
<file path=[Content_Types].xml><?xml version="1.0" encoding="utf-8"?>
<Types xmlns="http://schemas.openxmlformats.org/package/2006/content-types">
  <Default Extension="jfif" ContentType="image/jpeg"/>
  <Default Extension="jpeg" ContentType="image/jpeg"/>
  <Default Extension="jpg" ContentType="image/jpeg"/>
  <Default Extension="png" ContentType="image/png"/>
  <Default Extension="rels" ContentType="application/vnd.openxmlformats-package.relationships+xml"/>
  <Default Extension="svg" ContentType="image/svg+xml"/>
  <Default Extension="tif" ContentType="image/tiff"/>
  <Default Extension="wdp" ContentType="image/vnd.ms-photo"/>
  <Default Extension="xml" ContentType="application/xml"/>
  <Override PartName="/ppt/presentation.xml" ContentType="application/vnd.openxmlformats-officedocument.presentationml.presentation.main+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Masters/slideMaster1.xml" ContentType="application/vnd.openxmlformats-officedocument.presentationml.slideMaster+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notesMasters/notesMaster1.xml" ContentType="application/vnd.openxmlformats-officedocument.presentationml.notesMaster+xml"/>
  <Override PartName="/ppt/theme/theme1.xml" ContentType="application/vnd.openxmlformats-officedocument.theme+xml"/>
  <Override PartName="/ppt/theme/theme2.xml" ContentType="application/vnd.openxmlformats-officedocument.theme+xml"/>
  <Override PartName="/ppt/tableStyles.xml" ContentType="application/vnd.openxmlformats-officedocument.presentationml.tableStyles+xml"/>
  <Override PartName="/ppt/presProps.xml" ContentType="application/vnd.openxmlformats-officedocument.presentationml.presProps+xml"/>
  <Override PartName="/ppt/viewProps.xml" ContentType="application/vnd.openxmlformats-officedocument.presentationml.viewProps+xml"/>
  <Override PartName="/ppt/tags/tag1.xml" ContentType="application/vnd.openxmlformats-officedocument.presentationml.tags+xml"/>
  <Override PartName="/ppt/tags/tag2.xml" ContentType="application/vnd.openxmlformats-officedocument.presentationml.tags+xml"/>
  <Override PartName="/ppt/tags/tag3.xml" ContentType="application/vnd.openxmlformats-officedocument.presentationml.tags+xml"/>
  <Override PartName="/ppt/tags/tag4.xml" ContentType="application/vnd.openxmlformats-officedocument.presentationml.tags+xml"/>
  <Override PartName="/ppt/tags/tag5.xml" ContentType="application/vnd.openxmlformats-officedocument.presentationml.tags+xml"/>
  <Override PartName="/ppt/tags/tag6.xml" ContentType="application/vnd.openxmlformats-officedocument.presentationml.tags+xml"/>
  <Override PartName="/ppt/tags/tag7.xml" ContentType="application/vnd.openxmlformats-officedocument.presentationml.tags+xml"/>
  <Override PartName="/ppt/tags/tag41.xml" ContentType="application/vnd.openxmlformats-officedocument.presentationml.tags+xml"/>
  <Override PartName="/ppt/tags/tag14.xml" ContentType="application/vnd.openxmlformats-officedocument.presentationml.tags+xml"/>
  <Override PartName="/ppt/tags/tag28.xml" ContentType="application/vnd.openxmlformats-officedocument.presentationml.tags+xml"/>
  <Override PartName="/ppt/tags/tag42.xml" ContentType="application/vnd.openxmlformats-officedocument.presentationml.tags+xml"/>
  <Override PartName="/ppt/tags/tag22.xml" ContentType="application/vnd.openxmlformats-officedocument.presentationml.tags+xml"/>
  <Override PartName="/ppt/tags/tag29.xml" ContentType="application/vnd.openxmlformats-officedocument.presentationml.tags+xml"/>
  <Override PartName="/ppt/tags/tag43.xml" ContentType="application/vnd.openxmlformats-officedocument.presentationml.tags+xml"/>
  <Override PartName="/ppt/tags/tag44.xml" ContentType="application/vnd.openxmlformats-officedocument.presentationml.tags+xml"/>
  <Override PartName="/ppt/tags/tag30.xml" ContentType="application/vnd.openxmlformats-officedocument.presentationml.tags+xml"/>
  <Override PartName="/ppt/tags/tag23.xml" ContentType="application/vnd.openxmlformats-officedocument.presentationml.tags+xml"/>
  <Override PartName="/ppt/tags/tag10.xml" ContentType="application/vnd.openxmlformats-officedocument.presentationml.tags+xml"/>
  <Override PartName="/ppt/tags/tag45.xml" ContentType="application/vnd.openxmlformats-officedocument.presentationml.tags+xml"/>
  <Override PartName="/ppt/tags/tag31.xml" ContentType="application/vnd.openxmlformats-officedocument.presentationml.tags+xml"/>
  <Override PartName="/ppt/tags/tag21.xml" ContentType="application/vnd.openxmlformats-officedocument.presentationml.tags+xml"/>
  <Override PartName="/ppt/tags/tag24.xml" ContentType="application/vnd.openxmlformats-officedocument.presentationml.tags+xml"/>
  <Override PartName="/ppt/tags/tag32.xml" ContentType="application/vnd.openxmlformats-officedocument.presentationml.tags+xml"/>
  <Override PartName="/ppt/tags/tag37.xml" ContentType="application/vnd.openxmlformats-officedocument.presentationml.tags+xml"/>
  <Override PartName="/ppt/tags/tag38.xml" ContentType="application/vnd.openxmlformats-officedocument.presentationml.tags+xml"/>
  <Override PartName="/ppt/tags/tag33.xml" ContentType="application/vnd.openxmlformats-officedocument.presentationml.tags+xml"/>
  <Override PartName="/ppt/tags/tag25.xml" ContentType="application/vnd.openxmlformats-officedocument.presentationml.tags+xml"/>
  <Override PartName="/docProps/core.xml" ContentType="application/vnd.openxmlformats-package.core-properties+xml"/>
  <Override PartName="/ppt/tags/tag34.xml" ContentType="application/vnd.openxmlformats-officedocument.presentationml.tags+xml"/>
  <Override PartName="/docProps/app.xml" ContentType="application/vnd.openxmlformats-officedocument.extended-properties+xml"/>
  <Override PartName="/ppt/tags/tag26.xml" ContentType="application/vnd.openxmlformats-officedocument.presentationml.tags+xml"/>
  <Override PartName="/ppt/tags/tag35.xml" ContentType="application/vnd.openxmlformats-officedocument.presentationml.tags+xml"/>
  <Override PartName="/ppt/tags/tag39.xml" ContentType="application/vnd.openxmlformats-officedocument.presentationml.tags+xml"/>
  <Override PartName="/ppt/tags/tag40.xml" ContentType="application/vnd.openxmlformats-officedocument.presentationml.tags+xml"/>
  <Override PartName="/ppt/tags/tag36.xml" ContentType="application/vnd.openxmlformats-officedocument.presentationml.tags+xml"/>
  <Override PartName="/ppt/tags/tag27.xml" ContentType="application/vnd.openxmlformats-officedocument.presentationml.tags+xml"/>
  <Override PartName="/ppt/tags/tag20.xml" ContentType="application/vnd.openxmlformats-officedocument.presentationml.tags+xml"/>
  <Override PartName="/ppt/tags/tag19.xml" ContentType="application/vnd.openxmlformats-officedocument.presentationml.tags+xml"/>
  <Override PartName="/ppt/tags/tag18.xml" ContentType="application/vnd.openxmlformats-officedocument.presentationml.tags+xml"/>
  <Override PartName="/ppt/tags/tag17.xml" ContentType="application/vnd.openxmlformats-officedocument.presentationml.tags+xml"/>
  <Override PartName="/ppt/tags/tag16.xml" ContentType="application/vnd.openxmlformats-officedocument.presentationml.tags+xml"/>
  <Override PartName="/ppt/tags/tag15.xml" ContentType="application/vnd.openxmlformats-officedocument.presentationml.tags+xml"/>
  <Override PartName="/ppt/tags/tag13.xml" ContentType="application/vnd.openxmlformats-officedocument.presentationml.tags+xml"/>
  <Override PartName="/ppt/tags/tag12.xml" ContentType="application/vnd.openxmlformats-officedocument.presentationml.tags+xml"/>
  <Override PartName="/ppt/tags/tag11.xml" ContentType="application/vnd.openxmlformats-officedocument.presentationml.tags+xml"/>
  <Override PartName="/ppt/tags/tag9.xml" ContentType="application/vnd.openxmlformats-officedocument.presentationml.tags+xml"/>
  <Override PartName="/ppt/tags/tag8.xml" ContentType="application/vnd.openxmlformats-officedocument.presentationml.tags+xml"/>
  <Override PartName="/docProps/custom.xml" ContentType="application/vnd.openxmlformats-officedocument.custom-properties+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60" r:id="rId1"/>
  </p:sldMasterIdLst>
  <p:notesMasterIdLst>
    <p:notesMasterId r:id="rId46"/>
  </p:notesMasterIdLst>
  <p:sldIdLst>
    <p:sldId id="380" r:id="rId2"/>
    <p:sldId id="316" r:id="rId3"/>
    <p:sldId id="375" r:id="rId4"/>
    <p:sldId id="295" r:id="rId5"/>
    <p:sldId id="371" r:id="rId6"/>
    <p:sldId id="298" r:id="rId7"/>
    <p:sldId id="346" r:id="rId8"/>
    <p:sldId id="347" r:id="rId9"/>
    <p:sldId id="332" r:id="rId10"/>
    <p:sldId id="378" r:id="rId11"/>
    <p:sldId id="339" r:id="rId12"/>
    <p:sldId id="376" r:id="rId13"/>
    <p:sldId id="340" r:id="rId14"/>
    <p:sldId id="341" r:id="rId15"/>
    <p:sldId id="350" r:id="rId16"/>
    <p:sldId id="351" r:id="rId17"/>
    <p:sldId id="377" r:id="rId18"/>
    <p:sldId id="379" r:id="rId19"/>
    <p:sldId id="334" r:id="rId20"/>
    <p:sldId id="356" r:id="rId21"/>
    <p:sldId id="336" r:id="rId22"/>
    <p:sldId id="354" r:id="rId23"/>
    <p:sldId id="342" r:id="rId24"/>
    <p:sldId id="358" r:id="rId25"/>
    <p:sldId id="359" r:id="rId26"/>
    <p:sldId id="360" r:id="rId27"/>
    <p:sldId id="361" r:id="rId28"/>
    <p:sldId id="362" r:id="rId29"/>
    <p:sldId id="363" r:id="rId30"/>
    <p:sldId id="364" r:id="rId31"/>
    <p:sldId id="365" r:id="rId32"/>
    <p:sldId id="366" r:id="rId33"/>
    <p:sldId id="367" r:id="rId34"/>
    <p:sldId id="368" r:id="rId35"/>
    <p:sldId id="369" r:id="rId36"/>
    <p:sldId id="370" r:id="rId37"/>
    <p:sldId id="355" r:id="rId38"/>
    <p:sldId id="345" r:id="rId39"/>
    <p:sldId id="317" r:id="rId40"/>
    <p:sldId id="381" r:id="rId41"/>
    <p:sldId id="382" r:id="rId42"/>
    <p:sldId id="383" r:id="rId43"/>
    <p:sldId id="384" r:id="rId44"/>
    <p:sldId id="318" r:id="rId45"/>
  </p:sldIdLst>
  <p:sldSz cx="5346700" cy="7559675"/>
  <p:notesSz cx="6858000" cy="9144000"/>
  <p:custDataLst>
    <p:tags r:id="rId47"/>
  </p:custDataLst>
  <p:defaultTex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317" userDrawn="1">
          <p15:clr>
            <a:srgbClr val="A4A3A4"/>
          </p15:clr>
        </p15:guide>
        <p15:guide id="2" pos="268" userDrawn="1">
          <p15:clr>
            <a:srgbClr val="A4A3A4"/>
          </p15:clr>
        </p15:guide>
        <p15:guide id="3" orient="horz" pos="4513" userDrawn="1">
          <p15:clr>
            <a:srgbClr val="A4A3A4"/>
          </p15:clr>
        </p15:guide>
        <p15:guide id="4" pos="3113" userDrawn="1">
          <p15:clr>
            <a:srgbClr val="A4A3A4"/>
          </p15:clr>
        </p15:guide>
        <p15:guide id="7" orient="horz" pos="629" userDrawn="1">
          <p15:clr>
            <a:srgbClr val="A4A3A4"/>
          </p15:clr>
        </p15:guide>
        <p15:guide id="8" orient="horz" pos="839" userDrawn="1">
          <p15:clr>
            <a:srgbClr val="A4A3A4"/>
          </p15:clr>
        </p15:guide>
        <p15:guide id="9" orient="horz" pos="1043" userDrawn="1">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4472C4"/>
    <a:srgbClr val="0044FF"/>
    <a:srgbClr val="92D050"/>
    <a:srgbClr val="FFE565"/>
    <a:srgbClr val="FFA500"/>
    <a:srgbClr val="0086FF"/>
    <a:srgbClr val="ADD8E6"/>
    <a:srgbClr val="A020F0"/>
    <a:srgbClr val="FFC0CB"/>
    <a:srgbClr val="E6E6FF"/>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11129" autoAdjust="0"/>
    <p:restoredTop sz="94660"/>
  </p:normalViewPr>
  <p:slideViewPr>
    <p:cSldViewPr snapToGrid="0" showGuides="1">
      <p:cViewPr>
        <p:scale>
          <a:sx n="80" d="100"/>
          <a:sy n="80" d="100"/>
        </p:scale>
        <p:origin x="1612" y="-548"/>
      </p:cViewPr>
      <p:guideLst>
        <p:guide orient="horz" pos="317"/>
        <p:guide pos="268"/>
        <p:guide orient="horz" pos="4513"/>
        <p:guide pos="3113"/>
        <p:guide orient="horz" pos="629"/>
        <p:guide orient="horz" pos="839"/>
        <p:guide orient="horz" pos="1043"/>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slide" Target="slides/slide25.xml"/><Relationship Id="rId39" Type="http://schemas.openxmlformats.org/officeDocument/2006/relationships/slide" Target="slides/slide38.xml"/><Relationship Id="rId21" Type="http://schemas.openxmlformats.org/officeDocument/2006/relationships/slide" Target="slides/slide20.xml"/><Relationship Id="rId34" Type="http://schemas.openxmlformats.org/officeDocument/2006/relationships/slide" Target="slides/slide33.xml"/><Relationship Id="rId42" Type="http://schemas.openxmlformats.org/officeDocument/2006/relationships/slide" Target="slides/slide41.xml"/><Relationship Id="rId47" Type="http://schemas.openxmlformats.org/officeDocument/2006/relationships/tags" Target="tags/tag1.xml"/><Relationship Id="rId50" Type="http://schemas.openxmlformats.org/officeDocument/2006/relationships/theme" Target="theme/theme1.xml"/><Relationship Id="rId7" Type="http://schemas.openxmlformats.org/officeDocument/2006/relationships/slide" Target="slides/slide6.xml"/><Relationship Id="rId2" Type="http://schemas.openxmlformats.org/officeDocument/2006/relationships/slide" Target="slides/slide1.xml"/><Relationship Id="rId16" Type="http://schemas.openxmlformats.org/officeDocument/2006/relationships/slide" Target="slides/slide15.xml"/><Relationship Id="rId29" Type="http://schemas.openxmlformats.org/officeDocument/2006/relationships/slide" Target="slides/slide28.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slide" Target="slides/slide31.xml"/><Relationship Id="rId37" Type="http://schemas.openxmlformats.org/officeDocument/2006/relationships/slide" Target="slides/slide36.xml"/><Relationship Id="rId40" Type="http://schemas.openxmlformats.org/officeDocument/2006/relationships/slide" Target="slides/slide39.xml"/><Relationship Id="rId45" Type="http://schemas.openxmlformats.org/officeDocument/2006/relationships/slide" Target="slides/slide44.xml"/><Relationship Id="rId53" Type="http://schemas.openxmlformats.org/officeDocument/2006/relationships/customXml" Target="../customXml/item2.xml"/><Relationship Id="rId5" Type="http://schemas.openxmlformats.org/officeDocument/2006/relationships/slide" Target="slides/slide4.xml"/><Relationship Id="rId10" Type="http://schemas.openxmlformats.org/officeDocument/2006/relationships/slide" Target="slides/slide9.xml"/><Relationship Id="rId19" Type="http://schemas.openxmlformats.org/officeDocument/2006/relationships/slide" Target="slides/slide18.xml"/><Relationship Id="rId31" Type="http://schemas.openxmlformats.org/officeDocument/2006/relationships/slide" Target="slides/slide30.xml"/><Relationship Id="rId44" Type="http://schemas.openxmlformats.org/officeDocument/2006/relationships/slide" Target="slides/slide43.xml"/><Relationship Id="rId52" Type="http://schemas.openxmlformats.org/officeDocument/2006/relationships/customXml" Target="../customXml/item1.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slide" Target="slides/slide34.xml"/><Relationship Id="rId43" Type="http://schemas.openxmlformats.org/officeDocument/2006/relationships/slide" Target="slides/slide42.xml"/><Relationship Id="rId48" Type="http://schemas.openxmlformats.org/officeDocument/2006/relationships/presProps" Target="presProps.xml"/><Relationship Id="rId8" Type="http://schemas.openxmlformats.org/officeDocument/2006/relationships/slide" Target="slides/slide7.xml"/><Relationship Id="rId51" Type="http://schemas.openxmlformats.org/officeDocument/2006/relationships/tableStyles" Target="tableStyles.xml"/><Relationship Id="rId3" Type="http://schemas.openxmlformats.org/officeDocument/2006/relationships/slide" Target="slides/slide2.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slide" Target="slides/slide37.xml"/><Relationship Id="rId46" Type="http://schemas.openxmlformats.org/officeDocument/2006/relationships/notesMaster" Target="notesMasters/notesMaster1.xml"/><Relationship Id="rId20" Type="http://schemas.openxmlformats.org/officeDocument/2006/relationships/slide" Target="slides/slide19.xml"/><Relationship Id="rId41" Type="http://schemas.openxmlformats.org/officeDocument/2006/relationships/slide" Target="slides/slide40.xml"/><Relationship Id="rId54" Type="http://schemas.openxmlformats.org/officeDocument/2006/relationships/customXml" Target="../customXml/item3.xml"/><Relationship Id="rId1" Type="http://schemas.openxmlformats.org/officeDocument/2006/relationships/slideMaster" Target="slideMasters/slideMaster1.xml"/><Relationship Id="rId6" Type="http://schemas.openxmlformats.org/officeDocument/2006/relationships/slide" Target="slides/slide5.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viewProps" Target="viewProps.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IN"/>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A740AEA8-B352-4960-AD47-6BFF6E1CC67C}" type="datetimeFigureOut">
              <a:rPr lang="en-IN" smtClean="0"/>
              <a:t>01-06-2024</a:t>
            </a:fld>
            <a:endParaRPr lang="en-IN"/>
          </a:p>
        </p:txBody>
      </p:sp>
      <p:sp>
        <p:nvSpPr>
          <p:cNvPr id="4" name="Slide Image Placeholder 3"/>
          <p:cNvSpPr>
            <a:spLocks noGrp="1" noRot="1" noChangeAspect="1"/>
          </p:cNvSpPr>
          <p:nvPr>
            <p:ph type="sldImg" idx="2"/>
          </p:nvPr>
        </p:nvSpPr>
        <p:spPr>
          <a:xfrm>
            <a:off x="2338388" y="1143000"/>
            <a:ext cx="2181225" cy="3086100"/>
          </a:xfrm>
          <a:prstGeom prst="rect">
            <a:avLst/>
          </a:prstGeom>
          <a:noFill/>
          <a:ln w="12700">
            <a:solidFill>
              <a:prstClr val="black"/>
            </a:solidFill>
          </a:ln>
        </p:spPr>
        <p:txBody>
          <a:bodyPr vert="horz" lIns="91440" tIns="45720" rIns="91440" bIns="45720" rtlCol="0" anchor="ctr"/>
          <a:lstStyle/>
          <a:p>
            <a:endParaRPr lang="en-IN"/>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IN"/>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IN"/>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285146F1-3076-4D3D-AE1B-39872742FE87}" type="slidenum">
              <a:rPr lang="en-IN" smtClean="0"/>
              <a:t>‹#›</a:t>
            </a:fld>
            <a:endParaRPr lang="en-IN"/>
          </a:p>
        </p:txBody>
      </p:sp>
    </p:spTree>
    <p:extLst>
      <p:ext uri="{BB962C8B-B14F-4D97-AF65-F5344CB8AC3E}">
        <p14:creationId xmlns:p14="http://schemas.microsoft.com/office/powerpoint/2010/main" val="135235301"/>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401003" y="1237197"/>
            <a:ext cx="4544695" cy="2631887"/>
          </a:xfrm>
        </p:spPr>
        <p:txBody>
          <a:bodyPr anchor="b"/>
          <a:lstStyle>
            <a:lvl1pPr algn="ctr">
              <a:defRPr sz="3508"/>
            </a:lvl1pPr>
          </a:lstStyle>
          <a:p>
            <a:r>
              <a:rPr lang="en-US"/>
              <a:t>Click to edit Master title style</a:t>
            </a:r>
            <a:endParaRPr lang="en-US" dirty="0"/>
          </a:p>
        </p:txBody>
      </p:sp>
      <p:sp>
        <p:nvSpPr>
          <p:cNvPr id="3" name="Subtitle 2"/>
          <p:cNvSpPr>
            <a:spLocks noGrp="1"/>
          </p:cNvSpPr>
          <p:nvPr>
            <p:ph type="subTitle" idx="1"/>
          </p:nvPr>
        </p:nvSpPr>
        <p:spPr>
          <a:xfrm>
            <a:off x="668338" y="3970580"/>
            <a:ext cx="4010025" cy="1825171"/>
          </a:xfrm>
        </p:spPr>
        <p:txBody>
          <a:bodyPr/>
          <a:lstStyle>
            <a:lvl1pPr marL="0" indent="0" algn="ctr">
              <a:buNone/>
              <a:defRPr sz="1403"/>
            </a:lvl1pPr>
            <a:lvl2pPr marL="267325" indent="0" algn="ctr">
              <a:buNone/>
              <a:defRPr sz="1169"/>
            </a:lvl2pPr>
            <a:lvl3pPr marL="534650" indent="0" algn="ctr">
              <a:buNone/>
              <a:defRPr sz="1052"/>
            </a:lvl3pPr>
            <a:lvl4pPr marL="801975" indent="0" algn="ctr">
              <a:buNone/>
              <a:defRPr sz="936"/>
            </a:lvl4pPr>
            <a:lvl5pPr marL="1069299" indent="0" algn="ctr">
              <a:buNone/>
              <a:defRPr sz="936"/>
            </a:lvl5pPr>
            <a:lvl6pPr marL="1336624" indent="0" algn="ctr">
              <a:buNone/>
              <a:defRPr sz="936"/>
            </a:lvl6pPr>
            <a:lvl7pPr marL="1603949" indent="0" algn="ctr">
              <a:buNone/>
              <a:defRPr sz="936"/>
            </a:lvl7pPr>
            <a:lvl8pPr marL="1871274" indent="0" algn="ctr">
              <a:buNone/>
              <a:defRPr sz="936"/>
            </a:lvl8pPr>
            <a:lvl9pPr marL="2138599" indent="0" algn="ctr">
              <a:buNone/>
              <a:defRPr sz="936"/>
            </a:lvl9pPr>
          </a:lstStyle>
          <a:p>
            <a:r>
              <a:rPr lang="en-US"/>
              <a:t>Click to edit Master subtitle style</a:t>
            </a:r>
            <a:endParaRPr lang="en-US" dirty="0"/>
          </a:p>
        </p:txBody>
      </p:sp>
      <p:sp>
        <p:nvSpPr>
          <p:cNvPr id="4" name="Date Placeholder 3"/>
          <p:cNvSpPr>
            <a:spLocks noGrp="1"/>
          </p:cNvSpPr>
          <p:nvPr>
            <p:ph type="dt" sz="half" idx="10"/>
          </p:nvPr>
        </p:nvSpPr>
        <p:spPr/>
        <p:txBody>
          <a:bodyPr/>
          <a:lstStyle/>
          <a:p>
            <a:endParaRPr lang="en-IN"/>
          </a:p>
        </p:txBody>
      </p:sp>
      <p:sp>
        <p:nvSpPr>
          <p:cNvPr id="5" name="Footer Placeholder 4"/>
          <p:cNvSpPr>
            <a:spLocks noGrp="1"/>
          </p:cNvSpPr>
          <p:nvPr>
            <p:ph type="ftr" sz="quarter" idx="11"/>
          </p:nvPr>
        </p:nvSpPr>
        <p:spPr/>
        <p:txBody>
          <a:bodyPr/>
          <a:lstStyle/>
          <a:p>
            <a:endParaRPr lang="en-IN"/>
          </a:p>
        </p:txBody>
      </p:sp>
      <p:sp>
        <p:nvSpPr>
          <p:cNvPr id="6" name="Slide Number Placeholder 5"/>
          <p:cNvSpPr>
            <a:spLocks noGrp="1"/>
          </p:cNvSpPr>
          <p:nvPr>
            <p:ph type="sldNum" sz="quarter" idx="12"/>
          </p:nvPr>
        </p:nvSpPr>
        <p:spPr/>
        <p:txBody>
          <a:bodyPr/>
          <a:lstStyle/>
          <a:p>
            <a:fld id="{BBD8116C-255A-44AF-97AC-4E39B80E4E22}" type="slidenum">
              <a:rPr lang="en-IN" smtClean="0"/>
              <a:t>‹#›</a:t>
            </a:fld>
            <a:endParaRPr lang="en-IN"/>
          </a:p>
        </p:txBody>
      </p:sp>
    </p:spTree>
    <p:extLst>
      <p:ext uri="{BB962C8B-B14F-4D97-AF65-F5344CB8AC3E}">
        <p14:creationId xmlns:p14="http://schemas.microsoft.com/office/powerpoint/2010/main" val="2010358099"/>
      </p:ext>
    </p:extLst>
  </p:cSld>
  <p:clrMapOvr>
    <a:masterClrMapping/>
  </p:clrMapOvr>
  <p:extLst>
    <p:ext uri="{DCECCB84-F9BA-43D5-87BE-67443E8EF086}">
      <p15:sldGuideLst xmlns:p15="http://schemas.microsoft.com/office/powerpoint/2012/main">
        <p15:guide id="1" orient="horz" pos="2381" userDrawn="1">
          <p15:clr>
            <a:srgbClr val="FBAE40"/>
          </p15:clr>
        </p15:guide>
        <p15:guide id="2" pos="1684" userDrawn="1">
          <p15:clr>
            <a:srgbClr val="FBAE40"/>
          </p15:clr>
        </p15:guide>
      </p15:sldGuideLst>
    </p:ext>
  </p:extLst>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endParaRPr lang="en-IN"/>
          </a:p>
        </p:txBody>
      </p:sp>
      <p:sp>
        <p:nvSpPr>
          <p:cNvPr id="5" name="Footer Placeholder 4"/>
          <p:cNvSpPr>
            <a:spLocks noGrp="1"/>
          </p:cNvSpPr>
          <p:nvPr>
            <p:ph type="ftr" sz="quarter" idx="11"/>
          </p:nvPr>
        </p:nvSpPr>
        <p:spPr/>
        <p:txBody>
          <a:bodyPr/>
          <a:lstStyle/>
          <a:p>
            <a:endParaRPr lang="en-IN"/>
          </a:p>
        </p:txBody>
      </p:sp>
      <p:sp>
        <p:nvSpPr>
          <p:cNvPr id="6" name="Slide Number Placeholder 5"/>
          <p:cNvSpPr>
            <a:spLocks noGrp="1"/>
          </p:cNvSpPr>
          <p:nvPr>
            <p:ph type="sldNum" sz="quarter" idx="12"/>
          </p:nvPr>
        </p:nvSpPr>
        <p:spPr/>
        <p:txBody>
          <a:bodyPr/>
          <a:lstStyle/>
          <a:p>
            <a:fld id="{BBD8116C-255A-44AF-97AC-4E39B80E4E22}" type="slidenum">
              <a:rPr lang="en-IN" smtClean="0"/>
              <a:t>‹#›</a:t>
            </a:fld>
            <a:endParaRPr lang="en-IN"/>
          </a:p>
        </p:txBody>
      </p:sp>
    </p:spTree>
    <p:extLst>
      <p:ext uri="{BB962C8B-B14F-4D97-AF65-F5344CB8AC3E}">
        <p14:creationId xmlns:p14="http://schemas.microsoft.com/office/powerpoint/2010/main" val="1505557457"/>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3826233" y="402483"/>
            <a:ext cx="1152882" cy="6406475"/>
          </a:xfrm>
        </p:spPr>
        <p:txBody>
          <a:bodyPr vert="eaVert"/>
          <a:lstStyle/>
          <a:p>
            <a:r>
              <a:rPr lang="en-US"/>
              <a:t>Click to edit Master title style</a:t>
            </a:r>
            <a:endParaRPr lang="en-US" dirty="0"/>
          </a:p>
        </p:txBody>
      </p:sp>
      <p:sp>
        <p:nvSpPr>
          <p:cNvPr id="3" name="Vertical Text Placeholder 2"/>
          <p:cNvSpPr>
            <a:spLocks noGrp="1"/>
          </p:cNvSpPr>
          <p:nvPr>
            <p:ph type="body" orient="vert" idx="1"/>
          </p:nvPr>
        </p:nvSpPr>
        <p:spPr>
          <a:xfrm>
            <a:off x="367586" y="402483"/>
            <a:ext cx="3391813" cy="640647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endParaRPr lang="en-IN"/>
          </a:p>
        </p:txBody>
      </p:sp>
      <p:sp>
        <p:nvSpPr>
          <p:cNvPr id="5" name="Footer Placeholder 4"/>
          <p:cNvSpPr>
            <a:spLocks noGrp="1"/>
          </p:cNvSpPr>
          <p:nvPr>
            <p:ph type="ftr" sz="quarter" idx="11"/>
          </p:nvPr>
        </p:nvSpPr>
        <p:spPr/>
        <p:txBody>
          <a:bodyPr/>
          <a:lstStyle/>
          <a:p>
            <a:endParaRPr lang="en-IN"/>
          </a:p>
        </p:txBody>
      </p:sp>
      <p:sp>
        <p:nvSpPr>
          <p:cNvPr id="6" name="Slide Number Placeholder 5"/>
          <p:cNvSpPr>
            <a:spLocks noGrp="1"/>
          </p:cNvSpPr>
          <p:nvPr>
            <p:ph type="sldNum" sz="quarter" idx="12"/>
          </p:nvPr>
        </p:nvSpPr>
        <p:spPr/>
        <p:txBody>
          <a:bodyPr/>
          <a:lstStyle/>
          <a:p>
            <a:fld id="{BBD8116C-255A-44AF-97AC-4E39B80E4E22}" type="slidenum">
              <a:rPr lang="en-IN" smtClean="0"/>
              <a:t>‹#›</a:t>
            </a:fld>
            <a:endParaRPr lang="en-IN"/>
          </a:p>
        </p:txBody>
      </p:sp>
    </p:spTree>
    <p:extLst>
      <p:ext uri="{BB962C8B-B14F-4D97-AF65-F5344CB8AC3E}">
        <p14:creationId xmlns:p14="http://schemas.microsoft.com/office/powerpoint/2010/main" val="3338528627"/>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2" name="Slide Number Placeholder 5">
            <a:extLst>
              <a:ext uri="{FF2B5EF4-FFF2-40B4-BE49-F238E27FC236}">
                <a16:creationId xmlns:a16="http://schemas.microsoft.com/office/drawing/2014/main" id="{136A6377-DE63-DA37-3C0F-AE294F9CE902}"/>
              </a:ext>
            </a:extLst>
          </p:cNvPr>
          <p:cNvSpPr>
            <a:spLocks noGrp="1"/>
          </p:cNvSpPr>
          <p:nvPr>
            <p:ph type="sldNum" sz="quarter" idx="12"/>
          </p:nvPr>
        </p:nvSpPr>
        <p:spPr>
          <a:xfrm>
            <a:off x="3776107" y="7006700"/>
            <a:ext cx="1203008" cy="402483"/>
          </a:xfrm>
        </p:spPr>
        <p:txBody>
          <a:bodyPr/>
          <a:lstStyle/>
          <a:p>
            <a:fld id="{BBD8116C-255A-44AF-97AC-4E39B80E4E22}" type="slidenum">
              <a:rPr lang="en-IN" smtClean="0"/>
              <a:t>‹#›</a:t>
            </a:fld>
            <a:endParaRPr lang="en-IN"/>
          </a:p>
        </p:txBody>
      </p:sp>
      <p:pic>
        <p:nvPicPr>
          <p:cNvPr id="7" name="Picture 6">
            <a:extLst>
              <a:ext uri="{FF2B5EF4-FFF2-40B4-BE49-F238E27FC236}">
                <a16:creationId xmlns:a16="http://schemas.microsoft.com/office/drawing/2014/main" id="{9D55568B-FBAD-C46A-A451-59E778464DB8}"/>
              </a:ext>
            </a:extLst>
          </p:cNvPr>
          <p:cNvPicPr>
            <a:picLocks noChangeAspect="1"/>
          </p:cNvPicPr>
          <p:nvPr userDrawn="1"/>
        </p:nvPicPr>
        <p:blipFill>
          <a:blip r:embed="rId2"/>
          <a:stretch>
            <a:fillRect/>
          </a:stretch>
        </p:blipFill>
        <p:spPr>
          <a:xfrm>
            <a:off x="1107902" y="7206725"/>
            <a:ext cx="203100" cy="136058"/>
          </a:xfrm>
          <a:prstGeom prst="rect">
            <a:avLst/>
          </a:prstGeom>
        </p:spPr>
      </p:pic>
      <p:pic>
        <p:nvPicPr>
          <p:cNvPr id="8" name="Picture 7">
            <a:extLst>
              <a:ext uri="{FF2B5EF4-FFF2-40B4-BE49-F238E27FC236}">
                <a16:creationId xmlns:a16="http://schemas.microsoft.com/office/drawing/2014/main" id="{F487DE86-E9FC-8A1E-B78D-1FA4833BAFAF}"/>
              </a:ext>
            </a:extLst>
          </p:cNvPr>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a:xfrm>
            <a:off x="426030" y="7190339"/>
            <a:ext cx="603844" cy="178041"/>
          </a:xfrm>
          <a:prstGeom prst="rect">
            <a:avLst/>
          </a:prstGeom>
        </p:spPr>
      </p:pic>
    </p:spTree>
    <p:extLst>
      <p:ext uri="{BB962C8B-B14F-4D97-AF65-F5344CB8AC3E}">
        <p14:creationId xmlns:p14="http://schemas.microsoft.com/office/powerpoint/2010/main" val="3366660919"/>
      </p:ext>
    </p:extLst>
  </p:cSld>
  <p:clrMapOvr>
    <a:masterClrMapping/>
  </p:clrMapOvr>
  <p:extLst>
    <p:ext uri="{DCECCB84-F9BA-43D5-87BE-67443E8EF086}">
      <p15:sldGuideLst xmlns:p15="http://schemas.microsoft.com/office/powerpoint/2012/main">
        <p15:guide id="1" orient="horz" pos="2381" userDrawn="1">
          <p15:clr>
            <a:srgbClr val="FBAE40"/>
          </p15:clr>
        </p15:guide>
        <p15:guide id="2" pos="1684" userDrawn="1">
          <p15:clr>
            <a:srgbClr val="FBAE40"/>
          </p15:clr>
        </p15:guide>
      </p15:sldGuideLst>
    </p:ext>
  </p:extLst>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364801" y="1884671"/>
            <a:ext cx="4611529" cy="3144614"/>
          </a:xfrm>
        </p:spPr>
        <p:txBody>
          <a:bodyPr anchor="b"/>
          <a:lstStyle>
            <a:lvl1pPr>
              <a:defRPr sz="3508"/>
            </a:lvl1pPr>
          </a:lstStyle>
          <a:p>
            <a:r>
              <a:rPr lang="en-US"/>
              <a:t>Click to edit Master title style</a:t>
            </a:r>
            <a:endParaRPr lang="en-US" dirty="0"/>
          </a:p>
        </p:txBody>
      </p:sp>
      <p:sp>
        <p:nvSpPr>
          <p:cNvPr id="3" name="Text Placeholder 2"/>
          <p:cNvSpPr>
            <a:spLocks noGrp="1"/>
          </p:cNvSpPr>
          <p:nvPr>
            <p:ph type="body" idx="1"/>
          </p:nvPr>
        </p:nvSpPr>
        <p:spPr>
          <a:xfrm>
            <a:off x="364801" y="5059035"/>
            <a:ext cx="4611529" cy="1653678"/>
          </a:xfrm>
        </p:spPr>
        <p:txBody>
          <a:bodyPr/>
          <a:lstStyle>
            <a:lvl1pPr marL="0" indent="0">
              <a:buNone/>
              <a:defRPr sz="1403">
                <a:solidFill>
                  <a:schemeClr val="tx1">
                    <a:tint val="82000"/>
                  </a:schemeClr>
                </a:solidFill>
              </a:defRPr>
            </a:lvl1pPr>
            <a:lvl2pPr marL="267325" indent="0">
              <a:buNone/>
              <a:defRPr sz="1169">
                <a:solidFill>
                  <a:schemeClr val="tx1">
                    <a:tint val="82000"/>
                  </a:schemeClr>
                </a:solidFill>
              </a:defRPr>
            </a:lvl2pPr>
            <a:lvl3pPr marL="534650" indent="0">
              <a:buNone/>
              <a:defRPr sz="1052">
                <a:solidFill>
                  <a:schemeClr val="tx1">
                    <a:tint val="82000"/>
                  </a:schemeClr>
                </a:solidFill>
              </a:defRPr>
            </a:lvl3pPr>
            <a:lvl4pPr marL="801975" indent="0">
              <a:buNone/>
              <a:defRPr sz="936">
                <a:solidFill>
                  <a:schemeClr val="tx1">
                    <a:tint val="82000"/>
                  </a:schemeClr>
                </a:solidFill>
              </a:defRPr>
            </a:lvl4pPr>
            <a:lvl5pPr marL="1069299" indent="0">
              <a:buNone/>
              <a:defRPr sz="936">
                <a:solidFill>
                  <a:schemeClr val="tx1">
                    <a:tint val="82000"/>
                  </a:schemeClr>
                </a:solidFill>
              </a:defRPr>
            </a:lvl5pPr>
            <a:lvl6pPr marL="1336624" indent="0">
              <a:buNone/>
              <a:defRPr sz="936">
                <a:solidFill>
                  <a:schemeClr val="tx1">
                    <a:tint val="82000"/>
                  </a:schemeClr>
                </a:solidFill>
              </a:defRPr>
            </a:lvl6pPr>
            <a:lvl7pPr marL="1603949" indent="0">
              <a:buNone/>
              <a:defRPr sz="936">
                <a:solidFill>
                  <a:schemeClr val="tx1">
                    <a:tint val="82000"/>
                  </a:schemeClr>
                </a:solidFill>
              </a:defRPr>
            </a:lvl7pPr>
            <a:lvl8pPr marL="1871274" indent="0">
              <a:buNone/>
              <a:defRPr sz="936">
                <a:solidFill>
                  <a:schemeClr val="tx1">
                    <a:tint val="82000"/>
                  </a:schemeClr>
                </a:solidFill>
              </a:defRPr>
            </a:lvl8pPr>
            <a:lvl9pPr marL="2138599" indent="0">
              <a:buNone/>
              <a:defRPr sz="936">
                <a:solidFill>
                  <a:schemeClr val="tx1">
                    <a:tint val="82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endParaRPr lang="en-IN"/>
          </a:p>
        </p:txBody>
      </p:sp>
      <p:sp>
        <p:nvSpPr>
          <p:cNvPr id="5" name="Footer Placeholder 4"/>
          <p:cNvSpPr>
            <a:spLocks noGrp="1"/>
          </p:cNvSpPr>
          <p:nvPr>
            <p:ph type="ftr" sz="quarter" idx="11"/>
          </p:nvPr>
        </p:nvSpPr>
        <p:spPr/>
        <p:txBody>
          <a:bodyPr/>
          <a:lstStyle/>
          <a:p>
            <a:endParaRPr lang="en-IN"/>
          </a:p>
        </p:txBody>
      </p:sp>
      <p:sp>
        <p:nvSpPr>
          <p:cNvPr id="6" name="Slide Number Placeholder 5"/>
          <p:cNvSpPr>
            <a:spLocks noGrp="1"/>
          </p:cNvSpPr>
          <p:nvPr>
            <p:ph type="sldNum" sz="quarter" idx="12"/>
          </p:nvPr>
        </p:nvSpPr>
        <p:spPr/>
        <p:txBody>
          <a:bodyPr/>
          <a:lstStyle/>
          <a:p>
            <a:fld id="{BBD8116C-255A-44AF-97AC-4E39B80E4E22}" type="slidenum">
              <a:rPr lang="en-IN" smtClean="0"/>
              <a:t>‹#›</a:t>
            </a:fld>
            <a:endParaRPr lang="en-IN"/>
          </a:p>
        </p:txBody>
      </p:sp>
    </p:spTree>
    <p:extLst>
      <p:ext uri="{BB962C8B-B14F-4D97-AF65-F5344CB8AC3E}">
        <p14:creationId xmlns:p14="http://schemas.microsoft.com/office/powerpoint/2010/main" val="3241055629"/>
      </p:ext>
    </p:extLst>
  </p:cSld>
  <p:clrMapOvr>
    <a:masterClrMapping/>
  </p:clrMapOvr>
  <p:extLst>
    <p:ext uri="{DCECCB84-F9BA-43D5-87BE-67443E8EF086}">
      <p15:sldGuideLst xmlns:p15="http://schemas.microsoft.com/office/powerpoint/2012/main">
        <p15:guide id="1" orient="horz" pos="2381" userDrawn="1">
          <p15:clr>
            <a:srgbClr val="FBAE40"/>
          </p15:clr>
        </p15:guide>
        <p15:guide id="2" pos="1684" userDrawn="1">
          <p15:clr>
            <a:srgbClr val="FBAE40"/>
          </p15:clr>
        </p15:guide>
      </p15:sldGuideLst>
    </p:ext>
  </p:extLst>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sz="half" idx="1"/>
          </p:nvPr>
        </p:nvSpPr>
        <p:spPr>
          <a:xfrm>
            <a:off x="367585" y="2012414"/>
            <a:ext cx="2272348" cy="4796544"/>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Content Placeholder 3"/>
          <p:cNvSpPr>
            <a:spLocks noGrp="1"/>
          </p:cNvSpPr>
          <p:nvPr>
            <p:ph sz="half" idx="2"/>
          </p:nvPr>
        </p:nvSpPr>
        <p:spPr>
          <a:xfrm>
            <a:off x="2706767" y="2012414"/>
            <a:ext cx="2272348" cy="4796544"/>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Date Placeholder 4"/>
          <p:cNvSpPr>
            <a:spLocks noGrp="1"/>
          </p:cNvSpPr>
          <p:nvPr>
            <p:ph type="dt" sz="half" idx="10"/>
          </p:nvPr>
        </p:nvSpPr>
        <p:spPr/>
        <p:txBody>
          <a:bodyPr/>
          <a:lstStyle/>
          <a:p>
            <a:endParaRPr lang="en-IN"/>
          </a:p>
        </p:txBody>
      </p:sp>
      <p:sp>
        <p:nvSpPr>
          <p:cNvPr id="6" name="Footer Placeholder 5"/>
          <p:cNvSpPr>
            <a:spLocks noGrp="1"/>
          </p:cNvSpPr>
          <p:nvPr>
            <p:ph type="ftr" sz="quarter" idx="11"/>
          </p:nvPr>
        </p:nvSpPr>
        <p:spPr/>
        <p:txBody>
          <a:bodyPr/>
          <a:lstStyle/>
          <a:p>
            <a:endParaRPr lang="en-IN"/>
          </a:p>
        </p:txBody>
      </p:sp>
      <p:sp>
        <p:nvSpPr>
          <p:cNvPr id="7" name="Slide Number Placeholder 6"/>
          <p:cNvSpPr>
            <a:spLocks noGrp="1"/>
          </p:cNvSpPr>
          <p:nvPr>
            <p:ph type="sldNum" sz="quarter" idx="12"/>
          </p:nvPr>
        </p:nvSpPr>
        <p:spPr/>
        <p:txBody>
          <a:bodyPr/>
          <a:lstStyle/>
          <a:p>
            <a:fld id="{BBD8116C-255A-44AF-97AC-4E39B80E4E22}" type="slidenum">
              <a:rPr lang="en-IN" smtClean="0"/>
              <a:t>‹#›</a:t>
            </a:fld>
            <a:endParaRPr lang="en-IN"/>
          </a:p>
        </p:txBody>
      </p:sp>
    </p:spTree>
    <p:extLst>
      <p:ext uri="{BB962C8B-B14F-4D97-AF65-F5344CB8AC3E}">
        <p14:creationId xmlns:p14="http://schemas.microsoft.com/office/powerpoint/2010/main" val="749728448"/>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368282" y="402484"/>
            <a:ext cx="4611529" cy="1461188"/>
          </a:xfrm>
        </p:spPr>
        <p:txBody>
          <a:bodyPr/>
          <a:lstStyle/>
          <a:p>
            <a:r>
              <a:rPr lang="en-US"/>
              <a:t>Click to edit Master title style</a:t>
            </a:r>
            <a:endParaRPr lang="en-US" dirty="0"/>
          </a:p>
        </p:txBody>
      </p:sp>
      <p:sp>
        <p:nvSpPr>
          <p:cNvPr id="3" name="Text Placeholder 2"/>
          <p:cNvSpPr>
            <a:spLocks noGrp="1"/>
          </p:cNvSpPr>
          <p:nvPr>
            <p:ph type="body" idx="1"/>
          </p:nvPr>
        </p:nvSpPr>
        <p:spPr>
          <a:xfrm>
            <a:off x="368283" y="1853171"/>
            <a:ext cx="2261904" cy="908210"/>
          </a:xfrm>
        </p:spPr>
        <p:txBody>
          <a:bodyPr anchor="b"/>
          <a:lstStyle>
            <a:lvl1pPr marL="0" indent="0">
              <a:buNone/>
              <a:defRPr sz="1403" b="1"/>
            </a:lvl1pPr>
            <a:lvl2pPr marL="267325" indent="0">
              <a:buNone/>
              <a:defRPr sz="1169" b="1"/>
            </a:lvl2pPr>
            <a:lvl3pPr marL="534650" indent="0">
              <a:buNone/>
              <a:defRPr sz="1052" b="1"/>
            </a:lvl3pPr>
            <a:lvl4pPr marL="801975" indent="0">
              <a:buNone/>
              <a:defRPr sz="936" b="1"/>
            </a:lvl4pPr>
            <a:lvl5pPr marL="1069299" indent="0">
              <a:buNone/>
              <a:defRPr sz="936" b="1"/>
            </a:lvl5pPr>
            <a:lvl6pPr marL="1336624" indent="0">
              <a:buNone/>
              <a:defRPr sz="936" b="1"/>
            </a:lvl6pPr>
            <a:lvl7pPr marL="1603949" indent="0">
              <a:buNone/>
              <a:defRPr sz="936" b="1"/>
            </a:lvl7pPr>
            <a:lvl8pPr marL="1871274" indent="0">
              <a:buNone/>
              <a:defRPr sz="936" b="1"/>
            </a:lvl8pPr>
            <a:lvl9pPr marL="2138599" indent="0">
              <a:buNone/>
              <a:defRPr sz="936" b="1"/>
            </a:lvl9pPr>
          </a:lstStyle>
          <a:p>
            <a:pPr lvl="0"/>
            <a:r>
              <a:rPr lang="en-US"/>
              <a:t>Click to edit Master text styles</a:t>
            </a:r>
          </a:p>
        </p:txBody>
      </p:sp>
      <p:sp>
        <p:nvSpPr>
          <p:cNvPr id="4" name="Content Placeholder 3"/>
          <p:cNvSpPr>
            <a:spLocks noGrp="1"/>
          </p:cNvSpPr>
          <p:nvPr>
            <p:ph sz="half" idx="2"/>
          </p:nvPr>
        </p:nvSpPr>
        <p:spPr>
          <a:xfrm>
            <a:off x="368283" y="2761381"/>
            <a:ext cx="2261904" cy="4061576"/>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p:cNvSpPr>
            <a:spLocks noGrp="1"/>
          </p:cNvSpPr>
          <p:nvPr>
            <p:ph type="body" sz="quarter" idx="3"/>
          </p:nvPr>
        </p:nvSpPr>
        <p:spPr>
          <a:xfrm>
            <a:off x="2706767" y="1853171"/>
            <a:ext cx="2273044" cy="908210"/>
          </a:xfrm>
        </p:spPr>
        <p:txBody>
          <a:bodyPr anchor="b"/>
          <a:lstStyle>
            <a:lvl1pPr marL="0" indent="0">
              <a:buNone/>
              <a:defRPr sz="1403" b="1"/>
            </a:lvl1pPr>
            <a:lvl2pPr marL="267325" indent="0">
              <a:buNone/>
              <a:defRPr sz="1169" b="1"/>
            </a:lvl2pPr>
            <a:lvl3pPr marL="534650" indent="0">
              <a:buNone/>
              <a:defRPr sz="1052" b="1"/>
            </a:lvl3pPr>
            <a:lvl4pPr marL="801975" indent="0">
              <a:buNone/>
              <a:defRPr sz="936" b="1"/>
            </a:lvl4pPr>
            <a:lvl5pPr marL="1069299" indent="0">
              <a:buNone/>
              <a:defRPr sz="936" b="1"/>
            </a:lvl5pPr>
            <a:lvl6pPr marL="1336624" indent="0">
              <a:buNone/>
              <a:defRPr sz="936" b="1"/>
            </a:lvl6pPr>
            <a:lvl7pPr marL="1603949" indent="0">
              <a:buNone/>
              <a:defRPr sz="936" b="1"/>
            </a:lvl7pPr>
            <a:lvl8pPr marL="1871274" indent="0">
              <a:buNone/>
              <a:defRPr sz="936" b="1"/>
            </a:lvl8pPr>
            <a:lvl9pPr marL="2138599" indent="0">
              <a:buNone/>
              <a:defRPr sz="936" b="1"/>
            </a:lvl9pPr>
          </a:lstStyle>
          <a:p>
            <a:pPr lvl="0"/>
            <a:r>
              <a:rPr lang="en-US"/>
              <a:t>Click to edit Master text styles</a:t>
            </a:r>
          </a:p>
        </p:txBody>
      </p:sp>
      <p:sp>
        <p:nvSpPr>
          <p:cNvPr id="6" name="Content Placeholder 5"/>
          <p:cNvSpPr>
            <a:spLocks noGrp="1"/>
          </p:cNvSpPr>
          <p:nvPr>
            <p:ph sz="quarter" idx="4"/>
          </p:nvPr>
        </p:nvSpPr>
        <p:spPr>
          <a:xfrm>
            <a:off x="2706767" y="2761381"/>
            <a:ext cx="2273044" cy="4061576"/>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Date Placeholder 6"/>
          <p:cNvSpPr>
            <a:spLocks noGrp="1"/>
          </p:cNvSpPr>
          <p:nvPr>
            <p:ph type="dt" sz="half" idx="10"/>
          </p:nvPr>
        </p:nvSpPr>
        <p:spPr/>
        <p:txBody>
          <a:bodyPr/>
          <a:lstStyle/>
          <a:p>
            <a:endParaRPr lang="en-IN"/>
          </a:p>
        </p:txBody>
      </p:sp>
      <p:sp>
        <p:nvSpPr>
          <p:cNvPr id="8" name="Footer Placeholder 7"/>
          <p:cNvSpPr>
            <a:spLocks noGrp="1"/>
          </p:cNvSpPr>
          <p:nvPr>
            <p:ph type="ftr" sz="quarter" idx="11"/>
          </p:nvPr>
        </p:nvSpPr>
        <p:spPr/>
        <p:txBody>
          <a:bodyPr/>
          <a:lstStyle/>
          <a:p>
            <a:endParaRPr lang="en-IN"/>
          </a:p>
        </p:txBody>
      </p:sp>
      <p:sp>
        <p:nvSpPr>
          <p:cNvPr id="9" name="Slide Number Placeholder 8"/>
          <p:cNvSpPr>
            <a:spLocks noGrp="1"/>
          </p:cNvSpPr>
          <p:nvPr>
            <p:ph type="sldNum" sz="quarter" idx="12"/>
          </p:nvPr>
        </p:nvSpPr>
        <p:spPr/>
        <p:txBody>
          <a:bodyPr/>
          <a:lstStyle/>
          <a:p>
            <a:fld id="{BBD8116C-255A-44AF-97AC-4E39B80E4E22}" type="slidenum">
              <a:rPr lang="en-IN" smtClean="0"/>
              <a:t>‹#›</a:t>
            </a:fld>
            <a:endParaRPr lang="en-IN"/>
          </a:p>
        </p:txBody>
      </p:sp>
    </p:spTree>
    <p:extLst>
      <p:ext uri="{BB962C8B-B14F-4D97-AF65-F5344CB8AC3E}">
        <p14:creationId xmlns:p14="http://schemas.microsoft.com/office/powerpoint/2010/main" val="617750924"/>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Date Placeholder 2"/>
          <p:cNvSpPr>
            <a:spLocks noGrp="1"/>
          </p:cNvSpPr>
          <p:nvPr>
            <p:ph type="dt" sz="half" idx="10"/>
          </p:nvPr>
        </p:nvSpPr>
        <p:spPr/>
        <p:txBody>
          <a:bodyPr/>
          <a:lstStyle/>
          <a:p>
            <a:endParaRPr lang="en-IN"/>
          </a:p>
        </p:txBody>
      </p:sp>
      <p:sp>
        <p:nvSpPr>
          <p:cNvPr id="4" name="Footer Placeholder 3"/>
          <p:cNvSpPr>
            <a:spLocks noGrp="1"/>
          </p:cNvSpPr>
          <p:nvPr>
            <p:ph type="ftr" sz="quarter" idx="11"/>
          </p:nvPr>
        </p:nvSpPr>
        <p:spPr/>
        <p:txBody>
          <a:bodyPr/>
          <a:lstStyle/>
          <a:p>
            <a:endParaRPr lang="en-IN"/>
          </a:p>
        </p:txBody>
      </p:sp>
      <p:sp>
        <p:nvSpPr>
          <p:cNvPr id="5" name="Slide Number Placeholder 4"/>
          <p:cNvSpPr>
            <a:spLocks noGrp="1"/>
          </p:cNvSpPr>
          <p:nvPr>
            <p:ph type="sldNum" sz="quarter" idx="12"/>
          </p:nvPr>
        </p:nvSpPr>
        <p:spPr/>
        <p:txBody>
          <a:bodyPr/>
          <a:lstStyle/>
          <a:p>
            <a:fld id="{BBD8116C-255A-44AF-97AC-4E39B80E4E22}" type="slidenum">
              <a:rPr lang="en-IN" smtClean="0"/>
              <a:t>‹#›</a:t>
            </a:fld>
            <a:endParaRPr lang="en-IN"/>
          </a:p>
        </p:txBody>
      </p:sp>
    </p:spTree>
    <p:extLst>
      <p:ext uri="{BB962C8B-B14F-4D97-AF65-F5344CB8AC3E}">
        <p14:creationId xmlns:p14="http://schemas.microsoft.com/office/powerpoint/2010/main" val="3888515056"/>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endParaRPr lang="en-IN"/>
          </a:p>
        </p:txBody>
      </p:sp>
      <p:sp>
        <p:nvSpPr>
          <p:cNvPr id="3" name="Footer Placeholder 2"/>
          <p:cNvSpPr>
            <a:spLocks noGrp="1"/>
          </p:cNvSpPr>
          <p:nvPr>
            <p:ph type="ftr" sz="quarter" idx="11"/>
          </p:nvPr>
        </p:nvSpPr>
        <p:spPr/>
        <p:txBody>
          <a:bodyPr/>
          <a:lstStyle/>
          <a:p>
            <a:endParaRPr lang="en-IN"/>
          </a:p>
        </p:txBody>
      </p:sp>
      <p:sp>
        <p:nvSpPr>
          <p:cNvPr id="4" name="Slide Number Placeholder 3"/>
          <p:cNvSpPr>
            <a:spLocks noGrp="1"/>
          </p:cNvSpPr>
          <p:nvPr>
            <p:ph type="sldNum" sz="quarter" idx="12"/>
          </p:nvPr>
        </p:nvSpPr>
        <p:spPr/>
        <p:txBody>
          <a:bodyPr/>
          <a:lstStyle/>
          <a:p>
            <a:fld id="{BBD8116C-255A-44AF-97AC-4E39B80E4E22}" type="slidenum">
              <a:rPr lang="en-IN" smtClean="0"/>
              <a:t>‹#›</a:t>
            </a:fld>
            <a:endParaRPr lang="en-IN"/>
          </a:p>
        </p:txBody>
      </p:sp>
    </p:spTree>
    <p:extLst>
      <p:ext uri="{BB962C8B-B14F-4D97-AF65-F5344CB8AC3E}">
        <p14:creationId xmlns:p14="http://schemas.microsoft.com/office/powerpoint/2010/main" val="3515688830"/>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368282" y="503978"/>
            <a:ext cx="1724450" cy="1763924"/>
          </a:xfrm>
        </p:spPr>
        <p:txBody>
          <a:bodyPr anchor="b"/>
          <a:lstStyle>
            <a:lvl1pPr>
              <a:defRPr sz="1871"/>
            </a:lvl1pPr>
          </a:lstStyle>
          <a:p>
            <a:r>
              <a:rPr lang="en-US"/>
              <a:t>Click to edit Master title style</a:t>
            </a:r>
            <a:endParaRPr lang="en-US" dirty="0"/>
          </a:p>
        </p:txBody>
      </p:sp>
      <p:sp>
        <p:nvSpPr>
          <p:cNvPr id="3" name="Content Placeholder 2"/>
          <p:cNvSpPr>
            <a:spLocks noGrp="1"/>
          </p:cNvSpPr>
          <p:nvPr>
            <p:ph idx="1"/>
          </p:nvPr>
        </p:nvSpPr>
        <p:spPr>
          <a:xfrm>
            <a:off x="2273044" y="1088455"/>
            <a:ext cx="2706767" cy="5372269"/>
          </a:xfrm>
        </p:spPr>
        <p:txBody>
          <a:bodyPr/>
          <a:lstStyle>
            <a:lvl1pPr>
              <a:defRPr sz="1871"/>
            </a:lvl1pPr>
            <a:lvl2pPr>
              <a:defRPr sz="1637"/>
            </a:lvl2pPr>
            <a:lvl3pPr>
              <a:defRPr sz="1403"/>
            </a:lvl3pPr>
            <a:lvl4pPr>
              <a:defRPr sz="1169"/>
            </a:lvl4pPr>
            <a:lvl5pPr>
              <a:defRPr sz="1169"/>
            </a:lvl5pPr>
            <a:lvl6pPr>
              <a:defRPr sz="1169"/>
            </a:lvl6pPr>
            <a:lvl7pPr>
              <a:defRPr sz="1169"/>
            </a:lvl7pPr>
            <a:lvl8pPr>
              <a:defRPr sz="1169"/>
            </a:lvl8pPr>
            <a:lvl9pPr>
              <a:defRPr sz="1169"/>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Text Placeholder 3"/>
          <p:cNvSpPr>
            <a:spLocks noGrp="1"/>
          </p:cNvSpPr>
          <p:nvPr>
            <p:ph type="body" sz="half" idx="2"/>
          </p:nvPr>
        </p:nvSpPr>
        <p:spPr>
          <a:xfrm>
            <a:off x="368282" y="2267902"/>
            <a:ext cx="1724450" cy="4201570"/>
          </a:xfrm>
        </p:spPr>
        <p:txBody>
          <a:bodyPr/>
          <a:lstStyle>
            <a:lvl1pPr marL="0" indent="0">
              <a:buNone/>
              <a:defRPr sz="936"/>
            </a:lvl1pPr>
            <a:lvl2pPr marL="267325" indent="0">
              <a:buNone/>
              <a:defRPr sz="819"/>
            </a:lvl2pPr>
            <a:lvl3pPr marL="534650" indent="0">
              <a:buNone/>
              <a:defRPr sz="702"/>
            </a:lvl3pPr>
            <a:lvl4pPr marL="801975" indent="0">
              <a:buNone/>
              <a:defRPr sz="585"/>
            </a:lvl4pPr>
            <a:lvl5pPr marL="1069299" indent="0">
              <a:buNone/>
              <a:defRPr sz="585"/>
            </a:lvl5pPr>
            <a:lvl6pPr marL="1336624" indent="0">
              <a:buNone/>
              <a:defRPr sz="585"/>
            </a:lvl6pPr>
            <a:lvl7pPr marL="1603949" indent="0">
              <a:buNone/>
              <a:defRPr sz="585"/>
            </a:lvl7pPr>
            <a:lvl8pPr marL="1871274" indent="0">
              <a:buNone/>
              <a:defRPr sz="585"/>
            </a:lvl8pPr>
            <a:lvl9pPr marL="2138599" indent="0">
              <a:buNone/>
              <a:defRPr sz="585"/>
            </a:lvl9pPr>
          </a:lstStyle>
          <a:p>
            <a:pPr lvl="0"/>
            <a:r>
              <a:rPr lang="en-US"/>
              <a:t>Click to edit Master text styles</a:t>
            </a:r>
          </a:p>
        </p:txBody>
      </p:sp>
      <p:sp>
        <p:nvSpPr>
          <p:cNvPr id="5" name="Date Placeholder 4"/>
          <p:cNvSpPr>
            <a:spLocks noGrp="1"/>
          </p:cNvSpPr>
          <p:nvPr>
            <p:ph type="dt" sz="half" idx="10"/>
          </p:nvPr>
        </p:nvSpPr>
        <p:spPr/>
        <p:txBody>
          <a:bodyPr/>
          <a:lstStyle/>
          <a:p>
            <a:endParaRPr lang="en-IN"/>
          </a:p>
        </p:txBody>
      </p:sp>
      <p:sp>
        <p:nvSpPr>
          <p:cNvPr id="6" name="Footer Placeholder 5"/>
          <p:cNvSpPr>
            <a:spLocks noGrp="1"/>
          </p:cNvSpPr>
          <p:nvPr>
            <p:ph type="ftr" sz="quarter" idx="11"/>
          </p:nvPr>
        </p:nvSpPr>
        <p:spPr/>
        <p:txBody>
          <a:bodyPr/>
          <a:lstStyle/>
          <a:p>
            <a:endParaRPr lang="en-IN"/>
          </a:p>
        </p:txBody>
      </p:sp>
      <p:sp>
        <p:nvSpPr>
          <p:cNvPr id="7" name="Slide Number Placeholder 6"/>
          <p:cNvSpPr>
            <a:spLocks noGrp="1"/>
          </p:cNvSpPr>
          <p:nvPr>
            <p:ph type="sldNum" sz="quarter" idx="12"/>
          </p:nvPr>
        </p:nvSpPr>
        <p:spPr/>
        <p:txBody>
          <a:bodyPr/>
          <a:lstStyle/>
          <a:p>
            <a:fld id="{BBD8116C-255A-44AF-97AC-4E39B80E4E22}" type="slidenum">
              <a:rPr lang="en-IN" smtClean="0"/>
              <a:t>‹#›</a:t>
            </a:fld>
            <a:endParaRPr lang="en-IN"/>
          </a:p>
        </p:txBody>
      </p:sp>
    </p:spTree>
    <p:extLst>
      <p:ext uri="{BB962C8B-B14F-4D97-AF65-F5344CB8AC3E}">
        <p14:creationId xmlns:p14="http://schemas.microsoft.com/office/powerpoint/2010/main" val="1453086237"/>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368282" y="503978"/>
            <a:ext cx="1724450" cy="1763924"/>
          </a:xfrm>
        </p:spPr>
        <p:txBody>
          <a:bodyPr anchor="b"/>
          <a:lstStyle>
            <a:lvl1pPr>
              <a:defRPr sz="1871"/>
            </a:lvl1pPr>
          </a:lstStyle>
          <a:p>
            <a:r>
              <a:rPr lang="en-US"/>
              <a:t>Click to edit Master title style</a:t>
            </a:r>
            <a:endParaRPr lang="en-US" dirty="0"/>
          </a:p>
        </p:txBody>
      </p:sp>
      <p:sp>
        <p:nvSpPr>
          <p:cNvPr id="3" name="Picture Placeholder 2"/>
          <p:cNvSpPr>
            <a:spLocks noGrp="1" noChangeAspect="1"/>
          </p:cNvSpPr>
          <p:nvPr>
            <p:ph type="pic" idx="1"/>
          </p:nvPr>
        </p:nvSpPr>
        <p:spPr>
          <a:xfrm>
            <a:off x="2273044" y="1088455"/>
            <a:ext cx="2706767" cy="5372269"/>
          </a:xfrm>
        </p:spPr>
        <p:txBody>
          <a:bodyPr anchor="t"/>
          <a:lstStyle>
            <a:lvl1pPr marL="0" indent="0">
              <a:buNone/>
              <a:defRPr sz="1871"/>
            </a:lvl1pPr>
            <a:lvl2pPr marL="267325" indent="0">
              <a:buNone/>
              <a:defRPr sz="1637"/>
            </a:lvl2pPr>
            <a:lvl3pPr marL="534650" indent="0">
              <a:buNone/>
              <a:defRPr sz="1403"/>
            </a:lvl3pPr>
            <a:lvl4pPr marL="801975" indent="0">
              <a:buNone/>
              <a:defRPr sz="1169"/>
            </a:lvl4pPr>
            <a:lvl5pPr marL="1069299" indent="0">
              <a:buNone/>
              <a:defRPr sz="1169"/>
            </a:lvl5pPr>
            <a:lvl6pPr marL="1336624" indent="0">
              <a:buNone/>
              <a:defRPr sz="1169"/>
            </a:lvl6pPr>
            <a:lvl7pPr marL="1603949" indent="0">
              <a:buNone/>
              <a:defRPr sz="1169"/>
            </a:lvl7pPr>
            <a:lvl8pPr marL="1871274" indent="0">
              <a:buNone/>
              <a:defRPr sz="1169"/>
            </a:lvl8pPr>
            <a:lvl9pPr marL="2138599" indent="0">
              <a:buNone/>
              <a:defRPr sz="1169"/>
            </a:lvl9pPr>
          </a:lstStyle>
          <a:p>
            <a:r>
              <a:rPr lang="en-US"/>
              <a:t>Click icon to add picture</a:t>
            </a:r>
            <a:endParaRPr lang="en-US" dirty="0"/>
          </a:p>
        </p:txBody>
      </p:sp>
      <p:sp>
        <p:nvSpPr>
          <p:cNvPr id="4" name="Text Placeholder 3"/>
          <p:cNvSpPr>
            <a:spLocks noGrp="1"/>
          </p:cNvSpPr>
          <p:nvPr>
            <p:ph type="body" sz="half" idx="2"/>
          </p:nvPr>
        </p:nvSpPr>
        <p:spPr>
          <a:xfrm>
            <a:off x="368282" y="2267902"/>
            <a:ext cx="1724450" cy="4201570"/>
          </a:xfrm>
        </p:spPr>
        <p:txBody>
          <a:bodyPr/>
          <a:lstStyle>
            <a:lvl1pPr marL="0" indent="0">
              <a:buNone/>
              <a:defRPr sz="936"/>
            </a:lvl1pPr>
            <a:lvl2pPr marL="267325" indent="0">
              <a:buNone/>
              <a:defRPr sz="819"/>
            </a:lvl2pPr>
            <a:lvl3pPr marL="534650" indent="0">
              <a:buNone/>
              <a:defRPr sz="702"/>
            </a:lvl3pPr>
            <a:lvl4pPr marL="801975" indent="0">
              <a:buNone/>
              <a:defRPr sz="585"/>
            </a:lvl4pPr>
            <a:lvl5pPr marL="1069299" indent="0">
              <a:buNone/>
              <a:defRPr sz="585"/>
            </a:lvl5pPr>
            <a:lvl6pPr marL="1336624" indent="0">
              <a:buNone/>
              <a:defRPr sz="585"/>
            </a:lvl6pPr>
            <a:lvl7pPr marL="1603949" indent="0">
              <a:buNone/>
              <a:defRPr sz="585"/>
            </a:lvl7pPr>
            <a:lvl8pPr marL="1871274" indent="0">
              <a:buNone/>
              <a:defRPr sz="585"/>
            </a:lvl8pPr>
            <a:lvl9pPr marL="2138599" indent="0">
              <a:buNone/>
              <a:defRPr sz="585"/>
            </a:lvl9pPr>
          </a:lstStyle>
          <a:p>
            <a:pPr lvl="0"/>
            <a:r>
              <a:rPr lang="en-US"/>
              <a:t>Click to edit Master text styles</a:t>
            </a:r>
          </a:p>
        </p:txBody>
      </p:sp>
      <p:sp>
        <p:nvSpPr>
          <p:cNvPr id="5" name="Date Placeholder 4"/>
          <p:cNvSpPr>
            <a:spLocks noGrp="1"/>
          </p:cNvSpPr>
          <p:nvPr>
            <p:ph type="dt" sz="half" idx="10"/>
          </p:nvPr>
        </p:nvSpPr>
        <p:spPr/>
        <p:txBody>
          <a:bodyPr/>
          <a:lstStyle/>
          <a:p>
            <a:endParaRPr lang="en-IN"/>
          </a:p>
        </p:txBody>
      </p:sp>
      <p:sp>
        <p:nvSpPr>
          <p:cNvPr id="6" name="Footer Placeholder 5"/>
          <p:cNvSpPr>
            <a:spLocks noGrp="1"/>
          </p:cNvSpPr>
          <p:nvPr>
            <p:ph type="ftr" sz="quarter" idx="11"/>
          </p:nvPr>
        </p:nvSpPr>
        <p:spPr/>
        <p:txBody>
          <a:bodyPr/>
          <a:lstStyle/>
          <a:p>
            <a:endParaRPr lang="en-IN"/>
          </a:p>
        </p:txBody>
      </p:sp>
      <p:sp>
        <p:nvSpPr>
          <p:cNvPr id="7" name="Slide Number Placeholder 6"/>
          <p:cNvSpPr>
            <a:spLocks noGrp="1"/>
          </p:cNvSpPr>
          <p:nvPr>
            <p:ph type="sldNum" sz="quarter" idx="12"/>
          </p:nvPr>
        </p:nvSpPr>
        <p:spPr/>
        <p:txBody>
          <a:bodyPr/>
          <a:lstStyle/>
          <a:p>
            <a:fld id="{BBD8116C-255A-44AF-97AC-4E39B80E4E22}" type="slidenum">
              <a:rPr lang="en-IN" smtClean="0"/>
              <a:t>‹#›</a:t>
            </a:fld>
            <a:endParaRPr lang="en-IN"/>
          </a:p>
        </p:txBody>
      </p:sp>
    </p:spTree>
    <p:extLst>
      <p:ext uri="{BB962C8B-B14F-4D97-AF65-F5344CB8AC3E}">
        <p14:creationId xmlns:p14="http://schemas.microsoft.com/office/powerpoint/2010/main" val="3956343451"/>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367586" y="402484"/>
            <a:ext cx="4611529" cy="1461188"/>
          </a:xfrm>
          <a:prstGeom prst="rect">
            <a:avLst/>
          </a:prstGeom>
        </p:spPr>
        <p:txBody>
          <a:bodyPr vert="horz" lIns="91440" tIns="45720" rIns="91440" bIns="45720" rtlCol="0" anchor="ctr">
            <a:normAutofit/>
          </a:bodyPr>
          <a:lstStyle/>
          <a:p>
            <a:r>
              <a:rPr lang="en-US"/>
              <a:t>Click to edit Master title style</a:t>
            </a:r>
            <a:endParaRPr lang="en-US" dirty="0"/>
          </a:p>
        </p:txBody>
      </p:sp>
      <p:sp>
        <p:nvSpPr>
          <p:cNvPr id="3" name="Text Placeholder 2"/>
          <p:cNvSpPr>
            <a:spLocks noGrp="1"/>
          </p:cNvSpPr>
          <p:nvPr>
            <p:ph type="body" idx="1"/>
          </p:nvPr>
        </p:nvSpPr>
        <p:spPr>
          <a:xfrm>
            <a:off x="367586" y="2012414"/>
            <a:ext cx="4611529" cy="4796544"/>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2"/>
          </p:nvPr>
        </p:nvSpPr>
        <p:spPr>
          <a:xfrm>
            <a:off x="367585" y="7006700"/>
            <a:ext cx="1203008" cy="402483"/>
          </a:xfrm>
          <a:prstGeom prst="rect">
            <a:avLst/>
          </a:prstGeom>
        </p:spPr>
        <p:txBody>
          <a:bodyPr vert="horz" lIns="91440" tIns="45720" rIns="91440" bIns="45720" rtlCol="0" anchor="ctr"/>
          <a:lstStyle>
            <a:lvl1pPr algn="l">
              <a:defRPr sz="702">
                <a:solidFill>
                  <a:schemeClr val="tx1">
                    <a:tint val="82000"/>
                  </a:schemeClr>
                </a:solidFill>
              </a:defRPr>
            </a:lvl1pPr>
          </a:lstStyle>
          <a:p>
            <a:endParaRPr lang="en-IN"/>
          </a:p>
        </p:txBody>
      </p:sp>
      <p:sp>
        <p:nvSpPr>
          <p:cNvPr id="5" name="Footer Placeholder 4"/>
          <p:cNvSpPr>
            <a:spLocks noGrp="1"/>
          </p:cNvSpPr>
          <p:nvPr>
            <p:ph type="ftr" sz="quarter" idx="3"/>
          </p:nvPr>
        </p:nvSpPr>
        <p:spPr>
          <a:xfrm>
            <a:off x="1771095" y="7006700"/>
            <a:ext cx="1804511" cy="402483"/>
          </a:xfrm>
          <a:prstGeom prst="rect">
            <a:avLst/>
          </a:prstGeom>
        </p:spPr>
        <p:txBody>
          <a:bodyPr vert="horz" lIns="91440" tIns="45720" rIns="91440" bIns="45720" rtlCol="0" anchor="ctr"/>
          <a:lstStyle>
            <a:lvl1pPr algn="ctr">
              <a:defRPr sz="702">
                <a:solidFill>
                  <a:schemeClr val="tx1">
                    <a:tint val="82000"/>
                  </a:schemeClr>
                </a:solidFill>
              </a:defRPr>
            </a:lvl1pPr>
          </a:lstStyle>
          <a:p>
            <a:endParaRPr lang="en-IN"/>
          </a:p>
        </p:txBody>
      </p:sp>
      <p:sp>
        <p:nvSpPr>
          <p:cNvPr id="6" name="Slide Number Placeholder 5"/>
          <p:cNvSpPr>
            <a:spLocks noGrp="1"/>
          </p:cNvSpPr>
          <p:nvPr>
            <p:ph type="sldNum" sz="quarter" idx="4"/>
          </p:nvPr>
        </p:nvSpPr>
        <p:spPr>
          <a:xfrm>
            <a:off x="3776107" y="7006700"/>
            <a:ext cx="1203008" cy="402483"/>
          </a:xfrm>
          <a:prstGeom prst="rect">
            <a:avLst/>
          </a:prstGeom>
        </p:spPr>
        <p:txBody>
          <a:bodyPr vert="horz" lIns="91440" tIns="45720" rIns="91440" bIns="45720" rtlCol="0" anchor="ctr"/>
          <a:lstStyle>
            <a:lvl1pPr algn="r">
              <a:defRPr sz="702">
                <a:solidFill>
                  <a:schemeClr val="tx1">
                    <a:tint val="82000"/>
                  </a:schemeClr>
                </a:solidFill>
              </a:defRPr>
            </a:lvl1pPr>
          </a:lstStyle>
          <a:p>
            <a:fld id="{BBD8116C-255A-44AF-97AC-4E39B80E4E22}" type="slidenum">
              <a:rPr lang="en-IN" smtClean="0"/>
              <a:t>‹#›</a:t>
            </a:fld>
            <a:endParaRPr lang="en-IN"/>
          </a:p>
        </p:txBody>
      </p:sp>
    </p:spTree>
    <p:extLst>
      <p:ext uri="{BB962C8B-B14F-4D97-AF65-F5344CB8AC3E}">
        <p14:creationId xmlns:p14="http://schemas.microsoft.com/office/powerpoint/2010/main" val="2214134780"/>
      </p:ext>
    </p:extLst>
  </p:cSld>
  <p:clrMap bg1="lt1" tx1="dk1" bg2="lt2" tx2="dk2" accent1="accent1" accent2="accent2" accent3="accent3" accent4="accent4" accent5="accent5" accent6="accent6" hlink="hlink" folHlink="folHlink"/>
  <p:sldLayoutIdLst>
    <p:sldLayoutId id="2147483661" r:id="rId1"/>
    <p:sldLayoutId id="2147483662" r:id="rId2"/>
    <p:sldLayoutId id="2147483663" r:id="rId3"/>
    <p:sldLayoutId id="2147483664" r:id="rId4"/>
    <p:sldLayoutId id="2147483665" r:id="rId5"/>
    <p:sldLayoutId id="2147483666" r:id="rId6"/>
    <p:sldLayoutId id="2147483667" r:id="rId7"/>
    <p:sldLayoutId id="2147483668" r:id="rId8"/>
    <p:sldLayoutId id="2147483669" r:id="rId9"/>
    <p:sldLayoutId id="2147483670" r:id="rId10"/>
    <p:sldLayoutId id="2147483671" r:id="rId11"/>
  </p:sldLayoutIdLst>
  <p:hf hdr="0" ftr="0" dt="0"/>
  <p:txStyles>
    <p:titleStyle>
      <a:lvl1pPr algn="l" defTabSz="534650" rtl="0" eaLnBrk="1" latinLnBrk="0" hangingPunct="1">
        <a:lnSpc>
          <a:spcPct val="90000"/>
        </a:lnSpc>
        <a:spcBef>
          <a:spcPct val="0"/>
        </a:spcBef>
        <a:buNone/>
        <a:defRPr sz="2573" kern="1200">
          <a:solidFill>
            <a:schemeClr val="tx1"/>
          </a:solidFill>
          <a:latin typeface="+mj-lt"/>
          <a:ea typeface="+mj-ea"/>
          <a:cs typeface="+mj-cs"/>
        </a:defRPr>
      </a:lvl1pPr>
    </p:titleStyle>
    <p:bodyStyle>
      <a:lvl1pPr marL="133662" indent="-133662" algn="l" defTabSz="534650" rtl="0" eaLnBrk="1" latinLnBrk="0" hangingPunct="1">
        <a:lnSpc>
          <a:spcPct val="90000"/>
        </a:lnSpc>
        <a:spcBef>
          <a:spcPts val="585"/>
        </a:spcBef>
        <a:buFont typeface="Arial" panose="020B0604020202020204" pitchFamily="34" charset="0"/>
        <a:buChar char="•"/>
        <a:defRPr sz="1637" kern="1200">
          <a:solidFill>
            <a:schemeClr val="tx1"/>
          </a:solidFill>
          <a:latin typeface="+mn-lt"/>
          <a:ea typeface="+mn-ea"/>
          <a:cs typeface="+mn-cs"/>
        </a:defRPr>
      </a:lvl1pPr>
      <a:lvl2pPr marL="400987" indent="-133662" algn="l" defTabSz="534650" rtl="0" eaLnBrk="1" latinLnBrk="0" hangingPunct="1">
        <a:lnSpc>
          <a:spcPct val="90000"/>
        </a:lnSpc>
        <a:spcBef>
          <a:spcPts val="292"/>
        </a:spcBef>
        <a:buFont typeface="Arial" panose="020B0604020202020204" pitchFamily="34" charset="0"/>
        <a:buChar char="•"/>
        <a:defRPr sz="1403" kern="1200">
          <a:solidFill>
            <a:schemeClr val="tx1"/>
          </a:solidFill>
          <a:latin typeface="+mn-lt"/>
          <a:ea typeface="+mn-ea"/>
          <a:cs typeface="+mn-cs"/>
        </a:defRPr>
      </a:lvl2pPr>
      <a:lvl3pPr marL="668312" indent="-133662" algn="l" defTabSz="534650" rtl="0" eaLnBrk="1" latinLnBrk="0" hangingPunct="1">
        <a:lnSpc>
          <a:spcPct val="90000"/>
        </a:lnSpc>
        <a:spcBef>
          <a:spcPts val="292"/>
        </a:spcBef>
        <a:buFont typeface="Arial" panose="020B0604020202020204" pitchFamily="34" charset="0"/>
        <a:buChar char="•"/>
        <a:defRPr sz="1169" kern="1200">
          <a:solidFill>
            <a:schemeClr val="tx1"/>
          </a:solidFill>
          <a:latin typeface="+mn-lt"/>
          <a:ea typeface="+mn-ea"/>
          <a:cs typeface="+mn-cs"/>
        </a:defRPr>
      </a:lvl3pPr>
      <a:lvl4pPr marL="935637" indent="-133662" algn="l" defTabSz="534650" rtl="0" eaLnBrk="1" latinLnBrk="0" hangingPunct="1">
        <a:lnSpc>
          <a:spcPct val="90000"/>
        </a:lnSpc>
        <a:spcBef>
          <a:spcPts val="292"/>
        </a:spcBef>
        <a:buFont typeface="Arial" panose="020B0604020202020204" pitchFamily="34" charset="0"/>
        <a:buChar char="•"/>
        <a:defRPr sz="1052" kern="1200">
          <a:solidFill>
            <a:schemeClr val="tx1"/>
          </a:solidFill>
          <a:latin typeface="+mn-lt"/>
          <a:ea typeface="+mn-ea"/>
          <a:cs typeface="+mn-cs"/>
        </a:defRPr>
      </a:lvl4pPr>
      <a:lvl5pPr marL="1202962" indent="-133662" algn="l" defTabSz="534650" rtl="0" eaLnBrk="1" latinLnBrk="0" hangingPunct="1">
        <a:lnSpc>
          <a:spcPct val="90000"/>
        </a:lnSpc>
        <a:spcBef>
          <a:spcPts val="292"/>
        </a:spcBef>
        <a:buFont typeface="Arial" panose="020B0604020202020204" pitchFamily="34" charset="0"/>
        <a:buChar char="•"/>
        <a:defRPr sz="1052" kern="1200">
          <a:solidFill>
            <a:schemeClr val="tx1"/>
          </a:solidFill>
          <a:latin typeface="+mn-lt"/>
          <a:ea typeface="+mn-ea"/>
          <a:cs typeface="+mn-cs"/>
        </a:defRPr>
      </a:lvl5pPr>
      <a:lvl6pPr marL="1470287" indent="-133662" algn="l" defTabSz="534650" rtl="0" eaLnBrk="1" latinLnBrk="0" hangingPunct="1">
        <a:lnSpc>
          <a:spcPct val="90000"/>
        </a:lnSpc>
        <a:spcBef>
          <a:spcPts val="292"/>
        </a:spcBef>
        <a:buFont typeface="Arial" panose="020B0604020202020204" pitchFamily="34" charset="0"/>
        <a:buChar char="•"/>
        <a:defRPr sz="1052" kern="1200">
          <a:solidFill>
            <a:schemeClr val="tx1"/>
          </a:solidFill>
          <a:latin typeface="+mn-lt"/>
          <a:ea typeface="+mn-ea"/>
          <a:cs typeface="+mn-cs"/>
        </a:defRPr>
      </a:lvl6pPr>
      <a:lvl7pPr marL="1737611" indent="-133662" algn="l" defTabSz="534650" rtl="0" eaLnBrk="1" latinLnBrk="0" hangingPunct="1">
        <a:lnSpc>
          <a:spcPct val="90000"/>
        </a:lnSpc>
        <a:spcBef>
          <a:spcPts val="292"/>
        </a:spcBef>
        <a:buFont typeface="Arial" panose="020B0604020202020204" pitchFamily="34" charset="0"/>
        <a:buChar char="•"/>
        <a:defRPr sz="1052" kern="1200">
          <a:solidFill>
            <a:schemeClr val="tx1"/>
          </a:solidFill>
          <a:latin typeface="+mn-lt"/>
          <a:ea typeface="+mn-ea"/>
          <a:cs typeface="+mn-cs"/>
        </a:defRPr>
      </a:lvl7pPr>
      <a:lvl8pPr marL="2004936" indent="-133662" algn="l" defTabSz="534650" rtl="0" eaLnBrk="1" latinLnBrk="0" hangingPunct="1">
        <a:lnSpc>
          <a:spcPct val="90000"/>
        </a:lnSpc>
        <a:spcBef>
          <a:spcPts val="292"/>
        </a:spcBef>
        <a:buFont typeface="Arial" panose="020B0604020202020204" pitchFamily="34" charset="0"/>
        <a:buChar char="•"/>
        <a:defRPr sz="1052" kern="1200">
          <a:solidFill>
            <a:schemeClr val="tx1"/>
          </a:solidFill>
          <a:latin typeface="+mn-lt"/>
          <a:ea typeface="+mn-ea"/>
          <a:cs typeface="+mn-cs"/>
        </a:defRPr>
      </a:lvl8pPr>
      <a:lvl9pPr marL="2272261" indent="-133662" algn="l" defTabSz="534650" rtl="0" eaLnBrk="1" latinLnBrk="0" hangingPunct="1">
        <a:lnSpc>
          <a:spcPct val="90000"/>
        </a:lnSpc>
        <a:spcBef>
          <a:spcPts val="292"/>
        </a:spcBef>
        <a:buFont typeface="Arial" panose="020B0604020202020204" pitchFamily="34" charset="0"/>
        <a:buChar char="•"/>
        <a:defRPr sz="1052" kern="1200">
          <a:solidFill>
            <a:schemeClr val="tx1"/>
          </a:solidFill>
          <a:latin typeface="+mn-lt"/>
          <a:ea typeface="+mn-ea"/>
          <a:cs typeface="+mn-cs"/>
        </a:defRPr>
      </a:lvl9pPr>
    </p:bodyStyle>
    <p:otherStyle>
      <a:defPPr>
        <a:defRPr lang="en-US"/>
      </a:defPPr>
      <a:lvl1pPr marL="0" algn="l" defTabSz="534650" rtl="0" eaLnBrk="1" latinLnBrk="0" hangingPunct="1">
        <a:defRPr sz="1052" kern="1200">
          <a:solidFill>
            <a:schemeClr val="tx1"/>
          </a:solidFill>
          <a:latin typeface="+mn-lt"/>
          <a:ea typeface="+mn-ea"/>
          <a:cs typeface="+mn-cs"/>
        </a:defRPr>
      </a:lvl1pPr>
      <a:lvl2pPr marL="267325" algn="l" defTabSz="534650" rtl="0" eaLnBrk="1" latinLnBrk="0" hangingPunct="1">
        <a:defRPr sz="1052" kern="1200">
          <a:solidFill>
            <a:schemeClr val="tx1"/>
          </a:solidFill>
          <a:latin typeface="+mn-lt"/>
          <a:ea typeface="+mn-ea"/>
          <a:cs typeface="+mn-cs"/>
        </a:defRPr>
      </a:lvl2pPr>
      <a:lvl3pPr marL="534650" algn="l" defTabSz="534650" rtl="0" eaLnBrk="1" latinLnBrk="0" hangingPunct="1">
        <a:defRPr sz="1052" kern="1200">
          <a:solidFill>
            <a:schemeClr val="tx1"/>
          </a:solidFill>
          <a:latin typeface="+mn-lt"/>
          <a:ea typeface="+mn-ea"/>
          <a:cs typeface="+mn-cs"/>
        </a:defRPr>
      </a:lvl3pPr>
      <a:lvl4pPr marL="801975" algn="l" defTabSz="534650" rtl="0" eaLnBrk="1" latinLnBrk="0" hangingPunct="1">
        <a:defRPr sz="1052" kern="1200">
          <a:solidFill>
            <a:schemeClr val="tx1"/>
          </a:solidFill>
          <a:latin typeface="+mn-lt"/>
          <a:ea typeface="+mn-ea"/>
          <a:cs typeface="+mn-cs"/>
        </a:defRPr>
      </a:lvl4pPr>
      <a:lvl5pPr marL="1069299" algn="l" defTabSz="534650" rtl="0" eaLnBrk="1" latinLnBrk="0" hangingPunct="1">
        <a:defRPr sz="1052" kern="1200">
          <a:solidFill>
            <a:schemeClr val="tx1"/>
          </a:solidFill>
          <a:latin typeface="+mn-lt"/>
          <a:ea typeface="+mn-ea"/>
          <a:cs typeface="+mn-cs"/>
        </a:defRPr>
      </a:lvl5pPr>
      <a:lvl6pPr marL="1336624" algn="l" defTabSz="534650" rtl="0" eaLnBrk="1" latinLnBrk="0" hangingPunct="1">
        <a:defRPr sz="1052" kern="1200">
          <a:solidFill>
            <a:schemeClr val="tx1"/>
          </a:solidFill>
          <a:latin typeface="+mn-lt"/>
          <a:ea typeface="+mn-ea"/>
          <a:cs typeface="+mn-cs"/>
        </a:defRPr>
      </a:lvl6pPr>
      <a:lvl7pPr marL="1603949" algn="l" defTabSz="534650" rtl="0" eaLnBrk="1" latinLnBrk="0" hangingPunct="1">
        <a:defRPr sz="1052" kern="1200">
          <a:solidFill>
            <a:schemeClr val="tx1"/>
          </a:solidFill>
          <a:latin typeface="+mn-lt"/>
          <a:ea typeface="+mn-ea"/>
          <a:cs typeface="+mn-cs"/>
        </a:defRPr>
      </a:lvl7pPr>
      <a:lvl8pPr marL="1871274" algn="l" defTabSz="534650" rtl="0" eaLnBrk="1" latinLnBrk="0" hangingPunct="1">
        <a:defRPr sz="1052" kern="1200">
          <a:solidFill>
            <a:schemeClr val="tx1"/>
          </a:solidFill>
          <a:latin typeface="+mn-lt"/>
          <a:ea typeface="+mn-ea"/>
          <a:cs typeface="+mn-cs"/>
        </a:defRPr>
      </a:lvl8pPr>
      <a:lvl9pPr marL="2138599" algn="l" defTabSz="534650" rtl="0" eaLnBrk="1" latinLnBrk="0" hangingPunct="1">
        <a:defRPr sz="1052"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8" Type="http://schemas.microsoft.com/office/2007/relationships/hdphoto" Target="../media/hdphoto2.wdp"/><Relationship Id="rId13" Type="http://schemas.openxmlformats.org/officeDocument/2006/relationships/hyperlink" Target="http://twitter.com/responsibleaiuk" TargetMode="External"/><Relationship Id="rId3" Type="http://schemas.openxmlformats.org/officeDocument/2006/relationships/image" Target="../media/image3.tif"/><Relationship Id="rId7" Type="http://schemas.openxmlformats.org/officeDocument/2006/relationships/image" Target="../media/image6.png"/><Relationship Id="rId12" Type="http://schemas.openxmlformats.org/officeDocument/2006/relationships/hyperlink" Target="http://www.rai.ac.uk/" TargetMode="External"/><Relationship Id="rId17" Type="http://schemas.microsoft.com/office/2007/relationships/hdphoto" Target="../media/hdphoto3.wdp"/><Relationship Id="rId2" Type="http://schemas.openxmlformats.org/officeDocument/2006/relationships/slideLayout" Target="../slideLayouts/slideLayout2.xml"/><Relationship Id="rId16" Type="http://schemas.openxmlformats.org/officeDocument/2006/relationships/image" Target="../media/image11.png"/><Relationship Id="rId1" Type="http://schemas.openxmlformats.org/officeDocument/2006/relationships/tags" Target="../tags/tag2.xml"/><Relationship Id="rId6" Type="http://schemas.microsoft.com/office/2007/relationships/hdphoto" Target="../media/hdphoto1.wdp"/><Relationship Id="rId11" Type="http://schemas.openxmlformats.org/officeDocument/2006/relationships/image" Target="../media/image9.svg"/><Relationship Id="rId5" Type="http://schemas.openxmlformats.org/officeDocument/2006/relationships/image" Target="../media/image5.png"/><Relationship Id="rId15" Type="http://schemas.openxmlformats.org/officeDocument/2006/relationships/hyperlink" Target="https://www.linkedin.com/company/responsibleaiuk/" TargetMode="External"/><Relationship Id="rId10" Type="http://schemas.openxmlformats.org/officeDocument/2006/relationships/image" Target="../media/image8.png"/><Relationship Id="rId4" Type="http://schemas.openxmlformats.org/officeDocument/2006/relationships/image" Target="../media/image4.jpeg"/><Relationship Id="rId9" Type="http://schemas.openxmlformats.org/officeDocument/2006/relationships/image" Target="../media/image7.png"/><Relationship Id="rId14" Type="http://schemas.openxmlformats.org/officeDocument/2006/relationships/image" Target="../media/image10.png"/></Relationships>
</file>

<file path=ppt/slides/_rels/slide10.xml.rels><?xml version="1.0" encoding="UTF-8" standalone="yes"?>
<Relationships xmlns="http://schemas.openxmlformats.org/package/2006/relationships"><Relationship Id="rId3" Type="http://schemas.openxmlformats.org/officeDocument/2006/relationships/image" Target="../media/image12.tif"/><Relationship Id="rId7" Type="http://schemas.openxmlformats.org/officeDocument/2006/relationships/image" Target="../media/image19.png"/><Relationship Id="rId2" Type="http://schemas.openxmlformats.org/officeDocument/2006/relationships/slideLayout" Target="../slideLayouts/slideLayout2.xml"/><Relationship Id="rId1" Type="http://schemas.openxmlformats.org/officeDocument/2006/relationships/tags" Target="../tags/tag11.xml"/><Relationship Id="rId6" Type="http://schemas.openxmlformats.org/officeDocument/2006/relationships/image" Target="../media/image18.jfif"/><Relationship Id="rId5" Type="http://schemas.openxmlformats.org/officeDocument/2006/relationships/hyperlink" Target="mailto:abanks@mail.dstl.gov.uk" TargetMode="External"/><Relationship Id="rId4" Type="http://schemas.openxmlformats.org/officeDocument/2006/relationships/hyperlink" Target="mailto:abby@ifow.org" TargetMode="External"/></Relationships>
</file>

<file path=ppt/slides/_rels/slide11.xml.rels><?xml version="1.0" encoding="UTF-8" standalone="yes"?>
<Relationships xmlns="http://schemas.openxmlformats.org/package/2006/relationships"><Relationship Id="rId3" Type="http://schemas.openxmlformats.org/officeDocument/2006/relationships/image" Target="../media/image12.tif"/><Relationship Id="rId7" Type="http://schemas.openxmlformats.org/officeDocument/2006/relationships/image" Target="../media/image21.jpeg"/><Relationship Id="rId2" Type="http://schemas.openxmlformats.org/officeDocument/2006/relationships/slideLayout" Target="../slideLayouts/slideLayout2.xml"/><Relationship Id="rId1" Type="http://schemas.openxmlformats.org/officeDocument/2006/relationships/tags" Target="../tags/tag12.xml"/><Relationship Id="rId6" Type="http://schemas.openxmlformats.org/officeDocument/2006/relationships/hyperlink" Target="mailto:gsn23@cam.ac.uk" TargetMode="External"/><Relationship Id="rId5" Type="http://schemas.openxmlformats.org/officeDocument/2006/relationships/image" Target="../media/image20.jpg"/><Relationship Id="rId4" Type="http://schemas.openxmlformats.org/officeDocument/2006/relationships/hyperlink" Target="mailto:Eshan.Rajabally@uk.bmt.org" TargetMode="External"/></Relationships>
</file>

<file path=ppt/slides/_rels/slide12.xml.rels><?xml version="1.0" encoding="UTF-8" standalone="yes"?>
<Relationships xmlns="http://schemas.openxmlformats.org/package/2006/relationships"><Relationship Id="rId3" Type="http://schemas.openxmlformats.org/officeDocument/2006/relationships/image" Target="../media/image12.tif"/><Relationship Id="rId7" Type="http://schemas.openxmlformats.org/officeDocument/2006/relationships/image" Target="../media/image23.jpg"/><Relationship Id="rId2" Type="http://schemas.openxmlformats.org/officeDocument/2006/relationships/slideLayout" Target="../slideLayouts/slideLayout2.xml"/><Relationship Id="rId1" Type="http://schemas.openxmlformats.org/officeDocument/2006/relationships/tags" Target="../tags/tag13.xml"/><Relationship Id="rId6" Type="http://schemas.openxmlformats.org/officeDocument/2006/relationships/hyperlink" Target="mailto:r.dennis@shu.ac.uk" TargetMode="External"/><Relationship Id="rId5" Type="http://schemas.openxmlformats.org/officeDocument/2006/relationships/image" Target="../media/image22.jpeg"/><Relationship Id="rId4" Type="http://schemas.openxmlformats.org/officeDocument/2006/relationships/hyperlink" Target="mailto:h.tse@soton.ac.uk" TargetMode="External"/></Relationships>
</file>

<file path=ppt/slides/_rels/slide13.xml.rels><?xml version="1.0" encoding="UTF-8" standalone="yes"?>
<Relationships xmlns="http://schemas.openxmlformats.org/package/2006/relationships"><Relationship Id="rId3" Type="http://schemas.openxmlformats.org/officeDocument/2006/relationships/image" Target="../media/image12.tif"/><Relationship Id="rId7" Type="http://schemas.openxmlformats.org/officeDocument/2006/relationships/image" Target="../media/image25.png"/><Relationship Id="rId2" Type="http://schemas.openxmlformats.org/officeDocument/2006/relationships/slideLayout" Target="../slideLayouts/slideLayout2.xml"/><Relationship Id="rId1" Type="http://schemas.openxmlformats.org/officeDocument/2006/relationships/tags" Target="../tags/tag14.xml"/><Relationship Id="rId6" Type="http://schemas.openxmlformats.org/officeDocument/2006/relationships/hyperlink" Target="mailto:jonathan@nayaone.com" TargetMode="External"/><Relationship Id="rId5" Type="http://schemas.openxmlformats.org/officeDocument/2006/relationships/image" Target="../media/image24.jpeg"/><Relationship Id="rId4" Type="http://schemas.openxmlformats.org/officeDocument/2006/relationships/hyperlink" Target="mailto:Joseph.Marriott@epsrc.ukri.org" TargetMode="External"/></Relationships>
</file>

<file path=ppt/slides/_rels/slide14.xml.rels><?xml version="1.0" encoding="UTF-8" standalone="yes"?>
<Relationships xmlns="http://schemas.openxmlformats.org/package/2006/relationships"><Relationship Id="rId3" Type="http://schemas.openxmlformats.org/officeDocument/2006/relationships/image" Target="../media/image26.png"/><Relationship Id="rId7" Type="http://schemas.openxmlformats.org/officeDocument/2006/relationships/image" Target="../media/image27.jpg"/><Relationship Id="rId2" Type="http://schemas.openxmlformats.org/officeDocument/2006/relationships/slideLayout" Target="../slideLayouts/slideLayout2.xml"/><Relationship Id="rId1" Type="http://schemas.openxmlformats.org/officeDocument/2006/relationships/tags" Target="../tags/tag15.xml"/><Relationship Id="rId6" Type="http://schemas.openxmlformats.org/officeDocument/2006/relationships/hyperlink" Target="mailto:mark@showrunnercomms.com" TargetMode="External"/><Relationship Id="rId5" Type="http://schemas.openxmlformats.org/officeDocument/2006/relationships/hyperlink" Target="mailto:Lara.Carmona@wearecreative.uk" TargetMode="External"/><Relationship Id="rId4" Type="http://schemas.openxmlformats.org/officeDocument/2006/relationships/image" Target="../media/image12.tif"/></Relationships>
</file>

<file path=ppt/slides/_rels/slide15.xml.rels><?xml version="1.0" encoding="UTF-8" standalone="yes"?>
<Relationships xmlns="http://schemas.openxmlformats.org/package/2006/relationships"><Relationship Id="rId3" Type="http://schemas.openxmlformats.org/officeDocument/2006/relationships/image" Target="../media/image12.tif"/><Relationship Id="rId7" Type="http://schemas.openxmlformats.org/officeDocument/2006/relationships/image" Target="../media/image29.png"/><Relationship Id="rId2" Type="http://schemas.openxmlformats.org/officeDocument/2006/relationships/slideLayout" Target="../slideLayouts/slideLayout2.xml"/><Relationship Id="rId1" Type="http://schemas.openxmlformats.org/officeDocument/2006/relationships/tags" Target="../tags/tag16.xml"/><Relationship Id="rId6" Type="http://schemas.openxmlformats.org/officeDocument/2006/relationships/image" Target="../media/image28.png"/><Relationship Id="rId5" Type="http://schemas.openxmlformats.org/officeDocument/2006/relationships/hyperlink" Target="mailto:nicholas.sinnott3@baesystems.com" TargetMode="External"/><Relationship Id="rId4" Type="http://schemas.openxmlformats.org/officeDocument/2006/relationships/hyperlink" Target="mailto:naomi@cohere.com" TargetMode="External"/></Relationships>
</file>

<file path=ppt/slides/_rels/slide16.xml.rels><?xml version="1.0" encoding="UTF-8" standalone="yes"?>
<Relationships xmlns="http://schemas.openxmlformats.org/package/2006/relationships"><Relationship Id="rId8" Type="http://schemas.openxmlformats.org/officeDocument/2006/relationships/image" Target="../media/image31.jpg"/><Relationship Id="rId3" Type="http://schemas.openxmlformats.org/officeDocument/2006/relationships/image" Target="../media/image30.jpg"/><Relationship Id="rId7" Type="http://schemas.openxmlformats.org/officeDocument/2006/relationships/hyperlink" Target="mailto:raquel.iniesta@kcl.ac.uk" TargetMode="External"/><Relationship Id="rId2" Type="http://schemas.openxmlformats.org/officeDocument/2006/relationships/slideLayout" Target="../slideLayouts/slideLayout2.xml"/><Relationship Id="rId1" Type="http://schemas.openxmlformats.org/officeDocument/2006/relationships/tags" Target="../tags/tag17.xml"/><Relationship Id="rId6" Type="http://schemas.openxmlformats.org/officeDocument/2006/relationships/hyperlink" Target="mailto:oreeve@adalovelaceinstitute.org" TargetMode="External"/><Relationship Id="rId5" Type="http://schemas.openxmlformats.org/officeDocument/2006/relationships/hyperlink" Target="mailto:n.bryankinns@arts.ac.uk" TargetMode="External"/><Relationship Id="rId4" Type="http://schemas.openxmlformats.org/officeDocument/2006/relationships/image" Target="../media/image12.tif"/></Relationships>
</file>

<file path=ppt/slides/_rels/slide17.xml.rels><?xml version="1.0" encoding="UTF-8" standalone="yes"?>
<Relationships xmlns="http://schemas.openxmlformats.org/package/2006/relationships"><Relationship Id="rId3" Type="http://schemas.openxmlformats.org/officeDocument/2006/relationships/image" Target="../media/image12.tif"/><Relationship Id="rId7" Type="http://schemas.openxmlformats.org/officeDocument/2006/relationships/image" Target="../media/image33.jpeg"/><Relationship Id="rId2" Type="http://schemas.openxmlformats.org/officeDocument/2006/relationships/slideLayout" Target="../slideLayouts/slideLayout2.xml"/><Relationship Id="rId1" Type="http://schemas.openxmlformats.org/officeDocument/2006/relationships/tags" Target="../tags/tag18.xml"/><Relationship Id="rId6" Type="http://schemas.openxmlformats.org/officeDocument/2006/relationships/image" Target="../media/image32.png"/><Relationship Id="rId5" Type="http://schemas.openxmlformats.org/officeDocument/2006/relationships/hyperlink" Target="mailto:reema87patel@googlemail.com" TargetMode="External"/><Relationship Id="rId4" Type="http://schemas.openxmlformats.org/officeDocument/2006/relationships/hyperlink" Target="mailto:peter.winter@bristol.ac.uk" TargetMode="External"/></Relationships>
</file>

<file path=ppt/slides/_rels/slide18.xml.rels><?xml version="1.0" encoding="UTF-8" standalone="yes"?>
<Relationships xmlns="http://schemas.openxmlformats.org/package/2006/relationships"><Relationship Id="rId3" Type="http://schemas.openxmlformats.org/officeDocument/2006/relationships/image" Target="../media/image12.tif"/><Relationship Id="rId2" Type="http://schemas.openxmlformats.org/officeDocument/2006/relationships/slideLayout" Target="../slideLayouts/slideLayout2.xml"/><Relationship Id="rId1" Type="http://schemas.openxmlformats.org/officeDocument/2006/relationships/tags" Target="../tags/tag19.xml"/><Relationship Id="rId5" Type="http://schemas.openxmlformats.org/officeDocument/2006/relationships/image" Target="../media/image34.jpg"/><Relationship Id="rId4" Type="http://schemas.openxmlformats.org/officeDocument/2006/relationships/hyperlink" Target="mailto:stuart.reeves@nottingham.ac.uk" TargetMode="External"/></Relationships>
</file>

<file path=ppt/slides/_rels/slide19.xml.rels><?xml version="1.0" encoding="UTF-8" standalone="yes"?>
<Relationships xmlns="http://schemas.openxmlformats.org/package/2006/relationships"><Relationship Id="rId8" Type="http://schemas.openxmlformats.org/officeDocument/2006/relationships/image" Target="../media/image1.png"/><Relationship Id="rId3" Type="http://schemas.openxmlformats.org/officeDocument/2006/relationships/image" Target="../media/image35.jpeg"/><Relationship Id="rId7" Type="http://schemas.openxmlformats.org/officeDocument/2006/relationships/hyperlink" Target="mailto:lizbarlow@centreforfacilitation.com" TargetMode="External"/><Relationship Id="rId2" Type="http://schemas.openxmlformats.org/officeDocument/2006/relationships/slideLayout" Target="../slideLayouts/slideLayout2.xml"/><Relationship Id="rId1" Type="http://schemas.openxmlformats.org/officeDocument/2006/relationships/tags" Target="../tags/tag20.xml"/><Relationship Id="rId6" Type="http://schemas.openxmlformats.org/officeDocument/2006/relationships/image" Target="../media/image36.jpg"/><Relationship Id="rId5" Type="http://schemas.openxmlformats.org/officeDocument/2006/relationships/hyperlink" Target="mailto:lucybrownsdon@centreforfacilitation.com" TargetMode="External"/><Relationship Id="rId4" Type="http://schemas.openxmlformats.org/officeDocument/2006/relationships/image" Target="../media/image12.tif"/><Relationship Id="rId9" Type="http://schemas.openxmlformats.org/officeDocument/2006/relationships/image" Target="../media/image2.png"/></Relationships>
</file>

<file path=ppt/slides/_rels/slide2.xml.rels><?xml version="1.0" encoding="UTF-8" standalone="yes"?>
<Relationships xmlns="http://schemas.openxmlformats.org/package/2006/relationships"><Relationship Id="rId3" Type="http://schemas.openxmlformats.org/officeDocument/2006/relationships/image" Target="../media/image3.tif"/><Relationship Id="rId2" Type="http://schemas.openxmlformats.org/officeDocument/2006/relationships/slideLayout" Target="../slideLayouts/slideLayout2.xml"/><Relationship Id="rId1" Type="http://schemas.openxmlformats.org/officeDocument/2006/relationships/tags" Target="../tags/tag3.xml"/></Relationships>
</file>

<file path=ppt/slides/_rels/slide20.xml.rels><?xml version="1.0" encoding="UTF-8" standalone="yes"?>
<Relationships xmlns="http://schemas.openxmlformats.org/package/2006/relationships"><Relationship Id="rId3" Type="http://schemas.openxmlformats.org/officeDocument/2006/relationships/image" Target="../media/image12.tif"/><Relationship Id="rId7" Type="http://schemas.openxmlformats.org/officeDocument/2006/relationships/image" Target="../media/image38.jpeg"/><Relationship Id="rId2" Type="http://schemas.openxmlformats.org/officeDocument/2006/relationships/slideLayout" Target="../slideLayouts/slideLayout2.xml"/><Relationship Id="rId1" Type="http://schemas.openxmlformats.org/officeDocument/2006/relationships/tags" Target="../tags/tag21.xml"/><Relationship Id="rId6" Type="http://schemas.openxmlformats.org/officeDocument/2006/relationships/hyperlink" Target="mailto:elvira.perez@nottingham.ac.uk" TargetMode="External"/><Relationship Id="rId5" Type="http://schemas.openxmlformats.org/officeDocument/2006/relationships/image" Target="../media/image37.jpeg"/><Relationship Id="rId4" Type="http://schemas.openxmlformats.org/officeDocument/2006/relationships/hyperlink" Target="mailto:derek.mcauley@nottingham.ac.uk" TargetMode="External"/></Relationships>
</file>

<file path=ppt/slides/_rels/slide21.xml.rels><?xml version="1.0" encoding="UTF-8" standalone="yes"?>
<Relationships xmlns="http://schemas.openxmlformats.org/package/2006/relationships"><Relationship Id="rId3" Type="http://schemas.openxmlformats.org/officeDocument/2006/relationships/hyperlink" Target="mailto:j.stilgoe@ucl.ac.uk" TargetMode="External"/><Relationship Id="rId7" Type="http://schemas.openxmlformats.org/officeDocument/2006/relationships/hyperlink" Target="mailto:kate.devlin@kcl.ac.uk" TargetMode="External"/><Relationship Id="rId2" Type="http://schemas.openxmlformats.org/officeDocument/2006/relationships/slideLayout" Target="../slideLayouts/slideLayout2.xml"/><Relationship Id="rId1" Type="http://schemas.openxmlformats.org/officeDocument/2006/relationships/tags" Target="../tags/tag22.xml"/><Relationship Id="rId6" Type="http://schemas.openxmlformats.org/officeDocument/2006/relationships/image" Target="../media/image40.jpeg"/><Relationship Id="rId5" Type="http://schemas.openxmlformats.org/officeDocument/2006/relationships/image" Target="../media/image12.tif"/><Relationship Id="rId4" Type="http://schemas.openxmlformats.org/officeDocument/2006/relationships/image" Target="../media/image39.jpeg"/></Relationships>
</file>

<file path=ppt/slides/_rels/slide22.xml.rels><?xml version="1.0" encoding="UTF-8" standalone="yes"?>
<Relationships xmlns="http://schemas.openxmlformats.org/package/2006/relationships"><Relationship Id="rId3" Type="http://schemas.openxmlformats.org/officeDocument/2006/relationships/image" Target="../media/image12.tif"/><Relationship Id="rId2" Type="http://schemas.openxmlformats.org/officeDocument/2006/relationships/slideLayout" Target="../slideLayouts/slideLayout2.xml"/><Relationship Id="rId1" Type="http://schemas.openxmlformats.org/officeDocument/2006/relationships/tags" Target="../tags/tag23.xml"/><Relationship Id="rId5" Type="http://schemas.openxmlformats.org/officeDocument/2006/relationships/image" Target="../media/image41.jpeg"/><Relationship Id="rId4" Type="http://schemas.openxmlformats.org/officeDocument/2006/relationships/hyperlink" Target="mailto:s.ehsan@soton.ac.uk" TargetMode="External"/></Relationships>
</file>

<file path=ppt/slides/_rels/slide23.xml.rels><?xml version="1.0" encoding="UTF-8" standalone="yes"?>
<Relationships xmlns="http://schemas.openxmlformats.org/package/2006/relationships"><Relationship Id="rId3" Type="http://schemas.openxmlformats.org/officeDocument/2006/relationships/image" Target="../media/image12.tif"/><Relationship Id="rId2" Type="http://schemas.openxmlformats.org/officeDocument/2006/relationships/slideLayout" Target="../slideLayouts/slideLayout2.xml"/><Relationship Id="rId1" Type="http://schemas.openxmlformats.org/officeDocument/2006/relationships/tags" Target="../tags/tag24.xml"/><Relationship Id="rId6" Type="http://schemas.openxmlformats.org/officeDocument/2006/relationships/image" Target="../media/image43.jfif"/><Relationship Id="rId5" Type="http://schemas.openxmlformats.org/officeDocument/2006/relationships/image" Target="../media/image42.jpeg"/><Relationship Id="rId4" Type="http://schemas.openxmlformats.org/officeDocument/2006/relationships/hyperlink" Target="mailto:aisling.third@open.ac.uk" TargetMode="External"/></Relationships>
</file>

<file path=ppt/slides/_rels/slide24.xml.rels><?xml version="1.0" encoding="UTF-8" standalone="yes"?>
<Relationships xmlns="http://schemas.openxmlformats.org/package/2006/relationships"><Relationship Id="rId3" Type="http://schemas.openxmlformats.org/officeDocument/2006/relationships/image" Target="../media/image12.tif"/><Relationship Id="rId7" Type="http://schemas.openxmlformats.org/officeDocument/2006/relationships/image" Target="../media/image45.png"/><Relationship Id="rId2" Type="http://schemas.openxmlformats.org/officeDocument/2006/relationships/slideLayout" Target="../slideLayouts/slideLayout2.xml"/><Relationship Id="rId1" Type="http://schemas.openxmlformats.org/officeDocument/2006/relationships/tags" Target="../tags/tag25.xml"/><Relationship Id="rId6" Type="http://schemas.openxmlformats.org/officeDocument/2006/relationships/hyperlink" Target="mailto:a.o.abioye@soton.ac.uk" TargetMode="External"/><Relationship Id="rId5" Type="http://schemas.openxmlformats.org/officeDocument/2006/relationships/image" Target="../media/image44.jpeg"/><Relationship Id="rId4" Type="http://schemas.openxmlformats.org/officeDocument/2006/relationships/hyperlink" Target="mailto:aleksandra.landowska@nottingham.ac.uk" TargetMode="External"/></Relationships>
</file>

<file path=ppt/slides/_rels/slide25.xml.rels><?xml version="1.0" encoding="UTF-8" standalone="yes"?>
<Relationships xmlns="http://schemas.openxmlformats.org/package/2006/relationships"><Relationship Id="rId3" Type="http://schemas.openxmlformats.org/officeDocument/2006/relationships/image" Target="../media/image12.tif"/><Relationship Id="rId7" Type="http://schemas.openxmlformats.org/officeDocument/2006/relationships/image" Target="../media/image47.jpeg"/><Relationship Id="rId2" Type="http://schemas.openxmlformats.org/officeDocument/2006/relationships/slideLayout" Target="../slideLayouts/slideLayout2.xml"/><Relationship Id="rId1" Type="http://schemas.openxmlformats.org/officeDocument/2006/relationships/tags" Target="../tags/tag26.xml"/><Relationship Id="rId6" Type="http://schemas.openxmlformats.org/officeDocument/2006/relationships/hyperlink" Target="mailto:Danielle.Paddock@shu.ac.uk" TargetMode="External"/><Relationship Id="rId5" Type="http://schemas.openxmlformats.org/officeDocument/2006/relationships/image" Target="../media/image46.jpeg"/><Relationship Id="rId4" Type="http://schemas.openxmlformats.org/officeDocument/2006/relationships/hyperlink" Target="mailto:Damian.Eke@nottingham.ac.uk" TargetMode="External"/></Relationships>
</file>

<file path=ppt/slides/_rels/slide26.xml.rels><?xml version="1.0" encoding="UTF-8" standalone="yes"?>
<Relationships xmlns="http://schemas.openxmlformats.org/package/2006/relationships"><Relationship Id="rId3" Type="http://schemas.openxmlformats.org/officeDocument/2006/relationships/image" Target="../media/image12.tif"/><Relationship Id="rId7" Type="http://schemas.openxmlformats.org/officeDocument/2006/relationships/image" Target="../media/image49.png"/><Relationship Id="rId2" Type="http://schemas.openxmlformats.org/officeDocument/2006/relationships/slideLayout" Target="../slideLayouts/slideLayout2.xml"/><Relationship Id="rId1" Type="http://schemas.openxmlformats.org/officeDocument/2006/relationships/tags" Target="../tags/tag27.xml"/><Relationship Id="rId6" Type="http://schemas.openxmlformats.org/officeDocument/2006/relationships/image" Target="../media/image48.jpeg"/><Relationship Id="rId5" Type="http://schemas.openxmlformats.org/officeDocument/2006/relationships/hyperlink" Target="mailto:dominic.price@nottingham.ac.uk" TargetMode="External"/><Relationship Id="rId4" Type="http://schemas.openxmlformats.org/officeDocument/2006/relationships/hyperlink" Target="mailto:d.gkoumas@qmul.ac.uk" TargetMode="External"/></Relationships>
</file>

<file path=ppt/slides/_rels/slide27.xml.rels><?xml version="1.0" encoding="UTF-8" standalone="yes"?>
<Relationships xmlns="http://schemas.openxmlformats.org/package/2006/relationships"><Relationship Id="rId3" Type="http://schemas.openxmlformats.org/officeDocument/2006/relationships/image" Target="../media/image12.tif"/><Relationship Id="rId7" Type="http://schemas.openxmlformats.org/officeDocument/2006/relationships/image" Target="../media/image51.jpeg"/><Relationship Id="rId2" Type="http://schemas.openxmlformats.org/officeDocument/2006/relationships/slideLayout" Target="../slideLayouts/slideLayout2.xml"/><Relationship Id="rId1" Type="http://schemas.openxmlformats.org/officeDocument/2006/relationships/tags" Target="../tags/tag28.xml"/><Relationship Id="rId6" Type="http://schemas.openxmlformats.org/officeDocument/2006/relationships/hyperlink" Target="mailto:gisela.reyescruz@nottingham.ac.uk" TargetMode="External"/><Relationship Id="rId5" Type="http://schemas.openxmlformats.org/officeDocument/2006/relationships/image" Target="../media/image50.jpeg"/><Relationship Id="rId4" Type="http://schemas.openxmlformats.org/officeDocument/2006/relationships/hyperlink" Target="mailto:eike.schneiders@nottingham.ac.uk" TargetMode="External"/></Relationships>
</file>

<file path=ppt/slides/_rels/slide28.xml.rels><?xml version="1.0" encoding="UTF-8" standalone="yes"?>
<Relationships xmlns="http://schemas.openxmlformats.org/package/2006/relationships"><Relationship Id="rId3" Type="http://schemas.openxmlformats.org/officeDocument/2006/relationships/image" Target="../media/image12.tif"/><Relationship Id="rId7" Type="http://schemas.openxmlformats.org/officeDocument/2006/relationships/image" Target="../media/image53.jpeg"/><Relationship Id="rId2" Type="http://schemas.openxmlformats.org/officeDocument/2006/relationships/slideLayout" Target="../slideLayouts/slideLayout2.xml"/><Relationship Id="rId1" Type="http://schemas.openxmlformats.org/officeDocument/2006/relationships/tags" Target="../tags/tag29.xml"/><Relationship Id="rId6" Type="http://schemas.openxmlformats.org/officeDocument/2006/relationships/hyperlink" Target="mailto:paschal.ochang@nottingham.ac.uk" TargetMode="External"/><Relationship Id="rId5" Type="http://schemas.openxmlformats.org/officeDocument/2006/relationships/image" Target="../media/image52.jpeg"/><Relationship Id="rId4" Type="http://schemas.openxmlformats.org/officeDocument/2006/relationships/hyperlink" Target="mailto:imke.vanheerden@kcl.ac.uk" TargetMode="External"/></Relationships>
</file>

<file path=ppt/slides/_rels/slide29.xml.rels><?xml version="1.0" encoding="UTF-8" standalone="yes"?>
<Relationships xmlns="http://schemas.openxmlformats.org/package/2006/relationships"><Relationship Id="rId3" Type="http://schemas.openxmlformats.org/officeDocument/2006/relationships/image" Target="../media/image54.jpg"/><Relationship Id="rId7" Type="http://schemas.openxmlformats.org/officeDocument/2006/relationships/image" Target="../media/image55.jpeg"/><Relationship Id="rId2" Type="http://schemas.openxmlformats.org/officeDocument/2006/relationships/slideLayout" Target="../slideLayouts/slideLayout2.xml"/><Relationship Id="rId1" Type="http://schemas.openxmlformats.org/officeDocument/2006/relationships/tags" Target="../tags/tag30.xml"/><Relationship Id="rId6" Type="http://schemas.openxmlformats.org/officeDocument/2006/relationships/hyperlink" Target="mailto:Jeremie.Clos@nottingham.ac.uk" TargetMode="External"/><Relationship Id="rId5" Type="http://schemas.openxmlformats.org/officeDocument/2006/relationships/hyperlink" Target="mailto:j.deshmukh@soton.ac.uk" TargetMode="External"/><Relationship Id="rId4" Type="http://schemas.openxmlformats.org/officeDocument/2006/relationships/image" Target="../media/image12.tif"/></Relationships>
</file>

<file path=ppt/slides/_rels/slide3.xml.rels><?xml version="1.0" encoding="UTF-8" standalone="yes"?>
<Relationships xmlns="http://schemas.openxmlformats.org/package/2006/relationships"><Relationship Id="rId3" Type="http://schemas.openxmlformats.org/officeDocument/2006/relationships/image" Target="../media/image3.tif"/><Relationship Id="rId2" Type="http://schemas.openxmlformats.org/officeDocument/2006/relationships/slideLayout" Target="../slideLayouts/slideLayout2.xml"/><Relationship Id="rId1" Type="http://schemas.openxmlformats.org/officeDocument/2006/relationships/tags" Target="../tags/tag4.xml"/></Relationships>
</file>

<file path=ppt/slides/_rels/slide30.xml.rels><?xml version="1.0" encoding="UTF-8" standalone="yes"?>
<Relationships xmlns="http://schemas.openxmlformats.org/package/2006/relationships"><Relationship Id="rId3" Type="http://schemas.openxmlformats.org/officeDocument/2006/relationships/image" Target="../media/image12.tif"/><Relationship Id="rId7" Type="http://schemas.openxmlformats.org/officeDocument/2006/relationships/image" Target="../media/image57.jpg"/><Relationship Id="rId2" Type="http://schemas.openxmlformats.org/officeDocument/2006/relationships/slideLayout" Target="../slideLayouts/slideLayout2.xml"/><Relationship Id="rId1" Type="http://schemas.openxmlformats.org/officeDocument/2006/relationships/tags" Target="../tags/tag31.xml"/><Relationship Id="rId6" Type="http://schemas.openxmlformats.org/officeDocument/2006/relationships/image" Target="../media/image56.jpeg"/><Relationship Id="rId5" Type="http://schemas.openxmlformats.org/officeDocument/2006/relationships/hyperlink" Target="mailto:leonardo.bezerra@stir.ac.uk" TargetMode="External"/><Relationship Id="rId4" Type="http://schemas.openxmlformats.org/officeDocument/2006/relationships/hyperlink" Target="mailto:josh.kelsall@warwick.ac.uk" TargetMode="External"/></Relationships>
</file>

<file path=ppt/slides/_rels/slide31.xml.rels><?xml version="1.0" encoding="UTF-8" standalone="yes"?>
<Relationships xmlns="http://schemas.openxmlformats.org/package/2006/relationships"><Relationship Id="rId3" Type="http://schemas.openxmlformats.org/officeDocument/2006/relationships/image" Target="../media/image12.tif"/><Relationship Id="rId7" Type="http://schemas.openxmlformats.org/officeDocument/2006/relationships/image" Target="../media/image59.jpeg"/><Relationship Id="rId2" Type="http://schemas.openxmlformats.org/officeDocument/2006/relationships/slideLayout" Target="../slideLayouts/slideLayout2.xml"/><Relationship Id="rId1" Type="http://schemas.openxmlformats.org/officeDocument/2006/relationships/tags" Target="../tags/tag32.xml"/><Relationship Id="rId6" Type="http://schemas.openxmlformats.org/officeDocument/2006/relationships/image" Target="../media/image58.jpeg"/><Relationship Id="rId5" Type="http://schemas.openxmlformats.org/officeDocument/2006/relationships/hyperlink" Target="mailto:lsb1r19@soton.ac.uk" TargetMode="External"/><Relationship Id="rId4" Type="http://schemas.openxmlformats.org/officeDocument/2006/relationships/hyperlink" Target="mailto:liz.dowthwaite@nottingham.ac.uk" TargetMode="External"/></Relationships>
</file>

<file path=ppt/slides/_rels/slide32.xml.rels><?xml version="1.0" encoding="UTF-8" standalone="yes"?>
<Relationships xmlns="http://schemas.openxmlformats.org/package/2006/relationships"><Relationship Id="rId3" Type="http://schemas.openxmlformats.org/officeDocument/2006/relationships/image" Target="../media/image12.tif"/><Relationship Id="rId7" Type="http://schemas.openxmlformats.org/officeDocument/2006/relationships/image" Target="../media/image61.jpeg"/><Relationship Id="rId2" Type="http://schemas.openxmlformats.org/officeDocument/2006/relationships/slideLayout" Target="../slideLayouts/slideLayout2.xml"/><Relationship Id="rId1" Type="http://schemas.openxmlformats.org/officeDocument/2006/relationships/tags" Target="../tags/tag33.xml"/><Relationship Id="rId6" Type="http://schemas.openxmlformats.org/officeDocument/2006/relationships/hyperlink" Target="mailto:M.Soorati@soton.ac.uk" TargetMode="External"/><Relationship Id="rId5" Type="http://schemas.openxmlformats.org/officeDocument/2006/relationships/image" Target="../media/image60.jpeg"/><Relationship Id="rId4" Type="http://schemas.openxmlformats.org/officeDocument/2006/relationships/hyperlink" Target="mailto:maira.klyshbekova@kcl.ac.uk" TargetMode="External"/></Relationships>
</file>

<file path=ppt/slides/_rels/slide33.xml.rels><?xml version="1.0" encoding="UTF-8" standalone="yes"?>
<Relationships xmlns="http://schemas.openxmlformats.org/package/2006/relationships"><Relationship Id="rId3" Type="http://schemas.openxmlformats.org/officeDocument/2006/relationships/image" Target="../media/image12.tif"/><Relationship Id="rId7" Type="http://schemas.openxmlformats.org/officeDocument/2006/relationships/image" Target="../media/image63.png"/><Relationship Id="rId2" Type="http://schemas.openxmlformats.org/officeDocument/2006/relationships/slideLayout" Target="../slideLayouts/slideLayout2.xml"/><Relationship Id="rId1" Type="http://schemas.openxmlformats.org/officeDocument/2006/relationships/tags" Target="../tags/tag34.xml"/><Relationship Id="rId6" Type="http://schemas.openxmlformats.org/officeDocument/2006/relationships/hyperlink" Target="mailto:rntegama@gmail.com" TargetMode="External"/><Relationship Id="rId5" Type="http://schemas.openxmlformats.org/officeDocument/2006/relationships/image" Target="../media/image62.jpg"/><Relationship Id="rId4" Type="http://schemas.openxmlformats.org/officeDocument/2006/relationships/hyperlink" Target="mailto:n.mcintyre@soton.ac.uk" TargetMode="External"/></Relationships>
</file>

<file path=ppt/slides/_rels/slide34.xml.rels><?xml version="1.0" encoding="UTF-8" standalone="yes"?>
<Relationships xmlns="http://schemas.openxmlformats.org/package/2006/relationships"><Relationship Id="rId3" Type="http://schemas.openxmlformats.org/officeDocument/2006/relationships/image" Target="../media/image12.tif"/><Relationship Id="rId7" Type="http://schemas.openxmlformats.org/officeDocument/2006/relationships/image" Target="../media/image65.jpeg"/><Relationship Id="rId2" Type="http://schemas.openxmlformats.org/officeDocument/2006/relationships/slideLayout" Target="../slideLayouts/slideLayout2.xml"/><Relationship Id="rId1" Type="http://schemas.openxmlformats.org/officeDocument/2006/relationships/tags" Target="../tags/tag35.xml"/><Relationship Id="rId6" Type="http://schemas.openxmlformats.org/officeDocument/2006/relationships/image" Target="../media/image64.jpg"/><Relationship Id="rId5" Type="http://schemas.openxmlformats.org/officeDocument/2006/relationships/hyperlink" Target="mailto:r.mestre@soton.ac.uk" TargetMode="External"/><Relationship Id="rId4" Type="http://schemas.openxmlformats.org/officeDocument/2006/relationships/hyperlink" Target="mailto:pepita.barnard@nottingham.ac.uk" TargetMode="External"/></Relationships>
</file>

<file path=ppt/slides/_rels/slide35.xml.rels><?xml version="1.0" encoding="UTF-8" standalone="yes"?>
<Relationships xmlns="http://schemas.openxmlformats.org/package/2006/relationships"><Relationship Id="rId3" Type="http://schemas.openxmlformats.org/officeDocument/2006/relationships/image" Target="../media/image12.tif"/><Relationship Id="rId7" Type="http://schemas.openxmlformats.org/officeDocument/2006/relationships/image" Target="../media/image67.jpg"/><Relationship Id="rId2" Type="http://schemas.openxmlformats.org/officeDocument/2006/relationships/slideLayout" Target="../slideLayouts/slideLayout2.xml"/><Relationship Id="rId1" Type="http://schemas.openxmlformats.org/officeDocument/2006/relationships/tags" Target="../tags/tag36.xml"/><Relationship Id="rId6" Type="http://schemas.openxmlformats.org/officeDocument/2006/relationships/hyperlink" Target="mailto:ta7g21@soton.ac.uk" TargetMode="External"/><Relationship Id="rId5" Type="http://schemas.openxmlformats.org/officeDocument/2006/relationships/image" Target="../media/image66.jpeg"/><Relationship Id="rId4" Type="http://schemas.openxmlformats.org/officeDocument/2006/relationships/hyperlink" Target="mailto:sk3r24@soton.ac.uk" TargetMode="External"/></Relationships>
</file>

<file path=ppt/slides/_rels/slide36.xml.rels><?xml version="1.0" encoding="UTF-8" standalone="yes"?>
<Relationships xmlns="http://schemas.openxmlformats.org/package/2006/relationships"><Relationship Id="rId3" Type="http://schemas.openxmlformats.org/officeDocument/2006/relationships/image" Target="../media/image12.tif"/><Relationship Id="rId7" Type="http://schemas.openxmlformats.org/officeDocument/2006/relationships/image" Target="../media/image69.jpeg"/><Relationship Id="rId2" Type="http://schemas.openxmlformats.org/officeDocument/2006/relationships/slideLayout" Target="../slideLayouts/slideLayout2.xml"/><Relationship Id="rId1" Type="http://schemas.openxmlformats.org/officeDocument/2006/relationships/tags" Target="../tags/tag37.xml"/><Relationship Id="rId6" Type="http://schemas.openxmlformats.org/officeDocument/2006/relationships/image" Target="../media/image68.png"/><Relationship Id="rId5" Type="http://schemas.openxmlformats.org/officeDocument/2006/relationships/hyperlink" Target="mailto:yi.dong@soton.ac.uk" TargetMode="External"/><Relationship Id="rId4" Type="http://schemas.openxmlformats.org/officeDocument/2006/relationships/hyperlink" Target="mailto:tuyen.nguyen@soton.ac.uk" TargetMode="External"/></Relationships>
</file>

<file path=ppt/slides/_rels/slide37.xml.rels><?xml version="1.0" encoding="UTF-8" standalone="yes"?>
<Relationships xmlns="http://schemas.openxmlformats.org/package/2006/relationships"><Relationship Id="rId3" Type="http://schemas.openxmlformats.org/officeDocument/2006/relationships/image" Target="../media/image12.tif"/><Relationship Id="rId2" Type="http://schemas.openxmlformats.org/officeDocument/2006/relationships/slideLayout" Target="../slideLayouts/slideLayout2.xml"/><Relationship Id="rId1" Type="http://schemas.openxmlformats.org/officeDocument/2006/relationships/tags" Target="../tags/tag38.xml"/></Relationships>
</file>

<file path=ppt/slides/_rels/slide38.xml.rels><?xml version="1.0" encoding="UTF-8" standalone="yes"?>
<Relationships xmlns="http://schemas.openxmlformats.org/package/2006/relationships"><Relationship Id="rId3" Type="http://schemas.openxmlformats.org/officeDocument/2006/relationships/image" Target="../media/image12.tif"/><Relationship Id="rId2" Type="http://schemas.openxmlformats.org/officeDocument/2006/relationships/slideLayout" Target="../slideLayouts/slideLayout2.xml"/><Relationship Id="rId1" Type="http://schemas.openxmlformats.org/officeDocument/2006/relationships/tags" Target="../tags/tag39.xml"/></Relationships>
</file>

<file path=ppt/slides/_rels/slide39.xml.rels><?xml version="1.0" encoding="UTF-8" standalone="yes"?>
<Relationships xmlns="http://schemas.openxmlformats.org/package/2006/relationships"><Relationship Id="rId3" Type="http://schemas.openxmlformats.org/officeDocument/2006/relationships/image" Target="../media/image12.tif"/><Relationship Id="rId2" Type="http://schemas.openxmlformats.org/officeDocument/2006/relationships/slideLayout" Target="../slideLayouts/slideLayout2.xml"/><Relationship Id="rId1" Type="http://schemas.openxmlformats.org/officeDocument/2006/relationships/tags" Target="../tags/tag40.xml"/></Relationships>
</file>

<file path=ppt/slides/_rels/slide4.xml.rels><?xml version="1.0" encoding="UTF-8" standalone="yes"?>
<Relationships xmlns="http://schemas.openxmlformats.org/package/2006/relationships"><Relationship Id="rId3" Type="http://schemas.openxmlformats.org/officeDocument/2006/relationships/image" Target="../media/image12.tif"/><Relationship Id="rId2" Type="http://schemas.openxmlformats.org/officeDocument/2006/relationships/slideLayout" Target="../slideLayouts/slideLayout2.xml"/><Relationship Id="rId1" Type="http://schemas.openxmlformats.org/officeDocument/2006/relationships/tags" Target="../tags/tag5.xml"/><Relationship Id="rId5" Type="http://schemas.openxmlformats.org/officeDocument/2006/relationships/image" Target="../media/image14.jpeg"/><Relationship Id="rId4" Type="http://schemas.openxmlformats.org/officeDocument/2006/relationships/image" Target="../media/image13.jpeg"/></Relationships>
</file>

<file path=ppt/slides/_rels/slide40.xml.rels><?xml version="1.0" encoding="UTF-8" standalone="yes"?>
<Relationships xmlns="http://schemas.openxmlformats.org/package/2006/relationships"><Relationship Id="rId3" Type="http://schemas.openxmlformats.org/officeDocument/2006/relationships/image" Target="../media/image12.tif"/><Relationship Id="rId2" Type="http://schemas.openxmlformats.org/officeDocument/2006/relationships/slideLayout" Target="../slideLayouts/slideLayout2.xml"/><Relationship Id="rId1" Type="http://schemas.openxmlformats.org/officeDocument/2006/relationships/tags" Target="../tags/tag41.xml"/></Relationships>
</file>

<file path=ppt/slides/_rels/slide41.xml.rels><?xml version="1.0" encoding="UTF-8" standalone="yes"?>
<Relationships xmlns="http://schemas.openxmlformats.org/package/2006/relationships"><Relationship Id="rId3" Type="http://schemas.openxmlformats.org/officeDocument/2006/relationships/image" Target="../media/image12.tif"/><Relationship Id="rId2" Type="http://schemas.openxmlformats.org/officeDocument/2006/relationships/slideLayout" Target="../slideLayouts/slideLayout2.xml"/><Relationship Id="rId1" Type="http://schemas.openxmlformats.org/officeDocument/2006/relationships/tags" Target="../tags/tag42.xml"/></Relationships>
</file>

<file path=ppt/slides/_rels/slide42.xml.rels><?xml version="1.0" encoding="UTF-8" standalone="yes"?>
<Relationships xmlns="http://schemas.openxmlformats.org/package/2006/relationships"><Relationship Id="rId3" Type="http://schemas.openxmlformats.org/officeDocument/2006/relationships/image" Target="../media/image12.tif"/><Relationship Id="rId2" Type="http://schemas.openxmlformats.org/officeDocument/2006/relationships/slideLayout" Target="../slideLayouts/slideLayout2.xml"/><Relationship Id="rId1" Type="http://schemas.openxmlformats.org/officeDocument/2006/relationships/tags" Target="../tags/tag43.xml"/></Relationships>
</file>

<file path=ppt/slides/_rels/slide43.xml.rels><?xml version="1.0" encoding="UTF-8" standalone="yes"?>
<Relationships xmlns="http://schemas.openxmlformats.org/package/2006/relationships"><Relationship Id="rId3" Type="http://schemas.openxmlformats.org/officeDocument/2006/relationships/image" Target="../media/image12.tif"/><Relationship Id="rId2" Type="http://schemas.openxmlformats.org/officeDocument/2006/relationships/slideLayout" Target="../slideLayouts/slideLayout2.xml"/><Relationship Id="rId1" Type="http://schemas.openxmlformats.org/officeDocument/2006/relationships/tags" Target="../tags/tag44.xml"/></Relationships>
</file>

<file path=ppt/slides/_rels/slide44.xml.rels><?xml version="1.0" encoding="UTF-8" standalone="yes"?>
<Relationships xmlns="http://schemas.openxmlformats.org/package/2006/relationships"><Relationship Id="rId8" Type="http://schemas.microsoft.com/office/2007/relationships/hdphoto" Target="../media/hdphoto1.wdp"/><Relationship Id="rId13" Type="http://schemas.openxmlformats.org/officeDocument/2006/relationships/image" Target="../media/image10.png"/><Relationship Id="rId3" Type="http://schemas.openxmlformats.org/officeDocument/2006/relationships/image" Target="../media/image3.tif"/><Relationship Id="rId7" Type="http://schemas.openxmlformats.org/officeDocument/2006/relationships/image" Target="../media/image5.png"/><Relationship Id="rId12" Type="http://schemas.openxmlformats.org/officeDocument/2006/relationships/hyperlink" Target="http://twitter.com/responsibleaiuk" TargetMode="External"/><Relationship Id="rId2" Type="http://schemas.openxmlformats.org/officeDocument/2006/relationships/slideLayout" Target="../slideLayouts/slideLayout2.xml"/><Relationship Id="rId16" Type="http://schemas.microsoft.com/office/2007/relationships/hdphoto" Target="../media/hdphoto3.wdp"/><Relationship Id="rId1" Type="http://schemas.openxmlformats.org/officeDocument/2006/relationships/tags" Target="../tags/tag45.xml"/><Relationship Id="rId6" Type="http://schemas.openxmlformats.org/officeDocument/2006/relationships/image" Target="../media/image7.png"/><Relationship Id="rId11" Type="http://schemas.openxmlformats.org/officeDocument/2006/relationships/image" Target="../media/image70.png"/><Relationship Id="rId5" Type="http://schemas.microsoft.com/office/2007/relationships/hdphoto" Target="../media/hdphoto2.wdp"/><Relationship Id="rId15" Type="http://schemas.openxmlformats.org/officeDocument/2006/relationships/image" Target="../media/image11.png"/><Relationship Id="rId10" Type="http://schemas.openxmlformats.org/officeDocument/2006/relationships/hyperlink" Target="mailto:info@rai.ac.uk" TargetMode="External"/><Relationship Id="rId4" Type="http://schemas.openxmlformats.org/officeDocument/2006/relationships/image" Target="../media/image6.png"/><Relationship Id="rId9" Type="http://schemas.openxmlformats.org/officeDocument/2006/relationships/hyperlink" Target="http://www.rai.ac.uk/" TargetMode="External"/><Relationship Id="rId14" Type="http://schemas.openxmlformats.org/officeDocument/2006/relationships/hyperlink" Target="https://www.linkedin.com/company/responsibleaiuk/" TargetMode="External"/></Relationships>
</file>

<file path=ppt/slides/_rels/slide5.xml.rels><?xml version="1.0" encoding="UTF-8" standalone="yes"?>
<Relationships xmlns="http://schemas.openxmlformats.org/package/2006/relationships"><Relationship Id="rId3" Type="http://schemas.openxmlformats.org/officeDocument/2006/relationships/image" Target="../media/image12.tif"/><Relationship Id="rId2" Type="http://schemas.openxmlformats.org/officeDocument/2006/relationships/slideLayout" Target="../slideLayouts/slideLayout2.xml"/><Relationship Id="rId1" Type="http://schemas.openxmlformats.org/officeDocument/2006/relationships/tags" Target="../tags/tag6.xml"/><Relationship Id="rId5" Type="http://schemas.openxmlformats.org/officeDocument/2006/relationships/image" Target="../media/image16.png"/><Relationship Id="rId4" Type="http://schemas.openxmlformats.org/officeDocument/2006/relationships/image" Target="../media/image15.jpeg"/></Relationships>
</file>

<file path=ppt/slides/_rels/slide6.xml.rels><?xml version="1.0" encoding="UTF-8" standalone="yes"?>
<Relationships xmlns="http://schemas.openxmlformats.org/package/2006/relationships"><Relationship Id="rId3" Type="http://schemas.openxmlformats.org/officeDocument/2006/relationships/image" Target="../media/image12.tif"/><Relationship Id="rId2" Type="http://schemas.openxmlformats.org/officeDocument/2006/relationships/slideLayout" Target="../slideLayouts/slideLayout2.xml"/><Relationship Id="rId1" Type="http://schemas.openxmlformats.org/officeDocument/2006/relationships/tags" Target="../tags/tag7.xml"/><Relationship Id="rId4" Type="http://schemas.openxmlformats.org/officeDocument/2006/relationships/image" Target="../media/image17.jpeg"/></Relationships>
</file>

<file path=ppt/slides/_rels/slide7.xml.rels><?xml version="1.0" encoding="UTF-8" standalone="yes"?>
<Relationships xmlns="http://schemas.openxmlformats.org/package/2006/relationships"><Relationship Id="rId3" Type="http://schemas.openxmlformats.org/officeDocument/2006/relationships/image" Target="../media/image12.tif"/><Relationship Id="rId2" Type="http://schemas.openxmlformats.org/officeDocument/2006/relationships/slideLayout" Target="../slideLayouts/slideLayout2.xml"/><Relationship Id="rId1" Type="http://schemas.openxmlformats.org/officeDocument/2006/relationships/tags" Target="../tags/tag8.xml"/><Relationship Id="rId4" Type="http://schemas.openxmlformats.org/officeDocument/2006/relationships/image" Target="../media/image17.jpeg"/></Relationships>
</file>

<file path=ppt/slides/_rels/slide8.xml.rels><?xml version="1.0" encoding="UTF-8" standalone="yes"?>
<Relationships xmlns="http://schemas.openxmlformats.org/package/2006/relationships"><Relationship Id="rId3" Type="http://schemas.openxmlformats.org/officeDocument/2006/relationships/image" Target="../media/image12.tif"/><Relationship Id="rId2" Type="http://schemas.openxmlformats.org/officeDocument/2006/relationships/slideLayout" Target="../slideLayouts/slideLayout2.xml"/><Relationship Id="rId1" Type="http://schemas.openxmlformats.org/officeDocument/2006/relationships/tags" Target="../tags/tag9.xml"/><Relationship Id="rId4" Type="http://schemas.openxmlformats.org/officeDocument/2006/relationships/image" Target="../media/image17.jpeg"/></Relationships>
</file>

<file path=ppt/slides/_rels/slide9.xml.rels><?xml version="1.0" encoding="UTF-8" standalone="yes"?>
<Relationships xmlns="http://schemas.openxmlformats.org/package/2006/relationships"><Relationship Id="rId3" Type="http://schemas.openxmlformats.org/officeDocument/2006/relationships/image" Target="../media/image12.tif"/><Relationship Id="rId7" Type="http://schemas.openxmlformats.org/officeDocument/2006/relationships/image" Target="../media/image14.jpeg"/><Relationship Id="rId2" Type="http://schemas.openxmlformats.org/officeDocument/2006/relationships/slideLayout" Target="../slideLayouts/slideLayout2.xml"/><Relationship Id="rId1" Type="http://schemas.openxmlformats.org/officeDocument/2006/relationships/tags" Target="../tags/tag10.xml"/><Relationship Id="rId6" Type="http://schemas.openxmlformats.org/officeDocument/2006/relationships/hyperlink" Target="mailto:matt.jones@swansea.ac.uk" TargetMode="External"/><Relationship Id="rId5" Type="http://schemas.openxmlformats.org/officeDocument/2006/relationships/image" Target="../media/image13.jpeg"/><Relationship Id="rId4" Type="http://schemas.openxmlformats.org/officeDocument/2006/relationships/hyperlink" Target="mailto:joel.fischer@nottingham.ac.uk" TargetMode="Externa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A blue and black gradient&#10;&#10;Description automatically generated">
            <a:extLst>
              <a:ext uri="{FF2B5EF4-FFF2-40B4-BE49-F238E27FC236}">
                <a16:creationId xmlns:a16="http://schemas.microsoft.com/office/drawing/2014/main" id="{63F0F957-1A23-881B-8AAD-BFEDAE101916}"/>
              </a:ext>
            </a:extLst>
          </p:cNvPr>
          <p:cNvPicPr>
            <a:picLocks noChangeAspect="1"/>
          </p:cNvPicPr>
          <p:nvPr/>
        </p:nvPicPr>
        <p:blipFill rotWithShape="1">
          <a:blip r:embed="rId3">
            <a:extLst>
              <a:ext uri="{28A0092B-C50C-407E-A947-70E740481C1C}">
                <a14:useLocalDpi xmlns:a14="http://schemas.microsoft.com/office/drawing/2010/main" val="0"/>
              </a:ext>
            </a:extLst>
          </a:blip>
          <a:srcRect r="20468"/>
          <a:stretch/>
        </p:blipFill>
        <p:spPr>
          <a:xfrm rot="5400000" flipH="1" flipV="1">
            <a:off x="-1106489" y="1106488"/>
            <a:ext cx="7559678" cy="5346702"/>
          </a:xfrm>
          <a:prstGeom prst="rect">
            <a:avLst/>
          </a:prstGeom>
        </p:spPr>
      </p:pic>
      <p:sp>
        <p:nvSpPr>
          <p:cNvPr id="15" name="Freeform 586">
            <a:extLst>
              <a:ext uri="{FF2B5EF4-FFF2-40B4-BE49-F238E27FC236}">
                <a16:creationId xmlns:a16="http://schemas.microsoft.com/office/drawing/2014/main" id="{515D46A0-8506-23E4-8ACD-C77A972F907C}"/>
              </a:ext>
            </a:extLst>
          </p:cNvPr>
          <p:cNvSpPr>
            <a:spLocks noEditPoints="1"/>
          </p:cNvSpPr>
          <p:nvPr/>
        </p:nvSpPr>
        <p:spPr bwMode="auto">
          <a:xfrm>
            <a:off x="16652" y="-38100"/>
            <a:ext cx="10074522" cy="9578784"/>
          </a:xfrm>
          <a:custGeom>
            <a:avLst/>
            <a:gdLst>
              <a:gd name="T0" fmla="*/ 5177 w 9862"/>
              <a:gd name="T1" fmla="*/ 8398 h 9379"/>
              <a:gd name="T2" fmla="*/ 8706 w 9862"/>
              <a:gd name="T3" fmla="*/ 2345 h 9379"/>
              <a:gd name="T4" fmla="*/ 1744 w 9862"/>
              <a:gd name="T5" fmla="*/ 1006 h 9379"/>
              <a:gd name="T6" fmla="*/ 2329 w 9862"/>
              <a:gd name="T7" fmla="*/ 7373 h 9379"/>
              <a:gd name="T8" fmla="*/ 2037 w 9862"/>
              <a:gd name="T9" fmla="*/ 4529 h 9379"/>
              <a:gd name="T10" fmla="*/ 3196 w 9862"/>
              <a:gd name="T11" fmla="*/ 6530 h 9379"/>
              <a:gd name="T12" fmla="*/ 5516 w 9862"/>
              <a:gd name="T13" fmla="*/ 7534 h 9379"/>
              <a:gd name="T14" fmla="*/ 6387 w 9862"/>
              <a:gd name="T15" fmla="*/ 6415 h 9379"/>
              <a:gd name="T16" fmla="*/ 8414 w 9862"/>
              <a:gd name="T17" fmla="*/ 3524 h 9379"/>
              <a:gd name="T18" fmla="*/ 7482 w 9862"/>
              <a:gd name="T19" fmla="*/ 1678 h 9379"/>
              <a:gd name="T20" fmla="*/ 6088 w 9862"/>
              <a:gd name="T21" fmla="*/ 512 h 9379"/>
              <a:gd name="T22" fmla="*/ 3191 w 9862"/>
              <a:gd name="T23" fmla="*/ 3189 h 9379"/>
              <a:gd name="T24" fmla="*/ 2940 w 9862"/>
              <a:gd name="T25" fmla="*/ 4355 h 9379"/>
              <a:gd name="T26" fmla="*/ 2906 w 9862"/>
              <a:gd name="T27" fmla="*/ 2295 h 9379"/>
              <a:gd name="T28" fmla="*/ 4014 w 9862"/>
              <a:gd name="T29" fmla="*/ 4332 h 9379"/>
              <a:gd name="T30" fmla="*/ 3782 w 9862"/>
              <a:gd name="T31" fmla="*/ 5193 h 9379"/>
              <a:gd name="T32" fmla="*/ 5743 w 9862"/>
              <a:gd name="T33" fmla="*/ 2685 h 9379"/>
              <a:gd name="T34" fmla="*/ 5807 w 9862"/>
              <a:gd name="T35" fmla="*/ 3692 h 9379"/>
              <a:gd name="T36" fmla="*/ 5227 w 9862"/>
              <a:gd name="T37" fmla="*/ 4393 h 9379"/>
              <a:gd name="T38" fmla="*/ 4696 w 9862"/>
              <a:gd name="T39" fmla="*/ 3350 h 9379"/>
              <a:gd name="T40" fmla="*/ 3774 w 9862"/>
              <a:gd name="T41" fmla="*/ 2513 h 9379"/>
              <a:gd name="T42" fmla="*/ 4068 w 9862"/>
              <a:gd name="T43" fmla="*/ 5022 h 9379"/>
              <a:gd name="T44" fmla="*/ 4068 w 9862"/>
              <a:gd name="T45" fmla="*/ 2386 h 9379"/>
              <a:gd name="T46" fmla="*/ 4687 w 9862"/>
              <a:gd name="T47" fmla="*/ 3320 h 9379"/>
              <a:gd name="T48" fmla="*/ 4648 w 9862"/>
              <a:gd name="T49" fmla="*/ 5994 h 9379"/>
              <a:gd name="T50" fmla="*/ 3509 w 9862"/>
              <a:gd name="T51" fmla="*/ 3331 h 9379"/>
              <a:gd name="T52" fmla="*/ 4930 w 9862"/>
              <a:gd name="T53" fmla="*/ 2513 h 9379"/>
              <a:gd name="T54" fmla="*/ 5807 w 9862"/>
              <a:gd name="T55" fmla="*/ 2011 h 9379"/>
              <a:gd name="T56" fmla="*/ 6432 w 9862"/>
              <a:gd name="T57" fmla="*/ 3660 h 9379"/>
              <a:gd name="T58" fmla="*/ 6676 w 9862"/>
              <a:gd name="T59" fmla="*/ 1174 h 9379"/>
              <a:gd name="T60" fmla="*/ 7537 w 9862"/>
              <a:gd name="T61" fmla="*/ 2685 h 9379"/>
              <a:gd name="T62" fmla="*/ 8074 w 9862"/>
              <a:gd name="T63" fmla="*/ 3381 h 9379"/>
              <a:gd name="T64" fmla="*/ 7827 w 9862"/>
              <a:gd name="T65" fmla="*/ 4524 h 9379"/>
              <a:gd name="T66" fmla="*/ 7600 w 9862"/>
              <a:gd name="T67" fmla="*/ 5693 h 9379"/>
              <a:gd name="T68" fmla="*/ 6963 w 9862"/>
              <a:gd name="T69" fmla="*/ 5353 h 9379"/>
              <a:gd name="T70" fmla="*/ 5807 w 9862"/>
              <a:gd name="T71" fmla="*/ 6027 h 9379"/>
              <a:gd name="T72" fmla="*/ 5511 w 9862"/>
              <a:gd name="T73" fmla="*/ 6203 h 9379"/>
              <a:gd name="T74" fmla="*/ 4352 w 9862"/>
              <a:gd name="T75" fmla="*/ 6533 h 9379"/>
              <a:gd name="T76" fmla="*/ 3485 w 9862"/>
              <a:gd name="T77" fmla="*/ 7359 h 9379"/>
              <a:gd name="T78" fmla="*/ 2905 w 9862"/>
              <a:gd name="T79" fmla="*/ 5696 h 9379"/>
              <a:gd name="T80" fmla="*/ 2324 w 9862"/>
              <a:gd name="T81" fmla="*/ 4689 h 9379"/>
              <a:gd name="T82" fmla="*/ 2295 w 9862"/>
              <a:gd name="T83" fmla="*/ 3332 h 9379"/>
              <a:gd name="T84" fmla="*/ 2360 w 9862"/>
              <a:gd name="T85" fmla="*/ 3353 h 9379"/>
              <a:gd name="T86" fmla="*/ 2025 w 9862"/>
              <a:gd name="T87" fmla="*/ 5193 h 9379"/>
              <a:gd name="T88" fmla="*/ 1451 w 9862"/>
              <a:gd name="T89" fmla="*/ 3517 h 9379"/>
              <a:gd name="T90" fmla="*/ 1744 w 9862"/>
              <a:gd name="T91" fmla="*/ 1017 h 9379"/>
              <a:gd name="T92" fmla="*/ 2900 w 9862"/>
              <a:gd name="T93" fmla="*/ 1738 h 9379"/>
              <a:gd name="T94" fmla="*/ 3197 w 9862"/>
              <a:gd name="T95" fmla="*/ 2516 h 9379"/>
              <a:gd name="T96" fmla="*/ 5218 w 9862"/>
              <a:gd name="T97" fmla="*/ 976 h 9379"/>
              <a:gd name="T98" fmla="*/ 6088 w 9862"/>
              <a:gd name="T99" fmla="*/ 184 h 9379"/>
              <a:gd name="T100" fmla="*/ 6960 w 9862"/>
              <a:gd name="T101" fmla="*/ 672 h 9379"/>
              <a:gd name="T102" fmla="*/ 8117 w 9862"/>
              <a:gd name="T103" fmla="*/ 676 h 9379"/>
              <a:gd name="T104" fmla="*/ 8987 w 9862"/>
              <a:gd name="T105" fmla="*/ 3178 h 9379"/>
              <a:gd name="T106" fmla="*/ 8126 w 9862"/>
              <a:gd name="T107" fmla="*/ 5365 h 9379"/>
              <a:gd name="T108" fmla="*/ 6959 w 9862"/>
              <a:gd name="T109" fmla="*/ 6699 h 9379"/>
              <a:gd name="T110" fmla="*/ 5223 w 9862"/>
              <a:gd name="T111" fmla="*/ 7069 h 9379"/>
              <a:gd name="T112" fmla="*/ 4013 w 9862"/>
              <a:gd name="T113" fmla="*/ 7668 h 9379"/>
              <a:gd name="T114" fmla="*/ 3479 w 9862"/>
              <a:gd name="T115" fmla="*/ 7372 h 9379"/>
              <a:gd name="T116" fmla="*/ 2851 w 9862"/>
              <a:gd name="T117" fmla="*/ 7032 h 9379"/>
              <a:gd name="T118" fmla="*/ 2031 w 9862"/>
              <a:gd name="T119" fmla="*/ 5859 h 9379"/>
              <a:gd name="T120" fmla="*/ 878 w 9862"/>
              <a:gd name="T121" fmla="*/ 4529 h 9379"/>
              <a:gd name="T122" fmla="*/ 10 w 9862"/>
              <a:gd name="T123" fmla="*/ 3357 h 9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862" h="9379">
                <a:moveTo>
                  <a:pt x="0" y="3352"/>
                </a:moveTo>
                <a:cubicBezTo>
                  <a:pt x="0" y="3354"/>
                  <a:pt x="0" y="3354"/>
                  <a:pt x="0" y="3354"/>
                </a:cubicBezTo>
                <a:cubicBezTo>
                  <a:pt x="1" y="4026"/>
                  <a:pt x="1" y="4026"/>
                  <a:pt x="1" y="4026"/>
                </a:cubicBezTo>
                <a:cubicBezTo>
                  <a:pt x="580" y="4360"/>
                  <a:pt x="580" y="4360"/>
                  <a:pt x="580" y="4360"/>
                </a:cubicBezTo>
                <a:cubicBezTo>
                  <a:pt x="580" y="5030"/>
                  <a:pt x="580" y="5030"/>
                  <a:pt x="580" y="5030"/>
                </a:cubicBezTo>
                <a:cubicBezTo>
                  <a:pt x="583" y="5032"/>
                  <a:pt x="583" y="5032"/>
                  <a:pt x="583" y="5032"/>
                </a:cubicBezTo>
                <a:cubicBezTo>
                  <a:pt x="1160" y="5365"/>
                  <a:pt x="1160" y="5365"/>
                  <a:pt x="1160" y="5365"/>
                </a:cubicBezTo>
                <a:cubicBezTo>
                  <a:pt x="1160" y="6026"/>
                  <a:pt x="1160" y="6026"/>
                  <a:pt x="1160" y="6026"/>
                </a:cubicBezTo>
                <a:cubicBezTo>
                  <a:pt x="580" y="6361"/>
                  <a:pt x="580" y="6361"/>
                  <a:pt x="580" y="6361"/>
                </a:cubicBezTo>
                <a:cubicBezTo>
                  <a:pt x="580" y="7036"/>
                  <a:pt x="580" y="7036"/>
                  <a:pt x="580" y="7036"/>
                </a:cubicBezTo>
                <a:cubicBezTo>
                  <a:pt x="1165" y="7374"/>
                  <a:pt x="1165" y="7374"/>
                  <a:pt x="1165" y="7374"/>
                </a:cubicBezTo>
                <a:cubicBezTo>
                  <a:pt x="1745" y="7039"/>
                  <a:pt x="1745" y="7039"/>
                  <a:pt x="1745" y="7039"/>
                </a:cubicBezTo>
                <a:cubicBezTo>
                  <a:pt x="2319" y="7370"/>
                  <a:pt x="2319" y="7370"/>
                  <a:pt x="2319" y="7370"/>
                </a:cubicBezTo>
                <a:cubicBezTo>
                  <a:pt x="2319" y="8034"/>
                  <a:pt x="2319" y="8034"/>
                  <a:pt x="2319" y="8034"/>
                </a:cubicBezTo>
                <a:cubicBezTo>
                  <a:pt x="1740" y="8369"/>
                  <a:pt x="1740" y="8369"/>
                  <a:pt x="1740" y="8369"/>
                </a:cubicBezTo>
                <a:cubicBezTo>
                  <a:pt x="1740" y="9042"/>
                  <a:pt x="1740" y="9042"/>
                  <a:pt x="1740" y="9042"/>
                </a:cubicBezTo>
                <a:cubicBezTo>
                  <a:pt x="1742" y="9043"/>
                  <a:pt x="1742" y="9043"/>
                  <a:pt x="1742" y="9043"/>
                </a:cubicBezTo>
                <a:cubicBezTo>
                  <a:pt x="2324" y="9379"/>
                  <a:pt x="2324" y="9379"/>
                  <a:pt x="2324" y="9379"/>
                </a:cubicBezTo>
                <a:cubicBezTo>
                  <a:pt x="2909" y="9043"/>
                  <a:pt x="2909" y="9043"/>
                  <a:pt x="2909" y="9043"/>
                </a:cubicBezTo>
                <a:cubicBezTo>
                  <a:pt x="2909" y="9040"/>
                  <a:pt x="2909" y="9040"/>
                  <a:pt x="2909" y="9040"/>
                </a:cubicBezTo>
                <a:cubicBezTo>
                  <a:pt x="2908" y="8377"/>
                  <a:pt x="2908" y="8377"/>
                  <a:pt x="2908" y="8377"/>
                </a:cubicBezTo>
                <a:cubicBezTo>
                  <a:pt x="3483" y="8709"/>
                  <a:pt x="3483" y="8709"/>
                  <a:pt x="3483" y="8709"/>
                </a:cubicBezTo>
                <a:cubicBezTo>
                  <a:pt x="3484" y="8708"/>
                  <a:pt x="3484" y="8708"/>
                  <a:pt x="3484" y="8708"/>
                </a:cubicBezTo>
                <a:cubicBezTo>
                  <a:pt x="4060" y="8374"/>
                  <a:pt x="4060" y="8374"/>
                  <a:pt x="4060" y="8374"/>
                </a:cubicBezTo>
                <a:cubicBezTo>
                  <a:pt x="4063" y="8376"/>
                  <a:pt x="4063" y="8376"/>
                  <a:pt x="4063" y="8376"/>
                </a:cubicBezTo>
                <a:cubicBezTo>
                  <a:pt x="4066" y="8375"/>
                  <a:pt x="4066" y="8375"/>
                  <a:pt x="4066" y="8375"/>
                </a:cubicBezTo>
                <a:cubicBezTo>
                  <a:pt x="4642" y="8708"/>
                  <a:pt x="4642" y="8708"/>
                  <a:pt x="4642" y="8708"/>
                </a:cubicBezTo>
                <a:cubicBezTo>
                  <a:pt x="5177" y="8398"/>
                  <a:pt x="5177" y="8398"/>
                  <a:pt x="5177" y="8398"/>
                </a:cubicBezTo>
                <a:cubicBezTo>
                  <a:pt x="5187" y="8413"/>
                  <a:pt x="5203" y="8423"/>
                  <a:pt x="5222" y="8423"/>
                </a:cubicBezTo>
                <a:cubicBezTo>
                  <a:pt x="5241" y="8423"/>
                  <a:pt x="5257" y="8413"/>
                  <a:pt x="5267" y="8398"/>
                </a:cubicBezTo>
                <a:cubicBezTo>
                  <a:pt x="5802" y="8707"/>
                  <a:pt x="5802" y="8707"/>
                  <a:pt x="5802" y="8707"/>
                </a:cubicBezTo>
                <a:cubicBezTo>
                  <a:pt x="5803" y="8706"/>
                  <a:pt x="5803" y="8706"/>
                  <a:pt x="5803" y="8706"/>
                </a:cubicBezTo>
                <a:cubicBezTo>
                  <a:pt x="6384" y="8372"/>
                  <a:pt x="6384" y="8372"/>
                  <a:pt x="6384" y="8372"/>
                </a:cubicBezTo>
                <a:cubicBezTo>
                  <a:pt x="6384" y="7701"/>
                  <a:pt x="6384" y="7701"/>
                  <a:pt x="6384" y="7701"/>
                </a:cubicBezTo>
                <a:cubicBezTo>
                  <a:pt x="6958" y="7370"/>
                  <a:pt x="6958" y="7370"/>
                  <a:pt x="6958" y="7370"/>
                </a:cubicBezTo>
                <a:cubicBezTo>
                  <a:pt x="6962" y="7372"/>
                  <a:pt x="6962" y="7372"/>
                  <a:pt x="6962" y="7372"/>
                </a:cubicBezTo>
                <a:cubicBezTo>
                  <a:pt x="6965" y="7371"/>
                  <a:pt x="6965" y="7371"/>
                  <a:pt x="6965" y="7371"/>
                </a:cubicBezTo>
                <a:cubicBezTo>
                  <a:pt x="7541" y="7704"/>
                  <a:pt x="7541" y="7704"/>
                  <a:pt x="7541" y="7704"/>
                </a:cubicBezTo>
                <a:cubicBezTo>
                  <a:pt x="7542" y="7703"/>
                  <a:pt x="7542" y="7703"/>
                  <a:pt x="7542" y="7703"/>
                </a:cubicBezTo>
                <a:cubicBezTo>
                  <a:pt x="8123" y="7367"/>
                  <a:pt x="8123" y="7367"/>
                  <a:pt x="8123" y="7367"/>
                </a:cubicBezTo>
                <a:cubicBezTo>
                  <a:pt x="8123" y="6699"/>
                  <a:pt x="8123" y="6699"/>
                  <a:pt x="8123" y="6699"/>
                </a:cubicBezTo>
                <a:cubicBezTo>
                  <a:pt x="8702" y="6363"/>
                  <a:pt x="8702" y="6363"/>
                  <a:pt x="8702" y="6363"/>
                </a:cubicBezTo>
                <a:cubicBezTo>
                  <a:pt x="8702" y="5695"/>
                  <a:pt x="8702" y="5695"/>
                  <a:pt x="8702" y="5695"/>
                </a:cubicBezTo>
                <a:cubicBezTo>
                  <a:pt x="9282" y="5360"/>
                  <a:pt x="9282" y="5360"/>
                  <a:pt x="9282" y="5360"/>
                </a:cubicBezTo>
                <a:cubicBezTo>
                  <a:pt x="9282" y="4691"/>
                  <a:pt x="9282" y="4691"/>
                  <a:pt x="9282" y="4691"/>
                </a:cubicBezTo>
                <a:cubicBezTo>
                  <a:pt x="9862" y="4357"/>
                  <a:pt x="9862" y="4357"/>
                  <a:pt x="9862" y="4357"/>
                </a:cubicBezTo>
                <a:cubicBezTo>
                  <a:pt x="9862" y="4355"/>
                  <a:pt x="9862" y="4355"/>
                  <a:pt x="9862" y="4355"/>
                </a:cubicBezTo>
                <a:cubicBezTo>
                  <a:pt x="9861" y="3685"/>
                  <a:pt x="9861" y="3685"/>
                  <a:pt x="9861" y="3685"/>
                </a:cubicBezTo>
                <a:cubicBezTo>
                  <a:pt x="9860" y="3684"/>
                  <a:pt x="9860" y="3684"/>
                  <a:pt x="9860" y="3684"/>
                </a:cubicBezTo>
                <a:cubicBezTo>
                  <a:pt x="9285" y="3353"/>
                  <a:pt x="9285" y="3353"/>
                  <a:pt x="9285" y="3353"/>
                </a:cubicBezTo>
                <a:cubicBezTo>
                  <a:pt x="9285" y="3349"/>
                  <a:pt x="9285" y="3349"/>
                  <a:pt x="9285" y="3349"/>
                </a:cubicBezTo>
                <a:cubicBezTo>
                  <a:pt x="9281" y="3347"/>
                  <a:pt x="9281" y="3347"/>
                  <a:pt x="9281" y="3347"/>
                </a:cubicBezTo>
                <a:cubicBezTo>
                  <a:pt x="9282" y="2680"/>
                  <a:pt x="9282" y="2680"/>
                  <a:pt x="9282" y="2680"/>
                </a:cubicBezTo>
                <a:cubicBezTo>
                  <a:pt x="9281" y="2680"/>
                  <a:pt x="9281" y="2680"/>
                  <a:pt x="9281" y="2680"/>
                </a:cubicBezTo>
                <a:cubicBezTo>
                  <a:pt x="8706" y="2349"/>
                  <a:pt x="8706" y="2349"/>
                  <a:pt x="8706" y="2349"/>
                </a:cubicBezTo>
                <a:cubicBezTo>
                  <a:pt x="8706" y="2345"/>
                  <a:pt x="8706" y="2345"/>
                  <a:pt x="8706" y="2345"/>
                </a:cubicBezTo>
                <a:cubicBezTo>
                  <a:pt x="8702" y="2342"/>
                  <a:pt x="8702" y="2342"/>
                  <a:pt x="8702" y="2342"/>
                </a:cubicBezTo>
                <a:cubicBezTo>
                  <a:pt x="8702" y="1677"/>
                  <a:pt x="8702" y="1677"/>
                  <a:pt x="8702" y="1677"/>
                </a:cubicBezTo>
                <a:cubicBezTo>
                  <a:pt x="8126" y="1344"/>
                  <a:pt x="8126" y="1344"/>
                  <a:pt x="8126" y="1344"/>
                </a:cubicBezTo>
                <a:cubicBezTo>
                  <a:pt x="8126" y="1341"/>
                  <a:pt x="8126" y="1341"/>
                  <a:pt x="8126" y="1341"/>
                </a:cubicBezTo>
                <a:cubicBezTo>
                  <a:pt x="8123" y="1339"/>
                  <a:pt x="8123" y="1339"/>
                  <a:pt x="8123" y="1339"/>
                </a:cubicBezTo>
                <a:cubicBezTo>
                  <a:pt x="8122" y="674"/>
                  <a:pt x="8122" y="674"/>
                  <a:pt x="8122" y="674"/>
                </a:cubicBezTo>
                <a:cubicBezTo>
                  <a:pt x="8121" y="673"/>
                  <a:pt x="8121" y="673"/>
                  <a:pt x="8121" y="673"/>
                </a:cubicBezTo>
                <a:cubicBezTo>
                  <a:pt x="7573" y="357"/>
                  <a:pt x="7573" y="357"/>
                  <a:pt x="7573" y="357"/>
                </a:cubicBezTo>
                <a:cubicBezTo>
                  <a:pt x="7576" y="352"/>
                  <a:pt x="7577" y="346"/>
                  <a:pt x="7577" y="340"/>
                </a:cubicBezTo>
                <a:cubicBezTo>
                  <a:pt x="7577" y="320"/>
                  <a:pt x="7561" y="304"/>
                  <a:pt x="7542" y="304"/>
                </a:cubicBezTo>
                <a:cubicBezTo>
                  <a:pt x="7530" y="304"/>
                  <a:pt x="7519" y="310"/>
                  <a:pt x="7513" y="319"/>
                </a:cubicBezTo>
                <a:cubicBezTo>
                  <a:pt x="6961" y="1"/>
                  <a:pt x="6961" y="1"/>
                  <a:pt x="6961" y="1"/>
                </a:cubicBezTo>
                <a:cubicBezTo>
                  <a:pt x="6959" y="2"/>
                  <a:pt x="6959" y="2"/>
                  <a:pt x="6959" y="2"/>
                </a:cubicBezTo>
                <a:cubicBezTo>
                  <a:pt x="6381" y="335"/>
                  <a:pt x="6381" y="335"/>
                  <a:pt x="6381" y="335"/>
                </a:cubicBezTo>
                <a:cubicBezTo>
                  <a:pt x="5802" y="1"/>
                  <a:pt x="5802" y="1"/>
                  <a:pt x="5802" y="1"/>
                </a:cubicBezTo>
                <a:cubicBezTo>
                  <a:pt x="5799" y="2"/>
                  <a:pt x="5799" y="2"/>
                  <a:pt x="5799" y="2"/>
                </a:cubicBezTo>
                <a:cubicBezTo>
                  <a:pt x="5222" y="335"/>
                  <a:pt x="5222" y="335"/>
                  <a:pt x="5222" y="335"/>
                </a:cubicBezTo>
                <a:cubicBezTo>
                  <a:pt x="4642" y="0"/>
                  <a:pt x="4642" y="0"/>
                  <a:pt x="4642" y="0"/>
                </a:cubicBezTo>
                <a:cubicBezTo>
                  <a:pt x="4058" y="337"/>
                  <a:pt x="4058" y="337"/>
                  <a:pt x="4058" y="337"/>
                </a:cubicBezTo>
                <a:cubicBezTo>
                  <a:pt x="4058" y="1008"/>
                  <a:pt x="4058" y="1008"/>
                  <a:pt x="4058" y="1008"/>
                </a:cubicBezTo>
                <a:cubicBezTo>
                  <a:pt x="3483" y="1340"/>
                  <a:pt x="3483" y="1340"/>
                  <a:pt x="3483" y="1340"/>
                </a:cubicBezTo>
                <a:cubicBezTo>
                  <a:pt x="2937" y="1026"/>
                  <a:pt x="2937" y="1026"/>
                  <a:pt x="2937" y="1026"/>
                </a:cubicBezTo>
                <a:cubicBezTo>
                  <a:pt x="2939" y="1021"/>
                  <a:pt x="2940" y="1017"/>
                  <a:pt x="2940" y="1012"/>
                </a:cubicBezTo>
                <a:cubicBezTo>
                  <a:pt x="2940" y="992"/>
                  <a:pt x="2924" y="976"/>
                  <a:pt x="2904" y="976"/>
                </a:cubicBezTo>
                <a:cubicBezTo>
                  <a:pt x="2884" y="976"/>
                  <a:pt x="2868" y="992"/>
                  <a:pt x="2868" y="1012"/>
                </a:cubicBezTo>
                <a:cubicBezTo>
                  <a:pt x="2868" y="1016"/>
                  <a:pt x="2869" y="1021"/>
                  <a:pt x="2871" y="1025"/>
                </a:cubicBezTo>
                <a:cubicBezTo>
                  <a:pt x="2323" y="1340"/>
                  <a:pt x="2323" y="1340"/>
                  <a:pt x="2323" y="1340"/>
                </a:cubicBezTo>
                <a:cubicBezTo>
                  <a:pt x="1744" y="1006"/>
                  <a:pt x="1744" y="1006"/>
                  <a:pt x="1744" y="1006"/>
                </a:cubicBezTo>
                <a:cubicBezTo>
                  <a:pt x="1741" y="1007"/>
                  <a:pt x="1741" y="1007"/>
                  <a:pt x="1741" y="1007"/>
                </a:cubicBezTo>
                <a:cubicBezTo>
                  <a:pt x="1159" y="1343"/>
                  <a:pt x="1159" y="1343"/>
                  <a:pt x="1159" y="1343"/>
                </a:cubicBezTo>
                <a:cubicBezTo>
                  <a:pt x="1159" y="2013"/>
                  <a:pt x="1159" y="2013"/>
                  <a:pt x="1159" y="2013"/>
                </a:cubicBezTo>
                <a:cubicBezTo>
                  <a:pt x="580" y="2348"/>
                  <a:pt x="580" y="2348"/>
                  <a:pt x="580" y="2348"/>
                </a:cubicBezTo>
                <a:cubicBezTo>
                  <a:pt x="580" y="3017"/>
                  <a:pt x="580" y="3017"/>
                  <a:pt x="580" y="3017"/>
                </a:cubicBezTo>
                <a:lnTo>
                  <a:pt x="0" y="3352"/>
                </a:lnTo>
                <a:close/>
                <a:moveTo>
                  <a:pt x="877" y="2851"/>
                </a:moveTo>
                <a:cubicBezTo>
                  <a:pt x="878" y="2852"/>
                  <a:pt x="878" y="2852"/>
                  <a:pt x="878" y="2852"/>
                </a:cubicBezTo>
                <a:cubicBezTo>
                  <a:pt x="1161" y="3017"/>
                  <a:pt x="1161" y="3017"/>
                  <a:pt x="1161" y="3017"/>
                </a:cubicBezTo>
                <a:cubicBezTo>
                  <a:pt x="1161" y="3347"/>
                  <a:pt x="1161" y="3347"/>
                  <a:pt x="1161" y="3347"/>
                </a:cubicBezTo>
                <a:cubicBezTo>
                  <a:pt x="589" y="3017"/>
                  <a:pt x="589" y="3017"/>
                  <a:pt x="589" y="3017"/>
                </a:cubicBezTo>
                <a:cubicBezTo>
                  <a:pt x="589" y="2353"/>
                  <a:pt x="589" y="2353"/>
                  <a:pt x="589" y="2353"/>
                </a:cubicBezTo>
                <a:cubicBezTo>
                  <a:pt x="873" y="2190"/>
                  <a:pt x="873" y="2190"/>
                  <a:pt x="873" y="2190"/>
                </a:cubicBezTo>
                <a:lnTo>
                  <a:pt x="877" y="2851"/>
                </a:lnTo>
                <a:close/>
                <a:moveTo>
                  <a:pt x="1164" y="2021"/>
                </a:moveTo>
                <a:cubicBezTo>
                  <a:pt x="1736" y="2351"/>
                  <a:pt x="1736" y="2351"/>
                  <a:pt x="1736" y="2351"/>
                </a:cubicBezTo>
                <a:cubicBezTo>
                  <a:pt x="1213" y="2653"/>
                  <a:pt x="1213" y="2653"/>
                  <a:pt x="1213" y="2653"/>
                </a:cubicBezTo>
                <a:cubicBezTo>
                  <a:pt x="1202" y="2638"/>
                  <a:pt x="1184" y="2627"/>
                  <a:pt x="1164" y="2627"/>
                </a:cubicBezTo>
                <a:cubicBezTo>
                  <a:pt x="1132" y="2627"/>
                  <a:pt x="1106" y="2654"/>
                  <a:pt x="1106" y="2686"/>
                </a:cubicBezTo>
                <a:cubicBezTo>
                  <a:pt x="1106" y="2717"/>
                  <a:pt x="1130" y="2742"/>
                  <a:pt x="1161" y="2744"/>
                </a:cubicBezTo>
                <a:cubicBezTo>
                  <a:pt x="1161" y="3011"/>
                  <a:pt x="1161" y="3011"/>
                  <a:pt x="1161" y="3011"/>
                </a:cubicBezTo>
                <a:cubicBezTo>
                  <a:pt x="882" y="2848"/>
                  <a:pt x="882" y="2848"/>
                  <a:pt x="882" y="2848"/>
                </a:cubicBezTo>
                <a:cubicBezTo>
                  <a:pt x="878" y="2187"/>
                  <a:pt x="878" y="2187"/>
                  <a:pt x="878" y="2187"/>
                </a:cubicBezTo>
                <a:lnTo>
                  <a:pt x="1164" y="2021"/>
                </a:lnTo>
                <a:close/>
                <a:moveTo>
                  <a:pt x="2611" y="7536"/>
                </a:moveTo>
                <a:cubicBezTo>
                  <a:pt x="2611" y="8197"/>
                  <a:pt x="2611" y="8197"/>
                  <a:pt x="2611" y="8197"/>
                </a:cubicBezTo>
                <a:cubicBezTo>
                  <a:pt x="2329" y="8034"/>
                  <a:pt x="2329" y="8034"/>
                  <a:pt x="2329" y="8034"/>
                </a:cubicBezTo>
                <a:cubicBezTo>
                  <a:pt x="2329" y="7373"/>
                  <a:pt x="2329" y="7373"/>
                  <a:pt x="2329" y="7373"/>
                </a:cubicBezTo>
                <a:lnTo>
                  <a:pt x="2611" y="7536"/>
                </a:lnTo>
                <a:close/>
                <a:moveTo>
                  <a:pt x="2332" y="7369"/>
                </a:moveTo>
                <a:cubicBezTo>
                  <a:pt x="2611" y="7208"/>
                  <a:pt x="2611" y="7208"/>
                  <a:pt x="2611" y="7208"/>
                </a:cubicBezTo>
                <a:cubicBezTo>
                  <a:pt x="2611" y="7530"/>
                  <a:pt x="2611" y="7530"/>
                  <a:pt x="2611" y="7530"/>
                </a:cubicBezTo>
                <a:lnTo>
                  <a:pt x="2332" y="7369"/>
                </a:lnTo>
                <a:close/>
                <a:moveTo>
                  <a:pt x="2326" y="7361"/>
                </a:moveTo>
                <a:cubicBezTo>
                  <a:pt x="2326" y="6757"/>
                  <a:pt x="2326" y="6757"/>
                  <a:pt x="2326" y="6757"/>
                </a:cubicBezTo>
                <a:cubicBezTo>
                  <a:pt x="2357" y="6756"/>
                  <a:pt x="2383" y="6731"/>
                  <a:pt x="2383" y="6699"/>
                </a:cubicBezTo>
                <a:cubicBezTo>
                  <a:pt x="2383" y="6689"/>
                  <a:pt x="2380" y="6680"/>
                  <a:pt x="2376" y="6671"/>
                </a:cubicBezTo>
                <a:cubicBezTo>
                  <a:pt x="2611" y="6535"/>
                  <a:pt x="2611" y="6535"/>
                  <a:pt x="2611" y="6535"/>
                </a:cubicBezTo>
                <a:cubicBezTo>
                  <a:pt x="2611" y="7196"/>
                  <a:pt x="2611" y="7196"/>
                  <a:pt x="2611" y="7196"/>
                </a:cubicBezTo>
                <a:lnTo>
                  <a:pt x="2326" y="7361"/>
                </a:lnTo>
                <a:close/>
                <a:moveTo>
                  <a:pt x="2324" y="6641"/>
                </a:moveTo>
                <a:cubicBezTo>
                  <a:pt x="2304" y="6641"/>
                  <a:pt x="2286" y="6652"/>
                  <a:pt x="2275" y="6668"/>
                </a:cubicBezTo>
                <a:cubicBezTo>
                  <a:pt x="1753" y="6365"/>
                  <a:pt x="1753" y="6365"/>
                  <a:pt x="1753" y="6365"/>
                </a:cubicBezTo>
                <a:cubicBezTo>
                  <a:pt x="2037" y="6201"/>
                  <a:pt x="2037" y="6201"/>
                  <a:pt x="2037" y="6201"/>
                </a:cubicBezTo>
                <a:cubicBezTo>
                  <a:pt x="2608" y="6531"/>
                  <a:pt x="2608" y="6531"/>
                  <a:pt x="2608" y="6531"/>
                </a:cubicBezTo>
                <a:cubicBezTo>
                  <a:pt x="2373" y="6667"/>
                  <a:pt x="2373" y="6667"/>
                  <a:pt x="2373" y="6667"/>
                </a:cubicBezTo>
                <a:cubicBezTo>
                  <a:pt x="2363" y="6651"/>
                  <a:pt x="2345" y="6641"/>
                  <a:pt x="2324" y="6641"/>
                </a:cubicBezTo>
                <a:close/>
                <a:moveTo>
                  <a:pt x="2036" y="5862"/>
                </a:moveTo>
                <a:cubicBezTo>
                  <a:pt x="2319" y="5700"/>
                  <a:pt x="2319" y="5700"/>
                  <a:pt x="2319" y="5700"/>
                </a:cubicBezTo>
                <a:cubicBezTo>
                  <a:pt x="2319" y="5992"/>
                  <a:pt x="2319" y="5992"/>
                  <a:pt x="2319" y="5992"/>
                </a:cubicBezTo>
                <a:cubicBezTo>
                  <a:pt x="2302" y="5995"/>
                  <a:pt x="2289" y="6009"/>
                  <a:pt x="2289" y="6027"/>
                </a:cubicBezTo>
                <a:cubicBezTo>
                  <a:pt x="2289" y="6033"/>
                  <a:pt x="2290" y="6038"/>
                  <a:pt x="2292" y="6042"/>
                </a:cubicBezTo>
                <a:cubicBezTo>
                  <a:pt x="2037" y="6190"/>
                  <a:pt x="2037" y="6190"/>
                  <a:pt x="2037" y="6190"/>
                </a:cubicBezTo>
                <a:lnTo>
                  <a:pt x="2036" y="5862"/>
                </a:lnTo>
                <a:close/>
                <a:moveTo>
                  <a:pt x="2036" y="5188"/>
                </a:moveTo>
                <a:cubicBezTo>
                  <a:pt x="2037" y="4529"/>
                  <a:pt x="2037" y="4529"/>
                  <a:pt x="2037" y="4529"/>
                </a:cubicBezTo>
                <a:cubicBezTo>
                  <a:pt x="2321" y="4693"/>
                  <a:pt x="2321" y="4693"/>
                  <a:pt x="2321" y="4693"/>
                </a:cubicBezTo>
                <a:cubicBezTo>
                  <a:pt x="2321" y="5353"/>
                  <a:pt x="2321" y="5353"/>
                  <a:pt x="2321" y="5353"/>
                </a:cubicBezTo>
                <a:lnTo>
                  <a:pt x="2036" y="5188"/>
                </a:lnTo>
                <a:close/>
                <a:moveTo>
                  <a:pt x="2360" y="6027"/>
                </a:moveTo>
                <a:cubicBezTo>
                  <a:pt x="2360" y="6009"/>
                  <a:pt x="2347" y="5994"/>
                  <a:pt x="2329" y="5992"/>
                </a:cubicBezTo>
                <a:cubicBezTo>
                  <a:pt x="2329" y="5695"/>
                  <a:pt x="2329" y="5695"/>
                  <a:pt x="2329" y="5695"/>
                </a:cubicBezTo>
                <a:cubicBezTo>
                  <a:pt x="2616" y="5531"/>
                  <a:pt x="2616" y="5531"/>
                  <a:pt x="2616" y="5531"/>
                </a:cubicBezTo>
                <a:cubicBezTo>
                  <a:pt x="2900" y="5696"/>
                  <a:pt x="2900" y="5696"/>
                  <a:pt x="2900" y="5696"/>
                </a:cubicBezTo>
                <a:cubicBezTo>
                  <a:pt x="2901" y="6357"/>
                  <a:pt x="2901" y="6357"/>
                  <a:pt x="2901" y="6357"/>
                </a:cubicBezTo>
                <a:cubicBezTo>
                  <a:pt x="2357" y="6042"/>
                  <a:pt x="2357" y="6042"/>
                  <a:pt x="2357" y="6042"/>
                </a:cubicBezTo>
                <a:cubicBezTo>
                  <a:pt x="2359" y="6038"/>
                  <a:pt x="2360" y="6033"/>
                  <a:pt x="2360" y="6027"/>
                </a:cubicBezTo>
                <a:close/>
                <a:moveTo>
                  <a:pt x="2957" y="7032"/>
                </a:moveTo>
                <a:cubicBezTo>
                  <a:pt x="2957" y="7004"/>
                  <a:pt x="2936" y="6981"/>
                  <a:pt x="2909" y="6979"/>
                </a:cubicBezTo>
                <a:cubicBezTo>
                  <a:pt x="2909" y="6369"/>
                  <a:pt x="2909" y="6369"/>
                  <a:pt x="2909" y="6369"/>
                </a:cubicBezTo>
                <a:cubicBezTo>
                  <a:pt x="3191" y="6532"/>
                  <a:pt x="3191" y="6532"/>
                  <a:pt x="3191" y="6532"/>
                </a:cubicBezTo>
                <a:cubicBezTo>
                  <a:pt x="3191" y="7192"/>
                  <a:pt x="3191" y="7192"/>
                  <a:pt x="3191" y="7192"/>
                </a:cubicBezTo>
                <a:cubicBezTo>
                  <a:pt x="2952" y="7055"/>
                  <a:pt x="2952" y="7055"/>
                  <a:pt x="2952" y="7055"/>
                </a:cubicBezTo>
                <a:cubicBezTo>
                  <a:pt x="2955" y="7048"/>
                  <a:pt x="2957" y="7040"/>
                  <a:pt x="2957" y="7032"/>
                </a:cubicBezTo>
                <a:close/>
                <a:moveTo>
                  <a:pt x="3196" y="7195"/>
                </a:moveTo>
                <a:cubicBezTo>
                  <a:pt x="3196" y="6535"/>
                  <a:pt x="3196" y="6535"/>
                  <a:pt x="3196" y="6535"/>
                </a:cubicBezTo>
                <a:cubicBezTo>
                  <a:pt x="3480" y="6700"/>
                  <a:pt x="3480" y="6700"/>
                  <a:pt x="3480" y="6700"/>
                </a:cubicBezTo>
                <a:cubicBezTo>
                  <a:pt x="3480" y="7358"/>
                  <a:pt x="3480" y="7358"/>
                  <a:pt x="3480" y="7358"/>
                </a:cubicBezTo>
                <a:lnTo>
                  <a:pt x="3196" y="7195"/>
                </a:lnTo>
                <a:close/>
                <a:moveTo>
                  <a:pt x="3477" y="7368"/>
                </a:moveTo>
                <a:cubicBezTo>
                  <a:pt x="3196" y="7530"/>
                  <a:pt x="3196" y="7530"/>
                  <a:pt x="3196" y="7530"/>
                </a:cubicBezTo>
                <a:cubicBezTo>
                  <a:pt x="3196" y="7206"/>
                  <a:pt x="3196" y="7206"/>
                  <a:pt x="3196" y="7206"/>
                </a:cubicBezTo>
                <a:lnTo>
                  <a:pt x="3477" y="7368"/>
                </a:lnTo>
                <a:close/>
                <a:moveTo>
                  <a:pt x="3196" y="6530"/>
                </a:moveTo>
                <a:cubicBezTo>
                  <a:pt x="3196" y="6201"/>
                  <a:pt x="3196" y="6201"/>
                  <a:pt x="3196" y="6201"/>
                </a:cubicBezTo>
                <a:cubicBezTo>
                  <a:pt x="3484" y="6035"/>
                  <a:pt x="3484" y="6035"/>
                  <a:pt x="3484" y="6035"/>
                </a:cubicBezTo>
                <a:cubicBezTo>
                  <a:pt x="4055" y="6365"/>
                  <a:pt x="4055" y="6365"/>
                  <a:pt x="4055" y="6365"/>
                </a:cubicBezTo>
                <a:cubicBezTo>
                  <a:pt x="3483" y="6696"/>
                  <a:pt x="3483" y="6696"/>
                  <a:pt x="3483" y="6696"/>
                </a:cubicBezTo>
                <a:lnTo>
                  <a:pt x="3196" y="6530"/>
                </a:lnTo>
                <a:close/>
                <a:moveTo>
                  <a:pt x="5187" y="7033"/>
                </a:moveTo>
                <a:cubicBezTo>
                  <a:pt x="5187" y="7037"/>
                  <a:pt x="5188" y="7042"/>
                  <a:pt x="5190" y="7046"/>
                </a:cubicBezTo>
                <a:cubicBezTo>
                  <a:pt x="4684" y="7336"/>
                  <a:pt x="4684" y="7336"/>
                  <a:pt x="4684" y="7336"/>
                </a:cubicBezTo>
                <a:cubicBezTo>
                  <a:pt x="4675" y="7324"/>
                  <a:pt x="4661" y="7316"/>
                  <a:pt x="4645" y="7315"/>
                </a:cubicBezTo>
                <a:cubicBezTo>
                  <a:pt x="4645" y="6700"/>
                  <a:pt x="4645" y="6700"/>
                  <a:pt x="4645" y="6700"/>
                </a:cubicBezTo>
                <a:cubicBezTo>
                  <a:pt x="5218" y="6367"/>
                  <a:pt x="5218" y="6367"/>
                  <a:pt x="5218" y="6367"/>
                </a:cubicBezTo>
                <a:cubicBezTo>
                  <a:pt x="5218" y="6998"/>
                  <a:pt x="5218" y="6998"/>
                  <a:pt x="5218" y="6998"/>
                </a:cubicBezTo>
                <a:cubicBezTo>
                  <a:pt x="5200" y="7000"/>
                  <a:pt x="5187" y="7015"/>
                  <a:pt x="5187" y="7033"/>
                </a:cubicBezTo>
                <a:close/>
                <a:moveTo>
                  <a:pt x="5259" y="7033"/>
                </a:moveTo>
                <a:cubicBezTo>
                  <a:pt x="5259" y="7015"/>
                  <a:pt x="5245" y="7000"/>
                  <a:pt x="5228" y="6998"/>
                </a:cubicBezTo>
                <a:cubicBezTo>
                  <a:pt x="5228" y="6368"/>
                  <a:pt x="5228" y="6368"/>
                  <a:pt x="5228" y="6368"/>
                </a:cubicBezTo>
                <a:cubicBezTo>
                  <a:pt x="5511" y="6532"/>
                  <a:pt x="5511" y="6532"/>
                  <a:pt x="5511" y="6532"/>
                </a:cubicBezTo>
                <a:cubicBezTo>
                  <a:pt x="5511" y="7193"/>
                  <a:pt x="5511" y="7193"/>
                  <a:pt x="5511" y="7193"/>
                </a:cubicBezTo>
                <a:cubicBezTo>
                  <a:pt x="5256" y="7046"/>
                  <a:pt x="5256" y="7046"/>
                  <a:pt x="5256" y="7046"/>
                </a:cubicBezTo>
                <a:cubicBezTo>
                  <a:pt x="5258" y="7042"/>
                  <a:pt x="5259" y="7037"/>
                  <a:pt x="5259" y="7033"/>
                </a:cubicBezTo>
                <a:close/>
                <a:moveTo>
                  <a:pt x="5516" y="7528"/>
                </a:moveTo>
                <a:cubicBezTo>
                  <a:pt x="5516" y="7207"/>
                  <a:pt x="5516" y="7207"/>
                  <a:pt x="5516" y="7207"/>
                </a:cubicBezTo>
                <a:cubicBezTo>
                  <a:pt x="5795" y="7367"/>
                  <a:pt x="5795" y="7367"/>
                  <a:pt x="5795" y="7367"/>
                </a:cubicBezTo>
                <a:lnTo>
                  <a:pt x="5516" y="7528"/>
                </a:lnTo>
                <a:close/>
                <a:moveTo>
                  <a:pt x="5798" y="7372"/>
                </a:moveTo>
                <a:cubicBezTo>
                  <a:pt x="5798" y="8033"/>
                  <a:pt x="5798" y="8033"/>
                  <a:pt x="5798" y="8033"/>
                </a:cubicBezTo>
                <a:cubicBezTo>
                  <a:pt x="5516" y="8195"/>
                  <a:pt x="5516" y="8195"/>
                  <a:pt x="5516" y="8195"/>
                </a:cubicBezTo>
                <a:cubicBezTo>
                  <a:pt x="5516" y="7534"/>
                  <a:pt x="5516" y="7534"/>
                  <a:pt x="5516" y="7534"/>
                </a:cubicBezTo>
                <a:lnTo>
                  <a:pt x="5798" y="7372"/>
                </a:lnTo>
                <a:close/>
                <a:moveTo>
                  <a:pt x="5516" y="7195"/>
                </a:moveTo>
                <a:cubicBezTo>
                  <a:pt x="5516" y="6535"/>
                  <a:pt x="5516" y="6535"/>
                  <a:pt x="5516" y="6535"/>
                </a:cubicBezTo>
                <a:cubicBezTo>
                  <a:pt x="5750" y="6670"/>
                  <a:pt x="5750" y="6670"/>
                  <a:pt x="5750" y="6670"/>
                </a:cubicBezTo>
                <a:cubicBezTo>
                  <a:pt x="5747" y="6678"/>
                  <a:pt x="5744" y="6687"/>
                  <a:pt x="5744" y="6696"/>
                </a:cubicBezTo>
                <a:cubicBezTo>
                  <a:pt x="5744" y="6727"/>
                  <a:pt x="5769" y="6753"/>
                  <a:pt x="5799" y="6754"/>
                </a:cubicBezTo>
                <a:cubicBezTo>
                  <a:pt x="5799" y="7358"/>
                  <a:pt x="5799" y="7358"/>
                  <a:pt x="5799" y="7358"/>
                </a:cubicBezTo>
                <a:lnTo>
                  <a:pt x="5516" y="7195"/>
                </a:lnTo>
                <a:close/>
                <a:moveTo>
                  <a:pt x="5516" y="6529"/>
                </a:moveTo>
                <a:cubicBezTo>
                  <a:pt x="5516" y="6200"/>
                  <a:pt x="5516" y="6200"/>
                  <a:pt x="5516" y="6200"/>
                </a:cubicBezTo>
                <a:cubicBezTo>
                  <a:pt x="5802" y="6035"/>
                  <a:pt x="5802" y="6035"/>
                  <a:pt x="5802" y="6035"/>
                </a:cubicBezTo>
                <a:cubicBezTo>
                  <a:pt x="6333" y="6341"/>
                  <a:pt x="6333" y="6341"/>
                  <a:pt x="6333" y="6341"/>
                </a:cubicBezTo>
                <a:cubicBezTo>
                  <a:pt x="6330" y="6348"/>
                  <a:pt x="6329" y="6355"/>
                  <a:pt x="6329" y="6362"/>
                </a:cubicBezTo>
                <a:cubicBezTo>
                  <a:pt x="6329" y="6371"/>
                  <a:pt x="6331" y="6380"/>
                  <a:pt x="6335" y="6387"/>
                </a:cubicBezTo>
                <a:cubicBezTo>
                  <a:pt x="5852" y="6666"/>
                  <a:pt x="5852" y="6666"/>
                  <a:pt x="5852" y="6666"/>
                </a:cubicBezTo>
                <a:cubicBezTo>
                  <a:pt x="5841" y="6649"/>
                  <a:pt x="5823" y="6638"/>
                  <a:pt x="5802" y="6638"/>
                </a:cubicBezTo>
                <a:cubicBezTo>
                  <a:pt x="5781" y="6638"/>
                  <a:pt x="5763" y="6649"/>
                  <a:pt x="5753" y="6666"/>
                </a:cubicBezTo>
                <a:lnTo>
                  <a:pt x="5516" y="6529"/>
                </a:lnTo>
                <a:close/>
                <a:moveTo>
                  <a:pt x="6435" y="6362"/>
                </a:moveTo>
                <a:cubicBezTo>
                  <a:pt x="6435" y="6355"/>
                  <a:pt x="6434" y="6348"/>
                  <a:pt x="6431" y="6341"/>
                </a:cubicBezTo>
                <a:cubicBezTo>
                  <a:pt x="6672" y="6202"/>
                  <a:pt x="6672" y="6202"/>
                  <a:pt x="6672" y="6202"/>
                </a:cubicBezTo>
                <a:cubicBezTo>
                  <a:pt x="6672" y="6528"/>
                  <a:pt x="6672" y="6528"/>
                  <a:pt x="6672" y="6528"/>
                </a:cubicBezTo>
                <a:cubicBezTo>
                  <a:pt x="6429" y="6388"/>
                  <a:pt x="6429" y="6388"/>
                  <a:pt x="6429" y="6388"/>
                </a:cubicBezTo>
                <a:cubicBezTo>
                  <a:pt x="6433" y="6381"/>
                  <a:pt x="6435" y="6372"/>
                  <a:pt x="6435" y="6362"/>
                </a:cubicBezTo>
                <a:close/>
                <a:moveTo>
                  <a:pt x="6672" y="6534"/>
                </a:moveTo>
                <a:cubicBezTo>
                  <a:pt x="6672" y="7193"/>
                  <a:pt x="6672" y="7193"/>
                  <a:pt x="6672" y="7193"/>
                </a:cubicBezTo>
                <a:cubicBezTo>
                  <a:pt x="6387" y="7029"/>
                  <a:pt x="6387" y="7029"/>
                  <a:pt x="6387" y="7029"/>
                </a:cubicBezTo>
                <a:cubicBezTo>
                  <a:pt x="6387" y="6415"/>
                  <a:pt x="6387" y="6415"/>
                  <a:pt x="6387" y="6415"/>
                </a:cubicBezTo>
                <a:cubicBezTo>
                  <a:pt x="6403" y="6414"/>
                  <a:pt x="6417" y="6405"/>
                  <a:pt x="6426" y="6392"/>
                </a:cubicBezTo>
                <a:lnTo>
                  <a:pt x="6672" y="6534"/>
                </a:lnTo>
                <a:close/>
                <a:moveTo>
                  <a:pt x="6384" y="6309"/>
                </a:moveTo>
                <a:cubicBezTo>
                  <a:pt x="6384" y="6026"/>
                  <a:pt x="6384" y="6026"/>
                  <a:pt x="6384" y="6026"/>
                </a:cubicBezTo>
                <a:cubicBezTo>
                  <a:pt x="6669" y="6193"/>
                  <a:pt x="6669" y="6193"/>
                  <a:pt x="6669" y="6193"/>
                </a:cubicBezTo>
                <a:cubicBezTo>
                  <a:pt x="6426" y="6333"/>
                  <a:pt x="6426" y="6333"/>
                  <a:pt x="6426" y="6333"/>
                </a:cubicBezTo>
                <a:cubicBezTo>
                  <a:pt x="6417" y="6319"/>
                  <a:pt x="6402" y="6310"/>
                  <a:pt x="6384" y="6309"/>
                </a:cubicBezTo>
                <a:close/>
                <a:moveTo>
                  <a:pt x="6384" y="6021"/>
                </a:moveTo>
                <a:cubicBezTo>
                  <a:pt x="6384" y="5696"/>
                  <a:pt x="6384" y="5696"/>
                  <a:pt x="6384" y="5696"/>
                </a:cubicBezTo>
                <a:cubicBezTo>
                  <a:pt x="6957" y="5363"/>
                  <a:pt x="6957" y="5363"/>
                  <a:pt x="6957" y="5363"/>
                </a:cubicBezTo>
                <a:cubicBezTo>
                  <a:pt x="6957" y="6026"/>
                  <a:pt x="6957" y="6026"/>
                  <a:pt x="6957" y="6026"/>
                </a:cubicBezTo>
                <a:cubicBezTo>
                  <a:pt x="6673" y="6190"/>
                  <a:pt x="6673" y="6190"/>
                  <a:pt x="6673" y="6190"/>
                </a:cubicBezTo>
                <a:lnTo>
                  <a:pt x="6384" y="6021"/>
                </a:lnTo>
                <a:close/>
                <a:moveTo>
                  <a:pt x="8699" y="3684"/>
                </a:moveTo>
                <a:cubicBezTo>
                  <a:pt x="8416" y="3520"/>
                  <a:pt x="8416" y="3520"/>
                  <a:pt x="8416" y="3520"/>
                </a:cubicBezTo>
                <a:cubicBezTo>
                  <a:pt x="8986" y="3188"/>
                  <a:pt x="8986" y="3188"/>
                  <a:pt x="8986" y="3188"/>
                </a:cubicBezTo>
                <a:cubicBezTo>
                  <a:pt x="9272" y="3353"/>
                  <a:pt x="9272" y="3353"/>
                  <a:pt x="9272" y="3353"/>
                </a:cubicBezTo>
                <a:lnTo>
                  <a:pt x="8699" y="3684"/>
                </a:lnTo>
                <a:close/>
                <a:moveTo>
                  <a:pt x="9275" y="3357"/>
                </a:moveTo>
                <a:cubicBezTo>
                  <a:pt x="9276" y="4018"/>
                  <a:pt x="9276" y="4018"/>
                  <a:pt x="9276" y="4018"/>
                </a:cubicBezTo>
                <a:cubicBezTo>
                  <a:pt x="8729" y="4334"/>
                  <a:pt x="8729" y="4334"/>
                  <a:pt x="8729" y="4334"/>
                </a:cubicBezTo>
                <a:cubicBezTo>
                  <a:pt x="8722" y="4326"/>
                  <a:pt x="8713" y="4321"/>
                  <a:pt x="8702" y="4320"/>
                </a:cubicBezTo>
                <a:cubicBezTo>
                  <a:pt x="8702" y="3688"/>
                  <a:pt x="8702" y="3688"/>
                  <a:pt x="8702" y="3688"/>
                </a:cubicBezTo>
                <a:lnTo>
                  <a:pt x="9275" y="3357"/>
                </a:lnTo>
                <a:close/>
                <a:moveTo>
                  <a:pt x="8697" y="4321"/>
                </a:moveTo>
                <a:cubicBezTo>
                  <a:pt x="8687" y="4322"/>
                  <a:pt x="8679" y="4327"/>
                  <a:pt x="8673" y="4334"/>
                </a:cubicBezTo>
                <a:cubicBezTo>
                  <a:pt x="8413" y="4184"/>
                  <a:pt x="8413" y="4184"/>
                  <a:pt x="8413" y="4184"/>
                </a:cubicBezTo>
                <a:cubicBezTo>
                  <a:pt x="8414" y="3524"/>
                  <a:pt x="8414" y="3524"/>
                  <a:pt x="8414" y="3524"/>
                </a:cubicBezTo>
                <a:cubicBezTo>
                  <a:pt x="8697" y="3688"/>
                  <a:pt x="8697" y="3688"/>
                  <a:pt x="8697" y="3688"/>
                </a:cubicBezTo>
                <a:lnTo>
                  <a:pt x="8697" y="4321"/>
                </a:lnTo>
                <a:close/>
                <a:moveTo>
                  <a:pt x="8696" y="5022"/>
                </a:moveTo>
                <a:cubicBezTo>
                  <a:pt x="8123" y="5353"/>
                  <a:pt x="8123" y="5353"/>
                  <a:pt x="8123" y="5353"/>
                </a:cubicBezTo>
                <a:cubicBezTo>
                  <a:pt x="8122" y="4749"/>
                  <a:pt x="8122" y="4749"/>
                  <a:pt x="8122" y="4749"/>
                </a:cubicBezTo>
                <a:cubicBezTo>
                  <a:pt x="8154" y="4749"/>
                  <a:pt x="8179" y="4723"/>
                  <a:pt x="8179" y="4691"/>
                </a:cubicBezTo>
                <a:cubicBezTo>
                  <a:pt x="8179" y="4681"/>
                  <a:pt x="8177" y="4671"/>
                  <a:pt x="8172" y="4663"/>
                </a:cubicBezTo>
                <a:cubicBezTo>
                  <a:pt x="8670" y="4375"/>
                  <a:pt x="8670" y="4375"/>
                  <a:pt x="8670" y="4375"/>
                </a:cubicBezTo>
                <a:cubicBezTo>
                  <a:pt x="8676" y="4384"/>
                  <a:pt x="8685" y="4390"/>
                  <a:pt x="8696" y="4391"/>
                </a:cubicBezTo>
                <a:lnTo>
                  <a:pt x="8696" y="5022"/>
                </a:lnTo>
                <a:close/>
                <a:moveTo>
                  <a:pt x="8121" y="4633"/>
                </a:moveTo>
                <a:cubicBezTo>
                  <a:pt x="8101" y="4633"/>
                  <a:pt x="8083" y="4644"/>
                  <a:pt x="8072" y="4660"/>
                </a:cubicBezTo>
                <a:cubicBezTo>
                  <a:pt x="7835" y="4523"/>
                  <a:pt x="7835" y="4523"/>
                  <a:pt x="7835" y="4523"/>
                </a:cubicBezTo>
                <a:cubicBezTo>
                  <a:pt x="8408" y="4192"/>
                  <a:pt x="8408" y="4192"/>
                  <a:pt x="8408" y="4192"/>
                </a:cubicBezTo>
                <a:cubicBezTo>
                  <a:pt x="8668" y="4342"/>
                  <a:pt x="8668" y="4342"/>
                  <a:pt x="8668" y="4342"/>
                </a:cubicBezTo>
                <a:cubicBezTo>
                  <a:pt x="8666" y="4346"/>
                  <a:pt x="8665" y="4351"/>
                  <a:pt x="8665" y="4356"/>
                </a:cubicBezTo>
                <a:cubicBezTo>
                  <a:pt x="8665" y="4361"/>
                  <a:pt x="8666" y="4366"/>
                  <a:pt x="8668" y="4370"/>
                </a:cubicBezTo>
                <a:cubicBezTo>
                  <a:pt x="8169" y="4659"/>
                  <a:pt x="8169" y="4659"/>
                  <a:pt x="8169" y="4659"/>
                </a:cubicBezTo>
                <a:cubicBezTo>
                  <a:pt x="8159" y="4643"/>
                  <a:pt x="8141" y="4633"/>
                  <a:pt x="8121" y="4633"/>
                </a:cubicBezTo>
                <a:close/>
                <a:moveTo>
                  <a:pt x="7598" y="1678"/>
                </a:moveTo>
                <a:cubicBezTo>
                  <a:pt x="7598" y="1668"/>
                  <a:pt x="7596" y="1659"/>
                  <a:pt x="7591" y="1651"/>
                </a:cubicBezTo>
                <a:cubicBezTo>
                  <a:pt x="8116" y="1348"/>
                  <a:pt x="8116" y="1348"/>
                  <a:pt x="8116" y="1348"/>
                </a:cubicBezTo>
                <a:cubicBezTo>
                  <a:pt x="8115" y="2011"/>
                  <a:pt x="8115" y="2011"/>
                  <a:pt x="8115" y="2011"/>
                </a:cubicBezTo>
                <a:cubicBezTo>
                  <a:pt x="7570" y="2327"/>
                  <a:pt x="7570" y="2327"/>
                  <a:pt x="7570" y="2327"/>
                </a:cubicBezTo>
                <a:cubicBezTo>
                  <a:pt x="7563" y="2319"/>
                  <a:pt x="7554" y="2313"/>
                  <a:pt x="7543" y="2313"/>
                </a:cubicBezTo>
                <a:cubicBezTo>
                  <a:pt x="7542" y="1736"/>
                  <a:pt x="7542" y="1736"/>
                  <a:pt x="7542" y="1736"/>
                </a:cubicBezTo>
                <a:cubicBezTo>
                  <a:pt x="7573" y="1735"/>
                  <a:pt x="7598" y="1709"/>
                  <a:pt x="7598" y="1678"/>
                </a:cubicBezTo>
                <a:close/>
                <a:moveTo>
                  <a:pt x="7482" y="1678"/>
                </a:moveTo>
                <a:cubicBezTo>
                  <a:pt x="7482" y="1710"/>
                  <a:pt x="7506" y="1735"/>
                  <a:pt x="7537" y="1736"/>
                </a:cubicBezTo>
                <a:cubicBezTo>
                  <a:pt x="7538" y="2313"/>
                  <a:pt x="7538" y="2313"/>
                  <a:pt x="7538" y="2313"/>
                </a:cubicBezTo>
                <a:cubicBezTo>
                  <a:pt x="7528" y="2314"/>
                  <a:pt x="7519" y="2319"/>
                  <a:pt x="7513" y="2327"/>
                </a:cubicBezTo>
                <a:cubicBezTo>
                  <a:pt x="7254" y="2177"/>
                  <a:pt x="7254" y="2177"/>
                  <a:pt x="7254" y="2177"/>
                </a:cubicBezTo>
                <a:cubicBezTo>
                  <a:pt x="7253" y="1515"/>
                  <a:pt x="7253" y="1515"/>
                  <a:pt x="7253" y="1515"/>
                </a:cubicBezTo>
                <a:cubicBezTo>
                  <a:pt x="7488" y="1651"/>
                  <a:pt x="7488" y="1651"/>
                  <a:pt x="7488" y="1651"/>
                </a:cubicBezTo>
                <a:cubicBezTo>
                  <a:pt x="7484" y="1659"/>
                  <a:pt x="7482" y="1668"/>
                  <a:pt x="7482" y="1678"/>
                </a:cubicBezTo>
                <a:close/>
                <a:moveTo>
                  <a:pt x="7248" y="1516"/>
                </a:moveTo>
                <a:cubicBezTo>
                  <a:pt x="7250" y="2174"/>
                  <a:pt x="7250" y="2174"/>
                  <a:pt x="7250" y="2174"/>
                </a:cubicBezTo>
                <a:cubicBezTo>
                  <a:pt x="6967" y="2011"/>
                  <a:pt x="6967" y="2011"/>
                  <a:pt x="6967" y="2011"/>
                </a:cubicBezTo>
                <a:cubicBezTo>
                  <a:pt x="6966" y="1681"/>
                  <a:pt x="6966" y="1681"/>
                  <a:pt x="6966" y="1681"/>
                </a:cubicBezTo>
                <a:lnTo>
                  <a:pt x="7248" y="1516"/>
                </a:lnTo>
                <a:close/>
                <a:moveTo>
                  <a:pt x="6966" y="1675"/>
                </a:moveTo>
                <a:cubicBezTo>
                  <a:pt x="6966" y="1399"/>
                  <a:pt x="6966" y="1399"/>
                  <a:pt x="6966" y="1399"/>
                </a:cubicBezTo>
                <a:cubicBezTo>
                  <a:pt x="6983" y="1397"/>
                  <a:pt x="6997" y="1387"/>
                  <a:pt x="7006" y="1373"/>
                </a:cubicBezTo>
                <a:cubicBezTo>
                  <a:pt x="7245" y="1511"/>
                  <a:pt x="7245" y="1511"/>
                  <a:pt x="7245" y="1511"/>
                </a:cubicBezTo>
                <a:lnTo>
                  <a:pt x="6966" y="1675"/>
                </a:lnTo>
                <a:close/>
                <a:moveTo>
                  <a:pt x="7250" y="2185"/>
                </a:moveTo>
                <a:cubicBezTo>
                  <a:pt x="7251" y="2512"/>
                  <a:pt x="7251" y="2512"/>
                  <a:pt x="7251" y="2512"/>
                </a:cubicBezTo>
                <a:cubicBezTo>
                  <a:pt x="6960" y="2680"/>
                  <a:pt x="6960" y="2680"/>
                  <a:pt x="6960" y="2680"/>
                </a:cubicBezTo>
                <a:cubicBezTo>
                  <a:pt x="6429" y="2373"/>
                  <a:pt x="6429" y="2373"/>
                  <a:pt x="6429" y="2373"/>
                </a:cubicBezTo>
                <a:cubicBezTo>
                  <a:pt x="6433" y="2366"/>
                  <a:pt x="6435" y="2357"/>
                  <a:pt x="6435" y="2348"/>
                </a:cubicBezTo>
                <a:cubicBezTo>
                  <a:pt x="6435" y="2340"/>
                  <a:pt x="6434" y="2332"/>
                  <a:pt x="6431" y="2326"/>
                </a:cubicBezTo>
                <a:cubicBezTo>
                  <a:pt x="6962" y="2019"/>
                  <a:pt x="6962" y="2019"/>
                  <a:pt x="6962" y="2019"/>
                </a:cubicBezTo>
                <a:lnTo>
                  <a:pt x="7250" y="2185"/>
                </a:lnTo>
                <a:close/>
                <a:moveTo>
                  <a:pt x="5861" y="677"/>
                </a:moveTo>
                <a:cubicBezTo>
                  <a:pt x="5861" y="666"/>
                  <a:pt x="5858" y="656"/>
                  <a:pt x="5853" y="648"/>
                </a:cubicBezTo>
                <a:cubicBezTo>
                  <a:pt x="6088" y="512"/>
                  <a:pt x="6088" y="512"/>
                  <a:pt x="6088" y="512"/>
                </a:cubicBezTo>
                <a:cubicBezTo>
                  <a:pt x="6088" y="840"/>
                  <a:pt x="6088" y="840"/>
                  <a:pt x="6088" y="840"/>
                </a:cubicBezTo>
                <a:cubicBezTo>
                  <a:pt x="5804" y="1006"/>
                  <a:pt x="5804" y="1006"/>
                  <a:pt x="5804" y="1006"/>
                </a:cubicBezTo>
                <a:cubicBezTo>
                  <a:pt x="5803" y="735"/>
                  <a:pt x="5803" y="735"/>
                  <a:pt x="5803" y="735"/>
                </a:cubicBezTo>
                <a:cubicBezTo>
                  <a:pt x="5835" y="734"/>
                  <a:pt x="5861" y="708"/>
                  <a:pt x="5861" y="677"/>
                </a:cubicBezTo>
                <a:close/>
                <a:moveTo>
                  <a:pt x="6333" y="2326"/>
                </a:moveTo>
                <a:cubicBezTo>
                  <a:pt x="6330" y="2333"/>
                  <a:pt x="6329" y="2340"/>
                  <a:pt x="6329" y="2348"/>
                </a:cubicBezTo>
                <a:cubicBezTo>
                  <a:pt x="6329" y="2356"/>
                  <a:pt x="6331" y="2364"/>
                  <a:pt x="6335" y="2372"/>
                </a:cubicBezTo>
                <a:cubicBezTo>
                  <a:pt x="5849" y="2652"/>
                  <a:pt x="5849" y="2652"/>
                  <a:pt x="5849" y="2652"/>
                </a:cubicBezTo>
                <a:cubicBezTo>
                  <a:pt x="5839" y="2637"/>
                  <a:pt x="5821" y="2626"/>
                  <a:pt x="5801" y="2626"/>
                </a:cubicBezTo>
                <a:cubicBezTo>
                  <a:pt x="5781" y="2626"/>
                  <a:pt x="5763" y="2637"/>
                  <a:pt x="5752" y="2652"/>
                </a:cubicBezTo>
                <a:cubicBezTo>
                  <a:pt x="5230" y="2350"/>
                  <a:pt x="5230" y="2350"/>
                  <a:pt x="5230" y="2350"/>
                </a:cubicBezTo>
                <a:cubicBezTo>
                  <a:pt x="5802" y="2020"/>
                  <a:pt x="5802" y="2020"/>
                  <a:pt x="5802" y="2020"/>
                </a:cubicBezTo>
                <a:lnTo>
                  <a:pt x="6333" y="2326"/>
                </a:lnTo>
                <a:close/>
                <a:moveTo>
                  <a:pt x="5513" y="1847"/>
                </a:moveTo>
                <a:cubicBezTo>
                  <a:pt x="5513" y="1846"/>
                  <a:pt x="5513" y="1846"/>
                  <a:pt x="5513" y="1846"/>
                </a:cubicBezTo>
                <a:cubicBezTo>
                  <a:pt x="5514" y="1512"/>
                  <a:pt x="5514" y="1512"/>
                  <a:pt x="5514" y="1512"/>
                </a:cubicBezTo>
                <a:cubicBezTo>
                  <a:pt x="5798" y="1348"/>
                  <a:pt x="5798" y="1348"/>
                  <a:pt x="5798" y="1348"/>
                </a:cubicBezTo>
                <a:cubicBezTo>
                  <a:pt x="5797" y="2011"/>
                  <a:pt x="5797" y="2011"/>
                  <a:pt x="5797" y="2011"/>
                </a:cubicBezTo>
                <a:cubicBezTo>
                  <a:pt x="5224" y="2342"/>
                  <a:pt x="5224" y="2342"/>
                  <a:pt x="5224" y="2342"/>
                </a:cubicBezTo>
                <a:cubicBezTo>
                  <a:pt x="5224" y="2014"/>
                  <a:pt x="5224" y="2014"/>
                  <a:pt x="5224" y="2014"/>
                </a:cubicBezTo>
                <a:lnTo>
                  <a:pt x="5513" y="1847"/>
                </a:lnTo>
                <a:close/>
                <a:moveTo>
                  <a:pt x="5508" y="1844"/>
                </a:moveTo>
                <a:cubicBezTo>
                  <a:pt x="5224" y="2008"/>
                  <a:pt x="5224" y="2008"/>
                  <a:pt x="5224" y="2008"/>
                </a:cubicBezTo>
                <a:cubicBezTo>
                  <a:pt x="5224" y="1679"/>
                  <a:pt x="5224" y="1679"/>
                  <a:pt x="5224" y="1679"/>
                </a:cubicBezTo>
                <a:cubicBezTo>
                  <a:pt x="5509" y="1515"/>
                  <a:pt x="5509" y="1515"/>
                  <a:pt x="5509" y="1515"/>
                </a:cubicBezTo>
                <a:lnTo>
                  <a:pt x="5508" y="1844"/>
                </a:lnTo>
                <a:close/>
                <a:moveTo>
                  <a:pt x="2904" y="3024"/>
                </a:moveTo>
                <a:cubicBezTo>
                  <a:pt x="3191" y="3189"/>
                  <a:pt x="3191" y="3189"/>
                  <a:pt x="3191" y="3189"/>
                </a:cubicBezTo>
                <a:cubicBezTo>
                  <a:pt x="3191" y="3519"/>
                  <a:pt x="3191" y="3519"/>
                  <a:pt x="3191" y="3519"/>
                </a:cubicBezTo>
                <a:cubicBezTo>
                  <a:pt x="2954" y="3656"/>
                  <a:pt x="2954" y="3656"/>
                  <a:pt x="2954" y="3656"/>
                </a:cubicBezTo>
                <a:cubicBezTo>
                  <a:pt x="2944" y="3639"/>
                  <a:pt x="2925" y="3628"/>
                  <a:pt x="2904" y="3628"/>
                </a:cubicBezTo>
                <a:cubicBezTo>
                  <a:pt x="2883" y="3628"/>
                  <a:pt x="2864" y="3640"/>
                  <a:pt x="2854" y="3657"/>
                </a:cubicBezTo>
                <a:cubicBezTo>
                  <a:pt x="2616" y="3518"/>
                  <a:pt x="2616" y="3518"/>
                  <a:pt x="2616" y="3518"/>
                </a:cubicBezTo>
                <a:cubicBezTo>
                  <a:pt x="2616" y="3504"/>
                  <a:pt x="2616" y="3504"/>
                  <a:pt x="2616" y="3504"/>
                </a:cubicBezTo>
                <a:cubicBezTo>
                  <a:pt x="2616" y="3191"/>
                  <a:pt x="2616" y="3191"/>
                  <a:pt x="2616" y="3191"/>
                </a:cubicBezTo>
                <a:lnTo>
                  <a:pt x="2904" y="3024"/>
                </a:lnTo>
                <a:close/>
                <a:moveTo>
                  <a:pt x="2616" y="3179"/>
                </a:moveTo>
                <a:cubicBezTo>
                  <a:pt x="2617" y="2517"/>
                  <a:pt x="2617" y="2517"/>
                  <a:pt x="2617" y="2517"/>
                </a:cubicBezTo>
                <a:cubicBezTo>
                  <a:pt x="2858" y="2378"/>
                  <a:pt x="2858" y="2378"/>
                  <a:pt x="2858" y="2378"/>
                </a:cubicBezTo>
                <a:cubicBezTo>
                  <a:pt x="2867" y="2391"/>
                  <a:pt x="2882" y="2400"/>
                  <a:pt x="2899" y="2401"/>
                </a:cubicBezTo>
                <a:cubicBezTo>
                  <a:pt x="2899" y="3016"/>
                  <a:pt x="2899" y="3016"/>
                  <a:pt x="2899" y="3016"/>
                </a:cubicBezTo>
                <a:lnTo>
                  <a:pt x="2616" y="3179"/>
                </a:lnTo>
                <a:close/>
                <a:moveTo>
                  <a:pt x="2874" y="4335"/>
                </a:moveTo>
                <a:cubicBezTo>
                  <a:pt x="2616" y="4184"/>
                  <a:pt x="2616" y="4184"/>
                  <a:pt x="2616" y="4184"/>
                </a:cubicBezTo>
                <a:cubicBezTo>
                  <a:pt x="2616" y="3524"/>
                  <a:pt x="2616" y="3524"/>
                  <a:pt x="2616" y="3524"/>
                </a:cubicBezTo>
                <a:cubicBezTo>
                  <a:pt x="2852" y="3661"/>
                  <a:pt x="2852" y="3661"/>
                  <a:pt x="2852" y="3661"/>
                </a:cubicBezTo>
                <a:cubicBezTo>
                  <a:pt x="2848" y="3669"/>
                  <a:pt x="2846" y="3677"/>
                  <a:pt x="2846" y="3686"/>
                </a:cubicBezTo>
                <a:cubicBezTo>
                  <a:pt x="2846" y="3717"/>
                  <a:pt x="2870" y="3742"/>
                  <a:pt x="2901" y="3744"/>
                </a:cubicBezTo>
                <a:cubicBezTo>
                  <a:pt x="2901" y="4319"/>
                  <a:pt x="2901" y="4319"/>
                  <a:pt x="2901" y="4319"/>
                </a:cubicBezTo>
                <a:cubicBezTo>
                  <a:pt x="2890" y="4320"/>
                  <a:pt x="2880" y="4326"/>
                  <a:pt x="2874" y="4335"/>
                </a:cubicBezTo>
                <a:close/>
                <a:moveTo>
                  <a:pt x="2899" y="5022"/>
                </a:moveTo>
                <a:cubicBezTo>
                  <a:pt x="2616" y="5185"/>
                  <a:pt x="2616" y="5185"/>
                  <a:pt x="2616" y="5185"/>
                </a:cubicBezTo>
                <a:cubicBezTo>
                  <a:pt x="2615" y="4859"/>
                  <a:pt x="2615" y="4859"/>
                  <a:pt x="2615" y="4859"/>
                </a:cubicBezTo>
                <a:cubicBezTo>
                  <a:pt x="2899" y="4695"/>
                  <a:pt x="2899" y="4695"/>
                  <a:pt x="2899" y="4695"/>
                </a:cubicBezTo>
                <a:lnTo>
                  <a:pt x="2899" y="5022"/>
                </a:lnTo>
                <a:close/>
                <a:moveTo>
                  <a:pt x="2940" y="4355"/>
                </a:moveTo>
                <a:cubicBezTo>
                  <a:pt x="2940" y="4351"/>
                  <a:pt x="2939" y="4347"/>
                  <a:pt x="2938" y="4344"/>
                </a:cubicBezTo>
                <a:cubicBezTo>
                  <a:pt x="3191" y="4196"/>
                  <a:pt x="3191" y="4196"/>
                  <a:pt x="3191" y="4196"/>
                </a:cubicBezTo>
                <a:cubicBezTo>
                  <a:pt x="3191" y="4519"/>
                  <a:pt x="3191" y="4519"/>
                  <a:pt x="3191" y="4519"/>
                </a:cubicBezTo>
                <a:cubicBezTo>
                  <a:pt x="2936" y="4371"/>
                  <a:pt x="2936" y="4371"/>
                  <a:pt x="2936" y="4371"/>
                </a:cubicBezTo>
                <a:cubicBezTo>
                  <a:pt x="2938" y="4366"/>
                  <a:pt x="2940" y="4361"/>
                  <a:pt x="2940" y="4355"/>
                </a:cubicBezTo>
                <a:close/>
                <a:moveTo>
                  <a:pt x="3189" y="4524"/>
                </a:moveTo>
                <a:cubicBezTo>
                  <a:pt x="2909" y="4684"/>
                  <a:pt x="2909" y="4684"/>
                  <a:pt x="2909" y="4684"/>
                </a:cubicBezTo>
                <a:cubicBezTo>
                  <a:pt x="2909" y="4390"/>
                  <a:pt x="2909" y="4390"/>
                  <a:pt x="2909" y="4390"/>
                </a:cubicBezTo>
                <a:cubicBezTo>
                  <a:pt x="2919" y="4389"/>
                  <a:pt x="2928" y="4383"/>
                  <a:pt x="2933" y="4375"/>
                </a:cubicBezTo>
                <a:lnTo>
                  <a:pt x="3189" y="4524"/>
                </a:lnTo>
                <a:close/>
                <a:moveTo>
                  <a:pt x="2906" y="4319"/>
                </a:moveTo>
                <a:cubicBezTo>
                  <a:pt x="2906" y="3744"/>
                  <a:pt x="2906" y="3744"/>
                  <a:pt x="2906" y="3744"/>
                </a:cubicBezTo>
                <a:cubicBezTo>
                  <a:pt x="2937" y="3743"/>
                  <a:pt x="2962" y="3718"/>
                  <a:pt x="2962" y="3686"/>
                </a:cubicBezTo>
                <a:cubicBezTo>
                  <a:pt x="2962" y="3677"/>
                  <a:pt x="2960" y="3668"/>
                  <a:pt x="2956" y="3660"/>
                </a:cubicBezTo>
                <a:cubicBezTo>
                  <a:pt x="3191" y="3524"/>
                  <a:pt x="3191" y="3524"/>
                  <a:pt x="3191" y="3524"/>
                </a:cubicBezTo>
                <a:cubicBezTo>
                  <a:pt x="3191" y="4185"/>
                  <a:pt x="3191" y="4185"/>
                  <a:pt x="3191" y="4185"/>
                </a:cubicBezTo>
                <a:cubicBezTo>
                  <a:pt x="2934" y="4335"/>
                  <a:pt x="2934" y="4335"/>
                  <a:pt x="2934" y="4335"/>
                </a:cubicBezTo>
                <a:cubicBezTo>
                  <a:pt x="2928" y="4326"/>
                  <a:pt x="2917" y="4320"/>
                  <a:pt x="2906" y="4319"/>
                </a:cubicBezTo>
                <a:close/>
                <a:moveTo>
                  <a:pt x="2909" y="3016"/>
                </a:moveTo>
                <a:cubicBezTo>
                  <a:pt x="2909" y="2401"/>
                  <a:pt x="2909" y="2401"/>
                  <a:pt x="2909" y="2401"/>
                </a:cubicBezTo>
                <a:cubicBezTo>
                  <a:pt x="2925" y="2399"/>
                  <a:pt x="2939" y="2390"/>
                  <a:pt x="2947" y="2377"/>
                </a:cubicBezTo>
                <a:cubicBezTo>
                  <a:pt x="3191" y="2518"/>
                  <a:pt x="3191" y="2518"/>
                  <a:pt x="3191" y="2518"/>
                </a:cubicBezTo>
                <a:cubicBezTo>
                  <a:pt x="3191" y="3178"/>
                  <a:pt x="3191" y="3178"/>
                  <a:pt x="3191" y="3178"/>
                </a:cubicBezTo>
                <a:lnTo>
                  <a:pt x="2909" y="3016"/>
                </a:lnTo>
                <a:close/>
                <a:moveTo>
                  <a:pt x="2905" y="2015"/>
                </a:moveTo>
                <a:cubicBezTo>
                  <a:pt x="3188" y="2180"/>
                  <a:pt x="3188" y="2180"/>
                  <a:pt x="3188" y="2180"/>
                </a:cubicBezTo>
                <a:cubicBezTo>
                  <a:pt x="2947" y="2319"/>
                  <a:pt x="2947" y="2319"/>
                  <a:pt x="2947" y="2319"/>
                </a:cubicBezTo>
                <a:cubicBezTo>
                  <a:pt x="2938" y="2305"/>
                  <a:pt x="2923" y="2296"/>
                  <a:pt x="2906" y="2295"/>
                </a:cubicBezTo>
                <a:lnTo>
                  <a:pt x="2905" y="2015"/>
                </a:lnTo>
                <a:close/>
                <a:moveTo>
                  <a:pt x="3198" y="2185"/>
                </a:moveTo>
                <a:cubicBezTo>
                  <a:pt x="3477" y="2348"/>
                  <a:pt x="3477" y="2348"/>
                  <a:pt x="3477" y="2348"/>
                </a:cubicBezTo>
                <a:cubicBezTo>
                  <a:pt x="3192" y="2513"/>
                  <a:pt x="3192" y="2513"/>
                  <a:pt x="3192" y="2513"/>
                </a:cubicBezTo>
                <a:cubicBezTo>
                  <a:pt x="2950" y="2373"/>
                  <a:pt x="2950" y="2373"/>
                  <a:pt x="2950" y="2373"/>
                </a:cubicBezTo>
                <a:cubicBezTo>
                  <a:pt x="2953" y="2365"/>
                  <a:pt x="2956" y="2357"/>
                  <a:pt x="2956" y="2348"/>
                </a:cubicBezTo>
                <a:cubicBezTo>
                  <a:pt x="2956" y="2341"/>
                  <a:pt x="2954" y="2334"/>
                  <a:pt x="2952" y="2328"/>
                </a:cubicBezTo>
                <a:lnTo>
                  <a:pt x="3198" y="2185"/>
                </a:lnTo>
                <a:close/>
                <a:moveTo>
                  <a:pt x="3196" y="3516"/>
                </a:moveTo>
                <a:cubicBezTo>
                  <a:pt x="3196" y="3192"/>
                  <a:pt x="3196" y="3192"/>
                  <a:pt x="3196" y="3192"/>
                </a:cubicBezTo>
                <a:cubicBezTo>
                  <a:pt x="3450" y="3338"/>
                  <a:pt x="3450" y="3338"/>
                  <a:pt x="3450" y="3338"/>
                </a:cubicBezTo>
                <a:cubicBezTo>
                  <a:pt x="3448" y="3343"/>
                  <a:pt x="3446" y="3348"/>
                  <a:pt x="3446" y="3354"/>
                </a:cubicBezTo>
                <a:cubicBezTo>
                  <a:pt x="3446" y="3359"/>
                  <a:pt x="3448" y="3364"/>
                  <a:pt x="3450" y="3369"/>
                </a:cubicBezTo>
                <a:lnTo>
                  <a:pt x="3196" y="3516"/>
                </a:lnTo>
                <a:close/>
                <a:moveTo>
                  <a:pt x="3452" y="3373"/>
                </a:moveTo>
                <a:cubicBezTo>
                  <a:pt x="3458" y="3382"/>
                  <a:pt x="3468" y="3388"/>
                  <a:pt x="3479" y="3390"/>
                </a:cubicBezTo>
                <a:cubicBezTo>
                  <a:pt x="3478" y="4018"/>
                  <a:pt x="3478" y="4018"/>
                  <a:pt x="3478" y="4018"/>
                </a:cubicBezTo>
                <a:cubicBezTo>
                  <a:pt x="3196" y="4182"/>
                  <a:pt x="3196" y="4182"/>
                  <a:pt x="3196" y="4182"/>
                </a:cubicBezTo>
                <a:cubicBezTo>
                  <a:pt x="3196" y="3522"/>
                  <a:pt x="3196" y="3522"/>
                  <a:pt x="3196" y="3522"/>
                </a:cubicBezTo>
                <a:lnTo>
                  <a:pt x="3452" y="3373"/>
                </a:lnTo>
                <a:close/>
                <a:moveTo>
                  <a:pt x="3196" y="3180"/>
                </a:moveTo>
                <a:cubicBezTo>
                  <a:pt x="3196" y="2521"/>
                  <a:pt x="3196" y="2521"/>
                  <a:pt x="3196" y="2521"/>
                </a:cubicBezTo>
                <a:cubicBezTo>
                  <a:pt x="3480" y="2686"/>
                  <a:pt x="3480" y="2686"/>
                  <a:pt x="3480" y="2686"/>
                </a:cubicBezTo>
                <a:cubicBezTo>
                  <a:pt x="3480" y="3318"/>
                  <a:pt x="3480" y="3318"/>
                  <a:pt x="3480" y="3318"/>
                </a:cubicBezTo>
                <a:cubicBezTo>
                  <a:pt x="3471" y="3319"/>
                  <a:pt x="3462" y="3323"/>
                  <a:pt x="3456" y="3330"/>
                </a:cubicBezTo>
                <a:lnTo>
                  <a:pt x="3196" y="3180"/>
                </a:lnTo>
                <a:close/>
                <a:moveTo>
                  <a:pt x="3483" y="4027"/>
                </a:moveTo>
                <a:cubicBezTo>
                  <a:pt x="4014" y="4332"/>
                  <a:pt x="4014" y="4332"/>
                  <a:pt x="4014" y="4332"/>
                </a:cubicBezTo>
                <a:cubicBezTo>
                  <a:pt x="4010" y="4339"/>
                  <a:pt x="4008" y="4347"/>
                  <a:pt x="4008" y="4355"/>
                </a:cubicBezTo>
                <a:cubicBezTo>
                  <a:pt x="4008" y="4364"/>
                  <a:pt x="4011" y="4372"/>
                  <a:pt x="4015" y="4380"/>
                </a:cubicBezTo>
                <a:cubicBezTo>
                  <a:pt x="3483" y="4689"/>
                  <a:pt x="3483" y="4689"/>
                  <a:pt x="3483" y="4689"/>
                </a:cubicBezTo>
                <a:cubicBezTo>
                  <a:pt x="3196" y="4522"/>
                  <a:pt x="3196" y="4522"/>
                  <a:pt x="3196" y="4522"/>
                </a:cubicBezTo>
                <a:cubicBezTo>
                  <a:pt x="3196" y="4194"/>
                  <a:pt x="3196" y="4194"/>
                  <a:pt x="3196" y="4194"/>
                </a:cubicBezTo>
                <a:lnTo>
                  <a:pt x="3483" y="4027"/>
                </a:lnTo>
                <a:close/>
                <a:moveTo>
                  <a:pt x="3480" y="5309"/>
                </a:moveTo>
                <a:cubicBezTo>
                  <a:pt x="3464" y="5310"/>
                  <a:pt x="3450" y="5318"/>
                  <a:pt x="3441" y="5330"/>
                </a:cubicBezTo>
                <a:cubicBezTo>
                  <a:pt x="3201" y="5191"/>
                  <a:pt x="3201" y="5191"/>
                  <a:pt x="3201" y="5191"/>
                </a:cubicBezTo>
                <a:cubicBezTo>
                  <a:pt x="3480" y="5028"/>
                  <a:pt x="3480" y="5028"/>
                  <a:pt x="3480" y="5028"/>
                </a:cubicBezTo>
                <a:lnTo>
                  <a:pt x="3480" y="5309"/>
                </a:lnTo>
                <a:close/>
                <a:moveTo>
                  <a:pt x="3485" y="5021"/>
                </a:moveTo>
                <a:cubicBezTo>
                  <a:pt x="3485" y="4693"/>
                  <a:pt x="3485" y="4693"/>
                  <a:pt x="3485" y="4693"/>
                </a:cubicBezTo>
                <a:cubicBezTo>
                  <a:pt x="4017" y="4384"/>
                  <a:pt x="4017" y="4384"/>
                  <a:pt x="4017" y="4384"/>
                </a:cubicBezTo>
                <a:cubicBezTo>
                  <a:pt x="4026" y="4398"/>
                  <a:pt x="4041" y="4407"/>
                  <a:pt x="4059" y="4408"/>
                </a:cubicBezTo>
                <a:cubicBezTo>
                  <a:pt x="4059" y="5022"/>
                  <a:pt x="4059" y="5022"/>
                  <a:pt x="4059" y="5022"/>
                </a:cubicBezTo>
                <a:cubicBezTo>
                  <a:pt x="3772" y="5187"/>
                  <a:pt x="3772" y="5187"/>
                  <a:pt x="3772" y="5187"/>
                </a:cubicBezTo>
                <a:lnTo>
                  <a:pt x="3485" y="5021"/>
                </a:lnTo>
                <a:close/>
                <a:moveTo>
                  <a:pt x="3768" y="5190"/>
                </a:moveTo>
                <a:cubicBezTo>
                  <a:pt x="3526" y="5330"/>
                  <a:pt x="3526" y="5330"/>
                  <a:pt x="3526" y="5330"/>
                </a:cubicBezTo>
                <a:cubicBezTo>
                  <a:pt x="3517" y="5317"/>
                  <a:pt x="3502" y="5309"/>
                  <a:pt x="3485" y="5308"/>
                </a:cubicBezTo>
                <a:cubicBezTo>
                  <a:pt x="3485" y="5027"/>
                  <a:pt x="3485" y="5027"/>
                  <a:pt x="3485" y="5027"/>
                </a:cubicBezTo>
                <a:lnTo>
                  <a:pt x="3768" y="5190"/>
                </a:lnTo>
                <a:close/>
                <a:moveTo>
                  <a:pt x="3782" y="5193"/>
                </a:moveTo>
                <a:cubicBezTo>
                  <a:pt x="4063" y="5030"/>
                  <a:pt x="4063" y="5030"/>
                  <a:pt x="4063" y="5030"/>
                </a:cubicBezTo>
                <a:cubicBezTo>
                  <a:pt x="4636" y="5360"/>
                  <a:pt x="4636" y="5360"/>
                  <a:pt x="4636" y="5360"/>
                </a:cubicBezTo>
                <a:cubicBezTo>
                  <a:pt x="4354" y="5523"/>
                  <a:pt x="4354" y="5523"/>
                  <a:pt x="4354" y="5523"/>
                </a:cubicBezTo>
                <a:lnTo>
                  <a:pt x="3782" y="5193"/>
                </a:lnTo>
                <a:close/>
                <a:moveTo>
                  <a:pt x="4351" y="6527"/>
                </a:moveTo>
                <a:cubicBezTo>
                  <a:pt x="4071" y="6365"/>
                  <a:pt x="4071" y="6365"/>
                  <a:pt x="4071" y="6365"/>
                </a:cubicBezTo>
                <a:cubicBezTo>
                  <a:pt x="4351" y="6203"/>
                  <a:pt x="4351" y="6203"/>
                  <a:pt x="4351" y="6203"/>
                </a:cubicBezTo>
                <a:lnTo>
                  <a:pt x="4351" y="6527"/>
                </a:lnTo>
                <a:close/>
                <a:moveTo>
                  <a:pt x="6327" y="5023"/>
                </a:moveTo>
                <a:cubicBezTo>
                  <a:pt x="6327" y="5032"/>
                  <a:pt x="6329" y="5040"/>
                  <a:pt x="6333" y="5047"/>
                </a:cubicBezTo>
                <a:cubicBezTo>
                  <a:pt x="6096" y="5184"/>
                  <a:pt x="6096" y="5184"/>
                  <a:pt x="6096" y="5184"/>
                </a:cubicBezTo>
                <a:cubicBezTo>
                  <a:pt x="6092" y="4857"/>
                  <a:pt x="6092" y="4857"/>
                  <a:pt x="6092" y="4857"/>
                </a:cubicBezTo>
                <a:cubicBezTo>
                  <a:pt x="6092" y="4525"/>
                  <a:pt x="6092" y="4525"/>
                  <a:pt x="6092" y="4525"/>
                </a:cubicBezTo>
                <a:cubicBezTo>
                  <a:pt x="6376" y="4361"/>
                  <a:pt x="6376" y="4361"/>
                  <a:pt x="6376" y="4361"/>
                </a:cubicBezTo>
                <a:cubicBezTo>
                  <a:pt x="6377" y="4970"/>
                  <a:pt x="6377" y="4970"/>
                  <a:pt x="6377" y="4970"/>
                </a:cubicBezTo>
                <a:cubicBezTo>
                  <a:pt x="6349" y="4972"/>
                  <a:pt x="6327" y="4995"/>
                  <a:pt x="6327" y="5023"/>
                </a:cubicBezTo>
                <a:close/>
                <a:moveTo>
                  <a:pt x="6322" y="3686"/>
                </a:moveTo>
                <a:cubicBezTo>
                  <a:pt x="6322" y="3717"/>
                  <a:pt x="6347" y="3743"/>
                  <a:pt x="6378" y="3744"/>
                </a:cubicBezTo>
                <a:cubicBezTo>
                  <a:pt x="6378" y="4013"/>
                  <a:pt x="6378" y="4013"/>
                  <a:pt x="6378" y="4013"/>
                </a:cubicBezTo>
                <a:cubicBezTo>
                  <a:pt x="5807" y="3686"/>
                  <a:pt x="5807" y="3686"/>
                  <a:pt x="5807" y="3686"/>
                </a:cubicBezTo>
                <a:cubicBezTo>
                  <a:pt x="5807" y="3357"/>
                  <a:pt x="5807" y="3357"/>
                  <a:pt x="5807" y="3357"/>
                </a:cubicBezTo>
                <a:cubicBezTo>
                  <a:pt x="6329" y="3660"/>
                  <a:pt x="6329" y="3660"/>
                  <a:pt x="6329" y="3660"/>
                </a:cubicBezTo>
                <a:cubicBezTo>
                  <a:pt x="6325" y="3668"/>
                  <a:pt x="6322" y="3677"/>
                  <a:pt x="6322" y="3686"/>
                </a:cubicBezTo>
                <a:close/>
                <a:moveTo>
                  <a:pt x="5859" y="2685"/>
                </a:moveTo>
                <a:cubicBezTo>
                  <a:pt x="5859" y="2674"/>
                  <a:pt x="5856" y="2665"/>
                  <a:pt x="5852" y="2657"/>
                </a:cubicBezTo>
                <a:cubicBezTo>
                  <a:pt x="6337" y="2376"/>
                  <a:pt x="6337" y="2376"/>
                  <a:pt x="6337" y="2376"/>
                </a:cubicBezTo>
                <a:cubicBezTo>
                  <a:pt x="6346" y="2389"/>
                  <a:pt x="6360" y="2399"/>
                  <a:pt x="6376" y="2401"/>
                </a:cubicBezTo>
                <a:cubicBezTo>
                  <a:pt x="6376" y="3015"/>
                  <a:pt x="6376" y="3015"/>
                  <a:pt x="6376" y="3015"/>
                </a:cubicBezTo>
                <a:cubicBezTo>
                  <a:pt x="5804" y="3346"/>
                  <a:pt x="5804" y="3346"/>
                  <a:pt x="5804" y="3346"/>
                </a:cubicBezTo>
                <a:cubicBezTo>
                  <a:pt x="5803" y="2743"/>
                  <a:pt x="5803" y="2743"/>
                  <a:pt x="5803" y="2743"/>
                </a:cubicBezTo>
                <a:cubicBezTo>
                  <a:pt x="5834" y="2741"/>
                  <a:pt x="5859" y="2716"/>
                  <a:pt x="5859" y="2685"/>
                </a:cubicBezTo>
                <a:close/>
                <a:moveTo>
                  <a:pt x="5743" y="2685"/>
                </a:moveTo>
                <a:cubicBezTo>
                  <a:pt x="5743" y="2716"/>
                  <a:pt x="5767" y="2741"/>
                  <a:pt x="5798" y="2743"/>
                </a:cubicBezTo>
                <a:cubicBezTo>
                  <a:pt x="5799" y="3346"/>
                  <a:pt x="5799" y="3346"/>
                  <a:pt x="5799" y="3346"/>
                </a:cubicBezTo>
                <a:cubicBezTo>
                  <a:pt x="5228" y="3014"/>
                  <a:pt x="5228" y="3014"/>
                  <a:pt x="5228" y="3014"/>
                </a:cubicBezTo>
                <a:cubicBezTo>
                  <a:pt x="5227" y="2354"/>
                  <a:pt x="5227" y="2354"/>
                  <a:pt x="5227" y="2354"/>
                </a:cubicBezTo>
                <a:cubicBezTo>
                  <a:pt x="5750" y="2657"/>
                  <a:pt x="5750" y="2657"/>
                  <a:pt x="5750" y="2657"/>
                </a:cubicBezTo>
                <a:cubicBezTo>
                  <a:pt x="5745" y="2665"/>
                  <a:pt x="5743" y="2674"/>
                  <a:pt x="5743" y="2685"/>
                </a:cubicBezTo>
                <a:close/>
                <a:moveTo>
                  <a:pt x="5513" y="3850"/>
                </a:moveTo>
                <a:cubicBezTo>
                  <a:pt x="5512" y="3521"/>
                  <a:pt x="5512" y="3521"/>
                  <a:pt x="5512" y="3521"/>
                </a:cubicBezTo>
                <a:cubicBezTo>
                  <a:pt x="5797" y="3357"/>
                  <a:pt x="5797" y="3357"/>
                  <a:pt x="5797" y="3357"/>
                </a:cubicBezTo>
                <a:cubicBezTo>
                  <a:pt x="5797" y="3686"/>
                  <a:pt x="5797" y="3686"/>
                  <a:pt x="5797" y="3686"/>
                </a:cubicBezTo>
                <a:lnTo>
                  <a:pt x="5513" y="3850"/>
                </a:lnTo>
                <a:close/>
                <a:moveTo>
                  <a:pt x="5797" y="3692"/>
                </a:moveTo>
                <a:cubicBezTo>
                  <a:pt x="5798" y="4019"/>
                  <a:pt x="5798" y="4019"/>
                  <a:pt x="5798" y="4019"/>
                </a:cubicBezTo>
                <a:cubicBezTo>
                  <a:pt x="5515" y="4182"/>
                  <a:pt x="5515" y="4182"/>
                  <a:pt x="5515" y="4182"/>
                </a:cubicBezTo>
                <a:cubicBezTo>
                  <a:pt x="5513" y="3856"/>
                  <a:pt x="5513" y="3856"/>
                  <a:pt x="5513" y="3856"/>
                </a:cubicBezTo>
                <a:lnTo>
                  <a:pt x="5797" y="3692"/>
                </a:lnTo>
                <a:close/>
                <a:moveTo>
                  <a:pt x="5802" y="4027"/>
                </a:moveTo>
                <a:cubicBezTo>
                  <a:pt x="6081" y="4189"/>
                  <a:pt x="6081" y="4189"/>
                  <a:pt x="6081" y="4189"/>
                </a:cubicBezTo>
                <a:cubicBezTo>
                  <a:pt x="5516" y="4521"/>
                  <a:pt x="5516" y="4521"/>
                  <a:pt x="5516" y="4521"/>
                </a:cubicBezTo>
                <a:cubicBezTo>
                  <a:pt x="5515" y="4193"/>
                  <a:pt x="5515" y="4193"/>
                  <a:pt x="5515" y="4193"/>
                </a:cubicBezTo>
                <a:lnTo>
                  <a:pt x="5802" y="4027"/>
                </a:lnTo>
                <a:close/>
                <a:moveTo>
                  <a:pt x="6378" y="4018"/>
                </a:moveTo>
                <a:cubicBezTo>
                  <a:pt x="6379" y="4350"/>
                  <a:pt x="6379" y="4350"/>
                  <a:pt x="6379" y="4350"/>
                </a:cubicBezTo>
                <a:cubicBezTo>
                  <a:pt x="6092" y="4184"/>
                  <a:pt x="6092" y="4184"/>
                  <a:pt x="6092" y="4184"/>
                </a:cubicBezTo>
                <a:cubicBezTo>
                  <a:pt x="6092" y="4182"/>
                  <a:pt x="6092" y="4182"/>
                  <a:pt x="6092" y="4182"/>
                </a:cubicBezTo>
                <a:cubicBezTo>
                  <a:pt x="6091" y="4183"/>
                  <a:pt x="6091" y="4183"/>
                  <a:pt x="6091" y="4183"/>
                </a:cubicBezTo>
                <a:cubicBezTo>
                  <a:pt x="5807" y="4019"/>
                  <a:pt x="5807" y="4019"/>
                  <a:pt x="5807" y="4019"/>
                </a:cubicBezTo>
                <a:cubicBezTo>
                  <a:pt x="5807" y="3692"/>
                  <a:pt x="5807" y="3692"/>
                  <a:pt x="5807" y="3692"/>
                </a:cubicBezTo>
                <a:lnTo>
                  <a:pt x="6378" y="4018"/>
                </a:lnTo>
                <a:close/>
                <a:moveTo>
                  <a:pt x="6373" y="4358"/>
                </a:moveTo>
                <a:cubicBezTo>
                  <a:pt x="6092" y="4520"/>
                  <a:pt x="6092" y="4520"/>
                  <a:pt x="6092" y="4520"/>
                </a:cubicBezTo>
                <a:cubicBezTo>
                  <a:pt x="6092" y="4195"/>
                  <a:pt x="6092" y="4195"/>
                  <a:pt x="6092" y="4195"/>
                </a:cubicBezTo>
                <a:lnTo>
                  <a:pt x="6373" y="4358"/>
                </a:lnTo>
                <a:close/>
                <a:moveTo>
                  <a:pt x="6094" y="5525"/>
                </a:moveTo>
                <a:cubicBezTo>
                  <a:pt x="5812" y="5361"/>
                  <a:pt x="5812" y="5361"/>
                  <a:pt x="5812" y="5361"/>
                </a:cubicBezTo>
                <a:cubicBezTo>
                  <a:pt x="6091" y="5198"/>
                  <a:pt x="6091" y="5198"/>
                  <a:pt x="6091" y="5198"/>
                </a:cubicBezTo>
                <a:lnTo>
                  <a:pt x="6094" y="5525"/>
                </a:lnTo>
                <a:close/>
                <a:moveTo>
                  <a:pt x="5804" y="5354"/>
                </a:moveTo>
                <a:cubicBezTo>
                  <a:pt x="5803" y="4749"/>
                  <a:pt x="5803" y="4749"/>
                  <a:pt x="5803" y="4749"/>
                </a:cubicBezTo>
                <a:cubicBezTo>
                  <a:pt x="5834" y="4748"/>
                  <a:pt x="5859" y="4723"/>
                  <a:pt x="5859" y="4691"/>
                </a:cubicBezTo>
                <a:cubicBezTo>
                  <a:pt x="5859" y="4681"/>
                  <a:pt x="5856" y="4672"/>
                  <a:pt x="5852" y="4664"/>
                </a:cubicBezTo>
                <a:cubicBezTo>
                  <a:pt x="6087" y="4528"/>
                  <a:pt x="6087" y="4528"/>
                  <a:pt x="6087" y="4528"/>
                </a:cubicBezTo>
                <a:cubicBezTo>
                  <a:pt x="6087" y="4857"/>
                  <a:pt x="6087" y="4857"/>
                  <a:pt x="6087" y="4857"/>
                </a:cubicBezTo>
                <a:cubicBezTo>
                  <a:pt x="6091" y="5187"/>
                  <a:pt x="6091" y="5187"/>
                  <a:pt x="6091" y="5187"/>
                </a:cubicBezTo>
                <a:lnTo>
                  <a:pt x="5804" y="5354"/>
                </a:lnTo>
                <a:close/>
                <a:moveTo>
                  <a:pt x="5801" y="4633"/>
                </a:moveTo>
                <a:cubicBezTo>
                  <a:pt x="5780" y="4633"/>
                  <a:pt x="5762" y="4644"/>
                  <a:pt x="5752" y="4660"/>
                </a:cubicBezTo>
                <a:cubicBezTo>
                  <a:pt x="5519" y="4525"/>
                  <a:pt x="5519" y="4525"/>
                  <a:pt x="5519" y="4525"/>
                </a:cubicBezTo>
                <a:cubicBezTo>
                  <a:pt x="6086" y="4191"/>
                  <a:pt x="6086" y="4191"/>
                  <a:pt x="6086" y="4191"/>
                </a:cubicBezTo>
                <a:cubicBezTo>
                  <a:pt x="6087" y="4192"/>
                  <a:pt x="6087" y="4192"/>
                  <a:pt x="6087" y="4192"/>
                </a:cubicBezTo>
                <a:cubicBezTo>
                  <a:pt x="6087" y="4523"/>
                  <a:pt x="6087" y="4523"/>
                  <a:pt x="6087" y="4523"/>
                </a:cubicBezTo>
                <a:cubicBezTo>
                  <a:pt x="5850" y="4660"/>
                  <a:pt x="5850" y="4660"/>
                  <a:pt x="5850" y="4660"/>
                </a:cubicBezTo>
                <a:cubicBezTo>
                  <a:pt x="5839" y="4644"/>
                  <a:pt x="5821" y="4633"/>
                  <a:pt x="5801" y="4633"/>
                </a:cubicBezTo>
                <a:close/>
                <a:moveTo>
                  <a:pt x="5799" y="5353"/>
                </a:moveTo>
                <a:cubicBezTo>
                  <a:pt x="5228" y="5021"/>
                  <a:pt x="5228" y="5021"/>
                  <a:pt x="5228" y="5021"/>
                </a:cubicBezTo>
                <a:cubicBezTo>
                  <a:pt x="5227" y="4393"/>
                  <a:pt x="5227" y="4393"/>
                  <a:pt x="5227" y="4393"/>
                </a:cubicBezTo>
                <a:cubicBezTo>
                  <a:pt x="5237" y="4391"/>
                  <a:pt x="5246" y="4385"/>
                  <a:pt x="5252" y="4376"/>
                </a:cubicBezTo>
                <a:cubicBezTo>
                  <a:pt x="5511" y="4526"/>
                  <a:pt x="5511" y="4526"/>
                  <a:pt x="5511" y="4526"/>
                </a:cubicBezTo>
                <a:cubicBezTo>
                  <a:pt x="5511" y="4529"/>
                  <a:pt x="5511" y="4529"/>
                  <a:pt x="5511" y="4529"/>
                </a:cubicBezTo>
                <a:cubicBezTo>
                  <a:pt x="5514" y="4528"/>
                  <a:pt x="5514" y="4528"/>
                  <a:pt x="5514" y="4528"/>
                </a:cubicBezTo>
                <a:cubicBezTo>
                  <a:pt x="5749" y="4664"/>
                  <a:pt x="5749" y="4664"/>
                  <a:pt x="5749" y="4664"/>
                </a:cubicBezTo>
                <a:cubicBezTo>
                  <a:pt x="5745" y="4672"/>
                  <a:pt x="5743" y="4681"/>
                  <a:pt x="5743" y="4691"/>
                </a:cubicBezTo>
                <a:cubicBezTo>
                  <a:pt x="5743" y="4723"/>
                  <a:pt x="5767" y="4748"/>
                  <a:pt x="5798" y="4749"/>
                </a:cubicBezTo>
                <a:lnTo>
                  <a:pt x="5799" y="5353"/>
                </a:lnTo>
                <a:close/>
                <a:moveTo>
                  <a:pt x="5257" y="4358"/>
                </a:moveTo>
                <a:cubicBezTo>
                  <a:pt x="5257" y="4353"/>
                  <a:pt x="5256" y="4348"/>
                  <a:pt x="5254" y="4344"/>
                </a:cubicBezTo>
                <a:cubicBezTo>
                  <a:pt x="5510" y="4196"/>
                  <a:pt x="5510" y="4196"/>
                  <a:pt x="5510" y="4196"/>
                </a:cubicBezTo>
                <a:cubicBezTo>
                  <a:pt x="5511" y="4521"/>
                  <a:pt x="5511" y="4521"/>
                  <a:pt x="5511" y="4521"/>
                </a:cubicBezTo>
                <a:cubicBezTo>
                  <a:pt x="5254" y="4372"/>
                  <a:pt x="5254" y="4372"/>
                  <a:pt x="5254" y="4372"/>
                </a:cubicBezTo>
                <a:cubicBezTo>
                  <a:pt x="5256" y="4367"/>
                  <a:pt x="5257" y="4363"/>
                  <a:pt x="5257" y="4358"/>
                </a:cubicBezTo>
                <a:close/>
                <a:moveTo>
                  <a:pt x="5224" y="4322"/>
                </a:moveTo>
                <a:cubicBezTo>
                  <a:pt x="5224" y="4023"/>
                  <a:pt x="5224" y="4023"/>
                  <a:pt x="5224" y="4023"/>
                </a:cubicBezTo>
                <a:cubicBezTo>
                  <a:pt x="5508" y="3859"/>
                  <a:pt x="5508" y="3859"/>
                  <a:pt x="5508" y="3859"/>
                </a:cubicBezTo>
                <a:cubicBezTo>
                  <a:pt x="5510" y="4185"/>
                  <a:pt x="5510" y="4185"/>
                  <a:pt x="5510" y="4185"/>
                </a:cubicBezTo>
                <a:cubicBezTo>
                  <a:pt x="5249" y="4335"/>
                  <a:pt x="5249" y="4335"/>
                  <a:pt x="5249" y="4335"/>
                </a:cubicBezTo>
                <a:cubicBezTo>
                  <a:pt x="5243" y="4328"/>
                  <a:pt x="5234" y="4323"/>
                  <a:pt x="5224" y="4322"/>
                </a:cubicBezTo>
                <a:close/>
                <a:moveTo>
                  <a:pt x="5224" y="4018"/>
                </a:moveTo>
                <a:cubicBezTo>
                  <a:pt x="5224" y="3688"/>
                  <a:pt x="5224" y="3688"/>
                  <a:pt x="5224" y="3688"/>
                </a:cubicBezTo>
                <a:cubicBezTo>
                  <a:pt x="5507" y="3524"/>
                  <a:pt x="5507" y="3524"/>
                  <a:pt x="5507" y="3524"/>
                </a:cubicBezTo>
                <a:cubicBezTo>
                  <a:pt x="5508" y="3853"/>
                  <a:pt x="5508" y="3853"/>
                  <a:pt x="5508" y="3853"/>
                </a:cubicBezTo>
                <a:lnTo>
                  <a:pt x="5224" y="4018"/>
                </a:lnTo>
                <a:close/>
                <a:moveTo>
                  <a:pt x="5221" y="3683"/>
                </a:moveTo>
                <a:cubicBezTo>
                  <a:pt x="4689" y="3376"/>
                  <a:pt x="4689" y="3376"/>
                  <a:pt x="4689" y="3376"/>
                </a:cubicBezTo>
                <a:cubicBezTo>
                  <a:pt x="4694" y="3368"/>
                  <a:pt x="4696" y="3359"/>
                  <a:pt x="4696" y="3350"/>
                </a:cubicBezTo>
                <a:cubicBezTo>
                  <a:pt x="4696" y="3343"/>
                  <a:pt x="4695" y="3335"/>
                  <a:pt x="4692" y="3329"/>
                </a:cubicBezTo>
                <a:cubicBezTo>
                  <a:pt x="4934" y="3190"/>
                  <a:pt x="4934" y="3190"/>
                  <a:pt x="4934" y="3190"/>
                </a:cubicBezTo>
                <a:cubicBezTo>
                  <a:pt x="5505" y="3520"/>
                  <a:pt x="5505" y="3520"/>
                  <a:pt x="5505" y="3520"/>
                </a:cubicBezTo>
                <a:lnTo>
                  <a:pt x="5221" y="3683"/>
                </a:lnTo>
                <a:close/>
                <a:moveTo>
                  <a:pt x="4938" y="2179"/>
                </a:moveTo>
                <a:cubicBezTo>
                  <a:pt x="5219" y="2017"/>
                  <a:pt x="5219" y="2017"/>
                  <a:pt x="5219" y="2017"/>
                </a:cubicBezTo>
                <a:cubicBezTo>
                  <a:pt x="5219" y="2341"/>
                  <a:pt x="5219" y="2341"/>
                  <a:pt x="5219" y="2341"/>
                </a:cubicBezTo>
                <a:lnTo>
                  <a:pt x="4938" y="2179"/>
                </a:lnTo>
                <a:close/>
                <a:moveTo>
                  <a:pt x="5213" y="2350"/>
                </a:moveTo>
                <a:cubicBezTo>
                  <a:pt x="4935" y="2510"/>
                  <a:pt x="4935" y="2510"/>
                  <a:pt x="4935" y="2510"/>
                </a:cubicBezTo>
                <a:cubicBezTo>
                  <a:pt x="4935" y="2189"/>
                  <a:pt x="4935" y="2189"/>
                  <a:pt x="4935" y="2189"/>
                </a:cubicBezTo>
                <a:lnTo>
                  <a:pt x="5213" y="2350"/>
                </a:lnTo>
                <a:close/>
                <a:moveTo>
                  <a:pt x="5218" y="3014"/>
                </a:moveTo>
                <a:cubicBezTo>
                  <a:pt x="4935" y="3178"/>
                  <a:pt x="4935" y="3178"/>
                  <a:pt x="4935" y="3178"/>
                </a:cubicBezTo>
                <a:cubicBezTo>
                  <a:pt x="4935" y="2516"/>
                  <a:pt x="4935" y="2516"/>
                  <a:pt x="4935" y="2516"/>
                </a:cubicBezTo>
                <a:cubicBezTo>
                  <a:pt x="5217" y="2353"/>
                  <a:pt x="5217" y="2353"/>
                  <a:pt x="5217" y="2353"/>
                </a:cubicBezTo>
                <a:lnTo>
                  <a:pt x="5218" y="3014"/>
                </a:lnTo>
                <a:close/>
                <a:moveTo>
                  <a:pt x="4588" y="2016"/>
                </a:moveTo>
                <a:cubicBezTo>
                  <a:pt x="4588" y="2023"/>
                  <a:pt x="4590" y="2030"/>
                  <a:pt x="4593" y="2037"/>
                </a:cubicBezTo>
                <a:cubicBezTo>
                  <a:pt x="4090" y="2327"/>
                  <a:pt x="4090" y="2327"/>
                  <a:pt x="4090" y="2327"/>
                </a:cubicBezTo>
                <a:cubicBezTo>
                  <a:pt x="4084" y="2320"/>
                  <a:pt x="4075" y="2315"/>
                  <a:pt x="4065" y="2315"/>
                </a:cubicBezTo>
                <a:cubicBezTo>
                  <a:pt x="4064" y="1682"/>
                  <a:pt x="4064" y="1682"/>
                  <a:pt x="4064" y="1682"/>
                </a:cubicBezTo>
                <a:cubicBezTo>
                  <a:pt x="4638" y="1350"/>
                  <a:pt x="4638" y="1350"/>
                  <a:pt x="4638" y="1350"/>
                </a:cubicBezTo>
                <a:cubicBezTo>
                  <a:pt x="4637" y="1963"/>
                  <a:pt x="4637" y="1963"/>
                  <a:pt x="4637" y="1963"/>
                </a:cubicBezTo>
                <a:cubicBezTo>
                  <a:pt x="4610" y="1965"/>
                  <a:pt x="4588" y="1988"/>
                  <a:pt x="4588" y="2016"/>
                </a:cubicBezTo>
                <a:close/>
                <a:moveTo>
                  <a:pt x="4028" y="2350"/>
                </a:moveTo>
                <a:cubicBezTo>
                  <a:pt x="4028" y="2355"/>
                  <a:pt x="4029" y="2360"/>
                  <a:pt x="4030" y="2364"/>
                </a:cubicBezTo>
                <a:cubicBezTo>
                  <a:pt x="3774" y="2513"/>
                  <a:pt x="3774" y="2513"/>
                  <a:pt x="3774" y="2513"/>
                </a:cubicBezTo>
                <a:cubicBezTo>
                  <a:pt x="3773" y="2186"/>
                  <a:pt x="3773" y="2186"/>
                  <a:pt x="3773" y="2186"/>
                </a:cubicBezTo>
                <a:cubicBezTo>
                  <a:pt x="4031" y="2335"/>
                  <a:pt x="4031" y="2335"/>
                  <a:pt x="4031" y="2335"/>
                </a:cubicBezTo>
                <a:cubicBezTo>
                  <a:pt x="4029" y="2340"/>
                  <a:pt x="4028" y="2345"/>
                  <a:pt x="4028" y="2350"/>
                </a:cubicBezTo>
                <a:close/>
                <a:moveTo>
                  <a:pt x="4033" y="2369"/>
                </a:moveTo>
                <a:cubicBezTo>
                  <a:pt x="4038" y="2378"/>
                  <a:pt x="4047" y="2384"/>
                  <a:pt x="4058" y="2386"/>
                </a:cubicBezTo>
                <a:cubicBezTo>
                  <a:pt x="4058" y="3014"/>
                  <a:pt x="4058" y="3014"/>
                  <a:pt x="4058" y="3014"/>
                </a:cubicBezTo>
                <a:cubicBezTo>
                  <a:pt x="3775" y="3178"/>
                  <a:pt x="3775" y="3178"/>
                  <a:pt x="3775" y="3178"/>
                </a:cubicBezTo>
                <a:cubicBezTo>
                  <a:pt x="3774" y="2519"/>
                  <a:pt x="3774" y="2519"/>
                  <a:pt x="3774" y="2519"/>
                </a:cubicBezTo>
                <a:lnTo>
                  <a:pt x="4033" y="2369"/>
                </a:lnTo>
                <a:close/>
                <a:moveTo>
                  <a:pt x="4063" y="3023"/>
                </a:moveTo>
                <a:cubicBezTo>
                  <a:pt x="4594" y="3330"/>
                  <a:pt x="4594" y="3330"/>
                  <a:pt x="4594" y="3330"/>
                </a:cubicBezTo>
                <a:cubicBezTo>
                  <a:pt x="4591" y="3336"/>
                  <a:pt x="4590" y="3343"/>
                  <a:pt x="4590" y="3350"/>
                </a:cubicBezTo>
                <a:cubicBezTo>
                  <a:pt x="4590" y="3359"/>
                  <a:pt x="4592" y="3367"/>
                  <a:pt x="4596" y="3375"/>
                </a:cubicBezTo>
                <a:cubicBezTo>
                  <a:pt x="4336" y="3525"/>
                  <a:pt x="4336" y="3525"/>
                  <a:pt x="4336" y="3525"/>
                </a:cubicBezTo>
                <a:cubicBezTo>
                  <a:pt x="3780" y="3186"/>
                  <a:pt x="3780" y="3186"/>
                  <a:pt x="3780" y="3186"/>
                </a:cubicBezTo>
                <a:lnTo>
                  <a:pt x="4063" y="3023"/>
                </a:lnTo>
                <a:close/>
                <a:moveTo>
                  <a:pt x="4356" y="5187"/>
                </a:moveTo>
                <a:cubicBezTo>
                  <a:pt x="4356" y="5187"/>
                  <a:pt x="4356" y="5187"/>
                  <a:pt x="4356" y="5187"/>
                </a:cubicBezTo>
                <a:cubicBezTo>
                  <a:pt x="4349" y="4523"/>
                  <a:pt x="4349" y="4523"/>
                  <a:pt x="4349" y="4523"/>
                </a:cubicBezTo>
                <a:cubicBezTo>
                  <a:pt x="4640" y="4691"/>
                  <a:pt x="4640" y="4691"/>
                  <a:pt x="4640" y="4691"/>
                </a:cubicBezTo>
                <a:cubicBezTo>
                  <a:pt x="4640" y="5031"/>
                  <a:pt x="4640" y="5031"/>
                  <a:pt x="4640" y="5031"/>
                </a:cubicBezTo>
                <a:lnTo>
                  <a:pt x="4356" y="5187"/>
                </a:lnTo>
                <a:close/>
                <a:moveTo>
                  <a:pt x="4640" y="5036"/>
                </a:moveTo>
                <a:cubicBezTo>
                  <a:pt x="4640" y="5351"/>
                  <a:pt x="4640" y="5351"/>
                  <a:pt x="4640" y="5351"/>
                </a:cubicBezTo>
                <a:cubicBezTo>
                  <a:pt x="4361" y="5190"/>
                  <a:pt x="4361" y="5190"/>
                  <a:pt x="4361" y="5190"/>
                </a:cubicBezTo>
                <a:lnTo>
                  <a:pt x="4640" y="5036"/>
                </a:lnTo>
                <a:close/>
                <a:moveTo>
                  <a:pt x="4351" y="5184"/>
                </a:moveTo>
                <a:cubicBezTo>
                  <a:pt x="4068" y="5022"/>
                  <a:pt x="4068" y="5022"/>
                  <a:pt x="4068" y="5022"/>
                </a:cubicBezTo>
                <a:cubicBezTo>
                  <a:pt x="4068" y="4408"/>
                  <a:pt x="4068" y="4408"/>
                  <a:pt x="4068" y="4408"/>
                </a:cubicBezTo>
                <a:cubicBezTo>
                  <a:pt x="4084" y="4406"/>
                  <a:pt x="4098" y="4397"/>
                  <a:pt x="4106" y="4384"/>
                </a:cubicBezTo>
                <a:cubicBezTo>
                  <a:pt x="4344" y="4520"/>
                  <a:pt x="4344" y="4520"/>
                  <a:pt x="4344" y="4520"/>
                </a:cubicBezTo>
                <a:lnTo>
                  <a:pt x="4351" y="5184"/>
                </a:lnTo>
                <a:close/>
                <a:moveTo>
                  <a:pt x="4115" y="4355"/>
                </a:moveTo>
                <a:cubicBezTo>
                  <a:pt x="4115" y="4347"/>
                  <a:pt x="4113" y="4340"/>
                  <a:pt x="4111" y="4334"/>
                </a:cubicBezTo>
                <a:cubicBezTo>
                  <a:pt x="4341" y="4202"/>
                  <a:pt x="4341" y="4202"/>
                  <a:pt x="4341" y="4202"/>
                </a:cubicBezTo>
                <a:cubicBezTo>
                  <a:pt x="4344" y="4515"/>
                  <a:pt x="4344" y="4515"/>
                  <a:pt x="4344" y="4515"/>
                </a:cubicBezTo>
                <a:cubicBezTo>
                  <a:pt x="4109" y="4379"/>
                  <a:pt x="4109" y="4379"/>
                  <a:pt x="4109" y="4379"/>
                </a:cubicBezTo>
                <a:cubicBezTo>
                  <a:pt x="4113" y="4372"/>
                  <a:pt x="4115" y="4364"/>
                  <a:pt x="4115" y="4355"/>
                </a:cubicBezTo>
                <a:close/>
                <a:moveTo>
                  <a:pt x="4338" y="3529"/>
                </a:moveTo>
                <a:cubicBezTo>
                  <a:pt x="4598" y="3379"/>
                  <a:pt x="4598" y="3379"/>
                  <a:pt x="4598" y="3379"/>
                </a:cubicBezTo>
                <a:cubicBezTo>
                  <a:pt x="4607" y="3392"/>
                  <a:pt x="4621" y="3401"/>
                  <a:pt x="4637" y="3403"/>
                </a:cubicBezTo>
                <a:cubicBezTo>
                  <a:pt x="4638" y="4019"/>
                  <a:pt x="4638" y="4019"/>
                  <a:pt x="4638" y="4019"/>
                </a:cubicBezTo>
                <a:cubicBezTo>
                  <a:pt x="4345" y="4188"/>
                  <a:pt x="4345" y="4188"/>
                  <a:pt x="4345" y="4188"/>
                </a:cubicBezTo>
                <a:lnTo>
                  <a:pt x="4338" y="3529"/>
                </a:lnTo>
                <a:close/>
                <a:moveTo>
                  <a:pt x="4064" y="4302"/>
                </a:moveTo>
                <a:cubicBezTo>
                  <a:pt x="4065" y="3687"/>
                  <a:pt x="4065" y="3687"/>
                  <a:pt x="4065" y="3687"/>
                </a:cubicBezTo>
                <a:cubicBezTo>
                  <a:pt x="4334" y="3532"/>
                  <a:pt x="4334" y="3532"/>
                  <a:pt x="4334" y="3532"/>
                </a:cubicBezTo>
                <a:cubicBezTo>
                  <a:pt x="4340" y="4190"/>
                  <a:pt x="4340" y="4190"/>
                  <a:pt x="4340" y="4190"/>
                </a:cubicBezTo>
                <a:cubicBezTo>
                  <a:pt x="4106" y="4325"/>
                  <a:pt x="4106" y="4325"/>
                  <a:pt x="4106" y="4325"/>
                </a:cubicBezTo>
                <a:cubicBezTo>
                  <a:pt x="4097" y="4312"/>
                  <a:pt x="4082" y="4302"/>
                  <a:pt x="4064" y="4302"/>
                </a:cubicBezTo>
                <a:close/>
                <a:moveTo>
                  <a:pt x="4094" y="2369"/>
                </a:moveTo>
                <a:cubicBezTo>
                  <a:pt x="4640" y="2683"/>
                  <a:pt x="4640" y="2683"/>
                  <a:pt x="4640" y="2683"/>
                </a:cubicBezTo>
                <a:cubicBezTo>
                  <a:pt x="4639" y="3297"/>
                  <a:pt x="4639" y="3297"/>
                  <a:pt x="4639" y="3297"/>
                </a:cubicBezTo>
                <a:cubicBezTo>
                  <a:pt x="4622" y="3298"/>
                  <a:pt x="4607" y="3307"/>
                  <a:pt x="4598" y="3321"/>
                </a:cubicBezTo>
                <a:cubicBezTo>
                  <a:pt x="4067" y="3014"/>
                  <a:pt x="4067" y="3014"/>
                  <a:pt x="4067" y="3014"/>
                </a:cubicBezTo>
                <a:cubicBezTo>
                  <a:pt x="4068" y="2386"/>
                  <a:pt x="4068" y="2386"/>
                  <a:pt x="4068" y="2386"/>
                </a:cubicBezTo>
                <a:cubicBezTo>
                  <a:pt x="4079" y="2384"/>
                  <a:pt x="4088" y="2378"/>
                  <a:pt x="4094" y="2369"/>
                </a:cubicBezTo>
                <a:close/>
                <a:moveTo>
                  <a:pt x="4643" y="4028"/>
                </a:moveTo>
                <a:cubicBezTo>
                  <a:pt x="4930" y="4193"/>
                  <a:pt x="4930" y="4193"/>
                  <a:pt x="4930" y="4193"/>
                </a:cubicBezTo>
                <a:cubicBezTo>
                  <a:pt x="4930" y="4521"/>
                  <a:pt x="4930" y="4521"/>
                  <a:pt x="4930" y="4521"/>
                </a:cubicBezTo>
                <a:cubicBezTo>
                  <a:pt x="4642" y="4687"/>
                  <a:pt x="4642" y="4687"/>
                  <a:pt x="4642" y="4687"/>
                </a:cubicBezTo>
                <a:cubicBezTo>
                  <a:pt x="4349" y="4518"/>
                  <a:pt x="4349" y="4518"/>
                  <a:pt x="4349" y="4518"/>
                </a:cubicBezTo>
                <a:cubicBezTo>
                  <a:pt x="4345" y="4199"/>
                  <a:pt x="4345" y="4199"/>
                  <a:pt x="4345" y="4199"/>
                </a:cubicBezTo>
                <a:lnTo>
                  <a:pt x="4643" y="4028"/>
                </a:lnTo>
                <a:close/>
                <a:moveTo>
                  <a:pt x="4645" y="5351"/>
                </a:moveTo>
                <a:cubicBezTo>
                  <a:pt x="4645" y="5036"/>
                  <a:pt x="4645" y="5036"/>
                  <a:pt x="4645" y="5036"/>
                </a:cubicBezTo>
                <a:cubicBezTo>
                  <a:pt x="4920" y="5192"/>
                  <a:pt x="4920" y="5192"/>
                  <a:pt x="4920" y="5192"/>
                </a:cubicBezTo>
                <a:lnTo>
                  <a:pt x="4645" y="5351"/>
                </a:lnTo>
                <a:close/>
                <a:moveTo>
                  <a:pt x="4930" y="5198"/>
                </a:moveTo>
                <a:cubicBezTo>
                  <a:pt x="4930" y="5521"/>
                  <a:pt x="4930" y="5521"/>
                  <a:pt x="4930" y="5521"/>
                </a:cubicBezTo>
                <a:cubicBezTo>
                  <a:pt x="4649" y="5360"/>
                  <a:pt x="4649" y="5360"/>
                  <a:pt x="4649" y="5360"/>
                </a:cubicBezTo>
                <a:lnTo>
                  <a:pt x="4930" y="5198"/>
                </a:lnTo>
                <a:close/>
                <a:moveTo>
                  <a:pt x="4645" y="5030"/>
                </a:moveTo>
                <a:cubicBezTo>
                  <a:pt x="4645" y="4691"/>
                  <a:pt x="4645" y="4691"/>
                  <a:pt x="4645" y="4691"/>
                </a:cubicBezTo>
                <a:cubicBezTo>
                  <a:pt x="4930" y="4527"/>
                  <a:pt x="4930" y="4527"/>
                  <a:pt x="4930" y="4527"/>
                </a:cubicBezTo>
                <a:cubicBezTo>
                  <a:pt x="4930" y="5187"/>
                  <a:pt x="4930" y="5187"/>
                  <a:pt x="4930" y="5187"/>
                </a:cubicBezTo>
                <a:cubicBezTo>
                  <a:pt x="4925" y="5189"/>
                  <a:pt x="4925" y="5189"/>
                  <a:pt x="4925" y="5189"/>
                </a:cubicBezTo>
                <a:lnTo>
                  <a:pt x="4645" y="5030"/>
                </a:lnTo>
                <a:close/>
                <a:moveTo>
                  <a:pt x="4687" y="3320"/>
                </a:moveTo>
                <a:cubicBezTo>
                  <a:pt x="4678" y="3306"/>
                  <a:pt x="4662" y="3297"/>
                  <a:pt x="4644" y="3297"/>
                </a:cubicBezTo>
                <a:cubicBezTo>
                  <a:pt x="4645" y="2683"/>
                  <a:pt x="4645" y="2683"/>
                  <a:pt x="4645" y="2683"/>
                </a:cubicBezTo>
                <a:cubicBezTo>
                  <a:pt x="4930" y="2519"/>
                  <a:pt x="4930" y="2519"/>
                  <a:pt x="4930" y="2519"/>
                </a:cubicBezTo>
                <a:cubicBezTo>
                  <a:pt x="4930" y="3181"/>
                  <a:pt x="4930" y="3181"/>
                  <a:pt x="4930" y="3181"/>
                </a:cubicBezTo>
                <a:lnTo>
                  <a:pt x="4687" y="3320"/>
                </a:lnTo>
                <a:close/>
                <a:moveTo>
                  <a:pt x="5219" y="4322"/>
                </a:moveTo>
                <a:cubicBezTo>
                  <a:pt x="5209" y="4322"/>
                  <a:pt x="5200" y="4327"/>
                  <a:pt x="5194" y="4335"/>
                </a:cubicBezTo>
                <a:cubicBezTo>
                  <a:pt x="4939" y="4188"/>
                  <a:pt x="4939" y="4188"/>
                  <a:pt x="4939" y="4188"/>
                </a:cubicBezTo>
                <a:cubicBezTo>
                  <a:pt x="5219" y="4026"/>
                  <a:pt x="5219" y="4026"/>
                  <a:pt x="5219" y="4026"/>
                </a:cubicBezTo>
                <a:lnTo>
                  <a:pt x="5219" y="4322"/>
                </a:lnTo>
                <a:close/>
                <a:moveTo>
                  <a:pt x="5218" y="5021"/>
                </a:moveTo>
                <a:cubicBezTo>
                  <a:pt x="4935" y="5184"/>
                  <a:pt x="4935" y="5184"/>
                  <a:pt x="4935" y="5184"/>
                </a:cubicBezTo>
                <a:cubicBezTo>
                  <a:pt x="4935" y="4524"/>
                  <a:pt x="4935" y="4524"/>
                  <a:pt x="4935" y="4524"/>
                </a:cubicBezTo>
                <a:cubicBezTo>
                  <a:pt x="5191" y="4377"/>
                  <a:pt x="5191" y="4377"/>
                  <a:pt x="5191" y="4377"/>
                </a:cubicBezTo>
                <a:cubicBezTo>
                  <a:pt x="5197" y="4386"/>
                  <a:pt x="5206" y="4392"/>
                  <a:pt x="5217" y="4393"/>
                </a:cubicBezTo>
                <a:lnTo>
                  <a:pt x="5218" y="5021"/>
                </a:lnTo>
                <a:close/>
                <a:moveTo>
                  <a:pt x="4935" y="4519"/>
                </a:moveTo>
                <a:cubicBezTo>
                  <a:pt x="4935" y="4196"/>
                  <a:pt x="4935" y="4196"/>
                  <a:pt x="4935" y="4196"/>
                </a:cubicBezTo>
                <a:cubicBezTo>
                  <a:pt x="5189" y="4343"/>
                  <a:pt x="5189" y="4343"/>
                  <a:pt x="5189" y="4343"/>
                </a:cubicBezTo>
                <a:cubicBezTo>
                  <a:pt x="5187" y="4347"/>
                  <a:pt x="5185" y="4352"/>
                  <a:pt x="5185" y="4358"/>
                </a:cubicBezTo>
                <a:cubicBezTo>
                  <a:pt x="5185" y="4363"/>
                  <a:pt x="5187" y="4368"/>
                  <a:pt x="5189" y="4372"/>
                </a:cubicBezTo>
                <a:lnTo>
                  <a:pt x="4935" y="4519"/>
                </a:lnTo>
                <a:close/>
                <a:moveTo>
                  <a:pt x="4935" y="4185"/>
                </a:moveTo>
                <a:cubicBezTo>
                  <a:pt x="4648" y="4019"/>
                  <a:pt x="4648" y="4019"/>
                  <a:pt x="4648" y="4019"/>
                </a:cubicBezTo>
                <a:cubicBezTo>
                  <a:pt x="4647" y="3403"/>
                  <a:pt x="4647" y="3403"/>
                  <a:pt x="4647" y="3403"/>
                </a:cubicBezTo>
                <a:cubicBezTo>
                  <a:pt x="4664" y="3402"/>
                  <a:pt x="4678" y="3393"/>
                  <a:pt x="4687" y="3380"/>
                </a:cubicBezTo>
                <a:cubicBezTo>
                  <a:pt x="5219" y="3688"/>
                  <a:pt x="5219" y="3688"/>
                  <a:pt x="5219" y="3688"/>
                </a:cubicBezTo>
                <a:cubicBezTo>
                  <a:pt x="5219" y="4020"/>
                  <a:pt x="5219" y="4020"/>
                  <a:pt x="5219" y="4020"/>
                </a:cubicBezTo>
                <a:lnTo>
                  <a:pt x="4935" y="4185"/>
                </a:lnTo>
                <a:close/>
                <a:moveTo>
                  <a:pt x="4930" y="6188"/>
                </a:moveTo>
                <a:cubicBezTo>
                  <a:pt x="4677" y="6042"/>
                  <a:pt x="4677" y="6042"/>
                  <a:pt x="4677" y="6042"/>
                </a:cubicBezTo>
                <a:cubicBezTo>
                  <a:pt x="4678" y="6038"/>
                  <a:pt x="4679" y="6034"/>
                  <a:pt x="4679" y="6030"/>
                </a:cubicBezTo>
                <a:cubicBezTo>
                  <a:pt x="4679" y="6012"/>
                  <a:pt x="4665" y="5997"/>
                  <a:pt x="4648" y="5994"/>
                </a:cubicBezTo>
                <a:cubicBezTo>
                  <a:pt x="4648" y="5365"/>
                  <a:pt x="4648" y="5365"/>
                  <a:pt x="4648" y="5365"/>
                </a:cubicBezTo>
                <a:cubicBezTo>
                  <a:pt x="4930" y="5527"/>
                  <a:pt x="4930" y="5527"/>
                  <a:pt x="4930" y="5527"/>
                </a:cubicBezTo>
                <a:lnTo>
                  <a:pt x="4930" y="6188"/>
                </a:lnTo>
                <a:close/>
                <a:moveTo>
                  <a:pt x="4925" y="6197"/>
                </a:moveTo>
                <a:cubicBezTo>
                  <a:pt x="4356" y="6525"/>
                  <a:pt x="4356" y="6525"/>
                  <a:pt x="4356" y="6525"/>
                </a:cubicBezTo>
                <a:cubicBezTo>
                  <a:pt x="4356" y="6200"/>
                  <a:pt x="4356" y="6200"/>
                  <a:pt x="4356" y="6200"/>
                </a:cubicBezTo>
                <a:cubicBezTo>
                  <a:pt x="4614" y="6050"/>
                  <a:pt x="4614" y="6050"/>
                  <a:pt x="4614" y="6050"/>
                </a:cubicBezTo>
                <a:cubicBezTo>
                  <a:pt x="4621" y="6059"/>
                  <a:pt x="4631" y="6065"/>
                  <a:pt x="4643" y="6065"/>
                </a:cubicBezTo>
                <a:cubicBezTo>
                  <a:pt x="4655" y="6065"/>
                  <a:pt x="4666" y="6059"/>
                  <a:pt x="4672" y="6050"/>
                </a:cubicBezTo>
                <a:lnTo>
                  <a:pt x="4925" y="6197"/>
                </a:lnTo>
                <a:close/>
                <a:moveTo>
                  <a:pt x="4356" y="6189"/>
                </a:moveTo>
                <a:cubicBezTo>
                  <a:pt x="4356" y="5527"/>
                  <a:pt x="4356" y="5527"/>
                  <a:pt x="4356" y="5527"/>
                </a:cubicBezTo>
                <a:cubicBezTo>
                  <a:pt x="4638" y="5364"/>
                  <a:pt x="4638" y="5364"/>
                  <a:pt x="4638" y="5364"/>
                </a:cubicBezTo>
                <a:cubicBezTo>
                  <a:pt x="4638" y="5994"/>
                  <a:pt x="4638" y="5994"/>
                  <a:pt x="4638" y="5994"/>
                </a:cubicBezTo>
                <a:cubicBezTo>
                  <a:pt x="4621" y="5997"/>
                  <a:pt x="4607" y="6012"/>
                  <a:pt x="4607" y="6030"/>
                </a:cubicBezTo>
                <a:cubicBezTo>
                  <a:pt x="4607" y="6034"/>
                  <a:pt x="4608" y="6038"/>
                  <a:pt x="4610" y="6042"/>
                </a:cubicBezTo>
                <a:lnTo>
                  <a:pt x="4356" y="6189"/>
                </a:lnTo>
                <a:close/>
                <a:moveTo>
                  <a:pt x="4059" y="4302"/>
                </a:moveTo>
                <a:cubicBezTo>
                  <a:pt x="4043" y="4302"/>
                  <a:pt x="4028" y="4311"/>
                  <a:pt x="4018" y="4324"/>
                </a:cubicBezTo>
                <a:cubicBezTo>
                  <a:pt x="3488" y="4018"/>
                  <a:pt x="3488" y="4018"/>
                  <a:pt x="3488" y="4018"/>
                </a:cubicBezTo>
                <a:cubicBezTo>
                  <a:pt x="3489" y="3389"/>
                  <a:pt x="3489" y="3389"/>
                  <a:pt x="3489" y="3389"/>
                </a:cubicBezTo>
                <a:cubicBezTo>
                  <a:pt x="3499" y="3387"/>
                  <a:pt x="3507" y="3381"/>
                  <a:pt x="3513" y="3372"/>
                </a:cubicBezTo>
                <a:cubicBezTo>
                  <a:pt x="4060" y="3687"/>
                  <a:pt x="4060" y="3687"/>
                  <a:pt x="4060" y="3687"/>
                </a:cubicBezTo>
                <a:lnTo>
                  <a:pt x="4059" y="4302"/>
                </a:lnTo>
                <a:close/>
                <a:moveTo>
                  <a:pt x="3485" y="2686"/>
                </a:moveTo>
                <a:cubicBezTo>
                  <a:pt x="3769" y="2522"/>
                  <a:pt x="3769" y="2522"/>
                  <a:pt x="3769" y="2522"/>
                </a:cubicBezTo>
                <a:cubicBezTo>
                  <a:pt x="3770" y="3180"/>
                  <a:pt x="3770" y="3180"/>
                  <a:pt x="3770" y="3180"/>
                </a:cubicBezTo>
                <a:cubicBezTo>
                  <a:pt x="3509" y="3331"/>
                  <a:pt x="3509" y="3331"/>
                  <a:pt x="3509" y="3331"/>
                </a:cubicBezTo>
                <a:cubicBezTo>
                  <a:pt x="3503" y="3324"/>
                  <a:pt x="3495" y="3319"/>
                  <a:pt x="3485" y="3319"/>
                </a:cubicBezTo>
                <a:lnTo>
                  <a:pt x="3485" y="2686"/>
                </a:lnTo>
                <a:close/>
                <a:moveTo>
                  <a:pt x="3775" y="3189"/>
                </a:moveTo>
                <a:cubicBezTo>
                  <a:pt x="4331" y="3527"/>
                  <a:pt x="4331" y="3527"/>
                  <a:pt x="4331" y="3527"/>
                </a:cubicBezTo>
                <a:cubicBezTo>
                  <a:pt x="4063" y="3683"/>
                  <a:pt x="4063" y="3683"/>
                  <a:pt x="4063" y="3683"/>
                </a:cubicBezTo>
                <a:cubicBezTo>
                  <a:pt x="3515" y="3368"/>
                  <a:pt x="3515" y="3368"/>
                  <a:pt x="3515" y="3368"/>
                </a:cubicBezTo>
                <a:cubicBezTo>
                  <a:pt x="3517" y="3364"/>
                  <a:pt x="3518" y="3359"/>
                  <a:pt x="3518" y="3354"/>
                </a:cubicBezTo>
                <a:cubicBezTo>
                  <a:pt x="3518" y="3349"/>
                  <a:pt x="3517" y="3344"/>
                  <a:pt x="3514" y="3339"/>
                </a:cubicBezTo>
                <a:lnTo>
                  <a:pt x="3775" y="3189"/>
                </a:lnTo>
                <a:close/>
                <a:moveTo>
                  <a:pt x="3772" y="1516"/>
                </a:moveTo>
                <a:cubicBezTo>
                  <a:pt x="4059" y="1682"/>
                  <a:pt x="4059" y="1682"/>
                  <a:pt x="4059" y="1682"/>
                </a:cubicBezTo>
                <a:cubicBezTo>
                  <a:pt x="4060" y="2315"/>
                  <a:pt x="4060" y="2315"/>
                  <a:pt x="4060" y="2315"/>
                </a:cubicBezTo>
                <a:cubicBezTo>
                  <a:pt x="4051" y="2316"/>
                  <a:pt x="4043" y="2320"/>
                  <a:pt x="4037" y="2327"/>
                </a:cubicBezTo>
                <a:cubicBezTo>
                  <a:pt x="3773" y="2175"/>
                  <a:pt x="3773" y="2175"/>
                  <a:pt x="3773" y="2175"/>
                </a:cubicBezTo>
                <a:lnTo>
                  <a:pt x="3772" y="1516"/>
                </a:lnTo>
                <a:close/>
                <a:moveTo>
                  <a:pt x="3774" y="1511"/>
                </a:moveTo>
                <a:cubicBezTo>
                  <a:pt x="4351" y="1182"/>
                  <a:pt x="4351" y="1182"/>
                  <a:pt x="4351" y="1182"/>
                </a:cubicBezTo>
                <a:cubicBezTo>
                  <a:pt x="4636" y="1345"/>
                  <a:pt x="4636" y="1345"/>
                  <a:pt x="4636" y="1345"/>
                </a:cubicBezTo>
                <a:cubicBezTo>
                  <a:pt x="4062" y="1678"/>
                  <a:pt x="4062" y="1678"/>
                  <a:pt x="4062" y="1678"/>
                </a:cubicBezTo>
                <a:lnTo>
                  <a:pt x="3774" y="1511"/>
                </a:lnTo>
                <a:close/>
                <a:moveTo>
                  <a:pt x="4360" y="1176"/>
                </a:moveTo>
                <a:cubicBezTo>
                  <a:pt x="4639" y="998"/>
                  <a:pt x="4639" y="998"/>
                  <a:pt x="4639" y="998"/>
                </a:cubicBezTo>
                <a:cubicBezTo>
                  <a:pt x="4639" y="1336"/>
                  <a:pt x="4639" y="1336"/>
                  <a:pt x="4639" y="1336"/>
                </a:cubicBezTo>
                <a:lnTo>
                  <a:pt x="4360" y="1176"/>
                </a:lnTo>
                <a:close/>
                <a:moveTo>
                  <a:pt x="4641" y="2069"/>
                </a:moveTo>
                <a:cubicBezTo>
                  <a:pt x="4660" y="2069"/>
                  <a:pt x="4677" y="2059"/>
                  <a:pt x="4686" y="2045"/>
                </a:cubicBezTo>
                <a:cubicBezTo>
                  <a:pt x="4930" y="2186"/>
                  <a:pt x="4930" y="2186"/>
                  <a:pt x="4930" y="2186"/>
                </a:cubicBezTo>
                <a:cubicBezTo>
                  <a:pt x="4930" y="2513"/>
                  <a:pt x="4930" y="2513"/>
                  <a:pt x="4930" y="2513"/>
                </a:cubicBezTo>
                <a:cubicBezTo>
                  <a:pt x="4642" y="2679"/>
                  <a:pt x="4642" y="2679"/>
                  <a:pt x="4642" y="2679"/>
                </a:cubicBezTo>
                <a:cubicBezTo>
                  <a:pt x="4096" y="2365"/>
                  <a:pt x="4096" y="2365"/>
                  <a:pt x="4096" y="2365"/>
                </a:cubicBezTo>
                <a:cubicBezTo>
                  <a:pt x="4098" y="2361"/>
                  <a:pt x="4099" y="2356"/>
                  <a:pt x="4099" y="2350"/>
                </a:cubicBezTo>
                <a:cubicBezTo>
                  <a:pt x="4099" y="2345"/>
                  <a:pt x="4098" y="2340"/>
                  <a:pt x="4095" y="2335"/>
                </a:cubicBezTo>
                <a:cubicBezTo>
                  <a:pt x="4597" y="2045"/>
                  <a:pt x="4597" y="2045"/>
                  <a:pt x="4597" y="2045"/>
                </a:cubicBezTo>
                <a:cubicBezTo>
                  <a:pt x="4607" y="2060"/>
                  <a:pt x="4623" y="2069"/>
                  <a:pt x="4641" y="2069"/>
                </a:cubicBezTo>
                <a:close/>
                <a:moveTo>
                  <a:pt x="4647" y="1963"/>
                </a:moveTo>
                <a:cubicBezTo>
                  <a:pt x="4648" y="1352"/>
                  <a:pt x="4648" y="1352"/>
                  <a:pt x="4648" y="1352"/>
                </a:cubicBezTo>
                <a:cubicBezTo>
                  <a:pt x="5219" y="1679"/>
                  <a:pt x="5219" y="1679"/>
                  <a:pt x="5219" y="1679"/>
                </a:cubicBezTo>
                <a:cubicBezTo>
                  <a:pt x="5219" y="2011"/>
                  <a:pt x="5219" y="2011"/>
                  <a:pt x="5219" y="2011"/>
                </a:cubicBezTo>
                <a:cubicBezTo>
                  <a:pt x="4934" y="2177"/>
                  <a:pt x="4934" y="2177"/>
                  <a:pt x="4934" y="2177"/>
                </a:cubicBezTo>
                <a:cubicBezTo>
                  <a:pt x="4691" y="2036"/>
                  <a:pt x="4691" y="2036"/>
                  <a:pt x="4691" y="2036"/>
                </a:cubicBezTo>
                <a:cubicBezTo>
                  <a:pt x="4693" y="2030"/>
                  <a:pt x="4695" y="2023"/>
                  <a:pt x="4695" y="2016"/>
                </a:cubicBezTo>
                <a:cubicBezTo>
                  <a:pt x="4695" y="1988"/>
                  <a:pt x="4674" y="1966"/>
                  <a:pt x="4647" y="1963"/>
                </a:cubicBezTo>
                <a:close/>
                <a:moveTo>
                  <a:pt x="5223" y="3023"/>
                </a:moveTo>
                <a:cubicBezTo>
                  <a:pt x="5793" y="3353"/>
                  <a:pt x="5793" y="3353"/>
                  <a:pt x="5793" y="3353"/>
                </a:cubicBezTo>
                <a:cubicBezTo>
                  <a:pt x="5510" y="3517"/>
                  <a:pt x="5510" y="3517"/>
                  <a:pt x="5510" y="3517"/>
                </a:cubicBezTo>
                <a:cubicBezTo>
                  <a:pt x="4939" y="3187"/>
                  <a:pt x="4939" y="3187"/>
                  <a:pt x="4939" y="3187"/>
                </a:cubicBezTo>
                <a:lnTo>
                  <a:pt x="5223" y="3023"/>
                </a:lnTo>
                <a:close/>
                <a:moveTo>
                  <a:pt x="5514" y="1506"/>
                </a:moveTo>
                <a:cubicBezTo>
                  <a:pt x="5516" y="1184"/>
                  <a:pt x="5516" y="1184"/>
                  <a:pt x="5516" y="1184"/>
                </a:cubicBezTo>
                <a:cubicBezTo>
                  <a:pt x="5794" y="1345"/>
                  <a:pt x="5794" y="1345"/>
                  <a:pt x="5794" y="1345"/>
                </a:cubicBezTo>
                <a:lnTo>
                  <a:pt x="5514" y="1506"/>
                </a:lnTo>
                <a:close/>
                <a:moveTo>
                  <a:pt x="5521" y="1176"/>
                </a:moveTo>
                <a:cubicBezTo>
                  <a:pt x="5799" y="1014"/>
                  <a:pt x="5799" y="1014"/>
                  <a:pt x="5799" y="1014"/>
                </a:cubicBezTo>
                <a:cubicBezTo>
                  <a:pt x="5799" y="1337"/>
                  <a:pt x="5799" y="1337"/>
                  <a:pt x="5799" y="1337"/>
                </a:cubicBezTo>
                <a:lnTo>
                  <a:pt x="5521" y="1176"/>
                </a:lnTo>
                <a:close/>
                <a:moveTo>
                  <a:pt x="5807" y="2011"/>
                </a:moveTo>
                <a:cubicBezTo>
                  <a:pt x="5807" y="1349"/>
                  <a:pt x="5807" y="1349"/>
                  <a:pt x="5807" y="1349"/>
                </a:cubicBezTo>
                <a:cubicBezTo>
                  <a:pt x="6379" y="1680"/>
                  <a:pt x="6379" y="1680"/>
                  <a:pt x="6379" y="1680"/>
                </a:cubicBezTo>
                <a:cubicBezTo>
                  <a:pt x="6378" y="2295"/>
                  <a:pt x="6378" y="2295"/>
                  <a:pt x="6378" y="2295"/>
                </a:cubicBezTo>
                <a:cubicBezTo>
                  <a:pt x="6361" y="2296"/>
                  <a:pt x="6347" y="2305"/>
                  <a:pt x="6338" y="2318"/>
                </a:cubicBezTo>
                <a:lnTo>
                  <a:pt x="5807" y="2011"/>
                </a:lnTo>
                <a:close/>
                <a:moveTo>
                  <a:pt x="6381" y="3024"/>
                </a:moveTo>
                <a:cubicBezTo>
                  <a:pt x="6953" y="3354"/>
                  <a:pt x="6953" y="3354"/>
                  <a:pt x="6953" y="3354"/>
                </a:cubicBezTo>
                <a:cubicBezTo>
                  <a:pt x="6430" y="3655"/>
                  <a:pt x="6430" y="3655"/>
                  <a:pt x="6430" y="3655"/>
                </a:cubicBezTo>
                <a:cubicBezTo>
                  <a:pt x="6420" y="3639"/>
                  <a:pt x="6401" y="3628"/>
                  <a:pt x="6380" y="3628"/>
                </a:cubicBezTo>
                <a:cubicBezTo>
                  <a:pt x="6360" y="3628"/>
                  <a:pt x="6342" y="3639"/>
                  <a:pt x="6331" y="3655"/>
                </a:cubicBezTo>
                <a:cubicBezTo>
                  <a:pt x="5810" y="3353"/>
                  <a:pt x="5810" y="3353"/>
                  <a:pt x="5810" y="3353"/>
                </a:cubicBezTo>
                <a:lnTo>
                  <a:pt x="6381" y="3024"/>
                </a:lnTo>
                <a:close/>
                <a:moveTo>
                  <a:pt x="6956" y="4019"/>
                </a:moveTo>
                <a:cubicBezTo>
                  <a:pt x="6384" y="4350"/>
                  <a:pt x="6384" y="4350"/>
                  <a:pt x="6384" y="4350"/>
                </a:cubicBezTo>
                <a:cubicBezTo>
                  <a:pt x="6383" y="4020"/>
                  <a:pt x="6383" y="4020"/>
                  <a:pt x="6383" y="4020"/>
                </a:cubicBezTo>
                <a:cubicBezTo>
                  <a:pt x="6383" y="4020"/>
                  <a:pt x="6383" y="4020"/>
                  <a:pt x="6383" y="4020"/>
                </a:cubicBezTo>
                <a:cubicBezTo>
                  <a:pt x="6956" y="3695"/>
                  <a:pt x="6956" y="3695"/>
                  <a:pt x="6956" y="3695"/>
                </a:cubicBezTo>
                <a:lnTo>
                  <a:pt x="6956" y="4019"/>
                </a:lnTo>
                <a:close/>
                <a:moveTo>
                  <a:pt x="6386" y="3015"/>
                </a:moveTo>
                <a:cubicBezTo>
                  <a:pt x="6386" y="2401"/>
                  <a:pt x="6386" y="2401"/>
                  <a:pt x="6386" y="2401"/>
                </a:cubicBezTo>
                <a:cubicBezTo>
                  <a:pt x="6403" y="2399"/>
                  <a:pt x="6417" y="2390"/>
                  <a:pt x="6426" y="2377"/>
                </a:cubicBezTo>
                <a:cubicBezTo>
                  <a:pt x="6958" y="2684"/>
                  <a:pt x="6958" y="2684"/>
                  <a:pt x="6958" y="2684"/>
                </a:cubicBezTo>
                <a:cubicBezTo>
                  <a:pt x="6958" y="3345"/>
                  <a:pt x="6958" y="3345"/>
                  <a:pt x="6958" y="3345"/>
                </a:cubicBezTo>
                <a:lnTo>
                  <a:pt x="6386" y="3015"/>
                </a:lnTo>
                <a:close/>
                <a:moveTo>
                  <a:pt x="6383" y="4014"/>
                </a:moveTo>
                <a:cubicBezTo>
                  <a:pt x="6383" y="3744"/>
                  <a:pt x="6383" y="3744"/>
                  <a:pt x="6383" y="3744"/>
                </a:cubicBezTo>
                <a:cubicBezTo>
                  <a:pt x="6414" y="3743"/>
                  <a:pt x="6439" y="3717"/>
                  <a:pt x="6439" y="3686"/>
                </a:cubicBezTo>
                <a:cubicBezTo>
                  <a:pt x="6439" y="3677"/>
                  <a:pt x="6436" y="3668"/>
                  <a:pt x="6432" y="3660"/>
                </a:cubicBezTo>
                <a:cubicBezTo>
                  <a:pt x="6956" y="3357"/>
                  <a:pt x="6956" y="3357"/>
                  <a:pt x="6956" y="3357"/>
                </a:cubicBezTo>
                <a:cubicBezTo>
                  <a:pt x="6956" y="3690"/>
                  <a:pt x="6956" y="3690"/>
                  <a:pt x="6956" y="3690"/>
                </a:cubicBezTo>
                <a:lnTo>
                  <a:pt x="6383" y="4014"/>
                </a:lnTo>
                <a:close/>
                <a:moveTo>
                  <a:pt x="6383" y="2294"/>
                </a:moveTo>
                <a:cubicBezTo>
                  <a:pt x="6384" y="1680"/>
                  <a:pt x="6384" y="1680"/>
                  <a:pt x="6384" y="1680"/>
                </a:cubicBezTo>
                <a:cubicBezTo>
                  <a:pt x="6672" y="1513"/>
                  <a:pt x="6672" y="1513"/>
                  <a:pt x="6672" y="1513"/>
                </a:cubicBezTo>
                <a:cubicBezTo>
                  <a:pt x="6673" y="1852"/>
                  <a:pt x="6673" y="1852"/>
                  <a:pt x="6673" y="1852"/>
                </a:cubicBezTo>
                <a:cubicBezTo>
                  <a:pt x="6957" y="1686"/>
                  <a:pt x="6957" y="1686"/>
                  <a:pt x="6957" y="1686"/>
                </a:cubicBezTo>
                <a:cubicBezTo>
                  <a:pt x="6957" y="2011"/>
                  <a:pt x="6957" y="2011"/>
                  <a:pt x="6957" y="2011"/>
                </a:cubicBezTo>
                <a:cubicBezTo>
                  <a:pt x="6426" y="2317"/>
                  <a:pt x="6426" y="2317"/>
                  <a:pt x="6426" y="2317"/>
                </a:cubicBezTo>
                <a:cubicBezTo>
                  <a:pt x="6416" y="2304"/>
                  <a:pt x="6401" y="2295"/>
                  <a:pt x="6383" y="2294"/>
                </a:cubicBezTo>
                <a:close/>
                <a:moveTo>
                  <a:pt x="6907" y="1346"/>
                </a:moveTo>
                <a:cubicBezTo>
                  <a:pt x="6907" y="1354"/>
                  <a:pt x="6909" y="1362"/>
                  <a:pt x="6912" y="1369"/>
                </a:cubicBezTo>
                <a:cubicBezTo>
                  <a:pt x="6677" y="1505"/>
                  <a:pt x="6677" y="1505"/>
                  <a:pt x="6677" y="1505"/>
                </a:cubicBezTo>
                <a:cubicBezTo>
                  <a:pt x="6676" y="1186"/>
                  <a:pt x="6676" y="1186"/>
                  <a:pt x="6676" y="1186"/>
                </a:cubicBezTo>
                <a:cubicBezTo>
                  <a:pt x="6913" y="1322"/>
                  <a:pt x="6913" y="1322"/>
                  <a:pt x="6913" y="1322"/>
                </a:cubicBezTo>
                <a:cubicBezTo>
                  <a:pt x="6909" y="1329"/>
                  <a:pt x="6907" y="1337"/>
                  <a:pt x="6907" y="1346"/>
                </a:cubicBezTo>
                <a:close/>
                <a:moveTo>
                  <a:pt x="6915" y="1374"/>
                </a:moveTo>
                <a:cubicBezTo>
                  <a:pt x="6923" y="1388"/>
                  <a:pt x="6939" y="1398"/>
                  <a:pt x="6956" y="1399"/>
                </a:cubicBezTo>
                <a:cubicBezTo>
                  <a:pt x="6957" y="1681"/>
                  <a:pt x="6957" y="1681"/>
                  <a:pt x="6957" y="1681"/>
                </a:cubicBezTo>
                <a:cubicBezTo>
                  <a:pt x="6678" y="1844"/>
                  <a:pt x="6678" y="1844"/>
                  <a:pt x="6678" y="1844"/>
                </a:cubicBezTo>
                <a:cubicBezTo>
                  <a:pt x="6677" y="1510"/>
                  <a:pt x="6677" y="1510"/>
                  <a:pt x="6677" y="1510"/>
                </a:cubicBezTo>
                <a:lnTo>
                  <a:pt x="6915" y="1374"/>
                </a:lnTo>
                <a:close/>
                <a:moveTo>
                  <a:pt x="6674" y="513"/>
                </a:moveTo>
                <a:cubicBezTo>
                  <a:pt x="6958" y="676"/>
                  <a:pt x="6958" y="676"/>
                  <a:pt x="6958" y="676"/>
                </a:cubicBezTo>
                <a:cubicBezTo>
                  <a:pt x="6958" y="1293"/>
                  <a:pt x="6958" y="1293"/>
                  <a:pt x="6958" y="1293"/>
                </a:cubicBezTo>
                <a:cubicBezTo>
                  <a:pt x="6942" y="1294"/>
                  <a:pt x="6927" y="1301"/>
                  <a:pt x="6918" y="1313"/>
                </a:cubicBezTo>
                <a:cubicBezTo>
                  <a:pt x="6676" y="1174"/>
                  <a:pt x="6676" y="1174"/>
                  <a:pt x="6676" y="1174"/>
                </a:cubicBezTo>
                <a:lnTo>
                  <a:pt x="6674" y="513"/>
                </a:lnTo>
                <a:close/>
                <a:moveTo>
                  <a:pt x="7251" y="2518"/>
                </a:moveTo>
                <a:cubicBezTo>
                  <a:pt x="7252" y="2855"/>
                  <a:pt x="7252" y="2855"/>
                  <a:pt x="7252" y="2855"/>
                </a:cubicBezTo>
                <a:cubicBezTo>
                  <a:pt x="7255" y="2853"/>
                  <a:pt x="7255" y="2853"/>
                  <a:pt x="7255" y="2853"/>
                </a:cubicBezTo>
                <a:cubicBezTo>
                  <a:pt x="7537" y="2691"/>
                  <a:pt x="7537" y="2691"/>
                  <a:pt x="7537" y="2691"/>
                </a:cubicBezTo>
                <a:cubicBezTo>
                  <a:pt x="7537" y="3015"/>
                  <a:pt x="7537" y="3015"/>
                  <a:pt x="7537" y="3015"/>
                </a:cubicBezTo>
                <a:cubicBezTo>
                  <a:pt x="6963" y="3346"/>
                  <a:pt x="6963" y="3346"/>
                  <a:pt x="6963" y="3346"/>
                </a:cubicBezTo>
                <a:cubicBezTo>
                  <a:pt x="6963" y="2684"/>
                  <a:pt x="6963" y="2684"/>
                  <a:pt x="6963" y="2684"/>
                </a:cubicBezTo>
                <a:lnTo>
                  <a:pt x="7251" y="2518"/>
                </a:lnTo>
                <a:close/>
                <a:moveTo>
                  <a:pt x="6966" y="3689"/>
                </a:moveTo>
                <a:cubicBezTo>
                  <a:pt x="6966" y="3358"/>
                  <a:pt x="6966" y="3358"/>
                  <a:pt x="6966" y="3358"/>
                </a:cubicBezTo>
                <a:cubicBezTo>
                  <a:pt x="7537" y="3688"/>
                  <a:pt x="7537" y="3688"/>
                  <a:pt x="7537" y="3688"/>
                </a:cubicBezTo>
                <a:cubicBezTo>
                  <a:pt x="7537" y="4015"/>
                  <a:pt x="7537" y="4015"/>
                  <a:pt x="7537" y="4015"/>
                </a:cubicBezTo>
                <a:lnTo>
                  <a:pt x="6966" y="3689"/>
                </a:lnTo>
                <a:close/>
                <a:moveTo>
                  <a:pt x="7537" y="4021"/>
                </a:moveTo>
                <a:cubicBezTo>
                  <a:pt x="7537" y="4349"/>
                  <a:pt x="7537" y="4349"/>
                  <a:pt x="7537" y="4349"/>
                </a:cubicBezTo>
                <a:cubicBezTo>
                  <a:pt x="6966" y="4019"/>
                  <a:pt x="6966" y="4019"/>
                  <a:pt x="6966" y="4019"/>
                </a:cubicBezTo>
                <a:cubicBezTo>
                  <a:pt x="6966" y="3694"/>
                  <a:pt x="6966" y="3694"/>
                  <a:pt x="6966" y="3694"/>
                </a:cubicBezTo>
                <a:lnTo>
                  <a:pt x="7537" y="4021"/>
                </a:lnTo>
                <a:close/>
                <a:moveTo>
                  <a:pt x="7506" y="2349"/>
                </a:moveTo>
                <a:cubicBezTo>
                  <a:pt x="7506" y="2354"/>
                  <a:pt x="7507" y="2359"/>
                  <a:pt x="7509" y="2363"/>
                </a:cubicBezTo>
                <a:cubicBezTo>
                  <a:pt x="7255" y="2509"/>
                  <a:pt x="7255" y="2509"/>
                  <a:pt x="7255" y="2509"/>
                </a:cubicBezTo>
                <a:cubicBezTo>
                  <a:pt x="7254" y="2188"/>
                  <a:pt x="7254" y="2188"/>
                  <a:pt x="7254" y="2188"/>
                </a:cubicBezTo>
                <a:cubicBezTo>
                  <a:pt x="7508" y="2335"/>
                  <a:pt x="7508" y="2335"/>
                  <a:pt x="7508" y="2335"/>
                </a:cubicBezTo>
                <a:cubicBezTo>
                  <a:pt x="7507" y="2339"/>
                  <a:pt x="7506" y="2344"/>
                  <a:pt x="7506" y="2349"/>
                </a:cubicBezTo>
                <a:close/>
                <a:moveTo>
                  <a:pt x="7511" y="2367"/>
                </a:moveTo>
                <a:cubicBezTo>
                  <a:pt x="7517" y="2376"/>
                  <a:pt x="7526" y="2382"/>
                  <a:pt x="7537" y="2384"/>
                </a:cubicBezTo>
                <a:cubicBezTo>
                  <a:pt x="7537" y="2685"/>
                  <a:pt x="7537" y="2685"/>
                  <a:pt x="7537" y="2685"/>
                </a:cubicBezTo>
                <a:cubicBezTo>
                  <a:pt x="7256" y="2846"/>
                  <a:pt x="7256" y="2846"/>
                  <a:pt x="7256" y="2846"/>
                </a:cubicBezTo>
                <a:cubicBezTo>
                  <a:pt x="7255" y="2515"/>
                  <a:pt x="7255" y="2515"/>
                  <a:pt x="7255" y="2515"/>
                </a:cubicBezTo>
                <a:lnTo>
                  <a:pt x="7511" y="2367"/>
                </a:lnTo>
                <a:close/>
                <a:moveTo>
                  <a:pt x="7542" y="3023"/>
                </a:moveTo>
                <a:cubicBezTo>
                  <a:pt x="7829" y="3190"/>
                  <a:pt x="7829" y="3190"/>
                  <a:pt x="7829" y="3190"/>
                </a:cubicBezTo>
                <a:cubicBezTo>
                  <a:pt x="7829" y="3517"/>
                  <a:pt x="7829" y="3517"/>
                  <a:pt x="7829" y="3517"/>
                </a:cubicBezTo>
                <a:cubicBezTo>
                  <a:pt x="7540" y="3684"/>
                  <a:pt x="7540" y="3684"/>
                  <a:pt x="7540" y="3684"/>
                </a:cubicBezTo>
                <a:cubicBezTo>
                  <a:pt x="6968" y="3354"/>
                  <a:pt x="6968" y="3354"/>
                  <a:pt x="6968" y="3354"/>
                </a:cubicBezTo>
                <a:lnTo>
                  <a:pt x="7542" y="3023"/>
                </a:lnTo>
                <a:close/>
                <a:moveTo>
                  <a:pt x="7829" y="3523"/>
                </a:moveTo>
                <a:cubicBezTo>
                  <a:pt x="7828" y="3852"/>
                  <a:pt x="7828" y="3852"/>
                  <a:pt x="7828" y="3852"/>
                </a:cubicBezTo>
                <a:cubicBezTo>
                  <a:pt x="7542" y="4017"/>
                  <a:pt x="7542" y="4017"/>
                  <a:pt x="7542" y="4017"/>
                </a:cubicBezTo>
                <a:cubicBezTo>
                  <a:pt x="7542" y="3688"/>
                  <a:pt x="7542" y="3688"/>
                  <a:pt x="7542" y="3688"/>
                </a:cubicBezTo>
                <a:lnTo>
                  <a:pt x="7829" y="3523"/>
                </a:lnTo>
                <a:close/>
                <a:moveTo>
                  <a:pt x="7571" y="2368"/>
                </a:moveTo>
                <a:cubicBezTo>
                  <a:pt x="7828" y="2517"/>
                  <a:pt x="7828" y="2517"/>
                  <a:pt x="7828" y="2517"/>
                </a:cubicBezTo>
                <a:cubicBezTo>
                  <a:pt x="7546" y="2679"/>
                  <a:pt x="7546" y="2679"/>
                  <a:pt x="7546" y="2679"/>
                </a:cubicBezTo>
                <a:cubicBezTo>
                  <a:pt x="7546" y="2384"/>
                  <a:pt x="7546" y="2384"/>
                  <a:pt x="7546" y="2384"/>
                </a:cubicBezTo>
                <a:cubicBezTo>
                  <a:pt x="7557" y="2382"/>
                  <a:pt x="7566" y="2377"/>
                  <a:pt x="7571" y="2368"/>
                </a:cubicBezTo>
                <a:close/>
                <a:moveTo>
                  <a:pt x="7831" y="2521"/>
                </a:moveTo>
                <a:cubicBezTo>
                  <a:pt x="7829" y="3179"/>
                  <a:pt x="7829" y="3179"/>
                  <a:pt x="7829" y="3179"/>
                </a:cubicBezTo>
                <a:cubicBezTo>
                  <a:pt x="7546" y="3015"/>
                  <a:pt x="7546" y="3015"/>
                  <a:pt x="7546" y="3015"/>
                </a:cubicBezTo>
                <a:cubicBezTo>
                  <a:pt x="7546" y="2685"/>
                  <a:pt x="7546" y="2685"/>
                  <a:pt x="7546" y="2685"/>
                </a:cubicBezTo>
                <a:lnTo>
                  <a:pt x="7831" y="2521"/>
                </a:lnTo>
                <a:close/>
                <a:moveTo>
                  <a:pt x="7832" y="3855"/>
                </a:moveTo>
                <a:cubicBezTo>
                  <a:pt x="7832" y="3853"/>
                  <a:pt x="7832" y="3853"/>
                  <a:pt x="7832" y="3853"/>
                </a:cubicBezTo>
                <a:cubicBezTo>
                  <a:pt x="7833" y="3520"/>
                  <a:pt x="7833" y="3520"/>
                  <a:pt x="7833" y="3520"/>
                </a:cubicBezTo>
                <a:cubicBezTo>
                  <a:pt x="8074" y="3381"/>
                  <a:pt x="8074" y="3381"/>
                  <a:pt x="8074" y="3381"/>
                </a:cubicBezTo>
                <a:cubicBezTo>
                  <a:pt x="8083" y="3395"/>
                  <a:pt x="8098" y="3404"/>
                  <a:pt x="8115" y="3406"/>
                </a:cubicBezTo>
                <a:cubicBezTo>
                  <a:pt x="8115" y="4018"/>
                  <a:pt x="8115" y="4018"/>
                  <a:pt x="8115" y="4018"/>
                </a:cubicBezTo>
                <a:cubicBezTo>
                  <a:pt x="7542" y="4350"/>
                  <a:pt x="7542" y="4350"/>
                  <a:pt x="7542" y="4350"/>
                </a:cubicBezTo>
                <a:cubicBezTo>
                  <a:pt x="7542" y="4023"/>
                  <a:pt x="7542" y="4023"/>
                  <a:pt x="7542" y="4023"/>
                </a:cubicBezTo>
                <a:cubicBezTo>
                  <a:pt x="7543" y="4022"/>
                  <a:pt x="7543" y="4022"/>
                  <a:pt x="7543" y="4022"/>
                </a:cubicBezTo>
                <a:lnTo>
                  <a:pt x="7832" y="3855"/>
                </a:lnTo>
                <a:close/>
                <a:moveTo>
                  <a:pt x="7833" y="3514"/>
                </a:moveTo>
                <a:cubicBezTo>
                  <a:pt x="7834" y="3193"/>
                  <a:pt x="7834" y="3193"/>
                  <a:pt x="7834" y="3193"/>
                </a:cubicBezTo>
                <a:cubicBezTo>
                  <a:pt x="8071" y="3330"/>
                  <a:pt x="8071" y="3330"/>
                  <a:pt x="8071" y="3330"/>
                </a:cubicBezTo>
                <a:cubicBezTo>
                  <a:pt x="8068" y="3337"/>
                  <a:pt x="8066" y="3344"/>
                  <a:pt x="8066" y="3353"/>
                </a:cubicBezTo>
                <a:cubicBezTo>
                  <a:pt x="8066" y="3361"/>
                  <a:pt x="8068" y="3369"/>
                  <a:pt x="8072" y="3377"/>
                </a:cubicBezTo>
                <a:lnTo>
                  <a:pt x="7833" y="3514"/>
                </a:lnTo>
                <a:close/>
                <a:moveTo>
                  <a:pt x="7834" y="3181"/>
                </a:moveTo>
                <a:cubicBezTo>
                  <a:pt x="7836" y="2521"/>
                  <a:pt x="7836" y="2521"/>
                  <a:pt x="7836" y="2521"/>
                </a:cubicBezTo>
                <a:cubicBezTo>
                  <a:pt x="8118" y="2684"/>
                  <a:pt x="8118" y="2684"/>
                  <a:pt x="8118" y="2684"/>
                </a:cubicBezTo>
                <a:cubicBezTo>
                  <a:pt x="8118" y="3299"/>
                  <a:pt x="8118" y="3299"/>
                  <a:pt x="8118" y="3299"/>
                </a:cubicBezTo>
                <a:cubicBezTo>
                  <a:pt x="8101" y="3300"/>
                  <a:pt x="8086" y="3309"/>
                  <a:pt x="8076" y="3321"/>
                </a:cubicBezTo>
                <a:lnTo>
                  <a:pt x="7834" y="3181"/>
                </a:lnTo>
                <a:close/>
                <a:moveTo>
                  <a:pt x="8120" y="4027"/>
                </a:moveTo>
                <a:cubicBezTo>
                  <a:pt x="8403" y="4189"/>
                  <a:pt x="8403" y="4189"/>
                  <a:pt x="8403" y="4189"/>
                </a:cubicBezTo>
                <a:cubicBezTo>
                  <a:pt x="7830" y="4520"/>
                  <a:pt x="7830" y="4520"/>
                  <a:pt x="7830" y="4520"/>
                </a:cubicBezTo>
                <a:cubicBezTo>
                  <a:pt x="7548" y="4358"/>
                  <a:pt x="7548" y="4358"/>
                  <a:pt x="7548" y="4358"/>
                </a:cubicBezTo>
                <a:lnTo>
                  <a:pt x="8120" y="4027"/>
                </a:lnTo>
                <a:close/>
                <a:moveTo>
                  <a:pt x="7827" y="4524"/>
                </a:moveTo>
                <a:cubicBezTo>
                  <a:pt x="7829" y="5185"/>
                  <a:pt x="7829" y="5185"/>
                  <a:pt x="7829" y="5185"/>
                </a:cubicBezTo>
                <a:cubicBezTo>
                  <a:pt x="7546" y="5022"/>
                  <a:pt x="7546" y="5022"/>
                  <a:pt x="7546" y="5022"/>
                </a:cubicBezTo>
                <a:cubicBezTo>
                  <a:pt x="7546" y="4362"/>
                  <a:pt x="7546" y="4362"/>
                  <a:pt x="7546" y="4362"/>
                </a:cubicBezTo>
                <a:lnTo>
                  <a:pt x="7827" y="4524"/>
                </a:lnTo>
                <a:close/>
                <a:moveTo>
                  <a:pt x="8123" y="2684"/>
                </a:moveTo>
                <a:cubicBezTo>
                  <a:pt x="8696" y="2353"/>
                  <a:pt x="8696" y="2353"/>
                  <a:pt x="8696" y="2353"/>
                </a:cubicBezTo>
                <a:cubicBezTo>
                  <a:pt x="8695" y="3015"/>
                  <a:pt x="8695" y="3015"/>
                  <a:pt x="8695" y="3015"/>
                </a:cubicBezTo>
                <a:cubicBezTo>
                  <a:pt x="8163" y="3322"/>
                  <a:pt x="8163" y="3322"/>
                  <a:pt x="8163" y="3322"/>
                </a:cubicBezTo>
                <a:cubicBezTo>
                  <a:pt x="8154" y="3309"/>
                  <a:pt x="8140" y="3301"/>
                  <a:pt x="8123" y="3300"/>
                </a:cubicBezTo>
                <a:lnTo>
                  <a:pt x="8123" y="2684"/>
                </a:lnTo>
                <a:close/>
                <a:moveTo>
                  <a:pt x="8165" y="3380"/>
                </a:moveTo>
                <a:cubicBezTo>
                  <a:pt x="8409" y="3522"/>
                  <a:pt x="8409" y="3522"/>
                  <a:pt x="8409" y="3522"/>
                </a:cubicBezTo>
                <a:cubicBezTo>
                  <a:pt x="8408" y="4181"/>
                  <a:pt x="8408" y="4181"/>
                  <a:pt x="8408" y="4181"/>
                </a:cubicBezTo>
                <a:cubicBezTo>
                  <a:pt x="8125" y="4018"/>
                  <a:pt x="8125" y="4018"/>
                  <a:pt x="8125" y="4018"/>
                </a:cubicBezTo>
                <a:cubicBezTo>
                  <a:pt x="8125" y="3406"/>
                  <a:pt x="8125" y="3406"/>
                  <a:pt x="8125" y="3406"/>
                </a:cubicBezTo>
                <a:cubicBezTo>
                  <a:pt x="8142" y="3404"/>
                  <a:pt x="8157" y="3394"/>
                  <a:pt x="8165" y="3380"/>
                </a:cubicBezTo>
                <a:close/>
                <a:moveTo>
                  <a:pt x="8118" y="5352"/>
                </a:moveTo>
                <a:cubicBezTo>
                  <a:pt x="7834" y="5188"/>
                  <a:pt x="7834" y="5188"/>
                  <a:pt x="7834" y="5188"/>
                </a:cubicBezTo>
                <a:cubicBezTo>
                  <a:pt x="7832" y="4527"/>
                  <a:pt x="7832" y="4527"/>
                  <a:pt x="7832" y="4527"/>
                </a:cubicBezTo>
                <a:cubicBezTo>
                  <a:pt x="8070" y="4664"/>
                  <a:pt x="8070" y="4664"/>
                  <a:pt x="8070" y="4664"/>
                </a:cubicBezTo>
                <a:cubicBezTo>
                  <a:pt x="8065" y="4672"/>
                  <a:pt x="8063" y="4682"/>
                  <a:pt x="8063" y="4691"/>
                </a:cubicBezTo>
                <a:cubicBezTo>
                  <a:pt x="8063" y="4722"/>
                  <a:pt x="8087" y="4747"/>
                  <a:pt x="8117" y="4749"/>
                </a:cubicBezTo>
                <a:lnTo>
                  <a:pt x="8118" y="5352"/>
                </a:lnTo>
                <a:close/>
                <a:moveTo>
                  <a:pt x="8113" y="5360"/>
                </a:moveTo>
                <a:cubicBezTo>
                  <a:pt x="7835" y="5521"/>
                  <a:pt x="7835" y="5521"/>
                  <a:pt x="7835" y="5521"/>
                </a:cubicBezTo>
                <a:cubicBezTo>
                  <a:pt x="7834" y="5199"/>
                  <a:pt x="7834" y="5199"/>
                  <a:pt x="7834" y="5199"/>
                </a:cubicBezTo>
                <a:lnTo>
                  <a:pt x="8113" y="5360"/>
                </a:lnTo>
                <a:close/>
                <a:moveTo>
                  <a:pt x="8116" y="6025"/>
                </a:moveTo>
                <a:cubicBezTo>
                  <a:pt x="7570" y="6341"/>
                  <a:pt x="7570" y="6341"/>
                  <a:pt x="7570" y="6341"/>
                </a:cubicBezTo>
                <a:cubicBezTo>
                  <a:pt x="7564" y="6333"/>
                  <a:pt x="7554" y="6327"/>
                  <a:pt x="7543" y="6327"/>
                </a:cubicBezTo>
                <a:cubicBezTo>
                  <a:pt x="7543" y="5751"/>
                  <a:pt x="7543" y="5751"/>
                  <a:pt x="7543" y="5751"/>
                </a:cubicBezTo>
                <a:cubicBezTo>
                  <a:pt x="7575" y="5751"/>
                  <a:pt x="7600" y="5725"/>
                  <a:pt x="7600" y="5693"/>
                </a:cubicBezTo>
                <a:cubicBezTo>
                  <a:pt x="7600" y="5684"/>
                  <a:pt x="7597" y="5674"/>
                  <a:pt x="7593" y="5666"/>
                </a:cubicBezTo>
                <a:cubicBezTo>
                  <a:pt x="7830" y="5530"/>
                  <a:pt x="7830" y="5530"/>
                  <a:pt x="7830" y="5530"/>
                </a:cubicBezTo>
                <a:cubicBezTo>
                  <a:pt x="7831" y="6163"/>
                  <a:pt x="7831" y="6163"/>
                  <a:pt x="7831" y="6163"/>
                </a:cubicBezTo>
                <a:cubicBezTo>
                  <a:pt x="7836" y="6163"/>
                  <a:pt x="7836" y="6163"/>
                  <a:pt x="7836" y="6163"/>
                </a:cubicBezTo>
                <a:cubicBezTo>
                  <a:pt x="7835" y="5527"/>
                  <a:pt x="7835" y="5527"/>
                  <a:pt x="7835" y="5527"/>
                </a:cubicBezTo>
                <a:cubicBezTo>
                  <a:pt x="8116" y="5364"/>
                  <a:pt x="8116" y="5364"/>
                  <a:pt x="8116" y="5364"/>
                </a:cubicBezTo>
                <a:lnTo>
                  <a:pt x="8116" y="6025"/>
                </a:lnTo>
                <a:close/>
                <a:moveTo>
                  <a:pt x="7542" y="5635"/>
                </a:moveTo>
                <a:cubicBezTo>
                  <a:pt x="7521" y="5635"/>
                  <a:pt x="7502" y="5646"/>
                  <a:pt x="7492" y="5663"/>
                </a:cubicBezTo>
                <a:cubicBezTo>
                  <a:pt x="6971" y="5360"/>
                  <a:pt x="6971" y="5360"/>
                  <a:pt x="6971" y="5360"/>
                </a:cubicBezTo>
                <a:cubicBezTo>
                  <a:pt x="7542" y="5030"/>
                  <a:pt x="7542" y="5030"/>
                  <a:pt x="7542" y="5030"/>
                </a:cubicBezTo>
                <a:cubicBezTo>
                  <a:pt x="7829" y="5197"/>
                  <a:pt x="7829" y="5197"/>
                  <a:pt x="7829" y="5197"/>
                </a:cubicBezTo>
                <a:cubicBezTo>
                  <a:pt x="7830" y="5524"/>
                  <a:pt x="7830" y="5524"/>
                  <a:pt x="7830" y="5524"/>
                </a:cubicBezTo>
                <a:cubicBezTo>
                  <a:pt x="7591" y="5662"/>
                  <a:pt x="7591" y="5662"/>
                  <a:pt x="7591" y="5662"/>
                </a:cubicBezTo>
                <a:cubicBezTo>
                  <a:pt x="7580" y="5646"/>
                  <a:pt x="7562" y="5635"/>
                  <a:pt x="7542" y="5635"/>
                </a:cubicBezTo>
                <a:close/>
                <a:moveTo>
                  <a:pt x="7538" y="6327"/>
                </a:moveTo>
                <a:cubicBezTo>
                  <a:pt x="7528" y="6328"/>
                  <a:pt x="7519" y="6333"/>
                  <a:pt x="7513" y="6341"/>
                </a:cubicBezTo>
                <a:cubicBezTo>
                  <a:pt x="6967" y="6026"/>
                  <a:pt x="6967" y="6026"/>
                  <a:pt x="6967" y="6026"/>
                </a:cubicBezTo>
                <a:cubicBezTo>
                  <a:pt x="6967" y="5364"/>
                  <a:pt x="6967" y="5364"/>
                  <a:pt x="6967" y="5364"/>
                </a:cubicBezTo>
                <a:cubicBezTo>
                  <a:pt x="7490" y="5667"/>
                  <a:pt x="7490" y="5667"/>
                  <a:pt x="7490" y="5667"/>
                </a:cubicBezTo>
                <a:cubicBezTo>
                  <a:pt x="7486" y="5675"/>
                  <a:pt x="7483" y="5684"/>
                  <a:pt x="7483" y="5693"/>
                </a:cubicBezTo>
                <a:cubicBezTo>
                  <a:pt x="7483" y="5724"/>
                  <a:pt x="7508" y="5749"/>
                  <a:pt x="7538" y="5751"/>
                </a:cubicBezTo>
                <a:lnTo>
                  <a:pt x="7538" y="6327"/>
                </a:lnTo>
                <a:close/>
                <a:moveTo>
                  <a:pt x="6963" y="5353"/>
                </a:moveTo>
                <a:cubicBezTo>
                  <a:pt x="6963" y="4692"/>
                  <a:pt x="6963" y="4692"/>
                  <a:pt x="6963" y="4692"/>
                </a:cubicBezTo>
                <a:cubicBezTo>
                  <a:pt x="7536" y="4361"/>
                  <a:pt x="7536" y="4361"/>
                  <a:pt x="7536" y="4361"/>
                </a:cubicBezTo>
                <a:cubicBezTo>
                  <a:pt x="7537" y="5022"/>
                  <a:pt x="7537" y="5022"/>
                  <a:pt x="7537" y="5022"/>
                </a:cubicBezTo>
                <a:lnTo>
                  <a:pt x="6963" y="5353"/>
                </a:lnTo>
                <a:close/>
                <a:moveTo>
                  <a:pt x="6960" y="4688"/>
                </a:moveTo>
                <a:cubicBezTo>
                  <a:pt x="6389" y="4358"/>
                  <a:pt x="6389" y="4358"/>
                  <a:pt x="6389" y="4358"/>
                </a:cubicBezTo>
                <a:cubicBezTo>
                  <a:pt x="6961" y="4027"/>
                  <a:pt x="6961" y="4027"/>
                  <a:pt x="6961" y="4027"/>
                </a:cubicBezTo>
                <a:cubicBezTo>
                  <a:pt x="7532" y="4357"/>
                  <a:pt x="7532" y="4357"/>
                  <a:pt x="7532" y="4357"/>
                </a:cubicBezTo>
                <a:lnTo>
                  <a:pt x="6960" y="4688"/>
                </a:lnTo>
                <a:close/>
                <a:moveTo>
                  <a:pt x="6959" y="5352"/>
                </a:moveTo>
                <a:cubicBezTo>
                  <a:pt x="6429" y="5045"/>
                  <a:pt x="6429" y="5045"/>
                  <a:pt x="6429" y="5045"/>
                </a:cubicBezTo>
                <a:cubicBezTo>
                  <a:pt x="6432" y="5038"/>
                  <a:pt x="6434" y="5031"/>
                  <a:pt x="6434" y="5023"/>
                </a:cubicBezTo>
                <a:cubicBezTo>
                  <a:pt x="6434" y="4996"/>
                  <a:pt x="6413" y="4974"/>
                  <a:pt x="6387" y="4971"/>
                </a:cubicBezTo>
                <a:cubicBezTo>
                  <a:pt x="6386" y="4361"/>
                  <a:pt x="6386" y="4361"/>
                  <a:pt x="6386" y="4361"/>
                </a:cubicBezTo>
                <a:cubicBezTo>
                  <a:pt x="6958" y="4692"/>
                  <a:pt x="6958" y="4692"/>
                  <a:pt x="6958" y="4692"/>
                </a:cubicBezTo>
                <a:lnTo>
                  <a:pt x="6959" y="5352"/>
                </a:lnTo>
                <a:close/>
                <a:moveTo>
                  <a:pt x="6381" y="5692"/>
                </a:moveTo>
                <a:cubicBezTo>
                  <a:pt x="6099" y="5528"/>
                  <a:pt x="6099" y="5528"/>
                  <a:pt x="6099" y="5528"/>
                </a:cubicBezTo>
                <a:cubicBezTo>
                  <a:pt x="6096" y="5196"/>
                  <a:pt x="6096" y="5196"/>
                  <a:pt x="6096" y="5196"/>
                </a:cubicBezTo>
                <a:cubicBezTo>
                  <a:pt x="6338" y="5055"/>
                  <a:pt x="6338" y="5055"/>
                  <a:pt x="6338" y="5055"/>
                </a:cubicBezTo>
                <a:cubicBezTo>
                  <a:pt x="6347" y="5068"/>
                  <a:pt x="6363" y="5077"/>
                  <a:pt x="6380" y="5077"/>
                </a:cubicBezTo>
                <a:cubicBezTo>
                  <a:pt x="6399" y="5077"/>
                  <a:pt x="6415" y="5067"/>
                  <a:pt x="6424" y="5054"/>
                </a:cubicBezTo>
                <a:cubicBezTo>
                  <a:pt x="6952" y="5360"/>
                  <a:pt x="6952" y="5360"/>
                  <a:pt x="6952" y="5360"/>
                </a:cubicBezTo>
                <a:lnTo>
                  <a:pt x="6381" y="5692"/>
                </a:lnTo>
                <a:close/>
                <a:moveTo>
                  <a:pt x="6379" y="5696"/>
                </a:moveTo>
                <a:cubicBezTo>
                  <a:pt x="6379" y="6018"/>
                  <a:pt x="6379" y="6018"/>
                  <a:pt x="6379" y="6018"/>
                </a:cubicBezTo>
                <a:cubicBezTo>
                  <a:pt x="6103" y="5856"/>
                  <a:pt x="6103" y="5856"/>
                  <a:pt x="6103" y="5856"/>
                </a:cubicBezTo>
                <a:cubicBezTo>
                  <a:pt x="6099" y="5533"/>
                  <a:pt x="6099" y="5533"/>
                  <a:pt x="6099" y="5533"/>
                </a:cubicBezTo>
                <a:lnTo>
                  <a:pt x="6379" y="5696"/>
                </a:lnTo>
                <a:close/>
                <a:moveTo>
                  <a:pt x="6379" y="6309"/>
                </a:moveTo>
                <a:cubicBezTo>
                  <a:pt x="6362" y="6310"/>
                  <a:pt x="6347" y="6319"/>
                  <a:pt x="6338" y="6333"/>
                </a:cubicBezTo>
                <a:cubicBezTo>
                  <a:pt x="5807" y="6027"/>
                  <a:pt x="5807" y="6027"/>
                  <a:pt x="5807" y="6027"/>
                </a:cubicBezTo>
                <a:cubicBezTo>
                  <a:pt x="5807" y="5364"/>
                  <a:pt x="5807" y="5364"/>
                  <a:pt x="5807" y="5364"/>
                </a:cubicBezTo>
                <a:cubicBezTo>
                  <a:pt x="6094" y="5530"/>
                  <a:pt x="6094" y="5530"/>
                  <a:pt x="6094" y="5530"/>
                </a:cubicBezTo>
                <a:cubicBezTo>
                  <a:pt x="6098" y="5859"/>
                  <a:pt x="6098" y="5859"/>
                  <a:pt x="6098" y="5859"/>
                </a:cubicBezTo>
                <a:cubicBezTo>
                  <a:pt x="6099" y="5860"/>
                  <a:pt x="6099" y="5860"/>
                  <a:pt x="6099" y="5860"/>
                </a:cubicBezTo>
                <a:cubicBezTo>
                  <a:pt x="6379" y="6024"/>
                  <a:pt x="6379" y="6024"/>
                  <a:pt x="6379" y="6024"/>
                </a:cubicBezTo>
                <a:lnTo>
                  <a:pt x="6379" y="6309"/>
                </a:lnTo>
                <a:close/>
                <a:moveTo>
                  <a:pt x="6377" y="7029"/>
                </a:moveTo>
                <a:cubicBezTo>
                  <a:pt x="5804" y="7359"/>
                  <a:pt x="5804" y="7359"/>
                  <a:pt x="5804" y="7359"/>
                </a:cubicBezTo>
                <a:cubicBezTo>
                  <a:pt x="5804" y="6754"/>
                  <a:pt x="5804" y="6754"/>
                  <a:pt x="5804" y="6754"/>
                </a:cubicBezTo>
                <a:cubicBezTo>
                  <a:pt x="5835" y="6754"/>
                  <a:pt x="5861" y="6728"/>
                  <a:pt x="5861" y="6696"/>
                </a:cubicBezTo>
                <a:cubicBezTo>
                  <a:pt x="5861" y="6687"/>
                  <a:pt x="5858" y="6678"/>
                  <a:pt x="5854" y="6670"/>
                </a:cubicBezTo>
                <a:cubicBezTo>
                  <a:pt x="6338" y="6392"/>
                  <a:pt x="6338" y="6392"/>
                  <a:pt x="6338" y="6392"/>
                </a:cubicBezTo>
                <a:cubicBezTo>
                  <a:pt x="6346" y="6405"/>
                  <a:pt x="6361" y="6414"/>
                  <a:pt x="6377" y="6415"/>
                </a:cubicBezTo>
                <a:lnTo>
                  <a:pt x="6377" y="7029"/>
                </a:lnTo>
                <a:close/>
                <a:moveTo>
                  <a:pt x="5516" y="6189"/>
                </a:moveTo>
                <a:cubicBezTo>
                  <a:pt x="5516" y="5525"/>
                  <a:pt x="5516" y="5525"/>
                  <a:pt x="5516" y="5525"/>
                </a:cubicBezTo>
                <a:cubicBezTo>
                  <a:pt x="5797" y="5363"/>
                  <a:pt x="5797" y="5363"/>
                  <a:pt x="5797" y="5363"/>
                </a:cubicBezTo>
                <a:cubicBezTo>
                  <a:pt x="5798" y="5363"/>
                  <a:pt x="5798" y="5363"/>
                  <a:pt x="5798" y="5363"/>
                </a:cubicBezTo>
                <a:cubicBezTo>
                  <a:pt x="5798" y="6027"/>
                  <a:pt x="5798" y="6027"/>
                  <a:pt x="5798" y="6027"/>
                </a:cubicBezTo>
                <a:lnTo>
                  <a:pt x="5516" y="6189"/>
                </a:lnTo>
                <a:close/>
                <a:moveTo>
                  <a:pt x="5511" y="5522"/>
                </a:moveTo>
                <a:cubicBezTo>
                  <a:pt x="4935" y="5195"/>
                  <a:pt x="4935" y="5195"/>
                  <a:pt x="4935" y="5195"/>
                </a:cubicBezTo>
                <a:cubicBezTo>
                  <a:pt x="5223" y="5029"/>
                  <a:pt x="5223" y="5029"/>
                  <a:pt x="5223" y="5029"/>
                </a:cubicBezTo>
                <a:cubicBezTo>
                  <a:pt x="5792" y="5360"/>
                  <a:pt x="5792" y="5360"/>
                  <a:pt x="5792" y="5360"/>
                </a:cubicBezTo>
                <a:lnTo>
                  <a:pt x="5511" y="5522"/>
                </a:lnTo>
                <a:close/>
                <a:moveTo>
                  <a:pt x="5511" y="6526"/>
                </a:moveTo>
                <a:cubicBezTo>
                  <a:pt x="5231" y="6364"/>
                  <a:pt x="5231" y="6364"/>
                  <a:pt x="5231" y="6364"/>
                </a:cubicBezTo>
                <a:cubicBezTo>
                  <a:pt x="5511" y="6203"/>
                  <a:pt x="5511" y="6203"/>
                  <a:pt x="5511" y="6203"/>
                </a:cubicBezTo>
                <a:lnTo>
                  <a:pt x="5511" y="6526"/>
                </a:lnTo>
                <a:close/>
                <a:moveTo>
                  <a:pt x="5224" y="6356"/>
                </a:moveTo>
                <a:cubicBezTo>
                  <a:pt x="5224" y="5694"/>
                  <a:pt x="5224" y="5694"/>
                  <a:pt x="5224" y="5694"/>
                </a:cubicBezTo>
                <a:cubicBezTo>
                  <a:pt x="5511" y="5528"/>
                  <a:pt x="5511" y="5528"/>
                  <a:pt x="5511" y="5528"/>
                </a:cubicBezTo>
                <a:cubicBezTo>
                  <a:pt x="5511" y="6192"/>
                  <a:pt x="5511" y="6192"/>
                  <a:pt x="5511" y="6192"/>
                </a:cubicBezTo>
                <a:lnTo>
                  <a:pt x="5224" y="6356"/>
                </a:lnTo>
                <a:close/>
                <a:moveTo>
                  <a:pt x="5222" y="5689"/>
                </a:moveTo>
                <a:cubicBezTo>
                  <a:pt x="4935" y="5524"/>
                  <a:pt x="4935" y="5524"/>
                  <a:pt x="4935" y="5524"/>
                </a:cubicBezTo>
                <a:cubicBezTo>
                  <a:pt x="4935" y="5200"/>
                  <a:pt x="4935" y="5200"/>
                  <a:pt x="4935" y="5200"/>
                </a:cubicBezTo>
                <a:cubicBezTo>
                  <a:pt x="5506" y="5525"/>
                  <a:pt x="5506" y="5525"/>
                  <a:pt x="5506" y="5525"/>
                </a:cubicBezTo>
                <a:lnTo>
                  <a:pt x="5222" y="5689"/>
                </a:lnTo>
                <a:close/>
                <a:moveTo>
                  <a:pt x="5219" y="6355"/>
                </a:moveTo>
                <a:cubicBezTo>
                  <a:pt x="4935" y="6191"/>
                  <a:pt x="4935" y="6191"/>
                  <a:pt x="4935" y="6191"/>
                </a:cubicBezTo>
                <a:cubicBezTo>
                  <a:pt x="4935" y="5530"/>
                  <a:pt x="4935" y="5530"/>
                  <a:pt x="4935" y="5530"/>
                </a:cubicBezTo>
                <a:cubicBezTo>
                  <a:pt x="5219" y="5694"/>
                  <a:pt x="5219" y="5694"/>
                  <a:pt x="5219" y="5694"/>
                </a:cubicBezTo>
                <a:lnTo>
                  <a:pt x="5219" y="6355"/>
                </a:lnTo>
                <a:close/>
                <a:moveTo>
                  <a:pt x="4642" y="6695"/>
                </a:moveTo>
                <a:cubicBezTo>
                  <a:pt x="4357" y="6530"/>
                  <a:pt x="4357" y="6530"/>
                  <a:pt x="4357" y="6530"/>
                </a:cubicBezTo>
                <a:cubicBezTo>
                  <a:pt x="4930" y="6199"/>
                  <a:pt x="4930" y="6199"/>
                  <a:pt x="4930" y="6199"/>
                </a:cubicBezTo>
                <a:cubicBezTo>
                  <a:pt x="5214" y="6364"/>
                  <a:pt x="5214" y="6364"/>
                  <a:pt x="5214" y="6364"/>
                </a:cubicBezTo>
                <a:lnTo>
                  <a:pt x="4642" y="6695"/>
                </a:lnTo>
                <a:close/>
                <a:moveTo>
                  <a:pt x="4640" y="7315"/>
                </a:moveTo>
                <a:cubicBezTo>
                  <a:pt x="4624" y="7316"/>
                  <a:pt x="4610" y="7324"/>
                  <a:pt x="4600" y="7335"/>
                </a:cubicBezTo>
                <a:cubicBezTo>
                  <a:pt x="4068" y="7030"/>
                  <a:pt x="4068" y="7030"/>
                  <a:pt x="4068" y="7030"/>
                </a:cubicBezTo>
                <a:cubicBezTo>
                  <a:pt x="4068" y="6369"/>
                  <a:pt x="4068" y="6369"/>
                  <a:pt x="4068" y="6369"/>
                </a:cubicBezTo>
                <a:cubicBezTo>
                  <a:pt x="4351" y="6532"/>
                  <a:pt x="4351" y="6532"/>
                  <a:pt x="4351" y="6532"/>
                </a:cubicBezTo>
                <a:cubicBezTo>
                  <a:pt x="4351" y="6534"/>
                  <a:pt x="4351" y="6534"/>
                  <a:pt x="4351" y="6534"/>
                </a:cubicBezTo>
                <a:cubicBezTo>
                  <a:pt x="4352" y="6533"/>
                  <a:pt x="4352" y="6533"/>
                  <a:pt x="4352" y="6533"/>
                </a:cubicBezTo>
                <a:cubicBezTo>
                  <a:pt x="4640" y="6700"/>
                  <a:pt x="4640" y="6700"/>
                  <a:pt x="4640" y="6700"/>
                </a:cubicBezTo>
                <a:lnTo>
                  <a:pt x="4640" y="7315"/>
                </a:lnTo>
                <a:close/>
                <a:moveTo>
                  <a:pt x="4065" y="6357"/>
                </a:moveTo>
                <a:cubicBezTo>
                  <a:pt x="4064" y="5752"/>
                  <a:pt x="4064" y="5752"/>
                  <a:pt x="4064" y="5752"/>
                </a:cubicBezTo>
                <a:cubicBezTo>
                  <a:pt x="4095" y="5751"/>
                  <a:pt x="4120" y="5725"/>
                  <a:pt x="4120" y="5694"/>
                </a:cubicBezTo>
                <a:cubicBezTo>
                  <a:pt x="4120" y="5685"/>
                  <a:pt x="4118" y="5675"/>
                  <a:pt x="4113" y="5667"/>
                </a:cubicBezTo>
                <a:cubicBezTo>
                  <a:pt x="4351" y="5530"/>
                  <a:pt x="4351" y="5530"/>
                  <a:pt x="4351" y="5530"/>
                </a:cubicBezTo>
                <a:cubicBezTo>
                  <a:pt x="4351" y="6192"/>
                  <a:pt x="4351" y="6192"/>
                  <a:pt x="4351" y="6192"/>
                </a:cubicBezTo>
                <a:lnTo>
                  <a:pt x="4065" y="6357"/>
                </a:lnTo>
                <a:close/>
                <a:moveTo>
                  <a:pt x="4062" y="5636"/>
                </a:moveTo>
                <a:cubicBezTo>
                  <a:pt x="4041" y="5636"/>
                  <a:pt x="4023" y="5647"/>
                  <a:pt x="4013" y="5663"/>
                </a:cubicBezTo>
                <a:cubicBezTo>
                  <a:pt x="3532" y="5384"/>
                  <a:pt x="3532" y="5384"/>
                  <a:pt x="3532" y="5384"/>
                </a:cubicBezTo>
                <a:cubicBezTo>
                  <a:pt x="3535" y="5377"/>
                  <a:pt x="3537" y="5370"/>
                  <a:pt x="3537" y="5362"/>
                </a:cubicBezTo>
                <a:cubicBezTo>
                  <a:pt x="3537" y="5353"/>
                  <a:pt x="3535" y="5345"/>
                  <a:pt x="3531" y="5338"/>
                </a:cubicBezTo>
                <a:cubicBezTo>
                  <a:pt x="3777" y="5196"/>
                  <a:pt x="3777" y="5196"/>
                  <a:pt x="3777" y="5196"/>
                </a:cubicBezTo>
                <a:cubicBezTo>
                  <a:pt x="4349" y="5526"/>
                  <a:pt x="4349" y="5526"/>
                  <a:pt x="4349" y="5526"/>
                </a:cubicBezTo>
                <a:cubicBezTo>
                  <a:pt x="4111" y="5663"/>
                  <a:pt x="4111" y="5663"/>
                  <a:pt x="4111" y="5663"/>
                </a:cubicBezTo>
                <a:cubicBezTo>
                  <a:pt x="4101" y="5647"/>
                  <a:pt x="4082" y="5636"/>
                  <a:pt x="4062" y="5636"/>
                </a:cubicBezTo>
                <a:close/>
                <a:moveTo>
                  <a:pt x="4060" y="6356"/>
                </a:moveTo>
                <a:cubicBezTo>
                  <a:pt x="3489" y="6026"/>
                  <a:pt x="3489" y="6026"/>
                  <a:pt x="3489" y="6026"/>
                </a:cubicBezTo>
                <a:cubicBezTo>
                  <a:pt x="3488" y="5415"/>
                  <a:pt x="3488" y="5415"/>
                  <a:pt x="3488" y="5415"/>
                </a:cubicBezTo>
                <a:cubicBezTo>
                  <a:pt x="3506" y="5413"/>
                  <a:pt x="3521" y="5403"/>
                  <a:pt x="3530" y="5389"/>
                </a:cubicBezTo>
                <a:cubicBezTo>
                  <a:pt x="4010" y="5667"/>
                  <a:pt x="4010" y="5667"/>
                  <a:pt x="4010" y="5667"/>
                </a:cubicBezTo>
                <a:cubicBezTo>
                  <a:pt x="4006" y="5675"/>
                  <a:pt x="4004" y="5684"/>
                  <a:pt x="4004" y="5694"/>
                </a:cubicBezTo>
                <a:cubicBezTo>
                  <a:pt x="4004" y="5725"/>
                  <a:pt x="4028" y="5751"/>
                  <a:pt x="4059" y="5752"/>
                </a:cubicBezTo>
                <a:lnTo>
                  <a:pt x="4060" y="6356"/>
                </a:lnTo>
                <a:close/>
                <a:moveTo>
                  <a:pt x="4059" y="7030"/>
                </a:moveTo>
                <a:cubicBezTo>
                  <a:pt x="3485" y="7359"/>
                  <a:pt x="3485" y="7359"/>
                  <a:pt x="3485" y="7359"/>
                </a:cubicBezTo>
                <a:cubicBezTo>
                  <a:pt x="3485" y="6700"/>
                  <a:pt x="3485" y="6700"/>
                  <a:pt x="3485" y="6700"/>
                </a:cubicBezTo>
                <a:cubicBezTo>
                  <a:pt x="4059" y="6368"/>
                  <a:pt x="4059" y="6368"/>
                  <a:pt x="4059" y="6368"/>
                </a:cubicBezTo>
                <a:lnTo>
                  <a:pt x="4059" y="7030"/>
                </a:lnTo>
                <a:close/>
                <a:moveTo>
                  <a:pt x="3196" y="6190"/>
                </a:moveTo>
                <a:cubicBezTo>
                  <a:pt x="3196" y="5528"/>
                  <a:pt x="3196" y="5528"/>
                  <a:pt x="3196" y="5528"/>
                </a:cubicBezTo>
                <a:cubicBezTo>
                  <a:pt x="3437" y="5388"/>
                  <a:pt x="3437" y="5388"/>
                  <a:pt x="3437" y="5388"/>
                </a:cubicBezTo>
                <a:cubicBezTo>
                  <a:pt x="3446" y="5402"/>
                  <a:pt x="3461" y="5413"/>
                  <a:pt x="3478" y="5415"/>
                </a:cubicBezTo>
                <a:cubicBezTo>
                  <a:pt x="3479" y="6026"/>
                  <a:pt x="3479" y="6026"/>
                  <a:pt x="3479" y="6026"/>
                </a:cubicBezTo>
                <a:lnTo>
                  <a:pt x="3196" y="6190"/>
                </a:lnTo>
                <a:close/>
                <a:moveTo>
                  <a:pt x="3196" y="5522"/>
                </a:moveTo>
                <a:cubicBezTo>
                  <a:pt x="3196" y="5200"/>
                  <a:pt x="3196" y="5200"/>
                  <a:pt x="3196" y="5200"/>
                </a:cubicBezTo>
                <a:cubicBezTo>
                  <a:pt x="3436" y="5339"/>
                  <a:pt x="3436" y="5339"/>
                  <a:pt x="3436" y="5339"/>
                </a:cubicBezTo>
                <a:cubicBezTo>
                  <a:pt x="3432" y="5346"/>
                  <a:pt x="3430" y="5353"/>
                  <a:pt x="3430" y="5362"/>
                </a:cubicBezTo>
                <a:cubicBezTo>
                  <a:pt x="3430" y="5369"/>
                  <a:pt x="3432" y="5377"/>
                  <a:pt x="3435" y="5384"/>
                </a:cubicBezTo>
                <a:lnTo>
                  <a:pt x="3196" y="5522"/>
                </a:lnTo>
                <a:close/>
                <a:moveTo>
                  <a:pt x="3196" y="5188"/>
                </a:moveTo>
                <a:cubicBezTo>
                  <a:pt x="2909" y="5022"/>
                  <a:pt x="2909" y="5022"/>
                  <a:pt x="2909" y="5022"/>
                </a:cubicBezTo>
                <a:cubicBezTo>
                  <a:pt x="2909" y="4690"/>
                  <a:pt x="2909" y="4690"/>
                  <a:pt x="2909" y="4690"/>
                </a:cubicBezTo>
                <a:cubicBezTo>
                  <a:pt x="3194" y="4526"/>
                  <a:pt x="3194" y="4526"/>
                  <a:pt x="3194" y="4526"/>
                </a:cubicBezTo>
                <a:cubicBezTo>
                  <a:pt x="3480" y="4693"/>
                  <a:pt x="3480" y="4693"/>
                  <a:pt x="3480" y="4693"/>
                </a:cubicBezTo>
                <a:cubicBezTo>
                  <a:pt x="3480" y="5022"/>
                  <a:pt x="3480" y="5022"/>
                  <a:pt x="3480" y="5022"/>
                </a:cubicBezTo>
                <a:lnTo>
                  <a:pt x="3196" y="5188"/>
                </a:lnTo>
                <a:close/>
                <a:moveTo>
                  <a:pt x="3191" y="6527"/>
                </a:moveTo>
                <a:cubicBezTo>
                  <a:pt x="2912" y="6365"/>
                  <a:pt x="2912" y="6365"/>
                  <a:pt x="2912" y="6365"/>
                </a:cubicBezTo>
                <a:cubicBezTo>
                  <a:pt x="3191" y="6204"/>
                  <a:pt x="3191" y="6204"/>
                  <a:pt x="3191" y="6204"/>
                </a:cubicBezTo>
                <a:lnTo>
                  <a:pt x="3191" y="6527"/>
                </a:lnTo>
                <a:close/>
                <a:moveTo>
                  <a:pt x="2906" y="6358"/>
                </a:moveTo>
                <a:cubicBezTo>
                  <a:pt x="2905" y="5696"/>
                  <a:pt x="2905" y="5696"/>
                  <a:pt x="2905" y="5696"/>
                </a:cubicBezTo>
                <a:cubicBezTo>
                  <a:pt x="3191" y="5530"/>
                  <a:pt x="3191" y="5530"/>
                  <a:pt x="3191" y="5530"/>
                </a:cubicBezTo>
                <a:cubicBezTo>
                  <a:pt x="3191" y="6193"/>
                  <a:pt x="3191" y="6193"/>
                  <a:pt x="3191" y="6193"/>
                </a:cubicBezTo>
                <a:lnTo>
                  <a:pt x="2906" y="6358"/>
                </a:lnTo>
                <a:close/>
                <a:moveTo>
                  <a:pt x="2902" y="5692"/>
                </a:moveTo>
                <a:cubicBezTo>
                  <a:pt x="2617" y="5526"/>
                  <a:pt x="2617" y="5526"/>
                  <a:pt x="2617" y="5526"/>
                </a:cubicBezTo>
                <a:cubicBezTo>
                  <a:pt x="2616" y="5197"/>
                  <a:pt x="2616" y="5197"/>
                  <a:pt x="2616" y="5197"/>
                </a:cubicBezTo>
                <a:cubicBezTo>
                  <a:pt x="2904" y="5030"/>
                  <a:pt x="2904" y="5030"/>
                  <a:pt x="2904" y="5030"/>
                </a:cubicBezTo>
                <a:cubicBezTo>
                  <a:pt x="3191" y="5197"/>
                  <a:pt x="3191" y="5197"/>
                  <a:pt x="3191" y="5197"/>
                </a:cubicBezTo>
                <a:cubicBezTo>
                  <a:pt x="3191" y="5525"/>
                  <a:pt x="3191" y="5525"/>
                  <a:pt x="3191" y="5525"/>
                </a:cubicBezTo>
                <a:lnTo>
                  <a:pt x="2902" y="5692"/>
                </a:lnTo>
                <a:close/>
                <a:moveTo>
                  <a:pt x="2329" y="5689"/>
                </a:moveTo>
                <a:cubicBezTo>
                  <a:pt x="2328" y="5364"/>
                  <a:pt x="2328" y="5364"/>
                  <a:pt x="2328" y="5364"/>
                </a:cubicBezTo>
                <a:cubicBezTo>
                  <a:pt x="2611" y="5528"/>
                  <a:pt x="2611" y="5528"/>
                  <a:pt x="2611" y="5528"/>
                </a:cubicBezTo>
                <a:lnTo>
                  <a:pt x="2329" y="5689"/>
                </a:lnTo>
                <a:close/>
                <a:moveTo>
                  <a:pt x="2332" y="5361"/>
                </a:moveTo>
                <a:cubicBezTo>
                  <a:pt x="2611" y="5200"/>
                  <a:pt x="2611" y="5200"/>
                  <a:pt x="2611" y="5200"/>
                </a:cubicBezTo>
                <a:cubicBezTo>
                  <a:pt x="2612" y="5523"/>
                  <a:pt x="2612" y="5523"/>
                  <a:pt x="2612" y="5523"/>
                </a:cubicBezTo>
                <a:lnTo>
                  <a:pt x="2332" y="5361"/>
                </a:lnTo>
                <a:close/>
                <a:moveTo>
                  <a:pt x="2326" y="5353"/>
                </a:moveTo>
                <a:cubicBezTo>
                  <a:pt x="2326" y="4693"/>
                  <a:pt x="2326" y="4693"/>
                  <a:pt x="2326" y="4693"/>
                </a:cubicBezTo>
                <a:cubicBezTo>
                  <a:pt x="2874" y="4374"/>
                  <a:pt x="2874" y="4374"/>
                  <a:pt x="2874" y="4374"/>
                </a:cubicBezTo>
                <a:cubicBezTo>
                  <a:pt x="2880" y="4383"/>
                  <a:pt x="2889" y="4389"/>
                  <a:pt x="2899" y="4390"/>
                </a:cubicBezTo>
                <a:cubicBezTo>
                  <a:pt x="2899" y="4690"/>
                  <a:pt x="2899" y="4690"/>
                  <a:pt x="2899" y="4690"/>
                </a:cubicBezTo>
                <a:cubicBezTo>
                  <a:pt x="2610" y="4856"/>
                  <a:pt x="2610" y="4856"/>
                  <a:pt x="2610" y="4856"/>
                </a:cubicBezTo>
                <a:cubicBezTo>
                  <a:pt x="2610" y="4857"/>
                  <a:pt x="2610" y="4857"/>
                  <a:pt x="2610" y="4857"/>
                </a:cubicBezTo>
                <a:cubicBezTo>
                  <a:pt x="2611" y="5188"/>
                  <a:pt x="2611" y="5188"/>
                  <a:pt x="2611" y="5188"/>
                </a:cubicBezTo>
                <a:lnTo>
                  <a:pt x="2326" y="5353"/>
                </a:lnTo>
                <a:close/>
                <a:moveTo>
                  <a:pt x="2324" y="4689"/>
                </a:moveTo>
                <a:cubicBezTo>
                  <a:pt x="2038" y="4524"/>
                  <a:pt x="2038" y="4524"/>
                  <a:pt x="2038" y="4524"/>
                </a:cubicBezTo>
                <a:cubicBezTo>
                  <a:pt x="2610" y="4192"/>
                  <a:pt x="2610" y="4192"/>
                  <a:pt x="2610" y="4192"/>
                </a:cubicBezTo>
                <a:cubicBezTo>
                  <a:pt x="2870" y="4344"/>
                  <a:pt x="2870" y="4344"/>
                  <a:pt x="2870" y="4344"/>
                </a:cubicBezTo>
                <a:cubicBezTo>
                  <a:pt x="2869" y="4347"/>
                  <a:pt x="2868" y="4351"/>
                  <a:pt x="2868" y="4355"/>
                </a:cubicBezTo>
                <a:cubicBezTo>
                  <a:pt x="2868" y="4360"/>
                  <a:pt x="2870" y="4365"/>
                  <a:pt x="2872" y="4370"/>
                </a:cubicBezTo>
                <a:lnTo>
                  <a:pt x="2324" y="4689"/>
                </a:lnTo>
                <a:close/>
                <a:moveTo>
                  <a:pt x="1456" y="3520"/>
                </a:moveTo>
                <a:cubicBezTo>
                  <a:pt x="1456" y="3190"/>
                  <a:pt x="1456" y="3190"/>
                  <a:pt x="1456" y="3190"/>
                </a:cubicBezTo>
                <a:cubicBezTo>
                  <a:pt x="1744" y="3023"/>
                  <a:pt x="1744" y="3023"/>
                  <a:pt x="1744" y="3023"/>
                </a:cubicBezTo>
                <a:cubicBezTo>
                  <a:pt x="2291" y="3340"/>
                  <a:pt x="2291" y="3340"/>
                  <a:pt x="2291" y="3340"/>
                </a:cubicBezTo>
                <a:cubicBezTo>
                  <a:pt x="2289" y="3344"/>
                  <a:pt x="2289" y="3348"/>
                  <a:pt x="2289" y="3353"/>
                </a:cubicBezTo>
                <a:cubicBezTo>
                  <a:pt x="2289" y="3358"/>
                  <a:pt x="2290" y="3362"/>
                  <a:pt x="2291" y="3367"/>
                </a:cubicBezTo>
                <a:cubicBezTo>
                  <a:pt x="1743" y="3686"/>
                  <a:pt x="1743" y="3686"/>
                  <a:pt x="1743" y="3686"/>
                </a:cubicBezTo>
                <a:lnTo>
                  <a:pt x="1456" y="3520"/>
                </a:lnTo>
                <a:close/>
                <a:moveTo>
                  <a:pt x="1741" y="3690"/>
                </a:moveTo>
                <a:cubicBezTo>
                  <a:pt x="1741" y="4302"/>
                  <a:pt x="1741" y="4302"/>
                  <a:pt x="1741" y="4302"/>
                </a:cubicBezTo>
                <a:cubicBezTo>
                  <a:pt x="1723" y="4302"/>
                  <a:pt x="1708" y="4311"/>
                  <a:pt x="1699" y="4325"/>
                </a:cubicBezTo>
                <a:cubicBezTo>
                  <a:pt x="1454" y="4184"/>
                  <a:pt x="1454" y="4184"/>
                  <a:pt x="1454" y="4184"/>
                </a:cubicBezTo>
                <a:cubicBezTo>
                  <a:pt x="1456" y="3525"/>
                  <a:pt x="1456" y="3525"/>
                  <a:pt x="1456" y="3525"/>
                </a:cubicBezTo>
                <a:lnTo>
                  <a:pt x="1741" y="3690"/>
                </a:lnTo>
                <a:close/>
                <a:moveTo>
                  <a:pt x="2319" y="4018"/>
                </a:moveTo>
                <a:cubicBezTo>
                  <a:pt x="1788" y="4327"/>
                  <a:pt x="1788" y="4327"/>
                  <a:pt x="1788" y="4327"/>
                </a:cubicBezTo>
                <a:cubicBezTo>
                  <a:pt x="1779" y="4312"/>
                  <a:pt x="1764" y="4303"/>
                  <a:pt x="1746" y="4302"/>
                </a:cubicBezTo>
                <a:cubicBezTo>
                  <a:pt x="1745" y="3690"/>
                  <a:pt x="1745" y="3690"/>
                  <a:pt x="1745" y="3690"/>
                </a:cubicBezTo>
                <a:cubicBezTo>
                  <a:pt x="2294" y="3371"/>
                  <a:pt x="2294" y="3371"/>
                  <a:pt x="2294" y="3371"/>
                </a:cubicBezTo>
                <a:cubicBezTo>
                  <a:pt x="2299" y="3380"/>
                  <a:pt x="2308" y="3386"/>
                  <a:pt x="2319" y="3388"/>
                </a:cubicBezTo>
                <a:lnTo>
                  <a:pt x="2319" y="4018"/>
                </a:lnTo>
                <a:close/>
                <a:moveTo>
                  <a:pt x="2295" y="3332"/>
                </a:moveTo>
                <a:cubicBezTo>
                  <a:pt x="1749" y="3014"/>
                  <a:pt x="1749" y="3014"/>
                  <a:pt x="1749" y="3014"/>
                </a:cubicBezTo>
                <a:cubicBezTo>
                  <a:pt x="1749" y="2356"/>
                  <a:pt x="1749" y="2356"/>
                  <a:pt x="1749" y="2356"/>
                </a:cubicBezTo>
                <a:cubicBezTo>
                  <a:pt x="2320" y="2686"/>
                  <a:pt x="2320" y="2686"/>
                  <a:pt x="2320" y="2686"/>
                </a:cubicBezTo>
                <a:cubicBezTo>
                  <a:pt x="2320" y="3317"/>
                  <a:pt x="2320" y="3317"/>
                  <a:pt x="2320" y="3317"/>
                </a:cubicBezTo>
                <a:cubicBezTo>
                  <a:pt x="2310" y="3318"/>
                  <a:pt x="2301" y="3324"/>
                  <a:pt x="2295" y="3332"/>
                </a:cubicBezTo>
                <a:close/>
                <a:moveTo>
                  <a:pt x="1745" y="1681"/>
                </a:moveTo>
                <a:cubicBezTo>
                  <a:pt x="2029" y="1518"/>
                  <a:pt x="2029" y="1518"/>
                  <a:pt x="2029" y="1518"/>
                </a:cubicBezTo>
                <a:cubicBezTo>
                  <a:pt x="2031" y="2179"/>
                  <a:pt x="2031" y="2179"/>
                  <a:pt x="2031" y="2179"/>
                </a:cubicBezTo>
                <a:cubicBezTo>
                  <a:pt x="1745" y="2344"/>
                  <a:pt x="1745" y="2344"/>
                  <a:pt x="1745" y="2344"/>
                </a:cubicBezTo>
                <a:lnTo>
                  <a:pt x="1745" y="1681"/>
                </a:lnTo>
                <a:close/>
                <a:moveTo>
                  <a:pt x="2035" y="2187"/>
                </a:moveTo>
                <a:cubicBezTo>
                  <a:pt x="2610" y="2515"/>
                  <a:pt x="2610" y="2515"/>
                  <a:pt x="2610" y="2515"/>
                </a:cubicBezTo>
                <a:cubicBezTo>
                  <a:pt x="2323" y="2682"/>
                  <a:pt x="2323" y="2682"/>
                  <a:pt x="2323" y="2682"/>
                </a:cubicBezTo>
                <a:cubicBezTo>
                  <a:pt x="1751" y="2352"/>
                  <a:pt x="1751" y="2352"/>
                  <a:pt x="1751" y="2352"/>
                </a:cubicBezTo>
                <a:lnTo>
                  <a:pt x="2035" y="2187"/>
                </a:lnTo>
                <a:close/>
                <a:moveTo>
                  <a:pt x="2612" y="2520"/>
                </a:moveTo>
                <a:cubicBezTo>
                  <a:pt x="2611" y="3182"/>
                  <a:pt x="2611" y="3182"/>
                  <a:pt x="2611" y="3182"/>
                </a:cubicBezTo>
                <a:cubicBezTo>
                  <a:pt x="2353" y="3332"/>
                  <a:pt x="2353" y="3332"/>
                  <a:pt x="2353" y="3332"/>
                </a:cubicBezTo>
                <a:cubicBezTo>
                  <a:pt x="2347" y="3323"/>
                  <a:pt x="2337" y="3317"/>
                  <a:pt x="2325" y="3317"/>
                </a:cubicBezTo>
                <a:cubicBezTo>
                  <a:pt x="2325" y="2686"/>
                  <a:pt x="2325" y="2686"/>
                  <a:pt x="2325" y="2686"/>
                </a:cubicBezTo>
                <a:lnTo>
                  <a:pt x="2612" y="2520"/>
                </a:lnTo>
                <a:close/>
                <a:moveTo>
                  <a:pt x="2360" y="3353"/>
                </a:moveTo>
                <a:cubicBezTo>
                  <a:pt x="2360" y="3348"/>
                  <a:pt x="2359" y="3344"/>
                  <a:pt x="2358" y="3340"/>
                </a:cubicBezTo>
                <a:cubicBezTo>
                  <a:pt x="2611" y="3194"/>
                  <a:pt x="2611" y="3194"/>
                  <a:pt x="2611" y="3194"/>
                </a:cubicBezTo>
                <a:cubicBezTo>
                  <a:pt x="2611" y="3504"/>
                  <a:pt x="2611" y="3504"/>
                  <a:pt x="2611" y="3504"/>
                </a:cubicBezTo>
                <a:cubicBezTo>
                  <a:pt x="2611" y="3516"/>
                  <a:pt x="2611" y="3516"/>
                  <a:pt x="2611" y="3516"/>
                </a:cubicBezTo>
                <a:cubicBezTo>
                  <a:pt x="2357" y="3368"/>
                  <a:pt x="2357" y="3368"/>
                  <a:pt x="2357" y="3368"/>
                </a:cubicBezTo>
                <a:cubicBezTo>
                  <a:pt x="2359" y="3363"/>
                  <a:pt x="2360" y="3358"/>
                  <a:pt x="2360" y="3353"/>
                </a:cubicBezTo>
                <a:close/>
                <a:moveTo>
                  <a:pt x="2611" y="4182"/>
                </a:moveTo>
                <a:cubicBezTo>
                  <a:pt x="2329" y="4018"/>
                  <a:pt x="2329" y="4018"/>
                  <a:pt x="2329" y="4018"/>
                </a:cubicBezTo>
                <a:cubicBezTo>
                  <a:pt x="2329" y="3388"/>
                  <a:pt x="2329" y="3388"/>
                  <a:pt x="2329" y="3388"/>
                </a:cubicBezTo>
                <a:cubicBezTo>
                  <a:pt x="2340" y="3386"/>
                  <a:pt x="2349" y="3381"/>
                  <a:pt x="2354" y="3372"/>
                </a:cubicBezTo>
                <a:cubicBezTo>
                  <a:pt x="2611" y="3521"/>
                  <a:pt x="2611" y="3521"/>
                  <a:pt x="2611" y="3521"/>
                </a:cubicBezTo>
                <a:lnTo>
                  <a:pt x="2611" y="4182"/>
                </a:lnTo>
                <a:close/>
                <a:moveTo>
                  <a:pt x="2033" y="4521"/>
                </a:moveTo>
                <a:cubicBezTo>
                  <a:pt x="1789" y="4381"/>
                  <a:pt x="1789" y="4381"/>
                  <a:pt x="1789" y="4381"/>
                </a:cubicBezTo>
                <a:cubicBezTo>
                  <a:pt x="1794" y="4373"/>
                  <a:pt x="1796" y="4364"/>
                  <a:pt x="1796" y="4355"/>
                </a:cubicBezTo>
                <a:cubicBezTo>
                  <a:pt x="1796" y="4348"/>
                  <a:pt x="1795" y="4341"/>
                  <a:pt x="1793" y="4335"/>
                </a:cubicBezTo>
                <a:cubicBezTo>
                  <a:pt x="2324" y="4026"/>
                  <a:pt x="2324" y="4026"/>
                  <a:pt x="2324" y="4026"/>
                </a:cubicBezTo>
                <a:cubicBezTo>
                  <a:pt x="2605" y="4189"/>
                  <a:pt x="2605" y="4189"/>
                  <a:pt x="2605" y="4189"/>
                </a:cubicBezTo>
                <a:lnTo>
                  <a:pt x="2033" y="4521"/>
                </a:lnTo>
                <a:close/>
                <a:moveTo>
                  <a:pt x="2032" y="4527"/>
                </a:moveTo>
                <a:cubicBezTo>
                  <a:pt x="2031" y="5185"/>
                  <a:pt x="2031" y="5185"/>
                  <a:pt x="2031" y="5185"/>
                </a:cubicBezTo>
                <a:cubicBezTo>
                  <a:pt x="1777" y="5038"/>
                  <a:pt x="1777" y="5038"/>
                  <a:pt x="1777" y="5038"/>
                </a:cubicBezTo>
                <a:cubicBezTo>
                  <a:pt x="1778" y="5034"/>
                  <a:pt x="1779" y="5031"/>
                  <a:pt x="1779" y="5027"/>
                </a:cubicBezTo>
                <a:cubicBezTo>
                  <a:pt x="1779" y="5010"/>
                  <a:pt x="1766" y="4995"/>
                  <a:pt x="1750" y="4992"/>
                </a:cubicBezTo>
                <a:cubicBezTo>
                  <a:pt x="1750" y="4408"/>
                  <a:pt x="1750" y="4408"/>
                  <a:pt x="1750" y="4408"/>
                </a:cubicBezTo>
                <a:cubicBezTo>
                  <a:pt x="1765" y="4406"/>
                  <a:pt x="1778" y="4397"/>
                  <a:pt x="1787" y="4385"/>
                </a:cubicBezTo>
                <a:lnTo>
                  <a:pt x="2032" y="4527"/>
                </a:lnTo>
                <a:close/>
                <a:moveTo>
                  <a:pt x="2025" y="5193"/>
                </a:moveTo>
                <a:cubicBezTo>
                  <a:pt x="1454" y="5526"/>
                  <a:pt x="1454" y="5526"/>
                  <a:pt x="1454" y="5526"/>
                </a:cubicBezTo>
                <a:cubicBezTo>
                  <a:pt x="1172" y="5363"/>
                  <a:pt x="1172" y="5363"/>
                  <a:pt x="1172" y="5363"/>
                </a:cubicBezTo>
                <a:cubicBezTo>
                  <a:pt x="1714" y="5048"/>
                  <a:pt x="1714" y="5048"/>
                  <a:pt x="1714" y="5048"/>
                </a:cubicBezTo>
                <a:cubicBezTo>
                  <a:pt x="1720" y="5057"/>
                  <a:pt x="1731" y="5063"/>
                  <a:pt x="1743" y="5063"/>
                </a:cubicBezTo>
                <a:cubicBezTo>
                  <a:pt x="1756" y="5063"/>
                  <a:pt x="1767" y="5057"/>
                  <a:pt x="1773" y="5047"/>
                </a:cubicBezTo>
                <a:lnTo>
                  <a:pt x="2025" y="5193"/>
                </a:lnTo>
                <a:close/>
                <a:moveTo>
                  <a:pt x="1453" y="6190"/>
                </a:moveTo>
                <a:cubicBezTo>
                  <a:pt x="1170" y="6026"/>
                  <a:pt x="1170" y="6026"/>
                  <a:pt x="1170" y="6026"/>
                </a:cubicBezTo>
                <a:cubicBezTo>
                  <a:pt x="1170" y="5368"/>
                  <a:pt x="1170" y="5368"/>
                  <a:pt x="1170" y="5368"/>
                </a:cubicBezTo>
                <a:cubicBezTo>
                  <a:pt x="1452" y="5530"/>
                  <a:pt x="1452" y="5530"/>
                  <a:pt x="1452" y="5530"/>
                </a:cubicBezTo>
                <a:lnTo>
                  <a:pt x="1453" y="6190"/>
                </a:lnTo>
                <a:close/>
                <a:moveTo>
                  <a:pt x="1167" y="5355"/>
                </a:moveTo>
                <a:cubicBezTo>
                  <a:pt x="1167" y="4749"/>
                  <a:pt x="1167" y="4749"/>
                  <a:pt x="1167" y="4749"/>
                </a:cubicBezTo>
                <a:cubicBezTo>
                  <a:pt x="1198" y="4748"/>
                  <a:pt x="1223" y="4723"/>
                  <a:pt x="1223" y="4691"/>
                </a:cubicBezTo>
                <a:cubicBezTo>
                  <a:pt x="1223" y="4681"/>
                  <a:pt x="1221" y="4672"/>
                  <a:pt x="1217" y="4664"/>
                </a:cubicBezTo>
                <a:cubicBezTo>
                  <a:pt x="1700" y="4386"/>
                  <a:pt x="1700" y="4386"/>
                  <a:pt x="1700" y="4386"/>
                </a:cubicBezTo>
                <a:cubicBezTo>
                  <a:pt x="1709" y="4398"/>
                  <a:pt x="1723" y="4407"/>
                  <a:pt x="1740" y="4408"/>
                </a:cubicBezTo>
                <a:cubicBezTo>
                  <a:pt x="1740" y="4992"/>
                  <a:pt x="1740" y="4992"/>
                  <a:pt x="1740" y="4992"/>
                </a:cubicBezTo>
                <a:cubicBezTo>
                  <a:pt x="1722" y="4994"/>
                  <a:pt x="1707" y="5009"/>
                  <a:pt x="1707" y="5027"/>
                </a:cubicBezTo>
                <a:cubicBezTo>
                  <a:pt x="1707" y="5032"/>
                  <a:pt x="1708" y="5036"/>
                  <a:pt x="1709" y="5039"/>
                </a:cubicBezTo>
                <a:lnTo>
                  <a:pt x="1167" y="5355"/>
                </a:lnTo>
                <a:close/>
                <a:moveTo>
                  <a:pt x="1165" y="4633"/>
                </a:moveTo>
                <a:cubicBezTo>
                  <a:pt x="1144" y="4633"/>
                  <a:pt x="1126" y="4644"/>
                  <a:pt x="1115" y="4661"/>
                </a:cubicBezTo>
                <a:cubicBezTo>
                  <a:pt x="878" y="4524"/>
                  <a:pt x="878" y="4524"/>
                  <a:pt x="878" y="4524"/>
                </a:cubicBezTo>
                <a:cubicBezTo>
                  <a:pt x="1449" y="4193"/>
                  <a:pt x="1449" y="4193"/>
                  <a:pt x="1449" y="4193"/>
                </a:cubicBezTo>
                <a:cubicBezTo>
                  <a:pt x="1694" y="4334"/>
                  <a:pt x="1694" y="4334"/>
                  <a:pt x="1694" y="4334"/>
                </a:cubicBezTo>
                <a:cubicBezTo>
                  <a:pt x="1691" y="4340"/>
                  <a:pt x="1690" y="4347"/>
                  <a:pt x="1690" y="4355"/>
                </a:cubicBezTo>
                <a:cubicBezTo>
                  <a:pt x="1690" y="4365"/>
                  <a:pt x="1692" y="4374"/>
                  <a:pt x="1697" y="4382"/>
                </a:cubicBezTo>
                <a:cubicBezTo>
                  <a:pt x="1214" y="4660"/>
                  <a:pt x="1214" y="4660"/>
                  <a:pt x="1214" y="4660"/>
                </a:cubicBezTo>
                <a:cubicBezTo>
                  <a:pt x="1204" y="4644"/>
                  <a:pt x="1186" y="4633"/>
                  <a:pt x="1165" y="4633"/>
                </a:cubicBezTo>
                <a:close/>
                <a:moveTo>
                  <a:pt x="1451" y="3517"/>
                </a:moveTo>
                <a:cubicBezTo>
                  <a:pt x="1172" y="3356"/>
                  <a:pt x="1172" y="3356"/>
                  <a:pt x="1172" y="3356"/>
                </a:cubicBezTo>
                <a:cubicBezTo>
                  <a:pt x="1452" y="3193"/>
                  <a:pt x="1452" y="3193"/>
                  <a:pt x="1452" y="3193"/>
                </a:cubicBezTo>
                <a:lnTo>
                  <a:pt x="1451" y="3517"/>
                </a:lnTo>
                <a:close/>
                <a:moveTo>
                  <a:pt x="1170" y="4021"/>
                </a:moveTo>
                <a:cubicBezTo>
                  <a:pt x="1169" y="3360"/>
                  <a:pt x="1169" y="3360"/>
                  <a:pt x="1169" y="3360"/>
                </a:cubicBezTo>
                <a:cubicBezTo>
                  <a:pt x="1451" y="3523"/>
                  <a:pt x="1451" y="3523"/>
                  <a:pt x="1451" y="3523"/>
                </a:cubicBezTo>
                <a:cubicBezTo>
                  <a:pt x="1449" y="4181"/>
                  <a:pt x="1449" y="4181"/>
                  <a:pt x="1449" y="4181"/>
                </a:cubicBezTo>
                <a:lnTo>
                  <a:pt x="1170" y="4021"/>
                </a:lnTo>
                <a:close/>
                <a:moveTo>
                  <a:pt x="1166" y="3348"/>
                </a:moveTo>
                <a:cubicBezTo>
                  <a:pt x="1166" y="3020"/>
                  <a:pt x="1166" y="3020"/>
                  <a:pt x="1166" y="3020"/>
                </a:cubicBezTo>
                <a:cubicBezTo>
                  <a:pt x="1447" y="3184"/>
                  <a:pt x="1447" y="3184"/>
                  <a:pt x="1447" y="3184"/>
                </a:cubicBezTo>
                <a:lnTo>
                  <a:pt x="1166" y="3348"/>
                </a:lnTo>
                <a:close/>
                <a:moveTo>
                  <a:pt x="1166" y="3014"/>
                </a:moveTo>
                <a:cubicBezTo>
                  <a:pt x="1166" y="2744"/>
                  <a:pt x="1166" y="2744"/>
                  <a:pt x="1166" y="2744"/>
                </a:cubicBezTo>
                <a:cubicBezTo>
                  <a:pt x="1197" y="2743"/>
                  <a:pt x="1222" y="2717"/>
                  <a:pt x="1222" y="2686"/>
                </a:cubicBezTo>
                <a:cubicBezTo>
                  <a:pt x="1222" y="2675"/>
                  <a:pt x="1220" y="2666"/>
                  <a:pt x="1215" y="2658"/>
                </a:cubicBezTo>
                <a:cubicBezTo>
                  <a:pt x="1739" y="2355"/>
                  <a:pt x="1739" y="2355"/>
                  <a:pt x="1739" y="2355"/>
                </a:cubicBezTo>
                <a:cubicBezTo>
                  <a:pt x="1739" y="3014"/>
                  <a:pt x="1739" y="3014"/>
                  <a:pt x="1739" y="3014"/>
                </a:cubicBezTo>
                <a:cubicBezTo>
                  <a:pt x="1452" y="3181"/>
                  <a:pt x="1452" y="3181"/>
                  <a:pt x="1452" y="3181"/>
                </a:cubicBezTo>
                <a:lnTo>
                  <a:pt x="1166" y="3014"/>
                </a:lnTo>
                <a:close/>
                <a:moveTo>
                  <a:pt x="1457" y="1183"/>
                </a:moveTo>
                <a:cubicBezTo>
                  <a:pt x="2026" y="1514"/>
                  <a:pt x="2026" y="1514"/>
                  <a:pt x="2026" y="1514"/>
                </a:cubicBezTo>
                <a:cubicBezTo>
                  <a:pt x="1741" y="1678"/>
                  <a:pt x="1741" y="1678"/>
                  <a:pt x="1741" y="1678"/>
                </a:cubicBezTo>
                <a:cubicBezTo>
                  <a:pt x="1741" y="2343"/>
                  <a:pt x="1741" y="2343"/>
                  <a:pt x="1741" y="2343"/>
                </a:cubicBezTo>
                <a:cubicBezTo>
                  <a:pt x="1169" y="2013"/>
                  <a:pt x="1169" y="2013"/>
                  <a:pt x="1169" y="2013"/>
                </a:cubicBezTo>
                <a:cubicBezTo>
                  <a:pt x="1169" y="1348"/>
                  <a:pt x="1169" y="1348"/>
                  <a:pt x="1169" y="1348"/>
                </a:cubicBezTo>
                <a:lnTo>
                  <a:pt x="1457" y="1183"/>
                </a:lnTo>
                <a:close/>
                <a:moveTo>
                  <a:pt x="2315" y="1347"/>
                </a:moveTo>
                <a:cubicBezTo>
                  <a:pt x="2031" y="1511"/>
                  <a:pt x="2031" y="1511"/>
                  <a:pt x="2031" y="1511"/>
                </a:cubicBezTo>
                <a:cubicBezTo>
                  <a:pt x="1462" y="1180"/>
                  <a:pt x="1462" y="1180"/>
                  <a:pt x="1462" y="1180"/>
                </a:cubicBezTo>
                <a:cubicBezTo>
                  <a:pt x="1744" y="1017"/>
                  <a:pt x="1744" y="1017"/>
                  <a:pt x="1744" y="1017"/>
                </a:cubicBezTo>
                <a:lnTo>
                  <a:pt x="2315" y="1347"/>
                </a:lnTo>
                <a:close/>
                <a:moveTo>
                  <a:pt x="2319" y="2012"/>
                </a:moveTo>
                <a:cubicBezTo>
                  <a:pt x="2036" y="2176"/>
                  <a:pt x="2036" y="2176"/>
                  <a:pt x="2036" y="2176"/>
                </a:cubicBezTo>
                <a:cubicBezTo>
                  <a:pt x="2034" y="1515"/>
                  <a:pt x="2034" y="1515"/>
                  <a:pt x="2034" y="1515"/>
                </a:cubicBezTo>
                <a:cubicBezTo>
                  <a:pt x="2318" y="1352"/>
                  <a:pt x="2318" y="1352"/>
                  <a:pt x="2318" y="1352"/>
                </a:cubicBezTo>
                <a:lnTo>
                  <a:pt x="2319" y="2012"/>
                </a:lnTo>
                <a:close/>
                <a:moveTo>
                  <a:pt x="2324" y="2020"/>
                </a:moveTo>
                <a:cubicBezTo>
                  <a:pt x="2854" y="2327"/>
                  <a:pt x="2854" y="2327"/>
                  <a:pt x="2854" y="2327"/>
                </a:cubicBezTo>
                <a:cubicBezTo>
                  <a:pt x="2851" y="2333"/>
                  <a:pt x="2849" y="2340"/>
                  <a:pt x="2849" y="2348"/>
                </a:cubicBezTo>
                <a:cubicBezTo>
                  <a:pt x="2849" y="2357"/>
                  <a:pt x="2851" y="2366"/>
                  <a:pt x="2856" y="2373"/>
                </a:cubicBezTo>
                <a:cubicBezTo>
                  <a:pt x="2615" y="2513"/>
                  <a:pt x="2615" y="2513"/>
                  <a:pt x="2615" y="2513"/>
                </a:cubicBezTo>
                <a:cubicBezTo>
                  <a:pt x="2040" y="2185"/>
                  <a:pt x="2040" y="2185"/>
                  <a:pt x="2040" y="2185"/>
                </a:cubicBezTo>
                <a:lnTo>
                  <a:pt x="2324" y="2020"/>
                </a:lnTo>
                <a:close/>
                <a:moveTo>
                  <a:pt x="2613" y="1511"/>
                </a:moveTo>
                <a:cubicBezTo>
                  <a:pt x="2330" y="1347"/>
                  <a:pt x="2330" y="1347"/>
                  <a:pt x="2330" y="1347"/>
                </a:cubicBezTo>
                <a:cubicBezTo>
                  <a:pt x="2611" y="1186"/>
                  <a:pt x="2611" y="1186"/>
                  <a:pt x="2611" y="1186"/>
                </a:cubicBezTo>
                <a:lnTo>
                  <a:pt x="2613" y="1511"/>
                </a:lnTo>
                <a:close/>
                <a:moveTo>
                  <a:pt x="2615" y="1847"/>
                </a:moveTo>
                <a:cubicBezTo>
                  <a:pt x="2616" y="1848"/>
                  <a:pt x="2616" y="1848"/>
                  <a:pt x="2616" y="1848"/>
                </a:cubicBezTo>
                <a:cubicBezTo>
                  <a:pt x="2900" y="2013"/>
                  <a:pt x="2900" y="2013"/>
                  <a:pt x="2900" y="2013"/>
                </a:cubicBezTo>
                <a:cubicBezTo>
                  <a:pt x="2901" y="2295"/>
                  <a:pt x="2901" y="2295"/>
                  <a:pt x="2901" y="2295"/>
                </a:cubicBezTo>
                <a:cubicBezTo>
                  <a:pt x="2883" y="2295"/>
                  <a:pt x="2868" y="2304"/>
                  <a:pt x="2858" y="2318"/>
                </a:cubicBezTo>
                <a:cubicBezTo>
                  <a:pt x="2329" y="2012"/>
                  <a:pt x="2329" y="2012"/>
                  <a:pt x="2329" y="2012"/>
                </a:cubicBezTo>
                <a:cubicBezTo>
                  <a:pt x="2328" y="1352"/>
                  <a:pt x="2328" y="1352"/>
                  <a:pt x="2328" y="1352"/>
                </a:cubicBezTo>
                <a:cubicBezTo>
                  <a:pt x="2613" y="1516"/>
                  <a:pt x="2613" y="1516"/>
                  <a:pt x="2613" y="1516"/>
                </a:cubicBezTo>
                <a:lnTo>
                  <a:pt x="2615" y="1847"/>
                </a:lnTo>
                <a:close/>
                <a:moveTo>
                  <a:pt x="2846" y="1680"/>
                </a:moveTo>
                <a:cubicBezTo>
                  <a:pt x="2846" y="1711"/>
                  <a:pt x="2870" y="1736"/>
                  <a:pt x="2900" y="1738"/>
                </a:cubicBezTo>
                <a:cubicBezTo>
                  <a:pt x="2900" y="2007"/>
                  <a:pt x="2900" y="2007"/>
                  <a:pt x="2900" y="2007"/>
                </a:cubicBezTo>
                <a:cubicBezTo>
                  <a:pt x="2620" y="1844"/>
                  <a:pt x="2620" y="1844"/>
                  <a:pt x="2620" y="1844"/>
                </a:cubicBezTo>
                <a:cubicBezTo>
                  <a:pt x="2618" y="1519"/>
                  <a:pt x="2618" y="1519"/>
                  <a:pt x="2618" y="1519"/>
                </a:cubicBezTo>
                <a:cubicBezTo>
                  <a:pt x="2852" y="1654"/>
                  <a:pt x="2852" y="1654"/>
                  <a:pt x="2852" y="1654"/>
                </a:cubicBezTo>
                <a:cubicBezTo>
                  <a:pt x="2848" y="1662"/>
                  <a:pt x="2846" y="1671"/>
                  <a:pt x="2846" y="1680"/>
                </a:cubicBezTo>
                <a:close/>
                <a:moveTo>
                  <a:pt x="3475" y="1347"/>
                </a:moveTo>
                <a:cubicBezTo>
                  <a:pt x="2953" y="1649"/>
                  <a:pt x="2953" y="1649"/>
                  <a:pt x="2953" y="1649"/>
                </a:cubicBezTo>
                <a:cubicBezTo>
                  <a:pt x="2942" y="1633"/>
                  <a:pt x="2924" y="1622"/>
                  <a:pt x="2904" y="1622"/>
                </a:cubicBezTo>
                <a:cubicBezTo>
                  <a:pt x="2883" y="1622"/>
                  <a:pt x="2865" y="1633"/>
                  <a:pt x="2854" y="1650"/>
                </a:cubicBezTo>
                <a:cubicBezTo>
                  <a:pt x="2618" y="1513"/>
                  <a:pt x="2618" y="1513"/>
                  <a:pt x="2618" y="1513"/>
                </a:cubicBezTo>
                <a:cubicBezTo>
                  <a:pt x="2616" y="1183"/>
                  <a:pt x="2616" y="1183"/>
                  <a:pt x="2616" y="1183"/>
                </a:cubicBezTo>
                <a:cubicBezTo>
                  <a:pt x="2876" y="1033"/>
                  <a:pt x="2876" y="1033"/>
                  <a:pt x="2876" y="1033"/>
                </a:cubicBezTo>
                <a:cubicBezTo>
                  <a:pt x="2882" y="1042"/>
                  <a:pt x="2892" y="1048"/>
                  <a:pt x="2904" y="1048"/>
                </a:cubicBezTo>
                <a:cubicBezTo>
                  <a:pt x="2915" y="1048"/>
                  <a:pt x="2925" y="1042"/>
                  <a:pt x="2932" y="1034"/>
                </a:cubicBezTo>
                <a:lnTo>
                  <a:pt x="3475" y="1347"/>
                </a:lnTo>
                <a:close/>
                <a:moveTo>
                  <a:pt x="3479" y="2012"/>
                </a:moveTo>
                <a:cubicBezTo>
                  <a:pt x="3193" y="2177"/>
                  <a:pt x="3193" y="2177"/>
                  <a:pt x="3193" y="2177"/>
                </a:cubicBezTo>
                <a:cubicBezTo>
                  <a:pt x="2905" y="2010"/>
                  <a:pt x="2905" y="2010"/>
                  <a:pt x="2905" y="2010"/>
                </a:cubicBezTo>
                <a:cubicBezTo>
                  <a:pt x="2905" y="1738"/>
                  <a:pt x="2905" y="1738"/>
                  <a:pt x="2905" y="1738"/>
                </a:cubicBezTo>
                <a:cubicBezTo>
                  <a:pt x="2937" y="1738"/>
                  <a:pt x="2962" y="1712"/>
                  <a:pt x="2962" y="1680"/>
                </a:cubicBezTo>
                <a:cubicBezTo>
                  <a:pt x="2962" y="1670"/>
                  <a:pt x="2960" y="1661"/>
                  <a:pt x="2955" y="1653"/>
                </a:cubicBezTo>
                <a:cubicBezTo>
                  <a:pt x="3478" y="1351"/>
                  <a:pt x="3478" y="1351"/>
                  <a:pt x="3478" y="1351"/>
                </a:cubicBezTo>
                <a:lnTo>
                  <a:pt x="3479" y="2012"/>
                </a:lnTo>
                <a:close/>
                <a:moveTo>
                  <a:pt x="3484" y="2020"/>
                </a:moveTo>
                <a:cubicBezTo>
                  <a:pt x="3768" y="2183"/>
                  <a:pt x="3768" y="2183"/>
                  <a:pt x="3768" y="2183"/>
                </a:cubicBezTo>
                <a:cubicBezTo>
                  <a:pt x="3769" y="2516"/>
                  <a:pt x="3769" y="2516"/>
                  <a:pt x="3769" y="2516"/>
                </a:cubicBezTo>
                <a:cubicBezTo>
                  <a:pt x="3483" y="2681"/>
                  <a:pt x="3483" y="2681"/>
                  <a:pt x="3483" y="2681"/>
                </a:cubicBezTo>
                <a:cubicBezTo>
                  <a:pt x="3197" y="2516"/>
                  <a:pt x="3197" y="2516"/>
                  <a:pt x="3197" y="2516"/>
                </a:cubicBezTo>
                <a:cubicBezTo>
                  <a:pt x="3487" y="2348"/>
                  <a:pt x="3487" y="2348"/>
                  <a:pt x="3487" y="2348"/>
                </a:cubicBezTo>
                <a:cubicBezTo>
                  <a:pt x="3483" y="2345"/>
                  <a:pt x="3483" y="2345"/>
                  <a:pt x="3483" y="2345"/>
                </a:cubicBezTo>
                <a:cubicBezTo>
                  <a:pt x="3203" y="2183"/>
                  <a:pt x="3203" y="2183"/>
                  <a:pt x="3203" y="2183"/>
                </a:cubicBezTo>
                <a:lnTo>
                  <a:pt x="3484" y="2020"/>
                </a:lnTo>
                <a:close/>
                <a:moveTo>
                  <a:pt x="3488" y="1352"/>
                </a:moveTo>
                <a:cubicBezTo>
                  <a:pt x="3767" y="1513"/>
                  <a:pt x="3767" y="1513"/>
                  <a:pt x="3767" y="1513"/>
                </a:cubicBezTo>
                <a:cubicBezTo>
                  <a:pt x="3768" y="2172"/>
                  <a:pt x="3768" y="2172"/>
                  <a:pt x="3768" y="2172"/>
                </a:cubicBezTo>
                <a:cubicBezTo>
                  <a:pt x="3489" y="2012"/>
                  <a:pt x="3489" y="2012"/>
                  <a:pt x="3489" y="2012"/>
                </a:cubicBezTo>
                <a:lnTo>
                  <a:pt x="3488" y="1352"/>
                </a:lnTo>
                <a:close/>
                <a:moveTo>
                  <a:pt x="4063" y="1017"/>
                </a:moveTo>
                <a:cubicBezTo>
                  <a:pt x="4346" y="1179"/>
                  <a:pt x="4346" y="1179"/>
                  <a:pt x="4346" y="1179"/>
                </a:cubicBezTo>
                <a:cubicBezTo>
                  <a:pt x="3769" y="1509"/>
                  <a:pt x="3769" y="1509"/>
                  <a:pt x="3769" y="1509"/>
                </a:cubicBezTo>
                <a:cubicBezTo>
                  <a:pt x="3491" y="1348"/>
                  <a:pt x="3491" y="1348"/>
                  <a:pt x="3491" y="1348"/>
                </a:cubicBezTo>
                <a:lnTo>
                  <a:pt x="4063" y="1017"/>
                </a:lnTo>
                <a:close/>
                <a:moveTo>
                  <a:pt x="5213" y="342"/>
                </a:moveTo>
                <a:cubicBezTo>
                  <a:pt x="4639" y="673"/>
                  <a:pt x="4639" y="673"/>
                  <a:pt x="4639" y="673"/>
                </a:cubicBezTo>
                <a:cubicBezTo>
                  <a:pt x="4639" y="992"/>
                  <a:pt x="4639" y="992"/>
                  <a:pt x="4639" y="992"/>
                </a:cubicBezTo>
                <a:cubicBezTo>
                  <a:pt x="4356" y="1173"/>
                  <a:pt x="4356" y="1173"/>
                  <a:pt x="4356" y="1173"/>
                </a:cubicBezTo>
                <a:cubicBezTo>
                  <a:pt x="4067" y="1008"/>
                  <a:pt x="4067" y="1008"/>
                  <a:pt x="4067" y="1008"/>
                </a:cubicBezTo>
                <a:cubicBezTo>
                  <a:pt x="4067" y="343"/>
                  <a:pt x="4067" y="343"/>
                  <a:pt x="4067" y="343"/>
                </a:cubicBezTo>
                <a:cubicBezTo>
                  <a:pt x="4642" y="11"/>
                  <a:pt x="4642" y="11"/>
                  <a:pt x="4642" y="11"/>
                </a:cubicBezTo>
                <a:lnTo>
                  <a:pt x="5213" y="342"/>
                </a:lnTo>
                <a:close/>
                <a:moveTo>
                  <a:pt x="5217" y="623"/>
                </a:moveTo>
                <a:cubicBezTo>
                  <a:pt x="4644" y="989"/>
                  <a:pt x="4644" y="989"/>
                  <a:pt x="4644" y="989"/>
                </a:cubicBezTo>
                <a:cubicBezTo>
                  <a:pt x="4644" y="676"/>
                  <a:pt x="4644" y="676"/>
                  <a:pt x="4644" y="676"/>
                </a:cubicBezTo>
                <a:cubicBezTo>
                  <a:pt x="5217" y="345"/>
                  <a:pt x="5217" y="345"/>
                  <a:pt x="5217" y="345"/>
                </a:cubicBezTo>
                <a:lnTo>
                  <a:pt x="5217" y="623"/>
                </a:lnTo>
                <a:close/>
                <a:moveTo>
                  <a:pt x="5218" y="976"/>
                </a:moveTo>
                <a:cubicBezTo>
                  <a:pt x="5200" y="978"/>
                  <a:pt x="5187" y="993"/>
                  <a:pt x="5187" y="1011"/>
                </a:cubicBezTo>
                <a:cubicBezTo>
                  <a:pt x="5187" y="1015"/>
                  <a:pt x="5188" y="1019"/>
                  <a:pt x="5189" y="1023"/>
                </a:cubicBezTo>
                <a:cubicBezTo>
                  <a:pt x="4644" y="1337"/>
                  <a:pt x="4644" y="1337"/>
                  <a:pt x="4644" y="1337"/>
                </a:cubicBezTo>
                <a:cubicBezTo>
                  <a:pt x="4644" y="995"/>
                  <a:pt x="4644" y="995"/>
                  <a:pt x="4644" y="995"/>
                </a:cubicBezTo>
                <a:cubicBezTo>
                  <a:pt x="5217" y="629"/>
                  <a:pt x="5217" y="629"/>
                  <a:pt x="5217" y="629"/>
                </a:cubicBezTo>
                <a:lnTo>
                  <a:pt x="5218" y="976"/>
                </a:lnTo>
                <a:close/>
                <a:moveTo>
                  <a:pt x="5223" y="1047"/>
                </a:moveTo>
                <a:cubicBezTo>
                  <a:pt x="5235" y="1047"/>
                  <a:pt x="5246" y="1041"/>
                  <a:pt x="5252" y="1032"/>
                </a:cubicBezTo>
                <a:cubicBezTo>
                  <a:pt x="5511" y="1181"/>
                  <a:pt x="5511" y="1181"/>
                  <a:pt x="5511" y="1181"/>
                </a:cubicBezTo>
                <a:cubicBezTo>
                  <a:pt x="5509" y="1509"/>
                  <a:pt x="5509" y="1509"/>
                  <a:pt x="5509" y="1509"/>
                </a:cubicBezTo>
                <a:cubicBezTo>
                  <a:pt x="5222" y="1675"/>
                  <a:pt x="5222" y="1675"/>
                  <a:pt x="5222" y="1675"/>
                </a:cubicBezTo>
                <a:cubicBezTo>
                  <a:pt x="4648" y="1346"/>
                  <a:pt x="4648" y="1346"/>
                  <a:pt x="4648" y="1346"/>
                </a:cubicBezTo>
                <a:cubicBezTo>
                  <a:pt x="5193" y="1032"/>
                  <a:pt x="5193" y="1032"/>
                  <a:pt x="5193" y="1032"/>
                </a:cubicBezTo>
                <a:cubicBezTo>
                  <a:pt x="5200" y="1041"/>
                  <a:pt x="5211" y="1047"/>
                  <a:pt x="5223" y="1047"/>
                </a:cubicBezTo>
                <a:close/>
                <a:moveTo>
                  <a:pt x="5227" y="346"/>
                </a:moveTo>
                <a:cubicBezTo>
                  <a:pt x="5751" y="649"/>
                  <a:pt x="5751" y="649"/>
                  <a:pt x="5751" y="649"/>
                </a:cubicBezTo>
                <a:cubicBezTo>
                  <a:pt x="5747" y="657"/>
                  <a:pt x="5744" y="667"/>
                  <a:pt x="5744" y="677"/>
                </a:cubicBezTo>
                <a:cubicBezTo>
                  <a:pt x="5744" y="707"/>
                  <a:pt x="5768" y="732"/>
                  <a:pt x="5798" y="735"/>
                </a:cubicBezTo>
                <a:cubicBezTo>
                  <a:pt x="5799" y="1008"/>
                  <a:pt x="5799" y="1008"/>
                  <a:pt x="5799" y="1008"/>
                </a:cubicBezTo>
                <a:cubicBezTo>
                  <a:pt x="5516" y="1173"/>
                  <a:pt x="5516" y="1173"/>
                  <a:pt x="5516" y="1173"/>
                </a:cubicBezTo>
                <a:cubicBezTo>
                  <a:pt x="5257" y="1023"/>
                  <a:pt x="5257" y="1023"/>
                  <a:pt x="5257" y="1023"/>
                </a:cubicBezTo>
                <a:cubicBezTo>
                  <a:pt x="5258" y="1019"/>
                  <a:pt x="5259" y="1015"/>
                  <a:pt x="5259" y="1011"/>
                </a:cubicBezTo>
                <a:cubicBezTo>
                  <a:pt x="5259" y="993"/>
                  <a:pt x="5245" y="978"/>
                  <a:pt x="5228" y="976"/>
                </a:cubicBezTo>
                <a:lnTo>
                  <a:pt x="5227" y="346"/>
                </a:lnTo>
                <a:close/>
                <a:moveTo>
                  <a:pt x="6373" y="342"/>
                </a:moveTo>
                <a:cubicBezTo>
                  <a:pt x="6093" y="504"/>
                  <a:pt x="6093" y="504"/>
                  <a:pt x="6093" y="504"/>
                </a:cubicBezTo>
                <a:cubicBezTo>
                  <a:pt x="6093" y="184"/>
                  <a:pt x="6093" y="184"/>
                  <a:pt x="6093" y="184"/>
                </a:cubicBezTo>
                <a:cubicBezTo>
                  <a:pt x="6088" y="184"/>
                  <a:pt x="6088" y="184"/>
                  <a:pt x="6088" y="184"/>
                </a:cubicBezTo>
                <a:cubicBezTo>
                  <a:pt x="6088" y="507"/>
                  <a:pt x="6088" y="507"/>
                  <a:pt x="6088" y="507"/>
                </a:cubicBezTo>
                <a:cubicBezTo>
                  <a:pt x="5850" y="644"/>
                  <a:pt x="5850" y="644"/>
                  <a:pt x="5850" y="644"/>
                </a:cubicBezTo>
                <a:cubicBezTo>
                  <a:pt x="5840" y="628"/>
                  <a:pt x="5822" y="618"/>
                  <a:pt x="5802" y="618"/>
                </a:cubicBezTo>
                <a:cubicBezTo>
                  <a:pt x="5782" y="618"/>
                  <a:pt x="5764" y="629"/>
                  <a:pt x="5754" y="645"/>
                </a:cubicBezTo>
                <a:cubicBezTo>
                  <a:pt x="5230" y="342"/>
                  <a:pt x="5230" y="342"/>
                  <a:pt x="5230" y="342"/>
                </a:cubicBezTo>
                <a:cubicBezTo>
                  <a:pt x="5802" y="12"/>
                  <a:pt x="5802" y="12"/>
                  <a:pt x="5802" y="12"/>
                </a:cubicBezTo>
                <a:lnTo>
                  <a:pt x="6373" y="342"/>
                </a:lnTo>
                <a:close/>
                <a:moveTo>
                  <a:pt x="6376" y="1007"/>
                </a:moveTo>
                <a:cubicBezTo>
                  <a:pt x="5804" y="1337"/>
                  <a:pt x="5804" y="1337"/>
                  <a:pt x="5804" y="1337"/>
                </a:cubicBezTo>
                <a:cubicBezTo>
                  <a:pt x="5804" y="1011"/>
                  <a:pt x="5804" y="1011"/>
                  <a:pt x="5804" y="1011"/>
                </a:cubicBezTo>
                <a:cubicBezTo>
                  <a:pt x="6093" y="843"/>
                  <a:pt x="6093" y="843"/>
                  <a:pt x="6093" y="843"/>
                </a:cubicBezTo>
                <a:cubicBezTo>
                  <a:pt x="6093" y="509"/>
                  <a:pt x="6093" y="509"/>
                  <a:pt x="6093" y="509"/>
                </a:cubicBezTo>
                <a:cubicBezTo>
                  <a:pt x="6376" y="346"/>
                  <a:pt x="6376" y="346"/>
                  <a:pt x="6376" y="346"/>
                </a:cubicBezTo>
                <a:lnTo>
                  <a:pt x="6376" y="1007"/>
                </a:lnTo>
                <a:close/>
                <a:moveTo>
                  <a:pt x="6381" y="1016"/>
                </a:moveTo>
                <a:cubicBezTo>
                  <a:pt x="6671" y="1183"/>
                  <a:pt x="6671" y="1183"/>
                  <a:pt x="6671" y="1183"/>
                </a:cubicBezTo>
                <a:cubicBezTo>
                  <a:pt x="6672" y="1508"/>
                  <a:pt x="6672" y="1508"/>
                  <a:pt x="6672" y="1508"/>
                </a:cubicBezTo>
                <a:cubicBezTo>
                  <a:pt x="6381" y="1675"/>
                  <a:pt x="6381" y="1675"/>
                  <a:pt x="6381" y="1675"/>
                </a:cubicBezTo>
                <a:cubicBezTo>
                  <a:pt x="5810" y="1345"/>
                  <a:pt x="5810" y="1345"/>
                  <a:pt x="5810" y="1345"/>
                </a:cubicBezTo>
                <a:lnTo>
                  <a:pt x="6381" y="1016"/>
                </a:lnTo>
                <a:close/>
                <a:moveTo>
                  <a:pt x="6386" y="347"/>
                </a:moveTo>
                <a:cubicBezTo>
                  <a:pt x="6669" y="510"/>
                  <a:pt x="6669" y="510"/>
                  <a:pt x="6669" y="510"/>
                </a:cubicBezTo>
                <a:cubicBezTo>
                  <a:pt x="6671" y="1171"/>
                  <a:pt x="6671" y="1171"/>
                  <a:pt x="6671" y="1171"/>
                </a:cubicBezTo>
                <a:cubicBezTo>
                  <a:pt x="6386" y="1007"/>
                  <a:pt x="6386" y="1007"/>
                  <a:pt x="6386" y="1007"/>
                </a:cubicBezTo>
                <a:lnTo>
                  <a:pt x="6386" y="347"/>
                </a:lnTo>
                <a:close/>
                <a:moveTo>
                  <a:pt x="7506" y="340"/>
                </a:moveTo>
                <a:cubicBezTo>
                  <a:pt x="7506" y="345"/>
                  <a:pt x="7507" y="351"/>
                  <a:pt x="7509" y="355"/>
                </a:cubicBezTo>
                <a:cubicBezTo>
                  <a:pt x="6960" y="672"/>
                  <a:pt x="6960" y="672"/>
                  <a:pt x="6960" y="672"/>
                </a:cubicBezTo>
                <a:cubicBezTo>
                  <a:pt x="6389" y="342"/>
                  <a:pt x="6389" y="342"/>
                  <a:pt x="6389" y="342"/>
                </a:cubicBezTo>
                <a:cubicBezTo>
                  <a:pt x="6961" y="12"/>
                  <a:pt x="6961" y="12"/>
                  <a:pt x="6961" y="12"/>
                </a:cubicBezTo>
                <a:cubicBezTo>
                  <a:pt x="7508" y="328"/>
                  <a:pt x="7508" y="328"/>
                  <a:pt x="7508" y="328"/>
                </a:cubicBezTo>
                <a:cubicBezTo>
                  <a:pt x="7507" y="332"/>
                  <a:pt x="7506" y="336"/>
                  <a:pt x="7506" y="340"/>
                </a:cubicBezTo>
                <a:close/>
                <a:moveTo>
                  <a:pt x="7537" y="1006"/>
                </a:moveTo>
                <a:cubicBezTo>
                  <a:pt x="7003" y="1314"/>
                  <a:pt x="7003" y="1314"/>
                  <a:pt x="7003" y="1314"/>
                </a:cubicBezTo>
                <a:cubicBezTo>
                  <a:pt x="6993" y="1302"/>
                  <a:pt x="6979" y="1294"/>
                  <a:pt x="6963" y="1293"/>
                </a:cubicBezTo>
                <a:cubicBezTo>
                  <a:pt x="6963" y="676"/>
                  <a:pt x="6963" y="676"/>
                  <a:pt x="6963" y="676"/>
                </a:cubicBezTo>
                <a:cubicBezTo>
                  <a:pt x="7512" y="360"/>
                  <a:pt x="7512" y="360"/>
                  <a:pt x="7512" y="360"/>
                </a:cubicBezTo>
                <a:cubicBezTo>
                  <a:pt x="7517" y="368"/>
                  <a:pt x="7526" y="373"/>
                  <a:pt x="7536" y="375"/>
                </a:cubicBezTo>
                <a:lnTo>
                  <a:pt x="7537" y="1006"/>
                </a:lnTo>
                <a:close/>
                <a:moveTo>
                  <a:pt x="8113" y="1345"/>
                </a:moveTo>
                <a:cubicBezTo>
                  <a:pt x="7589" y="1647"/>
                  <a:pt x="7589" y="1647"/>
                  <a:pt x="7589" y="1647"/>
                </a:cubicBezTo>
                <a:cubicBezTo>
                  <a:pt x="7578" y="1631"/>
                  <a:pt x="7560" y="1620"/>
                  <a:pt x="7540" y="1620"/>
                </a:cubicBezTo>
                <a:cubicBezTo>
                  <a:pt x="7519" y="1620"/>
                  <a:pt x="7501" y="1631"/>
                  <a:pt x="7491" y="1647"/>
                </a:cubicBezTo>
                <a:cubicBezTo>
                  <a:pt x="7253" y="1510"/>
                  <a:pt x="7253" y="1510"/>
                  <a:pt x="7253" y="1510"/>
                </a:cubicBezTo>
                <a:cubicBezTo>
                  <a:pt x="7252" y="1507"/>
                  <a:pt x="7252" y="1507"/>
                  <a:pt x="7252" y="1507"/>
                </a:cubicBezTo>
                <a:cubicBezTo>
                  <a:pt x="7250" y="1508"/>
                  <a:pt x="7250" y="1508"/>
                  <a:pt x="7250" y="1508"/>
                </a:cubicBezTo>
                <a:cubicBezTo>
                  <a:pt x="7008" y="1369"/>
                  <a:pt x="7008" y="1369"/>
                  <a:pt x="7008" y="1369"/>
                </a:cubicBezTo>
                <a:cubicBezTo>
                  <a:pt x="7011" y="1362"/>
                  <a:pt x="7013" y="1354"/>
                  <a:pt x="7013" y="1346"/>
                </a:cubicBezTo>
                <a:cubicBezTo>
                  <a:pt x="7013" y="1337"/>
                  <a:pt x="7011" y="1329"/>
                  <a:pt x="7008" y="1322"/>
                </a:cubicBezTo>
                <a:cubicBezTo>
                  <a:pt x="7542" y="1015"/>
                  <a:pt x="7542" y="1015"/>
                  <a:pt x="7542" y="1015"/>
                </a:cubicBezTo>
                <a:lnTo>
                  <a:pt x="8113" y="1345"/>
                </a:lnTo>
                <a:close/>
                <a:moveTo>
                  <a:pt x="8118" y="1337"/>
                </a:moveTo>
                <a:cubicBezTo>
                  <a:pt x="7546" y="1006"/>
                  <a:pt x="7546" y="1006"/>
                  <a:pt x="7546" y="1006"/>
                </a:cubicBezTo>
                <a:cubicBezTo>
                  <a:pt x="7546" y="375"/>
                  <a:pt x="7546" y="375"/>
                  <a:pt x="7546" y="375"/>
                </a:cubicBezTo>
                <a:cubicBezTo>
                  <a:pt x="7556" y="374"/>
                  <a:pt x="7565" y="369"/>
                  <a:pt x="7570" y="361"/>
                </a:cubicBezTo>
                <a:cubicBezTo>
                  <a:pt x="8117" y="676"/>
                  <a:pt x="8117" y="676"/>
                  <a:pt x="8117" y="676"/>
                </a:cubicBezTo>
                <a:lnTo>
                  <a:pt x="8118" y="1337"/>
                </a:lnTo>
                <a:close/>
                <a:moveTo>
                  <a:pt x="8693" y="2349"/>
                </a:moveTo>
                <a:cubicBezTo>
                  <a:pt x="8120" y="2680"/>
                  <a:pt x="8120" y="2680"/>
                  <a:pt x="8120" y="2680"/>
                </a:cubicBezTo>
                <a:cubicBezTo>
                  <a:pt x="7836" y="2516"/>
                  <a:pt x="7836" y="2516"/>
                  <a:pt x="7836" y="2516"/>
                </a:cubicBezTo>
                <a:cubicBezTo>
                  <a:pt x="7836" y="2512"/>
                  <a:pt x="7836" y="2512"/>
                  <a:pt x="7836" y="2512"/>
                </a:cubicBezTo>
                <a:cubicBezTo>
                  <a:pt x="7833" y="2514"/>
                  <a:pt x="7833" y="2514"/>
                  <a:pt x="7833" y="2514"/>
                </a:cubicBezTo>
                <a:cubicBezTo>
                  <a:pt x="7574" y="2364"/>
                  <a:pt x="7574" y="2364"/>
                  <a:pt x="7574" y="2364"/>
                </a:cubicBezTo>
                <a:cubicBezTo>
                  <a:pt x="7576" y="2359"/>
                  <a:pt x="7577" y="2354"/>
                  <a:pt x="7577" y="2349"/>
                </a:cubicBezTo>
                <a:cubicBezTo>
                  <a:pt x="7577" y="2344"/>
                  <a:pt x="7576" y="2339"/>
                  <a:pt x="7575" y="2335"/>
                </a:cubicBezTo>
                <a:cubicBezTo>
                  <a:pt x="8120" y="2020"/>
                  <a:pt x="8120" y="2020"/>
                  <a:pt x="8120" y="2020"/>
                </a:cubicBezTo>
                <a:lnTo>
                  <a:pt x="8693" y="2349"/>
                </a:lnTo>
                <a:close/>
                <a:moveTo>
                  <a:pt x="8698" y="1680"/>
                </a:moveTo>
                <a:cubicBezTo>
                  <a:pt x="8697" y="2340"/>
                  <a:pt x="8697" y="2340"/>
                  <a:pt x="8697" y="2340"/>
                </a:cubicBezTo>
                <a:cubicBezTo>
                  <a:pt x="8125" y="2011"/>
                  <a:pt x="8125" y="2011"/>
                  <a:pt x="8125" y="2011"/>
                </a:cubicBezTo>
                <a:cubicBezTo>
                  <a:pt x="8126" y="1349"/>
                  <a:pt x="8126" y="1349"/>
                  <a:pt x="8126" y="1349"/>
                </a:cubicBezTo>
                <a:lnTo>
                  <a:pt x="8698" y="1680"/>
                </a:lnTo>
                <a:close/>
                <a:moveTo>
                  <a:pt x="8981" y="3186"/>
                </a:moveTo>
                <a:cubicBezTo>
                  <a:pt x="8411" y="3517"/>
                  <a:pt x="8411" y="3517"/>
                  <a:pt x="8411" y="3517"/>
                </a:cubicBezTo>
                <a:cubicBezTo>
                  <a:pt x="8167" y="3376"/>
                  <a:pt x="8167" y="3376"/>
                  <a:pt x="8167" y="3376"/>
                </a:cubicBezTo>
                <a:cubicBezTo>
                  <a:pt x="8171" y="3369"/>
                  <a:pt x="8173" y="3361"/>
                  <a:pt x="8173" y="3353"/>
                </a:cubicBezTo>
                <a:cubicBezTo>
                  <a:pt x="8173" y="3345"/>
                  <a:pt x="8171" y="3337"/>
                  <a:pt x="8168" y="3331"/>
                </a:cubicBezTo>
                <a:cubicBezTo>
                  <a:pt x="8700" y="3024"/>
                  <a:pt x="8700" y="3024"/>
                  <a:pt x="8700" y="3024"/>
                </a:cubicBezTo>
                <a:lnTo>
                  <a:pt x="8981" y="3186"/>
                </a:lnTo>
                <a:close/>
                <a:moveTo>
                  <a:pt x="8987" y="3178"/>
                </a:moveTo>
                <a:cubicBezTo>
                  <a:pt x="8705" y="3015"/>
                  <a:pt x="8705" y="3015"/>
                  <a:pt x="8705" y="3015"/>
                </a:cubicBezTo>
                <a:cubicBezTo>
                  <a:pt x="8706" y="2355"/>
                  <a:pt x="8706" y="2355"/>
                  <a:pt x="8706" y="2355"/>
                </a:cubicBezTo>
                <a:cubicBezTo>
                  <a:pt x="8987" y="2516"/>
                  <a:pt x="8987" y="2516"/>
                  <a:pt x="8987" y="2516"/>
                </a:cubicBezTo>
                <a:lnTo>
                  <a:pt x="8987" y="3178"/>
                </a:lnTo>
                <a:close/>
                <a:moveTo>
                  <a:pt x="9277" y="2683"/>
                </a:moveTo>
                <a:cubicBezTo>
                  <a:pt x="9276" y="3345"/>
                  <a:pt x="9276" y="3345"/>
                  <a:pt x="9276" y="3345"/>
                </a:cubicBezTo>
                <a:cubicBezTo>
                  <a:pt x="8992" y="3181"/>
                  <a:pt x="8992" y="3181"/>
                  <a:pt x="8992" y="3181"/>
                </a:cubicBezTo>
                <a:cubicBezTo>
                  <a:pt x="8992" y="2519"/>
                  <a:pt x="8992" y="2519"/>
                  <a:pt x="8992" y="2519"/>
                </a:cubicBezTo>
                <a:lnTo>
                  <a:pt x="9277" y="2683"/>
                </a:lnTo>
                <a:close/>
                <a:moveTo>
                  <a:pt x="9280" y="4687"/>
                </a:moveTo>
                <a:cubicBezTo>
                  <a:pt x="8733" y="4372"/>
                  <a:pt x="8733" y="4372"/>
                  <a:pt x="8733" y="4372"/>
                </a:cubicBezTo>
                <a:cubicBezTo>
                  <a:pt x="8735" y="4367"/>
                  <a:pt x="8737" y="4362"/>
                  <a:pt x="8737" y="4356"/>
                </a:cubicBezTo>
                <a:cubicBezTo>
                  <a:pt x="8737" y="4351"/>
                  <a:pt x="8736" y="4346"/>
                  <a:pt x="8734" y="4342"/>
                </a:cubicBezTo>
                <a:cubicBezTo>
                  <a:pt x="9285" y="4024"/>
                  <a:pt x="9285" y="4024"/>
                  <a:pt x="9285" y="4024"/>
                </a:cubicBezTo>
                <a:cubicBezTo>
                  <a:pt x="9285" y="3358"/>
                  <a:pt x="9285" y="3358"/>
                  <a:pt x="9285" y="3358"/>
                </a:cubicBezTo>
                <a:cubicBezTo>
                  <a:pt x="9856" y="3688"/>
                  <a:pt x="9856" y="3688"/>
                  <a:pt x="9856" y="3688"/>
                </a:cubicBezTo>
                <a:cubicBezTo>
                  <a:pt x="9857" y="4354"/>
                  <a:pt x="9857" y="4354"/>
                  <a:pt x="9857" y="4354"/>
                </a:cubicBezTo>
                <a:lnTo>
                  <a:pt x="9280" y="4687"/>
                </a:lnTo>
                <a:close/>
                <a:moveTo>
                  <a:pt x="8700" y="5691"/>
                </a:moveTo>
                <a:cubicBezTo>
                  <a:pt x="8129" y="5361"/>
                  <a:pt x="8129" y="5361"/>
                  <a:pt x="8129" y="5361"/>
                </a:cubicBezTo>
                <a:cubicBezTo>
                  <a:pt x="8706" y="5027"/>
                  <a:pt x="8706" y="5027"/>
                  <a:pt x="8706" y="5027"/>
                </a:cubicBezTo>
                <a:cubicBezTo>
                  <a:pt x="8706" y="4391"/>
                  <a:pt x="8706" y="4391"/>
                  <a:pt x="8706" y="4391"/>
                </a:cubicBezTo>
                <a:cubicBezTo>
                  <a:pt x="8716" y="4390"/>
                  <a:pt x="8725" y="4384"/>
                  <a:pt x="8731" y="4376"/>
                </a:cubicBezTo>
                <a:cubicBezTo>
                  <a:pt x="9277" y="4691"/>
                  <a:pt x="9277" y="4691"/>
                  <a:pt x="9277" y="4691"/>
                </a:cubicBezTo>
                <a:cubicBezTo>
                  <a:pt x="9277" y="5357"/>
                  <a:pt x="9277" y="5357"/>
                  <a:pt x="9277" y="5357"/>
                </a:cubicBezTo>
                <a:lnTo>
                  <a:pt x="8700" y="5691"/>
                </a:lnTo>
                <a:close/>
                <a:moveTo>
                  <a:pt x="8120" y="6694"/>
                </a:moveTo>
                <a:cubicBezTo>
                  <a:pt x="7573" y="6379"/>
                  <a:pt x="7573" y="6379"/>
                  <a:pt x="7573" y="6379"/>
                </a:cubicBezTo>
                <a:cubicBezTo>
                  <a:pt x="7576" y="6374"/>
                  <a:pt x="7577" y="6368"/>
                  <a:pt x="7577" y="6362"/>
                </a:cubicBezTo>
                <a:cubicBezTo>
                  <a:pt x="7577" y="6358"/>
                  <a:pt x="7577" y="6353"/>
                  <a:pt x="7575" y="6349"/>
                </a:cubicBezTo>
                <a:cubicBezTo>
                  <a:pt x="8126" y="6031"/>
                  <a:pt x="8126" y="6031"/>
                  <a:pt x="8126" y="6031"/>
                </a:cubicBezTo>
                <a:cubicBezTo>
                  <a:pt x="8126" y="5365"/>
                  <a:pt x="8126" y="5365"/>
                  <a:pt x="8126" y="5365"/>
                </a:cubicBezTo>
                <a:cubicBezTo>
                  <a:pt x="8698" y="5695"/>
                  <a:pt x="8698" y="5695"/>
                  <a:pt x="8698" y="5695"/>
                </a:cubicBezTo>
                <a:cubicBezTo>
                  <a:pt x="8698" y="6361"/>
                  <a:pt x="8698" y="6361"/>
                  <a:pt x="8698" y="6361"/>
                </a:cubicBezTo>
                <a:lnTo>
                  <a:pt x="8120" y="6694"/>
                </a:lnTo>
                <a:close/>
                <a:moveTo>
                  <a:pt x="6970" y="7368"/>
                </a:moveTo>
                <a:cubicBezTo>
                  <a:pt x="7546" y="7035"/>
                  <a:pt x="7546" y="7035"/>
                  <a:pt x="7546" y="7035"/>
                </a:cubicBezTo>
                <a:cubicBezTo>
                  <a:pt x="7546" y="6398"/>
                  <a:pt x="7546" y="6398"/>
                  <a:pt x="7546" y="6398"/>
                </a:cubicBezTo>
                <a:cubicBezTo>
                  <a:pt x="7556" y="6396"/>
                  <a:pt x="7565" y="6391"/>
                  <a:pt x="7570" y="6383"/>
                </a:cubicBezTo>
                <a:cubicBezTo>
                  <a:pt x="8118" y="6699"/>
                  <a:pt x="8118" y="6699"/>
                  <a:pt x="8118" y="6699"/>
                </a:cubicBezTo>
                <a:cubicBezTo>
                  <a:pt x="8118" y="7365"/>
                  <a:pt x="8118" y="7365"/>
                  <a:pt x="8118" y="7365"/>
                </a:cubicBezTo>
                <a:cubicBezTo>
                  <a:pt x="7541" y="7698"/>
                  <a:pt x="7541" y="7698"/>
                  <a:pt x="7541" y="7698"/>
                </a:cubicBezTo>
                <a:lnTo>
                  <a:pt x="6970" y="7368"/>
                </a:lnTo>
                <a:close/>
                <a:moveTo>
                  <a:pt x="6963" y="6699"/>
                </a:moveTo>
                <a:cubicBezTo>
                  <a:pt x="7512" y="6383"/>
                  <a:pt x="7512" y="6383"/>
                  <a:pt x="7512" y="6383"/>
                </a:cubicBezTo>
                <a:cubicBezTo>
                  <a:pt x="7518" y="6391"/>
                  <a:pt x="7527" y="6396"/>
                  <a:pt x="7537" y="6398"/>
                </a:cubicBezTo>
                <a:cubicBezTo>
                  <a:pt x="7537" y="7029"/>
                  <a:pt x="7537" y="7029"/>
                  <a:pt x="7537" y="7029"/>
                </a:cubicBezTo>
                <a:cubicBezTo>
                  <a:pt x="6963" y="7360"/>
                  <a:pt x="6963" y="7360"/>
                  <a:pt x="6963" y="7360"/>
                </a:cubicBezTo>
                <a:lnTo>
                  <a:pt x="6963" y="6699"/>
                </a:lnTo>
                <a:close/>
                <a:moveTo>
                  <a:pt x="6961" y="6695"/>
                </a:moveTo>
                <a:cubicBezTo>
                  <a:pt x="6677" y="6531"/>
                  <a:pt x="6677" y="6531"/>
                  <a:pt x="6677" y="6531"/>
                </a:cubicBezTo>
                <a:cubicBezTo>
                  <a:pt x="6677" y="6199"/>
                  <a:pt x="6677" y="6199"/>
                  <a:pt x="6677" y="6199"/>
                </a:cubicBezTo>
                <a:cubicBezTo>
                  <a:pt x="6962" y="6035"/>
                  <a:pt x="6962" y="6035"/>
                  <a:pt x="6962" y="6035"/>
                </a:cubicBezTo>
                <a:cubicBezTo>
                  <a:pt x="7508" y="6350"/>
                  <a:pt x="7508" y="6350"/>
                  <a:pt x="7508" y="6350"/>
                </a:cubicBezTo>
                <a:cubicBezTo>
                  <a:pt x="7507" y="6354"/>
                  <a:pt x="7506" y="6358"/>
                  <a:pt x="7506" y="6362"/>
                </a:cubicBezTo>
                <a:cubicBezTo>
                  <a:pt x="7506" y="6368"/>
                  <a:pt x="7507" y="6373"/>
                  <a:pt x="7510" y="6378"/>
                </a:cubicBezTo>
                <a:lnTo>
                  <a:pt x="6961" y="6695"/>
                </a:lnTo>
                <a:close/>
                <a:moveTo>
                  <a:pt x="6677" y="7196"/>
                </a:moveTo>
                <a:cubicBezTo>
                  <a:pt x="6677" y="6537"/>
                  <a:pt x="6677" y="6537"/>
                  <a:pt x="6677" y="6537"/>
                </a:cubicBezTo>
                <a:cubicBezTo>
                  <a:pt x="6959" y="6699"/>
                  <a:pt x="6959" y="6699"/>
                  <a:pt x="6959" y="6699"/>
                </a:cubicBezTo>
                <a:cubicBezTo>
                  <a:pt x="6959" y="7359"/>
                  <a:pt x="6959" y="7359"/>
                  <a:pt x="6959" y="7359"/>
                </a:cubicBezTo>
                <a:lnTo>
                  <a:pt x="6677" y="7196"/>
                </a:lnTo>
                <a:close/>
                <a:moveTo>
                  <a:pt x="6381" y="7697"/>
                </a:moveTo>
                <a:cubicBezTo>
                  <a:pt x="5809" y="7368"/>
                  <a:pt x="5809" y="7368"/>
                  <a:pt x="5809" y="7368"/>
                </a:cubicBezTo>
                <a:cubicBezTo>
                  <a:pt x="6382" y="7037"/>
                  <a:pt x="6382" y="7037"/>
                  <a:pt x="6382" y="7037"/>
                </a:cubicBezTo>
                <a:cubicBezTo>
                  <a:pt x="6953" y="7367"/>
                  <a:pt x="6953" y="7367"/>
                  <a:pt x="6953" y="7367"/>
                </a:cubicBezTo>
                <a:lnTo>
                  <a:pt x="6381" y="7697"/>
                </a:lnTo>
                <a:close/>
                <a:moveTo>
                  <a:pt x="5269" y="8394"/>
                </a:moveTo>
                <a:cubicBezTo>
                  <a:pt x="5273" y="8387"/>
                  <a:pt x="5275" y="8379"/>
                  <a:pt x="5275" y="8370"/>
                </a:cubicBezTo>
                <a:cubicBezTo>
                  <a:pt x="5275" y="8362"/>
                  <a:pt x="5274" y="8355"/>
                  <a:pt x="5271" y="8348"/>
                </a:cubicBezTo>
                <a:cubicBezTo>
                  <a:pt x="5807" y="8039"/>
                  <a:pt x="5807" y="8039"/>
                  <a:pt x="5807" y="8039"/>
                </a:cubicBezTo>
                <a:cubicBezTo>
                  <a:pt x="5807" y="7373"/>
                  <a:pt x="5807" y="7373"/>
                  <a:pt x="5807" y="7373"/>
                </a:cubicBezTo>
                <a:cubicBezTo>
                  <a:pt x="6379" y="7701"/>
                  <a:pt x="6379" y="7701"/>
                  <a:pt x="6379" y="7701"/>
                </a:cubicBezTo>
                <a:cubicBezTo>
                  <a:pt x="6379" y="8369"/>
                  <a:pt x="6379" y="8369"/>
                  <a:pt x="6379" y="8369"/>
                </a:cubicBezTo>
                <a:cubicBezTo>
                  <a:pt x="5802" y="8701"/>
                  <a:pt x="5802" y="8701"/>
                  <a:pt x="5802" y="8701"/>
                </a:cubicBezTo>
                <a:lnTo>
                  <a:pt x="5269" y="8394"/>
                </a:lnTo>
                <a:close/>
                <a:moveTo>
                  <a:pt x="5224" y="7701"/>
                </a:moveTo>
                <a:cubicBezTo>
                  <a:pt x="5511" y="7536"/>
                  <a:pt x="5511" y="7536"/>
                  <a:pt x="5511" y="7536"/>
                </a:cubicBezTo>
                <a:cubicBezTo>
                  <a:pt x="5511" y="8198"/>
                  <a:pt x="5511" y="8198"/>
                  <a:pt x="5511" y="8198"/>
                </a:cubicBezTo>
                <a:cubicBezTo>
                  <a:pt x="5266" y="8339"/>
                  <a:pt x="5266" y="8339"/>
                  <a:pt x="5266" y="8339"/>
                </a:cubicBezTo>
                <a:cubicBezTo>
                  <a:pt x="5257" y="8326"/>
                  <a:pt x="5242" y="8317"/>
                  <a:pt x="5224" y="8317"/>
                </a:cubicBezTo>
                <a:lnTo>
                  <a:pt x="5224" y="7701"/>
                </a:lnTo>
                <a:close/>
                <a:moveTo>
                  <a:pt x="5222" y="7697"/>
                </a:moveTo>
                <a:cubicBezTo>
                  <a:pt x="4690" y="7391"/>
                  <a:pt x="4690" y="7391"/>
                  <a:pt x="4690" y="7391"/>
                </a:cubicBezTo>
                <a:cubicBezTo>
                  <a:pt x="4693" y="7384"/>
                  <a:pt x="4695" y="7377"/>
                  <a:pt x="4695" y="7369"/>
                </a:cubicBezTo>
                <a:cubicBezTo>
                  <a:pt x="4695" y="7360"/>
                  <a:pt x="4693" y="7352"/>
                  <a:pt x="4689" y="7345"/>
                </a:cubicBezTo>
                <a:cubicBezTo>
                  <a:pt x="5194" y="7054"/>
                  <a:pt x="5194" y="7054"/>
                  <a:pt x="5194" y="7054"/>
                </a:cubicBezTo>
                <a:cubicBezTo>
                  <a:pt x="5201" y="7063"/>
                  <a:pt x="5211" y="7069"/>
                  <a:pt x="5223" y="7069"/>
                </a:cubicBezTo>
                <a:cubicBezTo>
                  <a:pt x="5234" y="7069"/>
                  <a:pt x="5245" y="7063"/>
                  <a:pt x="5251" y="7054"/>
                </a:cubicBezTo>
                <a:cubicBezTo>
                  <a:pt x="5511" y="7204"/>
                  <a:pt x="5511" y="7204"/>
                  <a:pt x="5511" y="7204"/>
                </a:cubicBezTo>
                <a:cubicBezTo>
                  <a:pt x="5511" y="7531"/>
                  <a:pt x="5511" y="7531"/>
                  <a:pt x="5511" y="7531"/>
                </a:cubicBezTo>
                <a:lnTo>
                  <a:pt x="5222" y="7697"/>
                </a:lnTo>
                <a:close/>
                <a:moveTo>
                  <a:pt x="4648" y="8033"/>
                </a:moveTo>
                <a:cubicBezTo>
                  <a:pt x="4648" y="7421"/>
                  <a:pt x="4648" y="7421"/>
                  <a:pt x="4648" y="7421"/>
                </a:cubicBezTo>
                <a:cubicBezTo>
                  <a:pt x="4665" y="7419"/>
                  <a:pt x="4679" y="7410"/>
                  <a:pt x="4688" y="7396"/>
                </a:cubicBezTo>
                <a:cubicBezTo>
                  <a:pt x="5219" y="7701"/>
                  <a:pt x="5219" y="7701"/>
                  <a:pt x="5219" y="7701"/>
                </a:cubicBezTo>
                <a:cubicBezTo>
                  <a:pt x="5219" y="8317"/>
                  <a:pt x="5219" y="8317"/>
                  <a:pt x="5219" y="8317"/>
                </a:cubicBezTo>
                <a:cubicBezTo>
                  <a:pt x="5203" y="8317"/>
                  <a:pt x="5188" y="8326"/>
                  <a:pt x="5179" y="8339"/>
                </a:cubicBezTo>
                <a:lnTo>
                  <a:pt x="4648" y="8033"/>
                </a:lnTo>
                <a:close/>
                <a:moveTo>
                  <a:pt x="4071" y="8372"/>
                </a:moveTo>
                <a:cubicBezTo>
                  <a:pt x="4643" y="8041"/>
                  <a:pt x="4643" y="8041"/>
                  <a:pt x="4643" y="8041"/>
                </a:cubicBezTo>
                <a:cubicBezTo>
                  <a:pt x="5174" y="8347"/>
                  <a:pt x="5174" y="8347"/>
                  <a:pt x="5174" y="8347"/>
                </a:cubicBezTo>
                <a:cubicBezTo>
                  <a:pt x="5171" y="8354"/>
                  <a:pt x="5169" y="8362"/>
                  <a:pt x="5169" y="8370"/>
                </a:cubicBezTo>
                <a:cubicBezTo>
                  <a:pt x="5169" y="8379"/>
                  <a:pt x="5171" y="8387"/>
                  <a:pt x="5175" y="8394"/>
                </a:cubicBezTo>
                <a:cubicBezTo>
                  <a:pt x="4642" y="8702"/>
                  <a:pt x="4642" y="8702"/>
                  <a:pt x="4642" y="8702"/>
                </a:cubicBezTo>
                <a:lnTo>
                  <a:pt x="4071" y="8372"/>
                </a:lnTo>
                <a:close/>
                <a:moveTo>
                  <a:pt x="4065" y="7758"/>
                </a:moveTo>
                <a:cubicBezTo>
                  <a:pt x="4096" y="7756"/>
                  <a:pt x="4120" y="7731"/>
                  <a:pt x="4120" y="7700"/>
                </a:cubicBezTo>
                <a:cubicBezTo>
                  <a:pt x="4120" y="7690"/>
                  <a:pt x="4118" y="7681"/>
                  <a:pt x="4114" y="7673"/>
                </a:cubicBezTo>
                <a:cubicBezTo>
                  <a:pt x="4596" y="7396"/>
                  <a:pt x="4596" y="7396"/>
                  <a:pt x="4596" y="7396"/>
                </a:cubicBezTo>
                <a:cubicBezTo>
                  <a:pt x="4605" y="7410"/>
                  <a:pt x="4620" y="7420"/>
                  <a:pt x="4638" y="7422"/>
                </a:cubicBezTo>
                <a:cubicBezTo>
                  <a:pt x="4638" y="8033"/>
                  <a:pt x="4638" y="8033"/>
                  <a:pt x="4638" y="8033"/>
                </a:cubicBezTo>
                <a:cubicBezTo>
                  <a:pt x="4065" y="8364"/>
                  <a:pt x="4065" y="8364"/>
                  <a:pt x="4065" y="8364"/>
                </a:cubicBezTo>
                <a:lnTo>
                  <a:pt x="4065" y="7758"/>
                </a:lnTo>
                <a:close/>
                <a:moveTo>
                  <a:pt x="4062" y="7642"/>
                </a:moveTo>
                <a:cubicBezTo>
                  <a:pt x="4041" y="7642"/>
                  <a:pt x="4023" y="7652"/>
                  <a:pt x="4013" y="7668"/>
                </a:cubicBezTo>
                <a:cubicBezTo>
                  <a:pt x="3490" y="7368"/>
                  <a:pt x="3490" y="7368"/>
                  <a:pt x="3490" y="7368"/>
                </a:cubicBezTo>
                <a:cubicBezTo>
                  <a:pt x="4063" y="7038"/>
                  <a:pt x="4063" y="7038"/>
                  <a:pt x="4063" y="7038"/>
                </a:cubicBezTo>
                <a:cubicBezTo>
                  <a:pt x="4595" y="7344"/>
                  <a:pt x="4595" y="7344"/>
                  <a:pt x="4595" y="7344"/>
                </a:cubicBezTo>
                <a:cubicBezTo>
                  <a:pt x="4591" y="7351"/>
                  <a:pt x="4589" y="7360"/>
                  <a:pt x="4589" y="7369"/>
                </a:cubicBezTo>
                <a:cubicBezTo>
                  <a:pt x="4589" y="7377"/>
                  <a:pt x="4591" y="7385"/>
                  <a:pt x="4594" y="7392"/>
                </a:cubicBezTo>
                <a:cubicBezTo>
                  <a:pt x="4111" y="7669"/>
                  <a:pt x="4111" y="7669"/>
                  <a:pt x="4111" y="7669"/>
                </a:cubicBezTo>
                <a:cubicBezTo>
                  <a:pt x="4101" y="7653"/>
                  <a:pt x="4083" y="7642"/>
                  <a:pt x="4062" y="7642"/>
                </a:cubicBezTo>
                <a:close/>
                <a:moveTo>
                  <a:pt x="3517" y="8049"/>
                </a:moveTo>
                <a:cubicBezTo>
                  <a:pt x="3519" y="8046"/>
                  <a:pt x="3520" y="8042"/>
                  <a:pt x="3520" y="8037"/>
                </a:cubicBezTo>
                <a:cubicBezTo>
                  <a:pt x="3520" y="8019"/>
                  <a:pt x="3506" y="8005"/>
                  <a:pt x="3489" y="8002"/>
                </a:cubicBezTo>
                <a:cubicBezTo>
                  <a:pt x="3489" y="7373"/>
                  <a:pt x="3489" y="7373"/>
                  <a:pt x="3489" y="7373"/>
                </a:cubicBezTo>
                <a:cubicBezTo>
                  <a:pt x="4010" y="7673"/>
                  <a:pt x="4010" y="7673"/>
                  <a:pt x="4010" y="7673"/>
                </a:cubicBezTo>
                <a:cubicBezTo>
                  <a:pt x="4006" y="7681"/>
                  <a:pt x="4004" y="7690"/>
                  <a:pt x="4004" y="7700"/>
                </a:cubicBezTo>
                <a:cubicBezTo>
                  <a:pt x="4004" y="7731"/>
                  <a:pt x="4029" y="7757"/>
                  <a:pt x="4060" y="7758"/>
                </a:cubicBezTo>
                <a:cubicBezTo>
                  <a:pt x="4060" y="8363"/>
                  <a:pt x="4060" y="8363"/>
                  <a:pt x="4060" y="8363"/>
                </a:cubicBezTo>
                <a:lnTo>
                  <a:pt x="3517" y="8049"/>
                </a:lnTo>
                <a:close/>
                <a:moveTo>
                  <a:pt x="2912" y="8373"/>
                </a:moveTo>
                <a:cubicBezTo>
                  <a:pt x="3455" y="8058"/>
                  <a:pt x="3455" y="8058"/>
                  <a:pt x="3455" y="8058"/>
                </a:cubicBezTo>
                <a:cubicBezTo>
                  <a:pt x="3461" y="8067"/>
                  <a:pt x="3472" y="8073"/>
                  <a:pt x="3484" y="8073"/>
                </a:cubicBezTo>
                <a:cubicBezTo>
                  <a:pt x="3496" y="8073"/>
                  <a:pt x="3506" y="8067"/>
                  <a:pt x="3513" y="8058"/>
                </a:cubicBezTo>
                <a:cubicBezTo>
                  <a:pt x="4055" y="8371"/>
                  <a:pt x="4055" y="8371"/>
                  <a:pt x="4055" y="8371"/>
                </a:cubicBezTo>
                <a:cubicBezTo>
                  <a:pt x="3483" y="8703"/>
                  <a:pt x="3483" y="8703"/>
                  <a:pt x="3483" y="8703"/>
                </a:cubicBezTo>
                <a:lnTo>
                  <a:pt x="2912" y="8373"/>
                </a:lnTo>
                <a:close/>
                <a:moveTo>
                  <a:pt x="2906" y="7703"/>
                </a:moveTo>
                <a:cubicBezTo>
                  <a:pt x="3195" y="7536"/>
                  <a:pt x="3195" y="7536"/>
                  <a:pt x="3195" y="7536"/>
                </a:cubicBezTo>
                <a:cubicBezTo>
                  <a:pt x="3196" y="7536"/>
                  <a:pt x="3196" y="7536"/>
                  <a:pt x="3196" y="7536"/>
                </a:cubicBezTo>
                <a:cubicBezTo>
                  <a:pt x="3196" y="7536"/>
                  <a:pt x="3196" y="7536"/>
                  <a:pt x="3196" y="7536"/>
                </a:cubicBezTo>
                <a:cubicBezTo>
                  <a:pt x="3479" y="7372"/>
                  <a:pt x="3479" y="7372"/>
                  <a:pt x="3479" y="7372"/>
                </a:cubicBezTo>
                <a:cubicBezTo>
                  <a:pt x="3479" y="8002"/>
                  <a:pt x="3479" y="8002"/>
                  <a:pt x="3479" y="8002"/>
                </a:cubicBezTo>
                <a:cubicBezTo>
                  <a:pt x="3461" y="8005"/>
                  <a:pt x="3448" y="8019"/>
                  <a:pt x="3448" y="8037"/>
                </a:cubicBezTo>
                <a:cubicBezTo>
                  <a:pt x="3448" y="8042"/>
                  <a:pt x="3449" y="8046"/>
                  <a:pt x="3450" y="8049"/>
                </a:cubicBezTo>
                <a:cubicBezTo>
                  <a:pt x="2906" y="8365"/>
                  <a:pt x="2906" y="8365"/>
                  <a:pt x="2906" y="8365"/>
                </a:cubicBezTo>
                <a:lnTo>
                  <a:pt x="2906" y="7703"/>
                </a:lnTo>
                <a:close/>
                <a:moveTo>
                  <a:pt x="2616" y="8211"/>
                </a:moveTo>
                <a:cubicBezTo>
                  <a:pt x="2898" y="8374"/>
                  <a:pt x="2898" y="8374"/>
                  <a:pt x="2898" y="8374"/>
                </a:cubicBezTo>
                <a:cubicBezTo>
                  <a:pt x="2899" y="9037"/>
                  <a:pt x="2899" y="9037"/>
                  <a:pt x="2899" y="9037"/>
                </a:cubicBezTo>
                <a:cubicBezTo>
                  <a:pt x="2616" y="9200"/>
                  <a:pt x="2616" y="9200"/>
                  <a:pt x="2616" y="9200"/>
                </a:cubicBezTo>
                <a:lnTo>
                  <a:pt x="2616" y="8211"/>
                </a:lnTo>
                <a:close/>
                <a:moveTo>
                  <a:pt x="2616" y="7539"/>
                </a:moveTo>
                <a:cubicBezTo>
                  <a:pt x="2901" y="7703"/>
                  <a:pt x="2901" y="7703"/>
                  <a:pt x="2901" y="7703"/>
                </a:cubicBezTo>
                <a:cubicBezTo>
                  <a:pt x="2901" y="8365"/>
                  <a:pt x="2901" y="8365"/>
                  <a:pt x="2901" y="8365"/>
                </a:cubicBezTo>
                <a:cubicBezTo>
                  <a:pt x="2616" y="8200"/>
                  <a:pt x="2616" y="8200"/>
                  <a:pt x="2616" y="8200"/>
                </a:cubicBezTo>
                <a:lnTo>
                  <a:pt x="2616" y="7539"/>
                </a:lnTo>
                <a:close/>
                <a:moveTo>
                  <a:pt x="2616" y="7205"/>
                </a:moveTo>
                <a:cubicBezTo>
                  <a:pt x="2861" y="7063"/>
                  <a:pt x="2861" y="7063"/>
                  <a:pt x="2861" y="7063"/>
                </a:cubicBezTo>
                <a:cubicBezTo>
                  <a:pt x="2871" y="7077"/>
                  <a:pt x="2886" y="7085"/>
                  <a:pt x="2904" y="7085"/>
                </a:cubicBezTo>
                <a:cubicBezTo>
                  <a:pt x="2922" y="7085"/>
                  <a:pt x="2937" y="7077"/>
                  <a:pt x="2947" y="7063"/>
                </a:cubicBezTo>
                <a:cubicBezTo>
                  <a:pt x="3191" y="7203"/>
                  <a:pt x="3191" y="7203"/>
                  <a:pt x="3191" y="7203"/>
                </a:cubicBezTo>
                <a:cubicBezTo>
                  <a:pt x="3191" y="7533"/>
                  <a:pt x="3191" y="7533"/>
                  <a:pt x="3191" y="7533"/>
                </a:cubicBezTo>
                <a:cubicBezTo>
                  <a:pt x="2903" y="7699"/>
                  <a:pt x="2903" y="7699"/>
                  <a:pt x="2903" y="7699"/>
                </a:cubicBezTo>
                <a:cubicBezTo>
                  <a:pt x="2616" y="7533"/>
                  <a:pt x="2616" y="7533"/>
                  <a:pt x="2616" y="7533"/>
                </a:cubicBezTo>
                <a:lnTo>
                  <a:pt x="2616" y="7205"/>
                </a:lnTo>
                <a:close/>
                <a:moveTo>
                  <a:pt x="2616" y="6532"/>
                </a:moveTo>
                <a:cubicBezTo>
                  <a:pt x="2899" y="6368"/>
                  <a:pt x="2899" y="6368"/>
                  <a:pt x="2899" y="6368"/>
                </a:cubicBezTo>
                <a:cubicBezTo>
                  <a:pt x="2899" y="6979"/>
                  <a:pt x="2899" y="6979"/>
                  <a:pt x="2899" y="6979"/>
                </a:cubicBezTo>
                <a:cubicBezTo>
                  <a:pt x="2872" y="6981"/>
                  <a:pt x="2851" y="7004"/>
                  <a:pt x="2851" y="7032"/>
                </a:cubicBezTo>
                <a:cubicBezTo>
                  <a:pt x="2851" y="7040"/>
                  <a:pt x="2853" y="7048"/>
                  <a:pt x="2856" y="7055"/>
                </a:cubicBezTo>
                <a:cubicBezTo>
                  <a:pt x="2616" y="7194"/>
                  <a:pt x="2616" y="7194"/>
                  <a:pt x="2616" y="7194"/>
                </a:cubicBezTo>
                <a:lnTo>
                  <a:pt x="2616" y="6532"/>
                </a:lnTo>
                <a:close/>
                <a:moveTo>
                  <a:pt x="2613" y="6528"/>
                </a:moveTo>
                <a:cubicBezTo>
                  <a:pt x="2042" y="6198"/>
                  <a:pt x="2042" y="6198"/>
                  <a:pt x="2042" y="6198"/>
                </a:cubicBezTo>
                <a:cubicBezTo>
                  <a:pt x="2297" y="6050"/>
                  <a:pt x="2297" y="6050"/>
                  <a:pt x="2297" y="6050"/>
                </a:cubicBezTo>
                <a:cubicBezTo>
                  <a:pt x="2304" y="6058"/>
                  <a:pt x="2313" y="6063"/>
                  <a:pt x="2324" y="6063"/>
                </a:cubicBezTo>
                <a:cubicBezTo>
                  <a:pt x="2335" y="6063"/>
                  <a:pt x="2345" y="6058"/>
                  <a:pt x="2352" y="6050"/>
                </a:cubicBezTo>
                <a:cubicBezTo>
                  <a:pt x="2895" y="6365"/>
                  <a:pt x="2895" y="6365"/>
                  <a:pt x="2895" y="6365"/>
                </a:cubicBezTo>
                <a:lnTo>
                  <a:pt x="2613" y="6528"/>
                </a:lnTo>
                <a:close/>
                <a:moveTo>
                  <a:pt x="2324" y="8043"/>
                </a:moveTo>
                <a:cubicBezTo>
                  <a:pt x="2611" y="8208"/>
                  <a:pt x="2611" y="8208"/>
                  <a:pt x="2611" y="8208"/>
                </a:cubicBezTo>
                <a:cubicBezTo>
                  <a:pt x="2611" y="9203"/>
                  <a:pt x="2611" y="9203"/>
                  <a:pt x="2611" y="9203"/>
                </a:cubicBezTo>
                <a:cubicBezTo>
                  <a:pt x="2324" y="9368"/>
                  <a:pt x="2324" y="9368"/>
                  <a:pt x="2324" y="9368"/>
                </a:cubicBezTo>
                <a:cubicBezTo>
                  <a:pt x="1750" y="9036"/>
                  <a:pt x="1750" y="9036"/>
                  <a:pt x="1750" y="9036"/>
                </a:cubicBezTo>
                <a:cubicBezTo>
                  <a:pt x="1750" y="8375"/>
                  <a:pt x="1750" y="8375"/>
                  <a:pt x="1750" y="8375"/>
                </a:cubicBezTo>
                <a:lnTo>
                  <a:pt x="2324" y="8043"/>
                </a:lnTo>
                <a:close/>
                <a:moveTo>
                  <a:pt x="1750" y="6369"/>
                </a:moveTo>
                <a:cubicBezTo>
                  <a:pt x="2273" y="6672"/>
                  <a:pt x="2273" y="6672"/>
                  <a:pt x="2273" y="6672"/>
                </a:cubicBezTo>
                <a:cubicBezTo>
                  <a:pt x="2269" y="6680"/>
                  <a:pt x="2266" y="6689"/>
                  <a:pt x="2266" y="6699"/>
                </a:cubicBezTo>
                <a:cubicBezTo>
                  <a:pt x="2266" y="6730"/>
                  <a:pt x="2291" y="6755"/>
                  <a:pt x="2321" y="6757"/>
                </a:cubicBezTo>
                <a:cubicBezTo>
                  <a:pt x="2321" y="7360"/>
                  <a:pt x="2321" y="7360"/>
                  <a:pt x="2321" y="7360"/>
                </a:cubicBezTo>
                <a:cubicBezTo>
                  <a:pt x="1750" y="7030"/>
                  <a:pt x="1750" y="7030"/>
                  <a:pt x="1750" y="7030"/>
                </a:cubicBezTo>
                <a:lnTo>
                  <a:pt x="1750" y="6369"/>
                </a:lnTo>
                <a:close/>
                <a:moveTo>
                  <a:pt x="1746" y="5697"/>
                </a:moveTo>
                <a:cubicBezTo>
                  <a:pt x="2319" y="5364"/>
                  <a:pt x="2319" y="5364"/>
                  <a:pt x="2319" y="5364"/>
                </a:cubicBezTo>
                <a:cubicBezTo>
                  <a:pt x="2319" y="5695"/>
                  <a:pt x="2319" y="5695"/>
                  <a:pt x="2319" y="5695"/>
                </a:cubicBezTo>
                <a:cubicBezTo>
                  <a:pt x="2031" y="5859"/>
                  <a:pt x="2031" y="5859"/>
                  <a:pt x="2031" y="5859"/>
                </a:cubicBezTo>
                <a:cubicBezTo>
                  <a:pt x="2031" y="5861"/>
                  <a:pt x="2031" y="5861"/>
                  <a:pt x="2031" y="5861"/>
                </a:cubicBezTo>
                <a:cubicBezTo>
                  <a:pt x="2032" y="6192"/>
                  <a:pt x="2032" y="6192"/>
                  <a:pt x="2032" y="6192"/>
                </a:cubicBezTo>
                <a:cubicBezTo>
                  <a:pt x="1746" y="6358"/>
                  <a:pt x="1746" y="6358"/>
                  <a:pt x="1746" y="6358"/>
                </a:cubicBezTo>
                <a:lnTo>
                  <a:pt x="1746" y="5697"/>
                </a:lnTo>
                <a:close/>
                <a:moveTo>
                  <a:pt x="1744" y="5693"/>
                </a:moveTo>
                <a:cubicBezTo>
                  <a:pt x="1459" y="5529"/>
                  <a:pt x="1459" y="5529"/>
                  <a:pt x="1459" y="5529"/>
                </a:cubicBezTo>
                <a:cubicBezTo>
                  <a:pt x="2030" y="5196"/>
                  <a:pt x="2030" y="5196"/>
                  <a:pt x="2030" y="5196"/>
                </a:cubicBezTo>
                <a:cubicBezTo>
                  <a:pt x="2315" y="5361"/>
                  <a:pt x="2315" y="5361"/>
                  <a:pt x="2315" y="5361"/>
                </a:cubicBezTo>
                <a:lnTo>
                  <a:pt x="1744" y="5693"/>
                </a:lnTo>
                <a:close/>
                <a:moveTo>
                  <a:pt x="1458" y="6204"/>
                </a:moveTo>
                <a:cubicBezTo>
                  <a:pt x="1740" y="6367"/>
                  <a:pt x="1740" y="6367"/>
                  <a:pt x="1740" y="6367"/>
                </a:cubicBezTo>
                <a:cubicBezTo>
                  <a:pt x="1740" y="7030"/>
                  <a:pt x="1740" y="7030"/>
                  <a:pt x="1740" y="7030"/>
                </a:cubicBezTo>
                <a:cubicBezTo>
                  <a:pt x="1461" y="7191"/>
                  <a:pt x="1461" y="7191"/>
                  <a:pt x="1461" y="7191"/>
                </a:cubicBezTo>
                <a:lnTo>
                  <a:pt x="1458" y="6204"/>
                </a:lnTo>
                <a:close/>
                <a:moveTo>
                  <a:pt x="1456" y="5533"/>
                </a:moveTo>
                <a:cubicBezTo>
                  <a:pt x="1741" y="5697"/>
                  <a:pt x="1741" y="5697"/>
                  <a:pt x="1741" y="5697"/>
                </a:cubicBezTo>
                <a:cubicBezTo>
                  <a:pt x="1741" y="6357"/>
                  <a:pt x="1741" y="6357"/>
                  <a:pt x="1741" y="6357"/>
                </a:cubicBezTo>
                <a:cubicBezTo>
                  <a:pt x="1458" y="6193"/>
                  <a:pt x="1458" y="6193"/>
                  <a:pt x="1458" y="6193"/>
                </a:cubicBezTo>
                <a:lnTo>
                  <a:pt x="1456" y="5533"/>
                </a:lnTo>
                <a:close/>
                <a:moveTo>
                  <a:pt x="1165" y="6035"/>
                </a:moveTo>
                <a:cubicBezTo>
                  <a:pt x="1453" y="6202"/>
                  <a:pt x="1453" y="6202"/>
                  <a:pt x="1453" y="6202"/>
                </a:cubicBezTo>
                <a:cubicBezTo>
                  <a:pt x="1456" y="7194"/>
                  <a:pt x="1456" y="7194"/>
                  <a:pt x="1456" y="7194"/>
                </a:cubicBezTo>
                <a:cubicBezTo>
                  <a:pt x="1165" y="7363"/>
                  <a:pt x="1165" y="7363"/>
                  <a:pt x="1165" y="7363"/>
                </a:cubicBezTo>
                <a:cubicBezTo>
                  <a:pt x="590" y="7031"/>
                  <a:pt x="590" y="7031"/>
                  <a:pt x="590" y="7031"/>
                </a:cubicBezTo>
                <a:cubicBezTo>
                  <a:pt x="590" y="6366"/>
                  <a:pt x="590" y="6366"/>
                  <a:pt x="590" y="6366"/>
                </a:cubicBezTo>
                <a:lnTo>
                  <a:pt x="1165" y="6035"/>
                </a:lnTo>
                <a:close/>
                <a:moveTo>
                  <a:pt x="875" y="5189"/>
                </a:moveTo>
                <a:cubicBezTo>
                  <a:pt x="878" y="4529"/>
                  <a:pt x="878" y="4529"/>
                  <a:pt x="878" y="4529"/>
                </a:cubicBezTo>
                <a:cubicBezTo>
                  <a:pt x="1113" y="4665"/>
                  <a:pt x="1113" y="4665"/>
                  <a:pt x="1113" y="4665"/>
                </a:cubicBezTo>
                <a:cubicBezTo>
                  <a:pt x="1109" y="4673"/>
                  <a:pt x="1107" y="4682"/>
                  <a:pt x="1107" y="4691"/>
                </a:cubicBezTo>
                <a:cubicBezTo>
                  <a:pt x="1107" y="4722"/>
                  <a:pt x="1131" y="4747"/>
                  <a:pt x="1162" y="4749"/>
                </a:cubicBezTo>
                <a:cubicBezTo>
                  <a:pt x="1162" y="5354"/>
                  <a:pt x="1162" y="5354"/>
                  <a:pt x="1162" y="5354"/>
                </a:cubicBezTo>
                <a:lnTo>
                  <a:pt x="875" y="5189"/>
                </a:lnTo>
                <a:close/>
                <a:moveTo>
                  <a:pt x="873" y="4521"/>
                </a:moveTo>
                <a:cubicBezTo>
                  <a:pt x="592" y="4359"/>
                  <a:pt x="592" y="4359"/>
                  <a:pt x="592" y="4359"/>
                </a:cubicBezTo>
                <a:cubicBezTo>
                  <a:pt x="1165" y="4029"/>
                  <a:pt x="1165" y="4029"/>
                  <a:pt x="1165" y="4029"/>
                </a:cubicBezTo>
                <a:cubicBezTo>
                  <a:pt x="1444" y="4190"/>
                  <a:pt x="1444" y="4190"/>
                  <a:pt x="1444" y="4190"/>
                </a:cubicBezTo>
                <a:lnTo>
                  <a:pt x="873" y="4521"/>
                </a:lnTo>
                <a:close/>
                <a:moveTo>
                  <a:pt x="590" y="4364"/>
                </a:moveTo>
                <a:cubicBezTo>
                  <a:pt x="873" y="4527"/>
                  <a:pt x="873" y="4527"/>
                  <a:pt x="873" y="4527"/>
                </a:cubicBezTo>
                <a:cubicBezTo>
                  <a:pt x="870" y="5186"/>
                  <a:pt x="870" y="5186"/>
                  <a:pt x="870" y="5186"/>
                </a:cubicBezTo>
                <a:cubicBezTo>
                  <a:pt x="590" y="5025"/>
                  <a:pt x="590" y="5025"/>
                  <a:pt x="590" y="5025"/>
                </a:cubicBezTo>
                <a:lnTo>
                  <a:pt x="590" y="4364"/>
                </a:lnTo>
                <a:close/>
                <a:moveTo>
                  <a:pt x="586" y="3690"/>
                </a:moveTo>
                <a:cubicBezTo>
                  <a:pt x="1159" y="3359"/>
                  <a:pt x="1159" y="3359"/>
                  <a:pt x="1159" y="3359"/>
                </a:cubicBezTo>
                <a:cubicBezTo>
                  <a:pt x="1160" y="4021"/>
                  <a:pt x="1160" y="4021"/>
                  <a:pt x="1160" y="4021"/>
                </a:cubicBezTo>
                <a:cubicBezTo>
                  <a:pt x="587" y="4351"/>
                  <a:pt x="587" y="4351"/>
                  <a:pt x="587" y="4351"/>
                </a:cubicBezTo>
                <a:lnTo>
                  <a:pt x="586" y="3690"/>
                </a:lnTo>
                <a:close/>
                <a:moveTo>
                  <a:pt x="10" y="3357"/>
                </a:moveTo>
                <a:cubicBezTo>
                  <a:pt x="584" y="3025"/>
                  <a:pt x="584" y="3025"/>
                  <a:pt x="584" y="3025"/>
                </a:cubicBezTo>
                <a:cubicBezTo>
                  <a:pt x="1156" y="3355"/>
                  <a:pt x="1156" y="3355"/>
                  <a:pt x="1156" y="3355"/>
                </a:cubicBezTo>
                <a:cubicBezTo>
                  <a:pt x="581" y="3687"/>
                  <a:pt x="581" y="3687"/>
                  <a:pt x="581" y="3687"/>
                </a:cubicBezTo>
                <a:cubicBezTo>
                  <a:pt x="581" y="3689"/>
                  <a:pt x="581" y="3689"/>
                  <a:pt x="581" y="3689"/>
                </a:cubicBezTo>
                <a:cubicBezTo>
                  <a:pt x="582" y="4350"/>
                  <a:pt x="582" y="4350"/>
                  <a:pt x="582" y="4350"/>
                </a:cubicBezTo>
                <a:cubicBezTo>
                  <a:pt x="11" y="4021"/>
                  <a:pt x="11" y="4021"/>
                  <a:pt x="11" y="4021"/>
                </a:cubicBezTo>
                <a:lnTo>
                  <a:pt x="10" y="3357"/>
                </a:lnTo>
                <a:close/>
              </a:path>
            </a:pathLst>
          </a:custGeom>
          <a:gradFill flip="none" rotWithShape="1">
            <a:gsLst>
              <a:gs pos="19000">
                <a:schemeClr val="bg1">
                  <a:alpha val="10000"/>
                </a:schemeClr>
              </a:gs>
              <a:gs pos="60000">
                <a:schemeClr val="bg1">
                  <a:alpha val="45000"/>
                </a:schemeClr>
              </a:gs>
            </a:gsLst>
            <a:lin ang="0" scaled="1"/>
            <a:tileRect/>
          </a:gra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pic>
        <p:nvPicPr>
          <p:cNvPr id="8" name="Picture 7">
            <a:extLst>
              <a:ext uri="{FF2B5EF4-FFF2-40B4-BE49-F238E27FC236}">
                <a16:creationId xmlns:a16="http://schemas.microsoft.com/office/drawing/2014/main" id="{292BFCE0-A5F5-27F3-88C5-505844E8CD74}"/>
              </a:ext>
            </a:extLst>
          </p:cNvPr>
          <p:cNvPicPr>
            <a:picLocks noChangeAspect="1"/>
          </p:cNvPicPr>
          <p:nvPr/>
        </p:nvPicPr>
        <p:blipFill rotWithShape="1">
          <a:blip r:embed="rId4">
            <a:extLst>
              <a:ext uri="{28A0092B-C50C-407E-A947-70E740481C1C}">
                <a14:useLocalDpi xmlns:a14="http://schemas.microsoft.com/office/drawing/2010/main" val="0"/>
              </a:ext>
            </a:extLst>
          </a:blip>
          <a:srcRect t="1542" r="1956" b="8441"/>
          <a:stretch/>
        </p:blipFill>
        <p:spPr>
          <a:xfrm>
            <a:off x="-2" y="4292601"/>
            <a:ext cx="5363356" cy="3282791"/>
          </a:xfrm>
          <a:custGeom>
            <a:avLst/>
            <a:gdLst>
              <a:gd name="connsiteX0" fmla="*/ 2844802 w 5363356"/>
              <a:gd name="connsiteY0" fmla="*/ 0 h 3457575"/>
              <a:gd name="connsiteX1" fmla="*/ 5270806 w 5363356"/>
              <a:gd name="connsiteY1" fmla="*/ 551805 h 3457575"/>
              <a:gd name="connsiteX2" fmla="*/ 5363356 w 5363356"/>
              <a:gd name="connsiteY2" fmla="*/ 599207 h 3457575"/>
              <a:gd name="connsiteX3" fmla="*/ 5363356 w 5363356"/>
              <a:gd name="connsiteY3" fmla="*/ 3457575 h 3457575"/>
              <a:gd name="connsiteX4" fmla="*/ 0 w 5363356"/>
              <a:gd name="connsiteY4" fmla="*/ 3457575 h 3457575"/>
              <a:gd name="connsiteX5" fmla="*/ 0 w 5363356"/>
              <a:gd name="connsiteY5" fmla="*/ 777452 h 3457575"/>
              <a:gd name="connsiteX6" fmla="*/ 177519 w 5363356"/>
              <a:gd name="connsiteY6" fmla="*/ 675381 h 3457575"/>
              <a:gd name="connsiteX7" fmla="*/ 2844802 w 5363356"/>
              <a:gd name="connsiteY7" fmla="*/ 0 h 3457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363356" h="3457575">
                <a:moveTo>
                  <a:pt x="2844802" y="0"/>
                </a:moveTo>
                <a:cubicBezTo>
                  <a:pt x="3713996" y="0"/>
                  <a:pt x="4536903" y="198175"/>
                  <a:pt x="5270806" y="551805"/>
                </a:cubicBezTo>
                <a:lnTo>
                  <a:pt x="5363356" y="599207"/>
                </a:lnTo>
                <a:lnTo>
                  <a:pt x="5363356" y="3457575"/>
                </a:lnTo>
                <a:lnTo>
                  <a:pt x="0" y="3457575"/>
                </a:lnTo>
                <a:lnTo>
                  <a:pt x="0" y="777452"/>
                </a:lnTo>
                <a:lnTo>
                  <a:pt x="177519" y="675381"/>
                </a:lnTo>
                <a:cubicBezTo>
                  <a:pt x="970404" y="244660"/>
                  <a:pt x="1879031" y="0"/>
                  <a:pt x="2844802" y="0"/>
                </a:cubicBezTo>
                <a:close/>
              </a:path>
            </a:pathLst>
          </a:custGeom>
        </p:spPr>
      </p:pic>
      <p:pic>
        <p:nvPicPr>
          <p:cNvPr id="17" name="Picture 16">
            <a:extLst>
              <a:ext uri="{FF2B5EF4-FFF2-40B4-BE49-F238E27FC236}">
                <a16:creationId xmlns:a16="http://schemas.microsoft.com/office/drawing/2014/main" id="{59D9D055-A271-520F-96ED-BA1D459137DF}"/>
              </a:ext>
            </a:extLst>
          </p:cNvPr>
          <p:cNvPicPr>
            <a:picLocks noChangeAspect="1"/>
          </p:cNvPicPr>
          <p:nvPr/>
        </p:nvPicPr>
        <p:blipFill>
          <a:blip r:embed="rId5">
            <a:extLst>
              <a:ext uri="{BEBA8EAE-BF5A-486C-A8C5-ECC9F3942E4B}">
                <a14:imgProps xmlns:a14="http://schemas.microsoft.com/office/drawing/2010/main">
                  <a14:imgLayer r:embed="rId6">
                    <a14:imgEffect>
                      <a14:brightnessContrast bright="100000"/>
                    </a14:imgEffect>
                  </a14:imgLayer>
                </a14:imgProps>
              </a:ext>
            </a:extLst>
          </a:blip>
          <a:stretch>
            <a:fillRect/>
          </a:stretch>
        </p:blipFill>
        <p:spPr>
          <a:xfrm>
            <a:off x="4552950" y="669702"/>
            <a:ext cx="364652" cy="244280"/>
          </a:xfrm>
          <a:prstGeom prst="rect">
            <a:avLst/>
          </a:prstGeom>
        </p:spPr>
      </p:pic>
      <p:grpSp>
        <p:nvGrpSpPr>
          <p:cNvPr id="18" name="Group 17">
            <a:extLst>
              <a:ext uri="{FF2B5EF4-FFF2-40B4-BE49-F238E27FC236}">
                <a16:creationId xmlns:a16="http://schemas.microsoft.com/office/drawing/2014/main" id="{A0E94C08-31DB-69F1-3268-51578F683CA1}"/>
              </a:ext>
            </a:extLst>
          </p:cNvPr>
          <p:cNvGrpSpPr/>
          <p:nvPr/>
        </p:nvGrpSpPr>
        <p:grpSpPr>
          <a:xfrm>
            <a:off x="457698" y="611526"/>
            <a:ext cx="1140296" cy="336212"/>
            <a:chOff x="423396" y="3781652"/>
            <a:chExt cx="1963623" cy="578966"/>
          </a:xfrm>
        </p:grpSpPr>
        <p:pic>
          <p:nvPicPr>
            <p:cNvPr id="19" name="Picture 18">
              <a:extLst>
                <a:ext uri="{FF2B5EF4-FFF2-40B4-BE49-F238E27FC236}">
                  <a16:creationId xmlns:a16="http://schemas.microsoft.com/office/drawing/2014/main" id="{CA63DD54-1E57-AEEE-C965-E5CABE290FAD}"/>
                </a:ext>
              </a:extLst>
            </p:cNvPr>
            <p:cNvPicPr>
              <a:picLocks noChangeAspect="1"/>
            </p:cNvPicPr>
            <p:nvPr/>
          </p:nvPicPr>
          <p:blipFill rotWithShape="1">
            <a:blip r:embed="rId7">
              <a:extLst>
                <a:ext uri="{BEBA8EAE-BF5A-486C-A8C5-ECC9F3942E4B}">
                  <a14:imgProps xmlns:a14="http://schemas.microsoft.com/office/drawing/2010/main">
                    <a14:imgLayer r:embed="rId8">
                      <a14:imgEffect>
                        <a14:brightnessContrast bright="100000"/>
                      </a14:imgEffect>
                    </a14:imgLayer>
                  </a14:imgProps>
                </a:ext>
                <a:ext uri="{28A0092B-C50C-407E-A947-70E740481C1C}">
                  <a14:useLocalDpi xmlns:a14="http://schemas.microsoft.com/office/drawing/2010/main" val="0"/>
                </a:ext>
              </a:extLst>
            </a:blip>
            <a:srcRect l="32281"/>
            <a:stretch/>
          </p:blipFill>
          <p:spPr>
            <a:xfrm>
              <a:off x="1057274" y="3781652"/>
              <a:ext cx="1329745" cy="578966"/>
            </a:xfrm>
            <a:prstGeom prst="rect">
              <a:avLst/>
            </a:prstGeom>
          </p:spPr>
        </p:pic>
        <p:pic>
          <p:nvPicPr>
            <p:cNvPr id="22" name="Picture 21">
              <a:extLst>
                <a:ext uri="{FF2B5EF4-FFF2-40B4-BE49-F238E27FC236}">
                  <a16:creationId xmlns:a16="http://schemas.microsoft.com/office/drawing/2014/main" id="{F83C7766-BD8B-5324-B9B7-57BBD371BA37}"/>
                </a:ext>
              </a:extLst>
            </p:cNvPr>
            <p:cNvPicPr>
              <a:picLocks noChangeAspect="1"/>
            </p:cNvPicPr>
            <p:nvPr/>
          </p:nvPicPr>
          <p:blipFill rotWithShape="1">
            <a:blip r:embed="rId9">
              <a:extLst>
                <a:ext uri="{28A0092B-C50C-407E-A947-70E740481C1C}">
                  <a14:useLocalDpi xmlns:a14="http://schemas.microsoft.com/office/drawing/2010/main" val="0"/>
                </a:ext>
              </a:extLst>
            </a:blip>
            <a:srcRect r="67719"/>
            <a:stretch/>
          </p:blipFill>
          <p:spPr>
            <a:xfrm>
              <a:off x="423396" y="3781652"/>
              <a:ext cx="633879" cy="578966"/>
            </a:xfrm>
            <a:prstGeom prst="rect">
              <a:avLst/>
            </a:prstGeom>
          </p:spPr>
        </p:pic>
      </p:grpSp>
      <p:grpSp>
        <p:nvGrpSpPr>
          <p:cNvPr id="41" name="Group 40">
            <a:extLst>
              <a:ext uri="{FF2B5EF4-FFF2-40B4-BE49-F238E27FC236}">
                <a16:creationId xmlns:a16="http://schemas.microsoft.com/office/drawing/2014/main" id="{F06C0F0C-CB93-1B26-91FD-342E9D03207F}"/>
              </a:ext>
            </a:extLst>
          </p:cNvPr>
          <p:cNvGrpSpPr/>
          <p:nvPr/>
        </p:nvGrpSpPr>
        <p:grpSpPr>
          <a:xfrm>
            <a:off x="430539" y="3564103"/>
            <a:ext cx="1956480" cy="235421"/>
            <a:chOff x="454522" y="5471955"/>
            <a:chExt cx="1956480" cy="235421"/>
          </a:xfrm>
        </p:grpSpPr>
        <p:sp>
          <p:nvSpPr>
            <p:cNvPr id="42" name="Rectangle: Rounded Corners 41">
              <a:extLst>
                <a:ext uri="{FF2B5EF4-FFF2-40B4-BE49-F238E27FC236}">
                  <a16:creationId xmlns:a16="http://schemas.microsoft.com/office/drawing/2014/main" id="{12855842-4E3B-4297-7E8D-3FE15DADFB04}"/>
                </a:ext>
              </a:extLst>
            </p:cNvPr>
            <p:cNvSpPr/>
            <p:nvPr/>
          </p:nvSpPr>
          <p:spPr>
            <a:xfrm>
              <a:off x="454522" y="5471955"/>
              <a:ext cx="1956480" cy="235421"/>
            </a:xfrm>
            <a:prstGeom prst="roundRect">
              <a:avLst>
                <a:gd name="adj" fmla="val 50000"/>
              </a:avLst>
            </a:prstGeom>
            <a:solidFill>
              <a:srgbClr val="FFE565"/>
            </a:solidFill>
            <a:ln>
              <a:noFill/>
            </a:ln>
          </p:spPr>
          <p:style>
            <a:lnRef idx="2">
              <a:schemeClr val="accent1">
                <a:shade val="15000"/>
              </a:schemeClr>
            </a:lnRef>
            <a:fillRef idx="1">
              <a:schemeClr val="accent1"/>
            </a:fillRef>
            <a:effectRef idx="0">
              <a:schemeClr val="accent1"/>
            </a:effectRef>
            <a:fontRef idx="minor">
              <a:schemeClr val="lt1"/>
            </a:fontRef>
          </p:style>
          <p:txBody>
            <a:bodyPr lIns="228600" rIns="0" rtlCol="0" anchor="ctr"/>
            <a:lstStyle/>
            <a:p>
              <a:pPr marL="0" marR="0" lvl="0" indent="0" algn="l" defTabSz="457200" rtl="0" eaLnBrk="1" fontAlgn="auto" latinLnBrk="0" hangingPunct="1">
                <a:lnSpc>
                  <a:spcPct val="90000"/>
                </a:lnSpc>
                <a:spcBef>
                  <a:spcPts val="0"/>
                </a:spcBef>
                <a:spcAft>
                  <a:spcPts val="800"/>
                </a:spcAft>
                <a:buClrTx/>
                <a:buSzTx/>
                <a:buFontTx/>
                <a:buNone/>
                <a:tabLst/>
                <a:defRPr/>
              </a:pPr>
              <a:r>
                <a:rPr kumimoji="0" lang="en-GB" sz="800" b="0" i="0" u="none" strike="noStrike" kern="1800" cap="none" spc="0" normalizeH="0" baseline="0" noProof="0" dirty="0">
                  <a:ln>
                    <a:noFill/>
                  </a:ln>
                  <a:solidFill>
                    <a:prstClr val="black"/>
                  </a:solidFill>
                  <a:effectLst/>
                  <a:uLnTx/>
                  <a:uFillTx/>
                  <a:latin typeface="Bahnschrift" panose="020B0502040204020203" pitchFamily="34" charset="0"/>
                  <a:ea typeface="Times New Roman" panose="02020603050405020304" pitchFamily="18" charset="0"/>
                  <a:cs typeface="Times New Roman" panose="02020603050405020304" pitchFamily="18" charset="0"/>
                </a:rPr>
                <a:t>De Vere Latimer Estate, Chesham</a:t>
              </a:r>
              <a:endParaRPr kumimoji="0" lang="en-IN" sz="100" b="0" i="0" u="none" strike="noStrike" kern="100" cap="none" spc="0" normalizeH="0" baseline="0" noProof="0" dirty="0">
                <a:ln>
                  <a:noFill/>
                </a:ln>
                <a:solidFill>
                  <a:prstClr val="black"/>
                </a:solidFill>
                <a:effectLst/>
                <a:uLnTx/>
                <a:uFillTx/>
                <a:latin typeface="Bahnschrift" panose="020B0502040204020203" pitchFamily="34" charset="0"/>
                <a:ea typeface="Calibri" panose="020F0502020204030204" pitchFamily="34" charset="0"/>
                <a:cs typeface="Times New Roman" panose="02020603050405020304" pitchFamily="18" charset="0"/>
              </a:endParaRPr>
            </a:p>
          </p:txBody>
        </p:sp>
        <p:pic>
          <p:nvPicPr>
            <p:cNvPr id="43" name="Graphic 42">
              <a:extLst>
                <a:ext uri="{FF2B5EF4-FFF2-40B4-BE49-F238E27FC236}">
                  <a16:creationId xmlns:a16="http://schemas.microsoft.com/office/drawing/2014/main" id="{3409894C-AB22-7129-5DD2-A15BB4E1FC7F}"/>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543966" y="5511509"/>
              <a:ext cx="106115" cy="156313"/>
            </a:xfrm>
            <a:prstGeom prst="rect">
              <a:avLst/>
            </a:prstGeom>
          </p:spPr>
        </p:pic>
      </p:grpSp>
      <p:sp>
        <p:nvSpPr>
          <p:cNvPr id="44" name="TextBox 43">
            <a:extLst>
              <a:ext uri="{FF2B5EF4-FFF2-40B4-BE49-F238E27FC236}">
                <a16:creationId xmlns:a16="http://schemas.microsoft.com/office/drawing/2014/main" id="{06FA4127-33C6-2A2C-0B82-D55BE4FE4EE9}"/>
              </a:ext>
            </a:extLst>
          </p:cNvPr>
          <p:cNvSpPr txBox="1"/>
          <p:nvPr/>
        </p:nvSpPr>
        <p:spPr>
          <a:xfrm>
            <a:off x="395604" y="1147085"/>
            <a:ext cx="4100196" cy="1348061"/>
          </a:xfrm>
          <a:prstGeom prst="rect">
            <a:avLst/>
          </a:prstGeom>
          <a:noFill/>
        </p:spPr>
        <p:txBody>
          <a:bodyPr wrap="square" lIns="36000">
            <a:spAutoFit/>
          </a:bodyPr>
          <a:lstStyle/>
          <a:p>
            <a:pPr marL="0" marR="0" lvl="0" indent="0" algn="l" defTabSz="457200" rtl="0" eaLnBrk="1" fontAlgn="auto" latinLnBrk="0" hangingPunct="1">
              <a:lnSpc>
                <a:spcPct val="80000"/>
              </a:lnSpc>
              <a:spcBef>
                <a:spcPts val="0"/>
              </a:spcBef>
              <a:spcAft>
                <a:spcPts val="0"/>
              </a:spcAft>
              <a:buClrTx/>
              <a:buSzTx/>
              <a:buFontTx/>
              <a:buNone/>
              <a:tabLst/>
              <a:defRPr/>
            </a:pPr>
            <a:r>
              <a:rPr kumimoji="0" lang="en-GB" sz="3400" b="1" i="0" u="none" strike="noStrike" kern="1800" cap="none" spc="0" normalizeH="0" baseline="0" noProof="0" dirty="0" err="1">
                <a:ln>
                  <a:noFill/>
                </a:ln>
                <a:solidFill>
                  <a:prstClr val="white"/>
                </a:solidFill>
                <a:effectLst/>
                <a:uLnTx/>
                <a:uFillTx/>
                <a:latin typeface="Bahnschrift" panose="020B0502040204020203" pitchFamily="34" charset="0"/>
                <a:ea typeface="Times New Roman" panose="02020603050405020304" pitchFamily="18" charset="0"/>
                <a:cs typeface="Times New Roman" panose="02020603050405020304" pitchFamily="18" charset="0"/>
              </a:rPr>
              <a:t>RAi</a:t>
            </a:r>
            <a:r>
              <a:rPr kumimoji="0" lang="en-GB" sz="3400" b="1" i="0" u="none" strike="noStrike" kern="1800" cap="none" spc="0" normalizeH="0" baseline="0" noProof="0" dirty="0">
                <a:ln>
                  <a:noFill/>
                </a:ln>
                <a:solidFill>
                  <a:prstClr val="white"/>
                </a:solidFill>
                <a:effectLst/>
                <a:uLnTx/>
                <a:uFillTx/>
                <a:latin typeface="Bahnschrift" panose="020B0502040204020203" pitchFamily="34" charset="0"/>
                <a:ea typeface="Times New Roman" panose="02020603050405020304" pitchFamily="18" charset="0"/>
                <a:cs typeface="Times New Roman" panose="02020603050405020304" pitchFamily="18" charset="0"/>
              </a:rPr>
              <a:t> UK </a:t>
            </a:r>
          </a:p>
          <a:p>
            <a:pPr marL="0" marR="0" lvl="0" indent="0" algn="l" defTabSz="457200" rtl="0" eaLnBrk="1" fontAlgn="auto" latinLnBrk="0" hangingPunct="1">
              <a:lnSpc>
                <a:spcPct val="80000"/>
              </a:lnSpc>
              <a:spcBef>
                <a:spcPts val="0"/>
              </a:spcBef>
              <a:spcAft>
                <a:spcPts val="0"/>
              </a:spcAft>
              <a:buClrTx/>
              <a:buSzTx/>
              <a:buFontTx/>
              <a:buNone/>
              <a:tabLst/>
              <a:defRPr/>
            </a:pPr>
            <a:r>
              <a:rPr kumimoji="0" lang="en-GB" sz="3400" b="1" i="0" u="none" strike="noStrike" kern="1800" cap="none" spc="0" normalizeH="0" baseline="0" noProof="0" dirty="0">
                <a:ln>
                  <a:noFill/>
                </a:ln>
                <a:solidFill>
                  <a:prstClr val="white"/>
                </a:solidFill>
                <a:effectLst/>
                <a:uLnTx/>
                <a:uFillTx/>
                <a:latin typeface="Bahnschrift" panose="020B0502040204020203" pitchFamily="34" charset="0"/>
                <a:ea typeface="Times New Roman" panose="02020603050405020304" pitchFamily="18" charset="0"/>
                <a:cs typeface="Times New Roman" panose="02020603050405020304" pitchFamily="18" charset="0"/>
              </a:rPr>
              <a:t>INTEGRATOR </a:t>
            </a:r>
          </a:p>
          <a:p>
            <a:pPr marL="0" marR="0" lvl="0" indent="0" algn="l" defTabSz="457200" rtl="0" eaLnBrk="1" fontAlgn="auto" latinLnBrk="0" hangingPunct="1">
              <a:lnSpc>
                <a:spcPct val="80000"/>
              </a:lnSpc>
              <a:spcBef>
                <a:spcPts val="0"/>
              </a:spcBef>
              <a:spcAft>
                <a:spcPts val="0"/>
              </a:spcAft>
              <a:buClrTx/>
              <a:buSzTx/>
              <a:buFontTx/>
              <a:buNone/>
              <a:tabLst/>
              <a:defRPr/>
            </a:pPr>
            <a:r>
              <a:rPr kumimoji="0" lang="en-GB" sz="3400" b="1" i="0" u="none" strike="noStrike" kern="1800" cap="none" spc="0" normalizeH="0" baseline="0" noProof="0" dirty="0">
                <a:ln>
                  <a:noFill/>
                </a:ln>
                <a:solidFill>
                  <a:prstClr val="white"/>
                </a:solidFill>
                <a:effectLst/>
                <a:uLnTx/>
                <a:uFillTx/>
                <a:latin typeface="Bahnschrift" panose="020B0502040204020203" pitchFamily="34" charset="0"/>
                <a:ea typeface="Times New Roman" panose="02020603050405020304" pitchFamily="18" charset="0"/>
                <a:cs typeface="Times New Roman" panose="02020603050405020304" pitchFamily="18" charset="0"/>
              </a:rPr>
              <a:t>SANDPIT</a:t>
            </a:r>
          </a:p>
        </p:txBody>
      </p:sp>
      <p:grpSp>
        <p:nvGrpSpPr>
          <p:cNvPr id="45" name="Group 44">
            <a:extLst>
              <a:ext uri="{FF2B5EF4-FFF2-40B4-BE49-F238E27FC236}">
                <a16:creationId xmlns:a16="http://schemas.microsoft.com/office/drawing/2014/main" id="{F6F13C7A-4C8E-A859-1EC3-3B1AABD39F56}"/>
              </a:ext>
            </a:extLst>
          </p:cNvPr>
          <p:cNvGrpSpPr/>
          <p:nvPr/>
        </p:nvGrpSpPr>
        <p:grpSpPr>
          <a:xfrm>
            <a:off x="443229" y="2767160"/>
            <a:ext cx="1363345" cy="456484"/>
            <a:chOff x="443229" y="4420370"/>
            <a:chExt cx="1363345" cy="456484"/>
          </a:xfrm>
        </p:grpSpPr>
        <p:sp>
          <p:nvSpPr>
            <p:cNvPr id="46" name="TextBox 45">
              <a:extLst>
                <a:ext uri="{FF2B5EF4-FFF2-40B4-BE49-F238E27FC236}">
                  <a16:creationId xmlns:a16="http://schemas.microsoft.com/office/drawing/2014/main" id="{1913B5D6-BB9C-AF33-25DF-FC3A93B53F10}"/>
                </a:ext>
              </a:extLst>
            </p:cNvPr>
            <p:cNvSpPr txBox="1"/>
            <p:nvPr/>
          </p:nvSpPr>
          <p:spPr>
            <a:xfrm>
              <a:off x="443229" y="4636788"/>
              <a:ext cx="1363345" cy="240066"/>
            </a:xfrm>
            <a:prstGeom prst="rect">
              <a:avLst/>
            </a:prstGeom>
            <a:noFill/>
          </p:spPr>
          <p:txBody>
            <a:bodyPr wrap="square" lIns="36000">
              <a:spAutoFit/>
            </a:bodyPr>
            <a:lstStyle/>
            <a:p>
              <a:pPr marL="0" marR="0" lvl="0" indent="0" algn="l" defTabSz="457200" rtl="0" eaLnBrk="1" fontAlgn="auto" latinLnBrk="0" hangingPunct="1">
                <a:lnSpc>
                  <a:spcPct val="80000"/>
                </a:lnSpc>
                <a:spcBef>
                  <a:spcPts val="0"/>
                </a:spcBef>
                <a:spcAft>
                  <a:spcPts val="0"/>
                </a:spcAft>
                <a:buClrTx/>
                <a:buSzTx/>
                <a:buFontTx/>
                <a:buNone/>
                <a:tabLst/>
                <a:defRPr/>
              </a:pPr>
              <a:r>
                <a:rPr kumimoji="0" lang="en-GB" sz="1200" b="0" i="0" u="none" strike="noStrike" kern="1800" cap="none" spc="0" normalizeH="0" baseline="0" noProof="0" dirty="0">
                  <a:ln>
                    <a:noFill/>
                  </a:ln>
                  <a:solidFill>
                    <a:prstClr val="white"/>
                  </a:solidFill>
                  <a:effectLst/>
                  <a:uLnTx/>
                  <a:uFillTx/>
                  <a:latin typeface="Bahnschrift" panose="020B0502040204020203" pitchFamily="34" charset="0"/>
                  <a:ea typeface="Times New Roman" panose="02020603050405020304" pitchFamily="18" charset="0"/>
                  <a:cs typeface="Times New Roman" panose="02020603050405020304" pitchFamily="18" charset="0"/>
                </a:rPr>
                <a:t>10-13 JUNE 2024</a:t>
              </a:r>
              <a:endParaRPr kumimoji="0" lang="en-IN" sz="1200" b="0" i="0" u="none" strike="noStrike" kern="100" cap="none" spc="0" normalizeH="0" baseline="0" noProof="0" dirty="0">
                <a:ln>
                  <a:noFill/>
                </a:ln>
                <a:solidFill>
                  <a:prstClr val="white"/>
                </a:solidFill>
                <a:effectLst/>
                <a:uLnTx/>
                <a:uFillTx/>
                <a:latin typeface="Bahnschrift" panose="020B0502040204020203" pitchFamily="34" charset="0"/>
                <a:ea typeface="Calibri" panose="020F0502020204030204" pitchFamily="34" charset="0"/>
                <a:cs typeface="Times New Roman" panose="02020603050405020304" pitchFamily="18" charset="0"/>
              </a:endParaRPr>
            </a:p>
          </p:txBody>
        </p:sp>
        <p:sp>
          <p:nvSpPr>
            <p:cNvPr id="47" name="Rectangle: Rounded Corners 46">
              <a:extLst>
                <a:ext uri="{FF2B5EF4-FFF2-40B4-BE49-F238E27FC236}">
                  <a16:creationId xmlns:a16="http://schemas.microsoft.com/office/drawing/2014/main" id="{3F2E57EA-B08A-404E-AF4C-44040C506E87}"/>
                </a:ext>
              </a:extLst>
            </p:cNvPr>
            <p:cNvSpPr/>
            <p:nvPr/>
          </p:nvSpPr>
          <p:spPr>
            <a:xfrm>
              <a:off x="464048" y="4420370"/>
              <a:ext cx="869292" cy="69144"/>
            </a:xfrm>
            <a:prstGeom prst="roundRect">
              <a:avLst>
                <a:gd name="adj" fmla="val 50000"/>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grpSp>
      <p:sp>
        <p:nvSpPr>
          <p:cNvPr id="60" name="Rectangle 59">
            <a:extLst>
              <a:ext uri="{FF2B5EF4-FFF2-40B4-BE49-F238E27FC236}">
                <a16:creationId xmlns:a16="http://schemas.microsoft.com/office/drawing/2014/main" id="{9A784161-3EB5-95E8-5707-0B3F85E3879D}"/>
              </a:ext>
            </a:extLst>
          </p:cNvPr>
          <p:cNvSpPr/>
          <p:nvPr/>
        </p:nvSpPr>
        <p:spPr>
          <a:xfrm>
            <a:off x="-2" y="6994948"/>
            <a:ext cx="5363356" cy="575482"/>
          </a:xfrm>
          <a:prstGeom prst="rect">
            <a:avLst/>
          </a:prstGeom>
          <a:gradFill>
            <a:gsLst>
              <a:gs pos="0">
                <a:schemeClr val="tx1">
                  <a:alpha val="0"/>
                </a:schemeClr>
              </a:gs>
              <a:gs pos="85000">
                <a:schemeClr val="tx1"/>
              </a:gs>
            </a:gsLst>
            <a:lin ang="5400000" scaled="1"/>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IN"/>
          </a:p>
        </p:txBody>
      </p:sp>
      <p:sp>
        <p:nvSpPr>
          <p:cNvPr id="48" name="TextBox 47">
            <a:extLst>
              <a:ext uri="{FF2B5EF4-FFF2-40B4-BE49-F238E27FC236}">
                <a16:creationId xmlns:a16="http://schemas.microsoft.com/office/drawing/2014/main" id="{5E341434-1D65-EA10-3970-CD23484F297D}"/>
              </a:ext>
            </a:extLst>
          </p:cNvPr>
          <p:cNvSpPr txBox="1"/>
          <p:nvPr/>
        </p:nvSpPr>
        <p:spPr>
          <a:xfrm>
            <a:off x="346856" y="7158913"/>
            <a:ext cx="840594" cy="258532"/>
          </a:xfrm>
          <a:prstGeom prst="rect">
            <a:avLst/>
          </a:prstGeom>
          <a:noFill/>
        </p:spPr>
        <p:txBody>
          <a:bodyPr wrap="square" anchor="ctr">
            <a:spAutoFit/>
          </a:bodyPr>
          <a:lstStyle/>
          <a:p>
            <a:pPr marL="0" marR="0" lvl="0" indent="0" algn="l" defTabSz="457200" rtl="0" eaLnBrk="1" fontAlgn="auto" latinLnBrk="0" hangingPunct="1">
              <a:lnSpc>
                <a:spcPct val="90000"/>
              </a:lnSpc>
              <a:spcBef>
                <a:spcPts val="0"/>
              </a:spcBef>
              <a:spcAft>
                <a:spcPts val="800"/>
              </a:spcAft>
              <a:buClrTx/>
              <a:buSzTx/>
              <a:buFontTx/>
              <a:buNone/>
              <a:tabLst/>
              <a:defRPr/>
            </a:pPr>
            <a:r>
              <a:rPr kumimoji="0" lang="en-GB" sz="1200" b="1" i="0" u="none" strike="noStrike" kern="1800" cap="none" spc="0" normalizeH="0" baseline="0" noProof="0" dirty="0">
                <a:ln>
                  <a:noFill/>
                </a:ln>
                <a:solidFill>
                  <a:prstClr val="white"/>
                </a:solidFill>
                <a:effectLst/>
                <a:uLnTx/>
                <a:uFillTx/>
                <a:latin typeface="Bahnschrift" panose="020B0502040204020203" pitchFamily="34" charset="0"/>
                <a:ea typeface="Times New Roman" panose="02020603050405020304" pitchFamily="18" charset="0"/>
                <a:cs typeface="Times New Roman" panose="02020603050405020304" pitchFamily="18" charset="0"/>
                <a:hlinkClick r:id="rId12">
                  <a:extLst>
                    <a:ext uri="{A12FA001-AC4F-418D-AE19-62706E023703}">
                      <ahyp:hlinkClr xmlns:ahyp="http://schemas.microsoft.com/office/drawing/2018/hyperlinkcolor" val="tx"/>
                    </a:ext>
                  </a:extLst>
                </a:hlinkClick>
              </a:rPr>
              <a:t>rai.ac.uk</a:t>
            </a:r>
            <a:r>
              <a:rPr kumimoji="0" lang="en-GB" sz="1200" b="1" i="0" u="none" strike="noStrike" kern="1800" cap="none" spc="0" normalizeH="0" baseline="0" noProof="0" dirty="0">
                <a:ln>
                  <a:noFill/>
                </a:ln>
                <a:solidFill>
                  <a:prstClr val="white"/>
                </a:solidFill>
                <a:effectLst/>
                <a:uLnTx/>
                <a:uFillTx/>
                <a:latin typeface="Bahnschrift" panose="020B0502040204020203" pitchFamily="34" charset="0"/>
                <a:ea typeface="Times New Roman" panose="02020603050405020304" pitchFamily="18" charset="0"/>
                <a:cs typeface="Times New Roman" panose="02020603050405020304" pitchFamily="18" charset="0"/>
              </a:rPr>
              <a:t> </a:t>
            </a:r>
            <a:endParaRPr kumimoji="0" lang="en-IN" sz="600" b="1" i="0" u="none" strike="noStrike" kern="100" cap="none" spc="0" normalizeH="0" baseline="0" noProof="0" dirty="0">
              <a:ln>
                <a:noFill/>
              </a:ln>
              <a:solidFill>
                <a:prstClr val="white"/>
              </a:solidFill>
              <a:effectLst/>
              <a:uLnTx/>
              <a:uFillTx/>
              <a:latin typeface="Bahnschrift" panose="020B0502040204020203" pitchFamily="34" charset="0"/>
              <a:ea typeface="Calibri" panose="020F0502020204030204" pitchFamily="34" charset="0"/>
              <a:cs typeface="Times New Roman" panose="02020603050405020304" pitchFamily="18" charset="0"/>
            </a:endParaRPr>
          </a:p>
        </p:txBody>
      </p:sp>
      <p:grpSp>
        <p:nvGrpSpPr>
          <p:cNvPr id="49" name="Group 48">
            <a:extLst>
              <a:ext uri="{FF2B5EF4-FFF2-40B4-BE49-F238E27FC236}">
                <a16:creationId xmlns:a16="http://schemas.microsoft.com/office/drawing/2014/main" id="{84D296C8-992B-F6AD-87FB-3D5AAFC5CD63}"/>
              </a:ext>
            </a:extLst>
          </p:cNvPr>
          <p:cNvGrpSpPr/>
          <p:nvPr/>
        </p:nvGrpSpPr>
        <p:grpSpPr>
          <a:xfrm>
            <a:off x="1187450" y="7175069"/>
            <a:ext cx="2660264" cy="226220"/>
            <a:chOff x="432186" y="6933969"/>
            <a:chExt cx="2660264" cy="226220"/>
          </a:xfrm>
        </p:grpSpPr>
        <p:grpSp>
          <p:nvGrpSpPr>
            <p:cNvPr id="50" name="Group 49">
              <a:extLst>
                <a:ext uri="{FF2B5EF4-FFF2-40B4-BE49-F238E27FC236}">
                  <a16:creationId xmlns:a16="http://schemas.microsoft.com/office/drawing/2014/main" id="{3055FE56-8726-CC78-CB60-191BA0EC11DF}"/>
                </a:ext>
              </a:extLst>
            </p:cNvPr>
            <p:cNvGrpSpPr/>
            <p:nvPr/>
          </p:nvGrpSpPr>
          <p:grpSpPr>
            <a:xfrm>
              <a:off x="1840239" y="6933969"/>
              <a:ext cx="226220" cy="226220"/>
              <a:chOff x="430539" y="6871451"/>
              <a:chExt cx="226220" cy="226220"/>
            </a:xfrm>
          </p:grpSpPr>
          <p:sp>
            <p:nvSpPr>
              <p:cNvPr id="56" name="Oval 55">
                <a:extLst>
                  <a:ext uri="{FF2B5EF4-FFF2-40B4-BE49-F238E27FC236}">
                    <a16:creationId xmlns:a16="http://schemas.microsoft.com/office/drawing/2014/main" id="{0048B0E3-50A2-3A36-0FFB-4247549862F3}"/>
                  </a:ext>
                </a:extLst>
              </p:cNvPr>
              <p:cNvSpPr/>
              <p:nvPr/>
            </p:nvSpPr>
            <p:spPr>
              <a:xfrm>
                <a:off x="430539" y="6871451"/>
                <a:ext cx="226220" cy="226220"/>
              </a:xfrm>
              <a:prstGeom prst="ellipse">
                <a:avLst/>
              </a:prstGeom>
              <a:solidFill>
                <a:schemeClr val="bg1"/>
              </a:solidFill>
              <a:ln w="6350">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grpSp>
            <p:nvGrpSpPr>
              <p:cNvPr id="57" name="Group 56">
                <a:extLst>
                  <a:ext uri="{FF2B5EF4-FFF2-40B4-BE49-F238E27FC236}">
                    <a16:creationId xmlns:a16="http://schemas.microsoft.com/office/drawing/2014/main" id="{7C4E44A7-5A68-0198-9CAB-165E0EAF3B65}"/>
                  </a:ext>
                </a:extLst>
              </p:cNvPr>
              <p:cNvGrpSpPr/>
              <p:nvPr/>
            </p:nvGrpSpPr>
            <p:grpSpPr>
              <a:xfrm>
                <a:off x="472667" y="6911320"/>
                <a:ext cx="141964" cy="146482"/>
                <a:chOff x="2119451" y="7304449"/>
                <a:chExt cx="141964" cy="146482"/>
              </a:xfrm>
            </p:grpSpPr>
            <p:pic>
              <p:nvPicPr>
                <p:cNvPr id="58" name="Picture 57">
                  <a:hlinkClick r:id="rId13"/>
                  <a:extLst>
                    <a:ext uri="{FF2B5EF4-FFF2-40B4-BE49-F238E27FC236}">
                      <a16:creationId xmlns:a16="http://schemas.microsoft.com/office/drawing/2014/main" id="{F8175BBC-74F8-32B3-F245-7ED7431D5723}"/>
                    </a:ext>
                  </a:extLst>
                </p:cNvPr>
                <p:cNvPicPr>
                  <a:picLocks noChangeAspect="1"/>
                </p:cNvPicPr>
                <p:nvPr/>
              </p:nvPicPr>
              <p:blipFill rotWithShape="1">
                <a:blip r:embed="rId14"/>
                <a:srcRect l="22755" r="22755"/>
                <a:stretch/>
              </p:blipFill>
              <p:spPr>
                <a:xfrm>
                  <a:off x="2119451" y="7304449"/>
                  <a:ext cx="141964" cy="146482"/>
                </a:xfrm>
                <a:prstGeom prst="rect">
                  <a:avLst/>
                </a:prstGeom>
              </p:spPr>
            </p:pic>
            <p:sp>
              <p:nvSpPr>
                <p:cNvPr id="59" name="Rectangle 58">
                  <a:hlinkClick r:id="rId13"/>
                  <a:extLst>
                    <a:ext uri="{FF2B5EF4-FFF2-40B4-BE49-F238E27FC236}">
                      <a16:creationId xmlns:a16="http://schemas.microsoft.com/office/drawing/2014/main" id="{858F3F77-2B4B-1FC6-F064-256DCEE889F7}"/>
                    </a:ext>
                  </a:extLst>
                </p:cNvPr>
                <p:cNvSpPr/>
                <p:nvPr/>
              </p:nvSpPr>
              <p:spPr>
                <a:xfrm>
                  <a:off x="2131219" y="7315200"/>
                  <a:ext cx="114300" cy="121444"/>
                </a:xfrm>
                <a:prstGeom prst="rect">
                  <a:avLst/>
                </a:prstGeom>
                <a:solidFill>
                  <a:schemeClr val="bg1">
                    <a:alpha val="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grpSp>
        </p:grpSp>
        <p:grpSp>
          <p:nvGrpSpPr>
            <p:cNvPr id="51" name="Group 50">
              <a:extLst>
                <a:ext uri="{FF2B5EF4-FFF2-40B4-BE49-F238E27FC236}">
                  <a16:creationId xmlns:a16="http://schemas.microsoft.com/office/drawing/2014/main" id="{EF078CA2-A740-75ED-AD15-7DF2C07F1BE7}"/>
                </a:ext>
              </a:extLst>
            </p:cNvPr>
            <p:cNvGrpSpPr/>
            <p:nvPr/>
          </p:nvGrpSpPr>
          <p:grpSpPr>
            <a:xfrm>
              <a:off x="432186" y="6933969"/>
              <a:ext cx="226220" cy="226220"/>
              <a:chOff x="432186" y="6576139"/>
              <a:chExt cx="226220" cy="226220"/>
            </a:xfrm>
          </p:grpSpPr>
          <p:sp>
            <p:nvSpPr>
              <p:cNvPr id="54" name="Oval 53">
                <a:extLst>
                  <a:ext uri="{FF2B5EF4-FFF2-40B4-BE49-F238E27FC236}">
                    <a16:creationId xmlns:a16="http://schemas.microsoft.com/office/drawing/2014/main" id="{45848410-03A0-3C9D-7B39-8B498BC08DF3}"/>
                  </a:ext>
                </a:extLst>
              </p:cNvPr>
              <p:cNvSpPr/>
              <p:nvPr/>
            </p:nvSpPr>
            <p:spPr>
              <a:xfrm>
                <a:off x="432186" y="6576139"/>
                <a:ext cx="226220" cy="226220"/>
              </a:xfrm>
              <a:prstGeom prst="ellipse">
                <a:avLst/>
              </a:prstGeom>
              <a:solidFill>
                <a:schemeClr val="bg1"/>
              </a:solidFill>
              <a:ln w="6350">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pic>
            <p:nvPicPr>
              <p:cNvPr id="55" name="Picture 6" descr="LinkedIn App White icon PNG and SVG Vector Free Download">
                <a:hlinkClick r:id="rId15"/>
                <a:extLst>
                  <a:ext uri="{FF2B5EF4-FFF2-40B4-BE49-F238E27FC236}">
                    <a16:creationId xmlns:a16="http://schemas.microsoft.com/office/drawing/2014/main" id="{AC7489C3-6676-1FB7-3485-141D748193FA}"/>
                  </a:ext>
                </a:extLst>
              </p:cNvPr>
              <p:cNvPicPr>
                <a:picLocks noChangeAspect="1" noChangeArrowheads="1"/>
              </p:cNvPicPr>
              <p:nvPr/>
            </p:nvPicPr>
            <p:blipFill>
              <a:blip r:embed="rId16">
                <a:extLst>
                  <a:ext uri="{BEBA8EAE-BF5A-486C-A8C5-ECC9F3942E4B}">
                    <a14:imgProps xmlns:a14="http://schemas.microsoft.com/office/drawing/2010/main">
                      <a14:imgLayer r:embed="rId17">
                        <a14:imgEffect>
                          <a14:brightnessContrast bright="-100000"/>
                        </a14:imgEffect>
                      </a14:imgLayer>
                    </a14:imgProps>
                  </a:ext>
                  <a:ext uri="{28A0092B-C50C-407E-A947-70E740481C1C}">
                    <a14:useLocalDpi xmlns:a14="http://schemas.microsoft.com/office/drawing/2010/main" val="0"/>
                  </a:ext>
                </a:extLst>
              </a:blip>
              <a:srcRect/>
              <a:stretch>
                <a:fillRect/>
              </a:stretch>
            </p:blipFill>
            <p:spPr bwMode="auto">
              <a:xfrm>
                <a:off x="486042" y="6629995"/>
                <a:ext cx="118508" cy="118508"/>
              </a:xfrm>
              <a:prstGeom prst="rect">
                <a:avLst/>
              </a:prstGeom>
              <a:extLst>
                <a:ext uri="{909E8E84-426E-40DD-AFC4-6F175D3DCCD1}">
                  <a14:hiddenFill xmlns:a14="http://schemas.microsoft.com/office/drawing/2010/main">
                    <a:solidFill>
                      <a:srgbClr val="FFFFFF"/>
                    </a:solidFill>
                  </a14:hiddenFill>
                </a:ext>
              </a:extLst>
            </p:spPr>
          </p:pic>
        </p:grpSp>
        <p:sp>
          <p:nvSpPr>
            <p:cNvPr id="52" name="TextBox 51">
              <a:extLst>
                <a:ext uri="{FF2B5EF4-FFF2-40B4-BE49-F238E27FC236}">
                  <a16:creationId xmlns:a16="http://schemas.microsoft.com/office/drawing/2014/main" id="{8D589108-2486-EE58-BAE6-11532E42D80F}"/>
                </a:ext>
              </a:extLst>
            </p:cNvPr>
            <p:cNvSpPr txBox="1"/>
            <p:nvPr/>
          </p:nvSpPr>
          <p:spPr>
            <a:xfrm>
              <a:off x="630865" y="6945513"/>
              <a:ext cx="1051885" cy="203133"/>
            </a:xfrm>
            <a:prstGeom prst="rect">
              <a:avLst/>
            </a:prstGeom>
            <a:noFill/>
          </p:spPr>
          <p:txBody>
            <a:bodyPr wrap="square" anchor="ctr">
              <a:spAutoFit/>
            </a:bodyPr>
            <a:lstStyle/>
            <a:p>
              <a:pPr marL="0" marR="0" lvl="0" indent="0" algn="l" defTabSz="457200" rtl="0" eaLnBrk="1" fontAlgn="auto" latinLnBrk="0" hangingPunct="1">
                <a:lnSpc>
                  <a:spcPct val="90000"/>
                </a:lnSpc>
                <a:spcBef>
                  <a:spcPts val="0"/>
                </a:spcBef>
                <a:spcAft>
                  <a:spcPts val="800"/>
                </a:spcAft>
                <a:buClrTx/>
                <a:buSzTx/>
                <a:buFontTx/>
                <a:buNone/>
                <a:tabLst/>
                <a:defRPr/>
              </a:pPr>
              <a:r>
                <a:rPr kumimoji="0" lang="en-GB" sz="800" b="0" i="0" u="none" strike="noStrike" kern="1800" cap="none" spc="0" normalizeH="0" baseline="0" noProof="0" dirty="0">
                  <a:ln>
                    <a:noFill/>
                  </a:ln>
                  <a:solidFill>
                    <a:prstClr val="white"/>
                  </a:solidFill>
                  <a:effectLst/>
                  <a:uLnTx/>
                  <a:uFillTx/>
                  <a:latin typeface="Bahnschrift" panose="020B0502040204020203" pitchFamily="34" charset="0"/>
                  <a:ea typeface="Times New Roman" panose="02020603050405020304" pitchFamily="18" charset="0"/>
                  <a:cs typeface="Times New Roman" panose="02020603050405020304" pitchFamily="18" charset="0"/>
                </a:rPr>
                <a:t>@responsibleaiuk</a:t>
              </a:r>
              <a:endParaRPr kumimoji="0" lang="en-IN" sz="100" b="0" i="0" u="none" strike="noStrike" kern="100" cap="none" spc="0" normalizeH="0" baseline="0" noProof="0" dirty="0">
                <a:ln>
                  <a:noFill/>
                </a:ln>
                <a:solidFill>
                  <a:prstClr val="white"/>
                </a:solidFill>
                <a:effectLst/>
                <a:uLnTx/>
                <a:uFillTx/>
                <a:latin typeface="Bahnschrift" panose="020B0502040204020203" pitchFamily="34" charset="0"/>
                <a:ea typeface="Calibri" panose="020F0502020204030204" pitchFamily="34" charset="0"/>
                <a:cs typeface="Times New Roman" panose="02020603050405020304" pitchFamily="18" charset="0"/>
              </a:endParaRPr>
            </a:p>
          </p:txBody>
        </p:sp>
        <p:sp>
          <p:nvSpPr>
            <p:cNvPr id="53" name="TextBox 52">
              <a:extLst>
                <a:ext uri="{FF2B5EF4-FFF2-40B4-BE49-F238E27FC236}">
                  <a16:creationId xmlns:a16="http://schemas.microsoft.com/office/drawing/2014/main" id="{6AE6BB44-AD5C-BFB1-6CA8-DE689C50475A}"/>
                </a:ext>
              </a:extLst>
            </p:cNvPr>
            <p:cNvSpPr txBox="1"/>
            <p:nvPr/>
          </p:nvSpPr>
          <p:spPr>
            <a:xfrm>
              <a:off x="2040565" y="6945513"/>
              <a:ext cx="1051885" cy="203133"/>
            </a:xfrm>
            <a:prstGeom prst="rect">
              <a:avLst/>
            </a:prstGeom>
            <a:noFill/>
          </p:spPr>
          <p:txBody>
            <a:bodyPr wrap="square" anchor="ctr">
              <a:spAutoFit/>
            </a:bodyPr>
            <a:lstStyle/>
            <a:p>
              <a:pPr marL="0" marR="0" lvl="0" indent="0" algn="l" defTabSz="457200" rtl="0" eaLnBrk="1" fontAlgn="auto" latinLnBrk="0" hangingPunct="1">
                <a:lnSpc>
                  <a:spcPct val="90000"/>
                </a:lnSpc>
                <a:spcBef>
                  <a:spcPts val="0"/>
                </a:spcBef>
                <a:spcAft>
                  <a:spcPts val="800"/>
                </a:spcAft>
                <a:buClrTx/>
                <a:buSzTx/>
                <a:buFontTx/>
                <a:buNone/>
                <a:tabLst/>
                <a:defRPr/>
              </a:pPr>
              <a:r>
                <a:rPr kumimoji="0" lang="en-GB" sz="800" b="0" i="0" u="none" strike="noStrike" kern="1800" cap="none" spc="0" normalizeH="0" baseline="0" noProof="0" dirty="0">
                  <a:ln>
                    <a:noFill/>
                  </a:ln>
                  <a:solidFill>
                    <a:prstClr val="white"/>
                  </a:solidFill>
                  <a:effectLst/>
                  <a:uLnTx/>
                  <a:uFillTx/>
                  <a:latin typeface="Bahnschrift" panose="020B0502040204020203" pitchFamily="34" charset="0"/>
                  <a:ea typeface="Times New Roman" panose="02020603050405020304" pitchFamily="18" charset="0"/>
                  <a:cs typeface="Times New Roman" panose="02020603050405020304" pitchFamily="18" charset="0"/>
                </a:rPr>
                <a:t>@responsibleaiuk</a:t>
              </a:r>
              <a:endParaRPr kumimoji="0" lang="en-IN" sz="100" b="0" i="0" u="none" strike="noStrike" kern="100" cap="none" spc="0" normalizeH="0" baseline="0" noProof="0" dirty="0">
                <a:ln>
                  <a:noFill/>
                </a:ln>
                <a:solidFill>
                  <a:prstClr val="white"/>
                </a:solidFill>
                <a:effectLst/>
                <a:uLnTx/>
                <a:uFillTx/>
                <a:latin typeface="Bahnschrift" panose="020B0502040204020203" pitchFamily="34" charset="0"/>
                <a:ea typeface="Calibri" panose="020F0502020204030204" pitchFamily="34" charset="0"/>
                <a:cs typeface="Times New Roman" panose="02020603050405020304" pitchFamily="18" charset="0"/>
              </a:endParaRPr>
            </a:p>
          </p:txBody>
        </p:sp>
      </p:grpSp>
    </p:spTree>
    <p:custDataLst>
      <p:tags r:id="rId1"/>
    </p:custDataLst>
    <p:extLst>
      <p:ext uri="{BB962C8B-B14F-4D97-AF65-F5344CB8AC3E}">
        <p14:creationId xmlns:p14="http://schemas.microsoft.com/office/powerpoint/2010/main" val="4196262845"/>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angle: Rounded Corners 7">
            <a:extLst>
              <a:ext uri="{FF2B5EF4-FFF2-40B4-BE49-F238E27FC236}">
                <a16:creationId xmlns:a16="http://schemas.microsoft.com/office/drawing/2014/main" id="{FEE4FF29-91CE-3A88-366E-EF0CA901FC66}"/>
              </a:ext>
            </a:extLst>
          </p:cNvPr>
          <p:cNvSpPr/>
          <p:nvPr/>
        </p:nvSpPr>
        <p:spPr>
          <a:xfrm>
            <a:off x="425450" y="4225797"/>
            <a:ext cx="4516438" cy="2184587"/>
          </a:xfrm>
          <a:prstGeom prst="roundRect">
            <a:avLst>
              <a:gd name="adj" fmla="val 4168"/>
            </a:avLst>
          </a:prstGeom>
          <a:solidFill>
            <a:srgbClr val="0044FF">
              <a:alpha val="5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prstClr val="white"/>
              </a:solidFill>
              <a:effectLst/>
              <a:uLnTx/>
              <a:uFillTx/>
              <a:latin typeface="Aptos" panose="02110004020202020204"/>
              <a:ea typeface="+mn-ea"/>
              <a:cs typeface="+mn-cs"/>
            </a:endParaRPr>
          </a:p>
        </p:txBody>
      </p:sp>
      <p:sp>
        <p:nvSpPr>
          <p:cNvPr id="9" name="Rectangle: Rounded Corners 8">
            <a:extLst>
              <a:ext uri="{FF2B5EF4-FFF2-40B4-BE49-F238E27FC236}">
                <a16:creationId xmlns:a16="http://schemas.microsoft.com/office/drawing/2014/main" id="{08DB8B8F-6972-8201-86C1-BC3661D2E74A}"/>
              </a:ext>
            </a:extLst>
          </p:cNvPr>
          <p:cNvSpPr/>
          <p:nvPr/>
        </p:nvSpPr>
        <p:spPr>
          <a:xfrm>
            <a:off x="425450" y="1331094"/>
            <a:ext cx="4516438" cy="2200958"/>
          </a:xfrm>
          <a:prstGeom prst="roundRect">
            <a:avLst>
              <a:gd name="adj" fmla="val 4168"/>
            </a:avLst>
          </a:prstGeom>
          <a:solidFill>
            <a:srgbClr val="0044FF">
              <a:alpha val="5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prstClr val="white"/>
              </a:solidFill>
              <a:effectLst/>
              <a:uLnTx/>
              <a:uFillTx/>
              <a:latin typeface="Aptos" panose="02110004020202020204"/>
              <a:ea typeface="+mn-ea"/>
              <a:cs typeface="+mn-cs"/>
            </a:endParaRPr>
          </a:p>
        </p:txBody>
      </p:sp>
      <p:sp>
        <p:nvSpPr>
          <p:cNvPr id="6" name="Freeform 586">
            <a:extLst>
              <a:ext uri="{FF2B5EF4-FFF2-40B4-BE49-F238E27FC236}">
                <a16:creationId xmlns:a16="http://schemas.microsoft.com/office/drawing/2014/main" id="{3FF624E8-051B-BC7B-A4C1-6AC29508D9E7}"/>
              </a:ext>
            </a:extLst>
          </p:cNvPr>
          <p:cNvSpPr>
            <a:spLocks noEditPoints="1"/>
          </p:cNvSpPr>
          <p:nvPr/>
        </p:nvSpPr>
        <p:spPr bwMode="auto">
          <a:xfrm>
            <a:off x="2987829" y="3627173"/>
            <a:ext cx="5429717" cy="5162536"/>
          </a:xfrm>
          <a:custGeom>
            <a:avLst/>
            <a:gdLst>
              <a:gd name="T0" fmla="*/ 5177 w 9862"/>
              <a:gd name="T1" fmla="*/ 8398 h 9379"/>
              <a:gd name="T2" fmla="*/ 8706 w 9862"/>
              <a:gd name="T3" fmla="*/ 2345 h 9379"/>
              <a:gd name="T4" fmla="*/ 1744 w 9862"/>
              <a:gd name="T5" fmla="*/ 1006 h 9379"/>
              <a:gd name="T6" fmla="*/ 2329 w 9862"/>
              <a:gd name="T7" fmla="*/ 7373 h 9379"/>
              <a:gd name="T8" fmla="*/ 2037 w 9862"/>
              <a:gd name="T9" fmla="*/ 4529 h 9379"/>
              <a:gd name="T10" fmla="*/ 3196 w 9862"/>
              <a:gd name="T11" fmla="*/ 6530 h 9379"/>
              <a:gd name="T12" fmla="*/ 5516 w 9862"/>
              <a:gd name="T13" fmla="*/ 7534 h 9379"/>
              <a:gd name="T14" fmla="*/ 6387 w 9862"/>
              <a:gd name="T15" fmla="*/ 6415 h 9379"/>
              <a:gd name="T16" fmla="*/ 8414 w 9862"/>
              <a:gd name="T17" fmla="*/ 3524 h 9379"/>
              <a:gd name="T18" fmla="*/ 7482 w 9862"/>
              <a:gd name="T19" fmla="*/ 1678 h 9379"/>
              <a:gd name="T20" fmla="*/ 6088 w 9862"/>
              <a:gd name="T21" fmla="*/ 512 h 9379"/>
              <a:gd name="T22" fmla="*/ 3191 w 9862"/>
              <a:gd name="T23" fmla="*/ 3189 h 9379"/>
              <a:gd name="T24" fmla="*/ 2940 w 9862"/>
              <a:gd name="T25" fmla="*/ 4355 h 9379"/>
              <a:gd name="T26" fmla="*/ 2906 w 9862"/>
              <a:gd name="T27" fmla="*/ 2295 h 9379"/>
              <a:gd name="T28" fmla="*/ 4014 w 9862"/>
              <a:gd name="T29" fmla="*/ 4332 h 9379"/>
              <a:gd name="T30" fmla="*/ 3782 w 9862"/>
              <a:gd name="T31" fmla="*/ 5193 h 9379"/>
              <a:gd name="T32" fmla="*/ 5743 w 9862"/>
              <a:gd name="T33" fmla="*/ 2685 h 9379"/>
              <a:gd name="T34" fmla="*/ 5807 w 9862"/>
              <a:gd name="T35" fmla="*/ 3692 h 9379"/>
              <a:gd name="T36" fmla="*/ 5227 w 9862"/>
              <a:gd name="T37" fmla="*/ 4393 h 9379"/>
              <a:gd name="T38" fmla="*/ 4696 w 9862"/>
              <a:gd name="T39" fmla="*/ 3350 h 9379"/>
              <a:gd name="T40" fmla="*/ 3774 w 9862"/>
              <a:gd name="T41" fmla="*/ 2513 h 9379"/>
              <a:gd name="T42" fmla="*/ 4068 w 9862"/>
              <a:gd name="T43" fmla="*/ 5022 h 9379"/>
              <a:gd name="T44" fmla="*/ 4068 w 9862"/>
              <a:gd name="T45" fmla="*/ 2386 h 9379"/>
              <a:gd name="T46" fmla="*/ 4687 w 9862"/>
              <a:gd name="T47" fmla="*/ 3320 h 9379"/>
              <a:gd name="T48" fmla="*/ 4648 w 9862"/>
              <a:gd name="T49" fmla="*/ 5994 h 9379"/>
              <a:gd name="T50" fmla="*/ 3509 w 9862"/>
              <a:gd name="T51" fmla="*/ 3331 h 9379"/>
              <a:gd name="T52" fmla="*/ 4930 w 9862"/>
              <a:gd name="T53" fmla="*/ 2513 h 9379"/>
              <a:gd name="T54" fmla="*/ 5807 w 9862"/>
              <a:gd name="T55" fmla="*/ 2011 h 9379"/>
              <a:gd name="T56" fmla="*/ 6432 w 9862"/>
              <a:gd name="T57" fmla="*/ 3660 h 9379"/>
              <a:gd name="T58" fmla="*/ 6676 w 9862"/>
              <a:gd name="T59" fmla="*/ 1174 h 9379"/>
              <a:gd name="T60" fmla="*/ 7537 w 9862"/>
              <a:gd name="T61" fmla="*/ 2685 h 9379"/>
              <a:gd name="T62" fmla="*/ 8074 w 9862"/>
              <a:gd name="T63" fmla="*/ 3381 h 9379"/>
              <a:gd name="T64" fmla="*/ 7827 w 9862"/>
              <a:gd name="T65" fmla="*/ 4524 h 9379"/>
              <a:gd name="T66" fmla="*/ 7600 w 9862"/>
              <a:gd name="T67" fmla="*/ 5693 h 9379"/>
              <a:gd name="T68" fmla="*/ 6963 w 9862"/>
              <a:gd name="T69" fmla="*/ 5353 h 9379"/>
              <a:gd name="T70" fmla="*/ 5807 w 9862"/>
              <a:gd name="T71" fmla="*/ 6027 h 9379"/>
              <a:gd name="T72" fmla="*/ 5511 w 9862"/>
              <a:gd name="T73" fmla="*/ 6203 h 9379"/>
              <a:gd name="T74" fmla="*/ 4352 w 9862"/>
              <a:gd name="T75" fmla="*/ 6533 h 9379"/>
              <a:gd name="T76" fmla="*/ 3485 w 9862"/>
              <a:gd name="T77" fmla="*/ 7359 h 9379"/>
              <a:gd name="T78" fmla="*/ 2905 w 9862"/>
              <a:gd name="T79" fmla="*/ 5696 h 9379"/>
              <a:gd name="T80" fmla="*/ 2324 w 9862"/>
              <a:gd name="T81" fmla="*/ 4689 h 9379"/>
              <a:gd name="T82" fmla="*/ 2295 w 9862"/>
              <a:gd name="T83" fmla="*/ 3332 h 9379"/>
              <a:gd name="T84" fmla="*/ 2360 w 9862"/>
              <a:gd name="T85" fmla="*/ 3353 h 9379"/>
              <a:gd name="T86" fmla="*/ 2025 w 9862"/>
              <a:gd name="T87" fmla="*/ 5193 h 9379"/>
              <a:gd name="T88" fmla="*/ 1451 w 9862"/>
              <a:gd name="T89" fmla="*/ 3517 h 9379"/>
              <a:gd name="T90" fmla="*/ 1744 w 9862"/>
              <a:gd name="T91" fmla="*/ 1017 h 9379"/>
              <a:gd name="T92" fmla="*/ 2900 w 9862"/>
              <a:gd name="T93" fmla="*/ 1738 h 9379"/>
              <a:gd name="T94" fmla="*/ 3197 w 9862"/>
              <a:gd name="T95" fmla="*/ 2516 h 9379"/>
              <a:gd name="T96" fmla="*/ 5218 w 9862"/>
              <a:gd name="T97" fmla="*/ 976 h 9379"/>
              <a:gd name="T98" fmla="*/ 6088 w 9862"/>
              <a:gd name="T99" fmla="*/ 184 h 9379"/>
              <a:gd name="T100" fmla="*/ 6960 w 9862"/>
              <a:gd name="T101" fmla="*/ 672 h 9379"/>
              <a:gd name="T102" fmla="*/ 8117 w 9862"/>
              <a:gd name="T103" fmla="*/ 676 h 9379"/>
              <a:gd name="T104" fmla="*/ 8987 w 9862"/>
              <a:gd name="T105" fmla="*/ 3178 h 9379"/>
              <a:gd name="T106" fmla="*/ 8126 w 9862"/>
              <a:gd name="T107" fmla="*/ 5365 h 9379"/>
              <a:gd name="T108" fmla="*/ 6959 w 9862"/>
              <a:gd name="T109" fmla="*/ 6699 h 9379"/>
              <a:gd name="T110" fmla="*/ 5223 w 9862"/>
              <a:gd name="T111" fmla="*/ 7069 h 9379"/>
              <a:gd name="T112" fmla="*/ 4013 w 9862"/>
              <a:gd name="T113" fmla="*/ 7668 h 9379"/>
              <a:gd name="T114" fmla="*/ 3479 w 9862"/>
              <a:gd name="T115" fmla="*/ 7372 h 9379"/>
              <a:gd name="T116" fmla="*/ 2851 w 9862"/>
              <a:gd name="T117" fmla="*/ 7032 h 9379"/>
              <a:gd name="T118" fmla="*/ 2031 w 9862"/>
              <a:gd name="T119" fmla="*/ 5859 h 9379"/>
              <a:gd name="T120" fmla="*/ 878 w 9862"/>
              <a:gd name="T121" fmla="*/ 4529 h 9379"/>
              <a:gd name="T122" fmla="*/ 10 w 9862"/>
              <a:gd name="T123" fmla="*/ 3357 h 9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862" h="9379">
                <a:moveTo>
                  <a:pt x="0" y="3352"/>
                </a:moveTo>
                <a:cubicBezTo>
                  <a:pt x="0" y="3354"/>
                  <a:pt x="0" y="3354"/>
                  <a:pt x="0" y="3354"/>
                </a:cubicBezTo>
                <a:cubicBezTo>
                  <a:pt x="1" y="4026"/>
                  <a:pt x="1" y="4026"/>
                  <a:pt x="1" y="4026"/>
                </a:cubicBezTo>
                <a:cubicBezTo>
                  <a:pt x="580" y="4360"/>
                  <a:pt x="580" y="4360"/>
                  <a:pt x="580" y="4360"/>
                </a:cubicBezTo>
                <a:cubicBezTo>
                  <a:pt x="580" y="5030"/>
                  <a:pt x="580" y="5030"/>
                  <a:pt x="580" y="5030"/>
                </a:cubicBezTo>
                <a:cubicBezTo>
                  <a:pt x="583" y="5032"/>
                  <a:pt x="583" y="5032"/>
                  <a:pt x="583" y="5032"/>
                </a:cubicBezTo>
                <a:cubicBezTo>
                  <a:pt x="1160" y="5365"/>
                  <a:pt x="1160" y="5365"/>
                  <a:pt x="1160" y="5365"/>
                </a:cubicBezTo>
                <a:cubicBezTo>
                  <a:pt x="1160" y="6026"/>
                  <a:pt x="1160" y="6026"/>
                  <a:pt x="1160" y="6026"/>
                </a:cubicBezTo>
                <a:cubicBezTo>
                  <a:pt x="580" y="6361"/>
                  <a:pt x="580" y="6361"/>
                  <a:pt x="580" y="6361"/>
                </a:cubicBezTo>
                <a:cubicBezTo>
                  <a:pt x="580" y="7036"/>
                  <a:pt x="580" y="7036"/>
                  <a:pt x="580" y="7036"/>
                </a:cubicBezTo>
                <a:cubicBezTo>
                  <a:pt x="1165" y="7374"/>
                  <a:pt x="1165" y="7374"/>
                  <a:pt x="1165" y="7374"/>
                </a:cubicBezTo>
                <a:cubicBezTo>
                  <a:pt x="1745" y="7039"/>
                  <a:pt x="1745" y="7039"/>
                  <a:pt x="1745" y="7039"/>
                </a:cubicBezTo>
                <a:cubicBezTo>
                  <a:pt x="2319" y="7370"/>
                  <a:pt x="2319" y="7370"/>
                  <a:pt x="2319" y="7370"/>
                </a:cubicBezTo>
                <a:cubicBezTo>
                  <a:pt x="2319" y="8034"/>
                  <a:pt x="2319" y="8034"/>
                  <a:pt x="2319" y="8034"/>
                </a:cubicBezTo>
                <a:cubicBezTo>
                  <a:pt x="1740" y="8369"/>
                  <a:pt x="1740" y="8369"/>
                  <a:pt x="1740" y="8369"/>
                </a:cubicBezTo>
                <a:cubicBezTo>
                  <a:pt x="1740" y="9042"/>
                  <a:pt x="1740" y="9042"/>
                  <a:pt x="1740" y="9042"/>
                </a:cubicBezTo>
                <a:cubicBezTo>
                  <a:pt x="1742" y="9043"/>
                  <a:pt x="1742" y="9043"/>
                  <a:pt x="1742" y="9043"/>
                </a:cubicBezTo>
                <a:cubicBezTo>
                  <a:pt x="2324" y="9379"/>
                  <a:pt x="2324" y="9379"/>
                  <a:pt x="2324" y="9379"/>
                </a:cubicBezTo>
                <a:cubicBezTo>
                  <a:pt x="2909" y="9043"/>
                  <a:pt x="2909" y="9043"/>
                  <a:pt x="2909" y="9043"/>
                </a:cubicBezTo>
                <a:cubicBezTo>
                  <a:pt x="2909" y="9040"/>
                  <a:pt x="2909" y="9040"/>
                  <a:pt x="2909" y="9040"/>
                </a:cubicBezTo>
                <a:cubicBezTo>
                  <a:pt x="2908" y="8377"/>
                  <a:pt x="2908" y="8377"/>
                  <a:pt x="2908" y="8377"/>
                </a:cubicBezTo>
                <a:cubicBezTo>
                  <a:pt x="3483" y="8709"/>
                  <a:pt x="3483" y="8709"/>
                  <a:pt x="3483" y="8709"/>
                </a:cubicBezTo>
                <a:cubicBezTo>
                  <a:pt x="3484" y="8708"/>
                  <a:pt x="3484" y="8708"/>
                  <a:pt x="3484" y="8708"/>
                </a:cubicBezTo>
                <a:cubicBezTo>
                  <a:pt x="4060" y="8374"/>
                  <a:pt x="4060" y="8374"/>
                  <a:pt x="4060" y="8374"/>
                </a:cubicBezTo>
                <a:cubicBezTo>
                  <a:pt x="4063" y="8376"/>
                  <a:pt x="4063" y="8376"/>
                  <a:pt x="4063" y="8376"/>
                </a:cubicBezTo>
                <a:cubicBezTo>
                  <a:pt x="4066" y="8375"/>
                  <a:pt x="4066" y="8375"/>
                  <a:pt x="4066" y="8375"/>
                </a:cubicBezTo>
                <a:cubicBezTo>
                  <a:pt x="4642" y="8708"/>
                  <a:pt x="4642" y="8708"/>
                  <a:pt x="4642" y="8708"/>
                </a:cubicBezTo>
                <a:cubicBezTo>
                  <a:pt x="5177" y="8398"/>
                  <a:pt x="5177" y="8398"/>
                  <a:pt x="5177" y="8398"/>
                </a:cubicBezTo>
                <a:cubicBezTo>
                  <a:pt x="5187" y="8413"/>
                  <a:pt x="5203" y="8423"/>
                  <a:pt x="5222" y="8423"/>
                </a:cubicBezTo>
                <a:cubicBezTo>
                  <a:pt x="5241" y="8423"/>
                  <a:pt x="5257" y="8413"/>
                  <a:pt x="5267" y="8398"/>
                </a:cubicBezTo>
                <a:cubicBezTo>
                  <a:pt x="5802" y="8707"/>
                  <a:pt x="5802" y="8707"/>
                  <a:pt x="5802" y="8707"/>
                </a:cubicBezTo>
                <a:cubicBezTo>
                  <a:pt x="5803" y="8706"/>
                  <a:pt x="5803" y="8706"/>
                  <a:pt x="5803" y="8706"/>
                </a:cubicBezTo>
                <a:cubicBezTo>
                  <a:pt x="6384" y="8372"/>
                  <a:pt x="6384" y="8372"/>
                  <a:pt x="6384" y="8372"/>
                </a:cubicBezTo>
                <a:cubicBezTo>
                  <a:pt x="6384" y="7701"/>
                  <a:pt x="6384" y="7701"/>
                  <a:pt x="6384" y="7701"/>
                </a:cubicBezTo>
                <a:cubicBezTo>
                  <a:pt x="6958" y="7370"/>
                  <a:pt x="6958" y="7370"/>
                  <a:pt x="6958" y="7370"/>
                </a:cubicBezTo>
                <a:cubicBezTo>
                  <a:pt x="6962" y="7372"/>
                  <a:pt x="6962" y="7372"/>
                  <a:pt x="6962" y="7372"/>
                </a:cubicBezTo>
                <a:cubicBezTo>
                  <a:pt x="6965" y="7371"/>
                  <a:pt x="6965" y="7371"/>
                  <a:pt x="6965" y="7371"/>
                </a:cubicBezTo>
                <a:cubicBezTo>
                  <a:pt x="7541" y="7704"/>
                  <a:pt x="7541" y="7704"/>
                  <a:pt x="7541" y="7704"/>
                </a:cubicBezTo>
                <a:cubicBezTo>
                  <a:pt x="7542" y="7703"/>
                  <a:pt x="7542" y="7703"/>
                  <a:pt x="7542" y="7703"/>
                </a:cubicBezTo>
                <a:cubicBezTo>
                  <a:pt x="8123" y="7367"/>
                  <a:pt x="8123" y="7367"/>
                  <a:pt x="8123" y="7367"/>
                </a:cubicBezTo>
                <a:cubicBezTo>
                  <a:pt x="8123" y="6699"/>
                  <a:pt x="8123" y="6699"/>
                  <a:pt x="8123" y="6699"/>
                </a:cubicBezTo>
                <a:cubicBezTo>
                  <a:pt x="8702" y="6363"/>
                  <a:pt x="8702" y="6363"/>
                  <a:pt x="8702" y="6363"/>
                </a:cubicBezTo>
                <a:cubicBezTo>
                  <a:pt x="8702" y="5695"/>
                  <a:pt x="8702" y="5695"/>
                  <a:pt x="8702" y="5695"/>
                </a:cubicBezTo>
                <a:cubicBezTo>
                  <a:pt x="9282" y="5360"/>
                  <a:pt x="9282" y="5360"/>
                  <a:pt x="9282" y="5360"/>
                </a:cubicBezTo>
                <a:cubicBezTo>
                  <a:pt x="9282" y="4691"/>
                  <a:pt x="9282" y="4691"/>
                  <a:pt x="9282" y="4691"/>
                </a:cubicBezTo>
                <a:cubicBezTo>
                  <a:pt x="9862" y="4357"/>
                  <a:pt x="9862" y="4357"/>
                  <a:pt x="9862" y="4357"/>
                </a:cubicBezTo>
                <a:cubicBezTo>
                  <a:pt x="9862" y="4355"/>
                  <a:pt x="9862" y="4355"/>
                  <a:pt x="9862" y="4355"/>
                </a:cubicBezTo>
                <a:cubicBezTo>
                  <a:pt x="9861" y="3685"/>
                  <a:pt x="9861" y="3685"/>
                  <a:pt x="9861" y="3685"/>
                </a:cubicBezTo>
                <a:cubicBezTo>
                  <a:pt x="9860" y="3684"/>
                  <a:pt x="9860" y="3684"/>
                  <a:pt x="9860" y="3684"/>
                </a:cubicBezTo>
                <a:cubicBezTo>
                  <a:pt x="9285" y="3353"/>
                  <a:pt x="9285" y="3353"/>
                  <a:pt x="9285" y="3353"/>
                </a:cubicBezTo>
                <a:cubicBezTo>
                  <a:pt x="9285" y="3349"/>
                  <a:pt x="9285" y="3349"/>
                  <a:pt x="9285" y="3349"/>
                </a:cubicBezTo>
                <a:cubicBezTo>
                  <a:pt x="9281" y="3347"/>
                  <a:pt x="9281" y="3347"/>
                  <a:pt x="9281" y="3347"/>
                </a:cubicBezTo>
                <a:cubicBezTo>
                  <a:pt x="9282" y="2680"/>
                  <a:pt x="9282" y="2680"/>
                  <a:pt x="9282" y="2680"/>
                </a:cubicBezTo>
                <a:cubicBezTo>
                  <a:pt x="9281" y="2680"/>
                  <a:pt x="9281" y="2680"/>
                  <a:pt x="9281" y="2680"/>
                </a:cubicBezTo>
                <a:cubicBezTo>
                  <a:pt x="8706" y="2349"/>
                  <a:pt x="8706" y="2349"/>
                  <a:pt x="8706" y="2349"/>
                </a:cubicBezTo>
                <a:cubicBezTo>
                  <a:pt x="8706" y="2345"/>
                  <a:pt x="8706" y="2345"/>
                  <a:pt x="8706" y="2345"/>
                </a:cubicBezTo>
                <a:cubicBezTo>
                  <a:pt x="8702" y="2342"/>
                  <a:pt x="8702" y="2342"/>
                  <a:pt x="8702" y="2342"/>
                </a:cubicBezTo>
                <a:cubicBezTo>
                  <a:pt x="8702" y="1677"/>
                  <a:pt x="8702" y="1677"/>
                  <a:pt x="8702" y="1677"/>
                </a:cubicBezTo>
                <a:cubicBezTo>
                  <a:pt x="8126" y="1344"/>
                  <a:pt x="8126" y="1344"/>
                  <a:pt x="8126" y="1344"/>
                </a:cubicBezTo>
                <a:cubicBezTo>
                  <a:pt x="8126" y="1341"/>
                  <a:pt x="8126" y="1341"/>
                  <a:pt x="8126" y="1341"/>
                </a:cubicBezTo>
                <a:cubicBezTo>
                  <a:pt x="8123" y="1339"/>
                  <a:pt x="8123" y="1339"/>
                  <a:pt x="8123" y="1339"/>
                </a:cubicBezTo>
                <a:cubicBezTo>
                  <a:pt x="8122" y="674"/>
                  <a:pt x="8122" y="674"/>
                  <a:pt x="8122" y="674"/>
                </a:cubicBezTo>
                <a:cubicBezTo>
                  <a:pt x="8121" y="673"/>
                  <a:pt x="8121" y="673"/>
                  <a:pt x="8121" y="673"/>
                </a:cubicBezTo>
                <a:cubicBezTo>
                  <a:pt x="7573" y="357"/>
                  <a:pt x="7573" y="357"/>
                  <a:pt x="7573" y="357"/>
                </a:cubicBezTo>
                <a:cubicBezTo>
                  <a:pt x="7576" y="352"/>
                  <a:pt x="7577" y="346"/>
                  <a:pt x="7577" y="340"/>
                </a:cubicBezTo>
                <a:cubicBezTo>
                  <a:pt x="7577" y="320"/>
                  <a:pt x="7561" y="304"/>
                  <a:pt x="7542" y="304"/>
                </a:cubicBezTo>
                <a:cubicBezTo>
                  <a:pt x="7530" y="304"/>
                  <a:pt x="7519" y="310"/>
                  <a:pt x="7513" y="319"/>
                </a:cubicBezTo>
                <a:cubicBezTo>
                  <a:pt x="6961" y="1"/>
                  <a:pt x="6961" y="1"/>
                  <a:pt x="6961" y="1"/>
                </a:cubicBezTo>
                <a:cubicBezTo>
                  <a:pt x="6959" y="2"/>
                  <a:pt x="6959" y="2"/>
                  <a:pt x="6959" y="2"/>
                </a:cubicBezTo>
                <a:cubicBezTo>
                  <a:pt x="6381" y="335"/>
                  <a:pt x="6381" y="335"/>
                  <a:pt x="6381" y="335"/>
                </a:cubicBezTo>
                <a:cubicBezTo>
                  <a:pt x="5802" y="1"/>
                  <a:pt x="5802" y="1"/>
                  <a:pt x="5802" y="1"/>
                </a:cubicBezTo>
                <a:cubicBezTo>
                  <a:pt x="5799" y="2"/>
                  <a:pt x="5799" y="2"/>
                  <a:pt x="5799" y="2"/>
                </a:cubicBezTo>
                <a:cubicBezTo>
                  <a:pt x="5222" y="335"/>
                  <a:pt x="5222" y="335"/>
                  <a:pt x="5222" y="335"/>
                </a:cubicBezTo>
                <a:cubicBezTo>
                  <a:pt x="4642" y="0"/>
                  <a:pt x="4642" y="0"/>
                  <a:pt x="4642" y="0"/>
                </a:cubicBezTo>
                <a:cubicBezTo>
                  <a:pt x="4058" y="337"/>
                  <a:pt x="4058" y="337"/>
                  <a:pt x="4058" y="337"/>
                </a:cubicBezTo>
                <a:cubicBezTo>
                  <a:pt x="4058" y="1008"/>
                  <a:pt x="4058" y="1008"/>
                  <a:pt x="4058" y="1008"/>
                </a:cubicBezTo>
                <a:cubicBezTo>
                  <a:pt x="3483" y="1340"/>
                  <a:pt x="3483" y="1340"/>
                  <a:pt x="3483" y="1340"/>
                </a:cubicBezTo>
                <a:cubicBezTo>
                  <a:pt x="2937" y="1026"/>
                  <a:pt x="2937" y="1026"/>
                  <a:pt x="2937" y="1026"/>
                </a:cubicBezTo>
                <a:cubicBezTo>
                  <a:pt x="2939" y="1021"/>
                  <a:pt x="2940" y="1017"/>
                  <a:pt x="2940" y="1012"/>
                </a:cubicBezTo>
                <a:cubicBezTo>
                  <a:pt x="2940" y="992"/>
                  <a:pt x="2924" y="976"/>
                  <a:pt x="2904" y="976"/>
                </a:cubicBezTo>
                <a:cubicBezTo>
                  <a:pt x="2884" y="976"/>
                  <a:pt x="2868" y="992"/>
                  <a:pt x="2868" y="1012"/>
                </a:cubicBezTo>
                <a:cubicBezTo>
                  <a:pt x="2868" y="1016"/>
                  <a:pt x="2869" y="1021"/>
                  <a:pt x="2871" y="1025"/>
                </a:cubicBezTo>
                <a:cubicBezTo>
                  <a:pt x="2323" y="1340"/>
                  <a:pt x="2323" y="1340"/>
                  <a:pt x="2323" y="1340"/>
                </a:cubicBezTo>
                <a:cubicBezTo>
                  <a:pt x="1744" y="1006"/>
                  <a:pt x="1744" y="1006"/>
                  <a:pt x="1744" y="1006"/>
                </a:cubicBezTo>
                <a:cubicBezTo>
                  <a:pt x="1741" y="1007"/>
                  <a:pt x="1741" y="1007"/>
                  <a:pt x="1741" y="1007"/>
                </a:cubicBezTo>
                <a:cubicBezTo>
                  <a:pt x="1159" y="1343"/>
                  <a:pt x="1159" y="1343"/>
                  <a:pt x="1159" y="1343"/>
                </a:cubicBezTo>
                <a:cubicBezTo>
                  <a:pt x="1159" y="2013"/>
                  <a:pt x="1159" y="2013"/>
                  <a:pt x="1159" y="2013"/>
                </a:cubicBezTo>
                <a:cubicBezTo>
                  <a:pt x="580" y="2348"/>
                  <a:pt x="580" y="2348"/>
                  <a:pt x="580" y="2348"/>
                </a:cubicBezTo>
                <a:cubicBezTo>
                  <a:pt x="580" y="3017"/>
                  <a:pt x="580" y="3017"/>
                  <a:pt x="580" y="3017"/>
                </a:cubicBezTo>
                <a:lnTo>
                  <a:pt x="0" y="3352"/>
                </a:lnTo>
                <a:close/>
                <a:moveTo>
                  <a:pt x="877" y="2851"/>
                </a:moveTo>
                <a:cubicBezTo>
                  <a:pt x="878" y="2852"/>
                  <a:pt x="878" y="2852"/>
                  <a:pt x="878" y="2852"/>
                </a:cubicBezTo>
                <a:cubicBezTo>
                  <a:pt x="1161" y="3017"/>
                  <a:pt x="1161" y="3017"/>
                  <a:pt x="1161" y="3017"/>
                </a:cubicBezTo>
                <a:cubicBezTo>
                  <a:pt x="1161" y="3347"/>
                  <a:pt x="1161" y="3347"/>
                  <a:pt x="1161" y="3347"/>
                </a:cubicBezTo>
                <a:cubicBezTo>
                  <a:pt x="589" y="3017"/>
                  <a:pt x="589" y="3017"/>
                  <a:pt x="589" y="3017"/>
                </a:cubicBezTo>
                <a:cubicBezTo>
                  <a:pt x="589" y="2353"/>
                  <a:pt x="589" y="2353"/>
                  <a:pt x="589" y="2353"/>
                </a:cubicBezTo>
                <a:cubicBezTo>
                  <a:pt x="873" y="2190"/>
                  <a:pt x="873" y="2190"/>
                  <a:pt x="873" y="2190"/>
                </a:cubicBezTo>
                <a:lnTo>
                  <a:pt x="877" y="2851"/>
                </a:lnTo>
                <a:close/>
                <a:moveTo>
                  <a:pt x="1164" y="2021"/>
                </a:moveTo>
                <a:cubicBezTo>
                  <a:pt x="1736" y="2351"/>
                  <a:pt x="1736" y="2351"/>
                  <a:pt x="1736" y="2351"/>
                </a:cubicBezTo>
                <a:cubicBezTo>
                  <a:pt x="1213" y="2653"/>
                  <a:pt x="1213" y="2653"/>
                  <a:pt x="1213" y="2653"/>
                </a:cubicBezTo>
                <a:cubicBezTo>
                  <a:pt x="1202" y="2638"/>
                  <a:pt x="1184" y="2627"/>
                  <a:pt x="1164" y="2627"/>
                </a:cubicBezTo>
                <a:cubicBezTo>
                  <a:pt x="1132" y="2627"/>
                  <a:pt x="1106" y="2654"/>
                  <a:pt x="1106" y="2686"/>
                </a:cubicBezTo>
                <a:cubicBezTo>
                  <a:pt x="1106" y="2717"/>
                  <a:pt x="1130" y="2742"/>
                  <a:pt x="1161" y="2744"/>
                </a:cubicBezTo>
                <a:cubicBezTo>
                  <a:pt x="1161" y="3011"/>
                  <a:pt x="1161" y="3011"/>
                  <a:pt x="1161" y="3011"/>
                </a:cubicBezTo>
                <a:cubicBezTo>
                  <a:pt x="882" y="2848"/>
                  <a:pt x="882" y="2848"/>
                  <a:pt x="882" y="2848"/>
                </a:cubicBezTo>
                <a:cubicBezTo>
                  <a:pt x="878" y="2187"/>
                  <a:pt x="878" y="2187"/>
                  <a:pt x="878" y="2187"/>
                </a:cubicBezTo>
                <a:lnTo>
                  <a:pt x="1164" y="2021"/>
                </a:lnTo>
                <a:close/>
                <a:moveTo>
                  <a:pt x="2611" y="7536"/>
                </a:moveTo>
                <a:cubicBezTo>
                  <a:pt x="2611" y="8197"/>
                  <a:pt x="2611" y="8197"/>
                  <a:pt x="2611" y="8197"/>
                </a:cubicBezTo>
                <a:cubicBezTo>
                  <a:pt x="2329" y="8034"/>
                  <a:pt x="2329" y="8034"/>
                  <a:pt x="2329" y="8034"/>
                </a:cubicBezTo>
                <a:cubicBezTo>
                  <a:pt x="2329" y="7373"/>
                  <a:pt x="2329" y="7373"/>
                  <a:pt x="2329" y="7373"/>
                </a:cubicBezTo>
                <a:lnTo>
                  <a:pt x="2611" y="7536"/>
                </a:lnTo>
                <a:close/>
                <a:moveTo>
                  <a:pt x="2332" y="7369"/>
                </a:moveTo>
                <a:cubicBezTo>
                  <a:pt x="2611" y="7208"/>
                  <a:pt x="2611" y="7208"/>
                  <a:pt x="2611" y="7208"/>
                </a:cubicBezTo>
                <a:cubicBezTo>
                  <a:pt x="2611" y="7530"/>
                  <a:pt x="2611" y="7530"/>
                  <a:pt x="2611" y="7530"/>
                </a:cubicBezTo>
                <a:lnTo>
                  <a:pt x="2332" y="7369"/>
                </a:lnTo>
                <a:close/>
                <a:moveTo>
                  <a:pt x="2326" y="7361"/>
                </a:moveTo>
                <a:cubicBezTo>
                  <a:pt x="2326" y="6757"/>
                  <a:pt x="2326" y="6757"/>
                  <a:pt x="2326" y="6757"/>
                </a:cubicBezTo>
                <a:cubicBezTo>
                  <a:pt x="2357" y="6756"/>
                  <a:pt x="2383" y="6731"/>
                  <a:pt x="2383" y="6699"/>
                </a:cubicBezTo>
                <a:cubicBezTo>
                  <a:pt x="2383" y="6689"/>
                  <a:pt x="2380" y="6680"/>
                  <a:pt x="2376" y="6671"/>
                </a:cubicBezTo>
                <a:cubicBezTo>
                  <a:pt x="2611" y="6535"/>
                  <a:pt x="2611" y="6535"/>
                  <a:pt x="2611" y="6535"/>
                </a:cubicBezTo>
                <a:cubicBezTo>
                  <a:pt x="2611" y="7196"/>
                  <a:pt x="2611" y="7196"/>
                  <a:pt x="2611" y="7196"/>
                </a:cubicBezTo>
                <a:lnTo>
                  <a:pt x="2326" y="7361"/>
                </a:lnTo>
                <a:close/>
                <a:moveTo>
                  <a:pt x="2324" y="6641"/>
                </a:moveTo>
                <a:cubicBezTo>
                  <a:pt x="2304" y="6641"/>
                  <a:pt x="2286" y="6652"/>
                  <a:pt x="2275" y="6668"/>
                </a:cubicBezTo>
                <a:cubicBezTo>
                  <a:pt x="1753" y="6365"/>
                  <a:pt x="1753" y="6365"/>
                  <a:pt x="1753" y="6365"/>
                </a:cubicBezTo>
                <a:cubicBezTo>
                  <a:pt x="2037" y="6201"/>
                  <a:pt x="2037" y="6201"/>
                  <a:pt x="2037" y="6201"/>
                </a:cubicBezTo>
                <a:cubicBezTo>
                  <a:pt x="2608" y="6531"/>
                  <a:pt x="2608" y="6531"/>
                  <a:pt x="2608" y="6531"/>
                </a:cubicBezTo>
                <a:cubicBezTo>
                  <a:pt x="2373" y="6667"/>
                  <a:pt x="2373" y="6667"/>
                  <a:pt x="2373" y="6667"/>
                </a:cubicBezTo>
                <a:cubicBezTo>
                  <a:pt x="2363" y="6651"/>
                  <a:pt x="2345" y="6641"/>
                  <a:pt x="2324" y="6641"/>
                </a:cubicBezTo>
                <a:close/>
                <a:moveTo>
                  <a:pt x="2036" y="5862"/>
                </a:moveTo>
                <a:cubicBezTo>
                  <a:pt x="2319" y="5700"/>
                  <a:pt x="2319" y="5700"/>
                  <a:pt x="2319" y="5700"/>
                </a:cubicBezTo>
                <a:cubicBezTo>
                  <a:pt x="2319" y="5992"/>
                  <a:pt x="2319" y="5992"/>
                  <a:pt x="2319" y="5992"/>
                </a:cubicBezTo>
                <a:cubicBezTo>
                  <a:pt x="2302" y="5995"/>
                  <a:pt x="2289" y="6009"/>
                  <a:pt x="2289" y="6027"/>
                </a:cubicBezTo>
                <a:cubicBezTo>
                  <a:pt x="2289" y="6033"/>
                  <a:pt x="2290" y="6038"/>
                  <a:pt x="2292" y="6042"/>
                </a:cubicBezTo>
                <a:cubicBezTo>
                  <a:pt x="2037" y="6190"/>
                  <a:pt x="2037" y="6190"/>
                  <a:pt x="2037" y="6190"/>
                </a:cubicBezTo>
                <a:lnTo>
                  <a:pt x="2036" y="5862"/>
                </a:lnTo>
                <a:close/>
                <a:moveTo>
                  <a:pt x="2036" y="5188"/>
                </a:moveTo>
                <a:cubicBezTo>
                  <a:pt x="2037" y="4529"/>
                  <a:pt x="2037" y="4529"/>
                  <a:pt x="2037" y="4529"/>
                </a:cubicBezTo>
                <a:cubicBezTo>
                  <a:pt x="2321" y="4693"/>
                  <a:pt x="2321" y="4693"/>
                  <a:pt x="2321" y="4693"/>
                </a:cubicBezTo>
                <a:cubicBezTo>
                  <a:pt x="2321" y="5353"/>
                  <a:pt x="2321" y="5353"/>
                  <a:pt x="2321" y="5353"/>
                </a:cubicBezTo>
                <a:lnTo>
                  <a:pt x="2036" y="5188"/>
                </a:lnTo>
                <a:close/>
                <a:moveTo>
                  <a:pt x="2360" y="6027"/>
                </a:moveTo>
                <a:cubicBezTo>
                  <a:pt x="2360" y="6009"/>
                  <a:pt x="2347" y="5994"/>
                  <a:pt x="2329" y="5992"/>
                </a:cubicBezTo>
                <a:cubicBezTo>
                  <a:pt x="2329" y="5695"/>
                  <a:pt x="2329" y="5695"/>
                  <a:pt x="2329" y="5695"/>
                </a:cubicBezTo>
                <a:cubicBezTo>
                  <a:pt x="2616" y="5531"/>
                  <a:pt x="2616" y="5531"/>
                  <a:pt x="2616" y="5531"/>
                </a:cubicBezTo>
                <a:cubicBezTo>
                  <a:pt x="2900" y="5696"/>
                  <a:pt x="2900" y="5696"/>
                  <a:pt x="2900" y="5696"/>
                </a:cubicBezTo>
                <a:cubicBezTo>
                  <a:pt x="2901" y="6357"/>
                  <a:pt x="2901" y="6357"/>
                  <a:pt x="2901" y="6357"/>
                </a:cubicBezTo>
                <a:cubicBezTo>
                  <a:pt x="2357" y="6042"/>
                  <a:pt x="2357" y="6042"/>
                  <a:pt x="2357" y="6042"/>
                </a:cubicBezTo>
                <a:cubicBezTo>
                  <a:pt x="2359" y="6038"/>
                  <a:pt x="2360" y="6033"/>
                  <a:pt x="2360" y="6027"/>
                </a:cubicBezTo>
                <a:close/>
                <a:moveTo>
                  <a:pt x="2957" y="7032"/>
                </a:moveTo>
                <a:cubicBezTo>
                  <a:pt x="2957" y="7004"/>
                  <a:pt x="2936" y="6981"/>
                  <a:pt x="2909" y="6979"/>
                </a:cubicBezTo>
                <a:cubicBezTo>
                  <a:pt x="2909" y="6369"/>
                  <a:pt x="2909" y="6369"/>
                  <a:pt x="2909" y="6369"/>
                </a:cubicBezTo>
                <a:cubicBezTo>
                  <a:pt x="3191" y="6532"/>
                  <a:pt x="3191" y="6532"/>
                  <a:pt x="3191" y="6532"/>
                </a:cubicBezTo>
                <a:cubicBezTo>
                  <a:pt x="3191" y="7192"/>
                  <a:pt x="3191" y="7192"/>
                  <a:pt x="3191" y="7192"/>
                </a:cubicBezTo>
                <a:cubicBezTo>
                  <a:pt x="2952" y="7055"/>
                  <a:pt x="2952" y="7055"/>
                  <a:pt x="2952" y="7055"/>
                </a:cubicBezTo>
                <a:cubicBezTo>
                  <a:pt x="2955" y="7048"/>
                  <a:pt x="2957" y="7040"/>
                  <a:pt x="2957" y="7032"/>
                </a:cubicBezTo>
                <a:close/>
                <a:moveTo>
                  <a:pt x="3196" y="7195"/>
                </a:moveTo>
                <a:cubicBezTo>
                  <a:pt x="3196" y="6535"/>
                  <a:pt x="3196" y="6535"/>
                  <a:pt x="3196" y="6535"/>
                </a:cubicBezTo>
                <a:cubicBezTo>
                  <a:pt x="3480" y="6700"/>
                  <a:pt x="3480" y="6700"/>
                  <a:pt x="3480" y="6700"/>
                </a:cubicBezTo>
                <a:cubicBezTo>
                  <a:pt x="3480" y="7358"/>
                  <a:pt x="3480" y="7358"/>
                  <a:pt x="3480" y="7358"/>
                </a:cubicBezTo>
                <a:lnTo>
                  <a:pt x="3196" y="7195"/>
                </a:lnTo>
                <a:close/>
                <a:moveTo>
                  <a:pt x="3477" y="7368"/>
                </a:moveTo>
                <a:cubicBezTo>
                  <a:pt x="3196" y="7530"/>
                  <a:pt x="3196" y="7530"/>
                  <a:pt x="3196" y="7530"/>
                </a:cubicBezTo>
                <a:cubicBezTo>
                  <a:pt x="3196" y="7206"/>
                  <a:pt x="3196" y="7206"/>
                  <a:pt x="3196" y="7206"/>
                </a:cubicBezTo>
                <a:lnTo>
                  <a:pt x="3477" y="7368"/>
                </a:lnTo>
                <a:close/>
                <a:moveTo>
                  <a:pt x="3196" y="6530"/>
                </a:moveTo>
                <a:cubicBezTo>
                  <a:pt x="3196" y="6201"/>
                  <a:pt x="3196" y="6201"/>
                  <a:pt x="3196" y="6201"/>
                </a:cubicBezTo>
                <a:cubicBezTo>
                  <a:pt x="3484" y="6035"/>
                  <a:pt x="3484" y="6035"/>
                  <a:pt x="3484" y="6035"/>
                </a:cubicBezTo>
                <a:cubicBezTo>
                  <a:pt x="4055" y="6365"/>
                  <a:pt x="4055" y="6365"/>
                  <a:pt x="4055" y="6365"/>
                </a:cubicBezTo>
                <a:cubicBezTo>
                  <a:pt x="3483" y="6696"/>
                  <a:pt x="3483" y="6696"/>
                  <a:pt x="3483" y="6696"/>
                </a:cubicBezTo>
                <a:lnTo>
                  <a:pt x="3196" y="6530"/>
                </a:lnTo>
                <a:close/>
                <a:moveTo>
                  <a:pt x="5187" y="7033"/>
                </a:moveTo>
                <a:cubicBezTo>
                  <a:pt x="5187" y="7037"/>
                  <a:pt x="5188" y="7042"/>
                  <a:pt x="5190" y="7046"/>
                </a:cubicBezTo>
                <a:cubicBezTo>
                  <a:pt x="4684" y="7336"/>
                  <a:pt x="4684" y="7336"/>
                  <a:pt x="4684" y="7336"/>
                </a:cubicBezTo>
                <a:cubicBezTo>
                  <a:pt x="4675" y="7324"/>
                  <a:pt x="4661" y="7316"/>
                  <a:pt x="4645" y="7315"/>
                </a:cubicBezTo>
                <a:cubicBezTo>
                  <a:pt x="4645" y="6700"/>
                  <a:pt x="4645" y="6700"/>
                  <a:pt x="4645" y="6700"/>
                </a:cubicBezTo>
                <a:cubicBezTo>
                  <a:pt x="5218" y="6367"/>
                  <a:pt x="5218" y="6367"/>
                  <a:pt x="5218" y="6367"/>
                </a:cubicBezTo>
                <a:cubicBezTo>
                  <a:pt x="5218" y="6998"/>
                  <a:pt x="5218" y="6998"/>
                  <a:pt x="5218" y="6998"/>
                </a:cubicBezTo>
                <a:cubicBezTo>
                  <a:pt x="5200" y="7000"/>
                  <a:pt x="5187" y="7015"/>
                  <a:pt x="5187" y="7033"/>
                </a:cubicBezTo>
                <a:close/>
                <a:moveTo>
                  <a:pt x="5259" y="7033"/>
                </a:moveTo>
                <a:cubicBezTo>
                  <a:pt x="5259" y="7015"/>
                  <a:pt x="5245" y="7000"/>
                  <a:pt x="5228" y="6998"/>
                </a:cubicBezTo>
                <a:cubicBezTo>
                  <a:pt x="5228" y="6368"/>
                  <a:pt x="5228" y="6368"/>
                  <a:pt x="5228" y="6368"/>
                </a:cubicBezTo>
                <a:cubicBezTo>
                  <a:pt x="5511" y="6532"/>
                  <a:pt x="5511" y="6532"/>
                  <a:pt x="5511" y="6532"/>
                </a:cubicBezTo>
                <a:cubicBezTo>
                  <a:pt x="5511" y="7193"/>
                  <a:pt x="5511" y="7193"/>
                  <a:pt x="5511" y="7193"/>
                </a:cubicBezTo>
                <a:cubicBezTo>
                  <a:pt x="5256" y="7046"/>
                  <a:pt x="5256" y="7046"/>
                  <a:pt x="5256" y="7046"/>
                </a:cubicBezTo>
                <a:cubicBezTo>
                  <a:pt x="5258" y="7042"/>
                  <a:pt x="5259" y="7037"/>
                  <a:pt x="5259" y="7033"/>
                </a:cubicBezTo>
                <a:close/>
                <a:moveTo>
                  <a:pt x="5516" y="7528"/>
                </a:moveTo>
                <a:cubicBezTo>
                  <a:pt x="5516" y="7207"/>
                  <a:pt x="5516" y="7207"/>
                  <a:pt x="5516" y="7207"/>
                </a:cubicBezTo>
                <a:cubicBezTo>
                  <a:pt x="5795" y="7367"/>
                  <a:pt x="5795" y="7367"/>
                  <a:pt x="5795" y="7367"/>
                </a:cubicBezTo>
                <a:lnTo>
                  <a:pt x="5516" y="7528"/>
                </a:lnTo>
                <a:close/>
                <a:moveTo>
                  <a:pt x="5798" y="7372"/>
                </a:moveTo>
                <a:cubicBezTo>
                  <a:pt x="5798" y="8033"/>
                  <a:pt x="5798" y="8033"/>
                  <a:pt x="5798" y="8033"/>
                </a:cubicBezTo>
                <a:cubicBezTo>
                  <a:pt x="5516" y="8195"/>
                  <a:pt x="5516" y="8195"/>
                  <a:pt x="5516" y="8195"/>
                </a:cubicBezTo>
                <a:cubicBezTo>
                  <a:pt x="5516" y="7534"/>
                  <a:pt x="5516" y="7534"/>
                  <a:pt x="5516" y="7534"/>
                </a:cubicBezTo>
                <a:lnTo>
                  <a:pt x="5798" y="7372"/>
                </a:lnTo>
                <a:close/>
                <a:moveTo>
                  <a:pt x="5516" y="7195"/>
                </a:moveTo>
                <a:cubicBezTo>
                  <a:pt x="5516" y="6535"/>
                  <a:pt x="5516" y="6535"/>
                  <a:pt x="5516" y="6535"/>
                </a:cubicBezTo>
                <a:cubicBezTo>
                  <a:pt x="5750" y="6670"/>
                  <a:pt x="5750" y="6670"/>
                  <a:pt x="5750" y="6670"/>
                </a:cubicBezTo>
                <a:cubicBezTo>
                  <a:pt x="5747" y="6678"/>
                  <a:pt x="5744" y="6687"/>
                  <a:pt x="5744" y="6696"/>
                </a:cubicBezTo>
                <a:cubicBezTo>
                  <a:pt x="5744" y="6727"/>
                  <a:pt x="5769" y="6753"/>
                  <a:pt x="5799" y="6754"/>
                </a:cubicBezTo>
                <a:cubicBezTo>
                  <a:pt x="5799" y="7358"/>
                  <a:pt x="5799" y="7358"/>
                  <a:pt x="5799" y="7358"/>
                </a:cubicBezTo>
                <a:lnTo>
                  <a:pt x="5516" y="7195"/>
                </a:lnTo>
                <a:close/>
                <a:moveTo>
                  <a:pt x="5516" y="6529"/>
                </a:moveTo>
                <a:cubicBezTo>
                  <a:pt x="5516" y="6200"/>
                  <a:pt x="5516" y="6200"/>
                  <a:pt x="5516" y="6200"/>
                </a:cubicBezTo>
                <a:cubicBezTo>
                  <a:pt x="5802" y="6035"/>
                  <a:pt x="5802" y="6035"/>
                  <a:pt x="5802" y="6035"/>
                </a:cubicBezTo>
                <a:cubicBezTo>
                  <a:pt x="6333" y="6341"/>
                  <a:pt x="6333" y="6341"/>
                  <a:pt x="6333" y="6341"/>
                </a:cubicBezTo>
                <a:cubicBezTo>
                  <a:pt x="6330" y="6348"/>
                  <a:pt x="6329" y="6355"/>
                  <a:pt x="6329" y="6362"/>
                </a:cubicBezTo>
                <a:cubicBezTo>
                  <a:pt x="6329" y="6371"/>
                  <a:pt x="6331" y="6380"/>
                  <a:pt x="6335" y="6387"/>
                </a:cubicBezTo>
                <a:cubicBezTo>
                  <a:pt x="5852" y="6666"/>
                  <a:pt x="5852" y="6666"/>
                  <a:pt x="5852" y="6666"/>
                </a:cubicBezTo>
                <a:cubicBezTo>
                  <a:pt x="5841" y="6649"/>
                  <a:pt x="5823" y="6638"/>
                  <a:pt x="5802" y="6638"/>
                </a:cubicBezTo>
                <a:cubicBezTo>
                  <a:pt x="5781" y="6638"/>
                  <a:pt x="5763" y="6649"/>
                  <a:pt x="5753" y="6666"/>
                </a:cubicBezTo>
                <a:lnTo>
                  <a:pt x="5516" y="6529"/>
                </a:lnTo>
                <a:close/>
                <a:moveTo>
                  <a:pt x="6435" y="6362"/>
                </a:moveTo>
                <a:cubicBezTo>
                  <a:pt x="6435" y="6355"/>
                  <a:pt x="6434" y="6348"/>
                  <a:pt x="6431" y="6341"/>
                </a:cubicBezTo>
                <a:cubicBezTo>
                  <a:pt x="6672" y="6202"/>
                  <a:pt x="6672" y="6202"/>
                  <a:pt x="6672" y="6202"/>
                </a:cubicBezTo>
                <a:cubicBezTo>
                  <a:pt x="6672" y="6528"/>
                  <a:pt x="6672" y="6528"/>
                  <a:pt x="6672" y="6528"/>
                </a:cubicBezTo>
                <a:cubicBezTo>
                  <a:pt x="6429" y="6388"/>
                  <a:pt x="6429" y="6388"/>
                  <a:pt x="6429" y="6388"/>
                </a:cubicBezTo>
                <a:cubicBezTo>
                  <a:pt x="6433" y="6381"/>
                  <a:pt x="6435" y="6372"/>
                  <a:pt x="6435" y="6362"/>
                </a:cubicBezTo>
                <a:close/>
                <a:moveTo>
                  <a:pt x="6672" y="6534"/>
                </a:moveTo>
                <a:cubicBezTo>
                  <a:pt x="6672" y="7193"/>
                  <a:pt x="6672" y="7193"/>
                  <a:pt x="6672" y="7193"/>
                </a:cubicBezTo>
                <a:cubicBezTo>
                  <a:pt x="6387" y="7029"/>
                  <a:pt x="6387" y="7029"/>
                  <a:pt x="6387" y="7029"/>
                </a:cubicBezTo>
                <a:cubicBezTo>
                  <a:pt x="6387" y="6415"/>
                  <a:pt x="6387" y="6415"/>
                  <a:pt x="6387" y="6415"/>
                </a:cubicBezTo>
                <a:cubicBezTo>
                  <a:pt x="6403" y="6414"/>
                  <a:pt x="6417" y="6405"/>
                  <a:pt x="6426" y="6392"/>
                </a:cubicBezTo>
                <a:lnTo>
                  <a:pt x="6672" y="6534"/>
                </a:lnTo>
                <a:close/>
                <a:moveTo>
                  <a:pt x="6384" y="6309"/>
                </a:moveTo>
                <a:cubicBezTo>
                  <a:pt x="6384" y="6026"/>
                  <a:pt x="6384" y="6026"/>
                  <a:pt x="6384" y="6026"/>
                </a:cubicBezTo>
                <a:cubicBezTo>
                  <a:pt x="6669" y="6193"/>
                  <a:pt x="6669" y="6193"/>
                  <a:pt x="6669" y="6193"/>
                </a:cubicBezTo>
                <a:cubicBezTo>
                  <a:pt x="6426" y="6333"/>
                  <a:pt x="6426" y="6333"/>
                  <a:pt x="6426" y="6333"/>
                </a:cubicBezTo>
                <a:cubicBezTo>
                  <a:pt x="6417" y="6319"/>
                  <a:pt x="6402" y="6310"/>
                  <a:pt x="6384" y="6309"/>
                </a:cubicBezTo>
                <a:close/>
                <a:moveTo>
                  <a:pt x="6384" y="6021"/>
                </a:moveTo>
                <a:cubicBezTo>
                  <a:pt x="6384" y="5696"/>
                  <a:pt x="6384" y="5696"/>
                  <a:pt x="6384" y="5696"/>
                </a:cubicBezTo>
                <a:cubicBezTo>
                  <a:pt x="6957" y="5363"/>
                  <a:pt x="6957" y="5363"/>
                  <a:pt x="6957" y="5363"/>
                </a:cubicBezTo>
                <a:cubicBezTo>
                  <a:pt x="6957" y="6026"/>
                  <a:pt x="6957" y="6026"/>
                  <a:pt x="6957" y="6026"/>
                </a:cubicBezTo>
                <a:cubicBezTo>
                  <a:pt x="6673" y="6190"/>
                  <a:pt x="6673" y="6190"/>
                  <a:pt x="6673" y="6190"/>
                </a:cubicBezTo>
                <a:lnTo>
                  <a:pt x="6384" y="6021"/>
                </a:lnTo>
                <a:close/>
                <a:moveTo>
                  <a:pt x="8699" y="3684"/>
                </a:moveTo>
                <a:cubicBezTo>
                  <a:pt x="8416" y="3520"/>
                  <a:pt x="8416" y="3520"/>
                  <a:pt x="8416" y="3520"/>
                </a:cubicBezTo>
                <a:cubicBezTo>
                  <a:pt x="8986" y="3188"/>
                  <a:pt x="8986" y="3188"/>
                  <a:pt x="8986" y="3188"/>
                </a:cubicBezTo>
                <a:cubicBezTo>
                  <a:pt x="9272" y="3353"/>
                  <a:pt x="9272" y="3353"/>
                  <a:pt x="9272" y="3353"/>
                </a:cubicBezTo>
                <a:lnTo>
                  <a:pt x="8699" y="3684"/>
                </a:lnTo>
                <a:close/>
                <a:moveTo>
                  <a:pt x="9275" y="3357"/>
                </a:moveTo>
                <a:cubicBezTo>
                  <a:pt x="9276" y="4018"/>
                  <a:pt x="9276" y="4018"/>
                  <a:pt x="9276" y="4018"/>
                </a:cubicBezTo>
                <a:cubicBezTo>
                  <a:pt x="8729" y="4334"/>
                  <a:pt x="8729" y="4334"/>
                  <a:pt x="8729" y="4334"/>
                </a:cubicBezTo>
                <a:cubicBezTo>
                  <a:pt x="8722" y="4326"/>
                  <a:pt x="8713" y="4321"/>
                  <a:pt x="8702" y="4320"/>
                </a:cubicBezTo>
                <a:cubicBezTo>
                  <a:pt x="8702" y="3688"/>
                  <a:pt x="8702" y="3688"/>
                  <a:pt x="8702" y="3688"/>
                </a:cubicBezTo>
                <a:lnTo>
                  <a:pt x="9275" y="3357"/>
                </a:lnTo>
                <a:close/>
                <a:moveTo>
                  <a:pt x="8697" y="4321"/>
                </a:moveTo>
                <a:cubicBezTo>
                  <a:pt x="8687" y="4322"/>
                  <a:pt x="8679" y="4327"/>
                  <a:pt x="8673" y="4334"/>
                </a:cubicBezTo>
                <a:cubicBezTo>
                  <a:pt x="8413" y="4184"/>
                  <a:pt x="8413" y="4184"/>
                  <a:pt x="8413" y="4184"/>
                </a:cubicBezTo>
                <a:cubicBezTo>
                  <a:pt x="8414" y="3524"/>
                  <a:pt x="8414" y="3524"/>
                  <a:pt x="8414" y="3524"/>
                </a:cubicBezTo>
                <a:cubicBezTo>
                  <a:pt x="8697" y="3688"/>
                  <a:pt x="8697" y="3688"/>
                  <a:pt x="8697" y="3688"/>
                </a:cubicBezTo>
                <a:lnTo>
                  <a:pt x="8697" y="4321"/>
                </a:lnTo>
                <a:close/>
                <a:moveTo>
                  <a:pt x="8696" y="5022"/>
                </a:moveTo>
                <a:cubicBezTo>
                  <a:pt x="8123" y="5353"/>
                  <a:pt x="8123" y="5353"/>
                  <a:pt x="8123" y="5353"/>
                </a:cubicBezTo>
                <a:cubicBezTo>
                  <a:pt x="8122" y="4749"/>
                  <a:pt x="8122" y="4749"/>
                  <a:pt x="8122" y="4749"/>
                </a:cubicBezTo>
                <a:cubicBezTo>
                  <a:pt x="8154" y="4749"/>
                  <a:pt x="8179" y="4723"/>
                  <a:pt x="8179" y="4691"/>
                </a:cubicBezTo>
                <a:cubicBezTo>
                  <a:pt x="8179" y="4681"/>
                  <a:pt x="8177" y="4671"/>
                  <a:pt x="8172" y="4663"/>
                </a:cubicBezTo>
                <a:cubicBezTo>
                  <a:pt x="8670" y="4375"/>
                  <a:pt x="8670" y="4375"/>
                  <a:pt x="8670" y="4375"/>
                </a:cubicBezTo>
                <a:cubicBezTo>
                  <a:pt x="8676" y="4384"/>
                  <a:pt x="8685" y="4390"/>
                  <a:pt x="8696" y="4391"/>
                </a:cubicBezTo>
                <a:lnTo>
                  <a:pt x="8696" y="5022"/>
                </a:lnTo>
                <a:close/>
                <a:moveTo>
                  <a:pt x="8121" y="4633"/>
                </a:moveTo>
                <a:cubicBezTo>
                  <a:pt x="8101" y="4633"/>
                  <a:pt x="8083" y="4644"/>
                  <a:pt x="8072" y="4660"/>
                </a:cubicBezTo>
                <a:cubicBezTo>
                  <a:pt x="7835" y="4523"/>
                  <a:pt x="7835" y="4523"/>
                  <a:pt x="7835" y="4523"/>
                </a:cubicBezTo>
                <a:cubicBezTo>
                  <a:pt x="8408" y="4192"/>
                  <a:pt x="8408" y="4192"/>
                  <a:pt x="8408" y="4192"/>
                </a:cubicBezTo>
                <a:cubicBezTo>
                  <a:pt x="8668" y="4342"/>
                  <a:pt x="8668" y="4342"/>
                  <a:pt x="8668" y="4342"/>
                </a:cubicBezTo>
                <a:cubicBezTo>
                  <a:pt x="8666" y="4346"/>
                  <a:pt x="8665" y="4351"/>
                  <a:pt x="8665" y="4356"/>
                </a:cubicBezTo>
                <a:cubicBezTo>
                  <a:pt x="8665" y="4361"/>
                  <a:pt x="8666" y="4366"/>
                  <a:pt x="8668" y="4370"/>
                </a:cubicBezTo>
                <a:cubicBezTo>
                  <a:pt x="8169" y="4659"/>
                  <a:pt x="8169" y="4659"/>
                  <a:pt x="8169" y="4659"/>
                </a:cubicBezTo>
                <a:cubicBezTo>
                  <a:pt x="8159" y="4643"/>
                  <a:pt x="8141" y="4633"/>
                  <a:pt x="8121" y="4633"/>
                </a:cubicBezTo>
                <a:close/>
                <a:moveTo>
                  <a:pt x="7598" y="1678"/>
                </a:moveTo>
                <a:cubicBezTo>
                  <a:pt x="7598" y="1668"/>
                  <a:pt x="7596" y="1659"/>
                  <a:pt x="7591" y="1651"/>
                </a:cubicBezTo>
                <a:cubicBezTo>
                  <a:pt x="8116" y="1348"/>
                  <a:pt x="8116" y="1348"/>
                  <a:pt x="8116" y="1348"/>
                </a:cubicBezTo>
                <a:cubicBezTo>
                  <a:pt x="8115" y="2011"/>
                  <a:pt x="8115" y="2011"/>
                  <a:pt x="8115" y="2011"/>
                </a:cubicBezTo>
                <a:cubicBezTo>
                  <a:pt x="7570" y="2327"/>
                  <a:pt x="7570" y="2327"/>
                  <a:pt x="7570" y="2327"/>
                </a:cubicBezTo>
                <a:cubicBezTo>
                  <a:pt x="7563" y="2319"/>
                  <a:pt x="7554" y="2313"/>
                  <a:pt x="7543" y="2313"/>
                </a:cubicBezTo>
                <a:cubicBezTo>
                  <a:pt x="7542" y="1736"/>
                  <a:pt x="7542" y="1736"/>
                  <a:pt x="7542" y="1736"/>
                </a:cubicBezTo>
                <a:cubicBezTo>
                  <a:pt x="7573" y="1735"/>
                  <a:pt x="7598" y="1709"/>
                  <a:pt x="7598" y="1678"/>
                </a:cubicBezTo>
                <a:close/>
                <a:moveTo>
                  <a:pt x="7482" y="1678"/>
                </a:moveTo>
                <a:cubicBezTo>
                  <a:pt x="7482" y="1710"/>
                  <a:pt x="7506" y="1735"/>
                  <a:pt x="7537" y="1736"/>
                </a:cubicBezTo>
                <a:cubicBezTo>
                  <a:pt x="7538" y="2313"/>
                  <a:pt x="7538" y="2313"/>
                  <a:pt x="7538" y="2313"/>
                </a:cubicBezTo>
                <a:cubicBezTo>
                  <a:pt x="7528" y="2314"/>
                  <a:pt x="7519" y="2319"/>
                  <a:pt x="7513" y="2327"/>
                </a:cubicBezTo>
                <a:cubicBezTo>
                  <a:pt x="7254" y="2177"/>
                  <a:pt x="7254" y="2177"/>
                  <a:pt x="7254" y="2177"/>
                </a:cubicBezTo>
                <a:cubicBezTo>
                  <a:pt x="7253" y="1515"/>
                  <a:pt x="7253" y="1515"/>
                  <a:pt x="7253" y="1515"/>
                </a:cubicBezTo>
                <a:cubicBezTo>
                  <a:pt x="7488" y="1651"/>
                  <a:pt x="7488" y="1651"/>
                  <a:pt x="7488" y="1651"/>
                </a:cubicBezTo>
                <a:cubicBezTo>
                  <a:pt x="7484" y="1659"/>
                  <a:pt x="7482" y="1668"/>
                  <a:pt x="7482" y="1678"/>
                </a:cubicBezTo>
                <a:close/>
                <a:moveTo>
                  <a:pt x="7248" y="1516"/>
                </a:moveTo>
                <a:cubicBezTo>
                  <a:pt x="7250" y="2174"/>
                  <a:pt x="7250" y="2174"/>
                  <a:pt x="7250" y="2174"/>
                </a:cubicBezTo>
                <a:cubicBezTo>
                  <a:pt x="6967" y="2011"/>
                  <a:pt x="6967" y="2011"/>
                  <a:pt x="6967" y="2011"/>
                </a:cubicBezTo>
                <a:cubicBezTo>
                  <a:pt x="6966" y="1681"/>
                  <a:pt x="6966" y="1681"/>
                  <a:pt x="6966" y="1681"/>
                </a:cubicBezTo>
                <a:lnTo>
                  <a:pt x="7248" y="1516"/>
                </a:lnTo>
                <a:close/>
                <a:moveTo>
                  <a:pt x="6966" y="1675"/>
                </a:moveTo>
                <a:cubicBezTo>
                  <a:pt x="6966" y="1399"/>
                  <a:pt x="6966" y="1399"/>
                  <a:pt x="6966" y="1399"/>
                </a:cubicBezTo>
                <a:cubicBezTo>
                  <a:pt x="6983" y="1397"/>
                  <a:pt x="6997" y="1387"/>
                  <a:pt x="7006" y="1373"/>
                </a:cubicBezTo>
                <a:cubicBezTo>
                  <a:pt x="7245" y="1511"/>
                  <a:pt x="7245" y="1511"/>
                  <a:pt x="7245" y="1511"/>
                </a:cubicBezTo>
                <a:lnTo>
                  <a:pt x="6966" y="1675"/>
                </a:lnTo>
                <a:close/>
                <a:moveTo>
                  <a:pt x="7250" y="2185"/>
                </a:moveTo>
                <a:cubicBezTo>
                  <a:pt x="7251" y="2512"/>
                  <a:pt x="7251" y="2512"/>
                  <a:pt x="7251" y="2512"/>
                </a:cubicBezTo>
                <a:cubicBezTo>
                  <a:pt x="6960" y="2680"/>
                  <a:pt x="6960" y="2680"/>
                  <a:pt x="6960" y="2680"/>
                </a:cubicBezTo>
                <a:cubicBezTo>
                  <a:pt x="6429" y="2373"/>
                  <a:pt x="6429" y="2373"/>
                  <a:pt x="6429" y="2373"/>
                </a:cubicBezTo>
                <a:cubicBezTo>
                  <a:pt x="6433" y="2366"/>
                  <a:pt x="6435" y="2357"/>
                  <a:pt x="6435" y="2348"/>
                </a:cubicBezTo>
                <a:cubicBezTo>
                  <a:pt x="6435" y="2340"/>
                  <a:pt x="6434" y="2332"/>
                  <a:pt x="6431" y="2326"/>
                </a:cubicBezTo>
                <a:cubicBezTo>
                  <a:pt x="6962" y="2019"/>
                  <a:pt x="6962" y="2019"/>
                  <a:pt x="6962" y="2019"/>
                </a:cubicBezTo>
                <a:lnTo>
                  <a:pt x="7250" y="2185"/>
                </a:lnTo>
                <a:close/>
                <a:moveTo>
                  <a:pt x="5861" y="677"/>
                </a:moveTo>
                <a:cubicBezTo>
                  <a:pt x="5861" y="666"/>
                  <a:pt x="5858" y="656"/>
                  <a:pt x="5853" y="648"/>
                </a:cubicBezTo>
                <a:cubicBezTo>
                  <a:pt x="6088" y="512"/>
                  <a:pt x="6088" y="512"/>
                  <a:pt x="6088" y="512"/>
                </a:cubicBezTo>
                <a:cubicBezTo>
                  <a:pt x="6088" y="840"/>
                  <a:pt x="6088" y="840"/>
                  <a:pt x="6088" y="840"/>
                </a:cubicBezTo>
                <a:cubicBezTo>
                  <a:pt x="5804" y="1006"/>
                  <a:pt x="5804" y="1006"/>
                  <a:pt x="5804" y="1006"/>
                </a:cubicBezTo>
                <a:cubicBezTo>
                  <a:pt x="5803" y="735"/>
                  <a:pt x="5803" y="735"/>
                  <a:pt x="5803" y="735"/>
                </a:cubicBezTo>
                <a:cubicBezTo>
                  <a:pt x="5835" y="734"/>
                  <a:pt x="5861" y="708"/>
                  <a:pt x="5861" y="677"/>
                </a:cubicBezTo>
                <a:close/>
                <a:moveTo>
                  <a:pt x="6333" y="2326"/>
                </a:moveTo>
                <a:cubicBezTo>
                  <a:pt x="6330" y="2333"/>
                  <a:pt x="6329" y="2340"/>
                  <a:pt x="6329" y="2348"/>
                </a:cubicBezTo>
                <a:cubicBezTo>
                  <a:pt x="6329" y="2356"/>
                  <a:pt x="6331" y="2364"/>
                  <a:pt x="6335" y="2372"/>
                </a:cubicBezTo>
                <a:cubicBezTo>
                  <a:pt x="5849" y="2652"/>
                  <a:pt x="5849" y="2652"/>
                  <a:pt x="5849" y="2652"/>
                </a:cubicBezTo>
                <a:cubicBezTo>
                  <a:pt x="5839" y="2637"/>
                  <a:pt x="5821" y="2626"/>
                  <a:pt x="5801" y="2626"/>
                </a:cubicBezTo>
                <a:cubicBezTo>
                  <a:pt x="5781" y="2626"/>
                  <a:pt x="5763" y="2637"/>
                  <a:pt x="5752" y="2652"/>
                </a:cubicBezTo>
                <a:cubicBezTo>
                  <a:pt x="5230" y="2350"/>
                  <a:pt x="5230" y="2350"/>
                  <a:pt x="5230" y="2350"/>
                </a:cubicBezTo>
                <a:cubicBezTo>
                  <a:pt x="5802" y="2020"/>
                  <a:pt x="5802" y="2020"/>
                  <a:pt x="5802" y="2020"/>
                </a:cubicBezTo>
                <a:lnTo>
                  <a:pt x="6333" y="2326"/>
                </a:lnTo>
                <a:close/>
                <a:moveTo>
                  <a:pt x="5513" y="1847"/>
                </a:moveTo>
                <a:cubicBezTo>
                  <a:pt x="5513" y="1846"/>
                  <a:pt x="5513" y="1846"/>
                  <a:pt x="5513" y="1846"/>
                </a:cubicBezTo>
                <a:cubicBezTo>
                  <a:pt x="5514" y="1512"/>
                  <a:pt x="5514" y="1512"/>
                  <a:pt x="5514" y="1512"/>
                </a:cubicBezTo>
                <a:cubicBezTo>
                  <a:pt x="5798" y="1348"/>
                  <a:pt x="5798" y="1348"/>
                  <a:pt x="5798" y="1348"/>
                </a:cubicBezTo>
                <a:cubicBezTo>
                  <a:pt x="5797" y="2011"/>
                  <a:pt x="5797" y="2011"/>
                  <a:pt x="5797" y="2011"/>
                </a:cubicBezTo>
                <a:cubicBezTo>
                  <a:pt x="5224" y="2342"/>
                  <a:pt x="5224" y="2342"/>
                  <a:pt x="5224" y="2342"/>
                </a:cubicBezTo>
                <a:cubicBezTo>
                  <a:pt x="5224" y="2014"/>
                  <a:pt x="5224" y="2014"/>
                  <a:pt x="5224" y="2014"/>
                </a:cubicBezTo>
                <a:lnTo>
                  <a:pt x="5513" y="1847"/>
                </a:lnTo>
                <a:close/>
                <a:moveTo>
                  <a:pt x="5508" y="1844"/>
                </a:moveTo>
                <a:cubicBezTo>
                  <a:pt x="5224" y="2008"/>
                  <a:pt x="5224" y="2008"/>
                  <a:pt x="5224" y="2008"/>
                </a:cubicBezTo>
                <a:cubicBezTo>
                  <a:pt x="5224" y="1679"/>
                  <a:pt x="5224" y="1679"/>
                  <a:pt x="5224" y="1679"/>
                </a:cubicBezTo>
                <a:cubicBezTo>
                  <a:pt x="5509" y="1515"/>
                  <a:pt x="5509" y="1515"/>
                  <a:pt x="5509" y="1515"/>
                </a:cubicBezTo>
                <a:lnTo>
                  <a:pt x="5508" y="1844"/>
                </a:lnTo>
                <a:close/>
                <a:moveTo>
                  <a:pt x="2904" y="3024"/>
                </a:moveTo>
                <a:cubicBezTo>
                  <a:pt x="3191" y="3189"/>
                  <a:pt x="3191" y="3189"/>
                  <a:pt x="3191" y="3189"/>
                </a:cubicBezTo>
                <a:cubicBezTo>
                  <a:pt x="3191" y="3519"/>
                  <a:pt x="3191" y="3519"/>
                  <a:pt x="3191" y="3519"/>
                </a:cubicBezTo>
                <a:cubicBezTo>
                  <a:pt x="2954" y="3656"/>
                  <a:pt x="2954" y="3656"/>
                  <a:pt x="2954" y="3656"/>
                </a:cubicBezTo>
                <a:cubicBezTo>
                  <a:pt x="2944" y="3639"/>
                  <a:pt x="2925" y="3628"/>
                  <a:pt x="2904" y="3628"/>
                </a:cubicBezTo>
                <a:cubicBezTo>
                  <a:pt x="2883" y="3628"/>
                  <a:pt x="2864" y="3640"/>
                  <a:pt x="2854" y="3657"/>
                </a:cubicBezTo>
                <a:cubicBezTo>
                  <a:pt x="2616" y="3518"/>
                  <a:pt x="2616" y="3518"/>
                  <a:pt x="2616" y="3518"/>
                </a:cubicBezTo>
                <a:cubicBezTo>
                  <a:pt x="2616" y="3504"/>
                  <a:pt x="2616" y="3504"/>
                  <a:pt x="2616" y="3504"/>
                </a:cubicBezTo>
                <a:cubicBezTo>
                  <a:pt x="2616" y="3191"/>
                  <a:pt x="2616" y="3191"/>
                  <a:pt x="2616" y="3191"/>
                </a:cubicBezTo>
                <a:lnTo>
                  <a:pt x="2904" y="3024"/>
                </a:lnTo>
                <a:close/>
                <a:moveTo>
                  <a:pt x="2616" y="3179"/>
                </a:moveTo>
                <a:cubicBezTo>
                  <a:pt x="2617" y="2517"/>
                  <a:pt x="2617" y="2517"/>
                  <a:pt x="2617" y="2517"/>
                </a:cubicBezTo>
                <a:cubicBezTo>
                  <a:pt x="2858" y="2378"/>
                  <a:pt x="2858" y="2378"/>
                  <a:pt x="2858" y="2378"/>
                </a:cubicBezTo>
                <a:cubicBezTo>
                  <a:pt x="2867" y="2391"/>
                  <a:pt x="2882" y="2400"/>
                  <a:pt x="2899" y="2401"/>
                </a:cubicBezTo>
                <a:cubicBezTo>
                  <a:pt x="2899" y="3016"/>
                  <a:pt x="2899" y="3016"/>
                  <a:pt x="2899" y="3016"/>
                </a:cubicBezTo>
                <a:lnTo>
                  <a:pt x="2616" y="3179"/>
                </a:lnTo>
                <a:close/>
                <a:moveTo>
                  <a:pt x="2874" y="4335"/>
                </a:moveTo>
                <a:cubicBezTo>
                  <a:pt x="2616" y="4184"/>
                  <a:pt x="2616" y="4184"/>
                  <a:pt x="2616" y="4184"/>
                </a:cubicBezTo>
                <a:cubicBezTo>
                  <a:pt x="2616" y="3524"/>
                  <a:pt x="2616" y="3524"/>
                  <a:pt x="2616" y="3524"/>
                </a:cubicBezTo>
                <a:cubicBezTo>
                  <a:pt x="2852" y="3661"/>
                  <a:pt x="2852" y="3661"/>
                  <a:pt x="2852" y="3661"/>
                </a:cubicBezTo>
                <a:cubicBezTo>
                  <a:pt x="2848" y="3669"/>
                  <a:pt x="2846" y="3677"/>
                  <a:pt x="2846" y="3686"/>
                </a:cubicBezTo>
                <a:cubicBezTo>
                  <a:pt x="2846" y="3717"/>
                  <a:pt x="2870" y="3742"/>
                  <a:pt x="2901" y="3744"/>
                </a:cubicBezTo>
                <a:cubicBezTo>
                  <a:pt x="2901" y="4319"/>
                  <a:pt x="2901" y="4319"/>
                  <a:pt x="2901" y="4319"/>
                </a:cubicBezTo>
                <a:cubicBezTo>
                  <a:pt x="2890" y="4320"/>
                  <a:pt x="2880" y="4326"/>
                  <a:pt x="2874" y="4335"/>
                </a:cubicBezTo>
                <a:close/>
                <a:moveTo>
                  <a:pt x="2899" y="5022"/>
                </a:moveTo>
                <a:cubicBezTo>
                  <a:pt x="2616" y="5185"/>
                  <a:pt x="2616" y="5185"/>
                  <a:pt x="2616" y="5185"/>
                </a:cubicBezTo>
                <a:cubicBezTo>
                  <a:pt x="2615" y="4859"/>
                  <a:pt x="2615" y="4859"/>
                  <a:pt x="2615" y="4859"/>
                </a:cubicBezTo>
                <a:cubicBezTo>
                  <a:pt x="2899" y="4695"/>
                  <a:pt x="2899" y="4695"/>
                  <a:pt x="2899" y="4695"/>
                </a:cubicBezTo>
                <a:lnTo>
                  <a:pt x="2899" y="5022"/>
                </a:lnTo>
                <a:close/>
                <a:moveTo>
                  <a:pt x="2940" y="4355"/>
                </a:moveTo>
                <a:cubicBezTo>
                  <a:pt x="2940" y="4351"/>
                  <a:pt x="2939" y="4347"/>
                  <a:pt x="2938" y="4344"/>
                </a:cubicBezTo>
                <a:cubicBezTo>
                  <a:pt x="3191" y="4196"/>
                  <a:pt x="3191" y="4196"/>
                  <a:pt x="3191" y="4196"/>
                </a:cubicBezTo>
                <a:cubicBezTo>
                  <a:pt x="3191" y="4519"/>
                  <a:pt x="3191" y="4519"/>
                  <a:pt x="3191" y="4519"/>
                </a:cubicBezTo>
                <a:cubicBezTo>
                  <a:pt x="2936" y="4371"/>
                  <a:pt x="2936" y="4371"/>
                  <a:pt x="2936" y="4371"/>
                </a:cubicBezTo>
                <a:cubicBezTo>
                  <a:pt x="2938" y="4366"/>
                  <a:pt x="2940" y="4361"/>
                  <a:pt x="2940" y="4355"/>
                </a:cubicBezTo>
                <a:close/>
                <a:moveTo>
                  <a:pt x="3189" y="4524"/>
                </a:moveTo>
                <a:cubicBezTo>
                  <a:pt x="2909" y="4684"/>
                  <a:pt x="2909" y="4684"/>
                  <a:pt x="2909" y="4684"/>
                </a:cubicBezTo>
                <a:cubicBezTo>
                  <a:pt x="2909" y="4390"/>
                  <a:pt x="2909" y="4390"/>
                  <a:pt x="2909" y="4390"/>
                </a:cubicBezTo>
                <a:cubicBezTo>
                  <a:pt x="2919" y="4389"/>
                  <a:pt x="2928" y="4383"/>
                  <a:pt x="2933" y="4375"/>
                </a:cubicBezTo>
                <a:lnTo>
                  <a:pt x="3189" y="4524"/>
                </a:lnTo>
                <a:close/>
                <a:moveTo>
                  <a:pt x="2906" y="4319"/>
                </a:moveTo>
                <a:cubicBezTo>
                  <a:pt x="2906" y="3744"/>
                  <a:pt x="2906" y="3744"/>
                  <a:pt x="2906" y="3744"/>
                </a:cubicBezTo>
                <a:cubicBezTo>
                  <a:pt x="2937" y="3743"/>
                  <a:pt x="2962" y="3718"/>
                  <a:pt x="2962" y="3686"/>
                </a:cubicBezTo>
                <a:cubicBezTo>
                  <a:pt x="2962" y="3677"/>
                  <a:pt x="2960" y="3668"/>
                  <a:pt x="2956" y="3660"/>
                </a:cubicBezTo>
                <a:cubicBezTo>
                  <a:pt x="3191" y="3524"/>
                  <a:pt x="3191" y="3524"/>
                  <a:pt x="3191" y="3524"/>
                </a:cubicBezTo>
                <a:cubicBezTo>
                  <a:pt x="3191" y="4185"/>
                  <a:pt x="3191" y="4185"/>
                  <a:pt x="3191" y="4185"/>
                </a:cubicBezTo>
                <a:cubicBezTo>
                  <a:pt x="2934" y="4335"/>
                  <a:pt x="2934" y="4335"/>
                  <a:pt x="2934" y="4335"/>
                </a:cubicBezTo>
                <a:cubicBezTo>
                  <a:pt x="2928" y="4326"/>
                  <a:pt x="2917" y="4320"/>
                  <a:pt x="2906" y="4319"/>
                </a:cubicBezTo>
                <a:close/>
                <a:moveTo>
                  <a:pt x="2909" y="3016"/>
                </a:moveTo>
                <a:cubicBezTo>
                  <a:pt x="2909" y="2401"/>
                  <a:pt x="2909" y="2401"/>
                  <a:pt x="2909" y="2401"/>
                </a:cubicBezTo>
                <a:cubicBezTo>
                  <a:pt x="2925" y="2399"/>
                  <a:pt x="2939" y="2390"/>
                  <a:pt x="2947" y="2377"/>
                </a:cubicBezTo>
                <a:cubicBezTo>
                  <a:pt x="3191" y="2518"/>
                  <a:pt x="3191" y="2518"/>
                  <a:pt x="3191" y="2518"/>
                </a:cubicBezTo>
                <a:cubicBezTo>
                  <a:pt x="3191" y="3178"/>
                  <a:pt x="3191" y="3178"/>
                  <a:pt x="3191" y="3178"/>
                </a:cubicBezTo>
                <a:lnTo>
                  <a:pt x="2909" y="3016"/>
                </a:lnTo>
                <a:close/>
                <a:moveTo>
                  <a:pt x="2905" y="2015"/>
                </a:moveTo>
                <a:cubicBezTo>
                  <a:pt x="3188" y="2180"/>
                  <a:pt x="3188" y="2180"/>
                  <a:pt x="3188" y="2180"/>
                </a:cubicBezTo>
                <a:cubicBezTo>
                  <a:pt x="2947" y="2319"/>
                  <a:pt x="2947" y="2319"/>
                  <a:pt x="2947" y="2319"/>
                </a:cubicBezTo>
                <a:cubicBezTo>
                  <a:pt x="2938" y="2305"/>
                  <a:pt x="2923" y="2296"/>
                  <a:pt x="2906" y="2295"/>
                </a:cubicBezTo>
                <a:lnTo>
                  <a:pt x="2905" y="2015"/>
                </a:lnTo>
                <a:close/>
                <a:moveTo>
                  <a:pt x="3198" y="2185"/>
                </a:moveTo>
                <a:cubicBezTo>
                  <a:pt x="3477" y="2348"/>
                  <a:pt x="3477" y="2348"/>
                  <a:pt x="3477" y="2348"/>
                </a:cubicBezTo>
                <a:cubicBezTo>
                  <a:pt x="3192" y="2513"/>
                  <a:pt x="3192" y="2513"/>
                  <a:pt x="3192" y="2513"/>
                </a:cubicBezTo>
                <a:cubicBezTo>
                  <a:pt x="2950" y="2373"/>
                  <a:pt x="2950" y="2373"/>
                  <a:pt x="2950" y="2373"/>
                </a:cubicBezTo>
                <a:cubicBezTo>
                  <a:pt x="2953" y="2365"/>
                  <a:pt x="2956" y="2357"/>
                  <a:pt x="2956" y="2348"/>
                </a:cubicBezTo>
                <a:cubicBezTo>
                  <a:pt x="2956" y="2341"/>
                  <a:pt x="2954" y="2334"/>
                  <a:pt x="2952" y="2328"/>
                </a:cubicBezTo>
                <a:lnTo>
                  <a:pt x="3198" y="2185"/>
                </a:lnTo>
                <a:close/>
                <a:moveTo>
                  <a:pt x="3196" y="3516"/>
                </a:moveTo>
                <a:cubicBezTo>
                  <a:pt x="3196" y="3192"/>
                  <a:pt x="3196" y="3192"/>
                  <a:pt x="3196" y="3192"/>
                </a:cubicBezTo>
                <a:cubicBezTo>
                  <a:pt x="3450" y="3338"/>
                  <a:pt x="3450" y="3338"/>
                  <a:pt x="3450" y="3338"/>
                </a:cubicBezTo>
                <a:cubicBezTo>
                  <a:pt x="3448" y="3343"/>
                  <a:pt x="3446" y="3348"/>
                  <a:pt x="3446" y="3354"/>
                </a:cubicBezTo>
                <a:cubicBezTo>
                  <a:pt x="3446" y="3359"/>
                  <a:pt x="3448" y="3364"/>
                  <a:pt x="3450" y="3369"/>
                </a:cubicBezTo>
                <a:lnTo>
                  <a:pt x="3196" y="3516"/>
                </a:lnTo>
                <a:close/>
                <a:moveTo>
                  <a:pt x="3452" y="3373"/>
                </a:moveTo>
                <a:cubicBezTo>
                  <a:pt x="3458" y="3382"/>
                  <a:pt x="3468" y="3388"/>
                  <a:pt x="3479" y="3390"/>
                </a:cubicBezTo>
                <a:cubicBezTo>
                  <a:pt x="3478" y="4018"/>
                  <a:pt x="3478" y="4018"/>
                  <a:pt x="3478" y="4018"/>
                </a:cubicBezTo>
                <a:cubicBezTo>
                  <a:pt x="3196" y="4182"/>
                  <a:pt x="3196" y="4182"/>
                  <a:pt x="3196" y="4182"/>
                </a:cubicBezTo>
                <a:cubicBezTo>
                  <a:pt x="3196" y="3522"/>
                  <a:pt x="3196" y="3522"/>
                  <a:pt x="3196" y="3522"/>
                </a:cubicBezTo>
                <a:lnTo>
                  <a:pt x="3452" y="3373"/>
                </a:lnTo>
                <a:close/>
                <a:moveTo>
                  <a:pt x="3196" y="3180"/>
                </a:moveTo>
                <a:cubicBezTo>
                  <a:pt x="3196" y="2521"/>
                  <a:pt x="3196" y="2521"/>
                  <a:pt x="3196" y="2521"/>
                </a:cubicBezTo>
                <a:cubicBezTo>
                  <a:pt x="3480" y="2686"/>
                  <a:pt x="3480" y="2686"/>
                  <a:pt x="3480" y="2686"/>
                </a:cubicBezTo>
                <a:cubicBezTo>
                  <a:pt x="3480" y="3318"/>
                  <a:pt x="3480" y="3318"/>
                  <a:pt x="3480" y="3318"/>
                </a:cubicBezTo>
                <a:cubicBezTo>
                  <a:pt x="3471" y="3319"/>
                  <a:pt x="3462" y="3323"/>
                  <a:pt x="3456" y="3330"/>
                </a:cubicBezTo>
                <a:lnTo>
                  <a:pt x="3196" y="3180"/>
                </a:lnTo>
                <a:close/>
                <a:moveTo>
                  <a:pt x="3483" y="4027"/>
                </a:moveTo>
                <a:cubicBezTo>
                  <a:pt x="4014" y="4332"/>
                  <a:pt x="4014" y="4332"/>
                  <a:pt x="4014" y="4332"/>
                </a:cubicBezTo>
                <a:cubicBezTo>
                  <a:pt x="4010" y="4339"/>
                  <a:pt x="4008" y="4347"/>
                  <a:pt x="4008" y="4355"/>
                </a:cubicBezTo>
                <a:cubicBezTo>
                  <a:pt x="4008" y="4364"/>
                  <a:pt x="4011" y="4372"/>
                  <a:pt x="4015" y="4380"/>
                </a:cubicBezTo>
                <a:cubicBezTo>
                  <a:pt x="3483" y="4689"/>
                  <a:pt x="3483" y="4689"/>
                  <a:pt x="3483" y="4689"/>
                </a:cubicBezTo>
                <a:cubicBezTo>
                  <a:pt x="3196" y="4522"/>
                  <a:pt x="3196" y="4522"/>
                  <a:pt x="3196" y="4522"/>
                </a:cubicBezTo>
                <a:cubicBezTo>
                  <a:pt x="3196" y="4194"/>
                  <a:pt x="3196" y="4194"/>
                  <a:pt x="3196" y="4194"/>
                </a:cubicBezTo>
                <a:lnTo>
                  <a:pt x="3483" y="4027"/>
                </a:lnTo>
                <a:close/>
                <a:moveTo>
                  <a:pt x="3480" y="5309"/>
                </a:moveTo>
                <a:cubicBezTo>
                  <a:pt x="3464" y="5310"/>
                  <a:pt x="3450" y="5318"/>
                  <a:pt x="3441" y="5330"/>
                </a:cubicBezTo>
                <a:cubicBezTo>
                  <a:pt x="3201" y="5191"/>
                  <a:pt x="3201" y="5191"/>
                  <a:pt x="3201" y="5191"/>
                </a:cubicBezTo>
                <a:cubicBezTo>
                  <a:pt x="3480" y="5028"/>
                  <a:pt x="3480" y="5028"/>
                  <a:pt x="3480" y="5028"/>
                </a:cubicBezTo>
                <a:lnTo>
                  <a:pt x="3480" y="5309"/>
                </a:lnTo>
                <a:close/>
                <a:moveTo>
                  <a:pt x="3485" y="5021"/>
                </a:moveTo>
                <a:cubicBezTo>
                  <a:pt x="3485" y="4693"/>
                  <a:pt x="3485" y="4693"/>
                  <a:pt x="3485" y="4693"/>
                </a:cubicBezTo>
                <a:cubicBezTo>
                  <a:pt x="4017" y="4384"/>
                  <a:pt x="4017" y="4384"/>
                  <a:pt x="4017" y="4384"/>
                </a:cubicBezTo>
                <a:cubicBezTo>
                  <a:pt x="4026" y="4398"/>
                  <a:pt x="4041" y="4407"/>
                  <a:pt x="4059" y="4408"/>
                </a:cubicBezTo>
                <a:cubicBezTo>
                  <a:pt x="4059" y="5022"/>
                  <a:pt x="4059" y="5022"/>
                  <a:pt x="4059" y="5022"/>
                </a:cubicBezTo>
                <a:cubicBezTo>
                  <a:pt x="3772" y="5187"/>
                  <a:pt x="3772" y="5187"/>
                  <a:pt x="3772" y="5187"/>
                </a:cubicBezTo>
                <a:lnTo>
                  <a:pt x="3485" y="5021"/>
                </a:lnTo>
                <a:close/>
                <a:moveTo>
                  <a:pt x="3768" y="5190"/>
                </a:moveTo>
                <a:cubicBezTo>
                  <a:pt x="3526" y="5330"/>
                  <a:pt x="3526" y="5330"/>
                  <a:pt x="3526" y="5330"/>
                </a:cubicBezTo>
                <a:cubicBezTo>
                  <a:pt x="3517" y="5317"/>
                  <a:pt x="3502" y="5309"/>
                  <a:pt x="3485" y="5308"/>
                </a:cubicBezTo>
                <a:cubicBezTo>
                  <a:pt x="3485" y="5027"/>
                  <a:pt x="3485" y="5027"/>
                  <a:pt x="3485" y="5027"/>
                </a:cubicBezTo>
                <a:lnTo>
                  <a:pt x="3768" y="5190"/>
                </a:lnTo>
                <a:close/>
                <a:moveTo>
                  <a:pt x="3782" y="5193"/>
                </a:moveTo>
                <a:cubicBezTo>
                  <a:pt x="4063" y="5030"/>
                  <a:pt x="4063" y="5030"/>
                  <a:pt x="4063" y="5030"/>
                </a:cubicBezTo>
                <a:cubicBezTo>
                  <a:pt x="4636" y="5360"/>
                  <a:pt x="4636" y="5360"/>
                  <a:pt x="4636" y="5360"/>
                </a:cubicBezTo>
                <a:cubicBezTo>
                  <a:pt x="4354" y="5523"/>
                  <a:pt x="4354" y="5523"/>
                  <a:pt x="4354" y="5523"/>
                </a:cubicBezTo>
                <a:lnTo>
                  <a:pt x="3782" y="5193"/>
                </a:lnTo>
                <a:close/>
                <a:moveTo>
                  <a:pt x="4351" y="6527"/>
                </a:moveTo>
                <a:cubicBezTo>
                  <a:pt x="4071" y="6365"/>
                  <a:pt x="4071" y="6365"/>
                  <a:pt x="4071" y="6365"/>
                </a:cubicBezTo>
                <a:cubicBezTo>
                  <a:pt x="4351" y="6203"/>
                  <a:pt x="4351" y="6203"/>
                  <a:pt x="4351" y="6203"/>
                </a:cubicBezTo>
                <a:lnTo>
                  <a:pt x="4351" y="6527"/>
                </a:lnTo>
                <a:close/>
                <a:moveTo>
                  <a:pt x="6327" y="5023"/>
                </a:moveTo>
                <a:cubicBezTo>
                  <a:pt x="6327" y="5032"/>
                  <a:pt x="6329" y="5040"/>
                  <a:pt x="6333" y="5047"/>
                </a:cubicBezTo>
                <a:cubicBezTo>
                  <a:pt x="6096" y="5184"/>
                  <a:pt x="6096" y="5184"/>
                  <a:pt x="6096" y="5184"/>
                </a:cubicBezTo>
                <a:cubicBezTo>
                  <a:pt x="6092" y="4857"/>
                  <a:pt x="6092" y="4857"/>
                  <a:pt x="6092" y="4857"/>
                </a:cubicBezTo>
                <a:cubicBezTo>
                  <a:pt x="6092" y="4525"/>
                  <a:pt x="6092" y="4525"/>
                  <a:pt x="6092" y="4525"/>
                </a:cubicBezTo>
                <a:cubicBezTo>
                  <a:pt x="6376" y="4361"/>
                  <a:pt x="6376" y="4361"/>
                  <a:pt x="6376" y="4361"/>
                </a:cubicBezTo>
                <a:cubicBezTo>
                  <a:pt x="6377" y="4970"/>
                  <a:pt x="6377" y="4970"/>
                  <a:pt x="6377" y="4970"/>
                </a:cubicBezTo>
                <a:cubicBezTo>
                  <a:pt x="6349" y="4972"/>
                  <a:pt x="6327" y="4995"/>
                  <a:pt x="6327" y="5023"/>
                </a:cubicBezTo>
                <a:close/>
                <a:moveTo>
                  <a:pt x="6322" y="3686"/>
                </a:moveTo>
                <a:cubicBezTo>
                  <a:pt x="6322" y="3717"/>
                  <a:pt x="6347" y="3743"/>
                  <a:pt x="6378" y="3744"/>
                </a:cubicBezTo>
                <a:cubicBezTo>
                  <a:pt x="6378" y="4013"/>
                  <a:pt x="6378" y="4013"/>
                  <a:pt x="6378" y="4013"/>
                </a:cubicBezTo>
                <a:cubicBezTo>
                  <a:pt x="5807" y="3686"/>
                  <a:pt x="5807" y="3686"/>
                  <a:pt x="5807" y="3686"/>
                </a:cubicBezTo>
                <a:cubicBezTo>
                  <a:pt x="5807" y="3357"/>
                  <a:pt x="5807" y="3357"/>
                  <a:pt x="5807" y="3357"/>
                </a:cubicBezTo>
                <a:cubicBezTo>
                  <a:pt x="6329" y="3660"/>
                  <a:pt x="6329" y="3660"/>
                  <a:pt x="6329" y="3660"/>
                </a:cubicBezTo>
                <a:cubicBezTo>
                  <a:pt x="6325" y="3668"/>
                  <a:pt x="6322" y="3677"/>
                  <a:pt x="6322" y="3686"/>
                </a:cubicBezTo>
                <a:close/>
                <a:moveTo>
                  <a:pt x="5859" y="2685"/>
                </a:moveTo>
                <a:cubicBezTo>
                  <a:pt x="5859" y="2674"/>
                  <a:pt x="5856" y="2665"/>
                  <a:pt x="5852" y="2657"/>
                </a:cubicBezTo>
                <a:cubicBezTo>
                  <a:pt x="6337" y="2376"/>
                  <a:pt x="6337" y="2376"/>
                  <a:pt x="6337" y="2376"/>
                </a:cubicBezTo>
                <a:cubicBezTo>
                  <a:pt x="6346" y="2389"/>
                  <a:pt x="6360" y="2399"/>
                  <a:pt x="6376" y="2401"/>
                </a:cubicBezTo>
                <a:cubicBezTo>
                  <a:pt x="6376" y="3015"/>
                  <a:pt x="6376" y="3015"/>
                  <a:pt x="6376" y="3015"/>
                </a:cubicBezTo>
                <a:cubicBezTo>
                  <a:pt x="5804" y="3346"/>
                  <a:pt x="5804" y="3346"/>
                  <a:pt x="5804" y="3346"/>
                </a:cubicBezTo>
                <a:cubicBezTo>
                  <a:pt x="5803" y="2743"/>
                  <a:pt x="5803" y="2743"/>
                  <a:pt x="5803" y="2743"/>
                </a:cubicBezTo>
                <a:cubicBezTo>
                  <a:pt x="5834" y="2741"/>
                  <a:pt x="5859" y="2716"/>
                  <a:pt x="5859" y="2685"/>
                </a:cubicBezTo>
                <a:close/>
                <a:moveTo>
                  <a:pt x="5743" y="2685"/>
                </a:moveTo>
                <a:cubicBezTo>
                  <a:pt x="5743" y="2716"/>
                  <a:pt x="5767" y="2741"/>
                  <a:pt x="5798" y="2743"/>
                </a:cubicBezTo>
                <a:cubicBezTo>
                  <a:pt x="5799" y="3346"/>
                  <a:pt x="5799" y="3346"/>
                  <a:pt x="5799" y="3346"/>
                </a:cubicBezTo>
                <a:cubicBezTo>
                  <a:pt x="5228" y="3014"/>
                  <a:pt x="5228" y="3014"/>
                  <a:pt x="5228" y="3014"/>
                </a:cubicBezTo>
                <a:cubicBezTo>
                  <a:pt x="5227" y="2354"/>
                  <a:pt x="5227" y="2354"/>
                  <a:pt x="5227" y="2354"/>
                </a:cubicBezTo>
                <a:cubicBezTo>
                  <a:pt x="5750" y="2657"/>
                  <a:pt x="5750" y="2657"/>
                  <a:pt x="5750" y="2657"/>
                </a:cubicBezTo>
                <a:cubicBezTo>
                  <a:pt x="5745" y="2665"/>
                  <a:pt x="5743" y="2674"/>
                  <a:pt x="5743" y="2685"/>
                </a:cubicBezTo>
                <a:close/>
                <a:moveTo>
                  <a:pt x="5513" y="3850"/>
                </a:moveTo>
                <a:cubicBezTo>
                  <a:pt x="5512" y="3521"/>
                  <a:pt x="5512" y="3521"/>
                  <a:pt x="5512" y="3521"/>
                </a:cubicBezTo>
                <a:cubicBezTo>
                  <a:pt x="5797" y="3357"/>
                  <a:pt x="5797" y="3357"/>
                  <a:pt x="5797" y="3357"/>
                </a:cubicBezTo>
                <a:cubicBezTo>
                  <a:pt x="5797" y="3686"/>
                  <a:pt x="5797" y="3686"/>
                  <a:pt x="5797" y="3686"/>
                </a:cubicBezTo>
                <a:lnTo>
                  <a:pt x="5513" y="3850"/>
                </a:lnTo>
                <a:close/>
                <a:moveTo>
                  <a:pt x="5797" y="3692"/>
                </a:moveTo>
                <a:cubicBezTo>
                  <a:pt x="5798" y="4019"/>
                  <a:pt x="5798" y="4019"/>
                  <a:pt x="5798" y="4019"/>
                </a:cubicBezTo>
                <a:cubicBezTo>
                  <a:pt x="5515" y="4182"/>
                  <a:pt x="5515" y="4182"/>
                  <a:pt x="5515" y="4182"/>
                </a:cubicBezTo>
                <a:cubicBezTo>
                  <a:pt x="5513" y="3856"/>
                  <a:pt x="5513" y="3856"/>
                  <a:pt x="5513" y="3856"/>
                </a:cubicBezTo>
                <a:lnTo>
                  <a:pt x="5797" y="3692"/>
                </a:lnTo>
                <a:close/>
                <a:moveTo>
                  <a:pt x="5802" y="4027"/>
                </a:moveTo>
                <a:cubicBezTo>
                  <a:pt x="6081" y="4189"/>
                  <a:pt x="6081" y="4189"/>
                  <a:pt x="6081" y="4189"/>
                </a:cubicBezTo>
                <a:cubicBezTo>
                  <a:pt x="5516" y="4521"/>
                  <a:pt x="5516" y="4521"/>
                  <a:pt x="5516" y="4521"/>
                </a:cubicBezTo>
                <a:cubicBezTo>
                  <a:pt x="5515" y="4193"/>
                  <a:pt x="5515" y="4193"/>
                  <a:pt x="5515" y="4193"/>
                </a:cubicBezTo>
                <a:lnTo>
                  <a:pt x="5802" y="4027"/>
                </a:lnTo>
                <a:close/>
                <a:moveTo>
                  <a:pt x="6378" y="4018"/>
                </a:moveTo>
                <a:cubicBezTo>
                  <a:pt x="6379" y="4350"/>
                  <a:pt x="6379" y="4350"/>
                  <a:pt x="6379" y="4350"/>
                </a:cubicBezTo>
                <a:cubicBezTo>
                  <a:pt x="6092" y="4184"/>
                  <a:pt x="6092" y="4184"/>
                  <a:pt x="6092" y="4184"/>
                </a:cubicBezTo>
                <a:cubicBezTo>
                  <a:pt x="6092" y="4182"/>
                  <a:pt x="6092" y="4182"/>
                  <a:pt x="6092" y="4182"/>
                </a:cubicBezTo>
                <a:cubicBezTo>
                  <a:pt x="6091" y="4183"/>
                  <a:pt x="6091" y="4183"/>
                  <a:pt x="6091" y="4183"/>
                </a:cubicBezTo>
                <a:cubicBezTo>
                  <a:pt x="5807" y="4019"/>
                  <a:pt x="5807" y="4019"/>
                  <a:pt x="5807" y="4019"/>
                </a:cubicBezTo>
                <a:cubicBezTo>
                  <a:pt x="5807" y="3692"/>
                  <a:pt x="5807" y="3692"/>
                  <a:pt x="5807" y="3692"/>
                </a:cubicBezTo>
                <a:lnTo>
                  <a:pt x="6378" y="4018"/>
                </a:lnTo>
                <a:close/>
                <a:moveTo>
                  <a:pt x="6373" y="4358"/>
                </a:moveTo>
                <a:cubicBezTo>
                  <a:pt x="6092" y="4520"/>
                  <a:pt x="6092" y="4520"/>
                  <a:pt x="6092" y="4520"/>
                </a:cubicBezTo>
                <a:cubicBezTo>
                  <a:pt x="6092" y="4195"/>
                  <a:pt x="6092" y="4195"/>
                  <a:pt x="6092" y="4195"/>
                </a:cubicBezTo>
                <a:lnTo>
                  <a:pt x="6373" y="4358"/>
                </a:lnTo>
                <a:close/>
                <a:moveTo>
                  <a:pt x="6094" y="5525"/>
                </a:moveTo>
                <a:cubicBezTo>
                  <a:pt x="5812" y="5361"/>
                  <a:pt x="5812" y="5361"/>
                  <a:pt x="5812" y="5361"/>
                </a:cubicBezTo>
                <a:cubicBezTo>
                  <a:pt x="6091" y="5198"/>
                  <a:pt x="6091" y="5198"/>
                  <a:pt x="6091" y="5198"/>
                </a:cubicBezTo>
                <a:lnTo>
                  <a:pt x="6094" y="5525"/>
                </a:lnTo>
                <a:close/>
                <a:moveTo>
                  <a:pt x="5804" y="5354"/>
                </a:moveTo>
                <a:cubicBezTo>
                  <a:pt x="5803" y="4749"/>
                  <a:pt x="5803" y="4749"/>
                  <a:pt x="5803" y="4749"/>
                </a:cubicBezTo>
                <a:cubicBezTo>
                  <a:pt x="5834" y="4748"/>
                  <a:pt x="5859" y="4723"/>
                  <a:pt x="5859" y="4691"/>
                </a:cubicBezTo>
                <a:cubicBezTo>
                  <a:pt x="5859" y="4681"/>
                  <a:pt x="5856" y="4672"/>
                  <a:pt x="5852" y="4664"/>
                </a:cubicBezTo>
                <a:cubicBezTo>
                  <a:pt x="6087" y="4528"/>
                  <a:pt x="6087" y="4528"/>
                  <a:pt x="6087" y="4528"/>
                </a:cubicBezTo>
                <a:cubicBezTo>
                  <a:pt x="6087" y="4857"/>
                  <a:pt x="6087" y="4857"/>
                  <a:pt x="6087" y="4857"/>
                </a:cubicBezTo>
                <a:cubicBezTo>
                  <a:pt x="6091" y="5187"/>
                  <a:pt x="6091" y="5187"/>
                  <a:pt x="6091" y="5187"/>
                </a:cubicBezTo>
                <a:lnTo>
                  <a:pt x="5804" y="5354"/>
                </a:lnTo>
                <a:close/>
                <a:moveTo>
                  <a:pt x="5801" y="4633"/>
                </a:moveTo>
                <a:cubicBezTo>
                  <a:pt x="5780" y="4633"/>
                  <a:pt x="5762" y="4644"/>
                  <a:pt x="5752" y="4660"/>
                </a:cubicBezTo>
                <a:cubicBezTo>
                  <a:pt x="5519" y="4525"/>
                  <a:pt x="5519" y="4525"/>
                  <a:pt x="5519" y="4525"/>
                </a:cubicBezTo>
                <a:cubicBezTo>
                  <a:pt x="6086" y="4191"/>
                  <a:pt x="6086" y="4191"/>
                  <a:pt x="6086" y="4191"/>
                </a:cubicBezTo>
                <a:cubicBezTo>
                  <a:pt x="6087" y="4192"/>
                  <a:pt x="6087" y="4192"/>
                  <a:pt x="6087" y="4192"/>
                </a:cubicBezTo>
                <a:cubicBezTo>
                  <a:pt x="6087" y="4523"/>
                  <a:pt x="6087" y="4523"/>
                  <a:pt x="6087" y="4523"/>
                </a:cubicBezTo>
                <a:cubicBezTo>
                  <a:pt x="5850" y="4660"/>
                  <a:pt x="5850" y="4660"/>
                  <a:pt x="5850" y="4660"/>
                </a:cubicBezTo>
                <a:cubicBezTo>
                  <a:pt x="5839" y="4644"/>
                  <a:pt x="5821" y="4633"/>
                  <a:pt x="5801" y="4633"/>
                </a:cubicBezTo>
                <a:close/>
                <a:moveTo>
                  <a:pt x="5799" y="5353"/>
                </a:moveTo>
                <a:cubicBezTo>
                  <a:pt x="5228" y="5021"/>
                  <a:pt x="5228" y="5021"/>
                  <a:pt x="5228" y="5021"/>
                </a:cubicBezTo>
                <a:cubicBezTo>
                  <a:pt x="5227" y="4393"/>
                  <a:pt x="5227" y="4393"/>
                  <a:pt x="5227" y="4393"/>
                </a:cubicBezTo>
                <a:cubicBezTo>
                  <a:pt x="5237" y="4391"/>
                  <a:pt x="5246" y="4385"/>
                  <a:pt x="5252" y="4376"/>
                </a:cubicBezTo>
                <a:cubicBezTo>
                  <a:pt x="5511" y="4526"/>
                  <a:pt x="5511" y="4526"/>
                  <a:pt x="5511" y="4526"/>
                </a:cubicBezTo>
                <a:cubicBezTo>
                  <a:pt x="5511" y="4529"/>
                  <a:pt x="5511" y="4529"/>
                  <a:pt x="5511" y="4529"/>
                </a:cubicBezTo>
                <a:cubicBezTo>
                  <a:pt x="5514" y="4528"/>
                  <a:pt x="5514" y="4528"/>
                  <a:pt x="5514" y="4528"/>
                </a:cubicBezTo>
                <a:cubicBezTo>
                  <a:pt x="5749" y="4664"/>
                  <a:pt x="5749" y="4664"/>
                  <a:pt x="5749" y="4664"/>
                </a:cubicBezTo>
                <a:cubicBezTo>
                  <a:pt x="5745" y="4672"/>
                  <a:pt x="5743" y="4681"/>
                  <a:pt x="5743" y="4691"/>
                </a:cubicBezTo>
                <a:cubicBezTo>
                  <a:pt x="5743" y="4723"/>
                  <a:pt x="5767" y="4748"/>
                  <a:pt x="5798" y="4749"/>
                </a:cubicBezTo>
                <a:lnTo>
                  <a:pt x="5799" y="5353"/>
                </a:lnTo>
                <a:close/>
                <a:moveTo>
                  <a:pt x="5257" y="4358"/>
                </a:moveTo>
                <a:cubicBezTo>
                  <a:pt x="5257" y="4353"/>
                  <a:pt x="5256" y="4348"/>
                  <a:pt x="5254" y="4344"/>
                </a:cubicBezTo>
                <a:cubicBezTo>
                  <a:pt x="5510" y="4196"/>
                  <a:pt x="5510" y="4196"/>
                  <a:pt x="5510" y="4196"/>
                </a:cubicBezTo>
                <a:cubicBezTo>
                  <a:pt x="5511" y="4521"/>
                  <a:pt x="5511" y="4521"/>
                  <a:pt x="5511" y="4521"/>
                </a:cubicBezTo>
                <a:cubicBezTo>
                  <a:pt x="5254" y="4372"/>
                  <a:pt x="5254" y="4372"/>
                  <a:pt x="5254" y="4372"/>
                </a:cubicBezTo>
                <a:cubicBezTo>
                  <a:pt x="5256" y="4367"/>
                  <a:pt x="5257" y="4363"/>
                  <a:pt x="5257" y="4358"/>
                </a:cubicBezTo>
                <a:close/>
                <a:moveTo>
                  <a:pt x="5224" y="4322"/>
                </a:moveTo>
                <a:cubicBezTo>
                  <a:pt x="5224" y="4023"/>
                  <a:pt x="5224" y="4023"/>
                  <a:pt x="5224" y="4023"/>
                </a:cubicBezTo>
                <a:cubicBezTo>
                  <a:pt x="5508" y="3859"/>
                  <a:pt x="5508" y="3859"/>
                  <a:pt x="5508" y="3859"/>
                </a:cubicBezTo>
                <a:cubicBezTo>
                  <a:pt x="5510" y="4185"/>
                  <a:pt x="5510" y="4185"/>
                  <a:pt x="5510" y="4185"/>
                </a:cubicBezTo>
                <a:cubicBezTo>
                  <a:pt x="5249" y="4335"/>
                  <a:pt x="5249" y="4335"/>
                  <a:pt x="5249" y="4335"/>
                </a:cubicBezTo>
                <a:cubicBezTo>
                  <a:pt x="5243" y="4328"/>
                  <a:pt x="5234" y="4323"/>
                  <a:pt x="5224" y="4322"/>
                </a:cubicBezTo>
                <a:close/>
                <a:moveTo>
                  <a:pt x="5224" y="4018"/>
                </a:moveTo>
                <a:cubicBezTo>
                  <a:pt x="5224" y="3688"/>
                  <a:pt x="5224" y="3688"/>
                  <a:pt x="5224" y="3688"/>
                </a:cubicBezTo>
                <a:cubicBezTo>
                  <a:pt x="5507" y="3524"/>
                  <a:pt x="5507" y="3524"/>
                  <a:pt x="5507" y="3524"/>
                </a:cubicBezTo>
                <a:cubicBezTo>
                  <a:pt x="5508" y="3853"/>
                  <a:pt x="5508" y="3853"/>
                  <a:pt x="5508" y="3853"/>
                </a:cubicBezTo>
                <a:lnTo>
                  <a:pt x="5224" y="4018"/>
                </a:lnTo>
                <a:close/>
                <a:moveTo>
                  <a:pt x="5221" y="3683"/>
                </a:moveTo>
                <a:cubicBezTo>
                  <a:pt x="4689" y="3376"/>
                  <a:pt x="4689" y="3376"/>
                  <a:pt x="4689" y="3376"/>
                </a:cubicBezTo>
                <a:cubicBezTo>
                  <a:pt x="4694" y="3368"/>
                  <a:pt x="4696" y="3359"/>
                  <a:pt x="4696" y="3350"/>
                </a:cubicBezTo>
                <a:cubicBezTo>
                  <a:pt x="4696" y="3343"/>
                  <a:pt x="4695" y="3335"/>
                  <a:pt x="4692" y="3329"/>
                </a:cubicBezTo>
                <a:cubicBezTo>
                  <a:pt x="4934" y="3190"/>
                  <a:pt x="4934" y="3190"/>
                  <a:pt x="4934" y="3190"/>
                </a:cubicBezTo>
                <a:cubicBezTo>
                  <a:pt x="5505" y="3520"/>
                  <a:pt x="5505" y="3520"/>
                  <a:pt x="5505" y="3520"/>
                </a:cubicBezTo>
                <a:lnTo>
                  <a:pt x="5221" y="3683"/>
                </a:lnTo>
                <a:close/>
                <a:moveTo>
                  <a:pt x="4938" y="2179"/>
                </a:moveTo>
                <a:cubicBezTo>
                  <a:pt x="5219" y="2017"/>
                  <a:pt x="5219" y="2017"/>
                  <a:pt x="5219" y="2017"/>
                </a:cubicBezTo>
                <a:cubicBezTo>
                  <a:pt x="5219" y="2341"/>
                  <a:pt x="5219" y="2341"/>
                  <a:pt x="5219" y="2341"/>
                </a:cubicBezTo>
                <a:lnTo>
                  <a:pt x="4938" y="2179"/>
                </a:lnTo>
                <a:close/>
                <a:moveTo>
                  <a:pt x="5213" y="2350"/>
                </a:moveTo>
                <a:cubicBezTo>
                  <a:pt x="4935" y="2510"/>
                  <a:pt x="4935" y="2510"/>
                  <a:pt x="4935" y="2510"/>
                </a:cubicBezTo>
                <a:cubicBezTo>
                  <a:pt x="4935" y="2189"/>
                  <a:pt x="4935" y="2189"/>
                  <a:pt x="4935" y="2189"/>
                </a:cubicBezTo>
                <a:lnTo>
                  <a:pt x="5213" y="2350"/>
                </a:lnTo>
                <a:close/>
                <a:moveTo>
                  <a:pt x="5218" y="3014"/>
                </a:moveTo>
                <a:cubicBezTo>
                  <a:pt x="4935" y="3178"/>
                  <a:pt x="4935" y="3178"/>
                  <a:pt x="4935" y="3178"/>
                </a:cubicBezTo>
                <a:cubicBezTo>
                  <a:pt x="4935" y="2516"/>
                  <a:pt x="4935" y="2516"/>
                  <a:pt x="4935" y="2516"/>
                </a:cubicBezTo>
                <a:cubicBezTo>
                  <a:pt x="5217" y="2353"/>
                  <a:pt x="5217" y="2353"/>
                  <a:pt x="5217" y="2353"/>
                </a:cubicBezTo>
                <a:lnTo>
                  <a:pt x="5218" y="3014"/>
                </a:lnTo>
                <a:close/>
                <a:moveTo>
                  <a:pt x="4588" y="2016"/>
                </a:moveTo>
                <a:cubicBezTo>
                  <a:pt x="4588" y="2023"/>
                  <a:pt x="4590" y="2030"/>
                  <a:pt x="4593" y="2037"/>
                </a:cubicBezTo>
                <a:cubicBezTo>
                  <a:pt x="4090" y="2327"/>
                  <a:pt x="4090" y="2327"/>
                  <a:pt x="4090" y="2327"/>
                </a:cubicBezTo>
                <a:cubicBezTo>
                  <a:pt x="4084" y="2320"/>
                  <a:pt x="4075" y="2315"/>
                  <a:pt x="4065" y="2315"/>
                </a:cubicBezTo>
                <a:cubicBezTo>
                  <a:pt x="4064" y="1682"/>
                  <a:pt x="4064" y="1682"/>
                  <a:pt x="4064" y="1682"/>
                </a:cubicBezTo>
                <a:cubicBezTo>
                  <a:pt x="4638" y="1350"/>
                  <a:pt x="4638" y="1350"/>
                  <a:pt x="4638" y="1350"/>
                </a:cubicBezTo>
                <a:cubicBezTo>
                  <a:pt x="4637" y="1963"/>
                  <a:pt x="4637" y="1963"/>
                  <a:pt x="4637" y="1963"/>
                </a:cubicBezTo>
                <a:cubicBezTo>
                  <a:pt x="4610" y="1965"/>
                  <a:pt x="4588" y="1988"/>
                  <a:pt x="4588" y="2016"/>
                </a:cubicBezTo>
                <a:close/>
                <a:moveTo>
                  <a:pt x="4028" y="2350"/>
                </a:moveTo>
                <a:cubicBezTo>
                  <a:pt x="4028" y="2355"/>
                  <a:pt x="4029" y="2360"/>
                  <a:pt x="4030" y="2364"/>
                </a:cubicBezTo>
                <a:cubicBezTo>
                  <a:pt x="3774" y="2513"/>
                  <a:pt x="3774" y="2513"/>
                  <a:pt x="3774" y="2513"/>
                </a:cubicBezTo>
                <a:cubicBezTo>
                  <a:pt x="3773" y="2186"/>
                  <a:pt x="3773" y="2186"/>
                  <a:pt x="3773" y="2186"/>
                </a:cubicBezTo>
                <a:cubicBezTo>
                  <a:pt x="4031" y="2335"/>
                  <a:pt x="4031" y="2335"/>
                  <a:pt x="4031" y="2335"/>
                </a:cubicBezTo>
                <a:cubicBezTo>
                  <a:pt x="4029" y="2340"/>
                  <a:pt x="4028" y="2345"/>
                  <a:pt x="4028" y="2350"/>
                </a:cubicBezTo>
                <a:close/>
                <a:moveTo>
                  <a:pt x="4033" y="2369"/>
                </a:moveTo>
                <a:cubicBezTo>
                  <a:pt x="4038" y="2378"/>
                  <a:pt x="4047" y="2384"/>
                  <a:pt x="4058" y="2386"/>
                </a:cubicBezTo>
                <a:cubicBezTo>
                  <a:pt x="4058" y="3014"/>
                  <a:pt x="4058" y="3014"/>
                  <a:pt x="4058" y="3014"/>
                </a:cubicBezTo>
                <a:cubicBezTo>
                  <a:pt x="3775" y="3178"/>
                  <a:pt x="3775" y="3178"/>
                  <a:pt x="3775" y="3178"/>
                </a:cubicBezTo>
                <a:cubicBezTo>
                  <a:pt x="3774" y="2519"/>
                  <a:pt x="3774" y="2519"/>
                  <a:pt x="3774" y="2519"/>
                </a:cubicBezTo>
                <a:lnTo>
                  <a:pt x="4033" y="2369"/>
                </a:lnTo>
                <a:close/>
                <a:moveTo>
                  <a:pt x="4063" y="3023"/>
                </a:moveTo>
                <a:cubicBezTo>
                  <a:pt x="4594" y="3330"/>
                  <a:pt x="4594" y="3330"/>
                  <a:pt x="4594" y="3330"/>
                </a:cubicBezTo>
                <a:cubicBezTo>
                  <a:pt x="4591" y="3336"/>
                  <a:pt x="4590" y="3343"/>
                  <a:pt x="4590" y="3350"/>
                </a:cubicBezTo>
                <a:cubicBezTo>
                  <a:pt x="4590" y="3359"/>
                  <a:pt x="4592" y="3367"/>
                  <a:pt x="4596" y="3375"/>
                </a:cubicBezTo>
                <a:cubicBezTo>
                  <a:pt x="4336" y="3525"/>
                  <a:pt x="4336" y="3525"/>
                  <a:pt x="4336" y="3525"/>
                </a:cubicBezTo>
                <a:cubicBezTo>
                  <a:pt x="3780" y="3186"/>
                  <a:pt x="3780" y="3186"/>
                  <a:pt x="3780" y="3186"/>
                </a:cubicBezTo>
                <a:lnTo>
                  <a:pt x="4063" y="3023"/>
                </a:lnTo>
                <a:close/>
                <a:moveTo>
                  <a:pt x="4356" y="5187"/>
                </a:moveTo>
                <a:cubicBezTo>
                  <a:pt x="4356" y="5187"/>
                  <a:pt x="4356" y="5187"/>
                  <a:pt x="4356" y="5187"/>
                </a:cubicBezTo>
                <a:cubicBezTo>
                  <a:pt x="4349" y="4523"/>
                  <a:pt x="4349" y="4523"/>
                  <a:pt x="4349" y="4523"/>
                </a:cubicBezTo>
                <a:cubicBezTo>
                  <a:pt x="4640" y="4691"/>
                  <a:pt x="4640" y="4691"/>
                  <a:pt x="4640" y="4691"/>
                </a:cubicBezTo>
                <a:cubicBezTo>
                  <a:pt x="4640" y="5031"/>
                  <a:pt x="4640" y="5031"/>
                  <a:pt x="4640" y="5031"/>
                </a:cubicBezTo>
                <a:lnTo>
                  <a:pt x="4356" y="5187"/>
                </a:lnTo>
                <a:close/>
                <a:moveTo>
                  <a:pt x="4640" y="5036"/>
                </a:moveTo>
                <a:cubicBezTo>
                  <a:pt x="4640" y="5351"/>
                  <a:pt x="4640" y="5351"/>
                  <a:pt x="4640" y="5351"/>
                </a:cubicBezTo>
                <a:cubicBezTo>
                  <a:pt x="4361" y="5190"/>
                  <a:pt x="4361" y="5190"/>
                  <a:pt x="4361" y="5190"/>
                </a:cubicBezTo>
                <a:lnTo>
                  <a:pt x="4640" y="5036"/>
                </a:lnTo>
                <a:close/>
                <a:moveTo>
                  <a:pt x="4351" y="5184"/>
                </a:moveTo>
                <a:cubicBezTo>
                  <a:pt x="4068" y="5022"/>
                  <a:pt x="4068" y="5022"/>
                  <a:pt x="4068" y="5022"/>
                </a:cubicBezTo>
                <a:cubicBezTo>
                  <a:pt x="4068" y="4408"/>
                  <a:pt x="4068" y="4408"/>
                  <a:pt x="4068" y="4408"/>
                </a:cubicBezTo>
                <a:cubicBezTo>
                  <a:pt x="4084" y="4406"/>
                  <a:pt x="4098" y="4397"/>
                  <a:pt x="4106" y="4384"/>
                </a:cubicBezTo>
                <a:cubicBezTo>
                  <a:pt x="4344" y="4520"/>
                  <a:pt x="4344" y="4520"/>
                  <a:pt x="4344" y="4520"/>
                </a:cubicBezTo>
                <a:lnTo>
                  <a:pt x="4351" y="5184"/>
                </a:lnTo>
                <a:close/>
                <a:moveTo>
                  <a:pt x="4115" y="4355"/>
                </a:moveTo>
                <a:cubicBezTo>
                  <a:pt x="4115" y="4347"/>
                  <a:pt x="4113" y="4340"/>
                  <a:pt x="4111" y="4334"/>
                </a:cubicBezTo>
                <a:cubicBezTo>
                  <a:pt x="4341" y="4202"/>
                  <a:pt x="4341" y="4202"/>
                  <a:pt x="4341" y="4202"/>
                </a:cubicBezTo>
                <a:cubicBezTo>
                  <a:pt x="4344" y="4515"/>
                  <a:pt x="4344" y="4515"/>
                  <a:pt x="4344" y="4515"/>
                </a:cubicBezTo>
                <a:cubicBezTo>
                  <a:pt x="4109" y="4379"/>
                  <a:pt x="4109" y="4379"/>
                  <a:pt x="4109" y="4379"/>
                </a:cubicBezTo>
                <a:cubicBezTo>
                  <a:pt x="4113" y="4372"/>
                  <a:pt x="4115" y="4364"/>
                  <a:pt x="4115" y="4355"/>
                </a:cubicBezTo>
                <a:close/>
                <a:moveTo>
                  <a:pt x="4338" y="3529"/>
                </a:moveTo>
                <a:cubicBezTo>
                  <a:pt x="4598" y="3379"/>
                  <a:pt x="4598" y="3379"/>
                  <a:pt x="4598" y="3379"/>
                </a:cubicBezTo>
                <a:cubicBezTo>
                  <a:pt x="4607" y="3392"/>
                  <a:pt x="4621" y="3401"/>
                  <a:pt x="4637" y="3403"/>
                </a:cubicBezTo>
                <a:cubicBezTo>
                  <a:pt x="4638" y="4019"/>
                  <a:pt x="4638" y="4019"/>
                  <a:pt x="4638" y="4019"/>
                </a:cubicBezTo>
                <a:cubicBezTo>
                  <a:pt x="4345" y="4188"/>
                  <a:pt x="4345" y="4188"/>
                  <a:pt x="4345" y="4188"/>
                </a:cubicBezTo>
                <a:lnTo>
                  <a:pt x="4338" y="3529"/>
                </a:lnTo>
                <a:close/>
                <a:moveTo>
                  <a:pt x="4064" y="4302"/>
                </a:moveTo>
                <a:cubicBezTo>
                  <a:pt x="4065" y="3687"/>
                  <a:pt x="4065" y="3687"/>
                  <a:pt x="4065" y="3687"/>
                </a:cubicBezTo>
                <a:cubicBezTo>
                  <a:pt x="4334" y="3532"/>
                  <a:pt x="4334" y="3532"/>
                  <a:pt x="4334" y="3532"/>
                </a:cubicBezTo>
                <a:cubicBezTo>
                  <a:pt x="4340" y="4190"/>
                  <a:pt x="4340" y="4190"/>
                  <a:pt x="4340" y="4190"/>
                </a:cubicBezTo>
                <a:cubicBezTo>
                  <a:pt x="4106" y="4325"/>
                  <a:pt x="4106" y="4325"/>
                  <a:pt x="4106" y="4325"/>
                </a:cubicBezTo>
                <a:cubicBezTo>
                  <a:pt x="4097" y="4312"/>
                  <a:pt x="4082" y="4302"/>
                  <a:pt x="4064" y="4302"/>
                </a:cubicBezTo>
                <a:close/>
                <a:moveTo>
                  <a:pt x="4094" y="2369"/>
                </a:moveTo>
                <a:cubicBezTo>
                  <a:pt x="4640" y="2683"/>
                  <a:pt x="4640" y="2683"/>
                  <a:pt x="4640" y="2683"/>
                </a:cubicBezTo>
                <a:cubicBezTo>
                  <a:pt x="4639" y="3297"/>
                  <a:pt x="4639" y="3297"/>
                  <a:pt x="4639" y="3297"/>
                </a:cubicBezTo>
                <a:cubicBezTo>
                  <a:pt x="4622" y="3298"/>
                  <a:pt x="4607" y="3307"/>
                  <a:pt x="4598" y="3321"/>
                </a:cubicBezTo>
                <a:cubicBezTo>
                  <a:pt x="4067" y="3014"/>
                  <a:pt x="4067" y="3014"/>
                  <a:pt x="4067" y="3014"/>
                </a:cubicBezTo>
                <a:cubicBezTo>
                  <a:pt x="4068" y="2386"/>
                  <a:pt x="4068" y="2386"/>
                  <a:pt x="4068" y="2386"/>
                </a:cubicBezTo>
                <a:cubicBezTo>
                  <a:pt x="4079" y="2384"/>
                  <a:pt x="4088" y="2378"/>
                  <a:pt x="4094" y="2369"/>
                </a:cubicBezTo>
                <a:close/>
                <a:moveTo>
                  <a:pt x="4643" y="4028"/>
                </a:moveTo>
                <a:cubicBezTo>
                  <a:pt x="4930" y="4193"/>
                  <a:pt x="4930" y="4193"/>
                  <a:pt x="4930" y="4193"/>
                </a:cubicBezTo>
                <a:cubicBezTo>
                  <a:pt x="4930" y="4521"/>
                  <a:pt x="4930" y="4521"/>
                  <a:pt x="4930" y="4521"/>
                </a:cubicBezTo>
                <a:cubicBezTo>
                  <a:pt x="4642" y="4687"/>
                  <a:pt x="4642" y="4687"/>
                  <a:pt x="4642" y="4687"/>
                </a:cubicBezTo>
                <a:cubicBezTo>
                  <a:pt x="4349" y="4518"/>
                  <a:pt x="4349" y="4518"/>
                  <a:pt x="4349" y="4518"/>
                </a:cubicBezTo>
                <a:cubicBezTo>
                  <a:pt x="4345" y="4199"/>
                  <a:pt x="4345" y="4199"/>
                  <a:pt x="4345" y="4199"/>
                </a:cubicBezTo>
                <a:lnTo>
                  <a:pt x="4643" y="4028"/>
                </a:lnTo>
                <a:close/>
                <a:moveTo>
                  <a:pt x="4645" y="5351"/>
                </a:moveTo>
                <a:cubicBezTo>
                  <a:pt x="4645" y="5036"/>
                  <a:pt x="4645" y="5036"/>
                  <a:pt x="4645" y="5036"/>
                </a:cubicBezTo>
                <a:cubicBezTo>
                  <a:pt x="4920" y="5192"/>
                  <a:pt x="4920" y="5192"/>
                  <a:pt x="4920" y="5192"/>
                </a:cubicBezTo>
                <a:lnTo>
                  <a:pt x="4645" y="5351"/>
                </a:lnTo>
                <a:close/>
                <a:moveTo>
                  <a:pt x="4930" y="5198"/>
                </a:moveTo>
                <a:cubicBezTo>
                  <a:pt x="4930" y="5521"/>
                  <a:pt x="4930" y="5521"/>
                  <a:pt x="4930" y="5521"/>
                </a:cubicBezTo>
                <a:cubicBezTo>
                  <a:pt x="4649" y="5360"/>
                  <a:pt x="4649" y="5360"/>
                  <a:pt x="4649" y="5360"/>
                </a:cubicBezTo>
                <a:lnTo>
                  <a:pt x="4930" y="5198"/>
                </a:lnTo>
                <a:close/>
                <a:moveTo>
                  <a:pt x="4645" y="5030"/>
                </a:moveTo>
                <a:cubicBezTo>
                  <a:pt x="4645" y="4691"/>
                  <a:pt x="4645" y="4691"/>
                  <a:pt x="4645" y="4691"/>
                </a:cubicBezTo>
                <a:cubicBezTo>
                  <a:pt x="4930" y="4527"/>
                  <a:pt x="4930" y="4527"/>
                  <a:pt x="4930" y="4527"/>
                </a:cubicBezTo>
                <a:cubicBezTo>
                  <a:pt x="4930" y="5187"/>
                  <a:pt x="4930" y="5187"/>
                  <a:pt x="4930" y="5187"/>
                </a:cubicBezTo>
                <a:cubicBezTo>
                  <a:pt x="4925" y="5189"/>
                  <a:pt x="4925" y="5189"/>
                  <a:pt x="4925" y="5189"/>
                </a:cubicBezTo>
                <a:lnTo>
                  <a:pt x="4645" y="5030"/>
                </a:lnTo>
                <a:close/>
                <a:moveTo>
                  <a:pt x="4687" y="3320"/>
                </a:moveTo>
                <a:cubicBezTo>
                  <a:pt x="4678" y="3306"/>
                  <a:pt x="4662" y="3297"/>
                  <a:pt x="4644" y="3297"/>
                </a:cubicBezTo>
                <a:cubicBezTo>
                  <a:pt x="4645" y="2683"/>
                  <a:pt x="4645" y="2683"/>
                  <a:pt x="4645" y="2683"/>
                </a:cubicBezTo>
                <a:cubicBezTo>
                  <a:pt x="4930" y="2519"/>
                  <a:pt x="4930" y="2519"/>
                  <a:pt x="4930" y="2519"/>
                </a:cubicBezTo>
                <a:cubicBezTo>
                  <a:pt x="4930" y="3181"/>
                  <a:pt x="4930" y="3181"/>
                  <a:pt x="4930" y="3181"/>
                </a:cubicBezTo>
                <a:lnTo>
                  <a:pt x="4687" y="3320"/>
                </a:lnTo>
                <a:close/>
                <a:moveTo>
                  <a:pt x="5219" y="4322"/>
                </a:moveTo>
                <a:cubicBezTo>
                  <a:pt x="5209" y="4322"/>
                  <a:pt x="5200" y="4327"/>
                  <a:pt x="5194" y="4335"/>
                </a:cubicBezTo>
                <a:cubicBezTo>
                  <a:pt x="4939" y="4188"/>
                  <a:pt x="4939" y="4188"/>
                  <a:pt x="4939" y="4188"/>
                </a:cubicBezTo>
                <a:cubicBezTo>
                  <a:pt x="5219" y="4026"/>
                  <a:pt x="5219" y="4026"/>
                  <a:pt x="5219" y="4026"/>
                </a:cubicBezTo>
                <a:lnTo>
                  <a:pt x="5219" y="4322"/>
                </a:lnTo>
                <a:close/>
                <a:moveTo>
                  <a:pt x="5218" y="5021"/>
                </a:moveTo>
                <a:cubicBezTo>
                  <a:pt x="4935" y="5184"/>
                  <a:pt x="4935" y="5184"/>
                  <a:pt x="4935" y="5184"/>
                </a:cubicBezTo>
                <a:cubicBezTo>
                  <a:pt x="4935" y="4524"/>
                  <a:pt x="4935" y="4524"/>
                  <a:pt x="4935" y="4524"/>
                </a:cubicBezTo>
                <a:cubicBezTo>
                  <a:pt x="5191" y="4377"/>
                  <a:pt x="5191" y="4377"/>
                  <a:pt x="5191" y="4377"/>
                </a:cubicBezTo>
                <a:cubicBezTo>
                  <a:pt x="5197" y="4386"/>
                  <a:pt x="5206" y="4392"/>
                  <a:pt x="5217" y="4393"/>
                </a:cubicBezTo>
                <a:lnTo>
                  <a:pt x="5218" y="5021"/>
                </a:lnTo>
                <a:close/>
                <a:moveTo>
                  <a:pt x="4935" y="4519"/>
                </a:moveTo>
                <a:cubicBezTo>
                  <a:pt x="4935" y="4196"/>
                  <a:pt x="4935" y="4196"/>
                  <a:pt x="4935" y="4196"/>
                </a:cubicBezTo>
                <a:cubicBezTo>
                  <a:pt x="5189" y="4343"/>
                  <a:pt x="5189" y="4343"/>
                  <a:pt x="5189" y="4343"/>
                </a:cubicBezTo>
                <a:cubicBezTo>
                  <a:pt x="5187" y="4347"/>
                  <a:pt x="5185" y="4352"/>
                  <a:pt x="5185" y="4358"/>
                </a:cubicBezTo>
                <a:cubicBezTo>
                  <a:pt x="5185" y="4363"/>
                  <a:pt x="5187" y="4368"/>
                  <a:pt x="5189" y="4372"/>
                </a:cubicBezTo>
                <a:lnTo>
                  <a:pt x="4935" y="4519"/>
                </a:lnTo>
                <a:close/>
                <a:moveTo>
                  <a:pt x="4935" y="4185"/>
                </a:moveTo>
                <a:cubicBezTo>
                  <a:pt x="4648" y="4019"/>
                  <a:pt x="4648" y="4019"/>
                  <a:pt x="4648" y="4019"/>
                </a:cubicBezTo>
                <a:cubicBezTo>
                  <a:pt x="4647" y="3403"/>
                  <a:pt x="4647" y="3403"/>
                  <a:pt x="4647" y="3403"/>
                </a:cubicBezTo>
                <a:cubicBezTo>
                  <a:pt x="4664" y="3402"/>
                  <a:pt x="4678" y="3393"/>
                  <a:pt x="4687" y="3380"/>
                </a:cubicBezTo>
                <a:cubicBezTo>
                  <a:pt x="5219" y="3688"/>
                  <a:pt x="5219" y="3688"/>
                  <a:pt x="5219" y="3688"/>
                </a:cubicBezTo>
                <a:cubicBezTo>
                  <a:pt x="5219" y="4020"/>
                  <a:pt x="5219" y="4020"/>
                  <a:pt x="5219" y="4020"/>
                </a:cubicBezTo>
                <a:lnTo>
                  <a:pt x="4935" y="4185"/>
                </a:lnTo>
                <a:close/>
                <a:moveTo>
                  <a:pt x="4930" y="6188"/>
                </a:moveTo>
                <a:cubicBezTo>
                  <a:pt x="4677" y="6042"/>
                  <a:pt x="4677" y="6042"/>
                  <a:pt x="4677" y="6042"/>
                </a:cubicBezTo>
                <a:cubicBezTo>
                  <a:pt x="4678" y="6038"/>
                  <a:pt x="4679" y="6034"/>
                  <a:pt x="4679" y="6030"/>
                </a:cubicBezTo>
                <a:cubicBezTo>
                  <a:pt x="4679" y="6012"/>
                  <a:pt x="4665" y="5997"/>
                  <a:pt x="4648" y="5994"/>
                </a:cubicBezTo>
                <a:cubicBezTo>
                  <a:pt x="4648" y="5365"/>
                  <a:pt x="4648" y="5365"/>
                  <a:pt x="4648" y="5365"/>
                </a:cubicBezTo>
                <a:cubicBezTo>
                  <a:pt x="4930" y="5527"/>
                  <a:pt x="4930" y="5527"/>
                  <a:pt x="4930" y="5527"/>
                </a:cubicBezTo>
                <a:lnTo>
                  <a:pt x="4930" y="6188"/>
                </a:lnTo>
                <a:close/>
                <a:moveTo>
                  <a:pt x="4925" y="6197"/>
                </a:moveTo>
                <a:cubicBezTo>
                  <a:pt x="4356" y="6525"/>
                  <a:pt x="4356" y="6525"/>
                  <a:pt x="4356" y="6525"/>
                </a:cubicBezTo>
                <a:cubicBezTo>
                  <a:pt x="4356" y="6200"/>
                  <a:pt x="4356" y="6200"/>
                  <a:pt x="4356" y="6200"/>
                </a:cubicBezTo>
                <a:cubicBezTo>
                  <a:pt x="4614" y="6050"/>
                  <a:pt x="4614" y="6050"/>
                  <a:pt x="4614" y="6050"/>
                </a:cubicBezTo>
                <a:cubicBezTo>
                  <a:pt x="4621" y="6059"/>
                  <a:pt x="4631" y="6065"/>
                  <a:pt x="4643" y="6065"/>
                </a:cubicBezTo>
                <a:cubicBezTo>
                  <a:pt x="4655" y="6065"/>
                  <a:pt x="4666" y="6059"/>
                  <a:pt x="4672" y="6050"/>
                </a:cubicBezTo>
                <a:lnTo>
                  <a:pt x="4925" y="6197"/>
                </a:lnTo>
                <a:close/>
                <a:moveTo>
                  <a:pt x="4356" y="6189"/>
                </a:moveTo>
                <a:cubicBezTo>
                  <a:pt x="4356" y="5527"/>
                  <a:pt x="4356" y="5527"/>
                  <a:pt x="4356" y="5527"/>
                </a:cubicBezTo>
                <a:cubicBezTo>
                  <a:pt x="4638" y="5364"/>
                  <a:pt x="4638" y="5364"/>
                  <a:pt x="4638" y="5364"/>
                </a:cubicBezTo>
                <a:cubicBezTo>
                  <a:pt x="4638" y="5994"/>
                  <a:pt x="4638" y="5994"/>
                  <a:pt x="4638" y="5994"/>
                </a:cubicBezTo>
                <a:cubicBezTo>
                  <a:pt x="4621" y="5997"/>
                  <a:pt x="4607" y="6012"/>
                  <a:pt x="4607" y="6030"/>
                </a:cubicBezTo>
                <a:cubicBezTo>
                  <a:pt x="4607" y="6034"/>
                  <a:pt x="4608" y="6038"/>
                  <a:pt x="4610" y="6042"/>
                </a:cubicBezTo>
                <a:lnTo>
                  <a:pt x="4356" y="6189"/>
                </a:lnTo>
                <a:close/>
                <a:moveTo>
                  <a:pt x="4059" y="4302"/>
                </a:moveTo>
                <a:cubicBezTo>
                  <a:pt x="4043" y="4302"/>
                  <a:pt x="4028" y="4311"/>
                  <a:pt x="4018" y="4324"/>
                </a:cubicBezTo>
                <a:cubicBezTo>
                  <a:pt x="3488" y="4018"/>
                  <a:pt x="3488" y="4018"/>
                  <a:pt x="3488" y="4018"/>
                </a:cubicBezTo>
                <a:cubicBezTo>
                  <a:pt x="3489" y="3389"/>
                  <a:pt x="3489" y="3389"/>
                  <a:pt x="3489" y="3389"/>
                </a:cubicBezTo>
                <a:cubicBezTo>
                  <a:pt x="3499" y="3387"/>
                  <a:pt x="3507" y="3381"/>
                  <a:pt x="3513" y="3372"/>
                </a:cubicBezTo>
                <a:cubicBezTo>
                  <a:pt x="4060" y="3687"/>
                  <a:pt x="4060" y="3687"/>
                  <a:pt x="4060" y="3687"/>
                </a:cubicBezTo>
                <a:lnTo>
                  <a:pt x="4059" y="4302"/>
                </a:lnTo>
                <a:close/>
                <a:moveTo>
                  <a:pt x="3485" y="2686"/>
                </a:moveTo>
                <a:cubicBezTo>
                  <a:pt x="3769" y="2522"/>
                  <a:pt x="3769" y="2522"/>
                  <a:pt x="3769" y="2522"/>
                </a:cubicBezTo>
                <a:cubicBezTo>
                  <a:pt x="3770" y="3180"/>
                  <a:pt x="3770" y="3180"/>
                  <a:pt x="3770" y="3180"/>
                </a:cubicBezTo>
                <a:cubicBezTo>
                  <a:pt x="3509" y="3331"/>
                  <a:pt x="3509" y="3331"/>
                  <a:pt x="3509" y="3331"/>
                </a:cubicBezTo>
                <a:cubicBezTo>
                  <a:pt x="3503" y="3324"/>
                  <a:pt x="3495" y="3319"/>
                  <a:pt x="3485" y="3319"/>
                </a:cubicBezTo>
                <a:lnTo>
                  <a:pt x="3485" y="2686"/>
                </a:lnTo>
                <a:close/>
                <a:moveTo>
                  <a:pt x="3775" y="3189"/>
                </a:moveTo>
                <a:cubicBezTo>
                  <a:pt x="4331" y="3527"/>
                  <a:pt x="4331" y="3527"/>
                  <a:pt x="4331" y="3527"/>
                </a:cubicBezTo>
                <a:cubicBezTo>
                  <a:pt x="4063" y="3683"/>
                  <a:pt x="4063" y="3683"/>
                  <a:pt x="4063" y="3683"/>
                </a:cubicBezTo>
                <a:cubicBezTo>
                  <a:pt x="3515" y="3368"/>
                  <a:pt x="3515" y="3368"/>
                  <a:pt x="3515" y="3368"/>
                </a:cubicBezTo>
                <a:cubicBezTo>
                  <a:pt x="3517" y="3364"/>
                  <a:pt x="3518" y="3359"/>
                  <a:pt x="3518" y="3354"/>
                </a:cubicBezTo>
                <a:cubicBezTo>
                  <a:pt x="3518" y="3349"/>
                  <a:pt x="3517" y="3344"/>
                  <a:pt x="3514" y="3339"/>
                </a:cubicBezTo>
                <a:lnTo>
                  <a:pt x="3775" y="3189"/>
                </a:lnTo>
                <a:close/>
                <a:moveTo>
                  <a:pt x="3772" y="1516"/>
                </a:moveTo>
                <a:cubicBezTo>
                  <a:pt x="4059" y="1682"/>
                  <a:pt x="4059" y="1682"/>
                  <a:pt x="4059" y="1682"/>
                </a:cubicBezTo>
                <a:cubicBezTo>
                  <a:pt x="4060" y="2315"/>
                  <a:pt x="4060" y="2315"/>
                  <a:pt x="4060" y="2315"/>
                </a:cubicBezTo>
                <a:cubicBezTo>
                  <a:pt x="4051" y="2316"/>
                  <a:pt x="4043" y="2320"/>
                  <a:pt x="4037" y="2327"/>
                </a:cubicBezTo>
                <a:cubicBezTo>
                  <a:pt x="3773" y="2175"/>
                  <a:pt x="3773" y="2175"/>
                  <a:pt x="3773" y="2175"/>
                </a:cubicBezTo>
                <a:lnTo>
                  <a:pt x="3772" y="1516"/>
                </a:lnTo>
                <a:close/>
                <a:moveTo>
                  <a:pt x="3774" y="1511"/>
                </a:moveTo>
                <a:cubicBezTo>
                  <a:pt x="4351" y="1182"/>
                  <a:pt x="4351" y="1182"/>
                  <a:pt x="4351" y="1182"/>
                </a:cubicBezTo>
                <a:cubicBezTo>
                  <a:pt x="4636" y="1345"/>
                  <a:pt x="4636" y="1345"/>
                  <a:pt x="4636" y="1345"/>
                </a:cubicBezTo>
                <a:cubicBezTo>
                  <a:pt x="4062" y="1678"/>
                  <a:pt x="4062" y="1678"/>
                  <a:pt x="4062" y="1678"/>
                </a:cubicBezTo>
                <a:lnTo>
                  <a:pt x="3774" y="1511"/>
                </a:lnTo>
                <a:close/>
                <a:moveTo>
                  <a:pt x="4360" y="1176"/>
                </a:moveTo>
                <a:cubicBezTo>
                  <a:pt x="4639" y="998"/>
                  <a:pt x="4639" y="998"/>
                  <a:pt x="4639" y="998"/>
                </a:cubicBezTo>
                <a:cubicBezTo>
                  <a:pt x="4639" y="1336"/>
                  <a:pt x="4639" y="1336"/>
                  <a:pt x="4639" y="1336"/>
                </a:cubicBezTo>
                <a:lnTo>
                  <a:pt x="4360" y="1176"/>
                </a:lnTo>
                <a:close/>
                <a:moveTo>
                  <a:pt x="4641" y="2069"/>
                </a:moveTo>
                <a:cubicBezTo>
                  <a:pt x="4660" y="2069"/>
                  <a:pt x="4677" y="2059"/>
                  <a:pt x="4686" y="2045"/>
                </a:cubicBezTo>
                <a:cubicBezTo>
                  <a:pt x="4930" y="2186"/>
                  <a:pt x="4930" y="2186"/>
                  <a:pt x="4930" y="2186"/>
                </a:cubicBezTo>
                <a:cubicBezTo>
                  <a:pt x="4930" y="2513"/>
                  <a:pt x="4930" y="2513"/>
                  <a:pt x="4930" y="2513"/>
                </a:cubicBezTo>
                <a:cubicBezTo>
                  <a:pt x="4642" y="2679"/>
                  <a:pt x="4642" y="2679"/>
                  <a:pt x="4642" y="2679"/>
                </a:cubicBezTo>
                <a:cubicBezTo>
                  <a:pt x="4096" y="2365"/>
                  <a:pt x="4096" y="2365"/>
                  <a:pt x="4096" y="2365"/>
                </a:cubicBezTo>
                <a:cubicBezTo>
                  <a:pt x="4098" y="2361"/>
                  <a:pt x="4099" y="2356"/>
                  <a:pt x="4099" y="2350"/>
                </a:cubicBezTo>
                <a:cubicBezTo>
                  <a:pt x="4099" y="2345"/>
                  <a:pt x="4098" y="2340"/>
                  <a:pt x="4095" y="2335"/>
                </a:cubicBezTo>
                <a:cubicBezTo>
                  <a:pt x="4597" y="2045"/>
                  <a:pt x="4597" y="2045"/>
                  <a:pt x="4597" y="2045"/>
                </a:cubicBezTo>
                <a:cubicBezTo>
                  <a:pt x="4607" y="2060"/>
                  <a:pt x="4623" y="2069"/>
                  <a:pt x="4641" y="2069"/>
                </a:cubicBezTo>
                <a:close/>
                <a:moveTo>
                  <a:pt x="4647" y="1963"/>
                </a:moveTo>
                <a:cubicBezTo>
                  <a:pt x="4648" y="1352"/>
                  <a:pt x="4648" y="1352"/>
                  <a:pt x="4648" y="1352"/>
                </a:cubicBezTo>
                <a:cubicBezTo>
                  <a:pt x="5219" y="1679"/>
                  <a:pt x="5219" y="1679"/>
                  <a:pt x="5219" y="1679"/>
                </a:cubicBezTo>
                <a:cubicBezTo>
                  <a:pt x="5219" y="2011"/>
                  <a:pt x="5219" y="2011"/>
                  <a:pt x="5219" y="2011"/>
                </a:cubicBezTo>
                <a:cubicBezTo>
                  <a:pt x="4934" y="2177"/>
                  <a:pt x="4934" y="2177"/>
                  <a:pt x="4934" y="2177"/>
                </a:cubicBezTo>
                <a:cubicBezTo>
                  <a:pt x="4691" y="2036"/>
                  <a:pt x="4691" y="2036"/>
                  <a:pt x="4691" y="2036"/>
                </a:cubicBezTo>
                <a:cubicBezTo>
                  <a:pt x="4693" y="2030"/>
                  <a:pt x="4695" y="2023"/>
                  <a:pt x="4695" y="2016"/>
                </a:cubicBezTo>
                <a:cubicBezTo>
                  <a:pt x="4695" y="1988"/>
                  <a:pt x="4674" y="1966"/>
                  <a:pt x="4647" y="1963"/>
                </a:cubicBezTo>
                <a:close/>
                <a:moveTo>
                  <a:pt x="5223" y="3023"/>
                </a:moveTo>
                <a:cubicBezTo>
                  <a:pt x="5793" y="3353"/>
                  <a:pt x="5793" y="3353"/>
                  <a:pt x="5793" y="3353"/>
                </a:cubicBezTo>
                <a:cubicBezTo>
                  <a:pt x="5510" y="3517"/>
                  <a:pt x="5510" y="3517"/>
                  <a:pt x="5510" y="3517"/>
                </a:cubicBezTo>
                <a:cubicBezTo>
                  <a:pt x="4939" y="3187"/>
                  <a:pt x="4939" y="3187"/>
                  <a:pt x="4939" y="3187"/>
                </a:cubicBezTo>
                <a:lnTo>
                  <a:pt x="5223" y="3023"/>
                </a:lnTo>
                <a:close/>
                <a:moveTo>
                  <a:pt x="5514" y="1506"/>
                </a:moveTo>
                <a:cubicBezTo>
                  <a:pt x="5516" y="1184"/>
                  <a:pt x="5516" y="1184"/>
                  <a:pt x="5516" y="1184"/>
                </a:cubicBezTo>
                <a:cubicBezTo>
                  <a:pt x="5794" y="1345"/>
                  <a:pt x="5794" y="1345"/>
                  <a:pt x="5794" y="1345"/>
                </a:cubicBezTo>
                <a:lnTo>
                  <a:pt x="5514" y="1506"/>
                </a:lnTo>
                <a:close/>
                <a:moveTo>
                  <a:pt x="5521" y="1176"/>
                </a:moveTo>
                <a:cubicBezTo>
                  <a:pt x="5799" y="1014"/>
                  <a:pt x="5799" y="1014"/>
                  <a:pt x="5799" y="1014"/>
                </a:cubicBezTo>
                <a:cubicBezTo>
                  <a:pt x="5799" y="1337"/>
                  <a:pt x="5799" y="1337"/>
                  <a:pt x="5799" y="1337"/>
                </a:cubicBezTo>
                <a:lnTo>
                  <a:pt x="5521" y="1176"/>
                </a:lnTo>
                <a:close/>
                <a:moveTo>
                  <a:pt x="5807" y="2011"/>
                </a:moveTo>
                <a:cubicBezTo>
                  <a:pt x="5807" y="1349"/>
                  <a:pt x="5807" y="1349"/>
                  <a:pt x="5807" y="1349"/>
                </a:cubicBezTo>
                <a:cubicBezTo>
                  <a:pt x="6379" y="1680"/>
                  <a:pt x="6379" y="1680"/>
                  <a:pt x="6379" y="1680"/>
                </a:cubicBezTo>
                <a:cubicBezTo>
                  <a:pt x="6378" y="2295"/>
                  <a:pt x="6378" y="2295"/>
                  <a:pt x="6378" y="2295"/>
                </a:cubicBezTo>
                <a:cubicBezTo>
                  <a:pt x="6361" y="2296"/>
                  <a:pt x="6347" y="2305"/>
                  <a:pt x="6338" y="2318"/>
                </a:cubicBezTo>
                <a:lnTo>
                  <a:pt x="5807" y="2011"/>
                </a:lnTo>
                <a:close/>
                <a:moveTo>
                  <a:pt x="6381" y="3024"/>
                </a:moveTo>
                <a:cubicBezTo>
                  <a:pt x="6953" y="3354"/>
                  <a:pt x="6953" y="3354"/>
                  <a:pt x="6953" y="3354"/>
                </a:cubicBezTo>
                <a:cubicBezTo>
                  <a:pt x="6430" y="3655"/>
                  <a:pt x="6430" y="3655"/>
                  <a:pt x="6430" y="3655"/>
                </a:cubicBezTo>
                <a:cubicBezTo>
                  <a:pt x="6420" y="3639"/>
                  <a:pt x="6401" y="3628"/>
                  <a:pt x="6380" y="3628"/>
                </a:cubicBezTo>
                <a:cubicBezTo>
                  <a:pt x="6360" y="3628"/>
                  <a:pt x="6342" y="3639"/>
                  <a:pt x="6331" y="3655"/>
                </a:cubicBezTo>
                <a:cubicBezTo>
                  <a:pt x="5810" y="3353"/>
                  <a:pt x="5810" y="3353"/>
                  <a:pt x="5810" y="3353"/>
                </a:cubicBezTo>
                <a:lnTo>
                  <a:pt x="6381" y="3024"/>
                </a:lnTo>
                <a:close/>
                <a:moveTo>
                  <a:pt x="6956" y="4019"/>
                </a:moveTo>
                <a:cubicBezTo>
                  <a:pt x="6384" y="4350"/>
                  <a:pt x="6384" y="4350"/>
                  <a:pt x="6384" y="4350"/>
                </a:cubicBezTo>
                <a:cubicBezTo>
                  <a:pt x="6383" y="4020"/>
                  <a:pt x="6383" y="4020"/>
                  <a:pt x="6383" y="4020"/>
                </a:cubicBezTo>
                <a:cubicBezTo>
                  <a:pt x="6383" y="4020"/>
                  <a:pt x="6383" y="4020"/>
                  <a:pt x="6383" y="4020"/>
                </a:cubicBezTo>
                <a:cubicBezTo>
                  <a:pt x="6956" y="3695"/>
                  <a:pt x="6956" y="3695"/>
                  <a:pt x="6956" y="3695"/>
                </a:cubicBezTo>
                <a:lnTo>
                  <a:pt x="6956" y="4019"/>
                </a:lnTo>
                <a:close/>
                <a:moveTo>
                  <a:pt x="6386" y="3015"/>
                </a:moveTo>
                <a:cubicBezTo>
                  <a:pt x="6386" y="2401"/>
                  <a:pt x="6386" y="2401"/>
                  <a:pt x="6386" y="2401"/>
                </a:cubicBezTo>
                <a:cubicBezTo>
                  <a:pt x="6403" y="2399"/>
                  <a:pt x="6417" y="2390"/>
                  <a:pt x="6426" y="2377"/>
                </a:cubicBezTo>
                <a:cubicBezTo>
                  <a:pt x="6958" y="2684"/>
                  <a:pt x="6958" y="2684"/>
                  <a:pt x="6958" y="2684"/>
                </a:cubicBezTo>
                <a:cubicBezTo>
                  <a:pt x="6958" y="3345"/>
                  <a:pt x="6958" y="3345"/>
                  <a:pt x="6958" y="3345"/>
                </a:cubicBezTo>
                <a:lnTo>
                  <a:pt x="6386" y="3015"/>
                </a:lnTo>
                <a:close/>
                <a:moveTo>
                  <a:pt x="6383" y="4014"/>
                </a:moveTo>
                <a:cubicBezTo>
                  <a:pt x="6383" y="3744"/>
                  <a:pt x="6383" y="3744"/>
                  <a:pt x="6383" y="3744"/>
                </a:cubicBezTo>
                <a:cubicBezTo>
                  <a:pt x="6414" y="3743"/>
                  <a:pt x="6439" y="3717"/>
                  <a:pt x="6439" y="3686"/>
                </a:cubicBezTo>
                <a:cubicBezTo>
                  <a:pt x="6439" y="3677"/>
                  <a:pt x="6436" y="3668"/>
                  <a:pt x="6432" y="3660"/>
                </a:cubicBezTo>
                <a:cubicBezTo>
                  <a:pt x="6956" y="3357"/>
                  <a:pt x="6956" y="3357"/>
                  <a:pt x="6956" y="3357"/>
                </a:cubicBezTo>
                <a:cubicBezTo>
                  <a:pt x="6956" y="3690"/>
                  <a:pt x="6956" y="3690"/>
                  <a:pt x="6956" y="3690"/>
                </a:cubicBezTo>
                <a:lnTo>
                  <a:pt x="6383" y="4014"/>
                </a:lnTo>
                <a:close/>
                <a:moveTo>
                  <a:pt x="6383" y="2294"/>
                </a:moveTo>
                <a:cubicBezTo>
                  <a:pt x="6384" y="1680"/>
                  <a:pt x="6384" y="1680"/>
                  <a:pt x="6384" y="1680"/>
                </a:cubicBezTo>
                <a:cubicBezTo>
                  <a:pt x="6672" y="1513"/>
                  <a:pt x="6672" y="1513"/>
                  <a:pt x="6672" y="1513"/>
                </a:cubicBezTo>
                <a:cubicBezTo>
                  <a:pt x="6673" y="1852"/>
                  <a:pt x="6673" y="1852"/>
                  <a:pt x="6673" y="1852"/>
                </a:cubicBezTo>
                <a:cubicBezTo>
                  <a:pt x="6957" y="1686"/>
                  <a:pt x="6957" y="1686"/>
                  <a:pt x="6957" y="1686"/>
                </a:cubicBezTo>
                <a:cubicBezTo>
                  <a:pt x="6957" y="2011"/>
                  <a:pt x="6957" y="2011"/>
                  <a:pt x="6957" y="2011"/>
                </a:cubicBezTo>
                <a:cubicBezTo>
                  <a:pt x="6426" y="2317"/>
                  <a:pt x="6426" y="2317"/>
                  <a:pt x="6426" y="2317"/>
                </a:cubicBezTo>
                <a:cubicBezTo>
                  <a:pt x="6416" y="2304"/>
                  <a:pt x="6401" y="2295"/>
                  <a:pt x="6383" y="2294"/>
                </a:cubicBezTo>
                <a:close/>
                <a:moveTo>
                  <a:pt x="6907" y="1346"/>
                </a:moveTo>
                <a:cubicBezTo>
                  <a:pt x="6907" y="1354"/>
                  <a:pt x="6909" y="1362"/>
                  <a:pt x="6912" y="1369"/>
                </a:cubicBezTo>
                <a:cubicBezTo>
                  <a:pt x="6677" y="1505"/>
                  <a:pt x="6677" y="1505"/>
                  <a:pt x="6677" y="1505"/>
                </a:cubicBezTo>
                <a:cubicBezTo>
                  <a:pt x="6676" y="1186"/>
                  <a:pt x="6676" y="1186"/>
                  <a:pt x="6676" y="1186"/>
                </a:cubicBezTo>
                <a:cubicBezTo>
                  <a:pt x="6913" y="1322"/>
                  <a:pt x="6913" y="1322"/>
                  <a:pt x="6913" y="1322"/>
                </a:cubicBezTo>
                <a:cubicBezTo>
                  <a:pt x="6909" y="1329"/>
                  <a:pt x="6907" y="1337"/>
                  <a:pt x="6907" y="1346"/>
                </a:cubicBezTo>
                <a:close/>
                <a:moveTo>
                  <a:pt x="6915" y="1374"/>
                </a:moveTo>
                <a:cubicBezTo>
                  <a:pt x="6923" y="1388"/>
                  <a:pt x="6939" y="1398"/>
                  <a:pt x="6956" y="1399"/>
                </a:cubicBezTo>
                <a:cubicBezTo>
                  <a:pt x="6957" y="1681"/>
                  <a:pt x="6957" y="1681"/>
                  <a:pt x="6957" y="1681"/>
                </a:cubicBezTo>
                <a:cubicBezTo>
                  <a:pt x="6678" y="1844"/>
                  <a:pt x="6678" y="1844"/>
                  <a:pt x="6678" y="1844"/>
                </a:cubicBezTo>
                <a:cubicBezTo>
                  <a:pt x="6677" y="1510"/>
                  <a:pt x="6677" y="1510"/>
                  <a:pt x="6677" y="1510"/>
                </a:cubicBezTo>
                <a:lnTo>
                  <a:pt x="6915" y="1374"/>
                </a:lnTo>
                <a:close/>
                <a:moveTo>
                  <a:pt x="6674" y="513"/>
                </a:moveTo>
                <a:cubicBezTo>
                  <a:pt x="6958" y="676"/>
                  <a:pt x="6958" y="676"/>
                  <a:pt x="6958" y="676"/>
                </a:cubicBezTo>
                <a:cubicBezTo>
                  <a:pt x="6958" y="1293"/>
                  <a:pt x="6958" y="1293"/>
                  <a:pt x="6958" y="1293"/>
                </a:cubicBezTo>
                <a:cubicBezTo>
                  <a:pt x="6942" y="1294"/>
                  <a:pt x="6927" y="1301"/>
                  <a:pt x="6918" y="1313"/>
                </a:cubicBezTo>
                <a:cubicBezTo>
                  <a:pt x="6676" y="1174"/>
                  <a:pt x="6676" y="1174"/>
                  <a:pt x="6676" y="1174"/>
                </a:cubicBezTo>
                <a:lnTo>
                  <a:pt x="6674" y="513"/>
                </a:lnTo>
                <a:close/>
                <a:moveTo>
                  <a:pt x="7251" y="2518"/>
                </a:moveTo>
                <a:cubicBezTo>
                  <a:pt x="7252" y="2855"/>
                  <a:pt x="7252" y="2855"/>
                  <a:pt x="7252" y="2855"/>
                </a:cubicBezTo>
                <a:cubicBezTo>
                  <a:pt x="7255" y="2853"/>
                  <a:pt x="7255" y="2853"/>
                  <a:pt x="7255" y="2853"/>
                </a:cubicBezTo>
                <a:cubicBezTo>
                  <a:pt x="7537" y="2691"/>
                  <a:pt x="7537" y="2691"/>
                  <a:pt x="7537" y="2691"/>
                </a:cubicBezTo>
                <a:cubicBezTo>
                  <a:pt x="7537" y="3015"/>
                  <a:pt x="7537" y="3015"/>
                  <a:pt x="7537" y="3015"/>
                </a:cubicBezTo>
                <a:cubicBezTo>
                  <a:pt x="6963" y="3346"/>
                  <a:pt x="6963" y="3346"/>
                  <a:pt x="6963" y="3346"/>
                </a:cubicBezTo>
                <a:cubicBezTo>
                  <a:pt x="6963" y="2684"/>
                  <a:pt x="6963" y="2684"/>
                  <a:pt x="6963" y="2684"/>
                </a:cubicBezTo>
                <a:lnTo>
                  <a:pt x="7251" y="2518"/>
                </a:lnTo>
                <a:close/>
                <a:moveTo>
                  <a:pt x="6966" y="3689"/>
                </a:moveTo>
                <a:cubicBezTo>
                  <a:pt x="6966" y="3358"/>
                  <a:pt x="6966" y="3358"/>
                  <a:pt x="6966" y="3358"/>
                </a:cubicBezTo>
                <a:cubicBezTo>
                  <a:pt x="7537" y="3688"/>
                  <a:pt x="7537" y="3688"/>
                  <a:pt x="7537" y="3688"/>
                </a:cubicBezTo>
                <a:cubicBezTo>
                  <a:pt x="7537" y="4015"/>
                  <a:pt x="7537" y="4015"/>
                  <a:pt x="7537" y="4015"/>
                </a:cubicBezTo>
                <a:lnTo>
                  <a:pt x="6966" y="3689"/>
                </a:lnTo>
                <a:close/>
                <a:moveTo>
                  <a:pt x="7537" y="4021"/>
                </a:moveTo>
                <a:cubicBezTo>
                  <a:pt x="7537" y="4349"/>
                  <a:pt x="7537" y="4349"/>
                  <a:pt x="7537" y="4349"/>
                </a:cubicBezTo>
                <a:cubicBezTo>
                  <a:pt x="6966" y="4019"/>
                  <a:pt x="6966" y="4019"/>
                  <a:pt x="6966" y="4019"/>
                </a:cubicBezTo>
                <a:cubicBezTo>
                  <a:pt x="6966" y="3694"/>
                  <a:pt x="6966" y="3694"/>
                  <a:pt x="6966" y="3694"/>
                </a:cubicBezTo>
                <a:lnTo>
                  <a:pt x="7537" y="4021"/>
                </a:lnTo>
                <a:close/>
                <a:moveTo>
                  <a:pt x="7506" y="2349"/>
                </a:moveTo>
                <a:cubicBezTo>
                  <a:pt x="7506" y="2354"/>
                  <a:pt x="7507" y="2359"/>
                  <a:pt x="7509" y="2363"/>
                </a:cubicBezTo>
                <a:cubicBezTo>
                  <a:pt x="7255" y="2509"/>
                  <a:pt x="7255" y="2509"/>
                  <a:pt x="7255" y="2509"/>
                </a:cubicBezTo>
                <a:cubicBezTo>
                  <a:pt x="7254" y="2188"/>
                  <a:pt x="7254" y="2188"/>
                  <a:pt x="7254" y="2188"/>
                </a:cubicBezTo>
                <a:cubicBezTo>
                  <a:pt x="7508" y="2335"/>
                  <a:pt x="7508" y="2335"/>
                  <a:pt x="7508" y="2335"/>
                </a:cubicBezTo>
                <a:cubicBezTo>
                  <a:pt x="7507" y="2339"/>
                  <a:pt x="7506" y="2344"/>
                  <a:pt x="7506" y="2349"/>
                </a:cubicBezTo>
                <a:close/>
                <a:moveTo>
                  <a:pt x="7511" y="2367"/>
                </a:moveTo>
                <a:cubicBezTo>
                  <a:pt x="7517" y="2376"/>
                  <a:pt x="7526" y="2382"/>
                  <a:pt x="7537" y="2384"/>
                </a:cubicBezTo>
                <a:cubicBezTo>
                  <a:pt x="7537" y="2685"/>
                  <a:pt x="7537" y="2685"/>
                  <a:pt x="7537" y="2685"/>
                </a:cubicBezTo>
                <a:cubicBezTo>
                  <a:pt x="7256" y="2846"/>
                  <a:pt x="7256" y="2846"/>
                  <a:pt x="7256" y="2846"/>
                </a:cubicBezTo>
                <a:cubicBezTo>
                  <a:pt x="7255" y="2515"/>
                  <a:pt x="7255" y="2515"/>
                  <a:pt x="7255" y="2515"/>
                </a:cubicBezTo>
                <a:lnTo>
                  <a:pt x="7511" y="2367"/>
                </a:lnTo>
                <a:close/>
                <a:moveTo>
                  <a:pt x="7542" y="3023"/>
                </a:moveTo>
                <a:cubicBezTo>
                  <a:pt x="7829" y="3190"/>
                  <a:pt x="7829" y="3190"/>
                  <a:pt x="7829" y="3190"/>
                </a:cubicBezTo>
                <a:cubicBezTo>
                  <a:pt x="7829" y="3517"/>
                  <a:pt x="7829" y="3517"/>
                  <a:pt x="7829" y="3517"/>
                </a:cubicBezTo>
                <a:cubicBezTo>
                  <a:pt x="7540" y="3684"/>
                  <a:pt x="7540" y="3684"/>
                  <a:pt x="7540" y="3684"/>
                </a:cubicBezTo>
                <a:cubicBezTo>
                  <a:pt x="6968" y="3354"/>
                  <a:pt x="6968" y="3354"/>
                  <a:pt x="6968" y="3354"/>
                </a:cubicBezTo>
                <a:lnTo>
                  <a:pt x="7542" y="3023"/>
                </a:lnTo>
                <a:close/>
                <a:moveTo>
                  <a:pt x="7829" y="3523"/>
                </a:moveTo>
                <a:cubicBezTo>
                  <a:pt x="7828" y="3852"/>
                  <a:pt x="7828" y="3852"/>
                  <a:pt x="7828" y="3852"/>
                </a:cubicBezTo>
                <a:cubicBezTo>
                  <a:pt x="7542" y="4017"/>
                  <a:pt x="7542" y="4017"/>
                  <a:pt x="7542" y="4017"/>
                </a:cubicBezTo>
                <a:cubicBezTo>
                  <a:pt x="7542" y="3688"/>
                  <a:pt x="7542" y="3688"/>
                  <a:pt x="7542" y="3688"/>
                </a:cubicBezTo>
                <a:lnTo>
                  <a:pt x="7829" y="3523"/>
                </a:lnTo>
                <a:close/>
                <a:moveTo>
                  <a:pt x="7571" y="2368"/>
                </a:moveTo>
                <a:cubicBezTo>
                  <a:pt x="7828" y="2517"/>
                  <a:pt x="7828" y="2517"/>
                  <a:pt x="7828" y="2517"/>
                </a:cubicBezTo>
                <a:cubicBezTo>
                  <a:pt x="7546" y="2679"/>
                  <a:pt x="7546" y="2679"/>
                  <a:pt x="7546" y="2679"/>
                </a:cubicBezTo>
                <a:cubicBezTo>
                  <a:pt x="7546" y="2384"/>
                  <a:pt x="7546" y="2384"/>
                  <a:pt x="7546" y="2384"/>
                </a:cubicBezTo>
                <a:cubicBezTo>
                  <a:pt x="7557" y="2382"/>
                  <a:pt x="7566" y="2377"/>
                  <a:pt x="7571" y="2368"/>
                </a:cubicBezTo>
                <a:close/>
                <a:moveTo>
                  <a:pt x="7831" y="2521"/>
                </a:moveTo>
                <a:cubicBezTo>
                  <a:pt x="7829" y="3179"/>
                  <a:pt x="7829" y="3179"/>
                  <a:pt x="7829" y="3179"/>
                </a:cubicBezTo>
                <a:cubicBezTo>
                  <a:pt x="7546" y="3015"/>
                  <a:pt x="7546" y="3015"/>
                  <a:pt x="7546" y="3015"/>
                </a:cubicBezTo>
                <a:cubicBezTo>
                  <a:pt x="7546" y="2685"/>
                  <a:pt x="7546" y="2685"/>
                  <a:pt x="7546" y="2685"/>
                </a:cubicBezTo>
                <a:lnTo>
                  <a:pt x="7831" y="2521"/>
                </a:lnTo>
                <a:close/>
                <a:moveTo>
                  <a:pt x="7832" y="3855"/>
                </a:moveTo>
                <a:cubicBezTo>
                  <a:pt x="7832" y="3853"/>
                  <a:pt x="7832" y="3853"/>
                  <a:pt x="7832" y="3853"/>
                </a:cubicBezTo>
                <a:cubicBezTo>
                  <a:pt x="7833" y="3520"/>
                  <a:pt x="7833" y="3520"/>
                  <a:pt x="7833" y="3520"/>
                </a:cubicBezTo>
                <a:cubicBezTo>
                  <a:pt x="8074" y="3381"/>
                  <a:pt x="8074" y="3381"/>
                  <a:pt x="8074" y="3381"/>
                </a:cubicBezTo>
                <a:cubicBezTo>
                  <a:pt x="8083" y="3395"/>
                  <a:pt x="8098" y="3404"/>
                  <a:pt x="8115" y="3406"/>
                </a:cubicBezTo>
                <a:cubicBezTo>
                  <a:pt x="8115" y="4018"/>
                  <a:pt x="8115" y="4018"/>
                  <a:pt x="8115" y="4018"/>
                </a:cubicBezTo>
                <a:cubicBezTo>
                  <a:pt x="7542" y="4350"/>
                  <a:pt x="7542" y="4350"/>
                  <a:pt x="7542" y="4350"/>
                </a:cubicBezTo>
                <a:cubicBezTo>
                  <a:pt x="7542" y="4023"/>
                  <a:pt x="7542" y="4023"/>
                  <a:pt x="7542" y="4023"/>
                </a:cubicBezTo>
                <a:cubicBezTo>
                  <a:pt x="7543" y="4022"/>
                  <a:pt x="7543" y="4022"/>
                  <a:pt x="7543" y="4022"/>
                </a:cubicBezTo>
                <a:lnTo>
                  <a:pt x="7832" y="3855"/>
                </a:lnTo>
                <a:close/>
                <a:moveTo>
                  <a:pt x="7833" y="3514"/>
                </a:moveTo>
                <a:cubicBezTo>
                  <a:pt x="7834" y="3193"/>
                  <a:pt x="7834" y="3193"/>
                  <a:pt x="7834" y="3193"/>
                </a:cubicBezTo>
                <a:cubicBezTo>
                  <a:pt x="8071" y="3330"/>
                  <a:pt x="8071" y="3330"/>
                  <a:pt x="8071" y="3330"/>
                </a:cubicBezTo>
                <a:cubicBezTo>
                  <a:pt x="8068" y="3337"/>
                  <a:pt x="8066" y="3344"/>
                  <a:pt x="8066" y="3353"/>
                </a:cubicBezTo>
                <a:cubicBezTo>
                  <a:pt x="8066" y="3361"/>
                  <a:pt x="8068" y="3369"/>
                  <a:pt x="8072" y="3377"/>
                </a:cubicBezTo>
                <a:lnTo>
                  <a:pt x="7833" y="3514"/>
                </a:lnTo>
                <a:close/>
                <a:moveTo>
                  <a:pt x="7834" y="3181"/>
                </a:moveTo>
                <a:cubicBezTo>
                  <a:pt x="7836" y="2521"/>
                  <a:pt x="7836" y="2521"/>
                  <a:pt x="7836" y="2521"/>
                </a:cubicBezTo>
                <a:cubicBezTo>
                  <a:pt x="8118" y="2684"/>
                  <a:pt x="8118" y="2684"/>
                  <a:pt x="8118" y="2684"/>
                </a:cubicBezTo>
                <a:cubicBezTo>
                  <a:pt x="8118" y="3299"/>
                  <a:pt x="8118" y="3299"/>
                  <a:pt x="8118" y="3299"/>
                </a:cubicBezTo>
                <a:cubicBezTo>
                  <a:pt x="8101" y="3300"/>
                  <a:pt x="8086" y="3309"/>
                  <a:pt x="8076" y="3321"/>
                </a:cubicBezTo>
                <a:lnTo>
                  <a:pt x="7834" y="3181"/>
                </a:lnTo>
                <a:close/>
                <a:moveTo>
                  <a:pt x="8120" y="4027"/>
                </a:moveTo>
                <a:cubicBezTo>
                  <a:pt x="8403" y="4189"/>
                  <a:pt x="8403" y="4189"/>
                  <a:pt x="8403" y="4189"/>
                </a:cubicBezTo>
                <a:cubicBezTo>
                  <a:pt x="7830" y="4520"/>
                  <a:pt x="7830" y="4520"/>
                  <a:pt x="7830" y="4520"/>
                </a:cubicBezTo>
                <a:cubicBezTo>
                  <a:pt x="7548" y="4358"/>
                  <a:pt x="7548" y="4358"/>
                  <a:pt x="7548" y="4358"/>
                </a:cubicBezTo>
                <a:lnTo>
                  <a:pt x="8120" y="4027"/>
                </a:lnTo>
                <a:close/>
                <a:moveTo>
                  <a:pt x="7827" y="4524"/>
                </a:moveTo>
                <a:cubicBezTo>
                  <a:pt x="7829" y="5185"/>
                  <a:pt x="7829" y="5185"/>
                  <a:pt x="7829" y="5185"/>
                </a:cubicBezTo>
                <a:cubicBezTo>
                  <a:pt x="7546" y="5022"/>
                  <a:pt x="7546" y="5022"/>
                  <a:pt x="7546" y="5022"/>
                </a:cubicBezTo>
                <a:cubicBezTo>
                  <a:pt x="7546" y="4362"/>
                  <a:pt x="7546" y="4362"/>
                  <a:pt x="7546" y="4362"/>
                </a:cubicBezTo>
                <a:lnTo>
                  <a:pt x="7827" y="4524"/>
                </a:lnTo>
                <a:close/>
                <a:moveTo>
                  <a:pt x="8123" y="2684"/>
                </a:moveTo>
                <a:cubicBezTo>
                  <a:pt x="8696" y="2353"/>
                  <a:pt x="8696" y="2353"/>
                  <a:pt x="8696" y="2353"/>
                </a:cubicBezTo>
                <a:cubicBezTo>
                  <a:pt x="8695" y="3015"/>
                  <a:pt x="8695" y="3015"/>
                  <a:pt x="8695" y="3015"/>
                </a:cubicBezTo>
                <a:cubicBezTo>
                  <a:pt x="8163" y="3322"/>
                  <a:pt x="8163" y="3322"/>
                  <a:pt x="8163" y="3322"/>
                </a:cubicBezTo>
                <a:cubicBezTo>
                  <a:pt x="8154" y="3309"/>
                  <a:pt x="8140" y="3301"/>
                  <a:pt x="8123" y="3300"/>
                </a:cubicBezTo>
                <a:lnTo>
                  <a:pt x="8123" y="2684"/>
                </a:lnTo>
                <a:close/>
                <a:moveTo>
                  <a:pt x="8165" y="3380"/>
                </a:moveTo>
                <a:cubicBezTo>
                  <a:pt x="8409" y="3522"/>
                  <a:pt x="8409" y="3522"/>
                  <a:pt x="8409" y="3522"/>
                </a:cubicBezTo>
                <a:cubicBezTo>
                  <a:pt x="8408" y="4181"/>
                  <a:pt x="8408" y="4181"/>
                  <a:pt x="8408" y="4181"/>
                </a:cubicBezTo>
                <a:cubicBezTo>
                  <a:pt x="8125" y="4018"/>
                  <a:pt x="8125" y="4018"/>
                  <a:pt x="8125" y="4018"/>
                </a:cubicBezTo>
                <a:cubicBezTo>
                  <a:pt x="8125" y="3406"/>
                  <a:pt x="8125" y="3406"/>
                  <a:pt x="8125" y="3406"/>
                </a:cubicBezTo>
                <a:cubicBezTo>
                  <a:pt x="8142" y="3404"/>
                  <a:pt x="8157" y="3394"/>
                  <a:pt x="8165" y="3380"/>
                </a:cubicBezTo>
                <a:close/>
                <a:moveTo>
                  <a:pt x="8118" y="5352"/>
                </a:moveTo>
                <a:cubicBezTo>
                  <a:pt x="7834" y="5188"/>
                  <a:pt x="7834" y="5188"/>
                  <a:pt x="7834" y="5188"/>
                </a:cubicBezTo>
                <a:cubicBezTo>
                  <a:pt x="7832" y="4527"/>
                  <a:pt x="7832" y="4527"/>
                  <a:pt x="7832" y="4527"/>
                </a:cubicBezTo>
                <a:cubicBezTo>
                  <a:pt x="8070" y="4664"/>
                  <a:pt x="8070" y="4664"/>
                  <a:pt x="8070" y="4664"/>
                </a:cubicBezTo>
                <a:cubicBezTo>
                  <a:pt x="8065" y="4672"/>
                  <a:pt x="8063" y="4682"/>
                  <a:pt x="8063" y="4691"/>
                </a:cubicBezTo>
                <a:cubicBezTo>
                  <a:pt x="8063" y="4722"/>
                  <a:pt x="8087" y="4747"/>
                  <a:pt x="8117" y="4749"/>
                </a:cubicBezTo>
                <a:lnTo>
                  <a:pt x="8118" y="5352"/>
                </a:lnTo>
                <a:close/>
                <a:moveTo>
                  <a:pt x="8113" y="5360"/>
                </a:moveTo>
                <a:cubicBezTo>
                  <a:pt x="7835" y="5521"/>
                  <a:pt x="7835" y="5521"/>
                  <a:pt x="7835" y="5521"/>
                </a:cubicBezTo>
                <a:cubicBezTo>
                  <a:pt x="7834" y="5199"/>
                  <a:pt x="7834" y="5199"/>
                  <a:pt x="7834" y="5199"/>
                </a:cubicBezTo>
                <a:lnTo>
                  <a:pt x="8113" y="5360"/>
                </a:lnTo>
                <a:close/>
                <a:moveTo>
                  <a:pt x="8116" y="6025"/>
                </a:moveTo>
                <a:cubicBezTo>
                  <a:pt x="7570" y="6341"/>
                  <a:pt x="7570" y="6341"/>
                  <a:pt x="7570" y="6341"/>
                </a:cubicBezTo>
                <a:cubicBezTo>
                  <a:pt x="7564" y="6333"/>
                  <a:pt x="7554" y="6327"/>
                  <a:pt x="7543" y="6327"/>
                </a:cubicBezTo>
                <a:cubicBezTo>
                  <a:pt x="7543" y="5751"/>
                  <a:pt x="7543" y="5751"/>
                  <a:pt x="7543" y="5751"/>
                </a:cubicBezTo>
                <a:cubicBezTo>
                  <a:pt x="7575" y="5751"/>
                  <a:pt x="7600" y="5725"/>
                  <a:pt x="7600" y="5693"/>
                </a:cubicBezTo>
                <a:cubicBezTo>
                  <a:pt x="7600" y="5684"/>
                  <a:pt x="7597" y="5674"/>
                  <a:pt x="7593" y="5666"/>
                </a:cubicBezTo>
                <a:cubicBezTo>
                  <a:pt x="7830" y="5530"/>
                  <a:pt x="7830" y="5530"/>
                  <a:pt x="7830" y="5530"/>
                </a:cubicBezTo>
                <a:cubicBezTo>
                  <a:pt x="7831" y="6163"/>
                  <a:pt x="7831" y="6163"/>
                  <a:pt x="7831" y="6163"/>
                </a:cubicBezTo>
                <a:cubicBezTo>
                  <a:pt x="7836" y="6163"/>
                  <a:pt x="7836" y="6163"/>
                  <a:pt x="7836" y="6163"/>
                </a:cubicBezTo>
                <a:cubicBezTo>
                  <a:pt x="7835" y="5527"/>
                  <a:pt x="7835" y="5527"/>
                  <a:pt x="7835" y="5527"/>
                </a:cubicBezTo>
                <a:cubicBezTo>
                  <a:pt x="8116" y="5364"/>
                  <a:pt x="8116" y="5364"/>
                  <a:pt x="8116" y="5364"/>
                </a:cubicBezTo>
                <a:lnTo>
                  <a:pt x="8116" y="6025"/>
                </a:lnTo>
                <a:close/>
                <a:moveTo>
                  <a:pt x="7542" y="5635"/>
                </a:moveTo>
                <a:cubicBezTo>
                  <a:pt x="7521" y="5635"/>
                  <a:pt x="7502" y="5646"/>
                  <a:pt x="7492" y="5663"/>
                </a:cubicBezTo>
                <a:cubicBezTo>
                  <a:pt x="6971" y="5360"/>
                  <a:pt x="6971" y="5360"/>
                  <a:pt x="6971" y="5360"/>
                </a:cubicBezTo>
                <a:cubicBezTo>
                  <a:pt x="7542" y="5030"/>
                  <a:pt x="7542" y="5030"/>
                  <a:pt x="7542" y="5030"/>
                </a:cubicBezTo>
                <a:cubicBezTo>
                  <a:pt x="7829" y="5197"/>
                  <a:pt x="7829" y="5197"/>
                  <a:pt x="7829" y="5197"/>
                </a:cubicBezTo>
                <a:cubicBezTo>
                  <a:pt x="7830" y="5524"/>
                  <a:pt x="7830" y="5524"/>
                  <a:pt x="7830" y="5524"/>
                </a:cubicBezTo>
                <a:cubicBezTo>
                  <a:pt x="7591" y="5662"/>
                  <a:pt x="7591" y="5662"/>
                  <a:pt x="7591" y="5662"/>
                </a:cubicBezTo>
                <a:cubicBezTo>
                  <a:pt x="7580" y="5646"/>
                  <a:pt x="7562" y="5635"/>
                  <a:pt x="7542" y="5635"/>
                </a:cubicBezTo>
                <a:close/>
                <a:moveTo>
                  <a:pt x="7538" y="6327"/>
                </a:moveTo>
                <a:cubicBezTo>
                  <a:pt x="7528" y="6328"/>
                  <a:pt x="7519" y="6333"/>
                  <a:pt x="7513" y="6341"/>
                </a:cubicBezTo>
                <a:cubicBezTo>
                  <a:pt x="6967" y="6026"/>
                  <a:pt x="6967" y="6026"/>
                  <a:pt x="6967" y="6026"/>
                </a:cubicBezTo>
                <a:cubicBezTo>
                  <a:pt x="6967" y="5364"/>
                  <a:pt x="6967" y="5364"/>
                  <a:pt x="6967" y="5364"/>
                </a:cubicBezTo>
                <a:cubicBezTo>
                  <a:pt x="7490" y="5667"/>
                  <a:pt x="7490" y="5667"/>
                  <a:pt x="7490" y="5667"/>
                </a:cubicBezTo>
                <a:cubicBezTo>
                  <a:pt x="7486" y="5675"/>
                  <a:pt x="7483" y="5684"/>
                  <a:pt x="7483" y="5693"/>
                </a:cubicBezTo>
                <a:cubicBezTo>
                  <a:pt x="7483" y="5724"/>
                  <a:pt x="7508" y="5749"/>
                  <a:pt x="7538" y="5751"/>
                </a:cubicBezTo>
                <a:lnTo>
                  <a:pt x="7538" y="6327"/>
                </a:lnTo>
                <a:close/>
                <a:moveTo>
                  <a:pt x="6963" y="5353"/>
                </a:moveTo>
                <a:cubicBezTo>
                  <a:pt x="6963" y="4692"/>
                  <a:pt x="6963" y="4692"/>
                  <a:pt x="6963" y="4692"/>
                </a:cubicBezTo>
                <a:cubicBezTo>
                  <a:pt x="7536" y="4361"/>
                  <a:pt x="7536" y="4361"/>
                  <a:pt x="7536" y="4361"/>
                </a:cubicBezTo>
                <a:cubicBezTo>
                  <a:pt x="7537" y="5022"/>
                  <a:pt x="7537" y="5022"/>
                  <a:pt x="7537" y="5022"/>
                </a:cubicBezTo>
                <a:lnTo>
                  <a:pt x="6963" y="5353"/>
                </a:lnTo>
                <a:close/>
                <a:moveTo>
                  <a:pt x="6960" y="4688"/>
                </a:moveTo>
                <a:cubicBezTo>
                  <a:pt x="6389" y="4358"/>
                  <a:pt x="6389" y="4358"/>
                  <a:pt x="6389" y="4358"/>
                </a:cubicBezTo>
                <a:cubicBezTo>
                  <a:pt x="6961" y="4027"/>
                  <a:pt x="6961" y="4027"/>
                  <a:pt x="6961" y="4027"/>
                </a:cubicBezTo>
                <a:cubicBezTo>
                  <a:pt x="7532" y="4357"/>
                  <a:pt x="7532" y="4357"/>
                  <a:pt x="7532" y="4357"/>
                </a:cubicBezTo>
                <a:lnTo>
                  <a:pt x="6960" y="4688"/>
                </a:lnTo>
                <a:close/>
                <a:moveTo>
                  <a:pt x="6959" y="5352"/>
                </a:moveTo>
                <a:cubicBezTo>
                  <a:pt x="6429" y="5045"/>
                  <a:pt x="6429" y="5045"/>
                  <a:pt x="6429" y="5045"/>
                </a:cubicBezTo>
                <a:cubicBezTo>
                  <a:pt x="6432" y="5038"/>
                  <a:pt x="6434" y="5031"/>
                  <a:pt x="6434" y="5023"/>
                </a:cubicBezTo>
                <a:cubicBezTo>
                  <a:pt x="6434" y="4996"/>
                  <a:pt x="6413" y="4974"/>
                  <a:pt x="6387" y="4971"/>
                </a:cubicBezTo>
                <a:cubicBezTo>
                  <a:pt x="6386" y="4361"/>
                  <a:pt x="6386" y="4361"/>
                  <a:pt x="6386" y="4361"/>
                </a:cubicBezTo>
                <a:cubicBezTo>
                  <a:pt x="6958" y="4692"/>
                  <a:pt x="6958" y="4692"/>
                  <a:pt x="6958" y="4692"/>
                </a:cubicBezTo>
                <a:lnTo>
                  <a:pt x="6959" y="5352"/>
                </a:lnTo>
                <a:close/>
                <a:moveTo>
                  <a:pt x="6381" y="5692"/>
                </a:moveTo>
                <a:cubicBezTo>
                  <a:pt x="6099" y="5528"/>
                  <a:pt x="6099" y="5528"/>
                  <a:pt x="6099" y="5528"/>
                </a:cubicBezTo>
                <a:cubicBezTo>
                  <a:pt x="6096" y="5196"/>
                  <a:pt x="6096" y="5196"/>
                  <a:pt x="6096" y="5196"/>
                </a:cubicBezTo>
                <a:cubicBezTo>
                  <a:pt x="6338" y="5055"/>
                  <a:pt x="6338" y="5055"/>
                  <a:pt x="6338" y="5055"/>
                </a:cubicBezTo>
                <a:cubicBezTo>
                  <a:pt x="6347" y="5068"/>
                  <a:pt x="6363" y="5077"/>
                  <a:pt x="6380" y="5077"/>
                </a:cubicBezTo>
                <a:cubicBezTo>
                  <a:pt x="6399" y="5077"/>
                  <a:pt x="6415" y="5067"/>
                  <a:pt x="6424" y="5054"/>
                </a:cubicBezTo>
                <a:cubicBezTo>
                  <a:pt x="6952" y="5360"/>
                  <a:pt x="6952" y="5360"/>
                  <a:pt x="6952" y="5360"/>
                </a:cubicBezTo>
                <a:lnTo>
                  <a:pt x="6381" y="5692"/>
                </a:lnTo>
                <a:close/>
                <a:moveTo>
                  <a:pt x="6379" y="5696"/>
                </a:moveTo>
                <a:cubicBezTo>
                  <a:pt x="6379" y="6018"/>
                  <a:pt x="6379" y="6018"/>
                  <a:pt x="6379" y="6018"/>
                </a:cubicBezTo>
                <a:cubicBezTo>
                  <a:pt x="6103" y="5856"/>
                  <a:pt x="6103" y="5856"/>
                  <a:pt x="6103" y="5856"/>
                </a:cubicBezTo>
                <a:cubicBezTo>
                  <a:pt x="6099" y="5533"/>
                  <a:pt x="6099" y="5533"/>
                  <a:pt x="6099" y="5533"/>
                </a:cubicBezTo>
                <a:lnTo>
                  <a:pt x="6379" y="5696"/>
                </a:lnTo>
                <a:close/>
                <a:moveTo>
                  <a:pt x="6379" y="6309"/>
                </a:moveTo>
                <a:cubicBezTo>
                  <a:pt x="6362" y="6310"/>
                  <a:pt x="6347" y="6319"/>
                  <a:pt x="6338" y="6333"/>
                </a:cubicBezTo>
                <a:cubicBezTo>
                  <a:pt x="5807" y="6027"/>
                  <a:pt x="5807" y="6027"/>
                  <a:pt x="5807" y="6027"/>
                </a:cubicBezTo>
                <a:cubicBezTo>
                  <a:pt x="5807" y="5364"/>
                  <a:pt x="5807" y="5364"/>
                  <a:pt x="5807" y="5364"/>
                </a:cubicBezTo>
                <a:cubicBezTo>
                  <a:pt x="6094" y="5530"/>
                  <a:pt x="6094" y="5530"/>
                  <a:pt x="6094" y="5530"/>
                </a:cubicBezTo>
                <a:cubicBezTo>
                  <a:pt x="6098" y="5859"/>
                  <a:pt x="6098" y="5859"/>
                  <a:pt x="6098" y="5859"/>
                </a:cubicBezTo>
                <a:cubicBezTo>
                  <a:pt x="6099" y="5860"/>
                  <a:pt x="6099" y="5860"/>
                  <a:pt x="6099" y="5860"/>
                </a:cubicBezTo>
                <a:cubicBezTo>
                  <a:pt x="6379" y="6024"/>
                  <a:pt x="6379" y="6024"/>
                  <a:pt x="6379" y="6024"/>
                </a:cubicBezTo>
                <a:lnTo>
                  <a:pt x="6379" y="6309"/>
                </a:lnTo>
                <a:close/>
                <a:moveTo>
                  <a:pt x="6377" y="7029"/>
                </a:moveTo>
                <a:cubicBezTo>
                  <a:pt x="5804" y="7359"/>
                  <a:pt x="5804" y="7359"/>
                  <a:pt x="5804" y="7359"/>
                </a:cubicBezTo>
                <a:cubicBezTo>
                  <a:pt x="5804" y="6754"/>
                  <a:pt x="5804" y="6754"/>
                  <a:pt x="5804" y="6754"/>
                </a:cubicBezTo>
                <a:cubicBezTo>
                  <a:pt x="5835" y="6754"/>
                  <a:pt x="5861" y="6728"/>
                  <a:pt x="5861" y="6696"/>
                </a:cubicBezTo>
                <a:cubicBezTo>
                  <a:pt x="5861" y="6687"/>
                  <a:pt x="5858" y="6678"/>
                  <a:pt x="5854" y="6670"/>
                </a:cubicBezTo>
                <a:cubicBezTo>
                  <a:pt x="6338" y="6392"/>
                  <a:pt x="6338" y="6392"/>
                  <a:pt x="6338" y="6392"/>
                </a:cubicBezTo>
                <a:cubicBezTo>
                  <a:pt x="6346" y="6405"/>
                  <a:pt x="6361" y="6414"/>
                  <a:pt x="6377" y="6415"/>
                </a:cubicBezTo>
                <a:lnTo>
                  <a:pt x="6377" y="7029"/>
                </a:lnTo>
                <a:close/>
                <a:moveTo>
                  <a:pt x="5516" y="6189"/>
                </a:moveTo>
                <a:cubicBezTo>
                  <a:pt x="5516" y="5525"/>
                  <a:pt x="5516" y="5525"/>
                  <a:pt x="5516" y="5525"/>
                </a:cubicBezTo>
                <a:cubicBezTo>
                  <a:pt x="5797" y="5363"/>
                  <a:pt x="5797" y="5363"/>
                  <a:pt x="5797" y="5363"/>
                </a:cubicBezTo>
                <a:cubicBezTo>
                  <a:pt x="5798" y="5363"/>
                  <a:pt x="5798" y="5363"/>
                  <a:pt x="5798" y="5363"/>
                </a:cubicBezTo>
                <a:cubicBezTo>
                  <a:pt x="5798" y="6027"/>
                  <a:pt x="5798" y="6027"/>
                  <a:pt x="5798" y="6027"/>
                </a:cubicBezTo>
                <a:lnTo>
                  <a:pt x="5516" y="6189"/>
                </a:lnTo>
                <a:close/>
                <a:moveTo>
                  <a:pt x="5511" y="5522"/>
                </a:moveTo>
                <a:cubicBezTo>
                  <a:pt x="4935" y="5195"/>
                  <a:pt x="4935" y="5195"/>
                  <a:pt x="4935" y="5195"/>
                </a:cubicBezTo>
                <a:cubicBezTo>
                  <a:pt x="5223" y="5029"/>
                  <a:pt x="5223" y="5029"/>
                  <a:pt x="5223" y="5029"/>
                </a:cubicBezTo>
                <a:cubicBezTo>
                  <a:pt x="5792" y="5360"/>
                  <a:pt x="5792" y="5360"/>
                  <a:pt x="5792" y="5360"/>
                </a:cubicBezTo>
                <a:lnTo>
                  <a:pt x="5511" y="5522"/>
                </a:lnTo>
                <a:close/>
                <a:moveTo>
                  <a:pt x="5511" y="6526"/>
                </a:moveTo>
                <a:cubicBezTo>
                  <a:pt x="5231" y="6364"/>
                  <a:pt x="5231" y="6364"/>
                  <a:pt x="5231" y="6364"/>
                </a:cubicBezTo>
                <a:cubicBezTo>
                  <a:pt x="5511" y="6203"/>
                  <a:pt x="5511" y="6203"/>
                  <a:pt x="5511" y="6203"/>
                </a:cubicBezTo>
                <a:lnTo>
                  <a:pt x="5511" y="6526"/>
                </a:lnTo>
                <a:close/>
                <a:moveTo>
                  <a:pt x="5224" y="6356"/>
                </a:moveTo>
                <a:cubicBezTo>
                  <a:pt x="5224" y="5694"/>
                  <a:pt x="5224" y="5694"/>
                  <a:pt x="5224" y="5694"/>
                </a:cubicBezTo>
                <a:cubicBezTo>
                  <a:pt x="5511" y="5528"/>
                  <a:pt x="5511" y="5528"/>
                  <a:pt x="5511" y="5528"/>
                </a:cubicBezTo>
                <a:cubicBezTo>
                  <a:pt x="5511" y="6192"/>
                  <a:pt x="5511" y="6192"/>
                  <a:pt x="5511" y="6192"/>
                </a:cubicBezTo>
                <a:lnTo>
                  <a:pt x="5224" y="6356"/>
                </a:lnTo>
                <a:close/>
                <a:moveTo>
                  <a:pt x="5222" y="5689"/>
                </a:moveTo>
                <a:cubicBezTo>
                  <a:pt x="4935" y="5524"/>
                  <a:pt x="4935" y="5524"/>
                  <a:pt x="4935" y="5524"/>
                </a:cubicBezTo>
                <a:cubicBezTo>
                  <a:pt x="4935" y="5200"/>
                  <a:pt x="4935" y="5200"/>
                  <a:pt x="4935" y="5200"/>
                </a:cubicBezTo>
                <a:cubicBezTo>
                  <a:pt x="5506" y="5525"/>
                  <a:pt x="5506" y="5525"/>
                  <a:pt x="5506" y="5525"/>
                </a:cubicBezTo>
                <a:lnTo>
                  <a:pt x="5222" y="5689"/>
                </a:lnTo>
                <a:close/>
                <a:moveTo>
                  <a:pt x="5219" y="6355"/>
                </a:moveTo>
                <a:cubicBezTo>
                  <a:pt x="4935" y="6191"/>
                  <a:pt x="4935" y="6191"/>
                  <a:pt x="4935" y="6191"/>
                </a:cubicBezTo>
                <a:cubicBezTo>
                  <a:pt x="4935" y="5530"/>
                  <a:pt x="4935" y="5530"/>
                  <a:pt x="4935" y="5530"/>
                </a:cubicBezTo>
                <a:cubicBezTo>
                  <a:pt x="5219" y="5694"/>
                  <a:pt x="5219" y="5694"/>
                  <a:pt x="5219" y="5694"/>
                </a:cubicBezTo>
                <a:lnTo>
                  <a:pt x="5219" y="6355"/>
                </a:lnTo>
                <a:close/>
                <a:moveTo>
                  <a:pt x="4642" y="6695"/>
                </a:moveTo>
                <a:cubicBezTo>
                  <a:pt x="4357" y="6530"/>
                  <a:pt x="4357" y="6530"/>
                  <a:pt x="4357" y="6530"/>
                </a:cubicBezTo>
                <a:cubicBezTo>
                  <a:pt x="4930" y="6199"/>
                  <a:pt x="4930" y="6199"/>
                  <a:pt x="4930" y="6199"/>
                </a:cubicBezTo>
                <a:cubicBezTo>
                  <a:pt x="5214" y="6364"/>
                  <a:pt x="5214" y="6364"/>
                  <a:pt x="5214" y="6364"/>
                </a:cubicBezTo>
                <a:lnTo>
                  <a:pt x="4642" y="6695"/>
                </a:lnTo>
                <a:close/>
                <a:moveTo>
                  <a:pt x="4640" y="7315"/>
                </a:moveTo>
                <a:cubicBezTo>
                  <a:pt x="4624" y="7316"/>
                  <a:pt x="4610" y="7324"/>
                  <a:pt x="4600" y="7335"/>
                </a:cubicBezTo>
                <a:cubicBezTo>
                  <a:pt x="4068" y="7030"/>
                  <a:pt x="4068" y="7030"/>
                  <a:pt x="4068" y="7030"/>
                </a:cubicBezTo>
                <a:cubicBezTo>
                  <a:pt x="4068" y="6369"/>
                  <a:pt x="4068" y="6369"/>
                  <a:pt x="4068" y="6369"/>
                </a:cubicBezTo>
                <a:cubicBezTo>
                  <a:pt x="4351" y="6532"/>
                  <a:pt x="4351" y="6532"/>
                  <a:pt x="4351" y="6532"/>
                </a:cubicBezTo>
                <a:cubicBezTo>
                  <a:pt x="4351" y="6534"/>
                  <a:pt x="4351" y="6534"/>
                  <a:pt x="4351" y="6534"/>
                </a:cubicBezTo>
                <a:cubicBezTo>
                  <a:pt x="4352" y="6533"/>
                  <a:pt x="4352" y="6533"/>
                  <a:pt x="4352" y="6533"/>
                </a:cubicBezTo>
                <a:cubicBezTo>
                  <a:pt x="4640" y="6700"/>
                  <a:pt x="4640" y="6700"/>
                  <a:pt x="4640" y="6700"/>
                </a:cubicBezTo>
                <a:lnTo>
                  <a:pt x="4640" y="7315"/>
                </a:lnTo>
                <a:close/>
                <a:moveTo>
                  <a:pt x="4065" y="6357"/>
                </a:moveTo>
                <a:cubicBezTo>
                  <a:pt x="4064" y="5752"/>
                  <a:pt x="4064" y="5752"/>
                  <a:pt x="4064" y="5752"/>
                </a:cubicBezTo>
                <a:cubicBezTo>
                  <a:pt x="4095" y="5751"/>
                  <a:pt x="4120" y="5725"/>
                  <a:pt x="4120" y="5694"/>
                </a:cubicBezTo>
                <a:cubicBezTo>
                  <a:pt x="4120" y="5685"/>
                  <a:pt x="4118" y="5675"/>
                  <a:pt x="4113" y="5667"/>
                </a:cubicBezTo>
                <a:cubicBezTo>
                  <a:pt x="4351" y="5530"/>
                  <a:pt x="4351" y="5530"/>
                  <a:pt x="4351" y="5530"/>
                </a:cubicBezTo>
                <a:cubicBezTo>
                  <a:pt x="4351" y="6192"/>
                  <a:pt x="4351" y="6192"/>
                  <a:pt x="4351" y="6192"/>
                </a:cubicBezTo>
                <a:lnTo>
                  <a:pt x="4065" y="6357"/>
                </a:lnTo>
                <a:close/>
                <a:moveTo>
                  <a:pt x="4062" y="5636"/>
                </a:moveTo>
                <a:cubicBezTo>
                  <a:pt x="4041" y="5636"/>
                  <a:pt x="4023" y="5647"/>
                  <a:pt x="4013" y="5663"/>
                </a:cubicBezTo>
                <a:cubicBezTo>
                  <a:pt x="3532" y="5384"/>
                  <a:pt x="3532" y="5384"/>
                  <a:pt x="3532" y="5384"/>
                </a:cubicBezTo>
                <a:cubicBezTo>
                  <a:pt x="3535" y="5377"/>
                  <a:pt x="3537" y="5370"/>
                  <a:pt x="3537" y="5362"/>
                </a:cubicBezTo>
                <a:cubicBezTo>
                  <a:pt x="3537" y="5353"/>
                  <a:pt x="3535" y="5345"/>
                  <a:pt x="3531" y="5338"/>
                </a:cubicBezTo>
                <a:cubicBezTo>
                  <a:pt x="3777" y="5196"/>
                  <a:pt x="3777" y="5196"/>
                  <a:pt x="3777" y="5196"/>
                </a:cubicBezTo>
                <a:cubicBezTo>
                  <a:pt x="4349" y="5526"/>
                  <a:pt x="4349" y="5526"/>
                  <a:pt x="4349" y="5526"/>
                </a:cubicBezTo>
                <a:cubicBezTo>
                  <a:pt x="4111" y="5663"/>
                  <a:pt x="4111" y="5663"/>
                  <a:pt x="4111" y="5663"/>
                </a:cubicBezTo>
                <a:cubicBezTo>
                  <a:pt x="4101" y="5647"/>
                  <a:pt x="4082" y="5636"/>
                  <a:pt x="4062" y="5636"/>
                </a:cubicBezTo>
                <a:close/>
                <a:moveTo>
                  <a:pt x="4060" y="6356"/>
                </a:moveTo>
                <a:cubicBezTo>
                  <a:pt x="3489" y="6026"/>
                  <a:pt x="3489" y="6026"/>
                  <a:pt x="3489" y="6026"/>
                </a:cubicBezTo>
                <a:cubicBezTo>
                  <a:pt x="3488" y="5415"/>
                  <a:pt x="3488" y="5415"/>
                  <a:pt x="3488" y="5415"/>
                </a:cubicBezTo>
                <a:cubicBezTo>
                  <a:pt x="3506" y="5413"/>
                  <a:pt x="3521" y="5403"/>
                  <a:pt x="3530" y="5389"/>
                </a:cubicBezTo>
                <a:cubicBezTo>
                  <a:pt x="4010" y="5667"/>
                  <a:pt x="4010" y="5667"/>
                  <a:pt x="4010" y="5667"/>
                </a:cubicBezTo>
                <a:cubicBezTo>
                  <a:pt x="4006" y="5675"/>
                  <a:pt x="4004" y="5684"/>
                  <a:pt x="4004" y="5694"/>
                </a:cubicBezTo>
                <a:cubicBezTo>
                  <a:pt x="4004" y="5725"/>
                  <a:pt x="4028" y="5751"/>
                  <a:pt x="4059" y="5752"/>
                </a:cubicBezTo>
                <a:lnTo>
                  <a:pt x="4060" y="6356"/>
                </a:lnTo>
                <a:close/>
                <a:moveTo>
                  <a:pt x="4059" y="7030"/>
                </a:moveTo>
                <a:cubicBezTo>
                  <a:pt x="3485" y="7359"/>
                  <a:pt x="3485" y="7359"/>
                  <a:pt x="3485" y="7359"/>
                </a:cubicBezTo>
                <a:cubicBezTo>
                  <a:pt x="3485" y="6700"/>
                  <a:pt x="3485" y="6700"/>
                  <a:pt x="3485" y="6700"/>
                </a:cubicBezTo>
                <a:cubicBezTo>
                  <a:pt x="4059" y="6368"/>
                  <a:pt x="4059" y="6368"/>
                  <a:pt x="4059" y="6368"/>
                </a:cubicBezTo>
                <a:lnTo>
                  <a:pt x="4059" y="7030"/>
                </a:lnTo>
                <a:close/>
                <a:moveTo>
                  <a:pt x="3196" y="6190"/>
                </a:moveTo>
                <a:cubicBezTo>
                  <a:pt x="3196" y="5528"/>
                  <a:pt x="3196" y="5528"/>
                  <a:pt x="3196" y="5528"/>
                </a:cubicBezTo>
                <a:cubicBezTo>
                  <a:pt x="3437" y="5388"/>
                  <a:pt x="3437" y="5388"/>
                  <a:pt x="3437" y="5388"/>
                </a:cubicBezTo>
                <a:cubicBezTo>
                  <a:pt x="3446" y="5402"/>
                  <a:pt x="3461" y="5413"/>
                  <a:pt x="3478" y="5415"/>
                </a:cubicBezTo>
                <a:cubicBezTo>
                  <a:pt x="3479" y="6026"/>
                  <a:pt x="3479" y="6026"/>
                  <a:pt x="3479" y="6026"/>
                </a:cubicBezTo>
                <a:lnTo>
                  <a:pt x="3196" y="6190"/>
                </a:lnTo>
                <a:close/>
                <a:moveTo>
                  <a:pt x="3196" y="5522"/>
                </a:moveTo>
                <a:cubicBezTo>
                  <a:pt x="3196" y="5200"/>
                  <a:pt x="3196" y="5200"/>
                  <a:pt x="3196" y="5200"/>
                </a:cubicBezTo>
                <a:cubicBezTo>
                  <a:pt x="3436" y="5339"/>
                  <a:pt x="3436" y="5339"/>
                  <a:pt x="3436" y="5339"/>
                </a:cubicBezTo>
                <a:cubicBezTo>
                  <a:pt x="3432" y="5346"/>
                  <a:pt x="3430" y="5353"/>
                  <a:pt x="3430" y="5362"/>
                </a:cubicBezTo>
                <a:cubicBezTo>
                  <a:pt x="3430" y="5369"/>
                  <a:pt x="3432" y="5377"/>
                  <a:pt x="3435" y="5384"/>
                </a:cubicBezTo>
                <a:lnTo>
                  <a:pt x="3196" y="5522"/>
                </a:lnTo>
                <a:close/>
                <a:moveTo>
                  <a:pt x="3196" y="5188"/>
                </a:moveTo>
                <a:cubicBezTo>
                  <a:pt x="2909" y="5022"/>
                  <a:pt x="2909" y="5022"/>
                  <a:pt x="2909" y="5022"/>
                </a:cubicBezTo>
                <a:cubicBezTo>
                  <a:pt x="2909" y="4690"/>
                  <a:pt x="2909" y="4690"/>
                  <a:pt x="2909" y="4690"/>
                </a:cubicBezTo>
                <a:cubicBezTo>
                  <a:pt x="3194" y="4526"/>
                  <a:pt x="3194" y="4526"/>
                  <a:pt x="3194" y="4526"/>
                </a:cubicBezTo>
                <a:cubicBezTo>
                  <a:pt x="3480" y="4693"/>
                  <a:pt x="3480" y="4693"/>
                  <a:pt x="3480" y="4693"/>
                </a:cubicBezTo>
                <a:cubicBezTo>
                  <a:pt x="3480" y="5022"/>
                  <a:pt x="3480" y="5022"/>
                  <a:pt x="3480" y="5022"/>
                </a:cubicBezTo>
                <a:lnTo>
                  <a:pt x="3196" y="5188"/>
                </a:lnTo>
                <a:close/>
                <a:moveTo>
                  <a:pt x="3191" y="6527"/>
                </a:moveTo>
                <a:cubicBezTo>
                  <a:pt x="2912" y="6365"/>
                  <a:pt x="2912" y="6365"/>
                  <a:pt x="2912" y="6365"/>
                </a:cubicBezTo>
                <a:cubicBezTo>
                  <a:pt x="3191" y="6204"/>
                  <a:pt x="3191" y="6204"/>
                  <a:pt x="3191" y="6204"/>
                </a:cubicBezTo>
                <a:lnTo>
                  <a:pt x="3191" y="6527"/>
                </a:lnTo>
                <a:close/>
                <a:moveTo>
                  <a:pt x="2906" y="6358"/>
                </a:moveTo>
                <a:cubicBezTo>
                  <a:pt x="2905" y="5696"/>
                  <a:pt x="2905" y="5696"/>
                  <a:pt x="2905" y="5696"/>
                </a:cubicBezTo>
                <a:cubicBezTo>
                  <a:pt x="3191" y="5530"/>
                  <a:pt x="3191" y="5530"/>
                  <a:pt x="3191" y="5530"/>
                </a:cubicBezTo>
                <a:cubicBezTo>
                  <a:pt x="3191" y="6193"/>
                  <a:pt x="3191" y="6193"/>
                  <a:pt x="3191" y="6193"/>
                </a:cubicBezTo>
                <a:lnTo>
                  <a:pt x="2906" y="6358"/>
                </a:lnTo>
                <a:close/>
                <a:moveTo>
                  <a:pt x="2902" y="5692"/>
                </a:moveTo>
                <a:cubicBezTo>
                  <a:pt x="2617" y="5526"/>
                  <a:pt x="2617" y="5526"/>
                  <a:pt x="2617" y="5526"/>
                </a:cubicBezTo>
                <a:cubicBezTo>
                  <a:pt x="2616" y="5197"/>
                  <a:pt x="2616" y="5197"/>
                  <a:pt x="2616" y="5197"/>
                </a:cubicBezTo>
                <a:cubicBezTo>
                  <a:pt x="2904" y="5030"/>
                  <a:pt x="2904" y="5030"/>
                  <a:pt x="2904" y="5030"/>
                </a:cubicBezTo>
                <a:cubicBezTo>
                  <a:pt x="3191" y="5197"/>
                  <a:pt x="3191" y="5197"/>
                  <a:pt x="3191" y="5197"/>
                </a:cubicBezTo>
                <a:cubicBezTo>
                  <a:pt x="3191" y="5525"/>
                  <a:pt x="3191" y="5525"/>
                  <a:pt x="3191" y="5525"/>
                </a:cubicBezTo>
                <a:lnTo>
                  <a:pt x="2902" y="5692"/>
                </a:lnTo>
                <a:close/>
                <a:moveTo>
                  <a:pt x="2329" y="5689"/>
                </a:moveTo>
                <a:cubicBezTo>
                  <a:pt x="2328" y="5364"/>
                  <a:pt x="2328" y="5364"/>
                  <a:pt x="2328" y="5364"/>
                </a:cubicBezTo>
                <a:cubicBezTo>
                  <a:pt x="2611" y="5528"/>
                  <a:pt x="2611" y="5528"/>
                  <a:pt x="2611" y="5528"/>
                </a:cubicBezTo>
                <a:lnTo>
                  <a:pt x="2329" y="5689"/>
                </a:lnTo>
                <a:close/>
                <a:moveTo>
                  <a:pt x="2332" y="5361"/>
                </a:moveTo>
                <a:cubicBezTo>
                  <a:pt x="2611" y="5200"/>
                  <a:pt x="2611" y="5200"/>
                  <a:pt x="2611" y="5200"/>
                </a:cubicBezTo>
                <a:cubicBezTo>
                  <a:pt x="2612" y="5523"/>
                  <a:pt x="2612" y="5523"/>
                  <a:pt x="2612" y="5523"/>
                </a:cubicBezTo>
                <a:lnTo>
                  <a:pt x="2332" y="5361"/>
                </a:lnTo>
                <a:close/>
                <a:moveTo>
                  <a:pt x="2326" y="5353"/>
                </a:moveTo>
                <a:cubicBezTo>
                  <a:pt x="2326" y="4693"/>
                  <a:pt x="2326" y="4693"/>
                  <a:pt x="2326" y="4693"/>
                </a:cubicBezTo>
                <a:cubicBezTo>
                  <a:pt x="2874" y="4374"/>
                  <a:pt x="2874" y="4374"/>
                  <a:pt x="2874" y="4374"/>
                </a:cubicBezTo>
                <a:cubicBezTo>
                  <a:pt x="2880" y="4383"/>
                  <a:pt x="2889" y="4389"/>
                  <a:pt x="2899" y="4390"/>
                </a:cubicBezTo>
                <a:cubicBezTo>
                  <a:pt x="2899" y="4690"/>
                  <a:pt x="2899" y="4690"/>
                  <a:pt x="2899" y="4690"/>
                </a:cubicBezTo>
                <a:cubicBezTo>
                  <a:pt x="2610" y="4856"/>
                  <a:pt x="2610" y="4856"/>
                  <a:pt x="2610" y="4856"/>
                </a:cubicBezTo>
                <a:cubicBezTo>
                  <a:pt x="2610" y="4857"/>
                  <a:pt x="2610" y="4857"/>
                  <a:pt x="2610" y="4857"/>
                </a:cubicBezTo>
                <a:cubicBezTo>
                  <a:pt x="2611" y="5188"/>
                  <a:pt x="2611" y="5188"/>
                  <a:pt x="2611" y="5188"/>
                </a:cubicBezTo>
                <a:lnTo>
                  <a:pt x="2326" y="5353"/>
                </a:lnTo>
                <a:close/>
                <a:moveTo>
                  <a:pt x="2324" y="4689"/>
                </a:moveTo>
                <a:cubicBezTo>
                  <a:pt x="2038" y="4524"/>
                  <a:pt x="2038" y="4524"/>
                  <a:pt x="2038" y="4524"/>
                </a:cubicBezTo>
                <a:cubicBezTo>
                  <a:pt x="2610" y="4192"/>
                  <a:pt x="2610" y="4192"/>
                  <a:pt x="2610" y="4192"/>
                </a:cubicBezTo>
                <a:cubicBezTo>
                  <a:pt x="2870" y="4344"/>
                  <a:pt x="2870" y="4344"/>
                  <a:pt x="2870" y="4344"/>
                </a:cubicBezTo>
                <a:cubicBezTo>
                  <a:pt x="2869" y="4347"/>
                  <a:pt x="2868" y="4351"/>
                  <a:pt x="2868" y="4355"/>
                </a:cubicBezTo>
                <a:cubicBezTo>
                  <a:pt x="2868" y="4360"/>
                  <a:pt x="2870" y="4365"/>
                  <a:pt x="2872" y="4370"/>
                </a:cubicBezTo>
                <a:lnTo>
                  <a:pt x="2324" y="4689"/>
                </a:lnTo>
                <a:close/>
                <a:moveTo>
                  <a:pt x="1456" y="3520"/>
                </a:moveTo>
                <a:cubicBezTo>
                  <a:pt x="1456" y="3190"/>
                  <a:pt x="1456" y="3190"/>
                  <a:pt x="1456" y="3190"/>
                </a:cubicBezTo>
                <a:cubicBezTo>
                  <a:pt x="1744" y="3023"/>
                  <a:pt x="1744" y="3023"/>
                  <a:pt x="1744" y="3023"/>
                </a:cubicBezTo>
                <a:cubicBezTo>
                  <a:pt x="2291" y="3340"/>
                  <a:pt x="2291" y="3340"/>
                  <a:pt x="2291" y="3340"/>
                </a:cubicBezTo>
                <a:cubicBezTo>
                  <a:pt x="2289" y="3344"/>
                  <a:pt x="2289" y="3348"/>
                  <a:pt x="2289" y="3353"/>
                </a:cubicBezTo>
                <a:cubicBezTo>
                  <a:pt x="2289" y="3358"/>
                  <a:pt x="2290" y="3362"/>
                  <a:pt x="2291" y="3367"/>
                </a:cubicBezTo>
                <a:cubicBezTo>
                  <a:pt x="1743" y="3686"/>
                  <a:pt x="1743" y="3686"/>
                  <a:pt x="1743" y="3686"/>
                </a:cubicBezTo>
                <a:lnTo>
                  <a:pt x="1456" y="3520"/>
                </a:lnTo>
                <a:close/>
                <a:moveTo>
                  <a:pt x="1741" y="3690"/>
                </a:moveTo>
                <a:cubicBezTo>
                  <a:pt x="1741" y="4302"/>
                  <a:pt x="1741" y="4302"/>
                  <a:pt x="1741" y="4302"/>
                </a:cubicBezTo>
                <a:cubicBezTo>
                  <a:pt x="1723" y="4302"/>
                  <a:pt x="1708" y="4311"/>
                  <a:pt x="1699" y="4325"/>
                </a:cubicBezTo>
                <a:cubicBezTo>
                  <a:pt x="1454" y="4184"/>
                  <a:pt x="1454" y="4184"/>
                  <a:pt x="1454" y="4184"/>
                </a:cubicBezTo>
                <a:cubicBezTo>
                  <a:pt x="1456" y="3525"/>
                  <a:pt x="1456" y="3525"/>
                  <a:pt x="1456" y="3525"/>
                </a:cubicBezTo>
                <a:lnTo>
                  <a:pt x="1741" y="3690"/>
                </a:lnTo>
                <a:close/>
                <a:moveTo>
                  <a:pt x="2319" y="4018"/>
                </a:moveTo>
                <a:cubicBezTo>
                  <a:pt x="1788" y="4327"/>
                  <a:pt x="1788" y="4327"/>
                  <a:pt x="1788" y="4327"/>
                </a:cubicBezTo>
                <a:cubicBezTo>
                  <a:pt x="1779" y="4312"/>
                  <a:pt x="1764" y="4303"/>
                  <a:pt x="1746" y="4302"/>
                </a:cubicBezTo>
                <a:cubicBezTo>
                  <a:pt x="1745" y="3690"/>
                  <a:pt x="1745" y="3690"/>
                  <a:pt x="1745" y="3690"/>
                </a:cubicBezTo>
                <a:cubicBezTo>
                  <a:pt x="2294" y="3371"/>
                  <a:pt x="2294" y="3371"/>
                  <a:pt x="2294" y="3371"/>
                </a:cubicBezTo>
                <a:cubicBezTo>
                  <a:pt x="2299" y="3380"/>
                  <a:pt x="2308" y="3386"/>
                  <a:pt x="2319" y="3388"/>
                </a:cubicBezTo>
                <a:lnTo>
                  <a:pt x="2319" y="4018"/>
                </a:lnTo>
                <a:close/>
                <a:moveTo>
                  <a:pt x="2295" y="3332"/>
                </a:moveTo>
                <a:cubicBezTo>
                  <a:pt x="1749" y="3014"/>
                  <a:pt x="1749" y="3014"/>
                  <a:pt x="1749" y="3014"/>
                </a:cubicBezTo>
                <a:cubicBezTo>
                  <a:pt x="1749" y="2356"/>
                  <a:pt x="1749" y="2356"/>
                  <a:pt x="1749" y="2356"/>
                </a:cubicBezTo>
                <a:cubicBezTo>
                  <a:pt x="2320" y="2686"/>
                  <a:pt x="2320" y="2686"/>
                  <a:pt x="2320" y="2686"/>
                </a:cubicBezTo>
                <a:cubicBezTo>
                  <a:pt x="2320" y="3317"/>
                  <a:pt x="2320" y="3317"/>
                  <a:pt x="2320" y="3317"/>
                </a:cubicBezTo>
                <a:cubicBezTo>
                  <a:pt x="2310" y="3318"/>
                  <a:pt x="2301" y="3324"/>
                  <a:pt x="2295" y="3332"/>
                </a:cubicBezTo>
                <a:close/>
                <a:moveTo>
                  <a:pt x="1745" y="1681"/>
                </a:moveTo>
                <a:cubicBezTo>
                  <a:pt x="2029" y="1518"/>
                  <a:pt x="2029" y="1518"/>
                  <a:pt x="2029" y="1518"/>
                </a:cubicBezTo>
                <a:cubicBezTo>
                  <a:pt x="2031" y="2179"/>
                  <a:pt x="2031" y="2179"/>
                  <a:pt x="2031" y="2179"/>
                </a:cubicBezTo>
                <a:cubicBezTo>
                  <a:pt x="1745" y="2344"/>
                  <a:pt x="1745" y="2344"/>
                  <a:pt x="1745" y="2344"/>
                </a:cubicBezTo>
                <a:lnTo>
                  <a:pt x="1745" y="1681"/>
                </a:lnTo>
                <a:close/>
                <a:moveTo>
                  <a:pt x="2035" y="2187"/>
                </a:moveTo>
                <a:cubicBezTo>
                  <a:pt x="2610" y="2515"/>
                  <a:pt x="2610" y="2515"/>
                  <a:pt x="2610" y="2515"/>
                </a:cubicBezTo>
                <a:cubicBezTo>
                  <a:pt x="2323" y="2682"/>
                  <a:pt x="2323" y="2682"/>
                  <a:pt x="2323" y="2682"/>
                </a:cubicBezTo>
                <a:cubicBezTo>
                  <a:pt x="1751" y="2352"/>
                  <a:pt x="1751" y="2352"/>
                  <a:pt x="1751" y="2352"/>
                </a:cubicBezTo>
                <a:lnTo>
                  <a:pt x="2035" y="2187"/>
                </a:lnTo>
                <a:close/>
                <a:moveTo>
                  <a:pt x="2612" y="2520"/>
                </a:moveTo>
                <a:cubicBezTo>
                  <a:pt x="2611" y="3182"/>
                  <a:pt x="2611" y="3182"/>
                  <a:pt x="2611" y="3182"/>
                </a:cubicBezTo>
                <a:cubicBezTo>
                  <a:pt x="2353" y="3332"/>
                  <a:pt x="2353" y="3332"/>
                  <a:pt x="2353" y="3332"/>
                </a:cubicBezTo>
                <a:cubicBezTo>
                  <a:pt x="2347" y="3323"/>
                  <a:pt x="2337" y="3317"/>
                  <a:pt x="2325" y="3317"/>
                </a:cubicBezTo>
                <a:cubicBezTo>
                  <a:pt x="2325" y="2686"/>
                  <a:pt x="2325" y="2686"/>
                  <a:pt x="2325" y="2686"/>
                </a:cubicBezTo>
                <a:lnTo>
                  <a:pt x="2612" y="2520"/>
                </a:lnTo>
                <a:close/>
                <a:moveTo>
                  <a:pt x="2360" y="3353"/>
                </a:moveTo>
                <a:cubicBezTo>
                  <a:pt x="2360" y="3348"/>
                  <a:pt x="2359" y="3344"/>
                  <a:pt x="2358" y="3340"/>
                </a:cubicBezTo>
                <a:cubicBezTo>
                  <a:pt x="2611" y="3194"/>
                  <a:pt x="2611" y="3194"/>
                  <a:pt x="2611" y="3194"/>
                </a:cubicBezTo>
                <a:cubicBezTo>
                  <a:pt x="2611" y="3504"/>
                  <a:pt x="2611" y="3504"/>
                  <a:pt x="2611" y="3504"/>
                </a:cubicBezTo>
                <a:cubicBezTo>
                  <a:pt x="2611" y="3516"/>
                  <a:pt x="2611" y="3516"/>
                  <a:pt x="2611" y="3516"/>
                </a:cubicBezTo>
                <a:cubicBezTo>
                  <a:pt x="2357" y="3368"/>
                  <a:pt x="2357" y="3368"/>
                  <a:pt x="2357" y="3368"/>
                </a:cubicBezTo>
                <a:cubicBezTo>
                  <a:pt x="2359" y="3363"/>
                  <a:pt x="2360" y="3358"/>
                  <a:pt x="2360" y="3353"/>
                </a:cubicBezTo>
                <a:close/>
                <a:moveTo>
                  <a:pt x="2611" y="4182"/>
                </a:moveTo>
                <a:cubicBezTo>
                  <a:pt x="2329" y="4018"/>
                  <a:pt x="2329" y="4018"/>
                  <a:pt x="2329" y="4018"/>
                </a:cubicBezTo>
                <a:cubicBezTo>
                  <a:pt x="2329" y="3388"/>
                  <a:pt x="2329" y="3388"/>
                  <a:pt x="2329" y="3388"/>
                </a:cubicBezTo>
                <a:cubicBezTo>
                  <a:pt x="2340" y="3386"/>
                  <a:pt x="2349" y="3381"/>
                  <a:pt x="2354" y="3372"/>
                </a:cubicBezTo>
                <a:cubicBezTo>
                  <a:pt x="2611" y="3521"/>
                  <a:pt x="2611" y="3521"/>
                  <a:pt x="2611" y="3521"/>
                </a:cubicBezTo>
                <a:lnTo>
                  <a:pt x="2611" y="4182"/>
                </a:lnTo>
                <a:close/>
                <a:moveTo>
                  <a:pt x="2033" y="4521"/>
                </a:moveTo>
                <a:cubicBezTo>
                  <a:pt x="1789" y="4381"/>
                  <a:pt x="1789" y="4381"/>
                  <a:pt x="1789" y="4381"/>
                </a:cubicBezTo>
                <a:cubicBezTo>
                  <a:pt x="1794" y="4373"/>
                  <a:pt x="1796" y="4364"/>
                  <a:pt x="1796" y="4355"/>
                </a:cubicBezTo>
                <a:cubicBezTo>
                  <a:pt x="1796" y="4348"/>
                  <a:pt x="1795" y="4341"/>
                  <a:pt x="1793" y="4335"/>
                </a:cubicBezTo>
                <a:cubicBezTo>
                  <a:pt x="2324" y="4026"/>
                  <a:pt x="2324" y="4026"/>
                  <a:pt x="2324" y="4026"/>
                </a:cubicBezTo>
                <a:cubicBezTo>
                  <a:pt x="2605" y="4189"/>
                  <a:pt x="2605" y="4189"/>
                  <a:pt x="2605" y="4189"/>
                </a:cubicBezTo>
                <a:lnTo>
                  <a:pt x="2033" y="4521"/>
                </a:lnTo>
                <a:close/>
                <a:moveTo>
                  <a:pt x="2032" y="4527"/>
                </a:moveTo>
                <a:cubicBezTo>
                  <a:pt x="2031" y="5185"/>
                  <a:pt x="2031" y="5185"/>
                  <a:pt x="2031" y="5185"/>
                </a:cubicBezTo>
                <a:cubicBezTo>
                  <a:pt x="1777" y="5038"/>
                  <a:pt x="1777" y="5038"/>
                  <a:pt x="1777" y="5038"/>
                </a:cubicBezTo>
                <a:cubicBezTo>
                  <a:pt x="1778" y="5034"/>
                  <a:pt x="1779" y="5031"/>
                  <a:pt x="1779" y="5027"/>
                </a:cubicBezTo>
                <a:cubicBezTo>
                  <a:pt x="1779" y="5010"/>
                  <a:pt x="1766" y="4995"/>
                  <a:pt x="1750" y="4992"/>
                </a:cubicBezTo>
                <a:cubicBezTo>
                  <a:pt x="1750" y="4408"/>
                  <a:pt x="1750" y="4408"/>
                  <a:pt x="1750" y="4408"/>
                </a:cubicBezTo>
                <a:cubicBezTo>
                  <a:pt x="1765" y="4406"/>
                  <a:pt x="1778" y="4397"/>
                  <a:pt x="1787" y="4385"/>
                </a:cubicBezTo>
                <a:lnTo>
                  <a:pt x="2032" y="4527"/>
                </a:lnTo>
                <a:close/>
                <a:moveTo>
                  <a:pt x="2025" y="5193"/>
                </a:moveTo>
                <a:cubicBezTo>
                  <a:pt x="1454" y="5526"/>
                  <a:pt x="1454" y="5526"/>
                  <a:pt x="1454" y="5526"/>
                </a:cubicBezTo>
                <a:cubicBezTo>
                  <a:pt x="1172" y="5363"/>
                  <a:pt x="1172" y="5363"/>
                  <a:pt x="1172" y="5363"/>
                </a:cubicBezTo>
                <a:cubicBezTo>
                  <a:pt x="1714" y="5048"/>
                  <a:pt x="1714" y="5048"/>
                  <a:pt x="1714" y="5048"/>
                </a:cubicBezTo>
                <a:cubicBezTo>
                  <a:pt x="1720" y="5057"/>
                  <a:pt x="1731" y="5063"/>
                  <a:pt x="1743" y="5063"/>
                </a:cubicBezTo>
                <a:cubicBezTo>
                  <a:pt x="1756" y="5063"/>
                  <a:pt x="1767" y="5057"/>
                  <a:pt x="1773" y="5047"/>
                </a:cubicBezTo>
                <a:lnTo>
                  <a:pt x="2025" y="5193"/>
                </a:lnTo>
                <a:close/>
                <a:moveTo>
                  <a:pt x="1453" y="6190"/>
                </a:moveTo>
                <a:cubicBezTo>
                  <a:pt x="1170" y="6026"/>
                  <a:pt x="1170" y="6026"/>
                  <a:pt x="1170" y="6026"/>
                </a:cubicBezTo>
                <a:cubicBezTo>
                  <a:pt x="1170" y="5368"/>
                  <a:pt x="1170" y="5368"/>
                  <a:pt x="1170" y="5368"/>
                </a:cubicBezTo>
                <a:cubicBezTo>
                  <a:pt x="1452" y="5530"/>
                  <a:pt x="1452" y="5530"/>
                  <a:pt x="1452" y="5530"/>
                </a:cubicBezTo>
                <a:lnTo>
                  <a:pt x="1453" y="6190"/>
                </a:lnTo>
                <a:close/>
                <a:moveTo>
                  <a:pt x="1167" y="5355"/>
                </a:moveTo>
                <a:cubicBezTo>
                  <a:pt x="1167" y="4749"/>
                  <a:pt x="1167" y="4749"/>
                  <a:pt x="1167" y="4749"/>
                </a:cubicBezTo>
                <a:cubicBezTo>
                  <a:pt x="1198" y="4748"/>
                  <a:pt x="1223" y="4723"/>
                  <a:pt x="1223" y="4691"/>
                </a:cubicBezTo>
                <a:cubicBezTo>
                  <a:pt x="1223" y="4681"/>
                  <a:pt x="1221" y="4672"/>
                  <a:pt x="1217" y="4664"/>
                </a:cubicBezTo>
                <a:cubicBezTo>
                  <a:pt x="1700" y="4386"/>
                  <a:pt x="1700" y="4386"/>
                  <a:pt x="1700" y="4386"/>
                </a:cubicBezTo>
                <a:cubicBezTo>
                  <a:pt x="1709" y="4398"/>
                  <a:pt x="1723" y="4407"/>
                  <a:pt x="1740" y="4408"/>
                </a:cubicBezTo>
                <a:cubicBezTo>
                  <a:pt x="1740" y="4992"/>
                  <a:pt x="1740" y="4992"/>
                  <a:pt x="1740" y="4992"/>
                </a:cubicBezTo>
                <a:cubicBezTo>
                  <a:pt x="1722" y="4994"/>
                  <a:pt x="1707" y="5009"/>
                  <a:pt x="1707" y="5027"/>
                </a:cubicBezTo>
                <a:cubicBezTo>
                  <a:pt x="1707" y="5032"/>
                  <a:pt x="1708" y="5036"/>
                  <a:pt x="1709" y="5039"/>
                </a:cubicBezTo>
                <a:lnTo>
                  <a:pt x="1167" y="5355"/>
                </a:lnTo>
                <a:close/>
                <a:moveTo>
                  <a:pt x="1165" y="4633"/>
                </a:moveTo>
                <a:cubicBezTo>
                  <a:pt x="1144" y="4633"/>
                  <a:pt x="1126" y="4644"/>
                  <a:pt x="1115" y="4661"/>
                </a:cubicBezTo>
                <a:cubicBezTo>
                  <a:pt x="878" y="4524"/>
                  <a:pt x="878" y="4524"/>
                  <a:pt x="878" y="4524"/>
                </a:cubicBezTo>
                <a:cubicBezTo>
                  <a:pt x="1449" y="4193"/>
                  <a:pt x="1449" y="4193"/>
                  <a:pt x="1449" y="4193"/>
                </a:cubicBezTo>
                <a:cubicBezTo>
                  <a:pt x="1694" y="4334"/>
                  <a:pt x="1694" y="4334"/>
                  <a:pt x="1694" y="4334"/>
                </a:cubicBezTo>
                <a:cubicBezTo>
                  <a:pt x="1691" y="4340"/>
                  <a:pt x="1690" y="4347"/>
                  <a:pt x="1690" y="4355"/>
                </a:cubicBezTo>
                <a:cubicBezTo>
                  <a:pt x="1690" y="4365"/>
                  <a:pt x="1692" y="4374"/>
                  <a:pt x="1697" y="4382"/>
                </a:cubicBezTo>
                <a:cubicBezTo>
                  <a:pt x="1214" y="4660"/>
                  <a:pt x="1214" y="4660"/>
                  <a:pt x="1214" y="4660"/>
                </a:cubicBezTo>
                <a:cubicBezTo>
                  <a:pt x="1204" y="4644"/>
                  <a:pt x="1186" y="4633"/>
                  <a:pt x="1165" y="4633"/>
                </a:cubicBezTo>
                <a:close/>
                <a:moveTo>
                  <a:pt x="1451" y="3517"/>
                </a:moveTo>
                <a:cubicBezTo>
                  <a:pt x="1172" y="3356"/>
                  <a:pt x="1172" y="3356"/>
                  <a:pt x="1172" y="3356"/>
                </a:cubicBezTo>
                <a:cubicBezTo>
                  <a:pt x="1452" y="3193"/>
                  <a:pt x="1452" y="3193"/>
                  <a:pt x="1452" y="3193"/>
                </a:cubicBezTo>
                <a:lnTo>
                  <a:pt x="1451" y="3517"/>
                </a:lnTo>
                <a:close/>
                <a:moveTo>
                  <a:pt x="1170" y="4021"/>
                </a:moveTo>
                <a:cubicBezTo>
                  <a:pt x="1169" y="3360"/>
                  <a:pt x="1169" y="3360"/>
                  <a:pt x="1169" y="3360"/>
                </a:cubicBezTo>
                <a:cubicBezTo>
                  <a:pt x="1451" y="3523"/>
                  <a:pt x="1451" y="3523"/>
                  <a:pt x="1451" y="3523"/>
                </a:cubicBezTo>
                <a:cubicBezTo>
                  <a:pt x="1449" y="4181"/>
                  <a:pt x="1449" y="4181"/>
                  <a:pt x="1449" y="4181"/>
                </a:cubicBezTo>
                <a:lnTo>
                  <a:pt x="1170" y="4021"/>
                </a:lnTo>
                <a:close/>
                <a:moveTo>
                  <a:pt x="1166" y="3348"/>
                </a:moveTo>
                <a:cubicBezTo>
                  <a:pt x="1166" y="3020"/>
                  <a:pt x="1166" y="3020"/>
                  <a:pt x="1166" y="3020"/>
                </a:cubicBezTo>
                <a:cubicBezTo>
                  <a:pt x="1447" y="3184"/>
                  <a:pt x="1447" y="3184"/>
                  <a:pt x="1447" y="3184"/>
                </a:cubicBezTo>
                <a:lnTo>
                  <a:pt x="1166" y="3348"/>
                </a:lnTo>
                <a:close/>
                <a:moveTo>
                  <a:pt x="1166" y="3014"/>
                </a:moveTo>
                <a:cubicBezTo>
                  <a:pt x="1166" y="2744"/>
                  <a:pt x="1166" y="2744"/>
                  <a:pt x="1166" y="2744"/>
                </a:cubicBezTo>
                <a:cubicBezTo>
                  <a:pt x="1197" y="2743"/>
                  <a:pt x="1222" y="2717"/>
                  <a:pt x="1222" y="2686"/>
                </a:cubicBezTo>
                <a:cubicBezTo>
                  <a:pt x="1222" y="2675"/>
                  <a:pt x="1220" y="2666"/>
                  <a:pt x="1215" y="2658"/>
                </a:cubicBezTo>
                <a:cubicBezTo>
                  <a:pt x="1739" y="2355"/>
                  <a:pt x="1739" y="2355"/>
                  <a:pt x="1739" y="2355"/>
                </a:cubicBezTo>
                <a:cubicBezTo>
                  <a:pt x="1739" y="3014"/>
                  <a:pt x="1739" y="3014"/>
                  <a:pt x="1739" y="3014"/>
                </a:cubicBezTo>
                <a:cubicBezTo>
                  <a:pt x="1452" y="3181"/>
                  <a:pt x="1452" y="3181"/>
                  <a:pt x="1452" y="3181"/>
                </a:cubicBezTo>
                <a:lnTo>
                  <a:pt x="1166" y="3014"/>
                </a:lnTo>
                <a:close/>
                <a:moveTo>
                  <a:pt x="1457" y="1183"/>
                </a:moveTo>
                <a:cubicBezTo>
                  <a:pt x="2026" y="1514"/>
                  <a:pt x="2026" y="1514"/>
                  <a:pt x="2026" y="1514"/>
                </a:cubicBezTo>
                <a:cubicBezTo>
                  <a:pt x="1741" y="1678"/>
                  <a:pt x="1741" y="1678"/>
                  <a:pt x="1741" y="1678"/>
                </a:cubicBezTo>
                <a:cubicBezTo>
                  <a:pt x="1741" y="2343"/>
                  <a:pt x="1741" y="2343"/>
                  <a:pt x="1741" y="2343"/>
                </a:cubicBezTo>
                <a:cubicBezTo>
                  <a:pt x="1169" y="2013"/>
                  <a:pt x="1169" y="2013"/>
                  <a:pt x="1169" y="2013"/>
                </a:cubicBezTo>
                <a:cubicBezTo>
                  <a:pt x="1169" y="1348"/>
                  <a:pt x="1169" y="1348"/>
                  <a:pt x="1169" y="1348"/>
                </a:cubicBezTo>
                <a:lnTo>
                  <a:pt x="1457" y="1183"/>
                </a:lnTo>
                <a:close/>
                <a:moveTo>
                  <a:pt x="2315" y="1347"/>
                </a:moveTo>
                <a:cubicBezTo>
                  <a:pt x="2031" y="1511"/>
                  <a:pt x="2031" y="1511"/>
                  <a:pt x="2031" y="1511"/>
                </a:cubicBezTo>
                <a:cubicBezTo>
                  <a:pt x="1462" y="1180"/>
                  <a:pt x="1462" y="1180"/>
                  <a:pt x="1462" y="1180"/>
                </a:cubicBezTo>
                <a:cubicBezTo>
                  <a:pt x="1744" y="1017"/>
                  <a:pt x="1744" y="1017"/>
                  <a:pt x="1744" y="1017"/>
                </a:cubicBezTo>
                <a:lnTo>
                  <a:pt x="2315" y="1347"/>
                </a:lnTo>
                <a:close/>
                <a:moveTo>
                  <a:pt x="2319" y="2012"/>
                </a:moveTo>
                <a:cubicBezTo>
                  <a:pt x="2036" y="2176"/>
                  <a:pt x="2036" y="2176"/>
                  <a:pt x="2036" y="2176"/>
                </a:cubicBezTo>
                <a:cubicBezTo>
                  <a:pt x="2034" y="1515"/>
                  <a:pt x="2034" y="1515"/>
                  <a:pt x="2034" y="1515"/>
                </a:cubicBezTo>
                <a:cubicBezTo>
                  <a:pt x="2318" y="1352"/>
                  <a:pt x="2318" y="1352"/>
                  <a:pt x="2318" y="1352"/>
                </a:cubicBezTo>
                <a:lnTo>
                  <a:pt x="2319" y="2012"/>
                </a:lnTo>
                <a:close/>
                <a:moveTo>
                  <a:pt x="2324" y="2020"/>
                </a:moveTo>
                <a:cubicBezTo>
                  <a:pt x="2854" y="2327"/>
                  <a:pt x="2854" y="2327"/>
                  <a:pt x="2854" y="2327"/>
                </a:cubicBezTo>
                <a:cubicBezTo>
                  <a:pt x="2851" y="2333"/>
                  <a:pt x="2849" y="2340"/>
                  <a:pt x="2849" y="2348"/>
                </a:cubicBezTo>
                <a:cubicBezTo>
                  <a:pt x="2849" y="2357"/>
                  <a:pt x="2851" y="2366"/>
                  <a:pt x="2856" y="2373"/>
                </a:cubicBezTo>
                <a:cubicBezTo>
                  <a:pt x="2615" y="2513"/>
                  <a:pt x="2615" y="2513"/>
                  <a:pt x="2615" y="2513"/>
                </a:cubicBezTo>
                <a:cubicBezTo>
                  <a:pt x="2040" y="2185"/>
                  <a:pt x="2040" y="2185"/>
                  <a:pt x="2040" y="2185"/>
                </a:cubicBezTo>
                <a:lnTo>
                  <a:pt x="2324" y="2020"/>
                </a:lnTo>
                <a:close/>
                <a:moveTo>
                  <a:pt x="2613" y="1511"/>
                </a:moveTo>
                <a:cubicBezTo>
                  <a:pt x="2330" y="1347"/>
                  <a:pt x="2330" y="1347"/>
                  <a:pt x="2330" y="1347"/>
                </a:cubicBezTo>
                <a:cubicBezTo>
                  <a:pt x="2611" y="1186"/>
                  <a:pt x="2611" y="1186"/>
                  <a:pt x="2611" y="1186"/>
                </a:cubicBezTo>
                <a:lnTo>
                  <a:pt x="2613" y="1511"/>
                </a:lnTo>
                <a:close/>
                <a:moveTo>
                  <a:pt x="2615" y="1847"/>
                </a:moveTo>
                <a:cubicBezTo>
                  <a:pt x="2616" y="1848"/>
                  <a:pt x="2616" y="1848"/>
                  <a:pt x="2616" y="1848"/>
                </a:cubicBezTo>
                <a:cubicBezTo>
                  <a:pt x="2900" y="2013"/>
                  <a:pt x="2900" y="2013"/>
                  <a:pt x="2900" y="2013"/>
                </a:cubicBezTo>
                <a:cubicBezTo>
                  <a:pt x="2901" y="2295"/>
                  <a:pt x="2901" y="2295"/>
                  <a:pt x="2901" y="2295"/>
                </a:cubicBezTo>
                <a:cubicBezTo>
                  <a:pt x="2883" y="2295"/>
                  <a:pt x="2868" y="2304"/>
                  <a:pt x="2858" y="2318"/>
                </a:cubicBezTo>
                <a:cubicBezTo>
                  <a:pt x="2329" y="2012"/>
                  <a:pt x="2329" y="2012"/>
                  <a:pt x="2329" y="2012"/>
                </a:cubicBezTo>
                <a:cubicBezTo>
                  <a:pt x="2328" y="1352"/>
                  <a:pt x="2328" y="1352"/>
                  <a:pt x="2328" y="1352"/>
                </a:cubicBezTo>
                <a:cubicBezTo>
                  <a:pt x="2613" y="1516"/>
                  <a:pt x="2613" y="1516"/>
                  <a:pt x="2613" y="1516"/>
                </a:cubicBezTo>
                <a:lnTo>
                  <a:pt x="2615" y="1847"/>
                </a:lnTo>
                <a:close/>
                <a:moveTo>
                  <a:pt x="2846" y="1680"/>
                </a:moveTo>
                <a:cubicBezTo>
                  <a:pt x="2846" y="1711"/>
                  <a:pt x="2870" y="1736"/>
                  <a:pt x="2900" y="1738"/>
                </a:cubicBezTo>
                <a:cubicBezTo>
                  <a:pt x="2900" y="2007"/>
                  <a:pt x="2900" y="2007"/>
                  <a:pt x="2900" y="2007"/>
                </a:cubicBezTo>
                <a:cubicBezTo>
                  <a:pt x="2620" y="1844"/>
                  <a:pt x="2620" y="1844"/>
                  <a:pt x="2620" y="1844"/>
                </a:cubicBezTo>
                <a:cubicBezTo>
                  <a:pt x="2618" y="1519"/>
                  <a:pt x="2618" y="1519"/>
                  <a:pt x="2618" y="1519"/>
                </a:cubicBezTo>
                <a:cubicBezTo>
                  <a:pt x="2852" y="1654"/>
                  <a:pt x="2852" y="1654"/>
                  <a:pt x="2852" y="1654"/>
                </a:cubicBezTo>
                <a:cubicBezTo>
                  <a:pt x="2848" y="1662"/>
                  <a:pt x="2846" y="1671"/>
                  <a:pt x="2846" y="1680"/>
                </a:cubicBezTo>
                <a:close/>
                <a:moveTo>
                  <a:pt x="3475" y="1347"/>
                </a:moveTo>
                <a:cubicBezTo>
                  <a:pt x="2953" y="1649"/>
                  <a:pt x="2953" y="1649"/>
                  <a:pt x="2953" y="1649"/>
                </a:cubicBezTo>
                <a:cubicBezTo>
                  <a:pt x="2942" y="1633"/>
                  <a:pt x="2924" y="1622"/>
                  <a:pt x="2904" y="1622"/>
                </a:cubicBezTo>
                <a:cubicBezTo>
                  <a:pt x="2883" y="1622"/>
                  <a:pt x="2865" y="1633"/>
                  <a:pt x="2854" y="1650"/>
                </a:cubicBezTo>
                <a:cubicBezTo>
                  <a:pt x="2618" y="1513"/>
                  <a:pt x="2618" y="1513"/>
                  <a:pt x="2618" y="1513"/>
                </a:cubicBezTo>
                <a:cubicBezTo>
                  <a:pt x="2616" y="1183"/>
                  <a:pt x="2616" y="1183"/>
                  <a:pt x="2616" y="1183"/>
                </a:cubicBezTo>
                <a:cubicBezTo>
                  <a:pt x="2876" y="1033"/>
                  <a:pt x="2876" y="1033"/>
                  <a:pt x="2876" y="1033"/>
                </a:cubicBezTo>
                <a:cubicBezTo>
                  <a:pt x="2882" y="1042"/>
                  <a:pt x="2892" y="1048"/>
                  <a:pt x="2904" y="1048"/>
                </a:cubicBezTo>
                <a:cubicBezTo>
                  <a:pt x="2915" y="1048"/>
                  <a:pt x="2925" y="1042"/>
                  <a:pt x="2932" y="1034"/>
                </a:cubicBezTo>
                <a:lnTo>
                  <a:pt x="3475" y="1347"/>
                </a:lnTo>
                <a:close/>
                <a:moveTo>
                  <a:pt x="3479" y="2012"/>
                </a:moveTo>
                <a:cubicBezTo>
                  <a:pt x="3193" y="2177"/>
                  <a:pt x="3193" y="2177"/>
                  <a:pt x="3193" y="2177"/>
                </a:cubicBezTo>
                <a:cubicBezTo>
                  <a:pt x="2905" y="2010"/>
                  <a:pt x="2905" y="2010"/>
                  <a:pt x="2905" y="2010"/>
                </a:cubicBezTo>
                <a:cubicBezTo>
                  <a:pt x="2905" y="1738"/>
                  <a:pt x="2905" y="1738"/>
                  <a:pt x="2905" y="1738"/>
                </a:cubicBezTo>
                <a:cubicBezTo>
                  <a:pt x="2937" y="1738"/>
                  <a:pt x="2962" y="1712"/>
                  <a:pt x="2962" y="1680"/>
                </a:cubicBezTo>
                <a:cubicBezTo>
                  <a:pt x="2962" y="1670"/>
                  <a:pt x="2960" y="1661"/>
                  <a:pt x="2955" y="1653"/>
                </a:cubicBezTo>
                <a:cubicBezTo>
                  <a:pt x="3478" y="1351"/>
                  <a:pt x="3478" y="1351"/>
                  <a:pt x="3478" y="1351"/>
                </a:cubicBezTo>
                <a:lnTo>
                  <a:pt x="3479" y="2012"/>
                </a:lnTo>
                <a:close/>
                <a:moveTo>
                  <a:pt x="3484" y="2020"/>
                </a:moveTo>
                <a:cubicBezTo>
                  <a:pt x="3768" y="2183"/>
                  <a:pt x="3768" y="2183"/>
                  <a:pt x="3768" y="2183"/>
                </a:cubicBezTo>
                <a:cubicBezTo>
                  <a:pt x="3769" y="2516"/>
                  <a:pt x="3769" y="2516"/>
                  <a:pt x="3769" y="2516"/>
                </a:cubicBezTo>
                <a:cubicBezTo>
                  <a:pt x="3483" y="2681"/>
                  <a:pt x="3483" y="2681"/>
                  <a:pt x="3483" y="2681"/>
                </a:cubicBezTo>
                <a:cubicBezTo>
                  <a:pt x="3197" y="2516"/>
                  <a:pt x="3197" y="2516"/>
                  <a:pt x="3197" y="2516"/>
                </a:cubicBezTo>
                <a:cubicBezTo>
                  <a:pt x="3487" y="2348"/>
                  <a:pt x="3487" y="2348"/>
                  <a:pt x="3487" y="2348"/>
                </a:cubicBezTo>
                <a:cubicBezTo>
                  <a:pt x="3483" y="2345"/>
                  <a:pt x="3483" y="2345"/>
                  <a:pt x="3483" y="2345"/>
                </a:cubicBezTo>
                <a:cubicBezTo>
                  <a:pt x="3203" y="2183"/>
                  <a:pt x="3203" y="2183"/>
                  <a:pt x="3203" y="2183"/>
                </a:cubicBezTo>
                <a:lnTo>
                  <a:pt x="3484" y="2020"/>
                </a:lnTo>
                <a:close/>
                <a:moveTo>
                  <a:pt x="3488" y="1352"/>
                </a:moveTo>
                <a:cubicBezTo>
                  <a:pt x="3767" y="1513"/>
                  <a:pt x="3767" y="1513"/>
                  <a:pt x="3767" y="1513"/>
                </a:cubicBezTo>
                <a:cubicBezTo>
                  <a:pt x="3768" y="2172"/>
                  <a:pt x="3768" y="2172"/>
                  <a:pt x="3768" y="2172"/>
                </a:cubicBezTo>
                <a:cubicBezTo>
                  <a:pt x="3489" y="2012"/>
                  <a:pt x="3489" y="2012"/>
                  <a:pt x="3489" y="2012"/>
                </a:cubicBezTo>
                <a:lnTo>
                  <a:pt x="3488" y="1352"/>
                </a:lnTo>
                <a:close/>
                <a:moveTo>
                  <a:pt x="4063" y="1017"/>
                </a:moveTo>
                <a:cubicBezTo>
                  <a:pt x="4346" y="1179"/>
                  <a:pt x="4346" y="1179"/>
                  <a:pt x="4346" y="1179"/>
                </a:cubicBezTo>
                <a:cubicBezTo>
                  <a:pt x="3769" y="1509"/>
                  <a:pt x="3769" y="1509"/>
                  <a:pt x="3769" y="1509"/>
                </a:cubicBezTo>
                <a:cubicBezTo>
                  <a:pt x="3491" y="1348"/>
                  <a:pt x="3491" y="1348"/>
                  <a:pt x="3491" y="1348"/>
                </a:cubicBezTo>
                <a:lnTo>
                  <a:pt x="4063" y="1017"/>
                </a:lnTo>
                <a:close/>
                <a:moveTo>
                  <a:pt x="5213" y="342"/>
                </a:moveTo>
                <a:cubicBezTo>
                  <a:pt x="4639" y="673"/>
                  <a:pt x="4639" y="673"/>
                  <a:pt x="4639" y="673"/>
                </a:cubicBezTo>
                <a:cubicBezTo>
                  <a:pt x="4639" y="992"/>
                  <a:pt x="4639" y="992"/>
                  <a:pt x="4639" y="992"/>
                </a:cubicBezTo>
                <a:cubicBezTo>
                  <a:pt x="4356" y="1173"/>
                  <a:pt x="4356" y="1173"/>
                  <a:pt x="4356" y="1173"/>
                </a:cubicBezTo>
                <a:cubicBezTo>
                  <a:pt x="4067" y="1008"/>
                  <a:pt x="4067" y="1008"/>
                  <a:pt x="4067" y="1008"/>
                </a:cubicBezTo>
                <a:cubicBezTo>
                  <a:pt x="4067" y="343"/>
                  <a:pt x="4067" y="343"/>
                  <a:pt x="4067" y="343"/>
                </a:cubicBezTo>
                <a:cubicBezTo>
                  <a:pt x="4642" y="11"/>
                  <a:pt x="4642" y="11"/>
                  <a:pt x="4642" y="11"/>
                </a:cubicBezTo>
                <a:lnTo>
                  <a:pt x="5213" y="342"/>
                </a:lnTo>
                <a:close/>
                <a:moveTo>
                  <a:pt x="5217" y="623"/>
                </a:moveTo>
                <a:cubicBezTo>
                  <a:pt x="4644" y="989"/>
                  <a:pt x="4644" y="989"/>
                  <a:pt x="4644" y="989"/>
                </a:cubicBezTo>
                <a:cubicBezTo>
                  <a:pt x="4644" y="676"/>
                  <a:pt x="4644" y="676"/>
                  <a:pt x="4644" y="676"/>
                </a:cubicBezTo>
                <a:cubicBezTo>
                  <a:pt x="5217" y="345"/>
                  <a:pt x="5217" y="345"/>
                  <a:pt x="5217" y="345"/>
                </a:cubicBezTo>
                <a:lnTo>
                  <a:pt x="5217" y="623"/>
                </a:lnTo>
                <a:close/>
                <a:moveTo>
                  <a:pt x="5218" y="976"/>
                </a:moveTo>
                <a:cubicBezTo>
                  <a:pt x="5200" y="978"/>
                  <a:pt x="5187" y="993"/>
                  <a:pt x="5187" y="1011"/>
                </a:cubicBezTo>
                <a:cubicBezTo>
                  <a:pt x="5187" y="1015"/>
                  <a:pt x="5188" y="1019"/>
                  <a:pt x="5189" y="1023"/>
                </a:cubicBezTo>
                <a:cubicBezTo>
                  <a:pt x="4644" y="1337"/>
                  <a:pt x="4644" y="1337"/>
                  <a:pt x="4644" y="1337"/>
                </a:cubicBezTo>
                <a:cubicBezTo>
                  <a:pt x="4644" y="995"/>
                  <a:pt x="4644" y="995"/>
                  <a:pt x="4644" y="995"/>
                </a:cubicBezTo>
                <a:cubicBezTo>
                  <a:pt x="5217" y="629"/>
                  <a:pt x="5217" y="629"/>
                  <a:pt x="5217" y="629"/>
                </a:cubicBezTo>
                <a:lnTo>
                  <a:pt x="5218" y="976"/>
                </a:lnTo>
                <a:close/>
                <a:moveTo>
                  <a:pt x="5223" y="1047"/>
                </a:moveTo>
                <a:cubicBezTo>
                  <a:pt x="5235" y="1047"/>
                  <a:pt x="5246" y="1041"/>
                  <a:pt x="5252" y="1032"/>
                </a:cubicBezTo>
                <a:cubicBezTo>
                  <a:pt x="5511" y="1181"/>
                  <a:pt x="5511" y="1181"/>
                  <a:pt x="5511" y="1181"/>
                </a:cubicBezTo>
                <a:cubicBezTo>
                  <a:pt x="5509" y="1509"/>
                  <a:pt x="5509" y="1509"/>
                  <a:pt x="5509" y="1509"/>
                </a:cubicBezTo>
                <a:cubicBezTo>
                  <a:pt x="5222" y="1675"/>
                  <a:pt x="5222" y="1675"/>
                  <a:pt x="5222" y="1675"/>
                </a:cubicBezTo>
                <a:cubicBezTo>
                  <a:pt x="4648" y="1346"/>
                  <a:pt x="4648" y="1346"/>
                  <a:pt x="4648" y="1346"/>
                </a:cubicBezTo>
                <a:cubicBezTo>
                  <a:pt x="5193" y="1032"/>
                  <a:pt x="5193" y="1032"/>
                  <a:pt x="5193" y="1032"/>
                </a:cubicBezTo>
                <a:cubicBezTo>
                  <a:pt x="5200" y="1041"/>
                  <a:pt x="5211" y="1047"/>
                  <a:pt x="5223" y="1047"/>
                </a:cubicBezTo>
                <a:close/>
                <a:moveTo>
                  <a:pt x="5227" y="346"/>
                </a:moveTo>
                <a:cubicBezTo>
                  <a:pt x="5751" y="649"/>
                  <a:pt x="5751" y="649"/>
                  <a:pt x="5751" y="649"/>
                </a:cubicBezTo>
                <a:cubicBezTo>
                  <a:pt x="5747" y="657"/>
                  <a:pt x="5744" y="667"/>
                  <a:pt x="5744" y="677"/>
                </a:cubicBezTo>
                <a:cubicBezTo>
                  <a:pt x="5744" y="707"/>
                  <a:pt x="5768" y="732"/>
                  <a:pt x="5798" y="735"/>
                </a:cubicBezTo>
                <a:cubicBezTo>
                  <a:pt x="5799" y="1008"/>
                  <a:pt x="5799" y="1008"/>
                  <a:pt x="5799" y="1008"/>
                </a:cubicBezTo>
                <a:cubicBezTo>
                  <a:pt x="5516" y="1173"/>
                  <a:pt x="5516" y="1173"/>
                  <a:pt x="5516" y="1173"/>
                </a:cubicBezTo>
                <a:cubicBezTo>
                  <a:pt x="5257" y="1023"/>
                  <a:pt x="5257" y="1023"/>
                  <a:pt x="5257" y="1023"/>
                </a:cubicBezTo>
                <a:cubicBezTo>
                  <a:pt x="5258" y="1019"/>
                  <a:pt x="5259" y="1015"/>
                  <a:pt x="5259" y="1011"/>
                </a:cubicBezTo>
                <a:cubicBezTo>
                  <a:pt x="5259" y="993"/>
                  <a:pt x="5245" y="978"/>
                  <a:pt x="5228" y="976"/>
                </a:cubicBezTo>
                <a:lnTo>
                  <a:pt x="5227" y="346"/>
                </a:lnTo>
                <a:close/>
                <a:moveTo>
                  <a:pt x="6373" y="342"/>
                </a:moveTo>
                <a:cubicBezTo>
                  <a:pt x="6093" y="504"/>
                  <a:pt x="6093" y="504"/>
                  <a:pt x="6093" y="504"/>
                </a:cubicBezTo>
                <a:cubicBezTo>
                  <a:pt x="6093" y="184"/>
                  <a:pt x="6093" y="184"/>
                  <a:pt x="6093" y="184"/>
                </a:cubicBezTo>
                <a:cubicBezTo>
                  <a:pt x="6088" y="184"/>
                  <a:pt x="6088" y="184"/>
                  <a:pt x="6088" y="184"/>
                </a:cubicBezTo>
                <a:cubicBezTo>
                  <a:pt x="6088" y="507"/>
                  <a:pt x="6088" y="507"/>
                  <a:pt x="6088" y="507"/>
                </a:cubicBezTo>
                <a:cubicBezTo>
                  <a:pt x="5850" y="644"/>
                  <a:pt x="5850" y="644"/>
                  <a:pt x="5850" y="644"/>
                </a:cubicBezTo>
                <a:cubicBezTo>
                  <a:pt x="5840" y="628"/>
                  <a:pt x="5822" y="618"/>
                  <a:pt x="5802" y="618"/>
                </a:cubicBezTo>
                <a:cubicBezTo>
                  <a:pt x="5782" y="618"/>
                  <a:pt x="5764" y="629"/>
                  <a:pt x="5754" y="645"/>
                </a:cubicBezTo>
                <a:cubicBezTo>
                  <a:pt x="5230" y="342"/>
                  <a:pt x="5230" y="342"/>
                  <a:pt x="5230" y="342"/>
                </a:cubicBezTo>
                <a:cubicBezTo>
                  <a:pt x="5802" y="12"/>
                  <a:pt x="5802" y="12"/>
                  <a:pt x="5802" y="12"/>
                </a:cubicBezTo>
                <a:lnTo>
                  <a:pt x="6373" y="342"/>
                </a:lnTo>
                <a:close/>
                <a:moveTo>
                  <a:pt x="6376" y="1007"/>
                </a:moveTo>
                <a:cubicBezTo>
                  <a:pt x="5804" y="1337"/>
                  <a:pt x="5804" y="1337"/>
                  <a:pt x="5804" y="1337"/>
                </a:cubicBezTo>
                <a:cubicBezTo>
                  <a:pt x="5804" y="1011"/>
                  <a:pt x="5804" y="1011"/>
                  <a:pt x="5804" y="1011"/>
                </a:cubicBezTo>
                <a:cubicBezTo>
                  <a:pt x="6093" y="843"/>
                  <a:pt x="6093" y="843"/>
                  <a:pt x="6093" y="843"/>
                </a:cubicBezTo>
                <a:cubicBezTo>
                  <a:pt x="6093" y="509"/>
                  <a:pt x="6093" y="509"/>
                  <a:pt x="6093" y="509"/>
                </a:cubicBezTo>
                <a:cubicBezTo>
                  <a:pt x="6376" y="346"/>
                  <a:pt x="6376" y="346"/>
                  <a:pt x="6376" y="346"/>
                </a:cubicBezTo>
                <a:lnTo>
                  <a:pt x="6376" y="1007"/>
                </a:lnTo>
                <a:close/>
                <a:moveTo>
                  <a:pt x="6381" y="1016"/>
                </a:moveTo>
                <a:cubicBezTo>
                  <a:pt x="6671" y="1183"/>
                  <a:pt x="6671" y="1183"/>
                  <a:pt x="6671" y="1183"/>
                </a:cubicBezTo>
                <a:cubicBezTo>
                  <a:pt x="6672" y="1508"/>
                  <a:pt x="6672" y="1508"/>
                  <a:pt x="6672" y="1508"/>
                </a:cubicBezTo>
                <a:cubicBezTo>
                  <a:pt x="6381" y="1675"/>
                  <a:pt x="6381" y="1675"/>
                  <a:pt x="6381" y="1675"/>
                </a:cubicBezTo>
                <a:cubicBezTo>
                  <a:pt x="5810" y="1345"/>
                  <a:pt x="5810" y="1345"/>
                  <a:pt x="5810" y="1345"/>
                </a:cubicBezTo>
                <a:lnTo>
                  <a:pt x="6381" y="1016"/>
                </a:lnTo>
                <a:close/>
                <a:moveTo>
                  <a:pt x="6386" y="347"/>
                </a:moveTo>
                <a:cubicBezTo>
                  <a:pt x="6669" y="510"/>
                  <a:pt x="6669" y="510"/>
                  <a:pt x="6669" y="510"/>
                </a:cubicBezTo>
                <a:cubicBezTo>
                  <a:pt x="6671" y="1171"/>
                  <a:pt x="6671" y="1171"/>
                  <a:pt x="6671" y="1171"/>
                </a:cubicBezTo>
                <a:cubicBezTo>
                  <a:pt x="6386" y="1007"/>
                  <a:pt x="6386" y="1007"/>
                  <a:pt x="6386" y="1007"/>
                </a:cubicBezTo>
                <a:lnTo>
                  <a:pt x="6386" y="347"/>
                </a:lnTo>
                <a:close/>
                <a:moveTo>
                  <a:pt x="7506" y="340"/>
                </a:moveTo>
                <a:cubicBezTo>
                  <a:pt x="7506" y="345"/>
                  <a:pt x="7507" y="351"/>
                  <a:pt x="7509" y="355"/>
                </a:cubicBezTo>
                <a:cubicBezTo>
                  <a:pt x="6960" y="672"/>
                  <a:pt x="6960" y="672"/>
                  <a:pt x="6960" y="672"/>
                </a:cubicBezTo>
                <a:cubicBezTo>
                  <a:pt x="6389" y="342"/>
                  <a:pt x="6389" y="342"/>
                  <a:pt x="6389" y="342"/>
                </a:cubicBezTo>
                <a:cubicBezTo>
                  <a:pt x="6961" y="12"/>
                  <a:pt x="6961" y="12"/>
                  <a:pt x="6961" y="12"/>
                </a:cubicBezTo>
                <a:cubicBezTo>
                  <a:pt x="7508" y="328"/>
                  <a:pt x="7508" y="328"/>
                  <a:pt x="7508" y="328"/>
                </a:cubicBezTo>
                <a:cubicBezTo>
                  <a:pt x="7507" y="332"/>
                  <a:pt x="7506" y="336"/>
                  <a:pt x="7506" y="340"/>
                </a:cubicBezTo>
                <a:close/>
                <a:moveTo>
                  <a:pt x="7537" y="1006"/>
                </a:moveTo>
                <a:cubicBezTo>
                  <a:pt x="7003" y="1314"/>
                  <a:pt x="7003" y="1314"/>
                  <a:pt x="7003" y="1314"/>
                </a:cubicBezTo>
                <a:cubicBezTo>
                  <a:pt x="6993" y="1302"/>
                  <a:pt x="6979" y="1294"/>
                  <a:pt x="6963" y="1293"/>
                </a:cubicBezTo>
                <a:cubicBezTo>
                  <a:pt x="6963" y="676"/>
                  <a:pt x="6963" y="676"/>
                  <a:pt x="6963" y="676"/>
                </a:cubicBezTo>
                <a:cubicBezTo>
                  <a:pt x="7512" y="360"/>
                  <a:pt x="7512" y="360"/>
                  <a:pt x="7512" y="360"/>
                </a:cubicBezTo>
                <a:cubicBezTo>
                  <a:pt x="7517" y="368"/>
                  <a:pt x="7526" y="373"/>
                  <a:pt x="7536" y="375"/>
                </a:cubicBezTo>
                <a:lnTo>
                  <a:pt x="7537" y="1006"/>
                </a:lnTo>
                <a:close/>
                <a:moveTo>
                  <a:pt x="8113" y="1345"/>
                </a:moveTo>
                <a:cubicBezTo>
                  <a:pt x="7589" y="1647"/>
                  <a:pt x="7589" y="1647"/>
                  <a:pt x="7589" y="1647"/>
                </a:cubicBezTo>
                <a:cubicBezTo>
                  <a:pt x="7578" y="1631"/>
                  <a:pt x="7560" y="1620"/>
                  <a:pt x="7540" y="1620"/>
                </a:cubicBezTo>
                <a:cubicBezTo>
                  <a:pt x="7519" y="1620"/>
                  <a:pt x="7501" y="1631"/>
                  <a:pt x="7491" y="1647"/>
                </a:cubicBezTo>
                <a:cubicBezTo>
                  <a:pt x="7253" y="1510"/>
                  <a:pt x="7253" y="1510"/>
                  <a:pt x="7253" y="1510"/>
                </a:cubicBezTo>
                <a:cubicBezTo>
                  <a:pt x="7252" y="1507"/>
                  <a:pt x="7252" y="1507"/>
                  <a:pt x="7252" y="1507"/>
                </a:cubicBezTo>
                <a:cubicBezTo>
                  <a:pt x="7250" y="1508"/>
                  <a:pt x="7250" y="1508"/>
                  <a:pt x="7250" y="1508"/>
                </a:cubicBezTo>
                <a:cubicBezTo>
                  <a:pt x="7008" y="1369"/>
                  <a:pt x="7008" y="1369"/>
                  <a:pt x="7008" y="1369"/>
                </a:cubicBezTo>
                <a:cubicBezTo>
                  <a:pt x="7011" y="1362"/>
                  <a:pt x="7013" y="1354"/>
                  <a:pt x="7013" y="1346"/>
                </a:cubicBezTo>
                <a:cubicBezTo>
                  <a:pt x="7013" y="1337"/>
                  <a:pt x="7011" y="1329"/>
                  <a:pt x="7008" y="1322"/>
                </a:cubicBezTo>
                <a:cubicBezTo>
                  <a:pt x="7542" y="1015"/>
                  <a:pt x="7542" y="1015"/>
                  <a:pt x="7542" y="1015"/>
                </a:cubicBezTo>
                <a:lnTo>
                  <a:pt x="8113" y="1345"/>
                </a:lnTo>
                <a:close/>
                <a:moveTo>
                  <a:pt x="8118" y="1337"/>
                </a:moveTo>
                <a:cubicBezTo>
                  <a:pt x="7546" y="1006"/>
                  <a:pt x="7546" y="1006"/>
                  <a:pt x="7546" y="1006"/>
                </a:cubicBezTo>
                <a:cubicBezTo>
                  <a:pt x="7546" y="375"/>
                  <a:pt x="7546" y="375"/>
                  <a:pt x="7546" y="375"/>
                </a:cubicBezTo>
                <a:cubicBezTo>
                  <a:pt x="7556" y="374"/>
                  <a:pt x="7565" y="369"/>
                  <a:pt x="7570" y="361"/>
                </a:cubicBezTo>
                <a:cubicBezTo>
                  <a:pt x="8117" y="676"/>
                  <a:pt x="8117" y="676"/>
                  <a:pt x="8117" y="676"/>
                </a:cubicBezTo>
                <a:lnTo>
                  <a:pt x="8118" y="1337"/>
                </a:lnTo>
                <a:close/>
                <a:moveTo>
                  <a:pt x="8693" y="2349"/>
                </a:moveTo>
                <a:cubicBezTo>
                  <a:pt x="8120" y="2680"/>
                  <a:pt x="8120" y="2680"/>
                  <a:pt x="8120" y="2680"/>
                </a:cubicBezTo>
                <a:cubicBezTo>
                  <a:pt x="7836" y="2516"/>
                  <a:pt x="7836" y="2516"/>
                  <a:pt x="7836" y="2516"/>
                </a:cubicBezTo>
                <a:cubicBezTo>
                  <a:pt x="7836" y="2512"/>
                  <a:pt x="7836" y="2512"/>
                  <a:pt x="7836" y="2512"/>
                </a:cubicBezTo>
                <a:cubicBezTo>
                  <a:pt x="7833" y="2514"/>
                  <a:pt x="7833" y="2514"/>
                  <a:pt x="7833" y="2514"/>
                </a:cubicBezTo>
                <a:cubicBezTo>
                  <a:pt x="7574" y="2364"/>
                  <a:pt x="7574" y="2364"/>
                  <a:pt x="7574" y="2364"/>
                </a:cubicBezTo>
                <a:cubicBezTo>
                  <a:pt x="7576" y="2359"/>
                  <a:pt x="7577" y="2354"/>
                  <a:pt x="7577" y="2349"/>
                </a:cubicBezTo>
                <a:cubicBezTo>
                  <a:pt x="7577" y="2344"/>
                  <a:pt x="7576" y="2339"/>
                  <a:pt x="7575" y="2335"/>
                </a:cubicBezTo>
                <a:cubicBezTo>
                  <a:pt x="8120" y="2020"/>
                  <a:pt x="8120" y="2020"/>
                  <a:pt x="8120" y="2020"/>
                </a:cubicBezTo>
                <a:lnTo>
                  <a:pt x="8693" y="2349"/>
                </a:lnTo>
                <a:close/>
                <a:moveTo>
                  <a:pt x="8698" y="1680"/>
                </a:moveTo>
                <a:cubicBezTo>
                  <a:pt x="8697" y="2340"/>
                  <a:pt x="8697" y="2340"/>
                  <a:pt x="8697" y="2340"/>
                </a:cubicBezTo>
                <a:cubicBezTo>
                  <a:pt x="8125" y="2011"/>
                  <a:pt x="8125" y="2011"/>
                  <a:pt x="8125" y="2011"/>
                </a:cubicBezTo>
                <a:cubicBezTo>
                  <a:pt x="8126" y="1349"/>
                  <a:pt x="8126" y="1349"/>
                  <a:pt x="8126" y="1349"/>
                </a:cubicBezTo>
                <a:lnTo>
                  <a:pt x="8698" y="1680"/>
                </a:lnTo>
                <a:close/>
                <a:moveTo>
                  <a:pt x="8981" y="3186"/>
                </a:moveTo>
                <a:cubicBezTo>
                  <a:pt x="8411" y="3517"/>
                  <a:pt x="8411" y="3517"/>
                  <a:pt x="8411" y="3517"/>
                </a:cubicBezTo>
                <a:cubicBezTo>
                  <a:pt x="8167" y="3376"/>
                  <a:pt x="8167" y="3376"/>
                  <a:pt x="8167" y="3376"/>
                </a:cubicBezTo>
                <a:cubicBezTo>
                  <a:pt x="8171" y="3369"/>
                  <a:pt x="8173" y="3361"/>
                  <a:pt x="8173" y="3353"/>
                </a:cubicBezTo>
                <a:cubicBezTo>
                  <a:pt x="8173" y="3345"/>
                  <a:pt x="8171" y="3337"/>
                  <a:pt x="8168" y="3331"/>
                </a:cubicBezTo>
                <a:cubicBezTo>
                  <a:pt x="8700" y="3024"/>
                  <a:pt x="8700" y="3024"/>
                  <a:pt x="8700" y="3024"/>
                </a:cubicBezTo>
                <a:lnTo>
                  <a:pt x="8981" y="3186"/>
                </a:lnTo>
                <a:close/>
                <a:moveTo>
                  <a:pt x="8987" y="3178"/>
                </a:moveTo>
                <a:cubicBezTo>
                  <a:pt x="8705" y="3015"/>
                  <a:pt x="8705" y="3015"/>
                  <a:pt x="8705" y="3015"/>
                </a:cubicBezTo>
                <a:cubicBezTo>
                  <a:pt x="8706" y="2355"/>
                  <a:pt x="8706" y="2355"/>
                  <a:pt x="8706" y="2355"/>
                </a:cubicBezTo>
                <a:cubicBezTo>
                  <a:pt x="8987" y="2516"/>
                  <a:pt x="8987" y="2516"/>
                  <a:pt x="8987" y="2516"/>
                </a:cubicBezTo>
                <a:lnTo>
                  <a:pt x="8987" y="3178"/>
                </a:lnTo>
                <a:close/>
                <a:moveTo>
                  <a:pt x="9277" y="2683"/>
                </a:moveTo>
                <a:cubicBezTo>
                  <a:pt x="9276" y="3345"/>
                  <a:pt x="9276" y="3345"/>
                  <a:pt x="9276" y="3345"/>
                </a:cubicBezTo>
                <a:cubicBezTo>
                  <a:pt x="8992" y="3181"/>
                  <a:pt x="8992" y="3181"/>
                  <a:pt x="8992" y="3181"/>
                </a:cubicBezTo>
                <a:cubicBezTo>
                  <a:pt x="8992" y="2519"/>
                  <a:pt x="8992" y="2519"/>
                  <a:pt x="8992" y="2519"/>
                </a:cubicBezTo>
                <a:lnTo>
                  <a:pt x="9277" y="2683"/>
                </a:lnTo>
                <a:close/>
                <a:moveTo>
                  <a:pt x="9280" y="4687"/>
                </a:moveTo>
                <a:cubicBezTo>
                  <a:pt x="8733" y="4372"/>
                  <a:pt x="8733" y="4372"/>
                  <a:pt x="8733" y="4372"/>
                </a:cubicBezTo>
                <a:cubicBezTo>
                  <a:pt x="8735" y="4367"/>
                  <a:pt x="8737" y="4362"/>
                  <a:pt x="8737" y="4356"/>
                </a:cubicBezTo>
                <a:cubicBezTo>
                  <a:pt x="8737" y="4351"/>
                  <a:pt x="8736" y="4346"/>
                  <a:pt x="8734" y="4342"/>
                </a:cubicBezTo>
                <a:cubicBezTo>
                  <a:pt x="9285" y="4024"/>
                  <a:pt x="9285" y="4024"/>
                  <a:pt x="9285" y="4024"/>
                </a:cubicBezTo>
                <a:cubicBezTo>
                  <a:pt x="9285" y="3358"/>
                  <a:pt x="9285" y="3358"/>
                  <a:pt x="9285" y="3358"/>
                </a:cubicBezTo>
                <a:cubicBezTo>
                  <a:pt x="9856" y="3688"/>
                  <a:pt x="9856" y="3688"/>
                  <a:pt x="9856" y="3688"/>
                </a:cubicBezTo>
                <a:cubicBezTo>
                  <a:pt x="9857" y="4354"/>
                  <a:pt x="9857" y="4354"/>
                  <a:pt x="9857" y="4354"/>
                </a:cubicBezTo>
                <a:lnTo>
                  <a:pt x="9280" y="4687"/>
                </a:lnTo>
                <a:close/>
                <a:moveTo>
                  <a:pt x="8700" y="5691"/>
                </a:moveTo>
                <a:cubicBezTo>
                  <a:pt x="8129" y="5361"/>
                  <a:pt x="8129" y="5361"/>
                  <a:pt x="8129" y="5361"/>
                </a:cubicBezTo>
                <a:cubicBezTo>
                  <a:pt x="8706" y="5027"/>
                  <a:pt x="8706" y="5027"/>
                  <a:pt x="8706" y="5027"/>
                </a:cubicBezTo>
                <a:cubicBezTo>
                  <a:pt x="8706" y="4391"/>
                  <a:pt x="8706" y="4391"/>
                  <a:pt x="8706" y="4391"/>
                </a:cubicBezTo>
                <a:cubicBezTo>
                  <a:pt x="8716" y="4390"/>
                  <a:pt x="8725" y="4384"/>
                  <a:pt x="8731" y="4376"/>
                </a:cubicBezTo>
                <a:cubicBezTo>
                  <a:pt x="9277" y="4691"/>
                  <a:pt x="9277" y="4691"/>
                  <a:pt x="9277" y="4691"/>
                </a:cubicBezTo>
                <a:cubicBezTo>
                  <a:pt x="9277" y="5357"/>
                  <a:pt x="9277" y="5357"/>
                  <a:pt x="9277" y="5357"/>
                </a:cubicBezTo>
                <a:lnTo>
                  <a:pt x="8700" y="5691"/>
                </a:lnTo>
                <a:close/>
                <a:moveTo>
                  <a:pt x="8120" y="6694"/>
                </a:moveTo>
                <a:cubicBezTo>
                  <a:pt x="7573" y="6379"/>
                  <a:pt x="7573" y="6379"/>
                  <a:pt x="7573" y="6379"/>
                </a:cubicBezTo>
                <a:cubicBezTo>
                  <a:pt x="7576" y="6374"/>
                  <a:pt x="7577" y="6368"/>
                  <a:pt x="7577" y="6362"/>
                </a:cubicBezTo>
                <a:cubicBezTo>
                  <a:pt x="7577" y="6358"/>
                  <a:pt x="7577" y="6353"/>
                  <a:pt x="7575" y="6349"/>
                </a:cubicBezTo>
                <a:cubicBezTo>
                  <a:pt x="8126" y="6031"/>
                  <a:pt x="8126" y="6031"/>
                  <a:pt x="8126" y="6031"/>
                </a:cubicBezTo>
                <a:cubicBezTo>
                  <a:pt x="8126" y="5365"/>
                  <a:pt x="8126" y="5365"/>
                  <a:pt x="8126" y="5365"/>
                </a:cubicBezTo>
                <a:cubicBezTo>
                  <a:pt x="8698" y="5695"/>
                  <a:pt x="8698" y="5695"/>
                  <a:pt x="8698" y="5695"/>
                </a:cubicBezTo>
                <a:cubicBezTo>
                  <a:pt x="8698" y="6361"/>
                  <a:pt x="8698" y="6361"/>
                  <a:pt x="8698" y="6361"/>
                </a:cubicBezTo>
                <a:lnTo>
                  <a:pt x="8120" y="6694"/>
                </a:lnTo>
                <a:close/>
                <a:moveTo>
                  <a:pt x="6970" y="7368"/>
                </a:moveTo>
                <a:cubicBezTo>
                  <a:pt x="7546" y="7035"/>
                  <a:pt x="7546" y="7035"/>
                  <a:pt x="7546" y="7035"/>
                </a:cubicBezTo>
                <a:cubicBezTo>
                  <a:pt x="7546" y="6398"/>
                  <a:pt x="7546" y="6398"/>
                  <a:pt x="7546" y="6398"/>
                </a:cubicBezTo>
                <a:cubicBezTo>
                  <a:pt x="7556" y="6396"/>
                  <a:pt x="7565" y="6391"/>
                  <a:pt x="7570" y="6383"/>
                </a:cubicBezTo>
                <a:cubicBezTo>
                  <a:pt x="8118" y="6699"/>
                  <a:pt x="8118" y="6699"/>
                  <a:pt x="8118" y="6699"/>
                </a:cubicBezTo>
                <a:cubicBezTo>
                  <a:pt x="8118" y="7365"/>
                  <a:pt x="8118" y="7365"/>
                  <a:pt x="8118" y="7365"/>
                </a:cubicBezTo>
                <a:cubicBezTo>
                  <a:pt x="7541" y="7698"/>
                  <a:pt x="7541" y="7698"/>
                  <a:pt x="7541" y="7698"/>
                </a:cubicBezTo>
                <a:lnTo>
                  <a:pt x="6970" y="7368"/>
                </a:lnTo>
                <a:close/>
                <a:moveTo>
                  <a:pt x="6963" y="6699"/>
                </a:moveTo>
                <a:cubicBezTo>
                  <a:pt x="7512" y="6383"/>
                  <a:pt x="7512" y="6383"/>
                  <a:pt x="7512" y="6383"/>
                </a:cubicBezTo>
                <a:cubicBezTo>
                  <a:pt x="7518" y="6391"/>
                  <a:pt x="7527" y="6396"/>
                  <a:pt x="7537" y="6398"/>
                </a:cubicBezTo>
                <a:cubicBezTo>
                  <a:pt x="7537" y="7029"/>
                  <a:pt x="7537" y="7029"/>
                  <a:pt x="7537" y="7029"/>
                </a:cubicBezTo>
                <a:cubicBezTo>
                  <a:pt x="6963" y="7360"/>
                  <a:pt x="6963" y="7360"/>
                  <a:pt x="6963" y="7360"/>
                </a:cubicBezTo>
                <a:lnTo>
                  <a:pt x="6963" y="6699"/>
                </a:lnTo>
                <a:close/>
                <a:moveTo>
                  <a:pt x="6961" y="6695"/>
                </a:moveTo>
                <a:cubicBezTo>
                  <a:pt x="6677" y="6531"/>
                  <a:pt x="6677" y="6531"/>
                  <a:pt x="6677" y="6531"/>
                </a:cubicBezTo>
                <a:cubicBezTo>
                  <a:pt x="6677" y="6199"/>
                  <a:pt x="6677" y="6199"/>
                  <a:pt x="6677" y="6199"/>
                </a:cubicBezTo>
                <a:cubicBezTo>
                  <a:pt x="6962" y="6035"/>
                  <a:pt x="6962" y="6035"/>
                  <a:pt x="6962" y="6035"/>
                </a:cubicBezTo>
                <a:cubicBezTo>
                  <a:pt x="7508" y="6350"/>
                  <a:pt x="7508" y="6350"/>
                  <a:pt x="7508" y="6350"/>
                </a:cubicBezTo>
                <a:cubicBezTo>
                  <a:pt x="7507" y="6354"/>
                  <a:pt x="7506" y="6358"/>
                  <a:pt x="7506" y="6362"/>
                </a:cubicBezTo>
                <a:cubicBezTo>
                  <a:pt x="7506" y="6368"/>
                  <a:pt x="7507" y="6373"/>
                  <a:pt x="7510" y="6378"/>
                </a:cubicBezTo>
                <a:lnTo>
                  <a:pt x="6961" y="6695"/>
                </a:lnTo>
                <a:close/>
                <a:moveTo>
                  <a:pt x="6677" y="7196"/>
                </a:moveTo>
                <a:cubicBezTo>
                  <a:pt x="6677" y="6537"/>
                  <a:pt x="6677" y="6537"/>
                  <a:pt x="6677" y="6537"/>
                </a:cubicBezTo>
                <a:cubicBezTo>
                  <a:pt x="6959" y="6699"/>
                  <a:pt x="6959" y="6699"/>
                  <a:pt x="6959" y="6699"/>
                </a:cubicBezTo>
                <a:cubicBezTo>
                  <a:pt x="6959" y="7359"/>
                  <a:pt x="6959" y="7359"/>
                  <a:pt x="6959" y="7359"/>
                </a:cubicBezTo>
                <a:lnTo>
                  <a:pt x="6677" y="7196"/>
                </a:lnTo>
                <a:close/>
                <a:moveTo>
                  <a:pt x="6381" y="7697"/>
                </a:moveTo>
                <a:cubicBezTo>
                  <a:pt x="5809" y="7368"/>
                  <a:pt x="5809" y="7368"/>
                  <a:pt x="5809" y="7368"/>
                </a:cubicBezTo>
                <a:cubicBezTo>
                  <a:pt x="6382" y="7037"/>
                  <a:pt x="6382" y="7037"/>
                  <a:pt x="6382" y="7037"/>
                </a:cubicBezTo>
                <a:cubicBezTo>
                  <a:pt x="6953" y="7367"/>
                  <a:pt x="6953" y="7367"/>
                  <a:pt x="6953" y="7367"/>
                </a:cubicBezTo>
                <a:lnTo>
                  <a:pt x="6381" y="7697"/>
                </a:lnTo>
                <a:close/>
                <a:moveTo>
                  <a:pt x="5269" y="8394"/>
                </a:moveTo>
                <a:cubicBezTo>
                  <a:pt x="5273" y="8387"/>
                  <a:pt x="5275" y="8379"/>
                  <a:pt x="5275" y="8370"/>
                </a:cubicBezTo>
                <a:cubicBezTo>
                  <a:pt x="5275" y="8362"/>
                  <a:pt x="5274" y="8355"/>
                  <a:pt x="5271" y="8348"/>
                </a:cubicBezTo>
                <a:cubicBezTo>
                  <a:pt x="5807" y="8039"/>
                  <a:pt x="5807" y="8039"/>
                  <a:pt x="5807" y="8039"/>
                </a:cubicBezTo>
                <a:cubicBezTo>
                  <a:pt x="5807" y="7373"/>
                  <a:pt x="5807" y="7373"/>
                  <a:pt x="5807" y="7373"/>
                </a:cubicBezTo>
                <a:cubicBezTo>
                  <a:pt x="6379" y="7701"/>
                  <a:pt x="6379" y="7701"/>
                  <a:pt x="6379" y="7701"/>
                </a:cubicBezTo>
                <a:cubicBezTo>
                  <a:pt x="6379" y="8369"/>
                  <a:pt x="6379" y="8369"/>
                  <a:pt x="6379" y="8369"/>
                </a:cubicBezTo>
                <a:cubicBezTo>
                  <a:pt x="5802" y="8701"/>
                  <a:pt x="5802" y="8701"/>
                  <a:pt x="5802" y="8701"/>
                </a:cubicBezTo>
                <a:lnTo>
                  <a:pt x="5269" y="8394"/>
                </a:lnTo>
                <a:close/>
                <a:moveTo>
                  <a:pt x="5224" y="7701"/>
                </a:moveTo>
                <a:cubicBezTo>
                  <a:pt x="5511" y="7536"/>
                  <a:pt x="5511" y="7536"/>
                  <a:pt x="5511" y="7536"/>
                </a:cubicBezTo>
                <a:cubicBezTo>
                  <a:pt x="5511" y="8198"/>
                  <a:pt x="5511" y="8198"/>
                  <a:pt x="5511" y="8198"/>
                </a:cubicBezTo>
                <a:cubicBezTo>
                  <a:pt x="5266" y="8339"/>
                  <a:pt x="5266" y="8339"/>
                  <a:pt x="5266" y="8339"/>
                </a:cubicBezTo>
                <a:cubicBezTo>
                  <a:pt x="5257" y="8326"/>
                  <a:pt x="5242" y="8317"/>
                  <a:pt x="5224" y="8317"/>
                </a:cubicBezTo>
                <a:lnTo>
                  <a:pt x="5224" y="7701"/>
                </a:lnTo>
                <a:close/>
                <a:moveTo>
                  <a:pt x="5222" y="7697"/>
                </a:moveTo>
                <a:cubicBezTo>
                  <a:pt x="4690" y="7391"/>
                  <a:pt x="4690" y="7391"/>
                  <a:pt x="4690" y="7391"/>
                </a:cubicBezTo>
                <a:cubicBezTo>
                  <a:pt x="4693" y="7384"/>
                  <a:pt x="4695" y="7377"/>
                  <a:pt x="4695" y="7369"/>
                </a:cubicBezTo>
                <a:cubicBezTo>
                  <a:pt x="4695" y="7360"/>
                  <a:pt x="4693" y="7352"/>
                  <a:pt x="4689" y="7345"/>
                </a:cubicBezTo>
                <a:cubicBezTo>
                  <a:pt x="5194" y="7054"/>
                  <a:pt x="5194" y="7054"/>
                  <a:pt x="5194" y="7054"/>
                </a:cubicBezTo>
                <a:cubicBezTo>
                  <a:pt x="5201" y="7063"/>
                  <a:pt x="5211" y="7069"/>
                  <a:pt x="5223" y="7069"/>
                </a:cubicBezTo>
                <a:cubicBezTo>
                  <a:pt x="5234" y="7069"/>
                  <a:pt x="5245" y="7063"/>
                  <a:pt x="5251" y="7054"/>
                </a:cubicBezTo>
                <a:cubicBezTo>
                  <a:pt x="5511" y="7204"/>
                  <a:pt x="5511" y="7204"/>
                  <a:pt x="5511" y="7204"/>
                </a:cubicBezTo>
                <a:cubicBezTo>
                  <a:pt x="5511" y="7531"/>
                  <a:pt x="5511" y="7531"/>
                  <a:pt x="5511" y="7531"/>
                </a:cubicBezTo>
                <a:lnTo>
                  <a:pt x="5222" y="7697"/>
                </a:lnTo>
                <a:close/>
                <a:moveTo>
                  <a:pt x="4648" y="8033"/>
                </a:moveTo>
                <a:cubicBezTo>
                  <a:pt x="4648" y="7421"/>
                  <a:pt x="4648" y="7421"/>
                  <a:pt x="4648" y="7421"/>
                </a:cubicBezTo>
                <a:cubicBezTo>
                  <a:pt x="4665" y="7419"/>
                  <a:pt x="4679" y="7410"/>
                  <a:pt x="4688" y="7396"/>
                </a:cubicBezTo>
                <a:cubicBezTo>
                  <a:pt x="5219" y="7701"/>
                  <a:pt x="5219" y="7701"/>
                  <a:pt x="5219" y="7701"/>
                </a:cubicBezTo>
                <a:cubicBezTo>
                  <a:pt x="5219" y="8317"/>
                  <a:pt x="5219" y="8317"/>
                  <a:pt x="5219" y="8317"/>
                </a:cubicBezTo>
                <a:cubicBezTo>
                  <a:pt x="5203" y="8317"/>
                  <a:pt x="5188" y="8326"/>
                  <a:pt x="5179" y="8339"/>
                </a:cubicBezTo>
                <a:lnTo>
                  <a:pt x="4648" y="8033"/>
                </a:lnTo>
                <a:close/>
                <a:moveTo>
                  <a:pt x="4071" y="8372"/>
                </a:moveTo>
                <a:cubicBezTo>
                  <a:pt x="4643" y="8041"/>
                  <a:pt x="4643" y="8041"/>
                  <a:pt x="4643" y="8041"/>
                </a:cubicBezTo>
                <a:cubicBezTo>
                  <a:pt x="5174" y="8347"/>
                  <a:pt x="5174" y="8347"/>
                  <a:pt x="5174" y="8347"/>
                </a:cubicBezTo>
                <a:cubicBezTo>
                  <a:pt x="5171" y="8354"/>
                  <a:pt x="5169" y="8362"/>
                  <a:pt x="5169" y="8370"/>
                </a:cubicBezTo>
                <a:cubicBezTo>
                  <a:pt x="5169" y="8379"/>
                  <a:pt x="5171" y="8387"/>
                  <a:pt x="5175" y="8394"/>
                </a:cubicBezTo>
                <a:cubicBezTo>
                  <a:pt x="4642" y="8702"/>
                  <a:pt x="4642" y="8702"/>
                  <a:pt x="4642" y="8702"/>
                </a:cubicBezTo>
                <a:lnTo>
                  <a:pt x="4071" y="8372"/>
                </a:lnTo>
                <a:close/>
                <a:moveTo>
                  <a:pt x="4065" y="7758"/>
                </a:moveTo>
                <a:cubicBezTo>
                  <a:pt x="4096" y="7756"/>
                  <a:pt x="4120" y="7731"/>
                  <a:pt x="4120" y="7700"/>
                </a:cubicBezTo>
                <a:cubicBezTo>
                  <a:pt x="4120" y="7690"/>
                  <a:pt x="4118" y="7681"/>
                  <a:pt x="4114" y="7673"/>
                </a:cubicBezTo>
                <a:cubicBezTo>
                  <a:pt x="4596" y="7396"/>
                  <a:pt x="4596" y="7396"/>
                  <a:pt x="4596" y="7396"/>
                </a:cubicBezTo>
                <a:cubicBezTo>
                  <a:pt x="4605" y="7410"/>
                  <a:pt x="4620" y="7420"/>
                  <a:pt x="4638" y="7422"/>
                </a:cubicBezTo>
                <a:cubicBezTo>
                  <a:pt x="4638" y="8033"/>
                  <a:pt x="4638" y="8033"/>
                  <a:pt x="4638" y="8033"/>
                </a:cubicBezTo>
                <a:cubicBezTo>
                  <a:pt x="4065" y="8364"/>
                  <a:pt x="4065" y="8364"/>
                  <a:pt x="4065" y="8364"/>
                </a:cubicBezTo>
                <a:lnTo>
                  <a:pt x="4065" y="7758"/>
                </a:lnTo>
                <a:close/>
                <a:moveTo>
                  <a:pt x="4062" y="7642"/>
                </a:moveTo>
                <a:cubicBezTo>
                  <a:pt x="4041" y="7642"/>
                  <a:pt x="4023" y="7652"/>
                  <a:pt x="4013" y="7668"/>
                </a:cubicBezTo>
                <a:cubicBezTo>
                  <a:pt x="3490" y="7368"/>
                  <a:pt x="3490" y="7368"/>
                  <a:pt x="3490" y="7368"/>
                </a:cubicBezTo>
                <a:cubicBezTo>
                  <a:pt x="4063" y="7038"/>
                  <a:pt x="4063" y="7038"/>
                  <a:pt x="4063" y="7038"/>
                </a:cubicBezTo>
                <a:cubicBezTo>
                  <a:pt x="4595" y="7344"/>
                  <a:pt x="4595" y="7344"/>
                  <a:pt x="4595" y="7344"/>
                </a:cubicBezTo>
                <a:cubicBezTo>
                  <a:pt x="4591" y="7351"/>
                  <a:pt x="4589" y="7360"/>
                  <a:pt x="4589" y="7369"/>
                </a:cubicBezTo>
                <a:cubicBezTo>
                  <a:pt x="4589" y="7377"/>
                  <a:pt x="4591" y="7385"/>
                  <a:pt x="4594" y="7392"/>
                </a:cubicBezTo>
                <a:cubicBezTo>
                  <a:pt x="4111" y="7669"/>
                  <a:pt x="4111" y="7669"/>
                  <a:pt x="4111" y="7669"/>
                </a:cubicBezTo>
                <a:cubicBezTo>
                  <a:pt x="4101" y="7653"/>
                  <a:pt x="4083" y="7642"/>
                  <a:pt x="4062" y="7642"/>
                </a:cubicBezTo>
                <a:close/>
                <a:moveTo>
                  <a:pt x="3517" y="8049"/>
                </a:moveTo>
                <a:cubicBezTo>
                  <a:pt x="3519" y="8046"/>
                  <a:pt x="3520" y="8042"/>
                  <a:pt x="3520" y="8037"/>
                </a:cubicBezTo>
                <a:cubicBezTo>
                  <a:pt x="3520" y="8019"/>
                  <a:pt x="3506" y="8005"/>
                  <a:pt x="3489" y="8002"/>
                </a:cubicBezTo>
                <a:cubicBezTo>
                  <a:pt x="3489" y="7373"/>
                  <a:pt x="3489" y="7373"/>
                  <a:pt x="3489" y="7373"/>
                </a:cubicBezTo>
                <a:cubicBezTo>
                  <a:pt x="4010" y="7673"/>
                  <a:pt x="4010" y="7673"/>
                  <a:pt x="4010" y="7673"/>
                </a:cubicBezTo>
                <a:cubicBezTo>
                  <a:pt x="4006" y="7681"/>
                  <a:pt x="4004" y="7690"/>
                  <a:pt x="4004" y="7700"/>
                </a:cubicBezTo>
                <a:cubicBezTo>
                  <a:pt x="4004" y="7731"/>
                  <a:pt x="4029" y="7757"/>
                  <a:pt x="4060" y="7758"/>
                </a:cubicBezTo>
                <a:cubicBezTo>
                  <a:pt x="4060" y="8363"/>
                  <a:pt x="4060" y="8363"/>
                  <a:pt x="4060" y="8363"/>
                </a:cubicBezTo>
                <a:lnTo>
                  <a:pt x="3517" y="8049"/>
                </a:lnTo>
                <a:close/>
                <a:moveTo>
                  <a:pt x="2912" y="8373"/>
                </a:moveTo>
                <a:cubicBezTo>
                  <a:pt x="3455" y="8058"/>
                  <a:pt x="3455" y="8058"/>
                  <a:pt x="3455" y="8058"/>
                </a:cubicBezTo>
                <a:cubicBezTo>
                  <a:pt x="3461" y="8067"/>
                  <a:pt x="3472" y="8073"/>
                  <a:pt x="3484" y="8073"/>
                </a:cubicBezTo>
                <a:cubicBezTo>
                  <a:pt x="3496" y="8073"/>
                  <a:pt x="3506" y="8067"/>
                  <a:pt x="3513" y="8058"/>
                </a:cubicBezTo>
                <a:cubicBezTo>
                  <a:pt x="4055" y="8371"/>
                  <a:pt x="4055" y="8371"/>
                  <a:pt x="4055" y="8371"/>
                </a:cubicBezTo>
                <a:cubicBezTo>
                  <a:pt x="3483" y="8703"/>
                  <a:pt x="3483" y="8703"/>
                  <a:pt x="3483" y="8703"/>
                </a:cubicBezTo>
                <a:lnTo>
                  <a:pt x="2912" y="8373"/>
                </a:lnTo>
                <a:close/>
                <a:moveTo>
                  <a:pt x="2906" y="7703"/>
                </a:moveTo>
                <a:cubicBezTo>
                  <a:pt x="3195" y="7536"/>
                  <a:pt x="3195" y="7536"/>
                  <a:pt x="3195" y="7536"/>
                </a:cubicBezTo>
                <a:cubicBezTo>
                  <a:pt x="3196" y="7536"/>
                  <a:pt x="3196" y="7536"/>
                  <a:pt x="3196" y="7536"/>
                </a:cubicBezTo>
                <a:cubicBezTo>
                  <a:pt x="3196" y="7536"/>
                  <a:pt x="3196" y="7536"/>
                  <a:pt x="3196" y="7536"/>
                </a:cubicBezTo>
                <a:cubicBezTo>
                  <a:pt x="3479" y="7372"/>
                  <a:pt x="3479" y="7372"/>
                  <a:pt x="3479" y="7372"/>
                </a:cubicBezTo>
                <a:cubicBezTo>
                  <a:pt x="3479" y="8002"/>
                  <a:pt x="3479" y="8002"/>
                  <a:pt x="3479" y="8002"/>
                </a:cubicBezTo>
                <a:cubicBezTo>
                  <a:pt x="3461" y="8005"/>
                  <a:pt x="3448" y="8019"/>
                  <a:pt x="3448" y="8037"/>
                </a:cubicBezTo>
                <a:cubicBezTo>
                  <a:pt x="3448" y="8042"/>
                  <a:pt x="3449" y="8046"/>
                  <a:pt x="3450" y="8049"/>
                </a:cubicBezTo>
                <a:cubicBezTo>
                  <a:pt x="2906" y="8365"/>
                  <a:pt x="2906" y="8365"/>
                  <a:pt x="2906" y="8365"/>
                </a:cubicBezTo>
                <a:lnTo>
                  <a:pt x="2906" y="7703"/>
                </a:lnTo>
                <a:close/>
                <a:moveTo>
                  <a:pt x="2616" y="8211"/>
                </a:moveTo>
                <a:cubicBezTo>
                  <a:pt x="2898" y="8374"/>
                  <a:pt x="2898" y="8374"/>
                  <a:pt x="2898" y="8374"/>
                </a:cubicBezTo>
                <a:cubicBezTo>
                  <a:pt x="2899" y="9037"/>
                  <a:pt x="2899" y="9037"/>
                  <a:pt x="2899" y="9037"/>
                </a:cubicBezTo>
                <a:cubicBezTo>
                  <a:pt x="2616" y="9200"/>
                  <a:pt x="2616" y="9200"/>
                  <a:pt x="2616" y="9200"/>
                </a:cubicBezTo>
                <a:lnTo>
                  <a:pt x="2616" y="8211"/>
                </a:lnTo>
                <a:close/>
                <a:moveTo>
                  <a:pt x="2616" y="7539"/>
                </a:moveTo>
                <a:cubicBezTo>
                  <a:pt x="2901" y="7703"/>
                  <a:pt x="2901" y="7703"/>
                  <a:pt x="2901" y="7703"/>
                </a:cubicBezTo>
                <a:cubicBezTo>
                  <a:pt x="2901" y="8365"/>
                  <a:pt x="2901" y="8365"/>
                  <a:pt x="2901" y="8365"/>
                </a:cubicBezTo>
                <a:cubicBezTo>
                  <a:pt x="2616" y="8200"/>
                  <a:pt x="2616" y="8200"/>
                  <a:pt x="2616" y="8200"/>
                </a:cubicBezTo>
                <a:lnTo>
                  <a:pt x="2616" y="7539"/>
                </a:lnTo>
                <a:close/>
                <a:moveTo>
                  <a:pt x="2616" y="7205"/>
                </a:moveTo>
                <a:cubicBezTo>
                  <a:pt x="2861" y="7063"/>
                  <a:pt x="2861" y="7063"/>
                  <a:pt x="2861" y="7063"/>
                </a:cubicBezTo>
                <a:cubicBezTo>
                  <a:pt x="2871" y="7077"/>
                  <a:pt x="2886" y="7085"/>
                  <a:pt x="2904" y="7085"/>
                </a:cubicBezTo>
                <a:cubicBezTo>
                  <a:pt x="2922" y="7085"/>
                  <a:pt x="2937" y="7077"/>
                  <a:pt x="2947" y="7063"/>
                </a:cubicBezTo>
                <a:cubicBezTo>
                  <a:pt x="3191" y="7203"/>
                  <a:pt x="3191" y="7203"/>
                  <a:pt x="3191" y="7203"/>
                </a:cubicBezTo>
                <a:cubicBezTo>
                  <a:pt x="3191" y="7533"/>
                  <a:pt x="3191" y="7533"/>
                  <a:pt x="3191" y="7533"/>
                </a:cubicBezTo>
                <a:cubicBezTo>
                  <a:pt x="2903" y="7699"/>
                  <a:pt x="2903" y="7699"/>
                  <a:pt x="2903" y="7699"/>
                </a:cubicBezTo>
                <a:cubicBezTo>
                  <a:pt x="2616" y="7533"/>
                  <a:pt x="2616" y="7533"/>
                  <a:pt x="2616" y="7533"/>
                </a:cubicBezTo>
                <a:lnTo>
                  <a:pt x="2616" y="7205"/>
                </a:lnTo>
                <a:close/>
                <a:moveTo>
                  <a:pt x="2616" y="6532"/>
                </a:moveTo>
                <a:cubicBezTo>
                  <a:pt x="2899" y="6368"/>
                  <a:pt x="2899" y="6368"/>
                  <a:pt x="2899" y="6368"/>
                </a:cubicBezTo>
                <a:cubicBezTo>
                  <a:pt x="2899" y="6979"/>
                  <a:pt x="2899" y="6979"/>
                  <a:pt x="2899" y="6979"/>
                </a:cubicBezTo>
                <a:cubicBezTo>
                  <a:pt x="2872" y="6981"/>
                  <a:pt x="2851" y="7004"/>
                  <a:pt x="2851" y="7032"/>
                </a:cubicBezTo>
                <a:cubicBezTo>
                  <a:pt x="2851" y="7040"/>
                  <a:pt x="2853" y="7048"/>
                  <a:pt x="2856" y="7055"/>
                </a:cubicBezTo>
                <a:cubicBezTo>
                  <a:pt x="2616" y="7194"/>
                  <a:pt x="2616" y="7194"/>
                  <a:pt x="2616" y="7194"/>
                </a:cubicBezTo>
                <a:lnTo>
                  <a:pt x="2616" y="6532"/>
                </a:lnTo>
                <a:close/>
                <a:moveTo>
                  <a:pt x="2613" y="6528"/>
                </a:moveTo>
                <a:cubicBezTo>
                  <a:pt x="2042" y="6198"/>
                  <a:pt x="2042" y="6198"/>
                  <a:pt x="2042" y="6198"/>
                </a:cubicBezTo>
                <a:cubicBezTo>
                  <a:pt x="2297" y="6050"/>
                  <a:pt x="2297" y="6050"/>
                  <a:pt x="2297" y="6050"/>
                </a:cubicBezTo>
                <a:cubicBezTo>
                  <a:pt x="2304" y="6058"/>
                  <a:pt x="2313" y="6063"/>
                  <a:pt x="2324" y="6063"/>
                </a:cubicBezTo>
                <a:cubicBezTo>
                  <a:pt x="2335" y="6063"/>
                  <a:pt x="2345" y="6058"/>
                  <a:pt x="2352" y="6050"/>
                </a:cubicBezTo>
                <a:cubicBezTo>
                  <a:pt x="2895" y="6365"/>
                  <a:pt x="2895" y="6365"/>
                  <a:pt x="2895" y="6365"/>
                </a:cubicBezTo>
                <a:lnTo>
                  <a:pt x="2613" y="6528"/>
                </a:lnTo>
                <a:close/>
                <a:moveTo>
                  <a:pt x="2324" y="8043"/>
                </a:moveTo>
                <a:cubicBezTo>
                  <a:pt x="2611" y="8208"/>
                  <a:pt x="2611" y="8208"/>
                  <a:pt x="2611" y="8208"/>
                </a:cubicBezTo>
                <a:cubicBezTo>
                  <a:pt x="2611" y="9203"/>
                  <a:pt x="2611" y="9203"/>
                  <a:pt x="2611" y="9203"/>
                </a:cubicBezTo>
                <a:cubicBezTo>
                  <a:pt x="2324" y="9368"/>
                  <a:pt x="2324" y="9368"/>
                  <a:pt x="2324" y="9368"/>
                </a:cubicBezTo>
                <a:cubicBezTo>
                  <a:pt x="1750" y="9036"/>
                  <a:pt x="1750" y="9036"/>
                  <a:pt x="1750" y="9036"/>
                </a:cubicBezTo>
                <a:cubicBezTo>
                  <a:pt x="1750" y="8375"/>
                  <a:pt x="1750" y="8375"/>
                  <a:pt x="1750" y="8375"/>
                </a:cubicBezTo>
                <a:lnTo>
                  <a:pt x="2324" y="8043"/>
                </a:lnTo>
                <a:close/>
                <a:moveTo>
                  <a:pt x="1750" y="6369"/>
                </a:moveTo>
                <a:cubicBezTo>
                  <a:pt x="2273" y="6672"/>
                  <a:pt x="2273" y="6672"/>
                  <a:pt x="2273" y="6672"/>
                </a:cubicBezTo>
                <a:cubicBezTo>
                  <a:pt x="2269" y="6680"/>
                  <a:pt x="2266" y="6689"/>
                  <a:pt x="2266" y="6699"/>
                </a:cubicBezTo>
                <a:cubicBezTo>
                  <a:pt x="2266" y="6730"/>
                  <a:pt x="2291" y="6755"/>
                  <a:pt x="2321" y="6757"/>
                </a:cubicBezTo>
                <a:cubicBezTo>
                  <a:pt x="2321" y="7360"/>
                  <a:pt x="2321" y="7360"/>
                  <a:pt x="2321" y="7360"/>
                </a:cubicBezTo>
                <a:cubicBezTo>
                  <a:pt x="1750" y="7030"/>
                  <a:pt x="1750" y="7030"/>
                  <a:pt x="1750" y="7030"/>
                </a:cubicBezTo>
                <a:lnTo>
                  <a:pt x="1750" y="6369"/>
                </a:lnTo>
                <a:close/>
                <a:moveTo>
                  <a:pt x="1746" y="5697"/>
                </a:moveTo>
                <a:cubicBezTo>
                  <a:pt x="2319" y="5364"/>
                  <a:pt x="2319" y="5364"/>
                  <a:pt x="2319" y="5364"/>
                </a:cubicBezTo>
                <a:cubicBezTo>
                  <a:pt x="2319" y="5695"/>
                  <a:pt x="2319" y="5695"/>
                  <a:pt x="2319" y="5695"/>
                </a:cubicBezTo>
                <a:cubicBezTo>
                  <a:pt x="2031" y="5859"/>
                  <a:pt x="2031" y="5859"/>
                  <a:pt x="2031" y="5859"/>
                </a:cubicBezTo>
                <a:cubicBezTo>
                  <a:pt x="2031" y="5861"/>
                  <a:pt x="2031" y="5861"/>
                  <a:pt x="2031" y="5861"/>
                </a:cubicBezTo>
                <a:cubicBezTo>
                  <a:pt x="2032" y="6192"/>
                  <a:pt x="2032" y="6192"/>
                  <a:pt x="2032" y="6192"/>
                </a:cubicBezTo>
                <a:cubicBezTo>
                  <a:pt x="1746" y="6358"/>
                  <a:pt x="1746" y="6358"/>
                  <a:pt x="1746" y="6358"/>
                </a:cubicBezTo>
                <a:lnTo>
                  <a:pt x="1746" y="5697"/>
                </a:lnTo>
                <a:close/>
                <a:moveTo>
                  <a:pt x="1744" y="5693"/>
                </a:moveTo>
                <a:cubicBezTo>
                  <a:pt x="1459" y="5529"/>
                  <a:pt x="1459" y="5529"/>
                  <a:pt x="1459" y="5529"/>
                </a:cubicBezTo>
                <a:cubicBezTo>
                  <a:pt x="2030" y="5196"/>
                  <a:pt x="2030" y="5196"/>
                  <a:pt x="2030" y="5196"/>
                </a:cubicBezTo>
                <a:cubicBezTo>
                  <a:pt x="2315" y="5361"/>
                  <a:pt x="2315" y="5361"/>
                  <a:pt x="2315" y="5361"/>
                </a:cubicBezTo>
                <a:lnTo>
                  <a:pt x="1744" y="5693"/>
                </a:lnTo>
                <a:close/>
                <a:moveTo>
                  <a:pt x="1458" y="6204"/>
                </a:moveTo>
                <a:cubicBezTo>
                  <a:pt x="1740" y="6367"/>
                  <a:pt x="1740" y="6367"/>
                  <a:pt x="1740" y="6367"/>
                </a:cubicBezTo>
                <a:cubicBezTo>
                  <a:pt x="1740" y="7030"/>
                  <a:pt x="1740" y="7030"/>
                  <a:pt x="1740" y="7030"/>
                </a:cubicBezTo>
                <a:cubicBezTo>
                  <a:pt x="1461" y="7191"/>
                  <a:pt x="1461" y="7191"/>
                  <a:pt x="1461" y="7191"/>
                </a:cubicBezTo>
                <a:lnTo>
                  <a:pt x="1458" y="6204"/>
                </a:lnTo>
                <a:close/>
                <a:moveTo>
                  <a:pt x="1456" y="5533"/>
                </a:moveTo>
                <a:cubicBezTo>
                  <a:pt x="1741" y="5697"/>
                  <a:pt x="1741" y="5697"/>
                  <a:pt x="1741" y="5697"/>
                </a:cubicBezTo>
                <a:cubicBezTo>
                  <a:pt x="1741" y="6357"/>
                  <a:pt x="1741" y="6357"/>
                  <a:pt x="1741" y="6357"/>
                </a:cubicBezTo>
                <a:cubicBezTo>
                  <a:pt x="1458" y="6193"/>
                  <a:pt x="1458" y="6193"/>
                  <a:pt x="1458" y="6193"/>
                </a:cubicBezTo>
                <a:lnTo>
                  <a:pt x="1456" y="5533"/>
                </a:lnTo>
                <a:close/>
                <a:moveTo>
                  <a:pt x="1165" y="6035"/>
                </a:moveTo>
                <a:cubicBezTo>
                  <a:pt x="1453" y="6202"/>
                  <a:pt x="1453" y="6202"/>
                  <a:pt x="1453" y="6202"/>
                </a:cubicBezTo>
                <a:cubicBezTo>
                  <a:pt x="1456" y="7194"/>
                  <a:pt x="1456" y="7194"/>
                  <a:pt x="1456" y="7194"/>
                </a:cubicBezTo>
                <a:cubicBezTo>
                  <a:pt x="1165" y="7363"/>
                  <a:pt x="1165" y="7363"/>
                  <a:pt x="1165" y="7363"/>
                </a:cubicBezTo>
                <a:cubicBezTo>
                  <a:pt x="590" y="7031"/>
                  <a:pt x="590" y="7031"/>
                  <a:pt x="590" y="7031"/>
                </a:cubicBezTo>
                <a:cubicBezTo>
                  <a:pt x="590" y="6366"/>
                  <a:pt x="590" y="6366"/>
                  <a:pt x="590" y="6366"/>
                </a:cubicBezTo>
                <a:lnTo>
                  <a:pt x="1165" y="6035"/>
                </a:lnTo>
                <a:close/>
                <a:moveTo>
                  <a:pt x="875" y="5189"/>
                </a:moveTo>
                <a:cubicBezTo>
                  <a:pt x="878" y="4529"/>
                  <a:pt x="878" y="4529"/>
                  <a:pt x="878" y="4529"/>
                </a:cubicBezTo>
                <a:cubicBezTo>
                  <a:pt x="1113" y="4665"/>
                  <a:pt x="1113" y="4665"/>
                  <a:pt x="1113" y="4665"/>
                </a:cubicBezTo>
                <a:cubicBezTo>
                  <a:pt x="1109" y="4673"/>
                  <a:pt x="1107" y="4682"/>
                  <a:pt x="1107" y="4691"/>
                </a:cubicBezTo>
                <a:cubicBezTo>
                  <a:pt x="1107" y="4722"/>
                  <a:pt x="1131" y="4747"/>
                  <a:pt x="1162" y="4749"/>
                </a:cubicBezTo>
                <a:cubicBezTo>
                  <a:pt x="1162" y="5354"/>
                  <a:pt x="1162" y="5354"/>
                  <a:pt x="1162" y="5354"/>
                </a:cubicBezTo>
                <a:lnTo>
                  <a:pt x="875" y="5189"/>
                </a:lnTo>
                <a:close/>
                <a:moveTo>
                  <a:pt x="873" y="4521"/>
                </a:moveTo>
                <a:cubicBezTo>
                  <a:pt x="592" y="4359"/>
                  <a:pt x="592" y="4359"/>
                  <a:pt x="592" y="4359"/>
                </a:cubicBezTo>
                <a:cubicBezTo>
                  <a:pt x="1165" y="4029"/>
                  <a:pt x="1165" y="4029"/>
                  <a:pt x="1165" y="4029"/>
                </a:cubicBezTo>
                <a:cubicBezTo>
                  <a:pt x="1444" y="4190"/>
                  <a:pt x="1444" y="4190"/>
                  <a:pt x="1444" y="4190"/>
                </a:cubicBezTo>
                <a:lnTo>
                  <a:pt x="873" y="4521"/>
                </a:lnTo>
                <a:close/>
                <a:moveTo>
                  <a:pt x="590" y="4364"/>
                </a:moveTo>
                <a:cubicBezTo>
                  <a:pt x="873" y="4527"/>
                  <a:pt x="873" y="4527"/>
                  <a:pt x="873" y="4527"/>
                </a:cubicBezTo>
                <a:cubicBezTo>
                  <a:pt x="870" y="5186"/>
                  <a:pt x="870" y="5186"/>
                  <a:pt x="870" y="5186"/>
                </a:cubicBezTo>
                <a:cubicBezTo>
                  <a:pt x="590" y="5025"/>
                  <a:pt x="590" y="5025"/>
                  <a:pt x="590" y="5025"/>
                </a:cubicBezTo>
                <a:lnTo>
                  <a:pt x="590" y="4364"/>
                </a:lnTo>
                <a:close/>
                <a:moveTo>
                  <a:pt x="586" y="3690"/>
                </a:moveTo>
                <a:cubicBezTo>
                  <a:pt x="1159" y="3359"/>
                  <a:pt x="1159" y="3359"/>
                  <a:pt x="1159" y="3359"/>
                </a:cubicBezTo>
                <a:cubicBezTo>
                  <a:pt x="1160" y="4021"/>
                  <a:pt x="1160" y="4021"/>
                  <a:pt x="1160" y="4021"/>
                </a:cubicBezTo>
                <a:cubicBezTo>
                  <a:pt x="587" y="4351"/>
                  <a:pt x="587" y="4351"/>
                  <a:pt x="587" y="4351"/>
                </a:cubicBezTo>
                <a:lnTo>
                  <a:pt x="586" y="3690"/>
                </a:lnTo>
                <a:close/>
                <a:moveTo>
                  <a:pt x="10" y="3357"/>
                </a:moveTo>
                <a:cubicBezTo>
                  <a:pt x="584" y="3025"/>
                  <a:pt x="584" y="3025"/>
                  <a:pt x="584" y="3025"/>
                </a:cubicBezTo>
                <a:cubicBezTo>
                  <a:pt x="1156" y="3355"/>
                  <a:pt x="1156" y="3355"/>
                  <a:pt x="1156" y="3355"/>
                </a:cubicBezTo>
                <a:cubicBezTo>
                  <a:pt x="581" y="3687"/>
                  <a:pt x="581" y="3687"/>
                  <a:pt x="581" y="3687"/>
                </a:cubicBezTo>
                <a:cubicBezTo>
                  <a:pt x="581" y="3689"/>
                  <a:pt x="581" y="3689"/>
                  <a:pt x="581" y="3689"/>
                </a:cubicBezTo>
                <a:cubicBezTo>
                  <a:pt x="582" y="4350"/>
                  <a:pt x="582" y="4350"/>
                  <a:pt x="582" y="4350"/>
                </a:cubicBezTo>
                <a:cubicBezTo>
                  <a:pt x="11" y="4021"/>
                  <a:pt x="11" y="4021"/>
                  <a:pt x="11" y="4021"/>
                </a:cubicBezTo>
                <a:lnTo>
                  <a:pt x="10" y="3357"/>
                </a:lnTo>
                <a:close/>
              </a:path>
            </a:pathLst>
          </a:custGeom>
          <a:solidFill>
            <a:schemeClr val="bg1">
              <a:lumMod val="85000"/>
              <a:alpha val="50000"/>
            </a:schemeClr>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pic>
        <p:nvPicPr>
          <p:cNvPr id="27" name="Picture 26" descr="A blue and white gradient&#10;&#10;Description automatically generated">
            <a:extLst>
              <a:ext uri="{FF2B5EF4-FFF2-40B4-BE49-F238E27FC236}">
                <a16:creationId xmlns:a16="http://schemas.microsoft.com/office/drawing/2014/main" id="{F8ECF2B1-3548-48CE-CC8A-B09049E4D98A}"/>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flipH="1">
            <a:off x="0" y="1"/>
            <a:ext cx="5346700" cy="998538"/>
          </a:xfrm>
          <a:prstGeom prst="rect">
            <a:avLst/>
          </a:prstGeom>
        </p:spPr>
      </p:pic>
      <p:grpSp>
        <p:nvGrpSpPr>
          <p:cNvPr id="28" name="Group 27">
            <a:extLst>
              <a:ext uri="{FF2B5EF4-FFF2-40B4-BE49-F238E27FC236}">
                <a16:creationId xmlns:a16="http://schemas.microsoft.com/office/drawing/2014/main" id="{B10DC56B-1D02-E382-3904-7C32731C36AA}"/>
              </a:ext>
            </a:extLst>
          </p:cNvPr>
          <p:cNvGrpSpPr/>
          <p:nvPr/>
        </p:nvGrpSpPr>
        <p:grpSpPr>
          <a:xfrm rot="10335125">
            <a:off x="-2600670" y="-2819602"/>
            <a:ext cx="14849352" cy="9941862"/>
            <a:chOff x="6249468" y="-1100935"/>
            <a:chExt cx="8072278" cy="5404509"/>
          </a:xfrm>
          <a:solidFill>
            <a:schemeClr val="bg1">
              <a:alpha val="29000"/>
            </a:schemeClr>
          </a:solidFill>
        </p:grpSpPr>
        <p:sp>
          <p:nvSpPr>
            <p:cNvPr id="29" name="Freeform 3214">
              <a:extLst>
                <a:ext uri="{FF2B5EF4-FFF2-40B4-BE49-F238E27FC236}">
                  <a16:creationId xmlns:a16="http://schemas.microsoft.com/office/drawing/2014/main" id="{A269D130-D7A5-61A8-0E43-09805E712842}"/>
                </a:ext>
              </a:extLst>
            </p:cNvPr>
            <p:cNvSpPr>
              <a:spLocks noEditPoints="1"/>
            </p:cNvSpPr>
            <p:nvPr/>
          </p:nvSpPr>
          <p:spPr bwMode="auto">
            <a:xfrm>
              <a:off x="6903306" y="-223633"/>
              <a:ext cx="7399129" cy="4494102"/>
            </a:xfrm>
            <a:custGeom>
              <a:avLst/>
              <a:gdLst>
                <a:gd name="T0" fmla="*/ 783 w 1129"/>
                <a:gd name="T1" fmla="*/ 686 h 686"/>
                <a:gd name="T2" fmla="*/ 940 w 1129"/>
                <a:gd name="T3" fmla="*/ 678 h 686"/>
                <a:gd name="T4" fmla="*/ 1052 w 1129"/>
                <a:gd name="T5" fmla="*/ 609 h 686"/>
                <a:gd name="T6" fmla="*/ 1079 w 1129"/>
                <a:gd name="T7" fmla="*/ 599 h 686"/>
                <a:gd name="T8" fmla="*/ 885 w 1129"/>
                <a:gd name="T9" fmla="*/ 625 h 686"/>
                <a:gd name="T10" fmla="*/ 866 w 1129"/>
                <a:gd name="T11" fmla="*/ 588 h 686"/>
                <a:gd name="T12" fmla="*/ 869 w 1129"/>
                <a:gd name="T13" fmla="*/ 587 h 686"/>
                <a:gd name="T14" fmla="*/ 1077 w 1129"/>
                <a:gd name="T15" fmla="*/ 596 h 686"/>
                <a:gd name="T16" fmla="*/ 742 w 1129"/>
                <a:gd name="T17" fmla="*/ 586 h 686"/>
                <a:gd name="T18" fmla="*/ 745 w 1129"/>
                <a:gd name="T19" fmla="*/ 590 h 686"/>
                <a:gd name="T20" fmla="*/ 804 w 1129"/>
                <a:gd name="T21" fmla="*/ 621 h 686"/>
                <a:gd name="T22" fmla="*/ 786 w 1129"/>
                <a:gd name="T23" fmla="*/ 535 h 686"/>
                <a:gd name="T24" fmla="*/ 987 w 1129"/>
                <a:gd name="T25" fmla="*/ 585 h 686"/>
                <a:gd name="T26" fmla="*/ 1007 w 1129"/>
                <a:gd name="T27" fmla="*/ 622 h 686"/>
                <a:gd name="T28" fmla="*/ 1076 w 1129"/>
                <a:gd name="T29" fmla="*/ 597 h 686"/>
                <a:gd name="T30" fmla="*/ 1035 w 1129"/>
                <a:gd name="T31" fmla="*/ 567 h 686"/>
                <a:gd name="T32" fmla="*/ 1036 w 1129"/>
                <a:gd name="T33" fmla="*/ 563 h 686"/>
                <a:gd name="T34" fmla="*/ 674 w 1129"/>
                <a:gd name="T35" fmla="*/ 487 h 686"/>
                <a:gd name="T36" fmla="*/ 695 w 1129"/>
                <a:gd name="T37" fmla="*/ 508 h 686"/>
                <a:gd name="T38" fmla="*/ 674 w 1129"/>
                <a:gd name="T39" fmla="*/ 488 h 686"/>
                <a:gd name="T40" fmla="*/ 733 w 1129"/>
                <a:gd name="T41" fmla="*/ 544 h 686"/>
                <a:gd name="T42" fmla="*/ 757 w 1129"/>
                <a:gd name="T43" fmla="*/ 540 h 686"/>
                <a:gd name="T44" fmla="*/ 761 w 1129"/>
                <a:gd name="T45" fmla="*/ 461 h 686"/>
                <a:gd name="T46" fmla="*/ 605 w 1129"/>
                <a:gd name="T47" fmla="*/ 444 h 686"/>
                <a:gd name="T48" fmla="*/ 487 w 1129"/>
                <a:gd name="T49" fmla="*/ 412 h 686"/>
                <a:gd name="T50" fmla="*/ 671 w 1129"/>
                <a:gd name="T51" fmla="*/ 485 h 686"/>
                <a:gd name="T52" fmla="*/ 418 w 1129"/>
                <a:gd name="T53" fmla="*/ 441 h 686"/>
                <a:gd name="T54" fmla="*/ 484 w 1129"/>
                <a:gd name="T55" fmla="*/ 412 h 686"/>
                <a:gd name="T56" fmla="*/ 552 w 1129"/>
                <a:gd name="T57" fmla="*/ 382 h 686"/>
                <a:gd name="T58" fmla="*/ 600 w 1129"/>
                <a:gd name="T59" fmla="*/ 439 h 686"/>
                <a:gd name="T60" fmla="*/ 616 w 1129"/>
                <a:gd name="T61" fmla="*/ 398 h 686"/>
                <a:gd name="T62" fmla="*/ 360 w 1129"/>
                <a:gd name="T63" fmla="*/ 323 h 686"/>
                <a:gd name="T64" fmla="*/ 359 w 1129"/>
                <a:gd name="T65" fmla="*/ 324 h 686"/>
                <a:gd name="T66" fmla="*/ 266 w 1129"/>
                <a:gd name="T67" fmla="*/ 311 h 686"/>
                <a:gd name="T68" fmla="*/ 346 w 1129"/>
                <a:gd name="T69" fmla="*/ 294 h 686"/>
                <a:gd name="T70" fmla="*/ 327 w 1129"/>
                <a:gd name="T71" fmla="*/ 291 h 686"/>
                <a:gd name="T72" fmla="*/ 327 w 1129"/>
                <a:gd name="T73" fmla="*/ 315 h 686"/>
                <a:gd name="T74" fmla="*/ 355 w 1129"/>
                <a:gd name="T75" fmla="*/ 282 h 686"/>
                <a:gd name="T76" fmla="*/ 308 w 1129"/>
                <a:gd name="T77" fmla="*/ 227 h 686"/>
                <a:gd name="T78" fmla="*/ 335 w 1129"/>
                <a:gd name="T79" fmla="*/ 204 h 686"/>
                <a:gd name="T80" fmla="*/ 363 w 1129"/>
                <a:gd name="T81" fmla="*/ 191 h 686"/>
                <a:gd name="T82" fmla="*/ 374 w 1129"/>
                <a:gd name="T83" fmla="*/ 174 h 686"/>
                <a:gd name="T84" fmla="*/ 53 w 1129"/>
                <a:gd name="T85" fmla="*/ 170 h 686"/>
                <a:gd name="T86" fmla="*/ 302 w 1129"/>
                <a:gd name="T87" fmla="*/ 160 h 686"/>
                <a:gd name="T88" fmla="*/ 320 w 1129"/>
                <a:gd name="T89" fmla="*/ 181 h 686"/>
                <a:gd name="T90" fmla="*/ 293 w 1129"/>
                <a:gd name="T91" fmla="*/ 146 h 686"/>
                <a:gd name="T92" fmla="*/ 220 w 1129"/>
                <a:gd name="T93" fmla="*/ 150 h 686"/>
                <a:gd name="T94" fmla="*/ 339 w 1129"/>
                <a:gd name="T95" fmla="*/ 97 h 686"/>
                <a:gd name="T96" fmla="*/ 264 w 1129"/>
                <a:gd name="T97" fmla="*/ 131 h 686"/>
                <a:gd name="T98" fmla="*/ 114 w 1129"/>
                <a:gd name="T99" fmla="*/ 109 h 686"/>
                <a:gd name="T100" fmla="*/ 216 w 1129"/>
                <a:gd name="T101" fmla="*/ 106 h 686"/>
                <a:gd name="T102" fmla="*/ 371 w 1129"/>
                <a:gd name="T103" fmla="*/ 65 h 686"/>
                <a:gd name="T104" fmla="*/ 327 w 1129"/>
                <a:gd name="T105" fmla="*/ 162 h 686"/>
                <a:gd name="T106" fmla="*/ 371 w 1129"/>
                <a:gd name="T107" fmla="*/ 65 h 686"/>
                <a:gd name="T108" fmla="*/ 94 w 1129"/>
                <a:gd name="T109" fmla="*/ 88 h 686"/>
                <a:gd name="T110" fmla="*/ 34 w 1129"/>
                <a:gd name="T111" fmla="*/ 59 h 686"/>
                <a:gd name="T112" fmla="*/ 59 w 1129"/>
                <a:gd name="T113" fmla="*/ 103 h 686"/>
                <a:gd name="T114" fmla="*/ 110 w 1129"/>
                <a:gd name="T115" fmla="*/ 89 h 686"/>
                <a:gd name="T116" fmla="*/ 107 w 1129"/>
                <a:gd name="T117" fmla="*/ 63 h 686"/>
                <a:gd name="T118" fmla="*/ 193 w 1129"/>
                <a:gd name="T119" fmla="*/ 40 h 686"/>
                <a:gd name="T120" fmla="*/ 35 w 1129"/>
                <a:gd name="T121" fmla="*/ 22 h 686"/>
                <a:gd name="T122" fmla="*/ 33 w 1129"/>
                <a:gd name="T123" fmla="*/ 18 h 6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29" h="686">
                  <a:moveTo>
                    <a:pt x="1093" y="634"/>
                  </a:moveTo>
                  <a:cubicBezTo>
                    <a:pt x="1093" y="634"/>
                    <a:pt x="1093" y="634"/>
                    <a:pt x="1093" y="634"/>
                  </a:cubicBezTo>
                  <a:cubicBezTo>
                    <a:pt x="1128" y="638"/>
                    <a:pt x="1128" y="638"/>
                    <a:pt x="1128" y="638"/>
                  </a:cubicBezTo>
                  <a:cubicBezTo>
                    <a:pt x="1128" y="638"/>
                    <a:pt x="1128" y="637"/>
                    <a:pt x="1128" y="637"/>
                  </a:cubicBezTo>
                  <a:cubicBezTo>
                    <a:pt x="1128" y="637"/>
                    <a:pt x="1128" y="637"/>
                    <a:pt x="1128" y="637"/>
                  </a:cubicBezTo>
                  <a:cubicBezTo>
                    <a:pt x="1093" y="634"/>
                    <a:pt x="1093" y="634"/>
                    <a:pt x="1093" y="634"/>
                  </a:cubicBezTo>
                  <a:moveTo>
                    <a:pt x="889" y="631"/>
                  </a:moveTo>
                  <a:cubicBezTo>
                    <a:pt x="889" y="631"/>
                    <a:pt x="889" y="631"/>
                    <a:pt x="889" y="631"/>
                  </a:cubicBezTo>
                  <a:cubicBezTo>
                    <a:pt x="937" y="678"/>
                    <a:pt x="937" y="678"/>
                    <a:pt x="937" y="678"/>
                  </a:cubicBezTo>
                  <a:cubicBezTo>
                    <a:pt x="937" y="678"/>
                    <a:pt x="937" y="678"/>
                    <a:pt x="937" y="678"/>
                  </a:cubicBezTo>
                  <a:cubicBezTo>
                    <a:pt x="889" y="631"/>
                    <a:pt x="889" y="631"/>
                    <a:pt x="889" y="631"/>
                  </a:cubicBezTo>
                  <a:moveTo>
                    <a:pt x="805" y="624"/>
                  </a:moveTo>
                  <a:cubicBezTo>
                    <a:pt x="783" y="686"/>
                    <a:pt x="783" y="686"/>
                    <a:pt x="783" y="686"/>
                  </a:cubicBezTo>
                  <a:cubicBezTo>
                    <a:pt x="783" y="686"/>
                    <a:pt x="783" y="686"/>
                    <a:pt x="783" y="686"/>
                  </a:cubicBezTo>
                  <a:cubicBezTo>
                    <a:pt x="806" y="624"/>
                    <a:pt x="806" y="624"/>
                    <a:pt x="806" y="624"/>
                  </a:cubicBezTo>
                  <a:cubicBezTo>
                    <a:pt x="805" y="624"/>
                    <a:pt x="805" y="624"/>
                    <a:pt x="805" y="624"/>
                  </a:cubicBezTo>
                  <a:moveTo>
                    <a:pt x="768" y="622"/>
                  </a:moveTo>
                  <a:cubicBezTo>
                    <a:pt x="768" y="622"/>
                    <a:pt x="768" y="622"/>
                    <a:pt x="768" y="622"/>
                  </a:cubicBezTo>
                  <a:cubicBezTo>
                    <a:pt x="781" y="686"/>
                    <a:pt x="781" y="686"/>
                    <a:pt x="781" y="686"/>
                  </a:cubicBezTo>
                  <a:cubicBezTo>
                    <a:pt x="781" y="685"/>
                    <a:pt x="781" y="685"/>
                    <a:pt x="782" y="685"/>
                  </a:cubicBezTo>
                  <a:cubicBezTo>
                    <a:pt x="768" y="622"/>
                    <a:pt x="768" y="622"/>
                    <a:pt x="768" y="622"/>
                  </a:cubicBezTo>
                  <a:moveTo>
                    <a:pt x="770" y="620"/>
                  </a:moveTo>
                  <a:cubicBezTo>
                    <a:pt x="770" y="620"/>
                    <a:pt x="770" y="620"/>
                    <a:pt x="770" y="620"/>
                  </a:cubicBezTo>
                  <a:cubicBezTo>
                    <a:pt x="804" y="622"/>
                    <a:pt x="804" y="622"/>
                    <a:pt x="804" y="622"/>
                  </a:cubicBezTo>
                  <a:cubicBezTo>
                    <a:pt x="804" y="622"/>
                    <a:pt x="804" y="622"/>
                    <a:pt x="804" y="621"/>
                  </a:cubicBezTo>
                  <a:cubicBezTo>
                    <a:pt x="770" y="620"/>
                    <a:pt x="770" y="620"/>
                    <a:pt x="770" y="620"/>
                  </a:cubicBezTo>
                  <a:moveTo>
                    <a:pt x="968" y="613"/>
                  </a:moveTo>
                  <a:cubicBezTo>
                    <a:pt x="940" y="678"/>
                    <a:pt x="940" y="678"/>
                    <a:pt x="940" y="678"/>
                  </a:cubicBezTo>
                  <a:cubicBezTo>
                    <a:pt x="940" y="678"/>
                    <a:pt x="940" y="678"/>
                    <a:pt x="940" y="678"/>
                  </a:cubicBezTo>
                  <a:cubicBezTo>
                    <a:pt x="968" y="613"/>
                    <a:pt x="968" y="613"/>
                    <a:pt x="968" y="613"/>
                  </a:cubicBezTo>
                  <a:cubicBezTo>
                    <a:pt x="968" y="613"/>
                    <a:pt x="968" y="613"/>
                    <a:pt x="968" y="613"/>
                  </a:cubicBezTo>
                  <a:moveTo>
                    <a:pt x="967" y="611"/>
                  </a:moveTo>
                  <a:cubicBezTo>
                    <a:pt x="890" y="628"/>
                    <a:pt x="890" y="628"/>
                    <a:pt x="890" y="628"/>
                  </a:cubicBezTo>
                  <a:cubicBezTo>
                    <a:pt x="890" y="628"/>
                    <a:pt x="890" y="628"/>
                    <a:pt x="890" y="628"/>
                  </a:cubicBezTo>
                  <a:cubicBezTo>
                    <a:pt x="967" y="612"/>
                    <a:pt x="967" y="612"/>
                    <a:pt x="967" y="612"/>
                  </a:cubicBezTo>
                  <a:cubicBezTo>
                    <a:pt x="967" y="612"/>
                    <a:pt x="967" y="612"/>
                    <a:pt x="967" y="611"/>
                  </a:cubicBezTo>
                  <a:moveTo>
                    <a:pt x="1056" y="609"/>
                  </a:moveTo>
                  <a:cubicBezTo>
                    <a:pt x="1056" y="610"/>
                    <a:pt x="1055" y="610"/>
                    <a:pt x="1055" y="610"/>
                  </a:cubicBezTo>
                  <a:cubicBezTo>
                    <a:pt x="1088" y="632"/>
                    <a:pt x="1088" y="632"/>
                    <a:pt x="1088" y="632"/>
                  </a:cubicBezTo>
                  <a:cubicBezTo>
                    <a:pt x="1088" y="632"/>
                    <a:pt x="1088" y="632"/>
                    <a:pt x="1088" y="632"/>
                  </a:cubicBezTo>
                  <a:cubicBezTo>
                    <a:pt x="1056" y="609"/>
                    <a:pt x="1056" y="609"/>
                    <a:pt x="1056" y="609"/>
                  </a:cubicBezTo>
                  <a:moveTo>
                    <a:pt x="1052" y="609"/>
                  </a:moveTo>
                  <a:cubicBezTo>
                    <a:pt x="1009" y="624"/>
                    <a:pt x="1009" y="624"/>
                    <a:pt x="1009" y="624"/>
                  </a:cubicBezTo>
                  <a:cubicBezTo>
                    <a:pt x="1010" y="624"/>
                    <a:pt x="1010" y="624"/>
                    <a:pt x="1010" y="624"/>
                  </a:cubicBezTo>
                  <a:cubicBezTo>
                    <a:pt x="1052" y="609"/>
                    <a:pt x="1052" y="609"/>
                    <a:pt x="1052" y="609"/>
                  </a:cubicBezTo>
                  <a:cubicBezTo>
                    <a:pt x="1052" y="609"/>
                    <a:pt x="1052" y="609"/>
                    <a:pt x="1052" y="609"/>
                  </a:cubicBezTo>
                  <a:moveTo>
                    <a:pt x="1078" y="600"/>
                  </a:moveTo>
                  <a:cubicBezTo>
                    <a:pt x="1078" y="600"/>
                    <a:pt x="1077" y="600"/>
                    <a:pt x="1077" y="600"/>
                  </a:cubicBezTo>
                  <a:cubicBezTo>
                    <a:pt x="1089" y="631"/>
                    <a:pt x="1089" y="631"/>
                    <a:pt x="1089" y="631"/>
                  </a:cubicBezTo>
                  <a:cubicBezTo>
                    <a:pt x="1089" y="631"/>
                    <a:pt x="1089" y="631"/>
                    <a:pt x="1089" y="631"/>
                  </a:cubicBezTo>
                  <a:cubicBezTo>
                    <a:pt x="1078" y="600"/>
                    <a:pt x="1078" y="600"/>
                    <a:pt x="1078" y="600"/>
                  </a:cubicBezTo>
                  <a:moveTo>
                    <a:pt x="1079" y="599"/>
                  </a:moveTo>
                  <a:cubicBezTo>
                    <a:pt x="1079" y="599"/>
                    <a:pt x="1078" y="599"/>
                    <a:pt x="1078" y="600"/>
                  </a:cubicBezTo>
                  <a:cubicBezTo>
                    <a:pt x="1128" y="637"/>
                    <a:pt x="1128" y="637"/>
                    <a:pt x="1128" y="637"/>
                  </a:cubicBezTo>
                  <a:cubicBezTo>
                    <a:pt x="1128" y="637"/>
                    <a:pt x="1128" y="636"/>
                    <a:pt x="1129" y="636"/>
                  </a:cubicBezTo>
                  <a:cubicBezTo>
                    <a:pt x="1079" y="599"/>
                    <a:pt x="1079" y="599"/>
                    <a:pt x="1079" y="599"/>
                  </a:cubicBezTo>
                  <a:moveTo>
                    <a:pt x="1075" y="599"/>
                  </a:moveTo>
                  <a:cubicBezTo>
                    <a:pt x="1056" y="608"/>
                    <a:pt x="1056" y="608"/>
                    <a:pt x="1056" y="608"/>
                  </a:cubicBezTo>
                  <a:cubicBezTo>
                    <a:pt x="1056" y="608"/>
                    <a:pt x="1056" y="608"/>
                    <a:pt x="1056" y="608"/>
                  </a:cubicBezTo>
                  <a:cubicBezTo>
                    <a:pt x="1075" y="599"/>
                    <a:pt x="1075" y="599"/>
                    <a:pt x="1075" y="599"/>
                  </a:cubicBezTo>
                  <a:cubicBezTo>
                    <a:pt x="1075" y="599"/>
                    <a:pt x="1075" y="599"/>
                    <a:pt x="1075" y="599"/>
                  </a:cubicBezTo>
                  <a:moveTo>
                    <a:pt x="744" y="591"/>
                  </a:moveTo>
                  <a:cubicBezTo>
                    <a:pt x="744" y="591"/>
                    <a:pt x="744" y="591"/>
                    <a:pt x="744" y="591"/>
                  </a:cubicBezTo>
                  <a:cubicBezTo>
                    <a:pt x="766" y="618"/>
                    <a:pt x="766" y="618"/>
                    <a:pt x="766" y="618"/>
                  </a:cubicBezTo>
                  <a:cubicBezTo>
                    <a:pt x="766" y="618"/>
                    <a:pt x="766" y="618"/>
                    <a:pt x="767" y="618"/>
                  </a:cubicBezTo>
                  <a:cubicBezTo>
                    <a:pt x="767" y="618"/>
                    <a:pt x="767" y="618"/>
                    <a:pt x="767" y="618"/>
                  </a:cubicBezTo>
                  <a:cubicBezTo>
                    <a:pt x="744" y="591"/>
                    <a:pt x="744" y="591"/>
                    <a:pt x="744" y="591"/>
                  </a:cubicBezTo>
                  <a:moveTo>
                    <a:pt x="868" y="588"/>
                  </a:moveTo>
                  <a:cubicBezTo>
                    <a:pt x="868" y="588"/>
                    <a:pt x="868" y="589"/>
                    <a:pt x="868" y="589"/>
                  </a:cubicBezTo>
                  <a:cubicBezTo>
                    <a:pt x="885" y="625"/>
                    <a:pt x="885" y="625"/>
                    <a:pt x="885" y="625"/>
                  </a:cubicBezTo>
                  <a:cubicBezTo>
                    <a:pt x="885" y="625"/>
                    <a:pt x="885" y="625"/>
                    <a:pt x="885" y="625"/>
                  </a:cubicBezTo>
                  <a:cubicBezTo>
                    <a:pt x="868" y="588"/>
                    <a:pt x="868" y="588"/>
                    <a:pt x="868" y="588"/>
                  </a:cubicBezTo>
                  <a:moveTo>
                    <a:pt x="866" y="588"/>
                  </a:moveTo>
                  <a:cubicBezTo>
                    <a:pt x="836" y="624"/>
                    <a:pt x="836" y="624"/>
                    <a:pt x="836" y="624"/>
                  </a:cubicBezTo>
                  <a:cubicBezTo>
                    <a:pt x="809" y="622"/>
                    <a:pt x="809" y="622"/>
                    <a:pt x="809" y="622"/>
                  </a:cubicBezTo>
                  <a:cubicBezTo>
                    <a:pt x="809" y="622"/>
                    <a:pt x="809" y="622"/>
                    <a:pt x="809" y="622"/>
                  </a:cubicBezTo>
                  <a:cubicBezTo>
                    <a:pt x="835" y="624"/>
                    <a:pt x="835" y="624"/>
                    <a:pt x="835" y="624"/>
                  </a:cubicBezTo>
                  <a:cubicBezTo>
                    <a:pt x="784" y="686"/>
                    <a:pt x="784" y="686"/>
                    <a:pt x="784" y="686"/>
                  </a:cubicBezTo>
                  <a:cubicBezTo>
                    <a:pt x="784" y="686"/>
                    <a:pt x="784" y="686"/>
                    <a:pt x="784" y="686"/>
                  </a:cubicBezTo>
                  <a:cubicBezTo>
                    <a:pt x="836" y="624"/>
                    <a:pt x="836" y="624"/>
                    <a:pt x="836" y="624"/>
                  </a:cubicBezTo>
                  <a:cubicBezTo>
                    <a:pt x="883" y="628"/>
                    <a:pt x="883" y="628"/>
                    <a:pt x="883" y="628"/>
                  </a:cubicBezTo>
                  <a:cubicBezTo>
                    <a:pt x="883" y="628"/>
                    <a:pt x="883" y="628"/>
                    <a:pt x="883" y="628"/>
                  </a:cubicBezTo>
                  <a:cubicBezTo>
                    <a:pt x="836" y="624"/>
                    <a:pt x="836" y="624"/>
                    <a:pt x="836" y="624"/>
                  </a:cubicBezTo>
                  <a:cubicBezTo>
                    <a:pt x="866" y="588"/>
                    <a:pt x="866" y="588"/>
                    <a:pt x="866" y="588"/>
                  </a:cubicBezTo>
                  <a:cubicBezTo>
                    <a:pt x="866" y="588"/>
                    <a:pt x="866" y="588"/>
                    <a:pt x="866" y="588"/>
                  </a:cubicBezTo>
                  <a:moveTo>
                    <a:pt x="865" y="588"/>
                  </a:moveTo>
                  <a:cubicBezTo>
                    <a:pt x="809" y="620"/>
                    <a:pt x="809" y="620"/>
                    <a:pt x="809" y="620"/>
                  </a:cubicBezTo>
                  <a:cubicBezTo>
                    <a:pt x="809" y="620"/>
                    <a:pt x="809" y="620"/>
                    <a:pt x="809" y="621"/>
                  </a:cubicBezTo>
                  <a:cubicBezTo>
                    <a:pt x="866" y="588"/>
                    <a:pt x="866" y="588"/>
                    <a:pt x="866" y="588"/>
                  </a:cubicBezTo>
                  <a:cubicBezTo>
                    <a:pt x="865" y="588"/>
                    <a:pt x="865" y="588"/>
                    <a:pt x="865" y="588"/>
                  </a:cubicBezTo>
                  <a:moveTo>
                    <a:pt x="984" y="585"/>
                  </a:moveTo>
                  <a:cubicBezTo>
                    <a:pt x="969" y="609"/>
                    <a:pt x="969" y="609"/>
                    <a:pt x="969" y="609"/>
                  </a:cubicBezTo>
                  <a:cubicBezTo>
                    <a:pt x="970" y="609"/>
                    <a:pt x="970" y="610"/>
                    <a:pt x="970" y="610"/>
                  </a:cubicBezTo>
                  <a:cubicBezTo>
                    <a:pt x="984" y="585"/>
                    <a:pt x="984" y="585"/>
                    <a:pt x="984" y="585"/>
                  </a:cubicBezTo>
                  <a:cubicBezTo>
                    <a:pt x="984" y="585"/>
                    <a:pt x="984" y="585"/>
                    <a:pt x="984" y="585"/>
                  </a:cubicBezTo>
                  <a:moveTo>
                    <a:pt x="982" y="583"/>
                  </a:moveTo>
                  <a:cubicBezTo>
                    <a:pt x="938" y="604"/>
                    <a:pt x="938" y="604"/>
                    <a:pt x="938" y="604"/>
                  </a:cubicBezTo>
                  <a:cubicBezTo>
                    <a:pt x="869" y="587"/>
                    <a:pt x="869" y="587"/>
                    <a:pt x="869" y="587"/>
                  </a:cubicBezTo>
                  <a:cubicBezTo>
                    <a:pt x="869" y="587"/>
                    <a:pt x="869" y="587"/>
                    <a:pt x="869" y="587"/>
                  </a:cubicBezTo>
                  <a:cubicBezTo>
                    <a:pt x="869" y="587"/>
                    <a:pt x="869" y="587"/>
                    <a:pt x="869" y="587"/>
                  </a:cubicBezTo>
                  <a:cubicBezTo>
                    <a:pt x="938" y="604"/>
                    <a:pt x="938" y="604"/>
                    <a:pt x="938" y="604"/>
                  </a:cubicBezTo>
                  <a:cubicBezTo>
                    <a:pt x="890" y="627"/>
                    <a:pt x="890" y="627"/>
                    <a:pt x="890" y="627"/>
                  </a:cubicBezTo>
                  <a:cubicBezTo>
                    <a:pt x="890" y="627"/>
                    <a:pt x="890" y="627"/>
                    <a:pt x="890" y="627"/>
                  </a:cubicBezTo>
                  <a:cubicBezTo>
                    <a:pt x="939" y="604"/>
                    <a:pt x="939" y="604"/>
                    <a:pt x="939" y="604"/>
                  </a:cubicBezTo>
                  <a:cubicBezTo>
                    <a:pt x="967" y="611"/>
                    <a:pt x="967" y="611"/>
                    <a:pt x="967" y="611"/>
                  </a:cubicBezTo>
                  <a:cubicBezTo>
                    <a:pt x="967" y="611"/>
                    <a:pt x="967" y="611"/>
                    <a:pt x="967" y="611"/>
                  </a:cubicBezTo>
                  <a:cubicBezTo>
                    <a:pt x="967" y="611"/>
                    <a:pt x="967" y="611"/>
                    <a:pt x="967" y="611"/>
                  </a:cubicBezTo>
                  <a:cubicBezTo>
                    <a:pt x="939" y="604"/>
                    <a:pt x="939" y="604"/>
                    <a:pt x="939" y="604"/>
                  </a:cubicBezTo>
                  <a:cubicBezTo>
                    <a:pt x="982" y="583"/>
                    <a:pt x="982" y="583"/>
                    <a:pt x="982" y="583"/>
                  </a:cubicBezTo>
                  <a:cubicBezTo>
                    <a:pt x="982" y="583"/>
                    <a:pt x="982" y="583"/>
                    <a:pt x="982" y="583"/>
                  </a:cubicBezTo>
                  <a:moveTo>
                    <a:pt x="1082" y="564"/>
                  </a:moveTo>
                  <a:cubicBezTo>
                    <a:pt x="1077" y="596"/>
                    <a:pt x="1077" y="596"/>
                    <a:pt x="1077" y="596"/>
                  </a:cubicBezTo>
                  <a:cubicBezTo>
                    <a:pt x="1077" y="596"/>
                    <a:pt x="1077" y="596"/>
                    <a:pt x="1077" y="596"/>
                  </a:cubicBezTo>
                  <a:cubicBezTo>
                    <a:pt x="1077" y="596"/>
                    <a:pt x="1077" y="596"/>
                    <a:pt x="1077" y="596"/>
                  </a:cubicBezTo>
                  <a:cubicBezTo>
                    <a:pt x="1077" y="596"/>
                    <a:pt x="1077" y="596"/>
                    <a:pt x="1077" y="596"/>
                  </a:cubicBezTo>
                  <a:cubicBezTo>
                    <a:pt x="1083" y="564"/>
                    <a:pt x="1083" y="564"/>
                    <a:pt x="1083" y="564"/>
                  </a:cubicBezTo>
                  <a:cubicBezTo>
                    <a:pt x="1083" y="564"/>
                    <a:pt x="1083" y="564"/>
                    <a:pt x="1083" y="564"/>
                  </a:cubicBezTo>
                  <a:cubicBezTo>
                    <a:pt x="1083" y="564"/>
                    <a:pt x="1082" y="564"/>
                    <a:pt x="1082" y="564"/>
                  </a:cubicBezTo>
                  <a:moveTo>
                    <a:pt x="757" y="556"/>
                  </a:moveTo>
                  <a:cubicBezTo>
                    <a:pt x="743" y="586"/>
                    <a:pt x="743" y="586"/>
                    <a:pt x="743" y="586"/>
                  </a:cubicBezTo>
                  <a:cubicBezTo>
                    <a:pt x="743" y="586"/>
                    <a:pt x="743" y="586"/>
                    <a:pt x="744" y="587"/>
                  </a:cubicBezTo>
                  <a:cubicBezTo>
                    <a:pt x="757" y="556"/>
                    <a:pt x="757" y="556"/>
                    <a:pt x="757" y="556"/>
                  </a:cubicBezTo>
                  <a:cubicBezTo>
                    <a:pt x="757" y="556"/>
                    <a:pt x="757" y="556"/>
                    <a:pt x="757" y="556"/>
                  </a:cubicBezTo>
                  <a:moveTo>
                    <a:pt x="735" y="547"/>
                  </a:moveTo>
                  <a:cubicBezTo>
                    <a:pt x="735" y="547"/>
                    <a:pt x="735" y="547"/>
                    <a:pt x="735" y="547"/>
                  </a:cubicBezTo>
                  <a:cubicBezTo>
                    <a:pt x="742" y="586"/>
                    <a:pt x="742" y="586"/>
                    <a:pt x="742" y="586"/>
                  </a:cubicBezTo>
                  <a:cubicBezTo>
                    <a:pt x="742" y="586"/>
                    <a:pt x="742" y="586"/>
                    <a:pt x="742" y="586"/>
                  </a:cubicBezTo>
                  <a:cubicBezTo>
                    <a:pt x="735" y="547"/>
                    <a:pt x="735" y="547"/>
                    <a:pt x="735" y="547"/>
                  </a:cubicBezTo>
                  <a:moveTo>
                    <a:pt x="736" y="546"/>
                  </a:moveTo>
                  <a:cubicBezTo>
                    <a:pt x="736" y="546"/>
                    <a:pt x="736" y="546"/>
                    <a:pt x="736" y="546"/>
                  </a:cubicBezTo>
                  <a:cubicBezTo>
                    <a:pt x="756" y="554"/>
                    <a:pt x="756" y="554"/>
                    <a:pt x="756" y="554"/>
                  </a:cubicBezTo>
                  <a:cubicBezTo>
                    <a:pt x="756" y="554"/>
                    <a:pt x="756" y="554"/>
                    <a:pt x="756" y="554"/>
                  </a:cubicBezTo>
                  <a:cubicBezTo>
                    <a:pt x="736" y="546"/>
                    <a:pt x="736" y="546"/>
                    <a:pt x="736" y="546"/>
                  </a:cubicBezTo>
                  <a:moveTo>
                    <a:pt x="787" y="536"/>
                  </a:moveTo>
                  <a:cubicBezTo>
                    <a:pt x="771" y="604"/>
                    <a:pt x="771" y="604"/>
                    <a:pt x="771" y="604"/>
                  </a:cubicBezTo>
                  <a:cubicBezTo>
                    <a:pt x="765" y="600"/>
                    <a:pt x="765" y="600"/>
                    <a:pt x="765" y="600"/>
                  </a:cubicBezTo>
                  <a:cubicBezTo>
                    <a:pt x="758" y="556"/>
                    <a:pt x="758" y="556"/>
                    <a:pt x="758" y="556"/>
                  </a:cubicBezTo>
                  <a:cubicBezTo>
                    <a:pt x="758" y="556"/>
                    <a:pt x="758" y="556"/>
                    <a:pt x="758" y="556"/>
                  </a:cubicBezTo>
                  <a:cubicBezTo>
                    <a:pt x="765" y="600"/>
                    <a:pt x="765" y="600"/>
                    <a:pt x="765" y="600"/>
                  </a:cubicBezTo>
                  <a:cubicBezTo>
                    <a:pt x="745" y="590"/>
                    <a:pt x="745" y="590"/>
                    <a:pt x="745" y="590"/>
                  </a:cubicBezTo>
                  <a:cubicBezTo>
                    <a:pt x="745" y="590"/>
                    <a:pt x="745" y="590"/>
                    <a:pt x="745" y="590"/>
                  </a:cubicBezTo>
                  <a:cubicBezTo>
                    <a:pt x="765" y="601"/>
                    <a:pt x="765" y="601"/>
                    <a:pt x="765" y="601"/>
                  </a:cubicBezTo>
                  <a:cubicBezTo>
                    <a:pt x="767" y="618"/>
                    <a:pt x="767" y="618"/>
                    <a:pt x="767" y="618"/>
                  </a:cubicBezTo>
                  <a:cubicBezTo>
                    <a:pt x="767" y="618"/>
                    <a:pt x="767" y="618"/>
                    <a:pt x="768" y="618"/>
                  </a:cubicBezTo>
                  <a:cubicBezTo>
                    <a:pt x="765" y="601"/>
                    <a:pt x="765" y="601"/>
                    <a:pt x="765" y="601"/>
                  </a:cubicBezTo>
                  <a:cubicBezTo>
                    <a:pt x="771" y="604"/>
                    <a:pt x="771" y="604"/>
                    <a:pt x="771" y="604"/>
                  </a:cubicBezTo>
                  <a:cubicBezTo>
                    <a:pt x="768" y="618"/>
                    <a:pt x="768" y="618"/>
                    <a:pt x="768" y="618"/>
                  </a:cubicBezTo>
                  <a:cubicBezTo>
                    <a:pt x="768" y="618"/>
                    <a:pt x="768" y="618"/>
                    <a:pt x="768" y="618"/>
                  </a:cubicBezTo>
                  <a:cubicBezTo>
                    <a:pt x="772" y="604"/>
                    <a:pt x="772" y="604"/>
                    <a:pt x="772" y="604"/>
                  </a:cubicBezTo>
                  <a:cubicBezTo>
                    <a:pt x="788" y="613"/>
                    <a:pt x="788" y="613"/>
                    <a:pt x="788" y="613"/>
                  </a:cubicBezTo>
                  <a:cubicBezTo>
                    <a:pt x="769" y="619"/>
                    <a:pt x="769" y="619"/>
                    <a:pt x="769" y="619"/>
                  </a:cubicBezTo>
                  <a:cubicBezTo>
                    <a:pt x="769" y="619"/>
                    <a:pt x="770" y="619"/>
                    <a:pt x="770" y="619"/>
                  </a:cubicBezTo>
                  <a:cubicBezTo>
                    <a:pt x="789" y="613"/>
                    <a:pt x="789" y="613"/>
                    <a:pt x="789" y="613"/>
                  </a:cubicBezTo>
                  <a:cubicBezTo>
                    <a:pt x="804" y="621"/>
                    <a:pt x="804" y="621"/>
                    <a:pt x="804" y="621"/>
                  </a:cubicBezTo>
                  <a:cubicBezTo>
                    <a:pt x="804" y="621"/>
                    <a:pt x="804" y="620"/>
                    <a:pt x="804" y="620"/>
                  </a:cubicBezTo>
                  <a:cubicBezTo>
                    <a:pt x="789" y="613"/>
                    <a:pt x="789" y="613"/>
                    <a:pt x="789" y="613"/>
                  </a:cubicBezTo>
                  <a:cubicBezTo>
                    <a:pt x="865" y="588"/>
                    <a:pt x="865" y="588"/>
                    <a:pt x="865" y="588"/>
                  </a:cubicBezTo>
                  <a:cubicBezTo>
                    <a:pt x="865" y="587"/>
                    <a:pt x="865" y="587"/>
                    <a:pt x="865" y="587"/>
                  </a:cubicBezTo>
                  <a:cubicBezTo>
                    <a:pt x="789" y="613"/>
                    <a:pt x="789" y="613"/>
                    <a:pt x="789" y="613"/>
                  </a:cubicBezTo>
                  <a:cubicBezTo>
                    <a:pt x="772" y="604"/>
                    <a:pt x="772" y="604"/>
                    <a:pt x="772" y="604"/>
                  </a:cubicBezTo>
                  <a:cubicBezTo>
                    <a:pt x="788" y="536"/>
                    <a:pt x="788" y="536"/>
                    <a:pt x="788" y="536"/>
                  </a:cubicBezTo>
                  <a:cubicBezTo>
                    <a:pt x="788" y="536"/>
                    <a:pt x="787" y="536"/>
                    <a:pt x="787" y="536"/>
                  </a:cubicBezTo>
                  <a:moveTo>
                    <a:pt x="786" y="534"/>
                  </a:moveTo>
                  <a:cubicBezTo>
                    <a:pt x="759" y="553"/>
                    <a:pt x="759" y="553"/>
                    <a:pt x="759" y="553"/>
                  </a:cubicBezTo>
                  <a:cubicBezTo>
                    <a:pt x="759" y="553"/>
                    <a:pt x="760" y="553"/>
                    <a:pt x="760" y="553"/>
                  </a:cubicBezTo>
                  <a:cubicBezTo>
                    <a:pt x="760" y="553"/>
                    <a:pt x="760" y="553"/>
                    <a:pt x="760" y="553"/>
                  </a:cubicBezTo>
                  <a:cubicBezTo>
                    <a:pt x="786" y="535"/>
                    <a:pt x="786" y="535"/>
                    <a:pt x="786" y="535"/>
                  </a:cubicBezTo>
                  <a:cubicBezTo>
                    <a:pt x="786" y="535"/>
                    <a:pt x="786" y="535"/>
                    <a:pt x="786" y="535"/>
                  </a:cubicBezTo>
                  <a:cubicBezTo>
                    <a:pt x="786" y="534"/>
                    <a:pt x="786" y="534"/>
                    <a:pt x="786" y="534"/>
                  </a:cubicBezTo>
                  <a:moveTo>
                    <a:pt x="1000" y="610"/>
                  </a:moveTo>
                  <a:cubicBezTo>
                    <a:pt x="995" y="600"/>
                    <a:pt x="995" y="600"/>
                    <a:pt x="995" y="600"/>
                  </a:cubicBezTo>
                  <a:cubicBezTo>
                    <a:pt x="1009" y="594"/>
                    <a:pt x="1009" y="594"/>
                    <a:pt x="1009" y="594"/>
                  </a:cubicBezTo>
                  <a:cubicBezTo>
                    <a:pt x="1008" y="610"/>
                    <a:pt x="1008" y="610"/>
                    <a:pt x="1008" y="610"/>
                  </a:cubicBezTo>
                  <a:cubicBezTo>
                    <a:pt x="1000" y="610"/>
                    <a:pt x="1000" y="610"/>
                    <a:pt x="1000" y="610"/>
                  </a:cubicBezTo>
                  <a:moveTo>
                    <a:pt x="1013" y="529"/>
                  </a:moveTo>
                  <a:cubicBezTo>
                    <a:pt x="1010" y="574"/>
                    <a:pt x="1010" y="574"/>
                    <a:pt x="1010" y="574"/>
                  </a:cubicBezTo>
                  <a:cubicBezTo>
                    <a:pt x="989" y="580"/>
                    <a:pt x="989" y="580"/>
                    <a:pt x="989" y="580"/>
                  </a:cubicBezTo>
                  <a:cubicBezTo>
                    <a:pt x="989" y="581"/>
                    <a:pt x="989" y="581"/>
                    <a:pt x="989" y="581"/>
                  </a:cubicBezTo>
                  <a:cubicBezTo>
                    <a:pt x="1010" y="574"/>
                    <a:pt x="1010" y="574"/>
                    <a:pt x="1010" y="574"/>
                  </a:cubicBezTo>
                  <a:cubicBezTo>
                    <a:pt x="1009" y="594"/>
                    <a:pt x="1009" y="594"/>
                    <a:pt x="1009" y="594"/>
                  </a:cubicBezTo>
                  <a:cubicBezTo>
                    <a:pt x="995" y="600"/>
                    <a:pt x="995" y="600"/>
                    <a:pt x="995" y="600"/>
                  </a:cubicBezTo>
                  <a:cubicBezTo>
                    <a:pt x="987" y="585"/>
                    <a:pt x="987" y="585"/>
                    <a:pt x="987" y="585"/>
                  </a:cubicBezTo>
                  <a:cubicBezTo>
                    <a:pt x="987" y="585"/>
                    <a:pt x="987" y="585"/>
                    <a:pt x="987" y="585"/>
                  </a:cubicBezTo>
                  <a:cubicBezTo>
                    <a:pt x="994" y="600"/>
                    <a:pt x="994" y="600"/>
                    <a:pt x="994" y="600"/>
                  </a:cubicBezTo>
                  <a:cubicBezTo>
                    <a:pt x="970" y="610"/>
                    <a:pt x="970" y="610"/>
                    <a:pt x="970" y="610"/>
                  </a:cubicBezTo>
                  <a:cubicBezTo>
                    <a:pt x="970" y="610"/>
                    <a:pt x="970" y="610"/>
                    <a:pt x="971" y="611"/>
                  </a:cubicBezTo>
                  <a:cubicBezTo>
                    <a:pt x="994" y="600"/>
                    <a:pt x="994" y="600"/>
                    <a:pt x="994" y="600"/>
                  </a:cubicBezTo>
                  <a:cubicBezTo>
                    <a:pt x="999" y="610"/>
                    <a:pt x="999" y="610"/>
                    <a:pt x="999" y="610"/>
                  </a:cubicBezTo>
                  <a:cubicBezTo>
                    <a:pt x="971" y="611"/>
                    <a:pt x="971" y="611"/>
                    <a:pt x="971" y="611"/>
                  </a:cubicBezTo>
                  <a:cubicBezTo>
                    <a:pt x="971" y="611"/>
                    <a:pt x="971" y="611"/>
                    <a:pt x="971" y="611"/>
                  </a:cubicBezTo>
                  <a:cubicBezTo>
                    <a:pt x="999" y="610"/>
                    <a:pt x="999" y="610"/>
                    <a:pt x="999" y="610"/>
                  </a:cubicBezTo>
                  <a:cubicBezTo>
                    <a:pt x="1006" y="623"/>
                    <a:pt x="1006" y="623"/>
                    <a:pt x="1006" y="623"/>
                  </a:cubicBezTo>
                  <a:cubicBezTo>
                    <a:pt x="1006" y="623"/>
                    <a:pt x="1006" y="623"/>
                    <a:pt x="1006" y="623"/>
                  </a:cubicBezTo>
                  <a:cubicBezTo>
                    <a:pt x="1000" y="610"/>
                    <a:pt x="1000" y="610"/>
                    <a:pt x="1000" y="610"/>
                  </a:cubicBezTo>
                  <a:cubicBezTo>
                    <a:pt x="1008" y="610"/>
                    <a:pt x="1008" y="610"/>
                    <a:pt x="1008" y="610"/>
                  </a:cubicBezTo>
                  <a:cubicBezTo>
                    <a:pt x="1007" y="622"/>
                    <a:pt x="1007" y="622"/>
                    <a:pt x="1007" y="622"/>
                  </a:cubicBezTo>
                  <a:cubicBezTo>
                    <a:pt x="1007" y="622"/>
                    <a:pt x="1007" y="622"/>
                    <a:pt x="1007" y="622"/>
                  </a:cubicBezTo>
                  <a:cubicBezTo>
                    <a:pt x="1007" y="622"/>
                    <a:pt x="1007" y="622"/>
                    <a:pt x="1007" y="622"/>
                  </a:cubicBezTo>
                  <a:cubicBezTo>
                    <a:pt x="1008" y="610"/>
                    <a:pt x="1008" y="610"/>
                    <a:pt x="1008" y="610"/>
                  </a:cubicBezTo>
                  <a:cubicBezTo>
                    <a:pt x="1052" y="609"/>
                    <a:pt x="1052" y="609"/>
                    <a:pt x="1052" y="609"/>
                  </a:cubicBezTo>
                  <a:cubicBezTo>
                    <a:pt x="1052" y="609"/>
                    <a:pt x="1052" y="608"/>
                    <a:pt x="1052" y="608"/>
                  </a:cubicBezTo>
                  <a:cubicBezTo>
                    <a:pt x="1008" y="610"/>
                    <a:pt x="1008" y="610"/>
                    <a:pt x="1008" y="610"/>
                  </a:cubicBezTo>
                  <a:cubicBezTo>
                    <a:pt x="1009" y="594"/>
                    <a:pt x="1009" y="594"/>
                    <a:pt x="1009" y="594"/>
                  </a:cubicBezTo>
                  <a:cubicBezTo>
                    <a:pt x="1050" y="576"/>
                    <a:pt x="1050" y="576"/>
                    <a:pt x="1050" y="576"/>
                  </a:cubicBezTo>
                  <a:cubicBezTo>
                    <a:pt x="1066" y="589"/>
                    <a:pt x="1066" y="589"/>
                    <a:pt x="1066" y="589"/>
                  </a:cubicBezTo>
                  <a:cubicBezTo>
                    <a:pt x="1055" y="607"/>
                    <a:pt x="1055" y="607"/>
                    <a:pt x="1055" y="607"/>
                  </a:cubicBezTo>
                  <a:cubicBezTo>
                    <a:pt x="1055" y="607"/>
                    <a:pt x="1055" y="607"/>
                    <a:pt x="1055" y="607"/>
                  </a:cubicBezTo>
                  <a:cubicBezTo>
                    <a:pt x="1066" y="589"/>
                    <a:pt x="1066" y="589"/>
                    <a:pt x="1066" y="589"/>
                  </a:cubicBezTo>
                  <a:cubicBezTo>
                    <a:pt x="1075" y="597"/>
                    <a:pt x="1075" y="597"/>
                    <a:pt x="1075" y="597"/>
                  </a:cubicBezTo>
                  <a:cubicBezTo>
                    <a:pt x="1075" y="597"/>
                    <a:pt x="1075" y="597"/>
                    <a:pt x="1076" y="597"/>
                  </a:cubicBezTo>
                  <a:cubicBezTo>
                    <a:pt x="1066" y="589"/>
                    <a:pt x="1066" y="589"/>
                    <a:pt x="1066" y="589"/>
                  </a:cubicBezTo>
                  <a:cubicBezTo>
                    <a:pt x="1082" y="564"/>
                    <a:pt x="1082" y="564"/>
                    <a:pt x="1082" y="564"/>
                  </a:cubicBezTo>
                  <a:cubicBezTo>
                    <a:pt x="1082" y="564"/>
                    <a:pt x="1082" y="564"/>
                    <a:pt x="1081" y="564"/>
                  </a:cubicBezTo>
                  <a:cubicBezTo>
                    <a:pt x="1066" y="589"/>
                    <a:pt x="1066" y="589"/>
                    <a:pt x="1066" y="589"/>
                  </a:cubicBezTo>
                  <a:cubicBezTo>
                    <a:pt x="1050" y="576"/>
                    <a:pt x="1050" y="576"/>
                    <a:pt x="1050" y="576"/>
                  </a:cubicBezTo>
                  <a:cubicBezTo>
                    <a:pt x="1081" y="563"/>
                    <a:pt x="1081" y="563"/>
                    <a:pt x="1081" y="563"/>
                  </a:cubicBezTo>
                  <a:cubicBezTo>
                    <a:pt x="1081" y="563"/>
                    <a:pt x="1081" y="563"/>
                    <a:pt x="1080" y="563"/>
                  </a:cubicBezTo>
                  <a:cubicBezTo>
                    <a:pt x="1050" y="576"/>
                    <a:pt x="1050" y="576"/>
                    <a:pt x="1050" y="576"/>
                  </a:cubicBezTo>
                  <a:cubicBezTo>
                    <a:pt x="1039" y="567"/>
                    <a:pt x="1039" y="567"/>
                    <a:pt x="1039" y="567"/>
                  </a:cubicBezTo>
                  <a:cubicBezTo>
                    <a:pt x="1039" y="567"/>
                    <a:pt x="1039" y="567"/>
                    <a:pt x="1039" y="567"/>
                  </a:cubicBezTo>
                  <a:cubicBezTo>
                    <a:pt x="1050" y="576"/>
                    <a:pt x="1050" y="576"/>
                    <a:pt x="1050" y="576"/>
                  </a:cubicBezTo>
                  <a:cubicBezTo>
                    <a:pt x="1009" y="593"/>
                    <a:pt x="1009" y="593"/>
                    <a:pt x="1009" y="593"/>
                  </a:cubicBezTo>
                  <a:cubicBezTo>
                    <a:pt x="1011" y="574"/>
                    <a:pt x="1011" y="574"/>
                    <a:pt x="1011" y="574"/>
                  </a:cubicBezTo>
                  <a:cubicBezTo>
                    <a:pt x="1035" y="567"/>
                    <a:pt x="1035" y="567"/>
                    <a:pt x="1035" y="567"/>
                  </a:cubicBezTo>
                  <a:cubicBezTo>
                    <a:pt x="1035" y="566"/>
                    <a:pt x="1035" y="566"/>
                    <a:pt x="1035" y="566"/>
                  </a:cubicBezTo>
                  <a:cubicBezTo>
                    <a:pt x="1011" y="574"/>
                    <a:pt x="1011" y="574"/>
                    <a:pt x="1011" y="574"/>
                  </a:cubicBezTo>
                  <a:cubicBezTo>
                    <a:pt x="1013" y="529"/>
                    <a:pt x="1013" y="529"/>
                    <a:pt x="1013" y="529"/>
                  </a:cubicBezTo>
                  <a:cubicBezTo>
                    <a:pt x="1013" y="529"/>
                    <a:pt x="1013" y="529"/>
                    <a:pt x="1013" y="529"/>
                  </a:cubicBezTo>
                  <a:cubicBezTo>
                    <a:pt x="1013" y="529"/>
                    <a:pt x="1013" y="529"/>
                    <a:pt x="1013" y="529"/>
                  </a:cubicBezTo>
                  <a:moveTo>
                    <a:pt x="1012" y="529"/>
                  </a:moveTo>
                  <a:cubicBezTo>
                    <a:pt x="987" y="578"/>
                    <a:pt x="987" y="578"/>
                    <a:pt x="987" y="578"/>
                  </a:cubicBezTo>
                  <a:cubicBezTo>
                    <a:pt x="987" y="578"/>
                    <a:pt x="987" y="579"/>
                    <a:pt x="987" y="579"/>
                  </a:cubicBezTo>
                  <a:cubicBezTo>
                    <a:pt x="1013" y="529"/>
                    <a:pt x="1013" y="529"/>
                    <a:pt x="1013" y="529"/>
                  </a:cubicBezTo>
                  <a:cubicBezTo>
                    <a:pt x="1013" y="529"/>
                    <a:pt x="1012" y="529"/>
                    <a:pt x="1012" y="529"/>
                  </a:cubicBezTo>
                  <a:moveTo>
                    <a:pt x="1015" y="529"/>
                  </a:moveTo>
                  <a:cubicBezTo>
                    <a:pt x="1014" y="529"/>
                    <a:pt x="1014" y="529"/>
                    <a:pt x="1014" y="529"/>
                  </a:cubicBezTo>
                  <a:cubicBezTo>
                    <a:pt x="1036" y="563"/>
                    <a:pt x="1036" y="563"/>
                    <a:pt x="1036" y="563"/>
                  </a:cubicBezTo>
                  <a:cubicBezTo>
                    <a:pt x="1036" y="563"/>
                    <a:pt x="1036" y="563"/>
                    <a:pt x="1036" y="563"/>
                  </a:cubicBezTo>
                  <a:cubicBezTo>
                    <a:pt x="1015" y="529"/>
                    <a:pt x="1015" y="529"/>
                    <a:pt x="1015" y="529"/>
                  </a:cubicBezTo>
                  <a:moveTo>
                    <a:pt x="692" y="525"/>
                  </a:moveTo>
                  <a:cubicBezTo>
                    <a:pt x="692" y="525"/>
                    <a:pt x="692" y="525"/>
                    <a:pt x="692" y="525"/>
                  </a:cubicBezTo>
                  <a:cubicBezTo>
                    <a:pt x="733" y="545"/>
                    <a:pt x="733" y="545"/>
                    <a:pt x="733" y="545"/>
                  </a:cubicBezTo>
                  <a:cubicBezTo>
                    <a:pt x="733" y="545"/>
                    <a:pt x="733" y="544"/>
                    <a:pt x="733" y="544"/>
                  </a:cubicBezTo>
                  <a:cubicBezTo>
                    <a:pt x="692" y="525"/>
                    <a:pt x="692" y="525"/>
                    <a:pt x="692" y="525"/>
                  </a:cubicBezTo>
                  <a:moveTo>
                    <a:pt x="670" y="488"/>
                  </a:moveTo>
                  <a:cubicBezTo>
                    <a:pt x="605" y="514"/>
                    <a:pt x="605" y="514"/>
                    <a:pt x="605" y="514"/>
                  </a:cubicBezTo>
                  <a:cubicBezTo>
                    <a:pt x="605" y="514"/>
                    <a:pt x="605" y="514"/>
                    <a:pt x="605" y="514"/>
                  </a:cubicBezTo>
                  <a:cubicBezTo>
                    <a:pt x="671" y="488"/>
                    <a:pt x="671" y="488"/>
                    <a:pt x="671" y="488"/>
                  </a:cubicBezTo>
                  <a:cubicBezTo>
                    <a:pt x="670" y="488"/>
                    <a:pt x="670" y="488"/>
                    <a:pt x="670" y="488"/>
                  </a:cubicBezTo>
                  <a:moveTo>
                    <a:pt x="702" y="479"/>
                  </a:moveTo>
                  <a:cubicBezTo>
                    <a:pt x="674" y="486"/>
                    <a:pt x="674" y="486"/>
                    <a:pt x="674" y="486"/>
                  </a:cubicBezTo>
                  <a:cubicBezTo>
                    <a:pt x="674" y="486"/>
                    <a:pt x="674" y="487"/>
                    <a:pt x="674" y="487"/>
                  </a:cubicBezTo>
                  <a:cubicBezTo>
                    <a:pt x="702" y="479"/>
                    <a:pt x="702" y="479"/>
                    <a:pt x="702" y="479"/>
                  </a:cubicBezTo>
                  <a:cubicBezTo>
                    <a:pt x="702" y="479"/>
                    <a:pt x="702" y="479"/>
                    <a:pt x="702" y="479"/>
                  </a:cubicBezTo>
                  <a:moveTo>
                    <a:pt x="495" y="469"/>
                  </a:moveTo>
                  <a:cubicBezTo>
                    <a:pt x="429" y="470"/>
                    <a:pt x="429" y="470"/>
                    <a:pt x="429" y="470"/>
                  </a:cubicBezTo>
                  <a:cubicBezTo>
                    <a:pt x="429" y="470"/>
                    <a:pt x="429" y="470"/>
                    <a:pt x="429" y="470"/>
                  </a:cubicBezTo>
                  <a:cubicBezTo>
                    <a:pt x="495" y="469"/>
                    <a:pt x="495" y="469"/>
                    <a:pt x="495" y="469"/>
                  </a:cubicBezTo>
                  <a:cubicBezTo>
                    <a:pt x="495" y="469"/>
                    <a:pt x="495" y="469"/>
                    <a:pt x="495" y="469"/>
                  </a:cubicBezTo>
                  <a:moveTo>
                    <a:pt x="762" y="461"/>
                  </a:moveTo>
                  <a:cubicBezTo>
                    <a:pt x="753" y="501"/>
                    <a:pt x="753" y="501"/>
                    <a:pt x="753" y="501"/>
                  </a:cubicBezTo>
                  <a:cubicBezTo>
                    <a:pt x="754" y="501"/>
                    <a:pt x="754" y="501"/>
                    <a:pt x="754" y="501"/>
                  </a:cubicBezTo>
                  <a:cubicBezTo>
                    <a:pt x="763" y="461"/>
                    <a:pt x="763" y="461"/>
                    <a:pt x="763" y="461"/>
                  </a:cubicBezTo>
                  <a:cubicBezTo>
                    <a:pt x="763" y="461"/>
                    <a:pt x="763" y="461"/>
                    <a:pt x="762" y="461"/>
                  </a:cubicBezTo>
                  <a:moveTo>
                    <a:pt x="701" y="514"/>
                  </a:moveTo>
                  <a:cubicBezTo>
                    <a:pt x="695" y="508"/>
                    <a:pt x="695" y="508"/>
                    <a:pt x="695" y="508"/>
                  </a:cubicBezTo>
                  <a:cubicBezTo>
                    <a:pt x="699" y="498"/>
                    <a:pt x="699" y="498"/>
                    <a:pt x="699" y="498"/>
                  </a:cubicBezTo>
                  <a:cubicBezTo>
                    <a:pt x="713" y="503"/>
                    <a:pt x="713" y="503"/>
                    <a:pt x="713" y="503"/>
                  </a:cubicBezTo>
                  <a:cubicBezTo>
                    <a:pt x="701" y="514"/>
                    <a:pt x="701" y="514"/>
                    <a:pt x="701" y="514"/>
                  </a:cubicBezTo>
                  <a:moveTo>
                    <a:pt x="761" y="461"/>
                  </a:moveTo>
                  <a:cubicBezTo>
                    <a:pt x="728" y="490"/>
                    <a:pt x="728" y="490"/>
                    <a:pt x="728" y="490"/>
                  </a:cubicBezTo>
                  <a:cubicBezTo>
                    <a:pt x="708" y="479"/>
                    <a:pt x="708" y="479"/>
                    <a:pt x="708" y="479"/>
                  </a:cubicBezTo>
                  <a:cubicBezTo>
                    <a:pt x="708" y="480"/>
                    <a:pt x="708" y="480"/>
                    <a:pt x="708" y="480"/>
                  </a:cubicBezTo>
                  <a:cubicBezTo>
                    <a:pt x="728" y="490"/>
                    <a:pt x="728" y="490"/>
                    <a:pt x="728" y="490"/>
                  </a:cubicBezTo>
                  <a:cubicBezTo>
                    <a:pt x="713" y="503"/>
                    <a:pt x="713" y="503"/>
                    <a:pt x="713" y="503"/>
                  </a:cubicBezTo>
                  <a:cubicBezTo>
                    <a:pt x="699" y="497"/>
                    <a:pt x="699" y="497"/>
                    <a:pt x="699" y="497"/>
                  </a:cubicBezTo>
                  <a:cubicBezTo>
                    <a:pt x="704" y="481"/>
                    <a:pt x="704" y="481"/>
                    <a:pt x="704" y="481"/>
                  </a:cubicBezTo>
                  <a:cubicBezTo>
                    <a:pt x="704" y="481"/>
                    <a:pt x="704" y="481"/>
                    <a:pt x="704" y="481"/>
                  </a:cubicBezTo>
                  <a:cubicBezTo>
                    <a:pt x="698" y="497"/>
                    <a:pt x="698" y="497"/>
                    <a:pt x="698" y="497"/>
                  </a:cubicBezTo>
                  <a:cubicBezTo>
                    <a:pt x="674" y="488"/>
                    <a:pt x="674" y="488"/>
                    <a:pt x="674" y="488"/>
                  </a:cubicBezTo>
                  <a:cubicBezTo>
                    <a:pt x="674" y="488"/>
                    <a:pt x="674" y="488"/>
                    <a:pt x="674" y="488"/>
                  </a:cubicBezTo>
                  <a:cubicBezTo>
                    <a:pt x="698" y="498"/>
                    <a:pt x="698" y="498"/>
                    <a:pt x="698" y="498"/>
                  </a:cubicBezTo>
                  <a:cubicBezTo>
                    <a:pt x="695" y="508"/>
                    <a:pt x="695" y="508"/>
                    <a:pt x="695" y="508"/>
                  </a:cubicBezTo>
                  <a:cubicBezTo>
                    <a:pt x="674" y="488"/>
                    <a:pt x="674" y="488"/>
                    <a:pt x="674" y="488"/>
                  </a:cubicBezTo>
                  <a:cubicBezTo>
                    <a:pt x="674" y="488"/>
                    <a:pt x="674" y="488"/>
                    <a:pt x="674" y="489"/>
                  </a:cubicBezTo>
                  <a:cubicBezTo>
                    <a:pt x="695" y="508"/>
                    <a:pt x="695" y="508"/>
                    <a:pt x="695" y="508"/>
                  </a:cubicBezTo>
                  <a:cubicBezTo>
                    <a:pt x="690" y="521"/>
                    <a:pt x="690" y="521"/>
                    <a:pt x="690" y="521"/>
                  </a:cubicBezTo>
                  <a:cubicBezTo>
                    <a:pt x="690" y="521"/>
                    <a:pt x="690" y="521"/>
                    <a:pt x="691" y="521"/>
                  </a:cubicBezTo>
                  <a:cubicBezTo>
                    <a:pt x="695" y="509"/>
                    <a:pt x="695" y="509"/>
                    <a:pt x="695" y="509"/>
                  </a:cubicBezTo>
                  <a:cubicBezTo>
                    <a:pt x="701" y="514"/>
                    <a:pt x="701" y="514"/>
                    <a:pt x="701" y="514"/>
                  </a:cubicBezTo>
                  <a:cubicBezTo>
                    <a:pt x="691" y="522"/>
                    <a:pt x="691" y="522"/>
                    <a:pt x="691" y="522"/>
                  </a:cubicBezTo>
                  <a:cubicBezTo>
                    <a:pt x="691" y="522"/>
                    <a:pt x="692" y="522"/>
                    <a:pt x="692" y="522"/>
                  </a:cubicBezTo>
                  <a:cubicBezTo>
                    <a:pt x="701" y="514"/>
                    <a:pt x="701" y="514"/>
                    <a:pt x="701" y="514"/>
                  </a:cubicBezTo>
                  <a:cubicBezTo>
                    <a:pt x="733" y="544"/>
                    <a:pt x="733" y="544"/>
                    <a:pt x="733" y="544"/>
                  </a:cubicBezTo>
                  <a:cubicBezTo>
                    <a:pt x="733" y="544"/>
                    <a:pt x="733" y="544"/>
                    <a:pt x="733" y="544"/>
                  </a:cubicBezTo>
                  <a:cubicBezTo>
                    <a:pt x="701" y="514"/>
                    <a:pt x="701" y="514"/>
                    <a:pt x="701" y="514"/>
                  </a:cubicBezTo>
                  <a:cubicBezTo>
                    <a:pt x="713" y="503"/>
                    <a:pt x="713" y="503"/>
                    <a:pt x="713" y="503"/>
                  </a:cubicBezTo>
                  <a:cubicBezTo>
                    <a:pt x="754" y="520"/>
                    <a:pt x="754" y="520"/>
                    <a:pt x="754" y="520"/>
                  </a:cubicBezTo>
                  <a:cubicBezTo>
                    <a:pt x="756" y="540"/>
                    <a:pt x="756" y="540"/>
                    <a:pt x="756" y="540"/>
                  </a:cubicBezTo>
                  <a:cubicBezTo>
                    <a:pt x="736" y="545"/>
                    <a:pt x="736" y="545"/>
                    <a:pt x="736" y="545"/>
                  </a:cubicBezTo>
                  <a:cubicBezTo>
                    <a:pt x="736" y="545"/>
                    <a:pt x="736" y="545"/>
                    <a:pt x="736" y="545"/>
                  </a:cubicBezTo>
                  <a:cubicBezTo>
                    <a:pt x="756" y="541"/>
                    <a:pt x="756" y="541"/>
                    <a:pt x="756" y="541"/>
                  </a:cubicBezTo>
                  <a:cubicBezTo>
                    <a:pt x="758" y="553"/>
                    <a:pt x="758" y="553"/>
                    <a:pt x="758" y="553"/>
                  </a:cubicBezTo>
                  <a:cubicBezTo>
                    <a:pt x="758" y="553"/>
                    <a:pt x="758" y="553"/>
                    <a:pt x="758" y="553"/>
                  </a:cubicBezTo>
                  <a:cubicBezTo>
                    <a:pt x="757" y="540"/>
                    <a:pt x="757" y="540"/>
                    <a:pt x="757" y="540"/>
                  </a:cubicBezTo>
                  <a:cubicBezTo>
                    <a:pt x="786" y="534"/>
                    <a:pt x="786" y="534"/>
                    <a:pt x="786" y="534"/>
                  </a:cubicBezTo>
                  <a:cubicBezTo>
                    <a:pt x="786" y="534"/>
                    <a:pt x="785" y="534"/>
                    <a:pt x="785" y="533"/>
                  </a:cubicBezTo>
                  <a:cubicBezTo>
                    <a:pt x="757" y="540"/>
                    <a:pt x="757" y="540"/>
                    <a:pt x="757" y="540"/>
                  </a:cubicBezTo>
                  <a:cubicBezTo>
                    <a:pt x="755" y="520"/>
                    <a:pt x="755" y="520"/>
                    <a:pt x="755" y="520"/>
                  </a:cubicBezTo>
                  <a:cubicBezTo>
                    <a:pt x="786" y="532"/>
                    <a:pt x="786" y="532"/>
                    <a:pt x="786" y="532"/>
                  </a:cubicBezTo>
                  <a:cubicBezTo>
                    <a:pt x="786" y="532"/>
                    <a:pt x="786" y="532"/>
                    <a:pt x="786" y="532"/>
                  </a:cubicBezTo>
                  <a:cubicBezTo>
                    <a:pt x="755" y="520"/>
                    <a:pt x="755" y="520"/>
                    <a:pt x="755" y="520"/>
                  </a:cubicBezTo>
                  <a:cubicBezTo>
                    <a:pt x="754" y="506"/>
                    <a:pt x="754" y="506"/>
                    <a:pt x="754" y="506"/>
                  </a:cubicBezTo>
                  <a:cubicBezTo>
                    <a:pt x="753" y="506"/>
                    <a:pt x="753" y="506"/>
                    <a:pt x="753" y="506"/>
                  </a:cubicBezTo>
                  <a:cubicBezTo>
                    <a:pt x="754" y="519"/>
                    <a:pt x="754" y="519"/>
                    <a:pt x="754" y="519"/>
                  </a:cubicBezTo>
                  <a:cubicBezTo>
                    <a:pt x="714" y="503"/>
                    <a:pt x="714" y="503"/>
                    <a:pt x="714" y="503"/>
                  </a:cubicBezTo>
                  <a:cubicBezTo>
                    <a:pt x="728" y="490"/>
                    <a:pt x="728" y="490"/>
                    <a:pt x="728" y="490"/>
                  </a:cubicBezTo>
                  <a:cubicBezTo>
                    <a:pt x="751" y="502"/>
                    <a:pt x="751" y="502"/>
                    <a:pt x="751" y="502"/>
                  </a:cubicBezTo>
                  <a:cubicBezTo>
                    <a:pt x="751" y="502"/>
                    <a:pt x="751" y="502"/>
                    <a:pt x="751" y="502"/>
                  </a:cubicBezTo>
                  <a:cubicBezTo>
                    <a:pt x="728" y="490"/>
                    <a:pt x="728" y="490"/>
                    <a:pt x="728" y="490"/>
                  </a:cubicBezTo>
                  <a:cubicBezTo>
                    <a:pt x="762" y="461"/>
                    <a:pt x="762" y="461"/>
                    <a:pt x="762" y="461"/>
                  </a:cubicBezTo>
                  <a:cubicBezTo>
                    <a:pt x="762" y="461"/>
                    <a:pt x="762" y="461"/>
                    <a:pt x="761" y="461"/>
                  </a:cubicBezTo>
                  <a:moveTo>
                    <a:pt x="761" y="460"/>
                  </a:moveTo>
                  <a:cubicBezTo>
                    <a:pt x="708" y="477"/>
                    <a:pt x="708" y="477"/>
                    <a:pt x="708" y="477"/>
                  </a:cubicBezTo>
                  <a:cubicBezTo>
                    <a:pt x="708" y="477"/>
                    <a:pt x="708" y="477"/>
                    <a:pt x="708" y="477"/>
                  </a:cubicBezTo>
                  <a:cubicBezTo>
                    <a:pt x="761" y="460"/>
                    <a:pt x="761" y="460"/>
                    <a:pt x="761" y="460"/>
                  </a:cubicBezTo>
                  <a:cubicBezTo>
                    <a:pt x="761" y="460"/>
                    <a:pt x="761" y="460"/>
                    <a:pt x="761" y="460"/>
                  </a:cubicBezTo>
                  <a:moveTo>
                    <a:pt x="602" y="445"/>
                  </a:moveTo>
                  <a:cubicBezTo>
                    <a:pt x="602" y="445"/>
                    <a:pt x="602" y="445"/>
                    <a:pt x="602" y="445"/>
                  </a:cubicBezTo>
                  <a:cubicBezTo>
                    <a:pt x="602" y="445"/>
                    <a:pt x="602" y="445"/>
                    <a:pt x="602" y="445"/>
                  </a:cubicBezTo>
                  <a:cubicBezTo>
                    <a:pt x="602" y="512"/>
                    <a:pt x="602" y="512"/>
                    <a:pt x="602" y="512"/>
                  </a:cubicBezTo>
                  <a:cubicBezTo>
                    <a:pt x="602" y="512"/>
                    <a:pt x="603" y="512"/>
                    <a:pt x="603" y="512"/>
                  </a:cubicBezTo>
                  <a:cubicBezTo>
                    <a:pt x="603" y="512"/>
                    <a:pt x="603" y="512"/>
                    <a:pt x="603" y="512"/>
                  </a:cubicBezTo>
                  <a:cubicBezTo>
                    <a:pt x="602" y="445"/>
                    <a:pt x="602" y="445"/>
                    <a:pt x="602" y="445"/>
                  </a:cubicBezTo>
                  <a:moveTo>
                    <a:pt x="605" y="443"/>
                  </a:moveTo>
                  <a:cubicBezTo>
                    <a:pt x="605" y="443"/>
                    <a:pt x="605" y="443"/>
                    <a:pt x="605" y="444"/>
                  </a:cubicBezTo>
                  <a:cubicBezTo>
                    <a:pt x="671" y="486"/>
                    <a:pt x="671" y="486"/>
                    <a:pt x="671" y="486"/>
                  </a:cubicBezTo>
                  <a:cubicBezTo>
                    <a:pt x="671" y="486"/>
                    <a:pt x="671" y="486"/>
                    <a:pt x="671" y="486"/>
                  </a:cubicBezTo>
                  <a:cubicBezTo>
                    <a:pt x="605" y="443"/>
                    <a:pt x="605" y="443"/>
                    <a:pt x="605" y="443"/>
                  </a:cubicBezTo>
                  <a:moveTo>
                    <a:pt x="374" y="427"/>
                  </a:moveTo>
                  <a:cubicBezTo>
                    <a:pt x="374" y="427"/>
                    <a:pt x="373" y="427"/>
                    <a:pt x="373" y="427"/>
                  </a:cubicBezTo>
                  <a:cubicBezTo>
                    <a:pt x="424" y="468"/>
                    <a:pt x="424" y="468"/>
                    <a:pt x="424" y="468"/>
                  </a:cubicBezTo>
                  <a:cubicBezTo>
                    <a:pt x="424" y="468"/>
                    <a:pt x="424" y="468"/>
                    <a:pt x="424" y="468"/>
                  </a:cubicBezTo>
                  <a:cubicBezTo>
                    <a:pt x="374" y="427"/>
                    <a:pt x="374" y="427"/>
                    <a:pt x="374" y="427"/>
                  </a:cubicBezTo>
                  <a:moveTo>
                    <a:pt x="487" y="412"/>
                  </a:moveTo>
                  <a:cubicBezTo>
                    <a:pt x="486" y="412"/>
                    <a:pt x="486" y="412"/>
                    <a:pt x="486" y="412"/>
                  </a:cubicBezTo>
                  <a:cubicBezTo>
                    <a:pt x="497" y="466"/>
                    <a:pt x="497" y="466"/>
                    <a:pt x="497" y="466"/>
                  </a:cubicBezTo>
                  <a:cubicBezTo>
                    <a:pt x="497" y="466"/>
                    <a:pt x="497" y="466"/>
                    <a:pt x="497" y="466"/>
                  </a:cubicBezTo>
                  <a:cubicBezTo>
                    <a:pt x="497" y="466"/>
                    <a:pt x="497" y="466"/>
                    <a:pt x="497" y="466"/>
                  </a:cubicBezTo>
                  <a:cubicBezTo>
                    <a:pt x="487" y="412"/>
                    <a:pt x="487" y="412"/>
                    <a:pt x="487" y="412"/>
                  </a:cubicBezTo>
                  <a:moveTo>
                    <a:pt x="617" y="400"/>
                  </a:moveTo>
                  <a:cubicBezTo>
                    <a:pt x="603" y="438"/>
                    <a:pt x="603" y="438"/>
                    <a:pt x="603" y="438"/>
                  </a:cubicBezTo>
                  <a:cubicBezTo>
                    <a:pt x="603" y="438"/>
                    <a:pt x="603" y="438"/>
                    <a:pt x="604" y="438"/>
                  </a:cubicBezTo>
                  <a:cubicBezTo>
                    <a:pt x="617" y="400"/>
                    <a:pt x="617" y="400"/>
                    <a:pt x="617" y="400"/>
                  </a:cubicBezTo>
                  <a:cubicBezTo>
                    <a:pt x="617" y="400"/>
                    <a:pt x="617" y="400"/>
                    <a:pt x="617" y="400"/>
                  </a:cubicBezTo>
                  <a:moveTo>
                    <a:pt x="619" y="400"/>
                  </a:moveTo>
                  <a:cubicBezTo>
                    <a:pt x="619" y="400"/>
                    <a:pt x="619" y="400"/>
                    <a:pt x="619" y="400"/>
                  </a:cubicBezTo>
                  <a:cubicBezTo>
                    <a:pt x="619" y="400"/>
                    <a:pt x="619" y="400"/>
                    <a:pt x="619" y="400"/>
                  </a:cubicBezTo>
                  <a:cubicBezTo>
                    <a:pt x="656" y="460"/>
                    <a:pt x="656" y="460"/>
                    <a:pt x="656" y="460"/>
                  </a:cubicBezTo>
                  <a:cubicBezTo>
                    <a:pt x="606" y="442"/>
                    <a:pt x="606" y="442"/>
                    <a:pt x="606" y="442"/>
                  </a:cubicBezTo>
                  <a:cubicBezTo>
                    <a:pt x="605" y="443"/>
                    <a:pt x="605" y="443"/>
                    <a:pt x="605" y="443"/>
                  </a:cubicBezTo>
                  <a:cubicBezTo>
                    <a:pt x="656" y="461"/>
                    <a:pt x="656" y="461"/>
                    <a:pt x="656" y="461"/>
                  </a:cubicBezTo>
                  <a:cubicBezTo>
                    <a:pt x="671" y="486"/>
                    <a:pt x="671" y="486"/>
                    <a:pt x="671" y="486"/>
                  </a:cubicBezTo>
                  <a:cubicBezTo>
                    <a:pt x="671" y="485"/>
                    <a:pt x="671" y="485"/>
                    <a:pt x="671" y="485"/>
                  </a:cubicBezTo>
                  <a:cubicBezTo>
                    <a:pt x="671" y="485"/>
                    <a:pt x="671" y="485"/>
                    <a:pt x="671" y="485"/>
                  </a:cubicBezTo>
                  <a:cubicBezTo>
                    <a:pt x="657" y="461"/>
                    <a:pt x="657" y="461"/>
                    <a:pt x="657" y="461"/>
                  </a:cubicBezTo>
                  <a:cubicBezTo>
                    <a:pt x="702" y="477"/>
                    <a:pt x="702" y="477"/>
                    <a:pt x="702" y="477"/>
                  </a:cubicBezTo>
                  <a:cubicBezTo>
                    <a:pt x="702" y="477"/>
                    <a:pt x="702" y="477"/>
                    <a:pt x="702" y="477"/>
                  </a:cubicBezTo>
                  <a:cubicBezTo>
                    <a:pt x="656" y="460"/>
                    <a:pt x="656" y="460"/>
                    <a:pt x="656" y="460"/>
                  </a:cubicBezTo>
                  <a:cubicBezTo>
                    <a:pt x="619" y="400"/>
                    <a:pt x="619" y="400"/>
                    <a:pt x="619" y="400"/>
                  </a:cubicBezTo>
                  <a:moveTo>
                    <a:pt x="405" y="396"/>
                  </a:moveTo>
                  <a:cubicBezTo>
                    <a:pt x="405" y="396"/>
                    <a:pt x="405" y="396"/>
                    <a:pt x="405" y="396"/>
                  </a:cubicBezTo>
                  <a:cubicBezTo>
                    <a:pt x="412" y="420"/>
                    <a:pt x="412" y="420"/>
                    <a:pt x="412" y="420"/>
                  </a:cubicBezTo>
                  <a:cubicBezTo>
                    <a:pt x="374" y="425"/>
                    <a:pt x="374" y="425"/>
                    <a:pt x="374" y="425"/>
                  </a:cubicBezTo>
                  <a:cubicBezTo>
                    <a:pt x="374" y="426"/>
                    <a:pt x="374" y="426"/>
                    <a:pt x="374" y="426"/>
                  </a:cubicBezTo>
                  <a:cubicBezTo>
                    <a:pt x="374" y="426"/>
                    <a:pt x="374" y="426"/>
                    <a:pt x="374" y="426"/>
                  </a:cubicBezTo>
                  <a:cubicBezTo>
                    <a:pt x="412" y="420"/>
                    <a:pt x="412" y="420"/>
                    <a:pt x="412" y="420"/>
                  </a:cubicBezTo>
                  <a:cubicBezTo>
                    <a:pt x="418" y="441"/>
                    <a:pt x="418" y="441"/>
                    <a:pt x="418" y="441"/>
                  </a:cubicBezTo>
                  <a:cubicBezTo>
                    <a:pt x="374" y="426"/>
                    <a:pt x="374" y="426"/>
                    <a:pt x="374" y="426"/>
                  </a:cubicBezTo>
                  <a:cubicBezTo>
                    <a:pt x="374" y="427"/>
                    <a:pt x="374" y="427"/>
                    <a:pt x="374" y="427"/>
                  </a:cubicBezTo>
                  <a:cubicBezTo>
                    <a:pt x="418" y="442"/>
                    <a:pt x="418" y="442"/>
                    <a:pt x="418" y="442"/>
                  </a:cubicBezTo>
                  <a:cubicBezTo>
                    <a:pt x="426" y="467"/>
                    <a:pt x="426" y="467"/>
                    <a:pt x="426" y="467"/>
                  </a:cubicBezTo>
                  <a:cubicBezTo>
                    <a:pt x="426" y="467"/>
                    <a:pt x="426" y="467"/>
                    <a:pt x="426" y="467"/>
                  </a:cubicBezTo>
                  <a:cubicBezTo>
                    <a:pt x="419" y="442"/>
                    <a:pt x="419" y="442"/>
                    <a:pt x="419" y="442"/>
                  </a:cubicBezTo>
                  <a:cubicBezTo>
                    <a:pt x="445" y="451"/>
                    <a:pt x="445" y="451"/>
                    <a:pt x="445" y="451"/>
                  </a:cubicBezTo>
                  <a:cubicBezTo>
                    <a:pt x="428" y="468"/>
                    <a:pt x="428" y="468"/>
                    <a:pt x="428" y="468"/>
                  </a:cubicBezTo>
                  <a:cubicBezTo>
                    <a:pt x="428" y="468"/>
                    <a:pt x="428" y="468"/>
                    <a:pt x="429" y="468"/>
                  </a:cubicBezTo>
                  <a:cubicBezTo>
                    <a:pt x="445" y="451"/>
                    <a:pt x="445" y="451"/>
                    <a:pt x="445" y="451"/>
                  </a:cubicBezTo>
                  <a:cubicBezTo>
                    <a:pt x="495" y="468"/>
                    <a:pt x="495" y="468"/>
                    <a:pt x="495" y="468"/>
                  </a:cubicBezTo>
                  <a:cubicBezTo>
                    <a:pt x="495" y="468"/>
                    <a:pt x="495" y="468"/>
                    <a:pt x="495" y="468"/>
                  </a:cubicBezTo>
                  <a:cubicBezTo>
                    <a:pt x="445" y="451"/>
                    <a:pt x="445" y="451"/>
                    <a:pt x="445" y="451"/>
                  </a:cubicBezTo>
                  <a:cubicBezTo>
                    <a:pt x="484" y="412"/>
                    <a:pt x="484" y="412"/>
                    <a:pt x="484" y="412"/>
                  </a:cubicBezTo>
                  <a:cubicBezTo>
                    <a:pt x="484" y="411"/>
                    <a:pt x="484" y="411"/>
                    <a:pt x="484" y="411"/>
                  </a:cubicBezTo>
                  <a:cubicBezTo>
                    <a:pt x="445" y="451"/>
                    <a:pt x="445" y="451"/>
                    <a:pt x="445" y="451"/>
                  </a:cubicBezTo>
                  <a:cubicBezTo>
                    <a:pt x="418" y="442"/>
                    <a:pt x="418" y="442"/>
                    <a:pt x="418" y="442"/>
                  </a:cubicBezTo>
                  <a:cubicBezTo>
                    <a:pt x="412" y="420"/>
                    <a:pt x="412" y="420"/>
                    <a:pt x="412" y="420"/>
                  </a:cubicBezTo>
                  <a:cubicBezTo>
                    <a:pt x="483" y="410"/>
                    <a:pt x="483" y="410"/>
                    <a:pt x="483" y="410"/>
                  </a:cubicBezTo>
                  <a:cubicBezTo>
                    <a:pt x="483" y="410"/>
                    <a:pt x="483" y="410"/>
                    <a:pt x="483" y="410"/>
                  </a:cubicBezTo>
                  <a:cubicBezTo>
                    <a:pt x="412" y="420"/>
                    <a:pt x="412" y="420"/>
                    <a:pt x="412" y="420"/>
                  </a:cubicBezTo>
                  <a:cubicBezTo>
                    <a:pt x="405" y="396"/>
                    <a:pt x="405" y="396"/>
                    <a:pt x="405" y="396"/>
                  </a:cubicBezTo>
                  <a:moveTo>
                    <a:pt x="401" y="395"/>
                  </a:moveTo>
                  <a:cubicBezTo>
                    <a:pt x="373" y="424"/>
                    <a:pt x="373" y="424"/>
                    <a:pt x="373" y="424"/>
                  </a:cubicBezTo>
                  <a:cubicBezTo>
                    <a:pt x="373" y="424"/>
                    <a:pt x="373" y="425"/>
                    <a:pt x="373" y="425"/>
                  </a:cubicBezTo>
                  <a:cubicBezTo>
                    <a:pt x="402" y="395"/>
                    <a:pt x="402" y="395"/>
                    <a:pt x="402" y="395"/>
                  </a:cubicBezTo>
                  <a:cubicBezTo>
                    <a:pt x="402" y="395"/>
                    <a:pt x="401" y="395"/>
                    <a:pt x="401" y="395"/>
                  </a:cubicBezTo>
                  <a:moveTo>
                    <a:pt x="552" y="382"/>
                  </a:moveTo>
                  <a:cubicBezTo>
                    <a:pt x="552" y="382"/>
                    <a:pt x="552" y="382"/>
                    <a:pt x="552" y="382"/>
                  </a:cubicBezTo>
                  <a:cubicBezTo>
                    <a:pt x="569" y="402"/>
                    <a:pt x="569" y="402"/>
                    <a:pt x="569" y="402"/>
                  </a:cubicBezTo>
                  <a:cubicBezTo>
                    <a:pt x="535" y="405"/>
                    <a:pt x="535" y="405"/>
                    <a:pt x="535" y="405"/>
                  </a:cubicBezTo>
                  <a:cubicBezTo>
                    <a:pt x="549" y="382"/>
                    <a:pt x="549" y="382"/>
                    <a:pt x="549" y="382"/>
                  </a:cubicBezTo>
                  <a:cubicBezTo>
                    <a:pt x="549" y="382"/>
                    <a:pt x="549" y="382"/>
                    <a:pt x="549" y="382"/>
                  </a:cubicBezTo>
                  <a:cubicBezTo>
                    <a:pt x="535" y="405"/>
                    <a:pt x="535" y="405"/>
                    <a:pt x="535" y="405"/>
                  </a:cubicBezTo>
                  <a:cubicBezTo>
                    <a:pt x="489" y="409"/>
                    <a:pt x="489" y="409"/>
                    <a:pt x="489" y="409"/>
                  </a:cubicBezTo>
                  <a:cubicBezTo>
                    <a:pt x="489" y="409"/>
                    <a:pt x="489" y="409"/>
                    <a:pt x="489" y="409"/>
                  </a:cubicBezTo>
                  <a:cubicBezTo>
                    <a:pt x="535" y="405"/>
                    <a:pt x="535" y="405"/>
                    <a:pt x="535" y="405"/>
                  </a:cubicBezTo>
                  <a:cubicBezTo>
                    <a:pt x="498" y="466"/>
                    <a:pt x="498" y="466"/>
                    <a:pt x="498" y="466"/>
                  </a:cubicBezTo>
                  <a:cubicBezTo>
                    <a:pt x="499" y="466"/>
                    <a:pt x="499" y="467"/>
                    <a:pt x="499" y="467"/>
                  </a:cubicBezTo>
                  <a:cubicBezTo>
                    <a:pt x="535" y="405"/>
                    <a:pt x="535" y="405"/>
                    <a:pt x="535" y="405"/>
                  </a:cubicBezTo>
                  <a:cubicBezTo>
                    <a:pt x="569" y="402"/>
                    <a:pt x="569" y="402"/>
                    <a:pt x="569" y="402"/>
                  </a:cubicBezTo>
                  <a:cubicBezTo>
                    <a:pt x="600" y="439"/>
                    <a:pt x="600" y="439"/>
                    <a:pt x="600" y="439"/>
                  </a:cubicBezTo>
                  <a:cubicBezTo>
                    <a:pt x="600" y="439"/>
                    <a:pt x="600" y="439"/>
                    <a:pt x="600" y="439"/>
                  </a:cubicBezTo>
                  <a:cubicBezTo>
                    <a:pt x="569" y="402"/>
                    <a:pt x="569" y="402"/>
                    <a:pt x="569" y="402"/>
                  </a:cubicBezTo>
                  <a:cubicBezTo>
                    <a:pt x="616" y="398"/>
                    <a:pt x="616" y="398"/>
                    <a:pt x="616" y="398"/>
                  </a:cubicBezTo>
                  <a:cubicBezTo>
                    <a:pt x="616" y="398"/>
                    <a:pt x="616" y="398"/>
                    <a:pt x="616" y="398"/>
                  </a:cubicBezTo>
                  <a:cubicBezTo>
                    <a:pt x="569" y="402"/>
                    <a:pt x="569" y="402"/>
                    <a:pt x="569" y="402"/>
                  </a:cubicBezTo>
                  <a:cubicBezTo>
                    <a:pt x="552" y="382"/>
                    <a:pt x="552" y="382"/>
                    <a:pt x="552" y="382"/>
                  </a:cubicBezTo>
                  <a:moveTo>
                    <a:pt x="548" y="381"/>
                  </a:moveTo>
                  <a:cubicBezTo>
                    <a:pt x="488" y="408"/>
                    <a:pt x="488" y="408"/>
                    <a:pt x="488" y="408"/>
                  </a:cubicBezTo>
                  <a:cubicBezTo>
                    <a:pt x="488" y="408"/>
                    <a:pt x="488" y="408"/>
                    <a:pt x="488" y="408"/>
                  </a:cubicBezTo>
                  <a:cubicBezTo>
                    <a:pt x="548" y="381"/>
                    <a:pt x="548" y="381"/>
                    <a:pt x="548" y="381"/>
                  </a:cubicBezTo>
                  <a:cubicBezTo>
                    <a:pt x="548" y="381"/>
                    <a:pt x="548" y="381"/>
                    <a:pt x="548" y="381"/>
                  </a:cubicBezTo>
                  <a:moveTo>
                    <a:pt x="553" y="380"/>
                  </a:moveTo>
                  <a:cubicBezTo>
                    <a:pt x="553" y="380"/>
                    <a:pt x="553" y="381"/>
                    <a:pt x="553" y="381"/>
                  </a:cubicBezTo>
                  <a:cubicBezTo>
                    <a:pt x="616" y="398"/>
                    <a:pt x="616" y="398"/>
                    <a:pt x="616" y="398"/>
                  </a:cubicBezTo>
                  <a:cubicBezTo>
                    <a:pt x="616" y="398"/>
                    <a:pt x="616" y="397"/>
                    <a:pt x="616" y="397"/>
                  </a:cubicBezTo>
                  <a:cubicBezTo>
                    <a:pt x="553" y="380"/>
                    <a:pt x="553" y="380"/>
                    <a:pt x="553" y="380"/>
                  </a:cubicBezTo>
                  <a:moveTo>
                    <a:pt x="432" y="327"/>
                  </a:moveTo>
                  <a:cubicBezTo>
                    <a:pt x="405" y="389"/>
                    <a:pt x="405" y="389"/>
                    <a:pt x="405" y="389"/>
                  </a:cubicBezTo>
                  <a:cubicBezTo>
                    <a:pt x="405" y="389"/>
                    <a:pt x="405" y="389"/>
                    <a:pt x="405" y="389"/>
                  </a:cubicBezTo>
                  <a:cubicBezTo>
                    <a:pt x="432" y="328"/>
                    <a:pt x="432" y="328"/>
                    <a:pt x="432" y="328"/>
                  </a:cubicBezTo>
                  <a:cubicBezTo>
                    <a:pt x="432" y="328"/>
                    <a:pt x="432" y="327"/>
                    <a:pt x="432" y="327"/>
                  </a:cubicBezTo>
                  <a:moveTo>
                    <a:pt x="359" y="324"/>
                  </a:moveTo>
                  <a:cubicBezTo>
                    <a:pt x="359" y="324"/>
                    <a:pt x="359" y="324"/>
                    <a:pt x="359" y="324"/>
                  </a:cubicBezTo>
                  <a:cubicBezTo>
                    <a:pt x="402" y="390"/>
                    <a:pt x="402" y="390"/>
                    <a:pt x="402" y="390"/>
                  </a:cubicBezTo>
                  <a:cubicBezTo>
                    <a:pt x="402" y="390"/>
                    <a:pt x="402" y="390"/>
                    <a:pt x="402" y="389"/>
                  </a:cubicBezTo>
                  <a:cubicBezTo>
                    <a:pt x="359" y="324"/>
                    <a:pt x="359" y="324"/>
                    <a:pt x="359" y="324"/>
                  </a:cubicBezTo>
                  <a:moveTo>
                    <a:pt x="360" y="322"/>
                  </a:moveTo>
                  <a:cubicBezTo>
                    <a:pt x="360" y="322"/>
                    <a:pt x="360" y="323"/>
                    <a:pt x="360" y="323"/>
                  </a:cubicBezTo>
                  <a:cubicBezTo>
                    <a:pt x="431" y="325"/>
                    <a:pt x="431" y="325"/>
                    <a:pt x="431" y="325"/>
                  </a:cubicBezTo>
                  <a:cubicBezTo>
                    <a:pt x="431" y="325"/>
                    <a:pt x="431" y="325"/>
                    <a:pt x="431" y="325"/>
                  </a:cubicBezTo>
                  <a:cubicBezTo>
                    <a:pt x="360" y="322"/>
                    <a:pt x="360" y="322"/>
                    <a:pt x="360" y="322"/>
                  </a:cubicBezTo>
                  <a:moveTo>
                    <a:pt x="327" y="320"/>
                  </a:moveTo>
                  <a:cubicBezTo>
                    <a:pt x="327" y="320"/>
                    <a:pt x="327" y="320"/>
                    <a:pt x="327" y="320"/>
                  </a:cubicBezTo>
                  <a:cubicBezTo>
                    <a:pt x="362" y="353"/>
                    <a:pt x="362" y="353"/>
                    <a:pt x="362" y="353"/>
                  </a:cubicBezTo>
                  <a:cubicBezTo>
                    <a:pt x="372" y="424"/>
                    <a:pt x="372" y="424"/>
                    <a:pt x="372" y="424"/>
                  </a:cubicBezTo>
                  <a:cubicBezTo>
                    <a:pt x="372" y="424"/>
                    <a:pt x="372" y="424"/>
                    <a:pt x="372" y="424"/>
                  </a:cubicBezTo>
                  <a:cubicBezTo>
                    <a:pt x="372" y="424"/>
                    <a:pt x="372" y="424"/>
                    <a:pt x="372" y="424"/>
                  </a:cubicBezTo>
                  <a:cubicBezTo>
                    <a:pt x="363" y="354"/>
                    <a:pt x="363" y="354"/>
                    <a:pt x="363" y="354"/>
                  </a:cubicBezTo>
                  <a:cubicBezTo>
                    <a:pt x="401" y="390"/>
                    <a:pt x="401" y="390"/>
                    <a:pt x="401" y="390"/>
                  </a:cubicBezTo>
                  <a:cubicBezTo>
                    <a:pt x="401" y="390"/>
                    <a:pt x="401" y="390"/>
                    <a:pt x="401" y="390"/>
                  </a:cubicBezTo>
                  <a:cubicBezTo>
                    <a:pt x="363" y="353"/>
                    <a:pt x="363" y="353"/>
                    <a:pt x="363" y="353"/>
                  </a:cubicBezTo>
                  <a:cubicBezTo>
                    <a:pt x="359" y="324"/>
                    <a:pt x="359" y="324"/>
                    <a:pt x="359" y="324"/>
                  </a:cubicBezTo>
                  <a:cubicBezTo>
                    <a:pt x="359" y="324"/>
                    <a:pt x="359" y="324"/>
                    <a:pt x="359" y="324"/>
                  </a:cubicBezTo>
                  <a:cubicBezTo>
                    <a:pt x="359" y="324"/>
                    <a:pt x="358" y="324"/>
                    <a:pt x="358" y="324"/>
                  </a:cubicBezTo>
                  <a:cubicBezTo>
                    <a:pt x="362" y="353"/>
                    <a:pt x="362" y="353"/>
                    <a:pt x="362" y="353"/>
                  </a:cubicBezTo>
                  <a:cubicBezTo>
                    <a:pt x="327" y="320"/>
                    <a:pt x="327" y="320"/>
                    <a:pt x="327" y="320"/>
                  </a:cubicBezTo>
                  <a:moveTo>
                    <a:pt x="328" y="318"/>
                  </a:moveTo>
                  <a:cubicBezTo>
                    <a:pt x="328" y="318"/>
                    <a:pt x="328" y="318"/>
                    <a:pt x="328" y="318"/>
                  </a:cubicBezTo>
                  <a:cubicBezTo>
                    <a:pt x="356" y="322"/>
                    <a:pt x="356" y="322"/>
                    <a:pt x="356" y="322"/>
                  </a:cubicBezTo>
                  <a:cubicBezTo>
                    <a:pt x="356" y="322"/>
                    <a:pt x="356" y="322"/>
                    <a:pt x="356" y="322"/>
                  </a:cubicBezTo>
                  <a:cubicBezTo>
                    <a:pt x="328" y="318"/>
                    <a:pt x="328" y="318"/>
                    <a:pt x="328" y="318"/>
                  </a:cubicBezTo>
                  <a:moveTo>
                    <a:pt x="266" y="311"/>
                  </a:moveTo>
                  <a:cubicBezTo>
                    <a:pt x="266" y="311"/>
                    <a:pt x="266" y="311"/>
                    <a:pt x="266" y="311"/>
                  </a:cubicBezTo>
                  <a:cubicBezTo>
                    <a:pt x="321" y="317"/>
                    <a:pt x="321" y="317"/>
                    <a:pt x="321" y="317"/>
                  </a:cubicBezTo>
                  <a:cubicBezTo>
                    <a:pt x="321" y="317"/>
                    <a:pt x="321" y="317"/>
                    <a:pt x="321" y="317"/>
                  </a:cubicBezTo>
                  <a:cubicBezTo>
                    <a:pt x="266" y="311"/>
                    <a:pt x="266" y="311"/>
                    <a:pt x="266" y="311"/>
                  </a:cubicBezTo>
                  <a:moveTo>
                    <a:pt x="289" y="277"/>
                  </a:moveTo>
                  <a:cubicBezTo>
                    <a:pt x="265" y="309"/>
                    <a:pt x="265" y="309"/>
                    <a:pt x="265" y="309"/>
                  </a:cubicBezTo>
                  <a:cubicBezTo>
                    <a:pt x="265" y="309"/>
                    <a:pt x="265" y="309"/>
                    <a:pt x="265" y="309"/>
                  </a:cubicBezTo>
                  <a:cubicBezTo>
                    <a:pt x="289" y="277"/>
                    <a:pt x="289" y="277"/>
                    <a:pt x="289" y="277"/>
                  </a:cubicBezTo>
                  <a:cubicBezTo>
                    <a:pt x="289" y="277"/>
                    <a:pt x="289" y="277"/>
                    <a:pt x="289" y="277"/>
                  </a:cubicBezTo>
                  <a:moveTo>
                    <a:pt x="326" y="245"/>
                  </a:moveTo>
                  <a:cubicBezTo>
                    <a:pt x="326" y="245"/>
                    <a:pt x="326" y="245"/>
                    <a:pt x="326" y="245"/>
                  </a:cubicBezTo>
                  <a:cubicBezTo>
                    <a:pt x="356" y="280"/>
                    <a:pt x="356" y="280"/>
                    <a:pt x="356" y="280"/>
                  </a:cubicBezTo>
                  <a:cubicBezTo>
                    <a:pt x="356" y="280"/>
                    <a:pt x="356" y="280"/>
                    <a:pt x="356" y="279"/>
                  </a:cubicBezTo>
                  <a:cubicBezTo>
                    <a:pt x="326" y="245"/>
                    <a:pt x="326" y="245"/>
                    <a:pt x="326" y="245"/>
                  </a:cubicBezTo>
                  <a:moveTo>
                    <a:pt x="339" y="302"/>
                  </a:moveTo>
                  <a:cubicBezTo>
                    <a:pt x="328" y="291"/>
                    <a:pt x="328" y="291"/>
                    <a:pt x="328" y="291"/>
                  </a:cubicBezTo>
                  <a:cubicBezTo>
                    <a:pt x="343" y="286"/>
                    <a:pt x="343" y="286"/>
                    <a:pt x="343" y="286"/>
                  </a:cubicBezTo>
                  <a:cubicBezTo>
                    <a:pt x="346" y="294"/>
                    <a:pt x="346" y="294"/>
                    <a:pt x="346" y="294"/>
                  </a:cubicBezTo>
                  <a:cubicBezTo>
                    <a:pt x="339" y="302"/>
                    <a:pt x="339" y="302"/>
                    <a:pt x="339" y="302"/>
                  </a:cubicBezTo>
                  <a:moveTo>
                    <a:pt x="306" y="228"/>
                  </a:moveTo>
                  <a:cubicBezTo>
                    <a:pt x="303" y="239"/>
                    <a:pt x="303" y="239"/>
                    <a:pt x="303" y="239"/>
                  </a:cubicBezTo>
                  <a:cubicBezTo>
                    <a:pt x="274" y="234"/>
                    <a:pt x="274" y="234"/>
                    <a:pt x="274" y="234"/>
                  </a:cubicBezTo>
                  <a:cubicBezTo>
                    <a:pt x="274" y="234"/>
                    <a:pt x="274" y="234"/>
                    <a:pt x="274" y="234"/>
                  </a:cubicBezTo>
                  <a:cubicBezTo>
                    <a:pt x="302" y="240"/>
                    <a:pt x="302" y="240"/>
                    <a:pt x="302" y="240"/>
                  </a:cubicBezTo>
                  <a:cubicBezTo>
                    <a:pt x="296" y="259"/>
                    <a:pt x="296" y="259"/>
                    <a:pt x="296" y="259"/>
                  </a:cubicBezTo>
                  <a:cubicBezTo>
                    <a:pt x="273" y="235"/>
                    <a:pt x="273" y="235"/>
                    <a:pt x="273" y="235"/>
                  </a:cubicBezTo>
                  <a:cubicBezTo>
                    <a:pt x="273" y="235"/>
                    <a:pt x="273" y="235"/>
                    <a:pt x="273" y="236"/>
                  </a:cubicBezTo>
                  <a:cubicBezTo>
                    <a:pt x="296" y="259"/>
                    <a:pt x="296" y="259"/>
                    <a:pt x="296" y="259"/>
                  </a:cubicBezTo>
                  <a:cubicBezTo>
                    <a:pt x="292" y="272"/>
                    <a:pt x="292" y="272"/>
                    <a:pt x="292" y="272"/>
                  </a:cubicBezTo>
                  <a:cubicBezTo>
                    <a:pt x="292" y="272"/>
                    <a:pt x="292" y="272"/>
                    <a:pt x="292" y="272"/>
                  </a:cubicBezTo>
                  <a:cubicBezTo>
                    <a:pt x="296" y="260"/>
                    <a:pt x="296" y="260"/>
                    <a:pt x="296" y="260"/>
                  </a:cubicBezTo>
                  <a:cubicBezTo>
                    <a:pt x="327" y="291"/>
                    <a:pt x="327" y="291"/>
                    <a:pt x="327" y="291"/>
                  </a:cubicBezTo>
                  <a:cubicBezTo>
                    <a:pt x="309" y="297"/>
                    <a:pt x="309" y="297"/>
                    <a:pt x="309" y="297"/>
                  </a:cubicBezTo>
                  <a:cubicBezTo>
                    <a:pt x="293" y="277"/>
                    <a:pt x="293" y="277"/>
                    <a:pt x="293" y="277"/>
                  </a:cubicBezTo>
                  <a:cubicBezTo>
                    <a:pt x="293" y="277"/>
                    <a:pt x="293" y="277"/>
                    <a:pt x="292" y="277"/>
                  </a:cubicBezTo>
                  <a:cubicBezTo>
                    <a:pt x="308" y="297"/>
                    <a:pt x="308" y="297"/>
                    <a:pt x="308" y="297"/>
                  </a:cubicBezTo>
                  <a:cubicBezTo>
                    <a:pt x="266" y="310"/>
                    <a:pt x="266" y="310"/>
                    <a:pt x="266" y="310"/>
                  </a:cubicBezTo>
                  <a:cubicBezTo>
                    <a:pt x="266" y="310"/>
                    <a:pt x="266" y="310"/>
                    <a:pt x="266" y="310"/>
                  </a:cubicBezTo>
                  <a:cubicBezTo>
                    <a:pt x="308" y="297"/>
                    <a:pt x="308" y="297"/>
                    <a:pt x="308" y="297"/>
                  </a:cubicBezTo>
                  <a:cubicBezTo>
                    <a:pt x="322" y="315"/>
                    <a:pt x="322" y="315"/>
                    <a:pt x="322" y="315"/>
                  </a:cubicBezTo>
                  <a:cubicBezTo>
                    <a:pt x="322" y="315"/>
                    <a:pt x="323" y="315"/>
                    <a:pt x="323" y="315"/>
                  </a:cubicBezTo>
                  <a:cubicBezTo>
                    <a:pt x="309" y="297"/>
                    <a:pt x="309" y="297"/>
                    <a:pt x="309" y="297"/>
                  </a:cubicBezTo>
                  <a:cubicBezTo>
                    <a:pt x="327" y="291"/>
                    <a:pt x="327" y="291"/>
                    <a:pt x="327" y="291"/>
                  </a:cubicBezTo>
                  <a:cubicBezTo>
                    <a:pt x="338" y="302"/>
                    <a:pt x="338" y="302"/>
                    <a:pt x="338" y="302"/>
                  </a:cubicBezTo>
                  <a:cubicBezTo>
                    <a:pt x="327" y="315"/>
                    <a:pt x="327" y="315"/>
                    <a:pt x="327" y="315"/>
                  </a:cubicBezTo>
                  <a:cubicBezTo>
                    <a:pt x="327" y="315"/>
                    <a:pt x="327" y="315"/>
                    <a:pt x="327" y="315"/>
                  </a:cubicBezTo>
                  <a:cubicBezTo>
                    <a:pt x="339" y="303"/>
                    <a:pt x="339" y="303"/>
                    <a:pt x="339" y="303"/>
                  </a:cubicBezTo>
                  <a:cubicBezTo>
                    <a:pt x="357" y="321"/>
                    <a:pt x="357" y="321"/>
                    <a:pt x="357" y="321"/>
                  </a:cubicBezTo>
                  <a:cubicBezTo>
                    <a:pt x="357" y="321"/>
                    <a:pt x="357" y="321"/>
                    <a:pt x="357" y="321"/>
                  </a:cubicBezTo>
                  <a:cubicBezTo>
                    <a:pt x="339" y="302"/>
                    <a:pt x="339" y="302"/>
                    <a:pt x="339" y="302"/>
                  </a:cubicBezTo>
                  <a:cubicBezTo>
                    <a:pt x="346" y="294"/>
                    <a:pt x="346" y="294"/>
                    <a:pt x="346" y="294"/>
                  </a:cubicBezTo>
                  <a:cubicBezTo>
                    <a:pt x="357" y="321"/>
                    <a:pt x="357" y="321"/>
                    <a:pt x="357" y="321"/>
                  </a:cubicBezTo>
                  <a:cubicBezTo>
                    <a:pt x="357" y="321"/>
                    <a:pt x="358" y="321"/>
                    <a:pt x="358" y="321"/>
                  </a:cubicBezTo>
                  <a:cubicBezTo>
                    <a:pt x="346" y="294"/>
                    <a:pt x="346" y="294"/>
                    <a:pt x="346" y="294"/>
                  </a:cubicBezTo>
                  <a:cubicBezTo>
                    <a:pt x="356" y="284"/>
                    <a:pt x="356" y="284"/>
                    <a:pt x="356" y="284"/>
                  </a:cubicBezTo>
                  <a:cubicBezTo>
                    <a:pt x="356" y="284"/>
                    <a:pt x="356" y="284"/>
                    <a:pt x="356" y="284"/>
                  </a:cubicBezTo>
                  <a:cubicBezTo>
                    <a:pt x="346" y="294"/>
                    <a:pt x="346" y="294"/>
                    <a:pt x="346" y="294"/>
                  </a:cubicBezTo>
                  <a:cubicBezTo>
                    <a:pt x="343" y="286"/>
                    <a:pt x="343" y="286"/>
                    <a:pt x="343" y="286"/>
                  </a:cubicBezTo>
                  <a:cubicBezTo>
                    <a:pt x="355" y="283"/>
                    <a:pt x="355" y="283"/>
                    <a:pt x="355" y="283"/>
                  </a:cubicBezTo>
                  <a:cubicBezTo>
                    <a:pt x="355" y="283"/>
                    <a:pt x="355" y="282"/>
                    <a:pt x="355" y="282"/>
                  </a:cubicBezTo>
                  <a:cubicBezTo>
                    <a:pt x="343" y="286"/>
                    <a:pt x="343" y="286"/>
                    <a:pt x="343" y="286"/>
                  </a:cubicBezTo>
                  <a:cubicBezTo>
                    <a:pt x="326" y="246"/>
                    <a:pt x="326" y="246"/>
                    <a:pt x="326" y="246"/>
                  </a:cubicBezTo>
                  <a:cubicBezTo>
                    <a:pt x="326" y="246"/>
                    <a:pt x="326" y="246"/>
                    <a:pt x="326" y="246"/>
                  </a:cubicBezTo>
                  <a:cubicBezTo>
                    <a:pt x="343" y="286"/>
                    <a:pt x="343" y="286"/>
                    <a:pt x="343" y="286"/>
                  </a:cubicBezTo>
                  <a:cubicBezTo>
                    <a:pt x="328" y="291"/>
                    <a:pt x="328" y="291"/>
                    <a:pt x="328" y="291"/>
                  </a:cubicBezTo>
                  <a:cubicBezTo>
                    <a:pt x="296" y="259"/>
                    <a:pt x="296" y="259"/>
                    <a:pt x="296" y="259"/>
                  </a:cubicBezTo>
                  <a:cubicBezTo>
                    <a:pt x="303" y="240"/>
                    <a:pt x="303" y="240"/>
                    <a:pt x="303" y="240"/>
                  </a:cubicBezTo>
                  <a:cubicBezTo>
                    <a:pt x="323" y="244"/>
                    <a:pt x="323" y="244"/>
                    <a:pt x="323" y="244"/>
                  </a:cubicBezTo>
                  <a:cubicBezTo>
                    <a:pt x="323" y="244"/>
                    <a:pt x="323" y="243"/>
                    <a:pt x="323" y="243"/>
                  </a:cubicBezTo>
                  <a:cubicBezTo>
                    <a:pt x="303" y="239"/>
                    <a:pt x="303" y="239"/>
                    <a:pt x="303" y="239"/>
                  </a:cubicBezTo>
                  <a:cubicBezTo>
                    <a:pt x="307" y="228"/>
                    <a:pt x="307" y="228"/>
                    <a:pt x="307" y="228"/>
                  </a:cubicBezTo>
                  <a:cubicBezTo>
                    <a:pt x="307" y="228"/>
                    <a:pt x="307" y="228"/>
                    <a:pt x="306" y="228"/>
                  </a:cubicBezTo>
                  <a:moveTo>
                    <a:pt x="309" y="227"/>
                  </a:moveTo>
                  <a:cubicBezTo>
                    <a:pt x="309" y="227"/>
                    <a:pt x="309" y="227"/>
                    <a:pt x="308" y="227"/>
                  </a:cubicBezTo>
                  <a:cubicBezTo>
                    <a:pt x="324" y="243"/>
                    <a:pt x="324" y="243"/>
                    <a:pt x="324" y="243"/>
                  </a:cubicBezTo>
                  <a:cubicBezTo>
                    <a:pt x="324" y="243"/>
                    <a:pt x="324" y="242"/>
                    <a:pt x="324" y="242"/>
                  </a:cubicBezTo>
                  <a:cubicBezTo>
                    <a:pt x="309" y="227"/>
                    <a:pt x="309" y="227"/>
                    <a:pt x="309" y="227"/>
                  </a:cubicBezTo>
                  <a:moveTo>
                    <a:pt x="305" y="226"/>
                  </a:moveTo>
                  <a:cubicBezTo>
                    <a:pt x="274" y="233"/>
                    <a:pt x="274" y="233"/>
                    <a:pt x="274" y="233"/>
                  </a:cubicBezTo>
                  <a:cubicBezTo>
                    <a:pt x="274" y="233"/>
                    <a:pt x="274" y="233"/>
                    <a:pt x="274" y="233"/>
                  </a:cubicBezTo>
                  <a:cubicBezTo>
                    <a:pt x="274" y="233"/>
                    <a:pt x="274" y="233"/>
                    <a:pt x="274" y="233"/>
                  </a:cubicBezTo>
                  <a:cubicBezTo>
                    <a:pt x="305" y="227"/>
                    <a:pt x="305" y="227"/>
                    <a:pt x="305" y="227"/>
                  </a:cubicBezTo>
                  <a:cubicBezTo>
                    <a:pt x="305" y="227"/>
                    <a:pt x="305" y="226"/>
                    <a:pt x="305" y="226"/>
                  </a:cubicBezTo>
                  <a:cubicBezTo>
                    <a:pt x="305" y="226"/>
                    <a:pt x="305" y="226"/>
                    <a:pt x="305" y="226"/>
                  </a:cubicBezTo>
                  <a:moveTo>
                    <a:pt x="335" y="204"/>
                  </a:moveTo>
                  <a:cubicBezTo>
                    <a:pt x="325" y="242"/>
                    <a:pt x="325" y="242"/>
                    <a:pt x="325" y="242"/>
                  </a:cubicBezTo>
                  <a:cubicBezTo>
                    <a:pt x="325" y="242"/>
                    <a:pt x="326" y="242"/>
                    <a:pt x="326" y="242"/>
                  </a:cubicBezTo>
                  <a:cubicBezTo>
                    <a:pt x="335" y="204"/>
                    <a:pt x="335" y="204"/>
                    <a:pt x="335" y="204"/>
                  </a:cubicBezTo>
                  <a:cubicBezTo>
                    <a:pt x="335" y="204"/>
                    <a:pt x="335" y="204"/>
                    <a:pt x="335" y="204"/>
                  </a:cubicBezTo>
                  <a:moveTo>
                    <a:pt x="333" y="203"/>
                  </a:moveTo>
                  <a:cubicBezTo>
                    <a:pt x="309" y="225"/>
                    <a:pt x="309" y="225"/>
                    <a:pt x="309" y="225"/>
                  </a:cubicBezTo>
                  <a:cubicBezTo>
                    <a:pt x="309" y="225"/>
                    <a:pt x="309" y="225"/>
                    <a:pt x="309" y="225"/>
                  </a:cubicBezTo>
                  <a:cubicBezTo>
                    <a:pt x="334" y="203"/>
                    <a:pt x="334" y="203"/>
                    <a:pt x="334" y="203"/>
                  </a:cubicBezTo>
                  <a:cubicBezTo>
                    <a:pt x="334" y="203"/>
                    <a:pt x="333" y="203"/>
                    <a:pt x="333" y="203"/>
                  </a:cubicBezTo>
                  <a:moveTo>
                    <a:pt x="419" y="170"/>
                  </a:moveTo>
                  <a:cubicBezTo>
                    <a:pt x="364" y="190"/>
                    <a:pt x="364" y="190"/>
                    <a:pt x="364" y="190"/>
                  </a:cubicBezTo>
                  <a:cubicBezTo>
                    <a:pt x="375" y="175"/>
                    <a:pt x="375" y="175"/>
                    <a:pt x="375" y="175"/>
                  </a:cubicBezTo>
                  <a:cubicBezTo>
                    <a:pt x="375" y="175"/>
                    <a:pt x="374" y="175"/>
                    <a:pt x="374" y="175"/>
                  </a:cubicBezTo>
                  <a:cubicBezTo>
                    <a:pt x="363" y="190"/>
                    <a:pt x="363" y="190"/>
                    <a:pt x="363" y="190"/>
                  </a:cubicBezTo>
                  <a:cubicBezTo>
                    <a:pt x="338" y="200"/>
                    <a:pt x="338" y="200"/>
                    <a:pt x="338" y="200"/>
                  </a:cubicBezTo>
                  <a:cubicBezTo>
                    <a:pt x="338" y="200"/>
                    <a:pt x="338" y="200"/>
                    <a:pt x="338" y="200"/>
                  </a:cubicBezTo>
                  <a:cubicBezTo>
                    <a:pt x="363" y="191"/>
                    <a:pt x="363" y="191"/>
                    <a:pt x="363" y="191"/>
                  </a:cubicBezTo>
                  <a:cubicBezTo>
                    <a:pt x="326" y="242"/>
                    <a:pt x="326" y="242"/>
                    <a:pt x="326" y="242"/>
                  </a:cubicBezTo>
                  <a:cubicBezTo>
                    <a:pt x="326" y="242"/>
                    <a:pt x="326" y="242"/>
                    <a:pt x="326" y="242"/>
                  </a:cubicBezTo>
                  <a:cubicBezTo>
                    <a:pt x="364" y="191"/>
                    <a:pt x="364" y="191"/>
                    <a:pt x="364" y="191"/>
                  </a:cubicBezTo>
                  <a:cubicBezTo>
                    <a:pt x="419" y="170"/>
                    <a:pt x="419" y="170"/>
                    <a:pt x="419" y="170"/>
                  </a:cubicBezTo>
                  <a:cubicBezTo>
                    <a:pt x="419" y="170"/>
                    <a:pt x="419" y="170"/>
                    <a:pt x="419" y="170"/>
                  </a:cubicBezTo>
                  <a:moveTo>
                    <a:pt x="326" y="164"/>
                  </a:moveTo>
                  <a:cubicBezTo>
                    <a:pt x="325" y="164"/>
                    <a:pt x="325" y="164"/>
                    <a:pt x="325" y="164"/>
                  </a:cubicBezTo>
                  <a:cubicBezTo>
                    <a:pt x="325" y="164"/>
                    <a:pt x="325" y="164"/>
                    <a:pt x="325" y="164"/>
                  </a:cubicBezTo>
                  <a:cubicBezTo>
                    <a:pt x="335" y="198"/>
                    <a:pt x="335" y="198"/>
                    <a:pt x="335" y="198"/>
                  </a:cubicBezTo>
                  <a:cubicBezTo>
                    <a:pt x="335" y="198"/>
                    <a:pt x="335" y="198"/>
                    <a:pt x="335" y="198"/>
                  </a:cubicBezTo>
                  <a:cubicBezTo>
                    <a:pt x="326" y="164"/>
                    <a:pt x="326" y="164"/>
                    <a:pt x="326" y="164"/>
                  </a:cubicBezTo>
                  <a:moveTo>
                    <a:pt x="327" y="163"/>
                  </a:moveTo>
                  <a:cubicBezTo>
                    <a:pt x="327" y="163"/>
                    <a:pt x="327" y="163"/>
                    <a:pt x="327" y="163"/>
                  </a:cubicBezTo>
                  <a:cubicBezTo>
                    <a:pt x="374" y="174"/>
                    <a:pt x="374" y="174"/>
                    <a:pt x="374" y="174"/>
                  </a:cubicBezTo>
                  <a:cubicBezTo>
                    <a:pt x="374" y="173"/>
                    <a:pt x="374" y="173"/>
                    <a:pt x="374" y="173"/>
                  </a:cubicBezTo>
                  <a:cubicBezTo>
                    <a:pt x="327" y="163"/>
                    <a:pt x="327" y="163"/>
                    <a:pt x="327" y="163"/>
                  </a:cubicBezTo>
                  <a:moveTo>
                    <a:pt x="1" y="162"/>
                  </a:moveTo>
                  <a:cubicBezTo>
                    <a:pt x="1" y="162"/>
                    <a:pt x="1" y="162"/>
                    <a:pt x="1" y="162"/>
                  </a:cubicBezTo>
                  <a:cubicBezTo>
                    <a:pt x="48" y="172"/>
                    <a:pt x="48" y="172"/>
                    <a:pt x="48" y="172"/>
                  </a:cubicBezTo>
                  <a:cubicBezTo>
                    <a:pt x="48" y="172"/>
                    <a:pt x="48" y="172"/>
                    <a:pt x="48" y="172"/>
                  </a:cubicBezTo>
                  <a:cubicBezTo>
                    <a:pt x="1" y="162"/>
                    <a:pt x="1" y="162"/>
                    <a:pt x="1" y="162"/>
                  </a:cubicBezTo>
                  <a:moveTo>
                    <a:pt x="219" y="153"/>
                  </a:moveTo>
                  <a:cubicBezTo>
                    <a:pt x="171" y="163"/>
                    <a:pt x="171" y="163"/>
                    <a:pt x="171" y="163"/>
                  </a:cubicBezTo>
                  <a:cubicBezTo>
                    <a:pt x="171" y="163"/>
                    <a:pt x="171" y="163"/>
                    <a:pt x="171" y="163"/>
                  </a:cubicBezTo>
                  <a:cubicBezTo>
                    <a:pt x="219" y="153"/>
                    <a:pt x="219" y="153"/>
                    <a:pt x="219" y="153"/>
                  </a:cubicBezTo>
                  <a:cubicBezTo>
                    <a:pt x="219" y="153"/>
                    <a:pt x="219" y="153"/>
                    <a:pt x="219" y="153"/>
                  </a:cubicBezTo>
                  <a:moveTo>
                    <a:pt x="62" y="149"/>
                  </a:moveTo>
                  <a:cubicBezTo>
                    <a:pt x="53" y="170"/>
                    <a:pt x="53" y="170"/>
                    <a:pt x="53" y="170"/>
                  </a:cubicBezTo>
                  <a:cubicBezTo>
                    <a:pt x="53" y="170"/>
                    <a:pt x="53" y="170"/>
                    <a:pt x="53" y="170"/>
                  </a:cubicBezTo>
                  <a:cubicBezTo>
                    <a:pt x="62" y="149"/>
                    <a:pt x="62" y="149"/>
                    <a:pt x="62" y="149"/>
                  </a:cubicBezTo>
                  <a:cubicBezTo>
                    <a:pt x="62" y="149"/>
                    <a:pt x="62" y="149"/>
                    <a:pt x="62" y="149"/>
                  </a:cubicBezTo>
                  <a:moveTo>
                    <a:pt x="61" y="147"/>
                  </a:moveTo>
                  <a:cubicBezTo>
                    <a:pt x="1" y="161"/>
                    <a:pt x="1" y="161"/>
                    <a:pt x="1" y="161"/>
                  </a:cubicBezTo>
                  <a:cubicBezTo>
                    <a:pt x="1" y="161"/>
                    <a:pt x="1" y="161"/>
                    <a:pt x="1" y="161"/>
                  </a:cubicBezTo>
                  <a:cubicBezTo>
                    <a:pt x="61" y="148"/>
                    <a:pt x="61" y="148"/>
                    <a:pt x="61" y="148"/>
                  </a:cubicBezTo>
                  <a:cubicBezTo>
                    <a:pt x="61" y="148"/>
                    <a:pt x="61" y="148"/>
                    <a:pt x="61" y="147"/>
                  </a:cubicBezTo>
                  <a:moveTo>
                    <a:pt x="292" y="147"/>
                  </a:moveTo>
                  <a:cubicBezTo>
                    <a:pt x="292" y="147"/>
                    <a:pt x="292" y="147"/>
                    <a:pt x="292" y="147"/>
                  </a:cubicBezTo>
                  <a:cubicBezTo>
                    <a:pt x="302" y="160"/>
                    <a:pt x="302" y="160"/>
                    <a:pt x="302" y="160"/>
                  </a:cubicBezTo>
                  <a:cubicBezTo>
                    <a:pt x="222" y="152"/>
                    <a:pt x="222" y="152"/>
                    <a:pt x="222" y="152"/>
                  </a:cubicBezTo>
                  <a:cubicBezTo>
                    <a:pt x="222" y="152"/>
                    <a:pt x="222" y="153"/>
                    <a:pt x="222" y="153"/>
                  </a:cubicBezTo>
                  <a:cubicBezTo>
                    <a:pt x="302" y="160"/>
                    <a:pt x="302" y="160"/>
                    <a:pt x="302" y="160"/>
                  </a:cubicBezTo>
                  <a:cubicBezTo>
                    <a:pt x="315" y="175"/>
                    <a:pt x="315" y="175"/>
                    <a:pt x="315" y="175"/>
                  </a:cubicBezTo>
                  <a:cubicBezTo>
                    <a:pt x="272" y="231"/>
                    <a:pt x="272" y="231"/>
                    <a:pt x="272" y="231"/>
                  </a:cubicBezTo>
                  <a:cubicBezTo>
                    <a:pt x="273" y="231"/>
                    <a:pt x="273" y="231"/>
                    <a:pt x="273" y="231"/>
                  </a:cubicBezTo>
                  <a:cubicBezTo>
                    <a:pt x="315" y="176"/>
                    <a:pt x="315" y="176"/>
                    <a:pt x="315" y="176"/>
                  </a:cubicBezTo>
                  <a:cubicBezTo>
                    <a:pt x="319" y="181"/>
                    <a:pt x="319" y="181"/>
                    <a:pt x="319" y="181"/>
                  </a:cubicBezTo>
                  <a:cubicBezTo>
                    <a:pt x="308" y="224"/>
                    <a:pt x="308" y="224"/>
                    <a:pt x="308" y="224"/>
                  </a:cubicBezTo>
                  <a:cubicBezTo>
                    <a:pt x="308" y="224"/>
                    <a:pt x="308" y="224"/>
                    <a:pt x="308" y="224"/>
                  </a:cubicBezTo>
                  <a:cubicBezTo>
                    <a:pt x="320" y="182"/>
                    <a:pt x="320" y="182"/>
                    <a:pt x="320" y="182"/>
                  </a:cubicBezTo>
                  <a:cubicBezTo>
                    <a:pt x="334" y="199"/>
                    <a:pt x="334" y="199"/>
                    <a:pt x="334" y="199"/>
                  </a:cubicBezTo>
                  <a:cubicBezTo>
                    <a:pt x="334" y="199"/>
                    <a:pt x="334" y="199"/>
                    <a:pt x="334" y="199"/>
                  </a:cubicBezTo>
                  <a:cubicBezTo>
                    <a:pt x="320" y="181"/>
                    <a:pt x="320" y="181"/>
                    <a:pt x="320" y="181"/>
                  </a:cubicBezTo>
                  <a:cubicBezTo>
                    <a:pt x="325" y="164"/>
                    <a:pt x="325" y="164"/>
                    <a:pt x="325" y="164"/>
                  </a:cubicBezTo>
                  <a:cubicBezTo>
                    <a:pt x="324" y="164"/>
                    <a:pt x="324" y="164"/>
                    <a:pt x="324" y="164"/>
                  </a:cubicBezTo>
                  <a:cubicBezTo>
                    <a:pt x="320" y="181"/>
                    <a:pt x="320" y="181"/>
                    <a:pt x="320" y="181"/>
                  </a:cubicBezTo>
                  <a:cubicBezTo>
                    <a:pt x="315" y="175"/>
                    <a:pt x="315" y="175"/>
                    <a:pt x="315" y="175"/>
                  </a:cubicBezTo>
                  <a:cubicBezTo>
                    <a:pt x="324" y="164"/>
                    <a:pt x="324" y="164"/>
                    <a:pt x="324" y="164"/>
                  </a:cubicBezTo>
                  <a:cubicBezTo>
                    <a:pt x="324" y="164"/>
                    <a:pt x="324" y="164"/>
                    <a:pt x="324" y="164"/>
                  </a:cubicBezTo>
                  <a:cubicBezTo>
                    <a:pt x="315" y="175"/>
                    <a:pt x="315" y="175"/>
                    <a:pt x="315" y="175"/>
                  </a:cubicBezTo>
                  <a:cubicBezTo>
                    <a:pt x="303" y="160"/>
                    <a:pt x="303" y="160"/>
                    <a:pt x="303" y="160"/>
                  </a:cubicBezTo>
                  <a:cubicBezTo>
                    <a:pt x="323" y="162"/>
                    <a:pt x="323" y="162"/>
                    <a:pt x="323" y="162"/>
                  </a:cubicBezTo>
                  <a:cubicBezTo>
                    <a:pt x="323" y="162"/>
                    <a:pt x="323" y="162"/>
                    <a:pt x="323" y="162"/>
                  </a:cubicBezTo>
                  <a:cubicBezTo>
                    <a:pt x="303" y="160"/>
                    <a:pt x="303" y="160"/>
                    <a:pt x="303" y="160"/>
                  </a:cubicBezTo>
                  <a:cubicBezTo>
                    <a:pt x="292" y="147"/>
                    <a:pt x="292" y="147"/>
                    <a:pt x="292" y="147"/>
                  </a:cubicBezTo>
                  <a:moveTo>
                    <a:pt x="293" y="146"/>
                  </a:moveTo>
                  <a:cubicBezTo>
                    <a:pt x="293" y="146"/>
                    <a:pt x="293" y="146"/>
                    <a:pt x="293" y="146"/>
                  </a:cubicBezTo>
                  <a:cubicBezTo>
                    <a:pt x="323" y="162"/>
                    <a:pt x="323" y="162"/>
                    <a:pt x="323" y="162"/>
                  </a:cubicBezTo>
                  <a:cubicBezTo>
                    <a:pt x="323" y="162"/>
                    <a:pt x="323" y="161"/>
                    <a:pt x="323" y="161"/>
                  </a:cubicBezTo>
                  <a:cubicBezTo>
                    <a:pt x="293" y="146"/>
                    <a:pt x="293" y="146"/>
                    <a:pt x="293" y="146"/>
                  </a:cubicBezTo>
                  <a:moveTo>
                    <a:pt x="287" y="145"/>
                  </a:moveTo>
                  <a:cubicBezTo>
                    <a:pt x="222" y="152"/>
                    <a:pt x="222" y="152"/>
                    <a:pt x="222" y="152"/>
                  </a:cubicBezTo>
                  <a:cubicBezTo>
                    <a:pt x="222" y="152"/>
                    <a:pt x="222" y="152"/>
                    <a:pt x="222" y="152"/>
                  </a:cubicBezTo>
                  <a:cubicBezTo>
                    <a:pt x="288" y="145"/>
                    <a:pt x="288" y="145"/>
                    <a:pt x="288" y="145"/>
                  </a:cubicBezTo>
                  <a:cubicBezTo>
                    <a:pt x="288" y="145"/>
                    <a:pt x="288" y="145"/>
                    <a:pt x="287" y="145"/>
                  </a:cubicBezTo>
                  <a:moveTo>
                    <a:pt x="107" y="111"/>
                  </a:moveTo>
                  <a:cubicBezTo>
                    <a:pt x="64" y="146"/>
                    <a:pt x="64" y="146"/>
                    <a:pt x="64" y="146"/>
                  </a:cubicBezTo>
                  <a:cubicBezTo>
                    <a:pt x="64" y="146"/>
                    <a:pt x="64" y="146"/>
                    <a:pt x="64" y="146"/>
                  </a:cubicBezTo>
                  <a:cubicBezTo>
                    <a:pt x="108" y="111"/>
                    <a:pt x="108" y="111"/>
                    <a:pt x="108" y="111"/>
                  </a:cubicBezTo>
                  <a:cubicBezTo>
                    <a:pt x="108" y="111"/>
                    <a:pt x="108" y="111"/>
                    <a:pt x="107" y="111"/>
                  </a:cubicBezTo>
                  <a:moveTo>
                    <a:pt x="220" y="110"/>
                  </a:moveTo>
                  <a:cubicBezTo>
                    <a:pt x="220" y="110"/>
                    <a:pt x="220" y="110"/>
                    <a:pt x="219" y="110"/>
                  </a:cubicBezTo>
                  <a:cubicBezTo>
                    <a:pt x="219" y="110"/>
                    <a:pt x="219" y="110"/>
                    <a:pt x="219" y="110"/>
                  </a:cubicBezTo>
                  <a:cubicBezTo>
                    <a:pt x="220" y="150"/>
                    <a:pt x="220" y="150"/>
                    <a:pt x="220" y="150"/>
                  </a:cubicBezTo>
                  <a:cubicBezTo>
                    <a:pt x="220" y="150"/>
                    <a:pt x="220" y="150"/>
                    <a:pt x="221" y="150"/>
                  </a:cubicBezTo>
                  <a:cubicBezTo>
                    <a:pt x="221" y="150"/>
                    <a:pt x="221" y="150"/>
                    <a:pt x="221" y="150"/>
                  </a:cubicBezTo>
                  <a:cubicBezTo>
                    <a:pt x="220" y="110"/>
                    <a:pt x="220" y="110"/>
                    <a:pt x="220" y="110"/>
                  </a:cubicBezTo>
                  <a:moveTo>
                    <a:pt x="57" y="105"/>
                  </a:moveTo>
                  <a:cubicBezTo>
                    <a:pt x="57" y="105"/>
                    <a:pt x="57" y="105"/>
                    <a:pt x="57" y="106"/>
                  </a:cubicBezTo>
                  <a:cubicBezTo>
                    <a:pt x="62" y="145"/>
                    <a:pt x="62" y="145"/>
                    <a:pt x="62" y="145"/>
                  </a:cubicBezTo>
                  <a:cubicBezTo>
                    <a:pt x="62" y="145"/>
                    <a:pt x="63" y="145"/>
                    <a:pt x="63" y="145"/>
                  </a:cubicBezTo>
                  <a:cubicBezTo>
                    <a:pt x="57" y="105"/>
                    <a:pt x="57" y="105"/>
                    <a:pt x="57" y="105"/>
                  </a:cubicBezTo>
                  <a:moveTo>
                    <a:pt x="54" y="105"/>
                  </a:moveTo>
                  <a:cubicBezTo>
                    <a:pt x="0" y="160"/>
                    <a:pt x="0" y="160"/>
                    <a:pt x="0" y="160"/>
                  </a:cubicBezTo>
                  <a:cubicBezTo>
                    <a:pt x="1" y="160"/>
                    <a:pt x="1" y="160"/>
                    <a:pt x="1" y="160"/>
                  </a:cubicBezTo>
                  <a:cubicBezTo>
                    <a:pt x="55" y="105"/>
                    <a:pt x="55" y="105"/>
                    <a:pt x="55" y="105"/>
                  </a:cubicBezTo>
                  <a:cubicBezTo>
                    <a:pt x="55" y="105"/>
                    <a:pt x="54" y="105"/>
                    <a:pt x="54" y="105"/>
                  </a:cubicBezTo>
                  <a:moveTo>
                    <a:pt x="339" y="97"/>
                  </a:moveTo>
                  <a:cubicBezTo>
                    <a:pt x="325" y="160"/>
                    <a:pt x="325" y="160"/>
                    <a:pt x="325" y="160"/>
                  </a:cubicBezTo>
                  <a:cubicBezTo>
                    <a:pt x="325" y="160"/>
                    <a:pt x="325" y="160"/>
                    <a:pt x="325" y="161"/>
                  </a:cubicBezTo>
                  <a:cubicBezTo>
                    <a:pt x="339" y="97"/>
                    <a:pt x="339" y="97"/>
                    <a:pt x="339" y="97"/>
                  </a:cubicBezTo>
                  <a:cubicBezTo>
                    <a:pt x="339" y="97"/>
                    <a:pt x="339" y="97"/>
                    <a:pt x="339" y="97"/>
                  </a:cubicBezTo>
                  <a:moveTo>
                    <a:pt x="337" y="96"/>
                  </a:moveTo>
                  <a:cubicBezTo>
                    <a:pt x="292" y="143"/>
                    <a:pt x="292" y="143"/>
                    <a:pt x="292" y="143"/>
                  </a:cubicBezTo>
                  <a:cubicBezTo>
                    <a:pt x="292" y="143"/>
                    <a:pt x="292" y="143"/>
                    <a:pt x="292" y="143"/>
                  </a:cubicBezTo>
                  <a:cubicBezTo>
                    <a:pt x="338" y="96"/>
                    <a:pt x="338" y="96"/>
                    <a:pt x="338" y="96"/>
                  </a:cubicBezTo>
                  <a:cubicBezTo>
                    <a:pt x="338" y="96"/>
                    <a:pt x="338" y="96"/>
                    <a:pt x="337" y="96"/>
                  </a:cubicBezTo>
                  <a:moveTo>
                    <a:pt x="337" y="95"/>
                  </a:moveTo>
                  <a:cubicBezTo>
                    <a:pt x="264" y="131"/>
                    <a:pt x="264" y="131"/>
                    <a:pt x="264" y="131"/>
                  </a:cubicBezTo>
                  <a:cubicBezTo>
                    <a:pt x="223" y="108"/>
                    <a:pt x="223" y="108"/>
                    <a:pt x="223" y="108"/>
                  </a:cubicBezTo>
                  <a:cubicBezTo>
                    <a:pt x="223" y="108"/>
                    <a:pt x="223" y="108"/>
                    <a:pt x="222" y="108"/>
                  </a:cubicBezTo>
                  <a:cubicBezTo>
                    <a:pt x="264" y="131"/>
                    <a:pt x="264" y="131"/>
                    <a:pt x="264" y="131"/>
                  </a:cubicBezTo>
                  <a:cubicBezTo>
                    <a:pt x="222" y="151"/>
                    <a:pt x="222" y="151"/>
                    <a:pt x="222" y="151"/>
                  </a:cubicBezTo>
                  <a:cubicBezTo>
                    <a:pt x="222" y="151"/>
                    <a:pt x="222" y="152"/>
                    <a:pt x="222" y="152"/>
                  </a:cubicBezTo>
                  <a:cubicBezTo>
                    <a:pt x="264" y="131"/>
                    <a:pt x="264" y="131"/>
                    <a:pt x="264" y="131"/>
                  </a:cubicBezTo>
                  <a:cubicBezTo>
                    <a:pt x="288" y="144"/>
                    <a:pt x="288" y="144"/>
                    <a:pt x="288" y="144"/>
                  </a:cubicBezTo>
                  <a:cubicBezTo>
                    <a:pt x="288" y="144"/>
                    <a:pt x="288" y="144"/>
                    <a:pt x="288" y="143"/>
                  </a:cubicBezTo>
                  <a:cubicBezTo>
                    <a:pt x="265" y="131"/>
                    <a:pt x="265" y="131"/>
                    <a:pt x="265" y="131"/>
                  </a:cubicBezTo>
                  <a:cubicBezTo>
                    <a:pt x="337" y="95"/>
                    <a:pt x="337" y="95"/>
                    <a:pt x="337" y="95"/>
                  </a:cubicBezTo>
                  <a:cubicBezTo>
                    <a:pt x="337" y="95"/>
                    <a:pt x="337" y="95"/>
                    <a:pt x="337" y="95"/>
                  </a:cubicBezTo>
                  <a:moveTo>
                    <a:pt x="139" y="90"/>
                  </a:moveTo>
                  <a:cubicBezTo>
                    <a:pt x="139" y="90"/>
                    <a:pt x="139" y="90"/>
                    <a:pt x="139" y="90"/>
                  </a:cubicBezTo>
                  <a:cubicBezTo>
                    <a:pt x="139" y="90"/>
                    <a:pt x="139" y="90"/>
                    <a:pt x="139" y="90"/>
                  </a:cubicBezTo>
                  <a:cubicBezTo>
                    <a:pt x="162" y="107"/>
                    <a:pt x="162" y="107"/>
                    <a:pt x="162" y="107"/>
                  </a:cubicBezTo>
                  <a:cubicBezTo>
                    <a:pt x="114" y="109"/>
                    <a:pt x="114" y="109"/>
                    <a:pt x="114" y="109"/>
                  </a:cubicBezTo>
                  <a:cubicBezTo>
                    <a:pt x="114" y="109"/>
                    <a:pt x="114" y="109"/>
                    <a:pt x="114" y="109"/>
                  </a:cubicBezTo>
                  <a:cubicBezTo>
                    <a:pt x="162" y="108"/>
                    <a:pt x="162" y="108"/>
                    <a:pt x="162" y="108"/>
                  </a:cubicBezTo>
                  <a:cubicBezTo>
                    <a:pt x="195" y="133"/>
                    <a:pt x="195" y="133"/>
                    <a:pt x="195" y="133"/>
                  </a:cubicBezTo>
                  <a:cubicBezTo>
                    <a:pt x="170" y="162"/>
                    <a:pt x="170" y="162"/>
                    <a:pt x="170" y="162"/>
                  </a:cubicBezTo>
                  <a:cubicBezTo>
                    <a:pt x="170" y="162"/>
                    <a:pt x="171" y="162"/>
                    <a:pt x="171" y="162"/>
                  </a:cubicBezTo>
                  <a:cubicBezTo>
                    <a:pt x="196" y="134"/>
                    <a:pt x="196" y="134"/>
                    <a:pt x="196" y="134"/>
                  </a:cubicBezTo>
                  <a:cubicBezTo>
                    <a:pt x="219" y="151"/>
                    <a:pt x="219" y="151"/>
                    <a:pt x="219" y="151"/>
                  </a:cubicBezTo>
                  <a:cubicBezTo>
                    <a:pt x="219" y="151"/>
                    <a:pt x="219" y="151"/>
                    <a:pt x="219" y="151"/>
                  </a:cubicBezTo>
                  <a:cubicBezTo>
                    <a:pt x="219" y="151"/>
                    <a:pt x="219" y="151"/>
                    <a:pt x="219" y="151"/>
                  </a:cubicBezTo>
                  <a:cubicBezTo>
                    <a:pt x="196" y="133"/>
                    <a:pt x="196" y="133"/>
                    <a:pt x="196" y="133"/>
                  </a:cubicBezTo>
                  <a:cubicBezTo>
                    <a:pt x="217" y="109"/>
                    <a:pt x="217" y="109"/>
                    <a:pt x="217" y="109"/>
                  </a:cubicBezTo>
                  <a:cubicBezTo>
                    <a:pt x="217" y="109"/>
                    <a:pt x="217" y="109"/>
                    <a:pt x="217" y="109"/>
                  </a:cubicBezTo>
                  <a:cubicBezTo>
                    <a:pt x="196" y="133"/>
                    <a:pt x="196" y="133"/>
                    <a:pt x="196" y="133"/>
                  </a:cubicBezTo>
                  <a:cubicBezTo>
                    <a:pt x="163" y="108"/>
                    <a:pt x="163" y="108"/>
                    <a:pt x="163" y="108"/>
                  </a:cubicBezTo>
                  <a:cubicBezTo>
                    <a:pt x="216" y="106"/>
                    <a:pt x="216" y="106"/>
                    <a:pt x="216" y="106"/>
                  </a:cubicBezTo>
                  <a:cubicBezTo>
                    <a:pt x="216" y="106"/>
                    <a:pt x="216" y="106"/>
                    <a:pt x="216" y="106"/>
                  </a:cubicBezTo>
                  <a:cubicBezTo>
                    <a:pt x="162" y="107"/>
                    <a:pt x="162" y="107"/>
                    <a:pt x="162" y="107"/>
                  </a:cubicBezTo>
                  <a:cubicBezTo>
                    <a:pt x="139" y="90"/>
                    <a:pt x="139" y="90"/>
                    <a:pt x="139" y="90"/>
                  </a:cubicBezTo>
                  <a:moveTo>
                    <a:pt x="136" y="90"/>
                  </a:moveTo>
                  <a:cubicBezTo>
                    <a:pt x="113" y="107"/>
                    <a:pt x="113" y="107"/>
                    <a:pt x="113" y="107"/>
                  </a:cubicBezTo>
                  <a:cubicBezTo>
                    <a:pt x="113" y="107"/>
                    <a:pt x="113" y="107"/>
                    <a:pt x="113" y="107"/>
                  </a:cubicBezTo>
                  <a:cubicBezTo>
                    <a:pt x="136" y="90"/>
                    <a:pt x="136" y="90"/>
                    <a:pt x="136" y="90"/>
                  </a:cubicBezTo>
                  <a:cubicBezTo>
                    <a:pt x="136" y="90"/>
                    <a:pt x="136" y="90"/>
                    <a:pt x="136" y="90"/>
                  </a:cubicBezTo>
                  <a:moveTo>
                    <a:pt x="140" y="89"/>
                  </a:moveTo>
                  <a:cubicBezTo>
                    <a:pt x="140" y="89"/>
                    <a:pt x="140" y="89"/>
                    <a:pt x="139" y="89"/>
                  </a:cubicBezTo>
                  <a:cubicBezTo>
                    <a:pt x="216" y="106"/>
                    <a:pt x="216" y="106"/>
                    <a:pt x="216" y="106"/>
                  </a:cubicBezTo>
                  <a:cubicBezTo>
                    <a:pt x="216" y="105"/>
                    <a:pt x="216" y="105"/>
                    <a:pt x="216" y="105"/>
                  </a:cubicBezTo>
                  <a:cubicBezTo>
                    <a:pt x="140" y="89"/>
                    <a:pt x="140" y="89"/>
                    <a:pt x="140" y="89"/>
                  </a:cubicBezTo>
                  <a:moveTo>
                    <a:pt x="371" y="65"/>
                  </a:moveTo>
                  <a:cubicBezTo>
                    <a:pt x="356" y="96"/>
                    <a:pt x="356" y="96"/>
                    <a:pt x="356" y="96"/>
                  </a:cubicBezTo>
                  <a:cubicBezTo>
                    <a:pt x="342" y="94"/>
                    <a:pt x="342" y="94"/>
                    <a:pt x="342" y="94"/>
                  </a:cubicBezTo>
                  <a:cubicBezTo>
                    <a:pt x="342" y="94"/>
                    <a:pt x="342" y="95"/>
                    <a:pt x="342" y="95"/>
                  </a:cubicBezTo>
                  <a:cubicBezTo>
                    <a:pt x="356" y="96"/>
                    <a:pt x="356" y="96"/>
                    <a:pt x="356" y="96"/>
                  </a:cubicBezTo>
                  <a:cubicBezTo>
                    <a:pt x="352" y="105"/>
                    <a:pt x="352" y="105"/>
                    <a:pt x="352" y="105"/>
                  </a:cubicBezTo>
                  <a:cubicBezTo>
                    <a:pt x="342" y="96"/>
                    <a:pt x="342" y="96"/>
                    <a:pt x="342" y="96"/>
                  </a:cubicBezTo>
                  <a:cubicBezTo>
                    <a:pt x="342" y="96"/>
                    <a:pt x="341" y="96"/>
                    <a:pt x="341" y="96"/>
                  </a:cubicBezTo>
                  <a:cubicBezTo>
                    <a:pt x="351" y="105"/>
                    <a:pt x="351" y="105"/>
                    <a:pt x="351" y="105"/>
                  </a:cubicBezTo>
                  <a:cubicBezTo>
                    <a:pt x="326" y="161"/>
                    <a:pt x="326" y="161"/>
                    <a:pt x="326" y="161"/>
                  </a:cubicBezTo>
                  <a:cubicBezTo>
                    <a:pt x="326" y="161"/>
                    <a:pt x="326" y="161"/>
                    <a:pt x="326" y="161"/>
                  </a:cubicBezTo>
                  <a:cubicBezTo>
                    <a:pt x="352" y="106"/>
                    <a:pt x="352" y="106"/>
                    <a:pt x="352" y="106"/>
                  </a:cubicBezTo>
                  <a:cubicBezTo>
                    <a:pt x="379" y="130"/>
                    <a:pt x="379" y="130"/>
                    <a:pt x="379" y="130"/>
                  </a:cubicBezTo>
                  <a:cubicBezTo>
                    <a:pt x="326" y="161"/>
                    <a:pt x="326" y="161"/>
                    <a:pt x="326" y="161"/>
                  </a:cubicBezTo>
                  <a:cubicBezTo>
                    <a:pt x="326" y="161"/>
                    <a:pt x="327" y="161"/>
                    <a:pt x="327" y="162"/>
                  </a:cubicBezTo>
                  <a:cubicBezTo>
                    <a:pt x="379" y="130"/>
                    <a:pt x="379" y="130"/>
                    <a:pt x="379" y="130"/>
                  </a:cubicBezTo>
                  <a:cubicBezTo>
                    <a:pt x="420" y="168"/>
                    <a:pt x="420" y="168"/>
                    <a:pt x="420" y="168"/>
                  </a:cubicBezTo>
                  <a:cubicBezTo>
                    <a:pt x="420" y="167"/>
                    <a:pt x="420" y="167"/>
                    <a:pt x="420" y="167"/>
                  </a:cubicBezTo>
                  <a:cubicBezTo>
                    <a:pt x="379" y="130"/>
                    <a:pt x="379" y="130"/>
                    <a:pt x="379" y="130"/>
                  </a:cubicBezTo>
                  <a:cubicBezTo>
                    <a:pt x="419" y="106"/>
                    <a:pt x="419" y="106"/>
                    <a:pt x="419" y="106"/>
                  </a:cubicBezTo>
                  <a:cubicBezTo>
                    <a:pt x="419" y="106"/>
                    <a:pt x="419" y="106"/>
                    <a:pt x="419" y="106"/>
                  </a:cubicBezTo>
                  <a:cubicBezTo>
                    <a:pt x="379" y="130"/>
                    <a:pt x="379" y="130"/>
                    <a:pt x="379" y="130"/>
                  </a:cubicBezTo>
                  <a:cubicBezTo>
                    <a:pt x="352" y="105"/>
                    <a:pt x="352" y="105"/>
                    <a:pt x="352" y="105"/>
                  </a:cubicBezTo>
                  <a:cubicBezTo>
                    <a:pt x="356" y="96"/>
                    <a:pt x="356" y="96"/>
                    <a:pt x="356" y="96"/>
                  </a:cubicBezTo>
                  <a:cubicBezTo>
                    <a:pt x="419" y="105"/>
                    <a:pt x="419" y="105"/>
                    <a:pt x="419" y="105"/>
                  </a:cubicBezTo>
                  <a:cubicBezTo>
                    <a:pt x="419" y="105"/>
                    <a:pt x="419" y="104"/>
                    <a:pt x="419" y="104"/>
                  </a:cubicBezTo>
                  <a:cubicBezTo>
                    <a:pt x="356" y="96"/>
                    <a:pt x="356" y="96"/>
                    <a:pt x="356" y="96"/>
                  </a:cubicBezTo>
                  <a:cubicBezTo>
                    <a:pt x="371" y="65"/>
                    <a:pt x="371" y="65"/>
                    <a:pt x="371" y="65"/>
                  </a:cubicBezTo>
                  <a:cubicBezTo>
                    <a:pt x="371" y="65"/>
                    <a:pt x="371" y="65"/>
                    <a:pt x="371" y="65"/>
                  </a:cubicBezTo>
                  <a:moveTo>
                    <a:pt x="374" y="64"/>
                  </a:moveTo>
                  <a:cubicBezTo>
                    <a:pt x="374" y="64"/>
                    <a:pt x="374" y="64"/>
                    <a:pt x="374" y="64"/>
                  </a:cubicBezTo>
                  <a:cubicBezTo>
                    <a:pt x="419" y="104"/>
                    <a:pt x="419" y="104"/>
                    <a:pt x="419" y="104"/>
                  </a:cubicBezTo>
                  <a:cubicBezTo>
                    <a:pt x="420" y="104"/>
                    <a:pt x="420" y="103"/>
                    <a:pt x="420" y="103"/>
                  </a:cubicBezTo>
                  <a:cubicBezTo>
                    <a:pt x="374" y="64"/>
                    <a:pt x="374" y="64"/>
                    <a:pt x="374" y="64"/>
                  </a:cubicBezTo>
                  <a:moveTo>
                    <a:pt x="32" y="58"/>
                  </a:moveTo>
                  <a:cubicBezTo>
                    <a:pt x="14" y="85"/>
                    <a:pt x="14" y="85"/>
                    <a:pt x="14" y="85"/>
                  </a:cubicBezTo>
                  <a:cubicBezTo>
                    <a:pt x="14" y="85"/>
                    <a:pt x="14" y="85"/>
                    <a:pt x="15" y="85"/>
                  </a:cubicBezTo>
                  <a:cubicBezTo>
                    <a:pt x="15" y="85"/>
                    <a:pt x="15" y="85"/>
                    <a:pt x="15" y="86"/>
                  </a:cubicBezTo>
                  <a:cubicBezTo>
                    <a:pt x="33" y="59"/>
                    <a:pt x="33" y="59"/>
                    <a:pt x="33" y="59"/>
                  </a:cubicBezTo>
                  <a:cubicBezTo>
                    <a:pt x="32" y="58"/>
                    <a:pt x="32" y="58"/>
                    <a:pt x="32" y="58"/>
                  </a:cubicBezTo>
                  <a:cubicBezTo>
                    <a:pt x="32" y="58"/>
                    <a:pt x="32" y="58"/>
                    <a:pt x="32" y="58"/>
                  </a:cubicBezTo>
                  <a:moveTo>
                    <a:pt x="109" y="88"/>
                  </a:moveTo>
                  <a:cubicBezTo>
                    <a:pt x="94" y="88"/>
                    <a:pt x="94" y="88"/>
                    <a:pt x="94" y="88"/>
                  </a:cubicBezTo>
                  <a:cubicBezTo>
                    <a:pt x="101" y="74"/>
                    <a:pt x="101" y="74"/>
                    <a:pt x="101" y="74"/>
                  </a:cubicBezTo>
                  <a:cubicBezTo>
                    <a:pt x="109" y="77"/>
                    <a:pt x="109" y="77"/>
                    <a:pt x="109" y="77"/>
                  </a:cubicBezTo>
                  <a:cubicBezTo>
                    <a:pt x="109" y="88"/>
                    <a:pt x="109" y="88"/>
                    <a:pt x="109" y="88"/>
                  </a:cubicBezTo>
                  <a:moveTo>
                    <a:pt x="60" y="57"/>
                  </a:moveTo>
                  <a:cubicBezTo>
                    <a:pt x="60" y="57"/>
                    <a:pt x="60" y="58"/>
                    <a:pt x="60" y="58"/>
                  </a:cubicBezTo>
                  <a:cubicBezTo>
                    <a:pt x="101" y="74"/>
                    <a:pt x="101" y="74"/>
                    <a:pt x="101" y="74"/>
                  </a:cubicBezTo>
                  <a:cubicBezTo>
                    <a:pt x="94" y="88"/>
                    <a:pt x="94" y="88"/>
                    <a:pt x="94" y="88"/>
                  </a:cubicBezTo>
                  <a:cubicBezTo>
                    <a:pt x="49" y="88"/>
                    <a:pt x="49" y="88"/>
                    <a:pt x="49" y="88"/>
                  </a:cubicBezTo>
                  <a:cubicBezTo>
                    <a:pt x="40" y="70"/>
                    <a:pt x="40" y="70"/>
                    <a:pt x="40" y="70"/>
                  </a:cubicBezTo>
                  <a:cubicBezTo>
                    <a:pt x="57" y="58"/>
                    <a:pt x="57" y="58"/>
                    <a:pt x="57" y="58"/>
                  </a:cubicBezTo>
                  <a:cubicBezTo>
                    <a:pt x="57" y="58"/>
                    <a:pt x="57" y="58"/>
                    <a:pt x="57" y="58"/>
                  </a:cubicBezTo>
                  <a:cubicBezTo>
                    <a:pt x="40" y="69"/>
                    <a:pt x="40" y="69"/>
                    <a:pt x="40" y="69"/>
                  </a:cubicBezTo>
                  <a:cubicBezTo>
                    <a:pt x="34" y="58"/>
                    <a:pt x="34" y="58"/>
                    <a:pt x="34" y="58"/>
                  </a:cubicBezTo>
                  <a:cubicBezTo>
                    <a:pt x="34" y="58"/>
                    <a:pt x="34" y="58"/>
                    <a:pt x="34" y="59"/>
                  </a:cubicBezTo>
                  <a:cubicBezTo>
                    <a:pt x="40" y="69"/>
                    <a:pt x="40" y="69"/>
                    <a:pt x="40" y="69"/>
                  </a:cubicBezTo>
                  <a:cubicBezTo>
                    <a:pt x="15" y="86"/>
                    <a:pt x="15" y="86"/>
                    <a:pt x="15" y="86"/>
                  </a:cubicBezTo>
                  <a:cubicBezTo>
                    <a:pt x="15" y="86"/>
                    <a:pt x="15" y="86"/>
                    <a:pt x="15" y="86"/>
                  </a:cubicBezTo>
                  <a:cubicBezTo>
                    <a:pt x="40" y="70"/>
                    <a:pt x="40" y="70"/>
                    <a:pt x="40" y="70"/>
                  </a:cubicBezTo>
                  <a:cubicBezTo>
                    <a:pt x="49" y="88"/>
                    <a:pt x="49" y="88"/>
                    <a:pt x="49" y="88"/>
                  </a:cubicBezTo>
                  <a:cubicBezTo>
                    <a:pt x="16" y="88"/>
                    <a:pt x="16" y="88"/>
                    <a:pt x="16" y="88"/>
                  </a:cubicBezTo>
                  <a:cubicBezTo>
                    <a:pt x="16" y="88"/>
                    <a:pt x="16" y="88"/>
                    <a:pt x="16" y="88"/>
                  </a:cubicBezTo>
                  <a:cubicBezTo>
                    <a:pt x="49" y="88"/>
                    <a:pt x="49" y="88"/>
                    <a:pt x="49" y="88"/>
                  </a:cubicBezTo>
                  <a:cubicBezTo>
                    <a:pt x="55" y="100"/>
                    <a:pt x="55" y="100"/>
                    <a:pt x="55" y="100"/>
                  </a:cubicBezTo>
                  <a:cubicBezTo>
                    <a:pt x="55" y="100"/>
                    <a:pt x="55" y="100"/>
                    <a:pt x="55" y="100"/>
                  </a:cubicBezTo>
                  <a:cubicBezTo>
                    <a:pt x="49" y="88"/>
                    <a:pt x="49" y="88"/>
                    <a:pt x="49" y="88"/>
                  </a:cubicBezTo>
                  <a:cubicBezTo>
                    <a:pt x="93" y="89"/>
                    <a:pt x="93" y="89"/>
                    <a:pt x="93" y="89"/>
                  </a:cubicBezTo>
                  <a:cubicBezTo>
                    <a:pt x="84" y="106"/>
                    <a:pt x="84" y="106"/>
                    <a:pt x="84" y="106"/>
                  </a:cubicBezTo>
                  <a:cubicBezTo>
                    <a:pt x="59" y="103"/>
                    <a:pt x="59" y="103"/>
                    <a:pt x="59" y="103"/>
                  </a:cubicBezTo>
                  <a:cubicBezTo>
                    <a:pt x="59" y="103"/>
                    <a:pt x="59" y="103"/>
                    <a:pt x="59" y="103"/>
                  </a:cubicBezTo>
                  <a:cubicBezTo>
                    <a:pt x="84" y="106"/>
                    <a:pt x="84" y="106"/>
                    <a:pt x="84" y="106"/>
                  </a:cubicBezTo>
                  <a:cubicBezTo>
                    <a:pt x="64" y="145"/>
                    <a:pt x="64" y="145"/>
                    <a:pt x="64" y="145"/>
                  </a:cubicBezTo>
                  <a:cubicBezTo>
                    <a:pt x="64" y="145"/>
                    <a:pt x="64" y="145"/>
                    <a:pt x="64" y="146"/>
                  </a:cubicBezTo>
                  <a:cubicBezTo>
                    <a:pt x="84" y="106"/>
                    <a:pt x="84" y="106"/>
                    <a:pt x="84" y="106"/>
                  </a:cubicBezTo>
                  <a:cubicBezTo>
                    <a:pt x="107" y="109"/>
                    <a:pt x="107" y="109"/>
                    <a:pt x="107" y="109"/>
                  </a:cubicBezTo>
                  <a:cubicBezTo>
                    <a:pt x="107" y="109"/>
                    <a:pt x="107" y="109"/>
                    <a:pt x="107" y="108"/>
                  </a:cubicBezTo>
                  <a:cubicBezTo>
                    <a:pt x="85" y="106"/>
                    <a:pt x="85" y="106"/>
                    <a:pt x="85" y="106"/>
                  </a:cubicBezTo>
                  <a:cubicBezTo>
                    <a:pt x="94" y="89"/>
                    <a:pt x="94" y="89"/>
                    <a:pt x="94" y="89"/>
                  </a:cubicBezTo>
                  <a:cubicBezTo>
                    <a:pt x="109" y="89"/>
                    <a:pt x="109" y="89"/>
                    <a:pt x="109" y="89"/>
                  </a:cubicBezTo>
                  <a:cubicBezTo>
                    <a:pt x="110" y="106"/>
                    <a:pt x="110" y="106"/>
                    <a:pt x="110" y="106"/>
                  </a:cubicBezTo>
                  <a:cubicBezTo>
                    <a:pt x="110" y="106"/>
                    <a:pt x="110" y="106"/>
                    <a:pt x="110" y="106"/>
                  </a:cubicBezTo>
                  <a:cubicBezTo>
                    <a:pt x="110" y="106"/>
                    <a:pt x="110" y="106"/>
                    <a:pt x="110" y="106"/>
                  </a:cubicBezTo>
                  <a:cubicBezTo>
                    <a:pt x="110" y="89"/>
                    <a:pt x="110" y="89"/>
                    <a:pt x="110" y="89"/>
                  </a:cubicBezTo>
                  <a:cubicBezTo>
                    <a:pt x="136" y="89"/>
                    <a:pt x="136" y="89"/>
                    <a:pt x="136" y="89"/>
                  </a:cubicBezTo>
                  <a:cubicBezTo>
                    <a:pt x="136" y="89"/>
                    <a:pt x="136" y="89"/>
                    <a:pt x="136" y="89"/>
                  </a:cubicBezTo>
                  <a:cubicBezTo>
                    <a:pt x="110" y="88"/>
                    <a:pt x="110" y="88"/>
                    <a:pt x="110" y="88"/>
                  </a:cubicBezTo>
                  <a:cubicBezTo>
                    <a:pt x="109" y="77"/>
                    <a:pt x="109" y="77"/>
                    <a:pt x="109" y="77"/>
                  </a:cubicBezTo>
                  <a:cubicBezTo>
                    <a:pt x="136" y="88"/>
                    <a:pt x="136" y="88"/>
                    <a:pt x="136" y="88"/>
                  </a:cubicBezTo>
                  <a:cubicBezTo>
                    <a:pt x="136" y="88"/>
                    <a:pt x="136" y="88"/>
                    <a:pt x="136" y="88"/>
                  </a:cubicBezTo>
                  <a:cubicBezTo>
                    <a:pt x="109" y="77"/>
                    <a:pt x="109" y="77"/>
                    <a:pt x="109" y="77"/>
                  </a:cubicBezTo>
                  <a:cubicBezTo>
                    <a:pt x="109" y="63"/>
                    <a:pt x="109" y="63"/>
                    <a:pt x="109" y="63"/>
                  </a:cubicBezTo>
                  <a:cubicBezTo>
                    <a:pt x="108" y="63"/>
                    <a:pt x="108" y="63"/>
                    <a:pt x="108" y="63"/>
                  </a:cubicBezTo>
                  <a:cubicBezTo>
                    <a:pt x="108" y="63"/>
                    <a:pt x="108" y="63"/>
                    <a:pt x="108" y="63"/>
                  </a:cubicBezTo>
                  <a:cubicBezTo>
                    <a:pt x="109" y="77"/>
                    <a:pt x="109" y="77"/>
                    <a:pt x="109" y="77"/>
                  </a:cubicBezTo>
                  <a:cubicBezTo>
                    <a:pt x="101" y="74"/>
                    <a:pt x="101" y="74"/>
                    <a:pt x="101" y="74"/>
                  </a:cubicBezTo>
                  <a:cubicBezTo>
                    <a:pt x="107" y="63"/>
                    <a:pt x="107" y="63"/>
                    <a:pt x="107" y="63"/>
                  </a:cubicBezTo>
                  <a:cubicBezTo>
                    <a:pt x="107" y="63"/>
                    <a:pt x="107" y="63"/>
                    <a:pt x="107" y="63"/>
                  </a:cubicBezTo>
                  <a:cubicBezTo>
                    <a:pt x="101" y="74"/>
                    <a:pt x="101" y="74"/>
                    <a:pt x="101" y="74"/>
                  </a:cubicBezTo>
                  <a:cubicBezTo>
                    <a:pt x="60" y="57"/>
                    <a:pt x="60" y="57"/>
                    <a:pt x="60" y="57"/>
                  </a:cubicBezTo>
                  <a:moveTo>
                    <a:pt x="61" y="57"/>
                  </a:moveTo>
                  <a:cubicBezTo>
                    <a:pt x="61" y="57"/>
                    <a:pt x="61" y="57"/>
                    <a:pt x="61" y="57"/>
                  </a:cubicBezTo>
                  <a:cubicBezTo>
                    <a:pt x="106" y="61"/>
                    <a:pt x="106" y="61"/>
                    <a:pt x="106" y="61"/>
                  </a:cubicBezTo>
                  <a:cubicBezTo>
                    <a:pt x="106" y="60"/>
                    <a:pt x="106" y="60"/>
                    <a:pt x="106" y="60"/>
                  </a:cubicBezTo>
                  <a:cubicBezTo>
                    <a:pt x="61" y="57"/>
                    <a:pt x="61" y="57"/>
                    <a:pt x="61" y="57"/>
                  </a:cubicBezTo>
                  <a:moveTo>
                    <a:pt x="35" y="57"/>
                  </a:moveTo>
                  <a:cubicBezTo>
                    <a:pt x="35" y="57"/>
                    <a:pt x="35" y="57"/>
                    <a:pt x="35" y="57"/>
                  </a:cubicBezTo>
                  <a:cubicBezTo>
                    <a:pt x="57" y="57"/>
                    <a:pt x="57" y="57"/>
                    <a:pt x="57" y="57"/>
                  </a:cubicBezTo>
                  <a:cubicBezTo>
                    <a:pt x="57" y="57"/>
                    <a:pt x="57" y="57"/>
                    <a:pt x="57" y="57"/>
                  </a:cubicBezTo>
                  <a:cubicBezTo>
                    <a:pt x="35" y="57"/>
                    <a:pt x="35" y="57"/>
                    <a:pt x="35" y="57"/>
                  </a:cubicBezTo>
                  <a:moveTo>
                    <a:pt x="194" y="40"/>
                  </a:moveTo>
                  <a:cubicBezTo>
                    <a:pt x="194" y="40"/>
                    <a:pt x="193" y="40"/>
                    <a:pt x="193" y="40"/>
                  </a:cubicBezTo>
                  <a:cubicBezTo>
                    <a:pt x="218" y="103"/>
                    <a:pt x="218" y="103"/>
                    <a:pt x="218" y="103"/>
                  </a:cubicBezTo>
                  <a:cubicBezTo>
                    <a:pt x="218" y="103"/>
                    <a:pt x="218" y="103"/>
                    <a:pt x="218" y="103"/>
                  </a:cubicBezTo>
                  <a:cubicBezTo>
                    <a:pt x="194" y="40"/>
                    <a:pt x="194" y="40"/>
                    <a:pt x="194" y="40"/>
                  </a:cubicBezTo>
                  <a:moveTo>
                    <a:pt x="190" y="39"/>
                  </a:moveTo>
                  <a:cubicBezTo>
                    <a:pt x="139" y="87"/>
                    <a:pt x="139" y="87"/>
                    <a:pt x="139" y="87"/>
                  </a:cubicBezTo>
                  <a:cubicBezTo>
                    <a:pt x="139" y="87"/>
                    <a:pt x="139" y="88"/>
                    <a:pt x="139" y="88"/>
                  </a:cubicBezTo>
                  <a:cubicBezTo>
                    <a:pt x="191" y="40"/>
                    <a:pt x="191" y="40"/>
                    <a:pt x="191" y="40"/>
                  </a:cubicBezTo>
                  <a:cubicBezTo>
                    <a:pt x="191" y="39"/>
                    <a:pt x="190" y="39"/>
                    <a:pt x="190" y="39"/>
                  </a:cubicBezTo>
                  <a:moveTo>
                    <a:pt x="35" y="22"/>
                  </a:moveTo>
                  <a:cubicBezTo>
                    <a:pt x="33" y="55"/>
                    <a:pt x="33" y="55"/>
                    <a:pt x="33" y="55"/>
                  </a:cubicBezTo>
                  <a:cubicBezTo>
                    <a:pt x="34" y="55"/>
                    <a:pt x="34" y="55"/>
                    <a:pt x="34" y="55"/>
                  </a:cubicBezTo>
                  <a:cubicBezTo>
                    <a:pt x="36" y="22"/>
                    <a:pt x="36" y="22"/>
                    <a:pt x="36" y="22"/>
                  </a:cubicBezTo>
                  <a:cubicBezTo>
                    <a:pt x="36" y="22"/>
                    <a:pt x="36" y="22"/>
                    <a:pt x="36" y="22"/>
                  </a:cubicBezTo>
                  <a:cubicBezTo>
                    <a:pt x="36" y="22"/>
                    <a:pt x="35" y="22"/>
                    <a:pt x="35" y="22"/>
                  </a:cubicBezTo>
                  <a:moveTo>
                    <a:pt x="37" y="21"/>
                  </a:moveTo>
                  <a:cubicBezTo>
                    <a:pt x="37" y="21"/>
                    <a:pt x="37" y="21"/>
                    <a:pt x="37" y="21"/>
                  </a:cubicBezTo>
                  <a:cubicBezTo>
                    <a:pt x="57" y="55"/>
                    <a:pt x="57" y="55"/>
                    <a:pt x="57" y="55"/>
                  </a:cubicBezTo>
                  <a:cubicBezTo>
                    <a:pt x="58" y="55"/>
                    <a:pt x="58" y="55"/>
                    <a:pt x="58" y="55"/>
                  </a:cubicBezTo>
                  <a:cubicBezTo>
                    <a:pt x="37" y="21"/>
                    <a:pt x="37" y="21"/>
                    <a:pt x="37" y="21"/>
                  </a:cubicBezTo>
                  <a:moveTo>
                    <a:pt x="2" y="1"/>
                  </a:moveTo>
                  <a:cubicBezTo>
                    <a:pt x="2" y="1"/>
                    <a:pt x="2" y="1"/>
                    <a:pt x="2" y="1"/>
                  </a:cubicBezTo>
                  <a:cubicBezTo>
                    <a:pt x="32" y="55"/>
                    <a:pt x="32" y="55"/>
                    <a:pt x="32" y="55"/>
                  </a:cubicBezTo>
                  <a:cubicBezTo>
                    <a:pt x="32" y="55"/>
                    <a:pt x="32" y="55"/>
                    <a:pt x="33" y="55"/>
                  </a:cubicBezTo>
                  <a:cubicBezTo>
                    <a:pt x="2" y="1"/>
                    <a:pt x="2" y="1"/>
                    <a:pt x="2" y="1"/>
                  </a:cubicBezTo>
                  <a:moveTo>
                    <a:pt x="3" y="0"/>
                  </a:moveTo>
                  <a:cubicBezTo>
                    <a:pt x="3" y="0"/>
                    <a:pt x="3" y="0"/>
                    <a:pt x="2" y="0"/>
                  </a:cubicBezTo>
                  <a:cubicBezTo>
                    <a:pt x="2" y="0"/>
                    <a:pt x="2" y="0"/>
                    <a:pt x="2" y="0"/>
                  </a:cubicBezTo>
                  <a:cubicBezTo>
                    <a:pt x="33" y="18"/>
                    <a:pt x="33" y="18"/>
                    <a:pt x="33" y="18"/>
                  </a:cubicBezTo>
                  <a:cubicBezTo>
                    <a:pt x="33" y="18"/>
                    <a:pt x="33" y="18"/>
                    <a:pt x="33" y="17"/>
                  </a:cubicBezTo>
                  <a:cubicBezTo>
                    <a:pt x="3"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0" name="Freeform 3215">
              <a:extLst>
                <a:ext uri="{FF2B5EF4-FFF2-40B4-BE49-F238E27FC236}">
                  <a16:creationId xmlns:a16="http://schemas.microsoft.com/office/drawing/2014/main" id="{F47949DE-50ED-B462-3B52-3CFFD5AAA209}"/>
                </a:ext>
              </a:extLst>
            </p:cNvPr>
            <p:cNvSpPr>
              <a:spLocks/>
            </p:cNvSpPr>
            <p:nvPr/>
          </p:nvSpPr>
          <p:spPr bwMode="auto">
            <a:xfrm>
              <a:off x="7604043" y="471587"/>
              <a:ext cx="46900" cy="44141"/>
            </a:xfrm>
            <a:custGeom>
              <a:avLst/>
              <a:gdLst>
                <a:gd name="T0" fmla="*/ 3 w 7"/>
                <a:gd name="T1" fmla="*/ 0 h 7"/>
                <a:gd name="T2" fmla="*/ 3 w 7"/>
                <a:gd name="T3" fmla="*/ 0 h 7"/>
                <a:gd name="T4" fmla="*/ 0 w 7"/>
                <a:gd name="T5" fmla="*/ 1 h 7"/>
                <a:gd name="T6" fmla="*/ 0 w 7"/>
                <a:gd name="T7" fmla="*/ 2 h 7"/>
                <a:gd name="T8" fmla="*/ 0 w 7"/>
                <a:gd name="T9" fmla="*/ 3 h 7"/>
                <a:gd name="T10" fmla="*/ 0 w 7"/>
                <a:gd name="T11" fmla="*/ 5 h 7"/>
                <a:gd name="T12" fmla="*/ 1 w 7"/>
                <a:gd name="T13" fmla="*/ 5 h 7"/>
                <a:gd name="T14" fmla="*/ 1 w 7"/>
                <a:gd name="T15" fmla="*/ 6 h 7"/>
                <a:gd name="T16" fmla="*/ 3 w 7"/>
                <a:gd name="T17" fmla="*/ 7 h 7"/>
                <a:gd name="T18" fmla="*/ 6 w 7"/>
                <a:gd name="T19" fmla="*/ 5 h 7"/>
                <a:gd name="T20" fmla="*/ 7 w 7"/>
                <a:gd name="T21" fmla="*/ 3 h 7"/>
                <a:gd name="T22" fmla="*/ 7 w 7"/>
                <a:gd name="T23" fmla="*/ 3 h 7"/>
                <a:gd name="T24" fmla="*/ 6 w 7"/>
                <a:gd name="T25" fmla="*/ 1 h 7"/>
                <a:gd name="T26" fmla="*/ 6 w 7"/>
                <a:gd name="T27" fmla="*/ 1 h 7"/>
                <a:gd name="T28" fmla="*/ 5 w 7"/>
                <a:gd name="T29" fmla="*/ 0 h 7"/>
                <a:gd name="T30" fmla="*/ 3 w 7"/>
                <a:gd name="T31" fmla="*/ 0 h 7"/>
                <a:gd name="T32" fmla="*/ 3 w 7"/>
                <a:gd name="T33"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 h="7">
                  <a:moveTo>
                    <a:pt x="3" y="0"/>
                  </a:moveTo>
                  <a:cubicBezTo>
                    <a:pt x="3" y="0"/>
                    <a:pt x="3" y="0"/>
                    <a:pt x="3" y="0"/>
                  </a:cubicBezTo>
                  <a:cubicBezTo>
                    <a:pt x="2" y="0"/>
                    <a:pt x="1" y="0"/>
                    <a:pt x="0" y="1"/>
                  </a:cubicBezTo>
                  <a:cubicBezTo>
                    <a:pt x="0" y="1"/>
                    <a:pt x="0" y="2"/>
                    <a:pt x="0" y="2"/>
                  </a:cubicBezTo>
                  <a:cubicBezTo>
                    <a:pt x="0" y="3"/>
                    <a:pt x="0" y="3"/>
                    <a:pt x="0" y="3"/>
                  </a:cubicBezTo>
                  <a:cubicBezTo>
                    <a:pt x="0" y="4"/>
                    <a:pt x="0" y="4"/>
                    <a:pt x="0" y="5"/>
                  </a:cubicBezTo>
                  <a:cubicBezTo>
                    <a:pt x="1" y="5"/>
                    <a:pt x="1" y="5"/>
                    <a:pt x="1" y="5"/>
                  </a:cubicBezTo>
                  <a:cubicBezTo>
                    <a:pt x="1" y="6"/>
                    <a:pt x="1" y="6"/>
                    <a:pt x="1" y="6"/>
                  </a:cubicBezTo>
                  <a:cubicBezTo>
                    <a:pt x="2" y="6"/>
                    <a:pt x="3" y="7"/>
                    <a:pt x="3" y="7"/>
                  </a:cubicBezTo>
                  <a:cubicBezTo>
                    <a:pt x="4" y="7"/>
                    <a:pt x="6" y="6"/>
                    <a:pt x="6" y="5"/>
                  </a:cubicBezTo>
                  <a:cubicBezTo>
                    <a:pt x="7" y="4"/>
                    <a:pt x="7" y="4"/>
                    <a:pt x="7" y="3"/>
                  </a:cubicBezTo>
                  <a:cubicBezTo>
                    <a:pt x="7" y="3"/>
                    <a:pt x="7" y="3"/>
                    <a:pt x="7" y="3"/>
                  </a:cubicBezTo>
                  <a:cubicBezTo>
                    <a:pt x="7" y="2"/>
                    <a:pt x="7" y="2"/>
                    <a:pt x="6" y="1"/>
                  </a:cubicBezTo>
                  <a:cubicBezTo>
                    <a:pt x="6" y="1"/>
                    <a:pt x="6" y="1"/>
                    <a:pt x="6" y="1"/>
                  </a:cubicBezTo>
                  <a:cubicBezTo>
                    <a:pt x="6" y="1"/>
                    <a:pt x="6" y="0"/>
                    <a:pt x="5" y="0"/>
                  </a:cubicBezTo>
                  <a:cubicBezTo>
                    <a:pt x="5" y="0"/>
                    <a:pt x="4" y="0"/>
                    <a:pt x="3" y="0"/>
                  </a:cubicBezTo>
                  <a:cubicBezTo>
                    <a:pt x="3"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1" name="Freeform 3216">
              <a:extLst>
                <a:ext uri="{FF2B5EF4-FFF2-40B4-BE49-F238E27FC236}">
                  <a16:creationId xmlns:a16="http://schemas.microsoft.com/office/drawing/2014/main" id="{68F79D80-E530-0C2B-2192-57EF79E1BC61}"/>
                </a:ext>
              </a:extLst>
            </p:cNvPr>
            <p:cNvSpPr>
              <a:spLocks/>
            </p:cNvSpPr>
            <p:nvPr/>
          </p:nvSpPr>
          <p:spPr bwMode="auto">
            <a:xfrm>
              <a:off x="7217810" y="885408"/>
              <a:ext cx="52417" cy="44141"/>
            </a:xfrm>
            <a:custGeom>
              <a:avLst/>
              <a:gdLst>
                <a:gd name="T0" fmla="*/ 4 w 8"/>
                <a:gd name="T1" fmla="*/ 0 h 7"/>
                <a:gd name="T2" fmla="*/ 1 w 8"/>
                <a:gd name="T3" fmla="*/ 2 h 7"/>
                <a:gd name="T4" fmla="*/ 0 w 8"/>
                <a:gd name="T5" fmla="*/ 3 h 7"/>
                <a:gd name="T6" fmla="*/ 0 w 8"/>
                <a:gd name="T7" fmla="*/ 3 h 7"/>
                <a:gd name="T8" fmla="*/ 2 w 8"/>
                <a:gd name="T9" fmla="*/ 7 h 7"/>
                <a:gd name="T10" fmla="*/ 4 w 8"/>
                <a:gd name="T11" fmla="*/ 7 h 7"/>
                <a:gd name="T12" fmla="*/ 7 w 8"/>
                <a:gd name="T13" fmla="*/ 6 h 7"/>
                <a:gd name="T14" fmla="*/ 6 w 8"/>
                <a:gd name="T15" fmla="*/ 1 h 7"/>
                <a:gd name="T16" fmla="*/ 5 w 8"/>
                <a:gd name="T17" fmla="*/ 1 h 7"/>
                <a:gd name="T18" fmla="*/ 5 w 8"/>
                <a:gd name="T19" fmla="*/ 1 h 7"/>
                <a:gd name="T20" fmla="*/ 4 w 8"/>
                <a:gd name="T21"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7">
                  <a:moveTo>
                    <a:pt x="4" y="0"/>
                  </a:moveTo>
                  <a:cubicBezTo>
                    <a:pt x="3" y="0"/>
                    <a:pt x="2" y="1"/>
                    <a:pt x="1" y="2"/>
                  </a:cubicBezTo>
                  <a:cubicBezTo>
                    <a:pt x="1" y="2"/>
                    <a:pt x="0" y="3"/>
                    <a:pt x="0" y="3"/>
                  </a:cubicBezTo>
                  <a:cubicBezTo>
                    <a:pt x="0" y="3"/>
                    <a:pt x="0" y="3"/>
                    <a:pt x="0" y="3"/>
                  </a:cubicBezTo>
                  <a:cubicBezTo>
                    <a:pt x="0" y="5"/>
                    <a:pt x="1" y="6"/>
                    <a:pt x="2" y="7"/>
                  </a:cubicBezTo>
                  <a:cubicBezTo>
                    <a:pt x="2" y="7"/>
                    <a:pt x="3" y="7"/>
                    <a:pt x="4" y="7"/>
                  </a:cubicBezTo>
                  <a:cubicBezTo>
                    <a:pt x="5" y="7"/>
                    <a:pt x="6" y="7"/>
                    <a:pt x="7" y="6"/>
                  </a:cubicBezTo>
                  <a:cubicBezTo>
                    <a:pt x="8" y="4"/>
                    <a:pt x="7" y="2"/>
                    <a:pt x="6" y="1"/>
                  </a:cubicBezTo>
                  <a:cubicBezTo>
                    <a:pt x="6" y="1"/>
                    <a:pt x="5" y="1"/>
                    <a:pt x="5" y="1"/>
                  </a:cubicBezTo>
                  <a:cubicBezTo>
                    <a:pt x="5" y="1"/>
                    <a:pt x="5" y="1"/>
                    <a:pt x="5" y="1"/>
                  </a:cubicBezTo>
                  <a:cubicBezTo>
                    <a:pt x="5" y="0"/>
                    <a:pt x="4"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2" name="Freeform 3217">
              <a:extLst>
                <a:ext uri="{FF2B5EF4-FFF2-40B4-BE49-F238E27FC236}">
                  <a16:creationId xmlns:a16="http://schemas.microsoft.com/office/drawing/2014/main" id="{F6442238-AB75-6B1E-A45F-A6EC8C6BCA83}"/>
                </a:ext>
              </a:extLst>
            </p:cNvPr>
            <p:cNvSpPr>
              <a:spLocks/>
            </p:cNvSpPr>
            <p:nvPr/>
          </p:nvSpPr>
          <p:spPr bwMode="auto">
            <a:xfrm>
              <a:off x="8318575" y="452275"/>
              <a:ext cx="46900" cy="44141"/>
            </a:xfrm>
            <a:custGeom>
              <a:avLst/>
              <a:gdLst>
                <a:gd name="T0" fmla="*/ 3 w 7"/>
                <a:gd name="T1" fmla="*/ 0 h 7"/>
                <a:gd name="T2" fmla="*/ 2 w 7"/>
                <a:gd name="T3" fmla="*/ 0 h 7"/>
                <a:gd name="T4" fmla="*/ 2 w 7"/>
                <a:gd name="T5" fmla="*/ 0 h 7"/>
                <a:gd name="T6" fmla="*/ 1 w 7"/>
                <a:gd name="T7" fmla="*/ 1 h 7"/>
                <a:gd name="T8" fmla="*/ 0 w 7"/>
                <a:gd name="T9" fmla="*/ 2 h 7"/>
                <a:gd name="T10" fmla="*/ 0 w 7"/>
                <a:gd name="T11" fmla="*/ 3 h 7"/>
                <a:gd name="T12" fmla="*/ 0 w 7"/>
                <a:gd name="T13" fmla="*/ 3 h 7"/>
                <a:gd name="T14" fmla="*/ 0 w 7"/>
                <a:gd name="T15" fmla="*/ 3 h 7"/>
                <a:gd name="T16" fmla="*/ 1 w 7"/>
                <a:gd name="T17" fmla="*/ 6 h 7"/>
                <a:gd name="T18" fmla="*/ 1 w 7"/>
                <a:gd name="T19" fmla="*/ 6 h 7"/>
                <a:gd name="T20" fmla="*/ 1 w 7"/>
                <a:gd name="T21" fmla="*/ 6 h 7"/>
                <a:gd name="T22" fmla="*/ 3 w 7"/>
                <a:gd name="T23" fmla="*/ 7 h 7"/>
                <a:gd name="T24" fmla="*/ 3 w 7"/>
                <a:gd name="T25" fmla="*/ 7 h 7"/>
                <a:gd name="T26" fmla="*/ 4 w 7"/>
                <a:gd name="T27" fmla="*/ 7 h 7"/>
                <a:gd name="T28" fmla="*/ 6 w 7"/>
                <a:gd name="T29" fmla="*/ 5 h 7"/>
                <a:gd name="T30" fmla="*/ 6 w 7"/>
                <a:gd name="T31" fmla="*/ 5 h 7"/>
                <a:gd name="T32" fmla="*/ 7 w 7"/>
                <a:gd name="T33" fmla="*/ 5 h 7"/>
                <a:gd name="T34" fmla="*/ 5 w 7"/>
                <a:gd name="T35" fmla="*/ 0 h 7"/>
                <a:gd name="T36" fmla="*/ 3 w 7"/>
                <a:gd name="T3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 h="7">
                  <a:moveTo>
                    <a:pt x="3" y="0"/>
                  </a:moveTo>
                  <a:cubicBezTo>
                    <a:pt x="3" y="0"/>
                    <a:pt x="3" y="0"/>
                    <a:pt x="2" y="0"/>
                  </a:cubicBezTo>
                  <a:cubicBezTo>
                    <a:pt x="2" y="0"/>
                    <a:pt x="2" y="0"/>
                    <a:pt x="2" y="0"/>
                  </a:cubicBezTo>
                  <a:cubicBezTo>
                    <a:pt x="1" y="0"/>
                    <a:pt x="1" y="1"/>
                    <a:pt x="1" y="1"/>
                  </a:cubicBezTo>
                  <a:cubicBezTo>
                    <a:pt x="0" y="1"/>
                    <a:pt x="0" y="2"/>
                    <a:pt x="0" y="2"/>
                  </a:cubicBezTo>
                  <a:cubicBezTo>
                    <a:pt x="0" y="2"/>
                    <a:pt x="0" y="2"/>
                    <a:pt x="0" y="3"/>
                  </a:cubicBezTo>
                  <a:cubicBezTo>
                    <a:pt x="0" y="3"/>
                    <a:pt x="0" y="3"/>
                    <a:pt x="0" y="3"/>
                  </a:cubicBezTo>
                  <a:cubicBezTo>
                    <a:pt x="0" y="3"/>
                    <a:pt x="0" y="3"/>
                    <a:pt x="0" y="3"/>
                  </a:cubicBezTo>
                  <a:cubicBezTo>
                    <a:pt x="0" y="4"/>
                    <a:pt x="0" y="5"/>
                    <a:pt x="1" y="6"/>
                  </a:cubicBezTo>
                  <a:cubicBezTo>
                    <a:pt x="1" y="6"/>
                    <a:pt x="1" y="6"/>
                    <a:pt x="1" y="6"/>
                  </a:cubicBezTo>
                  <a:cubicBezTo>
                    <a:pt x="1" y="6"/>
                    <a:pt x="1" y="6"/>
                    <a:pt x="1" y="6"/>
                  </a:cubicBezTo>
                  <a:cubicBezTo>
                    <a:pt x="2" y="6"/>
                    <a:pt x="3" y="7"/>
                    <a:pt x="3" y="7"/>
                  </a:cubicBezTo>
                  <a:cubicBezTo>
                    <a:pt x="3" y="7"/>
                    <a:pt x="3" y="7"/>
                    <a:pt x="3" y="7"/>
                  </a:cubicBezTo>
                  <a:cubicBezTo>
                    <a:pt x="4" y="7"/>
                    <a:pt x="4" y="7"/>
                    <a:pt x="4" y="7"/>
                  </a:cubicBezTo>
                  <a:cubicBezTo>
                    <a:pt x="5" y="7"/>
                    <a:pt x="6" y="6"/>
                    <a:pt x="6" y="5"/>
                  </a:cubicBezTo>
                  <a:cubicBezTo>
                    <a:pt x="6" y="5"/>
                    <a:pt x="6" y="5"/>
                    <a:pt x="6" y="5"/>
                  </a:cubicBezTo>
                  <a:cubicBezTo>
                    <a:pt x="7" y="5"/>
                    <a:pt x="7" y="5"/>
                    <a:pt x="7" y="5"/>
                  </a:cubicBezTo>
                  <a:cubicBezTo>
                    <a:pt x="7" y="3"/>
                    <a:pt x="7" y="1"/>
                    <a:pt x="5" y="0"/>
                  </a:cubicBezTo>
                  <a:cubicBezTo>
                    <a:pt x="5" y="0"/>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3" name="Freeform 3218">
              <a:extLst>
                <a:ext uri="{FF2B5EF4-FFF2-40B4-BE49-F238E27FC236}">
                  <a16:creationId xmlns:a16="http://schemas.microsoft.com/office/drawing/2014/main" id="{E3CADE2E-64C6-A29A-E8F1-ADAFC1526540}"/>
                </a:ext>
              </a:extLst>
            </p:cNvPr>
            <p:cNvSpPr>
              <a:spLocks/>
            </p:cNvSpPr>
            <p:nvPr/>
          </p:nvSpPr>
          <p:spPr bwMode="auto">
            <a:xfrm>
              <a:off x="7598526" y="157082"/>
              <a:ext cx="33106" cy="33106"/>
            </a:xfrm>
            <a:custGeom>
              <a:avLst/>
              <a:gdLst>
                <a:gd name="T0" fmla="*/ 2 w 5"/>
                <a:gd name="T1" fmla="*/ 0 h 5"/>
                <a:gd name="T2" fmla="*/ 0 w 5"/>
                <a:gd name="T3" fmla="*/ 1 h 5"/>
                <a:gd name="T4" fmla="*/ 0 w 5"/>
                <a:gd name="T5" fmla="*/ 2 h 5"/>
                <a:gd name="T6" fmla="*/ 0 w 5"/>
                <a:gd name="T7" fmla="*/ 3 h 5"/>
                <a:gd name="T8" fmla="*/ 1 w 5"/>
                <a:gd name="T9" fmla="*/ 5 h 5"/>
                <a:gd name="T10" fmla="*/ 1 w 5"/>
                <a:gd name="T11" fmla="*/ 5 h 5"/>
                <a:gd name="T12" fmla="*/ 1 w 5"/>
                <a:gd name="T13" fmla="*/ 5 h 5"/>
                <a:gd name="T14" fmla="*/ 2 w 5"/>
                <a:gd name="T15" fmla="*/ 5 h 5"/>
                <a:gd name="T16" fmla="*/ 2 w 5"/>
                <a:gd name="T17" fmla="*/ 5 h 5"/>
                <a:gd name="T18" fmla="*/ 3 w 5"/>
                <a:gd name="T19" fmla="*/ 5 h 5"/>
                <a:gd name="T20" fmla="*/ 5 w 5"/>
                <a:gd name="T21" fmla="*/ 4 h 5"/>
                <a:gd name="T22" fmla="*/ 4 w 5"/>
                <a:gd name="T23" fmla="*/ 0 h 5"/>
                <a:gd name="T24" fmla="*/ 2 w 5"/>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5">
                  <a:moveTo>
                    <a:pt x="2" y="0"/>
                  </a:moveTo>
                  <a:cubicBezTo>
                    <a:pt x="1" y="0"/>
                    <a:pt x="1" y="0"/>
                    <a:pt x="0" y="1"/>
                  </a:cubicBezTo>
                  <a:cubicBezTo>
                    <a:pt x="0" y="1"/>
                    <a:pt x="0" y="2"/>
                    <a:pt x="0" y="2"/>
                  </a:cubicBezTo>
                  <a:cubicBezTo>
                    <a:pt x="0" y="2"/>
                    <a:pt x="0" y="2"/>
                    <a:pt x="0" y="3"/>
                  </a:cubicBezTo>
                  <a:cubicBezTo>
                    <a:pt x="0" y="3"/>
                    <a:pt x="0" y="4"/>
                    <a:pt x="1" y="5"/>
                  </a:cubicBezTo>
                  <a:cubicBezTo>
                    <a:pt x="1" y="5"/>
                    <a:pt x="1" y="5"/>
                    <a:pt x="1" y="5"/>
                  </a:cubicBezTo>
                  <a:cubicBezTo>
                    <a:pt x="1" y="5"/>
                    <a:pt x="1" y="5"/>
                    <a:pt x="1" y="5"/>
                  </a:cubicBezTo>
                  <a:cubicBezTo>
                    <a:pt x="1" y="5"/>
                    <a:pt x="2" y="5"/>
                    <a:pt x="2" y="5"/>
                  </a:cubicBezTo>
                  <a:cubicBezTo>
                    <a:pt x="2" y="5"/>
                    <a:pt x="2" y="5"/>
                    <a:pt x="2" y="5"/>
                  </a:cubicBezTo>
                  <a:cubicBezTo>
                    <a:pt x="2" y="5"/>
                    <a:pt x="2" y="5"/>
                    <a:pt x="3" y="5"/>
                  </a:cubicBezTo>
                  <a:cubicBezTo>
                    <a:pt x="3" y="5"/>
                    <a:pt x="4" y="5"/>
                    <a:pt x="5" y="4"/>
                  </a:cubicBezTo>
                  <a:cubicBezTo>
                    <a:pt x="5" y="3"/>
                    <a:pt x="5" y="1"/>
                    <a:pt x="4" y="0"/>
                  </a:cubicBezTo>
                  <a:cubicBezTo>
                    <a:pt x="3" y="0"/>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4" name="Freeform 3219">
              <a:extLst>
                <a:ext uri="{FF2B5EF4-FFF2-40B4-BE49-F238E27FC236}">
                  <a16:creationId xmlns:a16="http://schemas.microsoft.com/office/drawing/2014/main" id="{23122D31-A148-02CC-FD3E-EF2DADC55E1C}"/>
                </a:ext>
              </a:extLst>
            </p:cNvPr>
            <p:cNvSpPr>
              <a:spLocks/>
            </p:cNvSpPr>
            <p:nvPr/>
          </p:nvSpPr>
          <p:spPr bwMode="auto">
            <a:xfrm>
              <a:off x="8150288" y="5348"/>
              <a:ext cx="38623" cy="33106"/>
            </a:xfrm>
            <a:custGeom>
              <a:avLst/>
              <a:gdLst>
                <a:gd name="T0" fmla="*/ 3 w 6"/>
                <a:gd name="T1" fmla="*/ 0 h 5"/>
                <a:gd name="T2" fmla="*/ 0 w 6"/>
                <a:gd name="T3" fmla="*/ 1 h 5"/>
                <a:gd name="T4" fmla="*/ 0 w 6"/>
                <a:gd name="T5" fmla="*/ 4 h 5"/>
                <a:gd name="T6" fmla="*/ 1 w 6"/>
                <a:gd name="T7" fmla="*/ 5 h 5"/>
                <a:gd name="T8" fmla="*/ 1 w 6"/>
                <a:gd name="T9" fmla="*/ 5 h 5"/>
                <a:gd name="T10" fmla="*/ 3 w 6"/>
                <a:gd name="T11" fmla="*/ 5 h 5"/>
                <a:gd name="T12" fmla="*/ 3 w 6"/>
                <a:gd name="T13" fmla="*/ 5 h 5"/>
                <a:gd name="T14" fmla="*/ 4 w 6"/>
                <a:gd name="T15" fmla="*/ 5 h 5"/>
                <a:gd name="T16" fmla="*/ 5 w 6"/>
                <a:gd name="T17" fmla="*/ 4 h 5"/>
                <a:gd name="T18" fmla="*/ 4 w 6"/>
                <a:gd name="T19" fmla="*/ 0 h 5"/>
                <a:gd name="T20" fmla="*/ 3 w 6"/>
                <a:gd name="T2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5">
                  <a:moveTo>
                    <a:pt x="3" y="0"/>
                  </a:moveTo>
                  <a:cubicBezTo>
                    <a:pt x="2" y="0"/>
                    <a:pt x="1" y="0"/>
                    <a:pt x="0" y="1"/>
                  </a:cubicBezTo>
                  <a:cubicBezTo>
                    <a:pt x="0" y="2"/>
                    <a:pt x="0" y="3"/>
                    <a:pt x="0" y="4"/>
                  </a:cubicBezTo>
                  <a:cubicBezTo>
                    <a:pt x="0" y="4"/>
                    <a:pt x="1" y="4"/>
                    <a:pt x="1" y="5"/>
                  </a:cubicBezTo>
                  <a:cubicBezTo>
                    <a:pt x="1" y="5"/>
                    <a:pt x="1" y="5"/>
                    <a:pt x="1" y="5"/>
                  </a:cubicBezTo>
                  <a:cubicBezTo>
                    <a:pt x="1" y="5"/>
                    <a:pt x="2" y="5"/>
                    <a:pt x="3" y="5"/>
                  </a:cubicBezTo>
                  <a:cubicBezTo>
                    <a:pt x="3" y="5"/>
                    <a:pt x="3" y="5"/>
                    <a:pt x="3" y="5"/>
                  </a:cubicBezTo>
                  <a:cubicBezTo>
                    <a:pt x="3" y="5"/>
                    <a:pt x="4" y="5"/>
                    <a:pt x="4" y="5"/>
                  </a:cubicBezTo>
                  <a:cubicBezTo>
                    <a:pt x="4" y="5"/>
                    <a:pt x="4" y="5"/>
                    <a:pt x="5" y="4"/>
                  </a:cubicBezTo>
                  <a:cubicBezTo>
                    <a:pt x="6" y="3"/>
                    <a:pt x="5" y="1"/>
                    <a:pt x="4" y="0"/>
                  </a:cubicBezTo>
                  <a:cubicBezTo>
                    <a:pt x="4"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5" name="Freeform 3220">
              <a:extLst>
                <a:ext uri="{FF2B5EF4-FFF2-40B4-BE49-F238E27FC236}">
                  <a16:creationId xmlns:a16="http://schemas.microsoft.com/office/drawing/2014/main" id="{1A27A8BE-63F3-9C59-8230-445FE62F8BB3}"/>
                </a:ext>
              </a:extLst>
            </p:cNvPr>
            <p:cNvSpPr>
              <a:spLocks/>
            </p:cNvSpPr>
            <p:nvPr/>
          </p:nvSpPr>
          <p:spPr bwMode="auto">
            <a:xfrm>
              <a:off x="6969517" y="333646"/>
              <a:ext cx="38623" cy="33106"/>
            </a:xfrm>
            <a:custGeom>
              <a:avLst/>
              <a:gdLst>
                <a:gd name="T0" fmla="*/ 3 w 6"/>
                <a:gd name="T1" fmla="*/ 0 h 5"/>
                <a:gd name="T2" fmla="*/ 1 w 6"/>
                <a:gd name="T3" fmla="*/ 1 h 5"/>
                <a:gd name="T4" fmla="*/ 1 w 6"/>
                <a:gd name="T5" fmla="*/ 5 h 5"/>
                <a:gd name="T6" fmla="*/ 3 w 6"/>
                <a:gd name="T7" fmla="*/ 5 h 5"/>
                <a:gd name="T8" fmla="*/ 5 w 6"/>
                <a:gd name="T9" fmla="*/ 4 h 5"/>
                <a:gd name="T10" fmla="*/ 6 w 6"/>
                <a:gd name="T11" fmla="*/ 3 h 5"/>
                <a:gd name="T12" fmla="*/ 6 w 6"/>
                <a:gd name="T13" fmla="*/ 3 h 5"/>
                <a:gd name="T14" fmla="*/ 5 w 6"/>
                <a:gd name="T15" fmla="*/ 1 h 5"/>
                <a:gd name="T16" fmla="*/ 5 w 6"/>
                <a:gd name="T17" fmla="*/ 1 h 5"/>
                <a:gd name="T18" fmla="*/ 5 w 6"/>
                <a:gd name="T19" fmla="*/ 1 h 5"/>
                <a:gd name="T20" fmla="*/ 5 w 6"/>
                <a:gd name="T21" fmla="*/ 0 h 5"/>
                <a:gd name="T22" fmla="*/ 4 w 6"/>
                <a:gd name="T23" fmla="*/ 0 h 5"/>
                <a:gd name="T24" fmla="*/ 3 w 6"/>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5">
                  <a:moveTo>
                    <a:pt x="3" y="0"/>
                  </a:moveTo>
                  <a:cubicBezTo>
                    <a:pt x="2" y="0"/>
                    <a:pt x="1" y="0"/>
                    <a:pt x="1" y="1"/>
                  </a:cubicBezTo>
                  <a:cubicBezTo>
                    <a:pt x="0" y="2"/>
                    <a:pt x="0" y="4"/>
                    <a:pt x="1" y="5"/>
                  </a:cubicBezTo>
                  <a:cubicBezTo>
                    <a:pt x="2" y="5"/>
                    <a:pt x="2" y="5"/>
                    <a:pt x="3" y="5"/>
                  </a:cubicBezTo>
                  <a:cubicBezTo>
                    <a:pt x="4" y="5"/>
                    <a:pt x="5" y="5"/>
                    <a:pt x="5" y="4"/>
                  </a:cubicBezTo>
                  <a:cubicBezTo>
                    <a:pt x="5" y="4"/>
                    <a:pt x="6" y="3"/>
                    <a:pt x="6" y="3"/>
                  </a:cubicBezTo>
                  <a:cubicBezTo>
                    <a:pt x="6" y="3"/>
                    <a:pt x="6" y="3"/>
                    <a:pt x="6" y="3"/>
                  </a:cubicBezTo>
                  <a:cubicBezTo>
                    <a:pt x="6" y="2"/>
                    <a:pt x="6" y="2"/>
                    <a:pt x="5" y="1"/>
                  </a:cubicBezTo>
                  <a:cubicBezTo>
                    <a:pt x="5" y="1"/>
                    <a:pt x="5" y="1"/>
                    <a:pt x="5" y="1"/>
                  </a:cubicBezTo>
                  <a:cubicBezTo>
                    <a:pt x="5" y="1"/>
                    <a:pt x="5" y="1"/>
                    <a:pt x="5" y="1"/>
                  </a:cubicBezTo>
                  <a:cubicBezTo>
                    <a:pt x="5" y="0"/>
                    <a:pt x="5" y="0"/>
                    <a:pt x="5" y="0"/>
                  </a:cubicBezTo>
                  <a:cubicBezTo>
                    <a:pt x="4" y="0"/>
                    <a:pt x="4" y="0"/>
                    <a:pt x="4" y="0"/>
                  </a:cubicBezTo>
                  <a:cubicBezTo>
                    <a:pt x="4"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6" name="Freeform 3221">
              <a:extLst>
                <a:ext uri="{FF2B5EF4-FFF2-40B4-BE49-F238E27FC236}">
                  <a16:creationId xmlns:a16="http://schemas.microsoft.com/office/drawing/2014/main" id="{C220EFBA-4AA8-D913-0270-408FB56428FA}"/>
                </a:ext>
              </a:extLst>
            </p:cNvPr>
            <p:cNvSpPr>
              <a:spLocks/>
            </p:cNvSpPr>
            <p:nvPr/>
          </p:nvSpPr>
          <p:spPr bwMode="auto">
            <a:xfrm>
              <a:off x="7250916" y="432963"/>
              <a:ext cx="38623" cy="38623"/>
            </a:xfrm>
            <a:custGeom>
              <a:avLst/>
              <a:gdLst>
                <a:gd name="T0" fmla="*/ 3 w 6"/>
                <a:gd name="T1" fmla="*/ 0 h 6"/>
                <a:gd name="T2" fmla="*/ 2 w 6"/>
                <a:gd name="T3" fmla="*/ 0 h 6"/>
                <a:gd name="T4" fmla="*/ 2 w 6"/>
                <a:gd name="T5" fmla="*/ 0 h 6"/>
                <a:gd name="T6" fmla="*/ 1 w 6"/>
                <a:gd name="T7" fmla="*/ 1 h 6"/>
                <a:gd name="T8" fmla="*/ 1 w 6"/>
                <a:gd name="T9" fmla="*/ 5 h 6"/>
                <a:gd name="T10" fmla="*/ 2 w 6"/>
                <a:gd name="T11" fmla="*/ 5 h 6"/>
                <a:gd name="T12" fmla="*/ 2 w 6"/>
                <a:gd name="T13" fmla="*/ 5 h 6"/>
                <a:gd name="T14" fmla="*/ 3 w 6"/>
                <a:gd name="T15" fmla="*/ 6 h 6"/>
                <a:gd name="T16" fmla="*/ 4 w 6"/>
                <a:gd name="T17" fmla="*/ 6 h 6"/>
                <a:gd name="T18" fmla="*/ 4 w 6"/>
                <a:gd name="T19" fmla="*/ 5 h 6"/>
                <a:gd name="T20" fmla="*/ 6 w 6"/>
                <a:gd name="T21" fmla="*/ 4 h 6"/>
                <a:gd name="T22" fmla="*/ 6 w 6"/>
                <a:gd name="T23" fmla="*/ 3 h 6"/>
                <a:gd name="T24" fmla="*/ 6 w 6"/>
                <a:gd name="T25" fmla="*/ 3 h 6"/>
                <a:gd name="T26" fmla="*/ 5 w 6"/>
                <a:gd name="T27" fmla="*/ 1 h 6"/>
                <a:gd name="T28" fmla="*/ 3 w 6"/>
                <a:gd name="T2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6">
                  <a:moveTo>
                    <a:pt x="3" y="0"/>
                  </a:moveTo>
                  <a:cubicBezTo>
                    <a:pt x="3" y="0"/>
                    <a:pt x="3" y="0"/>
                    <a:pt x="2" y="0"/>
                  </a:cubicBezTo>
                  <a:cubicBezTo>
                    <a:pt x="2" y="0"/>
                    <a:pt x="2" y="0"/>
                    <a:pt x="2" y="0"/>
                  </a:cubicBezTo>
                  <a:cubicBezTo>
                    <a:pt x="2" y="1"/>
                    <a:pt x="1" y="1"/>
                    <a:pt x="1" y="1"/>
                  </a:cubicBezTo>
                  <a:cubicBezTo>
                    <a:pt x="0" y="2"/>
                    <a:pt x="1" y="4"/>
                    <a:pt x="1" y="5"/>
                  </a:cubicBezTo>
                  <a:cubicBezTo>
                    <a:pt x="1" y="5"/>
                    <a:pt x="2" y="5"/>
                    <a:pt x="2" y="5"/>
                  </a:cubicBezTo>
                  <a:cubicBezTo>
                    <a:pt x="2" y="5"/>
                    <a:pt x="2" y="5"/>
                    <a:pt x="2" y="5"/>
                  </a:cubicBezTo>
                  <a:cubicBezTo>
                    <a:pt x="2" y="5"/>
                    <a:pt x="3" y="6"/>
                    <a:pt x="3" y="6"/>
                  </a:cubicBezTo>
                  <a:cubicBezTo>
                    <a:pt x="3" y="6"/>
                    <a:pt x="4" y="6"/>
                    <a:pt x="4" y="6"/>
                  </a:cubicBezTo>
                  <a:cubicBezTo>
                    <a:pt x="4" y="5"/>
                    <a:pt x="4" y="5"/>
                    <a:pt x="4" y="5"/>
                  </a:cubicBezTo>
                  <a:cubicBezTo>
                    <a:pt x="5" y="5"/>
                    <a:pt x="5" y="5"/>
                    <a:pt x="6" y="4"/>
                  </a:cubicBezTo>
                  <a:cubicBezTo>
                    <a:pt x="6" y="4"/>
                    <a:pt x="6" y="4"/>
                    <a:pt x="6" y="3"/>
                  </a:cubicBezTo>
                  <a:cubicBezTo>
                    <a:pt x="6" y="3"/>
                    <a:pt x="6" y="3"/>
                    <a:pt x="6" y="3"/>
                  </a:cubicBezTo>
                  <a:cubicBezTo>
                    <a:pt x="6" y="2"/>
                    <a:pt x="6" y="1"/>
                    <a:pt x="5" y="1"/>
                  </a:cubicBezTo>
                  <a:cubicBezTo>
                    <a:pt x="4" y="0"/>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7" name="Freeform 3222">
              <a:extLst>
                <a:ext uri="{FF2B5EF4-FFF2-40B4-BE49-F238E27FC236}">
                  <a16:creationId xmlns:a16="http://schemas.microsoft.com/office/drawing/2014/main" id="{7E935DC1-AF94-02E5-EEE6-460797942614}"/>
                </a:ext>
              </a:extLst>
            </p:cNvPr>
            <p:cNvSpPr>
              <a:spLocks/>
            </p:cNvSpPr>
            <p:nvPr/>
          </p:nvSpPr>
          <p:spPr bwMode="auto">
            <a:xfrm>
              <a:off x="8784814" y="706086"/>
              <a:ext cx="38623" cy="41382"/>
            </a:xfrm>
            <a:custGeom>
              <a:avLst/>
              <a:gdLst>
                <a:gd name="T0" fmla="*/ 3 w 6"/>
                <a:gd name="T1" fmla="*/ 0 h 6"/>
                <a:gd name="T2" fmla="*/ 1 w 6"/>
                <a:gd name="T3" fmla="*/ 1 h 6"/>
                <a:gd name="T4" fmla="*/ 1 w 6"/>
                <a:gd name="T5" fmla="*/ 1 h 6"/>
                <a:gd name="T6" fmla="*/ 1 w 6"/>
                <a:gd name="T7" fmla="*/ 2 h 6"/>
                <a:gd name="T8" fmla="*/ 0 w 6"/>
                <a:gd name="T9" fmla="*/ 3 h 6"/>
                <a:gd name="T10" fmla="*/ 1 w 6"/>
                <a:gd name="T11" fmla="*/ 3 h 6"/>
                <a:gd name="T12" fmla="*/ 2 w 6"/>
                <a:gd name="T13" fmla="*/ 5 h 6"/>
                <a:gd name="T14" fmla="*/ 3 w 6"/>
                <a:gd name="T15" fmla="*/ 6 h 6"/>
                <a:gd name="T16" fmla="*/ 5 w 6"/>
                <a:gd name="T17" fmla="*/ 5 h 6"/>
                <a:gd name="T18" fmla="*/ 5 w 6"/>
                <a:gd name="T19" fmla="*/ 5 h 6"/>
                <a:gd name="T20" fmla="*/ 5 w 6"/>
                <a:gd name="T21" fmla="*/ 4 h 6"/>
                <a:gd name="T22" fmla="*/ 6 w 6"/>
                <a:gd name="T23" fmla="*/ 4 h 6"/>
                <a:gd name="T24" fmla="*/ 6 w 6"/>
                <a:gd name="T25" fmla="*/ 4 h 6"/>
                <a:gd name="T26" fmla="*/ 5 w 6"/>
                <a:gd name="T27" fmla="*/ 1 h 6"/>
                <a:gd name="T28" fmla="*/ 5 w 6"/>
                <a:gd name="T29" fmla="*/ 1 h 6"/>
                <a:gd name="T30" fmla="*/ 5 w 6"/>
                <a:gd name="T31" fmla="*/ 1 h 6"/>
                <a:gd name="T32" fmla="*/ 3 w 6"/>
                <a:gd name="T3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 h="6">
                  <a:moveTo>
                    <a:pt x="3" y="0"/>
                  </a:moveTo>
                  <a:cubicBezTo>
                    <a:pt x="2" y="0"/>
                    <a:pt x="2" y="1"/>
                    <a:pt x="1" y="1"/>
                  </a:cubicBezTo>
                  <a:cubicBezTo>
                    <a:pt x="1" y="1"/>
                    <a:pt x="1" y="1"/>
                    <a:pt x="1" y="1"/>
                  </a:cubicBezTo>
                  <a:cubicBezTo>
                    <a:pt x="1" y="2"/>
                    <a:pt x="1" y="2"/>
                    <a:pt x="1" y="2"/>
                  </a:cubicBezTo>
                  <a:cubicBezTo>
                    <a:pt x="1" y="2"/>
                    <a:pt x="0" y="3"/>
                    <a:pt x="0" y="3"/>
                  </a:cubicBezTo>
                  <a:cubicBezTo>
                    <a:pt x="1" y="3"/>
                    <a:pt x="1" y="3"/>
                    <a:pt x="1" y="3"/>
                  </a:cubicBezTo>
                  <a:cubicBezTo>
                    <a:pt x="1" y="4"/>
                    <a:pt x="1" y="5"/>
                    <a:pt x="2" y="5"/>
                  </a:cubicBezTo>
                  <a:cubicBezTo>
                    <a:pt x="2" y="6"/>
                    <a:pt x="3" y="6"/>
                    <a:pt x="3" y="6"/>
                  </a:cubicBezTo>
                  <a:cubicBezTo>
                    <a:pt x="4" y="6"/>
                    <a:pt x="4" y="6"/>
                    <a:pt x="5" y="5"/>
                  </a:cubicBezTo>
                  <a:cubicBezTo>
                    <a:pt x="5" y="5"/>
                    <a:pt x="5" y="5"/>
                    <a:pt x="5" y="5"/>
                  </a:cubicBezTo>
                  <a:cubicBezTo>
                    <a:pt x="5" y="5"/>
                    <a:pt x="5" y="5"/>
                    <a:pt x="5" y="4"/>
                  </a:cubicBezTo>
                  <a:cubicBezTo>
                    <a:pt x="6" y="4"/>
                    <a:pt x="6" y="4"/>
                    <a:pt x="6" y="4"/>
                  </a:cubicBezTo>
                  <a:cubicBezTo>
                    <a:pt x="6" y="4"/>
                    <a:pt x="6" y="4"/>
                    <a:pt x="6" y="4"/>
                  </a:cubicBezTo>
                  <a:cubicBezTo>
                    <a:pt x="6" y="3"/>
                    <a:pt x="6" y="2"/>
                    <a:pt x="5" y="1"/>
                  </a:cubicBezTo>
                  <a:cubicBezTo>
                    <a:pt x="5" y="1"/>
                    <a:pt x="5" y="1"/>
                    <a:pt x="5" y="1"/>
                  </a:cubicBezTo>
                  <a:cubicBezTo>
                    <a:pt x="5" y="1"/>
                    <a:pt x="5" y="1"/>
                    <a:pt x="5" y="1"/>
                  </a:cubicBezTo>
                  <a:cubicBezTo>
                    <a:pt x="4" y="0"/>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8" name="Freeform 3223">
              <a:extLst>
                <a:ext uri="{FF2B5EF4-FFF2-40B4-BE49-F238E27FC236}">
                  <a16:creationId xmlns:a16="http://schemas.microsoft.com/office/drawing/2014/main" id="{9900D617-2E5B-9B60-D17C-A254CDB431FB}"/>
                </a:ext>
              </a:extLst>
            </p:cNvPr>
            <p:cNvSpPr>
              <a:spLocks/>
            </p:cNvSpPr>
            <p:nvPr/>
          </p:nvSpPr>
          <p:spPr bwMode="auto">
            <a:xfrm>
              <a:off x="9113112" y="372270"/>
              <a:ext cx="33106" cy="38623"/>
            </a:xfrm>
            <a:custGeom>
              <a:avLst/>
              <a:gdLst>
                <a:gd name="T0" fmla="*/ 2 w 5"/>
                <a:gd name="T1" fmla="*/ 0 h 6"/>
                <a:gd name="T2" fmla="*/ 0 w 5"/>
                <a:gd name="T3" fmla="*/ 2 h 6"/>
                <a:gd name="T4" fmla="*/ 0 w 5"/>
                <a:gd name="T5" fmla="*/ 4 h 6"/>
                <a:gd name="T6" fmla="*/ 0 w 5"/>
                <a:gd name="T7" fmla="*/ 4 h 6"/>
                <a:gd name="T8" fmla="*/ 0 w 5"/>
                <a:gd name="T9" fmla="*/ 5 h 6"/>
                <a:gd name="T10" fmla="*/ 1 w 5"/>
                <a:gd name="T11" fmla="*/ 5 h 6"/>
                <a:gd name="T12" fmla="*/ 1 w 5"/>
                <a:gd name="T13" fmla="*/ 5 h 6"/>
                <a:gd name="T14" fmla="*/ 2 w 5"/>
                <a:gd name="T15" fmla="*/ 6 h 6"/>
                <a:gd name="T16" fmla="*/ 2 w 5"/>
                <a:gd name="T17" fmla="*/ 6 h 6"/>
                <a:gd name="T18" fmla="*/ 2 w 5"/>
                <a:gd name="T19" fmla="*/ 6 h 6"/>
                <a:gd name="T20" fmla="*/ 4 w 5"/>
                <a:gd name="T21" fmla="*/ 5 h 6"/>
                <a:gd name="T22" fmla="*/ 5 w 5"/>
                <a:gd name="T23" fmla="*/ 5 h 6"/>
                <a:gd name="T24" fmla="*/ 5 w 5"/>
                <a:gd name="T25" fmla="*/ 5 h 6"/>
                <a:gd name="T26" fmla="*/ 5 w 5"/>
                <a:gd name="T27" fmla="*/ 4 h 6"/>
                <a:gd name="T28" fmla="*/ 5 w 5"/>
                <a:gd name="T29" fmla="*/ 3 h 6"/>
                <a:gd name="T30" fmla="*/ 4 w 5"/>
                <a:gd name="T31" fmla="*/ 1 h 6"/>
                <a:gd name="T32" fmla="*/ 2 w 5"/>
                <a:gd name="T3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 h="6">
                  <a:moveTo>
                    <a:pt x="2" y="0"/>
                  </a:moveTo>
                  <a:cubicBezTo>
                    <a:pt x="2" y="0"/>
                    <a:pt x="1" y="1"/>
                    <a:pt x="0" y="2"/>
                  </a:cubicBezTo>
                  <a:cubicBezTo>
                    <a:pt x="0" y="2"/>
                    <a:pt x="0" y="3"/>
                    <a:pt x="0" y="4"/>
                  </a:cubicBezTo>
                  <a:cubicBezTo>
                    <a:pt x="0" y="4"/>
                    <a:pt x="0" y="4"/>
                    <a:pt x="0" y="4"/>
                  </a:cubicBezTo>
                  <a:cubicBezTo>
                    <a:pt x="0" y="5"/>
                    <a:pt x="0" y="5"/>
                    <a:pt x="0" y="5"/>
                  </a:cubicBezTo>
                  <a:cubicBezTo>
                    <a:pt x="1" y="5"/>
                    <a:pt x="1" y="5"/>
                    <a:pt x="1" y="5"/>
                  </a:cubicBezTo>
                  <a:cubicBezTo>
                    <a:pt x="1" y="5"/>
                    <a:pt x="1" y="5"/>
                    <a:pt x="1" y="5"/>
                  </a:cubicBezTo>
                  <a:cubicBezTo>
                    <a:pt x="1" y="6"/>
                    <a:pt x="1" y="6"/>
                    <a:pt x="2" y="6"/>
                  </a:cubicBezTo>
                  <a:cubicBezTo>
                    <a:pt x="2" y="6"/>
                    <a:pt x="2" y="6"/>
                    <a:pt x="2" y="6"/>
                  </a:cubicBezTo>
                  <a:cubicBezTo>
                    <a:pt x="2" y="6"/>
                    <a:pt x="2" y="6"/>
                    <a:pt x="2" y="6"/>
                  </a:cubicBezTo>
                  <a:cubicBezTo>
                    <a:pt x="3" y="6"/>
                    <a:pt x="4" y="6"/>
                    <a:pt x="4" y="5"/>
                  </a:cubicBezTo>
                  <a:cubicBezTo>
                    <a:pt x="4" y="5"/>
                    <a:pt x="5" y="5"/>
                    <a:pt x="5" y="5"/>
                  </a:cubicBezTo>
                  <a:cubicBezTo>
                    <a:pt x="5" y="5"/>
                    <a:pt x="5" y="5"/>
                    <a:pt x="5" y="5"/>
                  </a:cubicBezTo>
                  <a:cubicBezTo>
                    <a:pt x="5" y="4"/>
                    <a:pt x="5" y="4"/>
                    <a:pt x="5" y="4"/>
                  </a:cubicBezTo>
                  <a:cubicBezTo>
                    <a:pt x="5" y="4"/>
                    <a:pt x="5" y="3"/>
                    <a:pt x="5" y="3"/>
                  </a:cubicBezTo>
                  <a:cubicBezTo>
                    <a:pt x="5" y="2"/>
                    <a:pt x="5" y="1"/>
                    <a:pt x="4" y="1"/>
                  </a:cubicBezTo>
                  <a:cubicBezTo>
                    <a:pt x="4" y="1"/>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9" name="Freeform 3224">
              <a:extLst>
                <a:ext uri="{FF2B5EF4-FFF2-40B4-BE49-F238E27FC236}">
                  <a16:creationId xmlns:a16="http://schemas.microsoft.com/office/drawing/2014/main" id="{C348ADB5-8982-A97B-FB19-532675ED15F7}"/>
                </a:ext>
              </a:extLst>
            </p:cNvPr>
            <p:cNvSpPr>
              <a:spLocks/>
            </p:cNvSpPr>
            <p:nvPr/>
          </p:nvSpPr>
          <p:spPr bwMode="auto">
            <a:xfrm>
              <a:off x="9648322" y="871614"/>
              <a:ext cx="41382" cy="33106"/>
            </a:xfrm>
            <a:custGeom>
              <a:avLst/>
              <a:gdLst>
                <a:gd name="T0" fmla="*/ 3 w 6"/>
                <a:gd name="T1" fmla="*/ 0 h 5"/>
                <a:gd name="T2" fmla="*/ 1 w 6"/>
                <a:gd name="T3" fmla="*/ 0 h 5"/>
                <a:gd name="T4" fmla="*/ 1 w 6"/>
                <a:gd name="T5" fmla="*/ 1 h 5"/>
                <a:gd name="T6" fmla="*/ 0 w 6"/>
                <a:gd name="T7" fmla="*/ 1 h 5"/>
                <a:gd name="T8" fmla="*/ 0 w 6"/>
                <a:gd name="T9" fmla="*/ 3 h 5"/>
                <a:gd name="T10" fmla="*/ 0 w 6"/>
                <a:gd name="T11" fmla="*/ 3 h 5"/>
                <a:gd name="T12" fmla="*/ 1 w 6"/>
                <a:gd name="T13" fmla="*/ 4 h 5"/>
                <a:gd name="T14" fmla="*/ 3 w 6"/>
                <a:gd name="T15" fmla="*/ 5 h 5"/>
                <a:gd name="T16" fmla="*/ 5 w 6"/>
                <a:gd name="T17" fmla="*/ 4 h 5"/>
                <a:gd name="T18" fmla="*/ 4 w 6"/>
                <a:gd name="T19" fmla="*/ 0 h 5"/>
                <a:gd name="T20" fmla="*/ 3 w 6"/>
                <a:gd name="T2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5">
                  <a:moveTo>
                    <a:pt x="3" y="0"/>
                  </a:moveTo>
                  <a:cubicBezTo>
                    <a:pt x="2" y="0"/>
                    <a:pt x="1" y="0"/>
                    <a:pt x="1" y="0"/>
                  </a:cubicBezTo>
                  <a:cubicBezTo>
                    <a:pt x="1" y="0"/>
                    <a:pt x="1" y="0"/>
                    <a:pt x="1" y="1"/>
                  </a:cubicBezTo>
                  <a:cubicBezTo>
                    <a:pt x="1" y="1"/>
                    <a:pt x="1" y="1"/>
                    <a:pt x="0" y="1"/>
                  </a:cubicBezTo>
                  <a:cubicBezTo>
                    <a:pt x="0" y="1"/>
                    <a:pt x="0" y="2"/>
                    <a:pt x="0" y="3"/>
                  </a:cubicBezTo>
                  <a:cubicBezTo>
                    <a:pt x="0" y="3"/>
                    <a:pt x="0" y="3"/>
                    <a:pt x="0" y="3"/>
                  </a:cubicBezTo>
                  <a:cubicBezTo>
                    <a:pt x="0" y="4"/>
                    <a:pt x="1" y="4"/>
                    <a:pt x="1" y="4"/>
                  </a:cubicBezTo>
                  <a:cubicBezTo>
                    <a:pt x="2" y="5"/>
                    <a:pt x="2" y="5"/>
                    <a:pt x="3" y="5"/>
                  </a:cubicBezTo>
                  <a:cubicBezTo>
                    <a:pt x="4" y="5"/>
                    <a:pt x="4" y="5"/>
                    <a:pt x="5" y="4"/>
                  </a:cubicBezTo>
                  <a:cubicBezTo>
                    <a:pt x="6" y="3"/>
                    <a:pt x="6" y="1"/>
                    <a:pt x="4" y="0"/>
                  </a:cubicBezTo>
                  <a:cubicBezTo>
                    <a:pt x="4"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0" name="Freeform 3225">
              <a:extLst>
                <a:ext uri="{FF2B5EF4-FFF2-40B4-BE49-F238E27FC236}">
                  <a16:creationId xmlns:a16="http://schemas.microsoft.com/office/drawing/2014/main" id="{D21F6FAC-1DD1-E1C9-102A-B73D3E439C21}"/>
                </a:ext>
              </a:extLst>
            </p:cNvPr>
            <p:cNvSpPr>
              <a:spLocks/>
            </p:cNvSpPr>
            <p:nvPr/>
          </p:nvSpPr>
          <p:spPr bwMode="auto">
            <a:xfrm>
              <a:off x="7121252" y="-118799"/>
              <a:ext cx="38623" cy="38623"/>
            </a:xfrm>
            <a:custGeom>
              <a:avLst/>
              <a:gdLst>
                <a:gd name="T0" fmla="*/ 3 w 6"/>
                <a:gd name="T1" fmla="*/ 0 h 6"/>
                <a:gd name="T2" fmla="*/ 0 w 6"/>
                <a:gd name="T3" fmla="*/ 1 h 6"/>
                <a:gd name="T4" fmla="*/ 0 w 6"/>
                <a:gd name="T5" fmla="*/ 1 h 6"/>
                <a:gd name="T6" fmla="*/ 0 w 6"/>
                <a:gd name="T7" fmla="*/ 2 h 6"/>
                <a:gd name="T8" fmla="*/ 1 w 6"/>
                <a:gd name="T9" fmla="*/ 5 h 6"/>
                <a:gd name="T10" fmla="*/ 2 w 6"/>
                <a:gd name="T11" fmla="*/ 6 h 6"/>
                <a:gd name="T12" fmla="*/ 3 w 6"/>
                <a:gd name="T13" fmla="*/ 6 h 6"/>
                <a:gd name="T14" fmla="*/ 3 w 6"/>
                <a:gd name="T15" fmla="*/ 6 h 6"/>
                <a:gd name="T16" fmla="*/ 4 w 6"/>
                <a:gd name="T17" fmla="*/ 5 h 6"/>
                <a:gd name="T18" fmla="*/ 4 w 6"/>
                <a:gd name="T19" fmla="*/ 5 h 6"/>
                <a:gd name="T20" fmla="*/ 5 w 6"/>
                <a:gd name="T21" fmla="*/ 5 h 6"/>
                <a:gd name="T22" fmla="*/ 4 w 6"/>
                <a:gd name="T23" fmla="*/ 1 h 6"/>
                <a:gd name="T24" fmla="*/ 3 w 6"/>
                <a:gd name="T2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6">
                  <a:moveTo>
                    <a:pt x="3" y="0"/>
                  </a:moveTo>
                  <a:cubicBezTo>
                    <a:pt x="2" y="0"/>
                    <a:pt x="1" y="1"/>
                    <a:pt x="0" y="1"/>
                  </a:cubicBezTo>
                  <a:cubicBezTo>
                    <a:pt x="0" y="1"/>
                    <a:pt x="0" y="1"/>
                    <a:pt x="0" y="1"/>
                  </a:cubicBezTo>
                  <a:cubicBezTo>
                    <a:pt x="0" y="2"/>
                    <a:pt x="0" y="2"/>
                    <a:pt x="0" y="2"/>
                  </a:cubicBezTo>
                  <a:cubicBezTo>
                    <a:pt x="0" y="3"/>
                    <a:pt x="0" y="4"/>
                    <a:pt x="1" y="5"/>
                  </a:cubicBezTo>
                  <a:cubicBezTo>
                    <a:pt x="1" y="5"/>
                    <a:pt x="2" y="6"/>
                    <a:pt x="2" y="6"/>
                  </a:cubicBezTo>
                  <a:cubicBezTo>
                    <a:pt x="2" y="6"/>
                    <a:pt x="3" y="6"/>
                    <a:pt x="3" y="6"/>
                  </a:cubicBezTo>
                  <a:cubicBezTo>
                    <a:pt x="3" y="6"/>
                    <a:pt x="3" y="6"/>
                    <a:pt x="3" y="6"/>
                  </a:cubicBezTo>
                  <a:cubicBezTo>
                    <a:pt x="3" y="6"/>
                    <a:pt x="4" y="6"/>
                    <a:pt x="4" y="5"/>
                  </a:cubicBezTo>
                  <a:cubicBezTo>
                    <a:pt x="4" y="5"/>
                    <a:pt x="4" y="5"/>
                    <a:pt x="4" y="5"/>
                  </a:cubicBezTo>
                  <a:cubicBezTo>
                    <a:pt x="4" y="5"/>
                    <a:pt x="5" y="5"/>
                    <a:pt x="5" y="5"/>
                  </a:cubicBezTo>
                  <a:cubicBezTo>
                    <a:pt x="6" y="3"/>
                    <a:pt x="5" y="2"/>
                    <a:pt x="4" y="1"/>
                  </a:cubicBezTo>
                  <a:cubicBezTo>
                    <a:pt x="4"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1" name="Freeform 3226">
              <a:extLst>
                <a:ext uri="{FF2B5EF4-FFF2-40B4-BE49-F238E27FC236}">
                  <a16:creationId xmlns:a16="http://schemas.microsoft.com/office/drawing/2014/main" id="{60378028-9BB4-A1C6-3B1C-47A3CAC9FC1C}"/>
                </a:ext>
              </a:extLst>
            </p:cNvPr>
            <p:cNvSpPr>
              <a:spLocks/>
            </p:cNvSpPr>
            <p:nvPr/>
          </p:nvSpPr>
          <p:spPr bwMode="auto">
            <a:xfrm>
              <a:off x="7278504" y="137771"/>
              <a:ext cx="24829" cy="24829"/>
            </a:xfrm>
            <a:custGeom>
              <a:avLst/>
              <a:gdLst>
                <a:gd name="T0" fmla="*/ 2 w 4"/>
                <a:gd name="T1" fmla="*/ 0 h 4"/>
                <a:gd name="T2" fmla="*/ 1 w 4"/>
                <a:gd name="T3" fmla="*/ 0 h 4"/>
                <a:gd name="T4" fmla="*/ 0 w 4"/>
                <a:gd name="T5" fmla="*/ 0 h 4"/>
                <a:gd name="T6" fmla="*/ 0 w 4"/>
                <a:gd name="T7" fmla="*/ 1 h 4"/>
                <a:gd name="T8" fmla="*/ 0 w 4"/>
                <a:gd name="T9" fmla="*/ 2 h 4"/>
                <a:gd name="T10" fmla="*/ 0 w 4"/>
                <a:gd name="T11" fmla="*/ 2 h 4"/>
                <a:gd name="T12" fmla="*/ 0 w 4"/>
                <a:gd name="T13" fmla="*/ 3 h 4"/>
                <a:gd name="T14" fmla="*/ 0 w 4"/>
                <a:gd name="T15" fmla="*/ 3 h 4"/>
                <a:gd name="T16" fmla="*/ 0 w 4"/>
                <a:gd name="T17" fmla="*/ 3 h 4"/>
                <a:gd name="T18" fmla="*/ 2 w 4"/>
                <a:gd name="T19" fmla="*/ 4 h 4"/>
                <a:gd name="T20" fmla="*/ 3 w 4"/>
                <a:gd name="T21" fmla="*/ 3 h 4"/>
                <a:gd name="T22" fmla="*/ 3 w 4"/>
                <a:gd name="T23" fmla="*/ 3 h 4"/>
                <a:gd name="T24" fmla="*/ 3 w 4"/>
                <a:gd name="T25" fmla="*/ 2 h 4"/>
                <a:gd name="T26" fmla="*/ 4 w 4"/>
                <a:gd name="T27" fmla="*/ 2 h 4"/>
                <a:gd name="T28" fmla="*/ 4 w 4"/>
                <a:gd name="T29" fmla="*/ 2 h 4"/>
                <a:gd name="T30" fmla="*/ 3 w 4"/>
                <a:gd name="T31" fmla="*/ 0 h 4"/>
                <a:gd name="T32" fmla="*/ 2 w 4"/>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4">
                  <a:moveTo>
                    <a:pt x="2" y="0"/>
                  </a:moveTo>
                  <a:cubicBezTo>
                    <a:pt x="1" y="0"/>
                    <a:pt x="1" y="0"/>
                    <a:pt x="1" y="0"/>
                  </a:cubicBezTo>
                  <a:cubicBezTo>
                    <a:pt x="1" y="0"/>
                    <a:pt x="1" y="0"/>
                    <a:pt x="0" y="0"/>
                  </a:cubicBezTo>
                  <a:cubicBezTo>
                    <a:pt x="0" y="0"/>
                    <a:pt x="0" y="0"/>
                    <a:pt x="0" y="1"/>
                  </a:cubicBezTo>
                  <a:cubicBezTo>
                    <a:pt x="0" y="1"/>
                    <a:pt x="0" y="1"/>
                    <a:pt x="0" y="2"/>
                  </a:cubicBezTo>
                  <a:cubicBezTo>
                    <a:pt x="0" y="2"/>
                    <a:pt x="0" y="2"/>
                    <a:pt x="0" y="2"/>
                  </a:cubicBezTo>
                  <a:cubicBezTo>
                    <a:pt x="0" y="2"/>
                    <a:pt x="0" y="2"/>
                    <a:pt x="0" y="3"/>
                  </a:cubicBezTo>
                  <a:cubicBezTo>
                    <a:pt x="0" y="3"/>
                    <a:pt x="0" y="3"/>
                    <a:pt x="0" y="3"/>
                  </a:cubicBezTo>
                  <a:cubicBezTo>
                    <a:pt x="0" y="3"/>
                    <a:pt x="0" y="3"/>
                    <a:pt x="0" y="3"/>
                  </a:cubicBezTo>
                  <a:cubicBezTo>
                    <a:pt x="1" y="4"/>
                    <a:pt x="1" y="4"/>
                    <a:pt x="2" y="4"/>
                  </a:cubicBezTo>
                  <a:cubicBezTo>
                    <a:pt x="2" y="4"/>
                    <a:pt x="3" y="3"/>
                    <a:pt x="3" y="3"/>
                  </a:cubicBezTo>
                  <a:cubicBezTo>
                    <a:pt x="3" y="3"/>
                    <a:pt x="3" y="3"/>
                    <a:pt x="3" y="3"/>
                  </a:cubicBezTo>
                  <a:cubicBezTo>
                    <a:pt x="3" y="3"/>
                    <a:pt x="3" y="2"/>
                    <a:pt x="3" y="2"/>
                  </a:cubicBezTo>
                  <a:cubicBezTo>
                    <a:pt x="3" y="2"/>
                    <a:pt x="3" y="2"/>
                    <a:pt x="4" y="2"/>
                  </a:cubicBezTo>
                  <a:cubicBezTo>
                    <a:pt x="4" y="2"/>
                    <a:pt x="4" y="2"/>
                    <a:pt x="4" y="2"/>
                  </a:cubicBezTo>
                  <a:cubicBezTo>
                    <a:pt x="4" y="1"/>
                    <a:pt x="3" y="1"/>
                    <a:pt x="3"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2" name="Freeform 3227">
              <a:extLst>
                <a:ext uri="{FF2B5EF4-FFF2-40B4-BE49-F238E27FC236}">
                  <a16:creationId xmlns:a16="http://schemas.microsoft.com/office/drawing/2014/main" id="{376B5FE1-3D03-4E6B-C7E4-1DE4FD7B715E}"/>
                </a:ext>
              </a:extLst>
            </p:cNvPr>
            <p:cNvSpPr>
              <a:spLocks/>
            </p:cNvSpPr>
            <p:nvPr/>
          </p:nvSpPr>
          <p:spPr bwMode="auto">
            <a:xfrm>
              <a:off x="6897788" y="-242945"/>
              <a:ext cx="24829" cy="24829"/>
            </a:xfrm>
            <a:custGeom>
              <a:avLst/>
              <a:gdLst>
                <a:gd name="T0" fmla="*/ 2 w 4"/>
                <a:gd name="T1" fmla="*/ 0 h 4"/>
                <a:gd name="T2" fmla="*/ 0 w 4"/>
                <a:gd name="T3" fmla="*/ 1 h 4"/>
                <a:gd name="T4" fmla="*/ 1 w 4"/>
                <a:gd name="T5" fmla="*/ 4 h 4"/>
                <a:gd name="T6" fmla="*/ 2 w 4"/>
                <a:gd name="T7" fmla="*/ 4 h 4"/>
                <a:gd name="T8" fmla="*/ 3 w 4"/>
                <a:gd name="T9" fmla="*/ 4 h 4"/>
                <a:gd name="T10" fmla="*/ 3 w 4"/>
                <a:gd name="T11" fmla="*/ 4 h 4"/>
                <a:gd name="T12" fmla="*/ 3 w 4"/>
                <a:gd name="T13" fmla="*/ 3 h 4"/>
                <a:gd name="T14" fmla="*/ 3 w 4"/>
                <a:gd name="T15" fmla="*/ 3 h 4"/>
                <a:gd name="T16" fmla="*/ 4 w 4"/>
                <a:gd name="T17" fmla="*/ 3 h 4"/>
                <a:gd name="T18" fmla="*/ 3 w 4"/>
                <a:gd name="T19" fmla="*/ 1 h 4"/>
                <a:gd name="T20" fmla="*/ 2 w 4"/>
                <a:gd name="T2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4">
                  <a:moveTo>
                    <a:pt x="2" y="0"/>
                  </a:moveTo>
                  <a:cubicBezTo>
                    <a:pt x="1" y="0"/>
                    <a:pt x="1" y="1"/>
                    <a:pt x="0" y="1"/>
                  </a:cubicBezTo>
                  <a:cubicBezTo>
                    <a:pt x="0" y="2"/>
                    <a:pt x="0" y="3"/>
                    <a:pt x="1" y="4"/>
                  </a:cubicBezTo>
                  <a:cubicBezTo>
                    <a:pt x="1" y="4"/>
                    <a:pt x="1" y="4"/>
                    <a:pt x="2" y="4"/>
                  </a:cubicBezTo>
                  <a:cubicBezTo>
                    <a:pt x="2" y="4"/>
                    <a:pt x="2" y="4"/>
                    <a:pt x="3" y="4"/>
                  </a:cubicBezTo>
                  <a:cubicBezTo>
                    <a:pt x="3" y="4"/>
                    <a:pt x="3" y="4"/>
                    <a:pt x="3" y="4"/>
                  </a:cubicBezTo>
                  <a:cubicBezTo>
                    <a:pt x="3" y="4"/>
                    <a:pt x="3" y="4"/>
                    <a:pt x="3" y="3"/>
                  </a:cubicBezTo>
                  <a:cubicBezTo>
                    <a:pt x="3" y="3"/>
                    <a:pt x="3" y="3"/>
                    <a:pt x="3" y="3"/>
                  </a:cubicBezTo>
                  <a:cubicBezTo>
                    <a:pt x="4" y="3"/>
                    <a:pt x="4" y="3"/>
                    <a:pt x="4" y="3"/>
                  </a:cubicBezTo>
                  <a:cubicBezTo>
                    <a:pt x="4" y="2"/>
                    <a:pt x="4" y="1"/>
                    <a:pt x="3" y="1"/>
                  </a:cubicBezTo>
                  <a:cubicBezTo>
                    <a:pt x="3"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3" name="Freeform 3228">
              <a:extLst>
                <a:ext uri="{FF2B5EF4-FFF2-40B4-BE49-F238E27FC236}">
                  <a16:creationId xmlns:a16="http://schemas.microsoft.com/office/drawing/2014/main" id="{48AD4282-D5BA-0A2B-BEDB-A47334B15041}"/>
                </a:ext>
              </a:extLst>
            </p:cNvPr>
            <p:cNvSpPr>
              <a:spLocks/>
            </p:cNvSpPr>
            <p:nvPr/>
          </p:nvSpPr>
          <p:spPr bwMode="auto">
            <a:xfrm>
              <a:off x="7107458" y="137771"/>
              <a:ext cx="24829" cy="24829"/>
            </a:xfrm>
            <a:custGeom>
              <a:avLst/>
              <a:gdLst>
                <a:gd name="T0" fmla="*/ 2 w 4"/>
                <a:gd name="T1" fmla="*/ 0 h 4"/>
                <a:gd name="T2" fmla="*/ 2 w 4"/>
                <a:gd name="T3" fmla="*/ 0 h 4"/>
                <a:gd name="T4" fmla="*/ 1 w 4"/>
                <a:gd name="T5" fmla="*/ 0 h 4"/>
                <a:gd name="T6" fmla="*/ 1 w 4"/>
                <a:gd name="T7" fmla="*/ 1 h 4"/>
                <a:gd name="T8" fmla="*/ 1 w 4"/>
                <a:gd name="T9" fmla="*/ 3 h 4"/>
                <a:gd name="T10" fmla="*/ 1 w 4"/>
                <a:gd name="T11" fmla="*/ 3 h 4"/>
                <a:gd name="T12" fmla="*/ 2 w 4"/>
                <a:gd name="T13" fmla="*/ 4 h 4"/>
                <a:gd name="T14" fmla="*/ 2 w 4"/>
                <a:gd name="T15" fmla="*/ 4 h 4"/>
                <a:gd name="T16" fmla="*/ 3 w 4"/>
                <a:gd name="T17" fmla="*/ 4 h 4"/>
                <a:gd name="T18" fmla="*/ 3 w 4"/>
                <a:gd name="T19" fmla="*/ 3 h 4"/>
                <a:gd name="T20" fmla="*/ 4 w 4"/>
                <a:gd name="T21" fmla="*/ 3 h 4"/>
                <a:gd name="T22" fmla="*/ 4 w 4"/>
                <a:gd name="T23" fmla="*/ 2 h 4"/>
                <a:gd name="T24" fmla="*/ 4 w 4"/>
                <a:gd name="T25" fmla="*/ 2 h 4"/>
                <a:gd name="T26" fmla="*/ 3 w 4"/>
                <a:gd name="T27" fmla="*/ 0 h 4"/>
                <a:gd name="T28" fmla="*/ 3 w 4"/>
                <a:gd name="T29" fmla="*/ 0 h 4"/>
                <a:gd name="T30" fmla="*/ 2 w 4"/>
                <a:gd name="T31" fmla="*/ 0 h 4"/>
                <a:gd name="T32" fmla="*/ 2 w 4"/>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4">
                  <a:moveTo>
                    <a:pt x="2" y="0"/>
                  </a:moveTo>
                  <a:cubicBezTo>
                    <a:pt x="2" y="0"/>
                    <a:pt x="2" y="0"/>
                    <a:pt x="2" y="0"/>
                  </a:cubicBezTo>
                  <a:cubicBezTo>
                    <a:pt x="1" y="0"/>
                    <a:pt x="1" y="0"/>
                    <a:pt x="1" y="0"/>
                  </a:cubicBezTo>
                  <a:cubicBezTo>
                    <a:pt x="1" y="0"/>
                    <a:pt x="1" y="0"/>
                    <a:pt x="1" y="1"/>
                  </a:cubicBezTo>
                  <a:cubicBezTo>
                    <a:pt x="0" y="2"/>
                    <a:pt x="0" y="3"/>
                    <a:pt x="1" y="3"/>
                  </a:cubicBezTo>
                  <a:cubicBezTo>
                    <a:pt x="1" y="3"/>
                    <a:pt x="1" y="3"/>
                    <a:pt x="1" y="3"/>
                  </a:cubicBezTo>
                  <a:cubicBezTo>
                    <a:pt x="1" y="3"/>
                    <a:pt x="1" y="3"/>
                    <a:pt x="2" y="4"/>
                  </a:cubicBezTo>
                  <a:cubicBezTo>
                    <a:pt x="2" y="4"/>
                    <a:pt x="2" y="4"/>
                    <a:pt x="2" y="4"/>
                  </a:cubicBezTo>
                  <a:cubicBezTo>
                    <a:pt x="3" y="4"/>
                    <a:pt x="3" y="4"/>
                    <a:pt x="3" y="4"/>
                  </a:cubicBezTo>
                  <a:cubicBezTo>
                    <a:pt x="3" y="3"/>
                    <a:pt x="3" y="3"/>
                    <a:pt x="3" y="3"/>
                  </a:cubicBezTo>
                  <a:cubicBezTo>
                    <a:pt x="4" y="3"/>
                    <a:pt x="4" y="3"/>
                    <a:pt x="4" y="3"/>
                  </a:cubicBezTo>
                  <a:cubicBezTo>
                    <a:pt x="4" y="3"/>
                    <a:pt x="4" y="2"/>
                    <a:pt x="4" y="2"/>
                  </a:cubicBezTo>
                  <a:cubicBezTo>
                    <a:pt x="4" y="2"/>
                    <a:pt x="4" y="2"/>
                    <a:pt x="4" y="2"/>
                  </a:cubicBezTo>
                  <a:cubicBezTo>
                    <a:pt x="4" y="1"/>
                    <a:pt x="4" y="0"/>
                    <a:pt x="3" y="0"/>
                  </a:cubicBezTo>
                  <a:cubicBezTo>
                    <a:pt x="3" y="0"/>
                    <a:pt x="3" y="0"/>
                    <a:pt x="3" y="0"/>
                  </a:cubicBezTo>
                  <a:cubicBezTo>
                    <a:pt x="3" y="0"/>
                    <a:pt x="3"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4" name="Freeform 3229">
              <a:extLst>
                <a:ext uri="{FF2B5EF4-FFF2-40B4-BE49-F238E27FC236}">
                  <a16:creationId xmlns:a16="http://schemas.microsoft.com/office/drawing/2014/main" id="{8B51ABB8-144A-46D9-FF0E-36C12490A8C2}"/>
                </a:ext>
              </a:extLst>
            </p:cNvPr>
            <p:cNvSpPr>
              <a:spLocks/>
            </p:cNvSpPr>
            <p:nvPr/>
          </p:nvSpPr>
          <p:spPr bwMode="auto">
            <a:xfrm>
              <a:off x="7303333" y="728156"/>
              <a:ext cx="27588" cy="24829"/>
            </a:xfrm>
            <a:custGeom>
              <a:avLst/>
              <a:gdLst>
                <a:gd name="T0" fmla="*/ 2 w 4"/>
                <a:gd name="T1" fmla="*/ 0 h 4"/>
                <a:gd name="T2" fmla="*/ 2 w 4"/>
                <a:gd name="T3" fmla="*/ 0 h 4"/>
                <a:gd name="T4" fmla="*/ 1 w 4"/>
                <a:gd name="T5" fmla="*/ 0 h 4"/>
                <a:gd name="T6" fmla="*/ 0 w 4"/>
                <a:gd name="T7" fmla="*/ 1 h 4"/>
                <a:gd name="T8" fmla="*/ 0 w 4"/>
                <a:gd name="T9" fmla="*/ 2 h 4"/>
                <a:gd name="T10" fmla="*/ 0 w 4"/>
                <a:gd name="T11" fmla="*/ 3 h 4"/>
                <a:gd name="T12" fmla="*/ 1 w 4"/>
                <a:gd name="T13" fmla="*/ 4 h 4"/>
                <a:gd name="T14" fmla="*/ 1 w 4"/>
                <a:gd name="T15" fmla="*/ 4 h 4"/>
                <a:gd name="T16" fmla="*/ 1 w 4"/>
                <a:gd name="T17" fmla="*/ 4 h 4"/>
                <a:gd name="T18" fmla="*/ 2 w 4"/>
                <a:gd name="T19" fmla="*/ 4 h 4"/>
                <a:gd name="T20" fmla="*/ 3 w 4"/>
                <a:gd name="T21" fmla="*/ 3 h 4"/>
                <a:gd name="T22" fmla="*/ 3 w 4"/>
                <a:gd name="T23" fmla="*/ 1 h 4"/>
                <a:gd name="T24" fmla="*/ 3 w 4"/>
                <a:gd name="T25" fmla="*/ 1 h 4"/>
                <a:gd name="T26" fmla="*/ 3 w 4"/>
                <a:gd name="T27" fmla="*/ 1 h 4"/>
                <a:gd name="T28" fmla="*/ 3 w 4"/>
                <a:gd name="T29" fmla="*/ 1 h 4"/>
                <a:gd name="T30" fmla="*/ 3 w 4"/>
                <a:gd name="T31" fmla="*/ 0 h 4"/>
                <a:gd name="T32" fmla="*/ 2 w 4"/>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4">
                  <a:moveTo>
                    <a:pt x="2" y="0"/>
                  </a:moveTo>
                  <a:cubicBezTo>
                    <a:pt x="2" y="0"/>
                    <a:pt x="2" y="0"/>
                    <a:pt x="2" y="0"/>
                  </a:cubicBezTo>
                  <a:cubicBezTo>
                    <a:pt x="2" y="0"/>
                    <a:pt x="1" y="0"/>
                    <a:pt x="1" y="0"/>
                  </a:cubicBezTo>
                  <a:cubicBezTo>
                    <a:pt x="1" y="0"/>
                    <a:pt x="0" y="1"/>
                    <a:pt x="0" y="1"/>
                  </a:cubicBezTo>
                  <a:cubicBezTo>
                    <a:pt x="0" y="1"/>
                    <a:pt x="0" y="2"/>
                    <a:pt x="0" y="2"/>
                  </a:cubicBezTo>
                  <a:cubicBezTo>
                    <a:pt x="0" y="3"/>
                    <a:pt x="0" y="3"/>
                    <a:pt x="0" y="3"/>
                  </a:cubicBezTo>
                  <a:cubicBezTo>
                    <a:pt x="0" y="3"/>
                    <a:pt x="0" y="4"/>
                    <a:pt x="1" y="4"/>
                  </a:cubicBezTo>
                  <a:cubicBezTo>
                    <a:pt x="1" y="4"/>
                    <a:pt x="1" y="4"/>
                    <a:pt x="1" y="4"/>
                  </a:cubicBezTo>
                  <a:cubicBezTo>
                    <a:pt x="1" y="4"/>
                    <a:pt x="1" y="4"/>
                    <a:pt x="1" y="4"/>
                  </a:cubicBezTo>
                  <a:cubicBezTo>
                    <a:pt x="1" y="4"/>
                    <a:pt x="2" y="4"/>
                    <a:pt x="2" y="4"/>
                  </a:cubicBezTo>
                  <a:cubicBezTo>
                    <a:pt x="2" y="4"/>
                    <a:pt x="3" y="4"/>
                    <a:pt x="3" y="3"/>
                  </a:cubicBezTo>
                  <a:cubicBezTo>
                    <a:pt x="4" y="3"/>
                    <a:pt x="4" y="2"/>
                    <a:pt x="3" y="1"/>
                  </a:cubicBezTo>
                  <a:cubicBezTo>
                    <a:pt x="3" y="1"/>
                    <a:pt x="3" y="1"/>
                    <a:pt x="3" y="1"/>
                  </a:cubicBezTo>
                  <a:cubicBezTo>
                    <a:pt x="3" y="1"/>
                    <a:pt x="3" y="1"/>
                    <a:pt x="3" y="1"/>
                  </a:cubicBezTo>
                  <a:cubicBezTo>
                    <a:pt x="3" y="1"/>
                    <a:pt x="3" y="1"/>
                    <a:pt x="3" y="1"/>
                  </a:cubicBezTo>
                  <a:cubicBezTo>
                    <a:pt x="3" y="0"/>
                    <a:pt x="3" y="0"/>
                    <a:pt x="3"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5" name="Freeform 3230">
              <a:extLst>
                <a:ext uri="{FF2B5EF4-FFF2-40B4-BE49-F238E27FC236}">
                  <a16:creationId xmlns:a16="http://schemas.microsoft.com/office/drawing/2014/main" id="{EE1CE3AF-3C01-7EF0-9ACB-76BA731CE807}"/>
                </a:ext>
              </a:extLst>
            </p:cNvPr>
            <p:cNvSpPr>
              <a:spLocks/>
            </p:cNvSpPr>
            <p:nvPr/>
          </p:nvSpPr>
          <p:spPr bwMode="auto">
            <a:xfrm>
              <a:off x="6883994" y="824715"/>
              <a:ext cx="27588" cy="19312"/>
            </a:xfrm>
            <a:custGeom>
              <a:avLst/>
              <a:gdLst>
                <a:gd name="T0" fmla="*/ 2 w 4"/>
                <a:gd name="T1" fmla="*/ 0 h 3"/>
                <a:gd name="T2" fmla="*/ 1 w 4"/>
                <a:gd name="T3" fmla="*/ 0 h 3"/>
                <a:gd name="T4" fmla="*/ 1 w 4"/>
                <a:gd name="T5" fmla="*/ 3 h 3"/>
                <a:gd name="T6" fmla="*/ 2 w 4"/>
                <a:gd name="T7" fmla="*/ 3 h 3"/>
                <a:gd name="T8" fmla="*/ 4 w 4"/>
                <a:gd name="T9" fmla="*/ 3 h 3"/>
                <a:gd name="T10" fmla="*/ 4 w 4"/>
                <a:gd name="T11" fmla="*/ 2 h 3"/>
                <a:gd name="T12" fmla="*/ 4 w 4"/>
                <a:gd name="T13" fmla="*/ 2 h 3"/>
                <a:gd name="T14" fmla="*/ 4 w 4"/>
                <a:gd name="T15" fmla="*/ 1 h 3"/>
                <a:gd name="T16" fmla="*/ 4 w 4"/>
                <a:gd name="T17" fmla="*/ 1 h 3"/>
                <a:gd name="T18" fmla="*/ 4 w 4"/>
                <a:gd name="T19" fmla="*/ 0 h 3"/>
                <a:gd name="T20" fmla="*/ 3 w 4"/>
                <a:gd name="T21" fmla="*/ 0 h 3"/>
                <a:gd name="T22" fmla="*/ 3 w 4"/>
                <a:gd name="T23" fmla="*/ 0 h 3"/>
                <a:gd name="T24" fmla="*/ 2 w 4"/>
                <a:gd name="T25"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3">
                  <a:moveTo>
                    <a:pt x="2" y="0"/>
                  </a:moveTo>
                  <a:cubicBezTo>
                    <a:pt x="2" y="0"/>
                    <a:pt x="1" y="0"/>
                    <a:pt x="1" y="0"/>
                  </a:cubicBezTo>
                  <a:cubicBezTo>
                    <a:pt x="0" y="1"/>
                    <a:pt x="0" y="2"/>
                    <a:pt x="1" y="3"/>
                  </a:cubicBezTo>
                  <a:cubicBezTo>
                    <a:pt x="2" y="3"/>
                    <a:pt x="2" y="3"/>
                    <a:pt x="2" y="3"/>
                  </a:cubicBezTo>
                  <a:cubicBezTo>
                    <a:pt x="3" y="3"/>
                    <a:pt x="4" y="3"/>
                    <a:pt x="4" y="3"/>
                  </a:cubicBezTo>
                  <a:cubicBezTo>
                    <a:pt x="4" y="2"/>
                    <a:pt x="4" y="2"/>
                    <a:pt x="4" y="2"/>
                  </a:cubicBezTo>
                  <a:cubicBezTo>
                    <a:pt x="4" y="2"/>
                    <a:pt x="4" y="2"/>
                    <a:pt x="4" y="2"/>
                  </a:cubicBezTo>
                  <a:cubicBezTo>
                    <a:pt x="4" y="2"/>
                    <a:pt x="4" y="1"/>
                    <a:pt x="4" y="1"/>
                  </a:cubicBezTo>
                  <a:cubicBezTo>
                    <a:pt x="4" y="1"/>
                    <a:pt x="4" y="1"/>
                    <a:pt x="4" y="1"/>
                  </a:cubicBezTo>
                  <a:cubicBezTo>
                    <a:pt x="4" y="1"/>
                    <a:pt x="4" y="0"/>
                    <a:pt x="4" y="0"/>
                  </a:cubicBezTo>
                  <a:cubicBezTo>
                    <a:pt x="4" y="0"/>
                    <a:pt x="4" y="0"/>
                    <a:pt x="3" y="0"/>
                  </a:cubicBezTo>
                  <a:cubicBezTo>
                    <a:pt x="3" y="0"/>
                    <a:pt x="3" y="0"/>
                    <a:pt x="3" y="0"/>
                  </a:cubicBezTo>
                  <a:cubicBezTo>
                    <a:pt x="3" y="0"/>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6" name="Freeform 3231">
              <a:extLst>
                <a:ext uri="{FF2B5EF4-FFF2-40B4-BE49-F238E27FC236}">
                  <a16:creationId xmlns:a16="http://schemas.microsoft.com/office/drawing/2014/main" id="{A916DDBB-45A8-D092-5CA0-990F89A7737C}"/>
                </a:ext>
              </a:extLst>
            </p:cNvPr>
            <p:cNvSpPr>
              <a:spLocks/>
            </p:cNvSpPr>
            <p:nvPr/>
          </p:nvSpPr>
          <p:spPr bwMode="auto">
            <a:xfrm>
              <a:off x="7794401" y="347440"/>
              <a:ext cx="27588" cy="24829"/>
            </a:xfrm>
            <a:custGeom>
              <a:avLst/>
              <a:gdLst>
                <a:gd name="T0" fmla="*/ 2 w 4"/>
                <a:gd name="T1" fmla="*/ 0 h 4"/>
                <a:gd name="T2" fmla="*/ 0 w 4"/>
                <a:gd name="T3" fmla="*/ 1 h 4"/>
                <a:gd name="T4" fmla="*/ 0 w 4"/>
                <a:gd name="T5" fmla="*/ 1 h 4"/>
                <a:gd name="T6" fmla="*/ 0 w 4"/>
                <a:gd name="T7" fmla="*/ 1 h 4"/>
                <a:gd name="T8" fmla="*/ 0 w 4"/>
                <a:gd name="T9" fmla="*/ 2 h 4"/>
                <a:gd name="T10" fmla="*/ 0 w 4"/>
                <a:gd name="T11" fmla="*/ 2 h 4"/>
                <a:gd name="T12" fmla="*/ 0 w 4"/>
                <a:gd name="T13" fmla="*/ 3 h 4"/>
                <a:gd name="T14" fmla="*/ 0 w 4"/>
                <a:gd name="T15" fmla="*/ 3 h 4"/>
                <a:gd name="T16" fmla="*/ 1 w 4"/>
                <a:gd name="T17" fmla="*/ 3 h 4"/>
                <a:gd name="T18" fmla="*/ 2 w 4"/>
                <a:gd name="T19" fmla="*/ 4 h 4"/>
                <a:gd name="T20" fmla="*/ 3 w 4"/>
                <a:gd name="T21" fmla="*/ 3 h 4"/>
                <a:gd name="T22" fmla="*/ 3 w 4"/>
                <a:gd name="T23" fmla="*/ 3 h 4"/>
                <a:gd name="T24" fmla="*/ 3 w 4"/>
                <a:gd name="T25" fmla="*/ 3 h 4"/>
                <a:gd name="T26" fmla="*/ 3 w 4"/>
                <a:gd name="T27" fmla="*/ 2 h 4"/>
                <a:gd name="T28" fmla="*/ 4 w 4"/>
                <a:gd name="T29" fmla="*/ 2 h 4"/>
                <a:gd name="T30" fmla="*/ 3 w 4"/>
                <a:gd name="T31" fmla="*/ 1 h 4"/>
                <a:gd name="T32" fmla="*/ 3 w 4"/>
                <a:gd name="T33" fmla="*/ 0 h 4"/>
                <a:gd name="T34" fmla="*/ 3 w 4"/>
                <a:gd name="T35" fmla="*/ 0 h 4"/>
                <a:gd name="T36" fmla="*/ 2 w 4"/>
                <a:gd name="T3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 h="4">
                  <a:moveTo>
                    <a:pt x="2" y="0"/>
                  </a:moveTo>
                  <a:cubicBezTo>
                    <a:pt x="1" y="0"/>
                    <a:pt x="0" y="0"/>
                    <a:pt x="0" y="1"/>
                  </a:cubicBezTo>
                  <a:cubicBezTo>
                    <a:pt x="0" y="1"/>
                    <a:pt x="0" y="1"/>
                    <a:pt x="0" y="1"/>
                  </a:cubicBezTo>
                  <a:cubicBezTo>
                    <a:pt x="0" y="1"/>
                    <a:pt x="0" y="1"/>
                    <a:pt x="0" y="1"/>
                  </a:cubicBezTo>
                  <a:cubicBezTo>
                    <a:pt x="0" y="1"/>
                    <a:pt x="0" y="1"/>
                    <a:pt x="0" y="2"/>
                  </a:cubicBezTo>
                  <a:cubicBezTo>
                    <a:pt x="0" y="2"/>
                    <a:pt x="0" y="2"/>
                    <a:pt x="0" y="2"/>
                  </a:cubicBezTo>
                  <a:cubicBezTo>
                    <a:pt x="0" y="2"/>
                    <a:pt x="0" y="3"/>
                    <a:pt x="0" y="3"/>
                  </a:cubicBezTo>
                  <a:cubicBezTo>
                    <a:pt x="0" y="3"/>
                    <a:pt x="0" y="3"/>
                    <a:pt x="0" y="3"/>
                  </a:cubicBezTo>
                  <a:cubicBezTo>
                    <a:pt x="0" y="3"/>
                    <a:pt x="0" y="3"/>
                    <a:pt x="1" y="3"/>
                  </a:cubicBezTo>
                  <a:cubicBezTo>
                    <a:pt x="1" y="4"/>
                    <a:pt x="1" y="4"/>
                    <a:pt x="2" y="4"/>
                  </a:cubicBezTo>
                  <a:cubicBezTo>
                    <a:pt x="2" y="4"/>
                    <a:pt x="3" y="4"/>
                    <a:pt x="3" y="3"/>
                  </a:cubicBezTo>
                  <a:cubicBezTo>
                    <a:pt x="3" y="3"/>
                    <a:pt x="3" y="3"/>
                    <a:pt x="3" y="3"/>
                  </a:cubicBezTo>
                  <a:cubicBezTo>
                    <a:pt x="3" y="3"/>
                    <a:pt x="3" y="3"/>
                    <a:pt x="3" y="3"/>
                  </a:cubicBezTo>
                  <a:cubicBezTo>
                    <a:pt x="3" y="3"/>
                    <a:pt x="3" y="3"/>
                    <a:pt x="3" y="2"/>
                  </a:cubicBezTo>
                  <a:cubicBezTo>
                    <a:pt x="4" y="2"/>
                    <a:pt x="4" y="2"/>
                    <a:pt x="4" y="2"/>
                  </a:cubicBezTo>
                  <a:cubicBezTo>
                    <a:pt x="4" y="2"/>
                    <a:pt x="3" y="1"/>
                    <a:pt x="3" y="1"/>
                  </a:cubicBezTo>
                  <a:cubicBezTo>
                    <a:pt x="3" y="1"/>
                    <a:pt x="3" y="0"/>
                    <a:pt x="3" y="0"/>
                  </a:cubicBezTo>
                  <a:cubicBezTo>
                    <a:pt x="3" y="0"/>
                    <a:pt x="3" y="0"/>
                    <a:pt x="3"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7" name="Freeform 3232">
              <a:extLst>
                <a:ext uri="{FF2B5EF4-FFF2-40B4-BE49-F238E27FC236}">
                  <a16:creationId xmlns:a16="http://schemas.microsoft.com/office/drawing/2014/main" id="{5EC2CD44-D4B7-64EF-0194-C15ABA898CB3}"/>
                </a:ext>
              </a:extLst>
            </p:cNvPr>
            <p:cNvSpPr>
              <a:spLocks/>
            </p:cNvSpPr>
            <p:nvPr/>
          </p:nvSpPr>
          <p:spPr bwMode="auto">
            <a:xfrm>
              <a:off x="8337887" y="758503"/>
              <a:ext cx="22070" cy="27588"/>
            </a:xfrm>
            <a:custGeom>
              <a:avLst/>
              <a:gdLst>
                <a:gd name="T0" fmla="*/ 2 w 3"/>
                <a:gd name="T1" fmla="*/ 0 h 4"/>
                <a:gd name="T2" fmla="*/ 1 w 3"/>
                <a:gd name="T3" fmla="*/ 0 h 4"/>
                <a:gd name="T4" fmla="*/ 0 w 3"/>
                <a:gd name="T5" fmla="*/ 1 h 4"/>
                <a:gd name="T6" fmla="*/ 0 w 3"/>
                <a:gd name="T7" fmla="*/ 1 h 4"/>
                <a:gd name="T8" fmla="*/ 0 w 3"/>
                <a:gd name="T9" fmla="*/ 1 h 4"/>
                <a:gd name="T10" fmla="*/ 0 w 3"/>
                <a:gd name="T11" fmla="*/ 3 h 4"/>
                <a:gd name="T12" fmla="*/ 0 w 3"/>
                <a:gd name="T13" fmla="*/ 3 h 4"/>
                <a:gd name="T14" fmla="*/ 0 w 3"/>
                <a:gd name="T15" fmla="*/ 4 h 4"/>
                <a:gd name="T16" fmla="*/ 2 w 3"/>
                <a:gd name="T17" fmla="*/ 4 h 4"/>
                <a:gd name="T18" fmla="*/ 3 w 3"/>
                <a:gd name="T19" fmla="*/ 3 h 4"/>
                <a:gd name="T20" fmla="*/ 3 w 3"/>
                <a:gd name="T21" fmla="*/ 3 h 4"/>
                <a:gd name="T22" fmla="*/ 3 w 3"/>
                <a:gd name="T23" fmla="*/ 2 h 4"/>
                <a:gd name="T24" fmla="*/ 3 w 3"/>
                <a:gd name="T25" fmla="*/ 2 h 4"/>
                <a:gd name="T26" fmla="*/ 3 w 3"/>
                <a:gd name="T27" fmla="*/ 2 h 4"/>
                <a:gd name="T28" fmla="*/ 3 w 3"/>
                <a:gd name="T29" fmla="*/ 2 h 4"/>
                <a:gd name="T30" fmla="*/ 3 w 3"/>
                <a:gd name="T31" fmla="*/ 1 h 4"/>
                <a:gd name="T32" fmla="*/ 3 w 3"/>
                <a:gd name="T33" fmla="*/ 1 h 4"/>
                <a:gd name="T34" fmla="*/ 2 w 3"/>
                <a:gd name="T35" fmla="*/ 0 h 4"/>
                <a:gd name="T36" fmla="*/ 2 w 3"/>
                <a:gd name="T3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 h="4">
                  <a:moveTo>
                    <a:pt x="2" y="0"/>
                  </a:moveTo>
                  <a:cubicBezTo>
                    <a:pt x="1" y="0"/>
                    <a:pt x="1" y="0"/>
                    <a:pt x="1" y="0"/>
                  </a:cubicBezTo>
                  <a:cubicBezTo>
                    <a:pt x="1" y="0"/>
                    <a:pt x="0" y="1"/>
                    <a:pt x="0" y="1"/>
                  </a:cubicBezTo>
                  <a:cubicBezTo>
                    <a:pt x="0" y="1"/>
                    <a:pt x="0" y="1"/>
                    <a:pt x="0" y="1"/>
                  </a:cubicBezTo>
                  <a:cubicBezTo>
                    <a:pt x="0" y="1"/>
                    <a:pt x="0" y="1"/>
                    <a:pt x="0" y="1"/>
                  </a:cubicBezTo>
                  <a:cubicBezTo>
                    <a:pt x="0" y="2"/>
                    <a:pt x="0" y="2"/>
                    <a:pt x="0" y="3"/>
                  </a:cubicBezTo>
                  <a:cubicBezTo>
                    <a:pt x="0" y="3"/>
                    <a:pt x="0" y="3"/>
                    <a:pt x="0" y="3"/>
                  </a:cubicBezTo>
                  <a:cubicBezTo>
                    <a:pt x="0" y="3"/>
                    <a:pt x="0" y="4"/>
                    <a:pt x="0" y="4"/>
                  </a:cubicBezTo>
                  <a:cubicBezTo>
                    <a:pt x="1" y="4"/>
                    <a:pt x="1" y="4"/>
                    <a:pt x="2" y="4"/>
                  </a:cubicBezTo>
                  <a:cubicBezTo>
                    <a:pt x="2" y="4"/>
                    <a:pt x="3" y="4"/>
                    <a:pt x="3" y="3"/>
                  </a:cubicBezTo>
                  <a:cubicBezTo>
                    <a:pt x="3" y="3"/>
                    <a:pt x="3" y="3"/>
                    <a:pt x="3" y="3"/>
                  </a:cubicBezTo>
                  <a:cubicBezTo>
                    <a:pt x="3" y="3"/>
                    <a:pt x="3" y="2"/>
                    <a:pt x="3" y="2"/>
                  </a:cubicBezTo>
                  <a:cubicBezTo>
                    <a:pt x="3" y="2"/>
                    <a:pt x="3" y="2"/>
                    <a:pt x="3" y="2"/>
                  </a:cubicBezTo>
                  <a:cubicBezTo>
                    <a:pt x="3" y="2"/>
                    <a:pt x="3" y="2"/>
                    <a:pt x="3" y="2"/>
                  </a:cubicBezTo>
                  <a:cubicBezTo>
                    <a:pt x="3" y="2"/>
                    <a:pt x="3" y="2"/>
                    <a:pt x="3" y="2"/>
                  </a:cubicBezTo>
                  <a:cubicBezTo>
                    <a:pt x="3" y="2"/>
                    <a:pt x="3" y="1"/>
                    <a:pt x="3" y="1"/>
                  </a:cubicBezTo>
                  <a:cubicBezTo>
                    <a:pt x="3" y="1"/>
                    <a:pt x="3" y="1"/>
                    <a:pt x="3" y="1"/>
                  </a:cubicBezTo>
                  <a:cubicBezTo>
                    <a:pt x="2" y="1"/>
                    <a:pt x="2"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8" name="Freeform 3233">
              <a:extLst>
                <a:ext uri="{FF2B5EF4-FFF2-40B4-BE49-F238E27FC236}">
                  <a16:creationId xmlns:a16="http://schemas.microsoft.com/office/drawing/2014/main" id="{06CE18C1-97F9-F2E5-F40A-7718E04619A4}"/>
                </a:ext>
              </a:extLst>
            </p:cNvPr>
            <p:cNvSpPr>
              <a:spLocks/>
            </p:cNvSpPr>
            <p:nvPr/>
          </p:nvSpPr>
          <p:spPr bwMode="auto">
            <a:xfrm>
              <a:off x="7998553" y="832991"/>
              <a:ext cx="24829" cy="24829"/>
            </a:xfrm>
            <a:custGeom>
              <a:avLst/>
              <a:gdLst>
                <a:gd name="T0" fmla="*/ 2 w 4"/>
                <a:gd name="T1" fmla="*/ 0 h 4"/>
                <a:gd name="T2" fmla="*/ 1 w 4"/>
                <a:gd name="T3" fmla="*/ 1 h 4"/>
                <a:gd name="T4" fmla="*/ 1 w 4"/>
                <a:gd name="T5" fmla="*/ 4 h 4"/>
                <a:gd name="T6" fmla="*/ 2 w 4"/>
                <a:gd name="T7" fmla="*/ 4 h 4"/>
                <a:gd name="T8" fmla="*/ 4 w 4"/>
                <a:gd name="T9" fmla="*/ 3 h 4"/>
                <a:gd name="T10" fmla="*/ 4 w 4"/>
                <a:gd name="T11" fmla="*/ 2 h 4"/>
                <a:gd name="T12" fmla="*/ 4 w 4"/>
                <a:gd name="T13" fmla="*/ 2 h 4"/>
                <a:gd name="T14" fmla="*/ 4 w 4"/>
                <a:gd name="T15" fmla="*/ 1 h 4"/>
                <a:gd name="T16" fmla="*/ 3 w 4"/>
                <a:gd name="T17" fmla="*/ 1 h 4"/>
                <a:gd name="T18" fmla="*/ 3 w 4"/>
                <a:gd name="T19" fmla="*/ 1 h 4"/>
                <a:gd name="T20" fmla="*/ 2 w 4"/>
                <a:gd name="T2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4">
                  <a:moveTo>
                    <a:pt x="2" y="0"/>
                  </a:moveTo>
                  <a:cubicBezTo>
                    <a:pt x="2" y="0"/>
                    <a:pt x="1" y="1"/>
                    <a:pt x="1" y="1"/>
                  </a:cubicBezTo>
                  <a:cubicBezTo>
                    <a:pt x="0" y="2"/>
                    <a:pt x="0" y="3"/>
                    <a:pt x="1" y="4"/>
                  </a:cubicBezTo>
                  <a:cubicBezTo>
                    <a:pt x="1" y="4"/>
                    <a:pt x="2" y="4"/>
                    <a:pt x="2" y="4"/>
                  </a:cubicBezTo>
                  <a:cubicBezTo>
                    <a:pt x="3" y="4"/>
                    <a:pt x="3" y="4"/>
                    <a:pt x="4" y="3"/>
                  </a:cubicBezTo>
                  <a:cubicBezTo>
                    <a:pt x="4" y="3"/>
                    <a:pt x="4" y="3"/>
                    <a:pt x="4" y="2"/>
                  </a:cubicBezTo>
                  <a:cubicBezTo>
                    <a:pt x="4" y="2"/>
                    <a:pt x="4" y="2"/>
                    <a:pt x="4" y="2"/>
                  </a:cubicBezTo>
                  <a:cubicBezTo>
                    <a:pt x="4" y="1"/>
                    <a:pt x="4" y="1"/>
                    <a:pt x="4" y="1"/>
                  </a:cubicBezTo>
                  <a:cubicBezTo>
                    <a:pt x="4" y="1"/>
                    <a:pt x="3" y="1"/>
                    <a:pt x="3" y="1"/>
                  </a:cubicBezTo>
                  <a:cubicBezTo>
                    <a:pt x="3" y="1"/>
                    <a:pt x="3" y="1"/>
                    <a:pt x="3" y="1"/>
                  </a:cubicBezTo>
                  <a:cubicBezTo>
                    <a:pt x="3" y="1"/>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9" name="Freeform 3234">
              <a:extLst>
                <a:ext uri="{FF2B5EF4-FFF2-40B4-BE49-F238E27FC236}">
                  <a16:creationId xmlns:a16="http://schemas.microsoft.com/office/drawing/2014/main" id="{BD826F9E-7608-CA47-FC3B-51348DBC6DE2}"/>
                </a:ext>
              </a:extLst>
            </p:cNvPr>
            <p:cNvSpPr>
              <a:spLocks/>
            </p:cNvSpPr>
            <p:nvPr/>
          </p:nvSpPr>
          <p:spPr bwMode="auto">
            <a:xfrm>
              <a:off x="9008278" y="1834439"/>
              <a:ext cx="44141" cy="46900"/>
            </a:xfrm>
            <a:custGeom>
              <a:avLst/>
              <a:gdLst>
                <a:gd name="T0" fmla="*/ 4 w 7"/>
                <a:gd name="T1" fmla="*/ 0 h 7"/>
                <a:gd name="T2" fmla="*/ 3 w 7"/>
                <a:gd name="T3" fmla="*/ 0 h 7"/>
                <a:gd name="T4" fmla="*/ 2 w 7"/>
                <a:gd name="T5" fmla="*/ 1 h 7"/>
                <a:gd name="T6" fmla="*/ 1 w 7"/>
                <a:gd name="T7" fmla="*/ 1 h 7"/>
                <a:gd name="T8" fmla="*/ 0 w 7"/>
                <a:gd name="T9" fmla="*/ 3 h 7"/>
                <a:gd name="T10" fmla="*/ 0 w 7"/>
                <a:gd name="T11" fmla="*/ 3 h 7"/>
                <a:gd name="T12" fmla="*/ 0 w 7"/>
                <a:gd name="T13" fmla="*/ 4 h 7"/>
                <a:gd name="T14" fmla="*/ 4 w 7"/>
                <a:gd name="T15" fmla="*/ 7 h 7"/>
                <a:gd name="T16" fmla="*/ 4 w 7"/>
                <a:gd name="T17" fmla="*/ 7 h 7"/>
                <a:gd name="T18" fmla="*/ 6 w 7"/>
                <a:gd name="T19" fmla="*/ 6 h 7"/>
                <a:gd name="T20" fmla="*/ 6 w 7"/>
                <a:gd name="T21" fmla="*/ 6 h 7"/>
                <a:gd name="T22" fmla="*/ 7 w 7"/>
                <a:gd name="T23" fmla="*/ 4 h 7"/>
                <a:gd name="T24" fmla="*/ 7 w 7"/>
                <a:gd name="T25" fmla="*/ 4 h 7"/>
                <a:gd name="T26" fmla="*/ 7 w 7"/>
                <a:gd name="T27" fmla="*/ 3 h 7"/>
                <a:gd name="T28" fmla="*/ 6 w 7"/>
                <a:gd name="T29" fmla="*/ 1 h 7"/>
                <a:gd name="T30" fmla="*/ 6 w 7"/>
                <a:gd name="T31" fmla="*/ 1 h 7"/>
                <a:gd name="T32" fmla="*/ 4 w 7"/>
                <a:gd name="T33"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 h="7">
                  <a:moveTo>
                    <a:pt x="4" y="0"/>
                  </a:moveTo>
                  <a:cubicBezTo>
                    <a:pt x="3" y="0"/>
                    <a:pt x="3" y="0"/>
                    <a:pt x="3" y="0"/>
                  </a:cubicBezTo>
                  <a:cubicBezTo>
                    <a:pt x="2" y="0"/>
                    <a:pt x="2" y="0"/>
                    <a:pt x="2" y="1"/>
                  </a:cubicBezTo>
                  <a:cubicBezTo>
                    <a:pt x="2" y="1"/>
                    <a:pt x="1" y="1"/>
                    <a:pt x="1" y="1"/>
                  </a:cubicBezTo>
                  <a:cubicBezTo>
                    <a:pt x="1" y="1"/>
                    <a:pt x="0" y="2"/>
                    <a:pt x="0" y="3"/>
                  </a:cubicBezTo>
                  <a:cubicBezTo>
                    <a:pt x="0" y="3"/>
                    <a:pt x="0" y="3"/>
                    <a:pt x="0" y="3"/>
                  </a:cubicBezTo>
                  <a:cubicBezTo>
                    <a:pt x="0" y="3"/>
                    <a:pt x="0" y="4"/>
                    <a:pt x="0" y="4"/>
                  </a:cubicBezTo>
                  <a:cubicBezTo>
                    <a:pt x="0" y="6"/>
                    <a:pt x="2" y="7"/>
                    <a:pt x="4" y="7"/>
                  </a:cubicBezTo>
                  <a:cubicBezTo>
                    <a:pt x="4" y="7"/>
                    <a:pt x="4" y="7"/>
                    <a:pt x="4" y="7"/>
                  </a:cubicBezTo>
                  <a:cubicBezTo>
                    <a:pt x="5" y="7"/>
                    <a:pt x="6" y="6"/>
                    <a:pt x="6" y="6"/>
                  </a:cubicBezTo>
                  <a:cubicBezTo>
                    <a:pt x="6" y="6"/>
                    <a:pt x="6" y="6"/>
                    <a:pt x="6" y="6"/>
                  </a:cubicBezTo>
                  <a:cubicBezTo>
                    <a:pt x="7" y="5"/>
                    <a:pt x="7" y="5"/>
                    <a:pt x="7" y="4"/>
                  </a:cubicBezTo>
                  <a:cubicBezTo>
                    <a:pt x="7" y="4"/>
                    <a:pt x="7" y="4"/>
                    <a:pt x="7" y="4"/>
                  </a:cubicBezTo>
                  <a:cubicBezTo>
                    <a:pt x="7" y="3"/>
                    <a:pt x="7" y="3"/>
                    <a:pt x="7" y="3"/>
                  </a:cubicBezTo>
                  <a:cubicBezTo>
                    <a:pt x="7" y="2"/>
                    <a:pt x="7" y="1"/>
                    <a:pt x="6" y="1"/>
                  </a:cubicBezTo>
                  <a:cubicBezTo>
                    <a:pt x="6" y="1"/>
                    <a:pt x="6" y="1"/>
                    <a:pt x="6" y="1"/>
                  </a:cubicBezTo>
                  <a:cubicBezTo>
                    <a:pt x="5" y="0"/>
                    <a:pt x="4"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0" name="Freeform 3235">
              <a:extLst>
                <a:ext uri="{FF2B5EF4-FFF2-40B4-BE49-F238E27FC236}">
                  <a16:creationId xmlns:a16="http://schemas.microsoft.com/office/drawing/2014/main" id="{188D88D7-27A9-FD8B-451A-07022543C8F5}"/>
                </a:ext>
              </a:extLst>
            </p:cNvPr>
            <p:cNvSpPr>
              <a:spLocks/>
            </p:cNvSpPr>
            <p:nvPr/>
          </p:nvSpPr>
          <p:spPr bwMode="auto">
            <a:xfrm>
              <a:off x="9524175" y="2325507"/>
              <a:ext cx="52417" cy="46900"/>
            </a:xfrm>
            <a:custGeom>
              <a:avLst/>
              <a:gdLst>
                <a:gd name="T0" fmla="*/ 4 w 8"/>
                <a:gd name="T1" fmla="*/ 0 h 7"/>
                <a:gd name="T2" fmla="*/ 3 w 8"/>
                <a:gd name="T3" fmla="*/ 0 h 7"/>
                <a:gd name="T4" fmla="*/ 2 w 8"/>
                <a:gd name="T5" fmla="*/ 0 h 7"/>
                <a:gd name="T6" fmla="*/ 2 w 8"/>
                <a:gd name="T7" fmla="*/ 1 h 7"/>
                <a:gd name="T8" fmla="*/ 1 w 8"/>
                <a:gd name="T9" fmla="*/ 1 h 7"/>
                <a:gd name="T10" fmla="*/ 1 w 8"/>
                <a:gd name="T11" fmla="*/ 1 h 7"/>
                <a:gd name="T12" fmla="*/ 0 w 8"/>
                <a:gd name="T13" fmla="*/ 4 h 7"/>
                <a:gd name="T14" fmla="*/ 1 w 8"/>
                <a:gd name="T15" fmla="*/ 6 h 7"/>
                <a:gd name="T16" fmla="*/ 2 w 8"/>
                <a:gd name="T17" fmla="*/ 6 h 7"/>
                <a:gd name="T18" fmla="*/ 4 w 8"/>
                <a:gd name="T19" fmla="*/ 7 h 7"/>
                <a:gd name="T20" fmla="*/ 5 w 8"/>
                <a:gd name="T21" fmla="*/ 7 h 7"/>
                <a:gd name="T22" fmla="*/ 5 w 8"/>
                <a:gd name="T23" fmla="*/ 7 h 7"/>
                <a:gd name="T24" fmla="*/ 5 w 8"/>
                <a:gd name="T25" fmla="*/ 7 h 7"/>
                <a:gd name="T26" fmla="*/ 7 w 8"/>
                <a:gd name="T27" fmla="*/ 3 h 7"/>
                <a:gd name="T28" fmla="*/ 5 w 8"/>
                <a:gd name="T29" fmla="*/ 0 h 7"/>
                <a:gd name="T30" fmla="*/ 5 w 8"/>
                <a:gd name="T31" fmla="*/ 0 h 7"/>
                <a:gd name="T32" fmla="*/ 4 w 8"/>
                <a:gd name="T33"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 h="7">
                  <a:moveTo>
                    <a:pt x="4" y="0"/>
                  </a:moveTo>
                  <a:cubicBezTo>
                    <a:pt x="4" y="0"/>
                    <a:pt x="3" y="0"/>
                    <a:pt x="3" y="0"/>
                  </a:cubicBezTo>
                  <a:cubicBezTo>
                    <a:pt x="3" y="0"/>
                    <a:pt x="2" y="0"/>
                    <a:pt x="2" y="0"/>
                  </a:cubicBezTo>
                  <a:cubicBezTo>
                    <a:pt x="2" y="1"/>
                    <a:pt x="2" y="1"/>
                    <a:pt x="2" y="1"/>
                  </a:cubicBezTo>
                  <a:cubicBezTo>
                    <a:pt x="2" y="1"/>
                    <a:pt x="2" y="1"/>
                    <a:pt x="1" y="1"/>
                  </a:cubicBezTo>
                  <a:cubicBezTo>
                    <a:pt x="1" y="1"/>
                    <a:pt x="1" y="1"/>
                    <a:pt x="1" y="1"/>
                  </a:cubicBezTo>
                  <a:cubicBezTo>
                    <a:pt x="1" y="2"/>
                    <a:pt x="0" y="3"/>
                    <a:pt x="0" y="4"/>
                  </a:cubicBezTo>
                  <a:cubicBezTo>
                    <a:pt x="1" y="5"/>
                    <a:pt x="1" y="5"/>
                    <a:pt x="1" y="6"/>
                  </a:cubicBezTo>
                  <a:cubicBezTo>
                    <a:pt x="1" y="6"/>
                    <a:pt x="2" y="6"/>
                    <a:pt x="2" y="6"/>
                  </a:cubicBezTo>
                  <a:cubicBezTo>
                    <a:pt x="2" y="7"/>
                    <a:pt x="3" y="7"/>
                    <a:pt x="4" y="7"/>
                  </a:cubicBezTo>
                  <a:cubicBezTo>
                    <a:pt x="4" y="7"/>
                    <a:pt x="4" y="7"/>
                    <a:pt x="5" y="7"/>
                  </a:cubicBezTo>
                  <a:cubicBezTo>
                    <a:pt x="5" y="7"/>
                    <a:pt x="5" y="7"/>
                    <a:pt x="5" y="7"/>
                  </a:cubicBezTo>
                  <a:cubicBezTo>
                    <a:pt x="5" y="7"/>
                    <a:pt x="5" y="7"/>
                    <a:pt x="5" y="7"/>
                  </a:cubicBezTo>
                  <a:cubicBezTo>
                    <a:pt x="7" y="6"/>
                    <a:pt x="8" y="5"/>
                    <a:pt x="7" y="3"/>
                  </a:cubicBezTo>
                  <a:cubicBezTo>
                    <a:pt x="7" y="2"/>
                    <a:pt x="6" y="1"/>
                    <a:pt x="5" y="0"/>
                  </a:cubicBezTo>
                  <a:cubicBezTo>
                    <a:pt x="5" y="0"/>
                    <a:pt x="5" y="0"/>
                    <a:pt x="5" y="0"/>
                  </a:cubicBezTo>
                  <a:cubicBezTo>
                    <a:pt x="5" y="0"/>
                    <a:pt x="4"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1" name="Freeform 3236">
              <a:extLst>
                <a:ext uri="{FF2B5EF4-FFF2-40B4-BE49-F238E27FC236}">
                  <a16:creationId xmlns:a16="http://schemas.microsoft.com/office/drawing/2014/main" id="{11969108-85D9-61AB-281F-6F5BB6774FCB}"/>
                </a:ext>
              </a:extLst>
            </p:cNvPr>
            <p:cNvSpPr>
              <a:spLocks/>
            </p:cNvSpPr>
            <p:nvPr/>
          </p:nvSpPr>
          <p:spPr bwMode="auto">
            <a:xfrm>
              <a:off x="9228983" y="1605458"/>
              <a:ext cx="33106" cy="33106"/>
            </a:xfrm>
            <a:custGeom>
              <a:avLst/>
              <a:gdLst>
                <a:gd name="T0" fmla="*/ 3 w 5"/>
                <a:gd name="T1" fmla="*/ 0 h 5"/>
                <a:gd name="T2" fmla="*/ 2 w 5"/>
                <a:gd name="T3" fmla="*/ 0 h 5"/>
                <a:gd name="T4" fmla="*/ 1 w 5"/>
                <a:gd name="T5" fmla="*/ 0 h 5"/>
                <a:gd name="T6" fmla="*/ 1 w 5"/>
                <a:gd name="T7" fmla="*/ 1 h 5"/>
                <a:gd name="T8" fmla="*/ 0 w 5"/>
                <a:gd name="T9" fmla="*/ 3 h 5"/>
                <a:gd name="T10" fmla="*/ 0 w 5"/>
                <a:gd name="T11" fmla="*/ 3 h 5"/>
                <a:gd name="T12" fmla="*/ 0 w 5"/>
                <a:gd name="T13" fmla="*/ 4 h 5"/>
                <a:gd name="T14" fmla="*/ 1 w 5"/>
                <a:gd name="T15" fmla="*/ 5 h 5"/>
                <a:gd name="T16" fmla="*/ 1 w 5"/>
                <a:gd name="T17" fmla="*/ 5 h 5"/>
                <a:gd name="T18" fmla="*/ 3 w 5"/>
                <a:gd name="T19" fmla="*/ 5 h 5"/>
                <a:gd name="T20" fmla="*/ 3 w 5"/>
                <a:gd name="T21" fmla="*/ 5 h 5"/>
                <a:gd name="T22" fmla="*/ 5 w 5"/>
                <a:gd name="T23" fmla="*/ 2 h 5"/>
                <a:gd name="T24" fmla="*/ 3 w 5"/>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5">
                  <a:moveTo>
                    <a:pt x="3" y="0"/>
                  </a:moveTo>
                  <a:cubicBezTo>
                    <a:pt x="2" y="0"/>
                    <a:pt x="2" y="0"/>
                    <a:pt x="2" y="0"/>
                  </a:cubicBezTo>
                  <a:cubicBezTo>
                    <a:pt x="2" y="0"/>
                    <a:pt x="1" y="0"/>
                    <a:pt x="1" y="0"/>
                  </a:cubicBezTo>
                  <a:cubicBezTo>
                    <a:pt x="1" y="1"/>
                    <a:pt x="1" y="1"/>
                    <a:pt x="1" y="1"/>
                  </a:cubicBezTo>
                  <a:cubicBezTo>
                    <a:pt x="0" y="1"/>
                    <a:pt x="0" y="2"/>
                    <a:pt x="0" y="3"/>
                  </a:cubicBezTo>
                  <a:cubicBezTo>
                    <a:pt x="0" y="3"/>
                    <a:pt x="0" y="3"/>
                    <a:pt x="0" y="3"/>
                  </a:cubicBezTo>
                  <a:cubicBezTo>
                    <a:pt x="0" y="3"/>
                    <a:pt x="0" y="4"/>
                    <a:pt x="0" y="4"/>
                  </a:cubicBezTo>
                  <a:cubicBezTo>
                    <a:pt x="0" y="4"/>
                    <a:pt x="0" y="4"/>
                    <a:pt x="1" y="5"/>
                  </a:cubicBezTo>
                  <a:cubicBezTo>
                    <a:pt x="1" y="5"/>
                    <a:pt x="1" y="5"/>
                    <a:pt x="1" y="5"/>
                  </a:cubicBezTo>
                  <a:cubicBezTo>
                    <a:pt x="1" y="5"/>
                    <a:pt x="2" y="5"/>
                    <a:pt x="3" y="5"/>
                  </a:cubicBezTo>
                  <a:cubicBezTo>
                    <a:pt x="3" y="5"/>
                    <a:pt x="3" y="5"/>
                    <a:pt x="3" y="5"/>
                  </a:cubicBezTo>
                  <a:cubicBezTo>
                    <a:pt x="4" y="5"/>
                    <a:pt x="5" y="4"/>
                    <a:pt x="5" y="2"/>
                  </a:cubicBezTo>
                  <a:cubicBezTo>
                    <a:pt x="5" y="1"/>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2" name="Freeform 3237">
              <a:extLst>
                <a:ext uri="{FF2B5EF4-FFF2-40B4-BE49-F238E27FC236}">
                  <a16:creationId xmlns:a16="http://schemas.microsoft.com/office/drawing/2014/main" id="{CC2F9977-A653-2B72-C705-C5E505870989}"/>
                </a:ext>
              </a:extLst>
            </p:cNvPr>
            <p:cNvSpPr>
              <a:spLocks/>
            </p:cNvSpPr>
            <p:nvPr/>
          </p:nvSpPr>
          <p:spPr bwMode="auto">
            <a:xfrm>
              <a:off x="9322782" y="162600"/>
              <a:ext cx="38623" cy="38623"/>
            </a:xfrm>
            <a:custGeom>
              <a:avLst/>
              <a:gdLst>
                <a:gd name="T0" fmla="*/ 3 w 6"/>
                <a:gd name="T1" fmla="*/ 0 h 6"/>
                <a:gd name="T2" fmla="*/ 2 w 6"/>
                <a:gd name="T3" fmla="*/ 1 h 6"/>
                <a:gd name="T4" fmla="*/ 0 w 6"/>
                <a:gd name="T5" fmla="*/ 4 h 6"/>
                <a:gd name="T6" fmla="*/ 2 w 6"/>
                <a:gd name="T7" fmla="*/ 6 h 6"/>
                <a:gd name="T8" fmla="*/ 2 w 6"/>
                <a:gd name="T9" fmla="*/ 6 h 6"/>
                <a:gd name="T10" fmla="*/ 3 w 6"/>
                <a:gd name="T11" fmla="*/ 6 h 6"/>
                <a:gd name="T12" fmla="*/ 3 w 6"/>
                <a:gd name="T13" fmla="*/ 6 h 6"/>
                <a:gd name="T14" fmla="*/ 5 w 6"/>
                <a:gd name="T15" fmla="*/ 5 h 6"/>
                <a:gd name="T16" fmla="*/ 5 w 6"/>
                <a:gd name="T17" fmla="*/ 5 h 6"/>
                <a:gd name="T18" fmla="*/ 6 w 6"/>
                <a:gd name="T19" fmla="*/ 3 h 6"/>
                <a:gd name="T20" fmla="*/ 3 w 6"/>
                <a:gd name="T2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6">
                  <a:moveTo>
                    <a:pt x="3" y="0"/>
                  </a:moveTo>
                  <a:cubicBezTo>
                    <a:pt x="3" y="0"/>
                    <a:pt x="3" y="0"/>
                    <a:pt x="2" y="1"/>
                  </a:cubicBezTo>
                  <a:cubicBezTo>
                    <a:pt x="1" y="1"/>
                    <a:pt x="0" y="2"/>
                    <a:pt x="0" y="4"/>
                  </a:cubicBezTo>
                  <a:cubicBezTo>
                    <a:pt x="0" y="5"/>
                    <a:pt x="1" y="5"/>
                    <a:pt x="2" y="6"/>
                  </a:cubicBezTo>
                  <a:cubicBezTo>
                    <a:pt x="2" y="6"/>
                    <a:pt x="2" y="6"/>
                    <a:pt x="2" y="6"/>
                  </a:cubicBezTo>
                  <a:cubicBezTo>
                    <a:pt x="2" y="6"/>
                    <a:pt x="3" y="6"/>
                    <a:pt x="3" y="6"/>
                  </a:cubicBezTo>
                  <a:cubicBezTo>
                    <a:pt x="3" y="6"/>
                    <a:pt x="3" y="6"/>
                    <a:pt x="3" y="6"/>
                  </a:cubicBezTo>
                  <a:cubicBezTo>
                    <a:pt x="4" y="6"/>
                    <a:pt x="4" y="6"/>
                    <a:pt x="5" y="5"/>
                  </a:cubicBezTo>
                  <a:cubicBezTo>
                    <a:pt x="5" y="5"/>
                    <a:pt x="5" y="5"/>
                    <a:pt x="5" y="5"/>
                  </a:cubicBezTo>
                  <a:cubicBezTo>
                    <a:pt x="6" y="4"/>
                    <a:pt x="6" y="3"/>
                    <a:pt x="6" y="3"/>
                  </a:cubicBezTo>
                  <a:cubicBezTo>
                    <a:pt x="5" y="1"/>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3" name="Freeform 3238">
              <a:extLst>
                <a:ext uri="{FF2B5EF4-FFF2-40B4-BE49-F238E27FC236}">
                  <a16:creationId xmlns:a16="http://schemas.microsoft.com/office/drawing/2014/main" id="{8E0BF505-C865-F654-D975-9E086CBA7A97}"/>
                </a:ext>
              </a:extLst>
            </p:cNvPr>
            <p:cNvSpPr>
              <a:spLocks/>
            </p:cNvSpPr>
            <p:nvPr/>
          </p:nvSpPr>
          <p:spPr bwMode="auto">
            <a:xfrm>
              <a:off x="9728327" y="1886856"/>
              <a:ext cx="33106" cy="38623"/>
            </a:xfrm>
            <a:custGeom>
              <a:avLst/>
              <a:gdLst>
                <a:gd name="T0" fmla="*/ 2 w 5"/>
                <a:gd name="T1" fmla="*/ 0 h 6"/>
                <a:gd name="T2" fmla="*/ 2 w 5"/>
                <a:gd name="T3" fmla="*/ 0 h 6"/>
                <a:gd name="T4" fmla="*/ 0 w 5"/>
                <a:gd name="T5" fmla="*/ 3 h 6"/>
                <a:gd name="T6" fmla="*/ 0 w 5"/>
                <a:gd name="T7" fmla="*/ 3 h 6"/>
                <a:gd name="T8" fmla="*/ 0 w 5"/>
                <a:gd name="T9" fmla="*/ 3 h 6"/>
                <a:gd name="T10" fmla="*/ 1 w 5"/>
                <a:gd name="T11" fmla="*/ 5 h 6"/>
                <a:gd name="T12" fmla="*/ 1 w 5"/>
                <a:gd name="T13" fmla="*/ 6 h 6"/>
                <a:gd name="T14" fmla="*/ 2 w 5"/>
                <a:gd name="T15" fmla="*/ 6 h 6"/>
                <a:gd name="T16" fmla="*/ 3 w 5"/>
                <a:gd name="T17" fmla="*/ 6 h 6"/>
                <a:gd name="T18" fmla="*/ 5 w 5"/>
                <a:gd name="T19" fmla="*/ 2 h 6"/>
                <a:gd name="T20" fmla="*/ 2 w 5"/>
                <a:gd name="T2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6">
                  <a:moveTo>
                    <a:pt x="2" y="0"/>
                  </a:moveTo>
                  <a:cubicBezTo>
                    <a:pt x="2" y="0"/>
                    <a:pt x="2" y="0"/>
                    <a:pt x="2" y="0"/>
                  </a:cubicBezTo>
                  <a:cubicBezTo>
                    <a:pt x="1" y="1"/>
                    <a:pt x="0" y="2"/>
                    <a:pt x="0" y="3"/>
                  </a:cubicBezTo>
                  <a:cubicBezTo>
                    <a:pt x="0" y="3"/>
                    <a:pt x="0" y="3"/>
                    <a:pt x="0" y="3"/>
                  </a:cubicBezTo>
                  <a:cubicBezTo>
                    <a:pt x="0" y="3"/>
                    <a:pt x="0" y="3"/>
                    <a:pt x="0" y="3"/>
                  </a:cubicBezTo>
                  <a:cubicBezTo>
                    <a:pt x="0" y="4"/>
                    <a:pt x="0" y="5"/>
                    <a:pt x="1" y="5"/>
                  </a:cubicBezTo>
                  <a:cubicBezTo>
                    <a:pt x="1" y="5"/>
                    <a:pt x="1" y="6"/>
                    <a:pt x="1" y="6"/>
                  </a:cubicBezTo>
                  <a:cubicBezTo>
                    <a:pt x="2" y="6"/>
                    <a:pt x="2" y="6"/>
                    <a:pt x="2" y="6"/>
                  </a:cubicBezTo>
                  <a:cubicBezTo>
                    <a:pt x="2" y="6"/>
                    <a:pt x="3" y="6"/>
                    <a:pt x="3" y="6"/>
                  </a:cubicBezTo>
                  <a:cubicBezTo>
                    <a:pt x="4" y="5"/>
                    <a:pt x="5" y="4"/>
                    <a:pt x="5" y="2"/>
                  </a:cubicBezTo>
                  <a:cubicBezTo>
                    <a:pt x="5" y="1"/>
                    <a:pt x="4"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4" name="Freeform 3239">
              <a:extLst>
                <a:ext uri="{FF2B5EF4-FFF2-40B4-BE49-F238E27FC236}">
                  <a16:creationId xmlns:a16="http://schemas.microsoft.com/office/drawing/2014/main" id="{C6A85286-F823-D72D-4D43-8B8F277C8FAB}"/>
                </a:ext>
              </a:extLst>
            </p:cNvPr>
            <p:cNvSpPr>
              <a:spLocks/>
            </p:cNvSpPr>
            <p:nvPr/>
          </p:nvSpPr>
          <p:spPr bwMode="auto">
            <a:xfrm>
              <a:off x="8660668" y="1290953"/>
              <a:ext cx="38623" cy="33106"/>
            </a:xfrm>
            <a:custGeom>
              <a:avLst/>
              <a:gdLst>
                <a:gd name="T0" fmla="*/ 3 w 6"/>
                <a:gd name="T1" fmla="*/ 0 h 5"/>
                <a:gd name="T2" fmla="*/ 2 w 6"/>
                <a:gd name="T3" fmla="*/ 0 h 5"/>
                <a:gd name="T4" fmla="*/ 0 w 6"/>
                <a:gd name="T5" fmla="*/ 3 h 5"/>
                <a:gd name="T6" fmla="*/ 3 w 6"/>
                <a:gd name="T7" fmla="*/ 5 h 5"/>
                <a:gd name="T8" fmla="*/ 3 w 6"/>
                <a:gd name="T9" fmla="*/ 5 h 5"/>
                <a:gd name="T10" fmla="*/ 5 w 6"/>
                <a:gd name="T11" fmla="*/ 5 h 5"/>
                <a:gd name="T12" fmla="*/ 5 w 6"/>
                <a:gd name="T13" fmla="*/ 4 h 5"/>
                <a:gd name="T14" fmla="*/ 6 w 6"/>
                <a:gd name="T15" fmla="*/ 3 h 5"/>
                <a:gd name="T16" fmla="*/ 6 w 6"/>
                <a:gd name="T17" fmla="*/ 3 h 5"/>
                <a:gd name="T18" fmla="*/ 6 w 6"/>
                <a:gd name="T19" fmla="*/ 2 h 5"/>
                <a:gd name="T20" fmla="*/ 6 w 6"/>
                <a:gd name="T21" fmla="*/ 2 h 5"/>
                <a:gd name="T22" fmla="*/ 6 w 6"/>
                <a:gd name="T23" fmla="*/ 2 h 5"/>
                <a:gd name="T24" fmla="*/ 5 w 6"/>
                <a:gd name="T25" fmla="*/ 0 h 5"/>
                <a:gd name="T26" fmla="*/ 4 w 6"/>
                <a:gd name="T27" fmla="*/ 0 h 5"/>
                <a:gd name="T28" fmla="*/ 3 w 6"/>
                <a:gd name="T2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5">
                  <a:moveTo>
                    <a:pt x="3" y="0"/>
                  </a:moveTo>
                  <a:cubicBezTo>
                    <a:pt x="3" y="0"/>
                    <a:pt x="3" y="0"/>
                    <a:pt x="2" y="0"/>
                  </a:cubicBezTo>
                  <a:cubicBezTo>
                    <a:pt x="1" y="0"/>
                    <a:pt x="0" y="1"/>
                    <a:pt x="0" y="3"/>
                  </a:cubicBezTo>
                  <a:cubicBezTo>
                    <a:pt x="0" y="4"/>
                    <a:pt x="2" y="5"/>
                    <a:pt x="3" y="5"/>
                  </a:cubicBezTo>
                  <a:cubicBezTo>
                    <a:pt x="3" y="5"/>
                    <a:pt x="3" y="5"/>
                    <a:pt x="3" y="5"/>
                  </a:cubicBezTo>
                  <a:cubicBezTo>
                    <a:pt x="4" y="5"/>
                    <a:pt x="4" y="5"/>
                    <a:pt x="5" y="5"/>
                  </a:cubicBezTo>
                  <a:cubicBezTo>
                    <a:pt x="5" y="4"/>
                    <a:pt x="5" y="4"/>
                    <a:pt x="5" y="4"/>
                  </a:cubicBezTo>
                  <a:cubicBezTo>
                    <a:pt x="5" y="4"/>
                    <a:pt x="5" y="4"/>
                    <a:pt x="6" y="3"/>
                  </a:cubicBezTo>
                  <a:cubicBezTo>
                    <a:pt x="6" y="3"/>
                    <a:pt x="6" y="3"/>
                    <a:pt x="6" y="3"/>
                  </a:cubicBezTo>
                  <a:cubicBezTo>
                    <a:pt x="6" y="3"/>
                    <a:pt x="6" y="2"/>
                    <a:pt x="6" y="2"/>
                  </a:cubicBezTo>
                  <a:cubicBezTo>
                    <a:pt x="6" y="2"/>
                    <a:pt x="6" y="2"/>
                    <a:pt x="6" y="2"/>
                  </a:cubicBezTo>
                  <a:cubicBezTo>
                    <a:pt x="6" y="2"/>
                    <a:pt x="6" y="2"/>
                    <a:pt x="6" y="2"/>
                  </a:cubicBezTo>
                  <a:cubicBezTo>
                    <a:pt x="5" y="1"/>
                    <a:pt x="5" y="1"/>
                    <a:pt x="5" y="0"/>
                  </a:cubicBezTo>
                  <a:cubicBezTo>
                    <a:pt x="5" y="0"/>
                    <a:pt x="5" y="0"/>
                    <a:pt x="4" y="0"/>
                  </a:cubicBezTo>
                  <a:cubicBezTo>
                    <a:pt x="4"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5" name="Freeform 3240">
              <a:extLst>
                <a:ext uri="{FF2B5EF4-FFF2-40B4-BE49-F238E27FC236}">
                  <a16:creationId xmlns:a16="http://schemas.microsoft.com/office/drawing/2014/main" id="{2ABA8827-A2B4-3B66-8B2F-A8E91C5BA297}"/>
                </a:ext>
              </a:extLst>
            </p:cNvPr>
            <p:cNvSpPr>
              <a:spLocks/>
            </p:cNvSpPr>
            <p:nvPr/>
          </p:nvSpPr>
          <p:spPr bwMode="auto">
            <a:xfrm>
              <a:off x="8790332" y="1558558"/>
              <a:ext cx="41382" cy="38623"/>
            </a:xfrm>
            <a:custGeom>
              <a:avLst/>
              <a:gdLst>
                <a:gd name="T0" fmla="*/ 3 w 6"/>
                <a:gd name="T1" fmla="*/ 0 h 6"/>
                <a:gd name="T2" fmla="*/ 2 w 6"/>
                <a:gd name="T3" fmla="*/ 0 h 6"/>
                <a:gd name="T4" fmla="*/ 0 w 6"/>
                <a:gd name="T5" fmla="*/ 3 h 6"/>
                <a:gd name="T6" fmla="*/ 1 w 6"/>
                <a:gd name="T7" fmla="*/ 5 h 6"/>
                <a:gd name="T8" fmla="*/ 1 w 6"/>
                <a:gd name="T9" fmla="*/ 5 h 6"/>
                <a:gd name="T10" fmla="*/ 3 w 6"/>
                <a:gd name="T11" fmla="*/ 6 h 6"/>
                <a:gd name="T12" fmla="*/ 3 w 6"/>
                <a:gd name="T13" fmla="*/ 6 h 6"/>
                <a:gd name="T14" fmla="*/ 4 w 6"/>
                <a:gd name="T15" fmla="*/ 5 h 6"/>
                <a:gd name="T16" fmla="*/ 5 w 6"/>
                <a:gd name="T17" fmla="*/ 5 h 6"/>
                <a:gd name="T18" fmla="*/ 6 w 6"/>
                <a:gd name="T19" fmla="*/ 2 h 6"/>
                <a:gd name="T20" fmla="*/ 4 w 6"/>
                <a:gd name="T21" fmla="*/ 0 h 6"/>
                <a:gd name="T22" fmla="*/ 4 w 6"/>
                <a:gd name="T23" fmla="*/ 0 h 6"/>
                <a:gd name="T24" fmla="*/ 3 w 6"/>
                <a:gd name="T2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6">
                  <a:moveTo>
                    <a:pt x="3" y="0"/>
                  </a:moveTo>
                  <a:cubicBezTo>
                    <a:pt x="3" y="0"/>
                    <a:pt x="3" y="0"/>
                    <a:pt x="2" y="0"/>
                  </a:cubicBezTo>
                  <a:cubicBezTo>
                    <a:pt x="1" y="0"/>
                    <a:pt x="0" y="2"/>
                    <a:pt x="0" y="3"/>
                  </a:cubicBezTo>
                  <a:cubicBezTo>
                    <a:pt x="0" y="4"/>
                    <a:pt x="1" y="5"/>
                    <a:pt x="1" y="5"/>
                  </a:cubicBezTo>
                  <a:cubicBezTo>
                    <a:pt x="1" y="5"/>
                    <a:pt x="1" y="5"/>
                    <a:pt x="1" y="5"/>
                  </a:cubicBezTo>
                  <a:cubicBezTo>
                    <a:pt x="2" y="5"/>
                    <a:pt x="2" y="6"/>
                    <a:pt x="3" y="6"/>
                  </a:cubicBezTo>
                  <a:cubicBezTo>
                    <a:pt x="3" y="6"/>
                    <a:pt x="3" y="6"/>
                    <a:pt x="3" y="6"/>
                  </a:cubicBezTo>
                  <a:cubicBezTo>
                    <a:pt x="4" y="5"/>
                    <a:pt x="4" y="5"/>
                    <a:pt x="4" y="5"/>
                  </a:cubicBezTo>
                  <a:cubicBezTo>
                    <a:pt x="5" y="5"/>
                    <a:pt x="5" y="5"/>
                    <a:pt x="5" y="5"/>
                  </a:cubicBezTo>
                  <a:cubicBezTo>
                    <a:pt x="5" y="4"/>
                    <a:pt x="6" y="3"/>
                    <a:pt x="6" y="2"/>
                  </a:cubicBezTo>
                  <a:cubicBezTo>
                    <a:pt x="5" y="1"/>
                    <a:pt x="5" y="1"/>
                    <a:pt x="4" y="0"/>
                  </a:cubicBezTo>
                  <a:cubicBezTo>
                    <a:pt x="4" y="0"/>
                    <a:pt x="4" y="0"/>
                    <a:pt x="4" y="0"/>
                  </a:cubicBezTo>
                  <a:cubicBezTo>
                    <a:pt x="3"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6" name="Freeform 3241">
              <a:extLst>
                <a:ext uri="{FF2B5EF4-FFF2-40B4-BE49-F238E27FC236}">
                  <a16:creationId xmlns:a16="http://schemas.microsoft.com/office/drawing/2014/main" id="{61078998-0CB0-E71F-1AE3-71B3B2C3141B}"/>
                </a:ext>
              </a:extLst>
            </p:cNvPr>
            <p:cNvSpPr>
              <a:spLocks/>
            </p:cNvSpPr>
            <p:nvPr/>
          </p:nvSpPr>
          <p:spPr bwMode="auto">
            <a:xfrm>
              <a:off x="9681427" y="2835887"/>
              <a:ext cx="33106" cy="41382"/>
            </a:xfrm>
            <a:custGeom>
              <a:avLst/>
              <a:gdLst>
                <a:gd name="T0" fmla="*/ 2 w 5"/>
                <a:gd name="T1" fmla="*/ 0 h 6"/>
                <a:gd name="T2" fmla="*/ 2 w 5"/>
                <a:gd name="T3" fmla="*/ 0 h 6"/>
                <a:gd name="T4" fmla="*/ 2 w 5"/>
                <a:gd name="T5" fmla="*/ 0 h 6"/>
                <a:gd name="T6" fmla="*/ 2 w 5"/>
                <a:gd name="T7" fmla="*/ 0 h 6"/>
                <a:gd name="T8" fmla="*/ 0 w 5"/>
                <a:gd name="T9" fmla="*/ 1 h 6"/>
                <a:gd name="T10" fmla="*/ 0 w 5"/>
                <a:gd name="T11" fmla="*/ 1 h 6"/>
                <a:gd name="T12" fmla="*/ 0 w 5"/>
                <a:gd name="T13" fmla="*/ 3 h 6"/>
                <a:gd name="T14" fmla="*/ 2 w 5"/>
                <a:gd name="T15" fmla="*/ 6 h 6"/>
                <a:gd name="T16" fmla="*/ 3 w 5"/>
                <a:gd name="T17" fmla="*/ 6 h 6"/>
                <a:gd name="T18" fmla="*/ 5 w 5"/>
                <a:gd name="T19" fmla="*/ 3 h 6"/>
                <a:gd name="T20" fmla="*/ 5 w 5"/>
                <a:gd name="T21" fmla="*/ 3 h 6"/>
                <a:gd name="T22" fmla="*/ 5 w 5"/>
                <a:gd name="T23" fmla="*/ 3 h 6"/>
                <a:gd name="T24" fmla="*/ 5 w 5"/>
                <a:gd name="T25" fmla="*/ 1 h 6"/>
                <a:gd name="T26" fmla="*/ 4 w 5"/>
                <a:gd name="T27" fmla="*/ 1 h 6"/>
                <a:gd name="T28" fmla="*/ 2 w 5"/>
                <a:gd name="T2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6">
                  <a:moveTo>
                    <a:pt x="2" y="0"/>
                  </a:moveTo>
                  <a:cubicBezTo>
                    <a:pt x="2" y="0"/>
                    <a:pt x="2" y="0"/>
                    <a:pt x="2" y="0"/>
                  </a:cubicBezTo>
                  <a:cubicBezTo>
                    <a:pt x="2" y="0"/>
                    <a:pt x="2" y="0"/>
                    <a:pt x="2" y="0"/>
                  </a:cubicBezTo>
                  <a:cubicBezTo>
                    <a:pt x="2" y="0"/>
                    <a:pt x="2" y="0"/>
                    <a:pt x="2" y="0"/>
                  </a:cubicBezTo>
                  <a:cubicBezTo>
                    <a:pt x="1" y="1"/>
                    <a:pt x="1" y="1"/>
                    <a:pt x="0" y="1"/>
                  </a:cubicBezTo>
                  <a:cubicBezTo>
                    <a:pt x="0" y="1"/>
                    <a:pt x="0" y="1"/>
                    <a:pt x="0" y="1"/>
                  </a:cubicBezTo>
                  <a:cubicBezTo>
                    <a:pt x="0" y="2"/>
                    <a:pt x="0" y="3"/>
                    <a:pt x="0" y="3"/>
                  </a:cubicBezTo>
                  <a:cubicBezTo>
                    <a:pt x="0" y="5"/>
                    <a:pt x="1" y="6"/>
                    <a:pt x="2" y="6"/>
                  </a:cubicBezTo>
                  <a:cubicBezTo>
                    <a:pt x="3" y="6"/>
                    <a:pt x="3" y="6"/>
                    <a:pt x="3" y="6"/>
                  </a:cubicBezTo>
                  <a:cubicBezTo>
                    <a:pt x="4" y="5"/>
                    <a:pt x="5" y="4"/>
                    <a:pt x="5" y="3"/>
                  </a:cubicBezTo>
                  <a:cubicBezTo>
                    <a:pt x="5" y="3"/>
                    <a:pt x="5" y="3"/>
                    <a:pt x="5" y="3"/>
                  </a:cubicBezTo>
                  <a:cubicBezTo>
                    <a:pt x="5" y="3"/>
                    <a:pt x="5" y="3"/>
                    <a:pt x="5" y="3"/>
                  </a:cubicBezTo>
                  <a:cubicBezTo>
                    <a:pt x="5" y="2"/>
                    <a:pt x="5" y="2"/>
                    <a:pt x="5" y="1"/>
                  </a:cubicBezTo>
                  <a:cubicBezTo>
                    <a:pt x="4" y="1"/>
                    <a:pt x="4" y="1"/>
                    <a:pt x="4" y="1"/>
                  </a:cubicBezTo>
                  <a:cubicBezTo>
                    <a:pt x="4" y="1"/>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7" name="Freeform 3242">
              <a:extLst>
                <a:ext uri="{FF2B5EF4-FFF2-40B4-BE49-F238E27FC236}">
                  <a16:creationId xmlns:a16="http://schemas.microsoft.com/office/drawing/2014/main" id="{E2E5E71F-9DA3-98CB-BBAA-63D0AC95026A}"/>
                </a:ext>
              </a:extLst>
            </p:cNvPr>
            <p:cNvSpPr>
              <a:spLocks/>
            </p:cNvSpPr>
            <p:nvPr/>
          </p:nvSpPr>
          <p:spPr bwMode="auto">
            <a:xfrm>
              <a:off x="10147666" y="2830370"/>
              <a:ext cx="33106" cy="38623"/>
            </a:xfrm>
            <a:custGeom>
              <a:avLst/>
              <a:gdLst>
                <a:gd name="T0" fmla="*/ 2 w 5"/>
                <a:gd name="T1" fmla="*/ 0 h 6"/>
                <a:gd name="T2" fmla="*/ 2 w 5"/>
                <a:gd name="T3" fmla="*/ 0 h 6"/>
                <a:gd name="T4" fmla="*/ 2 w 5"/>
                <a:gd name="T5" fmla="*/ 0 h 6"/>
                <a:gd name="T6" fmla="*/ 2 w 5"/>
                <a:gd name="T7" fmla="*/ 0 h 6"/>
                <a:gd name="T8" fmla="*/ 0 w 5"/>
                <a:gd name="T9" fmla="*/ 2 h 6"/>
                <a:gd name="T10" fmla="*/ 0 w 5"/>
                <a:gd name="T11" fmla="*/ 2 h 6"/>
                <a:gd name="T12" fmla="*/ 0 w 5"/>
                <a:gd name="T13" fmla="*/ 3 h 6"/>
                <a:gd name="T14" fmla="*/ 0 w 5"/>
                <a:gd name="T15" fmla="*/ 3 h 6"/>
                <a:gd name="T16" fmla="*/ 0 w 5"/>
                <a:gd name="T17" fmla="*/ 3 h 6"/>
                <a:gd name="T18" fmla="*/ 2 w 5"/>
                <a:gd name="T19" fmla="*/ 6 h 6"/>
                <a:gd name="T20" fmla="*/ 3 w 5"/>
                <a:gd name="T21" fmla="*/ 6 h 6"/>
                <a:gd name="T22" fmla="*/ 5 w 5"/>
                <a:gd name="T23" fmla="*/ 2 h 6"/>
                <a:gd name="T24" fmla="*/ 4 w 5"/>
                <a:gd name="T25" fmla="*/ 1 h 6"/>
                <a:gd name="T26" fmla="*/ 3 w 5"/>
                <a:gd name="T27" fmla="*/ 0 h 6"/>
                <a:gd name="T28" fmla="*/ 2 w 5"/>
                <a:gd name="T2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6">
                  <a:moveTo>
                    <a:pt x="2" y="0"/>
                  </a:moveTo>
                  <a:cubicBezTo>
                    <a:pt x="2" y="0"/>
                    <a:pt x="2" y="0"/>
                    <a:pt x="2" y="0"/>
                  </a:cubicBezTo>
                  <a:cubicBezTo>
                    <a:pt x="2" y="0"/>
                    <a:pt x="2" y="0"/>
                    <a:pt x="2" y="0"/>
                  </a:cubicBezTo>
                  <a:cubicBezTo>
                    <a:pt x="2" y="0"/>
                    <a:pt x="2" y="0"/>
                    <a:pt x="2" y="0"/>
                  </a:cubicBezTo>
                  <a:cubicBezTo>
                    <a:pt x="1" y="0"/>
                    <a:pt x="0" y="1"/>
                    <a:pt x="0" y="2"/>
                  </a:cubicBezTo>
                  <a:cubicBezTo>
                    <a:pt x="0" y="2"/>
                    <a:pt x="0" y="2"/>
                    <a:pt x="0" y="2"/>
                  </a:cubicBezTo>
                  <a:cubicBezTo>
                    <a:pt x="0" y="2"/>
                    <a:pt x="0" y="3"/>
                    <a:pt x="0" y="3"/>
                  </a:cubicBezTo>
                  <a:cubicBezTo>
                    <a:pt x="0" y="3"/>
                    <a:pt x="0" y="3"/>
                    <a:pt x="0" y="3"/>
                  </a:cubicBezTo>
                  <a:cubicBezTo>
                    <a:pt x="0" y="3"/>
                    <a:pt x="0" y="3"/>
                    <a:pt x="0" y="3"/>
                  </a:cubicBezTo>
                  <a:cubicBezTo>
                    <a:pt x="0" y="5"/>
                    <a:pt x="1" y="6"/>
                    <a:pt x="2" y="6"/>
                  </a:cubicBezTo>
                  <a:cubicBezTo>
                    <a:pt x="2" y="6"/>
                    <a:pt x="3" y="6"/>
                    <a:pt x="3" y="6"/>
                  </a:cubicBezTo>
                  <a:cubicBezTo>
                    <a:pt x="4" y="5"/>
                    <a:pt x="5" y="4"/>
                    <a:pt x="5" y="2"/>
                  </a:cubicBezTo>
                  <a:cubicBezTo>
                    <a:pt x="5" y="2"/>
                    <a:pt x="4" y="1"/>
                    <a:pt x="4" y="1"/>
                  </a:cubicBezTo>
                  <a:cubicBezTo>
                    <a:pt x="4" y="1"/>
                    <a:pt x="4" y="0"/>
                    <a:pt x="3" y="0"/>
                  </a:cubicBezTo>
                  <a:cubicBezTo>
                    <a:pt x="3" y="0"/>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8" name="Freeform 3243">
              <a:extLst>
                <a:ext uri="{FF2B5EF4-FFF2-40B4-BE49-F238E27FC236}">
                  <a16:creationId xmlns:a16="http://schemas.microsoft.com/office/drawing/2014/main" id="{6EE155B5-59B3-FFA6-B3A3-825967C674A0}"/>
                </a:ext>
              </a:extLst>
            </p:cNvPr>
            <p:cNvSpPr>
              <a:spLocks/>
            </p:cNvSpPr>
            <p:nvPr/>
          </p:nvSpPr>
          <p:spPr bwMode="auto">
            <a:xfrm>
              <a:off x="9085524" y="1073007"/>
              <a:ext cx="38623" cy="41382"/>
            </a:xfrm>
            <a:custGeom>
              <a:avLst/>
              <a:gdLst>
                <a:gd name="T0" fmla="*/ 3 w 6"/>
                <a:gd name="T1" fmla="*/ 0 h 6"/>
                <a:gd name="T2" fmla="*/ 2 w 6"/>
                <a:gd name="T3" fmla="*/ 0 h 6"/>
                <a:gd name="T4" fmla="*/ 2 w 6"/>
                <a:gd name="T5" fmla="*/ 0 h 6"/>
                <a:gd name="T6" fmla="*/ 2 w 6"/>
                <a:gd name="T7" fmla="*/ 0 h 6"/>
                <a:gd name="T8" fmla="*/ 1 w 6"/>
                <a:gd name="T9" fmla="*/ 1 h 6"/>
                <a:gd name="T10" fmla="*/ 1 w 6"/>
                <a:gd name="T11" fmla="*/ 1 h 6"/>
                <a:gd name="T12" fmla="*/ 0 w 6"/>
                <a:gd name="T13" fmla="*/ 3 h 6"/>
                <a:gd name="T14" fmla="*/ 0 w 6"/>
                <a:gd name="T15" fmla="*/ 5 h 6"/>
                <a:gd name="T16" fmla="*/ 1 w 6"/>
                <a:gd name="T17" fmla="*/ 5 h 6"/>
                <a:gd name="T18" fmla="*/ 2 w 6"/>
                <a:gd name="T19" fmla="*/ 6 h 6"/>
                <a:gd name="T20" fmla="*/ 2 w 6"/>
                <a:gd name="T21" fmla="*/ 6 h 6"/>
                <a:gd name="T22" fmla="*/ 3 w 6"/>
                <a:gd name="T23" fmla="*/ 6 h 6"/>
                <a:gd name="T24" fmla="*/ 3 w 6"/>
                <a:gd name="T25" fmla="*/ 6 h 6"/>
                <a:gd name="T26" fmla="*/ 5 w 6"/>
                <a:gd name="T27" fmla="*/ 2 h 6"/>
                <a:gd name="T28" fmla="*/ 5 w 6"/>
                <a:gd name="T29" fmla="*/ 2 h 6"/>
                <a:gd name="T30" fmla="*/ 5 w 6"/>
                <a:gd name="T31" fmla="*/ 2 h 6"/>
                <a:gd name="T32" fmla="*/ 3 w 6"/>
                <a:gd name="T3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 h="6">
                  <a:moveTo>
                    <a:pt x="3" y="0"/>
                  </a:moveTo>
                  <a:cubicBezTo>
                    <a:pt x="2" y="0"/>
                    <a:pt x="2" y="0"/>
                    <a:pt x="2" y="0"/>
                  </a:cubicBezTo>
                  <a:cubicBezTo>
                    <a:pt x="2" y="0"/>
                    <a:pt x="2" y="0"/>
                    <a:pt x="2" y="0"/>
                  </a:cubicBezTo>
                  <a:cubicBezTo>
                    <a:pt x="2" y="0"/>
                    <a:pt x="2" y="0"/>
                    <a:pt x="2" y="0"/>
                  </a:cubicBezTo>
                  <a:cubicBezTo>
                    <a:pt x="1" y="0"/>
                    <a:pt x="1" y="1"/>
                    <a:pt x="1" y="1"/>
                  </a:cubicBezTo>
                  <a:cubicBezTo>
                    <a:pt x="1" y="1"/>
                    <a:pt x="1" y="1"/>
                    <a:pt x="1" y="1"/>
                  </a:cubicBezTo>
                  <a:cubicBezTo>
                    <a:pt x="0" y="2"/>
                    <a:pt x="0" y="2"/>
                    <a:pt x="0" y="3"/>
                  </a:cubicBezTo>
                  <a:cubicBezTo>
                    <a:pt x="0" y="4"/>
                    <a:pt x="0" y="4"/>
                    <a:pt x="0" y="5"/>
                  </a:cubicBezTo>
                  <a:cubicBezTo>
                    <a:pt x="0" y="5"/>
                    <a:pt x="1" y="5"/>
                    <a:pt x="1" y="5"/>
                  </a:cubicBezTo>
                  <a:cubicBezTo>
                    <a:pt x="1" y="5"/>
                    <a:pt x="1" y="5"/>
                    <a:pt x="2" y="6"/>
                  </a:cubicBezTo>
                  <a:cubicBezTo>
                    <a:pt x="2" y="6"/>
                    <a:pt x="2" y="6"/>
                    <a:pt x="2" y="6"/>
                  </a:cubicBezTo>
                  <a:cubicBezTo>
                    <a:pt x="2" y="6"/>
                    <a:pt x="2" y="6"/>
                    <a:pt x="3" y="6"/>
                  </a:cubicBezTo>
                  <a:cubicBezTo>
                    <a:pt x="3" y="6"/>
                    <a:pt x="3" y="6"/>
                    <a:pt x="3" y="6"/>
                  </a:cubicBezTo>
                  <a:cubicBezTo>
                    <a:pt x="5" y="5"/>
                    <a:pt x="6" y="4"/>
                    <a:pt x="5" y="2"/>
                  </a:cubicBezTo>
                  <a:cubicBezTo>
                    <a:pt x="5" y="2"/>
                    <a:pt x="5" y="2"/>
                    <a:pt x="5" y="2"/>
                  </a:cubicBezTo>
                  <a:cubicBezTo>
                    <a:pt x="5" y="2"/>
                    <a:pt x="5" y="2"/>
                    <a:pt x="5" y="2"/>
                  </a:cubicBezTo>
                  <a:cubicBezTo>
                    <a:pt x="5" y="1"/>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9" name="Freeform 3244">
              <a:extLst>
                <a:ext uri="{FF2B5EF4-FFF2-40B4-BE49-F238E27FC236}">
                  <a16:creationId xmlns:a16="http://schemas.microsoft.com/office/drawing/2014/main" id="{13C3E284-34EA-2D6E-BF50-0A7E5356199F}"/>
                </a:ext>
              </a:extLst>
            </p:cNvPr>
            <p:cNvSpPr>
              <a:spLocks/>
            </p:cNvSpPr>
            <p:nvPr/>
          </p:nvSpPr>
          <p:spPr bwMode="auto">
            <a:xfrm>
              <a:off x="9019313" y="1362683"/>
              <a:ext cx="27588" cy="24829"/>
            </a:xfrm>
            <a:custGeom>
              <a:avLst/>
              <a:gdLst>
                <a:gd name="T0" fmla="*/ 2 w 4"/>
                <a:gd name="T1" fmla="*/ 0 h 4"/>
                <a:gd name="T2" fmla="*/ 2 w 4"/>
                <a:gd name="T3" fmla="*/ 0 h 4"/>
                <a:gd name="T4" fmla="*/ 1 w 4"/>
                <a:gd name="T5" fmla="*/ 0 h 4"/>
                <a:gd name="T6" fmla="*/ 1 w 4"/>
                <a:gd name="T7" fmla="*/ 1 h 4"/>
                <a:gd name="T8" fmla="*/ 0 w 4"/>
                <a:gd name="T9" fmla="*/ 1 h 4"/>
                <a:gd name="T10" fmla="*/ 0 w 4"/>
                <a:gd name="T11" fmla="*/ 2 h 4"/>
                <a:gd name="T12" fmla="*/ 0 w 4"/>
                <a:gd name="T13" fmla="*/ 2 h 4"/>
                <a:gd name="T14" fmla="*/ 2 w 4"/>
                <a:gd name="T15" fmla="*/ 4 h 4"/>
                <a:gd name="T16" fmla="*/ 2 w 4"/>
                <a:gd name="T17" fmla="*/ 4 h 4"/>
                <a:gd name="T18" fmla="*/ 3 w 4"/>
                <a:gd name="T19" fmla="*/ 4 h 4"/>
                <a:gd name="T20" fmla="*/ 3 w 4"/>
                <a:gd name="T21" fmla="*/ 4 h 4"/>
                <a:gd name="T22" fmla="*/ 3 w 4"/>
                <a:gd name="T23" fmla="*/ 3 h 4"/>
                <a:gd name="T24" fmla="*/ 3 w 4"/>
                <a:gd name="T25" fmla="*/ 3 h 4"/>
                <a:gd name="T26" fmla="*/ 4 w 4"/>
                <a:gd name="T27" fmla="*/ 1 h 4"/>
                <a:gd name="T28" fmla="*/ 3 w 4"/>
                <a:gd name="T29" fmla="*/ 0 h 4"/>
                <a:gd name="T30" fmla="*/ 3 w 4"/>
                <a:gd name="T31" fmla="*/ 0 h 4"/>
                <a:gd name="T32" fmla="*/ 3 w 4"/>
                <a:gd name="T33" fmla="*/ 0 h 4"/>
                <a:gd name="T34" fmla="*/ 2 w 4"/>
                <a:gd name="T35" fmla="*/ 0 h 4"/>
                <a:gd name="T36" fmla="*/ 2 w 4"/>
                <a:gd name="T3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 h="4">
                  <a:moveTo>
                    <a:pt x="2" y="0"/>
                  </a:moveTo>
                  <a:cubicBezTo>
                    <a:pt x="2" y="0"/>
                    <a:pt x="2" y="0"/>
                    <a:pt x="2" y="0"/>
                  </a:cubicBezTo>
                  <a:cubicBezTo>
                    <a:pt x="1" y="0"/>
                    <a:pt x="1" y="0"/>
                    <a:pt x="1" y="0"/>
                  </a:cubicBezTo>
                  <a:cubicBezTo>
                    <a:pt x="1" y="0"/>
                    <a:pt x="1" y="1"/>
                    <a:pt x="1" y="1"/>
                  </a:cubicBezTo>
                  <a:cubicBezTo>
                    <a:pt x="0" y="1"/>
                    <a:pt x="0" y="1"/>
                    <a:pt x="0" y="1"/>
                  </a:cubicBezTo>
                  <a:cubicBezTo>
                    <a:pt x="0" y="1"/>
                    <a:pt x="0" y="2"/>
                    <a:pt x="0" y="2"/>
                  </a:cubicBezTo>
                  <a:cubicBezTo>
                    <a:pt x="0" y="2"/>
                    <a:pt x="0" y="2"/>
                    <a:pt x="0" y="2"/>
                  </a:cubicBezTo>
                  <a:cubicBezTo>
                    <a:pt x="0" y="3"/>
                    <a:pt x="1" y="4"/>
                    <a:pt x="2" y="4"/>
                  </a:cubicBezTo>
                  <a:cubicBezTo>
                    <a:pt x="2" y="4"/>
                    <a:pt x="2" y="4"/>
                    <a:pt x="2" y="4"/>
                  </a:cubicBezTo>
                  <a:cubicBezTo>
                    <a:pt x="2" y="4"/>
                    <a:pt x="3" y="4"/>
                    <a:pt x="3" y="4"/>
                  </a:cubicBezTo>
                  <a:cubicBezTo>
                    <a:pt x="3" y="4"/>
                    <a:pt x="3" y="4"/>
                    <a:pt x="3" y="4"/>
                  </a:cubicBezTo>
                  <a:cubicBezTo>
                    <a:pt x="3" y="4"/>
                    <a:pt x="3" y="3"/>
                    <a:pt x="3" y="3"/>
                  </a:cubicBezTo>
                  <a:cubicBezTo>
                    <a:pt x="3" y="3"/>
                    <a:pt x="3" y="3"/>
                    <a:pt x="3" y="3"/>
                  </a:cubicBezTo>
                  <a:cubicBezTo>
                    <a:pt x="4" y="3"/>
                    <a:pt x="4" y="2"/>
                    <a:pt x="4" y="1"/>
                  </a:cubicBezTo>
                  <a:cubicBezTo>
                    <a:pt x="4" y="1"/>
                    <a:pt x="4" y="1"/>
                    <a:pt x="3" y="0"/>
                  </a:cubicBezTo>
                  <a:cubicBezTo>
                    <a:pt x="3" y="0"/>
                    <a:pt x="3" y="0"/>
                    <a:pt x="3" y="0"/>
                  </a:cubicBezTo>
                  <a:cubicBezTo>
                    <a:pt x="3" y="0"/>
                    <a:pt x="3" y="0"/>
                    <a:pt x="3" y="0"/>
                  </a:cubicBezTo>
                  <a:cubicBezTo>
                    <a:pt x="3" y="0"/>
                    <a:pt x="2"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60" name="Freeform 3245">
              <a:extLst>
                <a:ext uri="{FF2B5EF4-FFF2-40B4-BE49-F238E27FC236}">
                  <a16:creationId xmlns:a16="http://schemas.microsoft.com/office/drawing/2014/main" id="{54C4DA10-044A-7A27-6A11-FC99B002BF36}"/>
                </a:ext>
              </a:extLst>
            </p:cNvPr>
            <p:cNvSpPr>
              <a:spLocks/>
            </p:cNvSpPr>
            <p:nvPr/>
          </p:nvSpPr>
          <p:spPr bwMode="auto">
            <a:xfrm>
              <a:off x="9019313" y="824715"/>
              <a:ext cx="27588" cy="27588"/>
            </a:xfrm>
            <a:custGeom>
              <a:avLst/>
              <a:gdLst>
                <a:gd name="T0" fmla="*/ 2 w 4"/>
                <a:gd name="T1" fmla="*/ 0 h 4"/>
                <a:gd name="T2" fmla="*/ 1 w 4"/>
                <a:gd name="T3" fmla="*/ 0 h 4"/>
                <a:gd name="T4" fmla="*/ 0 w 4"/>
                <a:gd name="T5" fmla="*/ 1 h 4"/>
                <a:gd name="T6" fmla="*/ 0 w 4"/>
                <a:gd name="T7" fmla="*/ 2 h 4"/>
                <a:gd name="T8" fmla="*/ 0 w 4"/>
                <a:gd name="T9" fmla="*/ 2 h 4"/>
                <a:gd name="T10" fmla="*/ 0 w 4"/>
                <a:gd name="T11" fmla="*/ 2 h 4"/>
                <a:gd name="T12" fmla="*/ 0 w 4"/>
                <a:gd name="T13" fmla="*/ 3 h 4"/>
                <a:gd name="T14" fmla="*/ 1 w 4"/>
                <a:gd name="T15" fmla="*/ 4 h 4"/>
                <a:gd name="T16" fmla="*/ 1 w 4"/>
                <a:gd name="T17" fmla="*/ 4 h 4"/>
                <a:gd name="T18" fmla="*/ 1 w 4"/>
                <a:gd name="T19" fmla="*/ 4 h 4"/>
                <a:gd name="T20" fmla="*/ 2 w 4"/>
                <a:gd name="T21" fmla="*/ 4 h 4"/>
                <a:gd name="T22" fmla="*/ 2 w 4"/>
                <a:gd name="T23" fmla="*/ 4 h 4"/>
                <a:gd name="T24" fmla="*/ 2 w 4"/>
                <a:gd name="T25" fmla="*/ 4 h 4"/>
                <a:gd name="T26" fmla="*/ 2 w 4"/>
                <a:gd name="T27" fmla="*/ 4 h 4"/>
                <a:gd name="T28" fmla="*/ 3 w 4"/>
                <a:gd name="T29" fmla="*/ 4 h 4"/>
                <a:gd name="T30" fmla="*/ 4 w 4"/>
                <a:gd name="T31" fmla="*/ 3 h 4"/>
                <a:gd name="T32" fmla="*/ 4 w 4"/>
                <a:gd name="T33" fmla="*/ 3 h 4"/>
                <a:gd name="T34" fmla="*/ 4 w 4"/>
                <a:gd name="T35" fmla="*/ 2 h 4"/>
                <a:gd name="T36" fmla="*/ 4 w 4"/>
                <a:gd name="T37" fmla="*/ 2 h 4"/>
                <a:gd name="T38" fmla="*/ 3 w 4"/>
                <a:gd name="T39" fmla="*/ 1 h 4"/>
                <a:gd name="T40" fmla="*/ 3 w 4"/>
                <a:gd name="T41" fmla="*/ 1 h 4"/>
                <a:gd name="T42" fmla="*/ 3 w 4"/>
                <a:gd name="T43" fmla="*/ 1 h 4"/>
                <a:gd name="T44" fmla="*/ 2 w 4"/>
                <a:gd name="T45" fmla="*/ 1 h 4"/>
                <a:gd name="T46" fmla="*/ 2 w 4"/>
                <a:gd name="T47" fmla="*/ 0 h 4"/>
                <a:gd name="T48" fmla="*/ 2 w 4"/>
                <a:gd name="T4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 h="4">
                  <a:moveTo>
                    <a:pt x="2" y="0"/>
                  </a:moveTo>
                  <a:cubicBezTo>
                    <a:pt x="2" y="0"/>
                    <a:pt x="2" y="0"/>
                    <a:pt x="1" y="0"/>
                  </a:cubicBezTo>
                  <a:cubicBezTo>
                    <a:pt x="1" y="1"/>
                    <a:pt x="0" y="1"/>
                    <a:pt x="0" y="1"/>
                  </a:cubicBezTo>
                  <a:cubicBezTo>
                    <a:pt x="0" y="1"/>
                    <a:pt x="0" y="2"/>
                    <a:pt x="0" y="2"/>
                  </a:cubicBezTo>
                  <a:cubicBezTo>
                    <a:pt x="0" y="2"/>
                    <a:pt x="0" y="2"/>
                    <a:pt x="0" y="2"/>
                  </a:cubicBezTo>
                  <a:cubicBezTo>
                    <a:pt x="0" y="2"/>
                    <a:pt x="0" y="2"/>
                    <a:pt x="0" y="2"/>
                  </a:cubicBezTo>
                  <a:cubicBezTo>
                    <a:pt x="0" y="2"/>
                    <a:pt x="0" y="3"/>
                    <a:pt x="0" y="3"/>
                  </a:cubicBezTo>
                  <a:cubicBezTo>
                    <a:pt x="0" y="3"/>
                    <a:pt x="0" y="4"/>
                    <a:pt x="1" y="4"/>
                  </a:cubicBezTo>
                  <a:cubicBezTo>
                    <a:pt x="1" y="4"/>
                    <a:pt x="1" y="4"/>
                    <a:pt x="1" y="4"/>
                  </a:cubicBezTo>
                  <a:cubicBezTo>
                    <a:pt x="1" y="4"/>
                    <a:pt x="1" y="4"/>
                    <a:pt x="1" y="4"/>
                  </a:cubicBezTo>
                  <a:cubicBezTo>
                    <a:pt x="1" y="4"/>
                    <a:pt x="1" y="4"/>
                    <a:pt x="2" y="4"/>
                  </a:cubicBezTo>
                  <a:cubicBezTo>
                    <a:pt x="2" y="4"/>
                    <a:pt x="2" y="4"/>
                    <a:pt x="2" y="4"/>
                  </a:cubicBezTo>
                  <a:cubicBezTo>
                    <a:pt x="2" y="4"/>
                    <a:pt x="2" y="4"/>
                    <a:pt x="2" y="4"/>
                  </a:cubicBezTo>
                  <a:cubicBezTo>
                    <a:pt x="2" y="4"/>
                    <a:pt x="2" y="4"/>
                    <a:pt x="2" y="4"/>
                  </a:cubicBezTo>
                  <a:cubicBezTo>
                    <a:pt x="2" y="4"/>
                    <a:pt x="2" y="4"/>
                    <a:pt x="3" y="4"/>
                  </a:cubicBezTo>
                  <a:cubicBezTo>
                    <a:pt x="3" y="4"/>
                    <a:pt x="4" y="4"/>
                    <a:pt x="4" y="3"/>
                  </a:cubicBezTo>
                  <a:cubicBezTo>
                    <a:pt x="4" y="3"/>
                    <a:pt x="4" y="3"/>
                    <a:pt x="4" y="3"/>
                  </a:cubicBezTo>
                  <a:cubicBezTo>
                    <a:pt x="4" y="2"/>
                    <a:pt x="4" y="2"/>
                    <a:pt x="4" y="2"/>
                  </a:cubicBezTo>
                  <a:cubicBezTo>
                    <a:pt x="4" y="2"/>
                    <a:pt x="4" y="2"/>
                    <a:pt x="4" y="2"/>
                  </a:cubicBezTo>
                  <a:cubicBezTo>
                    <a:pt x="4" y="1"/>
                    <a:pt x="3" y="1"/>
                    <a:pt x="3" y="1"/>
                  </a:cubicBezTo>
                  <a:cubicBezTo>
                    <a:pt x="3" y="1"/>
                    <a:pt x="3" y="1"/>
                    <a:pt x="3" y="1"/>
                  </a:cubicBezTo>
                  <a:cubicBezTo>
                    <a:pt x="3" y="1"/>
                    <a:pt x="3" y="1"/>
                    <a:pt x="3" y="1"/>
                  </a:cubicBezTo>
                  <a:cubicBezTo>
                    <a:pt x="2" y="1"/>
                    <a:pt x="2" y="1"/>
                    <a:pt x="2" y="1"/>
                  </a:cubicBezTo>
                  <a:cubicBezTo>
                    <a:pt x="2" y="0"/>
                    <a:pt x="2"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61" name="Freeform 3246">
              <a:extLst>
                <a:ext uri="{FF2B5EF4-FFF2-40B4-BE49-F238E27FC236}">
                  <a16:creationId xmlns:a16="http://schemas.microsoft.com/office/drawing/2014/main" id="{267A12B2-C56E-9CE6-6158-9D6053273F36}"/>
                </a:ext>
              </a:extLst>
            </p:cNvPr>
            <p:cNvSpPr>
              <a:spLocks/>
            </p:cNvSpPr>
            <p:nvPr/>
          </p:nvSpPr>
          <p:spPr bwMode="auto">
            <a:xfrm>
              <a:off x="9355888" y="904720"/>
              <a:ext cx="24829" cy="24829"/>
            </a:xfrm>
            <a:custGeom>
              <a:avLst/>
              <a:gdLst>
                <a:gd name="T0" fmla="*/ 2 w 4"/>
                <a:gd name="T1" fmla="*/ 0 h 4"/>
                <a:gd name="T2" fmla="*/ 1 w 4"/>
                <a:gd name="T3" fmla="*/ 0 h 4"/>
                <a:gd name="T4" fmla="*/ 0 w 4"/>
                <a:gd name="T5" fmla="*/ 1 h 4"/>
                <a:gd name="T6" fmla="*/ 0 w 4"/>
                <a:gd name="T7" fmla="*/ 2 h 4"/>
                <a:gd name="T8" fmla="*/ 0 w 4"/>
                <a:gd name="T9" fmla="*/ 2 h 4"/>
                <a:gd name="T10" fmla="*/ 0 w 4"/>
                <a:gd name="T11" fmla="*/ 3 h 4"/>
                <a:gd name="T12" fmla="*/ 1 w 4"/>
                <a:gd name="T13" fmla="*/ 3 h 4"/>
                <a:gd name="T14" fmla="*/ 2 w 4"/>
                <a:gd name="T15" fmla="*/ 4 h 4"/>
                <a:gd name="T16" fmla="*/ 2 w 4"/>
                <a:gd name="T17" fmla="*/ 4 h 4"/>
                <a:gd name="T18" fmla="*/ 4 w 4"/>
                <a:gd name="T19" fmla="*/ 1 h 4"/>
                <a:gd name="T20" fmla="*/ 2 w 4"/>
                <a:gd name="T2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4">
                  <a:moveTo>
                    <a:pt x="2" y="0"/>
                  </a:moveTo>
                  <a:cubicBezTo>
                    <a:pt x="2" y="0"/>
                    <a:pt x="1" y="0"/>
                    <a:pt x="1" y="0"/>
                  </a:cubicBezTo>
                  <a:cubicBezTo>
                    <a:pt x="1" y="0"/>
                    <a:pt x="0" y="1"/>
                    <a:pt x="0" y="1"/>
                  </a:cubicBezTo>
                  <a:cubicBezTo>
                    <a:pt x="0" y="1"/>
                    <a:pt x="0" y="1"/>
                    <a:pt x="0" y="2"/>
                  </a:cubicBezTo>
                  <a:cubicBezTo>
                    <a:pt x="0" y="2"/>
                    <a:pt x="0" y="2"/>
                    <a:pt x="0" y="2"/>
                  </a:cubicBezTo>
                  <a:cubicBezTo>
                    <a:pt x="0" y="3"/>
                    <a:pt x="0" y="3"/>
                    <a:pt x="0" y="3"/>
                  </a:cubicBezTo>
                  <a:cubicBezTo>
                    <a:pt x="0" y="3"/>
                    <a:pt x="1" y="3"/>
                    <a:pt x="1" y="3"/>
                  </a:cubicBezTo>
                  <a:cubicBezTo>
                    <a:pt x="1" y="4"/>
                    <a:pt x="1" y="4"/>
                    <a:pt x="2" y="4"/>
                  </a:cubicBezTo>
                  <a:cubicBezTo>
                    <a:pt x="2" y="4"/>
                    <a:pt x="2" y="4"/>
                    <a:pt x="2" y="4"/>
                  </a:cubicBezTo>
                  <a:cubicBezTo>
                    <a:pt x="3" y="4"/>
                    <a:pt x="4" y="3"/>
                    <a:pt x="4" y="1"/>
                  </a:cubicBezTo>
                  <a:cubicBezTo>
                    <a:pt x="3" y="1"/>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62" name="Freeform 3247">
              <a:extLst>
                <a:ext uri="{FF2B5EF4-FFF2-40B4-BE49-F238E27FC236}">
                  <a16:creationId xmlns:a16="http://schemas.microsoft.com/office/drawing/2014/main" id="{B07AF3EF-E57E-6A60-87F5-0B940C58C5F5}"/>
                </a:ext>
              </a:extLst>
            </p:cNvPr>
            <p:cNvSpPr>
              <a:spLocks/>
            </p:cNvSpPr>
            <p:nvPr/>
          </p:nvSpPr>
          <p:spPr bwMode="auto">
            <a:xfrm>
              <a:off x="9648322" y="452275"/>
              <a:ext cx="27588" cy="24829"/>
            </a:xfrm>
            <a:custGeom>
              <a:avLst/>
              <a:gdLst>
                <a:gd name="T0" fmla="*/ 2 w 4"/>
                <a:gd name="T1" fmla="*/ 0 h 4"/>
                <a:gd name="T2" fmla="*/ 2 w 4"/>
                <a:gd name="T3" fmla="*/ 0 h 4"/>
                <a:gd name="T4" fmla="*/ 1 w 4"/>
                <a:gd name="T5" fmla="*/ 0 h 4"/>
                <a:gd name="T6" fmla="*/ 0 w 4"/>
                <a:gd name="T7" fmla="*/ 1 h 4"/>
                <a:gd name="T8" fmla="*/ 0 w 4"/>
                <a:gd name="T9" fmla="*/ 1 h 4"/>
                <a:gd name="T10" fmla="*/ 0 w 4"/>
                <a:gd name="T11" fmla="*/ 2 h 4"/>
                <a:gd name="T12" fmla="*/ 0 w 4"/>
                <a:gd name="T13" fmla="*/ 2 h 4"/>
                <a:gd name="T14" fmla="*/ 0 w 4"/>
                <a:gd name="T15" fmla="*/ 3 h 4"/>
                <a:gd name="T16" fmla="*/ 0 w 4"/>
                <a:gd name="T17" fmla="*/ 3 h 4"/>
                <a:gd name="T18" fmla="*/ 2 w 4"/>
                <a:gd name="T19" fmla="*/ 4 h 4"/>
                <a:gd name="T20" fmla="*/ 2 w 4"/>
                <a:gd name="T21" fmla="*/ 4 h 4"/>
                <a:gd name="T22" fmla="*/ 4 w 4"/>
                <a:gd name="T23" fmla="*/ 1 h 4"/>
                <a:gd name="T24" fmla="*/ 2 w 4"/>
                <a:gd name="T25"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4">
                  <a:moveTo>
                    <a:pt x="2" y="0"/>
                  </a:moveTo>
                  <a:cubicBezTo>
                    <a:pt x="2" y="0"/>
                    <a:pt x="2" y="0"/>
                    <a:pt x="2" y="0"/>
                  </a:cubicBezTo>
                  <a:cubicBezTo>
                    <a:pt x="1" y="0"/>
                    <a:pt x="1" y="0"/>
                    <a:pt x="1" y="0"/>
                  </a:cubicBezTo>
                  <a:cubicBezTo>
                    <a:pt x="1" y="0"/>
                    <a:pt x="1" y="1"/>
                    <a:pt x="0" y="1"/>
                  </a:cubicBezTo>
                  <a:cubicBezTo>
                    <a:pt x="0" y="1"/>
                    <a:pt x="0" y="1"/>
                    <a:pt x="0" y="1"/>
                  </a:cubicBezTo>
                  <a:cubicBezTo>
                    <a:pt x="0" y="1"/>
                    <a:pt x="0" y="2"/>
                    <a:pt x="0" y="2"/>
                  </a:cubicBezTo>
                  <a:cubicBezTo>
                    <a:pt x="0" y="2"/>
                    <a:pt x="0" y="2"/>
                    <a:pt x="0" y="2"/>
                  </a:cubicBezTo>
                  <a:cubicBezTo>
                    <a:pt x="0" y="2"/>
                    <a:pt x="0" y="2"/>
                    <a:pt x="0" y="3"/>
                  </a:cubicBezTo>
                  <a:cubicBezTo>
                    <a:pt x="0" y="3"/>
                    <a:pt x="0" y="3"/>
                    <a:pt x="0" y="3"/>
                  </a:cubicBezTo>
                  <a:cubicBezTo>
                    <a:pt x="1" y="3"/>
                    <a:pt x="1" y="4"/>
                    <a:pt x="2" y="4"/>
                  </a:cubicBezTo>
                  <a:cubicBezTo>
                    <a:pt x="2" y="4"/>
                    <a:pt x="2" y="4"/>
                    <a:pt x="2" y="4"/>
                  </a:cubicBezTo>
                  <a:cubicBezTo>
                    <a:pt x="3" y="4"/>
                    <a:pt x="4" y="3"/>
                    <a:pt x="4" y="1"/>
                  </a:cubicBezTo>
                  <a:cubicBezTo>
                    <a:pt x="4" y="1"/>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63" name="Freeform 3248">
              <a:extLst>
                <a:ext uri="{FF2B5EF4-FFF2-40B4-BE49-F238E27FC236}">
                  <a16:creationId xmlns:a16="http://schemas.microsoft.com/office/drawing/2014/main" id="{BE849558-EBED-B8B3-7285-894F24A7BAF7}"/>
                </a:ext>
              </a:extLst>
            </p:cNvPr>
            <p:cNvSpPr>
              <a:spLocks/>
            </p:cNvSpPr>
            <p:nvPr/>
          </p:nvSpPr>
          <p:spPr bwMode="auto">
            <a:xfrm>
              <a:off x="8903443" y="1244054"/>
              <a:ext cx="24829" cy="27588"/>
            </a:xfrm>
            <a:custGeom>
              <a:avLst/>
              <a:gdLst>
                <a:gd name="T0" fmla="*/ 2 w 4"/>
                <a:gd name="T1" fmla="*/ 0 h 4"/>
                <a:gd name="T2" fmla="*/ 2 w 4"/>
                <a:gd name="T3" fmla="*/ 0 h 4"/>
                <a:gd name="T4" fmla="*/ 0 w 4"/>
                <a:gd name="T5" fmla="*/ 2 h 4"/>
                <a:gd name="T6" fmla="*/ 0 w 4"/>
                <a:gd name="T7" fmla="*/ 2 h 4"/>
                <a:gd name="T8" fmla="*/ 0 w 4"/>
                <a:gd name="T9" fmla="*/ 3 h 4"/>
                <a:gd name="T10" fmla="*/ 1 w 4"/>
                <a:gd name="T11" fmla="*/ 4 h 4"/>
                <a:gd name="T12" fmla="*/ 2 w 4"/>
                <a:gd name="T13" fmla="*/ 4 h 4"/>
                <a:gd name="T14" fmla="*/ 2 w 4"/>
                <a:gd name="T15" fmla="*/ 4 h 4"/>
                <a:gd name="T16" fmla="*/ 3 w 4"/>
                <a:gd name="T17" fmla="*/ 4 h 4"/>
                <a:gd name="T18" fmla="*/ 3 w 4"/>
                <a:gd name="T19" fmla="*/ 3 h 4"/>
                <a:gd name="T20" fmla="*/ 4 w 4"/>
                <a:gd name="T21" fmla="*/ 3 h 4"/>
                <a:gd name="T22" fmla="*/ 4 w 4"/>
                <a:gd name="T23" fmla="*/ 2 h 4"/>
                <a:gd name="T24" fmla="*/ 4 w 4"/>
                <a:gd name="T25" fmla="*/ 1 h 4"/>
                <a:gd name="T26" fmla="*/ 4 w 4"/>
                <a:gd name="T27" fmla="*/ 1 h 4"/>
                <a:gd name="T28" fmla="*/ 3 w 4"/>
                <a:gd name="T29" fmla="*/ 0 h 4"/>
                <a:gd name="T30" fmla="*/ 3 w 4"/>
                <a:gd name="T31" fmla="*/ 0 h 4"/>
                <a:gd name="T32" fmla="*/ 2 w 4"/>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4">
                  <a:moveTo>
                    <a:pt x="2" y="0"/>
                  </a:moveTo>
                  <a:cubicBezTo>
                    <a:pt x="2" y="0"/>
                    <a:pt x="2" y="0"/>
                    <a:pt x="2" y="0"/>
                  </a:cubicBezTo>
                  <a:cubicBezTo>
                    <a:pt x="1" y="0"/>
                    <a:pt x="0" y="1"/>
                    <a:pt x="0" y="2"/>
                  </a:cubicBezTo>
                  <a:cubicBezTo>
                    <a:pt x="0" y="2"/>
                    <a:pt x="0" y="2"/>
                    <a:pt x="0" y="2"/>
                  </a:cubicBezTo>
                  <a:cubicBezTo>
                    <a:pt x="0" y="2"/>
                    <a:pt x="0" y="3"/>
                    <a:pt x="0" y="3"/>
                  </a:cubicBezTo>
                  <a:cubicBezTo>
                    <a:pt x="1" y="3"/>
                    <a:pt x="1" y="4"/>
                    <a:pt x="1" y="4"/>
                  </a:cubicBezTo>
                  <a:cubicBezTo>
                    <a:pt x="2" y="4"/>
                    <a:pt x="2" y="4"/>
                    <a:pt x="2" y="4"/>
                  </a:cubicBezTo>
                  <a:cubicBezTo>
                    <a:pt x="2" y="4"/>
                    <a:pt x="2" y="4"/>
                    <a:pt x="2" y="4"/>
                  </a:cubicBezTo>
                  <a:cubicBezTo>
                    <a:pt x="2" y="4"/>
                    <a:pt x="2" y="4"/>
                    <a:pt x="3" y="4"/>
                  </a:cubicBezTo>
                  <a:cubicBezTo>
                    <a:pt x="3" y="4"/>
                    <a:pt x="3" y="4"/>
                    <a:pt x="3" y="3"/>
                  </a:cubicBezTo>
                  <a:cubicBezTo>
                    <a:pt x="4" y="3"/>
                    <a:pt x="4" y="3"/>
                    <a:pt x="4" y="3"/>
                  </a:cubicBezTo>
                  <a:cubicBezTo>
                    <a:pt x="4" y="3"/>
                    <a:pt x="4" y="2"/>
                    <a:pt x="4" y="2"/>
                  </a:cubicBezTo>
                  <a:cubicBezTo>
                    <a:pt x="4" y="1"/>
                    <a:pt x="4" y="1"/>
                    <a:pt x="4" y="1"/>
                  </a:cubicBezTo>
                  <a:cubicBezTo>
                    <a:pt x="4" y="1"/>
                    <a:pt x="4" y="1"/>
                    <a:pt x="4" y="1"/>
                  </a:cubicBezTo>
                  <a:cubicBezTo>
                    <a:pt x="3" y="0"/>
                    <a:pt x="3" y="0"/>
                    <a:pt x="3" y="0"/>
                  </a:cubicBezTo>
                  <a:cubicBezTo>
                    <a:pt x="3" y="0"/>
                    <a:pt x="3" y="0"/>
                    <a:pt x="3"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64" name="Freeform 3249">
              <a:extLst>
                <a:ext uri="{FF2B5EF4-FFF2-40B4-BE49-F238E27FC236}">
                  <a16:creationId xmlns:a16="http://schemas.microsoft.com/office/drawing/2014/main" id="{307A8192-C564-7AC2-8A78-3ADB5E6574DC}"/>
                </a:ext>
              </a:extLst>
            </p:cNvPr>
            <p:cNvSpPr>
              <a:spLocks/>
            </p:cNvSpPr>
            <p:nvPr/>
          </p:nvSpPr>
          <p:spPr bwMode="auto">
            <a:xfrm>
              <a:off x="8622044" y="1801333"/>
              <a:ext cx="24829" cy="27588"/>
            </a:xfrm>
            <a:custGeom>
              <a:avLst/>
              <a:gdLst>
                <a:gd name="T0" fmla="*/ 2 w 4"/>
                <a:gd name="T1" fmla="*/ 0 h 4"/>
                <a:gd name="T2" fmla="*/ 2 w 4"/>
                <a:gd name="T3" fmla="*/ 0 h 4"/>
                <a:gd name="T4" fmla="*/ 0 w 4"/>
                <a:gd name="T5" fmla="*/ 2 h 4"/>
                <a:gd name="T6" fmla="*/ 2 w 4"/>
                <a:gd name="T7" fmla="*/ 4 h 4"/>
                <a:gd name="T8" fmla="*/ 2 w 4"/>
                <a:gd name="T9" fmla="*/ 4 h 4"/>
                <a:gd name="T10" fmla="*/ 4 w 4"/>
                <a:gd name="T11" fmla="*/ 2 h 4"/>
                <a:gd name="T12" fmla="*/ 4 w 4"/>
                <a:gd name="T13" fmla="*/ 2 h 4"/>
                <a:gd name="T14" fmla="*/ 4 w 4"/>
                <a:gd name="T15" fmla="*/ 1 h 4"/>
                <a:gd name="T16" fmla="*/ 4 w 4"/>
                <a:gd name="T17" fmla="*/ 1 h 4"/>
                <a:gd name="T18" fmla="*/ 4 w 4"/>
                <a:gd name="T19" fmla="*/ 1 h 4"/>
                <a:gd name="T20" fmla="*/ 3 w 4"/>
                <a:gd name="T21" fmla="*/ 0 h 4"/>
                <a:gd name="T22" fmla="*/ 3 w 4"/>
                <a:gd name="T23" fmla="*/ 0 h 4"/>
                <a:gd name="T24" fmla="*/ 2 w 4"/>
                <a:gd name="T25"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4">
                  <a:moveTo>
                    <a:pt x="2" y="0"/>
                  </a:moveTo>
                  <a:cubicBezTo>
                    <a:pt x="2" y="0"/>
                    <a:pt x="2" y="0"/>
                    <a:pt x="2" y="0"/>
                  </a:cubicBezTo>
                  <a:cubicBezTo>
                    <a:pt x="1" y="0"/>
                    <a:pt x="0" y="1"/>
                    <a:pt x="0" y="2"/>
                  </a:cubicBezTo>
                  <a:cubicBezTo>
                    <a:pt x="0" y="3"/>
                    <a:pt x="1" y="4"/>
                    <a:pt x="2" y="4"/>
                  </a:cubicBezTo>
                  <a:cubicBezTo>
                    <a:pt x="2" y="4"/>
                    <a:pt x="2" y="4"/>
                    <a:pt x="2" y="4"/>
                  </a:cubicBezTo>
                  <a:cubicBezTo>
                    <a:pt x="3" y="4"/>
                    <a:pt x="4" y="3"/>
                    <a:pt x="4" y="2"/>
                  </a:cubicBezTo>
                  <a:cubicBezTo>
                    <a:pt x="4" y="2"/>
                    <a:pt x="4" y="2"/>
                    <a:pt x="4" y="2"/>
                  </a:cubicBezTo>
                  <a:cubicBezTo>
                    <a:pt x="4" y="2"/>
                    <a:pt x="4" y="2"/>
                    <a:pt x="4" y="1"/>
                  </a:cubicBezTo>
                  <a:cubicBezTo>
                    <a:pt x="4" y="1"/>
                    <a:pt x="4" y="1"/>
                    <a:pt x="4" y="1"/>
                  </a:cubicBezTo>
                  <a:cubicBezTo>
                    <a:pt x="4" y="1"/>
                    <a:pt x="4" y="1"/>
                    <a:pt x="4" y="1"/>
                  </a:cubicBezTo>
                  <a:cubicBezTo>
                    <a:pt x="4" y="1"/>
                    <a:pt x="4" y="1"/>
                    <a:pt x="3" y="0"/>
                  </a:cubicBezTo>
                  <a:cubicBezTo>
                    <a:pt x="3" y="0"/>
                    <a:pt x="3" y="0"/>
                    <a:pt x="3" y="0"/>
                  </a:cubicBezTo>
                  <a:cubicBezTo>
                    <a:pt x="3"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65" name="Freeform 3250">
              <a:extLst>
                <a:ext uri="{FF2B5EF4-FFF2-40B4-BE49-F238E27FC236}">
                  <a16:creationId xmlns:a16="http://schemas.microsoft.com/office/drawing/2014/main" id="{714BE423-3F5A-5A0A-C0BF-CD0F619E0AE7}"/>
                </a:ext>
              </a:extLst>
            </p:cNvPr>
            <p:cNvSpPr>
              <a:spLocks/>
            </p:cNvSpPr>
            <p:nvPr/>
          </p:nvSpPr>
          <p:spPr bwMode="auto">
            <a:xfrm>
              <a:off x="9237259" y="1873062"/>
              <a:ext cx="24829" cy="27588"/>
            </a:xfrm>
            <a:custGeom>
              <a:avLst/>
              <a:gdLst>
                <a:gd name="T0" fmla="*/ 2 w 4"/>
                <a:gd name="T1" fmla="*/ 0 h 4"/>
                <a:gd name="T2" fmla="*/ 2 w 4"/>
                <a:gd name="T3" fmla="*/ 0 h 4"/>
                <a:gd name="T4" fmla="*/ 2 w 4"/>
                <a:gd name="T5" fmla="*/ 1 h 4"/>
                <a:gd name="T6" fmla="*/ 1 w 4"/>
                <a:gd name="T7" fmla="*/ 1 h 4"/>
                <a:gd name="T8" fmla="*/ 1 w 4"/>
                <a:gd name="T9" fmla="*/ 1 h 4"/>
                <a:gd name="T10" fmla="*/ 1 w 4"/>
                <a:gd name="T11" fmla="*/ 1 h 4"/>
                <a:gd name="T12" fmla="*/ 0 w 4"/>
                <a:gd name="T13" fmla="*/ 2 h 4"/>
                <a:gd name="T14" fmla="*/ 0 w 4"/>
                <a:gd name="T15" fmla="*/ 2 h 4"/>
                <a:gd name="T16" fmla="*/ 0 w 4"/>
                <a:gd name="T17" fmla="*/ 3 h 4"/>
                <a:gd name="T18" fmla="*/ 2 w 4"/>
                <a:gd name="T19" fmla="*/ 4 h 4"/>
                <a:gd name="T20" fmla="*/ 2 w 4"/>
                <a:gd name="T21" fmla="*/ 4 h 4"/>
                <a:gd name="T22" fmla="*/ 3 w 4"/>
                <a:gd name="T23" fmla="*/ 4 h 4"/>
                <a:gd name="T24" fmla="*/ 3 w 4"/>
                <a:gd name="T25" fmla="*/ 4 h 4"/>
                <a:gd name="T26" fmla="*/ 3 w 4"/>
                <a:gd name="T27" fmla="*/ 4 h 4"/>
                <a:gd name="T28" fmla="*/ 3 w 4"/>
                <a:gd name="T29" fmla="*/ 4 h 4"/>
                <a:gd name="T30" fmla="*/ 4 w 4"/>
                <a:gd name="T31" fmla="*/ 3 h 4"/>
                <a:gd name="T32" fmla="*/ 4 w 4"/>
                <a:gd name="T33" fmla="*/ 2 h 4"/>
                <a:gd name="T34" fmla="*/ 4 w 4"/>
                <a:gd name="T35" fmla="*/ 2 h 4"/>
                <a:gd name="T36" fmla="*/ 2 w 4"/>
                <a:gd name="T3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 h="4">
                  <a:moveTo>
                    <a:pt x="2" y="0"/>
                  </a:moveTo>
                  <a:cubicBezTo>
                    <a:pt x="2" y="0"/>
                    <a:pt x="2" y="0"/>
                    <a:pt x="2" y="0"/>
                  </a:cubicBezTo>
                  <a:cubicBezTo>
                    <a:pt x="2" y="0"/>
                    <a:pt x="2" y="0"/>
                    <a:pt x="2" y="1"/>
                  </a:cubicBezTo>
                  <a:cubicBezTo>
                    <a:pt x="2" y="1"/>
                    <a:pt x="1" y="1"/>
                    <a:pt x="1" y="1"/>
                  </a:cubicBezTo>
                  <a:cubicBezTo>
                    <a:pt x="1" y="1"/>
                    <a:pt x="1" y="1"/>
                    <a:pt x="1" y="1"/>
                  </a:cubicBezTo>
                  <a:cubicBezTo>
                    <a:pt x="1" y="1"/>
                    <a:pt x="1" y="1"/>
                    <a:pt x="1" y="1"/>
                  </a:cubicBezTo>
                  <a:cubicBezTo>
                    <a:pt x="1" y="1"/>
                    <a:pt x="0" y="2"/>
                    <a:pt x="0" y="2"/>
                  </a:cubicBezTo>
                  <a:cubicBezTo>
                    <a:pt x="0" y="2"/>
                    <a:pt x="0" y="2"/>
                    <a:pt x="0" y="2"/>
                  </a:cubicBezTo>
                  <a:cubicBezTo>
                    <a:pt x="0" y="2"/>
                    <a:pt x="0" y="3"/>
                    <a:pt x="0" y="3"/>
                  </a:cubicBezTo>
                  <a:cubicBezTo>
                    <a:pt x="1" y="4"/>
                    <a:pt x="1" y="4"/>
                    <a:pt x="2" y="4"/>
                  </a:cubicBezTo>
                  <a:cubicBezTo>
                    <a:pt x="2" y="4"/>
                    <a:pt x="2" y="4"/>
                    <a:pt x="2" y="4"/>
                  </a:cubicBezTo>
                  <a:cubicBezTo>
                    <a:pt x="2" y="4"/>
                    <a:pt x="3" y="4"/>
                    <a:pt x="3" y="4"/>
                  </a:cubicBezTo>
                  <a:cubicBezTo>
                    <a:pt x="3" y="4"/>
                    <a:pt x="3" y="4"/>
                    <a:pt x="3" y="4"/>
                  </a:cubicBezTo>
                  <a:cubicBezTo>
                    <a:pt x="3" y="4"/>
                    <a:pt x="3" y="4"/>
                    <a:pt x="3" y="4"/>
                  </a:cubicBezTo>
                  <a:cubicBezTo>
                    <a:pt x="3" y="4"/>
                    <a:pt x="3" y="4"/>
                    <a:pt x="3" y="4"/>
                  </a:cubicBezTo>
                  <a:cubicBezTo>
                    <a:pt x="4" y="4"/>
                    <a:pt x="4" y="3"/>
                    <a:pt x="4" y="3"/>
                  </a:cubicBezTo>
                  <a:cubicBezTo>
                    <a:pt x="4" y="3"/>
                    <a:pt x="4" y="2"/>
                    <a:pt x="4" y="2"/>
                  </a:cubicBezTo>
                  <a:cubicBezTo>
                    <a:pt x="4" y="2"/>
                    <a:pt x="4" y="2"/>
                    <a:pt x="4" y="2"/>
                  </a:cubicBezTo>
                  <a:cubicBezTo>
                    <a:pt x="4" y="1"/>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66" name="Freeform 3251">
              <a:extLst>
                <a:ext uri="{FF2B5EF4-FFF2-40B4-BE49-F238E27FC236}">
                  <a16:creationId xmlns:a16="http://schemas.microsoft.com/office/drawing/2014/main" id="{96472BA4-3AA0-A227-5535-B9AD5BB790C2}"/>
                </a:ext>
              </a:extLst>
            </p:cNvPr>
            <p:cNvSpPr>
              <a:spLocks/>
            </p:cNvSpPr>
            <p:nvPr/>
          </p:nvSpPr>
          <p:spPr bwMode="auto">
            <a:xfrm>
              <a:off x="9328300" y="2554489"/>
              <a:ext cx="27588" cy="27588"/>
            </a:xfrm>
            <a:custGeom>
              <a:avLst/>
              <a:gdLst>
                <a:gd name="T0" fmla="*/ 2 w 4"/>
                <a:gd name="T1" fmla="*/ 0 h 4"/>
                <a:gd name="T2" fmla="*/ 2 w 4"/>
                <a:gd name="T3" fmla="*/ 0 h 4"/>
                <a:gd name="T4" fmla="*/ 2 w 4"/>
                <a:gd name="T5" fmla="*/ 0 h 4"/>
                <a:gd name="T6" fmla="*/ 2 w 4"/>
                <a:gd name="T7" fmla="*/ 0 h 4"/>
                <a:gd name="T8" fmla="*/ 0 w 4"/>
                <a:gd name="T9" fmla="*/ 2 h 4"/>
                <a:gd name="T10" fmla="*/ 2 w 4"/>
                <a:gd name="T11" fmla="*/ 4 h 4"/>
                <a:gd name="T12" fmla="*/ 2 w 4"/>
                <a:gd name="T13" fmla="*/ 4 h 4"/>
                <a:gd name="T14" fmla="*/ 3 w 4"/>
                <a:gd name="T15" fmla="*/ 3 h 4"/>
                <a:gd name="T16" fmla="*/ 4 w 4"/>
                <a:gd name="T17" fmla="*/ 3 h 4"/>
                <a:gd name="T18" fmla="*/ 4 w 4"/>
                <a:gd name="T19" fmla="*/ 3 h 4"/>
                <a:gd name="T20" fmla="*/ 4 w 4"/>
                <a:gd name="T21" fmla="*/ 2 h 4"/>
                <a:gd name="T22" fmla="*/ 4 w 4"/>
                <a:gd name="T23" fmla="*/ 2 h 4"/>
                <a:gd name="T24" fmla="*/ 4 w 4"/>
                <a:gd name="T25" fmla="*/ 2 h 4"/>
                <a:gd name="T26" fmla="*/ 4 w 4"/>
                <a:gd name="T27" fmla="*/ 1 h 4"/>
                <a:gd name="T28" fmla="*/ 3 w 4"/>
                <a:gd name="T29" fmla="*/ 1 h 4"/>
                <a:gd name="T30" fmla="*/ 3 w 4"/>
                <a:gd name="T31" fmla="*/ 0 h 4"/>
                <a:gd name="T32" fmla="*/ 2 w 4"/>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4">
                  <a:moveTo>
                    <a:pt x="2" y="0"/>
                  </a:moveTo>
                  <a:cubicBezTo>
                    <a:pt x="2" y="0"/>
                    <a:pt x="2" y="0"/>
                    <a:pt x="2" y="0"/>
                  </a:cubicBezTo>
                  <a:cubicBezTo>
                    <a:pt x="2" y="0"/>
                    <a:pt x="2" y="0"/>
                    <a:pt x="2" y="0"/>
                  </a:cubicBezTo>
                  <a:cubicBezTo>
                    <a:pt x="2" y="0"/>
                    <a:pt x="2" y="0"/>
                    <a:pt x="2" y="0"/>
                  </a:cubicBezTo>
                  <a:cubicBezTo>
                    <a:pt x="1" y="0"/>
                    <a:pt x="0" y="1"/>
                    <a:pt x="0" y="2"/>
                  </a:cubicBezTo>
                  <a:cubicBezTo>
                    <a:pt x="0" y="3"/>
                    <a:pt x="1" y="4"/>
                    <a:pt x="2" y="4"/>
                  </a:cubicBezTo>
                  <a:cubicBezTo>
                    <a:pt x="2" y="4"/>
                    <a:pt x="2" y="4"/>
                    <a:pt x="2" y="4"/>
                  </a:cubicBezTo>
                  <a:cubicBezTo>
                    <a:pt x="3" y="4"/>
                    <a:pt x="3" y="4"/>
                    <a:pt x="3" y="3"/>
                  </a:cubicBezTo>
                  <a:cubicBezTo>
                    <a:pt x="3" y="3"/>
                    <a:pt x="4" y="3"/>
                    <a:pt x="4" y="3"/>
                  </a:cubicBezTo>
                  <a:cubicBezTo>
                    <a:pt x="4" y="3"/>
                    <a:pt x="4" y="3"/>
                    <a:pt x="4" y="3"/>
                  </a:cubicBezTo>
                  <a:cubicBezTo>
                    <a:pt x="4" y="3"/>
                    <a:pt x="4" y="3"/>
                    <a:pt x="4" y="2"/>
                  </a:cubicBezTo>
                  <a:cubicBezTo>
                    <a:pt x="4" y="2"/>
                    <a:pt x="4" y="2"/>
                    <a:pt x="4" y="2"/>
                  </a:cubicBezTo>
                  <a:cubicBezTo>
                    <a:pt x="4" y="2"/>
                    <a:pt x="4" y="2"/>
                    <a:pt x="4" y="2"/>
                  </a:cubicBezTo>
                  <a:cubicBezTo>
                    <a:pt x="4" y="2"/>
                    <a:pt x="4" y="2"/>
                    <a:pt x="4" y="1"/>
                  </a:cubicBezTo>
                  <a:cubicBezTo>
                    <a:pt x="4" y="1"/>
                    <a:pt x="4" y="1"/>
                    <a:pt x="3" y="1"/>
                  </a:cubicBezTo>
                  <a:cubicBezTo>
                    <a:pt x="3" y="1"/>
                    <a:pt x="3" y="0"/>
                    <a:pt x="3" y="0"/>
                  </a:cubicBezTo>
                  <a:cubicBezTo>
                    <a:pt x="3"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67" name="Freeform 3252">
              <a:extLst>
                <a:ext uri="{FF2B5EF4-FFF2-40B4-BE49-F238E27FC236}">
                  <a16:creationId xmlns:a16="http://schemas.microsoft.com/office/drawing/2014/main" id="{FCEE4F7E-EE12-5CE6-DD9B-0A41563459A0}"/>
                </a:ext>
              </a:extLst>
            </p:cNvPr>
            <p:cNvSpPr>
              <a:spLocks/>
            </p:cNvSpPr>
            <p:nvPr/>
          </p:nvSpPr>
          <p:spPr bwMode="auto">
            <a:xfrm>
              <a:off x="13339610" y="3564213"/>
              <a:ext cx="44141" cy="46900"/>
            </a:xfrm>
            <a:custGeom>
              <a:avLst/>
              <a:gdLst>
                <a:gd name="T0" fmla="*/ 3 w 7"/>
                <a:gd name="T1" fmla="*/ 0 h 7"/>
                <a:gd name="T2" fmla="*/ 0 w 7"/>
                <a:gd name="T3" fmla="*/ 3 h 7"/>
                <a:gd name="T4" fmla="*/ 0 w 7"/>
                <a:gd name="T5" fmla="*/ 5 h 7"/>
                <a:gd name="T6" fmla="*/ 0 w 7"/>
                <a:gd name="T7" fmla="*/ 5 h 7"/>
                <a:gd name="T8" fmla="*/ 2 w 7"/>
                <a:gd name="T9" fmla="*/ 7 h 7"/>
                <a:gd name="T10" fmla="*/ 2 w 7"/>
                <a:gd name="T11" fmla="*/ 7 h 7"/>
                <a:gd name="T12" fmla="*/ 3 w 7"/>
                <a:gd name="T13" fmla="*/ 7 h 7"/>
                <a:gd name="T14" fmla="*/ 3 w 7"/>
                <a:gd name="T15" fmla="*/ 7 h 7"/>
                <a:gd name="T16" fmla="*/ 5 w 7"/>
                <a:gd name="T17" fmla="*/ 7 h 7"/>
                <a:gd name="T18" fmla="*/ 5 w 7"/>
                <a:gd name="T19" fmla="*/ 7 h 7"/>
                <a:gd name="T20" fmla="*/ 7 w 7"/>
                <a:gd name="T21" fmla="*/ 4 h 7"/>
                <a:gd name="T22" fmla="*/ 7 w 7"/>
                <a:gd name="T23" fmla="*/ 3 h 7"/>
                <a:gd name="T24" fmla="*/ 7 w 7"/>
                <a:gd name="T25" fmla="*/ 2 h 7"/>
                <a:gd name="T26" fmla="*/ 5 w 7"/>
                <a:gd name="T27" fmla="*/ 1 h 7"/>
                <a:gd name="T28" fmla="*/ 5 w 7"/>
                <a:gd name="T29" fmla="*/ 0 h 7"/>
                <a:gd name="T30" fmla="*/ 4 w 7"/>
                <a:gd name="T31" fmla="*/ 0 h 7"/>
                <a:gd name="T32" fmla="*/ 3 w 7"/>
                <a:gd name="T33"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 h="7">
                  <a:moveTo>
                    <a:pt x="3" y="0"/>
                  </a:moveTo>
                  <a:cubicBezTo>
                    <a:pt x="2" y="0"/>
                    <a:pt x="0" y="1"/>
                    <a:pt x="0" y="3"/>
                  </a:cubicBezTo>
                  <a:cubicBezTo>
                    <a:pt x="0" y="4"/>
                    <a:pt x="0" y="4"/>
                    <a:pt x="0" y="5"/>
                  </a:cubicBezTo>
                  <a:cubicBezTo>
                    <a:pt x="0" y="5"/>
                    <a:pt x="0" y="5"/>
                    <a:pt x="0" y="5"/>
                  </a:cubicBezTo>
                  <a:cubicBezTo>
                    <a:pt x="1" y="6"/>
                    <a:pt x="1" y="6"/>
                    <a:pt x="2" y="7"/>
                  </a:cubicBezTo>
                  <a:cubicBezTo>
                    <a:pt x="2" y="7"/>
                    <a:pt x="2" y="7"/>
                    <a:pt x="2" y="7"/>
                  </a:cubicBezTo>
                  <a:cubicBezTo>
                    <a:pt x="2" y="7"/>
                    <a:pt x="2" y="7"/>
                    <a:pt x="3" y="7"/>
                  </a:cubicBezTo>
                  <a:cubicBezTo>
                    <a:pt x="3" y="7"/>
                    <a:pt x="3" y="7"/>
                    <a:pt x="3" y="7"/>
                  </a:cubicBezTo>
                  <a:cubicBezTo>
                    <a:pt x="4" y="7"/>
                    <a:pt x="4" y="7"/>
                    <a:pt x="5" y="7"/>
                  </a:cubicBezTo>
                  <a:cubicBezTo>
                    <a:pt x="5" y="7"/>
                    <a:pt x="5" y="7"/>
                    <a:pt x="5" y="7"/>
                  </a:cubicBezTo>
                  <a:cubicBezTo>
                    <a:pt x="6" y="6"/>
                    <a:pt x="7" y="5"/>
                    <a:pt x="7" y="4"/>
                  </a:cubicBezTo>
                  <a:cubicBezTo>
                    <a:pt x="7" y="4"/>
                    <a:pt x="7" y="3"/>
                    <a:pt x="7" y="3"/>
                  </a:cubicBezTo>
                  <a:cubicBezTo>
                    <a:pt x="7" y="3"/>
                    <a:pt x="7" y="3"/>
                    <a:pt x="7" y="2"/>
                  </a:cubicBezTo>
                  <a:cubicBezTo>
                    <a:pt x="6" y="2"/>
                    <a:pt x="6" y="1"/>
                    <a:pt x="5" y="1"/>
                  </a:cubicBezTo>
                  <a:cubicBezTo>
                    <a:pt x="5" y="1"/>
                    <a:pt x="5" y="0"/>
                    <a:pt x="5" y="0"/>
                  </a:cubicBezTo>
                  <a:cubicBezTo>
                    <a:pt x="5" y="0"/>
                    <a:pt x="4" y="0"/>
                    <a:pt x="4" y="0"/>
                  </a:cubicBezTo>
                  <a:cubicBezTo>
                    <a:pt x="4" y="0"/>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68" name="Freeform 3253">
              <a:extLst>
                <a:ext uri="{FF2B5EF4-FFF2-40B4-BE49-F238E27FC236}">
                  <a16:creationId xmlns:a16="http://schemas.microsoft.com/office/drawing/2014/main" id="{F36C25B1-CC75-C401-DE57-44571A54B9BC}"/>
                </a:ext>
              </a:extLst>
            </p:cNvPr>
            <p:cNvSpPr>
              <a:spLocks/>
            </p:cNvSpPr>
            <p:nvPr/>
          </p:nvSpPr>
          <p:spPr bwMode="auto">
            <a:xfrm>
              <a:off x="12691289" y="3873200"/>
              <a:ext cx="44141" cy="44141"/>
            </a:xfrm>
            <a:custGeom>
              <a:avLst/>
              <a:gdLst>
                <a:gd name="T0" fmla="*/ 4 w 7"/>
                <a:gd name="T1" fmla="*/ 0 h 7"/>
                <a:gd name="T2" fmla="*/ 2 w 7"/>
                <a:gd name="T3" fmla="*/ 0 h 7"/>
                <a:gd name="T4" fmla="*/ 2 w 7"/>
                <a:gd name="T5" fmla="*/ 0 h 7"/>
                <a:gd name="T6" fmla="*/ 0 w 7"/>
                <a:gd name="T7" fmla="*/ 3 h 7"/>
                <a:gd name="T8" fmla="*/ 0 w 7"/>
                <a:gd name="T9" fmla="*/ 3 h 7"/>
                <a:gd name="T10" fmla="*/ 0 w 7"/>
                <a:gd name="T11" fmla="*/ 3 h 7"/>
                <a:gd name="T12" fmla="*/ 3 w 7"/>
                <a:gd name="T13" fmla="*/ 7 h 7"/>
                <a:gd name="T14" fmla="*/ 4 w 7"/>
                <a:gd name="T15" fmla="*/ 7 h 7"/>
                <a:gd name="T16" fmla="*/ 6 w 7"/>
                <a:gd name="T17" fmla="*/ 6 h 7"/>
                <a:gd name="T18" fmla="*/ 6 w 7"/>
                <a:gd name="T19" fmla="*/ 6 h 7"/>
                <a:gd name="T20" fmla="*/ 7 w 7"/>
                <a:gd name="T21" fmla="*/ 4 h 7"/>
                <a:gd name="T22" fmla="*/ 7 w 7"/>
                <a:gd name="T23" fmla="*/ 3 h 7"/>
                <a:gd name="T24" fmla="*/ 7 w 7"/>
                <a:gd name="T25" fmla="*/ 3 h 7"/>
                <a:gd name="T26" fmla="*/ 7 w 7"/>
                <a:gd name="T27" fmla="*/ 2 h 7"/>
                <a:gd name="T28" fmla="*/ 7 w 7"/>
                <a:gd name="T29" fmla="*/ 2 h 7"/>
                <a:gd name="T30" fmla="*/ 4 w 7"/>
                <a:gd name="T31" fmla="*/ 0 h 7"/>
                <a:gd name="T32" fmla="*/ 4 w 7"/>
                <a:gd name="T33"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 h="7">
                  <a:moveTo>
                    <a:pt x="4" y="0"/>
                  </a:moveTo>
                  <a:cubicBezTo>
                    <a:pt x="3" y="0"/>
                    <a:pt x="3" y="0"/>
                    <a:pt x="2" y="0"/>
                  </a:cubicBezTo>
                  <a:cubicBezTo>
                    <a:pt x="2" y="0"/>
                    <a:pt x="2" y="0"/>
                    <a:pt x="2" y="0"/>
                  </a:cubicBezTo>
                  <a:cubicBezTo>
                    <a:pt x="1" y="1"/>
                    <a:pt x="1" y="2"/>
                    <a:pt x="0" y="3"/>
                  </a:cubicBezTo>
                  <a:cubicBezTo>
                    <a:pt x="0" y="3"/>
                    <a:pt x="0" y="3"/>
                    <a:pt x="0" y="3"/>
                  </a:cubicBezTo>
                  <a:cubicBezTo>
                    <a:pt x="0" y="3"/>
                    <a:pt x="0" y="3"/>
                    <a:pt x="0" y="3"/>
                  </a:cubicBezTo>
                  <a:cubicBezTo>
                    <a:pt x="0" y="5"/>
                    <a:pt x="1" y="7"/>
                    <a:pt x="3" y="7"/>
                  </a:cubicBezTo>
                  <a:cubicBezTo>
                    <a:pt x="3" y="7"/>
                    <a:pt x="4" y="7"/>
                    <a:pt x="4" y="7"/>
                  </a:cubicBezTo>
                  <a:cubicBezTo>
                    <a:pt x="5" y="7"/>
                    <a:pt x="6" y="7"/>
                    <a:pt x="6" y="6"/>
                  </a:cubicBezTo>
                  <a:cubicBezTo>
                    <a:pt x="6" y="6"/>
                    <a:pt x="6" y="6"/>
                    <a:pt x="6" y="6"/>
                  </a:cubicBezTo>
                  <a:cubicBezTo>
                    <a:pt x="7" y="5"/>
                    <a:pt x="7" y="5"/>
                    <a:pt x="7" y="4"/>
                  </a:cubicBezTo>
                  <a:cubicBezTo>
                    <a:pt x="7" y="4"/>
                    <a:pt x="7" y="3"/>
                    <a:pt x="7" y="3"/>
                  </a:cubicBezTo>
                  <a:cubicBezTo>
                    <a:pt x="7" y="3"/>
                    <a:pt x="7" y="3"/>
                    <a:pt x="7" y="3"/>
                  </a:cubicBezTo>
                  <a:cubicBezTo>
                    <a:pt x="7" y="2"/>
                    <a:pt x="7" y="2"/>
                    <a:pt x="7" y="2"/>
                  </a:cubicBezTo>
                  <a:cubicBezTo>
                    <a:pt x="7" y="2"/>
                    <a:pt x="7" y="2"/>
                    <a:pt x="7" y="2"/>
                  </a:cubicBezTo>
                  <a:cubicBezTo>
                    <a:pt x="6" y="1"/>
                    <a:pt x="6" y="0"/>
                    <a:pt x="4" y="0"/>
                  </a:cubicBezTo>
                  <a:cubicBezTo>
                    <a:pt x="4" y="0"/>
                    <a:pt x="4"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69" name="Freeform 3254">
              <a:extLst>
                <a:ext uri="{FF2B5EF4-FFF2-40B4-BE49-F238E27FC236}">
                  <a16:creationId xmlns:a16="http://schemas.microsoft.com/office/drawing/2014/main" id="{C4D346DA-3BFF-DEB5-4153-E619BE54EFBF}"/>
                </a:ext>
              </a:extLst>
            </p:cNvPr>
            <p:cNvSpPr>
              <a:spLocks/>
            </p:cNvSpPr>
            <p:nvPr/>
          </p:nvSpPr>
          <p:spPr bwMode="auto">
            <a:xfrm>
              <a:off x="13483068" y="3851129"/>
              <a:ext cx="38623" cy="41382"/>
            </a:xfrm>
            <a:custGeom>
              <a:avLst/>
              <a:gdLst>
                <a:gd name="T0" fmla="*/ 3 w 6"/>
                <a:gd name="T1" fmla="*/ 0 h 6"/>
                <a:gd name="T2" fmla="*/ 3 w 6"/>
                <a:gd name="T3" fmla="*/ 0 h 6"/>
                <a:gd name="T4" fmla="*/ 2 w 6"/>
                <a:gd name="T5" fmla="*/ 1 h 6"/>
                <a:gd name="T6" fmla="*/ 2 w 6"/>
                <a:gd name="T7" fmla="*/ 1 h 6"/>
                <a:gd name="T8" fmla="*/ 0 w 6"/>
                <a:gd name="T9" fmla="*/ 3 h 6"/>
                <a:gd name="T10" fmla="*/ 2 w 6"/>
                <a:gd name="T11" fmla="*/ 6 h 6"/>
                <a:gd name="T12" fmla="*/ 3 w 6"/>
                <a:gd name="T13" fmla="*/ 6 h 6"/>
                <a:gd name="T14" fmla="*/ 6 w 6"/>
                <a:gd name="T15" fmla="*/ 4 h 6"/>
                <a:gd name="T16" fmla="*/ 6 w 6"/>
                <a:gd name="T17" fmla="*/ 2 h 6"/>
                <a:gd name="T18" fmla="*/ 5 w 6"/>
                <a:gd name="T19" fmla="*/ 2 h 6"/>
                <a:gd name="T20" fmla="*/ 3 w 6"/>
                <a:gd name="T21" fmla="*/ 0 h 6"/>
                <a:gd name="T22" fmla="*/ 3 w 6"/>
                <a:gd name="T23" fmla="*/ 0 h 6"/>
                <a:gd name="T24" fmla="*/ 3 w 6"/>
                <a:gd name="T2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6">
                  <a:moveTo>
                    <a:pt x="3" y="0"/>
                  </a:moveTo>
                  <a:cubicBezTo>
                    <a:pt x="3" y="0"/>
                    <a:pt x="3" y="0"/>
                    <a:pt x="3" y="0"/>
                  </a:cubicBezTo>
                  <a:cubicBezTo>
                    <a:pt x="3" y="0"/>
                    <a:pt x="2" y="1"/>
                    <a:pt x="2" y="1"/>
                  </a:cubicBezTo>
                  <a:cubicBezTo>
                    <a:pt x="2" y="1"/>
                    <a:pt x="2" y="1"/>
                    <a:pt x="2" y="1"/>
                  </a:cubicBezTo>
                  <a:cubicBezTo>
                    <a:pt x="1" y="1"/>
                    <a:pt x="0" y="2"/>
                    <a:pt x="0" y="3"/>
                  </a:cubicBezTo>
                  <a:cubicBezTo>
                    <a:pt x="0" y="4"/>
                    <a:pt x="1" y="6"/>
                    <a:pt x="2" y="6"/>
                  </a:cubicBezTo>
                  <a:cubicBezTo>
                    <a:pt x="3" y="6"/>
                    <a:pt x="3" y="6"/>
                    <a:pt x="3" y="6"/>
                  </a:cubicBezTo>
                  <a:cubicBezTo>
                    <a:pt x="4" y="6"/>
                    <a:pt x="5" y="5"/>
                    <a:pt x="6" y="4"/>
                  </a:cubicBezTo>
                  <a:cubicBezTo>
                    <a:pt x="6" y="3"/>
                    <a:pt x="6" y="3"/>
                    <a:pt x="6" y="2"/>
                  </a:cubicBezTo>
                  <a:cubicBezTo>
                    <a:pt x="6" y="2"/>
                    <a:pt x="6" y="2"/>
                    <a:pt x="5" y="2"/>
                  </a:cubicBezTo>
                  <a:cubicBezTo>
                    <a:pt x="5" y="1"/>
                    <a:pt x="4" y="1"/>
                    <a:pt x="3" y="0"/>
                  </a:cubicBezTo>
                  <a:cubicBezTo>
                    <a:pt x="3" y="0"/>
                    <a:pt x="3" y="0"/>
                    <a:pt x="3" y="0"/>
                  </a:cubicBezTo>
                  <a:cubicBezTo>
                    <a:pt x="3"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70" name="Freeform 3255">
              <a:extLst>
                <a:ext uri="{FF2B5EF4-FFF2-40B4-BE49-F238E27FC236}">
                  <a16:creationId xmlns:a16="http://schemas.microsoft.com/office/drawing/2014/main" id="{7343E413-70D4-F851-EA34-5FEC06AEB948}"/>
                </a:ext>
              </a:extLst>
            </p:cNvPr>
            <p:cNvSpPr>
              <a:spLocks/>
            </p:cNvSpPr>
            <p:nvPr/>
          </p:nvSpPr>
          <p:spPr bwMode="auto">
            <a:xfrm>
              <a:off x="13036140" y="4218051"/>
              <a:ext cx="41382" cy="33106"/>
            </a:xfrm>
            <a:custGeom>
              <a:avLst/>
              <a:gdLst>
                <a:gd name="T0" fmla="*/ 3 w 6"/>
                <a:gd name="T1" fmla="*/ 0 h 5"/>
                <a:gd name="T2" fmla="*/ 1 w 6"/>
                <a:gd name="T3" fmla="*/ 0 h 5"/>
                <a:gd name="T4" fmla="*/ 1 w 6"/>
                <a:gd name="T5" fmla="*/ 0 h 5"/>
                <a:gd name="T6" fmla="*/ 1 w 6"/>
                <a:gd name="T7" fmla="*/ 2 h 5"/>
                <a:gd name="T8" fmla="*/ 3 w 6"/>
                <a:gd name="T9" fmla="*/ 5 h 5"/>
                <a:gd name="T10" fmla="*/ 3 w 6"/>
                <a:gd name="T11" fmla="*/ 5 h 5"/>
                <a:gd name="T12" fmla="*/ 6 w 6"/>
                <a:gd name="T13" fmla="*/ 3 h 5"/>
                <a:gd name="T14" fmla="*/ 4 w 6"/>
                <a:gd name="T15" fmla="*/ 0 h 5"/>
                <a:gd name="T16" fmla="*/ 4 w 6"/>
                <a:gd name="T17" fmla="*/ 0 h 5"/>
                <a:gd name="T18" fmla="*/ 4 w 6"/>
                <a:gd name="T19" fmla="*/ 0 h 5"/>
                <a:gd name="T20" fmla="*/ 3 w 6"/>
                <a:gd name="T2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5">
                  <a:moveTo>
                    <a:pt x="3" y="0"/>
                  </a:moveTo>
                  <a:cubicBezTo>
                    <a:pt x="3" y="0"/>
                    <a:pt x="2" y="0"/>
                    <a:pt x="1" y="0"/>
                  </a:cubicBezTo>
                  <a:cubicBezTo>
                    <a:pt x="1" y="0"/>
                    <a:pt x="1" y="0"/>
                    <a:pt x="1" y="0"/>
                  </a:cubicBezTo>
                  <a:cubicBezTo>
                    <a:pt x="1" y="1"/>
                    <a:pt x="1" y="1"/>
                    <a:pt x="1" y="2"/>
                  </a:cubicBezTo>
                  <a:cubicBezTo>
                    <a:pt x="0" y="3"/>
                    <a:pt x="1" y="5"/>
                    <a:pt x="3" y="5"/>
                  </a:cubicBezTo>
                  <a:cubicBezTo>
                    <a:pt x="3" y="5"/>
                    <a:pt x="3" y="5"/>
                    <a:pt x="3" y="5"/>
                  </a:cubicBezTo>
                  <a:cubicBezTo>
                    <a:pt x="5" y="5"/>
                    <a:pt x="6" y="4"/>
                    <a:pt x="6" y="3"/>
                  </a:cubicBezTo>
                  <a:cubicBezTo>
                    <a:pt x="6" y="2"/>
                    <a:pt x="6" y="0"/>
                    <a:pt x="4" y="0"/>
                  </a:cubicBezTo>
                  <a:cubicBezTo>
                    <a:pt x="4" y="0"/>
                    <a:pt x="4" y="0"/>
                    <a:pt x="4" y="0"/>
                  </a:cubicBezTo>
                  <a:cubicBezTo>
                    <a:pt x="4" y="0"/>
                    <a:pt x="4" y="0"/>
                    <a:pt x="4" y="0"/>
                  </a:cubicBezTo>
                  <a:cubicBezTo>
                    <a:pt x="4"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71" name="Freeform 3256">
              <a:extLst>
                <a:ext uri="{FF2B5EF4-FFF2-40B4-BE49-F238E27FC236}">
                  <a16:creationId xmlns:a16="http://schemas.microsoft.com/office/drawing/2014/main" id="{9A1E4E94-BC6A-B46C-D3AB-E3D359D7FF02}"/>
                </a:ext>
              </a:extLst>
            </p:cNvPr>
            <p:cNvSpPr>
              <a:spLocks/>
            </p:cNvSpPr>
            <p:nvPr/>
          </p:nvSpPr>
          <p:spPr bwMode="auto">
            <a:xfrm>
              <a:off x="13979654" y="3440067"/>
              <a:ext cx="41382" cy="33106"/>
            </a:xfrm>
            <a:custGeom>
              <a:avLst/>
              <a:gdLst>
                <a:gd name="T0" fmla="*/ 3 w 6"/>
                <a:gd name="T1" fmla="*/ 0 h 5"/>
                <a:gd name="T2" fmla="*/ 0 w 6"/>
                <a:gd name="T3" fmla="*/ 2 h 5"/>
                <a:gd name="T4" fmla="*/ 0 w 6"/>
                <a:gd name="T5" fmla="*/ 4 h 5"/>
                <a:gd name="T6" fmla="*/ 1 w 6"/>
                <a:gd name="T7" fmla="*/ 4 h 5"/>
                <a:gd name="T8" fmla="*/ 1 w 6"/>
                <a:gd name="T9" fmla="*/ 5 h 5"/>
                <a:gd name="T10" fmla="*/ 2 w 6"/>
                <a:gd name="T11" fmla="*/ 5 h 5"/>
                <a:gd name="T12" fmla="*/ 2 w 6"/>
                <a:gd name="T13" fmla="*/ 5 h 5"/>
                <a:gd name="T14" fmla="*/ 3 w 6"/>
                <a:gd name="T15" fmla="*/ 5 h 5"/>
                <a:gd name="T16" fmla="*/ 3 w 6"/>
                <a:gd name="T17" fmla="*/ 5 h 5"/>
                <a:gd name="T18" fmla="*/ 3 w 6"/>
                <a:gd name="T19" fmla="*/ 5 h 5"/>
                <a:gd name="T20" fmla="*/ 6 w 6"/>
                <a:gd name="T21" fmla="*/ 3 h 5"/>
                <a:gd name="T22" fmla="*/ 4 w 6"/>
                <a:gd name="T23" fmla="*/ 0 h 5"/>
                <a:gd name="T24" fmla="*/ 3 w 6"/>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5">
                  <a:moveTo>
                    <a:pt x="3" y="0"/>
                  </a:moveTo>
                  <a:cubicBezTo>
                    <a:pt x="2" y="0"/>
                    <a:pt x="1" y="1"/>
                    <a:pt x="0" y="2"/>
                  </a:cubicBezTo>
                  <a:cubicBezTo>
                    <a:pt x="0" y="3"/>
                    <a:pt x="0" y="3"/>
                    <a:pt x="0" y="4"/>
                  </a:cubicBezTo>
                  <a:cubicBezTo>
                    <a:pt x="1" y="4"/>
                    <a:pt x="1" y="4"/>
                    <a:pt x="1" y="4"/>
                  </a:cubicBezTo>
                  <a:cubicBezTo>
                    <a:pt x="1" y="4"/>
                    <a:pt x="1" y="5"/>
                    <a:pt x="1" y="5"/>
                  </a:cubicBezTo>
                  <a:cubicBezTo>
                    <a:pt x="2" y="5"/>
                    <a:pt x="2" y="5"/>
                    <a:pt x="2" y="5"/>
                  </a:cubicBezTo>
                  <a:cubicBezTo>
                    <a:pt x="2" y="5"/>
                    <a:pt x="2" y="5"/>
                    <a:pt x="2" y="5"/>
                  </a:cubicBezTo>
                  <a:cubicBezTo>
                    <a:pt x="2" y="5"/>
                    <a:pt x="3" y="5"/>
                    <a:pt x="3" y="5"/>
                  </a:cubicBezTo>
                  <a:cubicBezTo>
                    <a:pt x="3" y="5"/>
                    <a:pt x="3" y="5"/>
                    <a:pt x="3" y="5"/>
                  </a:cubicBezTo>
                  <a:cubicBezTo>
                    <a:pt x="3" y="5"/>
                    <a:pt x="3" y="5"/>
                    <a:pt x="3" y="5"/>
                  </a:cubicBezTo>
                  <a:cubicBezTo>
                    <a:pt x="4" y="5"/>
                    <a:pt x="5" y="5"/>
                    <a:pt x="6" y="3"/>
                  </a:cubicBezTo>
                  <a:cubicBezTo>
                    <a:pt x="6" y="2"/>
                    <a:pt x="5" y="0"/>
                    <a:pt x="4" y="0"/>
                  </a:cubicBezTo>
                  <a:cubicBezTo>
                    <a:pt x="3"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72" name="Freeform 3257">
              <a:extLst>
                <a:ext uri="{FF2B5EF4-FFF2-40B4-BE49-F238E27FC236}">
                  <a16:creationId xmlns:a16="http://schemas.microsoft.com/office/drawing/2014/main" id="{122438D9-34EE-0D72-E450-A9CC9F525AB4}"/>
                </a:ext>
              </a:extLst>
            </p:cNvPr>
            <p:cNvSpPr>
              <a:spLocks/>
            </p:cNvSpPr>
            <p:nvPr/>
          </p:nvSpPr>
          <p:spPr bwMode="auto">
            <a:xfrm>
              <a:off x="13678943" y="3464896"/>
              <a:ext cx="38623" cy="33106"/>
            </a:xfrm>
            <a:custGeom>
              <a:avLst/>
              <a:gdLst>
                <a:gd name="T0" fmla="*/ 3 w 6"/>
                <a:gd name="T1" fmla="*/ 0 h 5"/>
                <a:gd name="T2" fmla="*/ 2 w 6"/>
                <a:gd name="T3" fmla="*/ 0 h 5"/>
                <a:gd name="T4" fmla="*/ 2 w 6"/>
                <a:gd name="T5" fmla="*/ 0 h 5"/>
                <a:gd name="T6" fmla="*/ 1 w 6"/>
                <a:gd name="T7" fmla="*/ 2 h 5"/>
                <a:gd name="T8" fmla="*/ 1 w 6"/>
                <a:gd name="T9" fmla="*/ 3 h 5"/>
                <a:gd name="T10" fmla="*/ 1 w 6"/>
                <a:gd name="T11" fmla="*/ 4 h 5"/>
                <a:gd name="T12" fmla="*/ 3 w 6"/>
                <a:gd name="T13" fmla="*/ 5 h 5"/>
                <a:gd name="T14" fmla="*/ 3 w 6"/>
                <a:gd name="T15" fmla="*/ 5 h 5"/>
                <a:gd name="T16" fmla="*/ 5 w 6"/>
                <a:gd name="T17" fmla="*/ 4 h 5"/>
                <a:gd name="T18" fmla="*/ 5 w 6"/>
                <a:gd name="T19" fmla="*/ 4 h 5"/>
                <a:gd name="T20" fmla="*/ 6 w 6"/>
                <a:gd name="T21" fmla="*/ 3 h 5"/>
                <a:gd name="T22" fmla="*/ 4 w 6"/>
                <a:gd name="T23" fmla="*/ 0 h 5"/>
                <a:gd name="T24" fmla="*/ 3 w 6"/>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5">
                  <a:moveTo>
                    <a:pt x="3" y="0"/>
                  </a:moveTo>
                  <a:cubicBezTo>
                    <a:pt x="3" y="0"/>
                    <a:pt x="2" y="0"/>
                    <a:pt x="2" y="0"/>
                  </a:cubicBezTo>
                  <a:cubicBezTo>
                    <a:pt x="2" y="0"/>
                    <a:pt x="2" y="0"/>
                    <a:pt x="2" y="0"/>
                  </a:cubicBezTo>
                  <a:cubicBezTo>
                    <a:pt x="1" y="1"/>
                    <a:pt x="1" y="1"/>
                    <a:pt x="1" y="2"/>
                  </a:cubicBezTo>
                  <a:cubicBezTo>
                    <a:pt x="0" y="2"/>
                    <a:pt x="0" y="3"/>
                    <a:pt x="1" y="3"/>
                  </a:cubicBezTo>
                  <a:cubicBezTo>
                    <a:pt x="1" y="3"/>
                    <a:pt x="1" y="3"/>
                    <a:pt x="1" y="4"/>
                  </a:cubicBezTo>
                  <a:cubicBezTo>
                    <a:pt x="1" y="4"/>
                    <a:pt x="2" y="5"/>
                    <a:pt x="3" y="5"/>
                  </a:cubicBezTo>
                  <a:cubicBezTo>
                    <a:pt x="3" y="5"/>
                    <a:pt x="3" y="5"/>
                    <a:pt x="3" y="5"/>
                  </a:cubicBezTo>
                  <a:cubicBezTo>
                    <a:pt x="4" y="5"/>
                    <a:pt x="5" y="5"/>
                    <a:pt x="5" y="4"/>
                  </a:cubicBezTo>
                  <a:cubicBezTo>
                    <a:pt x="5" y="4"/>
                    <a:pt x="5" y="4"/>
                    <a:pt x="5" y="4"/>
                  </a:cubicBezTo>
                  <a:cubicBezTo>
                    <a:pt x="6" y="4"/>
                    <a:pt x="6" y="3"/>
                    <a:pt x="6" y="3"/>
                  </a:cubicBezTo>
                  <a:cubicBezTo>
                    <a:pt x="6" y="2"/>
                    <a:pt x="5" y="0"/>
                    <a:pt x="4" y="0"/>
                  </a:cubicBezTo>
                  <a:cubicBezTo>
                    <a:pt x="4"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73" name="Freeform 3258">
              <a:extLst>
                <a:ext uri="{FF2B5EF4-FFF2-40B4-BE49-F238E27FC236}">
                  <a16:creationId xmlns:a16="http://schemas.microsoft.com/office/drawing/2014/main" id="{794B00E1-7102-0078-EBAF-D68BFE6E6695}"/>
                </a:ext>
              </a:extLst>
            </p:cNvPr>
            <p:cNvSpPr>
              <a:spLocks/>
            </p:cNvSpPr>
            <p:nvPr/>
          </p:nvSpPr>
          <p:spPr bwMode="auto">
            <a:xfrm>
              <a:off x="12172633" y="3831818"/>
              <a:ext cx="33106" cy="33106"/>
            </a:xfrm>
            <a:custGeom>
              <a:avLst/>
              <a:gdLst>
                <a:gd name="T0" fmla="*/ 2 w 5"/>
                <a:gd name="T1" fmla="*/ 0 h 5"/>
                <a:gd name="T2" fmla="*/ 0 w 5"/>
                <a:gd name="T3" fmla="*/ 1 h 5"/>
                <a:gd name="T4" fmla="*/ 0 w 5"/>
                <a:gd name="T5" fmla="*/ 2 h 5"/>
                <a:gd name="T6" fmla="*/ 0 w 5"/>
                <a:gd name="T7" fmla="*/ 2 h 5"/>
                <a:gd name="T8" fmla="*/ 0 w 5"/>
                <a:gd name="T9" fmla="*/ 2 h 5"/>
                <a:gd name="T10" fmla="*/ 0 w 5"/>
                <a:gd name="T11" fmla="*/ 3 h 5"/>
                <a:gd name="T12" fmla="*/ 1 w 5"/>
                <a:gd name="T13" fmla="*/ 5 h 5"/>
                <a:gd name="T14" fmla="*/ 2 w 5"/>
                <a:gd name="T15" fmla="*/ 5 h 5"/>
                <a:gd name="T16" fmla="*/ 2 w 5"/>
                <a:gd name="T17" fmla="*/ 5 h 5"/>
                <a:gd name="T18" fmla="*/ 2 w 5"/>
                <a:gd name="T19" fmla="*/ 5 h 5"/>
                <a:gd name="T20" fmla="*/ 5 w 5"/>
                <a:gd name="T21" fmla="*/ 3 h 5"/>
                <a:gd name="T22" fmla="*/ 5 w 5"/>
                <a:gd name="T23" fmla="*/ 3 h 5"/>
                <a:gd name="T24" fmla="*/ 5 w 5"/>
                <a:gd name="T25" fmla="*/ 3 h 5"/>
                <a:gd name="T26" fmla="*/ 5 w 5"/>
                <a:gd name="T27" fmla="*/ 2 h 5"/>
                <a:gd name="T28" fmla="*/ 5 w 5"/>
                <a:gd name="T29" fmla="*/ 1 h 5"/>
                <a:gd name="T30" fmla="*/ 3 w 5"/>
                <a:gd name="T31" fmla="*/ 0 h 5"/>
                <a:gd name="T32" fmla="*/ 2 w 5"/>
                <a:gd name="T33"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 h="5">
                  <a:moveTo>
                    <a:pt x="2" y="0"/>
                  </a:moveTo>
                  <a:cubicBezTo>
                    <a:pt x="1" y="0"/>
                    <a:pt x="1" y="0"/>
                    <a:pt x="0" y="1"/>
                  </a:cubicBezTo>
                  <a:cubicBezTo>
                    <a:pt x="0" y="1"/>
                    <a:pt x="0" y="2"/>
                    <a:pt x="0" y="2"/>
                  </a:cubicBezTo>
                  <a:cubicBezTo>
                    <a:pt x="0" y="2"/>
                    <a:pt x="0" y="2"/>
                    <a:pt x="0" y="2"/>
                  </a:cubicBezTo>
                  <a:cubicBezTo>
                    <a:pt x="0" y="2"/>
                    <a:pt x="0" y="2"/>
                    <a:pt x="0" y="2"/>
                  </a:cubicBezTo>
                  <a:cubicBezTo>
                    <a:pt x="0" y="3"/>
                    <a:pt x="0" y="3"/>
                    <a:pt x="0" y="3"/>
                  </a:cubicBezTo>
                  <a:cubicBezTo>
                    <a:pt x="0" y="4"/>
                    <a:pt x="0" y="5"/>
                    <a:pt x="1" y="5"/>
                  </a:cubicBezTo>
                  <a:cubicBezTo>
                    <a:pt x="1" y="5"/>
                    <a:pt x="1" y="5"/>
                    <a:pt x="2" y="5"/>
                  </a:cubicBezTo>
                  <a:cubicBezTo>
                    <a:pt x="2" y="5"/>
                    <a:pt x="2" y="5"/>
                    <a:pt x="2" y="5"/>
                  </a:cubicBezTo>
                  <a:cubicBezTo>
                    <a:pt x="2" y="5"/>
                    <a:pt x="2" y="5"/>
                    <a:pt x="2" y="5"/>
                  </a:cubicBezTo>
                  <a:cubicBezTo>
                    <a:pt x="4" y="5"/>
                    <a:pt x="5" y="5"/>
                    <a:pt x="5" y="3"/>
                  </a:cubicBezTo>
                  <a:cubicBezTo>
                    <a:pt x="5" y="3"/>
                    <a:pt x="5" y="3"/>
                    <a:pt x="5" y="3"/>
                  </a:cubicBezTo>
                  <a:cubicBezTo>
                    <a:pt x="5" y="3"/>
                    <a:pt x="5" y="3"/>
                    <a:pt x="5" y="3"/>
                  </a:cubicBezTo>
                  <a:cubicBezTo>
                    <a:pt x="5" y="2"/>
                    <a:pt x="5" y="2"/>
                    <a:pt x="5" y="2"/>
                  </a:cubicBezTo>
                  <a:cubicBezTo>
                    <a:pt x="5" y="1"/>
                    <a:pt x="5" y="1"/>
                    <a:pt x="5" y="1"/>
                  </a:cubicBezTo>
                  <a:cubicBezTo>
                    <a:pt x="4" y="1"/>
                    <a:pt x="4" y="0"/>
                    <a:pt x="3" y="0"/>
                  </a:cubicBezTo>
                  <a:cubicBezTo>
                    <a:pt x="3" y="0"/>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74" name="Freeform 3259">
              <a:extLst>
                <a:ext uri="{FF2B5EF4-FFF2-40B4-BE49-F238E27FC236}">
                  <a16:creationId xmlns:a16="http://schemas.microsoft.com/office/drawing/2014/main" id="{76BB8058-27D6-FC90-5AE7-8313C5A5FB4A}"/>
                </a:ext>
              </a:extLst>
            </p:cNvPr>
            <p:cNvSpPr>
              <a:spLocks/>
            </p:cNvSpPr>
            <p:nvPr/>
          </p:nvSpPr>
          <p:spPr bwMode="auto">
            <a:xfrm>
              <a:off x="12009863" y="4264951"/>
              <a:ext cx="38623" cy="38623"/>
            </a:xfrm>
            <a:custGeom>
              <a:avLst/>
              <a:gdLst>
                <a:gd name="T0" fmla="*/ 3 w 6"/>
                <a:gd name="T1" fmla="*/ 0 h 6"/>
                <a:gd name="T2" fmla="*/ 3 w 6"/>
                <a:gd name="T3" fmla="*/ 0 h 6"/>
                <a:gd name="T4" fmla="*/ 2 w 6"/>
                <a:gd name="T5" fmla="*/ 1 h 6"/>
                <a:gd name="T6" fmla="*/ 0 w 6"/>
                <a:gd name="T7" fmla="*/ 3 h 6"/>
                <a:gd name="T8" fmla="*/ 2 w 6"/>
                <a:gd name="T9" fmla="*/ 6 h 6"/>
                <a:gd name="T10" fmla="*/ 3 w 6"/>
                <a:gd name="T11" fmla="*/ 6 h 6"/>
                <a:gd name="T12" fmla="*/ 6 w 6"/>
                <a:gd name="T13" fmla="*/ 4 h 6"/>
                <a:gd name="T14" fmla="*/ 5 w 6"/>
                <a:gd name="T15" fmla="*/ 1 h 6"/>
                <a:gd name="T16" fmla="*/ 5 w 6"/>
                <a:gd name="T17" fmla="*/ 1 h 6"/>
                <a:gd name="T18" fmla="*/ 4 w 6"/>
                <a:gd name="T19" fmla="*/ 1 h 6"/>
                <a:gd name="T20" fmla="*/ 4 w 6"/>
                <a:gd name="T21" fmla="*/ 1 h 6"/>
                <a:gd name="T22" fmla="*/ 3 w 6"/>
                <a:gd name="T23" fmla="*/ 0 h 6"/>
                <a:gd name="T24" fmla="*/ 3 w 6"/>
                <a:gd name="T2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6">
                  <a:moveTo>
                    <a:pt x="3" y="0"/>
                  </a:moveTo>
                  <a:cubicBezTo>
                    <a:pt x="3" y="0"/>
                    <a:pt x="3" y="0"/>
                    <a:pt x="3" y="0"/>
                  </a:cubicBezTo>
                  <a:cubicBezTo>
                    <a:pt x="2" y="0"/>
                    <a:pt x="2" y="0"/>
                    <a:pt x="2" y="1"/>
                  </a:cubicBezTo>
                  <a:cubicBezTo>
                    <a:pt x="1" y="1"/>
                    <a:pt x="0" y="2"/>
                    <a:pt x="0" y="3"/>
                  </a:cubicBezTo>
                  <a:cubicBezTo>
                    <a:pt x="0" y="4"/>
                    <a:pt x="1" y="6"/>
                    <a:pt x="2" y="6"/>
                  </a:cubicBezTo>
                  <a:cubicBezTo>
                    <a:pt x="3" y="6"/>
                    <a:pt x="3" y="6"/>
                    <a:pt x="3" y="6"/>
                  </a:cubicBezTo>
                  <a:cubicBezTo>
                    <a:pt x="4" y="6"/>
                    <a:pt x="5" y="5"/>
                    <a:pt x="6" y="4"/>
                  </a:cubicBezTo>
                  <a:cubicBezTo>
                    <a:pt x="6" y="3"/>
                    <a:pt x="5" y="2"/>
                    <a:pt x="5" y="1"/>
                  </a:cubicBezTo>
                  <a:cubicBezTo>
                    <a:pt x="5" y="1"/>
                    <a:pt x="5" y="1"/>
                    <a:pt x="5" y="1"/>
                  </a:cubicBezTo>
                  <a:cubicBezTo>
                    <a:pt x="4" y="1"/>
                    <a:pt x="4" y="1"/>
                    <a:pt x="4" y="1"/>
                  </a:cubicBezTo>
                  <a:cubicBezTo>
                    <a:pt x="4" y="1"/>
                    <a:pt x="4" y="1"/>
                    <a:pt x="4" y="1"/>
                  </a:cubicBezTo>
                  <a:cubicBezTo>
                    <a:pt x="4" y="1"/>
                    <a:pt x="4" y="0"/>
                    <a:pt x="3" y="0"/>
                  </a:cubicBezTo>
                  <a:cubicBezTo>
                    <a:pt x="3"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75" name="Freeform 3260">
              <a:extLst>
                <a:ext uri="{FF2B5EF4-FFF2-40B4-BE49-F238E27FC236}">
                  <a16:creationId xmlns:a16="http://schemas.microsoft.com/office/drawing/2014/main" id="{765E97AF-7064-61D9-88C1-EE4937F97D29}"/>
                </a:ext>
              </a:extLst>
            </p:cNvPr>
            <p:cNvSpPr>
              <a:spLocks/>
            </p:cNvSpPr>
            <p:nvPr/>
          </p:nvSpPr>
          <p:spPr bwMode="auto">
            <a:xfrm>
              <a:off x="14026553" y="3911823"/>
              <a:ext cx="38623" cy="33106"/>
            </a:xfrm>
            <a:custGeom>
              <a:avLst/>
              <a:gdLst>
                <a:gd name="T0" fmla="*/ 3 w 6"/>
                <a:gd name="T1" fmla="*/ 0 h 5"/>
                <a:gd name="T2" fmla="*/ 2 w 6"/>
                <a:gd name="T3" fmla="*/ 0 h 5"/>
                <a:gd name="T4" fmla="*/ 2 w 6"/>
                <a:gd name="T5" fmla="*/ 0 h 5"/>
                <a:gd name="T6" fmla="*/ 1 w 6"/>
                <a:gd name="T7" fmla="*/ 1 h 5"/>
                <a:gd name="T8" fmla="*/ 1 w 6"/>
                <a:gd name="T9" fmla="*/ 1 h 5"/>
                <a:gd name="T10" fmla="*/ 0 w 6"/>
                <a:gd name="T11" fmla="*/ 2 h 5"/>
                <a:gd name="T12" fmla="*/ 3 w 6"/>
                <a:gd name="T13" fmla="*/ 5 h 5"/>
                <a:gd name="T14" fmla="*/ 3 w 6"/>
                <a:gd name="T15" fmla="*/ 5 h 5"/>
                <a:gd name="T16" fmla="*/ 6 w 6"/>
                <a:gd name="T17" fmla="*/ 3 h 5"/>
                <a:gd name="T18" fmla="*/ 6 w 6"/>
                <a:gd name="T19" fmla="*/ 3 h 5"/>
                <a:gd name="T20" fmla="*/ 6 w 6"/>
                <a:gd name="T21" fmla="*/ 3 h 5"/>
                <a:gd name="T22" fmla="*/ 4 w 6"/>
                <a:gd name="T23" fmla="*/ 0 h 5"/>
                <a:gd name="T24" fmla="*/ 3 w 6"/>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5">
                  <a:moveTo>
                    <a:pt x="3" y="0"/>
                  </a:moveTo>
                  <a:cubicBezTo>
                    <a:pt x="3" y="0"/>
                    <a:pt x="3" y="0"/>
                    <a:pt x="2" y="0"/>
                  </a:cubicBezTo>
                  <a:cubicBezTo>
                    <a:pt x="2" y="0"/>
                    <a:pt x="2" y="0"/>
                    <a:pt x="2" y="0"/>
                  </a:cubicBezTo>
                  <a:cubicBezTo>
                    <a:pt x="2" y="0"/>
                    <a:pt x="1" y="1"/>
                    <a:pt x="1" y="1"/>
                  </a:cubicBezTo>
                  <a:cubicBezTo>
                    <a:pt x="1" y="1"/>
                    <a:pt x="1" y="1"/>
                    <a:pt x="1" y="1"/>
                  </a:cubicBezTo>
                  <a:cubicBezTo>
                    <a:pt x="1" y="2"/>
                    <a:pt x="1" y="2"/>
                    <a:pt x="0" y="2"/>
                  </a:cubicBezTo>
                  <a:cubicBezTo>
                    <a:pt x="0" y="4"/>
                    <a:pt x="1" y="5"/>
                    <a:pt x="3" y="5"/>
                  </a:cubicBezTo>
                  <a:cubicBezTo>
                    <a:pt x="3" y="5"/>
                    <a:pt x="3" y="5"/>
                    <a:pt x="3" y="5"/>
                  </a:cubicBezTo>
                  <a:cubicBezTo>
                    <a:pt x="4" y="5"/>
                    <a:pt x="6" y="5"/>
                    <a:pt x="6" y="3"/>
                  </a:cubicBezTo>
                  <a:cubicBezTo>
                    <a:pt x="6" y="3"/>
                    <a:pt x="6" y="3"/>
                    <a:pt x="6" y="3"/>
                  </a:cubicBezTo>
                  <a:cubicBezTo>
                    <a:pt x="6" y="3"/>
                    <a:pt x="6" y="3"/>
                    <a:pt x="6" y="3"/>
                  </a:cubicBezTo>
                  <a:cubicBezTo>
                    <a:pt x="6" y="1"/>
                    <a:pt x="5" y="0"/>
                    <a:pt x="4" y="0"/>
                  </a:cubicBezTo>
                  <a:cubicBezTo>
                    <a:pt x="3"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76" name="Freeform 3261">
              <a:extLst>
                <a:ext uri="{FF2B5EF4-FFF2-40B4-BE49-F238E27FC236}">
                  <a16:creationId xmlns:a16="http://schemas.microsoft.com/office/drawing/2014/main" id="{C01A141C-B140-57D9-EF38-B5C892C04D84}"/>
                </a:ext>
              </a:extLst>
            </p:cNvPr>
            <p:cNvSpPr>
              <a:spLocks/>
            </p:cNvSpPr>
            <p:nvPr/>
          </p:nvSpPr>
          <p:spPr bwMode="auto">
            <a:xfrm>
              <a:off x="13797572" y="3754571"/>
              <a:ext cx="24829" cy="19312"/>
            </a:xfrm>
            <a:custGeom>
              <a:avLst/>
              <a:gdLst>
                <a:gd name="T0" fmla="*/ 2 w 4"/>
                <a:gd name="T1" fmla="*/ 0 h 3"/>
                <a:gd name="T2" fmla="*/ 0 w 4"/>
                <a:gd name="T3" fmla="*/ 1 h 3"/>
                <a:gd name="T4" fmla="*/ 0 w 4"/>
                <a:gd name="T5" fmla="*/ 1 h 3"/>
                <a:gd name="T6" fmla="*/ 0 w 4"/>
                <a:gd name="T7" fmla="*/ 2 h 3"/>
                <a:gd name="T8" fmla="*/ 0 w 4"/>
                <a:gd name="T9" fmla="*/ 2 h 3"/>
                <a:gd name="T10" fmla="*/ 0 w 4"/>
                <a:gd name="T11" fmla="*/ 2 h 3"/>
                <a:gd name="T12" fmla="*/ 2 w 4"/>
                <a:gd name="T13" fmla="*/ 3 h 3"/>
                <a:gd name="T14" fmla="*/ 2 w 4"/>
                <a:gd name="T15" fmla="*/ 3 h 3"/>
                <a:gd name="T16" fmla="*/ 3 w 4"/>
                <a:gd name="T17" fmla="*/ 3 h 3"/>
                <a:gd name="T18" fmla="*/ 4 w 4"/>
                <a:gd name="T19" fmla="*/ 2 h 3"/>
                <a:gd name="T20" fmla="*/ 4 w 4"/>
                <a:gd name="T21" fmla="*/ 2 h 3"/>
                <a:gd name="T22" fmla="*/ 4 w 4"/>
                <a:gd name="T23" fmla="*/ 1 h 3"/>
                <a:gd name="T24" fmla="*/ 4 w 4"/>
                <a:gd name="T25" fmla="*/ 1 h 3"/>
                <a:gd name="T26" fmla="*/ 3 w 4"/>
                <a:gd name="T27" fmla="*/ 0 h 3"/>
                <a:gd name="T28" fmla="*/ 3 w 4"/>
                <a:gd name="T29" fmla="*/ 0 h 3"/>
                <a:gd name="T30" fmla="*/ 2 w 4"/>
                <a:gd name="T31" fmla="*/ 0 h 3"/>
                <a:gd name="T32" fmla="*/ 2 w 4"/>
                <a:gd name="T33"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3">
                  <a:moveTo>
                    <a:pt x="2" y="0"/>
                  </a:moveTo>
                  <a:cubicBezTo>
                    <a:pt x="1" y="0"/>
                    <a:pt x="0" y="0"/>
                    <a:pt x="0" y="1"/>
                  </a:cubicBezTo>
                  <a:cubicBezTo>
                    <a:pt x="0" y="1"/>
                    <a:pt x="0" y="1"/>
                    <a:pt x="0" y="1"/>
                  </a:cubicBezTo>
                  <a:cubicBezTo>
                    <a:pt x="0" y="1"/>
                    <a:pt x="0" y="2"/>
                    <a:pt x="0" y="2"/>
                  </a:cubicBezTo>
                  <a:cubicBezTo>
                    <a:pt x="0" y="2"/>
                    <a:pt x="0" y="2"/>
                    <a:pt x="0" y="2"/>
                  </a:cubicBezTo>
                  <a:cubicBezTo>
                    <a:pt x="0" y="2"/>
                    <a:pt x="0" y="2"/>
                    <a:pt x="0" y="2"/>
                  </a:cubicBezTo>
                  <a:cubicBezTo>
                    <a:pt x="0" y="3"/>
                    <a:pt x="1" y="3"/>
                    <a:pt x="2" y="3"/>
                  </a:cubicBezTo>
                  <a:cubicBezTo>
                    <a:pt x="2" y="3"/>
                    <a:pt x="2" y="3"/>
                    <a:pt x="2" y="3"/>
                  </a:cubicBezTo>
                  <a:cubicBezTo>
                    <a:pt x="2" y="3"/>
                    <a:pt x="3" y="3"/>
                    <a:pt x="3" y="3"/>
                  </a:cubicBezTo>
                  <a:cubicBezTo>
                    <a:pt x="3" y="3"/>
                    <a:pt x="4" y="3"/>
                    <a:pt x="4" y="2"/>
                  </a:cubicBezTo>
                  <a:cubicBezTo>
                    <a:pt x="4" y="2"/>
                    <a:pt x="4" y="2"/>
                    <a:pt x="4" y="2"/>
                  </a:cubicBezTo>
                  <a:cubicBezTo>
                    <a:pt x="4" y="1"/>
                    <a:pt x="4" y="1"/>
                    <a:pt x="4" y="1"/>
                  </a:cubicBezTo>
                  <a:cubicBezTo>
                    <a:pt x="4" y="1"/>
                    <a:pt x="4" y="1"/>
                    <a:pt x="4" y="1"/>
                  </a:cubicBezTo>
                  <a:cubicBezTo>
                    <a:pt x="3" y="0"/>
                    <a:pt x="3" y="0"/>
                    <a:pt x="3" y="0"/>
                  </a:cubicBezTo>
                  <a:cubicBezTo>
                    <a:pt x="3" y="0"/>
                    <a:pt x="3" y="0"/>
                    <a:pt x="3" y="0"/>
                  </a:cubicBezTo>
                  <a:cubicBezTo>
                    <a:pt x="3" y="0"/>
                    <a:pt x="2"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77" name="Freeform 3262">
              <a:extLst>
                <a:ext uri="{FF2B5EF4-FFF2-40B4-BE49-F238E27FC236}">
                  <a16:creationId xmlns:a16="http://schemas.microsoft.com/office/drawing/2014/main" id="{973A89A4-4622-A308-5BB8-FC5D5BBA892A}"/>
                </a:ext>
              </a:extLst>
            </p:cNvPr>
            <p:cNvSpPr>
              <a:spLocks/>
            </p:cNvSpPr>
            <p:nvPr/>
          </p:nvSpPr>
          <p:spPr bwMode="auto">
            <a:xfrm>
              <a:off x="14294158" y="3944929"/>
              <a:ext cx="27588" cy="24829"/>
            </a:xfrm>
            <a:custGeom>
              <a:avLst/>
              <a:gdLst>
                <a:gd name="T0" fmla="*/ 2 w 4"/>
                <a:gd name="T1" fmla="*/ 0 h 4"/>
                <a:gd name="T2" fmla="*/ 1 w 4"/>
                <a:gd name="T3" fmla="*/ 0 h 4"/>
                <a:gd name="T4" fmla="*/ 0 w 4"/>
                <a:gd name="T5" fmla="*/ 1 h 4"/>
                <a:gd name="T6" fmla="*/ 0 w 4"/>
                <a:gd name="T7" fmla="*/ 1 h 4"/>
                <a:gd name="T8" fmla="*/ 0 w 4"/>
                <a:gd name="T9" fmla="*/ 1 h 4"/>
                <a:gd name="T10" fmla="*/ 0 w 4"/>
                <a:gd name="T11" fmla="*/ 2 h 4"/>
                <a:gd name="T12" fmla="*/ 2 w 4"/>
                <a:gd name="T13" fmla="*/ 4 h 4"/>
                <a:gd name="T14" fmla="*/ 2 w 4"/>
                <a:gd name="T15" fmla="*/ 4 h 4"/>
                <a:gd name="T16" fmla="*/ 4 w 4"/>
                <a:gd name="T17" fmla="*/ 2 h 4"/>
                <a:gd name="T18" fmla="*/ 2 w 4"/>
                <a:gd name="T19" fmla="*/ 0 h 4"/>
                <a:gd name="T20" fmla="*/ 2 w 4"/>
                <a:gd name="T2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4">
                  <a:moveTo>
                    <a:pt x="2" y="0"/>
                  </a:moveTo>
                  <a:cubicBezTo>
                    <a:pt x="1" y="0"/>
                    <a:pt x="1" y="0"/>
                    <a:pt x="1" y="0"/>
                  </a:cubicBezTo>
                  <a:cubicBezTo>
                    <a:pt x="0" y="0"/>
                    <a:pt x="0" y="1"/>
                    <a:pt x="0" y="1"/>
                  </a:cubicBezTo>
                  <a:cubicBezTo>
                    <a:pt x="0" y="1"/>
                    <a:pt x="0" y="1"/>
                    <a:pt x="0" y="1"/>
                  </a:cubicBezTo>
                  <a:cubicBezTo>
                    <a:pt x="0" y="1"/>
                    <a:pt x="0" y="1"/>
                    <a:pt x="0" y="1"/>
                  </a:cubicBezTo>
                  <a:cubicBezTo>
                    <a:pt x="0" y="1"/>
                    <a:pt x="0" y="2"/>
                    <a:pt x="0" y="2"/>
                  </a:cubicBezTo>
                  <a:cubicBezTo>
                    <a:pt x="0" y="3"/>
                    <a:pt x="1" y="3"/>
                    <a:pt x="2" y="4"/>
                  </a:cubicBezTo>
                  <a:cubicBezTo>
                    <a:pt x="2" y="4"/>
                    <a:pt x="2" y="4"/>
                    <a:pt x="2" y="4"/>
                  </a:cubicBezTo>
                  <a:cubicBezTo>
                    <a:pt x="3" y="4"/>
                    <a:pt x="4" y="3"/>
                    <a:pt x="4" y="2"/>
                  </a:cubicBezTo>
                  <a:cubicBezTo>
                    <a:pt x="4" y="1"/>
                    <a:pt x="3"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78" name="Freeform 3263">
              <a:extLst>
                <a:ext uri="{FF2B5EF4-FFF2-40B4-BE49-F238E27FC236}">
                  <a16:creationId xmlns:a16="http://schemas.microsoft.com/office/drawing/2014/main" id="{D3271C6B-C7D4-6F9F-142E-7B021E3A086A}"/>
                </a:ext>
              </a:extLst>
            </p:cNvPr>
            <p:cNvSpPr>
              <a:spLocks/>
            </p:cNvSpPr>
            <p:nvPr/>
          </p:nvSpPr>
          <p:spPr bwMode="auto">
            <a:xfrm>
              <a:off x="13949307" y="3682842"/>
              <a:ext cx="24829" cy="24829"/>
            </a:xfrm>
            <a:custGeom>
              <a:avLst/>
              <a:gdLst>
                <a:gd name="T0" fmla="*/ 2 w 4"/>
                <a:gd name="T1" fmla="*/ 0 h 4"/>
                <a:gd name="T2" fmla="*/ 2 w 4"/>
                <a:gd name="T3" fmla="*/ 0 h 4"/>
                <a:gd name="T4" fmla="*/ 1 w 4"/>
                <a:gd name="T5" fmla="*/ 1 h 4"/>
                <a:gd name="T6" fmla="*/ 0 w 4"/>
                <a:gd name="T7" fmla="*/ 1 h 4"/>
                <a:gd name="T8" fmla="*/ 0 w 4"/>
                <a:gd name="T9" fmla="*/ 2 h 4"/>
                <a:gd name="T10" fmla="*/ 0 w 4"/>
                <a:gd name="T11" fmla="*/ 3 h 4"/>
                <a:gd name="T12" fmla="*/ 0 w 4"/>
                <a:gd name="T13" fmla="*/ 3 h 4"/>
                <a:gd name="T14" fmla="*/ 2 w 4"/>
                <a:gd name="T15" fmla="*/ 4 h 4"/>
                <a:gd name="T16" fmla="*/ 2 w 4"/>
                <a:gd name="T17" fmla="*/ 4 h 4"/>
                <a:gd name="T18" fmla="*/ 2 w 4"/>
                <a:gd name="T19" fmla="*/ 4 h 4"/>
                <a:gd name="T20" fmla="*/ 3 w 4"/>
                <a:gd name="T21" fmla="*/ 4 h 4"/>
                <a:gd name="T22" fmla="*/ 3 w 4"/>
                <a:gd name="T23" fmla="*/ 4 h 4"/>
                <a:gd name="T24" fmla="*/ 4 w 4"/>
                <a:gd name="T25" fmla="*/ 3 h 4"/>
                <a:gd name="T26" fmla="*/ 4 w 4"/>
                <a:gd name="T27" fmla="*/ 3 h 4"/>
                <a:gd name="T28" fmla="*/ 2 w 4"/>
                <a:gd name="T29" fmla="*/ 0 h 4"/>
                <a:gd name="T30" fmla="*/ 2 w 4"/>
                <a:gd name="T31" fmla="*/ 0 h 4"/>
                <a:gd name="T32" fmla="*/ 2 w 4"/>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4">
                  <a:moveTo>
                    <a:pt x="2" y="0"/>
                  </a:moveTo>
                  <a:cubicBezTo>
                    <a:pt x="2" y="0"/>
                    <a:pt x="2" y="0"/>
                    <a:pt x="2" y="0"/>
                  </a:cubicBezTo>
                  <a:cubicBezTo>
                    <a:pt x="1" y="0"/>
                    <a:pt x="1" y="1"/>
                    <a:pt x="1" y="1"/>
                  </a:cubicBezTo>
                  <a:cubicBezTo>
                    <a:pt x="0" y="1"/>
                    <a:pt x="0" y="1"/>
                    <a:pt x="0" y="1"/>
                  </a:cubicBezTo>
                  <a:cubicBezTo>
                    <a:pt x="0" y="1"/>
                    <a:pt x="0" y="2"/>
                    <a:pt x="0" y="2"/>
                  </a:cubicBezTo>
                  <a:cubicBezTo>
                    <a:pt x="0" y="2"/>
                    <a:pt x="0" y="3"/>
                    <a:pt x="0" y="3"/>
                  </a:cubicBezTo>
                  <a:cubicBezTo>
                    <a:pt x="0" y="3"/>
                    <a:pt x="0" y="3"/>
                    <a:pt x="0" y="3"/>
                  </a:cubicBezTo>
                  <a:cubicBezTo>
                    <a:pt x="1" y="4"/>
                    <a:pt x="1" y="4"/>
                    <a:pt x="2" y="4"/>
                  </a:cubicBezTo>
                  <a:cubicBezTo>
                    <a:pt x="2" y="4"/>
                    <a:pt x="2" y="4"/>
                    <a:pt x="2" y="4"/>
                  </a:cubicBezTo>
                  <a:cubicBezTo>
                    <a:pt x="2" y="4"/>
                    <a:pt x="2" y="4"/>
                    <a:pt x="2" y="4"/>
                  </a:cubicBezTo>
                  <a:cubicBezTo>
                    <a:pt x="2" y="4"/>
                    <a:pt x="3" y="4"/>
                    <a:pt x="3" y="4"/>
                  </a:cubicBezTo>
                  <a:cubicBezTo>
                    <a:pt x="3" y="4"/>
                    <a:pt x="3" y="4"/>
                    <a:pt x="3" y="4"/>
                  </a:cubicBezTo>
                  <a:cubicBezTo>
                    <a:pt x="3" y="3"/>
                    <a:pt x="4" y="3"/>
                    <a:pt x="4" y="3"/>
                  </a:cubicBezTo>
                  <a:cubicBezTo>
                    <a:pt x="4" y="3"/>
                    <a:pt x="4" y="3"/>
                    <a:pt x="4" y="3"/>
                  </a:cubicBezTo>
                  <a:cubicBezTo>
                    <a:pt x="4" y="2"/>
                    <a:pt x="3" y="1"/>
                    <a:pt x="2" y="0"/>
                  </a:cubicBezTo>
                  <a:cubicBezTo>
                    <a:pt x="2" y="0"/>
                    <a:pt x="2"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79" name="Freeform 3264">
              <a:extLst>
                <a:ext uri="{FF2B5EF4-FFF2-40B4-BE49-F238E27FC236}">
                  <a16:creationId xmlns:a16="http://schemas.microsoft.com/office/drawing/2014/main" id="{4A96EC79-7C1D-DB18-33DC-A8F0D09F3388}"/>
                </a:ext>
              </a:extLst>
            </p:cNvPr>
            <p:cNvSpPr>
              <a:spLocks/>
            </p:cNvSpPr>
            <p:nvPr/>
          </p:nvSpPr>
          <p:spPr bwMode="auto">
            <a:xfrm>
              <a:off x="13529967" y="3222121"/>
              <a:ext cx="30347" cy="22070"/>
            </a:xfrm>
            <a:custGeom>
              <a:avLst/>
              <a:gdLst>
                <a:gd name="T0" fmla="*/ 2 w 5"/>
                <a:gd name="T1" fmla="*/ 0 h 3"/>
                <a:gd name="T2" fmla="*/ 0 w 5"/>
                <a:gd name="T3" fmla="*/ 1 h 3"/>
                <a:gd name="T4" fmla="*/ 1 w 5"/>
                <a:gd name="T5" fmla="*/ 3 h 3"/>
                <a:gd name="T6" fmla="*/ 2 w 5"/>
                <a:gd name="T7" fmla="*/ 3 h 3"/>
                <a:gd name="T8" fmla="*/ 2 w 5"/>
                <a:gd name="T9" fmla="*/ 3 h 3"/>
                <a:gd name="T10" fmla="*/ 2 w 5"/>
                <a:gd name="T11" fmla="*/ 3 h 3"/>
                <a:gd name="T12" fmla="*/ 2 w 5"/>
                <a:gd name="T13" fmla="*/ 3 h 3"/>
                <a:gd name="T14" fmla="*/ 2 w 5"/>
                <a:gd name="T15" fmla="*/ 3 h 3"/>
                <a:gd name="T16" fmla="*/ 3 w 5"/>
                <a:gd name="T17" fmla="*/ 3 h 3"/>
                <a:gd name="T18" fmla="*/ 4 w 5"/>
                <a:gd name="T19" fmla="*/ 3 h 3"/>
                <a:gd name="T20" fmla="*/ 4 w 5"/>
                <a:gd name="T21" fmla="*/ 2 h 3"/>
                <a:gd name="T22" fmla="*/ 3 w 5"/>
                <a:gd name="T23" fmla="*/ 0 h 3"/>
                <a:gd name="T24" fmla="*/ 2 w 5"/>
                <a:gd name="T25"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3">
                  <a:moveTo>
                    <a:pt x="2" y="0"/>
                  </a:moveTo>
                  <a:cubicBezTo>
                    <a:pt x="1" y="0"/>
                    <a:pt x="1" y="0"/>
                    <a:pt x="0" y="1"/>
                  </a:cubicBezTo>
                  <a:cubicBezTo>
                    <a:pt x="0" y="2"/>
                    <a:pt x="1" y="3"/>
                    <a:pt x="1" y="3"/>
                  </a:cubicBezTo>
                  <a:cubicBezTo>
                    <a:pt x="1" y="3"/>
                    <a:pt x="2" y="3"/>
                    <a:pt x="2" y="3"/>
                  </a:cubicBezTo>
                  <a:cubicBezTo>
                    <a:pt x="2" y="3"/>
                    <a:pt x="2" y="3"/>
                    <a:pt x="2" y="3"/>
                  </a:cubicBezTo>
                  <a:cubicBezTo>
                    <a:pt x="2" y="3"/>
                    <a:pt x="2" y="3"/>
                    <a:pt x="2" y="3"/>
                  </a:cubicBezTo>
                  <a:cubicBezTo>
                    <a:pt x="2" y="3"/>
                    <a:pt x="2" y="3"/>
                    <a:pt x="2" y="3"/>
                  </a:cubicBezTo>
                  <a:cubicBezTo>
                    <a:pt x="2" y="3"/>
                    <a:pt x="2" y="3"/>
                    <a:pt x="2" y="3"/>
                  </a:cubicBezTo>
                  <a:cubicBezTo>
                    <a:pt x="3" y="3"/>
                    <a:pt x="3" y="3"/>
                    <a:pt x="3" y="3"/>
                  </a:cubicBezTo>
                  <a:cubicBezTo>
                    <a:pt x="3" y="3"/>
                    <a:pt x="3" y="3"/>
                    <a:pt x="4" y="3"/>
                  </a:cubicBezTo>
                  <a:cubicBezTo>
                    <a:pt x="4" y="3"/>
                    <a:pt x="4" y="2"/>
                    <a:pt x="4" y="2"/>
                  </a:cubicBezTo>
                  <a:cubicBezTo>
                    <a:pt x="5" y="1"/>
                    <a:pt x="4" y="0"/>
                    <a:pt x="3" y="0"/>
                  </a:cubicBezTo>
                  <a:cubicBezTo>
                    <a:pt x="3" y="0"/>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80" name="Freeform 3265">
              <a:extLst>
                <a:ext uri="{FF2B5EF4-FFF2-40B4-BE49-F238E27FC236}">
                  <a16:creationId xmlns:a16="http://schemas.microsoft.com/office/drawing/2014/main" id="{B8CFAEF1-B477-86EB-5392-91116BC827F4}"/>
                </a:ext>
              </a:extLst>
            </p:cNvPr>
            <p:cNvSpPr>
              <a:spLocks/>
            </p:cNvSpPr>
            <p:nvPr/>
          </p:nvSpPr>
          <p:spPr bwMode="auto">
            <a:xfrm>
              <a:off x="13240292" y="3768365"/>
              <a:ext cx="27588" cy="24829"/>
            </a:xfrm>
            <a:custGeom>
              <a:avLst/>
              <a:gdLst>
                <a:gd name="T0" fmla="*/ 2 w 4"/>
                <a:gd name="T1" fmla="*/ 0 h 4"/>
                <a:gd name="T2" fmla="*/ 0 w 4"/>
                <a:gd name="T3" fmla="*/ 2 h 4"/>
                <a:gd name="T4" fmla="*/ 0 w 4"/>
                <a:gd name="T5" fmla="*/ 2 h 4"/>
                <a:gd name="T6" fmla="*/ 0 w 4"/>
                <a:gd name="T7" fmla="*/ 2 h 4"/>
                <a:gd name="T8" fmla="*/ 0 w 4"/>
                <a:gd name="T9" fmla="*/ 2 h 4"/>
                <a:gd name="T10" fmla="*/ 0 w 4"/>
                <a:gd name="T11" fmla="*/ 3 h 4"/>
                <a:gd name="T12" fmla="*/ 1 w 4"/>
                <a:gd name="T13" fmla="*/ 4 h 4"/>
                <a:gd name="T14" fmla="*/ 1 w 4"/>
                <a:gd name="T15" fmla="*/ 4 h 4"/>
                <a:gd name="T16" fmla="*/ 1 w 4"/>
                <a:gd name="T17" fmla="*/ 4 h 4"/>
                <a:gd name="T18" fmla="*/ 2 w 4"/>
                <a:gd name="T19" fmla="*/ 4 h 4"/>
                <a:gd name="T20" fmla="*/ 4 w 4"/>
                <a:gd name="T21" fmla="*/ 3 h 4"/>
                <a:gd name="T22" fmla="*/ 4 w 4"/>
                <a:gd name="T23" fmla="*/ 2 h 4"/>
                <a:gd name="T24" fmla="*/ 4 w 4"/>
                <a:gd name="T25" fmla="*/ 2 h 4"/>
                <a:gd name="T26" fmla="*/ 4 w 4"/>
                <a:gd name="T27" fmla="*/ 2 h 4"/>
                <a:gd name="T28" fmla="*/ 3 w 4"/>
                <a:gd name="T29" fmla="*/ 1 h 4"/>
                <a:gd name="T30" fmla="*/ 3 w 4"/>
                <a:gd name="T31" fmla="*/ 1 h 4"/>
                <a:gd name="T32" fmla="*/ 2 w 4"/>
                <a:gd name="T33" fmla="*/ 0 h 4"/>
                <a:gd name="T34" fmla="*/ 2 w 4"/>
                <a:gd name="T35" fmla="*/ 0 h 4"/>
                <a:gd name="T36" fmla="*/ 2 w 4"/>
                <a:gd name="T3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 h="4">
                  <a:moveTo>
                    <a:pt x="2" y="0"/>
                  </a:moveTo>
                  <a:cubicBezTo>
                    <a:pt x="1" y="0"/>
                    <a:pt x="0" y="1"/>
                    <a:pt x="0" y="2"/>
                  </a:cubicBezTo>
                  <a:cubicBezTo>
                    <a:pt x="0" y="2"/>
                    <a:pt x="0" y="2"/>
                    <a:pt x="0" y="2"/>
                  </a:cubicBezTo>
                  <a:cubicBezTo>
                    <a:pt x="0" y="2"/>
                    <a:pt x="0" y="2"/>
                    <a:pt x="0" y="2"/>
                  </a:cubicBezTo>
                  <a:cubicBezTo>
                    <a:pt x="0" y="2"/>
                    <a:pt x="0" y="2"/>
                    <a:pt x="0" y="2"/>
                  </a:cubicBezTo>
                  <a:cubicBezTo>
                    <a:pt x="0" y="3"/>
                    <a:pt x="0" y="3"/>
                    <a:pt x="0" y="3"/>
                  </a:cubicBezTo>
                  <a:cubicBezTo>
                    <a:pt x="0" y="3"/>
                    <a:pt x="0" y="4"/>
                    <a:pt x="1" y="4"/>
                  </a:cubicBezTo>
                  <a:cubicBezTo>
                    <a:pt x="1" y="4"/>
                    <a:pt x="1" y="4"/>
                    <a:pt x="1" y="4"/>
                  </a:cubicBezTo>
                  <a:cubicBezTo>
                    <a:pt x="1" y="4"/>
                    <a:pt x="1" y="4"/>
                    <a:pt x="1" y="4"/>
                  </a:cubicBezTo>
                  <a:cubicBezTo>
                    <a:pt x="1" y="4"/>
                    <a:pt x="2" y="4"/>
                    <a:pt x="2" y="4"/>
                  </a:cubicBezTo>
                  <a:cubicBezTo>
                    <a:pt x="3" y="4"/>
                    <a:pt x="3" y="4"/>
                    <a:pt x="4" y="3"/>
                  </a:cubicBezTo>
                  <a:cubicBezTo>
                    <a:pt x="4" y="2"/>
                    <a:pt x="4" y="2"/>
                    <a:pt x="4" y="2"/>
                  </a:cubicBezTo>
                  <a:cubicBezTo>
                    <a:pt x="4" y="2"/>
                    <a:pt x="4" y="2"/>
                    <a:pt x="4" y="2"/>
                  </a:cubicBezTo>
                  <a:cubicBezTo>
                    <a:pt x="4" y="2"/>
                    <a:pt x="4" y="2"/>
                    <a:pt x="4" y="2"/>
                  </a:cubicBezTo>
                  <a:cubicBezTo>
                    <a:pt x="3" y="1"/>
                    <a:pt x="3" y="1"/>
                    <a:pt x="3" y="1"/>
                  </a:cubicBezTo>
                  <a:cubicBezTo>
                    <a:pt x="3" y="1"/>
                    <a:pt x="3" y="1"/>
                    <a:pt x="3" y="1"/>
                  </a:cubicBezTo>
                  <a:cubicBezTo>
                    <a:pt x="3" y="1"/>
                    <a:pt x="3" y="0"/>
                    <a:pt x="2" y="0"/>
                  </a:cubicBezTo>
                  <a:cubicBezTo>
                    <a:pt x="2" y="0"/>
                    <a:pt x="2"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81" name="Freeform 3266">
              <a:extLst>
                <a:ext uri="{FF2B5EF4-FFF2-40B4-BE49-F238E27FC236}">
                  <a16:creationId xmlns:a16="http://schemas.microsoft.com/office/drawing/2014/main" id="{DF244118-4B8A-929A-B30E-563138BBBE8C}"/>
                </a:ext>
              </a:extLst>
            </p:cNvPr>
            <p:cNvSpPr>
              <a:spLocks/>
            </p:cNvSpPr>
            <p:nvPr/>
          </p:nvSpPr>
          <p:spPr bwMode="auto">
            <a:xfrm>
              <a:off x="12572660" y="3611113"/>
              <a:ext cx="24829" cy="24829"/>
            </a:xfrm>
            <a:custGeom>
              <a:avLst/>
              <a:gdLst>
                <a:gd name="T0" fmla="*/ 2 w 4"/>
                <a:gd name="T1" fmla="*/ 0 h 4"/>
                <a:gd name="T2" fmla="*/ 0 w 4"/>
                <a:gd name="T3" fmla="*/ 1 h 4"/>
                <a:gd name="T4" fmla="*/ 0 w 4"/>
                <a:gd name="T5" fmla="*/ 2 h 4"/>
                <a:gd name="T6" fmla="*/ 0 w 4"/>
                <a:gd name="T7" fmla="*/ 3 h 4"/>
                <a:gd name="T8" fmla="*/ 0 w 4"/>
                <a:gd name="T9" fmla="*/ 3 h 4"/>
                <a:gd name="T10" fmla="*/ 1 w 4"/>
                <a:gd name="T11" fmla="*/ 3 h 4"/>
                <a:gd name="T12" fmla="*/ 1 w 4"/>
                <a:gd name="T13" fmla="*/ 3 h 4"/>
                <a:gd name="T14" fmla="*/ 1 w 4"/>
                <a:gd name="T15" fmla="*/ 3 h 4"/>
                <a:gd name="T16" fmla="*/ 2 w 4"/>
                <a:gd name="T17" fmla="*/ 4 h 4"/>
                <a:gd name="T18" fmla="*/ 2 w 4"/>
                <a:gd name="T19" fmla="*/ 4 h 4"/>
                <a:gd name="T20" fmla="*/ 3 w 4"/>
                <a:gd name="T21" fmla="*/ 4 h 4"/>
                <a:gd name="T22" fmla="*/ 3 w 4"/>
                <a:gd name="T23" fmla="*/ 3 h 4"/>
                <a:gd name="T24" fmla="*/ 4 w 4"/>
                <a:gd name="T25" fmla="*/ 2 h 4"/>
                <a:gd name="T26" fmla="*/ 4 w 4"/>
                <a:gd name="T27" fmla="*/ 2 h 4"/>
                <a:gd name="T28" fmla="*/ 4 w 4"/>
                <a:gd name="T29" fmla="*/ 2 h 4"/>
                <a:gd name="T30" fmla="*/ 2 w 4"/>
                <a:gd name="T31" fmla="*/ 0 h 4"/>
                <a:gd name="T32" fmla="*/ 2 w 4"/>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4">
                  <a:moveTo>
                    <a:pt x="2" y="0"/>
                  </a:moveTo>
                  <a:cubicBezTo>
                    <a:pt x="1" y="0"/>
                    <a:pt x="0" y="0"/>
                    <a:pt x="0" y="1"/>
                  </a:cubicBezTo>
                  <a:cubicBezTo>
                    <a:pt x="0" y="2"/>
                    <a:pt x="0" y="2"/>
                    <a:pt x="0" y="2"/>
                  </a:cubicBezTo>
                  <a:cubicBezTo>
                    <a:pt x="0" y="2"/>
                    <a:pt x="0" y="2"/>
                    <a:pt x="0" y="3"/>
                  </a:cubicBezTo>
                  <a:cubicBezTo>
                    <a:pt x="0" y="3"/>
                    <a:pt x="0" y="3"/>
                    <a:pt x="0" y="3"/>
                  </a:cubicBezTo>
                  <a:cubicBezTo>
                    <a:pt x="0" y="3"/>
                    <a:pt x="0" y="3"/>
                    <a:pt x="1" y="3"/>
                  </a:cubicBezTo>
                  <a:cubicBezTo>
                    <a:pt x="1" y="3"/>
                    <a:pt x="1" y="3"/>
                    <a:pt x="1" y="3"/>
                  </a:cubicBezTo>
                  <a:cubicBezTo>
                    <a:pt x="1" y="3"/>
                    <a:pt x="1" y="3"/>
                    <a:pt x="1" y="3"/>
                  </a:cubicBezTo>
                  <a:cubicBezTo>
                    <a:pt x="1" y="3"/>
                    <a:pt x="1" y="4"/>
                    <a:pt x="2" y="4"/>
                  </a:cubicBezTo>
                  <a:cubicBezTo>
                    <a:pt x="2" y="4"/>
                    <a:pt x="2" y="4"/>
                    <a:pt x="2" y="4"/>
                  </a:cubicBezTo>
                  <a:cubicBezTo>
                    <a:pt x="2" y="4"/>
                    <a:pt x="3" y="4"/>
                    <a:pt x="3" y="4"/>
                  </a:cubicBezTo>
                  <a:cubicBezTo>
                    <a:pt x="3" y="4"/>
                    <a:pt x="3" y="3"/>
                    <a:pt x="3" y="3"/>
                  </a:cubicBezTo>
                  <a:cubicBezTo>
                    <a:pt x="3" y="3"/>
                    <a:pt x="4" y="3"/>
                    <a:pt x="4" y="2"/>
                  </a:cubicBezTo>
                  <a:cubicBezTo>
                    <a:pt x="4" y="2"/>
                    <a:pt x="4" y="2"/>
                    <a:pt x="4" y="2"/>
                  </a:cubicBezTo>
                  <a:cubicBezTo>
                    <a:pt x="4" y="2"/>
                    <a:pt x="4" y="2"/>
                    <a:pt x="4" y="2"/>
                  </a:cubicBezTo>
                  <a:cubicBezTo>
                    <a:pt x="4" y="1"/>
                    <a:pt x="3"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82" name="Freeform 3267">
              <a:extLst>
                <a:ext uri="{FF2B5EF4-FFF2-40B4-BE49-F238E27FC236}">
                  <a16:creationId xmlns:a16="http://schemas.microsoft.com/office/drawing/2014/main" id="{40B3E024-BE28-63D1-2438-1FF9E0BBBAED}"/>
                </a:ext>
              </a:extLst>
            </p:cNvPr>
            <p:cNvSpPr>
              <a:spLocks/>
            </p:cNvSpPr>
            <p:nvPr/>
          </p:nvSpPr>
          <p:spPr bwMode="auto">
            <a:xfrm>
              <a:off x="11496724" y="2882787"/>
              <a:ext cx="52417" cy="52417"/>
            </a:xfrm>
            <a:custGeom>
              <a:avLst/>
              <a:gdLst>
                <a:gd name="T0" fmla="*/ 4 w 8"/>
                <a:gd name="T1" fmla="*/ 0 h 8"/>
                <a:gd name="T2" fmla="*/ 2 w 8"/>
                <a:gd name="T3" fmla="*/ 1 h 8"/>
                <a:gd name="T4" fmla="*/ 1 w 8"/>
                <a:gd name="T5" fmla="*/ 3 h 8"/>
                <a:gd name="T6" fmla="*/ 1 w 8"/>
                <a:gd name="T7" fmla="*/ 3 h 8"/>
                <a:gd name="T8" fmla="*/ 1 w 8"/>
                <a:gd name="T9" fmla="*/ 5 h 8"/>
                <a:gd name="T10" fmla="*/ 1 w 8"/>
                <a:gd name="T11" fmla="*/ 5 h 8"/>
                <a:gd name="T12" fmla="*/ 1 w 8"/>
                <a:gd name="T13" fmla="*/ 6 h 8"/>
                <a:gd name="T14" fmla="*/ 3 w 8"/>
                <a:gd name="T15" fmla="*/ 7 h 8"/>
                <a:gd name="T16" fmla="*/ 3 w 8"/>
                <a:gd name="T17" fmla="*/ 7 h 8"/>
                <a:gd name="T18" fmla="*/ 4 w 8"/>
                <a:gd name="T19" fmla="*/ 8 h 8"/>
                <a:gd name="T20" fmla="*/ 6 w 8"/>
                <a:gd name="T21" fmla="*/ 7 h 8"/>
                <a:gd name="T22" fmla="*/ 7 w 8"/>
                <a:gd name="T23" fmla="*/ 6 h 8"/>
                <a:gd name="T24" fmla="*/ 7 w 8"/>
                <a:gd name="T25" fmla="*/ 5 h 8"/>
                <a:gd name="T26" fmla="*/ 7 w 8"/>
                <a:gd name="T27" fmla="*/ 3 h 8"/>
                <a:gd name="T28" fmla="*/ 7 w 8"/>
                <a:gd name="T29" fmla="*/ 3 h 8"/>
                <a:gd name="T30" fmla="*/ 7 w 8"/>
                <a:gd name="T31" fmla="*/ 2 h 8"/>
                <a:gd name="T32" fmla="*/ 4 w 8"/>
                <a:gd name="T33"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 h="8">
                  <a:moveTo>
                    <a:pt x="4" y="0"/>
                  </a:moveTo>
                  <a:cubicBezTo>
                    <a:pt x="3" y="0"/>
                    <a:pt x="3" y="1"/>
                    <a:pt x="2" y="1"/>
                  </a:cubicBezTo>
                  <a:cubicBezTo>
                    <a:pt x="1" y="2"/>
                    <a:pt x="1" y="2"/>
                    <a:pt x="1" y="3"/>
                  </a:cubicBezTo>
                  <a:cubicBezTo>
                    <a:pt x="1" y="3"/>
                    <a:pt x="1" y="3"/>
                    <a:pt x="1" y="3"/>
                  </a:cubicBezTo>
                  <a:cubicBezTo>
                    <a:pt x="1" y="4"/>
                    <a:pt x="0" y="4"/>
                    <a:pt x="1" y="5"/>
                  </a:cubicBezTo>
                  <a:cubicBezTo>
                    <a:pt x="1" y="5"/>
                    <a:pt x="1" y="5"/>
                    <a:pt x="1" y="5"/>
                  </a:cubicBezTo>
                  <a:cubicBezTo>
                    <a:pt x="1" y="5"/>
                    <a:pt x="1" y="6"/>
                    <a:pt x="1" y="6"/>
                  </a:cubicBezTo>
                  <a:cubicBezTo>
                    <a:pt x="2" y="7"/>
                    <a:pt x="2" y="7"/>
                    <a:pt x="3" y="7"/>
                  </a:cubicBezTo>
                  <a:cubicBezTo>
                    <a:pt x="3" y="7"/>
                    <a:pt x="3" y="7"/>
                    <a:pt x="3" y="7"/>
                  </a:cubicBezTo>
                  <a:cubicBezTo>
                    <a:pt x="3" y="7"/>
                    <a:pt x="4" y="8"/>
                    <a:pt x="4" y="8"/>
                  </a:cubicBezTo>
                  <a:cubicBezTo>
                    <a:pt x="5" y="8"/>
                    <a:pt x="5" y="7"/>
                    <a:pt x="6" y="7"/>
                  </a:cubicBezTo>
                  <a:cubicBezTo>
                    <a:pt x="6" y="7"/>
                    <a:pt x="7" y="6"/>
                    <a:pt x="7" y="6"/>
                  </a:cubicBezTo>
                  <a:cubicBezTo>
                    <a:pt x="7" y="6"/>
                    <a:pt x="7" y="6"/>
                    <a:pt x="7" y="5"/>
                  </a:cubicBezTo>
                  <a:cubicBezTo>
                    <a:pt x="8" y="5"/>
                    <a:pt x="8" y="4"/>
                    <a:pt x="7" y="3"/>
                  </a:cubicBezTo>
                  <a:cubicBezTo>
                    <a:pt x="7" y="3"/>
                    <a:pt x="7" y="3"/>
                    <a:pt x="7" y="3"/>
                  </a:cubicBezTo>
                  <a:cubicBezTo>
                    <a:pt x="7" y="3"/>
                    <a:pt x="7" y="2"/>
                    <a:pt x="7" y="2"/>
                  </a:cubicBezTo>
                  <a:cubicBezTo>
                    <a:pt x="6" y="1"/>
                    <a:pt x="5"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83" name="Freeform 3268">
              <a:extLst>
                <a:ext uri="{FF2B5EF4-FFF2-40B4-BE49-F238E27FC236}">
                  <a16:creationId xmlns:a16="http://schemas.microsoft.com/office/drawing/2014/main" id="{FEBD189C-874F-4FA1-6F98-48795552F1C4}"/>
                </a:ext>
              </a:extLst>
            </p:cNvPr>
            <p:cNvSpPr>
              <a:spLocks/>
            </p:cNvSpPr>
            <p:nvPr/>
          </p:nvSpPr>
          <p:spPr bwMode="auto">
            <a:xfrm>
              <a:off x="10823575" y="2645529"/>
              <a:ext cx="52417" cy="46900"/>
            </a:xfrm>
            <a:custGeom>
              <a:avLst/>
              <a:gdLst>
                <a:gd name="T0" fmla="*/ 4 w 8"/>
                <a:gd name="T1" fmla="*/ 0 h 7"/>
                <a:gd name="T2" fmla="*/ 2 w 8"/>
                <a:gd name="T3" fmla="*/ 1 h 7"/>
                <a:gd name="T4" fmla="*/ 2 w 8"/>
                <a:gd name="T5" fmla="*/ 1 h 7"/>
                <a:gd name="T6" fmla="*/ 2 w 8"/>
                <a:gd name="T7" fmla="*/ 1 h 7"/>
                <a:gd name="T8" fmla="*/ 1 w 8"/>
                <a:gd name="T9" fmla="*/ 5 h 7"/>
                <a:gd name="T10" fmla="*/ 4 w 8"/>
                <a:gd name="T11" fmla="*/ 7 h 7"/>
                <a:gd name="T12" fmla="*/ 4 w 8"/>
                <a:gd name="T13" fmla="*/ 7 h 7"/>
                <a:gd name="T14" fmla="*/ 4 w 8"/>
                <a:gd name="T15" fmla="*/ 7 h 7"/>
                <a:gd name="T16" fmla="*/ 6 w 8"/>
                <a:gd name="T17" fmla="*/ 6 h 7"/>
                <a:gd name="T18" fmla="*/ 7 w 8"/>
                <a:gd name="T19" fmla="*/ 6 h 7"/>
                <a:gd name="T20" fmla="*/ 7 w 8"/>
                <a:gd name="T21" fmla="*/ 5 h 7"/>
                <a:gd name="T22" fmla="*/ 7 w 8"/>
                <a:gd name="T23" fmla="*/ 5 h 7"/>
                <a:gd name="T24" fmla="*/ 8 w 8"/>
                <a:gd name="T25" fmla="*/ 4 h 7"/>
                <a:gd name="T26" fmla="*/ 7 w 8"/>
                <a:gd name="T27" fmla="*/ 1 h 7"/>
                <a:gd name="T28" fmla="*/ 6 w 8"/>
                <a:gd name="T29" fmla="*/ 0 h 7"/>
                <a:gd name="T30" fmla="*/ 5 w 8"/>
                <a:gd name="T31" fmla="*/ 0 h 7"/>
                <a:gd name="T32" fmla="*/ 4 w 8"/>
                <a:gd name="T33"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 h="7">
                  <a:moveTo>
                    <a:pt x="4" y="0"/>
                  </a:moveTo>
                  <a:cubicBezTo>
                    <a:pt x="3" y="0"/>
                    <a:pt x="3" y="0"/>
                    <a:pt x="2" y="1"/>
                  </a:cubicBezTo>
                  <a:cubicBezTo>
                    <a:pt x="2" y="1"/>
                    <a:pt x="2" y="1"/>
                    <a:pt x="2" y="1"/>
                  </a:cubicBezTo>
                  <a:cubicBezTo>
                    <a:pt x="2" y="1"/>
                    <a:pt x="2" y="1"/>
                    <a:pt x="2" y="1"/>
                  </a:cubicBezTo>
                  <a:cubicBezTo>
                    <a:pt x="0" y="2"/>
                    <a:pt x="0" y="4"/>
                    <a:pt x="1" y="5"/>
                  </a:cubicBezTo>
                  <a:cubicBezTo>
                    <a:pt x="2" y="6"/>
                    <a:pt x="3" y="7"/>
                    <a:pt x="4" y="7"/>
                  </a:cubicBezTo>
                  <a:cubicBezTo>
                    <a:pt x="4" y="7"/>
                    <a:pt x="4" y="7"/>
                    <a:pt x="4" y="7"/>
                  </a:cubicBezTo>
                  <a:cubicBezTo>
                    <a:pt x="4" y="7"/>
                    <a:pt x="4" y="7"/>
                    <a:pt x="4" y="7"/>
                  </a:cubicBezTo>
                  <a:cubicBezTo>
                    <a:pt x="5" y="7"/>
                    <a:pt x="6" y="7"/>
                    <a:pt x="6" y="6"/>
                  </a:cubicBezTo>
                  <a:cubicBezTo>
                    <a:pt x="6" y="6"/>
                    <a:pt x="7" y="6"/>
                    <a:pt x="7" y="6"/>
                  </a:cubicBezTo>
                  <a:cubicBezTo>
                    <a:pt x="7" y="5"/>
                    <a:pt x="7" y="5"/>
                    <a:pt x="7" y="5"/>
                  </a:cubicBezTo>
                  <a:cubicBezTo>
                    <a:pt x="7" y="5"/>
                    <a:pt x="7" y="5"/>
                    <a:pt x="7" y="5"/>
                  </a:cubicBezTo>
                  <a:cubicBezTo>
                    <a:pt x="7" y="5"/>
                    <a:pt x="7" y="5"/>
                    <a:pt x="8" y="4"/>
                  </a:cubicBezTo>
                  <a:cubicBezTo>
                    <a:pt x="8" y="3"/>
                    <a:pt x="8" y="2"/>
                    <a:pt x="7" y="1"/>
                  </a:cubicBezTo>
                  <a:cubicBezTo>
                    <a:pt x="7" y="1"/>
                    <a:pt x="6" y="0"/>
                    <a:pt x="6" y="0"/>
                  </a:cubicBezTo>
                  <a:cubicBezTo>
                    <a:pt x="5" y="0"/>
                    <a:pt x="5" y="0"/>
                    <a:pt x="5" y="0"/>
                  </a:cubicBezTo>
                  <a:cubicBezTo>
                    <a:pt x="5" y="0"/>
                    <a:pt x="4"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84" name="Freeform 3269">
              <a:extLst>
                <a:ext uri="{FF2B5EF4-FFF2-40B4-BE49-F238E27FC236}">
                  <a16:creationId xmlns:a16="http://schemas.microsoft.com/office/drawing/2014/main" id="{5115C229-241B-3EFE-1280-2D9EEE59D80F}"/>
                </a:ext>
              </a:extLst>
            </p:cNvPr>
            <p:cNvSpPr>
              <a:spLocks/>
            </p:cNvSpPr>
            <p:nvPr/>
          </p:nvSpPr>
          <p:spPr bwMode="auto">
            <a:xfrm>
              <a:off x="11400166" y="3191774"/>
              <a:ext cx="38623" cy="38623"/>
            </a:xfrm>
            <a:custGeom>
              <a:avLst/>
              <a:gdLst>
                <a:gd name="T0" fmla="*/ 3 w 6"/>
                <a:gd name="T1" fmla="*/ 0 h 6"/>
                <a:gd name="T2" fmla="*/ 2 w 6"/>
                <a:gd name="T3" fmla="*/ 1 h 6"/>
                <a:gd name="T4" fmla="*/ 1 w 6"/>
                <a:gd name="T5" fmla="*/ 5 h 6"/>
                <a:gd name="T6" fmla="*/ 3 w 6"/>
                <a:gd name="T7" fmla="*/ 6 h 6"/>
                <a:gd name="T8" fmla="*/ 5 w 6"/>
                <a:gd name="T9" fmla="*/ 5 h 6"/>
                <a:gd name="T10" fmla="*/ 6 w 6"/>
                <a:gd name="T11" fmla="*/ 4 h 6"/>
                <a:gd name="T12" fmla="*/ 6 w 6"/>
                <a:gd name="T13" fmla="*/ 4 h 6"/>
                <a:gd name="T14" fmla="*/ 6 w 6"/>
                <a:gd name="T15" fmla="*/ 1 h 6"/>
                <a:gd name="T16" fmla="*/ 6 w 6"/>
                <a:gd name="T17" fmla="*/ 1 h 6"/>
                <a:gd name="T18" fmla="*/ 5 w 6"/>
                <a:gd name="T19" fmla="*/ 1 h 6"/>
                <a:gd name="T20" fmla="*/ 5 w 6"/>
                <a:gd name="T21" fmla="*/ 0 h 6"/>
                <a:gd name="T22" fmla="*/ 4 w 6"/>
                <a:gd name="T23" fmla="*/ 0 h 6"/>
                <a:gd name="T24" fmla="*/ 3 w 6"/>
                <a:gd name="T2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6">
                  <a:moveTo>
                    <a:pt x="3" y="0"/>
                  </a:moveTo>
                  <a:cubicBezTo>
                    <a:pt x="3" y="0"/>
                    <a:pt x="2" y="0"/>
                    <a:pt x="2" y="1"/>
                  </a:cubicBezTo>
                  <a:cubicBezTo>
                    <a:pt x="1" y="2"/>
                    <a:pt x="0" y="3"/>
                    <a:pt x="1" y="5"/>
                  </a:cubicBezTo>
                  <a:cubicBezTo>
                    <a:pt x="2" y="5"/>
                    <a:pt x="3" y="6"/>
                    <a:pt x="3" y="6"/>
                  </a:cubicBezTo>
                  <a:cubicBezTo>
                    <a:pt x="4" y="6"/>
                    <a:pt x="5" y="6"/>
                    <a:pt x="5" y="5"/>
                  </a:cubicBezTo>
                  <a:cubicBezTo>
                    <a:pt x="5" y="5"/>
                    <a:pt x="6" y="5"/>
                    <a:pt x="6" y="4"/>
                  </a:cubicBezTo>
                  <a:cubicBezTo>
                    <a:pt x="6" y="4"/>
                    <a:pt x="6" y="4"/>
                    <a:pt x="6" y="4"/>
                  </a:cubicBezTo>
                  <a:cubicBezTo>
                    <a:pt x="6" y="3"/>
                    <a:pt x="6" y="2"/>
                    <a:pt x="6" y="1"/>
                  </a:cubicBezTo>
                  <a:cubicBezTo>
                    <a:pt x="6" y="1"/>
                    <a:pt x="6" y="1"/>
                    <a:pt x="6" y="1"/>
                  </a:cubicBezTo>
                  <a:cubicBezTo>
                    <a:pt x="6" y="1"/>
                    <a:pt x="5" y="1"/>
                    <a:pt x="5" y="1"/>
                  </a:cubicBezTo>
                  <a:cubicBezTo>
                    <a:pt x="5" y="1"/>
                    <a:pt x="5" y="1"/>
                    <a:pt x="5" y="0"/>
                  </a:cubicBezTo>
                  <a:cubicBezTo>
                    <a:pt x="4" y="0"/>
                    <a:pt x="4" y="0"/>
                    <a:pt x="4" y="0"/>
                  </a:cubicBezTo>
                  <a:cubicBezTo>
                    <a:pt x="4" y="0"/>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85" name="Freeform 3270">
              <a:extLst>
                <a:ext uri="{FF2B5EF4-FFF2-40B4-BE49-F238E27FC236}">
                  <a16:creationId xmlns:a16="http://schemas.microsoft.com/office/drawing/2014/main" id="{AABAF644-7DA1-35B1-7765-44418811EAF0}"/>
                </a:ext>
              </a:extLst>
            </p:cNvPr>
            <p:cNvSpPr>
              <a:spLocks/>
            </p:cNvSpPr>
            <p:nvPr/>
          </p:nvSpPr>
          <p:spPr bwMode="auto">
            <a:xfrm>
              <a:off x="10834610" y="3131080"/>
              <a:ext cx="41382" cy="38623"/>
            </a:xfrm>
            <a:custGeom>
              <a:avLst/>
              <a:gdLst>
                <a:gd name="T0" fmla="*/ 3 w 6"/>
                <a:gd name="T1" fmla="*/ 0 h 6"/>
                <a:gd name="T2" fmla="*/ 2 w 6"/>
                <a:gd name="T3" fmla="*/ 0 h 6"/>
                <a:gd name="T4" fmla="*/ 1 w 6"/>
                <a:gd name="T5" fmla="*/ 1 h 6"/>
                <a:gd name="T6" fmla="*/ 0 w 6"/>
                <a:gd name="T7" fmla="*/ 5 h 6"/>
                <a:gd name="T8" fmla="*/ 3 w 6"/>
                <a:gd name="T9" fmla="*/ 6 h 6"/>
                <a:gd name="T10" fmla="*/ 4 w 6"/>
                <a:gd name="T11" fmla="*/ 5 h 6"/>
                <a:gd name="T12" fmla="*/ 5 w 6"/>
                <a:gd name="T13" fmla="*/ 2 h 6"/>
                <a:gd name="T14" fmla="*/ 5 w 6"/>
                <a:gd name="T15" fmla="*/ 2 h 6"/>
                <a:gd name="T16" fmla="*/ 5 w 6"/>
                <a:gd name="T17" fmla="*/ 2 h 6"/>
                <a:gd name="T18" fmla="*/ 3 w 6"/>
                <a:gd name="T19" fmla="*/ 0 h 6"/>
                <a:gd name="T20" fmla="*/ 3 w 6"/>
                <a:gd name="T2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6">
                  <a:moveTo>
                    <a:pt x="3" y="0"/>
                  </a:moveTo>
                  <a:cubicBezTo>
                    <a:pt x="3" y="0"/>
                    <a:pt x="2" y="0"/>
                    <a:pt x="2" y="0"/>
                  </a:cubicBezTo>
                  <a:cubicBezTo>
                    <a:pt x="2" y="0"/>
                    <a:pt x="1" y="1"/>
                    <a:pt x="1" y="1"/>
                  </a:cubicBezTo>
                  <a:cubicBezTo>
                    <a:pt x="0" y="2"/>
                    <a:pt x="0" y="3"/>
                    <a:pt x="0" y="5"/>
                  </a:cubicBezTo>
                  <a:cubicBezTo>
                    <a:pt x="1" y="5"/>
                    <a:pt x="2" y="6"/>
                    <a:pt x="3" y="6"/>
                  </a:cubicBezTo>
                  <a:cubicBezTo>
                    <a:pt x="3" y="6"/>
                    <a:pt x="4" y="6"/>
                    <a:pt x="4" y="5"/>
                  </a:cubicBezTo>
                  <a:cubicBezTo>
                    <a:pt x="5" y="5"/>
                    <a:pt x="6" y="3"/>
                    <a:pt x="5" y="2"/>
                  </a:cubicBezTo>
                  <a:cubicBezTo>
                    <a:pt x="5" y="2"/>
                    <a:pt x="5" y="2"/>
                    <a:pt x="5" y="2"/>
                  </a:cubicBezTo>
                  <a:cubicBezTo>
                    <a:pt x="5" y="2"/>
                    <a:pt x="5" y="2"/>
                    <a:pt x="5" y="2"/>
                  </a:cubicBezTo>
                  <a:cubicBezTo>
                    <a:pt x="4" y="1"/>
                    <a:pt x="4" y="0"/>
                    <a:pt x="3" y="0"/>
                  </a:cubicBezTo>
                  <a:cubicBezTo>
                    <a:pt x="3"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86" name="Freeform 3271">
              <a:extLst>
                <a:ext uri="{FF2B5EF4-FFF2-40B4-BE49-F238E27FC236}">
                  <a16:creationId xmlns:a16="http://schemas.microsoft.com/office/drawing/2014/main" id="{FA2F5441-697E-FFCE-881F-AF133A7166A2}"/>
                </a:ext>
              </a:extLst>
            </p:cNvPr>
            <p:cNvSpPr>
              <a:spLocks/>
            </p:cNvSpPr>
            <p:nvPr/>
          </p:nvSpPr>
          <p:spPr bwMode="auto">
            <a:xfrm>
              <a:off x="12048486" y="3249709"/>
              <a:ext cx="38623" cy="38623"/>
            </a:xfrm>
            <a:custGeom>
              <a:avLst/>
              <a:gdLst>
                <a:gd name="T0" fmla="*/ 3 w 6"/>
                <a:gd name="T1" fmla="*/ 0 h 6"/>
                <a:gd name="T2" fmla="*/ 2 w 6"/>
                <a:gd name="T3" fmla="*/ 1 h 6"/>
                <a:gd name="T4" fmla="*/ 1 w 6"/>
                <a:gd name="T5" fmla="*/ 2 h 6"/>
                <a:gd name="T6" fmla="*/ 1 w 6"/>
                <a:gd name="T7" fmla="*/ 2 h 6"/>
                <a:gd name="T8" fmla="*/ 0 w 6"/>
                <a:gd name="T9" fmla="*/ 3 h 6"/>
                <a:gd name="T10" fmla="*/ 1 w 6"/>
                <a:gd name="T11" fmla="*/ 4 h 6"/>
                <a:gd name="T12" fmla="*/ 1 w 6"/>
                <a:gd name="T13" fmla="*/ 4 h 6"/>
                <a:gd name="T14" fmla="*/ 1 w 6"/>
                <a:gd name="T15" fmla="*/ 5 h 6"/>
                <a:gd name="T16" fmla="*/ 1 w 6"/>
                <a:gd name="T17" fmla="*/ 5 h 6"/>
                <a:gd name="T18" fmla="*/ 2 w 6"/>
                <a:gd name="T19" fmla="*/ 6 h 6"/>
                <a:gd name="T20" fmla="*/ 3 w 6"/>
                <a:gd name="T21" fmla="*/ 6 h 6"/>
                <a:gd name="T22" fmla="*/ 3 w 6"/>
                <a:gd name="T23" fmla="*/ 6 h 6"/>
                <a:gd name="T24" fmla="*/ 5 w 6"/>
                <a:gd name="T25" fmla="*/ 5 h 6"/>
                <a:gd name="T26" fmla="*/ 5 w 6"/>
                <a:gd name="T27" fmla="*/ 1 h 6"/>
                <a:gd name="T28" fmla="*/ 3 w 6"/>
                <a:gd name="T2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6">
                  <a:moveTo>
                    <a:pt x="3" y="0"/>
                  </a:moveTo>
                  <a:cubicBezTo>
                    <a:pt x="3" y="0"/>
                    <a:pt x="2" y="0"/>
                    <a:pt x="2" y="1"/>
                  </a:cubicBezTo>
                  <a:cubicBezTo>
                    <a:pt x="1" y="1"/>
                    <a:pt x="1" y="1"/>
                    <a:pt x="1" y="2"/>
                  </a:cubicBezTo>
                  <a:cubicBezTo>
                    <a:pt x="1" y="2"/>
                    <a:pt x="1" y="2"/>
                    <a:pt x="1" y="2"/>
                  </a:cubicBezTo>
                  <a:cubicBezTo>
                    <a:pt x="0" y="3"/>
                    <a:pt x="0" y="3"/>
                    <a:pt x="0" y="3"/>
                  </a:cubicBezTo>
                  <a:cubicBezTo>
                    <a:pt x="0" y="4"/>
                    <a:pt x="1" y="4"/>
                    <a:pt x="1" y="4"/>
                  </a:cubicBezTo>
                  <a:cubicBezTo>
                    <a:pt x="1" y="4"/>
                    <a:pt x="1" y="4"/>
                    <a:pt x="1" y="4"/>
                  </a:cubicBezTo>
                  <a:cubicBezTo>
                    <a:pt x="1" y="4"/>
                    <a:pt x="1" y="4"/>
                    <a:pt x="1" y="5"/>
                  </a:cubicBezTo>
                  <a:cubicBezTo>
                    <a:pt x="1" y="5"/>
                    <a:pt x="1" y="5"/>
                    <a:pt x="1" y="5"/>
                  </a:cubicBezTo>
                  <a:cubicBezTo>
                    <a:pt x="1" y="5"/>
                    <a:pt x="2" y="5"/>
                    <a:pt x="2" y="6"/>
                  </a:cubicBezTo>
                  <a:cubicBezTo>
                    <a:pt x="2" y="6"/>
                    <a:pt x="3" y="6"/>
                    <a:pt x="3" y="6"/>
                  </a:cubicBezTo>
                  <a:cubicBezTo>
                    <a:pt x="3" y="6"/>
                    <a:pt x="3" y="6"/>
                    <a:pt x="3" y="6"/>
                  </a:cubicBezTo>
                  <a:cubicBezTo>
                    <a:pt x="4" y="6"/>
                    <a:pt x="4" y="6"/>
                    <a:pt x="5" y="5"/>
                  </a:cubicBezTo>
                  <a:cubicBezTo>
                    <a:pt x="6" y="4"/>
                    <a:pt x="6" y="3"/>
                    <a:pt x="5" y="1"/>
                  </a:cubicBezTo>
                  <a:cubicBezTo>
                    <a:pt x="5" y="1"/>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87" name="Freeform 3272">
              <a:extLst>
                <a:ext uri="{FF2B5EF4-FFF2-40B4-BE49-F238E27FC236}">
                  <a16:creationId xmlns:a16="http://schemas.microsoft.com/office/drawing/2014/main" id="{A235A1A1-3A11-1ECB-E2D9-AB25A766DDE8}"/>
                </a:ext>
              </a:extLst>
            </p:cNvPr>
            <p:cNvSpPr>
              <a:spLocks/>
            </p:cNvSpPr>
            <p:nvPr/>
          </p:nvSpPr>
          <p:spPr bwMode="auto">
            <a:xfrm>
              <a:off x="11819505" y="3059351"/>
              <a:ext cx="38623" cy="33106"/>
            </a:xfrm>
            <a:custGeom>
              <a:avLst/>
              <a:gdLst>
                <a:gd name="T0" fmla="*/ 3 w 6"/>
                <a:gd name="T1" fmla="*/ 0 h 5"/>
                <a:gd name="T2" fmla="*/ 2 w 6"/>
                <a:gd name="T3" fmla="*/ 0 h 5"/>
                <a:gd name="T4" fmla="*/ 1 w 6"/>
                <a:gd name="T5" fmla="*/ 1 h 5"/>
                <a:gd name="T6" fmla="*/ 1 w 6"/>
                <a:gd name="T7" fmla="*/ 1 h 5"/>
                <a:gd name="T8" fmla="*/ 1 w 6"/>
                <a:gd name="T9" fmla="*/ 4 h 5"/>
                <a:gd name="T10" fmla="*/ 3 w 6"/>
                <a:gd name="T11" fmla="*/ 5 h 5"/>
                <a:gd name="T12" fmla="*/ 3 w 6"/>
                <a:gd name="T13" fmla="*/ 5 h 5"/>
                <a:gd name="T14" fmla="*/ 4 w 6"/>
                <a:gd name="T15" fmla="*/ 5 h 5"/>
                <a:gd name="T16" fmla="*/ 5 w 6"/>
                <a:gd name="T17" fmla="*/ 5 h 5"/>
                <a:gd name="T18" fmla="*/ 5 w 6"/>
                <a:gd name="T19" fmla="*/ 1 h 5"/>
                <a:gd name="T20" fmla="*/ 4 w 6"/>
                <a:gd name="T21" fmla="*/ 0 h 5"/>
                <a:gd name="T22" fmla="*/ 3 w 6"/>
                <a:gd name="T23" fmla="*/ 0 h 5"/>
                <a:gd name="T24" fmla="*/ 3 w 6"/>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5">
                  <a:moveTo>
                    <a:pt x="3" y="0"/>
                  </a:moveTo>
                  <a:cubicBezTo>
                    <a:pt x="3" y="0"/>
                    <a:pt x="2" y="0"/>
                    <a:pt x="2" y="0"/>
                  </a:cubicBezTo>
                  <a:cubicBezTo>
                    <a:pt x="1" y="0"/>
                    <a:pt x="1" y="0"/>
                    <a:pt x="1" y="1"/>
                  </a:cubicBezTo>
                  <a:cubicBezTo>
                    <a:pt x="1" y="1"/>
                    <a:pt x="1" y="1"/>
                    <a:pt x="1" y="1"/>
                  </a:cubicBezTo>
                  <a:cubicBezTo>
                    <a:pt x="0" y="2"/>
                    <a:pt x="0" y="3"/>
                    <a:pt x="1" y="4"/>
                  </a:cubicBezTo>
                  <a:cubicBezTo>
                    <a:pt x="1" y="5"/>
                    <a:pt x="2" y="5"/>
                    <a:pt x="3" y="5"/>
                  </a:cubicBezTo>
                  <a:cubicBezTo>
                    <a:pt x="3" y="5"/>
                    <a:pt x="3" y="5"/>
                    <a:pt x="3" y="5"/>
                  </a:cubicBezTo>
                  <a:cubicBezTo>
                    <a:pt x="3" y="5"/>
                    <a:pt x="3" y="5"/>
                    <a:pt x="4" y="5"/>
                  </a:cubicBezTo>
                  <a:cubicBezTo>
                    <a:pt x="4" y="5"/>
                    <a:pt x="4" y="5"/>
                    <a:pt x="5" y="5"/>
                  </a:cubicBezTo>
                  <a:cubicBezTo>
                    <a:pt x="6" y="4"/>
                    <a:pt x="6" y="2"/>
                    <a:pt x="5" y="1"/>
                  </a:cubicBezTo>
                  <a:cubicBezTo>
                    <a:pt x="5" y="0"/>
                    <a:pt x="4" y="0"/>
                    <a:pt x="4" y="0"/>
                  </a:cubicBezTo>
                  <a:cubicBezTo>
                    <a:pt x="4" y="0"/>
                    <a:pt x="4" y="0"/>
                    <a:pt x="3" y="0"/>
                  </a:cubicBezTo>
                  <a:cubicBezTo>
                    <a:pt x="3"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88" name="Freeform 3273">
              <a:extLst>
                <a:ext uri="{FF2B5EF4-FFF2-40B4-BE49-F238E27FC236}">
                  <a16:creationId xmlns:a16="http://schemas.microsoft.com/office/drawing/2014/main" id="{43019C36-3526-8788-BE9C-FF8A5FB60E19}"/>
                </a:ext>
              </a:extLst>
            </p:cNvPr>
            <p:cNvSpPr>
              <a:spLocks/>
            </p:cNvSpPr>
            <p:nvPr/>
          </p:nvSpPr>
          <p:spPr bwMode="auto">
            <a:xfrm>
              <a:off x="10487000" y="2248261"/>
              <a:ext cx="41382" cy="30347"/>
            </a:xfrm>
            <a:custGeom>
              <a:avLst/>
              <a:gdLst>
                <a:gd name="T0" fmla="*/ 3 w 6"/>
                <a:gd name="T1" fmla="*/ 0 h 5"/>
                <a:gd name="T2" fmla="*/ 2 w 6"/>
                <a:gd name="T3" fmla="*/ 0 h 5"/>
                <a:gd name="T4" fmla="*/ 1 w 6"/>
                <a:gd name="T5" fmla="*/ 4 h 5"/>
                <a:gd name="T6" fmla="*/ 1 w 6"/>
                <a:gd name="T7" fmla="*/ 4 h 5"/>
                <a:gd name="T8" fmla="*/ 1 w 6"/>
                <a:gd name="T9" fmla="*/ 4 h 5"/>
                <a:gd name="T10" fmla="*/ 2 w 6"/>
                <a:gd name="T11" fmla="*/ 5 h 5"/>
                <a:gd name="T12" fmla="*/ 2 w 6"/>
                <a:gd name="T13" fmla="*/ 5 h 5"/>
                <a:gd name="T14" fmla="*/ 3 w 6"/>
                <a:gd name="T15" fmla="*/ 5 h 5"/>
                <a:gd name="T16" fmla="*/ 5 w 6"/>
                <a:gd name="T17" fmla="*/ 5 h 5"/>
                <a:gd name="T18" fmla="*/ 5 w 6"/>
                <a:gd name="T19" fmla="*/ 5 h 5"/>
                <a:gd name="T20" fmla="*/ 5 w 6"/>
                <a:gd name="T21" fmla="*/ 5 h 5"/>
                <a:gd name="T22" fmla="*/ 6 w 6"/>
                <a:gd name="T23" fmla="*/ 4 h 5"/>
                <a:gd name="T24" fmla="*/ 6 w 6"/>
                <a:gd name="T25" fmla="*/ 3 h 5"/>
                <a:gd name="T26" fmla="*/ 5 w 6"/>
                <a:gd name="T27" fmla="*/ 1 h 5"/>
                <a:gd name="T28" fmla="*/ 3 w 6"/>
                <a:gd name="T2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5">
                  <a:moveTo>
                    <a:pt x="3" y="0"/>
                  </a:moveTo>
                  <a:cubicBezTo>
                    <a:pt x="3" y="0"/>
                    <a:pt x="2" y="0"/>
                    <a:pt x="2" y="0"/>
                  </a:cubicBezTo>
                  <a:cubicBezTo>
                    <a:pt x="0" y="1"/>
                    <a:pt x="0" y="3"/>
                    <a:pt x="1" y="4"/>
                  </a:cubicBezTo>
                  <a:cubicBezTo>
                    <a:pt x="1" y="4"/>
                    <a:pt x="1" y="4"/>
                    <a:pt x="1" y="4"/>
                  </a:cubicBezTo>
                  <a:cubicBezTo>
                    <a:pt x="1" y="4"/>
                    <a:pt x="1" y="4"/>
                    <a:pt x="1" y="4"/>
                  </a:cubicBezTo>
                  <a:cubicBezTo>
                    <a:pt x="1" y="5"/>
                    <a:pt x="1" y="5"/>
                    <a:pt x="2" y="5"/>
                  </a:cubicBezTo>
                  <a:cubicBezTo>
                    <a:pt x="2" y="5"/>
                    <a:pt x="2" y="5"/>
                    <a:pt x="2" y="5"/>
                  </a:cubicBezTo>
                  <a:cubicBezTo>
                    <a:pt x="2" y="5"/>
                    <a:pt x="3" y="5"/>
                    <a:pt x="3" y="5"/>
                  </a:cubicBezTo>
                  <a:cubicBezTo>
                    <a:pt x="4" y="5"/>
                    <a:pt x="4" y="5"/>
                    <a:pt x="5" y="5"/>
                  </a:cubicBezTo>
                  <a:cubicBezTo>
                    <a:pt x="5" y="5"/>
                    <a:pt x="5" y="5"/>
                    <a:pt x="5" y="5"/>
                  </a:cubicBezTo>
                  <a:cubicBezTo>
                    <a:pt x="5" y="5"/>
                    <a:pt x="5" y="5"/>
                    <a:pt x="5" y="5"/>
                  </a:cubicBezTo>
                  <a:cubicBezTo>
                    <a:pt x="5" y="4"/>
                    <a:pt x="6" y="4"/>
                    <a:pt x="6" y="4"/>
                  </a:cubicBezTo>
                  <a:cubicBezTo>
                    <a:pt x="6" y="4"/>
                    <a:pt x="6" y="3"/>
                    <a:pt x="6" y="3"/>
                  </a:cubicBezTo>
                  <a:cubicBezTo>
                    <a:pt x="6" y="3"/>
                    <a:pt x="6" y="2"/>
                    <a:pt x="5" y="1"/>
                  </a:cubicBezTo>
                  <a:cubicBezTo>
                    <a:pt x="5" y="0"/>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89" name="Freeform 3274">
              <a:extLst>
                <a:ext uri="{FF2B5EF4-FFF2-40B4-BE49-F238E27FC236}">
                  <a16:creationId xmlns:a16="http://schemas.microsoft.com/office/drawing/2014/main" id="{63410AE0-0E8D-C554-8F87-4FE97D7722A9}"/>
                </a:ext>
              </a:extLst>
            </p:cNvPr>
            <p:cNvSpPr>
              <a:spLocks/>
            </p:cNvSpPr>
            <p:nvPr/>
          </p:nvSpPr>
          <p:spPr bwMode="auto">
            <a:xfrm>
              <a:off x="10067661" y="2444136"/>
              <a:ext cx="41382" cy="33106"/>
            </a:xfrm>
            <a:custGeom>
              <a:avLst/>
              <a:gdLst>
                <a:gd name="T0" fmla="*/ 3 w 6"/>
                <a:gd name="T1" fmla="*/ 0 h 5"/>
                <a:gd name="T2" fmla="*/ 1 w 6"/>
                <a:gd name="T3" fmla="*/ 0 h 5"/>
                <a:gd name="T4" fmla="*/ 0 w 6"/>
                <a:gd name="T5" fmla="*/ 3 h 5"/>
                <a:gd name="T6" fmla="*/ 0 w 6"/>
                <a:gd name="T7" fmla="*/ 3 h 5"/>
                <a:gd name="T8" fmla="*/ 1 w 6"/>
                <a:gd name="T9" fmla="*/ 4 h 5"/>
                <a:gd name="T10" fmla="*/ 1 w 6"/>
                <a:gd name="T11" fmla="*/ 4 h 5"/>
                <a:gd name="T12" fmla="*/ 1 w 6"/>
                <a:gd name="T13" fmla="*/ 5 h 5"/>
                <a:gd name="T14" fmla="*/ 3 w 6"/>
                <a:gd name="T15" fmla="*/ 5 h 5"/>
                <a:gd name="T16" fmla="*/ 3 w 6"/>
                <a:gd name="T17" fmla="*/ 5 h 5"/>
                <a:gd name="T18" fmla="*/ 4 w 6"/>
                <a:gd name="T19" fmla="*/ 5 h 5"/>
                <a:gd name="T20" fmla="*/ 4 w 6"/>
                <a:gd name="T21" fmla="*/ 5 h 5"/>
                <a:gd name="T22" fmla="*/ 6 w 6"/>
                <a:gd name="T23" fmla="*/ 2 h 5"/>
                <a:gd name="T24" fmla="*/ 6 w 6"/>
                <a:gd name="T25" fmla="*/ 2 h 5"/>
                <a:gd name="T26" fmla="*/ 5 w 6"/>
                <a:gd name="T27" fmla="*/ 1 h 5"/>
                <a:gd name="T28" fmla="*/ 5 w 6"/>
                <a:gd name="T29" fmla="*/ 1 h 5"/>
                <a:gd name="T30" fmla="*/ 5 w 6"/>
                <a:gd name="T31" fmla="*/ 1 h 5"/>
                <a:gd name="T32" fmla="*/ 3 w 6"/>
                <a:gd name="T33"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 h="5">
                  <a:moveTo>
                    <a:pt x="3" y="0"/>
                  </a:moveTo>
                  <a:cubicBezTo>
                    <a:pt x="2" y="0"/>
                    <a:pt x="2" y="0"/>
                    <a:pt x="1" y="0"/>
                  </a:cubicBezTo>
                  <a:cubicBezTo>
                    <a:pt x="0" y="1"/>
                    <a:pt x="0" y="2"/>
                    <a:pt x="0" y="3"/>
                  </a:cubicBezTo>
                  <a:cubicBezTo>
                    <a:pt x="0" y="3"/>
                    <a:pt x="0" y="3"/>
                    <a:pt x="0" y="3"/>
                  </a:cubicBezTo>
                  <a:cubicBezTo>
                    <a:pt x="0" y="3"/>
                    <a:pt x="0" y="4"/>
                    <a:pt x="1" y="4"/>
                  </a:cubicBezTo>
                  <a:cubicBezTo>
                    <a:pt x="1" y="4"/>
                    <a:pt x="1" y="4"/>
                    <a:pt x="1" y="4"/>
                  </a:cubicBezTo>
                  <a:cubicBezTo>
                    <a:pt x="1" y="4"/>
                    <a:pt x="1" y="4"/>
                    <a:pt x="1" y="5"/>
                  </a:cubicBezTo>
                  <a:cubicBezTo>
                    <a:pt x="2" y="5"/>
                    <a:pt x="2" y="5"/>
                    <a:pt x="3" y="5"/>
                  </a:cubicBezTo>
                  <a:cubicBezTo>
                    <a:pt x="3" y="5"/>
                    <a:pt x="3" y="5"/>
                    <a:pt x="3" y="5"/>
                  </a:cubicBezTo>
                  <a:cubicBezTo>
                    <a:pt x="3" y="5"/>
                    <a:pt x="3" y="5"/>
                    <a:pt x="4" y="5"/>
                  </a:cubicBezTo>
                  <a:cubicBezTo>
                    <a:pt x="4" y="5"/>
                    <a:pt x="4" y="5"/>
                    <a:pt x="4" y="5"/>
                  </a:cubicBezTo>
                  <a:cubicBezTo>
                    <a:pt x="5" y="4"/>
                    <a:pt x="6" y="3"/>
                    <a:pt x="6" y="2"/>
                  </a:cubicBezTo>
                  <a:cubicBezTo>
                    <a:pt x="6" y="2"/>
                    <a:pt x="6" y="2"/>
                    <a:pt x="6" y="2"/>
                  </a:cubicBezTo>
                  <a:cubicBezTo>
                    <a:pt x="6" y="2"/>
                    <a:pt x="5" y="2"/>
                    <a:pt x="5" y="1"/>
                  </a:cubicBezTo>
                  <a:cubicBezTo>
                    <a:pt x="5" y="1"/>
                    <a:pt x="5" y="1"/>
                    <a:pt x="5" y="1"/>
                  </a:cubicBezTo>
                  <a:cubicBezTo>
                    <a:pt x="5" y="1"/>
                    <a:pt x="5" y="1"/>
                    <a:pt x="5" y="1"/>
                  </a:cubicBezTo>
                  <a:cubicBezTo>
                    <a:pt x="5" y="0"/>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90" name="Freeform 3275">
              <a:extLst>
                <a:ext uri="{FF2B5EF4-FFF2-40B4-BE49-F238E27FC236}">
                  <a16:creationId xmlns:a16="http://schemas.microsoft.com/office/drawing/2014/main" id="{DF6BF6ED-224A-886F-2D1A-17DB89B1A894}"/>
                </a:ext>
              </a:extLst>
            </p:cNvPr>
            <p:cNvSpPr>
              <a:spLocks/>
            </p:cNvSpPr>
            <p:nvPr/>
          </p:nvSpPr>
          <p:spPr bwMode="auto">
            <a:xfrm>
              <a:off x="11747776" y="3616630"/>
              <a:ext cx="38623" cy="38623"/>
            </a:xfrm>
            <a:custGeom>
              <a:avLst/>
              <a:gdLst>
                <a:gd name="T0" fmla="*/ 3 w 6"/>
                <a:gd name="T1" fmla="*/ 0 h 6"/>
                <a:gd name="T2" fmla="*/ 3 w 6"/>
                <a:gd name="T3" fmla="*/ 0 h 6"/>
                <a:gd name="T4" fmla="*/ 3 w 6"/>
                <a:gd name="T5" fmla="*/ 0 h 6"/>
                <a:gd name="T6" fmla="*/ 2 w 6"/>
                <a:gd name="T7" fmla="*/ 1 h 6"/>
                <a:gd name="T8" fmla="*/ 1 w 6"/>
                <a:gd name="T9" fmla="*/ 4 h 6"/>
                <a:gd name="T10" fmla="*/ 3 w 6"/>
                <a:gd name="T11" fmla="*/ 6 h 6"/>
                <a:gd name="T12" fmla="*/ 5 w 6"/>
                <a:gd name="T13" fmla="*/ 5 h 6"/>
                <a:gd name="T14" fmla="*/ 5 w 6"/>
                <a:gd name="T15" fmla="*/ 5 h 6"/>
                <a:gd name="T16" fmla="*/ 5 w 6"/>
                <a:gd name="T17" fmla="*/ 5 h 6"/>
                <a:gd name="T18" fmla="*/ 6 w 6"/>
                <a:gd name="T19" fmla="*/ 4 h 6"/>
                <a:gd name="T20" fmla="*/ 6 w 6"/>
                <a:gd name="T21" fmla="*/ 4 h 6"/>
                <a:gd name="T22" fmla="*/ 6 w 6"/>
                <a:gd name="T23" fmla="*/ 1 h 6"/>
                <a:gd name="T24" fmla="*/ 5 w 6"/>
                <a:gd name="T25" fmla="*/ 1 h 6"/>
                <a:gd name="T26" fmla="*/ 4 w 6"/>
                <a:gd name="T27" fmla="*/ 0 h 6"/>
                <a:gd name="T28" fmla="*/ 3 w 6"/>
                <a:gd name="T2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6">
                  <a:moveTo>
                    <a:pt x="3" y="0"/>
                  </a:moveTo>
                  <a:cubicBezTo>
                    <a:pt x="3" y="0"/>
                    <a:pt x="3" y="0"/>
                    <a:pt x="3" y="0"/>
                  </a:cubicBezTo>
                  <a:cubicBezTo>
                    <a:pt x="3" y="0"/>
                    <a:pt x="3" y="0"/>
                    <a:pt x="3" y="0"/>
                  </a:cubicBezTo>
                  <a:cubicBezTo>
                    <a:pt x="2" y="0"/>
                    <a:pt x="2" y="0"/>
                    <a:pt x="2" y="1"/>
                  </a:cubicBezTo>
                  <a:cubicBezTo>
                    <a:pt x="0" y="2"/>
                    <a:pt x="0" y="3"/>
                    <a:pt x="1" y="4"/>
                  </a:cubicBezTo>
                  <a:cubicBezTo>
                    <a:pt x="2" y="5"/>
                    <a:pt x="2" y="6"/>
                    <a:pt x="3" y="6"/>
                  </a:cubicBezTo>
                  <a:cubicBezTo>
                    <a:pt x="4" y="6"/>
                    <a:pt x="4" y="5"/>
                    <a:pt x="5" y="5"/>
                  </a:cubicBezTo>
                  <a:cubicBezTo>
                    <a:pt x="5" y="5"/>
                    <a:pt x="5" y="5"/>
                    <a:pt x="5" y="5"/>
                  </a:cubicBezTo>
                  <a:cubicBezTo>
                    <a:pt x="5" y="5"/>
                    <a:pt x="5" y="5"/>
                    <a:pt x="5" y="5"/>
                  </a:cubicBezTo>
                  <a:cubicBezTo>
                    <a:pt x="5" y="5"/>
                    <a:pt x="5" y="5"/>
                    <a:pt x="6" y="4"/>
                  </a:cubicBezTo>
                  <a:cubicBezTo>
                    <a:pt x="6" y="4"/>
                    <a:pt x="6" y="4"/>
                    <a:pt x="6" y="4"/>
                  </a:cubicBezTo>
                  <a:cubicBezTo>
                    <a:pt x="6" y="3"/>
                    <a:pt x="6" y="2"/>
                    <a:pt x="6" y="1"/>
                  </a:cubicBezTo>
                  <a:cubicBezTo>
                    <a:pt x="5" y="1"/>
                    <a:pt x="5" y="1"/>
                    <a:pt x="5" y="1"/>
                  </a:cubicBezTo>
                  <a:cubicBezTo>
                    <a:pt x="4" y="0"/>
                    <a:pt x="4" y="0"/>
                    <a:pt x="4" y="0"/>
                  </a:cubicBezTo>
                  <a:cubicBezTo>
                    <a:pt x="4" y="0"/>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91" name="Freeform 3276">
              <a:extLst>
                <a:ext uri="{FF2B5EF4-FFF2-40B4-BE49-F238E27FC236}">
                  <a16:creationId xmlns:a16="http://schemas.microsoft.com/office/drawing/2014/main" id="{6B70DDAF-7132-27DE-E9B7-F88B4EBED110}"/>
                </a:ext>
              </a:extLst>
            </p:cNvPr>
            <p:cNvSpPr>
              <a:spLocks/>
            </p:cNvSpPr>
            <p:nvPr/>
          </p:nvSpPr>
          <p:spPr bwMode="auto">
            <a:xfrm>
              <a:off x="11700876" y="3335232"/>
              <a:ext cx="24829" cy="24829"/>
            </a:xfrm>
            <a:custGeom>
              <a:avLst/>
              <a:gdLst>
                <a:gd name="T0" fmla="*/ 2 w 4"/>
                <a:gd name="T1" fmla="*/ 0 h 4"/>
                <a:gd name="T2" fmla="*/ 1 w 4"/>
                <a:gd name="T3" fmla="*/ 1 h 4"/>
                <a:gd name="T4" fmla="*/ 1 w 4"/>
                <a:gd name="T5" fmla="*/ 1 h 4"/>
                <a:gd name="T6" fmla="*/ 1 w 4"/>
                <a:gd name="T7" fmla="*/ 1 h 4"/>
                <a:gd name="T8" fmla="*/ 1 w 4"/>
                <a:gd name="T9" fmla="*/ 1 h 4"/>
                <a:gd name="T10" fmla="*/ 1 w 4"/>
                <a:gd name="T11" fmla="*/ 2 h 4"/>
                <a:gd name="T12" fmla="*/ 1 w 4"/>
                <a:gd name="T13" fmla="*/ 3 h 4"/>
                <a:gd name="T14" fmla="*/ 2 w 4"/>
                <a:gd name="T15" fmla="*/ 4 h 4"/>
                <a:gd name="T16" fmla="*/ 3 w 4"/>
                <a:gd name="T17" fmla="*/ 4 h 4"/>
                <a:gd name="T18" fmla="*/ 3 w 4"/>
                <a:gd name="T19" fmla="*/ 4 h 4"/>
                <a:gd name="T20" fmla="*/ 4 w 4"/>
                <a:gd name="T21" fmla="*/ 4 h 4"/>
                <a:gd name="T22" fmla="*/ 4 w 4"/>
                <a:gd name="T23" fmla="*/ 3 h 4"/>
                <a:gd name="T24" fmla="*/ 4 w 4"/>
                <a:gd name="T25" fmla="*/ 3 h 4"/>
                <a:gd name="T26" fmla="*/ 4 w 4"/>
                <a:gd name="T27" fmla="*/ 2 h 4"/>
                <a:gd name="T28" fmla="*/ 4 w 4"/>
                <a:gd name="T29" fmla="*/ 2 h 4"/>
                <a:gd name="T30" fmla="*/ 4 w 4"/>
                <a:gd name="T31" fmla="*/ 1 h 4"/>
                <a:gd name="T32" fmla="*/ 2 w 4"/>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4">
                  <a:moveTo>
                    <a:pt x="2" y="0"/>
                  </a:moveTo>
                  <a:cubicBezTo>
                    <a:pt x="2" y="0"/>
                    <a:pt x="2" y="1"/>
                    <a:pt x="1" y="1"/>
                  </a:cubicBezTo>
                  <a:cubicBezTo>
                    <a:pt x="1" y="1"/>
                    <a:pt x="1" y="1"/>
                    <a:pt x="1" y="1"/>
                  </a:cubicBezTo>
                  <a:cubicBezTo>
                    <a:pt x="1" y="1"/>
                    <a:pt x="1" y="1"/>
                    <a:pt x="1" y="1"/>
                  </a:cubicBezTo>
                  <a:cubicBezTo>
                    <a:pt x="1" y="1"/>
                    <a:pt x="1" y="1"/>
                    <a:pt x="1" y="1"/>
                  </a:cubicBezTo>
                  <a:cubicBezTo>
                    <a:pt x="1" y="1"/>
                    <a:pt x="1" y="2"/>
                    <a:pt x="1" y="2"/>
                  </a:cubicBezTo>
                  <a:cubicBezTo>
                    <a:pt x="0" y="2"/>
                    <a:pt x="0" y="3"/>
                    <a:pt x="1" y="3"/>
                  </a:cubicBezTo>
                  <a:cubicBezTo>
                    <a:pt x="1" y="4"/>
                    <a:pt x="2" y="4"/>
                    <a:pt x="2" y="4"/>
                  </a:cubicBezTo>
                  <a:cubicBezTo>
                    <a:pt x="3" y="4"/>
                    <a:pt x="3" y="4"/>
                    <a:pt x="3" y="4"/>
                  </a:cubicBezTo>
                  <a:cubicBezTo>
                    <a:pt x="3" y="4"/>
                    <a:pt x="3" y="4"/>
                    <a:pt x="3" y="4"/>
                  </a:cubicBezTo>
                  <a:cubicBezTo>
                    <a:pt x="3" y="4"/>
                    <a:pt x="3" y="4"/>
                    <a:pt x="4" y="4"/>
                  </a:cubicBezTo>
                  <a:cubicBezTo>
                    <a:pt x="4" y="4"/>
                    <a:pt x="4" y="4"/>
                    <a:pt x="4" y="3"/>
                  </a:cubicBezTo>
                  <a:cubicBezTo>
                    <a:pt x="4" y="3"/>
                    <a:pt x="4" y="3"/>
                    <a:pt x="4" y="3"/>
                  </a:cubicBezTo>
                  <a:cubicBezTo>
                    <a:pt x="4" y="3"/>
                    <a:pt x="4" y="2"/>
                    <a:pt x="4" y="2"/>
                  </a:cubicBezTo>
                  <a:cubicBezTo>
                    <a:pt x="4" y="2"/>
                    <a:pt x="4" y="2"/>
                    <a:pt x="4" y="2"/>
                  </a:cubicBezTo>
                  <a:cubicBezTo>
                    <a:pt x="4" y="2"/>
                    <a:pt x="4" y="1"/>
                    <a:pt x="4" y="1"/>
                  </a:cubicBezTo>
                  <a:cubicBezTo>
                    <a:pt x="4" y="1"/>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92" name="Freeform 3277">
              <a:extLst>
                <a:ext uri="{FF2B5EF4-FFF2-40B4-BE49-F238E27FC236}">
                  <a16:creationId xmlns:a16="http://schemas.microsoft.com/office/drawing/2014/main" id="{BDCF0E2C-50E2-06AC-B6E5-488A229CE95F}"/>
                </a:ext>
              </a:extLst>
            </p:cNvPr>
            <p:cNvSpPr>
              <a:spLocks/>
            </p:cNvSpPr>
            <p:nvPr/>
          </p:nvSpPr>
          <p:spPr bwMode="auto">
            <a:xfrm>
              <a:off x="11924340" y="3826300"/>
              <a:ext cx="24829" cy="24829"/>
            </a:xfrm>
            <a:custGeom>
              <a:avLst/>
              <a:gdLst>
                <a:gd name="T0" fmla="*/ 2 w 4"/>
                <a:gd name="T1" fmla="*/ 0 h 4"/>
                <a:gd name="T2" fmla="*/ 2 w 4"/>
                <a:gd name="T3" fmla="*/ 0 h 4"/>
                <a:gd name="T4" fmla="*/ 1 w 4"/>
                <a:gd name="T5" fmla="*/ 0 h 4"/>
                <a:gd name="T6" fmla="*/ 1 w 4"/>
                <a:gd name="T7" fmla="*/ 0 h 4"/>
                <a:gd name="T8" fmla="*/ 1 w 4"/>
                <a:gd name="T9" fmla="*/ 0 h 4"/>
                <a:gd name="T10" fmla="*/ 0 w 4"/>
                <a:gd name="T11" fmla="*/ 0 h 4"/>
                <a:gd name="T12" fmla="*/ 0 w 4"/>
                <a:gd name="T13" fmla="*/ 3 h 4"/>
                <a:gd name="T14" fmla="*/ 2 w 4"/>
                <a:gd name="T15" fmla="*/ 4 h 4"/>
                <a:gd name="T16" fmla="*/ 2 w 4"/>
                <a:gd name="T17" fmla="*/ 4 h 4"/>
                <a:gd name="T18" fmla="*/ 2 w 4"/>
                <a:gd name="T19" fmla="*/ 4 h 4"/>
                <a:gd name="T20" fmla="*/ 3 w 4"/>
                <a:gd name="T21" fmla="*/ 3 h 4"/>
                <a:gd name="T22" fmla="*/ 4 w 4"/>
                <a:gd name="T23" fmla="*/ 2 h 4"/>
                <a:gd name="T24" fmla="*/ 4 w 4"/>
                <a:gd name="T25" fmla="*/ 2 h 4"/>
                <a:gd name="T26" fmla="*/ 4 w 4"/>
                <a:gd name="T27" fmla="*/ 1 h 4"/>
                <a:gd name="T28" fmla="*/ 3 w 4"/>
                <a:gd name="T29" fmla="*/ 1 h 4"/>
                <a:gd name="T30" fmla="*/ 3 w 4"/>
                <a:gd name="T31" fmla="*/ 1 h 4"/>
                <a:gd name="T32" fmla="*/ 2 w 4"/>
                <a:gd name="T33" fmla="*/ 0 h 4"/>
                <a:gd name="T34" fmla="*/ 2 w 4"/>
                <a:gd name="T35" fmla="*/ 0 h 4"/>
                <a:gd name="T36" fmla="*/ 2 w 4"/>
                <a:gd name="T3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 h="4">
                  <a:moveTo>
                    <a:pt x="2" y="0"/>
                  </a:moveTo>
                  <a:cubicBezTo>
                    <a:pt x="2" y="0"/>
                    <a:pt x="2" y="0"/>
                    <a:pt x="2" y="0"/>
                  </a:cubicBezTo>
                  <a:cubicBezTo>
                    <a:pt x="1" y="0"/>
                    <a:pt x="1" y="0"/>
                    <a:pt x="1" y="0"/>
                  </a:cubicBezTo>
                  <a:cubicBezTo>
                    <a:pt x="1" y="0"/>
                    <a:pt x="1" y="0"/>
                    <a:pt x="1" y="0"/>
                  </a:cubicBezTo>
                  <a:cubicBezTo>
                    <a:pt x="1" y="0"/>
                    <a:pt x="1" y="0"/>
                    <a:pt x="1" y="0"/>
                  </a:cubicBezTo>
                  <a:cubicBezTo>
                    <a:pt x="0" y="0"/>
                    <a:pt x="0" y="0"/>
                    <a:pt x="0" y="0"/>
                  </a:cubicBezTo>
                  <a:cubicBezTo>
                    <a:pt x="0" y="1"/>
                    <a:pt x="0" y="2"/>
                    <a:pt x="0" y="3"/>
                  </a:cubicBezTo>
                  <a:cubicBezTo>
                    <a:pt x="0" y="3"/>
                    <a:pt x="1" y="4"/>
                    <a:pt x="2" y="4"/>
                  </a:cubicBezTo>
                  <a:cubicBezTo>
                    <a:pt x="2" y="4"/>
                    <a:pt x="2" y="4"/>
                    <a:pt x="2" y="4"/>
                  </a:cubicBezTo>
                  <a:cubicBezTo>
                    <a:pt x="2" y="4"/>
                    <a:pt x="2" y="4"/>
                    <a:pt x="2" y="4"/>
                  </a:cubicBezTo>
                  <a:cubicBezTo>
                    <a:pt x="2" y="4"/>
                    <a:pt x="3" y="4"/>
                    <a:pt x="3" y="3"/>
                  </a:cubicBezTo>
                  <a:cubicBezTo>
                    <a:pt x="3" y="3"/>
                    <a:pt x="4" y="3"/>
                    <a:pt x="4" y="2"/>
                  </a:cubicBezTo>
                  <a:cubicBezTo>
                    <a:pt x="4" y="2"/>
                    <a:pt x="4" y="2"/>
                    <a:pt x="4" y="2"/>
                  </a:cubicBezTo>
                  <a:cubicBezTo>
                    <a:pt x="4" y="2"/>
                    <a:pt x="4" y="1"/>
                    <a:pt x="4" y="1"/>
                  </a:cubicBezTo>
                  <a:cubicBezTo>
                    <a:pt x="4" y="1"/>
                    <a:pt x="3" y="1"/>
                    <a:pt x="3" y="1"/>
                  </a:cubicBezTo>
                  <a:cubicBezTo>
                    <a:pt x="3" y="1"/>
                    <a:pt x="3" y="1"/>
                    <a:pt x="3" y="1"/>
                  </a:cubicBezTo>
                  <a:cubicBezTo>
                    <a:pt x="3" y="0"/>
                    <a:pt x="3" y="0"/>
                    <a:pt x="2" y="0"/>
                  </a:cubicBezTo>
                  <a:cubicBezTo>
                    <a:pt x="2" y="0"/>
                    <a:pt x="2"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nvGrpSpPr>
            <p:cNvPr id="93" name="Group 92">
              <a:extLst>
                <a:ext uri="{FF2B5EF4-FFF2-40B4-BE49-F238E27FC236}">
                  <a16:creationId xmlns:a16="http://schemas.microsoft.com/office/drawing/2014/main" id="{682E7D48-F2CF-4670-CDF1-FDE99AD573ED}"/>
                </a:ext>
              </a:extLst>
            </p:cNvPr>
            <p:cNvGrpSpPr/>
            <p:nvPr/>
          </p:nvGrpSpPr>
          <p:grpSpPr>
            <a:xfrm>
              <a:off x="6249468" y="-1100935"/>
              <a:ext cx="6847366" cy="4965858"/>
              <a:chOff x="6249468" y="-1100935"/>
              <a:chExt cx="6847366" cy="4965858"/>
            </a:xfrm>
            <a:grpFill/>
          </p:grpSpPr>
          <p:sp>
            <p:nvSpPr>
              <p:cNvPr id="94" name="Freeform 3279">
                <a:extLst>
                  <a:ext uri="{FF2B5EF4-FFF2-40B4-BE49-F238E27FC236}">
                    <a16:creationId xmlns:a16="http://schemas.microsoft.com/office/drawing/2014/main" id="{897253FE-5E48-D47B-5E66-36A17902F86D}"/>
                  </a:ext>
                </a:extLst>
              </p:cNvPr>
              <p:cNvSpPr>
                <a:spLocks/>
              </p:cNvSpPr>
              <p:nvPr/>
            </p:nvSpPr>
            <p:spPr bwMode="auto">
              <a:xfrm>
                <a:off x="11858129" y="3401443"/>
                <a:ext cx="24829" cy="19312"/>
              </a:xfrm>
              <a:custGeom>
                <a:avLst/>
                <a:gdLst>
                  <a:gd name="T0" fmla="*/ 2 w 4"/>
                  <a:gd name="T1" fmla="*/ 0 h 3"/>
                  <a:gd name="T2" fmla="*/ 2 w 4"/>
                  <a:gd name="T3" fmla="*/ 0 h 3"/>
                  <a:gd name="T4" fmla="*/ 2 w 4"/>
                  <a:gd name="T5" fmla="*/ 0 h 3"/>
                  <a:gd name="T6" fmla="*/ 1 w 4"/>
                  <a:gd name="T7" fmla="*/ 0 h 3"/>
                  <a:gd name="T8" fmla="*/ 0 w 4"/>
                  <a:gd name="T9" fmla="*/ 1 h 3"/>
                  <a:gd name="T10" fmla="*/ 0 w 4"/>
                  <a:gd name="T11" fmla="*/ 1 h 3"/>
                  <a:gd name="T12" fmla="*/ 0 w 4"/>
                  <a:gd name="T13" fmla="*/ 3 h 3"/>
                  <a:gd name="T14" fmla="*/ 1 w 4"/>
                  <a:gd name="T15" fmla="*/ 3 h 3"/>
                  <a:gd name="T16" fmla="*/ 1 w 4"/>
                  <a:gd name="T17" fmla="*/ 3 h 3"/>
                  <a:gd name="T18" fmla="*/ 2 w 4"/>
                  <a:gd name="T19" fmla="*/ 3 h 3"/>
                  <a:gd name="T20" fmla="*/ 2 w 4"/>
                  <a:gd name="T21" fmla="*/ 3 h 3"/>
                  <a:gd name="T22" fmla="*/ 2 w 4"/>
                  <a:gd name="T23" fmla="*/ 3 h 3"/>
                  <a:gd name="T24" fmla="*/ 3 w 4"/>
                  <a:gd name="T25" fmla="*/ 3 h 3"/>
                  <a:gd name="T26" fmla="*/ 4 w 4"/>
                  <a:gd name="T27" fmla="*/ 0 h 3"/>
                  <a:gd name="T28" fmla="*/ 4 w 4"/>
                  <a:gd name="T29" fmla="*/ 0 h 3"/>
                  <a:gd name="T30" fmla="*/ 3 w 4"/>
                  <a:gd name="T31" fmla="*/ 0 h 3"/>
                  <a:gd name="T32" fmla="*/ 2 w 4"/>
                  <a:gd name="T33"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3">
                    <a:moveTo>
                      <a:pt x="2" y="0"/>
                    </a:moveTo>
                    <a:cubicBezTo>
                      <a:pt x="2" y="0"/>
                      <a:pt x="2" y="0"/>
                      <a:pt x="2" y="0"/>
                    </a:cubicBezTo>
                    <a:cubicBezTo>
                      <a:pt x="2" y="0"/>
                      <a:pt x="2" y="0"/>
                      <a:pt x="2" y="0"/>
                    </a:cubicBezTo>
                    <a:cubicBezTo>
                      <a:pt x="1" y="0"/>
                      <a:pt x="1" y="0"/>
                      <a:pt x="1" y="0"/>
                    </a:cubicBezTo>
                    <a:cubicBezTo>
                      <a:pt x="1" y="0"/>
                      <a:pt x="0" y="0"/>
                      <a:pt x="0" y="1"/>
                    </a:cubicBezTo>
                    <a:cubicBezTo>
                      <a:pt x="0" y="1"/>
                      <a:pt x="0" y="1"/>
                      <a:pt x="0" y="1"/>
                    </a:cubicBezTo>
                    <a:cubicBezTo>
                      <a:pt x="0" y="2"/>
                      <a:pt x="0" y="2"/>
                      <a:pt x="0" y="3"/>
                    </a:cubicBezTo>
                    <a:cubicBezTo>
                      <a:pt x="1" y="3"/>
                      <a:pt x="1" y="3"/>
                      <a:pt x="1" y="3"/>
                    </a:cubicBezTo>
                    <a:cubicBezTo>
                      <a:pt x="1" y="3"/>
                      <a:pt x="1" y="3"/>
                      <a:pt x="1" y="3"/>
                    </a:cubicBezTo>
                    <a:cubicBezTo>
                      <a:pt x="2" y="3"/>
                      <a:pt x="2" y="3"/>
                      <a:pt x="2" y="3"/>
                    </a:cubicBezTo>
                    <a:cubicBezTo>
                      <a:pt x="2" y="3"/>
                      <a:pt x="2" y="3"/>
                      <a:pt x="2" y="3"/>
                    </a:cubicBezTo>
                    <a:cubicBezTo>
                      <a:pt x="2" y="3"/>
                      <a:pt x="2" y="3"/>
                      <a:pt x="2" y="3"/>
                    </a:cubicBezTo>
                    <a:cubicBezTo>
                      <a:pt x="3" y="3"/>
                      <a:pt x="3" y="3"/>
                      <a:pt x="3" y="3"/>
                    </a:cubicBezTo>
                    <a:cubicBezTo>
                      <a:pt x="4" y="3"/>
                      <a:pt x="4" y="1"/>
                      <a:pt x="4" y="0"/>
                    </a:cubicBezTo>
                    <a:cubicBezTo>
                      <a:pt x="4" y="0"/>
                      <a:pt x="4" y="0"/>
                      <a:pt x="4" y="0"/>
                    </a:cubicBezTo>
                    <a:cubicBezTo>
                      <a:pt x="4" y="0"/>
                      <a:pt x="3" y="0"/>
                      <a:pt x="3" y="0"/>
                    </a:cubicBezTo>
                    <a:cubicBezTo>
                      <a:pt x="3" y="0"/>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95" name="Freeform 3280">
                <a:extLst>
                  <a:ext uri="{FF2B5EF4-FFF2-40B4-BE49-F238E27FC236}">
                    <a16:creationId xmlns:a16="http://schemas.microsoft.com/office/drawing/2014/main" id="{60FF438C-397F-51D9-FADA-56BEA55D3F18}"/>
                  </a:ext>
                </a:extLst>
              </p:cNvPr>
              <p:cNvSpPr>
                <a:spLocks/>
              </p:cNvSpPr>
              <p:nvPr/>
            </p:nvSpPr>
            <p:spPr bwMode="auto">
              <a:xfrm>
                <a:off x="11891234" y="2777952"/>
                <a:ext cx="24829" cy="19312"/>
              </a:xfrm>
              <a:custGeom>
                <a:avLst/>
                <a:gdLst>
                  <a:gd name="T0" fmla="*/ 2 w 4"/>
                  <a:gd name="T1" fmla="*/ 0 h 3"/>
                  <a:gd name="T2" fmla="*/ 1 w 4"/>
                  <a:gd name="T3" fmla="*/ 0 h 3"/>
                  <a:gd name="T4" fmla="*/ 0 w 4"/>
                  <a:gd name="T5" fmla="*/ 2 h 3"/>
                  <a:gd name="T6" fmla="*/ 0 w 4"/>
                  <a:gd name="T7" fmla="*/ 2 h 3"/>
                  <a:gd name="T8" fmla="*/ 0 w 4"/>
                  <a:gd name="T9" fmla="*/ 3 h 3"/>
                  <a:gd name="T10" fmla="*/ 0 w 4"/>
                  <a:gd name="T11" fmla="*/ 3 h 3"/>
                  <a:gd name="T12" fmla="*/ 1 w 4"/>
                  <a:gd name="T13" fmla="*/ 3 h 3"/>
                  <a:gd name="T14" fmla="*/ 1 w 4"/>
                  <a:gd name="T15" fmla="*/ 3 h 3"/>
                  <a:gd name="T16" fmla="*/ 2 w 4"/>
                  <a:gd name="T17" fmla="*/ 3 h 3"/>
                  <a:gd name="T18" fmla="*/ 2 w 4"/>
                  <a:gd name="T19" fmla="*/ 3 h 3"/>
                  <a:gd name="T20" fmla="*/ 3 w 4"/>
                  <a:gd name="T21" fmla="*/ 3 h 3"/>
                  <a:gd name="T22" fmla="*/ 4 w 4"/>
                  <a:gd name="T23" fmla="*/ 0 h 3"/>
                  <a:gd name="T24" fmla="*/ 2 w 4"/>
                  <a:gd name="T25"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3">
                    <a:moveTo>
                      <a:pt x="2" y="0"/>
                    </a:moveTo>
                    <a:cubicBezTo>
                      <a:pt x="2" y="0"/>
                      <a:pt x="1" y="0"/>
                      <a:pt x="1" y="0"/>
                    </a:cubicBezTo>
                    <a:cubicBezTo>
                      <a:pt x="0" y="0"/>
                      <a:pt x="0" y="1"/>
                      <a:pt x="0" y="2"/>
                    </a:cubicBezTo>
                    <a:cubicBezTo>
                      <a:pt x="0" y="2"/>
                      <a:pt x="0" y="2"/>
                      <a:pt x="0" y="2"/>
                    </a:cubicBezTo>
                    <a:cubicBezTo>
                      <a:pt x="0" y="2"/>
                      <a:pt x="0" y="3"/>
                      <a:pt x="0" y="3"/>
                    </a:cubicBezTo>
                    <a:cubicBezTo>
                      <a:pt x="0" y="3"/>
                      <a:pt x="0" y="3"/>
                      <a:pt x="0" y="3"/>
                    </a:cubicBezTo>
                    <a:cubicBezTo>
                      <a:pt x="1" y="3"/>
                      <a:pt x="1" y="3"/>
                      <a:pt x="1" y="3"/>
                    </a:cubicBezTo>
                    <a:cubicBezTo>
                      <a:pt x="1" y="3"/>
                      <a:pt x="1" y="3"/>
                      <a:pt x="1" y="3"/>
                    </a:cubicBezTo>
                    <a:cubicBezTo>
                      <a:pt x="2" y="3"/>
                      <a:pt x="2" y="3"/>
                      <a:pt x="2" y="3"/>
                    </a:cubicBezTo>
                    <a:cubicBezTo>
                      <a:pt x="2" y="3"/>
                      <a:pt x="2" y="3"/>
                      <a:pt x="2" y="3"/>
                    </a:cubicBezTo>
                    <a:cubicBezTo>
                      <a:pt x="2" y="3"/>
                      <a:pt x="3" y="3"/>
                      <a:pt x="3" y="3"/>
                    </a:cubicBezTo>
                    <a:cubicBezTo>
                      <a:pt x="4" y="3"/>
                      <a:pt x="4" y="1"/>
                      <a:pt x="4" y="0"/>
                    </a:cubicBezTo>
                    <a:cubicBezTo>
                      <a:pt x="3" y="0"/>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96" name="Freeform 3281">
                <a:extLst>
                  <a:ext uri="{FF2B5EF4-FFF2-40B4-BE49-F238E27FC236}">
                    <a16:creationId xmlns:a16="http://schemas.microsoft.com/office/drawing/2014/main" id="{5D96699E-1EA9-528F-EE27-947960AFE9C4}"/>
                  </a:ext>
                </a:extLst>
              </p:cNvPr>
              <p:cNvSpPr>
                <a:spLocks/>
              </p:cNvSpPr>
              <p:nvPr/>
            </p:nvSpPr>
            <p:spPr bwMode="auto">
              <a:xfrm>
                <a:off x="11295331" y="2954516"/>
                <a:ext cx="24829" cy="27588"/>
              </a:xfrm>
              <a:custGeom>
                <a:avLst/>
                <a:gdLst>
                  <a:gd name="T0" fmla="*/ 2 w 4"/>
                  <a:gd name="T1" fmla="*/ 0 h 4"/>
                  <a:gd name="T2" fmla="*/ 1 w 4"/>
                  <a:gd name="T3" fmla="*/ 0 h 4"/>
                  <a:gd name="T4" fmla="*/ 1 w 4"/>
                  <a:gd name="T5" fmla="*/ 0 h 4"/>
                  <a:gd name="T6" fmla="*/ 1 w 4"/>
                  <a:gd name="T7" fmla="*/ 1 h 4"/>
                  <a:gd name="T8" fmla="*/ 1 w 4"/>
                  <a:gd name="T9" fmla="*/ 1 h 4"/>
                  <a:gd name="T10" fmla="*/ 1 w 4"/>
                  <a:gd name="T11" fmla="*/ 1 h 4"/>
                  <a:gd name="T12" fmla="*/ 0 w 4"/>
                  <a:gd name="T13" fmla="*/ 3 h 4"/>
                  <a:gd name="T14" fmla="*/ 1 w 4"/>
                  <a:gd name="T15" fmla="*/ 3 h 4"/>
                  <a:gd name="T16" fmla="*/ 1 w 4"/>
                  <a:gd name="T17" fmla="*/ 3 h 4"/>
                  <a:gd name="T18" fmla="*/ 2 w 4"/>
                  <a:gd name="T19" fmla="*/ 4 h 4"/>
                  <a:gd name="T20" fmla="*/ 3 w 4"/>
                  <a:gd name="T21" fmla="*/ 4 h 4"/>
                  <a:gd name="T22" fmla="*/ 4 w 4"/>
                  <a:gd name="T23" fmla="*/ 4 h 4"/>
                  <a:gd name="T24" fmla="*/ 4 w 4"/>
                  <a:gd name="T25" fmla="*/ 3 h 4"/>
                  <a:gd name="T26" fmla="*/ 4 w 4"/>
                  <a:gd name="T27" fmla="*/ 3 h 4"/>
                  <a:gd name="T28" fmla="*/ 4 w 4"/>
                  <a:gd name="T29" fmla="*/ 3 h 4"/>
                  <a:gd name="T30" fmla="*/ 4 w 4"/>
                  <a:gd name="T31" fmla="*/ 2 h 4"/>
                  <a:gd name="T32" fmla="*/ 4 w 4"/>
                  <a:gd name="T33" fmla="*/ 1 h 4"/>
                  <a:gd name="T34" fmla="*/ 4 w 4"/>
                  <a:gd name="T35" fmla="*/ 1 h 4"/>
                  <a:gd name="T36" fmla="*/ 2 w 4"/>
                  <a:gd name="T3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 h="4">
                    <a:moveTo>
                      <a:pt x="2" y="0"/>
                    </a:moveTo>
                    <a:cubicBezTo>
                      <a:pt x="2" y="0"/>
                      <a:pt x="2" y="0"/>
                      <a:pt x="1" y="0"/>
                    </a:cubicBezTo>
                    <a:cubicBezTo>
                      <a:pt x="1" y="0"/>
                      <a:pt x="1" y="0"/>
                      <a:pt x="1" y="0"/>
                    </a:cubicBezTo>
                    <a:cubicBezTo>
                      <a:pt x="1" y="0"/>
                      <a:pt x="1" y="0"/>
                      <a:pt x="1" y="1"/>
                    </a:cubicBezTo>
                    <a:cubicBezTo>
                      <a:pt x="1" y="1"/>
                      <a:pt x="1" y="1"/>
                      <a:pt x="1" y="1"/>
                    </a:cubicBezTo>
                    <a:cubicBezTo>
                      <a:pt x="1" y="1"/>
                      <a:pt x="1" y="1"/>
                      <a:pt x="1" y="1"/>
                    </a:cubicBezTo>
                    <a:cubicBezTo>
                      <a:pt x="0" y="2"/>
                      <a:pt x="0" y="2"/>
                      <a:pt x="0" y="3"/>
                    </a:cubicBezTo>
                    <a:cubicBezTo>
                      <a:pt x="0" y="3"/>
                      <a:pt x="0" y="3"/>
                      <a:pt x="1" y="3"/>
                    </a:cubicBezTo>
                    <a:cubicBezTo>
                      <a:pt x="1" y="3"/>
                      <a:pt x="1" y="3"/>
                      <a:pt x="1" y="3"/>
                    </a:cubicBezTo>
                    <a:cubicBezTo>
                      <a:pt x="1" y="4"/>
                      <a:pt x="2" y="4"/>
                      <a:pt x="2" y="4"/>
                    </a:cubicBezTo>
                    <a:cubicBezTo>
                      <a:pt x="3" y="4"/>
                      <a:pt x="3" y="4"/>
                      <a:pt x="3" y="4"/>
                    </a:cubicBezTo>
                    <a:cubicBezTo>
                      <a:pt x="3" y="4"/>
                      <a:pt x="3" y="4"/>
                      <a:pt x="4" y="4"/>
                    </a:cubicBezTo>
                    <a:cubicBezTo>
                      <a:pt x="4" y="3"/>
                      <a:pt x="4" y="3"/>
                      <a:pt x="4" y="3"/>
                    </a:cubicBezTo>
                    <a:cubicBezTo>
                      <a:pt x="4" y="3"/>
                      <a:pt x="4" y="3"/>
                      <a:pt x="4" y="3"/>
                    </a:cubicBezTo>
                    <a:cubicBezTo>
                      <a:pt x="4" y="3"/>
                      <a:pt x="4" y="3"/>
                      <a:pt x="4" y="3"/>
                    </a:cubicBezTo>
                    <a:cubicBezTo>
                      <a:pt x="4" y="2"/>
                      <a:pt x="4" y="2"/>
                      <a:pt x="4" y="2"/>
                    </a:cubicBezTo>
                    <a:cubicBezTo>
                      <a:pt x="4" y="2"/>
                      <a:pt x="4" y="1"/>
                      <a:pt x="4" y="1"/>
                    </a:cubicBezTo>
                    <a:cubicBezTo>
                      <a:pt x="4" y="1"/>
                      <a:pt x="4" y="1"/>
                      <a:pt x="4" y="1"/>
                    </a:cubicBezTo>
                    <a:cubicBezTo>
                      <a:pt x="4" y="0"/>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97" name="Freeform 3282">
                <a:extLst>
                  <a:ext uri="{FF2B5EF4-FFF2-40B4-BE49-F238E27FC236}">
                    <a16:creationId xmlns:a16="http://schemas.microsoft.com/office/drawing/2014/main" id="{E7AE4A62-8285-D728-4F0C-DDDA41F2E402}"/>
                  </a:ext>
                </a:extLst>
              </p:cNvPr>
              <p:cNvSpPr>
                <a:spLocks/>
              </p:cNvSpPr>
              <p:nvPr/>
            </p:nvSpPr>
            <p:spPr bwMode="auto">
              <a:xfrm>
                <a:off x="10939445" y="2372407"/>
                <a:ext cx="27588" cy="24829"/>
              </a:xfrm>
              <a:custGeom>
                <a:avLst/>
                <a:gdLst>
                  <a:gd name="T0" fmla="*/ 2 w 4"/>
                  <a:gd name="T1" fmla="*/ 0 h 4"/>
                  <a:gd name="T2" fmla="*/ 1 w 4"/>
                  <a:gd name="T3" fmla="*/ 0 h 4"/>
                  <a:gd name="T4" fmla="*/ 0 w 4"/>
                  <a:gd name="T5" fmla="*/ 1 h 4"/>
                  <a:gd name="T6" fmla="*/ 0 w 4"/>
                  <a:gd name="T7" fmla="*/ 2 h 4"/>
                  <a:gd name="T8" fmla="*/ 0 w 4"/>
                  <a:gd name="T9" fmla="*/ 2 h 4"/>
                  <a:gd name="T10" fmla="*/ 0 w 4"/>
                  <a:gd name="T11" fmla="*/ 2 h 4"/>
                  <a:gd name="T12" fmla="*/ 0 w 4"/>
                  <a:gd name="T13" fmla="*/ 3 h 4"/>
                  <a:gd name="T14" fmla="*/ 1 w 4"/>
                  <a:gd name="T15" fmla="*/ 4 h 4"/>
                  <a:gd name="T16" fmla="*/ 1 w 4"/>
                  <a:gd name="T17" fmla="*/ 4 h 4"/>
                  <a:gd name="T18" fmla="*/ 2 w 4"/>
                  <a:gd name="T19" fmla="*/ 4 h 4"/>
                  <a:gd name="T20" fmla="*/ 3 w 4"/>
                  <a:gd name="T21" fmla="*/ 4 h 4"/>
                  <a:gd name="T22" fmla="*/ 3 w 4"/>
                  <a:gd name="T23" fmla="*/ 4 h 4"/>
                  <a:gd name="T24" fmla="*/ 3 w 4"/>
                  <a:gd name="T25" fmla="*/ 4 h 4"/>
                  <a:gd name="T26" fmla="*/ 3 w 4"/>
                  <a:gd name="T27" fmla="*/ 1 h 4"/>
                  <a:gd name="T28" fmla="*/ 2 w 4"/>
                  <a:gd name="T2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 h="4">
                    <a:moveTo>
                      <a:pt x="2" y="0"/>
                    </a:moveTo>
                    <a:cubicBezTo>
                      <a:pt x="1" y="0"/>
                      <a:pt x="1" y="0"/>
                      <a:pt x="1" y="0"/>
                    </a:cubicBezTo>
                    <a:cubicBezTo>
                      <a:pt x="0" y="1"/>
                      <a:pt x="0" y="1"/>
                      <a:pt x="0" y="1"/>
                    </a:cubicBezTo>
                    <a:cubicBezTo>
                      <a:pt x="0" y="1"/>
                      <a:pt x="0" y="2"/>
                      <a:pt x="0" y="2"/>
                    </a:cubicBezTo>
                    <a:cubicBezTo>
                      <a:pt x="0" y="2"/>
                      <a:pt x="0" y="2"/>
                      <a:pt x="0" y="2"/>
                    </a:cubicBezTo>
                    <a:cubicBezTo>
                      <a:pt x="0" y="2"/>
                      <a:pt x="0" y="2"/>
                      <a:pt x="0" y="2"/>
                    </a:cubicBezTo>
                    <a:cubicBezTo>
                      <a:pt x="0" y="3"/>
                      <a:pt x="0" y="3"/>
                      <a:pt x="0" y="3"/>
                    </a:cubicBezTo>
                    <a:cubicBezTo>
                      <a:pt x="0" y="3"/>
                      <a:pt x="1" y="4"/>
                      <a:pt x="1" y="4"/>
                    </a:cubicBezTo>
                    <a:cubicBezTo>
                      <a:pt x="1" y="4"/>
                      <a:pt x="1" y="4"/>
                      <a:pt x="1" y="4"/>
                    </a:cubicBezTo>
                    <a:cubicBezTo>
                      <a:pt x="1" y="4"/>
                      <a:pt x="2" y="4"/>
                      <a:pt x="2" y="4"/>
                    </a:cubicBezTo>
                    <a:cubicBezTo>
                      <a:pt x="2" y="4"/>
                      <a:pt x="2" y="4"/>
                      <a:pt x="3" y="4"/>
                    </a:cubicBezTo>
                    <a:cubicBezTo>
                      <a:pt x="3" y="4"/>
                      <a:pt x="3" y="4"/>
                      <a:pt x="3" y="4"/>
                    </a:cubicBezTo>
                    <a:cubicBezTo>
                      <a:pt x="3" y="4"/>
                      <a:pt x="3" y="4"/>
                      <a:pt x="3" y="4"/>
                    </a:cubicBezTo>
                    <a:cubicBezTo>
                      <a:pt x="4" y="3"/>
                      <a:pt x="4" y="2"/>
                      <a:pt x="3" y="1"/>
                    </a:cubicBezTo>
                    <a:cubicBezTo>
                      <a:pt x="3"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98" name="Freeform 3283">
                <a:extLst>
                  <a:ext uri="{FF2B5EF4-FFF2-40B4-BE49-F238E27FC236}">
                    <a16:creationId xmlns:a16="http://schemas.microsoft.com/office/drawing/2014/main" id="{027AB837-40B1-8F78-FBD9-50E1AA369D7E}"/>
                  </a:ext>
                </a:extLst>
              </p:cNvPr>
              <p:cNvSpPr>
                <a:spLocks noEditPoints="1"/>
              </p:cNvSpPr>
              <p:nvPr/>
            </p:nvSpPr>
            <p:spPr bwMode="auto">
              <a:xfrm>
                <a:off x="6254985" y="-1095417"/>
                <a:ext cx="6833573" cy="4946547"/>
              </a:xfrm>
              <a:custGeom>
                <a:avLst/>
                <a:gdLst>
                  <a:gd name="T0" fmla="*/ 1886 w 2477"/>
                  <a:gd name="T1" fmla="*/ 1561 h 1793"/>
                  <a:gd name="T2" fmla="*/ 1717 w 2477"/>
                  <a:gd name="T3" fmla="*/ 1416 h 1793"/>
                  <a:gd name="T4" fmla="*/ 1361 w 2477"/>
                  <a:gd name="T5" fmla="*/ 1067 h 1793"/>
                  <a:gd name="T6" fmla="*/ 957 w 2477"/>
                  <a:gd name="T7" fmla="*/ 855 h 1793"/>
                  <a:gd name="T8" fmla="*/ 981 w 2477"/>
                  <a:gd name="T9" fmla="*/ 347 h 1793"/>
                  <a:gd name="T10" fmla="*/ 523 w 2477"/>
                  <a:gd name="T11" fmla="*/ 302 h 1793"/>
                  <a:gd name="T12" fmla="*/ 121 w 2477"/>
                  <a:gd name="T13" fmla="*/ 57 h 1793"/>
                  <a:gd name="T14" fmla="*/ 119 w 2477"/>
                  <a:gd name="T15" fmla="*/ 413 h 1793"/>
                  <a:gd name="T16" fmla="*/ 696 w 2477"/>
                  <a:gd name="T17" fmla="*/ 444 h 1793"/>
                  <a:gd name="T18" fmla="*/ 708 w 2477"/>
                  <a:gd name="T19" fmla="*/ 810 h 1793"/>
                  <a:gd name="T20" fmla="*/ 905 w 2477"/>
                  <a:gd name="T21" fmla="*/ 1185 h 1793"/>
                  <a:gd name="T22" fmla="*/ 1297 w 2477"/>
                  <a:gd name="T23" fmla="*/ 1330 h 1793"/>
                  <a:gd name="T24" fmla="*/ 1648 w 2477"/>
                  <a:gd name="T25" fmla="*/ 1613 h 1793"/>
                  <a:gd name="T26" fmla="*/ 2183 w 2477"/>
                  <a:gd name="T27" fmla="*/ 1646 h 1793"/>
                  <a:gd name="T28" fmla="*/ 2363 w 2477"/>
                  <a:gd name="T29" fmla="*/ 1637 h 1793"/>
                  <a:gd name="T30" fmla="*/ 2202 w 2477"/>
                  <a:gd name="T31" fmla="*/ 1649 h 1793"/>
                  <a:gd name="T32" fmla="*/ 2159 w 2477"/>
                  <a:gd name="T33" fmla="*/ 1577 h 1793"/>
                  <a:gd name="T34" fmla="*/ 2216 w 2477"/>
                  <a:gd name="T35" fmla="*/ 1565 h 1793"/>
                  <a:gd name="T36" fmla="*/ 2216 w 2477"/>
                  <a:gd name="T37" fmla="*/ 1565 h 1793"/>
                  <a:gd name="T38" fmla="*/ 1701 w 2477"/>
                  <a:gd name="T39" fmla="*/ 1601 h 1793"/>
                  <a:gd name="T40" fmla="*/ 1648 w 2477"/>
                  <a:gd name="T41" fmla="*/ 1568 h 1793"/>
                  <a:gd name="T42" fmla="*/ 1599 w 2477"/>
                  <a:gd name="T43" fmla="*/ 1535 h 1793"/>
                  <a:gd name="T44" fmla="*/ 1589 w 2477"/>
                  <a:gd name="T45" fmla="*/ 1430 h 1793"/>
                  <a:gd name="T46" fmla="*/ 1523 w 2477"/>
                  <a:gd name="T47" fmla="*/ 1352 h 1793"/>
                  <a:gd name="T48" fmla="*/ 1644 w 2477"/>
                  <a:gd name="T49" fmla="*/ 1459 h 1793"/>
                  <a:gd name="T50" fmla="*/ 1591 w 2477"/>
                  <a:gd name="T51" fmla="*/ 1304 h 1793"/>
                  <a:gd name="T52" fmla="*/ 1463 w 2477"/>
                  <a:gd name="T53" fmla="*/ 1283 h 1793"/>
                  <a:gd name="T54" fmla="*/ 884 w 2477"/>
                  <a:gd name="T55" fmla="*/ 1067 h 1793"/>
                  <a:gd name="T56" fmla="*/ 798 w 2477"/>
                  <a:gd name="T57" fmla="*/ 304 h 1793"/>
                  <a:gd name="T58" fmla="*/ 763 w 2477"/>
                  <a:gd name="T59" fmla="*/ 546 h 1793"/>
                  <a:gd name="T60" fmla="*/ 732 w 2477"/>
                  <a:gd name="T61" fmla="*/ 499 h 1793"/>
                  <a:gd name="T62" fmla="*/ 727 w 2477"/>
                  <a:gd name="T63" fmla="*/ 642 h 1793"/>
                  <a:gd name="T64" fmla="*/ 710 w 2477"/>
                  <a:gd name="T65" fmla="*/ 810 h 1793"/>
                  <a:gd name="T66" fmla="*/ 869 w 2477"/>
                  <a:gd name="T67" fmla="*/ 998 h 1793"/>
                  <a:gd name="T68" fmla="*/ 829 w 2477"/>
                  <a:gd name="T69" fmla="*/ 530 h 1793"/>
                  <a:gd name="T70" fmla="*/ 836 w 2477"/>
                  <a:gd name="T71" fmla="*/ 311 h 1793"/>
                  <a:gd name="T72" fmla="*/ 796 w 2477"/>
                  <a:gd name="T73" fmla="*/ 304 h 1793"/>
                  <a:gd name="T74" fmla="*/ 618 w 2477"/>
                  <a:gd name="T75" fmla="*/ 368 h 1793"/>
                  <a:gd name="T76" fmla="*/ 269 w 2477"/>
                  <a:gd name="T77" fmla="*/ 280 h 1793"/>
                  <a:gd name="T78" fmla="*/ 119 w 2477"/>
                  <a:gd name="T79" fmla="*/ 174 h 1793"/>
                  <a:gd name="T80" fmla="*/ 273 w 2477"/>
                  <a:gd name="T81" fmla="*/ 207 h 1793"/>
                  <a:gd name="T82" fmla="*/ 516 w 2477"/>
                  <a:gd name="T83" fmla="*/ 299 h 1793"/>
                  <a:gd name="T84" fmla="*/ 164 w 2477"/>
                  <a:gd name="T85" fmla="*/ 147 h 1793"/>
                  <a:gd name="T86" fmla="*/ 117 w 2477"/>
                  <a:gd name="T87" fmla="*/ 174 h 1793"/>
                  <a:gd name="T88" fmla="*/ 147 w 2477"/>
                  <a:gd name="T89" fmla="*/ 254 h 1793"/>
                  <a:gd name="T90" fmla="*/ 271 w 2477"/>
                  <a:gd name="T91" fmla="*/ 280 h 1793"/>
                  <a:gd name="T92" fmla="*/ 392 w 2477"/>
                  <a:gd name="T93" fmla="*/ 418 h 1793"/>
                  <a:gd name="T94" fmla="*/ 746 w 2477"/>
                  <a:gd name="T95" fmla="*/ 454 h 1793"/>
                  <a:gd name="T96" fmla="*/ 722 w 2477"/>
                  <a:gd name="T97" fmla="*/ 485 h 1793"/>
                  <a:gd name="T98" fmla="*/ 644 w 2477"/>
                  <a:gd name="T99" fmla="*/ 706 h 1793"/>
                  <a:gd name="T100" fmla="*/ 710 w 2477"/>
                  <a:gd name="T101" fmla="*/ 810 h 1793"/>
                  <a:gd name="T102" fmla="*/ 872 w 2477"/>
                  <a:gd name="T103" fmla="*/ 1003 h 1793"/>
                  <a:gd name="T104" fmla="*/ 953 w 2477"/>
                  <a:gd name="T105" fmla="*/ 1145 h 1793"/>
                  <a:gd name="T106" fmla="*/ 1057 w 2477"/>
                  <a:gd name="T107" fmla="*/ 1062 h 1793"/>
                  <a:gd name="T108" fmla="*/ 1361 w 2477"/>
                  <a:gd name="T109" fmla="*/ 1067 h 1793"/>
                  <a:gd name="T110" fmla="*/ 1297 w 2477"/>
                  <a:gd name="T111" fmla="*/ 1330 h 1793"/>
                  <a:gd name="T112" fmla="*/ 1599 w 2477"/>
                  <a:gd name="T113" fmla="*/ 1532 h 1793"/>
                  <a:gd name="T114" fmla="*/ 1739 w 2477"/>
                  <a:gd name="T115" fmla="*/ 1625 h 1793"/>
                  <a:gd name="T116" fmla="*/ 1886 w 2477"/>
                  <a:gd name="T117" fmla="*/ 1561 h 1793"/>
                  <a:gd name="T118" fmla="*/ 2114 w 2477"/>
                  <a:gd name="T119" fmla="*/ 1641 h 1793"/>
                  <a:gd name="T120" fmla="*/ 2309 w 2477"/>
                  <a:gd name="T121" fmla="*/ 1656 h 17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477" h="1793">
                    <a:moveTo>
                      <a:pt x="2363" y="1637"/>
                    </a:moveTo>
                    <a:lnTo>
                      <a:pt x="2363" y="1637"/>
                    </a:lnTo>
                    <a:lnTo>
                      <a:pt x="2387" y="1556"/>
                    </a:lnTo>
                    <a:lnTo>
                      <a:pt x="2387" y="1554"/>
                    </a:lnTo>
                    <a:lnTo>
                      <a:pt x="2306" y="1580"/>
                    </a:lnTo>
                    <a:lnTo>
                      <a:pt x="2280" y="1554"/>
                    </a:lnTo>
                    <a:lnTo>
                      <a:pt x="2235" y="1461"/>
                    </a:lnTo>
                    <a:lnTo>
                      <a:pt x="2235" y="1459"/>
                    </a:lnTo>
                    <a:lnTo>
                      <a:pt x="2157" y="1577"/>
                    </a:lnTo>
                    <a:lnTo>
                      <a:pt x="2045" y="1615"/>
                    </a:lnTo>
                    <a:lnTo>
                      <a:pt x="1886" y="1561"/>
                    </a:lnTo>
                    <a:lnTo>
                      <a:pt x="1886" y="1558"/>
                    </a:lnTo>
                    <a:lnTo>
                      <a:pt x="1886" y="1558"/>
                    </a:lnTo>
                    <a:lnTo>
                      <a:pt x="1886" y="1558"/>
                    </a:lnTo>
                    <a:lnTo>
                      <a:pt x="1886" y="1558"/>
                    </a:lnTo>
                    <a:lnTo>
                      <a:pt x="1701" y="1601"/>
                    </a:lnTo>
                    <a:lnTo>
                      <a:pt x="1663" y="1575"/>
                    </a:lnTo>
                    <a:lnTo>
                      <a:pt x="1717" y="1418"/>
                    </a:lnTo>
                    <a:lnTo>
                      <a:pt x="1720" y="1418"/>
                    </a:lnTo>
                    <a:lnTo>
                      <a:pt x="1717" y="1418"/>
                    </a:lnTo>
                    <a:lnTo>
                      <a:pt x="1720" y="1416"/>
                    </a:lnTo>
                    <a:lnTo>
                      <a:pt x="1717" y="1416"/>
                    </a:lnTo>
                    <a:lnTo>
                      <a:pt x="1644" y="1378"/>
                    </a:lnTo>
                    <a:lnTo>
                      <a:pt x="1646" y="1340"/>
                    </a:lnTo>
                    <a:lnTo>
                      <a:pt x="1679" y="1242"/>
                    </a:lnTo>
                    <a:lnTo>
                      <a:pt x="1679" y="1242"/>
                    </a:lnTo>
                    <a:lnTo>
                      <a:pt x="1542" y="1271"/>
                    </a:lnTo>
                    <a:lnTo>
                      <a:pt x="1432" y="1219"/>
                    </a:lnTo>
                    <a:lnTo>
                      <a:pt x="1361" y="1067"/>
                    </a:lnTo>
                    <a:lnTo>
                      <a:pt x="1361" y="1067"/>
                    </a:lnTo>
                    <a:lnTo>
                      <a:pt x="1361" y="1067"/>
                    </a:lnTo>
                    <a:lnTo>
                      <a:pt x="1361" y="1067"/>
                    </a:lnTo>
                    <a:lnTo>
                      <a:pt x="1361" y="1067"/>
                    </a:lnTo>
                    <a:lnTo>
                      <a:pt x="1211" y="1007"/>
                    </a:lnTo>
                    <a:lnTo>
                      <a:pt x="1211" y="1007"/>
                    </a:lnTo>
                    <a:lnTo>
                      <a:pt x="1209" y="1007"/>
                    </a:lnTo>
                    <a:lnTo>
                      <a:pt x="1209" y="1007"/>
                    </a:lnTo>
                    <a:lnTo>
                      <a:pt x="1209" y="1007"/>
                    </a:lnTo>
                    <a:lnTo>
                      <a:pt x="1055" y="1060"/>
                    </a:lnTo>
                    <a:lnTo>
                      <a:pt x="884" y="1067"/>
                    </a:lnTo>
                    <a:lnTo>
                      <a:pt x="874" y="1003"/>
                    </a:lnTo>
                    <a:lnTo>
                      <a:pt x="874" y="1005"/>
                    </a:lnTo>
                    <a:lnTo>
                      <a:pt x="872" y="1003"/>
                    </a:lnTo>
                    <a:lnTo>
                      <a:pt x="957" y="855"/>
                    </a:lnTo>
                    <a:lnTo>
                      <a:pt x="957" y="853"/>
                    </a:lnTo>
                    <a:lnTo>
                      <a:pt x="786" y="829"/>
                    </a:lnTo>
                    <a:lnTo>
                      <a:pt x="765" y="763"/>
                    </a:lnTo>
                    <a:lnTo>
                      <a:pt x="793" y="737"/>
                    </a:lnTo>
                    <a:lnTo>
                      <a:pt x="793" y="737"/>
                    </a:lnTo>
                    <a:lnTo>
                      <a:pt x="729" y="642"/>
                    </a:lnTo>
                    <a:lnTo>
                      <a:pt x="829" y="530"/>
                    </a:lnTo>
                    <a:lnTo>
                      <a:pt x="967" y="494"/>
                    </a:lnTo>
                    <a:lnTo>
                      <a:pt x="969" y="494"/>
                    </a:lnTo>
                    <a:lnTo>
                      <a:pt x="879" y="394"/>
                    </a:lnTo>
                    <a:lnTo>
                      <a:pt x="981" y="347"/>
                    </a:lnTo>
                    <a:lnTo>
                      <a:pt x="983" y="347"/>
                    </a:lnTo>
                    <a:lnTo>
                      <a:pt x="879" y="238"/>
                    </a:lnTo>
                    <a:lnTo>
                      <a:pt x="834" y="311"/>
                    </a:lnTo>
                    <a:lnTo>
                      <a:pt x="798" y="302"/>
                    </a:lnTo>
                    <a:lnTo>
                      <a:pt x="801" y="302"/>
                    </a:lnTo>
                    <a:lnTo>
                      <a:pt x="798" y="302"/>
                    </a:lnTo>
                    <a:lnTo>
                      <a:pt x="798" y="302"/>
                    </a:lnTo>
                    <a:lnTo>
                      <a:pt x="798" y="302"/>
                    </a:lnTo>
                    <a:lnTo>
                      <a:pt x="618" y="368"/>
                    </a:lnTo>
                    <a:lnTo>
                      <a:pt x="523" y="302"/>
                    </a:lnTo>
                    <a:lnTo>
                      <a:pt x="523" y="302"/>
                    </a:lnTo>
                    <a:lnTo>
                      <a:pt x="520" y="299"/>
                    </a:lnTo>
                    <a:lnTo>
                      <a:pt x="475" y="138"/>
                    </a:lnTo>
                    <a:lnTo>
                      <a:pt x="475" y="136"/>
                    </a:lnTo>
                    <a:lnTo>
                      <a:pt x="337" y="240"/>
                    </a:lnTo>
                    <a:lnTo>
                      <a:pt x="276" y="207"/>
                    </a:lnTo>
                    <a:lnTo>
                      <a:pt x="278" y="169"/>
                    </a:lnTo>
                    <a:lnTo>
                      <a:pt x="278" y="169"/>
                    </a:lnTo>
                    <a:lnTo>
                      <a:pt x="164" y="147"/>
                    </a:lnTo>
                    <a:lnTo>
                      <a:pt x="166" y="147"/>
                    </a:lnTo>
                    <a:lnTo>
                      <a:pt x="164" y="147"/>
                    </a:lnTo>
                    <a:lnTo>
                      <a:pt x="121" y="57"/>
                    </a:lnTo>
                    <a:lnTo>
                      <a:pt x="121" y="55"/>
                    </a:lnTo>
                    <a:lnTo>
                      <a:pt x="45" y="0"/>
                    </a:lnTo>
                    <a:lnTo>
                      <a:pt x="105" y="143"/>
                    </a:lnTo>
                    <a:lnTo>
                      <a:pt x="105" y="143"/>
                    </a:lnTo>
                    <a:lnTo>
                      <a:pt x="52" y="207"/>
                    </a:lnTo>
                    <a:lnTo>
                      <a:pt x="50" y="209"/>
                    </a:lnTo>
                    <a:lnTo>
                      <a:pt x="133" y="219"/>
                    </a:lnTo>
                    <a:lnTo>
                      <a:pt x="147" y="252"/>
                    </a:lnTo>
                    <a:lnTo>
                      <a:pt x="0" y="373"/>
                    </a:lnTo>
                    <a:lnTo>
                      <a:pt x="3" y="373"/>
                    </a:lnTo>
                    <a:lnTo>
                      <a:pt x="119" y="413"/>
                    </a:lnTo>
                    <a:lnTo>
                      <a:pt x="152" y="356"/>
                    </a:lnTo>
                    <a:lnTo>
                      <a:pt x="152" y="356"/>
                    </a:lnTo>
                    <a:lnTo>
                      <a:pt x="152" y="356"/>
                    </a:lnTo>
                    <a:lnTo>
                      <a:pt x="269" y="280"/>
                    </a:lnTo>
                    <a:lnTo>
                      <a:pt x="387" y="290"/>
                    </a:lnTo>
                    <a:lnTo>
                      <a:pt x="459" y="356"/>
                    </a:lnTo>
                    <a:lnTo>
                      <a:pt x="390" y="421"/>
                    </a:lnTo>
                    <a:lnTo>
                      <a:pt x="511" y="406"/>
                    </a:lnTo>
                    <a:lnTo>
                      <a:pt x="511" y="406"/>
                    </a:lnTo>
                    <a:lnTo>
                      <a:pt x="511" y="406"/>
                    </a:lnTo>
                    <a:lnTo>
                      <a:pt x="696" y="444"/>
                    </a:lnTo>
                    <a:lnTo>
                      <a:pt x="722" y="482"/>
                    </a:lnTo>
                    <a:lnTo>
                      <a:pt x="606" y="604"/>
                    </a:lnTo>
                    <a:lnTo>
                      <a:pt x="606" y="604"/>
                    </a:lnTo>
                    <a:lnTo>
                      <a:pt x="606" y="606"/>
                    </a:lnTo>
                    <a:lnTo>
                      <a:pt x="606" y="606"/>
                    </a:lnTo>
                    <a:lnTo>
                      <a:pt x="606" y="606"/>
                    </a:lnTo>
                    <a:lnTo>
                      <a:pt x="658" y="670"/>
                    </a:lnTo>
                    <a:lnTo>
                      <a:pt x="641" y="703"/>
                    </a:lnTo>
                    <a:lnTo>
                      <a:pt x="573" y="779"/>
                    </a:lnTo>
                    <a:lnTo>
                      <a:pt x="570" y="779"/>
                    </a:lnTo>
                    <a:lnTo>
                      <a:pt x="708" y="810"/>
                    </a:lnTo>
                    <a:lnTo>
                      <a:pt x="786" y="900"/>
                    </a:lnTo>
                    <a:lnTo>
                      <a:pt x="791" y="1071"/>
                    </a:lnTo>
                    <a:lnTo>
                      <a:pt x="791" y="1071"/>
                    </a:lnTo>
                    <a:lnTo>
                      <a:pt x="791" y="1071"/>
                    </a:lnTo>
                    <a:lnTo>
                      <a:pt x="791" y="1071"/>
                    </a:lnTo>
                    <a:lnTo>
                      <a:pt x="791" y="1071"/>
                    </a:lnTo>
                    <a:lnTo>
                      <a:pt x="905" y="1185"/>
                    </a:lnTo>
                    <a:lnTo>
                      <a:pt x="905" y="1185"/>
                    </a:lnTo>
                    <a:lnTo>
                      <a:pt x="905" y="1185"/>
                    </a:lnTo>
                    <a:lnTo>
                      <a:pt x="905" y="1185"/>
                    </a:lnTo>
                    <a:lnTo>
                      <a:pt x="905" y="1185"/>
                    </a:lnTo>
                    <a:lnTo>
                      <a:pt x="1067" y="1200"/>
                    </a:lnTo>
                    <a:lnTo>
                      <a:pt x="1067" y="1200"/>
                    </a:lnTo>
                    <a:lnTo>
                      <a:pt x="1067" y="1200"/>
                    </a:lnTo>
                    <a:lnTo>
                      <a:pt x="1069" y="1200"/>
                    </a:lnTo>
                    <a:lnTo>
                      <a:pt x="1069" y="1200"/>
                    </a:lnTo>
                    <a:lnTo>
                      <a:pt x="1169" y="1064"/>
                    </a:lnTo>
                    <a:lnTo>
                      <a:pt x="1247" y="1064"/>
                    </a:lnTo>
                    <a:lnTo>
                      <a:pt x="1314" y="1162"/>
                    </a:lnTo>
                    <a:lnTo>
                      <a:pt x="1311" y="1159"/>
                    </a:lnTo>
                    <a:lnTo>
                      <a:pt x="1314" y="1162"/>
                    </a:lnTo>
                    <a:lnTo>
                      <a:pt x="1297" y="1330"/>
                    </a:lnTo>
                    <a:lnTo>
                      <a:pt x="1297" y="1333"/>
                    </a:lnTo>
                    <a:lnTo>
                      <a:pt x="1463" y="1285"/>
                    </a:lnTo>
                    <a:lnTo>
                      <a:pt x="1511" y="1337"/>
                    </a:lnTo>
                    <a:lnTo>
                      <a:pt x="1494" y="1373"/>
                    </a:lnTo>
                    <a:lnTo>
                      <a:pt x="1494" y="1373"/>
                    </a:lnTo>
                    <a:lnTo>
                      <a:pt x="1591" y="1432"/>
                    </a:lnTo>
                    <a:lnTo>
                      <a:pt x="1599" y="1535"/>
                    </a:lnTo>
                    <a:lnTo>
                      <a:pt x="1599" y="1535"/>
                    </a:lnTo>
                    <a:lnTo>
                      <a:pt x="1599" y="1535"/>
                    </a:lnTo>
                    <a:lnTo>
                      <a:pt x="1648" y="1611"/>
                    </a:lnTo>
                    <a:lnTo>
                      <a:pt x="1648" y="1613"/>
                    </a:lnTo>
                    <a:lnTo>
                      <a:pt x="1648" y="1613"/>
                    </a:lnTo>
                    <a:lnTo>
                      <a:pt x="1665" y="1772"/>
                    </a:lnTo>
                    <a:lnTo>
                      <a:pt x="1665" y="1774"/>
                    </a:lnTo>
                    <a:lnTo>
                      <a:pt x="1805" y="1639"/>
                    </a:lnTo>
                    <a:lnTo>
                      <a:pt x="1919" y="1660"/>
                    </a:lnTo>
                    <a:lnTo>
                      <a:pt x="1917" y="1660"/>
                    </a:lnTo>
                    <a:lnTo>
                      <a:pt x="1919" y="1660"/>
                    </a:lnTo>
                    <a:lnTo>
                      <a:pt x="2026" y="1791"/>
                    </a:lnTo>
                    <a:lnTo>
                      <a:pt x="2029" y="1793"/>
                    </a:lnTo>
                    <a:lnTo>
                      <a:pt x="2112" y="1641"/>
                    </a:lnTo>
                    <a:lnTo>
                      <a:pt x="2183" y="1646"/>
                    </a:lnTo>
                    <a:lnTo>
                      <a:pt x="2195" y="1682"/>
                    </a:lnTo>
                    <a:lnTo>
                      <a:pt x="2309" y="1656"/>
                    </a:lnTo>
                    <a:lnTo>
                      <a:pt x="2385" y="1722"/>
                    </a:lnTo>
                    <a:lnTo>
                      <a:pt x="2385" y="1722"/>
                    </a:lnTo>
                    <a:lnTo>
                      <a:pt x="2477" y="1741"/>
                    </a:lnTo>
                    <a:lnTo>
                      <a:pt x="2363" y="1637"/>
                    </a:lnTo>
                    <a:close/>
                    <a:moveTo>
                      <a:pt x="2363" y="1639"/>
                    </a:moveTo>
                    <a:lnTo>
                      <a:pt x="2473" y="1741"/>
                    </a:lnTo>
                    <a:lnTo>
                      <a:pt x="2385" y="1722"/>
                    </a:lnTo>
                    <a:lnTo>
                      <a:pt x="2363" y="1639"/>
                    </a:lnTo>
                    <a:close/>
                    <a:moveTo>
                      <a:pt x="2363" y="1637"/>
                    </a:moveTo>
                    <a:lnTo>
                      <a:pt x="2340" y="1615"/>
                    </a:lnTo>
                    <a:lnTo>
                      <a:pt x="2385" y="1558"/>
                    </a:lnTo>
                    <a:lnTo>
                      <a:pt x="2363" y="1637"/>
                    </a:lnTo>
                    <a:close/>
                    <a:moveTo>
                      <a:pt x="2385" y="1556"/>
                    </a:moveTo>
                    <a:lnTo>
                      <a:pt x="2340" y="1613"/>
                    </a:lnTo>
                    <a:lnTo>
                      <a:pt x="2306" y="1580"/>
                    </a:lnTo>
                    <a:lnTo>
                      <a:pt x="2385" y="1556"/>
                    </a:lnTo>
                    <a:close/>
                    <a:moveTo>
                      <a:pt x="2202" y="1649"/>
                    </a:moveTo>
                    <a:lnTo>
                      <a:pt x="2304" y="1656"/>
                    </a:lnTo>
                    <a:lnTo>
                      <a:pt x="2197" y="1682"/>
                    </a:lnTo>
                    <a:lnTo>
                      <a:pt x="2202" y="1649"/>
                    </a:lnTo>
                    <a:close/>
                    <a:moveTo>
                      <a:pt x="2202" y="1646"/>
                    </a:moveTo>
                    <a:lnTo>
                      <a:pt x="2209" y="1611"/>
                    </a:lnTo>
                    <a:lnTo>
                      <a:pt x="2306" y="1580"/>
                    </a:lnTo>
                    <a:lnTo>
                      <a:pt x="2340" y="1615"/>
                    </a:lnTo>
                    <a:lnTo>
                      <a:pt x="2306" y="1656"/>
                    </a:lnTo>
                    <a:lnTo>
                      <a:pt x="2202" y="1646"/>
                    </a:lnTo>
                    <a:close/>
                    <a:moveTo>
                      <a:pt x="2114" y="1639"/>
                    </a:moveTo>
                    <a:lnTo>
                      <a:pt x="2157" y="1577"/>
                    </a:lnTo>
                    <a:lnTo>
                      <a:pt x="2173" y="1620"/>
                    </a:lnTo>
                    <a:lnTo>
                      <a:pt x="2114" y="1639"/>
                    </a:lnTo>
                    <a:close/>
                    <a:moveTo>
                      <a:pt x="2159" y="1577"/>
                    </a:moveTo>
                    <a:lnTo>
                      <a:pt x="2216" y="1565"/>
                    </a:lnTo>
                    <a:lnTo>
                      <a:pt x="2209" y="1611"/>
                    </a:lnTo>
                    <a:lnTo>
                      <a:pt x="2173" y="1620"/>
                    </a:lnTo>
                    <a:lnTo>
                      <a:pt x="2159" y="1577"/>
                    </a:lnTo>
                    <a:close/>
                    <a:moveTo>
                      <a:pt x="2209" y="1611"/>
                    </a:moveTo>
                    <a:lnTo>
                      <a:pt x="2202" y="1646"/>
                    </a:lnTo>
                    <a:lnTo>
                      <a:pt x="2183" y="1646"/>
                    </a:lnTo>
                    <a:lnTo>
                      <a:pt x="2173" y="1622"/>
                    </a:lnTo>
                    <a:lnTo>
                      <a:pt x="2209" y="1611"/>
                    </a:lnTo>
                    <a:close/>
                    <a:moveTo>
                      <a:pt x="2209" y="1611"/>
                    </a:moveTo>
                    <a:lnTo>
                      <a:pt x="2216" y="1565"/>
                    </a:lnTo>
                    <a:lnTo>
                      <a:pt x="2280" y="1554"/>
                    </a:lnTo>
                    <a:lnTo>
                      <a:pt x="2306" y="1580"/>
                    </a:lnTo>
                    <a:lnTo>
                      <a:pt x="2209" y="1611"/>
                    </a:lnTo>
                    <a:close/>
                    <a:moveTo>
                      <a:pt x="2280" y="1554"/>
                    </a:moveTo>
                    <a:lnTo>
                      <a:pt x="2216" y="1565"/>
                    </a:lnTo>
                    <a:lnTo>
                      <a:pt x="2235" y="1461"/>
                    </a:lnTo>
                    <a:lnTo>
                      <a:pt x="2280" y="1554"/>
                    </a:lnTo>
                    <a:close/>
                    <a:moveTo>
                      <a:pt x="2216" y="1565"/>
                    </a:moveTo>
                    <a:lnTo>
                      <a:pt x="2159" y="1577"/>
                    </a:lnTo>
                    <a:lnTo>
                      <a:pt x="2235" y="1463"/>
                    </a:lnTo>
                    <a:lnTo>
                      <a:pt x="2216" y="1565"/>
                    </a:lnTo>
                    <a:close/>
                    <a:moveTo>
                      <a:pt x="2157" y="1577"/>
                    </a:moveTo>
                    <a:lnTo>
                      <a:pt x="2112" y="1641"/>
                    </a:lnTo>
                    <a:lnTo>
                      <a:pt x="2045" y="1618"/>
                    </a:lnTo>
                    <a:lnTo>
                      <a:pt x="2157" y="1577"/>
                    </a:lnTo>
                    <a:close/>
                    <a:moveTo>
                      <a:pt x="2109" y="1641"/>
                    </a:moveTo>
                    <a:lnTo>
                      <a:pt x="1924" y="1660"/>
                    </a:lnTo>
                    <a:lnTo>
                      <a:pt x="2045" y="1618"/>
                    </a:lnTo>
                    <a:lnTo>
                      <a:pt x="2109" y="1641"/>
                    </a:lnTo>
                    <a:close/>
                    <a:moveTo>
                      <a:pt x="1881" y="1561"/>
                    </a:moveTo>
                    <a:lnTo>
                      <a:pt x="1739" y="1625"/>
                    </a:lnTo>
                    <a:lnTo>
                      <a:pt x="1701" y="1601"/>
                    </a:lnTo>
                    <a:lnTo>
                      <a:pt x="1881" y="1561"/>
                    </a:lnTo>
                    <a:close/>
                    <a:moveTo>
                      <a:pt x="1701" y="1601"/>
                    </a:moveTo>
                    <a:lnTo>
                      <a:pt x="1736" y="1625"/>
                    </a:lnTo>
                    <a:lnTo>
                      <a:pt x="1651" y="1611"/>
                    </a:lnTo>
                    <a:lnTo>
                      <a:pt x="1701" y="1601"/>
                    </a:lnTo>
                    <a:close/>
                    <a:moveTo>
                      <a:pt x="1698" y="1601"/>
                    </a:moveTo>
                    <a:lnTo>
                      <a:pt x="1651" y="1611"/>
                    </a:lnTo>
                    <a:lnTo>
                      <a:pt x="1663" y="1577"/>
                    </a:lnTo>
                    <a:lnTo>
                      <a:pt x="1698" y="1601"/>
                    </a:lnTo>
                    <a:close/>
                    <a:moveTo>
                      <a:pt x="1651" y="1608"/>
                    </a:moveTo>
                    <a:lnTo>
                      <a:pt x="1648" y="1568"/>
                    </a:lnTo>
                    <a:lnTo>
                      <a:pt x="1663" y="1575"/>
                    </a:lnTo>
                    <a:lnTo>
                      <a:pt x="1651" y="1608"/>
                    </a:lnTo>
                    <a:close/>
                    <a:moveTo>
                      <a:pt x="1648" y="1565"/>
                    </a:moveTo>
                    <a:lnTo>
                      <a:pt x="1644" y="1459"/>
                    </a:lnTo>
                    <a:lnTo>
                      <a:pt x="1644" y="1459"/>
                    </a:lnTo>
                    <a:lnTo>
                      <a:pt x="1717" y="1418"/>
                    </a:lnTo>
                    <a:lnTo>
                      <a:pt x="1663" y="1575"/>
                    </a:lnTo>
                    <a:lnTo>
                      <a:pt x="1648" y="1565"/>
                    </a:lnTo>
                    <a:close/>
                    <a:moveTo>
                      <a:pt x="1644" y="1461"/>
                    </a:moveTo>
                    <a:lnTo>
                      <a:pt x="1648" y="1565"/>
                    </a:lnTo>
                    <a:lnTo>
                      <a:pt x="1599" y="1535"/>
                    </a:lnTo>
                    <a:lnTo>
                      <a:pt x="1644" y="1461"/>
                    </a:lnTo>
                    <a:close/>
                    <a:moveTo>
                      <a:pt x="1523" y="1352"/>
                    </a:moveTo>
                    <a:lnTo>
                      <a:pt x="1553" y="1333"/>
                    </a:lnTo>
                    <a:lnTo>
                      <a:pt x="1644" y="1380"/>
                    </a:lnTo>
                    <a:lnTo>
                      <a:pt x="1644" y="1425"/>
                    </a:lnTo>
                    <a:lnTo>
                      <a:pt x="1591" y="1432"/>
                    </a:lnTo>
                    <a:lnTo>
                      <a:pt x="1523" y="1352"/>
                    </a:lnTo>
                    <a:close/>
                    <a:moveTo>
                      <a:pt x="1589" y="1430"/>
                    </a:moveTo>
                    <a:lnTo>
                      <a:pt x="1494" y="1373"/>
                    </a:lnTo>
                    <a:lnTo>
                      <a:pt x="1523" y="1354"/>
                    </a:lnTo>
                    <a:lnTo>
                      <a:pt x="1589" y="1430"/>
                    </a:lnTo>
                    <a:close/>
                    <a:moveTo>
                      <a:pt x="1539" y="1271"/>
                    </a:moveTo>
                    <a:lnTo>
                      <a:pt x="1520" y="1314"/>
                    </a:lnTo>
                    <a:lnTo>
                      <a:pt x="1466" y="1285"/>
                    </a:lnTo>
                    <a:lnTo>
                      <a:pt x="1539" y="1271"/>
                    </a:lnTo>
                    <a:close/>
                    <a:moveTo>
                      <a:pt x="1542" y="1271"/>
                    </a:moveTo>
                    <a:lnTo>
                      <a:pt x="1589" y="1304"/>
                    </a:lnTo>
                    <a:lnTo>
                      <a:pt x="1553" y="1330"/>
                    </a:lnTo>
                    <a:lnTo>
                      <a:pt x="1523" y="1314"/>
                    </a:lnTo>
                    <a:lnTo>
                      <a:pt x="1542" y="1271"/>
                    </a:lnTo>
                    <a:close/>
                    <a:moveTo>
                      <a:pt x="1553" y="1330"/>
                    </a:moveTo>
                    <a:lnTo>
                      <a:pt x="1523" y="1352"/>
                    </a:lnTo>
                    <a:lnTo>
                      <a:pt x="1511" y="1337"/>
                    </a:lnTo>
                    <a:lnTo>
                      <a:pt x="1520" y="1314"/>
                    </a:lnTo>
                    <a:lnTo>
                      <a:pt x="1553" y="1330"/>
                    </a:lnTo>
                    <a:close/>
                    <a:moveTo>
                      <a:pt x="1644" y="1428"/>
                    </a:moveTo>
                    <a:lnTo>
                      <a:pt x="1644" y="1459"/>
                    </a:lnTo>
                    <a:lnTo>
                      <a:pt x="1594" y="1432"/>
                    </a:lnTo>
                    <a:lnTo>
                      <a:pt x="1644" y="1428"/>
                    </a:lnTo>
                    <a:close/>
                    <a:moveTo>
                      <a:pt x="1644" y="1459"/>
                    </a:moveTo>
                    <a:lnTo>
                      <a:pt x="1644" y="1428"/>
                    </a:lnTo>
                    <a:lnTo>
                      <a:pt x="1715" y="1418"/>
                    </a:lnTo>
                    <a:lnTo>
                      <a:pt x="1644" y="1459"/>
                    </a:lnTo>
                    <a:close/>
                    <a:moveTo>
                      <a:pt x="1717" y="1418"/>
                    </a:moveTo>
                    <a:lnTo>
                      <a:pt x="1644" y="1425"/>
                    </a:lnTo>
                    <a:lnTo>
                      <a:pt x="1644" y="1380"/>
                    </a:lnTo>
                    <a:lnTo>
                      <a:pt x="1717" y="1418"/>
                    </a:lnTo>
                    <a:close/>
                    <a:moveTo>
                      <a:pt x="1553" y="1330"/>
                    </a:moveTo>
                    <a:lnTo>
                      <a:pt x="1591" y="1304"/>
                    </a:lnTo>
                    <a:lnTo>
                      <a:pt x="1644" y="1342"/>
                    </a:lnTo>
                    <a:lnTo>
                      <a:pt x="1644" y="1378"/>
                    </a:lnTo>
                    <a:lnTo>
                      <a:pt x="1553" y="1330"/>
                    </a:lnTo>
                    <a:close/>
                    <a:moveTo>
                      <a:pt x="1644" y="1340"/>
                    </a:moveTo>
                    <a:lnTo>
                      <a:pt x="1591" y="1304"/>
                    </a:lnTo>
                    <a:lnTo>
                      <a:pt x="1677" y="1245"/>
                    </a:lnTo>
                    <a:lnTo>
                      <a:pt x="1644" y="1340"/>
                    </a:lnTo>
                    <a:close/>
                    <a:moveTo>
                      <a:pt x="1677" y="1245"/>
                    </a:moveTo>
                    <a:lnTo>
                      <a:pt x="1591" y="1304"/>
                    </a:lnTo>
                    <a:lnTo>
                      <a:pt x="1542" y="1271"/>
                    </a:lnTo>
                    <a:lnTo>
                      <a:pt x="1677" y="1245"/>
                    </a:lnTo>
                    <a:close/>
                    <a:moveTo>
                      <a:pt x="1539" y="1271"/>
                    </a:moveTo>
                    <a:lnTo>
                      <a:pt x="1463" y="1283"/>
                    </a:lnTo>
                    <a:lnTo>
                      <a:pt x="1435" y="1221"/>
                    </a:lnTo>
                    <a:lnTo>
                      <a:pt x="1539" y="1271"/>
                    </a:lnTo>
                    <a:close/>
                    <a:moveTo>
                      <a:pt x="1463" y="1283"/>
                    </a:moveTo>
                    <a:lnTo>
                      <a:pt x="1318" y="1164"/>
                    </a:lnTo>
                    <a:lnTo>
                      <a:pt x="1432" y="1219"/>
                    </a:lnTo>
                    <a:lnTo>
                      <a:pt x="1463" y="1283"/>
                    </a:lnTo>
                    <a:close/>
                    <a:moveTo>
                      <a:pt x="1209" y="1010"/>
                    </a:moveTo>
                    <a:lnTo>
                      <a:pt x="1169" y="1062"/>
                    </a:lnTo>
                    <a:lnTo>
                      <a:pt x="1059" y="1060"/>
                    </a:lnTo>
                    <a:lnTo>
                      <a:pt x="1209" y="1010"/>
                    </a:lnTo>
                    <a:close/>
                    <a:moveTo>
                      <a:pt x="1055" y="1062"/>
                    </a:moveTo>
                    <a:lnTo>
                      <a:pt x="953" y="1145"/>
                    </a:lnTo>
                    <a:lnTo>
                      <a:pt x="893" y="1119"/>
                    </a:lnTo>
                    <a:lnTo>
                      <a:pt x="884" y="1067"/>
                    </a:lnTo>
                    <a:lnTo>
                      <a:pt x="1055" y="1062"/>
                    </a:lnTo>
                    <a:close/>
                    <a:moveTo>
                      <a:pt x="872" y="1000"/>
                    </a:moveTo>
                    <a:lnTo>
                      <a:pt x="786" y="832"/>
                    </a:lnTo>
                    <a:lnTo>
                      <a:pt x="955" y="855"/>
                    </a:lnTo>
                    <a:lnTo>
                      <a:pt x="872" y="1000"/>
                    </a:lnTo>
                    <a:close/>
                    <a:moveTo>
                      <a:pt x="824" y="333"/>
                    </a:moveTo>
                    <a:lnTo>
                      <a:pt x="879" y="394"/>
                    </a:lnTo>
                    <a:lnTo>
                      <a:pt x="748" y="454"/>
                    </a:lnTo>
                    <a:lnTo>
                      <a:pt x="824" y="333"/>
                    </a:lnTo>
                    <a:close/>
                    <a:moveTo>
                      <a:pt x="748" y="451"/>
                    </a:moveTo>
                    <a:lnTo>
                      <a:pt x="798" y="304"/>
                    </a:lnTo>
                    <a:lnTo>
                      <a:pt x="822" y="330"/>
                    </a:lnTo>
                    <a:lnTo>
                      <a:pt x="748" y="451"/>
                    </a:lnTo>
                    <a:close/>
                    <a:moveTo>
                      <a:pt x="763" y="546"/>
                    </a:moveTo>
                    <a:lnTo>
                      <a:pt x="727" y="642"/>
                    </a:lnTo>
                    <a:lnTo>
                      <a:pt x="694" y="596"/>
                    </a:lnTo>
                    <a:lnTo>
                      <a:pt x="763" y="546"/>
                    </a:lnTo>
                    <a:close/>
                    <a:moveTo>
                      <a:pt x="763" y="546"/>
                    </a:moveTo>
                    <a:lnTo>
                      <a:pt x="748" y="456"/>
                    </a:lnTo>
                    <a:lnTo>
                      <a:pt x="860" y="494"/>
                    </a:lnTo>
                    <a:lnTo>
                      <a:pt x="829" y="530"/>
                    </a:lnTo>
                    <a:lnTo>
                      <a:pt x="763" y="546"/>
                    </a:lnTo>
                    <a:close/>
                    <a:moveTo>
                      <a:pt x="732" y="497"/>
                    </a:moveTo>
                    <a:lnTo>
                      <a:pt x="722" y="482"/>
                    </a:lnTo>
                    <a:lnTo>
                      <a:pt x="746" y="456"/>
                    </a:lnTo>
                    <a:lnTo>
                      <a:pt x="732" y="497"/>
                    </a:lnTo>
                    <a:close/>
                    <a:moveTo>
                      <a:pt x="748" y="456"/>
                    </a:moveTo>
                    <a:lnTo>
                      <a:pt x="763" y="544"/>
                    </a:lnTo>
                    <a:lnTo>
                      <a:pt x="732" y="497"/>
                    </a:lnTo>
                    <a:lnTo>
                      <a:pt x="748" y="456"/>
                    </a:lnTo>
                    <a:close/>
                    <a:moveTo>
                      <a:pt x="763" y="546"/>
                    </a:moveTo>
                    <a:lnTo>
                      <a:pt x="691" y="596"/>
                    </a:lnTo>
                    <a:lnTo>
                      <a:pt x="732" y="499"/>
                    </a:lnTo>
                    <a:lnTo>
                      <a:pt x="763" y="546"/>
                    </a:lnTo>
                    <a:close/>
                    <a:moveTo>
                      <a:pt x="727" y="642"/>
                    </a:moveTo>
                    <a:lnTo>
                      <a:pt x="679" y="627"/>
                    </a:lnTo>
                    <a:lnTo>
                      <a:pt x="691" y="599"/>
                    </a:lnTo>
                    <a:lnTo>
                      <a:pt x="727" y="642"/>
                    </a:lnTo>
                    <a:close/>
                    <a:moveTo>
                      <a:pt x="727" y="642"/>
                    </a:moveTo>
                    <a:lnTo>
                      <a:pt x="758" y="744"/>
                    </a:lnTo>
                    <a:lnTo>
                      <a:pt x="722" y="751"/>
                    </a:lnTo>
                    <a:lnTo>
                      <a:pt x="658" y="670"/>
                    </a:lnTo>
                    <a:lnTo>
                      <a:pt x="679" y="627"/>
                    </a:lnTo>
                    <a:lnTo>
                      <a:pt x="727" y="642"/>
                    </a:lnTo>
                    <a:close/>
                    <a:moveTo>
                      <a:pt x="729" y="644"/>
                    </a:moveTo>
                    <a:lnTo>
                      <a:pt x="793" y="737"/>
                    </a:lnTo>
                    <a:lnTo>
                      <a:pt x="760" y="744"/>
                    </a:lnTo>
                    <a:lnTo>
                      <a:pt x="729" y="644"/>
                    </a:lnTo>
                    <a:close/>
                    <a:moveTo>
                      <a:pt x="758" y="744"/>
                    </a:moveTo>
                    <a:lnTo>
                      <a:pt x="765" y="763"/>
                    </a:lnTo>
                    <a:lnTo>
                      <a:pt x="744" y="779"/>
                    </a:lnTo>
                    <a:lnTo>
                      <a:pt x="722" y="751"/>
                    </a:lnTo>
                    <a:lnTo>
                      <a:pt x="758" y="744"/>
                    </a:lnTo>
                    <a:close/>
                    <a:moveTo>
                      <a:pt x="744" y="779"/>
                    </a:moveTo>
                    <a:lnTo>
                      <a:pt x="710" y="810"/>
                    </a:lnTo>
                    <a:lnTo>
                      <a:pt x="677" y="760"/>
                    </a:lnTo>
                    <a:lnTo>
                      <a:pt x="722" y="751"/>
                    </a:lnTo>
                    <a:lnTo>
                      <a:pt x="744" y="779"/>
                    </a:lnTo>
                    <a:close/>
                    <a:moveTo>
                      <a:pt x="744" y="779"/>
                    </a:moveTo>
                    <a:lnTo>
                      <a:pt x="784" y="829"/>
                    </a:lnTo>
                    <a:lnTo>
                      <a:pt x="710" y="810"/>
                    </a:lnTo>
                    <a:lnTo>
                      <a:pt x="744" y="779"/>
                    </a:lnTo>
                    <a:close/>
                    <a:moveTo>
                      <a:pt x="869" y="998"/>
                    </a:moveTo>
                    <a:lnTo>
                      <a:pt x="786" y="900"/>
                    </a:lnTo>
                    <a:lnTo>
                      <a:pt x="786" y="832"/>
                    </a:lnTo>
                    <a:lnTo>
                      <a:pt x="869" y="998"/>
                    </a:lnTo>
                    <a:close/>
                    <a:moveTo>
                      <a:pt x="784" y="827"/>
                    </a:moveTo>
                    <a:lnTo>
                      <a:pt x="746" y="779"/>
                    </a:lnTo>
                    <a:lnTo>
                      <a:pt x="765" y="763"/>
                    </a:lnTo>
                    <a:lnTo>
                      <a:pt x="784" y="827"/>
                    </a:lnTo>
                    <a:close/>
                    <a:moveTo>
                      <a:pt x="760" y="744"/>
                    </a:moveTo>
                    <a:lnTo>
                      <a:pt x="791" y="737"/>
                    </a:lnTo>
                    <a:lnTo>
                      <a:pt x="765" y="760"/>
                    </a:lnTo>
                    <a:lnTo>
                      <a:pt x="760" y="744"/>
                    </a:lnTo>
                    <a:close/>
                    <a:moveTo>
                      <a:pt x="729" y="639"/>
                    </a:moveTo>
                    <a:lnTo>
                      <a:pt x="763" y="546"/>
                    </a:lnTo>
                    <a:lnTo>
                      <a:pt x="829" y="530"/>
                    </a:lnTo>
                    <a:lnTo>
                      <a:pt x="729" y="639"/>
                    </a:lnTo>
                    <a:close/>
                    <a:moveTo>
                      <a:pt x="967" y="494"/>
                    </a:moveTo>
                    <a:lnTo>
                      <a:pt x="831" y="530"/>
                    </a:lnTo>
                    <a:lnTo>
                      <a:pt x="862" y="494"/>
                    </a:lnTo>
                    <a:lnTo>
                      <a:pt x="862" y="494"/>
                    </a:lnTo>
                    <a:lnTo>
                      <a:pt x="748" y="456"/>
                    </a:lnTo>
                    <a:lnTo>
                      <a:pt x="879" y="394"/>
                    </a:lnTo>
                    <a:lnTo>
                      <a:pt x="967" y="494"/>
                    </a:lnTo>
                    <a:close/>
                    <a:moveTo>
                      <a:pt x="879" y="394"/>
                    </a:moveTo>
                    <a:lnTo>
                      <a:pt x="824" y="330"/>
                    </a:lnTo>
                    <a:lnTo>
                      <a:pt x="836" y="311"/>
                    </a:lnTo>
                    <a:lnTo>
                      <a:pt x="981" y="347"/>
                    </a:lnTo>
                    <a:lnTo>
                      <a:pt x="879" y="394"/>
                    </a:lnTo>
                    <a:close/>
                    <a:moveTo>
                      <a:pt x="879" y="238"/>
                    </a:moveTo>
                    <a:lnTo>
                      <a:pt x="981" y="347"/>
                    </a:lnTo>
                    <a:lnTo>
                      <a:pt x="836" y="311"/>
                    </a:lnTo>
                    <a:lnTo>
                      <a:pt x="879" y="238"/>
                    </a:lnTo>
                    <a:close/>
                    <a:moveTo>
                      <a:pt x="834" y="311"/>
                    </a:moveTo>
                    <a:lnTo>
                      <a:pt x="822" y="330"/>
                    </a:lnTo>
                    <a:lnTo>
                      <a:pt x="798" y="304"/>
                    </a:lnTo>
                    <a:lnTo>
                      <a:pt x="834" y="311"/>
                    </a:lnTo>
                    <a:close/>
                    <a:moveTo>
                      <a:pt x="796" y="304"/>
                    </a:moveTo>
                    <a:lnTo>
                      <a:pt x="748" y="454"/>
                    </a:lnTo>
                    <a:lnTo>
                      <a:pt x="672" y="406"/>
                    </a:lnTo>
                    <a:lnTo>
                      <a:pt x="796" y="304"/>
                    </a:lnTo>
                    <a:close/>
                    <a:moveTo>
                      <a:pt x="796" y="304"/>
                    </a:moveTo>
                    <a:lnTo>
                      <a:pt x="672" y="406"/>
                    </a:lnTo>
                    <a:lnTo>
                      <a:pt x="618" y="368"/>
                    </a:lnTo>
                    <a:lnTo>
                      <a:pt x="796" y="304"/>
                    </a:lnTo>
                    <a:close/>
                    <a:moveTo>
                      <a:pt x="618" y="368"/>
                    </a:moveTo>
                    <a:lnTo>
                      <a:pt x="672" y="406"/>
                    </a:lnTo>
                    <a:lnTo>
                      <a:pt x="513" y="406"/>
                    </a:lnTo>
                    <a:lnTo>
                      <a:pt x="618" y="368"/>
                    </a:lnTo>
                    <a:close/>
                    <a:moveTo>
                      <a:pt x="511" y="406"/>
                    </a:moveTo>
                    <a:lnTo>
                      <a:pt x="520" y="302"/>
                    </a:lnTo>
                    <a:lnTo>
                      <a:pt x="615" y="368"/>
                    </a:lnTo>
                    <a:lnTo>
                      <a:pt x="511" y="406"/>
                    </a:lnTo>
                    <a:close/>
                    <a:moveTo>
                      <a:pt x="475" y="138"/>
                    </a:moveTo>
                    <a:lnTo>
                      <a:pt x="520" y="299"/>
                    </a:lnTo>
                    <a:lnTo>
                      <a:pt x="337" y="240"/>
                    </a:lnTo>
                    <a:lnTo>
                      <a:pt x="475" y="138"/>
                    </a:lnTo>
                    <a:close/>
                    <a:moveTo>
                      <a:pt x="238" y="231"/>
                    </a:moveTo>
                    <a:lnTo>
                      <a:pt x="271" y="233"/>
                    </a:lnTo>
                    <a:lnTo>
                      <a:pt x="269" y="280"/>
                    </a:lnTo>
                    <a:lnTo>
                      <a:pt x="212" y="266"/>
                    </a:lnTo>
                    <a:lnTo>
                      <a:pt x="238" y="231"/>
                    </a:lnTo>
                    <a:close/>
                    <a:moveTo>
                      <a:pt x="152" y="354"/>
                    </a:moveTo>
                    <a:lnTo>
                      <a:pt x="147" y="254"/>
                    </a:lnTo>
                    <a:lnTo>
                      <a:pt x="209" y="269"/>
                    </a:lnTo>
                    <a:lnTo>
                      <a:pt x="152" y="354"/>
                    </a:lnTo>
                    <a:close/>
                    <a:moveTo>
                      <a:pt x="164" y="150"/>
                    </a:moveTo>
                    <a:lnTo>
                      <a:pt x="257" y="197"/>
                    </a:lnTo>
                    <a:lnTo>
                      <a:pt x="235" y="228"/>
                    </a:lnTo>
                    <a:lnTo>
                      <a:pt x="136" y="216"/>
                    </a:lnTo>
                    <a:lnTo>
                      <a:pt x="119" y="174"/>
                    </a:lnTo>
                    <a:lnTo>
                      <a:pt x="164" y="150"/>
                    </a:lnTo>
                    <a:close/>
                    <a:moveTo>
                      <a:pt x="119" y="171"/>
                    </a:moveTo>
                    <a:lnTo>
                      <a:pt x="107" y="143"/>
                    </a:lnTo>
                    <a:lnTo>
                      <a:pt x="162" y="150"/>
                    </a:lnTo>
                    <a:lnTo>
                      <a:pt x="119" y="171"/>
                    </a:lnTo>
                    <a:close/>
                    <a:moveTo>
                      <a:pt x="257" y="197"/>
                    </a:moveTo>
                    <a:lnTo>
                      <a:pt x="166" y="150"/>
                    </a:lnTo>
                    <a:lnTo>
                      <a:pt x="276" y="169"/>
                    </a:lnTo>
                    <a:lnTo>
                      <a:pt x="257" y="197"/>
                    </a:lnTo>
                    <a:close/>
                    <a:moveTo>
                      <a:pt x="257" y="200"/>
                    </a:moveTo>
                    <a:lnTo>
                      <a:pt x="273" y="207"/>
                    </a:lnTo>
                    <a:lnTo>
                      <a:pt x="271" y="233"/>
                    </a:lnTo>
                    <a:lnTo>
                      <a:pt x="238" y="228"/>
                    </a:lnTo>
                    <a:lnTo>
                      <a:pt x="257" y="200"/>
                    </a:lnTo>
                    <a:close/>
                    <a:moveTo>
                      <a:pt x="271" y="280"/>
                    </a:moveTo>
                    <a:lnTo>
                      <a:pt x="273" y="233"/>
                    </a:lnTo>
                    <a:lnTo>
                      <a:pt x="335" y="242"/>
                    </a:lnTo>
                    <a:lnTo>
                      <a:pt x="271" y="280"/>
                    </a:lnTo>
                    <a:close/>
                    <a:moveTo>
                      <a:pt x="516" y="299"/>
                    </a:moveTo>
                    <a:lnTo>
                      <a:pt x="390" y="290"/>
                    </a:lnTo>
                    <a:lnTo>
                      <a:pt x="340" y="242"/>
                    </a:lnTo>
                    <a:lnTo>
                      <a:pt x="516" y="299"/>
                    </a:lnTo>
                    <a:close/>
                    <a:moveTo>
                      <a:pt x="335" y="240"/>
                    </a:moveTo>
                    <a:lnTo>
                      <a:pt x="273" y="233"/>
                    </a:lnTo>
                    <a:lnTo>
                      <a:pt x="276" y="209"/>
                    </a:lnTo>
                    <a:lnTo>
                      <a:pt x="335" y="240"/>
                    </a:lnTo>
                    <a:close/>
                    <a:moveTo>
                      <a:pt x="257" y="197"/>
                    </a:moveTo>
                    <a:lnTo>
                      <a:pt x="276" y="171"/>
                    </a:lnTo>
                    <a:lnTo>
                      <a:pt x="273" y="207"/>
                    </a:lnTo>
                    <a:lnTo>
                      <a:pt x="257" y="197"/>
                    </a:lnTo>
                    <a:close/>
                    <a:moveTo>
                      <a:pt x="107" y="143"/>
                    </a:moveTo>
                    <a:lnTo>
                      <a:pt x="121" y="57"/>
                    </a:lnTo>
                    <a:lnTo>
                      <a:pt x="164" y="147"/>
                    </a:lnTo>
                    <a:lnTo>
                      <a:pt x="107" y="143"/>
                    </a:lnTo>
                    <a:close/>
                    <a:moveTo>
                      <a:pt x="119" y="57"/>
                    </a:moveTo>
                    <a:lnTo>
                      <a:pt x="107" y="140"/>
                    </a:lnTo>
                    <a:lnTo>
                      <a:pt x="48" y="5"/>
                    </a:lnTo>
                    <a:lnTo>
                      <a:pt x="119" y="57"/>
                    </a:lnTo>
                    <a:close/>
                    <a:moveTo>
                      <a:pt x="107" y="143"/>
                    </a:moveTo>
                    <a:lnTo>
                      <a:pt x="117" y="174"/>
                    </a:lnTo>
                    <a:lnTo>
                      <a:pt x="52" y="207"/>
                    </a:lnTo>
                    <a:lnTo>
                      <a:pt x="107" y="143"/>
                    </a:lnTo>
                    <a:close/>
                    <a:moveTo>
                      <a:pt x="52" y="207"/>
                    </a:moveTo>
                    <a:lnTo>
                      <a:pt x="117" y="174"/>
                    </a:lnTo>
                    <a:lnTo>
                      <a:pt x="133" y="216"/>
                    </a:lnTo>
                    <a:lnTo>
                      <a:pt x="52" y="207"/>
                    </a:lnTo>
                    <a:close/>
                    <a:moveTo>
                      <a:pt x="136" y="219"/>
                    </a:moveTo>
                    <a:lnTo>
                      <a:pt x="235" y="231"/>
                    </a:lnTo>
                    <a:lnTo>
                      <a:pt x="212" y="266"/>
                    </a:lnTo>
                    <a:lnTo>
                      <a:pt x="147" y="252"/>
                    </a:lnTo>
                    <a:lnTo>
                      <a:pt x="136" y="219"/>
                    </a:lnTo>
                    <a:close/>
                    <a:moveTo>
                      <a:pt x="147" y="254"/>
                    </a:moveTo>
                    <a:lnTo>
                      <a:pt x="150" y="356"/>
                    </a:lnTo>
                    <a:lnTo>
                      <a:pt x="5" y="373"/>
                    </a:lnTo>
                    <a:lnTo>
                      <a:pt x="147" y="254"/>
                    </a:lnTo>
                    <a:close/>
                    <a:moveTo>
                      <a:pt x="5" y="373"/>
                    </a:moveTo>
                    <a:lnTo>
                      <a:pt x="150" y="356"/>
                    </a:lnTo>
                    <a:lnTo>
                      <a:pt x="150" y="359"/>
                    </a:lnTo>
                    <a:lnTo>
                      <a:pt x="150" y="359"/>
                    </a:lnTo>
                    <a:lnTo>
                      <a:pt x="119" y="411"/>
                    </a:lnTo>
                    <a:lnTo>
                      <a:pt x="5" y="373"/>
                    </a:lnTo>
                    <a:close/>
                    <a:moveTo>
                      <a:pt x="152" y="354"/>
                    </a:moveTo>
                    <a:lnTo>
                      <a:pt x="212" y="269"/>
                    </a:lnTo>
                    <a:lnTo>
                      <a:pt x="269" y="280"/>
                    </a:lnTo>
                    <a:lnTo>
                      <a:pt x="152" y="354"/>
                    </a:lnTo>
                    <a:close/>
                    <a:moveTo>
                      <a:pt x="271" y="280"/>
                    </a:moveTo>
                    <a:lnTo>
                      <a:pt x="337" y="242"/>
                    </a:lnTo>
                    <a:lnTo>
                      <a:pt x="387" y="290"/>
                    </a:lnTo>
                    <a:lnTo>
                      <a:pt x="271" y="280"/>
                    </a:lnTo>
                    <a:close/>
                    <a:moveTo>
                      <a:pt x="390" y="290"/>
                    </a:moveTo>
                    <a:lnTo>
                      <a:pt x="518" y="302"/>
                    </a:lnTo>
                    <a:lnTo>
                      <a:pt x="459" y="356"/>
                    </a:lnTo>
                    <a:lnTo>
                      <a:pt x="390" y="290"/>
                    </a:lnTo>
                    <a:close/>
                    <a:moveTo>
                      <a:pt x="392" y="418"/>
                    </a:moveTo>
                    <a:lnTo>
                      <a:pt x="459" y="359"/>
                    </a:lnTo>
                    <a:lnTo>
                      <a:pt x="511" y="406"/>
                    </a:lnTo>
                    <a:lnTo>
                      <a:pt x="392" y="418"/>
                    </a:lnTo>
                    <a:close/>
                    <a:moveTo>
                      <a:pt x="459" y="356"/>
                    </a:moveTo>
                    <a:lnTo>
                      <a:pt x="520" y="302"/>
                    </a:lnTo>
                    <a:lnTo>
                      <a:pt x="511" y="406"/>
                    </a:lnTo>
                    <a:lnTo>
                      <a:pt x="459" y="356"/>
                    </a:lnTo>
                    <a:close/>
                    <a:moveTo>
                      <a:pt x="516" y="406"/>
                    </a:moveTo>
                    <a:lnTo>
                      <a:pt x="672" y="406"/>
                    </a:lnTo>
                    <a:lnTo>
                      <a:pt x="696" y="444"/>
                    </a:lnTo>
                    <a:lnTo>
                      <a:pt x="516" y="406"/>
                    </a:lnTo>
                    <a:close/>
                    <a:moveTo>
                      <a:pt x="698" y="444"/>
                    </a:moveTo>
                    <a:lnTo>
                      <a:pt x="675" y="409"/>
                    </a:lnTo>
                    <a:lnTo>
                      <a:pt x="746" y="454"/>
                    </a:lnTo>
                    <a:lnTo>
                      <a:pt x="698" y="444"/>
                    </a:lnTo>
                    <a:close/>
                    <a:moveTo>
                      <a:pt x="698" y="447"/>
                    </a:moveTo>
                    <a:lnTo>
                      <a:pt x="746" y="456"/>
                    </a:lnTo>
                    <a:lnTo>
                      <a:pt x="722" y="482"/>
                    </a:lnTo>
                    <a:lnTo>
                      <a:pt x="698" y="447"/>
                    </a:lnTo>
                    <a:close/>
                    <a:moveTo>
                      <a:pt x="722" y="485"/>
                    </a:moveTo>
                    <a:lnTo>
                      <a:pt x="732" y="497"/>
                    </a:lnTo>
                    <a:lnTo>
                      <a:pt x="691" y="596"/>
                    </a:lnTo>
                    <a:lnTo>
                      <a:pt x="691" y="596"/>
                    </a:lnTo>
                    <a:lnTo>
                      <a:pt x="608" y="604"/>
                    </a:lnTo>
                    <a:lnTo>
                      <a:pt x="722" y="485"/>
                    </a:lnTo>
                    <a:close/>
                    <a:moveTo>
                      <a:pt x="691" y="599"/>
                    </a:moveTo>
                    <a:lnTo>
                      <a:pt x="677" y="627"/>
                    </a:lnTo>
                    <a:lnTo>
                      <a:pt x="608" y="606"/>
                    </a:lnTo>
                    <a:lnTo>
                      <a:pt x="691" y="599"/>
                    </a:lnTo>
                    <a:close/>
                    <a:moveTo>
                      <a:pt x="608" y="606"/>
                    </a:moveTo>
                    <a:lnTo>
                      <a:pt x="677" y="627"/>
                    </a:lnTo>
                    <a:lnTo>
                      <a:pt x="658" y="670"/>
                    </a:lnTo>
                    <a:lnTo>
                      <a:pt x="608" y="606"/>
                    </a:lnTo>
                    <a:close/>
                    <a:moveTo>
                      <a:pt x="722" y="751"/>
                    </a:moveTo>
                    <a:lnTo>
                      <a:pt x="677" y="758"/>
                    </a:lnTo>
                    <a:lnTo>
                      <a:pt x="644" y="706"/>
                    </a:lnTo>
                    <a:lnTo>
                      <a:pt x="658" y="670"/>
                    </a:lnTo>
                    <a:lnTo>
                      <a:pt x="722" y="751"/>
                    </a:lnTo>
                    <a:close/>
                    <a:moveTo>
                      <a:pt x="641" y="706"/>
                    </a:moveTo>
                    <a:lnTo>
                      <a:pt x="677" y="760"/>
                    </a:lnTo>
                    <a:lnTo>
                      <a:pt x="573" y="779"/>
                    </a:lnTo>
                    <a:lnTo>
                      <a:pt x="641" y="706"/>
                    </a:lnTo>
                    <a:close/>
                    <a:moveTo>
                      <a:pt x="575" y="779"/>
                    </a:moveTo>
                    <a:lnTo>
                      <a:pt x="677" y="760"/>
                    </a:lnTo>
                    <a:lnTo>
                      <a:pt x="708" y="810"/>
                    </a:lnTo>
                    <a:lnTo>
                      <a:pt x="575" y="779"/>
                    </a:lnTo>
                    <a:close/>
                    <a:moveTo>
                      <a:pt x="710" y="810"/>
                    </a:moveTo>
                    <a:lnTo>
                      <a:pt x="784" y="832"/>
                    </a:lnTo>
                    <a:lnTo>
                      <a:pt x="786" y="900"/>
                    </a:lnTo>
                    <a:lnTo>
                      <a:pt x="710" y="810"/>
                    </a:lnTo>
                    <a:close/>
                    <a:moveTo>
                      <a:pt x="791" y="1069"/>
                    </a:moveTo>
                    <a:lnTo>
                      <a:pt x="786" y="903"/>
                    </a:lnTo>
                    <a:lnTo>
                      <a:pt x="872" y="1003"/>
                    </a:lnTo>
                    <a:lnTo>
                      <a:pt x="791" y="1069"/>
                    </a:lnTo>
                    <a:close/>
                    <a:moveTo>
                      <a:pt x="872" y="1003"/>
                    </a:moveTo>
                    <a:lnTo>
                      <a:pt x="884" y="1067"/>
                    </a:lnTo>
                    <a:lnTo>
                      <a:pt x="793" y="1069"/>
                    </a:lnTo>
                    <a:lnTo>
                      <a:pt x="872" y="1003"/>
                    </a:lnTo>
                    <a:close/>
                    <a:moveTo>
                      <a:pt x="884" y="1067"/>
                    </a:moveTo>
                    <a:lnTo>
                      <a:pt x="893" y="1117"/>
                    </a:lnTo>
                    <a:lnTo>
                      <a:pt x="793" y="1071"/>
                    </a:lnTo>
                    <a:lnTo>
                      <a:pt x="884" y="1067"/>
                    </a:lnTo>
                    <a:close/>
                    <a:moveTo>
                      <a:pt x="793" y="1071"/>
                    </a:moveTo>
                    <a:lnTo>
                      <a:pt x="893" y="1119"/>
                    </a:lnTo>
                    <a:lnTo>
                      <a:pt x="905" y="1183"/>
                    </a:lnTo>
                    <a:lnTo>
                      <a:pt x="793" y="1071"/>
                    </a:lnTo>
                    <a:close/>
                    <a:moveTo>
                      <a:pt x="905" y="1183"/>
                    </a:moveTo>
                    <a:lnTo>
                      <a:pt x="893" y="1119"/>
                    </a:lnTo>
                    <a:lnTo>
                      <a:pt x="953" y="1145"/>
                    </a:lnTo>
                    <a:lnTo>
                      <a:pt x="905" y="1183"/>
                    </a:lnTo>
                    <a:close/>
                    <a:moveTo>
                      <a:pt x="905" y="1185"/>
                    </a:moveTo>
                    <a:lnTo>
                      <a:pt x="953" y="1147"/>
                    </a:lnTo>
                    <a:lnTo>
                      <a:pt x="1064" y="1200"/>
                    </a:lnTo>
                    <a:lnTo>
                      <a:pt x="905" y="1185"/>
                    </a:lnTo>
                    <a:close/>
                    <a:moveTo>
                      <a:pt x="953" y="1145"/>
                    </a:moveTo>
                    <a:lnTo>
                      <a:pt x="1055" y="1062"/>
                    </a:lnTo>
                    <a:lnTo>
                      <a:pt x="1067" y="1200"/>
                    </a:lnTo>
                    <a:lnTo>
                      <a:pt x="953" y="1145"/>
                    </a:lnTo>
                    <a:close/>
                    <a:moveTo>
                      <a:pt x="1067" y="1197"/>
                    </a:moveTo>
                    <a:lnTo>
                      <a:pt x="1057" y="1062"/>
                    </a:lnTo>
                    <a:lnTo>
                      <a:pt x="1169" y="1064"/>
                    </a:lnTo>
                    <a:lnTo>
                      <a:pt x="1067" y="1197"/>
                    </a:lnTo>
                    <a:close/>
                    <a:moveTo>
                      <a:pt x="1171" y="1062"/>
                    </a:moveTo>
                    <a:lnTo>
                      <a:pt x="1209" y="1010"/>
                    </a:lnTo>
                    <a:lnTo>
                      <a:pt x="1247" y="1064"/>
                    </a:lnTo>
                    <a:lnTo>
                      <a:pt x="1171" y="1062"/>
                    </a:lnTo>
                    <a:close/>
                    <a:moveTo>
                      <a:pt x="1249" y="1064"/>
                    </a:moveTo>
                    <a:lnTo>
                      <a:pt x="1211" y="1010"/>
                    </a:lnTo>
                    <a:lnTo>
                      <a:pt x="1359" y="1067"/>
                    </a:lnTo>
                    <a:lnTo>
                      <a:pt x="1249" y="1064"/>
                    </a:lnTo>
                    <a:close/>
                    <a:moveTo>
                      <a:pt x="1361" y="1067"/>
                    </a:moveTo>
                    <a:lnTo>
                      <a:pt x="1314" y="1162"/>
                    </a:lnTo>
                    <a:lnTo>
                      <a:pt x="1249" y="1064"/>
                    </a:lnTo>
                    <a:lnTo>
                      <a:pt x="1361" y="1067"/>
                    </a:lnTo>
                    <a:close/>
                    <a:moveTo>
                      <a:pt x="1361" y="1067"/>
                    </a:moveTo>
                    <a:lnTo>
                      <a:pt x="1432" y="1219"/>
                    </a:lnTo>
                    <a:lnTo>
                      <a:pt x="1316" y="1162"/>
                    </a:lnTo>
                    <a:lnTo>
                      <a:pt x="1361" y="1067"/>
                    </a:lnTo>
                    <a:close/>
                    <a:moveTo>
                      <a:pt x="1297" y="1330"/>
                    </a:moveTo>
                    <a:lnTo>
                      <a:pt x="1314" y="1164"/>
                    </a:lnTo>
                    <a:lnTo>
                      <a:pt x="1463" y="1283"/>
                    </a:lnTo>
                    <a:lnTo>
                      <a:pt x="1297" y="1330"/>
                    </a:lnTo>
                    <a:close/>
                    <a:moveTo>
                      <a:pt x="1466" y="1285"/>
                    </a:moveTo>
                    <a:lnTo>
                      <a:pt x="1520" y="1314"/>
                    </a:lnTo>
                    <a:lnTo>
                      <a:pt x="1511" y="1337"/>
                    </a:lnTo>
                    <a:lnTo>
                      <a:pt x="1466" y="1285"/>
                    </a:lnTo>
                    <a:close/>
                    <a:moveTo>
                      <a:pt x="1523" y="1352"/>
                    </a:moveTo>
                    <a:lnTo>
                      <a:pt x="1494" y="1371"/>
                    </a:lnTo>
                    <a:lnTo>
                      <a:pt x="1511" y="1340"/>
                    </a:lnTo>
                    <a:lnTo>
                      <a:pt x="1523" y="1352"/>
                    </a:lnTo>
                    <a:close/>
                    <a:moveTo>
                      <a:pt x="1591" y="1432"/>
                    </a:moveTo>
                    <a:lnTo>
                      <a:pt x="1644" y="1459"/>
                    </a:lnTo>
                    <a:lnTo>
                      <a:pt x="1599" y="1532"/>
                    </a:lnTo>
                    <a:lnTo>
                      <a:pt x="1591" y="1432"/>
                    </a:lnTo>
                    <a:close/>
                    <a:moveTo>
                      <a:pt x="1601" y="1537"/>
                    </a:moveTo>
                    <a:lnTo>
                      <a:pt x="1648" y="1565"/>
                    </a:lnTo>
                    <a:lnTo>
                      <a:pt x="1648" y="1611"/>
                    </a:lnTo>
                    <a:lnTo>
                      <a:pt x="1601" y="1537"/>
                    </a:lnTo>
                    <a:close/>
                    <a:moveTo>
                      <a:pt x="1651" y="1613"/>
                    </a:moveTo>
                    <a:lnTo>
                      <a:pt x="1736" y="1625"/>
                    </a:lnTo>
                    <a:lnTo>
                      <a:pt x="1665" y="1770"/>
                    </a:lnTo>
                    <a:lnTo>
                      <a:pt x="1651" y="1613"/>
                    </a:lnTo>
                    <a:close/>
                    <a:moveTo>
                      <a:pt x="1668" y="1770"/>
                    </a:moveTo>
                    <a:lnTo>
                      <a:pt x="1739" y="1625"/>
                    </a:lnTo>
                    <a:lnTo>
                      <a:pt x="1803" y="1639"/>
                    </a:lnTo>
                    <a:lnTo>
                      <a:pt x="1668" y="1770"/>
                    </a:lnTo>
                    <a:close/>
                    <a:moveTo>
                      <a:pt x="1803" y="1637"/>
                    </a:moveTo>
                    <a:lnTo>
                      <a:pt x="1739" y="1625"/>
                    </a:lnTo>
                    <a:lnTo>
                      <a:pt x="1884" y="1561"/>
                    </a:lnTo>
                    <a:lnTo>
                      <a:pt x="1803" y="1637"/>
                    </a:lnTo>
                    <a:close/>
                    <a:moveTo>
                      <a:pt x="1886" y="1561"/>
                    </a:moveTo>
                    <a:lnTo>
                      <a:pt x="1919" y="1660"/>
                    </a:lnTo>
                    <a:lnTo>
                      <a:pt x="1805" y="1637"/>
                    </a:lnTo>
                    <a:lnTo>
                      <a:pt x="1886" y="1561"/>
                    </a:lnTo>
                    <a:close/>
                    <a:moveTo>
                      <a:pt x="1886" y="1561"/>
                    </a:moveTo>
                    <a:lnTo>
                      <a:pt x="2043" y="1618"/>
                    </a:lnTo>
                    <a:lnTo>
                      <a:pt x="1922" y="1660"/>
                    </a:lnTo>
                    <a:lnTo>
                      <a:pt x="1886" y="1561"/>
                    </a:lnTo>
                    <a:close/>
                    <a:moveTo>
                      <a:pt x="1922" y="1660"/>
                    </a:moveTo>
                    <a:lnTo>
                      <a:pt x="2112" y="1641"/>
                    </a:lnTo>
                    <a:lnTo>
                      <a:pt x="2029" y="1791"/>
                    </a:lnTo>
                    <a:lnTo>
                      <a:pt x="1922" y="1660"/>
                    </a:lnTo>
                    <a:close/>
                    <a:moveTo>
                      <a:pt x="2114" y="1641"/>
                    </a:moveTo>
                    <a:lnTo>
                      <a:pt x="2173" y="1622"/>
                    </a:lnTo>
                    <a:lnTo>
                      <a:pt x="2183" y="1646"/>
                    </a:lnTo>
                    <a:lnTo>
                      <a:pt x="2114" y="1641"/>
                    </a:lnTo>
                    <a:close/>
                    <a:moveTo>
                      <a:pt x="2202" y="1649"/>
                    </a:moveTo>
                    <a:lnTo>
                      <a:pt x="2197" y="1679"/>
                    </a:lnTo>
                    <a:lnTo>
                      <a:pt x="2183" y="1646"/>
                    </a:lnTo>
                    <a:lnTo>
                      <a:pt x="2202" y="1649"/>
                    </a:lnTo>
                    <a:close/>
                    <a:moveTo>
                      <a:pt x="2340" y="1615"/>
                    </a:moveTo>
                    <a:lnTo>
                      <a:pt x="2361" y="1637"/>
                    </a:lnTo>
                    <a:lnTo>
                      <a:pt x="2309" y="1656"/>
                    </a:lnTo>
                    <a:lnTo>
                      <a:pt x="2340" y="1615"/>
                    </a:lnTo>
                    <a:close/>
                    <a:moveTo>
                      <a:pt x="2363" y="1639"/>
                    </a:moveTo>
                    <a:lnTo>
                      <a:pt x="2385" y="1720"/>
                    </a:lnTo>
                    <a:lnTo>
                      <a:pt x="2309" y="1656"/>
                    </a:lnTo>
                    <a:lnTo>
                      <a:pt x="2363" y="163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99" name="Freeform 3284">
                <a:extLst>
                  <a:ext uri="{FF2B5EF4-FFF2-40B4-BE49-F238E27FC236}">
                    <a16:creationId xmlns:a16="http://schemas.microsoft.com/office/drawing/2014/main" id="{F79C0A02-0952-29CE-5EC4-742544E68064}"/>
                  </a:ext>
                </a:extLst>
              </p:cNvPr>
              <p:cNvSpPr>
                <a:spLocks/>
              </p:cNvSpPr>
              <p:nvPr/>
            </p:nvSpPr>
            <p:spPr bwMode="auto">
              <a:xfrm>
                <a:off x="6975035" y="-347780"/>
                <a:ext cx="46900" cy="52417"/>
              </a:xfrm>
              <a:custGeom>
                <a:avLst/>
                <a:gdLst>
                  <a:gd name="T0" fmla="*/ 6 w 7"/>
                  <a:gd name="T1" fmla="*/ 6 h 8"/>
                  <a:gd name="T2" fmla="*/ 1 w 7"/>
                  <a:gd name="T3" fmla="*/ 7 h 8"/>
                  <a:gd name="T4" fmla="*/ 1 w 7"/>
                  <a:gd name="T5" fmla="*/ 2 h 8"/>
                  <a:gd name="T6" fmla="*/ 6 w 7"/>
                  <a:gd name="T7" fmla="*/ 2 h 8"/>
                  <a:gd name="T8" fmla="*/ 6 w 7"/>
                  <a:gd name="T9" fmla="*/ 6 h 8"/>
                </a:gdLst>
                <a:ahLst/>
                <a:cxnLst>
                  <a:cxn ang="0">
                    <a:pos x="T0" y="T1"/>
                  </a:cxn>
                  <a:cxn ang="0">
                    <a:pos x="T2" y="T3"/>
                  </a:cxn>
                  <a:cxn ang="0">
                    <a:pos x="T4" y="T5"/>
                  </a:cxn>
                  <a:cxn ang="0">
                    <a:pos x="T6" y="T7"/>
                  </a:cxn>
                  <a:cxn ang="0">
                    <a:pos x="T8" y="T9"/>
                  </a:cxn>
                </a:cxnLst>
                <a:rect l="0" t="0" r="r" b="b"/>
                <a:pathLst>
                  <a:path w="7" h="8">
                    <a:moveTo>
                      <a:pt x="6" y="6"/>
                    </a:moveTo>
                    <a:cubicBezTo>
                      <a:pt x="5" y="8"/>
                      <a:pt x="3" y="8"/>
                      <a:pt x="1" y="7"/>
                    </a:cubicBezTo>
                    <a:cubicBezTo>
                      <a:pt x="0" y="5"/>
                      <a:pt x="0" y="3"/>
                      <a:pt x="1" y="2"/>
                    </a:cubicBezTo>
                    <a:cubicBezTo>
                      <a:pt x="2" y="0"/>
                      <a:pt x="4" y="0"/>
                      <a:pt x="6" y="2"/>
                    </a:cubicBezTo>
                    <a:cubicBezTo>
                      <a:pt x="7" y="3"/>
                      <a:pt x="7" y="5"/>
                      <a:pt x="6"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00" name="Freeform 3285">
                <a:extLst>
                  <a:ext uri="{FF2B5EF4-FFF2-40B4-BE49-F238E27FC236}">
                    <a16:creationId xmlns:a16="http://schemas.microsoft.com/office/drawing/2014/main" id="{27EBE6C9-9901-2B37-BF7D-A8D9EB215610}"/>
                  </a:ext>
                </a:extLst>
              </p:cNvPr>
              <p:cNvSpPr>
                <a:spLocks/>
              </p:cNvSpPr>
              <p:nvPr/>
            </p:nvSpPr>
            <p:spPr bwMode="auto">
              <a:xfrm>
                <a:off x="6563972" y="19142"/>
                <a:ext cx="44141" cy="46900"/>
              </a:xfrm>
              <a:custGeom>
                <a:avLst/>
                <a:gdLst>
                  <a:gd name="T0" fmla="*/ 6 w 7"/>
                  <a:gd name="T1" fmla="*/ 6 h 7"/>
                  <a:gd name="T2" fmla="*/ 1 w 7"/>
                  <a:gd name="T3" fmla="*/ 6 h 7"/>
                  <a:gd name="T4" fmla="*/ 1 w 7"/>
                  <a:gd name="T5" fmla="*/ 1 h 7"/>
                  <a:gd name="T6" fmla="*/ 6 w 7"/>
                  <a:gd name="T7" fmla="*/ 1 h 7"/>
                  <a:gd name="T8" fmla="*/ 6 w 7"/>
                  <a:gd name="T9" fmla="*/ 6 h 7"/>
                </a:gdLst>
                <a:ahLst/>
                <a:cxnLst>
                  <a:cxn ang="0">
                    <a:pos x="T0" y="T1"/>
                  </a:cxn>
                  <a:cxn ang="0">
                    <a:pos x="T2" y="T3"/>
                  </a:cxn>
                  <a:cxn ang="0">
                    <a:pos x="T4" y="T5"/>
                  </a:cxn>
                  <a:cxn ang="0">
                    <a:pos x="T6" y="T7"/>
                  </a:cxn>
                  <a:cxn ang="0">
                    <a:pos x="T8" y="T9"/>
                  </a:cxn>
                </a:cxnLst>
                <a:rect l="0" t="0" r="r" b="b"/>
                <a:pathLst>
                  <a:path w="7" h="7">
                    <a:moveTo>
                      <a:pt x="6" y="6"/>
                    </a:moveTo>
                    <a:cubicBezTo>
                      <a:pt x="5" y="7"/>
                      <a:pt x="3" y="7"/>
                      <a:pt x="1" y="6"/>
                    </a:cubicBezTo>
                    <a:cubicBezTo>
                      <a:pt x="0" y="5"/>
                      <a:pt x="0" y="3"/>
                      <a:pt x="1" y="1"/>
                    </a:cubicBezTo>
                    <a:cubicBezTo>
                      <a:pt x="2" y="0"/>
                      <a:pt x="4" y="0"/>
                      <a:pt x="6" y="1"/>
                    </a:cubicBezTo>
                    <a:cubicBezTo>
                      <a:pt x="7" y="2"/>
                      <a:pt x="7" y="4"/>
                      <a:pt x="6"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01" name="Freeform 3286">
                <a:extLst>
                  <a:ext uri="{FF2B5EF4-FFF2-40B4-BE49-F238E27FC236}">
                    <a16:creationId xmlns:a16="http://schemas.microsoft.com/office/drawing/2014/main" id="{C3486CAB-9453-48E6-313D-4AE31E0BB4C8}"/>
                  </a:ext>
                </a:extLst>
              </p:cNvPr>
              <p:cNvSpPr>
                <a:spLocks/>
              </p:cNvSpPr>
              <p:nvPr/>
            </p:nvSpPr>
            <p:spPr bwMode="auto">
              <a:xfrm>
                <a:off x="7664737" y="-289845"/>
                <a:ext cx="52417" cy="46900"/>
              </a:xfrm>
              <a:custGeom>
                <a:avLst/>
                <a:gdLst>
                  <a:gd name="T0" fmla="*/ 6 w 8"/>
                  <a:gd name="T1" fmla="*/ 6 h 7"/>
                  <a:gd name="T2" fmla="*/ 2 w 8"/>
                  <a:gd name="T3" fmla="*/ 6 h 7"/>
                  <a:gd name="T4" fmla="*/ 1 w 8"/>
                  <a:gd name="T5" fmla="*/ 1 h 7"/>
                  <a:gd name="T6" fmla="*/ 6 w 8"/>
                  <a:gd name="T7" fmla="*/ 1 h 7"/>
                  <a:gd name="T8" fmla="*/ 6 w 8"/>
                  <a:gd name="T9" fmla="*/ 6 h 7"/>
                </a:gdLst>
                <a:ahLst/>
                <a:cxnLst>
                  <a:cxn ang="0">
                    <a:pos x="T0" y="T1"/>
                  </a:cxn>
                  <a:cxn ang="0">
                    <a:pos x="T2" y="T3"/>
                  </a:cxn>
                  <a:cxn ang="0">
                    <a:pos x="T4" y="T5"/>
                  </a:cxn>
                  <a:cxn ang="0">
                    <a:pos x="T6" y="T7"/>
                  </a:cxn>
                  <a:cxn ang="0">
                    <a:pos x="T8" y="T9"/>
                  </a:cxn>
                </a:cxnLst>
                <a:rect l="0" t="0" r="r" b="b"/>
                <a:pathLst>
                  <a:path w="8" h="7">
                    <a:moveTo>
                      <a:pt x="6" y="6"/>
                    </a:moveTo>
                    <a:cubicBezTo>
                      <a:pt x="5" y="7"/>
                      <a:pt x="3" y="7"/>
                      <a:pt x="2" y="6"/>
                    </a:cubicBezTo>
                    <a:cubicBezTo>
                      <a:pt x="0" y="5"/>
                      <a:pt x="0" y="3"/>
                      <a:pt x="1" y="1"/>
                    </a:cubicBezTo>
                    <a:cubicBezTo>
                      <a:pt x="3" y="0"/>
                      <a:pt x="5" y="0"/>
                      <a:pt x="6" y="1"/>
                    </a:cubicBezTo>
                    <a:cubicBezTo>
                      <a:pt x="8" y="2"/>
                      <a:pt x="8" y="4"/>
                      <a:pt x="6"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02" name="Freeform 3287">
                <a:extLst>
                  <a:ext uri="{FF2B5EF4-FFF2-40B4-BE49-F238E27FC236}">
                    <a16:creationId xmlns:a16="http://schemas.microsoft.com/office/drawing/2014/main" id="{4A097B33-D5E0-2EA8-FAE9-ACA261E81F13}"/>
                  </a:ext>
                </a:extLst>
              </p:cNvPr>
              <p:cNvSpPr>
                <a:spLocks/>
              </p:cNvSpPr>
              <p:nvPr/>
            </p:nvSpPr>
            <p:spPr bwMode="auto">
              <a:xfrm>
                <a:off x="6997105" y="-648490"/>
                <a:ext cx="38623" cy="38623"/>
              </a:xfrm>
              <a:custGeom>
                <a:avLst/>
                <a:gdLst>
                  <a:gd name="T0" fmla="*/ 5 w 6"/>
                  <a:gd name="T1" fmla="*/ 5 h 6"/>
                  <a:gd name="T2" fmla="*/ 2 w 6"/>
                  <a:gd name="T3" fmla="*/ 5 h 6"/>
                  <a:gd name="T4" fmla="*/ 1 w 6"/>
                  <a:gd name="T5" fmla="*/ 1 h 6"/>
                  <a:gd name="T6" fmla="*/ 5 w 6"/>
                  <a:gd name="T7" fmla="*/ 1 h 6"/>
                  <a:gd name="T8" fmla="*/ 5 w 6"/>
                  <a:gd name="T9" fmla="*/ 5 h 6"/>
                </a:gdLst>
                <a:ahLst/>
                <a:cxnLst>
                  <a:cxn ang="0">
                    <a:pos x="T0" y="T1"/>
                  </a:cxn>
                  <a:cxn ang="0">
                    <a:pos x="T2" y="T3"/>
                  </a:cxn>
                  <a:cxn ang="0">
                    <a:pos x="T4" y="T5"/>
                  </a:cxn>
                  <a:cxn ang="0">
                    <a:pos x="T6" y="T7"/>
                  </a:cxn>
                  <a:cxn ang="0">
                    <a:pos x="T8" y="T9"/>
                  </a:cxn>
                </a:cxnLst>
                <a:rect l="0" t="0" r="r" b="b"/>
                <a:pathLst>
                  <a:path w="6" h="6">
                    <a:moveTo>
                      <a:pt x="5" y="5"/>
                    </a:moveTo>
                    <a:cubicBezTo>
                      <a:pt x="4" y="6"/>
                      <a:pt x="3" y="6"/>
                      <a:pt x="2" y="5"/>
                    </a:cubicBezTo>
                    <a:cubicBezTo>
                      <a:pt x="1" y="4"/>
                      <a:pt x="0" y="3"/>
                      <a:pt x="1" y="1"/>
                    </a:cubicBezTo>
                    <a:cubicBezTo>
                      <a:pt x="2" y="0"/>
                      <a:pt x="4" y="0"/>
                      <a:pt x="5" y="1"/>
                    </a:cubicBezTo>
                    <a:cubicBezTo>
                      <a:pt x="6" y="2"/>
                      <a:pt x="6" y="4"/>
                      <a:pt x="5"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03" name="Freeform 3288">
                <a:extLst>
                  <a:ext uri="{FF2B5EF4-FFF2-40B4-BE49-F238E27FC236}">
                    <a16:creationId xmlns:a16="http://schemas.microsoft.com/office/drawing/2014/main" id="{25982949-8020-5FCE-C421-CBDAA4287815}"/>
                  </a:ext>
                </a:extLst>
              </p:cNvPr>
              <p:cNvSpPr>
                <a:spLocks/>
              </p:cNvSpPr>
              <p:nvPr/>
            </p:nvSpPr>
            <p:spPr bwMode="auto">
              <a:xfrm>
                <a:off x="7546108" y="-734013"/>
                <a:ext cx="38623" cy="38623"/>
              </a:xfrm>
              <a:custGeom>
                <a:avLst/>
                <a:gdLst>
                  <a:gd name="T0" fmla="*/ 5 w 6"/>
                  <a:gd name="T1" fmla="*/ 4 h 6"/>
                  <a:gd name="T2" fmla="*/ 1 w 6"/>
                  <a:gd name="T3" fmla="*/ 5 h 6"/>
                  <a:gd name="T4" fmla="*/ 1 w 6"/>
                  <a:gd name="T5" fmla="*/ 1 h 6"/>
                  <a:gd name="T6" fmla="*/ 5 w 6"/>
                  <a:gd name="T7" fmla="*/ 1 h 6"/>
                  <a:gd name="T8" fmla="*/ 5 w 6"/>
                  <a:gd name="T9" fmla="*/ 4 h 6"/>
                </a:gdLst>
                <a:ahLst/>
                <a:cxnLst>
                  <a:cxn ang="0">
                    <a:pos x="T0" y="T1"/>
                  </a:cxn>
                  <a:cxn ang="0">
                    <a:pos x="T2" y="T3"/>
                  </a:cxn>
                  <a:cxn ang="0">
                    <a:pos x="T4" y="T5"/>
                  </a:cxn>
                  <a:cxn ang="0">
                    <a:pos x="T6" y="T7"/>
                  </a:cxn>
                  <a:cxn ang="0">
                    <a:pos x="T8" y="T9"/>
                  </a:cxn>
                </a:cxnLst>
                <a:rect l="0" t="0" r="r" b="b"/>
                <a:pathLst>
                  <a:path w="6" h="6">
                    <a:moveTo>
                      <a:pt x="5" y="4"/>
                    </a:moveTo>
                    <a:cubicBezTo>
                      <a:pt x="4" y="6"/>
                      <a:pt x="2" y="6"/>
                      <a:pt x="1" y="5"/>
                    </a:cubicBezTo>
                    <a:cubicBezTo>
                      <a:pt x="0" y="4"/>
                      <a:pt x="0" y="2"/>
                      <a:pt x="1" y="1"/>
                    </a:cubicBezTo>
                    <a:cubicBezTo>
                      <a:pt x="2" y="0"/>
                      <a:pt x="4" y="0"/>
                      <a:pt x="5" y="1"/>
                    </a:cubicBezTo>
                    <a:cubicBezTo>
                      <a:pt x="6" y="2"/>
                      <a:pt x="6" y="3"/>
                      <a:pt x="5"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04" name="Freeform 3289">
                <a:extLst>
                  <a:ext uri="{FF2B5EF4-FFF2-40B4-BE49-F238E27FC236}">
                    <a16:creationId xmlns:a16="http://schemas.microsoft.com/office/drawing/2014/main" id="{046F7685-3EA8-32AE-1566-42AECF7D1C41}"/>
                  </a:ext>
                </a:extLst>
              </p:cNvPr>
              <p:cNvSpPr>
                <a:spLocks/>
              </p:cNvSpPr>
              <p:nvPr/>
            </p:nvSpPr>
            <p:spPr bwMode="auto">
              <a:xfrm>
                <a:off x="6379132" y="-538138"/>
                <a:ext cx="41382" cy="33106"/>
              </a:xfrm>
              <a:custGeom>
                <a:avLst/>
                <a:gdLst>
                  <a:gd name="T0" fmla="*/ 5 w 6"/>
                  <a:gd name="T1" fmla="*/ 4 h 5"/>
                  <a:gd name="T2" fmla="*/ 1 w 6"/>
                  <a:gd name="T3" fmla="*/ 5 h 5"/>
                  <a:gd name="T4" fmla="*/ 1 w 6"/>
                  <a:gd name="T5" fmla="*/ 1 h 5"/>
                  <a:gd name="T6" fmla="*/ 4 w 6"/>
                  <a:gd name="T7" fmla="*/ 1 h 5"/>
                  <a:gd name="T8" fmla="*/ 5 w 6"/>
                  <a:gd name="T9" fmla="*/ 4 h 5"/>
                </a:gdLst>
                <a:ahLst/>
                <a:cxnLst>
                  <a:cxn ang="0">
                    <a:pos x="T0" y="T1"/>
                  </a:cxn>
                  <a:cxn ang="0">
                    <a:pos x="T2" y="T3"/>
                  </a:cxn>
                  <a:cxn ang="0">
                    <a:pos x="T4" y="T5"/>
                  </a:cxn>
                  <a:cxn ang="0">
                    <a:pos x="T6" y="T7"/>
                  </a:cxn>
                  <a:cxn ang="0">
                    <a:pos x="T8" y="T9"/>
                  </a:cxn>
                </a:cxnLst>
                <a:rect l="0" t="0" r="r" b="b"/>
                <a:pathLst>
                  <a:path w="6" h="5">
                    <a:moveTo>
                      <a:pt x="5" y="4"/>
                    </a:moveTo>
                    <a:cubicBezTo>
                      <a:pt x="4" y="5"/>
                      <a:pt x="2" y="5"/>
                      <a:pt x="1" y="5"/>
                    </a:cubicBezTo>
                    <a:cubicBezTo>
                      <a:pt x="0" y="4"/>
                      <a:pt x="0" y="2"/>
                      <a:pt x="1" y="1"/>
                    </a:cubicBezTo>
                    <a:cubicBezTo>
                      <a:pt x="2" y="0"/>
                      <a:pt x="3" y="0"/>
                      <a:pt x="4" y="1"/>
                    </a:cubicBezTo>
                    <a:cubicBezTo>
                      <a:pt x="6" y="1"/>
                      <a:pt x="6" y="3"/>
                      <a:pt x="5"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05" name="Freeform 3290">
                <a:extLst>
                  <a:ext uri="{FF2B5EF4-FFF2-40B4-BE49-F238E27FC236}">
                    <a16:creationId xmlns:a16="http://schemas.microsoft.com/office/drawing/2014/main" id="{2609515D-8797-4266-CD9A-07C64129B887}"/>
                  </a:ext>
                </a:extLst>
              </p:cNvPr>
              <p:cNvSpPr>
                <a:spLocks/>
              </p:cNvSpPr>
              <p:nvPr/>
            </p:nvSpPr>
            <p:spPr bwMode="auto">
              <a:xfrm>
                <a:off x="6641219" y="-413991"/>
                <a:ext cx="41382" cy="38623"/>
              </a:xfrm>
              <a:custGeom>
                <a:avLst/>
                <a:gdLst>
                  <a:gd name="T0" fmla="*/ 5 w 6"/>
                  <a:gd name="T1" fmla="*/ 4 h 6"/>
                  <a:gd name="T2" fmla="*/ 1 w 6"/>
                  <a:gd name="T3" fmla="*/ 5 h 6"/>
                  <a:gd name="T4" fmla="*/ 1 w 6"/>
                  <a:gd name="T5" fmla="*/ 1 h 6"/>
                  <a:gd name="T6" fmla="*/ 5 w 6"/>
                  <a:gd name="T7" fmla="*/ 1 h 6"/>
                  <a:gd name="T8" fmla="*/ 5 w 6"/>
                  <a:gd name="T9" fmla="*/ 4 h 6"/>
                </a:gdLst>
                <a:ahLst/>
                <a:cxnLst>
                  <a:cxn ang="0">
                    <a:pos x="T0" y="T1"/>
                  </a:cxn>
                  <a:cxn ang="0">
                    <a:pos x="T2" y="T3"/>
                  </a:cxn>
                  <a:cxn ang="0">
                    <a:pos x="T4" y="T5"/>
                  </a:cxn>
                  <a:cxn ang="0">
                    <a:pos x="T6" y="T7"/>
                  </a:cxn>
                  <a:cxn ang="0">
                    <a:pos x="T8" y="T9"/>
                  </a:cxn>
                </a:cxnLst>
                <a:rect l="0" t="0" r="r" b="b"/>
                <a:pathLst>
                  <a:path w="6" h="6">
                    <a:moveTo>
                      <a:pt x="5" y="4"/>
                    </a:moveTo>
                    <a:cubicBezTo>
                      <a:pt x="4" y="5"/>
                      <a:pt x="2" y="6"/>
                      <a:pt x="1" y="5"/>
                    </a:cubicBezTo>
                    <a:cubicBezTo>
                      <a:pt x="0" y="4"/>
                      <a:pt x="0" y="2"/>
                      <a:pt x="1" y="1"/>
                    </a:cubicBezTo>
                    <a:cubicBezTo>
                      <a:pt x="2" y="0"/>
                      <a:pt x="4" y="0"/>
                      <a:pt x="5" y="1"/>
                    </a:cubicBezTo>
                    <a:cubicBezTo>
                      <a:pt x="6" y="1"/>
                      <a:pt x="6" y="3"/>
                      <a:pt x="5"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06" name="Freeform 3291">
                <a:extLst>
                  <a:ext uri="{FF2B5EF4-FFF2-40B4-BE49-F238E27FC236}">
                    <a16:creationId xmlns:a16="http://schemas.microsoft.com/office/drawing/2014/main" id="{048E3E81-AAE8-342E-0364-D1DF2971B9C0}"/>
                  </a:ext>
                </a:extLst>
              </p:cNvPr>
              <p:cNvSpPr>
                <a:spLocks/>
              </p:cNvSpPr>
              <p:nvPr/>
            </p:nvSpPr>
            <p:spPr bwMode="auto">
              <a:xfrm>
                <a:off x="8089594" y="5348"/>
                <a:ext cx="38623" cy="38623"/>
              </a:xfrm>
              <a:custGeom>
                <a:avLst/>
                <a:gdLst>
                  <a:gd name="T0" fmla="*/ 5 w 6"/>
                  <a:gd name="T1" fmla="*/ 5 h 6"/>
                  <a:gd name="T2" fmla="*/ 1 w 6"/>
                  <a:gd name="T3" fmla="*/ 5 h 6"/>
                  <a:gd name="T4" fmla="*/ 1 w 6"/>
                  <a:gd name="T5" fmla="*/ 2 h 6"/>
                  <a:gd name="T6" fmla="*/ 5 w 6"/>
                  <a:gd name="T7" fmla="*/ 1 h 6"/>
                  <a:gd name="T8" fmla="*/ 5 w 6"/>
                  <a:gd name="T9" fmla="*/ 5 h 6"/>
                </a:gdLst>
                <a:ahLst/>
                <a:cxnLst>
                  <a:cxn ang="0">
                    <a:pos x="T0" y="T1"/>
                  </a:cxn>
                  <a:cxn ang="0">
                    <a:pos x="T2" y="T3"/>
                  </a:cxn>
                  <a:cxn ang="0">
                    <a:pos x="T4" y="T5"/>
                  </a:cxn>
                  <a:cxn ang="0">
                    <a:pos x="T6" y="T7"/>
                  </a:cxn>
                  <a:cxn ang="0">
                    <a:pos x="T8" y="T9"/>
                  </a:cxn>
                </a:cxnLst>
                <a:rect l="0" t="0" r="r" b="b"/>
                <a:pathLst>
                  <a:path w="6" h="6">
                    <a:moveTo>
                      <a:pt x="5" y="5"/>
                    </a:moveTo>
                    <a:cubicBezTo>
                      <a:pt x="4" y="6"/>
                      <a:pt x="3" y="6"/>
                      <a:pt x="1" y="5"/>
                    </a:cubicBezTo>
                    <a:cubicBezTo>
                      <a:pt x="0" y="4"/>
                      <a:pt x="0" y="3"/>
                      <a:pt x="1" y="2"/>
                    </a:cubicBezTo>
                    <a:cubicBezTo>
                      <a:pt x="2" y="0"/>
                      <a:pt x="4" y="0"/>
                      <a:pt x="5" y="1"/>
                    </a:cubicBezTo>
                    <a:cubicBezTo>
                      <a:pt x="6" y="2"/>
                      <a:pt x="6" y="4"/>
                      <a:pt x="5"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07" name="Freeform 3292">
                <a:extLst>
                  <a:ext uri="{FF2B5EF4-FFF2-40B4-BE49-F238E27FC236}">
                    <a16:creationId xmlns:a16="http://schemas.microsoft.com/office/drawing/2014/main" id="{3D89631E-1026-13BA-9432-70BFEEB2F329}"/>
                  </a:ext>
                </a:extLst>
              </p:cNvPr>
              <p:cNvSpPr>
                <a:spLocks/>
              </p:cNvSpPr>
              <p:nvPr/>
            </p:nvSpPr>
            <p:spPr bwMode="auto">
              <a:xfrm>
                <a:off x="8437204" y="-281568"/>
                <a:ext cx="38623" cy="38623"/>
              </a:xfrm>
              <a:custGeom>
                <a:avLst/>
                <a:gdLst>
                  <a:gd name="T0" fmla="*/ 5 w 6"/>
                  <a:gd name="T1" fmla="*/ 5 h 6"/>
                  <a:gd name="T2" fmla="*/ 1 w 6"/>
                  <a:gd name="T3" fmla="*/ 5 h 6"/>
                  <a:gd name="T4" fmla="*/ 1 w 6"/>
                  <a:gd name="T5" fmla="*/ 2 h 6"/>
                  <a:gd name="T6" fmla="*/ 5 w 6"/>
                  <a:gd name="T7" fmla="*/ 1 h 6"/>
                  <a:gd name="T8" fmla="*/ 5 w 6"/>
                  <a:gd name="T9" fmla="*/ 5 h 6"/>
                </a:gdLst>
                <a:ahLst/>
                <a:cxnLst>
                  <a:cxn ang="0">
                    <a:pos x="T0" y="T1"/>
                  </a:cxn>
                  <a:cxn ang="0">
                    <a:pos x="T2" y="T3"/>
                  </a:cxn>
                  <a:cxn ang="0">
                    <a:pos x="T4" y="T5"/>
                  </a:cxn>
                  <a:cxn ang="0">
                    <a:pos x="T6" y="T7"/>
                  </a:cxn>
                  <a:cxn ang="0">
                    <a:pos x="T8" y="T9"/>
                  </a:cxn>
                </a:cxnLst>
                <a:rect l="0" t="0" r="r" b="b"/>
                <a:pathLst>
                  <a:path w="6" h="6">
                    <a:moveTo>
                      <a:pt x="5" y="5"/>
                    </a:moveTo>
                    <a:cubicBezTo>
                      <a:pt x="4" y="6"/>
                      <a:pt x="2" y="6"/>
                      <a:pt x="1" y="5"/>
                    </a:cubicBezTo>
                    <a:cubicBezTo>
                      <a:pt x="0" y="4"/>
                      <a:pt x="0" y="3"/>
                      <a:pt x="1" y="2"/>
                    </a:cubicBezTo>
                    <a:cubicBezTo>
                      <a:pt x="2" y="1"/>
                      <a:pt x="3" y="0"/>
                      <a:pt x="5" y="1"/>
                    </a:cubicBezTo>
                    <a:cubicBezTo>
                      <a:pt x="6" y="2"/>
                      <a:pt x="6" y="4"/>
                      <a:pt x="5"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08" name="Freeform 3293">
                <a:extLst>
                  <a:ext uri="{FF2B5EF4-FFF2-40B4-BE49-F238E27FC236}">
                    <a16:creationId xmlns:a16="http://schemas.microsoft.com/office/drawing/2014/main" id="{E4C4EFD0-EA4A-E5DC-BF3B-D411F35F4716}"/>
                  </a:ext>
                </a:extLst>
              </p:cNvPr>
              <p:cNvSpPr>
                <a:spLocks/>
              </p:cNvSpPr>
              <p:nvPr/>
            </p:nvSpPr>
            <p:spPr bwMode="auto">
              <a:xfrm>
                <a:off x="8903443" y="248123"/>
                <a:ext cx="38623" cy="38623"/>
              </a:xfrm>
              <a:custGeom>
                <a:avLst/>
                <a:gdLst>
                  <a:gd name="T0" fmla="*/ 5 w 6"/>
                  <a:gd name="T1" fmla="*/ 5 h 6"/>
                  <a:gd name="T2" fmla="*/ 2 w 6"/>
                  <a:gd name="T3" fmla="*/ 5 h 6"/>
                  <a:gd name="T4" fmla="*/ 1 w 6"/>
                  <a:gd name="T5" fmla="*/ 2 h 6"/>
                  <a:gd name="T6" fmla="*/ 5 w 6"/>
                  <a:gd name="T7" fmla="*/ 1 h 6"/>
                  <a:gd name="T8" fmla="*/ 5 w 6"/>
                  <a:gd name="T9" fmla="*/ 5 h 6"/>
                </a:gdLst>
                <a:ahLst/>
                <a:cxnLst>
                  <a:cxn ang="0">
                    <a:pos x="T0" y="T1"/>
                  </a:cxn>
                  <a:cxn ang="0">
                    <a:pos x="T2" y="T3"/>
                  </a:cxn>
                  <a:cxn ang="0">
                    <a:pos x="T4" y="T5"/>
                  </a:cxn>
                  <a:cxn ang="0">
                    <a:pos x="T6" y="T7"/>
                  </a:cxn>
                  <a:cxn ang="0">
                    <a:pos x="T8" y="T9"/>
                  </a:cxn>
                </a:cxnLst>
                <a:rect l="0" t="0" r="r" b="b"/>
                <a:pathLst>
                  <a:path w="6" h="6">
                    <a:moveTo>
                      <a:pt x="5" y="5"/>
                    </a:moveTo>
                    <a:cubicBezTo>
                      <a:pt x="4" y="6"/>
                      <a:pt x="3" y="6"/>
                      <a:pt x="2" y="5"/>
                    </a:cubicBezTo>
                    <a:cubicBezTo>
                      <a:pt x="1" y="4"/>
                      <a:pt x="0" y="3"/>
                      <a:pt x="1" y="2"/>
                    </a:cubicBezTo>
                    <a:cubicBezTo>
                      <a:pt x="2" y="0"/>
                      <a:pt x="4" y="0"/>
                      <a:pt x="5" y="1"/>
                    </a:cubicBezTo>
                    <a:cubicBezTo>
                      <a:pt x="6" y="2"/>
                      <a:pt x="6" y="4"/>
                      <a:pt x="5"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09" name="Freeform 3294">
                <a:extLst>
                  <a:ext uri="{FF2B5EF4-FFF2-40B4-BE49-F238E27FC236}">
                    <a16:creationId xmlns:a16="http://schemas.microsoft.com/office/drawing/2014/main" id="{E51E87E9-F158-CE6A-8F45-06A6F08E6F65}"/>
                  </a:ext>
                </a:extLst>
              </p:cNvPr>
              <p:cNvSpPr>
                <a:spLocks/>
              </p:cNvSpPr>
              <p:nvPr/>
            </p:nvSpPr>
            <p:spPr bwMode="auto">
              <a:xfrm>
                <a:off x="6569490" y="-957477"/>
                <a:ext cx="38623" cy="38623"/>
              </a:xfrm>
              <a:custGeom>
                <a:avLst/>
                <a:gdLst>
                  <a:gd name="T0" fmla="*/ 5 w 6"/>
                  <a:gd name="T1" fmla="*/ 4 h 6"/>
                  <a:gd name="T2" fmla="*/ 1 w 6"/>
                  <a:gd name="T3" fmla="*/ 5 h 6"/>
                  <a:gd name="T4" fmla="*/ 1 w 6"/>
                  <a:gd name="T5" fmla="*/ 1 h 6"/>
                  <a:gd name="T6" fmla="*/ 4 w 6"/>
                  <a:gd name="T7" fmla="*/ 1 h 6"/>
                  <a:gd name="T8" fmla="*/ 5 w 6"/>
                  <a:gd name="T9" fmla="*/ 4 h 6"/>
                </a:gdLst>
                <a:ahLst/>
                <a:cxnLst>
                  <a:cxn ang="0">
                    <a:pos x="T0" y="T1"/>
                  </a:cxn>
                  <a:cxn ang="0">
                    <a:pos x="T2" y="T3"/>
                  </a:cxn>
                  <a:cxn ang="0">
                    <a:pos x="T4" y="T5"/>
                  </a:cxn>
                  <a:cxn ang="0">
                    <a:pos x="T6" y="T7"/>
                  </a:cxn>
                  <a:cxn ang="0">
                    <a:pos x="T8" y="T9"/>
                  </a:cxn>
                </a:cxnLst>
                <a:rect l="0" t="0" r="r" b="b"/>
                <a:pathLst>
                  <a:path w="6" h="6">
                    <a:moveTo>
                      <a:pt x="5" y="4"/>
                    </a:moveTo>
                    <a:cubicBezTo>
                      <a:pt x="4" y="5"/>
                      <a:pt x="2" y="6"/>
                      <a:pt x="1" y="5"/>
                    </a:cubicBezTo>
                    <a:cubicBezTo>
                      <a:pt x="0" y="4"/>
                      <a:pt x="0" y="2"/>
                      <a:pt x="1" y="1"/>
                    </a:cubicBezTo>
                    <a:cubicBezTo>
                      <a:pt x="2" y="0"/>
                      <a:pt x="3" y="0"/>
                      <a:pt x="4" y="1"/>
                    </a:cubicBezTo>
                    <a:cubicBezTo>
                      <a:pt x="6" y="2"/>
                      <a:pt x="6" y="3"/>
                      <a:pt x="5"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10" name="Freeform 3295">
                <a:extLst>
                  <a:ext uri="{FF2B5EF4-FFF2-40B4-BE49-F238E27FC236}">
                    <a16:creationId xmlns:a16="http://schemas.microsoft.com/office/drawing/2014/main" id="{24A1A0E8-5401-D389-ABBD-D83052F5582F}"/>
                  </a:ext>
                </a:extLst>
              </p:cNvPr>
              <p:cNvSpPr>
                <a:spLocks/>
              </p:cNvSpPr>
              <p:nvPr/>
            </p:nvSpPr>
            <p:spPr bwMode="auto">
              <a:xfrm>
                <a:off x="6693636" y="-700908"/>
                <a:ext cx="27588" cy="33106"/>
              </a:xfrm>
              <a:custGeom>
                <a:avLst/>
                <a:gdLst>
                  <a:gd name="T0" fmla="*/ 3 w 4"/>
                  <a:gd name="T1" fmla="*/ 4 h 5"/>
                  <a:gd name="T2" fmla="*/ 1 w 4"/>
                  <a:gd name="T3" fmla="*/ 4 h 5"/>
                  <a:gd name="T4" fmla="*/ 0 w 4"/>
                  <a:gd name="T5" fmla="*/ 1 h 5"/>
                  <a:gd name="T6" fmla="*/ 3 w 4"/>
                  <a:gd name="T7" fmla="*/ 1 h 5"/>
                  <a:gd name="T8" fmla="*/ 3 w 4"/>
                  <a:gd name="T9" fmla="*/ 4 h 5"/>
                </a:gdLst>
                <a:ahLst/>
                <a:cxnLst>
                  <a:cxn ang="0">
                    <a:pos x="T0" y="T1"/>
                  </a:cxn>
                  <a:cxn ang="0">
                    <a:pos x="T2" y="T3"/>
                  </a:cxn>
                  <a:cxn ang="0">
                    <a:pos x="T4" y="T5"/>
                  </a:cxn>
                  <a:cxn ang="0">
                    <a:pos x="T6" y="T7"/>
                  </a:cxn>
                  <a:cxn ang="0">
                    <a:pos x="T8" y="T9"/>
                  </a:cxn>
                </a:cxnLst>
                <a:rect l="0" t="0" r="r" b="b"/>
                <a:pathLst>
                  <a:path w="4" h="5">
                    <a:moveTo>
                      <a:pt x="3" y="4"/>
                    </a:moveTo>
                    <a:cubicBezTo>
                      <a:pt x="3" y="4"/>
                      <a:pt x="1" y="5"/>
                      <a:pt x="1" y="4"/>
                    </a:cubicBezTo>
                    <a:cubicBezTo>
                      <a:pt x="0" y="3"/>
                      <a:pt x="0" y="2"/>
                      <a:pt x="0" y="1"/>
                    </a:cubicBezTo>
                    <a:cubicBezTo>
                      <a:pt x="1" y="0"/>
                      <a:pt x="2" y="0"/>
                      <a:pt x="3" y="1"/>
                    </a:cubicBezTo>
                    <a:cubicBezTo>
                      <a:pt x="4" y="2"/>
                      <a:pt x="4" y="3"/>
                      <a:pt x="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11" name="Freeform 3296">
                <a:extLst>
                  <a:ext uri="{FF2B5EF4-FFF2-40B4-BE49-F238E27FC236}">
                    <a16:creationId xmlns:a16="http://schemas.microsoft.com/office/drawing/2014/main" id="{AFBC78F8-7BCF-AACF-7CBD-2C859D100EB7}"/>
                  </a:ext>
                </a:extLst>
              </p:cNvPr>
              <p:cNvSpPr>
                <a:spLocks/>
              </p:cNvSpPr>
              <p:nvPr/>
            </p:nvSpPr>
            <p:spPr bwMode="auto">
              <a:xfrm>
                <a:off x="6368096" y="-1100935"/>
                <a:ext cx="24829" cy="24829"/>
              </a:xfrm>
              <a:custGeom>
                <a:avLst/>
                <a:gdLst>
                  <a:gd name="T0" fmla="*/ 4 w 4"/>
                  <a:gd name="T1" fmla="*/ 3 h 4"/>
                  <a:gd name="T2" fmla="*/ 1 w 4"/>
                  <a:gd name="T3" fmla="*/ 3 h 4"/>
                  <a:gd name="T4" fmla="*/ 1 w 4"/>
                  <a:gd name="T5" fmla="*/ 1 h 4"/>
                  <a:gd name="T6" fmla="*/ 3 w 4"/>
                  <a:gd name="T7" fmla="*/ 1 h 4"/>
                  <a:gd name="T8" fmla="*/ 4 w 4"/>
                  <a:gd name="T9" fmla="*/ 3 h 4"/>
                </a:gdLst>
                <a:ahLst/>
                <a:cxnLst>
                  <a:cxn ang="0">
                    <a:pos x="T0" y="T1"/>
                  </a:cxn>
                  <a:cxn ang="0">
                    <a:pos x="T2" y="T3"/>
                  </a:cxn>
                  <a:cxn ang="0">
                    <a:pos x="T4" y="T5"/>
                  </a:cxn>
                  <a:cxn ang="0">
                    <a:pos x="T6" y="T7"/>
                  </a:cxn>
                  <a:cxn ang="0">
                    <a:pos x="T8" y="T9"/>
                  </a:cxn>
                </a:cxnLst>
                <a:rect l="0" t="0" r="r" b="b"/>
                <a:pathLst>
                  <a:path w="4" h="4">
                    <a:moveTo>
                      <a:pt x="4" y="3"/>
                    </a:moveTo>
                    <a:cubicBezTo>
                      <a:pt x="3" y="4"/>
                      <a:pt x="2" y="4"/>
                      <a:pt x="1" y="3"/>
                    </a:cubicBezTo>
                    <a:cubicBezTo>
                      <a:pt x="0" y="3"/>
                      <a:pt x="0" y="2"/>
                      <a:pt x="1" y="1"/>
                    </a:cubicBezTo>
                    <a:cubicBezTo>
                      <a:pt x="1" y="0"/>
                      <a:pt x="3" y="0"/>
                      <a:pt x="3" y="1"/>
                    </a:cubicBezTo>
                    <a:cubicBezTo>
                      <a:pt x="4" y="1"/>
                      <a:pt x="4" y="2"/>
                      <a:pt x="4"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12" name="Freeform 3297">
                <a:extLst>
                  <a:ext uri="{FF2B5EF4-FFF2-40B4-BE49-F238E27FC236}">
                    <a16:creationId xmlns:a16="http://schemas.microsoft.com/office/drawing/2014/main" id="{CB216406-FF93-F332-E3C7-5E66BB117090}"/>
                  </a:ext>
                </a:extLst>
              </p:cNvPr>
              <p:cNvSpPr>
                <a:spLocks/>
              </p:cNvSpPr>
              <p:nvPr/>
            </p:nvSpPr>
            <p:spPr bwMode="auto">
              <a:xfrm>
                <a:off x="6530866" y="-714702"/>
                <a:ext cx="33106" cy="24829"/>
              </a:xfrm>
              <a:custGeom>
                <a:avLst/>
                <a:gdLst>
                  <a:gd name="T0" fmla="*/ 4 w 5"/>
                  <a:gd name="T1" fmla="*/ 3 h 4"/>
                  <a:gd name="T2" fmla="*/ 1 w 5"/>
                  <a:gd name="T3" fmla="*/ 3 h 4"/>
                  <a:gd name="T4" fmla="*/ 1 w 5"/>
                  <a:gd name="T5" fmla="*/ 1 h 4"/>
                  <a:gd name="T6" fmla="*/ 4 w 5"/>
                  <a:gd name="T7" fmla="*/ 0 h 4"/>
                  <a:gd name="T8" fmla="*/ 4 w 5"/>
                  <a:gd name="T9" fmla="*/ 3 h 4"/>
                </a:gdLst>
                <a:ahLst/>
                <a:cxnLst>
                  <a:cxn ang="0">
                    <a:pos x="T0" y="T1"/>
                  </a:cxn>
                  <a:cxn ang="0">
                    <a:pos x="T2" y="T3"/>
                  </a:cxn>
                  <a:cxn ang="0">
                    <a:pos x="T4" y="T5"/>
                  </a:cxn>
                  <a:cxn ang="0">
                    <a:pos x="T6" y="T7"/>
                  </a:cxn>
                  <a:cxn ang="0">
                    <a:pos x="T8" y="T9"/>
                  </a:cxn>
                </a:cxnLst>
                <a:rect l="0" t="0" r="r" b="b"/>
                <a:pathLst>
                  <a:path w="5" h="4">
                    <a:moveTo>
                      <a:pt x="4" y="3"/>
                    </a:moveTo>
                    <a:cubicBezTo>
                      <a:pt x="3" y="4"/>
                      <a:pt x="2" y="4"/>
                      <a:pt x="1" y="3"/>
                    </a:cubicBezTo>
                    <a:cubicBezTo>
                      <a:pt x="1" y="3"/>
                      <a:pt x="0" y="1"/>
                      <a:pt x="1" y="1"/>
                    </a:cubicBezTo>
                    <a:cubicBezTo>
                      <a:pt x="2" y="0"/>
                      <a:pt x="3" y="0"/>
                      <a:pt x="4" y="0"/>
                    </a:cubicBezTo>
                    <a:cubicBezTo>
                      <a:pt x="5" y="1"/>
                      <a:pt x="5" y="2"/>
                      <a:pt x="4"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13" name="Freeform 3298">
                <a:extLst>
                  <a:ext uri="{FF2B5EF4-FFF2-40B4-BE49-F238E27FC236}">
                    <a16:creationId xmlns:a16="http://schemas.microsoft.com/office/drawing/2014/main" id="{8247FC6E-4A7B-3618-B29E-123210B844EF}"/>
                  </a:ext>
                </a:extLst>
              </p:cNvPr>
              <p:cNvSpPr>
                <a:spLocks/>
              </p:cNvSpPr>
              <p:nvPr/>
            </p:nvSpPr>
            <p:spPr bwMode="auto">
              <a:xfrm>
                <a:off x="6660530" y="-124316"/>
                <a:ext cx="27588" cy="24829"/>
              </a:xfrm>
              <a:custGeom>
                <a:avLst/>
                <a:gdLst>
                  <a:gd name="T0" fmla="*/ 3 w 4"/>
                  <a:gd name="T1" fmla="*/ 3 h 4"/>
                  <a:gd name="T2" fmla="*/ 0 w 4"/>
                  <a:gd name="T3" fmla="*/ 3 h 4"/>
                  <a:gd name="T4" fmla="*/ 0 w 4"/>
                  <a:gd name="T5" fmla="*/ 1 h 4"/>
                  <a:gd name="T6" fmla="*/ 3 w 4"/>
                  <a:gd name="T7" fmla="*/ 1 h 4"/>
                  <a:gd name="T8" fmla="*/ 3 w 4"/>
                  <a:gd name="T9" fmla="*/ 3 h 4"/>
                </a:gdLst>
                <a:ahLst/>
                <a:cxnLst>
                  <a:cxn ang="0">
                    <a:pos x="T0" y="T1"/>
                  </a:cxn>
                  <a:cxn ang="0">
                    <a:pos x="T2" y="T3"/>
                  </a:cxn>
                  <a:cxn ang="0">
                    <a:pos x="T4" y="T5"/>
                  </a:cxn>
                  <a:cxn ang="0">
                    <a:pos x="T6" y="T7"/>
                  </a:cxn>
                  <a:cxn ang="0">
                    <a:pos x="T8" y="T9"/>
                  </a:cxn>
                </a:cxnLst>
                <a:rect l="0" t="0" r="r" b="b"/>
                <a:pathLst>
                  <a:path w="4" h="4">
                    <a:moveTo>
                      <a:pt x="3" y="3"/>
                    </a:moveTo>
                    <a:cubicBezTo>
                      <a:pt x="2" y="4"/>
                      <a:pt x="1" y="4"/>
                      <a:pt x="0" y="3"/>
                    </a:cubicBezTo>
                    <a:cubicBezTo>
                      <a:pt x="0" y="3"/>
                      <a:pt x="0" y="2"/>
                      <a:pt x="0" y="1"/>
                    </a:cubicBezTo>
                    <a:cubicBezTo>
                      <a:pt x="1" y="0"/>
                      <a:pt x="2" y="0"/>
                      <a:pt x="3" y="1"/>
                    </a:cubicBezTo>
                    <a:cubicBezTo>
                      <a:pt x="4" y="1"/>
                      <a:pt x="4" y="2"/>
                      <a:pt x="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14" name="Freeform 3299">
                <a:extLst>
                  <a:ext uri="{FF2B5EF4-FFF2-40B4-BE49-F238E27FC236}">
                    <a16:creationId xmlns:a16="http://schemas.microsoft.com/office/drawing/2014/main" id="{E3E2EDCA-0DB6-4481-9632-F8D75E4E5F2A}"/>
                  </a:ext>
                </a:extLst>
              </p:cNvPr>
              <p:cNvSpPr>
                <a:spLocks/>
              </p:cNvSpPr>
              <p:nvPr/>
            </p:nvSpPr>
            <p:spPr bwMode="auto">
              <a:xfrm>
                <a:off x="6249468" y="-80175"/>
                <a:ext cx="24829" cy="27588"/>
              </a:xfrm>
              <a:custGeom>
                <a:avLst/>
                <a:gdLst>
                  <a:gd name="T0" fmla="*/ 3 w 4"/>
                  <a:gd name="T1" fmla="*/ 3 h 4"/>
                  <a:gd name="T2" fmla="*/ 1 w 4"/>
                  <a:gd name="T3" fmla="*/ 4 h 4"/>
                  <a:gd name="T4" fmla="*/ 0 w 4"/>
                  <a:gd name="T5" fmla="*/ 1 h 4"/>
                  <a:gd name="T6" fmla="*/ 3 w 4"/>
                  <a:gd name="T7" fmla="*/ 1 h 4"/>
                  <a:gd name="T8" fmla="*/ 3 w 4"/>
                  <a:gd name="T9" fmla="*/ 3 h 4"/>
                </a:gdLst>
                <a:ahLst/>
                <a:cxnLst>
                  <a:cxn ang="0">
                    <a:pos x="T0" y="T1"/>
                  </a:cxn>
                  <a:cxn ang="0">
                    <a:pos x="T2" y="T3"/>
                  </a:cxn>
                  <a:cxn ang="0">
                    <a:pos x="T4" y="T5"/>
                  </a:cxn>
                  <a:cxn ang="0">
                    <a:pos x="T6" y="T7"/>
                  </a:cxn>
                  <a:cxn ang="0">
                    <a:pos x="T8" y="T9"/>
                  </a:cxn>
                </a:cxnLst>
                <a:rect l="0" t="0" r="r" b="b"/>
                <a:pathLst>
                  <a:path w="4" h="4">
                    <a:moveTo>
                      <a:pt x="3" y="3"/>
                    </a:moveTo>
                    <a:cubicBezTo>
                      <a:pt x="3" y="4"/>
                      <a:pt x="1" y="4"/>
                      <a:pt x="1" y="4"/>
                    </a:cubicBezTo>
                    <a:cubicBezTo>
                      <a:pt x="0" y="3"/>
                      <a:pt x="0" y="2"/>
                      <a:pt x="0" y="1"/>
                    </a:cubicBezTo>
                    <a:cubicBezTo>
                      <a:pt x="1" y="0"/>
                      <a:pt x="2" y="0"/>
                      <a:pt x="3" y="1"/>
                    </a:cubicBezTo>
                    <a:cubicBezTo>
                      <a:pt x="4" y="1"/>
                      <a:pt x="4" y="3"/>
                      <a:pt x="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15" name="Freeform 3300">
                <a:extLst>
                  <a:ext uri="{FF2B5EF4-FFF2-40B4-BE49-F238E27FC236}">
                    <a16:creationId xmlns:a16="http://schemas.microsoft.com/office/drawing/2014/main" id="{FFBBEB5D-B303-A872-B72A-676BFC70A0F7}"/>
                  </a:ext>
                </a:extLst>
              </p:cNvPr>
              <p:cNvSpPr>
                <a:spLocks/>
              </p:cNvSpPr>
              <p:nvPr/>
            </p:nvSpPr>
            <p:spPr bwMode="auto">
              <a:xfrm>
                <a:off x="7173669" y="-447097"/>
                <a:ext cx="24829" cy="33106"/>
              </a:xfrm>
              <a:custGeom>
                <a:avLst/>
                <a:gdLst>
                  <a:gd name="T0" fmla="*/ 3 w 4"/>
                  <a:gd name="T1" fmla="*/ 4 h 5"/>
                  <a:gd name="T2" fmla="*/ 1 w 4"/>
                  <a:gd name="T3" fmla="*/ 4 h 5"/>
                  <a:gd name="T4" fmla="*/ 0 w 4"/>
                  <a:gd name="T5" fmla="*/ 1 h 5"/>
                  <a:gd name="T6" fmla="*/ 3 w 4"/>
                  <a:gd name="T7" fmla="*/ 1 h 5"/>
                  <a:gd name="T8" fmla="*/ 3 w 4"/>
                  <a:gd name="T9" fmla="*/ 4 h 5"/>
                </a:gdLst>
                <a:ahLst/>
                <a:cxnLst>
                  <a:cxn ang="0">
                    <a:pos x="T0" y="T1"/>
                  </a:cxn>
                  <a:cxn ang="0">
                    <a:pos x="T2" y="T3"/>
                  </a:cxn>
                  <a:cxn ang="0">
                    <a:pos x="T4" y="T5"/>
                  </a:cxn>
                  <a:cxn ang="0">
                    <a:pos x="T6" y="T7"/>
                  </a:cxn>
                  <a:cxn ang="0">
                    <a:pos x="T8" y="T9"/>
                  </a:cxn>
                </a:cxnLst>
                <a:rect l="0" t="0" r="r" b="b"/>
                <a:pathLst>
                  <a:path w="4" h="5">
                    <a:moveTo>
                      <a:pt x="3" y="4"/>
                    </a:moveTo>
                    <a:cubicBezTo>
                      <a:pt x="3" y="4"/>
                      <a:pt x="1" y="5"/>
                      <a:pt x="1" y="4"/>
                    </a:cubicBezTo>
                    <a:cubicBezTo>
                      <a:pt x="0" y="3"/>
                      <a:pt x="0" y="2"/>
                      <a:pt x="0" y="1"/>
                    </a:cubicBezTo>
                    <a:cubicBezTo>
                      <a:pt x="1" y="0"/>
                      <a:pt x="2" y="0"/>
                      <a:pt x="3" y="1"/>
                    </a:cubicBezTo>
                    <a:cubicBezTo>
                      <a:pt x="4" y="2"/>
                      <a:pt x="4" y="3"/>
                      <a:pt x="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16" name="Freeform 3301">
                <a:extLst>
                  <a:ext uri="{FF2B5EF4-FFF2-40B4-BE49-F238E27FC236}">
                    <a16:creationId xmlns:a16="http://schemas.microsoft.com/office/drawing/2014/main" id="{EBDE8E78-4F48-BD94-2AD4-4A0D73EDFA76}"/>
                  </a:ext>
                </a:extLst>
              </p:cNvPr>
              <p:cNvSpPr>
                <a:spLocks/>
              </p:cNvSpPr>
              <p:nvPr/>
            </p:nvSpPr>
            <p:spPr bwMode="auto">
              <a:xfrm>
                <a:off x="7650943" y="13624"/>
                <a:ext cx="27588" cy="24829"/>
              </a:xfrm>
              <a:custGeom>
                <a:avLst/>
                <a:gdLst>
                  <a:gd name="T0" fmla="*/ 4 w 4"/>
                  <a:gd name="T1" fmla="*/ 3 h 4"/>
                  <a:gd name="T2" fmla="*/ 1 w 4"/>
                  <a:gd name="T3" fmla="*/ 4 h 4"/>
                  <a:gd name="T4" fmla="*/ 1 w 4"/>
                  <a:gd name="T5" fmla="*/ 1 h 4"/>
                  <a:gd name="T6" fmla="*/ 3 w 4"/>
                  <a:gd name="T7" fmla="*/ 1 h 4"/>
                  <a:gd name="T8" fmla="*/ 4 w 4"/>
                  <a:gd name="T9" fmla="*/ 3 h 4"/>
                </a:gdLst>
                <a:ahLst/>
                <a:cxnLst>
                  <a:cxn ang="0">
                    <a:pos x="T0" y="T1"/>
                  </a:cxn>
                  <a:cxn ang="0">
                    <a:pos x="T2" y="T3"/>
                  </a:cxn>
                  <a:cxn ang="0">
                    <a:pos x="T4" y="T5"/>
                  </a:cxn>
                  <a:cxn ang="0">
                    <a:pos x="T6" y="T7"/>
                  </a:cxn>
                  <a:cxn ang="0">
                    <a:pos x="T8" y="T9"/>
                  </a:cxn>
                </a:cxnLst>
                <a:rect l="0" t="0" r="r" b="b"/>
                <a:pathLst>
                  <a:path w="4" h="4">
                    <a:moveTo>
                      <a:pt x="4" y="3"/>
                    </a:moveTo>
                    <a:cubicBezTo>
                      <a:pt x="3" y="4"/>
                      <a:pt x="2" y="4"/>
                      <a:pt x="1" y="4"/>
                    </a:cubicBezTo>
                    <a:cubicBezTo>
                      <a:pt x="0" y="3"/>
                      <a:pt x="0" y="2"/>
                      <a:pt x="1" y="1"/>
                    </a:cubicBezTo>
                    <a:cubicBezTo>
                      <a:pt x="1" y="0"/>
                      <a:pt x="3" y="0"/>
                      <a:pt x="3" y="1"/>
                    </a:cubicBezTo>
                    <a:cubicBezTo>
                      <a:pt x="4" y="1"/>
                      <a:pt x="4" y="3"/>
                      <a:pt x="4"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17" name="Freeform 3302">
                <a:extLst>
                  <a:ext uri="{FF2B5EF4-FFF2-40B4-BE49-F238E27FC236}">
                    <a16:creationId xmlns:a16="http://schemas.microsoft.com/office/drawing/2014/main" id="{F6D8450E-526B-A669-AFB6-C5FCE3D2BC74}"/>
                  </a:ext>
                </a:extLst>
              </p:cNvPr>
              <p:cNvSpPr>
                <a:spLocks/>
              </p:cNvSpPr>
              <p:nvPr/>
            </p:nvSpPr>
            <p:spPr bwMode="auto">
              <a:xfrm>
                <a:off x="7317127" y="43971"/>
                <a:ext cx="33106" cy="33106"/>
              </a:xfrm>
              <a:custGeom>
                <a:avLst/>
                <a:gdLst>
                  <a:gd name="T0" fmla="*/ 4 w 5"/>
                  <a:gd name="T1" fmla="*/ 4 h 5"/>
                  <a:gd name="T2" fmla="*/ 1 w 5"/>
                  <a:gd name="T3" fmla="*/ 4 h 5"/>
                  <a:gd name="T4" fmla="*/ 1 w 5"/>
                  <a:gd name="T5" fmla="*/ 1 h 5"/>
                  <a:gd name="T6" fmla="*/ 4 w 5"/>
                  <a:gd name="T7" fmla="*/ 1 h 5"/>
                  <a:gd name="T8" fmla="*/ 4 w 5"/>
                  <a:gd name="T9" fmla="*/ 4 h 5"/>
                </a:gdLst>
                <a:ahLst/>
                <a:cxnLst>
                  <a:cxn ang="0">
                    <a:pos x="T0" y="T1"/>
                  </a:cxn>
                  <a:cxn ang="0">
                    <a:pos x="T2" y="T3"/>
                  </a:cxn>
                  <a:cxn ang="0">
                    <a:pos x="T4" y="T5"/>
                  </a:cxn>
                  <a:cxn ang="0">
                    <a:pos x="T6" y="T7"/>
                  </a:cxn>
                  <a:cxn ang="0">
                    <a:pos x="T8" y="T9"/>
                  </a:cxn>
                </a:cxnLst>
                <a:rect l="0" t="0" r="r" b="b"/>
                <a:pathLst>
                  <a:path w="5" h="5">
                    <a:moveTo>
                      <a:pt x="4" y="4"/>
                    </a:moveTo>
                    <a:cubicBezTo>
                      <a:pt x="3" y="5"/>
                      <a:pt x="2" y="5"/>
                      <a:pt x="1" y="4"/>
                    </a:cubicBezTo>
                    <a:cubicBezTo>
                      <a:pt x="1" y="3"/>
                      <a:pt x="0" y="2"/>
                      <a:pt x="1" y="1"/>
                    </a:cubicBezTo>
                    <a:cubicBezTo>
                      <a:pt x="2" y="1"/>
                      <a:pt x="3" y="0"/>
                      <a:pt x="4" y="1"/>
                    </a:cubicBezTo>
                    <a:cubicBezTo>
                      <a:pt x="5" y="2"/>
                      <a:pt x="5" y="3"/>
                      <a:pt x="4"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18" name="Freeform 3303">
                <a:extLst>
                  <a:ext uri="{FF2B5EF4-FFF2-40B4-BE49-F238E27FC236}">
                    <a16:creationId xmlns:a16="http://schemas.microsoft.com/office/drawing/2014/main" id="{E6F568DF-BBA2-E347-A98D-0CF977CE7088}"/>
                  </a:ext>
                </a:extLst>
              </p:cNvPr>
              <p:cNvSpPr>
                <a:spLocks/>
              </p:cNvSpPr>
              <p:nvPr/>
            </p:nvSpPr>
            <p:spPr bwMode="auto">
              <a:xfrm>
                <a:off x="8188911" y="1119907"/>
                <a:ext cx="44141" cy="46900"/>
              </a:xfrm>
              <a:custGeom>
                <a:avLst/>
                <a:gdLst>
                  <a:gd name="T0" fmla="*/ 4 w 7"/>
                  <a:gd name="T1" fmla="*/ 6 h 7"/>
                  <a:gd name="T2" fmla="*/ 0 w 7"/>
                  <a:gd name="T3" fmla="*/ 3 h 7"/>
                  <a:gd name="T4" fmla="*/ 3 w 7"/>
                  <a:gd name="T5" fmla="*/ 0 h 7"/>
                  <a:gd name="T6" fmla="*/ 7 w 7"/>
                  <a:gd name="T7" fmla="*/ 3 h 7"/>
                  <a:gd name="T8" fmla="*/ 4 w 7"/>
                  <a:gd name="T9" fmla="*/ 6 h 7"/>
                </a:gdLst>
                <a:ahLst/>
                <a:cxnLst>
                  <a:cxn ang="0">
                    <a:pos x="T0" y="T1"/>
                  </a:cxn>
                  <a:cxn ang="0">
                    <a:pos x="T2" y="T3"/>
                  </a:cxn>
                  <a:cxn ang="0">
                    <a:pos x="T4" y="T5"/>
                  </a:cxn>
                  <a:cxn ang="0">
                    <a:pos x="T6" y="T7"/>
                  </a:cxn>
                  <a:cxn ang="0">
                    <a:pos x="T8" y="T9"/>
                  </a:cxn>
                </a:cxnLst>
                <a:rect l="0" t="0" r="r" b="b"/>
                <a:pathLst>
                  <a:path w="7" h="7">
                    <a:moveTo>
                      <a:pt x="4" y="6"/>
                    </a:moveTo>
                    <a:cubicBezTo>
                      <a:pt x="2" y="7"/>
                      <a:pt x="0" y="5"/>
                      <a:pt x="0" y="3"/>
                    </a:cubicBezTo>
                    <a:cubicBezTo>
                      <a:pt x="0" y="1"/>
                      <a:pt x="1" y="0"/>
                      <a:pt x="3" y="0"/>
                    </a:cubicBezTo>
                    <a:cubicBezTo>
                      <a:pt x="5" y="0"/>
                      <a:pt x="7" y="1"/>
                      <a:pt x="7" y="3"/>
                    </a:cubicBezTo>
                    <a:cubicBezTo>
                      <a:pt x="7" y="5"/>
                      <a:pt x="6" y="6"/>
                      <a:pt x="4"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19" name="Freeform 3304">
                <a:extLst>
                  <a:ext uri="{FF2B5EF4-FFF2-40B4-BE49-F238E27FC236}">
                    <a16:creationId xmlns:a16="http://schemas.microsoft.com/office/drawing/2014/main" id="{3487F472-EC5E-3FF3-F258-55B4C7C68936}"/>
                  </a:ext>
                </a:extLst>
              </p:cNvPr>
              <p:cNvSpPr>
                <a:spLocks/>
              </p:cNvSpPr>
              <p:nvPr/>
            </p:nvSpPr>
            <p:spPr bwMode="auto">
              <a:xfrm>
                <a:off x="8641356" y="1644081"/>
                <a:ext cx="44141" cy="46900"/>
              </a:xfrm>
              <a:custGeom>
                <a:avLst/>
                <a:gdLst>
                  <a:gd name="T0" fmla="*/ 3 w 7"/>
                  <a:gd name="T1" fmla="*/ 7 h 7"/>
                  <a:gd name="T2" fmla="*/ 0 w 7"/>
                  <a:gd name="T3" fmla="*/ 4 h 7"/>
                  <a:gd name="T4" fmla="*/ 3 w 7"/>
                  <a:gd name="T5" fmla="*/ 0 h 7"/>
                  <a:gd name="T6" fmla="*/ 7 w 7"/>
                  <a:gd name="T7" fmla="*/ 3 h 7"/>
                  <a:gd name="T8" fmla="*/ 3 w 7"/>
                  <a:gd name="T9" fmla="*/ 7 h 7"/>
                </a:gdLst>
                <a:ahLst/>
                <a:cxnLst>
                  <a:cxn ang="0">
                    <a:pos x="T0" y="T1"/>
                  </a:cxn>
                  <a:cxn ang="0">
                    <a:pos x="T2" y="T3"/>
                  </a:cxn>
                  <a:cxn ang="0">
                    <a:pos x="T4" y="T5"/>
                  </a:cxn>
                  <a:cxn ang="0">
                    <a:pos x="T6" y="T7"/>
                  </a:cxn>
                  <a:cxn ang="0">
                    <a:pos x="T8" y="T9"/>
                  </a:cxn>
                </a:cxnLst>
                <a:rect l="0" t="0" r="r" b="b"/>
                <a:pathLst>
                  <a:path w="7" h="7">
                    <a:moveTo>
                      <a:pt x="3" y="7"/>
                    </a:moveTo>
                    <a:cubicBezTo>
                      <a:pt x="2" y="7"/>
                      <a:pt x="0" y="6"/>
                      <a:pt x="0" y="4"/>
                    </a:cubicBezTo>
                    <a:cubicBezTo>
                      <a:pt x="0" y="2"/>
                      <a:pt x="1" y="0"/>
                      <a:pt x="3" y="0"/>
                    </a:cubicBezTo>
                    <a:cubicBezTo>
                      <a:pt x="5" y="0"/>
                      <a:pt x="6" y="2"/>
                      <a:pt x="7" y="3"/>
                    </a:cubicBezTo>
                    <a:cubicBezTo>
                      <a:pt x="7" y="5"/>
                      <a:pt x="5" y="7"/>
                      <a:pt x="3"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20" name="Freeform 3305">
                <a:extLst>
                  <a:ext uri="{FF2B5EF4-FFF2-40B4-BE49-F238E27FC236}">
                    <a16:creationId xmlns:a16="http://schemas.microsoft.com/office/drawing/2014/main" id="{AF2F3C6C-2B1F-166D-4EAB-B65597C93BA4}"/>
                  </a:ext>
                </a:extLst>
              </p:cNvPr>
              <p:cNvSpPr>
                <a:spLocks/>
              </p:cNvSpPr>
              <p:nvPr/>
            </p:nvSpPr>
            <p:spPr bwMode="auto">
              <a:xfrm>
                <a:off x="8423410" y="915755"/>
                <a:ext cx="41382" cy="41382"/>
              </a:xfrm>
              <a:custGeom>
                <a:avLst/>
                <a:gdLst>
                  <a:gd name="T0" fmla="*/ 3 w 6"/>
                  <a:gd name="T1" fmla="*/ 6 h 6"/>
                  <a:gd name="T2" fmla="*/ 0 w 6"/>
                  <a:gd name="T3" fmla="*/ 3 h 6"/>
                  <a:gd name="T4" fmla="*/ 3 w 6"/>
                  <a:gd name="T5" fmla="*/ 0 h 6"/>
                  <a:gd name="T6" fmla="*/ 6 w 6"/>
                  <a:gd name="T7" fmla="*/ 3 h 6"/>
                  <a:gd name="T8" fmla="*/ 3 w 6"/>
                  <a:gd name="T9" fmla="*/ 6 h 6"/>
                </a:gdLst>
                <a:ahLst/>
                <a:cxnLst>
                  <a:cxn ang="0">
                    <a:pos x="T0" y="T1"/>
                  </a:cxn>
                  <a:cxn ang="0">
                    <a:pos x="T2" y="T3"/>
                  </a:cxn>
                  <a:cxn ang="0">
                    <a:pos x="T4" y="T5"/>
                  </a:cxn>
                  <a:cxn ang="0">
                    <a:pos x="T6" y="T7"/>
                  </a:cxn>
                  <a:cxn ang="0">
                    <a:pos x="T8" y="T9"/>
                  </a:cxn>
                </a:cxnLst>
                <a:rect l="0" t="0" r="r" b="b"/>
                <a:pathLst>
                  <a:path w="6" h="6">
                    <a:moveTo>
                      <a:pt x="3" y="6"/>
                    </a:moveTo>
                    <a:cubicBezTo>
                      <a:pt x="2" y="6"/>
                      <a:pt x="0" y="5"/>
                      <a:pt x="0" y="3"/>
                    </a:cubicBezTo>
                    <a:cubicBezTo>
                      <a:pt x="0" y="2"/>
                      <a:pt x="1" y="0"/>
                      <a:pt x="3" y="0"/>
                    </a:cubicBezTo>
                    <a:cubicBezTo>
                      <a:pt x="4" y="0"/>
                      <a:pt x="5" y="1"/>
                      <a:pt x="6" y="3"/>
                    </a:cubicBezTo>
                    <a:cubicBezTo>
                      <a:pt x="6" y="4"/>
                      <a:pt x="5" y="6"/>
                      <a:pt x="3"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21" name="Freeform 3306">
                <a:extLst>
                  <a:ext uri="{FF2B5EF4-FFF2-40B4-BE49-F238E27FC236}">
                    <a16:creationId xmlns:a16="http://schemas.microsoft.com/office/drawing/2014/main" id="{166CDBEF-6F27-5B34-0553-30CC37F13520}"/>
                  </a:ext>
                </a:extLst>
              </p:cNvPr>
              <p:cNvSpPr>
                <a:spLocks/>
              </p:cNvSpPr>
              <p:nvPr/>
            </p:nvSpPr>
            <p:spPr bwMode="auto">
              <a:xfrm>
                <a:off x="8666185" y="-458132"/>
                <a:ext cx="33106" cy="38623"/>
              </a:xfrm>
              <a:custGeom>
                <a:avLst/>
                <a:gdLst>
                  <a:gd name="T0" fmla="*/ 3 w 5"/>
                  <a:gd name="T1" fmla="*/ 6 h 6"/>
                  <a:gd name="T2" fmla="*/ 0 w 5"/>
                  <a:gd name="T3" fmla="*/ 3 h 6"/>
                  <a:gd name="T4" fmla="*/ 2 w 5"/>
                  <a:gd name="T5" fmla="*/ 0 h 6"/>
                  <a:gd name="T6" fmla="*/ 5 w 5"/>
                  <a:gd name="T7" fmla="*/ 3 h 6"/>
                  <a:gd name="T8" fmla="*/ 3 w 5"/>
                  <a:gd name="T9" fmla="*/ 6 h 6"/>
                </a:gdLst>
                <a:ahLst/>
                <a:cxnLst>
                  <a:cxn ang="0">
                    <a:pos x="T0" y="T1"/>
                  </a:cxn>
                  <a:cxn ang="0">
                    <a:pos x="T2" y="T3"/>
                  </a:cxn>
                  <a:cxn ang="0">
                    <a:pos x="T4" y="T5"/>
                  </a:cxn>
                  <a:cxn ang="0">
                    <a:pos x="T6" y="T7"/>
                  </a:cxn>
                  <a:cxn ang="0">
                    <a:pos x="T8" y="T9"/>
                  </a:cxn>
                </a:cxnLst>
                <a:rect l="0" t="0" r="r" b="b"/>
                <a:pathLst>
                  <a:path w="5" h="6">
                    <a:moveTo>
                      <a:pt x="3" y="6"/>
                    </a:moveTo>
                    <a:cubicBezTo>
                      <a:pt x="1" y="6"/>
                      <a:pt x="0" y="5"/>
                      <a:pt x="0" y="3"/>
                    </a:cubicBezTo>
                    <a:cubicBezTo>
                      <a:pt x="0" y="2"/>
                      <a:pt x="1" y="0"/>
                      <a:pt x="2" y="0"/>
                    </a:cubicBezTo>
                    <a:cubicBezTo>
                      <a:pt x="4" y="0"/>
                      <a:pt x="5" y="1"/>
                      <a:pt x="5" y="3"/>
                    </a:cubicBezTo>
                    <a:cubicBezTo>
                      <a:pt x="5" y="4"/>
                      <a:pt x="4" y="5"/>
                      <a:pt x="3"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22" name="Freeform 3307">
                <a:extLst>
                  <a:ext uri="{FF2B5EF4-FFF2-40B4-BE49-F238E27FC236}">
                    <a16:creationId xmlns:a16="http://schemas.microsoft.com/office/drawing/2014/main" id="{CCA96D35-C968-62E2-BA9F-07DD9DC14D89}"/>
                  </a:ext>
                </a:extLst>
              </p:cNvPr>
              <p:cNvSpPr>
                <a:spLocks/>
              </p:cNvSpPr>
              <p:nvPr/>
            </p:nvSpPr>
            <p:spPr bwMode="auto">
              <a:xfrm>
                <a:off x="8875855" y="1244054"/>
                <a:ext cx="33106" cy="33106"/>
              </a:xfrm>
              <a:custGeom>
                <a:avLst/>
                <a:gdLst>
                  <a:gd name="T0" fmla="*/ 3 w 5"/>
                  <a:gd name="T1" fmla="*/ 5 h 5"/>
                  <a:gd name="T2" fmla="*/ 0 w 5"/>
                  <a:gd name="T3" fmla="*/ 3 h 5"/>
                  <a:gd name="T4" fmla="*/ 2 w 5"/>
                  <a:gd name="T5" fmla="*/ 0 h 5"/>
                  <a:gd name="T6" fmla="*/ 5 w 5"/>
                  <a:gd name="T7" fmla="*/ 2 h 5"/>
                  <a:gd name="T8" fmla="*/ 3 w 5"/>
                  <a:gd name="T9" fmla="*/ 5 h 5"/>
                </a:gdLst>
                <a:ahLst/>
                <a:cxnLst>
                  <a:cxn ang="0">
                    <a:pos x="T0" y="T1"/>
                  </a:cxn>
                  <a:cxn ang="0">
                    <a:pos x="T2" y="T3"/>
                  </a:cxn>
                  <a:cxn ang="0">
                    <a:pos x="T4" y="T5"/>
                  </a:cxn>
                  <a:cxn ang="0">
                    <a:pos x="T6" y="T7"/>
                  </a:cxn>
                  <a:cxn ang="0">
                    <a:pos x="T8" y="T9"/>
                  </a:cxn>
                </a:cxnLst>
                <a:rect l="0" t="0" r="r" b="b"/>
                <a:pathLst>
                  <a:path w="5" h="5">
                    <a:moveTo>
                      <a:pt x="3" y="5"/>
                    </a:moveTo>
                    <a:cubicBezTo>
                      <a:pt x="1" y="5"/>
                      <a:pt x="0" y="4"/>
                      <a:pt x="0" y="3"/>
                    </a:cubicBezTo>
                    <a:cubicBezTo>
                      <a:pt x="0" y="1"/>
                      <a:pt x="1" y="0"/>
                      <a:pt x="2" y="0"/>
                    </a:cubicBezTo>
                    <a:cubicBezTo>
                      <a:pt x="4" y="0"/>
                      <a:pt x="5" y="1"/>
                      <a:pt x="5" y="2"/>
                    </a:cubicBezTo>
                    <a:cubicBezTo>
                      <a:pt x="5" y="4"/>
                      <a:pt x="4" y="5"/>
                      <a:pt x="3"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23" name="Freeform 3308">
                <a:extLst>
                  <a:ext uri="{FF2B5EF4-FFF2-40B4-BE49-F238E27FC236}">
                    <a16:creationId xmlns:a16="http://schemas.microsoft.com/office/drawing/2014/main" id="{A2EF3358-117C-5D5F-3BF1-ADE879005D4C}"/>
                  </a:ext>
                </a:extLst>
              </p:cNvPr>
              <p:cNvSpPr>
                <a:spLocks/>
              </p:cNvSpPr>
              <p:nvPr/>
            </p:nvSpPr>
            <p:spPr bwMode="auto">
              <a:xfrm>
                <a:off x="7913030" y="557110"/>
                <a:ext cx="33106" cy="33106"/>
              </a:xfrm>
              <a:custGeom>
                <a:avLst/>
                <a:gdLst>
                  <a:gd name="T0" fmla="*/ 3 w 5"/>
                  <a:gd name="T1" fmla="*/ 5 h 5"/>
                  <a:gd name="T2" fmla="*/ 0 w 5"/>
                  <a:gd name="T3" fmla="*/ 3 h 5"/>
                  <a:gd name="T4" fmla="*/ 2 w 5"/>
                  <a:gd name="T5" fmla="*/ 0 h 5"/>
                  <a:gd name="T6" fmla="*/ 5 w 5"/>
                  <a:gd name="T7" fmla="*/ 2 h 5"/>
                  <a:gd name="T8" fmla="*/ 3 w 5"/>
                  <a:gd name="T9" fmla="*/ 5 h 5"/>
                </a:gdLst>
                <a:ahLst/>
                <a:cxnLst>
                  <a:cxn ang="0">
                    <a:pos x="T0" y="T1"/>
                  </a:cxn>
                  <a:cxn ang="0">
                    <a:pos x="T2" y="T3"/>
                  </a:cxn>
                  <a:cxn ang="0">
                    <a:pos x="T4" y="T5"/>
                  </a:cxn>
                  <a:cxn ang="0">
                    <a:pos x="T6" y="T7"/>
                  </a:cxn>
                  <a:cxn ang="0">
                    <a:pos x="T8" y="T9"/>
                  </a:cxn>
                </a:cxnLst>
                <a:rect l="0" t="0" r="r" b="b"/>
                <a:pathLst>
                  <a:path w="5" h="5">
                    <a:moveTo>
                      <a:pt x="3" y="5"/>
                    </a:moveTo>
                    <a:cubicBezTo>
                      <a:pt x="1" y="5"/>
                      <a:pt x="0" y="4"/>
                      <a:pt x="0" y="3"/>
                    </a:cubicBezTo>
                    <a:cubicBezTo>
                      <a:pt x="0" y="1"/>
                      <a:pt x="1" y="0"/>
                      <a:pt x="2" y="0"/>
                    </a:cubicBezTo>
                    <a:cubicBezTo>
                      <a:pt x="4" y="0"/>
                      <a:pt x="5" y="1"/>
                      <a:pt x="5" y="2"/>
                    </a:cubicBezTo>
                    <a:cubicBezTo>
                      <a:pt x="5" y="4"/>
                      <a:pt x="4" y="5"/>
                      <a:pt x="3"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24" name="Freeform 3309">
                <a:extLst>
                  <a:ext uri="{FF2B5EF4-FFF2-40B4-BE49-F238E27FC236}">
                    <a16:creationId xmlns:a16="http://schemas.microsoft.com/office/drawing/2014/main" id="{E56644A4-BCFE-2A59-81C4-9552E8262B75}"/>
                  </a:ext>
                </a:extLst>
              </p:cNvPr>
              <p:cNvSpPr>
                <a:spLocks/>
              </p:cNvSpPr>
              <p:nvPr/>
            </p:nvSpPr>
            <p:spPr bwMode="auto">
              <a:xfrm>
                <a:off x="8012347" y="832991"/>
                <a:ext cx="33106" cy="30347"/>
              </a:xfrm>
              <a:custGeom>
                <a:avLst/>
                <a:gdLst>
                  <a:gd name="T0" fmla="*/ 3 w 5"/>
                  <a:gd name="T1" fmla="*/ 5 h 5"/>
                  <a:gd name="T2" fmla="*/ 0 w 5"/>
                  <a:gd name="T3" fmla="*/ 3 h 5"/>
                  <a:gd name="T4" fmla="*/ 2 w 5"/>
                  <a:gd name="T5" fmla="*/ 0 h 5"/>
                  <a:gd name="T6" fmla="*/ 5 w 5"/>
                  <a:gd name="T7" fmla="*/ 2 h 5"/>
                  <a:gd name="T8" fmla="*/ 3 w 5"/>
                  <a:gd name="T9" fmla="*/ 5 h 5"/>
                </a:gdLst>
                <a:ahLst/>
                <a:cxnLst>
                  <a:cxn ang="0">
                    <a:pos x="T0" y="T1"/>
                  </a:cxn>
                  <a:cxn ang="0">
                    <a:pos x="T2" y="T3"/>
                  </a:cxn>
                  <a:cxn ang="0">
                    <a:pos x="T4" y="T5"/>
                  </a:cxn>
                  <a:cxn ang="0">
                    <a:pos x="T6" y="T7"/>
                  </a:cxn>
                  <a:cxn ang="0">
                    <a:pos x="T8" y="T9"/>
                  </a:cxn>
                </a:cxnLst>
                <a:rect l="0" t="0" r="r" b="b"/>
                <a:pathLst>
                  <a:path w="5" h="5">
                    <a:moveTo>
                      <a:pt x="3" y="5"/>
                    </a:moveTo>
                    <a:cubicBezTo>
                      <a:pt x="1" y="5"/>
                      <a:pt x="0" y="4"/>
                      <a:pt x="0" y="3"/>
                    </a:cubicBezTo>
                    <a:cubicBezTo>
                      <a:pt x="0" y="1"/>
                      <a:pt x="1" y="0"/>
                      <a:pt x="2" y="0"/>
                    </a:cubicBezTo>
                    <a:cubicBezTo>
                      <a:pt x="4" y="0"/>
                      <a:pt x="5" y="1"/>
                      <a:pt x="5" y="2"/>
                    </a:cubicBezTo>
                    <a:cubicBezTo>
                      <a:pt x="5" y="4"/>
                      <a:pt x="4" y="5"/>
                      <a:pt x="3"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25" name="Freeform 3310">
                <a:extLst>
                  <a:ext uri="{FF2B5EF4-FFF2-40B4-BE49-F238E27FC236}">
                    <a16:creationId xmlns:a16="http://schemas.microsoft.com/office/drawing/2014/main" id="{67B46E40-2C21-00F1-4BE8-F4257D9302AE}"/>
                  </a:ext>
                </a:extLst>
              </p:cNvPr>
              <p:cNvSpPr>
                <a:spLocks/>
              </p:cNvSpPr>
              <p:nvPr/>
            </p:nvSpPr>
            <p:spPr bwMode="auto">
              <a:xfrm>
                <a:off x="8732397" y="2154461"/>
                <a:ext cx="38623" cy="33106"/>
              </a:xfrm>
              <a:custGeom>
                <a:avLst/>
                <a:gdLst>
                  <a:gd name="T0" fmla="*/ 3 w 6"/>
                  <a:gd name="T1" fmla="*/ 5 h 5"/>
                  <a:gd name="T2" fmla="*/ 0 w 6"/>
                  <a:gd name="T3" fmla="*/ 3 h 5"/>
                  <a:gd name="T4" fmla="*/ 3 w 6"/>
                  <a:gd name="T5" fmla="*/ 0 h 5"/>
                  <a:gd name="T6" fmla="*/ 6 w 6"/>
                  <a:gd name="T7" fmla="*/ 3 h 5"/>
                  <a:gd name="T8" fmla="*/ 3 w 6"/>
                  <a:gd name="T9" fmla="*/ 5 h 5"/>
                </a:gdLst>
                <a:ahLst/>
                <a:cxnLst>
                  <a:cxn ang="0">
                    <a:pos x="T0" y="T1"/>
                  </a:cxn>
                  <a:cxn ang="0">
                    <a:pos x="T2" y="T3"/>
                  </a:cxn>
                  <a:cxn ang="0">
                    <a:pos x="T4" y="T5"/>
                  </a:cxn>
                  <a:cxn ang="0">
                    <a:pos x="T6" y="T7"/>
                  </a:cxn>
                  <a:cxn ang="0">
                    <a:pos x="T8" y="T9"/>
                  </a:cxn>
                </a:cxnLst>
                <a:rect l="0" t="0" r="r" b="b"/>
                <a:pathLst>
                  <a:path w="6" h="5">
                    <a:moveTo>
                      <a:pt x="3" y="5"/>
                    </a:moveTo>
                    <a:cubicBezTo>
                      <a:pt x="2" y="5"/>
                      <a:pt x="0" y="4"/>
                      <a:pt x="0" y="3"/>
                    </a:cubicBezTo>
                    <a:cubicBezTo>
                      <a:pt x="0" y="1"/>
                      <a:pt x="1" y="0"/>
                      <a:pt x="3" y="0"/>
                    </a:cubicBezTo>
                    <a:cubicBezTo>
                      <a:pt x="4" y="0"/>
                      <a:pt x="6" y="1"/>
                      <a:pt x="6" y="3"/>
                    </a:cubicBezTo>
                    <a:cubicBezTo>
                      <a:pt x="6" y="4"/>
                      <a:pt x="5" y="5"/>
                      <a:pt x="3"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26" name="Freeform 3311">
                <a:extLst>
                  <a:ext uri="{FF2B5EF4-FFF2-40B4-BE49-F238E27FC236}">
                    <a16:creationId xmlns:a16="http://schemas.microsoft.com/office/drawing/2014/main" id="{2BE1C482-689D-FFDF-0D7E-80F2E578761B}"/>
                  </a:ext>
                </a:extLst>
              </p:cNvPr>
              <p:cNvSpPr>
                <a:spLocks/>
              </p:cNvSpPr>
              <p:nvPr/>
            </p:nvSpPr>
            <p:spPr bwMode="auto">
              <a:xfrm>
                <a:off x="9184842" y="2195843"/>
                <a:ext cx="33106" cy="38623"/>
              </a:xfrm>
              <a:custGeom>
                <a:avLst/>
                <a:gdLst>
                  <a:gd name="T0" fmla="*/ 3 w 5"/>
                  <a:gd name="T1" fmla="*/ 6 h 6"/>
                  <a:gd name="T2" fmla="*/ 0 w 5"/>
                  <a:gd name="T3" fmla="*/ 3 h 6"/>
                  <a:gd name="T4" fmla="*/ 2 w 5"/>
                  <a:gd name="T5" fmla="*/ 0 h 6"/>
                  <a:gd name="T6" fmla="*/ 5 w 5"/>
                  <a:gd name="T7" fmla="*/ 3 h 6"/>
                  <a:gd name="T8" fmla="*/ 3 w 5"/>
                  <a:gd name="T9" fmla="*/ 6 h 6"/>
                </a:gdLst>
                <a:ahLst/>
                <a:cxnLst>
                  <a:cxn ang="0">
                    <a:pos x="T0" y="T1"/>
                  </a:cxn>
                  <a:cxn ang="0">
                    <a:pos x="T2" y="T3"/>
                  </a:cxn>
                  <a:cxn ang="0">
                    <a:pos x="T4" y="T5"/>
                  </a:cxn>
                  <a:cxn ang="0">
                    <a:pos x="T6" y="T7"/>
                  </a:cxn>
                  <a:cxn ang="0">
                    <a:pos x="T8" y="T9"/>
                  </a:cxn>
                </a:cxnLst>
                <a:rect l="0" t="0" r="r" b="b"/>
                <a:pathLst>
                  <a:path w="5" h="6">
                    <a:moveTo>
                      <a:pt x="3" y="6"/>
                    </a:moveTo>
                    <a:cubicBezTo>
                      <a:pt x="1" y="6"/>
                      <a:pt x="0" y="5"/>
                      <a:pt x="0" y="3"/>
                    </a:cubicBezTo>
                    <a:cubicBezTo>
                      <a:pt x="0" y="2"/>
                      <a:pt x="1" y="0"/>
                      <a:pt x="2" y="0"/>
                    </a:cubicBezTo>
                    <a:cubicBezTo>
                      <a:pt x="4" y="0"/>
                      <a:pt x="5" y="1"/>
                      <a:pt x="5" y="3"/>
                    </a:cubicBezTo>
                    <a:cubicBezTo>
                      <a:pt x="5" y="4"/>
                      <a:pt x="4" y="5"/>
                      <a:pt x="3"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27" name="Freeform 3312">
                <a:extLst>
                  <a:ext uri="{FF2B5EF4-FFF2-40B4-BE49-F238E27FC236}">
                    <a16:creationId xmlns:a16="http://schemas.microsoft.com/office/drawing/2014/main" id="{A613BEC2-DFD3-CFE7-BCF1-A696506A4566}"/>
                  </a:ext>
                </a:extLst>
              </p:cNvPr>
              <p:cNvSpPr>
                <a:spLocks/>
              </p:cNvSpPr>
              <p:nvPr/>
            </p:nvSpPr>
            <p:spPr bwMode="auto">
              <a:xfrm>
                <a:off x="8337887" y="391581"/>
                <a:ext cx="41382" cy="41382"/>
              </a:xfrm>
              <a:custGeom>
                <a:avLst/>
                <a:gdLst>
                  <a:gd name="T0" fmla="*/ 3 w 6"/>
                  <a:gd name="T1" fmla="*/ 6 h 6"/>
                  <a:gd name="T2" fmla="*/ 0 w 6"/>
                  <a:gd name="T3" fmla="*/ 3 h 6"/>
                  <a:gd name="T4" fmla="*/ 3 w 6"/>
                  <a:gd name="T5" fmla="*/ 0 h 6"/>
                  <a:gd name="T6" fmla="*/ 6 w 6"/>
                  <a:gd name="T7" fmla="*/ 3 h 6"/>
                  <a:gd name="T8" fmla="*/ 3 w 6"/>
                  <a:gd name="T9" fmla="*/ 6 h 6"/>
                </a:gdLst>
                <a:ahLst/>
                <a:cxnLst>
                  <a:cxn ang="0">
                    <a:pos x="T0" y="T1"/>
                  </a:cxn>
                  <a:cxn ang="0">
                    <a:pos x="T2" y="T3"/>
                  </a:cxn>
                  <a:cxn ang="0">
                    <a:pos x="T4" y="T5"/>
                  </a:cxn>
                  <a:cxn ang="0">
                    <a:pos x="T6" y="T7"/>
                  </a:cxn>
                  <a:cxn ang="0">
                    <a:pos x="T8" y="T9"/>
                  </a:cxn>
                </a:cxnLst>
                <a:rect l="0" t="0" r="r" b="b"/>
                <a:pathLst>
                  <a:path w="6" h="6">
                    <a:moveTo>
                      <a:pt x="3" y="6"/>
                    </a:moveTo>
                    <a:cubicBezTo>
                      <a:pt x="2" y="6"/>
                      <a:pt x="1" y="5"/>
                      <a:pt x="0" y="3"/>
                    </a:cubicBezTo>
                    <a:cubicBezTo>
                      <a:pt x="0" y="2"/>
                      <a:pt x="1" y="0"/>
                      <a:pt x="3" y="0"/>
                    </a:cubicBezTo>
                    <a:cubicBezTo>
                      <a:pt x="4" y="0"/>
                      <a:pt x="6" y="1"/>
                      <a:pt x="6" y="3"/>
                    </a:cubicBezTo>
                    <a:cubicBezTo>
                      <a:pt x="6" y="4"/>
                      <a:pt x="5" y="5"/>
                      <a:pt x="3"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28" name="Freeform 3313">
                <a:extLst>
                  <a:ext uri="{FF2B5EF4-FFF2-40B4-BE49-F238E27FC236}">
                    <a16:creationId xmlns:a16="http://schemas.microsoft.com/office/drawing/2014/main" id="{FE096664-3335-5F1F-80EA-E74AE0E2C470}"/>
                  </a:ext>
                </a:extLst>
              </p:cNvPr>
              <p:cNvSpPr>
                <a:spLocks/>
              </p:cNvSpPr>
              <p:nvPr/>
            </p:nvSpPr>
            <p:spPr bwMode="auto">
              <a:xfrm>
                <a:off x="8255123" y="661945"/>
                <a:ext cx="19312" cy="24829"/>
              </a:xfrm>
              <a:custGeom>
                <a:avLst/>
                <a:gdLst>
                  <a:gd name="T0" fmla="*/ 2 w 3"/>
                  <a:gd name="T1" fmla="*/ 4 h 4"/>
                  <a:gd name="T2" fmla="*/ 0 w 3"/>
                  <a:gd name="T3" fmla="*/ 2 h 4"/>
                  <a:gd name="T4" fmla="*/ 1 w 3"/>
                  <a:gd name="T5" fmla="*/ 0 h 4"/>
                  <a:gd name="T6" fmla="*/ 3 w 3"/>
                  <a:gd name="T7" fmla="*/ 2 h 4"/>
                  <a:gd name="T8" fmla="*/ 2 w 3"/>
                  <a:gd name="T9" fmla="*/ 4 h 4"/>
                </a:gdLst>
                <a:ahLst/>
                <a:cxnLst>
                  <a:cxn ang="0">
                    <a:pos x="T0" y="T1"/>
                  </a:cxn>
                  <a:cxn ang="0">
                    <a:pos x="T2" y="T3"/>
                  </a:cxn>
                  <a:cxn ang="0">
                    <a:pos x="T4" y="T5"/>
                  </a:cxn>
                  <a:cxn ang="0">
                    <a:pos x="T6" y="T7"/>
                  </a:cxn>
                  <a:cxn ang="0">
                    <a:pos x="T8" y="T9"/>
                  </a:cxn>
                </a:cxnLst>
                <a:rect l="0" t="0" r="r" b="b"/>
                <a:pathLst>
                  <a:path w="3" h="4">
                    <a:moveTo>
                      <a:pt x="2" y="4"/>
                    </a:moveTo>
                    <a:cubicBezTo>
                      <a:pt x="1" y="4"/>
                      <a:pt x="0" y="3"/>
                      <a:pt x="0" y="2"/>
                    </a:cubicBezTo>
                    <a:cubicBezTo>
                      <a:pt x="0" y="1"/>
                      <a:pt x="0" y="0"/>
                      <a:pt x="1" y="0"/>
                    </a:cubicBezTo>
                    <a:cubicBezTo>
                      <a:pt x="2" y="0"/>
                      <a:pt x="3" y="1"/>
                      <a:pt x="3" y="2"/>
                    </a:cubicBezTo>
                    <a:cubicBezTo>
                      <a:pt x="3" y="3"/>
                      <a:pt x="3" y="4"/>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29" name="Freeform 3314">
                <a:extLst>
                  <a:ext uri="{FF2B5EF4-FFF2-40B4-BE49-F238E27FC236}">
                    <a16:creationId xmlns:a16="http://schemas.microsoft.com/office/drawing/2014/main" id="{4DE1644B-4D61-66C6-497D-D5D9795D2AF5}"/>
                  </a:ext>
                </a:extLst>
              </p:cNvPr>
              <p:cNvSpPr>
                <a:spLocks/>
              </p:cNvSpPr>
              <p:nvPr/>
            </p:nvSpPr>
            <p:spPr bwMode="auto">
              <a:xfrm>
                <a:off x="8307540" y="148806"/>
                <a:ext cx="24829" cy="27588"/>
              </a:xfrm>
              <a:custGeom>
                <a:avLst/>
                <a:gdLst>
                  <a:gd name="T0" fmla="*/ 2 w 4"/>
                  <a:gd name="T1" fmla="*/ 4 h 4"/>
                  <a:gd name="T2" fmla="*/ 0 w 4"/>
                  <a:gd name="T3" fmla="*/ 2 h 4"/>
                  <a:gd name="T4" fmla="*/ 2 w 4"/>
                  <a:gd name="T5" fmla="*/ 0 h 4"/>
                  <a:gd name="T6" fmla="*/ 4 w 4"/>
                  <a:gd name="T7" fmla="*/ 2 h 4"/>
                  <a:gd name="T8" fmla="*/ 2 w 4"/>
                  <a:gd name="T9" fmla="*/ 4 h 4"/>
                </a:gdLst>
                <a:ahLst/>
                <a:cxnLst>
                  <a:cxn ang="0">
                    <a:pos x="T0" y="T1"/>
                  </a:cxn>
                  <a:cxn ang="0">
                    <a:pos x="T2" y="T3"/>
                  </a:cxn>
                  <a:cxn ang="0">
                    <a:pos x="T4" y="T5"/>
                  </a:cxn>
                  <a:cxn ang="0">
                    <a:pos x="T6" y="T7"/>
                  </a:cxn>
                  <a:cxn ang="0">
                    <a:pos x="T8" y="T9"/>
                  </a:cxn>
                </a:cxnLst>
                <a:rect l="0" t="0" r="r" b="b"/>
                <a:pathLst>
                  <a:path w="4" h="4">
                    <a:moveTo>
                      <a:pt x="2" y="4"/>
                    </a:moveTo>
                    <a:cubicBezTo>
                      <a:pt x="1" y="4"/>
                      <a:pt x="0" y="3"/>
                      <a:pt x="0" y="2"/>
                    </a:cubicBezTo>
                    <a:cubicBezTo>
                      <a:pt x="0" y="1"/>
                      <a:pt x="1" y="0"/>
                      <a:pt x="2" y="0"/>
                    </a:cubicBezTo>
                    <a:cubicBezTo>
                      <a:pt x="3" y="0"/>
                      <a:pt x="4" y="0"/>
                      <a:pt x="4" y="2"/>
                    </a:cubicBezTo>
                    <a:cubicBezTo>
                      <a:pt x="4" y="3"/>
                      <a:pt x="3" y="3"/>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30" name="Freeform 3315">
                <a:extLst>
                  <a:ext uri="{FF2B5EF4-FFF2-40B4-BE49-F238E27FC236}">
                    <a16:creationId xmlns:a16="http://schemas.microsoft.com/office/drawing/2014/main" id="{500BB9E9-97EA-2F35-0D9F-047C3415C30C}"/>
                  </a:ext>
                </a:extLst>
              </p:cNvPr>
              <p:cNvSpPr>
                <a:spLocks/>
              </p:cNvSpPr>
              <p:nvPr/>
            </p:nvSpPr>
            <p:spPr bwMode="auto">
              <a:xfrm>
                <a:off x="8622044" y="253641"/>
                <a:ext cx="24829" cy="27588"/>
              </a:xfrm>
              <a:custGeom>
                <a:avLst/>
                <a:gdLst>
                  <a:gd name="T0" fmla="*/ 2 w 4"/>
                  <a:gd name="T1" fmla="*/ 4 h 4"/>
                  <a:gd name="T2" fmla="*/ 0 w 4"/>
                  <a:gd name="T3" fmla="*/ 2 h 4"/>
                  <a:gd name="T4" fmla="*/ 1 w 4"/>
                  <a:gd name="T5" fmla="*/ 0 h 4"/>
                  <a:gd name="T6" fmla="*/ 3 w 4"/>
                  <a:gd name="T7" fmla="*/ 2 h 4"/>
                  <a:gd name="T8" fmla="*/ 2 w 4"/>
                  <a:gd name="T9" fmla="*/ 4 h 4"/>
                </a:gdLst>
                <a:ahLst/>
                <a:cxnLst>
                  <a:cxn ang="0">
                    <a:pos x="T0" y="T1"/>
                  </a:cxn>
                  <a:cxn ang="0">
                    <a:pos x="T2" y="T3"/>
                  </a:cxn>
                  <a:cxn ang="0">
                    <a:pos x="T4" y="T5"/>
                  </a:cxn>
                  <a:cxn ang="0">
                    <a:pos x="T6" y="T7"/>
                  </a:cxn>
                  <a:cxn ang="0">
                    <a:pos x="T8" y="T9"/>
                  </a:cxn>
                </a:cxnLst>
                <a:rect l="0" t="0" r="r" b="b"/>
                <a:pathLst>
                  <a:path w="4" h="4">
                    <a:moveTo>
                      <a:pt x="2" y="4"/>
                    </a:moveTo>
                    <a:cubicBezTo>
                      <a:pt x="1" y="4"/>
                      <a:pt x="0" y="3"/>
                      <a:pt x="0" y="2"/>
                    </a:cubicBezTo>
                    <a:cubicBezTo>
                      <a:pt x="0" y="1"/>
                      <a:pt x="0" y="0"/>
                      <a:pt x="1" y="0"/>
                    </a:cubicBezTo>
                    <a:cubicBezTo>
                      <a:pt x="2" y="0"/>
                      <a:pt x="3" y="1"/>
                      <a:pt x="3" y="2"/>
                    </a:cubicBezTo>
                    <a:cubicBezTo>
                      <a:pt x="4" y="3"/>
                      <a:pt x="3" y="4"/>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31" name="Freeform 3316">
                <a:extLst>
                  <a:ext uri="{FF2B5EF4-FFF2-40B4-BE49-F238E27FC236}">
                    <a16:creationId xmlns:a16="http://schemas.microsoft.com/office/drawing/2014/main" id="{D08EE6B3-FBD8-45A8-95EB-ED8494ADC513}"/>
                  </a:ext>
                </a:extLst>
              </p:cNvPr>
              <p:cNvSpPr>
                <a:spLocks/>
              </p:cNvSpPr>
              <p:nvPr/>
            </p:nvSpPr>
            <p:spPr bwMode="auto">
              <a:xfrm>
                <a:off x="8947584" y="-151904"/>
                <a:ext cx="27588" cy="27588"/>
              </a:xfrm>
              <a:custGeom>
                <a:avLst/>
                <a:gdLst>
                  <a:gd name="T0" fmla="*/ 3 w 4"/>
                  <a:gd name="T1" fmla="*/ 4 h 4"/>
                  <a:gd name="T2" fmla="*/ 0 w 4"/>
                  <a:gd name="T3" fmla="*/ 2 h 4"/>
                  <a:gd name="T4" fmla="*/ 2 w 4"/>
                  <a:gd name="T5" fmla="*/ 0 h 4"/>
                  <a:gd name="T6" fmla="*/ 4 w 4"/>
                  <a:gd name="T7" fmla="*/ 2 h 4"/>
                  <a:gd name="T8" fmla="*/ 3 w 4"/>
                  <a:gd name="T9" fmla="*/ 4 h 4"/>
                </a:gdLst>
                <a:ahLst/>
                <a:cxnLst>
                  <a:cxn ang="0">
                    <a:pos x="T0" y="T1"/>
                  </a:cxn>
                  <a:cxn ang="0">
                    <a:pos x="T2" y="T3"/>
                  </a:cxn>
                  <a:cxn ang="0">
                    <a:pos x="T4" y="T5"/>
                  </a:cxn>
                  <a:cxn ang="0">
                    <a:pos x="T6" y="T7"/>
                  </a:cxn>
                  <a:cxn ang="0">
                    <a:pos x="T8" y="T9"/>
                  </a:cxn>
                </a:cxnLst>
                <a:rect l="0" t="0" r="r" b="b"/>
                <a:pathLst>
                  <a:path w="4" h="4">
                    <a:moveTo>
                      <a:pt x="3" y="4"/>
                    </a:moveTo>
                    <a:cubicBezTo>
                      <a:pt x="1" y="4"/>
                      <a:pt x="1" y="3"/>
                      <a:pt x="0" y="2"/>
                    </a:cubicBezTo>
                    <a:cubicBezTo>
                      <a:pt x="0" y="1"/>
                      <a:pt x="1" y="0"/>
                      <a:pt x="2" y="0"/>
                    </a:cubicBezTo>
                    <a:cubicBezTo>
                      <a:pt x="3" y="0"/>
                      <a:pt x="4" y="1"/>
                      <a:pt x="4" y="2"/>
                    </a:cubicBezTo>
                    <a:cubicBezTo>
                      <a:pt x="4" y="3"/>
                      <a:pt x="4" y="4"/>
                      <a:pt x="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32" name="Oval 3317">
                <a:extLst>
                  <a:ext uri="{FF2B5EF4-FFF2-40B4-BE49-F238E27FC236}">
                    <a16:creationId xmlns:a16="http://schemas.microsoft.com/office/drawing/2014/main" id="{DDC6D426-A7E8-8DD5-05D3-D0E7B514CFCE}"/>
                  </a:ext>
                </a:extLst>
              </p:cNvPr>
              <p:cNvSpPr>
                <a:spLocks noChangeArrowheads="1"/>
              </p:cNvSpPr>
              <p:nvPr/>
            </p:nvSpPr>
            <p:spPr bwMode="auto">
              <a:xfrm>
                <a:off x="8150288" y="537798"/>
                <a:ext cx="24829" cy="2482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33" name="Freeform 3318">
                <a:extLst>
                  <a:ext uri="{FF2B5EF4-FFF2-40B4-BE49-F238E27FC236}">
                    <a16:creationId xmlns:a16="http://schemas.microsoft.com/office/drawing/2014/main" id="{03C10077-426C-95AD-18FD-14F5DF159E3A}"/>
                  </a:ext>
                </a:extLst>
              </p:cNvPr>
              <p:cNvSpPr>
                <a:spLocks/>
              </p:cNvSpPr>
              <p:nvPr/>
            </p:nvSpPr>
            <p:spPr bwMode="auto">
              <a:xfrm>
                <a:off x="7821989" y="1042661"/>
                <a:ext cx="24829" cy="24829"/>
              </a:xfrm>
              <a:custGeom>
                <a:avLst/>
                <a:gdLst>
                  <a:gd name="T0" fmla="*/ 2 w 4"/>
                  <a:gd name="T1" fmla="*/ 4 h 4"/>
                  <a:gd name="T2" fmla="*/ 0 w 4"/>
                  <a:gd name="T3" fmla="*/ 3 h 4"/>
                  <a:gd name="T4" fmla="*/ 2 w 4"/>
                  <a:gd name="T5" fmla="*/ 1 h 4"/>
                  <a:gd name="T6" fmla="*/ 4 w 4"/>
                  <a:gd name="T7" fmla="*/ 2 h 4"/>
                  <a:gd name="T8" fmla="*/ 2 w 4"/>
                  <a:gd name="T9" fmla="*/ 4 h 4"/>
                </a:gdLst>
                <a:ahLst/>
                <a:cxnLst>
                  <a:cxn ang="0">
                    <a:pos x="T0" y="T1"/>
                  </a:cxn>
                  <a:cxn ang="0">
                    <a:pos x="T2" y="T3"/>
                  </a:cxn>
                  <a:cxn ang="0">
                    <a:pos x="T4" y="T5"/>
                  </a:cxn>
                  <a:cxn ang="0">
                    <a:pos x="T6" y="T7"/>
                  </a:cxn>
                  <a:cxn ang="0">
                    <a:pos x="T8" y="T9"/>
                  </a:cxn>
                </a:cxnLst>
                <a:rect l="0" t="0" r="r" b="b"/>
                <a:pathLst>
                  <a:path w="4" h="4">
                    <a:moveTo>
                      <a:pt x="2" y="4"/>
                    </a:moveTo>
                    <a:cubicBezTo>
                      <a:pt x="1" y="4"/>
                      <a:pt x="0" y="4"/>
                      <a:pt x="0" y="3"/>
                    </a:cubicBezTo>
                    <a:cubicBezTo>
                      <a:pt x="0" y="2"/>
                      <a:pt x="1" y="1"/>
                      <a:pt x="2" y="1"/>
                    </a:cubicBezTo>
                    <a:cubicBezTo>
                      <a:pt x="3" y="0"/>
                      <a:pt x="4" y="1"/>
                      <a:pt x="4" y="2"/>
                    </a:cubicBezTo>
                    <a:cubicBezTo>
                      <a:pt x="4" y="3"/>
                      <a:pt x="3" y="4"/>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34" name="Freeform 3319">
                <a:extLst>
                  <a:ext uri="{FF2B5EF4-FFF2-40B4-BE49-F238E27FC236}">
                    <a16:creationId xmlns:a16="http://schemas.microsoft.com/office/drawing/2014/main" id="{15684F7F-BBEF-57F9-0F73-71070B7E6AB1}"/>
                  </a:ext>
                </a:extLst>
              </p:cNvPr>
              <p:cNvSpPr>
                <a:spLocks/>
              </p:cNvSpPr>
              <p:nvPr/>
            </p:nvSpPr>
            <p:spPr bwMode="auto">
              <a:xfrm>
                <a:off x="8404098" y="1177842"/>
                <a:ext cx="27588" cy="27588"/>
              </a:xfrm>
              <a:custGeom>
                <a:avLst/>
                <a:gdLst>
                  <a:gd name="T0" fmla="*/ 3 w 4"/>
                  <a:gd name="T1" fmla="*/ 4 h 4"/>
                  <a:gd name="T2" fmla="*/ 1 w 4"/>
                  <a:gd name="T3" fmla="*/ 3 h 4"/>
                  <a:gd name="T4" fmla="*/ 2 w 4"/>
                  <a:gd name="T5" fmla="*/ 0 h 4"/>
                  <a:gd name="T6" fmla="*/ 4 w 4"/>
                  <a:gd name="T7" fmla="*/ 2 h 4"/>
                  <a:gd name="T8" fmla="*/ 3 w 4"/>
                  <a:gd name="T9" fmla="*/ 4 h 4"/>
                </a:gdLst>
                <a:ahLst/>
                <a:cxnLst>
                  <a:cxn ang="0">
                    <a:pos x="T0" y="T1"/>
                  </a:cxn>
                  <a:cxn ang="0">
                    <a:pos x="T2" y="T3"/>
                  </a:cxn>
                  <a:cxn ang="0">
                    <a:pos x="T4" y="T5"/>
                  </a:cxn>
                  <a:cxn ang="0">
                    <a:pos x="T6" y="T7"/>
                  </a:cxn>
                  <a:cxn ang="0">
                    <a:pos x="T8" y="T9"/>
                  </a:cxn>
                </a:cxnLst>
                <a:rect l="0" t="0" r="r" b="b"/>
                <a:pathLst>
                  <a:path w="4" h="4">
                    <a:moveTo>
                      <a:pt x="3" y="4"/>
                    </a:moveTo>
                    <a:cubicBezTo>
                      <a:pt x="2" y="4"/>
                      <a:pt x="1" y="4"/>
                      <a:pt x="1" y="3"/>
                    </a:cubicBezTo>
                    <a:cubicBezTo>
                      <a:pt x="0" y="1"/>
                      <a:pt x="1" y="1"/>
                      <a:pt x="2" y="0"/>
                    </a:cubicBezTo>
                    <a:cubicBezTo>
                      <a:pt x="3" y="0"/>
                      <a:pt x="4" y="1"/>
                      <a:pt x="4" y="2"/>
                    </a:cubicBezTo>
                    <a:cubicBezTo>
                      <a:pt x="4" y="3"/>
                      <a:pt x="4" y="4"/>
                      <a:pt x="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35" name="Freeform 3320">
                <a:extLst>
                  <a:ext uri="{FF2B5EF4-FFF2-40B4-BE49-F238E27FC236}">
                    <a16:creationId xmlns:a16="http://schemas.microsoft.com/office/drawing/2014/main" id="{9F002AC9-0F7E-A9D8-AB2F-25558F3DCACB}"/>
                  </a:ext>
                </a:extLst>
              </p:cNvPr>
              <p:cNvSpPr>
                <a:spLocks/>
              </p:cNvSpPr>
              <p:nvPr/>
            </p:nvSpPr>
            <p:spPr bwMode="auto">
              <a:xfrm>
                <a:off x="8423410" y="1848233"/>
                <a:ext cx="27588" cy="24829"/>
              </a:xfrm>
              <a:custGeom>
                <a:avLst/>
                <a:gdLst>
                  <a:gd name="T0" fmla="*/ 2 w 4"/>
                  <a:gd name="T1" fmla="*/ 4 h 4"/>
                  <a:gd name="T2" fmla="*/ 0 w 4"/>
                  <a:gd name="T3" fmla="*/ 2 h 4"/>
                  <a:gd name="T4" fmla="*/ 2 w 4"/>
                  <a:gd name="T5" fmla="*/ 0 h 4"/>
                  <a:gd name="T6" fmla="*/ 4 w 4"/>
                  <a:gd name="T7" fmla="*/ 1 h 4"/>
                  <a:gd name="T8" fmla="*/ 2 w 4"/>
                  <a:gd name="T9" fmla="*/ 4 h 4"/>
                </a:gdLst>
                <a:ahLst/>
                <a:cxnLst>
                  <a:cxn ang="0">
                    <a:pos x="T0" y="T1"/>
                  </a:cxn>
                  <a:cxn ang="0">
                    <a:pos x="T2" y="T3"/>
                  </a:cxn>
                  <a:cxn ang="0">
                    <a:pos x="T4" y="T5"/>
                  </a:cxn>
                  <a:cxn ang="0">
                    <a:pos x="T6" y="T7"/>
                  </a:cxn>
                  <a:cxn ang="0">
                    <a:pos x="T8" y="T9"/>
                  </a:cxn>
                </a:cxnLst>
                <a:rect l="0" t="0" r="r" b="b"/>
                <a:pathLst>
                  <a:path w="4" h="4">
                    <a:moveTo>
                      <a:pt x="2" y="4"/>
                    </a:moveTo>
                    <a:cubicBezTo>
                      <a:pt x="1" y="4"/>
                      <a:pt x="0" y="3"/>
                      <a:pt x="0" y="2"/>
                    </a:cubicBezTo>
                    <a:cubicBezTo>
                      <a:pt x="0" y="1"/>
                      <a:pt x="1" y="0"/>
                      <a:pt x="2" y="0"/>
                    </a:cubicBezTo>
                    <a:cubicBezTo>
                      <a:pt x="3" y="0"/>
                      <a:pt x="4" y="0"/>
                      <a:pt x="4" y="1"/>
                    </a:cubicBezTo>
                    <a:cubicBezTo>
                      <a:pt x="4" y="3"/>
                      <a:pt x="3" y="3"/>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36" name="Freeform 3321">
                <a:extLst>
                  <a:ext uri="{FF2B5EF4-FFF2-40B4-BE49-F238E27FC236}">
                    <a16:creationId xmlns:a16="http://schemas.microsoft.com/office/drawing/2014/main" id="{3C99489F-0998-3D56-2CE4-34053B828675}"/>
                  </a:ext>
                </a:extLst>
              </p:cNvPr>
              <p:cNvSpPr>
                <a:spLocks/>
              </p:cNvSpPr>
              <p:nvPr/>
            </p:nvSpPr>
            <p:spPr bwMode="auto">
              <a:xfrm>
                <a:off x="12186427" y="3230397"/>
                <a:ext cx="44141" cy="52417"/>
              </a:xfrm>
              <a:custGeom>
                <a:avLst/>
                <a:gdLst>
                  <a:gd name="T0" fmla="*/ 0 w 7"/>
                  <a:gd name="T1" fmla="*/ 3 h 8"/>
                  <a:gd name="T2" fmla="*/ 4 w 7"/>
                  <a:gd name="T3" fmla="*/ 1 h 8"/>
                  <a:gd name="T4" fmla="*/ 7 w 7"/>
                  <a:gd name="T5" fmla="*/ 5 h 8"/>
                  <a:gd name="T6" fmla="*/ 2 w 7"/>
                  <a:gd name="T7" fmla="*/ 7 h 8"/>
                  <a:gd name="T8" fmla="*/ 0 w 7"/>
                  <a:gd name="T9" fmla="*/ 3 h 8"/>
                </a:gdLst>
                <a:ahLst/>
                <a:cxnLst>
                  <a:cxn ang="0">
                    <a:pos x="T0" y="T1"/>
                  </a:cxn>
                  <a:cxn ang="0">
                    <a:pos x="T2" y="T3"/>
                  </a:cxn>
                  <a:cxn ang="0">
                    <a:pos x="T4" y="T5"/>
                  </a:cxn>
                  <a:cxn ang="0">
                    <a:pos x="T6" y="T7"/>
                  </a:cxn>
                  <a:cxn ang="0">
                    <a:pos x="T8" y="T9"/>
                  </a:cxn>
                </a:cxnLst>
                <a:rect l="0" t="0" r="r" b="b"/>
                <a:pathLst>
                  <a:path w="7" h="8">
                    <a:moveTo>
                      <a:pt x="0" y="3"/>
                    </a:moveTo>
                    <a:cubicBezTo>
                      <a:pt x="1" y="1"/>
                      <a:pt x="3" y="0"/>
                      <a:pt x="4" y="1"/>
                    </a:cubicBezTo>
                    <a:cubicBezTo>
                      <a:pt x="6" y="1"/>
                      <a:pt x="7" y="3"/>
                      <a:pt x="7" y="5"/>
                    </a:cubicBezTo>
                    <a:cubicBezTo>
                      <a:pt x="6" y="7"/>
                      <a:pt x="4" y="8"/>
                      <a:pt x="2" y="7"/>
                    </a:cubicBezTo>
                    <a:cubicBezTo>
                      <a:pt x="1" y="7"/>
                      <a:pt x="0" y="5"/>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37" name="Freeform 3322">
                <a:extLst>
                  <a:ext uri="{FF2B5EF4-FFF2-40B4-BE49-F238E27FC236}">
                    <a16:creationId xmlns:a16="http://schemas.microsoft.com/office/drawing/2014/main" id="{52777EF5-7E2B-47AC-C6CC-B93EB55662DC}"/>
                  </a:ext>
                </a:extLst>
              </p:cNvPr>
              <p:cNvSpPr>
                <a:spLocks/>
              </p:cNvSpPr>
              <p:nvPr/>
            </p:nvSpPr>
            <p:spPr bwMode="auto">
              <a:xfrm>
                <a:off x="11529830" y="3459378"/>
                <a:ext cx="46900" cy="52417"/>
              </a:xfrm>
              <a:custGeom>
                <a:avLst/>
                <a:gdLst>
                  <a:gd name="T0" fmla="*/ 0 w 7"/>
                  <a:gd name="T1" fmla="*/ 3 h 8"/>
                  <a:gd name="T2" fmla="*/ 4 w 7"/>
                  <a:gd name="T3" fmla="*/ 1 h 8"/>
                  <a:gd name="T4" fmla="*/ 7 w 7"/>
                  <a:gd name="T5" fmla="*/ 5 h 8"/>
                  <a:gd name="T6" fmla="*/ 2 w 7"/>
                  <a:gd name="T7" fmla="*/ 7 h 8"/>
                  <a:gd name="T8" fmla="*/ 0 w 7"/>
                  <a:gd name="T9" fmla="*/ 3 h 8"/>
                </a:gdLst>
                <a:ahLst/>
                <a:cxnLst>
                  <a:cxn ang="0">
                    <a:pos x="T0" y="T1"/>
                  </a:cxn>
                  <a:cxn ang="0">
                    <a:pos x="T2" y="T3"/>
                  </a:cxn>
                  <a:cxn ang="0">
                    <a:pos x="T4" y="T5"/>
                  </a:cxn>
                  <a:cxn ang="0">
                    <a:pos x="T6" y="T7"/>
                  </a:cxn>
                  <a:cxn ang="0">
                    <a:pos x="T8" y="T9"/>
                  </a:cxn>
                </a:cxnLst>
                <a:rect l="0" t="0" r="r" b="b"/>
                <a:pathLst>
                  <a:path w="7" h="8">
                    <a:moveTo>
                      <a:pt x="0" y="3"/>
                    </a:moveTo>
                    <a:cubicBezTo>
                      <a:pt x="1" y="1"/>
                      <a:pt x="3" y="0"/>
                      <a:pt x="4" y="1"/>
                    </a:cubicBezTo>
                    <a:cubicBezTo>
                      <a:pt x="6" y="1"/>
                      <a:pt x="7" y="3"/>
                      <a:pt x="7" y="5"/>
                    </a:cubicBezTo>
                    <a:cubicBezTo>
                      <a:pt x="6" y="7"/>
                      <a:pt x="4" y="8"/>
                      <a:pt x="2" y="7"/>
                    </a:cubicBezTo>
                    <a:cubicBezTo>
                      <a:pt x="1" y="7"/>
                      <a:pt x="0" y="5"/>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38" name="Freeform 3323">
                <a:extLst>
                  <a:ext uri="{FF2B5EF4-FFF2-40B4-BE49-F238E27FC236}">
                    <a16:creationId xmlns:a16="http://schemas.microsoft.com/office/drawing/2014/main" id="{B5A74ED6-8117-91BA-3AF8-BF906DD27C73}"/>
                  </a:ext>
                </a:extLst>
              </p:cNvPr>
              <p:cNvSpPr>
                <a:spLocks/>
              </p:cNvSpPr>
              <p:nvPr/>
            </p:nvSpPr>
            <p:spPr bwMode="auto">
              <a:xfrm>
                <a:off x="12296779" y="3525590"/>
                <a:ext cx="38623" cy="38623"/>
              </a:xfrm>
              <a:custGeom>
                <a:avLst/>
                <a:gdLst>
                  <a:gd name="T0" fmla="*/ 0 w 6"/>
                  <a:gd name="T1" fmla="*/ 2 h 6"/>
                  <a:gd name="T2" fmla="*/ 3 w 6"/>
                  <a:gd name="T3" fmla="*/ 1 h 6"/>
                  <a:gd name="T4" fmla="*/ 5 w 6"/>
                  <a:gd name="T5" fmla="*/ 4 h 6"/>
                  <a:gd name="T6" fmla="*/ 2 w 6"/>
                  <a:gd name="T7" fmla="*/ 6 h 6"/>
                  <a:gd name="T8" fmla="*/ 0 w 6"/>
                  <a:gd name="T9" fmla="*/ 2 h 6"/>
                </a:gdLst>
                <a:ahLst/>
                <a:cxnLst>
                  <a:cxn ang="0">
                    <a:pos x="T0" y="T1"/>
                  </a:cxn>
                  <a:cxn ang="0">
                    <a:pos x="T2" y="T3"/>
                  </a:cxn>
                  <a:cxn ang="0">
                    <a:pos x="T4" y="T5"/>
                  </a:cxn>
                  <a:cxn ang="0">
                    <a:pos x="T6" y="T7"/>
                  </a:cxn>
                  <a:cxn ang="0">
                    <a:pos x="T8" y="T9"/>
                  </a:cxn>
                </a:cxnLst>
                <a:rect l="0" t="0" r="r" b="b"/>
                <a:pathLst>
                  <a:path w="6" h="6">
                    <a:moveTo>
                      <a:pt x="0" y="2"/>
                    </a:moveTo>
                    <a:cubicBezTo>
                      <a:pt x="0" y="1"/>
                      <a:pt x="2" y="0"/>
                      <a:pt x="3" y="1"/>
                    </a:cubicBezTo>
                    <a:cubicBezTo>
                      <a:pt x="5" y="1"/>
                      <a:pt x="6" y="3"/>
                      <a:pt x="5" y="4"/>
                    </a:cubicBezTo>
                    <a:cubicBezTo>
                      <a:pt x="5" y="5"/>
                      <a:pt x="3" y="6"/>
                      <a:pt x="2" y="6"/>
                    </a:cubicBezTo>
                    <a:cubicBezTo>
                      <a:pt x="0" y="5"/>
                      <a:pt x="0" y="4"/>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39" name="Freeform 3324">
                <a:extLst>
                  <a:ext uri="{FF2B5EF4-FFF2-40B4-BE49-F238E27FC236}">
                    <a16:creationId xmlns:a16="http://schemas.microsoft.com/office/drawing/2014/main" id="{73162E3E-4E72-99BB-12E6-2909C4E61372}"/>
                  </a:ext>
                </a:extLst>
              </p:cNvPr>
              <p:cNvSpPr>
                <a:spLocks/>
              </p:cNvSpPr>
              <p:nvPr/>
            </p:nvSpPr>
            <p:spPr bwMode="auto">
              <a:xfrm>
                <a:off x="11830540" y="3826300"/>
                <a:ext cx="41382" cy="38623"/>
              </a:xfrm>
              <a:custGeom>
                <a:avLst/>
                <a:gdLst>
                  <a:gd name="T0" fmla="*/ 0 w 6"/>
                  <a:gd name="T1" fmla="*/ 3 h 6"/>
                  <a:gd name="T2" fmla="*/ 3 w 6"/>
                  <a:gd name="T3" fmla="*/ 1 h 6"/>
                  <a:gd name="T4" fmla="*/ 5 w 6"/>
                  <a:gd name="T5" fmla="*/ 4 h 6"/>
                  <a:gd name="T6" fmla="*/ 2 w 6"/>
                  <a:gd name="T7" fmla="*/ 6 h 6"/>
                  <a:gd name="T8" fmla="*/ 0 w 6"/>
                  <a:gd name="T9" fmla="*/ 3 h 6"/>
                </a:gdLst>
                <a:ahLst/>
                <a:cxnLst>
                  <a:cxn ang="0">
                    <a:pos x="T0" y="T1"/>
                  </a:cxn>
                  <a:cxn ang="0">
                    <a:pos x="T2" y="T3"/>
                  </a:cxn>
                  <a:cxn ang="0">
                    <a:pos x="T4" y="T5"/>
                  </a:cxn>
                  <a:cxn ang="0">
                    <a:pos x="T6" y="T7"/>
                  </a:cxn>
                  <a:cxn ang="0">
                    <a:pos x="T8" y="T9"/>
                  </a:cxn>
                </a:cxnLst>
                <a:rect l="0" t="0" r="r" b="b"/>
                <a:pathLst>
                  <a:path w="6" h="6">
                    <a:moveTo>
                      <a:pt x="0" y="3"/>
                    </a:moveTo>
                    <a:cubicBezTo>
                      <a:pt x="1" y="1"/>
                      <a:pt x="2" y="0"/>
                      <a:pt x="3" y="1"/>
                    </a:cubicBezTo>
                    <a:cubicBezTo>
                      <a:pt x="5" y="1"/>
                      <a:pt x="6" y="3"/>
                      <a:pt x="5" y="4"/>
                    </a:cubicBezTo>
                    <a:cubicBezTo>
                      <a:pt x="5" y="5"/>
                      <a:pt x="3" y="6"/>
                      <a:pt x="2" y="6"/>
                    </a:cubicBezTo>
                    <a:cubicBezTo>
                      <a:pt x="0" y="5"/>
                      <a:pt x="0" y="4"/>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40" name="Freeform 3325">
                <a:extLst>
                  <a:ext uri="{FF2B5EF4-FFF2-40B4-BE49-F238E27FC236}">
                    <a16:creationId xmlns:a16="http://schemas.microsoft.com/office/drawing/2014/main" id="{4B6716E7-1B21-46EF-3F8E-61AF7407E183}"/>
                  </a:ext>
                </a:extLst>
              </p:cNvPr>
              <p:cNvSpPr>
                <a:spLocks/>
              </p:cNvSpPr>
              <p:nvPr/>
            </p:nvSpPr>
            <p:spPr bwMode="auto">
              <a:xfrm>
                <a:off x="12820953" y="3177980"/>
                <a:ext cx="33106" cy="38623"/>
              </a:xfrm>
              <a:custGeom>
                <a:avLst/>
                <a:gdLst>
                  <a:gd name="T0" fmla="*/ 0 w 5"/>
                  <a:gd name="T1" fmla="*/ 2 h 6"/>
                  <a:gd name="T2" fmla="*/ 3 w 5"/>
                  <a:gd name="T3" fmla="*/ 0 h 6"/>
                  <a:gd name="T4" fmla="*/ 5 w 5"/>
                  <a:gd name="T5" fmla="*/ 4 h 6"/>
                  <a:gd name="T6" fmla="*/ 2 w 5"/>
                  <a:gd name="T7" fmla="*/ 5 h 6"/>
                  <a:gd name="T8" fmla="*/ 0 w 5"/>
                  <a:gd name="T9" fmla="*/ 2 h 6"/>
                </a:gdLst>
                <a:ahLst/>
                <a:cxnLst>
                  <a:cxn ang="0">
                    <a:pos x="T0" y="T1"/>
                  </a:cxn>
                  <a:cxn ang="0">
                    <a:pos x="T2" y="T3"/>
                  </a:cxn>
                  <a:cxn ang="0">
                    <a:pos x="T4" y="T5"/>
                  </a:cxn>
                  <a:cxn ang="0">
                    <a:pos x="T6" y="T7"/>
                  </a:cxn>
                  <a:cxn ang="0">
                    <a:pos x="T8" y="T9"/>
                  </a:cxn>
                </a:cxnLst>
                <a:rect l="0" t="0" r="r" b="b"/>
                <a:pathLst>
                  <a:path w="5" h="6">
                    <a:moveTo>
                      <a:pt x="0" y="2"/>
                    </a:moveTo>
                    <a:cubicBezTo>
                      <a:pt x="0" y="1"/>
                      <a:pt x="2" y="0"/>
                      <a:pt x="3" y="0"/>
                    </a:cubicBezTo>
                    <a:cubicBezTo>
                      <a:pt x="5" y="1"/>
                      <a:pt x="5" y="2"/>
                      <a:pt x="5" y="4"/>
                    </a:cubicBezTo>
                    <a:cubicBezTo>
                      <a:pt x="5" y="5"/>
                      <a:pt x="3" y="6"/>
                      <a:pt x="2" y="5"/>
                    </a:cubicBezTo>
                    <a:cubicBezTo>
                      <a:pt x="0" y="5"/>
                      <a:pt x="0" y="3"/>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41" name="Freeform 3326">
                <a:extLst>
                  <a:ext uri="{FF2B5EF4-FFF2-40B4-BE49-F238E27FC236}">
                    <a16:creationId xmlns:a16="http://schemas.microsoft.com/office/drawing/2014/main" id="{FC5ABFD1-0554-C649-DC2D-E387C46C6F43}"/>
                  </a:ext>
                </a:extLst>
              </p:cNvPr>
              <p:cNvSpPr>
                <a:spLocks/>
              </p:cNvSpPr>
              <p:nvPr/>
            </p:nvSpPr>
            <p:spPr bwMode="auto">
              <a:xfrm>
                <a:off x="12525761" y="3169703"/>
                <a:ext cx="38623" cy="41382"/>
              </a:xfrm>
              <a:custGeom>
                <a:avLst/>
                <a:gdLst>
                  <a:gd name="T0" fmla="*/ 0 w 6"/>
                  <a:gd name="T1" fmla="*/ 2 h 6"/>
                  <a:gd name="T2" fmla="*/ 4 w 6"/>
                  <a:gd name="T3" fmla="*/ 0 h 6"/>
                  <a:gd name="T4" fmla="*/ 5 w 6"/>
                  <a:gd name="T5" fmla="*/ 4 h 6"/>
                  <a:gd name="T6" fmla="*/ 2 w 6"/>
                  <a:gd name="T7" fmla="*/ 5 h 6"/>
                  <a:gd name="T8" fmla="*/ 0 w 6"/>
                  <a:gd name="T9" fmla="*/ 2 h 6"/>
                </a:gdLst>
                <a:ahLst/>
                <a:cxnLst>
                  <a:cxn ang="0">
                    <a:pos x="T0" y="T1"/>
                  </a:cxn>
                  <a:cxn ang="0">
                    <a:pos x="T2" y="T3"/>
                  </a:cxn>
                  <a:cxn ang="0">
                    <a:pos x="T4" y="T5"/>
                  </a:cxn>
                  <a:cxn ang="0">
                    <a:pos x="T6" y="T7"/>
                  </a:cxn>
                  <a:cxn ang="0">
                    <a:pos x="T8" y="T9"/>
                  </a:cxn>
                </a:cxnLst>
                <a:rect l="0" t="0" r="r" b="b"/>
                <a:pathLst>
                  <a:path w="6" h="6">
                    <a:moveTo>
                      <a:pt x="0" y="2"/>
                    </a:moveTo>
                    <a:cubicBezTo>
                      <a:pt x="1" y="1"/>
                      <a:pt x="2" y="0"/>
                      <a:pt x="4" y="0"/>
                    </a:cubicBezTo>
                    <a:cubicBezTo>
                      <a:pt x="5" y="1"/>
                      <a:pt x="6" y="2"/>
                      <a:pt x="5" y="4"/>
                    </a:cubicBezTo>
                    <a:cubicBezTo>
                      <a:pt x="5" y="5"/>
                      <a:pt x="4" y="6"/>
                      <a:pt x="2" y="5"/>
                    </a:cubicBezTo>
                    <a:cubicBezTo>
                      <a:pt x="1" y="5"/>
                      <a:pt x="0" y="3"/>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42" name="Freeform 3327">
                <a:extLst>
                  <a:ext uri="{FF2B5EF4-FFF2-40B4-BE49-F238E27FC236}">
                    <a16:creationId xmlns:a16="http://schemas.microsoft.com/office/drawing/2014/main" id="{3ECD79A7-9FDC-5D9D-18AF-E7A10574CC8E}"/>
                  </a:ext>
                </a:extLst>
              </p:cNvPr>
              <p:cNvSpPr>
                <a:spLocks/>
              </p:cNvSpPr>
              <p:nvPr/>
            </p:nvSpPr>
            <p:spPr bwMode="auto">
              <a:xfrm>
                <a:off x="11033244" y="3368337"/>
                <a:ext cx="38623" cy="38623"/>
              </a:xfrm>
              <a:custGeom>
                <a:avLst/>
                <a:gdLst>
                  <a:gd name="T0" fmla="*/ 0 w 6"/>
                  <a:gd name="T1" fmla="*/ 2 h 6"/>
                  <a:gd name="T2" fmla="*/ 3 w 6"/>
                  <a:gd name="T3" fmla="*/ 1 h 6"/>
                  <a:gd name="T4" fmla="*/ 5 w 6"/>
                  <a:gd name="T5" fmla="*/ 4 h 6"/>
                  <a:gd name="T6" fmla="*/ 2 w 6"/>
                  <a:gd name="T7" fmla="*/ 6 h 6"/>
                  <a:gd name="T8" fmla="*/ 0 w 6"/>
                  <a:gd name="T9" fmla="*/ 2 h 6"/>
                </a:gdLst>
                <a:ahLst/>
                <a:cxnLst>
                  <a:cxn ang="0">
                    <a:pos x="T0" y="T1"/>
                  </a:cxn>
                  <a:cxn ang="0">
                    <a:pos x="T2" y="T3"/>
                  </a:cxn>
                  <a:cxn ang="0">
                    <a:pos x="T4" y="T5"/>
                  </a:cxn>
                  <a:cxn ang="0">
                    <a:pos x="T6" y="T7"/>
                  </a:cxn>
                  <a:cxn ang="0">
                    <a:pos x="T8" y="T9"/>
                  </a:cxn>
                </a:cxnLst>
                <a:rect l="0" t="0" r="r" b="b"/>
                <a:pathLst>
                  <a:path w="6" h="6">
                    <a:moveTo>
                      <a:pt x="0" y="2"/>
                    </a:moveTo>
                    <a:cubicBezTo>
                      <a:pt x="0" y="1"/>
                      <a:pt x="2" y="0"/>
                      <a:pt x="3" y="1"/>
                    </a:cubicBezTo>
                    <a:cubicBezTo>
                      <a:pt x="5" y="1"/>
                      <a:pt x="6" y="3"/>
                      <a:pt x="5" y="4"/>
                    </a:cubicBezTo>
                    <a:cubicBezTo>
                      <a:pt x="5" y="5"/>
                      <a:pt x="3" y="6"/>
                      <a:pt x="2" y="6"/>
                    </a:cubicBezTo>
                    <a:cubicBezTo>
                      <a:pt x="0" y="5"/>
                      <a:pt x="0" y="4"/>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43" name="Freeform 3328">
                <a:extLst>
                  <a:ext uri="{FF2B5EF4-FFF2-40B4-BE49-F238E27FC236}">
                    <a16:creationId xmlns:a16="http://schemas.microsoft.com/office/drawing/2014/main" id="{79138D22-C199-109D-950F-E0642ACB8E8A}"/>
                  </a:ext>
                </a:extLst>
              </p:cNvPr>
              <p:cNvSpPr>
                <a:spLocks/>
              </p:cNvSpPr>
              <p:nvPr/>
            </p:nvSpPr>
            <p:spPr bwMode="auto">
              <a:xfrm>
                <a:off x="10829092" y="3773883"/>
                <a:ext cx="38623" cy="38623"/>
              </a:xfrm>
              <a:custGeom>
                <a:avLst/>
                <a:gdLst>
                  <a:gd name="T0" fmla="*/ 1 w 6"/>
                  <a:gd name="T1" fmla="*/ 2 h 6"/>
                  <a:gd name="T2" fmla="*/ 4 w 6"/>
                  <a:gd name="T3" fmla="*/ 0 h 6"/>
                  <a:gd name="T4" fmla="*/ 6 w 6"/>
                  <a:gd name="T5" fmla="*/ 3 h 6"/>
                  <a:gd name="T6" fmla="*/ 2 w 6"/>
                  <a:gd name="T7" fmla="*/ 5 h 6"/>
                  <a:gd name="T8" fmla="*/ 1 w 6"/>
                  <a:gd name="T9" fmla="*/ 2 h 6"/>
                </a:gdLst>
                <a:ahLst/>
                <a:cxnLst>
                  <a:cxn ang="0">
                    <a:pos x="T0" y="T1"/>
                  </a:cxn>
                  <a:cxn ang="0">
                    <a:pos x="T2" y="T3"/>
                  </a:cxn>
                  <a:cxn ang="0">
                    <a:pos x="T4" y="T5"/>
                  </a:cxn>
                  <a:cxn ang="0">
                    <a:pos x="T6" y="T7"/>
                  </a:cxn>
                  <a:cxn ang="0">
                    <a:pos x="T8" y="T9"/>
                  </a:cxn>
                </a:cxnLst>
                <a:rect l="0" t="0" r="r" b="b"/>
                <a:pathLst>
                  <a:path w="6" h="6">
                    <a:moveTo>
                      <a:pt x="1" y="2"/>
                    </a:moveTo>
                    <a:cubicBezTo>
                      <a:pt x="1" y="1"/>
                      <a:pt x="3" y="0"/>
                      <a:pt x="4" y="0"/>
                    </a:cubicBezTo>
                    <a:cubicBezTo>
                      <a:pt x="5" y="1"/>
                      <a:pt x="6" y="2"/>
                      <a:pt x="6" y="3"/>
                    </a:cubicBezTo>
                    <a:cubicBezTo>
                      <a:pt x="5" y="5"/>
                      <a:pt x="4" y="6"/>
                      <a:pt x="2" y="5"/>
                    </a:cubicBezTo>
                    <a:cubicBezTo>
                      <a:pt x="1" y="5"/>
                      <a:pt x="0" y="3"/>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44" name="Freeform 3329">
                <a:extLst>
                  <a:ext uri="{FF2B5EF4-FFF2-40B4-BE49-F238E27FC236}">
                    <a16:creationId xmlns:a16="http://schemas.microsoft.com/office/drawing/2014/main" id="{5072DF4B-D315-8AD2-3420-54D2905A515A}"/>
                  </a:ext>
                </a:extLst>
              </p:cNvPr>
              <p:cNvSpPr>
                <a:spLocks/>
              </p:cNvSpPr>
              <p:nvPr/>
            </p:nvSpPr>
            <p:spPr bwMode="auto">
              <a:xfrm>
                <a:off x="12815436" y="3635942"/>
                <a:ext cx="38623" cy="38623"/>
              </a:xfrm>
              <a:custGeom>
                <a:avLst/>
                <a:gdLst>
                  <a:gd name="T0" fmla="*/ 0 w 6"/>
                  <a:gd name="T1" fmla="*/ 2 h 6"/>
                  <a:gd name="T2" fmla="*/ 4 w 6"/>
                  <a:gd name="T3" fmla="*/ 0 h 6"/>
                  <a:gd name="T4" fmla="*/ 5 w 6"/>
                  <a:gd name="T5" fmla="*/ 4 h 6"/>
                  <a:gd name="T6" fmla="*/ 2 w 6"/>
                  <a:gd name="T7" fmla="*/ 6 h 6"/>
                  <a:gd name="T8" fmla="*/ 0 w 6"/>
                  <a:gd name="T9" fmla="*/ 2 h 6"/>
                </a:gdLst>
                <a:ahLst/>
                <a:cxnLst>
                  <a:cxn ang="0">
                    <a:pos x="T0" y="T1"/>
                  </a:cxn>
                  <a:cxn ang="0">
                    <a:pos x="T2" y="T3"/>
                  </a:cxn>
                  <a:cxn ang="0">
                    <a:pos x="T4" y="T5"/>
                  </a:cxn>
                  <a:cxn ang="0">
                    <a:pos x="T6" y="T7"/>
                  </a:cxn>
                  <a:cxn ang="0">
                    <a:pos x="T8" y="T9"/>
                  </a:cxn>
                </a:cxnLst>
                <a:rect l="0" t="0" r="r" b="b"/>
                <a:pathLst>
                  <a:path w="6" h="6">
                    <a:moveTo>
                      <a:pt x="0" y="2"/>
                    </a:moveTo>
                    <a:cubicBezTo>
                      <a:pt x="1" y="1"/>
                      <a:pt x="2" y="0"/>
                      <a:pt x="4" y="0"/>
                    </a:cubicBezTo>
                    <a:cubicBezTo>
                      <a:pt x="5" y="1"/>
                      <a:pt x="6" y="2"/>
                      <a:pt x="5" y="4"/>
                    </a:cubicBezTo>
                    <a:cubicBezTo>
                      <a:pt x="5" y="5"/>
                      <a:pt x="4" y="6"/>
                      <a:pt x="2" y="6"/>
                    </a:cubicBezTo>
                    <a:cubicBezTo>
                      <a:pt x="1" y="5"/>
                      <a:pt x="0" y="4"/>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45" name="Freeform 3330">
                <a:extLst>
                  <a:ext uri="{FF2B5EF4-FFF2-40B4-BE49-F238E27FC236}">
                    <a16:creationId xmlns:a16="http://schemas.microsoft.com/office/drawing/2014/main" id="{A0A12F52-3B55-4E79-9066-70D47E17E69C}"/>
                  </a:ext>
                </a:extLst>
              </p:cNvPr>
              <p:cNvSpPr>
                <a:spLocks/>
              </p:cNvSpPr>
              <p:nvPr/>
            </p:nvSpPr>
            <p:spPr bwMode="auto">
              <a:xfrm>
                <a:off x="12605766" y="3459378"/>
                <a:ext cx="33106" cy="24829"/>
              </a:xfrm>
              <a:custGeom>
                <a:avLst/>
                <a:gdLst>
                  <a:gd name="T0" fmla="*/ 1 w 5"/>
                  <a:gd name="T1" fmla="*/ 1 h 4"/>
                  <a:gd name="T2" fmla="*/ 3 w 5"/>
                  <a:gd name="T3" fmla="*/ 0 h 4"/>
                  <a:gd name="T4" fmla="*/ 4 w 5"/>
                  <a:gd name="T5" fmla="*/ 2 h 4"/>
                  <a:gd name="T6" fmla="*/ 2 w 5"/>
                  <a:gd name="T7" fmla="*/ 4 h 4"/>
                  <a:gd name="T8" fmla="*/ 1 w 5"/>
                  <a:gd name="T9" fmla="*/ 1 h 4"/>
                </a:gdLst>
                <a:ahLst/>
                <a:cxnLst>
                  <a:cxn ang="0">
                    <a:pos x="T0" y="T1"/>
                  </a:cxn>
                  <a:cxn ang="0">
                    <a:pos x="T2" y="T3"/>
                  </a:cxn>
                  <a:cxn ang="0">
                    <a:pos x="T4" y="T5"/>
                  </a:cxn>
                  <a:cxn ang="0">
                    <a:pos x="T6" y="T7"/>
                  </a:cxn>
                  <a:cxn ang="0">
                    <a:pos x="T8" y="T9"/>
                  </a:cxn>
                </a:cxnLst>
                <a:rect l="0" t="0" r="r" b="b"/>
                <a:pathLst>
                  <a:path w="5" h="4">
                    <a:moveTo>
                      <a:pt x="1" y="1"/>
                    </a:moveTo>
                    <a:cubicBezTo>
                      <a:pt x="1" y="0"/>
                      <a:pt x="2" y="0"/>
                      <a:pt x="3" y="0"/>
                    </a:cubicBezTo>
                    <a:cubicBezTo>
                      <a:pt x="4" y="0"/>
                      <a:pt x="5" y="1"/>
                      <a:pt x="4" y="2"/>
                    </a:cubicBezTo>
                    <a:cubicBezTo>
                      <a:pt x="4" y="3"/>
                      <a:pt x="3" y="4"/>
                      <a:pt x="2" y="4"/>
                    </a:cubicBezTo>
                    <a:cubicBezTo>
                      <a:pt x="1" y="3"/>
                      <a:pt x="0" y="2"/>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46" name="Freeform 3331">
                <a:extLst>
                  <a:ext uri="{FF2B5EF4-FFF2-40B4-BE49-F238E27FC236}">
                    <a16:creationId xmlns:a16="http://schemas.microsoft.com/office/drawing/2014/main" id="{ABD106C0-D7C2-43F7-B6F6-61CE37453B36}"/>
                  </a:ext>
                </a:extLst>
              </p:cNvPr>
              <p:cNvSpPr>
                <a:spLocks/>
              </p:cNvSpPr>
              <p:nvPr/>
            </p:nvSpPr>
            <p:spPr bwMode="auto">
              <a:xfrm>
                <a:off x="13069246" y="3693877"/>
                <a:ext cx="27588" cy="27588"/>
              </a:xfrm>
              <a:custGeom>
                <a:avLst/>
                <a:gdLst>
                  <a:gd name="T0" fmla="*/ 0 w 4"/>
                  <a:gd name="T1" fmla="*/ 1 h 4"/>
                  <a:gd name="T2" fmla="*/ 2 w 4"/>
                  <a:gd name="T3" fmla="*/ 0 h 4"/>
                  <a:gd name="T4" fmla="*/ 4 w 4"/>
                  <a:gd name="T5" fmla="*/ 2 h 4"/>
                  <a:gd name="T6" fmla="*/ 1 w 4"/>
                  <a:gd name="T7" fmla="*/ 4 h 4"/>
                  <a:gd name="T8" fmla="*/ 0 w 4"/>
                  <a:gd name="T9" fmla="*/ 1 h 4"/>
                </a:gdLst>
                <a:ahLst/>
                <a:cxnLst>
                  <a:cxn ang="0">
                    <a:pos x="T0" y="T1"/>
                  </a:cxn>
                  <a:cxn ang="0">
                    <a:pos x="T2" y="T3"/>
                  </a:cxn>
                  <a:cxn ang="0">
                    <a:pos x="T4" y="T5"/>
                  </a:cxn>
                  <a:cxn ang="0">
                    <a:pos x="T6" y="T7"/>
                  </a:cxn>
                  <a:cxn ang="0">
                    <a:pos x="T8" y="T9"/>
                  </a:cxn>
                </a:cxnLst>
                <a:rect l="0" t="0" r="r" b="b"/>
                <a:pathLst>
                  <a:path w="4" h="4">
                    <a:moveTo>
                      <a:pt x="0" y="1"/>
                    </a:moveTo>
                    <a:cubicBezTo>
                      <a:pt x="0" y="0"/>
                      <a:pt x="1" y="0"/>
                      <a:pt x="2" y="0"/>
                    </a:cubicBezTo>
                    <a:cubicBezTo>
                      <a:pt x="3" y="0"/>
                      <a:pt x="4" y="1"/>
                      <a:pt x="4" y="2"/>
                    </a:cubicBezTo>
                    <a:cubicBezTo>
                      <a:pt x="3" y="3"/>
                      <a:pt x="2" y="4"/>
                      <a:pt x="1" y="4"/>
                    </a:cubicBezTo>
                    <a:cubicBezTo>
                      <a:pt x="0" y="3"/>
                      <a:pt x="0" y="2"/>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47" name="Freeform 3332">
                <a:extLst>
                  <a:ext uri="{FF2B5EF4-FFF2-40B4-BE49-F238E27FC236}">
                    <a16:creationId xmlns:a16="http://schemas.microsoft.com/office/drawing/2014/main" id="{4C41C7F3-2981-A131-39CD-1ECC1EF7AB55}"/>
                  </a:ext>
                </a:extLst>
              </p:cNvPr>
              <p:cNvSpPr>
                <a:spLocks/>
              </p:cNvSpPr>
              <p:nvPr/>
            </p:nvSpPr>
            <p:spPr bwMode="auto">
              <a:xfrm>
                <a:off x="12763018" y="3406961"/>
                <a:ext cx="24829" cy="33106"/>
              </a:xfrm>
              <a:custGeom>
                <a:avLst/>
                <a:gdLst>
                  <a:gd name="T0" fmla="*/ 0 w 4"/>
                  <a:gd name="T1" fmla="*/ 2 h 5"/>
                  <a:gd name="T2" fmla="*/ 2 w 4"/>
                  <a:gd name="T3" fmla="*/ 1 h 5"/>
                  <a:gd name="T4" fmla="*/ 4 w 4"/>
                  <a:gd name="T5" fmla="*/ 3 h 5"/>
                  <a:gd name="T6" fmla="*/ 1 w 4"/>
                  <a:gd name="T7" fmla="*/ 4 h 5"/>
                  <a:gd name="T8" fmla="*/ 0 w 4"/>
                  <a:gd name="T9" fmla="*/ 2 h 5"/>
                </a:gdLst>
                <a:ahLst/>
                <a:cxnLst>
                  <a:cxn ang="0">
                    <a:pos x="T0" y="T1"/>
                  </a:cxn>
                  <a:cxn ang="0">
                    <a:pos x="T2" y="T3"/>
                  </a:cxn>
                  <a:cxn ang="0">
                    <a:pos x="T4" y="T5"/>
                  </a:cxn>
                  <a:cxn ang="0">
                    <a:pos x="T6" y="T7"/>
                  </a:cxn>
                  <a:cxn ang="0">
                    <a:pos x="T8" y="T9"/>
                  </a:cxn>
                </a:cxnLst>
                <a:rect l="0" t="0" r="r" b="b"/>
                <a:pathLst>
                  <a:path w="4" h="5">
                    <a:moveTo>
                      <a:pt x="0" y="2"/>
                    </a:moveTo>
                    <a:cubicBezTo>
                      <a:pt x="0" y="1"/>
                      <a:pt x="1" y="0"/>
                      <a:pt x="2" y="1"/>
                    </a:cubicBezTo>
                    <a:cubicBezTo>
                      <a:pt x="3" y="1"/>
                      <a:pt x="4" y="2"/>
                      <a:pt x="4" y="3"/>
                    </a:cubicBezTo>
                    <a:cubicBezTo>
                      <a:pt x="3" y="4"/>
                      <a:pt x="2" y="5"/>
                      <a:pt x="1" y="4"/>
                    </a:cubicBezTo>
                    <a:cubicBezTo>
                      <a:pt x="0" y="4"/>
                      <a:pt x="0" y="3"/>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48" name="Freeform 3333">
                <a:extLst>
                  <a:ext uri="{FF2B5EF4-FFF2-40B4-BE49-F238E27FC236}">
                    <a16:creationId xmlns:a16="http://schemas.microsoft.com/office/drawing/2014/main" id="{03D091C0-1994-04D1-361C-16E904350E3C}"/>
                  </a:ext>
                </a:extLst>
              </p:cNvPr>
              <p:cNvSpPr>
                <a:spLocks/>
              </p:cNvSpPr>
              <p:nvPr/>
            </p:nvSpPr>
            <p:spPr bwMode="auto">
              <a:xfrm>
                <a:off x="12407132" y="2921410"/>
                <a:ext cx="27588" cy="27588"/>
              </a:xfrm>
              <a:custGeom>
                <a:avLst/>
                <a:gdLst>
                  <a:gd name="T0" fmla="*/ 0 w 4"/>
                  <a:gd name="T1" fmla="*/ 1 h 4"/>
                  <a:gd name="T2" fmla="*/ 2 w 4"/>
                  <a:gd name="T3" fmla="*/ 0 h 4"/>
                  <a:gd name="T4" fmla="*/ 4 w 4"/>
                  <a:gd name="T5" fmla="*/ 2 h 4"/>
                  <a:gd name="T6" fmla="*/ 1 w 4"/>
                  <a:gd name="T7" fmla="*/ 4 h 4"/>
                  <a:gd name="T8" fmla="*/ 0 w 4"/>
                  <a:gd name="T9" fmla="*/ 1 h 4"/>
                </a:gdLst>
                <a:ahLst/>
                <a:cxnLst>
                  <a:cxn ang="0">
                    <a:pos x="T0" y="T1"/>
                  </a:cxn>
                  <a:cxn ang="0">
                    <a:pos x="T2" y="T3"/>
                  </a:cxn>
                  <a:cxn ang="0">
                    <a:pos x="T4" y="T5"/>
                  </a:cxn>
                  <a:cxn ang="0">
                    <a:pos x="T6" y="T7"/>
                  </a:cxn>
                  <a:cxn ang="0">
                    <a:pos x="T8" y="T9"/>
                  </a:cxn>
                </a:cxnLst>
                <a:rect l="0" t="0" r="r" b="b"/>
                <a:pathLst>
                  <a:path w="4" h="4">
                    <a:moveTo>
                      <a:pt x="0" y="1"/>
                    </a:moveTo>
                    <a:cubicBezTo>
                      <a:pt x="0" y="0"/>
                      <a:pt x="1" y="0"/>
                      <a:pt x="2" y="0"/>
                    </a:cubicBezTo>
                    <a:cubicBezTo>
                      <a:pt x="3" y="0"/>
                      <a:pt x="4" y="1"/>
                      <a:pt x="4" y="2"/>
                    </a:cubicBezTo>
                    <a:cubicBezTo>
                      <a:pt x="3" y="3"/>
                      <a:pt x="2" y="4"/>
                      <a:pt x="1" y="4"/>
                    </a:cubicBezTo>
                    <a:cubicBezTo>
                      <a:pt x="0" y="3"/>
                      <a:pt x="0" y="2"/>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49" name="Freeform 3334">
                <a:extLst>
                  <a:ext uri="{FF2B5EF4-FFF2-40B4-BE49-F238E27FC236}">
                    <a16:creationId xmlns:a16="http://schemas.microsoft.com/office/drawing/2014/main" id="{82CA59AA-AF9B-4D2A-E419-B4A20DC6526D}"/>
                  </a:ext>
                </a:extLst>
              </p:cNvPr>
              <p:cNvSpPr>
                <a:spLocks/>
              </p:cNvSpPr>
              <p:nvPr/>
            </p:nvSpPr>
            <p:spPr bwMode="auto">
              <a:xfrm>
                <a:off x="12067798" y="3420755"/>
                <a:ext cx="24829" cy="24829"/>
              </a:xfrm>
              <a:custGeom>
                <a:avLst/>
                <a:gdLst>
                  <a:gd name="T0" fmla="*/ 0 w 4"/>
                  <a:gd name="T1" fmla="*/ 1 h 4"/>
                  <a:gd name="T2" fmla="*/ 3 w 4"/>
                  <a:gd name="T3" fmla="*/ 0 h 4"/>
                  <a:gd name="T4" fmla="*/ 4 w 4"/>
                  <a:gd name="T5" fmla="*/ 2 h 4"/>
                  <a:gd name="T6" fmla="*/ 2 w 4"/>
                  <a:gd name="T7" fmla="*/ 4 h 4"/>
                  <a:gd name="T8" fmla="*/ 0 w 4"/>
                  <a:gd name="T9" fmla="*/ 1 h 4"/>
                </a:gdLst>
                <a:ahLst/>
                <a:cxnLst>
                  <a:cxn ang="0">
                    <a:pos x="T0" y="T1"/>
                  </a:cxn>
                  <a:cxn ang="0">
                    <a:pos x="T2" y="T3"/>
                  </a:cxn>
                  <a:cxn ang="0">
                    <a:pos x="T4" y="T5"/>
                  </a:cxn>
                  <a:cxn ang="0">
                    <a:pos x="T6" y="T7"/>
                  </a:cxn>
                  <a:cxn ang="0">
                    <a:pos x="T8" y="T9"/>
                  </a:cxn>
                </a:cxnLst>
                <a:rect l="0" t="0" r="r" b="b"/>
                <a:pathLst>
                  <a:path w="4" h="4">
                    <a:moveTo>
                      <a:pt x="0" y="1"/>
                    </a:moveTo>
                    <a:cubicBezTo>
                      <a:pt x="1" y="0"/>
                      <a:pt x="2" y="0"/>
                      <a:pt x="3" y="0"/>
                    </a:cubicBezTo>
                    <a:cubicBezTo>
                      <a:pt x="4" y="0"/>
                      <a:pt x="4" y="1"/>
                      <a:pt x="4" y="2"/>
                    </a:cubicBezTo>
                    <a:cubicBezTo>
                      <a:pt x="4" y="3"/>
                      <a:pt x="3" y="4"/>
                      <a:pt x="2" y="4"/>
                    </a:cubicBezTo>
                    <a:cubicBezTo>
                      <a:pt x="1" y="3"/>
                      <a:pt x="0" y="2"/>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50" name="Freeform 3335">
                <a:extLst>
                  <a:ext uri="{FF2B5EF4-FFF2-40B4-BE49-F238E27FC236}">
                    <a16:creationId xmlns:a16="http://schemas.microsoft.com/office/drawing/2014/main" id="{8ABAF01B-5746-F8B9-9F24-E569131DE63C}"/>
                  </a:ext>
                </a:extLst>
              </p:cNvPr>
              <p:cNvSpPr>
                <a:spLocks/>
              </p:cNvSpPr>
              <p:nvPr/>
            </p:nvSpPr>
            <p:spPr bwMode="auto">
              <a:xfrm>
                <a:off x="11444307" y="3197291"/>
                <a:ext cx="27588" cy="24829"/>
              </a:xfrm>
              <a:custGeom>
                <a:avLst/>
                <a:gdLst>
                  <a:gd name="T0" fmla="*/ 0 w 4"/>
                  <a:gd name="T1" fmla="*/ 1 h 4"/>
                  <a:gd name="T2" fmla="*/ 2 w 4"/>
                  <a:gd name="T3" fmla="*/ 0 h 4"/>
                  <a:gd name="T4" fmla="*/ 4 w 4"/>
                  <a:gd name="T5" fmla="*/ 2 h 4"/>
                  <a:gd name="T6" fmla="*/ 1 w 4"/>
                  <a:gd name="T7" fmla="*/ 3 h 4"/>
                  <a:gd name="T8" fmla="*/ 0 w 4"/>
                  <a:gd name="T9" fmla="*/ 1 h 4"/>
                </a:gdLst>
                <a:ahLst/>
                <a:cxnLst>
                  <a:cxn ang="0">
                    <a:pos x="T0" y="T1"/>
                  </a:cxn>
                  <a:cxn ang="0">
                    <a:pos x="T2" y="T3"/>
                  </a:cxn>
                  <a:cxn ang="0">
                    <a:pos x="T4" y="T5"/>
                  </a:cxn>
                  <a:cxn ang="0">
                    <a:pos x="T6" y="T7"/>
                  </a:cxn>
                  <a:cxn ang="0">
                    <a:pos x="T8" y="T9"/>
                  </a:cxn>
                </a:cxnLst>
                <a:rect l="0" t="0" r="r" b="b"/>
                <a:pathLst>
                  <a:path w="4" h="4">
                    <a:moveTo>
                      <a:pt x="0" y="1"/>
                    </a:moveTo>
                    <a:cubicBezTo>
                      <a:pt x="0" y="0"/>
                      <a:pt x="1" y="0"/>
                      <a:pt x="2" y="0"/>
                    </a:cubicBezTo>
                    <a:cubicBezTo>
                      <a:pt x="3" y="0"/>
                      <a:pt x="4" y="1"/>
                      <a:pt x="4" y="2"/>
                    </a:cubicBezTo>
                    <a:cubicBezTo>
                      <a:pt x="3" y="3"/>
                      <a:pt x="2" y="4"/>
                      <a:pt x="1" y="3"/>
                    </a:cubicBezTo>
                    <a:cubicBezTo>
                      <a:pt x="0" y="3"/>
                      <a:pt x="0" y="2"/>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51" name="Freeform 3336">
                <a:extLst>
                  <a:ext uri="{FF2B5EF4-FFF2-40B4-BE49-F238E27FC236}">
                    <a16:creationId xmlns:a16="http://schemas.microsoft.com/office/drawing/2014/main" id="{1F988A8C-67A7-50B8-7B6D-B3ECD1B80430}"/>
                  </a:ext>
                </a:extLst>
              </p:cNvPr>
              <p:cNvSpPr>
                <a:spLocks/>
              </p:cNvSpPr>
              <p:nvPr/>
            </p:nvSpPr>
            <p:spPr bwMode="auto">
              <a:xfrm>
                <a:off x="10481482" y="2383442"/>
                <a:ext cx="52417" cy="52417"/>
              </a:xfrm>
              <a:custGeom>
                <a:avLst/>
                <a:gdLst>
                  <a:gd name="T0" fmla="*/ 2 w 8"/>
                  <a:gd name="T1" fmla="*/ 1 h 8"/>
                  <a:gd name="T2" fmla="*/ 7 w 8"/>
                  <a:gd name="T3" fmla="*/ 3 h 8"/>
                  <a:gd name="T4" fmla="*/ 5 w 8"/>
                  <a:gd name="T5" fmla="*/ 7 h 8"/>
                  <a:gd name="T6" fmla="*/ 1 w 8"/>
                  <a:gd name="T7" fmla="*/ 6 h 8"/>
                  <a:gd name="T8" fmla="*/ 2 w 8"/>
                  <a:gd name="T9" fmla="*/ 1 h 8"/>
                </a:gdLst>
                <a:ahLst/>
                <a:cxnLst>
                  <a:cxn ang="0">
                    <a:pos x="T0" y="T1"/>
                  </a:cxn>
                  <a:cxn ang="0">
                    <a:pos x="T2" y="T3"/>
                  </a:cxn>
                  <a:cxn ang="0">
                    <a:pos x="T4" y="T5"/>
                  </a:cxn>
                  <a:cxn ang="0">
                    <a:pos x="T6" y="T7"/>
                  </a:cxn>
                  <a:cxn ang="0">
                    <a:pos x="T8" y="T9"/>
                  </a:cxn>
                </a:cxnLst>
                <a:rect l="0" t="0" r="r" b="b"/>
                <a:pathLst>
                  <a:path w="8" h="8">
                    <a:moveTo>
                      <a:pt x="2" y="1"/>
                    </a:moveTo>
                    <a:cubicBezTo>
                      <a:pt x="4" y="0"/>
                      <a:pt x="6" y="1"/>
                      <a:pt x="7" y="3"/>
                    </a:cubicBezTo>
                    <a:cubicBezTo>
                      <a:pt x="8" y="4"/>
                      <a:pt x="7" y="6"/>
                      <a:pt x="5" y="7"/>
                    </a:cubicBezTo>
                    <a:cubicBezTo>
                      <a:pt x="4" y="8"/>
                      <a:pt x="2" y="7"/>
                      <a:pt x="1" y="6"/>
                    </a:cubicBezTo>
                    <a:cubicBezTo>
                      <a:pt x="0" y="4"/>
                      <a:pt x="0" y="2"/>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52" name="Freeform 3337">
                <a:extLst>
                  <a:ext uri="{FF2B5EF4-FFF2-40B4-BE49-F238E27FC236}">
                    <a16:creationId xmlns:a16="http://schemas.microsoft.com/office/drawing/2014/main" id="{2D9FD4EA-B77E-3FF8-EC69-4DCB87D48A82}"/>
                  </a:ext>
                </a:extLst>
              </p:cNvPr>
              <p:cNvSpPr>
                <a:spLocks/>
              </p:cNvSpPr>
              <p:nvPr/>
            </p:nvSpPr>
            <p:spPr bwMode="auto">
              <a:xfrm>
                <a:off x="9852474" y="2082732"/>
                <a:ext cx="52417" cy="52417"/>
              </a:xfrm>
              <a:custGeom>
                <a:avLst/>
                <a:gdLst>
                  <a:gd name="T0" fmla="*/ 3 w 8"/>
                  <a:gd name="T1" fmla="*/ 1 h 8"/>
                  <a:gd name="T2" fmla="*/ 7 w 8"/>
                  <a:gd name="T3" fmla="*/ 3 h 8"/>
                  <a:gd name="T4" fmla="*/ 6 w 8"/>
                  <a:gd name="T5" fmla="*/ 7 h 8"/>
                  <a:gd name="T6" fmla="*/ 1 w 8"/>
                  <a:gd name="T7" fmla="*/ 6 h 8"/>
                  <a:gd name="T8" fmla="*/ 3 w 8"/>
                  <a:gd name="T9" fmla="*/ 1 h 8"/>
                </a:gdLst>
                <a:ahLst/>
                <a:cxnLst>
                  <a:cxn ang="0">
                    <a:pos x="T0" y="T1"/>
                  </a:cxn>
                  <a:cxn ang="0">
                    <a:pos x="T2" y="T3"/>
                  </a:cxn>
                  <a:cxn ang="0">
                    <a:pos x="T4" y="T5"/>
                  </a:cxn>
                  <a:cxn ang="0">
                    <a:pos x="T6" y="T7"/>
                  </a:cxn>
                  <a:cxn ang="0">
                    <a:pos x="T8" y="T9"/>
                  </a:cxn>
                </a:cxnLst>
                <a:rect l="0" t="0" r="r" b="b"/>
                <a:pathLst>
                  <a:path w="8" h="8">
                    <a:moveTo>
                      <a:pt x="3" y="1"/>
                    </a:moveTo>
                    <a:cubicBezTo>
                      <a:pt x="4" y="0"/>
                      <a:pt x="6" y="1"/>
                      <a:pt x="7" y="3"/>
                    </a:cubicBezTo>
                    <a:cubicBezTo>
                      <a:pt x="8" y="4"/>
                      <a:pt x="8" y="6"/>
                      <a:pt x="6" y="7"/>
                    </a:cubicBezTo>
                    <a:cubicBezTo>
                      <a:pt x="4" y="8"/>
                      <a:pt x="2" y="8"/>
                      <a:pt x="1" y="6"/>
                    </a:cubicBezTo>
                    <a:cubicBezTo>
                      <a:pt x="0" y="4"/>
                      <a:pt x="1" y="2"/>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53" name="Freeform 3338">
                <a:extLst>
                  <a:ext uri="{FF2B5EF4-FFF2-40B4-BE49-F238E27FC236}">
                    <a16:creationId xmlns:a16="http://schemas.microsoft.com/office/drawing/2014/main" id="{1584EB02-0CD2-114B-C440-3F3AF6075A18}"/>
                  </a:ext>
                </a:extLst>
              </p:cNvPr>
              <p:cNvSpPr>
                <a:spLocks/>
              </p:cNvSpPr>
              <p:nvPr/>
            </p:nvSpPr>
            <p:spPr bwMode="auto">
              <a:xfrm>
                <a:off x="10357336" y="2673117"/>
                <a:ext cx="38623" cy="38623"/>
              </a:xfrm>
              <a:custGeom>
                <a:avLst/>
                <a:gdLst>
                  <a:gd name="T0" fmla="*/ 2 w 6"/>
                  <a:gd name="T1" fmla="*/ 1 h 6"/>
                  <a:gd name="T2" fmla="*/ 5 w 6"/>
                  <a:gd name="T3" fmla="*/ 2 h 6"/>
                  <a:gd name="T4" fmla="*/ 4 w 6"/>
                  <a:gd name="T5" fmla="*/ 5 h 6"/>
                  <a:gd name="T6" fmla="*/ 1 w 6"/>
                  <a:gd name="T7" fmla="*/ 4 h 6"/>
                  <a:gd name="T8" fmla="*/ 2 w 6"/>
                  <a:gd name="T9" fmla="*/ 1 h 6"/>
                </a:gdLst>
                <a:ahLst/>
                <a:cxnLst>
                  <a:cxn ang="0">
                    <a:pos x="T0" y="T1"/>
                  </a:cxn>
                  <a:cxn ang="0">
                    <a:pos x="T2" y="T3"/>
                  </a:cxn>
                  <a:cxn ang="0">
                    <a:pos x="T4" y="T5"/>
                  </a:cxn>
                  <a:cxn ang="0">
                    <a:pos x="T6" y="T7"/>
                  </a:cxn>
                  <a:cxn ang="0">
                    <a:pos x="T8" y="T9"/>
                  </a:cxn>
                </a:cxnLst>
                <a:rect l="0" t="0" r="r" b="b"/>
                <a:pathLst>
                  <a:path w="6" h="6">
                    <a:moveTo>
                      <a:pt x="2" y="1"/>
                    </a:moveTo>
                    <a:cubicBezTo>
                      <a:pt x="3" y="0"/>
                      <a:pt x="5" y="0"/>
                      <a:pt x="5" y="2"/>
                    </a:cubicBezTo>
                    <a:cubicBezTo>
                      <a:pt x="6" y="3"/>
                      <a:pt x="6" y="5"/>
                      <a:pt x="4" y="5"/>
                    </a:cubicBezTo>
                    <a:cubicBezTo>
                      <a:pt x="3" y="6"/>
                      <a:pt x="1" y="5"/>
                      <a:pt x="1" y="4"/>
                    </a:cubicBezTo>
                    <a:cubicBezTo>
                      <a:pt x="0" y="3"/>
                      <a:pt x="0" y="1"/>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54" name="Freeform 3339">
                <a:extLst>
                  <a:ext uri="{FF2B5EF4-FFF2-40B4-BE49-F238E27FC236}">
                    <a16:creationId xmlns:a16="http://schemas.microsoft.com/office/drawing/2014/main" id="{3D6B1928-1475-0716-66F7-836A0CDE3062}"/>
                  </a:ext>
                </a:extLst>
              </p:cNvPr>
              <p:cNvSpPr>
                <a:spLocks/>
              </p:cNvSpPr>
              <p:nvPr/>
            </p:nvSpPr>
            <p:spPr bwMode="auto">
              <a:xfrm>
                <a:off x="9813850" y="2554488"/>
                <a:ext cx="38623" cy="38623"/>
              </a:xfrm>
              <a:custGeom>
                <a:avLst/>
                <a:gdLst>
                  <a:gd name="T0" fmla="*/ 2 w 6"/>
                  <a:gd name="T1" fmla="*/ 1 h 6"/>
                  <a:gd name="T2" fmla="*/ 5 w 6"/>
                  <a:gd name="T3" fmla="*/ 2 h 6"/>
                  <a:gd name="T4" fmla="*/ 4 w 6"/>
                  <a:gd name="T5" fmla="*/ 6 h 6"/>
                  <a:gd name="T6" fmla="*/ 1 w 6"/>
                  <a:gd name="T7" fmla="*/ 5 h 6"/>
                  <a:gd name="T8" fmla="*/ 2 w 6"/>
                  <a:gd name="T9" fmla="*/ 1 h 6"/>
                </a:gdLst>
                <a:ahLst/>
                <a:cxnLst>
                  <a:cxn ang="0">
                    <a:pos x="T0" y="T1"/>
                  </a:cxn>
                  <a:cxn ang="0">
                    <a:pos x="T2" y="T3"/>
                  </a:cxn>
                  <a:cxn ang="0">
                    <a:pos x="T4" y="T5"/>
                  </a:cxn>
                  <a:cxn ang="0">
                    <a:pos x="T6" y="T7"/>
                  </a:cxn>
                  <a:cxn ang="0">
                    <a:pos x="T8" y="T9"/>
                  </a:cxn>
                </a:cxnLst>
                <a:rect l="0" t="0" r="r" b="b"/>
                <a:pathLst>
                  <a:path w="6" h="6">
                    <a:moveTo>
                      <a:pt x="2" y="1"/>
                    </a:moveTo>
                    <a:cubicBezTo>
                      <a:pt x="3" y="0"/>
                      <a:pt x="5" y="1"/>
                      <a:pt x="5" y="2"/>
                    </a:cubicBezTo>
                    <a:cubicBezTo>
                      <a:pt x="6" y="3"/>
                      <a:pt x="6" y="5"/>
                      <a:pt x="4" y="6"/>
                    </a:cubicBezTo>
                    <a:cubicBezTo>
                      <a:pt x="3" y="6"/>
                      <a:pt x="2" y="6"/>
                      <a:pt x="1" y="5"/>
                    </a:cubicBezTo>
                    <a:cubicBezTo>
                      <a:pt x="0" y="3"/>
                      <a:pt x="1" y="2"/>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55" name="Freeform 3340">
                <a:extLst>
                  <a:ext uri="{FF2B5EF4-FFF2-40B4-BE49-F238E27FC236}">
                    <a16:creationId xmlns:a16="http://schemas.microsoft.com/office/drawing/2014/main" id="{FB01D230-4C09-278B-AEC6-79770E8DE796}"/>
                  </a:ext>
                </a:extLst>
              </p:cNvPr>
              <p:cNvSpPr>
                <a:spLocks/>
              </p:cNvSpPr>
              <p:nvPr/>
            </p:nvSpPr>
            <p:spPr bwMode="auto">
              <a:xfrm>
                <a:off x="10972551" y="2797264"/>
                <a:ext cx="41382" cy="38623"/>
              </a:xfrm>
              <a:custGeom>
                <a:avLst/>
                <a:gdLst>
                  <a:gd name="T0" fmla="*/ 2 w 6"/>
                  <a:gd name="T1" fmla="*/ 0 h 6"/>
                  <a:gd name="T2" fmla="*/ 6 w 6"/>
                  <a:gd name="T3" fmla="*/ 1 h 6"/>
                  <a:gd name="T4" fmla="*/ 4 w 6"/>
                  <a:gd name="T5" fmla="*/ 5 h 6"/>
                  <a:gd name="T6" fmla="*/ 1 w 6"/>
                  <a:gd name="T7" fmla="*/ 4 h 6"/>
                  <a:gd name="T8" fmla="*/ 2 w 6"/>
                  <a:gd name="T9" fmla="*/ 0 h 6"/>
                </a:gdLst>
                <a:ahLst/>
                <a:cxnLst>
                  <a:cxn ang="0">
                    <a:pos x="T0" y="T1"/>
                  </a:cxn>
                  <a:cxn ang="0">
                    <a:pos x="T2" y="T3"/>
                  </a:cxn>
                  <a:cxn ang="0">
                    <a:pos x="T4" y="T5"/>
                  </a:cxn>
                  <a:cxn ang="0">
                    <a:pos x="T6" y="T7"/>
                  </a:cxn>
                  <a:cxn ang="0">
                    <a:pos x="T8" y="T9"/>
                  </a:cxn>
                </a:cxnLst>
                <a:rect l="0" t="0" r="r" b="b"/>
                <a:pathLst>
                  <a:path w="6" h="6">
                    <a:moveTo>
                      <a:pt x="2" y="0"/>
                    </a:moveTo>
                    <a:cubicBezTo>
                      <a:pt x="3" y="0"/>
                      <a:pt x="5" y="0"/>
                      <a:pt x="6" y="1"/>
                    </a:cubicBezTo>
                    <a:cubicBezTo>
                      <a:pt x="6" y="3"/>
                      <a:pt x="6" y="4"/>
                      <a:pt x="4" y="5"/>
                    </a:cubicBezTo>
                    <a:cubicBezTo>
                      <a:pt x="3" y="6"/>
                      <a:pt x="2" y="5"/>
                      <a:pt x="1" y="4"/>
                    </a:cubicBezTo>
                    <a:cubicBezTo>
                      <a:pt x="0" y="3"/>
                      <a:pt x="1"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56" name="Freeform 3341">
                <a:extLst>
                  <a:ext uri="{FF2B5EF4-FFF2-40B4-BE49-F238E27FC236}">
                    <a16:creationId xmlns:a16="http://schemas.microsoft.com/office/drawing/2014/main" id="{84E92FBE-2998-0AE1-3543-845C84545F9C}"/>
                  </a:ext>
                </a:extLst>
              </p:cNvPr>
              <p:cNvSpPr>
                <a:spLocks/>
              </p:cNvSpPr>
              <p:nvPr/>
            </p:nvSpPr>
            <p:spPr bwMode="auto">
              <a:xfrm>
                <a:off x="10771157" y="2582077"/>
                <a:ext cx="38623" cy="38623"/>
              </a:xfrm>
              <a:custGeom>
                <a:avLst/>
                <a:gdLst>
                  <a:gd name="T0" fmla="*/ 2 w 6"/>
                  <a:gd name="T1" fmla="*/ 1 h 6"/>
                  <a:gd name="T2" fmla="*/ 6 w 6"/>
                  <a:gd name="T3" fmla="*/ 2 h 6"/>
                  <a:gd name="T4" fmla="*/ 5 w 6"/>
                  <a:gd name="T5" fmla="*/ 6 h 6"/>
                  <a:gd name="T6" fmla="*/ 1 w 6"/>
                  <a:gd name="T7" fmla="*/ 5 h 6"/>
                  <a:gd name="T8" fmla="*/ 2 w 6"/>
                  <a:gd name="T9" fmla="*/ 1 h 6"/>
                </a:gdLst>
                <a:ahLst/>
                <a:cxnLst>
                  <a:cxn ang="0">
                    <a:pos x="T0" y="T1"/>
                  </a:cxn>
                  <a:cxn ang="0">
                    <a:pos x="T2" y="T3"/>
                  </a:cxn>
                  <a:cxn ang="0">
                    <a:pos x="T4" y="T5"/>
                  </a:cxn>
                  <a:cxn ang="0">
                    <a:pos x="T6" y="T7"/>
                  </a:cxn>
                  <a:cxn ang="0">
                    <a:pos x="T8" y="T9"/>
                  </a:cxn>
                </a:cxnLst>
                <a:rect l="0" t="0" r="r" b="b"/>
                <a:pathLst>
                  <a:path w="6" h="6">
                    <a:moveTo>
                      <a:pt x="2" y="1"/>
                    </a:moveTo>
                    <a:cubicBezTo>
                      <a:pt x="3" y="0"/>
                      <a:pt x="5" y="1"/>
                      <a:pt x="6" y="2"/>
                    </a:cubicBezTo>
                    <a:cubicBezTo>
                      <a:pt x="6" y="3"/>
                      <a:pt x="6" y="5"/>
                      <a:pt x="5" y="6"/>
                    </a:cubicBezTo>
                    <a:cubicBezTo>
                      <a:pt x="3" y="6"/>
                      <a:pt x="2" y="6"/>
                      <a:pt x="1" y="5"/>
                    </a:cubicBezTo>
                    <a:cubicBezTo>
                      <a:pt x="0" y="3"/>
                      <a:pt x="1" y="2"/>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57" name="Freeform 3342">
                <a:extLst>
                  <a:ext uri="{FF2B5EF4-FFF2-40B4-BE49-F238E27FC236}">
                    <a16:creationId xmlns:a16="http://schemas.microsoft.com/office/drawing/2014/main" id="{02F50A24-9476-E931-5F56-054C45DE68C7}"/>
                  </a:ext>
                </a:extLst>
              </p:cNvPr>
              <p:cNvSpPr>
                <a:spLocks/>
              </p:cNvSpPr>
              <p:nvPr/>
            </p:nvSpPr>
            <p:spPr bwMode="auto">
              <a:xfrm>
                <a:off x="9571075" y="1663393"/>
                <a:ext cx="38623" cy="38623"/>
              </a:xfrm>
              <a:custGeom>
                <a:avLst/>
                <a:gdLst>
                  <a:gd name="T0" fmla="*/ 2 w 6"/>
                  <a:gd name="T1" fmla="*/ 1 h 6"/>
                  <a:gd name="T2" fmla="*/ 6 w 6"/>
                  <a:gd name="T3" fmla="*/ 2 h 6"/>
                  <a:gd name="T4" fmla="*/ 5 w 6"/>
                  <a:gd name="T5" fmla="*/ 6 h 6"/>
                  <a:gd name="T6" fmla="*/ 1 w 6"/>
                  <a:gd name="T7" fmla="*/ 5 h 6"/>
                  <a:gd name="T8" fmla="*/ 2 w 6"/>
                  <a:gd name="T9" fmla="*/ 1 h 6"/>
                </a:gdLst>
                <a:ahLst/>
                <a:cxnLst>
                  <a:cxn ang="0">
                    <a:pos x="T0" y="T1"/>
                  </a:cxn>
                  <a:cxn ang="0">
                    <a:pos x="T2" y="T3"/>
                  </a:cxn>
                  <a:cxn ang="0">
                    <a:pos x="T4" y="T5"/>
                  </a:cxn>
                  <a:cxn ang="0">
                    <a:pos x="T6" y="T7"/>
                  </a:cxn>
                  <a:cxn ang="0">
                    <a:pos x="T8" y="T9"/>
                  </a:cxn>
                </a:cxnLst>
                <a:rect l="0" t="0" r="r" b="b"/>
                <a:pathLst>
                  <a:path w="6" h="6">
                    <a:moveTo>
                      <a:pt x="2" y="1"/>
                    </a:moveTo>
                    <a:cubicBezTo>
                      <a:pt x="3" y="0"/>
                      <a:pt x="5" y="1"/>
                      <a:pt x="6" y="2"/>
                    </a:cubicBezTo>
                    <a:cubicBezTo>
                      <a:pt x="6" y="3"/>
                      <a:pt x="6" y="5"/>
                      <a:pt x="5" y="6"/>
                    </a:cubicBezTo>
                    <a:cubicBezTo>
                      <a:pt x="3" y="6"/>
                      <a:pt x="2" y="6"/>
                      <a:pt x="1" y="5"/>
                    </a:cubicBezTo>
                    <a:cubicBezTo>
                      <a:pt x="0" y="3"/>
                      <a:pt x="1" y="2"/>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58" name="Freeform 3343">
                <a:extLst>
                  <a:ext uri="{FF2B5EF4-FFF2-40B4-BE49-F238E27FC236}">
                    <a16:creationId xmlns:a16="http://schemas.microsoft.com/office/drawing/2014/main" id="{7D2021A7-135C-4153-AB23-C1BBE8329737}"/>
                  </a:ext>
                </a:extLst>
              </p:cNvPr>
              <p:cNvSpPr>
                <a:spLocks/>
              </p:cNvSpPr>
              <p:nvPr/>
            </p:nvSpPr>
            <p:spPr bwMode="auto">
              <a:xfrm>
                <a:off x="9146218" y="1806851"/>
                <a:ext cx="38623" cy="46900"/>
              </a:xfrm>
              <a:custGeom>
                <a:avLst/>
                <a:gdLst>
                  <a:gd name="T0" fmla="*/ 2 w 6"/>
                  <a:gd name="T1" fmla="*/ 1 h 7"/>
                  <a:gd name="T2" fmla="*/ 6 w 6"/>
                  <a:gd name="T3" fmla="*/ 2 h 7"/>
                  <a:gd name="T4" fmla="*/ 5 w 6"/>
                  <a:gd name="T5" fmla="*/ 6 h 7"/>
                  <a:gd name="T6" fmla="*/ 1 w 6"/>
                  <a:gd name="T7" fmla="*/ 5 h 7"/>
                  <a:gd name="T8" fmla="*/ 2 w 6"/>
                  <a:gd name="T9" fmla="*/ 1 h 7"/>
                </a:gdLst>
                <a:ahLst/>
                <a:cxnLst>
                  <a:cxn ang="0">
                    <a:pos x="T0" y="T1"/>
                  </a:cxn>
                  <a:cxn ang="0">
                    <a:pos x="T2" y="T3"/>
                  </a:cxn>
                  <a:cxn ang="0">
                    <a:pos x="T4" y="T5"/>
                  </a:cxn>
                  <a:cxn ang="0">
                    <a:pos x="T6" y="T7"/>
                  </a:cxn>
                  <a:cxn ang="0">
                    <a:pos x="T8" y="T9"/>
                  </a:cxn>
                </a:cxnLst>
                <a:rect l="0" t="0" r="r" b="b"/>
                <a:pathLst>
                  <a:path w="6" h="7">
                    <a:moveTo>
                      <a:pt x="2" y="1"/>
                    </a:moveTo>
                    <a:cubicBezTo>
                      <a:pt x="3" y="0"/>
                      <a:pt x="5" y="1"/>
                      <a:pt x="6" y="2"/>
                    </a:cubicBezTo>
                    <a:cubicBezTo>
                      <a:pt x="6" y="4"/>
                      <a:pt x="6" y="5"/>
                      <a:pt x="5" y="6"/>
                    </a:cubicBezTo>
                    <a:cubicBezTo>
                      <a:pt x="3" y="7"/>
                      <a:pt x="2" y="6"/>
                      <a:pt x="1" y="5"/>
                    </a:cubicBezTo>
                    <a:cubicBezTo>
                      <a:pt x="0" y="3"/>
                      <a:pt x="1" y="2"/>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59" name="Freeform 3344">
                <a:extLst>
                  <a:ext uri="{FF2B5EF4-FFF2-40B4-BE49-F238E27FC236}">
                    <a16:creationId xmlns:a16="http://schemas.microsoft.com/office/drawing/2014/main" id="{5C7E18ED-C8D6-E12E-7106-871705AD8E26}"/>
                  </a:ext>
                </a:extLst>
              </p:cNvPr>
              <p:cNvSpPr>
                <a:spLocks/>
              </p:cNvSpPr>
              <p:nvPr/>
            </p:nvSpPr>
            <p:spPr bwMode="auto">
              <a:xfrm>
                <a:off x="10644252" y="3117286"/>
                <a:ext cx="41382" cy="41382"/>
              </a:xfrm>
              <a:custGeom>
                <a:avLst/>
                <a:gdLst>
                  <a:gd name="T0" fmla="*/ 2 w 6"/>
                  <a:gd name="T1" fmla="*/ 1 h 6"/>
                  <a:gd name="T2" fmla="*/ 6 w 6"/>
                  <a:gd name="T3" fmla="*/ 2 h 6"/>
                  <a:gd name="T4" fmla="*/ 4 w 6"/>
                  <a:gd name="T5" fmla="*/ 5 h 6"/>
                  <a:gd name="T6" fmla="*/ 1 w 6"/>
                  <a:gd name="T7" fmla="*/ 4 h 6"/>
                  <a:gd name="T8" fmla="*/ 2 w 6"/>
                  <a:gd name="T9" fmla="*/ 1 h 6"/>
                </a:gdLst>
                <a:ahLst/>
                <a:cxnLst>
                  <a:cxn ang="0">
                    <a:pos x="T0" y="T1"/>
                  </a:cxn>
                  <a:cxn ang="0">
                    <a:pos x="T2" y="T3"/>
                  </a:cxn>
                  <a:cxn ang="0">
                    <a:pos x="T4" y="T5"/>
                  </a:cxn>
                  <a:cxn ang="0">
                    <a:pos x="T6" y="T7"/>
                  </a:cxn>
                  <a:cxn ang="0">
                    <a:pos x="T8" y="T9"/>
                  </a:cxn>
                </a:cxnLst>
                <a:rect l="0" t="0" r="r" b="b"/>
                <a:pathLst>
                  <a:path w="6" h="6">
                    <a:moveTo>
                      <a:pt x="2" y="1"/>
                    </a:moveTo>
                    <a:cubicBezTo>
                      <a:pt x="3" y="0"/>
                      <a:pt x="5" y="0"/>
                      <a:pt x="6" y="2"/>
                    </a:cubicBezTo>
                    <a:cubicBezTo>
                      <a:pt x="6" y="3"/>
                      <a:pt x="6" y="5"/>
                      <a:pt x="4" y="5"/>
                    </a:cubicBezTo>
                    <a:cubicBezTo>
                      <a:pt x="3" y="6"/>
                      <a:pt x="2" y="5"/>
                      <a:pt x="1" y="4"/>
                    </a:cubicBezTo>
                    <a:cubicBezTo>
                      <a:pt x="0" y="3"/>
                      <a:pt x="1" y="1"/>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60" name="Freeform 3345">
                <a:extLst>
                  <a:ext uri="{FF2B5EF4-FFF2-40B4-BE49-F238E27FC236}">
                    <a16:creationId xmlns:a16="http://schemas.microsoft.com/office/drawing/2014/main" id="{008E5020-4CED-C745-C82D-9D20B9F84ED7}"/>
                  </a:ext>
                </a:extLst>
              </p:cNvPr>
              <p:cNvSpPr>
                <a:spLocks/>
              </p:cNvSpPr>
              <p:nvPr/>
            </p:nvSpPr>
            <p:spPr bwMode="auto">
              <a:xfrm>
                <a:off x="10633217" y="2844164"/>
                <a:ext cx="24829" cy="24829"/>
              </a:xfrm>
              <a:custGeom>
                <a:avLst/>
                <a:gdLst>
                  <a:gd name="T0" fmla="*/ 1 w 4"/>
                  <a:gd name="T1" fmla="*/ 0 h 4"/>
                  <a:gd name="T2" fmla="*/ 4 w 4"/>
                  <a:gd name="T3" fmla="*/ 1 h 4"/>
                  <a:gd name="T4" fmla="*/ 3 w 4"/>
                  <a:gd name="T5" fmla="*/ 4 h 4"/>
                  <a:gd name="T6" fmla="*/ 0 w 4"/>
                  <a:gd name="T7" fmla="*/ 3 h 4"/>
                  <a:gd name="T8" fmla="*/ 1 w 4"/>
                  <a:gd name="T9" fmla="*/ 0 h 4"/>
                </a:gdLst>
                <a:ahLst/>
                <a:cxnLst>
                  <a:cxn ang="0">
                    <a:pos x="T0" y="T1"/>
                  </a:cxn>
                  <a:cxn ang="0">
                    <a:pos x="T2" y="T3"/>
                  </a:cxn>
                  <a:cxn ang="0">
                    <a:pos x="T4" y="T5"/>
                  </a:cxn>
                  <a:cxn ang="0">
                    <a:pos x="T6" y="T7"/>
                  </a:cxn>
                  <a:cxn ang="0">
                    <a:pos x="T8" y="T9"/>
                  </a:cxn>
                </a:cxnLst>
                <a:rect l="0" t="0" r="r" b="b"/>
                <a:pathLst>
                  <a:path w="4" h="4">
                    <a:moveTo>
                      <a:pt x="1" y="0"/>
                    </a:moveTo>
                    <a:cubicBezTo>
                      <a:pt x="2" y="0"/>
                      <a:pt x="3" y="0"/>
                      <a:pt x="4" y="1"/>
                    </a:cubicBezTo>
                    <a:cubicBezTo>
                      <a:pt x="4" y="2"/>
                      <a:pt x="4" y="3"/>
                      <a:pt x="3" y="4"/>
                    </a:cubicBezTo>
                    <a:cubicBezTo>
                      <a:pt x="2" y="4"/>
                      <a:pt x="1" y="4"/>
                      <a:pt x="0" y="3"/>
                    </a:cubicBezTo>
                    <a:cubicBezTo>
                      <a:pt x="0" y="2"/>
                      <a:pt x="0"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61" name="Freeform 3346">
                <a:extLst>
                  <a:ext uri="{FF2B5EF4-FFF2-40B4-BE49-F238E27FC236}">
                    <a16:creationId xmlns:a16="http://schemas.microsoft.com/office/drawing/2014/main" id="{6E400B2C-ACA4-587A-837F-74E86C467370}"/>
                  </a:ext>
                </a:extLst>
              </p:cNvPr>
              <p:cNvSpPr>
                <a:spLocks/>
              </p:cNvSpPr>
              <p:nvPr/>
            </p:nvSpPr>
            <p:spPr bwMode="auto">
              <a:xfrm>
                <a:off x="10790469" y="3335232"/>
                <a:ext cx="33106" cy="24829"/>
              </a:xfrm>
              <a:custGeom>
                <a:avLst/>
                <a:gdLst>
                  <a:gd name="T0" fmla="*/ 2 w 5"/>
                  <a:gd name="T1" fmla="*/ 1 h 4"/>
                  <a:gd name="T2" fmla="*/ 4 w 5"/>
                  <a:gd name="T3" fmla="*/ 1 h 4"/>
                  <a:gd name="T4" fmla="*/ 3 w 5"/>
                  <a:gd name="T5" fmla="*/ 4 h 4"/>
                  <a:gd name="T6" fmla="*/ 1 w 5"/>
                  <a:gd name="T7" fmla="*/ 3 h 4"/>
                  <a:gd name="T8" fmla="*/ 2 w 5"/>
                  <a:gd name="T9" fmla="*/ 1 h 4"/>
                </a:gdLst>
                <a:ahLst/>
                <a:cxnLst>
                  <a:cxn ang="0">
                    <a:pos x="T0" y="T1"/>
                  </a:cxn>
                  <a:cxn ang="0">
                    <a:pos x="T2" y="T3"/>
                  </a:cxn>
                  <a:cxn ang="0">
                    <a:pos x="T4" y="T5"/>
                  </a:cxn>
                  <a:cxn ang="0">
                    <a:pos x="T6" y="T7"/>
                  </a:cxn>
                  <a:cxn ang="0">
                    <a:pos x="T8" y="T9"/>
                  </a:cxn>
                </a:cxnLst>
                <a:rect l="0" t="0" r="r" b="b"/>
                <a:pathLst>
                  <a:path w="5" h="4">
                    <a:moveTo>
                      <a:pt x="2" y="1"/>
                    </a:moveTo>
                    <a:cubicBezTo>
                      <a:pt x="2" y="0"/>
                      <a:pt x="4" y="1"/>
                      <a:pt x="4" y="1"/>
                    </a:cubicBezTo>
                    <a:cubicBezTo>
                      <a:pt x="5" y="2"/>
                      <a:pt x="4" y="3"/>
                      <a:pt x="3" y="4"/>
                    </a:cubicBezTo>
                    <a:cubicBezTo>
                      <a:pt x="2" y="4"/>
                      <a:pt x="1" y="4"/>
                      <a:pt x="1" y="3"/>
                    </a:cubicBezTo>
                    <a:cubicBezTo>
                      <a:pt x="0" y="2"/>
                      <a:pt x="1" y="1"/>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62" name="Freeform 3347">
                <a:extLst>
                  <a:ext uri="{FF2B5EF4-FFF2-40B4-BE49-F238E27FC236}">
                    <a16:creationId xmlns:a16="http://schemas.microsoft.com/office/drawing/2014/main" id="{0F7748C9-48E7-A30D-7D7B-9C1702F592D8}"/>
                  </a:ext>
                </a:extLst>
              </p:cNvPr>
              <p:cNvSpPr>
                <a:spLocks/>
              </p:cNvSpPr>
              <p:nvPr/>
            </p:nvSpPr>
            <p:spPr bwMode="auto">
              <a:xfrm>
                <a:off x="10776675" y="2915893"/>
                <a:ext cx="24829" cy="33106"/>
              </a:xfrm>
              <a:custGeom>
                <a:avLst/>
                <a:gdLst>
                  <a:gd name="T0" fmla="*/ 1 w 4"/>
                  <a:gd name="T1" fmla="*/ 1 h 5"/>
                  <a:gd name="T2" fmla="*/ 4 w 4"/>
                  <a:gd name="T3" fmla="*/ 1 h 5"/>
                  <a:gd name="T4" fmla="*/ 3 w 4"/>
                  <a:gd name="T5" fmla="*/ 4 h 5"/>
                  <a:gd name="T6" fmla="*/ 0 w 4"/>
                  <a:gd name="T7" fmla="*/ 3 h 5"/>
                  <a:gd name="T8" fmla="*/ 1 w 4"/>
                  <a:gd name="T9" fmla="*/ 1 h 5"/>
                </a:gdLst>
                <a:ahLst/>
                <a:cxnLst>
                  <a:cxn ang="0">
                    <a:pos x="T0" y="T1"/>
                  </a:cxn>
                  <a:cxn ang="0">
                    <a:pos x="T2" y="T3"/>
                  </a:cxn>
                  <a:cxn ang="0">
                    <a:pos x="T4" y="T5"/>
                  </a:cxn>
                  <a:cxn ang="0">
                    <a:pos x="T6" y="T7"/>
                  </a:cxn>
                  <a:cxn ang="0">
                    <a:pos x="T8" y="T9"/>
                  </a:cxn>
                </a:cxnLst>
                <a:rect l="0" t="0" r="r" b="b"/>
                <a:pathLst>
                  <a:path w="4" h="5">
                    <a:moveTo>
                      <a:pt x="1" y="1"/>
                    </a:moveTo>
                    <a:cubicBezTo>
                      <a:pt x="2" y="0"/>
                      <a:pt x="3" y="1"/>
                      <a:pt x="4" y="1"/>
                    </a:cubicBezTo>
                    <a:cubicBezTo>
                      <a:pt x="4" y="2"/>
                      <a:pt x="4" y="4"/>
                      <a:pt x="3" y="4"/>
                    </a:cubicBezTo>
                    <a:cubicBezTo>
                      <a:pt x="2" y="5"/>
                      <a:pt x="1" y="4"/>
                      <a:pt x="0" y="3"/>
                    </a:cubicBezTo>
                    <a:cubicBezTo>
                      <a:pt x="0" y="2"/>
                      <a:pt x="0"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63" name="Freeform 3348">
                <a:extLst>
                  <a:ext uri="{FF2B5EF4-FFF2-40B4-BE49-F238E27FC236}">
                    <a16:creationId xmlns:a16="http://schemas.microsoft.com/office/drawing/2014/main" id="{0C3DB692-9820-9D70-229B-A11F7BB8A94A}"/>
                  </a:ext>
                </a:extLst>
              </p:cNvPr>
              <p:cNvSpPr>
                <a:spLocks/>
              </p:cNvSpPr>
              <p:nvPr/>
            </p:nvSpPr>
            <p:spPr bwMode="auto">
              <a:xfrm>
                <a:off x="10867716" y="2319990"/>
                <a:ext cx="33106" cy="24829"/>
              </a:xfrm>
              <a:custGeom>
                <a:avLst/>
                <a:gdLst>
                  <a:gd name="T0" fmla="*/ 2 w 5"/>
                  <a:gd name="T1" fmla="*/ 1 h 4"/>
                  <a:gd name="T2" fmla="*/ 4 w 5"/>
                  <a:gd name="T3" fmla="*/ 1 h 4"/>
                  <a:gd name="T4" fmla="*/ 3 w 5"/>
                  <a:gd name="T5" fmla="*/ 4 h 4"/>
                  <a:gd name="T6" fmla="*/ 1 w 5"/>
                  <a:gd name="T7" fmla="*/ 3 h 4"/>
                  <a:gd name="T8" fmla="*/ 2 w 5"/>
                  <a:gd name="T9" fmla="*/ 1 h 4"/>
                </a:gdLst>
                <a:ahLst/>
                <a:cxnLst>
                  <a:cxn ang="0">
                    <a:pos x="T0" y="T1"/>
                  </a:cxn>
                  <a:cxn ang="0">
                    <a:pos x="T2" y="T3"/>
                  </a:cxn>
                  <a:cxn ang="0">
                    <a:pos x="T4" y="T5"/>
                  </a:cxn>
                  <a:cxn ang="0">
                    <a:pos x="T6" y="T7"/>
                  </a:cxn>
                  <a:cxn ang="0">
                    <a:pos x="T8" y="T9"/>
                  </a:cxn>
                </a:cxnLst>
                <a:rect l="0" t="0" r="r" b="b"/>
                <a:pathLst>
                  <a:path w="5" h="4">
                    <a:moveTo>
                      <a:pt x="2" y="1"/>
                    </a:moveTo>
                    <a:cubicBezTo>
                      <a:pt x="3" y="0"/>
                      <a:pt x="4" y="1"/>
                      <a:pt x="4" y="1"/>
                    </a:cubicBezTo>
                    <a:cubicBezTo>
                      <a:pt x="5" y="2"/>
                      <a:pt x="4" y="4"/>
                      <a:pt x="3" y="4"/>
                    </a:cubicBezTo>
                    <a:cubicBezTo>
                      <a:pt x="3" y="4"/>
                      <a:pt x="1" y="4"/>
                      <a:pt x="1" y="3"/>
                    </a:cubicBezTo>
                    <a:cubicBezTo>
                      <a:pt x="0" y="2"/>
                      <a:pt x="1" y="1"/>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64" name="Freeform 3349">
                <a:extLst>
                  <a:ext uri="{FF2B5EF4-FFF2-40B4-BE49-F238E27FC236}">
                    <a16:creationId xmlns:a16="http://schemas.microsoft.com/office/drawing/2014/main" id="{73931403-EAEF-4AE6-4142-1C81096D18DF}"/>
                  </a:ext>
                </a:extLst>
              </p:cNvPr>
              <p:cNvSpPr>
                <a:spLocks/>
              </p:cNvSpPr>
              <p:nvPr/>
            </p:nvSpPr>
            <p:spPr bwMode="auto">
              <a:xfrm>
                <a:off x="10277330" y="2430342"/>
                <a:ext cx="27588" cy="33106"/>
              </a:xfrm>
              <a:custGeom>
                <a:avLst/>
                <a:gdLst>
                  <a:gd name="T0" fmla="*/ 1 w 4"/>
                  <a:gd name="T1" fmla="*/ 1 h 5"/>
                  <a:gd name="T2" fmla="*/ 4 w 4"/>
                  <a:gd name="T3" fmla="*/ 2 h 5"/>
                  <a:gd name="T4" fmla="*/ 3 w 4"/>
                  <a:gd name="T5" fmla="*/ 4 h 5"/>
                  <a:gd name="T6" fmla="*/ 1 w 4"/>
                  <a:gd name="T7" fmla="*/ 3 h 5"/>
                  <a:gd name="T8" fmla="*/ 1 w 4"/>
                  <a:gd name="T9" fmla="*/ 1 h 5"/>
                </a:gdLst>
                <a:ahLst/>
                <a:cxnLst>
                  <a:cxn ang="0">
                    <a:pos x="T0" y="T1"/>
                  </a:cxn>
                  <a:cxn ang="0">
                    <a:pos x="T2" y="T3"/>
                  </a:cxn>
                  <a:cxn ang="0">
                    <a:pos x="T4" y="T5"/>
                  </a:cxn>
                  <a:cxn ang="0">
                    <a:pos x="T6" y="T7"/>
                  </a:cxn>
                  <a:cxn ang="0">
                    <a:pos x="T8" y="T9"/>
                  </a:cxn>
                </a:cxnLst>
                <a:rect l="0" t="0" r="r" b="b"/>
                <a:pathLst>
                  <a:path w="4" h="5">
                    <a:moveTo>
                      <a:pt x="1" y="1"/>
                    </a:moveTo>
                    <a:cubicBezTo>
                      <a:pt x="2" y="0"/>
                      <a:pt x="3" y="1"/>
                      <a:pt x="4" y="2"/>
                    </a:cubicBezTo>
                    <a:cubicBezTo>
                      <a:pt x="4" y="3"/>
                      <a:pt x="4" y="4"/>
                      <a:pt x="3" y="4"/>
                    </a:cubicBezTo>
                    <a:cubicBezTo>
                      <a:pt x="2" y="5"/>
                      <a:pt x="1" y="4"/>
                      <a:pt x="1" y="3"/>
                    </a:cubicBezTo>
                    <a:cubicBezTo>
                      <a:pt x="0" y="2"/>
                      <a:pt x="0"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65" name="Freeform 3350">
                <a:extLst>
                  <a:ext uri="{FF2B5EF4-FFF2-40B4-BE49-F238E27FC236}">
                    <a16:creationId xmlns:a16="http://schemas.microsoft.com/office/drawing/2014/main" id="{87D31082-68E2-32F1-E361-4760D2FDF611}"/>
                  </a:ext>
                </a:extLst>
              </p:cNvPr>
              <p:cNvSpPr>
                <a:spLocks/>
              </p:cNvSpPr>
              <p:nvPr/>
            </p:nvSpPr>
            <p:spPr bwMode="auto">
              <a:xfrm>
                <a:off x="9995932" y="1834439"/>
                <a:ext cx="27588" cy="24829"/>
              </a:xfrm>
              <a:custGeom>
                <a:avLst/>
                <a:gdLst>
                  <a:gd name="T0" fmla="*/ 1 w 4"/>
                  <a:gd name="T1" fmla="*/ 0 h 4"/>
                  <a:gd name="T2" fmla="*/ 4 w 4"/>
                  <a:gd name="T3" fmla="*/ 1 h 4"/>
                  <a:gd name="T4" fmla="*/ 3 w 4"/>
                  <a:gd name="T5" fmla="*/ 4 h 4"/>
                  <a:gd name="T6" fmla="*/ 0 w 4"/>
                  <a:gd name="T7" fmla="*/ 3 h 4"/>
                  <a:gd name="T8" fmla="*/ 1 w 4"/>
                  <a:gd name="T9" fmla="*/ 0 h 4"/>
                </a:gdLst>
                <a:ahLst/>
                <a:cxnLst>
                  <a:cxn ang="0">
                    <a:pos x="T0" y="T1"/>
                  </a:cxn>
                  <a:cxn ang="0">
                    <a:pos x="T2" y="T3"/>
                  </a:cxn>
                  <a:cxn ang="0">
                    <a:pos x="T4" y="T5"/>
                  </a:cxn>
                  <a:cxn ang="0">
                    <a:pos x="T6" y="T7"/>
                  </a:cxn>
                  <a:cxn ang="0">
                    <a:pos x="T8" y="T9"/>
                  </a:cxn>
                </a:cxnLst>
                <a:rect l="0" t="0" r="r" b="b"/>
                <a:pathLst>
                  <a:path w="4" h="4">
                    <a:moveTo>
                      <a:pt x="1" y="0"/>
                    </a:moveTo>
                    <a:cubicBezTo>
                      <a:pt x="2" y="0"/>
                      <a:pt x="3" y="0"/>
                      <a:pt x="4" y="1"/>
                    </a:cubicBezTo>
                    <a:cubicBezTo>
                      <a:pt x="4" y="2"/>
                      <a:pt x="4" y="3"/>
                      <a:pt x="3" y="4"/>
                    </a:cubicBezTo>
                    <a:cubicBezTo>
                      <a:pt x="2" y="4"/>
                      <a:pt x="1" y="4"/>
                      <a:pt x="0" y="3"/>
                    </a:cubicBezTo>
                    <a:cubicBezTo>
                      <a:pt x="0" y="2"/>
                      <a:pt x="0"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grpSp>
      <p:sp>
        <p:nvSpPr>
          <p:cNvPr id="12" name="TextBox 11">
            <a:extLst>
              <a:ext uri="{FF2B5EF4-FFF2-40B4-BE49-F238E27FC236}">
                <a16:creationId xmlns:a16="http://schemas.microsoft.com/office/drawing/2014/main" id="{AEBA6478-0E4C-93D6-C0D2-0C37D5E1D646}"/>
              </a:ext>
            </a:extLst>
          </p:cNvPr>
          <p:cNvSpPr txBox="1"/>
          <p:nvPr/>
        </p:nvSpPr>
        <p:spPr>
          <a:xfrm>
            <a:off x="1427816" y="1399308"/>
            <a:ext cx="2668228" cy="246221"/>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srgbClr val="0044FF"/>
                </a:solidFill>
                <a:effectLst/>
                <a:uLnTx/>
                <a:uFillTx/>
                <a:latin typeface="Bahnschrift" panose="020B0502040204020203" pitchFamily="34" charset="0"/>
                <a:ea typeface="+mn-ea"/>
                <a:cs typeface="+mn-cs"/>
              </a:rPr>
              <a:t>Abigail (Abby) Gilbert</a:t>
            </a:r>
          </a:p>
        </p:txBody>
      </p:sp>
      <p:sp>
        <p:nvSpPr>
          <p:cNvPr id="13" name="TextBox 12">
            <a:extLst>
              <a:ext uri="{FF2B5EF4-FFF2-40B4-BE49-F238E27FC236}">
                <a16:creationId xmlns:a16="http://schemas.microsoft.com/office/drawing/2014/main" id="{BBACCFA7-1DA1-A649-80C2-460EB73760FD}"/>
              </a:ext>
            </a:extLst>
          </p:cNvPr>
          <p:cNvSpPr txBox="1"/>
          <p:nvPr/>
        </p:nvSpPr>
        <p:spPr>
          <a:xfrm>
            <a:off x="490224" y="2491726"/>
            <a:ext cx="4348401" cy="1015663"/>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750" b="0" i="0" u="none" strike="noStrike" kern="1200" cap="none" spc="0" normalizeH="0" baseline="0" noProof="0" dirty="0">
                <a:ln>
                  <a:noFill/>
                </a:ln>
                <a:solidFill>
                  <a:prstClr val="black"/>
                </a:solidFill>
                <a:effectLst/>
                <a:uLnTx/>
                <a:uFillTx/>
                <a:latin typeface="Bahnschrift" panose="020B0502040204020203" pitchFamily="34" charset="0"/>
                <a:ea typeface="+mn-ea"/>
                <a:cs typeface="+mn-cs"/>
              </a:rPr>
              <a:t>I am the Co-Director of the Institute for the Future of Work (IFOW). IFOW is a research and development institute with a mission to build a fairer future through better work through the current technological transition. I ensure that IFOW's research and research architecture is designed to inform our charitable, strategic objectives and be the basis of evidence-based policy. This includes the creation of a new workplace-AI </a:t>
            </a:r>
            <a:r>
              <a:rPr kumimoji="0" lang="en-US" sz="750" b="0" i="0" u="none" strike="noStrike" kern="1200" cap="none" spc="0" normalizeH="0" baseline="0" noProof="0" dirty="0" err="1">
                <a:ln>
                  <a:noFill/>
                </a:ln>
                <a:solidFill>
                  <a:prstClr val="black"/>
                </a:solidFill>
                <a:effectLst/>
                <a:uLnTx/>
                <a:uFillTx/>
                <a:latin typeface="Bahnschrift" panose="020B0502040204020203" pitchFamily="34" charset="0"/>
                <a:ea typeface="+mn-ea"/>
                <a:cs typeface="+mn-cs"/>
              </a:rPr>
              <a:t>focussed</a:t>
            </a:r>
            <a:r>
              <a:rPr kumimoji="0" lang="en-US" sz="750" b="0" i="0" u="none" strike="noStrike" kern="1200" cap="none" spc="0" normalizeH="0" baseline="0" noProof="0" dirty="0">
                <a:ln>
                  <a:noFill/>
                </a:ln>
                <a:solidFill>
                  <a:prstClr val="black"/>
                </a:solidFill>
                <a:effectLst/>
                <a:uLnTx/>
                <a:uFillTx/>
                <a:latin typeface="Bahnschrift" panose="020B0502040204020203" pitchFamily="34" charset="0"/>
                <a:ea typeface="+mn-ea"/>
                <a:cs typeface="+mn-cs"/>
              </a:rPr>
              <a:t> Sandbox, which brings lessons from practical applications of AI governance methods deployed in workplace contexts, to a group of UK regulators. Before joining IFOW I spent a decade in research, across academic, think tank and public sector contexts. I hold a PhD from the University of Manchester. </a:t>
            </a:r>
          </a:p>
        </p:txBody>
      </p:sp>
      <p:sp>
        <p:nvSpPr>
          <p:cNvPr id="15" name="TextBox 14">
            <a:extLst>
              <a:ext uri="{FF2B5EF4-FFF2-40B4-BE49-F238E27FC236}">
                <a16:creationId xmlns:a16="http://schemas.microsoft.com/office/drawing/2014/main" id="{862F4F8F-6EA6-AFB1-8C5D-D727FC28C805}"/>
              </a:ext>
            </a:extLst>
          </p:cNvPr>
          <p:cNvSpPr txBox="1"/>
          <p:nvPr/>
        </p:nvSpPr>
        <p:spPr>
          <a:xfrm>
            <a:off x="1427816" y="1768640"/>
            <a:ext cx="2668228" cy="230832"/>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effectLst/>
                <a:uLnTx/>
                <a:uFillTx/>
                <a:latin typeface="Bahnschrift" panose="020B0502040204020203" pitchFamily="34" charset="0"/>
                <a:ea typeface="+mn-ea"/>
                <a:cs typeface="+mn-cs"/>
              </a:rPr>
              <a:t>Areas of expertise: </a:t>
            </a:r>
            <a:endParaRPr kumimoji="0" lang="en-US" sz="900" b="0" i="0" u="none" strike="noStrike" kern="1200" cap="none" spc="0" normalizeH="0" baseline="0" noProof="0" dirty="0">
              <a:ln>
                <a:noFill/>
              </a:ln>
              <a:effectLst/>
              <a:uLnTx/>
              <a:uFillTx/>
              <a:latin typeface="Bahnschrift" panose="020B0502040204020203" pitchFamily="34" charset="0"/>
              <a:ea typeface="+mn-ea"/>
              <a:cs typeface="+mn-cs"/>
            </a:endParaRPr>
          </a:p>
        </p:txBody>
      </p:sp>
      <p:sp>
        <p:nvSpPr>
          <p:cNvPr id="21" name="TextBox 20">
            <a:extLst>
              <a:ext uri="{FF2B5EF4-FFF2-40B4-BE49-F238E27FC236}">
                <a16:creationId xmlns:a16="http://schemas.microsoft.com/office/drawing/2014/main" id="{7CE1BFA8-1ECA-EFE4-850F-7558B3F3B34C}"/>
              </a:ext>
            </a:extLst>
          </p:cNvPr>
          <p:cNvSpPr txBox="1"/>
          <p:nvPr/>
        </p:nvSpPr>
        <p:spPr>
          <a:xfrm>
            <a:off x="490225" y="2298508"/>
            <a:ext cx="3413316" cy="223138"/>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850" b="0" i="0" u="none" strike="noStrike" kern="1200" cap="none" spc="0" normalizeH="0" baseline="0" noProof="0" dirty="0">
                <a:ln>
                  <a:noFill/>
                </a:ln>
                <a:effectLst/>
                <a:uLnTx/>
                <a:uFillTx/>
                <a:latin typeface="Bahnschrift" panose="020B0502040204020203" pitchFamily="34" charset="0"/>
                <a:ea typeface="+mn-ea"/>
                <a:cs typeface="+mn-cs"/>
                <a:hlinkClick r:id="rId4">
                  <a:extLst>
                    <a:ext uri="{A12FA001-AC4F-418D-AE19-62706E023703}">
                      <ahyp:hlinkClr xmlns:ahyp="http://schemas.microsoft.com/office/drawing/2018/hyperlinkcolor" val="tx"/>
                    </a:ext>
                  </a:extLst>
                </a:hlinkClick>
              </a:rPr>
              <a:t>abby@ifow.org </a:t>
            </a:r>
            <a:endParaRPr kumimoji="0" lang="en-US" sz="850" b="0" i="0" u="none" strike="noStrike" kern="1200" cap="none" spc="0" normalizeH="0" baseline="0" noProof="0" dirty="0">
              <a:ln>
                <a:noFill/>
              </a:ln>
              <a:effectLst/>
              <a:uLnTx/>
              <a:uFillTx/>
              <a:latin typeface="Bahnschrift" panose="020B0502040204020203" pitchFamily="34" charset="0"/>
              <a:ea typeface="+mn-ea"/>
              <a:cs typeface="+mn-cs"/>
            </a:endParaRPr>
          </a:p>
        </p:txBody>
      </p:sp>
      <p:sp>
        <p:nvSpPr>
          <p:cNvPr id="2" name="TextBox 1">
            <a:extLst>
              <a:ext uri="{FF2B5EF4-FFF2-40B4-BE49-F238E27FC236}">
                <a16:creationId xmlns:a16="http://schemas.microsoft.com/office/drawing/2014/main" id="{7AC339B1-821A-1800-B820-97B31B0D69B7}"/>
              </a:ext>
            </a:extLst>
          </p:cNvPr>
          <p:cNvSpPr txBox="1"/>
          <p:nvPr/>
        </p:nvSpPr>
        <p:spPr>
          <a:xfrm>
            <a:off x="404812" y="299215"/>
            <a:ext cx="4537076" cy="400110"/>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IN" sz="2000" b="1" i="0" u="none" strike="noStrike" kern="1200" cap="none" spc="0" normalizeH="0" baseline="0" noProof="0" dirty="0">
                <a:ln>
                  <a:noFill/>
                </a:ln>
                <a:solidFill>
                  <a:prstClr val="white"/>
                </a:solidFill>
                <a:effectLst/>
                <a:uLnTx/>
                <a:uFillTx/>
                <a:latin typeface="Bahnschrift" panose="020B0502040204020203" pitchFamily="34" charset="0"/>
                <a:ea typeface="+mn-ea"/>
                <a:cs typeface="+mn-cs"/>
              </a:rPr>
              <a:t>Stakeholders</a:t>
            </a:r>
          </a:p>
        </p:txBody>
      </p:sp>
      <p:sp>
        <p:nvSpPr>
          <p:cNvPr id="20" name="TextBox 19">
            <a:extLst>
              <a:ext uri="{FF2B5EF4-FFF2-40B4-BE49-F238E27FC236}">
                <a16:creationId xmlns:a16="http://schemas.microsoft.com/office/drawing/2014/main" id="{0A288431-A783-71D7-23FA-0C2C3AE09F93}"/>
              </a:ext>
            </a:extLst>
          </p:cNvPr>
          <p:cNvSpPr txBox="1"/>
          <p:nvPr/>
        </p:nvSpPr>
        <p:spPr>
          <a:xfrm>
            <a:off x="1427816" y="4307640"/>
            <a:ext cx="2668228" cy="253916"/>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050" b="1" i="0" u="none" strike="noStrike" kern="1200" cap="none" spc="0" normalizeH="0" baseline="0" noProof="0" dirty="0">
                <a:ln>
                  <a:noFill/>
                </a:ln>
                <a:solidFill>
                  <a:srgbClr val="0044FF"/>
                </a:solidFill>
                <a:effectLst/>
                <a:uLnTx/>
                <a:uFillTx/>
                <a:latin typeface="Bahnschrift" panose="020B0502040204020203" pitchFamily="34" charset="0"/>
                <a:ea typeface="+mn-ea"/>
                <a:cs typeface="+mn-cs"/>
              </a:rPr>
              <a:t>Alec (Al) Banks</a:t>
            </a:r>
            <a:endParaRPr lang="en-US" sz="1050" dirty="0">
              <a:solidFill>
                <a:srgbClr val="0044FF"/>
              </a:solidFill>
              <a:latin typeface="Bahnschrift" panose="020B0502040204020203" pitchFamily="34" charset="0"/>
            </a:endParaRPr>
          </a:p>
        </p:txBody>
      </p:sp>
      <p:sp>
        <p:nvSpPr>
          <p:cNvPr id="22" name="TextBox 21">
            <a:extLst>
              <a:ext uri="{FF2B5EF4-FFF2-40B4-BE49-F238E27FC236}">
                <a16:creationId xmlns:a16="http://schemas.microsoft.com/office/drawing/2014/main" id="{D2C121C0-7AE4-11F2-2F67-F1136E80831A}"/>
              </a:ext>
            </a:extLst>
          </p:cNvPr>
          <p:cNvSpPr txBox="1"/>
          <p:nvPr/>
        </p:nvSpPr>
        <p:spPr>
          <a:xfrm>
            <a:off x="490224" y="5400058"/>
            <a:ext cx="4348401" cy="977191"/>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600"/>
              </a:spcAft>
              <a:buClrTx/>
              <a:buSzTx/>
              <a:buFontTx/>
              <a:buNone/>
              <a:tabLst/>
              <a:defRPr/>
            </a:pPr>
            <a:r>
              <a:rPr kumimoji="0" lang="en-US" sz="750" b="0" i="0" u="none" strike="noStrike" kern="1200" cap="none" spc="0" normalizeH="0" baseline="0" noProof="0" dirty="0">
                <a:ln>
                  <a:noFill/>
                </a:ln>
                <a:solidFill>
                  <a:prstClr val="black"/>
                </a:solidFill>
                <a:effectLst/>
                <a:uLnTx/>
                <a:uFillTx/>
                <a:latin typeface="Bahnschrift" panose="020B0502040204020203" pitchFamily="34" charset="0"/>
                <a:ea typeface="+mn-ea"/>
                <a:cs typeface="+mn-cs"/>
              </a:rPr>
              <a:t>I work as a Senior Principal Scientist at </a:t>
            </a:r>
            <a:r>
              <a:rPr kumimoji="0" lang="en-US" sz="750" b="0" i="0" u="none" strike="noStrike" kern="1200" cap="none" spc="0" normalizeH="0" baseline="0" noProof="0" dirty="0" err="1">
                <a:ln>
                  <a:noFill/>
                </a:ln>
                <a:solidFill>
                  <a:prstClr val="black"/>
                </a:solidFill>
                <a:effectLst/>
                <a:uLnTx/>
                <a:uFillTx/>
                <a:latin typeface="Bahnschrift" panose="020B0502040204020203" pitchFamily="34" charset="0"/>
                <a:ea typeface="+mn-ea"/>
                <a:cs typeface="+mn-cs"/>
              </a:rPr>
              <a:t>Defence</a:t>
            </a:r>
            <a:r>
              <a:rPr kumimoji="0" lang="en-US" sz="750" b="0" i="0" u="none" strike="noStrike" kern="1200" cap="none" spc="0" normalizeH="0" baseline="0" noProof="0" dirty="0">
                <a:ln>
                  <a:noFill/>
                </a:ln>
                <a:solidFill>
                  <a:prstClr val="black"/>
                </a:solidFill>
                <a:effectLst/>
                <a:uLnTx/>
                <a:uFillTx/>
                <a:latin typeface="Bahnschrift" panose="020B0502040204020203" pitchFamily="34" charset="0"/>
                <a:ea typeface="+mn-ea"/>
                <a:cs typeface="+mn-cs"/>
              </a:rPr>
              <a:t> Science and Technology Laboratory (Dstl). I have worked in </a:t>
            </a:r>
            <a:r>
              <a:rPr kumimoji="0" lang="en-US" sz="750" b="0" i="0" u="none" strike="noStrike" kern="1200" cap="none" spc="0" normalizeH="0" baseline="0" noProof="0" dirty="0" err="1">
                <a:ln>
                  <a:noFill/>
                </a:ln>
                <a:solidFill>
                  <a:prstClr val="black"/>
                </a:solidFill>
                <a:effectLst/>
                <a:uLnTx/>
                <a:uFillTx/>
                <a:latin typeface="Bahnschrift" panose="020B0502040204020203" pitchFamily="34" charset="0"/>
                <a:ea typeface="+mn-ea"/>
                <a:cs typeface="+mn-cs"/>
              </a:rPr>
              <a:t>defence</a:t>
            </a:r>
            <a:r>
              <a:rPr kumimoji="0" lang="en-US" sz="750" b="0" i="0" u="none" strike="noStrike" kern="1200" cap="none" spc="0" normalizeH="0" baseline="0" noProof="0" dirty="0">
                <a:ln>
                  <a:noFill/>
                </a:ln>
                <a:solidFill>
                  <a:prstClr val="black"/>
                </a:solidFill>
                <a:effectLst/>
                <a:uLnTx/>
                <a:uFillTx/>
                <a:latin typeface="Bahnschrift" panose="020B0502040204020203" pitchFamily="34" charset="0"/>
                <a:ea typeface="+mn-ea"/>
                <a:cs typeface="+mn-cs"/>
              </a:rPr>
              <a:t> engineering for over 30 years. My recent work has focused on the safety of software systems, including working as a software regulator for the UK’s air platforms.</a:t>
            </a:r>
          </a:p>
          <a:p>
            <a:pPr marL="0" marR="0" lvl="0" indent="0" algn="l" defTabSz="457200" rtl="0" eaLnBrk="1" fontAlgn="auto" latinLnBrk="0" hangingPunct="1">
              <a:lnSpc>
                <a:spcPct val="100000"/>
              </a:lnSpc>
              <a:spcBef>
                <a:spcPts val="0"/>
              </a:spcBef>
              <a:spcAft>
                <a:spcPts val="600"/>
              </a:spcAft>
              <a:buClrTx/>
              <a:buSzTx/>
              <a:buFontTx/>
              <a:buNone/>
              <a:tabLst/>
              <a:defRPr/>
            </a:pPr>
            <a:r>
              <a:rPr kumimoji="0" lang="en-US" sz="750" b="0" i="0" u="none" strike="noStrike" kern="1200" cap="none" spc="0" normalizeH="0" baseline="0" noProof="0" dirty="0">
                <a:ln>
                  <a:noFill/>
                </a:ln>
                <a:solidFill>
                  <a:prstClr val="black"/>
                </a:solidFill>
                <a:effectLst/>
                <a:uLnTx/>
                <a:uFillTx/>
                <a:latin typeface="Bahnschrift" panose="020B0502040204020203" pitchFamily="34" charset="0"/>
                <a:ea typeface="+mn-ea"/>
                <a:cs typeface="+mn-cs"/>
              </a:rPr>
              <a:t>Recent research activity has focused on verification and validation of AI-based systems; this has included revisions of the UK’s </a:t>
            </a:r>
            <a:r>
              <a:rPr kumimoji="0" lang="en-US" sz="750" b="0" i="0" u="none" strike="noStrike" kern="1200" cap="none" spc="0" normalizeH="0" baseline="0" noProof="0" dirty="0" err="1">
                <a:ln>
                  <a:noFill/>
                </a:ln>
                <a:solidFill>
                  <a:prstClr val="black"/>
                </a:solidFill>
                <a:effectLst/>
                <a:uLnTx/>
                <a:uFillTx/>
                <a:latin typeface="Bahnschrift" panose="020B0502040204020203" pitchFamily="34" charset="0"/>
                <a:ea typeface="+mn-ea"/>
                <a:cs typeface="+mn-cs"/>
              </a:rPr>
              <a:t>Defence</a:t>
            </a:r>
            <a:r>
              <a:rPr kumimoji="0" lang="en-US" sz="750" b="0" i="0" u="none" strike="noStrike" kern="1200" cap="none" spc="0" normalizeH="0" baseline="0" noProof="0" dirty="0">
                <a:ln>
                  <a:noFill/>
                </a:ln>
                <a:solidFill>
                  <a:prstClr val="black"/>
                </a:solidFill>
                <a:effectLst/>
                <a:uLnTx/>
                <a:uFillTx/>
                <a:latin typeface="Bahnschrift" panose="020B0502040204020203" pitchFamily="34" charset="0"/>
                <a:ea typeface="+mn-ea"/>
                <a:cs typeface="+mn-cs"/>
              </a:rPr>
              <a:t> Standards for system safety and software safety. The latter to facilitate greater use of models and simulations and the adoption of machine learning in higher-integrity applications.</a:t>
            </a:r>
          </a:p>
        </p:txBody>
      </p:sp>
      <p:sp>
        <p:nvSpPr>
          <p:cNvPr id="23" name="TextBox 22">
            <a:extLst>
              <a:ext uri="{FF2B5EF4-FFF2-40B4-BE49-F238E27FC236}">
                <a16:creationId xmlns:a16="http://schemas.microsoft.com/office/drawing/2014/main" id="{18F72739-7277-5434-E645-90D9636271D8}"/>
              </a:ext>
            </a:extLst>
          </p:cNvPr>
          <p:cNvSpPr txBox="1"/>
          <p:nvPr/>
        </p:nvSpPr>
        <p:spPr>
          <a:xfrm>
            <a:off x="1427816" y="4676972"/>
            <a:ext cx="2668228" cy="230832"/>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effectLst/>
                <a:uLnTx/>
                <a:uFillTx/>
                <a:latin typeface="Bahnschrift" panose="020B0502040204020203" pitchFamily="34" charset="0"/>
                <a:ea typeface="+mn-ea"/>
                <a:cs typeface="+mn-cs"/>
              </a:rPr>
              <a:t>Areas of expertise: </a:t>
            </a:r>
            <a:endParaRPr kumimoji="0" lang="en-US" sz="900" b="0" i="0" u="none" strike="noStrike" kern="1200" cap="none" spc="0" normalizeH="0" baseline="0" noProof="0" dirty="0">
              <a:ln>
                <a:noFill/>
              </a:ln>
              <a:effectLst/>
              <a:uLnTx/>
              <a:uFillTx/>
              <a:latin typeface="Bahnschrift" panose="020B0502040204020203" pitchFamily="34" charset="0"/>
              <a:ea typeface="+mn-ea"/>
              <a:cs typeface="+mn-cs"/>
            </a:endParaRPr>
          </a:p>
        </p:txBody>
      </p:sp>
      <p:sp>
        <p:nvSpPr>
          <p:cNvPr id="24" name="TextBox 23">
            <a:extLst>
              <a:ext uri="{FF2B5EF4-FFF2-40B4-BE49-F238E27FC236}">
                <a16:creationId xmlns:a16="http://schemas.microsoft.com/office/drawing/2014/main" id="{E185E7F2-2E93-9150-7D2E-03AAA0E4CEFB}"/>
              </a:ext>
            </a:extLst>
          </p:cNvPr>
          <p:cNvSpPr txBox="1"/>
          <p:nvPr/>
        </p:nvSpPr>
        <p:spPr>
          <a:xfrm>
            <a:off x="490225" y="5206840"/>
            <a:ext cx="3413316" cy="223138"/>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850" b="0" i="0" u="none" strike="noStrike" kern="1200" cap="none" spc="0" normalizeH="0" baseline="0" noProof="0" dirty="0">
                <a:ln>
                  <a:noFill/>
                </a:ln>
                <a:effectLst/>
                <a:uLnTx/>
                <a:uFillTx/>
                <a:latin typeface="Bahnschrift" panose="020B0502040204020203" pitchFamily="34" charset="0"/>
                <a:ea typeface="+mn-ea"/>
                <a:cs typeface="+mn-cs"/>
                <a:hlinkClick r:id="rId5">
                  <a:extLst>
                    <a:ext uri="{A12FA001-AC4F-418D-AE19-62706E023703}">
                      <ahyp:hlinkClr xmlns:ahyp="http://schemas.microsoft.com/office/drawing/2018/hyperlinkcolor" val="tx"/>
                    </a:ext>
                  </a:extLst>
                </a:hlinkClick>
              </a:rPr>
              <a:t>abanks@mail.dstl.gov.uk</a:t>
            </a:r>
            <a:endParaRPr kumimoji="0" lang="en-US" sz="850" b="0" i="0" u="none" strike="noStrike" kern="1200" cap="none" spc="0" normalizeH="0" baseline="0" noProof="0" dirty="0">
              <a:ln>
                <a:noFill/>
              </a:ln>
              <a:effectLst/>
              <a:uLnTx/>
              <a:uFillTx/>
              <a:latin typeface="Bahnschrift" panose="020B0502040204020203" pitchFamily="34" charset="0"/>
              <a:ea typeface="+mn-ea"/>
              <a:cs typeface="+mn-cs"/>
            </a:endParaRPr>
          </a:p>
        </p:txBody>
      </p:sp>
      <p:sp>
        <p:nvSpPr>
          <p:cNvPr id="25" name="Rectangle: Rounded Corners 24">
            <a:extLst>
              <a:ext uri="{FF2B5EF4-FFF2-40B4-BE49-F238E27FC236}">
                <a16:creationId xmlns:a16="http://schemas.microsoft.com/office/drawing/2014/main" id="{81BBC62F-AE87-6884-0D6A-1F2A21F55EC4}"/>
              </a:ext>
            </a:extLst>
          </p:cNvPr>
          <p:cNvSpPr/>
          <p:nvPr/>
        </p:nvSpPr>
        <p:spPr>
          <a:xfrm>
            <a:off x="1512752" y="4935968"/>
            <a:ext cx="1196636" cy="154179"/>
          </a:xfrm>
          <a:prstGeom prst="roundRect">
            <a:avLst>
              <a:gd name="adj" fmla="val 50000"/>
            </a:avLst>
          </a:prstGeom>
          <a:solidFill>
            <a:srgbClr val="0044FF"/>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IN" sz="800" dirty="0">
                <a:solidFill>
                  <a:schemeClr val="bg1"/>
                </a:solidFill>
                <a:latin typeface="Bahnschrift" panose="020B0502040204020203" pitchFamily="34" charset="0"/>
              </a:rPr>
              <a:t>Artificial Intelligence</a:t>
            </a:r>
          </a:p>
        </p:txBody>
      </p:sp>
      <p:sp>
        <p:nvSpPr>
          <p:cNvPr id="10" name="Slide Number Placeholder 6">
            <a:extLst>
              <a:ext uri="{FF2B5EF4-FFF2-40B4-BE49-F238E27FC236}">
                <a16:creationId xmlns:a16="http://schemas.microsoft.com/office/drawing/2014/main" id="{6AEF5789-EA66-F0EE-5E0F-784AA85BC6F1}"/>
              </a:ext>
            </a:extLst>
          </p:cNvPr>
          <p:cNvSpPr>
            <a:spLocks noGrp="1"/>
          </p:cNvSpPr>
          <p:nvPr>
            <p:ph type="sldNum" sz="quarter" idx="12"/>
          </p:nvPr>
        </p:nvSpPr>
        <p:spPr>
          <a:xfrm>
            <a:off x="4586678" y="7219068"/>
            <a:ext cx="355210" cy="188208"/>
          </a:xfrm>
        </p:spPr>
        <p:txBody>
          <a:bodyPr/>
          <a:lstStyle/>
          <a:p>
            <a:fld id="{BBD8116C-255A-44AF-97AC-4E39B80E4E22}" type="slidenum">
              <a:rPr lang="en-IN" sz="800" smtClean="0">
                <a:solidFill>
                  <a:schemeClr val="tx1"/>
                </a:solidFill>
                <a:latin typeface="Bahnschrift" panose="020B0502040204020203" pitchFamily="34" charset="0"/>
              </a:rPr>
              <a:t>10</a:t>
            </a:fld>
            <a:endParaRPr lang="en-IN" sz="800">
              <a:solidFill>
                <a:schemeClr val="tx1"/>
              </a:solidFill>
              <a:latin typeface="Bahnschrift" panose="020B0502040204020203" pitchFamily="34" charset="0"/>
            </a:endParaRPr>
          </a:p>
        </p:txBody>
      </p:sp>
      <p:pic>
        <p:nvPicPr>
          <p:cNvPr id="11" name="Picture 10">
            <a:extLst>
              <a:ext uri="{FF2B5EF4-FFF2-40B4-BE49-F238E27FC236}">
                <a16:creationId xmlns:a16="http://schemas.microsoft.com/office/drawing/2014/main" id="{0E11DBEB-6D14-01B6-6D10-2D2A89968896}"/>
              </a:ext>
            </a:extLst>
          </p:cNvPr>
          <p:cNvPicPr>
            <a:picLocks noChangeAspect="1"/>
          </p:cNvPicPr>
          <p:nvPr/>
        </p:nvPicPr>
        <p:blipFill>
          <a:blip r:embed="rId6">
            <a:extLst>
              <a:ext uri="{28A0092B-C50C-407E-A947-70E740481C1C}">
                <a14:useLocalDpi xmlns:a14="http://schemas.microsoft.com/office/drawing/2010/main" val="0"/>
              </a:ext>
            </a:extLst>
          </a:blip>
          <a:srcRect l="5397" t="3292" r="3120" b="5225"/>
          <a:stretch>
            <a:fillRect/>
          </a:stretch>
        </p:blipFill>
        <p:spPr>
          <a:xfrm>
            <a:off x="610409" y="1435348"/>
            <a:ext cx="742138" cy="742138"/>
          </a:xfrm>
          <a:custGeom>
            <a:avLst/>
            <a:gdLst>
              <a:gd name="connsiteX0" fmla="*/ 371069 w 742138"/>
              <a:gd name="connsiteY0" fmla="*/ 0 h 742138"/>
              <a:gd name="connsiteX1" fmla="*/ 742138 w 742138"/>
              <a:gd name="connsiteY1" fmla="*/ 371069 h 742138"/>
              <a:gd name="connsiteX2" fmla="*/ 371069 w 742138"/>
              <a:gd name="connsiteY2" fmla="*/ 742138 h 742138"/>
              <a:gd name="connsiteX3" fmla="*/ 0 w 742138"/>
              <a:gd name="connsiteY3" fmla="*/ 371069 h 742138"/>
              <a:gd name="connsiteX4" fmla="*/ 371069 w 742138"/>
              <a:gd name="connsiteY4" fmla="*/ 0 h 7421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2138" h="742138">
                <a:moveTo>
                  <a:pt x="371069" y="0"/>
                </a:moveTo>
                <a:cubicBezTo>
                  <a:pt x="576004" y="0"/>
                  <a:pt x="742138" y="166134"/>
                  <a:pt x="742138" y="371069"/>
                </a:cubicBezTo>
                <a:cubicBezTo>
                  <a:pt x="742138" y="576006"/>
                  <a:pt x="576004" y="742138"/>
                  <a:pt x="371069" y="742138"/>
                </a:cubicBezTo>
                <a:cubicBezTo>
                  <a:pt x="166134" y="742138"/>
                  <a:pt x="0" y="576006"/>
                  <a:pt x="0" y="371069"/>
                </a:cubicBezTo>
                <a:cubicBezTo>
                  <a:pt x="0" y="166134"/>
                  <a:pt x="166134" y="0"/>
                  <a:pt x="371069" y="0"/>
                </a:cubicBezTo>
                <a:close/>
              </a:path>
            </a:pathLst>
          </a:custGeom>
        </p:spPr>
      </p:pic>
      <p:pic>
        <p:nvPicPr>
          <p:cNvPr id="169" name="Picture 168">
            <a:extLst>
              <a:ext uri="{FF2B5EF4-FFF2-40B4-BE49-F238E27FC236}">
                <a16:creationId xmlns:a16="http://schemas.microsoft.com/office/drawing/2014/main" id="{B9AE3687-49BF-52D6-B09A-63E4EAA2A60E}"/>
              </a:ext>
            </a:extLst>
          </p:cNvPr>
          <p:cNvPicPr>
            <a:picLocks noChangeAspect="1"/>
          </p:cNvPicPr>
          <p:nvPr/>
        </p:nvPicPr>
        <p:blipFill rotWithShape="1">
          <a:blip r:embed="rId7">
            <a:extLst>
              <a:ext uri="{28A0092B-C50C-407E-A947-70E740481C1C}">
                <a14:useLocalDpi xmlns:a14="http://schemas.microsoft.com/office/drawing/2010/main" val="0"/>
              </a:ext>
            </a:extLst>
          </a:blip>
          <a:srcRect l="5358" t="4883" r="4991" b="5466"/>
          <a:stretch/>
        </p:blipFill>
        <p:spPr>
          <a:xfrm rot="900000">
            <a:off x="610409" y="4365638"/>
            <a:ext cx="742138" cy="742138"/>
          </a:xfrm>
          <a:custGeom>
            <a:avLst/>
            <a:gdLst>
              <a:gd name="connsiteX0" fmla="*/ 371069 w 742138"/>
              <a:gd name="connsiteY0" fmla="*/ 0 h 742138"/>
              <a:gd name="connsiteX1" fmla="*/ 742138 w 742138"/>
              <a:gd name="connsiteY1" fmla="*/ 371069 h 742138"/>
              <a:gd name="connsiteX2" fmla="*/ 371069 w 742138"/>
              <a:gd name="connsiteY2" fmla="*/ 742138 h 742138"/>
              <a:gd name="connsiteX3" fmla="*/ 0 w 742138"/>
              <a:gd name="connsiteY3" fmla="*/ 371069 h 742138"/>
              <a:gd name="connsiteX4" fmla="*/ 371069 w 742138"/>
              <a:gd name="connsiteY4" fmla="*/ 0 h 7421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2138" h="742138">
                <a:moveTo>
                  <a:pt x="371069" y="0"/>
                </a:moveTo>
                <a:cubicBezTo>
                  <a:pt x="576004" y="0"/>
                  <a:pt x="742138" y="166134"/>
                  <a:pt x="742138" y="371069"/>
                </a:cubicBezTo>
                <a:cubicBezTo>
                  <a:pt x="742138" y="576006"/>
                  <a:pt x="576004" y="742138"/>
                  <a:pt x="371069" y="742138"/>
                </a:cubicBezTo>
                <a:cubicBezTo>
                  <a:pt x="166134" y="742138"/>
                  <a:pt x="0" y="576006"/>
                  <a:pt x="0" y="371069"/>
                </a:cubicBezTo>
                <a:cubicBezTo>
                  <a:pt x="0" y="166134"/>
                  <a:pt x="166134" y="0"/>
                  <a:pt x="371069" y="0"/>
                </a:cubicBezTo>
                <a:close/>
              </a:path>
            </a:pathLst>
          </a:custGeom>
        </p:spPr>
      </p:pic>
      <p:sp>
        <p:nvSpPr>
          <p:cNvPr id="170" name="Rectangle: Rounded Corners 169">
            <a:extLst>
              <a:ext uri="{FF2B5EF4-FFF2-40B4-BE49-F238E27FC236}">
                <a16:creationId xmlns:a16="http://schemas.microsoft.com/office/drawing/2014/main" id="{F7855D39-2305-0213-CF18-18C770AA833C}"/>
              </a:ext>
            </a:extLst>
          </p:cNvPr>
          <p:cNvSpPr/>
          <p:nvPr/>
        </p:nvSpPr>
        <p:spPr>
          <a:xfrm>
            <a:off x="2786228" y="4935968"/>
            <a:ext cx="1196636" cy="154179"/>
          </a:xfrm>
          <a:prstGeom prst="roundRect">
            <a:avLst>
              <a:gd name="adj" fmla="val 50000"/>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IN" sz="800" dirty="0">
                <a:solidFill>
                  <a:schemeClr val="bg1"/>
                </a:solidFill>
                <a:latin typeface="Bahnschrift" panose="020B0502040204020203" pitchFamily="34" charset="0"/>
              </a:rPr>
              <a:t>Research methods</a:t>
            </a:r>
          </a:p>
        </p:txBody>
      </p:sp>
      <p:sp>
        <p:nvSpPr>
          <p:cNvPr id="4" name="TextBox 3">
            <a:extLst>
              <a:ext uri="{FF2B5EF4-FFF2-40B4-BE49-F238E27FC236}">
                <a16:creationId xmlns:a16="http://schemas.microsoft.com/office/drawing/2014/main" id="{EB679D58-9536-8B16-F6E8-4D603D47078F}"/>
              </a:ext>
            </a:extLst>
          </p:cNvPr>
          <p:cNvSpPr txBox="1"/>
          <p:nvPr/>
        </p:nvSpPr>
        <p:spPr>
          <a:xfrm>
            <a:off x="490225" y="3588820"/>
            <a:ext cx="450328" cy="107722"/>
          </a:xfrm>
          <a:prstGeom prst="rect">
            <a:avLst/>
          </a:prstGeom>
          <a:noFill/>
        </p:spPr>
        <p:txBody>
          <a:bodyPr wrap="square" tIns="0" bIns="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700" b="1" i="0" u="none" strike="noStrike" kern="1200" cap="none" spc="0" normalizeH="0" baseline="0" noProof="0" dirty="0">
                <a:ln>
                  <a:noFill/>
                </a:ln>
                <a:effectLst/>
                <a:uLnTx/>
                <a:uFillTx/>
                <a:latin typeface="Bahnschrift" panose="020B0502040204020203" pitchFamily="34" charset="0"/>
                <a:ea typeface="+mn-ea"/>
                <a:cs typeface="+mn-cs"/>
              </a:rPr>
              <a:t>Notes</a:t>
            </a:r>
          </a:p>
        </p:txBody>
      </p:sp>
      <p:sp>
        <p:nvSpPr>
          <p:cNvPr id="7" name="TextBox 6">
            <a:extLst>
              <a:ext uri="{FF2B5EF4-FFF2-40B4-BE49-F238E27FC236}">
                <a16:creationId xmlns:a16="http://schemas.microsoft.com/office/drawing/2014/main" id="{29EB0A67-D9AC-00D6-2388-15592A4AFCC2}"/>
              </a:ext>
            </a:extLst>
          </p:cNvPr>
          <p:cNvSpPr txBox="1"/>
          <p:nvPr/>
        </p:nvSpPr>
        <p:spPr>
          <a:xfrm>
            <a:off x="490225" y="6473216"/>
            <a:ext cx="450328" cy="107722"/>
          </a:xfrm>
          <a:prstGeom prst="rect">
            <a:avLst/>
          </a:prstGeom>
          <a:noFill/>
        </p:spPr>
        <p:txBody>
          <a:bodyPr wrap="square" tIns="0" bIns="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700" b="1" i="0" u="none" strike="noStrike" kern="1200" cap="none" spc="0" normalizeH="0" baseline="0" noProof="0" dirty="0">
                <a:ln>
                  <a:noFill/>
                </a:ln>
                <a:effectLst/>
                <a:uLnTx/>
                <a:uFillTx/>
                <a:latin typeface="Bahnschrift" panose="020B0502040204020203" pitchFamily="34" charset="0"/>
                <a:ea typeface="+mn-ea"/>
                <a:cs typeface="+mn-cs"/>
              </a:rPr>
              <a:t>Notes</a:t>
            </a:r>
          </a:p>
        </p:txBody>
      </p:sp>
      <p:sp>
        <p:nvSpPr>
          <p:cNvPr id="14" name="Rectangle: Rounded Corners 13">
            <a:extLst>
              <a:ext uri="{FF2B5EF4-FFF2-40B4-BE49-F238E27FC236}">
                <a16:creationId xmlns:a16="http://schemas.microsoft.com/office/drawing/2014/main" id="{30EE293E-CF56-73D9-A943-1AAAE358FF40}"/>
              </a:ext>
            </a:extLst>
          </p:cNvPr>
          <p:cNvSpPr/>
          <p:nvPr/>
        </p:nvSpPr>
        <p:spPr>
          <a:xfrm>
            <a:off x="1512752" y="2027636"/>
            <a:ext cx="1196636" cy="154179"/>
          </a:xfrm>
          <a:prstGeom prst="roundRect">
            <a:avLst>
              <a:gd name="adj" fmla="val 50000"/>
            </a:avLst>
          </a:prstGeom>
          <a:solidFill>
            <a:schemeClr val="accent5"/>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IN" sz="800" dirty="0">
                <a:solidFill>
                  <a:schemeClr val="bg1"/>
                </a:solidFill>
                <a:latin typeface="Bahnschrift" panose="020B0502040204020203" pitchFamily="34" charset="0"/>
              </a:rPr>
              <a:t>Policy &amp; regulation</a:t>
            </a:r>
          </a:p>
        </p:txBody>
      </p:sp>
      <p:sp>
        <p:nvSpPr>
          <p:cNvPr id="17" name="Rectangle: Rounded Corners 16">
            <a:extLst>
              <a:ext uri="{FF2B5EF4-FFF2-40B4-BE49-F238E27FC236}">
                <a16:creationId xmlns:a16="http://schemas.microsoft.com/office/drawing/2014/main" id="{30DB1160-F01F-76C8-0F3C-4D103DB008EF}"/>
              </a:ext>
            </a:extLst>
          </p:cNvPr>
          <p:cNvSpPr/>
          <p:nvPr/>
        </p:nvSpPr>
        <p:spPr>
          <a:xfrm>
            <a:off x="2740245" y="2027636"/>
            <a:ext cx="1196636" cy="154179"/>
          </a:xfrm>
          <a:prstGeom prst="roundRect">
            <a:avLst>
              <a:gd name="adj" fmla="val 50000"/>
            </a:avLst>
          </a:prstGeom>
          <a:solidFill>
            <a:srgbClr val="ADD8E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IN" sz="800" dirty="0">
                <a:solidFill>
                  <a:schemeClr val="tx1"/>
                </a:solidFill>
                <a:latin typeface="Bahnschrift" panose="020B0502040204020203" pitchFamily="34" charset="0"/>
              </a:rPr>
              <a:t>Society &amp; technology</a:t>
            </a:r>
          </a:p>
        </p:txBody>
      </p:sp>
    </p:spTree>
    <p:custDataLst>
      <p:tags r:id="rId1"/>
    </p:custDataLst>
    <p:extLst>
      <p:ext uri="{BB962C8B-B14F-4D97-AF65-F5344CB8AC3E}">
        <p14:creationId xmlns:p14="http://schemas.microsoft.com/office/powerpoint/2010/main" val="1708327175"/>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Rectangle: Rounded Corners 13">
            <a:extLst>
              <a:ext uri="{FF2B5EF4-FFF2-40B4-BE49-F238E27FC236}">
                <a16:creationId xmlns:a16="http://schemas.microsoft.com/office/drawing/2014/main" id="{068258F9-7D4A-A136-44D6-ED45DD743B52}"/>
              </a:ext>
            </a:extLst>
          </p:cNvPr>
          <p:cNvSpPr/>
          <p:nvPr/>
        </p:nvSpPr>
        <p:spPr>
          <a:xfrm>
            <a:off x="425450" y="1336137"/>
            <a:ext cx="4516438" cy="2385517"/>
          </a:xfrm>
          <a:prstGeom prst="roundRect">
            <a:avLst>
              <a:gd name="adj" fmla="val 4168"/>
            </a:avLst>
          </a:prstGeom>
          <a:solidFill>
            <a:srgbClr val="0044FF">
              <a:alpha val="5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prstClr val="white"/>
              </a:solidFill>
              <a:effectLst/>
              <a:uLnTx/>
              <a:uFillTx/>
              <a:latin typeface="Aptos" panose="02110004020202020204"/>
              <a:ea typeface="+mn-ea"/>
              <a:cs typeface="+mn-cs"/>
            </a:endParaRPr>
          </a:p>
        </p:txBody>
      </p:sp>
      <p:sp>
        <p:nvSpPr>
          <p:cNvPr id="6" name="Freeform 586">
            <a:extLst>
              <a:ext uri="{FF2B5EF4-FFF2-40B4-BE49-F238E27FC236}">
                <a16:creationId xmlns:a16="http://schemas.microsoft.com/office/drawing/2014/main" id="{3FF624E8-051B-BC7B-A4C1-6AC29508D9E7}"/>
              </a:ext>
            </a:extLst>
          </p:cNvPr>
          <p:cNvSpPr>
            <a:spLocks noEditPoints="1"/>
          </p:cNvSpPr>
          <p:nvPr/>
        </p:nvSpPr>
        <p:spPr bwMode="auto">
          <a:xfrm>
            <a:off x="2987829" y="3627173"/>
            <a:ext cx="5429717" cy="5162536"/>
          </a:xfrm>
          <a:custGeom>
            <a:avLst/>
            <a:gdLst>
              <a:gd name="T0" fmla="*/ 5177 w 9862"/>
              <a:gd name="T1" fmla="*/ 8398 h 9379"/>
              <a:gd name="T2" fmla="*/ 8706 w 9862"/>
              <a:gd name="T3" fmla="*/ 2345 h 9379"/>
              <a:gd name="T4" fmla="*/ 1744 w 9862"/>
              <a:gd name="T5" fmla="*/ 1006 h 9379"/>
              <a:gd name="T6" fmla="*/ 2329 w 9862"/>
              <a:gd name="T7" fmla="*/ 7373 h 9379"/>
              <a:gd name="T8" fmla="*/ 2037 w 9862"/>
              <a:gd name="T9" fmla="*/ 4529 h 9379"/>
              <a:gd name="T10" fmla="*/ 3196 w 9862"/>
              <a:gd name="T11" fmla="*/ 6530 h 9379"/>
              <a:gd name="T12" fmla="*/ 5516 w 9862"/>
              <a:gd name="T13" fmla="*/ 7534 h 9379"/>
              <a:gd name="T14" fmla="*/ 6387 w 9862"/>
              <a:gd name="T15" fmla="*/ 6415 h 9379"/>
              <a:gd name="T16" fmla="*/ 8414 w 9862"/>
              <a:gd name="T17" fmla="*/ 3524 h 9379"/>
              <a:gd name="T18" fmla="*/ 7482 w 9862"/>
              <a:gd name="T19" fmla="*/ 1678 h 9379"/>
              <a:gd name="T20" fmla="*/ 6088 w 9862"/>
              <a:gd name="T21" fmla="*/ 512 h 9379"/>
              <a:gd name="T22" fmla="*/ 3191 w 9862"/>
              <a:gd name="T23" fmla="*/ 3189 h 9379"/>
              <a:gd name="T24" fmla="*/ 2940 w 9862"/>
              <a:gd name="T25" fmla="*/ 4355 h 9379"/>
              <a:gd name="T26" fmla="*/ 2906 w 9862"/>
              <a:gd name="T27" fmla="*/ 2295 h 9379"/>
              <a:gd name="T28" fmla="*/ 4014 w 9862"/>
              <a:gd name="T29" fmla="*/ 4332 h 9379"/>
              <a:gd name="T30" fmla="*/ 3782 w 9862"/>
              <a:gd name="T31" fmla="*/ 5193 h 9379"/>
              <a:gd name="T32" fmla="*/ 5743 w 9862"/>
              <a:gd name="T33" fmla="*/ 2685 h 9379"/>
              <a:gd name="T34" fmla="*/ 5807 w 9862"/>
              <a:gd name="T35" fmla="*/ 3692 h 9379"/>
              <a:gd name="T36" fmla="*/ 5227 w 9862"/>
              <a:gd name="T37" fmla="*/ 4393 h 9379"/>
              <a:gd name="T38" fmla="*/ 4696 w 9862"/>
              <a:gd name="T39" fmla="*/ 3350 h 9379"/>
              <a:gd name="T40" fmla="*/ 3774 w 9862"/>
              <a:gd name="T41" fmla="*/ 2513 h 9379"/>
              <a:gd name="T42" fmla="*/ 4068 w 9862"/>
              <a:gd name="T43" fmla="*/ 5022 h 9379"/>
              <a:gd name="T44" fmla="*/ 4068 w 9862"/>
              <a:gd name="T45" fmla="*/ 2386 h 9379"/>
              <a:gd name="T46" fmla="*/ 4687 w 9862"/>
              <a:gd name="T47" fmla="*/ 3320 h 9379"/>
              <a:gd name="T48" fmla="*/ 4648 w 9862"/>
              <a:gd name="T49" fmla="*/ 5994 h 9379"/>
              <a:gd name="T50" fmla="*/ 3509 w 9862"/>
              <a:gd name="T51" fmla="*/ 3331 h 9379"/>
              <a:gd name="T52" fmla="*/ 4930 w 9862"/>
              <a:gd name="T53" fmla="*/ 2513 h 9379"/>
              <a:gd name="T54" fmla="*/ 5807 w 9862"/>
              <a:gd name="T55" fmla="*/ 2011 h 9379"/>
              <a:gd name="T56" fmla="*/ 6432 w 9862"/>
              <a:gd name="T57" fmla="*/ 3660 h 9379"/>
              <a:gd name="T58" fmla="*/ 6676 w 9862"/>
              <a:gd name="T59" fmla="*/ 1174 h 9379"/>
              <a:gd name="T60" fmla="*/ 7537 w 9862"/>
              <a:gd name="T61" fmla="*/ 2685 h 9379"/>
              <a:gd name="T62" fmla="*/ 8074 w 9862"/>
              <a:gd name="T63" fmla="*/ 3381 h 9379"/>
              <a:gd name="T64" fmla="*/ 7827 w 9862"/>
              <a:gd name="T65" fmla="*/ 4524 h 9379"/>
              <a:gd name="T66" fmla="*/ 7600 w 9862"/>
              <a:gd name="T67" fmla="*/ 5693 h 9379"/>
              <a:gd name="T68" fmla="*/ 6963 w 9862"/>
              <a:gd name="T69" fmla="*/ 5353 h 9379"/>
              <a:gd name="T70" fmla="*/ 5807 w 9862"/>
              <a:gd name="T71" fmla="*/ 6027 h 9379"/>
              <a:gd name="T72" fmla="*/ 5511 w 9862"/>
              <a:gd name="T73" fmla="*/ 6203 h 9379"/>
              <a:gd name="T74" fmla="*/ 4352 w 9862"/>
              <a:gd name="T75" fmla="*/ 6533 h 9379"/>
              <a:gd name="T76" fmla="*/ 3485 w 9862"/>
              <a:gd name="T77" fmla="*/ 7359 h 9379"/>
              <a:gd name="T78" fmla="*/ 2905 w 9862"/>
              <a:gd name="T79" fmla="*/ 5696 h 9379"/>
              <a:gd name="T80" fmla="*/ 2324 w 9862"/>
              <a:gd name="T81" fmla="*/ 4689 h 9379"/>
              <a:gd name="T82" fmla="*/ 2295 w 9862"/>
              <a:gd name="T83" fmla="*/ 3332 h 9379"/>
              <a:gd name="T84" fmla="*/ 2360 w 9862"/>
              <a:gd name="T85" fmla="*/ 3353 h 9379"/>
              <a:gd name="T86" fmla="*/ 2025 w 9862"/>
              <a:gd name="T87" fmla="*/ 5193 h 9379"/>
              <a:gd name="T88" fmla="*/ 1451 w 9862"/>
              <a:gd name="T89" fmla="*/ 3517 h 9379"/>
              <a:gd name="T90" fmla="*/ 1744 w 9862"/>
              <a:gd name="T91" fmla="*/ 1017 h 9379"/>
              <a:gd name="T92" fmla="*/ 2900 w 9862"/>
              <a:gd name="T93" fmla="*/ 1738 h 9379"/>
              <a:gd name="T94" fmla="*/ 3197 w 9862"/>
              <a:gd name="T95" fmla="*/ 2516 h 9379"/>
              <a:gd name="T96" fmla="*/ 5218 w 9862"/>
              <a:gd name="T97" fmla="*/ 976 h 9379"/>
              <a:gd name="T98" fmla="*/ 6088 w 9862"/>
              <a:gd name="T99" fmla="*/ 184 h 9379"/>
              <a:gd name="T100" fmla="*/ 6960 w 9862"/>
              <a:gd name="T101" fmla="*/ 672 h 9379"/>
              <a:gd name="T102" fmla="*/ 8117 w 9862"/>
              <a:gd name="T103" fmla="*/ 676 h 9379"/>
              <a:gd name="T104" fmla="*/ 8987 w 9862"/>
              <a:gd name="T105" fmla="*/ 3178 h 9379"/>
              <a:gd name="T106" fmla="*/ 8126 w 9862"/>
              <a:gd name="T107" fmla="*/ 5365 h 9379"/>
              <a:gd name="T108" fmla="*/ 6959 w 9862"/>
              <a:gd name="T109" fmla="*/ 6699 h 9379"/>
              <a:gd name="T110" fmla="*/ 5223 w 9862"/>
              <a:gd name="T111" fmla="*/ 7069 h 9379"/>
              <a:gd name="T112" fmla="*/ 4013 w 9862"/>
              <a:gd name="T113" fmla="*/ 7668 h 9379"/>
              <a:gd name="T114" fmla="*/ 3479 w 9862"/>
              <a:gd name="T115" fmla="*/ 7372 h 9379"/>
              <a:gd name="T116" fmla="*/ 2851 w 9862"/>
              <a:gd name="T117" fmla="*/ 7032 h 9379"/>
              <a:gd name="T118" fmla="*/ 2031 w 9862"/>
              <a:gd name="T119" fmla="*/ 5859 h 9379"/>
              <a:gd name="T120" fmla="*/ 878 w 9862"/>
              <a:gd name="T121" fmla="*/ 4529 h 9379"/>
              <a:gd name="T122" fmla="*/ 10 w 9862"/>
              <a:gd name="T123" fmla="*/ 3357 h 9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862" h="9379">
                <a:moveTo>
                  <a:pt x="0" y="3352"/>
                </a:moveTo>
                <a:cubicBezTo>
                  <a:pt x="0" y="3354"/>
                  <a:pt x="0" y="3354"/>
                  <a:pt x="0" y="3354"/>
                </a:cubicBezTo>
                <a:cubicBezTo>
                  <a:pt x="1" y="4026"/>
                  <a:pt x="1" y="4026"/>
                  <a:pt x="1" y="4026"/>
                </a:cubicBezTo>
                <a:cubicBezTo>
                  <a:pt x="580" y="4360"/>
                  <a:pt x="580" y="4360"/>
                  <a:pt x="580" y="4360"/>
                </a:cubicBezTo>
                <a:cubicBezTo>
                  <a:pt x="580" y="5030"/>
                  <a:pt x="580" y="5030"/>
                  <a:pt x="580" y="5030"/>
                </a:cubicBezTo>
                <a:cubicBezTo>
                  <a:pt x="583" y="5032"/>
                  <a:pt x="583" y="5032"/>
                  <a:pt x="583" y="5032"/>
                </a:cubicBezTo>
                <a:cubicBezTo>
                  <a:pt x="1160" y="5365"/>
                  <a:pt x="1160" y="5365"/>
                  <a:pt x="1160" y="5365"/>
                </a:cubicBezTo>
                <a:cubicBezTo>
                  <a:pt x="1160" y="6026"/>
                  <a:pt x="1160" y="6026"/>
                  <a:pt x="1160" y="6026"/>
                </a:cubicBezTo>
                <a:cubicBezTo>
                  <a:pt x="580" y="6361"/>
                  <a:pt x="580" y="6361"/>
                  <a:pt x="580" y="6361"/>
                </a:cubicBezTo>
                <a:cubicBezTo>
                  <a:pt x="580" y="7036"/>
                  <a:pt x="580" y="7036"/>
                  <a:pt x="580" y="7036"/>
                </a:cubicBezTo>
                <a:cubicBezTo>
                  <a:pt x="1165" y="7374"/>
                  <a:pt x="1165" y="7374"/>
                  <a:pt x="1165" y="7374"/>
                </a:cubicBezTo>
                <a:cubicBezTo>
                  <a:pt x="1745" y="7039"/>
                  <a:pt x="1745" y="7039"/>
                  <a:pt x="1745" y="7039"/>
                </a:cubicBezTo>
                <a:cubicBezTo>
                  <a:pt x="2319" y="7370"/>
                  <a:pt x="2319" y="7370"/>
                  <a:pt x="2319" y="7370"/>
                </a:cubicBezTo>
                <a:cubicBezTo>
                  <a:pt x="2319" y="8034"/>
                  <a:pt x="2319" y="8034"/>
                  <a:pt x="2319" y="8034"/>
                </a:cubicBezTo>
                <a:cubicBezTo>
                  <a:pt x="1740" y="8369"/>
                  <a:pt x="1740" y="8369"/>
                  <a:pt x="1740" y="8369"/>
                </a:cubicBezTo>
                <a:cubicBezTo>
                  <a:pt x="1740" y="9042"/>
                  <a:pt x="1740" y="9042"/>
                  <a:pt x="1740" y="9042"/>
                </a:cubicBezTo>
                <a:cubicBezTo>
                  <a:pt x="1742" y="9043"/>
                  <a:pt x="1742" y="9043"/>
                  <a:pt x="1742" y="9043"/>
                </a:cubicBezTo>
                <a:cubicBezTo>
                  <a:pt x="2324" y="9379"/>
                  <a:pt x="2324" y="9379"/>
                  <a:pt x="2324" y="9379"/>
                </a:cubicBezTo>
                <a:cubicBezTo>
                  <a:pt x="2909" y="9043"/>
                  <a:pt x="2909" y="9043"/>
                  <a:pt x="2909" y="9043"/>
                </a:cubicBezTo>
                <a:cubicBezTo>
                  <a:pt x="2909" y="9040"/>
                  <a:pt x="2909" y="9040"/>
                  <a:pt x="2909" y="9040"/>
                </a:cubicBezTo>
                <a:cubicBezTo>
                  <a:pt x="2908" y="8377"/>
                  <a:pt x="2908" y="8377"/>
                  <a:pt x="2908" y="8377"/>
                </a:cubicBezTo>
                <a:cubicBezTo>
                  <a:pt x="3483" y="8709"/>
                  <a:pt x="3483" y="8709"/>
                  <a:pt x="3483" y="8709"/>
                </a:cubicBezTo>
                <a:cubicBezTo>
                  <a:pt x="3484" y="8708"/>
                  <a:pt x="3484" y="8708"/>
                  <a:pt x="3484" y="8708"/>
                </a:cubicBezTo>
                <a:cubicBezTo>
                  <a:pt x="4060" y="8374"/>
                  <a:pt x="4060" y="8374"/>
                  <a:pt x="4060" y="8374"/>
                </a:cubicBezTo>
                <a:cubicBezTo>
                  <a:pt x="4063" y="8376"/>
                  <a:pt x="4063" y="8376"/>
                  <a:pt x="4063" y="8376"/>
                </a:cubicBezTo>
                <a:cubicBezTo>
                  <a:pt x="4066" y="8375"/>
                  <a:pt x="4066" y="8375"/>
                  <a:pt x="4066" y="8375"/>
                </a:cubicBezTo>
                <a:cubicBezTo>
                  <a:pt x="4642" y="8708"/>
                  <a:pt x="4642" y="8708"/>
                  <a:pt x="4642" y="8708"/>
                </a:cubicBezTo>
                <a:cubicBezTo>
                  <a:pt x="5177" y="8398"/>
                  <a:pt x="5177" y="8398"/>
                  <a:pt x="5177" y="8398"/>
                </a:cubicBezTo>
                <a:cubicBezTo>
                  <a:pt x="5187" y="8413"/>
                  <a:pt x="5203" y="8423"/>
                  <a:pt x="5222" y="8423"/>
                </a:cubicBezTo>
                <a:cubicBezTo>
                  <a:pt x="5241" y="8423"/>
                  <a:pt x="5257" y="8413"/>
                  <a:pt x="5267" y="8398"/>
                </a:cubicBezTo>
                <a:cubicBezTo>
                  <a:pt x="5802" y="8707"/>
                  <a:pt x="5802" y="8707"/>
                  <a:pt x="5802" y="8707"/>
                </a:cubicBezTo>
                <a:cubicBezTo>
                  <a:pt x="5803" y="8706"/>
                  <a:pt x="5803" y="8706"/>
                  <a:pt x="5803" y="8706"/>
                </a:cubicBezTo>
                <a:cubicBezTo>
                  <a:pt x="6384" y="8372"/>
                  <a:pt x="6384" y="8372"/>
                  <a:pt x="6384" y="8372"/>
                </a:cubicBezTo>
                <a:cubicBezTo>
                  <a:pt x="6384" y="7701"/>
                  <a:pt x="6384" y="7701"/>
                  <a:pt x="6384" y="7701"/>
                </a:cubicBezTo>
                <a:cubicBezTo>
                  <a:pt x="6958" y="7370"/>
                  <a:pt x="6958" y="7370"/>
                  <a:pt x="6958" y="7370"/>
                </a:cubicBezTo>
                <a:cubicBezTo>
                  <a:pt x="6962" y="7372"/>
                  <a:pt x="6962" y="7372"/>
                  <a:pt x="6962" y="7372"/>
                </a:cubicBezTo>
                <a:cubicBezTo>
                  <a:pt x="6965" y="7371"/>
                  <a:pt x="6965" y="7371"/>
                  <a:pt x="6965" y="7371"/>
                </a:cubicBezTo>
                <a:cubicBezTo>
                  <a:pt x="7541" y="7704"/>
                  <a:pt x="7541" y="7704"/>
                  <a:pt x="7541" y="7704"/>
                </a:cubicBezTo>
                <a:cubicBezTo>
                  <a:pt x="7542" y="7703"/>
                  <a:pt x="7542" y="7703"/>
                  <a:pt x="7542" y="7703"/>
                </a:cubicBezTo>
                <a:cubicBezTo>
                  <a:pt x="8123" y="7367"/>
                  <a:pt x="8123" y="7367"/>
                  <a:pt x="8123" y="7367"/>
                </a:cubicBezTo>
                <a:cubicBezTo>
                  <a:pt x="8123" y="6699"/>
                  <a:pt x="8123" y="6699"/>
                  <a:pt x="8123" y="6699"/>
                </a:cubicBezTo>
                <a:cubicBezTo>
                  <a:pt x="8702" y="6363"/>
                  <a:pt x="8702" y="6363"/>
                  <a:pt x="8702" y="6363"/>
                </a:cubicBezTo>
                <a:cubicBezTo>
                  <a:pt x="8702" y="5695"/>
                  <a:pt x="8702" y="5695"/>
                  <a:pt x="8702" y="5695"/>
                </a:cubicBezTo>
                <a:cubicBezTo>
                  <a:pt x="9282" y="5360"/>
                  <a:pt x="9282" y="5360"/>
                  <a:pt x="9282" y="5360"/>
                </a:cubicBezTo>
                <a:cubicBezTo>
                  <a:pt x="9282" y="4691"/>
                  <a:pt x="9282" y="4691"/>
                  <a:pt x="9282" y="4691"/>
                </a:cubicBezTo>
                <a:cubicBezTo>
                  <a:pt x="9862" y="4357"/>
                  <a:pt x="9862" y="4357"/>
                  <a:pt x="9862" y="4357"/>
                </a:cubicBezTo>
                <a:cubicBezTo>
                  <a:pt x="9862" y="4355"/>
                  <a:pt x="9862" y="4355"/>
                  <a:pt x="9862" y="4355"/>
                </a:cubicBezTo>
                <a:cubicBezTo>
                  <a:pt x="9861" y="3685"/>
                  <a:pt x="9861" y="3685"/>
                  <a:pt x="9861" y="3685"/>
                </a:cubicBezTo>
                <a:cubicBezTo>
                  <a:pt x="9860" y="3684"/>
                  <a:pt x="9860" y="3684"/>
                  <a:pt x="9860" y="3684"/>
                </a:cubicBezTo>
                <a:cubicBezTo>
                  <a:pt x="9285" y="3353"/>
                  <a:pt x="9285" y="3353"/>
                  <a:pt x="9285" y="3353"/>
                </a:cubicBezTo>
                <a:cubicBezTo>
                  <a:pt x="9285" y="3349"/>
                  <a:pt x="9285" y="3349"/>
                  <a:pt x="9285" y="3349"/>
                </a:cubicBezTo>
                <a:cubicBezTo>
                  <a:pt x="9281" y="3347"/>
                  <a:pt x="9281" y="3347"/>
                  <a:pt x="9281" y="3347"/>
                </a:cubicBezTo>
                <a:cubicBezTo>
                  <a:pt x="9282" y="2680"/>
                  <a:pt x="9282" y="2680"/>
                  <a:pt x="9282" y="2680"/>
                </a:cubicBezTo>
                <a:cubicBezTo>
                  <a:pt x="9281" y="2680"/>
                  <a:pt x="9281" y="2680"/>
                  <a:pt x="9281" y="2680"/>
                </a:cubicBezTo>
                <a:cubicBezTo>
                  <a:pt x="8706" y="2349"/>
                  <a:pt x="8706" y="2349"/>
                  <a:pt x="8706" y="2349"/>
                </a:cubicBezTo>
                <a:cubicBezTo>
                  <a:pt x="8706" y="2345"/>
                  <a:pt x="8706" y="2345"/>
                  <a:pt x="8706" y="2345"/>
                </a:cubicBezTo>
                <a:cubicBezTo>
                  <a:pt x="8702" y="2342"/>
                  <a:pt x="8702" y="2342"/>
                  <a:pt x="8702" y="2342"/>
                </a:cubicBezTo>
                <a:cubicBezTo>
                  <a:pt x="8702" y="1677"/>
                  <a:pt x="8702" y="1677"/>
                  <a:pt x="8702" y="1677"/>
                </a:cubicBezTo>
                <a:cubicBezTo>
                  <a:pt x="8126" y="1344"/>
                  <a:pt x="8126" y="1344"/>
                  <a:pt x="8126" y="1344"/>
                </a:cubicBezTo>
                <a:cubicBezTo>
                  <a:pt x="8126" y="1341"/>
                  <a:pt x="8126" y="1341"/>
                  <a:pt x="8126" y="1341"/>
                </a:cubicBezTo>
                <a:cubicBezTo>
                  <a:pt x="8123" y="1339"/>
                  <a:pt x="8123" y="1339"/>
                  <a:pt x="8123" y="1339"/>
                </a:cubicBezTo>
                <a:cubicBezTo>
                  <a:pt x="8122" y="674"/>
                  <a:pt x="8122" y="674"/>
                  <a:pt x="8122" y="674"/>
                </a:cubicBezTo>
                <a:cubicBezTo>
                  <a:pt x="8121" y="673"/>
                  <a:pt x="8121" y="673"/>
                  <a:pt x="8121" y="673"/>
                </a:cubicBezTo>
                <a:cubicBezTo>
                  <a:pt x="7573" y="357"/>
                  <a:pt x="7573" y="357"/>
                  <a:pt x="7573" y="357"/>
                </a:cubicBezTo>
                <a:cubicBezTo>
                  <a:pt x="7576" y="352"/>
                  <a:pt x="7577" y="346"/>
                  <a:pt x="7577" y="340"/>
                </a:cubicBezTo>
                <a:cubicBezTo>
                  <a:pt x="7577" y="320"/>
                  <a:pt x="7561" y="304"/>
                  <a:pt x="7542" y="304"/>
                </a:cubicBezTo>
                <a:cubicBezTo>
                  <a:pt x="7530" y="304"/>
                  <a:pt x="7519" y="310"/>
                  <a:pt x="7513" y="319"/>
                </a:cubicBezTo>
                <a:cubicBezTo>
                  <a:pt x="6961" y="1"/>
                  <a:pt x="6961" y="1"/>
                  <a:pt x="6961" y="1"/>
                </a:cubicBezTo>
                <a:cubicBezTo>
                  <a:pt x="6959" y="2"/>
                  <a:pt x="6959" y="2"/>
                  <a:pt x="6959" y="2"/>
                </a:cubicBezTo>
                <a:cubicBezTo>
                  <a:pt x="6381" y="335"/>
                  <a:pt x="6381" y="335"/>
                  <a:pt x="6381" y="335"/>
                </a:cubicBezTo>
                <a:cubicBezTo>
                  <a:pt x="5802" y="1"/>
                  <a:pt x="5802" y="1"/>
                  <a:pt x="5802" y="1"/>
                </a:cubicBezTo>
                <a:cubicBezTo>
                  <a:pt x="5799" y="2"/>
                  <a:pt x="5799" y="2"/>
                  <a:pt x="5799" y="2"/>
                </a:cubicBezTo>
                <a:cubicBezTo>
                  <a:pt x="5222" y="335"/>
                  <a:pt x="5222" y="335"/>
                  <a:pt x="5222" y="335"/>
                </a:cubicBezTo>
                <a:cubicBezTo>
                  <a:pt x="4642" y="0"/>
                  <a:pt x="4642" y="0"/>
                  <a:pt x="4642" y="0"/>
                </a:cubicBezTo>
                <a:cubicBezTo>
                  <a:pt x="4058" y="337"/>
                  <a:pt x="4058" y="337"/>
                  <a:pt x="4058" y="337"/>
                </a:cubicBezTo>
                <a:cubicBezTo>
                  <a:pt x="4058" y="1008"/>
                  <a:pt x="4058" y="1008"/>
                  <a:pt x="4058" y="1008"/>
                </a:cubicBezTo>
                <a:cubicBezTo>
                  <a:pt x="3483" y="1340"/>
                  <a:pt x="3483" y="1340"/>
                  <a:pt x="3483" y="1340"/>
                </a:cubicBezTo>
                <a:cubicBezTo>
                  <a:pt x="2937" y="1026"/>
                  <a:pt x="2937" y="1026"/>
                  <a:pt x="2937" y="1026"/>
                </a:cubicBezTo>
                <a:cubicBezTo>
                  <a:pt x="2939" y="1021"/>
                  <a:pt x="2940" y="1017"/>
                  <a:pt x="2940" y="1012"/>
                </a:cubicBezTo>
                <a:cubicBezTo>
                  <a:pt x="2940" y="992"/>
                  <a:pt x="2924" y="976"/>
                  <a:pt x="2904" y="976"/>
                </a:cubicBezTo>
                <a:cubicBezTo>
                  <a:pt x="2884" y="976"/>
                  <a:pt x="2868" y="992"/>
                  <a:pt x="2868" y="1012"/>
                </a:cubicBezTo>
                <a:cubicBezTo>
                  <a:pt x="2868" y="1016"/>
                  <a:pt x="2869" y="1021"/>
                  <a:pt x="2871" y="1025"/>
                </a:cubicBezTo>
                <a:cubicBezTo>
                  <a:pt x="2323" y="1340"/>
                  <a:pt x="2323" y="1340"/>
                  <a:pt x="2323" y="1340"/>
                </a:cubicBezTo>
                <a:cubicBezTo>
                  <a:pt x="1744" y="1006"/>
                  <a:pt x="1744" y="1006"/>
                  <a:pt x="1744" y="1006"/>
                </a:cubicBezTo>
                <a:cubicBezTo>
                  <a:pt x="1741" y="1007"/>
                  <a:pt x="1741" y="1007"/>
                  <a:pt x="1741" y="1007"/>
                </a:cubicBezTo>
                <a:cubicBezTo>
                  <a:pt x="1159" y="1343"/>
                  <a:pt x="1159" y="1343"/>
                  <a:pt x="1159" y="1343"/>
                </a:cubicBezTo>
                <a:cubicBezTo>
                  <a:pt x="1159" y="2013"/>
                  <a:pt x="1159" y="2013"/>
                  <a:pt x="1159" y="2013"/>
                </a:cubicBezTo>
                <a:cubicBezTo>
                  <a:pt x="580" y="2348"/>
                  <a:pt x="580" y="2348"/>
                  <a:pt x="580" y="2348"/>
                </a:cubicBezTo>
                <a:cubicBezTo>
                  <a:pt x="580" y="3017"/>
                  <a:pt x="580" y="3017"/>
                  <a:pt x="580" y="3017"/>
                </a:cubicBezTo>
                <a:lnTo>
                  <a:pt x="0" y="3352"/>
                </a:lnTo>
                <a:close/>
                <a:moveTo>
                  <a:pt x="877" y="2851"/>
                </a:moveTo>
                <a:cubicBezTo>
                  <a:pt x="878" y="2852"/>
                  <a:pt x="878" y="2852"/>
                  <a:pt x="878" y="2852"/>
                </a:cubicBezTo>
                <a:cubicBezTo>
                  <a:pt x="1161" y="3017"/>
                  <a:pt x="1161" y="3017"/>
                  <a:pt x="1161" y="3017"/>
                </a:cubicBezTo>
                <a:cubicBezTo>
                  <a:pt x="1161" y="3347"/>
                  <a:pt x="1161" y="3347"/>
                  <a:pt x="1161" y="3347"/>
                </a:cubicBezTo>
                <a:cubicBezTo>
                  <a:pt x="589" y="3017"/>
                  <a:pt x="589" y="3017"/>
                  <a:pt x="589" y="3017"/>
                </a:cubicBezTo>
                <a:cubicBezTo>
                  <a:pt x="589" y="2353"/>
                  <a:pt x="589" y="2353"/>
                  <a:pt x="589" y="2353"/>
                </a:cubicBezTo>
                <a:cubicBezTo>
                  <a:pt x="873" y="2190"/>
                  <a:pt x="873" y="2190"/>
                  <a:pt x="873" y="2190"/>
                </a:cubicBezTo>
                <a:lnTo>
                  <a:pt x="877" y="2851"/>
                </a:lnTo>
                <a:close/>
                <a:moveTo>
                  <a:pt x="1164" y="2021"/>
                </a:moveTo>
                <a:cubicBezTo>
                  <a:pt x="1736" y="2351"/>
                  <a:pt x="1736" y="2351"/>
                  <a:pt x="1736" y="2351"/>
                </a:cubicBezTo>
                <a:cubicBezTo>
                  <a:pt x="1213" y="2653"/>
                  <a:pt x="1213" y="2653"/>
                  <a:pt x="1213" y="2653"/>
                </a:cubicBezTo>
                <a:cubicBezTo>
                  <a:pt x="1202" y="2638"/>
                  <a:pt x="1184" y="2627"/>
                  <a:pt x="1164" y="2627"/>
                </a:cubicBezTo>
                <a:cubicBezTo>
                  <a:pt x="1132" y="2627"/>
                  <a:pt x="1106" y="2654"/>
                  <a:pt x="1106" y="2686"/>
                </a:cubicBezTo>
                <a:cubicBezTo>
                  <a:pt x="1106" y="2717"/>
                  <a:pt x="1130" y="2742"/>
                  <a:pt x="1161" y="2744"/>
                </a:cubicBezTo>
                <a:cubicBezTo>
                  <a:pt x="1161" y="3011"/>
                  <a:pt x="1161" y="3011"/>
                  <a:pt x="1161" y="3011"/>
                </a:cubicBezTo>
                <a:cubicBezTo>
                  <a:pt x="882" y="2848"/>
                  <a:pt x="882" y="2848"/>
                  <a:pt x="882" y="2848"/>
                </a:cubicBezTo>
                <a:cubicBezTo>
                  <a:pt x="878" y="2187"/>
                  <a:pt x="878" y="2187"/>
                  <a:pt x="878" y="2187"/>
                </a:cubicBezTo>
                <a:lnTo>
                  <a:pt x="1164" y="2021"/>
                </a:lnTo>
                <a:close/>
                <a:moveTo>
                  <a:pt x="2611" y="7536"/>
                </a:moveTo>
                <a:cubicBezTo>
                  <a:pt x="2611" y="8197"/>
                  <a:pt x="2611" y="8197"/>
                  <a:pt x="2611" y="8197"/>
                </a:cubicBezTo>
                <a:cubicBezTo>
                  <a:pt x="2329" y="8034"/>
                  <a:pt x="2329" y="8034"/>
                  <a:pt x="2329" y="8034"/>
                </a:cubicBezTo>
                <a:cubicBezTo>
                  <a:pt x="2329" y="7373"/>
                  <a:pt x="2329" y="7373"/>
                  <a:pt x="2329" y="7373"/>
                </a:cubicBezTo>
                <a:lnTo>
                  <a:pt x="2611" y="7536"/>
                </a:lnTo>
                <a:close/>
                <a:moveTo>
                  <a:pt x="2332" y="7369"/>
                </a:moveTo>
                <a:cubicBezTo>
                  <a:pt x="2611" y="7208"/>
                  <a:pt x="2611" y="7208"/>
                  <a:pt x="2611" y="7208"/>
                </a:cubicBezTo>
                <a:cubicBezTo>
                  <a:pt x="2611" y="7530"/>
                  <a:pt x="2611" y="7530"/>
                  <a:pt x="2611" y="7530"/>
                </a:cubicBezTo>
                <a:lnTo>
                  <a:pt x="2332" y="7369"/>
                </a:lnTo>
                <a:close/>
                <a:moveTo>
                  <a:pt x="2326" y="7361"/>
                </a:moveTo>
                <a:cubicBezTo>
                  <a:pt x="2326" y="6757"/>
                  <a:pt x="2326" y="6757"/>
                  <a:pt x="2326" y="6757"/>
                </a:cubicBezTo>
                <a:cubicBezTo>
                  <a:pt x="2357" y="6756"/>
                  <a:pt x="2383" y="6731"/>
                  <a:pt x="2383" y="6699"/>
                </a:cubicBezTo>
                <a:cubicBezTo>
                  <a:pt x="2383" y="6689"/>
                  <a:pt x="2380" y="6680"/>
                  <a:pt x="2376" y="6671"/>
                </a:cubicBezTo>
                <a:cubicBezTo>
                  <a:pt x="2611" y="6535"/>
                  <a:pt x="2611" y="6535"/>
                  <a:pt x="2611" y="6535"/>
                </a:cubicBezTo>
                <a:cubicBezTo>
                  <a:pt x="2611" y="7196"/>
                  <a:pt x="2611" y="7196"/>
                  <a:pt x="2611" y="7196"/>
                </a:cubicBezTo>
                <a:lnTo>
                  <a:pt x="2326" y="7361"/>
                </a:lnTo>
                <a:close/>
                <a:moveTo>
                  <a:pt x="2324" y="6641"/>
                </a:moveTo>
                <a:cubicBezTo>
                  <a:pt x="2304" y="6641"/>
                  <a:pt x="2286" y="6652"/>
                  <a:pt x="2275" y="6668"/>
                </a:cubicBezTo>
                <a:cubicBezTo>
                  <a:pt x="1753" y="6365"/>
                  <a:pt x="1753" y="6365"/>
                  <a:pt x="1753" y="6365"/>
                </a:cubicBezTo>
                <a:cubicBezTo>
                  <a:pt x="2037" y="6201"/>
                  <a:pt x="2037" y="6201"/>
                  <a:pt x="2037" y="6201"/>
                </a:cubicBezTo>
                <a:cubicBezTo>
                  <a:pt x="2608" y="6531"/>
                  <a:pt x="2608" y="6531"/>
                  <a:pt x="2608" y="6531"/>
                </a:cubicBezTo>
                <a:cubicBezTo>
                  <a:pt x="2373" y="6667"/>
                  <a:pt x="2373" y="6667"/>
                  <a:pt x="2373" y="6667"/>
                </a:cubicBezTo>
                <a:cubicBezTo>
                  <a:pt x="2363" y="6651"/>
                  <a:pt x="2345" y="6641"/>
                  <a:pt x="2324" y="6641"/>
                </a:cubicBezTo>
                <a:close/>
                <a:moveTo>
                  <a:pt x="2036" y="5862"/>
                </a:moveTo>
                <a:cubicBezTo>
                  <a:pt x="2319" y="5700"/>
                  <a:pt x="2319" y="5700"/>
                  <a:pt x="2319" y="5700"/>
                </a:cubicBezTo>
                <a:cubicBezTo>
                  <a:pt x="2319" y="5992"/>
                  <a:pt x="2319" y="5992"/>
                  <a:pt x="2319" y="5992"/>
                </a:cubicBezTo>
                <a:cubicBezTo>
                  <a:pt x="2302" y="5995"/>
                  <a:pt x="2289" y="6009"/>
                  <a:pt x="2289" y="6027"/>
                </a:cubicBezTo>
                <a:cubicBezTo>
                  <a:pt x="2289" y="6033"/>
                  <a:pt x="2290" y="6038"/>
                  <a:pt x="2292" y="6042"/>
                </a:cubicBezTo>
                <a:cubicBezTo>
                  <a:pt x="2037" y="6190"/>
                  <a:pt x="2037" y="6190"/>
                  <a:pt x="2037" y="6190"/>
                </a:cubicBezTo>
                <a:lnTo>
                  <a:pt x="2036" y="5862"/>
                </a:lnTo>
                <a:close/>
                <a:moveTo>
                  <a:pt x="2036" y="5188"/>
                </a:moveTo>
                <a:cubicBezTo>
                  <a:pt x="2037" y="4529"/>
                  <a:pt x="2037" y="4529"/>
                  <a:pt x="2037" y="4529"/>
                </a:cubicBezTo>
                <a:cubicBezTo>
                  <a:pt x="2321" y="4693"/>
                  <a:pt x="2321" y="4693"/>
                  <a:pt x="2321" y="4693"/>
                </a:cubicBezTo>
                <a:cubicBezTo>
                  <a:pt x="2321" y="5353"/>
                  <a:pt x="2321" y="5353"/>
                  <a:pt x="2321" y="5353"/>
                </a:cubicBezTo>
                <a:lnTo>
                  <a:pt x="2036" y="5188"/>
                </a:lnTo>
                <a:close/>
                <a:moveTo>
                  <a:pt x="2360" y="6027"/>
                </a:moveTo>
                <a:cubicBezTo>
                  <a:pt x="2360" y="6009"/>
                  <a:pt x="2347" y="5994"/>
                  <a:pt x="2329" y="5992"/>
                </a:cubicBezTo>
                <a:cubicBezTo>
                  <a:pt x="2329" y="5695"/>
                  <a:pt x="2329" y="5695"/>
                  <a:pt x="2329" y="5695"/>
                </a:cubicBezTo>
                <a:cubicBezTo>
                  <a:pt x="2616" y="5531"/>
                  <a:pt x="2616" y="5531"/>
                  <a:pt x="2616" y="5531"/>
                </a:cubicBezTo>
                <a:cubicBezTo>
                  <a:pt x="2900" y="5696"/>
                  <a:pt x="2900" y="5696"/>
                  <a:pt x="2900" y="5696"/>
                </a:cubicBezTo>
                <a:cubicBezTo>
                  <a:pt x="2901" y="6357"/>
                  <a:pt x="2901" y="6357"/>
                  <a:pt x="2901" y="6357"/>
                </a:cubicBezTo>
                <a:cubicBezTo>
                  <a:pt x="2357" y="6042"/>
                  <a:pt x="2357" y="6042"/>
                  <a:pt x="2357" y="6042"/>
                </a:cubicBezTo>
                <a:cubicBezTo>
                  <a:pt x="2359" y="6038"/>
                  <a:pt x="2360" y="6033"/>
                  <a:pt x="2360" y="6027"/>
                </a:cubicBezTo>
                <a:close/>
                <a:moveTo>
                  <a:pt x="2957" y="7032"/>
                </a:moveTo>
                <a:cubicBezTo>
                  <a:pt x="2957" y="7004"/>
                  <a:pt x="2936" y="6981"/>
                  <a:pt x="2909" y="6979"/>
                </a:cubicBezTo>
                <a:cubicBezTo>
                  <a:pt x="2909" y="6369"/>
                  <a:pt x="2909" y="6369"/>
                  <a:pt x="2909" y="6369"/>
                </a:cubicBezTo>
                <a:cubicBezTo>
                  <a:pt x="3191" y="6532"/>
                  <a:pt x="3191" y="6532"/>
                  <a:pt x="3191" y="6532"/>
                </a:cubicBezTo>
                <a:cubicBezTo>
                  <a:pt x="3191" y="7192"/>
                  <a:pt x="3191" y="7192"/>
                  <a:pt x="3191" y="7192"/>
                </a:cubicBezTo>
                <a:cubicBezTo>
                  <a:pt x="2952" y="7055"/>
                  <a:pt x="2952" y="7055"/>
                  <a:pt x="2952" y="7055"/>
                </a:cubicBezTo>
                <a:cubicBezTo>
                  <a:pt x="2955" y="7048"/>
                  <a:pt x="2957" y="7040"/>
                  <a:pt x="2957" y="7032"/>
                </a:cubicBezTo>
                <a:close/>
                <a:moveTo>
                  <a:pt x="3196" y="7195"/>
                </a:moveTo>
                <a:cubicBezTo>
                  <a:pt x="3196" y="6535"/>
                  <a:pt x="3196" y="6535"/>
                  <a:pt x="3196" y="6535"/>
                </a:cubicBezTo>
                <a:cubicBezTo>
                  <a:pt x="3480" y="6700"/>
                  <a:pt x="3480" y="6700"/>
                  <a:pt x="3480" y="6700"/>
                </a:cubicBezTo>
                <a:cubicBezTo>
                  <a:pt x="3480" y="7358"/>
                  <a:pt x="3480" y="7358"/>
                  <a:pt x="3480" y="7358"/>
                </a:cubicBezTo>
                <a:lnTo>
                  <a:pt x="3196" y="7195"/>
                </a:lnTo>
                <a:close/>
                <a:moveTo>
                  <a:pt x="3477" y="7368"/>
                </a:moveTo>
                <a:cubicBezTo>
                  <a:pt x="3196" y="7530"/>
                  <a:pt x="3196" y="7530"/>
                  <a:pt x="3196" y="7530"/>
                </a:cubicBezTo>
                <a:cubicBezTo>
                  <a:pt x="3196" y="7206"/>
                  <a:pt x="3196" y="7206"/>
                  <a:pt x="3196" y="7206"/>
                </a:cubicBezTo>
                <a:lnTo>
                  <a:pt x="3477" y="7368"/>
                </a:lnTo>
                <a:close/>
                <a:moveTo>
                  <a:pt x="3196" y="6530"/>
                </a:moveTo>
                <a:cubicBezTo>
                  <a:pt x="3196" y="6201"/>
                  <a:pt x="3196" y="6201"/>
                  <a:pt x="3196" y="6201"/>
                </a:cubicBezTo>
                <a:cubicBezTo>
                  <a:pt x="3484" y="6035"/>
                  <a:pt x="3484" y="6035"/>
                  <a:pt x="3484" y="6035"/>
                </a:cubicBezTo>
                <a:cubicBezTo>
                  <a:pt x="4055" y="6365"/>
                  <a:pt x="4055" y="6365"/>
                  <a:pt x="4055" y="6365"/>
                </a:cubicBezTo>
                <a:cubicBezTo>
                  <a:pt x="3483" y="6696"/>
                  <a:pt x="3483" y="6696"/>
                  <a:pt x="3483" y="6696"/>
                </a:cubicBezTo>
                <a:lnTo>
                  <a:pt x="3196" y="6530"/>
                </a:lnTo>
                <a:close/>
                <a:moveTo>
                  <a:pt x="5187" y="7033"/>
                </a:moveTo>
                <a:cubicBezTo>
                  <a:pt x="5187" y="7037"/>
                  <a:pt x="5188" y="7042"/>
                  <a:pt x="5190" y="7046"/>
                </a:cubicBezTo>
                <a:cubicBezTo>
                  <a:pt x="4684" y="7336"/>
                  <a:pt x="4684" y="7336"/>
                  <a:pt x="4684" y="7336"/>
                </a:cubicBezTo>
                <a:cubicBezTo>
                  <a:pt x="4675" y="7324"/>
                  <a:pt x="4661" y="7316"/>
                  <a:pt x="4645" y="7315"/>
                </a:cubicBezTo>
                <a:cubicBezTo>
                  <a:pt x="4645" y="6700"/>
                  <a:pt x="4645" y="6700"/>
                  <a:pt x="4645" y="6700"/>
                </a:cubicBezTo>
                <a:cubicBezTo>
                  <a:pt x="5218" y="6367"/>
                  <a:pt x="5218" y="6367"/>
                  <a:pt x="5218" y="6367"/>
                </a:cubicBezTo>
                <a:cubicBezTo>
                  <a:pt x="5218" y="6998"/>
                  <a:pt x="5218" y="6998"/>
                  <a:pt x="5218" y="6998"/>
                </a:cubicBezTo>
                <a:cubicBezTo>
                  <a:pt x="5200" y="7000"/>
                  <a:pt x="5187" y="7015"/>
                  <a:pt x="5187" y="7033"/>
                </a:cubicBezTo>
                <a:close/>
                <a:moveTo>
                  <a:pt x="5259" y="7033"/>
                </a:moveTo>
                <a:cubicBezTo>
                  <a:pt x="5259" y="7015"/>
                  <a:pt x="5245" y="7000"/>
                  <a:pt x="5228" y="6998"/>
                </a:cubicBezTo>
                <a:cubicBezTo>
                  <a:pt x="5228" y="6368"/>
                  <a:pt x="5228" y="6368"/>
                  <a:pt x="5228" y="6368"/>
                </a:cubicBezTo>
                <a:cubicBezTo>
                  <a:pt x="5511" y="6532"/>
                  <a:pt x="5511" y="6532"/>
                  <a:pt x="5511" y="6532"/>
                </a:cubicBezTo>
                <a:cubicBezTo>
                  <a:pt x="5511" y="7193"/>
                  <a:pt x="5511" y="7193"/>
                  <a:pt x="5511" y="7193"/>
                </a:cubicBezTo>
                <a:cubicBezTo>
                  <a:pt x="5256" y="7046"/>
                  <a:pt x="5256" y="7046"/>
                  <a:pt x="5256" y="7046"/>
                </a:cubicBezTo>
                <a:cubicBezTo>
                  <a:pt x="5258" y="7042"/>
                  <a:pt x="5259" y="7037"/>
                  <a:pt x="5259" y="7033"/>
                </a:cubicBezTo>
                <a:close/>
                <a:moveTo>
                  <a:pt x="5516" y="7528"/>
                </a:moveTo>
                <a:cubicBezTo>
                  <a:pt x="5516" y="7207"/>
                  <a:pt x="5516" y="7207"/>
                  <a:pt x="5516" y="7207"/>
                </a:cubicBezTo>
                <a:cubicBezTo>
                  <a:pt x="5795" y="7367"/>
                  <a:pt x="5795" y="7367"/>
                  <a:pt x="5795" y="7367"/>
                </a:cubicBezTo>
                <a:lnTo>
                  <a:pt x="5516" y="7528"/>
                </a:lnTo>
                <a:close/>
                <a:moveTo>
                  <a:pt x="5798" y="7372"/>
                </a:moveTo>
                <a:cubicBezTo>
                  <a:pt x="5798" y="8033"/>
                  <a:pt x="5798" y="8033"/>
                  <a:pt x="5798" y="8033"/>
                </a:cubicBezTo>
                <a:cubicBezTo>
                  <a:pt x="5516" y="8195"/>
                  <a:pt x="5516" y="8195"/>
                  <a:pt x="5516" y="8195"/>
                </a:cubicBezTo>
                <a:cubicBezTo>
                  <a:pt x="5516" y="7534"/>
                  <a:pt x="5516" y="7534"/>
                  <a:pt x="5516" y="7534"/>
                </a:cubicBezTo>
                <a:lnTo>
                  <a:pt x="5798" y="7372"/>
                </a:lnTo>
                <a:close/>
                <a:moveTo>
                  <a:pt x="5516" y="7195"/>
                </a:moveTo>
                <a:cubicBezTo>
                  <a:pt x="5516" y="6535"/>
                  <a:pt x="5516" y="6535"/>
                  <a:pt x="5516" y="6535"/>
                </a:cubicBezTo>
                <a:cubicBezTo>
                  <a:pt x="5750" y="6670"/>
                  <a:pt x="5750" y="6670"/>
                  <a:pt x="5750" y="6670"/>
                </a:cubicBezTo>
                <a:cubicBezTo>
                  <a:pt x="5747" y="6678"/>
                  <a:pt x="5744" y="6687"/>
                  <a:pt x="5744" y="6696"/>
                </a:cubicBezTo>
                <a:cubicBezTo>
                  <a:pt x="5744" y="6727"/>
                  <a:pt x="5769" y="6753"/>
                  <a:pt x="5799" y="6754"/>
                </a:cubicBezTo>
                <a:cubicBezTo>
                  <a:pt x="5799" y="7358"/>
                  <a:pt x="5799" y="7358"/>
                  <a:pt x="5799" y="7358"/>
                </a:cubicBezTo>
                <a:lnTo>
                  <a:pt x="5516" y="7195"/>
                </a:lnTo>
                <a:close/>
                <a:moveTo>
                  <a:pt x="5516" y="6529"/>
                </a:moveTo>
                <a:cubicBezTo>
                  <a:pt x="5516" y="6200"/>
                  <a:pt x="5516" y="6200"/>
                  <a:pt x="5516" y="6200"/>
                </a:cubicBezTo>
                <a:cubicBezTo>
                  <a:pt x="5802" y="6035"/>
                  <a:pt x="5802" y="6035"/>
                  <a:pt x="5802" y="6035"/>
                </a:cubicBezTo>
                <a:cubicBezTo>
                  <a:pt x="6333" y="6341"/>
                  <a:pt x="6333" y="6341"/>
                  <a:pt x="6333" y="6341"/>
                </a:cubicBezTo>
                <a:cubicBezTo>
                  <a:pt x="6330" y="6348"/>
                  <a:pt x="6329" y="6355"/>
                  <a:pt x="6329" y="6362"/>
                </a:cubicBezTo>
                <a:cubicBezTo>
                  <a:pt x="6329" y="6371"/>
                  <a:pt x="6331" y="6380"/>
                  <a:pt x="6335" y="6387"/>
                </a:cubicBezTo>
                <a:cubicBezTo>
                  <a:pt x="5852" y="6666"/>
                  <a:pt x="5852" y="6666"/>
                  <a:pt x="5852" y="6666"/>
                </a:cubicBezTo>
                <a:cubicBezTo>
                  <a:pt x="5841" y="6649"/>
                  <a:pt x="5823" y="6638"/>
                  <a:pt x="5802" y="6638"/>
                </a:cubicBezTo>
                <a:cubicBezTo>
                  <a:pt x="5781" y="6638"/>
                  <a:pt x="5763" y="6649"/>
                  <a:pt x="5753" y="6666"/>
                </a:cubicBezTo>
                <a:lnTo>
                  <a:pt x="5516" y="6529"/>
                </a:lnTo>
                <a:close/>
                <a:moveTo>
                  <a:pt x="6435" y="6362"/>
                </a:moveTo>
                <a:cubicBezTo>
                  <a:pt x="6435" y="6355"/>
                  <a:pt x="6434" y="6348"/>
                  <a:pt x="6431" y="6341"/>
                </a:cubicBezTo>
                <a:cubicBezTo>
                  <a:pt x="6672" y="6202"/>
                  <a:pt x="6672" y="6202"/>
                  <a:pt x="6672" y="6202"/>
                </a:cubicBezTo>
                <a:cubicBezTo>
                  <a:pt x="6672" y="6528"/>
                  <a:pt x="6672" y="6528"/>
                  <a:pt x="6672" y="6528"/>
                </a:cubicBezTo>
                <a:cubicBezTo>
                  <a:pt x="6429" y="6388"/>
                  <a:pt x="6429" y="6388"/>
                  <a:pt x="6429" y="6388"/>
                </a:cubicBezTo>
                <a:cubicBezTo>
                  <a:pt x="6433" y="6381"/>
                  <a:pt x="6435" y="6372"/>
                  <a:pt x="6435" y="6362"/>
                </a:cubicBezTo>
                <a:close/>
                <a:moveTo>
                  <a:pt x="6672" y="6534"/>
                </a:moveTo>
                <a:cubicBezTo>
                  <a:pt x="6672" y="7193"/>
                  <a:pt x="6672" y="7193"/>
                  <a:pt x="6672" y="7193"/>
                </a:cubicBezTo>
                <a:cubicBezTo>
                  <a:pt x="6387" y="7029"/>
                  <a:pt x="6387" y="7029"/>
                  <a:pt x="6387" y="7029"/>
                </a:cubicBezTo>
                <a:cubicBezTo>
                  <a:pt x="6387" y="6415"/>
                  <a:pt x="6387" y="6415"/>
                  <a:pt x="6387" y="6415"/>
                </a:cubicBezTo>
                <a:cubicBezTo>
                  <a:pt x="6403" y="6414"/>
                  <a:pt x="6417" y="6405"/>
                  <a:pt x="6426" y="6392"/>
                </a:cubicBezTo>
                <a:lnTo>
                  <a:pt x="6672" y="6534"/>
                </a:lnTo>
                <a:close/>
                <a:moveTo>
                  <a:pt x="6384" y="6309"/>
                </a:moveTo>
                <a:cubicBezTo>
                  <a:pt x="6384" y="6026"/>
                  <a:pt x="6384" y="6026"/>
                  <a:pt x="6384" y="6026"/>
                </a:cubicBezTo>
                <a:cubicBezTo>
                  <a:pt x="6669" y="6193"/>
                  <a:pt x="6669" y="6193"/>
                  <a:pt x="6669" y="6193"/>
                </a:cubicBezTo>
                <a:cubicBezTo>
                  <a:pt x="6426" y="6333"/>
                  <a:pt x="6426" y="6333"/>
                  <a:pt x="6426" y="6333"/>
                </a:cubicBezTo>
                <a:cubicBezTo>
                  <a:pt x="6417" y="6319"/>
                  <a:pt x="6402" y="6310"/>
                  <a:pt x="6384" y="6309"/>
                </a:cubicBezTo>
                <a:close/>
                <a:moveTo>
                  <a:pt x="6384" y="6021"/>
                </a:moveTo>
                <a:cubicBezTo>
                  <a:pt x="6384" y="5696"/>
                  <a:pt x="6384" y="5696"/>
                  <a:pt x="6384" y="5696"/>
                </a:cubicBezTo>
                <a:cubicBezTo>
                  <a:pt x="6957" y="5363"/>
                  <a:pt x="6957" y="5363"/>
                  <a:pt x="6957" y="5363"/>
                </a:cubicBezTo>
                <a:cubicBezTo>
                  <a:pt x="6957" y="6026"/>
                  <a:pt x="6957" y="6026"/>
                  <a:pt x="6957" y="6026"/>
                </a:cubicBezTo>
                <a:cubicBezTo>
                  <a:pt x="6673" y="6190"/>
                  <a:pt x="6673" y="6190"/>
                  <a:pt x="6673" y="6190"/>
                </a:cubicBezTo>
                <a:lnTo>
                  <a:pt x="6384" y="6021"/>
                </a:lnTo>
                <a:close/>
                <a:moveTo>
                  <a:pt x="8699" y="3684"/>
                </a:moveTo>
                <a:cubicBezTo>
                  <a:pt x="8416" y="3520"/>
                  <a:pt x="8416" y="3520"/>
                  <a:pt x="8416" y="3520"/>
                </a:cubicBezTo>
                <a:cubicBezTo>
                  <a:pt x="8986" y="3188"/>
                  <a:pt x="8986" y="3188"/>
                  <a:pt x="8986" y="3188"/>
                </a:cubicBezTo>
                <a:cubicBezTo>
                  <a:pt x="9272" y="3353"/>
                  <a:pt x="9272" y="3353"/>
                  <a:pt x="9272" y="3353"/>
                </a:cubicBezTo>
                <a:lnTo>
                  <a:pt x="8699" y="3684"/>
                </a:lnTo>
                <a:close/>
                <a:moveTo>
                  <a:pt x="9275" y="3357"/>
                </a:moveTo>
                <a:cubicBezTo>
                  <a:pt x="9276" y="4018"/>
                  <a:pt x="9276" y="4018"/>
                  <a:pt x="9276" y="4018"/>
                </a:cubicBezTo>
                <a:cubicBezTo>
                  <a:pt x="8729" y="4334"/>
                  <a:pt x="8729" y="4334"/>
                  <a:pt x="8729" y="4334"/>
                </a:cubicBezTo>
                <a:cubicBezTo>
                  <a:pt x="8722" y="4326"/>
                  <a:pt x="8713" y="4321"/>
                  <a:pt x="8702" y="4320"/>
                </a:cubicBezTo>
                <a:cubicBezTo>
                  <a:pt x="8702" y="3688"/>
                  <a:pt x="8702" y="3688"/>
                  <a:pt x="8702" y="3688"/>
                </a:cubicBezTo>
                <a:lnTo>
                  <a:pt x="9275" y="3357"/>
                </a:lnTo>
                <a:close/>
                <a:moveTo>
                  <a:pt x="8697" y="4321"/>
                </a:moveTo>
                <a:cubicBezTo>
                  <a:pt x="8687" y="4322"/>
                  <a:pt x="8679" y="4327"/>
                  <a:pt x="8673" y="4334"/>
                </a:cubicBezTo>
                <a:cubicBezTo>
                  <a:pt x="8413" y="4184"/>
                  <a:pt x="8413" y="4184"/>
                  <a:pt x="8413" y="4184"/>
                </a:cubicBezTo>
                <a:cubicBezTo>
                  <a:pt x="8414" y="3524"/>
                  <a:pt x="8414" y="3524"/>
                  <a:pt x="8414" y="3524"/>
                </a:cubicBezTo>
                <a:cubicBezTo>
                  <a:pt x="8697" y="3688"/>
                  <a:pt x="8697" y="3688"/>
                  <a:pt x="8697" y="3688"/>
                </a:cubicBezTo>
                <a:lnTo>
                  <a:pt x="8697" y="4321"/>
                </a:lnTo>
                <a:close/>
                <a:moveTo>
                  <a:pt x="8696" y="5022"/>
                </a:moveTo>
                <a:cubicBezTo>
                  <a:pt x="8123" y="5353"/>
                  <a:pt x="8123" y="5353"/>
                  <a:pt x="8123" y="5353"/>
                </a:cubicBezTo>
                <a:cubicBezTo>
                  <a:pt x="8122" y="4749"/>
                  <a:pt x="8122" y="4749"/>
                  <a:pt x="8122" y="4749"/>
                </a:cubicBezTo>
                <a:cubicBezTo>
                  <a:pt x="8154" y="4749"/>
                  <a:pt x="8179" y="4723"/>
                  <a:pt x="8179" y="4691"/>
                </a:cubicBezTo>
                <a:cubicBezTo>
                  <a:pt x="8179" y="4681"/>
                  <a:pt x="8177" y="4671"/>
                  <a:pt x="8172" y="4663"/>
                </a:cubicBezTo>
                <a:cubicBezTo>
                  <a:pt x="8670" y="4375"/>
                  <a:pt x="8670" y="4375"/>
                  <a:pt x="8670" y="4375"/>
                </a:cubicBezTo>
                <a:cubicBezTo>
                  <a:pt x="8676" y="4384"/>
                  <a:pt x="8685" y="4390"/>
                  <a:pt x="8696" y="4391"/>
                </a:cubicBezTo>
                <a:lnTo>
                  <a:pt x="8696" y="5022"/>
                </a:lnTo>
                <a:close/>
                <a:moveTo>
                  <a:pt x="8121" y="4633"/>
                </a:moveTo>
                <a:cubicBezTo>
                  <a:pt x="8101" y="4633"/>
                  <a:pt x="8083" y="4644"/>
                  <a:pt x="8072" y="4660"/>
                </a:cubicBezTo>
                <a:cubicBezTo>
                  <a:pt x="7835" y="4523"/>
                  <a:pt x="7835" y="4523"/>
                  <a:pt x="7835" y="4523"/>
                </a:cubicBezTo>
                <a:cubicBezTo>
                  <a:pt x="8408" y="4192"/>
                  <a:pt x="8408" y="4192"/>
                  <a:pt x="8408" y="4192"/>
                </a:cubicBezTo>
                <a:cubicBezTo>
                  <a:pt x="8668" y="4342"/>
                  <a:pt x="8668" y="4342"/>
                  <a:pt x="8668" y="4342"/>
                </a:cubicBezTo>
                <a:cubicBezTo>
                  <a:pt x="8666" y="4346"/>
                  <a:pt x="8665" y="4351"/>
                  <a:pt x="8665" y="4356"/>
                </a:cubicBezTo>
                <a:cubicBezTo>
                  <a:pt x="8665" y="4361"/>
                  <a:pt x="8666" y="4366"/>
                  <a:pt x="8668" y="4370"/>
                </a:cubicBezTo>
                <a:cubicBezTo>
                  <a:pt x="8169" y="4659"/>
                  <a:pt x="8169" y="4659"/>
                  <a:pt x="8169" y="4659"/>
                </a:cubicBezTo>
                <a:cubicBezTo>
                  <a:pt x="8159" y="4643"/>
                  <a:pt x="8141" y="4633"/>
                  <a:pt x="8121" y="4633"/>
                </a:cubicBezTo>
                <a:close/>
                <a:moveTo>
                  <a:pt x="7598" y="1678"/>
                </a:moveTo>
                <a:cubicBezTo>
                  <a:pt x="7598" y="1668"/>
                  <a:pt x="7596" y="1659"/>
                  <a:pt x="7591" y="1651"/>
                </a:cubicBezTo>
                <a:cubicBezTo>
                  <a:pt x="8116" y="1348"/>
                  <a:pt x="8116" y="1348"/>
                  <a:pt x="8116" y="1348"/>
                </a:cubicBezTo>
                <a:cubicBezTo>
                  <a:pt x="8115" y="2011"/>
                  <a:pt x="8115" y="2011"/>
                  <a:pt x="8115" y="2011"/>
                </a:cubicBezTo>
                <a:cubicBezTo>
                  <a:pt x="7570" y="2327"/>
                  <a:pt x="7570" y="2327"/>
                  <a:pt x="7570" y="2327"/>
                </a:cubicBezTo>
                <a:cubicBezTo>
                  <a:pt x="7563" y="2319"/>
                  <a:pt x="7554" y="2313"/>
                  <a:pt x="7543" y="2313"/>
                </a:cubicBezTo>
                <a:cubicBezTo>
                  <a:pt x="7542" y="1736"/>
                  <a:pt x="7542" y="1736"/>
                  <a:pt x="7542" y="1736"/>
                </a:cubicBezTo>
                <a:cubicBezTo>
                  <a:pt x="7573" y="1735"/>
                  <a:pt x="7598" y="1709"/>
                  <a:pt x="7598" y="1678"/>
                </a:cubicBezTo>
                <a:close/>
                <a:moveTo>
                  <a:pt x="7482" y="1678"/>
                </a:moveTo>
                <a:cubicBezTo>
                  <a:pt x="7482" y="1710"/>
                  <a:pt x="7506" y="1735"/>
                  <a:pt x="7537" y="1736"/>
                </a:cubicBezTo>
                <a:cubicBezTo>
                  <a:pt x="7538" y="2313"/>
                  <a:pt x="7538" y="2313"/>
                  <a:pt x="7538" y="2313"/>
                </a:cubicBezTo>
                <a:cubicBezTo>
                  <a:pt x="7528" y="2314"/>
                  <a:pt x="7519" y="2319"/>
                  <a:pt x="7513" y="2327"/>
                </a:cubicBezTo>
                <a:cubicBezTo>
                  <a:pt x="7254" y="2177"/>
                  <a:pt x="7254" y="2177"/>
                  <a:pt x="7254" y="2177"/>
                </a:cubicBezTo>
                <a:cubicBezTo>
                  <a:pt x="7253" y="1515"/>
                  <a:pt x="7253" y="1515"/>
                  <a:pt x="7253" y="1515"/>
                </a:cubicBezTo>
                <a:cubicBezTo>
                  <a:pt x="7488" y="1651"/>
                  <a:pt x="7488" y="1651"/>
                  <a:pt x="7488" y="1651"/>
                </a:cubicBezTo>
                <a:cubicBezTo>
                  <a:pt x="7484" y="1659"/>
                  <a:pt x="7482" y="1668"/>
                  <a:pt x="7482" y="1678"/>
                </a:cubicBezTo>
                <a:close/>
                <a:moveTo>
                  <a:pt x="7248" y="1516"/>
                </a:moveTo>
                <a:cubicBezTo>
                  <a:pt x="7250" y="2174"/>
                  <a:pt x="7250" y="2174"/>
                  <a:pt x="7250" y="2174"/>
                </a:cubicBezTo>
                <a:cubicBezTo>
                  <a:pt x="6967" y="2011"/>
                  <a:pt x="6967" y="2011"/>
                  <a:pt x="6967" y="2011"/>
                </a:cubicBezTo>
                <a:cubicBezTo>
                  <a:pt x="6966" y="1681"/>
                  <a:pt x="6966" y="1681"/>
                  <a:pt x="6966" y="1681"/>
                </a:cubicBezTo>
                <a:lnTo>
                  <a:pt x="7248" y="1516"/>
                </a:lnTo>
                <a:close/>
                <a:moveTo>
                  <a:pt x="6966" y="1675"/>
                </a:moveTo>
                <a:cubicBezTo>
                  <a:pt x="6966" y="1399"/>
                  <a:pt x="6966" y="1399"/>
                  <a:pt x="6966" y="1399"/>
                </a:cubicBezTo>
                <a:cubicBezTo>
                  <a:pt x="6983" y="1397"/>
                  <a:pt x="6997" y="1387"/>
                  <a:pt x="7006" y="1373"/>
                </a:cubicBezTo>
                <a:cubicBezTo>
                  <a:pt x="7245" y="1511"/>
                  <a:pt x="7245" y="1511"/>
                  <a:pt x="7245" y="1511"/>
                </a:cubicBezTo>
                <a:lnTo>
                  <a:pt x="6966" y="1675"/>
                </a:lnTo>
                <a:close/>
                <a:moveTo>
                  <a:pt x="7250" y="2185"/>
                </a:moveTo>
                <a:cubicBezTo>
                  <a:pt x="7251" y="2512"/>
                  <a:pt x="7251" y="2512"/>
                  <a:pt x="7251" y="2512"/>
                </a:cubicBezTo>
                <a:cubicBezTo>
                  <a:pt x="6960" y="2680"/>
                  <a:pt x="6960" y="2680"/>
                  <a:pt x="6960" y="2680"/>
                </a:cubicBezTo>
                <a:cubicBezTo>
                  <a:pt x="6429" y="2373"/>
                  <a:pt x="6429" y="2373"/>
                  <a:pt x="6429" y="2373"/>
                </a:cubicBezTo>
                <a:cubicBezTo>
                  <a:pt x="6433" y="2366"/>
                  <a:pt x="6435" y="2357"/>
                  <a:pt x="6435" y="2348"/>
                </a:cubicBezTo>
                <a:cubicBezTo>
                  <a:pt x="6435" y="2340"/>
                  <a:pt x="6434" y="2332"/>
                  <a:pt x="6431" y="2326"/>
                </a:cubicBezTo>
                <a:cubicBezTo>
                  <a:pt x="6962" y="2019"/>
                  <a:pt x="6962" y="2019"/>
                  <a:pt x="6962" y="2019"/>
                </a:cubicBezTo>
                <a:lnTo>
                  <a:pt x="7250" y="2185"/>
                </a:lnTo>
                <a:close/>
                <a:moveTo>
                  <a:pt x="5861" y="677"/>
                </a:moveTo>
                <a:cubicBezTo>
                  <a:pt x="5861" y="666"/>
                  <a:pt x="5858" y="656"/>
                  <a:pt x="5853" y="648"/>
                </a:cubicBezTo>
                <a:cubicBezTo>
                  <a:pt x="6088" y="512"/>
                  <a:pt x="6088" y="512"/>
                  <a:pt x="6088" y="512"/>
                </a:cubicBezTo>
                <a:cubicBezTo>
                  <a:pt x="6088" y="840"/>
                  <a:pt x="6088" y="840"/>
                  <a:pt x="6088" y="840"/>
                </a:cubicBezTo>
                <a:cubicBezTo>
                  <a:pt x="5804" y="1006"/>
                  <a:pt x="5804" y="1006"/>
                  <a:pt x="5804" y="1006"/>
                </a:cubicBezTo>
                <a:cubicBezTo>
                  <a:pt x="5803" y="735"/>
                  <a:pt x="5803" y="735"/>
                  <a:pt x="5803" y="735"/>
                </a:cubicBezTo>
                <a:cubicBezTo>
                  <a:pt x="5835" y="734"/>
                  <a:pt x="5861" y="708"/>
                  <a:pt x="5861" y="677"/>
                </a:cubicBezTo>
                <a:close/>
                <a:moveTo>
                  <a:pt x="6333" y="2326"/>
                </a:moveTo>
                <a:cubicBezTo>
                  <a:pt x="6330" y="2333"/>
                  <a:pt x="6329" y="2340"/>
                  <a:pt x="6329" y="2348"/>
                </a:cubicBezTo>
                <a:cubicBezTo>
                  <a:pt x="6329" y="2356"/>
                  <a:pt x="6331" y="2364"/>
                  <a:pt x="6335" y="2372"/>
                </a:cubicBezTo>
                <a:cubicBezTo>
                  <a:pt x="5849" y="2652"/>
                  <a:pt x="5849" y="2652"/>
                  <a:pt x="5849" y="2652"/>
                </a:cubicBezTo>
                <a:cubicBezTo>
                  <a:pt x="5839" y="2637"/>
                  <a:pt x="5821" y="2626"/>
                  <a:pt x="5801" y="2626"/>
                </a:cubicBezTo>
                <a:cubicBezTo>
                  <a:pt x="5781" y="2626"/>
                  <a:pt x="5763" y="2637"/>
                  <a:pt x="5752" y="2652"/>
                </a:cubicBezTo>
                <a:cubicBezTo>
                  <a:pt x="5230" y="2350"/>
                  <a:pt x="5230" y="2350"/>
                  <a:pt x="5230" y="2350"/>
                </a:cubicBezTo>
                <a:cubicBezTo>
                  <a:pt x="5802" y="2020"/>
                  <a:pt x="5802" y="2020"/>
                  <a:pt x="5802" y="2020"/>
                </a:cubicBezTo>
                <a:lnTo>
                  <a:pt x="6333" y="2326"/>
                </a:lnTo>
                <a:close/>
                <a:moveTo>
                  <a:pt x="5513" y="1847"/>
                </a:moveTo>
                <a:cubicBezTo>
                  <a:pt x="5513" y="1846"/>
                  <a:pt x="5513" y="1846"/>
                  <a:pt x="5513" y="1846"/>
                </a:cubicBezTo>
                <a:cubicBezTo>
                  <a:pt x="5514" y="1512"/>
                  <a:pt x="5514" y="1512"/>
                  <a:pt x="5514" y="1512"/>
                </a:cubicBezTo>
                <a:cubicBezTo>
                  <a:pt x="5798" y="1348"/>
                  <a:pt x="5798" y="1348"/>
                  <a:pt x="5798" y="1348"/>
                </a:cubicBezTo>
                <a:cubicBezTo>
                  <a:pt x="5797" y="2011"/>
                  <a:pt x="5797" y="2011"/>
                  <a:pt x="5797" y="2011"/>
                </a:cubicBezTo>
                <a:cubicBezTo>
                  <a:pt x="5224" y="2342"/>
                  <a:pt x="5224" y="2342"/>
                  <a:pt x="5224" y="2342"/>
                </a:cubicBezTo>
                <a:cubicBezTo>
                  <a:pt x="5224" y="2014"/>
                  <a:pt x="5224" y="2014"/>
                  <a:pt x="5224" y="2014"/>
                </a:cubicBezTo>
                <a:lnTo>
                  <a:pt x="5513" y="1847"/>
                </a:lnTo>
                <a:close/>
                <a:moveTo>
                  <a:pt x="5508" y="1844"/>
                </a:moveTo>
                <a:cubicBezTo>
                  <a:pt x="5224" y="2008"/>
                  <a:pt x="5224" y="2008"/>
                  <a:pt x="5224" y="2008"/>
                </a:cubicBezTo>
                <a:cubicBezTo>
                  <a:pt x="5224" y="1679"/>
                  <a:pt x="5224" y="1679"/>
                  <a:pt x="5224" y="1679"/>
                </a:cubicBezTo>
                <a:cubicBezTo>
                  <a:pt x="5509" y="1515"/>
                  <a:pt x="5509" y="1515"/>
                  <a:pt x="5509" y="1515"/>
                </a:cubicBezTo>
                <a:lnTo>
                  <a:pt x="5508" y="1844"/>
                </a:lnTo>
                <a:close/>
                <a:moveTo>
                  <a:pt x="2904" y="3024"/>
                </a:moveTo>
                <a:cubicBezTo>
                  <a:pt x="3191" y="3189"/>
                  <a:pt x="3191" y="3189"/>
                  <a:pt x="3191" y="3189"/>
                </a:cubicBezTo>
                <a:cubicBezTo>
                  <a:pt x="3191" y="3519"/>
                  <a:pt x="3191" y="3519"/>
                  <a:pt x="3191" y="3519"/>
                </a:cubicBezTo>
                <a:cubicBezTo>
                  <a:pt x="2954" y="3656"/>
                  <a:pt x="2954" y="3656"/>
                  <a:pt x="2954" y="3656"/>
                </a:cubicBezTo>
                <a:cubicBezTo>
                  <a:pt x="2944" y="3639"/>
                  <a:pt x="2925" y="3628"/>
                  <a:pt x="2904" y="3628"/>
                </a:cubicBezTo>
                <a:cubicBezTo>
                  <a:pt x="2883" y="3628"/>
                  <a:pt x="2864" y="3640"/>
                  <a:pt x="2854" y="3657"/>
                </a:cubicBezTo>
                <a:cubicBezTo>
                  <a:pt x="2616" y="3518"/>
                  <a:pt x="2616" y="3518"/>
                  <a:pt x="2616" y="3518"/>
                </a:cubicBezTo>
                <a:cubicBezTo>
                  <a:pt x="2616" y="3504"/>
                  <a:pt x="2616" y="3504"/>
                  <a:pt x="2616" y="3504"/>
                </a:cubicBezTo>
                <a:cubicBezTo>
                  <a:pt x="2616" y="3191"/>
                  <a:pt x="2616" y="3191"/>
                  <a:pt x="2616" y="3191"/>
                </a:cubicBezTo>
                <a:lnTo>
                  <a:pt x="2904" y="3024"/>
                </a:lnTo>
                <a:close/>
                <a:moveTo>
                  <a:pt x="2616" y="3179"/>
                </a:moveTo>
                <a:cubicBezTo>
                  <a:pt x="2617" y="2517"/>
                  <a:pt x="2617" y="2517"/>
                  <a:pt x="2617" y="2517"/>
                </a:cubicBezTo>
                <a:cubicBezTo>
                  <a:pt x="2858" y="2378"/>
                  <a:pt x="2858" y="2378"/>
                  <a:pt x="2858" y="2378"/>
                </a:cubicBezTo>
                <a:cubicBezTo>
                  <a:pt x="2867" y="2391"/>
                  <a:pt x="2882" y="2400"/>
                  <a:pt x="2899" y="2401"/>
                </a:cubicBezTo>
                <a:cubicBezTo>
                  <a:pt x="2899" y="3016"/>
                  <a:pt x="2899" y="3016"/>
                  <a:pt x="2899" y="3016"/>
                </a:cubicBezTo>
                <a:lnTo>
                  <a:pt x="2616" y="3179"/>
                </a:lnTo>
                <a:close/>
                <a:moveTo>
                  <a:pt x="2874" y="4335"/>
                </a:moveTo>
                <a:cubicBezTo>
                  <a:pt x="2616" y="4184"/>
                  <a:pt x="2616" y="4184"/>
                  <a:pt x="2616" y="4184"/>
                </a:cubicBezTo>
                <a:cubicBezTo>
                  <a:pt x="2616" y="3524"/>
                  <a:pt x="2616" y="3524"/>
                  <a:pt x="2616" y="3524"/>
                </a:cubicBezTo>
                <a:cubicBezTo>
                  <a:pt x="2852" y="3661"/>
                  <a:pt x="2852" y="3661"/>
                  <a:pt x="2852" y="3661"/>
                </a:cubicBezTo>
                <a:cubicBezTo>
                  <a:pt x="2848" y="3669"/>
                  <a:pt x="2846" y="3677"/>
                  <a:pt x="2846" y="3686"/>
                </a:cubicBezTo>
                <a:cubicBezTo>
                  <a:pt x="2846" y="3717"/>
                  <a:pt x="2870" y="3742"/>
                  <a:pt x="2901" y="3744"/>
                </a:cubicBezTo>
                <a:cubicBezTo>
                  <a:pt x="2901" y="4319"/>
                  <a:pt x="2901" y="4319"/>
                  <a:pt x="2901" y="4319"/>
                </a:cubicBezTo>
                <a:cubicBezTo>
                  <a:pt x="2890" y="4320"/>
                  <a:pt x="2880" y="4326"/>
                  <a:pt x="2874" y="4335"/>
                </a:cubicBezTo>
                <a:close/>
                <a:moveTo>
                  <a:pt x="2899" y="5022"/>
                </a:moveTo>
                <a:cubicBezTo>
                  <a:pt x="2616" y="5185"/>
                  <a:pt x="2616" y="5185"/>
                  <a:pt x="2616" y="5185"/>
                </a:cubicBezTo>
                <a:cubicBezTo>
                  <a:pt x="2615" y="4859"/>
                  <a:pt x="2615" y="4859"/>
                  <a:pt x="2615" y="4859"/>
                </a:cubicBezTo>
                <a:cubicBezTo>
                  <a:pt x="2899" y="4695"/>
                  <a:pt x="2899" y="4695"/>
                  <a:pt x="2899" y="4695"/>
                </a:cubicBezTo>
                <a:lnTo>
                  <a:pt x="2899" y="5022"/>
                </a:lnTo>
                <a:close/>
                <a:moveTo>
                  <a:pt x="2940" y="4355"/>
                </a:moveTo>
                <a:cubicBezTo>
                  <a:pt x="2940" y="4351"/>
                  <a:pt x="2939" y="4347"/>
                  <a:pt x="2938" y="4344"/>
                </a:cubicBezTo>
                <a:cubicBezTo>
                  <a:pt x="3191" y="4196"/>
                  <a:pt x="3191" y="4196"/>
                  <a:pt x="3191" y="4196"/>
                </a:cubicBezTo>
                <a:cubicBezTo>
                  <a:pt x="3191" y="4519"/>
                  <a:pt x="3191" y="4519"/>
                  <a:pt x="3191" y="4519"/>
                </a:cubicBezTo>
                <a:cubicBezTo>
                  <a:pt x="2936" y="4371"/>
                  <a:pt x="2936" y="4371"/>
                  <a:pt x="2936" y="4371"/>
                </a:cubicBezTo>
                <a:cubicBezTo>
                  <a:pt x="2938" y="4366"/>
                  <a:pt x="2940" y="4361"/>
                  <a:pt x="2940" y="4355"/>
                </a:cubicBezTo>
                <a:close/>
                <a:moveTo>
                  <a:pt x="3189" y="4524"/>
                </a:moveTo>
                <a:cubicBezTo>
                  <a:pt x="2909" y="4684"/>
                  <a:pt x="2909" y="4684"/>
                  <a:pt x="2909" y="4684"/>
                </a:cubicBezTo>
                <a:cubicBezTo>
                  <a:pt x="2909" y="4390"/>
                  <a:pt x="2909" y="4390"/>
                  <a:pt x="2909" y="4390"/>
                </a:cubicBezTo>
                <a:cubicBezTo>
                  <a:pt x="2919" y="4389"/>
                  <a:pt x="2928" y="4383"/>
                  <a:pt x="2933" y="4375"/>
                </a:cubicBezTo>
                <a:lnTo>
                  <a:pt x="3189" y="4524"/>
                </a:lnTo>
                <a:close/>
                <a:moveTo>
                  <a:pt x="2906" y="4319"/>
                </a:moveTo>
                <a:cubicBezTo>
                  <a:pt x="2906" y="3744"/>
                  <a:pt x="2906" y="3744"/>
                  <a:pt x="2906" y="3744"/>
                </a:cubicBezTo>
                <a:cubicBezTo>
                  <a:pt x="2937" y="3743"/>
                  <a:pt x="2962" y="3718"/>
                  <a:pt x="2962" y="3686"/>
                </a:cubicBezTo>
                <a:cubicBezTo>
                  <a:pt x="2962" y="3677"/>
                  <a:pt x="2960" y="3668"/>
                  <a:pt x="2956" y="3660"/>
                </a:cubicBezTo>
                <a:cubicBezTo>
                  <a:pt x="3191" y="3524"/>
                  <a:pt x="3191" y="3524"/>
                  <a:pt x="3191" y="3524"/>
                </a:cubicBezTo>
                <a:cubicBezTo>
                  <a:pt x="3191" y="4185"/>
                  <a:pt x="3191" y="4185"/>
                  <a:pt x="3191" y="4185"/>
                </a:cubicBezTo>
                <a:cubicBezTo>
                  <a:pt x="2934" y="4335"/>
                  <a:pt x="2934" y="4335"/>
                  <a:pt x="2934" y="4335"/>
                </a:cubicBezTo>
                <a:cubicBezTo>
                  <a:pt x="2928" y="4326"/>
                  <a:pt x="2917" y="4320"/>
                  <a:pt x="2906" y="4319"/>
                </a:cubicBezTo>
                <a:close/>
                <a:moveTo>
                  <a:pt x="2909" y="3016"/>
                </a:moveTo>
                <a:cubicBezTo>
                  <a:pt x="2909" y="2401"/>
                  <a:pt x="2909" y="2401"/>
                  <a:pt x="2909" y="2401"/>
                </a:cubicBezTo>
                <a:cubicBezTo>
                  <a:pt x="2925" y="2399"/>
                  <a:pt x="2939" y="2390"/>
                  <a:pt x="2947" y="2377"/>
                </a:cubicBezTo>
                <a:cubicBezTo>
                  <a:pt x="3191" y="2518"/>
                  <a:pt x="3191" y="2518"/>
                  <a:pt x="3191" y="2518"/>
                </a:cubicBezTo>
                <a:cubicBezTo>
                  <a:pt x="3191" y="3178"/>
                  <a:pt x="3191" y="3178"/>
                  <a:pt x="3191" y="3178"/>
                </a:cubicBezTo>
                <a:lnTo>
                  <a:pt x="2909" y="3016"/>
                </a:lnTo>
                <a:close/>
                <a:moveTo>
                  <a:pt x="2905" y="2015"/>
                </a:moveTo>
                <a:cubicBezTo>
                  <a:pt x="3188" y="2180"/>
                  <a:pt x="3188" y="2180"/>
                  <a:pt x="3188" y="2180"/>
                </a:cubicBezTo>
                <a:cubicBezTo>
                  <a:pt x="2947" y="2319"/>
                  <a:pt x="2947" y="2319"/>
                  <a:pt x="2947" y="2319"/>
                </a:cubicBezTo>
                <a:cubicBezTo>
                  <a:pt x="2938" y="2305"/>
                  <a:pt x="2923" y="2296"/>
                  <a:pt x="2906" y="2295"/>
                </a:cubicBezTo>
                <a:lnTo>
                  <a:pt x="2905" y="2015"/>
                </a:lnTo>
                <a:close/>
                <a:moveTo>
                  <a:pt x="3198" y="2185"/>
                </a:moveTo>
                <a:cubicBezTo>
                  <a:pt x="3477" y="2348"/>
                  <a:pt x="3477" y="2348"/>
                  <a:pt x="3477" y="2348"/>
                </a:cubicBezTo>
                <a:cubicBezTo>
                  <a:pt x="3192" y="2513"/>
                  <a:pt x="3192" y="2513"/>
                  <a:pt x="3192" y="2513"/>
                </a:cubicBezTo>
                <a:cubicBezTo>
                  <a:pt x="2950" y="2373"/>
                  <a:pt x="2950" y="2373"/>
                  <a:pt x="2950" y="2373"/>
                </a:cubicBezTo>
                <a:cubicBezTo>
                  <a:pt x="2953" y="2365"/>
                  <a:pt x="2956" y="2357"/>
                  <a:pt x="2956" y="2348"/>
                </a:cubicBezTo>
                <a:cubicBezTo>
                  <a:pt x="2956" y="2341"/>
                  <a:pt x="2954" y="2334"/>
                  <a:pt x="2952" y="2328"/>
                </a:cubicBezTo>
                <a:lnTo>
                  <a:pt x="3198" y="2185"/>
                </a:lnTo>
                <a:close/>
                <a:moveTo>
                  <a:pt x="3196" y="3516"/>
                </a:moveTo>
                <a:cubicBezTo>
                  <a:pt x="3196" y="3192"/>
                  <a:pt x="3196" y="3192"/>
                  <a:pt x="3196" y="3192"/>
                </a:cubicBezTo>
                <a:cubicBezTo>
                  <a:pt x="3450" y="3338"/>
                  <a:pt x="3450" y="3338"/>
                  <a:pt x="3450" y="3338"/>
                </a:cubicBezTo>
                <a:cubicBezTo>
                  <a:pt x="3448" y="3343"/>
                  <a:pt x="3446" y="3348"/>
                  <a:pt x="3446" y="3354"/>
                </a:cubicBezTo>
                <a:cubicBezTo>
                  <a:pt x="3446" y="3359"/>
                  <a:pt x="3448" y="3364"/>
                  <a:pt x="3450" y="3369"/>
                </a:cubicBezTo>
                <a:lnTo>
                  <a:pt x="3196" y="3516"/>
                </a:lnTo>
                <a:close/>
                <a:moveTo>
                  <a:pt x="3452" y="3373"/>
                </a:moveTo>
                <a:cubicBezTo>
                  <a:pt x="3458" y="3382"/>
                  <a:pt x="3468" y="3388"/>
                  <a:pt x="3479" y="3390"/>
                </a:cubicBezTo>
                <a:cubicBezTo>
                  <a:pt x="3478" y="4018"/>
                  <a:pt x="3478" y="4018"/>
                  <a:pt x="3478" y="4018"/>
                </a:cubicBezTo>
                <a:cubicBezTo>
                  <a:pt x="3196" y="4182"/>
                  <a:pt x="3196" y="4182"/>
                  <a:pt x="3196" y="4182"/>
                </a:cubicBezTo>
                <a:cubicBezTo>
                  <a:pt x="3196" y="3522"/>
                  <a:pt x="3196" y="3522"/>
                  <a:pt x="3196" y="3522"/>
                </a:cubicBezTo>
                <a:lnTo>
                  <a:pt x="3452" y="3373"/>
                </a:lnTo>
                <a:close/>
                <a:moveTo>
                  <a:pt x="3196" y="3180"/>
                </a:moveTo>
                <a:cubicBezTo>
                  <a:pt x="3196" y="2521"/>
                  <a:pt x="3196" y="2521"/>
                  <a:pt x="3196" y="2521"/>
                </a:cubicBezTo>
                <a:cubicBezTo>
                  <a:pt x="3480" y="2686"/>
                  <a:pt x="3480" y="2686"/>
                  <a:pt x="3480" y="2686"/>
                </a:cubicBezTo>
                <a:cubicBezTo>
                  <a:pt x="3480" y="3318"/>
                  <a:pt x="3480" y="3318"/>
                  <a:pt x="3480" y="3318"/>
                </a:cubicBezTo>
                <a:cubicBezTo>
                  <a:pt x="3471" y="3319"/>
                  <a:pt x="3462" y="3323"/>
                  <a:pt x="3456" y="3330"/>
                </a:cubicBezTo>
                <a:lnTo>
                  <a:pt x="3196" y="3180"/>
                </a:lnTo>
                <a:close/>
                <a:moveTo>
                  <a:pt x="3483" y="4027"/>
                </a:moveTo>
                <a:cubicBezTo>
                  <a:pt x="4014" y="4332"/>
                  <a:pt x="4014" y="4332"/>
                  <a:pt x="4014" y="4332"/>
                </a:cubicBezTo>
                <a:cubicBezTo>
                  <a:pt x="4010" y="4339"/>
                  <a:pt x="4008" y="4347"/>
                  <a:pt x="4008" y="4355"/>
                </a:cubicBezTo>
                <a:cubicBezTo>
                  <a:pt x="4008" y="4364"/>
                  <a:pt x="4011" y="4372"/>
                  <a:pt x="4015" y="4380"/>
                </a:cubicBezTo>
                <a:cubicBezTo>
                  <a:pt x="3483" y="4689"/>
                  <a:pt x="3483" y="4689"/>
                  <a:pt x="3483" y="4689"/>
                </a:cubicBezTo>
                <a:cubicBezTo>
                  <a:pt x="3196" y="4522"/>
                  <a:pt x="3196" y="4522"/>
                  <a:pt x="3196" y="4522"/>
                </a:cubicBezTo>
                <a:cubicBezTo>
                  <a:pt x="3196" y="4194"/>
                  <a:pt x="3196" y="4194"/>
                  <a:pt x="3196" y="4194"/>
                </a:cubicBezTo>
                <a:lnTo>
                  <a:pt x="3483" y="4027"/>
                </a:lnTo>
                <a:close/>
                <a:moveTo>
                  <a:pt x="3480" y="5309"/>
                </a:moveTo>
                <a:cubicBezTo>
                  <a:pt x="3464" y="5310"/>
                  <a:pt x="3450" y="5318"/>
                  <a:pt x="3441" y="5330"/>
                </a:cubicBezTo>
                <a:cubicBezTo>
                  <a:pt x="3201" y="5191"/>
                  <a:pt x="3201" y="5191"/>
                  <a:pt x="3201" y="5191"/>
                </a:cubicBezTo>
                <a:cubicBezTo>
                  <a:pt x="3480" y="5028"/>
                  <a:pt x="3480" y="5028"/>
                  <a:pt x="3480" y="5028"/>
                </a:cubicBezTo>
                <a:lnTo>
                  <a:pt x="3480" y="5309"/>
                </a:lnTo>
                <a:close/>
                <a:moveTo>
                  <a:pt x="3485" y="5021"/>
                </a:moveTo>
                <a:cubicBezTo>
                  <a:pt x="3485" y="4693"/>
                  <a:pt x="3485" y="4693"/>
                  <a:pt x="3485" y="4693"/>
                </a:cubicBezTo>
                <a:cubicBezTo>
                  <a:pt x="4017" y="4384"/>
                  <a:pt x="4017" y="4384"/>
                  <a:pt x="4017" y="4384"/>
                </a:cubicBezTo>
                <a:cubicBezTo>
                  <a:pt x="4026" y="4398"/>
                  <a:pt x="4041" y="4407"/>
                  <a:pt x="4059" y="4408"/>
                </a:cubicBezTo>
                <a:cubicBezTo>
                  <a:pt x="4059" y="5022"/>
                  <a:pt x="4059" y="5022"/>
                  <a:pt x="4059" y="5022"/>
                </a:cubicBezTo>
                <a:cubicBezTo>
                  <a:pt x="3772" y="5187"/>
                  <a:pt x="3772" y="5187"/>
                  <a:pt x="3772" y="5187"/>
                </a:cubicBezTo>
                <a:lnTo>
                  <a:pt x="3485" y="5021"/>
                </a:lnTo>
                <a:close/>
                <a:moveTo>
                  <a:pt x="3768" y="5190"/>
                </a:moveTo>
                <a:cubicBezTo>
                  <a:pt x="3526" y="5330"/>
                  <a:pt x="3526" y="5330"/>
                  <a:pt x="3526" y="5330"/>
                </a:cubicBezTo>
                <a:cubicBezTo>
                  <a:pt x="3517" y="5317"/>
                  <a:pt x="3502" y="5309"/>
                  <a:pt x="3485" y="5308"/>
                </a:cubicBezTo>
                <a:cubicBezTo>
                  <a:pt x="3485" y="5027"/>
                  <a:pt x="3485" y="5027"/>
                  <a:pt x="3485" y="5027"/>
                </a:cubicBezTo>
                <a:lnTo>
                  <a:pt x="3768" y="5190"/>
                </a:lnTo>
                <a:close/>
                <a:moveTo>
                  <a:pt x="3782" y="5193"/>
                </a:moveTo>
                <a:cubicBezTo>
                  <a:pt x="4063" y="5030"/>
                  <a:pt x="4063" y="5030"/>
                  <a:pt x="4063" y="5030"/>
                </a:cubicBezTo>
                <a:cubicBezTo>
                  <a:pt x="4636" y="5360"/>
                  <a:pt x="4636" y="5360"/>
                  <a:pt x="4636" y="5360"/>
                </a:cubicBezTo>
                <a:cubicBezTo>
                  <a:pt x="4354" y="5523"/>
                  <a:pt x="4354" y="5523"/>
                  <a:pt x="4354" y="5523"/>
                </a:cubicBezTo>
                <a:lnTo>
                  <a:pt x="3782" y="5193"/>
                </a:lnTo>
                <a:close/>
                <a:moveTo>
                  <a:pt x="4351" y="6527"/>
                </a:moveTo>
                <a:cubicBezTo>
                  <a:pt x="4071" y="6365"/>
                  <a:pt x="4071" y="6365"/>
                  <a:pt x="4071" y="6365"/>
                </a:cubicBezTo>
                <a:cubicBezTo>
                  <a:pt x="4351" y="6203"/>
                  <a:pt x="4351" y="6203"/>
                  <a:pt x="4351" y="6203"/>
                </a:cubicBezTo>
                <a:lnTo>
                  <a:pt x="4351" y="6527"/>
                </a:lnTo>
                <a:close/>
                <a:moveTo>
                  <a:pt x="6327" y="5023"/>
                </a:moveTo>
                <a:cubicBezTo>
                  <a:pt x="6327" y="5032"/>
                  <a:pt x="6329" y="5040"/>
                  <a:pt x="6333" y="5047"/>
                </a:cubicBezTo>
                <a:cubicBezTo>
                  <a:pt x="6096" y="5184"/>
                  <a:pt x="6096" y="5184"/>
                  <a:pt x="6096" y="5184"/>
                </a:cubicBezTo>
                <a:cubicBezTo>
                  <a:pt x="6092" y="4857"/>
                  <a:pt x="6092" y="4857"/>
                  <a:pt x="6092" y="4857"/>
                </a:cubicBezTo>
                <a:cubicBezTo>
                  <a:pt x="6092" y="4525"/>
                  <a:pt x="6092" y="4525"/>
                  <a:pt x="6092" y="4525"/>
                </a:cubicBezTo>
                <a:cubicBezTo>
                  <a:pt x="6376" y="4361"/>
                  <a:pt x="6376" y="4361"/>
                  <a:pt x="6376" y="4361"/>
                </a:cubicBezTo>
                <a:cubicBezTo>
                  <a:pt x="6377" y="4970"/>
                  <a:pt x="6377" y="4970"/>
                  <a:pt x="6377" y="4970"/>
                </a:cubicBezTo>
                <a:cubicBezTo>
                  <a:pt x="6349" y="4972"/>
                  <a:pt x="6327" y="4995"/>
                  <a:pt x="6327" y="5023"/>
                </a:cubicBezTo>
                <a:close/>
                <a:moveTo>
                  <a:pt x="6322" y="3686"/>
                </a:moveTo>
                <a:cubicBezTo>
                  <a:pt x="6322" y="3717"/>
                  <a:pt x="6347" y="3743"/>
                  <a:pt x="6378" y="3744"/>
                </a:cubicBezTo>
                <a:cubicBezTo>
                  <a:pt x="6378" y="4013"/>
                  <a:pt x="6378" y="4013"/>
                  <a:pt x="6378" y="4013"/>
                </a:cubicBezTo>
                <a:cubicBezTo>
                  <a:pt x="5807" y="3686"/>
                  <a:pt x="5807" y="3686"/>
                  <a:pt x="5807" y="3686"/>
                </a:cubicBezTo>
                <a:cubicBezTo>
                  <a:pt x="5807" y="3357"/>
                  <a:pt x="5807" y="3357"/>
                  <a:pt x="5807" y="3357"/>
                </a:cubicBezTo>
                <a:cubicBezTo>
                  <a:pt x="6329" y="3660"/>
                  <a:pt x="6329" y="3660"/>
                  <a:pt x="6329" y="3660"/>
                </a:cubicBezTo>
                <a:cubicBezTo>
                  <a:pt x="6325" y="3668"/>
                  <a:pt x="6322" y="3677"/>
                  <a:pt x="6322" y="3686"/>
                </a:cubicBezTo>
                <a:close/>
                <a:moveTo>
                  <a:pt x="5859" y="2685"/>
                </a:moveTo>
                <a:cubicBezTo>
                  <a:pt x="5859" y="2674"/>
                  <a:pt x="5856" y="2665"/>
                  <a:pt x="5852" y="2657"/>
                </a:cubicBezTo>
                <a:cubicBezTo>
                  <a:pt x="6337" y="2376"/>
                  <a:pt x="6337" y="2376"/>
                  <a:pt x="6337" y="2376"/>
                </a:cubicBezTo>
                <a:cubicBezTo>
                  <a:pt x="6346" y="2389"/>
                  <a:pt x="6360" y="2399"/>
                  <a:pt x="6376" y="2401"/>
                </a:cubicBezTo>
                <a:cubicBezTo>
                  <a:pt x="6376" y="3015"/>
                  <a:pt x="6376" y="3015"/>
                  <a:pt x="6376" y="3015"/>
                </a:cubicBezTo>
                <a:cubicBezTo>
                  <a:pt x="5804" y="3346"/>
                  <a:pt x="5804" y="3346"/>
                  <a:pt x="5804" y="3346"/>
                </a:cubicBezTo>
                <a:cubicBezTo>
                  <a:pt x="5803" y="2743"/>
                  <a:pt x="5803" y="2743"/>
                  <a:pt x="5803" y="2743"/>
                </a:cubicBezTo>
                <a:cubicBezTo>
                  <a:pt x="5834" y="2741"/>
                  <a:pt x="5859" y="2716"/>
                  <a:pt x="5859" y="2685"/>
                </a:cubicBezTo>
                <a:close/>
                <a:moveTo>
                  <a:pt x="5743" y="2685"/>
                </a:moveTo>
                <a:cubicBezTo>
                  <a:pt x="5743" y="2716"/>
                  <a:pt x="5767" y="2741"/>
                  <a:pt x="5798" y="2743"/>
                </a:cubicBezTo>
                <a:cubicBezTo>
                  <a:pt x="5799" y="3346"/>
                  <a:pt x="5799" y="3346"/>
                  <a:pt x="5799" y="3346"/>
                </a:cubicBezTo>
                <a:cubicBezTo>
                  <a:pt x="5228" y="3014"/>
                  <a:pt x="5228" y="3014"/>
                  <a:pt x="5228" y="3014"/>
                </a:cubicBezTo>
                <a:cubicBezTo>
                  <a:pt x="5227" y="2354"/>
                  <a:pt x="5227" y="2354"/>
                  <a:pt x="5227" y="2354"/>
                </a:cubicBezTo>
                <a:cubicBezTo>
                  <a:pt x="5750" y="2657"/>
                  <a:pt x="5750" y="2657"/>
                  <a:pt x="5750" y="2657"/>
                </a:cubicBezTo>
                <a:cubicBezTo>
                  <a:pt x="5745" y="2665"/>
                  <a:pt x="5743" y="2674"/>
                  <a:pt x="5743" y="2685"/>
                </a:cubicBezTo>
                <a:close/>
                <a:moveTo>
                  <a:pt x="5513" y="3850"/>
                </a:moveTo>
                <a:cubicBezTo>
                  <a:pt x="5512" y="3521"/>
                  <a:pt x="5512" y="3521"/>
                  <a:pt x="5512" y="3521"/>
                </a:cubicBezTo>
                <a:cubicBezTo>
                  <a:pt x="5797" y="3357"/>
                  <a:pt x="5797" y="3357"/>
                  <a:pt x="5797" y="3357"/>
                </a:cubicBezTo>
                <a:cubicBezTo>
                  <a:pt x="5797" y="3686"/>
                  <a:pt x="5797" y="3686"/>
                  <a:pt x="5797" y="3686"/>
                </a:cubicBezTo>
                <a:lnTo>
                  <a:pt x="5513" y="3850"/>
                </a:lnTo>
                <a:close/>
                <a:moveTo>
                  <a:pt x="5797" y="3692"/>
                </a:moveTo>
                <a:cubicBezTo>
                  <a:pt x="5798" y="4019"/>
                  <a:pt x="5798" y="4019"/>
                  <a:pt x="5798" y="4019"/>
                </a:cubicBezTo>
                <a:cubicBezTo>
                  <a:pt x="5515" y="4182"/>
                  <a:pt x="5515" y="4182"/>
                  <a:pt x="5515" y="4182"/>
                </a:cubicBezTo>
                <a:cubicBezTo>
                  <a:pt x="5513" y="3856"/>
                  <a:pt x="5513" y="3856"/>
                  <a:pt x="5513" y="3856"/>
                </a:cubicBezTo>
                <a:lnTo>
                  <a:pt x="5797" y="3692"/>
                </a:lnTo>
                <a:close/>
                <a:moveTo>
                  <a:pt x="5802" y="4027"/>
                </a:moveTo>
                <a:cubicBezTo>
                  <a:pt x="6081" y="4189"/>
                  <a:pt x="6081" y="4189"/>
                  <a:pt x="6081" y="4189"/>
                </a:cubicBezTo>
                <a:cubicBezTo>
                  <a:pt x="5516" y="4521"/>
                  <a:pt x="5516" y="4521"/>
                  <a:pt x="5516" y="4521"/>
                </a:cubicBezTo>
                <a:cubicBezTo>
                  <a:pt x="5515" y="4193"/>
                  <a:pt x="5515" y="4193"/>
                  <a:pt x="5515" y="4193"/>
                </a:cubicBezTo>
                <a:lnTo>
                  <a:pt x="5802" y="4027"/>
                </a:lnTo>
                <a:close/>
                <a:moveTo>
                  <a:pt x="6378" y="4018"/>
                </a:moveTo>
                <a:cubicBezTo>
                  <a:pt x="6379" y="4350"/>
                  <a:pt x="6379" y="4350"/>
                  <a:pt x="6379" y="4350"/>
                </a:cubicBezTo>
                <a:cubicBezTo>
                  <a:pt x="6092" y="4184"/>
                  <a:pt x="6092" y="4184"/>
                  <a:pt x="6092" y="4184"/>
                </a:cubicBezTo>
                <a:cubicBezTo>
                  <a:pt x="6092" y="4182"/>
                  <a:pt x="6092" y="4182"/>
                  <a:pt x="6092" y="4182"/>
                </a:cubicBezTo>
                <a:cubicBezTo>
                  <a:pt x="6091" y="4183"/>
                  <a:pt x="6091" y="4183"/>
                  <a:pt x="6091" y="4183"/>
                </a:cubicBezTo>
                <a:cubicBezTo>
                  <a:pt x="5807" y="4019"/>
                  <a:pt x="5807" y="4019"/>
                  <a:pt x="5807" y="4019"/>
                </a:cubicBezTo>
                <a:cubicBezTo>
                  <a:pt x="5807" y="3692"/>
                  <a:pt x="5807" y="3692"/>
                  <a:pt x="5807" y="3692"/>
                </a:cubicBezTo>
                <a:lnTo>
                  <a:pt x="6378" y="4018"/>
                </a:lnTo>
                <a:close/>
                <a:moveTo>
                  <a:pt x="6373" y="4358"/>
                </a:moveTo>
                <a:cubicBezTo>
                  <a:pt x="6092" y="4520"/>
                  <a:pt x="6092" y="4520"/>
                  <a:pt x="6092" y="4520"/>
                </a:cubicBezTo>
                <a:cubicBezTo>
                  <a:pt x="6092" y="4195"/>
                  <a:pt x="6092" y="4195"/>
                  <a:pt x="6092" y="4195"/>
                </a:cubicBezTo>
                <a:lnTo>
                  <a:pt x="6373" y="4358"/>
                </a:lnTo>
                <a:close/>
                <a:moveTo>
                  <a:pt x="6094" y="5525"/>
                </a:moveTo>
                <a:cubicBezTo>
                  <a:pt x="5812" y="5361"/>
                  <a:pt x="5812" y="5361"/>
                  <a:pt x="5812" y="5361"/>
                </a:cubicBezTo>
                <a:cubicBezTo>
                  <a:pt x="6091" y="5198"/>
                  <a:pt x="6091" y="5198"/>
                  <a:pt x="6091" y="5198"/>
                </a:cubicBezTo>
                <a:lnTo>
                  <a:pt x="6094" y="5525"/>
                </a:lnTo>
                <a:close/>
                <a:moveTo>
                  <a:pt x="5804" y="5354"/>
                </a:moveTo>
                <a:cubicBezTo>
                  <a:pt x="5803" y="4749"/>
                  <a:pt x="5803" y="4749"/>
                  <a:pt x="5803" y="4749"/>
                </a:cubicBezTo>
                <a:cubicBezTo>
                  <a:pt x="5834" y="4748"/>
                  <a:pt x="5859" y="4723"/>
                  <a:pt x="5859" y="4691"/>
                </a:cubicBezTo>
                <a:cubicBezTo>
                  <a:pt x="5859" y="4681"/>
                  <a:pt x="5856" y="4672"/>
                  <a:pt x="5852" y="4664"/>
                </a:cubicBezTo>
                <a:cubicBezTo>
                  <a:pt x="6087" y="4528"/>
                  <a:pt x="6087" y="4528"/>
                  <a:pt x="6087" y="4528"/>
                </a:cubicBezTo>
                <a:cubicBezTo>
                  <a:pt x="6087" y="4857"/>
                  <a:pt x="6087" y="4857"/>
                  <a:pt x="6087" y="4857"/>
                </a:cubicBezTo>
                <a:cubicBezTo>
                  <a:pt x="6091" y="5187"/>
                  <a:pt x="6091" y="5187"/>
                  <a:pt x="6091" y="5187"/>
                </a:cubicBezTo>
                <a:lnTo>
                  <a:pt x="5804" y="5354"/>
                </a:lnTo>
                <a:close/>
                <a:moveTo>
                  <a:pt x="5801" y="4633"/>
                </a:moveTo>
                <a:cubicBezTo>
                  <a:pt x="5780" y="4633"/>
                  <a:pt x="5762" y="4644"/>
                  <a:pt x="5752" y="4660"/>
                </a:cubicBezTo>
                <a:cubicBezTo>
                  <a:pt x="5519" y="4525"/>
                  <a:pt x="5519" y="4525"/>
                  <a:pt x="5519" y="4525"/>
                </a:cubicBezTo>
                <a:cubicBezTo>
                  <a:pt x="6086" y="4191"/>
                  <a:pt x="6086" y="4191"/>
                  <a:pt x="6086" y="4191"/>
                </a:cubicBezTo>
                <a:cubicBezTo>
                  <a:pt x="6087" y="4192"/>
                  <a:pt x="6087" y="4192"/>
                  <a:pt x="6087" y="4192"/>
                </a:cubicBezTo>
                <a:cubicBezTo>
                  <a:pt x="6087" y="4523"/>
                  <a:pt x="6087" y="4523"/>
                  <a:pt x="6087" y="4523"/>
                </a:cubicBezTo>
                <a:cubicBezTo>
                  <a:pt x="5850" y="4660"/>
                  <a:pt x="5850" y="4660"/>
                  <a:pt x="5850" y="4660"/>
                </a:cubicBezTo>
                <a:cubicBezTo>
                  <a:pt x="5839" y="4644"/>
                  <a:pt x="5821" y="4633"/>
                  <a:pt x="5801" y="4633"/>
                </a:cubicBezTo>
                <a:close/>
                <a:moveTo>
                  <a:pt x="5799" y="5353"/>
                </a:moveTo>
                <a:cubicBezTo>
                  <a:pt x="5228" y="5021"/>
                  <a:pt x="5228" y="5021"/>
                  <a:pt x="5228" y="5021"/>
                </a:cubicBezTo>
                <a:cubicBezTo>
                  <a:pt x="5227" y="4393"/>
                  <a:pt x="5227" y="4393"/>
                  <a:pt x="5227" y="4393"/>
                </a:cubicBezTo>
                <a:cubicBezTo>
                  <a:pt x="5237" y="4391"/>
                  <a:pt x="5246" y="4385"/>
                  <a:pt x="5252" y="4376"/>
                </a:cubicBezTo>
                <a:cubicBezTo>
                  <a:pt x="5511" y="4526"/>
                  <a:pt x="5511" y="4526"/>
                  <a:pt x="5511" y="4526"/>
                </a:cubicBezTo>
                <a:cubicBezTo>
                  <a:pt x="5511" y="4529"/>
                  <a:pt x="5511" y="4529"/>
                  <a:pt x="5511" y="4529"/>
                </a:cubicBezTo>
                <a:cubicBezTo>
                  <a:pt x="5514" y="4528"/>
                  <a:pt x="5514" y="4528"/>
                  <a:pt x="5514" y="4528"/>
                </a:cubicBezTo>
                <a:cubicBezTo>
                  <a:pt x="5749" y="4664"/>
                  <a:pt x="5749" y="4664"/>
                  <a:pt x="5749" y="4664"/>
                </a:cubicBezTo>
                <a:cubicBezTo>
                  <a:pt x="5745" y="4672"/>
                  <a:pt x="5743" y="4681"/>
                  <a:pt x="5743" y="4691"/>
                </a:cubicBezTo>
                <a:cubicBezTo>
                  <a:pt x="5743" y="4723"/>
                  <a:pt x="5767" y="4748"/>
                  <a:pt x="5798" y="4749"/>
                </a:cubicBezTo>
                <a:lnTo>
                  <a:pt x="5799" y="5353"/>
                </a:lnTo>
                <a:close/>
                <a:moveTo>
                  <a:pt x="5257" y="4358"/>
                </a:moveTo>
                <a:cubicBezTo>
                  <a:pt x="5257" y="4353"/>
                  <a:pt x="5256" y="4348"/>
                  <a:pt x="5254" y="4344"/>
                </a:cubicBezTo>
                <a:cubicBezTo>
                  <a:pt x="5510" y="4196"/>
                  <a:pt x="5510" y="4196"/>
                  <a:pt x="5510" y="4196"/>
                </a:cubicBezTo>
                <a:cubicBezTo>
                  <a:pt x="5511" y="4521"/>
                  <a:pt x="5511" y="4521"/>
                  <a:pt x="5511" y="4521"/>
                </a:cubicBezTo>
                <a:cubicBezTo>
                  <a:pt x="5254" y="4372"/>
                  <a:pt x="5254" y="4372"/>
                  <a:pt x="5254" y="4372"/>
                </a:cubicBezTo>
                <a:cubicBezTo>
                  <a:pt x="5256" y="4367"/>
                  <a:pt x="5257" y="4363"/>
                  <a:pt x="5257" y="4358"/>
                </a:cubicBezTo>
                <a:close/>
                <a:moveTo>
                  <a:pt x="5224" y="4322"/>
                </a:moveTo>
                <a:cubicBezTo>
                  <a:pt x="5224" y="4023"/>
                  <a:pt x="5224" y="4023"/>
                  <a:pt x="5224" y="4023"/>
                </a:cubicBezTo>
                <a:cubicBezTo>
                  <a:pt x="5508" y="3859"/>
                  <a:pt x="5508" y="3859"/>
                  <a:pt x="5508" y="3859"/>
                </a:cubicBezTo>
                <a:cubicBezTo>
                  <a:pt x="5510" y="4185"/>
                  <a:pt x="5510" y="4185"/>
                  <a:pt x="5510" y="4185"/>
                </a:cubicBezTo>
                <a:cubicBezTo>
                  <a:pt x="5249" y="4335"/>
                  <a:pt x="5249" y="4335"/>
                  <a:pt x="5249" y="4335"/>
                </a:cubicBezTo>
                <a:cubicBezTo>
                  <a:pt x="5243" y="4328"/>
                  <a:pt x="5234" y="4323"/>
                  <a:pt x="5224" y="4322"/>
                </a:cubicBezTo>
                <a:close/>
                <a:moveTo>
                  <a:pt x="5224" y="4018"/>
                </a:moveTo>
                <a:cubicBezTo>
                  <a:pt x="5224" y="3688"/>
                  <a:pt x="5224" y="3688"/>
                  <a:pt x="5224" y="3688"/>
                </a:cubicBezTo>
                <a:cubicBezTo>
                  <a:pt x="5507" y="3524"/>
                  <a:pt x="5507" y="3524"/>
                  <a:pt x="5507" y="3524"/>
                </a:cubicBezTo>
                <a:cubicBezTo>
                  <a:pt x="5508" y="3853"/>
                  <a:pt x="5508" y="3853"/>
                  <a:pt x="5508" y="3853"/>
                </a:cubicBezTo>
                <a:lnTo>
                  <a:pt x="5224" y="4018"/>
                </a:lnTo>
                <a:close/>
                <a:moveTo>
                  <a:pt x="5221" y="3683"/>
                </a:moveTo>
                <a:cubicBezTo>
                  <a:pt x="4689" y="3376"/>
                  <a:pt x="4689" y="3376"/>
                  <a:pt x="4689" y="3376"/>
                </a:cubicBezTo>
                <a:cubicBezTo>
                  <a:pt x="4694" y="3368"/>
                  <a:pt x="4696" y="3359"/>
                  <a:pt x="4696" y="3350"/>
                </a:cubicBezTo>
                <a:cubicBezTo>
                  <a:pt x="4696" y="3343"/>
                  <a:pt x="4695" y="3335"/>
                  <a:pt x="4692" y="3329"/>
                </a:cubicBezTo>
                <a:cubicBezTo>
                  <a:pt x="4934" y="3190"/>
                  <a:pt x="4934" y="3190"/>
                  <a:pt x="4934" y="3190"/>
                </a:cubicBezTo>
                <a:cubicBezTo>
                  <a:pt x="5505" y="3520"/>
                  <a:pt x="5505" y="3520"/>
                  <a:pt x="5505" y="3520"/>
                </a:cubicBezTo>
                <a:lnTo>
                  <a:pt x="5221" y="3683"/>
                </a:lnTo>
                <a:close/>
                <a:moveTo>
                  <a:pt x="4938" y="2179"/>
                </a:moveTo>
                <a:cubicBezTo>
                  <a:pt x="5219" y="2017"/>
                  <a:pt x="5219" y="2017"/>
                  <a:pt x="5219" y="2017"/>
                </a:cubicBezTo>
                <a:cubicBezTo>
                  <a:pt x="5219" y="2341"/>
                  <a:pt x="5219" y="2341"/>
                  <a:pt x="5219" y="2341"/>
                </a:cubicBezTo>
                <a:lnTo>
                  <a:pt x="4938" y="2179"/>
                </a:lnTo>
                <a:close/>
                <a:moveTo>
                  <a:pt x="5213" y="2350"/>
                </a:moveTo>
                <a:cubicBezTo>
                  <a:pt x="4935" y="2510"/>
                  <a:pt x="4935" y="2510"/>
                  <a:pt x="4935" y="2510"/>
                </a:cubicBezTo>
                <a:cubicBezTo>
                  <a:pt x="4935" y="2189"/>
                  <a:pt x="4935" y="2189"/>
                  <a:pt x="4935" y="2189"/>
                </a:cubicBezTo>
                <a:lnTo>
                  <a:pt x="5213" y="2350"/>
                </a:lnTo>
                <a:close/>
                <a:moveTo>
                  <a:pt x="5218" y="3014"/>
                </a:moveTo>
                <a:cubicBezTo>
                  <a:pt x="4935" y="3178"/>
                  <a:pt x="4935" y="3178"/>
                  <a:pt x="4935" y="3178"/>
                </a:cubicBezTo>
                <a:cubicBezTo>
                  <a:pt x="4935" y="2516"/>
                  <a:pt x="4935" y="2516"/>
                  <a:pt x="4935" y="2516"/>
                </a:cubicBezTo>
                <a:cubicBezTo>
                  <a:pt x="5217" y="2353"/>
                  <a:pt x="5217" y="2353"/>
                  <a:pt x="5217" y="2353"/>
                </a:cubicBezTo>
                <a:lnTo>
                  <a:pt x="5218" y="3014"/>
                </a:lnTo>
                <a:close/>
                <a:moveTo>
                  <a:pt x="4588" y="2016"/>
                </a:moveTo>
                <a:cubicBezTo>
                  <a:pt x="4588" y="2023"/>
                  <a:pt x="4590" y="2030"/>
                  <a:pt x="4593" y="2037"/>
                </a:cubicBezTo>
                <a:cubicBezTo>
                  <a:pt x="4090" y="2327"/>
                  <a:pt x="4090" y="2327"/>
                  <a:pt x="4090" y="2327"/>
                </a:cubicBezTo>
                <a:cubicBezTo>
                  <a:pt x="4084" y="2320"/>
                  <a:pt x="4075" y="2315"/>
                  <a:pt x="4065" y="2315"/>
                </a:cubicBezTo>
                <a:cubicBezTo>
                  <a:pt x="4064" y="1682"/>
                  <a:pt x="4064" y="1682"/>
                  <a:pt x="4064" y="1682"/>
                </a:cubicBezTo>
                <a:cubicBezTo>
                  <a:pt x="4638" y="1350"/>
                  <a:pt x="4638" y="1350"/>
                  <a:pt x="4638" y="1350"/>
                </a:cubicBezTo>
                <a:cubicBezTo>
                  <a:pt x="4637" y="1963"/>
                  <a:pt x="4637" y="1963"/>
                  <a:pt x="4637" y="1963"/>
                </a:cubicBezTo>
                <a:cubicBezTo>
                  <a:pt x="4610" y="1965"/>
                  <a:pt x="4588" y="1988"/>
                  <a:pt x="4588" y="2016"/>
                </a:cubicBezTo>
                <a:close/>
                <a:moveTo>
                  <a:pt x="4028" y="2350"/>
                </a:moveTo>
                <a:cubicBezTo>
                  <a:pt x="4028" y="2355"/>
                  <a:pt x="4029" y="2360"/>
                  <a:pt x="4030" y="2364"/>
                </a:cubicBezTo>
                <a:cubicBezTo>
                  <a:pt x="3774" y="2513"/>
                  <a:pt x="3774" y="2513"/>
                  <a:pt x="3774" y="2513"/>
                </a:cubicBezTo>
                <a:cubicBezTo>
                  <a:pt x="3773" y="2186"/>
                  <a:pt x="3773" y="2186"/>
                  <a:pt x="3773" y="2186"/>
                </a:cubicBezTo>
                <a:cubicBezTo>
                  <a:pt x="4031" y="2335"/>
                  <a:pt x="4031" y="2335"/>
                  <a:pt x="4031" y="2335"/>
                </a:cubicBezTo>
                <a:cubicBezTo>
                  <a:pt x="4029" y="2340"/>
                  <a:pt x="4028" y="2345"/>
                  <a:pt x="4028" y="2350"/>
                </a:cubicBezTo>
                <a:close/>
                <a:moveTo>
                  <a:pt x="4033" y="2369"/>
                </a:moveTo>
                <a:cubicBezTo>
                  <a:pt x="4038" y="2378"/>
                  <a:pt x="4047" y="2384"/>
                  <a:pt x="4058" y="2386"/>
                </a:cubicBezTo>
                <a:cubicBezTo>
                  <a:pt x="4058" y="3014"/>
                  <a:pt x="4058" y="3014"/>
                  <a:pt x="4058" y="3014"/>
                </a:cubicBezTo>
                <a:cubicBezTo>
                  <a:pt x="3775" y="3178"/>
                  <a:pt x="3775" y="3178"/>
                  <a:pt x="3775" y="3178"/>
                </a:cubicBezTo>
                <a:cubicBezTo>
                  <a:pt x="3774" y="2519"/>
                  <a:pt x="3774" y="2519"/>
                  <a:pt x="3774" y="2519"/>
                </a:cubicBezTo>
                <a:lnTo>
                  <a:pt x="4033" y="2369"/>
                </a:lnTo>
                <a:close/>
                <a:moveTo>
                  <a:pt x="4063" y="3023"/>
                </a:moveTo>
                <a:cubicBezTo>
                  <a:pt x="4594" y="3330"/>
                  <a:pt x="4594" y="3330"/>
                  <a:pt x="4594" y="3330"/>
                </a:cubicBezTo>
                <a:cubicBezTo>
                  <a:pt x="4591" y="3336"/>
                  <a:pt x="4590" y="3343"/>
                  <a:pt x="4590" y="3350"/>
                </a:cubicBezTo>
                <a:cubicBezTo>
                  <a:pt x="4590" y="3359"/>
                  <a:pt x="4592" y="3367"/>
                  <a:pt x="4596" y="3375"/>
                </a:cubicBezTo>
                <a:cubicBezTo>
                  <a:pt x="4336" y="3525"/>
                  <a:pt x="4336" y="3525"/>
                  <a:pt x="4336" y="3525"/>
                </a:cubicBezTo>
                <a:cubicBezTo>
                  <a:pt x="3780" y="3186"/>
                  <a:pt x="3780" y="3186"/>
                  <a:pt x="3780" y="3186"/>
                </a:cubicBezTo>
                <a:lnTo>
                  <a:pt x="4063" y="3023"/>
                </a:lnTo>
                <a:close/>
                <a:moveTo>
                  <a:pt x="4356" y="5187"/>
                </a:moveTo>
                <a:cubicBezTo>
                  <a:pt x="4356" y="5187"/>
                  <a:pt x="4356" y="5187"/>
                  <a:pt x="4356" y="5187"/>
                </a:cubicBezTo>
                <a:cubicBezTo>
                  <a:pt x="4349" y="4523"/>
                  <a:pt x="4349" y="4523"/>
                  <a:pt x="4349" y="4523"/>
                </a:cubicBezTo>
                <a:cubicBezTo>
                  <a:pt x="4640" y="4691"/>
                  <a:pt x="4640" y="4691"/>
                  <a:pt x="4640" y="4691"/>
                </a:cubicBezTo>
                <a:cubicBezTo>
                  <a:pt x="4640" y="5031"/>
                  <a:pt x="4640" y="5031"/>
                  <a:pt x="4640" y="5031"/>
                </a:cubicBezTo>
                <a:lnTo>
                  <a:pt x="4356" y="5187"/>
                </a:lnTo>
                <a:close/>
                <a:moveTo>
                  <a:pt x="4640" y="5036"/>
                </a:moveTo>
                <a:cubicBezTo>
                  <a:pt x="4640" y="5351"/>
                  <a:pt x="4640" y="5351"/>
                  <a:pt x="4640" y="5351"/>
                </a:cubicBezTo>
                <a:cubicBezTo>
                  <a:pt x="4361" y="5190"/>
                  <a:pt x="4361" y="5190"/>
                  <a:pt x="4361" y="5190"/>
                </a:cubicBezTo>
                <a:lnTo>
                  <a:pt x="4640" y="5036"/>
                </a:lnTo>
                <a:close/>
                <a:moveTo>
                  <a:pt x="4351" y="5184"/>
                </a:moveTo>
                <a:cubicBezTo>
                  <a:pt x="4068" y="5022"/>
                  <a:pt x="4068" y="5022"/>
                  <a:pt x="4068" y="5022"/>
                </a:cubicBezTo>
                <a:cubicBezTo>
                  <a:pt x="4068" y="4408"/>
                  <a:pt x="4068" y="4408"/>
                  <a:pt x="4068" y="4408"/>
                </a:cubicBezTo>
                <a:cubicBezTo>
                  <a:pt x="4084" y="4406"/>
                  <a:pt x="4098" y="4397"/>
                  <a:pt x="4106" y="4384"/>
                </a:cubicBezTo>
                <a:cubicBezTo>
                  <a:pt x="4344" y="4520"/>
                  <a:pt x="4344" y="4520"/>
                  <a:pt x="4344" y="4520"/>
                </a:cubicBezTo>
                <a:lnTo>
                  <a:pt x="4351" y="5184"/>
                </a:lnTo>
                <a:close/>
                <a:moveTo>
                  <a:pt x="4115" y="4355"/>
                </a:moveTo>
                <a:cubicBezTo>
                  <a:pt x="4115" y="4347"/>
                  <a:pt x="4113" y="4340"/>
                  <a:pt x="4111" y="4334"/>
                </a:cubicBezTo>
                <a:cubicBezTo>
                  <a:pt x="4341" y="4202"/>
                  <a:pt x="4341" y="4202"/>
                  <a:pt x="4341" y="4202"/>
                </a:cubicBezTo>
                <a:cubicBezTo>
                  <a:pt x="4344" y="4515"/>
                  <a:pt x="4344" y="4515"/>
                  <a:pt x="4344" y="4515"/>
                </a:cubicBezTo>
                <a:cubicBezTo>
                  <a:pt x="4109" y="4379"/>
                  <a:pt x="4109" y="4379"/>
                  <a:pt x="4109" y="4379"/>
                </a:cubicBezTo>
                <a:cubicBezTo>
                  <a:pt x="4113" y="4372"/>
                  <a:pt x="4115" y="4364"/>
                  <a:pt x="4115" y="4355"/>
                </a:cubicBezTo>
                <a:close/>
                <a:moveTo>
                  <a:pt x="4338" y="3529"/>
                </a:moveTo>
                <a:cubicBezTo>
                  <a:pt x="4598" y="3379"/>
                  <a:pt x="4598" y="3379"/>
                  <a:pt x="4598" y="3379"/>
                </a:cubicBezTo>
                <a:cubicBezTo>
                  <a:pt x="4607" y="3392"/>
                  <a:pt x="4621" y="3401"/>
                  <a:pt x="4637" y="3403"/>
                </a:cubicBezTo>
                <a:cubicBezTo>
                  <a:pt x="4638" y="4019"/>
                  <a:pt x="4638" y="4019"/>
                  <a:pt x="4638" y="4019"/>
                </a:cubicBezTo>
                <a:cubicBezTo>
                  <a:pt x="4345" y="4188"/>
                  <a:pt x="4345" y="4188"/>
                  <a:pt x="4345" y="4188"/>
                </a:cubicBezTo>
                <a:lnTo>
                  <a:pt x="4338" y="3529"/>
                </a:lnTo>
                <a:close/>
                <a:moveTo>
                  <a:pt x="4064" y="4302"/>
                </a:moveTo>
                <a:cubicBezTo>
                  <a:pt x="4065" y="3687"/>
                  <a:pt x="4065" y="3687"/>
                  <a:pt x="4065" y="3687"/>
                </a:cubicBezTo>
                <a:cubicBezTo>
                  <a:pt x="4334" y="3532"/>
                  <a:pt x="4334" y="3532"/>
                  <a:pt x="4334" y="3532"/>
                </a:cubicBezTo>
                <a:cubicBezTo>
                  <a:pt x="4340" y="4190"/>
                  <a:pt x="4340" y="4190"/>
                  <a:pt x="4340" y="4190"/>
                </a:cubicBezTo>
                <a:cubicBezTo>
                  <a:pt x="4106" y="4325"/>
                  <a:pt x="4106" y="4325"/>
                  <a:pt x="4106" y="4325"/>
                </a:cubicBezTo>
                <a:cubicBezTo>
                  <a:pt x="4097" y="4312"/>
                  <a:pt x="4082" y="4302"/>
                  <a:pt x="4064" y="4302"/>
                </a:cubicBezTo>
                <a:close/>
                <a:moveTo>
                  <a:pt x="4094" y="2369"/>
                </a:moveTo>
                <a:cubicBezTo>
                  <a:pt x="4640" y="2683"/>
                  <a:pt x="4640" y="2683"/>
                  <a:pt x="4640" y="2683"/>
                </a:cubicBezTo>
                <a:cubicBezTo>
                  <a:pt x="4639" y="3297"/>
                  <a:pt x="4639" y="3297"/>
                  <a:pt x="4639" y="3297"/>
                </a:cubicBezTo>
                <a:cubicBezTo>
                  <a:pt x="4622" y="3298"/>
                  <a:pt x="4607" y="3307"/>
                  <a:pt x="4598" y="3321"/>
                </a:cubicBezTo>
                <a:cubicBezTo>
                  <a:pt x="4067" y="3014"/>
                  <a:pt x="4067" y="3014"/>
                  <a:pt x="4067" y="3014"/>
                </a:cubicBezTo>
                <a:cubicBezTo>
                  <a:pt x="4068" y="2386"/>
                  <a:pt x="4068" y="2386"/>
                  <a:pt x="4068" y="2386"/>
                </a:cubicBezTo>
                <a:cubicBezTo>
                  <a:pt x="4079" y="2384"/>
                  <a:pt x="4088" y="2378"/>
                  <a:pt x="4094" y="2369"/>
                </a:cubicBezTo>
                <a:close/>
                <a:moveTo>
                  <a:pt x="4643" y="4028"/>
                </a:moveTo>
                <a:cubicBezTo>
                  <a:pt x="4930" y="4193"/>
                  <a:pt x="4930" y="4193"/>
                  <a:pt x="4930" y="4193"/>
                </a:cubicBezTo>
                <a:cubicBezTo>
                  <a:pt x="4930" y="4521"/>
                  <a:pt x="4930" y="4521"/>
                  <a:pt x="4930" y="4521"/>
                </a:cubicBezTo>
                <a:cubicBezTo>
                  <a:pt x="4642" y="4687"/>
                  <a:pt x="4642" y="4687"/>
                  <a:pt x="4642" y="4687"/>
                </a:cubicBezTo>
                <a:cubicBezTo>
                  <a:pt x="4349" y="4518"/>
                  <a:pt x="4349" y="4518"/>
                  <a:pt x="4349" y="4518"/>
                </a:cubicBezTo>
                <a:cubicBezTo>
                  <a:pt x="4345" y="4199"/>
                  <a:pt x="4345" y="4199"/>
                  <a:pt x="4345" y="4199"/>
                </a:cubicBezTo>
                <a:lnTo>
                  <a:pt x="4643" y="4028"/>
                </a:lnTo>
                <a:close/>
                <a:moveTo>
                  <a:pt x="4645" y="5351"/>
                </a:moveTo>
                <a:cubicBezTo>
                  <a:pt x="4645" y="5036"/>
                  <a:pt x="4645" y="5036"/>
                  <a:pt x="4645" y="5036"/>
                </a:cubicBezTo>
                <a:cubicBezTo>
                  <a:pt x="4920" y="5192"/>
                  <a:pt x="4920" y="5192"/>
                  <a:pt x="4920" y="5192"/>
                </a:cubicBezTo>
                <a:lnTo>
                  <a:pt x="4645" y="5351"/>
                </a:lnTo>
                <a:close/>
                <a:moveTo>
                  <a:pt x="4930" y="5198"/>
                </a:moveTo>
                <a:cubicBezTo>
                  <a:pt x="4930" y="5521"/>
                  <a:pt x="4930" y="5521"/>
                  <a:pt x="4930" y="5521"/>
                </a:cubicBezTo>
                <a:cubicBezTo>
                  <a:pt x="4649" y="5360"/>
                  <a:pt x="4649" y="5360"/>
                  <a:pt x="4649" y="5360"/>
                </a:cubicBezTo>
                <a:lnTo>
                  <a:pt x="4930" y="5198"/>
                </a:lnTo>
                <a:close/>
                <a:moveTo>
                  <a:pt x="4645" y="5030"/>
                </a:moveTo>
                <a:cubicBezTo>
                  <a:pt x="4645" y="4691"/>
                  <a:pt x="4645" y="4691"/>
                  <a:pt x="4645" y="4691"/>
                </a:cubicBezTo>
                <a:cubicBezTo>
                  <a:pt x="4930" y="4527"/>
                  <a:pt x="4930" y="4527"/>
                  <a:pt x="4930" y="4527"/>
                </a:cubicBezTo>
                <a:cubicBezTo>
                  <a:pt x="4930" y="5187"/>
                  <a:pt x="4930" y="5187"/>
                  <a:pt x="4930" y="5187"/>
                </a:cubicBezTo>
                <a:cubicBezTo>
                  <a:pt x="4925" y="5189"/>
                  <a:pt x="4925" y="5189"/>
                  <a:pt x="4925" y="5189"/>
                </a:cubicBezTo>
                <a:lnTo>
                  <a:pt x="4645" y="5030"/>
                </a:lnTo>
                <a:close/>
                <a:moveTo>
                  <a:pt x="4687" y="3320"/>
                </a:moveTo>
                <a:cubicBezTo>
                  <a:pt x="4678" y="3306"/>
                  <a:pt x="4662" y="3297"/>
                  <a:pt x="4644" y="3297"/>
                </a:cubicBezTo>
                <a:cubicBezTo>
                  <a:pt x="4645" y="2683"/>
                  <a:pt x="4645" y="2683"/>
                  <a:pt x="4645" y="2683"/>
                </a:cubicBezTo>
                <a:cubicBezTo>
                  <a:pt x="4930" y="2519"/>
                  <a:pt x="4930" y="2519"/>
                  <a:pt x="4930" y="2519"/>
                </a:cubicBezTo>
                <a:cubicBezTo>
                  <a:pt x="4930" y="3181"/>
                  <a:pt x="4930" y="3181"/>
                  <a:pt x="4930" y="3181"/>
                </a:cubicBezTo>
                <a:lnTo>
                  <a:pt x="4687" y="3320"/>
                </a:lnTo>
                <a:close/>
                <a:moveTo>
                  <a:pt x="5219" y="4322"/>
                </a:moveTo>
                <a:cubicBezTo>
                  <a:pt x="5209" y="4322"/>
                  <a:pt x="5200" y="4327"/>
                  <a:pt x="5194" y="4335"/>
                </a:cubicBezTo>
                <a:cubicBezTo>
                  <a:pt x="4939" y="4188"/>
                  <a:pt x="4939" y="4188"/>
                  <a:pt x="4939" y="4188"/>
                </a:cubicBezTo>
                <a:cubicBezTo>
                  <a:pt x="5219" y="4026"/>
                  <a:pt x="5219" y="4026"/>
                  <a:pt x="5219" y="4026"/>
                </a:cubicBezTo>
                <a:lnTo>
                  <a:pt x="5219" y="4322"/>
                </a:lnTo>
                <a:close/>
                <a:moveTo>
                  <a:pt x="5218" y="5021"/>
                </a:moveTo>
                <a:cubicBezTo>
                  <a:pt x="4935" y="5184"/>
                  <a:pt x="4935" y="5184"/>
                  <a:pt x="4935" y="5184"/>
                </a:cubicBezTo>
                <a:cubicBezTo>
                  <a:pt x="4935" y="4524"/>
                  <a:pt x="4935" y="4524"/>
                  <a:pt x="4935" y="4524"/>
                </a:cubicBezTo>
                <a:cubicBezTo>
                  <a:pt x="5191" y="4377"/>
                  <a:pt x="5191" y="4377"/>
                  <a:pt x="5191" y="4377"/>
                </a:cubicBezTo>
                <a:cubicBezTo>
                  <a:pt x="5197" y="4386"/>
                  <a:pt x="5206" y="4392"/>
                  <a:pt x="5217" y="4393"/>
                </a:cubicBezTo>
                <a:lnTo>
                  <a:pt x="5218" y="5021"/>
                </a:lnTo>
                <a:close/>
                <a:moveTo>
                  <a:pt x="4935" y="4519"/>
                </a:moveTo>
                <a:cubicBezTo>
                  <a:pt x="4935" y="4196"/>
                  <a:pt x="4935" y="4196"/>
                  <a:pt x="4935" y="4196"/>
                </a:cubicBezTo>
                <a:cubicBezTo>
                  <a:pt x="5189" y="4343"/>
                  <a:pt x="5189" y="4343"/>
                  <a:pt x="5189" y="4343"/>
                </a:cubicBezTo>
                <a:cubicBezTo>
                  <a:pt x="5187" y="4347"/>
                  <a:pt x="5185" y="4352"/>
                  <a:pt x="5185" y="4358"/>
                </a:cubicBezTo>
                <a:cubicBezTo>
                  <a:pt x="5185" y="4363"/>
                  <a:pt x="5187" y="4368"/>
                  <a:pt x="5189" y="4372"/>
                </a:cubicBezTo>
                <a:lnTo>
                  <a:pt x="4935" y="4519"/>
                </a:lnTo>
                <a:close/>
                <a:moveTo>
                  <a:pt x="4935" y="4185"/>
                </a:moveTo>
                <a:cubicBezTo>
                  <a:pt x="4648" y="4019"/>
                  <a:pt x="4648" y="4019"/>
                  <a:pt x="4648" y="4019"/>
                </a:cubicBezTo>
                <a:cubicBezTo>
                  <a:pt x="4647" y="3403"/>
                  <a:pt x="4647" y="3403"/>
                  <a:pt x="4647" y="3403"/>
                </a:cubicBezTo>
                <a:cubicBezTo>
                  <a:pt x="4664" y="3402"/>
                  <a:pt x="4678" y="3393"/>
                  <a:pt x="4687" y="3380"/>
                </a:cubicBezTo>
                <a:cubicBezTo>
                  <a:pt x="5219" y="3688"/>
                  <a:pt x="5219" y="3688"/>
                  <a:pt x="5219" y="3688"/>
                </a:cubicBezTo>
                <a:cubicBezTo>
                  <a:pt x="5219" y="4020"/>
                  <a:pt x="5219" y="4020"/>
                  <a:pt x="5219" y="4020"/>
                </a:cubicBezTo>
                <a:lnTo>
                  <a:pt x="4935" y="4185"/>
                </a:lnTo>
                <a:close/>
                <a:moveTo>
                  <a:pt x="4930" y="6188"/>
                </a:moveTo>
                <a:cubicBezTo>
                  <a:pt x="4677" y="6042"/>
                  <a:pt x="4677" y="6042"/>
                  <a:pt x="4677" y="6042"/>
                </a:cubicBezTo>
                <a:cubicBezTo>
                  <a:pt x="4678" y="6038"/>
                  <a:pt x="4679" y="6034"/>
                  <a:pt x="4679" y="6030"/>
                </a:cubicBezTo>
                <a:cubicBezTo>
                  <a:pt x="4679" y="6012"/>
                  <a:pt x="4665" y="5997"/>
                  <a:pt x="4648" y="5994"/>
                </a:cubicBezTo>
                <a:cubicBezTo>
                  <a:pt x="4648" y="5365"/>
                  <a:pt x="4648" y="5365"/>
                  <a:pt x="4648" y="5365"/>
                </a:cubicBezTo>
                <a:cubicBezTo>
                  <a:pt x="4930" y="5527"/>
                  <a:pt x="4930" y="5527"/>
                  <a:pt x="4930" y="5527"/>
                </a:cubicBezTo>
                <a:lnTo>
                  <a:pt x="4930" y="6188"/>
                </a:lnTo>
                <a:close/>
                <a:moveTo>
                  <a:pt x="4925" y="6197"/>
                </a:moveTo>
                <a:cubicBezTo>
                  <a:pt x="4356" y="6525"/>
                  <a:pt x="4356" y="6525"/>
                  <a:pt x="4356" y="6525"/>
                </a:cubicBezTo>
                <a:cubicBezTo>
                  <a:pt x="4356" y="6200"/>
                  <a:pt x="4356" y="6200"/>
                  <a:pt x="4356" y="6200"/>
                </a:cubicBezTo>
                <a:cubicBezTo>
                  <a:pt x="4614" y="6050"/>
                  <a:pt x="4614" y="6050"/>
                  <a:pt x="4614" y="6050"/>
                </a:cubicBezTo>
                <a:cubicBezTo>
                  <a:pt x="4621" y="6059"/>
                  <a:pt x="4631" y="6065"/>
                  <a:pt x="4643" y="6065"/>
                </a:cubicBezTo>
                <a:cubicBezTo>
                  <a:pt x="4655" y="6065"/>
                  <a:pt x="4666" y="6059"/>
                  <a:pt x="4672" y="6050"/>
                </a:cubicBezTo>
                <a:lnTo>
                  <a:pt x="4925" y="6197"/>
                </a:lnTo>
                <a:close/>
                <a:moveTo>
                  <a:pt x="4356" y="6189"/>
                </a:moveTo>
                <a:cubicBezTo>
                  <a:pt x="4356" y="5527"/>
                  <a:pt x="4356" y="5527"/>
                  <a:pt x="4356" y="5527"/>
                </a:cubicBezTo>
                <a:cubicBezTo>
                  <a:pt x="4638" y="5364"/>
                  <a:pt x="4638" y="5364"/>
                  <a:pt x="4638" y="5364"/>
                </a:cubicBezTo>
                <a:cubicBezTo>
                  <a:pt x="4638" y="5994"/>
                  <a:pt x="4638" y="5994"/>
                  <a:pt x="4638" y="5994"/>
                </a:cubicBezTo>
                <a:cubicBezTo>
                  <a:pt x="4621" y="5997"/>
                  <a:pt x="4607" y="6012"/>
                  <a:pt x="4607" y="6030"/>
                </a:cubicBezTo>
                <a:cubicBezTo>
                  <a:pt x="4607" y="6034"/>
                  <a:pt x="4608" y="6038"/>
                  <a:pt x="4610" y="6042"/>
                </a:cubicBezTo>
                <a:lnTo>
                  <a:pt x="4356" y="6189"/>
                </a:lnTo>
                <a:close/>
                <a:moveTo>
                  <a:pt x="4059" y="4302"/>
                </a:moveTo>
                <a:cubicBezTo>
                  <a:pt x="4043" y="4302"/>
                  <a:pt x="4028" y="4311"/>
                  <a:pt x="4018" y="4324"/>
                </a:cubicBezTo>
                <a:cubicBezTo>
                  <a:pt x="3488" y="4018"/>
                  <a:pt x="3488" y="4018"/>
                  <a:pt x="3488" y="4018"/>
                </a:cubicBezTo>
                <a:cubicBezTo>
                  <a:pt x="3489" y="3389"/>
                  <a:pt x="3489" y="3389"/>
                  <a:pt x="3489" y="3389"/>
                </a:cubicBezTo>
                <a:cubicBezTo>
                  <a:pt x="3499" y="3387"/>
                  <a:pt x="3507" y="3381"/>
                  <a:pt x="3513" y="3372"/>
                </a:cubicBezTo>
                <a:cubicBezTo>
                  <a:pt x="4060" y="3687"/>
                  <a:pt x="4060" y="3687"/>
                  <a:pt x="4060" y="3687"/>
                </a:cubicBezTo>
                <a:lnTo>
                  <a:pt x="4059" y="4302"/>
                </a:lnTo>
                <a:close/>
                <a:moveTo>
                  <a:pt x="3485" y="2686"/>
                </a:moveTo>
                <a:cubicBezTo>
                  <a:pt x="3769" y="2522"/>
                  <a:pt x="3769" y="2522"/>
                  <a:pt x="3769" y="2522"/>
                </a:cubicBezTo>
                <a:cubicBezTo>
                  <a:pt x="3770" y="3180"/>
                  <a:pt x="3770" y="3180"/>
                  <a:pt x="3770" y="3180"/>
                </a:cubicBezTo>
                <a:cubicBezTo>
                  <a:pt x="3509" y="3331"/>
                  <a:pt x="3509" y="3331"/>
                  <a:pt x="3509" y="3331"/>
                </a:cubicBezTo>
                <a:cubicBezTo>
                  <a:pt x="3503" y="3324"/>
                  <a:pt x="3495" y="3319"/>
                  <a:pt x="3485" y="3319"/>
                </a:cubicBezTo>
                <a:lnTo>
                  <a:pt x="3485" y="2686"/>
                </a:lnTo>
                <a:close/>
                <a:moveTo>
                  <a:pt x="3775" y="3189"/>
                </a:moveTo>
                <a:cubicBezTo>
                  <a:pt x="4331" y="3527"/>
                  <a:pt x="4331" y="3527"/>
                  <a:pt x="4331" y="3527"/>
                </a:cubicBezTo>
                <a:cubicBezTo>
                  <a:pt x="4063" y="3683"/>
                  <a:pt x="4063" y="3683"/>
                  <a:pt x="4063" y="3683"/>
                </a:cubicBezTo>
                <a:cubicBezTo>
                  <a:pt x="3515" y="3368"/>
                  <a:pt x="3515" y="3368"/>
                  <a:pt x="3515" y="3368"/>
                </a:cubicBezTo>
                <a:cubicBezTo>
                  <a:pt x="3517" y="3364"/>
                  <a:pt x="3518" y="3359"/>
                  <a:pt x="3518" y="3354"/>
                </a:cubicBezTo>
                <a:cubicBezTo>
                  <a:pt x="3518" y="3349"/>
                  <a:pt x="3517" y="3344"/>
                  <a:pt x="3514" y="3339"/>
                </a:cubicBezTo>
                <a:lnTo>
                  <a:pt x="3775" y="3189"/>
                </a:lnTo>
                <a:close/>
                <a:moveTo>
                  <a:pt x="3772" y="1516"/>
                </a:moveTo>
                <a:cubicBezTo>
                  <a:pt x="4059" y="1682"/>
                  <a:pt x="4059" y="1682"/>
                  <a:pt x="4059" y="1682"/>
                </a:cubicBezTo>
                <a:cubicBezTo>
                  <a:pt x="4060" y="2315"/>
                  <a:pt x="4060" y="2315"/>
                  <a:pt x="4060" y="2315"/>
                </a:cubicBezTo>
                <a:cubicBezTo>
                  <a:pt x="4051" y="2316"/>
                  <a:pt x="4043" y="2320"/>
                  <a:pt x="4037" y="2327"/>
                </a:cubicBezTo>
                <a:cubicBezTo>
                  <a:pt x="3773" y="2175"/>
                  <a:pt x="3773" y="2175"/>
                  <a:pt x="3773" y="2175"/>
                </a:cubicBezTo>
                <a:lnTo>
                  <a:pt x="3772" y="1516"/>
                </a:lnTo>
                <a:close/>
                <a:moveTo>
                  <a:pt x="3774" y="1511"/>
                </a:moveTo>
                <a:cubicBezTo>
                  <a:pt x="4351" y="1182"/>
                  <a:pt x="4351" y="1182"/>
                  <a:pt x="4351" y="1182"/>
                </a:cubicBezTo>
                <a:cubicBezTo>
                  <a:pt x="4636" y="1345"/>
                  <a:pt x="4636" y="1345"/>
                  <a:pt x="4636" y="1345"/>
                </a:cubicBezTo>
                <a:cubicBezTo>
                  <a:pt x="4062" y="1678"/>
                  <a:pt x="4062" y="1678"/>
                  <a:pt x="4062" y="1678"/>
                </a:cubicBezTo>
                <a:lnTo>
                  <a:pt x="3774" y="1511"/>
                </a:lnTo>
                <a:close/>
                <a:moveTo>
                  <a:pt x="4360" y="1176"/>
                </a:moveTo>
                <a:cubicBezTo>
                  <a:pt x="4639" y="998"/>
                  <a:pt x="4639" y="998"/>
                  <a:pt x="4639" y="998"/>
                </a:cubicBezTo>
                <a:cubicBezTo>
                  <a:pt x="4639" y="1336"/>
                  <a:pt x="4639" y="1336"/>
                  <a:pt x="4639" y="1336"/>
                </a:cubicBezTo>
                <a:lnTo>
                  <a:pt x="4360" y="1176"/>
                </a:lnTo>
                <a:close/>
                <a:moveTo>
                  <a:pt x="4641" y="2069"/>
                </a:moveTo>
                <a:cubicBezTo>
                  <a:pt x="4660" y="2069"/>
                  <a:pt x="4677" y="2059"/>
                  <a:pt x="4686" y="2045"/>
                </a:cubicBezTo>
                <a:cubicBezTo>
                  <a:pt x="4930" y="2186"/>
                  <a:pt x="4930" y="2186"/>
                  <a:pt x="4930" y="2186"/>
                </a:cubicBezTo>
                <a:cubicBezTo>
                  <a:pt x="4930" y="2513"/>
                  <a:pt x="4930" y="2513"/>
                  <a:pt x="4930" y="2513"/>
                </a:cubicBezTo>
                <a:cubicBezTo>
                  <a:pt x="4642" y="2679"/>
                  <a:pt x="4642" y="2679"/>
                  <a:pt x="4642" y="2679"/>
                </a:cubicBezTo>
                <a:cubicBezTo>
                  <a:pt x="4096" y="2365"/>
                  <a:pt x="4096" y="2365"/>
                  <a:pt x="4096" y="2365"/>
                </a:cubicBezTo>
                <a:cubicBezTo>
                  <a:pt x="4098" y="2361"/>
                  <a:pt x="4099" y="2356"/>
                  <a:pt x="4099" y="2350"/>
                </a:cubicBezTo>
                <a:cubicBezTo>
                  <a:pt x="4099" y="2345"/>
                  <a:pt x="4098" y="2340"/>
                  <a:pt x="4095" y="2335"/>
                </a:cubicBezTo>
                <a:cubicBezTo>
                  <a:pt x="4597" y="2045"/>
                  <a:pt x="4597" y="2045"/>
                  <a:pt x="4597" y="2045"/>
                </a:cubicBezTo>
                <a:cubicBezTo>
                  <a:pt x="4607" y="2060"/>
                  <a:pt x="4623" y="2069"/>
                  <a:pt x="4641" y="2069"/>
                </a:cubicBezTo>
                <a:close/>
                <a:moveTo>
                  <a:pt x="4647" y="1963"/>
                </a:moveTo>
                <a:cubicBezTo>
                  <a:pt x="4648" y="1352"/>
                  <a:pt x="4648" y="1352"/>
                  <a:pt x="4648" y="1352"/>
                </a:cubicBezTo>
                <a:cubicBezTo>
                  <a:pt x="5219" y="1679"/>
                  <a:pt x="5219" y="1679"/>
                  <a:pt x="5219" y="1679"/>
                </a:cubicBezTo>
                <a:cubicBezTo>
                  <a:pt x="5219" y="2011"/>
                  <a:pt x="5219" y="2011"/>
                  <a:pt x="5219" y="2011"/>
                </a:cubicBezTo>
                <a:cubicBezTo>
                  <a:pt x="4934" y="2177"/>
                  <a:pt x="4934" y="2177"/>
                  <a:pt x="4934" y="2177"/>
                </a:cubicBezTo>
                <a:cubicBezTo>
                  <a:pt x="4691" y="2036"/>
                  <a:pt x="4691" y="2036"/>
                  <a:pt x="4691" y="2036"/>
                </a:cubicBezTo>
                <a:cubicBezTo>
                  <a:pt x="4693" y="2030"/>
                  <a:pt x="4695" y="2023"/>
                  <a:pt x="4695" y="2016"/>
                </a:cubicBezTo>
                <a:cubicBezTo>
                  <a:pt x="4695" y="1988"/>
                  <a:pt x="4674" y="1966"/>
                  <a:pt x="4647" y="1963"/>
                </a:cubicBezTo>
                <a:close/>
                <a:moveTo>
                  <a:pt x="5223" y="3023"/>
                </a:moveTo>
                <a:cubicBezTo>
                  <a:pt x="5793" y="3353"/>
                  <a:pt x="5793" y="3353"/>
                  <a:pt x="5793" y="3353"/>
                </a:cubicBezTo>
                <a:cubicBezTo>
                  <a:pt x="5510" y="3517"/>
                  <a:pt x="5510" y="3517"/>
                  <a:pt x="5510" y="3517"/>
                </a:cubicBezTo>
                <a:cubicBezTo>
                  <a:pt x="4939" y="3187"/>
                  <a:pt x="4939" y="3187"/>
                  <a:pt x="4939" y="3187"/>
                </a:cubicBezTo>
                <a:lnTo>
                  <a:pt x="5223" y="3023"/>
                </a:lnTo>
                <a:close/>
                <a:moveTo>
                  <a:pt x="5514" y="1506"/>
                </a:moveTo>
                <a:cubicBezTo>
                  <a:pt x="5516" y="1184"/>
                  <a:pt x="5516" y="1184"/>
                  <a:pt x="5516" y="1184"/>
                </a:cubicBezTo>
                <a:cubicBezTo>
                  <a:pt x="5794" y="1345"/>
                  <a:pt x="5794" y="1345"/>
                  <a:pt x="5794" y="1345"/>
                </a:cubicBezTo>
                <a:lnTo>
                  <a:pt x="5514" y="1506"/>
                </a:lnTo>
                <a:close/>
                <a:moveTo>
                  <a:pt x="5521" y="1176"/>
                </a:moveTo>
                <a:cubicBezTo>
                  <a:pt x="5799" y="1014"/>
                  <a:pt x="5799" y="1014"/>
                  <a:pt x="5799" y="1014"/>
                </a:cubicBezTo>
                <a:cubicBezTo>
                  <a:pt x="5799" y="1337"/>
                  <a:pt x="5799" y="1337"/>
                  <a:pt x="5799" y="1337"/>
                </a:cubicBezTo>
                <a:lnTo>
                  <a:pt x="5521" y="1176"/>
                </a:lnTo>
                <a:close/>
                <a:moveTo>
                  <a:pt x="5807" y="2011"/>
                </a:moveTo>
                <a:cubicBezTo>
                  <a:pt x="5807" y="1349"/>
                  <a:pt x="5807" y="1349"/>
                  <a:pt x="5807" y="1349"/>
                </a:cubicBezTo>
                <a:cubicBezTo>
                  <a:pt x="6379" y="1680"/>
                  <a:pt x="6379" y="1680"/>
                  <a:pt x="6379" y="1680"/>
                </a:cubicBezTo>
                <a:cubicBezTo>
                  <a:pt x="6378" y="2295"/>
                  <a:pt x="6378" y="2295"/>
                  <a:pt x="6378" y="2295"/>
                </a:cubicBezTo>
                <a:cubicBezTo>
                  <a:pt x="6361" y="2296"/>
                  <a:pt x="6347" y="2305"/>
                  <a:pt x="6338" y="2318"/>
                </a:cubicBezTo>
                <a:lnTo>
                  <a:pt x="5807" y="2011"/>
                </a:lnTo>
                <a:close/>
                <a:moveTo>
                  <a:pt x="6381" y="3024"/>
                </a:moveTo>
                <a:cubicBezTo>
                  <a:pt x="6953" y="3354"/>
                  <a:pt x="6953" y="3354"/>
                  <a:pt x="6953" y="3354"/>
                </a:cubicBezTo>
                <a:cubicBezTo>
                  <a:pt x="6430" y="3655"/>
                  <a:pt x="6430" y="3655"/>
                  <a:pt x="6430" y="3655"/>
                </a:cubicBezTo>
                <a:cubicBezTo>
                  <a:pt x="6420" y="3639"/>
                  <a:pt x="6401" y="3628"/>
                  <a:pt x="6380" y="3628"/>
                </a:cubicBezTo>
                <a:cubicBezTo>
                  <a:pt x="6360" y="3628"/>
                  <a:pt x="6342" y="3639"/>
                  <a:pt x="6331" y="3655"/>
                </a:cubicBezTo>
                <a:cubicBezTo>
                  <a:pt x="5810" y="3353"/>
                  <a:pt x="5810" y="3353"/>
                  <a:pt x="5810" y="3353"/>
                </a:cubicBezTo>
                <a:lnTo>
                  <a:pt x="6381" y="3024"/>
                </a:lnTo>
                <a:close/>
                <a:moveTo>
                  <a:pt x="6956" y="4019"/>
                </a:moveTo>
                <a:cubicBezTo>
                  <a:pt x="6384" y="4350"/>
                  <a:pt x="6384" y="4350"/>
                  <a:pt x="6384" y="4350"/>
                </a:cubicBezTo>
                <a:cubicBezTo>
                  <a:pt x="6383" y="4020"/>
                  <a:pt x="6383" y="4020"/>
                  <a:pt x="6383" y="4020"/>
                </a:cubicBezTo>
                <a:cubicBezTo>
                  <a:pt x="6383" y="4020"/>
                  <a:pt x="6383" y="4020"/>
                  <a:pt x="6383" y="4020"/>
                </a:cubicBezTo>
                <a:cubicBezTo>
                  <a:pt x="6956" y="3695"/>
                  <a:pt x="6956" y="3695"/>
                  <a:pt x="6956" y="3695"/>
                </a:cubicBezTo>
                <a:lnTo>
                  <a:pt x="6956" y="4019"/>
                </a:lnTo>
                <a:close/>
                <a:moveTo>
                  <a:pt x="6386" y="3015"/>
                </a:moveTo>
                <a:cubicBezTo>
                  <a:pt x="6386" y="2401"/>
                  <a:pt x="6386" y="2401"/>
                  <a:pt x="6386" y="2401"/>
                </a:cubicBezTo>
                <a:cubicBezTo>
                  <a:pt x="6403" y="2399"/>
                  <a:pt x="6417" y="2390"/>
                  <a:pt x="6426" y="2377"/>
                </a:cubicBezTo>
                <a:cubicBezTo>
                  <a:pt x="6958" y="2684"/>
                  <a:pt x="6958" y="2684"/>
                  <a:pt x="6958" y="2684"/>
                </a:cubicBezTo>
                <a:cubicBezTo>
                  <a:pt x="6958" y="3345"/>
                  <a:pt x="6958" y="3345"/>
                  <a:pt x="6958" y="3345"/>
                </a:cubicBezTo>
                <a:lnTo>
                  <a:pt x="6386" y="3015"/>
                </a:lnTo>
                <a:close/>
                <a:moveTo>
                  <a:pt x="6383" y="4014"/>
                </a:moveTo>
                <a:cubicBezTo>
                  <a:pt x="6383" y="3744"/>
                  <a:pt x="6383" y="3744"/>
                  <a:pt x="6383" y="3744"/>
                </a:cubicBezTo>
                <a:cubicBezTo>
                  <a:pt x="6414" y="3743"/>
                  <a:pt x="6439" y="3717"/>
                  <a:pt x="6439" y="3686"/>
                </a:cubicBezTo>
                <a:cubicBezTo>
                  <a:pt x="6439" y="3677"/>
                  <a:pt x="6436" y="3668"/>
                  <a:pt x="6432" y="3660"/>
                </a:cubicBezTo>
                <a:cubicBezTo>
                  <a:pt x="6956" y="3357"/>
                  <a:pt x="6956" y="3357"/>
                  <a:pt x="6956" y="3357"/>
                </a:cubicBezTo>
                <a:cubicBezTo>
                  <a:pt x="6956" y="3690"/>
                  <a:pt x="6956" y="3690"/>
                  <a:pt x="6956" y="3690"/>
                </a:cubicBezTo>
                <a:lnTo>
                  <a:pt x="6383" y="4014"/>
                </a:lnTo>
                <a:close/>
                <a:moveTo>
                  <a:pt x="6383" y="2294"/>
                </a:moveTo>
                <a:cubicBezTo>
                  <a:pt x="6384" y="1680"/>
                  <a:pt x="6384" y="1680"/>
                  <a:pt x="6384" y="1680"/>
                </a:cubicBezTo>
                <a:cubicBezTo>
                  <a:pt x="6672" y="1513"/>
                  <a:pt x="6672" y="1513"/>
                  <a:pt x="6672" y="1513"/>
                </a:cubicBezTo>
                <a:cubicBezTo>
                  <a:pt x="6673" y="1852"/>
                  <a:pt x="6673" y="1852"/>
                  <a:pt x="6673" y="1852"/>
                </a:cubicBezTo>
                <a:cubicBezTo>
                  <a:pt x="6957" y="1686"/>
                  <a:pt x="6957" y="1686"/>
                  <a:pt x="6957" y="1686"/>
                </a:cubicBezTo>
                <a:cubicBezTo>
                  <a:pt x="6957" y="2011"/>
                  <a:pt x="6957" y="2011"/>
                  <a:pt x="6957" y="2011"/>
                </a:cubicBezTo>
                <a:cubicBezTo>
                  <a:pt x="6426" y="2317"/>
                  <a:pt x="6426" y="2317"/>
                  <a:pt x="6426" y="2317"/>
                </a:cubicBezTo>
                <a:cubicBezTo>
                  <a:pt x="6416" y="2304"/>
                  <a:pt x="6401" y="2295"/>
                  <a:pt x="6383" y="2294"/>
                </a:cubicBezTo>
                <a:close/>
                <a:moveTo>
                  <a:pt x="6907" y="1346"/>
                </a:moveTo>
                <a:cubicBezTo>
                  <a:pt x="6907" y="1354"/>
                  <a:pt x="6909" y="1362"/>
                  <a:pt x="6912" y="1369"/>
                </a:cubicBezTo>
                <a:cubicBezTo>
                  <a:pt x="6677" y="1505"/>
                  <a:pt x="6677" y="1505"/>
                  <a:pt x="6677" y="1505"/>
                </a:cubicBezTo>
                <a:cubicBezTo>
                  <a:pt x="6676" y="1186"/>
                  <a:pt x="6676" y="1186"/>
                  <a:pt x="6676" y="1186"/>
                </a:cubicBezTo>
                <a:cubicBezTo>
                  <a:pt x="6913" y="1322"/>
                  <a:pt x="6913" y="1322"/>
                  <a:pt x="6913" y="1322"/>
                </a:cubicBezTo>
                <a:cubicBezTo>
                  <a:pt x="6909" y="1329"/>
                  <a:pt x="6907" y="1337"/>
                  <a:pt x="6907" y="1346"/>
                </a:cubicBezTo>
                <a:close/>
                <a:moveTo>
                  <a:pt x="6915" y="1374"/>
                </a:moveTo>
                <a:cubicBezTo>
                  <a:pt x="6923" y="1388"/>
                  <a:pt x="6939" y="1398"/>
                  <a:pt x="6956" y="1399"/>
                </a:cubicBezTo>
                <a:cubicBezTo>
                  <a:pt x="6957" y="1681"/>
                  <a:pt x="6957" y="1681"/>
                  <a:pt x="6957" y="1681"/>
                </a:cubicBezTo>
                <a:cubicBezTo>
                  <a:pt x="6678" y="1844"/>
                  <a:pt x="6678" y="1844"/>
                  <a:pt x="6678" y="1844"/>
                </a:cubicBezTo>
                <a:cubicBezTo>
                  <a:pt x="6677" y="1510"/>
                  <a:pt x="6677" y="1510"/>
                  <a:pt x="6677" y="1510"/>
                </a:cubicBezTo>
                <a:lnTo>
                  <a:pt x="6915" y="1374"/>
                </a:lnTo>
                <a:close/>
                <a:moveTo>
                  <a:pt x="6674" y="513"/>
                </a:moveTo>
                <a:cubicBezTo>
                  <a:pt x="6958" y="676"/>
                  <a:pt x="6958" y="676"/>
                  <a:pt x="6958" y="676"/>
                </a:cubicBezTo>
                <a:cubicBezTo>
                  <a:pt x="6958" y="1293"/>
                  <a:pt x="6958" y="1293"/>
                  <a:pt x="6958" y="1293"/>
                </a:cubicBezTo>
                <a:cubicBezTo>
                  <a:pt x="6942" y="1294"/>
                  <a:pt x="6927" y="1301"/>
                  <a:pt x="6918" y="1313"/>
                </a:cubicBezTo>
                <a:cubicBezTo>
                  <a:pt x="6676" y="1174"/>
                  <a:pt x="6676" y="1174"/>
                  <a:pt x="6676" y="1174"/>
                </a:cubicBezTo>
                <a:lnTo>
                  <a:pt x="6674" y="513"/>
                </a:lnTo>
                <a:close/>
                <a:moveTo>
                  <a:pt x="7251" y="2518"/>
                </a:moveTo>
                <a:cubicBezTo>
                  <a:pt x="7252" y="2855"/>
                  <a:pt x="7252" y="2855"/>
                  <a:pt x="7252" y="2855"/>
                </a:cubicBezTo>
                <a:cubicBezTo>
                  <a:pt x="7255" y="2853"/>
                  <a:pt x="7255" y="2853"/>
                  <a:pt x="7255" y="2853"/>
                </a:cubicBezTo>
                <a:cubicBezTo>
                  <a:pt x="7537" y="2691"/>
                  <a:pt x="7537" y="2691"/>
                  <a:pt x="7537" y="2691"/>
                </a:cubicBezTo>
                <a:cubicBezTo>
                  <a:pt x="7537" y="3015"/>
                  <a:pt x="7537" y="3015"/>
                  <a:pt x="7537" y="3015"/>
                </a:cubicBezTo>
                <a:cubicBezTo>
                  <a:pt x="6963" y="3346"/>
                  <a:pt x="6963" y="3346"/>
                  <a:pt x="6963" y="3346"/>
                </a:cubicBezTo>
                <a:cubicBezTo>
                  <a:pt x="6963" y="2684"/>
                  <a:pt x="6963" y="2684"/>
                  <a:pt x="6963" y="2684"/>
                </a:cubicBezTo>
                <a:lnTo>
                  <a:pt x="7251" y="2518"/>
                </a:lnTo>
                <a:close/>
                <a:moveTo>
                  <a:pt x="6966" y="3689"/>
                </a:moveTo>
                <a:cubicBezTo>
                  <a:pt x="6966" y="3358"/>
                  <a:pt x="6966" y="3358"/>
                  <a:pt x="6966" y="3358"/>
                </a:cubicBezTo>
                <a:cubicBezTo>
                  <a:pt x="7537" y="3688"/>
                  <a:pt x="7537" y="3688"/>
                  <a:pt x="7537" y="3688"/>
                </a:cubicBezTo>
                <a:cubicBezTo>
                  <a:pt x="7537" y="4015"/>
                  <a:pt x="7537" y="4015"/>
                  <a:pt x="7537" y="4015"/>
                </a:cubicBezTo>
                <a:lnTo>
                  <a:pt x="6966" y="3689"/>
                </a:lnTo>
                <a:close/>
                <a:moveTo>
                  <a:pt x="7537" y="4021"/>
                </a:moveTo>
                <a:cubicBezTo>
                  <a:pt x="7537" y="4349"/>
                  <a:pt x="7537" y="4349"/>
                  <a:pt x="7537" y="4349"/>
                </a:cubicBezTo>
                <a:cubicBezTo>
                  <a:pt x="6966" y="4019"/>
                  <a:pt x="6966" y="4019"/>
                  <a:pt x="6966" y="4019"/>
                </a:cubicBezTo>
                <a:cubicBezTo>
                  <a:pt x="6966" y="3694"/>
                  <a:pt x="6966" y="3694"/>
                  <a:pt x="6966" y="3694"/>
                </a:cubicBezTo>
                <a:lnTo>
                  <a:pt x="7537" y="4021"/>
                </a:lnTo>
                <a:close/>
                <a:moveTo>
                  <a:pt x="7506" y="2349"/>
                </a:moveTo>
                <a:cubicBezTo>
                  <a:pt x="7506" y="2354"/>
                  <a:pt x="7507" y="2359"/>
                  <a:pt x="7509" y="2363"/>
                </a:cubicBezTo>
                <a:cubicBezTo>
                  <a:pt x="7255" y="2509"/>
                  <a:pt x="7255" y="2509"/>
                  <a:pt x="7255" y="2509"/>
                </a:cubicBezTo>
                <a:cubicBezTo>
                  <a:pt x="7254" y="2188"/>
                  <a:pt x="7254" y="2188"/>
                  <a:pt x="7254" y="2188"/>
                </a:cubicBezTo>
                <a:cubicBezTo>
                  <a:pt x="7508" y="2335"/>
                  <a:pt x="7508" y="2335"/>
                  <a:pt x="7508" y="2335"/>
                </a:cubicBezTo>
                <a:cubicBezTo>
                  <a:pt x="7507" y="2339"/>
                  <a:pt x="7506" y="2344"/>
                  <a:pt x="7506" y="2349"/>
                </a:cubicBezTo>
                <a:close/>
                <a:moveTo>
                  <a:pt x="7511" y="2367"/>
                </a:moveTo>
                <a:cubicBezTo>
                  <a:pt x="7517" y="2376"/>
                  <a:pt x="7526" y="2382"/>
                  <a:pt x="7537" y="2384"/>
                </a:cubicBezTo>
                <a:cubicBezTo>
                  <a:pt x="7537" y="2685"/>
                  <a:pt x="7537" y="2685"/>
                  <a:pt x="7537" y="2685"/>
                </a:cubicBezTo>
                <a:cubicBezTo>
                  <a:pt x="7256" y="2846"/>
                  <a:pt x="7256" y="2846"/>
                  <a:pt x="7256" y="2846"/>
                </a:cubicBezTo>
                <a:cubicBezTo>
                  <a:pt x="7255" y="2515"/>
                  <a:pt x="7255" y="2515"/>
                  <a:pt x="7255" y="2515"/>
                </a:cubicBezTo>
                <a:lnTo>
                  <a:pt x="7511" y="2367"/>
                </a:lnTo>
                <a:close/>
                <a:moveTo>
                  <a:pt x="7542" y="3023"/>
                </a:moveTo>
                <a:cubicBezTo>
                  <a:pt x="7829" y="3190"/>
                  <a:pt x="7829" y="3190"/>
                  <a:pt x="7829" y="3190"/>
                </a:cubicBezTo>
                <a:cubicBezTo>
                  <a:pt x="7829" y="3517"/>
                  <a:pt x="7829" y="3517"/>
                  <a:pt x="7829" y="3517"/>
                </a:cubicBezTo>
                <a:cubicBezTo>
                  <a:pt x="7540" y="3684"/>
                  <a:pt x="7540" y="3684"/>
                  <a:pt x="7540" y="3684"/>
                </a:cubicBezTo>
                <a:cubicBezTo>
                  <a:pt x="6968" y="3354"/>
                  <a:pt x="6968" y="3354"/>
                  <a:pt x="6968" y="3354"/>
                </a:cubicBezTo>
                <a:lnTo>
                  <a:pt x="7542" y="3023"/>
                </a:lnTo>
                <a:close/>
                <a:moveTo>
                  <a:pt x="7829" y="3523"/>
                </a:moveTo>
                <a:cubicBezTo>
                  <a:pt x="7828" y="3852"/>
                  <a:pt x="7828" y="3852"/>
                  <a:pt x="7828" y="3852"/>
                </a:cubicBezTo>
                <a:cubicBezTo>
                  <a:pt x="7542" y="4017"/>
                  <a:pt x="7542" y="4017"/>
                  <a:pt x="7542" y="4017"/>
                </a:cubicBezTo>
                <a:cubicBezTo>
                  <a:pt x="7542" y="3688"/>
                  <a:pt x="7542" y="3688"/>
                  <a:pt x="7542" y="3688"/>
                </a:cubicBezTo>
                <a:lnTo>
                  <a:pt x="7829" y="3523"/>
                </a:lnTo>
                <a:close/>
                <a:moveTo>
                  <a:pt x="7571" y="2368"/>
                </a:moveTo>
                <a:cubicBezTo>
                  <a:pt x="7828" y="2517"/>
                  <a:pt x="7828" y="2517"/>
                  <a:pt x="7828" y="2517"/>
                </a:cubicBezTo>
                <a:cubicBezTo>
                  <a:pt x="7546" y="2679"/>
                  <a:pt x="7546" y="2679"/>
                  <a:pt x="7546" y="2679"/>
                </a:cubicBezTo>
                <a:cubicBezTo>
                  <a:pt x="7546" y="2384"/>
                  <a:pt x="7546" y="2384"/>
                  <a:pt x="7546" y="2384"/>
                </a:cubicBezTo>
                <a:cubicBezTo>
                  <a:pt x="7557" y="2382"/>
                  <a:pt x="7566" y="2377"/>
                  <a:pt x="7571" y="2368"/>
                </a:cubicBezTo>
                <a:close/>
                <a:moveTo>
                  <a:pt x="7831" y="2521"/>
                </a:moveTo>
                <a:cubicBezTo>
                  <a:pt x="7829" y="3179"/>
                  <a:pt x="7829" y="3179"/>
                  <a:pt x="7829" y="3179"/>
                </a:cubicBezTo>
                <a:cubicBezTo>
                  <a:pt x="7546" y="3015"/>
                  <a:pt x="7546" y="3015"/>
                  <a:pt x="7546" y="3015"/>
                </a:cubicBezTo>
                <a:cubicBezTo>
                  <a:pt x="7546" y="2685"/>
                  <a:pt x="7546" y="2685"/>
                  <a:pt x="7546" y="2685"/>
                </a:cubicBezTo>
                <a:lnTo>
                  <a:pt x="7831" y="2521"/>
                </a:lnTo>
                <a:close/>
                <a:moveTo>
                  <a:pt x="7832" y="3855"/>
                </a:moveTo>
                <a:cubicBezTo>
                  <a:pt x="7832" y="3853"/>
                  <a:pt x="7832" y="3853"/>
                  <a:pt x="7832" y="3853"/>
                </a:cubicBezTo>
                <a:cubicBezTo>
                  <a:pt x="7833" y="3520"/>
                  <a:pt x="7833" y="3520"/>
                  <a:pt x="7833" y="3520"/>
                </a:cubicBezTo>
                <a:cubicBezTo>
                  <a:pt x="8074" y="3381"/>
                  <a:pt x="8074" y="3381"/>
                  <a:pt x="8074" y="3381"/>
                </a:cubicBezTo>
                <a:cubicBezTo>
                  <a:pt x="8083" y="3395"/>
                  <a:pt x="8098" y="3404"/>
                  <a:pt x="8115" y="3406"/>
                </a:cubicBezTo>
                <a:cubicBezTo>
                  <a:pt x="8115" y="4018"/>
                  <a:pt x="8115" y="4018"/>
                  <a:pt x="8115" y="4018"/>
                </a:cubicBezTo>
                <a:cubicBezTo>
                  <a:pt x="7542" y="4350"/>
                  <a:pt x="7542" y="4350"/>
                  <a:pt x="7542" y="4350"/>
                </a:cubicBezTo>
                <a:cubicBezTo>
                  <a:pt x="7542" y="4023"/>
                  <a:pt x="7542" y="4023"/>
                  <a:pt x="7542" y="4023"/>
                </a:cubicBezTo>
                <a:cubicBezTo>
                  <a:pt x="7543" y="4022"/>
                  <a:pt x="7543" y="4022"/>
                  <a:pt x="7543" y="4022"/>
                </a:cubicBezTo>
                <a:lnTo>
                  <a:pt x="7832" y="3855"/>
                </a:lnTo>
                <a:close/>
                <a:moveTo>
                  <a:pt x="7833" y="3514"/>
                </a:moveTo>
                <a:cubicBezTo>
                  <a:pt x="7834" y="3193"/>
                  <a:pt x="7834" y="3193"/>
                  <a:pt x="7834" y="3193"/>
                </a:cubicBezTo>
                <a:cubicBezTo>
                  <a:pt x="8071" y="3330"/>
                  <a:pt x="8071" y="3330"/>
                  <a:pt x="8071" y="3330"/>
                </a:cubicBezTo>
                <a:cubicBezTo>
                  <a:pt x="8068" y="3337"/>
                  <a:pt x="8066" y="3344"/>
                  <a:pt x="8066" y="3353"/>
                </a:cubicBezTo>
                <a:cubicBezTo>
                  <a:pt x="8066" y="3361"/>
                  <a:pt x="8068" y="3369"/>
                  <a:pt x="8072" y="3377"/>
                </a:cubicBezTo>
                <a:lnTo>
                  <a:pt x="7833" y="3514"/>
                </a:lnTo>
                <a:close/>
                <a:moveTo>
                  <a:pt x="7834" y="3181"/>
                </a:moveTo>
                <a:cubicBezTo>
                  <a:pt x="7836" y="2521"/>
                  <a:pt x="7836" y="2521"/>
                  <a:pt x="7836" y="2521"/>
                </a:cubicBezTo>
                <a:cubicBezTo>
                  <a:pt x="8118" y="2684"/>
                  <a:pt x="8118" y="2684"/>
                  <a:pt x="8118" y="2684"/>
                </a:cubicBezTo>
                <a:cubicBezTo>
                  <a:pt x="8118" y="3299"/>
                  <a:pt x="8118" y="3299"/>
                  <a:pt x="8118" y="3299"/>
                </a:cubicBezTo>
                <a:cubicBezTo>
                  <a:pt x="8101" y="3300"/>
                  <a:pt x="8086" y="3309"/>
                  <a:pt x="8076" y="3321"/>
                </a:cubicBezTo>
                <a:lnTo>
                  <a:pt x="7834" y="3181"/>
                </a:lnTo>
                <a:close/>
                <a:moveTo>
                  <a:pt x="8120" y="4027"/>
                </a:moveTo>
                <a:cubicBezTo>
                  <a:pt x="8403" y="4189"/>
                  <a:pt x="8403" y="4189"/>
                  <a:pt x="8403" y="4189"/>
                </a:cubicBezTo>
                <a:cubicBezTo>
                  <a:pt x="7830" y="4520"/>
                  <a:pt x="7830" y="4520"/>
                  <a:pt x="7830" y="4520"/>
                </a:cubicBezTo>
                <a:cubicBezTo>
                  <a:pt x="7548" y="4358"/>
                  <a:pt x="7548" y="4358"/>
                  <a:pt x="7548" y="4358"/>
                </a:cubicBezTo>
                <a:lnTo>
                  <a:pt x="8120" y="4027"/>
                </a:lnTo>
                <a:close/>
                <a:moveTo>
                  <a:pt x="7827" y="4524"/>
                </a:moveTo>
                <a:cubicBezTo>
                  <a:pt x="7829" y="5185"/>
                  <a:pt x="7829" y="5185"/>
                  <a:pt x="7829" y="5185"/>
                </a:cubicBezTo>
                <a:cubicBezTo>
                  <a:pt x="7546" y="5022"/>
                  <a:pt x="7546" y="5022"/>
                  <a:pt x="7546" y="5022"/>
                </a:cubicBezTo>
                <a:cubicBezTo>
                  <a:pt x="7546" y="4362"/>
                  <a:pt x="7546" y="4362"/>
                  <a:pt x="7546" y="4362"/>
                </a:cubicBezTo>
                <a:lnTo>
                  <a:pt x="7827" y="4524"/>
                </a:lnTo>
                <a:close/>
                <a:moveTo>
                  <a:pt x="8123" y="2684"/>
                </a:moveTo>
                <a:cubicBezTo>
                  <a:pt x="8696" y="2353"/>
                  <a:pt x="8696" y="2353"/>
                  <a:pt x="8696" y="2353"/>
                </a:cubicBezTo>
                <a:cubicBezTo>
                  <a:pt x="8695" y="3015"/>
                  <a:pt x="8695" y="3015"/>
                  <a:pt x="8695" y="3015"/>
                </a:cubicBezTo>
                <a:cubicBezTo>
                  <a:pt x="8163" y="3322"/>
                  <a:pt x="8163" y="3322"/>
                  <a:pt x="8163" y="3322"/>
                </a:cubicBezTo>
                <a:cubicBezTo>
                  <a:pt x="8154" y="3309"/>
                  <a:pt x="8140" y="3301"/>
                  <a:pt x="8123" y="3300"/>
                </a:cubicBezTo>
                <a:lnTo>
                  <a:pt x="8123" y="2684"/>
                </a:lnTo>
                <a:close/>
                <a:moveTo>
                  <a:pt x="8165" y="3380"/>
                </a:moveTo>
                <a:cubicBezTo>
                  <a:pt x="8409" y="3522"/>
                  <a:pt x="8409" y="3522"/>
                  <a:pt x="8409" y="3522"/>
                </a:cubicBezTo>
                <a:cubicBezTo>
                  <a:pt x="8408" y="4181"/>
                  <a:pt x="8408" y="4181"/>
                  <a:pt x="8408" y="4181"/>
                </a:cubicBezTo>
                <a:cubicBezTo>
                  <a:pt x="8125" y="4018"/>
                  <a:pt x="8125" y="4018"/>
                  <a:pt x="8125" y="4018"/>
                </a:cubicBezTo>
                <a:cubicBezTo>
                  <a:pt x="8125" y="3406"/>
                  <a:pt x="8125" y="3406"/>
                  <a:pt x="8125" y="3406"/>
                </a:cubicBezTo>
                <a:cubicBezTo>
                  <a:pt x="8142" y="3404"/>
                  <a:pt x="8157" y="3394"/>
                  <a:pt x="8165" y="3380"/>
                </a:cubicBezTo>
                <a:close/>
                <a:moveTo>
                  <a:pt x="8118" y="5352"/>
                </a:moveTo>
                <a:cubicBezTo>
                  <a:pt x="7834" y="5188"/>
                  <a:pt x="7834" y="5188"/>
                  <a:pt x="7834" y="5188"/>
                </a:cubicBezTo>
                <a:cubicBezTo>
                  <a:pt x="7832" y="4527"/>
                  <a:pt x="7832" y="4527"/>
                  <a:pt x="7832" y="4527"/>
                </a:cubicBezTo>
                <a:cubicBezTo>
                  <a:pt x="8070" y="4664"/>
                  <a:pt x="8070" y="4664"/>
                  <a:pt x="8070" y="4664"/>
                </a:cubicBezTo>
                <a:cubicBezTo>
                  <a:pt x="8065" y="4672"/>
                  <a:pt x="8063" y="4682"/>
                  <a:pt x="8063" y="4691"/>
                </a:cubicBezTo>
                <a:cubicBezTo>
                  <a:pt x="8063" y="4722"/>
                  <a:pt x="8087" y="4747"/>
                  <a:pt x="8117" y="4749"/>
                </a:cubicBezTo>
                <a:lnTo>
                  <a:pt x="8118" y="5352"/>
                </a:lnTo>
                <a:close/>
                <a:moveTo>
                  <a:pt x="8113" y="5360"/>
                </a:moveTo>
                <a:cubicBezTo>
                  <a:pt x="7835" y="5521"/>
                  <a:pt x="7835" y="5521"/>
                  <a:pt x="7835" y="5521"/>
                </a:cubicBezTo>
                <a:cubicBezTo>
                  <a:pt x="7834" y="5199"/>
                  <a:pt x="7834" y="5199"/>
                  <a:pt x="7834" y="5199"/>
                </a:cubicBezTo>
                <a:lnTo>
                  <a:pt x="8113" y="5360"/>
                </a:lnTo>
                <a:close/>
                <a:moveTo>
                  <a:pt x="8116" y="6025"/>
                </a:moveTo>
                <a:cubicBezTo>
                  <a:pt x="7570" y="6341"/>
                  <a:pt x="7570" y="6341"/>
                  <a:pt x="7570" y="6341"/>
                </a:cubicBezTo>
                <a:cubicBezTo>
                  <a:pt x="7564" y="6333"/>
                  <a:pt x="7554" y="6327"/>
                  <a:pt x="7543" y="6327"/>
                </a:cubicBezTo>
                <a:cubicBezTo>
                  <a:pt x="7543" y="5751"/>
                  <a:pt x="7543" y="5751"/>
                  <a:pt x="7543" y="5751"/>
                </a:cubicBezTo>
                <a:cubicBezTo>
                  <a:pt x="7575" y="5751"/>
                  <a:pt x="7600" y="5725"/>
                  <a:pt x="7600" y="5693"/>
                </a:cubicBezTo>
                <a:cubicBezTo>
                  <a:pt x="7600" y="5684"/>
                  <a:pt x="7597" y="5674"/>
                  <a:pt x="7593" y="5666"/>
                </a:cubicBezTo>
                <a:cubicBezTo>
                  <a:pt x="7830" y="5530"/>
                  <a:pt x="7830" y="5530"/>
                  <a:pt x="7830" y="5530"/>
                </a:cubicBezTo>
                <a:cubicBezTo>
                  <a:pt x="7831" y="6163"/>
                  <a:pt x="7831" y="6163"/>
                  <a:pt x="7831" y="6163"/>
                </a:cubicBezTo>
                <a:cubicBezTo>
                  <a:pt x="7836" y="6163"/>
                  <a:pt x="7836" y="6163"/>
                  <a:pt x="7836" y="6163"/>
                </a:cubicBezTo>
                <a:cubicBezTo>
                  <a:pt x="7835" y="5527"/>
                  <a:pt x="7835" y="5527"/>
                  <a:pt x="7835" y="5527"/>
                </a:cubicBezTo>
                <a:cubicBezTo>
                  <a:pt x="8116" y="5364"/>
                  <a:pt x="8116" y="5364"/>
                  <a:pt x="8116" y="5364"/>
                </a:cubicBezTo>
                <a:lnTo>
                  <a:pt x="8116" y="6025"/>
                </a:lnTo>
                <a:close/>
                <a:moveTo>
                  <a:pt x="7542" y="5635"/>
                </a:moveTo>
                <a:cubicBezTo>
                  <a:pt x="7521" y="5635"/>
                  <a:pt x="7502" y="5646"/>
                  <a:pt x="7492" y="5663"/>
                </a:cubicBezTo>
                <a:cubicBezTo>
                  <a:pt x="6971" y="5360"/>
                  <a:pt x="6971" y="5360"/>
                  <a:pt x="6971" y="5360"/>
                </a:cubicBezTo>
                <a:cubicBezTo>
                  <a:pt x="7542" y="5030"/>
                  <a:pt x="7542" y="5030"/>
                  <a:pt x="7542" y="5030"/>
                </a:cubicBezTo>
                <a:cubicBezTo>
                  <a:pt x="7829" y="5197"/>
                  <a:pt x="7829" y="5197"/>
                  <a:pt x="7829" y="5197"/>
                </a:cubicBezTo>
                <a:cubicBezTo>
                  <a:pt x="7830" y="5524"/>
                  <a:pt x="7830" y="5524"/>
                  <a:pt x="7830" y="5524"/>
                </a:cubicBezTo>
                <a:cubicBezTo>
                  <a:pt x="7591" y="5662"/>
                  <a:pt x="7591" y="5662"/>
                  <a:pt x="7591" y="5662"/>
                </a:cubicBezTo>
                <a:cubicBezTo>
                  <a:pt x="7580" y="5646"/>
                  <a:pt x="7562" y="5635"/>
                  <a:pt x="7542" y="5635"/>
                </a:cubicBezTo>
                <a:close/>
                <a:moveTo>
                  <a:pt x="7538" y="6327"/>
                </a:moveTo>
                <a:cubicBezTo>
                  <a:pt x="7528" y="6328"/>
                  <a:pt x="7519" y="6333"/>
                  <a:pt x="7513" y="6341"/>
                </a:cubicBezTo>
                <a:cubicBezTo>
                  <a:pt x="6967" y="6026"/>
                  <a:pt x="6967" y="6026"/>
                  <a:pt x="6967" y="6026"/>
                </a:cubicBezTo>
                <a:cubicBezTo>
                  <a:pt x="6967" y="5364"/>
                  <a:pt x="6967" y="5364"/>
                  <a:pt x="6967" y="5364"/>
                </a:cubicBezTo>
                <a:cubicBezTo>
                  <a:pt x="7490" y="5667"/>
                  <a:pt x="7490" y="5667"/>
                  <a:pt x="7490" y="5667"/>
                </a:cubicBezTo>
                <a:cubicBezTo>
                  <a:pt x="7486" y="5675"/>
                  <a:pt x="7483" y="5684"/>
                  <a:pt x="7483" y="5693"/>
                </a:cubicBezTo>
                <a:cubicBezTo>
                  <a:pt x="7483" y="5724"/>
                  <a:pt x="7508" y="5749"/>
                  <a:pt x="7538" y="5751"/>
                </a:cubicBezTo>
                <a:lnTo>
                  <a:pt x="7538" y="6327"/>
                </a:lnTo>
                <a:close/>
                <a:moveTo>
                  <a:pt x="6963" y="5353"/>
                </a:moveTo>
                <a:cubicBezTo>
                  <a:pt x="6963" y="4692"/>
                  <a:pt x="6963" y="4692"/>
                  <a:pt x="6963" y="4692"/>
                </a:cubicBezTo>
                <a:cubicBezTo>
                  <a:pt x="7536" y="4361"/>
                  <a:pt x="7536" y="4361"/>
                  <a:pt x="7536" y="4361"/>
                </a:cubicBezTo>
                <a:cubicBezTo>
                  <a:pt x="7537" y="5022"/>
                  <a:pt x="7537" y="5022"/>
                  <a:pt x="7537" y="5022"/>
                </a:cubicBezTo>
                <a:lnTo>
                  <a:pt x="6963" y="5353"/>
                </a:lnTo>
                <a:close/>
                <a:moveTo>
                  <a:pt x="6960" y="4688"/>
                </a:moveTo>
                <a:cubicBezTo>
                  <a:pt x="6389" y="4358"/>
                  <a:pt x="6389" y="4358"/>
                  <a:pt x="6389" y="4358"/>
                </a:cubicBezTo>
                <a:cubicBezTo>
                  <a:pt x="6961" y="4027"/>
                  <a:pt x="6961" y="4027"/>
                  <a:pt x="6961" y="4027"/>
                </a:cubicBezTo>
                <a:cubicBezTo>
                  <a:pt x="7532" y="4357"/>
                  <a:pt x="7532" y="4357"/>
                  <a:pt x="7532" y="4357"/>
                </a:cubicBezTo>
                <a:lnTo>
                  <a:pt x="6960" y="4688"/>
                </a:lnTo>
                <a:close/>
                <a:moveTo>
                  <a:pt x="6959" y="5352"/>
                </a:moveTo>
                <a:cubicBezTo>
                  <a:pt x="6429" y="5045"/>
                  <a:pt x="6429" y="5045"/>
                  <a:pt x="6429" y="5045"/>
                </a:cubicBezTo>
                <a:cubicBezTo>
                  <a:pt x="6432" y="5038"/>
                  <a:pt x="6434" y="5031"/>
                  <a:pt x="6434" y="5023"/>
                </a:cubicBezTo>
                <a:cubicBezTo>
                  <a:pt x="6434" y="4996"/>
                  <a:pt x="6413" y="4974"/>
                  <a:pt x="6387" y="4971"/>
                </a:cubicBezTo>
                <a:cubicBezTo>
                  <a:pt x="6386" y="4361"/>
                  <a:pt x="6386" y="4361"/>
                  <a:pt x="6386" y="4361"/>
                </a:cubicBezTo>
                <a:cubicBezTo>
                  <a:pt x="6958" y="4692"/>
                  <a:pt x="6958" y="4692"/>
                  <a:pt x="6958" y="4692"/>
                </a:cubicBezTo>
                <a:lnTo>
                  <a:pt x="6959" y="5352"/>
                </a:lnTo>
                <a:close/>
                <a:moveTo>
                  <a:pt x="6381" y="5692"/>
                </a:moveTo>
                <a:cubicBezTo>
                  <a:pt x="6099" y="5528"/>
                  <a:pt x="6099" y="5528"/>
                  <a:pt x="6099" y="5528"/>
                </a:cubicBezTo>
                <a:cubicBezTo>
                  <a:pt x="6096" y="5196"/>
                  <a:pt x="6096" y="5196"/>
                  <a:pt x="6096" y="5196"/>
                </a:cubicBezTo>
                <a:cubicBezTo>
                  <a:pt x="6338" y="5055"/>
                  <a:pt x="6338" y="5055"/>
                  <a:pt x="6338" y="5055"/>
                </a:cubicBezTo>
                <a:cubicBezTo>
                  <a:pt x="6347" y="5068"/>
                  <a:pt x="6363" y="5077"/>
                  <a:pt x="6380" y="5077"/>
                </a:cubicBezTo>
                <a:cubicBezTo>
                  <a:pt x="6399" y="5077"/>
                  <a:pt x="6415" y="5067"/>
                  <a:pt x="6424" y="5054"/>
                </a:cubicBezTo>
                <a:cubicBezTo>
                  <a:pt x="6952" y="5360"/>
                  <a:pt x="6952" y="5360"/>
                  <a:pt x="6952" y="5360"/>
                </a:cubicBezTo>
                <a:lnTo>
                  <a:pt x="6381" y="5692"/>
                </a:lnTo>
                <a:close/>
                <a:moveTo>
                  <a:pt x="6379" y="5696"/>
                </a:moveTo>
                <a:cubicBezTo>
                  <a:pt x="6379" y="6018"/>
                  <a:pt x="6379" y="6018"/>
                  <a:pt x="6379" y="6018"/>
                </a:cubicBezTo>
                <a:cubicBezTo>
                  <a:pt x="6103" y="5856"/>
                  <a:pt x="6103" y="5856"/>
                  <a:pt x="6103" y="5856"/>
                </a:cubicBezTo>
                <a:cubicBezTo>
                  <a:pt x="6099" y="5533"/>
                  <a:pt x="6099" y="5533"/>
                  <a:pt x="6099" y="5533"/>
                </a:cubicBezTo>
                <a:lnTo>
                  <a:pt x="6379" y="5696"/>
                </a:lnTo>
                <a:close/>
                <a:moveTo>
                  <a:pt x="6379" y="6309"/>
                </a:moveTo>
                <a:cubicBezTo>
                  <a:pt x="6362" y="6310"/>
                  <a:pt x="6347" y="6319"/>
                  <a:pt x="6338" y="6333"/>
                </a:cubicBezTo>
                <a:cubicBezTo>
                  <a:pt x="5807" y="6027"/>
                  <a:pt x="5807" y="6027"/>
                  <a:pt x="5807" y="6027"/>
                </a:cubicBezTo>
                <a:cubicBezTo>
                  <a:pt x="5807" y="5364"/>
                  <a:pt x="5807" y="5364"/>
                  <a:pt x="5807" y="5364"/>
                </a:cubicBezTo>
                <a:cubicBezTo>
                  <a:pt x="6094" y="5530"/>
                  <a:pt x="6094" y="5530"/>
                  <a:pt x="6094" y="5530"/>
                </a:cubicBezTo>
                <a:cubicBezTo>
                  <a:pt x="6098" y="5859"/>
                  <a:pt x="6098" y="5859"/>
                  <a:pt x="6098" y="5859"/>
                </a:cubicBezTo>
                <a:cubicBezTo>
                  <a:pt x="6099" y="5860"/>
                  <a:pt x="6099" y="5860"/>
                  <a:pt x="6099" y="5860"/>
                </a:cubicBezTo>
                <a:cubicBezTo>
                  <a:pt x="6379" y="6024"/>
                  <a:pt x="6379" y="6024"/>
                  <a:pt x="6379" y="6024"/>
                </a:cubicBezTo>
                <a:lnTo>
                  <a:pt x="6379" y="6309"/>
                </a:lnTo>
                <a:close/>
                <a:moveTo>
                  <a:pt x="6377" y="7029"/>
                </a:moveTo>
                <a:cubicBezTo>
                  <a:pt x="5804" y="7359"/>
                  <a:pt x="5804" y="7359"/>
                  <a:pt x="5804" y="7359"/>
                </a:cubicBezTo>
                <a:cubicBezTo>
                  <a:pt x="5804" y="6754"/>
                  <a:pt x="5804" y="6754"/>
                  <a:pt x="5804" y="6754"/>
                </a:cubicBezTo>
                <a:cubicBezTo>
                  <a:pt x="5835" y="6754"/>
                  <a:pt x="5861" y="6728"/>
                  <a:pt x="5861" y="6696"/>
                </a:cubicBezTo>
                <a:cubicBezTo>
                  <a:pt x="5861" y="6687"/>
                  <a:pt x="5858" y="6678"/>
                  <a:pt x="5854" y="6670"/>
                </a:cubicBezTo>
                <a:cubicBezTo>
                  <a:pt x="6338" y="6392"/>
                  <a:pt x="6338" y="6392"/>
                  <a:pt x="6338" y="6392"/>
                </a:cubicBezTo>
                <a:cubicBezTo>
                  <a:pt x="6346" y="6405"/>
                  <a:pt x="6361" y="6414"/>
                  <a:pt x="6377" y="6415"/>
                </a:cubicBezTo>
                <a:lnTo>
                  <a:pt x="6377" y="7029"/>
                </a:lnTo>
                <a:close/>
                <a:moveTo>
                  <a:pt x="5516" y="6189"/>
                </a:moveTo>
                <a:cubicBezTo>
                  <a:pt x="5516" y="5525"/>
                  <a:pt x="5516" y="5525"/>
                  <a:pt x="5516" y="5525"/>
                </a:cubicBezTo>
                <a:cubicBezTo>
                  <a:pt x="5797" y="5363"/>
                  <a:pt x="5797" y="5363"/>
                  <a:pt x="5797" y="5363"/>
                </a:cubicBezTo>
                <a:cubicBezTo>
                  <a:pt x="5798" y="5363"/>
                  <a:pt x="5798" y="5363"/>
                  <a:pt x="5798" y="5363"/>
                </a:cubicBezTo>
                <a:cubicBezTo>
                  <a:pt x="5798" y="6027"/>
                  <a:pt x="5798" y="6027"/>
                  <a:pt x="5798" y="6027"/>
                </a:cubicBezTo>
                <a:lnTo>
                  <a:pt x="5516" y="6189"/>
                </a:lnTo>
                <a:close/>
                <a:moveTo>
                  <a:pt x="5511" y="5522"/>
                </a:moveTo>
                <a:cubicBezTo>
                  <a:pt x="4935" y="5195"/>
                  <a:pt x="4935" y="5195"/>
                  <a:pt x="4935" y="5195"/>
                </a:cubicBezTo>
                <a:cubicBezTo>
                  <a:pt x="5223" y="5029"/>
                  <a:pt x="5223" y="5029"/>
                  <a:pt x="5223" y="5029"/>
                </a:cubicBezTo>
                <a:cubicBezTo>
                  <a:pt x="5792" y="5360"/>
                  <a:pt x="5792" y="5360"/>
                  <a:pt x="5792" y="5360"/>
                </a:cubicBezTo>
                <a:lnTo>
                  <a:pt x="5511" y="5522"/>
                </a:lnTo>
                <a:close/>
                <a:moveTo>
                  <a:pt x="5511" y="6526"/>
                </a:moveTo>
                <a:cubicBezTo>
                  <a:pt x="5231" y="6364"/>
                  <a:pt x="5231" y="6364"/>
                  <a:pt x="5231" y="6364"/>
                </a:cubicBezTo>
                <a:cubicBezTo>
                  <a:pt x="5511" y="6203"/>
                  <a:pt x="5511" y="6203"/>
                  <a:pt x="5511" y="6203"/>
                </a:cubicBezTo>
                <a:lnTo>
                  <a:pt x="5511" y="6526"/>
                </a:lnTo>
                <a:close/>
                <a:moveTo>
                  <a:pt x="5224" y="6356"/>
                </a:moveTo>
                <a:cubicBezTo>
                  <a:pt x="5224" y="5694"/>
                  <a:pt x="5224" y="5694"/>
                  <a:pt x="5224" y="5694"/>
                </a:cubicBezTo>
                <a:cubicBezTo>
                  <a:pt x="5511" y="5528"/>
                  <a:pt x="5511" y="5528"/>
                  <a:pt x="5511" y="5528"/>
                </a:cubicBezTo>
                <a:cubicBezTo>
                  <a:pt x="5511" y="6192"/>
                  <a:pt x="5511" y="6192"/>
                  <a:pt x="5511" y="6192"/>
                </a:cubicBezTo>
                <a:lnTo>
                  <a:pt x="5224" y="6356"/>
                </a:lnTo>
                <a:close/>
                <a:moveTo>
                  <a:pt x="5222" y="5689"/>
                </a:moveTo>
                <a:cubicBezTo>
                  <a:pt x="4935" y="5524"/>
                  <a:pt x="4935" y="5524"/>
                  <a:pt x="4935" y="5524"/>
                </a:cubicBezTo>
                <a:cubicBezTo>
                  <a:pt x="4935" y="5200"/>
                  <a:pt x="4935" y="5200"/>
                  <a:pt x="4935" y="5200"/>
                </a:cubicBezTo>
                <a:cubicBezTo>
                  <a:pt x="5506" y="5525"/>
                  <a:pt x="5506" y="5525"/>
                  <a:pt x="5506" y="5525"/>
                </a:cubicBezTo>
                <a:lnTo>
                  <a:pt x="5222" y="5689"/>
                </a:lnTo>
                <a:close/>
                <a:moveTo>
                  <a:pt x="5219" y="6355"/>
                </a:moveTo>
                <a:cubicBezTo>
                  <a:pt x="4935" y="6191"/>
                  <a:pt x="4935" y="6191"/>
                  <a:pt x="4935" y="6191"/>
                </a:cubicBezTo>
                <a:cubicBezTo>
                  <a:pt x="4935" y="5530"/>
                  <a:pt x="4935" y="5530"/>
                  <a:pt x="4935" y="5530"/>
                </a:cubicBezTo>
                <a:cubicBezTo>
                  <a:pt x="5219" y="5694"/>
                  <a:pt x="5219" y="5694"/>
                  <a:pt x="5219" y="5694"/>
                </a:cubicBezTo>
                <a:lnTo>
                  <a:pt x="5219" y="6355"/>
                </a:lnTo>
                <a:close/>
                <a:moveTo>
                  <a:pt x="4642" y="6695"/>
                </a:moveTo>
                <a:cubicBezTo>
                  <a:pt x="4357" y="6530"/>
                  <a:pt x="4357" y="6530"/>
                  <a:pt x="4357" y="6530"/>
                </a:cubicBezTo>
                <a:cubicBezTo>
                  <a:pt x="4930" y="6199"/>
                  <a:pt x="4930" y="6199"/>
                  <a:pt x="4930" y="6199"/>
                </a:cubicBezTo>
                <a:cubicBezTo>
                  <a:pt x="5214" y="6364"/>
                  <a:pt x="5214" y="6364"/>
                  <a:pt x="5214" y="6364"/>
                </a:cubicBezTo>
                <a:lnTo>
                  <a:pt x="4642" y="6695"/>
                </a:lnTo>
                <a:close/>
                <a:moveTo>
                  <a:pt x="4640" y="7315"/>
                </a:moveTo>
                <a:cubicBezTo>
                  <a:pt x="4624" y="7316"/>
                  <a:pt x="4610" y="7324"/>
                  <a:pt x="4600" y="7335"/>
                </a:cubicBezTo>
                <a:cubicBezTo>
                  <a:pt x="4068" y="7030"/>
                  <a:pt x="4068" y="7030"/>
                  <a:pt x="4068" y="7030"/>
                </a:cubicBezTo>
                <a:cubicBezTo>
                  <a:pt x="4068" y="6369"/>
                  <a:pt x="4068" y="6369"/>
                  <a:pt x="4068" y="6369"/>
                </a:cubicBezTo>
                <a:cubicBezTo>
                  <a:pt x="4351" y="6532"/>
                  <a:pt x="4351" y="6532"/>
                  <a:pt x="4351" y="6532"/>
                </a:cubicBezTo>
                <a:cubicBezTo>
                  <a:pt x="4351" y="6534"/>
                  <a:pt x="4351" y="6534"/>
                  <a:pt x="4351" y="6534"/>
                </a:cubicBezTo>
                <a:cubicBezTo>
                  <a:pt x="4352" y="6533"/>
                  <a:pt x="4352" y="6533"/>
                  <a:pt x="4352" y="6533"/>
                </a:cubicBezTo>
                <a:cubicBezTo>
                  <a:pt x="4640" y="6700"/>
                  <a:pt x="4640" y="6700"/>
                  <a:pt x="4640" y="6700"/>
                </a:cubicBezTo>
                <a:lnTo>
                  <a:pt x="4640" y="7315"/>
                </a:lnTo>
                <a:close/>
                <a:moveTo>
                  <a:pt x="4065" y="6357"/>
                </a:moveTo>
                <a:cubicBezTo>
                  <a:pt x="4064" y="5752"/>
                  <a:pt x="4064" y="5752"/>
                  <a:pt x="4064" y="5752"/>
                </a:cubicBezTo>
                <a:cubicBezTo>
                  <a:pt x="4095" y="5751"/>
                  <a:pt x="4120" y="5725"/>
                  <a:pt x="4120" y="5694"/>
                </a:cubicBezTo>
                <a:cubicBezTo>
                  <a:pt x="4120" y="5685"/>
                  <a:pt x="4118" y="5675"/>
                  <a:pt x="4113" y="5667"/>
                </a:cubicBezTo>
                <a:cubicBezTo>
                  <a:pt x="4351" y="5530"/>
                  <a:pt x="4351" y="5530"/>
                  <a:pt x="4351" y="5530"/>
                </a:cubicBezTo>
                <a:cubicBezTo>
                  <a:pt x="4351" y="6192"/>
                  <a:pt x="4351" y="6192"/>
                  <a:pt x="4351" y="6192"/>
                </a:cubicBezTo>
                <a:lnTo>
                  <a:pt x="4065" y="6357"/>
                </a:lnTo>
                <a:close/>
                <a:moveTo>
                  <a:pt x="4062" y="5636"/>
                </a:moveTo>
                <a:cubicBezTo>
                  <a:pt x="4041" y="5636"/>
                  <a:pt x="4023" y="5647"/>
                  <a:pt x="4013" y="5663"/>
                </a:cubicBezTo>
                <a:cubicBezTo>
                  <a:pt x="3532" y="5384"/>
                  <a:pt x="3532" y="5384"/>
                  <a:pt x="3532" y="5384"/>
                </a:cubicBezTo>
                <a:cubicBezTo>
                  <a:pt x="3535" y="5377"/>
                  <a:pt x="3537" y="5370"/>
                  <a:pt x="3537" y="5362"/>
                </a:cubicBezTo>
                <a:cubicBezTo>
                  <a:pt x="3537" y="5353"/>
                  <a:pt x="3535" y="5345"/>
                  <a:pt x="3531" y="5338"/>
                </a:cubicBezTo>
                <a:cubicBezTo>
                  <a:pt x="3777" y="5196"/>
                  <a:pt x="3777" y="5196"/>
                  <a:pt x="3777" y="5196"/>
                </a:cubicBezTo>
                <a:cubicBezTo>
                  <a:pt x="4349" y="5526"/>
                  <a:pt x="4349" y="5526"/>
                  <a:pt x="4349" y="5526"/>
                </a:cubicBezTo>
                <a:cubicBezTo>
                  <a:pt x="4111" y="5663"/>
                  <a:pt x="4111" y="5663"/>
                  <a:pt x="4111" y="5663"/>
                </a:cubicBezTo>
                <a:cubicBezTo>
                  <a:pt x="4101" y="5647"/>
                  <a:pt x="4082" y="5636"/>
                  <a:pt x="4062" y="5636"/>
                </a:cubicBezTo>
                <a:close/>
                <a:moveTo>
                  <a:pt x="4060" y="6356"/>
                </a:moveTo>
                <a:cubicBezTo>
                  <a:pt x="3489" y="6026"/>
                  <a:pt x="3489" y="6026"/>
                  <a:pt x="3489" y="6026"/>
                </a:cubicBezTo>
                <a:cubicBezTo>
                  <a:pt x="3488" y="5415"/>
                  <a:pt x="3488" y="5415"/>
                  <a:pt x="3488" y="5415"/>
                </a:cubicBezTo>
                <a:cubicBezTo>
                  <a:pt x="3506" y="5413"/>
                  <a:pt x="3521" y="5403"/>
                  <a:pt x="3530" y="5389"/>
                </a:cubicBezTo>
                <a:cubicBezTo>
                  <a:pt x="4010" y="5667"/>
                  <a:pt x="4010" y="5667"/>
                  <a:pt x="4010" y="5667"/>
                </a:cubicBezTo>
                <a:cubicBezTo>
                  <a:pt x="4006" y="5675"/>
                  <a:pt x="4004" y="5684"/>
                  <a:pt x="4004" y="5694"/>
                </a:cubicBezTo>
                <a:cubicBezTo>
                  <a:pt x="4004" y="5725"/>
                  <a:pt x="4028" y="5751"/>
                  <a:pt x="4059" y="5752"/>
                </a:cubicBezTo>
                <a:lnTo>
                  <a:pt x="4060" y="6356"/>
                </a:lnTo>
                <a:close/>
                <a:moveTo>
                  <a:pt x="4059" y="7030"/>
                </a:moveTo>
                <a:cubicBezTo>
                  <a:pt x="3485" y="7359"/>
                  <a:pt x="3485" y="7359"/>
                  <a:pt x="3485" y="7359"/>
                </a:cubicBezTo>
                <a:cubicBezTo>
                  <a:pt x="3485" y="6700"/>
                  <a:pt x="3485" y="6700"/>
                  <a:pt x="3485" y="6700"/>
                </a:cubicBezTo>
                <a:cubicBezTo>
                  <a:pt x="4059" y="6368"/>
                  <a:pt x="4059" y="6368"/>
                  <a:pt x="4059" y="6368"/>
                </a:cubicBezTo>
                <a:lnTo>
                  <a:pt x="4059" y="7030"/>
                </a:lnTo>
                <a:close/>
                <a:moveTo>
                  <a:pt x="3196" y="6190"/>
                </a:moveTo>
                <a:cubicBezTo>
                  <a:pt x="3196" y="5528"/>
                  <a:pt x="3196" y="5528"/>
                  <a:pt x="3196" y="5528"/>
                </a:cubicBezTo>
                <a:cubicBezTo>
                  <a:pt x="3437" y="5388"/>
                  <a:pt x="3437" y="5388"/>
                  <a:pt x="3437" y="5388"/>
                </a:cubicBezTo>
                <a:cubicBezTo>
                  <a:pt x="3446" y="5402"/>
                  <a:pt x="3461" y="5413"/>
                  <a:pt x="3478" y="5415"/>
                </a:cubicBezTo>
                <a:cubicBezTo>
                  <a:pt x="3479" y="6026"/>
                  <a:pt x="3479" y="6026"/>
                  <a:pt x="3479" y="6026"/>
                </a:cubicBezTo>
                <a:lnTo>
                  <a:pt x="3196" y="6190"/>
                </a:lnTo>
                <a:close/>
                <a:moveTo>
                  <a:pt x="3196" y="5522"/>
                </a:moveTo>
                <a:cubicBezTo>
                  <a:pt x="3196" y="5200"/>
                  <a:pt x="3196" y="5200"/>
                  <a:pt x="3196" y="5200"/>
                </a:cubicBezTo>
                <a:cubicBezTo>
                  <a:pt x="3436" y="5339"/>
                  <a:pt x="3436" y="5339"/>
                  <a:pt x="3436" y="5339"/>
                </a:cubicBezTo>
                <a:cubicBezTo>
                  <a:pt x="3432" y="5346"/>
                  <a:pt x="3430" y="5353"/>
                  <a:pt x="3430" y="5362"/>
                </a:cubicBezTo>
                <a:cubicBezTo>
                  <a:pt x="3430" y="5369"/>
                  <a:pt x="3432" y="5377"/>
                  <a:pt x="3435" y="5384"/>
                </a:cubicBezTo>
                <a:lnTo>
                  <a:pt x="3196" y="5522"/>
                </a:lnTo>
                <a:close/>
                <a:moveTo>
                  <a:pt x="3196" y="5188"/>
                </a:moveTo>
                <a:cubicBezTo>
                  <a:pt x="2909" y="5022"/>
                  <a:pt x="2909" y="5022"/>
                  <a:pt x="2909" y="5022"/>
                </a:cubicBezTo>
                <a:cubicBezTo>
                  <a:pt x="2909" y="4690"/>
                  <a:pt x="2909" y="4690"/>
                  <a:pt x="2909" y="4690"/>
                </a:cubicBezTo>
                <a:cubicBezTo>
                  <a:pt x="3194" y="4526"/>
                  <a:pt x="3194" y="4526"/>
                  <a:pt x="3194" y="4526"/>
                </a:cubicBezTo>
                <a:cubicBezTo>
                  <a:pt x="3480" y="4693"/>
                  <a:pt x="3480" y="4693"/>
                  <a:pt x="3480" y="4693"/>
                </a:cubicBezTo>
                <a:cubicBezTo>
                  <a:pt x="3480" y="5022"/>
                  <a:pt x="3480" y="5022"/>
                  <a:pt x="3480" y="5022"/>
                </a:cubicBezTo>
                <a:lnTo>
                  <a:pt x="3196" y="5188"/>
                </a:lnTo>
                <a:close/>
                <a:moveTo>
                  <a:pt x="3191" y="6527"/>
                </a:moveTo>
                <a:cubicBezTo>
                  <a:pt x="2912" y="6365"/>
                  <a:pt x="2912" y="6365"/>
                  <a:pt x="2912" y="6365"/>
                </a:cubicBezTo>
                <a:cubicBezTo>
                  <a:pt x="3191" y="6204"/>
                  <a:pt x="3191" y="6204"/>
                  <a:pt x="3191" y="6204"/>
                </a:cubicBezTo>
                <a:lnTo>
                  <a:pt x="3191" y="6527"/>
                </a:lnTo>
                <a:close/>
                <a:moveTo>
                  <a:pt x="2906" y="6358"/>
                </a:moveTo>
                <a:cubicBezTo>
                  <a:pt x="2905" y="5696"/>
                  <a:pt x="2905" y="5696"/>
                  <a:pt x="2905" y="5696"/>
                </a:cubicBezTo>
                <a:cubicBezTo>
                  <a:pt x="3191" y="5530"/>
                  <a:pt x="3191" y="5530"/>
                  <a:pt x="3191" y="5530"/>
                </a:cubicBezTo>
                <a:cubicBezTo>
                  <a:pt x="3191" y="6193"/>
                  <a:pt x="3191" y="6193"/>
                  <a:pt x="3191" y="6193"/>
                </a:cubicBezTo>
                <a:lnTo>
                  <a:pt x="2906" y="6358"/>
                </a:lnTo>
                <a:close/>
                <a:moveTo>
                  <a:pt x="2902" y="5692"/>
                </a:moveTo>
                <a:cubicBezTo>
                  <a:pt x="2617" y="5526"/>
                  <a:pt x="2617" y="5526"/>
                  <a:pt x="2617" y="5526"/>
                </a:cubicBezTo>
                <a:cubicBezTo>
                  <a:pt x="2616" y="5197"/>
                  <a:pt x="2616" y="5197"/>
                  <a:pt x="2616" y="5197"/>
                </a:cubicBezTo>
                <a:cubicBezTo>
                  <a:pt x="2904" y="5030"/>
                  <a:pt x="2904" y="5030"/>
                  <a:pt x="2904" y="5030"/>
                </a:cubicBezTo>
                <a:cubicBezTo>
                  <a:pt x="3191" y="5197"/>
                  <a:pt x="3191" y="5197"/>
                  <a:pt x="3191" y="5197"/>
                </a:cubicBezTo>
                <a:cubicBezTo>
                  <a:pt x="3191" y="5525"/>
                  <a:pt x="3191" y="5525"/>
                  <a:pt x="3191" y="5525"/>
                </a:cubicBezTo>
                <a:lnTo>
                  <a:pt x="2902" y="5692"/>
                </a:lnTo>
                <a:close/>
                <a:moveTo>
                  <a:pt x="2329" y="5689"/>
                </a:moveTo>
                <a:cubicBezTo>
                  <a:pt x="2328" y="5364"/>
                  <a:pt x="2328" y="5364"/>
                  <a:pt x="2328" y="5364"/>
                </a:cubicBezTo>
                <a:cubicBezTo>
                  <a:pt x="2611" y="5528"/>
                  <a:pt x="2611" y="5528"/>
                  <a:pt x="2611" y="5528"/>
                </a:cubicBezTo>
                <a:lnTo>
                  <a:pt x="2329" y="5689"/>
                </a:lnTo>
                <a:close/>
                <a:moveTo>
                  <a:pt x="2332" y="5361"/>
                </a:moveTo>
                <a:cubicBezTo>
                  <a:pt x="2611" y="5200"/>
                  <a:pt x="2611" y="5200"/>
                  <a:pt x="2611" y="5200"/>
                </a:cubicBezTo>
                <a:cubicBezTo>
                  <a:pt x="2612" y="5523"/>
                  <a:pt x="2612" y="5523"/>
                  <a:pt x="2612" y="5523"/>
                </a:cubicBezTo>
                <a:lnTo>
                  <a:pt x="2332" y="5361"/>
                </a:lnTo>
                <a:close/>
                <a:moveTo>
                  <a:pt x="2326" y="5353"/>
                </a:moveTo>
                <a:cubicBezTo>
                  <a:pt x="2326" y="4693"/>
                  <a:pt x="2326" y="4693"/>
                  <a:pt x="2326" y="4693"/>
                </a:cubicBezTo>
                <a:cubicBezTo>
                  <a:pt x="2874" y="4374"/>
                  <a:pt x="2874" y="4374"/>
                  <a:pt x="2874" y="4374"/>
                </a:cubicBezTo>
                <a:cubicBezTo>
                  <a:pt x="2880" y="4383"/>
                  <a:pt x="2889" y="4389"/>
                  <a:pt x="2899" y="4390"/>
                </a:cubicBezTo>
                <a:cubicBezTo>
                  <a:pt x="2899" y="4690"/>
                  <a:pt x="2899" y="4690"/>
                  <a:pt x="2899" y="4690"/>
                </a:cubicBezTo>
                <a:cubicBezTo>
                  <a:pt x="2610" y="4856"/>
                  <a:pt x="2610" y="4856"/>
                  <a:pt x="2610" y="4856"/>
                </a:cubicBezTo>
                <a:cubicBezTo>
                  <a:pt x="2610" y="4857"/>
                  <a:pt x="2610" y="4857"/>
                  <a:pt x="2610" y="4857"/>
                </a:cubicBezTo>
                <a:cubicBezTo>
                  <a:pt x="2611" y="5188"/>
                  <a:pt x="2611" y="5188"/>
                  <a:pt x="2611" y="5188"/>
                </a:cubicBezTo>
                <a:lnTo>
                  <a:pt x="2326" y="5353"/>
                </a:lnTo>
                <a:close/>
                <a:moveTo>
                  <a:pt x="2324" y="4689"/>
                </a:moveTo>
                <a:cubicBezTo>
                  <a:pt x="2038" y="4524"/>
                  <a:pt x="2038" y="4524"/>
                  <a:pt x="2038" y="4524"/>
                </a:cubicBezTo>
                <a:cubicBezTo>
                  <a:pt x="2610" y="4192"/>
                  <a:pt x="2610" y="4192"/>
                  <a:pt x="2610" y="4192"/>
                </a:cubicBezTo>
                <a:cubicBezTo>
                  <a:pt x="2870" y="4344"/>
                  <a:pt x="2870" y="4344"/>
                  <a:pt x="2870" y="4344"/>
                </a:cubicBezTo>
                <a:cubicBezTo>
                  <a:pt x="2869" y="4347"/>
                  <a:pt x="2868" y="4351"/>
                  <a:pt x="2868" y="4355"/>
                </a:cubicBezTo>
                <a:cubicBezTo>
                  <a:pt x="2868" y="4360"/>
                  <a:pt x="2870" y="4365"/>
                  <a:pt x="2872" y="4370"/>
                </a:cubicBezTo>
                <a:lnTo>
                  <a:pt x="2324" y="4689"/>
                </a:lnTo>
                <a:close/>
                <a:moveTo>
                  <a:pt x="1456" y="3520"/>
                </a:moveTo>
                <a:cubicBezTo>
                  <a:pt x="1456" y="3190"/>
                  <a:pt x="1456" y="3190"/>
                  <a:pt x="1456" y="3190"/>
                </a:cubicBezTo>
                <a:cubicBezTo>
                  <a:pt x="1744" y="3023"/>
                  <a:pt x="1744" y="3023"/>
                  <a:pt x="1744" y="3023"/>
                </a:cubicBezTo>
                <a:cubicBezTo>
                  <a:pt x="2291" y="3340"/>
                  <a:pt x="2291" y="3340"/>
                  <a:pt x="2291" y="3340"/>
                </a:cubicBezTo>
                <a:cubicBezTo>
                  <a:pt x="2289" y="3344"/>
                  <a:pt x="2289" y="3348"/>
                  <a:pt x="2289" y="3353"/>
                </a:cubicBezTo>
                <a:cubicBezTo>
                  <a:pt x="2289" y="3358"/>
                  <a:pt x="2290" y="3362"/>
                  <a:pt x="2291" y="3367"/>
                </a:cubicBezTo>
                <a:cubicBezTo>
                  <a:pt x="1743" y="3686"/>
                  <a:pt x="1743" y="3686"/>
                  <a:pt x="1743" y="3686"/>
                </a:cubicBezTo>
                <a:lnTo>
                  <a:pt x="1456" y="3520"/>
                </a:lnTo>
                <a:close/>
                <a:moveTo>
                  <a:pt x="1741" y="3690"/>
                </a:moveTo>
                <a:cubicBezTo>
                  <a:pt x="1741" y="4302"/>
                  <a:pt x="1741" y="4302"/>
                  <a:pt x="1741" y="4302"/>
                </a:cubicBezTo>
                <a:cubicBezTo>
                  <a:pt x="1723" y="4302"/>
                  <a:pt x="1708" y="4311"/>
                  <a:pt x="1699" y="4325"/>
                </a:cubicBezTo>
                <a:cubicBezTo>
                  <a:pt x="1454" y="4184"/>
                  <a:pt x="1454" y="4184"/>
                  <a:pt x="1454" y="4184"/>
                </a:cubicBezTo>
                <a:cubicBezTo>
                  <a:pt x="1456" y="3525"/>
                  <a:pt x="1456" y="3525"/>
                  <a:pt x="1456" y="3525"/>
                </a:cubicBezTo>
                <a:lnTo>
                  <a:pt x="1741" y="3690"/>
                </a:lnTo>
                <a:close/>
                <a:moveTo>
                  <a:pt x="2319" y="4018"/>
                </a:moveTo>
                <a:cubicBezTo>
                  <a:pt x="1788" y="4327"/>
                  <a:pt x="1788" y="4327"/>
                  <a:pt x="1788" y="4327"/>
                </a:cubicBezTo>
                <a:cubicBezTo>
                  <a:pt x="1779" y="4312"/>
                  <a:pt x="1764" y="4303"/>
                  <a:pt x="1746" y="4302"/>
                </a:cubicBezTo>
                <a:cubicBezTo>
                  <a:pt x="1745" y="3690"/>
                  <a:pt x="1745" y="3690"/>
                  <a:pt x="1745" y="3690"/>
                </a:cubicBezTo>
                <a:cubicBezTo>
                  <a:pt x="2294" y="3371"/>
                  <a:pt x="2294" y="3371"/>
                  <a:pt x="2294" y="3371"/>
                </a:cubicBezTo>
                <a:cubicBezTo>
                  <a:pt x="2299" y="3380"/>
                  <a:pt x="2308" y="3386"/>
                  <a:pt x="2319" y="3388"/>
                </a:cubicBezTo>
                <a:lnTo>
                  <a:pt x="2319" y="4018"/>
                </a:lnTo>
                <a:close/>
                <a:moveTo>
                  <a:pt x="2295" y="3332"/>
                </a:moveTo>
                <a:cubicBezTo>
                  <a:pt x="1749" y="3014"/>
                  <a:pt x="1749" y="3014"/>
                  <a:pt x="1749" y="3014"/>
                </a:cubicBezTo>
                <a:cubicBezTo>
                  <a:pt x="1749" y="2356"/>
                  <a:pt x="1749" y="2356"/>
                  <a:pt x="1749" y="2356"/>
                </a:cubicBezTo>
                <a:cubicBezTo>
                  <a:pt x="2320" y="2686"/>
                  <a:pt x="2320" y="2686"/>
                  <a:pt x="2320" y="2686"/>
                </a:cubicBezTo>
                <a:cubicBezTo>
                  <a:pt x="2320" y="3317"/>
                  <a:pt x="2320" y="3317"/>
                  <a:pt x="2320" y="3317"/>
                </a:cubicBezTo>
                <a:cubicBezTo>
                  <a:pt x="2310" y="3318"/>
                  <a:pt x="2301" y="3324"/>
                  <a:pt x="2295" y="3332"/>
                </a:cubicBezTo>
                <a:close/>
                <a:moveTo>
                  <a:pt x="1745" y="1681"/>
                </a:moveTo>
                <a:cubicBezTo>
                  <a:pt x="2029" y="1518"/>
                  <a:pt x="2029" y="1518"/>
                  <a:pt x="2029" y="1518"/>
                </a:cubicBezTo>
                <a:cubicBezTo>
                  <a:pt x="2031" y="2179"/>
                  <a:pt x="2031" y="2179"/>
                  <a:pt x="2031" y="2179"/>
                </a:cubicBezTo>
                <a:cubicBezTo>
                  <a:pt x="1745" y="2344"/>
                  <a:pt x="1745" y="2344"/>
                  <a:pt x="1745" y="2344"/>
                </a:cubicBezTo>
                <a:lnTo>
                  <a:pt x="1745" y="1681"/>
                </a:lnTo>
                <a:close/>
                <a:moveTo>
                  <a:pt x="2035" y="2187"/>
                </a:moveTo>
                <a:cubicBezTo>
                  <a:pt x="2610" y="2515"/>
                  <a:pt x="2610" y="2515"/>
                  <a:pt x="2610" y="2515"/>
                </a:cubicBezTo>
                <a:cubicBezTo>
                  <a:pt x="2323" y="2682"/>
                  <a:pt x="2323" y="2682"/>
                  <a:pt x="2323" y="2682"/>
                </a:cubicBezTo>
                <a:cubicBezTo>
                  <a:pt x="1751" y="2352"/>
                  <a:pt x="1751" y="2352"/>
                  <a:pt x="1751" y="2352"/>
                </a:cubicBezTo>
                <a:lnTo>
                  <a:pt x="2035" y="2187"/>
                </a:lnTo>
                <a:close/>
                <a:moveTo>
                  <a:pt x="2612" y="2520"/>
                </a:moveTo>
                <a:cubicBezTo>
                  <a:pt x="2611" y="3182"/>
                  <a:pt x="2611" y="3182"/>
                  <a:pt x="2611" y="3182"/>
                </a:cubicBezTo>
                <a:cubicBezTo>
                  <a:pt x="2353" y="3332"/>
                  <a:pt x="2353" y="3332"/>
                  <a:pt x="2353" y="3332"/>
                </a:cubicBezTo>
                <a:cubicBezTo>
                  <a:pt x="2347" y="3323"/>
                  <a:pt x="2337" y="3317"/>
                  <a:pt x="2325" y="3317"/>
                </a:cubicBezTo>
                <a:cubicBezTo>
                  <a:pt x="2325" y="2686"/>
                  <a:pt x="2325" y="2686"/>
                  <a:pt x="2325" y="2686"/>
                </a:cubicBezTo>
                <a:lnTo>
                  <a:pt x="2612" y="2520"/>
                </a:lnTo>
                <a:close/>
                <a:moveTo>
                  <a:pt x="2360" y="3353"/>
                </a:moveTo>
                <a:cubicBezTo>
                  <a:pt x="2360" y="3348"/>
                  <a:pt x="2359" y="3344"/>
                  <a:pt x="2358" y="3340"/>
                </a:cubicBezTo>
                <a:cubicBezTo>
                  <a:pt x="2611" y="3194"/>
                  <a:pt x="2611" y="3194"/>
                  <a:pt x="2611" y="3194"/>
                </a:cubicBezTo>
                <a:cubicBezTo>
                  <a:pt x="2611" y="3504"/>
                  <a:pt x="2611" y="3504"/>
                  <a:pt x="2611" y="3504"/>
                </a:cubicBezTo>
                <a:cubicBezTo>
                  <a:pt x="2611" y="3516"/>
                  <a:pt x="2611" y="3516"/>
                  <a:pt x="2611" y="3516"/>
                </a:cubicBezTo>
                <a:cubicBezTo>
                  <a:pt x="2357" y="3368"/>
                  <a:pt x="2357" y="3368"/>
                  <a:pt x="2357" y="3368"/>
                </a:cubicBezTo>
                <a:cubicBezTo>
                  <a:pt x="2359" y="3363"/>
                  <a:pt x="2360" y="3358"/>
                  <a:pt x="2360" y="3353"/>
                </a:cubicBezTo>
                <a:close/>
                <a:moveTo>
                  <a:pt x="2611" y="4182"/>
                </a:moveTo>
                <a:cubicBezTo>
                  <a:pt x="2329" y="4018"/>
                  <a:pt x="2329" y="4018"/>
                  <a:pt x="2329" y="4018"/>
                </a:cubicBezTo>
                <a:cubicBezTo>
                  <a:pt x="2329" y="3388"/>
                  <a:pt x="2329" y="3388"/>
                  <a:pt x="2329" y="3388"/>
                </a:cubicBezTo>
                <a:cubicBezTo>
                  <a:pt x="2340" y="3386"/>
                  <a:pt x="2349" y="3381"/>
                  <a:pt x="2354" y="3372"/>
                </a:cubicBezTo>
                <a:cubicBezTo>
                  <a:pt x="2611" y="3521"/>
                  <a:pt x="2611" y="3521"/>
                  <a:pt x="2611" y="3521"/>
                </a:cubicBezTo>
                <a:lnTo>
                  <a:pt x="2611" y="4182"/>
                </a:lnTo>
                <a:close/>
                <a:moveTo>
                  <a:pt x="2033" y="4521"/>
                </a:moveTo>
                <a:cubicBezTo>
                  <a:pt x="1789" y="4381"/>
                  <a:pt x="1789" y="4381"/>
                  <a:pt x="1789" y="4381"/>
                </a:cubicBezTo>
                <a:cubicBezTo>
                  <a:pt x="1794" y="4373"/>
                  <a:pt x="1796" y="4364"/>
                  <a:pt x="1796" y="4355"/>
                </a:cubicBezTo>
                <a:cubicBezTo>
                  <a:pt x="1796" y="4348"/>
                  <a:pt x="1795" y="4341"/>
                  <a:pt x="1793" y="4335"/>
                </a:cubicBezTo>
                <a:cubicBezTo>
                  <a:pt x="2324" y="4026"/>
                  <a:pt x="2324" y="4026"/>
                  <a:pt x="2324" y="4026"/>
                </a:cubicBezTo>
                <a:cubicBezTo>
                  <a:pt x="2605" y="4189"/>
                  <a:pt x="2605" y="4189"/>
                  <a:pt x="2605" y="4189"/>
                </a:cubicBezTo>
                <a:lnTo>
                  <a:pt x="2033" y="4521"/>
                </a:lnTo>
                <a:close/>
                <a:moveTo>
                  <a:pt x="2032" y="4527"/>
                </a:moveTo>
                <a:cubicBezTo>
                  <a:pt x="2031" y="5185"/>
                  <a:pt x="2031" y="5185"/>
                  <a:pt x="2031" y="5185"/>
                </a:cubicBezTo>
                <a:cubicBezTo>
                  <a:pt x="1777" y="5038"/>
                  <a:pt x="1777" y="5038"/>
                  <a:pt x="1777" y="5038"/>
                </a:cubicBezTo>
                <a:cubicBezTo>
                  <a:pt x="1778" y="5034"/>
                  <a:pt x="1779" y="5031"/>
                  <a:pt x="1779" y="5027"/>
                </a:cubicBezTo>
                <a:cubicBezTo>
                  <a:pt x="1779" y="5010"/>
                  <a:pt x="1766" y="4995"/>
                  <a:pt x="1750" y="4992"/>
                </a:cubicBezTo>
                <a:cubicBezTo>
                  <a:pt x="1750" y="4408"/>
                  <a:pt x="1750" y="4408"/>
                  <a:pt x="1750" y="4408"/>
                </a:cubicBezTo>
                <a:cubicBezTo>
                  <a:pt x="1765" y="4406"/>
                  <a:pt x="1778" y="4397"/>
                  <a:pt x="1787" y="4385"/>
                </a:cubicBezTo>
                <a:lnTo>
                  <a:pt x="2032" y="4527"/>
                </a:lnTo>
                <a:close/>
                <a:moveTo>
                  <a:pt x="2025" y="5193"/>
                </a:moveTo>
                <a:cubicBezTo>
                  <a:pt x="1454" y="5526"/>
                  <a:pt x="1454" y="5526"/>
                  <a:pt x="1454" y="5526"/>
                </a:cubicBezTo>
                <a:cubicBezTo>
                  <a:pt x="1172" y="5363"/>
                  <a:pt x="1172" y="5363"/>
                  <a:pt x="1172" y="5363"/>
                </a:cubicBezTo>
                <a:cubicBezTo>
                  <a:pt x="1714" y="5048"/>
                  <a:pt x="1714" y="5048"/>
                  <a:pt x="1714" y="5048"/>
                </a:cubicBezTo>
                <a:cubicBezTo>
                  <a:pt x="1720" y="5057"/>
                  <a:pt x="1731" y="5063"/>
                  <a:pt x="1743" y="5063"/>
                </a:cubicBezTo>
                <a:cubicBezTo>
                  <a:pt x="1756" y="5063"/>
                  <a:pt x="1767" y="5057"/>
                  <a:pt x="1773" y="5047"/>
                </a:cubicBezTo>
                <a:lnTo>
                  <a:pt x="2025" y="5193"/>
                </a:lnTo>
                <a:close/>
                <a:moveTo>
                  <a:pt x="1453" y="6190"/>
                </a:moveTo>
                <a:cubicBezTo>
                  <a:pt x="1170" y="6026"/>
                  <a:pt x="1170" y="6026"/>
                  <a:pt x="1170" y="6026"/>
                </a:cubicBezTo>
                <a:cubicBezTo>
                  <a:pt x="1170" y="5368"/>
                  <a:pt x="1170" y="5368"/>
                  <a:pt x="1170" y="5368"/>
                </a:cubicBezTo>
                <a:cubicBezTo>
                  <a:pt x="1452" y="5530"/>
                  <a:pt x="1452" y="5530"/>
                  <a:pt x="1452" y="5530"/>
                </a:cubicBezTo>
                <a:lnTo>
                  <a:pt x="1453" y="6190"/>
                </a:lnTo>
                <a:close/>
                <a:moveTo>
                  <a:pt x="1167" y="5355"/>
                </a:moveTo>
                <a:cubicBezTo>
                  <a:pt x="1167" y="4749"/>
                  <a:pt x="1167" y="4749"/>
                  <a:pt x="1167" y="4749"/>
                </a:cubicBezTo>
                <a:cubicBezTo>
                  <a:pt x="1198" y="4748"/>
                  <a:pt x="1223" y="4723"/>
                  <a:pt x="1223" y="4691"/>
                </a:cubicBezTo>
                <a:cubicBezTo>
                  <a:pt x="1223" y="4681"/>
                  <a:pt x="1221" y="4672"/>
                  <a:pt x="1217" y="4664"/>
                </a:cubicBezTo>
                <a:cubicBezTo>
                  <a:pt x="1700" y="4386"/>
                  <a:pt x="1700" y="4386"/>
                  <a:pt x="1700" y="4386"/>
                </a:cubicBezTo>
                <a:cubicBezTo>
                  <a:pt x="1709" y="4398"/>
                  <a:pt x="1723" y="4407"/>
                  <a:pt x="1740" y="4408"/>
                </a:cubicBezTo>
                <a:cubicBezTo>
                  <a:pt x="1740" y="4992"/>
                  <a:pt x="1740" y="4992"/>
                  <a:pt x="1740" y="4992"/>
                </a:cubicBezTo>
                <a:cubicBezTo>
                  <a:pt x="1722" y="4994"/>
                  <a:pt x="1707" y="5009"/>
                  <a:pt x="1707" y="5027"/>
                </a:cubicBezTo>
                <a:cubicBezTo>
                  <a:pt x="1707" y="5032"/>
                  <a:pt x="1708" y="5036"/>
                  <a:pt x="1709" y="5039"/>
                </a:cubicBezTo>
                <a:lnTo>
                  <a:pt x="1167" y="5355"/>
                </a:lnTo>
                <a:close/>
                <a:moveTo>
                  <a:pt x="1165" y="4633"/>
                </a:moveTo>
                <a:cubicBezTo>
                  <a:pt x="1144" y="4633"/>
                  <a:pt x="1126" y="4644"/>
                  <a:pt x="1115" y="4661"/>
                </a:cubicBezTo>
                <a:cubicBezTo>
                  <a:pt x="878" y="4524"/>
                  <a:pt x="878" y="4524"/>
                  <a:pt x="878" y="4524"/>
                </a:cubicBezTo>
                <a:cubicBezTo>
                  <a:pt x="1449" y="4193"/>
                  <a:pt x="1449" y="4193"/>
                  <a:pt x="1449" y="4193"/>
                </a:cubicBezTo>
                <a:cubicBezTo>
                  <a:pt x="1694" y="4334"/>
                  <a:pt x="1694" y="4334"/>
                  <a:pt x="1694" y="4334"/>
                </a:cubicBezTo>
                <a:cubicBezTo>
                  <a:pt x="1691" y="4340"/>
                  <a:pt x="1690" y="4347"/>
                  <a:pt x="1690" y="4355"/>
                </a:cubicBezTo>
                <a:cubicBezTo>
                  <a:pt x="1690" y="4365"/>
                  <a:pt x="1692" y="4374"/>
                  <a:pt x="1697" y="4382"/>
                </a:cubicBezTo>
                <a:cubicBezTo>
                  <a:pt x="1214" y="4660"/>
                  <a:pt x="1214" y="4660"/>
                  <a:pt x="1214" y="4660"/>
                </a:cubicBezTo>
                <a:cubicBezTo>
                  <a:pt x="1204" y="4644"/>
                  <a:pt x="1186" y="4633"/>
                  <a:pt x="1165" y="4633"/>
                </a:cubicBezTo>
                <a:close/>
                <a:moveTo>
                  <a:pt x="1451" y="3517"/>
                </a:moveTo>
                <a:cubicBezTo>
                  <a:pt x="1172" y="3356"/>
                  <a:pt x="1172" y="3356"/>
                  <a:pt x="1172" y="3356"/>
                </a:cubicBezTo>
                <a:cubicBezTo>
                  <a:pt x="1452" y="3193"/>
                  <a:pt x="1452" y="3193"/>
                  <a:pt x="1452" y="3193"/>
                </a:cubicBezTo>
                <a:lnTo>
                  <a:pt x="1451" y="3517"/>
                </a:lnTo>
                <a:close/>
                <a:moveTo>
                  <a:pt x="1170" y="4021"/>
                </a:moveTo>
                <a:cubicBezTo>
                  <a:pt x="1169" y="3360"/>
                  <a:pt x="1169" y="3360"/>
                  <a:pt x="1169" y="3360"/>
                </a:cubicBezTo>
                <a:cubicBezTo>
                  <a:pt x="1451" y="3523"/>
                  <a:pt x="1451" y="3523"/>
                  <a:pt x="1451" y="3523"/>
                </a:cubicBezTo>
                <a:cubicBezTo>
                  <a:pt x="1449" y="4181"/>
                  <a:pt x="1449" y="4181"/>
                  <a:pt x="1449" y="4181"/>
                </a:cubicBezTo>
                <a:lnTo>
                  <a:pt x="1170" y="4021"/>
                </a:lnTo>
                <a:close/>
                <a:moveTo>
                  <a:pt x="1166" y="3348"/>
                </a:moveTo>
                <a:cubicBezTo>
                  <a:pt x="1166" y="3020"/>
                  <a:pt x="1166" y="3020"/>
                  <a:pt x="1166" y="3020"/>
                </a:cubicBezTo>
                <a:cubicBezTo>
                  <a:pt x="1447" y="3184"/>
                  <a:pt x="1447" y="3184"/>
                  <a:pt x="1447" y="3184"/>
                </a:cubicBezTo>
                <a:lnTo>
                  <a:pt x="1166" y="3348"/>
                </a:lnTo>
                <a:close/>
                <a:moveTo>
                  <a:pt x="1166" y="3014"/>
                </a:moveTo>
                <a:cubicBezTo>
                  <a:pt x="1166" y="2744"/>
                  <a:pt x="1166" y="2744"/>
                  <a:pt x="1166" y="2744"/>
                </a:cubicBezTo>
                <a:cubicBezTo>
                  <a:pt x="1197" y="2743"/>
                  <a:pt x="1222" y="2717"/>
                  <a:pt x="1222" y="2686"/>
                </a:cubicBezTo>
                <a:cubicBezTo>
                  <a:pt x="1222" y="2675"/>
                  <a:pt x="1220" y="2666"/>
                  <a:pt x="1215" y="2658"/>
                </a:cubicBezTo>
                <a:cubicBezTo>
                  <a:pt x="1739" y="2355"/>
                  <a:pt x="1739" y="2355"/>
                  <a:pt x="1739" y="2355"/>
                </a:cubicBezTo>
                <a:cubicBezTo>
                  <a:pt x="1739" y="3014"/>
                  <a:pt x="1739" y="3014"/>
                  <a:pt x="1739" y="3014"/>
                </a:cubicBezTo>
                <a:cubicBezTo>
                  <a:pt x="1452" y="3181"/>
                  <a:pt x="1452" y="3181"/>
                  <a:pt x="1452" y="3181"/>
                </a:cubicBezTo>
                <a:lnTo>
                  <a:pt x="1166" y="3014"/>
                </a:lnTo>
                <a:close/>
                <a:moveTo>
                  <a:pt x="1457" y="1183"/>
                </a:moveTo>
                <a:cubicBezTo>
                  <a:pt x="2026" y="1514"/>
                  <a:pt x="2026" y="1514"/>
                  <a:pt x="2026" y="1514"/>
                </a:cubicBezTo>
                <a:cubicBezTo>
                  <a:pt x="1741" y="1678"/>
                  <a:pt x="1741" y="1678"/>
                  <a:pt x="1741" y="1678"/>
                </a:cubicBezTo>
                <a:cubicBezTo>
                  <a:pt x="1741" y="2343"/>
                  <a:pt x="1741" y="2343"/>
                  <a:pt x="1741" y="2343"/>
                </a:cubicBezTo>
                <a:cubicBezTo>
                  <a:pt x="1169" y="2013"/>
                  <a:pt x="1169" y="2013"/>
                  <a:pt x="1169" y="2013"/>
                </a:cubicBezTo>
                <a:cubicBezTo>
                  <a:pt x="1169" y="1348"/>
                  <a:pt x="1169" y="1348"/>
                  <a:pt x="1169" y="1348"/>
                </a:cubicBezTo>
                <a:lnTo>
                  <a:pt x="1457" y="1183"/>
                </a:lnTo>
                <a:close/>
                <a:moveTo>
                  <a:pt x="2315" y="1347"/>
                </a:moveTo>
                <a:cubicBezTo>
                  <a:pt x="2031" y="1511"/>
                  <a:pt x="2031" y="1511"/>
                  <a:pt x="2031" y="1511"/>
                </a:cubicBezTo>
                <a:cubicBezTo>
                  <a:pt x="1462" y="1180"/>
                  <a:pt x="1462" y="1180"/>
                  <a:pt x="1462" y="1180"/>
                </a:cubicBezTo>
                <a:cubicBezTo>
                  <a:pt x="1744" y="1017"/>
                  <a:pt x="1744" y="1017"/>
                  <a:pt x="1744" y="1017"/>
                </a:cubicBezTo>
                <a:lnTo>
                  <a:pt x="2315" y="1347"/>
                </a:lnTo>
                <a:close/>
                <a:moveTo>
                  <a:pt x="2319" y="2012"/>
                </a:moveTo>
                <a:cubicBezTo>
                  <a:pt x="2036" y="2176"/>
                  <a:pt x="2036" y="2176"/>
                  <a:pt x="2036" y="2176"/>
                </a:cubicBezTo>
                <a:cubicBezTo>
                  <a:pt x="2034" y="1515"/>
                  <a:pt x="2034" y="1515"/>
                  <a:pt x="2034" y="1515"/>
                </a:cubicBezTo>
                <a:cubicBezTo>
                  <a:pt x="2318" y="1352"/>
                  <a:pt x="2318" y="1352"/>
                  <a:pt x="2318" y="1352"/>
                </a:cubicBezTo>
                <a:lnTo>
                  <a:pt x="2319" y="2012"/>
                </a:lnTo>
                <a:close/>
                <a:moveTo>
                  <a:pt x="2324" y="2020"/>
                </a:moveTo>
                <a:cubicBezTo>
                  <a:pt x="2854" y="2327"/>
                  <a:pt x="2854" y="2327"/>
                  <a:pt x="2854" y="2327"/>
                </a:cubicBezTo>
                <a:cubicBezTo>
                  <a:pt x="2851" y="2333"/>
                  <a:pt x="2849" y="2340"/>
                  <a:pt x="2849" y="2348"/>
                </a:cubicBezTo>
                <a:cubicBezTo>
                  <a:pt x="2849" y="2357"/>
                  <a:pt x="2851" y="2366"/>
                  <a:pt x="2856" y="2373"/>
                </a:cubicBezTo>
                <a:cubicBezTo>
                  <a:pt x="2615" y="2513"/>
                  <a:pt x="2615" y="2513"/>
                  <a:pt x="2615" y="2513"/>
                </a:cubicBezTo>
                <a:cubicBezTo>
                  <a:pt x="2040" y="2185"/>
                  <a:pt x="2040" y="2185"/>
                  <a:pt x="2040" y="2185"/>
                </a:cubicBezTo>
                <a:lnTo>
                  <a:pt x="2324" y="2020"/>
                </a:lnTo>
                <a:close/>
                <a:moveTo>
                  <a:pt x="2613" y="1511"/>
                </a:moveTo>
                <a:cubicBezTo>
                  <a:pt x="2330" y="1347"/>
                  <a:pt x="2330" y="1347"/>
                  <a:pt x="2330" y="1347"/>
                </a:cubicBezTo>
                <a:cubicBezTo>
                  <a:pt x="2611" y="1186"/>
                  <a:pt x="2611" y="1186"/>
                  <a:pt x="2611" y="1186"/>
                </a:cubicBezTo>
                <a:lnTo>
                  <a:pt x="2613" y="1511"/>
                </a:lnTo>
                <a:close/>
                <a:moveTo>
                  <a:pt x="2615" y="1847"/>
                </a:moveTo>
                <a:cubicBezTo>
                  <a:pt x="2616" y="1848"/>
                  <a:pt x="2616" y="1848"/>
                  <a:pt x="2616" y="1848"/>
                </a:cubicBezTo>
                <a:cubicBezTo>
                  <a:pt x="2900" y="2013"/>
                  <a:pt x="2900" y="2013"/>
                  <a:pt x="2900" y="2013"/>
                </a:cubicBezTo>
                <a:cubicBezTo>
                  <a:pt x="2901" y="2295"/>
                  <a:pt x="2901" y="2295"/>
                  <a:pt x="2901" y="2295"/>
                </a:cubicBezTo>
                <a:cubicBezTo>
                  <a:pt x="2883" y="2295"/>
                  <a:pt x="2868" y="2304"/>
                  <a:pt x="2858" y="2318"/>
                </a:cubicBezTo>
                <a:cubicBezTo>
                  <a:pt x="2329" y="2012"/>
                  <a:pt x="2329" y="2012"/>
                  <a:pt x="2329" y="2012"/>
                </a:cubicBezTo>
                <a:cubicBezTo>
                  <a:pt x="2328" y="1352"/>
                  <a:pt x="2328" y="1352"/>
                  <a:pt x="2328" y="1352"/>
                </a:cubicBezTo>
                <a:cubicBezTo>
                  <a:pt x="2613" y="1516"/>
                  <a:pt x="2613" y="1516"/>
                  <a:pt x="2613" y="1516"/>
                </a:cubicBezTo>
                <a:lnTo>
                  <a:pt x="2615" y="1847"/>
                </a:lnTo>
                <a:close/>
                <a:moveTo>
                  <a:pt x="2846" y="1680"/>
                </a:moveTo>
                <a:cubicBezTo>
                  <a:pt x="2846" y="1711"/>
                  <a:pt x="2870" y="1736"/>
                  <a:pt x="2900" y="1738"/>
                </a:cubicBezTo>
                <a:cubicBezTo>
                  <a:pt x="2900" y="2007"/>
                  <a:pt x="2900" y="2007"/>
                  <a:pt x="2900" y="2007"/>
                </a:cubicBezTo>
                <a:cubicBezTo>
                  <a:pt x="2620" y="1844"/>
                  <a:pt x="2620" y="1844"/>
                  <a:pt x="2620" y="1844"/>
                </a:cubicBezTo>
                <a:cubicBezTo>
                  <a:pt x="2618" y="1519"/>
                  <a:pt x="2618" y="1519"/>
                  <a:pt x="2618" y="1519"/>
                </a:cubicBezTo>
                <a:cubicBezTo>
                  <a:pt x="2852" y="1654"/>
                  <a:pt x="2852" y="1654"/>
                  <a:pt x="2852" y="1654"/>
                </a:cubicBezTo>
                <a:cubicBezTo>
                  <a:pt x="2848" y="1662"/>
                  <a:pt x="2846" y="1671"/>
                  <a:pt x="2846" y="1680"/>
                </a:cubicBezTo>
                <a:close/>
                <a:moveTo>
                  <a:pt x="3475" y="1347"/>
                </a:moveTo>
                <a:cubicBezTo>
                  <a:pt x="2953" y="1649"/>
                  <a:pt x="2953" y="1649"/>
                  <a:pt x="2953" y="1649"/>
                </a:cubicBezTo>
                <a:cubicBezTo>
                  <a:pt x="2942" y="1633"/>
                  <a:pt x="2924" y="1622"/>
                  <a:pt x="2904" y="1622"/>
                </a:cubicBezTo>
                <a:cubicBezTo>
                  <a:pt x="2883" y="1622"/>
                  <a:pt x="2865" y="1633"/>
                  <a:pt x="2854" y="1650"/>
                </a:cubicBezTo>
                <a:cubicBezTo>
                  <a:pt x="2618" y="1513"/>
                  <a:pt x="2618" y="1513"/>
                  <a:pt x="2618" y="1513"/>
                </a:cubicBezTo>
                <a:cubicBezTo>
                  <a:pt x="2616" y="1183"/>
                  <a:pt x="2616" y="1183"/>
                  <a:pt x="2616" y="1183"/>
                </a:cubicBezTo>
                <a:cubicBezTo>
                  <a:pt x="2876" y="1033"/>
                  <a:pt x="2876" y="1033"/>
                  <a:pt x="2876" y="1033"/>
                </a:cubicBezTo>
                <a:cubicBezTo>
                  <a:pt x="2882" y="1042"/>
                  <a:pt x="2892" y="1048"/>
                  <a:pt x="2904" y="1048"/>
                </a:cubicBezTo>
                <a:cubicBezTo>
                  <a:pt x="2915" y="1048"/>
                  <a:pt x="2925" y="1042"/>
                  <a:pt x="2932" y="1034"/>
                </a:cubicBezTo>
                <a:lnTo>
                  <a:pt x="3475" y="1347"/>
                </a:lnTo>
                <a:close/>
                <a:moveTo>
                  <a:pt x="3479" y="2012"/>
                </a:moveTo>
                <a:cubicBezTo>
                  <a:pt x="3193" y="2177"/>
                  <a:pt x="3193" y="2177"/>
                  <a:pt x="3193" y="2177"/>
                </a:cubicBezTo>
                <a:cubicBezTo>
                  <a:pt x="2905" y="2010"/>
                  <a:pt x="2905" y="2010"/>
                  <a:pt x="2905" y="2010"/>
                </a:cubicBezTo>
                <a:cubicBezTo>
                  <a:pt x="2905" y="1738"/>
                  <a:pt x="2905" y="1738"/>
                  <a:pt x="2905" y="1738"/>
                </a:cubicBezTo>
                <a:cubicBezTo>
                  <a:pt x="2937" y="1738"/>
                  <a:pt x="2962" y="1712"/>
                  <a:pt x="2962" y="1680"/>
                </a:cubicBezTo>
                <a:cubicBezTo>
                  <a:pt x="2962" y="1670"/>
                  <a:pt x="2960" y="1661"/>
                  <a:pt x="2955" y="1653"/>
                </a:cubicBezTo>
                <a:cubicBezTo>
                  <a:pt x="3478" y="1351"/>
                  <a:pt x="3478" y="1351"/>
                  <a:pt x="3478" y="1351"/>
                </a:cubicBezTo>
                <a:lnTo>
                  <a:pt x="3479" y="2012"/>
                </a:lnTo>
                <a:close/>
                <a:moveTo>
                  <a:pt x="3484" y="2020"/>
                </a:moveTo>
                <a:cubicBezTo>
                  <a:pt x="3768" y="2183"/>
                  <a:pt x="3768" y="2183"/>
                  <a:pt x="3768" y="2183"/>
                </a:cubicBezTo>
                <a:cubicBezTo>
                  <a:pt x="3769" y="2516"/>
                  <a:pt x="3769" y="2516"/>
                  <a:pt x="3769" y="2516"/>
                </a:cubicBezTo>
                <a:cubicBezTo>
                  <a:pt x="3483" y="2681"/>
                  <a:pt x="3483" y="2681"/>
                  <a:pt x="3483" y="2681"/>
                </a:cubicBezTo>
                <a:cubicBezTo>
                  <a:pt x="3197" y="2516"/>
                  <a:pt x="3197" y="2516"/>
                  <a:pt x="3197" y="2516"/>
                </a:cubicBezTo>
                <a:cubicBezTo>
                  <a:pt x="3487" y="2348"/>
                  <a:pt x="3487" y="2348"/>
                  <a:pt x="3487" y="2348"/>
                </a:cubicBezTo>
                <a:cubicBezTo>
                  <a:pt x="3483" y="2345"/>
                  <a:pt x="3483" y="2345"/>
                  <a:pt x="3483" y="2345"/>
                </a:cubicBezTo>
                <a:cubicBezTo>
                  <a:pt x="3203" y="2183"/>
                  <a:pt x="3203" y="2183"/>
                  <a:pt x="3203" y="2183"/>
                </a:cubicBezTo>
                <a:lnTo>
                  <a:pt x="3484" y="2020"/>
                </a:lnTo>
                <a:close/>
                <a:moveTo>
                  <a:pt x="3488" y="1352"/>
                </a:moveTo>
                <a:cubicBezTo>
                  <a:pt x="3767" y="1513"/>
                  <a:pt x="3767" y="1513"/>
                  <a:pt x="3767" y="1513"/>
                </a:cubicBezTo>
                <a:cubicBezTo>
                  <a:pt x="3768" y="2172"/>
                  <a:pt x="3768" y="2172"/>
                  <a:pt x="3768" y="2172"/>
                </a:cubicBezTo>
                <a:cubicBezTo>
                  <a:pt x="3489" y="2012"/>
                  <a:pt x="3489" y="2012"/>
                  <a:pt x="3489" y="2012"/>
                </a:cubicBezTo>
                <a:lnTo>
                  <a:pt x="3488" y="1352"/>
                </a:lnTo>
                <a:close/>
                <a:moveTo>
                  <a:pt x="4063" y="1017"/>
                </a:moveTo>
                <a:cubicBezTo>
                  <a:pt x="4346" y="1179"/>
                  <a:pt x="4346" y="1179"/>
                  <a:pt x="4346" y="1179"/>
                </a:cubicBezTo>
                <a:cubicBezTo>
                  <a:pt x="3769" y="1509"/>
                  <a:pt x="3769" y="1509"/>
                  <a:pt x="3769" y="1509"/>
                </a:cubicBezTo>
                <a:cubicBezTo>
                  <a:pt x="3491" y="1348"/>
                  <a:pt x="3491" y="1348"/>
                  <a:pt x="3491" y="1348"/>
                </a:cubicBezTo>
                <a:lnTo>
                  <a:pt x="4063" y="1017"/>
                </a:lnTo>
                <a:close/>
                <a:moveTo>
                  <a:pt x="5213" y="342"/>
                </a:moveTo>
                <a:cubicBezTo>
                  <a:pt x="4639" y="673"/>
                  <a:pt x="4639" y="673"/>
                  <a:pt x="4639" y="673"/>
                </a:cubicBezTo>
                <a:cubicBezTo>
                  <a:pt x="4639" y="992"/>
                  <a:pt x="4639" y="992"/>
                  <a:pt x="4639" y="992"/>
                </a:cubicBezTo>
                <a:cubicBezTo>
                  <a:pt x="4356" y="1173"/>
                  <a:pt x="4356" y="1173"/>
                  <a:pt x="4356" y="1173"/>
                </a:cubicBezTo>
                <a:cubicBezTo>
                  <a:pt x="4067" y="1008"/>
                  <a:pt x="4067" y="1008"/>
                  <a:pt x="4067" y="1008"/>
                </a:cubicBezTo>
                <a:cubicBezTo>
                  <a:pt x="4067" y="343"/>
                  <a:pt x="4067" y="343"/>
                  <a:pt x="4067" y="343"/>
                </a:cubicBezTo>
                <a:cubicBezTo>
                  <a:pt x="4642" y="11"/>
                  <a:pt x="4642" y="11"/>
                  <a:pt x="4642" y="11"/>
                </a:cubicBezTo>
                <a:lnTo>
                  <a:pt x="5213" y="342"/>
                </a:lnTo>
                <a:close/>
                <a:moveTo>
                  <a:pt x="5217" y="623"/>
                </a:moveTo>
                <a:cubicBezTo>
                  <a:pt x="4644" y="989"/>
                  <a:pt x="4644" y="989"/>
                  <a:pt x="4644" y="989"/>
                </a:cubicBezTo>
                <a:cubicBezTo>
                  <a:pt x="4644" y="676"/>
                  <a:pt x="4644" y="676"/>
                  <a:pt x="4644" y="676"/>
                </a:cubicBezTo>
                <a:cubicBezTo>
                  <a:pt x="5217" y="345"/>
                  <a:pt x="5217" y="345"/>
                  <a:pt x="5217" y="345"/>
                </a:cubicBezTo>
                <a:lnTo>
                  <a:pt x="5217" y="623"/>
                </a:lnTo>
                <a:close/>
                <a:moveTo>
                  <a:pt x="5218" y="976"/>
                </a:moveTo>
                <a:cubicBezTo>
                  <a:pt x="5200" y="978"/>
                  <a:pt x="5187" y="993"/>
                  <a:pt x="5187" y="1011"/>
                </a:cubicBezTo>
                <a:cubicBezTo>
                  <a:pt x="5187" y="1015"/>
                  <a:pt x="5188" y="1019"/>
                  <a:pt x="5189" y="1023"/>
                </a:cubicBezTo>
                <a:cubicBezTo>
                  <a:pt x="4644" y="1337"/>
                  <a:pt x="4644" y="1337"/>
                  <a:pt x="4644" y="1337"/>
                </a:cubicBezTo>
                <a:cubicBezTo>
                  <a:pt x="4644" y="995"/>
                  <a:pt x="4644" y="995"/>
                  <a:pt x="4644" y="995"/>
                </a:cubicBezTo>
                <a:cubicBezTo>
                  <a:pt x="5217" y="629"/>
                  <a:pt x="5217" y="629"/>
                  <a:pt x="5217" y="629"/>
                </a:cubicBezTo>
                <a:lnTo>
                  <a:pt x="5218" y="976"/>
                </a:lnTo>
                <a:close/>
                <a:moveTo>
                  <a:pt x="5223" y="1047"/>
                </a:moveTo>
                <a:cubicBezTo>
                  <a:pt x="5235" y="1047"/>
                  <a:pt x="5246" y="1041"/>
                  <a:pt x="5252" y="1032"/>
                </a:cubicBezTo>
                <a:cubicBezTo>
                  <a:pt x="5511" y="1181"/>
                  <a:pt x="5511" y="1181"/>
                  <a:pt x="5511" y="1181"/>
                </a:cubicBezTo>
                <a:cubicBezTo>
                  <a:pt x="5509" y="1509"/>
                  <a:pt x="5509" y="1509"/>
                  <a:pt x="5509" y="1509"/>
                </a:cubicBezTo>
                <a:cubicBezTo>
                  <a:pt x="5222" y="1675"/>
                  <a:pt x="5222" y="1675"/>
                  <a:pt x="5222" y="1675"/>
                </a:cubicBezTo>
                <a:cubicBezTo>
                  <a:pt x="4648" y="1346"/>
                  <a:pt x="4648" y="1346"/>
                  <a:pt x="4648" y="1346"/>
                </a:cubicBezTo>
                <a:cubicBezTo>
                  <a:pt x="5193" y="1032"/>
                  <a:pt x="5193" y="1032"/>
                  <a:pt x="5193" y="1032"/>
                </a:cubicBezTo>
                <a:cubicBezTo>
                  <a:pt x="5200" y="1041"/>
                  <a:pt x="5211" y="1047"/>
                  <a:pt x="5223" y="1047"/>
                </a:cubicBezTo>
                <a:close/>
                <a:moveTo>
                  <a:pt x="5227" y="346"/>
                </a:moveTo>
                <a:cubicBezTo>
                  <a:pt x="5751" y="649"/>
                  <a:pt x="5751" y="649"/>
                  <a:pt x="5751" y="649"/>
                </a:cubicBezTo>
                <a:cubicBezTo>
                  <a:pt x="5747" y="657"/>
                  <a:pt x="5744" y="667"/>
                  <a:pt x="5744" y="677"/>
                </a:cubicBezTo>
                <a:cubicBezTo>
                  <a:pt x="5744" y="707"/>
                  <a:pt x="5768" y="732"/>
                  <a:pt x="5798" y="735"/>
                </a:cubicBezTo>
                <a:cubicBezTo>
                  <a:pt x="5799" y="1008"/>
                  <a:pt x="5799" y="1008"/>
                  <a:pt x="5799" y="1008"/>
                </a:cubicBezTo>
                <a:cubicBezTo>
                  <a:pt x="5516" y="1173"/>
                  <a:pt x="5516" y="1173"/>
                  <a:pt x="5516" y="1173"/>
                </a:cubicBezTo>
                <a:cubicBezTo>
                  <a:pt x="5257" y="1023"/>
                  <a:pt x="5257" y="1023"/>
                  <a:pt x="5257" y="1023"/>
                </a:cubicBezTo>
                <a:cubicBezTo>
                  <a:pt x="5258" y="1019"/>
                  <a:pt x="5259" y="1015"/>
                  <a:pt x="5259" y="1011"/>
                </a:cubicBezTo>
                <a:cubicBezTo>
                  <a:pt x="5259" y="993"/>
                  <a:pt x="5245" y="978"/>
                  <a:pt x="5228" y="976"/>
                </a:cubicBezTo>
                <a:lnTo>
                  <a:pt x="5227" y="346"/>
                </a:lnTo>
                <a:close/>
                <a:moveTo>
                  <a:pt x="6373" y="342"/>
                </a:moveTo>
                <a:cubicBezTo>
                  <a:pt x="6093" y="504"/>
                  <a:pt x="6093" y="504"/>
                  <a:pt x="6093" y="504"/>
                </a:cubicBezTo>
                <a:cubicBezTo>
                  <a:pt x="6093" y="184"/>
                  <a:pt x="6093" y="184"/>
                  <a:pt x="6093" y="184"/>
                </a:cubicBezTo>
                <a:cubicBezTo>
                  <a:pt x="6088" y="184"/>
                  <a:pt x="6088" y="184"/>
                  <a:pt x="6088" y="184"/>
                </a:cubicBezTo>
                <a:cubicBezTo>
                  <a:pt x="6088" y="507"/>
                  <a:pt x="6088" y="507"/>
                  <a:pt x="6088" y="507"/>
                </a:cubicBezTo>
                <a:cubicBezTo>
                  <a:pt x="5850" y="644"/>
                  <a:pt x="5850" y="644"/>
                  <a:pt x="5850" y="644"/>
                </a:cubicBezTo>
                <a:cubicBezTo>
                  <a:pt x="5840" y="628"/>
                  <a:pt x="5822" y="618"/>
                  <a:pt x="5802" y="618"/>
                </a:cubicBezTo>
                <a:cubicBezTo>
                  <a:pt x="5782" y="618"/>
                  <a:pt x="5764" y="629"/>
                  <a:pt x="5754" y="645"/>
                </a:cubicBezTo>
                <a:cubicBezTo>
                  <a:pt x="5230" y="342"/>
                  <a:pt x="5230" y="342"/>
                  <a:pt x="5230" y="342"/>
                </a:cubicBezTo>
                <a:cubicBezTo>
                  <a:pt x="5802" y="12"/>
                  <a:pt x="5802" y="12"/>
                  <a:pt x="5802" y="12"/>
                </a:cubicBezTo>
                <a:lnTo>
                  <a:pt x="6373" y="342"/>
                </a:lnTo>
                <a:close/>
                <a:moveTo>
                  <a:pt x="6376" y="1007"/>
                </a:moveTo>
                <a:cubicBezTo>
                  <a:pt x="5804" y="1337"/>
                  <a:pt x="5804" y="1337"/>
                  <a:pt x="5804" y="1337"/>
                </a:cubicBezTo>
                <a:cubicBezTo>
                  <a:pt x="5804" y="1011"/>
                  <a:pt x="5804" y="1011"/>
                  <a:pt x="5804" y="1011"/>
                </a:cubicBezTo>
                <a:cubicBezTo>
                  <a:pt x="6093" y="843"/>
                  <a:pt x="6093" y="843"/>
                  <a:pt x="6093" y="843"/>
                </a:cubicBezTo>
                <a:cubicBezTo>
                  <a:pt x="6093" y="509"/>
                  <a:pt x="6093" y="509"/>
                  <a:pt x="6093" y="509"/>
                </a:cubicBezTo>
                <a:cubicBezTo>
                  <a:pt x="6376" y="346"/>
                  <a:pt x="6376" y="346"/>
                  <a:pt x="6376" y="346"/>
                </a:cubicBezTo>
                <a:lnTo>
                  <a:pt x="6376" y="1007"/>
                </a:lnTo>
                <a:close/>
                <a:moveTo>
                  <a:pt x="6381" y="1016"/>
                </a:moveTo>
                <a:cubicBezTo>
                  <a:pt x="6671" y="1183"/>
                  <a:pt x="6671" y="1183"/>
                  <a:pt x="6671" y="1183"/>
                </a:cubicBezTo>
                <a:cubicBezTo>
                  <a:pt x="6672" y="1508"/>
                  <a:pt x="6672" y="1508"/>
                  <a:pt x="6672" y="1508"/>
                </a:cubicBezTo>
                <a:cubicBezTo>
                  <a:pt x="6381" y="1675"/>
                  <a:pt x="6381" y="1675"/>
                  <a:pt x="6381" y="1675"/>
                </a:cubicBezTo>
                <a:cubicBezTo>
                  <a:pt x="5810" y="1345"/>
                  <a:pt x="5810" y="1345"/>
                  <a:pt x="5810" y="1345"/>
                </a:cubicBezTo>
                <a:lnTo>
                  <a:pt x="6381" y="1016"/>
                </a:lnTo>
                <a:close/>
                <a:moveTo>
                  <a:pt x="6386" y="347"/>
                </a:moveTo>
                <a:cubicBezTo>
                  <a:pt x="6669" y="510"/>
                  <a:pt x="6669" y="510"/>
                  <a:pt x="6669" y="510"/>
                </a:cubicBezTo>
                <a:cubicBezTo>
                  <a:pt x="6671" y="1171"/>
                  <a:pt x="6671" y="1171"/>
                  <a:pt x="6671" y="1171"/>
                </a:cubicBezTo>
                <a:cubicBezTo>
                  <a:pt x="6386" y="1007"/>
                  <a:pt x="6386" y="1007"/>
                  <a:pt x="6386" y="1007"/>
                </a:cubicBezTo>
                <a:lnTo>
                  <a:pt x="6386" y="347"/>
                </a:lnTo>
                <a:close/>
                <a:moveTo>
                  <a:pt x="7506" y="340"/>
                </a:moveTo>
                <a:cubicBezTo>
                  <a:pt x="7506" y="345"/>
                  <a:pt x="7507" y="351"/>
                  <a:pt x="7509" y="355"/>
                </a:cubicBezTo>
                <a:cubicBezTo>
                  <a:pt x="6960" y="672"/>
                  <a:pt x="6960" y="672"/>
                  <a:pt x="6960" y="672"/>
                </a:cubicBezTo>
                <a:cubicBezTo>
                  <a:pt x="6389" y="342"/>
                  <a:pt x="6389" y="342"/>
                  <a:pt x="6389" y="342"/>
                </a:cubicBezTo>
                <a:cubicBezTo>
                  <a:pt x="6961" y="12"/>
                  <a:pt x="6961" y="12"/>
                  <a:pt x="6961" y="12"/>
                </a:cubicBezTo>
                <a:cubicBezTo>
                  <a:pt x="7508" y="328"/>
                  <a:pt x="7508" y="328"/>
                  <a:pt x="7508" y="328"/>
                </a:cubicBezTo>
                <a:cubicBezTo>
                  <a:pt x="7507" y="332"/>
                  <a:pt x="7506" y="336"/>
                  <a:pt x="7506" y="340"/>
                </a:cubicBezTo>
                <a:close/>
                <a:moveTo>
                  <a:pt x="7537" y="1006"/>
                </a:moveTo>
                <a:cubicBezTo>
                  <a:pt x="7003" y="1314"/>
                  <a:pt x="7003" y="1314"/>
                  <a:pt x="7003" y="1314"/>
                </a:cubicBezTo>
                <a:cubicBezTo>
                  <a:pt x="6993" y="1302"/>
                  <a:pt x="6979" y="1294"/>
                  <a:pt x="6963" y="1293"/>
                </a:cubicBezTo>
                <a:cubicBezTo>
                  <a:pt x="6963" y="676"/>
                  <a:pt x="6963" y="676"/>
                  <a:pt x="6963" y="676"/>
                </a:cubicBezTo>
                <a:cubicBezTo>
                  <a:pt x="7512" y="360"/>
                  <a:pt x="7512" y="360"/>
                  <a:pt x="7512" y="360"/>
                </a:cubicBezTo>
                <a:cubicBezTo>
                  <a:pt x="7517" y="368"/>
                  <a:pt x="7526" y="373"/>
                  <a:pt x="7536" y="375"/>
                </a:cubicBezTo>
                <a:lnTo>
                  <a:pt x="7537" y="1006"/>
                </a:lnTo>
                <a:close/>
                <a:moveTo>
                  <a:pt x="8113" y="1345"/>
                </a:moveTo>
                <a:cubicBezTo>
                  <a:pt x="7589" y="1647"/>
                  <a:pt x="7589" y="1647"/>
                  <a:pt x="7589" y="1647"/>
                </a:cubicBezTo>
                <a:cubicBezTo>
                  <a:pt x="7578" y="1631"/>
                  <a:pt x="7560" y="1620"/>
                  <a:pt x="7540" y="1620"/>
                </a:cubicBezTo>
                <a:cubicBezTo>
                  <a:pt x="7519" y="1620"/>
                  <a:pt x="7501" y="1631"/>
                  <a:pt x="7491" y="1647"/>
                </a:cubicBezTo>
                <a:cubicBezTo>
                  <a:pt x="7253" y="1510"/>
                  <a:pt x="7253" y="1510"/>
                  <a:pt x="7253" y="1510"/>
                </a:cubicBezTo>
                <a:cubicBezTo>
                  <a:pt x="7252" y="1507"/>
                  <a:pt x="7252" y="1507"/>
                  <a:pt x="7252" y="1507"/>
                </a:cubicBezTo>
                <a:cubicBezTo>
                  <a:pt x="7250" y="1508"/>
                  <a:pt x="7250" y="1508"/>
                  <a:pt x="7250" y="1508"/>
                </a:cubicBezTo>
                <a:cubicBezTo>
                  <a:pt x="7008" y="1369"/>
                  <a:pt x="7008" y="1369"/>
                  <a:pt x="7008" y="1369"/>
                </a:cubicBezTo>
                <a:cubicBezTo>
                  <a:pt x="7011" y="1362"/>
                  <a:pt x="7013" y="1354"/>
                  <a:pt x="7013" y="1346"/>
                </a:cubicBezTo>
                <a:cubicBezTo>
                  <a:pt x="7013" y="1337"/>
                  <a:pt x="7011" y="1329"/>
                  <a:pt x="7008" y="1322"/>
                </a:cubicBezTo>
                <a:cubicBezTo>
                  <a:pt x="7542" y="1015"/>
                  <a:pt x="7542" y="1015"/>
                  <a:pt x="7542" y="1015"/>
                </a:cubicBezTo>
                <a:lnTo>
                  <a:pt x="8113" y="1345"/>
                </a:lnTo>
                <a:close/>
                <a:moveTo>
                  <a:pt x="8118" y="1337"/>
                </a:moveTo>
                <a:cubicBezTo>
                  <a:pt x="7546" y="1006"/>
                  <a:pt x="7546" y="1006"/>
                  <a:pt x="7546" y="1006"/>
                </a:cubicBezTo>
                <a:cubicBezTo>
                  <a:pt x="7546" y="375"/>
                  <a:pt x="7546" y="375"/>
                  <a:pt x="7546" y="375"/>
                </a:cubicBezTo>
                <a:cubicBezTo>
                  <a:pt x="7556" y="374"/>
                  <a:pt x="7565" y="369"/>
                  <a:pt x="7570" y="361"/>
                </a:cubicBezTo>
                <a:cubicBezTo>
                  <a:pt x="8117" y="676"/>
                  <a:pt x="8117" y="676"/>
                  <a:pt x="8117" y="676"/>
                </a:cubicBezTo>
                <a:lnTo>
                  <a:pt x="8118" y="1337"/>
                </a:lnTo>
                <a:close/>
                <a:moveTo>
                  <a:pt x="8693" y="2349"/>
                </a:moveTo>
                <a:cubicBezTo>
                  <a:pt x="8120" y="2680"/>
                  <a:pt x="8120" y="2680"/>
                  <a:pt x="8120" y="2680"/>
                </a:cubicBezTo>
                <a:cubicBezTo>
                  <a:pt x="7836" y="2516"/>
                  <a:pt x="7836" y="2516"/>
                  <a:pt x="7836" y="2516"/>
                </a:cubicBezTo>
                <a:cubicBezTo>
                  <a:pt x="7836" y="2512"/>
                  <a:pt x="7836" y="2512"/>
                  <a:pt x="7836" y="2512"/>
                </a:cubicBezTo>
                <a:cubicBezTo>
                  <a:pt x="7833" y="2514"/>
                  <a:pt x="7833" y="2514"/>
                  <a:pt x="7833" y="2514"/>
                </a:cubicBezTo>
                <a:cubicBezTo>
                  <a:pt x="7574" y="2364"/>
                  <a:pt x="7574" y="2364"/>
                  <a:pt x="7574" y="2364"/>
                </a:cubicBezTo>
                <a:cubicBezTo>
                  <a:pt x="7576" y="2359"/>
                  <a:pt x="7577" y="2354"/>
                  <a:pt x="7577" y="2349"/>
                </a:cubicBezTo>
                <a:cubicBezTo>
                  <a:pt x="7577" y="2344"/>
                  <a:pt x="7576" y="2339"/>
                  <a:pt x="7575" y="2335"/>
                </a:cubicBezTo>
                <a:cubicBezTo>
                  <a:pt x="8120" y="2020"/>
                  <a:pt x="8120" y="2020"/>
                  <a:pt x="8120" y="2020"/>
                </a:cubicBezTo>
                <a:lnTo>
                  <a:pt x="8693" y="2349"/>
                </a:lnTo>
                <a:close/>
                <a:moveTo>
                  <a:pt x="8698" y="1680"/>
                </a:moveTo>
                <a:cubicBezTo>
                  <a:pt x="8697" y="2340"/>
                  <a:pt x="8697" y="2340"/>
                  <a:pt x="8697" y="2340"/>
                </a:cubicBezTo>
                <a:cubicBezTo>
                  <a:pt x="8125" y="2011"/>
                  <a:pt x="8125" y="2011"/>
                  <a:pt x="8125" y="2011"/>
                </a:cubicBezTo>
                <a:cubicBezTo>
                  <a:pt x="8126" y="1349"/>
                  <a:pt x="8126" y="1349"/>
                  <a:pt x="8126" y="1349"/>
                </a:cubicBezTo>
                <a:lnTo>
                  <a:pt x="8698" y="1680"/>
                </a:lnTo>
                <a:close/>
                <a:moveTo>
                  <a:pt x="8981" y="3186"/>
                </a:moveTo>
                <a:cubicBezTo>
                  <a:pt x="8411" y="3517"/>
                  <a:pt x="8411" y="3517"/>
                  <a:pt x="8411" y="3517"/>
                </a:cubicBezTo>
                <a:cubicBezTo>
                  <a:pt x="8167" y="3376"/>
                  <a:pt x="8167" y="3376"/>
                  <a:pt x="8167" y="3376"/>
                </a:cubicBezTo>
                <a:cubicBezTo>
                  <a:pt x="8171" y="3369"/>
                  <a:pt x="8173" y="3361"/>
                  <a:pt x="8173" y="3353"/>
                </a:cubicBezTo>
                <a:cubicBezTo>
                  <a:pt x="8173" y="3345"/>
                  <a:pt x="8171" y="3337"/>
                  <a:pt x="8168" y="3331"/>
                </a:cubicBezTo>
                <a:cubicBezTo>
                  <a:pt x="8700" y="3024"/>
                  <a:pt x="8700" y="3024"/>
                  <a:pt x="8700" y="3024"/>
                </a:cubicBezTo>
                <a:lnTo>
                  <a:pt x="8981" y="3186"/>
                </a:lnTo>
                <a:close/>
                <a:moveTo>
                  <a:pt x="8987" y="3178"/>
                </a:moveTo>
                <a:cubicBezTo>
                  <a:pt x="8705" y="3015"/>
                  <a:pt x="8705" y="3015"/>
                  <a:pt x="8705" y="3015"/>
                </a:cubicBezTo>
                <a:cubicBezTo>
                  <a:pt x="8706" y="2355"/>
                  <a:pt x="8706" y="2355"/>
                  <a:pt x="8706" y="2355"/>
                </a:cubicBezTo>
                <a:cubicBezTo>
                  <a:pt x="8987" y="2516"/>
                  <a:pt x="8987" y="2516"/>
                  <a:pt x="8987" y="2516"/>
                </a:cubicBezTo>
                <a:lnTo>
                  <a:pt x="8987" y="3178"/>
                </a:lnTo>
                <a:close/>
                <a:moveTo>
                  <a:pt x="9277" y="2683"/>
                </a:moveTo>
                <a:cubicBezTo>
                  <a:pt x="9276" y="3345"/>
                  <a:pt x="9276" y="3345"/>
                  <a:pt x="9276" y="3345"/>
                </a:cubicBezTo>
                <a:cubicBezTo>
                  <a:pt x="8992" y="3181"/>
                  <a:pt x="8992" y="3181"/>
                  <a:pt x="8992" y="3181"/>
                </a:cubicBezTo>
                <a:cubicBezTo>
                  <a:pt x="8992" y="2519"/>
                  <a:pt x="8992" y="2519"/>
                  <a:pt x="8992" y="2519"/>
                </a:cubicBezTo>
                <a:lnTo>
                  <a:pt x="9277" y="2683"/>
                </a:lnTo>
                <a:close/>
                <a:moveTo>
                  <a:pt x="9280" y="4687"/>
                </a:moveTo>
                <a:cubicBezTo>
                  <a:pt x="8733" y="4372"/>
                  <a:pt x="8733" y="4372"/>
                  <a:pt x="8733" y="4372"/>
                </a:cubicBezTo>
                <a:cubicBezTo>
                  <a:pt x="8735" y="4367"/>
                  <a:pt x="8737" y="4362"/>
                  <a:pt x="8737" y="4356"/>
                </a:cubicBezTo>
                <a:cubicBezTo>
                  <a:pt x="8737" y="4351"/>
                  <a:pt x="8736" y="4346"/>
                  <a:pt x="8734" y="4342"/>
                </a:cubicBezTo>
                <a:cubicBezTo>
                  <a:pt x="9285" y="4024"/>
                  <a:pt x="9285" y="4024"/>
                  <a:pt x="9285" y="4024"/>
                </a:cubicBezTo>
                <a:cubicBezTo>
                  <a:pt x="9285" y="3358"/>
                  <a:pt x="9285" y="3358"/>
                  <a:pt x="9285" y="3358"/>
                </a:cubicBezTo>
                <a:cubicBezTo>
                  <a:pt x="9856" y="3688"/>
                  <a:pt x="9856" y="3688"/>
                  <a:pt x="9856" y="3688"/>
                </a:cubicBezTo>
                <a:cubicBezTo>
                  <a:pt x="9857" y="4354"/>
                  <a:pt x="9857" y="4354"/>
                  <a:pt x="9857" y="4354"/>
                </a:cubicBezTo>
                <a:lnTo>
                  <a:pt x="9280" y="4687"/>
                </a:lnTo>
                <a:close/>
                <a:moveTo>
                  <a:pt x="8700" y="5691"/>
                </a:moveTo>
                <a:cubicBezTo>
                  <a:pt x="8129" y="5361"/>
                  <a:pt x="8129" y="5361"/>
                  <a:pt x="8129" y="5361"/>
                </a:cubicBezTo>
                <a:cubicBezTo>
                  <a:pt x="8706" y="5027"/>
                  <a:pt x="8706" y="5027"/>
                  <a:pt x="8706" y="5027"/>
                </a:cubicBezTo>
                <a:cubicBezTo>
                  <a:pt x="8706" y="4391"/>
                  <a:pt x="8706" y="4391"/>
                  <a:pt x="8706" y="4391"/>
                </a:cubicBezTo>
                <a:cubicBezTo>
                  <a:pt x="8716" y="4390"/>
                  <a:pt x="8725" y="4384"/>
                  <a:pt x="8731" y="4376"/>
                </a:cubicBezTo>
                <a:cubicBezTo>
                  <a:pt x="9277" y="4691"/>
                  <a:pt x="9277" y="4691"/>
                  <a:pt x="9277" y="4691"/>
                </a:cubicBezTo>
                <a:cubicBezTo>
                  <a:pt x="9277" y="5357"/>
                  <a:pt x="9277" y="5357"/>
                  <a:pt x="9277" y="5357"/>
                </a:cubicBezTo>
                <a:lnTo>
                  <a:pt x="8700" y="5691"/>
                </a:lnTo>
                <a:close/>
                <a:moveTo>
                  <a:pt x="8120" y="6694"/>
                </a:moveTo>
                <a:cubicBezTo>
                  <a:pt x="7573" y="6379"/>
                  <a:pt x="7573" y="6379"/>
                  <a:pt x="7573" y="6379"/>
                </a:cubicBezTo>
                <a:cubicBezTo>
                  <a:pt x="7576" y="6374"/>
                  <a:pt x="7577" y="6368"/>
                  <a:pt x="7577" y="6362"/>
                </a:cubicBezTo>
                <a:cubicBezTo>
                  <a:pt x="7577" y="6358"/>
                  <a:pt x="7577" y="6353"/>
                  <a:pt x="7575" y="6349"/>
                </a:cubicBezTo>
                <a:cubicBezTo>
                  <a:pt x="8126" y="6031"/>
                  <a:pt x="8126" y="6031"/>
                  <a:pt x="8126" y="6031"/>
                </a:cubicBezTo>
                <a:cubicBezTo>
                  <a:pt x="8126" y="5365"/>
                  <a:pt x="8126" y="5365"/>
                  <a:pt x="8126" y="5365"/>
                </a:cubicBezTo>
                <a:cubicBezTo>
                  <a:pt x="8698" y="5695"/>
                  <a:pt x="8698" y="5695"/>
                  <a:pt x="8698" y="5695"/>
                </a:cubicBezTo>
                <a:cubicBezTo>
                  <a:pt x="8698" y="6361"/>
                  <a:pt x="8698" y="6361"/>
                  <a:pt x="8698" y="6361"/>
                </a:cubicBezTo>
                <a:lnTo>
                  <a:pt x="8120" y="6694"/>
                </a:lnTo>
                <a:close/>
                <a:moveTo>
                  <a:pt x="6970" y="7368"/>
                </a:moveTo>
                <a:cubicBezTo>
                  <a:pt x="7546" y="7035"/>
                  <a:pt x="7546" y="7035"/>
                  <a:pt x="7546" y="7035"/>
                </a:cubicBezTo>
                <a:cubicBezTo>
                  <a:pt x="7546" y="6398"/>
                  <a:pt x="7546" y="6398"/>
                  <a:pt x="7546" y="6398"/>
                </a:cubicBezTo>
                <a:cubicBezTo>
                  <a:pt x="7556" y="6396"/>
                  <a:pt x="7565" y="6391"/>
                  <a:pt x="7570" y="6383"/>
                </a:cubicBezTo>
                <a:cubicBezTo>
                  <a:pt x="8118" y="6699"/>
                  <a:pt x="8118" y="6699"/>
                  <a:pt x="8118" y="6699"/>
                </a:cubicBezTo>
                <a:cubicBezTo>
                  <a:pt x="8118" y="7365"/>
                  <a:pt x="8118" y="7365"/>
                  <a:pt x="8118" y="7365"/>
                </a:cubicBezTo>
                <a:cubicBezTo>
                  <a:pt x="7541" y="7698"/>
                  <a:pt x="7541" y="7698"/>
                  <a:pt x="7541" y="7698"/>
                </a:cubicBezTo>
                <a:lnTo>
                  <a:pt x="6970" y="7368"/>
                </a:lnTo>
                <a:close/>
                <a:moveTo>
                  <a:pt x="6963" y="6699"/>
                </a:moveTo>
                <a:cubicBezTo>
                  <a:pt x="7512" y="6383"/>
                  <a:pt x="7512" y="6383"/>
                  <a:pt x="7512" y="6383"/>
                </a:cubicBezTo>
                <a:cubicBezTo>
                  <a:pt x="7518" y="6391"/>
                  <a:pt x="7527" y="6396"/>
                  <a:pt x="7537" y="6398"/>
                </a:cubicBezTo>
                <a:cubicBezTo>
                  <a:pt x="7537" y="7029"/>
                  <a:pt x="7537" y="7029"/>
                  <a:pt x="7537" y="7029"/>
                </a:cubicBezTo>
                <a:cubicBezTo>
                  <a:pt x="6963" y="7360"/>
                  <a:pt x="6963" y="7360"/>
                  <a:pt x="6963" y="7360"/>
                </a:cubicBezTo>
                <a:lnTo>
                  <a:pt x="6963" y="6699"/>
                </a:lnTo>
                <a:close/>
                <a:moveTo>
                  <a:pt x="6961" y="6695"/>
                </a:moveTo>
                <a:cubicBezTo>
                  <a:pt x="6677" y="6531"/>
                  <a:pt x="6677" y="6531"/>
                  <a:pt x="6677" y="6531"/>
                </a:cubicBezTo>
                <a:cubicBezTo>
                  <a:pt x="6677" y="6199"/>
                  <a:pt x="6677" y="6199"/>
                  <a:pt x="6677" y="6199"/>
                </a:cubicBezTo>
                <a:cubicBezTo>
                  <a:pt x="6962" y="6035"/>
                  <a:pt x="6962" y="6035"/>
                  <a:pt x="6962" y="6035"/>
                </a:cubicBezTo>
                <a:cubicBezTo>
                  <a:pt x="7508" y="6350"/>
                  <a:pt x="7508" y="6350"/>
                  <a:pt x="7508" y="6350"/>
                </a:cubicBezTo>
                <a:cubicBezTo>
                  <a:pt x="7507" y="6354"/>
                  <a:pt x="7506" y="6358"/>
                  <a:pt x="7506" y="6362"/>
                </a:cubicBezTo>
                <a:cubicBezTo>
                  <a:pt x="7506" y="6368"/>
                  <a:pt x="7507" y="6373"/>
                  <a:pt x="7510" y="6378"/>
                </a:cubicBezTo>
                <a:lnTo>
                  <a:pt x="6961" y="6695"/>
                </a:lnTo>
                <a:close/>
                <a:moveTo>
                  <a:pt x="6677" y="7196"/>
                </a:moveTo>
                <a:cubicBezTo>
                  <a:pt x="6677" y="6537"/>
                  <a:pt x="6677" y="6537"/>
                  <a:pt x="6677" y="6537"/>
                </a:cubicBezTo>
                <a:cubicBezTo>
                  <a:pt x="6959" y="6699"/>
                  <a:pt x="6959" y="6699"/>
                  <a:pt x="6959" y="6699"/>
                </a:cubicBezTo>
                <a:cubicBezTo>
                  <a:pt x="6959" y="7359"/>
                  <a:pt x="6959" y="7359"/>
                  <a:pt x="6959" y="7359"/>
                </a:cubicBezTo>
                <a:lnTo>
                  <a:pt x="6677" y="7196"/>
                </a:lnTo>
                <a:close/>
                <a:moveTo>
                  <a:pt x="6381" y="7697"/>
                </a:moveTo>
                <a:cubicBezTo>
                  <a:pt x="5809" y="7368"/>
                  <a:pt x="5809" y="7368"/>
                  <a:pt x="5809" y="7368"/>
                </a:cubicBezTo>
                <a:cubicBezTo>
                  <a:pt x="6382" y="7037"/>
                  <a:pt x="6382" y="7037"/>
                  <a:pt x="6382" y="7037"/>
                </a:cubicBezTo>
                <a:cubicBezTo>
                  <a:pt x="6953" y="7367"/>
                  <a:pt x="6953" y="7367"/>
                  <a:pt x="6953" y="7367"/>
                </a:cubicBezTo>
                <a:lnTo>
                  <a:pt x="6381" y="7697"/>
                </a:lnTo>
                <a:close/>
                <a:moveTo>
                  <a:pt x="5269" y="8394"/>
                </a:moveTo>
                <a:cubicBezTo>
                  <a:pt x="5273" y="8387"/>
                  <a:pt x="5275" y="8379"/>
                  <a:pt x="5275" y="8370"/>
                </a:cubicBezTo>
                <a:cubicBezTo>
                  <a:pt x="5275" y="8362"/>
                  <a:pt x="5274" y="8355"/>
                  <a:pt x="5271" y="8348"/>
                </a:cubicBezTo>
                <a:cubicBezTo>
                  <a:pt x="5807" y="8039"/>
                  <a:pt x="5807" y="8039"/>
                  <a:pt x="5807" y="8039"/>
                </a:cubicBezTo>
                <a:cubicBezTo>
                  <a:pt x="5807" y="7373"/>
                  <a:pt x="5807" y="7373"/>
                  <a:pt x="5807" y="7373"/>
                </a:cubicBezTo>
                <a:cubicBezTo>
                  <a:pt x="6379" y="7701"/>
                  <a:pt x="6379" y="7701"/>
                  <a:pt x="6379" y="7701"/>
                </a:cubicBezTo>
                <a:cubicBezTo>
                  <a:pt x="6379" y="8369"/>
                  <a:pt x="6379" y="8369"/>
                  <a:pt x="6379" y="8369"/>
                </a:cubicBezTo>
                <a:cubicBezTo>
                  <a:pt x="5802" y="8701"/>
                  <a:pt x="5802" y="8701"/>
                  <a:pt x="5802" y="8701"/>
                </a:cubicBezTo>
                <a:lnTo>
                  <a:pt x="5269" y="8394"/>
                </a:lnTo>
                <a:close/>
                <a:moveTo>
                  <a:pt x="5224" y="7701"/>
                </a:moveTo>
                <a:cubicBezTo>
                  <a:pt x="5511" y="7536"/>
                  <a:pt x="5511" y="7536"/>
                  <a:pt x="5511" y="7536"/>
                </a:cubicBezTo>
                <a:cubicBezTo>
                  <a:pt x="5511" y="8198"/>
                  <a:pt x="5511" y="8198"/>
                  <a:pt x="5511" y="8198"/>
                </a:cubicBezTo>
                <a:cubicBezTo>
                  <a:pt x="5266" y="8339"/>
                  <a:pt x="5266" y="8339"/>
                  <a:pt x="5266" y="8339"/>
                </a:cubicBezTo>
                <a:cubicBezTo>
                  <a:pt x="5257" y="8326"/>
                  <a:pt x="5242" y="8317"/>
                  <a:pt x="5224" y="8317"/>
                </a:cubicBezTo>
                <a:lnTo>
                  <a:pt x="5224" y="7701"/>
                </a:lnTo>
                <a:close/>
                <a:moveTo>
                  <a:pt x="5222" y="7697"/>
                </a:moveTo>
                <a:cubicBezTo>
                  <a:pt x="4690" y="7391"/>
                  <a:pt x="4690" y="7391"/>
                  <a:pt x="4690" y="7391"/>
                </a:cubicBezTo>
                <a:cubicBezTo>
                  <a:pt x="4693" y="7384"/>
                  <a:pt x="4695" y="7377"/>
                  <a:pt x="4695" y="7369"/>
                </a:cubicBezTo>
                <a:cubicBezTo>
                  <a:pt x="4695" y="7360"/>
                  <a:pt x="4693" y="7352"/>
                  <a:pt x="4689" y="7345"/>
                </a:cubicBezTo>
                <a:cubicBezTo>
                  <a:pt x="5194" y="7054"/>
                  <a:pt x="5194" y="7054"/>
                  <a:pt x="5194" y="7054"/>
                </a:cubicBezTo>
                <a:cubicBezTo>
                  <a:pt x="5201" y="7063"/>
                  <a:pt x="5211" y="7069"/>
                  <a:pt x="5223" y="7069"/>
                </a:cubicBezTo>
                <a:cubicBezTo>
                  <a:pt x="5234" y="7069"/>
                  <a:pt x="5245" y="7063"/>
                  <a:pt x="5251" y="7054"/>
                </a:cubicBezTo>
                <a:cubicBezTo>
                  <a:pt x="5511" y="7204"/>
                  <a:pt x="5511" y="7204"/>
                  <a:pt x="5511" y="7204"/>
                </a:cubicBezTo>
                <a:cubicBezTo>
                  <a:pt x="5511" y="7531"/>
                  <a:pt x="5511" y="7531"/>
                  <a:pt x="5511" y="7531"/>
                </a:cubicBezTo>
                <a:lnTo>
                  <a:pt x="5222" y="7697"/>
                </a:lnTo>
                <a:close/>
                <a:moveTo>
                  <a:pt x="4648" y="8033"/>
                </a:moveTo>
                <a:cubicBezTo>
                  <a:pt x="4648" y="7421"/>
                  <a:pt x="4648" y="7421"/>
                  <a:pt x="4648" y="7421"/>
                </a:cubicBezTo>
                <a:cubicBezTo>
                  <a:pt x="4665" y="7419"/>
                  <a:pt x="4679" y="7410"/>
                  <a:pt x="4688" y="7396"/>
                </a:cubicBezTo>
                <a:cubicBezTo>
                  <a:pt x="5219" y="7701"/>
                  <a:pt x="5219" y="7701"/>
                  <a:pt x="5219" y="7701"/>
                </a:cubicBezTo>
                <a:cubicBezTo>
                  <a:pt x="5219" y="8317"/>
                  <a:pt x="5219" y="8317"/>
                  <a:pt x="5219" y="8317"/>
                </a:cubicBezTo>
                <a:cubicBezTo>
                  <a:pt x="5203" y="8317"/>
                  <a:pt x="5188" y="8326"/>
                  <a:pt x="5179" y="8339"/>
                </a:cubicBezTo>
                <a:lnTo>
                  <a:pt x="4648" y="8033"/>
                </a:lnTo>
                <a:close/>
                <a:moveTo>
                  <a:pt x="4071" y="8372"/>
                </a:moveTo>
                <a:cubicBezTo>
                  <a:pt x="4643" y="8041"/>
                  <a:pt x="4643" y="8041"/>
                  <a:pt x="4643" y="8041"/>
                </a:cubicBezTo>
                <a:cubicBezTo>
                  <a:pt x="5174" y="8347"/>
                  <a:pt x="5174" y="8347"/>
                  <a:pt x="5174" y="8347"/>
                </a:cubicBezTo>
                <a:cubicBezTo>
                  <a:pt x="5171" y="8354"/>
                  <a:pt x="5169" y="8362"/>
                  <a:pt x="5169" y="8370"/>
                </a:cubicBezTo>
                <a:cubicBezTo>
                  <a:pt x="5169" y="8379"/>
                  <a:pt x="5171" y="8387"/>
                  <a:pt x="5175" y="8394"/>
                </a:cubicBezTo>
                <a:cubicBezTo>
                  <a:pt x="4642" y="8702"/>
                  <a:pt x="4642" y="8702"/>
                  <a:pt x="4642" y="8702"/>
                </a:cubicBezTo>
                <a:lnTo>
                  <a:pt x="4071" y="8372"/>
                </a:lnTo>
                <a:close/>
                <a:moveTo>
                  <a:pt x="4065" y="7758"/>
                </a:moveTo>
                <a:cubicBezTo>
                  <a:pt x="4096" y="7756"/>
                  <a:pt x="4120" y="7731"/>
                  <a:pt x="4120" y="7700"/>
                </a:cubicBezTo>
                <a:cubicBezTo>
                  <a:pt x="4120" y="7690"/>
                  <a:pt x="4118" y="7681"/>
                  <a:pt x="4114" y="7673"/>
                </a:cubicBezTo>
                <a:cubicBezTo>
                  <a:pt x="4596" y="7396"/>
                  <a:pt x="4596" y="7396"/>
                  <a:pt x="4596" y="7396"/>
                </a:cubicBezTo>
                <a:cubicBezTo>
                  <a:pt x="4605" y="7410"/>
                  <a:pt x="4620" y="7420"/>
                  <a:pt x="4638" y="7422"/>
                </a:cubicBezTo>
                <a:cubicBezTo>
                  <a:pt x="4638" y="8033"/>
                  <a:pt x="4638" y="8033"/>
                  <a:pt x="4638" y="8033"/>
                </a:cubicBezTo>
                <a:cubicBezTo>
                  <a:pt x="4065" y="8364"/>
                  <a:pt x="4065" y="8364"/>
                  <a:pt x="4065" y="8364"/>
                </a:cubicBezTo>
                <a:lnTo>
                  <a:pt x="4065" y="7758"/>
                </a:lnTo>
                <a:close/>
                <a:moveTo>
                  <a:pt x="4062" y="7642"/>
                </a:moveTo>
                <a:cubicBezTo>
                  <a:pt x="4041" y="7642"/>
                  <a:pt x="4023" y="7652"/>
                  <a:pt x="4013" y="7668"/>
                </a:cubicBezTo>
                <a:cubicBezTo>
                  <a:pt x="3490" y="7368"/>
                  <a:pt x="3490" y="7368"/>
                  <a:pt x="3490" y="7368"/>
                </a:cubicBezTo>
                <a:cubicBezTo>
                  <a:pt x="4063" y="7038"/>
                  <a:pt x="4063" y="7038"/>
                  <a:pt x="4063" y="7038"/>
                </a:cubicBezTo>
                <a:cubicBezTo>
                  <a:pt x="4595" y="7344"/>
                  <a:pt x="4595" y="7344"/>
                  <a:pt x="4595" y="7344"/>
                </a:cubicBezTo>
                <a:cubicBezTo>
                  <a:pt x="4591" y="7351"/>
                  <a:pt x="4589" y="7360"/>
                  <a:pt x="4589" y="7369"/>
                </a:cubicBezTo>
                <a:cubicBezTo>
                  <a:pt x="4589" y="7377"/>
                  <a:pt x="4591" y="7385"/>
                  <a:pt x="4594" y="7392"/>
                </a:cubicBezTo>
                <a:cubicBezTo>
                  <a:pt x="4111" y="7669"/>
                  <a:pt x="4111" y="7669"/>
                  <a:pt x="4111" y="7669"/>
                </a:cubicBezTo>
                <a:cubicBezTo>
                  <a:pt x="4101" y="7653"/>
                  <a:pt x="4083" y="7642"/>
                  <a:pt x="4062" y="7642"/>
                </a:cubicBezTo>
                <a:close/>
                <a:moveTo>
                  <a:pt x="3517" y="8049"/>
                </a:moveTo>
                <a:cubicBezTo>
                  <a:pt x="3519" y="8046"/>
                  <a:pt x="3520" y="8042"/>
                  <a:pt x="3520" y="8037"/>
                </a:cubicBezTo>
                <a:cubicBezTo>
                  <a:pt x="3520" y="8019"/>
                  <a:pt x="3506" y="8005"/>
                  <a:pt x="3489" y="8002"/>
                </a:cubicBezTo>
                <a:cubicBezTo>
                  <a:pt x="3489" y="7373"/>
                  <a:pt x="3489" y="7373"/>
                  <a:pt x="3489" y="7373"/>
                </a:cubicBezTo>
                <a:cubicBezTo>
                  <a:pt x="4010" y="7673"/>
                  <a:pt x="4010" y="7673"/>
                  <a:pt x="4010" y="7673"/>
                </a:cubicBezTo>
                <a:cubicBezTo>
                  <a:pt x="4006" y="7681"/>
                  <a:pt x="4004" y="7690"/>
                  <a:pt x="4004" y="7700"/>
                </a:cubicBezTo>
                <a:cubicBezTo>
                  <a:pt x="4004" y="7731"/>
                  <a:pt x="4029" y="7757"/>
                  <a:pt x="4060" y="7758"/>
                </a:cubicBezTo>
                <a:cubicBezTo>
                  <a:pt x="4060" y="8363"/>
                  <a:pt x="4060" y="8363"/>
                  <a:pt x="4060" y="8363"/>
                </a:cubicBezTo>
                <a:lnTo>
                  <a:pt x="3517" y="8049"/>
                </a:lnTo>
                <a:close/>
                <a:moveTo>
                  <a:pt x="2912" y="8373"/>
                </a:moveTo>
                <a:cubicBezTo>
                  <a:pt x="3455" y="8058"/>
                  <a:pt x="3455" y="8058"/>
                  <a:pt x="3455" y="8058"/>
                </a:cubicBezTo>
                <a:cubicBezTo>
                  <a:pt x="3461" y="8067"/>
                  <a:pt x="3472" y="8073"/>
                  <a:pt x="3484" y="8073"/>
                </a:cubicBezTo>
                <a:cubicBezTo>
                  <a:pt x="3496" y="8073"/>
                  <a:pt x="3506" y="8067"/>
                  <a:pt x="3513" y="8058"/>
                </a:cubicBezTo>
                <a:cubicBezTo>
                  <a:pt x="4055" y="8371"/>
                  <a:pt x="4055" y="8371"/>
                  <a:pt x="4055" y="8371"/>
                </a:cubicBezTo>
                <a:cubicBezTo>
                  <a:pt x="3483" y="8703"/>
                  <a:pt x="3483" y="8703"/>
                  <a:pt x="3483" y="8703"/>
                </a:cubicBezTo>
                <a:lnTo>
                  <a:pt x="2912" y="8373"/>
                </a:lnTo>
                <a:close/>
                <a:moveTo>
                  <a:pt x="2906" y="7703"/>
                </a:moveTo>
                <a:cubicBezTo>
                  <a:pt x="3195" y="7536"/>
                  <a:pt x="3195" y="7536"/>
                  <a:pt x="3195" y="7536"/>
                </a:cubicBezTo>
                <a:cubicBezTo>
                  <a:pt x="3196" y="7536"/>
                  <a:pt x="3196" y="7536"/>
                  <a:pt x="3196" y="7536"/>
                </a:cubicBezTo>
                <a:cubicBezTo>
                  <a:pt x="3196" y="7536"/>
                  <a:pt x="3196" y="7536"/>
                  <a:pt x="3196" y="7536"/>
                </a:cubicBezTo>
                <a:cubicBezTo>
                  <a:pt x="3479" y="7372"/>
                  <a:pt x="3479" y="7372"/>
                  <a:pt x="3479" y="7372"/>
                </a:cubicBezTo>
                <a:cubicBezTo>
                  <a:pt x="3479" y="8002"/>
                  <a:pt x="3479" y="8002"/>
                  <a:pt x="3479" y="8002"/>
                </a:cubicBezTo>
                <a:cubicBezTo>
                  <a:pt x="3461" y="8005"/>
                  <a:pt x="3448" y="8019"/>
                  <a:pt x="3448" y="8037"/>
                </a:cubicBezTo>
                <a:cubicBezTo>
                  <a:pt x="3448" y="8042"/>
                  <a:pt x="3449" y="8046"/>
                  <a:pt x="3450" y="8049"/>
                </a:cubicBezTo>
                <a:cubicBezTo>
                  <a:pt x="2906" y="8365"/>
                  <a:pt x="2906" y="8365"/>
                  <a:pt x="2906" y="8365"/>
                </a:cubicBezTo>
                <a:lnTo>
                  <a:pt x="2906" y="7703"/>
                </a:lnTo>
                <a:close/>
                <a:moveTo>
                  <a:pt x="2616" y="8211"/>
                </a:moveTo>
                <a:cubicBezTo>
                  <a:pt x="2898" y="8374"/>
                  <a:pt x="2898" y="8374"/>
                  <a:pt x="2898" y="8374"/>
                </a:cubicBezTo>
                <a:cubicBezTo>
                  <a:pt x="2899" y="9037"/>
                  <a:pt x="2899" y="9037"/>
                  <a:pt x="2899" y="9037"/>
                </a:cubicBezTo>
                <a:cubicBezTo>
                  <a:pt x="2616" y="9200"/>
                  <a:pt x="2616" y="9200"/>
                  <a:pt x="2616" y="9200"/>
                </a:cubicBezTo>
                <a:lnTo>
                  <a:pt x="2616" y="8211"/>
                </a:lnTo>
                <a:close/>
                <a:moveTo>
                  <a:pt x="2616" y="7539"/>
                </a:moveTo>
                <a:cubicBezTo>
                  <a:pt x="2901" y="7703"/>
                  <a:pt x="2901" y="7703"/>
                  <a:pt x="2901" y="7703"/>
                </a:cubicBezTo>
                <a:cubicBezTo>
                  <a:pt x="2901" y="8365"/>
                  <a:pt x="2901" y="8365"/>
                  <a:pt x="2901" y="8365"/>
                </a:cubicBezTo>
                <a:cubicBezTo>
                  <a:pt x="2616" y="8200"/>
                  <a:pt x="2616" y="8200"/>
                  <a:pt x="2616" y="8200"/>
                </a:cubicBezTo>
                <a:lnTo>
                  <a:pt x="2616" y="7539"/>
                </a:lnTo>
                <a:close/>
                <a:moveTo>
                  <a:pt x="2616" y="7205"/>
                </a:moveTo>
                <a:cubicBezTo>
                  <a:pt x="2861" y="7063"/>
                  <a:pt x="2861" y="7063"/>
                  <a:pt x="2861" y="7063"/>
                </a:cubicBezTo>
                <a:cubicBezTo>
                  <a:pt x="2871" y="7077"/>
                  <a:pt x="2886" y="7085"/>
                  <a:pt x="2904" y="7085"/>
                </a:cubicBezTo>
                <a:cubicBezTo>
                  <a:pt x="2922" y="7085"/>
                  <a:pt x="2937" y="7077"/>
                  <a:pt x="2947" y="7063"/>
                </a:cubicBezTo>
                <a:cubicBezTo>
                  <a:pt x="3191" y="7203"/>
                  <a:pt x="3191" y="7203"/>
                  <a:pt x="3191" y="7203"/>
                </a:cubicBezTo>
                <a:cubicBezTo>
                  <a:pt x="3191" y="7533"/>
                  <a:pt x="3191" y="7533"/>
                  <a:pt x="3191" y="7533"/>
                </a:cubicBezTo>
                <a:cubicBezTo>
                  <a:pt x="2903" y="7699"/>
                  <a:pt x="2903" y="7699"/>
                  <a:pt x="2903" y="7699"/>
                </a:cubicBezTo>
                <a:cubicBezTo>
                  <a:pt x="2616" y="7533"/>
                  <a:pt x="2616" y="7533"/>
                  <a:pt x="2616" y="7533"/>
                </a:cubicBezTo>
                <a:lnTo>
                  <a:pt x="2616" y="7205"/>
                </a:lnTo>
                <a:close/>
                <a:moveTo>
                  <a:pt x="2616" y="6532"/>
                </a:moveTo>
                <a:cubicBezTo>
                  <a:pt x="2899" y="6368"/>
                  <a:pt x="2899" y="6368"/>
                  <a:pt x="2899" y="6368"/>
                </a:cubicBezTo>
                <a:cubicBezTo>
                  <a:pt x="2899" y="6979"/>
                  <a:pt x="2899" y="6979"/>
                  <a:pt x="2899" y="6979"/>
                </a:cubicBezTo>
                <a:cubicBezTo>
                  <a:pt x="2872" y="6981"/>
                  <a:pt x="2851" y="7004"/>
                  <a:pt x="2851" y="7032"/>
                </a:cubicBezTo>
                <a:cubicBezTo>
                  <a:pt x="2851" y="7040"/>
                  <a:pt x="2853" y="7048"/>
                  <a:pt x="2856" y="7055"/>
                </a:cubicBezTo>
                <a:cubicBezTo>
                  <a:pt x="2616" y="7194"/>
                  <a:pt x="2616" y="7194"/>
                  <a:pt x="2616" y="7194"/>
                </a:cubicBezTo>
                <a:lnTo>
                  <a:pt x="2616" y="6532"/>
                </a:lnTo>
                <a:close/>
                <a:moveTo>
                  <a:pt x="2613" y="6528"/>
                </a:moveTo>
                <a:cubicBezTo>
                  <a:pt x="2042" y="6198"/>
                  <a:pt x="2042" y="6198"/>
                  <a:pt x="2042" y="6198"/>
                </a:cubicBezTo>
                <a:cubicBezTo>
                  <a:pt x="2297" y="6050"/>
                  <a:pt x="2297" y="6050"/>
                  <a:pt x="2297" y="6050"/>
                </a:cubicBezTo>
                <a:cubicBezTo>
                  <a:pt x="2304" y="6058"/>
                  <a:pt x="2313" y="6063"/>
                  <a:pt x="2324" y="6063"/>
                </a:cubicBezTo>
                <a:cubicBezTo>
                  <a:pt x="2335" y="6063"/>
                  <a:pt x="2345" y="6058"/>
                  <a:pt x="2352" y="6050"/>
                </a:cubicBezTo>
                <a:cubicBezTo>
                  <a:pt x="2895" y="6365"/>
                  <a:pt x="2895" y="6365"/>
                  <a:pt x="2895" y="6365"/>
                </a:cubicBezTo>
                <a:lnTo>
                  <a:pt x="2613" y="6528"/>
                </a:lnTo>
                <a:close/>
                <a:moveTo>
                  <a:pt x="2324" y="8043"/>
                </a:moveTo>
                <a:cubicBezTo>
                  <a:pt x="2611" y="8208"/>
                  <a:pt x="2611" y="8208"/>
                  <a:pt x="2611" y="8208"/>
                </a:cubicBezTo>
                <a:cubicBezTo>
                  <a:pt x="2611" y="9203"/>
                  <a:pt x="2611" y="9203"/>
                  <a:pt x="2611" y="9203"/>
                </a:cubicBezTo>
                <a:cubicBezTo>
                  <a:pt x="2324" y="9368"/>
                  <a:pt x="2324" y="9368"/>
                  <a:pt x="2324" y="9368"/>
                </a:cubicBezTo>
                <a:cubicBezTo>
                  <a:pt x="1750" y="9036"/>
                  <a:pt x="1750" y="9036"/>
                  <a:pt x="1750" y="9036"/>
                </a:cubicBezTo>
                <a:cubicBezTo>
                  <a:pt x="1750" y="8375"/>
                  <a:pt x="1750" y="8375"/>
                  <a:pt x="1750" y="8375"/>
                </a:cubicBezTo>
                <a:lnTo>
                  <a:pt x="2324" y="8043"/>
                </a:lnTo>
                <a:close/>
                <a:moveTo>
                  <a:pt x="1750" y="6369"/>
                </a:moveTo>
                <a:cubicBezTo>
                  <a:pt x="2273" y="6672"/>
                  <a:pt x="2273" y="6672"/>
                  <a:pt x="2273" y="6672"/>
                </a:cubicBezTo>
                <a:cubicBezTo>
                  <a:pt x="2269" y="6680"/>
                  <a:pt x="2266" y="6689"/>
                  <a:pt x="2266" y="6699"/>
                </a:cubicBezTo>
                <a:cubicBezTo>
                  <a:pt x="2266" y="6730"/>
                  <a:pt x="2291" y="6755"/>
                  <a:pt x="2321" y="6757"/>
                </a:cubicBezTo>
                <a:cubicBezTo>
                  <a:pt x="2321" y="7360"/>
                  <a:pt x="2321" y="7360"/>
                  <a:pt x="2321" y="7360"/>
                </a:cubicBezTo>
                <a:cubicBezTo>
                  <a:pt x="1750" y="7030"/>
                  <a:pt x="1750" y="7030"/>
                  <a:pt x="1750" y="7030"/>
                </a:cubicBezTo>
                <a:lnTo>
                  <a:pt x="1750" y="6369"/>
                </a:lnTo>
                <a:close/>
                <a:moveTo>
                  <a:pt x="1746" y="5697"/>
                </a:moveTo>
                <a:cubicBezTo>
                  <a:pt x="2319" y="5364"/>
                  <a:pt x="2319" y="5364"/>
                  <a:pt x="2319" y="5364"/>
                </a:cubicBezTo>
                <a:cubicBezTo>
                  <a:pt x="2319" y="5695"/>
                  <a:pt x="2319" y="5695"/>
                  <a:pt x="2319" y="5695"/>
                </a:cubicBezTo>
                <a:cubicBezTo>
                  <a:pt x="2031" y="5859"/>
                  <a:pt x="2031" y="5859"/>
                  <a:pt x="2031" y="5859"/>
                </a:cubicBezTo>
                <a:cubicBezTo>
                  <a:pt x="2031" y="5861"/>
                  <a:pt x="2031" y="5861"/>
                  <a:pt x="2031" y="5861"/>
                </a:cubicBezTo>
                <a:cubicBezTo>
                  <a:pt x="2032" y="6192"/>
                  <a:pt x="2032" y="6192"/>
                  <a:pt x="2032" y="6192"/>
                </a:cubicBezTo>
                <a:cubicBezTo>
                  <a:pt x="1746" y="6358"/>
                  <a:pt x="1746" y="6358"/>
                  <a:pt x="1746" y="6358"/>
                </a:cubicBezTo>
                <a:lnTo>
                  <a:pt x="1746" y="5697"/>
                </a:lnTo>
                <a:close/>
                <a:moveTo>
                  <a:pt x="1744" y="5693"/>
                </a:moveTo>
                <a:cubicBezTo>
                  <a:pt x="1459" y="5529"/>
                  <a:pt x="1459" y="5529"/>
                  <a:pt x="1459" y="5529"/>
                </a:cubicBezTo>
                <a:cubicBezTo>
                  <a:pt x="2030" y="5196"/>
                  <a:pt x="2030" y="5196"/>
                  <a:pt x="2030" y="5196"/>
                </a:cubicBezTo>
                <a:cubicBezTo>
                  <a:pt x="2315" y="5361"/>
                  <a:pt x="2315" y="5361"/>
                  <a:pt x="2315" y="5361"/>
                </a:cubicBezTo>
                <a:lnTo>
                  <a:pt x="1744" y="5693"/>
                </a:lnTo>
                <a:close/>
                <a:moveTo>
                  <a:pt x="1458" y="6204"/>
                </a:moveTo>
                <a:cubicBezTo>
                  <a:pt x="1740" y="6367"/>
                  <a:pt x="1740" y="6367"/>
                  <a:pt x="1740" y="6367"/>
                </a:cubicBezTo>
                <a:cubicBezTo>
                  <a:pt x="1740" y="7030"/>
                  <a:pt x="1740" y="7030"/>
                  <a:pt x="1740" y="7030"/>
                </a:cubicBezTo>
                <a:cubicBezTo>
                  <a:pt x="1461" y="7191"/>
                  <a:pt x="1461" y="7191"/>
                  <a:pt x="1461" y="7191"/>
                </a:cubicBezTo>
                <a:lnTo>
                  <a:pt x="1458" y="6204"/>
                </a:lnTo>
                <a:close/>
                <a:moveTo>
                  <a:pt x="1456" y="5533"/>
                </a:moveTo>
                <a:cubicBezTo>
                  <a:pt x="1741" y="5697"/>
                  <a:pt x="1741" y="5697"/>
                  <a:pt x="1741" y="5697"/>
                </a:cubicBezTo>
                <a:cubicBezTo>
                  <a:pt x="1741" y="6357"/>
                  <a:pt x="1741" y="6357"/>
                  <a:pt x="1741" y="6357"/>
                </a:cubicBezTo>
                <a:cubicBezTo>
                  <a:pt x="1458" y="6193"/>
                  <a:pt x="1458" y="6193"/>
                  <a:pt x="1458" y="6193"/>
                </a:cubicBezTo>
                <a:lnTo>
                  <a:pt x="1456" y="5533"/>
                </a:lnTo>
                <a:close/>
                <a:moveTo>
                  <a:pt x="1165" y="6035"/>
                </a:moveTo>
                <a:cubicBezTo>
                  <a:pt x="1453" y="6202"/>
                  <a:pt x="1453" y="6202"/>
                  <a:pt x="1453" y="6202"/>
                </a:cubicBezTo>
                <a:cubicBezTo>
                  <a:pt x="1456" y="7194"/>
                  <a:pt x="1456" y="7194"/>
                  <a:pt x="1456" y="7194"/>
                </a:cubicBezTo>
                <a:cubicBezTo>
                  <a:pt x="1165" y="7363"/>
                  <a:pt x="1165" y="7363"/>
                  <a:pt x="1165" y="7363"/>
                </a:cubicBezTo>
                <a:cubicBezTo>
                  <a:pt x="590" y="7031"/>
                  <a:pt x="590" y="7031"/>
                  <a:pt x="590" y="7031"/>
                </a:cubicBezTo>
                <a:cubicBezTo>
                  <a:pt x="590" y="6366"/>
                  <a:pt x="590" y="6366"/>
                  <a:pt x="590" y="6366"/>
                </a:cubicBezTo>
                <a:lnTo>
                  <a:pt x="1165" y="6035"/>
                </a:lnTo>
                <a:close/>
                <a:moveTo>
                  <a:pt x="875" y="5189"/>
                </a:moveTo>
                <a:cubicBezTo>
                  <a:pt x="878" y="4529"/>
                  <a:pt x="878" y="4529"/>
                  <a:pt x="878" y="4529"/>
                </a:cubicBezTo>
                <a:cubicBezTo>
                  <a:pt x="1113" y="4665"/>
                  <a:pt x="1113" y="4665"/>
                  <a:pt x="1113" y="4665"/>
                </a:cubicBezTo>
                <a:cubicBezTo>
                  <a:pt x="1109" y="4673"/>
                  <a:pt x="1107" y="4682"/>
                  <a:pt x="1107" y="4691"/>
                </a:cubicBezTo>
                <a:cubicBezTo>
                  <a:pt x="1107" y="4722"/>
                  <a:pt x="1131" y="4747"/>
                  <a:pt x="1162" y="4749"/>
                </a:cubicBezTo>
                <a:cubicBezTo>
                  <a:pt x="1162" y="5354"/>
                  <a:pt x="1162" y="5354"/>
                  <a:pt x="1162" y="5354"/>
                </a:cubicBezTo>
                <a:lnTo>
                  <a:pt x="875" y="5189"/>
                </a:lnTo>
                <a:close/>
                <a:moveTo>
                  <a:pt x="873" y="4521"/>
                </a:moveTo>
                <a:cubicBezTo>
                  <a:pt x="592" y="4359"/>
                  <a:pt x="592" y="4359"/>
                  <a:pt x="592" y="4359"/>
                </a:cubicBezTo>
                <a:cubicBezTo>
                  <a:pt x="1165" y="4029"/>
                  <a:pt x="1165" y="4029"/>
                  <a:pt x="1165" y="4029"/>
                </a:cubicBezTo>
                <a:cubicBezTo>
                  <a:pt x="1444" y="4190"/>
                  <a:pt x="1444" y="4190"/>
                  <a:pt x="1444" y="4190"/>
                </a:cubicBezTo>
                <a:lnTo>
                  <a:pt x="873" y="4521"/>
                </a:lnTo>
                <a:close/>
                <a:moveTo>
                  <a:pt x="590" y="4364"/>
                </a:moveTo>
                <a:cubicBezTo>
                  <a:pt x="873" y="4527"/>
                  <a:pt x="873" y="4527"/>
                  <a:pt x="873" y="4527"/>
                </a:cubicBezTo>
                <a:cubicBezTo>
                  <a:pt x="870" y="5186"/>
                  <a:pt x="870" y="5186"/>
                  <a:pt x="870" y="5186"/>
                </a:cubicBezTo>
                <a:cubicBezTo>
                  <a:pt x="590" y="5025"/>
                  <a:pt x="590" y="5025"/>
                  <a:pt x="590" y="5025"/>
                </a:cubicBezTo>
                <a:lnTo>
                  <a:pt x="590" y="4364"/>
                </a:lnTo>
                <a:close/>
                <a:moveTo>
                  <a:pt x="586" y="3690"/>
                </a:moveTo>
                <a:cubicBezTo>
                  <a:pt x="1159" y="3359"/>
                  <a:pt x="1159" y="3359"/>
                  <a:pt x="1159" y="3359"/>
                </a:cubicBezTo>
                <a:cubicBezTo>
                  <a:pt x="1160" y="4021"/>
                  <a:pt x="1160" y="4021"/>
                  <a:pt x="1160" y="4021"/>
                </a:cubicBezTo>
                <a:cubicBezTo>
                  <a:pt x="587" y="4351"/>
                  <a:pt x="587" y="4351"/>
                  <a:pt x="587" y="4351"/>
                </a:cubicBezTo>
                <a:lnTo>
                  <a:pt x="586" y="3690"/>
                </a:lnTo>
                <a:close/>
                <a:moveTo>
                  <a:pt x="10" y="3357"/>
                </a:moveTo>
                <a:cubicBezTo>
                  <a:pt x="584" y="3025"/>
                  <a:pt x="584" y="3025"/>
                  <a:pt x="584" y="3025"/>
                </a:cubicBezTo>
                <a:cubicBezTo>
                  <a:pt x="1156" y="3355"/>
                  <a:pt x="1156" y="3355"/>
                  <a:pt x="1156" y="3355"/>
                </a:cubicBezTo>
                <a:cubicBezTo>
                  <a:pt x="581" y="3687"/>
                  <a:pt x="581" y="3687"/>
                  <a:pt x="581" y="3687"/>
                </a:cubicBezTo>
                <a:cubicBezTo>
                  <a:pt x="581" y="3689"/>
                  <a:pt x="581" y="3689"/>
                  <a:pt x="581" y="3689"/>
                </a:cubicBezTo>
                <a:cubicBezTo>
                  <a:pt x="582" y="4350"/>
                  <a:pt x="582" y="4350"/>
                  <a:pt x="582" y="4350"/>
                </a:cubicBezTo>
                <a:cubicBezTo>
                  <a:pt x="11" y="4021"/>
                  <a:pt x="11" y="4021"/>
                  <a:pt x="11" y="4021"/>
                </a:cubicBezTo>
                <a:lnTo>
                  <a:pt x="10" y="3357"/>
                </a:lnTo>
                <a:close/>
              </a:path>
            </a:pathLst>
          </a:custGeom>
          <a:solidFill>
            <a:schemeClr val="bg1">
              <a:lumMod val="85000"/>
              <a:alpha val="50000"/>
            </a:schemeClr>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pic>
        <p:nvPicPr>
          <p:cNvPr id="27" name="Picture 26" descr="A blue and white gradient&#10;&#10;Description automatically generated">
            <a:extLst>
              <a:ext uri="{FF2B5EF4-FFF2-40B4-BE49-F238E27FC236}">
                <a16:creationId xmlns:a16="http://schemas.microsoft.com/office/drawing/2014/main" id="{F8ECF2B1-3548-48CE-CC8A-B09049E4D98A}"/>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flipH="1">
            <a:off x="0" y="1"/>
            <a:ext cx="5346700" cy="998538"/>
          </a:xfrm>
          <a:prstGeom prst="rect">
            <a:avLst/>
          </a:prstGeom>
        </p:spPr>
      </p:pic>
      <p:grpSp>
        <p:nvGrpSpPr>
          <p:cNvPr id="28" name="Group 27">
            <a:extLst>
              <a:ext uri="{FF2B5EF4-FFF2-40B4-BE49-F238E27FC236}">
                <a16:creationId xmlns:a16="http://schemas.microsoft.com/office/drawing/2014/main" id="{B10DC56B-1D02-E382-3904-7C32731C36AA}"/>
              </a:ext>
            </a:extLst>
          </p:cNvPr>
          <p:cNvGrpSpPr/>
          <p:nvPr/>
        </p:nvGrpSpPr>
        <p:grpSpPr>
          <a:xfrm rot="10335125">
            <a:off x="-2600670" y="-2819602"/>
            <a:ext cx="14849352" cy="9941862"/>
            <a:chOff x="6249468" y="-1100935"/>
            <a:chExt cx="8072278" cy="5404509"/>
          </a:xfrm>
          <a:solidFill>
            <a:schemeClr val="bg1">
              <a:alpha val="29000"/>
            </a:schemeClr>
          </a:solidFill>
        </p:grpSpPr>
        <p:sp>
          <p:nvSpPr>
            <p:cNvPr id="29" name="Freeform 3214">
              <a:extLst>
                <a:ext uri="{FF2B5EF4-FFF2-40B4-BE49-F238E27FC236}">
                  <a16:creationId xmlns:a16="http://schemas.microsoft.com/office/drawing/2014/main" id="{A269D130-D7A5-61A8-0E43-09805E712842}"/>
                </a:ext>
              </a:extLst>
            </p:cNvPr>
            <p:cNvSpPr>
              <a:spLocks noEditPoints="1"/>
            </p:cNvSpPr>
            <p:nvPr/>
          </p:nvSpPr>
          <p:spPr bwMode="auto">
            <a:xfrm>
              <a:off x="6903306" y="-223633"/>
              <a:ext cx="7399129" cy="4494102"/>
            </a:xfrm>
            <a:custGeom>
              <a:avLst/>
              <a:gdLst>
                <a:gd name="T0" fmla="*/ 783 w 1129"/>
                <a:gd name="T1" fmla="*/ 686 h 686"/>
                <a:gd name="T2" fmla="*/ 940 w 1129"/>
                <a:gd name="T3" fmla="*/ 678 h 686"/>
                <a:gd name="T4" fmla="*/ 1052 w 1129"/>
                <a:gd name="T5" fmla="*/ 609 h 686"/>
                <a:gd name="T6" fmla="*/ 1079 w 1129"/>
                <a:gd name="T7" fmla="*/ 599 h 686"/>
                <a:gd name="T8" fmla="*/ 885 w 1129"/>
                <a:gd name="T9" fmla="*/ 625 h 686"/>
                <a:gd name="T10" fmla="*/ 866 w 1129"/>
                <a:gd name="T11" fmla="*/ 588 h 686"/>
                <a:gd name="T12" fmla="*/ 869 w 1129"/>
                <a:gd name="T13" fmla="*/ 587 h 686"/>
                <a:gd name="T14" fmla="*/ 1077 w 1129"/>
                <a:gd name="T15" fmla="*/ 596 h 686"/>
                <a:gd name="T16" fmla="*/ 742 w 1129"/>
                <a:gd name="T17" fmla="*/ 586 h 686"/>
                <a:gd name="T18" fmla="*/ 745 w 1129"/>
                <a:gd name="T19" fmla="*/ 590 h 686"/>
                <a:gd name="T20" fmla="*/ 804 w 1129"/>
                <a:gd name="T21" fmla="*/ 621 h 686"/>
                <a:gd name="T22" fmla="*/ 786 w 1129"/>
                <a:gd name="T23" fmla="*/ 535 h 686"/>
                <a:gd name="T24" fmla="*/ 987 w 1129"/>
                <a:gd name="T25" fmla="*/ 585 h 686"/>
                <a:gd name="T26" fmla="*/ 1007 w 1129"/>
                <a:gd name="T27" fmla="*/ 622 h 686"/>
                <a:gd name="T28" fmla="*/ 1076 w 1129"/>
                <a:gd name="T29" fmla="*/ 597 h 686"/>
                <a:gd name="T30" fmla="*/ 1035 w 1129"/>
                <a:gd name="T31" fmla="*/ 567 h 686"/>
                <a:gd name="T32" fmla="*/ 1036 w 1129"/>
                <a:gd name="T33" fmla="*/ 563 h 686"/>
                <a:gd name="T34" fmla="*/ 674 w 1129"/>
                <a:gd name="T35" fmla="*/ 487 h 686"/>
                <a:gd name="T36" fmla="*/ 695 w 1129"/>
                <a:gd name="T37" fmla="*/ 508 h 686"/>
                <a:gd name="T38" fmla="*/ 674 w 1129"/>
                <a:gd name="T39" fmla="*/ 488 h 686"/>
                <a:gd name="T40" fmla="*/ 733 w 1129"/>
                <a:gd name="T41" fmla="*/ 544 h 686"/>
                <a:gd name="T42" fmla="*/ 757 w 1129"/>
                <a:gd name="T43" fmla="*/ 540 h 686"/>
                <a:gd name="T44" fmla="*/ 761 w 1129"/>
                <a:gd name="T45" fmla="*/ 461 h 686"/>
                <a:gd name="T46" fmla="*/ 605 w 1129"/>
                <a:gd name="T47" fmla="*/ 444 h 686"/>
                <a:gd name="T48" fmla="*/ 487 w 1129"/>
                <a:gd name="T49" fmla="*/ 412 h 686"/>
                <a:gd name="T50" fmla="*/ 671 w 1129"/>
                <a:gd name="T51" fmla="*/ 485 h 686"/>
                <a:gd name="T52" fmla="*/ 418 w 1129"/>
                <a:gd name="T53" fmla="*/ 441 h 686"/>
                <a:gd name="T54" fmla="*/ 484 w 1129"/>
                <a:gd name="T55" fmla="*/ 412 h 686"/>
                <a:gd name="T56" fmla="*/ 552 w 1129"/>
                <a:gd name="T57" fmla="*/ 382 h 686"/>
                <a:gd name="T58" fmla="*/ 600 w 1129"/>
                <a:gd name="T59" fmla="*/ 439 h 686"/>
                <a:gd name="T60" fmla="*/ 616 w 1129"/>
                <a:gd name="T61" fmla="*/ 398 h 686"/>
                <a:gd name="T62" fmla="*/ 360 w 1129"/>
                <a:gd name="T63" fmla="*/ 323 h 686"/>
                <a:gd name="T64" fmla="*/ 359 w 1129"/>
                <a:gd name="T65" fmla="*/ 324 h 686"/>
                <a:gd name="T66" fmla="*/ 266 w 1129"/>
                <a:gd name="T67" fmla="*/ 311 h 686"/>
                <a:gd name="T68" fmla="*/ 346 w 1129"/>
                <a:gd name="T69" fmla="*/ 294 h 686"/>
                <a:gd name="T70" fmla="*/ 327 w 1129"/>
                <a:gd name="T71" fmla="*/ 291 h 686"/>
                <a:gd name="T72" fmla="*/ 327 w 1129"/>
                <a:gd name="T73" fmla="*/ 315 h 686"/>
                <a:gd name="T74" fmla="*/ 355 w 1129"/>
                <a:gd name="T75" fmla="*/ 282 h 686"/>
                <a:gd name="T76" fmla="*/ 308 w 1129"/>
                <a:gd name="T77" fmla="*/ 227 h 686"/>
                <a:gd name="T78" fmla="*/ 335 w 1129"/>
                <a:gd name="T79" fmla="*/ 204 h 686"/>
                <a:gd name="T80" fmla="*/ 363 w 1129"/>
                <a:gd name="T81" fmla="*/ 191 h 686"/>
                <a:gd name="T82" fmla="*/ 374 w 1129"/>
                <a:gd name="T83" fmla="*/ 174 h 686"/>
                <a:gd name="T84" fmla="*/ 53 w 1129"/>
                <a:gd name="T85" fmla="*/ 170 h 686"/>
                <a:gd name="T86" fmla="*/ 302 w 1129"/>
                <a:gd name="T87" fmla="*/ 160 h 686"/>
                <a:gd name="T88" fmla="*/ 320 w 1129"/>
                <a:gd name="T89" fmla="*/ 181 h 686"/>
                <a:gd name="T90" fmla="*/ 293 w 1129"/>
                <a:gd name="T91" fmla="*/ 146 h 686"/>
                <a:gd name="T92" fmla="*/ 220 w 1129"/>
                <a:gd name="T93" fmla="*/ 150 h 686"/>
                <a:gd name="T94" fmla="*/ 339 w 1129"/>
                <a:gd name="T95" fmla="*/ 97 h 686"/>
                <a:gd name="T96" fmla="*/ 264 w 1129"/>
                <a:gd name="T97" fmla="*/ 131 h 686"/>
                <a:gd name="T98" fmla="*/ 114 w 1129"/>
                <a:gd name="T99" fmla="*/ 109 h 686"/>
                <a:gd name="T100" fmla="*/ 216 w 1129"/>
                <a:gd name="T101" fmla="*/ 106 h 686"/>
                <a:gd name="T102" fmla="*/ 371 w 1129"/>
                <a:gd name="T103" fmla="*/ 65 h 686"/>
                <a:gd name="T104" fmla="*/ 327 w 1129"/>
                <a:gd name="T105" fmla="*/ 162 h 686"/>
                <a:gd name="T106" fmla="*/ 371 w 1129"/>
                <a:gd name="T107" fmla="*/ 65 h 686"/>
                <a:gd name="T108" fmla="*/ 94 w 1129"/>
                <a:gd name="T109" fmla="*/ 88 h 686"/>
                <a:gd name="T110" fmla="*/ 34 w 1129"/>
                <a:gd name="T111" fmla="*/ 59 h 686"/>
                <a:gd name="T112" fmla="*/ 59 w 1129"/>
                <a:gd name="T113" fmla="*/ 103 h 686"/>
                <a:gd name="T114" fmla="*/ 110 w 1129"/>
                <a:gd name="T115" fmla="*/ 89 h 686"/>
                <a:gd name="T116" fmla="*/ 107 w 1129"/>
                <a:gd name="T117" fmla="*/ 63 h 686"/>
                <a:gd name="T118" fmla="*/ 193 w 1129"/>
                <a:gd name="T119" fmla="*/ 40 h 686"/>
                <a:gd name="T120" fmla="*/ 35 w 1129"/>
                <a:gd name="T121" fmla="*/ 22 h 686"/>
                <a:gd name="T122" fmla="*/ 33 w 1129"/>
                <a:gd name="T123" fmla="*/ 18 h 6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29" h="686">
                  <a:moveTo>
                    <a:pt x="1093" y="634"/>
                  </a:moveTo>
                  <a:cubicBezTo>
                    <a:pt x="1093" y="634"/>
                    <a:pt x="1093" y="634"/>
                    <a:pt x="1093" y="634"/>
                  </a:cubicBezTo>
                  <a:cubicBezTo>
                    <a:pt x="1128" y="638"/>
                    <a:pt x="1128" y="638"/>
                    <a:pt x="1128" y="638"/>
                  </a:cubicBezTo>
                  <a:cubicBezTo>
                    <a:pt x="1128" y="638"/>
                    <a:pt x="1128" y="637"/>
                    <a:pt x="1128" y="637"/>
                  </a:cubicBezTo>
                  <a:cubicBezTo>
                    <a:pt x="1128" y="637"/>
                    <a:pt x="1128" y="637"/>
                    <a:pt x="1128" y="637"/>
                  </a:cubicBezTo>
                  <a:cubicBezTo>
                    <a:pt x="1093" y="634"/>
                    <a:pt x="1093" y="634"/>
                    <a:pt x="1093" y="634"/>
                  </a:cubicBezTo>
                  <a:moveTo>
                    <a:pt x="889" y="631"/>
                  </a:moveTo>
                  <a:cubicBezTo>
                    <a:pt x="889" y="631"/>
                    <a:pt x="889" y="631"/>
                    <a:pt x="889" y="631"/>
                  </a:cubicBezTo>
                  <a:cubicBezTo>
                    <a:pt x="937" y="678"/>
                    <a:pt x="937" y="678"/>
                    <a:pt x="937" y="678"/>
                  </a:cubicBezTo>
                  <a:cubicBezTo>
                    <a:pt x="937" y="678"/>
                    <a:pt x="937" y="678"/>
                    <a:pt x="937" y="678"/>
                  </a:cubicBezTo>
                  <a:cubicBezTo>
                    <a:pt x="889" y="631"/>
                    <a:pt x="889" y="631"/>
                    <a:pt x="889" y="631"/>
                  </a:cubicBezTo>
                  <a:moveTo>
                    <a:pt x="805" y="624"/>
                  </a:moveTo>
                  <a:cubicBezTo>
                    <a:pt x="783" y="686"/>
                    <a:pt x="783" y="686"/>
                    <a:pt x="783" y="686"/>
                  </a:cubicBezTo>
                  <a:cubicBezTo>
                    <a:pt x="783" y="686"/>
                    <a:pt x="783" y="686"/>
                    <a:pt x="783" y="686"/>
                  </a:cubicBezTo>
                  <a:cubicBezTo>
                    <a:pt x="806" y="624"/>
                    <a:pt x="806" y="624"/>
                    <a:pt x="806" y="624"/>
                  </a:cubicBezTo>
                  <a:cubicBezTo>
                    <a:pt x="805" y="624"/>
                    <a:pt x="805" y="624"/>
                    <a:pt x="805" y="624"/>
                  </a:cubicBezTo>
                  <a:moveTo>
                    <a:pt x="768" y="622"/>
                  </a:moveTo>
                  <a:cubicBezTo>
                    <a:pt x="768" y="622"/>
                    <a:pt x="768" y="622"/>
                    <a:pt x="768" y="622"/>
                  </a:cubicBezTo>
                  <a:cubicBezTo>
                    <a:pt x="781" y="686"/>
                    <a:pt x="781" y="686"/>
                    <a:pt x="781" y="686"/>
                  </a:cubicBezTo>
                  <a:cubicBezTo>
                    <a:pt x="781" y="685"/>
                    <a:pt x="781" y="685"/>
                    <a:pt x="782" y="685"/>
                  </a:cubicBezTo>
                  <a:cubicBezTo>
                    <a:pt x="768" y="622"/>
                    <a:pt x="768" y="622"/>
                    <a:pt x="768" y="622"/>
                  </a:cubicBezTo>
                  <a:moveTo>
                    <a:pt x="770" y="620"/>
                  </a:moveTo>
                  <a:cubicBezTo>
                    <a:pt x="770" y="620"/>
                    <a:pt x="770" y="620"/>
                    <a:pt x="770" y="620"/>
                  </a:cubicBezTo>
                  <a:cubicBezTo>
                    <a:pt x="804" y="622"/>
                    <a:pt x="804" y="622"/>
                    <a:pt x="804" y="622"/>
                  </a:cubicBezTo>
                  <a:cubicBezTo>
                    <a:pt x="804" y="622"/>
                    <a:pt x="804" y="622"/>
                    <a:pt x="804" y="621"/>
                  </a:cubicBezTo>
                  <a:cubicBezTo>
                    <a:pt x="770" y="620"/>
                    <a:pt x="770" y="620"/>
                    <a:pt x="770" y="620"/>
                  </a:cubicBezTo>
                  <a:moveTo>
                    <a:pt x="968" y="613"/>
                  </a:moveTo>
                  <a:cubicBezTo>
                    <a:pt x="940" y="678"/>
                    <a:pt x="940" y="678"/>
                    <a:pt x="940" y="678"/>
                  </a:cubicBezTo>
                  <a:cubicBezTo>
                    <a:pt x="940" y="678"/>
                    <a:pt x="940" y="678"/>
                    <a:pt x="940" y="678"/>
                  </a:cubicBezTo>
                  <a:cubicBezTo>
                    <a:pt x="968" y="613"/>
                    <a:pt x="968" y="613"/>
                    <a:pt x="968" y="613"/>
                  </a:cubicBezTo>
                  <a:cubicBezTo>
                    <a:pt x="968" y="613"/>
                    <a:pt x="968" y="613"/>
                    <a:pt x="968" y="613"/>
                  </a:cubicBezTo>
                  <a:moveTo>
                    <a:pt x="967" y="611"/>
                  </a:moveTo>
                  <a:cubicBezTo>
                    <a:pt x="890" y="628"/>
                    <a:pt x="890" y="628"/>
                    <a:pt x="890" y="628"/>
                  </a:cubicBezTo>
                  <a:cubicBezTo>
                    <a:pt x="890" y="628"/>
                    <a:pt x="890" y="628"/>
                    <a:pt x="890" y="628"/>
                  </a:cubicBezTo>
                  <a:cubicBezTo>
                    <a:pt x="967" y="612"/>
                    <a:pt x="967" y="612"/>
                    <a:pt x="967" y="612"/>
                  </a:cubicBezTo>
                  <a:cubicBezTo>
                    <a:pt x="967" y="612"/>
                    <a:pt x="967" y="612"/>
                    <a:pt x="967" y="611"/>
                  </a:cubicBezTo>
                  <a:moveTo>
                    <a:pt x="1056" y="609"/>
                  </a:moveTo>
                  <a:cubicBezTo>
                    <a:pt x="1056" y="610"/>
                    <a:pt x="1055" y="610"/>
                    <a:pt x="1055" y="610"/>
                  </a:cubicBezTo>
                  <a:cubicBezTo>
                    <a:pt x="1088" y="632"/>
                    <a:pt x="1088" y="632"/>
                    <a:pt x="1088" y="632"/>
                  </a:cubicBezTo>
                  <a:cubicBezTo>
                    <a:pt x="1088" y="632"/>
                    <a:pt x="1088" y="632"/>
                    <a:pt x="1088" y="632"/>
                  </a:cubicBezTo>
                  <a:cubicBezTo>
                    <a:pt x="1056" y="609"/>
                    <a:pt x="1056" y="609"/>
                    <a:pt x="1056" y="609"/>
                  </a:cubicBezTo>
                  <a:moveTo>
                    <a:pt x="1052" y="609"/>
                  </a:moveTo>
                  <a:cubicBezTo>
                    <a:pt x="1009" y="624"/>
                    <a:pt x="1009" y="624"/>
                    <a:pt x="1009" y="624"/>
                  </a:cubicBezTo>
                  <a:cubicBezTo>
                    <a:pt x="1010" y="624"/>
                    <a:pt x="1010" y="624"/>
                    <a:pt x="1010" y="624"/>
                  </a:cubicBezTo>
                  <a:cubicBezTo>
                    <a:pt x="1052" y="609"/>
                    <a:pt x="1052" y="609"/>
                    <a:pt x="1052" y="609"/>
                  </a:cubicBezTo>
                  <a:cubicBezTo>
                    <a:pt x="1052" y="609"/>
                    <a:pt x="1052" y="609"/>
                    <a:pt x="1052" y="609"/>
                  </a:cubicBezTo>
                  <a:moveTo>
                    <a:pt x="1078" y="600"/>
                  </a:moveTo>
                  <a:cubicBezTo>
                    <a:pt x="1078" y="600"/>
                    <a:pt x="1077" y="600"/>
                    <a:pt x="1077" y="600"/>
                  </a:cubicBezTo>
                  <a:cubicBezTo>
                    <a:pt x="1089" y="631"/>
                    <a:pt x="1089" y="631"/>
                    <a:pt x="1089" y="631"/>
                  </a:cubicBezTo>
                  <a:cubicBezTo>
                    <a:pt x="1089" y="631"/>
                    <a:pt x="1089" y="631"/>
                    <a:pt x="1089" y="631"/>
                  </a:cubicBezTo>
                  <a:cubicBezTo>
                    <a:pt x="1078" y="600"/>
                    <a:pt x="1078" y="600"/>
                    <a:pt x="1078" y="600"/>
                  </a:cubicBezTo>
                  <a:moveTo>
                    <a:pt x="1079" y="599"/>
                  </a:moveTo>
                  <a:cubicBezTo>
                    <a:pt x="1079" y="599"/>
                    <a:pt x="1078" y="599"/>
                    <a:pt x="1078" y="600"/>
                  </a:cubicBezTo>
                  <a:cubicBezTo>
                    <a:pt x="1128" y="637"/>
                    <a:pt x="1128" y="637"/>
                    <a:pt x="1128" y="637"/>
                  </a:cubicBezTo>
                  <a:cubicBezTo>
                    <a:pt x="1128" y="637"/>
                    <a:pt x="1128" y="636"/>
                    <a:pt x="1129" y="636"/>
                  </a:cubicBezTo>
                  <a:cubicBezTo>
                    <a:pt x="1079" y="599"/>
                    <a:pt x="1079" y="599"/>
                    <a:pt x="1079" y="599"/>
                  </a:cubicBezTo>
                  <a:moveTo>
                    <a:pt x="1075" y="599"/>
                  </a:moveTo>
                  <a:cubicBezTo>
                    <a:pt x="1056" y="608"/>
                    <a:pt x="1056" y="608"/>
                    <a:pt x="1056" y="608"/>
                  </a:cubicBezTo>
                  <a:cubicBezTo>
                    <a:pt x="1056" y="608"/>
                    <a:pt x="1056" y="608"/>
                    <a:pt x="1056" y="608"/>
                  </a:cubicBezTo>
                  <a:cubicBezTo>
                    <a:pt x="1075" y="599"/>
                    <a:pt x="1075" y="599"/>
                    <a:pt x="1075" y="599"/>
                  </a:cubicBezTo>
                  <a:cubicBezTo>
                    <a:pt x="1075" y="599"/>
                    <a:pt x="1075" y="599"/>
                    <a:pt x="1075" y="599"/>
                  </a:cubicBezTo>
                  <a:moveTo>
                    <a:pt x="744" y="591"/>
                  </a:moveTo>
                  <a:cubicBezTo>
                    <a:pt x="744" y="591"/>
                    <a:pt x="744" y="591"/>
                    <a:pt x="744" y="591"/>
                  </a:cubicBezTo>
                  <a:cubicBezTo>
                    <a:pt x="766" y="618"/>
                    <a:pt x="766" y="618"/>
                    <a:pt x="766" y="618"/>
                  </a:cubicBezTo>
                  <a:cubicBezTo>
                    <a:pt x="766" y="618"/>
                    <a:pt x="766" y="618"/>
                    <a:pt x="767" y="618"/>
                  </a:cubicBezTo>
                  <a:cubicBezTo>
                    <a:pt x="767" y="618"/>
                    <a:pt x="767" y="618"/>
                    <a:pt x="767" y="618"/>
                  </a:cubicBezTo>
                  <a:cubicBezTo>
                    <a:pt x="744" y="591"/>
                    <a:pt x="744" y="591"/>
                    <a:pt x="744" y="591"/>
                  </a:cubicBezTo>
                  <a:moveTo>
                    <a:pt x="868" y="588"/>
                  </a:moveTo>
                  <a:cubicBezTo>
                    <a:pt x="868" y="588"/>
                    <a:pt x="868" y="589"/>
                    <a:pt x="868" y="589"/>
                  </a:cubicBezTo>
                  <a:cubicBezTo>
                    <a:pt x="885" y="625"/>
                    <a:pt x="885" y="625"/>
                    <a:pt x="885" y="625"/>
                  </a:cubicBezTo>
                  <a:cubicBezTo>
                    <a:pt x="885" y="625"/>
                    <a:pt x="885" y="625"/>
                    <a:pt x="885" y="625"/>
                  </a:cubicBezTo>
                  <a:cubicBezTo>
                    <a:pt x="868" y="588"/>
                    <a:pt x="868" y="588"/>
                    <a:pt x="868" y="588"/>
                  </a:cubicBezTo>
                  <a:moveTo>
                    <a:pt x="866" y="588"/>
                  </a:moveTo>
                  <a:cubicBezTo>
                    <a:pt x="836" y="624"/>
                    <a:pt x="836" y="624"/>
                    <a:pt x="836" y="624"/>
                  </a:cubicBezTo>
                  <a:cubicBezTo>
                    <a:pt x="809" y="622"/>
                    <a:pt x="809" y="622"/>
                    <a:pt x="809" y="622"/>
                  </a:cubicBezTo>
                  <a:cubicBezTo>
                    <a:pt x="809" y="622"/>
                    <a:pt x="809" y="622"/>
                    <a:pt x="809" y="622"/>
                  </a:cubicBezTo>
                  <a:cubicBezTo>
                    <a:pt x="835" y="624"/>
                    <a:pt x="835" y="624"/>
                    <a:pt x="835" y="624"/>
                  </a:cubicBezTo>
                  <a:cubicBezTo>
                    <a:pt x="784" y="686"/>
                    <a:pt x="784" y="686"/>
                    <a:pt x="784" y="686"/>
                  </a:cubicBezTo>
                  <a:cubicBezTo>
                    <a:pt x="784" y="686"/>
                    <a:pt x="784" y="686"/>
                    <a:pt x="784" y="686"/>
                  </a:cubicBezTo>
                  <a:cubicBezTo>
                    <a:pt x="836" y="624"/>
                    <a:pt x="836" y="624"/>
                    <a:pt x="836" y="624"/>
                  </a:cubicBezTo>
                  <a:cubicBezTo>
                    <a:pt x="883" y="628"/>
                    <a:pt x="883" y="628"/>
                    <a:pt x="883" y="628"/>
                  </a:cubicBezTo>
                  <a:cubicBezTo>
                    <a:pt x="883" y="628"/>
                    <a:pt x="883" y="628"/>
                    <a:pt x="883" y="628"/>
                  </a:cubicBezTo>
                  <a:cubicBezTo>
                    <a:pt x="836" y="624"/>
                    <a:pt x="836" y="624"/>
                    <a:pt x="836" y="624"/>
                  </a:cubicBezTo>
                  <a:cubicBezTo>
                    <a:pt x="866" y="588"/>
                    <a:pt x="866" y="588"/>
                    <a:pt x="866" y="588"/>
                  </a:cubicBezTo>
                  <a:cubicBezTo>
                    <a:pt x="866" y="588"/>
                    <a:pt x="866" y="588"/>
                    <a:pt x="866" y="588"/>
                  </a:cubicBezTo>
                  <a:moveTo>
                    <a:pt x="865" y="588"/>
                  </a:moveTo>
                  <a:cubicBezTo>
                    <a:pt x="809" y="620"/>
                    <a:pt x="809" y="620"/>
                    <a:pt x="809" y="620"/>
                  </a:cubicBezTo>
                  <a:cubicBezTo>
                    <a:pt x="809" y="620"/>
                    <a:pt x="809" y="620"/>
                    <a:pt x="809" y="621"/>
                  </a:cubicBezTo>
                  <a:cubicBezTo>
                    <a:pt x="866" y="588"/>
                    <a:pt x="866" y="588"/>
                    <a:pt x="866" y="588"/>
                  </a:cubicBezTo>
                  <a:cubicBezTo>
                    <a:pt x="865" y="588"/>
                    <a:pt x="865" y="588"/>
                    <a:pt x="865" y="588"/>
                  </a:cubicBezTo>
                  <a:moveTo>
                    <a:pt x="984" y="585"/>
                  </a:moveTo>
                  <a:cubicBezTo>
                    <a:pt x="969" y="609"/>
                    <a:pt x="969" y="609"/>
                    <a:pt x="969" y="609"/>
                  </a:cubicBezTo>
                  <a:cubicBezTo>
                    <a:pt x="970" y="609"/>
                    <a:pt x="970" y="610"/>
                    <a:pt x="970" y="610"/>
                  </a:cubicBezTo>
                  <a:cubicBezTo>
                    <a:pt x="984" y="585"/>
                    <a:pt x="984" y="585"/>
                    <a:pt x="984" y="585"/>
                  </a:cubicBezTo>
                  <a:cubicBezTo>
                    <a:pt x="984" y="585"/>
                    <a:pt x="984" y="585"/>
                    <a:pt x="984" y="585"/>
                  </a:cubicBezTo>
                  <a:moveTo>
                    <a:pt x="982" y="583"/>
                  </a:moveTo>
                  <a:cubicBezTo>
                    <a:pt x="938" y="604"/>
                    <a:pt x="938" y="604"/>
                    <a:pt x="938" y="604"/>
                  </a:cubicBezTo>
                  <a:cubicBezTo>
                    <a:pt x="869" y="587"/>
                    <a:pt x="869" y="587"/>
                    <a:pt x="869" y="587"/>
                  </a:cubicBezTo>
                  <a:cubicBezTo>
                    <a:pt x="869" y="587"/>
                    <a:pt x="869" y="587"/>
                    <a:pt x="869" y="587"/>
                  </a:cubicBezTo>
                  <a:cubicBezTo>
                    <a:pt x="869" y="587"/>
                    <a:pt x="869" y="587"/>
                    <a:pt x="869" y="587"/>
                  </a:cubicBezTo>
                  <a:cubicBezTo>
                    <a:pt x="938" y="604"/>
                    <a:pt x="938" y="604"/>
                    <a:pt x="938" y="604"/>
                  </a:cubicBezTo>
                  <a:cubicBezTo>
                    <a:pt x="890" y="627"/>
                    <a:pt x="890" y="627"/>
                    <a:pt x="890" y="627"/>
                  </a:cubicBezTo>
                  <a:cubicBezTo>
                    <a:pt x="890" y="627"/>
                    <a:pt x="890" y="627"/>
                    <a:pt x="890" y="627"/>
                  </a:cubicBezTo>
                  <a:cubicBezTo>
                    <a:pt x="939" y="604"/>
                    <a:pt x="939" y="604"/>
                    <a:pt x="939" y="604"/>
                  </a:cubicBezTo>
                  <a:cubicBezTo>
                    <a:pt x="967" y="611"/>
                    <a:pt x="967" y="611"/>
                    <a:pt x="967" y="611"/>
                  </a:cubicBezTo>
                  <a:cubicBezTo>
                    <a:pt x="967" y="611"/>
                    <a:pt x="967" y="611"/>
                    <a:pt x="967" y="611"/>
                  </a:cubicBezTo>
                  <a:cubicBezTo>
                    <a:pt x="967" y="611"/>
                    <a:pt x="967" y="611"/>
                    <a:pt x="967" y="611"/>
                  </a:cubicBezTo>
                  <a:cubicBezTo>
                    <a:pt x="939" y="604"/>
                    <a:pt x="939" y="604"/>
                    <a:pt x="939" y="604"/>
                  </a:cubicBezTo>
                  <a:cubicBezTo>
                    <a:pt x="982" y="583"/>
                    <a:pt x="982" y="583"/>
                    <a:pt x="982" y="583"/>
                  </a:cubicBezTo>
                  <a:cubicBezTo>
                    <a:pt x="982" y="583"/>
                    <a:pt x="982" y="583"/>
                    <a:pt x="982" y="583"/>
                  </a:cubicBezTo>
                  <a:moveTo>
                    <a:pt x="1082" y="564"/>
                  </a:moveTo>
                  <a:cubicBezTo>
                    <a:pt x="1077" y="596"/>
                    <a:pt x="1077" y="596"/>
                    <a:pt x="1077" y="596"/>
                  </a:cubicBezTo>
                  <a:cubicBezTo>
                    <a:pt x="1077" y="596"/>
                    <a:pt x="1077" y="596"/>
                    <a:pt x="1077" y="596"/>
                  </a:cubicBezTo>
                  <a:cubicBezTo>
                    <a:pt x="1077" y="596"/>
                    <a:pt x="1077" y="596"/>
                    <a:pt x="1077" y="596"/>
                  </a:cubicBezTo>
                  <a:cubicBezTo>
                    <a:pt x="1077" y="596"/>
                    <a:pt x="1077" y="596"/>
                    <a:pt x="1077" y="596"/>
                  </a:cubicBezTo>
                  <a:cubicBezTo>
                    <a:pt x="1083" y="564"/>
                    <a:pt x="1083" y="564"/>
                    <a:pt x="1083" y="564"/>
                  </a:cubicBezTo>
                  <a:cubicBezTo>
                    <a:pt x="1083" y="564"/>
                    <a:pt x="1083" y="564"/>
                    <a:pt x="1083" y="564"/>
                  </a:cubicBezTo>
                  <a:cubicBezTo>
                    <a:pt x="1083" y="564"/>
                    <a:pt x="1082" y="564"/>
                    <a:pt x="1082" y="564"/>
                  </a:cubicBezTo>
                  <a:moveTo>
                    <a:pt x="757" y="556"/>
                  </a:moveTo>
                  <a:cubicBezTo>
                    <a:pt x="743" y="586"/>
                    <a:pt x="743" y="586"/>
                    <a:pt x="743" y="586"/>
                  </a:cubicBezTo>
                  <a:cubicBezTo>
                    <a:pt x="743" y="586"/>
                    <a:pt x="743" y="586"/>
                    <a:pt x="744" y="587"/>
                  </a:cubicBezTo>
                  <a:cubicBezTo>
                    <a:pt x="757" y="556"/>
                    <a:pt x="757" y="556"/>
                    <a:pt x="757" y="556"/>
                  </a:cubicBezTo>
                  <a:cubicBezTo>
                    <a:pt x="757" y="556"/>
                    <a:pt x="757" y="556"/>
                    <a:pt x="757" y="556"/>
                  </a:cubicBezTo>
                  <a:moveTo>
                    <a:pt x="735" y="547"/>
                  </a:moveTo>
                  <a:cubicBezTo>
                    <a:pt x="735" y="547"/>
                    <a:pt x="735" y="547"/>
                    <a:pt x="735" y="547"/>
                  </a:cubicBezTo>
                  <a:cubicBezTo>
                    <a:pt x="742" y="586"/>
                    <a:pt x="742" y="586"/>
                    <a:pt x="742" y="586"/>
                  </a:cubicBezTo>
                  <a:cubicBezTo>
                    <a:pt x="742" y="586"/>
                    <a:pt x="742" y="586"/>
                    <a:pt x="742" y="586"/>
                  </a:cubicBezTo>
                  <a:cubicBezTo>
                    <a:pt x="735" y="547"/>
                    <a:pt x="735" y="547"/>
                    <a:pt x="735" y="547"/>
                  </a:cubicBezTo>
                  <a:moveTo>
                    <a:pt x="736" y="546"/>
                  </a:moveTo>
                  <a:cubicBezTo>
                    <a:pt x="736" y="546"/>
                    <a:pt x="736" y="546"/>
                    <a:pt x="736" y="546"/>
                  </a:cubicBezTo>
                  <a:cubicBezTo>
                    <a:pt x="756" y="554"/>
                    <a:pt x="756" y="554"/>
                    <a:pt x="756" y="554"/>
                  </a:cubicBezTo>
                  <a:cubicBezTo>
                    <a:pt x="756" y="554"/>
                    <a:pt x="756" y="554"/>
                    <a:pt x="756" y="554"/>
                  </a:cubicBezTo>
                  <a:cubicBezTo>
                    <a:pt x="736" y="546"/>
                    <a:pt x="736" y="546"/>
                    <a:pt x="736" y="546"/>
                  </a:cubicBezTo>
                  <a:moveTo>
                    <a:pt x="787" y="536"/>
                  </a:moveTo>
                  <a:cubicBezTo>
                    <a:pt x="771" y="604"/>
                    <a:pt x="771" y="604"/>
                    <a:pt x="771" y="604"/>
                  </a:cubicBezTo>
                  <a:cubicBezTo>
                    <a:pt x="765" y="600"/>
                    <a:pt x="765" y="600"/>
                    <a:pt x="765" y="600"/>
                  </a:cubicBezTo>
                  <a:cubicBezTo>
                    <a:pt x="758" y="556"/>
                    <a:pt x="758" y="556"/>
                    <a:pt x="758" y="556"/>
                  </a:cubicBezTo>
                  <a:cubicBezTo>
                    <a:pt x="758" y="556"/>
                    <a:pt x="758" y="556"/>
                    <a:pt x="758" y="556"/>
                  </a:cubicBezTo>
                  <a:cubicBezTo>
                    <a:pt x="765" y="600"/>
                    <a:pt x="765" y="600"/>
                    <a:pt x="765" y="600"/>
                  </a:cubicBezTo>
                  <a:cubicBezTo>
                    <a:pt x="745" y="590"/>
                    <a:pt x="745" y="590"/>
                    <a:pt x="745" y="590"/>
                  </a:cubicBezTo>
                  <a:cubicBezTo>
                    <a:pt x="745" y="590"/>
                    <a:pt x="745" y="590"/>
                    <a:pt x="745" y="590"/>
                  </a:cubicBezTo>
                  <a:cubicBezTo>
                    <a:pt x="765" y="601"/>
                    <a:pt x="765" y="601"/>
                    <a:pt x="765" y="601"/>
                  </a:cubicBezTo>
                  <a:cubicBezTo>
                    <a:pt x="767" y="618"/>
                    <a:pt x="767" y="618"/>
                    <a:pt x="767" y="618"/>
                  </a:cubicBezTo>
                  <a:cubicBezTo>
                    <a:pt x="767" y="618"/>
                    <a:pt x="767" y="618"/>
                    <a:pt x="768" y="618"/>
                  </a:cubicBezTo>
                  <a:cubicBezTo>
                    <a:pt x="765" y="601"/>
                    <a:pt x="765" y="601"/>
                    <a:pt x="765" y="601"/>
                  </a:cubicBezTo>
                  <a:cubicBezTo>
                    <a:pt x="771" y="604"/>
                    <a:pt x="771" y="604"/>
                    <a:pt x="771" y="604"/>
                  </a:cubicBezTo>
                  <a:cubicBezTo>
                    <a:pt x="768" y="618"/>
                    <a:pt x="768" y="618"/>
                    <a:pt x="768" y="618"/>
                  </a:cubicBezTo>
                  <a:cubicBezTo>
                    <a:pt x="768" y="618"/>
                    <a:pt x="768" y="618"/>
                    <a:pt x="768" y="618"/>
                  </a:cubicBezTo>
                  <a:cubicBezTo>
                    <a:pt x="772" y="604"/>
                    <a:pt x="772" y="604"/>
                    <a:pt x="772" y="604"/>
                  </a:cubicBezTo>
                  <a:cubicBezTo>
                    <a:pt x="788" y="613"/>
                    <a:pt x="788" y="613"/>
                    <a:pt x="788" y="613"/>
                  </a:cubicBezTo>
                  <a:cubicBezTo>
                    <a:pt x="769" y="619"/>
                    <a:pt x="769" y="619"/>
                    <a:pt x="769" y="619"/>
                  </a:cubicBezTo>
                  <a:cubicBezTo>
                    <a:pt x="769" y="619"/>
                    <a:pt x="770" y="619"/>
                    <a:pt x="770" y="619"/>
                  </a:cubicBezTo>
                  <a:cubicBezTo>
                    <a:pt x="789" y="613"/>
                    <a:pt x="789" y="613"/>
                    <a:pt x="789" y="613"/>
                  </a:cubicBezTo>
                  <a:cubicBezTo>
                    <a:pt x="804" y="621"/>
                    <a:pt x="804" y="621"/>
                    <a:pt x="804" y="621"/>
                  </a:cubicBezTo>
                  <a:cubicBezTo>
                    <a:pt x="804" y="621"/>
                    <a:pt x="804" y="620"/>
                    <a:pt x="804" y="620"/>
                  </a:cubicBezTo>
                  <a:cubicBezTo>
                    <a:pt x="789" y="613"/>
                    <a:pt x="789" y="613"/>
                    <a:pt x="789" y="613"/>
                  </a:cubicBezTo>
                  <a:cubicBezTo>
                    <a:pt x="865" y="588"/>
                    <a:pt x="865" y="588"/>
                    <a:pt x="865" y="588"/>
                  </a:cubicBezTo>
                  <a:cubicBezTo>
                    <a:pt x="865" y="587"/>
                    <a:pt x="865" y="587"/>
                    <a:pt x="865" y="587"/>
                  </a:cubicBezTo>
                  <a:cubicBezTo>
                    <a:pt x="789" y="613"/>
                    <a:pt x="789" y="613"/>
                    <a:pt x="789" y="613"/>
                  </a:cubicBezTo>
                  <a:cubicBezTo>
                    <a:pt x="772" y="604"/>
                    <a:pt x="772" y="604"/>
                    <a:pt x="772" y="604"/>
                  </a:cubicBezTo>
                  <a:cubicBezTo>
                    <a:pt x="788" y="536"/>
                    <a:pt x="788" y="536"/>
                    <a:pt x="788" y="536"/>
                  </a:cubicBezTo>
                  <a:cubicBezTo>
                    <a:pt x="788" y="536"/>
                    <a:pt x="787" y="536"/>
                    <a:pt x="787" y="536"/>
                  </a:cubicBezTo>
                  <a:moveTo>
                    <a:pt x="786" y="534"/>
                  </a:moveTo>
                  <a:cubicBezTo>
                    <a:pt x="759" y="553"/>
                    <a:pt x="759" y="553"/>
                    <a:pt x="759" y="553"/>
                  </a:cubicBezTo>
                  <a:cubicBezTo>
                    <a:pt x="759" y="553"/>
                    <a:pt x="760" y="553"/>
                    <a:pt x="760" y="553"/>
                  </a:cubicBezTo>
                  <a:cubicBezTo>
                    <a:pt x="760" y="553"/>
                    <a:pt x="760" y="553"/>
                    <a:pt x="760" y="553"/>
                  </a:cubicBezTo>
                  <a:cubicBezTo>
                    <a:pt x="786" y="535"/>
                    <a:pt x="786" y="535"/>
                    <a:pt x="786" y="535"/>
                  </a:cubicBezTo>
                  <a:cubicBezTo>
                    <a:pt x="786" y="535"/>
                    <a:pt x="786" y="535"/>
                    <a:pt x="786" y="535"/>
                  </a:cubicBezTo>
                  <a:cubicBezTo>
                    <a:pt x="786" y="534"/>
                    <a:pt x="786" y="534"/>
                    <a:pt x="786" y="534"/>
                  </a:cubicBezTo>
                  <a:moveTo>
                    <a:pt x="1000" y="610"/>
                  </a:moveTo>
                  <a:cubicBezTo>
                    <a:pt x="995" y="600"/>
                    <a:pt x="995" y="600"/>
                    <a:pt x="995" y="600"/>
                  </a:cubicBezTo>
                  <a:cubicBezTo>
                    <a:pt x="1009" y="594"/>
                    <a:pt x="1009" y="594"/>
                    <a:pt x="1009" y="594"/>
                  </a:cubicBezTo>
                  <a:cubicBezTo>
                    <a:pt x="1008" y="610"/>
                    <a:pt x="1008" y="610"/>
                    <a:pt x="1008" y="610"/>
                  </a:cubicBezTo>
                  <a:cubicBezTo>
                    <a:pt x="1000" y="610"/>
                    <a:pt x="1000" y="610"/>
                    <a:pt x="1000" y="610"/>
                  </a:cubicBezTo>
                  <a:moveTo>
                    <a:pt x="1013" y="529"/>
                  </a:moveTo>
                  <a:cubicBezTo>
                    <a:pt x="1010" y="574"/>
                    <a:pt x="1010" y="574"/>
                    <a:pt x="1010" y="574"/>
                  </a:cubicBezTo>
                  <a:cubicBezTo>
                    <a:pt x="989" y="580"/>
                    <a:pt x="989" y="580"/>
                    <a:pt x="989" y="580"/>
                  </a:cubicBezTo>
                  <a:cubicBezTo>
                    <a:pt x="989" y="581"/>
                    <a:pt x="989" y="581"/>
                    <a:pt x="989" y="581"/>
                  </a:cubicBezTo>
                  <a:cubicBezTo>
                    <a:pt x="1010" y="574"/>
                    <a:pt x="1010" y="574"/>
                    <a:pt x="1010" y="574"/>
                  </a:cubicBezTo>
                  <a:cubicBezTo>
                    <a:pt x="1009" y="594"/>
                    <a:pt x="1009" y="594"/>
                    <a:pt x="1009" y="594"/>
                  </a:cubicBezTo>
                  <a:cubicBezTo>
                    <a:pt x="995" y="600"/>
                    <a:pt x="995" y="600"/>
                    <a:pt x="995" y="600"/>
                  </a:cubicBezTo>
                  <a:cubicBezTo>
                    <a:pt x="987" y="585"/>
                    <a:pt x="987" y="585"/>
                    <a:pt x="987" y="585"/>
                  </a:cubicBezTo>
                  <a:cubicBezTo>
                    <a:pt x="987" y="585"/>
                    <a:pt x="987" y="585"/>
                    <a:pt x="987" y="585"/>
                  </a:cubicBezTo>
                  <a:cubicBezTo>
                    <a:pt x="994" y="600"/>
                    <a:pt x="994" y="600"/>
                    <a:pt x="994" y="600"/>
                  </a:cubicBezTo>
                  <a:cubicBezTo>
                    <a:pt x="970" y="610"/>
                    <a:pt x="970" y="610"/>
                    <a:pt x="970" y="610"/>
                  </a:cubicBezTo>
                  <a:cubicBezTo>
                    <a:pt x="970" y="610"/>
                    <a:pt x="970" y="610"/>
                    <a:pt x="971" y="611"/>
                  </a:cubicBezTo>
                  <a:cubicBezTo>
                    <a:pt x="994" y="600"/>
                    <a:pt x="994" y="600"/>
                    <a:pt x="994" y="600"/>
                  </a:cubicBezTo>
                  <a:cubicBezTo>
                    <a:pt x="999" y="610"/>
                    <a:pt x="999" y="610"/>
                    <a:pt x="999" y="610"/>
                  </a:cubicBezTo>
                  <a:cubicBezTo>
                    <a:pt x="971" y="611"/>
                    <a:pt x="971" y="611"/>
                    <a:pt x="971" y="611"/>
                  </a:cubicBezTo>
                  <a:cubicBezTo>
                    <a:pt x="971" y="611"/>
                    <a:pt x="971" y="611"/>
                    <a:pt x="971" y="611"/>
                  </a:cubicBezTo>
                  <a:cubicBezTo>
                    <a:pt x="999" y="610"/>
                    <a:pt x="999" y="610"/>
                    <a:pt x="999" y="610"/>
                  </a:cubicBezTo>
                  <a:cubicBezTo>
                    <a:pt x="1006" y="623"/>
                    <a:pt x="1006" y="623"/>
                    <a:pt x="1006" y="623"/>
                  </a:cubicBezTo>
                  <a:cubicBezTo>
                    <a:pt x="1006" y="623"/>
                    <a:pt x="1006" y="623"/>
                    <a:pt x="1006" y="623"/>
                  </a:cubicBezTo>
                  <a:cubicBezTo>
                    <a:pt x="1000" y="610"/>
                    <a:pt x="1000" y="610"/>
                    <a:pt x="1000" y="610"/>
                  </a:cubicBezTo>
                  <a:cubicBezTo>
                    <a:pt x="1008" y="610"/>
                    <a:pt x="1008" y="610"/>
                    <a:pt x="1008" y="610"/>
                  </a:cubicBezTo>
                  <a:cubicBezTo>
                    <a:pt x="1007" y="622"/>
                    <a:pt x="1007" y="622"/>
                    <a:pt x="1007" y="622"/>
                  </a:cubicBezTo>
                  <a:cubicBezTo>
                    <a:pt x="1007" y="622"/>
                    <a:pt x="1007" y="622"/>
                    <a:pt x="1007" y="622"/>
                  </a:cubicBezTo>
                  <a:cubicBezTo>
                    <a:pt x="1007" y="622"/>
                    <a:pt x="1007" y="622"/>
                    <a:pt x="1007" y="622"/>
                  </a:cubicBezTo>
                  <a:cubicBezTo>
                    <a:pt x="1008" y="610"/>
                    <a:pt x="1008" y="610"/>
                    <a:pt x="1008" y="610"/>
                  </a:cubicBezTo>
                  <a:cubicBezTo>
                    <a:pt x="1052" y="609"/>
                    <a:pt x="1052" y="609"/>
                    <a:pt x="1052" y="609"/>
                  </a:cubicBezTo>
                  <a:cubicBezTo>
                    <a:pt x="1052" y="609"/>
                    <a:pt x="1052" y="608"/>
                    <a:pt x="1052" y="608"/>
                  </a:cubicBezTo>
                  <a:cubicBezTo>
                    <a:pt x="1008" y="610"/>
                    <a:pt x="1008" y="610"/>
                    <a:pt x="1008" y="610"/>
                  </a:cubicBezTo>
                  <a:cubicBezTo>
                    <a:pt x="1009" y="594"/>
                    <a:pt x="1009" y="594"/>
                    <a:pt x="1009" y="594"/>
                  </a:cubicBezTo>
                  <a:cubicBezTo>
                    <a:pt x="1050" y="576"/>
                    <a:pt x="1050" y="576"/>
                    <a:pt x="1050" y="576"/>
                  </a:cubicBezTo>
                  <a:cubicBezTo>
                    <a:pt x="1066" y="589"/>
                    <a:pt x="1066" y="589"/>
                    <a:pt x="1066" y="589"/>
                  </a:cubicBezTo>
                  <a:cubicBezTo>
                    <a:pt x="1055" y="607"/>
                    <a:pt x="1055" y="607"/>
                    <a:pt x="1055" y="607"/>
                  </a:cubicBezTo>
                  <a:cubicBezTo>
                    <a:pt x="1055" y="607"/>
                    <a:pt x="1055" y="607"/>
                    <a:pt x="1055" y="607"/>
                  </a:cubicBezTo>
                  <a:cubicBezTo>
                    <a:pt x="1066" y="589"/>
                    <a:pt x="1066" y="589"/>
                    <a:pt x="1066" y="589"/>
                  </a:cubicBezTo>
                  <a:cubicBezTo>
                    <a:pt x="1075" y="597"/>
                    <a:pt x="1075" y="597"/>
                    <a:pt x="1075" y="597"/>
                  </a:cubicBezTo>
                  <a:cubicBezTo>
                    <a:pt x="1075" y="597"/>
                    <a:pt x="1075" y="597"/>
                    <a:pt x="1076" y="597"/>
                  </a:cubicBezTo>
                  <a:cubicBezTo>
                    <a:pt x="1066" y="589"/>
                    <a:pt x="1066" y="589"/>
                    <a:pt x="1066" y="589"/>
                  </a:cubicBezTo>
                  <a:cubicBezTo>
                    <a:pt x="1082" y="564"/>
                    <a:pt x="1082" y="564"/>
                    <a:pt x="1082" y="564"/>
                  </a:cubicBezTo>
                  <a:cubicBezTo>
                    <a:pt x="1082" y="564"/>
                    <a:pt x="1082" y="564"/>
                    <a:pt x="1081" y="564"/>
                  </a:cubicBezTo>
                  <a:cubicBezTo>
                    <a:pt x="1066" y="589"/>
                    <a:pt x="1066" y="589"/>
                    <a:pt x="1066" y="589"/>
                  </a:cubicBezTo>
                  <a:cubicBezTo>
                    <a:pt x="1050" y="576"/>
                    <a:pt x="1050" y="576"/>
                    <a:pt x="1050" y="576"/>
                  </a:cubicBezTo>
                  <a:cubicBezTo>
                    <a:pt x="1081" y="563"/>
                    <a:pt x="1081" y="563"/>
                    <a:pt x="1081" y="563"/>
                  </a:cubicBezTo>
                  <a:cubicBezTo>
                    <a:pt x="1081" y="563"/>
                    <a:pt x="1081" y="563"/>
                    <a:pt x="1080" y="563"/>
                  </a:cubicBezTo>
                  <a:cubicBezTo>
                    <a:pt x="1050" y="576"/>
                    <a:pt x="1050" y="576"/>
                    <a:pt x="1050" y="576"/>
                  </a:cubicBezTo>
                  <a:cubicBezTo>
                    <a:pt x="1039" y="567"/>
                    <a:pt x="1039" y="567"/>
                    <a:pt x="1039" y="567"/>
                  </a:cubicBezTo>
                  <a:cubicBezTo>
                    <a:pt x="1039" y="567"/>
                    <a:pt x="1039" y="567"/>
                    <a:pt x="1039" y="567"/>
                  </a:cubicBezTo>
                  <a:cubicBezTo>
                    <a:pt x="1050" y="576"/>
                    <a:pt x="1050" y="576"/>
                    <a:pt x="1050" y="576"/>
                  </a:cubicBezTo>
                  <a:cubicBezTo>
                    <a:pt x="1009" y="593"/>
                    <a:pt x="1009" y="593"/>
                    <a:pt x="1009" y="593"/>
                  </a:cubicBezTo>
                  <a:cubicBezTo>
                    <a:pt x="1011" y="574"/>
                    <a:pt x="1011" y="574"/>
                    <a:pt x="1011" y="574"/>
                  </a:cubicBezTo>
                  <a:cubicBezTo>
                    <a:pt x="1035" y="567"/>
                    <a:pt x="1035" y="567"/>
                    <a:pt x="1035" y="567"/>
                  </a:cubicBezTo>
                  <a:cubicBezTo>
                    <a:pt x="1035" y="566"/>
                    <a:pt x="1035" y="566"/>
                    <a:pt x="1035" y="566"/>
                  </a:cubicBezTo>
                  <a:cubicBezTo>
                    <a:pt x="1011" y="574"/>
                    <a:pt x="1011" y="574"/>
                    <a:pt x="1011" y="574"/>
                  </a:cubicBezTo>
                  <a:cubicBezTo>
                    <a:pt x="1013" y="529"/>
                    <a:pt x="1013" y="529"/>
                    <a:pt x="1013" y="529"/>
                  </a:cubicBezTo>
                  <a:cubicBezTo>
                    <a:pt x="1013" y="529"/>
                    <a:pt x="1013" y="529"/>
                    <a:pt x="1013" y="529"/>
                  </a:cubicBezTo>
                  <a:cubicBezTo>
                    <a:pt x="1013" y="529"/>
                    <a:pt x="1013" y="529"/>
                    <a:pt x="1013" y="529"/>
                  </a:cubicBezTo>
                  <a:moveTo>
                    <a:pt x="1012" y="529"/>
                  </a:moveTo>
                  <a:cubicBezTo>
                    <a:pt x="987" y="578"/>
                    <a:pt x="987" y="578"/>
                    <a:pt x="987" y="578"/>
                  </a:cubicBezTo>
                  <a:cubicBezTo>
                    <a:pt x="987" y="578"/>
                    <a:pt x="987" y="579"/>
                    <a:pt x="987" y="579"/>
                  </a:cubicBezTo>
                  <a:cubicBezTo>
                    <a:pt x="1013" y="529"/>
                    <a:pt x="1013" y="529"/>
                    <a:pt x="1013" y="529"/>
                  </a:cubicBezTo>
                  <a:cubicBezTo>
                    <a:pt x="1013" y="529"/>
                    <a:pt x="1012" y="529"/>
                    <a:pt x="1012" y="529"/>
                  </a:cubicBezTo>
                  <a:moveTo>
                    <a:pt x="1015" y="529"/>
                  </a:moveTo>
                  <a:cubicBezTo>
                    <a:pt x="1014" y="529"/>
                    <a:pt x="1014" y="529"/>
                    <a:pt x="1014" y="529"/>
                  </a:cubicBezTo>
                  <a:cubicBezTo>
                    <a:pt x="1036" y="563"/>
                    <a:pt x="1036" y="563"/>
                    <a:pt x="1036" y="563"/>
                  </a:cubicBezTo>
                  <a:cubicBezTo>
                    <a:pt x="1036" y="563"/>
                    <a:pt x="1036" y="563"/>
                    <a:pt x="1036" y="563"/>
                  </a:cubicBezTo>
                  <a:cubicBezTo>
                    <a:pt x="1015" y="529"/>
                    <a:pt x="1015" y="529"/>
                    <a:pt x="1015" y="529"/>
                  </a:cubicBezTo>
                  <a:moveTo>
                    <a:pt x="692" y="525"/>
                  </a:moveTo>
                  <a:cubicBezTo>
                    <a:pt x="692" y="525"/>
                    <a:pt x="692" y="525"/>
                    <a:pt x="692" y="525"/>
                  </a:cubicBezTo>
                  <a:cubicBezTo>
                    <a:pt x="733" y="545"/>
                    <a:pt x="733" y="545"/>
                    <a:pt x="733" y="545"/>
                  </a:cubicBezTo>
                  <a:cubicBezTo>
                    <a:pt x="733" y="545"/>
                    <a:pt x="733" y="544"/>
                    <a:pt x="733" y="544"/>
                  </a:cubicBezTo>
                  <a:cubicBezTo>
                    <a:pt x="692" y="525"/>
                    <a:pt x="692" y="525"/>
                    <a:pt x="692" y="525"/>
                  </a:cubicBezTo>
                  <a:moveTo>
                    <a:pt x="670" y="488"/>
                  </a:moveTo>
                  <a:cubicBezTo>
                    <a:pt x="605" y="514"/>
                    <a:pt x="605" y="514"/>
                    <a:pt x="605" y="514"/>
                  </a:cubicBezTo>
                  <a:cubicBezTo>
                    <a:pt x="605" y="514"/>
                    <a:pt x="605" y="514"/>
                    <a:pt x="605" y="514"/>
                  </a:cubicBezTo>
                  <a:cubicBezTo>
                    <a:pt x="671" y="488"/>
                    <a:pt x="671" y="488"/>
                    <a:pt x="671" y="488"/>
                  </a:cubicBezTo>
                  <a:cubicBezTo>
                    <a:pt x="670" y="488"/>
                    <a:pt x="670" y="488"/>
                    <a:pt x="670" y="488"/>
                  </a:cubicBezTo>
                  <a:moveTo>
                    <a:pt x="702" y="479"/>
                  </a:moveTo>
                  <a:cubicBezTo>
                    <a:pt x="674" y="486"/>
                    <a:pt x="674" y="486"/>
                    <a:pt x="674" y="486"/>
                  </a:cubicBezTo>
                  <a:cubicBezTo>
                    <a:pt x="674" y="486"/>
                    <a:pt x="674" y="487"/>
                    <a:pt x="674" y="487"/>
                  </a:cubicBezTo>
                  <a:cubicBezTo>
                    <a:pt x="702" y="479"/>
                    <a:pt x="702" y="479"/>
                    <a:pt x="702" y="479"/>
                  </a:cubicBezTo>
                  <a:cubicBezTo>
                    <a:pt x="702" y="479"/>
                    <a:pt x="702" y="479"/>
                    <a:pt x="702" y="479"/>
                  </a:cubicBezTo>
                  <a:moveTo>
                    <a:pt x="495" y="469"/>
                  </a:moveTo>
                  <a:cubicBezTo>
                    <a:pt x="429" y="470"/>
                    <a:pt x="429" y="470"/>
                    <a:pt x="429" y="470"/>
                  </a:cubicBezTo>
                  <a:cubicBezTo>
                    <a:pt x="429" y="470"/>
                    <a:pt x="429" y="470"/>
                    <a:pt x="429" y="470"/>
                  </a:cubicBezTo>
                  <a:cubicBezTo>
                    <a:pt x="495" y="469"/>
                    <a:pt x="495" y="469"/>
                    <a:pt x="495" y="469"/>
                  </a:cubicBezTo>
                  <a:cubicBezTo>
                    <a:pt x="495" y="469"/>
                    <a:pt x="495" y="469"/>
                    <a:pt x="495" y="469"/>
                  </a:cubicBezTo>
                  <a:moveTo>
                    <a:pt x="762" y="461"/>
                  </a:moveTo>
                  <a:cubicBezTo>
                    <a:pt x="753" y="501"/>
                    <a:pt x="753" y="501"/>
                    <a:pt x="753" y="501"/>
                  </a:cubicBezTo>
                  <a:cubicBezTo>
                    <a:pt x="754" y="501"/>
                    <a:pt x="754" y="501"/>
                    <a:pt x="754" y="501"/>
                  </a:cubicBezTo>
                  <a:cubicBezTo>
                    <a:pt x="763" y="461"/>
                    <a:pt x="763" y="461"/>
                    <a:pt x="763" y="461"/>
                  </a:cubicBezTo>
                  <a:cubicBezTo>
                    <a:pt x="763" y="461"/>
                    <a:pt x="763" y="461"/>
                    <a:pt x="762" y="461"/>
                  </a:cubicBezTo>
                  <a:moveTo>
                    <a:pt x="701" y="514"/>
                  </a:moveTo>
                  <a:cubicBezTo>
                    <a:pt x="695" y="508"/>
                    <a:pt x="695" y="508"/>
                    <a:pt x="695" y="508"/>
                  </a:cubicBezTo>
                  <a:cubicBezTo>
                    <a:pt x="699" y="498"/>
                    <a:pt x="699" y="498"/>
                    <a:pt x="699" y="498"/>
                  </a:cubicBezTo>
                  <a:cubicBezTo>
                    <a:pt x="713" y="503"/>
                    <a:pt x="713" y="503"/>
                    <a:pt x="713" y="503"/>
                  </a:cubicBezTo>
                  <a:cubicBezTo>
                    <a:pt x="701" y="514"/>
                    <a:pt x="701" y="514"/>
                    <a:pt x="701" y="514"/>
                  </a:cubicBezTo>
                  <a:moveTo>
                    <a:pt x="761" y="461"/>
                  </a:moveTo>
                  <a:cubicBezTo>
                    <a:pt x="728" y="490"/>
                    <a:pt x="728" y="490"/>
                    <a:pt x="728" y="490"/>
                  </a:cubicBezTo>
                  <a:cubicBezTo>
                    <a:pt x="708" y="479"/>
                    <a:pt x="708" y="479"/>
                    <a:pt x="708" y="479"/>
                  </a:cubicBezTo>
                  <a:cubicBezTo>
                    <a:pt x="708" y="480"/>
                    <a:pt x="708" y="480"/>
                    <a:pt x="708" y="480"/>
                  </a:cubicBezTo>
                  <a:cubicBezTo>
                    <a:pt x="728" y="490"/>
                    <a:pt x="728" y="490"/>
                    <a:pt x="728" y="490"/>
                  </a:cubicBezTo>
                  <a:cubicBezTo>
                    <a:pt x="713" y="503"/>
                    <a:pt x="713" y="503"/>
                    <a:pt x="713" y="503"/>
                  </a:cubicBezTo>
                  <a:cubicBezTo>
                    <a:pt x="699" y="497"/>
                    <a:pt x="699" y="497"/>
                    <a:pt x="699" y="497"/>
                  </a:cubicBezTo>
                  <a:cubicBezTo>
                    <a:pt x="704" y="481"/>
                    <a:pt x="704" y="481"/>
                    <a:pt x="704" y="481"/>
                  </a:cubicBezTo>
                  <a:cubicBezTo>
                    <a:pt x="704" y="481"/>
                    <a:pt x="704" y="481"/>
                    <a:pt x="704" y="481"/>
                  </a:cubicBezTo>
                  <a:cubicBezTo>
                    <a:pt x="698" y="497"/>
                    <a:pt x="698" y="497"/>
                    <a:pt x="698" y="497"/>
                  </a:cubicBezTo>
                  <a:cubicBezTo>
                    <a:pt x="674" y="488"/>
                    <a:pt x="674" y="488"/>
                    <a:pt x="674" y="488"/>
                  </a:cubicBezTo>
                  <a:cubicBezTo>
                    <a:pt x="674" y="488"/>
                    <a:pt x="674" y="488"/>
                    <a:pt x="674" y="488"/>
                  </a:cubicBezTo>
                  <a:cubicBezTo>
                    <a:pt x="698" y="498"/>
                    <a:pt x="698" y="498"/>
                    <a:pt x="698" y="498"/>
                  </a:cubicBezTo>
                  <a:cubicBezTo>
                    <a:pt x="695" y="508"/>
                    <a:pt x="695" y="508"/>
                    <a:pt x="695" y="508"/>
                  </a:cubicBezTo>
                  <a:cubicBezTo>
                    <a:pt x="674" y="488"/>
                    <a:pt x="674" y="488"/>
                    <a:pt x="674" y="488"/>
                  </a:cubicBezTo>
                  <a:cubicBezTo>
                    <a:pt x="674" y="488"/>
                    <a:pt x="674" y="488"/>
                    <a:pt x="674" y="489"/>
                  </a:cubicBezTo>
                  <a:cubicBezTo>
                    <a:pt x="695" y="508"/>
                    <a:pt x="695" y="508"/>
                    <a:pt x="695" y="508"/>
                  </a:cubicBezTo>
                  <a:cubicBezTo>
                    <a:pt x="690" y="521"/>
                    <a:pt x="690" y="521"/>
                    <a:pt x="690" y="521"/>
                  </a:cubicBezTo>
                  <a:cubicBezTo>
                    <a:pt x="690" y="521"/>
                    <a:pt x="690" y="521"/>
                    <a:pt x="691" y="521"/>
                  </a:cubicBezTo>
                  <a:cubicBezTo>
                    <a:pt x="695" y="509"/>
                    <a:pt x="695" y="509"/>
                    <a:pt x="695" y="509"/>
                  </a:cubicBezTo>
                  <a:cubicBezTo>
                    <a:pt x="701" y="514"/>
                    <a:pt x="701" y="514"/>
                    <a:pt x="701" y="514"/>
                  </a:cubicBezTo>
                  <a:cubicBezTo>
                    <a:pt x="691" y="522"/>
                    <a:pt x="691" y="522"/>
                    <a:pt x="691" y="522"/>
                  </a:cubicBezTo>
                  <a:cubicBezTo>
                    <a:pt x="691" y="522"/>
                    <a:pt x="692" y="522"/>
                    <a:pt x="692" y="522"/>
                  </a:cubicBezTo>
                  <a:cubicBezTo>
                    <a:pt x="701" y="514"/>
                    <a:pt x="701" y="514"/>
                    <a:pt x="701" y="514"/>
                  </a:cubicBezTo>
                  <a:cubicBezTo>
                    <a:pt x="733" y="544"/>
                    <a:pt x="733" y="544"/>
                    <a:pt x="733" y="544"/>
                  </a:cubicBezTo>
                  <a:cubicBezTo>
                    <a:pt x="733" y="544"/>
                    <a:pt x="733" y="544"/>
                    <a:pt x="733" y="544"/>
                  </a:cubicBezTo>
                  <a:cubicBezTo>
                    <a:pt x="701" y="514"/>
                    <a:pt x="701" y="514"/>
                    <a:pt x="701" y="514"/>
                  </a:cubicBezTo>
                  <a:cubicBezTo>
                    <a:pt x="713" y="503"/>
                    <a:pt x="713" y="503"/>
                    <a:pt x="713" y="503"/>
                  </a:cubicBezTo>
                  <a:cubicBezTo>
                    <a:pt x="754" y="520"/>
                    <a:pt x="754" y="520"/>
                    <a:pt x="754" y="520"/>
                  </a:cubicBezTo>
                  <a:cubicBezTo>
                    <a:pt x="756" y="540"/>
                    <a:pt x="756" y="540"/>
                    <a:pt x="756" y="540"/>
                  </a:cubicBezTo>
                  <a:cubicBezTo>
                    <a:pt x="736" y="545"/>
                    <a:pt x="736" y="545"/>
                    <a:pt x="736" y="545"/>
                  </a:cubicBezTo>
                  <a:cubicBezTo>
                    <a:pt x="736" y="545"/>
                    <a:pt x="736" y="545"/>
                    <a:pt x="736" y="545"/>
                  </a:cubicBezTo>
                  <a:cubicBezTo>
                    <a:pt x="756" y="541"/>
                    <a:pt x="756" y="541"/>
                    <a:pt x="756" y="541"/>
                  </a:cubicBezTo>
                  <a:cubicBezTo>
                    <a:pt x="758" y="553"/>
                    <a:pt x="758" y="553"/>
                    <a:pt x="758" y="553"/>
                  </a:cubicBezTo>
                  <a:cubicBezTo>
                    <a:pt x="758" y="553"/>
                    <a:pt x="758" y="553"/>
                    <a:pt x="758" y="553"/>
                  </a:cubicBezTo>
                  <a:cubicBezTo>
                    <a:pt x="757" y="540"/>
                    <a:pt x="757" y="540"/>
                    <a:pt x="757" y="540"/>
                  </a:cubicBezTo>
                  <a:cubicBezTo>
                    <a:pt x="786" y="534"/>
                    <a:pt x="786" y="534"/>
                    <a:pt x="786" y="534"/>
                  </a:cubicBezTo>
                  <a:cubicBezTo>
                    <a:pt x="786" y="534"/>
                    <a:pt x="785" y="534"/>
                    <a:pt x="785" y="533"/>
                  </a:cubicBezTo>
                  <a:cubicBezTo>
                    <a:pt x="757" y="540"/>
                    <a:pt x="757" y="540"/>
                    <a:pt x="757" y="540"/>
                  </a:cubicBezTo>
                  <a:cubicBezTo>
                    <a:pt x="755" y="520"/>
                    <a:pt x="755" y="520"/>
                    <a:pt x="755" y="520"/>
                  </a:cubicBezTo>
                  <a:cubicBezTo>
                    <a:pt x="786" y="532"/>
                    <a:pt x="786" y="532"/>
                    <a:pt x="786" y="532"/>
                  </a:cubicBezTo>
                  <a:cubicBezTo>
                    <a:pt x="786" y="532"/>
                    <a:pt x="786" y="532"/>
                    <a:pt x="786" y="532"/>
                  </a:cubicBezTo>
                  <a:cubicBezTo>
                    <a:pt x="755" y="520"/>
                    <a:pt x="755" y="520"/>
                    <a:pt x="755" y="520"/>
                  </a:cubicBezTo>
                  <a:cubicBezTo>
                    <a:pt x="754" y="506"/>
                    <a:pt x="754" y="506"/>
                    <a:pt x="754" y="506"/>
                  </a:cubicBezTo>
                  <a:cubicBezTo>
                    <a:pt x="753" y="506"/>
                    <a:pt x="753" y="506"/>
                    <a:pt x="753" y="506"/>
                  </a:cubicBezTo>
                  <a:cubicBezTo>
                    <a:pt x="754" y="519"/>
                    <a:pt x="754" y="519"/>
                    <a:pt x="754" y="519"/>
                  </a:cubicBezTo>
                  <a:cubicBezTo>
                    <a:pt x="714" y="503"/>
                    <a:pt x="714" y="503"/>
                    <a:pt x="714" y="503"/>
                  </a:cubicBezTo>
                  <a:cubicBezTo>
                    <a:pt x="728" y="490"/>
                    <a:pt x="728" y="490"/>
                    <a:pt x="728" y="490"/>
                  </a:cubicBezTo>
                  <a:cubicBezTo>
                    <a:pt x="751" y="502"/>
                    <a:pt x="751" y="502"/>
                    <a:pt x="751" y="502"/>
                  </a:cubicBezTo>
                  <a:cubicBezTo>
                    <a:pt x="751" y="502"/>
                    <a:pt x="751" y="502"/>
                    <a:pt x="751" y="502"/>
                  </a:cubicBezTo>
                  <a:cubicBezTo>
                    <a:pt x="728" y="490"/>
                    <a:pt x="728" y="490"/>
                    <a:pt x="728" y="490"/>
                  </a:cubicBezTo>
                  <a:cubicBezTo>
                    <a:pt x="762" y="461"/>
                    <a:pt x="762" y="461"/>
                    <a:pt x="762" y="461"/>
                  </a:cubicBezTo>
                  <a:cubicBezTo>
                    <a:pt x="762" y="461"/>
                    <a:pt x="762" y="461"/>
                    <a:pt x="761" y="461"/>
                  </a:cubicBezTo>
                  <a:moveTo>
                    <a:pt x="761" y="460"/>
                  </a:moveTo>
                  <a:cubicBezTo>
                    <a:pt x="708" y="477"/>
                    <a:pt x="708" y="477"/>
                    <a:pt x="708" y="477"/>
                  </a:cubicBezTo>
                  <a:cubicBezTo>
                    <a:pt x="708" y="477"/>
                    <a:pt x="708" y="477"/>
                    <a:pt x="708" y="477"/>
                  </a:cubicBezTo>
                  <a:cubicBezTo>
                    <a:pt x="761" y="460"/>
                    <a:pt x="761" y="460"/>
                    <a:pt x="761" y="460"/>
                  </a:cubicBezTo>
                  <a:cubicBezTo>
                    <a:pt x="761" y="460"/>
                    <a:pt x="761" y="460"/>
                    <a:pt x="761" y="460"/>
                  </a:cubicBezTo>
                  <a:moveTo>
                    <a:pt x="602" y="445"/>
                  </a:moveTo>
                  <a:cubicBezTo>
                    <a:pt x="602" y="445"/>
                    <a:pt x="602" y="445"/>
                    <a:pt x="602" y="445"/>
                  </a:cubicBezTo>
                  <a:cubicBezTo>
                    <a:pt x="602" y="445"/>
                    <a:pt x="602" y="445"/>
                    <a:pt x="602" y="445"/>
                  </a:cubicBezTo>
                  <a:cubicBezTo>
                    <a:pt x="602" y="512"/>
                    <a:pt x="602" y="512"/>
                    <a:pt x="602" y="512"/>
                  </a:cubicBezTo>
                  <a:cubicBezTo>
                    <a:pt x="602" y="512"/>
                    <a:pt x="603" y="512"/>
                    <a:pt x="603" y="512"/>
                  </a:cubicBezTo>
                  <a:cubicBezTo>
                    <a:pt x="603" y="512"/>
                    <a:pt x="603" y="512"/>
                    <a:pt x="603" y="512"/>
                  </a:cubicBezTo>
                  <a:cubicBezTo>
                    <a:pt x="602" y="445"/>
                    <a:pt x="602" y="445"/>
                    <a:pt x="602" y="445"/>
                  </a:cubicBezTo>
                  <a:moveTo>
                    <a:pt x="605" y="443"/>
                  </a:moveTo>
                  <a:cubicBezTo>
                    <a:pt x="605" y="443"/>
                    <a:pt x="605" y="443"/>
                    <a:pt x="605" y="444"/>
                  </a:cubicBezTo>
                  <a:cubicBezTo>
                    <a:pt x="671" y="486"/>
                    <a:pt x="671" y="486"/>
                    <a:pt x="671" y="486"/>
                  </a:cubicBezTo>
                  <a:cubicBezTo>
                    <a:pt x="671" y="486"/>
                    <a:pt x="671" y="486"/>
                    <a:pt x="671" y="486"/>
                  </a:cubicBezTo>
                  <a:cubicBezTo>
                    <a:pt x="605" y="443"/>
                    <a:pt x="605" y="443"/>
                    <a:pt x="605" y="443"/>
                  </a:cubicBezTo>
                  <a:moveTo>
                    <a:pt x="374" y="427"/>
                  </a:moveTo>
                  <a:cubicBezTo>
                    <a:pt x="374" y="427"/>
                    <a:pt x="373" y="427"/>
                    <a:pt x="373" y="427"/>
                  </a:cubicBezTo>
                  <a:cubicBezTo>
                    <a:pt x="424" y="468"/>
                    <a:pt x="424" y="468"/>
                    <a:pt x="424" y="468"/>
                  </a:cubicBezTo>
                  <a:cubicBezTo>
                    <a:pt x="424" y="468"/>
                    <a:pt x="424" y="468"/>
                    <a:pt x="424" y="468"/>
                  </a:cubicBezTo>
                  <a:cubicBezTo>
                    <a:pt x="374" y="427"/>
                    <a:pt x="374" y="427"/>
                    <a:pt x="374" y="427"/>
                  </a:cubicBezTo>
                  <a:moveTo>
                    <a:pt x="487" y="412"/>
                  </a:moveTo>
                  <a:cubicBezTo>
                    <a:pt x="486" y="412"/>
                    <a:pt x="486" y="412"/>
                    <a:pt x="486" y="412"/>
                  </a:cubicBezTo>
                  <a:cubicBezTo>
                    <a:pt x="497" y="466"/>
                    <a:pt x="497" y="466"/>
                    <a:pt x="497" y="466"/>
                  </a:cubicBezTo>
                  <a:cubicBezTo>
                    <a:pt x="497" y="466"/>
                    <a:pt x="497" y="466"/>
                    <a:pt x="497" y="466"/>
                  </a:cubicBezTo>
                  <a:cubicBezTo>
                    <a:pt x="497" y="466"/>
                    <a:pt x="497" y="466"/>
                    <a:pt x="497" y="466"/>
                  </a:cubicBezTo>
                  <a:cubicBezTo>
                    <a:pt x="487" y="412"/>
                    <a:pt x="487" y="412"/>
                    <a:pt x="487" y="412"/>
                  </a:cubicBezTo>
                  <a:moveTo>
                    <a:pt x="617" y="400"/>
                  </a:moveTo>
                  <a:cubicBezTo>
                    <a:pt x="603" y="438"/>
                    <a:pt x="603" y="438"/>
                    <a:pt x="603" y="438"/>
                  </a:cubicBezTo>
                  <a:cubicBezTo>
                    <a:pt x="603" y="438"/>
                    <a:pt x="603" y="438"/>
                    <a:pt x="604" y="438"/>
                  </a:cubicBezTo>
                  <a:cubicBezTo>
                    <a:pt x="617" y="400"/>
                    <a:pt x="617" y="400"/>
                    <a:pt x="617" y="400"/>
                  </a:cubicBezTo>
                  <a:cubicBezTo>
                    <a:pt x="617" y="400"/>
                    <a:pt x="617" y="400"/>
                    <a:pt x="617" y="400"/>
                  </a:cubicBezTo>
                  <a:moveTo>
                    <a:pt x="619" y="400"/>
                  </a:moveTo>
                  <a:cubicBezTo>
                    <a:pt x="619" y="400"/>
                    <a:pt x="619" y="400"/>
                    <a:pt x="619" y="400"/>
                  </a:cubicBezTo>
                  <a:cubicBezTo>
                    <a:pt x="619" y="400"/>
                    <a:pt x="619" y="400"/>
                    <a:pt x="619" y="400"/>
                  </a:cubicBezTo>
                  <a:cubicBezTo>
                    <a:pt x="656" y="460"/>
                    <a:pt x="656" y="460"/>
                    <a:pt x="656" y="460"/>
                  </a:cubicBezTo>
                  <a:cubicBezTo>
                    <a:pt x="606" y="442"/>
                    <a:pt x="606" y="442"/>
                    <a:pt x="606" y="442"/>
                  </a:cubicBezTo>
                  <a:cubicBezTo>
                    <a:pt x="605" y="443"/>
                    <a:pt x="605" y="443"/>
                    <a:pt x="605" y="443"/>
                  </a:cubicBezTo>
                  <a:cubicBezTo>
                    <a:pt x="656" y="461"/>
                    <a:pt x="656" y="461"/>
                    <a:pt x="656" y="461"/>
                  </a:cubicBezTo>
                  <a:cubicBezTo>
                    <a:pt x="671" y="486"/>
                    <a:pt x="671" y="486"/>
                    <a:pt x="671" y="486"/>
                  </a:cubicBezTo>
                  <a:cubicBezTo>
                    <a:pt x="671" y="485"/>
                    <a:pt x="671" y="485"/>
                    <a:pt x="671" y="485"/>
                  </a:cubicBezTo>
                  <a:cubicBezTo>
                    <a:pt x="671" y="485"/>
                    <a:pt x="671" y="485"/>
                    <a:pt x="671" y="485"/>
                  </a:cubicBezTo>
                  <a:cubicBezTo>
                    <a:pt x="657" y="461"/>
                    <a:pt x="657" y="461"/>
                    <a:pt x="657" y="461"/>
                  </a:cubicBezTo>
                  <a:cubicBezTo>
                    <a:pt x="702" y="477"/>
                    <a:pt x="702" y="477"/>
                    <a:pt x="702" y="477"/>
                  </a:cubicBezTo>
                  <a:cubicBezTo>
                    <a:pt x="702" y="477"/>
                    <a:pt x="702" y="477"/>
                    <a:pt x="702" y="477"/>
                  </a:cubicBezTo>
                  <a:cubicBezTo>
                    <a:pt x="656" y="460"/>
                    <a:pt x="656" y="460"/>
                    <a:pt x="656" y="460"/>
                  </a:cubicBezTo>
                  <a:cubicBezTo>
                    <a:pt x="619" y="400"/>
                    <a:pt x="619" y="400"/>
                    <a:pt x="619" y="400"/>
                  </a:cubicBezTo>
                  <a:moveTo>
                    <a:pt x="405" y="396"/>
                  </a:moveTo>
                  <a:cubicBezTo>
                    <a:pt x="405" y="396"/>
                    <a:pt x="405" y="396"/>
                    <a:pt x="405" y="396"/>
                  </a:cubicBezTo>
                  <a:cubicBezTo>
                    <a:pt x="412" y="420"/>
                    <a:pt x="412" y="420"/>
                    <a:pt x="412" y="420"/>
                  </a:cubicBezTo>
                  <a:cubicBezTo>
                    <a:pt x="374" y="425"/>
                    <a:pt x="374" y="425"/>
                    <a:pt x="374" y="425"/>
                  </a:cubicBezTo>
                  <a:cubicBezTo>
                    <a:pt x="374" y="426"/>
                    <a:pt x="374" y="426"/>
                    <a:pt x="374" y="426"/>
                  </a:cubicBezTo>
                  <a:cubicBezTo>
                    <a:pt x="374" y="426"/>
                    <a:pt x="374" y="426"/>
                    <a:pt x="374" y="426"/>
                  </a:cubicBezTo>
                  <a:cubicBezTo>
                    <a:pt x="412" y="420"/>
                    <a:pt x="412" y="420"/>
                    <a:pt x="412" y="420"/>
                  </a:cubicBezTo>
                  <a:cubicBezTo>
                    <a:pt x="418" y="441"/>
                    <a:pt x="418" y="441"/>
                    <a:pt x="418" y="441"/>
                  </a:cubicBezTo>
                  <a:cubicBezTo>
                    <a:pt x="374" y="426"/>
                    <a:pt x="374" y="426"/>
                    <a:pt x="374" y="426"/>
                  </a:cubicBezTo>
                  <a:cubicBezTo>
                    <a:pt x="374" y="427"/>
                    <a:pt x="374" y="427"/>
                    <a:pt x="374" y="427"/>
                  </a:cubicBezTo>
                  <a:cubicBezTo>
                    <a:pt x="418" y="442"/>
                    <a:pt x="418" y="442"/>
                    <a:pt x="418" y="442"/>
                  </a:cubicBezTo>
                  <a:cubicBezTo>
                    <a:pt x="426" y="467"/>
                    <a:pt x="426" y="467"/>
                    <a:pt x="426" y="467"/>
                  </a:cubicBezTo>
                  <a:cubicBezTo>
                    <a:pt x="426" y="467"/>
                    <a:pt x="426" y="467"/>
                    <a:pt x="426" y="467"/>
                  </a:cubicBezTo>
                  <a:cubicBezTo>
                    <a:pt x="419" y="442"/>
                    <a:pt x="419" y="442"/>
                    <a:pt x="419" y="442"/>
                  </a:cubicBezTo>
                  <a:cubicBezTo>
                    <a:pt x="445" y="451"/>
                    <a:pt x="445" y="451"/>
                    <a:pt x="445" y="451"/>
                  </a:cubicBezTo>
                  <a:cubicBezTo>
                    <a:pt x="428" y="468"/>
                    <a:pt x="428" y="468"/>
                    <a:pt x="428" y="468"/>
                  </a:cubicBezTo>
                  <a:cubicBezTo>
                    <a:pt x="428" y="468"/>
                    <a:pt x="428" y="468"/>
                    <a:pt x="429" y="468"/>
                  </a:cubicBezTo>
                  <a:cubicBezTo>
                    <a:pt x="445" y="451"/>
                    <a:pt x="445" y="451"/>
                    <a:pt x="445" y="451"/>
                  </a:cubicBezTo>
                  <a:cubicBezTo>
                    <a:pt x="495" y="468"/>
                    <a:pt x="495" y="468"/>
                    <a:pt x="495" y="468"/>
                  </a:cubicBezTo>
                  <a:cubicBezTo>
                    <a:pt x="495" y="468"/>
                    <a:pt x="495" y="468"/>
                    <a:pt x="495" y="468"/>
                  </a:cubicBezTo>
                  <a:cubicBezTo>
                    <a:pt x="445" y="451"/>
                    <a:pt x="445" y="451"/>
                    <a:pt x="445" y="451"/>
                  </a:cubicBezTo>
                  <a:cubicBezTo>
                    <a:pt x="484" y="412"/>
                    <a:pt x="484" y="412"/>
                    <a:pt x="484" y="412"/>
                  </a:cubicBezTo>
                  <a:cubicBezTo>
                    <a:pt x="484" y="411"/>
                    <a:pt x="484" y="411"/>
                    <a:pt x="484" y="411"/>
                  </a:cubicBezTo>
                  <a:cubicBezTo>
                    <a:pt x="445" y="451"/>
                    <a:pt x="445" y="451"/>
                    <a:pt x="445" y="451"/>
                  </a:cubicBezTo>
                  <a:cubicBezTo>
                    <a:pt x="418" y="442"/>
                    <a:pt x="418" y="442"/>
                    <a:pt x="418" y="442"/>
                  </a:cubicBezTo>
                  <a:cubicBezTo>
                    <a:pt x="412" y="420"/>
                    <a:pt x="412" y="420"/>
                    <a:pt x="412" y="420"/>
                  </a:cubicBezTo>
                  <a:cubicBezTo>
                    <a:pt x="483" y="410"/>
                    <a:pt x="483" y="410"/>
                    <a:pt x="483" y="410"/>
                  </a:cubicBezTo>
                  <a:cubicBezTo>
                    <a:pt x="483" y="410"/>
                    <a:pt x="483" y="410"/>
                    <a:pt x="483" y="410"/>
                  </a:cubicBezTo>
                  <a:cubicBezTo>
                    <a:pt x="412" y="420"/>
                    <a:pt x="412" y="420"/>
                    <a:pt x="412" y="420"/>
                  </a:cubicBezTo>
                  <a:cubicBezTo>
                    <a:pt x="405" y="396"/>
                    <a:pt x="405" y="396"/>
                    <a:pt x="405" y="396"/>
                  </a:cubicBezTo>
                  <a:moveTo>
                    <a:pt x="401" y="395"/>
                  </a:moveTo>
                  <a:cubicBezTo>
                    <a:pt x="373" y="424"/>
                    <a:pt x="373" y="424"/>
                    <a:pt x="373" y="424"/>
                  </a:cubicBezTo>
                  <a:cubicBezTo>
                    <a:pt x="373" y="424"/>
                    <a:pt x="373" y="425"/>
                    <a:pt x="373" y="425"/>
                  </a:cubicBezTo>
                  <a:cubicBezTo>
                    <a:pt x="402" y="395"/>
                    <a:pt x="402" y="395"/>
                    <a:pt x="402" y="395"/>
                  </a:cubicBezTo>
                  <a:cubicBezTo>
                    <a:pt x="402" y="395"/>
                    <a:pt x="401" y="395"/>
                    <a:pt x="401" y="395"/>
                  </a:cubicBezTo>
                  <a:moveTo>
                    <a:pt x="552" y="382"/>
                  </a:moveTo>
                  <a:cubicBezTo>
                    <a:pt x="552" y="382"/>
                    <a:pt x="552" y="382"/>
                    <a:pt x="552" y="382"/>
                  </a:cubicBezTo>
                  <a:cubicBezTo>
                    <a:pt x="569" y="402"/>
                    <a:pt x="569" y="402"/>
                    <a:pt x="569" y="402"/>
                  </a:cubicBezTo>
                  <a:cubicBezTo>
                    <a:pt x="535" y="405"/>
                    <a:pt x="535" y="405"/>
                    <a:pt x="535" y="405"/>
                  </a:cubicBezTo>
                  <a:cubicBezTo>
                    <a:pt x="549" y="382"/>
                    <a:pt x="549" y="382"/>
                    <a:pt x="549" y="382"/>
                  </a:cubicBezTo>
                  <a:cubicBezTo>
                    <a:pt x="549" y="382"/>
                    <a:pt x="549" y="382"/>
                    <a:pt x="549" y="382"/>
                  </a:cubicBezTo>
                  <a:cubicBezTo>
                    <a:pt x="535" y="405"/>
                    <a:pt x="535" y="405"/>
                    <a:pt x="535" y="405"/>
                  </a:cubicBezTo>
                  <a:cubicBezTo>
                    <a:pt x="489" y="409"/>
                    <a:pt x="489" y="409"/>
                    <a:pt x="489" y="409"/>
                  </a:cubicBezTo>
                  <a:cubicBezTo>
                    <a:pt x="489" y="409"/>
                    <a:pt x="489" y="409"/>
                    <a:pt x="489" y="409"/>
                  </a:cubicBezTo>
                  <a:cubicBezTo>
                    <a:pt x="535" y="405"/>
                    <a:pt x="535" y="405"/>
                    <a:pt x="535" y="405"/>
                  </a:cubicBezTo>
                  <a:cubicBezTo>
                    <a:pt x="498" y="466"/>
                    <a:pt x="498" y="466"/>
                    <a:pt x="498" y="466"/>
                  </a:cubicBezTo>
                  <a:cubicBezTo>
                    <a:pt x="499" y="466"/>
                    <a:pt x="499" y="467"/>
                    <a:pt x="499" y="467"/>
                  </a:cubicBezTo>
                  <a:cubicBezTo>
                    <a:pt x="535" y="405"/>
                    <a:pt x="535" y="405"/>
                    <a:pt x="535" y="405"/>
                  </a:cubicBezTo>
                  <a:cubicBezTo>
                    <a:pt x="569" y="402"/>
                    <a:pt x="569" y="402"/>
                    <a:pt x="569" y="402"/>
                  </a:cubicBezTo>
                  <a:cubicBezTo>
                    <a:pt x="600" y="439"/>
                    <a:pt x="600" y="439"/>
                    <a:pt x="600" y="439"/>
                  </a:cubicBezTo>
                  <a:cubicBezTo>
                    <a:pt x="600" y="439"/>
                    <a:pt x="600" y="439"/>
                    <a:pt x="600" y="439"/>
                  </a:cubicBezTo>
                  <a:cubicBezTo>
                    <a:pt x="569" y="402"/>
                    <a:pt x="569" y="402"/>
                    <a:pt x="569" y="402"/>
                  </a:cubicBezTo>
                  <a:cubicBezTo>
                    <a:pt x="616" y="398"/>
                    <a:pt x="616" y="398"/>
                    <a:pt x="616" y="398"/>
                  </a:cubicBezTo>
                  <a:cubicBezTo>
                    <a:pt x="616" y="398"/>
                    <a:pt x="616" y="398"/>
                    <a:pt x="616" y="398"/>
                  </a:cubicBezTo>
                  <a:cubicBezTo>
                    <a:pt x="569" y="402"/>
                    <a:pt x="569" y="402"/>
                    <a:pt x="569" y="402"/>
                  </a:cubicBezTo>
                  <a:cubicBezTo>
                    <a:pt x="552" y="382"/>
                    <a:pt x="552" y="382"/>
                    <a:pt x="552" y="382"/>
                  </a:cubicBezTo>
                  <a:moveTo>
                    <a:pt x="548" y="381"/>
                  </a:moveTo>
                  <a:cubicBezTo>
                    <a:pt x="488" y="408"/>
                    <a:pt x="488" y="408"/>
                    <a:pt x="488" y="408"/>
                  </a:cubicBezTo>
                  <a:cubicBezTo>
                    <a:pt x="488" y="408"/>
                    <a:pt x="488" y="408"/>
                    <a:pt x="488" y="408"/>
                  </a:cubicBezTo>
                  <a:cubicBezTo>
                    <a:pt x="548" y="381"/>
                    <a:pt x="548" y="381"/>
                    <a:pt x="548" y="381"/>
                  </a:cubicBezTo>
                  <a:cubicBezTo>
                    <a:pt x="548" y="381"/>
                    <a:pt x="548" y="381"/>
                    <a:pt x="548" y="381"/>
                  </a:cubicBezTo>
                  <a:moveTo>
                    <a:pt x="553" y="380"/>
                  </a:moveTo>
                  <a:cubicBezTo>
                    <a:pt x="553" y="380"/>
                    <a:pt x="553" y="381"/>
                    <a:pt x="553" y="381"/>
                  </a:cubicBezTo>
                  <a:cubicBezTo>
                    <a:pt x="616" y="398"/>
                    <a:pt x="616" y="398"/>
                    <a:pt x="616" y="398"/>
                  </a:cubicBezTo>
                  <a:cubicBezTo>
                    <a:pt x="616" y="398"/>
                    <a:pt x="616" y="397"/>
                    <a:pt x="616" y="397"/>
                  </a:cubicBezTo>
                  <a:cubicBezTo>
                    <a:pt x="553" y="380"/>
                    <a:pt x="553" y="380"/>
                    <a:pt x="553" y="380"/>
                  </a:cubicBezTo>
                  <a:moveTo>
                    <a:pt x="432" y="327"/>
                  </a:moveTo>
                  <a:cubicBezTo>
                    <a:pt x="405" y="389"/>
                    <a:pt x="405" y="389"/>
                    <a:pt x="405" y="389"/>
                  </a:cubicBezTo>
                  <a:cubicBezTo>
                    <a:pt x="405" y="389"/>
                    <a:pt x="405" y="389"/>
                    <a:pt x="405" y="389"/>
                  </a:cubicBezTo>
                  <a:cubicBezTo>
                    <a:pt x="432" y="328"/>
                    <a:pt x="432" y="328"/>
                    <a:pt x="432" y="328"/>
                  </a:cubicBezTo>
                  <a:cubicBezTo>
                    <a:pt x="432" y="328"/>
                    <a:pt x="432" y="327"/>
                    <a:pt x="432" y="327"/>
                  </a:cubicBezTo>
                  <a:moveTo>
                    <a:pt x="359" y="324"/>
                  </a:moveTo>
                  <a:cubicBezTo>
                    <a:pt x="359" y="324"/>
                    <a:pt x="359" y="324"/>
                    <a:pt x="359" y="324"/>
                  </a:cubicBezTo>
                  <a:cubicBezTo>
                    <a:pt x="402" y="390"/>
                    <a:pt x="402" y="390"/>
                    <a:pt x="402" y="390"/>
                  </a:cubicBezTo>
                  <a:cubicBezTo>
                    <a:pt x="402" y="390"/>
                    <a:pt x="402" y="390"/>
                    <a:pt x="402" y="389"/>
                  </a:cubicBezTo>
                  <a:cubicBezTo>
                    <a:pt x="359" y="324"/>
                    <a:pt x="359" y="324"/>
                    <a:pt x="359" y="324"/>
                  </a:cubicBezTo>
                  <a:moveTo>
                    <a:pt x="360" y="322"/>
                  </a:moveTo>
                  <a:cubicBezTo>
                    <a:pt x="360" y="322"/>
                    <a:pt x="360" y="323"/>
                    <a:pt x="360" y="323"/>
                  </a:cubicBezTo>
                  <a:cubicBezTo>
                    <a:pt x="431" y="325"/>
                    <a:pt x="431" y="325"/>
                    <a:pt x="431" y="325"/>
                  </a:cubicBezTo>
                  <a:cubicBezTo>
                    <a:pt x="431" y="325"/>
                    <a:pt x="431" y="325"/>
                    <a:pt x="431" y="325"/>
                  </a:cubicBezTo>
                  <a:cubicBezTo>
                    <a:pt x="360" y="322"/>
                    <a:pt x="360" y="322"/>
                    <a:pt x="360" y="322"/>
                  </a:cubicBezTo>
                  <a:moveTo>
                    <a:pt x="327" y="320"/>
                  </a:moveTo>
                  <a:cubicBezTo>
                    <a:pt x="327" y="320"/>
                    <a:pt x="327" y="320"/>
                    <a:pt x="327" y="320"/>
                  </a:cubicBezTo>
                  <a:cubicBezTo>
                    <a:pt x="362" y="353"/>
                    <a:pt x="362" y="353"/>
                    <a:pt x="362" y="353"/>
                  </a:cubicBezTo>
                  <a:cubicBezTo>
                    <a:pt x="372" y="424"/>
                    <a:pt x="372" y="424"/>
                    <a:pt x="372" y="424"/>
                  </a:cubicBezTo>
                  <a:cubicBezTo>
                    <a:pt x="372" y="424"/>
                    <a:pt x="372" y="424"/>
                    <a:pt x="372" y="424"/>
                  </a:cubicBezTo>
                  <a:cubicBezTo>
                    <a:pt x="372" y="424"/>
                    <a:pt x="372" y="424"/>
                    <a:pt x="372" y="424"/>
                  </a:cubicBezTo>
                  <a:cubicBezTo>
                    <a:pt x="363" y="354"/>
                    <a:pt x="363" y="354"/>
                    <a:pt x="363" y="354"/>
                  </a:cubicBezTo>
                  <a:cubicBezTo>
                    <a:pt x="401" y="390"/>
                    <a:pt x="401" y="390"/>
                    <a:pt x="401" y="390"/>
                  </a:cubicBezTo>
                  <a:cubicBezTo>
                    <a:pt x="401" y="390"/>
                    <a:pt x="401" y="390"/>
                    <a:pt x="401" y="390"/>
                  </a:cubicBezTo>
                  <a:cubicBezTo>
                    <a:pt x="363" y="353"/>
                    <a:pt x="363" y="353"/>
                    <a:pt x="363" y="353"/>
                  </a:cubicBezTo>
                  <a:cubicBezTo>
                    <a:pt x="359" y="324"/>
                    <a:pt x="359" y="324"/>
                    <a:pt x="359" y="324"/>
                  </a:cubicBezTo>
                  <a:cubicBezTo>
                    <a:pt x="359" y="324"/>
                    <a:pt x="359" y="324"/>
                    <a:pt x="359" y="324"/>
                  </a:cubicBezTo>
                  <a:cubicBezTo>
                    <a:pt x="359" y="324"/>
                    <a:pt x="358" y="324"/>
                    <a:pt x="358" y="324"/>
                  </a:cubicBezTo>
                  <a:cubicBezTo>
                    <a:pt x="362" y="353"/>
                    <a:pt x="362" y="353"/>
                    <a:pt x="362" y="353"/>
                  </a:cubicBezTo>
                  <a:cubicBezTo>
                    <a:pt x="327" y="320"/>
                    <a:pt x="327" y="320"/>
                    <a:pt x="327" y="320"/>
                  </a:cubicBezTo>
                  <a:moveTo>
                    <a:pt x="328" y="318"/>
                  </a:moveTo>
                  <a:cubicBezTo>
                    <a:pt x="328" y="318"/>
                    <a:pt x="328" y="318"/>
                    <a:pt x="328" y="318"/>
                  </a:cubicBezTo>
                  <a:cubicBezTo>
                    <a:pt x="356" y="322"/>
                    <a:pt x="356" y="322"/>
                    <a:pt x="356" y="322"/>
                  </a:cubicBezTo>
                  <a:cubicBezTo>
                    <a:pt x="356" y="322"/>
                    <a:pt x="356" y="322"/>
                    <a:pt x="356" y="322"/>
                  </a:cubicBezTo>
                  <a:cubicBezTo>
                    <a:pt x="328" y="318"/>
                    <a:pt x="328" y="318"/>
                    <a:pt x="328" y="318"/>
                  </a:cubicBezTo>
                  <a:moveTo>
                    <a:pt x="266" y="311"/>
                  </a:moveTo>
                  <a:cubicBezTo>
                    <a:pt x="266" y="311"/>
                    <a:pt x="266" y="311"/>
                    <a:pt x="266" y="311"/>
                  </a:cubicBezTo>
                  <a:cubicBezTo>
                    <a:pt x="321" y="317"/>
                    <a:pt x="321" y="317"/>
                    <a:pt x="321" y="317"/>
                  </a:cubicBezTo>
                  <a:cubicBezTo>
                    <a:pt x="321" y="317"/>
                    <a:pt x="321" y="317"/>
                    <a:pt x="321" y="317"/>
                  </a:cubicBezTo>
                  <a:cubicBezTo>
                    <a:pt x="266" y="311"/>
                    <a:pt x="266" y="311"/>
                    <a:pt x="266" y="311"/>
                  </a:cubicBezTo>
                  <a:moveTo>
                    <a:pt x="289" y="277"/>
                  </a:moveTo>
                  <a:cubicBezTo>
                    <a:pt x="265" y="309"/>
                    <a:pt x="265" y="309"/>
                    <a:pt x="265" y="309"/>
                  </a:cubicBezTo>
                  <a:cubicBezTo>
                    <a:pt x="265" y="309"/>
                    <a:pt x="265" y="309"/>
                    <a:pt x="265" y="309"/>
                  </a:cubicBezTo>
                  <a:cubicBezTo>
                    <a:pt x="289" y="277"/>
                    <a:pt x="289" y="277"/>
                    <a:pt x="289" y="277"/>
                  </a:cubicBezTo>
                  <a:cubicBezTo>
                    <a:pt x="289" y="277"/>
                    <a:pt x="289" y="277"/>
                    <a:pt x="289" y="277"/>
                  </a:cubicBezTo>
                  <a:moveTo>
                    <a:pt x="326" y="245"/>
                  </a:moveTo>
                  <a:cubicBezTo>
                    <a:pt x="326" y="245"/>
                    <a:pt x="326" y="245"/>
                    <a:pt x="326" y="245"/>
                  </a:cubicBezTo>
                  <a:cubicBezTo>
                    <a:pt x="356" y="280"/>
                    <a:pt x="356" y="280"/>
                    <a:pt x="356" y="280"/>
                  </a:cubicBezTo>
                  <a:cubicBezTo>
                    <a:pt x="356" y="280"/>
                    <a:pt x="356" y="280"/>
                    <a:pt x="356" y="279"/>
                  </a:cubicBezTo>
                  <a:cubicBezTo>
                    <a:pt x="326" y="245"/>
                    <a:pt x="326" y="245"/>
                    <a:pt x="326" y="245"/>
                  </a:cubicBezTo>
                  <a:moveTo>
                    <a:pt x="339" y="302"/>
                  </a:moveTo>
                  <a:cubicBezTo>
                    <a:pt x="328" y="291"/>
                    <a:pt x="328" y="291"/>
                    <a:pt x="328" y="291"/>
                  </a:cubicBezTo>
                  <a:cubicBezTo>
                    <a:pt x="343" y="286"/>
                    <a:pt x="343" y="286"/>
                    <a:pt x="343" y="286"/>
                  </a:cubicBezTo>
                  <a:cubicBezTo>
                    <a:pt x="346" y="294"/>
                    <a:pt x="346" y="294"/>
                    <a:pt x="346" y="294"/>
                  </a:cubicBezTo>
                  <a:cubicBezTo>
                    <a:pt x="339" y="302"/>
                    <a:pt x="339" y="302"/>
                    <a:pt x="339" y="302"/>
                  </a:cubicBezTo>
                  <a:moveTo>
                    <a:pt x="306" y="228"/>
                  </a:moveTo>
                  <a:cubicBezTo>
                    <a:pt x="303" y="239"/>
                    <a:pt x="303" y="239"/>
                    <a:pt x="303" y="239"/>
                  </a:cubicBezTo>
                  <a:cubicBezTo>
                    <a:pt x="274" y="234"/>
                    <a:pt x="274" y="234"/>
                    <a:pt x="274" y="234"/>
                  </a:cubicBezTo>
                  <a:cubicBezTo>
                    <a:pt x="274" y="234"/>
                    <a:pt x="274" y="234"/>
                    <a:pt x="274" y="234"/>
                  </a:cubicBezTo>
                  <a:cubicBezTo>
                    <a:pt x="302" y="240"/>
                    <a:pt x="302" y="240"/>
                    <a:pt x="302" y="240"/>
                  </a:cubicBezTo>
                  <a:cubicBezTo>
                    <a:pt x="296" y="259"/>
                    <a:pt x="296" y="259"/>
                    <a:pt x="296" y="259"/>
                  </a:cubicBezTo>
                  <a:cubicBezTo>
                    <a:pt x="273" y="235"/>
                    <a:pt x="273" y="235"/>
                    <a:pt x="273" y="235"/>
                  </a:cubicBezTo>
                  <a:cubicBezTo>
                    <a:pt x="273" y="235"/>
                    <a:pt x="273" y="235"/>
                    <a:pt x="273" y="236"/>
                  </a:cubicBezTo>
                  <a:cubicBezTo>
                    <a:pt x="296" y="259"/>
                    <a:pt x="296" y="259"/>
                    <a:pt x="296" y="259"/>
                  </a:cubicBezTo>
                  <a:cubicBezTo>
                    <a:pt x="292" y="272"/>
                    <a:pt x="292" y="272"/>
                    <a:pt x="292" y="272"/>
                  </a:cubicBezTo>
                  <a:cubicBezTo>
                    <a:pt x="292" y="272"/>
                    <a:pt x="292" y="272"/>
                    <a:pt x="292" y="272"/>
                  </a:cubicBezTo>
                  <a:cubicBezTo>
                    <a:pt x="296" y="260"/>
                    <a:pt x="296" y="260"/>
                    <a:pt x="296" y="260"/>
                  </a:cubicBezTo>
                  <a:cubicBezTo>
                    <a:pt x="327" y="291"/>
                    <a:pt x="327" y="291"/>
                    <a:pt x="327" y="291"/>
                  </a:cubicBezTo>
                  <a:cubicBezTo>
                    <a:pt x="309" y="297"/>
                    <a:pt x="309" y="297"/>
                    <a:pt x="309" y="297"/>
                  </a:cubicBezTo>
                  <a:cubicBezTo>
                    <a:pt x="293" y="277"/>
                    <a:pt x="293" y="277"/>
                    <a:pt x="293" y="277"/>
                  </a:cubicBezTo>
                  <a:cubicBezTo>
                    <a:pt x="293" y="277"/>
                    <a:pt x="293" y="277"/>
                    <a:pt x="292" y="277"/>
                  </a:cubicBezTo>
                  <a:cubicBezTo>
                    <a:pt x="308" y="297"/>
                    <a:pt x="308" y="297"/>
                    <a:pt x="308" y="297"/>
                  </a:cubicBezTo>
                  <a:cubicBezTo>
                    <a:pt x="266" y="310"/>
                    <a:pt x="266" y="310"/>
                    <a:pt x="266" y="310"/>
                  </a:cubicBezTo>
                  <a:cubicBezTo>
                    <a:pt x="266" y="310"/>
                    <a:pt x="266" y="310"/>
                    <a:pt x="266" y="310"/>
                  </a:cubicBezTo>
                  <a:cubicBezTo>
                    <a:pt x="308" y="297"/>
                    <a:pt x="308" y="297"/>
                    <a:pt x="308" y="297"/>
                  </a:cubicBezTo>
                  <a:cubicBezTo>
                    <a:pt x="322" y="315"/>
                    <a:pt x="322" y="315"/>
                    <a:pt x="322" y="315"/>
                  </a:cubicBezTo>
                  <a:cubicBezTo>
                    <a:pt x="322" y="315"/>
                    <a:pt x="323" y="315"/>
                    <a:pt x="323" y="315"/>
                  </a:cubicBezTo>
                  <a:cubicBezTo>
                    <a:pt x="309" y="297"/>
                    <a:pt x="309" y="297"/>
                    <a:pt x="309" y="297"/>
                  </a:cubicBezTo>
                  <a:cubicBezTo>
                    <a:pt x="327" y="291"/>
                    <a:pt x="327" y="291"/>
                    <a:pt x="327" y="291"/>
                  </a:cubicBezTo>
                  <a:cubicBezTo>
                    <a:pt x="338" y="302"/>
                    <a:pt x="338" y="302"/>
                    <a:pt x="338" y="302"/>
                  </a:cubicBezTo>
                  <a:cubicBezTo>
                    <a:pt x="327" y="315"/>
                    <a:pt x="327" y="315"/>
                    <a:pt x="327" y="315"/>
                  </a:cubicBezTo>
                  <a:cubicBezTo>
                    <a:pt x="327" y="315"/>
                    <a:pt x="327" y="315"/>
                    <a:pt x="327" y="315"/>
                  </a:cubicBezTo>
                  <a:cubicBezTo>
                    <a:pt x="339" y="303"/>
                    <a:pt x="339" y="303"/>
                    <a:pt x="339" y="303"/>
                  </a:cubicBezTo>
                  <a:cubicBezTo>
                    <a:pt x="357" y="321"/>
                    <a:pt x="357" y="321"/>
                    <a:pt x="357" y="321"/>
                  </a:cubicBezTo>
                  <a:cubicBezTo>
                    <a:pt x="357" y="321"/>
                    <a:pt x="357" y="321"/>
                    <a:pt x="357" y="321"/>
                  </a:cubicBezTo>
                  <a:cubicBezTo>
                    <a:pt x="339" y="302"/>
                    <a:pt x="339" y="302"/>
                    <a:pt x="339" y="302"/>
                  </a:cubicBezTo>
                  <a:cubicBezTo>
                    <a:pt x="346" y="294"/>
                    <a:pt x="346" y="294"/>
                    <a:pt x="346" y="294"/>
                  </a:cubicBezTo>
                  <a:cubicBezTo>
                    <a:pt x="357" y="321"/>
                    <a:pt x="357" y="321"/>
                    <a:pt x="357" y="321"/>
                  </a:cubicBezTo>
                  <a:cubicBezTo>
                    <a:pt x="357" y="321"/>
                    <a:pt x="358" y="321"/>
                    <a:pt x="358" y="321"/>
                  </a:cubicBezTo>
                  <a:cubicBezTo>
                    <a:pt x="346" y="294"/>
                    <a:pt x="346" y="294"/>
                    <a:pt x="346" y="294"/>
                  </a:cubicBezTo>
                  <a:cubicBezTo>
                    <a:pt x="356" y="284"/>
                    <a:pt x="356" y="284"/>
                    <a:pt x="356" y="284"/>
                  </a:cubicBezTo>
                  <a:cubicBezTo>
                    <a:pt x="356" y="284"/>
                    <a:pt x="356" y="284"/>
                    <a:pt x="356" y="284"/>
                  </a:cubicBezTo>
                  <a:cubicBezTo>
                    <a:pt x="346" y="294"/>
                    <a:pt x="346" y="294"/>
                    <a:pt x="346" y="294"/>
                  </a:cubicBezTo>
                  <a:cubicBezTo>
                    <a:pt x="343" y="286"/>
                    <a:pt x="343" y="286"/>
                    <a:pt x="343" y="286"/>
                  </a:cubicBezTo>
                  <a:cubicBezTo>
                    <a:pt x="355" y="283"/>
                    <a:pt x="355" y="283"/>
                    <a:pt x="355" y="283"/>
                  </a:cubicBezTo>
                  <a:cubicBezTo>
                    <a:pt x="355" y="283"/>
                    <a:pt x="355" y="282"/>
                    <a:pt x="355" y="282"/>
                  </a:cubicBezTo>
                  <a:cubicBezTo>
                    <a:pt x="343" y="286"/>
                    <a:pt x="343" y="286"/>
                    <a:pt x="343" y="286"/>
                  </a:cubicBezTo>
                  <a:cubicBezTo>
                    <a:pt x="326" y="246"/>
                    <a:pt x="326" y="246"/>
                    <a:pt x="326" y="246"/>
                  </a:cubicBezTo>
                  <a:cubicBezTo>
                    <a:pt x="326" y="246"/>
                    <a:pt x="326" y="246"/>
                    <a:pt x="326" y="246"/>
                  </a:cubicBezTo>
                  <a:cubicBezTo>
                    <a:pt x="343" y="286"/>
                    <a:pt x="343" y="286"/>
                    <a:pt x="343" y="286"/>
                  </a:cubicBezTo>
                  <a:cubicBezTo>
                    <a:pt x="328" y="291"/>
                    <a:pt x="328" y="291"/>
                    <a:pt x="328" y="291"/>
                  </a:cubicBezTo>
                  <a:cubicBezTo>
                    <a:pt x="296" y="259"/>
                    <a:pt x="296" y="259"/>
                    <a:pt x="296" y="259"/>
                  </a:cubicBezTo>
                  <a:cubicBezTo>
                    <a:pt x="303" y="240"/>
                    <a:pt x="303" y="240"/>
                    <a:pt x="303" y="240"/>
                  </a:cubicBezTo>
                  <a:cubicBezTo>
                    <a:pt x="323" y="244"/>
                    <a:pt x="323" y="244"/>
                    <a:pt x="323" y="244"/>
                  </a:cubicBezTo>
                  <a:cubicBezTo>
                    <a:pt x="323" y="244"/>
                    <a:pt x="323" y="243"/>
                    <a:pt x="323" y="243"/>
                  </a:cubicBezTo>
                  <a:cubicBezTo>
                    <a:pt x="303" y="239"/>
                    <a:pt x="303" y="239"/>
                    <a:pt x="303" y="239"/>
                  </a:cubicBezTo>
                  <a:cubicBezTo>
                    <a:pt x="307" y="228"/>
                    <a:pt x="307" y="228"/>
                    <a:pt x="307" y="228"/>
                  </a:cubicBezTo>
                  <a:cubicBezTo>
                    <a:pt x="307" y="228"/>
                    <a:pt x="307" y="228"/>
                    <a:pt x="306" y="228"/>
                  </a:cubicBezTo>
                  <a:moveTo>
                    <a:pt x="309" y="227"/>
                  </a:moveTo>
                  <a:cubicBezTo>
                    <a:pt x="309" y="227"/>
                    <a:pt x="309" y="227"/>
                    <a:pt x="308" y="227"/>
                  </a:cubicBezTo>
                  <a:cubicBezTo>
                    <a:pt x="324" y="243"/>
                    <a:pt x="324" y="243"/>
                    <a:pt x="324" y="243"/>
                  </a:cubicBezTo>
                  <a:cubicBezTo>
                    <a:pt x="324" y="243"/>
                    <a:pt x="324" y="242"/>
                    <a:pt x="324" y="242"/>
                  </a:cubicBezTo>
                  <a:cubicBezTo>
                    <a:pt x="309" y="227"/>
                    <a:pt x="309" y="227"/>
                    <a:pt x="309" y="227"/>
                  </a:cubicBezTo>
                  <a:moveTo>
                    <a:pt x="305" y="226"/>
                  </a:moveTo>
                  <a:cubicBezTo>
                    <a:pt x="274" y="233"/>
                    <a:pt x="274" y="233"/>
                    <a:pt x="274" y="233"/>
                  </a:cubicBezTo>
                  <a:cubicBezTo>
                    <a:pt x="274" y="233"/>
                    <a:pt x="274" y="233"/>
                    <a:pt x="274" y="233"/>
                  </a:cubicBezTo>
                  <a:cubicBezTo>
                    <a:pt x="274" y="233"/>
                    <a:pt x="274" y="233"/>
                    <a:pt x="274" y="233"/>
                  </a:cubicBezTo>
                  <a:cubicBezTo>
                    <a:pt x="305" y="227"/>
                    <a:pt x="305" y="227"/>
                    <a:pt x="305" y="227"/>
                  </a:cubicBezTo>
                  <a:cubicBezTo>
                    <a:pt x="305" y="227"/>
                    <a:pt x="305" y="226"/>
                    <a:pt x="305" y="226"/>
                  </a:cubicBezTo>
                  <a:cubicBezTo>
                    <a:pt x="305" y="226"/>
                    <a:pt x="305" y="226"/>
                    <a:pt x="305" y="226"/>
                  </a:cubicBezTo>
                  <a:moveTo>
                    <a:pt x="335" y="204"/>
                  </a:moveTo>
                  <a:cubicBezTo>
                    <a:pt x="325" y="242"/>
                    <a:pt x="325" y="242"/>
                    <a:pt x="325" y="242"/>
                  </a:cubicBezTo>
                  <a:cubicBezTo>
                    <a:pt x="325" y="242"/>
                    <a:pt x="326" y="242"/>
                    <a:pt x="326" y="242"/>
                  </a:cubicBezTo>
                  <a:cubicBezTo>
                    <a:pt x="335" y="204"/>
                    <a:pt x="335" y="204"/>
                    <a:pt x="335" y="204"/>
                  </a:cubicBezTo>
                  <a:cubicBezTo>
                    <a:pt x="335" y="204"/>
                    <a:pt x="335" y="204"/>
                    <a:pt x="335" y="204"/>
                  </a:cubicBezTo>
                  <a:moveTo>
                    <a:pt x="333" y="203"/>
                  </a:moveTo>
                  <a:cubicBezTo>
                    <a:pt x="309" y="225"/>
                    <a:pt x="309" y="225"/>
                    <a:pt x="309" y="225"/>
                  </a:cubicBezTo>
                  <a:cubicBezTo>
                    <a:pt x="309" y="225"/>
                    <a:pt x="309" y="225"/>
                    <a:pt x="309" y="225"/>
                  </a:cubicBezTo>
                  <a:cubicBezTo>
                    <a:pt x="334" y="203"/>
                    <a:pt x="334" y="203"/>
                    <a:pt x="334" y="203"/>
                  </a:cubicBezTo>
                  <a:cubicBezTo>
                    <a:pt x="334" y="203"/>
                    <a:pt x="333" y="203"/>
                    <a:pt x="333" y="203"/>
                  </a:cubicBezTo>
                  <a:moveTo>
                    <a:pt x="419" y="170"/>
                  </a:moveTo>
                  <a:cubicBezTo>
                    <a:pt x="364" y="190"/>
                    <a:pt x="364" y="190"/>
                    <a:pt x="364" y="190"/>
                  </a:cubicBezTo>
                  <a:cubicBezTo>
                    <a:pt x="375" y="175"/>
                    <a:pt x="375" y="175"/>
                    <a:pt x="375" y="175"/>
                  </a:cubicBezTo>
                  <a:cubicBezTo>
                    <a:pt x="375" y="175"/>
                    <a:pt x="374" y="175"/>
                    <a:pt x="374" y="175"/>
                  </a:cubicBezTo>
                  <a:cubicBezTo>
                    <a:pt x="363" y="190"/>
                    <a:pt x="363" y="190"/>
                    <a:pt x="363" y="190"/>
                  </a:cubicBezTo>
                  <a:cubicBezTo>
                    <a:pt x="338" y="200"/>
                    <a:pt x="338" y="200"/>
                    <a:pt x="338" y="200"/>
                  </a:cubicBezTo>
                  <a:cubicBezTo>
                    <a:pt x="338" y="200"/>
                    <a:pt x="338" y="200"/>
                    <a:pt x="338" y="200"/>
                  </a:cubicBezTo>
                  <a:cubicBezTo>
                    <a:pt x="363" y="191"/>
                    <a:pt x="363" y="191"/>
                    <a:pt x="363" y="191"/>
                  </a:cubicBezTo>
                  <a:cubicBezTo>
                    <a:pt x="326" y="242"/>
                    <a:pt x="326" y="242"/>
                    <a:pt x="326" y="242"/>
                  </a:cubicBezTo>
                  <a:cubicBezTo>
                    <a:pt x="326" y="242"/>
                    <a:pt x="326" y="242"/>
                    <a:pt x="326" y="242"/>
                  </a:cubicBezTo>
                  <a:cubicBezTo>
                    <a:pt x="364" y="191"/>
                    <a:pt x="364" y="191"/>
                    <a:pt x="364" y="191"/>
                  </a:cubicBezTo>
                  <a:cubicBezTo>
                    <a:pt x="419" y="170"/>
                    <a:pt x="419" y="170"/>
                    <a:pt x="419" y="170"/>
                  </a:cubicBezTo>
                  <a:cubicBezTo>
                    <a:pt x="419" y="170"/>
                    <a:pt x="419" y="170"/>
                    <a:pt x="419" y="170"/>
                  </a:cubicBezTo>
                  <a:moveTo>
                    <a:pt x="326" y="164"/>
                  </a:moveTo>
                  <a:cubicBezTo>
                    <a:pt x="325" y="164"/>
                    <a:pt x="325" y="164"/>
                    <a:pt x="325" y="164"/>
                  </a:cubicBezTo>
                  <a:cubicBezTo>
                    <a:pt x="325" y="164"/>
                    <a:pt x="325" y="164"/>
                    <a:pt x="325" y="164"/>
                  </a:cubicBezTo>
                  <a:cubicBezTo>
                    <a:pt x="335" y="198"/>
                    <a:pt x="335" y="198"/>
                    <a:pt x="335" y="198"/>
                  </a:cubicBezTo>
                  <a:cubicBezTo>
                    <a:pt x="335" y="198"/>
                    <a:pt x="335" y="198"/>
                    <a:pt x="335" y="198"/>
                  </a:cubicBezTo>
                  <a:cubicBezTo>
                    <a:pt x="326" y="164"/>
                    <a:pt x="326" y="164"/>
                    <a:pt x="326" y="164"/>
                  </a:cubicBezTo>
                  <a:moveTo>
                    <a:pt x="327" y="163"/>
                  </a:moveTo>
                  <a:cubicBezTo>
                    <a:pt x="327" y="163"/>
                    <a:pt x="327" y="163"/>
                    <a:pt x="327" y="163"/>
                  </a:cubicBezTo>
                  <a:cubicBezTo>
                    <a:pt x="374" y="174"/>
                    <a:pt x="374" y="174"/>
                    <a:pt x="374" y="174"/>
                  </a:cubicBezTo>
                  <a:cubicBezTo>
                    <a:pt x="374" y="173"/>
                    <a:pt x="374" y="173"/>
                    <a:pt x="374" y="173"/>
                  </a:cubicBezTo>
                  <a:cubicBezTo>
                    <a:pt x="327" y="163"/>
                    <a:pt x="327" y="163"/>
                    <a:pt x="327" y="163"/>
                  </a:cubicBezTo>
                  <a:moveTo>
                    <a:pt x="1" y="162"/>
                  </a:moveTo>
                  <a:cubicBezTo>
                    <a:pt x="1" y="162"/>
                    <a:pt x="1" y="162"/>
                    <a:pt x="1" y="162"/>
                  </a:cubicBezTo>
                  <a:cubicBezTo>
                    <a:pt x="48" y="172"/>
                    <a:pt x="48" y="172"/>
                    <a:pt x="48" y="172"/>
                  </a:cubicBezTo>
                  <a:cubicBezTo>
                    <a:pt x="48" y="172"/>
                    <a:pt x="48" y="172"/>
                    <a:pt x="48" y="172"/>
                  </a:cubicBezTo>
                  <a:cubicBezTo>
                    <a:pt x="1" y="162"/>
                    <a:pt x="1" y="162"/>
                    <a:pt x="1" y="162"/>
                  </a:cubicBezTo>
                  <a:moveTo>
                    <a:pt x="219" y="153"/>
                  </a:moveTo>
                  <a:cubicBezTo>
                    <a:pt x="171" y="163"/>
                    <a:pt x="171" y="163"/>
                    <a:pt x="171" y="163"/>
                  </a:cubicBezTo>
                  <a:cubicBezTo>
                    <a:pt x="171" y="163"/>
                    <a:pt x="171" y="163"/>
                    <a:pt x="171" y="163"/>
                  </a:cubicBezTo>
                  <a:cubicBezTo>
                    <a:pt x="219" y="153"/>
                    <a:pt x="219" y="153"/>
                    <a:pt x="219" y="153"/>
                  </a:cubicBezTo>
                  <a:cubicBezTo>
                    <a:pt x="219" y="153"/>
                    <a:pt x="219" y="153"/>
                    <a:pt x="219" y="153"/>
                  </a:cubicBezTo>
                  <a:moveTo>
                    <a:pt x="62" y="149"/>
                  </a:moveTo>
                  <a:cubicBezTo>
                    <a:pt x="53" y="170"/>
                    <a:pt x="53" y="170"/>
                    <a:pt x="53" y="170"/>
                  </a:cubicBezTo>
                  <a:cubicBezTo>
                    <a:pt x="53" y="170"/>
                    <a:pt x="53" y="170"/>
                    <a:pt x="53" y="170"/>
                  </a:cubicBezTo>
                  <a:cubicBezTo>
                    <a:pt x="62" y="149"/>
                    <a:pt x="62" y="149"/>
                    <a:pt x="62" y="149"/>
                  </a:cubicBezTo>
                  <a:cubicBezTo>
                    <a:pt x="62" y="149"/>
                    <a:pt x="62" y="149"/>
                    <a:pt x="62" y="149"/>
                  </a:cubicBezTo>
                  <a:moveTo>
                    <a:pt x="61" y="147"/>
                  </a:moveTo>
                  <a:cubicBezTo>
                    <a:pt x="1" y="161"/>
                    <a:pt x="1" y="161"/>
                    <a:pt x="1" y="161"/>
                  </a:cubicBezTo>
                  <a:cubicBezTo>
                    <a:pt x="1" y="161"/>
                    <a:pt x="1" y="161"/>
                    <a:pt x="1" y="161"/>
                  </a:cubicBezTo>
                  <a:cubicBezTo>
                    <a:pt x="61" y="148"/>
                    <a:pt x="61" y="148"/>
                    <a:pt x="61" y="148"/>
                  </a:cubicBezTo>
                  <a:cubicBezTo>
                    <a:pt x="61" y="148"/>
                    <a:pt x="61" y="148"/>
                    <a:pt x="61" y="147"/>
                  </a:cubicBezTo>
                  <a:moveTo>
                    <a:pt x="292" y="147"/>
                  </a:moveTo>
                  <a:cubicBezTo>
                    <a:pt x="292" y="147"/>
                    <a:pt x="292" y="147"/>
                    <a:pt x="292" y="147"/>
                  </a:cubicBezTo>
                  <a:cubicBezTo>
                    <a:pt x="302" y="160"/>
                    <a:pt x="302" y="160"/>
                    <a:pt x="302" y="160"/>
                  </a:cubicBezTo>
                  <a:cubicBezTo>
                    <a:pt x="222" y="152"/>
                    <a:pt x="222" y="152"/>
                    <a:pt x="222" y="152"/>
                  </a:cubicBezTo>
                  <a:cubicBezTo>
                    <a:pt x="222" y="152"/>
                    <a:pt x="222" y="153"/>
                    <a:pt x="222" y="153"/>
                  </a:cubicBezTo>
                  <a:cubicBezTo>
                    <a:pt x="302" y="160"/>
                    <a:pt x="302" y="160"/>
                    <a:pt x="302" y="160"/>
                  </a:cubicBezTo>
                  <a:cubicBezTo>
                    <a:pt x="315" y="175"/>
                    <a:pt x="315" y="175"/>
                    <a:pt x="315" y="175"/>
                  </a:cubicBezTo>
                  <a:cubicBezTo>
                    <a:pt x="272" y="231"/>
                    <a:pt x="272" y="231"/>
                    <a:pt x="272" y="231"/>
                  </a:cubicBezTo>
                  <a:cubicBezTo>
                    <a:pt x="273" y="231"/>
                    <a:pt x="273" y="231"/>
                    <a:pt x="273" y="231"/>
                  </a:cubicBezTo>
                  <a:cubicBezTo>
                    <a:pt x="315" y="176"/>
                    <a:pt x="315" y="176"/>
                    <a:pt x="315" y="176"/>
                  </a:cubicBezTo>
                  <a:cubicBezTo>
                    <a:pt x="319" y="181"/>
                    <a:pt x="319" y="181"/>
                    <a:pt x="319" y="181"/>
                  </a:cubicBezTo>
                  <a:cubicBezTo>
                    <a:pt x="308" y="224"/>
                    <a:pt x="308" y="224"/>
                    <a:pt x="308" y="224"/>
                  </a:cubicBezTo>
                  <a:cubicBezTo>
                    <a:pt x="308" y="224"/>
                    <a:pt x="308" y="224"/>
                    <a:pt x="308" y="224"/>
                  </a:cubicBezTo>
                  <a:cubicBezTo>
                    <a:pt x="320" y="182"/>
                    <a:pt x="320" y="182"/>
                    <a:pt x="320" y="182"/>
                  </a:cubicBezTo>
                  <a:cubicBezTo>
                    <a:pt x="334" y="199"/>
                    <a:pt x="334" y="199"/>
                    <a:pt x="334" y="199"/>
                  </a:cubicBezTo>
                  <a:cubicBezTo>
                    <a:pt x="334" y="199"/>
                    <a:pt x="334" y="199"/>
                    <a:pt x="334" y="199"/>
                  </a:cubicBezTo>
                  <a:cubicBezTo>
                    <a:pt x="320" y="181"/>
                    <a:pt x="320" y="181"/>
                    <a:pt x="320" y="181"/>
                  </a:cubicBezTo>
                  <a:cubicBezTo>
                    <a:pt x="325" y="164"/>
                    <a:pt x="325" y="164"/>
                    <a:pt x="325" y="164"/>
                  </a:cubicBezTo>
                  <a:cubicBezTo>
                    <a:pt x="324" y="164"/>
                    <a:pt x="324" y="164"/>
                    <a:pt x="324" y="164"/>
                  </a:cubicBezTo>
                  <a:cubicBezTo>
                    <a:pt x="320" y="181"/>
                    <a:pt x="320" y="181"/>
                    <a:pt x="320" y="181"/>
                  </a:cubicBezTo>
                  <a:cubicBezTo>
                    <a:pt x="315" y="175"/>
                    <a:pt x="315" y="175"/>
                    <a:pt x="315" y="175"/>
                  </a:cubicBezTo>
                  <a:cubicBezTo>
                    <a:pt x="324" y="164"/>
                    <a:pt x="324" y="164"/>
                    <a:pt x="324" y="164"/>
                  </a:cubicBezTo>
                  <a:cubicBezTo>
                    <a:pt x="324" y="164"/>
                    <a:pt x="324" y="164"/>
                    <a:pt x="324" y="164"/>
                  </a:cubicBezTo>
                  <a:cubicBezTo>
                    <a:pt x="315" y="175"/>
                    <a:pt x="315" y="175"/>
                    <a:pt x="315" y="175"/>
                  </a:cubicBezTo>
                  <a:cubicBezTo>
                    <a:pt x="303" y="160"/>
                    <a:pt x="303" y="160"/>
                    <a:pt x="303" y="160"/>
                  </a:cubicBezTo>
                  <a:cubicBezTo>
                    <a:pt x="323" y="162"/>
                    <a:pt x="323" y="162"/>
                    <a:pt x="323" y="162"/>
                  </a:cubicBezTo>
                  <a:cubicBezTo>
                    <a:pt x="323" y="162"/>
                    <a:pt x="323" y="162"/>
                    <a:pt x="323" y="162"/>
                  </a:cubicBezTo>
                  <a:cubicBezTo>
                    <a:pt x="303" y="160"/>
                    <a:pt x="303" y="160"/>
                    <a:pt x="303" y="160"/>
                  </a:cubicBezTo>
                  <a:cubicBezTo>
                    <a:pt x="292" y="147"/>
                    <a:pt x="292" y="147"/>
                    <a:pt x="292" y="147"/>
                  </a:cubicBezTo>
                  <a:moveTo>
                    <a:pt x="293" y="146"/>
                  </a:moveTo>
                  <a:cubicBezTo>
                    <a:pt x="293" y="146"/>
                    <a:pt x="293" y="146"/>
                    <a:pt x="293" y="146"/>
                  </a:cubicBezTo>
                  <a:cubicBezTo>
                    <a:pt x="323" y="162"/>
                    <a:pt x="323" y="162"/>
                    <a:pt x="323" y="162"/>
                  </a:cubicBezTo>
                  <a:cubicBezTo>
                    <a:pt x="323" y="162"/>
                    <a:pt x="323" y="161"/>
                    <a:pt x="323" y="161"/>
                  </a:cubicBezTo>
                  <a:cubicBezTo>
                    <a:pt x="293" y="146"/>
                    <a:pt x="293" y="146"/>
                    <a:pt x="293" y="146"/>
                  </a:cubicBezTo>
                  <a:moveTo>
                    <a:pt x="287" y="145"/>
                  </a:moveTo>
                  <a:cubicBezTo>
                    <a:pt x="222" y="152"/>
                    <a:pt x="222" y="152"/>
                    <a:pt x="222" y="152"/>
                  </a:cubicBezTo>
                  <a:cubicBezTo>
                    <a:pt x="222" y="152"/>
                    <a:pt x="222" y="152"/>
                    <a:pt x="222" y="152"/>
                  </a:cubicBezTo>
                  <a:cubicBezTo>
                    <a:pt x="288" y="145"/>
                    <a:pt x="288" y="145"/>
                    <a:pt x="288" y="145"/>
                  </a:cubicBezTo>
                  <a:cubicBezTo>
                    <a:pt x="288" y="145"/>
                    <a:pt x="288" y="145"/>
                    <a:pt x="287" y="145"/>
                  </a:cubicBezTo>
                  <a:moveTo>
                    <a:pt x="107" y="111"/>
                  </a:moveTo>
                  <a:cubicBezTo>
                    <a:pt x="64" y="146"/>
                    <a:pt x="64" y="146"/>
                    <a:pt x="64" y="146"/>
                  </a:cubicBezTo>
                  <a:cubicBezTo>
                    <a:pt x="64" y="146"/>
                    <a:pt x="64" y="146"/>
                    <a:pt x="64" y="146"/>
                  </a:cubicBezTo>
                  <a:cubicBezTo>
                    <a:pt x="108" y="111"/>
                    <a:pt x="108" y="111"/>
                    <a:pt x="108" y="111"/>
                  </a:cubicBezTo>
                  <a:cubicBezTo>
                    <a:pt x="108" y="111"/>
                    <a:pt x="108" y="111"/>
                    <a:pt x="107" y="111"/>
                  </a:cubicBezTo>
                  <a:moveTo>
                    <a:pt x="220" y="110"/>
                  </a:moveTo>
                  <a:cubicBezTo>
                    <a:pt x="220" y="110"/>
                    <a:pt x="220" y="110"/>
                    <a:pt x="219" y="110"/>
                  </a:cubicBezTo>
                  <a:cubicBezTo>
                    <a:pt x="219" y="110"/>
                    <a:pt x="219" y="110"/>
                    <a:pt x="219" y="110"/>
                  </a:cubicBezTo>
                  <a:cubicBezTo>
                    <a:pt x="220" y="150"/>
                    <a:pt x="220" y="150"/>
                    <a:pt x="220" y="150"/>
                  </a:cubicBezTo>
                  <a:cubicBezTo>
                    <a:pt x="220" y="150"/>
                    <a:pt x="220" y="150"/>
                    <a:pt x="221" y="150"/>
                  </a:cubicBezTo>
                  <a:cubicBezTo>
                    <a:pt x="221" y="150"/>
                    <a:pt x="221" y="150"/>
                    <a:pt x="221" y="150"/>
                  </a:cubicBezTo>
                  <a:cubicBezTo>
                    <a:pt x="220" y="110"/>
                    <a:pt x="220" y="110"/>
                    <a:pt x="220" y="110"/>
                  </a:cubicBezTo>
                  <a:moveTo>
                    <a:pt x="57" y="105"/>
                  </a:moveTo>
                  <a:cubicBezTo>
                    <a:pt x="57" y="105"/>
                    <a:pt x="57" y="105"/>
                    <a:pt x="57" y="106"/>
                  </a:cubicBezTo>
                  <a:cubicBezTo>
                    <a:pt x="62" y="145"/>
                    <a:pt x="62" y="145"/>
                    <a:pt x="62" y="145"/>
                  </a:cubicBezTo>
                  <a:cubicBezTo>
                    <a:pt x="62" y="145"/>
                    <a:pt x="63" y="145"/>
                    <a:pt x="63" y="145"/>
                  </a:cubicBezTo>
                  <a:cubicBezTo>
                    <a:pt x="57" y="105"/>
                    <a:pt x="57" y="105"/>
                    <a:pt x="57" y="105"/>
                  </a:cubicBezTo>
                  <a:moveTo>
                    <a:pt x="54" y="105"/>
                  </a:moveTo>
                  <a:cubicBezTo>
                    <a:pt x="0" y="160"/>
                    <a:pt x="0" y="160"/>
                    <a:pt x="0" y="160"/>
                  </a:cubicBezTo>
                  <a:cubicBezTo>
                    <a:pt x="1" y="160"/>
                    <a:pt x="1" y="160"/>
                    <a:pt x="1" y="160"/>
                  </a:cubicBezTo>
                  <a:cubicBezTo>
                    <a:pt x="55" y="105"/>
                    <a:pt x="55" y="105"/>
                    <a:pt x="55" y="105"/>
                  </a:cubicBezTo>
                  <a:cubicBezTo>
                    <a:pt x="55" y="105"/>
                    <a:pt x="54" y="105"/>
                    <a:pt x="54" y="105"/>
                  </a:cubicBezTo>
                  <a:moveTo>
                    <a:pt x="339" y="97"/>
                  </a:moveTo>
                  <a:cubicBezTo>
                    <a:pt x="325" y="160"/>
                    <a:pt x="325" y="160"/>
                    <a:pt x="325" y="160"/>
                  </a:cubicBezTo>
                  <a:cubicBezTo>
                    <a:pt x="325" y="160"/>
                    <a:pt x="325" y="160"/>
                    <a:pt x="325" y="161"/>
                  </a:cubicBezTo>
                  <a:cubicBezTo>
                    <a:pt x="339" y="97"/>
                    <a:pt x="339" y="97"/>
                    <a:pt x="339" y="97"/>
                  </a:cubicBezTo>
                  <a:cubicBezTo>
                    <a:pt x="339" y="97"/>
                    <a:pt x="339" y="97"/>
                    <a:pt x="339" y="97"/>
                  </a:cubicBezTo>
                  <a:moveTo>
                    <a:pt x="337" y="96"/>
                  </a:moveTo>
                  <a:cubicBezTo>
                    <a:pt x="292" y="143"/>
                    <a:pt x="292" y="143"/>
                    <a:pt x="292" y="143"/>
                  </a:cubicBezTo>
                  <a:cubicBezTo>
                    <a:pt x="292" y="143"/>
                    <a:pt x="292" y="143"/>
                    <a:pt x="292" y="143"/>
                  </a:cubicBezTo>
                  <a:cubicBezTo>
                    <a:pt x="338" y="96"/>
                    <a:pt x="338" y="96"/>
                    <a:pt x="338" y="96"/>
                  </a:cubicBezTo>
                  <a:cubicBezTo>
                    <a:pt x="338" y="96"/>
                    <a:pt x="338" y="96"/>
                    <a:pt x="337" y="96"/>
                  </a:cubicBezTo>
                  <a:moveTo>
                    <a:pt x="337" y="95"/>
                  </a:moveTo>
                  <a:cubicBezTo>
                    <a:pt x="264" y="131"/>
                    <a:pt x="264" y="131"/>
                    <a:pt x="264" y="131"/>
                  </a:cubicBezTo>
                  <a:cubicBezTo>
                    <a:pt x="223" y="108"/>
                    <a:pt x="223" y="108"/>
                    <a:pt x="223" y="108"/>
                  </a:cubicBezTo>
                  <a:cubicBezTo>
                    <a:pt x="223" y="108"/>
                    <a:pt x="223" y="108"/>
                    <a:pt x="222" y="108"/>
                  </a:cubicBezTo>
                  <a:cubicBezTo>
                    <a:pt x="264" y="131"/>
                    <a:pt x="264" y="131"/>
                    <a:pt x="264" y="131"/>
                  </a:cubicBezTo>
                  <a:cubicBezTo>
                    <a:pt x="222" y="151"/>
                    <a:pt x="222" y="151"/>
                    <a:pt x="222" y="151"/>
                  </a:cubicBezTo>
                  <a:cubicBezTo>
                    <a:pt x="222" y="151"/>
                    <a:pt x="222" y="152"/>
                    <a:pt x="222" y="152"/>
                  </a:cubicBezTo>
                  <a:cubicBezTo>
                    <a:pt x="264" y="131"/>
                    <a:pt x="264" y="131"/>
                    <a:pt x="264" y="131"/>
                  </a:cubicBezTo>
                  <a:cubicBezTo>
                    <a:pt x="288" y="144"/>
                    <a:pt x="288" y="144"/>
                    <a:pt x="288" y="144"/>
                  </a:cubicBezTo>
                  <a:cubicBezTo>
                    <a:pt x="288" y="144"/>
                    <a:pt x="288" y="144"/>
                    <a:pt x="288" y="143"/>
                  </a:cubicBezTo>
                  <a:cubicBezTo>
                    <a:pt x="265" y="131"/>
                    <a:pt x="265" y="131"/>
                    <a:pt x="265" y="131"/>
                  </a:cubicBezTo>
                  <a:cubicBezTo>
                    <a:pt x="337" y="95"/>
                    <a:pt x="337" y="95"/>
                    <a:pt x="337" y="95"/>
                  </a:cubicBezTo>
                  <a:cubicBezTo>
                    <a:pt x="337" y="95"/>
                    <a:pt x="337" y="95"/>
                    <a:pt x="337" y="95"/>
                  </a:cubicBezTo>
                  <a:moveTo>
                    <a:pt x="139" y="90"/>
                  </a:moveTo>
                  <a:cubicBezTo>
                    <a:pt x="139" y="90"/>
                    <a:pt x="139" y="90"/>
                    <a:pt x="139" y="90"/>
                  </a:cubicBezTo>
                  <a:cubicBezTo>
                    <a:pt x="139" y="90"/>
                    <a:pt x="139" y="90"/>
                    <a:pt x="139" y="90"/>
                  </a:cubicBezTo>
                  <a:cubicBezTo>
                    <a:pt x="162" y="107"/>
                    <a:pt x="162" y="107"/>
                    <a:pt x="162" y="107"/>
                  </a:cubicBezTo>
                  <a:cubicBezTo>
                    <a:pt x="114" y="109"/>
                    <a:pt x="114" y="109"/>
                    <a:pt x="114" y="109"/>
                  </a:cubicBezTo>
                  <a:cubicBezTo>
                    <a:pt x="114" y="109"/>
                    <a:pt x="114" y="109"/>
                    <a:pt x="114" y="109"/>
                  </a:cubicBezTo>
                  <a:cubicBezTo>
                    <a:pt x="162" y="108"/>
                    <a:pt x="162" y="108"/>
                    <a:pt x="162" y="108"/>
                  </a:cubicBezTo>
                  <a:cubicBezTo>
                    <a:pt x="195" y="133"/>
                    <a:pt x="195" y="133"/>
                    <a:pt x="195" y="133"/>
                  </a:cubicBezTo>
                  <a:cubicBezTo>
                    <a:pt x="170" y="162"/>
                    <a:pt x="170" y="162"/>
                    <a:pt x="170" y="162"/>
                  </a:cubicBezTo>
                  <a:cubicBezTo>
                    <a:pt x="170" y="162"/>
                    <a:pt x="171" y="162"/>
                    <a:pt x="171" y="162"/>
                  </a:cubicBezTo>
                  <a:cubicBezTo>
                    <a:pt x="196" y="134"/>
                    <a:pt x="196" y="134"/>
                    <a:pt x="196" y="134"/>
                  </a:cubicBezTo>
                  <a:cubicBezTo>
                    <a:pt x="219" y="151"/>
                    <a:pt x="219" y="151"/>
                    <a:pt x="219" y="151"/>
                  </a:cubicBezTo>
                  <a:cubicBezTo>
                    <a:pt x="219" y="151"/>
                    <a:pt x="219" y="151"/>
                    <a:pt x="219" y="151"/>
                  </a:cubicBezTo>
                  <a:cubicBezTo>
                    <a:pt x="219" y="151"/>
                    <a:pt x="219" y="151"/>
                    <a:pt x="219" y="151"/>
                  </a:cubicBezTo>
                  <a:cubicBezTo>
                    <a:pt x="196" y="133"/>
                    <a:pt x="196" y="133"/>
                    <a:pt x="196" y="133"/>
                  </a:cubicBezTo>
                  <a:cubicBezTo>
                    <a:pt x="217" y="109"/>
                    <a:pt x="217" y="109"/>
                    <a:pt x="217" y="109"/>
                  </a:cubicBezTo>
                  <a:cubicBezTo>
                    <a:pt x="217" y="109"/>
                    <a:pt x="217" y="109"/>
                    <a:pt x="217" y="109"/>
                  </a:cubicBezTo>
                  <a:cubicBezTo>
                    <a:pt x="196" y="133"/>
                    <a:pt x="196" y="133"/>
                    <a:pt x="196" y="133"/>
                  </a:cubicBezTo>
                  <a:cubicBezTo>
                    <a:pt x="163" y="108"/>
                    <a:pt x="163" y="108"/>
                    <a:pt x="163" y="108"/>
                  </a:cubicBezTo>
                  <a:cubicBezTo>
                    <a:pt x="216" y="106"/>
                    <a:pt x="216" y="106"/>
                    <a:pt x="216" y="106"/>
                  </a:cubicBezTo>
                  <a:cubicBezTo>
                    <a:pt x="216" y="106"/>
                    <a:pt x="216" y="106"/>
                    <a:pt x="216" y="106"/>
                  </a:cubicBezTo>
                  <a:cubicBezTo>
                    <a:pt x="162" y="107"/>
                    <a:pt x="162" y="107"/>
                    <a:pt x="162" y="107"/>
                  </a:cubicBezTo>
                  <a:cubicBezTo>
                    <a:pt x="139" y="90"/>
                    <a:pt x="139" y="90"/>
                    <a:pt x="139" y="90"/>
                  </a:cubicBezTo>
                  <a:moveTo>
                    <a:pt x="136" y="90"/>
                  </a:moveTo>
                  <a:cubicBezTo>
                    <a:pt x="113" y="107"/>
                    <a:pt x="113" y="107"/>
                    <a:pt x="113" y="107"/>
                  </a:cubicBezTo>
                  <a:cubicBezTo>
                    <a:pt x="113" y="107"/>
                    <a:pt x="113" y="107"/>
                    <a:pt x="113" y="107"/>
                  </a:cubicBezTo>
                  <a:cubicBezTo>
                    <a:pt x="136" y="90"/>
                    <a:pt x="136" y="90"/>
                    <a:pt x="136" y="90"/>
                  </a:cubicBezTo>
                  <a:cubicBezTo>
                    <a:pt x="136" y="90"/>
                    <a:pt x="136" y="90"/>
                    <a:pt x="136" y="90"/>
                  </a:cubicBezTo>
                  <a:moveTo>
                    <a:pt x="140" y="89"/>
                  </a:moveTo>
                  <a:cubicBezTo>
                    <a:pt x="140" y="89"/>
                    <a:pt x="140" y="89"/>
                    <a:pt x="139" y="89"/>
                  </a:cubicBezTo>
                  <a:cubicBezTo>
                    <a:pt x="216" y="106"/>
                    <a:pt x="216" y="106"/>
                    <a:pt x="216" y="106"/>
                  </a:cubicBezTo>
                  <a:cubicBezTo>
                    <a:pt x="216" y="105"/>
                    <a:pt x="216" y="105"/>
                    <a:pt x="216" y="105"/>
                  </a:cubicBezTo>
                  <a:cubicBezTo>
                    <a:pt x="140" y="89"/>
                    <a:pt x="140" y="89"/>
                    <a:pt x="140" y="89"/>
                  </a:cubicBezTo>
                  <a:moveTo>
                    <a:pt x="371" y="65"/>
                  </a:moveTo>
                  <a:cubicBezTo>
                    <a:pt x="356" y="96"/>
                    <a:pt x="356" y="96"/>
                    <a:pt x="356" y="96"/>
                  </a:cubicBezTo>
                  <a:cubicBezTo>
                    <a:pt x="342" y="94"/>
                    <a:pt x="342" y="94"/>
                    <a:pt x="342" y="94"/>
                  </a:cubicBezTo>
                  <a:cubicBezTo>
                    <a:pt x="342" y="94"/>
                    <a:pt x="342" y="95"/>
                    <a:pt x="342" y="95"/>
                  </a:cubicBezTo>
                  <a:cubicBezTo>
                    <a:pt x="356" y="96"/>
                    <a:pt x="356" y="96"/>
                    <a:pt x="356" y="96"/>
                  </a:cubicBezTo>
                  <a:cubicBezTo>
                    <a:pt x="352" y="105"/>
                    <a:pt x="352" y="105"/>
                    <a:pt x="352" y="105"/>
                  </a:cubicBezTo>
                  <a:cubicBezTo>
                    <a:pt x="342" y="96"/>
                    <a:pt x="342" y="96"/>
                    <a:pt x="342" y="96"/>
                  </a:cubicBezTo>
                  <a:cubicBezTo>
                    <a:pt x="342" y="96"/>
                    <a:pt x="341" y="96"/>
                    <a:pt x="341" y="96"/>
                  </a:cubicBezTo>
                  <a:cubicBezTo>
                    <a:pt x="351" y="105"/>
                    <a:pt x="351" y="105"/>
                    <a:pt x="351" y="105"/>
                  </a:cubicBezTo>
                  <a:cubicBezTo>
                    <a:pt x="326" y="161"/>
                    <a:pt x="326" y="161"/>
                    <a:pt x="326" y="161"/>
                  </a:cubicBezTo>
                  <a:cubicBezTo>
                    <a:pt x="326" y="161"/>
                    <a:pt x="326" y="161"/>
                    <a:pt x="326" y="161"/>
                  </a:cubicBezTo>
                  <a:cubicBezTo>
                    <a:pt x="352" y="106"/>
                    <a:pt x="352" y="106"/>
                    <a:pt x="352" y="106"/>
                  </a:cubicBezTo>
                  <a:cubicBezTo>
                    <a:pt x="379" y="130"/>
                    <a:pt x="379" y="130"/>
                    <a:pt x="379" y="130"/>
                  </a:cubicBezTo>
                  <a:cubicBezTo>
                    <a:pt x="326" y="161"/>
                    <a:pt x="326" y="161"/>
                    <a:pt x="326" y="161"/>
                  </a:cubicBezTo>
                  <a:cubicBezTo>
                    <a:pt x="326" y="161"/>
                    <a:pt x="327" y="161"/>
                    <a:pt x="327" y="162"/>
                  </a:cubicBezTo>
                  <a:cubicBezTo>
                    <a:pt x="379" y="130"/>
                    <a:pt x="379" y="130"/>
                    <a:pt x="379" y="130"/>
                  </a:cubicBezTo>
                  <a:cubicBezTo>
                    <a:pt x="420" y="168"/>
                    <a:pt x="420" y="168"/>
                    <a:pt x="420" y="168"/>
                  </a:cubicBezTo>
                  <a:cubicBezTo>
                    <a:pt x="420" y="167"/>
                    <a:pt x="420" y="167"/>
                    <a:pt x="420" y="167"/>
                  </a:cubicBezTo>
                  <a:cubicBezTo>
                    <a:pt x="379" y="130"/>
                    <a:pt x="379" y="130"/>
                    <a:pt x="379" y="130"/>
                  </a:cubicBezTo>
                  <a:cubicBezTo>
                    <a:pt x="419" y="106"/>
                    <a:pt x="419" y="106"/>
                    <a:pt x="419" y="106"/>
                  </a:cubicBezTo>
                  <a:cubicBezTo>
                    <a:pt x="419" y="106"/>
                    <a:pt x="419" y="106"/>
                    <a:pt x="419" y="106"/>
                  </a:cubicBezTo>
                  <a:cubicBezTo>
                    <a:pt x="379" y="130"/>
                    <a:pt x="379" y="130"/>
                    <a:pt x="379" y="130"/>
                  </a:cubicBezTo>
                  <a:cubicBezTo>
                    <a:pt x="352" y="105"/>
                    <a:pt x="352" y="105"/>
                    <a:pt x="352" y="105"/>
                  </a:cubicBezTo>
                  <a:cubicBezTo>
                    <a:pt x="356" y="96"/>
                    <a:pt x="356" y="96"/>
                    <a:pt x="356" y="96"/>
                  </a:cubicBezTo>
                  <a:cubicBezTo>
                    <a:pt x="419" y="105"/>
                    <a:pt x="419" y="105"/>
                    <a:pt x="419" y="105"/>
                  </a:cubicBezTo>
                  <a:cubicBezTo>
                    <a:pt x="419" y="105"/>
                    <a:pt x="419" y="104"/>
                    <a:pt x="419" y="104"/>
                  </a:cubicBezTo>
                  <a:cubicBezTo>
                    <a:pt x="356" y="96"/>
                    <a:pt x="356" y="96"/>
                    <a:pt x="356" y="96"/>
                  </a:cubicBezTo>
                  <a:cubicBezTo>
                    <a:pt x="371" y="65"/>
                    <a:pt x="371" y="65"/>
                    <a:pt x="371" y="65"/>
                  </a:cubicBezTo>
                  <a:cubicBezTo>
                    <a:pt x="371" y="65"/>
                    <a:pt x="371" y="65"/>
                    <a:pt x="371" y="65"/>
                  </a:cubicBezTo>
                  <a:moveTo>
                    <a:pt x="374" y="64"/>
                  </a:moveTo>
                  <a:cubicBezTo>
                    <a:pt x="374" y="64"/>
                    <a:pt x="374" y="64"/>
                    <a:pt x="374" y="64"/>
                  </a:cubicBezTo>
                  <a:cubicBezTo>
                    <a:pt x="419" y="104"/>
                    <a:pt x="419" y="104"/>
                    <a:pt x="419" y="104"/>
                  </a:cubicBezTo>
                  <a:cubicBezTo>
                    <a:pt x="420" y="104"/>
                    <a:pt x="420" y="103"/>
                    <a:pt x="420" y="103"/>
                  </a:cubicBezTo>
                  <a:cubicBezTo>
                    <a:pt x="374" y="64"/>
                    <a:pt x="374" y="64"/>
                    <a:pt x="374" y="64"/>
                  </a:cubicBezTo>
                  <a:moveTo>
                    <a:pt x="32" y="58"/>
                  </a:moveTo>
                  <a:cubicBezTo>
                    <a:pt x="14" y="85"/>
                    <a:pt x="14" y="85"/>
                    <a:pt x="14" y="85"/>
                  </a:cubicBezTo>
                  <a:cubicBezTo>
                    <a:pt x="14" y="85"/>
                    <a:pt x="14" y="85"/>
                    <a:pt x="15" y="85"/>
                  </a:cubicBezTo>
                  <a:cubicBezTo>
                    <a:pt x="15" y="85"/>
                    <a:pt x="15" y="85"/>
                    <a:pt x="15" y="86"/>
                  </a:cubicBezTo>
                  <a:cubicBezTo>
                    <a:pt x="33" y="59"/>
                    <a:pt x="33" y="59"/>
                    <a:pt x="33" y="59"/>
                  </a:cubicBezTo>
                  <a:cubicBezTo>
                    <a:pt x="32" y="58"/>
                    <a:pt x="32" y="58"/>
                    <a:pt x="32" y="58"/>
                  </a:cubicBezTo>
                  <a:cubicBezTo>
                    <a:pt x="32" y="58"/>
                    <a:pt x="32" y="58"/>
                    <a:pt x="32" y="58"/>
                  </a:cubicBezTo>
                  <a:moveTo>
                    <a:pt x="109" y="88"/>
                  </a:moveTo>
                  <a:cubicBezTo>
                    <a:pt x="94" y="88"/>
                    <a:pt x="94" y="88"/>
                    <a:pt x="94" y="88"/>
                  </a:cubicBezTo>
                  <a:cubicBezTo>
                    <a:pt x="101" y="74"/>
                    <a:pt x="101" y="74"/>
                    <a:pt x="101" y="74"/>
                  </a:cubicBezTo>
                  <a:cubicBezTo>
                    <a:pt x="109" y="77"/>
                    <a:pt x="109" y="77"/>
                    <a:pt x="109" y="77"/>
                  </a:cubicBezTo>
                  <a:cubicBezTo>
                    <a:pt x="109" y="88"/>
                    <a:pt x="109" y="88"/>
                    <a:pt x="109" y="88"/>
                  </a:cubicBezTo>
                  <a:moveTo>
                    <a:pt x="60" y="57"/>
                  </a:moveTo>
                  <a:cubicBezTo>
                    <a:pt x="60" y="57"/>
                    <a:pt x="60" y="58"/>
                    <a:pt x="60" y="58"/>
                  </a:cubicBezTo>
                  <a:cubicBezTo>
                    <a:pt x="101" y="74"/>
                    <a:pt x="101" y="74"/>
                    <a:pt x="101" y="74"/>
                  </a:cubicBezTo>
                  <a:cubicBezTo>
                    <a:pt x="94" y="88"/>
                    <a:pt x="94" y="88"/>
                    <a:pt x="94" y="88"/>
                  </a:cubicBezTo>
                  <a:cubicBezTo>
                    <a:pt x="49" y="88"/>
                    <a:pt x="49" y="88"/>
                    <a:pt x="49" y="88"/>
                  </a:cubicBezTo>
                  <a:cubicBezTo>
                    <a:pt x="40" y="70"/>
                    <a:pt x="40" y="70"/>
                    <a:pt x="40" y="70"/>
                  </a:cubicBezTo>
                  <a:cubicBezTo>
                    <a:pt x="57" y="58"/>
                    <a:pt x="57" y="58"/>
                    <a:pt x="57" y="58"/>
                  </a:cubicBezTo>
                  <a:cubicBezTo>
                    <a:pt x="57" y="58"/>
                    <a:pt x="57" y="58"/>
                    <a:pt x="57" y="58"/>
                  </a:cubicBezTo>
                  <a:cubicBezTo>
                    <a:pt x="40" y="69"/>
                    <a:pt x="40" y="69"/>
                    <a:pt x="40" y="69"/>
                  </a:cubicBezTo>
                  <a:cubicBezTo>
                    <a:pt x="34" y="58"/>
                    <a:pt x="34" y="58"/>
                    <a:pt x="34" y="58"/>
                  </a:cubicBezTo>
                  <a:cubicBezTo>
                    <a:pt x="34" y="58"/>
                    <a:pt x="34" y="58"/>
                    <a:pt x="34" y="59"/>
                  </a:cubicBezTo>
                  <a:cubicBezTo>
                    <a:pt x="40" y="69"/>
                    <a:pt x="40" y="69"/>
                    <a:pt x="40" y="69"/>
                  </a:cubicBezTo>
                  <a:cubicBezTo>
                    <a:pt x="15" y="86"/>
                    <a:pt x="15" y="86"/>
                    <a:pt x="15" y="86"/>
                  </a:cubicBezTo>
                  <a:cubicBezTo>
                    <a:pt x="15" y="86"/>
                    <a:pt x="15" y="86"/>
                    <a:pt x="15" y="86"/>
                  </a:cubicBezTo>
                  <a:cubicBezTo>
                    <a:pt x="40" y="70"/>
                    <a:pt x="40" y="70"/>
                    <a:pt x="40" y="70"/>
                  </a:cubicBezTo>
                  <a:cubicBezTo>
                    <a:pt x="49" y="88"/>
                    <a:pt x="49" y="88"/>
                    <a:pt x="49" y="88"/>
                  </a:cubicBezTo>
                  <a:cubicBezTo>
                    <a:pt x="16" y="88"/>
                    <a:pt x="16" y="88"/>
                    <a:pt x="16" y="88"/>
                  </a:cubicBezTo>
                  <a:cubicBezTo>
                    <a:pt x="16" y="88"/>
                    <a:pt x="16" y="88"/>
                    <a:pt x="16" y="88"/>
                  </a:cubicBezTo>
                  <a:cubicBezTo>
                    <a:pt x="49" y="88"/>
                    <a:pt x="49" y="88"/>
                    <a:pt x="49" y="88"/>
                  </a:cubicBezTo>
                  <a:cubicBezTo>
                    <a:pt x="55" y="100"/>
                    <a:pt x="55" y="100"/>
                    <a:pt x="55" y="100"/>
                  </a:cubicBezTo>
                  <a:cubicBezTo>
                    <a:pt x="55" y="100"/>
                    <a:pt x="55" y="100"/>
                    <a:pt x="55" y="100"/>
                  </a:cubicBezTo>
                  <a:cubicBezTo>
                    <a:pt x="49" y="88"/>
                    <a:pt x="49" y="88"/>
                    <a:pt x="49" y="88"/>
                  </a:cubicBezTo>
                  <a:cubicBezTo>
                    <a:pt x="93" y="89"/>
                    <a:pt x="93" y="89"/>
                    <a:pt x="93" y="89"/>
                  </a:cubicBezTo>
                  <a:cubicBezTo>
                    <a:pt x="84" y="106"/>
                    <a:pt x="84" y="106"/>
                    <a:pt x="84" y="106"/>
                  </a:cubicBezTo>
                  <a:cubicBezTo>
                    <a:pt x="59" y="103"/>
                    <a:pt x="59" y="103"/>
                    <a:pt x="59" y="103"/>
                  </a:cubicBezTo>
                  <a:cubicBezTo>
                    <a:pt x="59" y="103"/>
                    <a:pt x="59" y="103"/>
                    <a:pt x="59" y="103"/>
                  </a:cubicBezTo>
                  <a:cubicBezTo>
                    <a:pt x="84" y="106"/>
                    <a:pt x="84" y="106"/>
                    <a:pt x="84" y="106"/>
                  </a:cubicBezTo>
                  <a:cubicBezTo>
                    <a:pt x="64" y="145"/>
                    <a:pt x="64" y="145"/>
                    <a:pt x="64" y="145"/>
                  </a:cubicBezTo>
                  <a:cubicBezTo>
                    <a:pt x="64" y="145"/>
                    <a:pt x="64" y="145"/>
                    <a:pt x="64" y="146"/>
                  </a:cubicBezTo>
                  <a:cubicBezTo>
                    <a:pt x="84" y="106"/>
                    <a:pt x="84" y="106"/>
                    <a:pt x="84" y="106"/>
                  </a:cubicBezTo>
                  <a:cubicBezTo>
                    <a:pt x="107" y="109"/>
                    <a:pt x="107" y="109"/>
                    <a:pt x="107" y="109"/>
                  </a:cubicBezTo>
                  <a:cubicBezTo>
                    <a:pt x="107" y="109"/>
                    <a:pt x="107" y="109"/>
                    <a:pt x="107" y="108"/>
                  </a:cubicBezTo>
                  <a:cubicBezTo>
                    <a:pt x="85" y="106"/>
                    <a:pt x="85" y="106"/>
                    <a:pt x="85" y="106"/>
                  </a:cubicBezTo>
                  <a:cubicBezTo>
                    <a:pt x="94" y="89"/>
                    <a:pt x="94" y="89"/>
                    <a:pt x="94" y="89"/>
                  </a:cubicBezTo>
                  <a:cubicBezTo>
                    <a:pt x="109" y="89"/>
                    <a:pt x="109" y="89"/>
                    <a:pt x="109" y="89"/>
                  </a:cubicBezTo>
                  <a:cubicBezTo>
                    <a:pt x="110" y="106"/>
                    <a:pt x="110" y="106"/>
                    <a:pt x="110" y="106"/>
                  </a:cubicBezTo>
                  <a:cubicBezTo>
                    <a:pt x="110" y="106"/>
                    <a:pt x="110" y="106"/>
                    <a:pt x="110" y="106"/>
                  </a:cubicBezTo>
                  <a:cubicBezTo>
                    <a:pt x="110" y="106"/>
                    <a:pt x="110" y="106"/>
                    <a:pt x="110" y="106"/>
                  </a:cubicBezTo>
                  <a:cubicBezTo>
                    <a:pt x="110" y="89"/>
                    <a:pt x="110" y="89"/>
                    <a:pt x="110" y="89"/>
                  </a:cubicBezTo>
                  <a:cubicBezTo>
                    <a:pt x="136" y="89"/>
                    <a:pt x="136" y="89"/>
                    <a:pt x="136" y="89"/>
                  </a:cubicBezTo>
                  <a:cubicBezTo>
                    <a:pt x="136" y="89"/>
                    <a:pt x="136" y="89"/>
                    <a:pt x="136" y="89"/>
                  </a:cubicBezTo>
                  <a:cubicBezTo>
                    <a:pt x="110" y="88"/>
                    <a:pt x="110" y="88"/>
                    <a:pt x="110" y="88"/>
                  </a:cubicBezTo>
                  <a:cubicBezTo>
                    <a:pt x="109" y="77"/>
                    <a:pt x="109" y="77"/>
                    <a:pt x="109" y="77"/>
                  </a:cubicBezTo>
                  <a:cubicBezTo>
                    <a:pt x="136" y="88"/>
                    <a:pt x="136" y="88"/>
                    <a:pt x="136" y="88"/>
                  </a:cubicBezTo>
                  <a:cubicBezTo>
                    <a:pt x="136" y="88"/>
                    <a:pt x="136" y="88"/>
                    <a:pt x="136" y="88"/>
                  </a:cubicBezTo>
                  <a:cubicBezTo>
                    <a:pt x="109" y="77"/>
                    <a:pt x="109" y="77"/>
                    <a:pt x="109" y="77"/>
                  </a:cubicBezTo>
                  <a:cubicBezTo>
                    <a:pt x="109" y="63"/>
                    <a:pt x="109" y="63"/>
                    <a:pt x="109" y="63"/>
                  </a:cubicBezTo>
                  <a:cubicBezTo>
                    <a:pt x="108" y="63"/>
                    <a:pt x="108" y="63"/>
                    <a:pt x="108" y="63"/>
                  </a:cubicBezTo>
                  <a:cubicBezTo>
                    <a:pt x="108" y="63"/>
                    <a:pt x="108" y="63"/>
                    <a:pt x="108" y="63"/>
                  </a:cubicBezTo>
                  <a:cubicBezTo>
                    <a:pt x="109" y="77"/>
                    <a:pt x="109" y="77"/>
                    <a:pt x="109" y="77"/>
                  </a:cubicBezTo>
                  <a:cubicBezTo>
                    <a:pt x="101" y="74"/>
                    <a:pt x="101" y="74"/>
                    <a:pt x="101" y="74"/>
                  </a:cubicBezTo>
                  <a:cubicBezTo>
                    <a:pt x="107" y="63"/>
                    <a:pt x="107" y="63"/>
                    <a:pt x="107" y="63"/>
                  </a:cubicBezTo>
                  <a:cubicBezTo>
                    <a:pt x="107" y="63"/>
                    <a:pt x="107" y="63"/>
                    <a:pt x="107" y="63"/>
                  </a:cubicBezTo>
                  <a:cubicBezTo>
                    <a:pt x="101" y="74"/>
                    <a:pt x="101" y="74"/>
                    <a:pt x="101" y="74"/>
                  </a:cubicBezTo>
                  <a:cubicBezTo>
                    <a:pt x="60" y="57"/>
                    <a:pt x="60" y="57"/>
                    <a:pt x="60" y="57"/>
                  </a:cubicBezTo>
                  <a:moveTo>
                    <a:pt x="61" y="57"/>
                  </a:moveTo>
                  <a:cubicBezTo>
                    <a:pt x="61" y="57"/>
                    <a:pt x="61" y="57"/>
                    <a:pt x="61" y="57"/>
                  </a:cubicBezTo>
                  <a:cubicBezTo>
                    <a:pt x="106" y="61"/>
                    <a:pt x="106" y="61"/>
                    <a:pt x="106" y="61"/>
                  </a:cubicBezTo>
                  <a:cubicBezTo>
                    <a:pt x="106" y="60"/>
                    <a:pt x="106" y="60"/>
                    <a:pt x="106" y="60"/>
                  </a:cubicBezTo>
                  <a:cubicBezTo>
                    <a:pt x="61" y="57"/>
                    <a:pt x="61" y="57"/>
                    <a:pt x="61" y="57"/>
                  </a:cubicBezTo>
                  <a:moveTo>
                    <a:pt x="35" y="57"/>
                  </a:moveTo>
                  <a:cubicBezTo>
                    <a:pt x="35" y="57"/>
                    <a:pt x="35" y="57"/>
                    <a:pt x="35" y="57"/>
                  </a:cubicBezTo>
                  <a:cubicBezTo>
                    <a:pt x="57" y="57"/>
                    <a:pt x="57" y="57"/>
                    <a:pt x="57" y="57"/>
                  </a:cubicBezTo>
                  <a:cubicBezTo>
                    <a:pt x="57" y="57"/>
                    <a:pt x="57" y="57"/>
                    <a:pt x="57" y="57"/>
                  </a:cubicBezTo>
                  <a:cubicBezTo>
                    <a:pt x="35" y="57"/>
                    <a:pt x="35" y="57"/>
                    <a:pt x="35" y="57"/>
                  </a:cubicBezTo>
                  <a:moveTo>
                    <a:pt x="194" y="40"/>
                  </a:moveTo>
                  <a:cubicBezTo>
                    <a:pt x="194" y="40"/>
                    <a:pt x="193" y="40"/>
                    <a:pt x="193" y="40"/>
                  </a:cubicBezTo>
                  <a:cubicBezTo>
                    <a:pt x="218" y="103"/>
                    <a:pt x="218" y="103"/>
                    <a:pt x="218" y="103"/>
                  </a:cubicBezTo>
                  <a:cubicBezTo>
                    <a:pt x="218" y="103"/>
                    <a:pt x="218" y="103"/>
                    <a:pt x="218" y="103"/>
                  </a:cubicBezTo>
                  <a:cubicBezTo>
                    <a:pt x="194" y="40"/>
                    <a:pt x="194" y="40"/>
                    <a:pt x="194" y="40"/>
                  </a:cubicBezTo>
                  <a:moveTo>
                    <a:pt x="190" y="39"/>
                  </a:moveTo>
                  <a:cubicBezTo>
                    <a:pt x="139" y="87"/>
                    <a:pt x="139" y="87"/>
                    <a:pt x="139" y="87"/>
                  </a:cubicBezTo>
                  <a:cubicBezTo>
                    <a:pt x="139" y="87"/>
                    <a:pt x="139" y="88"/>
                    <a:pt x="139" y="88"/>
                  </a:cubicBezTo>
                  <a:cubicBezTo>
                    <a:pt x="191" y="40"/>
                    <a:pt x="191" y="40"/>
                    <a:pt x="191" y="40"/>
                  </a:cubicBezTo>
                  <a:cubicBezTo>
                    <a:pt x="191" y="39"/>
                    <a:pt x="190" y="39"/>
                    <a:pt x="190" y="39"/>
                  </a:cubicBezTo>
                  <a:moveTo>
                    <a:pt x="35" y="22"/>
                  </a:moveTo>
                  <a:cubicBezTo>
                    <a:pt x="33" y="55"/>
                    <a:pt x="33" y="55"/>
                    <a:pt x="33" y="55"/>
                  </a:cubicBezTo>
                  <a:cubicBezTo>
                    <a:pt x="34" y="55"/>
                    <a:pt x="34" y="55"/>
                    <a:pt x="34" y="55"/>
                  </a:cubicBezTo>
                  <a:cubicBezTo>
                    <a:pt x="36" y="22"/>
                    <a:pt x="36" y="22"/>
                    <a:pt x="36" y="22"/>
                  </a:cubicBezTo>
                  <a:cubicBezTo>
                    <a:pt x="36" y="22"/>
                    <a:pt x="36" y="22"/>
                    <a:pt x="36" y="22"/>
                  </a:cubicBezTo>
                  <a:cubicBezTo>
                    <a:pt x="36" y="22"/>
                    <a:pt x="35" y="22"/>
                    <a:pt x="35" y="22"/>
                  </a:cubicBezTo>
                  <a:moveTo>
                    <a:pt x="37" y="21"/>
                  </a:moveTo>
                  <a:cubicBezTo>
                    <a:pt x="37" y="21"/>
                    <a:pt x="37" y="21"/>
                    <a:pt x="37" y="21"/>
                  </a:cubicBezTo>
                  <a:cubicBezTo>
                    <a:pt x="57" y="55"/>
                    <a:pt x="57" y="55"/>
                    <a:pt x="57" y="55"/>
                  </a:cubicBezTo>
                  <a:cubicBezTo>
                    <a:pt x="58" y="55"/>
                    <a:pt x="58" y="55"/>
                    <a:pt x="58" y="55"/>
                  </a:cubicBezTo>
                  <a:cubicBezTo>
                    <a:pt x="37" y="21"/>
                    <a:pt x="37" y="21"/>
                    <a:pt x="37" y="21"/>
                  </a:cubicBezTo>
                  <a:moveTo>
                    <a:pt x="2" y="1"/>
                  </a:moveTo>
                  <a:cubicBezTo>
                    <a:pt x="2" y="1"/>
                    <a:pt x="2" y="1"/>
                    <a:pt x="2" y="1"/>
                  </a:cubicBezTo>
                  <a:cubicBezTo>
                    <a:pt x="32" y="55"/>
                    <a:pt x="32" y="55"/>
                    <a:pt x="32" y="55"/>
                  </a:cubicBezTo>
                  <a:cubicBezTo>
                    <a:pt x="32" y="55"/>
                    <a:pt x="32" y="55"/>
                    <a:pt x="33" y="55"/>
                  </a:cubicBezTo>
                  <a:cubicBezTo>
                    <a:pt x="2" y="1"/>
                    <a:pt x="2" y="1"/>
                    <a:pt x="2" y="1"/>
                  </a:cubicBezTo>
                  <a:moveTo>
                    <a:pt x="3" y="0"/>
                  </a:moveTo>
                  <a:cubicBezTo>
                    <a:pt x="3" y="0"/>
                    <a:pt x="3" y="0"/>
                    <a:pt x="2" y="0"/>
                  </a:cubicBezTo>
                  <a:cubicBezTo>
                    <a:pt x="2" y="0"/>
                    <a:pt x="2" y="0"/>
                    <a:pt x="2" y="0"/>
                  </a:cubicBezTo>
                  <a:cubicBezTo>
                    <a:pt x="33" y="18"/>
                    <a:pt x="33" y="18"/>
                    <a:pt x="33" y="18"/>
                  </a:cubicBezTo>
                  <a:cubicBezTo>
                    <a:pt x="33" y="18"/>
                    <a:pt x="33" y="18"/>
                    <a:pt x="33" y="17"/>
                  </a:cubicBezTo>
                  <a:cubicBezTo>
                    <a:pt x="3"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0" name="Freeform 3215">
              <a:extLst>
                <a:ext uri="{FF2B5EF4-FFF2-40B4-BE49-F238E27FC236}">
                  <a16:creationId xmlns:a16="http://schemas.microsoft.com/office/drawing/2014/main" id="{F47949DE-50ED-B462-3B52-3CFFD5AAA209}"/>
                </a:ext>
              </a:extLst>
            </p:cNvPr>
            <p:cNvSpPr>
              <a:spLocks/>
            </p:cNvSpPr>
            <p:nvPr/>
          </p:nvSpPr>
          <p:spPr bwMode="auto">
            <a:xfrm>
              <a:off x="7604043" y="471587"/>
              <a:ext cx="46900" cy="44141"/>
            </a:xfrm>
            <a:custGeom>
              <a:avLst/>
              <a:gdLst>
                <a:gd name="T0" fmla="*/ 3 w 7"/>
                <a:gd name="T1" fmla="*/ 0 h 7"/>
                <a:gd name="T2" fmla="*/ 3 w 7"/>
                <a:gd name="T3" fmla="*/ 0 h 7"/>
                <a:gd name="T4" fmla="*/ 0 w 7"/>
                <a:gd name="T5" fmla="*/ 1 h 7"/>
                <a:gd name="T6" fmla="*/ 0 w 7"/>
                <a:gd name="T7" fmla="*/ 2 h 7"/>
                <a:gd name="T8" fmla="*/ 0 w 7"/>
                <a:gd name="T9" fmla="*/ 3 h 7"/>
                <a:gd name="T10" fmla="*/ 0 w 7"/>
                <a:gd name="T11" fmla="*/ 5 h 7"/>
                <a:gd name="T12" fmla="*/ 1 w 7"/>
                <a:gd name="T13" fmla="*/ 5 h 7"/>
                <a:gd name="T14" fmla="*/ 1 w 7"/>
                <a:gd name="T15" fmla="*/ 6 h 7"/>
                <a:gd name="T16" fmla="*/ 3 w 7"/>
                <a:gd name="T17" fmla="*/ 7 h 7"/>
                <a:gd name="T18" fmla="*/ 6 w 7"/>
                <a:gd name="T19" fmla="*/ 5 h 7"/>
                <a:gd name="T20" fmla="*/ 7 w 7"/>
                <a:gd name="T21" fmla="*/ 3 h 7"/>
                <a:gd name="T22" fmla="*/ 7 w 7"/>
                <a:gd name="T23" fmla="*/ 3 h 7"/>
                <a:gd name="T24" fmla="*/ 6 w 7"/>
                <a:gd name="T25" fmla="*/ 1 h 7"/>
                <a:gd name="T26" fmla="*/ 6 w 7"/>
                <a:gd name="T27" fmla="*/ 1 h 7"/>
                <a:gd name="T28" fmla="*/ 5 w 7"/>
                <a:gd name="T29" fmla="*/ 0 h 7"/>
                <a:gd name="T30" fmla="*/ 3 w 7"/>
                <a:gd name="T31" fmla="*/ 0 h 7"/>
                <a:gd name="T32" fmla="*/ 3 w 7"/>
                <a:gd name="T33"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 h="7">
                  <a:moveTo>
                    <a:pt x="3" y="0"/>
                  </a:moveTo>
                  <a:cubicBezTo>
                    <a:pt x="3" y="0"/>
                    <a:pt x="3" y="0"/>
                    <a:pt x="3" y="0"/>
                  </a:cubicBezTo>
                  <a:cubicBezTo>
                    <a:pt x="2" y="0"/>
                    <a:pt x="1" y="0"/>
                    <a:pt x="0" y="1"/>
                  </a:cubicBezTo>
                  <a:cubicBezTo>
                    <a:pt x="0" y="1"/>
                    <a:pt x="0" y="2"/>
                    <a:pt x="0" y="2"/>
                  </a:cubicBezTo>
                  <a:cubicBezTo>
                    <a:pt x="0" y="3"/>
                    <a:pt x="0" y="3"/>
                    <a:pt x="0" y="3"/>
                  </a:cubicBezTo>
                  <a:cubicBezTo>
                    <a:pt x="0" y="4"/>
                    <a:pt x="0" y="4"/>
                    <a:pt x="0" y="5"/>
                  </a:cubicBezTo>
                  <a:cubicBezTo>
                    <a:pt x="1" y="5"/>
                    <a:pt x="1" y="5"/>
                    <a:pt x="1" y="5"/>
                  </a:cubicBezTo>
                  <a:cubicBezTo>
                    <a:pt x="1" y="6"/>
                    <a:pt x="1" y="6"/>
                    <a:pt x="1" y="6"/>
                  </a:cubicBezTo>
                  <a:cubicBezTo>
                    <a:pt x="2" y="6"/>
                    <a:pt x="3" y="7"/>
                    <a:pt x="3" y="7"/>
                  </a:cubicBezTo>
                  <a:cubicBezTo>
                    <a:pt x="4" y="7"/>
                    <a:pt x="6" y="6"/>
                    <a:pt x="6" y="5"/>
                  </a:cubicBezTo>
                  <a:cubicBezTo>
                    <a:pt x="7" y="4"/>
                    <a:pt x="7" y="4"/>
                    <a:pt x="7" y="3"/>
                  </a:cubicBezTo>
                  <a:cubicBezTo>
                    <a:pt x="7" y="3"/>
                    <a:pt x="7" y="3"/>
                    <a:pt x="7" y="3"/>
                  </a:cubicBezTo>
                  <a:cubicBezTo>
                    <a:pt x="7" y="2"/>
                    <a:pt x="7" y="2"/>
                    <a:pt x="6" y="1"/>
                  </a:cubicBezTo>
                  <a:cubicBezTo>
                    <a:pt x="6" y="1"/>
                    <a:pt x="6" y="1"/>
                    <a:pt x="6" y="1"/>
                  </a:cubicBezTo>
                  <a:cubicBezTo>
                    <a:pt x="6" y="1"/>
                    <a:pt x="6" y="0"/>
                    <a:pt x="5" y="0"/>
                  </a:cubicBezTo>
                  <a:cubicBezTo>
                    <a:pt x="5" y="0"/>
                    <a:pt x="4" y="0"/>
                    <a:pt x="3" y="0"/>
                  </a:cubicBezTo>
                  <a:cubicBezTo>
                    <a:pt x="3"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1" name="Freeform 3216">
              <a:extLst>
                <a:ext uri="{FF2B5EF4-FFF2-40B4-BE49-F238E27FC236}">
                  <a16:creationId xmlns:a16="http://schemas.microsoft.com/office/drawing/2014/main" id="{68F79D80-E530-0C2B-2192-57EF79E1BC61}"/>
                </a:ext>
              </a:extLst>
            </p:cNvPr>
            <p:cNvSpPr>
              <a:spLocks/>
            </p:cNvSpPr>
            <p:nvPr/>
          </p:nvSpPr>
          <p:spPr bwMode="auto">
            <a:xfrm>
              <a:off x="7217810" y="885408"/>
              <a:ext cx="52417" cy="44141"/>
            </a:xfrm>
            <a:custGeom>
              <a:avLst/>
              <a:gdLst>
                <a:gd name="T0" fmla="*/ 4 w 8"/>
                <a:gd name="T1" fmla="*/ 0 h 7"/>
                <a:gd name="T2" fmla="*/ 1 w 8"/>
                <a:gd name="T3" fmla="*/ 2 h 7"/>
                <a:gd name="T4" fmla="*/ 0 w 8"/>
                <a:gd name="T5" fmla="*/ 3 h 7"/>
                <a:gd name="T6" fmla="*/ 0 w 8"/>
                <a:gd name="T7" fmla="*/ 3 h 7"/>
                <a:gd name="T8" fmla="*/ 2 w 8"/>
                <a:gd name="T9" fmla="*/ 7 h 7"/>
                <a:gd name="T10" fmla="*/ 4 w 8"/>
                <a:gd name="T11" fmla="*/ 7 h 7"/>
                <a:gd name="T12" fmla="*/ 7 w 8"/>
                <a:gd name="T13" fmla="*/ 6 h 7"/>
                <a:gd name="T14" fmla="*/ 6 w 8"/>
                <a:gd name="T15" fmla="*/ 1 h 7"/>
                <a:gd name="T16" fmla="*/ 5 w 8"/>
                <a:gd name="T17" fmla="*/ 1 h 7"/>
                <a:gd name="T18" fmla="*/ 5 w 8"/>
                <a:gd name="T19" fmla="*/ 1 h 7"/>
                <a:gd name="T20" fmla="*/ 4 w 8"/>
                <a:gd name="T21"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7">
                  <a:moveTo>
                    <a:pt x="4" y="0"/>
                  </a:moveTo>
                  <a:cubicBezTo>
                    <a:pt x="3" y="0"/>
                    <a:pt x="2" y="1"/>
                    <a:pt x="1" y="2"/>
                  </a:cubicBezTo>
                  <a:cubicBezTo>
                    <a:pt x="1" y="2"/>
                    <a:pt x="0" y="3"/>
                    <a:pt x="0" y="3"/>
                  </a:cubicBezTo>
                  <a:cubicBezTo>
                    <a:pt x="0" y="3"/>
                    <a:pt x="0" y="3"/>
                    <a:pt x="0" y="3"/>
                  </a:cubicBezTo>
                  <a:cubicBezTo>
                    <a:pt x="0" y="5"/>
                    <a:pt x="1" y="6"/>
                    <a:pt x="2" y="7"/>
                  </a:cubicBezTo>
                  <a:cubicBezTo>
                    <a:pt x="2" y="7"/>
                    <a:pt x="3" y="7"/>
                    <a:pt x="4" y="7"/>
                  </a:cubicBezTo>
                  <a:cubicBezTo>
                    <a:pt x="5" y="7"/>
                    <a:pt x="6" y="7"/>
                    <a:pt x="7" y="6"/>
                  </a:cubicBezTo>
                  <a:cubicBezTo>
                    <a:pt x="8" y="4"/>
                    <a:pt x="7" y="2"/>
                    <a:pt x="6" y="1"/>
                  </a:cubicBezTo>
                  <a:cubicBezTo>
                    <a:pt x="6" y="1"/>
                    <a:pt x="5" y="1"/>
                    <a:pt x="5" y="1"/>
                  </a:cubicBezTo>
                  <a:cubicBezTo>
                    <a:pt x="5" y="1"/>
                    <a:pt x="5" y="1"/>
                    <a:pt x="5" y="1"/>
                  </a:cubicBezTo>
                  <a:cubicBezTo>
                    <a:pt x="5" y="0"/>
                    <a:pt x="4"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2" name="Freeform 3217">
              <a:extLst>
                <a:ext uri="{FF2B5EF4-FFF2-40B4-BE49-F238E27FC236}">
                  <a16:creationId xmlns:a16="http://schemas.microsoft.com/office/drawing/2014/main" id="{F6442238-AB75-6B1E-A45F-A6EC8C6BCA83}"/>
                </a:ext>
              </a:extLst>
            </p:cNvPr>
            <p:cNvSpPr>
              <a:spLocks/>
            </p:cNvSpPr>
            <p:nvPr/>
          </p:nvSpPr>
          <p:spPr bwMode="auto">
            <a:xfrm>
              <a:off x="8318575" y="452275"/>
              <a:ext cx="46900" cy="44141"/>
            </a:xfrm>
            <a:custGeom>
              <a:avLst/>
              <a:gdLst>
                <a:gd name="T0" fmla="*/ 3 w 7"/>
                <a:gd name="T1" fmla="*/ 0 h 7"/>
                <a:gd name="T2" fmla="*/ 2 w 7"/>
                <a:gd name="T3" fmla="*/ 0 h 7"/>
                <a:gd name="T4" fmla="*/ 2 w 7"/>
                <a:gd name="T5" fmla="*/ 0 h 7"/>
                <a:gd name="T6" fmla="*/ 1 w 7"/>
                <a:gd name="T7" fmla="*/ 1 h 7"/>
                <a:gd name="T8" fmla="*/ 0 w 7"/>
                <a:gd name="T9" fmla="*/ 2 h 7"/>
                <a:gd name="T10" fmla="*/ 0 w 7"/>
                <a:gd name="T11" fmla="*/ 3 h 7"/>
                <a:gd name="T12" fmla="*/ 0 w 7"/>
                <a:gd name="T13" fmla="*/ 3 h 7"/>
                <a:gd name="T14" fmla="*/ 0 w 7"/>
                <a:gd name="T15" fmla="*/ 3 h 7"/>
                <a:gd name="T16" fmla="*/ 1 w 7"/>
                <a:gd name="T17" fmla="*/ 6 h 7"/>
                <a:gd name="T18" fmla="*/ 1 w 7"/>
                <a:gd name="T19" fmla="*/ 6 h 7"/>
                <a:gd name="T20" fmla="*/ 1 w 7"/>
                <a:gd name="T21" fmla="*/ 6 h 7"/>
                <a:gd name="T22" fmla="*/ 3 w 7"/>
                <a:gd name="T23" fmla="*/ 7 h 7"/>
                <a:gd name="T24" fmla="*/ 3 w 7"/>
                <a:gd name="T25" fmla="*/ 7 h 7"/>
                <a:gd name="T26" fmla="*/ 4 w 7"/>
                <a:gd name="T27" fmla="*/ 7 h 7"/>
                <a:gd name="T28" fmla="*/ 6 w 7"/>
                <a:gd name="T29" fmla="*/ 5 h 7"/>
                <a:gd name="T30" fmla="*/ 6 w 7"/>
                <a:gd name="T31" fmla="*/ 5 h 7"/>
                <a:gd name="T32" fmla="*/ 7 w 7"/>
                <a:gd name="T33" fmla="*/ 5 h 7"/>
                <a:gd name="T34" fmla="*/ 5 w 7"/>
                <a:gd name="T35" fmla="*/ 0 h 7"/>
                <a:gd name="T36" fmla="*/ 3 w 7"/>
                <a:gd name="T3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 h="7">
                  <a:moveTo>
                    <a:pt x="3" y="0"/>
                  </a:moveTo>
                  <a:cubicBezTo>
                    <a:pt x="3" y="0"/>
                    <a:pt x="3" y="0"/>
                    <a:pt x="2" y="0"/>
                  </a:cubicBezTo>
                  <a:cubicBezTo>
                    <a:pt x="2" y="0"/>
                    <a:pt x="2" y="0"/>
                    <a:pt x="2" y="0"/>
                  </a:cubicBezTo>
                  <a:cubicBezTo>
                    <a:pt x="1" y="0"/>
                    <a:pt x="1" y="1"/>
                    <a:pt x="1" y="1"/>
                  </a:cubicBezTo>
                  <a:cubicBezTo>
                    <a:pt x="0" y="1"/>
                    <a:pt x="0" y="2"/>
                    <a:pt x="0" y="2"/>
                  </a:cubicBezTo>
                  <a:cubicBezTo>
                    <a:pt x="0" y="2"/>
                    <a:pt x="0" y="2"/>
                    <a:pt x="0" y="3"/>
                  </a:cubicBezTo>
                  <a:cubicBezTo>
                    <a:pt x="0" y="3"/>
                    <a:pt x="0" y="3"/>
                    <a:pt x="0" y="3"/>
                  </a:cubicBezTo>
                  <a:cubicBezTo>
                    <a:pt x="0" y="3"/>
                    <a:pt x="0" y="3"/>
                    <a:pt x="0" y="3"/>
                  </a:cubicBezTo>
                  <a:cubicBezTo>
                    <a:pt x="0" y="4"/>
                    <a:pt x="0" y="5"/>
                    <a:pt x="1" y="6"/>
                  </a:cubicBezTo>
                  <a:cubicBezTo>
                    <a:pt x="1" y="6"/>
                    <a:pt x="1" y="6"/>
                    <a:pt x="1" y="6"/>
                  </a:cubicBezTo>
                  <a:cubicBezTo>
                    <a:pt x="1" y="6"/>
                    <a:pt x="1" y="6"/>
                    <a:pt x="1" y="6"/>
                  </a:cubicBezTo>
                  <a:cubicBezTo>
                    <a:pt x="2" y="6"/>
                    <a:pt x="3" y="7"/>
                    <a:pt x="3" y="7"/>
                  </a:cubicBezTo>
                  <a:cubicBezTo>
                    <a:pt x="3" y="7"/>
                    <a:pt x="3" y="7"/>
                    <a:pt x="3" y="7"/>
                  </a:cubicBezTo>
                  <a:cubicBezTo>
                    <a:pt x="4" y="7"/>
                    <a:pt x="4" y="7"/>
                    <a:pt x="4" y="7"/>
                  </a:cubicBezTo>
                  <a:cubicBezTo>
                    <a:pt x="5" y="7"/>
                    <a:pt x="6" y="6"/>
                    <a:pt x="6" y="5"/>
                  </a:cubicBezTo>
                  <a:cubicBezTo>
                    <a:pt x="6" y="5"/>
                    <a:pt x="6" y="5"/>
                    <a:pt x="6" y="5"/>
                  </a:cubicBezTo>
                  <a:cubicBezTo>
                    <a:pt x="7" y="5"/>
                    <a:pt x="7" y="5"/>
                    <a:pt x="7" y="5"/>
                  </a:cubicBezTo>
                  <a:cubicBezTo>
                    <a:pt x="7" y="3"/>
                    <a:pt x="7" y="1"/>
                    <a:pt x="5" y="0"/>
                  </a:cubicBezTo>
                  <a:cubicBezTo>
                    <a:pt x="5" y="0"/>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3" name="Freeform 3218">
              <a:extLst>
                <a:ext uri="{FF2B5EF4-FFF2-40B4-BE49-F238E27FC236}">
                  <a16:creationId xmlns:a16="http://schemas.microsoft.com/office/drawing/2014/main" id="{E3CADE2E-64C6-A29A-E8F1-ADAFC1526540}"/>
                </a:ext>
              </a:extLst>
            </p:cNvPr>
            <p:cNvSpPr>
              <a:spLocks/>
            </p:cNvSpPr>
            <p:nvPr/>
          </p:nvSpPr>
          <p:spPr bwMode="auto">
            <a:xfrm>
              <a:off x="7598526" y="157082"/>
              <a:ext cx="33106" cy="33106"/>
            </a:xfrm>
            <a:custGeom>
              <a:avLst/>
              <a:gdLst>
                <a:gd name="T0" fmla="*/ 2 w 5"/>
                <a:gd name="T1" fmla="*/ 0 h 5"/>
                <a:gd name="T2" fmla="*/ 0 w 5"/>
                <a:gd name="T3" fmla="*/ 1 h 5"/>
                <a:gd name="T4" fmla="*/ 0 w 5"/>
                <a:gd name="T5" fmla="*/ 2 h 5"/>
                <a:gd name="T6" fmla="*/ 0 w 5"/>
                <a:gd name="T7" fmla="*/ 3 h 5"/>
                <a:gd name="T8" fmla="*/ 1 w 5"/>
                <a:gd name="T9" fmla="*/ 5 h 5"/>
                <a:gd name="T10" fmla="*/ 1 w 5"/>
                <a:gd name="T11" fmla="*/ 5 h 5"/>
                <a:gd name="T12" fmla="*/ 1 w 5"/>
                <a:gd name="T13" fmla="*/ 5 h 5"/>
                <a:gd name="T14" fmla="*/ 2 w 5"/>
                <a:gd name="T15" fmla="*/ 5 h 5"/>
                <a:gd name="T16" fmla="*/ 2 w 5"/>
                <a:gd name="T17" fmla="*/ 5 h 5"/>
                <a:gd name="T18" fmla="*/ 3 w 5"/>
                <a:gd name="T19" fmla="*/ 5 h 5"/>
                <a:gd name="T20" fmla="*/ 5 w 5"/>
                <a:gd name="T21" fmla="*/ 4 h 5"/>
                <a:gd name="T22" fmla="*/ 4 w 5"/>
                <a:gd name="T23" fmla="*/ 0 h 5"/>
                <a:gd name="T24" fmla="*/ 2 w 5"/>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5">
                  <a:moveTo>
                    <a:pt x="2" y="0"/>
                  </a:moveTo>
                  <a:cubicBezTo>
                    <a:pt x="1" y="0"/>
                    <a:pt x="1" y="0"/>
                    <a:pt x="0" y="1"/>
                  </a:cubicBezTo>
                  <a:cubicBezTo>
                    <a:pt x="0" y="1"/>
                    <a:pt x="0" y="2"/>
                    <a:pt x="0" y="2"/>
                  </a:cubicBezTo>
                  <a:cubicBezTo>
                    <a:pt x="0" y="2"/>
                    <a:pt x="0" y="2"/>
                    <a:pt x="0" y="3"/>
                  </a:cubicBezTo>
                  <a:cubicBezTo>
                    <a:pt x="0" y="3"/>
                    <a:pt x="0" y="4"/>
                    <a:pt x="1" y="5"/>
                  </a:cubicBezTo>
                  <a:cubicBezTo>
                    <a:pt x="1" y="5"/>
                    <a:pt x="1" y="5"/>
                    <a:pt x="1" y="5"/>
                  </a:cubicBezTo>
                  <a:cubicBezTo>
                    <a:pt x="1" y="5"/>
                    <a:pt x="1" y="5"/>
                    <a:pt x="1" y="5"/>
                  </a:cubicBezTo>
                  <a:cubicBezTo>
                    <a:pt x="1" y="5"/>
                    <a:pt x="2" y="5"/>
                    <a:pt x="2" y="5"/>
                  </a:cubicBezTo>
                  <a:cubicBezTo>
                    <a:pt x="2" y="5"/>
                    <a:pt x="2" y="5"/>
                    <a:pt x="2" y="5"/>
                  </a:cubicBezTo>
                  <a:cubicBezTo>
                    <a:pt x="2" y="5"/>
                    <a:pt x="2" y="5"/>
                    <a:pt x="3" y="5"/>
                  </a:cubicBezTo>
                  <a:cubicBezTo>
                    <a:pt x="3" y="5"/>
                    <a:pt x="4" y="5"/>
                    <a:pt x="5" y="4"/>
                  </a:cubicBezTo>
                  <a:cubicBezTo>
                    <a:pt x="5" y="3"/>
                    <a:pt x="5" y="1"/>
                    <a:pt x="4" y="0"/>
                  </a:cubicBezTo>
                  <a:cubicBezTo>
                    <a:pt x="3" y="0"/>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4" name="Freeform 3219">
              <a:extLst>
                <a:ext uri="{FF2B5EF4-FFF2-40B4-BE49-F238E27FC236}">
                  <a16:creationId xmlns:a16="http://schemas.microsoft.com/office/drawing/2014/main" id="{23122D31-A148-02CC-FD3E-EF2DADC55E1C}"/>
                </a:ext>
              </a:extLst>
            </p:cNvPr>
            <p:cNvSpPr>
              <a:spLocks/>
            </p:cNvSpPr>
            <p:nvPr/>
          </p:nvSpPr>
          <p:spPr bwMode="auto">
            <a:xfrm>
              <a:off x="8150288" y="5348"/>
              <a:ext cx="38623" cy="33106"/>
            </a:xfrm>
            <a:custGeom>
              <a:avLst/>
              <a:gdLst>
                <a:gd name="T0" fmla="*/ 3 w 6"/>
                <a:gd name="T1" fmla="*/ 0 h 5"/>
                <a:gd name="T2" fmla="*/ 0 w 6"/>
                <a:gd name="T3" fmla="*/ 1 h 5"/>
                <a:gd name="T4" fmla="*/ 0 w 6"/>
                <a:gd name="T5" fmla="*/ 4 h 5"/>
                <a:gd name="T6" fmla="*/ 1 w 6"/>
                <a:gd name="T7" fmla="*/ 5 h 5"/>
                <a:gd name="T8" fmla="*/ 1 w 6"/>
                <a:gd name="T9" fmla="*/ 5 h 5"/>
                <a:gd name="T10" fmla="*/ 3 w 6"/>
                <a:gd name="T11" fmla="*/ 5 h 5"/>
                <a:gd name="T12" fmla="*/ 3 w 6"/>
                <a:gd name="T13" fmla="*/ 5 h 5"/>
                <a:gd name="T14" fmla="*/ 4 w 6"/>
                <a:gd name="T15" fmla="*/ 5 h 5"/>
                <a:gd name="T16" fmla="*/ 5 w 6"/>
                <a:gd name="T17" fmla="*/ 4 h 5"/>
                <a:gd name="T18" fmla="*/ 4 w 6"/>
                <a:gd name="T19" fmla="*/ 0 h 5"/>
                <a:gd name="T20" fmla="*/ 3 w 6"/>
                <a:gd name="T2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5">
                  <a:moveTo>
                    <a:pt x="3" y="0"/>
                  </a:moveTo>
                  <a:cubicBezTo>
                    <a:pt x="2" y="0"/>
                    <a:pt x="1" y="0"/>
                    <a:pt x="0" y="1"/>
                  </a:cubicBezTo>
                  <a:cubicBezTo>
                    <a:pt x="0" y="2"/>
                    <a:pt x="0" y="3"/>
                    <a:pt x="0" y="4"/>
                  </a:cubicBezTo>
                  <a:cubicBezTo>
                    <a:pt x="0" y="4"/>
                    <a:pt x="1" y="4"/>
                    <a:pt x="1" y="5"/>
                  </a:cubicBezTo>
                  <a:cubicBezTo>
                    <a:pt x="1" y="5"/>
                    <a:pt x="1" y="5"/>
                    <a:pt x="1" y="5"/>
                  </a:cubicBezTo>
                  <a:cubicBezTo>
                    <a:pt x="1" y="5"/>
                    <a:pt x="2" y="5"/>
                    <a:pt x="3" y="5"/>
                  </a:cubicBezTo>
                  <a:cubicBezTo>
                    <a:pt x="3" y="5"/>
                    <a:pt x="3" y="5"/>
                    <a:pt x="3" y="5"/>
                  </a:cubicBezTo>
                  <a:cubicBezTo>
                    <a:pt x="3" y="5"/>
                    <a:pt x="4" y="5"/>
                    <a:pt x="4" y="5"/>
                  </a:cubicBezTo>
                  <a:cubicBezTo>
                    <a:pt x="4" y="5"/>
                    <a:pt x="4" y="5"/>
                    <a:pt x="5" y="4"/>
                  </a:cubicBezTo>
                  <a:cubicBezTo>
                    <a:pt x="6" y="3"/>
                    <a:pt x="5" y="1"/>
                    <a:pt x="4" y="0"/>
                  </a:cubicBezTo>
                  <a:cubicBezTo>
                    <a:pt x="4"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5" name="Freeform 3220">
              <a:extLst>
                <a:ext uri="{FF2B5EF4-FFF2-40B4-BE49-F238E27FC236}">
                  <a16:creationId xmlns:a16="http://schemas.microsoft.com/office/drawing/2014/main" id="{1A27A8BE-63F3-9C59-8230-445FE62F8BB3}"/>
                </a:ext>
              </a:extLst>
            </p:cNvPr>
            <p:cNvSpPr>
              <a:spLocks/>
            </p:cNvSpPr>
            <p:nvPr/>
          </p:nvSpPr>
          <p:spPr bwMode="auto">
            <a:xfrm>
              <a:off x="6969517" y="333646"/>
              <a:ext cx="38623" cy="33106"/>
            </a:xfrm>
            <a:custGeom>
              <a:avLst/>
              <a:gdLst>
                <a:gd name="T0" fmla="*/ 3 w 6"/>
                <a:gd name="T1" fmla="*/ 0 h 5"/>
                <a:gd name="T2" fmla="*/ 1 w 6"/>
                <a:gd name="T3" fmla="*/ 1 h 5"/>
                <a:gd name="T4" fmla="*/ 1 w 6"/>
                <a:gd name="T5" fmla="*/ 5 h 5"/>
                <a:gd name="T6" fmla="*/ 3 w 6"/>
                <a:gd name="T7" fmla="*/ 5 h 5"/>
                <a:gd name="T8" fmla="*/ 5 w 6"/>
                <a:gd name="T9" fmla="*/ 4 h 5"/>
                <a:gd name="T10" fmla="*/ 6 w 6"/>
                <a:gd name="T11" fmla="*/ 3 h 5"/>
                <a:gd name="T12" fmla="*/ 6 w 6"/>
                <a:gd name="T13" fmla="*/ 3 h 5"/>
                <a:gd name="T14" fmla="*/ 5 w 6"/>
                <a:gd name="T15" fmla="*/ 1 h 5"/>
                <a:gd name="T16" fmla="*/ 5 w 6"/>
                <a:gd name="T17" fmla="*/ 1 h 5"/>
                <a:gd name="T18" fmla="*/ 5 w 6"/>
                <a:gd name="T19" fmla="*/ 1 h 5"/>
                <a:gd name="T20" fmla="*/ 5 w 6"/>
                <a:gd name="T21" fmla="*/ 0 h 5"/>
                <a:gd name="T22" fmla="*/ 4 w 6"/>
                <a:gd name="T23" fmla="*/ 0 h 5"/>
                <a:gd name="T24" fmla="*/ 3 w 6"/>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5">
                  <a:moveTo>
                    <a:pt x="3" y="0"/>
                  </a:moveTo>
                  <a:cubicBezTo>
                    <a:pt x="2" y="0"/>
                    <a:pt x="1" y="0"/>
                    <a:pt x="1" y="1"/>
                  </a:cubicBezTo>
                  <a:cubicBezTo>
                    <a:pt x="0" y="2"/>
                    <a:pt x="0" y="4"/>
                    <a:pt x="1" y="5"/>
                  </a:cubicBezTo>
                  <a:cubicBezTo>
                    <a:pt x="2" y="5"/>
                    <a:pt x="2" y="5"/>
                    <a:pt x="3" y="5"/>
                  </a:cubicBezTo>
                  <a:cubicBezTo>
                    <a:pt x="4" y="5"/>
                    <a:pt x="5" y="5"/>
                    <a:pt x="5" y="4"/>
                  </a:cubicBezTo>
                  <a:cubicBezTo>
                    <a:pt x="5" y="4"/>
                    <a:pt x="6" y="3"/>
                    <a:pt x="6" y="3"/>
                  </a:cubicBezTo>
                  <a:cubicBezTo>
                    <a:pt x="6" y="3"/>
                    <a:pt x="6" y="3"/>
                    <a:pt x="6" y="3"/>
                  </a:cubicBezTo>
                  <a:cubicBezTo>
                    <a:pt x="6" y="2"/>
                    <a:pt x="6" y="2"/>
                    <a:pt x="5" y="1"/>
                  </a:cubicBezTo>
                  <a:cubicBezTo>
                    <a:pt x="5" y="1"/>
                    <a:pt x="5" y="1"/>
                    <a:pt x="5" y="1"/>
                  </a:cubicBezTo>
                  <a:cubicBezTo>
                    <a:pt x="5" y="1"/>
                    <a:pt x="5" y="1"/>
                    <a:pt x="5" y="1"/>
                  </a:cubicBezTo>
                  <a:cubicBezTo>
                    <a:pt x="5" y="0"/>
                    <a:pt x="5" y="0"/>
                    <a:pt x="5" y="0"/>
                  </a:cubicBezTo>
                  <a:cubicBezTo>
                    <a:pt x="4" y="0"/>
                    <a:pt x="4" y="0"/>
                    <a:pt x="4" y="0"/>
                  </a:cubicBezTo>
                  <a:cubicBezTo>
                    <a:pt x="4"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6" name="Freeform 3221">
              <a:extLst>
                <a:ext uri="{FF2B5EF4-FFF2-40B4-BE49-F238E27FC236}">
                  <a16:creationId xmlns:a16="http://schemas.microsoft.com/office/drawing/2014/main" id="{C220EFBA-4AA8-D913-0270-408FB56428FA}"/>
                </a:ext>
              </a:extLst>
            </p:cNvPr>
            <p:cNvSpPr>
              <a:spLocks/>
            </p:cNvSpPr>
            <p:nvPr/>
          </p:nvSpPr>
          <p:spPr bwMode="auto">
            <a:xfrm>
              <a:off x="7250916" y="432963"/>
              <a:ext cx="38623" cy="38623"/>
            </a:xfrm>
            <a:custGeom>
              <a:avLst/>
              <a:gdLst>
                <a:gd name="T0" fmla="*/ 3 w 6"/>
                <a:gd name="T1" fmla="*/ 0 h 6"/>
                <a:gd name="T2" fmla="*/ 2 w 6"/>
                <a:gd name="T3" fmla="*/ 0 h 6"/>
                <a:gd name="T4" fmla="*/ 2 w 6"/>
                <a:gd name="T5" fmla="*/ 0 h 6"/>
                <a:gd name="T6" fmla="*/ 1 w 6"/>
                <a:gd name="T7" fmla="*/ 1 h 6"/>
                <a:gd name="T8" fmla="*/ 1 w 6"/>
                <a:gd name="T9" fmla="*/ 5 h 6"/>
                <a:gd name="T10" fmla="*/ 2 w 6"/>
                <a:gd name="T11" fmla="*/ 5 h 6"/>
                <a:gd name="T12" fmla="*/ 2 w 6"/>
                <a:gd name="T13" fmla="*/ 5 h 6"/>
                <a:gd name="T14" fmla="*/ 3 w 6"/>
                <a:gd name="T15" fmla="*/ 6 h 6"/>
                <a:gd name="T16" fmla="*/ 4 w 6"/>
                <a:gd name="T17" fmla="*/ 6 h 6"/>
                <a:gd name="T18" fmla="*/ 4 w 6"/>
                <a:gd name="T19" fmla="*/ 5 h 6"/>
                <a:gd name="T20" fmla="*/ 6 w 6"/>
                <a:gd name="T21" fmla="*/ 4 h 6"/>
                <a:gd name="T22" fmla="*/ 6 w 6"/>
                <a:gd name="T23" fmla="*/ 3 h 6"/>
                <a:gd name="T24" fmla="*/ 6 w 6"/>
                <a:gd name="T25" fmla="*/ 3 h 6"/>
                <a:gd name="T26" fmla="*/ 5 w 6"/>
                <a:gd name="T27" fmla="*/ 1 h 6"/>
                <a:gd name="T28" fmla="*/ 3 w 6"/>
                <a:gd name="T2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6">
                  <a:moveTo>
                    <a:pt x="3" y="0"/>
                  </a:moveTo>
                  <a:cubicBezTo>
                    <a:pt x="3" y="0"/>
                    <a:pt x="3" y="0"/>
                    <a:pt x="2" y="0"/>
                  </a:cubicBezTo>
                  <a:cubicBezTo>
                    <a:pt x="2" y="0"/>
                    <a:pt x="2" y="0"/>
                    <a:pt x="2" y="0"/>
                  </a:cubicBezTo>
                  <a:cubicBezTo>
                    <a:pt x="2" y="1"/>
                    <a:pt x="1" y="1"/>
                    <a:pt x="1" y="1"/>
                  </a:cubicBezTo>
                  <a:cubicBezTo>
                    <a:pt x="0" y="2"/>
                    <a:pt x="1" y="4"/>
                    <a:pt x="1" y="5"/>
                  </a:cubicBezTo>
                  <a:cubicBezTo>
                    <a:pt x="1" y="5"/>
                    <a:pt x="2" y="5"/>
                    <a:pt x="2" y="5"/>
                  </a:cubicBezTo>
                  <a:cubicBezTo>
                    <a:pt x="2" y="5"/>
                    <a:pt x="2" y="5"/>
                    <a:pt x="2" y="5"/>
                  </a:cubicBezTo>
                  <a:cubicBezTo>
                    <a:pt x="2" y="5"/>
                    <a:pt x="3" y="6"/>
                    <a:pt x="3" y="6"/>
                  </a:cubicBezTo>
                  <a:cubicBezTo>
                    <a:pt x="3" y="6"/>
                    <a:pt x="4" y="6"/>
                    <a:pt x="4" y="6"/>
                  </a:cubicBezTo>
                  <a:cubicBezTo>
                    <a:pt x="4" y="5"/>
                    <a:pt x="4" y="5"/>
                    <a:pt x="4" y="5"/>
                  </a:cubicBezTo>
                  <a:cubicBezTo>
                    <a:pt x="5" y="5"/>
                    <a:pt x="5" y="5"/>
                    <a:pt x="6" y="4"/>
                  </a:cubicBezTo>
                  <a:cubicBezTo>
                    <a:pt x="6" y="4"/>
                    <a:pt x="6" y="4"/>
                    <a:pt x="6" y="3"/>
                  </a:cubicBezTo>
                  <a:cubicBezTo>
                    <a:pt x="6" y="3"/>
                    <a:pt x="6" y="3"/>
                    <a:pt x="6" y="3"/>
                  </a:cubicBezTo>
                  <a:cubicBezTo>
                    <a:pt x="6" y="2"/>
                    <a:pt x="6" y="1"/>
                    <a:pt x="5" y="1"/>
                  </a:cubicBezTo>
                  <a:cubicBezTo>
                    <a:pt x="4" y="0"/>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7" name="Freeform 3222">
              <a:extLst>
                <a:ext uri="{FF2B5EF4-FFF2-40B4-BE49-F238E27FC236}">
                  <a16:creationId xmlns:a16="http://schemas.microsoft.com/office/drawing/2014/main" id="{7E935DC1-AF94-02E5-EEE6-460797942614}"/>
                </a:ext>
              </a:extLst>
            </p:cNvPr>
            <p:cNvSpPr>
              <a:spLocks/>
            </p:cNvSpPr>
            <p:nvPr/>
          </p:nvSpPr>
          <p:spPr bwMode="auto">
            <a:xfrm>
              <a:off x="8784814" y="706086"/>
              <a:ext cx="38623" cy="41382"/>
            </a:xfrm>
            <a:custGeom>
              <a:avLst/>
              <a:gdLst>
                <a:gd name="T0" fmla="*/ 3 w 6"/>
                <a:gd name="T1" fmla="*/ 0 h 6"/>
                <a:gd name="T2" fmla="*/ 1 w 6"/>
                <a:gd name="T3" fmla="*/ 1 h 6"/>
                <a:gd name="T4" fmla="*/ 1 w 6"/>
                <a:gd name="T5" fmla="*/ 1 h 6"/>
                <a:gd name="T6" fmla="*/ 1 w 6"/>
                <a:gd name="T7" fmla="*/ 2 h 6"/>
                <a:gd name="T8" fmla="*/ 0 w 6"/>
                <a:gd name="T9" fmla="*/ 3 h 6"/>
                <a:gd name="T10" fmla="*/ 1 w 6"/>
                <a:gd name="T11" fmla="*/ 3 h 6"/>
                <a:gd name="T12" fmla="*/ 2 w 6"/>
                <a:gd name="T13" fmla="*/ 5 h 6"/>
                <a:gd name="T14" fmla="*/ 3 w 6"/>
                <a:gd name="T15" fmla="*/ 6 h 6"/>
                <a:gd name="T16" fmla="*/ 5 w 6"/>
                <a:gd name="T17" fmla="*/ 5 h 6"/>
                <a:gd name="T18" fmla="*/ 5 w 6"/>
                <a:gd name="T19" fmla="*/ 5 h 6"/>
                <a:gd name="T20" fmla="*/ 5 w 6"/>
                <a:gd name="T21" fmla="*/ 4 h 6"/>
                <a:gd name="T22" fmla="*/ 6 w 6"/>
                <a:gd name="T23" fmla="*/ 4 h 6"/>
                <a:gd name="T24" fmla="*/ 6 w 6"/>
                <a:gd name="T25" fmla="*/ 4 h 6"/>
                <a:gd name="T26" fmla="*/ 5 w 6"/>
                <a:gd name="T27" fmla="*/ 1 h 6"/>
                <a:gd name="T28" fmla="*/ 5 w 6"/>
                <a:gd name="T29" fmla="*/ 1 h 6"/>
                <a:gd name="T30" fmla="*/ 5 w 6"/>
                <a:gd name="T31" fmla="*/ 1 h 6"/>
                <a:gd name="T32" fmla="*/ 3 w 6"/>
                <a:gd name="T3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 h="6">
                  <a:moveTo>
                    <a:pt x="3" y="0"/>
                  </a:moveTo>
                  <a:cubicBezTo>
                    <a:pt x="2" y="0"/>
                    <a:pt x="2" y="1"/>
                    <a:pt x="1" y="1"/>
                  </a:cubicBezTo>
                  <a:cubicBezTo>
                    <a:pt x="1" y="1"/>
                    <a:pt x="1" y="1"/>
                    <a:pt x="1" y="1"/>
                  </a:cubicBezTo>
                  <a:cubicBezTo>
                    <a:pt x="1" y="2"/>
                    <a:pt x="1" y="2"/>
                    <a:pt x="1" y="2"/>
                  </a:cubicBezTo>
                  <a:cubicBezTo>
                    <a:pt x="1" y="2"/>
                    <a:pt x="0" y="3"/>
                    <a:pt x="0" y="3"/>
                  </a:cubicBezTo>
                  <a:cubicBezTo>
                    <a:pt x="1" y="3"/>
                    <a:pt x="1" y="3"/>
                    <a:pt x="1" y="3"/>
                  </a:cubicBezTo>
                  <a:cubicBezTo>
                    <a:pt x="1" y="4"/>
                    <a:pt x="1" y="5"/>
                    <a:pt x="2" y="5"/>
                  </a:cubicBezTo>
                  <a:cubicBezTo>
                    <a:pt x="2" y="6"/>
                    <a:pt x="3" y="6"/>
                    <a:pt x="3" y="6"/>
                  </a:cubicBezTo>
                  <a:cubicBezTo>
                    <a:pt x="4" y="6"/>
                    <a:pt x="4" y="6"/>
                    <a:pt x="5" y="5"/>
                  </a:cubicBezTo>
                  <a:cubicBezTo>
                    <a:pt x="5" y="5"/>
                    <a:pt x="5" y="5"/>
                    <a:pt x="5" y="5"/>
                  </a:cubicBezTo>
                  <a:cubicBezTo>
                    <a:pt x="5" y="5"/>
                    <a:pt x="5" y="5"/>
                    <a:pt x="5" y="4"/>
                  </a:cubicBezTo>
                  <a:cubicBezTo>
                    <a:pt x="6" y="4"/>
                    <a:pt x="6" y="4"/>
                    <a:pt x="6" y="4"/>
                  </a:cubicBezTo>
                  <a:cubicBezTo>
                    <a:pt x="6" y="4"/>
                    <a:pt x="6" y="4"/>
                    <a:pt x="6" y="4"/>
                  </a:cubicBezTo>
                  <a:cubicBezTo>
                    <a:pt x="6" y="3"/>
                    <a:pt x="6" y="2"/>
                    <a:pt x="5" y="1"/>
                  </a:cubicBezTo>
                  <a:cubicBezTo>
                    <a:pt x="5" y="1"/>
                    <a:pt x="5" y="1"/>
                    <a:pt x="5" y="1"/>
                  </a:cubicBezTo>
                  <a:cubicBezTo>
                    <a:pt x="5" y="1"/>
                    <a:pt x="5" y="1"/>
                    <a:pt x="5" y="1"/>
                  </a:cubicBezTo>
                  <a:cubicBezTo>
                    <a:pt x="4" y="0"/>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8" name="Freeform 3223">
              <a:extLst>
                <a:ext uri="{FF2B5EF4-FFF2-40B4-BE49-F238E27FC236}">
                  <a16:creationId xmlns:a16="http://schemas.microsoft.com/office/drawing/2014/main" id="{9900D617-2E5B-9B60-D17C-A254CDB431FB}"/>
                </a:ext>
              </a:extLst>
            </p:cNvPr>
            <p:cNvSpPr>
              <a:spLocks/>
            </p:cNvSpPr>
            <p:nvPr/>
          </p:nvSpPr>
          <p:spPr bwMode="auto">
            <a:xfrm>
              <a:off x="9113112" y="372270"/>
              <a:ext cx="33106" cy="38623"/>
            </a:xfrm>
            <a:custGeom>
              <a:avLst/>
              <a:gdLst>
                <a:gd name="T0" fmla="*/ 2 w 5"/>
                <a:gd name="T1" fmla="*/ 0 h 6"/>
                <a:gd name="T2" fmla="*/ 0 w 5"/>
                <a:gd name="T3" fmla="*/ 2 h 6"/>
                <a:gd name="T4" fmla="*/ 0 w 5"/>
                <a:gd name="T5" fmla="*/ 4 h 6"/>
                <a:gd name="T6" fmla="*/ 0 w 5"/>
                <a:gd name="T7" fmla="*/ 4 h 6"/>
                <a:gd name="T8" fmla="*/ 0 w 5"/>
                <a:gd name="T9" fmla="*/ 5 h 6"/>
                <a:gd name="T10" fmla="*/ 1 w 5"/>
                <a:gd name="T11" fmla="*/ 5 h 6"/>
                <a:gd name="T12" fmla="*/ 1 w 5"/>
                <a:gd name="T13" fmla="*/ 5 h 6"/>
                <a:gd name="T14" fmla="*/ 2 w 5"/>
                <a:gd name="T15" fmla="*/ 6 h 6"/>
                <a:gd name="T16" fmla="*/ 2 w 5"/>
                <a:gd name="T17" fmla="*/ 6 h 6"/>
                <a:gd name="T18" fmla="*/ 2 w 5"/>
                <a:gd name="T19" fmla="*/ 6 h 6"/>
                <a:gd name="T20" fmla="*/ 4 w 5"/>
                <a:gd name="T21" fmla="*/ 5 h 6"/>
                <a:gd name="T22" fmla="*/ 5 w 5"/>
                <a:gd name="T23" fmla="*/ 5 h 6"/>
                <a:gd name="T24" fmla="*/ 5 w 5"/>
                <a:gd name="T25" fmla="*/ 5 h 6"/>
                <a:gd name="T26" fmla="*/ 5 w 5"/>
                <a:gd name="T27" fmla="*/ 4 h 6"/>
                <a:gd name="T28" fmla="*/ 5 w 5"/>
                <a:gd name="T29" fmla="*/ 3 h 6"/>
                <a:gd name="T30" fmla="*/ 4 w 5"/>
                <a:gd name="T31" fmla="*/ 1 h 6"/>
                <a:gd name="T32" fmla="*/ 2 w 5"/>
                <a:gd name="T3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 h="6">
                  <a:moveTo>
                    <a:pt x="2" y="0"/>
                  </a:moveTo>
                  <a:cubicBezTo>
                    <a:pt x="2" y="0"/>
                    <a:pt x="1" y="1"/>
                    <a:pt x="0" y="2"/>
                  </a:cubicBezTo>
                  <a:cubicBezTo>
                    <a:pt x="0" y="2"/>
                    <a:pt x="0" y="3"/>
                    <a:pt x="0" y="4"/>
                  </a:cubicBezTo>
                  <a:cubicBezTo>
                    <a:pt x="0" y="4"/>
                    <a:pt x="0" y="4"/>
                    <a:pt x="0" y="4"/>
                  </a:cubicBezTo>
                  <a:cubicBezTo>
                    <a:pt x="0" y="5"/>
                    <a:pt x="0" y="5"/>
                    <a:pt x="0" y="5"/>
                  </a:cubicBezTo>
                  <a:cubicBezTo>
                    <a:pt x="1" y="5"/>
                    <a:pt x="1" y="5"/>
                    <a:pt x="1" y="5"/>
                  </a:cubicBezTo>
                  <a:cubicBezTo>
                    <a:pt x="1" y="5"/>
                    <a:pt x="1" y="5"/>
                    <a:pt x="1" y="5"/>
                  </a:cubicBezTo>
                  <a:cubicBezTo>
                    <a:pt x="1" y="6"/>
                    <a:pt x="1" y="6"/>
                    <a:pt x="2" y="6"/>
                  </a:cubicBezTo>
                  <a:cubicBezTo>
                    <a:pt x="2" y="6"/>
                    <a:pt x="2" y="6"/>
                    <a:pt x="2" y="6"/>
                  </a:cubicBezTo>
                  <a:cubicBezTo>
                    <a:pt x="2" y="6"/>
                    <a:pt x="2" y="6"/>
                    <a:pt x="2" y="6"/>
                  </a:cubicBezTo>
                  <a:cubicBezTo>
                    <a:pt x="3" y="6"/>
                    <a:pt x="4" y="6"/>
                    <a:pt x="4" y="5"/>
                  </a:cubicBezTo>
                  <a:cubicBezTo>
                    <a:pt x="4" y="5"/>
                    <a:pt x="5" y="5"/>
                    <a:pt x="5" y="5"/>
                  </a:cubicBezTo>
                  <a:cubicBezTo>
                    <a:pt x="5" y="5"/>
                    <a:pt x="5" y="5"/>
                    <a:pt x="5" y="5"/>
                  </a:cubicBezTo>
                  <a:cubicBezTo>
                    <a:pt x="5" y="4"/>
                    <a:pt x="5" y="4"/>
                    <a:pt x="5" y="4"/>
                  </a:cubicBezTo>
                  <a:cubicBezTo>
                    <a:pt x="5" y="4"/>
                    <a:pt x="5" y="3"/>
                    <a:pt x="5" y="3"/>
                  </a:cubicBezTo>
                  <a:cubicBezTo>
                    <a:pt x="5" y="2"/>
                    <a:pt x="5" y="1"/>
                    <a:pt x="4" y="1"/>
                  </a:cubicBezTo>
                  <a:cubicBezTo>
                    <a:pt x="4" y="1"/>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9" name="Freeform 3224">
              <a:extLst>
                <a:ext uri="{FF2B5EF4-FFF2-40B4-BE49-F238E27FC236}">
                  <a16:creationId xmlns:a16="http://schemas.microsoft.com/office/drawing/2014/main" id="{C348ADB5-8982-A97B-FB19-532675ED15F7}"/>
                </a:ext>
              </a:extLst>
            </p:cNvPr>
            <p:cNvSpPr>
              <a:spLocks/>
            </p:cNvSpPr>
            <p:nvPr/>
          </p:nvSpPr>
          <p:spPr bwMode="auto">
            <a:xfrm>
              <a:off x="9648322" y="871614"/>
              <a:ext cx="41382" cy="33106"/>
            </a:xfrm>
            <a:custGeom>
              <a:avLst/>
              <a:gdLst>
                <a:gd name="T0" fmla="*/ 3 w 6"/>
                <a:gd name="T1" fmla="*/ 0 h 5"/>
                <a:gd name="T2" fmla="*/ 1 w 6"/>
                <a:gd name="T3" fmla="*/ 0 h 5"/>
                <a:gd name="T4" fmla="*/ 1 w 6"/>
                <a:gd name="T5" fmla="*/ 1 h 5"/>
                <a:gd name="T6" fmla="*/ 0 w 6"/>
                <a:gd name="T7" fmla="*/ 1 h 5"/>
                <a:gd name="T8" fmla="*/ 0 w 6"/>
                <a:gd name="T9" fmla="*/ 3 h 5"/>
                <a:gd name="T10" fmla="*/ 0 w 6"/>
                <a:gd name="T11" fmla="*/ 3 h 5"/>
                <a:gd name="T12" fmla="*/ 1 w 6"/>
                <a:gd name="T13" fmla="*/ 4 h 5"/>
                <a:gd name="T14" fmla="*/ 3 w 6"/>
                <a:gd name="T15" fmla="*/ 5 h 5"/>
                <a:gd name="T16" fmla="*/ 5 w 6"/>
                <a:gd name="T17" fmla="*/ 4 h 5"/>
                <a:gd name="T18" fmla="*/ 4 w 6"/>
                <a:gd name="T19" fmla="*/ 0 h 5"/>
                <a:gd name="T20" fmla="*/ 3 w 6"/>
                <a:gd name="T2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5">
                  <a:moveTo>
                    <a:pt x="3" y="0"/>
                  </a:moveTo>
                  <a:cubicBezTo>
                    <a:pt x="2" y="0"/>
                    <a:pt x="1" y="0"/>
                    <a:pt x="1" y="0"/>
                  </a:cubicBezTo>
                  <a:cubicBezTo>
                    <a:pt x="1" y="0"/>
                    <a:pt x="1" y="0"/>
                    <a:pt x="1" y="1"/>
                  </a:cubicBezTo>
                  <a:cubicBezTo>
                    <a:pt x="1" y="1"/>
                    <a:pt x="1" y="1"/>
                    <a:pt x="0" y="1"/>
                  </a:cubicBezTo>
                  <a:cubicBezTo>
                    <a:pt x="0" y="1"/>
                    <a:pt x="0" y="2"/>
                    <a:pt x="0" y="3"/>
                  </a:cubicBezTo>
                  <a:cubicBezTo>
                    <a:pt x="0" y="3"/>
                    <a:pt x="0" y="3"/>
                    <a:pt x="0" y="3"/>
                  </a:cubicBezTo>
                  <a:cubicBezTo>
                    <a:pt x="0" y="4"/>
                    <a:pt x="1" y="4"/>
                    <a:pt x="1" y="4"/>
                  </a:cubicBezTo>
                  <a:cubicBezTo>
                    <a:pt x="2" y="5"/>
                    <a:pt x="2" y="5"/>
                    <a:pt x="3" y="5"/>
                  </a:cubicBezTo>
                  <a:cubicBezTo>
                    <a:pt x="4" y="5"/>
                    <a:pt x="4" y="5"/>
                    <a:pt x="5" y="4"/>
                  </a:cubicBezTo>
                  <a:cubicBezTo>
                    <a:pt x="6" y="3"/>
                    <a:pt x="6" y="1"/>
                    <a:pt x="4" y="0"/>
                  </a:cubicBezTo>
                  <a:cubicBezTo>
                    <a:pt x="4"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0" name="Freeform 3225">
              <a:extLst>
                <a:ext uri="{FF2B5EF4-FFF2-40B4-BE49-F238E27FC236}">
                  <a16:creationId xmlns:a16="http://schemas.microsoft.com/office/drawing/2014/main" id="{D21F6FAC-1DD1-E1C9-102A-B73D3E439C21}"/>
                </a:ext>
              </a:extLst>
            </p:cNvPr>
            <p:cNvSpPr>
              <a:spLocks/>
            </p:cNvSpPr>
            <p:nvPr/>
          </p:nvSpPr>
          <p:spPr bwMode="auto">
            <a:xfrm>
              <a:off x="7121252" y="-118799"/>
              <a:ext cx="38623" cy="38623"/>
            </a:xfrm>
            <a:custGeom>
              <a:avLst/>
              <a:gdLst>
                <a:gd name="T0" fmla="*/ 3 w 6"/>
                <a:gd name="T1" fmla="*/ 0 h 6"/>
                <a:gd name="T2" fmla="*/ 0 w 6"/>
                <a:gd name="T3" fmla="*/ 1 h 6"/>
                <a:gd name="T4" fmla="*/ 0 w 6"/>
                <a:gd name="T5" fmla="*/ 1 h 6"/>
                <a:gd name="T6" fmla="*/ 0 w 6"/>
                <a:gd name="T7" fmla="*/ 2 h 6"/>
                <a:gd name="T8" fmla="*/ 1 w 6"/>
                <a:gd name="T9" fmla="*/ 5 h 6"/>
                <a:gd name="T10" fmla="*/ 2 w 6"/>
                <a:gd name="T11" fmla="*/ 6 h 6"/>
                <a:gd name="T12" fmla="*/ 3 w 6"/>
                <a:gd name="T13" fmla="*/ 6 h 6"/>
                <a:gd name="T14" fmla="*/ 3 w 6"/>
                <a:gd name="T15" fmla="*/ 6 h 6"/>
                <a:gd name="T16" fmla="*/ 4 w 6"/>
                <a:gd name="T17" fmla="*/ 5 h 6"/>
                <a:gd name="T18" fmla="*/ 4 w 6"/>
                <a:gd name="T19" fmla="*/ 5 h 6"/>
                <a:gd name="T20" fmla="*/ 5 w 6"/>
                <a:gd name="T21" fmla="*/ 5 h 6"/>
                <a:gd name="T22" fmla="*/ 4 w 6"/>
                <a:gd name="T23" fmla="*/ 1 h 6"/>
                <a:gd name="T24" fmla="*/ 3 w 6"/>
                <a:gd name="T2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6">
                  <a:moveTo>
                    <a:pt x="3" y="0"/>
                  </a:moveTo>
                  <a:cubicBezTo>
                    <a:pt x="2" y="0"/>
                    <a:pt x="1" y="1"/>
                    <a:pt x="0" y="1"/>
                  </a:cubicBezTo>
                  <a:cubicBezTo>
                    <a:pt x="0" y="1"/>
                    <a:pt x="0" y="1"/>
                    <a:pt x="0" y="1"/>
                  </a:cubicBezTo>
                  <a:cubicBezTo>
                    <a:pt x="0" y="2"/>
                    <a:pt x="0" y="2"/>
                    <a:pt x="0" y="2"/>
                  </a:cubicBezTo>
                  <a:cubicBezTo>
                    <a:pt x="0" y="3"/>
                    <a:pt x="0" y="4"/>
                    <a:pt x="1" y="5"/>
                  </a:cubicBezTo>
                  <a:cubicBezTo>
                    <a:pt x="1" y="5"/>
                    <a:pt x="2" y="6"/>
                    <a:pt x="2" y="6"/>
                  </a:cubicBezTo>
                  <a:cubicBezTo>
                    <a:pt x="2" y="6"/>
                    <a:pt x="3" y="6"/>
                    <a:pt x="3" y="6"/>
                  </a:cubicBezTo>
                  <a:cubicBezTo>
                    <a:pt x="3" y="6"/>
                    <a:pt x="3" y="6"/>
                    <a:pt x="3" y="6"/>
                  </a:cubicBezTo>
                  <a:cubicBezTo>
                    <a:pt x="3" y="6"/>
                    <a:pt x="4" y="6"/>
                    <a:pt x="4" y="5"/>
                  </a:cubicBezTo>
                  <a:cubicBezTo>
                    <a:pt x="4" y="5"/>
                    <a:pt x="4" y="5"/>
                    <a:pt x="4" y="5"/>
                  </a:cubicBezTo>
                  <a:cubicBezTo>
                    <a:pt x="4" y="5"/>
                    <a:pt x="5" y="5"/>
                    <a:pt x="5" y="5"/>
                  </a:cubicBezTo>
                  <a:cubicBezTo>
                    <a:pt x="6" y="3"/>
                    <a:pt x="5" y="2"/>
                    <a:pt x="4" y="1"/>
                  </a:cubicBezTo>
                  <a:cubicBezTo>
                    <a:pt x="4"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1" name="Freeform 3226">
              <a:extLst>
                <a:ext uri="{FF2B5EF4-FFF2-40B4-BE49-F238E27FC236}">
                  <a16:creationId xmlns:a16="http://schemas.microsoft.com/office/drawing/2014/main" id="{60378028-9BB4-A1C6-3B1C-47A3CAC9FC1C}"/>
                </a:ext>
              </a:extLst>
            </p:cNvPr>
            <p:cNvSpPr>
              <a:spLocks/>
            </p:cNvSpPr>
            <p:nvPr/>
          </p:nvSpPr>
          <p:spPr bwMode="auto">
            <a:xfrm>
              <a:off x="7278504" y="137771"/>
              <a:ext cx="24829" cy="24829"/>
            </a:xfrm>
            <a:custGeom>
              <a:avLst/>
              <a:gdLst>
                <a:gd name="T0" fmla="*/ 2 w 4"/>
                <a:gd name="T1" fmla="*/ 0 h 4"/>
                <a:gd name="T2" fmla="*/ 1 w 4"/>
                <a:gd name="T3" fmla="*/ 0 h 4"/>
                <a:gd name="T4" fmla="*/ 0 w 4"/>
                <a:gd name="T5" fmla="*/ 0 h 4"/>
                <a:gd name="T6" fmla="*/ 0 w 4"/>
                <a:gd name="T7" fmla="*/ 1 h 4"/>
                <a:gd name="T8" fmla="*/ 0 w 4"/>
                <a:gd name="T9" fmla="*/ 2 h 4"/>
                <a:gd name="T10" fmla="*/ 0 w 4"/>
                <a:gd name="T11" fmla="*/ 2 h 4"/>
                <a:gd name="T12" fmla="*/ 0 w 4"/>
                <a:gd name="T13" fmla="*/ 3 h 4"/>
                <a:gd name="T14" fmla="*/ 0 w 4"/>
                <a:gd name="T15" fmla="*/ 3 h 4"/>
                <a:gd name="T16" fmla="*/ 0 w 4"/>
                <a:gd name="T17" fmla="*/ 3 h 4"/>
                <a:gd name="T18" fmla="*/ 2 w 4"/>
                <a:gd name="T19" fmla="*/ 4 h 4"/>
                <a:gd name="T20" fmla="*/ 3 w 4"/>
                <a:gd name="T21" fmla="*/ 3 h 4"/>
                <a:gd name="T22" fmla="*/ 3 w 4"/>
                <a:gd name="T23" fmla="*/ 3 h 4"/>
                <a:gd name="T24" fmla="*/ 3 w 4"/>
                <a:gd name="T25" fmla="*/ 2 h 4"/>
                <a:gd name="T26" fmla="*/ 4 w 4"/>
                <a:gd name="T27" fmla="*/ 2 h 4"/>
                <a:gd name="T28" fmla="*/ 4 w 4"/>
                <a:gd name="T29" fmla="*/ 2 h 4"/>
                <a:gd name="T30" fmla="*/ 3 w 4"/>
                <a:gd name="T31" fmla="*/ 0 h 4"/>
                <a:gd name="T32" fmla="*/ 2 w 4"/>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4">
                  <a:moveTo>
                    <a:pt x="2" y="0"/>
                  </a:moveTo>
                  <a:cubicBezTo>
                    <a:pt x="1" y="0"/>
                    <a:pt x="1" y="0"/>
                    <a:pt x="1" y="0"/>
                  </a:cubicBezTo>
                  <a:cubicBezTo>
                    <a:pt x="1" y="0"/>
                    <a:pt x="1" y="0"/>
                    <a:pt x="0" y="0"/>
                  </a:cubicBezTo>
                  <a:cubicBezTo>
                    <a:pt x="0" y="0"/>
                    <a:pt x="0" y="0"/>
                    <a:pt x="0" y="1"/>
                  </a:cubicBezTo>
                  <a:cubicBezTo>
                    <a:pt x="0" y="1"/>
                    <a:pt x="0" y="1"/>
                    <a:pt x="0" y="2"/>
                  </a:cubicBezTo>
                  <a:cubicBezTo>
                    <a:pt x="0" y="2"/>
                    <a:pt x="0" y="2"/>
                    <a:pt x="0" y="2"/>
                  </a:cubicBezTo>
                  <a:cubicBezTo>
                    <a:pt x="0" y="2"/>
                    <a:pt x="0" y="2"/>
                    <a:pt x="0" y="3"/>
                  </a:cubicBezTo>
                  <a:cubicBezTo>
                    <a:pt x="0" y="3"/>
                    <a:pt x="0" y="3"/>
                    <a:pt x="0" y="3"/>
                  </a:cubicBezTo>
                  <a:cubicBezTo>
                    <a:pt x="0" y="3"/>
                    <a:pt x="0" y="3"/>
                    <a:pt x="0" y="3"/>
                  </a:cubicBezTo>
                  <a:cubicBezTo>
                    <a:pt x="1" y="4"/>
                    <a:pt x="1" y="4"/>
                    <a:pt x="2" y="4"/>
                  </a:cubicBezTo>
                  <a:cubicBezTo>
                    <a:pt x="2" y="4"/>
                    <a:pt x="3" y="3"/>
                    <a:pt x="3" y="3"/>
                  </a:cubicBezTo>
                  <a:cubicBezTo>
                    <a:pt x="3" y="3"/>
                    <a:pt x="3" y="3"/>
                    <a:pt x="3" y="3"/>
                  </a:cubicBezTo>
                  <a:cubicBezTo>
                    <a:pt x="3" y="3"/>
                    <a:pt x="3" y="2"/>
                    <a:pt x="3" y="2"/>
                  </a:cubicBezTo>
                  <a:cubicBezTo>
                    <a:pt x="3" y="2"/>
                    <a:pt x="3" y="2"/>
                    <a:pt x="4" y="2"/>
                  </a:cubicBezTo>
                  <a:cubicBezTo>
                    <a:pt x="4" y="2"/>
                    <a:pt x="4" y="2"/>
                    <a:pt x="4" y="2"/>
                  </a:cubicBezTo>
                  <a:cubicBezTo>
                    <a:pt x="4" y="1"/>
                    <a:pt x="3" y="1"/>
                    <a:pt x="3"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2" name="Freeform 3227">
              <a:extLst>
                <a:ext uri="{FF2B5EF4-FFF2-40B4-BE49-F238E27FC236}">
                  <a16:creationId xmlns:a16="http://schemas.microsoft.com/office/drawing/2014/main" id="{376B5FE1-3D03-4E6B-C7E4-1DE4FD7B715E}"/>
                </a:ext>
              </a:extLst>
            </p:cNvPr>
            <p:cNvSpPr>
              <a:spLocks/>
            </p:cNvSpPr>
            <p:nvPr/>
          </p:nvSpPr>
          <p:spPr bwMode="auto">
            <a:xfrm>
              <a:off x="6897788" y="-242945"/>
              <a:ext cx="24829" cy="24829"/>
            </a:xfrm>
            <a:custGeom>
              <a:avLst/>
              <a:gdLst>
                <a:gd name="T0" fmla="*/ 2 w 4"/>
                <a:gd name="T1" fmla="*/ 0 h 4"/>
                <a:gd name="T2" fmla="*/ 0 w 4"/>
                <a:gd name="T3" fmla="*/ 1 h 4"/>
                <a:gd name="T4" fmla="*/ 1 w 4"/>
                <a:gd name="T5" fmla="*/ 4 h 4"/>
                <a:gd name="T6" fmla="*/ 2 w 4"/>
                <a:gd name="T7" fmla="*/ 4 h 4"/>
                <a:gd name="T8" fmla="*/ 3 w 4"/>
                <a:gd name="T9" fmla="*/ 4 h 4"/>
                <a:gd name="T10" fmla="*/ 3 w 4"/>
                <a:gd name="T11" fmla="*/ 4 h 4"/>
                <a:gd name="T12" fmla="*/ 3 w 4"/>
                <a:gd name="T13" fmla="*/ 3 h 4"/>
                <a:gd name="T14" fmla="*/ 3 w 4"/>
                <a:gd name="T15" fmla="*/ 3 h 4"/>
                <a:gd name="T16" fmla="*/ 4 w 4"/>
                <a:gd name="T17" fmla="*/ 3 h 4"/>
                <a:gd name="T18" fmla="*/ 3 w 4"/>
                <a:gd name="T19" fmla="*/ 1 h 4"/>
                <a:gd name="T20" fmla="*/ 2 w 4"/>
                <a:gd name="T2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4">
                  <a:moveTo>
                    <a:pt x="2" y="0"/>
                  </a:moveTo>
                  <a:cubicBezTo>
                    <a:pt x="1" y="0"/>
                    <a:pt x="1" y="1"/>
                    <a:pt x="0" y="1"/>
                  </a:cubicBezTo>
                  <a:cubicBezTo>
                    <a:pt x="0" y="2"/>
                    <a:pt x="0" y="3"/>
                    <a:pt x="1" y="4"/>
                  </a:cubicBezTo>
                  <a:cubicBezTo>
                    <a:pt x="1" y="4"/>
                    <a:pt x="1" y="4"/>
                    <a:pt x="2" y="4"/>
                  </a:cubicBezTo>
                  <a:cubicBezTo>
                    <a:pt x="2" y="4"/>
                    <a:pt x="2" y="4"/>
                    <a:pt x="3" y="4"/>
                  </a:cubicBezTo>
                  <a:cubicBezTo>
                    <a:pt x="3" y="4"/>
                    <a:pt x="3" y="4"/>
                    <a:pt x="3" y="4"/>
                  </a:cubicBezTo>
                  <a:cubicBezTo>
                    <a:pt x="3" y="4"/>
                    <a:pt x="3" y="4"/>
                    <a:pt x="3" y="3"/>
                  </a:cubicBezTo>
                  <a:cubicBezTo>
                    <a:pt x="3" y="3"/>
                    <a:pt x="3" y="3"/>
                    <a:pt x="3" y="3"/>
                  </a:cubicBezTo>
                  <a:cubicBezTo>
                    <a:pt x="4" y="3"/>
                    <a:pt x="4" y="3"/>
                    <a:pt x="4" y="3"/>
                  </a:cubicBezTo>
                  <a:cubicBezTo>
                    <a:pt x="4" y="2"/>
                    <a:pt x="4" y="1"/>
                    <a:pt x="3" y="1"/>
                  </a:cubicBezTo>
                  <a:cubicBezTo>
                    <a:pt x="3"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3" name="Freeform 3228">
              <a:extLst>
                <a:ext uri="{FF2B5EF4-FFF2-40B4-BE49-F238E27FC236}">
                  <a16:creationId xmlns:a16="http://schemas.microsoft.com/office/drawing/2014/main" id="{48AD4282-D5BA-0A2B-BEDB-A47334B15041}"/>
                </a:ext>
              </a:extLst>
            </p:cNvPr>
            <p:cNvSpPr>
              <a:spLocks/>
            </p:cNvSpPr>
            <p:nvPr/>
          </p:nvSpPr>
          <p:spPr bwMode="auto">
            <a:xfrm>
              <a:off x="7107458" y="137771"/>
              <a:ext cx="24829" cy="24829"/>
            </a:xfrm>
            <a:custGeom>
              <a:avLst/>
              <a:gdLst>
                <a:gd name="T0" fmla="*/ 2 w 4"/>
                <a:gd name="T1" fmla="*/ 0 h 4"/>
                <a:gd name="T2" fmla="*/ 2 w 4"/>
                <a:gd name="T3" fmla="*/ 0 h 4"/>
                <a:gd name="T4" fmla="*/ 1 w 4"/>
                <a:gd name="T5" fmla="*/ 0 h 4"/>
                <a:gd name="T6" fmla="*/ 1 w 4"/>
                <a:gd name="T7" fmla="*/ 1 h 4"/>
                <a:gd name="T8" fmla="*/ 1 w 4"/>
                <a:gd name="T9" fmla="*/ 3 h 4"/>
                <a:gd name="T10" fmla="*/ 1 w 4"/>
                <a:gd name="T11" fmla="*/ 3 h 4"/>
                <a:gd name="T12" fmla="*/ 2 w 4"/>
                <a:gd name="T13" fmla="*/ 4 h 4"/>
                <a:gd name="T14" fmla="*/ 2 w 4"/>
                <a:gd name="T15" fmla="*/ 4 h 4"/>
                <a:gd name="T16" fmla="*/ 3 w 4"/>
                <a:gd name="T17" fmla="*/ 4 h 4"/>
                <a:gd name="T18" fmla="*/ 3 w 4"/>
                <a:gd name="T19" fmla="*/ 3 h 4"/>
                <a:gd name="T20" fmla="*/ 4 w 4"/>
                <a:gd name="T21" fmla="*/ 3 h 4"/>
                <a:gd name="T22" fmla="*/ 4 w 4"/>
                <a:gd name="T23" fmla="*/ 2 h 4"/>
                <a:gd name="T24" fmla="*/ 4 w 4"/>
                <a:gd name="T25" fmla="*/ 2 h 4"/>
                <a:gd name="T26" fmla="*/ 3 w 4"/>
                <a:gd name="T27" fmla="*/ 0 h 4"/>
                <a:gd name="T28" fmla="*/ 3 w 4"/>
                <a:gd name="T29" fmla="*/ 0 h 4"/>
                <a:gd name="T30" fmla="*/ 2 w 4"/>
                <a:gd name="T31" fmla="*/ 0 h 4"/>
                <a:gd name="T32" fmla="*/ 2 w 4"/>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4">
                  <a:moveTo>
                    <a:pt x="2" y="0"/>
                  </a:moveTo>
                  <a:cubicBezTo>
                    <a:pt x="2" y="0"/>
                    <a:pt x="2" y="0"/>
                    <a:pt x="2" y="0"/>
                  </a:cubicBezTo>
                  <a:cubicBezTo>
                    <a:pt x="1" y="0"/>
                    <a:pt x="1" y="0"/>
                    <a:pt x="1" y="0"/>
                  </a:cubicBezTo>
                  <a:cubicBezTo>
                    <a:pt x="1" y="0"/>
                    <a:pt x="1" y="0"/>
                    <a:pt x="1" y="1"/>
                  </a:cubicBezTo>
                  <a:cubicBezTo>
                    <a:pt x="0" y="2"/>
                    <a:pt x="0" y="3"/>
                    <a:pt x="1" y="3"/>
                  </a:cubicBezTo>
                  <a:cubicBezTo>
                    <a:pt x="1" y="3"/>
                    <a:pt x="1" y="3"/>
                    <a:pt x="1" y="3"/>
                  </a:cubicBezTo>
                  <a:cubicBezTo>
                    <a:pt x="1" y="3"/>
                    <a:pt x="1" y="3"/>
                    <a:pt x="2" y="4"/>
                  </a:cubicBezTo>
                  <a:cubicBezTo>
                    <a:pt x="2" y="4"/>
                    <a:pt x="2" y="4"/>
                    <a:pt x="2" y="4"/>
                  </a:cubicBezTo>
                  <a:cubicBezTo>
                    <a:pt x="3" y="4"/>
                    <a:pt x="3" y="4"/>
                    <a:pt x="3" y="4"/>
                  </a:cubicBezTo>
                  <a:cubicBezTo>
                    <a:pt x="3" y="3"/>
                    <a:pt x="3" y="3"/>
                    <a:pt x="3" y="3"/>
                  </a:cubicBezTo>
                  <a:cubicBezTo>
                    <a:pt x="4" y="3"/>
                    <a:pt x="4" y="3"/>
                    <a:pt x="4" y="3"/>
                  </a:cubicBezTo>
                  <a:cubicBezTo>
                    <a:pt x="4" y="3"/>
                    <a:pt x="4" y="2"/>
                    <a:pt x="4" y="2"/>
                  </a:cubicBezTo>
                  <a:cubicBezTo>
                    <a:pt x="4" y="2"/>
                    <a:pt x="4" y="2"/>
                    <a:pt x="4" y="2"/>
                  </a:cubicBezTo>
                  <a:cubicBezTo>
                    <a:pt x="4" y="1"/>
                    <a:pt x="4" y="0"/>
                    <a:pt x="3" y="0"/>
                  </a:cubicBezTo>
                  <a:cubicBezTo>
                    <a:pt x="3" y="0"/>
                    <a:pt x="3" y="0"/>
                    <a:pt x="3" y="0"/>
                  </a:cubicBezTo>
                  <a:cubicBezTo>
                    <a:pt x="3" y="0"/>
                    <a:pt x="3"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4" name="Freeform 3229">
              <a:extLst>
                <a:ext uri="{FF2B5EF4-FFF2-40B4-BE49-F238E27FC236}">
                  <a16:creationId xmlns:a16="http://schemas.microsoft.com/office/drawing/2014/main" id="{8B51ABB8-144A-46D9-FF0E-36C12490A8C2}"/>
                </a:ext>
              </a:extLst>
            </p:cNvPr>
            <p:cNvSpPr>
              <a:spLocks/>
            </p:cNvSpPr>
            <p:nvPr/>
          </p:nvSpPr>
          <p:spPr bwMode="auto">
            <a:xfrm>
              <a:off x="7303333" y="728156"/>
              <a:ext cx="27588" cy="24829"/>
            </a:xfrm>
            <a:custGeom>
              <a:avLst/>
              <a:gdLst>
                <a:gd name="T0" fmla="*/ 2 w 4"/>
                <a:gd name="T1" fmla="*/ 0 h 4"/>
                <a:gd name="T2" fmla="*/ 2 w 4"/>
                <a:gd name="T3" fmla="*/ 0 h 4"/>
                <a:gd name="T4" fmla="*/ 1 w 4"/>
                <a:gd name="T5" fmla="*/ 0 h 4"/>
                <a:gd name="T6" fmla="*/ 0 w 4"/>
                <a:gd name="T7" fmla="*/ 1 h 4"/>
                <a:gd name="T8" fmla="*/ 0 w 4"/>
                <a:gd name="T9" fmla="*/ 2 h 4"/>
                <a:gd name="T10" fmla="*/ 0 w 4"/>
                <a:gd name="T11" fmla="*/ 3 h 4"/>
                <a:gd name="T12" fmla="*/ 1 w 4"/>
                <a:gd name="T13" fmla="*/ 4 h 4"/>
                <a:gd name="T14" fmla="*/ 1 w 4"/>
                <a:gd name="T15" fmla="*/ 4 h 4"/>
                <a:gd name="T16" fmla="*/ 1 w 4"/>
                <a:gd name="T17" fmla="*/ 4 h 4"/>
                <a:gd name="T18" fmla="*/ 2 w 4"/>
                <a:gd name="T19" fmla="*/ 4 h 4"/>
                <a:gd name="T20" fmla="*/ 3 w 4"/>
                <a:gd name="T21" fmla="*/ 3 h 4"/>
                <a:gd name="T22" fmla="*/ 3 w 4"/>
                <a:gd name="T23" fmla="*/ 1 h 4"/>
                <a:gd name="T24" fmla="*/ 3 w 4"/>
                <a:gd name="T25" fmla="*/ 1 h 4"/>
                <a:gd name="T26" fmla="*/ 3 w 4"/>
                <a:gd name="T27" fmla="*/ 1 h 4"/>
                <a:gd name="T28" fmla="*/ 3 w 4"/>
                <a:gd name="T29" fmla="*/ 1 h 4"/>
                <a:gd name="T30" fmla="*/ 3 w 4"/>
                <a:gd name="T31" fmla="*/ 0 h 4"/>
                <a:gd name="T32" fmla="*/ 2 w 4"/>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4">
                  <a:moveTo>
                    <a:pt x="2" y="0"/>
                  </a:moveTo>
                  <a:cubicBezTo>
                    <a:pt x="2" y="0"/>
                    <a:pt x="2" y="0"/>
                    <a:pt x="2" y="0"/>
                  </a:cubicBezTo>
                  <a:cubicBezTo>
                    <a:pt x="2" y="0"/>
                    <a:pt x="1" y="0"/>
                    <a:pt x="1" y="0"/>
                  </a:cubicBezTo>
                  <a:cubicBezTo>
                    <a:pt x="1" y="0"/>
                    <a:pt x="0" y="1"/>
                    <a:pt x="0" y="1"/>
                  </a:cubicBezTo>
                  <a:cubicBezTo>
                    <a:pt x="0" y="1"/>
                    <a:pt x="0" y="2"/>
                    <a:pt x="0" y="2"/>
                  </a:cubicBezTo>
                  <a:cubicBezTo>
                    <a:pt x="0" y="3"/>
                    <a:pt x="0" y="3"/>
                    <a:pt x="0" y="3"/>
                  </a:cubicBezTo>
                  <a:cubicBezTo>
                    <a:pt x="0" y="3"/>
                    <a:pt x="0" y="4"/>
                    <a:pt x="1" y="4"/>
                  </a:cubicBezTo>
                  <a:cubicBezTo>
                    <a:pt x="1" y="4"/>
                    <a:pt x="1" y="4"/>
                    <a:pt x="1" y="4"/>
                  </a:cubicBezTo>
                  <a:cubicBezTo>
                    <a:pt x="1" y="4"/>
                    <a:pt x="1" y="4"/>
                    <a:pt x="1" y="4"/>
                  </a:cubicBezTo>
                  <a:cubicBezTo>
                    <a:pt x="1" y="4"/>
                    <a:pt x="2" y="4"/>
                    <a:pt x="2" y="4"/>
                  </a:cubicBezTo>
                  <a:cubicBezTo>
                    <a:pt x="2" y="4"/>
                    <a:pt x="3" y="4"/>
                    <a:pt x="3" y="3"/>
                  </a:cubicBezTo>
                  <a:cubicBezTo>
                    <a:pt x="4" y="3"/>
                    <a:pt x="4" y="2"/>
                    <a:pt x="3" y="1"/>
                  </a:cubicBezTo>
                  <a:cubicBezTo>
                    <a:pt x="3" y="1"/>
                    <a:pt x="3" y="1"/>
                    <a:pt x="3" y="1"/>
                  </a:cubicBezTo>
                  <a:cubicBezTo>
                    <a:pt x="3" y="1"/>
                    <a:pt x="3" y="1"/>
                    <a:pt x="3" y="1"/>
                  </a:cubicBezTo>
                  <a:cubicBezTo>
                    <a:pt x="3" y="1"/>
                    <a:pt x="3" y="1"/>
                    <a:pt x="3" y="1"/>
                  </a:cubicBezTo>
                  <a:cubicBezTo>
                    <a:pt x="3" y="0"/>
                    <a:pt x="3" y="0"/>
                    <a:pt x="3"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5" name="Freeform 3230">
              <a:extLst>
                <a:ext uri="{FF2B5EF4-FFF2-40B4-BE49-F238E27FC236}">
                  <a16:creationId xmlns:a16="http://schemas.microsoft.com/office/drawing/2014/main" id="{EE1CE3AF-3C01-7EF0-9ACB-76BA731CE807}"/>
                </a:ext>
              </a:extLst>
            </p:cNvPr>
            <p:cNvSpPr>
              <a:spLocks/>
            </p:cNvSpPr>
            <p:nvPr/>
          </p:nvSpPr>
          <p:spPr bwMode="auto">
            <a:xfrm>
              <a:off x="6883994" y="824715"/>
              <a:ext cx="27588" cy="19312"/>
            </a:xfrm>
            <a:custGeom>
              <a:avLst/>
              <a:gdLst>
                <a:gd name="T0" fmla="*/ 2 w 4"/>
                <a:gd name="T1" fmla="*/ 0 h 3"/>
                <a:gd name="T2" fmla="*/ 1 w 4"/>
                <a:gd name="T3" fmla="*/ 0 h 3"/>
                <a:gd name="T4" fmla="*/ 1 w 4"/>
                <a:gd name="T5" fmla="*/ 3 h 3"/>
                <a:gd name="T6" fmla="*/ 2 w 4"/>
                <a:gd name="T7" fmla="*/ 3 h 3"/>
                <a:gd name="T8" fmla="*/ 4 w 4"/>
                <a:gd name="T9" fmla="*/ 3 h 3"/>
                <a:gd name="T10" fmla="*/ 4 w 4"/>
                <a:gd name="T11" fmla="*/ 2 h 3"/>
                <a:gd name="T12" fmla="*/ 4 w 4"/>
                <a:gd name="T13" fmla="*/ 2 h 3"/>
                <a:gd name="T14" fmla="*/ 4 w 4"/>
                <a:gd name="T15" fmla="*/ 1 h 3"/>
                <a:gd name="T16" fmla="*/ 4 w 4"/>
                <a:gd name="T17" fmla="*/ 1 h 3"/>
                <a:gd name="T18" fmla="*/ 4 w 4"/>
                <a:gd name="T19" fmla="*/ 0 h 3"/>
                <a:gd name="T20" fmla="*/ 3 w 4"/>
                <a:gd name="T21" fmla="*/ 0 h 3"/>
                <a:gd name="T22" fmla="*/ 3 w 4"/>
                <a:gd name="T23" fmla="*/ 0 h 3"/>
                <a:gd name="T24" fmla="*/ 2 w 4"/>
                <a:gd name="T25"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3">
                  <a:moveTo>
                    <a:pt x="2" y="0"/>
                  </a:moveTo>
                  <a:cubicBezTo>
                    <a:pt x="2" y="0"/>
                    <a:pt x="1" y="0"/>
                    <a:pt x="1" y="0"/>
                  </a:cubicBezTo>
                  <a:cubicBezTo>
                    <a:pt x="0" y="1"/>
                    <a:pt x="0" y="2"/>
                    <a:pt x="1" y="3"/>
                  </a:cubicBezTo>
                  <a:cubicBezTo>
                    <a:pt x="2" y="3"/>
                    <a:pt x="2" y="3"/>
                    <a:pt x="2" y="3"/>
                  </a:cubicBezTo>
                  <a:cubicBezTo>
                    <a:pt x="3" y="3"/>
                    <a:pt x="4" y="3"/>
                    <a:pt x="4" y="3"/>
                  </a:cubicBezTo>
                  <a:cubicBezTo>
                    <a:pt x="4" y="2"/>
                    <a:pt x="4" y="2"/>
                    <a:pt x="4" y="2"/>
                  </a:cubicBezTo>
                  <a:cubicBezTo>
                    <a:pt x="4" y="2"/>
                    <a:pt x="4" y="2"/>
                    <a:pt x="4" y="2"/>
                  </a:cubicBezTo>
                  <a:cubicBezTo>
                    <a:pt x="4" y="2"/>
                    <a:pt x="4" y="1"/>
                    <a:pt x="4" y="1"/>
                  </a:cubicBezTo>
                  <a:cubicBezTo>
                    <a:pt x="4" y="1"/>
                    <a:pt x="4" y="1"/>
                    <a:pt x="4" y="1"/>
                  </a:cubicBezTo>
                  <a:cubicBezTo>
                    <a:pt x="4" y="1"/>
                    <a:pt x="4" y="0"/>
                    <a:pt x="4" y="0"/>
                  </a:cubicBezTo>
                  <a:cubicBezTo>
                    <a:pt x="4" y="0"/>
                    <a:pt x="4" y="0"/>
                    <a:pt x="3" y="0"/>
                  </a:cubicBezTo>
                  <a:cubicBezTo>
                    <a:pt x="3" y="0"/>
                    <a:pt x="3" y="0"/>
                    <a:pt x="3" y="0"/>
                  </a:cubicBezTo>
                  <a:cubicBezTo>
                    <a:pt x="3" y="0"/>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6" name="Freeform 3231">
              <a:extLst>
                <a:ext uri="{FF2B5EF4-FFF2-40B4-BE49-F238E27FC236}">
                  <a16:creationId xmlns:a16="http://schemas.microsoft.com/office/drawing/2014/main" id="{A916DDBB-45A8-D092-5CA0-990F89A7737C}"/>
                </a:ext>
              </a:extLst>
            </p:cNvPr>
            <p:cNvSpPr>
              <a:spLocks/>
            </p:cNvSpPr>
            <p:nvPr/>
          </p:nvSpPr>
          <p:spPr bwMode="auto">
            <a:xfrm>
              <a:off x="7794401" y="347440"/>
              <a:ext cx="27588" cy="24829"/>
            </a:xfrm>
            <a:custGeom>
              <a:avLst/>
              <a:gdLst>
                <a:gd name="T0" fmla="*/ 2 w 4"/>
                <a:gd name="T1" fmla="*/ 0 h 4"/>
                <a:gd name="T2" fmla="*/ 0 w 4"/>
                <a:gd name="T3" fmla="*/ 1 h 4"/>
                <a:gd name="T4" fmla="*/ 0 w 4"/>
                <a:gd name="T5" fmla="*/ 1 h 4"/>
                <a:gd name="T6" fmla="*/ 0 w 4"/>
                <a:gd name="T7" fmla="*/ 1 h 4"/>
                <a:gd name="T8" fmla="*/ 0 w 4"/>
                <a:gd name="T9" fmla="*/ 2 h 4"/>
                <a:gd name="T10" fmla="*/ 0 w 4"/>
                <a:gd name="T11" fmla="*/ 2 h 4"/>
                <a:gd name="T12" fmla="*/ 0 w 4"/>
                <a:gd name="T13" fmla="*/ 3 h 4"/>
                <a:gd name="T14" fmla="*/ 0 w 4"/>
                <a:gd name="T15" fmla="*/ 3 h 4"/>
                <a:gd name="T16" fmla="*/ 1 w 4"/>
                <a:gd name="T17" fmla="*/ 3 h 4"/>
                <a:gd name="T18" fmla="*/ 2 w 4"/>
                <a:gd name="T19" fmla="*/ 4 h 4"/>
                <a:gd name="T20" fmla="*/ 3 w 4"/>
                <a:gd name="T21" fmla="*/ 3 h 4"/>
                <a:gd name="T22" fmla="*/ 3 w 4"/>
                <a:gd name="T23" fmla="*/ 3 h 4"/>
                <a:gd name="T24" fmla="*/ 3 w 4"/>
                <a:gd name="T25" fmla="*/ 3 h 4"/>
                <a:gd name="T26" fmla="*/ 3 w 4"/>
                <a:gd name="T27" fmla="*/ 2 h 4"/>
                <a:gd name="T28" fmla="*/ 4 w 4"/>
                <a:gd name="T29" fmla="*/ 2 h 4"/>
                <a:gd name="T30" fmla="*/ 3 w 4"/>
                <a:gd name="T31" fmla="*/ 1 h 4"/>
                <a:gd name="T32" fmla="*/ 3 w 4"/>
                <a:gd name="T33" fmla="*/ 0 h 4"/>
                <a:gd name="T34" fmla="*/ 3 w 4"/>
                <a:gd name="T35" fmla="*/ 0 h 4"/>
                <a:gd name="T36" fmla="*/ 2 w 4"/>
                <a:gd name="T3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 h="4">
                  <a:moveTo>
                    <a:pt x="2" y="0"/>
                  </a:moveTo>
                  <a:cubicBezTo>
                    <a:pt x="1" y="0"/>
                    <a:pt x="0" y="0"/>
                    <a:pt x="0" y="1"/>
                  </a:cubicBezTo>
                  <a:cubicBezTo>
                    <a:pt x="0" y="1"/>
                    <a:pt x="0" y="1"/>
                    <a:pt x="0" y="1"/>
                  </a:cubicBezTo>
                  <a:cubicBezTo>
                    <a:pt x="0" y="1"/>
                    <a:pt x="0" y="1"/>
                    <a:pt x="0" y="1"/>
                  </a:cubicBezTo>
                  <a:cubicBezTo>
                    <a:pt x="0" y="1"/>
                    <a:pt x="0" y="1"/>
                    <a:pt x="0" y="2"/>
                  </a:cubicBezTo>
                  <a:cubicBezTo>
                    <a:pt x="0" y="2"/>
                    <a:pt x="0" y="2"/>
                    <a:pt x="0" y="2"/>
                  </a:cubicBezTo>
                  <a:cubicBezTo>
                    <a:pt x="0" y="2"/>
                    <a:pt x="0" y="3"/>
                    <a:pt x="0" y="3"/>
                  </a:cubicBezTo>
                  <a:cubicBezTo>
                    <a:pt x="0" y="3"/>
                    <a:pt x="0" y="3"/>
                    <a:pt x="0" y="3"/>
                  </a:cubicBezTo>
                  <a:cubicBezTo>
                    <a:pt x="0" y="3"/>
                    <a:pt x="0" y="3"/>
                    <a:pt x="1" y="3"/>
                  </a:cubicBezTo>
                  <a:cubicBezTo>
                    <a:pt x="1" y="4"/>
                    <a:pt x="1" y="4"/>
                    <a:pt x="2" y="4"/>
                  </a:cubicBezTo>
                  <a:cubicBezTo>
                    <a:pt x="2" y="4"/>
                    <a:pt x="3" y="4"/>
                    <a:pt x="3" y="3"/>
                  </a:cubicBezTo>
                  <a:cubicBezTo>
                    <a:pt x="3" y="3"/>
                    <a:pt x="3" y="3"/>
                    <a:pt x="3" y="3"/>
                  </a:cubicBezTo>
                  <a:cubicBezTo>
                    <a:pt x="3" y="3"/>
                    <a:pt x="3" y="3"/>
                    <a:pt x="3" y="3"/>
                  </a:cubicBezTo>
                  <a:cubicBezTo>
                    <a:pt x="3" y="3"/>
                    <a:pt x="3" y="3"/>
                    <a:pt x="3" y="2"/>
                  </a:cubicBezTo>
                  <a:cubicBezTo>
                    <a:pt x="4" y="2"/>
                    <a:pt x="4" y="2"/>
                    <a:pt x="4" y="2"/>
                  </a:cubicBezTo>
                  <a:cubicBezTo>
                    <a:pt x="4" y="2"/>
                    <a:pt x="3" y="1"/>
                    <a:pt x="3" y="1"/>
                  </a:cubicBezTo>
                  <a:cubicBezTo>
                    <a:pt x="3" y="1"/>
                    <a:pt x="3" y="0"/>
                    <a:pt x="3" y="0"/>
                  </a:cubicBezTo>
                  <a:cubicBezTo>
                    <a:pt x="3" y="0"/>
                    <a:pt x="3" y="0"/>
                    <a:pt x="3"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7" name="Freeform 3232">
              <a:extLst>
                <a:ext uri="{FF2B5EF4-FFF2-40B4-BE49-F238E27FC236}">
                  <a16:creationId xmlns:a16="http://schemas.microsoft.com/office/drawing/2014/main" id="{5EC2CD44-D4B7-64EF-0194-C15ABA898CB3}"/>
                </a:ext>
              </a:extLst>
            </p:cNvPr>
            <p:cNvSpPr>
              <a:spLocks/>
            </p:cNvSpPr>
            <p:nvPr/>
          </p:nvSpPr>
          <p:spPr bwMode="auto">
            <a:xfrm>
              <a:off x="8337887" y="758503"/>
              <a:ext cx="22070" cy="27588"/>
            </a:xfrm>
            <a:custGeom>
              <a:avLst/>
              <a:gdLst>
                <a:gd name="T0" fmla="*/ 2 w 3"/>
                <a:gd name="T1" fmla="*/ 0 h 4"/>
                <a:gd name="T2" fmla="*/ 1 w 3"/>
                <a:gd name="T3" fmla="*/ 0 h 4"/>
                <a:gd name="T4" fmla="*/ 0 w 3"/>
                <a:gd name="T5" fmla="*/ 1 h 4"/>
                <a:gd name="T6" fmla="*/ 0 w 3"/>
                <a:gd name="T7" fmla="*/ 1 h 4"/>
                <a:gd name="T8" fmla="*/ 0 w 3"/>
                <a:gd name="T9" fmla="*/ 1 h 4"/>
                <a:gd name="T10" fmla="*/ 0 w 3"/>
                <a:gd name="T11" fmla="*/ 3 h 4"/>
                <a:gd name="T12" fmla="*/ 0 w 3"/>
                <a:gd name="T13" fmla="*/ 3 h 4"/>
                <a:gd name="T14" fmla="*/ 0 w 3"/>
                <a:gd name="T15" fmla="*/ 4 h 4"/>
                <a:gd name="T16" fmla="*/ 2 w 3"/>
                <a:gd name="T17" fmla="*/ 4 h 4"/>
                <a:gd name="T18" fmla="*/ 3 w 3"/>
                <a:gd name="T19" fmla="*/ 3 h 4"/>
                <a:gd name="T20" fmla="*/ 3 w 3"/>
                <a:gd name="T21" fmla="*/ 3 h 4"/>
                <a:gd name="T22" fmla="*/ 3 w 3"/>
                <a:gd name="T23" fmla="*/ 2 h 4"/>
                <a:gd name="T24" fmla="*/ 3 w 3"/>
                <a:gd name="T25" fmla="*/ 2 h 4"/>
                <a:gd name="T26" fmla="*/ 3 w 3"/>
                <a:gd name="T27" fmla="*/ 2 h 4"/>
                <a:gd name="T28" fmla="*/ 3 w 3"/>
                <a:gd name="T29" fmla="*/ 2 h 4"/>
                <a:gd name="T30" fmla="*/ 3 w 3"/>
                <a:gd name="T31" fmla="*/ 1 h 4"/>
                <a:gd name="T32" fmla="*/ 3 w 3"/>
                <a:gd name="T33" fmla="*/ 1 h 4"/>
                <a:gd name="T34" fmla="*/ 2 w 3"/>
                <a:gd name="T35" fmla="*/ 0 h 4"/>
                <a:gd name="T36" fmla="*/ 2 w 3"/>
                <a:gd name="T3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 h="4">
                  <a:moveTo>
                    <a:pt x="2" y="0"/>
                  </a:moveTo>
                  <a:cubicBezTo>
                    <a:pt x="1" y="0"/>
                    <a:pt x="1" y="0"/>
                    <a:pt x="1" y="0"/>
                  </a:cubicBezTo>
                  <a:cubicBezTo>
                    <a:pt x="1" y="0"/>
                    <a:pt x="0" y="1"/>
                    <a:pt x="0" y="1"/>
                  </a:cubicBezTo>
                  <a:cubicBezTo>
                    <a:pt x="0" y="1"/>
                    <a:pt x="0" y="1"/>
                    <a:pt x="0" y="1"/>
                  </a:cubicBezTo>
                  <a:cubicBezTo>
                    <a:pt x="0" y="1"/>
                    <a:pt x="0" y="1"/>
                    <a:pt x="0" y="1"/>
                  </a:cubicBezTo>
                  <a:cubicBezTo>
                    <a:pt x="0" y="2"/>
                    <a:pt x="0" y="2"/>
                    <a:pt x="0" y="3"/>
                  </a:cubicBezTo>
                  <a:cubicBezTo>
                    <a:pt x="0" y="3"/>
                    <a:pt x="0" y="3"/>
                    <a:pt x="0" y="3"/>
                  </a:cubicBezTo>
                  <a:cubicBezTo>
                    <a:pt x="0" y="3"/>
                    <a:pt x="0" y="4"/>
                    <a:pt x="0" y="4"/>
                  </a:cubicBezTo>
                  <a:cubicBezTo>
                    <a:pt x="1" y="4"/>
                    <a:pt x="1" y="4"/>
                    <a:pt x="2" y="4"/>
                  </a:cubicBezTo>
                  <a:cubicBezTo>
                    <a:pt x="2" y="4"/>
                    <a:pt x="3" y="4"/>
                    <a:pt x="3" y="3"/>
                  </a:cubicBezTo>
                  <a:cubicBezTo>
                    <a:pt x="3" y="3"/>
                    <a:pt x="3" y="3"/>
                    <a:pt x="3" y="3"/>
                  </a:cubicBezTo>
                  <a:cubicBezTo>
                    <a:pt x="3" y="3"/>
                    <a:pt x="3" y="2"/>
                    <a:pt x="3" y="2"/>
                  </a:cubicBezTo>
                  <a:cubicBezTo>
                    <a:pt x="3" y="2"/>
                    <a:pt x="3" y="2"/>
                    <a:pt x="3" y="2"/>
                  </a:cubicBezTo>
                  <a:cubicBezTo>
                    <a:pt x="3" y="2"/>
                    <a:pt x="3" y="2"/>
                    <a:pt x="3" y="2"/>
                  </a:cubicBezTo>
                  <a:cubicBezTo>
                    <a:pt x="3" y="2"/>
                    <a:pt x="3" y="2"/>
                    <a:pt x="3" y="2"/>
                  </a:cubicBezTo>
                  <a:cubicBezTo>
                    <a:pt x="3" y="2"/>
                    <a:pt x="3" y="1"/>
                    <a:pt x="3" y="1"/>
                  </a:cubicBezTo>
                  <a:cubicBezTo>
                    <a:pt x="3" y="1"/>
                    <a:pt x="3" y="1"/>
                    <a:pt x="3" y="1"/>
                  </a:cubicBezTo>
                  <a:cubicBezTo>
                    <a:pt x="2" y="1"/>
                    <a:pt x="2"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8" name="Freeform 3233">
              <a:extLst>
                <a:ext uri="{FF2B5EF4-FFF2-40B4-BE49-F238E27FC236}">
                  <a16:creationId xmlns:a16="http://schemas.microsoft.com/office/drawing/2014/main" id="{06CE18C1-97F9-F2E5-F40A-7718E04619A4}"/>
                </a:ext>
              </a:extLst>
            </p:cNvPr>
            <p:cNvSpPr>
              <a:spLocks/>
            </p:cNvSpPr>
            <p:nvPr/>
          </p:nvSpPr>
          <p:spPr bwMode="auto">
            <a:xfrm>
              <a:off x="7998553" y="832991"/>
              <a:ext cx="24829" cy="24829"/>
            </a:xfrm>
            <a:custGeom>
              <a:avLst/>
              <a:gdLst>
                <a:gd name="T0" fmla="*/ 2 w 4"/>
                <a:gd name="T1" fmla="*/ 0 h 4"/>
                <a:gd name="T2" fmla="*/ 1 w 4"/>
                <a:gd name="T3" fmla="*/ 1 h 4"/>
                <a:gd name="T4" fmla="*/ 1 w 4"/>
                <a:gd name="T5" fmla="*/ 4 h 4"/>
                <a:gd name="T6" fmla="*/ 2 w 4"/>
                <a:gd name="T7" fmla="*/ 4 h 4"/>
                <a:gd name="T8" fmla="*/ 4 w 4"/>
                <a:gd name="T9" fmla="*/ 3 h 4"/>
                <a:gd name="T10" fmla="*/ 4 w 4"/>
                <a:gd name="T11" fmla="*/ 2 h 4"/>
                <a:gd name="T12" fmla="*/ 4 w 4"/>
                <a:gd name="T13" fmla="*/ 2 h 4"/>
                <a:gd name="T14" fmla="*/ 4 w 4"/>
                <a:gd name="T15" fmla="*/ 1 h 4"/>
                <a:gd name="T16" fmla="*/ 3 w 4"/>
                <a:gd name="T17" fmla="*/ 1 h 4"/>
                <a:gd name="T18" fmla="*/ 3 w 4"/>
                <a:gd name="T19" fmla="*/ 1 h 4"/>
                <a:gd name="T20" fmla="*/ 2 w 4"/>
                <a:gd name="T2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4">
                  <a:moveTo>
                    <a:pt x="2" y="0"/>
                  </a:moveTo>
                  <a:cubicBezTo>
                    <a:pt x="2" y="0"/>
                    <a:pt x="1" y="1"/>
                    <a:pt x="1" y="1"/>
                  </a:cubicBezTo>
                  <a:cubicBezTo>
                    <a:pt x="0" y="2"/>
                    <a:pt x="0" y="3"/>
                    <a:pt x="1" y="4"/>
                  </a:cubicBezTo>
                  <a:cubicBezTo>
                    <a:pt x="1" y="4"/>
                    <a:pt x="2" y="4"/>
                    <a:pt x="2" y="4"/>
                  </a:cubicBezTo>
                  <a:cubicBezTo>
                    <a:pt x="3" y="4"/>
                    <a:pt x="3" y="4"/>
                    <a:pt x="4" y="3"/>
                  </a:cubicBezTo>
                  <a:cubicBezTo>
                    <a:pt x="4" y="3"/>
                    <a:pt x="4" y="3"/>
                    <a:pt x="4" y="2"/>
                  </a:cubicBezTo>
                  <a:cubicBezTo>
                    <a:pt x="4" y="2"/>
                    <a:pt x="4" y="2"/>
                    <a:pt x="4" y="2"/>
                  </a:cubicBezTo>
                  <a:cubicBezTo>
                    <a:pt x="4" y="1"/>
                    <a:pt x="4" y="1"/>
                    <a:pt x="4" y="1"/>
                  </a:cubicBezTo>
                  <a:cubicBezTo>
                    <a:pt x="4" y="1"/>
                    <a:pt x="3" y="1"/>
                    <a:pt x="3" y="1"/>
                  </a:cubicBezTo>
                  <a:cubicBezTo>
                    <a:pt x="3" y="1"/>
                    <a:pt x="3" y="1"/>
                    <a:pt x="3" y="1"/>
                  </a:cubicBezTo>
                  <a:cubicBezTo>
                    <a:pt x="3" y="1"/>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9" name="Freeform 3234">
              <a:extLst>
                <a:ext uri="{FF2B5EF4-FFF2-40B4-BE49-F238E27FC236}">
                  <a16:creationId xmlns:a16="http://schemas.microsoft.com/office/drawing/2014/main" id="{BD826F9E-7608-CA47-FC3B-51348DBC6DE2}"/>
                </a:ext>
              </a:extLst>
            </p:cNvPr>
            <p:cNvSpPr>
              <a:spLocks/>
            </p:cNvSpPr>
            <p:nvPr/>
          </p:nvSpPr>
          <p:spPr bwMode="auto">
            <a:xfrm>
              <a:off x="9008278" y="1834439"/>
              <a:ext cx="44141" cy="46900"/>
            </a:xfrm>
            <a:custGeom>
              <a:avLst/>
              <a:gdLst>
                <a:gd name="T0" fmla="*/ 4 w 7"/>
                <a:gd name="T1" fmla="*/ 0 h 7"/>
                <a:gd name="T2" fmla="*/ 3 w 7"/>
                <a:gd name="T3" fmla="*/ 0 h 7"/>
                <a:gd name="T4" fmla="*/ 2 w 7"/>
                <a:gd name="T5" fmla="*/ 1 h 7"/>
                <a:gd name="T6" fmla="*/ 1 w 7"/>
                <a:gd name="T7" fmla="*/ 1 h 7"/>
                <a:gd name="T8" fmla="*/ 0 w 7"/>
                <a:gd name="T9" fmla="*/ 3 h 7"/>
                <a:gd name="T10" fmla="*/ 0 w 7"/>
                <a:gd name="T11" fmla="*/ 3 h 7"/>
                <a:gd name="T12" fmla="*/ 0 w 7"/>
                <a:gd name="T13" fmla="*/ 4 h 7"/>
                <a:gd name="T14" fmla="*/ 4 w 7"/>
                <a:gd name="T15" fmla="*/ 7 h 7"/>
                <a:gd name="T16" fmla="*/ 4 w 7"/>
                <a:gd name="T17" fmla="*/ 7 h 7"/>
                <a:gd name="T18" fmla="*/ 6 w 7"/>
                <a:gd name="T19" fmla="*/ 6 h 7"/>
                <a:gd name="T20" fmla="*/ 6 w 7"/>
                <a:gd name="T21" fmla="*/ 6 h 7"/>
                <a:gd name="T22" fmla="*/ 7 w 7"/>
                <a:gd name="T23" fmla="*/ 4 h 7"/>
                <a:gd name="T24" fmla="*/ 7 w 7"/>
                <a:gd name="T25" fmla="*/ 4 h 7"/>
                <a:gd name="T26" fmla="*/ 7 w 7"/>
                <a:gd name="T27" fmla="*/ 3 h 7"/>
                <a:gd name="T28" fmla="*/ 6 w 7"/>
                <a:gd name="T29" fmla="*/ 1 h 7"/>
                <a:gd name="T30" fmla="*/ 6 w 7"/>
                <a:gd name="T31" fmla="*/ 1 h 7"/>
                <a:gd name="T32" fmla="*/ 4 w 7"/>
                <a:gd name="T33"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 h="7">
                  <a:moveTo>
                    <a:pt x="4" y="0"/>
                  </a:moveTo>
                  <a:cubicBezTo>
                    <a:pt x="3" y="0"/>
                    <a:pt x="3" y="0"/>
                    <a:pt x="3" y="0"/>
                  </a:cubicBezTo>
                  <a:cubicBezTo>
                    <a:pt x="2" y="0"/>
                    <a:pt x="2" y="0"/>
                    <a:pt x="2" y="1"/>
                  </a:cubicBezTo>
                  <a:cubicBezTo>
                    <a:pt x="2" y="1"/>
                    <a:pt x="1" y="1"/>
                    <a:pt x="1" y="1"/>
                  </a:cubicBezTo>
                  <a:cubicBezTo>
                    <a:pt x="1" y="1"/>
                    <a:pt x="0" y="2"/>
                    <a:pt x="0" y="3"/>
                  </a:cubicBezTo>
                  <a:cubicBezTo>
                    <a:pt x="0" y="3"/>
                    <a:pt x="0" y="3"/>
                    <a:pt x="0" y="3"/>
                  </a:cubicBezTo>
                  <a:cubicBezTo>
                    <a:pt x="0" y="3"/>
                    <a:pt x="0" y="4"/>
                    <a:pt x="0" y="4"/>
                  </a:cubicBezTo>
                  <a:cubicBezTo>
                    <a:pt x="0" y="6"/>
                    <a:pt x="2" y="7"/>
                    <a:pt x="4" y="7"/>
                  </a:cubicBezTo>
                  <a:cubicBezTo>
                    <a:pt x="4" y="7"/>
                    <a:pt x="4" y="7"/>
                    <a:pt x="4" y="7"/>
                  </a:cubicBezTo>
                  <a:cubicBezTo>
                    <a:pt x="5" y="7"/>
                    <a:pt x="6" y="6"/>
                    <a:pt x="6" y="6"/>
                  </a:cubicBezTo>
                  <a:cubicBezTo>
                    <a:pt x="6" y="6"/>
                    <a:pt x="6" y="6"/>
                    <a:pt x="6" y="6"/>
                  </a:cubicBezTo>
                  <a:cubicBezTo>
                    <a:pt x="7" y="5"/>
                    <a:pt x="7" y="5"/>
                    <a:pt x="7" y="4"/>
                  </a:cubicBezTo>
                  <a:cubicBezTo>
                    <a:pt x="7" y="4"/>
                    <a:pt x="7" y="4"/>
                    <a:pt x="7" y="4"/>
                  </a:cubicBezTo>
                  <a:cubicBezTo>
                    <a:pt x="7" y="3"/>
                    <a:pt x="7" y="3"/>
                    <a:pt x="7" y="3"/>
                  </a:cubicBezTo>
                  <a:cubicBezTo>
                    <a:pt x="7" y="2"/>
                    <a:pt x="7" y="1"/>
                    <a:pt x="6" y="1"/>
                  </a:cubicBezTo>
                  <a:cubicBezTo>
                    <a:pt x="6" y="1"/>
                    <a:pt x="6" y="1"/>
                    <a:pt x="6" y="1"/>
                  </a:cubicBezTo>
                  <a:cubicBezTo>
                    <a:pt x="5" y="0"/>
                    <a:pt x="4"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0" name="Freeform 3235">
              <a:extLst>
                <a:ext uri="{FF2B5EF4-FFF2-40B4-BE49-F238E27FC236}">
                  <a16:creationId xmlns:a16="http://schemas.microsoft.com/office/drawing/2014/main" id="{188D88D7-27A9-FD8B-451A-07022543C8F5}"/>
                </a:ext>
              </a:extLst>
            </p:cNvPr>
            <p:cNvSpPr>
              <a:spLocks/>
            </p:cNvSpPr>
            <p:nvPr/>
          </p:nvSpPr>
          <p:spPr bwMode="auto">
            <a:xfrm>
              <a:off x="9524175" y="2325507"/>
              <a:ext cx="52417" cy="46900"/>
            </a:xfrm>
            <a:custGeom>
              <a:avLst/>
              <a:gdLst>
                <a:gd name="T0" fmla="*/ 4 w 8"/>
                <a:gd name="T1" fmla="*/ 0 h 7"/>
                <a:gd name="T2" fmla="*/ 3 w 8"/>
                <a:gd name="T3" fmla="*/ 0 h 7"/>
                <a:gd name="T4" fmla="*/ 2 w 8"/>
                <a:gd name="T5" fmla="*/ 0 h 7"/>
                <a:gd name="T6" fmla="*/ 2 w 8"/>
                <a:gd name="T7" fmla="*/ 1 h 7"/>
                <a:gd name="T8" fmla="*/ 1 w 8"/>
                <a:gd name="T9" fmla="*/ 1 h 7"/>
                <a:gd name="T10" fmla="*/ 1 w 8"/>
                <a:gd name="T11" fmla="*/ 1 h 7"/>
                <a:gd name="T12" fmla="*/ 0 w 8"/>
                <a:gd name="T13" fmla="*/ 4 h 7"/>
                <a:gd name="T14" fmla="*/ 1 w 8"/>
                <a:gd name="T15" fmla="*/ 6 h 7"/>
                <a:gd name="T16" fmla="*/ 2 w 8"/>
                <a:gd name="T17" fmla="*/ 6 h 7"/>
                <a:gd name="T18" fmla="*/ 4 w 8"/>
                <a:gd name="T19" fmla="*/ 7 h 7"/>
                <a:gd name="T20" fmla="*/ 5 w 8"/>
                <a:gd name="T21" fmla="*/ 7 h 7"/>
                <a:gd name="T22" fmla="*/ 5 w 8"/>
                <a:gd name="T23" fmla="*/ 7 h 7"/>
                <a:gd name="T24" fmla="*/ 5 w 8"/>
                <a:gd name="T25" fmla="*/ 7 h 7"/>
                <a:gd name="T26" fmla="*/ 7 w 8"/>
                <a:gd name="T27" fmla="*/ 3 h 7"/>
                <a:gd name="T28" fmla="*/ 5 w 8"/>
                <a:gd name="T29" fmla="*/ 0 h 7"/>
                <a:gd name="T30" fmla="*/ 5 w 8"/>
                <a:gd name="T31" fmla="*/ 0 h 7"/>
                <a:gd name="T32" fmla="*/ 4 w 8"/>
                <a:gd name="T33"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 h="7">
                  <a:moveTo>
                    <a:pt x="4" y="0"/>
                  </a:moveTo>
                  <a:cubicBezTo>
                    <a:pt x="4" y="0"/>
                    <a:pt x="3" y="0"/>
                    <a:pt x="3" y="0"/>
                  </a:cubicBezTo>
                  <a:cubicBezTo>
                    <a:pt x="3" y="0"/>
                    <a:pt x="2" y="0"/>
                    <a:pt x="2" y="0"/>
                  </a:cubicBezTo>
                  <a:cubicBezTo>
                    <a:pt x="2" y="1"/>
                    <a:pt x="2" y="1"/>
                    <a:pt x="2" y="1"/>
                  </a:cubicBezTo>
                  <a:cubicBezTo>
                    <a:pt x="2" y="1"/>
                    <a:pt x="2" y="1"/>
                    <a:pt x="1" y="1"/>
                  </a:cubicBezTo>
                  <a:cubicBezTo>
                    <a:pt x="1" y="1"/>
                    <a:pt x="1" y="1"/>
                    <a:pt x="1" y="1"/>
                  </a:cubicBezTo>
                  <a:cubicBezTo>
                    <a:pt x="1" y="2"/>
                    <a:pt x="0" y="3"/>
                    <a:pt x="0" y="4"/>
                  </a:cubicBezTo>
                  <a:cubicBezTo>
                    <a:pt x="1" y="5"/>
                    <a:pt x="1" y="5"/>
                    <a:pt x="1" y="6"/>
                  </a:cubicBezTo>
                  <a:cubicBezTo>
                    <a:pt x="1" y="6"/>
                    <a:pt x="2" y="6"/>
                    <a:pt x="2" y="6"/>
                  </a:cubicBezTo>
                  <a:cubicBezTo>
                    <a:pt x="2" y="7"/>
                    <a:pt x="3" y="7"/>
                    <a:pt x="4" y="7"/>
                  </a:cubicBezTo>
                  <a:cubicBezTo>
                    <a:pt x="4" y="7"/>
                    <a:pt x="4" y="7"/>
                    <a:pt x="5" y="7"/>
                  </a:cubicBezTo>
                  <a:cubicBezTo>
                    <a:pt x="5" y="7"/>
                    <a:pt x="5" y="7"/>
                    <a:pt x="5" y="7"/>
                  </a:cubicBezTo>
                  <a:cubicBezTo>
                    <a:pt x="5" y="7"/>
                    <a:pt x="5" y="7"/>
                    <a:pt x="5" y="7"/>
                  </a:cubicBezTo>
                  <a:cubicBezTo>
                    <a:pt x="7" y="6"/>
                    <a:pt x="8" y="5"/>
                    <a:pt x="7" y="3"/>
                  </a:cubicBezTo>
                  <a:cubicBezTo>
                    <a:pt x="7" y="2"/>
                    <a:pt x="6" y="1"/>
                    <a:pt x="5" y="0"/>
                  </a:cubicBezTo>
                  <a:cubicBezTo>
                    <a:pt x="5" y="0"/>
                    <a:pt x="5" y="0"/>
                    <a:pt x="5" y="0"/>
                  </a:cubicBezTo>
                  <a:cubicBezTo>
                    <a:pt x="5" y="0"/>
                    <a:pt x="4"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1" name="Freeform 3236">
              <a:extLst>
                <a:ext uri="{FF2B5EF4-FFF2-40B4-BE49-F238E27FC236}">
                  <a16:creationId xmlns:a16="http://schemas.microsoft.com/office/drawing/2014/main" id="{11969108-85D9-61AB-281F-6F5BB6774FCB}"/>
                </a:ext>
              </a:extLst>
            </p:cNvPr>
            <p:cNvSpPr>
              <a:spLocks/>
            </p:cNvSpPr>
            <p:nvPr/>
          </p:nvSpPr>
          <p:spPr bwMode="auto">
            <a:xfrm>
              <a:off x="9228983" y="1605458"/>
              <a:ext cx="33106" cy="33106"/>
            </a:xfrm>
            <a:custGeom>
              <a:avLst/>
              <a:gdLst>
                <a:gd name="T0" fmla="*/ 3 w 5"/>
                <a:gd name="T1" fmla="*/ 0 h 5"/>
                <a:gd name="T2" fmla="*/ 2 w 5"/>
                <a:gd name="T3" fmla="*/ 0 h 5"/>
                <a:gd name="T4" fmla="*/ 1 w 5"/>
                <a:gd name="T5" fmla="*/ 0 h 5"/>
                <a:gd name="T6" fmla="*/ 1 w 5"/>
                <a:gd name="T7" fmla="*/ 1 h 5"/>
                <a:gd name="T8" fmla="*/ 0 w 5"/>
                <a:gd name="T9" fmla="*/ 3 h 5"/>
                <a:gd name="T10" fmla="*/ 0 w 5"/>
                <a:gd name="T11" fmla="*/ 3 h 5"/>
                <a:gd name="T12" fmla="*/ 0 w 5"/>
                <a:gd name="T13" fmla="*/ 4 h 5"/>
                <a:gd name="T14" fmla="*/ 1 w 5"/>
                <a:gd name="T15" fmla="*/ 5 h 5"/>
                <a:gd name="T16" fmla="*/ 1 w 5"/>
                <a:gd name="T17" fmla="*/ 5 h 5"/>
                <a:gd name="T18" fmla="*/ 3 w 5"/>
                <a:gd name="T19" fmla="*/ 5 h 5"/>
                <a:gd name="T20" fmla="*/ 3 w 5"/>
                <a:gd name="T21" fmla="*/ 5 h 5"/>
                <a:gd name="T22" fmla="*/ 5 w 5"/>
                <a:gd name="T23" fmla="*/ 2 h 5"/>
                <a:gd name="T24" fmla="*/ 3 w 5"/>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5">
                  <a:moveTo>
                    <a:pt x="3" y="0"/>
                  </a:moveTo>
                  <a:cubicBezTo>
                    <a:pt x="2" y="0"/>
                    <a:pt x="2" y="0"/>
                    <a:pt x="2" y="0"/>
                  </a:cubicBezTo>
                  <a:cubicBezTo>
                    <a:pt x="2" y="0"/>
                    <a:pt x="1" y="0"/>
                    <a:pt x="1" y="0"/>
                  </a:cubicBezTo>
                  <a:cubicBezTo>
                    <a:pt x="1" y="1"/>
                    <a:pt x="1" y="1"/>
                    <a:pt x="1" y="1"/>
                  </a:cubicBezTo>
                  <a:cubicBezTo>
                    <a:pt x="0" y="1"/>
                    <a:pt x="0" y="2"/>
                    <a:pt x="0" y="3"/>
                  </a:cubicBezTo>
                  <a:cubicBezTo>
                    <a:pt x="0" y="3"/>
                    <a:pt x="0" y="3"/>
                    <a:pt x="0" y="3"/>
                  </a:cubicBezTo>
                  <a:cubicBezTo>
                    <a:pt x="0" y="3"/>
                    <a:pt x="0" y="4"/>
                    <a:pt x="0" y="4"/>
                  </a:cubicBezTo>
                  <a:cubicBezTo>
                    <a:pt x="0" y="4"/>
                    <a:pt x="0" y="4"/>
                    <a:pt x="1" y="5"/>
                  </a:cubicBezTo>
                  <a:cubicBezTo>
                    <a:pt x="1" y="5"/>
                    <a:pt x="1" y="5"/>
                    <a:pt x="1" y="5"/>
                  </a:cubicBezTo>
                  <a:cubicBezTo>
                    <a:pt x="1" y="5"/>
                    <a:pt x="2" y="5"/>
                    <a:pt x="3" y="5"/>
                  </a:cubicBezTo>
                  <a:cubicBezTo>
                    <a:pt x="3" y="5"/>
                    <a:pt x="3" y="5"/>
                    <a:pt x="3" y="5"/>
                  </a:cubicBezTo>
                  <a:cubicBezTo>
                    <a:pt x="4" y="5"/>
                    <a:pt x="5" y="4"/>
                    <a:pt x="5" y="2"/>
                  </a:cubicBezTo>
                  <a:cubicBezTo>
                    <a:pt x="5" y="1"/>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2" name="Freeform 3237">
              <a:extLst>
                <a:ext uri="{FF2B5EF4-FFF2-40B4-BE49-F238E27FC236}">
                  <a16:creationId xmlns:a16="http://schemas.microsoft.com/office/drawing/2014/main" id="{CC2F9977-A653-2B72-C705-C5E505870989}"/>
                </a:ext>
              </a:extLst>
            </p:cNvPr>
            <p:cNvSpPr>
              <a:spLocks/>
            </p:cNvSpPr>
            <p:nvPr/>
          </p:nvSpPr>
          <p:spPr bwMode="auto">
            <a:xfrm>
              <a:off x="9322782" y="162600"/>
              <a:ext cx="38623" cy="38623"/>
            </a:xfrm>
            <a:custGeom>
              <a:avLst/>
              <a:gdLst>
                <a:gd name="T0" fmla="*/ 3 w 6"/>
                <a:gd name="T1" fmla="*/ 0 h 6"/>
                <a:gd name="T2" fmla="*/ 2 w 6"/>
                <a:gd name="T3" fmla="*/ 1 h 6"/>
                <a:gd name="T4" fmla="*/ 0 w 6"/>
                <a:gd name="T5" fmla="*/ 4 h 6"/>
                <a:gd name="T6" fmla="*/ 2 w 6"/>
                <a:gd name="T7" fmla="*/ 6 h 6"/>
                <a:gd name="T8" fmla="*/ 2 w 6"/>
                <a:gd name="T9" fmla="*/ 6 h 6"/>
                <a:gd name="T10" fmla="*/ 3 w 6"/>
                <a:gd name="T11" fmla="*/ 6 h 6"/>
                <a:gd name="T12" fmla="*/ 3 w 6"/>
                <a:gd name="T13" fmla="*/ 6 h 6"/>
                <a:gd name="T14" fmla="*/ 5 w 6"/>
                <a:gd name="T15" fmla="*/ 5 h 6"/>
                <a:gd name="T16" fmla="*/ 5 w 6"/>
                <a:gd name="T17" fmla="*/ 5 h 6"/>
                <a:gd name="T18" fmla="*/ 6 w 6"/>
                <a:gd name="T19" fmla="*/ 3 h 6"/>
                <a:gd name="T20" fmla="*/ 3 w 6"/>
                <a:gd name="T2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6">
                  <a:moveTo>
                    <a:pt x="3" y="0"/>
                  </a:moveTo>
                  <a:cubicBezTo>
                    <a:pt x="3" y="0"/>
                    <a:pt x="3" y="0"/>
                    <a:pt x="2" y="1"/>
                  </a:cubicBezTo>
                  <a:cubicBezTo>
                    <a:pt x="1" y="1"/>
                    <a:pt x="0" y="2"/>
                    <a:pt x="0" y="4"/>
                  </a:cubicBezTo>
                  <a:cubicBezTo>
                    <a:pt x="0" y="5"/>
                    <a:pt x="1" y="5"/>
                    <a:pt x="2" y="6"/>
                  </a:cubicBezTo>
                  <a:cubicBezTo>
                    <a:pt x="2" y="6"/>
                    <a:pt x="2" y="6"/>
                    <a:pt x="2" y="6"/>
                  </a:cubicBezTo>
                  <a:cubicBezTo>
                    <a:pt x="2" y="6"/>
                    <a:pt x="3" y="6"/>
                    <a:pt x="3" y="6"/>
                  </a:cubicBezTo>
                  <a:cubicBezTo>
                    <a:pt x="3" y="6"/>
                    <a:pt x="3" y="6"/>
                    <a:pt x="3" y="6"/>
                  </a:cubicBezTo>
                  <a:cubicBezTo>
                    <a:pt x="4" y="6"/>
                    <a:pt x="4" y="6"/>
                    <a:pt x="5" y="5"/>
                  </a:cubicBezTo>
                  <a:cubicBezTo>
                    <a:pt x="5" y="5"/>
                    <a:pt x="5" y="5"/>
                    <a:pt x="5" y="5"/>
                  </a:cubicBezTo>
                  <a:cubicBezTo>
                    <a:pt x="6" y="4"/>
                    <a:pt x="6" y="3"/>
                    <a:pt x="6" y="3"/>
                  </a:cubicBezTo>
                  <a:cubicBezTo>
                    <a:pt x="5" y="1"/>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3" name="Freeform 3238">
              <a:extLst>
                <a:ext uri="{FF2B5EF4-FFF2-40B4-BE49-F238E27FC236}">
                  <a16:creationId xmlns:a16="http://schemas.microsoft.com/office/drawing/2014/main" id="{8E0BF505-C865-F654-D975-9E086CBA7A97}"/>
                </a:ext>
              </a:extLst>
            </p:cNvPr>
            <p:cNvSpPr>
              <a:spLocks/>
            </p:cNvSpPr>
            <p:nvPr/>
          </p:nvSpPr>
          <p:spPr bwMode="auto">
            <a:xfrm>
              <a:off x="9728327" y="1886856"/>
              <a:ext cx="33106" cy="38623"/>
            </a:xfrm>
            <a:custGeom>
              <a:avLst/>
              <a:gdLst>
                <a:gd name="T0" fmla="*/ 2 w 5"/>
                <a:gd name="T1" fmla="*/ 0 h 6"/>
                <a:gd name="T2" fmla="*/ 2 w 5"/>
                <a:gd name="T3" fmla="*/ 0 h 6"/>
                <a:gd name="T4" fmla="*/ 0 w 5"/>
                <a:gd name="T5" fmla="*/ 3 h 6"/>
                <a:gd name="T6" fmla="*/ 0 w 5"/>
                <a:gd name="T7" fmla="*/ 3 h 6"/>
                <a:gd name="T8" fmla="*/ 0 w 5"/>
                <a:gd name="T9" fmla="*/ 3 h 6"/>
                <a:gd name="T10" fmla="*/ 1 w 5"/>
                <a:gd name="T11" fmla="*/ 5 h 6"/>
                <a:gd name="T12" fmla="*/ 1 w 5"/>
                <a:gd name="T13" fmla="*/ 6 h 6"/>
                <a:gd name="T14" fmla="*/ 2 w 5"/>
                <a:gd name="T15" fmla="*/ 6 h 6"/>
                <a:gd name="T16" fmla="*/ 3 w 5"/>
                <a:gd name="T17" fmla="*/ 6 h 6"/>
                <a:gd name="T18" fmla="*/ 5 w 5"/>
                <a:gd name="T19" fmla="*/ 2 h 6"/>
                <a:gd name="T20" fmla="*/ 2 w 5"/>
                <a:gd name="T2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6">
                  <a:moveTo>
                    <a:pt x="2" y="0"/>
                  </a:moveTo>
                  <a:cubicBezTo>
                    <a:pt x="2" y="0"/>
                    <a:pt x="2" y="0"/>
                    <a:pt x="2" y="0"/>
                  </a:cubicBezTo>
                  <a:cubicBezTo>
                    <a:pt x="1" y="1"/>
                    <a:pt x="0" y="2"/>
                    <a:pt x="0" y="3"/>
                  </a:cubicBezTo>
                  <a:cubicBezTo>
                    <a:pt x="0" y="3"/>
                    <a:pt x="0" y="3"/>
                    <a:pt x="0" y="3"/>
                  </a:cubicBezTo>
                  <a:cubicBezTo>
                    <a:pt x="0" y="3"/>
                    <a:pt x="0" y="3"/>
                    <a:pt x="0" y="3"/>
                  </a:cubicBezTo>
                  <a:cubicBezTo>
                    <a:pt x="0" y="4"/>
                    <a:pt x="0" y="5"/>
                    <a:pt x="1" y="5"/>
                  </a:cubicBezTo>
                  <a:cubicBezTo>
                    <a:pt x="1" y="5"/>
                    <a:pt x="1" y="6"/>
                    <a:pt x="1" y="6"/>
                  </a:cubicBezTo>
                  <a:cubicBezTo>
                    <a:pt x="2" y="6"/>
                    <a:pt x="2" y="6"/>
                    <a:pt x="2" y="6"/>
                  </a:cubicBezTo>
                  <a:cubicBezTo>
                    <a:pt x="2" y="6"/>
                    <a:pt x="3" y="6"/>
                    <a:pt x="3" y="6"/>
                  </a:cubicBezTo>
                  <a:cubicBezTo>
                    <a:pt x="4" y="5"/>
                    <a:pt x="5" y="4"/>
                    <a:pt x="5" y="2"/>
                  </a:cubicBezTo>
                  <a:cubicBezTo>
                    <a:pt x="5" y="1"/>
                    <a:pt x="4"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4" name="Freeform 3239">
              <a:extLst>
                <a:ext uri="{FF2B5EF4-FFF2-40B4-BE49-F238E27FC236}">
                  <a16:creationId xmlns:a16="http://schemas.microsoft.com/office/drawing/2014/main" id="{C6A85286-F823-D72D-4D43-8B8F277C8FAB}"/>
                </a:ext>
              </a:extLst>
            </p:cNvPr>
            <p:cNvSpPr>
              <a:spLocks/>
            </p:cNvSpPr>
            <p:nvPr/>
          </p:nvSpPr>
          <p:spPr bwMode="auto">
            <a:xfrm>
              <a:off x="8660668" y="1290953"/>
              <a:ext cx="38623" cy="33106"/>
            </a:xfrm>
            <a:custGeom>
              <a:avLst/>
              <a:gdLst>
                <a:gd name="T0" fmla="*/ 3 w 6"/>
                <a:gd name="T1" fmla="*/ 0 h 5"/>
                <a:gd name="T2" fmla="*/ 2 w 6"/>
                <a:gd name="T3" fmla="*/ 0 h 5"/>
                <a:gd name="T4" fmla="*/ 0 w 6"/>
                <a:gd name="T5" fmla="*/ 3 h 5"/>
                <a:gd name="T6" fmla="*/ 3 w 6"/>
                <a:gd name="T7" fmla="*/ 5 h 5"/>
                <a:gd name="T8" fmla="*/ 3 w 6"/>
                <a:gd name="T9" fmla="*/ 5 h 5"/>
                <a:gd name="T10" fmla="*/ 5 w 6"/>
                <a:gd name="T11" fmla="*/ 5 h 5"/>
                <a:gd name="T12" fmla="*/ 5 w 6"/>
                <a:gd name="T13" fmla="*/ 4 h 5"/>
                <a:gd name="T14" fmla="*/ 6 w 6"/>
                <a:gd name="T15" fmla="*/ 3 h 5"/>
                <a:gd name="T16" fmla="*/ 6 w 6"/>
                <a:gd name="T17" fmla="*/ 3 h 5"/>
                <a:gd name="T18" fmla="*/ 6 w 6"/>
                <a:gd name="T19" fmla="*/ 2 h 5"/>
                <a:gd name="T20" fmla="*/ 6 w 6"/>
                <a:gd name="T21" fmla="*/ 2 h 5"/>
                <a:gd name="T22" fmla="*/ 6 w 6"/>
                <a:gd name="T23" fmla="*/ 2 h 5"/>
                <a:gd name="T24" fmla="*/ 5 w 6"/>
                <a:gd name="T25" fmla="*/ 0 h 5"/>
                <a:gd name="T26" fmla="*/ 4 w 6"/>
                <a:gd name="T27" fmla="*/ 0 h 5"/>
                <a:gd name="T28" fmla="*/ 3 w 6"/>
                <a:gd name="T2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5">
                  <a:moveTo>
                    <a:pt x="3" y="0"/>
                  </a:moveTo>
                  <a:cubicBezTo>
                    <a:pt x="3" y="0"/>
                    <a:pt x="3" y="0"/>
                    <a:pt x="2" y="0"/>
                  </a:cubicBezTo>
                  <a:cubicBezTo>
                    <a:pt x="1" y="0"/>
                    <a:pt x="0" y="1"/>
                    <a:pt x="0" y="3"/>
                  </a:cubicBezTo>
                  <a:cubicBezTo>
                    <a:pt x="0" y="4"/>
                    <a:pt x="2" y="5"/>
                    <a:pt x="3" y="5"/>
                  </a:cubicBezTo>
                  <a:cubicBezTo>
                    <a:pt x="3" y="5"/>
                    <a:pt x="3" y="5"/>
                    <a:pt x="3" y="5"/>
                  </a:cubicBezTo>
                  <a:cubicBezTo>
                    <a:pt x="4" y="5"/>
                    <a:pt x="4" y="5"/>
                    <a:pt x="5" y="5"/>
                  </a:cubicBezTo>
                  <a:cubicBezTo>
                    <a:pt x="5" y="4"/>
                    <a:pt x="5" y="4"/>
                    <a:pt x="5" y="4"/>
                  </a:cubicBezTo>
                  <a:cubicBezTo>
                    <a:pt x="5" y="4"/>
                    <a:pt x="5" y="4"/>
                    <a:pt x="6" y="3"/>
                  </a:cubicBezTo>
                  <a:cubicBezTo>
                    <a:pt x="6" y="3"/>
                    <a:pt x="6" y="3"/>
                    <a:pt x="6" y="3"/>
                  </a:cubicBezTo>
                  <a:cubicBezTo>
                    <a:pt x="6" y="3"/>
                    <a:pt x="6" y="2"/>
                    <a:pt x="6" y="2"/>
                  </a:cubicBezTo>
                  <a:cubicBezTo>
                    <a:pt x="6" y="2"/>
                    <a:pt x="6" y="2"/>
                    <a:pt x="6" y="2"/>
                  </a:cubicBezTo>
                  <a:cubicBezTo>
                    <a:pt x="6" y="2"/>
                    <a:pt x="6" y="2"/>
                    <a:pt x="6" y="2"/>
                  </a:cubicBezTo>
                  <a:cubicBezTo>
                    <a:pt x="5" y="1"/>
                    <a:pt x="5" y="1"/>
                    <a:pt x="5" y="0"/>
                  </a:cubicBezTo>
                  <a:cubicBezTo>
                    <a:pt x="5" y="0"/>
                    <a:pt x="5" y="0"/>
                    <a:pt x="4" y="0"/>
                  </a:cubicBezTo>
                  <a:cubicBezTo>
                    <a:pt x="4"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5" name="Freeform 3240">
              <a:extLst>
                <a:ext uri="{FF2B5EF4-FFF2-40B4-BE49-F238E27FC236}">
                  <a16:creationId xmlns:a16="http://schemas.microsoft.com/office/drawing/2014/main" id="{2ABA8827-A2B4-3B66-8B2F-A8E91C5BA297}"/>
                </a:ext>
              </a:extLst>
            </p:cNvPr>
            <p:cNvSpPr>
              <a:spLocks/>
            </p:cNvSpPr>
            <p:nvPr/>
          </p:nvSpPr>
          <p:spPr bwMode="auto">
            <a:xfrm>
              <a:off x="8790332" y="1558558"/>
              <a:ext cx="41382" cy="38623"/>
            </a:xfrm>
            <a:custGeom>
              <a:avLst/>
              <a:gdLst>
                <a:gd name="T0" fmla="*/ 3 w 6"/>
                <a:gd name="T1" fmla="*/ 0 h 6"/>
                <a:gd name="T2" fmla="*/ 2 w 6"/>
                <a:gd name="T3" fmla="*/ 0 h 6"/>
                <a:gd name="T4" fmla="*/ 0 w 6"/>
                <a:gd name="T5" fmla="*/ 3 h 6"/>
                <a:gd name="T6" fmla="*/ 1 w 6"/>
                <a:gd name="T7" fmla="*/ 5 h 6"/>
                <a:gd name="T8" fmla="*/ 1 w 6"/>
                <a:gd name="T9" fmla="*/ 5 h 6"/>
                <a:gd name="T10" fmla="*/ 3 w 6"/>
                <a:gd name="T11" fmla="*/ 6 h 6"/>
                <a:gd name="T12" fmla="*/ 3 w 6"/>
                <a:gd name="T13" fmla="*/ 6 h 6"/>
                <a:gd name="T14" fmla="*/ 4 w 6"/>
                <a:gd name="T15" fmla="*/ 5 h 6"/>
                <a:gd name="T16" fmla="*/ 5 w 6"/>
                <a:gd name="T17" fmla="*/ 5 h 6"/>
                <a:gd name="T18" fmla="*/ 6 w 6"/>
                <a:gd name="T19" fmla="*/ 2 h 6"/>
                <a:gd name="T20" fmla="*/ 4 w 6"/>
                <a:gd name="T21" fmla="*/ 0 h 6"/>
                <a:gd name="T22" fmla="*/ 4 w 6"/>
                <a:gd name="T23" fmla="*/ 0 h 6"/>
                <a:gd name="T24" fmla="*/ 3 w 6"/>
                <a:gd name="T2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6">
                  <a:moveTo>
                    <a:pt x="3" y="0"/>
                  </a:moveTo>
                  <a:cubicBezTo>
                    <a:pt x="3" y="0"/>
                    <a:pt x="3" y="0"/>
                    <a:pt x="2" y="0"/>
                  </a:cubicBezTo>
                  <a:cubicBezTo>
                    <a:pt x="1" y="0"/>
                    <a:pt x="0" y="2"/>
                    <a:pt x="0" y="3"/>
                  </a:cubicBezTo>
                  <a:cubicBezTo>
                    <a:pt x="0" y="4"/>
                    <a:pt x="1" y="5"/>
                    <a:pt x="1" y="5"/>
                  </a:cubicBezTo>
                  <a:cubicBezTo>
                    <a:pt x="1" y="5"/>
                    <a:pt x="1" y="5"/>
                    <a:pt x="1" y="5"/>
                  </a:cubicBezTo>
                  <a:cubicBezTo>
                    <a:pt x="2" y="5"/>
                    <a:pt x="2" y="6"/>
                    <a:pt x="3" y="6"/>
                  </a:cubicBezTo>
                  <a:cubicBezTo>
                    <a:pt x="3" y="6"/>
                    <a:pt x="3" y="6"/>
                    <a:pt x="3" y="6"/>
                  </a:cubicBezTo>
                  <a:cubicBezTo>
                    <a:pt x="4" y="5"/>
                    <a:pt x="4" y="5"/>
                    <a:pt x="4" y="5"/>
                  </a:cubicBezTo>
                  <a:cubicBezTo>
                    <a:pt x="5" y="5"/>
                    <a:pt x="5" y="5"/>
                    <a:pt x="5" y="5"/>
                  </a:cubicBezTo>
                  <a:cubicBezTo>
                    <a:pt x="5" y="4"/>
                    <a:pt x="6" y="3"/>
                    <a:pt x="6" y="2"/>
                  </a:cubicBezTo>
                  <a:cubicBezTo>
                    <a:pt x="5" y="1"/>
                    <a:pt x="5" y="1"/>
                    <a:pt x="4" y="0"/>
                  </a:cubicBezTo>
                  <a:cubicBezTo>
                    <a:pt x="4" y="0"/>
                    <a:pt x="4" y="0"/>
                    <a:pt x="4" y="0"/>
                  </a:cubicBezTo>
                  <a:cubicBezTo>
                    <a:pt x="3"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6" name="Freeform 3241">
              <a:extLst>
                <a:ext uri="{FF2B5EF4-FFF2-40B4-BE49-F238E27FC236}">
                  <a16:creationId xmlns:a16="http://schemas.microsoft.com/office/drawing/2014/main" id="{61078998-0CB0-E71F-1AE3-71B3B2C3141B}"/>
                </a:ext>
              </a:extLst>
            </p:cNvPr>
            <p:cNvSpPr>
              <a:spLocks/>
            </p:cNvSpPr>
            <p:nvPr/>
          </p:nvSpPr>
          <p:spPr bwMode="auto">
            <a:xfrm>
              <a:off x="9681427" y="2835887"/>
              <a:ext cx="33106" cy="41382"/>
            </a:xfrm>
            <a:custGeom>
              <a:avLst/>
              <a:gdLst>
                <a:gd name="T0" fmla="*/ 2 w 5"/>
                <a:gd name="T1" fmla="*/ 0 h 6"/>
                <a:gd name="T2" fmla="*/ 2 w 5"/>
                <a:gd name="T3" fmla="*/ 0 h 6"/>
                <a:gd name="T4" fmla="*/ 2 w 5"/>
                <a:gd name="T5" fmla="*/ 0 h 6"/>
                <a:gd name="T6" fmla="*/ 2 w 5"/>
                <a:gd name="T7" fmla="*/ 0 h 6"/>
                <a:gd name="T8" fmla="*/ 0 w 5"/>
                <a:gd name="T9" fmla="*/ 1 h 6"/>
                <a:gd name="T10" fmla="*/ 0 w 5"/>
                <a:gd name="T11" fmla="*/ 1 h 6"/>
                <a:gd name="T12" fmla="*/ 0 w 5"/>
                <a:gd name="T13" fmla="*/ 3 h 6"/>
                <a:gd name="T14" fmla="*/ 2 w 5"/>
                <a:gd name="T15" fmla="*/ 6 h 6"/>
                <a:gd name="T16" fmla="*/ 3 w 5"/>
                <a:gd name="T17" fmla="*/ 6 h 6"/>
                <a:gd name="T18" fmla="*/ 5 w 5"/>
                <a:gd name="T19" fmla="*/ 3 h 6"/>
                <a:gd name="T20" fmla="*/ 5 w 5"/>
                <a:gd name="T21" fmla="*/ 3 h 6"/>
                <a:gd name="T22" fmla="*/ 5 w 5"/>
                <a:gd name="T23" fmla="*/ 3 h 6"/>
                <a:gd name="T24" fmla="*/ 5 w 5"/>
                <a:gd name="T25" fmla="*/ 1 h 6"/>
                <a:gd name="T26" fmla="*/ 4 w 5"/>
                <a:gd name="T27" fmla="*/ 1 h 6"/>
                <a:gd name="T28" fmla="*/ 2 w 5"/>
                <a:gd name="T2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6">
                  <a:moveTo>
                    <a:pt x="2" y="0"/>
                  </a:moveTo>
                  <a:cubicBezTo>
                    <a:pt x="2" y="0"/>
                    <a:pt x="2" y="0"/>
                    <a:pt x="2" y="0"/>
                  </a:cubicBezTo>
                  <a:cubicBezTo>
                    <a:pt x="2" y="0"/>
                    <a:pt x="2" y="0"/>
                    <a:pt x="2" y="0"/>
                  </a:cubicBezTo>
                  <a:cubicBezTo>
                    <a:pt x="2" y="0"/>
                    <a:pt x="2" y="0"/>
                    <a:pt x="2" y="0"/>
                  </a:cubicBezTo>
                  <a:cubicBezTo>
                    <a:pt x="1" y="1"/>
                    <a:pt x="1" y="1"/>
                    <a:pt x="0" y="1"/>
                  </a:cubicBezTo>
                  <a:cubicBezTo>
                    <a:pt x="0" y="1"/>
                    <a:pt x="0" y="1"/>
                    <a:pt x="0" y="1"/>
                  </a:cubicBezTo>
                  <a:cubicBezTo>
                    <a:pt x="0" y="2"/>
                    <a:pt x="0" y="3"/>
                    <a:pt x="0" y="3"/>
                  </a:cubicBezTo>
                  <a:cubicBezTo>
                    <a:pt x="0" y="5"/>
                    <a:pt x="1" y="6"/>
                    <a:pt x="2" y="6"/>
                  </a:cubicBezTo>
                  <a:cubicBezTo>
                    <a:pt x="3" y="6"/>
                    <a:pt x="3" y="6"/>
                    <a:pt x="3" y="6"/>
                  </a:cubicBezTo>
                  <a:cubicBezTo>
                    <a:pt x="4" y="5"/>
                    <a:pt x="5" y="4"/>
                    <a:pt x="5" y="3"/>
                  </a:cubicBezTo>
                  <a:cubicBezTo>
                    <a:pt x="5" y="3"/>
                    <a:pt x="5" y="3"/>
                    <a:pt x="5" y="3"/>
                  </a:cubicBezTo>
                  <a:cubicBezTo>
                    <a:pt x="5" y="3"/>
                    <a:pt x="5" y="3"/>
                    <a:pt x="5" y="3"/>
                  </a:cubicBezTo>
                  <a:cubicBezTo>
                    <a:pt x="5" y="2"/>
                    <a:pt x="5" y="2"/>
                    <a:pt x="5" y="1"/>
                  </a:cubicBezTo>
                  <a:cubicBezTo>
                    <a:pt x="4" y="1"/>
                    <a:pt x="4" y="1"/>
                    <a:pt x="4" y="1"/>
                  </a:cubicBezTo>
                  <a:cubicBezTo>
                    <a:pt x="4" y="1"/>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7" name="Freeform 3242">
              <a:extLst>
                <a:ext uri="{FF2B5EF4-FFF2-40B4-BE49-F238E27FC236}">
                  <a16:creationId xmlns:a16="http://schemas.microsoft.com/office/drawing/2014/main" id="{E2E5E71F-9DA3-98CB-BBAA-63D0AC95026A}"/>
                </a:ext>
              </a:extLst>
            </p:cNvPr>
            <p:cNvSpPr>
              <a:spLocks/>
            </p:cNvSpPr>
            <p:nvPr/>
          </p:nvSpPr>
          <p:spPr bwMode="auto">
            <a:xfrm>
              <a:off x="10147666" y="2830370"/>
              <a:ext cx="33106" cy="38623"/>
            </a:xfrm>
            <a:custGeom>
              <a:avLst/>
              <a:gdLst>
                <a:gd name="T0" fmla="*/ 2 w 5"/>
                <a:gd name="T1" fmla="*/ 0 h 6"/>
                <a:gd name="T2" fmla="*/ 2 w 5"/>
                <a:gd name="T3" fmla="*/ 0 h 6"/>
                <a:gd name="T4" fmla="*/ 2 w 5"/>
                <a:gd name="T5" fmla="*/ 0 h 6"/>
                <a:gd name="T6" fmla="*/ 2 w 5"/>
                <a:gd name="T7" fmla="*/ 0 h 6"/>
                <a:gd name="T8" fmla="*/ 0 w 5"/>
                <a:gd name="T9" fmla="*/ 2 h 6"/>
                <a:gd name="T10" fmla="*/ 0 w 5"/>
                <a:gd name="T11" fmla="*/ 2 h 6"/>
                <a:gd name="T12" fmla="*/ 0 w 5"/>
                <a:gd name="T13" fmla="*/ 3 h 6"/>
                <a:gd name="T14" fmla="*/ 0 w 5"/>
                <a:gd name="T15" fmla="*/ 3 h 6"/>
                <a:gd name="T16" fmla="*/ 0 w 5"/>
                <a:gd name="T17" fmla="*/ 3 h 6"/>
                <a:gd name="T18" fmla="*/ 2 w 5"/>
                <a:gd name="T19" fmla="*/ 6 h 6"/>
                <a:gd name="T20" fmla="*/ 3 w 5"/>
                <a:gd name="T21" fmla="*/ 6 h 6"/>
                <a:gd name="T22" fmla="*/ 5 w 5"/>
                <a:gd name="T23" fmla="*/ 2 h 6"/>
                <a:gd name="T24" fmla="*/ 4 w 5"/>
                <a:gd name="T25" fmla="*/ 1 h 6"/>
                <a:gd name="T26" fmla="*/ 3 w 5"/>
                <a:gd name="T27" fmla="*/ 0 h 6"/>
                <a:gd name="T28" fmla="*/ 2 w 5"/>
                <a:gd name="T2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6">
                  <a:moveTo>
                    <a:pt x="2" y="0"/>
                  </a:moveTo>
                  <a:cubicBezTo>
                    <a:pt x="2" y="0"/>
                    <a:pt x="2" y="0"/>
                    <a:pt x="2" y="0"/>
                  </a:cubicBezTo>
                  <a:cubicBezTo>
                    <a:pt x="2" y="0"/>
                    <a:pt x="2" y="0"/>
                    <a:pt x="2" y="0"/>
                  </a:cubicBezTo>
                  <a:cubicBezTo>
                    <a:pt x="2" y="0"/>
                    <a:pt x="2" y="0"/>
                    <a:pt x="2" y="0"/>
                  </a:cubicBezTo>
                  <a:cubicBezTo>
                    <a:pt x="1" y="0"/>
                    <a:pt x="0" y="1"/>
                    <a:pt x="0" y="2"/>
                  </a:cubicBezTo>
                  <a:cubicBezTo>
                    <a:pt x="0" y="2"/>
                    <a:pt x="0" y="2"/>
                    <a:pt x="0" y="2"/>
                  </a:cubicBezTo>
                  <a:cubicBezTo>
                    <a:pt x="0" y="2"/>
                    <a:pt x="0" y="3"/>
                    <a:pt x="0" y="3"/>
                  </a:cubicBezTo>
                  <a:cubicBezTo>
                    <a:pt x="0" y="3"/>
                    <a:pt x="0" y="3"/>
                    <a:pt x="0" y="3"/>
                  </a:cubicBezTo>
                  <a:cubicBezTo>
                    <a:pt x="0" y="3"/>
                    <a:pt x="0" y="3"/>
                    <a:pt x="0" y="3"/>
                  </a:cubicBezTo>
                  <a:cubicBezTo>
                    <a:pt x="0" y="5"/>
                    <a:pt x="1" y="6"/>
                    <a:pt x="2" y="6"/>
                  </a:cubicBezTo>
                  <a:cubicBezTo>
                    <a:pt x="2" y="6"/>
                    <a:pt x="3" y="6"/>
                    <a:pt x="3" y="6"/>
                  </a:cubicBezTo>
                  <a:cubicBezTo>
                    <a:pt x="4" y="5"/>
                    <a:pt x="5" y="4"/>
                    <a:pt x="5" y="2"/>
                  </a:cubicBezTo>
                  <a:cubicBezTo>
                    <a:pt x="5" y="2"/>
                    <a:pt x="4" y="1"/>
                    <a:pt x="4" y="1"/>
                  </a:cubicBezTo>
                  <a:cubicBezTo>
                    <a:pt x="4" y="1"/>
                    <a:pt x="4" y="0"/>
                    <a:pt x="3" y="0"/>
                  </a:cubicBezTo>
                  <a:cubicBezTo>
                    <a:pt x="3" y="0"/>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8" name="Freeform 3243">
              <a:extLst>
                <a:ext uri="{FF2B5EF4-FFF2-40B4-BE49-F238E27FC236}">
                  <a16:creationId xmlns:a16="http://schemas.microsoft.com/office/drawing/2014/main" id="{6EE155B5-59B3-FFA6-B3A3-825967C674A0}"/>
                </a:ext>
              </a:extLst>
            </p:cNvPr>
            <p:cNvSpPr>
              <a:spLocks/>
            </p:cNvSpPr>
            <p:nvPr/>
          </p:nvSpPr>
          <p:spPr bwMode="auto">
            <a:xfrm>
              <a:off x="9085524" y="1073007"/>
              <a:ext cx="38623" cy="41382"/>
            </a:xfrm>
            <a:custGeom>
              <a:avLst/>
              <a:gdLst>
                <a:gd name="T0" fmla="*/ 3 w 6"/>
                <a:gd name="T1" fmla="*/ 0 h 6"/>
                <a:gd name="T2" fmla="*/ 2 w 6"/>
                <a:gd name="T3" fmla="*/ 0 h 6"/>
                <a:gd name="T4" fmla="*/ 2 w 6"/>
                <a:gd name="T5" fmla="*/ 0 h 6"/>
                <a:gd name="T6" fmla="*/ 2 w 6"/>
                <a:gd name="T7" fmla="*/ 0 h 6"/>
                <a:gd name="T8" fmla="*/ 1 w 6"/>
                <a:gd name="T9" fmla="*/ 1 h 6"/>
                <a:gd name="T10" fmla="*/ 1 w 6"/>
                <a:gd name="T11" fmla="*/ 1 h 6"/>
                <a:gd name="T12" fmla="*/ 0 w 6"/>
                <a:gd name="T13" fmla="*/ 3 h 6"/>
                <a:gd name="T14" fmla="*/ 0 w 6"/>
                <a:gd name="T15" fmla="*/ 5 h 6"/>
                <a:gd name="T16" fmla="*/ 1 w 6"/>
                <a:gd name="T17" fmla="*/ 5 h 6"/>
                <a:gd name="T18" fmla="*/ 2 w 6"/>
                <a:gd name="T19" fmla="*/ 6 h 6"/>
                <a:gd name="T20" fmla="*/ 2 w 6"/>
                <a:gd name="T21" fmla="*/ 6 h 6"/>
                <a:gd name="T22" fmla="*/ 3 w 6"/>
                <a:gd name="T23" fmla="*/ 6 h 6"/>
                <a:gd name="T24" fmla="*/ 3 w 6"/>
                <a:gd name="T25" fmla="*/ 6 h 6"/>
                <a:gd name="T26" fmla="*/ 5 w 6"/>
                <a:gd name="T27" fmla="*/ 2 h 6"/>
                <a:gd name="T28" fmla="*/ 5 w 6"/>
                <a:gd name="T29" fmla="*/ 2 h 6"/>
                <a:gd name="T30" fmla="*/ 5 w 6"/>
                <a:gd name="T31" fmla="*/ 2 h 6"/>
                <a:gd name="T32" fmla="*/ 3 w 6"/>
                <a:gd name="T3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 h="6">
                  <a:moveTo>
                    <a:pt x="3" y="0"/>
                  </a:moveTo>
                  <a:cubicBezTo>
                    <a:pt x="2" y="0"/>
                    <a:pt x="2" y="0"/>
                    <a:pt x="2" y="0"/>
                  </a:cubicBezTo>
                  <a:cubicBezTo>
                    <a:pt x="2" y="0"/>
                    <a:pt x="2" y="0"/>
                    <a:pt x="2" y="0"/>
                  </a:cubicBezTo>
                  <a:cubicBezTo>
                    <a:pt x="2" y="0"/>
                    <a:pt x="2" y="0"/>
                    <a:pt x="2" y="0"/>
                  </a:cubicBezTo>
                  <a:cubicBezTo>
                    <a:pt x="1" y="0"/>
                    <a:pt x="1" y="1"/>
                    <a:pt x="1" y="1"/>
                  </a:cubicBezTo>
                  <a:cubicBezTo>
                    <a:pt x="1" y="1"/>
                    <a:pt x="1" y="1"/>
                    <a:pt x="1" y="1"/>
                  </a:cubicBezTo>
                  <a:cubicBezTo>
                    <a:pt x="0" y="2"/>
                    <a:pt x="0" y="2"/>
                    <a:pt x="0" y="3"/>
                  </a:cubicBezTo>
                  <a:cubicBezTo>
                    <a:pt x="0" y="4"/>
                    <a:pt x="0" y="4"/>
                    <a:pt x="0" y="5"/>
                  </a:cubicBezTo>
                  <a:cubicBezTo>
                    <a:pt x="0" y="5"/>
                    <a:pt x="1" y="5"/>
                    <a:pt x="1" y="5"/>
                  </a:cubicBezTo>
                  <a:cubicBezTo>
                    <a:pt x="1" y="5"/>
                    <a:pt x="1" y="5"/>
                    <a:pt x="2" y="6"/>
                  </a:cubicBezTo>
                  <a:cubicBezTo>
                    <a:pt x="2" y="6"/>
                    <a:pt x="2" y="6"/>
                    <a:pt x="2" y="6"/>
                  </a:cubicBezTo>
                  <a:cubicBezTo>
                    <a:pt x="2" y="6"/>
                    <a:pt x="2" y="6"/>
                    <a:pt x="3" y="6"/>
                  </a:cubicBezTo>
                  <a:cubicBezTo>
                    <a:pt x="3" y="6"/>
                    <a:pt x="3" y="6"/>
                    <a:pt x="3" y="6"/>
                  </a:cubicBezTo>
                  <a:cubicBezTo>
                    <a:pt x="5" y="5"/>
                    <a:pt x="6" y="4"/>
                    <a:pt x="5" y="2"/>
                  </a:cubicBezTo>
                  <a:cubicBezTo>
                    <a:pt x="5" y="2"/>
                    <a:pt x="5" y="2"/>
                    <a:pt x="5" y="2"/>
                  </a:cubicBezTo>
                  <a:cubicBezTo>
                    <a:pt x="5" y="2"/>
                    <a:pt x="5" y="2"/>
                    <a:pt x="5" y="2"/>
                  </a:cubicBezTo>
                  <a:cubicBezTo>
                    <a:pt x="5" y="1"/>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9" name="Freeform 3244">
              <a:extLst>
                <a:ext uri="{FF2B5EF4-FFF2-40B4-BE49-F238E27FC236}">
                  <a16:creationId xmlns:a16="http://schemas.microsoft.com/office/drawing/2014/main" id="{13C3E284-34EA-2D6E-BF50-0A7E5356199F}"/>
                </a:ext>
              </a:extLst>
            </p:cNvPr>
            <p:cNvSpPr>
              <a:spLocks/>
            </p:cNvSpPr>
            <p:nvPr/>
          </p:nvSpPr>
          <p:spPr bwMode="auto">
            <a:xfrm>
              <a:off x="9019313" y="1362683"/>
              <a:ext cx="27588" cy="24829"/>
            </a:xfrm>
            <a:custGeom>
              <a:avLst/>
              <a:gdLst>
                <a:gd name="T0" fmla="*/ 2 w 4"/>
                <a:gd name="T1" fmla="*/ 0 h 4"/>
                <a:gd name="T2" fmla="*/ 2 w 4"/>
                <a:gd name="T3" fmla="*/ 0 h 4"/>
                <a:gd name="T4" fmla="*/ 1 w 4"/>
                <a:gd name="T5" fmla="*/ 0 h 4"/>
                <a:gd name="T6" fmla="*/ 1 w 4"/>
                <a:gd name="T7" fmla="*/ 1 h 4"/>
                <a:gd name="T8" fmla="*/ 0 w 4"/>
                <a:gd name="T9" fmla="*/ 1 h 4"/>
                <a:gd name="T10" fmla="*/ 0 w 4"/>
                <a:gd name="T11" fmla="*/ 2 h 4"/>
                <a:gd name="T12" fmla="*/ 0 w 4"/>
                <a:gd name="T13" fmla="*/ 2 h 4"/>
                <a:gd name="T14" fmla="*/ 2 w 4"/>
                <a:gd name="T15" fmla="*/ 4 h 4"/>
                <a:gd name="T16" fmla="*/ 2 w 4"/>
                <a:gd name="T17" fmla="*/ 4 h 4"/>
                <a:gd name="T18" fmla="*/ 3 w 4"/>
                <a:gd name="T19" fmla="*/ 4 h 4"/>
                <a:gd name="T20" fmla="*/ 3 w 4"/>
                <a:gd name="T21" fmla="*/ 4 h 4"/>
                <a:gd name="T22" fmla="*/ 3 w 4"/>
                <a:gd name="T23" fmla="*/ 3 h 4"/>
                <a:gd name="T24" fmla="*/ 3 w 4"/>
                <a:gd name="T25" fmla="*/ 3 h 4"/>
                <a:gd name="T26" fmla="*/ 4 w 4"/>
                <a:gd name="T27" fmla="*/ 1 h 4"/>
                <a:gd name="T28" fmla="*/ 3 w 4"/>
                <a:gd name="T29" fmla="*/ 0 h 4"/>
                <a:gd name="T30" fmla="*/ 3 w 4"/>
                <a:gd name="T31" fmla="*/ 0 h 4"/>
                <a:gd name="T32" fmla="*/ 3 w 4"/>
                <a:gd name="T33" fmla="*/ 0 h 4"/>
                <a:gd name="T34" fmla="*/ 2 w 4"/>
                <a:gd name="T35" fmla="*/ 0 h 4"/>
                <a:gd name="T36" fmla="*/ 2 w 4"/>
                <a:gd name="T3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 h="4">
                  <a:moveTo>
                    <a:pt x="2" y="0"/>
                  </a:moveTo>
                  <a:cubicBezTo>
                    <a:pt x="2" y="0"/>
                    <a:pt x="2" y="0"/>
                    <a:pt x="2" y="0"/>
                  </a:cubicBezTo>
                  <a:cubicBezTo>
                    <a:pt x="1" y="0"/>
                    <a:pt x="1" y="0"/>
                    <a:pt x="1" y="0"/>
                  </a:cubicBezTo>
                  <a:cubicBezTo>
                    <a:pt x="1" y="0"/>
                    <a:pt x="1" y="1"/>
                    <a:pt x="1" y="1"/>
                  </a:cubicBezTo>
                  <a:cubicBezTo>
                    <a:pt x="0" y="1"/>
                    <a:pt x="0" y="1"/>
                    <a:pt x="0" y="1"/>
                  </a:cubicBezTo>
                  <a:cubicBezTo>
                    <a:pt x="0" y="1"/>
                    <a:pt x="0" y="2"/>
                    <a:pt x="0" y="2"/>
                  </a:cubicBezTo>
                  <a:cubicBezTo>
                    <a:pt x="0" y="2"/>
                    <a:pt x="0" y="2"/>
                    <a:pt x="0" y="2"/>
                  </a:cubicBezTo>
                  <a:cubicBezTo>
                    <a:pt x="0" y="3"/>
                    <a:pt x="1" y="4"/>
                    <a:pt x="2" y="4"/>
                  </a:cubicBezTo>
                  <a:cubicBezTo>
                    <a:pt x="2" y="4"/>
                    <a:pt x="2" y="4"/>
                    <a:pt x="2" y="4"/>
                  </a:cubicBezTo>
                  <a:cubicBezTo>
                    <a:pt x="2" y="4"/>
                    <a:pt x="3" y="4"/>
                    <a:pt x="3" y="4"/>
                  </a:cubicBezTo>
                  <a:cubicBezTo>
                    <a:pt x="3" y="4"/>
                    <a:pt x="3" y="4"/>
                    <a:pt x="3" y="4"/>
                  </a:cubicBezTo>
                  <a:cubicBezTo>
                    <a:pt x="3" y="4"/>
                    <a:pt x="3" y="3"/>
                    <a:pt x="3" y="3"/>
                  </a:cubicBezTo>
                  <a:cubicBezTo>
                    <a:pt x="3" y="3"/>
                    <a:pt x="3" y="3"/>
                    <a:pt x="3" y="3"/>
                  </a:cubicBezTo>
                  <a:cubicBezTo>
                    <a:pt x="4" y="3"/>
                    <a:pt x="4" y="2"/>
                    <a:pt x="4" y="1"/>
                  </a:cubicBezTo>
                  <a:cubicBezTo>
                    <a:pt x="4" y="1"/>
                    <a:pt x="4" y="1"/>
                    <a:pt x="3" y="0"/>
                  </a:cubicBezTo>
                  <a:cubicBezTo>
                    <a:pt x="3" y="0"/>
                    <a:pt x="3" y="0"/>
                    <a:pt x="3" y="0"/>
                  </a:cubicBezTo>
                  <a:cubicBezTo>
                    <a:pt x="3" y="0"/>
                    <a:pt x="3" y="0"/>
                    <a:pt x="3" y="0"/>
                  </a:cubicBezTo>
                  <a:cubicBezTo>
                    <a:pt x="3" y="0"/>
                    <a:pt x="2"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60" name="Freeform 3245">
              <a:extLst>
                <a:ext uri="{FF2B5EF4-FFF2-40B4-BE49-F238E27FC236}">
                  <a16:creationId xmlns:a16="http://schemas.microsoft.com/office/drawing/2014/main" id="{54C4DA10-044A-7A27-6A11-FC99B002BF36}"/>
                </a:ext>
              </a:extLst>
            </p:cNvPr>
            <p:cNvSpPr>
              <a:spLocks/>
            </p:cNvSpPr>
            <p:nvPr/>
          </p:nvSpPr>
          <p:spPr bwMode="auto">
            <a:xfrm>
              <a:off x="9019313" y="824715"/>
              <a:ext cx="27588" cy="27588"/>
            </a:xfrm>
            <a:custGeom>
              <a:avLst/>
              <a:gdLst>
                <a:gd name="T0" fmla="*/ 2 w 4"/>
                <a:gd name="T1" fmla="*/ 0 h 4"/>
                <a:gd name="T2" fmla="*/ 1 w 4"/>
                <a:gd name="T3" fmla="*/ 0 h 4"/>
                <a:gd name="T4" fmla="*/ 0 w 4"/>
                <a:gd name="T5" fmla="*/ 1 h 4"/>
                <a:gd name="T6" fmla="*/ 0 w 4"/>
                <a:gd name="T7" fmla="*/ 2 h 4"/>
                <a:gd name="T8" fmla="*/ 0 w 4"/>
                <a:gd name="T9" fmla="*/ 2 h 4"/>
                <a:gd name="T10" fmla="*/ 0 w 4"/>
                <a:gd name="T11" fmla="*/ 2 h 4"/>
                <a:gd name="T12" fmla="*/ 0 w 4"/>
                <a:gd name="T13" fmla="*/ 3 h 4"/>
                <a:gd name="T14" fmla="*/ 1 w 4"/>
                <a:gd name="T15" fmla="*/ 4 h 4"/>
                <a:gd name="T16" fmla="*/ 1 w 4"/>
                <a:gd name="T17" fmla="*/ 4 h 4"/>
                <a:gd name="T18" fmla="*/ 1 w 4"/>
                <a:gd name="T19" fmla="*/ 4 h 4"/>
                <a:gd name="T20" fmla="*/ 2 w 4"/>
                <a:gd name="T21" fmla="*/ 4 h 4"/>
                <a:gd name="T22" fmla="*/ 2 w 4"/>
                <a:gd name="T23" fmla="*/ 4 h 4"/>
                <a:gd name="T24" fmla="*/ 2 w 4"/>
                <a:gd name="T25" fmla="*/ 4 h 4"/>
                <a:gd name="T26" fmla="*/ 2 w 4"/>
                <a:gd name="T27" fmla="*/ 4 h 4"/>
                <a:gd name="T28" fmla="*/ 3 w 4"/>
                <a:gd name="T29" fmla="*/ 4 h 4"/>
                <a:gd name="T30" fmla="*/ 4 w 4"/>
                <a:gd name="T31" fmla="*/ 3 h 4"/>
                <a:gd name="T32" fmla="*/ 4 w 4"/>
                <a:gd name="T33" fmla="*/ 3 h 4"/>
                <a:gd name="T34" fmla="*/ 4 w 4"/>
                <a:gd name="T35" fmla="*/ 2 h 4"/>
                <a:gd name="T36" fmla="*/ 4 w 4"/>
                <a:gd name="T37" fmla="*/ 2 h 4"/>
                <a:gd name="T38" fmla="*/ 3 w 4"/>
                <a:gd name="T39" fmla="*/ 1 h 4"/>
                <a:gd name="T40" fmla="*/ 3 w 4"/>
                <a:gd name="T41" fmla="*/ 1 h 4"/>
                <a:gd name="T42" fmla="*/ 3 w 4"/>
                <a:gd name="T43" fmla="*/ 1 h 4"/>
                <a:gd name="T44" fmla="*/ 2 w 4"/>
                <a:gd name="T45" fmla="*/ 1 h 4"/>
                <a:gd name="T46" fmla="*/ 2 w 4"/>
                <a:gd name="T47" fmla="*/ 0 h 4"/>
                <a:gd name="T48" fmla="*/ 2 w 4"/>
                <a:gd name="T4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 h="4">
                  <a:moveTo>
                    <a:pt x="2" y="0"/>
                  </a:moveTo>
                  <a:cubicBezTo>
                    <a:pt x="2" y="0"/>
                    <a:pt x="2" y="0"/>
                    <a:pt x="1" y="0"/>
                  </a:cubicBezTo>
                  <a:cubicBezTo>
                    <a:pt x="1" y="1"/>
                    <a:pt x="0" y="1"/>
                    <a:pt x="0" y="1"/>
                  </a:cubicBezTo>
                  <a:cubicBezTo>
                    <a:pt x="0" y="1"/>
                    <a:pt x="0" y="2"/>
                    <a:pt x="0" y="2"/>
                  </a:cubicBezTo>
                  <a:cubicBezTo>
                    <a:pt x="0" y="2"/>
                    <a:pt x="0" y="2"/>
                    <a:pt x="0" y="2"/>
                  </a:cubicBezTo>
                  <a:cubicBezTo>
                    <a:pt x="0" y="2"/>
                    <a:pt x="0" y="2"/>
                    <a:pt x="0" y="2"/>
                  </a:cubicBezTo>
                  <a:cubicBezTo>
                    <a:pt x="0" y="2"/>
                    <a:pt x="0" y="3"/>
                    <a:pt x="0" y="3"/>
                  </a:cubicBezTo>
                  <a:cubicBezTo>
                    <a:pt x="0" y="3"/>
                    <a:pt x="0" y="4"/>
                    <a:pt x="1" y="4"/>
                  </a:cubicBezTo>
                  <a:cubicBezTo>
                    <a:pt x="1" y="4"/>
                    <a:pt x="1" y="4"/>
                    <a:pt x="1" y="4"/>
                  </a:cubicBezTo>
                  <a:cubicBezTo>
                    <a:pt x="1" y="4"/>
                    <a:pt x="1" y="4"/>
                    <a:pt x="1" y="4"/>
                  </a:cubicBezTo>
                  <a:cubicBezTo>
                    <a:pt x="1" y="4"/>
                    <a:pt x="1" y="4"/>
                    <a:pt x="2" y="4"/>
                  </a:cubicBezTo>
                  <a:cubicBezTo>
                    <a:pt x="2" y="4"/>
                    <a:pt x="2" y="4"/>
                    <a:pt x="2" y="4"/>
                  </a:cubicBezTo>
                  <a:cubicBezTo>
                    <a:pt x="2" y="4"/>
                    <a:pt x="2" y="4"/>
                    <a:pt x="2" y="4"/>
                  </a:cubicBezTo>
                  <a:cubicBezTo>
                    <a:pt x="2" y="4"/>
                    <a:pt x="2" y="4"/>
                    <a:pt x="2" y="4"/>
                  </a:cubicBezTo>
                  <a:cubicBezTo>
                    <a:pt x="2" y="4"/>
                    <a:pt x="2" y="4"/>
                    <a:pt x="3" y="4"/>
                  </a:cubicBezTo>
                  <a:cubicBezTo>
                    <a:pt x="3" y="4"/>
                    <a:pt x="4" y="4"/>
                    <a:pt x="4" y="3"/>
                  </a:cubicBezTo>
                  <a:cubicBezTo>
                    <a:pt x="4" y="3"/>
                    <a:pt x="4" y="3"/>
                    <a:pt x="4" y="3"/>
                  </a:cubicBezTo>
                  <a:cubicBezTo>
                    <a:pt x="4" y="2"/>
                    <a:pt x="4" y="2"/>
                    <a:pt x="4" y="2"/>
                  </a:cubicBezTo>
                  <a:cubicBezTo>
                    <a:pt x="4" y="2"/>
                    <a:pt x="4" y="2"/>
                    <a:pt x="4" y="2"/>
                  </a:cubicBezTo>
                  <a:cubicBezTo>
                    <a:pt x="4" y="1"/>
                    <a:pt x="3" y="1"/>
                    <a:pt x="3" y="1"/>
                  </a:cubicBezTo>
                  <a:cubicBezTo>
                    <a:pt x="3" y="1"/>
                    <a:pt x="3" y="1"/>
                    <a:pt x="3" y="1"/>
                  </a:cubicBezTo>
                  <a:cubicBezTo>
                    <a:pt x="3" y="1"/>
                    <a:pt x="3" y="1"/>
                    <a:pt x="3" y="1"/>
                  </a:cubicBezTo>
                  <a:cubicBezTo>
                    <a:pt x="2" y="1"/>
                    <a:pt x="2" y="1"/>
                    <a:pt x="2" y="1"/>
                  </a:cubicBezTo>
                  <a:cubicBezTo>
                    <a:pt x="2" y="0"/>
                    <a:pt x="2"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61" name="Freeform 3246">
              <a:extLst>
                <a:ext uri="{FF2B5EF4-FFF2-40B4-BE49-F238E27FC236}">
                  <a16:creationId xmlns:a16="http://schemas.microsoft.com/office/drawing/2014/main" id="{267A12B2-C56E-9CE6-6158-9D6053273F36}"/>
                </a:ext>
              </a:extLst>
            </p:cNvPr>
            <p:cNvSpPr>
              <a:spLocks/>
            </p:cNvSpPr>
            <p:nvPr/>
          </p:nvSpPr>
          <p:spPr bwMode="auto">
            <a:xfrm>
              <a:off x="9355888" y="904720"/>
              <a:ext cx="24829" cy="24829"/>
            </a:xfrm>
            <a:custGeom>
              <a:avLst/>
              <a:gdLst>
                <a:gd name="T0" fmla="*/ 2 w 4"/>
                <a:gd name="T1" fmla="*/ 0 h 4"/>
                <a:gd name="T2" fmla="*/ 1 w 4"/>
                <a:gd name="T3" fmla="*/ 0 h 4"/>
                <a:gd name="T4" fmla="*/ 0 w 4"/>
                <a:gd name="T5" fmla="*/ 1 h 4"/>
                <a:gd name="T6" fmla="*/ 0 w 4"/>
                <a:gd name="T7" fmla="*/ 2 h 4"/>
                <a:gd name="T8" fmla="*/ 0 w 4"/>
                <a:gd name="T9" fmla="*/ 2 h 4"/>
                <a:gd name="T10" fmla="*/ 0 w 4"/>
                <a:gd name="T11" fmla="*/ 3 h 4"/>
                <a:gd name="T12" fmla="*/ 1 w 4"/>
                <a:gd name="T13" fmla="*/ 3 h 4"/>
                <a:gd name="T14" fmla="*/ 2 w 4"/>
                <a:gd name="T15" fmla="*/ 4 h 4"/>
                <a:gd name="T16" fmla="*/ 2 w 4"/>
                <a:gd name="T17" fmla="*/ 4 h 4"/>
                <a:gd name="T18" fmla="*/ 4 w 4"/>
                <a:gd name="T19" fmla="*/ 1 h 4"/>
                <a:gd name="T20" fmla="*/ 2 w 4"/>
                <a:gd name="T2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4">
                  <a:moveTo>
                    <a:pt x="2" y="0"/>
                  </a:moveTo>
                  <a:cubicBezTo>
                    <a:pt x="2" y="0"/>
                    <a:pt x="1" y="0"/>
                    <a:pt x="1" y="0"/>
                  </a:cubicBezTo>
                  <a:cubicBezTo>
                    <a:pt x="1" y="0"/>
                    <a:pt x="0" y="1"/>
                    <a:pt x="0" y="1"/>
                  </a:cubicBezTo>
                  <a:cubicBezTo>
                    <a:pt x="0" y="1"/>
                    <a:pt x="0" y="1"/>
                    <a:pt x="0" y="2"/>
                  </a:cubicBezTo>
                  <a:cubicBezTo>
                    <a:pt x="0" y="2"/>
                    <a:pt x="0" y="2"/>
                    <a:pt x="0" y="2"/>
                  </a:cubicBezTo>
                  <a:cubicBezTo>
                    <a:pt x="0" y="3"/>
                    <a:pt x="0" y="3"/>
                    <a:pt x="0" y="3"/>
                  </a:cubicBezTo>
                  <a:cubicBezTo>
                    <a:pt x="0" y="3"/>
                    <a:pt x="1" y="3"/>
                    <a:pt x="1" y="3"/>
                  </a:cubicBezTo>
                  <a:cubicBezTo>
                    <a:pt x="1" y="4"/>
                    <a:pt x="1" y="4"/>
                    <a:pt x="2" y="4"/>
                  </a:cubicBezTo>
                  <a:cubicBezTo>
                    <a:pt x="2" y="4"/>
                    <a:pt x="2" y="4"/>
                    <a:pt x="2" y="4"/>
                  </a:cubicBezTo>
                  <a:cubicBezTo>
                    <a:pt x="3" y="4"/>
                    <a:pt x="4" y="3"/>
                    <a:pt x="4" y="1"/>
                  </a:cubicBezTo>
                  <a:cubicBezTo>
                    <a:pt x="3" y="1"/>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62" name="Freeform 3247">
              <a:extLst>
                <a:ext uri="{FF2B5EF4-FFF2-40B4-BE49-F238E27FC236}">
                  <a16:creationId xmlns:a16="http://schemas.microsoft.com/office/drawing/2014/main" id="{B07AF3EF-E57E-6A60-87F5-0B940C58C5F5}"/>
                </a:ext>
              </a:extLst>
            </p:cNvPr>
            <p:cNvSpPr>
              <a:spLocks/>
            </p:cNvSpPr>
            <p:nvPr/>
          </p:nvSpPr>
          <p:spPr bwMode="auto">
            <a:xfrm>
              <a:off x="9648322" y="452275"/>
              <a:ext cx="27588" cy="24829"/>
            </a:xfrm>
            <a:custGeom>
              <a:avLst/>
              <a:gdLst>
                <a:gd name="T0" fmla="*/ 2 w 4"/>
                <a:gd name="T1" fmla="*/ 0 h 4"/>
                <a:gd name="T2" fmla="*/ 2 w 4"/>
                <a:gd name="T3" fmla="*/ 0 h 4"/>
                <a:gd name="T4" fmla="*/ 1 w 4"/>
                <a:gd name="T5" fmla="*/ 0 h 4"/>
                <a:gd name="T6" fmla="*/ 0 w 4"/>
                <a:gd name="T7" fmla="*/ 1 h 4"/>
                <a:gd name="T8" fmla="*/ 0 w 4"/>
                <a:gd name="T9" fmla="*/ 1 h 4"/>
                <a:gd name="T10" fmla="*/ 0 w 4"/>
                <a:gd name="T11" fmla="*/ 2 h 4"/>
                <a:gd name="T12" fmla="*/ 0 w 4"/>
                <a:gd name="T13" fmla="*/ 2 h 4"/>
                <a:gd name="T14" fmla="*/ 0 w 4"/>
                <a:gd name="T15" fmla="*/ 3 h 4"/>
                <a:gd name="T16" fmla="*/ 0 w 4"/>
                <a:gd name="T17" fmla="*/ 3 h 4"/>
                <a:gd name="T18" fmla="*/ 2 w 4"/>
                <a:gd name="T19" fmla="*/ 4 h 4"/>
                <a:gd name="T20" fmla="*/ 2 w 4"/>
                <a:gd name="T21" fmla="*/ 4 h 4"/>
                <a:gd name="T22" fmla="*/ 4 w 4"/>
                <a:gd name="T23" fmla="*/ 1 h 4"/>
                <a:gd name="T24" fmla="*/ 2 w 4"/>
                <a:gd name="T25"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4">
                  <a:moveTo>
                    <a:pt x="2" y="0"/>
                  </a:moveTo>
                  <a:cubicBezTo>
                    <a:pt x="2" y="0"/>
                    <a:pt x="2" y="0"/>
                    <a:pt x="2" y="0"/>
                  </a:cubicBezTo>
                  <a:cubicBezTo>
                    <a:pt x="1" y="0"/>
                    <a:pt x="1" y="0"/>
                    <a:pt x="1" y="0"/>
                  </a:cubicBezTo>
                  <a:cubicBezTo>
                    <a:pt x="1" y="0"/>
                    <a:pt x="1" y="1"/>
                    <a:pt x="0" y="1"/>
                  </a:cubicBezTo>
                  <a:cubicBezTo>
                    <a:pt x="0" y="1"/>
                    <a:pt x="0" y="1"/>
                    <a:pt x="0" y="1"/>
                  </a:cubicBezTo>
                  <a:cubicBezTo>
                    <a:pt x="0" y="1"/>
                    <a:pt x="0" y="2"/>
                    <a:pt x="0" y="2"/>
                  </a:cubicBezTo>
                  <a:cubicBezTo>
                    <a:pt x="0" y="2"/>
                    <a:pt x="0" y="2"/>
                    <a:pt x="0" y="2"/>
                  </a:cubicBezTo>
                  <a:cubicBezTo>
                    <a:pt x="0" y="2"/>
                    <a:pt x="0" y="2"/>
                    <a:pt x="0" y="3"/>
                  </a:cubicBezTo>
                  <a:cubicBezTo>
                    <a:pt x="0" y="3"/>
                    <a:pt x="0" y="3"/>
                    <a:pt x="0" y="3"/>
                  </a:cubicBezTo>
                  <a:cubicBezTo>
                    <a:pt x="1" y="3"/>
                    <a:pt x="1" y="4"/>
                    <a:pt x="2" y="4"/>
                  </a:cubicBezTo>
                  <a:cubicBezTo>
                    <a:pt x="2" y="4"/>
                    <a:pt x="2" y="4"/>
                    <a:pt x="2" y="4"/>
                  </a:cubicBezTo>
                  <a:cubicBezTo>
                    <a:pt x="3" y="4"/>
                    <a:pt x="4" y="3"/>
                    <a:pt x="4" y="1"/>
                  </a:cubicBezTo>
                  <a:cubicBezTo>
                    <a:pt x="4" y="1"/>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63" name="Freeform 3248">
              <a:extLst>
                <a:ext uri="{FF2B5EF4-FFF2-40B4-BE49-F238E27FC236}">
                  <a16:creationId xmlns:a16="http://schemas.microsoft.com/office/drawing/2014/main" id="{BE849558-EBED-B8B3-7285-894F24A7BAF7}"/>
                </a:ext>
              </a:extLst>
            </p:cNvPr>
            <p:cNvSpPr>
              <a:spLocks/>
            </p:cNvSpPr>
            <p:nvPr/>
          </p:nvSpPr>
          <p:spPr bwMode="auto">
            <a:xfrm>
              <a:off x="8903443" y="1244054"/>
              <a:ext cx="24829" cy="27588"/>
            </a:xfrm>
            <a:custGeom>
              <a:avLst/>
              <a:gdLst>
                <a:gd name="T0" fmla="*/ 2 w 4"/>
                <a:gd name="T1" fmla="*/ 0 h 4"/>
                <a:gd name="T2" fmla="*/ 2 w 4"/>
                <a:gd name="T3" fmla="*/ 0 h 4"/>
                <a:gd name="T4" fmla="*/ 0 w 4"/>
                <a:gd name="T5" fmla="*/ 2 h 4"/>
                <a:gd name="T6" fmla="*/ 0 w 4"/>
                <a:gd name="T7" fmla="*/ 2 h 4"/>
                <a:gd name="T8" fmla="*/ 0 w 4"/>
                <a:gd name="T9" fmla="*/ 3 h 4"/>
                <a:gd name="T10" fmla="*/ 1 w 4"/>
                <a:gd name="T11" fmla="*/ 4 h 4"/>
                <a:gd name="T12" fmla="*/ 2 w 4"/>
                <a:gd name="T13" fmla="*/ 4 h 4"/>
                <a:gd name="T14" fmla="*/ 2 w 4"/>
                <a:gd name="T15" fmla="*/ 4 h 4"/>
                <a:gd name="T16" fmla="*/ 3 w 4"/>
                <a:gd name="T17" fmla="*/ 4 h 4"/>
                <a:gd name="T18" fmla="*/ 3 w 4"/>
                <a:gd name="T19" fmla="*/ 3 h 4"/>
                <a:gd name="T20" fmla="*/ 4 w 4"/>
                <a:gd name="T21" fmla="*/ 3 h 4"/>
                <a:gd name="T22" fmla="*/ 4 w 4"/>
                <a:gd name="T23" fmla="*/ 2 h 4"/>
                <a:gd name="T24" fmla="*/ 4 w 4"/>
                <a:gd name="T25" fmla="*/ 1 h 4"/>
                <a:gd name="T26" fmla="*/ 4 w 4"/>
                <a:gd name="T27" fmla="*/ 1 h 4"/>
                <a:gd name="T28" fmla="*/ 3 w 4"/>
                <a:gd name="T29" fmla="*/ 0 h 4"/>
                <a:gd name="T30" fmla="*/ 3 w 4"/>
                <a:gd name="T31" fmla="*/ 0 h 4"/>
                <a:gd name="T32" fmla="*/ 2 w 4"/>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4">
                  <a:moveTo>
                    <a:pt x="2" y="0"/>
                  </a:moveTo>
                  <a:cubicBezTo>
                    <a:pt x="2" y="0"/>
                    <a:pt x="2" y="0"/>
                    <a:pt x="2" y="0"/>
                  </a:cubicBezTo>
                  <a:cubicBezTo>
                    <a:pt x="1" y="0"/>
                    <a:pt x="0" y="1"/>
                    <a:pt x="0" y="2"/>
                  </a:cubicBezTo>
                  <a:cubicBezTo>
                    <a:pt x="0" y="2"/>
                    <a:pt x="0" y="2"/>
                    <a:pt x="0" y="2"/>
                  </a:cubicBezTo>
                  <a:cubicBezTo>
                    <a:pt x="0" y="2"/>
                    <a:pt x="0" y="3"/>
                    <a:pt x="0" y="3"/>
                  </a:cubicBezTo>
                  <a:cubicBezTo>
                    <a:pt x="1" y="3"/>
                    <a:pt x="1" y="4"/>
                    <a:pt x="1" y="4"/>
                  </a:cubicBezTo>
                  <a:cubicBezTo>
                    <a:pt x="2" y="4"/>
                    <a:pt x="2" y="4"/>
                    <a:pt x="2" y="4"/>
                  </a:cubicBezTo>
                  <a:cubicBezTo>
                    <a:pt x="2" y="4"/>
                    <a:pt x="2" y="4"/>
                    <a:pt x="2" y="4"/>
                  </a:cubicBezTo>
                  <a:cubicBezTo>
                    <a:pt x="2" y="4"/>
                    <a:pt x="2" y="4"/>
                    <a:pt x="3" y="4"/>
                  </a:cubicBezTo>
                  <a:cubicBezTo>
                    <a:pt x="3" y="4"/>
                    <a:pt x="3" y="4"/>
                    <a:pt x="3" y="3"/>
                  </a:cubicBezTo>
                  <a:cubicBezTo>
                    <a:pt x="4" y="3"/>
                    <a:pt x="4" y="3"/>
                    <a:pt x="4" y="3"/>
                  </a:cubicBezTo>
                  <a:cubicBezTo>
                    <a:pt x="4" y="3"/>
                    <a:pt x="4" y="2"/>
                    <a:pt x="4" y="2"/>
                  </a:cubicBezTo>
                  <a:cubicBezTo>
                    <a:pt x="4" y="1"/>
                    <a:pt x="4" y="1"/>
                    <a:pt x="4" y="1"/>
                  </a:cubicBezTo>
                  <a:cubicBezTo>
                    <a:pt x="4" y="1"/>
                    <a:pt x="4" y="1"/>
                    <a:pt x="4" y="1"/>
                  </a:cubicBezTo>
                  <a:cubicBezTo>
                    <a:pt x="3" y="0"/>
                    <a:pt x="3" y="0"/>
                    <a:pt x="3" y="0"/>
                  </a:cubicBezTo>
                  <a:cubicBezTo>
                    <a:pt x="3" y="0"/>
                    <a:pt x="3" y="0"/>
                    <a:pt x="3"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64" name="Freeform 3249">
              <a:extLst>
                <a:ext uri="{FF2B5EF4-FFF2-40B4-BE49-F238E27FC236}">
                  <a16:creationId xmlns:a16="http://schemas.microsoft.com/office/drawing/2014/main" id="{307A8192-C564-7AC2-8A78-3ADB5E6574DC}"/>
                </a:ext>
              </a:extLst>
            </p:cNvPr>
            <p:cNvSpPr>
              <a:spLocks/>
            </p:cNvSpPr>
            <p:nvPr/>
          </p:nvSpPr>
          <p:spPr bwMode="auto">
            <a:xfrm>
              <a:off x="8622044" y="1801333"/>
              <a:ext cx="24829" cy="27588"/>
            </a:xfrm>
            <a:custGeom>
              <a:avLst/>
              <a:gdLst>
                <a:gd name="T0" fmla="*/ 2 w 4"/>
                <a:gd name="T1" fmla="*/ 0 h 4"/>
                <a:gd name="T2" fmla="*/ 2 w 4"/>
                <a:gd name="T3" fmla="*/ 0 h 4"/>
                <a:gd name="T4" fmla="*/ 0 w 4"/>
                <a:gd name="T5" fmla="*/ 2 h 4"/>
                <a:gd name="T6" fmla="*/ 2 w 4"/>
                <a:gd name="T7" fmla="*/ 4 h 4"/>
                <a:gd name="T8" fmla="*/ 2 w 4"/>
                <a:gd name="T9" fmla="*/ 4 h 4"/>
                <a:gd name="T10" fmla="*/ 4 w 4"/>
                <a:gd name="T11" fmla="*/ 2 h 4"/>
                <a:gd name="T12" fmla="*/ 4 w 4"/>
                <a:gd name="T13" fmla="*/ 2 h 4"/>
                <a:gd name="T14" fmla="*/ 4 w 4"/>
                <a:gd name="T15" fmla="*/ 1 h 4"/>
                <a:gd name="T16" fmla="*/ 4 w 4"/>
                <a:gd name="T17" fmla="*/ 1 h 4"/>
                <a:gd name="T18" fmla="*/ 4 w 4"/>
                <a:gd name="T19" fmla="*/ 1 h 4"/>
                <a:gd name="T20" fmla="*/ 3 w 4"/>
                <a:gd name="T21" fmla="*/ 0 h 4"/>
                <a:gd name="T22" fmla="*/ 3 w 4"/>
                <a:gd name="T23" fmla="*/ 0 h 4"/>
                <a:gd name="T24" fmla="*/ 2 w 4"/>
                <a:gd name="T25"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4">
                  <a:moveTo>
                    <a:pt x="2" y="0"/>
                  </a:moveTo>
                  <a:cubicBezTo>
                    <a:pt x="2" y="0"/>
                    <a:pt x="2" y="0"/>
                    <a:pt x="2" y="0"/>
                  </a:cubicBezTo>
                  <a:cubicBezTo>
                    <a:pt x="1" y="0"/>
                    <a:pt x="0" y="1"/>
                    <a:pt x="0" y="2"/>
                  </a:cubicBezTo>
                  <a:cubicBezTo>
                    <a:pt x="0" y="3"/>
                    <a:pt x="1" y="4"/>
                    <a:pt x="2" y="4"/>
                  </a:cubicBezTo>
                  <a:cubicBezTo>
                    <a:pt x="2" y="4"/>
                    <a:pt x="2" y="4"/>
                    <a:pt x="2" y="4"/>
                  </a:cubicBezTo>
                  <a:cubicBezTo>
                    <a:pt x="3" y="4"/>
                    <a:pt x="4" y="3"/>
                    <a:pt x="4" y="2"/>
                  </a:cubicBezTo>
                  <a:cubicBezTo>
                    <a:pt x="4" y="2"/>
                    <a:pt x="4" y="2"/>
                    <a:pt x="4" y="2"/>
                  </a:cubicBezTo>
                  <a:cubicBezTo>
                    <a:pt x="4" y="2"/>
                    <a:pt x="4" y="2"/>
                    <a:pt x="4" y="1"/>
                  </a:cubicBezTo>
                  <a:cubicBezTo>
                    <a:pt x="4" y="1"/>
                    <a:pt x="4" y="1"/>
                    <a:pt x="4" y="1"/>
                  </a:cubicBezTo>
                  <a:cubicBezTo>
                    <a:pt x="4" y="1"/>
                    <a:pt x="4" y="1"/>
                    <a:pt x="4" y="1"/>
                  </a:cubicBezTo>
                  <a:cubicBezTo>
                    <a:pt x="4" y="1"/>
                    <a:pt x="4" y="1"/>
                    <a:pt x="3" y="0"/>
                  </a:cubicBezTo>
                  <a:cubicBezTo>
                    <a:pt x="3" y="0"/>
                    <a:pt x="3" y="0"/>
                    <a:pt x="3" y="0"/>
                  </a:cubicBezTo>
                  <a:cubicBezTo>
                    <a:pt x="3"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65" name="Freeform 3250">
              <a:extLst>
                <a:ext uri="{FF2B5EF4-FFF2-40B4-BE49-F238E27FC236}">
                  <a16:creationId xmlns:a16="http://schemas.microsoft.com/office/drawing/2014/main" id="{714BE423-3F5A-5A0A-C0BF-CD0F619E0AE7}"/>
                </a:ext>
              </a:extLst>
            </p:cNvPr>
            <p:cNvSpPr>
              <a:spLocks/>
            </p:cNvSpPr>
            <p:nvPr/>
          </p:nvSpPr>
          <p:spPr bwMode="auto">
            <a:xfrm>
              <a:off x="9237259" y="1873062"/>
              <a:ext cx="24829" cy="27588"/>
            </a:xfrm>
            <a:custGeom>
              <a:avLst/>
              <a:gdLst>
                <a:gd name="T0" fmla="*/ 2 w 4"/>
                <a:gd name="T1" fmla="*/ 0 h 4"/>
                <a:gd name="T2" fmla="*/ 2 w 4"/>
                <a:gd name="T3" fmla="*/ 0 h 4"/>
                <a:gd name="T4" fmla="*/ 2 w 4"/>
                <a:gd name="T5" fmla="*/ 1 h 4"/>
                <a:gd name="T6" fmla="*/ 1 w 4"/>
                <a:gd name="T7" fmla="*/ 1 h 4"/>
                <a:gd name="T8" fmla="*/ 1 w 4"/>
                <a:gd name="T9" fmla="*/ 1 h 4"/>
                <a:gd name="T10" fmla="*/ 1 w 4"/>
                <a:gd name="T11" fmla="*/ 1 h 4"/>
                <a:gd name="T12" fmla="*/ 0 w 4"/>
                <a:gd name="T13" fmla="*/ 2 h 4"/>
                <a:gd name="T14" fmla="*/ 0 w 4"/>
                <a:gd name="T15" fmla="*/ 2 h 4"/>
                <a:gd name="T16" fmla="*/ 0 w 4"/>
                <a:gd name="T17" fmla="*/ 3 h 4"/>
                <a:gd name="T18" fmla="*/ 2 w 4"/>
                <a:gd name="T19" fmla="*/ 4 h 4"/>
                <a:gd name="T20" fmla="*/ 2 w 4"/>
                <a:gd name="T21" fmla="*/ 4 h 4"/>
                <a:gd name="T22" fmla="*/ 3 w 4"/>
                <a:gd name="T23" fmla="*/ 4 h 4"/>
                <a:gd name="T24" fmla="*/ 3 w 4"/>
                <a:gd name="T25" fmla="*/ 4 h 4"/>
                <a:gd name="T26" fmla="*/ 3 w 4"/>
                <a:gd name="T27" fmla="*/ 4 h 4"/>
                <a:gd name="T28" fmla="*/ 3 w 4"/>
                <a:gd name="T29" fmla="*/ 4 h 4"/>
                <a:gd name="T30" fmla="*/ 4 w 4"/>
                <a:gd name="T31" fmla="*/ 3 h 4"/>
                <a:gd name="T32" fmla="*/ 4 w 4"/>
                <a:gd name="T33" fmla="*/ 2 h 4"/>
                <a:gd name="T34" fmla="*/ 4 w 4"/>
                <a:gd name="T35" fmla="*/ 2 h 4"/>
                <a:gd name="T36" fmla="*/ 2 w 4"/>
                <a:gd name="T3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 h="4">
                  <a:moveTo>
                    <a:pt x="2" y="0"/>
                  </a:moveTo>
                  <a:cubicBezTo>
                    <a:pt x="2" y="0"/>
                    <a:pt x="2" y="0"/>
                    <a:pt x="2" y="0"/>
                  </a:cubicBezTo>
                  <a:cubicBezTo>
                    <a:pt x="2" y="0"/>
                    <a:pt x="2" y="0"/>
                    <a:pt x="2" y="1"/>
                  </a:cubicBezTo>
                  <a:cubicBezTo>
                    <a:pt x="2" y="1"/>
                    <a:pt x="1" y="1"/>
                    <a:pt x="1" y="1"/>
                  </a:cubicBezTo>
                  <a:cubicBezTo>
                    <a:pt x="1" y="1"/>
                    <a:pt x="1" y="1"/>
                    <a:pt x="1" y="1"/>
                  </a:cubicBezTo>
                  <a:cubicBezTo>
                    <a:pt x="1" y="1"/>
                    <a:pt x="1" y="1"/>
                    <a:pt x="1" y="1"/>
                  </a:cubicBezTo>
                  <a:cubicBezTo>
                    <a:pt x="1" y="1"/>
                    <a:pt x="0" y="2"/>
                    <a:pt x="0" y="2"/>
                  </a:cubicBezTo>
                  <a:cubicBezTo>
                    <a:pt x="0" y="2"/>
                    <a:pt x="0" y="2"/>
                    <a:pt x="0" y="2"/>
                  </a:cubicBezTo>
                  <a:cubicBezTo>
                    <a:pt x="0" y="2"/>
                    <a:pt x="0" y="3"/>
                    <a:pt x="0" y="3"/>
                  </a:cubicBezTo>
                  <a:cubicBezTo>
                    <a:pt x="1" y="4"/>
                    <a:pt x="1" y="4"/>
                    <a:pt x="2" y="4"/>
                  </a:cubicBezTo>
                  <a:cubicBezTo>
                    <a:pt x="2" y="4"/>
                    <a:pt x="2" y="4"/>
                    <a:pt x="2" y="4"/>
                  </a:cubicBezTo>
                  <a:cubicBezTo>
                    <a:pt x="2" y="4"/>
                    <a:pt x="3" y="4"/>
                    <a:pt x="3" y="4"/>
                  </a:cubicBezTo>
                  <a:cubicBezTo>
                    <a:pt x="3" y="4"/>
                    <a:pt x="3" y="4"/>
                    <a:pt x="3" y="4"/>
                  </a:cubicBezTo>
                  <a:cubicBezTo>
                    <a:pt x="3" y="4"/>
                    <a:pt x="3" y="4"/>
                    <a:pt x="3" y="4"/>
                  </a:cubicBezTo>
                  <a:cubicBezTo>
                    <a:pt x="3" y="4"/>
                    <a:pt x="3" y="4"/>
                    <a:pt x="3" y="4"/>
                  </a:cubicBezTo>
                  <a:cubicBezTo>
                    <a:pt x="4" y="4"/>
                    <a:pt x="4" y="3"/>
                    <a:pt x="4" y="3"/>
                  </a:cubicBezTo>
                  <a:cubicBezTo>
                    <a:pt x="4" y="3"/>
                    <a:pt x="4" y="2"/>
                    <a:pt x="4" y="2"/>
                  </a:cubicBezTo>
                  <a:cubicBezTo>
                    <a:pt x="4" y="2"/>
                    <a:pt x="4" y="2"/>
                    <a:pt x="4" y="2"/>
                  </a:cubicBezTo>
                  <a:cubicBezTo>
                    <a:pt x="4" y="1"/>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66" name="Freeform 3251">
              <a:extLst>
                <a:ext uri="{FF2B5EF4-FFF2-40B4-BE49-F238E27FC236}">
                  <a16:creationId xmlns:a16="http://schemas.microsoft.com/office/drawing/2014/main" id="{96472BA4-3AA0-A227-5535-B9AD5BB790C2}"/>
                </a:ext>
              </a:extLst>
            </p:cNvPr>
            <p:cNvSpPr>
              <a:spLocks/>
            </p:cNvSpPr>
            <p:nvPr/>
          </p:nvSpPr>
          <p:spPr bwMode="auto">
            <a:xfrm>
              <a:off x="9328300" y="2554489"/>
              <a:ext cx="27588" cy="27588"/>
            </a:xfrm>
            <a:custGeom>
              <a:avLst/>
              <a:gdLst>
                <a:gd name="T0" fmla="*/ 2 w 4"/>
                <a:gd name="T1" fmla="*/ 0 h 4"/>
                <a:gd name="T2" fmla="*/ 2 w 4"/>
                <a:gd name="T3" fmla="*/ 0 h 4"/>
                <a:gd name="T4" fmla="*/ 2 w 4"/>
                <a:gd name="T5" fmla="*/ 0 h 4"/>
                <a:gd name="T6" fmla="*/ 2 w 4"/>
                <a:gd name="T7" fmla="*/ 0 h 4"/>
                <a:gd name="T8" fmla="*/ 0 w 4"/>
                <a:gd name="T9" fmla="*/ 2 h 4"/>
                <a:gd name="T10" fmla="*/ 2 w 4"/>
                <a:gd name="T11" fmla="*/ 4 h 4"/>
                <a:gd name="T12" fmla="*/ 2 w 4"/>
                <a:gd name="T13" fmla="*/ 4 h 4"/>
                <a:gd name="T14" fmla="*/ 3 w 4"/>
                <a:gd name="T15" fmla="*/ 3 h 4"/>
                <a:gd name="T16" fmla="*/ 4 w 4"/>
                <a:gd name="T17" fmla="*/ 3 h 4"/>
                <a:gd name="T18" fmla="*/ 4 w 4"/>
                <a:gd name="T19" fmla="*/ 3 h 4"/>
                <a:gd name="T20" fmla="*/ 4 w 4"/>
                <a:gd name="T21" fmla="*/ 2 h 4"/>
                <a:gd name="T22" fmla="*/ 4 w 4"/>
                <a:gd name="T23" fmla="*/ 2 h 4"/>
                <a:gd name="T24" fmla="*/ 4 w 4"/>
                <a:gd name="T25" fmla="*/ 2 h 4"/>
                <a:gd name="T26" fmla="*/ 4 w 4"/>
                <a:gd name="T27" fmla="*/ 1 h 4"/>
                <a:gd name="T28" fmla="*/ 3 w 4"/>
                <a:gd name="T29" fmla="*/ 1 h 4"/>
                <a:gd name="T30" fmla="*/ 3 w 4"/>
                <a:gd name="T31" fmla="*/ 0 h 4"/>
                <a:gd name="T32" fmla="*/ 2 w 4"/>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4">
                  <a:moveTo>
                    <a:pt x="2" y="0"/>
                  </a:moveTo>
                  <a:cubicBezTo>
                    <a:pt x="2" y="0"/>
                    <a:pt x="2" y="0"/>
                    <a:pt x="2" y="0"/>
                  </a:cubicBezTo>
                  <a:cubicBezTo>
                    <a:pt x="2" y="0"/>
                    <a:pt x="2" y="0"/>
                    <a:pt x="2" y="0"/>
                  </a:cubicBezTo>
                  <a:cubicBezTo>
                    <a:pt x="2" y="0"/>
                    <a:pt x="2" y="0"/>
                    <a:pt x="2" y="0"/>
                  </a:cubicBezTo>
                  <a:cubicBezTo>
                    <a:pt x="1" y="0"/>
                    <a:pt x="0" y="1"/>
                    <a:pt x="0" y="2"/>
                  </a:cubicBezTo>
                  <a:cubicBezTo>
                    <a:pt x="0" y="3"/>
                    <a:pt x="1" y="4"/>
                    <a:pt x="2" y="4"/>
                  </a:cubicBezTo>
                  <a:cubicBezTo>
                    <a:pt x="2" y="4"/>
                    <a:pt x="2" y="4"/>
                    <a:pt x="2" y="4"/>
                  </a:cubicBezTo>
                  <a:cubicBezTo>
                    <a:pt x="3" y="4"/>
                    <a:pt x="3" y="4"/>
                    <a:pt x="3" y="3"/>
                  </a:cubicBezTo>
                  <a:cubicBezTo>
                    <a:pt x="3" y="3"/>
                    <a:pt x="4" y="3"/>
                    <a:pt x="4" y="3"/>
                  </a:cubicBezTo>
                  <a:cubicBezTo>
                    <a:pt x="4" y="3"/>
                    <a:pt x="4" y="3"/>
                    <a:pt x="4" y="3"/>
                  </a:cubicBezTo>
                  <a:cubicBezTo>
                    <a:pt x="4" y="3"/>
                    <a:pt x="4" y="3"/>
                    <a:pt x="4" y="2"/>
                  </a:cubicBezTo>
                  <a:cubicBezTo>
                    <a:pt x="4" y="2"/>
                    <a:pt x="4" y="2"/>
                    <a:pt x="4" y="2"/>
                  </a:cubicBezTo>
                  <a:cubicBezTo>
                    <a:pt x="4" y="2"/>
                    <a:pt x="4" y="2"/>
                    <a:pt x="4" y="2"/>
                  </a:cubicBezTo>
                  <a:cubicBezTo>
                    <a:pt x="4" y="2"/>
                    <a:pt x="4" y="2"/>
                    <a:pt x="4" y="1"/>
                  </a:cubicBezTo>
                  <a:cubicBezTo>
                    <a:pt x="4" y="1"/>
                    <a:pt x="4" y="1"/>
                    <a:pt x="3" y="1"/>
                  </a:cubicBezTo>
                  <a:cubicBezTo>
                    <a:pt x="3" y="1"/>
                    <a:pt x="3" y="0"/>
                    <a:pt x="3" y="0"/>
                  </a:cubicBezTo>
                  <a:cubicBezTo>
                    <a:pt x="3"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67" name="Freeform 3252">
              <a:extLst>
                <a:ext uri="{FF2B5EF4-FFF2-40B4-BE49-F238E27FC236}">
                  <a16:creationId xmlns:a16="http://schemas.microsoft.com/office/drawing/2014/main" id="{FCEE4F7E-EE12-5CE6-DD9B-0A41563459A0}"/>
                </a:ext>
              </a:extLst>
            </p:cNvPr>
            <p:cNvSpPr>
              <a:spLocks/>
            </p:cNvSpPr>
            <p:nvPr/>
          </p:nvSpPr>
          <p:spPr bwMode="auto">
            <a:xfrm>
              <a:off x="13339610" y="3564213"/>
              <a:ext cx="44141" cy="46900"/>
            </a:xfrm>
            <a:custGeom>
              <a:avLst/>
              <a:gdLst>
                <a:gd name="T0" fmla="*/ 3 w 7"/>
                <a:gd name="T1" fmla="*/ 0 h 7"/>
                <a:gd name="T2" fmla="*/ 0 w 7"/>
                <a:gd name="T3" fmla="*/ 3 h 7"/>
                <a:gd name="T4" fmla="*/ 0 w 7"/>
                <a:gd name="T5" fmla="*/ 5 h 7"/>
                <a:gd name="T6" fmla="*/ 0 w 7"/>
                <a:gd name="T7" fmla="*/ 5 h 7"/>
                <a:gd name="T8" fmla="*/ 2 w 7"/>
                <a:gd name="T9" fmla="*/ 7 h 7"/>
                <a:gd name="T10" fmla="*/ 2 w 7"/>
                <a:gd name="T11" fmla="*/ 7 h 7"/>
                <a:gd name="T12" fmla="*/ 3 w 7"/>
                <a:gd name="T13" fmla="*/ 7 h 7"/>
                <a:gd name="T14" fmla="*/ 3 w 7"/>
                <a:gd name="T15" fmla="*/ 7 h 7"/>
                <a:gd name="T16" fmla="*/ 5 w 7"/>
                <a:gd name="T17" fmla="*/ 7 h 7"/>
                <a:gd name="T18" fmla="*/ 5 w 7"/>
                <a:gd name="T19" fmla="*/ 7 h 7"/>
                <a:gd name="T20" fmla="*/ 7 w 7"/>
                <a:gd name="T21" fmla="*/ 4 h 7"/>
                <a:gd name="T22" fmla="*/ 7 w 7"/>
                <a:gd name="T23" fmla="*/ 3 h 7"/>
                <a:gd name="T24" fmla="*/ 7 w 7"/>
                <a:gd name="T25" fmla="*/ 2 h 7"/>
                <a:gd name="T26" fmla="*/ 5 w 7"/>
                <a:gd name="T27" fmla="*/ 1 h 7"/>
                <a:gd name="T28" fmla="*/ 5 w 7"/>
                <a:gd name="T29" fmla="*/ 0 h 7"/>
                <a:gd name="T30" fmla="*/ 4 w 7"/>
                <a:gd name="T31" fmla="*/ 0 h 7"/>
                <a:gd name="T32" fmla="*/ 3 w 7"/>
                <a:gd name="T33"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 h="7">
                  <a:moveTo>
                    <a:pt x="3" y="0"/>
                  </a:moveTo>
                  <a:cubicBezTo>
                    <a:pt x="2" y="0"/>
                    <a:pt x="0" y="1"/>
                    <a:pt x="0" y="3"/>
                  </a:cubicBezTo>
                  <a:cubicBezTo>
                    <a:pt x="0" y="4"/>
                    <a:pt x="0" y="4"/>
                    <a:pt x="0" y="5"/>
                  </a:cubicBezTo>
                  <a:cubicBezTo>
                    <a:pt x="0" y="5"/>
                    <a:pt x="0" y="5"/>
                    <a:pt x="0" y="5"/>
                  </a:cubicBezTo>
                  <a:cubicBezTo>
                    <a:pt x="1" y="6"/>
                    <a:pt x="1" y="6"/>
                    <a:pt x="2" y="7"/>
                  </a:cubicBezTo>
                  <a:cubicBezTo>
                    <a:pt x="2" y="7"/>
                    <a:pt x="2" y="7"/>
                    <a:pt x="2" y="7"/>
                  </a:cubicBezTo>
                  <a:cubicBezTo>
                    <a:pt x="2" y="7"/>
                    <a:pt x="2" y="7"/>
                    <a:pt x="3" y="7"/>
                  </a:cubicBezTo>
                  <a:cubicBezTo>
                    <a:pt x="3" y="7"/>
                    <a:pt x="3" y="7"/>
                    <a:pt x="3" y="7"/>
                  </a:cubicBezTo>
                  <a:cubicBezTo>
                    <a:pt x="4" y="7"/>
                    <a:pt x="4" y="7"/>
                    <a:pt x="5" y="7"/>
                  </a:cubicBezTo>
                  <a:cubicBezTo>
                    <a:pt x="5" y="7"/>
                    <a:pt x="5" y="7"/>
                    <a:pt x="5" y="7"/>
                  </a:cubicBezTo>
                  <a:cubicBezTo>
                    <a:pt x="6" y="6"/>
                    <a:pt x="7" y="5"/>
                    <a:pt x="7" y="4"/>
                  </a:cubicBezTo>
                  <a:cubicBezTo>
                    <a:pt x="7" y="4"/>
                    <a:pt x="7" y="3"/>
                    <a:pt x="7" y="3"/>
                  </a:cubicBezTo>
                  <a:cubicBezTo>
                    <a:pt x="7" y="3"/>
                    <a:pt x="7" y="3"/>
                    <a:pt x="7" y="2"/>
                  </a:cubicBezTo>
                  <a:cubicBezTo>
                    <a:pt x="6" y="2"/>
                    <a:pt x="6" y="1"/>
                    <a:pt x="5" y="1"/>
                  </a:cubicBezTo>
                  <a:cubicBezTo>
                    <a:pt x="5" y="1"/>
                    <a:pt x="5" y="0"/>
                    <a:pt x="5" y="0"/>
                  </a:cubicBezTo>
                  <a:cubicBezTo>
                    <a:pt x="5" y="0"/>
                    <a:pt x="4" y="0"/>
                    <a:pt x="4" y="0"/>
                  </a:cubicBezTo>
                  <a:cubicBezTo>
                    <a:pt x="4" y="0"/>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68" name="Freeform 3253">
              <a:extLst>
                <a:ext uri="{FF2B5EF4-FFF2-40B4-BE49-F238E27FC236}">
                  <a16:creationId xmlns:a16="http://schemas.microsoft.com/office/drawing/2014/main" id="{F36C25B1-CC75-C401-DE57-44571A54B9BC}"/>
                </a:ext>
              </a:extLst>
            </p:cNvPr>
            <p:cNvSpPr>
              <a:spLocks/>
            </p:cNvSpPr>
            <p:nvPr/>
          </p:nvSpPr>
          <p:spPr bwMode="auto">
            <a:xfrm>
              <a:off x="12691289" y="3873200"/>
              <a:ext cx="44141" cy="44141"/>
            </a:xfrm>
            <a:custGeom>
              <a:avLst/>
              <a:gdLst>
                <a:gd name="T0" fmla="*/ 4 w 7"/>
                <a:gd name="T1" fmla="*/ 0 h 7"/>
                <a:gd name="T2" fmla="*/ 2 w 7"/>
                <a:gd name="T3" fmla="*/ 0 h 7"/>
                <a:gd name="T4" fmla="*/ 2 w 7"/>
                <a:gd name="T5" fmla="*/ 0 h 7"/>
                <a:gd name="T6" fmla="*/ 0 w 7"/>
                <a:gd name="T7" fmla="*/ 3 h 7"/>
                <a:gd name="T8" fmla="*/ 0 w 7"/>
                <a:gd name="T9" fmla="*/ 3 h 7"/>
                <a:gd name="T10" fmla="*/ 0 w 7"/>
                <a:gd name="T11" fmla="*/ 3 h 7"/>
                <a:gd name="T12" fmla="*/ 3 w 7"/>
                <a:gd name="T13" fmla="*/ 7 h 7"/>
                <a:gd name="T14" fmla="*/ 4 w 7"/>
                <a:gd name="T15" fmla="*/ 7 h 7"/>
                <a:gd name="T16" fmla="*/ 6 w 7"/>
                <a:gd name="T17" fmla="*/ 6 h 7"/>
                <a:gd name="T18" fmla="*/ 6 w 7"/>
                <a:gd name="T19" fmla="*/ 6 h 7"/>
                <a:gd name="T20" fmla="*/ 7 w 7"/>
                <a:gd name="T21" fmla="*/ 4 h 7"/>
                <a:gd name="T22" fmla="*/ 7 w 7"/>
                <a:gd name="T23" fmla="*/ 3 h 7"/>
                <a:gd name="T24" fmla="*/ 7 w 7"/>
                <a:gd name="T25" fmla="*/ 3 h 7"/>
                <a:gd name="T26" fmla="*/ 7 w 7"/>
                <a:gd name="T27" fmla="*/ 2 h 7"/>
                <a:gd name="T28" fmla="*/ 7 w 7"/>
                <a:gd name="T29" fmla="*/ 2 h 7"/>
                <a:gd name="T30" fmla="*/ 4 w 7"/>
                <a:gd name="T31" fmla="*/ 0 h 7"/>
                <a:gd name="T32" fmla="*/ 4 w 7"/>
                <a:gd name="T33"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 h="7">
                  <a:moveTo>
                    <a:pt x="4" y="0"/>
                  </a:moveTo>
                  <a:cubicBezTo>
                    <a:pt x="3" y="0"/>
                    <a:pt x="3" y="0"/>
                    <a:pt x="2" y="0"/>
                  </a:cubicBezTo>
                  <a:cubicBezTo>
                    <a:pt x="2" y="0"/>
                    <a:pt x="2" y="0"/>
                    <a:pt x="2" y="0"/>
                  </a:cubicBezTo>
                  <a:cubicBezTo>
                    <a:pt x="1" y="1"/>
                    <a:pt x="1" y="2"/>
                    <a:pt x="0" y="3"/>
                  </a:cubicBezTo>
                  <a:cubicBezTo>
                    <a:pt x="0" y="3"/>
                    <a:pt x="0" y="3"/>
                    <a:pt x="0" y="3"/>
                  </a:cubicBezTo>
                  <a:cubicBezTo>
                    <a:pt x="0" y="3"/>
                    <a:pt x="0" y="3"/>
                    <a:pt x="0" y="3"/>
                  </a:cubicBezTo>
                  <a:cubicBezTo>
                    <a:pt x="0" y="5"/>
                    <a:pt x="1" y="7"/>
                    <a:pt x="3" y="7"/>
                  </a:cubicBezTo>
                  <a:cubicBezTo>
                    <a:pt x="3" y="7"/>
                    <a:pt x="4" y="7"/>
                    <a:pt x="4" y="7"/>
                  </a:cubicBezTo>
                  <a:cubicBezTo>
                    <a:pt x="5" y="7"/>
                    <a:pt x="6" y="7"/>
                    <a:pt x="6" y="6"/>
                  </a:cubicBezTo>
                  <a:cubicBezTo>
                    <a:pt x="6" y="6"/>
                    <a:pt x="6" y="6"/>
                    <a:pt x="6" y="6"/>
                  </a:cubicBezTo>
                  <a:cubicBezTo>
                    <a:pt x="7" y="5"/>
                    <a:pt x="7" y="5"/>
                    <a:pt x="7" y="4"/>
                  </a:cubicBezTo>
                  <a:cubicBezTo>
                    <a:pt x="7" y="4"/>
                    <a:pt x="7" y="3"/>
                    <a:pt x="7" y="3"/>
                  </a:cubicBezTo>
                  <a:cubicBezTo>
                    <a:pt x="7" y="3"/>
                    <a:pt x="7" y="3"/>
                    <a:pt x="7" y="3"/>
                  </a:cubicBezTo>
                  <a:cubicBezTo>
                    <a:pt x="7" y="2"/>
                    <a:pt x="7" y="2"/>
                    <a:pt x="7" y="2"/>
                  </a:cubicBezTo>
                  <a:cubicBezTo>
                    <a:pt x="7" y="2"/>
                    <a:pt x="7" y="2"/>
                    <a:pt x="7" y="2"/>
                  </a:cubicBezTo>
                  <a:cubicBezTo>
                    <a:pt x="6" y="1"/>
                    <a:pt x="6" y="0"/>
                    <a:pt x="4" y="0"/>
                  </a:cubicBezTo>
                  <a:cubicBezTo>
                    <a:pt x="4" y="0"/>
                    <a:pt x="4"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69" name="Freeform 3254">
              <a:extLst>
                <a:ext uri="{FF2B5EF4-FFF2-40B4-BE49-F238E27FC236}">
                  <a16:creationId xmlns:a16="http://schemas.microsoft.com/office/drawing/2014/main" id="{C4D346DA-3BFF-DEB5-4153-E619BE54EFBF}"/>
                </a:ext>
              </a:extLst>
            </p:cNvPr>
            <p:cNvSpPr>
              <a:spLocks/>
            </p:cNvSpPr>
            <p:nvPr/>
          </p:nvSpPr>
          <p:spPr bwMode="auto">
            <a:xfrm>
              <a:off x="13483068" y="3851129"/>
              <a:ext cx="38623" cy="41382"/>
            </a:xfrm>
            <a:custGeom>
              <a:avLst/>
              <a:gdLst>
                <a:gd name="T0" fmla="*/ 3 w 6"/>
                <a:gd name="T1" fmla="*/ 0 h 6"/>
                <a:gd name="T2" fmla="*/ 3 w 6"/>
                <a:gd name="T3" fmla="*/ 0 h 6"/>
                <a:gd name="T4" fmla="*/ 2 w 6"/>
                <a:gd name="T5" fmla="*/ 1 h 6"/>
                <a:gd name="T6" fmla="*/ 2 w 6"/>
                <a:gd name="T7" fmla="*/ 1 h 6"/>
                <a:gd name="T8" fmla="*/ 0 w 6"/>
                <a:gd name="T9" fmla="*/ 3 h 6"/>
                <a:gd name="T10" fmla="*/ 2 w 6"/>
                <a:gd name="T11" fmla="*/ 6 h 6"/>
                <a:gd name="T12" fmla="*/ 3 w 6"/>
                <a:gd name="T13" fmla="*/ 6 h 6"/>
                <a:gd name="T14" fmla="*/ 6 w 6"/>
                <a:gd name="T15" fmla="*/ 4 h 6"/>
                <a:gd name="T16" fmla="*/ 6 w 6"/>
                <a:gd name="T17" fmla="*/ 2 h 6"/>
                <a:gd name="T18" fmla="*/ 5 w 6"/>
                <a:gd name="T19" fmla="*/ 2 h 6"/>
                <a:gd name="T20" fmla="*/ 3 w 6"/>
                <a:gd name="T21" fmla="*/ 0 h 6"/>
                <a:gd name="T22" fmla="*/ 3 w 6"/>
                <a:gd name="T23" fmla="*/ 0 h 6"/>
                <a:gd name="T24" fmla="*/ 3 w 6"/>
                <a:gd name="T2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6">
                  <a:moveTo>
                    <a:pt x="3" y="0"/>
                  </a:moveTo>
                  <a:cubicBezTo>
                    <a:pt x="3" y="0"/>
                    <a:pt x="3" y="0"/>
                    <a:pt x="3" y="0"/>
                  </a:cubicBezTo>
                  <a:cubicBezTo>
                    <a:pt x="3" y="0"/>
                    <a:pt x="2" y="1"/>
                    <a:pt x="2" y="1"/>
                  </a:cubicBezTo>
                  <a:cubicBezTo>
                    <a:pt x="2" y="1"/>
                    <a:pt x="2" y="1"/>
                    <a:pt x="2" y="1"/>
                  </a:cubicBezTo>
                  <a:cubicBezTo>
                    <a:pt x="1" y="1"/>
                    <a:pt x="0" y="2"/>
                    <a:pt x="0" y="3"/>
                  </a:cubicBezTo>
                  <a:cubicBezTo>
                    <a:pt x="0" y="4"/>
                    <a:pt x="1" y="6"/>
                    <a:pt x="2" y="6"/>
                  </a:cubicBezTo>
                  <a:cubicBezTo>
                    <a:pt x="3" y="6"/>
                    <a:pt x="3" y="6"/>
                    <a:pt x="3" y="6"/>
                  </a:cubicBezTo>
                  <a:cubicBezTo>
                    <a:pt x="4" y="6"/>
                    <a:pt x="5" y="5"/>
                    <a:pt x="6" y="4"/>
                  </a:cubicBezTo>
                  <a:cubicBezTo>
                    <a:pt x="6" y="3"/>
                    <a:pt x="6" y="3"/>
                    <a:pt x="6" y="2"/>
                  </a:cubicBezTo>
                  <a:cubicBezTo>
                    <a:pt x="6" y="2"/>
                    <a:pt x="6" y="2"/>
                    <a:pt x="5" y="2"/>
                  </a:cubicBezTo>
                  <a:cubicBezTo>
                    <a:pt x="5" y="1"/>
                    <a:pt x="4" y="1"/>
                    <a:pt x="3" y="0"/>
                  </a:cubicBezTo>
                  <a:cubicBezTo>
                    <a:pt x="3" y="0"/>
                    <a:pt x="3" y="0"/>
                    <a:pt x="3" y="0"/>
                  </a:cubicBezTo>
                  <a:cubicBezTo>
                    <a:pt x="3"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70" name="Freeform 3255">
              <a:extLst>
                <a:ext uri="{FF2B5EF4-FFF2-40B4-BE49-F238E27FC236}">
                  <a16:creationId xmlns:a16="http://schemas.microsoft.com/office/drawing/2014/main" id="{7343E413-70D4-F851-EA34-5FEC06AEB948}"/>
                </a:ext>
              </a:extLst>
            </p:cNvPr>
            <p:cNvSpPr>
              <a:spLocks/>
            </p:cNvSpPr>
            <p:nvPr/>
          </p:nvSpPr>
          <p:spPr bwMode="auto">
            <a:xfrm>
              <a:off x="13036140" y="4218051"/>
              <a:ext cx="41382" cy="33106"/>
            </a:xfrm>
            <a:custGeom>
              <a:avLst/>
              <a:gdLst>
                <a:gd name="T0" fmla="*/ 3 w 6"/>
                <a:gd name="T1" fmla="*/ 0 h 5"/>
                <a:gd name="T2" fmla="*/ 1 w 6"/>
                <a:gd name="T3" fmla="*/ 0 h 5"/>
                <a:gd name="T4" fmla="*/ 1 w 6"/>
                <a:gd name="T5" fmla="*/ 0 h 5"/>
                <a:gd name="T6" fmla="*/ 1 w 6"/>
                <a:gd name="T7" fmla="*/ 2 h 5"/>
                <a:gd name="T8" fmla="*/ 3 w 6"/>
                <a:gd name="T9" fmla="*/ 5 h 5"/>
                <a:gd name="T10" fmla="*/ 3 w 6"/>
                <a:gd name="T11" fmla="*/ 5 h 5"/>
                <a:gd name="T12" fmla="*/ 6 w 6"/>
                <a:gd name="T13" fmla="*/ 3 h 5"/>
                <a:gd name="T14" fmla="*/ 4 w 6"/>
                <a:gd name="T15" fmla="*/ 0 h 5"/>
                <a:gd name="T16" fmla="*/ 4 w 6"/>
                <a:gd name="T17" fmla="*/ 0 h 5"/>
                <a:gd name="T18" fmla="*/ 4 w 6"/>
                <a:gd name="T19" fmla="*/ 0 h 5"/>
                <a:gd name="T20" fmla="*/ 3 w 6"/>
                <a:gd name="T2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5">
                  <a:moveTo>
                    <a:pt x="3" y="0"/>
                  </a:moveTo>
                  <a:cubicBezTo>
                    <a:pt x="3" y="0"/>
                    <a:pt x="2" y="0"/>
                    <a:pt x="1" y="0"/>
                  </a:cubicBezTo>
                  <a:cubicBezTo>
                    <a:pt x="1" y="0"/>
                    <a:pt x="1" y="0"/>
                    <a:pt x="1" y="0"/>
                  </a:cubicBezTo>
                  <a:cubicBezTo>
                    <a:pt x="1" y="1"/>
                    <a:pt x="1" y="1"/>
                    <a:pt x="1" y="2"/>
                  </a:cubicBezTo>
                  <a:cubicBezTo>
                    <a:pt x="0" y="3"/>
                    <a:pt x="1" y="5"/>
                    <a:pt x="3" y="5"/>
                  </a:cubicBezTo>
                  <a:cubicBezTo>
                    <a:pt x="3" y="5"/>
                    <a:pt x="3" y="5"/>
                    <a:pt x="3" y="5"/>
                  </a:cubicBezTo>
                  <a:cubicBezTo>
                    <a:pt x="5" y="5"/>
                    <a:pt x="6" y="4"/>
                    <a:pt x="6" y="3"/>
                  </a:cubicBezTo>
                  <a:cubicBezTo>
                    <a:pt x="6" y="2"/>
                    <a:pt x="6" y="0"/>
                    <a:pt x="4" y="0"/>
                  </a:cubicBezTo>
                  <a:cubicBezTo>
                    <a:pt x="4" y="0"/>
                    <a:pt x="4" y="0"/>
                    <a:pt x="4" y="0"/>
                  </a:cubicBezTo>
                  <a:cubicBezTo>
                    <a:pt x="4" y="0"/>
                    <a:pt x="4" y="0"/>
                    <a:pt x="4" y="0"/>
                  </a:cubicBezTo>
                  <a:cubicBezTo>
                    <a:pt x="4"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71" name="Freeform 3256">
              <a:extLst>
                <a:ext uri="{FF2B5EF4-FFF2-40B4-BE49-F238E27FC236}">
                  <a16:creationId xmlns:a16="http://schemas.microsoft.com/office/drawing/2014/main" id="{9A1E4E94-BC6A-B46C-D3AB-E3D359D7FF02}"/>
                </a:ext>
              </a:extLst>
            </p:cNvPr>
            <p:cNvSpPr>
              <a:spLocks/>
            </p:cNvSpPr>
            <p:nvPr/>
          </p:nvSpPr>
          <p:spPr bwMode="auto">
            <a:xfrm>
              <a:off x="13979654" y="3440067"/>
              <a:ext cx="41382" cy="33106"/>
            </a:xfrm>
            <a:custGeom>
              <a:avLst/>
              <a:gdLst>
                <a:gd name="T0" fmla="*/ 3 w 6"/>
                <a:gd name="T1" fmla="*/ 0 h 5"/>
                <a:gd name="T2" fmla="*/ 0 w 6"/>
                <a:gd name="T3" fmla="*/ 2 h 5"/>
                <a:gd name="T4" fmla="*/ 0 w 6"/>
                <a:gd name="T5" fmla="*/ 4 h 5"/>
                <a:gd name="T6" fmla="*/ 1 w 6"/>
                <a:gd name="T7" fmla="*/ 4 h 5"/>
                <a:gd name="T8" fmla="*/ 1 w 6"/>
                <a:gd name="T9" fmla="*/ 5 h 5"/>
                <a:gd name="T10" fmla="*/ 2 w 6"/>
                <a:gd name="T11" fmla="*/ 5 h 5"/>
                <a:gd name="T12" fmla="*/ 2 w 6"/>
                <a:gd name="T13" fmla="*/ 5 h 5"/>
                <a:gd name="T14" fmla="*/ 3 w 6"/>
                <a:gd name="T15" fmla="*/ 5 h 5"/>
                <a:gd name="T16" fmla="*/ 3 w 6"/>
                <a:gd name="T17" fmla="*/ 5 h 5"/>
                <a:gd name="T18" fmla="*/ 3 w 6"/>
                <a:gd name="T19" fmla="*/ 5 h 5"/>
                <a:gd name="T20" fmla="*/ 6 w 6"/>
                <a:gd name="T21" fmla="*/ 3 h 5"/>
                <a:gd name="T22" fmla="*/ 4 w 6"/>
                <a:gd name="T23" fmla="*/ 0 h 5"/>
                <a:gd name="T24" fmla="*/ 3 w 6"/>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5">
                  <a:moveTo>
                    <a:pt x="3" y="0"/>
                  </a:moveTo>
                  <a:cubicBezTo>
                    <a:pt x="2" y="0"/>
                    <a:pt x="1" y="1"/>
                    <a:pt x="0" y="2"/>
                  </a:cubicBezTo>
                  <a:cubicBezTo>
                    <a:pt x="0" y="3"/>
                    <a:pt x="0" y="3"/>
                    <a:pt x="0" y="4"/>
                  </a:cubicBezTo>
                  <a:cubicBezTo>
                    <a:pt x="1" y="4"/>
                    <a:pt x="1" y="4"/>
                    <a:pt x="1" y="4"/>
                  </a:cubicBezTo>
                  <a:cubicBezTo>
                    <a:pt x="1" y="4"/>
                    <a:pt x="1" y="5"/>
                    <a:pt x="1" y="5"/>
                  </a:cubicBezTo>
                  <a:cubicBezTo>
                    <a:pt x="2" y="5"/>
                    <a:pt x="2" y="5"/>
                    <a:pt x="2" y="5"/>
                  </a:cubicBezTo>
                  <a:cubicBezTo>
                    <a:pt x="2" y="5"/>
                    <a:pt x="2" y="5"/>
                    <a:pt x="2" y="5"/>
                  </a:cubicBezTo>
                  <a:cubicBezTo>
                    <a:pt x="2" y="5"/>
                    <a:pt x="3" y="5"/>
                    <a:pt x="3" y="5"/>
                  </a:cubicBezTo>
                  <a:cubicBezTo>
                    <a:pt x="3" y="5"/>
                    <a:pt x="3" y="5"/>
                    <a:pt x="3" y="5"/>
                  </a:cubicBezTo>
                  <a:cubicBezTo>
                    <a:pt x="3" y="5"/>
                    <a:pt x="3" y="5"/>
                    <a:pt x="3" y="5"/>
                  </a:cubicBezTo>
                  <a:cubicBezTo>
                    <a:pt x="4" y="5"/>
                    <a:pt x="5" y="5"/>
                    <a:pt x="6" y="3"/>
                  </a:cubicBezTo>
                  <a:cubicBezTo>
                    <a:pt x="6" y="2"/>
                    <a:pt x="5" y="0"/>
                    <a:pt x="4" y="0"/>
                  </a:cubicBezTo>
                  <a:cubicBezTo>
                    <a:pt x="3"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72" name="Freeform 3257">
              <a:extLst>
                <a:ext uri="{FF2B5EF4-FFF2-40B4-BE49-F238E27FC236}">
                  <a16:creationId xmlns:a16="http://schemas.microsoft.com/office/drawing/2014/main" id="{122438D9-34EE-0D72-E450-A9CC9F525AB4}"/>
                </a:ext>
              </a:extLst>
            </p:cNvPr>
            <p:cNvSpPr>
              <a:spLocks/>
            </p:cNvSpPr>
            <p:nvPr/>
          </p:nvSpPr>
          <p:spPr bwMode="auto">
            <a:xfrm>
              <a:off x="13678943" y="3464896"/>
              <a:ext cx="38623" cy="33106"/>
            </a:xfrm>
            <a:custGeom>
              <a:avLst/>
              <a:gdLst>
                <a:gd name="T0" fmla="*/ 3 w 6"/>
                <a:gd name="T1" fmla="*/ 0 h 5"/>
                <a:gd name="T2" fmla="*/ 2 w 6"/>
                <a:gd name="T3" fmla="*/ 0 h 5"/>
                <a:gd name="T4" fmla="*/ 2 w 6"/>
                <a:gd name="T5" fmla="*/ 0 h 5"/>
                <a:gd name="T6" fmla="*/ 1 w 6"/>
                <a:gd name="T7" fmla="*/ 2 h 5"/>
                <a:gd name="T8" fmla="*/ 1 w 6"/>
                <a:gd name="T9" fmla="*/ 3 h 5"/>
                <a:gd name="T10" fmla="*/ 1 w 6"/>
                <a:gd name="T11" fmla="*/ 4 h 5"/>
                <a:gd name="T12" fmla="*/ 3 w 6"/>
                <a:gd name="T13" fmla="*/ 5 h 5"/>
                <a:gd name="T14" fmla="*/ 3 w 6"/>
                <a:gd name="T15" fmla="*/ 5 h 5"/>
                <a:gd name="T16" fmla="*/ 5 w 6"/>
                <a:gd name="T17" fmla="*/ 4 h 5"/>
                <a:gd name="T18" fmla="*/ 5 w 6"/>
                <a:gd name="T19" fmla="*/ 4 h 5"/>
                <a:gd name="T20" fmla="*/ 6 w 6"/>
                <a:gd name="T21" fmla="*/ 3 h 5"/>
                <a:gd name="T22" fmla="*/ 4 w 6"/>
                <a:gd name="T23" fmla="*/ 0 h 5"/>
                <a:gd name="T24" fmla="*/ 3 w 6"/>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5">
                  <a:moveTo>
                    <a:pt x="3" y="0"/>
                  </a:moveTo>
                  <a:cubicBezTo>
                    <a:pt x="3" y="0"/>
                    <a:pt x="2" y="0"/>
                    <a:pt x="2" y="0"/>
                  </a:cubicBezTo>
                  <a:cubicBezTo>
                    <a:pt x="2" y="0"/>
                    <a:pt x="2" y="0"/>
                    <a:pt x="2" y="0"/>
                  </a:cubicBezTo>
                  <a:cubicBezTo>
                    <a:pt x="1" y="1"/>
                    <a:pt x="1" y="1"/>
                    <a:pt x="1" y="2"/>
                  </a:cubicBezTo>
                  <a:cubicBezTo>
                    <a:pt x="0" y="2"/>
                    <a:pt x="0" y="3"/>
                    <a:pt x="1" y="3"/>
                  </a:cubicBezTo>
                  <a:cubicBezTo>
                    <a:pt x="1" y="3"/>
                    <a:pt x="1" y="3"/>
                    <a:pt x="1" y="4"/>
                  </a:cubicBezTo>
                  <a:cubicBezTo>
                    <a:pt x="1" y="4"/>
                    <a:pt x="2" y="5"/>
                    <a:pt x="3" y="5"/>
                  </a:cubicBezTo>
                  <a:cubicBezTo>
                    <a:pt x="3" y="5"/>
                    <a:pt x="3" y="5"/>
                    <a:pt x="3" y="5"/>
                  </a:cubicBezTo>
                  <a:cubicBezTo>
                    <a:pt x="4" y="5"/>
                    <a:pt x="5" y="5"/>
                    <a:pt x="5" y="4"/>
                  </a:cubicBezTo>
                  <a:cubicBezTo>
                    <a:pt x="5" y="4"/>
                    <a:pt x="5" y="4"/>
                    <a:pt x="5" y="4"/>
                  </a:cubicBezTo>
                  <a:cubicBezTo>
                    <a:pt x="6" y="4"/>
                    <a:pt x="6" y="3"/>
                    <a:pt x="6" y="3"/>
                  </a:cubicBezTo>
                  <a:cubicBezTo>
                    <a:pt x="6" y="2"/>
                    <a:pt x="5" y="0"/>
                    <a:pt x="4" y="0"/>
                  </a:cubicBezTo>
                  <a:cubicBezTo>
                    <a:pt x="4"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73" name="Freeform 3258">
              <a:extLst>
                <a:ext uri="{FF2B5EF4-FFF2-40B4-BE49-F238E27FC236}">
                  <a16:creationId xmlns:a16="http://schemas.microsoft.com/office/drawing/2014/main" id="{794B00E1-7102-0078-EBAF-D68BFE6E6695}"/>
                </a:ext>
              </a:extLst>
            </p:cNvPr>
            <p:cNvSpPr>
              <a:spLocks/>
            </p:cNvSpPr>
            <p:nvPr/>
          </p:nvSpPr>
          <p:spPr bwMode="auto">
            <a:xfrm>
              <a:off x="12172633" y="3831818"/>
              <a:ext cx="33106" cy="33106"/>
            </a:xfrm>
            <a:custGeom>
              <a:avLst/>
              <a:gdLst>
                <a:gd name="T0" fmla="*/ 2 w 5"/>
                <a:gd name="T1" fmla="*/ 0 h 5"/>
                <a:gd name="T2" fmla="*/ 0 w 5"/>
                <a:gd name="T3" fmla="*/ 1 h 5"/>
                <a:gd name="T4" fmla="*/ 0 w 5"/>
                <a:gd name="T5" fmla="*/ 2 h 5"/>
                <a:gd name="T6" fmla="*/ 0 w 5"/>
                <a:gd name="T7" fmla="*/ 2 h 5"/>
                <a:gd name="T8" fmla="*/ 0 w 5"/>
                <a:gd name="T9" fmla="*/ 2 h 5"/>
                <a:gd name="T10" fmla="*/ 0 w 5"/>
                <a:gd name="T11" fmla="*/ 3 h 5"/>
                <a:gd name="T12" fmla="*/ 1 w 5"/>
                <a:gd name="T13" fmla="*/ 5 h 5"/>
                <a:gd name="T14" fmla="*/ 2 w 5"/>
                <a:gd name="T15" fmla="*/ 5 h 5"/>
                <a:gd name="T16" fmla="*/ 2 w 5"/>
                <a:gd name="T17" fmla="*/ 5 h 5"/>
                <a:gd name="T18" fmla="*/ 2 w 5"/>
                <a:gd name="T19" fmla="*/ 5 h 5"/>
                <a:gd name="T20" fmla="*/ 5 w 5"/>
                <a:gd name="T21" fmla="*/ 3 h 5"/>
                <a:gd name="T22" fmla="*/ 5 w 5"/>
                <a:gd name="T23" fmla="*/ 3 h 5"/>
                <a:gd name="T24" fmla="*/ 5 w 5"/>
                <a:gd name="T25" fmla="*/ 3 h 5"/>
                <a:gd name="T26" fmla="*/ 5 w 5"/>
                <a:gd name="T27" fmla="*/ 2 h 5"/>
                <a:gd name="T28" fmla="*/ 5 w 5"/>
                <a:gd name="T29" fmla="*/ 1 h 5"/>
                <a:gd name="T30" fmla="*/ 3 w 5"/>
                <a:gd name="T31" fmla="*/ 0 h 5"/>
                <a:gd name="T32" fmla="*/ 2 w 5"/>
                <a:gd name="T33"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 h="5">
                  <a:moveTo>
                    <a:pt x="2" y="0"/>
                  </a:moveTo>
                  <a:cubicBezTo>
                    <a:pt x="1" y="0"/>
                    <a:pt x="1" y="0"/>
                    <a:pt x="0" y="1"/>
                  </a:cubicBezTo>
                  <a:cubicBezTo>
                    <a:pt x="0" y="1"/>
                    <a:pt x="0" y="2"/>
                    <a:pt x="0" y="2"/>
                  </a:cubicBezTo>
                  <a:cubicBezTo>
                    <a:pt x="0" y="2"/>
                    <a:pt x="0" y="2"/>
                    <a:pt x="0" y="2"/>
                  </a:cubicBezTo>
                  <a:cubicBezTo>
                    <a:pt x="0" y="2"/>
                    <a:pt x="0" y="2"/>
                    <a:pt x="0" y="2"/>
                  </a:cubicBezTo>
                  <a:cubicBezTo>
                    <a:pt x="0" y="3"/>
                    <a:pt x="0" y="3"/>
                    <a:pt x="0" y="3"/>
                  </a:cubicBezTo>
                  <a:cubicBezTo>
                    <a:pt x="0" y="4"/>
                    <a:pt x="0" y="5"/>
                    <a:pt x="1" y="5"/>
                  </a:cubicBezTo>
                  <a:cubicBezTo>
                    <a:pt x="1" y="5"/>
                    <a:pt x="1" y="5"/>
                    <a:pt x="2" y="5"/>
                  </a:cubicBezTo>
                  <a:cubicBezTo>
                    <a:pt x="2" y="5"/>
                    <a:pt x="2" y="5"/>
                    <a:pt x="2" y="5"/>
                  </a:cubicBezTo>
                  <a:cubicBezTo>
                    <a:pt x="2" y="5"/>
                    <a:pt x="2" y="5"/>
                    <a:pt x="2" y="5"/>
                  </a:cubicBezTo>
                  <a:cubicBezTo>
                    <a:pt x="4" y="5"/>
                    <a:pt x="5" y="5"/>
                    <a:pt x="5" y="3"/>
                  </a:cubicBezTo>
                  <a:cubicBezTo>
                    <a:pt x="5" y="3"/>
                    <a:pt x="5" y="3"/>
                    <a:pt x="5" y="3"/>
                  </a:cubicBezTo>
                  <a:cubicBezTo>
                    <a:pt x="5" y="3"/>
                    <a:pt x="5" y="3"/>
                    <a:pt x="5" y="3"/>
                  </a:cubicBezTo>
                  <a:cubicBezTo>
                    <a:pt x="5" y="2"/>
                    <a:pt x="5" y="2"/>
                    <a:pt x="5" y="2"/>
                  </a:cubicBezTo>
                  <a:cubicBezTo>
                    <a:pt x="5" y="1"/>
                    <a:pt x="5" y="1"/>
                    <a:pt x="5" y="1"/>
                  </a:cubicBezTo>
                  <a:cubicBezTo>
                    <a:pt x="4" y="1"/>
                    <a:pt x="4" y="0"/>
                    <a:pt x="3" y="0"/>
                  </a:cubicBezTo>
                  <a:cubicBezTo>
                    <a:pt x="3" y="0"/>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74" name="Freeform 3259">
              <a:extLst>
                <a:ext uri="{FF2B5EF4-FFF2-40B4-BE49-F238E27FC236}">
                  <a16:creationId xmlns:a16="http://schemas.microsoft.com/office/drawing/2014/main" id="{76BB8058-27D6-FC90-5AE7-8313C5A5FB4A}"/>
                </a:ext>
              </a:extLst>
            </p:cNvPr>
            <p:cNvSpPr>
              <a:spLocks/>
            </p:cNvSpPr>
            <p:nvPr/>
          </p:nvSpPr>
          <p:spPr bwMode="auto">
            <a:xfrm>
              <a:off x="12009863" y="4264951"/>
              <a:ext cx="38623" cy="38623"/>
            </a:xfrm>
            <a:custGeom>
              <a:avLst/>
              <a:gdLst>
                <a:gd name="T0" fmla="*/ 3 w 6"/>
                <a:gd name="T1" fmla="*/ 0 h 6"/>
                <a:gd name="T2" fmla="*/ 3 w 6"/>
                <a:gd name="T3" fmla="*/ 0 h 6"/>
                <a:gd name="T4" fmla="*/ 2 w 6"/>
                <a:gd name="T5" fmla="*/ 1 h 6"/>
                <a:gd name="T6" fmla="*/ 0 w 6"/>
                <a:gd name="T7" fmla="*/ 3 h 6"/>
                <a:gd name="T8" fmla="*/ 2 w 6"/>
                <a:gd name="T9" fmla="*/ 6 h 6"/>
                <a:gd name="T10" fmla="*/ 3 w 6"/>
                <a:gd name="T11" fmla="*/ 6 h 6"/>
                <a:gd name="T12" fmla="*/ 6 w 6"/>
                <a:gd name="T13" fmla="*/ 4 h 6"/>
                <a:gd name="T14" fmla="*/ 5 w 6"/>
                <a:gd name="T15" fmla="*/ 1 h 6"/>
                <a:gd name="T16" fmla="*/ 5 w 6"/>
                <a:gd name="T17" fmla="*/ 1 h 6"/>
                <a:gd name="T18" fmla="*/ 4 w 6"/>
                <a:gd name="T19" fmla="*/ 1 h 6"/>
                <a:gd name="T20" fmla="*/ 4 w 6"/>
                <a:gd name="T21" fmla="*/ 1 h 6"/>
                <a:gd name="T22" fmla="*/ 3 w 6"/>
                <a:gd name="T23" fmla="*/ 0 h 6"/>
                <a:gd name="T24" fmla="*/ 3 w 6"/>
                <a:gd name="T2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6">
                  <a:moveTo>
                    <a:pt x="3" y="0"/>
                  </a:moveTo>
                  <a:cubicBezTo>
                    <a:pt x="3" y="0"/>
                    <a:pt x="3" y="0"/>
                    <a:pt x="3" y="0"/>
                  </a:cubicBezTo>
                  <a:cubicBezTo>
                    <a:pt x="2" y="0"/>
                    <a:pt x="2" y="0"/>
                    <a:pt x="2" y="1"/>
                  </a:cubicBezTo>
                  <a:cubicBezTo>
                    <a:pt x="1" y="1"/>
                    <a:pt x="0" y="2"/>
                    <a:pt x="0" y="3"/>
                  </a:cubicBezTo>
                  <a:cubicBezTo>
                    <a:pt x="0" y="4"/>
                    <a:pt x="1" y="6"/>
                    <a:pt x="2" y="6"/>
                  </a:cubicBezTo>
                  <a:cubicBezTo>
                    <a:pt x="3" y="6"/>
                    <a:pt x="3" y="6"/>
                    <a:pt x="3" y="6"/>
                  </a:cubicBezTo>
                  <a:cubicBezTo>
                    <a:pt x="4" y="6"/>
                    <a:pt x="5" y="5"/>
                    <a:pt x="6" y="4"/>
                  </a:cubicBezTo>
                  <a:cubicBezTo>
                    <a:pt x="6" y="3"/>
                    <a:pt x="5" y="2"/>
                    <a:pt x="5" y="1"/>
                  </a:cubicBezTo>
                  <a:cubicBezTo>
                    <a:pt x="5" y="1"/>
                    <a:pt x="5" y="1"/>
                    <a:pt x="5" y="1"/>
                  </a:cubicBezTo>
                  <a:cubicBezTo>
                    <a:pt x="4" y="1"/>
                    <a:pt x="4" y="1"/>
                    <a:pt x="4" y="1"/>
                  </a:cubicBezTo>
                  <a:cubicBezTo>
                    <a:pt x="4" y="1"/>
                    <a:pt x="4" y="1"/>
                    <a:pt x="4" y="1"/>
                  </a:cubicBezTo>
                  <a:cubicBezTo>
                    <a:pt x="4" y="1"/>
                    <a:pt x="4" y="0"/>
                    <a:pt x="3" y="0"/>
                  </a:cubicBezTo>
                  <a:cubicBezTo>
                    <a:pt x="3"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75" name="Freeform 3260">
              <a:extLst>
                <a:ext uri="{FF2B5EF4-FFF2-40B4-BE49-F238E27FC236}">
                  <a16:creationId xmlns:a16="http://schemas.microsoft.com/office/drawing/2014/main" id="{765E97AF-7064-61D9-88C1-EE4937F97D29}"/>
                </a:ext>
              </a:extLst>
            </p:cNvPr>
            <p:cNvSpPr>
              <a:spLocks/>
            </p:cNvSpPr>
            <p:nvPr/>
          </p:nvSpPr>
          <p:spPr bwMode="auto">
            <a:xfrm>
              <a:off x="14026553" y="3911823"/>
              <a:ext cx="38623" cy="33106"/>
            </a:xfrm>
            <a:custGeom>
              <a:avLst/>
              <a:gdLst>
                <a:gd name="T0" fmla="*/ 3 w 6"/>
                <a:gd name="T1" fmla="*/ 0 h 5"/>
                <a:gd name="T2" fmla="*/ 2 w 6"/>
                <a:gd name="T3" fmla="*/ 0 h 5"/>
                <a:gd name="T4" fmla="*/ 2 w 6"/>
                <a:gd name="T5" fmla="*/ 0 h 5"/>
                <a:gd name="T6" fmla="*/ 1 w 6"/>
                <a:gd name="T7" fmla="*/ 1 h 5"/>
                <a:gd name="T8" fmla="*/ 1 w 6"/>
                <a:gd name="T9" fmla="*/ 1 h 5"/>
                <a:gd name="T10" fmla="*/ 0 w 6"/>
                <a:gd name="T11" fmla="*/ 2 h 5"/>
                <a:gd name="T12" fmla="*/ 3 w 6"/>
                <a:gd name="T13" fmla="*/ 5 h 5"/>
                <a:gd name="T14" fmla="*/ 3 w 6"/>
                <a:gd name="T15" fmla="*/ 5 h 5"/>
                <a:gd name="T16" fmla="*/ 6 w 6"/>
                <a:gd name="T17" fmla="*/ 3 h 5"/>
                <a:gd name="T18" fmla="*/ 6 w 6"/>
                <a:gd name="T19" fmla="*/ 3 h 5"/>
                <a:gd name="T20" fmla="*/ 6 w 6"/>
                <a:gd name="T21" fmla="*/ 3 h 5"/>
                <a:gd name="T22" fmla="*/ 4 w 6"/>
                <a:gd name="T23" fmla="*/ 0 h 5"/>
                <a:gd name="T24" fmla="*/ 3 w 6"/>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5">
                  <a:moveTo>
                    <a:pt x="3" y="0"/>
                  </a:moveTo>
                  <a:cubicBezTo>
                    <a:pt x="3" y="0"/>
                    <a:pt x="3" y="0"/>
                    <a:pt x="2" y="0"/>
                  </a:cubicBezTo>
                  <a:cubicBezTo>
                    <a:pt x="2" y="0"/>
                    <a:pt x="2" y="0"/>
                    <a:pt x="2" y="0"/>
                  </a:cubicBezTo>
                  <a:cubicBezTo>
                    <a:pt x="2" y="0"/>
                    <a:pt x="1" y="1"/>
                    <a:pt x="1" y="1"/>
                  </a:cubicBezTo>
                  <a:cubicBezTo>
                    <a:pt x="1" y="1"/>
                    <a:pt x="1" y="1"/>
                    <a:pt x="1" y="1"/>
                  </a:cubicBezTo>
                  <a:cubicBezTo>
                    <a:pt x="1" y="2"/>
                    <a:pt x="1" y="2"/>
                    <a:pt x="0" y="2"/>
                  </a:cubicBezTo>
                  <a:cubicBezTo>
                    <a:pt x="0" y="4"/>
                    <a:pt x="1" y="5"/>
                    <a:pt x="3" y="5"/>
                  </a:cubicBezTo>
                  <a:cubicBezTo>
                    <a:pt x="3" y="5"/>
                    <a:pt x="3" y="5"/>
                    <a:pt x="3" y="5"/>
                  </a:cubicBezTo>
                  <a:cubicBezTo>
                    <a:pt x="4" y="5"/>
                    <a:pt x="6" y="5"/>
                    <a:pt x="6" y="3"/>
                  </a:cubicBezTo>
                  <a:cubicBezTo>
                    <a:pt x="6" y="3"/>
                    <a:pt x="6" y="3"/>
                    <a:pt x="6" y="3"/>
                  </a:cubicBezTo>
                  <a:cubicBezTo>
                    <a:pt x="6" y="3"/>
                    <a:pt x="6" y="3"/>
                    <a:pt x="6" y="3"/>
                  </a:cubicBezTo>
                  <a:cubicBezTo>
                    <a:pt x="6" y="1"/>
                    <a:pt x="5" y="0"/>
                    <a:pt x="4" y="0"/>
                  </a:cubicBezTo>
                  <a:cubicBezTo>
                    <a:pt x="3"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76" name="Freeform 3261">
              <a:extLst>
                <a:ext uri="{FF2B5EF4-FFF2-40B4-BE49-F238E27FC236}">
                  <a16:creationId xmlns:a16="http://schemas.microsoft.com/office/drawing/2014/main" id="{C01A141C-B140-57D9-EF38-B5C892C04D84}"/>
                </a:ext>
              </a:extLst>
            </p:cNvPr>
            <p:cNvSpPr>
              <a:spLocks/>
            </p:cNvSpPr>
            <p:nvPr/>
          </p:nvSpPr>
          <p:spPr bwMode="auto">
            <a:xfrm>
              <a:off x="13797572" y="3754571"/>
              <a:ext cx="24829" cy="19312"/>
            </a:xfrm>
            <a:custGeom>
              <a:avLst/>
              <a:gdLst>
                <a:gd name="T0" fmla="*/ 2 w 4"/>
                <a:gd name="T1" fmla="*/ 0 h 3"/>
                <a:gd name="T2" fmla="*/ 0 w 4"/>
                <a:gd name="T3" fmla="*/ 1 h 3"/>
                <a:gd name="T4" fmla="*/ 0 w 4"/>
                <a:gd name="T5" fmla="*/ 1 h 3"/>
                <a:gd name="T6" fmla="*/ 0 w 4"/>
                <a:gd name="T7" fmla="*/ 2 h 3"/>
                <a:gd name="T8" fmla="*/ 0 w 4"/>
                <a:gd name="T9" fmla="*/ 2 h 3"/>
                <a:gd name="T10" fmla="*/ 0 w 4"/>
                <a:gd name="T11" fmla="*/ 2 h 3"/>
                <a:gd name="T12" fmla="*/ 2 w 4"/>
                <a:gd name="T13" fmla="*/ 3 h 3"/>
                <a:gd name="T14" fmla="*/ 2 w 4"/>
                <a:gd name="T15" fmla="*/ 3 h 3"/>
                <a:gd name="T16" fmla="*/ 3 w 4"/>
                <a:gd name="T17" fmla="*/ 3 h 3"/>
                <a:gd name="T18" fmla="*/ 4 w 4"/>
                <a:gd name="T19" fmla="*/ 2 h 3"/>
                <a:gd name="T20" fmla="*/ 4 w 4"/>
                <a:gd name="T21" fmla="*/ 2 h 3"/>
                <a:gd name="T22" fmla="*/ 4 w 4"/>
                <a:gd name="T23" fmla="*/ 1 h 3"/>
                <a:gd name="T24" fmla="*/ 4 w 4"/>
                <a:gd name="T25" fmla="*/ 1 h 3"/>
                <a:gd name="T26" fmla="*/ 3 w 4"/>
                <a:gd name="T27" fmla="*/ 0 h 3"/>
                <a:gd name="T28" fmla="*/ 3 w 4"/>
                <a:gd name="T29" fmla="*/ 0 h 3"/>
                <a:gd name="T30" fmla="*/ 2 w 4"/>
                <a:gd name="T31" fmla="*/ 0 h 3"/>
                <a:gd name="T32" fmla="*/ 2 w 4"/>
                <a:gd name="T33"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3">
                  <a:moveTo>
                    <a:pt x="2" y="0"/>
                  </a:moveTo>
                  <a:cubicBezTo>
                    <a:pt x="1" y="0"/>
                    <a:pt x="0" y="0"/>
                    <a:pt x="0" y="1"/>
                  </a:cubicBezTo>
                  <a:cubicBezTo>
                    <a:pt x="0" y="1"/>
                    <a:pt x="0" y="1"/>
                    <a:pt x="0" y="1"/>
                  </a:cubicBezTo>
                  <a:cubicBezTo>
                    <a:pt x="0" y="1"/>
                    <a:pt x="0" y="2"/>
                    <a:pt x="0" y="2"/>
                  </a:cubicBezTo>
                  <a:cubicBezTo>
                    <a:pt x="0" y="2"/>
                    <a:pt x="0" y="2"/>
                    <a:pt x="0" y="2"/>
                  </a:cubicBezTo>
                  <a:cubicBezTo>
                    <a:pt x="0" y="2"/>
                    <a:pt x="0" y="2"/>
                    <a:pt x="0" y="2"/>
                  </a:cubicBezTo>
                  <a:cubicBezTo>
                    <a:pt x="0" y="3"/>
                    <a:pt x="1" y="3"/>
                    <a:pt x="2" y="3"/>
                  </a:cubicBezTo>
                  <a:cubicBezTo>
                    <a:pt x="2" y="3"/>
                    <a:pt x="2" y="3"/>
                    <a:pt x="2" y="3"/>
                  </a:cubicBezTo>
                  <a:cubicBezTo>
                    <a:pt x="2" y="3"/>
                    <a:pt x="3" y="3"/>
                    <a:pt x="3" y="3"/>
                  </a:cubicBezTo>
                  <a:cubicBezTo>
                    <a:pt x="3" y="3"/>
                    <a:pt x="4" y="3"/>
                    <a:pt x="4" y="2"/>
                  </a:cubicBezTo>
                  <a:cubicBezTo>
                    <a:pt x="4" y="2"/>
                    <a:pt x="4" y="2"/>
                    <a:pt x="4" y="2"/>
                  </a:cubicBezTo>
                  <a:cubicBezTo>
                    <a:pt x="4" y="1"/>
                    <a:pt x="4" y="1"/>
                    <a:pt x="4" y="1"/>
                  </a:cubicBezTo>
                  <a:cubicBezTo>
                    <a:pt x="4" y="1"/>
                    <a:pt x="4" y="1"/>
                    <a:pt x="4" y="1"/>
                  </a:cubicBezTo>
                  <a:cubicBezTo>
                    <a:pt x="3" y="0"/>
                    <a:pt x="3" y="0"/>
                    <a:pt x="3" y="0"/>
                  </a:cubicBezTo>
                  <a:cubicBezTo>
                    <a:pt x="3" y="0"/>
                    <a:pt x="3" y="0"/>
                    <a:pt x="3" y="0"/>
                  </a:cubicBezTo>
                  <a:cubicBezTo>
                    <a:pt x="3" y="0"/>
                    <a:pt x="2"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77" name="Freeform 3262">
              <a:extLst>
                <a:ext uri="{FF2B5EF4-FFF2-40B4-BE49-F238E27FC236}">
                  <a16:creationId xmlns:a16="http://schemas.microsoft.com/office/drawing/2014/main" id="{973A89A4-4622-A308-5BB8-FC5D5BBA892A}"/>
                </a:ext>
              </a:extLst>
            </p:cNvPr>
            <p:cNvSpPr>
              <a:spLocks/>
            </p:cNvSpPr>
            <p:nvPr/>
          </p:nvSpPr>
          <p:spPr bwMode="auto">
            <a:xfrm>
              <a:off x="14294158" y="3944929"/>
              <a:ext cx="27588" cy="24829"/>
            </a:xfrm>
            <a:custGeom>
              <a:avLst/>
              <a:gdLst>
                <a:gd name="T0" fmla="*/ 2 w 4"/>
                <a:gd name="T1" fmla="*/ 0 h 4"/>
                <a:gd name="T2" fmla="*/ 1 w 4"/>
                <a:gd name="T3" fmla="*/ 0 h 4"/>
                <a:gd name="T4" fmla="*/ 0 w 4"/>
                <a:gd name="T5" fmla="*/ 1 h 4"/>
                <a:gd name="T6" fmla="*/ 0 w 4"/>
                <a:gd name="T7" fmla="*/ 1 h 4"/>
                <a:gd name="T8" fmla="*/ 0 w 4"/>
                <a:gd name="T9" fmla="*/ 1 h 4"/>
                <a:gd name="T10" fmla="*/ 0 w 4"/>
                <a:gd name="T11" fmla="*/ 2 h 4"/>
                <a:gd name="T12" fmla="*/ 2 w 4"/>
                <a:gd name="T13" fmla="*/ 4 h 4"/>
                <a:gd name="T14" fmla="*/ 2 w 4"/>
                <a:gd name="T15" fmla="*/ 4 h 4"/>
                <a:gd name="T16" fmla="*/ 4 w 4"/>
                <a:gd name="T17" fmla="*/ 2 h 4"/>
                <a:gd name="T18" fmla="*/ 2 w 4"/>
                <a:gd name="T19" fmla="*/ 0 h 4"/>
                <a:gd name="T20" fmla="*/ 2 w 4"/>
                <a:gd name="T2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4">
                  <a:moveTo>
                    <a:pt x="2" y="0"/>
                  </a:moveTo>
                  <a:cubicBezTo>
                    <a:pt x="1" y="0"/>
                    <a:pt x="1" y="0"/>
                    <a:pt x="1" y="0"/>
                  </a:cubicBezTo>
                  <a:cubicBezTo>
                    <a:pt x="0" y="0"/>
                    <a:pt x="0" y="1"/>
                    <a:pt x="0" y="1"/>
                  </a:cubicBezTo>
                  <a:cubicBezTo>
                    <a:pt x="0" y="1"/>
                    <a:pt x="0" y="1"/>
                    <a:pt x="0" y="1"/>
                  </a:cubicBezTo>
                  <a:cubicBezTo>
                    <a:pt x="0" y="1"/>
                    <a:pt x="0" y="1"/>
                    <a:pt x="0" y="1"/>
                  </a:cubicBezTo>
                  <a:cubicBezTo>
                    <a:pt x="0" y="1"/>
                    <a:pt x="0" y="2"/>
                    <a:pt x="0" y="2"/>
                  </a:cubicBezTo>
                  <a:cubicBezTo>
                    <a:pt x="0" y="3"/>
                    <a:pt x="1" y="3"/>
                    <a:pt x="2" y="4"/>
                  </a:cubicBezTo>
                  <a:cubicBezTo>
                    <a:pt x="2" y="4"/>
                    <a:pt x="2" y="4"/>
                    <a:pt x="2" y="4"/>
                  </a:cubicBezTo>
                  <a:cubicBezTo>
                    <a:pt x="3" y="4"/>
                    <a:pt x="4" y="3"/>
                    <a:pt x="4" y="2"/>
                  </a:cubicBezTo>
                  <a:cubicBezTo>
                    <a:pt x="4" y="1"/>
                    <a:pt x="3"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78" name="Freeform 3263">
              <a:extLst>
                <a:ext uri="{FF2B5EF4-FFF2-40B4-BE49-F238E27FC236}">
                  <a16:creationId xmlns:a16="http://schemas.microsoft.com/office/drawing/2014/main" id="{D3271C6B-C7D4-6F9F-142E-7B021E3A086A}"/>
                </a:ext>
              </a:extLst>
            </p:cNvPr>
            <p:cNvSpPr>
              <a:spLocks/>
            </p:cNvSpPr>
            <p:nvPr/>
          </p:nvSpPr>
          <p:spPr bwMode="auto">
            <a:xfrm>
              <a:off x="13949307" y="3682842"/>
              <a:ext cx="24829" cy="24829"/>
            </a:xfrm>
            <a:custGeom>
              <a:avLst/>
              <a:gdLst>
                <a:gd name="T0" fmla="*/ 2 w 4"/>
                <a:gd name="T1" fmla="*/ 0 h 4"/>
                <a:gd name="T2" fmla="*/ 2 w 4"/>
                <a:gd name="T3" fmla="*/ 0 h 4"/>
                <a:gd name="T4" fmla="*/ 1 w 4"/>
                <a:gd name="T5" fmla="*/ 1 h 4"/>
                <a:gd name="T6" fmla="*/ 0 w 4"/>
                <a:gd name="T7" fmla="*/ 1 h 4"/>
                <a:gd name="T8" fmla="*/ 0 w 4"/>
                <a:gd name="T9" fmla="*/ 2 h 4"/>
                <a:gd name="T10" fmla="*/ 0 w 4"/>
                <a:gd name="T11" fmla="*/ 3 h 4"/>
                <a:gd name="T12" fmla="*/ 0 w 4"/>
                <a:gd name="T13" fmla="*/ 3 h 4"/>
                <a:gd name="T14" fmla="*/ 2 w 4"/>
                <a:gd name="T15" fmla="*/ 4 h 4"/>
                <a:gd name="T16" fmla="*/ 2 w 4"/>
                <a:gd name="T17" fmla="*/ 4 h 4"/>
                <a:gd name="T18" fmla="*/ 2 w 4"/>
                <a:gd name="T19" fmla="*/ 4 h 4"/>
                <a:gd name="T20" fmla="*/ 3 w 4"/>
                <a:gd name="T21" fmla="*/ 4 h 4"/>
                <a:gd name="T22" fmla="*/ 3 w 4"/>
                <a:gd name="T23" fmla="*/ 4 h 4"/>
                <a:gd name="T24" fmla="*/ 4 w 4"/>
                <a:gd name="T25" fmla="*/ 3 h 4"/>
                <a:gd name="T26" fmla="*/ 4 w 4"/>
                <a:gd name="T27" fmla="*/ 3 h 4"/>
                <a:gd name="T28" fmla="*/ 2 w 4"/>
                <a:gd name="T29" fmla="*/ 0 h 4"/>
                <a:gd name="T30" fmla="*/ 2 w 4"/>
                <a:gd name="T31" fmla="*/ 0 h 4"/>
                <a:gd name="T32" fmla="*/ 2 w 4"/>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4">
                  <a:moveTo>
                    <a:pt x="2" y="0"/>
                  </a:moveTo>
                  <a:cubicBezTo>
                    <a:pt x="2" y="0"/>
                    <a:pt x="2" y="0"/>
                    <a:pt x="2" y="0"/>
                  </a:cubicBezTo>
                  <a:cubicBezTo>
                    <a:pt x="1" y="0"/>
                    <a:pt x="1" y="1"/>
                    <a:pt x="1" y="1"/>
                  </a:cubicBezTo>
                  <a:cubicBezTo>
                    <a:pt x="0" y="1"/>
                    <a:pt x="0" y="1"/>
                    <a:pt x="0" y="1"/>
                  </a:cubicBezTo>
                  <a:cubicBezTo>
                    <a:pt x="0" y="1"/>
                    <a:pt x="0" y="2"/>
                    <a:pt x="0" y="2"/>
                  </a:cubicBezTo>
                  <a:cubicBezTo>
                    <a:pt x="0" y="2"/>
                    <a:pt x="0" y="3"/>
                    <a:pt x="0" y="3"/>
                  </a:cubicBezTo>
                  <a:cubicBezTo>
                    <a:pt x="0" y="3"/>
                    <a:pt x="0" y="3"/>
                    <a:pt x="0" y="3"/>
                  </a:cubicBezTo>
                  <a:cubicBezTo>
                    <a:pt x="1" y="4"/>
                    <a:pt x="1" y="4"/>
                    <a:pt x="2" y="4"/>
                  </a:cubicBezTo>
                  <a:cubicBezTo>
                    <a:pt x="2" y="4"/>
                    <a:pt x="2" y="4"/>
                    <a:pt x="2" y="4"/>
                  </a:cubicBezTo>
                  <a:cubicBezTo>
                    <a:pt x="2" y="4"/>
                    <a:pt x="2" y="4"/>
                    <a:pt x="2" y="4"/>
                  </a:cubicBezTo>
                  <a:cubicBezTo>
                    <a:pt x="2" y="4"/>
                    <a:pt x="3" y="4"/>
                    <a:pt x="3" y="4"/>
                  </a:cubicBezTo>
                  <a:cubicBezTo>
                    <a:pt x="3" y="4"/>
                    <a:pt x="3" y="4"/>
                    <a:pt x="3" y="4"/>
                  </a:cubicBezTo>
                  <a:cubicBezTo>
                    <a:pt x="3" y="3"/>
                    <a:pt x="4" y="3"/>
                    <a:pt x="4" y="3"/>
                  </a:cubicBezTo>
                  <a:cubicBezTo>
                    <a:pt x="4" y="3"/>
                    <a:pt x="4" y="3"/>
                    <a:pt x="4" y="3"/>
                  </a:cubicBezTo>
                  <a:cubicBezTo>
                    <a:pt x="4" y="2"/>
                    <a:pt x="3" y="1"/>
                    <a:pt x="2" y="0"/>
                  </a:cubicBezTo>
                  <a:cubicBezTo>
                    <a:pt x="2" y="0"/>
                    <a:pt x="2"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79" name="Freeform 3264">
              <a:extLst>
                <a:ext uri="{FF2B5EF4-FFF2-40B4-BE49-F238E27FC236}">
                  <a16:creationId xmlns:a16="http://schemas.microsoft.com/office/drawing/2014/main" id="{4A96EC79-7C1D-DB18-33DC-A8F0D09F3388}"/>
                </a:ext>
              </a:extLst>
            </p:cNvPr>
            <p:cNvSpPr>
              <a:spLocks/>
            </p:cNvSpPr>
            <p:nvPr/>
          </p:nvSpPr>
          <p:spPr bwMode="auto">
            <a:xfrm>
              <a:off x="13529967" y="3222121"/>
              <a:ext cx="30347" cy="22070"/>
            </a:xfrm>
            <a:custGeom>
              <a:avLst/>
              <a:gdLst>
                <a:gd name="T0" fmla="*/ 2 w 5"/>
                <a:gd name="T1" fmla="*/ 0 h 3"/>
                <a:gd name="T2" fmla="*/ 0 w 5"/>
                <a:gd name="T3" fmla="*/ 1 h 3"/>
                <a:gd name="T4" fmla="*/ 1 w 5"/>
                <a:gd name="T5" fmla="*/ 3 h 3"/>
                <a:gd name="T6" fmla="*/ 2 w 5"/>
                <a:gd name="T7" fmla="*/ 3 h 3"/>
                <a:gd name="T8" fmla="*/ 2 w 5"/>
                <a:gd name="T9" fmla="*/ 3 h 3"/>
                <a:gd name="T10" fmla="*/ 2 w 5"/>
                <a:gd name="T11" fmla="*/ 3 h 3"/>
                <a:gd name="T12" fmla="*/ 2 w 5"/>
                <a:gd name="T13" fmla="*/ 3 h 3"/>
                <a:gd name="T14" fmla="*/ 2 w 5"/>
                <a:gd name="T15" fmla="*/ 3 h 3"/>
                <a:gd name="T16" fmla="*/ 3 w 5"/>
                <a:gd name="T17" fmla="*/ 3 h 3"/>
                <a:gd name="T18" fmla="*/ 4 w 5"/>
                <a:gd name="T19" fmla="*/ 3 h 3"/>
                <a:gd name="T20" fmla="*/ 4 w 5"/>
                <a:gd name="T21" fmla="*/ 2 h 3"/>
                <a:gd name="T22" fmla="*/ 3 w 5"/>
                <a:gd name="T23" fmla="*/ 0 h 3"/>
                <a:gd name="T24" fmla="*/ 2 w 5"/>
                <a:gd name="T25"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3">
                  <a:moveTo>
                    <a:pt x="2" y="0"/>
                  </a:moveTo>
                  <a:cubicBezTo>
                    <a:pt x="1" y="0"/>
                    <a:pt x="1" y="0"/>
                    <a:pt x="0" y="1"/>
                  </a:cubicBezTo>
                  <a:cubicBezTo>
                    <a:pt x="0" y="2"/>
                    <a:pt x="1" y="3"/>
                    <a:pt x="1" y="3"/>
                  </a:cubicBezTo>
                  <a:cubicBezTo>
                    <a:pt x="1" y="3"/>
                    <a:pt x="2" y="3"/>
                    <a:pt x="2" y="3"/>
                  </a:cubicBezTo>
                  <a:cubicBezTo>
                    <a:pt x="2" y="3"/>
                    <a:pt x="2" y="3"/>
                    <a:pt x="2" y="3"/>
                  </a:cubicBezTo>
                  <a:cubicBezTo>
                    <a:pt x="2" y="3"/>
                    <a:pt x="2" y="3"/>
                    <a:pt x="2" y="3"/>
                  </a:cubicBezTo>
                  <a:cubicBezTo>
                    <a:pt x="2" y="3"/>
                    <a:pt x="2" y="3"/>
                    <a:pt x="2" y="3"/>
                  </a:cubicBezTo>
                  <a:cubicBezTo>
                    <a:pt x="2" y="3"/>
                    <a:pt x="2" y="3"/>
                    <a:pt x="2" y="3"/>
                  </a:cubicBezTo>
                  <a:cubicBezTo>
                    <a:pt x="3" y="3"/>
                    <a:pt x="3" y="3"/>
                    <a:pt x="3" y="3"/>
                  </a:cubicBezTo>
                  <a:cubicBezTo>
                    <a:pt x="3" y="3"/>
                    <a:pt x="3" y="3"/>
                    <a:pt x="4" y="3"/>
                  </a:cubicBezTo>
                  <a:cubicBezTo>
                    <a:pt x="4" y="3"/>
                    <a:pt x="4" y="2"/>
                    <a:pt x="4" y="2"/>
                  </a:cubicBezTo>
                  <a:cubicBezTo>
                    <a:pt x="5" y="1"/>
                    <a:pt x="4" y="0"/>
                    <a:pt x="3" y="0"/>
                  </a:cubicBezTo>
                  <a:cubicBezTo>
                    <a:pt x="3" y="0"/>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80" name="Freeform 3265">
              <a:extLst>
                <a:ext uri="{FF2B5EF4-FFF2-40B4-BE49-F238E27FC236}">
                  <a16:creationId xmlns:a16="http://schemas.microsoft.com/office/drawing/2014/main" id="{B8CFAEF1-B477-86EB-5392-91116BC827F4}"/>
                </a:ext>
              </a:extLst>
            </p:cNvPr>
            <p:cNvSpPr>
              <a:spLocks/>
            </p:cNvSpPr>
            <p:nvPr/>
          </p:nvSpPr>
          <p:spPr bwMode="auto">
            <a:xfrm>
              <a:off x="13240292" y="3768365"/>
              <a:ext cx="27588" cy="24829"/>
            </a:xfrm>
            <a:custGeom>
              <a:avLst/>
              <a:gdLst>
                <a:gd name="T0" fmla="*/ 2 w 4"/>
                <a:gd name="T1" fmla="*/ 0 h 4"/>
                <a:gd name="T2" fmla="*/ 0 w 4"/>
                <a:gd name="T3" fmla="*/ 2 h 4"/>
                <a:gd name="T4" fmla="*/ 0 w 4"/>
                <a:gd name="T5" fmla="*/ 2 h 4"/>
                <a:gd name="T6" fmla="*/ 0 w 4"/>
                <a:gd name="T7" fmla="*/ 2 h 4"/>
                <a:gd name="T8" fmla="*/ 0 w 4"/>
                <a:gd name="T9" fmla="*/ 2 h 4"/>
                <a:gd name="T10" fmla="*/ 0 w 4"/>
                <a:gd name="T11" fmla="*/ 3 h 4"/>
                <a:gd name="T12" fmla="*/ 1 w 4"/>
                <a:gd name="T13" fmla="*/ 4 h 4"/>
                <a:gd name="T14" fmla="*/ 1 w 4"/>
                <a:gd name="T15" fmla="*/ 4 h 4"/>
                <a:gd name="T16" fmla="*/ 1 w 4"/>
                <a:gd name="T17" fmla="*/ 4 h 4"/>
                <a:gd name="T18" fmla="*/ 2 w 4"/>
                <a:gd name="T19" fmla="*/ 4 h 4"/>
                <a:gd name="T20" fmla="*/ 4 w 4"/>
                <a:gd name="T21" fmla="*/ 3 h 4"/>
                <a:gd name="T22" fmla="*/ 4 w 4"/>
                <a:gd name="T23" fmla="*/ 2 h 4"/>
                <a:gd name="T24" fmla="*/ 4 w 4"/>
                <a:gd name="T25" fmla="*/ 2 h 4"/>
                <a:gd name="T26" fmla="*/ 4 w 4"/>
                <a:gd name="T27" fmla="*/ 2 h 4"/>
                <a:gd name="T28" fmla="*/ 3 w 4"/>
                <a:gd name="T29" fmla="*/ 1 h 4"/>
                <a:gd name="T30" fmla="*/ 3 w 4"/>
                <a:gd name="T31" fmla="*/ 1 h 4"/>
                <a:gd name="T32" fmla="*/ 2 w 4"/>
                <a:gd name="T33" fmla="*/ 0 h 4"/>
                <a:gd name="T34" fmla="*/ 2 w 4"/>
                <a:gd name="T35" fmla="*/ 0 h 4"/>
                <a:gd name="T36" fmla="*/ 2 w 4"/>
                <a:gd name="T3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 h="4">
                  <a:moveTo>
                    <a:pt x="2" y="0"/>
                  </a:moveTo>
                  <a:cubicBezTo>
                    <a:pt x="1" y="0"/>
                    <a:pt x="0" y="1"/>
                    <a:pt x="0" y="2"/>
                  </a:cubicBezTo>
                  <a:cubicBezTo>
                    <a:pt x="0" y="2"/>
                    <a:pt x="0" y="2"/>
                    <a:pt x="0" y="2"/>
                  </a:cubicBezTo>
                  <a:cubicBezTo>
                    <a:pt x="0" y="2"/>
                    <a:pt x="0" y="2"/>
                    <a:pt x="0" y="2"/>
                  </a:cubicBezTo>
                  <a:cubicBezTo>
                    <a:pt x="0" y="2"/>
                    <a:pt x="0" y="2"/>
                    <a:pt x="0" y="2"/>
                  </a:cubicBezTo>
                  <a:cubicBezTo>
                    <a:pt x="0" y="3"/>
                    <a:pt x="0" y="3"/>
                    <a:pt x="0" y="3"/>
                  </a:cubicBezTo>
                  <a:cubicBezTo>
                    <a:pt x="0" y="3"/>
                    <a:pt x="0" y="4"/>
                    <a:pt x="1" y="4"/>
                  </a:cubicBezTo>
                  <a:cubicBezTo>
                    <a:pt x="1" y="4"/>
                    <a:pt x="1" y="4"/>
                    <a:pt x="1" y="4"/>
                  </a:cubicBezTo>
                  <a:cubicBezTo>
                    <a:pt x="1" y="4"/>
                    <a:pt x="1" y="4"/>
                    <a:pt x="1" y="4"/>
                  </a:cubicBezTo>
                  <a:cubicBezTo>
                    <a:pt x="1" y="4"/>
                    <a:pt x="2" y="4"/>
                    <a:pt x="2" y="4"/>
                  </a:cubicBezTo>
                  <a:cubicBezTo>
                    <a:pt x="3" y="4"/>
                    <a:pt x="3" y="4"/>
                    <a:pt x="4" y="3"/>
                  </a:cubicBezTo>
                  <a:cubicBezTo>
                    <a:pt x="4" y="2"/>
                    <a:pt x="4" y="2"/>
                    <a:pt x="4" y="2"/>
                  </a:cubicBezTo>
                  <a:cubicBezTo>
                    <a:pt x="4" y="2"/>
                    <a:pt x="4" y="2"/>
                    <a:pt x="4" y="2"/>
                  </a:cubicBezTo>
                  <a:cubicBezTo>
                    <a:pt x="4" y="2"/>
                    <a:pt x="4" y="2"/>
                    <a:pt x="4" y="2"/>
                  </a:cubicBezTo>
                  <a:cubicBezTo>
                    <a:pt x="3" y="1"/>
                    <a:pt x="3" y="1"/>
                    <a:pt x="3" y="1"/>
                  </a:cubicBezTo>
                  <a:cubicBezTo>
                    <a:pt x="3" y="1"/>
                    <a:pt x="3" y="1"/>
                    <a:pt x="3" y="1"/>
                  </a:cubicBezTo>
                  <a:cubicBezTo>
                    <a:pt x="3" y="1"/>
                    <a:pt x="3" y="0"/>
                    <a:pt x="2" y="0"/>
                  </a:cubicBezTo>
                  <a:cubicBezTo>
                    <a:pt x="2" y="0"/>
                    <a:pt x="2"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81" name="Freeform 3266">
              <a:extLst>
                <a:ext uri="{FF2B5EF4-FFF2-40B4-BE49-F238E27FC236}">
                  <a16:creationId xmlns:a16="http://schemas.microsoft.com/office/drawing/2014/main" id="{DF244118-4B8A-929A-B30E-563138BBBE8C}"/>
                </a:ext>
              </a:extLst>
            </p:cNvPr>
            <p:cNvSpPr>
              <a:spLocks/>
            </p:cNvSpPr>
            <p:nvPr/>
          </p:nvSpPr>
          <p:spPr bwMode="auto">
            <a:xfrm>
              <a:off x="12572660" y="3611113"/>
              <a:ext cx="24829" cy="24829"/>
            </a:xfrm>
            <a:custGeom>
              <a:avLst/>
              <a:gdLst>
                <a:gd name="T0" fmla="*/ 2 w 4"/>
                <a:gd name="T1" fmla="*/ 0 h 4"/>
                <a:gd name="T2" fmla="*/ 0 w 4"/>
                <a:gd name="T3" fmla="*/ 1 h 4"/>
                <a:gd name="T4" fmla="*/ 0 w 4"/>
                <a:gd name="T5" fmla="*/ 2 h 4"/>
                <a:gd name="T6" fmla="*/ 0 w 4"/>
                <a:gd name="T7" fmla="*/ 3 h 4"/>
                <a:gd name="T8" fmla="*/ 0 w 4"/>
                <a:gd name="T9" fmla="*/ 3 h 4"/>
                <a:gd name="T10" fmla="*/ 1 w 4"/>
                <a:gd name="T11" fmla="*/ 3 h 4"/>
                <a:gd name="T12" fmla="*/ 1 w 4"/>
                <a:gd name="T13" fmla="*/ 3 h 4"/>
                <a:gd name="T14" fmla="*/ 1 w 4"/>
                <a:gd name="T15" fmla="*/ 3 h 4"/>
                <a:gd name="T16" fmla="*/ 2 w 4"/>
                <a:gd name="T17" fmla="*/ 4 h 4"/>
                <a:gd name="T18" fmla="*/ 2 w 4"/>
                <a:gd name="T19" fmla="*/ 4 h 4"/>
                <a:gd name="T20" fmla="*/ 3 w 4"/>
                <a:gd name="T21" fmla="*/ 4 h 4"/>
                <a:gd name="T22" fmla="*/ 3 w 4"/>
                <a:gd name="T23" fmla="*/ 3 h 4"/>
                <a:gd name="T24" fmla="*/ 4 w 4"/>
                <a:gd name="T25" fmla="*/ 2 h 4"/>
                <a:gd name="T26" fmla="*/ 4 w 4"/>
                <a:gd name="T27" fmla="*/ 2 h 4"/>
                <a:gd name="T28" fmla="*/ 4 w 4"/>
                <a:gd name="T29" fmla="*/ 2 h 4"/>
                <a:gd name="T30" fmla="*/ 2 w 4"/>
                <a:gd name="T31" fmla="*/ 0 h 4"/>
                <a:gd name="T32" fmla="*/ 2 w 4"/>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4">
                  <a:moveTo>
                    <a:pt x="2" y="0"/>
                  </a:moveTo>
                  <a:cubicBezTo>
                    <a:pt x="1" y="0"/>
                    <a:pt x="0" y="0"/>
                    <a:pt x="0" y="1"/>
                  </a:cubicBezTo>
                  <a:cubicBezTo>
                    <a:pt x="0" y="2"/>
                    <a:pt x="0" y="2"/>
                    <a:pt x="0" y="2"/>
                  </a:cubicBezTo>
                  <a:cubicBezTo>
                    <a:pt x="0" y="2"/>
                    <a:pt x="0" y="2"/>
                    <a:pt x="0" y="3"/>
                  </a:cubicBezTo>
                  <a:cubicBezTo>
                    <a:pt x="0" y="3"/>
                    <a:pt x="0" y="3"/>
                    <a:pt x="0" y="3"/>
                  </a:cubicBezTo>
                  <a:cubicBezTo>
                    <a:pt x="0" y="3"/>
                    <a:pt x="0" y="3"/>
                    <a:pt x="1" y="3"/>
                  </a:cubicBezTo>
                  <a:cubicBezTo>
                    <a:pt x="1" y="3"/>
                    <a:pt x="1" y="3"/>
                    <a:pt x="1" y="3"/>
                  </a:cubicBezTo>
                  <a:cubicBezTo>
                    <a:pt x="1" y="3"/>
                    <a:pt x="1" y="3"/>
                    <a:pt x="1" y="3"/>
                  </a:cubicBezTo>
                  <a:cubicBezTo>
                    <a:pt x="1" y="3"/>
                    <a:pt x="1" y="4"/>
                    <a:pt x="2" y="4"/>
                  </a:cubicBezTo>
                  <a:cubicBezTo>
                    <a:pt x="2" y="4"/>
                    <a:pt x="2" y="4"/>
                    <a:pt x="2" y="4"/>
                  </a:cubicBezTo>
                  <a:cubicBezTo>
                    <a:pt x="2" y="4"/>
                    <a:pt x="3" y="4"/>
                    <a:pt x="3" y="4"/>
                  </a:cubicBezTo>
                  <a:cubicBezTo>
                    <a:pt x="3" y="4"/>
                    <a:pt x="3" y="3"/>
                    <a:pt x="3" y="3"/>
                  </a:cubicBezTo>
                  <a:cubicBezTo>
                    <a:pt x="3" y="3"/>
                    <a:pt x="4" y="3"/>
                    <a:pt x="4" y="2"/>
                  </a:cubicBezTo>
                  <a:cubicBezTo>
                    <a:pt x="4" y="2"/>
                    <a:pt x="4" y="2"/>
                    <a:pt x="4" y="2"/>
                  </a:cubicBezTo>
                  <a:cubicBezTo>
                    <a:pt x="4" y="2"/>
                    <a:pt x="4" y="2"/>
                    <a:pt x="4" y="2"/>
                  </a:cubicBezTo>
                  <a:cubicBezTo>
                    <a:pt x="4" y="1"/>
                    <a:pt x="3"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82" name="Freeform 3267">
              <a:extLst>
                <a:ext uri="{FF2B5EF4-FFF2-40B4-BE49-F238E27FC236}">
                  <a16:creationId xmlns:a16="http://schemas.microsoft.com/office/drawing/2014/main" id="{40B3E024-BE28-63D1-2438-1FF9E0BBBAED}"/>
                </a:ext>
              </a:extLst>
            </p:cNvPr>
            <p:cNvSpPr>
              <a:spLocks/>
            </p:cNvSpPr>
            <p:nvPr/>
          </p:nvSpPr>
          <p:spPr bwMode="auto">
            <a:xfrm>
              <a:off x="11496724" y="2882787"/>
              <a:ext cx="52417" cy="52417"/>
            </a:xfrm>
            <a:custGeom>
              <a:avLst/>
              <a:gdLst>
                <a:gd name="T0" fmla="*/ 4 w 8"/>
                <a:gd name="T1" fmla="*/ 0 h 8"/>
                <a:gd name="T2" fmla="*/ 2 w 8"/>
                <a:gd name="T3" fmla="*/ 1 h 8"/>
                <a:gd name="T4" fmla="*/ 1 w 8"/>
                <a:gd name="T5" fmla="*/ 3 h 8"/>
                <a:gd name="T6" fmla="*/ 1 w 8"/>
                <a:gd name="T7" fmla="*/ 3 h 8"/>
                <a:gd name="T8" fmla="*/ 1 w 8"/>
                <a:gd name="T9" fmla="*/ 5 h 8"/>
                <a:gd name="T10" fmla="*/ 1 w 8"/>
                <a:gd name="T11" fmla="*/ 5 h 8"/>
                <a:gd name="T12" fmla="*/ 1 w 8"/>
                <a:gd name="T13" fmla="*/ 6 h 8"/>
                <a:gd name="T14" fmla="*/ 3 w 8"/>
                <a:gd name="T15" fmla="*/ 7 h 8"/>
                <a:gd name="T16" fmla="*/ 3 w 8"/>
                <a:gd name="T17" fmla="*/ 7 h 8"/>
                <a:gd name="T18" fmla="*/ 4 w 8"/>
                <a:gd name="T19" fmla="*/ 8 h 8"/>
                <a:gd name="T20" fmla="*/ 6 w 8"/>
                <a:gd name="T21" fmla="*/ 7 h 8"/>
                <a:gd name="T22" fmla="*/ 7 w 8"/>
                <a:gd name="T23" fmla="*/ 6 h 8"/>
                <a:gd name="T24" fmla="*/ 7 w 8"/>
                <a:gd name="T25" fmla="*/ 5 h 8"/>
                <a:gd name="T26" fmla="*/ 7 w 8"/>
                <a:gd name="T27" fmla="*/ 3 h 8"/>
                <a:gd name="T28" fmla="*/ 7 w 8"/>
                <a:gd name="T29" fmla="*/ 3 h 8"/>
                <a:gd name="T30" fmla="*/ 7 w 8"/>
                <a:gd name="T31" fmla="*/ 2 h 8"/>
                <a:gd name="T32" fmla="*/ 4 w 8"/>
                <a:gd name="T33"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 h="8">
                  <a:moveTo>
                    <a:pt x="4" y="0"/>
                  </a:moveTo>
                  <a:cubicBezTo>
                    <a:pt x="3" y="0"/>
                    <a:pt x="3" y="1"/>
                    <a:pt x="2" y="1"/>
                  </a:cubicBezTo>
                  <a:cubicBezTo>
                    <a:pt x="1" y="2"/>
                    <a:pt x="1" y="2"/>
                    <a:pt x="1" y="3"/>
                  </a:cubicBezTo>
                  <a:cubicBezTo>
                    <a:pt x="1" y="3"/>
                    <a:pt x="1" y="3"/>
                    <a:pt x="1" y="3"/>
                  </a:cubicBezTo>
                  <a:cubicBezTo>
                    <a:pt x="1" y="4"/>
                    <a:pt x="0" y="4"/>
                    <a:pt x="1" y="5"/>
                  </a:cubicBezTo>
                  <a:cubicBezTo>
                    <a:pt x="1" y="5"/>
                    <a:pt x="1" y="5"/>
                    <a:pt x="1" y="5"/>
                  </a:cubicBezTo>
                  <a:cubicBezTo>
                    <a:pt x="1" y="5"/>
                    <a:pt x="1" y="6"/>
                    <a:pt x="1" y="6"/>
                  </a:cubicBezTo>
                  <a:cubicBezTo>
                    <a:pt x="2" y="7"/>
                    <a:pt x="2" y="7"/>
                    <a:pt x="3" y="7"/>
                  </a:cubicBezTo>
                  <a:cubicBezTo>
                    <a:pt x="3" y="7"/>
                    <a:pt x="3" y="7"/>
                    <a:pt x="3" y="7"/>
                  </a:cubicBezTo>
                  <a:cubicBezTo>
                    <a:pt x="3" y="7"/>
                    <a:pt x="4" y="8"/>
                    <a:pt x="4" y="8"/>
                  </a:cubicBezTo>
                  <a:cubicBezTo>
                    <a:pt x="5" y="8"/>
                    <a:pt x="5" y="7"/>
                    <a:pt x="6" y="7"/>
                  </a:cubicBezTo>
                  <a:cubicBezTo>
                    <a:pt x="6" y="7"/>
                    <a:pt x="7" y="6"/>
                    <a:pt x="7" y="6"/>
                  </a:cubicBezTo>
                  <a:cubicBezTo>
                    <a:pt x="7" y="6"/>
                    <a:pt x="7" y="6"/>
                    <a:pt x="7" y="5"/>
                  </a:cubicBezTo>
                  <a:cubicBezTo>
                    <a:pt x="8" y="5"/>
                    <a:pt x="8" y="4"/>
                    <a:pt x="7" y="3"/>
                  </a:cubicBezTo>
                  <a:cubicBezTo>
                    <a:pt x="7" y="3"/>
                    <a:pt x="7" y="3"/>
                    <a:pt x="7" y="3"/>
                  </a:cubicBezTo>
                  <a:cubicBezTo>
                    <a:pt x="7" y="3"/>
                    <a:pt x="7" y="2"/>
                    <a:pt x="7" y="2"/>
                  </a:cubicBezTo>
                  <a:cubicBezTo>
                    <a:pt x="6" y="1"/>
                    <a:pt x="5"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83" name="Freeform 3268">
              <a:extLst>
                <a:ext uri="{FF2B5EF4-FFF2-40B4-BE49-F238E27FC236}">
                  <a16:creationId xmlns:a16="http://schemas.microsoft.com/office/drawing/2014/main" id="{FEBD189C-874F-4FA1-6F98-48795552F1C4}"/>
                </a:ext>
              </a:extLst>
            </p:cNvPr>
            <p:cNvSpPr>
              <a:spLocks/>
            </p:cNvSpPr>
            <p:nvPr/>
          </p:nvSpPr>
          <p:spPr bwMode="auto">
            <a:xfrm>
              <a:off x="10823575" y="2645529"/>
              <a:ext cx="52417" cy="46900"/>
            </a:xfrm>
            <a:custGeom>
              <a:avLst/>
              <a:gdLst>
                <a:gd name="T0" fmla="*/ 4 w 8"/>
                <a:gd name="T1" fmla="*/ 0 h 7"/>
                <a:gd name="T2" fmla="*/ 2 w 8"/>
                <a:gd name="T3" fmla="*/ 1 h 7"/>
                <a:gd name="T4" fmla="*/ 2 w 8"/>
                <a:gd name="T5" fmla="*/ 1 h 7"/>
                <a:gd name="T6" fmla="*/ 2 w 8"/>
                <a:gd name="T7" fmla="*/ 1 h 7"/>
                <a:gd name="T8" fmla="*/ 1 w 8"/>
                <a:gd name="T9" fmla="*/ 5 h 7"/>
                <a:gd name="T10" fmla="*/ 4 w 8"/>
                <a:gd name="T11" fmla="*/ 7 h 7"/>
                <a:gd name="T12" fmla="*/ 4 w 8"/>
                <a:gd name="T13" fmla="*/ 7 h 7"/>
                <a:gd name="T14" fmla="*/ 4 w 8"/>
                <a:gd name="T15" fmla="*/ 7 h 7"/>
                <a:gd name="T16" fmla="*/ 6 w 8"/>
                <a:gd name="T17" fmla="*/ 6 h 7"/>
                <a:gd name="T18" fmla="*/ 7 w 8"/>
                <a:gd name="T19" fmla="*/ 6 h 7"/>
                <a:gd name="T20" fmla="*/ 7 w 8"/>
                <a:gd name="T21" fmla="*/ 5 h 7"/>
                <a:gd name="T22" fmla="*/ 7 w 8"/>
                <a:gd name="T23" fmla="*/ 5 h 7"/>
                <a:gd name="T24" fmla="*/ 8 w 8"/>
                <a:gd name="T25" fmla="*/ 4 h 7"/>
                <a:gd name="T26" fmla="*/ 7 w 8"/>
                <a:gd name="T27" fmla="*/ 1 h 7"/>
                <a:gd name="T28" fmla="*/ 6 w 8"/>
                <a:gd name="T29" fmla="*/ 0 h 7"/>
                <a:gd name="T30" fmla="*/ 5 w 8"/>
                <a:gd name="T31" fmla="*/ 0 h 7"/>
                <a:gd name="T32" fmla="*/ 4 w 8"/>
                <a:gd name="T33"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 h="7">
                  <a:moveTo>
                    <a:pt x="4" y="0"/>
                  </a:moveTo>
                  <a:cubicBezTo>
                    <a:pt x="3" y="0"/>
                    <a:pt x="3" y="0"/>
                    <a:pt x="2" y="1"/>
                  </a:cubicBezTo>
                  <a:cubicBezTo>
                    <a:pt x="2" y="1"/>
                    <a:pt x="2" y="1"/>
                    <a:pt x="2" y="1"/>
                  </a:cubicBezTo>
                  <a:cubicBezTo>
                    <a:pt x="2" y="1"/>
                    <a:pt x="2" y="1"/>
                    <a:pt x="2" y="1"/>
                  </a:cubicBezTo>
                  <a:cubicBezTo>
                    <a:pt x="0" y="2"/>
                    <a:pt x="0" y="4"/>
                    <a:pt x="1" y="5"/>
                  </a:cubicBezTo>
                  <a:cubicBezTo>
                    <a:pt x="2" y="6"/>
                    <a:pt x="3" y="7"/>
                    <a:pt x="4" y="7"/>
                  </a:cubicBezTo>
                  <a:cubicBezTo>
                    <a:pt x="4" y="7"/>
                    <a:pt x="4" y="7"/>
                    <a:pt x="4" y="7"/>
                  </a:cubicBezTo>
                  <a:cubicBezTo>
                    <a:pt x="4" y="7"/>
                    <a:pt x="4" y="7"/>
                    <a:pt x="4" y="7"/>
                  </a:cubicBezTo>
                  <a:cubicBezTo>
                    <a:pt x="5" y="7"/>
                    <a:pt x="6" y="7"/>
                    <a:pt x="6" y="6"/>
                  </a:cubicBezTo>
                  <a:cubicBezTo>
                    <a:pt x="6" y="6"/>
                    <a:pt x="7" y="6"/>
                    <a:pt x="7" y="6"/>
                  </a:cubicBezTo>
                  <a:cubicBezTo>
                    <a:pt x="7" y="5"/>
                    <a:pt x="7" y="5"/>
                    <a:pt x="7" y="5"/>
                  </a:cubicBezTo>
                  <a:cubicBezTo>
                    <a:pt x="7" y="5"/>
                    <a:pt x="7" y="5"/>
                    <a:pt x="7" y="5"/>
                  </a:cubicBezTo>
                  <a:cubicBezTo>
                    <a:pt x="7" y="5"/>
                    <a:pt x="7" y="5"/>
                    <a:pt x="8" y="4"/>
                  </a:cubicBezTo>
                  <a:cubicBezTo>
                    <a:pt x="8" y="3"/>
                    <a:pt x="8" y="2"/>
                    <a:pt x="7" y="1"/>
                  </a:cubicBezTo>
                  <a:cubicBezTo>
                    <a:pt x="7" y="1"/>
                    <a:pt x="6" y="0"/>
                    <a:pt x="6" y="0"/>
                  </a:cubicBezTo>
                  <a:cubicBezTo>
                    <a:pt x="5" y="0"/>
                    <a:pt x="5" y="0"/>
                    <a:pt x="5" y="0"/>
                  </a:cubicBezTo>
                  <a:cubicBezTo>
                    <a:pt x="5" y="0"/>
                    <a:pt x="4"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84" name="Freeform 3269">
              <a:extLst>
                <a:ext uri="{FF2B5EF4-FFF2-40B4-BE49-F238E27FC236}">
                  <a16:creationId xmlns:a16="http://schemas.microsoft.com/office/drawing/2014/main" id="{5115C229-241B-3EFE-1280-2D9EEE59D80F}"/>
                </a:ext>
              </a:extLst>
            </p:cNvPr>
            <p:cNvSpPr>
              <a:spLocks/>
            </p:cNvSpPr>
            <p:nvPr/>
          </p:nvSpPr>
          <p:spPr bwMode="auto">
            <a:xfrm>
              <a:off x="11400166" y="3191774"/>
              <a:ext cx="38623" cy="38623"/>
            </a:xfrm>
            <a:custGeom>
              <a:avLst/>
              <a:gdLst>
                <a:gd name="T0" fmla="*/ 3 w 6"/>
                <a:gd name="T1" fmla="*/ 0 h 6"/>
                <a:gd name="T2" fmla="*/ 2 w 6"/>
                <a:gd name="T3" fmla="*/ 1 h 6"/>
                <a:gd name="T4" fmla="*/ 1 w 6"/>
                <a:gd name="T5" fmla="*/ 5 h 6"/>
                <a:gd name="T6" fmla="*/ 3 w 6"/>
                <a:gd name="T7" fmla="*/ 6 h 6"/>
                <a:gd name="T8" fmla="*/ 5 w 6"/>
                <a:gd name="T9" fmla="*/ 5 h 6"/>
                <a:gd name="T10" fmla="*/ 6 w 6"/>
                <a:gd name="T11" fmla="*/ 4 h 6"/>
                <a:gd name="T12" fmla="*/ 6 w 6"/>
                <a:gd name="T13" fmla="*/ 4 h 6"/>
                <a:gd name="T14" fmla="*/ 6 w 6"/>
                <a:gd name="T15" fmla="*/ 1 h 6"/>
                <a:gd name="T16" fmla="*/ 6 w 6"/>
                <a:gd name="T17" fmla="*/ 1 h 6"/>
                <a:gd name="T18" fmla="*/ 5 w 6"/>
                <a:gd name="T19" fmla="*/ 1 h 6"/>
                <a:gd name="T20" fmla="*/ 5 w 6"/>
                <a:gd name="T21" fmla="*/ 0 h 6"/>
                <a:gd name="T22" fmla="*/ 4 w 6"/>
                <a:gd name="T23" fmla="*/ 0 h 6"/>
                <a:gd name="T24" fmla="*/ 3 w 6"/>
                <a:gd name="T2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6">
                  <a:moveTo>
                    <a:pt x="3" y="0"/>
                  </a:moveTo>
                  <a:cubicBezTo>
                    <a:pt x="3" y="0"/>
                    <a:pt x="2" y="0"/>
                    <a:pt x="2" y="1"/>
                  </a:cubicBezTo>
                  <a:cubicBezTo>
                    <a:pt x="1" y="2"/>
                    <a:pt x="0" y="3"/>
                    <a:pt x="1" y="5"/>
                  </a:cubicBezTo>
                  <a:cubicBezTo>
                    <a:pt x="2" y="5"/>
                    <a:pt x="3" y="6"/>
                    <a:pt x="3" y="6"/>
                  </a:cubicBezTo>
                  <a:cubicBezTo>
                    <a:pt x="4" y="6"/>
                    <a:pt x="5" y="6"/>
                    <a:pt x="5" y="5"/>
                  </a:cubicBezTo>
                  <a:cubicBezTo>
                    <a:pt x="5" y="5"/>
                    <a:pt x="6" y="5"/>
                    <a:pt x="6" y="4"/>
                  </a:cubicBezTo>
                  <a:cubicBezTo>
                    <a:pt x="6" y="4"/>
                    <a:pt x="6" y="4"/>
                    <a:pt x="6" y="4"/>
                  </a:cubicBezTo>
                  <a:cubicBezTo>
                    <a:pt x="6" y="3"/>
                    <a:pt x="6" y="2"/>
                    <a:pt x="6" y="1"/>
                  </a:cubicBezTo>
                  <a:cubicBezTo>
                    <a:pt x="6" y="1"/>
                    <a:pt x="6" y="1"/>
                    <a:pt x="6" y="1"/>
                  </a:cubicBezTo>
                  <a:cubicBezTo>
                    <a:pt x="6" y="1"/>
                    <a:pt x="5" y="1"/>
                    <a:pt x="5" y="1"/>
                  </a:cubicBezTo>
                  <a:cubicBezTo>
                    <a:pt x="5" y="1"/>
                    <a:pt x="5" y="1"/>
                    <a:pt x="5" y="0"/>
                  </a:cubicBezTo>
                  <a:cubicBezTo>
                    <a:pt x="4" y="0"/>
                    <a:pt x="4" y="0"/>
                    <a:pt x="4" y="0"/>
                  </a:cubicBezTo>
                  <a:cubicBezTo>
                    <a:pt x="4" y="0"/>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85" name="Freeform 3270">
              <a:extLst>
                <a:ext uri="{FF2B5EF4-FFF2-40B4-BE49-F238E27FC236}">
                  <a16:creationId xmlns:a16="http://schemas.microsoft.com/office/drawing/2014/main" id="{AABAF644-7DA1-35B1-7765-44418811EAF0}"/>
                </a:ext>
              </a:extLst>
            </p:cNvPr>
            <p:cNvSpPr>
              <a:spLocks/>
            </p:cNvSpPr>
            <p:nvPr/>
          </p:nvSpPr>
          <p:spPr bwMode="auto">
            <a:xfrm>
              <a:off x="10834610" y="3131080"/>
              <a:ext cx="41382" cy="38623"/>
            </a:xfrm>
            <a:custGeom>
              <a:avLst/>
              <a:gdLst>
                <a:gd name="T0" fmla="*/ 3 w 6"/>
                <a:gd name="T1" fmla="*/ 0 h 6"/>
                <a:gd name="T2" fmla="*/ 2 w 6"/>
                <a:gd name="T3" fmla="*/ 0 h 6"/>
                <a:gd name="T4" fmla="*/ 1 w 6"/>
                <a:gd name="T5" fmla="*/ 1 h 6"/>
                <a:gd name="T6" fmla="*/ 0 w 6"/>
                <a:gd name="T7" fmla="*/ 5 h 6"/>
                <a:gd name="T8" fmla="*/ 3 w 6"/>
                <a:gd name="T9" fmla="*/ 6 h 6"/>
                <a:gd name="T10" fmla="*/ 4 w 6"/>
                <a:gd name="T11" fmla="*/ 5 h 6"/>
                <a:gd name="T12" fmla="*/ 5 w 6"/>
                <a:gd name="T13" fmla="*/ 2 h 6"/>
                <a:gd name="T14" fmla="*/ 5 w 6"/>
                <a:gd name="T15" fmla="*/ 2 h 6"/>
                <a:gd name="T16" fmla="*/ 5 w 6"/>
                <a:gd name="T17" fmla="*/ 2 h 6"/>
                <a:gd name="T18" fmla="*/ 3 w 6"/>
                <a:gd name="T19" fmla="*/ 0 h 6"/>
                <a:gd name="T20" fmla="*/ 3 w 6"/>
                <a:gd name="T2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6">
                  <a:moveTo>
                    <a:pt x="3" y="0"/>
                  </a:moveTo>
                  <a:cubicBezTo>
                    <a:pt x="3" y="0"/>
                    <a:pt x="2" y="0"/>
                    <a:pt x="2" y="0"/>
                  </a:cubicBezTo>
                  <a:cubicBezTo>
                    <a:pt x="2" y="0"/>
                    <a:pt x="1" y="1"/>
                    <a:pt x="1" y="1"/>
                  </a:cubicBezTo>
                  <a:cubicBezTo>
                    <a:pt x="0" y="2"/>
                    <a:pt x="0" y="3"/>
                    <a:pt x="0" y="5"/>
                  </a:cubicBezTo>
                  <a:cubicBezTo>
                    <a:pt x="1" y="5"/>
                    <a:pt x="2" y="6"/>
                    <a:pt x="3" y="6"/>
                  </a:cubicBezTo>
                  <a:cubicBezTo>
                    <a:pt x="3" y="6"/>
                    <a:pt x="4" y="6"/>
                    <a:pt x="4" y="5"/>
                  </a:cubicBezTo>
                  <a:cubicBezTo>
                    <a:pt x="5" y="5"/>
                    <a:pt x="6" y="3"/>
                    <a:pt x="5" y="2"/>
                  </a:cubicBezTo>
                  <a:cubicBezTo>
                    <a:pt x="5" y="2"/>
                    <a:pt x="5" y="2"/>
                    <a:pt x="5" y="2"/>
                  </a:cubicBezTo>
                  <a:cubicBezTo>
                    <a:pt x="5" y="2"/>
                    <a:pt x="5" y="2"/>
                    <a:pt x="5" y="2"/>
                  </a:cubicBezTo>
                  <a:cubicBezTo>
                    <a:pt x="4" y="1"/>
                    <a:pt x="4" y="0"/>
                    <a:pt x="3" y="0"/>
                  </a:cubicBezTo>
                  <a:cubicBezTo>
                    <a:pt x="3"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86" name="Freeform 3271">
              <a:extLst>
                <a:ext uri="{FF2B5EF4-FFF2-40B4-BE49-F238E27FC236}">
                  <a16:creationId xmlns:a16="http://schemas.microsoft.com/office/drawing/2014/main" id="{FA2F5441-697E-FFCE-881F-AF133A7166A2}"/>
                </a:ext>
              </a:extLst>
            </p:cNvPr>
            <p:cNvSpPr>
              <a:spLocks/>
            </p:cNvSpPr>
            <p:nvPr/>
          </p:nvSpPr>
          <p:spPr bwMode="auto">
            <a:xfrm>
              <a:off x="12048486" y="3249709"/>
              <a:ext cx="38623" cy="38623"/>
            </a:xfrm>
            <a:custGeom>
              <a:avLst/>
              <a:gdLst>
                <a:gd name="T0" fmla="*/ 3 w 6"/>
                <a:gd name="T1" fmla="*/ 0 h 6"/>
                <a:gd name="T2" fmla="*/ 2 w 6"/>
                <a:gd name="T3" fmla="*/ 1 h 6"/>
                <a:gd name="T4" fmla="*/ 1 w 6"/>
                <a:gd name="T5" fmla="*/ 2 h 6"/>
                <a:gd name="T6" fmla="*/ 1 w 6"/>
                <a:gd name="T7" fmla="*/ 2 h 6"/>
                <a:gd name="T8" fmla="*/ 0 w 6"/>
                <a:gd name="T9" fmla="*/ 3 h 6"/>
                <a:gd name="T10" fmla="*/ 1 w 6"/>
                <a:gd name="T11" fmla="*/ 4 h 6"/>
                <a:gd name="T12" fmla="*/ 1 w 6"/>
                <a:gd name="T13" fmla="*/ 4 h 6"/>
                <a:gd name="T14" fmla="*/ 1 w 6"/>
                <a:gd name="T15" fmla="*/ 5 h 6"/>
                <a:gd name="T16" fmla="*/ 1 w 6"/>
                <a:gd name="T17" fmla="*/ 5 h 6"/>
                <a:gd name="T18" fmla="*/ 2 w 6"/>
                <a:gd name="T19" fmla="*/ 6 h 6"/>
                <a:gd name="T20" fmla="*/ 3 w 6"/>
                <a:gd name="T21" fmla="*/ 6 h 6"/>
                <a:gd name="T22" fmla="*/ 3 w 6"/>
                <a:gd name="T23" fmla="*/ 6 h 6"/>
                <a:gd name="T24" fmla="*/ 5 w 6"/>
                <a:gd name="T25" fmla="*/ 5 h 6"/>
                <a:gd name="T26" fmla="*/ 5 w 6"/>
                <a:gd name="T27" fmla="*/ 1 h 6"/>
                <a:gd name="T28" fmla="*/ 3 w 6"/>
                <a:gd name="T2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6">
                  <a:moveTo>
                    <a:pt x="3" y="0"/>
                  </a:moveTo>
                  <a:cubicBezTo>
                    <a:pt x="3" y="0"/>
                    <a:pt x="2" y="0"/>
                    <a:pt x="2" y="1"/>
                  </a:cubicBezTo>
                  <a:cubicBezTo>
                    <a:pt x="1" y="1"/>
                    <a:pt x="1" y="1"/>
                    <a:pt x="1" y="2"/>
                  </a:cubicBezTo>
                  <a:cubicBezTo>
                    <a:pt x="1" y="2"/>
                    <a:pt x="1" y="2"/>
                    <a:pt x="1" y="2"/>
                  </a:cubicBezTo>
                  <a:cubicBezTo>
                    <a:pt x="0" y="3"/>
                    <a:pt x="0" y="3"/>
                    <a:pt x="0" y="3"/>
                  </a:cubicBezTo>
                  <a:cubicBezTo>
                    <a:pt x="0" y="4"/>
                    <a:pt x="1" y="4"/>
                    <a:pt x="1" y="4"/>
                  </a:cubicBezTo>
                  <a:cubicBezTo>
                    <a:pt x="1" y="4"/>
                    <a:pt x="1" y="4"/>
                    <a:pt x="1" y="4"/>
                  </a:cubicBezTo>
                  <a:cubicBezTo>
                    <a:pt x="1" y="4"/>
                    <a:pt x="1" y="4"/>
                    <a:pt x="1" y="5"/>
                  </a:cubicBezTo>
                  <a:cubicBezTo>
                    <a:pt x="1" y="5"/>
                    <a:pt x="1" y="5"/>
                    <a:pt x="1" y="5"/>
                  </a:cubicBezTo>
                  <a:cubicBezTo>
                    <a:pt x="1" y="5"/>
                    <a:pt x="2" y="5"/>
                    <a:pt x="2" y="6"/>
                  </a:cubicBezTo>
                  <a:cubicBezTo>
                    <a:pt x="2" y="6"/>
                    <a:pt x="3" y="6"/>
                    <a:pt x="3" y="6"/>
                  </a:cubicBezTo>
                  <a:cubicBezTo>
                    <a:pt x="3" y="6"/>
                    <a:pt x="3" y="6"/>
                    <a:pt x="3" y="6"/>
                  </a:cubicBezTo>
                  <a:cubicBezTo>
                    <a:pt x="4" y="6"/>
                    <a:pt x="4" y="6"/>
                    <a:pt x="5" y="5"/>
                  </a:cubicBezTo>
                  <a:cubicBezTo>
                    <a:pt x="6" y="4"/>
                    <a:pt x="6" y="3"/>
                    <a:pt x="5" y="1"/>
                  </a:cubicBezTo>
                  <a:cubicBezTo>
                    <a:pt x="5" y="1"/>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87" name="Freeform 3272">
              <a:extLst>
                <a:ext uri="{FF2B5EF4-FFF2-40B4-BE49-F238E27FC236}">
                  <a16:creationId xmlns:a16="http://schemas.microsoft.com/office/drawing/2014/main" id="{A235A1A1-3A11-1ECB-E2D9-AB25A766DDE8}"/>
                </a:ext>
              </a:extLst>
            </p:cNvPr>
            <p:cNvSpPr>
              <a:spLocks/>
            </p:cNvSpPr>
            <p:nvPr/>
          </p:nvSpPr>
          <p:spPr bwMode="auto">
            <a:xfrm>
              <a:off x="11819505" y="3059351"/>
              <a:ext cx="38623" cy="33106"/>
            </a:xfrm>
            <a:custGeom>
              <a:avLst/>
              <a:gdLst>
                <a:gd name="T0" fmla="*/ 3 w 6"/>
                <a:gd name="T1" fmla="*/ 0 h 5"/>
                <a:gd name="T2" fmla="*/ 2 w 6"/>
                <a:gd name="T3" fmla="*/ 0 h 5"/>
                <a:gd name="T4" fmla="*/ 1 w 6"/>
                <a:gd name="T5" fmla="*/ 1 h 5"/>
                <a:gd name="T6" fmla="*/ 1 w 6"/>
                <a:gd name="T7" fmla="*/ 1 h 5"/>
                <a:gd name="T8" fmla="*/ 1 w 6"/>
                <a:gd name="T9" fmla="*/ 4 h 5"/>
                <a:gd name="T10" fmla="*/ 3 w 6"/>
                <a:gd name="T11" fmla="*/ 5 h 5"/>
                <a:gd name="T12" fmla="*/ 3 w 6"/>
                <a:gd name="T13" fmla="*/ 5 h 5"/>
                <a:gd name="T14" fmla="*/ 4 w 6"/>
                <a:gd name="T15" fmla="*/ 5 h 5"/>
                <a:gd name="T16" fmla="*/ 5 w 6"/>
                <a:gd name="T17" fmla="*/ 5 h 5"/>
                <a:gd name="T18" fmla="*/ 5 w 6"/>
                <a:gd name="T19" fmla="*/ 1 h 5"/>
                <a:gd name="T20" fmla="*/ 4 w 6"/>
                <a:gd name="T21" fmla="*/ 0 h 5"/>
                <a:gd name="T22" fmla="*/ 3 w 6"/>
                <a:gd name="T23" fmla="*/ 0 h 5"/>
                <a:gd name="T24" fmla="*/ 3 w 6"/>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5">
                  <a:moveTo>
                    <a:pt x="3" y="0"/>
                  </a:moveTo>
                  <a:cubicBezTo>
                    <a:pt x="3" y="0"/>
                    <a:pt x="2" y="0"/>
                    <a:pt x="2" y="0"/>
                  </a:cubicBezTo>
                  <a:cubicBezTo>
                    <a:pt x="1" y="0"/>
                    <a:pt x="1" y="0"/>
                    <a:pt x="1" y="1"/>
                  </a:cubicBezTo>
                  <a:cubicBezTo>
                    <a:pt x="1" y="1"/>
                    <a:pt x="1" y="1"/>
                    <a:pt x="1" y="1"/>
                  </a:cubicBezTo>
                  <a:cubicBezTo>
                    <a:pt x="0" y="2"/>
                    <a:pt x="0" y="3"/>
                    <a:pt x="1" y="4"/>
                  </a:cubicBezTo>
                  <a:cubicBezTo>
                    <a:pt x="1" y="5"/>
                    <a:pt x="2" y="5"/>
                    <a:pt x="3" y="5"/>
                  </a:cubicBezTo>
                  <a:cubicBezTo>
                    <a:pt x="3" y="5"/>
                    <a:pt x="3" y="5"/>
                    <a:pt x="3" y="5"/>
                  </a:cubicBezTo>
                  <a:cubicBezTo>
                    <a:pt x="3" y="5"/>
                    <a:pt x="3" y="5"/>
                    <a:pt x="4" y="5"/>
                  </a:cubicBezTo>
                  <a:cubicBezTo>
                    <a:pt x="4" y="5"/>
                    <a:pt x="4" y="5"/>
                    <a:pt x="5" y="5"/>
                  </a:cubicBezTo>
                  <a:cubicBezTo>
                    <a:pt x="6" y="4"/>
                    <a:pt x="6" y="2"/>
                    <a:pt x="5" y="1"/>
                  </a:cubicBezTo>
                  <a:cubicBezTo>
                    <a:pt x="5" y="0"/>
                    <a:pt x="4" y="0"/>
                    <a:pt x="4" y="0"/>
                  </a:cubicBezTo>
                  <a:cubicBezTo>
                    <a:pt x="4" y="0"/>
                    <a:pt x="4" y="0"/>
                    <a:pt x="3" y="0"/>
                  </a:cubicBezTo>
                  <a:cubicBezTo>
                    <a:pt x="3"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88" name="Freeform 3273">
              <a:extLst>
                <a:ext uri="{FF2B5EF4-FFF2-40B4-BE49-F238E27FC236}">
                  <a16:creationId xmlns:a16="http://schemas.microsoft.com/office/drawing/2014/main" id="{43019C36-3526-8788-BE9C-FF8A5FB60E19}"/>
                </a:ext>
              </a:extLst>
            </p:cNvPr>
            <p:cNvSpPr>
              <a:spLocks/>
            </p:cNvSpPr>
            <p:nvPr/>
          </p:nvSpPr>
          <p:spPr bwMode="auto">
            <a:xfrm>
              <a:off x="10487000" y="2248261"/>
              <a:ext cx="41382" cy="30347"/>
            </a:xfrm>
            <a:custGeom>
              <a:avLst/>
              <a:gdLst>
                <a:gd name="T0" fmla="*/ 3 w 6"/>
                <a:gd name="T1" fmla="*/ 0 h 5"/>
                <a:gd name="T2" fmla="*/ 2 w 6"/>
                <a:gd name="T3" fmla="*/ 0 h 5"/>
                <a:gd name="T4" fmla="*/ 1 w 6"/>
                <a:gd name="T5" fmla="*/ 4 h 5"/>
                <a:gd name="T6" fmla="*/ 1 w 6"/>
                <a:gd name="T7" fmla="*/ 4 h 5"/>
                <a:gd name="T8" fmla="*/ 1 w 6"/>
                <a:gd name="T9" fmla="*/ 4 h 5"/>
                <a:gd name="T10" fmla="*/ 2 w 6"/>
                <a:gd name="T11" fmla="*/ 5 h 5"/>
                <a:gd name="T12" fmla="*/ 2 w 6"/>
                <a:gd name="T13" fmla="*/ 5 h 5"/>
                <a:gd name="T14" fmla="*/ 3 w 6"/>
                <a:gd name="T15" fmla="*/ 5 h 5"/>
                <a:gd name="T16" fmla="*/ 5 w 6"/>
                <a:gd name="T17" fmla="*/ 5 h 5"/>
                <a:gd name="T18" fmla="*/ 5 w 6"/>
                <a:gd name="T19" fmla="*/ 5 h 5"/>
                <a:gd name="T20" fmla="*/ 5 w 6"/>
                <a:gd name="T21" fmla="*/ 5 h 5"/>
                <a:gd name="T22" fmla="*/ 6 w 6"/>
                <a:gd name="T23" fmla="*/ 4 h 5"/>
                <a:gd name="T24" fmla="*/ 6 w 6"/>
                <a:gd name="T25" fmla="*/ 3 h 5"/>
                <a:gd name="T26" fmla="*/ 5 w 6"/>
                <a:gd name="T27" fmla="*/ 1 h 5"/>
                <a:gd name="T28" fmla="*/ 3 w 6"/>
                <a:gd name="T2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5">
                  <a:moveTo>
                    <a:pt x="3" y="0"/>
                  </a:moveTo>
                  <a:cubicBezTo>
                    <a:pt x="3" y="0"/>
                    <a:pt x="2" y="0"/>
                    <a:pt x="2" y="0"/>
                  </a:cubicBezTo>
                  <a:cubicBezTo>
                    <a:pt x="0" y="1"/>
                    <a:pt x="0" y="3"/>
                    <a:pt x="1" y="4"/>
                  </a:cubicBezTo>
                  <a:cubicBezTo>
                    <a:pt x="1" y="4"/>
                    <a:pt x="1" y="4"/>
                    <a:pt x="1" y="4"/>
                  </a:cubicBezTo>
                  <a:cubicBezTo>
                    <a:pt x="1" y="4"/>
                    <a:pt x="1" y="4"/>
                    <a:pt x="1" y="4"/>
                  </a:cubicBezTo>
                  <a:cubicBezTo>
                    <a:pt x="1" y="5"/>
                    <a:pt x="1" y="5"/>
                    <a:pt x="2" y="5"/>
                  </a:cubicBezTo>
                  <a:cubicBezTo>
                    <a:pt x="2" y="5"/>
                    <a:pt x="2" y="5"/>
                    <a:pt x="2" y="5"/>
                  </a:cubicBezTo>
                  <a:cubicBezTo>
                    <a:pt x="2" y="5"/>
                    <a:pt x="3" y="5"/>
                    <a:pt x="3" y="5"/>
                  </a:cubicBezTo>
                  <a:cubicBezTo>
                    <a:pt x="4" y="5"/>
                    <a:pt x="4" y="5"/>
                    <a:pt x="5" y="5"/>
                  </a:cubicBezTo>
                  <a:cubicBezTo>
                    <a:pt x="5" y="5"/>
                    <a:pt x="5" y="5"/>
                    <a:pt x="5" y="5"/>
                  </a:cubicBezTo>
                  <a:cubicBezTo>
                    <a:pt x="5" y="5"/>
                    <a:pt x="5" y="5"/>
                    <a:pt x="5" y="5"/>
                  </a:cubicBezTo>
                  <a:cubicBezTo>
                    <a:pt x="5" y="4"/>
                    <a:pt x="6" y="4"/>
                    <a:pt x="6" y="4"/>
                  </a:cubicBezTo>
                  <a:cubicBezTo>
                    <a:pt x="6" y="4"/>
                    <a:pt x="6" y="3"/>
                    <a:pt x="6" y="3"/>
                  </a:cubicBezTo>
                  <a:cubicBezTo>
                    <a:pt x="6" y="3"/>
                    <a:pt x="6" y="2"/>
                    <a:pt x="5" y="1"/>
                  </a:cubicBezTo>
                  <a:cubicBezTo>
                    <a:pt x="5" y="0"/>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89" name="Freeform 3274">
              <a:extLst>
                <a:ext uri="{FF2B5EF4-FFF2-40B4-BE49-F238E27FC236}">
                  <a16:creationId xmlns:a16="http://schemas.microsoft.com/office/drawing/2014/main" id="{63410AE0-0E8D-C554-8F87-4FE97D7722A9}"/>
                </a:ext>
              </a:extLst>
            </p:cNvPr>
            <p:cNvSpPr>
              <a:spLocks/>
            </p:cNvSpPr>
            <p:nvPr/>
          </p:nvSpPr>
          <p:spPr bwMode="auto">
            <a:xfrm>
              <a:off x="10067661" y="2444136"/>
              <a:ext cx="41382" cy="33106"/>
            </a:xfrm>
            <a:custGeom>
              <a:avLst/>
              <a:gdLst>
                <a:gd name="T0" fmla="*/ 3 w 6"/>
                <a:gd name="T1" fmla="*/ 0 h 5"/>
                <a:gd name="T2" fmla="*/ 1 w 6"/>
                <a:gd name="T3" fmla="*/ 0 h 5"/>
                <a:gd name="T4" fmla="*/ 0 w 6"/>
                <a:gd name="T5" fmla="*/ 3 h 5"/>
                <a:gd name="T6" fmla="*/ 0 w 6"/>
                <a:gd name="T7" fmla="*/ 3 h 5"/>
                <a:gd name="T8" fmla="*/ 1 w 6"/>
                <a:gd name="T9" fmla="*/ 4 h 5"/>
                <a:gd name="T10" fmla="*/ 1 w 6"/>
                <a:gd name="T11" fmla="*/ 4 h 5"/>
                <a:gd name="T12" fmla="*/ 1 w 6"/>
                <a:gd name="T13" fmla="*/ 5 h 5"/>
                <a:gd name="T14" fmla="*/ 3 w 6"/>
                <a:gd name="T15" fmla="*/ 5 h 5"/>
                <a:gd name="T16" fmla="*/ 3 w 6"/>
                <a:gd name="T17" fmla="*/ 5 h 5"/>
                <a:gd name="T18" fmla="*/ 4 w 6"/>
                <a:gd name="T19" fmla="*/ 5 h 5"/>
                <a:gd name="T20" fmla="*/ 4 w 6"/>
                <a:gd name="T21" fmla="*/ 5 h 5"/>
                <a:gd name="T22" fmla="*/ 6 w 6"/>
                <a:gd name="T23" fmla="*/ 2 h 5"/>
                <a:gd name="T24" fmla="*/ 6 w 6"/>
                <a:gd name="T25" fmla="*/ 2 h 5"/>
                <a:gd name="T26" fmla="*/ 5 w 6"/>
                <a:gd name="T27" fmla="*/ 1 h 5"/>
                <a:gd name="T28" fmla="*/ 5 w 6"/>
                <a:gd name="T29" fmla="*/ 1 h 5"/>
                <a:gd name="T30" fmla="*/ 5 w 6"/>
                <a:gd name="T31" fmla="*/ 1 h 5"/>
                <a:gd name="T32" fmla="*/ 3 w 6"/>
                <a:gd name="T33"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 h="5">
                  <a:moveTo>
                    <a:pt x="3" y="0"/>
                  </a:moveTo>
                  <a:cubicBezTo>
                    <a:pt x="2" y="0"/>
                    <a:pt x="2" y="0"/>
                    <a:pt x="1" y="0"/>
                  </a:cubicBezTo>
                  <a:cubicBezTo>
                    <a:pt x="0" y="1"/>
                    <a:pt x="0" y="2"/>
                    <a:pt x="0" y="3"/>
                  </a:cubicBezTo>
                  <a:cubicBezTo>
                    <a:pt x="0" y="3"/>
                    <a:pt x="0" y="3"/>
                    <a:pt x="0" y="3"/>
                  </a:cubicBezTo>
                  <a:cubicBezTo>
                    <a:pt x="0" y="3"/>
                    <a:pt x="0" y="4"/>
                    <a:pt x="1" y="4"/>
                  </a:cubicBezTo>
                  <a:cubicBezTo>
                    <a:pt x="1" y="4"/>
                    <a:pt x="1" y="4"/>
                    <a:pt x="1" y="4"/>
                  </a:cubicBezTo>
                  <a:cubicBezTo>
                    <a:pt x="1" y="4"/>
                    <a:pt x="1" y="4"/>
                    <a:pt x="1" y="5"/>
                  </a:cubicBezTo>
                  <a:cubicBezTo>
                    <a:pt x="2" y="5"/>
                    <a:pt x="2" y="5"/>
                    <a:pt x="3" y="5"/>
                  </a:cubicBezTo>
                  <a:cubicBezTo>
                    <a:pt x="3" y="5"/>
                    <a:pt x="3" y="5"/>
                    <a:pt x="3" y="5"/>
                  </a:cubicBezTo>
                  <a:cubicBezTo>
                    <a:pt x="3" y="5"/>
                    <a:pt x="3" y="5"/>
                    <a:pt x="4" y="5"/>
                  </a:cubicBezTo>
                  <a:cubicBezTo>
                    <a:pt x="4" y="5"/>
                    <a:pt x="4" y="5"/>
                    <a:pt x="4" y="5"/>
                  </a:cubicBezTo>
                  <a:cubicBezTo>
                    <a:pt x="5" y="4"/>
                    <a:pt x="6" y="3"/>
                    <a:pt x="6" y="2"/>
                  </a:cubicBezTo>
                  <a:cubicBezTo>
                    <a:pt x="6" y="2"/>
                    <a:pt x="6" y="2"/>
                    <a:pt x="6" y="2"/>
                  </a:cubicBezTo>
                  <a:cubicBezTo>
                    <a:pt x="6" y="2"/>
                    <a:pt x="5" y="2"/>
                    <a:pt x="5" y="1"/>
                  </a:cubicBezTo>
                  <a:cubicBezTo>
                    <a:pt x="5" y="1"/>
                    <a:pt x="5" y="1"/>
                    <a:pt x="5" y="1"/>
                  </a:cubicBezTo>
                  <a:cubicBezTo>
                    <a:pt x="5" y="1"/>
                    <a:pt x="5" y="1"/>
                    <a:pt x="5" y="1"/>
                  </a:cubicBezTo>
                  <a:cubicBezTo>
                    <a:pt x="5" y="0"/>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90" name="Freeform 3275">
              <a:extLst>
                <a:ext uri="{FF2B5EF4-FFF2-40B4-BE49-F238E27FC236}">
                  <a16:creationId xmlns:a16="http://schemas.microsoft.com/office/drawing/2014/main" id="{DF6BF6ED-224A-886F-2D1A-17DB89B1A894}"/>
                </a:ext>
              </a:extLst>
            </p:cNvPr>
            <p:cNvSpPr>
              <a:spLocks/>
            </p:cNvSpPr>
            <p:nvPr/>
          </p:nvSpPr>
          <p:spPr bwMode="auto">
            <a:xfrm>
              <a:off x="11747776" y="3616630"/>
              <a:ext cx="38623" cy="38623"/>
            </a:xfrm>
            <a:custGeom>
              <a:avLst/>
              <a:gdLst>
                <a:gd name="T0" fmla="*/ 3 w 6"/>
                <a:gd name="T1" fmla="*/ 0 h 6"/>
                <a:gd name="T2" fmla="*/ 3 w 6"/>
                <a:gd name="T3" fmla="*/ 0 h 6"/>
                <a:gd name="T4" fmla="*/ 3 w 6"/>
                <a:gd name="T5" fmla="*/ 0 h 6"/>
                <a:gd name="T6" fmla="*/ 2 w 6"/>
                <a:gd name="T7" fmla="*/ 1 h 6"/>
                <a:gd name="T8" fmla="*/ 1 w 6"/>
                <a:gd name="T9" fmla="*/ 4 h 6"/>
                <a:gd name="T10" fmla="*/ 3 w 6"/>
                <a:gd name="T11" fmla="*/ 6 h 6"/>
                <a:gd name="T12" fmla="*/ 5 w 6"/>
                <a:gd name="T13" fmla="*/ 5 h 6"/>
                <a:gd name="T14" fmla="*/ 5 w 6"/>
                <a:gd name="T15" fmla="*/ 5 h 6"/>
                <a:gd name="T16" fmla="*/ 5 w 6"/>
                <a:gd name="T17" fmla="*/ 5 h 6"/>
                <a:gd name="T18" fmla="*/ 6 w 6"/>
                <a:gd name="T19" fmla="*/ 4 h 6"/>
                <a:gd name="T20" fmla="*/ 6 w 6"/>
                <a:gd name="T21" fmla="*/ 4 h 6"/>
                <a:gd name="T22" fmla="*/ 6 w 6"/>
                <a:gd name="T23" fmla="*/ 1 h 6"/>
                <a:gd name="T24" fmla="*/ 5 w 6"/>
                <a:gd name="T25" fmla="*/ 1 h 6"/>
                <a:gd name="T26" fmla="*/ 4 w 6"/>
                <a:gd name="T27" fmla="*/ 0 h 6"/>
                <a:gd name="T28" fmla="*/ 3 w 6"/>
                <a:gd name="T2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6">
                  <a:moveTo>
                    <a:pt x="3" y="0"/>
                  </a:moveTo>
                  <a:cubicBezTo>
                    <a:pt x="3" y="0"/>
                    <a:pt x="3" y="0"/>
                    <a:pt x="3" y="0"/>
                  </a:cubicBezTo>
                  <a:cubicBezTo>
                    <a:pt x="3" y="0"/>
                    <a:pt x="3" y="0"/>
                    <a:pt x="3" y="0"/>
                  </a:cubicBezTo>
                  <a:cubicBezTo>
                    <a:pt x="2" y="0"/>
                    <a:pt x="2" y="0"/>
                    <a:pt x="2" y="1"/>
                  </a:cubicBezTo>
                  <a:cubicBezTo>
                    <a:pt x="0" y="2"/>
                    <a:pt x="0" y="3"/>
                    <a:pt x="1" y="4"/>
                  </a:cubicBezTo>
                  <a:cubicBezTo>
                    <a:pt x="2" y="5"/>
                    <a:pt x="2" y="6"/>
                    <a:pt x="3" y="6"/>
                  </a:cubicBezTo>
                  <a:cubicBezTo>
                    <a:pt x="4" y="6"/>
                    <a:pt x="4" y="5"/>
                    <a:pt x="5" y="5"/>
                  </a:cubicBezTo>
                  <a:cubicBezTo>
                    <a:pt x="5" y="5"/>
                    <a:pt x="5" y="5"/>
                    <a:pt x="5" y="5"/>
                  </a:cubicBezTo>
                  <a:cubicBezTo>
                    <a:pt x="5" y="5"/>
                    <a:pt x="5" y="5"/>
                    <a:pt x="5" y="5"/>
                  </a:cubicBezTo>
                  <a:cubicBezTo>
                    <a:pt x="5" y="5"/>
                    <a:pt x="5" y="5"/>
                    <a:pt x="6" y="4"/>
                  </a:cubicBezTo>
                  <a:cubicBezTo>
                    <a:pt x="6" y="4"/>
                    <a:pt x="6" y="4"/>
                    <a:pt x="6" y="4"/>
                  </a:cubicBezTo>
                  <a:cubicBezTo>
                    <a:pt x="6" y="3"/>
                    <a:pt x="6" y="2"/>
                    <a:pt x="6" y="1"/>
                  </a:cubicBezTo>
                  <a:cubicBezTo>
                    <a:pt x="5" y="1"/>
                    <a:pt x="5" y="1"/>
                    <a:pt x="5" y="1"/>
                  </a:cubicBezTo>
                  <a:cubicBezTo>
                    <a:pt x="4" y="0"/>
                    <a:pt x="4" y="0"/>
                    <a:pt x="4" y="0"/>
                  </a:cubicBezTo>
                  <a:cubicBezTo>
                    <a:pt x="4" y="0"/>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91" name="Freeform 3276">
              <a:extLst>
                <a:ext uri="{FF2B5EF4-FFF2-40B4-BE49-F238E27FC236}">
                  <a16:creationId xmlns:a16="http://schemas.microsoft.com/office/drawing/2014/main" id="{6B70DDAF-7132-27DE-E9B7-F88B4EBED110}"/>
                </a:ext>
              </a:extLst>
            </p:cNvPr>
            <p:cNvSpPr>
              <a:spLocks/>
            </p:cNvSpPr>
            <p:nvPr/>
          </p:nvSpPr>
          <p:spPr bwMode="auto">
            <a:xfrm>
              <a:off x="11700876" y="3335232"/>
              <a:ext cx="24829" cy="24829"/>
            </a:xfrm>
            <a:custGeom>
              <a:avLst/>
              <a:gdLst>
                <a:gd name="T0" fmla="*/ 2 w 4"/>
                <a:gd name="T1" fmla="*/ 0 h 4"/>
                <a:gd name="T2" fmla="*/ 1 w 4"/>
                <a:gd name="T3" fmla="*/ 1 h 4"/>
                <a:gd name="T4" fmla="*/ 1 w 4"/>
                <a:gd name="T5" fmla="*/ 1 h 4"/>
                <a:gd name="T6" fmla="*/ 1 w 4"/>
                <a:gd name="T7" fmla="*/ 1 h 4"/>
                <a:gd name="T8" fmla="*/ 1 w 4"/>
                <a:gd name="T9" fmla="*/ 1 h 4"/>
                <a:gd name="T10" fmla="*/ 1 w 4"/>
                <a:gd name="T11" fmla="*/ 2 h 4"/>
                <a:gd name="T12" fmla="*/ 1 w 4"/>
                <a:gd name="T13" fmla="*/ 3 h 4"/>
                <a:gd name="T14" fmla="*/ 2 w 4"/>
                <a:gd name="T15" fmla="*/ 4 h 4"/>
                <a:gd name="T16" fmla="*/ 3 w 4"/>
                <a:gd name="T17" fmla="*/ 4 h 4"/>
                <a:gd name="T18" fmla="*/ 3 w 4"/>
                <a:gd name="T19" fmla="*/ 4 h 4"/>
                <a:gd name="T20" fmla="*/ 4 w 4"/>
                <a:gd name="T21" fmla="*/ 4 h 4"/>
                <a:gd name="T22" fmla="*/ 4 w 4"/>
                <a:gd name="T23" fmla="*/ 3 h 4"/>
                <a:gd name="T24" fmla="*/ 4 w 4"/>
                <a:gd name="T25" fmla="*/ 3 h 4"/>
                <a:gd name="T26" fmla="*/ 4 w 4"/>
                <a:gd name="T27" fmla="*/ 2 h 4"/>
                <a:gd name="T28" fmla="*/ 4 w 4"/>
                <a:gd name="T29" fmla="*/ 2 h 4"/>
                <a:gd name="T30" fmla="*/ 4 w 4"/>
                <a:gd name="T31" fmla="*/ 1 h 4"/>
                <a:gd name="T32" fmla="*/ 2 w 4"/>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4">
                  <a:moveTo>
                    <a:pt x="2" y="0"/>
                  </a:moveTo>
                  <a:cubicBezTo>
                    <a:pt x="2" y="0"/>
                    <a:pt x="2" y="1"/>
                    <a:pt x="1" y="1"/>
                  </a:cubicBezTo>
                  <a:cubicBezTo>
                    <a:pt x="1" y="1"/>
                    <a:pt x="1" y="1"/>
                    <a:pt x="1" y="1"/>
                  </a:cubicBezTo>
                  <a:cubicBezTo>
                    <a:pt x="1" y="1"/>
                    <a:pt x="1" y="1"/>
                    <a:pt x="1" y="1"/>
                  </a:cubicBezTo>
                  <a:cubicBezTo>
                    <a:pt x="1" y="1"/>
                    <a:pt x="1" y="1"/>
                    <a:pt x="1" y="1"/>
                  </a:cubicBezTo>
                  <a:cubicBezTo>
                    <a:pt x="1" y="1"/>
                    <a:pt x="1" y="2"/>
                    <a:pt x="1" y="2"/>
                  </a:cubicBezTo>
                  <a:cubicBezTo>
                    <a:pt x="0" y="2"/>
                    <a:pt x="0" y="3"/>
                    <a:pt x="1" y="3"/>
                  </a:cubicBezTo>
                  <a:cubicBezTo>
                    <a:pt x="1" y="4"/>
                    <a:pt x="2" y="4"/>
                    <a:pt x="2" y="4"/>
                  </a:cubicBezTo>
                  <a:cubicBezTo>
                    <a:pt x="3" y="4"/>
                    <a:pt x="3" y="4"/>
                    <a:pt x="3" y="4"/>
                  </a:cubicBezTo>
                  <a:cubicBezTo>
                    <a:pt x="3" y="4"/>
                    <a:pt x="3" y="4"/>
                    <a:pt x="3" y="4"/>
                  </a:cubicBezTo>
                  <a:cubicBezTo>
                    <a:pt x="3" y="4"/>
                    <a:pt x="3" y="4"/>
                    <a:pt x="4" y="4"/>
                  </a:cubicBezTo>
                  <a:cubicBezTo>
                    <a:pt x="4" y="4"/>
                    <a:pt x="4" y="4"/>
                    <a:pt x="4" y="3"/>
                  </a:cubicBezTo>
                  <a:cubicBezTo>
                    <a:pt x="4" y="3"/>
                    <a:pt x="4" y="3"/>
                    <a:pt x="4" y="3"/>
                  </a:cubicBezTo>
                  <a:cubicBezTo>
                    <a:pt x="4" y="3"/>
                    <a:pt x="4" y="2"/>
                    <a:pt x="4" y="2"/>
                  </a:cubicBezTo>
                  <a:cubicBezTo>
                    <a:pt x="4" y="2"/>
                    <a:pt x="4" y="2"/>
                    <a:pt x="4" y="2"/>
                  </a:cubicBezTo>
                  <a:cubicBezTo>
                    <a:pt x="4" y="2"/>
                    <a:pt x="4" y="1"/>
                    <a:pt x="4" y="1"/>
                  </a:cubicBezTo>
                  <a:cubicBezTo>
                    <a:pt x="4" y="1"/>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92" name="Freeform 3277">
              <a:extLst>
                <a:ext uri="{FF2B5EF4-FFF2-40B4-BE49-F238E27FC236}">
                  <a16:creationId xmlns:a16="http://schemas.microsoft.com/office/drawing/2014/main" id="{BDCF0E2C-50E2-06AC-B6E5-488A229CE95F}"/>
                </a:ext>
              </a:extLst>
            </p:cNvPr>
            <p:cNvSpPr>
              <a:spLocks/>
            </p:cNvSpPr>
            <p:nvPr/>
          </p:nvSpPr>
          <p:spPr bwMode="auto">
            <a:xfrm>
              <a:off x="11924340" y="3826300"/>
              <a:ext cx="24829" cy="24829"/>
            </a:xfrm>
            <a:custGeom>
              <a:avLst/>
              <a:gdLst>
                <a:gd name="T0" fmla="*/ 2 w 4"/>
                <a:gd name="T1" fmla="*/ 0 h 4"/>
                <a:gd name="T2" fmla="*/ 2 w 4"/>
                <a:gd name="T3" fmla="*/ 0 h 4"/>
                <a:gd name="T4" fmla="*/ 1 w 4"/>
                <a:gd name="T5" fmla="*/ 0 h 4"/>
                <a:gd name="T6" fmla="*/ 1 w 4"/>
                <a:gd name="T7" fmla="*/ 0 h 4"/>
                <a:gd name="T8" fmla="*/ 1 w 4"/>
                <a:gd name="T9" fmla="*/ 0 h 4"/>
                <a:gd name="T10" fmla="*/ 0 w 4"/>
                <a:gd name="T11" fmla="*/ 0 h 4"/>
                <a:gd name="T12" fmla="*/ 0 w 4"/>
                <a:gd name="T13" fmla="*/ 3 h 4"/>
                <a:gd name="T14" fmla="*/ 2 w 4"/>
                <a:gd name="T15" fmla="*/ 4 h 4"/>
                <a:gd name="T16" fmla="*/ 2 w 4"/>
                <a:gd name="T17" fmla="*/ 4 h 4"/>
                <a:gd name="T18" fmla="*/ 2 w 4"/>
                <a:gd name="T19" fmla="*/ 4 h 4"/>
                <a:gd name="T20" fmla="*/ 3 w 4"/>
                <a:gd name="T21" fmla="*/ 3 h 4"/>
                <a:gd name="T22" fmla="*/ 4 w 4"/>
                <a:gd name="T23" fmla="*/ 2 h 4"/>
                <a:gd name="T24" fmla="*/ 4 w 4"/>
                <a:gd name="T25" fmla="*/ 2 h 4"/>
                <a:gd name="T26" fmla="*/ 4 w 4"/>
                <a:gd name="T27" fmla="*/ 1 h 4"/>
                <a:gd name="T28" fmla="*/ 3 w 4"/>
                <a:gd name="T29" fmla="*/ 1 h 4"/>
                <a:gd name="T30" fmla="*/ 3 w 4"/>
                <a:gd name="T31" fmla="*/ 1 h 4"/>
                <a:gd name="T32" fmla="*/ 2 w 4"/>
                <a:gd name="T33" fmla="*/ 0 h 4"/>
                <a:gd name="T34" fmla="*/ 2 w 4"/>
                <a:gd name="T35" fmla="*/ 0 h 4"/>
                <a:gd name="T36" fmla="*/ 2 w 4"/>
                <a:gd name="T3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 h="4">
                  <a:moveTo>
                    <a:pt x="2" y="0"/>
                  </a:moveTo>
                  <a:cubicBezTo>
                    <a:pt x="2" y="0"/>
                    <a:pt x="2" y="0"/>
                    <a:pt x="2" y="0"/>
                  </a:cubicBezTo>
                  <a:cubicBezTo>
                    <a:pt x="1" y="0"/>
                    <a:pt x="1" y="0"/>
                    <a:pt x="1" y="0"/>
                  </a:cubicBezTo>
                  <a:cubicBezTo>
                    <a:pt x="1" y="0"/>
                    <a:pt x="1" y="0"/>
                    <a:pt x="1" y="0"/>
                  </a:cubicBezTo>
                  <a:cubicBezTo>
                    <a:pt x="1" y="0"/>
                    <a:pt x="1" y="0"/>
                    <a:pt x="1" y="0"/>
                  </a:cubicBezTo>
                  <a:cubicBezTo>
                    <a:pt x="0" y="0"/>
                    <a:pt x="0" y="0"/>
                    <a:pt x="0" y="0"/>
                  </a:cubicBezTo>
                  <a:cubicBezTo>
                    <a:pt x="0" y="1"/>
                    <a:pt x="0" y="2"/>
                    <a:pt x="0" y="3"/>
                  </a:cubicBezTo>
                  <a:cubicBezTo>
                    <a:pt x="0" y="3"/>
                    <a:pt x="1" y="4"/>
                    <a:pt x="2" y="4"/>
                  </a:cubicBezTo>
                  <a:cubicBezTo>
                    <a:pt x="2" y="4"/>
                    <a:pt x="2" y="4"/>
                    <a:pt x="2" y="4"/>
                  </a:cubicBezTo>
                  <a:cubicBezTo>
                    <a:pt x="2" y="4"/>
                    <a:pt x="2" y="4"/>
                    <a:pt x="2" y="4"/>
                  </a:cubicBezTo>
                  <a:cubicBezTo>
                    <a:pt x="2" y="4"/>
                    <a:pt x="3" y="4"/>
                    <a:pt x="3" y="3"/>
                  </a:cubicBezTo>
                  <a:cubicBezTo>
                    <a:pt x="3" y="3"/>
                    <a:pt x="4" y="3"/>
                    <a:pt x="4" y="2"/>
                  </a:cubicBezTo>
                  <a:cubicBezTo>
                    <a:pt x="4" y="2"/>
                    <a:pt x="4" y="2"/>
                    <a:pt x="4" y="2"/>
                  </a:cubicBezTo>
                  <a:cubicBezTo>
                    <a:pt x="4" y="2"/>
                    <a:pt x="4" y="1"/>
                    <a:pt x="4" y="1"/>
                  </a:cubicBezTo>
                  <a:cubicBezTo>
                    <a:pt x="4" y="1"/>
                    <a:pt x="3" y="1"/>
                    <a:pt x="3" y="1"/>
                  </a:cubicBezTo>
                  <a:cubicBezTo>
                    <a:pt x="3" y="1"/>
                    <a:pt x="3" y="1"/>
                    <a:pt x="3" y="1"/>
                  </a:cubicBezTo>
                  <a:cubicBezTo>
                    <a:pt x="3" y="0"/>
                    <a:pt x="3" y="0"/>
                    <a:pt x="2" y="0"/>
                  </a:cubicBezTo>
                  <a:cubicBezTo>
                    <a:pt x="2" y="0"/>
                    <a:pt x="2"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nvGrpSpPr>
            <p:cNvPr id="93" name="Group 92">
              <a:extLst>
                <a:ext uri="{FF2B5EF4-FFF2-40B4-BE49-F238E27FC236}">
                  <a16:creationId xmlns:a16="http://schemas.microsoft.com/office/drawing/2014/main" id="{682E7D48-F2CF-4670-CDF1-FDE99AD573ED}"/>
                </a:ext>
              </a:extLst>
            </p:cNvPr>
            <p:cNvGrpSpPr/>
            <p:nvPr/>
          </p:nvGrpSpPr>
          <p:grpSpPr>
            <a:xfrm>
              <a:off x="6249468" y="-1100935"/>
              <a:ext cx="6847366" cy="4965858"/>
              <a:chOff x="6249468" y="-1100935"/>
              <a:chExt cx="6847366" cy="4965858"/>
            </a:xfrm>
            <a:grpFill/>
          </p:grpSpPr>
          <p:sp>
            <p:nvSpPr>
              <p:cNvPr id="94" name="Freeform 3279">
                <a:extLst>
                  <a:ext uri="{FF2B5EF4-FFF2-40B4-BE49-F238E27FC236}">
                    <a16:creationId xmlns:a16="http://schemas.microsoft.com/office/drawing/2014/main" id="{897253FE-5E48-D47B-5E66-36A17902F86D}"/>
                  </a:ext>
                </a:extLst>
              </p:cNvPr>
              <p:cNvSpPr>
                <a:spLocks/>
              </p:cNvSpPr>
              <p:nvPr/>
            </p:nvSpPr>
            <p:spPr bwMode="auto">
              <a:xfrm>
                <a:off x="11858129" y="3401443"/>
                <a:ext cx="24829" cy="19312"/>
              </a:xfrm>
              <a:custGeom>
                <a:avLst/>
                <a:gdLst>
                  <a:gd name="T0" fmla="*/ 2 w 4"/>
                  <a:gd name="T1" fmla="*/ 0 h 3"/>
                  <a:gd name="T2" fmla="*/ 2 w 4"/>
                  <a:gd name="T3" fmla="*/ 0 h 3"/>
                  <a:gd name="T4" fmla="*/ 2 w 4"/>
                  <a:gd name="T5" fmla="*/ 0 h 3"/>
                  <a:gd name="T6" fmla="*/ 1 w 4"/>
                  <a:gd name="T7" fmla="*/ 0 h 3"/>
                  <a:gd name="T8" fmla="*/ 0 w 4"/>
                  <a:gd name="T9" fmla="*/ 1 h 3"/>
                  <a:gd name="T10" fmla="*/ 0 w 4"/>
                  <a:gd name="T11" fmla="*/ 1 h 3"/>
                  <a:gd name="T12" fmla="*/ 0 w 4"/>
                  <a:gd name="T13" fmla="*/ 3 h 3"/>
                  <a:gd name="T14" fmla="*/ 1 w 4"/>
                  <a:gd name="T15" fmla="*/ 3 h 3"/>
                  <a:gd name="T16" fmla="*/ 1 w 4"/>
                  <a:gd name="T17" fmla="*/ 3 h 3"/>
                  <a:gd name="T18" fmla="*/ 2 w 4"/>
                  <a:gd name="T19" fmla="*/ 3 h 3"/>
                  <a:gd name="T20" fmla="*/ 2 w 4"/>
                  <a:gd name="T21" fmla="*/ 3 h 3"/>
                  <a:gd name="T22" fmla="*/ 2 w 4"/>
                  <a:gd name="T23" fmla="*/ 3 h 3"/>
                  <a:gd name="T24" fmla="*/ 3 w 4"/>
                  <a:gd name="T25" fmla="*/ 3 h 3"/>
                  <a:gd name="T26" fmla="*/ 4 w 4"/>
                  <a:gd name="T27" fmla="*/ 0 h 3"/>
                  <a:gd name="T28" fmla="*/ 4 w 4"/>
                  <a:gd name="T29" fmla="*/ 0 h 3"/>
                  <a:gd name="T30" fmla="*/ 3 w 4"/>
                  <a:gd name="T31" fmla="*/ 0 h 3"/>
                  <a:gd name="T32" fmla="*/ 2 w 4"/>
                  <a:gd name="T33"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3">
                    <a:moveTo>
                      <a:pt x="2" y="0"/>
                    </a:moveTo>
                    <a:cubicBezTo>
                      <a:pt x="2" y="0"/>
                      <a:pt x="2" y="0"/>
                      <a:pt x="2" y="0"/>
                    </a:cubicBezTo>
                    <a:cubicBezTo>
                      <a:pt x="2" y="0"/>
                      <a:pt x="2" y="0"/>
                      <a:pt x="2" y="0"/>
                    </a:cubicBezTo>
                    <a:cubicBezTo>
                      <a:pt x="1" y="0"/>
                      <a:pt x="1" y="0"/>
                      <a:pt x="1" y="0"/>
                    </a:cubicBezTo>
                    <a:cubicBezTo>
                      <a:pt x="1" y="0"/>
                      <a:pt x="0" y="0"/>
                      <a:pt x="0" y="1"/>
                    </a:cubicBezTo>
                    <a:cubicBezTo>
                      <a:pt x="0" y="1"/>
                      <a:pt x="0" y="1"/>
                      <a:pt x="0" y="1"/>
                    </a:cubicBezTo>
                    <a:cubicBezTo>
                      <a:pt x="0" y="2"/>
                      <a:pt x="0" y="2"/>
                      <a:pt x="0" y="3"/>
                    </a:cubicBezTo>
                    <a:cubicBezTo>
                      <a:pt x="1" y="3"/>
                      <a:pt x="1" y="3"/>
                      <a:pt x="1" y="3"/>
                    </a:cubicBezTo>
                    <a:cubicBezTo>
                      <a:pt x="1" y="3"/>
                      <a:pt x="1" y="3"/>
                      <a:pt x="1" y="3"/>
                    </a:cubicBezTo>
                    <a:cubicBezTo>
                      <a:pt x="2" y="3"/>
                      <a:pt x="2" y="3"/>
                      <a:pt x="2" y="3"/>
                    </a:cubicBezTo>
                    <a:cubicBezTo>
                      <a:pt x="2" y="3"/>
                      <a:pt x="2" y="3"/>
                      <a:pt x="2" y="3"/>
                    </a:cubicBezTo>
                    <a:cubicBezTo>
                      <a:pt x="2" y="3"/>
                      <a:pt x="2" y="3"/>
                      <a:pt x="2" y="3"/>
                    </a:cubicBezTo>
                    <a:cubicBezTo>
                      <a:pt x="3" y="3"/>
                      <a:pt x="3" y="3"/>
                      <a:pt x="3" y="3"/>
                    </a:cubicBezTo>
                    <a:cubicBezTo>
                      <a:pt x="4" y="3"/>
                      <a:pt x="4" y="1"/>
                      <a:pt x="4" y="0"/>
                    </a:cubicBezTo>
                    <a:cubicBezTo>
                      <a:pt x="4" y="0"/>
                      <a:pt x="4" y="0"/>
                      <a:pt x="4" y="0"/>
                    </a:cubicBezTo>
                    <a:cubicBezTo>
                      <a:pt x="4" y="0"/>
                      <a:pt x="3" y="0"/>
                      <a:pt x="3" y="0"/>
                    </a:cubicBezTo>
                    <a:cubicBezTo>
                      <a:pt x="3" y="0"/>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95" name="Freeform 3280">
                <a:extLst>
                  <a:ext uri="{FF2B5EF4-FFF2-40B4-BE49-F238E27FC236}">
                    <a16:creationId xmlns:a16="http://schemas.microsoft.com/office/drawing/2014/main" id="{60FF438C-397F-51D9-FADA-56BEA55D3F18}"/>
                  </a:ext>
                </a:extLst>
              </p:cNvPr>
              <p:cNvSpPr>
                <a:spLocks/>
              </p:cNvSpPr>
              <p:nvPr/>
            </p:nvSpPr>
            <p:spPr bwMode="auto">
              <a:xfrm>
                <a:off x="11891234" y="2777952"/>
                <a:ext cx="24829" cy="19312"/>
              </a:xfrm>
              <a:custGeom>
                <a:avLst/>
                <a:gdLst>
                  <a:gd name="T0" fmla="*/ 2 w 4"/>
                  <a:gd name="T1" fmla="*/ 0 h 3"/>
                  <a:gd name="T2" fmla="*/ 1 w 4"/>
                  <a:gd name="T3" fmla="*/ 0 h 3"/>
                  <a:gd name="T4" fmla="*/ 0 w 4"/>
                  <a:gd name="T5" fmla="*/ 2 h 3"/>
                  <a:gd name="T6" fmla="*/ 0 w 4"/>
                  <a:gd name="T7" fmla="*/ 2 h 3"/>
                  <a:gd name="T8" fmla="*/ 0 w 4"/>
                  <a:gd name="T9" fmla="*/ 3 h 3"/>
                  <a:gd name="T10" fmla="*/ 0 w 4"/>
                  <a:gd name="T11" fmla="*/ 3 h 3"/>
                  <a:gd name="T12" fmla="*/ 1 w 4"/>
                  <a:gd name="T13" fmla="*/ 3 h 3"/>
                  <a:gd name="T14" fmla="*/ 1 w 4"/>
                  <a:gd name="T15" fmla="*/ 3 h 3"/>
                  <a:gd name="T16" fmla="*/ 2 w 4"/>
                  <a:gd name="T17" fmla="*/ 3 h 3"/>
                  <a:gd name="T18" fmla="*/ 2 w 4"/>
                  <a:gd name="T19" fmla="*/ 3 h 3"/>
                  <a:gd name="T20" fmla="*/ 3 w 4"/>
                  <a:gd name="T21" fmla="*/ 3 h 3"/>
                  <a:gd name="T22" fmla="*/ 4 w 4"/>
                  <a:gd name="T23" fmla="*/ 0 h 3"/>
                  <a:gd name="T24" fmla="*/ 2 w 4"/>
                  <a:gd name="T25"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3">
                    <a:moveTo>
                      <a:pt x="2" y="0"/>
                    </a:moveTo>
                    <a:cubicBezTo>
                      <a:pt x="2" y="0"/>
                      <a:pt x="1" y="0"/>
                      <a:pt x="1" y="0"/>
                    </a:cubicBezTo>
                    <a:cubicBezTo>
                      <a:pt x="0" y="0"/>
                      <a:pt x="0" y="1"/>
                      <a:pt x="0" y="2"/>
                    </a:cubicBezTo>
                    <a:cubicBezTo>
                      <a:pt x="0" y="2"/>
                      <a:pt x="0" y="2"/>
                      <a:pt x="0" y="2"/>
                    </a:cubicBezTo>
                    <a:cubicBezTo>
                      <a:pt x="0" y="2"/>
                      <a:pt x="0" y="3"/>
                      <a:pt x="0" y="3"/>
                    </a:cubicBezTo>
                    <a:cubicBezTo>
                      <a:pt x="0" y="3"/>
                      <a:pt x="0" y="3"/>
                      <a:pt x="0" y="3"/>
                    </a:cubicBezTo>
                    <a:cubicBezTo>
                      <a:pt x="1" y="3"/>
                      <a:pt x="1" y="3"/>
                      <a:pt x="1" y="3"/>
                    </a:cubicBezTo>
                    <a:cubicBezTo>
                      <a:pt x="1" y="3"/>
                      <a:pt x="1" y="3"/>
                      <a:pt x="1" y="3"/>
                    </a:cubicBezTo>
                    <a:cubicBezTo>
                      <a:pt x="2" y="3"/>
                      <a:pt x="2" y="3"/>
                      <a:pt x="2" y="3"/>
                    </a:cubicBezTo>
                    <a:cubicBezTo>
                      <a:pt x="2" y="3"/>
                      <a:pt x="2" y="3"/>
                      <a:pt x="2" y="3"/>
                    </a:cubicBezTo>
                    <a:cubicBezTo>
                      <a:pt x="2" y="3"/>
                      <a:pt x="3" y="3"/>
                      <a:pt x="3" y="3"/>
                    </a:cubicBezTo>
                    <a:cubicBezTo>
                      <a:pt x="4" y="3"/>
                      <a:pt x="4" y="1"/>
                      <a:pt x="4" y="0"/>
                    </a:cubicBezTo>
                    <a:cubicBezTo>
                      <a:pt x="3" y="0"/>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96" name="Freeform 3281">
                <a:extLst>
                  <a:ext uri="{FF2B5EF4-FFF2-40B4-BE49-F238E27FC236}">
                    <a16:creationId xmlns:a16="http://schemas.microsoft.com/office/drawing/2014/main" id="{5D96699E-1EA9-528F-EE27-947960AFE9C4}"/>
                  </a:ext>
                </a:extLst>
              </p:cNvPr>
              <p:cNvSpPr>
                <a:spLocks/>
              </p:cNvSpPr>
              <p:nvPr/>
            </p:nvSpPr>
            <p:spPr bwMode="auto">
              <a:xfrm>
                <a:off x="11295331" y="2954516"/>
                <a:ext cx="24829" cy="27588"/>
              </a:xfrm>
              <a:custGeom>
                <a:avLst/>
                <a:gdLst>
                  <a:gd name="T0" fmla="*/ 2 w 4"/>
                  <a:gd name="T1" fmla="*/ 0 h 4"/>
                  <a:gd name="T2" fmla="*/ 1 w 4"/>
                  <a:gd name="T3" fmla="*/ 0 h 4"/>
                  <a:gd name="T4" fmla="*/ 1 w 4"/>
                  <a:gd name="T5" fmla="*/ 0 h 4"/>
                  <a:gd name="T6" fmla="*/ 1 w 4"/>
                  <a:gd name="T7" fmla="*/ 1 h 4"/>
                  <a:gd name="T8" fmla="*/ 1 w 4"/>
                  <a:gd name="T9" fmla="*/ 1 h 4"/>
                  <a:gd name="T10" fmla="*/ 1 w 4"/>
                  <a:gd name="T11" fmla="*/ 1 h 4"/>
                  <a:gd name="T12" fmla="*/ 0 w 4"/>
                  <a:gd name="T13" fmla="*/ 3 h 4"/>
                  <a:gd name="T14" fmla="*/ 1 w 4"/>
                  <a:gd name="T15" fmla="*/ 3 h 4"/>
                  <a:gd name="T16" fmla="*/ 1 w 4"/>
                  <a:gd name="T17" fmla="*/ 3 h 4"/>
                  <a:gd name="T18" fmla="*/ 2 w 4"/>
                  <a:gd name="T19" fmla="*/ 4 h 4"/>
                  <a:gd name="T20" fmla="*/ 3 w 4"/>
                  <a:gd name="T21" fmla="*/ 4 h 4"/>
                  <a:gd name="T22" fmla="*/ 4 w 4"/>
                  <a:gd name="T23" fmla="*/ 4 h 4"/>
                  <a:gd name="T24" fmla="*/ 4 w 4"/>
                  <a:gd name="T25" fmla="*/ 3 h 4"/>
                  <a:gd name="T26" fmla="*/ 4 w 4"/>
                  <a:gd name="T27" fmla="*/ 3 h 4"/>
                  <a:gd name="T28" fmla="*/ 4 w 4"/>
                  <a:gd name="T29" fmla="*/ 3 h 4"/>
                  <a:gd name="T30" fmla="*/ 4 w 4"/>
                  <a:gd name="T31" fmla="*/ 2 h 4"/>
                  <a:gd name="T32" fmla="*/ 4 w 4"/>
                  <a:gd name="T33" fmla="*/ 1 h 4"/>
                  <a:gd name="T34" fmla="*/ 4 w 4"/>
                  <a:gd name="T35" fmla="*/ 1 h 4"/>
                  <a:gd name="T36" fmla="*/ 2 w 4"/>
                  <a:gd name="T3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 h="4">
                    <a:moveTo>
                      <a:pt x="2" y="0"/>
                    </a:moveTo>
                    <a:cubicBezTo>
                      <a:pt x="2" y="0"/>
                      <a:pt x="2" y="0"/>
                      <a:pt x="1" y="0"/>
                    </a:cubicBezTo>
                    <a:cubicBezTo>
                      <a:pt x="1" y="0"/>
                      <a:pt x="1" y="0"/>
                      <a:pt x="1" y="0"/>
                    </a:cubicBezTo>
                    <a:cubicBezTo>
                      <a:pt x="1" y="0"/>
                      <a:pt x="1" y="0"/>
                      <a:pt x="1" y="1"/>
                    </a:cubicBezTo>
                    <a:cubicBezTo>
                      <a:pt x="1" y="1"/>
                      <a:pt x="1" y="1"/>
                      <a:pt x="1" y="1"/>
                    </a:cubicBezTo>
                    <a:cubicBezTo>
                      <a:pt x="1" y="1"/>
                      <a:pt x="1" y="1"/>
                      <a:pt x="1" y="1"/>
                    </a:cubicBezTo>
                    <a:cubicBezTo>
                      <a:pt x="0" y="2"/>
                      <a:pt x="0" y="2"/>
                      <a:pt x="0" y="3"/>
                    </a:cubicBezTo>
                    <a:cubicBezTo>
                      <a:pt x="0" y="3"/>
                      <a:pt x="0" y="3"/>
                      <a:pt x="1" y="3"/>
                    </a:cubicBezTo>
                    <a:cubicBezTo>
                      <a:pt x="1" y="3"/>
                      <a:pt x="1" y="3"/>
                      <a:pt x="1" y="3"/>
                    </a:cubicBezTo>
                    <a:cubicBezTo>
                      <a:pt x="1" y="4"/>
                      <a:pt x="2" y="4"/>
                      <a:pt x="2" y="4"/>
                    </a:cubicBezTo>
                    <a:cubicBezTo>
                      <a:pt x="3" y="4"/>
                      <a:pt x="3" y="4"/>
                      <a:pt x="3" y="4"/>
                    </a:cubicBezTo>
                    <a:cubicBezTo>
                      <a:pt x="3" y="4"/>
                      <a:pt x="3" y="4"/>
                      <a:pt x="4" y="4"/>
                    </a:cubicBezTo>
                    <a:cubicBezTo>
                      <a:pt x="4" y="3"/>
                      <a:pt x="4" y="3"/>
                      <a:pt x="4" y="3"/>
                    </a:cubicBezTo>
                    <a:cubicBezTo>
                      <a:pt x="4" y="3"/>
                      <a:pt x="4" y="3"/>
                      <a:pt x="4" y="3"/>
                    </a:cubicBezTo>
                    <a:cubicBezTo>
                      <a:pt x="4" y="3"/>
                      <a:pt x="4" y="3"/>
                      <a:pt x="4" y="3"/>
                    </a:cubicBezTo>
                    <a:cubicBezTo>
                      <a:pt x="4" y="2"/>
                      <a:pt x="4" y="2"/>
                      <a:pt x="4" y="2"/>
                    </a:cubicBezTo>
                    <a:cubicBezTo>
                      <a:pt x="4" y="2"/>
                      <a:pt x="4" y="1"/>
                      <a:pt x="4" y="1"/>
                    </a:cubicBezTo>
                    <a:cubicBezTo>
                      <a:pt x="4" y="1"/>
                      <a:pt x="4" y="1"/>
                      <a:pt x="4" y="1"/>
                    </a:cubicBezTo>
                    <a:cubicBezTo>
                      <a:pt x="4" y="0"/>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97" name="Freeform 3282">
                <a:extLst>
                  <a:ext uri="{FF2B5EF4-FFF2-40B4-BE49-F238E27FC236}">
                    <a16:creationId xmlns:a16="http://schemas.microsoft.com/office/drawing/2014/main" id="{E7AE4A62-8285-D728-4F0C-DDDA41F2E402}"/>
                  </a:ext>
                </a:extLst>
              </p:cNvPr>
              <p:cNvSpPr>
                <a:spLocks/>
              </p:cNvSpPr>
              <p:nvPr/>
            </p:nvSpPr>
            <p:spPr bwMode="auto">
              <a:xfrm>
                <a:off x="10939445" y="2372407"/>
                <a:ext cx="27588" cy="24829"/>
              </a:xfrm>
              <a:custGeom>
                <a:avLst/>
                <a:gdLst>
                  <a:gd name="T0" fmla="*/ 2 w 4"/>
                  <a:gd name="T1" fmla="*/ 0 h 4"/>
                  <a:gd name="T2" fmla="*/ 1 w 4"/>
                  <a:gd name="T3" fmla="*/ 0 h 4"/>
                  <a:gd name="T4" fmla="*/ 0 w 4"/>
                  <a:gd name="T5" fmla="*/ 1 h 4"/>
                  <a:gd name="T6" fmla="*/ 0 w 4"/>
                  <a:gd name="T7" fmla="*/ 2 h 4"/>
                  <a:gd name="T8" fmla="*/ 0 w 4"/>
                  <a:gd name="T9" fmla="*/ 2 h 4"/>
                  <a:gd name="T10" fmla="*/ 0 w 4"/>
                  <a:gd name="T11" fmla="*/ 2 h 4"/>
                  <a:gd name="T12" fmla="*/ 0 w 4"/>
                  <a:gd name="T13" fmla="*/ 3 h 4"/>
                  <a:gd name="T14" fmla="*/ 1 w 4"/>
                  <a:gd name="T15" fmla="*/ 4 h 4"/>
                  <a:gd name="T16" fmla="*/ 1 w 4"/>
                  <a:gd name="T17" fmla="*/ 4 h 4"/>
                  <a:gd name="T18" fmla="*/ 2 w 4"/>
                  <a:gd name="T19" fmla="*/ 4 h 4"/>
                  <a:gd name="T20" fmla="*/ 3 w 4"/>
                  <a:gd name="T21" fmla="*/ 4 h 4"/>
                  <a:gd name="T22" fmla="*/ 3 w 4"/>
                  <a:gd name="T23" fmla="*/ 4 h 4"/>
                  <a:gd name="T24" fmla="*/ 3 w 4"/>
                  <a:gd name="T25" fmla="*/ 4 h 4"/>
                  <a:gd name="T26" fmla="*/ 3 w 4"/>
                  <a:gd name="T27" fmla="*/ 1 h 4"/>
                  <a:gd name="T28" fmla="*/ 2 w 4"/>
                  <a:gd name="T2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 h="4">
                    <a:moveTo>
                      <a:pt x="2" y="0"/>
                    </a:moveTo>
                    <a:cubicBezTo>
                      <a:pt x="1" y="0"/>
                      <a:pt x="1" y="0"/>
                      <a:pt x="1" y="0"/>
                    </a:cubicBezTo>
                    <a:cubicBezTo>
                      <a:pt x="0" y="1"/>
                      <a:pt x="0" y="1"/>
                      <a:pt x="0" y="1"/>
                    </a:cubicBezTo>
                    <a:cubicBezTo>
                      <a:pt x="0" y="1"/>
                      <a:pt x="0" y="2"/>
                      <a:pt x="0" y="2"/>
                    </a:cubicBezTo>
                    <a:cubicBezTo>
                      <a:pt x="0" y="2"/>
                      <a:pt x="0" y="2"/>
                      <a:pt x="0" y="2"/>
                    </a:cubicBezTo>
                    <a:cubicBezTo>
                      <a:pt x="0" y="2"/>
                      <a:pt x="0" y="2"/>
                      <a:pt x="0" y="2"/>
                    </a:cubicBezTo>
                    <a:cubicBezTo>
                      <a:pt x="0" y="3"/>
                      <a:pt x="0" y="3"/>
                      <a:pt x="0" y="3"/>
                    </a:cubicBezTo>
                    <a:cubicBezTo>
                      <a:pt x="0" y="3"/>
                      <a:pt x="1" y="4"/>
                      <a:pt x="1" y="4"/>
                    </a:cubicBezTo>
                    <a:cubicBezTo>
                      <a:pt x="1" y="4"/>
                      <a:pt x="1" y="4"/>
                      <a:pt x="1" y="4"/>
                    </a:cubicBezTo>
                    <a:cubicBezTo>
                      <a:pt x="1" y="4"/>
                      <a:pt x="2" y="4"/>
                      <a:pt x="2" y="4"/>
                    </a:cubicBezTo>
                    <a:cubicBezTo>
                      <a:pt x="2" y="4"/>
                      <a:pt x="2" y="4"/>
                      <a:pt x="3" y="4"/>
                    </a:cubicBezTo>
                    <a:cubicBezTo>
                      <a:pt x="3" y="4"/>
                      <a:pt x="3" y="4"/>
                      <a:pt x="3" y="4"/>
                    </a:cubicBezTo>
                    <a:cubicBezTo>
                      <a:pt x="3" y="4"/>
                      <a:pt x="3" y="4"/>
                      <a:pt x="3" y="4"/>
                    </a:cubicBezTo>
                    <a:cubicBezTo>
                      <a:pt x="4" y="3"/>
                      <a:pt x="4" y="2"/>
                      <a:pt x="3" y="1"/>
                    </a:cubicBezTo>
                    <a:cubicBezTo>
                      <a:pt x="3"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98" name="Freeform 3283">
                <a:extLst>
                  <a:ext uri="{FF2B5EF4-FFF2-40B4-BE49-F238E27FC236}">
                    <a16:creationId xmlns:a16="http://schemas.microsoft.com/office/drawing/2014/main" id="{027AB837-40B1-8F78-FBD9-50E1AA369D7E}"/>
                  </a:ext>
                </a:extLst>
              </p:cNvPr>
              <p:cNvSpPr>
                <a:spLocks noEditPoints="1"/>
              </p:cNvSpPr>
              <p:nvPr/>
            </p:nvSpPr>
            <p:spPr bwMode="auto">
              <a:xfrm>
                <a:off x="6254985" y="-1095417"/>
                <a:ext cx="6833573" cy="4946547"/>
              </a:xfrm>
              <a:custGeom>
                <a:avLst/>
                <a:gdLst>
                  <a:gd name="T0" fmla="*/ 1886 w 2477"/>
                  <a:gd name="T1" fmla="*/ 1561 h 1793"/>
                  <a:gd name="T2" fmla="*/ 1717 w 2477"/>
                  <a:gd name="T3" fmla="*/ 1416 h 1793"/>
                  <a:gd name="T4" fmla="*/ 1361 w 2477"/>
                  <a:gd name="T5" fmla="*/ 1067 h 1793"/>
                  <a:gd name="T6" fmla="*/ 957 w 2477"/>
                  <a:gd name="T7" fmla="*/ 855 h 1793"/>
                  <a:gd name="T8" fmla="*/ 981 w 2477"/>
                  <a:gd name="T9" fmla="*/ 347 h 1793"/>
                  <a:gd name="T10" fmla="*/ 523 w 2477"/>
                  <a:gd name="T11" fmla="*/ 302 h 1793"/>
                  <a:gd name="T12" fmla="*/ 121 w 2477"/>
                  <a:gd name="T13" fmla="*/ 57 h 1793"/>
                  <a:gd name="T14" fmla="*/ 119 w 2477"/>
                  <a:gd name="T15" fmla="*/ 413 h 1793"/>
                  <a:gd name="T16" fmla="*/ 696 w 2477"/>
                  <a:gd name="T17" fmla="*/ 444 h 1793"/>
                  <a:gd name="T18" fmla="*/ 708 w 2477"/>
                  <a:gd name="T19" fmla="*/ 810 h 1793"/>
                  <a:gd name="T20" fmla="*/ 905 w 2477"/>
                  <a:gd name="T21" fmla="*/ 1185 h 1793"/>
                  <a:gd name="T22" fmla="*/ 1297 w 2477"/>
                  <a:gd name="T23" fmla="*/ 1330 h 1793"/>
                  <a:gd name="T24" fmla="*/ 1648 w 2477"/>
                  <a:gd name="T25" fmla="*/ 1613 h 1793"/>
                  <a:gd name="T26" fmla="*/ 2183 w 2477"/>
                  <a:gd name="T27" fmla="*/ 1646 h 1793"/>
                  <a:gd name="T28" fmla="*/ 2363 w 2477"/>
                  <a:gd name="T29" fmla="*/ 1637 h 1793"/>
                  <a:gd name="T30" fmla="*/ 2202 w 2477"/>
                  <a:gd name="T31" fmla="*/ 1649 h 1793"/>
                  <a:gd name="T32" fmla="*/ 2159 w 2477"/>
                  <a:gd name="T33" fmla="*/ 1577 h 1793"/>
                  <a:gd name="T34" fmla="*/ 2216 w 2477"/>
                  <a:gd name="T35" fmla="*/ 1565 h 1793"/>
                  <a:gd name="T36" fmla="*/ 2216 w 2477"/>
                  <a:gd name="T37" fmla="*/ 1565 h 1793"/>
                  <a:gd name="T38" fmla="*/ 1701 w 2477"/>
                  <a:gd name="T39" fmla="*/ 1601 h 1793"/>
                  <a:gd name="T40" fmla="*/ 1648 w 2477"/>
                  <a:gd name="T41" fmla="*/ 1568 h 1793"/>
                  <a:gd name="T42" fmla="*/ 1599 w 2477"/>
                  <a:gd name="T43" fmla="*/ 1535 h 1793"/>
                  <a:gd name="T44" fmla="*/ 1589 w 2477"/>
                  <a:gd name="T45" fmla="*/ 1430 h 1793"/>
                  <a:gd name="T46" fmla="*/ 1523 w 2477"/>
                  <a:gd name="T47" fmla="*/ 1352 h 1793"/>
                  <a:gd name="T48" fmla="*/ 1644 w 2477"/>
                  <a:gd name="T49" fmla="*/ 1459 h 1793"/>
                  <a:gd name="T50" fmla="*/ 1591 w 2477"/>
                  <a:gd name="T51" fmla="*/ 1304 h 1793"/>
                  <a:gd name="T52" fmla="*/ 1463 w 2477"/>
                  <a:gd name="T53" fmla="*/ 1283 h 1793"/>
                  <a:gd name="T54" fmla="*/ 884 w 2477"/>
                  <a:gd name="T55" fmla="*/ 1067 h 1793"/>
                  <a:gd name="T56" fmla="*/ 798 w 2477"/>
                  <a:gd name="T57" fmla="*/ 304 h 1793"/>
                  <a:gd name="T58" fmla="*/ 763 w 2477"/>
                  <a:gd name="T59" fmla="*/ 546 h 1793"/>
                  <a:gd name="T60" fmla="*/ 732 w 2477"/>
                  <a:gd name="T61" fmla="*/ 499 h 1793"/>
                  <a:gd name="T62" fmla="*/ 727 w 2477"/>
                  <a:gd name="T63" fmla="*/ 642 h 1793"/>
                  <a:gd name="T64" fmla="*/ 710 w 2477"/>
                  <a:gd name="T65" fmla="*/ 810 h 1793"/>
                  <a:gd name="T66" fmla="*/ 869 w 2477"/>
                  <a:gd name="T67" fmla="*/ 998 h 1793"/>
                  <a:gd name="T68" fmla="*/ 829 w 2477"/>
                  <a:gd name="T69" fmla="*/ 530 h 1793"/>
                  <a:gd name="T70" fmla="*/ 836 w 2477"/>
                  <a:gd name="T71" fmla="*/ 311 h 1793"/>
                  <a:gd name="T72" fmla="*/ 796 w 2477"/>
                  <a:gd name="T73" fmla="*/ 304 h 1793"/>
                  <a:gd name="T74" fmla="*/ 618 w 2477"/>
                  <a:gd name="T75" fmla="*/ 368 h 1793"/>
                  <a:gd name="T76" fmla="*/ 269 w 2477"/>
                  <a:gd name="T77" fmla="*/ 280 h 1793"/>
                  <a:gd name="T78" fmla="*/ 119 w 2477"/>
                  <a:gd name="T79" fmla="*/ 174 h 1793"/>
                  <a:gd name="T80" fmla="*/ 273 w 2477"/>
                  <a:gd name="T81" fmla="*/ 207 h 1793"/>
                  <a:gd name="T82" fmla="*/ 516 w 2477"/>
                  <a:gd name="T83" fmla="*/ 299 h 1793"/>
                  <a:gd name="T84" fmla="*/ 164 w 2477"/>
                  <a:gd name="T85" fmla="*/ 147 h 1793"/>
                  <a:gd name="T86" fmla="*/ 117 w 2477"/>
                  <a:gd name="T87" fmla="*/ 174 h 1793"/>
                  <a:gd name="T88" fmla="*/ 147 w 2477"/>
                  <a:gd name="T89" fmla="*/ 254 h 1793"/>
                  <a:gd name="T90" fmla="*/ 271 w 2477"/>
                  <a:gd name="T91" fmla="*/ 280 h 1793"/>
                  <a:gd name="T92" fmla="*/ 392 w 2477"/>
                  <a:gd name="T93" fmla="*/ 418 h 1793"/>
                  <a:gd name="T94" fmla="*/ 746 w 2477"/>
                  <a:gd name="T95" fmla="*/ 454 h 1793"/>
                  <a:gd name="T96" fmla="*/ 722 w 2477"/>
                  <a:gd name="T97" fmla="*/ 485 h 1793"/>
                  <a:gd name="T98" fmla="*/ 644 w 2477"/>
                  <a:gd name="T99" fmla="*/ 706 h 1793"/>
                  <a:gd name="T100" fmla="*/ 710 w 2477"/>
                  <a:gd name="T101" fmla="*/ 810 h 1793"/>
                  <a:gd name="T102" fmla="*/ 872 w 2477"/>
                  <a:gd name="T103" fmla="*/ 1003 h 1793"/>
                  <a:gd name="T104" fmla="*/ 953 w 2477"/>
                  <a:gd name="T105" fmla="*/ 1145 h 1793"/>
                  <a:gd name="T106" fmla="*/ 1057 w 2477"/>
                  <a:gd name="T107" fmla="*/ 1062 h 1793"/>
                  <a:gd name="T108" fmla="*/ 1361 w 2477"/>
                  <a:gd name="T109" fmla="*/ 1067 h 1793"/>
                  <a:gd name="T110" fmla="*/ 1297 w 2477"/>
                  <a:gd name="T111" fmla="*/ 1330 h 1793"/>
                  <a:gd name="T112" fmla="*/ 1599 w 2477"/>
                  <a:gd name="T113" fmla="*/ 1532 h 1793"/>
                  <a:gd name="T114" fmla="*/ 1739 w 2477"/>
                  <a:gd name="T115" fmla="*/ 1625 h 1793"/>
                  <a:gd name="T116" fmla="*/ 1886 w 2477"/>
                  <a:gd name="T117" fmla="*/ 1561 h 1793"/>
                  <a:gd name="T118" fmla="*/ 2114 w 2477"/>
                  <a:gd name="T119" fmla="*/ 1641 h 1793"/>
                  <a:gd name="T120" fmla="*/ 2309 w 2477"/>
                  <a:gd name="T121" fmla="*/ 1656 h 17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477" h="1793">
                    <a:moveTo>
                      <a:pt x="2363" y="1637"/>
                    </a:moveTo>
                    <a:lnTo>
                      <a:pt x="2363" y="1637"/>
                    </a:lnTo>
                    <a:lnTo>
                      <a:pt x="2387" y="1556"/>
                    </a:lnTo>
                    <a:lnTo>
                      <a:pt x="2387" y="1554"/>
                    </a:lnTo>
                    <a:lnTo>
                      <a:pt x="2306" y="1580"/>
                    </a:lnTo>
                    <a:lnTo>
                      <a:pt x="2280" y="1554"/>
                    </a:lnTo>
                    <a:lnTo>
                      <a:pt x="2235" y="1461"/>
                    </a:lnTo>
                    <a:lnTo>
                      <a:pt x="2235" y="1459"/>
                    </a:lnTo>
                    <a:lnTo>
                      <a:pt x="2157" y="1577"/>
                    </a:lnTo>
                    <a:lnTo>
                      <a:pt x="2045" y="1615"/>
                    </a:lnTo>
                    <a:lnTo>
                      <a:pt x="1886" y="1561"/>
                    </a:lnTo>
                    <a:lnTo>
                      <a:pt x="1886" y="1558"/>
                    </a:lnTo>
                    <a:lnTo>
                      <a:pt x="1886" y="1558"/>
                    </a:lnTo>
                    <a:lnTo>
                      <a:pt x="1886" y="1558"/>
                    </a:lnTo>
                    <a:lnTo>
                      <a:pt x="1886" y="1558"/>
                    </a:lnTo>
                    <a:lnTo>
                      <a:pt x="1701" y="1601"/>
                    </a:lnTo>
                    <a:lnTo>
                      <a:pt x="1663" y="1575"/>
                    </a:lnTo>
                    <a:lnTo>
                      <a:pt x="1717" y="1418"/>
                    </a:lnTo>
                    <a:lnTo>
                      <a:pt x="1720" y="1418"/>
                    </a:lnTo>
                    <a:lnTo>
                      <a:pt x="1717" y="1418"/>
                    </a:lnTo>
                    <a:lnTo>
                      <a:pt x="1720" y="1416"/>
                    </a:lnTo>
                    <a:lnTo>
                      <a:pt x="1717" y="1416"/>
                    </a:lnTo>
                    <a:lnTo>
                      <a:pt x="1644" y="1378"/>
                    </a:lnTo>
                    <a:lnTo>
                      <a:pt x="1646" y="1340"/>
                    </a:lnTo>
                    <a:lnTo>
                      <a:pt x="1679" y="1242"/>
                    </a:lnTo>
                    <a:lnTo>
                      <a:pt x="1679" y="1242"/>
                    </a:lnTo>
                    <a:lnTo>
                      <a:pt x="1542" y="1271"/>
                    </a:lnTo>
                    <a:lnTo>
                      <a:pt x="1432" y="1219"/>
                    </a:lnTo>
                    <a:lnTo>
                      <a:pt x="1361" y="1067"/>
                    </a:lnTo>
                    <a:lnTo>
                      <a:pt x="1361" y="1067"/>
                    </a:lnTo>
                    <a:lnTo>
                      <a:pt x="1361" y="1067"/>
                    </a:lnTo>
                    <a:lnTo>
                      <a:pt x="1361" y="1067"/>
                    </a:lnTo>
                    <a:lnTo>
                      <a:pt x="1361" y="1067"/>
                    </a:lnTo>
                    <a:lnTo>
                      <a:pt x="1211" y="1007"/>
                    </a:lnTo>
                    <a:lnTo>
                      <a:pt x="1211" y="1007"/>
                    </a:lnTo>
                    <a:lnTo>
                      <a:pt x="1209" y="1007"/>
                    </a:lnTo>
                    <a:lnTo>
                      <a:pt x="1209" y="1007"/>
                    </a:lnTo>
                    <a:lnTo>
                      <a:pt x="1209" y="1007"/>
                    </a:lnTo>
                    <a:lnTo>
                      <a:pt x="1055" y="1060"/>
                    </a:lnTo>
                    <a:lnTo>
                      <a:pt x="884" y="1067"/>
                    </a:lnTo>
                    <a:lnTo>
                      <a:pt x="874" y="1003"/>
                    </a:lnTo>
                    <a:lnTo>
                      <a:pt x="874" y="1005"/>
                    </a:lnTo>
                    <a:lnTo>
                      <a:pt x="872" y="1003"/>
                    </a:lnTo>
                    <a:lnTo>
                      <a:pt x="957" y="855"/>
                    </a:lnTo>
                    <a:lnTo>
                      <a:pt x="957" y="853"/>
                    </a:lnTo>
                    <a:lnTo>
                      <a:pt x="786" y="829"/>
                    </a:lnTo>
                    <a:lnTo>
                      <a:pt x="765" y="763"/>
                    </a:lnTo>
                    <a:lnTo>
                      <a:pt x="793" y="737"/>
                    </a:lnTo>
                    <a:lnTo>
                      <a:pt x="793" y="737"/>
                    </a:lnTo>
                    <a:lnTo>
                      <a:pt x="729" y="642"/>
                    </a:lnTo>
                    <a:lnTo>
                      <a:pt x="829" y="530"/>
                    </a:lnTo>
                    <a:lnTo>
                      <a:pt x="967" y="494"/>
                    </a:lnTo>
                    <a:lnTo>
                      <a:pt x="969" y="494"/>
                    </a:lnTo>
                    <a:lnTo>
                      <a:pt x="879" y="394"/>
                    </a:lnTo>
                    <a:lnTo>
                      <a:pt x="981" y="347"/>
                    </a:lnTo>
                    <a:lnTo>
                      <a:pt x="983" y="347"/>
                    </a:lnTo>
                    <a:lnTo>
                      <a:pt x="879" y="238"/>
                    </a:lnTo>
                    <a:lnTo>
                      <a:pt x="834" y="311"/>
                    </a:lnTo>
                    <a:lnTo>
                      <a:pt x="798" y="302"/>
                    </a:lnTo>
                    <a:lnTo>
                      <a:pt x="801" y="302"/>
                    </a:lnTo>
                    <a:lnTo>
                      <a:pt x="798" y="302"/>
                    </a:lnTo>
                    <a:lnTo>
                      <a:pt x="798" y="302"/>
                    </a:lnTo>
                    <a:lnTo>
                      <a:pt x="798" y="302"/>
                    </a:lnTo>
                    <a:lnTo>
                      <a:pt x="618" y="368"/>
                    </a:lnTo>
                    <a:lnTo>
                      <a:pt x="523" y="302"/>
                    </a:lnTo>
                    <a:lnTo>
                      <a:pt x="523" y="302"/>
                    </a:lnTo>
                    <a:lnTo>
                      <a:pt x="520" y="299"/>
                    </a:lnTo>
                    <a:lnTo>
                      <a:pt x="475" y="138"/>
                    </a:lnTo>
                    <a:lnTo>
                      <a:pt x="475" y="136"/>
                    </a:lnTo>
                    <a:lnTo>
                      <a:pt x="337" y="240"/>
                    </a:lnTo>
                    <a:lnTo>
                      <a:pt x="276" y="207"/>
                    </a:lnTo>
                    <a:lnTo>
                      <a:pt x="278" y="169"/>
                    </a:lnTo>
                    <a:lnTo>
                      <a:pt x="278" y="169"/>
                    </a:lnTo>
                    <a:lnTo>
                      <a:pt x="164" y="147"/>
                    </a:lnTo>
                    <a:lnTo>
                      <a:pt x="166" y="147"/>
                    </a:lnTo>
                    <a:lnTo>
                      <a:pt x="164" y="147"/>
                    </a:lnTo>
                    <a:lnTo>
                      <a:pt x="121" y="57"/>
                    </a:lnTo>
                    <a:lnTo>
                      <a:pt x="121" y="55"/>
                    </a:lnTo>
                    <a:lnTo>
                      <a:pt x="45" y="0"/>
                    </a:lnTo>
                    <a:lnTo>
                      <a:pt x="105" y="143"/>
                    </a:lnTo>
                    <a:lnTo>
                      <a:pt x="105" y="143"/>
                    </a:lnTo>
                    <a:lnTo>
                      <a:pt x="52" y="207"/>
                    </a:lnTo>
                    <a:lnTo>
                      <a:pt x="50" y="209"/>
                    </a:lnTo>
                    <a:lnTo>
                      <a:pt x="133" y="219"/>
                    </a:lnTo>
                    <a:lnTo>
                      <a:pt x="147" y="252"/>
                    </a:lnTo>
                    <a:lnTo>
                      <a:pt x="0" y="373"/>
                    </a:lnTo>
                    <a:lnTo>
                      <a:pt x="3" y="373"/>
                    </a:lnTo>
                    <a:lnTo>
                      <a:pt x="119" y="413"/>
                    </a:lnTo>
                    <a:lnTo>
                      <a:pt x="152" y="356"/>
                    </a:lnTo>
                    <a:lnTo>
                      <a:pt x="152" y="356"/>
                    </a:lnTo>
                    <a:lnTo>
                      <a:pt x="152" y="356"/>
                    </a:lnTo>
                    <a:lnTo>
                      <a:pt x="269" y="280"/>
                    </a:lnTo>
                    <a:lnTo>
                      <a:pt x="387" y="290"/>
                    </a:lnTo>
                    <a:lnTo>
                      <a:pt x="459" y="356"/>
                    </a:lnTo>
                    <a:lnTo>
                      <a:pt x="390" y="421"/>
                    </a:lnTo>
                    <a:lnTo>
                      <a:pt x="511" y="406"/>
                    </a:lnTo>
                    <a:lnTo>
                      <a:pt x="511" y="406"/>
                    </a:lnTo>
                    <a:lnTo>
                      <a:pt x="511" y="406"/>
                    </a:lnTo>
                    <a:lnTo>
                      <a:pt x="696" y="444"/>
                    </a:lnTo>
                    <a:lnTo>
                      <a:pt x="722" y="482"/>
                    </a:lnTo>
                    <a:lnTo>
                      <a:pt x="606" y="604"/>
                    </a:lnTo>
                    <a:lnTo>
                      <a:pt x="606" y="604"/>
                    </a:lnTo>
                    <a:lnTo>
                      <a:pt x="606" y="606"/>
                    </a:lnTo>
                    <a:lnTo>
                      <a:pt x="606" y="606"/>
                    </a:lnTo>
                    <a:lnTo>
                      <a:pt x="606" y="606"/>
                    </a:lnTo>
                    <a:lnTo>
                      <a:pt x="658" y="670"/>
                    </a:lnTo>
                    <a:lnTo>
                      <a:pt x="641" y="703"/>
                    </a:lnTo>
                    <a:lnTo>
                      <a:pt x="573" y="779"/>
                    </a:lnTo>
                    <a:lnTo>
                      <a:pt x="570" y="779"/>
                    </a:lnTo>
                    <a:lnTo>
                      <a:pt x="708" y="810"/>
                    </a:lnTo>
                    <a:lnTo>
                      <a:pt x="786" y="900"/>
                    </a:lnTo>
                    <a:lnTo>
                      <a:pt x="791" y="1071"/>
                    </a:lnTo>
                    <a:lnTo>
                      <a:pt x="791" y="1071"/>
                    </a:lnTo>
                    <a:lnTo>
                      <a:pt x="791" y="1071"/>
                    </a:lnTo>
                    <a:lnTo>
                      <a:pt x="791" y="1071"/>
                    </a:lnTo>
                    <a:lnTo>
                      <a:pt x="791" y="1071"/>
                    </a:lnTo>
                    <a:lnTo>
                      <a:pt x="905" y="1185"/>
                    </a:lnTo>
                    <a:lnTo>
                      <a:pt x="905" y="1185"/>
                    </a:lnTo>
                    <a:lnTo>
                      <a:pt x="905" y="1185"/>
                    </a:lnTo>
                    <a:lnTo>
                      <a:pt x="905" y="1185"/>
                    </a:lnTo>
                    <a:lnTo>
                      <a:pt x="905" y="1185"/>
                    </a:lnTo>
                    <a:lnTo>
                      <a:pt x="1067" y="1200"/>
                    </a:lnTo>
                    <a:lnTo>
                      <a:pt x="1067" y="1200"/>
                    </a:lnTo>
                    <a:lnTo>
                      <a:pt x="1067" y="1200"/>
                    </a:lnTo>
                    <a:lnTo>
                      <a:pt x="1069" y="1200"/>
                    </a:lnTo>
                    <a:lnTo>
                      <a:pt x="1069" y="1200"/>
                    </a:lnTo>
                    <a:lnTo>
                      <a:pt x="1169" y="1064"/>
                    </a:lnTo>
                    <a:lnTo>
                      <a:pt x="1247" y="1064"/>
                    </a:lnTo>
                    <a:lnTo>
                      <a:pt x="1314" y="1162"/>
                    </a:lnTo>
                    <a:lnTo>
                      <a:pt x="1311" y="1159"/>
                    </a:lnTo>
                    <a:lnTo>
                      <a:pt x="1314" y="1162"/>
                    </a:lnTo>
                    <a:lnTo>
                      <a:pt x="1297" y="1330"/>
                    </a:lnTo>
                    <a:lnTo>
                      <a:pt x="1297" y="1333"/>
                    </a:lnTo>
                    <a:lnTo>
                      <a:pt x="1463" y="1285"/>
                    </a:lnTo>
                    <a:lnTo>
                      <a:pt x="1511" y="1337"/>
                    </a:lnTo>
                    <a:lnTo>
                      <a:pt x="1494" y="1373"/>
                    </a:lnTo>
                    <a:lnTo>
                      <a:pt x="1494" y="1373"/>
                    </a:lnTo>
                    <a:lnTo>
                      <a:pt x="1591" y="1432"/>
                    </a:lnTo>
                    <a:lnTo>
                      <a:pt x="1599" y="1535"/>
                    </a:lnTo>
                    <a:lnTo>
                      <a:pt x="1599" y="1535"/>
                    </a:lnTo>
                    <a:lnTo>
                      <a:pt x="1599" y="1535"/>
                    </a:lnTo>
                    <a:lnTo>
                      <a:pt x="1648" y="1611"/>
                    </a:lnTo>
                    <a:lnTo>
                      <a:pt x="1648" y="1613"/>
                    </a:lnTo>
                    <a:lnTo>
                      <a:pt x="1648" y="1613"/>
                    </a:lnTo>
                    <a:lnTo>
                      <a:pt x="1665" y="1772"/>
                    </a:lnTo>
                    <a:lnTo>
                      <a:pt x="1665" y="1774"/>
                    </a:lnTo>
                    <a:lnTo>
                      <a:pt x="1805" y="1639"/>
                    </a:lnTo>
                    <a:lnTo>
                      <a:pt x="1919" y="1660"/>
                    </a:lnTo>
                    <a:lnTo>
                      <a:pt x="1917" y="1660"/>
                    </a:lnTo>
                    <a:lnTo>
                      <a:pt x="1919" y="1660"/>
                    </a:lnTo>
                    <a:lnTo>
                      <a:pt x="2026" y="1791"/>
                    </a:lnTo>
                    <a:lnTo>
                      <a:pt x="2029" y="1793"/>
                    </a:lnTo>
                    <a:lnTo>
                      <a:pt x="2112" y="1641"/>
                    </a:lnTo>
                    <a:lnTo>
                      <a:pt x="2183" y="1646"/>
                    </a:lnTo>
                    <a:lnTo>
                      <a:pt x="2195" y="1682"/>
                    </a:lnTo>
                    <a:lnTo>
                      <a:pt x="2309" y="1656"/>
                    </a:lnTo>
                    <a:lnTo>
                      <a:pt x="2385" y="1722"/>
                    </a:lnTo>
                    <a:lnTo>
                      <a:pt x="2385" y="1722"/>
                    </a:lnTo>
                    <a:lnTo>
                      <a:pt x="2477" y="1741"/>
                    </a:lnTo>
                    <a:lnTo>
                      <a:pt x="2363" y="1637"/>
                    </a:lnTo>
                    <a:close/>
                    <a:moveTo>
                      <a:pt x="2363" y="1639"/>
                    </a:moveTo>
                    <a:lnTo>
                      <a:pt x="2473" y="1741"/>
                    </a:lnTo>
                    <a:lnTo>
                      <a:pt x="2385" y="1722"/>
                    </a:lnTo>
                    <a:lnTo>
                      <a:pt x="2363" y="1639"/>
                    </a:lnTo>
                    <a:close/>
                    <a:moveTo>
                      <a:pt x="2363" y="1637"/>
                    </a:moveTo>
                    <a:lnTo>
                      <a:pt x="2340" y="1615"/>
                    </a:lnTo>
                    <a:lnTo>
                      <a:pt x="2385" y="1558"/>
                    </a:lnTo>
                    <a:lnTo>
                      <a:pt x="2363" y="1637"/>
                    </a:lnTo>
                    <a:close/>
                    <a:moveTo>
                      <a:pt x="2385" y="1556"/>
                    </a:moveTo>
                    <a:lnTo>
                      <a:pt x="2340" y="1613"/>
                    </a:lnTo>
                    <a:lnTo>
                      <a:pt x="2306" y="1580"/>
                    </a:lnTo>
                    <a:lnTo>
                      <a:pt x="2385" y="1556"/>
                    </a:lnTo>
                    <a:close/>
                    <a:moveTo>
                      <a:pt x="2202" y="1649"/>
                    </a:moveTo>
                    <a:lnTo>
                      <a:pt x="2304" y="1656"/>
                    </a:lnTo>
                    <a:lnTo>
                      <a:pt x="2197" y="1682"/>
                    </a:lnTo>
                    <a:lnTo>
                      <a:pt x="2202" y="1649"/>
                    </a:lnTo>
                    <a:close/>
                    <a:moveTo>
                      <a:pt x="2202" y="1646"/>
                    </a:moveTo>
                    <a:lnTo>
                      <a:pt x="2209" y="1611"/>
                    </a:lnTo>
                    <a:lnTo>
                      <a:pt x="2306" y="1580"/>
                    </a:lnTo>
                    <a:lnTo>
                      <a:pt x="2340" y="1615"/>
                    </a:lnTo>
                    <a:lnTo>
                      <a:pt x="2306" y="1656"/>
                    </a:lnTo>
                    <a:lnTo>
                      <a:pt x="2202" y="1646"/>
                    </a:lnTo>
                    <a:close/>
                    <a:moveTo>
                      <a:pt x="2114" y="1639"/>
                    </a:moveTo>
                    <a:lnTo>
                      <a:pt x="2157" y="1577"/>
                    </a:lnTo>
                    <a:lnTo>
                      <a:pt x="2173" y="1620"/>
                    </a:lnTo>
                    <a:lnTo>
                      <a:pt x="2114" y="1639"/>
                    </a:lnTo>
                    <a:close/>
                    <a:moveTo>
                      <a:pt x="2159" y="1577"/>
                    </a:moveTo>
                    <a:lnTo>
                      <a:pt x="2216" y="1565"/>
                    </a:lnTo>
                    <a:lnTo>
                      <a:pt x="2209" y="1611"/>
                    </a:lnTo>
                    <a:lnTo>
                      <a:pt x="2173" y="1620"/>
                    </a:lnTo>
                    <a:lnTo>
                      <a:pt x="2159" y="1577"/>
                    </a:lnTo>
                    <a:close/>
                    <a:moveTo>
                      <a:pt x="2209" y="1611"/>
                    </a:moveTo>
                    <a:lnTo>
                      <a:pt x="2202" y="1646"/>
                    </a:lnTo>
                    <a:lnTo>
                      <a:pt x="2183" y="1646"/>
                    </a:lnTo>
                    <a:lnTo>
                      <a:pt x="2173" y="1622"/>
                    </a:lnTo>
                    <a:lnTo>
                      <a:pt x="2209" y="1611"/>
                    </a:lnTo>
                    <a:close/>
                    <a:moveTo>
                      <a:pt x="2209" y="1611"/>
                    </a:moveTo>
                    <a:lnTo>
                      <a:pt x="2216" y="1565"/>
                    </a:lnTo>
                    <a:lnTo>
                      <a:pt x="2280" y="1554"/>
                    </a:lnTo>
                    <a:lnTo>
                      <a:pt x="2306" y="1580"/>
                    </a:lnTo>
                    <a:lnTo>
                      <a:pt x="2209" y="1611"/>
                    </a:lnTo>
                    <a:close/>
                    <a:moveTo>
                      <a:pt x="2280" y="1554"/>
                    </a:moveTo>
                    <a:lnTo>
                      <a:pt x="2216" y="1565"/>
                    </a:lnTo>
                    <a:lnTo>
                      <a:pt x="2235" y="1461"/>
                    </a:lnTo>
                    <a:lnTo>
                      <a:pt x="2280" y="1554"/>
                    </a:lnTo>
                    <a:close/>
                    <a:moveTo>
                      <a:pt x="2216" y="1565"/>
                    </a:moveTo>
                    <a:lnTo>
                      <a:pt x="2159" y="1577"/>
                    </a:lnTo>
                    <a:lnTo>
                      <a:pt x="2235" y="1463"/>
                    </a:lnTo>
                    <a:lnTo>
                      <a:pt x="2216" y="1565"/>
                    </a:lnTo>
                    <a:close/>
                    <a:moveTo>
                      <a:pt x="2157" y="1577"/>
                    </a:moveTo>
                    <a:lnTo>
                      <a:pt x="2112" y="1641"/>
                    </a:lnTo>
                    <a:lnTo>
                      <a:pt x="2045" y="1618"/>
                    </a:lnTo>
                    <a:lnTo>
                      <a:pt x="2157" y="1577"/>
                    </a:lnTo>
                    <a:close/>
                    <a:moveTo>
                      <a:pt x="2109" y="1641"/>
                    </a:moveTo>
                    <a:lnTo>
                      <a:pt x="1924" y="1660"/>
                    </a:lnTo>
                    <a:lnTo>
                      <a:pt x="2045" y="1618"/>
                    </a:lnTo>
                    <a:lnTo>
                      <a:pt x="2109" y="1641"/>
                    </a:lnTo>
                    <a:close/>
                    <a:moveTo>
                      <a:pt x="1881" y="1561"/>
                    </a:moveTo>
                    <a:lnTo>
                      <a:pt x="1739" y="1625"/>
                    </a:lnTo>
                    <a:lnTo>
                      <a:pt x="1701" y="1601"/>
                    </a:lnTo>
                    <a:lnTo>
                      <a:pt x="1881" y="1561"/>
                    </a:lnTo>
                    <a:close/>
                    <a:moveTo>
                      <a:pt x="1701" y="1601"/>
                    </a:moveTo>
                    <a:lnTo>
                      <a:pt x="1736" y="1625"/>
                    </a:lnTo>
                    <a:lnTo>
                      <a:pt x="1651" y="1611"/>
                    </a:lnTo>
                    <a:lnTo>
                      <a:pt x="1701" y="1601"/>
                    </a:lnTo>
                    <a:close/>
                    <a:moveTo>
                      <a:pt x="1698" y="1601"/>
                    </a:moveTo>
                    <a:lnTo>
                      <a:pt x="1651" y="1611"/>
                    </a:lnTo>
                    <a:lnTo>
                      <a:pt x="1663" y="1577"/>
                    </a:lnTo>
                    <a:lnTo>
                      <a:pt x="1698" y="1601"/>
                    </a:lnTo>
                    <a:close/>
                    <a:moveTo>
                      <a:pt x="1651" y="1608"/>
                    </a:moveTo>
                    <a:lnTo>
                      <a:pt x="1648" y="1568"/>
                    </a:lnTo>
                    <a:lnTo>
                      <a:pt x="1663" y="1575"/>
                    </a:lnTo>
                    <a:lnTo>
                      <a:pt x="1651" y="1608"/>
                    </a:lnTo>
                    <a:close/>
                    <a:moveTo>
                      <a:pt x="1648" y="1565"/>
                    </a:moveTo>
                    <a:lnTo>
                      <a:pt x="1644" y="1459"/>
                    </a:lnTo>
                    <a:lnTo>
                      <a:pt x="1644" y="1459"/>
                    </a:lnTo>
                    <a:lnTo>
                      <a:pt x="1717" y="1418"/>
                    </a:lnTo>
                    <a:lnTo>
                      <a:pt x="1663" y="1575"/>
                    </a:lnTo>
                    <a:lnTo>
                      <a:pt x="1648" y="1565"/>
                    </a:lnTo>
                    <a:close/>
                    <a:moveTo>
                      <a:pt x="1644" y="1461"/>
                    </a:moveTo>
                    <a:lnTo>
                      <a:pt x="1648" y="1565"/>
                    </a:lnTo>
                    <a:lnTo>
                      <a:pt x="1599" y="1535"/>
                    </a:lnTo>
                    <a:lnTo>
                      <a:pt x="1644" y="1461"/>
                    </a:lnTo>
                    <a:close/>
                    <a:moveTo>
                      <a:pt x="1523" y="1352"/>
                    </a:moveTo>
                    <a:lnTo>
                      <a:pt x="1553" y="1333"/>
                    </a:lnTo>
                    <a:lnTo>
                      <a:pt x="1644" y="1380"/>
                    </a:lnTo>
                    <a:lnTo>
                      <a:pt x="1644" y="1425"/>
                    </a:lnTo>
                    <a:lnTo>
                      <a:pt x="1591" y="1432"/>
                    </a:lnTo>
                    <a:lnTo>
                      <a:pt x="1523" y="1352"/>
                    </a:lnTo>
                    <a:close/>
                    <a:moveTo>
                      <a:pt x="1589" y="1430"/>
                    </a:moveTo>
                    <a:lnTo>
                      <a:pt x="1494" y="1373"/>
                    </a:lnTo>
                    <a:lnTo>
                      <a:pt x="1523" y="1354"/>
                    </a:lnTo>
                    <a:lnTo>
                      <a:pt x="1589" y="1430"/>
                    </a:lnTo>
                    <a:close/>
                    <a:moveTo>
                      <a:pt x="1539" y="1271"/>
                    </a:moveTo>
                    <a:lnTo>
                      <a:pt x="1520" y="1314"/>
                    </a:lnTo>
                    <a:lnTo>
                      <a:pt x="1466" y="1285"/>
                    </a:lnTo>
                    <a:lnTo>
                      <a:pt x="1539" y="1271"/>
                    </a:lnTo>
                    <a:close/>
                    <a:moveTo>
                      <a:pt x="1542" y="1271"/>
                    </a:moveTo>
                    <a:lnTo>
                      <a:pt x="1589" y="1304"/>
                    </a:lnTo>
                    <a:lnTo>
                      <a:pt x="1553" y="1330"/>
                    </a:lnTo>
                    <a:lnTo>
                      <a:pt x="1523" y="1314"/>
                    </a:lnTo>
                    <a:lnTo>
                      <a:pt x="1542" y="1271"/>
                    </a:lnTo>
                    <a:close/>
                    <a:moveTo>
                      <a:pt x="1553" y="1330"/>
                    </a:moveTo>
                    <a:lnTo>
                      <a:pt x="1523" y="1352"/>
                    </a:lnTo>
                    <a:lnTo>
                      <a:pt x="1511" y="1337"/>
                    </a:lnTo>
                    <a:lnTo>
                      <a:pt x="1520" y="1314"/>
                    </a:lnTo>
                    <a:lnTo>
                      <a:pt x="1553" y="1330"/>
                    </a:lnTo>
                    <a:close/>
                    <a:moveTo>
                      <a:pt x="1644" y="1428"/>
                    </a:moveTo>
                    <a:lnTo>
                      <a:pt x="1644" y="1459"/>
                    </a:lnTo>
                    <a:lnTo>
                      <a:pt x="1594" y="1432"/>
                    </a:lnTo>
                    <a:lnTo>
                      <a:pt x="1644" y="1428"/>
                    </a:lnTo>
                    <a:close/>
                    <a:moveTo>
                      <a:pt x="1644" y="1459"/>
                    </a:moveTo>
                    <a:lnTo>
                      <a:pt x="1644" y="1428"/>
                    </a:lnTo>
                    <a:lnTo>
                      <a:pt x="1715" y="1418"/>
                    </a:lnTo>
                    <a:lnTo>
                      <a:pt x="1644" y="1459"/>
                    </a:lnTo>
                    <a:close/>
                    <a:moveTo>
                      <a:pt x="1717" y="1418"/>
                    </a:moveTo>
                    <a:lnTo>
                      <a:pt x="1644" y="1425"/>
                    </a:lnTo>
                    <a:lnTo>
                      <a:pt x="1644" y="1380"/>
                    </a:lnTo>
                    <a:lnTo>
                      <a:pt x="1717" y="1418"/>
                    </a:lnTo>
                    <a:close/>
                    <a:moveTo>
                      <a:pt x="1553" y="1330"/>
                    </a:moveTo>
                    <a:lnTo>
                      <a:pt x="1591" y="1304"/>
                    </a:lnTo>
                    <a:lnTo>
                      <a:pt x="1644" y="1342"/>
                    </a:lnTo>
                    <a:lnTo>
                      <a:pt x="1644" y="1378"/>
                    </a:lnTo>
                    <a:lnTo>
                      <a:pt x="1553" y="1330"/>
                    </a:lnTo>
                    <a:close/>
                    <a:moveTo>
                      <a:pt x="1644" y="1340"/>
                    </a:moveTo>
                    <a:lnTo>
                      <a:pt x="1591" y="1304"/>
                    </a:lnTo>
                    <a:lnTo>
                      <a:pt x="1677" y="1245"/>
                    </a:lnTo>
                    <a:lnTo>
                      <a:pt x="1644" y="1340"/>
                    </a:lnTo>
                    <a:close/>
                    <a:moveTo>
                      <a:pt x="1677" y="1245"/>
                    </a:moveTo>
                    <a:lnTo>
                      <a:pt x="1591" y="1304"/>
                    </a:lnTo>
                    <a:lnTo>
                      <a:pt x="1542" y="1271"/>
                    </a:lnTo>
                    <a:lnTo>
                      <a:pt x="1677" y="1245"/>
                    </a:lnTo>
                    <a:close/>
                    <a:moveTo>
                      <a:pt x="1539" y="1271"/>
                    </a:moveTo>
                    <a:lnTo>
                      <a:pt x="1463" y="1283"/>
                    </a:lnTo>
                    <a:lnTo>
                      <a:pt x="1435" y="1221"/>
                    </a:lnTo>
                    <a:lnTo>
                      <a:pt x="1539" y="1271"/>
                    </a:lnTo>
                    <a:close/>
                    <a:moveTo>
                      <a:pt x="1463" y="1283"/>
                    </a:moveTo>
                    <a:lnTo>
                      <a:pt x="1318" y="1164"/>
                    </a:lnTo>
                    <a:lnTo>
                      <a:pt x="1432" y="1219"/>
                    </a:lnTo>
                    <a:lnTo>
                      <a:pt x="1463" y="1283"/>
                    </a:lnTo>
                    <a:close/>
                    <a:moveTo>
                      <a:pt x="1209" y="1010"/>
                    </a:moveTo>
                    <a:lnTo>
                      <a:pt x="1169" y="1062"/>
                    </a:lnTo>
                    <a:lnTo>
                      <a:pt x="1059" y="1060"/>
                    </a:lnTo>
                    <a:lnTo>
                      <a:pt x="1209" y="1010"/>
                    </a:lnTo>
                    <a:close/>
                    <a:moveTo>
                      <a:pt x="1055" y="1062"/>
                    </a:moveTo>
                    <a:lnTo>
                      <a:pt x="953" y="1145"/>
                    </a:lnTo>
                    <a:lnTo>
                      <a:pt x="893" y="1119"/>
                    </a:lnTo>
                    <a:lnTo>
                      <a:pt x="884" y="1067"/>
                    </a:lnTo>
                    <a:lnTo>
                      <a:pt x="1055" y="1062"/>
                    </a:lnTo>
                    <a:close/>
                    <a:moveTo>
                      <a:pt x="872" y="1000"/>
                    </a:moveTo>
                    <a:lnTo>
                      <a:pt x="786" y="832"/>
                    </a:lnTo>
                    <a:lnTo>
                      <a:pt x="955" y="855"/>
                    </a:lnTo>
                    <a:lnTo>
                      <a:pt x="872" y="1000"/>
                    </a:lnTo>
                    <a:close/>
                    <a:moveTo>
                      <a:pt x="824" y="333"/>
                    </a:moveTo>
                    <a:lnTo>
                      <a:pt x="879" y="394"/>
                    </a:lnTo>
                    <a:lnTo>
                      <a:pt x="748" y="454"/>
                    </a:lnTo>
                    <a:lnTo>
                      <a:pt x="824" y="333"/>
                    </a:lnTo>
                    <a:close/>
                    <a:moveTo>
                      <a:pt x="748" y="451"/>
                    </a:moveTo>
                    <a:lnTo>
                      <a:pt x="798" y="304"/>
                    </a:lnTo>
                    <a:lnTo>
                      <a:pt x="822" y="330"/>
                    </a:lnTo>
                    <a:lnTo>
                      <a:pt x="748" y="451"/>
                    </a:lnTo>
                    <a:close/>
                    <a:moveTo>
                      <a:pt x="763" y="546"/>
                    </a:moveTo>
                    <a:lnTo>
                      <a:pt x="727" y="642"/>
                    </a:lnTo>
                    <a:lnTo>
                      <a:pt x="694" y="596"/>
                    </a:lnTo>
                    <a:lnTo>
                      <a:pt x="763" y="546"/>
                    </a:lnTo>
                    <a:close/>
                    <a:moveTo>
                      <a:pt x="763" y="546"/>
                    </a:moveTo>
                    <a:lnTo>
                      <a:pt x="748" y="456"/>
                    </a:lnTo>
                    <a:lnTo>
                      <a:pt x="860" y="494"/>
                    </a:lnTo>
                    <a:lnTo>
                      <a:pt x="829" y="530"/>
                    </a:lnTo>
                    <a:lnTo>
                      <a:pt x="763" y="546"/>
                    </a:lnTo>
                    <a:close/>
                    <a:moveTo>
                      <a:pt x="732" y="497"/>
                    </a:moveTo>
                    <a:lnTo>
                      <a:pt x="722" y="482"/>
                    </a:lnTo>
                    <a:lnTo>
                      <a:pt x="746" y="456"/>
                    </a:lnTo>
                    <a:lnTo>
                      <a:pt x="732" y="497"/>
                    </a:lnTo>
                    <a:close/>
                    <a:moveTo>
                      <a:pt x="748" y="456"/>
                    </a:moveTo>
                    <a:lnTo>
                      <a:pt x="763" y="544"/>
                    </a:lnTo>
                    <a:lnTo>
                      <a:pt x="732" y="497"/>
                    </a:lnTo>
                    <a:lnTo>
                      <a:pt x="748" y="456"/>
                    </a:lnTo>
                    <a:close/>
                    <a:moveTo>
                      <a:pt x="763" y="546"/>
                    </a:moveTo>
                    <a:lnTo>
                      <a:pt x="691" y="596"/>
                    </a:lnTo>
                    <a:lnTo>
                      <a:pt x="732" y="499"/>
                    </a:lnTo>
                    <a:lnTo>
                      <a:pt x="763" y="546"/>
                    </a:lnTo>
                    <a:close/>
                    <a:moveTo>
                      <a:pt x="727" y="642"/>
                    </a:moveTo>
                    <a:lnTo>
                      <a:pt x="679" y="627"/>
                    </a:lnTo>
                    <a:lnTo>
                      <a:pt x="691" y="599"/>
                    </a:lnTo>
                    <a:lnTo>
                      <a:pt x="727" y="642"/>
                    </a:lnTo>
                    <a:close/>
                    <a:moveTo>
                      <a:pt x="727" y="642"/>
                    </a:moveTo>
                    <a:lnTo>
                      <a:pt x="758" y="744"/>
                    </a:lnTo>
                    <a:lnTo>
                      <a:pt x="722" y="751"/>
                    </a:lnTo>
                    <a:lnTo>
                      <a:pt x="658" y="670"/>
                    </a:lnTo>
                    <a:lnTo>
                      <a:pt x="679" y="627"/>
                    </a:lnTo>
                    <a:lnTo>
                      <a:pt x="727" y="642"/>
                    </a:lnTo>
                    <a:close/>
                    <a:moveTo>
                      <a:pt x="729" y="644"/>
                    </a:moveTo>
                    <a:lnTo>
                      <a:pt x="793" y="737"/>
                    </a:lnTo>
                    <a:lnTo>
                      <a:pt x="760" y="744"/>
                    </a:lnTo>
                    <a:lnTo>
                      <a:pt x="729" y="644"/>
                    </a:lnTo>
                    <a:close/>
                    <a:moveTo>
                      <a:pt x="758" y="744"/>
                    </a:moveTo>
                    <a:lnTo>
                      <a:pt x="765" y="763"/>
                    </a:lnTo>
                    <a:lnTo>
                      <a:pt x="744" y="779"/>
                    </a:lnTo>
                    <a:lnTo>
                      <a:pt x="722" y="751"/>
                    </a:lnTo>
                    <a:lnTo>
                      <a:pt x="758" y="744"/>
                    </a:lnTo>
                    <a:close/>
                    <a:moveTo>
                      <a:pt x="744" y="779"/>
                    </a:moveTo>
                    <a:lnTo>
                      <a:pt x="710" y="810"/>
                    </a:lnTo>
                    <a:lnTo>
                      <a:pt x="677" y="760"/>
                    </a:lnTo>
                    <a:lnTo>
                      <a:pt x="722" y="751"/>
                    </a:lnTo>
                    <a:lnTo>
                      <a:pt x="744" y="779"/>
                    </a:lnTo>
                    <a:close/>
                    <a:moveTo>
                      <a:pt x="744" y="779"/>
                    </a:moveTo>
                    <a:lnTo>
                      <a:pt x="784" y="829"/>
                    </a:lnTo>
                    <a:lnTo>
                      <a:pt x="710" y="810"/>
                    </a:lnTo>
                    <a:lnTo>
                      <a:pt x="744" y="779"/>
                    </a:lnTo>
                    <a:close/>
                    <a:moveTo>
                      <a:pt x="869" y="998"/>
                    </a:moveTo>
                    <a:lnTo>
                      <a:pt x="786" y="900"/>
                    </a:lnTo>
                    <a:lnTo>
                      <a:pt x="786" y="832"/>
                    </a:lnTo>
                    <a:lnTo>
                      <a:pt x="869" y="998"/>
                    </a:lnTo>
                    <a:close/>
                    <a:moveTo>
                      <a:pt x="784" y="827"/>
                    </a:moveTo>
                    <a:lnTo>
                      <a:pt x="746" y="779"/>
                    </a:lnTo>
                    <a:lnTo>
                      <a:pt x="765" y="763"/>
                    </a:lnTo>
                    <a:lnTo>
                      <a:pt x="784" y="827"/>
                    </a:lnTo>
                    <a:close/>
                    <a:moveTo>
                      <a:pt x="760" y="744"/>
                    </a:moveTo>
                    <a:lnTo>
                      <a:pt x="791" y="737"/>
                    </a:lnTo>
                    <a:lnTo>
                      <a:pt x="765" y="760"/>
                    </a:lnTo>
                    <a:lnTo>
                      <a:pt x="760" y="744"/>
                    </a:lnTo>
                    <a:close/>
                    <a:moveTo>
                      <a:pt x="729" y="639"/>
                    </a:moveTo>
                    <a:lnTo>
                      <a:pt x="763" y="546"/>
                    </a:lnTo>
                    <a:lnTo>
                      <a:pt x="829" y="530"/>
                    </a:lnTo>
                    <a:lnTo>
                      <a:pt x="729" y="639"/>
                    </a:lnTo>
                    <a:close/>
                    <a:moveTo>
                      <a:pt x="967" y="494"/>
                    </a:moveTo>
                    <a:lnTo>
                      <a:pt x="831" y="530"/>
                    </a:lnTo>
                    <a:lnTo>
                      <a:pt x="862" y="494"/>
                    </a:lnTo>
                    <a:lnTo>
                      <a:pt x="862" y="494"/>
                    </a:lnTo>
                    <a:lnTo>
                      <a:pt x="748" y="456"/>
                    </a:lnTo>
                    <a:lnTo>
                      <a:pt x="879" y="394"/>
                    </a:lnTo>
                    <a:lnTo>
                      <a:pt x="967" y="494"/>
                    </a:lnTo>
                    <a:close/>
                    <a:moveTo>
                      <a:pt x="879" y="394"/>
                    </a:moveTo>
                    <a:lnTo>
                      <a:pt x="824" y="330"/>
                    </a:lnTo>
                    <a:lnTo>
                      <a:pt x="836" y="311"/>
                    </a:lnTo>
                    <a:lnTo>
                      <a:pt x="981" y="347"/>
                    </a:lnTo>
                    <a:lnTo>
                      <a:pt x="879" y="394"/>
                    </a:lnTo>
                    <a:close/>
                    <a:moveTo>
                      <a:pt x="879" y="238"/>
                    </a:moveTo>
                    <a:lnTo>
                      <a:pt x="981" y="347"/>
                    </a:lnTo>
                    <a:lnTo>
                      <a:pt x="836" y="311"/>
                    </a:lnTo>
                    <a:lnTo>
                      <a:pt x="879" y="238"/>
                    </a:lnTo>
                    <a:close/>
                    <a:moveTo>
                      <a:pt x="834" y="311"/>
                    </a:moveTo>
                    <a:lnTo>
                      <a:pt x="822" y="330"/>
                    </a:lnTo>
                    <a:lnTo>
                      <a:pt x="798" y="304"/>
                    </a:lnTo>
                    <a:lnTo>
                      <a:pt x="834" y="311"/>
                    </a:lnTo>
                    <a:close/>
                    <a:moveTo>
                      <a:pt x="796" y="304"/>
                    </a:moveTo>
                    <a:lnTo>
                      <a:pt x="748" y="454"/>
                    </a:lnTo>
                    <a:lnTo>
                      <a:pt x="672" y="406"/>
                    </a:lnTo>
                    <a:lnTo>
                      <a:pt x="796" y="304"/>
                    </a:lnTo>
                    <a:close/>
                    <a:moveTo>
                      <a:pt x="796" y="304"/>
                    </a:moveTo>
                    <a:lnTo>
                      <a:pt x="672" y="406"/>
                    </a:lnTo>
                    <a:lnTo>
                      <a:pt x="618" y="368"/>
                    </a:lnTo>
                    <a:lnTo>
                      <a:pt x="796" y="304"/>
                    </a:lnTo>
                    <a:close/>
                    <a:moveTo>
                      <a:pt x="618" y="368"/>
                    </a:moveTo>
                    <a:lnTo>
                      <a:pt x="672" y="406"/>
                    </a:lnTo>
                    <a:lnTo>
                      <a:pt x="513" y="406"/>
                    </a:lnTo>
                    <a:lnTo>
                      <a:pt x="618" y="368"/>
                    </a:lnTo>
                    <a:close/>
                    <a:moveTo>
                      <a:pt x="511" y="406"/>
                    </a:moveTo>
                    <a:lnTo>
                      <a:pt x="520" y="302"/>
                    </a:lnTo>
                    <a:lnTo>
                      <a:pt x="615" y="368"/>
                    </a:lnTo>
                    <a:lnTo>
                      <a:pt x="511" y="406"/>
                    </a:lnTo>
                    <a:close/>
                    <a:moveTo>
                      <a:pt x="475" y="138"/>
                    </a:moveTo>
                    <a:lnTo>
                      <a:pt x="520" y="299"/>
                    </a:lnTo>
                    <a:lnTo>
                      <a:pt x="337" y="240"/>
                    </a:lnTo>
                    <a:lnTo>
                      <a:pt x="475" y="138"/>
                    </a:lnTo>
                    <a:close/>
                    <a:moveTo>
                      <a:pt x="238" y="231"/>
                    </a:moveTo>
                    <a:lnTo>
                      <a:pt x="271" y="233"/>
                    </a:lnTo>
                    <a:lnTo>
                      <a:pt x="269" y="280"/>
                    </a:lnTo>
                    <a:lnTo>
                      <a:pt x="212" y="266"/>
                    </a:lnTo>
                    <a:lnTo>
                      <a:pt x="238" y="231"/>
                    </a:lnTo>
                    <a:close/>
                    <a:moveTo>
                      <a:pt x="152" y="354"/>
                    </a:moveTo>
                    <a:lnTo>
                      <a:pt x="147" y="254"/>
                    </a:lnTo>
                    <a:lnTo>
                      <a:pt x="209" y="269"/>
                    </a:lnTo>
                    <a:lnTo>
                      <a:pt x="152" y="354"/>
                    </a:lnTo>
                    <a:close/>
                    <a:moveTo>
                      <a:pt x="164" y="150"/>
                    </a:moveTo>
                    <a:lnTo>
                      <a:pt x="257" y="197"/>
                    </a:lnTo>
                    <a:lnTo>
                      <a:pt x="235" y="228"/>
                    </a:lnTo>
                    <a:lnTo>
                      <a:pt x="136" y="216"/>
                    </a:lnTo>
                    <a:lnTo>
                      <a:pt x="119" y="174"/>
                    </a:lnTo>
                    <a:lnTo>
                      <a:pt x="164" y="150"/>
                    </a:lnTo>
                    <a:close/>
                    <a:moveTo>
                      <a:pt x="119" y="171"/>
                    </a:moveTo>
                    <a:lnTo>
                      <a:pt x="107" y="143"/>
                    </a:lnTo>
                    <a:lnTo>
                      <a:pt x="162" y="150"/>
                    </a:lnTo>
                    <a:lnTo>
                      <a:pt x="119" y="171"/>
                    </a:lnTo>
                    <a:close/>
                    <a:moveTo>
                      <a:pt x="257" y="197"/>
                    </a:moveTo>
                    <a:lnTo>
                      <a:pt x="166" y="150"/>
                    </a:lnTo>
                    <a:lnTo>
                      <a:pt x="276" y="169"/>
                    </a:lnTo>
                    <a:lnTo>
                      <a:pt x="257" y="197"/>
                    </a:lnTo>
                    <a:close/>
                    <a:moveTo>
                      <a:pt x="257" y="200"/>
                    </a:moveTo>
                    <a:lnTo>
                      <a:pt x="273" y="207"/>
                    </a:lnTo>
                    <a:lnTo>
                      <a:pt x="271" y="233"/>
                    </a:lnTo>
                    <a:lnTo>
                      <a:pt x="238" y="228"/>
                    </a:lnTo>
                    <a:lnTo>
                      <a:pt x="257" y="200"/>
                    </a:lnTo>
                    <a:close/>
                    <a:moveTo>
                      <a:pt x="271" y="280"/>
                    </a:moveTo>
                    <a:lnTo>
                      <a:pt x="273" y="233"/>
                    </a:lnTo>
                    <a:lnTo>
                      <a:pt x="335" y="242"/>
                    </a:lnTo>
                    <a:lnTo>
                      <a:pt x="271" y="280"/>
                    </a:lnTo>
                    <a:close/>
                    <a:moveTo>
                      <a:pt x="516" y="299"/>
                    </a:moveTo>
                    <a:lnTo>
                      <a:pt x="390" y="290"/>
                    </a:lnTo>
                    <a:lnTo>
                      <a:pt x="340" y="242"/>
                    </a:lnTo>
                    <a:lnTo>
                      <a:pt x="516" y="299"/>
                    </a:lnTo>
                    <a:close/>
                    <a:moveTo>
                      <a:pt x="335" y="240"/>
                    </a:moveTo>
                    <a:lnTo>
                      <a:pt x="273" y="233"/>
                    </a:lnTo>
                    <a:lnTo>
                      <a:pt x="276" y="209"/>
                    </a:lnTo>
                    <a:lnTo>
                      <a:pt x="335" y="240"/>
                    </a:lnTo>
                    <a:close/>
                    <a:moveTo>
                      <a:pt x="257" y="197"/>
                    </a:moveTo>
                    <a:lnTo>
                      <a:pt x="276" y="171"/>
                    </a:lnTo>
                    <a:lnTo>
                      <a:pt x="273" y="207"/>
                    </a:lnTo>
                    <a:lnTo>
                      <a:pt x="257" y="197"/>
                    </a:lnTo>
                    <a:close/>
                    <a:moveTo>
                      <a:pt x="107" y="143"/>
                    </a:moveTo>
                    <a:lnTo>
                      <a:pt x="121" y="57"/>
                    </a:lnTo>
                    <a:lnTo>
                      <a:pt x="164" y="147"/>
                    </a:lnTo>
                    <a:lnTo>
                      <a:pt x="107" y="143"/>
                    </a:lnTo>
                    <a:close/>
                    <a:moveTo>
                      <a:pt x="119" y="57"/>
                    </a:moveTo>
                    <a:lnTo>
                      <a:pt x="107" y="140"/>
                    </a:lnTo>
                    <a:lnTo>
                      <a:pt x="48" y="5"/>
                    </a:lnTo>
                    <a:lnTo>
                      <a:pt x="119" y="57"/>
                    </a:lnTo>
                    <a:close/>
                    <a:moveTo>
                      <a:pt x="107" y="143"/>
                    </a:moveTo>
                    <a:lnTo>
                      <a:pt x="117" y="174"/>
                    </a:lnTo>
                    <a:lnTo>
                      <a:pt x="52" y="207"/>
                    </a:lnTo>
                    <a:lnTo>
                      <a:pt x="107" y="143"/>
                    </a:lnTo>
                    <a:close/>
                    <a:moveTo>
                      <a:pt x="52" y="207"/>
                    </a:moveTo>
                    <a:lnTo>
                      <a:pt x="117" y="174"/>
                    </a:lnTo>
                    <a:lnTo>
                      <a:pt x="133" y="216"/>
                    </a:lnTo>
                    <a:lnTo>
                      <a:pt x="52" y="207"/>
                    </a:lnTo>
                    <a:close/>
                    <a:moveTo>
                      <a:pt x="136" y="219"/>
                    </a:moveTo>
                    <a:lnTo>
                      <a:pt x="235" y="231"/>
                    </a:lnTo>
                    <a:lnTo>
                      <a:pt x="212" y="266"/>
                    </a:lnTo>
                    <a:lnTo>
                      <a:pt x="147" y="252"/>
                    </a:lnTo>
                    <a:lnTo>
                      <a:pt x="136" y="219"/>
                    </a:lnTo>
                    <a:close/>
                    <a:moveTo>
                      <a:pt x="147" y="254"/>
                    </a:moveTo>
                    <a:lnTo>
                      <a:pt x="150" y="356"/>
                    </a:lnTo>
                    <a:lnTo>
                      <a:pt x="5" y="373"/>
                    </a:lnTo>
                    <a:lnTo>
                      <a:pt x="147" y="254"/>
                    </a:lnTo>
                    <a:close/>
                    <a:moveTo>
                      <a:pt x="5" y="373"/>
                    </a:moveTo>
                    <a:lnTo>
                      <a:pt x="150" y="356"/>
                    </a:lnTo>
                    <a:lnTo>
                      <a:pt x="150" y="359"/>
                    </a:lnTo>
                    <a:lnTo>
                      <a:pt x="150" y="359"/>
                    </a:lnTo>
                    <a:lnTo>
                      <a:pt x="119" y="411"/>
                    </a:lnTo>
                    <a:lnTo>
                      <a:pt x="5" y="373"/>
                    </a:lnTo>
                    <a:close/>
                    <a:moveTo>
                      <a:pt x="152" y="354"/>
                    </a:moveTo>
                    <a:lnTo>
                      <a:pt x="212" y="269"/>
                    </a:lnTo>
                    <a:lnTo>
                      <a:pt x="269" y="280"/>
                    </a:lnTo>
                    <a:lnTo>
                      <a:pt x="152" y="354"/>
                    </a:lnTo>
                    <a:close/>
                    <a:moveTo>
                      <a:pt x="271" y="280"/>
                    </a:moveTo>
                    <a:lnTo>
                      <a:pt x="337" y="242"/>
                    </a:lnTo>
                    <a:lnTo>
                      <a:pt x="387" y="290"/>
                    </a:lnTo>
                    <a:lnTo>
                      <a:pt x="271" y="280"/>
                    </a:lnTo>
                    <a:close/>
                    <a:moveTo>
                      <a:pt x="390" y="290"/>
                    </a:moveTo>
                    <a:lnTo>
                      <a:pt x="518" y="302"/>
                    </a:lnTo>
                    <a:lnTo>
                      <a:pt x="459" y="356"/>
                    </a:lnTo>
                    <a:lnTo>
                      <a:pt x="390" y="290"/>
                    </a:lnTo>
                    <a:close/>
                    <a:moveTo>
                      <a:pt x="392" y="418"/>
                    </a:moveTo>
                    <a:lnTo>
                      <a:pt x="459" y="359"/>
                    </a:lnTo>
                    <a:lnTo>
                      <a:pt x="511" y="406"/>
                    </a:lnTo>
                    <a:lnTo>
                      <a:pt x="392" y="418"/>
                    </a:lnTo>
                    <a:close/>
                    <a:moveTo>
                      <a:pt x="459" y="356"/>
                    </a:moveTo>
                    <a:lnTo>
                      <a:pt x="520" y="302"/>
                    </a:lnTo>
                    <a:lnTo>
                      <a:pt x="511" y="406"/>
                    </a:lnTo>
                    <a:lnTo>
                      <a:pt x="459" y="356"/>
                    </a:lnTo>
                    <a:close/>
                    <a:moveTo>
                      <a:pt x="516" y="406"/>
                    </a:moveTo>
                    <a:lnTo>
                      <a:pt x="672" y="406"/>
                    </a:lnTo>
                    <a:lnTo>
                      <a:pt x="696" y="444"/>
                    </a:lnTo>
                    <a:lnTo>
                      <a:pt x="516" y="406"/>
                    </a:lnTo>
                    <a:close/>
                    <a:moveTo>
                      <a:pt x="698" y="444"/>
                    </a:moveTo>
                    <a:lnTo>
                      <a:pt x="675" y="409"/>
                    </a:lnTo>
                    <a:lnTo>
                      <a:pt x="746" y="454"/>
                    </a:lnTo>
                    <a:lnTo>
                      <a:pt x="698" y="444"/>
                    </a:lnTo>
                    <a:close/>
                    <a:moveTo>
                      <a:pt x="698" y="447"/>
                    </a:moveTo>
                    <a:lnTo>
                      <a:pt x="746" y="456"/>
                    </a:lnTo>
                    <a:lnTo>
                      <a:pt x="722" y="482"/>
                    </a:lnTo>
                    <a:lnTo>
                      <a:pt x="698" y="447"/>
                    </a:lnTo>
                    <a:close/>
                    <a:moveTo>
                      <a:pt x="722" y="485"/>
                    </a:moveTo>
                    <a:lnTo>
                      <a:pt x="732" y="497"/>
                    </a:lnTo>
                    <a:lnTo>
                      <a:pt x="691" y="596"/>
                    </a:lnTo>
                    <a:lnTo>
                      <a:pt x="691" y="596"/>
                    </a:lnTo>
                    <a:lnTo>
                      <a:pt x="608" y="604"/>
                    </a:lnTo>
                    <a:lnTo>
                      <a:pt x="722" y="485"/>
                    </a:lnTo>
                    <a:close/>
                    <a:moveTo>
                      <a:pt x="691" y="599"/>
                    </a:moveTo>
                    <a:lnTo>
                      <a:pt x="677" y="627"/>
                    </a:lnTo>
                    <a:lnTo>
                      <a:pt x="608" y="606"/>
                    </a:lnTo>
                    <a:lnTo>
                      <a:pt x="691" y="599"/>
                    </a:lnTo>
                    <a:close/>
                    <a:moveTo>
                      <a:pt x="608" y="606"/>
                    </a:moveTo>
                    <a:lnTo>
                      <a:pt x="677" y="627"/>
                    </a:lnTo>
                    <a:lnTo>
                      <a:pt x="658" y="670"/>
                    </a:lnTo>
                    <a:lnTo>
                      <a:pt x="608" y="606"/>
                    </a:lnTo>
                    <a:close/>
                    <a:moveTo>
                      <a:pt x="722" y="751"/>
                    </a:moveTo>
                    <a:lnTo>
                      <a:pt x="677" y="758"/>
                    </a:lnTo>
                    <a:lnTo>
                      <a:pt x="644" y="706"/>
                    </a:lnTo>
                    <a:lnTo>
                      <a:pt x="658" y="670"/>
                    </a:lnTo>
                    <a:lnTo>
                      <a:pt x="722" y="751"/>
                    </a:lnTo>
                    <a:close/>
                    <a:moveTo>
                      <a:pt x="641" y="706"/>
                    </a:moveTo>
                    <a:lnTo>
                      <a:pt x="677" y="760"/>
                    </a:lnTo>
                    <a:lnTo>
                      <a:pt x="573" y="779"/>
                    </a:lnTo>
                    <a:lnTo>
                      <a:pt x="641" y="706"/>
                    </a:lnTo>
                    <a:close/>
                    <a:moveTo>
                      <a:pt x="575" y="779"/>
                    </a:moveTo>
                    <a:lnTo>
                      <a:pt x="677" y="760"/>
                    </a:lnTo>
                    <a:lnTo>
                      <a:pt x="708" y="810"/>
                    </a:lnTo>
                    <a:lnTo>
                      <a:pt x="575" y="779"/>
                    </a:lnTo>
                    <a:close/>
                    <a:moveTo>
                      <a:pt x="710" y="810"/>
                    </a:moveTo>
                    <a:lnTo>
                      <a:pt x="784" y="832"/>
                    </a:lnTo>
                    <a:lnTo>
                      <a:pt x="786" y="900"/>
                    </a:lnTo>
                    <a:lnTo>
                      <a:pt x="710" y="810"/>
                    </a:lnTo>
                    <a:close/>
                    <a:moveTo>
                      <a:pt x="791" y="1069"/>
                    </a:moveTo>
                    <a:lnTo>
                      <a:pt x="786" y="903"/>
                    </a:lnTo>
                    <a:lnTo>
                      <a:pt x="872" y="1003"/>
                    </a:lnTo>
                    <a:lnTo>
                      <a:pt x="791" y="1069"/>
                    </a:lnTo>
                    <a:close/>
                    <a:moveTo>
                      <a:pt x="872" y="1003"/>
                    </a:moveTo>
                    <a:lnTo>
                      <a:pt x="884" y="1067"/>
                    </a:lnTo>
                    <a:lnTo>
                      <a:pt x="793" y="1069"/>
                    </a:lnTo>
                    <a:lnTo>
                      <a:pt x="872" y="1003"/>
                    </a:lnTo>
                    <a:close/>
                    <a:moveTo>
                      <a:pt x="884" y="1067"/>
                    </a:moveTo>
                    <a:lnTo>
                      <a:pt x="893" y="1117"/>
                    </a:lnTo>
                    <a:lnTo>
                      <a:pt x="793" y="1071"/>
                    </a:lnTo>
                    <a:lnTo>
                      <a:pt x="884" y="1067"/>
                    </a:lnTo>
                    <a:close/>
                    <a:moveTo>
                      <a:pt x="793" y="1071"/>
                    </a:moveTo>
                    <a:lnTo>
                      <a:pt x="893" y="1119"/>
                    </a:lnTo>
                    <a:lnTo>
                      <a:pt x="905" y="1183"/>
                    </a:lnTo>
                    <a:lnTo>
                      <a:pt x="793" y="1071"/>
                    </a:lnTo>
                    <a:close/>
                    <a:moveTo>
                      <a:pt x="905" y="1183"/>
                    </a:moveTo>
                    <a:lnTo>
                      <a:pt x="893" y="1119"/>
                    </a:lnTo>
                    <a:lnTo>
                      <a:pt x="953" y="1145"/>
                    </a:lnTo>
                    <a:lnTo>
                      <a:pt x="905" y="1183"/>
                    </a:lnTo>
                    <a:close/>
                    <a:moveTo>
                      <a:pt x="905" y="1185"/>
                    </a:moveTo>
                    <a:lnTo>
                      <a:pt x="953" y="1147"/>
                    </a:lnTo>
                    <a:lnTo>
                      <a:pt x="1064" y="1200"/>
                    </a:lnTo>
                    <a:lnTo>
                      <a:pt x="905" y="1185"/>
                    </a:lnTo>
                    <a:close/>
                    <a:moveTo>
                      <a:pt x="953" y="1145"/>
                    </a:moveTo>
                    <a:lnTo>
                      <a:pt x="1055" y="1062"/>
                    </a:lnTo>
                    <a:lnTo>
                      <a:pt x="1067" y="1200"/>
                    </a:lnTo>
                    <a:lnTo>
                      <a:pt x="953" y="1145"/>
                    </a:lnTo>
                    <a:close/>
                    <a:moveTo>
                      <a:pt x="1067" y="1197"/>
                    </a:moveTo>
                    <a:lnTo>
                      <a:pt x="1057" y="1062"/>
                    </a:lnTo>
                    <a:lnTo>
                      <a:pt x="1169" y="1064"/>
                    </a:lnTo>
                    <a:lnTo>
                      <a:pt x="1067" y="1197"/>
                    </a:lnTo>
                    <a:close/>
                    <a:moveTo>
                      <a:pt x="1171" y="1062"/>
                    </a:moveTo>
                    <a:lnTo>
                      <a:pt x="1209" y="1010"/>
                    </a:lnTo>
                    <a:lnTo>
                      <a:pt x="1247" y="1064"/>
                    </a:lnTo>
                    <a:lnTo>
                      <a:pt x="1171" y="1062"/>
                    </a:lnTo>
                    <a:close/>
                    <a:moveTo>
                      <a:pt x="1249" y="1064"/>
                    </a:moveTo>
                    <a:lnTo>
                      <a:pt x="1211" y="1010"/>
                    </a:lnTo>
                    <a:lnTo>
                      <a:pt x="1359" y="1067"/>
                    </a:lnTo>
                    <a:lnTo>
                      <a:pt x="1249" y="1064"/>
                    </a:lnTo>
                    <a:close/>
                    <a:moveTo>
                      <a:pt x="1361" y="1067"/>
                    </a:moveTo>
                    <a:lnTo>
                      <a:pt x="1314" y="1162"/>
                    </a:lnTo>
                    <a:lnTo>
                      <a:pt x="1249" y="1064"/>
                    </a:lnTo>
                    <a:lnTo>
                      <a:pt x="1361" y="1067"/>
                    </a:lnTo>
                    <a:close/>
                    <a:moveTo>
                      <a:pt x="1361" y="1067"/>
                    </a:moveTo>
                    <a:lnTo>
                      <a:pt x="1432" y="1219"/>
                    </a:lnTo>
                    <a:lnTo>
                      <a:pt x="1316" y="1162"/>
                    </a:lnTo>
                    <a:lnTo>
                      <a:pt x="1361" y="1067"/>
                    </a:lnTo>
                    <a:close/>
                    <a:moveTo>
                      <a:pt x="1297" y="1330"/>
                    </a:moveTo>
                    <a:lnTo>
                      <a:pt x="1314" y="1164"/>
                    </a:lnTo>
                    <a:lnTo>
                      <a:pt x="1463" y="1283"/>
                    </a:lnTo>
                    <a:lnTo>
                      <a:pt x="1297" y="1330"/>
                    </a:lnTo>
                    <a:close/>
                    <a:moveTo>
                      <a:pt x="1466" y="1285"/>
                    </a:moveTo>
                    <a:lnTo>
                      <a:pt x="1520" y="1314"/>
                    </a:lnTo>
                    <a:lnTo>
                      <a:pt x="1511" y="1337"/>
                    </a:lnTo>
                    <a:lnTo>
                      <a:pt x="1466" y="1285"/>
                    </a:lnTo>
                    <a:close/>
                    <a:moveTo>
                      <a:pt x="1523" y="1352"/>
                    </a:moveTo>
                    <a:lnTo>
                      <a:pt x="1494" y="1371"/>
                    </a:lnTo>
                    <a:lnTo>
                      <a:pt x="1511" y="1340"/>
                    </a:lnTo>
                    <a:lnTo>
                      <a:pt x="1523" y="1352"/>
                    </a:lnTo>
                    <a:close/>
                    <a:moveTo>
                      <a:pt x="1591" y="1432"/>
                    </a:moveTo>
                    <a:lnTo>
                      <a:pt x="1644" y="1459"/>
                    </a:lnTo>
                    <a:lnTo>
                      <a:pt x="1599" y="1532"/>
                    </a:lnTo>
                    <a:lnTo>
                      <a:pt x="1591" y="1432"/>
                    </a:lnTo>
                    <a:close/>
                    <a:moveTo>
                      <a:pt x="1601" y="1537"/>
                    </a:moveTo>
                    <a:lnTo>
                      <a:pt x="1648" y="1565"/>
                    </a:lnTo>
                    <a:lnTo>
                      <a:pt x="1648" y="1611"/>
                    </a:lnTo>
                    <a:lnTo>
                      <a:pt x="1601" y="1537"/>
                    </a:lnTo>
                    <a:close/>
                    <a:moveTo>
                      <a:pt x="1651" y="1613"/>
                    </a:moveTo>
                    <a:lnTo>
                      <a:pt x="1736" y="1625"/>
                    </a:lnTo>
                    <a:lnTo>
                      <a:pt x="1665" y="1770"/>
                    </a:lnTo>
                    <a:lnTo>
                      <a:pt x="1651" y="1613"/>
                    </a:lnTo>
                    <a:close/>
                    <a:moveTo>
                      <a:pt x="1668" y="1770"/>
                    </a:moveTo>
                    <a:lnTo>
                      <a:pt x="1739" y="1625"/>
                    </a:lnTo>
                    <a:lnTo>
                      <a:pt x="1803" y="1639"/>
                    </a:lnTo>
                    <a:lnTo>
                      <a:pt x="1668" y="1770"/>
                    </a:lnTo>
                    <a:close/>
                    <a:moveTo>
                      <a:pt x="1803" y="1637"/>
                    </a:moveTo>
                    <a:lnTo>
                      <a:pt x="1739" y="1625"/>
                    </a:lnTo>
                    <a:lnTo>
                      <a:pt x="1884" y="1561"/>
                    </a:lnTo>
                    <a:lnTo>
                      <a:pt x="1803" y="1637"/>
                    </a:lnTo>
                    <a:close/>
                    <a:moveTo>
                      <a:pt x="1886" y="1561"/>
                    </a:moveTo>
                    <a:lnTo>
                      <a:pt x="1919" y="1660"/>
                    </a:lnTo>
                    <a:lnTo>
                      <a:pt x="1805" y="1637"/>
                    </a:lnTo>
                    <a:lnTo>
                      <a:pt x="1886" y="1561"/>
                    </a:lnTo>
                    <a:close/>
                    <a:moveTo>
                      <a:pt x="1886" y="1561"/>
                    </a:moveTo>
                    <a:lnTo>
                      <a:pt x="2043" y="1618"/>
                    </a:lnTo>
                    <a:lnTo>
                      <a:pt x="1922" y="1660"/>
                    </a:lnTo>
                    <a:lnTo>
                      <a:pt x="1886" y="1561"/>
                    </a:lnTo>
                    <a:close/>
                    <a:moveTo>
                      <a:pt x="1922" y="1660"/>
                    </a:moveTo>
                    <a:lnTo>
                      <a:pt x="2112" y="1641"/>
                    </a:lnTo>
                    <a:lnTo>
                      <a:pt x="2029" y="1791"/>
                    </a:lnTo>
                    <a:lnTo>
                      <a:pt x="1922" y="1660"/>
                    </a:lnTo>
                    <a:close/>
                    <a:moveTo>
                      <a:pt x="2114" y="1641"/>
                    </a:moveTo>
                    <a:lnTo>
                      <a:pt x="2173" y="1622"/>
                    </a:lnTo>
                    <a:lnTo>
                      <a:pt x="2183" y="1646"/>
                    </a:lnTo>
                    <a:lnTo>
                      <a:pt x="2114" y="1641"/>
                    </a:lnTo>
                    <a:close/>
                    <a:moveTo>
                      <a:pt x="2202" y="1649"/>
                    </a:moveTo>
                    <a:lnTo>
                      <a:pt x="2197" y="1679"/>
                    </a:lnTo>
                    <a:lnTo>
                      <a:pt x="2183" y="1646"/>
                    </a:lnTo>
                    <a:lnTo>
                      <a:pt x="2202" y="1649"/>
                    </a:lnTo>
                    <a:close/>
                    <a:moveTo>
                      <a:pt x="2340" y="1615"/>
                    </a:moveTo>
                    <a:lnTo>
                      <a:pt x="2361" y="1637"/>
                    </a:lnTo>
                    <a:lnTo>
                      <a:pt x="2309" y="1656"/>
                    </a:lnTo>
                    <a:lnTo>
                      <a:pt x="2340" y="1615"/>
                    </a:lnTo>
                    <a:close/>
                    <a:moveTo>
                      <a:pt x="2363" y="1639"/>
                    </a:moveTo>
                    <a:lnTo>
                      <a:pt x="2385" y="1720"/>
                    </a:lnTo>
                    <a:lnTo>
                      <a:pt x="2309" y="1656"/>
                    </a:lnTo>
                    <a:lnTo>
                      <a:pt x="2363" y="163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99" name="Freeform 3284">
                <a:extLst>
                  <a:ext uri="{FF2B5EF4-FFF2-40B4-BE49-F238E27FC236}">
                    <a16:creationId xmlns:a16="http://schemas.microsoft.com/office/drawing/2014/main" id="{F79C0A02-0952-29CE-5EC4-742544E68064}"/>
                  </a:ext>
                </a:extLst>
              </p:cNvPr>
              <p:cNvSpPr>
                <a:spLocks/>
              </p:cNvSpPr>
              <p:nvPr/>
            </p:nvSpPr>
            <p:spPr bwMode="auto">
              <a:xfrm>
                <a:off x="6975035" y="-347780"/>
                <a:ext cx="46900" cy="52417"/>
              </a:xfrm>
              <a:custGeom>
                <a:avLst/>
                <a:gdLst>
                  <a:gd name="T0" fmla="*/ 6 w 7"/>
                  <a:gd name="T1" fmla="*/ 6 h 8"/>
                  <a:gd name="T2" fmla="*/ 1 w 7"/>
                  <a:gd name="T3" fmla="*/ 7 h 8"/>
                  <a:gd name="T4" fmla="*/ 1 w 7"/>
                  <a:gd name="T5" fmla="*/ 2 h 8"/>
                  <a:gd name="T6" fmla="*/ 6 w 7"/>
                  <a:gd name="T7" fmla="*/ 2 h 8"/>
                  <a:gd name="T8" fmla="*/ 6 w 7"/>
                  <a:gd name="T9" fmla="*/ 6 h 8"/>
                </a:gdLst>
                <a:ahLst/>
                <a:cxnLst>
                  <a:cxn ang="0">
                    <a:pos x="T0" y="T1"/>
                  </a:cxn>
                  <a:cxn ang="0">
                    <a:pos x="T2" y="T3"/>
                  </a:cxn>
                  <a:cxn ang="0">
                    <a:pos x="T4" y="T5"/>
                  </a:cxn>
                  <a:cxn ang="0">
                    <a:pos x="T6" y="T7"/>
                  </a:cxn>
                  <a:cxn ang="0">
                    <a:pos x="T8" y="T9"/>
                  </a:cxn>
                </a:cxnLst>
                <a:rect l="0" t="0" r="r" b="b"/>
                <a:pathLst>
                  <a:path w="7" h="8">
                    <a:moveTo>
                      <a:pt x="6" y="6"/>
                    </a:moveTo>
                    <a:cubicBezTo>
                      <a:pt x="5" y="8"/>
                      <a:pt x="3" y="8"/>
                      <a:pt x="1" y="7"/>
                    </a:cubicBezTo>
                    <a:cubicBezTo>
                      <a:pt x="0" y="5"/>
                      <a:pt x="0" y="3"/>
                      <a:pt x="1" y="2"/>
                    </a:cubicBezTo>
                    <a:cubicBezTo>
                      <a:pt x="2" y="0"/>
                      <a:pt x="4" y="0"/>
                      <a:pt x="6" y="2"/>
                    </a:cubicBezTo>
                    <a:cubicBezTo>
                      <a:pt x="7" y="3"/>
                      <a:pt x="7" y="5"/>
                      <a:pt x="6"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00" name="Freeform 3285">
                <a:extLst>
                  <a:ext uri="{FF2B5EF4-FFF2-40B4-BE49-F238E27FC236}">
                    <a16:creationId xmlns:a16="http://schemas.microsoft.com/office/drawing/2014/main" id="{27EBE6C9-9901-2B37-BF7D-A8D9EB215610}"/>
                  </a:ext>
                </a:extLst>
              </p:cNvPr>
              <p:cNvSpPr>
                <a:spLocks/>
              </p:cNvSpPr>
              <p:nvPr/>
            </p:nvSpPr>
            <p:spPr bwMode="auto">
              <a:xfrm>
                <a:off x="6563972" y="19142"/>
                <a:ext cx="44141" cy="46900"/>
              </a:xfrm>
              <a:custGeom>
                <a:avLst/>
                <a:gdLst>
                  <a:gd name="T0" fmla="*/ 6 w 7"/>
                  <a:gd name="T1" fmla="*/ 6 h 7"/>
                  <a:gd name="T2" fmla="*/ 1 w 7"/>
                  <a:gd name="T3" fmla="*/ 6 h 7"/>
                  <a:gd name="T4" fmla="*/ 1 w 7"/>
                  <a:gd name="T5" fmla="*/ 1 h 7"/>
                  <a:gd name="T6" fmla="*/ 6 w 7"/>
                  <a:gd name="T7" fmla="*/ 1 h 7"/>
                  <a:gd name="T8" fmla="*/ 6 w 7"/>
                  <a:gd name="T9" fmla="*/ 6 h 7"/>
                </a:gdLst>
                <a:ahLst/>
                <a:cxnLst>
                  <a:cxn ang="0">
                    <a:pos x="T0" y="T1"/>
                  </a:cxn>
                  <a:cxn ang="0">
                    <a:pos x="T2" y="T3"/>
                  </a:cxn>
                  <a:cxn ang="0">
                    <a:pos x="T4" y="T5"/>
                  </a:cxn>
                  <a:cxn ang="0">
                    <a:pos x="T6" y="T7"/>
                  </a:cxn>
                  <a:cxn ang="0">
                    <a:pos x="T8" y="T9"/>
                  </a:cxn>
                </a:cxnLst>
                <a:rect l="0" t="0" r="r" b="b"/>
                <a:pathLst>
                  <a:path w="7" h="7">
                    <a:moveTo>
                      <a:pt x="6" y="6"/>
                    </a:moveTo>
                    <a:cubicBezTo>
                      <a:pt x="5" y="7"/>
                      <a:pt x="3" y="7"/>
                      <a:pt x="1" y="6"/>
                    </a:cubicBezTo>
                    <a:cubicBezTo>
                      <a:pt x="0" y="5"/>
                      <a:pt x="0" y="3"/>
                      <a:pt x="1" y="1"/>
                    </a:cubicBezTo>
                    <a:cubicBezTo>
                      <a:pt x="2" y="0"/>
                      <a:pt x="4" y="0"/>
                      <a:pt x="6" y="1"/>
                    </a:cubicBezTo>
                    <a:cubicBezTo>
                      <a:pt x="7" y="2"/>
                      <a:pt x="7" y="4"/>
                      <a:pt x="6"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01" name="Freeform 3286">
                <a:extLst>
                  <a:ext uri="{FF2B5EF4-FFF2-40B4-BE49-F238E27FC236}">
                    <a16:creationId xmlns:a16="http://schemas.microsoft.com/office/drawing/2014/main" id="{C3486CAB-9453-48E6-313D-4AE31E0BB4C8}"/>
                  </a:ext>
                </a:extLst>
              </p:cNvPr>
              <p:cNvSpPr>
                <a:spLocks/>
              </p:cNvSpPr>
              <p:nvPr/>
            </p:nvSpPr>
            <p:spPr bwMode="auto">
              <a:xfrm>
                <a:off x="7664737" y="-289845"/>
                <a:ext cx="52417" cy="46900"/>
              </a:xfrm>
              <a:custGeom>
                <a:avLst/>
                <a:gdLst>
                  <a:gd name="T0" fmla="*/ 6 w 8"/>
                  <a:gd name="T1" fmla="*/ 6 h 7"/>
                  <a:gd name="T2" fmla="*/ 2 w 8"/>
                  <a:gd name="T3" fmla="*/ 6 h 7"/>
                  <a:gd name="T4" fmla="*/ 1 w 8"/>
                  <a:gd name="T5" fmla="*/ 1 h 7"/>
                  <a:gd name="T6" fmla="*/ 6 w 8"/>
                  <a:gd name="T7" fmla="*/ 1 h 7"/>
                  <a:gd name="T8" fmla="*/ 6 w 8"/>
                  <a:gd name="T9" fmla="*/ 6 h 7"/>
                </a:gdLst>
                <a:ahLst/>
                <a:cxnLst>
                  <a:cxn ang="0">
                    <a:pos x="T0" y="T1"/>
                  </a:cxn>
                  <a:cxn ang="0">
                    <a:pos x="T2" y="T3"/>
                  </a:cxn>
                  <a:cxn ang="0">
                    <a:pos x="T4" y="T5"/>
                  </a:cxn>
                  <a:cxn ang="0">
                    <a:pos x="T6" y="T7"/>
                  </a:cxn>
                  <a:cxn ang="0">
                    <a:pos x="T8" y="T9"/>
                  </a:cxn>
                </a:cxnLst>
                <a:rect l="0" t="0" r="r" b="b"/>
                <a:pathLst>
                  <a:path w="8" h="7">
                    <a:moveTo>
                      <a:pt x="6" y="6"/>
                    </a:moveTo>
                    <a:cubicBezTo>
                      <a:pt x="5" y="7"/>
                      <a:pt x="3" y="7"/>
                      <a:pt x="2" y="6"/>
                    </a:cubicBezTo>
                    <a:cubicBezTo>
                      <a:pt x="0" y="5"/>
                      <a:pt x="0" y="3"/>
                      <a:pt x="1" y="1"/>
                    </a:cubicBezTo>
                    <a:cubicBezTo>
                      <a:pt x="3" y="0"/>
                      <a:pt x="5" y="0"/>
                      <a:pt x="6" y="1"/>
                    </a:cubicBezTo>
                    <a:cubicBezTo>
                      <a:pt x="8" y="2"/>
                      <a:pt x="8" y="4"/>
                      <a:pt x="6"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02" name="Freeform 3287">
                <a:extLst>
                  <a:ext uri="{FF2B5EF4-FFF2-40B4-BE49-F238E27FC236}">
                    <a16:creationId xmlns:a16="http://schemas.microsoft.com/office/drawing/2014/main" id="{4A097B33-D5E0-2EA8-FAE9-ACA261E81F13}"/>
                  </a:ext>
                </a:extLst>
              </p:cNvPr>
              <p:cNvSpPr>
                <a:spLocks/>
              </p:cNvSpPr>
              <p:nvPr/>
            </p:nvSpPr>
            <p:spPr bwMode="auto">
              <a:xfrm>
                <a:off x="6997105" y="-648490"/>
                <a:ext cx="38623" cy="38623"/>
              </a:xfrm>
              <a:custGeom>
                <a:avLst/>
                <a:gdLst>
                  <a:gd name="T0" fmla="*/ 5 w 6"/>
                  <a:gd name="T1" fmla="*/ 5 h 6"/>
                  <a:gd name="T2" fmla="*/ 2 w 6"/>
                  <a:gd name="T3" fmla="*/ 5 h 6"/>
                  <a:gd name="T4" fmla="*/ 1 w 6"/>
                  <a:gd name="T5" fmla="*/ 1 h 6"/>
                  <a:gd name="T6" fmla="*/ 5 w 6"/>
                  <a:gd name="T7" fmla="*/ 1 h 6"/>
                  <a:gd name="T8" fmla="*/ 5 w 6"/>
                  <a:gd name="T9" fmla="*/ 5 h 6"/>
                </a:gdLst>
                <a:ahLst/>
                <a:cxnLst>
                  <a:cxn ang="0">
                    <a:pos x="T0" y="T1"/>
                  </a:cxn>
                  <a:cxn ang="0">
                    <a:pos x="T2" y="T3"/>
                  </a:cxn>
                  <a:cxn ang="0">
                    <a:pos x="T4" y="T5"/>
                  </a:cxn>
                  <a:cxn ang="0">
                    <a:pos x="T6" y="T7"/>
                  </a:cxn>
                  <a:cxn ang="0">
                    <a:pos x="T8" y="T9"/>
                  </a:cxn>
                </a:cxnLst>
                <a:rect l="0" t="0" r="r" b="b"/>
                <a:pathLst>
                  <a:path w="6" h="6">
                    <a:moveTo>
                      <a:pt x="5" y="5"/>
                    </a:moveTo>
                    <a:cubicBezTo>
                      <a:pt x="4" y="6"/>
                      <a:pt x="3" y="6"/>
                      <a:pt x="2" y="5"/>
                    </a:cubicBezTo>
                    <a:cubicBezTo>
                      <a:pt x="1" y="4"/>
                      <a:pt x="0" y="3"/>
                      <a:pt x="1" y="1"/>
                    </a:cubicBezTo>
                    <a:cubicBezTo>
                      <a:pt x="2" y="0"/>
                      <a:pt x="4" y="0"/>
                      <a:pt x="5" y="1"/>
                    </a:cubicBezTo>
                    <a:cubicBezTo>
                      <a:pt x="6" y="2"/>
                      <a:pt x="6" y="4"/>
                      <a:pt x="5"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03" name="Freeform 3288">
                <a:extLst>
                  <a:ext uri="{FF2B5EF4-FFF2-40B4-BE49-F238E27FC236}">
                    <a16:creationId xmlns:a16="http://schemas.microsoft.com/office/drawing/2014/main" id="{25982949-8020-5FCE-C421-CBDAA4287815}"/>
                  </a:ext>
                </a:extLst>
              </p:cNvPr>
              <p:cNvSpPr>
                <a:spLocks/>
              </p:cNvSpPr>
              <p:nvPr/>
            </p:nvSpPr>
            <p:spPr bwMode="auto">
              <a:xfrm>
                <a:off x="7546108" y="-734013"/>
                <a:ext cx="38623" cy="38623"/>
              </a:xfrm>
              <a:custGeom>
                <a:avLst/>
                <a:gdLst>
                  <a:gd name="T0" fmla="*/ 5 w 6"/>
                  <a:gd name="T1" fmla="*/ 4 h 6"/>
                  <a:gd name="T2" fmla="*/ 1 w 6"/>
                  <a:gd name="T3" fmla="*/ 5 h 6"/>
                  <a:gd name="T4" fmla="*/ 1 w 6"/>
                  <a:gd name="T5" fmla="*/ 1 h 6"/>
                  <a:gd name="T6" fmla="*/ 5 w 6"/>
                  <a:gd name="T7" fmla="*/ 1 h 6"/>
                  <a:gd name="T8" fmla="*/ 5 w 6"/>
                  <a:gd name="T9" fmla="*/ 4 h 6"/>
                </a:gdLst>
                <a:ahLst/>
                <a:cxnLst>
                  <a:cxn ang="0">
                    <a:pos x="T0" y="T1"/>
                  </a:cxn>
                  <a:cxn ang="0">
                    <a:pos x="T2" y="T3"/>
                  </a:cxn>
                  <a:cxn ang="0">
                    <a:pos x="T4" y="T5"/>
                  </a:cxn>
                  <a:cxn ang="0">
                    <a:pos x="T6" y="T7"/>
                  </a:cxn>
                  <a:cxn ang="0">
                    <a:pos x="T8" y="T9"/>
                  </a:cxn>
                </a:cxnLst>
                <a:rect l="0" t="0" r="r" b="b"/>
                <a:pathLst>
                  <a:path w="6" h="6">
                    <a:moveTo>
                      <a:pt x="5" y="4"/>
                    </a:moveTo>
                    <a:cubicBezTo>
                      <a:pt x="4" y="6"/>
                      <a:pt x="2" y="6"/>
                      <a:pt x="1" y="5"/>
                    </a:cubicBezTo>
                    <a:cubicBezTo>
                      <a:pt x="0" y="4"/>
                      <a:pt x="0" y="2"/>
                      <a:pt x="1" y="1"/>
                    </a:cubicBezTo>
                    <a:cubicBezTo>
                      <a:pt x="2" y="0"/>
                      <a:pt x="4" y="0"/>
                      <a:pt x="5" y="1"/>
                    </a:cubicBezTo>
                    <a:cubicBezTo>
                      <a:pt x="6" y="2"/>
                      <a:pt x="6" y="3"/>
                      <a:pt x="5"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04" name="Freeform 3289">
                <a:extLst>
                  <a:ext uri="{FF2B5EF4-FFF2-40B4-BE49-F238E27FC236}">
                    <a16:creationId xmlns:a16="http://schemas.microsoft.com/office/drawing/2014/main" id="{046F7685-3EA8-32AE-1566-42AECF7D1C41}"/>
                  </a:ext>
                </a:extLst>
              </p:cNvPr>
              <p:cNvSpPr>
                <a:spLocks/>
              </p:cNvSpPr>
              <p:nvPr/>
            </p:nvSpPr>
            <p:spPr bwMode="auto">
              <a:xfrm>
                <a:off x="6379132" y="-538138"/>
                <a:ext cx="41382" cy="33106"/>
              </a:xfrm>
              <a:custGeom>
                <a:avLst/>
                <a:gdLst>
                  <a:gd name="T0" fmla="*/ 5 w 6"/>
                  <a:gd name="T1" fmla="*/ 4 h 5"/>
                  <a:gd name="T2" fmla="*/ 1 w 6"/>
                  <a:gd name="T3" fmla="*/ 5 h 5"/>
                  <a:gd name="T4" fmla="*/ 1 w 6"/>
                  <a:gd name="T5" fmla="*/ 1 h 5"/>
                  <a:gd name="T6" fmla="*/ 4 w 6"/>
                  <a:gd name="T7" fmla="*/ 1 h 5"/>
                  <a:gd name="T8" fmla="*/ 5 w 6"/>
                  <a:gd name="T9" fmla="*/ 4 h 5"/>
                </a:gdLst>
                <a:ahLst/>
                <a:cxnLst>
                  <a:cxn ang="0">
                    <a:pos x="T0" y="T1"/>
                  </a:cxn>
                  <a:cxn ang="0">
                    <a:pos x="T2" y="T3"/>
                  </a:cxn>
                  <a:cxn ang="0">
                    <a:pos x="T4" y="T5"/>
                  </a:cxn>
                  <a:cxn ang="0">
                    <a:pos x="T6" y="T7"/>
                  </a:cxn>
                  <a:cxn ang="0">
                    <a:pos x="T8" y="T9"/>
                  </a:cxn>
                </a:cxnLst>
                <a:rect l="0" t="0" r="r" b="b"/>
                <a:pathLst>
                  <a:path w="6" h="5">
                    <a:moveTo>
                      <a:pt x="5" y="4"/>
                    </a:moveTo>
                    <a:cubicBezTo>
                      <a:pt x="4" y="5"/>
                      <a:pt x="2" y="5"/>
                      <a:pt x="1" y="5"/>
                    </a:cubicBezTo>
                    <a:cubicBezTo>
                      <a:pt x="0" y="4"/>
                      <a:pt x="0" y="2"/>
                      <a:pt x="1" y="1"/>
                    </a:cubicBezTo>
                    <a:cubicBezTo>
                      <a:pt x="2" y="0"/>
                      <a:pt x="3" y="0"/>
                      <a:pt x="4" y="1"/>
                    </a:cubicBezTo>
                    <a:cubicBezTo>
                      <a:pt x="6" y="1"/>
                      <a:pt x="6" y="3"/>
                      <a:pt x="5"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05" name="Freeform 3290">
                <a:extLst>
                  <a:ext uri="{FF2B5EF4-FFF2-40B4-BE49-F238E27FC236}">
                    <a16:creationId xmlns:a16="http://schemas.microsoft.com/office/drawing/2014/main" id="{2609515D-8797-4266-CD9A-07C64129B887}"/>
                  </a:ext>
                </a:extLst>
              </p:cNvPr>
              <p:cNvSpPr>
                <a:spLocks/>
              </p:cNvSpPr>
              <p:nvPr/>
            </p:nvSpPr>
            <p:spPr bwMode="auto">
              <a:xfrm>
                <a:off x="6641219" y="-413991"/>
                <a:ext cx="41382" cy="38623"/>
              </a:xfrm>
              <a:custGeom>
                <a:avLst/>
                <a:gdLst>
                  <a:gd name="T0" fmla="*/ 5 w 6"/>
                  <a:gd name="T1" fmla="*/ 4 h 6"/>
                  <a:gd name="T2" fmla="*/ 1 w 6"/>
                  <a:gd name="T3" fmla="*/ 5 h 6"/>
                  <a:gd name="T4" fmla="*/ 1 w 6"/>
                  <a:gd name="T5" fmla="*/ 1 h 6"/>
                  <a:gd name="T6" fmla="*/ 5 w 6"/>
                  <a:gd name="T7" fmla="*/ 1 h 6"/>
                  <a:gd name="T8" fmla="*/ 5 w 6"/>
                  <a:gd name="T9" fmla="*/ 4 h 6"/>
                </a:gdLst>
                <a:ahLst/>
                <a:cxnLst>
                  <a:cxn ang="0">
                    <a:pos x="T0" y="T1"/>
                  </a:cxn>
                  <a:cxn ang="0">
                    <a:pos x="T2" y="T3"/>
                  </a:cxn>
                  <a:cxn ang="0">
                    <a:pos x="T4" y="T5"/>
                  </a:cxn>
                  <a:cxn ang="0">
                    <a:pos x="T6" y="T7"/>
                  </a:cxn>
                  <a:cxn ang="0">
                    <a:pos x="T8" y="T9"/>
                  </a:cxn>
                </a:cxnLst>
                <a:rect l="0" t="0" r="r" b="b"/>
                <a:pathLst>
                  <a:path w="6" h="6">
                    <a:moveTo>
                      <a:pt x="5" y="4"/>
                    </a:moveTo>
                    <a:cubicBezTo>
                      <a:pt x="4" y="5"/>
                      <a:pt x="2" y="6"/>
                      <a:pt x="1" y="5"/>
                    </a:cubicBezTo>
                    <a:cubicBezTo>
                      <a:pt x="0" y="4"/>
                      <a:pt x="0" y="2"/>
                      <a:pt x="1" y="1"/>
                    </a:cubicBezTo>
                    <a:cubicBezTo>
                      <a:pt x="2" y="0"/>
                      <a:pt x="4" y="0"/>
                      <a:pt x="5" y="1"/>
                    </a:cubicBezTo>
                    <a:cubicBezTo>
                      <a:pt x="6" y="1"/>
                      <a:pt x="6" y="3"/>
                      <a:pt x="5"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06" name="Freeform 3291">
                <a:extLst>
                  <a:ext uri="{FF2B5EF4-FFF2-40B4-BE49-F238E27FC236}">
                    <a16:creationId xmlns:a16="http://schemas.microsoft.com/office/drawing/2014/main" id="{048E3E81-AAE8-342E-0364-D1DF2971B9C0}"/>
                  </a:ext>
                </a:extLst>
              </p:cNvPr>
              <p:cNvSpPr>
                <a:spLocks/>
              </p:cNvSpPr>
              <p:nvPr/>
            </p:nvSpPr>
            <p:spPr bwMode="auto">
              <a:xfrm>
                <a:off x="8089594" y="5348"/>
                <a:ext cx="38623" cy="38623"/>
              </a:xfrm>
              <a:custGeom>
                <a:avLst/>
                <a:gdLst>
                  <a:gd name="T0" fmla="*/ 5 w 6"/>
                  <a:gd name="T1" fmla="*/ 5 h 6"/>
                  <a:gd name="T2" fmla="*/ 1 w 6"/>
                  <a:gd name="T3" fmla="*/ 5 h 6"/>
                  <a:gd name="T4" fmla="*/ 1 w 6"/>
                  <a:gd name="T5" fmla="*/ 2 h 6"/>
                  <a:gd name="T6" fmla="*/ 5 w 6"/>
                  <a:gd name="T7" fmla="*/ 1 h 6"/>
                  <a:gd name="T8" fmla="*/ 5 w 6"/>
                  <a:gd name="T9" fmla="*/ 5 h 6"/>
                </a:gdLst>
                <a:ahLst/>
                <a:cxnLst>
                  <a:cxn ang="0">
                    <a:pos x="T0" y="T1"/>
                  </a:cxn>
                  <a:cxn ang="0">
                    <a:pos x="T2" y="T3"/>
                  </a:cxn>
                  <a:cxn ang="0">
                    <a:pos x="T4" y="T5"/>
                  </a:cxn>
                  <a:cxn ang="0">
                    <a:pos x="T6" y="T7"/>
                  </a:cxn>
                  <a:cxn ang="0">
                    <a:pos x="T8" y="T9"/>
                  </a:cxn>
                </a:cxnLst>
                <a:rect l="0" t="0" r="r" b="b"/>
                <a:pathLst>
                  <a:path w="6" h="6">
                    <a:moveTo>
                      <a:pt x="5" y="5"/>
                    </a:moveTo>
                    <a:cubicBezTo>
                      <a:pt x="4" y="6"/>
                      <a:pt x="3" y="6"/>
                      <a:pt x="1" y="5"/>
                    </a:cubicBezTo>
                    <a:cubicBezTo>
                      <a:pt x="0" y="4"/>
                      <a:pt x="0" y="3"/>
                      <a:pt x="1" y="2"/>
                    </a:cubicBezTo>
                    <a:cubicBezTo>
                      <a:pt x="2" y="0"/>
                      <a:pt x="4" y="0"/>
                      <a:pt x="5" y="1"/>
                    </a:cubicBezTo>
                    <a:cubicBezTo>
                      <a:pt x="6" y="2"/>
                      <a:pt x="6" y="4"/>
                      <a:pt x="5"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07" name="Freeform 3292">
                <a:extLst>
                  <a:ext uri="{FF2B5EF4-FFF2-40B4-BE49-F238E27FC236}">
                    <a16:creationId xmlns:a16="http://schemas.microsoft.com/office/drawing/2014/main" id="{3D89631E-1026-13BA-9432-70BFEEB2F329}"/>
                  </a:ext>
                </a:extLst>
              </p:cNvPr>
              <p:cNvSpPr>
                <a:spLocks/>
              </p:cNvSpPr>
              <p:nvPr/>
            </p:nvSpPr>
            <p:spPr bwMode="auto">
              <a:xfrm>
                <a:off x="8437204" y="-281568"/>
                <a:ext cx="38623" cy="38623"/>
              </a:xfrm>
              <a:custGeom>
                <a:avLst/>
                <a:gdLst>
                  <a:gd name="T0" fmla="*/ 5 w 6"/>
                  <a:gd name="T1" fmla="*/ 5 h 6"/>
                  <a:gd name="T2" fmla="*/ 1 w 6"/>
                  <a:gd name="T3" fmla="*/ 5 h 6"/>
                  <a:gd name="T4" fmla="*/ 1 w 6"/>
                  <a:gd name="T5" fmla="*/ 2 h 6"/>
                  <a:gd name="T6" fmla="*/ 5 w 6"/>
                  <a:gd name="T7" fmla="*/ 1 h 6"/>
                  <a:gd name="T8" fmla="*/ 5 w 6"/>
                  <a:gd name="T9" fmla="*/ 5 h 6"/>
                </a:gdLst>
                <a:ahLst/>
                <a:cxnLst>
                  <a:cxn ang="0">
                    <a:pos x="T0" y="T1"/>
                  </a:cxn>
                  <a:cxn ang="0">
                    <a:pos x="T2" y="T3"/>
                  </a:cxn>
                  <a:cxn ang="0">
                    <a:pos x="T4" y="T5"/>
                  </a:cxn>
                  <a:cxn ang="0">
                    <a:pos x="T6" y="T7"/>
                  </a:cxn>
                  <a:cxn ang="0">
                    <a:pos x="T8" y="T9"/>
                  </a:cxn>
                </a:cxnLst>
                <a:rect l="0" t="0" r="r" b="b"/>
                <a:pathLst>
                  <a:path w="6" h="6">
                    <a:moveTo>
                      <a:pt x="5" y="5"/>
                    </a:moveTo>
                    <a:cubicBezTo>
                      <a:pt x="4" y="6"/>
                      <a:pt x="2" y="6"/>
                      <a:pt x="1" y="5"/>
                    </a:cubicBezTo>
                    <a:cubicBezTo>
                      <a:pt x="0" y="4"/>
                      <a:pt x="0" y="3"/>
                      <a:pt x="1" y="2"/>
                    </a:cubicBezTo>
                    <a:cubicBezTo>
                      <a:pt x="2" y="1"/>
                      <a:pt x="3" y="0"/>
                      <a:pt x="5" y="1"/>
                    </a:cubicBezTo>
                    <a:cubicBezTo>
                      <a:pt x="6" y="2"/>
                      <a:pt x="6" y="4"/>
                      <a:pt x="5"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08" name="Freeform 3293">
                <a:extLst>
                  <a:ext uri="{FF2B5EF4-FFF2-40B4-BE49-F238E27FC236}">
                    <a16:creationId xmlns:a16="http://schemas.microsoft.com/office/drawing/2014/main" id="{E4C4EFD0-EA4A-E5DC-BF3B-D411F35F4716}"/>
                  </a:ext>
                </a:extLst>
              </p:cNvPr>
              <p:cNvSpPr>
                <a:spLocks/>
              </p:cNvSpPr>
              <p:nvPr/>
            </p:nvSpPr>
            <p:spPr bwMode="auto">
              <a:xfrm>
                <a:off x="8903443" y="248123"/>
                <a:ext cx="38623" cy="38623"/>
              </a:xfrm>
              <a:custGeom>
                <a:avLst/>
                <a:gdLst>
                  <a:gd name="T0" fmla="*/ 5 w 6"/>
                  <a:gd name="T1" fmla="*/ 5 h 6"/>
                  <a:gd name="T2" fmla="*/ 2 w 6"/>
                  <a:gd name="T3" fmla="*/ 5 h 6"/>
                  <a:gd name="T4" fmla="*/ 1 w 6"/>
                  <a:gd name="T5" fmla="*/ 2 h 6"/>
                  <a:gd name="T6" fmla="*/ 5 w 6"/>
                  <a:gd name="T7" fmla="*/ 1 h 6"/>
                  <a:gd name="T8" fmla="*/ 5 w 6"/>
                  <a:gd name="T9" fmla="*/ 5 h 6"/>
                </a:gdLst>
                <a:ahLst/>
                <a:cxnLst>
                  <a:cxn ang="0">
                    <a:pos x="T0" y="T1"/>
                  </a:cxn>
                  <a:cxn ang="0">
                    <a:pos x="T2" y="T3"/>
                  </a:cxn>
                  <a:cxn ang="0">
                    <a:pos x="T4" y="T5"/>
                  </a:cxn>
                  <a:cxn ang="0">
                    <a:pos x="T6" y="T7"/>
                  </a:cxn>
                  <a:cxn ang="0">
                    <a:pos x="T8" y="T9"/>
                  </a:cxn>
                </a:cxnLst>
                <a:rect l="0" t="0" r="r" b="b"/>
                <a:pathLst>
                  <a:path w="6" h="6">
                    <a:moveTo>
                      <a:pt x="5" y="5"/>
                    </a:moveTo>
                    <a:cubicBezTo>
                      <a:pt x="4" y="6"/>
                      <a:pt x="3" y="6"/>
                      <a:pt x="2" y="5"/>
                    </a:cubicBezTo>
                    <a:cubicBezTo>
                      <a:pt x="1" y="4"/>
                      <a:pt x="0" y="3"/>
                      <a:pt x="1" y="2"/>
                    </a:cubicBezTo>
                    <a:cubicBezTo>
                      <a:pt x="2" y="0"/>
                      <a:pt x="4" y="0"/>
                      <a:pt x="5" y="1"/>
                    </a:cubicBezTo>
                    <a:cubicBezTo>
                      <a:pt x="6" y="2"/>
                      <a:pt x="6" y="4"/>
                      <a:pt x="5"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09" name="Freeform 3294">
                <a:extLst>
                  <a:ext uri="{FF2B5EF4-FFF2-40B4-BE49-F238E27FC236}">
                    <a16:creationId xmlns:a16="http://schemas.microsoft.com/office/drawing/2014/main" id="{E51E87E9-F158-CE6A-8F45-06A6F08E6F65}"/>
                  </a:ext>
                </a:extLst>
              </p:cNvPr>
              <p:cNvSpPr>
                <a:spLocks/>
              </p:cNvSpPr>
              <p:nvPr/>
            </p:nvSpPr>
            <p:spPr bwMode="auto">
              <a:xfrm>
                <a:off x="6569490" y="-957477"/>
                <a:ext cx="38623" cy="38623"/>
              </a:xfrm>
              <a:custGeom>
                <a:avLst/>
                <a:gdLst>
                  <a:gd name="T0" fmla="*/ 5 w 6"/>
                  <a:gd name="T1" fmla="*/ 4 h 6"/>
                  <a:gd name="T2" fmla="*/ 1 w 6"/>
                  <a:gd name="T3" fmla="*/ 5 h 6"/>
                  <a:gd name="T4" fmla="*/ 1 w 6"/>
                  <a:gd name="T5" fmla="*/ 1 h 6"/>
                  <a:gd name="T6" fmla="*/ 4 w 6"/>
                  <a:gd name="T7" fmla="*/ 1 h 6"/>
                  <a:gd name="T8" fmla="*/ 5 w 6"/>
                  <a:gd name="T9" fmla="*/ 4 h 6"/>
                </a:gdLst>
                <a:ahLst/>
                <a:cxnLst>
                  <a:cxn ang="0">
                    <a:pos x="T0" y="T1"/>
                  </a:cxn>
                  <a:cxn ang="0">
                    <a:pos x="T2" y="T3"/>
                  </a:cxn>
                  <a:cxn ang="0">
                    <a:pos x="T4" y="T5"/>
                  </a:cxn>
                  <a:cxn ang="0">
                    <a:pos x="T6" y="T7"/>
                  </a:cxn>
                  <a:cxn ang="0">
                    <a:pos x="T8" y="T9"/>
                  </a:cxn>
                </a:cxnLst>
                <a:rect l="0" t="0" r="r" b="b"/>
                <a:pathLst>
                  <a:path w="6" h="6">
                    <a:moveTo>
                      <a:pt x="5" y="4"/>
                    </a:moveTo>
                    <a:cubicBezTo>
                      <a:pt x="4" y="5"/>
                      <a:pt x="2" y="6"/>
                      <a:pt x="1" y="5"/>
                    </a:cubicBezTo>
                    <a:cubicBezTo>
                      <a:pt x="0" y="4"/>
                      <a:pt x="0" y="2"/>
                      <a:pt x="1" y="1"/>
                    </a:cubicBezTo>
                    <a:cubicBezTo>
                      <a:pt x="2" y="0"/>
                      <a:pt x="3" y="0"/>
                      <a:pt x="4" y="1"/>
                    </a:cubicBezTo>
                    <a:cubicBezTo>
                      <a:pt x="6" y="2"/>
                      <a:pt x="6" y="3"/>
                      <a:pt x="5"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10" name="Freeform 3295">
                <a:extLst>
                  <a:ext uri="{FF2B5EF4-FFF2-40B4-BE49-F238E27FC236}">
                    <a16:creationId xmlns:a16="http://schemas.microsoft.com/office/drawing/2014/main" id="{24A1A0E8-5401-D389-ABBD-D83052F5582F}"/>
                  </a:ext>
                </a:extLst>
              </p:cNvPr>
              <p:cNvSpPr>
                <a:spLocks/>
              </p:cNvSpPr>
              <p:nvPr/>
            </p:nvSpPr>
            <p:spPr bwMode="auto">
              <a:xfrm>
                <a:off x="6693636" y="-700908"/>
                <a:ext cx="27588" cy="33106"/>
              </a:xfrm>
              <a:custGeom>
                <a:avLst/>
                <a:gdLst>
                  <a:gd name="T0" fmla="*/ 3 w 4"/>
                  <a:gd name="T1" fmla="*/ 4 h 5"/>
                  <a:gd name="T2" fmla="*/ 1 w 4"/>
                  <a:gd name="T3" fmla="*/ 4 h 5"/>
                  <a:gd name="T4" fmla="*/ 0 w 4"/>
                  <a:gd name="T5" fmla="*/ 1 h 5"/>
                  <a:gd name="T6" fmla="*/ 3 w 4"/>
                  <a:gd name="T7" fmla="*/ 1 h 5"/>
                  <a:gd name="T8" fmla="*/ 3 w 4"/>
                  <a:gd name="T9" fmla="*/ 4 h 5"/>
                </a:gdLst>
                <a:ahLst/>
                <a:cxnLst>
                  <a:cxn ang="0">
                    <a:pos x="T0" y="T1"/>
                  </a:cxn>
                  <a:cxn ang="0">
                    <a:pos x="T2" y="T3"/>
                  </a:cxn>
                  <a:cxn ang="0">
                    <a:pos x="T4" y="T5"/>
                  </a:cxn>
                  <a:cxn ang="0">
                    <a:pos x="T6" y="T7"/>
                  </a:cxn>
                  <a:cxn ang="0">
                    <a:pos x="T8" y="T9"/>
                  </a:cxn>
                </a:cxnLst>
                <a:rect l="0" t="0" r="r" b="b"/>
                <a:pathLst>
                  <a:path w="4" h="5">
                    <a:moveTo>
                      <a:pt x="3" y="4"/>
                    </a:moveTo>
                    <a:cubicBezTo>
                      <a:pt x="3" y="4"/>
                      <a:pt x="1" y="5"/>
                      <a:pt x="1" y="4"/>
                    </a:cubicBezTo>
                    <a:cubicBezTo>
                      <a:pt x="0" y="3"/>
                      <a:pt x="0" y="2"/>
                      <a:pt x="0" y="1"/>
                    </a:cubicBezTo>
                    <a:cubicBezTo>
                      <a:pt x="1" y="0"/>
                      <a:pt x="2" y="0"/>
                      <a:pt x="3" y="1"/>
                    </a:cubicBezTo>
                    <a:cubicBezTo>
                      <a:pt x="4" y="2"/>
                      <a:pt x="4" y="3"/>
                      <a:pt x="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11" name="Freeform 3296">
                <a:extLst>
                  <a:ext uri="{FF2B5EF4-FFF2-40B4-BE49-F238E27FC236}">
                    <a16:creationId xmlns:a16="http://schemas.microsoft.com/office/drawing/2014/main" id="{AFBC78F8-7BCF-AACF-7CBD-2C859D100EB7}"/>
                  </a:ext>
                </a:extLst>
              </p:cNvPr>
              <p:cNvSpPr>
                <a:spLocks/>
              </p:cNvSpPr>
              <p:nvPr/>
            </p:nvSpPr>
            <p:spPr bwMode="auto">
              <a:xfrm>
                <a:off x="6368096" y="-1100935"/>
                <a:ext cx="24829" cy="24829"/>
              </a:xfrm>
              <a:custGeom>
                <a:avLst/>
                <a:gdLst>
                  <a:gd name="T0" fmla="*/ 4 w 4"/>
                  <a:gd name="T1" fmla="*/ 3 h 4"/>
                  <a:gd name="T2" fmla="*/ 1 w 4"/>
                  <a:gd name="T3" fmla="*/ 3 h 4"/>
                  <a:gd name="T4" fmla="*/ 1 w 4"/>
                  <a:gd name="T5" fmla="*/ 1 h 4"/>
                  <a:gd name="T6" fmla="*/ 3 w 4"/>
                  <a:gd name="T7" fmla="*/ 1 h 4"/>
                  <a:gd name="T8" fmla="*/ 4 w 4"/>
                  <a:gd name="T9" fmla="*/ 3 h 4"/>
                </a:gdLst>
                <a:ahLst/>
                <a:cxnLst>
                  <a:cxn ang="0">
                    <a:pos x="T0" y="T1"/>
                  </a:cxn>
                  <a:cxn ang="0">
                    <a:pos x="T2" y="T3"/>
                  </a:cxn>
                  <a:cxn ang="0">
                    <a:pos x="T4" y="T5"/>
                  </a:cxn>
                  <a:cxn ang="0">
                    <a:pos x="T6" y="T7"/>
                  </a:cxn>
                  <a:cxn ang="0">
                    <a:pos x="T8" y="T9"/>
                  </a:cxn>
                </a:cxnLst>
                <a:rect l="0" t="0" r="r" b="b"/>
                <a:pathLst>
                  <a:path w="4" h="4">
                    <a:moveTo>
                      <a:pt x="4" y="3"/>
                    </a:moveTo>
                    <a:cubicBezTo>
                      <a:pt x="3" y="4"/>
                      <a:pt x="2" y="4"/>
                      <a:pt x="1" y="3"/>
                    </a:cubicBezTo>
                    <a:cubicBezTo>
                      <a:pt x="0" y="3"/>
                      <a:pt x="0" y="2"/>
                      <a:pt x="1" y="1"/>
                    </a:cubicBezTo>
                    <a:cubicBezTo>
                      <a:pt x="1" y="0"/>
                      <a:pt x="3" y="0"/>
                      <a:pt x="3" y="1"/>
                    </a:cubicBezTo>
                    <a:cubicBezTo>
                      <a:pt x="4" y="1"/>
                      <a:pt x="4" y="2"/>
                      <a:pt x="4"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12" name="Freeform 3297">
                <a:extLst>
                  <a:ext uri="{FF2B5EF4-FFF2-40B4-BE49-F238E27FC236}">
                    <a16:creationId xmlns:a16="http://schemas.microsoft.com/office/drawing/2014/main" id="{CB216406-FF93-F332-E3C7-5E66BB117090}"/>
                  </a:ext>
                </a:extLst>
              </p:cNvPr>
              <p:cNvSpPr>
                <a:spLocks/>
              </p:cNvSpPr>
              <p:nvPr/>
            </p:nvSpPr>
            <p:spPr bwMode="auto">
              <a:xfrm>
                <a:off x="6530866" y="-714702"/>
                <a:ext cx="33106" cy="24829"/>
              </a:xfrm>
              <a:custGeom>
                <a:avLst/>
                <a:gdLst>
                  <a:gd name="T0" fmla="*/ 4 w 5"/>
                  <a:gd name="T1" fmla="*/ 3 h 4"/>
                  <a:gd name="T2" fmla="*/ 1 w 5"/>
                  <a:gd name="T3" fmla="*/ 3 h 4"/>
                  <a:gd name="T4" fmla="*/ 1 w 5"/>
                  <a:gd name="T5" fmla="*/ 1 h 4"/>
                  <a:gd name="T6" fmla="*/ 4 w 5"/>
                  <a:gd name="T7" fmla="*/ 0 h 4"/>
                  <a:gd name="T8" fmla="*/ 4 w 5"/>
                  <a:gd name="T9" fmla="*/ 3 h 4"/>
                </a:gdLst>
                <a:ahLst/>
                <a:cxnLst>
                  <a:cxn ang="0">
                    <a:pos x="T0" y="T1"/>
                  </a:cxn>
                  <a:cxn ang="0">
                    <a:pos x="T2" y="T3"/>
                  </a:cxn>
                  <a:cxn ang="0">
                    <a:pos x="T4" y="T5"/>
                  </a:cxn>
                  <a:cxn ang="0">
                    <a:pos x="T6" y="T7"/>
                  </a:cxn>
                  <a:cxn ang="0">
                    <a:pos x="T8" y="T9"/>
                  </a:cxn>
                </a:cxnLst>
                <a:rect l="0" t="0" r="r" b="b"/>
                <a:pathLst>
                  <a:path w="5" h="4">
                    <a:moveTo>
                      <a:pt x="4" y="3"/>
                    </a:moveTo>
                    <a:cubicBezTo>
                      <a:pt x="3" y="4"/>
                      <a:pt x="2" y="4"/>
                      <a:pt x="1" y="3"/>
                    </a:cubicBezTo>
                    <a:cubicBezTo>
                      <a:pt x="1" y="3"/>
                      <a:pt x="0" y="1"/>
                      <a:pt x="1" y="1"/>
                    </a:cubicBezTo>
                    <a:cubicBezTo>
                      <a:pt x="2" y="0"/>
                      <a:pt x="3" y="0"/>
                      <a:pt x="4" y="0"/>
                    </a:cubicBezTo>
                    <a:cubicBezTo>
                      <a:pt x="5" y="1"/>
                      <a:pt x="5" y="2"/>
                      <a:pt x="4"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13" name="Freeform 3298">
                <a:extLst>
                  <a:ext uri="{FF2B5EF4-FFF2-40B4-BE49-F238E27FC236}">
                    <a16:creationId xmlns:a16="http://schemas.microsoft.com/office/drawing/2014/main" id="{8247FC6E-4A7B-3618-B29E-123210B844EF}"/>
                  </a:ext>
                </a:extLst>
              </p:cNvPr>
              <p:cNvSpPr>
                <a:spLocks/>
              </p:cNvSpPr>
              <p:nvPr/>
            </p:nvSpPr>
            <p:spPr bwMode="auto">
              <a:xfrm>
                <a:off x="6660530" y="-124316"/>
                <a:ext cx="27588" cy="24829"/>
              </a:xfrm>
              <a:custGeom>
                <a:avLst/>
                <a:gdLst>
                  <a:gd name="T0" fmla="*/ 3 w 4"/>
                  <a:gd name="T1" fmla="*/ 3 h 4"/>
                  <a:gd name="T2" fmla="*/ 0 w 4"/>
                  <a:gd name="T3" fmla="*/ 3 h 4"/>
                  <a:gd name="T4" fmla="*/ 0 w 4"/>
                  <a:gd name="T5" fmla="*/ 1 h 4"/>
                  <a:gd name="T6" fmla="*/ 3 w 4"/>
                  <a:gd name="T7" fmla="*/ 1 h 4"/>
                  <a:gd name="T8" fmla="*/ 3 w 4"/>
                  <a:gd name="T9" fmla="*/ 3 h 4"/>
                </a:gdLst>
                <a:ahLst/>
                <a:cxnLst>
                  <a:cxn ang="0">
                    <a:pos x="T0" y="T1"/>
                  </a:cxn>
                  <a:cxn ang="0">
                    <a:pos x="T2" y="T3"/>
                  </a:cxn>
                  <a:cxn ang="0">
                    <a:pos x="T4" y="T5"/>
                  </a:cxn>
                  <a:cxn ang="0">
                    <a:pos x="T6" y="T7"/>
                  </a:cxn>
                  <a:cxn ang="0">
                    <a:pos x="T8" y="T9"/>
                  </a:cxn>
                </a:cxnLst>
                <a:rect l="0" t="0" r="r" b="b"/>
                <a:pathLst>
                  <a:path w="4" h="4">
                    <a:moveTo>
                      <a:pt x="3" y="3"/>
                    </a:moveTo>
                    <a:cubicBezTo>
                      <a:pt x="2" y="4"/>
                      <a:pt x="1" y="4"/>
                      <a:pt x="0" y="3"/>
                    </a:cubicBezTo>
                    <a:cubicBezTo>
                      <a:pt x="0" y="3"/>
                      <a:pt x="0" y="2"/>
                      <a:pt x="0" y="1"/>
                    </a:cubicBezTo>
                    <a:cubicBezTo>
                      <a:pt x="1" y="0"/>
                      <a:pt x="2" y="0"/>
                      <a:pt x="3" y="1"/>
                    </a:cubicBezTo>
                    <a:cubicBezTo>
                      <a:pt x="4" y="1"/>
                      <a:pt x="4" y="2"/>
                      <a:pt x="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14" name="Freeform 3299">
                <a:extLst>
                  <a:ext uri="{FF2B5EF4-FFF2-40B4-BE49-F238E27FC236}">
                    <a16:creationId xmlns:a16="http://schemas.microsoft.com/office/drawing/2014/main" id="{E3E2EDCA-0DB6-4481-9632-F8D75E4E5F2A}"/>
                  </a:ext>
                </a:extLst>
              </p:cNvPr>
              <p:cNvSpPr>
                <a:spLocks/>
              </p:cNvSpPr>
              <p:nvPr/>
            </p:nvSpPr>
            <p:spPr bwMode="auto">
              <a:xfrm>
                <a:off x="6249468" y="-80175"/>
                <a:ext cx="24829" cy="27588"/>
              </a:xfrm>
              <a:custGeom>
                <a:avLst/>
                <a:gdLst>
                  <a:gd name="T0" fmla="*/ 3 w 4"/>
                  <a:gd name="T1" fmla="*/ 3 h 4"/>
                  <a:gd name="T2" fmla="*/ 1 w 4"/>
                  <a:gd name="T3" fmla="*/ 4 h 4"/>
                  <a:gd name="T4" fmla="*/ 0 w 4"/>
                  <a:gd name="T5" fmla="*/ 1 h 4"/>
                  <a:gd name="T6" fmla="*/ 3 w 4"/>
                  <a:gd name="T7" fmla="*/ 1 h 4"/>
                  <a:gd name="T8" fmla="*/ 3 w 4"/>
                  <a:gd name="T9" fmla="*/ 3 h 4"/>
                </a:gdLst>
                <a:ahLst/>
                <a:cxnLst>
                  <a:cxn ang="0">
                    <a:pos x="T0" y="T1"/>
                  </a:cxn>
                  <a:cxn ang="0">
                    <a:pos x="T2" y="T3"/>
                  </a:cxn>
                  <a:cxn ang="0">
                    <a:pos x="T4" y="T5"/>
                  </a:cxn>
                  <a:cxn ang="0">
                    <a:pos x="T6" y="T7"/>
                  </a:cxn>
                  <a:cxn ang="0">
                    <a:pos x="T8" y="T9"/>
                  </a:cxn>
                </a:cxnLst>
                <a:rect l="0" t="0" r="r" b="b"/>
                <a:pathLst>
                  <a:path w="4" h="4">
                    <a:moveTo>
                      <a:pt x="3" y="3"/>
                    </a:moveTo>
                    <a:cubicBezTo>
                      <a:pt x="3" y="4"/>
                      <a:pt x="1" y="4"/>
                      <a:pt x="1" y="4"/>
                    </a:cubicBezTo>
                    <a:cubicBezTo>
                      <a:pt x="0" y="3"/>
                      <a:pt x="0" y="2"/>
                      <a:pt x="0" y="1"/>
                    </a:cubicBezTo>
                    <a:cubicBezTo>
                      <a:pt x="1" y="0"/>
                      <a:pt x="2" y="0"/>
                      <a:pt x="3" y="1"/>
                    </a:cubicBezTo>
                    <a:cubicBezTo>
                      <a:pt x="4" y="1"/>
                      <a:pt x="4" y="3"/>
                      <a:pt x="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15" name="Freeform 3300">
                <a:extLst>
                  <a:ext uri="{FF2B5EF4-FFF2-40B4-BE49-F238E27FC236}">
                    <a16:creationId xmlns:a16="http://schemas.microsoft.com/office/drawing/2014/main" id="{FFBBEB5D-B303-A872-B72A-676BFC70A0F7}"/>
                  </a:ext>
                </a:extLst>
              </p:cNvPr>
              <p:cNvSpPr>
                <a:spLocks/>
              </p:cNvSpPr>
              <p:nvPr/>
            </p:nvSpPr>
            <p:spPr bwMode="auto">
              <a:xfrm>
                <a:off x="7173669" y="-447097"/>
                <a:ext cx="24829" cy="33106"/>
              </a:xfrm>
              <a:custGeom>
                <a:avLst/>
                <a:gdLst>
                  <a:gd name="T0" fmla="*/ 3 w 4"/>
                  <a:gd name="T1" fmla="*/ 4 h 5"/>
                  <a:gd name="T2" fmla="*/ 1 w 4"/>
                  <a:gd name="T3" fmla="*/ 4 h 5"/>
                  <a:gd name="T4" fmla="*/ 0 w 4"/>
                  <a:gd name="T5" fmla="*/ 1 h 5"/>
                  <a:gd name="T6" fmla="*/ 3 w 4"/>
                  <a:gd name="T7" fmla="*/ 1 h 5"/>
                  <a:gd name="T8" fmla="*/ 3 w 4"/>
                  <a:gd name="T9" fmla="*/ 4 h 5"/>
                </a:gdLst>
                <a:ahLst/>
                <a:cxnLst>
                  <a:cxn ang="0">
                    <a:pos x="T0" y="T1"/>
                  </a:cxn>
                  <a:cxn ang="0">
                    <a:pos x="T2" y="T3"/>
                  </a:cxn>
                  <a:cxn ang="0">
                    <a:pos x="T4" y="T5"/>
                  </a:cxn>
                  <a:cxn ang="0">
                    <a:pos x="T6" y="T7"/>
                  </a:cxn>
                  <a:cxn ang="0">
                    <a:pos x="T8" y="T9"/>
                  </a:cxn>
                </a:cxnLst>
                <a:rect l="0" t="0" r="r" b="b"/>
                <a:pathLst>
                  <a:path w="4" h="5">
                    <a:moveTo>
                      <a:pt x="3" y="4"/>
                    </a:moveTo>
                    <a:cubicBezTo>
                      <a:pt x="3" y="4"/>
                      <a:pt x="1" y="5"/>
                      <a:pt x="1" y="4"/>
                    </a:cubicBezTo>
                    <a:cubicBezTo>
                      <a:pt x="0" y="3"/>
                      <a:pt x="0" y="2"/>
                      <a:pt x="0" y="1"/>
                    </a:cubicBezTo>
                    <a:cubicBezTo>
                      <a:pt x="1" y="0"/>
                      <a:pt x="2" y="0"/>
                      <a:pt x="3" y="1"/>
                    </a:cubicBezTo>
                    <a:cubicBezTo>
                      <a:pt x="4" y="2"/>
                      <a:pt x="4" y="3"/>
                      <a:pt x="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16" name="Freeform 3301">
                <a:extLst>
                  <a:ext uri="{FF2B5EF4-FFF2-40B4-BE49-F238E27FC236}">
                    <a16:creationId xmlns:a16="http://schemas.microsoft.com/office/drawing/2014/main" id="{EBDE8E78-4F48-BD94-2AD4-4A0D73EDFA76}"/>
                  </a:ext>
                </a:extLst>
              </p:cNvPr>
              <p:cNvSpPr>
                <a:spLocks/>
              </p:cNvSpPr>
              <p:nvPr/>
            </p:nvSpPr>
            <p:spPr bwMode="auto">
              <a:xfrm>
                <a:off x="7650943" y="13624"/>
                <a:ext cx="27588" cy="24829"/>
              </a:xfrm>
              <a:custGeom>
                <a:avLst/>
                <a:gdLst>
                  <a:gd name="T0" fmla="*/ 4 w 4"/>
                  <a:gd name="T1" fmla="*/ 3 h 4"/>
                  <a:gd name="T2" fmla="*/ 1 w 4"/>
                  <a:gd name="T3" fmla="*/ 4 h 4"/>
                  <a:gd name="T4" fmla="*/ 1 w 4"/>
                  <a:gd name="T5" fmla="*/ 1 h 4"/>
                  <a:gd name="T6" fmla="*/ 3 w 4"/>
                  <a:gd name="T7" fmla="*/ 1 h 4"/>
                  <a:gd name="T8" fmla="*/ 4 w 4"/>
                  <a:gd name="T9" fmla="*/ 3 h 4"/>
                </a:gdLst>
                <a:ahLst/>
                <a:cxnLst>
                  <a:cxn ang="0">
                    <a:pos x="T0" y="T1"/>
                  </a:cxn>
                  <a:cxn ang="0">
                    <a:pos x="T2" y="T3"/>
                  </a:cxn>
                  <a:cxn ang="0">
                    <a:pos x="T4" y="T5"/>
                  </a:cxn>
                  <a:cxn ang="0">
                    <a:pos x="T6" y="T7"/>
                  </a:cxn>
                  <a:cxn ang="0">
                    <a:pos x="T8" y="T9"/>
                  </a:cxn>
                </a:cxnLst>
                <a:rect l="0" t="0" r="r" b="b"/>
                <a:pathLst>
                  <a:path w="4" h="4">
                    <a:moveTo>
                      <a:pt x="4" y="3"/>
                    </a:moveTo>
                    <a:cubicBezTo>
                      <a:pt x="3" y="4"/>
                      <a:pt x="2" y="4"/>
                      <a:pt x="1" y="4"/>
                    </a:cubicBezTo>
                    <a:cubicBezTo>
                      <a:pt x="0" y="3"/>
                      <a:pt x="0" y="2"/>
                      <a:pt x="1" y="1"/>
                    </a:cubicBezTo>
                    <a:cubicBezTo>
                      <a:pt x="1" y="0"/>
                      <a:pt x="3" y="0"/>
                      <a:pt x="3" y="1"/>
                    </a:cubicBezTo>
                    <a:cubicBezTo>
                      <a:pt x="4" y="1"/>
                      <a:pt x="4" y="3"/>
                      <a:pt x="4"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17" name="Freeform 3302">
                <a:extLst>
                  <a:ext uri="{FF2B5EF4-FFF2-40B4-BE49-F238E27FC236}">
                    <a16:creationId xmlns:a16="http://schemas.microsoft.com/office/drawing/2014/main" id="{F6D8450E-526B-A669-AFB6-C5FCE3D2BC74}"/>
                  </a:ext>
                </a:extLst>
              </p:cNvPr>
              <p:cNvSpPr>
                <a:spLocks/>
              </p:cNvSpPr>
              <p:nvPr/>
            </p:nvSpPr>
            <p:spPr bwMode="auto">
              <a:xfrm>
                <a:off x="7317127" y="43971"/>
                <a:ext cx="33106" cy="33106"/>
              </a:xfrm>
              <a:custGeom>
                <a:avLst/>
                <a:gdLst>
                  <a:gd name="T0" fmla="*/ 4 w 5"/>
                  <a:gd name="T1" fmla="*/ 4 h 5"/>
                  <a:gd name="T2" fmla="*/ 1 w 5"/>
                  <a:gd name="T3" fmla="*/ 4 h 5"/>
                  <a:gd name="T4" fmla="*/ 1 w 5"/>
                  <a:gd name="T5" fmla="*/ 1 h 5"/>
                  <a:gd name="T6" fmla="*/ 4 w 5"/>
                  <a:gd name="T7" fmla="*/ 1 h 5"/>
                  <a:gd name="T8" fmla="*/ 4 w 5"/>
                  <a:gd name="T9" fmla="*/ 4 h 5"/>
                </a:gdLst>
                <a:ahLst/>
                <a:cxnLst>
                  <a:cxn ang="0">
                    <a:pos x="T0" y="T1"/>
                  </a:cxn>
                  <a:cxn ang="0">
                    <a:pos x="T2" y="T3"/>
                  </a:cxn>
                  <a:cxn ang="0">
                    <a:pos x="T4" y="T5"/>
                  </a:cxn>
                  <a:cxn ang="0">
                    <a:pos x="T6" y="T7"/>
                  </a:cxn>
                  <a:cxn ang="0">
                    <a:pos x="T8" y="T9"/>
                  </a:cxn>
                </a:cxnLst>
                <a:rect l="0" t="0" r="r" b="b"/>
                <a:pathLst>
                  <a:path w="5" h="5">
                    <a:moveTo>
                      <a:pt x="4" y="4"/>
                    </a:moveTo>
                    <a:cubicBezTo>
                      <a:pt x="3" y="5"/>
                      <a:pt x="2" y="5"/>
                      <a:pt x="1" y="4"/>
                    </a:cubicBezTo>
                    <a:cubicBezTo>
                      <a:pt x="1" y="3"/>
                      <a:pt x="0" y="2"/>
                      <a:pt x="1" y="1"/>
                    </a:cubicBezTo>
                    <a:cubicBezTo>
                      <a:pt x="2" y="1"/>
                      <a:pt x="3" y="0"/>
                      <a:pt x="4" y="1"/>
                    </a:cubicBezTo>
                    <a:cubicBezTo>
                      <a:pt x="5" y="2"/>
                      <a:pt x="5" y="3"/>
                      <a:pt x="4"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18" name="Freeform 3303">
                <a:extLst>
                  <a:ext uri="{FF2B5EF4-FFF2-40B4-BE49-F238E27FC236}">
                    <a16:creationId xmlns:a16="http://schemas.microsoft.com/office/drawing/2014/main" id="{E6F568DF-BBA2-E347-A98D-0CF977CE7088}"/>
                  </a:ext>
                </a:extLst>
              </p:cNvPr>
              <p:cNvSpPr>
                <a:spLocks/>
              </p:cNvSpPr>
              <p:nvPr/>
            </p:nvSpPr>
            <p:spPr bwMode="auto">
              <a:xfrm>
                <a:off x="8188911" y="1119907"/>
                <a:ext cx="44141" cy="46900"/>
              </a:xfrm>
              <a:custGeom>
                <a:avLst/>
                <a:gdLst>
                  <a:gd name="T0" fmla="*/ 4 w 7"/>
                  <a:gd name="T1" fmla="*/ 6 h 7"/>
                  <a:gd name="T2" fmla="*/ 0 w 7"/>
                  <a:gd name="T3" fmla="*/ 3 h 7"/>
                  <a:gd name="T4" fmla="*/ 3 w 7"/>
                  <a:gd name="T5" fmla="*/ 0 h 7"/>
                  <a:gd name="T6" fmla="*/ 7 w 7"/>
                  <a:gd name="T7" fmla="*/ 3 h 7"/>
                  <a:gd name="T8" fmla="*/ 4 w 7"/>
                  <a:gd name="T9" fmla="*/ 6 h 7"/>
                </a:gdLst>
                <a:ahLst/>
                <a:cxnLst>
                  <a:cxn ang="0">
                    <a:pos x="T0" y="T1"/>
                  </a:cxn>
                  <a:cxn ang="0">
                    <a:pos x="T2" y="T3"/>
                  </a:cxn>
                  <a:cxn ang="0">
                    <a:pos x="T4" y="T5"/>
                  </a:cxn>
                  <a:cxn ang="0">
                    <a:pos x="T6" y="T7"/>
                  </a:cxn>
                  <a:cxn ang="0">
                    <a:pos x="T8" y="T9"/>
                  </a:cxn>
                </a:cxnLst>
                <a:rect l="0" t="0" r="r" b="b"/>
                <a:pathLst>
                  <a:path w="7" h="7">
                    <a:moveTo>
                      <a:pt x="4" y="6"/>
                    </a:moveTo>
                    <a:cubicBezTo>
                      <a:pt x="2" y="7"/>
                      <a:pt x="0" y="5"/>
                      <a:pt x="0" y="3"/>
                    </a:cubicBezTo>
                    <a:cubicBezTo>
                      <a:pt x="0" y="1"/>
                      <a:pt x="1" y="0"/>
                      <a:pt x="3" y="0"/>
                    </a:cubicBezTo>
                    <a:cubicBezTo>
                      <a:pt x="5" y="0"/>
                      <a:pt x="7" y="1"/>
                      <a:pt x="7" y="3"/>
                    </a:cubicBezTo>
                    <a:cubicBezTo>
                      <a:pt x="7" y="5"/>
                      <a:pt x="6" y="6"/>
                      <a:pt x="4"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19" name="Freeform 3304">
                <a:extLst>
                  <a:ext uri="{FF2B5EF4-FFF2-40B4-BE49-F238E27FC236}">
                    <a16:creationId xmlns:a16="http://schemas.microsoft.com/office/drawing/2014/main" id="{3487F472-EC5E-3FF3-F258-55B4C7C68936}"/>
                  </a:ext>
                </a:extLst>
              </p:cNvPr>
              <p:cNvSpPr>
                <a:spLocks/>
              </p:cNvSpPr>
              <p:nvPr/>
            </p:nvSpPr>
            <p:spPr bwMode="auto">
              <a:xfrm>
                <a:off x="8641356" y="1644081"/>
                <a:ext cx="44141" cy="46900"/>
              </a:xfrm>
              <a:custGeom>
                <a:avLst/>
                <a:gdLst>
                  <a:gd name="T0" fmla="*/ 3 w 7"/>
                  <a:gd name="T1" fmla="*/ 7 h 7"/>
                  <a:gd name="T2" fmla="*/ 0 w 7"/>
                  <a:gd name="T3" fmla="*/ 4 h 7"/>
                  <a:gd name="T4" fmla="*/ 3 w 7"/>
                  <a:gd name="T5" fmla="*/ 0 h 7"/>
                  <a:gd name="T6" fmla="*/ 7 w 7"/>
                  <a:gd name="T7" fmla="*/ 3 h 7"/>
                  <a:gd name="T8" fmla="*/ 3 w 7"/>
                  <a:gd name="T9" fmla="*/ 7 h 7"/>
                </a:gdLst>
                <a:ahLst/>
                <a:cxnLst>
                  <a:cxn ang="0">
                    <a:pos x="T0" y="T1"/>
                  </a:cxn>
                  <a:cxn ang="0">
                    <a:pos x="T2" y="T3"/>
                  </a:cxn>
                  <a:cxn ang="0">
                    <a:pos x="T4" y="T5"/>
                  </a:cxn>
                  <a:cxn ang="0">
                    <a:pos x="T6" y="T7"/>
                  </a:cxn>
                  <a:cxn ang="0">
                    <a:pos x="T8" y="T9"/>
                  </a:cxn>
                </a:cxnLst>
                <a:rect l="0" t="0" r="r" b="b"/>
                <a:pathLst>
                  <a:path w="7" h="7">
                    <a:moveTo>
                      <a:pt x="3" y="7"/>
                    </a:moveTo>
                    <a:cubicBezTo>
                      <a:pt x="2" y="7"/>
                      <a:pt x="0" y="6"/>
                      <a:pt x="0" y="4"/>
                    </a:cubicBezTo>
                    <a:cubicBezTo>
                      <a:pt x="0" y="2"/>
                      <a:pt x="1" y="0"/>
                      <a:pt x="3" y="0"/>
                    </a:cubicBezTo>
                    <a:cubicBezTo>
                      <a:pt x="5" y="0"/>
                      <a:pt x="6" y="2"/>
                      <a:pt x="7" y="3"/>
                    </a:cubicBezTo>
                    <a:cubicBezTo>
                      <a:pt x="7" y="5"/>
                      <a:pt x="5" y="7"/>
                      <a:pt x="3"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20" name="Freeform 3305">
                <a:extLst>
                  <a:ext uri="{FF2B5EF4-FFF2-40B4-BE49-F238E27FC236}">
                    <a16:creationId xmlns:a16="http://schemas.microsoft.com/office/drawing/2014/main" id="{AF2F3C6C-2B1F-166D-4EAB-B65597C93BA4}"/>
                  </a:ext>
                </a:extLst>
              </p:cNvPr>
              <p:cNvSpPr>
                <a:spLocks/>
              </p:cNvSpPr>
              <p:nvPr/>
            </p:nvSpPr>
            <p:spPr bwMode="auto">
              <a:xfrm>
                <a:off x="8423410" y="915755"/>
                <a:ext cx="41382" cy="41382"/>
              </a:xfrm>
              <a:custGeom>
                <a:avLst/>
                <a:gdLst>
                  <a:gd name="T0" fmla="*/ 3 w 6"/>
                  <a:gd name="T1" fmla="*/ 6 h 6"/>
                  <a:gd name="T2" fmla="*/ 0 w 6"/>
                  <a:gd name="T3" fmla="*/ 3 h 6"/>
                  <a:gd name="T4" fmla="*/ 3 w 6"/>
                  <a:gd name="T5" fmla="*/ 0 h 6"/>
                  <a:gd name="T6" fmla="*/ 6 w 6"/>
                  <a:gd name="T7" fmla="*/ 3 h 6"/>
                  <a:gd name="T8" fmla="*/ 3 w 6"/>
                  <a:gd name="T9" fmla="*/ 6 h 6"/>
                </a:gdLst>
                <a:ahLst/>
                <a:cxnLst>
                  <a:cxn ang="0">
                    <a:pos x="T0" y="T1"/>
                  </a:cxn>
                  <a:cxn ang="0">
                    <a:pos x="T2" y="T3"/>
                  </a:cxn>
                  <a:cxn ang="0">
                    <a:pos x="T4" y="T5"/>
                  </a:cxn>
                  <a:cxn ang="0">
                    <a:pos x="T6" y="T7"/>
                  </a:cxn>
                  <a:cxn ang="0">
                    <a:pos x="T8" y="T9"/>
                  </a:cxn>
                </a:cxnLst>
                <a:rect l="0" t="0" r="r" b="b"/>
                <a:pathLst>
                  <a:path w="6" h="6">
                    <a:moveTo>
                      <a:pt x="3" y="6"/>
                    </a:moveTo>
                    <a:cubicBezTo>
                      <a:pt x="2" y="6"/>
                      <a:pt x="0" y="5"/>
                      <a:pt x="0" y="3"/>
                    </a:cubicBezTo>
                    <a:cubicBezTo>
                      <a:pt x="0" y="2"/>
                      <a:pt x="1" y="0"/>
                      <a:pt x="3" y="0"/>
                    </a:cubicBezTo>
                    <a:cubicBezTo>
                      <a:pt x="4" y="0"/>
                      <a:pt x="5" y="1"/>
                      <a:pt x="6" y="3"/>
                    </a:cubicBezTo>
                    <a:cubicBezTo>
                      <a:pt x="6" y="4"/>
                      <a:pt x="5" y="6"/>
                      <a:pt x="3"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21" name="Freeform 3306">
                <a:extLst>
                  <a:ext uri="{FF2B5EF4-FFF2-40B4-BE49-F238E27FC236}">
                    <a16:creationId xmlns:a16="http://schemas.microsoft.com/office/drawing/2014/main" id="{166CDBEF-6F27-5B34-0553-30CC37F13520}"/>
                  </a:ext>
                </a:extLst>
              </p:cNvPr>
              <p:cNvSpPr>
                <a:spLocks/>
              </p:cNvSpPr>
              <p:nvPr/>
            </p:nvSpPr>
            <p:spPr bwMode="auto">
              <a:xfrm>
                <a:off x="8666185" y="-458132"/>
                <a:ext cx="33106" cy="38623"/>
              </a:xfrm>
              <a:custGeom>
                <a:avLst/>
                <a:gdLst>
                  <a:gd name="T0" fmla="*/ 3 w 5"/>
                  <a:gd name="T1" fmla="*/ 6 h 6"/>
                  <a:gd name="T2" fmla="*/ 0 w 5"/>
                  <a:gd name="T3" fmla="*/ 3 h 6"/>
                  <a:gd name="T4" fmla="*/ 2 w 5"/>
                  <a:gd name="T5" fmla="*/ 0 h 6"/>
                  <a:gd name="T6" fmla="*/ 5 w 5"/>
                  <a:gd name="T7" fmla="*/ 3 h 6"/>
                  <a:gd name="T8" fmla="*/ 3 w 5"/>
                  <a:gd name="T9" fmla="*/ 6 h 6"/>
                </a:gdLst>
                <a:ahLst/>
                <a:cxnLst>
                  <a:cxn ang="0">
                    <a:pos x="T0" y="T1"/>
                  </a:cxn>
                  <a:cxn ang="0">
                    <a:pos x="T2" y="T3"/>
                  </a:cxn>
                  <a:cxn ang="0">
                    <a:pos x="T4" y="T5"/>
                  </a:cxn>
                  <a:cxn ang="0">
                    <a:pos x="T6" y="T7"/>
                  </a:cxn>
                  <a:cxn ang="0">
                    <a:pos x="T8" y="T9"/>
                  </a:cxn>
                </a:cxnLst>
                <a:rect l="0" t="0" r="r" b="b"/>
                <a:pathLst>
                  <a:path w="5" h="6">
                    <a:moveTo>
                      <a:pt x="3" y="6"/>
                    </a:moveTo>
                    <a:cubicBezTo>
                      <a:pt x="1" y="6"/>
                      <a:pt x="0" y="5"/>
                      <a:pt x="0" y="3"/>
                    </a:cubicBezTo>
                    <a:cubicBezTo>
                      <a:pt x="0" y="2"/>
                      <a:pt x="1" y="0"/>
                      <a:pt x="2" y="0"/>
                    </a:cubicBezTo>
                    <a:cubicBezTo>
                      <a:pt x="4" y="0"/>
                      <a:pt x="5" y="1"/>
                      <a:pt x="5" y="3"/>
                    </a:cubicBezTo>
                    <a:cubicBezTo>
                      <a:pt x="5" y="4"/>
                      <a:pt x="4" y="5"/>
                      <a:pt x="3"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22" name="Freeform 3307">
                <a:extLst>
                  <a:ext uri="{FF2B5EF4-FFF2-40B4-BE49-F238E27FC236}">
                    <a16:creationId xmlns:a16="http://schemas.microsoft.com/office/drawing/2014/main" id="{CCA96D35-C968-62E2-BA9F-07DD9DC14D89}"/>
                  </a:ext>
                </a:extLst>
              </p:cNvPr>
              <p:cNvSpPr>
                <a:spLocks/>
              </p:cNvSpPr>
              <p:nvPr/>
            </p:nvSpPr>
            <p:spPr bwMode="auto">
              <a:xfrm>
                <a:off x="8875855" y="1244054"/>
                <a:ext cx="33106" cy="33106"/>
              </a:xfrm>
              <a:custGeom>
                <a:avLst/>
                <a:gdLst>
                  <a:gd name="T0" fmla="*/ 3 w 5"/>
                  <a:gd name="T1" fmla="*/ 5 h 5"/>
                  <a:gd name="T2" fmla="*/ 0 w 5"/>
                  <a:gd name="T3" fmla="*/ 3 h 5"/>
                  <a:gd name="T4" fmla="*/ 2 w 5"/>
                  <a:gd name="T5" fmla="*/ 0 h 5"/>
                  <a:gd name="T6" fmla="*/ 5 w 5"/>
                  <a:gd name="T7" fmla="*/ 2 h 5"/>
                  <a:gd name="T8" fmla="*/ 3 w 5"/>
                  <a:gd name="T9" fmla="*/ 5 h 5"/>
                </a:gdLst>
                <a:ahLst/>
                <a:cxnLst>
                  <a:cxn ang="0">
                    <a:pos x="T0" y="T1"/>
                  </a:cxn>
                  <a:cxn ang="0">
                    <a:pos x="T2" y="T3"/>
                  </a:cxn>
                  <a:cxn ang="0">
                    <a:pos x="T4" y="T5"/>
                  </a:cxn>
                  <a:cxn ang="0">
                    <a:pos x="T6" y="T7"/>
                  </a:cxn>
                  <a:cxn ang="0">
                    <a:pos x="T8" y="T9"/>
                  </a:cxn>
                </a:cxnLst>
                <a:rect l="0" t="0" r="r" b="b"/>
                <a:pathLst>
                  <a:path w="5" h="5">
                    <a:moveTo>
                      <a:pt x="3" y="5"/>
                    </a:moveTo>
                    <a:cubicBezTo>
                      <a:pt x="1" y="5"/>
                      <a:pt x="0" y="4"/>
                      <a:pt x="0" y="3"/>
                    </a:cubicBezTo>
                    <a:cubicBezTo>
                      <a:pt x="0" y="1"/>
                      <a:pt x="1" y="0"/>
                      <a:pt x="2" y="0"/>
                    </a:cubicBezTo>
                    <a:cubicBezTo>
                      <a:pt x="4" y="0"/>
                      <a:pt x="5" y="1"/>
                      <a:pt x="5" y="2"/>
                    </a:cubicBezTo>
                    <a:cubicBezTo>
                      <a:pt x="5" y="4"/>
                      <a:pt x="4" y="5"/>
                      <a:pt x="3"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23" name="Freeform 3308">
                <a:extLst>
                  <a:ext uri="{FF2B5EF4-FFF2-40B4-BE49-F238E27FC236}">
                    <a16:creationId xmlns:a16="http://schemas.microsoft.com/office/drawing/2014/main" id="{A2EF3358-117C-5D5F-3BF1-ADE879005D4C}"/>
                  </a:ext>
                </a:extLst>
              </p:cNvPr>
              <p:cNvSpPr>
                <a:spLocks/>
              </p:cNvSpPr>
              <p:nvPr/>
            </p:nvSpPr>
            <p:spPr bwMode="auto">
              <a:xfrm>
                <a:off x="7913030" y="557110"/>
                <a:ext cx="33106" cy="33106"/>
              </a:xfrm>
              <a:custGeom>
                <a:avLst/>
                <a:gdLst>
                  <a:gd name="T0" fmla="*/ 3 w 5"/>
                  <a:gd name="T1" fmla="*/ 5 h 5"/>
                  <a:gd name="T2" fmla="*/ 0 w 5"/>
                  <a:gd name="T3" fmla="*/ 3 h 5"/>
                  <a:gd name="T4" fmla="*/ 2 w 5"/>
                  <a:gd name="T5" fmla="*/ 0 h 5"/>
                  <a:gd name="T6" fmla="*/ 5 w 5"/>
                  <a:gd name="T7" fmla="*/ 2 h 5"/>
                  <a:gd name="T8" fmla="*/ 3 w 5"/>
                  <a:gd name="T9" fmla="*/ 5 h 5"/>
                </a:gdLst>
                <a:ahLst/>
                <a:cxnLst>
                  <a:cxn ang="0">
                    <a:pos x="T0" y="T1"/>
                  </a:cxn>
                  <a:cxn ang="0">
                    <a:pos x="T2" y="T3"/>
                  </a:cxn>
                  <a:cxn ang="0">
                    <a:pos x="T4" y="T5"/>
                  </a:cxn>
                  <a:cxn ang="0">
                    <a:pos x="T6" y="T7"/>
                  </a:cxn>
                  <a:cxn ang="0">
                    <a:pos x="T8" y="T9"/>
                  </a:cxn>
                </a:cxnLst>
                <a:rect l="0" t="0" r="r" b="b"/>
                <a:pathLst>
                  <a:path w="5" h="5">
                    <a:moveTo>
                      <a:pt x="3" y="5"/>
                    </a:moveTo>
                    <a:cubicBezTo>
                      <a:pt x="1" y="5"/>
                      <a:pt x="0" y="4"/>
                      <a:pt x="0" y="3"/>
                    </a:cubicBezTo>
                    <a:cubicBezTo>
                      <a:pt x="0" y="1"/>
                      <a:pt x="1" y="0"/>
                      <a:pt x="2" y="0"/>
                    </a:cubicBezTo>
                    <a:cubicBezTo>
                      <a:pt x="4" y="0"/>
                      <a:pt x="5" y="1"/>
                      <a:pt x="5" y="2"/>
                    </a:cubicBezTo>
                    <a:cubicBezTo>
                      <a:pt x="5" y="4"/>
                      <a:pt x="4" y="5"/>
                      <a:pt x="3"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24" name="Freeform 3309">
                <a:extLst>
                  <a:ext uri="{FF2B5EF4-FFF2-40B4-BE49-F238E27FC236}">
                    <a16:creationId xmlns:a16="http://schemas.microsoft.com/office/drawing/2014/main" id="{E56644A4-BCFE-2A59-81C4-9552E8262B75}"/>
                  </a:ext>
                </a:extLst>
              </p:cNvPr>
              <p:cNvSpPr>
                <a:spLocks/>
              </p:cNvSpPr>
              <p:nvPr/>
            </p:nvSpPr>
            <p:spPr bwMode="auto">
              <a:xfrm>
                <a:off x="8012347" y="832991"/>
                <a:ext cx="33106" cy="30347"/>
              </a:xfrm>
              <a:custGeom>
                <a:avLst/>
                <a:gdLst>
                  <a:gd name="T0" fmla="*/ 3 w 5"/>
                  <a:gd name="T1" fmla="*/ 5 h 5"/>
                  <a:gd name="T2" fmla="*/ 0 w 5"/>
                  <a:gd name="T3" fmla="*/ 3 h 5"/>
                  <a:gd name="T4" fmla="*/ 2 w 5"/>
                  <a:gd name="T5" fmla="*/ 0 h 5"/>
                  <a:gd name="T6" fmla="*/ 5 w 5"/>
                  <a:gd name="T7" fmla="*/ 2 h 5"/>
                  <a:gd name="T8" fmla="*/ 3 w 5"/>
                  <a:gd name="T9" fmla="*/ 5 h 5"/>
                </a:gdLst>
                <a:ahLst/>
                <a:cxnLst>
                  <a:cxn ang="0">
                    <a:pos x="T0" y="T1"/>
                  </a:cxn>
                  <a:cxn ang="0">
                    <a:pos x="T2" y="T3"/>
                  </a:cxn>
                  <a:cxn ang="0">
                    <a:pos x="T4" y="T5"/>
                  </a:cxn>
                  <a:cxn ang="0">
                    <a:pos x="T6" y="T7"/>
                  </a:cxn>
                  <a:cxn ang="0">
                    <a:pos x="T8" y="T9"/>
                  </a:cxn>
                </a:cxnLst>
                <a:rect l="0" t="0" r="r" b="b"/>
                <a:pathLst>
                  <a:path w="5" h="5">
                    <a:moveTo>
                      <a:pt x="3" y="5"/>
                    </a:moveTo>
                    <a:cubicBezTo>
                      <a:pt x="1" y="5"/>
                      <a:pt x="0" y="4"/>
                      <a:pt x="0" y="3"/>
                    </a:cubicBezTo>
                    <a:cubicBezTo>
                      <a:pt x="0" y="1"/>
                      <a:pt x="1" y="0"/>
                      <a:pt x="2" y="0"/>
                    </a:cubicBezTo>
                    <a:cubicBezTo>
                      <a:pt x="4" y="0"/>
                      <a:pt x="5" y="1"/>
                      <a:pt x="5" y="2"/>
                    </a:cubicBezTo>
                    <a:cubicBezTo>
                      <a:pt x="5" y="4"/>
                      <a:pt x="4" y="5"/>
                      <a:pt x="3"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25" name="Freeform 3310">
                <a:extLst>
                  <a:ext uri="{FF2B5EF4-FFF2-40B4-BE49-F238E27FC236}">
                    <a16:creationId xmlns:a16="http://schemas.microsoft.com/office/drawing/2014/main" id="{67B46E40-2C21-00F1-4BE8-F4257D9302AE}"/>
                  </a:ext>
                </a:extLst>
              </p:cNvPr>
              <p:cNvSpPr>
                <a:spLocks/>
              </p:cNvSpPr>
              <p:nvPr/>
            </p:nvSpPr>
            <p:spPr bwMode="auto">
              <a:xfrm>
                <a:off x="8732397" y="2154461"/>
                <a:ext cx="38623" cy="33106"/>
              </a:xfrm>
              <a:custGeom>
                <a:avLst/>
                <a:gdLst>
                  <a:gd name="T0" fmla="*/ 3 w 6"/>
                  <a:gd name="T1" fmla="*/ 5 h 5"/>
                  <a:gd name="T2" fmla="*/ 0 w 6"/>
                  <a:gd name="T3" fmla="*/ 3 h 5"/>
                  <a:gd name="T4" fmla="*/ 3 w 6"/>
                  <a:gd name="T5" fmla="*/ 0 h 5"/>
                  <a:gd name="T6" fmla="*/ 6 w 6"/>
                  <a:gd name="T7" fmla="*/ 3 h 5"/>
                  <a:gd name="T8" fmla="*/ 3 w 6"/>
                  <a:gd name="T9" fmla="*/ 5 h 5"/>
                </a:gdLst>
                <a:ahLst/>
                <a:cxnLst>
                  <a:cxn ang="0">
                    <a:pos x="T0" y="T1"/>
                  </a:cxn>
                  <a:cxn ang="0">
                    <a:pos x="T2" y="T3"/>
                  </a:cxn>
                  <a:cxn ang="0">
                    <a:pos x="T4" y="T5"/>
                  </a:cxn>
                  <a:cxn ang="0">
                    <a:pos x="T6" y="T7"/>
                  </a:cxn>
                  <a:cxn ang="0">
                    <a:pos x="T8" y="T9"/>
                  </a:cxn>
                </a:cxnLst>
                <a:rect l="0" t="0" r="r" b="b"/>
                <a:pathLst>
                  <a:path w="6" h="5">
                    <a:moveTo>
                      <a:pt x="3" y="5"/>
                    </a:moveTo>
                    <a:cubicBezTo>
                      <a:pt x="2" y="5"/>
                      <a:pt x="0" y="4"/>
                      <a:pt x="0" y="3"/>
                    </a:cubicBezTo>
                    <a:cubicBezTo>
                      <a:pt x="0" y="1"/>
                      <a:pt x="1" y="0"/>
                      <a:pt x="3" y="0"/>
                    </a:cubicBezTo>
                    <a:cubicBezTo>
                      <a:pt x="4" y="0"/>
                      <a:pt x="6" y="1"/>
                      <a:pt x="6" y="3"/>
                    </a:cubicBezTo>
                    <a:cubicBezTo>
                      <a:pt x="6" y="4"/>
                      <a:pt x="5" y="5"/>
                      <a:pt x="3"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26" name="Freeform 3311">
                <a:extLst>
                  <a:ext uri="{FF2B5EF4-FFF2-40B4-BE49-F238E27FC236}">
                    <a16:creationId xmlns:a16="http://schemas.microsoft.com/office/drawing/2014/main" id="{2BE1C482-689D-FFDF-0D7E-80F2E578761B}"/>
                  </a:ext>
                </a:extLst>
              </p:cNvPr>
              <p:cNvSpPr>
                <a:spLocks/>
              </p:cNvSpPr>
              <p:nvPr/>
            </p:nvSpPr>
            <p:spPr bwMode="auto">
              <a:xfrm>
                <a:off x="9184842" y="2195843"/>
                <a:ext cx="33106" cy="38623"/>
              </a:xfrm>
              <a:custGeom>
                <a:avLst/>
                <a:gdLst>
                  <a:gd name="T0" fmla="*/ 3 w 5"/>
                  <a:gd name="T1" fmla="*/ 6 h 6"/>
                  <a:gd name="T2" fmla="*/ 0 w 5"/>
                  <a:gd name="T3" fmla="*/ 3 h 6"/>
                  <a:gd name="T4" fmla="*/ 2 w 5"/>
                  <a:gd name="T5" fmla="*/ 0 h 6"/>
                  <a:gd name="T6" fmla="*/ 5 w 5"/>
                  <a:gd name="T7" fmla="*/ 3 h 6"/>
                  <a:gd name="T8" fmla="*/ 3 w 5"/>
                  <a:gd name="T9" fmla="*/ 6 h 6"/>
                </a:gdLst>
                <a:ahLst/>
                <a:cxnLst>
                  <a:cxn ang="0">
                    <a:pos x="T0" y="T1"/>
                  </a:cxn>
                  <a:cxn ang="0">
                    <a:pos x="T2" y="T3"/>
                  </a:cxn>
                  <a:cxn ang="0">
                    <a:pos x="T4" y="T5"/>
                  </a:cxn>
                  <a:cxn ang="0">
                    <a:pos x="T6" y="T7"/>
                  </a:cxn>
                  <a:cxn ang="0">
                    <a:pos x="T8" y="T9"/>
                  </a:cxn>
                </a:cxnLst>
                <a:rect l="0" t="0" r="r" b="b"/>
                <a:pathLst>
                  <a:path w="5" h="6">
                    <a:moveTo>
                      <a:pt x="3" y="6"/>
                    </a:moveTo>
                    <a:cubicBezTo>
                      <a:pt x="1" y="6"/>
                      <a:pt x="0" y="5"/>
                      <a:pt x="0" y="3"/>
                    </a:cubicBezTo>
                    <a:cubicBezTo>
                      <a:pt x="0" y="2"/>
                      <a:pt x="1" y="0"/>
                      <a:pt x="2" y="0"/>
                    </a:cubicBezTo>
                    <a:cubicBezTo>
                      <a:pt x="4" y="0"/>
                      <a:pt x="5" y="1"/>
                      <a:pt x="5" y="3"/>
                    </a:cubicBezTo>
                    <a:cubicBezTo>
                      <a:pt x="5" y="4"/>
                      <a:pt x="4" y="5"/>
                      <a:pt x="3"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27" name="Freeform 3312">
                <a:extLst>
                  <a:ext uri="{FF2B5EF4-FFF2-40B4-BE49-F238E27FC236}">
                    <a16:creationId xmlns:a16="http://schemas.microsoft.com/office/drawing/2014/main" id="{A613BEC2-DFD3-CFE7-BCF1-A696506A4566}"/>
                  </a:ext>
                </a:extLst>
              </p:cNvPr>
              <p:cNvSpPr>
                <a:spLocks/>
              </p:cNvSpPr>
              <p:nvPr/>
            </p:nvSpPr>
            <p:spPr bwMode="auto">
              <a:xfrm>
                <a:off x="8337887" y="391581"/>
                <a:ext cx="41382" cy="41382"/>
              </a:xfrm>
              <a:custGeom>
                <a:avLst/>
                <a:gdLst>
                  <a:gd name="T0" fmla="*/ 3 w 6"/>
                  <a:gd name="T1" fmla="*/ 6 h 6"/>
                  <a:gd name="T2" fmla="*/ 0 w 6"/>
                  <a:gd name="T3" fmla="*/ 3 h 6"/>
                  <a:gd name="T4" fmla="*/ 3 w 6"/>
                  <a:gd name="T5" fmla="*/ 0 h 6"/>
                  <a:gd name="T6" fmla="*/ 6 w 6"/>
                  <a:gd name="T7" fmla="*/ 3 h 6"/>
                  <a:gd name="T8" fmla="*/ 3 w 6"/>
                  <a:gd name="T9" fmla="*/ 6 h 6"/>
                </a:gdLst>
                <a:ahLst/>
                <a:cxnLst>
                  <a:cxn ang="0">
                    <a:pos x="T0" y="T1"/>
                  </a:cxn>
                  <a:cxn ang="0">
                    <a:pos x="T2" y="T3"/>
                  </a:cxn>
                  <a:cxn ang="0">
                    <a:pos x="T4" y="T5"/>
                  </a:cxn>
                  <a:cxn ang="0">
                    <a:pos x="T6" y="T7"/>
                  </a:cxn>
                  <a:cxn ang="0">
                    <a:pos x="T8" y="T9"/>
                  </a:cxn>
                </a:cxnLst>
                <a:rect l="0" t="0" r="r" b="b"/>
                <a:pathLst>
                  <a:path w="6" h="6">
                    <a:moveTo>
                      <a:pt x="3" y="6"/>
                    </a:moveTo>
                    <a:cubicBezTo>
                      <a:pt x="2" y="6"/>
                      <a:pt x="1" y="5"/>
                      <a:pt x="0" y="3"/>
                    </a:cubicBezTo>
                    <a:cubicBezTo>
                      <a:pt x="0" y="2"/>
                      <a:pt x="1" y="0"/>
                      <a:pt x="3" y="0"/>
                    </a:cubicBezTo>
                    <a:cubicBezTo>
                      <a:pt x="4" y="0"/>
                      <a:pt x="6" y="1"/>
                      <a:pt x="6" y="3"/>
                    </a:cubicBezTo>
                    <a:cubicBezTo>
                      <a:pt x="6" y="4"/>
                      <a:pt x="5" y="5"/>
                      <a:pt x="3"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28" name="Freeform 3313">
                <a:extLst>
                  <a:ext uri="{FF2B5EF4-FFF2-40B4-BE49-F238E27FC236}">
                    <a16:creationId xmlns:a16="http://schemas.microsoft.com/office/drawing/2014/main" id="{FE096664-3335-5F1F-80EA-E74AE0E2C470}"/>
                  </a:ext>
                </a:extLst>
              </p:cNvPr>
              <p:cNvSpPr>
                <a:spLocks/>
              </p:cNvSpPr>
              <p:nvPr/>
            </p:nvSpPr>
            <p:spPr bwMode="auto">
              <a:xfrm>
                <a:off x="8255123" y="661945"/>
                <a:ext cx="19312" cy="24829"/>
              </a:xfrm>
              <a:custGeom>
                <a:avLst/>
                <a:gdLst>
                  <a:gd name="T0" fmla="*/ 2 w 3"/>
                  <a:gd name="T1" fmla="*/ 4 h 4"/>
                  <a:gd name="T2" fmla="*/ 0 w 3"/>
                  <a:gd name="T3" fmla="*/ 2 h 4"/>
                  <a:gd name="T4" fmla="*/ 1 w 3"/>
                  <a:gd name="T5" fmla="*/ 0 h 4"/>
                  <a:gd name="T6" fmla="*/ 3 w 3"/>
                  <a:gd name="T7" fmla="*/ 2 h 4"/>
                  <a:gd name="T8" fmla="*/ 2 w 3"/>
                  <a:gd name="T9" fmla="*/ 4 h 4"/>
                </a:gdLst>
                <a:ahLst/>
                <a:cxnLst>
                  <a:cxn ang="0">
                    <a:pos x="T0" y="T1"/>
                  </a:cxn>
                  <a:cxn ang="0">
                    <a:pos x="T2" y="T3"/>
                  </a:cxn>
                  <a:cxn ang="0">
                    <a:pos x="T4" y="T5"/>
                  </a:cxn>
                  <a:cxn ang="0">
                    <a:pos x="T6" y="T7"/>
                  </a:cxn>
                  <a:cxn ang="0">
                    <a:pos x="T8" y="T9"/>
                  </a:cxn>
                </a:cxnLst>
                <a:rect l="0" t="0" r="r" b="b"/>
                <a:pathLst>
                  <a:path w="3" h="4">
                    <a:moveTo>
                      <a:pt x="2" y="4"/>
                    </a:moveTo>
                    <a:cubicBezTo>
                      <a:pt x="1" y="4"/>
                      <a:pt x="0" y="3"/>
                      <a:pt x="0" y="2"/>
                    </a:cubicBezTo>
                    <a:cubicBezTo>
                      <a:pt x="0" y="1"/>
                      <a:pt x="0" y="0"/>
                      <a:pt x="1" y="0"/>
                    </a:cubicBezTo>
                    <a:cubicBezTo>
                      <a:pt x="2" y="0"/>
                      <a:pt x="3" y="1"/>
                      <a:pt x="3" y="2"/>
                    </a:cubicBezTo>
                    <a:cubicBezTo>
                      <a:pt x="3" y="3"/>
                      <a:pt x="3" y="4"/>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29" name="Freeform 3314">
                <a:extLst>
                  <a:ext uri="{FF2B5EF4-FFF2-40B4-BE49-F238E27FC236}">
                    <a16:creationId xmlns:a16="http://schemas.microsoft.com/office/drawing/2014/main" id="{4DE1644B-4D61-66C6-497D-D5D9795D2AF5}"/>
                  </a:ext>
                </a:extLst>
              </p:cNvPr>
              <p:cNvSpPr>
                <a:spLocks/>
              </p:cNvSpPr>
              <p:nvPr/>
            </p:nvSpPr>
            <p:spPr bwMode="auto">
              <a:xfrm>
                <a:off x="8307540" y="148806"/>
                <a:ext cx="24829" cy="27588"/>
              </a:xfrm>
              <a:custGeom>
                <a:avLst/>
                <a:gdLst>
                  <a:gd name="T0" fmla="*/ 2 w 4"/>
                  <a:gd name="T1" fmla="*/ 4 h 4"/>
                  <a:gd name="T2" fmla="*/ 0 w 4"/>
                  <a:gd name="T3" fmla="*/ 2 h 4"/>
                  <a:gd name="T4" fmla="*/ 2 w 4"/>
                  <a:gd name="T5" fmla="*/ 0 h 4"/>
                  <a:gd name="T6" fmla="*/ 4 w 4"/>
                  <a:gd name="T7" fmla="*/ 2 h 4"/>
                  <a:gd name="T8" fmla="*/ 2 w 4"/>
                  <a:gd name="T9" fmla="*/ 4 h 4"/>
                </a:gdLst>
                <a:ahLst/>
                <a:cxnLst>
                  <a:cxn ang="0">
                    <a:pos x="T0" y="T1"/>
                  </a:cxn>
                  <a:cxn ang="0">
                    <a:pos x="T2" y="T3"/>
                  </a:cxn>
                  <a:cxn ang="0">
                    <a:pos x="T4" y="T5"/>
                  </a:cxn>
                  <a:cxn ang="0">
                    <a:pos x="T6" y="T7"/>
                  </a:cxn>
                  <a:cxn ang="0">
                    <a:pos x="T8" y="T9"/>
                  </a:cxn>
                </a:cxnLst>
                <a:rect l="0" t="0" r="r" b="b"/>
                <a:pathLst>
                  <a:path w="4" h="4">
                    <a:moveTo>
                      <a:pt x="2" y="4"/>
                    </a:moveTo>
                    <a:cubicBezTo>
                      <a:pt x="1" y="4"/>
                      <a:pt x="0" y="3"/>
                      <a:pt x="0" y="2"/>
                    </a:cubicBezTo>
                    <a:cubicBezTo>
                      <a:pt x="0" y="1"/>
                      <a:pt x="1" y="0"/>
                      <a:pt x="2" y="0"/>
                    </a:cubicBezTo>
                    <a:cubicBezTo>
                      <a:pt x="3" y="0"/>
                      <a:pt x="4" y="0"/>
                      <a:pt x="4" y="2"/>
                    </a:cubicBezTo>
                    <a:cubicBezTo>
                      <a:pt x="4" y="3"/>
                      <a:pt x="3" y="3"/>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30" name="Freeform 3315">
                <a:extLst>
                  <a:ext uri="{FF2B5EF4-FFF2-40B4-BE49-F238E27FC236}">
                    <a16:creationId xmlns:a16="http://schemas.microsoft.com/office/drawing/2014/main" id="{500BB9E9-97EA-2F35-0D9F-047C3415C30C}"/>
                  </a:ext>
                </a:extLst>
              </p:cNvPr>
              <p:cNvSpPr>
                <a:spLocks/>
              </p:cNvSpPr>
              <p:nvPr/>
            </p:nvSpPr>
            <p:spPr bwMode="auto">
              <a:xfrm>
                <a:off x="8622044" y="253641"/>
                <a:ext cx="24829" cy="27588"/>
              </a:xfrm>
              <a:custGeom>
                <a:avLst/>
                <a:gdLst>
                  <a:gd name="T0" fmla="*/ 2 w 4"/>
                  <a:gd name="T1" fmla="*/ 4 h 4"/>
                  <a:gd name="T2" fmla="*/ 0 w 4"/>
                  <a:gd name="T3" fmla="*/ 2 h 4"/>
                  <a:gd name="T4" fmla="*/ 1 w 4"/>
                  <a:gd name="T5" fmla="*/ 0 h 4"/>
                  <a:gd name="T6" fmla="*/ 3 w 4"/>
                  <a:gd name="T7" fmla="*/ 2 h 4"/>
                  <a:gd name="T8" fmla="*/ 2 w 4"/>
                  <a:gd name="T9" fmla="*/ 4 h 4"/>
                </a:gdLst>
                <a:ahLst/>
                <a:cxnLst>
                  <a:cxn ang="0">
                    <a:pos x="T0" y="T1"/>
                  </a:cxn>
                  <a:cxn ang="0">
                    <a:pos x="T2" y="T3"/>
                  </a:cxn>
                  <a:cxn ang="0">
                    <a:pos x="T4" y="T5"/>
                  </a:cxn>
                  <a:cxn ang="0">
                    <a:pos x="T6" y="T7"/>
                  </a:cxn>
                  <a:cxn ang="0">
                    <a:pos x="T8" y="T9"/>
                  </a:cxn>
                </a:cxnLst>
                <a:rect l="0" t="0" r="r" b="b"/>
                <a:pathLst>
                  <a:path w="4" h="4">
                    <a:moveTo>
                      <a:pt x="2" y="4"/>
                    </a:moveTo>
                    <a:cubicBezTo>
                      <a:pt x="1" y="4"/>
                      <a:pt x="0" y="3"/>
                      <a:pt x="0" y="2"/>
                    </a:cubicBezTo>
                    <a:cubicBezTo>
                      <a:pt x="0" y="1"/>
                      <a:pt x="0" y="0"/>
                      <a:pt x="1" y="0"/>
                    </a:cubicBezTo>
                    <a:cubicBezTo>
                      <a:pt x="2" y="0"/>
                      <a:pt x="3" y="1"/>
                      <a:pt x="3" y="2"/>
                    </a:cubicBezTo>
                    <a:cubicBezTo>
                      <a:pt x="4" y="3"/>
                      <a:pt x="3" y="4"/>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31" name="Freeform 3316">
                <a:extLst>
                  <a:ext uri="{FF2B5EF4-FFF2-40B4-BE49-F238E27FC236}">
                    <a16:creationId xmlns:a16="http://schemas.microsoft.com/office/drawing/2014/main" id="{D08EE6B3-FBD8-45A8-95EB-ED8494ADC513}"/>
                  </a:ext>
                </a:extLst>
              </p:cNvPr>
              <p:cNvSpPr>
                <a:spLocks/>
              </p:cNvSpPr>
              <p:nvPr/>
            </p:nvSpPr>
            <p:spPr bwMode="auto">
              <a:xfrm>
                <a:off x="8947584" y="-151904"/>
                <a:ext cx="27588" cy="27588"/>
              </a:xfrm>
              <a:custGeom>
                <a:avLst/>
                <a:gdLst>
                  <a:gd name="T0" fmla="*/ 3 w 4"/>
                  <a:gd name="T1" fmla="*/ 4 h 4"/>
                  <a:gd name="T2" fmla="*/ 0 w 4"/>
                  <a:gd name="T3" fmla="*/ 2 h 4"/>
                  <a:gd name="T4" fmla="*/ 2 w 4"/>
                  <a:gd name="T5" fmla="*/ 0 h 4"/>
                  <a:gd name="T6" fmla="*/ 4 w 4"/>
                  <a:gd name="T7" fmla="*/ 2 h 4"/>
                  <a:gd name="T8" fmla="*/ 3 w 4"/>
                  <a:gd name="T9" fmla="*/ 4 h 4"/>
                </a:gdLst>
                <a:ahLst/>
                <a:cxnLst>
                  <a:cxn ang="0">
                    <a:pos x="T0" y="T1"/>
                  </a:cxn>
                  <a:cxn ang="0">
                    <a:pos x="T2" y="T3"/>
                  </a:cxn>
                  <a:cxn ang="0">
                    <a:pos x="T4" y="T5"/>
                  </a:cxn>
                  <a:cxn ang="0">
                    <a:pos x="T6" y="T7"/>
                  </a:cxn>
                  <a:cxn ang="0">
                    <a:pos x="T8" y="T9"/>
                  </a:cxn>
                </a:cxnLst>
                <a:rect l="0" t="0" r="r" b="b"/>
                <a:pathLst>
                  <a:path w="4" h="4">
                    <a:moveTo>
                      <a:pt x="3" y="4"/>
                    </a:moveTo>
                    <a:cubicBezTo>
                      <a:pt x="1" y="4"/>
                      <a:pt x="1" y="3"/>
                      <a:pt x="0" y="2"/>
                    </a:cubicBezTo>
                    <a:cubicBezTo>
                      <a:pt x="0" y="1"/>
                      <a:pt x="1" y="0"/>
                      <a:pt x="2" y="0"/>
                    </a:cubicBezTo>
                    <a:cubicBezTo>
                      <a:pt x="3" y="0"/>
                      <a:pt x="4" y="1"/>
                      <a:pt x="4" y="2"/>
                    </a:cubicBezTo>
                    <a:cubicBezTo>
                      <a:pt x="4" y="3"/>
                      <a:pt x="4" y="4"/>
                      <a:pt x="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32" name="Oval 3317">
                <a:extLst>
                  <a:ext uri="{FF2B5EF4-FFF2-40B4-BE49-F238E27FC236}">
                    <a16:creationId xmlns:a16="http://schemas.microsoft.com/office/drawing/2014/main" id="{DDC6D426-A7E8-8DD5-05D3-D0E7B514CFCE}"/>
                  </a:ext>
                </a:extLst>
              </p:cNvPr>
              <p:cNvSpPr>
                <a:spLocks noChangeArrowheads="1"/>
              </p:cNvSpPr>
              <p:nvPr/>
            </p:nvSpPr>
            <p:spPr bwMode="auto">
              <a:xfrm>
                <a:off x="8150288" y="537798"/>
                <a:ext cx="24829" cy="2482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33" name="Freeform 3318">
                <a:extLst>
                  <a:ext uri="{FF2B5EF4-FFF2-40B4-BE49-F238E27FC236}">
                    <a16:creationId xmlns:a16="http://schemas.microsoft.com/office/drawing/2014/main" id="{03C10077-426C-95AD-18FD-14F5DF159E3A}"/>
                  </a:ext>
                </a:extLst>
              </p:cNvPr>
              <p:cNvSpPr>
                <a:spLocks/>
              </p:cNvSpPr>
              <p:nvPr/>
            </p:nvSpPr>
            <p:spPr bwMode="auto">
              <a:xfrm>
                <a:off x="7821989" y="1042661"/>
                <a:ext cx="24829" cy="24829"/>
              </a:xfrm>
              <a:custGeom>
                <a:avLst/>
                <a:gdLst>
                  <a:gd name="T0" fmla="*/ 2 w 4"/>
                  <a:gd name="T1" fmla="*/ 4 h 4"/>
                  <a:gd name="T2" fmla="*/ 0 w 4"/>
                  <a:gd name="T3" fmla="*/ 3 h 4"/>
                  <a:gd name="T4" fmla="*/ 2 w 4"/>
                  <a:gd name="T5" fmla="*/ 1 h 4"/>
                  <a:gd name="T6" fmla="*/ 4 w 4"/>
                  <a:gd name="T7" fmla="*/ 2 h 4"/>
                  <a:gd name="T8" fmla="*/ 2 w 4"/>
                  <a:gd name="T9" fmla="*/ 4 h 4"/>
                </a:gdLst>
                <a:ahLst/>
                <a:cxnLst>
                  <a:cxn ang="0">
                    <a:pos x="T0" y="T1"/>
                  </a:cxn>
                  <a:cxn ang="0">
                    <a:pos x="T2" y="T3"/>
                  </a:cxn>
                  <a:cxn ang="0">
                    <a:pos x="T4" y="T5"/>
                  </a:cxn>
                  <a:cxn ang="0">
                    <a:pos x="T6" y="T7"/>
                  </a:cxn>
                  <a:cxn ang="0">
                    <a:pos x="T8" y="T9"/>
                  </a:cxn>
                </a:cxnLst>
                <a:rect l="0" t="0" r="r" b="b"/>
                <a:pathLst>
                  <a:path w="4" h="4">
                    <a:moveTo>
                      <a:pt x="2" y="4"/>
                    </a:moveTo>
                    <a:cubicBezTo>
                      <a:pt x="1" y="4"/>
                      <a:pt x="0" y="4"/>
                      <a:pt x="0" y="3"/>
                    </a:cubicBezTo>
                    <a:cubicBezTo>
                      <a:pt x="0" y="2"/>
                      <a:pt x="1" y="1"/>
                      <a:pt x="2" y="1"/>
                    </a:cubicBezTo>
                    <a:cubicBezTo>
                      <a:pt x="3" y="0"/>
                      <a:pt x="4" y="1"/>
                      <a:pt x="4" y="2"/>
                    </a:cubicBezTo>
                    <a:cubicBezTo>
                      <a:pt x="4" y="3"/>
                      <a:pt x="3" y="4"/>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34" name="Freeform 3319">
                <a:extLst>
                  <a:ext uri="{FF2B5EF4-FFF2-40B4-BE49-F238E27FC236}">
                    <a16:creationId xmlns:a16="http://schemas.microsoft.com/office/drawing/2014/main" id="{15684F7F-BBEF-57F9-0F73-71070B7E6AB1}"/>
                  </a:ext>
                </a:extLst>
              </p:cNvPr>
              <p:cNvSpPr>
                <a:spLocks/>
              </p:cNvSpPr>
              <p:nvPr/>
            </p:nvSpPr>
            <p:spPr bwMode="auto">
              <a:xfrm>
                <a:off x="8404098" y="1177842"/>
                <a:ext cx="27588" cy="27588"/>
              </a:xfrm>
              <a:custGeom>
                <a:avLst/>
                <a:gdLst>
                  <a:gd name="T0" fmla="*/ 3 w 4"/>
                  <a:gd name="T1" fmla="*/ 4 h 4"/>
                  <a:gd name="T2" fmla="*/ 1 w 4"/>
                  <a:gd name="T3" fmla="*/ 3 h 4"/>
                  <a:gd name="T4" fmla="*/ 2 w 4"/>
                  <a:gd name="T5" fmla="*/ 0 h 4"/>
                  <a:gd name="T6" fmla="*/ 4 w 4"/>
                  <a:gd name="T7" fmla="*/ 2 h 4"/>
                  <a:gd name="T8" fmla="*/ 3 w 4"/>
                  <a:gd name="T9" fmla="*/ 4 h 4"/>
                </a:gdLst>
                <a:ahLst/>
                <a:cxnLst>
                  <a:cxn ang="0">
                    <a:pos x="T0" y="T1"/>
                  </a:cxn>
                  <a:cxn ang="0">
                    <a:pos x="T2" y="T3"/>
                  </a:cxn>
                  <a:cxn ang="0">
                    <a:pos x="T4" y="T5"/>
                  </a:cxn>
                  <a:cxn ang="0">
                    <a:pos x="T6" y="T7"/>
                  </a:cxn>
                  <a:cxn ang="0">
                    <a:pos x="T8" y="T9"/>
                  </a:cxn>
                </a:cxnLst>
                <a:rect l="0" t="0" r="r" b="b"/>
                <a:pathLst>
                  <a:path w="4" h="4">
                    <a:moveTo>
                      <a:pt x="3" y="4"/>
                    </a:moveTo>
                    <a:cubicBezTo>
                      <a:pt x="2" y="4"/>
                      <a:pt x="1" y="4"/>
                      <a:pt x="1" y="3"/>
                    </a:cubicBezTo>
                    <a:cubicBezTo>
                      <a:pt x="0" y="1"/>
                      <a:pt x="1" y="1"/>
                      <a:pt x="2" y="0"/>
                    </a:cubicBezTo>
                    <a:cubicBezTo>
                      <a:pt x="3" y="0"/>
                      <a:pt x="4" y="1"/>
                      <a:pt x="4" y="2"/>
                    </a:cubicBezTo>
                    <a:cubicBezTo>
                      <a:pt x="4" y="3"/>
                      <a:pt x="4" y="4"/>
                      <a:pt x="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35" name="Freeform 3320">
                <a:extLst>
                  <a:ext uri="{FF2B5EF4-FFF2-40B4-BE49-F238E27FC236}">
                    <a16:creationId xmlns:a16="http://schemas.microsoft.com/office/drawing/2014/main" id="{9F002AC9-0F7E-A9D8-AB2F-25558F3DCACB}"/>
                  </a:ext>
                </a:extLst>
              </p:cNvPr>
              <p:cNvSpPr>
                <a:spLocks/>
              </p:cNvSpPr>
              <p:nvPr/>
            </p:nvSpPr>
            <p:spPr bwMode="auto">
              <a:xfrm>
                <a:off x="8423410" y="1848233"/>
                <a:ext cx="27588" cy="24829"/>
              </a:xfrm>
              <a:custGeom>
                <a:avLst/>
                <a:gdLst>
                  <a:gd name="T0" fmla="*/ 2 w 4"/>
                  <a:gd name="T1" fmla="*/ 4 h 4"/>
                  <a:gd name="T2" fmla="*/ 0 w 4"/>
                  <a:gd name="T3" fmla="*/ 2 h 4"/>
                  <a:gd name="T4" fmla="*/ 2 w 4"/>
                  <a:gd name="T5" fmla="*/ 0 h 4"/>
                  <a:gd name="T6" fmla="*/ 4 w 4"/>
                  <a:gd name="T7" fmla="*/ 1 h 4"/>
                  <a:gd name="T8" fmla="*/ 2 w 4"/>
                  <a:gd name="T9" fmla="*/ 4 h 4"/>
                </a:gdLst>
                <a:ahLst/>
                <a:cxnLst>
                  <a:cxn ang="0">
                    <a:pos x="T0" y="T1"/>
                  </a:cxn>
                  <a:cxn ang="0">
                    <a:pos x="T2" y="T3"/>
                  </a:cxn>
                  <a:cxn ang="0">
                    <a:pos x="T4" y="T5"/>
                  </a:cxn>
                  <a:cxn ang="0">
                    <a:pos x="T6" y="T7"/>
                  </a:cxn>
                  <a:cxn ang="0">
                    <a:pos x="T8" y="T9"/>
                  </a:cxn>
                </a:cxnLst>
                <a:rect l="0" t="0" r="r" b="b"/>
                <a:pathLst>
                  <a:path w="4" h="4">
                    <a:moveTo>
                      <a:pt x="2" y="4"/>
                    </a:moveTo>
                    <a:cubicBezTo>
                      <a:pt x="1" y="4"/>
                      <a:pt x="0" y="3"/>
                      <a:pt x="0" y="2"/>
                    </a:cubicBezTo>
                    <a:cubicBezTo>
                      <a:pt x="0" y="1"/>
                      <a:pt x="1" y="0"/>
                      <a:pt x="2" y="0"/>
                    </a:cubicBezTo>
                    <a:cubicBezTo>
                      <a:pt x="3" y="0"/>
                      <a:pt x="4" y="0"/>
                      <a:pt x="4" y="1"/>
                    </a:cubicBezTo>
                    <a:cubicBezTo>
                      <a:pt x="4" y="3"/>
                      <a:pt x="3" y="3"/>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36" name="Freeform 3321">
                <a:extLst>
                  <a:ext uri="{FF2B5EF4-FFF2-40B4-BE49-F238E27FC236}">
                    <a16:creationId xmlns:a16="http://schemas.microsoft.com/office/drawing/2014/main" id="{3C99489F-0998-3D56-2CE4-34053B828675}"/>
                  </a:ext>
                </a:extLst>
              </p:cNvPr>
              <p:cNvSpPr>
                <a:spLocks/>
              </p:cNvSpPr>
              <p:nvPr/>
            </p:nvSpPr>
            <p:spPr bwMode="auto">
              <a:xfrm>
                <a:off x="12186427" y="3230397"/>
                <a:ext cx="44141" cy="52417"/>
              </a:xfrm>
              <a:custGeom>
                <a:avLst/>
                <a:gdLst>
                  <a:gd name="T0" fmla="*/ 0 w 7"/>
                  <a:gd name="T1" fmla="*/ 3 h 8"/>
                  <a:gd name="T2" fmla="*/ 4 w 7"/>
                  <a:gd name="T3" fmla="*/ 1 h 8"/>
                  <a:gd name="T4" fmla="*/ 7 w 7"/>
                  <a:gd name="T5" fmla="*/ 5 h 8"/>
                  <a:gd name="T6" fmla="*/ 2 w 7"/>
                  <a:gd name="T7" fmla="*/ 7 h 8"/>
                  <a:gd name="T8" fmla="*/ 0 w 7"/>
                  <a:gd name="T9" fmla="*/ 3 h 8"/>
                </a:gdLst>
                <a:ahLst/>
                <a:cxnLst>
                  <a:cxn ang="0">
                    <a:pos x="T0" y="T1"/>
                  </a:cxn>
                  <a:cxn ang="0">
                    <a:pos x="T2" y="T3"/>
                  </a:cxn>
                  <a:cxn ang="0">
                    <a:pos x="T4" y="T5"/>
                  </a:cxn>
                  <a:cxn ang="0">
                    <a:pos x="T6" y="T7"/>
                  </a:cxn>
                  <a:cxn ang="0">
                    <a:pos x="T8" y="T9"/>
                  </a:cxn>
                </a:cxnLst>
                <a:rect l="0" t="0" r="r" b="b"/>
                <a:pathLst>
                  <a:path w="7" h="8">
                    <a:moveTo>
                      <a:pt x="0" y="3"/>
                    </a:moveTo>
                    <a:cubicBezTo>
                      <a:pt x="1" y="1"/>
                      <a:pt x="3" y="0"/>
                      <a:pt x="4" y="1"/>
                    </a:cubicBezTo>
                    <a:cubicBezTo>
                      <a:pt x="6" y="1"/>
                      <a:pt x="7" y="3"/>
                      <a:pt x="7" y="5"/>
                    </a:cubicBezTo>
                    <a:cubicBezTo>
                      <a:pt x="6" y="7"/>
                      <a:pt x="4" y="8"/>
                      <a:pt x="2" y="7"/>
                    </a:cubicBezTo>
                    <a:cubicBezTo>
                      <a:pt x="1" y="7"/>
                      <a:pt x="0" y="5"/>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37" name="Freeform 3322">
                <a:extLst>
                  <a:ext uri="{FF2B5EF4-FFF2-40B4-BE49-F238E27FC236}">
                    <a16:creationId xmlns:a16="http://schemas.microsoft.com/office/drawing/2014/main" id="{52777EF5-7E2B-47AC-C6CC-B93EB55662DC}"/>
                  </a:ext>
                </a:extLst>
              </p:cNvPr>
              <p:cNvSpPr>
                <a:spLocks/>
              </p:cNvSpPr>
              <p:nvPr/>
            </p:nvSpPr>
            <p:spPr bwMode="auto">
              <a:xfrm>
                <a:off x="11529830" y="3459378"/>
                <a:ext cx="46900" cy="52417"/>
              </a:xfrm>
              <a:custGeom>
                <a:avLst/>
                <a:gdLst>
                  <a:gd name="T0" fmla="*/ 0 w 7"/>
                  <a:gd name="T1" fmla="*/ 3 h 8"/>
                  <a:gd name="T2" fmla="*/ 4 w 7"/>
                  <a:gd name="T3" fmla="*/ 1 h 8"/>
                  <a:gd name="T4" fmla="*/ 7 w 7"/>
                  <a:gd name="T5" fmla="*/ 5 h 8"/>
                  <a:gd name="T6" fmla="*/ 2 w 7"/>
                  <a:gd name="T7" fmla="*/ 7 h 8"/>
                  <a:gd name="T8" fmla="*/ 0 w 7"/>
                  <a:gd name="T9" fmla="*/ 3 h 8"/>
                </a:gdLst>
                <a:ahLst/>
                <a:cxnLst>
                  <a:cxn ang="0">
                    <a:pos x="T0" y="T1"/>
                  </a:cxn>
                  <a:cxn ang="0">
                    <a:pos x="T2" y="T3"/>
                  </a:cxn>
                  <a:cxn ang="0">
                    <a:pos x="T4" y="T5"/>
                  </a:cxn>
                  <a:cxn ang="0">
                    <a:pos x="T6" y="T7"/>
                  </a:cxn>
                  <a:cxn ang="0">
                    <a:pos x="T8" y="T9"/>
                  </a:cxn>
                </a:cxnLst>
                <a:rect l="0" t="0" r="r" b="b"/>
                <a:pathLst>
                  <a:path w="7" h="8">
                    <a:moveTo>
                      <a:pt x="0" y="3"/>
                    </a:moveTo>
                    <a:cubicBezTo>
                      <a:pt x="1" y="1"/>
                      <a:pt x="3" y="0"/>
                      <a:pt x="4" y="1"/>
                    </a:cubicBezTo>
                    <a:cubicBezTo>
                      <a:pt x="6" y="1"/>
                      <a:pt x="7" y="3"/>
                      <a:pt x="7" y="5"/>
                    </a:cubicBezTo>
                    <a:cubicBezTo>
                      <a:pt x="6" y="7"/>
                      <a:pt x="4" y="8"/>
                      <a:pt x="2" y="7"/>
                    </a:cubicBezTo>
                    <a:cubicBezTo>
                      <a:pt x="1" y="7"/>
                      <a:pt x="0" y="5"/>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38" name="Freeform 3323">
                <a:extLst>
                  <a:ext uri="{FF2B5EF4-FFF2-40B4-BE49-F238E27FC236}">
                    <a16:creationId xmlns:a16="http://schemas.microsoft.com/office/drawing/2014/main" id="{B5A74ED6-8117-91BA-3AF8-BF906DD27C73}"/>
                  </a:ext>
                </a:extLst>
              </p:cNvPr>
              <p:cNvSpPr>
                <a:spLocks/>
              </p:cNvSpPr>
              <p:nvPr/>
            </p:nvSpPr>
            <p:spPr bwMode="auto">
              <a:xfrm>
                <a:off x="12296779" y="3525590"/>
                <a:ext cx="38623" cy="38623"/>
              </a:xfrm>
              <a:custGeom>
                <a:avLst/>
                <a:gdLst>
                  <a:gd name="T0" fmla="*/ 0 w 6"/>
                  <a:gd name="T1" fmla="*/ 2 h 6"/>
                  <a:gd name="T2" fmla="*/ 3 w 6"/>
                  <a:gd name="T3" fmla="*/ 1 h 6"/>
                  <a:gd name="T4" fmla="*/ 5 w 6"/>
                  <a:gd name="T5" fmla="*/ 4 h 6"/>
                  <a:gd name="T6" fmla="*/ 2 w 6"/>
                  <a:gd name="T7" fmla="*/ 6 h 6"/>
                  <a:gd name="T8" fmla="*/ 0 w 6"/>
                  <a:gd name="T9" fmla="*/ 2 h 6"/>
                </a:gdLst>
                <a:ahLst/>
                <a:cxnLst>
                  <a:cxn ang="0">
                    <a:pos x="T0" y="T1"/>
                  </a:cxn>
                  <a:cxn ang="0">
                    <a:pos x="T2" y="T3"/>
                  </a:cxn>
                  <a:cxn ang="0">
                    <a:pos x="T4" y="T5"/>
                  </a:cxn>
                  <a:cxn ang="0">
                    <a:pos x="T6" y="T7"/>
                  </a:cxn>
                  <a:cxn ang="0">
                    <a:pos x="T8" y="T9"/>
                  </a:cxn>
                </a:cxnLst>
                <a:rect l="0" t="0" r="r" b="b"/>
                <a:pathLst>
                  <a:path w="6" h="6">
                    <a:moveTo>
                      <a:pt x="0" y="2"/>
                    </a:moveTo>
                    <a:cubicBezTo>
                      <a:pt x="0" y="1"/>
                      <a:pt x="2" y="0"/>
                      <a:pt x="3" y="1"/>
                    </a:cubicBezTo>
                    <a:cubicBezTo>
                      <a:pt x="5" y="1"/>
                      <a:pt x="6" y="3"/>
                      <a:pt x="5" y="4"/>
                    </a:cubicBezTo>
                    <a:cubicBezTo>
                      <a:pt x="5" y="5"/>
                      <a:pt x="3" y="6"/>
                      <a:pt x="2" y="6"/>
                    </a:cubicBezTo>
                    <a:cubicBezTo>
                      <a:pt x="0" y="5"/>
                      <a:pt x="0" y="4"/>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39" name="Freeform 3324">
                <a:extLst>
                  <a:ext uri="{FF2B5EF4-FFF2-40B4-BE49-F238E27FC236}">
                    <a16:creationId xmlns:a16="http://schemas.microsoft.com/office/drawing/2014/main" id="{73162E3E-4E72-99BB-12E6-2909C4E61372}"/>
                  </a:ext>
                </a:extLst>
              </p:cNvPr>
              <p:cNvSpPr>
                <a:spLocks/>
              </p:cNvSpPr>
              <p:nvPr/>
            </p:nvSpPr>
            <p:spPr bwMode="auto">
              <a:xfrm>
                <a:off x="11830540" y="3826300"/>
                <a:ext cx="41382" cy="38623"/>
              </a:xfrm>
              <a:custGeom>
                <a:avLst/>
                <a:gdLst>
                  <a:gd name="T0" fmla="*/ 0 w 6"/>
                  <a:gd name="T1" fmla="*/ 3 h 6"/>
                  <a:gd name="T2" fmla="*/ 3 w 6"/>
                  <a:gd name="T3" fmla="*/ 1 h 6"/>
                  <a:gd name="T4" fmla="*/ 5 w 6"/>
                  <a:gd name="T5" fmla="*/ 4 h 6"/>
                  <a:gd name="T6" fmla="*/ 2 w 6"/>
                  <a:gd name="T7" fmla="*/ 6 h 6"/>
                  <a:gd name="T8" fmla="*/ 0 w 6"/>
                  <a:gd name="T9" fmla="*/ 3 h 6"/>
                </a:gdLst>
                <a:ahLst/>
                <a:cxnLst>
                  <a:cxn ang="0">
                    <a:pos x="T0" y="T1"/>
                  </a:cxn>
                  <a:cxn ang="0">
                    <a:pos x="T2" y="T3"/>
                  </a:cxn>
                  <a:cxn ang="0">
                    <a:pos x="T4" y="T5"/>
                  </a:cxn>
                  <a:cxn ang="0">
                    <a:pos x="T6" y="T7"/>
                  </a:cxn>
                  <a:cxn ang="0">
                    <a:pos x="T8" y="T9"/>
                  </a:cxn>
                </a:cxnLst>
                <a:rect l="0" t="0" r="r" b="b"/>
                <a:pathLst>
                  <a:path w="6" h="6">
                    <a:moveTo>
                      <a:pt x="0" y="3"/>
                    </a:moveTo>
                    <a:cubicBezTo>
                      <a:pt x="1" y="1"/>
                      <a:pt x="2" y="0"/>
                      <a:pt x="3" y="1"/>
                    </a:cubicBezTo>
                    <a:cubicBezTo>
                      <a:pt x="5" y="1"/>
                      <a:pt x="6" y="3"/>
                      <a:pt x="5" y="4"/>
                    </a:cubicBezTo>
                    <a:cubicBezTo>
                      <a:pt x="5" y="5"/>
                      <a:pt x="3" y="6"/>
                      <a:pt x="2" y="6"/>
                    </a:cubicBezTo>
                    <a:cubicBezTo>
                      <a:pt x="0" y="5"/>
                      <a:pt x="0" y="4"/>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40" name="Freeform 3325">
                <a:extLst>
                  <a:ext uri="{FF2B5EF4-FFF2-40B4-BE49-F238E27FC236}">
                    <a16:creationId xmlns:a16="http://schemas.microsoft.com/office/drawing/2014/main" id="{4B6716E7-1B21-46EF-3F8E-61AF7407E183}"/>
                  </a:ext>
                </a:extLst>
              </p:cNvPr>
              <p:cNvSpPr>
                <a:spLocks/>
              </p:cNvSpPr>
              <p:nvPr/>
            </p:nvSpPr>
            <p:spPr bwMode="auto">
              <a:xfrm>
                <a:off x="12820953" y="3177980"/>
                <a:ext cx="33106" cy="38623"/>
              </a:xfrm>
              <a:custGeom>
                <a:avLst/>
                <a:gdLst>
                  <a:gd name="T0" fmla="*/ 0 w 5"/>
                  <a:gd name="T1" fmla="*/ 2 h 6"/>
                  <a:gd name="T2" fmla="*/ 3 w 5"/>
                  <a:gd name="T3" fmla="*/ 0 h 6"/>
                  <a:gd name="T4" fmla="*/ 5 w 5"/>
                  <a:gd name="T5" fmla="*/ 4 h 6"/>
                  <a:gd name="T6" fmla="*/ 2 w 5"/>
                  <a:gd name="T7" fmla="*/ 5 h 6"/>
                  <a:gd name="T8" fmla="*/ 0 w 5"/>
                  <a:gd name="T9" fmla="*/ 2 h 6"/>
                </a:gdLst>
                <a:ahLst/>
                <a:cxnLst>
                  <a:cxn ang="0">
                    <a:pos x="T0" y="T1"/>
                  </a:cxn>
                  <a:cxn ang="0">
                    <a:pos x="T2" y="T3"/>
                  </a:cxn>
                  <a:cxn ang="0">
                    <a:pos x="T4" y="T5"/>
                  </a:cxn>
                  <a:cxn ang="0">
                    <a:pos x="T6" y="T7"/>
                  </a:cxn>
                  <a:cxn ang="0">
                    <a:pos x="T8" y="T9"/>
                  </a:cxn>
                </a:cxnLst>
                <a:rect l="0" t="0" r="r" b="b"/>
                <a:pathLst>
                  <a:path w="5" h="6">
                    <a:moveTo>
                      <a:pt x="0" y="2"/>
                    </a:moveTo>
                    <a:cubicBezTo>
                      <a:pt x="0" y="1"/>
                      <a:pt x="2" y="0"/>
                      <a:pt x="3" y="0"/>
                    </a:cubicBezTo>
                    <a:cubicBezTo>
                      <a:pt x="5" y="1"/>
                      <a:pt x="5" y="2"/>
                      <a:pt x="5" y="4"/>
                    </a:cubicBezTo>
                    <a:cubicBezTo>
                      <a:pt x="5" y="5"/>
                      <a:pt x="3" y="6"/>
                      <a:pt x="2" y="5"/>
                    </a:cubicBezTo>
                    <a:cubicBezTo>
                      <a:pt x="0" y="5"/>
                      <a:pt x="0" y="3"/>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41" name="Freeform 3326">
                <a:extLst>
                  <a:ext uri="{FF2B5EF4-FFF2-40B4-BE49-F238E27FC236}">
                    <a16:creationId xmlns:a16="http://schemas.microsoft.com/office/drawing/2014/main" id="{FC5ABFD1-0554-C649-DC2D-E387C46C6F43}"/>
                  </a:ext>
                </a:extLst>
              </p:cNvPr>
              <p:cNvSpPr>
                <a:spLocks/>
              </p:cNvSpPr>
              <p:nvPr/>
            </p:nvSpPr>
            <p:spPr bwMode="auto">
              <a:xfrm>
                <a:off x="12525761" y="3169703"/>
                <a:ext cx="38623" cy="41382"/>
              </a:xfrm>
              <a:custGeom>
                <a:avLst/>
                <a:gdLst>
                  <a:gd name="T0" fmla="*/ 0 w 6"/>
                  <a:gd name="T1" fmla="*/ 2 h 6"/>
                  <a:gd name="T2" fmla="*/ 4 w 6"/>
                  <a:gd name="T3" fmla="*/ 0 h 6"/>
                  <a:gd name="T4" fmla="*/ 5 w 6"/>
                  <a:gd name="T5" fmla="*/ 4 h 6"/>
                  <a:gd name="T6" fmla="*/ 2 w 6"/>
                  <a:gd name="T7" fmla="*/ 5 h 6"/>
                  <a:gd name="T8" fmla="*/ 0 w 6"/>
                  <a:gd name="T9" fmla="*/ 2 h 6"/>
                </a:gdLst>
                <a:ahLst/>
                <a:cxnLst>
                  <a:cxn ang="0">
                    <a:pos x="T0" y="T1"/>
                  </a:cxn>
                  <a:cxn ang="0">
                    <a:pos x="T2" y="T3"/>
                  </a:cxn>
                  <a:cxn ang="0">
                    <a:pos x="T4" y="T5"/>
                  </a:cxn>
                  <a:cxn ang="0">
                    <a:pos x="T6" y="T7"/>
                  </a:cxn>
                  <a:cxn ang="0">
                    <a:pos x="T8" y="T9"/>
                  </a:cxn>
                </a:cxnLst>
                <a:rect l="0" t="0" r="r" b="b"/>
                <a:pathLst>
                  <a:path w="6" h="6">
                    <a:moveTo>
                      <a:pt x="0" y="2"/>
                    </a:moveTo>
                    <a:cubicBezTo>
                      <a:pt x="1" y="1"/>
                      <a:pt x="2" y="0"/>
                      <a:pt x="4" y="0"/>
                    </a:cubicBezTo>
                    <a:cubicBezTo>
                      <a:pt x="5" y="1"/>
                      <a:pt x="6" y="2"/>
                      <a:pt x="5" y="4"/>
                    </a:cubicBezTo>
                    <a:cubicBezTo>
                      <a:pt x="5" y="5"/>
                      <a:pt x="4" y="6"/>
                      <a:pt x="2" y="5"/>
                    </a:cubicBezTo>
                    <a:cubicBezTo>
                      <a:pt x="1" y="5"/>
                      <a:pt x="0" y="3"/>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42" name="Freeform 3327">
                <a:extLst>
                  <a:ext uri="{FF2B5EF4-FFF2-40B4-BE49-F238E27FC236}">
                    <a16:creationId xmlns:a16="http://schemas.microsoft.com/office/drawing/2014/main" id="{3ECD79A7-9FDC-5D9D-18AF-E7A10574CC8E}"/>
                  </a:ext>
                </a:extLst>
              </p:cNvPr>
              <p:cNvSpPr>
                <a:spLocks/>
              </p:cNvSpPr>
              <p:nvPr/>
            </p:nvSpPr>
            <p:spPr bwMode="auto">
              <a:xfrm>
                <a:off x="11033244" y="3368337"/>
                <a:ext cx="38623" cy="38623"/>
              </a:xfrm>
              <a:custGeom>
                <a:avLst/>
                <a:gdLst>
                  <a:gd name="T0" fmla="*/ 0 w 6"/>
                  <a:gd name="T1" fmla="*/ 2 h 6"/>
                  <a:gd name="T2" fmla="*/ 3 w 6"/>
                  <a:gd name="T3" fmla="*/ 1 h 6"/>
                  <a:gd name="T4" fmla="*/ 5 w 6"/>
                  <a:gd name="T5" fmla="*/ 4 h 6"/>
                  <a:gd name="T6" fmla="*/ 2 w 6"/>
                  <a:gd name="T7" fmla="*/ 6 h 6"/>
                  <a:gd name="T8" fmla="*/ 0 w 6"/>
                  <a:gd name="T9" fmla="*/ 2 h 6"/>
                </a:gdLst>
                <a:ahLst/>
                <a:cxnLst>
                  <a:cxn ang="0">
                    <a:pos x="T0" y="T1"/>
                  </a:cxn>
                  <a:cxn ang="0">
                    <a:pos x="T2" y="T3"/>
                  </a:cxn>
                  <a:cxn ang="0">
                    <a:pos x="T4" y="T5"/>
                  </a:cxn>
                  <a:cxn ang="0">
                    <a:pos x="T6" y="T7"/>
                  </a:cxn>
                  <a:cxn ang="0">
                    <a:pos x="T8" y="T9"/>
                  </a:cxn>
                </a:cxnLst>
                <a:rect l="0" t="0" r="r" b="b"/>
                <a:pathLst>
                  <a:path w="6" h="6">
                    <a:moveTo>
                      <a:pt x="0" y="2"/>
                    </a:moveTo>
                    <a:cubicBezTo>
                      <a:pt x="0" y="1"/>
                      <a:pt x="2" y="0"/>
                      <a:pt x="3" y="1"/>
                    </a:cubicBezTo>
                    <a:cubicBezTo>
                      <a:pt x="5" y="1"/>
                      <a:pt x="6" y="3"/>
                      <a:pt x="5" y="4"/>
                    </a:cubicBezTo>
                    <a:cubicBezTo>
                      <a:pt x="5" y="5"/>
                      <a:pt x="3" y="6"/>
                      <a:pt x="2" y="6"/>
                    </a:cubicBezTo>
                    <a:cubicBezTo>
                      <a:pt x="0" y="5"/>
                      <a:pt x="0" y="4"/>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43" name="Freeform 3328">
                <a:extLst>
                  <a:ext uri="{FF2B5EF4-FFF2-40B4-BE49-F238E27FC236}">
                    <a16:creationId xmlns:a16="http://schemas.microsoft.com/office/drawing/2014/main" id="{79138D22-C199-109D-950F-E0642ACB8E8A}"/>
                  </a:ext>
                </a:extLst>
              </p:cNvPr>
              <p:cNvSpPr>
                <a:spLocks/>
              </p:cNvSpPr>
              <p:nvPr/>
            </p:nvSpPr>
            <p:spPr bwMode="auto">
              <a:xfrm>
                <a:off x="10829092" y="3773883"/>
                <a:ext cx="38623" cy="38623"/>
              </a:xfrm>
              <a:custGeom>
                <a:avLst/>
                <a:gdLst>
                  <a:gd name="T0" fmla="*/ 1 w 6"/>
                  <a:gd name="T1" fmla="*/ 2 h 6"/>
                  <a:gd name="T2" fmla="*/ 4 w 6"/>
                  <a:gd name="T3" fmla="*/ 0 h 6"/>
                  <a:gd name="T4" fmla="*/ 6 w 6"/>
                  <a:gd name="T5" fmla="*/ 3 h 6"/>
                  <a:gd name="T6" fmla="*/ 2 w 6"/>
                  <a:gd name="T7" fmla="*/ 5 h 6"/>
                  <a:gd name="T8" fmla="*/ 1 w 6"/>
                  <a:gd name="T9" fmla="*/ 2 h 6"/>
                </a:gdLst>
                <a:ahLst/>
                <a:cxnLst>
                  <a:cxn ang="0">
                    <a:pos x="T0" y="T1"/>
                  </a:cxn>
                  <a:cxn ang="0">
                    <a:pos x="T2" y="T3"/>
                  </a:cxn>
                  <a:cxn ang="0">
                    <a:pos x="T4" y="T5"/>
                  </a:cxn>
                  <a:cxn ang="0">
                    <a:pos x="T6" y="T7"/>
                  </a:cxn>
                  <a:cxn ang="0">
                    <a:pos x="T8" y="T9"/>
                  </a:cxn>
                </a:cxnLst>
                <a:rect l="0" t="0" r="r" b="b"/>
                <a:pathLst>
                  <a:path w="6" h="6">
                    <a:moveTo>
                      <a:pt x="1" y="2"/>
                    </a:moveTo>
                    <a:cubicBezTo>
                      <a:pt x="1" y="1"/>
                      <a:pt x="3" y="0"/>
                      <a:pt x="4" y="0"/>
                    </a:cubicBezTo>
                    <a:cubicBezTo>
                      <a:pt x="5" y="1"/>
                      <a:pt x="6" y="2"/>
                      <a:pt x="6" y="3"/>
                    </a:cubicBezTo>
                    <a:cubicBezTo>
                      <a:pt x="5" y="5"/>
                      <a:pt x="4" y="6"/>
                      <a:pt x="2" y="5"/>
                    </a:cubicBezTo>
                    <a:cubicBezTo>
                      <a:pt x="1" y="5"/>
                      <a:pt x="0" y="3"/>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44" name="Freeform 3329">
                <a:extLst>
                  <a:ext uri="{FF2B5EF4-FFF2-40B4-BE49-F238E27FC236}">
                    <a16:creationId xmlns:a16="http://schemas.microsoft.com/office/drawing/2014/main" id="{5072DF4B-D315-8AD2-3420-54D2905A515A}"/>
                  </a:ext>
                </a:extLst>
              </p:cNvPr>
              <p:cNvSpPr>
                <a:spLocks/>
              </p:cNvSpPr>
              <p:nvPr/>
            </p:nvSpPr>
            <p:spPr bwMode="auto">
              <a:xfrm>
                <a:off x="12815436" y="3635942"/>
                <a:ext cx="38623" cy="38623"/>
              </a:xfrm>
              <a:custGeom>
                <a:avLst/>
                <a:gdLst>
                  <a:gd name="T0" fmla="*/ 0 w 6"/>
                  <a:gd name="T1" fmla="*/ 2 h 6"/>
                  <a:gd name="T2" fmla="*/ 4 w 6"/>
                  <a:gd name="T3" fmla="*/ 0 h 6"/>
                  <a:gd name="T4" fmla="*/ 5 w 6"/>
                  <a:gd name="T5" fmla="*/ 4 h 6"/>
                  <a:gd name="T6" fmla="*/ 2 w 6"/>
                  <a:gd name="T7" fmla="*/ 6 h 6"/>
                  <a:gd name="T8" fmla="*/ 0 w 6"/>
                  <a:gd name="T9" fmla="*/ 2 h 6"/>
                </a:gdLst>
                <a:ahLst/>
                <a:cxnLst>
                  <a:cxn ang="0">
                    <a:pos x="T0" y="T1"/>
                  </a:cxn>
                  <a:cxn ang="0">
                    <a:pos x="T2" y="T3"/>
                  </a:cxn>
                  <a:cxn ang="0">
                    <a:pos x="T4" y="T5"/>
                  </a:cxn>
                  <a:cxn ang="0">
                    <a:pos x="T6" y="T7"/>
                  </a:cxn>
                  <a:cxn ang="0">
                    <a:pos x="T8" y="T9"/>
                  </a:cxn>
                </a:cxnLst>
                <a:rect l="0" t="0" r="r" b="b"/>
                <a:pathLst>
                  <a:path w="6" h="6">
                    <a:moveTo>
                      <a:pt x="0" y="2"/>
                    </a:moveTo>
                    <a:cubicBezTo>
                      <a:pt x="1" y="1"/>
                      <a:pt x="2" y="0"/>
                      <a:pt x="4" y="0"/>
                    </a:cubicBezTo>
                    <a:cubicBezTo>
                      <a:pt x="5" y="1"/>
                      <a:pt x="6" y="2"/>
                      <a:pt x="5" y="4"/>
                    </a:cubicBezTo>
                    <a:cubicBezTo>
                      <a:pt x="5" y="5"/>
                      <a:pt x="4" y="6"/>
                      <a:pt x="2" y="6"/>
                    </a:cubicBezTo>
                    <a:cubicBezTo>
                      <a:pt x="1" y="5"/>
                      <a:pt x="0" y="4"/>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45" name="Freeform 3330">
                <a:extLst>
                  <a:ext uri="{FF2B5EF4-FFF2-40B4-BE49-F238E27FC236}">
                    <a16:creationId xmlns:a16="http://schemas.microsoft.com/office/drawing/2014/main" id="{A0A12F52-3B55-4E79-9066-70D47E17E69C}"/>
                  </a:ext>
                </a:extLst>
              </p:cNvPr>
              <p:cNvSpPr>
                <a:spLocks/>
              </p:cNvSpPr>
              <p:nvPr/>
            </p:nvSpPr>
            <p:spPr bwMode="auto">
              <a:xfrm>
                <a:off x="12605766" y="3459378"/>
                <a:ext cx="33106" cy="24829"/>
              </a:xfrm>
              <a:custGeom>
                <a:avLst/>
                <a:gdLst>
                  <a:gd name="T0" fmla="*/ 1 w 5"/>
                  <a:gd name="T1" fmla="*/ 1 h 4"/>
                  <a:gd name="T2" fmla="*/ 3 w 5"/>
                  <a:gd name="T3" fmla="*/ 0 h 4"/>
                  <a:gd name="T4" fmla="*/ 4 w 5"/>
                  <a:gd name="T5" fmla="*/ 2 h 4"/>
                  <a:gd name="T6" fmla="*/ 2 w 5"/>
                  <a:gd name="T7" fmla="*/ 4 h 4"/>
                  <a:gd name="T8" fmla="*/ 1 w 5"/>
                  <a:gd name="T9" fmla="*/ 1 h 4"/>
                </a:gdLst>
                <a:ahLst/>
                <a:cxnLst>
                  <a:cxn ang="0">
                    <a:pos x="T0" y="T1"/>
                  </a:cxn>
                  <a:cxn ang="0">
                    <a:pos x="T2" y="T3"/>
                  </a:cxn>
                  <a:cxn ang="0">
                    <a:pos x="T4" y="T5"/>
                  </a:cxn>
                  <a:cxn ang="0">
                    <a:pos x="T6" y="T7"/>
                  </a:cxn>
                  <a:cxn ang="0">
                    <a:pos x="T8" y="T9"/>
                  </a:cxn>
                </a:cxnLst>
                <a:rect l="0" t="0" r="r" b="b"/>
                <a:pathLst>
                  <a:path w="5" h="4">
                    <a:moveTo>
                      <a:pt x="1" y="1"/>
                    </a:moveTo>
                    <a:cubicBezTo>
                      <a:pt x="1" y="0"/>
                      <a:pt x="2" y="0"/>
                      <a:pt x="3" y="0"/>
                    </a:cubicBezTo>
                    <a:cubicBezTo>
                      <a:pt x="4" y="0"/>
                      <a:pt x="5" y="1"/>
                      <a:pt x="4" y="2"/>
                    </a:cubicBezTo>
                    <a:cubicBezTo>
                      <a:pt x="4" y="3"/>
                      <a:pt x="3" y="4"/>
                      <a:pt x="2" y="4"/>
                    </a:cubicBezTo>
                    <a:cubicBezTo>
                      <a:pt x="1" y="3"/>
                      <a:pt x="0" y="2"/>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46" name="Freeform 3331">
                <a:extLst>
                  <a:ext uri="{FF2B5EF4-FFF2-40B4-BE49-F238E27FC236}">
                    <a16:creationId xmlns:a16="http://schemas.microsoft.com/office/drawing/2014/main" id="{ABD106C0-D7C2-43F7-B6F6-61CE37453B36}"/>
                  </a:ext>
                </a:extLst>
              </p:cNvPr>
              <p:cNvSpPr>
                <a:spLocks/>
              </p:cNvSpPr>
              <p:nvPr/>
            </p:nvSpPr>
            <p:spPr bwMode="auto">
              <a:xfrm>
                <a:off x="13069246" y="3693877"/>
                <a:ext cx="27588" cy="27588"/>
              </a:xfrm>
              <a:custGeom>
                <a:avLst/>
                <a:gdLst>
                  <a:gd name="T0" fmla="*/ 0 w 4"/>
                  <a:gd name="T1" fmla="*/ 1 h 4"/>
                  <a:gd name="T2" fmla="*/ 2 w 4"/>
                  <a:gd name="T3" fmla="*/ 0 h 4"/>
                  <a:gd name="T4" fmla="*/ 4 w 4"/>
                  <a:gd name="T5" fmla="*/ 2 h 4"/>
                  <a:gd name="T6" fmla="*/ 1 w 4"/>
                  <a:gd name="T7" fmla="*/ 4 h 4"/>
                  <a:gd name="T8" fmla="*/ 0 w 4"/>
                  <a:gd name="T9" fmla="*/ 1 h 4"/>
                </a:gdLst>
                <a:ahLst/>
                <a:cxnLst>
                  <a:cxn ang="0">
                    <a:pos x="T0" y="T1"/>
                  </a:cxn>
                  <a:cxn ang="0">
                    <a:pos x="T2" y="T3"/>
                  </a:cxn>
                  <a:cxn ang="0">
                    <a:pos x="T4" y="T5"/>
                  </a:cxn>
                  <a:cxn ang="0">
                    <a:pos x="T6" y="T7"/>
                  </a:cxn>
                  <a:cxn ang="0">
                    <a:pos x="T8" y="T9"/>
                  </a:cxn>
                </a:cxnLst>
                <a:rect l="0" t="0" r="r" b="b"/>
                <a:pathLst>
                  <a:path w="4" h="4">
                    <a:moveTo>
                      <a:pt x="0" y="1"/>
                    </a:moveTo>
                    <a:cubicBezTo>
                      <a:pt x="0" y="0"/>
                      <a:pt x="1" y="0"/>
                      <a:pt x="2" y="0"/>
                    </a:cubicBezTo>
                    <a:cubicBezTo>
                      <a:pt x="3" y="0"/>
                      <a:pt x="4" y="1"/>
                      <a:pt x="4" y="2"/>
                    </a:cubicBezTo>
                    <a:cubicBezTo>
                      <a:pt x="3" y="3"/>
                      <a:pt x="2" y="4"/>
                      <a:pt x="1" y="4"/>
                    </a:cubicBezTo>
                    <a:cubicBezTo>
                      <a:pt x="0" y="3"/>
                      <a:pt x="0" y="2"/>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47" name="Freeform 3332">
                <a:extLst>
                  <a:ext uri="{FF2B5EF4-FFF2-40B4-BE49-F238E27FC236}">
                    <a16:creationId xmlns:a16="http://schemas.microsoft.com/office/drawing/2014/main" id="{4C41C7F3-2981-A131-39CD-1ECC1EF7AB55}"/>
                  </a:ext>
                </a:extLst>
              </p:cNvPr>
              <p:cNvSpPr>
                <a:spLocks/>
              </p:cNvSpPr>
              <p:nvPr/>
            </p:nvSpPr>
            <p:spPr bwMode="auto">
              <a:xfrm>
                <a:off x="12763018" y="3406961"/>
                <a:ext cx="24829" cy="33106"/>
              </a:xfrm>
              <a:custGeom>
                <a:avLst/>
                <a:gdLst>
                  <a:gd name="T0" fmla="*/ 0 w 4"/>
                  <a:gd name="T1" fmla="*/ 2 h 5"/>
                  <a:gd name="T2" fmla="*/ 2 w 4"/>
                  <a:gd name="T3" fmla="*/ 1 h 5"/>
                  <a:gd name="T4" fmla="*/ 4 w 4"/>
                  <a:gd name="T5" fmla="*/ 3 h 5"/>
                  <a:gd name="T6" fmla="*/ 1 w 4"/>
                  <a:gd name="T7" fmla="*/ 4 h 5"/>
                  <a:gd name="T8" fmla="*/ 0 w 4"/>
                  <a:gd name="T9" fmla="*/ 2 h 5"/>
                </a:gdLst>
                <a:ahLst/>
                <a:cxnLst>
                  <a:cxn ang="0">
                    <a:pos x="T0" y="T1"/>
                  </a:cxn>
                  <a:cxn ang="0">
                    <a:pos x="T2" y="T3"/>
                  </a:cxn>
                  <a:cxn ang="0">
                    <a:pos x="T4" y="T5"/>
                  </a:cxn>
                  <a:cxn ang="0">
                    <a:pos x="T6" y="T7"/>
                  </a:cxn>
                  <a:cxn ang="0">
                    <a:pos x="T8" y="T9"/>
                  </a:cxn>
                </a:cxnLst>
                <a:rect l="0" t="0" r="r" b="b"/>
                <a:pathLst>
                  <a:path w="4" h="5">
                    <a:moveTo>
                      <a:pt x="0" y="2"/>
                    </a:moveTo>
                    <a:cubicBezTo>
                      <a:pt x="0" y="1"/>
                      <a:pt x="1" y="0"/>
                      <a:pt x="2" y="1"/>
                    </a:cubicBezTo>
                    <a:cubicBezTo>
                      <a:pt x="3" y="1"/>
                      <a:pt x="4" y="2"/>
                      <a:pt x="4" y="3"/>
                    </a:cubicBezTo>
                    <a:cubicBezTo>
                      <a:pt x="3" y="4"/>
                      <a:pt x="2" y="5"/>
                      <a:pt x="1" y="4"/>
                    </a:cubicBezTo>
                    <a:cubicBezTo>
                      <a:pt x="0" y="4"/>
                      <a:pt x="0" y="3"/>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48" name="Freeform 3333">
                <a:extLst>
                  <a:ext uri="{FF2B5EF4-FFF2-40B4-BE49-F238E27FC236}">
                    <a16:creationId xmlns:a16="http://schemas.microsoft.com/office/drawing/2014/main" id="{03D091C0-1994-04D1-361C-16E904350E3C}"/>
                  </a:ext>
                </a:extLst>
              </p:cNvPr>
              <p:cNvSpPr>
                <a:spLocks/>
              </p:cNvSpPr>
              <p:nvPr/>
            </p:nvSpPr>
            <p:spPr bwMode="auto">
              <a:xfrm>
                <a:off x="12407132" y="2921410"/>
                <a:ext cx="27588" cy="27588"/>
              </a:xfrm>
              <a:custGeom>
                <a:avLst/>
                <a:gdLst>
                  <a:gd name="T0" fmla="*/ 0 w 4"/>
                  <a:gd name="T1" fmla="*/ 1 h 4"/>
                  <a:gd name="T2" fmla="*/ 2 w 4"/>
                  <a:gd name="T3" fmla="*/ 0 h 4"/>
                  <a:gd name="T4" fmla="*/ 4 w 4"/>
                  <a:gd name="T5" fmla="*/ 2 h 4"/>
                  <a:gd name="T6" fmla="*/ 1 w 4"/>
                  <a:gd name="T7" fmla="*/ 4 h 4"/>
                  <a:gd name="T8" fmla="*/ 0 w 4"/>
                  <a:gd name="T9" fmla="*/ 1 h 4"/>
                </a:gdLst>
                <a:ahLst/>
                <a:cxnLst>
                  <a:cxn ang="0">
                    <a:pos x="T0" y="T1"/>
                  </a:cxn>
                  <a:cxn ang="0">
                    <a:pos x="T2" y="T3"/>
                  </a:cxn>
                  <a:cxn ang="0">
                    <a:pos x="T4" y="T5"/>
                  </a:cxn>
                  <a:cxn ang="0">
                    <a:pos x="T6" y="T7"/>
                  </a:cxn>
                  <a:cxn ang="0">
                    <a:pos x="T8" y="T9"/>
                  </a:cxn>
                </a:cxnLst>
                <a:rect l="0" t="0" r="r" b="b"/>
                <a:pathLst>
                  <a:path w="4" h="4">
                    <a:moveTo>
                      <a:pt x="0" y="1"/>
                    </a:moveTo>
                    <a:cubicBezTo>
                      <a:pt x="0" y="0"/>
                      <a:pt x="1" y="0"/>
                      <a:pt x="2" y="0"/>
                    </a:cubicBezTo>
                    <a:cubicBezTo>
                      <a:pt x="3" y="0"/>
                      <a:pt x="4" y="1"/>
                      <a:pt x="4" y="2"/>
                    </a:cubicBezTo>
                    <a:cubicBezTo>
                      <a:pt x="3" y="3"/>
                      <a:pt x="2" y="4"/>
                      <a:pt x="1" y="4"/>
                    </a:cubicBezTo>
                    <a:cubicBezTo>
                      <a:pt x="0" y="3"/>
                      <a:pt x="0" y="2"/>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49" name="Freeform 3334">
                <a:extLst>
                  <a:ext uri="{FF2B5EF4-FFF2-40B4-BE49-F238E27FC236}">
                    <a16:creationId xmlns:a16="http://schemas.microsoft.com/office/drawing/2014/main" id="{82CA59AA-AF9B-4D2A-E419-B4A20DC6526D}"/>
                  </a:ext>
                </a:extLst>
              </p:cNvPr>
              <p:cNvSpPr>
                <a:spLocks/>
              </p:cNvSpPr>
              <p:nvPr/>
            </p:nvSpPr>
            <p:spPr bwMode="auto">
              <a:xfrm>
                <a:off x="12067798" y="3420755"/>
                <a:ext cx="24829" cy="24829"/>
              </a:xfrm>
              <a:custGeom>
                <a:avLst/>
                <a:gdLst>
                  <a:gd name="T0" fmla="*/ 0 w 4"/>
                  <a:gd name="T1" fmla="*/ 1 h 4"/>
                  <a:gd name="T2" fmla="*/ 3 w 4"/>
                  <a:gd name="T3" fmla="*/ 0 h 4"/>
                  <a:gd name="T4" fmla="*/ 4 w 4"/>
                  <a:gd name="T5" fmla="*/ 2 h 4"/>
                  <a:gd name="T6" fmla="*/ 2 w 4"/>
                  <a:gd name="T7" fmla="*/ 4 h 4"/>
                  <a:gd name="T8" fmla="*/ 0 w 4"/>
                  <a:gd name="T9" fmla="*/ 1 h 4"/>
                </a:gdLst>
                <a:ahLst/>
                <a:cxnLst>
                  <a:cxn ang="0">
                    <a:pos x="T0" y="T1"/>
                  </a:cxn>
                  <a:cxn ang="0">
                    <a:pos x="T2" y="T3"/>
                  </a:cxn>
                  <a:cxn ang="0">
                    <a:pos x="T4" y="T5"/>
                  </a:cxn>
                  <a:cxn ang="0">
                    <a:pos x="T6" y="T7"/>
                  </a:cxn>
                  <a:cxn ang="0">
                    <a:pos x="T8" y="T9"/>
                  </a:cxn>
                </a:cxnLst>
                <a:rect l="0" t="0" r="r" b="b"/>
                <a:pathLst>
                  <a:path w="4" h="4">
                    <a:moveTo>
                      <a:pt x="0" y="1"/>
                    </a:moveTo>
                    <a:cubicBezTo>
                      <a:pt x="1" y="0"/>
                      <a:pt x="2" y="0"/>
                      <a:pt x="3" y="0"/>
                    </a:cubicBezTo>
                    <a:cubicBezTo>
                      <a:pt x="4" y="0"/>
                      <a:pt x="4" y="1"/>
                      <a:pt x="4" y="2"/>
                    </a:cubicBezTo>
                    <a:cubicBezTo>
                      <a:pt x="4" y="3"/>
                      <a:pt x="3" y="4"/>
                      <a:pt x="2" y="4"/>
                    </a:cubicBezTo>
                    <a:cubicBezTo>
                      <a:pt x="1" y="3"/>
                      <a:pt x="0" y="2"/>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50" name="Freeform 3335">
                <a:extLst>
                  <a:ext uri="{FF2B5EF4-FFF2-40B4-BE49-F238E27FC236}">
                    <a16:creationId xmlns:a16="http://schemas.microsoft.com/office/drawing/2014/main" id="{8ABAF01B-5746-F8B9-9F24-E569131DE63C}"/>
                  </a:ext>
                </a:extLst>
              </p:cNvPr>
              <p:cNvSpPr>
                <a:spLocks/>
              </p:cNvSpPr>
              <p:nvPr/>
            </p:nvSpPr>
            <p:spPr bwMode="auto">
              <a:xfrm>
                <a:off x="11444307" y="3197291"/>
                <a:ext cx="27588" cy="24829"/>
              </a:xfrm>
              <a:custGeom>
                <a:avLst/>
                <a:gdLst>
                  <a:gd name="T0" fmla="*/ 0 w 4"/>
                  <a:gd name="T1" fmla="*/ 1 h 4"/>
                  <a:gd name="T2" fmla="*/ 2 w 4"/>
                  <a:gd name="T3" fmla="*/ 0 h 4"/>
                  <a:gd name="T4" fmla="*/ 4 w 4"/>
                  <a:gd name="T5" fmla="*/ 2 h 4"/>
                  <a:gd name="T6" fmla="*/ 1 w 4"/>
                  <a:gd name="T7" fmla="*/ 3 h 4"/>
                  <a:gd name="T8" fmla="*/ 0 w 4"/>
                  <a:gd name="T9" fmla="*/ 1 h 4"/>
                </a:gdLst>
                <a:ahLst/>
                <a:cxnLst>
                  <a:cxn ang="0">
                    <a:pos x="T0" y="T1"/>
                  </a:cxn>
                  <a:cxn ang="0">
                    <a:pos x="T2" y="T3"/>
                  </a:cxn>
                  <a:cxn ang="0">
                    <a:pos x="T4" y="T5"/>
                  </a:cxn>
                  <a:cxn ang="0">
                    <a:pos x="T6" y="T7"/>
                  </a:cxn>
                  <a:cxn ang="0">
                    <a:pos x="T8" y="T9"/>
                  </a:cxn>
                </a:cxnLst>
                <a:rect l="0" t="0" r="r" b="b"/>
                <a:pathLst>
                  <a:path w="4" h="4">
                    <a:moveTo>
                      <a:pt x="0" y="1"/>
                    </a:moveTo>
                    <a:cubicBezTo>
                      <a:pt x="0" y="0"/>
                      <a:pt x="1" y="0"/>
                      <a:pt x="2" y="0"/>
                    </a:cubicBezTo>
                    <a:cubicBezTo>
                      <a:pt x="3" y="0"/>
                      <a:pt x="4" y="1"/>
                      <a:pt x="4" y="2"/>
                    </a:cubicBezTo>
                    <a:cubicBezTo>
                      <a:pt x="3" y="3"/>
                      <a:pt x="2" y="4"/>
                      <a:pt x="1" y="3"/>
                    </a:cubicBezTo>
                    <a:cubicBezTo>
                      <a:pt x="0" y="3"/>
                      <a:pt x="0" y="2"/>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51" name="Freeform 3336">
                <a:extLst>
                  <a:ext uri="{FF2B5EF4-FFF2-40B4-BE49-F238E27FC236}">
                    <a16:creationId xmlns:a16="http://schemas.microsoft.com/office/drawing/2014/main" id="{1F988A8C-67A7-50B8-7B6D-B3ECD1B80430}"/>
                  </a:ext>
                </a:extLst>
              </p:cNvPr>
              <p:cNvSpPr>
                <a:spLocks/>
              </p:cNvSpPr>
              <p:nvPr/>
            </p:nvSpPr>
            <p:spPr bwMode="auto">
              <a:xfrm>
                <a:off x="10481482" y="2383442"/>
                <a:ext cx="52417" cy="52417"/>
              </a:xfrm>
              <a:custGeom>
                <a:avLst/>
                <a:gdLst>
                  <a:gd name="T0" fmla="*/ 2 w 8"/>
                  <a:gd name="T1" fmla="*/ 1 h 8"/>
                  <a:gd name="T2" fmla="*/ 7 w 8"/>
                  <a:gd name="T3" fmla="*/ 3 h 8"/>
                  <a:gd name="T4" fmla="*/ 5 w 8"/>
                  <a:gd name="T5" fmla="*/ 7 h 8"/>
                  <a:gd name="T6" fmla="*/ 1 w 8"/>
                  <a:gd name="T7" fmla="*/ 6 h 8"/>
                  <a:gd name="T8" fmla="*/ 2 w 8"/>
                  <a:gd name="T9" fmla="*/ 1 h 8"/>
                </a:gdLst>
                <a:ahLst/>
                <a:cxnLst>
                  <a:cxn ang="0">
                    <a:pos x="T0" y="T1"/>
                  </a:cxn>
                  <a:cxn ang="0">
                    <a:pos x="T2" y="T3"/>
                  </a:cxn>
                  <a:cxn ang="0">
                    <a:pos x="T4" y="T5"/>
                  </a:cxn>
                  <a:cxn ang="0">
                    <a:pos x="T6" y="T7"/>
                  </a:cxn>
                  <a:cxn ang="0">
                    <a:pos x="T8" y="T9"/>
                  </a:cxn>
                </a:cxnLst>
                <a:rect l="0" t="0" r="r" b="b"/>
                <a:pathLst>
                  <a:path w="8" h="8">
                    <a:moveTo>
                      <a:pt x="2" y="1"/>
                    </a:moveTo>
                    <a:cubicBezTo>
                      <a:pt x="4" y="0"/>
                      <a:pt x="6" y="1"/>
                      <a:pt x="7" y="3"/>
                    </a:cubicBezTo>
                    <a:cubicBezTo>
                      <a:pt x="8" y="4"/>
                      <a:pt x="7" y="6"/>
                      <a:pt x="5" y="7"/>
                    </a:cubicBezTo>
                    <a:cubicBezTo>
                      <a:pt x="4" y="8"/>
                      <a:pt x="2" y="7"/>
                      <a:pt x="1" y="6"/>
                    </a:cubicBezTo>
                    <a:cubicBezTo>
                      <a:pt x="0" y="4"/>
                      <a:pt x="0" y="2"/>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52" name="Freeform 3337">
                <a:extLst>
                  <a:ext uri="{FF2B5EF4-FFF2-40B4-BE49-F238E27FC236}">
                    <a16:creationId xmlns:a16="http://schemas.microsoft.com/office/drawing/2014/main" id="{2D9FD4EA-B77E-3FF8-EC69-4DCB87D48A82}"/>
                  </a:ext>
                </a:extLst>
              </p:cNvPr>
              <p:cNvSpPr>
                <a:spLocks/>
              </p:cNvSpPr>
              <p:nvPr/>
            </p:nvSpPr>
            <p:spPr bwMode="auto">
              <a:xfrm>
                <a:off x="9852474" y="2082732"/>
                <a:ext cx="52417" cy="52417"/>
              </a:xfrm>
              <a:custGeom>
                <a:avLst/>
                <a:gdLst>
                  <a:gd name="T0" fmla="*/ 3 w 8"/>
                  <a:gd name="T1" fmla="*/ 1 h 8"/>
                  <a:gd name="T2" fmla="*/ 7 w 8"/>
                  <a:gd name="T3" fmla="*/ 3 h 8"/>
                  <a:gd name="T4" fmla="*/ 6 w 8"/>
                  <a:gd name="T5" fmla="*/ 7 h 8"/>
                  <a:gd name="T6" fmla="*/ 1 w 8"/>
                  <a:gd name="T7" fmla="*/ 6 h 8"/>
                  <a:gd name="T8" fmla="*/ 3 w 8"/>
                  <a:gd name="T9" fmla="*/ 1 h 8"/>
                </a:gdLst>
                <a:ahLst/>
                <a:cxnLst>
                  <a:cxn ang="0">
                    <a:pos x="T0" y="T1"/>
                  </a:cxn>
                  <a:cxn ang="0">
                    <a:pos x="T2" y="T3"/>
                  </a:cxn>
                  <a:cxn ang="0">
                    <a:pos x="T4" y="T5"/>
                  </a:cxn>
                  <a:cxn ang="0">
                    <a:pos x="T6" y="T7"/>
                  </a:cxn>
                  <a:cxn ang="0">
                    <a:pos x="T8" y="T9"/>
                  </a:cxn>
                </a:cxnLst>
                <a:rect l="0" t="0" r="r" b="b"/>
                <a:pathLst>
                  <a:path w="8" h="8">
                    <a:moveTo>
                      <a:pt x="3" y="1"/>
                    </a:moveTo>
                    <a:cubicBezTo>
                      <a:pt x="4" y="0"/>
                      <a:pt x="6" y="1"/>
                      <a:pt x="7" y="3"/>
                    </a:cubicBezTo>
                    <a:cubicBezTo>
                      <a:pt x="8" y="4"/>
                      <a:pt x="8" y="6"/>
                      <a:pt x="6" y="7"/>
                    </a:cubicBezTo>
                    <a:cubicBezTo>
                      <a:pt x="4" y="8"/>
                      <a:pt x="2" y="8"/>
                      <a:pt x="1" y="6"/>
                    </a:cubicBezTo>
                    <a:cubicBezTo>
                      <a:pt x="0" y="4"/>
                      <a:pt x="1" y="2"/>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53" name="Freeform 3338">
                <a:extLst>
                  <a:ext uri="{FF2B5EF4-FFF2-40B4-BE49-F238E27FC236}">
                    <a16:creationId xmlns:a16="http://schemas.microsoft.com/office/drawing/2014/main" id="{1584EB02-0CD2-114B-C440-3F3AF6075A18}"/>
                  </a:ext>
                </a:extLst>
              </p:cNvPr>
              <p:cNvSpPr>
                <a:spLocks/>
              </p:cNvSpPr>
              <p:nvPr/>
            </p:nvSpPr>
            <p:spPr bwMode="auto">
              <a:xfrm>
                <a:off x="10357336" y="2673117"/>
                <a:ext cx="38623" cy="38623"/>
              </a:xfrm>
              <a:custGeom>
                <a:avLst/>
                <a:gdLst>
                  <a:gd name="T0" fmla="*/ 2 w 6"/>
                  <a:gd name="T1" fmla="*/ 1 h 6"/>
                  <a:gd name="T2" fmla="*/ 5 w 6"/>
                  <a:gd name="T3" fmla="*/ 2 h 6"/>
                  <a:gd name="T4" fmla="*/ 4 w 6"/>
                  <a:gd name="T5" fmla="*/ 5 h 6"/>
                  <a:gd name="T6" fmla="*/ 1 w 6"/>
                  <a:gd name="T7" fmla="*/ 4 h 6"/>
                  <a:gd name="T8" fmla="*/ 2 w 6"/>
                  <a:gd name="T9" fmla="*/ 1 h 6"/>
                </a:gdLst>
                <a:ahLst/>
                <a:cxnLst>
                  <a:cxn ang="0">
                    <a:pos x="T0" y="T1"/>
                  </a:cxn>
                  <a:cxn ang="0">
                    <a:pos x="T2" y="T3"/>
                  </a:cxn>
                  <a:cxn ang="0">
                    <a:pos x="T4" y="T5"/>
                  </a:cxn>
                  <a:cxn ang="0">
                    <a:pos x="T6" y="T7"/>
                  </a:cxn>
                  <a:cxn ang="0">
                    <a:pos x="T8" y="T9"/>
                  </a:cxn>
                </a:cxnLst>
                <a:rect l="0" t="0" r="r" b="b"/>
                <a:pathLst>
                  <a:path w="6" h="6">
                    <a:moveTo>
                      <a:pt x="2" y="1"/>
                    </a:moveTo>
                    <a:cubicBezTo>
                      <a:pt x="3" y="0"/>
                      <a:pt x="5" y="0"/>
                      <a:pt x="5" y="2"/>
                    </a:cubicBezTo>
                    <a:cubicBezTo>
                      <a:pt x="6" y="3"/>
                      <a:pt x="6" y="5"/>
                      <a:pt x="4" y="5"/>
                    </a:cubicBezTo>
                    <a:cubicBezTo>
                      <a:pt x="3" y="6"/>
                      <a:pt x="1" y="5"/>
                      <a:pt x="1" y="4"/>
                    </a:cubicBezTo>
                    <a:cubicBezTo>
                      <a:pt x="0" y="3"/>
                      <a:pt x="0" y="1"/>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54" name="Freeform 3339">
                <a:extLst>
                  <a:ext uri="{FF2B5EF4-FFF2-40B4-BE49-F238E27FC236}">
                    <a16:creationId xmlns:a16="http://schemas.microsoft.com/office/drawing/2014/main" id="{3D6B1928-1475-0716-66F7-836A0CDE3062}"/>
                  </a:ext>
                </a:extLst>
              </p:cNvPr>
              <p:cNvSpPr>
                <a:spLocks/>
              </p:cNvSpPr>
              <p:nvPr/>
            </p:nvSpPr>
            <p:spPr bwMode="auto">
              <a:xfrm>
                <a:off x="9813850" y="2554488"/>
                <a:ext cx="38623" cy="38623"/>
              </a:xfrm>
              <a:custGeom>
                <a:avLst/>
                <a:gdLst>
                  <a:gd name="T0" fmla="*/ 2 w 6"/>
                  <a:gd name="T1" fmla="*/ 1 h 6"/>
                  <a:gd name="T2" fmla="*/ 5 w 6"/>
                  <a:gd name="T3" fmla="*/ 2 h 6"/>
                  <a:gd name="T4" fmla="*/ 4 w 6"/>
                  <a:gd name="T5" fmla="*/ 6 h 6"/>
                  <a:gd name="T6" fmla="*/ 1 w 6"/>
                  <a:gd name="T7" fmla="*/ 5 h 6"/>
                  <a:gd name="T8" fmla="*/ 2 w 6"/>
                  <a:gd name="T9" fmla="*/ 1 h 6"/>
                </a:gdLst>
                <a:ahLst/>
                <a:cxnLst>
                  <a:cxn ang="0">
                    <a:pos x="T0" y="T1"/>
                  </a:cxn>
                  <a:cxn ang="0">
                    <a:pos x="T2" y="T3"/>
                  </a:cxn>
                  <a:cxn ang="0">
                    <a:pos x="T4" y="T5"/>
                  </a:cxn>
                  <a:cxn ang="0">
                    <a:pos x="T6" y="T7"/>
                  </a:cxn>
                  <a:cxn ang="0">
                    <a:pos x="T8" y="T9"/>
                  </a:cxn>
                </a:cxnLst>
                <a:rect l="0" t="0" r="r" b="b"/>
                <a:pathLst>
                  <a:path w="6" h="6">
                    <a:moveTo>
                      <a:pt x="2" y="1"/>
                    </a:moveTo>
                    <a:cubicBezTo>
                      <a:pt x="3" y="0"/>
                      <a:pt x="5" y="1"/>
                      <a:pt x="5" y="2"/>
                    </a:cubicBezTo>
                    <a:cubicBezTo>
                      <a:pt x="6" y="3"/>
                      <a:pt x="6" y="5"/>
                      <a:pt x="4" y="6"/>
                    </a:cubicBezTo>
                    <a:cubicBezTo>
                      <a:pt x="3" y="6"/>
                      <a:pt x="2" y="6"/>
                      <a:pt x="1" y="5"/>
                    </a:cubicBezTo>
                    <a:cubicBezTo>
                      <a:pt x="0" y="3"/>
                      <a:pt x="1" y="2"/>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55" name="Freeform 3340">
                <a:extLst>
                  <a:ext uri="{FF2B5EF4-FFF2-40B4-BE49-F238E27FC236}">
                    <a16:creationId xmlns:a16="http://schemas.microsoft.com/office/drawing/2014/main" id="{FB01D230-4C09-278B-AEC6-79770E8DE796}"/>
                  </a:ext>
                </a:extLst>
              </p:cNvPr>
              <p:cNvSpPr>
                <a:spLocks/>
              </p:cNvSpPr>
              <p:nvPr/>
            </p:nvSpPr>
            <p:spPr bwMode="auto">
              <a:xfrm>
                <a:off x="10972551" y="2797264"/>
                <a:ext cx="41382" cy="38623"/>
              </a:xfrm>
              <a:custGeom>
                <a:avLst/>
                <a:gdLst>
                  <a:gd name="T0" fmla="*/ 2 w 6"/>
                  <a:gd name="T1" fmla="*/ 0 h 6"/>
                  <a:gd name="T2" fmla="*/ 6 w 6"/>
                  <a:gd name="T3" fmla="*/ 1 h 6"/>
                  <a:gd name="T4" fmla="*/ 4 w 6"/>
                  <a:gd name="T5" fmla="*/ 5 h 6"/>
                  <a:gd name="T6" fmla="*/ 1 w 6"/>
                  <a:gd name="T7" fmla="*/ 4 h 6"/>
                  <a:gd name="T8" fmla="*/ 2 w 6"/>
                  <a:gd name="T9" fmla="*/ 0 h 6"/>
                </a:gdLst>
                <a:ahLst/>
                <a:cxnLst>
                  <a:cxn ang="0">
                    <a:pos x="T0" y="T1"/>
                  </a:cxn>
                  <a:cxn ang="0">
                    <a:pos x="T2" y="T3"/>
                  </a:cxn>
                  <a:cxn ang="0">
                    <a:pos x="T4" y="T5"/>
                  </a:cxn>
                  <a:cxn ang="0">
                    <a:pos x="T6" y="T7"/>
                  </a:cxn>
                  <a:cxn ang="0">
                    <a:pos x="T8" y="T9"/>
                  </a:cxn>
                </a:cxnLst>
                <a:rect l="0" t="0" r="r" b="b"/>
                <a:pathLst>
                  <a:path w="6" h="6">
                    <a:moveTo>
                      <a:pt x="2" y="0"/>
                    </a:moveTo>
                    <a:cubicBezTo>
                      <a:pt x="3" y="0"/>
                      <a:pt x="5" y="0"/>
                      <a:pt x="6" y="1"/>
                    </a:cubicBezTo>
                    <a:cubicBezTo>
                      <a:pt x="6" y="3"/>
                      <a:pt x="6" y="4"/>
                      <a:pt x="4" y="5"/>
                    </a:cubicBezTo>
                    <a:cubicBezTo>
                      <a:pt x="3" y="6"/>
                      <a:pt x="2" y="5"/>
                      <a:pt x="1" y="4"/>
                    </a:cubicBezTo>
                    <a:cubicBezTo>
                      <a:pt x="0" y="3"/>
                      <a:pt x="1"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56" name="Freeform 3341">
                <a:extLst>
                  <a:ext uri="{FF2B5EF4-FFF2-40B4-BE49-F238E27FC236}">
                    <a16:creationId xmlns:a16="http://schemas.microsoft.com/office/drawing/2014/main" id="{84E92FBE-2998-0AE1-3543-845C84545F9C}"/>
                  </a:ext>
                </a:extLst>
              </p:cNvPr>
              <p:cNvSpPr>
                <a:spLocks/>
              </p:cNvSpPr>
              <p:nvPr/>
            </p:nvSpPr>
            <p:spPr bwMode="auto">
              <a:xfrm>
                <a:off x="10771157" y="2582077"/>
                <a:ext cx="38623" cy="38623"/>
              </a:xfrm>
              <a:custGeom>
                <a:avLst/>
                <a:gdLst>
                  <a:gd name="T0" fmla="*/ 2 w 6"/>
                  <a:gd name="T1" fmla="*/ 1 h 6"/>
                  <a:gd name="T2" fmla="*/ 6 w 6"/>
                  <a:gd name="T3" fmla="*/ 2 h 6"/>
                  <a:gd name="T4" fmla="*/ 5 w 6"/>
                  <a:gd name="T5" fmla="*/ 6 h 6"/>
                  <a:gd name="T6" fmla="*/ 1 w 6"/>
                  <a:gd name="T7" fmla="*/ 5 h 6"/>
                  <a:gd name="T8" fmla="*/ 2 w 6"/>
                  <a:gd name="T9" fmla="*/ 1 h 6"/>
                </a:gdLst>
                <a:ahLst/>
                <a:cxnLst>
                  <a:cxn ang="0">
                    <a:pos x="T0" y="T1"/>
                  </a:cxn>
                  <a:cxn ang="0">
                    <a:pos x="T2" y="T3"/>
                  </a:cxn>
                  <a:cxn ang="0">
                    <a:pos x="T4" y="T5"/>
                  </a:cxn>
                  <a:cxn ang="0">
                    <a:pos x="T6" y="T7"/>
                  </a:cxn>
                  <a:cxn ang="0">
                    <a:pos x="T8" y="T9"/>
                  </a:cxn>
                </a:cxnLst>
                <a:rect l="0" t="0" r="r" b="b"/>
                <a:pathLst>
                  <a:path w="6" h="6">
                    <a:moveTo>
                      <a:pt x="2" y="1"/>
                    </a:moveTo>
                    <a:cubicBezTo>
                      <a:pt x="3" y="0"/>
                      <a:pt x="5" y="1"/>
                      <a:pt x="6" y="2"/>
                    </a:cubicBezTo>
                    <a:cubicBezTo>
                      <a:pt x="6" y="3"/>
                      <a:pt x="6" y="5"/>
                      <a:pt x="5" y="6"/>
                    </a:cubicBezTo>
                    <a:cubicBezTo>
                      <a:pt x="3" y="6"/>
                      <a:pt x="2" y="6"/>
                      <a:pt x="1" y="5"/>
                    </a:cubicBezTo>
                    <a:cubicBezTo>
                      <a:pt x="0" y="3"/>
                      <a:pt x="1" y="2"/>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57" name="Freeform 3342">
                <a:extLst>
                  <a:ext uri="{FF2B5EF4-FFF2-40B4-BE49-F238E27FC236}">
                    <a16:creationId xmlns:a16="http://schemas.microsoft.com/office/drawing/2014/main" id="{02F50A24-9476-E931-5F56-054C45DE68C7}"/>
                  </a:ext>
                </a:extLst>
              </p:cNvPr>
              <p:cNvSpPr>
                <a:spLocks/>
              </p:cNvSpPr>
              <p:nvPr/>
            </p:nvSpPr>
            <p:spPr bwMode="auto">
              <a:xfrm>
                <a:off x="9571075" y="1663393"/>
                <a:ext cx="38623" cy="38623"/>
              </a:xfrm>
              <a:custGeom>
                <a:avLst/>
                <a:gdLst>
                  <a:gd name="T0" fmla="*/ 2 w 6"/>
                  <a:gd name="T1" fmla="*/ 1 h 6"/>
                  <a:gd name="T2" fmla="*/ 6 w 6"/>
                  <a:gd name="T3" fmla="*/ 2 h 6"/>
                  <a:gd name="T4" fmla="*/ 5 w 6"/>
                  <a:gd name="T5" fmla="*/ 6 h 6"/>
                  <a:gd name="T6" fmla="*/ 1 w 6"/>
                  <a:gd name="T7" fmla="*/ 5 h 6"/>
                  <a:gd name="T8" fmla="*/ 2 w 6"/>
                  <a:gd name="T9" fmla="*/ 1 h 6"/>
                </a:gdLst>
                <a:ahLst/>
                <a:cxnLst>
                  <a:cxn ang="0">
                    <a:pos x="T0" y="T1"/>
                  </a:cxn>
                  <a:cxn ang="0">
                    <a:pos x="T2" y="T3"/>
                  </a:cxn>
                  <a:cxn ang="0">
                    <a:pos x="T4" y="T5"/>
                  </a:cxn>
                  <a:cxn ang="0">
                    <a:pos x="T6" y="T7"/>
                  </a:cxn>
                  <a:cxn ang="0">
                    <a:pos x="T8" y="T9"/>
                  </a:cxn>
                </a:cxnLst>
                <a:rect l="0" t="0" r="r" b="b"/>
                <a:pathLst>
                  <a:path w="6" h="6">
                    <a:moveTo>
                      <a:pt x="2" y="1"/>
                    </a:moveTo>
                    <a:cubicBezTo>
                      <a:pt x="3" y="0"/>
                      <a:pt x="5" y="1"/>
                      <a:pt x="6" y="2"/>
                    </a:cubicBezTo>
                    <a:cubicBezTo>
                      <a:pt x="6" y="3"/>
                      <a:pt x="6" y="5"/>
                      <a:pt x="5" y="6"/>
                    </a:cubicBezTo>
                    <a:cubicBezTo>
                      <a:pt x="3" y="6"/>
                      <a:pt x="2" y="6"/>
                      <a:pt x="1" y="5"/>
                    </a:cubicBezTo>
                    <a:cubicBezTo>
                      <a:pt x="0" y="3"/>
                      <a:pt x="1" y="2"/>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58" name="Freeform 3343">
                <a:extLst>
                  <a:ext uri="{FF2B5EF4-FFF2-40B4-BE49-F238E27FC236}">
                    <a16:creationId xmlns:a16="http://schemas.microsoft.com/office/drawing/2014/main" id="{7D2021A7-135C-4153-AB23-C1BBE8329737}"/>
                  </a:ext>
                </a:extLst>
              </p:cNvPr>
              <p:cNvSpPr>
                <a:spLocks/>
              </p:cNvSpPr>
              <p:nvPr/>
            </p:nvSpPr>
            <p:spPr bwMode="auto">
              <a:xfrm>
                <a:off x="9146218" y="1806851"/>
                <a:ext cx="38623" cy="46900"/>
              </a:xfrm>
              <a:custGeom>
                <a:avLst/>
                <a:gdLst>
                  <a:gd name="T0" fmla="*/ 2 w 6"/>
                  <a:gd name="T1" fmla="*/ 1 h 7"/>
                  <a:gd name="T2" fmla="*/ 6 w 6"/>
                  <a:gd name="T3" fmla="*/ 2 h 7"/>
                  <a:gd name="T4" fmla="*/ 5 w 6"/>
                  <a:gd name="T5" fmla="*/ 6 h 7"/>
                  <a:gd name="T6" fmla="*/ 1 w 6"/>
                  <a:gd name="T7" fmla="*/ 5 h 7"/>
                  <a:gd name="T8" fmla="*/ 2 w 6"/>
                  <a:gd name="T9" fmla="*/ 1 h 7"/>
                </a:gdLst>
                <a:ahLst/>
                <a:cxnLst>
                  <a:cxn ang="0">
                    <a:pos x="T0" y="T1"/>
                  </a:cxn>
                  <a:cxn ang="0">
                    <a:pos x="T2" y="T3"/>
                  </a:cxn>
                  <a:cxn ang="0">
                    <a:pos x="T4" y="T5"/>
                  </a:cxn>
                  <a:cxn ang="0">
                    <a:pos x="T6" y="T7"/>
                  </a:cxn>
                  <a:cxn ang="0">
                    <a:pos x="T8" y="T9"/>
                  </a:cxn>
                </a:cxnLst>
                <a:rect l="0" t="0" r="r" b="b"/>
                <a:pathLst>
                  <a:path w="6" h="7">
                    <a:moveTo>
                      <a:pt x="2" y="1"/>
                    </a:moveTo>
                    <a:cubicBezTo>
                      <a:pt x="3" y="0"/>
                      <a:pt x="5" y="1"/>
                      <a:pt x="6" y="2"/>
                    </a:cubicBezTo>
                    <a:cubicBezTo>
                      <a:pt x="6" y="4"/>
                      <a:pt x="6" y="5"/>
                      <a:pt x="5" y="6"/>
                    </a:cubicBezTo>
                    <a:cubicBezTo>
                      <a:pt x="3" y="7"/>
                      <a:pt x="2" y="6"/>
                      <a:pt x="1" y="5"/>
                    </a:cubicBezTo>
                    <a:cubicBezTo>
                      <a:pt x="0" y="3"/>
                      <a:pt x="1" y="2"/>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59" name="Freeform 3344">
                <a:extLst>
                  <a:ext uri="{FF2B5EF4-FFF2-40B4-BE49-F238E27FC236}">
                    <a16:creationId xmlns:a16="http://schemas.microsoft.com/office/drawing/2014/main" id="{5C7E18ED-C8D6-E12E-7106-871705AD8E26}"/>
                  </a:ext>
                </a:extLst>
              </p:cNvPr>
              <p:cNvSpPr>
                <a:spLocks/>
              </p:cNvSpPr>
              <p:nvPr/>
            </p:nvSpPr>
            <p:spPr bwMode="auto">
              <a:xfrm>
                <a:off x="10644252" y="3117286"/>
                <a:ext cx="41382" cy="41382"/>
              </a:xfrm>
              <a:custGeom>
                <a:avLst/>
                <a:gdLst>
                  <a:gd name="T0" fmla="*/ 2 w 6"/>
                  <a:gd name="T1" fmla="*/ 1 h 6"/>
                  <a:gd name="T2" fmla="*/ 6 w 6"/>
                  <a:gd name="T3" fmla="*/ 2 h 6"/>
                  <a:gd name="T4" fmla="*/ 4 w 6"/>
                  <a:gd name="T5" fmla="*/ 5 h 6"/>
                  <a:gd name="T6" fmla="*/ 1 w 6"/>
                  <a:gd name="T7" fmla="*/ 4 h 6"/>
                  <a:gd name="T8" fmla="*/ 2 w 6"/>
                  <a:gd name="T9" fmla="*/ 1 h 6"/>
                </a:gdLst>
                <a:ahLst/>
                <a:cxnLst>
                  <a:cxn ang="0">
                    <a:pos x="T0" y="T1"/>
                  </a:cxn>
                  <a:cxn ang="0">
                    <a:pos x="T2" y="T3"/>
                  </a:cxn>
                  <a:cxn ang="0">
                    <a:pos x="T4" y="T5"/>
                  </a:cxn>
                  <a:cxn ang="0">
                    <a:pos x="T6" y="T7"/>
                  </a:cxn>
                  <a:cxn ang="0">
                    <a:pos x="T8" y="T9"/>
                  </a:cxn>
                </a:cxnLst>
                <a:rect l="0" t="0" r="r" b="b"/>
                <a:pathLst>
                  <a:path w="6" h="6">
                    <a:moveTo>
                      <a:pt x="2" y="1"/>
                    </a:moveTo>
                    <a:cubicBezTo>
                      <a:pt x="3" y="0"/>
                      <a:pt x="5" y="0"/>
                      <a:pt x="6" y="2"/>
                    </a:cubicBezTo>
                    <a:cubicBezTo>
                      <a:pt x="6" y="3"/>
                      <a:pt x="6" y="5"/>
                      <a:pt x="4" y="5"/>
                    </a:cubicBezTo>
                    <a:cubicBezTo>
                      <a:pt x="3" y="6"/>
                      <a:pt x="2" y="5"/>
                      <a:pt x="1" y="4"/>
                    </a:cubicBezTo>
                    <a:cubicBezTo>
                      <a:pt x="0" y="3"/>
                      <a:pt x="1" y="1"/>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60" name="Freeform 3345">
                <a:extLst>
                  <a:ext uri="{FF2B5EF4-FFF2-40B4-BE49-F238E27FC236}">
                    <a16:creationId xmlns:a16="http://schemas.microsoft.com/office/drawing/2014/main" id="{008E5020-4CED-C745-C82D-9D20B9F84ED7}"/>
                  </a:ext>
                </a:extLst>
              </p:cNvPr>
              <p:cNvSpPr>
                <a:spLocks/>
              </p:cNvSpPr>
              <p:nvPr/>
            </p:nvSpPr>
            <p:spPr bwMode="auto">
              <a:xfrm>
                <a:off x="10633217" y="2844164"/>
                <a:ext cx="24829" cy="24829"/>
              </a:xfrm>
              <a:custGeom>
                <a:avLst/>
                <a:gdLst>
                  <a:gd name="T0" fmla="*/ 1 w 4"/>
                  <a:gd name="T1" fmla="*/ 0 h 4"/>
                  <a:gd name="T2" fmla="*/ 4 w 4"/>
                  <a:gd name="T3" fmla="*/ 1 h 4"/>
                  <a:gd name="T4" fmla="*/ 3 w 4"/>
                  <a:gd name="T5" fmla="*/ 4 h 4"/>
                  <a:gd name="T6" fmla="*/ 0 w 4"/>
                  <a:gd name="T7" fmla="*/ 3 h 4"/>
                  <a:gd name="T8" fmla="*/ 1 w 4"/>
                  <a:gd name="T9" fmla="*/ 0 h 4"/>
                </a:gdLst>
                <a:ahLst/>
                <a:cxnLst>
                  <a:cxn ang="0">
                    <a:pos x="T0" y="T1"/>
                  </a:cxn>
                  <a:cxn ang="0">
                    <a:pos x="T2" y="T3"/>
                  </a:cxn>
                  <a:cxn ang="0">
                    <a:pos x="T4" y="T5"/>
                  </a:cxn>
                  <a:cxn ang="0">
                    <a:pos x="T6" y="T7"/>
                  </a:cxn>
                  <a:cxn ang="0">
                    <a:pos x="T8" y="T9"/>
                  </a:cxn>
                </a:cxnLst>
                <a:rect l="0" t="0" r="r" b="b"/>
                <a:pathLst>
                  <a:path w="4" h="4">
                    <a:moveTo>
                      <a:pt x="1" y="0"/>
                    </a:moveTo>
                    <a:cubicBezTo>
                      <a:pt x="2" y="0"/>
                      <a:pt x="3" y="0"/>
                      <a:pt x="4" y="1"/>
                    </a:cubicBezTo>
                    <a:cubicBezTo>
                      <a:pt x="4" y="2"/>
                      <a:pt x="4" y="3"/>
                      <a:pt x="3" y="4"/>
                    </a:cubicBezTo>
                    <a:cubicBezTo>
                      <a:pt x="2" y="4"/>
                      <a:pt x="1" y="4"/>
                      <a:pt x="0" y="3"/>
                    </a:cubicBezTo>
                    <a:cubicBezTo>
                      <a:pt x="0" y="2"/>
                      <a:pt x="0"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61" name="Freeform 3346">
                <a:extLst>
                  <a:ext uri="{FF2B5EF4-FFF2-40B4-BE49-F238E27FC236}">
                    <a16:creationId xmlns:a16="http://schemas.microsoft.com/office/drawing/2014/main" id="{6E400B2C-ACA4-587A-837F-74E86C467370}"/>
                  </a:ext>
                </a:extLst>
              </p:cNvPr>
              <p:cNvSpPr>
                <a:spLocks/>
              </p:cNvSpPr>
              <p:nvPr/>
            </p:nvSpPr>
            <p:spPr bwMode="auto">
              <a:xfrm>
                <a:off x="10790469" y="3335232"/>
                <a:ext cx="33106" cy="24829"/>
              </a:xfrm>
              <a:custGeom>
                <a:avLst/>
                <a:gdLst>
                  <a:gd name="T0" fmla="*/ 2 w 5"/>
                  <a:gd name="T1" fmla="*/ 1 h 4"/>
                  <a:gd name="T2" fmla="*/ 4 w 5"/>
                  <a:gd name="T3" fmla="*/ 1 h 4"/>
                  <a:gd name="T4" fmla="*/ 3 w 5"/>
                  <a:gd name="T5" fmla="*/ 4 h 4"/>
                  <a:gd name="T6" fmla="*/ 1 w 5"/>
                  <a:gd name="T7" fmla="*/ 3 h 4"/>
                  <a:gd name="T8" fmla="*/ 2 w 5"/>
                  <a:gd name="T9" fmla="*/ 1 h 4"/>
                </a:gdLst>
                <a:ahLst/>
                <a:cxnLst>
                  <a:cxn ang="0">
                    <a:pos x="T0" y="T1"/>
                  </a:cxn>
                  <a:cxn ang="0">
                    <a:pos x="T2" y="T3"/>
                  </a:cxn>
                  <a:cxn ang="0">
                    <a:pos x="T4" y="T5"/>
                  </a:cxn>
                  <a:cxn ang="0">
                    <a:pos x="T6" y="T7"/>
                  </a:cxn>
                  <a:cxn ang="0">
                    <a:pos x="T8" y="T9"/>
                  </a:cxn>
                </a:cxnLst>
                <a:rect l="0" t="0" r="r" b="b"/>
                <a:pathLst>
                  <a:path w="5" h="4">
                    <a:moveTo>
                      <a:pt x="2" y="1"/>
                    </a:moveTo>
                    <a:cubicBezTo>
                      <a:pt x="2" y="0"/>
                      <a:pt x="4" y="1"/>
                      <a:pt x="4" y="1"/>
                    </a:cubicBezTo>
                    <a:cubicBezTo>
                      <a:pt x="5" y="2"/>
                      <a:pt x="4" y="3"/>
                      <a:pt x="3" y="4"/>
                    </a:cubicBezTo>
                    <a:cubicBezTo>
                      <a:pt x="2" y="4"/>
                      <a:pt x="1" y="4"/>
                      <a:pt x="1" y="3"/>
                    </a:cubicBezTo>
                    <a:cubicBezTo>
                      <a:pt x="0" y="2"/>
                      <a:pt x="1" y="1"/>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62" name="Freeform 3347">
                <a:extLst>
                  <a:ext uri="{FF2B5EF4-FFF2-40B4-BE49-F238E27FC236}">
                    <a16:creationId xmlns:a16="http://schemas.microsoft.com/office/drawing/2014/main" id="{0F7748C9-48E7-A30D-7D7B-9C1702F592D8}"/>
                  </a:ext>
                </a:extLst>
              </p:cNvPr>
              <p:cNvSpPr>
                <a:spLocks/>
              </p:cNvSpPr>
              <p:nvPr/>
            </p:nvSpPr>
            <p:spPr bwMode="auto">
              <a:xfrm>
                <a:off x="10776675" y="2915893"/>
                <a:ext cx="24829" cy="33106"/>
              </a:xfrm>
              <a:custGeom>
                <a:avLst/>
                <a:gdLst>
                  <a:gd name="T0" fmla="*/ 1 w 4"/>
                  <a:gd name="T1" fmla="*/ 1 h 5"/>
                  <a:gd name="T2" fmla="*/ 4 w 4"/>
                  <a:gd name="T3" fmla="*/ 1 h 5"/>
                  <a:gd name="T4" fmla="*/ 3 w 4"/>
                  <a:gd name="T5" fmla="*/ 4 h 5"/>
                  <a:gd name="T6" fmla="*/ 0 w 4"/>
                  <a:gd name="T7" fmla="*/ 3 h 5"/>
                  <a:gd name="T8" fmla="*/ 1 w 4"/>
                  <a:gd name="T9" fmla="*/ 1 h 5"/>
                </a:gdLst>
                <a:ahLst/>
                <a:cxnLst>
                  <a:cxn ang="0">
                    <a:pos x="T0" y="T1"/>
                  </a:cxn>
                  <a:cxn ang="0">
                    <a:pos x="T2" y="T3"/>
                  </a:cxn>
                  <a:cxn ang="0">
                    <a:pos x="T4" y="T5"/>
                  </a:cxn>
                  <a:cxn ang="0">
                    <a:pos x="T6" y="T7"/>
                  </a:cxn>
                  <a:cxn ang="0">
                    <a:pos x="T8" y="T9"/>
                  </a:cxn>
                </a:cxnLst>
                <a:rect l="0" t="0" r="r" b="b"/>
                <a:pathLst>
                  <a:path w="4" h="5">
                    <a:moveTo>
                      <a:pt x="1" y="1"/>
                    </a:moveTo>
                    <a:cubicBezTo>
                      <a:pt x="2" y="0"/>
                      <a:pt x="3" y="1"/>
                      <a:pt x="4" y="1"/>
                    </a:cubicBezTo>
                    <a:cubicBezTo>
                      <a:pt x="4" y="2"/>
                      <a:pt x="4" y="4"/>
                      <a:pt x="3" y="4"/>
                    </a:cubicBezTo>
                    <a:cubicBezTo>
                      <a:pt x="2" y="5"/>
                      <a:pt x="1" y="4"/>
                      <a:pt x="0" y="3"/>
                    </a:cubicBezTo>
                    <a:cubicBezTo>
                      <a:pt x="0" y="2"/>
                      <a:pt x="0"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63" name="Freeform 3348">
                <a:extLst>
                  <a:ext uri="{FF2B5EF4-FFF2-40B4-BE49-F238E27FC236}">
                    <a16:creationId xmlns:a16="http://schemas.microsoft.com/office/drawing/2014/main" id="{0C3DB692-9820-9D70-229B-A11F7BB8A94A}"/>
                  </a:ext>
                </a:extLst>
              </p:cNvPr>
              <p:cNvSpPr>
                <a:spLocks/>
              </p:cNvSpPr>
              <p:nvPr/>
            </p:nvSpPr>
            <p:spPr bwMode="auto">
              <a:xfrm>
                <a:off x="10867716" y="2319990"/>
                <a:ext cx="33106" cy="24829"/>
              </a:xfrm>
              <a:custGeom>
                <a:avLst/>
                <a:gdLst>
                  <a:gd name="T0" fmla="*/ 2 w 5"/>
                  <a:gd name="T1" fmla="*/ 1 h 4"/>
                  <a:gd name="T2" fmla="*/ 4 w 5"/>
                  <a:gd name="T3" fmla="*/ 1 h 4"/>
                  <a:gd name="T4" fmla="*/ 3 w 5"/>
                  <a:gd name="T5" fmla="*/ 4 h 4"/>
                  <a:gd name="T6" fmla="*/ 1 w 5"/>
                  <a:gd name="T7" fmla="*/ 3 h 4"/>
                  <a:gd name="T8" fmla="*/ 2 w 5"/>
                  <a:gd name="T9" fmla="*/ 1 h 4"/>
                </a:gdLst>
                <a:ahLst/>
                <a:cxnLst>
                  <a:cxn ang="0">
                    <a:pos x="T0" y="T1"/>
                  </a:cxn>
                  <a:cxn ang="0">
                    <a:pos x="T2" y="T3"/>
                  </a:cxn>
                  <a:cxn ang="0">
                    <a:pos x="T4" y="T5"/>
                  </a:cxn>
                  <a:cxn ang="0">
                    <a:pos x="T6" y="T7"/>
                  </a:cxn>
                  <a:cxn ang="0">
                    <a:pos x="T8" y="T9"/>
                  </a:cxn>
                </a:cxnLst>
                <a:rect l="0" t="0" r="r" b="b"/>
                <a:pathLst>
                  <a:path w="5" h="4">
                    <a:moveTo>
                      <a:pt x="2" y="1"/>
                    </a:moveTo>
                    <a:cubicBezTo>
                      <a:pt x="3" y="0"/>
                      <a:pt x="4" y="1"/>
                      <a:pt x="4" y="1"/>
                    </a:cubicBezTo>
                    <a:cubicBezTo>
                      <a:pt x="5" y="2"/>
                      <a:pt x="4" y="4"/>
                      <a:pt x="3" y="4"/>
                    </a:cubicBezTo>
                    <a:cubicBezTo>
                      <a:pt x="3" y="4"/>
                      <a:pt x="1" y="4"/>
                      <a:pt x="1" y="3"/>
                    </a:cubicBezTo>
                    <a:cubicBezTo>
                      <a:pt x="0" y="2"/>
                      <a:pt x="1" y="1"/>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64" name="Freeform 3349">
                <a:extLst>
                  <a:ext uri="{FF2B5EF4-FFF2-40B4-BE49-F238E27FC236}">
                    <a16:creationId xmlns:a16="http://schemas.microsoft.com/office/drawing/2014/main" id="{73931403-EAEF-4AE6-4142-1C81096D18DF}"/>
                  </a:ext>
                </a:extLst>
              </p:cNvPr>
              <p:cNvSpPr>
                <a:spLocks/>
              </p:cNvSpPr>
              <p:nvPr/>
            </p:nvSpPr>
            <p:spPr bwMode="auto">
              <a:xfrm>
                <a:off x="10277330" y="2430342"/>
                <a:ext cx="27588" cy="33106"/>
              </a:xfrm>
              <a:custGeom>
                <a:avLst/>
                <a:gdLst>
                  <a:gd name="T0" fmla="*/ 1 w 4"/>
                  <a:gd name="T1" fmla="*/ 1 h 5"/>
                  <a:gd name="T2" fmla="*/ 4 w 4"/>
                  <a:gd name="T3" fmla="*/ 2 h 5"/>
                  <a:gd name="T4" fmla="*/ 3 w 4"/>
                  <a:gd name="T5" fmla="*/ 4 h 5"/>
                  <a:gd name="T6" fmla="*/ 1 w 4"/>
                  <a:gd name="T7" fmla="*/ 3 h 5"/>
                  <a:gd name="T8" fmla="*/ 1 w 4"/>
                  <a:gd name="T9" fmla="*/ 1 h 5"/>
                </a:gdLst>
                <a:ahLst/>
                <a:cxnLst>
                  <a:cxn ang="0">
                    <a:pos x="T0" y="T1"/>
                  </a:cxn>
                  <a:cxn ang="0">
                    <a:pos x="T2" y="T3"/>
                  </a:cxn>
                  <a:cxn ang="0">
                    <a:pos x="T4" y="T5"/>
                  </a:cxn>
                  <a:cxn ang="0">
                    <a:pos x="T6" y="T7"/>
                  </a:cxn>
                  <a:cxn ang="0">
                    <a:pos x="T8" y="T9"/>
                  </a:cxn>
                </a:cxnLst>
                <a:rect l="0" t="0" r="r" b="b"/>
                <a:pathLst>
                  <a:path w="4" h="5">
                    <a:moveTo>
                      <a:pt x="1" y="1"/>
                    </a:moveTo>
                    <a:cubicBezTo>
                      <a:pt x="2" y="0"/>
                      <a:pt x="3" y="1"/>
                      <a:pt x="4" y="2"/>
                    </a:cubicBezTo>
                    <a:cubicBezTo>
                      <a:pt x="4" y="3"/>
                      <a:pt x="4" y="4"/>
                      <a:pt x="3" y="4"/>
                    </a:cubicBezTo>
                    <a:cubicBezTo>
                      <a:pt x="2" y="5"/>
                      <a:pt x="1" y="4"/>
                      <a:pt x="1" y="3"/>
                    </a:cubicBezTo>
                    <a:cubicBezTo>
                      <a:pt x="0" y="2"/>
                      <a:pt x="0"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65" name="Freeform 3350">
                <a:extLst>
                  <a:ext uri="{FF2B5EF4-FFF2-40B4-BE49-F238E27FC236}">
                    <a16:creationId xmlns:a16="http://schemas.microsoft.com/office/drawing/2014/main" id="{87D31082-68E2-32F1-E361-4760D2FDF611}"/>
                  </a:ext>
                </a:extLst>
              </p:cNvPr>
              <p:cNvSpPr>
                <a:spLocks/>
              </p:cNvSpPr>
              <p:nvPr/>
            </p:nvSpPr>
            <p:spPr bwMode="auto">
              <a:xfrm>
                <a:off x="9995932" y="1834439"/>
                <a:ext cx="27588" cy="24829"/>
              </a:xfrm>
              <a:custGeom>
                <a:avLst/>
                <a:gdLst>
                  <a:gd name="T0" fmla="*/ 1 w 4"/>
                  <a:gd name="T1" fmla="*/ 0 h 4"/>
                  <a:gd name="T2" fmla="*/ 4 w 4"/>
                  <a:gd name="T3" fmla="*/ 1 h 4"/>
                  <a:gd name="T4" fmla="*/ 3 w 4"/>
                  <a:gd name="T5" fmla="*/ 4 h 4"/>
                  <a:gd name="T6" fmla="*/ 0 w 4"/>
                  <a:gd name="T7" fmla="*/ 3 h 4"/>
                  <a:gd name="T8" fmla="*/ 1 w 4"/>
                  <a:gd name="T9" fmla="*/ 0 h 4"/>
                </a:gdLst>
                <a:ahLst/>
                <a:cxnLst>
                  <a:cxn ang="0">
                    <a:pos x="T0" y="T1"/>
                  </a:cxn>
                  <a:cxn ang="0">
                    <a:pos x="T2" y="T3"/>
                  </a:cxn>
                  <a:cxn ang="0">
                    <a:pos x="T4" y="T5"/>
                  </a:cxn>
                  <a:cxn ang="0">
                    <a:pos x="T6" y="T7"/>
                  </a:cxn>
                  <a:cxn ang="0">
                    <a:pos x="T8" y="T9"/>
                  </a:cxn>
                </a:cxnLst>
                <a:rect l="0" t="0" r="r" b="b"/>
                <a:pathLst>
                  <a:path w="4" h="4">
                    <a:moveTo>
                      <a:pt x="1" y="0"/>
                    </a:moveTo>
                    <a:cubicBezTo>
                      <a:pt x="2" y="0"/>
                      <a:pt x="3" y="0"/>
                      <a:pt x="4" y="1"/>
                    </a:cubicBezTo>
                    <a:cubicBezTo>
                      <a:pt x="4" y="2"/>
                      <a:pt x="4" y="3"/>
                      <a:pt x="3" y="4"/>
                    </a:cubicBezTo>
                    <a:cubicBezTo>
                      <a:pt x="2" y="4"/>
                      <a:pt x="1" y="4"/>
                      <a:pt x="0" y="3"/>
                    </a:cubicBezTo>
                    <a:cubicBezTo>
                      <a:pt x="0" y="2"/>
                      <a:pt x="0"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grpSp>
      <p:sp>
        <p:nvSpPr>
          <p:cNvPr id="12" name="TextBox 11">
            <a:extLst>
              <a:ext uri="{FF2B5EF4-FFF2-40B4-BE49-F238E27FC236}">
                <a16:creationId xmlns:a16="http://schemas.microsoft.com/office/drawing/2014/main" id="{AEBA6478-0E4C-93D6-C0D2-0C37D5E1D646}"/>
              </a:ext>
            </a:extLst>
          </p:cNvPr>
          <p:cNvSpPr txBox="1"/>
          <p:nvPr/>
        </p:nvSpPr>
        <p:spPr>
          <a:xfrm>
            <a:off x="1427816" y="1399308"/>
            <a:ext cx="2668228" cy="246221"/>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srgbClr val="0044FF"/>
                </a:solidFill>
                <a:effectLst/>
                <a:uLnTx/>
                <a:uFillTx/>
                <a:latin typeface="Bahnschrift" panose="020B0502040204020203" pitchFamily="34" charset="0"/>
                <a:ea typeface="+mn-ea"/>
                <a:cs typeface="+mn-cs"/>
              </a:rPr>
              <a:t>Eshan </a:t>
            </a:r>
            <a:r>
              <a:rPr kumimoji="0" lang="en-US" sz="1000" b="1" i="0" u="none" strike="noStrike" kern="1200" cap="none" spc="0" normalizeH="0" baseline="0" noProof="0" dirty="0" err="1">
                <a:ln>
                  <a:noFill/>
                </a:ln>
                <a:solidFill>
                  <a:srgbClr val="0044FF"/>
                </a:solidFill>
                <a:effectLst/>
                <a:uLnTx/>
                <a:uFillTx/>
                <a:latin typeface="Bahnschrift" panose="020B0502040204020203" pitchFamily="34" charset="0"/>
                <a:ea typeface="+mn-ea"/>
                <a:cs typeface="+mn-cs"/>
              </a:rPr>
              <a:t>Rajabally</a:t>
            </a:r>
            <a:endParaRPr kumimoji="0" lang="en-US" sz="1000" b="1" i="0" u="none" strike="noStrike" kern="1200" cap="none" spc="0" normalizeH="0" baseline="0" noProof="0" dirty="0">
              <a:ln>
                <a:noFill/>
              </a:ln>
              <a:solidFill>
                <a:srgbClr val="0044FF"/>
              </a:solidFill>
              <a:effectLst/>
              <a:uLnTx/>
              <a:uFillTx/>
              <a:latin typeface="Bahnschrift" panose="020B0502040204020203" pitchFamily="34" charset="0"/>
              <a:ea typeface="+mn-ea"/>
              <a:cs typeface="+mn-cs"/>
            </a:endParaRPr>
          </a:p>
        </p:txBody>
      </p:sp>
      <p:sp>
        <p:nvSpPr>
          <p:cNvPr id="13" name="TextBox 12">
            <a:extLst>
              <a:ext uri="{FF2B5EF4-FFF2-40B4-BE49-F238E27FC236}">
                <a16:creationId xmlns:a16="http://schemas.microsoft.com/office/drawing/2014/main" id="{BBACCFA7-1DA1-A649-80C2-460EB73760FD}"/>
              </a:ext>
            </a:extLst>
          </p:cNvPr>
          <p:cNvSpPr txBox="1"/>
          <p:nvPr/>
        </p:nvSpPr>
        <p:spPr>
          <a:xfrm>
            <a:off x="490224" y="2453626"/>
            <a:ext cx="4348401" cy="1208023"/>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600"/>
              </a:spcAft>
              <a:buClrTx/>
              <a:buSzTx/>
              <a:buFontTx/>
              <a:buNone/>
              <a:tabLst/>
              <a:defRPr/>
            </a:pPr>
            <a:r>
              <a:rPr kumimoji="0" lang="en-US" sz="750" b="0" i="0" u="none" strike="noStrike" kern="1200" cap="none" spc="0" normalizeH="0" baseline="0" noProof="0" dirty="0">
                <a:ln>
                  <a:noFill/>
                </a:ln>
                <a:solidFill>
                  <a:prstClr val="black"/>
                </a:solidFill>
                <a:effectLst/>
                <a:uLnTx/>
                <a:uFillTx/>
                <a:latin typeface="Bahnschrift" panose="020B0502040204020203" pitchFamily="34" charset="0"/>
                <a:ea typeface="+mn-ea"/>
                <a:cs typeface="+mn-cs"/>
              </a:rPr>
              <a:t>I am BMT's Maritime Autonomy Technology Lead. I am a chartered engineer with over twenty years of experience in research and innovation, technology development, and demonstrator prototyping. I spent my earlier career working with the military air division of BAE Systems where my interest was sparked in artificial intelligence, developing an expert system to assess pilot performance in flight simulators.</a:t>
            </a:r>
          </a:p>
          <a:p>
            <a:pPr marL="0" marR="0" lvl="0" indent="0" algn="l" defTabSz="457200" rtl="0" eaLnBrk="1" fontAlgn="auto" latinLnBrk="0" hangingPunct="1">
              <a:lnSpc>
                <a:spcPct val="100000"/>
              </a:lnSpc>
              <a:spcBef>
                <a:spcPts val="0"/>
              </a:spcBef>
              <a:spcAft>
                <a:spcPts val="600"/>
              </a:spcAft>
              <a:buClrTx/>
              <a:buSzTx/>
              <a:buFontTx/>
              <a:buNone/>
              <a:tabLst/>
              <a:defRPr/>
            </a:pPr>
            <a:r>
              <a:rPr kumimoji="0" lang="en-US" sz="750" b="0" i="0" u="none" strike="noStrike" kern="1200" cap="none" spc="0" normalizeH="0" baseline="0" noProof="0" dirty="0">
                <a:ln>
                  <a:noFill/>
                </a:ln>
                <a:solidFill>
                  <a:prstClr val="black"/>
                </a:solidFill>
                <a:effectLst/>
                <a:uLnTx/>
                <a:uFillTx/>
                <a:latin typeface="Bahnschrift" panose="020B0502040204020203" pitchFamily="34" charset="0"/>
                <a:ea typeface="+mn-ea"/>
                <a:cs typeface="+mn-cs"/>
              </a:rPr>
              <a:t>Moving to Rolls Royce, I led their road-mapping towards the vision for commercial uncrewed shipping, and managed the subsequent development of several supporting technologies. This resulted in field-leading prototype demonstrators in autonomous navigation, remote engine room inspection, and machine situation awareness for collision avoidance.</a:t>
            </a:r>
          </a:p>
        </p:txBody>
      </p:sp>
      <p:sp>
        <p:nvSpPr>
          <p:cNvPr id="15" name="TextBox 14">
            <a:extLst>
              <a:ext uri="{FF2B5EF4-FFF2-40B4-BE49-F238E27FC236}">
                <a16:creationId xmlns:a16="http://schemas.microsoft.com/office/drawing/2014/main" id="{862F4F8F-6EA6-AFB1-8C5D-D727FC28C805}"/>
              </a:ext>
            </a:extLst>
          </p:cNvPr>
          <p:cNvSpPr txBox="1"/>
          <p:nvPr/>
        </p:nvSpPr>
        <p:spPr>
          <a:xfrm>
            <a:off x="1427816" y="1768640"/>
            <a:ext cx="2668228" cy="230832"/>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effectLst/>
                <a:uLnTx/>
                <a:uFillTx/>
                <a:latin typeface="Bahnschrift" panose="020B0502040204020203" pitchFamily="34" charset="0"/>
                <a:ea typeface="+mn-ea"/>
                <a:cs typeface="+mn-cs"/>
              </a:rPr>
              <a:t>Areas of expertise: </a:t>
            </a:r>
            <a:endParaRPr kumimoji="0" lang="en-US" sz="900" b="0" i="0" u="none" strike="noStrike" kern="1200" cap="none" spc="0" normalizeH="0" baseline="0" noProof="0" dirty="0">
              <a:ln>
                <a:noFill/>
              </a:ln>
              <a:effectLst/>
              <a:uLnTx/>
              <a:uFillTx/>
              <a:latin typeface="Bahnschrift" panose="020B0502040204020203" pitchFamily="34" charset="0"/>
              <a:ea typeface="+mn-ea"/>
              <a:cs typeface="+mn-cs"/>
            </a:endParaRPr>
          </a:p>
        </p:txBody>
      </p:sp>
      <p:sp>
        <p:nvSpPr>
          <p:cNvPr id="21" name="TextBox 20">
            <a:extLst>
              <a:ext uri="{FF2B5EF4-FFF2-40B4-BE49-F238E27FC236}">
                <a16:creationId xmlns:a16="http://schemas.microsoft.com/office/drawing/2014/main" id="{7CE1BFA8-1ECA-EFE4-850F-7558B3F3B34C}"/>
              </a:ext>
            </a:extLst>
          </p:cNvPr>
          <p:cNvSpPr txBox="1"/>
          <p:nvPr/>
        </p:nvSpPr>
        <p:spPr>
          <a:xfrm>
            <a:off x="490225" y="2260408"/>
            <a:ext cx="3413316" cy="223138"/>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850" b="0" i="0" u="none" strike="noStrike" kern="1200" cap="none" spc="0" normalizeH="0" baseline="0" noProof="0" dirty="0">
                <a:ln>
                  <a:noFill/>
                </a:ln>
                <a:effectLst/>
                <a:uLnTx/>
                <a:uFillTx/>
                <a:latin typeface="Bahnschrift" panose="020B0502040204020203" pitchFamily="34" charset="0"/>
                <a:ea typeface="+mn-ea"/>
                <a:cs typeface="+mn-cs"/>
                <a:hlinkClick r:id="rId4">
                  <a:extLst>
                    <a:ext uri="{A12FA001-AC4F-418D-AE19-62706E023703}">
                      <ahyp:hlinkClr xmlns:ahyp="http://schemas.microsoft.com/office/drawing/2018/hyperlinkcolor" val="tx"/>
                    </a:ext>
                  </a:extLst>
                </a:hlinkClick>
              </a:rPr>
              <a:t>Eshan.Rajabally@uk.bmt.org</a:t>
            </a:r>
            <a:endParaRPr kumimoji="0" lang="en-US" sz="850" b="0" i="0" u="none" strike="noStrike" kern="1200" cap="none" spc="0" normalizeH="0" baseline="0" noProof="0" dirty="0">
              <a:ln>
                <a:noFill/>
              </a:ln>
              <a:effectLst/>
              <a:uLnTx/>
              <a:uFillTx/>
              <a:latin typeface="Bahnschrift" panose="020B0502040204020203" pitchFamily="34" charset="0"/>
              <a:ea typeface="+mn-ea"/>
              <a:cs typeface="+mn-cs"/>
            </a:endParaRPr>
          </a:p>
        </p:txBody>
      </p:sp>
      <p:sp>
        <p:nvSpPr>
          <p:cNvPr id="19" name="Rectangle: Rounded Corners 18">
            <a:extLst>
              <a:ext uri="{FF2B5EF4-FFF2-40B4-BE49-F238E27FC236}">
                <a16:creationId xmlns:a16="http://schemas.microsoft.com/office/drawing/2014/main" id="{2BD2ADAA-B691-554C-B2C3-A1168A77199A}"/>
              </a:ext>
            </a:extLst>
          </p:cNvPr>
          <p:cNvSpPr/>
          <p:nvPr/>
        </p:nvSpPr>
        <p:spPr>
          <a:xfrm>
            <a:off x="2913615" y="2027636"/>
            <a:ext cx="1196636" cy="154179"/>
          </a:xfrm>
          <a:prstGeom prst="roundRect">
            <a:avLst>
              <a:gd name="adj" fmla="val 50000"/>
            </a:avLst>
          </a:prstGeom>
          <a:solidFill>
            <a:srgbClr val="ADD8E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IN" sz="800" dirty="0">
                <a:solidFill>
                  <a:schemeClr val="tx1"/>
                </a:solidFill>
                <a:latin typeface="Bahnschrift" panose="020B0502040204020203" pitchFamily="34" charset="0"/>
              </a:rPr>
              <a:t>Society &amp; technology</a:t>
            </a:r>
          </a:p>
        </p:txBody>
      </p:sp>
      <p:sp>
        <p:nvSpPr>
          <p:cNvPr id="2" name="TextBox 1">
            <a:extLst>
              <a:ext uri="{FF2B5EF4-FFF2-40B4-BE49-F238E27FC236}">
                <a16:creationId xmlns:a16="http://schemas.microsoft.com/office/drawing/2014/main" id="{7AC339B1-821A-1800-B820-97B31B0D69B7}"/>
              </a:ext>
            </a:extLst>
          </p:cNvPr>
          <p:cNvSpPr txBox="1"/>
          <p:nvPr/>
        </p:nvSpPr>
        <p:spPr>
          <a:xfrm>
            <a:off x="404812" y="299215"/>
            <a:ext cx="4537076" cy="400110"/>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IN" sz="2000" b="1" i="0" u="none" strike="noStrike" kern="1200" cap="none" spc="0" normalizeH="0" baseline="0" noProof="0" dirty="0">
                <a:ln>
                  <a:noFill/>
                </a:ln>
                <a:solidFill>
                  <a:prstClr val="white"/>
                </a:solidFill>
                <a:effectLst/>
                <a:uLnTx/>
                <a:uFillTx/>
                <a:latin typeface="Bahnschrift" panose="020B0502040204020203" pitchFamily="34" charset="0"/>
                <a:ea typeface="+mn-ea"/>
                <a:cs typeface="+mn-cs"/>
              </a:rPr>
              <a:t>Stakeholders</a:t>
            </a:r>
          </a:p>
        </p:txBody>
      </p:sp>
      <p:sp>
        <p:nvSpPr>
          <p:cNvPr id="4" name="Rectangle: Rounded Corners 3">
            <a:extLst>
              <a:ext uri="{FF2B5EF4-FFF2-40B4-BE49-F238E27FC236}">
                <a16:creationId xmlns:a16="http://schemas.microsoft.com/office/drawing/2014/main" id="{FF89F6DB-5B86-2A55-4C46-3D5D6AA14675}"/>
              </a:ext>
            </a:extLst>
          </p:cNvPr>
          <p:cNvSpPr/>
          <p:nvPr/>
        </p:nvSpPr>
        <p:spPr>
          <a:xfrm>
            <a:off x="1512751" y="2027636"/>
            <a:ext cx="1361602" cy="154179"/>
          </a:xfrm>
          <a:prstGeom prst="roundRect">
            <a:avLst>
              <a:gd name="adj" fmla="val 50000"/>
            </a:avLst>
          </a:prstGeom>
          <a:solidFill>
            <a:srgbClr val="FFC0CB"/>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IN" sz="800" dirty="0">
                <a:solidFill>
                  <a:prstClr val="black"/>
                </a:solidFill>
                <a:latin typeface="Bahnschrift" panose="020B0502040204020203" pitchFamily="34" charset="0"/>
              </a:rPr>
              <a:t>Human-centred Design</a:t>
            </a:r>
          </a:p>
        </p:txBody>
      </p:sp>
      <p:pic>
        <p:nvPicPr>
          <p:cNvPr id="170" name="Picture 169">
            <a:extLst>
              <a:ext uri="{FF2B5EF4-FFF2-40B4-BE49-F238E27FC236}">
                <a16:creationId xmlns:a16="http://schemas.microsoft.com/office/drawing/2014/main" id="{EEC38C83-6CFE-86C2-5F28-53DA3CE7B790}"/>
              </a:ext>
            </a:extLst>
          </p:cNvPr>
          <p:cNvPicPr>
            <a:picLocks noChangeAspect="1"/>
          </p:cNvPicPr>
          <p:nvPr/>
        </p:nvPicPr>
        <p:blipFill rotWithShape="1">
          <a:blip r:embed="rId5">
            <a:extLst>
              <a:ext uri="{28A0092B-C50C-407E-A947-70E740481C1C}">
                <a14:useLocalDpi xmlns:a14="http://schemas.microsoft.com/office/drawing/2010/main" val="0"/>
              </a:ext>
            </a:extLst>
          </a:blip>
          <a:srcRect l="1837" t="1225" r="2402" b="3014"/>
          <a:stretch/>
        </p:blipFill>
        <p:spPr>
          <a:xfrm>
            <a:off x="610409" y="1435348"/>
            <a:ext cx="742138" cy="742138"/>
          </a:xfrm>
          <a:custGeom>
            <a:avLst/>
            <a:gdLst>
              <a:gd name="connsiteX0" fmla="*/ 371069 w 742138"/>
              <a:gd name="connsiteY0" fmla="*/ 0 h 742138"/>
              <a:gd name="connsiteX1" fmla="*/ 742138 w 742138"/>
              <a:gd name="connsiteY1" fmla="*/ 371069 h 742138"/>
              <a:gd name="connsiteX2" fmla="*/ 371069 w 742138"/>
              <a:gd name="connsiteY2" fmla="*/ 742138 h 742138"/>
              <a:gd name="connsiteX3" fmla="*/ 0 w 742138"/>
              <a:gd name="connsiteY3" fmla="*/ 371069 h 742138"/>
              <a:gd name="connsiteX4" fmla="*/ 371069 w 742138"/>
              <a:gd name="connsiteY4" fmla="*/ 0 h 7421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2138" h="742138">
                <a:moveTo>
                  <a:pt x="371069" y="0"/>
                </a:moveTo>
                <a:cubicBezTo>
                  <a:pt x="576004" y="0"/>
                  <a:pt x="742138" y="166134"/>
                  <a:pt x="742138" y="371069"/>
                </a:cubicBezTo>
                <a:cubicBezTo>
                  <a:pt x="742138" y="576006"/>
                  <a:pt x="576004" y="742138"/>
                  <a:pt x="371069" y="742138"/>
                </a:cubicBezTo>
                <a:cubicBezTo>
                  <a:pt x="166134" y="742138"/>
                  <a:pt x="0" y="576006"/>
                  <a:pt x="0" y="371069"/>
                </a:cubicBezTo>
                <a:cubicBezTo>
                  <a:pt x="0" y="166134"/>
                  <a:pt x="166134" y="0"/>
                  <a:pt x="371069" y="0"/>
                </a:cubicBezTo>
                <a:close/>
              </a:path>
            </a:pathLst>
          </a:custGeom>
        </p:spPr>
      </p:pic>
      <p:sp>
        <p:nvSpPr>
          <p:cNvPr id="171" name="Rectangle: Rounded Corners 170">
            <a:extLst>
              <a:ext uri="{FF2B5EF4-FFF2-40B4-BE49-F238E27FC236}">
                <a16:creationId xmlns:a16="http://schemas.microsoft.com/office/drawing/2014/main" id="{05F64027-7997-4328-7016-523C79C93B70}"/>
              </a:ext>
            </a:extLst>
          </p:cNvPr>
          <p:cNvSpPr/>
          <p:nvPr/>
        </p:nvSpPr>
        <p:spPr>
          <a:xfrm>
            <a:off x="425450" y="4249544"/>
            <a:ext cx="4516438" cy="2435095"/>
          </a:xfrm>
          <a:prstGeom prst="roundRect">
            <a:avLst>
              <a:gd name="adj" fmla="val 4168"/>
            </a:avLst>
          </a:prstGeom>
          <a:solidFill>
            <a:srgbClr val="0044FF">
              <a:alpha val="5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prstClr val="white"/>
              </a:solidFill>
              <a:effectLst/>
              <a:uLnTx/>
              <a:uFillTx/>
              <a:latin typeface="Aptos" panose="02110004020202020204"/>
              <a:ea typeface="+mn-ea"/>
              <a:cs typeface="+mn-cs"/>
            </a:endParaRPr>
          </a:p>
        </p:txBody>
      </p:sp>
      <p:sp>
        <p:nvSpPr>
          <p:cNvPr id="172" name="TextBox 171">
            <a:extLst>
              <a:ext uri="{FF2B5EF4-FFF2-40B4-BE49-F238E27FC236}">
                <a16:creationId xmlns:a16="http://schemas.microsoft.com/office/drawing/2014/main" id="{CA6B3715-C5AD-7ED0-EA8C-BD6A78C495AA}"/>
              </a:ext>
            </a:extLst>
          </p:cNvPr>
          <p:cNvSpPr txBox="1"/>
          <p:nvPr/>
        </p:nvSpPr>
        <p:spPr>
          <a:xfrm>
            <a:off x="1427816" y="4289854"/>
            <a:ext cx="2668228" cy="246221"/>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srgbClr val="0044FF"/>
                </a:solidFill>
                <a:effectLst/>
                <a:uLnTx/>
                <a:uFillTx/>
                <a:latin typeface="Bahnschrift" panose="020B0502040204020203" pitchFamily="34" charset="0"/>
                <a:ea typeface="+mn-ea"/>
                <a:cs typeface="+mn-cs"/>
              </a:rPr>
              <a:t>Professor Gina Neff</a:t>
            </a:r>
          </a:p>
        </p:txBody>
      </p:sp>
      <p:sp>
        <p:nvSpPr>
          <p:cNvPr id="173" name="TextBox 172">
            <a:extLst>
              <a:ext uri="{FF2B5EF4-FFF2-40B4-BE49-F238E27FC236}">
                <a16:creationId xmlns:a16="http://schemas.microsoft.com/office/drawing/2014/main" id="{0B68C8B3-5D4C-6CCC-9DB1-7E6A3867FC38}"/>
              </a:ext>
            </a:extLst>
          </p:cNvPr>
          <p:cNvSpPr txBox="1"/>
          <p:nvPr/>
        </p:nvSpPr>
        <p:spPr>
          <a:xfrm>
            <a:off x="490224" y="5344172"/>
            <a:ext cx="4348401" cy="1323439"/>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600"/>
              </a:spcAft>
              <a:buClrTx/>
              <a:buSzTx/>
              <a:buFontTx/>
              <a:buNone/>
              <a:tabLst/>
              <a:defRPr/>
            </a:pPr>
            <a:r>
              <a:rPr kumimoji="0" lang="en-IN" sz="750" b="0" i="0" u="none" strike="noStrike" kern="1200" cap="none" spc="0" normalizeH="0" baseline="0" noProof="0" dirty="0">
                <a:ln>
                  <a:noFill/>
                </a:ln>
                <a:solidFill>
                  <a:prstClr val="black"/>
                </a:solidFill>
                <a:effectLst/>
                <a:uLnTx/>
                <a:uFillTx/>
                <a:latin typeface="Bahnschrift" panose="020B0502040204020203" pitchFamily="34" charset="0"/>
                <a:ea typeface="+mn-ea"/>
                <a:cs typeface="+mn-cs"/>
              </a:rPr>
              <a:t>I am the Executive Director of the Minderoo Centre for Technology &amp; Democracy at the University of Cambridge. I am on the executive leadership team and chair of the strategy group for UKRI Responsible Ai UK (</a:t>
            </a:r>
            <a:r>
              <a:rPr kumimoji="0" lang="en-IN" sz="750" b="0" i="0" u="none" strike="noStrike" kern="1200" cap="none" spc="0" normalizeH="0" baseline="0" noProof="0" dirty="0" err="1">
                <a:ln>
                  <a:noFill/>
                </a:ln>
                <a:solidFill>
                  <a:prstClr val="black"/>
                </a:solidFill>
                <a:effectLst/>
                <a:uLnTx/>
                <a:uFillTx/>
                <a:latin typeface="Bahnschrift" panose="020B0502040204020203" pitchFamily="34" charset="0"/>
                <a:ea typeface="+mn-ea"/>
                <a:cs typeface="+mn-cs"/>
              </a:rPr>
              <a:t>RAi</a:t>
            </a:r>
            <a:r>
              <a:rPr kumimoji="0" lang="en-IN" sz="750" b="0" i="0" u="none" strike="noStrike" kern="1200" cap="none" spc="0" normalizeH="0" baseline="0" noProof="0" dirty="0">
                <a:ln>
                  <a:noFill/>
                </a:ln>
                <a:solidFill>
                  <a:prstClr val="black"/>
                </a:solidFill>
                <a:effectLst/>
                <a:uLnTx/>
                <a:uFillTx/>
                <a:latin typeface="Bahnschrift" panose="020B0502040204020203" pitchFamily="34" charset="0"/>
                <a:ea typeface="+mn-ea"/>
                <a:cs typeface="+mn-cs"/>
              </a:rPr>
              <a:t>) and associate director of the ESRC Digital Good Network. I am a member of the Strategic Advisory Network for ESRC, where I also provides assurance for ESRC doctoral training requirements, and I serve on the board of directors for the (US) Social Science Research Council. I also sit on the board of trustees for the Institute for the Future of Work. I was awarded the 2019 University of Oxford Social Science Division Teaching Excellence Award for Excellence in Doctoral Supervision for my work leading the DPhil at the Oxford Internet Institute. </a:t>
            </a:r>
          </a:p>
          <a:p>
            <a:pPr marL="0" marR="0" lvl="0" indent="0" algn="l" defTabSz="457200" rtl="0" eaLnBrk="1" fontAlgn="auto" latinLnBrk="0" hangingPunct="1">
              <a:lnSpc>
                <a:spcPct val="100000"/>
              </a:lnSpc>
              <a:spcBef>
                <a:spcPts val="0"/>
              </a:spcBef>
              <a:spcAft>
                <a:spcPts val="600"/>
              </a:spcAft>
              <a:buClrTx/>
              <a:buSzTx/>
              <a:buFontTx/>
              <a:buNone/>
              <a:tabLst/>
              <a:defRPr/>
            </a:pPr>
            <a:r>
              <a:rPr kumimoji="0" lang="en-IN" sz="750" b="0" i="0" u="none" strike="noStrike" kern="1200" cap="none" spc="0" normalizeH="0" baseline="0" noProof="0" dirty="0">
                <a:ln>
                  <a:noFill/>
                </a:ln>
                <a:solidFill>
                  <a:prstClr val="black"/>
                </a:solidFill>
                <a:effectLst/>
                <a:uLnTx/>
                <a:uFillTx/>
                <a:latin typeface="Bahnschrift" panose="020B0502040204020203" pitchFamily="34" charset="0"/>
                <a:ea typeface="+mn-ea"/>
                <a:cs typeface="+mn-cs"/>
              </a:rPr>
              <a:t>I led the team that won the 2021 Webby for the best educational website on the Internet, for the A to Z of AI, which has reached over 1 million people in 17 different languages.</a:t>
            </a:r>
            <a:endParaRPr kumimoji="0" lang="en-US" sz="750" b="0" i="0" u="none" strike="noStrike" kern="1200" cap="none" spc="0" normalizeH="0" baseline="0" noProof="0" dirty="0">
              <a:ln>
                <a:noFill/>
              </a:ln>
              <a:solidFill>
                <a:prstClr val="black"/>
              </a:solidFill>
              <a:effectLst/>
              <a:uLnTx/>
              <a:uFillTx/>
              <a:latin typeface="Bahnschrift" panose="020B0502040204020203" pitchFamily="34" charset="0"/>
              <a:ea typeface="+mn-ea"/>
              <a:cs typeface="+mn-cs"/>
            </a:endParaRPr>
          </a:p>
        </p:txBody>
      </p:sp>
      <p:sp>
        <p:nvSpPr>
          <p:cNvPr id="174" name="TextBox 173">
            <a:extLst>
              <a:ext uri="{FF2B5EF4-FFF2-40B4-BE49-F238E27FC236}">
                <a16:creationId xmlns:a16="http://schemas.microsoft.com/office/drawing/2014/main" id="{F9061113-7A04-884E-A6F2-D6D9CBE62E54}"/>
              </a:ext>
            </a:extLst>
          </p:cNvPr>
          <p:cNvSpPr txBox="1"/>
          <p:nvPr/>
        </p:nvSpPr>
        <p:spPr>
          <a:xfrm>
            <a:off x="1427816" y="4659186"/>
            <a:ext cx="2668228" cy="230832"/>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effectLst/>
                <a:uLnTx/>
                <a:uFillTx/>
                <a:latin typeface="Bahnschrift" panose="020B0502040204020203" pitchFamily="34" charset="0"/>
                <a:ea typeface="+mn-ea"/>
                <a:cs typeface="+mn-cs"/>
              </a:rPr>
              <a:t>Areas of expertise: </a:t>
            </a:r>
            <a:endParaRPr kumimoji="0" lang="en-US" sz="900" b="0" i="0" u="none" strike="noStrike" kern="1200" cap="none" spc="0" normalizeH="0" baseline="0" noProof="0" dirty="0">
              <a:ln>
                <a:noFill/>
              </a:ln>
              <a:effectLst/>
              <a:uLnTx/>
              <a:uFillTx/>
              <a:latin typeface="Bahnschrift" panose="020B0502040204020203" pitchFamily="34" charset="0"/>
              <a:ea typeface="+mn-ea"/>
              <a:cs typeface="+mn-cs"/>
            </a:endParaRPr>
          </a:p>
        </p:txBody>
      </p:sp>
      <p:sp>
        <p:nvSpPr>
          <p:cNvPr id="175" name="TextBox 174">
            <a:extLst>
              <a:ext uri="{FF2B5EF4-FFF2-40B4-BE49-F238E27FC236}">
                <a16:creationId xmlns:a16="http://schemas.microsoft.com/office/drawing/2014/main" id="{AEE123E6-FC7A-515F-421D-752FD72B899E}"/>
              </a:ext>
            </a:extLst>
          </p:cNvPr>
          <p:cNvSpPr txBox="1"/>
          <p:nvPr/>
        </p:nvSpPr>
        <p:spPr>
          <a:xfrm>
            <a:off x="490225" y="5150954"/>
            <a:ext cx="3413316" cy="223138"/>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850" b="0" i="0" u="none" strike="noStrike" kern="1200" cap="none" spc="0" normalizeH="0" baseline="0" noProof="0" dirty="0">
                <a:ln>
                  <a:noFill/>
                </a:ln>
                <a:effectLst/>
                <a:uLnTx/>
                <a:uFillTx/>
                <a:latin typeface="Bahnschrift" panose="020B0502040204020203" pitchFamily="34" charset="0"/>
                <a:ea typeface="+mn-ea"/>
                <a:cs typeface="+mn-cs"/>
                <a:hlinkClick r:id="rId6">
                  <a:extLst>
                    <a:ext uri="{A12FA001-AC4F-418D-AE19-62706E023703}">
                      <ahyp:hlinkClr xmlns:ahyp="http://schemas.microsoft.com/office/drawing/2018/hyperlinkcolor" val="tx"/>
                    </a:ext>
                  </a:extLst>
                </a:hlinkClick>
              </a:rPr>
              <a:t>gsn23@cam.ac.uk</a:t>
            </a:r>
            <a:endParaRPr kumimoji="0" lang="en-US" sz="850" b="0" i="0" u="none" strike="noStrike" kern="1200" cap="none" spc="0" normalizeH="0" baseline="0" noProof="0" dirty="0">
              <a:ln>
                <a:noFill/>
              </a:ln>
              <a:effectLst/>
              <a:uLnTx/>
              <a:uFillTx/>
              <a:latin typeface="Bahnschrift" panose="020B0502040204020203" pitchFamily="34" charset="0"/>
              <a:ea typeface="+mn-ea"/>
              <a:cs typeface="+mn-cs"/>
            </a:endParaRPr>
          </a:p>
        </p:txBody>
      </p:sp>
      <p:sp>
        <p:nvSpPr>
          <p:cNvPr id="176" name="Rectangle: Rounded Corners 175">
            <a:extLst>
              <a:ext uri="{FF2B5EF4-FFF2-40B4-BE49-F238E27FC236}">
                <a16:creationId xmlns:a16="http://schemas.microsoft.com/office/drawing/2014/main" id="{7A6BC9FB-F3B6-60F1-9C4A-D7A06D1BB03F}"/>
              </a:ext>
            </a:extLst>
          </p:cNvPr>
          <p:cNvSpPr/>
          <p:nvPr/>
        </p:nvSpPr>
        <p:spPr>
          <a:xfrm>
            <a:off x="1512752" y="4918182"/>
            <a:ext cx="1196636" cy="154179"/>
          </a:xfrm>
          <a:prstGeom prst="roundRect">
            <a:avLst>
              <a:gd name="adj" fmla="val 50000"/>
            </a:avLst>
          </a:prstGeom>
          <a:solidFill>
            <a:schemeClr val="accent5"/>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IN" sz="800" dirty="0">
                <a:solidFill>
                  <a:schemeClr val="bg1"/>
                </a:solidFill>
                <a:latin typeface="Bahnschrift" panose="020B0502040204020203" pitchFamily="34" charset="0"/>
              </a:rPr>
              <a:t>Policy &amp; regulation</a:t>
            </a:r>
          </a:p>
        </p:txBody>
      </p:sp>
      <p:sp>
        <p:nvSpPr>
          <p:cNvPr id="177" name="Rectangle: Rounded Corners 176">
            <a:extLst>
              <a:ext uri="{FF2B5EF4-FFF2-40B4-BE49-F238E27FC236}">
                <a16:creationId xmlns:a16="http://schemas.microsoft.com/office/drawing/2014/main" id="{D3E7DC05-1091-6FD6-924C-F70E441274CA}"/>
              </a:ext>
            </a:extLst>
          </p:cNvPr>
          <p:cNvSpPr/>
          <p:nvPr/>
        </p:nvSpPr>
        <p:spPr>
          <a:xfrm>
            <a:off x="2741952" y="4918182"/>
            <a:ext cx="1196636" cy="154179"/>
          </a:xfrm>
          <a:prstGeom prst="roundRect">
            <a:avLst>
              <a:gd name="adj" fmla="val 50000"/>
            </a:avLst>
          </a:prstGeom>
          <a:solidFill>
            <a:srgbClr val="ADD8E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IN" sz="800" dirty="0">
                <a:solidFill>
                  <a:schemeClr val="tx1"/>
                </a:solidFill>
                <a:latin typeface="Bahnschrift" panose="020B0502040204020203" pitchFamily="34" charset="0"/>
              </a:rPr>
              <a:t>Society &amp; technology</a:t>
            </a:r>
          </a:p>
        </p:txBody>
      </p:sp>
      <p:sp>
        <p:nvSpPr>
          <p:cNvPr id="178" name="Freeform: Shape 177">
            <a:extLst>
              <a:ext uri="{FF2B5EF4-FFF2-40B4-BE49-F238E27FC236}">
                <a16:creationId xmlns:a16="http://schemas.microsoft.com/office/drawing/2014/main" id="{BCC0030A-0ED0-8BED-B7AB-5BC8EF60C286}"/>
              </a:ext>
            </a:extLst>
          </p:cNvPr>
          <p:cNvSpPr/>
          <p:nvPr/>
        </p:nvSpPr>
        <p:spPr>
          <a:xfrm>
            <a:off x="610409" y="4325894"/>
            <a:ext cx="742138" cy="742138"/>
          </a:xfrm>
          <a:custGeom>
            <a:avLst/>
            <a:gdLst>
              <a:gd name="connsiteX0" fmla="*/ 371069 w 742138"/>
              <a:gd name="connsiteY0" fmla="*/ 0 h 742138"/>
              <a:gd name="connsiteX1" fmla="*/ 742138 w 742138"/>
              <a:gd name="connsiteY1" fmla="*/ 371069 h 742138"/>
              <a:gd name="connsiteX2" fmla="*/ 371069 w 742138"/>
              <a:gd name="connsiteY2" fmla="*/ 742138 h 742138"/>
              <a:gd name="connsiteX3" fmla="*/ 0 w 742138"/>
              <a:gd name="connsiteY3" fmla="*/ 371069 h 742138"/>
              <a:gd name="connsiteX4" fmla="*/ 371069 w 742138"/>
              <a:gd name="connsiteY4" fmla="*/ 0 h 7421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2138" h="742138">
                <a:moveTo>
                  <a:pt x="371069" y="0"/>
                </a:moveTo>
                <a:cubicBezTo>
                  <a:pt x="576004" y="0"/>
                  <a:pt x="742138" y="166134"/>
                  <a:pt x="742138" y="371069"/>
                </a:cubicBezTo>
                <a:cubicBezTo>
                  <a:pt x="742138" y="576006"/>
                  <a:pt x="576004" y="742138"/>
                  <a:pt x="371069" y="742138"/>
                </a:cubicBezTo>
                <a:cubicBezTo>
                  <a:pt x="166134" y="742138"/>
                  <a:pt x="0" y="576006"/>
                  <a:pt x="0" y="371069"/>
                </a:cubicBezTo>
                <a:cubicBezTo>
                  <a:pt x="0" y="166134"/>
                  <a:pt x="166134" y="0"/>
                  <a:pt x="371069" y="0"/>
                </a:cubicBezTo>
                <a:close/>
              </a:path>
            </a:pathLst>
          </a:custGeom>
          <a:blipFill dpi="0" rotWithShape="1">
            <a:blip r:embed="rId7" cstate="print">
              <a:extLst>
                <a:ext uri="{28A0092B-C50C-407E-A947-70E740481C1C}">
                  <a14:useLocalDpi xmlns:a14="http://schemas.microsoft.com/office/drawing/2010/main" val="0"/>
                </a:ext>
              </a:extLst>
            </a:blip>
            <a:srcRect/>
            <a:stretch>
              <a:fillRect l="-3637" t="-5029" r="-3385" b="-16307"/>
            </a:stretch>
          </a:blipFill>
          <a:ln>
            <a:no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en-IN" dirty="0"/>
          </a:p>
        </p:txBody>
      </p:sp>
      <p:sp>
        <p:nvSpPr>
          <p:cNvPr id="180" name="Slide Number Placeholder 6">
            <a:extLst>
              <a:ext uri="{FF2B5EF4-FFF2-40B4-BE49-F238E27FC236}">
                <a16:creationId xmlns:a16="http://schemas.microsoft.com/office/drawing/2014/main" id="{8691BB11-4B40-424E-8004-2333FB425CC6}"/>
              </a:ext>
            </a:extLst>
          </p:cNvPr>
          <p:cNvSpPr>
            <a:spLocks noGrp="1"/>
          </p:cNvSpPr>
          <p:nvPr>
            <p:ph type="sldNum" sz="quarter" idx="12"/>
          </p:nvPr>
        </p:nvSpPr>
        <p:spPr>
          <a:xfrm>
            <a:off x="4586678" y="7219068"/>
            <a:ext cx="355210" cy="188208"/>
          </a:xfrm>
        </p:spPr>
        <p:txBody>
          <a:bodyPr/>
          <a:lstStyle/>
          <a:p>
            <a:fld id="{BBD8116C-255A-44AF-97AC-4E39B80E4E22}" type="slidenum">
              <a:rPr lang="en-IN" sz="800" smtClean="0">
                <a:solidFill>
                  <a:schemeClr val="tx1"/>
                </a:solidFill>
                <a:latin typeface="Bahnschrift" panose="020B0502040204020203" pitchFamily="34" charset="0"/>
              </a:rPr>
              <a:t>11</a:t>
            </a:fld>
            <a:endParaRPr lang="en-IN" sz="800">
              <a:solidFill>
                <a:schemeClr val="tx1"/>
              </a:solidFill>
              <a:latin typeface="Bahnschrift" panose="020B0502040204020203" pitchFamily="34" charset="0"/>
            </a:endParaRPr>
          </a:p>
        </p:txBody>
      </p:sp>
      <p:sp>
        <p:nvSpPr>
          <p:cNvPr id="5" name="TextBox 4">
            <a:extLst>
              <a:ext uri="{FF2B5EF4-FFF2-40B4-BE49-F238E27FC236}">
                <a16:creationId xmlns:a16="http://schemas.microsoft.com/office/drawing/2014/main" id="{1261F457-33F6-E59B-8027-8F5CB76E7AD0}"/>
              </a:ext>
            </a:extLst>
          </p:cNvPr>
          <p:cNvSpPr txBox="1"/>
          <p:nvPr/>
        </p:nvSpPr>
        <p:spPr>
          <a:xfrm>
            <a:off x="490225" y="6752995"/>
            <a:ext cx="450328" cy="107722"/>
          </a:xfrm>
          <a:prstGeom prst="rect">
            <a:avLst/>
          </a:prstGeom>
          <a:noFill/>
        </p:spPr>
        <p:txBody>
          <a:bodyPr wrap="square" tIns="0" bIns="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700" b="1" i="0" u="none" strike="noStrike" kern="1200" cap="none" spc="0" normalizeH="0" baseline="0" noProof="0" dirty="0">
                <a:ln>
                  <a:noFill/>
                </a:ln>
                <a:effectLst/>
                <a:uLnTx/>
                <a:uFillTx/>
                <a:latin typeface="Bahnschrift" panose="020B0502040204020203" pitchFamily="34" charset="0"/>
                <a:ea typeface="+mn-ea"/>
                <a:cs typeface="+mn-cs"/>
              </a:rPr>
              <a:t>Notes</a:t>
            </a:r>
          </a:p>
        </p:txBody>
      </p:sp>
      <p:sp>
        <p:nvSpPr>
          <p:cNvPr id="8" name="TextBox 7">
            <a:extLst>
              <a:ext uri="{FF2B5EF4-FFF2-40B4-BE49-F238E27FC236}">
                <a16:creationId xmlns:a16="http://schemas.microsoft.com/office/drawing/2014/main" id="{4921C65F-FF87-F108-B95F-DA3181893239}"/>
              </a:ext>
            </a:extLst>
          </p:cNvPr>
          <p:cNvSpPr txBox="1"/>
          <p:nvPr/>
        </p:nvSpPr>
        <p:spPr>
          <a:xfrm>
            <a:off x="490225" y="3791895"/>
            <a:ext cx="450328" cy="107722"/>
          </a:xfrm>
          <a:prstGeom prst="rect">
            <a:avLst/>
          </a:prstGeom>
          <a:noFill/>
        </p:spPr>
        <p:txBody>
          <a:bodyPr wrap="square" tIns="0" bIns="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700" b="1" i="0" u="none" strike="noStrike" kern="1200" cap="none" spc="0" normalizeH="0" baseline="0" noProof="0" dirty="0">
                <a:ln>
                  <a:noFill/>
                </a:ln>
                <a:effectLst/>
                <a:uLnTx/>
                <a:uFillTx/>
                <a:latin typeface="Bahnschrift" panose="020B0502040204020203" pitchFamily="34" charset="0"/>
                <a:ea typeface="+mn-ea"/>
                <a:cs typeface="+mn-cs"/>
              </a:rPr>
              <a:t>Notes</a:t>
            </a:r>
          </a:p>
        </p:txBody>
      </p:sp>
    </p:spTree>
    <p:custDataLst>
      <p:tags r:id="rId1"/>
    </p:custDataLst>
    <p:extLst>
      <p:ext uri="{BB962C8B-B14F-4D97-AF65-F5344CB8AC3E}">
        <p14:creationId xmlns:p14="http://schemas.microsoft.com/office/powerpoint/2010/main" val="1216299098"/>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Freeform 586">
            <a:extLst>
              <a:ext uri="{FF2B5EF4-FFF2-40B4-BE49-F238E27FC236}">
                <a16:creationId xmlns:a16="http://schemas.microsoft.com/office/drawing/2014/main" id="{3FF624E8-051B-BC7B-A4C1-6AC29508D9E7}"/>
              </a:ext>
            </a:extLst>
          </p:cNvPr>
          <p:cNvSpPr>
            <a:spLocks noEditPoints="1"/>
          </p:cNvSpPr>
          <p:nvPr/>
        </p:nvSpPr>
        <p:spPr bwMode="auto">
          <a:xfrm>
            <a:off x="2987829" y="3627173"/>
            <a:ext cx="5429717" cy="5162536"/>
          </a:xfrm>
          <a:custGeom>
            <a:avLst/>
            <a:gdLst>
              <a:gd name="T0" fmla="*/ 5177 w 9862"/>
              <a:gd name="T1" fmla="*/ 8398 h 9379"/>
              <a:gd name="T2" fmla="*/ 8706 w 9862"/>
              <a:gd name="T3" fmla="*/ 2345 h 9379"/>
              <a:gd name="T4" fmla="*/ 1744 w 9862"/>
              <a:gd name="T5" fmla="*/ 1006 h 9379"/>
              <a:gd name="T6" fmla="*/ 2329 w 9862"/>
              <a:gd name="T7" fmla="*/ 7373 h 9379"/>
              <a:gd name="T8" fmla="*/ 2037 w 9862"/>
              <a:gd name="T9" fmla="*/ 4529 h 9379"/>
              <a:gd name="T10" fmla="*/ 3196 w 9862"/>
              <a:gd name="T11" fmla="*/ 6530 h 9379"/>
              <a:gd name="T12" fmla="*/ 5516 w 9862"/>
              <a:gd name="T13" fmla="*/ 7534 h 9379"/>
              <a:gd name="T14" fmla="*/ 6387 w 9862"/>
              <a:gd name="T15" fmla="*/ 6415 h 9379"/>
              <a:gd name="T16" fmla="*/ 8414 w 9862"/>
              <a:gd name="T17" fmla="*/ 3524 h 9379"/>
              <a:gd name="T18" fmla="*/ 7482 w 9862"/>
              <a:gd name="T19" fmla="*/ 1678 h 9379"/>
              <a:gd name="T20" fmla="*/ 6088 w 9862"/>
              <a:gd name="T21" fmla="*/ 512 h 9379"/>
              <a:gd name="T22" fmla="*/ 3191 w 9862"/>
              <a:gd name="T23" fmla="*/ 3189 h 9379"/>
              <a:gd name="T24" fmla="*/ 2940 w 9862"/>
              <a:gd name="T25" fmla="*/ 4355 h 9379"/>
              <a:gd name="T26" fmla="*/ 2906 w 9862"/>
              <a:gd name="T27" fmla="*/ 2295 h 9379"/>
              <a:gd name="T28" fmla="*/ 4014 w 9862"/>
              <a:gd name="T29" fmla="*/ 4332 h 9379"/>
              <a:gd name="T30" fmla="*/ 3782 w 9862"/>
              <a:gd name="T31" fmla="*/ 5193 h 9379"/>
              <a:gd name="T32" fmla="*/ 5743 w 9862"/>
              <a:gd name="T33" fmla="*/ 2685 h 9379"/>
              <a:gd name="T34" fmla="*/ 5807 w 9862"/>
              <a:gd name="T35" fmla="*/ 3692 h 9379"/>
              <a:gd name="T36" fmla="*/ 5227 w 9862"/>
              <a:gd name="T37" fmla="*/ 4393 h 9379"/>
              <a:gd name="T38" fmla="*/ 4696 w 9862"/>
              <a:gd name="T39" fmla="*/ 3350 h 9379"/>
              <a:gd name="T40" fmla="*/ 3774 w 9862"/>
              <a:gd name="T41" fmla="*/ 2513 h 9379"/>
              <a:gd name="T42" fmla="*/ 4068 w 9862"/>
              <a:gd name="T43" fmla="*/ 5022 h 9379"/>
              <a:gd name="T44" fmla="*/ 4068 w 9862"/>
              <a:gd name="T45" fmla="*/ 2386 h 9379"/>
              <a:gd name="T46" fmla="*/ 4687 w 9862"/>
              <a:gd name="T47" fmla="*/ 3320 h 9379"/>
              <a:gd name="T48" fmla="*/ 4648 w 9862"/>
              <a:gd name="T49" fmla="*/ 5994 h 9379"/>
              <a:gd name="T50" fmla="*/ 3509 w 9862"/>
              <a:gd name="T51" fmla="*/ 3331 h 9379"/>
              <a:gd name="T52" fmla="*/ 4930 w 9862"/>
              <a:gd name="T53" fmla="*/ 2513 h 9379"/>
              <a:gd name="T54" fmla="*/ 5807 w 9862"/>
              <a:gd name="T55" fmla="*/ 2011 h 9379"/>
              <a:gd name="T56" fmla="*/ 6432 w 9862"/>
              <a:gd name="T57" fmla="*/ 3660 h 9379"/>
              <a:gd name="T58" fmla="*/ 6676 w 9862"/>
              <a:gd name="T59" fmla="*/ 1174 h 9379"/>
              <a:gd name="T60" fmla="*/ 7537 w 9862"/>
              <a:gd name="T61" fmla="*/ 2685 h 9379"/>
              <a:gd name="T62" fmla="*/ 8074 w 9862"/>
              <a:gd name="T63" fmla="*/ 3381 h 9379"/>
              <a:gd name="T64" fmla="*/ 7827 w 9862"/>
              <a:gd name="T65" fmla="*/ 4524 h 9379"/>
              <a:gd name="T66" fmla="*/ 7600 w 9862"/>
              <a:gd name="T67" fmla="*/ 5693 h 9379"/>
              <a:gd name="T68" fmla="*/ 6963 w 9862"/>
              <a:gd name="T69" fmla="*/ 5353 h 9379"/>
              <a:gd name="T70" fmla="*/ 5807 w 9862"/>
              <a:gd name="T71" fmla="*/ 6027 h 9379"/>
              <a:gd name="T72" fmla="*/ 5511 w 9862"/>
              <a:gd name="T73" fmla="*/ 6203 h 9379"/>
              <a:gd name="T74" fmla="*/ 4352 w 9862"/>
              <a:gd name="T75" fmla="*/ 6533 h 9379"/>
              <a:gd name="T76" fmla="*/ 3485 w 9862"/>
              <a:gd name="T77" fmla="*/ 7359 h 9379"/>
              <a:gd name="T78" fmla="*/ 2905 w 9862"/>
              <a:gd name="T79" fmla="*/ 5696 h 9379"/>
              <a:gd name="T80" fmla="*/ 2324 w 9862"/>
              <a:gd name="T81" fmla="*/ 4689 h 9379"/>
              <a:gd name="T82" fmla="*/ 2295 w 9862"/>
              <a:gd name="T83" fmla="*/ 3332 h 9379"/>
              <a:gd name="T84" fmla="*/ 2360 w 9862"/>
              <a:gd name="T85" fmla="*/ 3353 h 9379"/>
              <a:gd name="T86" fmla="*/ 2025 w 9862"/>
              <a:gd name="T87" fmla="*/ 5193 h 9379"/>
              <a:gd name="T88" fmla="*/ 1451 w 9862"/>
              <a:gd name="T89" fmla="*/ 3517 h 9379"/>
              <a:gd name="T90" fmla="*/ 1744 w 9862"/>
              <a:gd name="T91" fmla="*/ 1017 h 9379"/>
              <a:gd name="T92" fmla="*/ 2900 w 9862"/>
              <a:gd name="T93" fmla="*/ 1738 h 9379"/>
              <a:gd name="T94" fmla="*/ 3197 w 9862"/>
              <a:gd name="T95" fmla="*/ 2516 h 9379"/>
              <a:gd name="T96" fmla="*/ 5218 w 9862"/>
              <a:gd name="T97" fmla="*/ 976 h 9379"/>
              <a:gd name="T98" fmla="*/ 6088 w 9862"/>
              <a:gd name="T99" fmla="*/ 184 h 9379"/>
              <a:gd name="T100" fmla="*/ 6960 w 9862"/>
              <a:gd name="T101" fmla="*/ 672 h 9379"/>
              <a:gd name="T102" fmla="*/ 8117 w 9862"/>
              <a:gd name="T103" fmla="*/ 676 h 9379"/>
              <a:gd name="T104" fmla="*/ 8987 w 9862"/>
              <a:gd name="T105" fmla="*/ 3178 h 9379"/>
              <a:gd name="T106" fmla="*/ 8126 w 9862"/>
              <a:gd name="T107" fmla="*/ 5365 h 9379"/>
              <a:gd name="T108" fmla="*/ 6959 w 9862"/>
              <a:gd name="T109" fmla="*/ 6699 h 9379"/>
              <a:gd name="T110" fmla="*/ 5223 w 9862"/>
              <a:gd name="T111" fmla="*/ 7069 h 9379"/>
              <a:gd name="T112" fmla="*/ 4013 w 9862"/>
              <a:gd name="T113" fmla="*/ 7668 h 9379"/>
              <a:gd name="T114" fmla="*/ 3479 w 9862"/>
              <a:gd name="T115" fmla="*/ 7372 h 9379"/>
              <a:gd name="T116" fmla="*/ 2851 w 9862"/>
              <a:gd name="T117" fmla="*/ 7032 h 9379"/>
              <a:gd name="T118" fmla="*/ 2031 w 9862"/>
              <a:gd name="T119" fmla="*/ 5859 h 9379"/>
              <a:gd name="T120" fmla="*/ 878 w 9862"/>
              <a:gd name="T121" fmla="*/ 4529 h 9379"/>
              <a:gd name="T122" fmla="*/ 10 w 9862"/>
              <a:gd name="T123" fmla="*/ 3357 h 9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862" h="9379">
                <a:moveTo>
                  <a:pt x="0" y="3352"/>
                </a:moveTo>
                <a:cubicBezTo>
                  <a:pt x="0" y="3354"/>
                  <a:pt x="0" y="3354"/>
                  <a:pt x="0" y="3354"/>
                </a:cubicBezTo>
                <a:cubicBezTo>
                  <a:pt x="1" y="4026"/>
                  <a:pt x="1" y="4026"/>
                  <a:pt x="1" y="4026"/>
                </a:cubicBezTo>
                <a:cubicBezTo>
                  <a:pt x="580" y="4360"/>
                  <a:pt x="580" y="4360"/>
                  <a:pt x="580" y="4360"/>
                </a:cubicBezTo>
                <a:cubicBezTo>
                  <a:pt x="580" y="5030"/>
                  <a:pt x="580" y="5030"/>
                  <a:pt x="580" y="5030"/>
                </a:cubicBezTo>
                <a:cubicBezTo>
                  <a:pt x="583" y="5032"/>
                  <a:pt x="583" y="5032"/>
                  <a:pt x="583" y="5032"/>
                </a:cubicBezTo>
                <a:cubicBezTo>
                  <a:pt x="1160" y="5365"/>
                  <a:pt x="1160" y="5365"/>
                  <a:pt x="1160" y="5365"/>
                </a:cubicBezTo>
                <a:cubicBezTo>
                  <a:pt x="1160" y="6026"/>
                  <a:pt x="1160" y="6026"/>
                  <a:pt x="1160" y="6026"/>
                </a:cubicBezTo>
                <a:cubicBezTo>
                  <a:pt x="580" y="6361"/>
                  <a:pt x="580" y="6361"/>
                  <a:pt x="580" y="6361"/>
                </a:cubicBezTo>
                <a:cubicBezTo>
                  <a:pt x="580" y="7036"/>
                  <a:pt x="580" y="7036"/>
                  <a:pt x="580" y="7036"/>
                </a:cubicBezTo>
                <a:cubicBezTo>
                  <a:pt x="1165" y="7374"/>
                  <a:pt x="1165" y="7374"/>
                  <a:pt x="1165" y="7374"/>
                </a:cubicBezTo>
                <a:cubicBezTo>
                  <a:pt x="1745" y="7039"/>
                  <a:pt x="1745" y="7039"/>
                  <a:pt x="1745" y="7039"/>
                </a:cubicBezTo>
                <a:cubicBezTo>
                  <a:pt x="2319" y="7370"/>
                  <a:pt x="2319" y="7370"/>
                  <a:pt x="2319" y="7370"/>
                </a:cubicBezTo>
                <a:cubicBezTo>
                  <a:pt x="2319" y="8034"/>
                  <a:pt x="2319" y="8034"/>
                  <a:pt x="2319" y="8034"/>
                </a:cubicBezTo>
                <a:cubicBezTo>
                  <a:pt x="1740" y="8369"/>
                  <a:pt x="1740" y="8369"/>
                  <a:pt x="1740" y="8369"/>
                </a:cubicBezTo>
                <a:cubicBezTo>
                  <a:pt x="1740" y="9042"/>
                  <a:pt x="1740" y="9042"/>
                  <a:pt x="1740" y="9042"/>
                </a:cubicBezTo>
                <a:cubicBezTo>
                  <a:pt x="1742" y="9043"/>
                  <a:pt x="1742" y="9043"/>
                  <a:pt x="1742" y="9043"/>
                </a:cubicBezTo>
                <a:cubicBezTo>
                  <a:pt x="2324" y="9379"/>
                  <a:pt x="2324" y="9379"/>
                  <a:pt x="2324" y="9379"/>
                </a:cubicBezTo>
                <a:cubicBezTo>
                  <a:pt x="2909" y="9043"/>
                  <a:pt x="2909" y="9043"/>
                  <a:pt x="2909" y="9043"/>
                </a:cubicBezTo>
                <a:cubicBezTo>
                  <a:pt x="2909" y="9040"/>
                  <a:pt x="2909" y="9040"/>
                  <a:pt x="2909" y="9040"/>
                </a:cubicBezTo>
                <a:cubicBezTo>
                  <a:pt x="2908" y="8377"/>
                  <a:pt x="2908" y="8377"/>
                  <a:pt x="2908" y="8377"/>
                </a:cubicBezTo>
                <a:cubicBezTo>
                  <a:pt x="3483" y="8709"/>
                  <a:pt x="3483" y="8709"/>
                  <a:pt x="3483" y="8709"/>
                </a:cubicBezTo>
                <a:cubicBezTo>
                  <a:pt x="3484" y="8708"/>
                  <a:pt x="3484" y="8708"/>
                  <a:pt x="3484" y="8708"/>
                </a:cubicBezTo>
                <a:cubicBezTo>
                  <a:pt x="4060" y="8374"/>
                  <a:pt x="4060" y="8374"/>
                  <a:pt x="4060" y="8374"/>
                </a:cubicBezTo>
                <a:cubicBezTo>
                  <a:pt x="4063" y="8376"/>
                  <a:pt x="4063" y="8376"/>
                  <a:pt x="4063" y="8376"/>
                </a:cubicBezTo>
                <a:cubicBezTo>
                  <a:pt x="4066" y="8375"/>
                  <a:pt x="4066" y="8375"/>
                  <a:pt x="4066" y="8375"/>
                </a:cubicBezTo>
                <a:cubicBezTo>
                  <a:pt x="4642" y="8708"/>
                  <a:pt x="4642" y="8708"/>
                  <a:pt x="4642" y="8708"/>
                </a:cubicBezTo>
                <a:cubicBezTo>
                  <a:pt x="5177" y="8398"/>
                  <a:pt x="5177" y="8398"/>
                  <a:pt x="5177" y="8398"/>
                </a:cubicBezTo>
                <a:cubicBezTo>
                  <a:pt x="5187" y="8413"/>
                  <a:pt x="5203" y="8423"/>
                  <a:pt x="5222" y="8423"/>
                </a:cubicBezTo>
                <a:cubicBezTo>
                  <a:pt x="5241" y="8423"/>
                  <a:pt x="5257" y="8413"/>
                  <a:pt x="5267" y="8398"/>
                </a:cubicBezTo>
                <a:cubicBezTo>
                  <a:pt x="5802" y="8707"/>
                  <a:pt x="5802" y="8707"/>
                  <a:pt x="5802" y="8707"/>
                </a:cubicBezTo>
                <a:cubicBezTo>
                  <a:pt x="5803" y="8706"/>
                  <a:pt x="5803" y="8706"/>
                  <a:pt x="5803" y="8706"/>
                </a:cubicBezTo>
                <a:cubicBezTo>
                  <a:pt x="6384" y="8372"/>
                  <a:pt x="6384" y="8372"/>
                  <a:pt x="6384" y="8372"/>
                </a:cubicBezTo>
                <a:cubicBezTo>
                  <a:pt x="6384" y="7701"/>
                  <a:pt x="6384" y="7701"/>
                  <a:pt x="6384" y="7701"/>
                </a:cubicBezTo>
                <a:cubicBezTo>
                  <a:pt x="6958" y="7370"/>
                  <a:pt x="6958" y="7370"/>
                  <a:pt x="6958" y="7370"/>
                </a:cubicBezTo>
                <a:cubicBezTo>
                  <a:pt x="6962" y="7372"/>
                  <a:pt x="6962" y="7372"/>
                  <a:pt x="6962" y="7372"/>
                </a:cubicBezTo>
                <a:cubicBezTo>
                  <a:pt x="6965" y="7371"/>
                  <a:pt x="6965" y="7371"/>
                  <a:pt x="6965" y="7371"/>
                </a:cubicBezTo>
                <a:cubicBezTo>
                  <a:pt x="7541" y="7704"/>
                  <a:pt x="7541" y="7704"/>
                  <a:pt x="7541" y="7704"/>
                </a:cubicBezTo>
                <a:cubicBezTo>
                  <a:pt x="7542" y="7703"/>
                  <a:pt x="7542" y="7703"/>
                  <a:pt x="7542" y="7703"/>
                </a:cubicBezTo>
                <a:cubicBezTo>
                  <a:pt x="8123" y="7367"/>
                  <a:pt x="8123" y="7367"/>
                  <a:pt x="8123" y="7367"/>
                </a:cubicBezTo>
                <a:cubicBezTo>
                  <a:pt x="8123" y="6699"/>
                  <a:pt x="8123" y="6699"/>
                  <a:pt x="8123" y="6699"/>
                </a:cubicBezTo>
                <a:cubicBezTo>
                  <a:pt x="8702" y="6363"/>
                  <a:pt x="8702" y="6363"/>
                  <a:pt x="8702" y="6363"/>
                </a:cubicBezTo>
                <a:cubicBezTo>
                  <a:pt x="8702" y="5695"/>
                  <a:pt x="8702" y="5695"/>
                  <a:pt x="8702" y="5695"/>
                </a:cubicBezTo>
                <a:cubicBezTo>
                  <a:pt x="9282" y="5360"/>
                  <a:pt x="9282" y="5360"/>
                  <a:pt x="9282" y="5360"/>
                </a:cubicBezTo>
                <a:cubicBezTo>
                  <a:pt x="9282" y="4691"/>
                  <a:pt x="9282" y="4691"/>
                  <a:pt x="9282" y="4691"/>
                </a:cubicBezTo>
                <a:cubicBezTo>
                  <a:pt x="9862" y="4357"/>
                  <a:pt x="9862" y="4357"/>
                  <a:pt x="9862" y="4357"/>
                </a:cubicBezTo>
                <a:cubicBezTo>
                  <a:pt x="9862" y="4355"/>
                  <a:pt x="9862" y="4355"/>
                  <a:pt x="9862" y="4355"/>
                </a:cubicBezTo>
                <a:cubicBezTo>
                  <a:pt x="9861" y="3685"/>
                  <a:pt x="9861" y="3685"/>
                  <a:pt x="9861" y="3685"/>
                </a:cubicBezTo>
                <a:cubicBezTo>
                  <a:pt x="9860" y="3684"/>
                  <a:pt x="9860" y="3684"/>
                  <a:pt x="9860" y="3684"/>
                </a:cubicBezTo>
                <a:cubicBezTo>
                  <a:pt x="9285" y="3353"/>
                  <a:pt x="9285" y="3353"/>
                  <a:pt x="9285" y="3353"/>
                </a:cubicBezTo>
                <a:cubicBezTo>
                  <a:pt x="9285" y="3349"/>
                  <a:pt x="9285" y="3349"/>
                  <a:pt x="9285" y="3349"/>
                </a:cubicBezTo>
                <a:cubicBezTo>
                  <a:pt x="9281" y="3347"/>
                  <a:pt x="9281" y="3347"/>
                  <a:pt x="9281" y="3347"/>
                </a:cubicBezTo>
                <a:cubicBezTo>
                  <a:pt x="9282" y="2680"/>
                  <a:pt x="9282" y="2680"/>
                  <a:pt x="9282" y="2680"/>
                </a:cubicBezTo>
                <a:cubicBezTo>
                  <a:pt x="9281" y="2680"/>
                  <a:pt x="9281" y="2680"/>
                  <a:pt x="9281" y="2680"/>
                </a:cubicBezTo>
                <a:cubicBezTo>
                  <a:pt x="8706" y="2349"/>
                  <a:pt x="8706" y="2349"/>
                  <a:pt x="8706" y="2349"/>
                </a:cubicBezTo>
                <a:cubicBezTo>
                  <a:pt x="8706" y="2345"/>
                  <a:pt x="8706" y="2345"/>
                  <a:pt x="8706" y="2345"/>
                </a:cubicBezTo>
                <a:cubicBezTo>
                  <a:pt x="8702" y="2342"/>
                  <a:pt x="8702" y="2342"/>
                  <a:pt x="8702" y="2342"/>
                </a:cubicBezTo>
                <a:cubicBezTo>
                  <a:pt x="8702" y="1677"/>
                  <a:pt x="8702" y="1677"/>
                  <a:pt x="8702" y="1677"/>
                </a:cubicBezTo>
                <a:cubicBezTo>
                  <a:pt x="8126" y="1344"/>
                  <a:pt x="8126" y="1344"/>
                  <a:pt x="8126" y="1344"/>
                </a:cubicBezTo>
                <a:cubicBezTo>
                  <a:pt x="8126" y="1341"/>
                  <a:pt x="8126" y="1341"/>
                  <a:pt x="8126" y="1341"/>
                </a:cubicBezTo>
                <a:cubicBezTo>
                  <a:pt x="8123" y="1339"/>
                  <a:pt x="8123" y="1339"/>
                  <a:pt x="8123" y="1339"/>
                </a:cubicBezTo>
                <a:cubicBezTo>
                  <a:pt x="8122" y="674"/>
                  <a:pt x="8122" y="674"/>
                  <a:pt x="8122" y="674"/>
                </a:cubicBezTo>
                <a:cubicBezTo>
                  <a:pt x="8121" y="673"/>
                  <a:pt x="8121" y="673"/>
                  <a:pt x="8121" y="673"/>
                </a:cubicBezTo>
                <a:cubicBezTo>
                  <a:pt x="7573" y="357"/>
                  <a:pt x="7573" y="357"/>
                  <a:pt x="7573" y="357"/>
                </a:cubicBezTo>
                <a:cubicBezTo>
                  <a:pt x="7576" y="352"/>
                  <a:pt x="7577" y="346"/>
                  <a:pt x="7577" y="340"/>
                </a:cubicBezTo>
                <a:cubicBezTo>
                  <a:pt x="7577" y="320"/>
                  <a:pt x="7561" y="304"/>
                  <a:pt x="7542" y="304"/>
                </a:cubicBezTo>
                <a:cubicBezTo>
                  <a:pt x="7530" y="304"/>
                  <a:pt x="7519" y="310"/>
                  <a:pt x="7513" y="319"/>
                </a:cubicBezTo>
                <a:cubicBezTo>
                  <a:pt x="6961" y="1"/>
                  <a:pt x="6961" y="1"/>
                  <a:pt x="6961" y="1"/>
                </a:cubicBezTo>
                <a:cubicBezTo>
                  <a:pt x="6959" y="2"/>
                  <a:pt x="6959" y="2"/>
                  <a:pt x="6959" y="2"/>
                </a:cubicBezTo>
                <a:cubicBezTo>
                  <a:pt x="6381" y="335"/>
                  <a:pt x="6381" y="335"/>
                  <a:pt x="6381" y="335"/>
                </a:cubicBezTo>
                <a:cubicBezTo>
                  <a:pt x="5802" y="1"/>
                  <a:pt x="5802" y="1"/>
                  <a:pt x="5802" y="1"/>
                </a:cubicBezTo>
                <a:cubicBezTo>
                  <a:pt x="5799" y="2"/>
                  <a:pt x="5799" y="2"/>
                  <a:pt x="5799" y="2"/>
                </a:cubicBezTo>
                <a:cubicBezTo>
                  <a:pt x="5222" y="335"/>
                  <a:pt x="5222" y="335"/>
                  <a:pt x="5222" y="335"/>
                </a:cubicBezTo>
                <a:cubicBezTo>
                  <a:pt x="4642" y="0"/>
                  <a:pt x="4642" y="0"/>
                  <a:pt x="4642" y="0"/>
                </a:cubicBezTo>
                <a:cubicBezTo>
                  <a:pt x="4058" y="337"/>
                  <a:pt x="4058" y="337"/>
                  <a:pt x="4058" y="337"/>
                </a:cubicBezTo>
                <a:cubicBezTo>
                  <a:pt x="4058" y="1008"/>
                  <a:pt x="4058" y="1008"/>
                  <a:pt x="4058" y="1008"/>
                </a:cubicBezTo>
                <a:cubicBezTo>
                  <a:pt x="3483" y="1340"/>
                  <a:pt x="3483" y="1340"/>
                  <a:pt x="3483" y="1340"/>
                </a:cubicBezTo>
                <a:cubicBezTo>
                  <a:pt x="2937" y="1026"/>
                  <a:pt x="2937" y="1026"/>
                  <a:pt x="2937" y="1026"/>
                </a:cubicBezTo>
                <a:cubicBezTo>
                  <a:pt x="2939" y="1021"/>
                  <a:pt x="2940" y="1017"/>
                  <a:pt x="2940" y="1012"/>
                </a:cubicBezTo>
                <a:cubicBezTo>
                  <a:pt x="2940" y="992"/>
                  <a:pt x="2924" y="976"/>
                  <a:pt x="2904" y="976"/>
                </a:cubicBezTo>
                <a:cubicBezTo>
                  <a:pt x="2884" y="976"/>
                  <a:pt x="2868" y="992"/>
                  <a:pt x="2868" y="1012"/>
                </a:cubicBezTo>
                <a:cubicBezTo>
                  <a:pt x="2868" y="1016"/>
                  <a:pt x="2869" y="1021"/>
                  <a:pt x="2871" y="1025"/>
                </a:cubicBezTo>
                <a:cubicBezTo>
                  <a:pt x="2323" y="1340"/>
                  <a:pt x="2323" y="1340"/>
                  <a:pt x="2323" y="1340"/>
                </a:cubicBezTo>
                <a:cubicBezTo>
                  <a:pt x="1744" y="1006"/>
                  <a:pt x="1744" y="1006"/>
                  <a:pt x="1744" y="1006"/>
                </a:cubicBezTo>
                <a:cubicBezTo>
                  <a:pt x="1741" y="1007"/>
                  <a:pt x="1741" y="1007"/>
                  <a:pt x="1741" y="1007"/>
                </a:cubicBezTo>
                <a:cubicBezTo>
                  <a:pt x="1159" y="1343"/>
                  <a:pt x="1159" y="1343"/>
                  <a:pt x="1159" y="1343"/>
                </a:cubicBezTo>
                <a:cubicBezTo>
                  <a:pt x="1159" y="2013"/>
                  <a:pt x="1159" y="2013"/>
                  <a:pt x="1159" y="2013"/>
                </a:cubicBezTo>
                <a:cubicBezTo>
                  <a:pt x="580" y="2348"/>
                  <a:pt x="580" y="2348"/>
                  <a:pt x="580" y="2348"/>
                </a:cubicBezTo>
                <a:cubicBezTo>
                  <a:pt x="580" y="3017"/>
                  <a:pt x="580" y="3017"/>
                  <a:pt x="580" y="3017"/>
                </a:cubicBezTo>
                <a:lnTo>
                  <a:pt x="0" y="3352"/>
                </a:lnTo>
                <a:close/>
                <a:moveTo>
                  <a:pt x="877" y="2851"/>
                </a:moveTo>
                <a:cubicBezTo>
                  <a:pt x="878" y="2852"/>
                  <a:pt x="878" y="2852"/>
                  <a:pt x="878" y="2852"/>
                </a:cubicBezTo>
                <a:cubicBezTo>
                  <a:pt x="1161" y="3017"/>
                  <a:pt x="1161" y="3017"/>
                  <a:pt x="1161" y="3017"/>
                </a:cubicBezTo>
                <a:cubicBezTo>
                  <a:pt x="1161" y="3347"/>
                  <a:pt x="1161" y="3347"/>
                  <a:pt x="1161" y="3347"/>
                </a:cubicBezTo>
                <a:cubicBezTo>
                  <a:pt x="589" y="3017"/>
                  <a:pt x="589" y="3017"/>
                  <a:pt x="589" y="3017"/>
                </a:cubicBezTo>
                <a:cubicBezTo>
                  <a:pt x="589" y="2353"/>
                  <a:pt x="589" y="2353"/>
                  <a:pt x="589" y="2353"/>
                </a:cubicBezTo>
                <a:cubicBezTo>
                  <a:pt x="873" y="2190"/>
                  <a:pt x="873" y="2190"/>
                  <a:pt x="873" y="2190"/>
                </a:cubicBezTo>
                <a:lnTo>
                  <a:pt x="877" y="2851"/>
                </a:lnTo>
                <a:close/>
                <a:moveTo>
                  <a:pt x="1164" y="2021"/>
                </a:moveTo>
                <a:cubicBezTo>
                  <a:pt x="1736" y="2351"/>
                  <a:pt x="1736" y="2351"/>
                  <a:pt x="1736" y="2351"/>
                </a:cubicBezTo>
                <a:cubicBezTo>
                  <a:pt x="1213" y="2653"/>
                  <a:pt x="1213" y="2653"/>
                  <a:pt x="1213" y="2653"/>
                </a:cubicBezTo>
                <a:cubicBezTo>
                  <a:pt x="1202" y="2638"/>
                  <a:pt x="1184" y="2627"/>
                  <a:pt x="1164" y="2627"/>
                </a:cubicBezTo>
                <a:cubicBezTo>
                  <a:pt x="1132" y="2627"/>
                  <a:pt x="1106" y="2654"/>
                  <a:pt x="1106" y="2686"/>
                </a:cubicBezTo>
                <a:cubicBezTo>
                  <a:pt x="1106" y="2717"/>
                  <a:pt x="1130" y="2742"/>
                  <a:pt x="1161" y="2744"/>
                </a:cubicBezTo>
                <a:cubicBezTo>
                  <a:pt x="1161" y="3011"/>
                  <a:pt x="1161" y="3011"/>
                  <a:pt x="1161" y="3011"/>
                </a:cubicBezTo>
                <a:cubicBezTo>
                  <a:pt x="882" y="2848"/>
                  <a:pt x="882" y="2848"/>
                  <a:pt x="882" y="2848"/>
                </a:cubicBezTo>
                <a:cubicBezTo>
                  <a:pt x="878" y="2187"/>
                  <a:pt x="878" y="2187"/>
                  <a:pt x="878" y="2187"/>
                </a:cubicBezTo>
                <a:lnTo>
                  <a:pt x="1164" y="2021"/>
                </a:lnTo>
                <a:close/>
                <a:moveTo>
                  <a:pt x="2611" y="7536"/>
                </a:moveTo>
                <a:cubicBezTo>
                  <a:pt x="2611" y="8197"/>
                  <a:pt x="2611" y="8197"/>
                  <a:pt x="2611" y="8197"/>
                </a:cubicBezTo>
                <a:cubicBezTo>
                  <a:pt x="2329" y="8034"/>
                  <a:pt x="2329" y="8034"/>
                  <a:pt x="2329" y="8034"/>
                </a:cubicBezTo>
                <a:cubicBezTo>
                  <a:pt x="2329" y="7373"/>
                  <a:pt x="2329" y="7373"/>
                  <a:pt x="2329" y="7373"/>
                </a:cubicBezTo>
                <a:lnTo>
                  <a:pt x="2611" y="7536"/>
                </a:lnTo>
                <a:close/>
                <a:moveTo>
                  <a:pt x="2332" y="7369"/>
                </a:moveTo>
                <a:cubicBezTo>
                  <a:pt x="2611" y="7208"/>
                  <a:pt x="2611" y="7208"/>
                  <a:pt x="2611" y="7208"/>
                </a:cubicBezTo>
                <a:cubicBezTo>
                  <a:pt x="2611" y="7530"/>
                  <a:pt x="2611" y="7530"/>
                  <a:pt x="2611" y="7530"/>
                </a:cubicBezTo>
                <a:lnTo>
                  <a:pt x="2332" y="7369"/>
                </a:lnTo>
                <a:close/>
                <a:moveTo>
                  <a:pt x="2326" y="7361"/>
                </a:moveTo>
                <a:cubicBezTo>
                  <a:pt x="2326" y="6757"/>
                  <a:pt x="2326" y="6757"/>
                  <a:pt x="2326" y="6757"/>
                </a:cubicBezTo>
                <a:cubicBezTo>
                  <a:pt x="2357" y="6756"/>
                  <a:pt x="2383" y="6731"/>
                  <a:pt x="2383" y="6699"/>
                </a:cubicBezTo>
                <a:cubicBezTo>
                  <a:pt x="2383" y="6689"/>
                  <a:pt x="2380" y="6680"/>
                  <a:pt x="2376" y="6671"/>
                </a:cubicBezTo>
                <a:cubicBezTo>
                  <a:pt x="2611" y="6535"/>
                  <a:pt x="2611" y="6535"/>
                  <a:pt x="2611" y="6535"/>
                </a:cubicBezTo>
                <a:cubicBezTo>
                  <a:pt x="2611" y="7196"/>
                  <a:pt x="2611" y="7196"/>
                  <a:pt x="2611" y="7196"/>
                </a:cubicBezTo>
                <a:lnTo>
                  <a:pt x="2326" y="7361"/>
                </a:lnTo>
                <a:close/>
                <a:moveTo>
                  <a:pt x="2324" y="6641"/>
                </a:moveTo>
                <a:cubicBezTo>
                  <a:pt x="2304" y="6641"/>
                  <a:pt x="2286" y="6652"/>
                  <a:pt x="2275" y="6668"/>
                </a:cubicBezTo>
                <a:cubicBezTo>
                  <a:pt x="1753" y="6365"/>
                  <a:pt x="1753" y="6365"/>
                  <a:pt x="1753" y="6365"/>
                </a:cubicBezTo>
                <a:cubicBezTo>
                  <a:pt x="2037" y="6201"/>
                  <a:pt x="2037" y="6201"/>
                  <a:pt x="2037" y="6201"/>
                </a:cubicBezTo>
                <a:cubicBezTo>
                  <a:pt x="2608" y="6531"/>
                  <a:pt x="2608" y="6531"/>
                  <a:pt x="2608" y="6531"/>
                </a:cubicBezTo>
                <a:cubicBezTo>
                  <a:pt x="2373" y="6667"/>
                  <a:pt x="2373" y="6667"/>
                  <a:pt x="2373" y="6667"/>
                </a:cubicBezTo>
                <a:cubicBezTo>
                  <a:pt x="2363" y="6651"/>
                  <a:pt x="2345" y="6641"/>
                  <a:pt x="2324" y="6641"/>
                </a:cubicBezTo>
                <a:close/>
                <a:moveTo>
                  <a:pt x="2036" y="5862"/>
                </a:moveTo>
                <a:cubicBezTo>
                  <a:pt x="2319" y="5700"/>
                  <a:pt x="2319" y="5700"/>
                  <a:pt x="2319" y="5700"/>
                </a:cubicBezTo>
                <a:cubicBezTo>
                  <a:pt x="2319" y="5992"/>
                  <a:pt x="2319" y="5992"/>
                  <a:pt x="2319" y="5992"/>
                </a:cubicBezTo>
                <a:cubicBezTo>
                  <a:pt x="2302" y="5995"/>
                  <a:pt x="2289" y="6009"/>
                  <a:pt x="2289" y="6027"/>
                </a:cubicBezTo>
                <a:cubicBezTo>
                  <a:pt x="2289" y="6033"/>
                  <a:pt x="2290" y="6038"/>
                  <a:pt x="2292" y="6042"/>
                </a:cubicBezTo>
                <a:cubicBezTo>
                  <a:pt x="2037" y="6190"/>
                  <a:pt x="2037" y="6190"/>
                  <a:pt x="2037" y="6190"/>
                </a:cubicBezTo>
                <a:lnTo>
                  <a:pt x="2036" y="5862"/>
                </a:lnTo>
                <a:close/>
                <a:moveTo>
                  <a:pt x="2036" y="5188"/>
                </a:moveTo>
                <a:cubicBezTo>
                  <a:pt x="2037" y="4529"/>
                  <a:pt x="2037" y="4529"/>
                  <a:pt x="2037" y="4529"/>
                </a:cubicBezTo>
                <a:cubicBezTo>
                  <a:pt x="2321" y="4693"/>
                  <a:pt x="2321" y="4693"/>
                  <a:pt x="2321" y="4693"/>
                </a:cubicBezTo>
                <a:cubicBezTo>
                  <a:pt x="2321" y="5353"/>
                  <a:pt x="2321" y="5353"/>
                  <a:pt x="2321" y="5353"/>
                </a:cubicBezTo>
                <a:lnTo>
                  <a:pt x="2036" y="5188"/>
                </a:lnTo>
                <a:close/>
                <a:moveTo>
                  <a:pt x="2360" y="6027"/>
                </a:moveTo>
                <a:cubicBezTo>
                  <a:pt x="2360" y="6009"/>
                  <a:pt x="2347" y="5994"/>
                  <a:pt x="2329" y="5992"/>
                </a:cubicBezTo>
                <a:cubicBezTo>
                  <a:pt x="2329" y="5695"/>
                  <a:pt x="2329" y="5695"/>
                  <a:pt x="2329" y="5695"/>
                </a:cubicBezTo>
                <a:cubicBezTo>
                  <a:pt x="2616" y="5531"/>
                  <a:pt x="2616" y="5531"/>
                  <a:pt x="2616" y="5531"/>
                </a:cubicBezTo>
                <a:cubicBezTo>
                  <a:pt x="2900" y="5696"/>
                  <a:pt x="2900" y="5696"/>
                  <a:pt x="2900" y="5696"/>
                </a:cubicBezTo>
                <a:cubicBezTo>
                  <a:pt x="2901" y="6357"/>
                  <a:pt x="2901" y="6357"/>
                  <a:pt x="2901" y="6357"/>
                </a:cubicBezTo>
                <a:cubicBezTo>
                  <a:pt x="2357" y="6042"/>
                  <a:pt x="2357" y="6042"/>
                  <a:pt x="2357" y="6042"/>
                </a:cubicBezTo>
                <a:cubicBezTo>
                  <a:pt x="2359" y="6038"/>
                  <a:pt x="2360" y="6033"/>
                  <a:pt x="2360" y="6027"/>
                </a:cubicBezTo>
                <a:close/>
                <a:moveTo>
                  <a:pt x="2957" y="7032"/>
                </a:moveTo>
                <a:cubicBezTo>
                  <a:pt x="2957" y="7004"/>
                  <a:pt x="2936" y="6981"/>
                  <a:pt x="2909" y="6979"/>
                </a:cubicBezTo>
                <a:cubicBezTo>
                  <a:pt x="2909" y="6369"/>
                  <a:pt x="2909" y="6369"/>
                  <a:pt x="2909" y="6369"/>
                </a:cubicBezTo>
                <a:cubicBezTo>
                  <a:pt x="3191" y="6532"/>
                  <a:pt x="3191" y="6532"/>
                  <a:pt x="3191" y="6532"/>
                </a:cubicBezTo>
                <a:cubicBezTo>
                  <a:pt x="3191" y="7192"/>
                  <a:pt x="3191" y="7192"/>
                  <a:pt x="3191" y="7192"/>
                </a:cubicBezTo>
                <a:cubicBezTo>
                  <a:pt x="2952" y="7055"/>
                  <a:pt x="2952" y="7055"/>
                  <a:pt x="2952" y="7055"/>
                </a:cubicBezTo>
                <a:cubicBezTo>
                  <a:pt x="2955" y="7048"/>
                  <a:pt x="2957" y="7040"/>
                  <a:pt x="2957" y="7032"/>
                </a:cubicBezTo>
                <a:close/>
                <a:moveTo>
                  <a:pt x="3196" y="7195"/>
                </a:moveTo>
                <a:cubicBezTo>
                  <a:pt x="3196" y="6535"/>
                  <a:pt x="3196" y="6535"/>
                  <a:pt x="3196" y="6535"/>
                </a:cubicBezTo>
                <a:cubicBezTo>
                  <a:pt x="3480" y="6700"/>
                  <a:pt x="3480" y="6700"/>
                  <a:pt x="3480" y="6700"/>
                </a:cubicBezTo>
                <a:cubicBezTo>
                  <a:pt x="3480" y="7358"/>
                  <a:pt x="3480" y="7358"/>
                  <a:pt x="3480" y="7358"/>
                </a:cubicBezTo>
                <a:lnTo>
                  <a:pt x="3196" y="7195"/>
                </a:lnTo>
                <a:close/>
                <a:moveTo>
                  <a:pt x="3477" y="7368"/>
                </a:moveTo>
                <a:cubicBezTo>
                  <a:pt x="3196" y="7530"/>
                  <a:pt x="3196" y="7530"/>
                  <a:pt x="3196" y="7530"/>
                </a:cubicBezTo>
                <a:cubicBezTo>
                  <a:pt x="3196" y="7206"/>
                  <a:pt x="3196" y="7206"/>
                  <a:pt x="3196" y="7206"/>
                </a:cubicBezTo>
                <a:lnTo>
                  <a:pt x="3477" y="7368"/>
                </a:lnTo>
                <a:close/>
                <a:moveTo>
                  <a:pt x="3196" y="6530"/>
                </a:moveTo>
                <a:cubicBezTo>
                  <a:pt x="3196" y="6201"/>
                  <a:pt x="3196" y="6201"/>
                  <a:pt x="3196" y="6201"/>
                </a:cubicBezTo>
                <a:cubicBezTo>
                  <a:pt x="3484" y="6035"/>
                  <a:pt x="3484" y="6035"/>
                  <a:pt x="3484" y="6035"/>
                </a:cubicBezTo>
                <a:cubicBezTo>
                  <a:pt x="4055" y="6365"/>
                  <a:pt x="4055" y="6365"/>
                  <a:pt x="4055" y="6365"/>
                </a:cubicBezTo>
                <a:cubicBezTo>
                  <a:pt x="3483" y="6696"/>
                  <a:pt x="3483" y="6696"/>
                  <a:pt x="3483" y="6696"/>
                </a:cubicBezTo>
                <a:lnTo>
                  <a:pt x="3196" y="6530"/>
                </a:lnTo>
                <a:close/>
                <a:moveTo>
                  <a:pt x="5187" y="7033"/>
                </a:moveTo>
                <a:cubicBezTo>
                  <a:pt x="5187" y="7037"/>
                  <a:pt x="5188" y="7042"/>
                  <a:pt x="5190" y="7046"/>
                </a:cubicBezTo>
                <a:cubicBezTo>
                  <a:pt x="4684" y="7336"/>
                  <a:pt x="4684" y="7336"/>
                  <a:pt x="4684" y="7336"/>
                </a:cubicBezTo>
                <a:cubicBezTo>
                  <a:pt x="4675" y="7324"/>
                  <a:pt x="4661" y="7316"/>
                  <a:pt x="4645" y="7315"/>
                </a:cubicBezTo>
                <a:cubicBezTo>
                  <a:pt x="4645" y="6700"/>
                  <a:pt x="4645" y="6700"/>
                  <a:pt x="4645" y="6700"/>
                </a:cubicBezTo>
                <a:cubicBezTo>
                  <a:pt x="5218" y="6367"/>
                  <a:pt x="5218" y="6367"/>
                  <a:pt x="5218" y="6367"/>
                </a:cubicBezTo>
                <a:cubicBezTo>
                  <a:pt x="5218" y="6998"/>
                  <a:pt x="5218" y="6998"/>
                  <a:pt x="5218" y="6998"/>
                </a:cubicBezTo>
                <a:cubicBezTo>
                  <a:pt x="5200" y="7000"/>
                  <a:pt x="5187" y="7015"/>
                  <a:pt x="5187" y="7033"/>
                </a:cubicBezTo>
                <a:close/>
                <a:moveTo>
                  <a:pt x="5259" y="7033"/>
                </a:moveTo>
                <a:cubicBezTo>
                  <a:pt x="5259" y="7015"/>
                  <a:pt x="5245" y="7000"/>
                  <a:pt x="5228" y="6998"/>
                </a:cubicBezTo>
                <a:cubicBezTo>
                  <a:pt x="5228" y="6368"/>
                  <a:pt x="5228" y="6368"/>
                  <a:pt x="5228" y="6368"/>
                </a:cubicBezTo>
                <a:cubicBezTo>
                  <a:pt x="5511" y="6532"/>
                  <a:pt x="5511" y="6532"/>
                  <a:pt x="5511" y="6532"/>
                </a:cubicBezTo>
                <a:cubicBezTo>
                  <a:pt x="5511" y="7193"/>
                  <a:pt x="5511" y="7193"/>
                  <a:pt x="5511" y="7193"/>
                </a:cubicBezTo>
                <a:cubicBezTo>
                  <a:pt x="5256" y="7046"/>
                  <a:pt x="5256" y="7046"/>
                  <a:pt x="5256" y="7046"/>
                </a:cubicBezTo>
                <a:cubicBezTo>
                  <a:pt x="5258" y="7042"/>
                  <a:pt x="5259" y="7037"/>
                  <a:pt x="5259" y="7033"/>
                </a:cubicBezTo>
                <a:close/>
                <a:moveTo>
                  <a:pt x="5516" y="7528"/>
                </a:moveTo>
                <a:cubicBezTo>
                  <a:pt x="5516" y="7207"/>
                  <a:pt x="5516" y="7207"/>
                  <a:pt x="5516" y="7207"/>
                </a:cubicBezTo>
                <a:cubicBezTo>
                  <a:pt x="5795" y="7367"/>
                  <a:pt x="5795" y="7367"/>
                  <a:pt x="5795" y="7367"/>
                </a:cubicBezTo>
                <a:lnTo>
                  <a:pt x="5516" y="7528"/>
                </a:lnTo>
                <a:close/>
                <a:moveTo>
                  <a:pt x="5798" y="7372"/>
                </a:moveTo>
                <a:cubicBezTo>
                  <a:pt x="5798" y="8033"/>
                  <a:pt x="5798" y="8033"/>
                  <a:pt x="5798" y="8033"/>
                </a:cubicBezTo>
                <a:cubicBezTo>
                  <a:pt x="5516" y="8195"/>
                  <a:pt x="5516" y="8195"/>
                  <a:pt x="5516" y="8195"/>
                </a:cubicBezTo>
                <a:cubicBezTo>
                  <a:pt x="5516" y="7534"/>
                  <a:pt x="5516" y="7534"/>
                  <a:pt x="5516" y="7534"/>
                </a:cubicBezTo>
                <a:lnTo>
                  <a:pt x="5798" y="7372"/>
                </a:lnTo>
                <a:close/>
                <a:moveTo>
                  <a:pt x="5516" y="7195"/>
                </a:moveTo>
                <a:cubicBezTo>
                  <a:pt x="5516" y="6535"/>
                  <a:pt x="5516" y="6535"/>
                  <a:pt x="5516" y="6535"/>
                </a:cubicBezTo>
                <a:cubicBezTo>
                  <a:pt x="5750" y="6670"/>
                  <a:pt x="5750" y="6670"/>
                  <a:pt x="5750" y="6670"/>
                </a:cubicBezTo>
                <a:cubicBezTo>
                  <a:pt x="5747" y="6678"/>
                  <a:pt x="5744" y="6687"/>
                  <a:pt x="5744" y="6696"/>
                </a:cubicBezTo>
                <a:cubicBezTo>
                  <a:pt x="5744" y="6727"/>
                  <a:pt x="5769" y="6753"/>
                  <a:pt x="5799" y="6754"/>
                </a:cubicBezTo>
                <a:cubicBezTo>
                  <a:pt x="5799" y="7358"/>
                  <a:pt x="5799" y="7358"/>
                  <a:pt x="5799" y="7358"/>
                </a:cubicBezTo>
                <a:lnTo>
                  <a:pt x="5516" y="7195"/>
                </a:lnTo>
                <a:close/>
                <a:moveTo>
                  <a:pt x="5516" y="6529"/>
                </a:moveTo>
                <a:cubicBezTo>
                  <a:pt x="5516" y="6200"/>
                  <a:pt x="5516" y="6200"/>
                  <a:pt x="5516" y="6200"/>
                </a:cubicBezTo>
                <a:cubicBezTo>
                  <a:pt x="5802" y="6035"/>
                  <a:pt x="5802" y="6035"/>
                  <a:pt x="5802" y="6035"/>
                </a:cubicBezTo>
                <a:cubicBezTo>
                  <a:pt x="6333" y="6341"/>
                  <a:pt x="6333" y="6341"/>
                  <a:pt x="6333" y="6341"/>
                </a:cubicBezTo>
                <a:cubicBezTo>
                  <a:pt x="6330" y="6348"/>
                  <a:pt x="6329" y="6355"/>
                  <a:pt x="6329" y="6362"/>
                </a:cubicBezTo>
                <a:cubicBezTo>
                  <a:pt x="6329" y="6371"/>
                  <a:pt x="6331" y="6380"/>
                  <a:pt x="6335" y="6387"/>
                </a:cubicBezTo>
                <a:cubicBezTo>
                  <a:pt x="5852" y="6666"/>
                  <a:pt x="5852" y="6666"/>
                  <a:pt x="5852" y="6666"/>
                </a:cubicBezTo>
                <a:cubicBezTo>
                  <a:pt x="5841" y="6649"/>
                  <a:pt x="5823" y="6638"/>
                  <a:pt x="5802" y="6638"/>
                </a:cubicBezTo>
                <a:cubicBezTo>
                  <a:pt x="5781" y="6638"/>
                  <a:pt x="5763" y="6649"/>
                  <a:pt x="5753" y="6666"/>
                </a:cubicBezTo>
                <a:lnTo>
                  <a:pt x="5516" y="6529"/>
                </a:lnTo>
                <a:close/>
                <a:moveTo>
                  <a:pt x="6435" y="6362"/>
                </a:moveTo>
                <a:cubicBezTo>
                  <a:pt x="6435" y="6355"/>
                  <a:pt x="6434" y="6348"/>
                  <a:pt x="6431" y="6341"/>
                </a:cubicBezTo>
                <a:cubicBezTo>
                  <a:pt x="6672" y="6202"/>
                  <a:pt x="6672" y="6202"/>
                  <a:pt x="6672" y="6202"/>
                </a:cubicBezTo>
                <a:cubicBezTo>
                  <a:pt x="6672" y="6528"/>
                  <a:pt x="6672" y="6528"/>
                  <a:pt x="6672" y="6528"/>
                </a:cubicBezTo>
                <a:cubicBezTo>
                  <a:pt x="6429" y="6388"/>
                  <a:pt x="6429" y="6388"/>
                  <a:pt x="6429" y="6388"/>
                </a:cubicBezTo>
                <a:cubicBezTo>
                  <a:pt x="6433" y="6381"/>
                  <a:pt x="6435" y="6372"/>
                  <a:pt x="6435" y="6362"/>
                </a:cubicBezTo>
                <a:close/>
                <a:moveTo>
                  <a:pt x="6672" y="6534"/>
                </a:moveTo>
                <a:cubicBezTo>
                  <a:pt x="6672" y="7193"/>
                  <a:pt x="6672" y="7193"/>
                  <a:pt x="6672" y="7193"/>
                </a:cubicBezTo>
                <a:cubicBezTo>
                  <a:pt x="6387" y="7029"/>
                  <a:pt x="6387" y="7029"/>
                  <a:pt x="6387" y="7029"/>
                </a:cubicBezTo>
                <a:cubicBezTo>
                  <a:pt x="6387" y="6415"/>
                  <a:pt x="6387" y="6415"/>
                  <a:pt x="6387" y="6415"/>
                </a:cubicBezTo>
                <a:cubicBezTo>
                  <a:pt x="6403" y="6414"/>
                  <a:pt x="6417" y="6405"/>
                  <a:pt x="6426" y="6392"/>
                </a:cubicBezTo>
                <a:lnTo>
                  <a:pt x="6672" y="6534"/>
                </a:lnTo>
                <a:close/>
                <a:moveTo>
                  <a:pt x="6384" y="6309"/>
                </a:moveTo>
                <a:cubicBezTo>
                  <a:pt x="6384" y="6026"/>
                  <a:pt x="6384" y="6026"/>
                  <a:pt x="6384" y="6026"/>
                </a:cubicBezTo>
                <a:cubicBezTo>
                  <a:pt x="6669" y="6193"/>
                  <a:pt x="6669" y="6193"/>
                  <a:pt x="6669" y="6193"/>
                </a:cubicBezTo>
                <a:cubicBezTo>
                  <a:pt x="6426" y="6333"/>
                  <a:pt x="6426" y="6333"/>
                  <a:pt x="6426" y="6333"/>
                </a:cubicBezTo>
                <a:cubicBezTo>
                  <a:pt x="6417" y="6319"/>
                  <a:pt x="6402" y="6310"/>
                  <a:pt x="6384" y="6309"/>
                </a:cubicBezTo>
                <a:close/>
                <a:moveTo>
                  <a:pt x="6384" y="6021"/>
                </a:moveTo>
                <a:cubicBezTo>
                  <a:pt x="6384" y="5696"/>
                  <a:pt x="6384" y="5696"/>
                  <a:pt x="6384" y="5696"/>
                </a:cubicBezTo>
                <a:cubicBezTo>
                  <a:pt x="6957" y="5363"/>
                  <a:pt x="6957" y="5363"/>
                  <a:pt x="6957" y="5363"/>
                </a:cubicBezTo>
                <a:cubicBezTo>
                  <a:pt x="6957" y="6026"/>
                  <a:pt x="6957" y="6026"/>
                  <a:pt x="6957" y="6026"/>
                </a:cubicBezTo>
                <a:cubicBezTo>
                  <a:pt x="6673" y="6190"/>
                  <a:pt x="6673" y="6190"/>
                  <a:pt x="6673" y="6190"/>
                </a:cubicBezTo>
                <a:lnTo>
                  <a:pt x="6384" y="6021"/>
                </a:lnTo>
                <a:close/>
                <a:moveTo>
                  <a:pt x="8699" y="3684"/>
                </a:moveTo>
                <a:cubicBezTo>
                  <a:pt x="8416" y="3520"/>
                  <a:pt x="8416" y="3520"/>
                  <a:pt x="8416" y="3520"/>
                </a:cubicBezTo>
                <a:cubicBezTo>
                  <a:pt x="8986" y="3188"/>
                  <a:pt x="8986" y="3188"/>
                  <a:pt x="8986" y="3188"/>
                </a:cubicBezTo>
                <a:cubicBezTo>
                  <a:pt x="9272" y="3353"/>
                  <a:pt x="9272" y="3353"/>
                  <a:pt x="9272" y="3353"/>
                </a:cubicBezTo>
                <a:lnTo>
                  <a:pt x="8699" y="3684"/>
                </a:lnTo>
                <a:close/>
                <a:moveTo>
                  <a:pt x="9275" y="3357"/>
                </a:moveTo>
                <a:cubicBezTo>
                  <a:pt x="9276" y="4018"/>
                  <a:pt x="9276" y="4018"/>
                  <a:pt x="9276" y="4018"/>
                </a:cubicBezTo>
                <a:cubicBezTo>
                  <a:pt x="8729" y="4334"/>
                  <a:pt x="8729" y="4334"/>
                  <a:pt x="8729" y="4334"/>
                </a:cubicBezTo>
                <a:cubicBezTo>
                  <a:pt x="8722" y="4326"/>
                  <a:pt x="8713" y="4321"/>
                  <a:pt x="8702" y="4320"/>
                </a:cubicBezTo>
                <a:cubicBezTo>
                  <a:pt x="8702" y="3688"/>
                  <a:pt x="8702" y="3688"/>
                  <a:pt x="8702" y="3688"/>
                </a:cubicBezTo>
                <a:lnTo>
                  <a:pt x="9275" y="3357"/>
                </a:lnTo>
                <a:close/>
                <a:moveTo>
                  <a:pt x="8697" y="4321"/>
                </a:moveTo>
                <a:cubicBezTo>
                  <a:pt x="8687" y="4322"/>
                  <a:pt x="8679" y="4327"/>
                  <a:pt x="8673" y="4334"/>
                </a:cubicBezTo>
                <a:cubicBezTo>
                  <a:pt x="8413" y="4184"/>
                  <a:pt x="8413" y="4184"/>
                  <a:pt x="8413" y="4184"/>
                </a:cubicBezTo>
                <a:cubicBezTo>
                  <a:pt x="8414" y="3524"/>
                  <a:pt x="8414" y="3524"/>
                  <a:pt x="8414" y="3524"/>
                </a:cubicBezTo>
                <a:cubicBezTo>
                  <a:pt x="8697" y="3688"/>
                  <a:pt x="8697" y="3688"/>
                  <a:pt x="8697" y="3688"/>
                </a:cubicBezTo>
                <a:lnTo>
                  <a:pt x="8697" y="4321"/>
                </a:lnTo>
                <a:close/>
                <a:moveTo>
                  <a:pt x="8696" y="5022"/>
                </a:moveTo>
                <a:cubicBezTo>
                  <a:pt x="8123" y="5353"/>
                  <a:pt x="8123" y="5353"/>
                  <a:pt x="8123" y="5353"/>
                </a:cubicBezTo>
                <a:cubicBezTo>
                  <a:pt x="8122" y="4749"/>
                  <a:pt x="8122" y="4749"/>
                  <a:pt x="8122" y="4749"/>
                </a:cubicBezTo>
                <a:cubicBezTo>
                  <a:pt x="8154" y="4749"/>
                  <a:pt x="8179" y="4723"/>
                  <a:pt x="8179" y="4691"/>
                </a:cubicBezTo>
                <a:cubicBezTo>
                  <a:pt x="8179" y="4681"/>
                  <a:pt x="8177" y="4671"/>
                  <a:pt x="8172" y="4663"/>
                </a:cubicBezTo>
                <a:cubicBezTo>
                  <a:pt x="8670" y="4375"/>
                  <a:pt x="8670" y="4375"/>
                  <a:pt x="8670" y="4375"/>
                </a:cubicBezTo>
                <a:cubicBezTo>
                  <a:pt x="8676" y="4384"/>
                  <a:pt x="8685" y="4390"/>
                  <a:pt x="8696" y="4391"/>
                </a:cubicBezTo>
                <a:lnTo>
                  <a:pt x="8696" y="5022"/>
                </a:lnTo>
                <a:close/>
                <a:moveTo>
                  <a:pt x="8121" y="4633"/>
                </a:moveTo>
                <a:cubicBezTo>
                  <a:pt x="8101" y="4633"/>
                  <a:pt x="8083" y="4644"/>
                  <a:pt x="8072" y="4660"/>
                </a:cubicBezTo>
                <a:cubicBezTo>
                  <a:pt x="7835" y="4523"/>
                  <a:pt x="7835" y="4523"/>
                  <a:pt x="7835" y="4523"/>
                </a:cubicBezTo>
                <a:cubicBezTo>
                  <a:pt x="8408" y="4192"/>
                  <a:pt x="8408" y="4192"/>
                  <a:pt x="8408" y="4192"/>
                </a:cubicBezTo>
                <a:cubicBezTo>
                  <a:pt x="8668" y="4342"/>
                  <a:pt x="8668" y="4342"/>
                  <a:pt x="8668" y="4342"/>
                </a:cubicBezTo>
                <a:cubicBezTo>
                  <a:pt x="8666" y="4346"/>
                  <a:pt x="8665" y="4351"/>
                  <a:pt x="8665" y="4356"/>
                </a:cubicBezTo>
                <a:cubicBezTo>
                  <a:pt x="8665" y="4361"/>
                  <a:pt x="8666" y="4366"/>
                  <a:pt x="8668" y="4370"/>
                </a:cubicBezTo>
                <a:cubicBezTo>
                  <a:pt x="8169" y="4659"/>
                  <a:pt x="8169" y="4659"/>
                  <a:pt x="8169" y="4659"/>
                </a:cubicBezTo>
                <a:cubicBezTo>
                  <a:pt x="8159" y="4643"/>
                  <a:pt x="8141" y="4633"/>
                  <a:pt x="8121" y="4633"/>
                </a:cubicBezTo>
                <a:close/>
                <a:moveTo>
                  <a:pt x="7598" y="1678"/>
                </a:moveTo>
                <a:cubicBezTo>
                  <a:pt x="7598" y="1668"/>
                  <a:pt x="7596" y="1659"/>
                  <a:pt x="7591" y="1651"/>
                </a:cubicBezTo>
                <a:cubicBezTo>
                  <a:pt x="8116" y="1348"/>
                  <a:pt x="8116" y="1348"/>
                  <a:pt x="8116" y="1348"/>
                </a:cubicBezTo>
                <a:cubicBezTo>
                  <a:pt x="8115" y="2011"/>
                  <a:pt x="8115" y="2011"/>
                  <a:pt x="8115" y="2011"/>
                </a:cubicBezTo>
                <a:cubicBezTo>
                  <a:pt x="7570" y="2327"/>
                  <a:pt x="7570" y="2327"/>
                  <a:pt x="7570" y="2327"/>
                </a:cubicBezTo>
                <a:cubicBezTo>
                  <a:pt x="7563" y="2319"/>
                  <a:pt x="7554" y="2313"/>
                  <a:pt x="7543" y="2313"/>
                </a:cubicBezTo>
                <a:cubicBezTo>
                  <a:pt x="7542" y="1736"/>
                  <a:pt x="7542" y="1736"/>
                  <a:pt x="7542" y="1736"/>
                </a:cubicBezTo>
                <a:cubicBezTo>
                  <a:pt x="7573" y="1735"/>
                  <a:pt x="7598" y="1709"/>
                  <a:pt x="7598" y="1678"/>
                </a:cubicBezTo>
                <a:close/>
                <a:moveTo>
                  <a:pt x="7482" y="1678"/>
                </a:moveTo>
                <a:cubicBezTo>
                  <a:pt x="7482" y="1710"/>
                  <a:pt x="7506" y="1735"/>
                  <a:pt x="7537" y="1736"/>
                </a:cubicBezTo>
                <a:cubicBezTo>
                  <a:pt x="7538" y="2313"/>
                  <a:pt x="7538" y="2313"/>
                  <a:pt x="7538" y="2313"/>
                </a:cubicBezTo>
                <a:cubicBezTo>
                  <a:pt x="7528" y="2314"/>
                  <a:pt x="7519" y="2319"/>
                  <a:pt x="7513" y="2327"/>
                </a:cubicBezTo>
                <a:cubicBezTo>
                  <a:pt x="7254" y="2177"/>
                  <a:pt x="7254" y="2177"/>
                  <a:pt x="7254" y="2177"/>
                </a:cubicBezTo>
                <a:cubicBezTo>
                  <a:pt x="7253" y="1515"/>
                  <a:pt x="7253" y="1515"/>
                  <a:pt x="7253" y="1515"/>
                </a:cubicBezTo>
                <a:cubicBezTo>
                  <a:pt x="7488" y="1651"/>
                  <a:pt x="7488" y="1651"/>
                  <a:pt x="7488" y="1651"/>
                </a:cubicBezTo>
                <a:cubicBezTo>
                  <a:pt x="7484" y="1659"/>
                  <a:pt x="7482" y="1668"/>
                  <a:pt x="7482" y="1678"/>
                </a:cubicBezTo>
                <a:close/>
                <a:moveTo>
                  <a:pt x="7248" y="1516"/>
                </a:moveTo>
                <a:cubicBezTo>
                  <a:pt x="7250" y="2174"/>
                  <a:pt x="7250" y="2174"/>
                  <a:pt x="7250" y="2174"/>
                </a:cubicBezTo>
                <a:cubicBezTo>
                  <a:pt x="6967" y="2011"/>
                  <a:pt x="6967" y="2011"/>
                  <a:pt x="6967" y="2011"/>
                </a:cubicBezTo>
                <a:cubicBezTo>
                  <a:pt x="6966" y="1681"/>
                  <a:pt x="6966" y="1681"/>
                  <a:pt x="6966" y="1681"/>
                </a:cubicBezTo>
                <a:lnTo>
                  <a:pt x="7248" y="1516"/>
                </a:lnTo>
                <a:close/>
                <a:moveTo>
                  <a:pt x="6966" y="1675"/>
                </a:moveTo>
                <a:cubicBezTo>
                  <a:pt x="6966" y="1399"/>
                  <a:pt x="6966" y="1399"/>
                  <a:pt x="6966" y="1399"/>
                </a:cubicBezTo>
                <a:cubicBezTo>
                  <a:pt x="6983" y="1397"/>
                  <a:pt x="6997" y="1387"/>
                  <a:pt x="7006" y="1373"/>
                </a:cubicBezTo>
                <a:cubicBezTo>
                  <a:pt x="7245" y="1511"/>
                  <a:pt x="7245" y="1511"/>
                  <a:pt x="7245" y="1511"/>
                </a:cubicBezTo>
                <a:lnTo>
                  <a:pt x="6966" y="1675"/>
                </a:lnTo>
                <a:close/>
                <a:moveTo>
                  <a:pt x="7250" y="2185"/>
                </a:moveTo>
                <a:cubicBezTo>
                  <a:pt x="7251" y="2512"/>
                  <a:pt x="7251" y="2512"/>
                  <a:pt x="7251" y="2512"/>
                </a:cubicBezTo>
                <a:cubicBezTo>
                  <a:pt x="6960" y="2680"/>
                  <a:pt x="6960" y="2680"/>
                  <a:pt x="6960" y="2680"/>
                </a:cubicBezTo>
                <a:cubicBezTo>
                  <a:pt x="6429" y="2373"/>
                  <a:pt x="6429" y="2373"/>
                  <a:pt x="6429" y="2373"/>
                </a:cubicBezTo>
                <a:cubicBezTo>
                  <a:pt x="6433" y="2366"/>
                  <a:pt x="6435" y="2357"/>
                  <a:pt x="6435" y="2348"/>
                </a:cubicBezTo>
                <a:cubicBezTo>
                  <a:pt x="6435" y="2340"/>
                  <a:pt x="6434" y="2332"/>
                  <a:pt x="6431" y="2326"/>
                </a:cubicBezTo>
                <a:cubicBezTo>
                  <a:pt x="6962" y="2019"/>
                  <a:pt x="6962" y="2019"/>
                  <a:pt x="6962" y="2019"/>
                </a:cubicBezTo>
                <a:lnTo>
                  <a:pt x="7250" y="2185"/>
                </a:lnTo>
                <a:close/>
                <a:moveTo>
                  <a:pt x="5861" y="677"/>
                </a:moveTo>
                <a:cubicBezTo>
                  <a:pt x="5861" y="666"/>
                  <a:pt x="5858" y="656"/>
                  <a:pt x="5853" y="648"/>
                </a:cubicBezTo>
                <a:cubicBezTo>
                  <a:pt x="6088" y="512"/>
                  <a:pt x="6088" y="512"/>
                  <a:pt x="6088" y="512"/>
                </a:cubicBezTo>
                <a:cubicBezTo>
                  <a:pt x="6088" y="840"/>
                  <a:pt x="6088" y="840"/>
                  <a:pt x="6088" y="840"/>
                </a:cubicBezTo>
                <a:cubicBezTo>
                  <a:pt x="5804" y="1006"/>
                  <a:pt x="5804" y="1006"/>
                  <a:pt x="5804" y="1006"/>
                </a:cubicBezTo>
                <a:cubicBezTo>
                  <a:pt x="5803" y="735"/>
                  <a:pt x="5803" y="735"/>
                  <a:pt x="5803" y="735"/>
                </a:cubicBezTo>
                <a:cubicBezTo>
                  <a:pt x="5835" y="734"/>
                  <a:pt x="5861" y="708"/>
                  <a:pt x="5861" y="677"/>
                </a:cubicBezTo>
                <a:close/>
                <a:moveTo>
                  <a:pt x="6333" y="2326"/>
                </a:moveTo>
                <a:cubicBezTo>
                  <a:pt x="6330" y="2333"/>
                  <a:pt x="6329" y="2340"/>
                  <a:pt x="6329" y="2348"/>
                </a:cubicBezTo>
                <a:cubicBezTo>
                  <a:pt x="6329" y="2356"/>
                  <a:pt x="6331" y="2364"/>
                  <a:pt x="6335" y="2372"/>
                </a:cubicBezTo>
                <a:cubicBezTo>
                  <a:pt x="5849" y="2652"/>
                  <a:pt x="5849" y="2652"/>
                  <a:pt x="5849" y="2652"/>
                </a:cubicBezTo>
                <a:cubicBezTo>
                  <a:pt x="5839" y="2637"/>
                  <a:pt x="5821" y="2626"/>
                  <a:pt x="5801" y="2626"/>
                </a:cubicBezTo>
                <a:cubicBezTo>
                  <a:pt x="5781" y="2626"/>
                  <a:pt x="5763" y="2637"/>
                  <a:pt x="5752" y="2652"/>
                </a:cubicBezTo>
                <a:cubicBezTo>
                  <a:pt x="5230" y="2350"/>
                  <a:pt x="5230" y="2350"/>
                  <a:pt x="5230" y="2350"/>
                </a:cubicBezTo>
                <a:cubicBezTo>
                  <a:pt x="5802" y="2020"/>
                  <a:pt x="5802" y="2020"/>
                  <a:pt x="5802" y="2020"/>
                </a:cubicBezTo>
                <a:lnTo>
                  <a:pt x="6333" y="2326"/>
                </a:lnTo>
                <a:close/>
                <a:moveTo>
                  <a:pt x="5513" y="1847"/>
                </a:moveTo>
                <a:cubicBezTo>
                  <a:pt x="5513" y="1846"/>
                  <a:pt x="5513" y="1846"/>
                  <a:pt x="5513" y="1846"/>
                </a:cubicBezTo>
                <a:cubicBezTo>
                  <a:pt x="5514" y="1512"/>
                  <a:pt x="5514" y="1512"/>
                  <a:pt x="5514" y="1512"/>
                </a:cubicBezTo>
                <a:cubicBezTo>
                  <a:pt x="5798" y="1348"/>
                  <a:pt x="5798" y="1348"/>
                  <a:pt x="5798" y="1348"/>
                </a:cubicBezTo>
                <a:cubicBezTo>
                  <a:pt x="5797" y="2011"/>
                  <a:pt x="5797" y="2011"/>
                  <a:pt x="5797" y="2011"/>
                </a:cubicBezTo>
                <a:cubicBezTo>
                  <a:pt x="5224" y="2342"/>
                  <a:pt x="5224" y="2342"/>
                  <a:pt x="5224" y="2342"/>
                </a:cubicBezTo>
                <a:cubicBezTo>
                  <a:pt x="5224" y="2014"/>
                  <a:pt x="5224" y="2014"/>
                  <a:pt x="5224" y="2014"/>
                </a:cubicBezTo>
                <a:lnTo>
                  <a:pt x="5513" y="1847"/>
                </a:lnTo>
                <a:close/>
                <a:moveTo>
                  <a:pt x="5508" y="1844"/>
                </a:moveTo>
                <a:cubicBezTo>
                  <a:pt x="5224" y="2008"/>
                  <a:pt x="5224" y="2008"/>
                  <a:pt x="5224" y="2008"/>
                </a:cubicBezTo>
                <a:cubicBezTo>
                  <a:pt x="5224" y="1679"/>
                  <a:pt x="5224" y="1679"/>
                  <a:pt x="5224" y="1679"/>
                </a:cubicBezTo>
                <a:cubicBezTo>
                  <a:pt x="5509" y="1515"/>
                  <a:pt x="5509" y="1515"/>
                  <a:pt x="5509" y="1515"/>
                </a:cubicBezTo>
                <a:lnTo>
                  <a:pt x="5508" y="1844"/>
                </a:lnTo>
                <a:close/>
                <a:moveTo>
                  <a:pt x="2904" y="3024"/>
                </a:moveTo>
                <a:cubicBezTo>
                  <a:pt x="3191" y="3189"/>
                  <a:pt x="3191" y="3189"/>
                  <a:pt x="3191" y="3189"/>
                </a:cubicBezTo>
                <a:cubicBezTo>
                  <a:pt x="3191" y="3519"/>
                  <a:pt x="3191" y="3519"/>
                  <a:pt x="3191" y="3519"/>
                </a:cubicBezTo>
                <a:cubicBezTo>
                  <a:pt x="2954" y="3656"/>
                  <a:pt x="2954" y="3656"/>
                  <a:pt x="2954" y="3656"/>
                </a:cubicBezTo>
                <a:cubicBezTo>
                  <a:pt x="2944" y="3639"/>
                  <a:pt x="2925" y="3628"/>
                  <a:pt x="2904" y="3628"/>
                </a:cubicBezTo>
                <a:cubicBezTo>
                  <a:pt x="2883" y="3628"/>
                  <a:pt x="2864" y="3640"/>
                  <a:pt x="2854" y="3657"/>
                </a:cubicBezTo>
                <a:cubicBezTo>
                  <a:pt x="2616" y="3518"/>
                  <a:pt x="2616" y="3518"/>
                  <a:pt x="2616" y="3518"/>
                </a:cubicBezTo>
                <a:cubicBezTo>
                  <a:pt x="2616" y="3504"/>
                  <a:pt x="2616" y="3504"/>
                  <a:pt x="2616" y="3504"/>
                </a:cubicBezTo>
                <a:cubicBezTo>
                  <a:pt x="2616" y="3191"/>
                  <a:pt x="2616" y="3191"/>
                  <a:pt x="2616" y="3191"/>
                </a:cubicBezTo>
                <a:lnTo>
                  <a:pt x="2904" y="3024"/>
                </a:lnTo>
                <a:close/>
                <a:moveTo>
                  <a:pt x="2616" y="3179"/>
                </a:moveTo>
                <a:cubicBezTo>
                  <a:pt x="2617" y="2517"/>
                  <a:pt x="2617" y="2517"/>
                  <a:pt x="2617" y="2517"/>
                </a:cubicBezTo>
                <a:cubicBezTo>
                  <a:pt x="2858" y="2378"/>
                  <a:pt x="2858" y="2378"/>
                  <a:pt x="2858" y="2378"/>
                </a:cubicBezTo>
                <a:cubicBezTo>
                  <a:pt x="2867" y="2391"/>
                  <a:pt x="2882" y="2400"/>
                  <a:pt x="2899" y="2401"/>
                </a:cubicBezTo>
                <a:cubicBezTo>
                  <a:pt x="2899" y="3016"/>
                  <a:pt x="2899" y="3016"/>
                  <a:pt x="2899" y="3016"/>
                </a:cubicBezTo>
                <a:lnTo>
                  <a:pt x="2616" y="3179"/>
                </a:lnTo>
                <a:close/>
                <a:moveTo>
                  <a:pt x="2874" y="4335"/>
                </a:moveTo>
                <a:cubicBezTo>
                  <a:pt x="2616" y="4184"/>
                  <a:pt x="2616" y="4184"/>
                  <a:pt x="2616" y="4184"/>
                </a:cubicBezTo>
                <a:cubicBezTo>
                  <a:pt x="2616" y="3524"/>
                  <a:pt x="2616" y="3524"/>
                  <a:pt x="2616" y="3524"/>
                </a:cubicBezTo>
                <a:cubicBezTo>
                  <a:pt x="2852" y="3661"/>
                  <a:pt x="2852" y="3661"/>
                  <a:pt x="2852" y="3661"/>
                </a:cubicBezTo>
                <a:cubicBezTo>
                  <a:pt x="2848" y="3669"/>
                  <a:pt x="2846" y="3677"/>
                  <a:pt x="2846" y="3686"/>
                </a:cubicBezTo>
                <a:cubicBezTo>
                  <a:pt x="2846" y="3717"/>
                  <a:pt x="2870" y="3742"/>
                  <a:pt x="2901" y="3744"/>
                </a:cubicBezTo>
                <a:cubicBezTo>
                  <a:pt x="2901" y="4319"/>
                  <a:pt x="2901" y="4319"/>
                  <a:pt x="2901" y="4319"/>
                </a:cubicBezTo>
                <a:cubicBezTo>
                  <a:pt x="2890" y="4320"/>
                  <a:pt x="2880" y="4326"/>
                  <a:pt x="2874" y="4335"/>
                </a:cubicBezTo>
                <a:close/>
                <a:moveTo>
                  <a:pt x="2899" y="5022"/>
                </a:moveTo>
                <a:cubicBezTo>
                  <a:pt x="2616" y="5185"/>
                  <a:pt x="2616" y="5185"/>
                  <a:pt x="2616" y="5185"/>
                </a:cubicBezTo>
                <a:cubicBezTo>
                  <a:pt x="2615" y="4859"/>
                  <a:pt x="2615" y="4859"/>
                  <a:pt x="2615" y="4859"/>
                </a:cubicBezTo>
                <a:cubicBezTo>
                  <a:pt x="2899" y="4695"/>
                  <a:pt x="2899" y="4695"/>
                  <a:pt x="2899" y="4695"/>
                </a:cubicBezTo>
                <a:lnTo>
                  <a:pt x="2899" y="5022"/>
                </a:lnTo>
                <a:close/>
                <a:moveTo>
                  <a:pt x="2940" y="4355"/>
                </a:moveTo>
                <a:cubicBezTo>
                  <a:pt x="2940" y="4351"/>
                  <a:pt x="2939" y="4347"/>
                  <a:pt x="2938" y="4344"/>
                </a:cubicBezTo>
                <a:cubicBezTo>
                  <a:pt x="3191" y="4196"/>
                  <a:pt x="3191" y="4196"/>
                  <a:pt x="3191" y="4196"/>
                </a:cubicBezTo>
                <a:cubicBezTo>
                  <a:pt x="3191" y="4519"/>
                  <a:pt x="3191" y="4519"/>
                  <a:pt x="3191" y="4519"/>
                </a:cubicBezTo>
                <a:cubicBezTo>
                  <a:pt x="2936" y="4371"/>
                  <a:pt x="2936" y="4371"/>
                  <a:pt x="2936" y="4371"/>
                </a:cubicBezTo>
                <a:cubicBezTo>
                  <a:pt x="2938" y="4366"/>
                  <a:pt x="2940" y="4361"/>
                  <a:pt x="2940" y="4355"/>
                </a:cubicBezTo>
                <a:close/>
                <a:moveTo>
                  <a:pt x="3189" y="4524"/>
                </a:moveTo>
                <a:cubicBezTo>
                  <a:pt x="2909" y="4684"/>
                  <a:pt x="2909" y="4684"/>
                  <a:pt x="2909" y="4684"/>
                </a:cubicBezTo>
                <a:cubicBezTo>
                  <a:pt x="2909" y="4390"/>
                  <a:pt x="2909" y="4390"/>
                  <a:pt x="2909" y="4390"/>
                </a:cubicBezTo>
                <a:cubicBezTo>
                  <a:pt x="2919" y="4389"/>
                  <a:pt x="2928" y="4383"/>
                  <a:pt x="2933" y="4375"/>
                </a:cubicBezTo>
                <a:lnTo>
                  <a:pt x="3189" y="4524"/>
                </a:lnTo>
                <a:close/>
                <a:moveTo>
                  <a:pt x="2906" y="4319"/>
                </a:moveTo>
                <a:cubicBezTo>
                  <a:pt x="2906" y="3744"/>
                  <a:pt x="2906" y="3744"/>
                  <a:pt x="2906" y="3744"/>
                </a:cubicBezTo>
                <a:cubicBezTo>
                  <a:pt x="2937" y="3743"/>
                  <a:pt x="2962" y="3718"/>
                  <a:pt x="2962" y="3686"/>
                </a:cubicBezTo>
                <a:cubicBezTo>
                  <a:pt x="2962" y="3677"/>
                  <a:pt x="2960" y="3668"/>
                  <a:pt x="2956" y="3660"/>
                </a:cubicBezTo>
                <a:cubicBezTo>
                  <a:pt x="3191" y="3524"/>
                  <a:pt x="3191" y="3524"/>
                  <a:pt x="3191" y="3524"/>
                </a:cubicBezTo>
                <a:cubicBezTo>
                  <a:pt x="3191" y="4185"/>
                  <a:pt x="3191" y="4185"/>
                  <a:pt x="3191" y="4185"/>
                </a:cubicBezTo>
                <a:cubicBezTo>
                  <a:pt x="2934" y="4335"/>
                  <a:pt x="2934" y="4335"/>
                  <a:pt x="2934" y="4335"/>
                </a:cubicBezTo>
                <a:cubicBezTo>
                  <a:pt x="2928" y="4326"/>
                  <a:pt x="2917" y="4320"/>
                  <a:pt x="2906" y="4319"/>
                </a:cubicBezTo>
                <a:close/>
                <a:moveTo>
                  <a:pt x="2909" y="3016"/>
                </a:moveTo>
                <a:cubicBezTo>
                  <a:pt x="2909" y="2401"/>
                  <a:pt x="2909" y="2401"/>
                  <a:pt x="2909" y="2401"/>
                </a:cubicBezTo>
                <a:cubicBezTo>
                  <a:pt x="2925" y="2399"/>
                  <a:pt x="2939" y="2390"/>
                  <a:pt x="2947" y="2377"/>
                </a:cubicBezTo>
                <a:cubicBezTo>
                  <a:pt x="3191" y="2518"/>
                  <a:pt x="3191" y="2518"/>
                  <a:pt x="3191" y="2518"/>
                </a:cubicBezTo>
                <a:cubicBezTo>
                  <a:pt x="3191" y="3178"/>
                  <a:pt x="3191" y="3178"/>
                  <a:pt x="3191" y="3178"/>
                </a:cubicBezTo>
                <a:lnTo>
                  <a:pt x="2909" y="3016"/>
                </a:lnTo>
                <a:close/>
                <a:moveTo>
                  <a:pt x="2905" y="2015"/>
                </a:moveTo>
                <a:cubicBezTo>
                  <a:pt x="3188" y="2180"/>
                  <a:pt x="3188" y="2180"/>
                  <a:pt x="3188" y="2180"/>
                </a:cubicBezTo>
                <a:cubicBezTo>
                  <a:pt x="2947" y="2319"/>
                  <a:pt x="2947" y="2319"/>
                  <a:pt x="2947" y="2319"/>
                </a:cubicBezTo>
                <a:cubicBezTo>
                  <a:pt x="2938" y="2305"/>
                  <a:pt x="2923" y="2296"/>
                  <a:pt x="2906" y="2295"/>
                </a:cubicBezTo>
                <a:lnTo>
                  <a:pt x="2905" y="2015"/>
                </a:lnTo>
                <a:close/>
                <a:moveTo>
                  <a:pt x="3198" y="2185"/>
                </a:moveTo>
                <a:cubicBezTo>
                  <a:pt x="3477" y="2348"/>
                  <a:pt x="3477" y="2348"/>
                  <a:pt x="3477" y="2348"/>
                </a:cubicBezTo>
                <a:cubicBezTo>
                  <a:pt x="3192" y="2513"/>
                  <a:pt x="3192" y="2513"/>
                  <a:pt x="3192" y="2513"/>
                </a:cubicBezTo>
                <a:cubicBezTo>
                  <a:pt x="2950" y="2373"/>
                  <a:pt x="2950" y="2373"/>
                  <a:pt x="2950" y="2373"/>
                </a:cubicBezTo>
                <a:cubicBezTo>
                  <a:pt x="2953" y="2365"/>
                  <a:pt x="2956" y="2357"/>
                  <a:pt x="2956" y="2348"/>
                </a:cubicBezTo>
                <a:cubicBezTo>
                  <a:pt x="2956" y="2341"/>
                  <a:pt x="2954" y="2334"/>
                  <a:pt x="2952" y="2328"/>
                </a:cubicBezTo>
                <a:lnTo>
                  <a:pt x="3198" y="2185"/>
                </a:lnTo>
                <a:close/>
                <a:moveTo>
                  <a:pt x="3196" y="3516"/>
                </a:moveTo>
                <a:cubicBezTo>
                  <a:pt x="3196" y="3192"/>
                  <a:pt x="3196" y="3192"/>
                  <a:pt x="3196" y="3192"/>
                </a:cubicBezTo>
                <a:cubicBezTo>
                  <a:pt x="3450" y="3338"/>
                  <a:pt x="3450" y="3338"/>
                  <a:pt x="3450" y="3338"/>
                </a:cubicBezTo>
                <a:cubicBezTo>
                  <a:pt x="3448" y="3343"/>
                  <a:pt x="3446" y="3348"/>
                  <a:pt x="3446" y="3354"/>
                </a:cubicBezTo>
                <a:cubicBezTo>
                  <a:pt x="3446" y="3359"/>
                  <a:pt x="3448" y="3364"/>
                  <a:pt x="3450" y="3369"/>
                </a:cubicBezTo>
                <a:lnTo>
                  <a:pt x="3196" y="3516"/>
                </a:lnTo>
                <a:close/>
                <a:moveTo>
                  <a:pt x="3452" y="3373"/>
                </a:moveTo>
                <a:cubicBezTo>
                  <a:pt x="3458" y="3382"/>
                  <a:pt x="3468" y="3388"/>
                  <a:pt x="3479" y="3390"/>
                </a:cubicBezTo>
                <a:cubicBezTo>
                  <a:pt x="3478" y="4018"/>
                  <a:pt x="3478" y="4018"/>
                  <a:pt x="3478" y="4018"/>
                </a:cubicBezTo>
                <a:cubicBezTo>
                  <a:pt x="3196" y="4182"/>
                  <a:pt x="3196" y="4182"/>
                  <a:pt x="3196" y="4182"/>
                </a:cubicBezTo>
                <a:cubicBezTo>
                  <a:pt x="3196" y="3522"/>
                  <a:pt x="3196" y="3522"/>
                  <a:pt x="3196" y="3522"/>
                </a:cubicBezTo>
                <a:lnTo>
                  <a:pt x="3452" y="3373"/>
                </a:lnTo>
                <a:close/>
                <a:moveTo>
                  <a:pt x="3196" y="3180"/>
                </a:moveTo>
                <a:cubicBezTo>
                  <a:pt x="3196" y="2521"/>
                  <a:pt x="3196" y="2521"/>
                  <a:pt x="3196" y="2521"/>
                </a:cubicBezTo>
                <a:cubicBezTo>
                  <a:pt x="3480" y="2686"/>
                  <a:pt x="3480" y="2686"/>
                  <a:pt x="3480" y="2686"/>
                </a:cubicBezTo>
                <a:cubicBezTo>
                  <a:pt x="3480" y="3318"/>
                  <a:pt x="3480" y="3318"/>
                  <a:pt x="3480" y="3318"/>
                </a:cubicBezTo>
                <a:cubicBezTo>
                  <a:pt x="3471" y="3319"/>
                  <a:pt x="3462" y="3323"/>
                  <a:pt x="3456" y="3330"/>
                </a:cubicBezTo>
                <a:lnTo>
                  <a:pt x="3196" y="3180"/>
                </a:lnTo>
                <a:close/>
                <a:moveTo>
                  <a:pt x="3483" y="4027"/>
                </a:moveTo>
                <a:cubicBezTo>
                  <a:pt x="4014" y="4332"/>
                  <a:pt x="4014" y="4332"/>
                  <a:pt x="4014" y="4332"/>
                </a:cubicBezTo>
                <a:cubicBezTo>
                  <a:pt x="4010" y="4339"/>
                  <a:pt x="4008" y="4347"/>
                  <a:pt x="4008" y="4355"/>
                </a:cubicBezTo>
                <a:cubicBezTo>
                  <a:pt x="4008" y="4364"/>
                  <a:pt x="4011" y="4372"/>
                  <a:pt x="4015" y="4380"/>
                </a:cubicBezTo>
                <a:cubicBezTo>
                  <a:pt x="3483" y="4689"/>
                  <a:pt x="3483" y="4689"/>
                  <a:pt x="3483" y="4689"/>
                </a:cubicBezTo>
                <a:cubicBezTo>
                  <a:pt x="3196" y="4522"/>
                  <a:pt x="3196" y="4522"/>
                  <a:pt x="3196" y="4522"/>
                </a:cubicBezTo>
                <a:cubicBezTo>
                  <a:pt x="3196" y="4194"/>
                  <a:pt x="3196" y="4194"/>
                  <a:pt x="3196" y="4194"/>
                </a:cubicBezTo>
                <a:lnTo>
                  <a:pt x="3483" y="4027"/>
                </a:lnTo>
                <a:close/>
                <a:moveTo>
                  <a:pt x="3480" y="5309"/>
                </a:moveTo>
                <a:cubicBezTo>
                  <a:pt x="3464" y="5310"/>
                  <a:pt x="3450" y="5318"/>
                  <a:pt x="3441" y="5330"/>
                </a:cubicBezTo>
                <a:cubicBezTo>
                  <a:pt x="3201" y="5191"/>
                  <a:pt x="3201" y="5191"/>
                  <a:pt x="3201" y="5191"/>
                </a:cubicBezTo>
                <a:cubicBezTo>
                  <a:pt x="3480" y="5028"/>
                  <a:pt x="3480" y="5028"/>
                  <a:pt x="3480" y="5028"/>
                </a:cubicBezTo>
                <a:lnTo>
                  <a:pt x="3480" y="5309"/>
                </a:lnTo>
                <a:close/>
                <a:moveTo>
                  <a:pt x="3485" y="5021"/>
                </a:moveTo>
                <a:cubicBezTo>
                  <a:pt x="3485" y="4693"/>
                  <a:pt x="3485" y="4693"/>
                  <a:pt x="3485" y="4693"/>
                </a:cubicBezTo>
                <a:cubicBezTo>
                  <a:pt x="4017" y="4384"/>
                  <a:pt x="4017" y="4384"/>
                  <a:pt x="4017" y="4384"/>
                </a:cubicBezTo>
                <a:cubicBezTo>
                  <a:pt x="4026" y="4398"/>
                  <a:pt x="4041" y="4407"/>
                  <a:pt x="4059" y="4408"/>
                </a:cubicBezTo>
                <a:cubicBezTo>
                  <a:pt x="4059" y="5022"/>
                  <a:pt x="4059" y="5022"/>
                  <a:pt x="4059" y="5022"/>
                </a:cubicBezTo>
                <a:cubicBezTo>
                  <a:pt x="3772" y="5187"/>
                  <a:pt x="3772" y="5187"/>
                  <a:pt x="3772" y="5187"/>
                </a:cubicBezTo>
                <a:lnTo>
                  <a:pt x="3485" y="5021"/>
                </a:lnTo>
                <a:close/>
                <a:moveTo>
                  <a:pt x="3768" y="5190"/>
                </a:moveTo>
                <a:cubicBezTo>
                  <a:pt x="3526" y="5330"/>
                  <a:pt x="3526" y="5330"/>
                  <a:pt x="3526" y="5330"/>
                </a:cubicBezTo>
                <a:cubicBezTo>
                  <a:pt x="3517" y="5317"/>
                  <a:pt x="3502" y="5309"/>
                  <a:pt x="3485" y="5308"/>
                </a:cubicBezTo>
                <a:cubicBezTo>
                  <a:pt x="3485" y="5027"/>
                  <a:pt x="3485" y="5027"/>
                  <a:pt x="3485" y="5027"/>
                </a:cubicBezTo>
                <a:lnTo>
                  <a:pt x="3768" y="5190"/>
                </a:lnTo>
                <a:close/>
                <a:moveTo>
                  <a:pt x="3782" y="5193"/>
                </a:moveTo>
                <a:cubicBezTo>
                  <a:pt x="4063" y="5030"/>
                  <a:pt x="4063" y="5030"/>
                  <a:pt x="4063" y="5030"/>
                </a:cubicBezTo>
                <a:cubicBezTo>
                  <a:pt x="4636" y="5360"/>
                  <a:pt x="4636" y="5360"/>
                  <a:pt x="4636" y="5360"/>
                </a:cubicBezTo>
                <a:cubicBezTo>
                  <a:pt x="4354" y="5523"/>
                  <a:pt x="4354" y="5523"/>
                  <a:pt x="4354" y="5523"/>
                </a:cubicBezTo>
                <a:lnTo>
                  <a:pt x="3782" y="5193"/>
                </a:lnTo>
                <a:close/>
                <a:moveTo>
                  <a:pt x="4351" y="6527"/>
                </a:moveTo>
                <a:cubicBezTo>
                  <a:pt x="4071" y="6365"/>
                  <a:pt x="4071" y="6365"/>
                  <a:pt x="4071" y="6365"/>
                </a:cubicBezTo>
                <a:cubicBezTo>
                  <a:pt x="4351" y="6203"/>
                  <a:pt x="4351" y="6203"/>
                  <a:pt x="4351" y="6203"/>
                </a:cubicBezTo>
                <a:lnTo>
                  <a:pt x="4351" y="6527"/>
                </a:lnTo>
                <a:close/>
                <a:moveTo>
                  <a:pt x="6327" y="5023"/>
                </a:moveTo>
                <a:cubicBezTo>
                  <a:pt x="6327" y="5032"/>
                  <a:pt x="6329" y="5040"/>
                  <a:pt x="6333" y="5047"/>
                </a:cubicBezTo>
                <a:cubicBezTo>
                  <a:pt x="6096" y="5184"/>
                  <a:pt x="6096" y="5184"/>
                  <a:pt x="6096" y="5184"/>
                </a:cubicBezTo>
                <a:cubicBezTo>
                  <a:pt x="6092" y="4857"/>
                  <a:pt x="6092" y="4857"/>
                  <a:pt x="6092" y="4857"/>
                </a:cubicBezTo>
                <a:cubicBezTo>
                  <a:pt x="6092" y="4525"/>
                  <a:pt x="6092" y="4525"/>
                  <a:pt x="6092" y="4525"/>
                </a:cubicBezTo>
                <a:cubicBezTo>
                  <a:pt x="6376" y="4361"/>
                  <a:pt x="6376" y="4361"/>
                  <a:pt x="6376" y="4361"/>
                </a:cubicBezTo>
                <a:cubicBezTo>
                  <a:pt x="6377" y="4970"/>
                  <a:pt x="6377" y="4970"/>
                  <a:pt x="6377" y="4970"/>
                </a:cubicBezTo>
                <a:cubicBezTo>
                  <a:pt x="6349" y="4972"/>
                  <a:pt x="6327" y="4995"/>
                  <a:pt x="6327" y="5023"/>
                </a:cubicBezTo>
                <a:close/>
                <a:moveTo>
                  <a:pt x="6322" y="3686"/>
                </a:moveTo>
                <a:cubicBezTo>
                  <a:pt x="6322" y="3717"/>
                  <a:pt x="6347" y="3743"/>
                  <a:pt x="6378" y="3744"/>
                </a:cubicBezTo>
                <a:cubicBezTo>
                  <a:pt x="6378" y="4013"/>
                  <a:pt x="6378" y="4013"/>
                  <a:pt x="6378" y="4013"/>
                </a:cubicBezTo>
                <a:cubicBezTo>
                  <a:pt x="5807" y="3686"/>
                  <a:pt x="5807" y="3686"/>
                  <a:pt x="5807" y="3686"/>
                </a:cubicBezTo>
                <a:cubicBezTo>
                  <a:pt x="5807" y="3357"/>
                  <a:pt x="5807" y="3357"/>
                  <a:pt x="5807" y="3357"/>
                </a:cubicBezTo>
                <a:cubicBezTo>
                  <a:pt x="6329" y="3660"/>
                  <a:pt x="6329" y="3660"/>
                  <a:pt x="6329" y="3660"/>
                </a:cubicBezTo>
                <a:cubicBezTo>
                  <a:pt x="6325" y="3668"/>
                  <a:pt x="6322" y="3677"/>
                  <a:pt x="6322" y="3686"/>
                </a:cubicBezTo>
                <a:close/>
                <a:moveTo>
                  <a:pt x="5859" y="2685"/>
                </a:moveTo>
                <a:cubicBezTo>
                  <a:pt x="5859" y="2674"/>
                  <a:pt x="5856" y="2665"/>
                  <a:pt x="5852" y="2657"/>
                </a:cubicBezTo>
                <a:cubicBezTo>
                  <a:pt x="6337" y="2376"/>
                  <a:pt x="6337" y="2376"/>
                  <a:pt x="6337" y="2376"/>
                </a:cubicBezTo>
                <a:cubicBezTo>
                  <a:pt x="6346" y="2389"/>
                  <a:pt x="6360" y="2399"/>
                  <a:pt x="6376" y="2401"/>
                </a:cubicBezTo>
                <a:cubicBezTo>
                  <a:pt x="6376" y="3015"/>
                  <a:pt x="6376" y="3015"/>
                  <a:pt x="6376" y="3015"/>
                </a:cubicBezTo>
                <a:cubicBezTo>
                  <a:pt x="5804" y="3346"/>
                  <a:pt x="5804" y="3346"/>
                  <a:pt x="5804" y="3346"/>
                </a:cubicBezTo>
                <a:cubicBezTo>
                  <a:pt x="5803" y="2743"/>
                  <a:pt x="5803" y="2743"/>
                  <a:pt x="5803" y="2743"/>
                </a:cubicBezTo>
                <a:cubicBezTo>
                  <a:pt x="5834" y="2741"/>
                  <a:pt x="5859" y="2716"/>
                  <a:pt x="5859" y="2685"/>
                </a:cubicBezTo>
                <a:close/>
                <a:moveTo>
                  <a:pt x="5743" y="2685"/>
                </a:moveTo>
                <a:cubicBezTo>
                  <a:pt x="5743" y="2716"/>
                  <a:pt x="5767" y="2741"/>
                  <a:pt x="5798" y="2743"/>
                </a:cubicBezTo>
                <a:cubicBezTo>
                  <a:pt x="5799" y="3346"/>
                  <a:pt x="5799" y="3346"/>
                  <a:pt x="5799" y="3346"/>
                </a:cubicBezTo>
                <a:cubicBezTo>
                  <a:pt x="5228" y="3014"/>
                  <a:pt x="5228" y="3014"/>
                  <a:pt x="5228" y="3014"/>
                </a:cubicBezTo>
                <a:cubicBezTo>
                  <a:pt x="5227" y="2354"/>
                  <a:pt x="5227" y="2354"/>
                  <a:pt x="5227" y="2354"/>
                </a:cubicBezTo>
                <a:cubicBezTo>
                  <a:pt x="5750" y="2657"/>
                  <a:pt x="5750" y="2657"/>
                  <a:pt x="5750" y="2657"/>
                </a:cubicBezTo>
                <a:cubicBezTo>
                  <a:pt x="5745" y="2665"/>
                  <a:pt x="5743" y="2674"/>
                  <a:pt x="5743" y="2685"/>
                </a:cubicBezTo>
                <a:close/>
                <a:moveTo>
                  <a:pt x="5513" y="3850"/>
                </a:moveTo>
                <a:cubicBezTo>
                  <a:pt x="5512" y="3521"/>
                  <a:pt x="5512" y="3521"/>
                  <a:pt x="5512" y="3521"/>
                </a:cubicBezTo>
                <a:cubicBezTo>
                  <a:pt x="5797" y="3357"/>
                  <a:pt x="5797" y="3357"/>
                  <a:pt x="5797" y="3357"/>
                </a:cubicBezTo>
                <a:cubicBezTo>
                  <a:pt x="5797" y="3686"/>
                  <a:pt x="5797" y="3686"/>
                  <a:pt x="5797" y="3686"/>
                </a:cubicBezTo>
                <a:lnTo>
                  <a:pt x="5513" y="3850"/>
                </a:lnTo>
                <a:close/>
                <a:moveTo>
                  <a:pt x="5797" y="3692"/>
                </a:moveTo>
                <a:cubicBezTo>
                  <a:pt x="5798" y="4019"/>
                  <a:pt x="5798" y="4019"/>
                  <a:pt x="5798" y="4019"/>
                </a:cubicBezTo>
                <a:cubicBezTo>
                  <a:pt x="5515" y="4182"/>
                  <a:pt x="5515" y="4182"/>
                  <a:pt x="5515" y="4182"/>
                </a:cubicBezTo>
                <a:cubicBezTo>
                  <a:pt x="5513" y="3856"/>
                  <a:pt x="5513" y="3856"/>
                  <a:pt x="5513" y="3856"/>
                </a:cubicBezTo>
                <a:lnTo>
                  <a:pt x="5797" y="3692"/>
                </a:lnTo>
                <a:close/>
                <a:moveTo>
                  <a:pt x="5802" y="4027"/>
                </a:moveTo>
                <a:cubicBezTo>
                  <a:pt x="6081" y="4189"/>
                  <a:pt x="6081" y="4189"/>
                  <a:pt x="6081" y="4189"/>
                </a:cubicBezTo>
                <a:cubicBezTo>
                  <a:pt x="5516" y="4521"/>
                  <a:pt x="5516" y="4521"/>
                  <a:pt x="5516" y="4521"/>
                </a:cubicBezTo>
                <a:cubicBezTo>
                  <a:pt x="5515" y="4193"/>
                  <a:pt x="5515" y="4193"/>
                  <a:pt x="5515" y="4193"/>
                </a:cubicBezTo>
                <a:lnTo>
                  <a:pt x="5802" y="4027"/>
                </a:lnTo>
                <a:close/>
                <a:moveTo>
                  <a:pt x="6378" y="4018"/>
                </a:moveTo>
                <a:cubicBezTo>
                  <a:pt x="6379" y="4350"/>
                  <a:pt x="6379" y="4350"/>
                  <a:pt x="6379" y="4350"/>
                </a:cubicBezTo>
                <a:cubicBezTo>
                  <a:pt x="6092" y="4184"/>
                  <a:pt x="6092" y="4184"/>
                  <a:pt x="6092" y="4184"/>
                </a:cubicBezTo>
                <a:cubicBezTo>
                  <a:pt x="6092" y="4182"/>
                  <a:pt x="6092" y="4182"/>
                  <a:pt x="6092" y="4182"/>
                </a:cubicBezTo>
                <a:cubicBezTo>
                  <a:pt x="6091" y="4183"/>
                  <a:pt x="6091" y="4183"/>
                  <a:pt x="6091" y="4183"/>
                </a:cubicBezTo>
                <a:cubicBezTo>
                  <a:pt x="5807" y="4019"/>
                  <a:pt x="5807" y="4019"/>
                  <a:pt x="5807" y="4019"/>
                </a:cubicBezTo>
                <a:cubicBezTo>
                  <a:pt x="5807" y="3692"/>
                  <a:pt x="5807" y="3692"/>
                  <a:pt x="5807" y="3692"/>
                </a:cubicBezTo>
                <a:lnTo>
                  <a:pt x="6378" y="4018"/>
                </a:lnTo>
                <a:close/>
                <a:moveTo>
                  <a:pt x="6373" y="4358"/>
                </a:moveTo>
                <a:cubicBezTo>
                  <a:pt x="6092" y="4520"/>
                  <a:pt x="6092" y="4520"/>
                  <a:pt x="6092" y="4520"/>
                </a:cubicBezTo>
                <a:cubicBezTo>
                  <a:pt x="6092" y="4195"/>
                  <a:pt x="6092" y="4195"/>
                  <a:pt x="6092" y="4195"/>
                </a:cubicBezTo>
                <a:lnTo>
                  <a:pt x="6373" y="4358"/>
                </a:lnTo>
                <a:close/>
                <a:moveTo>
                  <a:pt x="6094" y="5525"/>
                </a:moveTo>
                <a:cubicBezTo>
                  <a:pt x="5812" y="5361"/>
                  <a:pt x="5812" y="5361"/>
                  <a:pt x="5812" y="5361"/>
                </a:cubicBezTo>
                <a:cubicBezTo>
                  <a:pt x="6091" y="5198"/>
                  <a:pt x="6091" y="5198"/>
                  <a:pt x="6091" y="5198"/>
                </a:cubicBezTo>
                <a:lnTo>
                  <a:pt x="6094" y="5525"/>
                </a:lnTo>
                <a:close/>
                <a:moveTo>
                  <a:pt x="5804" y="5354"/>
                </a:moveTo>
                <a:cubicBezTo>
                  <a:pt x="5803" y="4749"/>
                  <a:pt x="5803" y="4749"/>
                  <a:pt x="5803" y="4749"/>
                </a:cubicBezTo>
                <a:cubicBezTo>
                  <a:pt x="5834" y="4748"/>
                  <a:pt x="5859" y="4723"/>
                  <a:pt x="5859" y="4691"/>
                </a:cubicBezTo>
                <a:cubicBezTo>
                  <a:pt x="5859" y="4681"/>
                  <a:pt x="5856" y="4672"/>
                  <a:pt x="5852" y="4664"/>
                </a:cubicBezTo>
                <a:cubicBezTo>
                  <a:pt x="6087" y="4528"/>
                  <a:pt x="6087" y="4528"/>
                  <a:pt x="6087" y="4528"/>
                </a:cubicBezTo>
                <a:cubicBezTo>
                  <a:pt x="6087" y="4857"/>
                  <a:pt x="6087" y="4857"/>
                  <a:pt x="6087" y="4857"/>
                </a:cubicBezTo>
                <a:cubicBezTo>
                  <a:pt x="6091" y="5187"/>
                  <a:pt x="6091" y="5187"/>
                  <a:pt x="6091" y="5187"/>
                </a:cubicBezTo>
                <a:lnTo>
                  <a:pt x="5804" y="5354"/>
                </a:lnTo>
                <a:close/>
                <a:moveTo>
                  <a:pt x="5801" y="4633"/>
                </a:moveTo>
                <a:cubicBezTo>
                  <a:pt x="5780" y="4633"/>
                  <a:pt x="5762" y="4644"/>
                  <a:pt x="5752" y="4660"/>
                </a:cubicBezTo>
                <a:cubicBezTo>
                  <a:pt x="5519" y="4525"/>
                  <a:pt x="5519" y="4525"/>
                  <a:pt x="5519" y="4525"/>
                </a:cubicBezTo>
                <a:cubicBezTo>
                  <a:pt x="6086" y="4191"/>
                  <a:pt x="6086" y="4191"/>
                  <a:pt x="6086" y="4191"/>
                </a:cubicBezTo>
                <a:cubicBezTo>
                  <a:pt x="6087" y="4192"/>
                  <a:pt x="6087" y="4192"/>
                  <a:pt x="6087" y="4192"/>
                </a:cubicBezTo>
                <a:cubicBezTo>
                  <a:pt x="6087" y="4523"/>
                  <a:pt x="6087" y="4523"/>
                  <a:pt x="6087" y="4523"/>
                </a:cubicBezTo>
                <a:cubicBezTo>
                  <a:pt x="5850" y="4660"/>
                  <a:pt x="5850" y="4660"/>
                  <a:pt x="5850" y="4660"/>
                </a:cubicBezTo>
                <a:cubicBezTo>
                  <a:pt x="5839" y="4644"/>
                  <a:pt x="5821" y="4633"/>
                  <a:pt x="5801" y="4633"/>
                </a:cubicBezTo>
                <a:close/>
                <a:moveTo>
                  <a:pt x="5799" y="5353"/>
                </a:moveTo>
                <a:cubicBezTo>
                  <a:pt x="5228" y="5021"/>
                  <a:pt x="5228" y="5021"/>
                  <a:pt x="5228" y="5021"/>
                </a:cubicBezTo>
                <a:cubicBezTo>
                  <a:pt x="5227" y="4393"/>
                  <a:pt x="5227" y="4393"/>
                  <a:pt x="5227" y="4393"/>
                </a:cubicBezTo>
                <a:cubicBezTo>
                  <a:pt x="5237" y="4391"/>
                  <a:pt x="5246" y="4385"/>
                  <a:pt x="5252" y="4376"/>
                </a:cubicBezTo>
                <a:cubicBezTo>
                  <a:pt x="5511" y="4526"/>
                  <a:pt x="5511" y="4526"/>
                  <a:pt x="5511" y="4526"/>
                </a:cubicBezTo>
                <a:cubicBezTo>
                  <a:pt x="5511" y="4529"/>
                  <a:pt x="5511" y="4529"/>
                  <a:pt x="5511" y="4529"/>
                </a:cubicBezTo>
                <a:cubicBezTo>
                  <a:pt x="5514" y="4528"/>
                  <a:pt x="5514" y="4528"/>
                  <a:pt x="5514" y="4528"/>
                </a:cubicBezTo>
                <a:cubicBezTo>
                  <a:pt x="5749" y="4664"/>
                  <a:pt x="5749" y="4664"/>
                  <a:pt x="5749" y="4664"/>
                </a:cubicBezTo>
                <a:cubicBezTo>
                  <a:pt x="5745" y="4672"/>
                  <a:pt x="5743" y="4681"/>
                  <a:pt x="5743" y="4691"/>
                </a:cubicBezTo>
                <a:cubicBezTo>
                  <a:pt x="5743" y="4723"/>
                  <a:pt x="5767" y="4748"/>
                  <a:pt x="5798" y="4749"/>
                </a:cubicBezTo>
                <a:lnTo>
                  <a:pt x="5799" y="5353"/>
                </a:lnTo>
                <a:close/>
                <a:moveTo>
                  <a:pt x="5257" y="4358"/>
                </a:moveTo>
                <a:cubicBezTo>
                  <a:pt x="5257" y="4353"/>
                  <a:pt x="5256" y="4348"/>
                  <a:pt x="5254" y="4344"/>
                </a:cubicBezTo>
                <a:cubicBezTo>
                  <a:pt x="5510" y="4196"/>
                  <a:pt x="5510" y="4196"/>
                  <a:pt x="5510" y="4196"/>
                </a:cubicBezTo>
                <a:cubicBezTo>
                  <a:pt x="5511" y="4521"/>
                  <a:pt x="5511" y="4521"/>
                  <a:pt x="5511" y="4521"/>
                </a:cubicBezTo>
                <a:cubicBezTo>
                  <a:pt x="5254" y="4372"/>
                  <a:pt x="5254" y="4372"/>
                  <a:pt x="5254" y="4372"/>
                </a:cubicBezTo>
                <a:cubicBezTo>
                  <a:pt x="5256" y="4367"/>
                  <a:pt x="5257" y="4363"/>
                  <a:pt x="5257" y="4358"/>
                </a:cubicBezTo>
                <a:close/>
                <a:moveTo>
                  <a:pt x="5224" y="4322"/>
                </a:moveTo>
                <a:cubicBezTo>
                  <a:pt x="5224" y="4023"/>
                  <a:pt x="5224" y="4023"/>
                  <a:pt x="5224" y="4023"/>
                </a:cubicBezTo>
                <a:cubicBezTo>
                  <a:pt x="5508" y="3859"/>
                  <a:pt x="5508" y="3859"/>
                  <a:pt x="5508" y="3859"/>
                </a:cubicBezTo>
                <a:cubicBezTo>
                  <a:pt x="5510" y="4185"/>
                  <a:pt x="5510" y="4185"/>
                  <a:pt x="5510" y="4185"/>
                </a:cubicBezTo>
                <a:cubicBezTo>
                  <a:pt x="5249" y="4335"/>
                  <a:pt x="5249" y="4335"/>
                  <a:pt x="5249" y="4335"/>
                </a:cubicBezTo>
                <a:cubicBezTo>
                  <a:pt x="5243" y="4328"/>
                  <a:pt x="5234" y="4323"/>
                  <a:pt x="5224" y="4322"/>
                </a:cubicBezTo>
                <a:close/>
                <a:moveTo>
                  <a:pt x="5224" y="4018"/>
                </a:moveTo>
                <a:cubicBezTo>
                  <a:pt x="5224" y="3688"/>
                  <a:pt x="5224" y="3688"/>
                  <a:pt x="5224" y="3688"/>
                </a:cubicBezTo>
                <a:cubicBezTo>
                  <a:pt x="5507" y="3524"/>
                  <a:pt x="5507" y="3524"/>
                  <a:pt x="5507" y="3524"/>
                </a:cubicBezTo>
                <a:cubicBezTo>
                  <a:pt x="5508" y="3853"/>
                  <a:pt x="5508" y="3853"/>
                  <a:pt x="5508" y="3853"/>
                </a:cubicBezTo>
                <a:lnTo>
                  <a:pt x="5224" y="4018"/>
                </a:lnTo>
                <a:close/>
                <a:moveTo>
                  <a:pt x="5221" y="3683"/>
                </a:moveTo>
                <a:cubicBezTo>
                  <a:pt x="4689" y="3376"/>
                  <a:pt x="4689" y="3376"/>
                  <a:pt x="4689" y="3376"/>
                </a:cubicBezTo>
                <a:cubicBezTo>
                  <a:pt x="4694" y="3368"/>
                  <a:pt x="4696" y="3359"/>
                  <a:pt x="4696" y="3350"/>
                </a:cubicBezTo>
                <a:cubicBezTo>
                  <a:pt x="4696" y="3343"/>
                  <a:pt x="4695" y="3335"/>
                  <a:pt x="4692" y="3329"/>
                </a:cubicBezTo>
                <a:cubicBezTo>
                  <a:pt x="4934" y="3190"/>
                  <a:pt x="4934" y="3190"/>
                  <a:pt x="4934" y="3190"/>
                </a:cubicBezTo>
                <a:cubicBezTo>
                  <a:pt x="5505" y="3520"/>
                  <a:pt x="5505" y="3520"/>
                  <a:pt x="5505" y="3520"/>
                </a:cubicBezTo>
                <a:lnTo>
                  <a:pt x="5221" y="3683"/>
                </a:lnTo>
                <a:close/>
                <a:moveTo>
                  <a:pt x="4938" y="2179"/>
                </a:moveTo>
                <a:cubicBezTo>
                  <a:pt x="5219" y="2017"/>
                  <a:pt x="5219" y="2017"/>
                  <a:pt x="5219" y="2017"/>
                </a:cubicBezTo>
                <a:cubicBezTo>
                  <a:pt x="5219" y="2341"/>
                  <a:pt x="5219" y="2341"/>
                  <a:pt x="5219" y="2341"/>
                </a:cubicBezTo>
                <a:lnTo>
                  <a:pt x="4938" y="2179"/>
                </a:lnTo>
                <a:close/>
                <a:moveTo>
                  <a:pt x="5213" y="2350"/>
                </a:moveTo>
                <a:cubicBezTo>
                  <a:pt x="4935" y="2510"/>
                  <a:pt x="4935" y="2510"/>
                  <a:pt x="4935" y="2510"/>
                </a:cubicBezTo>
                <a:cubicBezTo>
                  <a:pt x="4935" y="2189"/>
                  <a:pt x="4935" y="2189"/>
                  <a:pt x="4935" y="2189"/>
                </a:cubicBezTo>
                <a:lnTo>
                  <a:pt x="5213" y="2350"/>
                </a:lnTo>
                <a:close/>
                <a:moveTo>
                  <a:pt x="5218" y="3014"/>
                </a:moveTo>
                <a:cubicBezTo>
                  <a:pt x="4935" y="3178"/>
                  <a:pt x="4935" y="3178"/>
                  <a:pt x="4935" y="3178"/>
                </a:cubicBezTo>
                <a:cubicBezTo>
                  <a:pt x="4935" y="2516"/>
                  <a:pt x="4935" y="2516"/>
                  <a:pt x="4935" y="2516"/>
                </a:cubicBezTo>
                <a:cubicBezTo>
                  <a:pt x="5217" y="2353"/>
                  <a:pt x="5217" y="2353"/>
                  <a:pt x="5217" y="2353"/>
                </a:cubicBezTo>
                <a:lnTo>
                  <a:pt x="5218" y="3014"/>
                </a:lnTo>
                <a:close/>
                <a:moveTo>
                  <a:pt x="4588" y="2016"/>
                </a:moveTo>
                <a:cubicBezTo>
                  <a:pt x="4588" y="2023"/>
                  <a:pt x="4590" y="2030"/>
                  <a:pt x="4593" y="2037"/>
                </a:cubicBezTo>
                <a:cubicBezTo>
                  <a:pt x="4090" y="2327"/>
                  <a:pt x="4090" y="2327"/>
                  <a:pt x="4090" y="2327"/>
                </a:cubicBezTo>
                <a:cubicBezTo>
                  <a:pt x="4084" y="2320"/>
                  <a:pt x="4075" y="2315"/>
                  <a:pt x="4065" y="2315"/>
                </a:cubicBezTo>
                <a:cubicBezTo>
                  <a:pt x="4064" y="1682"/>
                  <a:pt x="4064" y="1682"/>
                  <a:pt x="4064" y="1682"/>
                </a:cubicBezTo>
                <a:cubicBezTo>
                  <a:pt x="4638" y="1350"/>
                  <a:pt x="4638" y="1350"/>
                  <a:pt x="4638" y="1350"/>
                </a:cubicBezTo>
                <a:cubicBezTo>
                  <a:pt x="4637" y="1963"/>
                  <a:pt x="4637" y="1963"/>
                  <a:pt x="4637" y="1963"/>
                </a:cubicBezTo>
                <a:cubicBezTo>
                  <a:pt x="4610" y="1965"/>
                  <a:pt x="4588" y="1988"/>
                  <a:pt x="4588" y="2016"/>
                </a:cubicBezTo>
                <a:close/>
                <a:moveTo>
                  <a:pt x="4028" y="2350"/>
                </a:moveTo>
                <a:cubicBezTo>
                  <a:pt x="4028" y="2355"/>
                  <a:pt x="4029" y="2360"/>
                  <a:pt x="4030" y="2364"/>
                </a:cubicBezTo>
                <a:cubicBezTo>
                  <a:pt x="3774" y="2513"/>
                  <a:pt x="3774" y="2513"/>
                  <a:pt x="3774" y="2513"/>
                </a:cubicBezTo>
                <a:cubicBezTo>
                  <a:pt x="3773" y="2186"/>
                  <a:pt x="3773" y="2186"/>
                  <a:pt x="3773" y="2186"/>
                </a:cubicBezTo>
                <a:cubicBezTo>
                  <a:pt x="4031" y="2335"/>
                  <a:pt x="4031" y="2335"/>
                  <a:pt x="4031" y="2335"/>
                </a:cubicBezTo>
                <a:cubicBezTo>
                  <a:pt x="4029" y="2340"/>
                  <a:pt x="4028" y="2345"/>
                  <a:pt x="4028" y="2350"/>
                </a:cubicBezTo>
                <a:close/>
                <a:moveTo>
                  <a:pt x="4033" y="2369"/>
                </a:moveTo>
                <a:cubicBezTo>
                  <a:pt x="4038" y="2378"/>
                  <a:pt x="4047" y="2384"/>
                  <a:pt x="4058" y="2386"/>
                </a:cubicBezTo>
                <a:cubicBezTo>
                  <a:pt x="4058" y="3014"/>
                  <a:pt x="4058" y="3014"/>
                  <a:pt x="4058" y="3014"/>
                </a:cubicBezTo>
                <a:cubicBezTo>
                  <a:pt x="3775" y="3178"/>
                  <a:pt x="3775" y="3178"/>
                  <a:pt x="3775" y="3178"/>
                </a:cubicBezTo>
                <a:cubicBezTo>
                  <a:pt x="3774" y="2519"/>
                  <a:pt x="3774" y="2519"/>
                  <a:pt x="3774" y="2519"/>
                </a:cubicBezTo>
                <a:lnTo>
                  <a:pt x="4033" y="2369"/>
                </a:lnTo>
                <a:close/>
                <a:moveTo>
                  <a:pt x="4063" y="3023"/>
                </a:moveTo>
                <a:cubicBezTo>
                  <a:pt x="4594" y="3330"/>
                  <a:pt x="4594" y="3330"/>
                  <a:pt x="4594" y="3330"/>
                </a:cubicBezTo>
                <a:cubicBezTo>
                  <a:pt x="4591" y="3336"/>
                  <a:pt x="4590" y="3343"/>
                  <a:pt x="4590" y="3350"/>
                </a:cubicBezTo>
                <a:cubicBezTo>
                  <a:pt x="4590" y="3359"/>
                  <a:pt x="4592" y="3367"/>
                  <a:pt x="4596" y="3375"/>
                </a:cubicBezTo>
                <a:cubicBezTo>
                  <a:pt x="4336" y="3525"/>
                  <a:pt x="4336" y="3525"/>
                  <a:pt x="4336" y="3525"/>
                </a:cubicBezTo>
                <a:cubicBezTo>
                  <a:pt x="3780" y="3186"/>
                  <a:pt x="3780" y="3186"/>
                  <a:pt x="3780" y="3186"/>
                </a:cubicBezTo>
                <a:lnTo>
                  <a:pt x="4063" y="3023"/>
                </a:lnTo>
                <a:close/>
                <a:moveTo>
                  <a:pt x="4356" y="5187"/>
                </a:moveTo>
                <a:cubicBezTo>
                  <a:pt x="4356" y="5187"/>
                  <a:pt x="4356" y="5187"/>
                  <a:pt x="4356" y="5187"/>
                </a:cubicBezTo>
                <a:cubicBezTo>
                  <a:pt x="4349" y="4523"/>
                  <a:pt x="4349" y="4523"/>
                  <a:pt x="4349" y="4523"/>
                </a:cubicBezTo>
                <a:cubicBezTo>
                  <a:pt x="4640" y="4691"/>
                  <a:pt x="4640" y="4691"/>
                  <a:pt x="4640" y="4691"/>
                </a:cubicBezTo>
                <a:cubicBezTo>
                  <a:pt x="4640" y="5031"/>
                  <a:pt x="4640" y="5031"/>
                  <a:pt x="4640" y="5031"/>
                </a:cubicBezTo>
                <a:lnTo>
                  <a:pt x="4356" y="5187"/>
                </a:lnTo>
                <a:close/>
                <a:moveTo>
                  <a:pt x="4640" y="5036"/>
                </a:moveTo>
                <a:cubicBezTo>
                  <a:pt x="4640" y="5351"/>
                  <a:pt x="4640" y="5351"/>
                  <a:pt x="4640" y="5351"/>
                </a:cubicBezTo>
                <a:cubicBezTo>
                  <a:pt x="4361" y="5190"/>
                  <a:pt x="4361" y="5190"/>
                  <a:pt x="4361" y="5190"/>
                </a:cubicBezTo>
                <a:lnTo>
                  <a:pt x="4640" y="5036"/>
                </a:lnTo>
                <a:close/>
                <a:moveTo>
                  <a:pt x="4351" y="5184"/>
                </a:moveTo>
                <a:cubicBezTo>
                  <a:pt x="4068" y="5022"/>
                  <a:pt x="4068" y="5022"/>
                  <a:pt x="4068" y="5022"/>
                </a:cubicBezTo>
                <a:cubicBezTo>
                  <a:pt x="4068" y="4408"/>
                  <a:pt x="4068" y="4408"/>
                  <a:pt x="4068" y="4408"/>
                </a:cubicBezTo>
                <a:cubicBezTo>
                  <a:pt x="4084" y="4406"/>
                  <a:pt x="4098" y="4397"/>
                  <a:pt x="4106" y="4384"/>
                </a:cubicBezTo>
                <a:cubicBezTo>
                  <a:pt x="4344" y="4520"/>
                  <a:pt x="4344" y="4520"/>
                  <a:pt x="4344" y="4520"/>
                </a:cubicBezTo>
                <a:lnTo>
                  <a:pt x="4351" y="5184"/>
                </a:lnTo>
                <a:close/>
                <a:moveTo>
                  <a:pt x="4115" y="4355"/>
                </a:moveTo>
                <a:cubicBezTo>
                  <a:pt x="4115" y="4347"/>
                  <a:pt x="4113" y="4340"/>
                  <a:pt x="4111" y="4334"/>
                </a:cubicBezTo>
                <a:cubicBezTo>
                  <a:pt x="4341" y="4202"/>
                  <a:pt x="4341" y="4202"/>
                  <a:pt x="4341" y="4202"/>
                </a:cubicBezTo>
                <a:cubicBezTo>
                  <a:pt x="4344" y="4515"/>
                  <a:pt x="4344" y="4515"/>
                  <a:pt x="4344" y="4515"/>
                </a:cubicBezTo>
                <a:cubicBezTo>
                  <a:pt x="4109" y="4379"/>
                  <a:pt x="4109" y="4379"/>
                  <a:pt x="4109" y="4379"/>
                </a:cubicBezTo>
                <a:cubicBezTo>
                  <a:pt x="4113" y="4372"/>
                  <a:pt x="4115" y="4364"/>
                  <a:pt x="4115" y="4355"/>
                </a:cubicBezTo>
                <a:close/>
                <a:moveTo>
                  <a:pt x="4338" y="3529"/>
                </a:moveTo>
                <a:cubicBezTo>
                  <a:pt x="4598" y="3379"/>
                  <a:pt x="4598" y="3379"/>
                  <a:pt x="4598" y="3379"/>
                </a:cubicBezTo>
                <a:cubicBezTo>
                  <a:pt x="4607" y="3392"/>
                  <a:pt x="4621" y="3401"/>
                  <a:pt x="4637" y="3403"/>
                </a:cubicBezTo>
                <a:cubicBezTo>
                  <a:pt x="4638" y="4019"/>
                  <a:pt x="4638" y="4019"/>
                  <a:pt x="4638" y="4019"/>
                </a:cubicBezTo>
                <a:cubicBezTo>
                  <a:pt x="4345" y="4188"/>
                  <a:pt x="4345" y="4188"/>
                  <a:pt x="4345" y="4188"/>
                </a:cubicBezTo>
                <a:lnTo>
                  <a:pt x="4338" y="3529"/>
                </a:lnTo>
                <a:close/>
                <a:moveTo>
                  <a:pt x="4064" y="4302"/>
                </a:moveTo>
                <a:cubicBezTo>
                  <a:pt x="4065" y="3687"/>
                  <a:pt x="4065" y="3687"/>
                  <a:pt x="4065" y="3687"/>
                </a:cubicBezTo>
                <a:cubicBezTo>
                  <a:pt x="4334" y="3532"/>
                  <a:pt x="4334" y="3532"/>
                  <a:pt x="4334" y="3532"/>
                </a:cubicBezTo>
                <a:cubicBezTo>
                  <a:pt x="4340" y="4190"/>
                  <a:pt x="4340" y="4190"/>
                  <a:pt x="4340" y="4190"/>
                </a:cubicBezTo>
                <a:cubicBezTo>
                  <a:pt x="4106" y="4325"/>
                  <a:pt x="4106" y="4325"/>
                  <a:pt x="4106" y="4325"/>
                </a:cubicBezTo>
                <a:cubicBezTo>
                  <a:pt x="4097" y="4312"/>
                  <a:pt x="4082" y="4302"/>
                  <a:pt x="4064" y="4302"/>
                </a:cubicBezTo>
                <a:close/>
                <a:moveTo>
                  <a:pt x="4094" y="2369"/>
                </a:moveTo>
                <a:cubicBezTo>
                  <a:pt x="4640" y="2683"/>
                  <a:pt x="4640" y="2683"/>
                  <a:pt x="4640" y="2683"/>
                </a:cubicBezTo>
                <a:cubicBezTo>
                  <a:pt x="4639" y="3297"/>
                  <a:pt x="4639" y="3297"/>
                  <a:pt x="4639" y="3297"/>
                </a:cubicBezTo>
                <a:cubicBezTo>
                  <a:pt x="4622" y="3298"/>
                  <a:pt x="4607" y="3307"/>
                  <a:pt x="4598" y="3321"/>
                </a:cubicBezTo>
                <a:cubicBezTo>
                  <a:pt x="4067" y="3014"/>
                  <a:pt x="4067" y="3014"/>
                  <a:pt x="4067" y="3014"/>
                </a:cubicBezTo>
                <a:cubicBezTo>
                  <a:pt x="4068" y="2386"/>
                  <a:pt x="4068" y="2386"/>
                  <a:pt x="4068" y="2386"/>
                </a:cubicBezTo>
                <a:cubicBezTo>
                  <a:pt x="4079" y="2384"/>
                  <a:pt x="4088" y="2378"/>
                  <a:pt x="4094" y="2369"/>
                </a:cubicBezTo>
                <a:close/>
                <a:moveTo>
                  <a:pt x="4643" y="4028"/>
                </a:moveTo>
                <a:cubicBezTo>
                  <a:pt x="4930" y="4193"/>
                  <a:pt x="4930" y="4193"/>
                  <a:pt x="4930" y="4193"/>
                </a:cubicBezTo>
                <a:cubicBezTo>
                  <a:pt x="4930" y="4521"/>
                  <a:pt x="4930" y="4521"/>
                  <a:pt x="4930" y="4521"/>
                </a:cubicBezTo>
                <a:cubicBezTo>
                  <a:pt x="4642" y="4687"/>
                  <a:pt x="4642" y="4687"/>
                  <a:pt x="4642" y="4687"/>
                </a:cubicBezTo>
                <a:cubicBezTo>
                  <a:pt x="4349" y="4518"/>
                  <a:pt x="4349" y="4518"/>
                  <a:pt x="4349" y="4518"/>
                </a:cubicBezTo>
                <a:cubicBezTo>
                  <a:pt x="4345" y="4199"/>
                  <a:pt x="4345" y="4199"/>
                  <a:pt x="4345" y="4199"/>
                </a:cubicBezTo>
                <a:lnTo>
                  <a:pt x="4643" y="4028"/>
                </a:lnTo>
                <a:close/>
                <a:moveTo>
                  <a:pt x="4645" y="5351"/>
                </a:moveTo>
                <a:cubicBezTo>
                  <a:pt x="4645" y="5036"/>
                  <a:pt x="4645" y="5036"/>
                  <a:pt x="4645" y="5036"/>
                </a:cubicBezTo>
                <a:cubicBezTo>
                  <a:pt x="4920" y="5192"/>
                  <a:pt x="4920" y="5192"/>
                  <a:pt x="4920" y="5192"/>
                </a:cubicBezTo>
                <a:lnTo>
                  <a:pt x="4645" y="5351"/>
                </a:lnTo>
                <a:close/>
                <a:moveTo>
                  <a:pt x="4930" y="5198"/>
                </a:moveTo>
                <a:cubicBezTo>
                  <a:pt x="4930" y="5521"/>
                  <a:pt x="4930" y="5521"/>
                  <a:pt x="4930" y="5521"/>
                </a:cubicBezTo>
                <a:cubicBezTo>
                  <a:pt x="4649" y="5360"/>
                  <a:pt x="4649" y="5360"/>
                  <a:pt x="4649" y="5360"/>
                </a:cubicBezTo>
                <a:lnTo>
                  <a:pt x="4930" y="5198"/>
                </a:lnTo>
                <a:close/>
                <a:moveTo>
                  <a:pt x="4645" y="5030"/>
                </a:moveTo>
                <a:cubicBezTo>
                  <a:pt x="4645" y="4691"/>
                  <a:pt x="4645" y="4691"/>
                  <a:pt x="4645" y="4691"/>
                </a:cubicBezTo>
                <a:cubicBezTo>
                  <a:pt x="4930" y="4527"/>
                  <a:pt x="4930" y="4527"/>
                  <a:pt x="4930" y="4527"/>
                </a:cubicBezTo>
                <a:cubicBezTo>
                  <a:pt x="4930" y="5187"/>
                  <a:pt x="4930" y="5187"/>
                  <a:pt x="4930" y="5187"/>
                </a:cubicBezTo>
                <a:cubicBezTo>
                  <a:pt x="4925" y="5189"/>
                  <a:pt x="4925" y="5189"/>
                  <a:pt x="4925" y="5189"/>
                </a:cubicBezTo>
                <a:lnTo>
                  <a:pt x="4645" y="5030"/>
                </a:lnTo>
                <a:close/>
                <a:moveTo>
                  <a:pt x="4687" y="3320"/>
                </a:moveTo>
                <a:cubicBezTo>
                  <a:pt x="4678" y="3306"/>
                  <a:pt x="4662" y="3297"/>
                  <a:pt x="4644" y="3297"/>
                </a:cubicBezTo>
                <a:cubicBezTo>
                  <a:pt x="4645" y="2683"/>
                  <a:pt x="4645" y="2683"/>
                  <a:pt x="4645" y="2683"/>
                </a:cubicBezTo>
                <a:cubicBezTo>
                  <a:pt x="4930" y="2519"/>
                  <a:pt x="4930" y="2519"/>
                  <a:pt x="4930" y="2519"/>
                </a:cubicBezTo>
                <a:cubicBezTo>
                  <a:pt x="4930" y="3181"/>
                  <a:pt x="4930" y="3181"/>
                  <a:pt x="4930" y="3181"/>
                </a:cubicBezTo>
                <a:lnTo>
                  <a:pt x="4687" y="3320"/>
                </a:lnTo>
                <a:close/>
                <a:moveTo>
                  <a:pt x="5219" y="4322"/>
                </a:moveTo>
                <a:cubicBezTo>
                  <a:pt x="5209" y="4322"/>
                  <a:pt x="5200" y="4327"/>
                  <a:pt x="5194" y="4335"/>
                </a:cubicBezTo>
                <a:cubicBezTo>
                  <a:pt x="4939" y="4188"/>
                  <a:pt x="4939" y="4188"/>
                  <a:pt x="4939" y="4188"/>
                </a:cubicBezTo>
                <a:cubicBezTo>
                  <a:pt x="5219" y="4026"/>
                  <a:pt x="5219" y="4026"/>
                  <a:pt x="5219" y="4026"/>
                </a:cubicBezTo>
                <a:lnTo>
                  <a:pt x="5219" y="4322"/>
                </a:lnTo>
                <a:close/>
                <a:moveTo>
                  <a:pt x="5218" y="5021"/>
                </a:moveTo>
                <a:cubicBezTo>
                  <a:pt x="4935" y="5184"/>
                  <a:pt x="4935" y="5184"/>
                  <a:pt x="4935" y="5184"/>
                </a:cubicBezTo>
                <a:cubicBezTo>
                  <a:pt x="4935" y="4524"/>
                  <a:pt x="4935" y="4524"/>
                  <a:pt x="4935" y="4524"/>
                </a:cubicBezTo>
                <a:cubicBezTo>
                  <a:pt x="5191" y="4377"/>
                  <a:pt x="5191" y="4377"/>
                  <a:pt x="5191" y="4377"/>
                </a:cubicBezTo>
                <a:cubicBezTo>
                  <a:pt x="5197" y="4386"/>
                  <a:pt x="5206" y="4392"/>
                  <a:pt x="5217" y="4393"/>
                </a:cubicBezTo>
                <a:lnTo>
                  <a:pt x="5218" y="5021"/>
                </a:lnTo>
                <a:close/>
                <a:moveTo>
                  <a:pt x="4935" y="4519"/>
                </a:moveTo>
                <a:cubicBezTo>
                  <a:pt x="4935" y="4196"/>
                  <a:pt x="4935" y="4196"/>
                  <a:pt x="4935" y="4196"/>
                </a:cubicBezTo>
                <a:cubicBezTo>
                  <a:pt x="5189" y="4343"/>
                  <a:pt x="5189" y="4343"/>
                  <a:pt x="5189" y="4343"/>
                </a:cubicBezTo>
                <a:cubicBezTo>
                  <a:pt x="5187" y="4347"/>
                  <a:pt x="5185" y="4352"/>
                  <a:pt x="5185" y="4358"/>
                </a:cubicBezTo>
                <a:cubicBezTo>
                  <a:pt x="5185" y="4363"/>
                  <a:pt x="5187" y="4368"/>
                  <a:pt x="5189" y="4372"/>
                </a:cubicBezTo>
                <a:lnTo>
                  <a:pt x="4935" y="4519"/>
                </a:lnTo>
                <a:close/>
                <a:moveTo>
                  <a:pt x="4935" y="4185"/>
                </a:moveTo>
                <a:cubicBezTo>
                  <a:pt x="4648" y="4019"/>
                  <a:pt x="4648" y="4019"/>
                  <a:pt x="4648" y="4019"/>
                </a:cubicBezTo>
                <a:cubicBezTo>
                  <a:pt x="4647" y="3403"/>
                  <a:pt x="4647" y="3403"/>
                  <a:pt x="4647" y="3403"/>
                </a:cubicBezTo>
                <a:cubicBezTo>
                  <a:pt x="4664" y="3402"/>
                  <a:pt x="4678" y="3393"/>
                  <a:pt x="4687" y="3380"/>
                </a:cubicBezTo>
                <a:cubicBezTo>
                  <a:pt x="5219" y="3688"/>
                  <a:pt x="5219" y="3688"/>
                  <a:pt x="5219" y="3688"/>
                </a:cubicBezTo>
                <a:cubicBezTo>
                  <a:pt x="5219" y="4020"/>
                  <a:pt x="5219" y="4020"/>
                  <a:pt x="5219" y="4020"/>
                </a:cubicBezTo>
                <a:lnTo>
                  <a:pt x="4935" y="4185"/>
                </a:lnTo>
                <a:close/>
                <a:moveTo>
                  <a:pt x="4930" y="6188"/>
                </a:moveTo>
                <a:cubicBezTo>
                  <a:pt x="4677" y="6042"/>
                  <a:pt x="4677" y="6042"/>
                  <a:pt x="4677" y="6042"/>
                </a:cubicBezTo>
                <a:cubicBezTo>
                  <a:pt x="4678" y="6038"/>
                  <a:pt x="4679" y="6034"/>
                  <a:pt x="4679" y="6030"/>
                </a:cubicBezTo>
                <a:cubicBezTo>
                  <a:pt x="4679" y="6012"/>
                  <a:pt x="4665" y="5997"/>
                  <a:pt x="4648" y="5994"/>
                </a:cubicBezTo>
                <a:cubicBezTo>
                  <a:pt x="4648" y="5365"/>
                  <a:pt x="4648" y="5365"/>
                  <a:pt x="4648" y="5365"/>
                </a:cubicBezTo>
                <a:cubicBezTo>
                  <a:pt x="4930" y="5527"/>
                  <a:pt x="4930" y="5527"/>
                  <a:pt x="4930" y="5527"/>
                </a:cubicBezTo>
                <a:lnTo>
                  <a:pt x="4930" y="6188"/>
                </a:lnTo>
                <a:close/>
                <a:moveTo>
                  <a:pt x="4925" y="6197"/>
                </a:moveTo>
                <a:cubicBezTo>
                  <a:pt x="4356" y="6525"/>
                  <a:pt x="4356" y="6525"/>
                  <a:pt x="4356" y="6525"/>
                </a:cubicBezTo>
                <a:cubicBezTo>
                  <a:pt x="4356" y="6200"/>
                  <a:pt x="4356" y="6200"/>
                  <a:pt x="4356" y="6200"/>
                </a:cubicBezTo>
                <a:cubicBezTo>
                  <a:pt x="4614" y="6050"/>
                  <a:pt x="4614" y="6050"/>
                  <a:pt x="4614" y="6050"/>
                </a:cubicBezTo>
                <a:cubicBezTo>
                  <a:pt x="4621" y="6059"/>
                  <a:pt x="4631" y="6065"/>
                  <a:pt x="4643" y="6065"/>
                </a:cubicBezTo>
                <a:cubicBezTo>
                  <a:pt x="4655" y="6065"/>
                  <a:pt x="4666" y="6059"/>
                  <a:pt x="4672" y="6050"/>
                </a:cubicBezTo>
                <a:lnTo>
                  <a:pt x="4925" y="6197"/>
                </a:lnTo>
                <a:close/>
                <a:moveTo>
                  <a:pt x="4356" y="6189"/>
                </a:moveTo>
                <a:cubicBezTo>
                  <a:pt x="4356" y="5527"/>
                  <a:pt x="4356" y="5527"/>
                  <a:pt x="4356" y="5527"/>
                </a:cubicBezTo>
                <a:cubicBezTo>
                  <a:pt x="4638" y="5364"/>
                  <a:pt x="4638" y="5364"/>
                  <a:pt x="4638" y="5364"/>
                </a:cubicBezTo>
                <a:cubicBezTo>
                  <a:pt x="4638" y="5994"/>
                  <a:pt x="4638" y="5994"/>
                  <a:pt x="4638" y="5994"/>
                </a:cubicBezTo>
                <a:cubicBezTo>
                  <a:pt x="4621" y="5997"/>
                  <a:pt x="4607" y="6012"/>
                  <a:pt x="4607" y="6030"/>
                </a:cubicBezTo>
                <a:cubicBezTo>
                  <a:pt x="4607" y="6034"/>
                  <a:pt x="4608" y="6038"/>
                  <a:pt x="4610" y="6042"/>
                </a:cubicBezTo>
                <a:lnTo>
                  <a:pt x="4356" y="6189"/>
                </a:lnTo>
                <a:close/>
                <a:moveTo>
                  <a:pt x="4059" y="4302"/>
                </a:moveTo>
                <a:cubicBezTo>
                  <a:pt x="4043" y="4302"/>
                  <a:pt x="4028" y="4311"/>
                  <a:pt x="4018" y="4324"/>
                </a:cubicBezTo>
                <a:cubicBezTo>
                  <a:pt x="3488" y="4018"/>
                  <a:pt x="3488" y="4018"/>
                  <a:pt x="3488" y="4018"/>
                </a:cubicBezTo>
                <a:cubicBezTo>
                  <a:pt x="3489" y="3389"/>
                  <a:pt x="3489" y="3389"/>
                  <a:pt x="3489" y="3389"/>
                </a:cubicBezTo>
                <a:cubicBezTo>
                  <a:pt x="3499" y="3387"/>
                  <a:pt x="3507" y="3381"/>
                  <a:pt x="3513" y="3372"/>
                </a:cubicBezTo>
                <a:cubicBezTo>
                  <a:pt x="4060" y="3687"/>
                  <a:pt x="4060" y="3687"/>
                  <a:pt x="4060" y="3687"/>
                </a:cubicBezTo>
                <a:lnTo>
                  <a:pt x="4059" y="4302"/>
                </a:lnTo>
                <a:close/>
                <a:moveTo>
                  <a:pt x="3485" y="2686"/>
                </a:moveTo>
                <a:cubicBezTo>
                  <a:pt x="3769" y="2522"/>
                  <a:pt x="3769" y="2522"/>
                  <a:pt x="3769" y="2522"/>
                </a:cubicBezTo>
                <a:cubicBezTo>
                  <a:pt x="3770" y="3180"/>
                  <a:pt x="3770" y="3180"/>
                  <a:pt x="3770" y="3180"/>
                </a:cubicBezTo>
                <a:cubicBezTo>
                  <a:pt x="3509" y="3331"/>
                  <a:pt x="3509" y="3331"/>
                  <a:pt x="3509" y="3331"/>
                </a:cubicBezTo>
                <a:cubicBezTo>
                  <a:pt x="3503" y="3324"/>
                  <a:pt x="3495" y="3319"/>
                  <a:pt x="3485" y="3319"/>
                </a:cubicBezTo>
                <a:lnTo>
                  <a:pt x="3485" y="2686"/>
                </a:lnTo>
                <a:close/>
                <a:moveTo>
                  <a:pt x="3775" y="3189"/>
                </a:moveTo>
                <a:cubicBezTo>
                  <a:pt x="4331" y="3527"/>
                  <a:pt x="4331" y="3527"/>
                  <a:pt x="4331" y="3527"/>
                </a:cubicBezTo>
                <a:cubicBezTo>
                  <a:pt x="4063" y="3683"/>
                  <a:pt x="4063" y="3683"/>
                  <a:pt x="4063" y="3683"/>
                </a:cubicBezTo>
                <a:cubicBezTo>
                  <a:pt x="3515" y="3368"/>
                  <a:pt x="3515" y="3368"/>
                  <a:pt x="3515" y="3368"/>
                </a:cubicBezTo>
                <a:cubicBezTo>
                  <a:pt x="3517" y="3364"/>
                  <a:pt x="3518" y="3359"/>
                  <a:pt x="3518" y="3354"/>
                </a:cubicBezTo>
                <a:cubicBezTo>
                  <a:pt x="3518" y="3349"/>
                  <a:pt x="3517" y="3344"/>
                  <a:pt x="3514" y="3339"/>
                </a:cubicBezTo>
                <a:lnTo>
                  <a:pt x="3775" y="3189"/>
                </a:lnTo>
                <a:close/>
                <a:moveTo>
                  <a:pt x="3772" y="1516"/>
                </a:moveTo>
                <a:cubicBezTo>
                  <a:pt x="4059" y="1682"/>
                  <a:pt x="4059" y="1682"/>
                  <a:pt x="4059" y="1682"/>
                </a:cubicBezTo>
                <a:cubicBezTo>
                  <a:pt x="4060" y="2315"/>
                  <a:pt x="4060" y="2315"/>
                  <a:pt x="4060" y="2315"/>
                </a:cubicBezTo>
                <a:cubicBezTo>
                  <a:pt x="4051" y="2316"/>
                  <a:pt x="4043" y="2320"/>
                  <a:pt x="4037" y="2327"/>
                </a:cubicBezTo>
                <a:cubicBezTo>
                  <a:pt x="3773" y="2175"/>
                  <a:pt x="3773" y="2175"/>
                  <a:pt x="3773" y="2175"/>
                </a:cubicBezTo>
                <a:lnTo>
                  <a:pt x="3772" y="1516"/>
                </a:lnTo>
                <a:close/>
                <a:moveTo>
                  <a:pt x="3774" y="1511"/>
                </a:moveTo>
                <a:cubicBezTo>
                  <a:pt x="4351" y="1182"/>
                  <a:pt x="4351" y="1182"/>
                  <a:pt x="4351" y="1182"/>
                </a:cubicBezTo>
                <a:cubicBezTo>
                  <a:pt x="4636" y="1345"/>
                  <a:pt x="4636" y="1345"/>
                  <a:pt x="4636" y="1345"/>
                </a:cubicBezTo>
                <a:cubicBezTo>
                  <a:pt x="4062" y="1678"/>
                  <a:pt x="4062" y="1678"/>
                  <a:pt x="4062" y="1678"/>
                </a:cubicBezTo>
                <a:lnTo>
                  <a:pt x="3774" y="1511"/>
                </a:lnTo>
                <a:close/>
                <a:moveTo>
                  <a:pt x="4360" y="1176"/>
                </a:moveTo>
                <a:cubicBezTo>
                  <a:pt x="4639" y="998"/>
                  <a:pt x="4639" y="998"/>
                  <a:pt x="4639" y="998"/>
                </a:cubicBezTo>
                <a:cubicBezTo>
                  <a:pt x="4639" y="1336"/>
                  <a:pt x="4639" y="1336"/>
                  <a:pt x="4639" y="1336"/>
                </a:cubicBezTo>
                <a:lnTo>
                  <a:pt x="4360" y="1176"/>
                </a:lnTo>
                <a:close/>
                <a:moveTo>
                  <a:pt x="4641" y="2069"/>
                </a:moveTo>
                <a:cubicBezTo>
                  <a:pt x="4660" y="2069"/>
                  <a:pt x="4677" y="2059"/>
                  <a:pt x="4686" y="2045"/>
                </a:cubicBezTo>
                <a:cubicBezTo>
                  <a:pt x="4930" y="2186"/>
                  <a:pt x="4930" y="2186"/>
                  <a:pt x="4930" y="2186"/>
                </a:cubicBezTo>
                <a:cubicBezTo>
                  <a:pt x="4930" y="2513"/>
                  <a:pt x="4930" y="2513"/>
                  <a:pt x="4930" y="2513"/>
                </a:cubicBezTo>
                <a:cubicBezTo>
                  <a:pt x="4642" y="2679"/>
                  <a:pt x="4642" y="2679"/>
                  <a:pt x="4642" y="2679"/>
                </a:cubicBezTo>
                <a:cubicBezTo>
                  <a:pt x="4096" y="2365"/>
                  <a:pt x="4096" y="2365"/>
                  <a:pt x="4096" y="2365"/>
                </a:cubicBezTo>
                <a:cubicBezTo>
                  <a:pt x="4098" y="2361"/>
                  <a:pt x="4099" y="2356"/>
                  <a:pt x="4099" y="2350"/>
                </a:cubicBezTo>
                <a:cubicBezTo>
                  <a:pt x="4099" y="2345"/>
                  <a:pt x="4098" y="2340"/>
                  <a:pt x="4095" y="2335"/>
                </a:cubicBezTo>
                <a:cubicBezTo>
                  <a:pt x="4597" y="2045"/>
                  <a:pt x="4597" y="2045"/>
                  <a:pt x="4597" y="2045"/>
                </a:cubicBezTo>
                <a:cubicBezTo>
                  <a:pt x="4607" y="2060"/>
                  <a:pt x="4623" y="2069"/>
                  <a:pt x="4641" y="2069"/>
                </a:cubicBezTo>
                <a:close/>
                <a:moveTo>
                  <a:pt x="4647" y="1963"/>
                </a:moveTo>
                <a:cubicBezTo>
                  <a:pt x="4648" y="1352"/>
                  <a:pt x="4648" y="1352"/>
                  <a:pt x="4648" y="1352"/>
                </a:cubicBezTo>
                <a:cubicBezTo>
                  <a:pt x="5219" y="1679"/>
                  <a:pt x="5219" y="1679"/>
                  <a:pt x="5219" y="1679"/>
                </a:cubicBezTo>
                <a:cubicBezTo>
                  <a:pt x="5219" y="2011"/>
                  <a:pt x="5219" y="2011"/>
                  <a:pt x="5219" y="2011"/>
                </a:cubicBezTo>
                <a:cubicBezTo>
                  <a:pt x="4934" y="2177"/>
                  <a:pt x="4934" y="2177"/>
                  <a:pt x="4934" y="2177"/>
                </a:cubicBezTo>
                <a:cubicBezTo>
                  <a:pt x="4691" y="2036"/>
                  <a:pt x="4691" y="2036"/>
                  <a:pt x="4691" y="2036"/>
                </a:cubicBezTo>
                <a:cubicBezTo>
                  <a:pt x="4693" y="2030"/>
                  <a:pt x="4695" y="2023"/>
                  <a:pt x="4695" y="2016"/>
                </a:cubicBezTo>
                <a:cubicBezTo>
                  <a:pt x="4695" y="1988"/>
                  <a:pt x="4674" y="1966"/>
                  <a:pt x="4647" y="1963"/>
                </a:cubicBezTo>
                <a:close/>
                <a:moveTo>
                  <a:pt x="5223" y="3023"/>
                </a:moveTo>
                <a:cubicBezTo>
                  <a:pt x="5793" y="3353"/>
                  <a:pt x="5793" y="3353"/>
                  <a:pt x="5793" y="3353"/>
                </a:cubicBezTo>
                <a:cubicBezTo>
                  <a:pt x="5510" y="3517"/>
                  <a:pt x="5510" y="3517"/>
                  <a:pt x="5510" y="3517"/>
                </a:cubicBezTo>
                <a:cubicBezTo>
                  <a:pt x="4939" y="3187"/>
                  <a:pt x="4939" y="3187"/>
                  <a:pt x="4939" y="3187"/>
                </a:cubicBezTo>
                <a:lnTo>
                  <a:pt x="5223" y="3023"/>
                </a:lnTo>
                <a:close/>
                <a:moveTo>
                  <a:pt x="5514" y="1506"/>
                </a:moveTo>
                <a:cubicBezTo>
                  <a:pt x="5516" y="1184"/>
                  <a:pt x="5516" y="1184"/>
                  <a:pt x="5516" y="1184"/>
                </a:cubicBezTo>
                <a:cubicBezTo>
                  <a:pt x="5794" y="1345"/>
                  <a:pt x="5794" y="1345"/>
                  <a:pt x="5794" y="1345"/>
                </a:cubicBezTo>
                <a:lnTo>
                  <a:pt x="5514" y="1506"/>
                </a:lnTo>
                <a:close/>
                <a:moveTo>
                  <a:pt x="5521" y="1176"/>
                </a:moveTo>
                <a:cubicBezTo>
                  <a:pt x="5799" y="1014"/>
                  <a:pt x="5799" y="1014"/>
                  <a:pt x="5799" y="1014"/>
                </a:cubicBezTo>
                <a:cubicBezTo>
                  <a:pt x="5799" y="1337"/>
                  <a:pt x="5799" y="1337"/>
                  <a:pt x="5799" y="1337"/>
                </a:cubicBezTo>
                <a:lnTo>
                  <a:pt x="5521" y="1176"/>
                </a:lnTo>
                <a:close/>
                <a:moveTo>
                  <a:pt x="5807" y="2011"/>
                </a:moveTo>
                <a:cubicBezTo>
                  <a:pt x="5807" y="1349"/>
                  <a:pt x="5807" y="1349"/>
                  <a:pt x="5807" y="1349"/>
                </a:cubicBezTo>
                <a:cubicBezTo>
                  <a:pt x="6379" y="1680"/>
                  <a:pt x="6379" y="1680"/>
                  <a:pt x="6379" y="1680"/>
                </a:cubicBezTo>
                <a:cubicBezTo>
                  <a:pt x="6378" y="2295"/>
                  <a:pt x="6378" y="2295"/>
                  <a:pt x="6378" y="2295"/>
                </a:cubicBezTo>
                <a:cubicBezTo>
                  <a:pt x="6361" y="2296"/>
                  <a:pt x="6347" y="2305"/>
                  <a:pt x="6338" y="2318"/>
                </a:cubicBezTo>
                <a:lnTo>
                  <a:pt x="5807" y="2011"/>
                </a:lnTo>
                <a:close/>
                <a:moveTo>
                  <a:pt x="6381" y="3024"/>
                </a:moveTo>
                <a:cubicBezTo>
                  <a:pt x="6953" y="3354"/>
                  <a:pt x="6953" y="3354"/>
                  <a:pt x="6953" y="3354"/>
                </a:cubicBezTo>
                <a:cubicBezTo>
                  <a:pt x="6430" y="3655"/>
                  <a:pt x="6430" y="3655"/>
                  <a:pt x="6430" y="3655"/>
                </a:cubicBezTo>
                <a:cubicBezTo>
                  <a:pt x="6420" y="3639"/>
                  <a:pt x="6401" y="3628"/>
                  <a:pt x="6380" y="3628"/>
                </a:cubicBezTo>
                <a:cubicBezTo>
                  <a:pt x="6360" y="3628"/>
                  <a:pt x="6342" y="3639"/>
                  <a:pt x="6331" y="3655"/>
                </a:cubicBezTo>
                <a:cubicBezTo>
                  <a:pt x="5810" y="3353"/>
                  <a:pt x="5810" y="3353"/>
                  <a:pt x="5810" y="3353"/>
                </a:cubicBezTo>
                <a:lnTo>
                  <a:pt x="6381" y="3024"/>
                </a:lnTo>
                <a:close/>
                <a:moveTo>
                  <a:pt x="6956" y="4019"/>
                </a:moveTo>
                <a:cubicBezTo>
                  <a:pt x="6384" y="4350"/>
                  <a:pt x="6384" y="4350"/>
                  <a:pt x="6384" y="4350"/>
                </a:cubicBezTo>
                <a:cubicBezTo>
                  <a:pt x="6383" y="4020"/>
                  <a:pt x="6383" y="4020"/>
                  <a:pt x="6383" y="4020"/>
                </a:cubicBezTo>
                <a:cubicBezTo>
                  <a:pt x="6383" y="4020"/>
                  <a:pt x="6383" y="4020"/>
                  <a:pt x="6383" y="4020"/>
                </a:cubicBezTo>
                <a:cubicBezTo>
                  <a:pt x="6956" y="3695"/>
                  <a:pt x="6956" y="3695"/>
                  <a:pt x="6956" y="3695"/>
                </a:cubicBezTo>
                <a:lnTo>
                  <a:pt x="6956" y="4019"/>
                </a:lnTo>
                <a:close/>
                <a:moveTo>
                  <a:pt x="6386" y="3015"/>
                </a:moveTo>
                <a:cubicBezTo>
                  <a:pt x="6386" y="2401"/>
                  <a:pt x="6386" y="2401"/>
                  <a:pt x="6386" y="2401"/>
                </a:cubicBezTo>
                <a:cubicBezTo>
                  <a:pt x="6403" y="2399"/>
                  <a:pt x="6417" y="2390"/>
                  <a:pt x="6426" y="2377"/>
                </a:cubicBezTo>
                <a:cubicBezTo>
                  <a:pt x="6958" y="2684"/>
                  <a:pt x="6958" y="2684"/>
                  <a:pt x="6958" y="2684"/>
                </a:cubicBezTo>
                <a:cubicBezTo>
                  <a:pt x="6958" y="3345"/>
                  <a:pt x="6958" y="3345"/>
                  <a:pt x="6958" y="3345"/>
                </a:cubicBezTo>
                <a:lnTo>
                  <a:pt x="6386" y="3015"/>
                </a:lnTo>
                <a:close/>
                <a:moveTo>
                  <a:pt x="6383" y="4014"/>
                </a:moveTo>
                <a:cubicBezTo>
                  <a:pt x="6383" y="3744"/>
                  <a:pt x="6383" y="3744"/>
                  <a:pt x="6383" y="3744"/>
                </a:cubicBezTo>
                <a:cubicBezTo>
                  <a:pt x="6414" y="3743"/>
                  <a:pt x="6439" y="3717"/>
                  <a:pt x="6439" y="3686"/>
                </a:cubicBezTo>
                <a:cubicBezTo>
                  <a:pt x="6439" y="3677"/>
                  <a:pt x="6436" y="3668"/>
                  <a:pt x="6432" y="3660"/>
                </a:cubicBezTo>
                <a:cubicBezTo>
                  <a:pt x="6956" y="3357"/>
                  <a:pt x="6956" y="3357"/>
                  <a:pt x="6956" y="3357"/>
                </a:cubicBezTo>
                <a:cubicBezTo>
                  <a:pt x="6956" y="3690"/>
                  <a:pt x="6956" y="3690"/>
                  <a:pt x="6956" y="3690"/>
                </a:cubicBezTo>
                <a:lnTo>
                  <a:pt x="6383" y="4014"/>
                </a:lnTo>
                <a:close/>
                <a:moveTo>
                  <a:pt x="6383" y="2294"/>
                </a:moveTo>
                <a:cubicBezTo>
                  <a:pt x="6384" y="1680"/>
                  <a:pt x="6384" y="1680"/>
                  <a:pt x="6384" y="1680"/>
                </a:cubicBezTo>
                <a:cubicBezTo>
                  <a:pt x="6672" y="1513"/>
                  <a:pt x="6672" y="1513"/>
                  <a:pt x="6672" y="1513"/>
                </a:cubicBezTo>
                <a:cubicBezTo>
                  <a:pt x="6673" y="1852"/>
                  <a:pt x="6673" y="1852"/>
                  <a:pt x="6673" y="1852"/>
                </a:cubicBezTo>
                <a:cubicBezTo>
                  <a:pt x="6957" y="1686"/>
                  <a:pt x="6957" y="1686"/>
                  <a:pt x="6957" y="1686"/>
                </a:cubicBezTo>
                <a:cubicBezTo>
                  <a:pt x="6957" y="2011"/>
                  <a:pt x="6957" y="2011"/>
                  <a:pt x="6957" y="2011"/>
                </a:cubicBezTo>
                <a:cubicBezTo>
                  <a:pt x="6426" y="2317"/>
                  <a:pt x="6426" y="2317"/>
                  <a:pt x="6426" y="2317"/>
                </a:cubicBezTo>
                <a:cubicBezTo>
                  <a:pt x="6416" y="2304"/>
                  <a:pt x="6401" y="2295"/>
                  <a:pt x="6383" y="2294"/>
                </a:cubicBezTo>
                <a:close/>
                <a:moveTo>
                  <a:pt x="6907" y="1346"/>
                </a:moveTo>
                <a:cubicBezTo>
                  <a:pt x="6907" y="1354"/>
                  <a:pt x="6909" y="1362"/>
                  <a:pt x="6912" y="1369"/>
                </a:cubicBezTo>
                <a:cubicBezTo>
                  <a:pt x="6677" y="1505"/>
                  <a:pt x="6677" y="1505"/>
                  <a:pt x="6677" y="1505"/>
                </a:cubicBezTo>
                <a:cubicBezTo>
                  <a:pt x="6676" y="1186"/>
                  <a:pt x="6676" y="1186"/>
                  <a:pt x="6676" y="1186"/>
                </a:cubicBezTo>
                <a:cubicBezTo>
                  <a:pt x="6913" y="1322"/>
                  <a:pt x="6913" y="1322"/>
                  <a:pt x="6913" y="1322"/>
                </a:cubicBezTo>
                <a:cubicBezTo>
                  <a:pt x="6909" y="1329"/>
                  <a:pt x="6907" y="1337"/>
                  <a:pt x="6907" y="1346"/>
                </a:cubicBezTo>
                <a:close/>
                <a:moveTo>
                  <a:pt x="6915" y="1374"/>
                </a:moveTo>
                <a:cubicBezTo>
                  <a:pt x="6923" y="1388"/>
                  <a:pt x="6939" y="1398"/>
                  <a:pt x="6956" y="1399"/>
                </a:cubicBezTo>
                <a:cubicBezTo>
                  <a:pt x="6957" y="1681"/>
                  <a:pt x="6957" y="1681"/>
                  <a:pt x="6957" y="1681"/>
                </a:cubicBezTo>
                <a:cubicBezTo>
                  <a:pt x="6678" y="1844"/>
                  <a:pt x="6678" y="1844"/>
                  <a:pt x="6678" y="1844"/>
                </a:cubicBezTo>
                <a:cubicBezTo>
                  <a:pt x="6677" y="1510"/>
                  <a:pt x="6677" y="1510"/>
                  <a:pt x="6677" y="1510"/>
                </a:cubicBezTo>
                <a:lnTo>
                  <a:pt x="6915" y="1374"/>
                </a:lnTo>
                <a:close/>
                <a:moveTo>
                  <a:pt x="6674" y="513"/>
                </a:moveTo>
                <a:cubicBezTo>
                  <a:pt x="6958" y="676"/>
                  <a:pt x="6958" y="676"/>
                  <a:pt x="6958" y="676"/>
                </a:cubicBezTo>
                <a:cubicBezTo>
                  <a:pt x="6958" y="1293"/>
                  <a:pt x="6958" y="1293"/>
                  <a:pt x="6958" y="1293"/>
                </a:cubicBezTo>
                <a:cubicBezTo>
                  <a:pt x="6942" y="1294"/>
                  <a:pt x="6927" y="1301"/>
                  <a:pt x="6918" y="1313"/>
                </a:cubicBezTo>
                <a:cubicBezTo>
                  <a:pt x="6676" y="1174"/>
                  <a:pt x="6676" y="1174"/>
                  <a:pt x="6676" y="1174"/>
                </a:cubicBezTo>
                <a:lnTo>
                  <a:pt x="6674" y="513"/>
                </a:lnTo>
                <a:close/>
                <a:moveTo>
                  <a:pt x="7251" y="2518"/>
                </a:moveTo>
                <a:cubicBezTo>
                  <a:pt x="7252" y="2855"/>
                  <a:pt x="7252" y="2855"/>
                  <a:pt x="7252" y="2855"/>
                </a:cubicBezTo>
                <a:cubicBezTo>
                  <a:pt x="7255" y="2853"/>
                  <a:pt x="7255" y="2853"/>
                  <a:pt x="7255" y="2853"/>
                </a:cubicBezTo>
                <a:cubicBezTo>
                  <a:pt x="7537" y="2691"/>
                  <a:pt x="7537" y="2691"/>
                  <a:pt x="7537" y="2691"/>
                </a:cubicBezTo>
                <a:cubicBezTo>
                  <a:pt x="7537" y="3015"/>
                  <a:pt x="7537" y="3015"/>
                  <a:pt x="7537" y="3015"/>
                </a:cubicBezTo>
                <a:cubicBezTo>
                  <a:pt x="6963" y="3346"/>
                  <a:pt x="6963" y="3346"/>
                  <a:pt x="6963" y="3346"/>
                </a:cubicBezTo>
                <a:cubicBezTo>
                  <a:pt x="6963" y="2684"/>
                  <a:pt x="6963" y="2684"/>
                  <a:pt x="6963" y="2684"/>
                </a:cubicBezTo>
                <a:lnTo>
                  <a:pt x="7251" y="2518"/>
                </a:lnTo>
                <a:close/>
                <a:moveTo>
                  <a:pt x="6966" y="3689"/>
                </a:moveTo>
                <a:cubicBezTo>
                  <a:pt x="6966" y="3358"/>
                  <a:pt x="6966" y="3358"/>
                  <a:pt x="6966" y="3358"/>
                </a:cubicBezTo>
                <a:cubicBezTo>
                  <a:pt x="7537" y="3688"/>
                  <a:pt x="7537" y="3688"/>
                  <a:pt x="7537" y="3688"/>
                </a:cubicBezTo>
                <a:cubicBezTo>
                  <a:pt x="7537" y="4015"/>
                  <a:pt x="7537" y="4015"/>
                  <a:pt x="7537" y="4015"/>
                </a:cubicBezTo>
                <a:lnTo>
                  <a:pt x="6966" y="3689"/>
                </a:lnTo>
                <a:close/>
                <a:moveTo>
                  <a:pt x="7537" y="4021"/>
                </a:moveTo>
                <a:cubicBezTo>
                  <a:pt x="7537" y="4349"/>
                  <a:pt x="7537" y="4349"/>
                  <a:pt x="7537" y="4349"/>
                </a:cubicBezTo>
                <a:cubicBezTo>
                  <a:pt x="6966" y="4019"/>
                  <a:pt x="6966" y="4019"/>
                  <a:pt x="6966" y="4019"/>
                </a:cubicBezTo>
                <a:cubicBezTo>
                  <a:pt x="6966" y="3694"/>
                  <a:pt x="6966" y="3694"/>
                  <a:pt x="6966" y="3694"/>
                </a:cubicBezTo>
                <a:lnTo>
                  <a:pt x="7537" y="4021"/>
                </a:lnTo>
                <a:close/>
                <a:moveTo>
                  <a:pt x="7506" y="2349"/>
                </a:moveTo>
                <a:cubicBezTo>
                  <a:pt x="7506" y="2354"/>
                  <a:pt x="7507" y="2359"/>
                  <a:pt x="7509" y="2363"/>
                </a:cubicBezTo>
                <a:cubicBezTo>
                  <a:pt x="7255" y="2509"/>
                  <a:pt x="7255" y="2509"/>
                  <a:pt x="7255" y="2509"/>
                </a:cubicBezTo>
                <a:cubicBezTo>
                  <a:pt x="7254" y="2188"/>
                  <a:pt x="7254" y="2188"/>
                  <a:pt x="7254" y="2188"/>
                </a:cubicBezTo>
                <a:cubicBezTo>
                  <a:pt x="7508" y="2335"/>
                  <a:pt x="7508" y="2335"/>
                  <a:pt x="7508" y="2335"/>
                </a:cubicBezTo>
                <a:cubicBezTo>
                  <a:pt x="7507" y="2339"/>
                  <a:pt x="7506" y="2344"/>
                  <a:pt x="7506" y="2349"/>
                </a:cubicBezTo>
                <a:close/>
                <a:moveTo>
                  <a:pt x="7511" y="2367"/>
                </a:moveTo>
                <a:cubicBezTo>
                  <a:pt x="7517" y="2376"/>
                  <a:pt x="7526" y="2382"/>
                  <a:pt x="7537" y="2384"/>
                </a:cubicBezTo>
                <a:cubicBezTo>
                  <a:pt x="7537" y="2685"/>
                  <a:pt x="7537" y="2685"/>
                  <a:pt x="7537" y="2685"/>
                </a:cubicBezTo>
                <a:cubicBezTo>
                  <a:pt x="7256" y="2846"/>
                  <a:pt x="7256" y="2846"/>
                  <a:pt x="7256" y="2846"/>
                </a:cubicBezTo>
                <a:cubicBezTo>
                  <a:pt x="7255" y="2515"/>
                  <a:pt x="7255" y="2515"/>
                  <a:pt x="7255" y="2515"/>
                </a:cubicBezTo>
                <a:lnTo>
                  <a:pt x="7511" y="2367"/>
                </a:lnTo>
                <a:close/>
                <a:moveTo>
                  <a:pt x="7542" y="3023"/>
                </a:moveTo>
                <a:cubicBezTo>
                  <a:pt x="7829" y="3190"/>
                  <a:pt x="7829" y="3190"/>
                  <a:pt x="7829" y="3190"/>
                </a:cubicBezTo>
                <a:cubicBezTo>
                  <a:pt x="7829" y="3517"/>
                  <a:pt x="7829" y="3517"/>
                  <a:pt x="7829" y="3517"/>
                </a:cubicBezTo>
                <a:cubicBezTo>
                  <a:pt x="7540" y="3684"/>
                  <a:pt x="7540" y="3684"/>
                  <a:pt x="7540" y="3684"/>
                </a:cubicBezTo>
                <a:cubicBezTo>
                  <a:pt x="6968" y="3354"/>
                  <a:pt x="6968" y="3354"/>
                  <a:pt x="6968" y="3354"/>
                </a:cubicBezTo>
                <a:lnTo>
                  <a:pt x="7542" y="3023"/>
                </a:lnTo>
                <a:close/>
                <a:moveTo>
                  <a:pt x="7829" y="3523"/>
                </a:moveTo>
                <a:cubicBezTo>
                  <a:pt x="7828" y="3852"/>
                  <a:pt x="7828" y="3852"/>
                  <a:pt x="7828" y="3852"/>
                </a:cubicBezTo>
                <a:cubicBezTo>
                  <a:pt x="7542" y="4017"/>
                  <a:pt x="7542" y="4017"/>
                  <a:pt x="7542" y="4017"/>
                </a:cubicBezTo>
                <a:cubicBezTo>
                  <a:pt x="7542" y="3688"/>
                  <a:pt x="7542" y="3688"/>
                  <a:pt x="7542" y="3688"/>
                </a:cubicBezTo>
                <a:lnTo>
                  <a:pt x="7829" y="3523"/>
                </a:lnTo>
                <a:close/>
                <a:moveTo>
                  <a:pt x="7571" y="2368"/>
                </a:moveTo>
                <a:cubicBezTo>
                  <a:pt x="7828" y="2517"/>
                  <a:pt x="7828" y="2517"/>
                  <a:pt x="7828" y="2517"/>
                </a:cubicBezTo>
                <a:cubicBezTo>
                  <a:pt x="7546" y="2679"/>
                  <a:pt x="7546" y="2679"/>
                  <a:pt x="7546" y="2679"/>
                </a:cubicBezTo>
                <a:cubicBezTo>
                  <a:pt x="7546" y="2384"/>
                  <a:pt x="7546" y="2384"/>
                  <a:pt x="7546" y="2384"/>
                </a:cubicBezTo>
                <a:cubicBezTo>
                  <a:pt x="7557" y="2382"/>
                  <a:pt x="7566" y="2377"/>
                  <a:pt x="7571" y="2368"/>
                </a:cubicBezTo>
                <a:close/>
                <a:moveTo>
                  <a:pt x="7831" y="2521"/>
                </a:moveTo>
                <a:cubicBezTo>
                  <a:pt x="7829" y="3179"/>
                  <a:pt x="7829" y="3179"/>
                  <a:pt x="7829" y="3179"/>
                </a:cubicBezTo>
                <a:cubicBezTo>
                  <a:pt x="7546" y="3015"/>
                  <a:pt x="7546" y="3015"/>
                  <a:pt x="7546" y="3015"/>
                </a:cubicBezTo>
                <a:cubicBezTo>
                  <a:pt x="7546" y="2685"/>
                  <a:pt x="7546" y="2685"/>
                  <a:pt x="7546" y="2685"/>
                </a:cubicBezTo>
                <a:lnTo>
                  <a:pt x="7831" y="2521"/>
                </a:lnTo>
                <a:close/>
                <a:moveTo>
                  <a:pt x="7832" y="3855"/>
                </a:moveTo>
                <a:cubicBezTo>
                  <a:pt x="7832" y="3853"/>
                  <a:pt x="7832" y="3853"/>
                  <a:pt x="7832" y="3853"/>
                </a:cubicBezTo>
                <a:cubicBezTo>
                  <a:pt x="7833" y="3520"/>
                  <a:pt x="7833" y="3520"/>
                  <a:pt x="7833" y="3520"/>
                </a:cubicBezTo>
                <a:cubicBezTo>
                  <a:pt x="8074" y="3381"/>
                  <a:pt x="8074" y="3381"/>
                  <a:pt x="8074" y="3381"/>
                </a:cubicBezTo>
                <a:cubicBezTo>
                  <a:pt x="8083" y="3395"/>
                  <a:pt x="8098" y="3404"/>
                  <a:pt x="8115" y="3406"/>
                </a:cubicBezTo>
                <a:cubicBezTo>
                  <a:pt x="8115" y="4018"/>
                  <a:pt x="8115" y="4018"/>
                  <a:pt x="8115" y="4018"/>
                </a:cubicBezTo>
                <a:cubicBezTo>
                  <a:pt x="7542" y="4350"/>
                  <a:pt x="7542" y="4350"/>
                  <a:pt x="7542" y="4350"/>
                </a:cubicBezTo>
                <a:cubicBezTo>
                  <a:pt x="7542" y="4023"/>
                  <a:pt x="7542" y="4023"/>
                  <a:pt x="7542" y="4023"/>
                </a:cubicBezTo>
                <a:cubicBezTo>
                  <a:pt x="7543" y="4022"/>
                  <a:pt x="7543" y="4022"/>
                  <a:pt x="7543" y="4022"/>
                </a:cubicBezTo>
                <a:lnTo>
                  <a:pt x="7832" y="3855"/>
                </a:lnTo>
                <a:close/>
                <a:moveTo>
                  <a:pt x="7833" y="3514"/>
                </a:moveTo>
                <a:cubicBezTo>
                  <a:pt x="7834" y="3193"/>
                  <a:pt x="7834" y="3193"/>
                  <a:pt x="7834" y="3193"/>
                </a:cubicBezTo>
                <a:cubicBezTo>
                  <a:pt x="8071" y="3330"/>
                  <a:pt x="8071" y="3330"/>
                  <a:pt x="8071" y="3330"/>
                </a:cubicBezTo>
                <a:cubicBezTo>
                  <a:pt x="8068" y="3337"/>
                  <a:pt x="8066" y="3344"/>
                  <a:pt x="8066" y="3353"/>
                </a:cubicBezTo>
                <a:cubicBezTo>
                  <a:pt x="8066" y="3361"/>
                  <a:pt x="8068" y="3369"/>
                  <a:pt x="8072" y="3377"/>
                </a:cubicBezTo>
                <a:lnTo>
                  <a:pt x="7833" y="3514"/>
                </a:lnTo>
                <a:close/>
                <a:moveTo>
                  <a:pt x="7834" y="3181"/>
                </a:moveTo>
                <a:cubicBezTo>
                  <a:pt x="7836" y="2521"/>
                  <a:pt x="7836" y="2521"/>
                  <a:pt x="7836" y="2521"/>
                </a:cubicBezTo>
                <a:cubicBezTo>
                  <a:pt x="8118" y="2684"/>
                  <a:pt x="8118" y="2684"/>
                  <a:pt x="8118" y="2684"/>
                </a:cubicBezTo>
                <a:cubicBezTo>
                  <a:pt x="8118" y="3299"/>
                  <a:pt x="8118" y="3299"/>
                  <a:pt x="8118" y="3299"/>
                </a:cubicBezTo>
                <a:cubicBezTo>
                  <a:pt x="8101" y="3300"/>
                  <a:pt x="8086" y="3309"/>
                  <a:pt x="8076" y="3321"/>
                </a:cubicBezTo>
                <a:lnTo>
                  <a:pt x="7834" y="3181"/>
                </a:lnTo>
                <a:close/>
                <a:moveTo>
                  <a:pt x="8120" y="4027"/>
                </a:moveTo>
                <a:cubicBezTo>
                  <a:pt x="8403" y="4189"/>
                  <a:pt x="8403" y="4189"/>
                  <a:pt x="8403" y="4189"/>
                </a:cubicBezTo>
                <a:cubicBezTo>
                  <a:pt x="7830" y="4520"/>
                  <a:pt x="7830" y="4520"/>
                  <a:pt x="7830" y="4520"/>
                </a:cubicBezTo>
                <a:cubicBezTo>
                  <a:pt x="7548" y="4358"/>
                  <a:pt x="7548" y="4358"/>
                  <a:pt x="7548" y="4358"/>
                </a:cubicBezTo>
                <a:lnTo>
                  <a:pt x="8120" y="4027"/>
                </a:lnTo>
                <a:close/>
                <a:moveTo>
                  <a:pt x="7827" y="4524"/>
                </a:moveTo>
                <a:cubicBezTo>
                  <a:pt x="7829" y="5185"/>
                  <a:pt x="7829" y="5185"/>
                  <a:pt x="7829" y="5185"/>
                </a:cubicBezTo>
                <a:cubicBezTo>
                  <a:pt x="7546" y="5022"/>
                  <a:pt x="7546" y="5022"/>
                  <a:pt x="7546" y="5022"/>
                </a:cubicBezTo>
                <a:cubicBezTo>
                  <a:pt x="7546" y="4362"/>
                  <a:pt x="7546" y="4362"/>
                  <a:pt x="7546" y="4362"/>
                </a:cubicBezTo>
                <a:lnTo>
                  <a:pt x="7827" y="4524"/>
                </a:lnTo>
                <a:close/>
                <a:moveTo>
                  <a:pt x="8123" y="2684"/>
                </a:moveTo>
                <a:cubicBezTo>
                  <a:pt x="8696" y="2353"/>
                  <a:pt x="8696" y="2353"/>
                  <a:pt x="8696" y="2353"/>
                </a:cubicBezTo>
                <a:cubicBezTo>
                  <a:pt x="8695" y="3015"/>
                  <a:pt x="8695" y="3015"/>
                  <a:pt x="8695" y="3015"/>
                </a:cubicBezTo>
                <a:cubicBezTo>
                  <a:pt x="8163" y="3322"/>
                  <a:pt x="8163" y="3322"/>
                  <a:pt x="8163" y="3322"/>
                </a:cubicBezTo>
                <a:cubicBezTo>
                  <a:pt x="8154" y="3309"/>
                  <a:pt x="8140" y="3301"/>
                  <a:pt x="8123" y="3300"/>
                </a:cubicBezTo>
                <a:lnTo>
                  <a:pt x="8123" y="2684"/>
                </a:lnTo>
                <a:close/>
                <a:moveTo>
                  <a:pt x="8165" y="3380"/>
                </a:moveTo>
                <a:cubicBezTo>
                  <a:pt x="8409" y="3522"/>
                  <a:pt x="8409" y="3522"/>
                  <a:pt x="8409" y="3522"/>
                </a:cubicBezTo>
                <a:cubicBezTo>
                  <a:pt x="8408" y="4181"/>
                  <a:pt x="8408" y="4181"/>
                  <a:pt x="8408" y="4181"/>
                </a:cubicBezTo>
                <a:cubicBezTo>
                  <a:pt x="8125" y="4018"/>
                  <a:pt x="8125" y="4018"/>
                  <a:pt x="8125" y="4018"/>
                </a:cubicBezTo>
                <a:cubicBezTo>
                  <a:pt x="8125" y="3406"/>
                  <a:pt x="8125" y="3406"/>
                  <a:pt x="8125" y="3406"/>
                </a:cubicBezTo>
                <a:cubicBezTo>
                  <a:pt x="8142" y="3404"/>
                  <a:pt x="8157" y="3394"/>
                  <a:pt x="8165" y="3380"/>
                </a:cubicBezTo>
                <a:close/>
                <a:moveTo>
                  <a:pt x="8118" y="5352"/>
                </a:moveTo>
                <a:cubicBezTo>
                  <a:pt x="7834" y="5188"/>
                  <a:pt x="7834" y="5188"/>
                  <a:pt x="7834" y="5188"/>
                </a:cubicBezTo>
                <a:cubicBezTo>
                  <a:pt x="7832" y="4527"/>
                  <a:pt x="7832" y="4527"/>
                  <a:pt x="7832" y="4527"/>
                </a:cubicBezTo>
                <a:cubicBezTo>
                  <a:pt x="8070" y="4664"/>
                  <a:pt x="8070" y="4664"/>
                  <a:pt x="8070" y="4664"/>
                </a:cubicBezTo>
                <a:cubicBezTo>
                  <a:pt x="8065" y="4672"/>
                  <a:pt x="8063" y="4682"/>
                  <a:pt x="8063" y="4691"/>
                </a:cubicBezTo>
                <a:cubicBezTo>
                  <a:pt x="8063" y="4722"/>
                  <a:pt x="8087" y="4747"/>
                  <a:pt x="8117" y="4749"/>
                </a:cubicBezTo>
                <a:lnTo>
                  <a:pt x="8118" y="5352"/>
                </a:lnTo>
                <a:close/>
                <a:moveTo>
                  <a:pt x="8113" y="5360"/>
                </a:moveTo>
                <a:cubicBezTo>
                  <a:pt x="7835" y="5521"/>
                  <a:pt x="7835" y="5521"/>
                  <a:pt x="7835" y="5521"/>
                </a:cubicBezTo>
                <a:cubicBezTo>
                  <a:pt x="7834" y="5199"/>
                  <a:pt x="7834" y="5199"/>
                  <a:pt x="7834" y="5199"/>
                </a:cubicBezTo>
                <a:lnTo>
                  <a:pt x="8113" y="5360"/>
                </a:lnTo>
                <a:close/>
                <a:moveTo>
                  <a:pt x="8116" y="6025"/>
                </a:moveTo>
                <a:cubicBezTo>
                  <a:pt x="7570" y="6341"/>
                  <a:pt x="7570" y="6341"/>
                  <a:pt x="7570" y="6341"/>
                </a:cubicBezTo>
                <a:cubicBezTo>
                  <a:pt x="7564" y="6333"/>
                  <a:pt x="7554" y="6327"/>
                  <a:pt x="7543" y="6327"/>
                </a:cubicBezTo>
                <a:cubicBezTo>
                  <a:pt x="7543" y="5751"/>
                  <a:pt x="7543" y="5751"/>
                  <a:pt x="7543" y="5751"/>
                </a:cubicBezTo>
                <a:cubicBezTo>
                  <a:pt x="7575" y="5751"/>
                  <a:pt x="7600" y="5725"/>
                  <a:pt x="7600" y="5693"/>
                </a:cubicBezTo>
                <a:cubicBezTo>
                  <a:pt x="7600" y="5684"/>
                  <a:pt x="7597" y="5674"/>
                  <a:pt x="7593" y="5666"/>
                </a:cubicBezTo>
                <a:cubicBezTo>
                  <a:pt x="7830" y="5530"/>
                  <a:pt x="7830" y="5530"/>
                  <a:pt x="7830" y="5530"/>
                </a:cubicBezTo>
                <a:cubicBezTo>
                  <a:pt x="7831" y="6163"/>
                  <a:pt x="7831" y="6163"/>
                  <a:pt x="7831" y="6163"/>
                </a:cubicBezTo>
                <a:cubicBezTo>
                  <a:pt x="7836" y="6163"/>
                  <a:pt x="7836" y="6163"/>
                  <a:pt x="7836" y="6163"/>
                </a:cubicBezTo>
                <a:cubicBezTo>
                  <a:pt x="7835" y="5527"/>
                  <a:pt x="7835" y="5527"/>
                  <a:pt x="7835" y="5527"/>
                </a:cubicBezTo>
                <a:cubicBezTo>
                  <a:pt x="8116" y="5364"/>
                  <a:pt x="8116" y="5364"/>
                  <a:pt x="8116" y="5364"/>
                </a:cubicBezTo>
                <a:lnTo>
                  <a:pt x="8116" y="6025"/>
                </a:lnTo>
                <a:close/>
                <a:moveTo>
                  <a:pt x="7542" y="5635"/>
                </a:moveTo>
                <a:cubicBezTo>
                  <a:pt x="7521" y="5635"/>
                  <a:pt x="7502" y="5646"/>
                  <a:pt x="7492" y="5663"/>
                </a:cubicBezTo>
                <a:cubicBezTo>
                  <a:pt x="6971" y="5360"/>
                  <a:pt x="6971" y="5360"/>
                  <a:pt x="6971" y="5360"/>
                </a:cubicBezTo>
                <a:cubicBezTo>
                  <a:pt x="7542" y="5030"/>
                  <a:pt x="7542" y="5030"/>
                  <a:pt x="7542" y="5030"/>
                </a:cubicBezTo>
                <a:cubicBezTo>
                  <a:pt x="7829" y="5197"/>
                  <a:pt x="7829" y="5197"/>
                  <a:pt x="7829" y="5197"/>
                </a:cubicBezTo>
                <a:cubicBezTo>
                  <a:pt x="7830" y="5524"/>
                  <a:pt x="7830" y="5524"/>
                  <a:pt x="7830" y="5524"/>
                </a:cubicBezTo>
                <a:cubicBezTo>
                  <a:pt x="7591" y="5662"/>
                  <a:pt x="7591" y="5662"/>
                  <a:pt x="7591" y="5662"/>
                </a:cubicBezTo>
                <a:cubicBezTo>
                  <a:pt x="7580" y="5646"/>
                  <a:pt x="7562" y="5635"/>
                  <a:pt x="7542" y="5635"/>
                </a:cubicBezTo>
                <a:close/>
                <a:moveTo>
                  <a:pt x="7538" y="6327"/>
                </a:moveTo>
                <a:cubicBezTo>
                  <a:pt x="7528" y="6328"/>
                  <a:pt x="7519" y="6333"/>
                  <a:pt x="7513" y="6341"/>
                </a:cubicBezTo>
                <a:cubicBezTo>
                  <a:pt x="6967" y="6026"/>
                  <a:pt x="6967" y="6026"/>
                  <a:pt x="6967" y="6026"/>
                </a:cubicBezTo>
                <a:cubicBezTo>
                  <a:pt x="6967" y="5364"/>
                  <a:pt x="6967" y="5364"/>
                  <a:pt x="6967" y="5364"/>
                </a:cubicBezTo>
                <a:cubicBezTo>
                  <a:pt x="7490" y="5667"/>
                  <a:pt x="7490" y="5667"/>
                  <a:pt x="7490" y="5667"/>
                </a:cubicBezTo>
                <a:cubicBezTo>
                  <a:pt x="7486" y="5675"/>
                  <a:pt x="7483" y="5684"/>
                  <a:pt x="7483" y="5693"/>
                </a:cubicBezTo>
                <a:cubicBezTo>
                  <a:pt x="7483" y="5724"/>
                  <a:pt x="7508" y="5749"/>
                  <a:pt x="7538" y="5751"/>
                </a:cubicBezTo>
                <a:lnTo>
                  <a:pt x="7538" y="6327"/>
                </a:lnTo>
                <a:close/>
                <a:moveTo>
                  <a:pt x="6963" y="5353"/>
                </a:moveTo>
                <a:cubicBezTo>
                  <a:pt x="6963" y="4692"/>
                  <a:pt x="6963" y="4692"/>
                  <a:pt x="6963" y="4692"/>
                </a:cubicBezTo>
                <a:cubicBezTo>
                  <a:pt x="7536" y="4361"/>
                  <a:pt x="7536" y="4361"/>
                  <a:pt x="7536" y="4361"/>
                </a:cubicBezTo>
                <a:cubicBezTo>
                  <a:pt x="7537" y="5022"/>
                  <a:pt x="7537" y="5022"/>
                  <a:pt x="7537" y="5022"/>
                </a:cubicBezTo>
                <a:lnTo>
                  <a:pt x="6963" y="5353"/>
                </a:lnTo>
                <a:close/>
                <a:moveTo>
                  <a:pt x="6960" y="4688"/>
                </a:moveTo>
                <a:cubicBezTo>
                  <a:pt x="6389" y="4358"/>
                  <a:pt x="6389" y="4358"/>
                  <a:pt x="6389" y="4358"/>
                </a:cubicBezTo>
                <a:cubicBezTo>
                  <a:pt x="6961" y="4027"/>
                  <a:pt x="6961" y="4027"/>
                  <a:pt x="6961" y="4027"/>
                </a:cubicBezTo>
                <a:cubicBezTo>
                  <a:pt x="7532" y="4357"/>
                  <a:pt x="7532" y="4357"/>
                  <a:pt x="7532" y="4357"/>
                </a:cubicBezTo>
                <a:lnTo>
                  <a:pt x="6960" y="4688"/>
                </a:lnTo>
                <a:close/>
                <a:moveTo>
                  <a:pt x="6959" y="5352"/>
                </a:moveTo>
                <a:cubicBezTo>
                  <a:pt x="6429" y="5045"/>
                  <a:pt x="6429" y="5045"/>
                  <a:pt x="6429" y="5045"/>
                </a:cubicBezTo>
                <a:cubicBezTo>
                  <a:pt x="6432" y="5038"/>
                  <a:pt x="6434" y="5031"/>
                  <a:pt x="6434" y="5023"/>
                </a:cubicBezTo>
                <a:cubicBezTo>
                  <a:pt x="6434" y="4996"/>
                  <a:pt x="6413" y="4974"/>
                  <a:pt x="6387" y="4971"/>
                </a:cubicBezTo>
                <a:cubicBezTo>
                  <a:pt x="6386" y="4361"/>
                  <a:pt x="6386" y="4361"/>
                  <a:pt x="6386" y="4361"/>
                </a:cubicBezTo>
                <a:cubicBezTo>
                  <a:pt x="6958" y="4692"/>
                  <a:pt x="6958" y="4692"/>
                  <a:pt x="6958" y="4692"/>
                </a:cubicBezTo>
                <a:lnTo>
                  <a:pt x="6959" y="5352"/>
                </a:lnTo>
                <a:close/>
                <a:moveTo>
                  <a:pt x="6381" y="5692"/>
                </a:moveTo>
                <a:cubicBezTo>
                  <a:pt x="6099" y="5528"/>
                  <a:pt x="6099" y="5528"/>
                  <a:pt x="6099" y="5528"/>
                </a:cubicBezTo>
                <a:cubicBezTo>
                  <a:pt x="6096" y="5196"/>
                  <a:pt x="6096" y="5196"/>
                  <a:pt x="6096" y="5196"/>
                </a:cubicBezTo>
                <a:cubicBezTo>
                  <a:pt x="6338" y="5055"/>
                  <a:pt x="6338" y="5055"/>
                  <a:pt x="6338" y="5055"/>
                </a:cubicBezTo>
                <a:cubicBezTo>
                  <a:pt x="6347" y="5068"/>
                  <a:pt x="6363" y="5077"/>
                  <a:pt x="6380" y="5077"/>
                </a:cubicBezTo>
                <a:cubicBezTo>
                  <a:pt x="6399" y="5077"/>
                  <a:pt x="6415" y="5067"/>
                  <a:pt x="6424" y="5054"/>
                </a:cubicBezTo>
                <a:cubicBezTo>
                  <a:pt x="6952" y="5360"/>
                  <a:pt x="6952" y="5360"/>
                  <a:pt x="6952" y="5360"/>
                </a:cubicBezTo>
                <a:lnTo>
                  <a:pt x="6381" y="5692"/>
                </a:lnTo>
                <a:close/>
                <a:moveTo>
                  <a:pt x="6379" y="5696"/>
                </a:moveTo>
                <a:cubicBezTo>
                  <a:pt x="6379" y="6018"/>
                  <a:pt x="6379" y="6018"/>
                  <a:pt x="6379" y="6018"/>
                </a:cubicBezTo>
                <a:cubicBezTo>
                  <a:pt x="6103" y="5856"/>
                  <a:pt x="6103" y="5856"/>
                  <a:pt x="6103" y="5856"/>
                </a:cubicBezTo>
                <a:cubicBezTo>
                  <a:pt x="6099" y="5533"/>
                  <a:pt x="6099" y="5533"/>
                  <a:pt x="6099" y="5533"/>
                </a:cubicBezTo>
                <a:lnTo>
                  <a:pt x="6379" y="5696"/>
                </a:lnTo>
                <a:close/>
                <a:moveTo>
                  <a:pt x="6379" y="6309"/>
                </a:moveTo>
                <a:cubicBezTo>
                  <a:pt x="6362" y="6310"/>
                  <a:pt x="6347" y="6319"/>
                  <a:pt x="6338" y="6333"/>
                </a:cubicBezTo>
                <a:cubicBezTo>
                  <a:pt x="5807" y="6027"/>
                  <a:pt x="5807" y="6027"/>
                  <a:pt x="5807" y="6027"/>
                </a:cubicBezTo>
                <a:cubicBezTo>
                  <a:pt x="5807" y="5364"/>
                  <a:pt x="5807" y="5364"/>
                  <a:pt x="5807" y="5364"/>
                </a:cubicBezTo>
                <a:cubicBezTo>
                  <a:pt x="6094" y="5530"/>
                  <a:pt x="6094" y="5530"/>
                  <a:pt x="6094" y="5530"/>
                </a:cubicBezTo>
                <a:cubicBezTo>
                  <a:pt x="6098" y="5859"/>
                  <a:pt x="6098" y="5859"/>
                  <a:pt x="6098" y="5859"/>
                </a:cubicBezTo>
                <a:cubicBezTo>
                  <a:pt x="6099" y="5860"/>
                  <a:pt x="6099" y="5860"/>
                  <a:pt x="6099" y="5860"/>
                </a:cubicBezTo>
                <a:cubicBezTo>
                  <a:pt x="6379" y="6024"/>
                  <a:pt x="6379" y="6024"/>
                  <a:pt x="6379" y="6024"/>
                </a:cubicBezTo>
                <a:lnTo>
                  <a:pt x="6379" y="6309"/>
                </a:lnTo>
                <a:close/>
                <a:moveTo>
                  <a:pt x="6377" y="7029"/>
                </a:moveTo>
                <a:cubicBezTo>
                  <a:pt x="5804" y="7359"/>
                  <a:pt x="5804" y="7359"/>
                  <a:pt x="5804" y="7359"/>
                </a:cubicBezTo>
                <a:cubicBezTo>
                  <a:pt x="5804" y="6754"/>
                  <a:pt x="5804" y="6754"/>
                  <a:pt x="5804" y="6754"/>
                </a:cubicBezTo>
                <a:cubicBezTo>
                  <a:pt x="5835" y="6754"/>
                  <a:pt x="5861" y="6728"/>
                  <a:pt x="5861" y="6696"/>
                </a:cubicBezTo>
                <a:cubicBezTo>
                  <a:pt x="5861" y="6687"/>
                  <a:pt x="5858" y="6678"/>
                  <a:pt x="5854" y="6670"/>
                </a:cubicBezTo>
                <a:cubicBezTo>
                  <a:pt x="6338" y="6392"/>
                  <a:pt x="6338" y="6392"/>
                  <a:pt x="6338" y="6392"/>
                </a:cubicBezTo>
                <a:cubicBezTo>
                  <a:pt x="6346" y="6405"/>
                  <a:pt x="6361" y="6414"/>
                  <a:pt x="6377" y="6415"/>
                </a:cubicBezTo>
                <a:lnTo>
                  <a:pt x="6377" y="7029"/>
                </a:lnTo>
                <a:close/>
                <a:moveTo>
                  <a:pt x="5516" y="6189"/>
                </a:moveTo>
                <a:cubicBezTo>
                  <a:pt x="5516" y="5525"/>
                  <a:pt x="5516" y="5525"/>
                  <a:pt x="5516" y="5525"/>
                </a:cubicBezTo>
                <a:cubicBezTo>
                  <a:pt x="5797" y="5363"/>
                  <a:pt x="5797" y="5363"/>
                  <a:pt x="5797" y="5363"/>
                </a:cubicBezTo>
                <a:cubicBezTo>
                  <a:pt x="5798" y="5363"/>
                  <a:pt x="5798" y="5363"/>
                  <a:pt x="5798" y="5363"/>
                </a:cubicBezTo>
                <a:cubicBezTo>
                  <a:pt x="5798" y="6027"/>
                  <a:pt x="5798" y="6027"/>
                  <a:pt x="5798" y="6027"/>
                </a:cubicBezTo>
                <a:lnTo>
                  <a:pt x="5516" y="6189"/>
                </a:lnTo>
                <a:close/>
                <a:moveTo>
                  <a:pt x="5511" y="5522"/>
                </a:moveTo>
                <a:cubicBezTo>
                  <a:pt x="4935" y="5195"/>
                  <a:pt x="4935" y="5195"/>
                  <a:pt x="4935" y="5195"/>
                </a:cubicBezTo>
                <a:cubicBezTo>
                  <a:pt x="5223" y="5029"/>
                  <a:pt x="5223" y="5029"/>
                  <a:pt x="5223" y="5029"/>
                </a:cubicBezTo>
                <a:cubicBezTo>
                  <a:pt x="5792" y="5360"/>
                  <a:pt x="5792" y="5360"/>
                  <a:pt x="5792" y="5360"/>
                </a:cubicBezTo>
                <a:lnTo>
                  <a:pt x="5511" y="5522"/>
                </a:lnTo>
                <a:close/>
                <a:moveTo>
                  <a:pt x="5511" y="6526"/>
                </a:moveTo>
                <a:cubicBezTo>
                  <a:pt x="5231" y="6364"/>
                  <a:pt x="5231" y="6364"/>
                  <a:pt x="5231" y="6364"/>
                </a:cubicBezTo>
                <a:cubicBezTo>
                  <a:pt x="5511" y="6203"/>
                  <a:pt x="5511" y="6203"/>
                  <a:pt x="5511" y="6203"/>
                </a:cubicBezTo>
                <a:lnTo>
                  <a:pt x="5511" y="6526"/>
                </a:lnTo>
                <a:close/>
                <a:moveTo>
                  <a:pt x="5224" y="6356"/>
                </a:moveTo>
                <a:cubicBezTo>
                  <a:pt x="5224" y="5694"/>
                  <a:pt x="5224" y="5694"/>
                  <a:pt x="5224" y="5694"/>
                </a:cubicBezTo>
                <a:cubicBezTo>
                  <a:pt x="5511" y="5528"/>
                  <a:pt x="5511" y="5528"/>
                  <a:pt x="5511" y="5528"/>
                </a:cubicBezTo>
                <a:cubicBezTo>
                  <a:pt x="5511" y="6192"/>
                  <a:pt x="5511" y="6192"/>
                  <a:pt x="5511" y="6192"/>
                </a:cubicBezTo>
                <a:lnTo>
                  <a:pt x="5224" y="6356"/>
                </a:lnTo>
                <a:close/>
                <a:moveTo>
                  <a:pt x="5222" y="5689"/>
                </a:moveTo>
                <a:cubicBezTo>
                  <a:pt x="4935" y="5524"/>
                  <a:pt x="4935" y="5524"/>
                  <a:pt x="4935" y="5524"/>
                </a:cubicBezTo>
                <a:cubicBezTo>
                  <a:pt x="4935" y="5200"/>
                  <a:pt x="4935" y="5200"/>
                  <a:pt x="4935" y="5200"/>
                </a:cubicBezTo>
                <a:cubicBezTo>
                  <a:pt x="5506" y="5525"/>
                  <a:pt x="5506" y="5525"/>
                  <a:pt x="5506" y="5525"/>
                </a:cubicBezTo>
                <a:lnTo>
                  <a:pt x="5222" y="5689"/>
                </a:lnTo>
                <a:close/>
                <a:moveTo>
                  <a:pt x="5219" y="6355"/>
                </a:moveTo>
                <a:cubicBezTo>
                  <a:pt x="4935" y="6191"/>
                  <a:pt x="4935" y="6191"/>
                  <a:pt x="4935" y="6191"/>
                </a:cubicBezTo>
                <a:cubicBezTo>
                  <a:pt x="4935" y="5530"/>
                  <a:pt x="4935" y="5530"/>
                  <a:pt x="4935" y="5530"/>
                </a:cubicBezTo>
                <a:cubicBezTo>
                  <a:pt x="5219" y="5694"/>
                  <a:pt x="5219" y="5694"/>
                  <a:pt x="5219" y="5694"/>
                </a:cubicBezTo>
                <a:lnTo>
                  <a:pt x="5219" y="6355"/>
                </a:lnTo>
                <a:close/>
                <a:moveTo>
                  <a:pt x="4642" y="6695"/>
                </a:moveTo>
                <a:cubicBezTo>
                  <a:pt x="4357" y="6530"/>
                  <a:pt x="4357" y="6530"/>
                  <a:pt x="4357" y="6530"/>
                </a:cubicBezTo>
                <a:cubicBezTo>
                  <a:pt x="4930" y="6199"/>
                  <a:pt x="4930" y="6199"/>
                  <a:pt x="4930" y="6199"/>
                </a:cubicBezTo>
                <a:cubicBezTo>
                  <a:pt x="5214" y="6364"/>
                  <a:pt x="5214" y="6364"/>
                  <a:pt x="5214" y="6364"/>
                </a:cubicBezTo>
                <a:lnTo>
                  <a:pt x="4642" y="6695"/>
                </a:lnTo>
                <a:close/>
                <a:moveTo>
                  <a:pt x="4640" y="7315"/>
                </a:moveTo>
                <a:cubicBezTo>
                  <a:pt x="4624" y="7316"/>
                  <a:pt x="4610" y="7324"/>
                  <a:pt x="4600" y="7335"/>
                </a:cubicBezTo>
                <a:cubicBezTo>
                  <a:pt x="4068" y="7030"/>
                  <a:pt x="4068" y="7030"/>
                  <a:pt x="4068" y="7030"/>
                </a:cubicBezTo>
                <a:cubicBezTo>
                  <a:pt x="4068" y="6369"/>
                  <a:pt x="4068" y="6369"/>
                  <a:pt x="4068" y="6369"/>
                </a:cubicBezTo>
                <a:cubicBezTo>
                  <a:pt x="4351" y="6532"/>
                  <a:pt x="4351" y="6532"/>
                  <a:pt x="4351" y="6532"/>
                </a:cubicBezTo>
                <a:cubicBezTo>
                  <a:pt x="4351" y="6534"/>
                  <a:pt x="4351" y="6534"/>
                  <a:pt x="4351" y="6534"/>
                </a:cubicBezTo>
                <a:cubicBezTo>
                  <a:pt x="4352" y="6533"/>
                  <a:pt x="4352" y="6533"/>
                  <a:pt x="4352" y="6533"/>
                </a:cubicBezTo>
                <a:cubicBezTo>
                  <a:pt x="4640" y="6700"/>
                  <a:pt x="4640" y="6700"/>
                  <a:pt x="4640" y="6700"/>
                </a:cubicBezTo>
                <a:lnTo>
                  <a:pt x="4640" y="7315"/>
                </a:lnTo>
                <a:close/>
                <a:moveTo>
                  <a:pt x="4065" y="6357"/>
                </a:moveTo>
                <a:cubicBezTo>
                  <a:pt x="4064" y="5752"/>
                  <a:pt x="4064" y="5752"/>
                  <a:pt x="4064" y="5752"/>
                </a:cubicBezTo>
                <a:cubicBezTo>
                  <a:pt x="4095" y="5751"/>
                  <a:pt x="4120" y="5725"/>
                  <a:pt x="4120" y="5694"/>
                </a:cubicBezTo>
                <a:cubicBezTo>
                  <a:pt x="4120" y="5685"/>
                  <a:pt x="4118" y="5675"/>
                  <a:pt x="4113" y="5667"/>
                </a:cubicBezTo>
                <a:cubicBezTo>
                  <a:pt x="4351" y="5530"/>
                  <a:pt x="4351" y="5530"/>
                  <a:pt x="4351" y="5530"/>
                </a:cubicBezTo>
                <a:cubicBezTo>
                  <a:pt x="4351" y="6192"/>
                  <a:pt x="4351" y="6192"/>
                  <a:pt x="4351" y="6192"/>
                </a:cubicBezTo>
                <a:lnTo>
                  <a:pt x="4065" y="6357"/>
                </a:lnTo>
                <a:close/>
                <a:moveTo>
                  <a:pt x="4062" y="5636"/>
                </a:moveTo>
                <a:cubicBezTo>
                  <a:pt x="4041" y="5636"/>
                  <a:pt x="4023" y="5647"/>
                  <a:pt x="4013" y="5663"/>
                </a:cubicBezTo>
                <a:cubicBezTo>
                  <a:pt x="3532" y="5384"/>
                  <a:pt x="3532" y="5384"/>
                  <a:pt x="3532" y="5384"/>
                </a:cubicBezTo>
                <a:cubicBezTo>
                  <a:pt x="3535" y="5377"/>
                  <a:pt x="3537" y="5370"/>
                  <a:pt x="3537" y="5362"/>
                </a:cubicBezTo>
                <a:cubicBezTo>
                  <a:pt x="3537" y="5353"/>
                  <a:pt x="3535" y="5345"/>
                  <a:pt x="3531" y="5338"/>
                </a:cubicBezTo>
                <a:cubicBezTo>
                  <a:pt x="3777" y="5196"/>
                  <a:pt x="3777" y="5196"/>
                  <a:pt x="3777" y="5196"/>
                </a:cubicBezTo>
                <a:cubicBezTo>
                  <a:pt x="4349" y="5526"/>
                  <a:pt x="4349" y="5526"/>
                  <a:pt x="4349" y="5526"/>
                </a:cubicBezTo>
                <a:cubicBezTo>
                  <a:pt x="4111" y="5663"/>
                  <a:pt x="4111" y="5663"/>
                  <a:pt x="4111" y="5663"/>
                </a:cubicBezTo>
                <a:cubicBezTo>
                  <a:pt x="4101" y="5647"/>
                  <a:pt x="4082" y="5636"/>
                  <a:pt x="4062" y="5636"/>
                </a:cubicBezTo>
                <a:close/>
                <a:moveTo>
                  <a:pt x="4060" y="6356"/>
                </a:moveTo>
                <a:cubicBezTo>
                  <a:pt x="3489" y="6026"/>
                  <a:pt x="3489" y="6026"/>
                  <a:pt x="3489" y="6026"/>
                </a:cubicBezTo>
                <a:cubicBezTo>
                  <a:pt x="3488" y="5415"/>
                  <a:pt x="3488" y="5415"/>
                  <a:pt x="3488" y="5415"/>
                </a:cubicBezTo>
                <a:cubicBezTo>
                  <a:pt x="3506" y="5413"/>
                  <a:pt x="3521" y="5403"/>
                  <a:pt x="3530" y="5389"/>
                </a:cubicBezTo>
                <a:cubicBezTo>
                  <a:pt x="4010" y="5667"/>
                  <a:pt x="4010" y="5667"/>
                  <a:pt x="4010" y="5667"/>
                </a:cubicBezTo>
                <a:cubicBezTo>
                  <a:pt x="4006" y="5675"/>
                  <a:pt x="4004" y="5684"/>
                  <a:pt x="4004" y="5694"/>
                </a:cubicBezTo>
                <a:cubicBezTo>
                  <a:pt x="4004" y="5725"/>
                  <a:pt x="4028" y="5751"/>
                  <a:pt x="4059" y="5752"/>
                </a:cubicBezTo>
                <a:lnTo>
                  <a:pt x="4060" y="6356"/>
                </a:lnTo>
                <a:close/>
                <a:moveTo>
                  <a:pt x="4059" y="7030"/>
                </a:moveTo>
                <a:cubicBezTo>
                  <a:pt x="3485" y="7359"/>
                  <a:pt x="3485" y="7359"/>
                  <a:pt x="3485" y="7359"/>
                </a:cubicBezTo>
                <a:cubicBezTo>
                  <a:pt x="3485" y="6700"/>
                  <a:pt x="3485" y="6700"/>
                  <a:pt x="3485" y="6700"/>
                </a:cubicBezTo>
                <a:cubicBezTo>
                  <a:pt x="4059" y="6368"/>
                  <a:pt x="4059" y="6368"/>
                  <a:pt x="4059" y="6368"/>
                </a:cubicBezTo>
                <a:lnTo>
                  <a:pt x="4059" y="7030"/>
                </a:lnTo>
                <a:close/>
                <a:moveTo>
                  <a:pt x="3196" y="6190"/>
                </a:moveTo>
                <a:cubicBezTo>
                  <a:pt x="3196" y="5528"/>
                  <a:pt x="3196" y="5528"/>
                  <a:pt x="3196" y="5528"/>
                </a:cubicBezTo>
                <a:cubicBezTo>
                  <a:pt x="3437" y="5388"/>
                  <a:pt x="3437" y="5388"/>
                  <a:pt x="3437" y="5388"/>
                </a:cubicBezTo>
                <a:cubicBezTo>
                  <a:pt x="3446" y="5402"/>
                  <a:pt x="3461" y="5413"/>
                  <a:pt x="3478" y="5415"/>
                </a:cubicBezTo>
                <a:cubicBezTo>
                  <a:pt x="3479" y="6026"/>
                  <a:pt x="3479" y="6026"/>
                  <a:pt x="3479" y="6026"/>
                </a:cubicBezTo>
                <a:lnTo>
                  <a:pt x="3196" y="6190"/>
                </a:lnTo>
                <a:close/>
                <a:moveTo>
                  <a:pt x="3196" y="5522"/>
                </a:moveTo>
                <a:cubicBezTo>
                  <a:pt x="3196" y="5200"/>
                  <a:pt x="3196" y="5200"/>
                  <a:pt x="3196" y="5200"/>
                </a:cubicBezTo>
                <a:cubicBezTo>
                  <a:pt x="3436" y="5339"/>
                  <a:pt x="3436" y="5339"/>
                  <a:pt x="3436" y="5339"/>
                </a:cubicBezTo>
                <a:cubicBezTo>
                  <a:pt x="3432" y="5346"/>
                  <a:pt x="3430" y="5353"/>
                  <a:pt x="3430" y="5362"/>
                </a:cubicBezTo>
                <a:cubicBezTo>
                  <a:pt x="3430" y="5369"/>
                  <a:pt x="3432" y="5377"/>
                  <a:pt x="3435" y="5384"/>
                </a:cubicBezTo>
                <a:lnTo>
                  <a:pt x="3196" y="5522"/>
                </a:lnTo>
                <a:close/>
                <a:moveTo>
                  <a:pt x="3196" y="5188"/>
                </a:moveTo>
                <a:cubicBezTo>
                  <a:pt x="2909" y="5022"/>
                  <a:pt x="2909" y="5022"/>
                  <a:pt x="2909" y="5022"/>
                </a:cubicBezTo>
                <a:cubicBezTo>
                  <a:pt x="2909" y="4690"/>
                  <a:pt x="2909" y="4690"/>
                  <a:pt x="2909" y="4690"/>
                </a:cubicBezTo>
                <a:cubicBezTo>
                  <a:pt x="3194" y="4526"/>
                  <a:pt x="3194" y="4526"/>
                  <a:pt x="3194" y="4526"/>
                </a:cubicBezTo>
                <a:cubicBezTo>
                  <a:pt x="3480" y="4693"/>
                  <a:pt x="3480" y="4693"/>
                  <a:pt x="3480" y="4693"/>
                </a:cubicBezTo>
                <a:cubicBezTo>
                  <a:pt x="3480" y="5022"/>
                  <a:pt x="3480" y="5022"/>
                  <a:pt x="3480" y="5022"/>
                </a:cubicBezTo>
                <a:lnTo>
                  <a:pt x="3196" y="5188"/>
                </a:lnTo>
                <a:close/>
                <a:moveTo>
                  <a:pt x="3191" y="6527"/>
                </a:moveTo>
                <a:cubicBezTo>
                  <a:pt x="2912" y="6365"/>
                  <a:pt x="2912" y="6365"/>
                  <a:pt x="2912" y="6365"/>
                </a:cubicBezTo>
                <a:cubicBezTo>
                  <a:pt x="3191" y="6204"/>
                  <a:pt x="3191" y="6204"/>
                  <a:pt x="3191" y="6204"/>
                </a:cubicBezTo>
                <a:lnTo>
                  <a:pt x="3191" y="6527"/>
                </a:lnTo>
                <a:close/>
                <a:moveTo>
                  <a:pt x="2906" y="6358"/>
                </a:moveTo>
                <a:cubicBezTo>
                  <a:pt x="2905" y="5696"/>
                  <a:pt x="2905" y="5696"/>
                  <a:pt x="2905" y="5696"/>
                </a:cubicBezTo>
                <a:cubicBezTo>
                  <a:pt x="3191" y="5530"/>
                  <a:pt x="3191" y="5530"/>
                  <a:pt x="3191" y="5530"/>
                </a:cubicBezTo>
                <a:cubicBezTo>
                  <a:pt x="3191" y="6193"/>
                  <a:pt x="3191" y="6193"/>
                  <a:pt x="3191" y="6193"/>
                </a:cubicBezTo>
                <a:lnTo>
                  <a:pt x="2906" y="6358"/>
                </a:lnTo>
                <a:close/>
                <a:moveTo>
                  <a:pt x="2902" y="5692"/>
                </a:moveTo>
                <a:cubicBezTo>
                  <a:pt x="2617" y="5526"/>
                  <a:pt x="2617" y="5526"/>
                  <a:pt x="2617" y="5526"/>
                </a:cubicBezTo>
                <a:cubicBezTo>
                  <a:pt x="2616" y="5197"/>
                  <a:pt x="2616" y="5197"/>
                  <a:pt x="2616" y="5197"/>
                </a:cubicBezTo>
                <a:cubicBezTo>
                  <a:pt x="2904" y="5030"/>
                  <a:pt x="2904" y="5030"/>
                  <a:pt x="2904" y="5030"/>
                </a:cubicBezTo>
                <a:cubicBezTo>
                  <a:pt x="3191" y="5197"/>
                  <a:pt x="3191" y="5197"/>
                  <a:pt x="3191" y="5197"/>
                </a:cubicBezTo>
                <a:cubicBezTo>
                  <a:pt x="3191" y="5525"/>
                  <a:pt x="3191" y="5525"/>
                  <a:pt x="3191" y="5525"/>
                </a:cubicBezTo>
                <a:lnTo>
                  <a:pt x="2902" y="5692"/>
                </a:lnTo>
                <a:close/>
                <a:moveTo>
                  <a:pt x="2329" y="5689"/>
                </a:moveTo>
                <a:cubicBezTo>
                  <a:pt x="2328" y="5364"/>
                  <a:pt x="2328" y="5364"/>
                  <a:pt x="2328" y="5364"/>
                </a:cubicBezTo>
                <a:cubicBezTo>
                  <a:pt x="2611" y="5528"/>
                  <a:pt x="2611" y="5528"/>
                  <a:pt x="2611" y="5528"/>
                </a:cubicBezTo>
                <a:lnTo>
                  <a:pt x="2329" y="5689"/>
                </a:lnTo>
                <a:close/>
                <a:moveTo>
                  <a:pt x="2332" y="5361"/>
                </a:moveTo>
                <a:cubicBezTo>
                  <a:pt x="2611" y="5200"/>
                  <a:pt x="2611" y="5200"/>
                  <a:pt x="2611" y="5200"/>
                </a:cubicBezTo>
                <a:cubicBezTo>
                  <a:pt x="2612" y="5523"/>
                  <a:pt x="2612" y="5523"/>
                  <a:pt x="2612" y="5523"/>
                </a:cubicBezTo>
                <a:lnTo>
                  <a:pt x="2332" y="5361"/>
                </a:lnTo>
                <a:close/>
                <a:moveTo>
                  <a:pt x="2326" y="5353"/>
                </a:moveTo>
                <a:cubicBezTo>
                  <a:pt x="2326" y="4693"/>
                  <a:pt x="2326" y="4693"/>
                  <a:pt x="2326" y="4693"/>
                </a:cubicBezTo>
                <a:cubicBezTo>
                  <a:pt x="2874" y="4374"/>
                  <a:pt x="2874" y="4374"/>
                  <a:pt x="2874" y="4374"/>
                </a:cubicBezTo>
                <a:cubicBezTo>
                  <a:pt x="2880" y="4383"/>
                  <a:pt x="2889" y="4389"/>
                  <a:pt x="2899" y="4390"/>
                </a:cubicBezTo>
                <a:cubicBezTo>
                  <a:pt x="2899" y="4690"/>
                  <a:pt x="2899" y="4690"/>
                  <a:pt x="2899" y="4690"/>
                </a:cubicBezTo>
                <a:cubicBezTo>
                  <a:pt x="2610" y="4856"/>
                  <a:pt x="2610" y="4856"/>
                  <a:pt x="2610" y="4856"/>
                </a:cubicBezTo>
                <a:cubicBezTo>
                  <a:pt x="2610" y="4857"/>
                  <a:pt x="2610" y="4857"/>
                  <a:pt x="2610" y="4857"/>
                </a:cubicBezTo>
                <a:cubicBezTo>
                  <a:pt x="2611" y="5188"/>
                  <a:pt x="2611" y="5188"/>
                  <a:pt x="2611" y="5188"/>
                </a:cubicBezTo>
                <a:lnTo>
                  <a:pt x="2326" y="5353"/>
                </a:lnTo>
                <a:close/>
                <a:moveTo>
                  <a:pt x="2324" y="4689"/>
                </a:moveTo>
                <a:cubicBezTo>
                  <a:pt x="2038" y="4524"/>
                  <a:pt x="2038" y="4524"/>
                  <a:pt x="2038" y="4524"/>
                </a:cubicBezTo>
                <a:cubicBezTo>
                  <a:pt x="2610" y="4192"/>
                  <a:pt x="2610" y="4192"/>
                  <a:pt x="2610" y="4192"/>
                </a:cubicBezTo>
                <a:cubicBezTo>
                  <a:pt x="2870" y="4344"/>
                  <a:pt x="2870" y="4344"/>
                  <a:pt x="2870" y="4344"/>
                </a:cubicBezTo>
                <a:cubicBezTo>
                  <a:pt x="2869" y="4347"/>
                  <a:pt x="2868" y="4351"/>
                  <a:pt x="2868" y="4355"/>
                </a:cubicBezTo>
                <a:cubicBezTo>
                  <a:pt x="2868" y="4360"/>
                  <a:pt x="2870" y="4365"/>
                  <a:pt x="2872" y="4370"/>
                </a:cubicBezTo>
                <a:lnTo>
                  <a:pt x="2324" y="4689"/>
                </a:lnTo>
                <a:close/>
                <a:moveTo>
                  <a:pt x="1456" y="3520"/>
                </a:moveTo>
                <a:cubicBezTo>
                  <a:pt x="1456" y="3190"/>
                  <a:pt x="1456" y="3190"/>
                  <a:pt x="1456" y="3190"/>
                </a:cubicBezTo>
                <a:cubicBezTo>
                  <a:pt x="1744" y="3023"/>
                  <a:pt x="1744" y="3023"/>
                  <a:pt x="1744" y="3023"/>
                </a:cubicBezTo>
                <a:cubicBezTo>
                  <a:pt x="2291" y="3340"/>
                  <a:pt x="2291" y="3340"/>
                  <a:pt x="2291" y="3340"/>
                </a:cubicBezTo>
                <a:cubicBezTo>
                  <a:pt x="2289" y="3344"/>
                  <a:pt x="2289" y="3348"/>
                  <a:pt x="2289" y="3353"/>
                </a:cubicBezTo>
                <a:cubicBezTo>
                  <a:pt x="2289" y="3358"/>
                  <a:pt x="2290" y="3362"/>
                  <a:pt x="2291" y="3367"/>
                </a:cubicBezTo>
                <a:cubicBezTo>
                  <a:pt x="1743" y="3686"/>
                  <a:pt x="1743" y="3686"/>
                  <a:pt x="1743" y="3686"/>
                </a:cubicBezTo>
                <a:lnTo>
                  <a:pt x="1456" y="3520"/>
                </a:lnTo>
                <a:close/>
                <a:moveTo>
                  <a:pt x="1741" y="3690"/>
                </a:moveTo>
                <a:cubicBezTo>
                  <a:pt x="1741" y="4302"/>
                  <a:pt x="1741" y="4302"/>
                  <a:pt x="1741" y="4302"/>
                </a:cubicBezTo>
                <a:cubicBezTo>
                  <a:pt x="1723" y="4302"/>
                  <a:pt x="1708" y="4311"/>
                  <a:pt x="1699" y="4325"/>
                </a:cubicBezTo>
                <a:cubicBezTo>
                  <a:pt x="1454" y="4184"/>
                  <a:pt x="1454" y="4184"/>
                  <a:pt x="1454" y="4184"/>
                </a:cubicBezTo>
                <a:cubicBezTo>
                  <a:pt x="1456" y="3525"/>
                  <a:pt x="1456" y="3525"/>
                  <a:pt x="1456" y="3525"/>
                </a:cubicBezTo>
                <a:lnTo>
                  <a:pt x="1741" y="3690"/>
                </a:lnTo>
                <a:close/>
                <a:moveTo>
                  <a:pt x="2319" y="4018"/>
                </a:moveTo>
                <a:cubicBezTo>
                  <a:pt x="1788" y="4327"/>
                  <a:pt x="1788" y="4327"/>
                  <a:pt x="1788" y="4327"/>
                </a:cubicBezTo>
                <a:cubicBezTo>
                  <a:pt x="1779" y="4312"/>
                  <a:pt x="1764" y="4303"/>
                  <a:pt x="1746" y="4302"/>
                </a:cubicBezTo>
                <a:cubicBezTo>
                  <a:pt x="1745" y="3690"/>
                  <a:pt x="1745" y="3690"/>
                  <a:pt x="1745" y="3690"/>
                </a:cubicBezTo>
                <a:cubicBezTo>
                  <a:pt x="2294" y="3371"/>
                  <a:pt x="2294" y="3371"/>
                  <a:pt x="2294" y="3371"/>
                </a:cubicBezTo>
                <a:cubicBezTo>
                  <a:pt x="2299" y="3380"/>
                  <a:pt x="2308" y="3386"/>
                  <a:pt x="2319" y="3388"/>
                </a:cubicBezTo>
                <a:lnTo>
                  <a:pt x="2319" y="4018"/>
                </a:lnTo>
                <a:close/>
                <a:moveTo>
                  <a:pt x="2295" y="3332"/>
                </a:moveTo>
                <a:cubicBezTo>
                  <a:pt x="1749" y="3014"/>
                  <a:pt x="1749" y="3014"/>
                  <a:pt x="1749" y="3014"/>
                </a:cubicBezTo>
                <a:cubicBezTo>
                  <a:pt x="1749" y="2356"/>
                  <a:pt x="1749" y="2356"/>
                  <a:pt x="1749" y="2356"/>
                </a:cubicBezTo>
                <a:cubicBezTo>
                  <a:pt x="2320" y="2686"/>
                  <a:pt x="2320" y="2686"/>
                  <a:pt x="2320" y="2686"/>
                </a:cubicBezTo>
                <a:cubicBezTo>
                  <a:pt x="2320" y="3317"/>
                  <a:pt x="2320" y="3317"/>
                  <a:pt x="2320" y="3317"/>
                </a:cubicBezTo>
                <a:cubicBezTo>
                  <a:pt x="2310" y="3318"/>
                  <a:pt x="2301" y="3324"/>
                  <a:pt x="2295" y="3332"/>
                </a:cubicBezTo>
                <a:close/>
                <a:moveTo>
                  <a:pt x="1745" y="1681"/>
                </a:moveTo>
                <a:cubicBezTo>
                  <a:pt x="2029" y="1518"/>
                  <a:pt x="2029" y="1518"/>
                  <a:pt x="2029" y="1518"/>
                </a:cubicBezTo>
                <a:cubicBezTo>
                  <a:pt x="2031" y="2179"/>
                  <a:pt x="2031" y="2179"/>
                  <a:pt x="2031" y="2179"/>
                </a:cubicBezTo>
                <a:cubicBezTo>
                  <a:pt x="1745" y="2344"/>
                  <a:pt x="1745" y="2344"/>
                  <a:pt x="1745" y="2344"/>
                </a:cubicBezTo>
                <a:lnTo>
                  <a:pt x="1745" y="1681"/>
                </a:lnTo>
                <a:close/>
                <a:moveTo>
                  <a:pt x="2035" y="2187"/>
                </a:moveTo>
                <a:cubicBezTo>
                  <a:pt x="2610" y="2515"/>
                  <a:pt x="2610" y="2515"/>
                  <a:pt x="2610" y="2515"/>
                </a:cubicBezTo>
                <a:cubicBezTo>
                  <a:pt x="2323" y="2682"/>
                  <a:pt x="2323" y="2682"/>
                  <a:pt x="2323" y="2682"/>
                </a:cubicBezTo>
                <a:cubicBezTo>
                  <a:pt x="1751" y="2352"/>
                  <a:pt x="1751" y="2352"/>
                  <a:pt x="1751" y="2352"/>
                </a:cubicBezTo>
                <a:lnTo>
                  <a:pt x="2035" y="2187"/>
                </a:lnTo>
                <a:close/>
                <a:moveTo>
                  <a:pt x="2612" y="2520"/>
                </a:moveTo>
                <a:cubicBezTo>
                  <a:pt x="2611" y="3182"/>
                  <a:pt x="2611" y="3182"/>
                  <a:pt x="2611" y="3182"/>
                </a:cubicBezTo>
                <a:cubicBezTo>
                  <a:pt x="2353" y="3332"/>
                  <a:pt x="2353" y="3332"/>
                  <a:pt x="2353" y="3332"/>
                </a:cubicBezTo>
                <a:cubicBezTo>
                  <a:pt x="2347" y="3323"/>
                  <a:pt x="2337" y="3317"/>
                  <a:pt x="2325" y="3317"/>
                </a:cubicBezTo>
                <a:cubicBezTo>
                  <a:pt x="2325" y="2686"/>
                  <a:pt x="2325" y="2686"/>
                  <a:pt x="2325" y="2686"/>
                </a:cubicBezTo>
                <a:lnTo>
                  <a:pt x="2612" y="2520"/>
                </a:lnTo>
                <a:close/>
                <a:moveTo>
                  <a:pt x="2360" y="3353"/>
                </a:moveTo>
                <a:cubicBezTo>
                  <a:pt x="2360" y="3348"/>
                  <a:pt x="2359" y="3344"/>
                  <a:pt x="2358" y="3340"/>
                </a:cubicBezTo>
                <a:cubicBezTo>
                  <a:pt x="2611" y="3194"/>
                  <a:pt x="2611" y="3194"/>
                  <a:pt x="2611" y="3194"/>
                </a:cubicBezTo>
                <a:cubicBezTo>
                  <a:pt x="2611" y="3504"/>
                  <a:pt x="2611" y="3504"/>
                  <a:pt x="2611" y="3504"/>
                </a:cubicBezTo>
                <a:cubicBezTo>
                  <a:pt x="2611" y="3516"/>
                  <a:pt x="2611" y="3516"/>
                  <a:pt x="2611" y="3516"/>
                </a:cubicBezTo>
                <a:cubicBezTo>
                  <a:pt x="2357" y="3368"/>
                  <a:pt x="2357" y="3368"/>
                  <a:pt x="2357" y="3368"/>
                </a:cubicBezTo>
                <a:cubicBezTo>
                  <a:pt x="2359" y="3363"/>
                  <a:pt x="2360" y="3358"/>
                  <a:pt x="2360" y="3353"/>
                </a:cubicBezTo>
                <a:close/>
                <a:moveTo>
                  <a:pt x="2611" y="4182"/>
                </a:moveTo>
                <a:cubicBezTo>
                  <a:pt x="2329" y="4018"/>
                  <a:pt x="2329" y="4018"/>
                  <a:pt x="2329" y="4018"/>
                </a:cubicBezTo>
                <a:cubicBezTo>
                  <a:pt x="2329" y="3388"/>
                  <a:pt x="2329" y="3388"/>
                  <a:pt x="2329" y="3388"/>
                </a:cubicBezTo>
                <a:cubicBezTo>
                  <a:pt x="2340" y="3386"/>
                  <a:pt x="2349" y="3381"/>
                  <a:pt x="2354" y="3372"/>
                </a:cubicBezTo>
                <a:cubicBezTo>
                  <a:pt x="2611" y="3521"/>
                  <a:pt x="2611" y="3521"/>
                  <a:pt x="2611" y="3521"/>
                </a:cubicBezTo>
                <a:lnTo>
                  <a:pt x="2611" y="4182"/>
                </a:lnTo>
                <a:close/>
                <a:moveTo>
                  <a:pt x="2033" y="4521"/>
                </a:moveTo>
                <a:cubicBezTo>
                  <a:pt x="1789" y="4381"/>
                  <a:pt x="1789" y="4381"/>
                  <a:pt x="1789" y="4381"/>
                </a:cubicBezTo>
                <a:cubicBezTo>
                  <a:pt x="1794" y="4373"/>
                  <a:pt x="1796" y="4364"/>
                  <a:pt x="1796" y="4355"/>
                </a:cubicBezTo>
                <a:cubicBezTo>
                  <a:pt x="1796" y="4348"/>
                  <a:pt x="1795" y="4341"/>
                  <a:pt x="1793" y="4335"/>
                </a:cubicBezTo>
                <a:cubicBezTo>
                  <a:pt x="2324" y="4026"/>
                  <a:pt x="2324" y="4026"/>
                  <a:pt x="2324" y="4026"/>
                </a:cubicBezTo>
                <a:cubicBezTo>
                  <a:pt x="2605" y="4189"/>
                  <a:pt x="2605" y="4189"/>
                  <a:pt x="2605" y="4189"/>
                </a:cubicBezTo>
                <a:lnTo>
                  <a:pt x="2033" y="4521"/>
                </a:lnTo>
                <a:close/>
                <a:moveTo>
                  <a:pt x="2032" y="4527"/>
                </a:moveTo>
                <a:cubicBezTo>
                  <a:pt x="2031" y="5185"/>
                  <a:pt x="2031" y="5185"/>
                  <a:pt x="2031" y="5185"/>
                </a:cubicBezTo>
                <a:cubicBezTo>
                  <a:pt x="1777" y="5038"/>
                  <a:pt x="1777" y="5038"/>
                  <a:pt x="1777" y="5038"/>
                </a:cubicBezTo>
                <a:cubicBezTo>
                  <a:pt x="1778" y="5034"/>
                  <a:pt x="1779" y="5031"/>
                  <a:pt x="1779" y="5027"/>
                </a:cubicBezTo>
                <a:cubicBezTo>
                  <a:pt x="1779" y="5010"/>
                  <a:pt x="1766" y="4995"/>
                  <a:pt x="1750" y="4992"/>
                </a:cubicBezTo>
                <a:cubicBezTo>
                  <a:pt x="1750" y="4408"/>
                  <a:pt x="1750" y="4408"/>
                  <a:pt x="1750" y="4408"/>
                </a:cubicBezTo>
                <a:cubicBezTo>
                  <a:pt x="1765" y="4406"/>
                  <a:pt x="1778" y="4397"/>
                  <a:pt x="1787" y="4385"/>
                </a:cubicBezTo>
                <a:lnTo>
                  <a:pt x="2032" y="4527"/>
                </a:lnTo>
                <a:close/>
                <a:moveTo>
                  <a:pt x="2025" y="5193"/>
                </a:moveTo>
                <a:cubicBezTo>
                  <a:pt x="1454" y="5526"/>
                  <a:pt x="1454" y="5526"/>
                  <a:pt x="1454" y="5526"/>
                </a:cubicBezTo>
                <a:cubicBezTo>
                  <a:pt x="1172" y="5363"/>
                  <a:pt x="1172" y="5363"/>
                  <a:pt x="1172" y="5363"/>
                </a:cubicBezTo>
                <a:cubicBezTo>
                  <a:pt x="1714" y="5048"/>
                  <a:pt x="1714" y="5048"/>
                  <a:pt x="1714" y="5048"/>
                </a:cubicBezTo>
                <a:cubicBezTo>
                  <a:pt x="1720" y="5057"/>
                  <a:pt x="1731" y="5063"/>
                  <a:pt x="1743" y="5063"/>
                </a:cubicBezTo>
                <a:cubicBezTo>
                  <a:pt x="1756" y="5063"/>
                  <a:pt x="1767" y="5057"/>
                  <a:pt x="1773" y="5047"/>
                </a:cubicBezTo>
                <a:lnTo>
                  <a:pt x="2025" y="5193"/>
                </a:lnTo>
                <a:close/>
                <a:moveTo>
                  <a:pt x="1453" y="6190"/>
                </a:moveTo>
                <a:cubicBezTo>
                  <a:pt x="1170" y="6026"/>
                  <a:pt x="1170" y="6026"/>
                  <a:pt x="1170" y="6026"/>
                </a:cubicBezTo>
                <a:cubicBezTo>
                  <a:pt x="1170" y="5368"/>
                  <a:pt x="1170" y="5368"/>
                  <a:pt x="1170" y="5368"/>
                </a:cubicBezTo>
                <a:cubicBezTo>
                  <a:pt x="1452" y="5530"/>
                  <a:pt x="1452" y="5530"/>
                  <a:pt x="1452" y="5530"/>
                </a:cubicBezTo>
                <a:lnTo>
                  <a:pt x="1453" y="6190"/>
                </a:lnTo>
                <a:close/>
                <a:moveTo>
                  <a:pt x="1167" y="5355"/>
                </a:moveTo>
                <a:cubicBezTo>
                  <a:pt x="1167" y="4749"/>
                  <a:pt x="1167" y="4749"/>
                  <a:pt x="1167" y="4749"/>
                </a:cubicBezTo>
                <a:cubicBezTo>
                  <a:pt x="1198" y="4748"/>
                  <a:pt x="1223" y="4723"/>
                  <a:pt x="1223" y="4691"/>
                </a:cubicBezTo>
                <a:cubicBezTo>
                  <a:pt x="1223" y="4681"/>
                  <a:pt x="1221" y="4672"/>
                  <a:pt x="1217" y="4664"/>
                </a:cubicBezTo>
                <a:cubicBezTo>
                  <a:pt x="1700" y="4386"/>
                  <a:pt x="1700" y="4386"/>
                  <a:pt x="1700" y="4386"/>
                </a:cubicBezTo>
                <a:cubicBezTo>
                  <a:pt x="1709" y="4398"/>
                  <a:pt x="1723" y="4407"/>
                  <a:pt x="1740" y="4408"/>
                </a:cubicBezTo>
                <a:cubicBezTo>
                  <a:pt x="1740" y="4992"/>
                  <a:pt x="1740" y="4992"/>
                  <a:pt x="1740" y="4992"/>
                </a:cubicBezTo>
                <a:cubicBezTo>
                  <a:pt x="1722" y="4994"/>
                  <a:pt x="1707" y="5009"/>
                  <a:pt x="1707" y="5027"/>
                </a:cubicBezTo>
                <a:cubicBezTo>
                  <a:pt x="1707" y="5032"/>
                  <a:pt x="1708" y="5036"/>
                  <a:pt x="1709" y="5039"/>
                </a:cubicBezTo>
                <a:lnTo>
                  <a:pt x="1167" y="5355"/>
                </a:lnTo>
                <a:close/>
                <a:moveTo>
                  <a:pt x="1165" y="4633"/>
                </a:moveTo>
                <a:cubicBezTo>
                  <a:pt x="1144" y="4633"/>
                  <a:pt x="1126" y="4644"/>
                  <a:pt x="1115" y="4661"/>
                </a:cubicBezTo>
                <a:cubicBezTo>
                  <a:pt x="878" y="4524"/>
                  <a:pt x="878" y="4524"/>
                  <a:pt x="878" y="4524"/>
                </a:cubicBezTo>
                <a:cubicBezTo>
                  <a:pt x="1449" y="4193"/>
                  <a:pt x="1449" y="4193"/>
                  <a:pt x="1449" y="4193"/>
                </a:cubicBezTo>
                <a:cubicBezTo>
                  <a:pt x="1694" y="4334"/>
                  <a:pt x="1694" y="4334"/>
                  <a:pt x="1694" y="4334"/>
                </a:cubicBezTo>
                <a:cubicBezTo>
                  <a:pt x="1691" y="4340"/>
                  <a:pt x="1690" y="4347"/>
                  <a:pt x="1690" y="4355"/>
                </a:cubicBezTo>
                <a:cubicBezTo>
                  <a:pt x="1690" y="4365"/>
                  <a:pt x="1692" y="4374"/>
                  <a:pt x="1697" y="4382"/>
                </a:cubicBezTo>
                <a:cubicBezTo>
                  <a:pt x="1214" y="4660"/>
                  <a:pt x="1214" y="4660"/>
                  <a:pt x="1214" y="4660"/>
                </a:cubicBezTo>
                <a:cubicBezTo>
                  <a:pt x="1204" y="4644"/>
                  <a:pt x="1186" y="4633"/>
                  <a:pt x="1165" y="4633"/>
                </a:cubicBezTo>
                <a:close/>
                <a:moveTo>
                  <a:pt x="1451" y="3517"/>
                </a:moveTo>
                <a:cubicBezTo>
                  <a:pt x="1172" y="3356"/>
                  <a:pt x="1172" y="3356"/>
                  <a:pt x="1172" y="3356"/>
                </a:cubicBezTo>
                <a:cubicBezTo>
                  <a:pt x="1452" y="3193"/>
                  <a:pt x="1452" y="3193"/>
                  <a:pt x="1452" y="3193"/>
                </a:cubicBezTo>
                <a:lnTo>
                  <a:pt x="1451" y="3517"/>
                </a:lnTo>
                <a:close/>
                <a:moveTo>
                  <a:pt x="1170" y="4021"/>
                </a:moveTo>
                <a:cubicBezTo>
                  <a:pt x="1169" y="3360"/>
                  <a:pt x="1169" y="3360"/>
                  <a:pt x="1169" y="3360"/>
                </a:cubicBezTo>
                <a:cubicBezTo>
                  <a:pt x="1451" y="3523"/>
                  <a:pt x="1451" y="3523"/>
                  <a:pt x="1451" y="3523"/>
                </a:cubicBezTo>
                <a:cubicBezTo>
                  <a:pt x="1449" y="4181"/>
                  <a:pt x="1449" y="4181"/>
                  <a:pt x="1449" y="4181"/>
                </a:cubicBezTo>
                <a:lnTo>
                  <a:pt x="1170" y="4021"/>
                </a:lnTo>
                <a:close/>
                <a:moveTo>
                  <a:pt x="1166" y="3348"/>
                </a:moveTo>
                <a:cubicBezTo>
                  <a:pt x="1166" y="3020"/>
                  <a:pt x="1166" y="3020"/>
                  <a:pt x="1166" y="3020"/>
                </a:cubicBezTo>
                <a:cubicBezTo>
                  <a:pt x="1447" y="3184"/>
                  <a:pt x="1447" y="3184"/>
                  <a:pt x="1447" y="3184"/>
                </a:cubicBezTo>
                <a:lnTo>
                  <a:pt x="1166" y="3348"/>
                </a:lnTo>
                <a:close/>
                <a:moveTo>
                  <a:pt x="1166" y="3014"/>
                </a:moveTo>
                <a:cubicBezTo>
                  <a:pt x="1166" y="2744"/>
                  <a:pt x="1166" y="2744"/>
                  <a:pt x="1166" y="2744"/>
                </a:cubicBezTo>
                <a:cubicBezTo>
                  <a:pt x="1197" y="2743"/>
                  <a:pt x="1222" y="2717"/>
                  <a:pt x="1222" y="2686"/>
                </a:cubicBezTo>
                <a:cubicBezTo>
                  <a:pt x="1222" y="2675"/>
                  <a:pt x="1220" y="2666"/>
                  <a:pt x="1215" y="2658"/>
                </a:cubicBezTo>
                <a:cubicBezTo>
                  <a:pt x="1739" y="2355"/>
                  <a:pt x="1739" y="2355"/>
                  <a:pt x="1739" y="2355"/>
                </a:cubicBezTo>
                <a:cubicBezTo>
                  <a:pt x="1739" y="3014"/>
                  <a:pt x="1739" y="3014"/>
                  <a:pt x="1739" y="3014"/>
                </a:cubicBezTo>
                <a:cubicBezTo>
                  <a:pt x="1452" y="3181"/>
                  <a:pt x="1452" y="3181"/>
                  <a:pt x="1452" y="3181"/>
                </a:cubicBezTo>
                <a:lnTo>
                  <a:pt x="1166" y="3014"/>
                </a:lnTo>
                <a:close/>
                <a:moveTo>
                  <a:pt x="1457" y="1183"/>
                </a:moveTo>
                <a:cubicBezTo>
                  <a:pt x="2026" y="1514"/>
                  <a:pt x="2026" y="1514"/>
                  <a:pt x="2026" y="1514"/>
                </a:cubicBezTo>
                <a:cubicBezTo>
                  <a:pt x="1741" y="1678"/>
                  <a:pt x="1741" y="1678"/>
                  <a:pt x="1741" y="1678"/>
                </a:cubicBezTo>
                <a:cubicBezTo>
                  <a:pt x="1741" y="2343"/>
                  <a:pt x="1741" y="2343"/>
                  <a:pt x="1741" y="2343"/>
                </a:cubicBezTo>
                <a:cubicBezTo>
                  <a:pt x="1169" y="2013"/>
                  <a:pt x="1169" y="2013"/>
                  <a:pt x="1169" y="2013"/>
                </a:cubicBezTo>
                <a:cubicBezTo>
                  <a:pt x="1169" y="1348"/>
                  <a:pt x="1169" y="1348"/>
                  <a:pt x="1169" y="1348"/>
                </a:cubicBezTo>
                <a:lnTo>
                  <a:pt x="1457" y="1183"/>
                </a:lnTo>
                <a:close/>
                <a:moveTo>
                  <a:pt x="2315" y="1347"/>
                </a:moveTo>
                <a:cubicBezTo>
                  <a:pt x="2031" y="1511"/>
                  <a:pt x="2031" y="1511"/>
                  <a:pt x="2031" y="1511"/>
                </a:cubicBezTo>
                <a:cubicBezTo>
                  <a:pt x="1462" y="1180"/>
                  <a:pt x="1462" y="1180"/>
                  <a:pt x="1462" y="1180"/>
                </a:cubicBezTo>
                <a:cubicBezTo>
                  <a:pt x="1744" y="1017"/>
                  <a:pt x="1744" y="1017"/>
                  <a:pt x="1744" y="1017"/>
                </a:cubicBezTo>
                <a:lnTo>
                  <a:pt x="2315" y="1347"/>
                </a:lnTo>
                <a:close/>
                <a:moveTo>
                  <a:pt x="2319" y="2012"/>
                </a:moveTo>
                <a:cubicBezTo>
                  <a:pt x="2036" y="2176"/>
                  <a:pt x="2036" y="2176"/>
                  <a:pt x="2036" y="2176"/>
                </a:cubicBezTo>
                <a:cubicBezTo>
                  <a:pt x="2034" y="1515"/>
                  <a:pt x="2034" y="1515"/>
                  <a:pt x="2034" y="1515"/>
                </a:cubicBezTo>
                <a:cubicBezTo>
                  <a:pt x="2318" y="1352"/>
                  <a:pt x="2318" y="1352"/>
                  <a:pt x="2318" y="1352"/>
                </a:cubicBezTo>
                <a:lnTo>
                  <a:pt x="2319" y="2012"/>
                </a:lnTo>
                <a:close/>
                <a:moveTo>
                  <a:pt x="2324" y="2020"/>
                </a:moveTo>
                <a:cubicBezTo>
                  <a:pt x="2854" y="2327"/>
                  <a:pt x="2854" y="2327"/>
                  <a:pt x="2854" y="2327"/>
                </a:cubicBezTo>
                <a:cubicBezTo>
                  <a:pt x="2851" y="2333"/>
                  <a:pt x="2849" y="2340"/>
                  <a:pt x="2849" y="2348"/>
                </a:cubicBezTo>
                <a:cubicBezTo>
                  <a:pt x="2849" y="2357"/>
                  <a:pt x="2851" y="2366"/>
                  <a:pt x="2856" y="2373"/>
                </a:cubicBezTo>
                <a:cubicBezTo>
                  <a:pt x="2615" y="2513"/>
                  <a:pt x="2615" y="2513"/>
                  <a:pt x="2615" y="2513"/>
                </a:cubicBezTo>
                <a:cubicBezTo>
                  <a:pt x="2040" y="2185"/>
                  <a:pt x="2040" y="2185"/>
                  <a:pt x="2040" y="2185"/>
                </a:cubicBezTo>
                <a:lnTo>
                  <a:pt x="2324" y="2020"/>
                </a:lnTo>
                <a:close/>
                <a:moveTo>
                  <a:pt x="2613" y="1511"/>
                </a:moveTo>
                <a:cubicBezTo>
                  <a:pt x="2330" y="1347"/>
                  <a:pt x="2330" y="1347"/>
                  <a:pt x="2330" y="1347"/>
                </a:cubicBezTo>
                <a:cubicBezTo>
                  <a:pt x="2611" y="1186"/>
                  <a:pt x="2611" y="1186"/>
                  <a:pt x="2611" y="1186"/>
                </a:cubicBezTo>
                <a:lnTo>
                  <a:pt x="2613" y="1511"/>
                </a:lnTo>
                <a:close/>
                <a:moveTo>
                  <a:pt x="2615" y="1847"/>
                </a:moveTo>
                <a:cubicBezTo>
                  <a:pt x="2616" y="1848"/>
                  <a:pt x="2616" y="1848"/>
                  <a:pt x="2616" y="1848"/>
                </a:cubicBezTo>
                <a:cubicBezTo>
                  <a:pt x="2900" y="2013"/>
                  <a:pt x="2900" y="2013"/>
                  <a:pt x="2900" y="2013"/>
                </a:cubicBezTo>
                <a:cubicBezTo>
                  <a:pt x="2901" y="2295"/>
                  <a:pt x="2901" y="2295"/>
                  <a:pt x="2901" y="2295"/>
                </a:cubicBezTo>
                <a:cubicBezTo>
                  <a:pt x="2883" y="2295"/>
                  <a:pt x="2868" y="2304"/>
                  <a:pt x="2858" y="2318"/>
                </a:cubicBezTo>
                <a:cubicBezTo>
                  <a:pt x="2329" y="2012"/>
                  <a:pt x="2329" y="2012"/>
                  <a:pt x="2329" y="2012"/>
                </a:cubicBezTo>
                <a:cubicBezTo>
                  <a:pt x="2328" y="1352"/>
                  <a:pt x="2328" y="1352"/>
                  <a:pt x="2328" y="1352"/>
                </a:cubicBezTo>
                <a:cubicBezTo>
                  <a:pt x="2613" y="1516"/>
                  <a:pt x="2613" y="1516"/>
                  <a:pt x="2613" y="1516"/>
                </a:cubicBezTo>
                <a:lnTo>
                  <a:pt x="2615" y="1847"/>
                </a:lnTo>
                <a:close/>
                <a:moveTo>
                  <a:pt x="2846" y="1680"/>
                </a:moveTo>
                <a:cubicBezTo>
                  <a:pt x="2846" y="1711"/>
                  <a:pt x="2870" y="1736"/>
                  <a:pt x="2900" y="1738"/>
                </a:cubicBezTo>
                <a:cubicBezTo>
                  <a:pt x="2900" y="2007"/>
                  <a:pt x="2900" y="2007"/>
                  <a:pt x="2900" y="2007"/>
                </a:cubicBezTo>
                <a:cubicBezTo>
                  <a:pt x="2620" y="1844"/>
                  <a:pt x="2620" y="1844"/>
                  <a:pt x="2620" y="1844"/>
                </a:cubicBezTo>
                <a:cubicBezTo>
                  <a:pt x="2618" y="1519"/>
                  <a:pt x="2618" y="1519"/>
                  <a:pt x="2618" y="1519"/>
                </a:cubicBezTo>
                <a:cubicBezTo>
                  <a:pt x="2852" y="1654"/>
                  <a:pt x="2852" y="1654"/>
                  <a:pt x="2852" y="1654"/>
                </a:cubicBezTo>
                <a:cubicBezTo>
                  <a:pt x="2848" y="1662"/>
                  <a:pt x="2846" y="1671"/>
                  <a:pt x="2846" y="1680"/>
                </a:cubicBezTo>
                <a:close/>
                <a:moveTo>
                  <a:pt x="3475" y="1347"/>
                </a:moveTo>
                <a:cubicBezTo>
                  <a:pt x="2953" y="1649"/>
                  <a:pt x="2953" y="1649"/>
                  <a:pt x="2953" y="1649"/>
                </a:cubicBezTo>
                <a:cubicBezTo>
                  <a:pt x="2942" y="1633"/>
                  <a:pt x="2924" y="1622"/>
                  <a:pt x="2904" y="1622"/>
                </a:cubicBezTo>
                <a:cubicBezTo>
                  <a:pt x="2883" y="1622"/>
                  <a:pt x="2865" y="1633"/>
                  <a:pt x="2854" y="1650"/>
                </a:cubicBezTo>
                <a:cubicBezTo>
                  <a:pt x="2618" y="1513"/>
                  <a:pt x="2618" y="1513"/>
                  <a:pt x="2618" y="1513"/>
                </a:cubicBezTo>
                <a:cubicBezTo>
                  <a:pt x="2616" y="1183"/>
                  <a:pt x="2616" y="1183"/>
                  <a:pt x="2616" y="1183"/>
                </a:cubicBezTo>
                <a:cubicBezTo>
                  <a:pt x="2876" y="1033"/>
                  <a:pt x="2876" y="1033"/>
                  <a:pt x="2876" y="1033"/>
                </a:cubicBezTo>
                <a:cubicBezTo>
                  <a:pt x="2882" y="1042"/>
                  <a:pt x="2892" y="1048"/>
                  <a:pt x="2904" y="1048"/>
                </a:cubicBezTo>
                <a:cubicBezTo>
                  <a:pt x="2915" y="1048"/>
                  <a:pt x="2925" y="1042"/>
                  <a:pt x="2932" y="1034"/>
                </a:cubicBezTo>
                <a:lnTo>
                  <a:pt x="3475" y="1347"/>
                </a:lnTo>
                <a:close/>
                <a:moveTo>
                  <a:pt x="3479" y="2012"/>
                </a:moveTo>
                <a:cubicBezTo>
                  <a:pt x="3193" y="2177"/>
                  <a:pt x="3193" y="2177"/>
                  <a:pt x="3193" y="2177"/>
                </a:cubicBezTo>
                <a:cubicBezTo>
                  <a:pt x="2905" y="2010"/>
                  <a:pt x="2905" y="2010"/>
                  <a:pt x="2905" y="2010"/>
                </a:cubicBezTo>
                <a:cubicBezTo>
                  <a:pt x="2905" y="1738"/>
                  <a:pt x="2905" y="1738"/>
                  <a:pt x="2905" y="1738"/>
                </a:cubicBezTo>
                <a:cubicBezTo>
                  <a:pt x="2937" y="1738"/>
                  <a:pt x="2962" y="1712"/>
                  <a:pt x="2962" y="1680"/>
                </a:cubicBezTo>
                <a:cubicBezTo>
                  <a:pt x="2962" y="1670"/>
                  <a:pt x="2960" y="1661"/>
                  <a:pt x="2955" y="1653"/>
                </a:cubicBezTo>
                <a:cubicBezTo>
                  <a:pt x="3478" y="1351"/>
                  <a:pt x="3478" y="1351"/>
                  <a:pt x="3478" y="1351"/>
                </a:cubicBezTo>
                <a:lnTo>
                  <a:pt x="3479" y="2012"/>
                </a:lnTo>
                <a:close/>
                <a:moveTo>
                  <a:pt x="3484" y="2020"/>
                </a:moveTo>
                <a:cubicBezTo>
                  <a:pt x="3768" y="2183"/>
                  <a:pt x="3768" y="2183"/>
                  <a:pt x="3768" y="2183"/>
                </a:cubicBezTo>
                <a:cubicBezTo>
                  <a:pt x="3769" y="2516"/>
                  <a:pt x="3769" y="2516"/>
                  <a:pt x="3769" y="2516"/>
                </a:cubicBezTo>
                <a:cubicBezTo>
                  <a:pt x="3483" y="2681"/>
                  <a:pt x="3483" y="2681"/>
                  <a:pt x="3483" y="2681"/>
                </a:cubicBezTo>
                <a:cubicBezTo>
                  <a:pt x="3197" y="2516"/>
                  <a:pt x="3197" y="2516"/>
                  <a:pt x="3197" y="2516"/>
                </a:cubicBezTo>
                <a:cubicBezTo>
                  <a:pt x="3487" y="2348"/>
                  <a:pt x="3487" y="2348"/>
                  <a:pt x="3487" y="2348"/>
                </a:cubicBezTo>
                <a:cubicBezTo>
                  <a:pt x="3483" y="2345"/>
                  <a:pt x="3483" y="2345"/>
                  <a:pt x="3483" y="2345"/>
                </a:cubicBezTo>
                <a:cubicBezTo>
                  <a:pt x="3203" y="2183"/>
                  <a:pt x="3203" y="2183"/>
                  <a:pt x="3203" y="2183"/>
                </a:cubicBezTo>
                <a:lnTo>
                  <a:pt x="3484" y="2020"/>
                </a:lnTo>
                <a:close/>
                <a:moveTo>
                  <a:pt x="3488" y="1352"/>
                </a:moveTo>
                <a:cubicBezTo>
                  <a:pt x="3767" y="1513"/>
                  <a:pt x="3767" y="1513"/>
                  <a:pt x="3767" y="1513"/>
                </a:cubicBezTo>
                <a:cubicBezTo>
                  <a:pt x="3768" y="2172"/>
                  <a:pt x="3768" y="2172"/>
                  <a:pt x="3768" y="2172"/>
                </a:cubicBezTo>
                <a:cubicBezTo>
                  <a:pt x="3489" y="2012"/>
                  <a:pt x="3489" y="2012"/>
                  <a:pt x="3489" y="2012"/>
                </a:cubicBezTo>
                <a:lnTo>
                  <a:pt x="3488" y="1352"/>
                </a:lnTo>
                <a:close/>
                <a:moveTo>
                  <a:pt x="4063" y="1017"/>
                </a:moveTo>
                <a:cubicBezTo>
                  <a:pt x="4346" y="1179"/>
                  <a:pt x="4346" y="1179"/>
                  <a:pt x="4346" y="1179"/>
                </a:cubicBezTo>
                <a:cubicBezTo>
                  <a:pt x="3769" y="1509"/>
                  <a:pt x="3769" y="1509"/>
                  <a:pt x="3769" y="1509"/>
                </a:cubicBezTo>
                <a:cubicBezTo>
                  <a:pt x="3491" y="1348"/>
                  <a:pt x="3491" y="1348"/>
                  <a:pt x="3491" y="1348"/>
                </a:cubicBezTo>
                <a:lnTo>
                  <a:pt x="4063" y="1017"/>
                </a:lnTo>
                <a:close/>
                <a:moveTo>
                  <a:pt x="5213" y="342"/>
                </a:moveTo>
                <a:cubicBezTo>
                  <a:pt x="4639" y="673"/>
                  <a:pt x="4639" y="673"/>
                  <a:pt x="4639" y="673"/>
                </a:cubicBezTo>
                <a:cubicBezTo>
                  <a:pt x="4639" y="992"/>
                  <a:pt x="4639" y="992"/>
                  <a:pt x="4639" y="992"/>
                </a:cubicBezTo>
                <a:cubicBezTo>
                  <a:pt x="4356" y="1173"/>
                  <a:pt x="4356" y="1173"/>
                  <a:pt x="4356" y="1173"/>
                </a:cubicBezTo>
                <a:cubicBezTo>
                  <a:pt x="4067" y="1008"/>
                  <a:pt x="4067" y="1008"/>
                  <a:pt x="4067" y="1008"/>
                </a:cubicBezTo>
                <a:cubicBezTo>
                  <a:pt x="4067" y="343"/>
                  <a:pt x="4067" y="343"/>
                  <a:pt x="4067" y="343"/>
                </a:cubicBezTo>
                <a:cubicBezTo>
                  <a:pt x="4642" y="11"/>
                  <a:pt x="4642" y="11"/>
                  <a:pt x="4642" y="11"/>
                </a:cubicBezTo>
                <a:lnTo>
                  <a:pt x="5213" y="342"/>
                </a:lnTo>
                <a:close/>
                <a:moveTo>
                  <a:pt x="5217" y="623"/>
                </a:moveTo>
                <a:cubicBezTo>
                  <a:pt x="4644" y="989"/>
                  <a:pt x="4644" y="989"/>
                  <a:pt x="4644" y="989"/>
                </a:cubicBezTo>
                <a:cubicBezTo>
                  <a:pt x="4644" y="676"/>
                  <a:pt x="4644" y="676"/>
                  <a:pt x="4644" y="676"/>
                </a:cubicBezTo>
                <a:cubicBezTo>
                  <a:pt x="5217" y="345"/>
                  <a:pt x="5217" y="345"/>
                  <a:pt x="5217" y="345"/>
                </a:cubicBezTo>
                <a:lnTo>
                  <a:pt x="5217" y="623"/>
                </a:lnTo>
                <a:close/>
                <a:moveTo>
                  <a:pt x="5218" y="976"/>
                </a:moveTo>
                <a:cubicBezTo>
                  <a:pt x="5200" y="978"/>
                  <a:pt x="5187" y="993"/>
                  <a:pt x="5187" y="1011"/>
                </a:cubicBezTo>
                <a:cubicBezTo>
                  <a:pt x="5187" y="1015"/>
                  <a:pt x="5188" y="1019"/>
                  <a:pt x="5189" y="1023"/>
                </a:cubicBezTo>
                <a:cubicBezTo>
                  <a:pt x="4644" y="1337"/>
                  <a:pt x="4644" y="1337"/>
                  <a:pt x="4644" y="1337"/>
                </a:cubicBezTo>
                <a:cubicBezTo>
                  <a:pt x="4644" y="995"/>
                  <a:pt x="4644" y="995"/>
                  <a:pt x="4644" y="995"/>
                </a:cubicBezTo>
                <a:cubicBezTo>
                  <a:pt x="5217" y="629"/>
                  <a:pt x="5217" y="629"/>
                  <a:pt x="5217" y="629"/>
                </a:cubicBezTo>
                <a:lnTo>
                  <a:pt x="5218" y="976"/>
                </a:lnTo>
                <a:close/>
                <a:moveTo>
                  <a:pt x="5223" y="1047"/>
                </a:moveTo>
                <a:cubicBezTo>
                  <a:pt x="5235" y="1047"/>
                  <a:pt x="5246" y="1041"/>
                  <a:pt x="5252" y="1032"/>
                </a:cubicBezTo>
                <a:cubicBezTo>
                  <a:pt x="5511" y="1181"/>
                  <a:pt x="5511" y="1181"/>
                  <a:pt x="5511" y="1181"/>
                </a:cubicBezTo>
                <a:cubicBezTo>
                  <a:pt x="5509" y="1509"/>
                  <a:pt x="5509" y="1509"/>
                  <a:pt x="5509" y="1509"/>
                </a:cubicBezTo>
                <a:cubicBezTo>
                  <a:pt x="5222" y="1675"/>
                  <a:pt x="5222" y="1675"/>
                  <a:pt x="5222" y="1675"/>
                </a:cubicBezTo>
                <a:cubicBezTo>
                  <a:pt x="4648" y="1346"/>
                  <a:pt x="4648" y="1346"/>
                  <a:pt x="4648" y="1346"/>
                </a:cubicBezTo>
                <a:cubicBezTo>
                  <a:pt x="5193" y="1032"/>
                  <a:pt x="5193" y="1032"/>
                  <a:pt x="5193" y="1032"/>
                </a:cubicBezTo>
                <a:cubicBezTo>
                  <a:pt x="5200" y="1041"/>
                  <a:pt x="5211" y="1047"/>
                  <a:pt x="5223" y="1047"/>
                </a:cubicBezTo>
                <a:close/>
                <a:moveTo>
                  <a:pt x="5227" y="346"/>
                </a:moveTo>
                <a:cubicBezTo>
                  <a:pt x="5751" y="649"/>
                  <a:pt x="5751" y="649"/>
                  <a:pt x="5751" y="649"/>
                </a:cubicBezTo>
                <a:cubicBezTo>
                  <a:pt x="5747" y="657"/>
                  <a:pt x="5744" y="667"/>
                  <a:pt x="5744" y="677"/>
                </a:cubicBezTo>
                <a:cubicBezTo>
                  <a:pt x="5744" y="707"/>
                  <a:pt x="5768" y="732"/>
                  <a:pt x="5798" y="735"/>
                </a:cubicBezTo>
                <a:cubicBezTo>
                  <a:pt x="5799" y="1008"/>
                  <a:pt x="5799" y="1008"/>
                  <a:pt x="5799" y="1008"/>
                </a:cubicBezTo>
                <a:cubicBezTo>
                  <a:pt x="5516" y="1173"/>
                  <a:pt x="5516" y="1173"/>
                  <a:pt x="5516" y="1173"/>
                </a:cubicBezTo>
                <a:cubicBezTo>
                  <a:pt x="5257" y="1023"/>
                  <a:pt x="5257" y="1023"/>
                  <a:pt x="5257" y="1023"/>
                </a:cubicBezTo>
                <a:cubicBezTo>
                  <a:pt x="5258" y="1019"/>
                  <a:pt x="5259" y="1015"/>
                  <a:pt x="5259" y="1011"/>
                </a:cubicBezTo>
                <a:cubicBezTo>
                  <a:pt x="5259" y="993"/>
                  <a:pt x="5245" y="978"/>
                  <a:pt x="5228" y="976"/>
                </a:cubicBezTo>
                <a:lnTo>
                  <a:pt x="5227" y="346"/>
                </a:lnTo>
                <a:close/>
                <a:moveTo>
                  <a:pt x="6373" y="342"/>
                </a:moveTo>
                <a:cubicBezTo>
                  <a:pt x="6093" y="504"/>
                  <a:pt x="6093" y="504"/>
                  <a:pt x="6093" y="504"/>
                </a:cubicBezTo>
                <a:cubicBezTo>
                  <a:pt x="6093" y="184"/>
                  <a:pt x="6093" y="184"/>
                  <a:pt x="6093" y="184"/>
                </a:cubicBezTo>
                <a:cubicBezTo>
                  <a:pt x="6088" y="184"/>
                  <a:pt x="6088" y="184"/>
                  <a:pt x="6088" y="184"/>
                </a:cubicBezTo>
                <a:cubicBezTo>
                  <a:pt x="6088" y="507"/>
                  <a:pt x="6088" y="507"/>
                  <a:pt x="6088" y="507"/>
                </a:cubicBezTo>
                <a:cubicBezTo>
                  <a:pt x="5850" y="644"/>
                  <a:pt x="5850" y="644"/>
                  <a:pt x="5850" y="644"/>
                </a:cubicBezTo>
                <a:cubicBezTo>
                  <a:pt x="5840" y="628"/>
                  <a:pt x="5822" y="618"/>
                  <a:pt x="5802" y="618"/>
                </a:cubicBezTo>
                <a:cubicBezTo>
                  <a:pt x="5782" y="618"/>
                  <a:pt x="5764" y="629"/>
                  <a:pt x="5754" y="645"/>
                </a:cubicBezTo>
                <a:cubicBezTo>
                  <a:pt x="5230" y="342"/>
                  <a:pt x="5230" y="342"/>
                  <a:pt x="5230" y="342"/>
                </a:cubicBezTo>
                <a:cubicBezTo>
                  <a:pt x="5802" y="12"/>
                  <a:pt x="5802" y="12"/>
                  <a:pt x="5802" y="12"/>
                </a:cubicBezTo>
                <a:lnTo>
                  <a:pt x="6373" y="342"/>
                </a:lnTo>
                <a:close/>
                <a:moveTo>
                  <a:pt x="6376" y="1007"/>
                </a:moveTo>
                <a:cubicBezTo>
                  <a:pt x="5804" y="1337"/>
                  <a:pt x="5804" y="1337"/>
                  <a:pt x="5804" y="1337"/>
                </a:cubicBezTo>
                <a:cubicBezTo>
                  <a:pt x="5804" y="1011"/>
                  <a:pt x="5804" y="1011"/>
                  <a:pt x="5804" y="1011"/>
                </a:cubicBezTo>
                <a:cubicBezTo>
                  <a:pt x="6093" y="843"/>
                  <a:pt x="6093" y="843"/>
                  <a:pt x="6093" y="843"/>
                </a:cubicBezTo>
                <a:cubicBezTo>
                  <a:pt x="6093" y="509"/>
                  <a:pt x="6093" y="509"/>
                  <a:pt x="6093" y="509"/>
                </a:cubicBezTo>
                <a:cubicBezTo>
                  <a:pt x="6376" y="346"/>
                  <a:pt x="6376" y="346"/>
                  <a:pt x="6376" y="346"/>
                </a:cubicBezTo>
                <a:lnTo>
                  <a:pt x="6376" y="1007"/>
                </a:lnTo>
                <a:close/>
                <a:moveTo>
                  <a:pt x="6381" y="1016"/>
                </a:moveTo>
                <a:cubicBezTo>
                  <a:pt x="6671" y="1183"/>
                  <a:pt x="6671" y="1183"/>
                  <a:pt x="6671" y="1183"/>
                </a:cubicBezTo>
                <a:cubicBezTo>
                  <a:pt x="6672" y="1508"/>
                  <a:pt x="6672" y="1508"/>
                  <a:pt x="6672" y="1508"/>
                </a:cubicBezTo>
                <a:cubicBezTo>
                  <a:pt x="6381" y="1675"/>
                  <a:pt x="6381" y="1675"/>
                  <a:pt x="6381" y="1675"/>
                </a:cubicBezTo>
                <a:cubicBezTo>
                  <a:pt x="5810" y="1345"/>
                  <a:pt x="5810" y="1345"/>
                  <a:pt x="5810" y="1345"/>
                </a:cubicBezTo>
                <a:lnTo>
                  <a:pt x="6381" y="1016"/>
                </a:lnTo>
                <a:close/>
                <a:moveTo>
                  <a:pt x="6386" y="347"/>
                </a:moveTo>
                <a:cubicBezTo>
                  <a:pt x="6669" y="510"/>
                  <a:pt x="6669" y="510"/>
                  <a:pt x="6669" y="510"/>
                </a:cubicBezTo>
                <a:cubicBezTo>
                  <a:pt x="6671" y="1171"/>
                  <a:pt x="6671" y="1171"/>
                  <a:pt x="6671" y="1171"/>
                </a:cubicBezTo>
                <a:cubicBezTo>
                  <a:pt x="6386" y="1007"/>
                  <a:pt x="6386" y="1007"/>
                  <a:pt x="6386" y="1007"/>
                </a:cubicBezTo>
                <a:lnTo>
                  <a:pt x="6386" y="347"/>
                </a:lnTo>
                <a:close/>
                <a:moveTo>
                  <a:pt x="7506" y="340"/>
                </a:moveTo>
                <a:cubicBezTo>
                  <a:pt x="7506" y="345"/>
                  <a:pt x="7507" y="351"/>
                  <a:pt x="7509" y="355"/>
                </a:cubicBezTo>
                <a:cubicBezTo>
                  <a:pt x="6960" y="672"/>
                  <a:pt x="6960" y="672"/>
                  <a:pt x="6960" y="672"/>
                </a:cubicBezTo>
                <a:cubicBezTo>
                  <a:pt x="6389" y="342"/>
                  <a:pt x="6389" y="342"/>
                  <a:pt x="6389" y="342"/>
                </a:cubicBezTo>
                <a:cubicBezTo>
                  <a:pt x="6961" y="12"/>
                  <a:pt x="6961" y="12"/>
                  <a:pt x="6961" y="12"/>
                </a:cubicBezTo>
                <a:cubicBezTo>
                  <a:pt x="7508" y="328"/>
                  <a:pt x="7508" y="328"/>
                  <a:pt x="7508" y="328"/>
                </a:cubicBezTo>
                <a:cubicBezTo>
                  <a:pt x="7507" y="332"/>
                  <a:pt x="7506" y="336"/>
                  <a:pt x="7506" y="340"/>
                </a:cubicBezTo>
                <a:close/>
                <a:moveTo>
                  <a:pt x="7537" y="1006"/>
                </a:moveTo>
                <a:cubicBezTo>
                  <a:pt x="7003" y="1314"/>
                  <a:pt x="7003" y="1314"/>
                  <a:pt x="7003" y="1314"/>
                </a:cubicBezTo>
                <a:cubicBezTo>
                  <a:pt x="6993" y="1302"/>
                  <a:pt x="6979" y="1294"/>
                  <a:pt x="6963" y="1293"/>
                </a:cubicBezTo>
                <a:cubicBezTo>
                  <a:pt x="6963" y="676"/>
                  <a:pt x="6963" y="676"/>
                  <a:pt x="6963" y="676"/>
                </a:cubicBezTo>
                <a:cubicBezTo>
                  <a:pt x="7512" y="360"/>
                  <a:pt x="7512" y="360"/>
                  <a:pt x="7512" y="360"/>
                </a:cubicBezTo>
                <a:cubicBezTo>
                  <a:pt x="7517" y="368"/>
                  <a:pt x="7526" y="373"/>
                  <a:pt x="7536" y="375"/>
                </a:cubicBezTo>
                <a:lnTo>
                  <a:pt x="7537" y="1006"/>
                </a:lnTo>
                <a:close/>
                <a:moveTo>
                  <a:pt x="8113" y="1345"/>
                </a:moveTo>
                <a:cubicBezTo>
                  <a:pt x="7589" y="1647"/>
                  <a:pt x="7589" y="1647"/>
                  <a:pt x="7589" y="1647"/>
                </a:cubicBezTo>
                <a:cubicBezTo>
                  <a:pt x="7578" y="1631"/>
                  <a:pt x="7560" y="1620"/>
                  <a:pt x="7540" y="1620"/>
                </a:cubicBezTo>
                <a:cubicBezTo>
                  <a:pt x="7519" y="1620"/>
                  <a:pt x="7501" y="1631"/>
                  <a:pt x="7491" y="1647"/>
                </a:cubicBezTo>
                <a:cubicBezTo>
                  <a:pt x="7253" y="1510"/>
                  <a:pt x="7253" y="1510"/>
                  <a:pt x="7253" y="1510"/>
                </a:cubicBezTo>
                <a:cubicBezTo>
                  <a:pt x="7252" y="1507"/>
                  <a:pt x="7252" y="1507"/>
                  <a:pt x="7252" y="1507"/>
                </a:cubicBezTo>
                <a:cubicBezTo>
                  <a:pt x="7250" y="1508"/>
                  <a:pt x="7250" y="1508"/>
                  <a:pt x="7250" y="1508"/>
                </a:cubicBezTo>
                <a:cubicBezTo>
                  <a:pt x="7008" y="1369"/>
                  <a:pt x="7008" y="1369"/>
                  <a:pt x="7008" y="1369"/>
                </a:cubicBezTo>
                <a:cubicBezTo>
                  <a:pt x="7011" y="1362"/>
                  <a:pt x="7013" y="1354"/>
                  <a:pt x="7013" y="1346"/>
                </a:cubicBezTo>
                <a:cubicBezTo>
                  <a:pt x="7013" y="1337"/>
                  <a:pt x="7011" y="1329"/>
                  <a:pt x="7008" y="1322"/>
                </a:cubicBezTo>
                <a:cubicBezTo>
                  <a:pt x="7542" y="1015"/>
                  <a:pt x="7542" y="1015"/>
                  <a:pt x="7542" y="1015"/>
                </a:cubicBezTo>
                <a:lnTo>
                  <a:pt x="8113" y="1345"/>
                </a:lnTo>
                <a:close/>
                <a:moveTo>
                  <a:pt x="8118" y="1337"/>
                </a:moveTo>
                <a:cubicBezTo>
                  <a:pt x="7546" y="1006"/>
                  <a:pt x="7546" y="1006"/>
                  <a:pt x="7546" y="1006"/>
                </a:cubicBezTo>
                <a:cubicBezTo>
                  <a:pt x="7546" y="375"/>
                  <a:pt x="7546" y="375"/>
                  <a:pt x="7546" y="375"/>
                </a:cubicBezTo>
                <a:cubicBezTo>
                  <a:pt x="7556" y="374"/>
                  <a:pt x="7565" y="369"/>
                  <a:pt x="7570" y="361"/>
                </a:cubicBezTo>
                <a:cubicBezTo>
                  <a:pt x="8117" y="676"/>
                  <a:pt x="8117" y="676"/>
                  <a:pt x="8117" y="676"/>
                </a:cubicBezTo>
                <a:lnTo>
                  <a:pt x="8118" y="1337"/>
                </a:lnTo>
                <a:close/>
                <a:moveTo>
                  <a:pt x="8693" y="2349"/>
                </a:moveTo>
                <a:cubicBezTo>
                  <a:pt x="8120" y="2680"/>
                  <a:pt x="8120" y="2680"/>
                  <a:pt x="8120" y="2680"/>
                </a:cubicBezTo>
                <a:cubicBezTo>
                  <a:pt x="7836" y="2516"/>
                  <a:pt x="7836" y="2516"/>
                  <a:pt x="7836" y="2516"/>
                </a:cubicBezTo>
                <a:cubicBezTo>
                  <a:pt x="7836" y="2512"/>
                  <a:pt x="7836" y="2512"/>
                  <a:pt x="7836" y="2512"/>
                </a:cubicBezTo>
                <a:cubicBezTo>
                  <a:pt x="7833" y="2514"/>
                  <a:pt x="7833" y="2514"/>
                  <a:pt x="7833" y="2514"/>
                </a:cubicBezTo>
                <a:cubicBezTo>
                  <a:pt x="7574" y="2364"/>
                  <a:pt x="7574" y="2364"/>
                  <a:pt x="7574" y="2364"/>
                </a:cubicBezTo>
                <a:cubicBezTo>
                  <a:pt x="7576" y="2359"/>
                  <a:pt x="7577" y="2354"/>
                  <a:pt x="7577" y="2349"/>
                </a:cubicBezTo>
                <a:cubicBezTo>
                  <a:pt x="7577" y="2344"/>
                  <a:pt x="7576" y="2339"/>
                  <a:pt x="7575" y="2335"/>
                </a:cubicBezTo>
                <a:cubicBezTo>
                  <a:pt x="8120" y="2020"/>
                  <a:pt x="8120" y="2020"/>
                  <a:pt x="8120" y="2020"/>
                </a:cubicBezTo>
                <a:lnTo>
                  <a:pt x="8693" y="2349"/>
                </a:lnTo>
                <a:close/>
                <a:moveTo>
                  <a:pt x="8698" y="1680"/>
                </a:moveTo>
                <a:cubicBezTo>
                  <a:pt x="8697" y="2340"/>
                  <a:pt x="8697" y="2340"/>
                  <a:pt x="8697" y="2340"/>
                </a:cubicBezTo>
                <a:cubicBezTo>
                  <a:pt x="8125" y="2011"/>
                  <a:pt x="8125" y="2011"/>
                  <a:pt x="8125" y="2011"/>
                </a:cubicBezTo>
                <a:cubicBezTo>
                  <a:pt x="8126" y="1349"/>
                  <a:pt x="8126" y="1349"/>
                  <a:pt x="8126" y="1349"/>
                </a:cubicBezTo>
                <a:lnTo>
                  <a:pt x="8698" y="1680"/>
                </a:lnTo>
                <a:close/>
                <a:moveTo>
                  <a:pt x="8981" y="3186"/>
                </a:moveTo>
                <a:cubicBezTo>
                  <a:pt x="8411" y="3517"/>
                  <a:pt x="8411" y="3517"/>
                  <a:pt x="8411" y="3517"/>
                </a:cubicBezTo>
                <a:cubicBezTo>
                  <a:pt x="8167" y="3376"/>
                  <a:pt x="8167" y="3376"/>
                  <a:pt x="8167" y="3376"/>
                </a:cubicBezTo>
                <a:cubicBezTo>
                  <a:pt x="8171" y="3369"/>
                  <a:pt x="8173" y="3361"/>
                  <a:pt x="8173" y="3353"/>
                </a:cubicBezTo>
                <a:cubicBezTo>
                  <a:pt x="8173" y="3345"/>
                  <a:pt x="8171" y="3337"/>
                  <a:pt x="8168" y="3331"/>
                </a:cubicBezTo>
                <a:cubicBezTo>
                  <a:pt x="8700" y="3024"/>
                  <a:pt x="8700" y="3024"/>
                  <a:pt x="8700" y="3024"/>
                </a:cubicBezTo>
                <a:lnTo>
                  <a:pt x="8981" y="3186"/>
                </a:lnTo>
                <a:close/>
                <a:moveTo>
                  <a:pt x="8987" y="3178"/>
                </a:moveTo>
                <a:cubicBezTo>
                  <a:pt x="8705" y="3015"/>
                  <a:pt x="8705" y="3015"/>
                  <a:pt x="8705" y="3015"/>
                </a:cubicBezTo>
                <a:cubicBezTo>
                  <a:pt x="8706" y="2355"/>
                  <a:pt x="8706" y="2355"/>
                  <a:pt x="8706" y="2355"/>
                </a:cubicBezTo>
                <a:cubicBezTo>
                  <a:pt x="8987" y="2516"/>
                  <a:pt x="8987" y="2516"/>
                  <a:pt x="8987" y="2516"/>
                </a:cubicBezTo>
                <a:lnTo>
                  <a:pt x="8987" y="3178"/>
                </a:lnTo>
                <a:close/>
                <a:moveTo>
                  <a:pt x="9277" y="2683"/>
                </a:moveTo>
                <a:cubicBezTo>
                  <a:pt x="9276" y="3345"/>
                  <a:pt x="9276" y="3345"/>
                  <a:pt x="9276" y="3345"/>
                </a:cubicBezTo>
                <a:cubicBezTo>
                  <a:pt x="8992" y="3181"/>
                  <a:pt x="8992" y="3181"/>
                  <a:pt x="8992" y="3181"/>
                </a:cubicBezTo>
                <a:cubicBezTo>
                  <a:pt x="8992" y="2519"/>
                  <a:pt x="8992" y="2519"/>
                  <a:pt x="8992" y="2519"/>
                </a:cubicBezTo>
                <a:lnTo>
                  <a:pt x="9277" y="2683"/>
                </a:lnTo>
                <a:close/>
                <a:moveTo>
                  <a:pt x="9280" y="4687"/>
                </a:moveTo>
                <a:cubicBezTo>
                  <a:pt x="8733" y="4372"/>
                  <a:pt x="8733" y="4372"/>
                  <a:pt x="8733" y="4372"/>
                </a:cubicBezTo>
                <a:cubicBezTo>
                  <a:pt x="8735" y="4367"/>
                  <a:pt x="8737" y="4362"/>
                  <a:pt x="8737" y="4356"/>
                </a:cubicBezTo>
                <a:cubicBezTo>
                  <a:pt x="8737" y="4351"/>
                  <a:pt x="8736" y="4346"/>
                  <a:pt x="8734" y="4342"/>
                </a:cubicBezTo>
                <a:cubicBezTo>
                  <a:pt x="9285" y="4024"/>
                  <a:pt x="9285" y="4024"/>
                  <a:pt x="9285" y="4024"/>
                </a:cubicBezTo>
                <a:cubicBezTo>
                  <a:pt x="9285" y="3358"/>
                  <a:pt x="9285" y="3358"/>
                  <a:pt x="9285" y="3358"/>
                </a:cubicBezTo>
                <a:cubicBezTo>
                  <a:pt x="9856" y="3688"/>
                  <a:pt x="9856" y="3688"/>
                  <a:pt x="9856" y="3688"/>
                </a:cubicBezTo>
                <a:cubicBezTo>
                  <a:pt x="9857" y="4354"/>
                  <a:pt x="9857" y="4354"/>
                  <a:pt x="9857" y="4354"/>
                </a:cubicBezTo>
                <a:lnTo>
                  <a:pt x="9280" y="4687"/>
                </a:lnTo>
                <a:close/>
                <a:moveTo>
                  <a:pt x="8700" y="5691"/>
                </a:moveTo>
                <a:cubicBezTo>
                  <a:pt x="8129" y="5361"/>
                  <a:pt x="8129" y="5361"/>
                  <a:pt x="8129" y="5361"/>
                </a:cubicBezTo>
                <a:cubicBezTo>
                  <a:pt x="8706" y="5027"/>
                  <a:pt x="8706" y="5027"/>
                  <a:pt x="8706" y="5027"/>
                </a:cubicBezTo>
                <a:cubicBezTo>
                  <a:pt x="8706" y="4391"/>
                  <a:pt x="8706" y="4391"/>
                  <a:pt x="8706" y="4391"/>
                </a:cubicBezTo>
                <a:cubicBezTo>
                  <a:pt x="8716" y="4390"/>
                  <a:pt x="8725" y="4384"/>
                  <a:pt x="8731" y="4376"/>
                </a:cubicBezTo>
                <a:cubicBezTo>
                  <a:pt x="9277" y="4691"/>
                  <a:pt x="9277" y="4691"/>
                  <a:pt x="9277" y="4691"/>
                </a:cubicBezTo>
                <a:cubicBezTo>
                  <a:pt x="9277" y="5357"/>
                  <a:pt x="9277" y="5357"/>
                  <a:pt x="9277" y="5357"/>
                </a:cubicBezTo>
                <a:lnTo>
                  <a:pt x="8700" y="5691"/>
                </a:lnTo>
                <a:close/>
                <a:moveTo>
                  <a:pt x="8120" y="6694"/>
                </a:moveTo>
                <a:cubicBezTo>
                  <a:pt x="7573" y="6379"/>
                  <a:pt x="7573" y="6379"/>
                  <a:pt x="7573" y="6379"/>
                </a:cubicBezTo>
                <a:cubicBezTo>
                  <a:pt x="7576" y="6374"/>
                  <a:pt x="7577" y="6368"/>
                  <a:pt x="7577" y="6362"/>
                </a:cubicBezTo>
                <a:cubicBezTo>
                  <a:pt x="7577" y="6358"/>
                  <a:pt x="7577" y="6353"/>
                  <a:pt x="7575" y="6349"/>
                </a:cubicBezTo>
                <a:cubicBezTo>
                  <a:pt x="8126" y="6031"/>
                  <a:pt x="8126" y="6031"/>
                  <a:pt x="8126" y="6031"/>
                </a:cubicBezTo>
                <a:cubicBezTo>
                  <a:pt x="8126" y="5365"/>
                  <a:pt x="8126" y="5365"/>
                  <a:pt x="8126" y="5365"/>
                </a:cubicBezTo>
                <a:cubicBezTo>
                  <a:pt x="8698" y="5695"/>
                  <a:pt x="8698" y="5695"/>
                  <a:pt x="8698" y="5695"/>
                </a:cubicBezTo>
                <a:cubicBezTo>
                  <a:pt x="8698" y="6361"/>
                  <a:pt x="8698" y="6361"/>
                  <a:pt x="8698" y="6361"/>
                </a:cubicBezTo>
                <a:lnTo>
                  <a:pt x="8120" y="6694"/>
                </a:lnTo>
                <a:close/>
                <a:moveTo>
                  <a:pt x="6970" y="7368"/>
                </a:moveTo>
                <a:cubicBezTo>
                  <a:pt x="7546" y="7035"/>
                  <a:pt x="7546" y="7035"/>
                  <a:pt x="7546" y="7035"/>
                </a:cubicBezTo>
                <a:cubicBezTo>
                  <a:pt x="7546" y="6398"/>
                  <a:pt x="7546" y="6398"/>
                  <a:pt x="7546" y="6398"/>
                </a:cubicBezTo>
                <a:cubicBezTo>
                  <a:pt x="7556" y="6396"/>
                  <a:pt x="7565" y="6391"/>
                  <a:pt x="7570" y="6383"/>
                </a:cubicBezTo>
                <a:cubicBezTo>
                  <a:pt x="8118" y="6699"/>
                  <a:pt x="8118" y="6699"/>
                  <a:pt x="8118" y="6699"/>
                </a:cubicBezTo>
                <a:cubicBezTo>
                  <a:pt x="8118" y="7365"/>
                  <a:pt x="8118" y="7365"/>
                  <a:pt x="8118" y="7365"/>
                </a:cubicBezTo>
                <a:cubicBezTo>
                  <a:pt x="7541" y="7698"/>
                  <a:pt x="7541" y="7698"/>
                  <a:pt x="7541" y="7698"/>
                </a:cubicBezTo>
                <a:lnTo>
                  <a:pt x="6970" y="7368"/>
                </a:lnTo>
                <a:close/>
                <a:moveTo>
                  <a:pt x="6963" y="6699"/>
                </a:moveTo>
                <a:cubicBezTo>
                  <a:pt x="7512" y="6383"/>
                  <a:pt x="7512" y="6383"/>
                  <a:pt x="7512" y="6383"/>
                </a:cubicBezTo>
                <a:cubicBezTo>
                  <a:pt x="7518" y="6391"/>
                  <a:pt x="7527" y="6396"/>
                  <a:pt x="7537" y="6398"/>
                </a:cubicBezTo>
                <a:cubicBezTo>
                  <a:pt x="7537" y="7029"/>
                  <a:pt x="7537" y="7029"/>
                  <a:pt x="7537" y="7029"/>
                </a:cubicBezTo>
                <a:cubicBezTo>
                  <a:pt x="6963" y="7360"/>
                  <a:pt x="6963" y="7360"/>
                  <a:pt x="6963" y="7360"/>
                </a:cubicBezTo>
                <a:lnTo>
                  <a:pt x="6963" y="6699"/>
                </a:lnTo>
                <a:close/>
                <a:moveTo>
                  <a:pt x="6961" y="6695"/>
                </a:moveTo>
                <a:cubicBezTo>
                  <a:pt x="6677" y="6531"/>
                  <a:pt x="6677" y="6531"/>
                  <a:pt x="6677" y="6531"/>
                </a:cubicBezTo>
                <a:cubicBezTo>
                  <a:pt x="6677" y="6199"/>
                  <a:pt x="6677" y="6199"/>
                  <a:pt x="6677" y="6199"/>
                </a:cubicBezTo>
                <a:cubicBezTo>
                  <a:pt x="6962" y="6035"/>
                  <a:pt x="6962" y="6035"/>
                  <a:pt x="6962" y="6035"/>
                </a:cubicBezTo>
                <a:cubicBezTo>
                  <a:pt x="7508" y="6350"/>
                  <a:pt x="7508" y="6350"/>
                  <a:pt x="7508" y="6350"/>
                </a:cubicBezTo>
                <a:cubicBezTo>
                  <a:pt x="7507" y="6354"/>
                  <a:pt x="7506" y="6358"/>
                  <a:pt x="7506" y="6362"/>
                </a:cubicBezTo>
                <a:cubicBezTo>
                  <a:pt x="7506" y="6368"/>
                  <a:pt x="7507" y="6373"/>
                  <a:pt x="7510" y="6378"/>
                </a:cubicBezTo>
                <a:lnTo>
                  <a:pt x="6961" y="6695"/>
                </a:lnTo>
                <a:close/>
                <a:moveTo>
                  <a:pt x="6677" y="7196"/>
                </a:moveTo>
                <a:cubicBezTo>
                  <a:pt x="6677" y="6537"/>
                  <a:pt x="6677" y="6537"/>
                  <a:pt x="6677" y="6537"/>
                </a:cubicBezTo>
                <a:cubicBezTo>
                  <a:pt x="6959" y="6699"/>
                  <a:pt x="6959" y="6699"/>
                  <a:pt x="6959" y="6699"/>
                </a:cubicBezTo>
                <a:cubicBezTo>
                  <a:pt x="6959" y="7359"/>
                  <a:pt x="6959" y="7359"/>
                  <a:pt x="6959" y="7359"/>
                </a:cubicBezTo>
                <a:lnTo>
                  <a:pt x="6677" y="7196"/>
                </a:lnTo>
                <a:close/>
                <a:moveTo>
                  <a:pt x="6381" y="7697"/>
                </a:moveTo>
                <a:cubicBezTo>
                  <a:pt x="5809" y="7368"/>
                  <a:pt x="5809" y="7368"/>
                  <a:pt x="5809" y="7368"/>
                </a:cubicBezTo>
                <a:cubicBezTo>
                  <a:pt x="6382" y="7037"/>
                  <a:pt x="6382" y="7037"/>
                  <a:pt x="6382" y="7037"/>
                </a:cubicBezTo>
                <a:cubicBezTo>
                  <a:pt x="6953" y="7367"/>
                  <a:pt x="6953" y="7367"/>
                  <a:pt x="6953" y="7367"/>
                </a:cubicBezTo>
                <a:lnTo>
                  <a:pt x="6381" y="7697"/>
                </a:lnTo>
                <a:close/>
                <a:moveTo>
                  <a:pt x="5269" y="8394"/>
                </a:moveTo>
                <a:cubicBezTo>
                  <a:pt x="5273" y="8387"/>
                  <a:pt x="5275" y="8379"/>
                  <a:pt x="5275" y="8370"/>
                </a:cubicBezTo>
                <a:cubicBezTo>
                  <a:pt x="5275" y="8362"/>
                  <a:pt x="5274" y="8355"/>
                  <a:pt x="5271" y="8348"/>
                </a:cubicBezTo>
                <a:cubicBezTo>
                  <a:pt x="5807" y="8039"/>
                  <a:pt x="5807" y="8039"/>
                  <a:pt x="5807" y="8039"/>
                </a:cubicBezTo>
                <a:cubicBezTo>
                  <a:pt x="5807" y="7373"/>
                  <a:pt x="5807" y="7373"/>
                  <a:pt x="5807" y="7373"/>
                </a:cubicBezTo>
                <a:cubicBezTo>
                  <a:pt x="6379" y="7701"/>
                  <a:pt x="6379" y="7701"/>
                  <a:pt x="6379" y="7701"/>
                </a:cubicBezTo>
                <a:cubicBezTo>
                  <a:pt x="6379" y="8369"/>
                  <a:pt x="6379" y="8369"/>
                  <a:pt x="6379" y="8369"/>
                </a:cubicBezTo>
                <a:cubicBezTo>
                  <a:pt x="5802" y="8701"/>
                  <a:pt x="5802" y="8701"/>
                  <a:pt x="5802" y="8701"/>
                </a:cubicBezTo>
                <a:lnTo>
                  <a:pt x="5269" y="8394"/>
                </a:lnTo>
                <a:close/>
                <a:moveTo>
                  <a:pt x="5224" y="7701"/>
                </a:moveTo>
                <a:cubicBezTo>
                  <a:pt x="5511" y="7536"/>
                  <a:pt x="5511" y="7536"/>
                  <a:pt x="5511" y="7536"/>
                </a:cubicBezTo>
                <a:cubicBezTo>
                  <a:pt x="5511" y="8198"/>
                  <a:pt x="5511" y="8198"/>
                  <a:pt x="5511" y="8198"/>
                </a:cubicBezTo>
                <a:cubicBezTo>
                  <a:pt x="5266" y="8339"/>
                  <a:pt x="5266" y="8339"/>
                  <a:pt x="5266" y="8339"/>
                </a:cubicBezTo>
                <a:cubicBezTo>
                  <a:pt x="5257" y="8326"/>
                  <a:pt x="5242" y="8317"/>
                  <a:pt x="5224" y="8317"/>
                </a:cubicBezTo>
                <a:lnTo>
                  <a:pt x="5224" y="7701"/>
                </a:lnTo>
                <a:close/>
                <a:moveTo>
                  <a:pt x="5222" y="7697"/>
                </a:moveTo>
                <a:cubicBezTo>
                  <a:pt x="4690" y="7391"/>
                  <a:pt x="4690" y="7391"/>
                  <a:pt x="4690" y="7391"/>
                </a:cubicBezTo>
                <a:cubicBezTo>
                  <a:pt x="4693" y="7384"/>
                  <a:pt x="4695" y="7377"/>
                  <a:pt x="4695" y="7369"/>
                </a:cubicBezTo>
                <a:cubicBezTo>
                  <a:pt x="4695" y="7360"/>
                  <a:pt x="4693" y="7352"/>
                  <a:pt x="4689" y="7345"/>
                </a:cubicBezTo>
                <a:cubicBezTo>
                  <a:pt x="5194" y="7054"/>
                  <a:pt x="5194" y="7054"/>
                  <a:pt x="5194" y="7054"/>
                </a:cubicBezTo>
                <a:cubicBezTo>
                  <a:pt x="5201" y="7063"/>
                  <a:pt x="5211" y="7069"/>
                  <a:pt x="5223" y="7069"/>
                </a:cubicBezTo>
                <a:cubicBezTo>
                  <a:pt x="5234" y="7069"/>
                  <a:pt x="5245" y="7063"/>
                  <a:pt x="5251" y="7054"/>
                </a:cubicBezTo>
                <a:cubicBezTo>
                  <a:pt x="5511" y="7204"/>
                  <a:pt x="5511" y="7204"/>
                  <a:pt x="5511" y="7204"/>
                </a:cubicBezTo>
                <a:cubicBezTo>
                  <a:pt x="5511" y="7531"/>
                  <a:pt x="5511" y="7531"/>
                  <a:pt x="5511" y="7531"/>
                </a:cubicBezTo>
                <a:lnTo>
                  <a:pt x="5222" y="7697"/>
                </a:lnTo>
                <a:close/>
                <a:moveTo>
                  <a:pt x="4648" y="8033"/>
                </a:moveTo>
                <a:cubicBezTo>
                  <a:pt x="4648" y="7421"/>
                  <a:pt x="4648" y="7421"/>
                  <a:pt x="4648" y="7421"/>
                </a:cubicBezTo>
                <a:cubicBezTo>
                  <a:pt x="4665" y="7419"/>
                  <a:pt x="4679" y="7410"/>
                  <a:pt x="4688" y="7396"/>
                </a:cubicBezTo>
                <a:cubicBezTo>
                  <a:pt x="5219" y="7701"/>
                  <a:pt x="5219" y="7701"/>
                  <a:pt x="5219" y="7701"/>
                </a:cubicBezTo>
                <a:cubicBezTo>
                  <a:pt x="5219" y="8317"/>
                  <a:pt x="5219" y="8317"/>
                  <a:pt x="5219" y="8317"/>
                </a:cubicBezTo>
                <a:cubicBezTo>
                  <a:pt x="5203" y="8317"/>
                  <a:pt x="5188" y="8326"/>
                  <a:pt x="5179" y="8339"/>
                </a:cubicBezTo>
                <a:lnTo>
                  <a:pt x="4648" y="8033"/>
                </a:lnTo>
                <a:close/>
                <a:moveTo>
                  <a:pt x="4071" y="8372"/>
                </a:moveTo>
                <a:cubicBezTo>
                  <a:pt x="4643" y="8041"/>
                  <a:pt x="4643" y="8041"/>
                  <a:pt x="4643" y="8041"/>
                </a:cubicBezTo>
                <a:cubicBezTo>
                  <a:pt x="5174" y="8347"/>
                  <a:pt x="5174" y="8347"/>
                  <a:pt x="5174" y="8347"/>
                </a:cubicBezTo>
                <a:cubicBezTo>
                  <a:pt x="5171" y="8354"/>
                  <a:pt x="5169" y="8362"/>
                  <a:pt x="5169" y="8370"/>
                </a:cubicBezTo>
                <a:cubicBezTo>
                  <a:pt x="5169" y="8379"/>
                  <a:pt x="5171" y="8387"/>
                  <a:pt x="5175" y="8394"/>
                </a:cubicBezTo>
                <a:cubicBezTo>
                  <a:pt x="4642" y="8702"/>
                  <a:pt x="4642" y="8702"/>
                  <a:pt x="4642" y="8702"/>
                </a:cubicBezTo>
                <a:lnTo>
                  <a:pt x="4071" y="8372"/>
                </a:lnTo>
                <a:close/>
                <a:moveTo>
                  <a:pt x="4065" y="7758"/>
                </a:moveTo>
                <a:cubicBezTo>
                  <a:pt x="4096" y="7756"/>
                  <a:pt x="4120" y="7731"/>
                  <a:pt x="4120" y="7700"/>
                </a:cubicBezTo>
                <a:cubicBezTo>
                  <a:pt x="4120" y="7690"/>
                  <a:pt x="4118" y="7681"/>
                  <a:pt x="4114" y="7673"/>
                </a:cubicBezTo>
                <a:cubicBezTo>
                  <a:pt x="4596" y="7396"/>
                  <a:pt x="4596" y="7396"/>
                  <a:pt x="4596" y="7396"/>
                </a:cubicBezTo>
                <a:cubicBezTo>
                  <a:pt x="4605" y="7410"/>
                  <a:pt x="4620" y="7420"/>
                  <a:pt x="4638" y="7422"/>
                </a:cubicBezTo>
                <a:cubicBezTo>
                  <a:pt x="4638" y="8033"/>
                  <a:pt x="4638" y="8033"/>
                  <a:pt x="4638" y="8033"/>
                </a:cubicBezTo>
                <a:cubicBezTo>
                  <a:pt x="4065" y="8364"/>
                  <a:pt x="4065" y="8364"/>
                  <a:pt x="4065" y="8364"/>
                </a:cubicBezTo>
                <a:lnTo>
                  <a:pt x="4065" y="7758"/>
                </a:lnTo>
                <a:close/>
                <a:moveTo>
                  <a:pt x="4062" y="7642"/>
                </a:moveTo>
                <a:cubicBezTo>
                  <a:pt x="4041" y="7642"/>
                  <a:pt x="4023" y="7652"/>
                  <a:pt x="4013" y="7668"/>
                </a:cubicBezTo>
                <a:cubicBezTo>
                  <a:pt x="3490" y="7368"/>
                  <a:pt x="3490" y="7368"/>
                  <a:pt x="3490" y="7368"/>
                </a:cubicBezTo>
                <a:cubicBezTo>
                  <a:pt x="4063" y="7038"/>
                  <a:pt x="4063" y="7038"/>
                  <a:pt x="4063" y="7038"/>
                </a:cubicBezTo>
                <a:cubicBezTo>
                  <a:pt x="4595" y="7344"/>
                  <a:pt x="4595" y="7344"/>
                  <a:pt x="4595" y="7344"/>
                </a:cubicBezTo>
                <a:cubicBezTo>
                  <a:pt x="4591" y="7351"/>
                  <a:pt x="4589" y="7360"/>
                  <a:pt x="4589" y="7369"/>
                </a:cubicBezTo>
                <a:cubicBezTo>
                  <a:pt x="4589" y="7377"/>
                  <a:pt x="4591" y="7385"/>
                  <a:pt x="4594" y="7392"/>
                </a:cubicBezTo>
                <a:cubicBezTo>
                  <a:pt x="4111" y="7669"/>
                  <a:pt x="4111" y="7669"/>
                  <a:pt x="4111" y="7669"/>
                </a:cubicBezTo>
                <a:cubicBezTo>
                  <a:pt x="4101" y="7653"/>
                  <a:pt x="4083" y="7642"/>
                  <a:pt x="4062" y="7642"/>
                </a:cubicBezTo>
                <a:close/>
                <a:moveTo>
                  <a:pt x="3517" y="8049"/>
                </a:moveTo>
                <a:cubicBezTo>
                  <a:pt x="3519" y="8046"/>
                  <a:pt x="3520" y="8042"/>
                  <a:pt x="3520" y="8037"/>
                </a:cubicBezTo>
                <a:cubicBezTo>
                  <a:pt x="3520" y="8019"/>
                  <a:pt x="3506" y="8005"/>
                  <a:pt x="3489" y="8002"/>
                </a:cubicBezTo>
                <a:cubicBezTo>
                  <a:pt x="3489" y="7373"/>
                  <a:pt x="3489" y="7373"/>
                  <a:pt x="3489" y="7373"/>
                </a:cubicBezTo>
                <a:cubicBezTo>
                  <a:pt x="4010" y="7673"/>
                  <a:pt x="4010" y="7673"/>
                  <a:pt x="4010" y="7673"/>
                </a:cubicBezTo>
                <a:cubicBezTo>
                  <a:pt x="4006" y="7681"/>
                  <a:pt x="4004" y="7690"/>
                  <a:pt x="4004" y="7700"/>
                </a:cubicBezTo>
                <a:cubicBezTo>
                  <a:pt x="4004" y="7731"/>
                  <a:pt x="4029" y="7757"/>
                  <a:pt x="4060" y="7758"/>
                </a:cubicBezTo>
                <a:cubicBezTo>
                  <a:pt x="4060" y="8363"/>
                  <a:pt x="4060" y="8363"/>
                  <a:pt x="4060" y="8363"/>
                </a:cubicBezTo>
                <a:lnTo>
                  <a:pt x="3517" y="8049"/>
                </a:lnTo>
                <a:close/>
                <a:moveTo>
                  <a:pt x="2912" y="8373"/>
                </a:moveTo>
                <a:cubicBezTo>
                  <a:pt x="3455" y="8058"/>
                  <a:pt x="3455" y="8058"/>
                  <a:pt x="3455" y="8058"/>
                </a:cubicBezTo>
                <a:cubicBezTo>
                  <a:pt x="3461" y="8067"/>
                  <a:pt x="3472" y="8073"/>
                  <a:pt x="3484" y="8073"/>
                </a:cubicBezTo>
                <a:cubicBezTo>
                  <a:pt x="3496" y="8073"/>
                  <a:pt x="3506" y="8067"/>
                  <a:pt x="3513" y="8058"/>
                </a:cubicBezTo>
                <a:cubicBezTo>
                  <a:pt x="4055" y="8371"/>
                  <a:pt x="4055" y="8371"/>
                  <a:pt x="4055" y="8371"/>
                </a:cubicBezTo>
                <a:cubicBezTo>
                  <a:pt x="3483" y="8703"/>
                  <a:pt x="3483" y="8703"/>
                  <a:pt x="3483" y="8703"/>
                </a:cubicBezTo>
                <a:lnTo>
                  <a:pt x="2912" y="8373"/>
                </a:lnTo>
                <a:close/>
                <a:moveTo>
                  <a:pt x="2906" y="7703"/>
                </a:moveTo>
                <a:cubicBezTo>
                  <a:pt x="3195" y="7536"/>
                  <a:pt x="3195" y="7536"/>
                  <a:pt x="3195" y="7536"/>
                </a:cubicBezTo>
                <a:cubicBezTo>
                  <a:pt x="3196" y="7536"/>
                  <a:pt x="3196" y="7536"/>
                  <a:pt x="3196" y="7536"/>
                </a:cubicBezTo>
                <a:cubicBezTo>
                  <a:pt x="3196" y="7536"/>
                  <a:pt x="3196" y="7536"/>
                  <a:pt x="3196" y="7536"/>
                </a:cubicBezTo>
                <a:cubicBezTo>
                  <a:pt x="3479" y="7372"/>
                  <a:pt x="3479" y="7372"/>
                  <a:pt x="3479" y="7372"/>
                </a:cubicBezTo>
                <a:cubicBezTo>
                  <a:pt x="3479" y="8002"/>
                  <a:pt x="3479" y="8002"/>
                  <a:pt x="3479" y="8002"/>
                </a:cubicBezTo>
                <a:cubicBezTo>
                  <a:pt x="3461" y="8005"/>
                  <a:pt x="3448" y="8019"/>
                  <a:pt x="3448" y="8037"/>
                </a:cubicBezTo>
                <a:cubicBezTo>
                  <a:pt x="3448" y="8042"/>
                  <a:pt x="3449" y="8046"/>
                  <a:pt x="3450" y="8049"/>
                </a:cubicBezTo>
                <a:cubicBezTo>
                  <a:pt x="2906" y="8365"/>
                  <a:pt x="2906" y="8365"/>
                  <a:pt x="2906" y="8365"/>
                </a:cubicBezTo>
                <a:lnTo>
                  <a:pt x="2906" y="7703"/>
                </a:lnTo>
                <a:close/>
                <a:moveTo>
                  <a:pt x="2616" y="8211"/>
                </a:moveTo>
                <a:cubicBezTo>
                  <a:pt x="2898" y="8374"/>
                  <a:pt x="2898" y="8374"/>
                  <a:pt x="2898" y="8374"/>
                </a:cubicBezTo>
                <a:cubicBezTo>
                  <a:pt x="2899" y="9037"/>
                  <a:pt x="2899" y="9037"/>
                  <a:pt x="2899" y="9037"/>
                </a:cubicBezTo>
                <a:cubicBezTo>
                  <a:pt x="2616" y="9200"/>
                  <a:pt x="2616" y="9200"/>
                  <a:pt x="2616" y="9200"/>
                </a:cubicBezTo>
                <a:lnTo>
                  <a:pt x="2616" y="8211"/>
                </a:lnTo>
                <a:close/>
                <a:moveTo>
                  <a:pt x="2616" y="7539"/>
                </a:moveTo>
                <a:cubicBezTo>
                  <a:pt x="2901" y="7703"/>
                  <a:pt x="2901" y="7703"/>
                  <a:pt x="2901" y="7703"/>
                </a:cubicBezTo>
                <a:cubicBezTo>
                  <a:pt x="2901" y="8365"/>
                  <a:pt x="2901" y="8365"/>
                  <a:pt x="2901" y="8365"/>
                </a:cubicBezTo>
                <a:cubicBezTo>
                  <a:pt x="2616" y="8200"/>
                  <a:pt x="2616" y="8200"/>
                  <a:pt x="2616" y="8200"/>
                </a:cubicBezTo>
                <a:lnTo>
                  <a:pt x="2616" y="7539"/>
                </a:lnTo>
                <a:close/>
                <a:moveTo>
                  <a:pt x="2616" y="7205"/>
                </a:moveTo>
                <a:cubicBezTo>
                  <a:pt x="2861" y="7063"/>
                  <a:pt x="2861" y="7063"/>
                  <a:pt x="2861" y="7063"/>
                </a:cubicBezTo>
                <a:cubicBezTo>
                  <a:pt x="2871" y="7077"/>
                  <a:pt x="2886" y="7085"/>
                  <a:pt x="2904" y="7085"/>
                </a:cubicBezTo>
                <a:cubicBezTo>
                  <a:pt x="2922" y="7085"/>
                  <a:pt x="2937" y="7077"/>
                  <a:pt x="2947" y="7063"/>
                </a:cubicBezTo>
                <a:cubicBezTo>
                  <a:pt x="3191" y="7203"/>
                  <a:pt x="3191" y="7203"/>
                  <a:pt x="3191" y="7203"/>
                </a:cubicBezTo>
                <a:cubicBezTo>
                  <a:pt x="3191" y="7533"/>
                  <a:pt x="3191" y="7533"/>
                  <a:pt x="3191" y="7533"/>
                </a:cubicBezTo>
                <a:cubicBezTo>
                  <a:pt x="2903" y="7699"/>
                  <a:pt x="2903" y="7699"/>
                  <a:pt x="2903" y="7699"/>
                </a:cubicBezTo>
                <a:cubicBezTo>
                  <a:pt x="2616" y="7533"/>
                  <a:pt x="2616" y="7533"/>
                  <a:pt x="2616" y="7533"/>
                </a:cubicBezTo>
                <a:lnTo>
                  <a:pt x="2616" y="7205"/>
                </a:lnTo>
                <a:close/>
                <a:moveTo>
                  <a:pt x="2616" y="6532"/>
                </a:moveTo>
                <a:cubicBezTo>
                  <a:pt x="2899" y="6368"/>
                  <a:pt x="2899" y="6368"/>
                  <a:pt x="2899" y="6368"/>
                </a:cubicBezTo>
                <a:cubicBezTo>
                  <a:pt x="2899" y="6979"/>
                  <a:pt x="2899" y="6979"/>
                  <a:pt x="2899" y="6979"/>
                </a:cubicBezTo>
                <a:cubicBezTo>
                  <a:pt x="2872" y="6981"/>
                  <a:pt x="2851" y="7004"/>
                  <a:pt x="2851" y="7032"/>
                </a:cubicBezTo>
                <a:cubicBezTo>
                  <a:pt x="2851" y="7040"/>
                  <a:pt x="2853" y="7048"/>
                  <a:pt x="2856" y="7055"/>
                </a:cubicBezTo>
                <a:cubicBezTo>
                  <a:pt x="2616" y="7194"/>
                  <a:pt x="2616" y="7194"/>
                  <a:pt x="2616" y="7194"/>
                </a:cubicBezTo>
                <a:lnTo>
                  <a:pt x="2616" y="6532"/>
                </a:lnTo>
                <a:close/>
                <a:moveTo>
                  <a:pt x="2613" y="6528"/>
                </a:moveTo>
                <a:cubicBezTo>
                  <a:pt x="2042" y="6198"/>
                  <a:pt x="2042" y="6198"/>
                  <a:pt x="2042" y="6198"/>
                </a:cubicBezTo>
                <a:cubicBezTo>
                  <a:pt x="2297" y="6050"/>
                  <a:pt x="2297" y="6050"/>
                  <a:pt x="2297" y="6050"/>
                </a:cubicBezTo>
                <a:cubicBezTo>
                  <a:pt x="2304" y="6058"/>
                  <a:pt x="2313" y="6063"/>
                  <a:pt x="2324" y="6063"/>
                </a:cubicBezTo>
                <a:cubicBezTo>
                  <a:pt x="2335" y="6063"/>
                  <a:pt x="2345" y="6058"/>
                  <a:pt x="2352" y="6050"/>
                </a:cubicBezTo>
                <a:cubicBezTo>
                  <a:pt x="2895" y="6365"/>
                  <a:pt x="2895" y="6365"/>
                  <a:pt x="2895" y="6365"/>
                </a:cubicBezTo>
                <a:lnTo>
                  <a:pt x="2613" y="6528"/>
                </a:lnTo>
                <a:close/>
                <a:moveTo>
                  <a:pt x="2324" y="8043"/>
                </a:moveTo>
                <a:cubicBezTo>
                  <a:pt x="2611" y="8208"/>
                  <a:pt x="2611" y="8208"/>
                  <a:pt x="2611" y="8208"/>
                </a:cubicBezTo>
                <a:cubicBezTo>
                  <a:pt x="2611" y="9203"/>
                  <a:pt x="2611" y="9203"/>
                  <a:pt x="2611" y="9203"/>
                </a:cubicBezTo>
                <a:cubicBezTo>
                  <a:pt x="2324" y="9368"/>
                  <a:pt x="2324" y="9368"/>
                  <a:pt x="2324" y="9368"/>
                </a:cubicBezTo>
                <a:cubicBezTo>
                  <a:pt x="1750" y="9036"/>
                  <a:pt x="1750" y="9036"/>
                  <a:pt x="1750" y="9036"/>
                </a:cubicBezTo>
                <a:cubicBezTo>
                  <a:pt x="1750" y="8375"/>
                  <a:pt x="1750" y="8375"/>
                  <a:pt x="1750" y="8375"/>
                </a:cubicBezTo>
                <a:lnTo>
                  <a:pt x="2324" y="8043"/>
                </a:lnTo>
                <a:close/>
                <a:moveTo>
                  <a:pt x="1750" y="6369"/>
                </a:moveTo>
                <a:cubicBezTo>
                  <a:pt x="2273" y="6672"/>
                  <a:pt x="2273" y="6672"/>
                  <a:pt x="2273" y="6672"/>
                </a:cubicBezTo>
                <a:cubicBezTo>
                  <a:pt x="2269" y="6680"/>
                  <a:pt x="2266" y="6689"/>
                  <a:pt x="2266" y="6699"/>
                </a:cubicBezTo>
                <a:cubicBezTo>
                  <a:pt x="2266" y="6730"/>
                  <a:pt x="2291" y="6755"/>
                  <a:pt x="2321" y="6757"/>
                </a:cubicBezTo>
                <a:cubicBezTo>
                  <a:pt x="2321" y="7360"/>
                  <a:pt x="2321" y="7360"/>
                  <a:pt x="2321" y="7360"/>
                </a:cubicBezTo>
                <a:cubicBezTo>
                  <a:pt x="1750" y="7030"/>
                  <a:pt x="1750" y="7030"/>
                  <a:pt x="1750" y="7030"/>
                </a:cubicBezTo>
                <a:lnTo>
                  <a:pt x="1750" y="6369"/>
                </a:lnTo>
                <a:close/>
                <a:moveTo>
                  <a:pt x="1746" y="5697"/>
                </a:moveTo>
                <a:cubicBezTo>
                  <a:pt x="2319" y="5364"/>
                  <a:pt x="2319" y="5364"/>
                  <a:pt x="2319" y="5364"/>
                </a:cubicBezTo>
                <a:cubicBezTo>
                  <a:pt x="2319" y="5695"/>
                  <a:pt x="2319" y="5695"/>
                  <a:pt x="2319" y="5695"/>
                </a:cubicBezTo>
                <a:cubicBezTo>
                  <a:pt x="2031" y="5859"/>
                  <a:pt x="2031" y="5859"/>
                  <a:pt x="2031" y="5859"/>
                </a:cubicBezTo>
                <a:cubicBezTo>
                  <a:pt x="2031" y="5861"/>
                  <a:pt x="2031" y="5861"/>
                  <a:pt x="2031" y="5861"/>
                </a:cubicBezTo>
                <a:cubicBezTo>
                  <a:pt x="2032" y="6192"/>
                  <a:pt x="2032" y="6192"/>
                  <a:pt x="2032" y="6192"/>
                </a:cubicBezTo>
                <a:cubicBezTo>
                  <a:pt x="1746" y="6358"/>
                  <a:pt x="1746" y="6358"/>
                  <a:pt x="1746" y="6358"/>
                </a:cubicBezTo>
                <a:lnTo>
                  <a:pt x="1746" y="5697"/>
                </a:lnTo>
                <a:close/>
                <a:moveTo>
                  <a:pt x="1744" y="5693"/>
                </a:moveTo>
                <a:cubicBezTo>
                  <a:pt x="1459" y="5529"/>
                  <a:pt x="1459" y="5529"/>
                  <a:pt x="1459" y="5529"/>
                </a:cubicBezTo>
                <a:cubicBezTo>
                  <a:pt x="2030" y="5196"/>
                  <a:pt x="2030" y="5196"/>
                  <a:pt x="2030" y="5196"/>
                </a:cubicBezTo>
                <a:cubicBezTo>
                  <a:pt x="2315" y="5361"/>
                  <a:pt x="2315" y="5361"/>
                  <a:pt x="2315" y="5361"/>
                </a:cubicBezTo>
                <a:lnTo>
                  <a:pt x="1744" y="5693"/>
                </a:lnTo>
                <a:close/>
                <a:moveTo>
                  <a:pt x="1458" y="6204"/>
                </a:moveTo>
                <a:cubicBezTo>
                  <a:pt x="1740" y="6367"/>
                  <a:pt x="1740" y="6367"/>
                  <a:pt x="1740" y="6367"/>
                </a:cubicBezTo>
                <a:cubicBezTo>
                  <a:pt x="1740" y="7030"/>
                  <a:pt x="1740" y="7030"/>
                  <a:pt x="1740" y="7030"/>
                </a:cubicBezTo>
                <a:cubicBezTo>
                  <a:pt x="1461" y="7191"/>
                  <a:pt x="1461" y="7191"/>
                  <a:pt x="1461" y="7191"/>
                </a:cubicBezTo>
                <a:lnTo>
                  <a:pt x="1458" y="6204"/>
                </a:lnTo>
                <a:close/>
                <a:moveTo>
                  <a:pt x="1456" y="5533"/>
                </a:moveTo>
                <a:cubicBezTo>
                  <a:pt x="1741" y="5697"/>
                  <a:pt x="1741" y="5697"/>
                  <a:pt x="1741" y="5697"/>
                </a:cubicBezTo>
                <a:cubicBezTo>
                  <a:pt x="1741" y="6357"/>
                  <a:pt x="1741" y="6357"/>
                  <a:pt x="1741" y="6357"/>
                </a:cubicBezTo>
                <a:cubicBezTo>
                  <a:pt x="1458" y="6193"/>
                  <a:pt x="1458" y="6193"/>
                  <a:pt x="1458" y="6193"/>
                </a:cubicBezTo>
                <a:lnTo>
                  <a:pt x="1456" y="5533"/>
                </a:lnTo>
                <a:close/>
                <a:moveTo>
                  <a:pt x="1165" y="6035"/>
                </a:moveTo>
                <a:cubicBezTo>
                  <a:pt x="1453" y="6202"/>
                  <a:pt x="1453" y="6202"/>
                  <a:pt x="1453" y="6202"/>
                </a:cubicBezTo>
                <a:cubicBezTo>
                  <a:pt x="1456" y="7194"/>
                  <a:pt x="1456" y="7194"/>
                  <a:pt x="1456" y="7194"/>
                </a:cubicBezTo>
                <a:cubicBezTo>
                  <a:pt x="1165" y="7363"/>
                  <a:pt x="1165" y="7363"/>
                  <a:pt x="1165" y="7363"/>
                </a:cubicBezTo>
                <a:cubicBezTo>
                  <a:pt x="590" y="7031"/>
                  <a:pt x="590" y="7031"/>
                  <a:pt x="590" y="7031"/>
                </a:cubicBezTo>
                <a:cubicBezTo>
                  <a:pt x="590" y="6366"/>
                  <a:pt x="590" y="6366"/>
                  <a:pt x="590" y="6366"/>
                </a:cubicBezTo>
                <a:lnTo>
                  <a:pt x="1165" y="6035"/>
                </a:lnTo>
                <a:close/>
                <a:moveTo>
                  <a:pt x="875" y="5189"/>
                </a:moveTo>
                <a:cubicBezTo>
                  <a:pt x="878" y="4529"/>
                  <a:pt x="878" y="4529"/>
                  <a:pt x="878" y="4529"/>
                </a:cubicBezTo>
                <a:cubicBezTo>
                  <a:pt x="1113" y="4665"/>
                  <a:pt x="1113" y="4665"/>
                  <a:pt x="1113" y="4665"/>
                </a:cubicBezTo>
                <a:cubicBezTo>
                  <a:pt x="1109" y="4673"/>
                  <a:pt x="1107" y="4682"/>
                  <a:pt x="1107" y="4691"/>
                </a:cubicBezTo>
                <a:cubicBezTo>
                  <a:pt x="1107" y="4722"/>
                  <a:pt x="1131" y="4747"/>
                  <a:pt x="1162" y="4749"/>
                </a:cubicBezTo>
                <a:cubicBezTo>
                  <a:pt x="1162" y="5354"/>
                  <a:pt x="1162" y="5354"/>
                  <a:pt x="1162" y="5354"/>
                </a:cubicBezTo>
                <a:lnTo>
                  <a:pt x="875" y="5189"/>
                </a:lnTo>
                <a:close/>
                <a:moveTo>
                  <a:pt x="873" y="4521"/>
                </a:moveTo>
                <a:cubicBezTo>
                  <a:pt x="592" y="4359"/>
                  <a:pt x="592" y="4359"/>
                  <a:pt x="592" y="4359"/>
                </a:cubicBezTo>
                <a:cubicBezTo>
                  <a:pt x="1165" y="4029"/>
                  <a:pt x="1165" y="4029"/>
                  <a:pt x="1165" y="4029"/>
                </a:cubicBezTo>
                <a:cubicBezTo>
                  <a:pt x="1444" y="4190"/>
                  <a:pt x="1444" y="4190"/>
                  <a:pt x="1444" y="4190"/>
                </a:cubicBezTo>
                <a:lnTo>
                  <a:pt x="873" y="4521"/>
                </a:lnTo>
                <a:close/>
                <a:moveTo>
                  <a:pt x="590" y="4364"/>
                </a:moveTo>
                <a:cubicBezTo>
                  <a:pt x="873" y="4527"/>
                  <a:pt x="873" y="4527"/>
                  <a:pt x="873" y="4527"/>
                </a:cubicBezTo>
                <a:cubicBezTo>
                  <a:pt x="870" y="5186"/>
                  <a:pt x="870" y="5186"/>
                  <a:pt x="870" y="5186"/>
                </a:cubicBezTo>
                <a:cubicBezTo>
                  <a:pt x="590" y="5025"/>
                  <a:pt x="590" y="5025"/>
                  <a:pt x="590" y="5025"/>
                </a:cubicBezTo>
                <a:lnTo>
                  <a:pt x="590" y="4364"/>
                </a:lnTo>
                <a:close/>
                <a:moveTo>
                  <a:pt x="586" y="3690"/>
                </a:moveTo>
                <a:cubicBezTo>
                  <a:pt x="1159" y="3359"/>
                  <a:pt x="1159" y="3359"/>
                  <a:pt x="1159" y="3359"/>
                </a:cubicBezTo>
                <a:cubicBezTo>
                  <a:pt x="1160" y="4021"/>
                  <a:pt x="1160" y="4021"/>
                  <a:pt x="1160" y="4021"/>
                </a:cubicBezTo>
                <a:cubicBezTo>
                  <a:pt x="587" y="4351"/>
                  <a:pt x="587" y="4351"/>
                  <a:pt x="587" y="4351"/>
                </a:cubicBezTo>
                <a:lnTo>
                  <a:pt x="586" y="3690"/>
                </a:lnTo>
                <a:close/>
                <a:moveTo>
                  <a:pt x="10" y="3357"/>
                </a:moveTo>
                <a:cubicBezTo>
                  <a:pt x="584" y="3025"/>
                  <a:pt x="584" y="3025"/>
                  <a:pt x="584" y="3025"/>
                </a:cubicBezTo>
                <a:cubicBezTo>
                  <a:pt x="1156" y="3355"/>
                  <a:pt x="1156" y="3355"/>
                  <a:pt x="1156" y="3355"/>
                </a:cubicBezTo>
                <a:cubicBezTo>
                  <a:pt x="581" y="3687"/>
                  <a:pt x="581" y="3687"/>
                  <a:pt x="581" y="3687"/>
                </a:cubicBezTo>
                <a:cubicBezTo>
                  <a:pt x="581" y="3689"/>
                  <a:pt x="581" y="3689"/>
                  <a:pt x="581" y="3689"/>
                </a:cubicBezTo>
                <a:cubicBezTo>
                  <a:pt x="582" y="4350"/>
                  <a:pt x="582" y="4350"/>
                  <a:pt x="582" y="4350"/>
                </a:cubicBezTo>
                <a:cubicBezTo>
                  <a:pt x="11" y="4021"/>
                  <a:pt x="11" y="4021"/>
                  <a:pt x="11" y="4021"/>
                </a:cubicBezTo>
                <a:lnTo>
                  <a:pt x="10" y="3357"/>
                </a:lnTo>
                <a:close/>
              </a:path>
            </a:pathLst>
          </a:custGeom>
          <a:solidFill>
            <a:schemeClr val="bg1">
              <a:lumMod val="85000"/>
              <a:alpha val="50000"/>
            </a:schemeClr>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pic>
        <p:nvPicPr>
          <p:cNvPr id="27" name="Picture 26" descr="A blue and white gradient&#10;&#10;Description automatically generated">
            <a:extLst>
              <a:ext uri="{FF2B5EF4-FFF2-40B4-BE49-F238E27FC236}">
                <a16:creationId xmlns:a16="http://schemas.microsoft.com/office/drawing/2014/main" id="{F8ECF2B1-3548-48CE-CC8A-B09049E4D98A}"/>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flipH="1">
            <a:off x="0" y="1"/>
            <a:ext cx="5346700" cy="998538"/>
          </a:xfrm>
          <a:prstGeom prst="rect">
            <a:avLst/>
          </a:prstGeom>
        </p:spPr>
      </p:pic>
      <p:grpSp>
        <p:nvGrpSpPr>
          <p:cNvPr id="28" name="Group 27">
            <a:extLst>
              <a:ext uri="{FF2B5EF4-FFF2-40B4-BE49-F238E27FC236}">
                <a16:creationId xmlns:a16="http://schemas.microsoft.com/office/drawing/2014/main" id="{B10DC56B-1D02-E382-3904-7C32731C36AA}"/>
              </a:ext>
            </a:extLst>
          </p:cNvPr>
          <p:cNvGrpSpPr/>
          <p:nvPr/>
        </p:nvGrpSpPr>
        <p:grpSpPr>
          <a:xfrm rot="10335125">
            <a:off x="-2600670" y="-2819602"/>
            <a:ext cx="14849352" cy="9941862"/>
            <a:chOff x="6249468" y="-1100935"/>
            <a:chExt cx="8072278" cy="5404509"/>
          </a:xfrm>
          <a:solidFill>
            <a:schemeClr val="bg1">
              <a:alpha val="29000"/>
            </a:schemeClr>
          </a:solidFill>
        </p:grpSpPr>
        <p:sp>
          <p:nvSpPr>
            <p:cNvPr id="29" name="Freeform 3214">
              <a:extLst>
                <a:ext uri="{FF2B5EF4-FFF2-40B4-BE49-F238E27FC236}">
                  <a16:creationId xmlns:a16="http://schemas.microsoft.com/office/drawing/2014/main" id="{A269D130-D7A5-61A8-0E43-09805E712842}"/>
                </a:ext>
              </a:extLst>
            </p:cNvPr>
            <p:cNvSpPr>
              <a:spLocks noEditPoints="1"/>
            </p:cNvSpPr>
            <p:nvPr/>
          </p:nvSpPr>
          <p:spPr bwMode="auto">
            <a:xfrm>
              <a:off x="6903306" y="-223633"/>
              <a:ext cx="7399129" cy="4494102"/>
            </a:xfrm>
            <a:custGeom>
              <a:avLst/>
              <a:gdLst>
                <a:gd name="T0" fmla="*/ 783 w 1129"/>
                <a:gd name="T1" fmla="*/ 686 h 686"/>
                <a:gd name="T2" fmla="*/ 940 w 1129"/>
                <a:gd name="T3" fmla="*/ 678 h 686"/>
                <a:gd name="T4" fmla="*/ 1052 w 1129"/>
                <a:gd name="T5" fmla="*/ 609 h 686"/>
                <a:gd name="T6" fmla="*/ 1079 w 1129"/>
                <a:gd name="T7" fmla="*/ 599 h 686"/>
                <a:gd name="T8" fmla="*/ 885 w 1129"/>
                <a:gd name="T9" fmla="*/ 625 h 686"/>
                <a:gd name="T10" fmla="*/ 866 w 1129"/>
                <a:gd name="T11" fmla="*/ 588 h 686"/>
                <a:gd name="T12" fmla="*/ 869 w 1129"/>
                <a:gd name="T13" fmla="*/ 587 h 686"/>
                <a:gd name="T14" fmla="*/ 1077 w 1129"/>
                <a:gd name="T15" fmla="*/ 596 h 686"/>
                <a:gd name="T16" fmla="*/ 742 w 1129"/>
                <a:gd name="T17" fmla="*/ 586 h 686"/>
                <a:gd name="T18" fmla="*/ 745 w 1129"/>
                <a:gd name="T19" fmla="*/ 590 h 686"/>
                <a:gd name="T20" fmla="*/ 804 w 1129"/>
                <a:gd name="T21" fmla="*/ 621 h 686"/>
                <a:gd name="T22" fmla="*/ 786 w 1129"/>
                <a:gd name="T23" fmla="*/ 535 h 686"/>
                <a:gd name="T24" fmla="*/ 987 w 1129"/>
                <a:gd name="T25" fmla="*/ 585 h 686"/>
                <a:gd name="T26" fmla="*/ 1007 w 1129"/>
                <a:gd name="T27" fmla="*/ 622 h 686"/>
                <a:gd name="T28" fmla="*/ 1076 w 1129"/>
                <a:gd name="T29" fmla="*/ 597 h 686"/>
                <a:gd name="T30" fmla="*/ 1035 w 1129"/>
                <a:gd name="T31" fmla="*/ 567 h 686"/>
                <a:gd name="T32" fmla="*/ 1036 w 1129"/>
                <a:gd name="T33" fmla="*/ 563 h 686"/>
                <a:gd name="T34" fmla="*/ 674 w 1129"/>
                <a:gd name="T35" fmla="*/ 487 h 686"/>
                <a:gd name="T36" fmla="*/ 695 w 1129"/>
                <a:gd name="T37" fmla="*/ 508 h 686"/>
                <a:gd name="T38" fmla="*/ 674 w 1129"/>
                <a:gd name="T39" fmla="*/ 488 h 686"/>
                <a:gd name="T40" fmla="*/ 733 w 1129"/>
                <a:gd name="T41" fmla="*/ 544 h 686"/>
                <a:gd name="T42" fmla="*/ 757 w 1129"/>
                <a:gd name="T43" fmla="*/ 540 h 686"/>
                <a:gd name="T44" fmla="*/ 761 w 1129"/>
                <a:gd name="T45" fmla="*/ 461 h 686"/>
                <a:gd name="T46" fmla="*/ 605 w 1129"/>
                <a:gd name="T47" fmla="*/ 444 h 686"/>
                <a:gd name="T48" fmla="*/ 487 w 1129"/>
                <a:gd name="T49" fmla="*/ 412 h 686"/>
                <a:gd name="T50" fmla="*/ 671 w 1129"/>
                <a:gd name="T51" fmla="*/ 485 h 686"/>
                <a:gd name="T52" fmla="*/ 418 w 1129"/>
                <a:gd name="T53" fmla="*/ 441 h 686"/>
                <a:gd name="T54" fmla="*/ 484 w 1129"/>
                <a:gd name="T55" fmla="*/ 412 h 686"/>
                <a:gd name="T56" fmla="*/ 552 w 1129"/>
                <a:gd name="T57" fmla="*/ 382 h 686"/>
                <a:gd name="T58" fmla="*/ 600 w 1129"/>
                <a:gd name="T59" fmla="*/ 439 h 686"/>
                <a:gd name="T60" fmla="*/ 616 w 1129"/>
                <a:gd name="T61" fmla="*/ 398 h 686"/>
                <a:gd name="T62" fmla="*/ 360 w 1129"/>
                <a:gd name="T63" fmla="*/ 323 h 686"/>
                <a:gd name="T64" fmla="*/ 359 w 1129"/>
                <a:gd name="T65" fmla="*/ 324 h 686"/>
                <a:gd name="T66" fmla="*/ 266 w 1129"/>
                <a:gd name="T67" fmla="*/ 311 h 686"/>
                <a:gd name="T68" fmla="*/ 346 w 1129"/>
                <a:gd name="T69" fmla="*/ 294 h 686"/>
                <a:gd name="T70" fmla="*/ 327 w 1129"/>
                <a:gd name="T71" fmla="*/ 291 h 686"/>
                <a:gd name="T72" fmla="*/ 327 w 1129"/>
                <a:gd name="T73" fmla="*/ 315 h 686"/>
                <a:gd name="T74" fmla="*/ 355 w 1129"/>
                <a:gd name="T75" fmla="*/ 282 h 686"/>
                <a:gd name="T76" fmla="*/ 308 w 1129"/>
                <a:gd name="T77" fmla="*/ 227 h 686"/>
                <a:gd name="T78" fmla="*/ 335 w 1129"/>
                <a:gd name="T79" fmla="*/ 204 h 686"/>
                <a:gd name="T80" fmla="*/ 363 w 1129"/>
                <a:gd name="T81" fmla="*/ 191 h 686"/>
                <a:gd name="T82" fmla="*/ 374 w 1129"/>
                <a:gd name="T83" fmla="*/ 174 h 686"/>
                <a:gd name="T84" fmla="*/ 53 w 1129"/>
                <a:gd name="T85" fmla="*/ 170 h 686"/>
                <a:gd name="T86" fmla="*/ 302 w 1129"/>
                <a:gd name="T87" fmla="*/ 160 h 686"/>
                <a:gd name="T88" fmla="*/ 320 w 1129"/>
                <a:gd name="T89" fmla="*/ 181 h 686"/>
                <a:gd name="T90" fmla="*/ 293 w 1129"/>
                <a:gd name="T91" fmla="*/ 146 h 686"/>
                <a:gd name="T92" fmla="*/ 220 w 1129"/>
                <a:gd name="T93" fmla="*/ 150 h 686"/>
                <a:gd name="T94" fmla="*/ 339 w 1129"/>
                <a:gd name="T95" fmla="*/ 97 h 686"/>
                <a:gd name="T96" fmla="*/ 264 w 1129"/>
                <a:gd name="T97" fmla="*/ 131 h 686"/>
                <a:gd name="T98" fmla="*/ 114 w 1129"/>
                <a:gd name="T99" fmla="*/ 109 h 686"/>
                <a:gd name="T100" fmla="*/ 216 w 1129"/>
                <a:gd name="T101" fmla="*/ 106 h 686"/>
                <a:gd name="T102" fmla="*/ 371 w 1129"/>
                <a:gd name="T103" fmla="*/ 65 h 686"/>
                <a:gd name="T104" fmla="*/ 327 w 1129"/>
                <a:gd name="T105" fmla="*/ 162 h 686"/>
                <a:gd name="T106" fmla="*/ 371 w 1129"/>
                <a:gd name="T107" fmla="*/ 65 h 686"/>
                <a:gd name="T108" fmla="*/ 94 w 1129"/>
                <a:gd name="T109" fmla="*/ 88 h 686"/>
                <a:gd name="T110" fmla="*/ 34 w 1129"/>
                <a:gd name="T111" fmla="*/ 59 h 686"/>
                <a:gd name="T112" fmla="*/ 59 w 1129"/>
                <a:gd name="T113" fmla="*/ 103 h 686"/>
                <a:gd name="T114" fmla="*/ 110 w 1129"/>
                <a:gd name="T115" fmla="*/ 89 h 686"/>
                <a:gd name="T116" fmla="*/ 107 w 1129"/>
                <a:gd name="T117" fmla="*/ 63 h 686"/>
                <a:gd name="T118" fmla="*/ 193 w 1129"/>
                <a:gd name="T119" fmla="*/ 40 h 686"/>
                <a:gd name="T120" fmla="*/ 35 w 1129"/>
                <a:gd name="T121" fmla="*/ 22 h 686"/>
                <a:gd name="T122" fmla="*/ 33 w 1129"/>
                <a:gd name="T123" fmla="*/ 18 h 6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29" h="686">
                  <a:moveTo>
                    <a:pt x="1093" y="634"/>
                  </a:moveTo>
                  <a:cubicBezTo>
                    <a:pt x="1093" y="634"/>
                    <a:pt x="1093" y="634"/>
                    <a:pt x="1093" y="634"/>
                  </a:cubicBezTo>
                  <a:cubicBezTo>
                    <a:pt x="1128" y="638"/>
                    <a:pt x="1128" y="638"/>
                    <a:pt x="1128" y="638"/>
                  </a:cubicBezTo>
                  <a:cubicBezTo>
                    <a:pt x="1128" y="638"/>
                    <a:pt x="1128" y="637"/>
                    <a:pt x="1128" y="637"/>
                  </a:cubicBezTo>
                  <a:cubicBezTo>
                    <a:pt x="1128" y="637"/>
                    <a:pt x="1128" y="637"/>
                    <a:pt x="1128" y="637"/>
                  </a:cubicBezTo>
                  <a:cubicBezTo>
                    <a:pt x="1093" y="634"/>
                    <a:pt x="1093" y="634"/>
                    <a:pt x="1093" y="634"/>
                  </a:cubicBezTo>
                  <a:moveTo>
                    <a:pt x="889" y="631"/>
                  </a:moveTo>
                  <a:cubicBezTo>
                    <a:pt x="889" y="631"/>
                    <a:pt x="889" y="631"/>
                    <a:pt x="889" y="631"/>
                  </a:cubicBezTo>
                  <a:cubicBezTo>
                    <a:pt x="937" y="678"/>
                    <a:pt x="937" y="678"/>
                    <a:pt x="937" y="678"/>
                  </a:cubicBezTo>
                  <a:cubicBezTo>
                    <a:pt x="937" y="678"/>
                    <a:pt x="937" y="678"/>
                    <a:pt x="937" y="678"/>
                  </a:cubicBezTo>
                  <a:cubicBezTo>
                    <a:pt x="889" y="631"/>
                    <a:pt x="889" y="631"/>
                    <a:pt x="889" y="631"/>
                  </a:cubicBezTo>
                  <a:moveTo>
                    <a:pt x="805" y="624"/>
                  </a:moveTo>
                  <a:cubicBezTo>
                    <a:pt x="783" y="686"/>
                    <a:pt x="783" y="686"/>
                    <a:pt x="783" y="686"/>
                  </a:cubicBezTo>
                  <a:cubicBezTo>
                    <a:pt x="783" y="686"/>
                    <a:pt x="783" y="686"/>
                    <a:pt x="783" y="686"/>
                  </a:cubicBezTo>
                  <a:cubicBezTo>
                    <a:pt x="806" y="624"/>
                    <a:pt x="806" y="624"/>
                    <a:pt x="806" y="624"/>
                  </a:cubicBezTo>
                  <a:cubicBezTo>
                    <a:pt x="805" y="624"/>
                    <a:pt x="805" y="624"/>
                    <a:pt x="805" y="624"/>
                  </a:cubicBezTo>
                  <a:moveTo>
                    <a:pt x="768" y="622"/>
                  </a:moveTo>
                  <a:cubicBezTo>
                    <a:pt x="768" y="622"/>
                    <a:pt x="768" y="622"/>
                    <a:pt x="768" y="622"/>
                  </a:cubicBezTo>
                  <a:cubicBezTo>
                    <a:pt x="781" y="686"/>
                    <a:pt x="781" y="686"/>
                    <a:pt x="781" y="686"/>
                  </a:cubicBezTo>
                  <a:cubicBezTo>
                    <a:pt x="781" y="685"/>
                    <a:pt x="781" y="685"/>
                    <a:pt x="782" y="685"/>
                  </a:cubicBezTo>
                  <a:cubicBezTo>
                    <a:pt x="768" y="622"/>
                    <a:pt x="768" y="622"/>
                    <a:pt x="768" y="622"/>
                  </a:cubicBezTo>
                  <a:moveTo>
                    <a:pt x="770" y="620"/>
                  </a:moveTo>
                  <a:cubicBezTo>
                    <a:pt x="770" y="620"/>
                    <a:pt x="770" y="620"/>
                    <a:pt x="770" y="620"/>
                  </a:cubicBezTo>
                  <a:cubicBezTo>
                    <a:pt x="804" y="622"/>
                    <a:pt x="804" y="622"/>
                    <a:pt x="804" y="622"/>
                  </a:cubicBezTo>
                  <a:cubicBezTo>
                    <a:pt x="804" y="622"/>
                    <a:pt x="804" y="622"/>
                    <a:pt x="804" y="621"/>
                  </a:cubicBezTo>
                  <a:cubicBezTo>
                    <a:pt x="770" y="620"/>
                    <a:pt x="770" y="620"/>
                    <a:pt x="770" y="620"/>
                  </a:cubicBezTo>
                  <a:moveTo>
                    <a:pt x="968" y="613"/>
                  </a:moveTo>
                  <a:cubicBezTo>
                    <a:pt x="940" y="678"/>
                    <a:pt x="940" y="678"/>
                    <a:pt x="940" y="678"/>
                  </a:cubicBezTo>
                  <a:cubicBezTo>
                    <a:pt x="940" y="678"/>
                    <a:pt x="940" y="678"/>
                    <a:pt x="940" y="678"/>
                  </a:cubicBezTo>
                  <a:cubicBezTo>
                    <a:pt x="968" y="613"/>
                    <a:pt x="968" y="613"/>
                    <a:pt x="968" y="613"/>
                  </a:cubicBezTo>
                  <a:cubicBezTo>
                    <a:pt x="968" y="613"/>
                    <a:pt x="968" y="613"/>
                    <a:pt x="968" y="613"/>
                  </a:cubicBezTo>
                  <a:moveTo>
                    <a:pt x="967" y="611"/>
                  </a:moveTo>
                  <a:cubicBezTo>
                    <a:pt x="890" y="628"/>
                    <a:pt x="890" y="628"/>
                    <a:pt x="890" y="628"/>
                  </a:cubicBezTo>
                  <a:cubicBezTo>
                    <a:pt x="890" y="628"/>
                    <a:pt x="890" y="628"/>
                    <a:pt x="890" y="628"/>
                  </a:cubicBezTo>
                  <a:cubicBezTo>
                    <a:pt x="967" y="612"/>
                    <a:pt x="967" y="612"/>
                    <a:pt x="967" y="612"/>
                  </a:cubicBezTo>
                  <a:cubicBezTo>
                    <a:pt x="967" y="612"/>
                    <a:pt x="967" y="612"/>
                    <a:pt x="967" y="611"/>
                  </a:cubicBezTo>
                  <a:moveTo>
                    <a:pt x="1056" y="609"/>
                  </a:moveTo>
                  <a:cubicBezTo>
                    <a:pt x="1056" y="610"/>
                    <a:pt x="1055" y="610"/>
                    <a:pt x="1055" y="610"/>
                  </a:cubicBezTo>
                  <a:cubicBezTo>
                    <a:pt x="1088" y="632"/>
                    <a:pt x="1088" y="632"/>
                    <a:pt x="1088" y="632"/>
                  </a:cubicBezTo>
                  <a:cubicBezTo>
                    <a:pt x="1088" y="632"/>
                    <a:pt x="1088" y="632"/>
                    <a:pt x="1088" y="632"/>
                  </a:cubicBezTo>
                  <a:cubicBezTo>
                    <a:pt x="1056" y="609"/>
                    <a:pt x="1056" y="609"/>
                    <a:pt x="1056" y="609"/>
                  </a:cubicBezTo>
                  <a:moveTo>
                    <a:pt x="1052" y="609"/>
                  </a:moveTo>
                  <a:cubicBezTo>
                    <a:pt x="1009" y="624"/>
                    <a:pt x="1009" y="624"/>
                    <a:pt x="1009" y="624"/>
                  </a:cubicBezTo>
                  <a:cubicBezTo>
                    <a:pt x="1010" y="624"/>
                    <a:pt x="1010" y="624"/>
                    <a:pt x="1010" y="624"/>
                  </a:cubicBezTo>
                  <a:cubicBezTo>
                    <a:pt x="1052" y="609"/>
                    <a:pt x="1052" y="609"/>
                    <a:pt x="1052" y="609"/>
                  </a:cubicBezTo>
                  <a:cubicBezTo>
                    <a:pt x="1052" y="609"/>
                    <a:pt x="1052" y="609"/>
                    <a:pt x="1052" y="609"/>
                  </a:cubicBezTo>
                  <a:moveTo>
                    <a:pt x="1078" y="600"/>
                  </a:moveTo>
                  <a:cubicBezTo>
                    <a:pt x="1078" y="600"/>
                    <a:pt x="1077" y="600"/>
                    <a:pt x="1077" y="600"/>
                  </a:cubicBezTo>
                  <a:cubicBezTo>
                    <a:pt x="1089" y="631"/>
                    <a:pt x="1089" y="631"/>
                    <a:pt x="1089" y="631"/>
                  </a:cubicBezTo>
                  <a:cubicBezTo>
                    <a:pt x="1089" y="631"/>
                    <a:pt x="1089" y="631"/>
                    <a:pt x="1089" y="631"/>
                  </a:cubicBezTo>
                  <a:cubicBezTo>
                    <a:pt x="1078" y="600"/>
                    <a:pt x="1078" y="600"/>
                    <a:pt x="1078" y="600"/>
                  </a:cubicBezTo>
                  <a:moveTo>
                    <a:pt x="1079" y="599"/>
                  </a:moveTo>
                  <a:cubicBezTo>
                    <a:pt x="1079" y="599"/>
                    <a:pt x="1078" y="599"/>
                    <a:pt x="1078" y="600"/>
                  </a:cubicBezTo>
                  <a:cubicBezTo>
                    <a:pt x="1128" y="637"/>
                    <a:pt x="1128" y="637"/>
                    <a:pt x="1128" y="637"/>
                  </a:cubicBezTo>
                  <a:cubicBezTo>
                    <a:pt x="1128" y="637"/>
                    <a:pt x="1128" y="636"/>
                    <a:pt x="1129" y="636"/>
                  </a:cubicBezTo>
                  <a:cubicBezTo>
                    <a:pt x="1079" y="599"/>
                    <a:pt x="1079" y="599"/>
                    <a:pt x="1079" y="599"/>
                  </a:cubicBezTo>
                  <a:moveTo>
                    <a:pt x="1075" y="599"/>
                  </a:moveTo>
                  <a:cubicBezTo>
                    <a:pt x="1056" y="608"/>
                    <a:pt x="1056" y="608"/>
                    <a:pt x="1056" y="608"/>
                  </a:cubicBezTo>
                  <a:cubicBezTo>
                    <a:pt x="1056" y="608"/>
                    <a:pt x="1056" y="608"/>
                    <a:pt x="1056" y="608"/>
                  </a:cubicBezTo>
                  <a:cubicBezTo>
                    <a:pt x="1075" y="599"/>
                    <a:pt x="1075" y="599"/>
                    <a:pt x="1075" y="599"/>
                  </a:cubicBezTo>
                  <a:cubicBezTo>
                    <a:pt x="1075" y="599"/>
                    <a:pt x="1075" y="599"/>
                    <a:pt x="1075" y="599"/>
                  </a:cubicBezTo>
                  <a:moveTo>
                    <a:pt x="744" y="591"/>
                  </a:moveTo>
                  <a:cubicBezTo>
                    <a:pt x="744" y="591"/>
                    <a:pt x="744" y="591"/>
                    <a:pt x="744" y="591"/>
                  </a:cubicBezTo>
                  <a:cubicBezTo>
                    <a:pt x="766" y="618"/>
                    <a:pt x="766" y="618"/>
                    <a:pt x="766" y="618"/>
                  </a:cubicBezTo>
                  <a:cubicBezTo>
                    <a:pt x="766" y="618"/>
                    <a:pt x="766" y="618"/>
                    <a:pt x="767" y="618"/>
                  </a:cubicBezTo>
                  <a:cubicBezTo>
                    <a:pt x="767" y="618"/>
                    <a:pt x="767" y="618"/>
                    <a:pt x="767" y="618"/>
                  </a:cubicBezTo>
                  <a:cubicBezTo>
                    <a:pt x="744" y="591"/>
                    <a:pt x="744" y="591"/>
                    <a:pt x="744" y="591"/>
                  </a:cubicBezTo>
                  <a:moveTo>
                    <a:pt x="868" y="588"/>
                  </a:moveTo>
                  <a:cubicBezTo>
                    <a:pt x="868" y="588"/>
                    <a:pt x="868" y="589"/>
                    <a:pt x="868" y="589"/>
                  </a:cubicBezTo>
                  <a:cubicBezTo>
                    <a:pt x="885" y="625"/>
                    <a:pt x="885" y="625"/>
                    <a:pt x="885" y="625"/>
                  </a:cubicBezTo>
                  <a:cubicBezTo>
                    <a:pt x="885" y="625"/>
                    <a:pt x="885" y="625"/>
                    <a:pt x="885" y="625"/>
                  </a:cubicBezTo>
                  <a:cubicBezTo>
                    <a:pt x="868" y="588"/>
                    <a:pt x="868" y="588"/>
                    <a:pt x="868" y="588"/>
                  </a:cubicBezTo>
                  <a:moveTo>
                    <a:pt x="866" y="588"/>
                  </a:moveTo>
                  <a:cubicBezTo>
                    <a:pt x="836" y="624"/>
                    <a:pt x="836" y="624"/>
                    <a:pt x="836" y="624"/>
                  </a:cubicBezTo>
                  <a:cubicBezTo>
                    <a:pt x="809" y="622"/>
                    <a:pt x="809" y="622"/>
                    <a:pt x="809" y="622"/>
                  </a:cubicBezTo>
                  <a:cubicBezTo>
                    <a:pt x="809" y="622"/>
                    <a:pt x="809" y="622"/>
                    <a:pt x="809" y="622"/>
                  </a:cubicBezTo>
                  <a:cubicBezTo>
                    <a:pt x="835" y="624"/>
                    <a:pt x="835" y="624"/>
                    <a:pt x="835" y="624"/>
                  </a:cubicBezTo>
                  <a:cubicBezTo>
                    <a:pt x="784" y="686"/>
                    <a:pt x="784" y="686"/>
                    <a:pt x="784" y="686"/>
                  </a:cubicBezTo>
                  <a:cubicBezTo>
                    <a:pt x="784" y="686"/>
                    <a:pt x="784" y="686"/>
                    <a:pt x="784" y="686"/>
                  </a:cubicBezTo>
                  <a:cubicBezTo>
                    <a:pt x="836" y="624"/>
                    <a:pt x="836" y="624"/>
                    <a:pt x="836" y="624"/>
                  </a:cubicBezTo>
                  <a:cubicBezTo>
                    <a:pt x="883" y="628"/>
                    <a:pt x="883" y="628"/>
                    <a:pt x="883" y="628"/>
                  </a:cubicBezTo>
                  <a:cubicBezTo>
                    <a:pt x="883" y="628"/>
                    <a:pt x="883" y="628"/>
                    <a:pt x="883" y="628"/>
                  </a:cubicBezTo>
                  <a:cubicBezTo>
                    <a:pt x="836" y="624"/>
                    <a:pt x="836" y="624"/>
                    <a:pt x="836" y="624"/>
                  </a:cubicBezTo>
                  <a:cubicBezTo>
                    <a:pt x="866" y="588"/>
                    <a:pt x="866" y="588"/>
                    <a:pt x="866" y="588"/>
                  </a:cubicBezTo>
                  <a:cubicBezTo>
                    <a:pt x="866" y="588"/>
                    <a:pt x="866" y="588"/>
                    <a:pt x="866" y="588"/>
                  </a:cubicBezTo>
                  <a:moveTo>
                    <a:pt x="865" y="588"/>
                  </a:moveTo>
                  <a:cubicBezTo>
                    <a:pt x="809" y="620"/>
                    <a:pt x="809" y="620"/>
                    <a:pt x="809" y="620"/>
                  </a:cubicBezTo>
                  <a:cubicBezTo>
                    <a:pt x="809" y="620"/>
                    <a:pt x="809" y="620"/>
                    <a:pt x="809" y="621"/>
                  </a:cubicBezTo>
                  <a:cubicBezTo>
                    <a:pt x="866" y="588"/>
                    <a:pt x="866" y="588"/>
                    <a:pt x="866" y="588"/>
                  </a:cubicBezTo>
                  <a:cubicBezTo>
                    <a:pt x="865" y="588"/>
                    <a:pt x="865" y="588"/>
                    <a:pt x="865" y="588"/>
                  </a:cubicBezTo>
                  <a:moveTo>
                    <a:pt x="984" y="585"/>
                  </a:moveTo>
                  <a:cubicBezTo>
                    <a:pt x="969" y="609"/>
                    <a:pt x="969" y="609"/>
                    <a:pt x="969" y="609"/>
                  </a:cubicBezTo>
                  <a:cubicBezTo>
                    <a:pt x="970" y="609"/>
                    <a:pt x="970" y="610"/>
                    <a:pt x="970" y="610"/>
                  </a:cubicBezTo>
                  <a:cubicBezTo>
                    <a:pt x="984" y="585"/>
                    <a:pt x="984" y="585"/>
                    <a:pt x="984" y="585"/>
                  </a:cubicBezTo>
                  <a:cubicBezTo>
                    <a:pt x="984" y="585"/>
                    <a:pt x="984" y="585"/>
                    <a:pt x="984" y="585"/>
                  </a:cubicBezTo>
                  <a:moveTo>
                    <a:pt x="982" y="583"/>
                  </a:moveTo>
                  <a:cubicBezTo>
                    <a:pt x="938" y="604"/>
                    <a:pt x="938" y="604"/>
                    <a:pt x="938" y="604"/>
                  </a:cubicBezTo>
                  <a:cubicBezTo>
                    <a:pt x="869" y="587"/>
                    <a:pt x="869" y="587"/>
                    <a:pt x="869" y="587"/>
                  </a:cubicBezTo>
                  <a:cubicBezTo>
                    <a:pt x="869" y="587"/>
                    <a:pt x="869" y="587"/>
                    <a:pt x="869" y="587"/>
                  </a:cubicBezTo>
                  <a:cubicBezTo>
                    <a:pt x="869" y="587"/>
                    <a:pt x="869" y="587"/>
                    <a:pt x="869" y="587"/>
                  </a:cubicBezTo>
                  <a:cubicBezTo>
                    <a:pt x="938" y="604"/>
                    <a:pt x="938" y="604"/>
                    <a:pt x="938" y="604"/>
                  </a:cubicBezTo>
                  <a:cubicBezTo>
                    <a:pt x="890" y="627"/>
                    <a:pt x="890" y="627"/>
                    <a:pt x="890" y="627"/>
                  </a:cubicBezTo>
                  <a:cubicBezTo>
                    <a:pt x="890" y="627"/>
                    <a:pt x="890" y="627"/>
                    <a:pt x="890" y="627"/>
                  </a:cubicBezTo>
                  <a:cubicBezTo>
                    <a:pt x="939" y="604"/>
                    <a:pt x="939" y="604"/>
                    <a:pt x="939" y="604"/>
                  </a:cubicBezTo>
                  <a:cubicBezTo>
                    <a:pt x="967" y="611"/>
                    <a:pt x="967" y="611"/>
                    <a:pt x="967" y="611"/>
                  </a:cubicBezTo>
                  <a:cubicBezTo>
                    <a:pt x="967" y="611"/>
                    <a:pt x="967" y="611"/>
                    <a:pt x="967" y="611"/>
                  </a:cubicBezTo>
                  <a:cubicBezTo>
                    <a:pt x="967" y="611"/>
                    <a:pt x="967" y="611"/>
                    <a:pt x="967" y="611"/>
                  </a:cubicBezTo>
                  <a:cubicBezTo>
                    <a:pt x="939" y="604"/>
                    <a:pt x="939" y="604"/>
                    <a:pt x="939" y="604"/>
                  </a:cubicBezTo>
                  <a:cubicBezTo>
                    <a:pt x="982" y="583"/>
                    <a:pt x="982" y="583"/>
                    <a:pt x="982" y="583"/>
                  </a:cubicBezTo>
                  <a:cubicBezTo>
                    <a:pt x="982" y="583"/>
                    <a:pt x="982" y="583"/>
                    <a:pt x="982" y="583"/>
                  </a:cubicBezTo>
                  <a:moveTo>
                    <a:pt x="1082" y="564"/>
                  </a:moveTo>
                  <a:cubicBezTo>
                    <a:pt x="1077" y="596"/>
                    <a:pt x="1077" y="596"/>
                    <a:pt x="1077" y="596"/>
                  </a:cubicBezTo>
                  <a:cubicBezTo>
                    <a:pt x="1077" y="596"/>
                    <a:pt x="1077" y="596"/>
                    <a:pt x="1077" y="596"/>
                  </a:cubicBezTo>
                  <a:cubicBezTo>
                    <a:pt x="1077" y="596"/>
                    <a:pt x="1077" y="596"/>
                    <a:pt x="1077" y="596"/>
                  </a:cubicBezTo>
                  <a:cubicBezTo>
                    <a:pt x="1077" y="596"/>
                    <a:pt x="1077" y="596"/>
                    <a:pt x="1077" y="596"/>
                  </a:cubicBezTo>
                  <a:cubicBezTo>
                    <a:pt x="1083" y="564"/>
                    <a:pt x="1083" y="564"/>
                    <a:pt x="1083" y="564"/>
                  </a:cubicBezTo>
                  <a:cubicBezTo>
                    <a:pt x="1083" y="564"/>
                    <a:pt x="1083" y="564"/>
                    <a:pt x="1083" y="564"/>
                  </a:cubicBezTo>
                  <a:cubicBezTo>
                    <a:pt x="1083" y="564"/>
                    <a:pt x="1082" y="564"/>
                    <a:pt x="1082" y="564"/>
                  </a:cubicBezTo>
                  <a:moveTo>
                    <a:pt x="757" y="556"/>
                  </a:moveTo>
                  <a:cubicBezTo>
                    <a:pt x="743" y="586"/>
                    <a:pt x="743" y="586"/>
                    <a:pt x="743" y="586"/>
                  </a:cubicBezTo>
                  <a:cubicBezTo>
                    <a:pt x="743" y="586"/>
                    <a:pt x="743" y="586"/>
                    <a:pt x="744" y="587"/>
                  </a:cubicBezTo>
                  <a:cubicBezTo>
                    <a:pt x="757" y="556"/>
                    <a:pt x="757" y="556"/>
                    <a:pt x="757" y="556"/>
                  </a:cubicBezTo>
                  <a:cubicBezTo>
                    <a:pt x="757" y="556"/>
                    <a:pt x="757" y="556"/>
                    <a:pt x="757" y="556"/>
                  </a:cubicBezTo>
                  <a:moveTo>
                    <a:pt x="735" y="547"/>
                  </a:moveTo>
                  <a:cubicBezTo>
                    <a:pt x="735" y="547"/>
                    <a:pt x="735" y="547"/>
                    <a:pt x="735" y="547"/>
                  </a:cubicBezTo>
                  <a:cubicBezTo>
                    <a:pt x="742" y="586"/>
                    <a:pt x="742" y="586"/>
                    <a:pt x="742" y="586"/>
                  </a:cubicBezTo>
                  <a:cubicBezTo>
                    <a:pt x="742" y="586"/>
                    <a:pt x="742" y="586"/>
                    <a:pt x="742" y="586"/>
                  </a:cubicBezTo>
                  <a:cubicBezTo>
                    <a:pt x="735" y="547"/>
                    <a:pt x="735" y="547"/>
                    <a:pt x="735" y="547"/>
                  </a:cubicBezTo>
                  <a:moveTo>
                    <a:pt x="736" y="546"/>
                  </a:moveTo>
                  <a:cubicBezTo>
                    <a:pt x="736" y="546"/>
                    <a:pt x="736" y="546"/>
                    <a:pt x="736" y="546"/>
                  </a:cubicBezTo>
                  <a:cubicBezTo>
                    <a:pt x="756" y="554"/>
                    <a:pt x="756" y="554"/>
                    <a:pt x="756" y="554"/>
                  </a:cubicBezTo>
                  <a:cubicBezTo>
                    <a:pt x="756" y="554"/>
                    <a:pt x="756" y="554"/>
                    <a:pt x="756" y="554"/>
                  </a:cubicBezTo>
                  <a:cubicBezTo>
                    <a:pt x="736" y="546"/>
                    <a:pt x="736" y="546"/>
                    <a:pt x="736" y="546"/>
                  </a:cubicBezTo>
                  <a:moveTo>
                    <a:pt x="787" y="536"/>
                  </a:moveTo>
                  <a:cubicBezTo>
                    <a:pt x="771" y="604"/>
                    <a:pt x="771" y="604"/>
                    <a:pt x="771" y="604"/>
                  </a:cubicBezTo>
                  <a:cubicBezTo>
                    <a:pt x="765" y="600"/>
                    <a:pt x="765" y="600"/>
                    <a:pt x="765" y="600"/>
                  </a:cubicBezTo>
                  <a:cubicBezTo>
                    <a:pt x="758" y="556"/>
                    <a:pt x="758" y="556"/>
                    <a:pt x="758" y="556"/>
                  </a:cubicBezTo>
                  <a:cubicBezTo>
                    <a:pt x="758" y="556"/>
                    <a:pt x="758" y="556"/>
                    <a:pt x="758" y="556"/>
                  </a:cubicBezTo>
                  <a:cubicBezTo>
                    <a:pt x="765" y="600"/>
                    <a:pt x="765" y="600"/>
                    <a:pt x="765" y="600"/>
                  </a:cubicBezTo>
                  <a:cubicBezTo>
                    <a:pt x="745" y="590"/>
                    <a:pt x="745" y="590"/>
                    <a:pt x="745" y="590"/>
                  </a:cubicBezTo>
                  <a:cubicBezTo>
                    <a:pt x="745" y="590"/>
                    <a:pt x="745" y="590"/>
                    <a:pt x="745" y="590"/>
                  </a:cubicBezTo>
                  <a:cubicBezTo>
                    <a:pt x="765" y="601"/>
                    <a:pt x="765" y="601"/>
                    <a:pt x="765" y="601"/>
                  </a:cubicBezTo>
                  <a:cubicBezTo>
                    <a:pt x="767" y="618"/>
                    <a:pt x="767" y="618"/>
                    <a:pt x="767" y="618"/>
                  </a:cubicBezTo>
                  <a:cubicBezTo>
                    <a:pt x="767" y="618"/>
                    <a:pt x="767" y="618"/>
                    <a:pt x="768" y="618"/>
                  </a:cubicBezTo>
                  <a:cubicBezTo>
                    <a:pt x="765" y="601"/>
                    <a:pt x="765" y="601"/>
                    <a:pt x="765" y="601"/>
                  </a:cubicBezTo>
                  <a:cubicBezTo>
                    <a:pt x="771" y="604"/>
                    <a:pt x="771" y="604"/>
                    <a:pt x="771" y="604"/>
                  </a:cubicBezTo>
                  <a:cubicBezTo>
                    <a:pt x="768" y="618"/>
                    <a:pt x="768" y="618"/>
                    <a:pt x="768" y="618"/>
                  </a:cubicBezTo>
                  <a:cubicBezTo>
                    <a:pt x="768" y="618"/>
                    <a:pt x="768" y="618"/>
                    <a:pt x="768" y="618"/>
                  </a:cubicBezTo>
                  <a:cubicBezTo>
                    <a:pt x="772" y="604"/>
                    <a:pt x="772" y="604"/>
                    <a:pt x="772" y="604"/>
                  </a:cubicBezTo>
                  <a:cubicBezTo>
                    <a:pt x="788" y="613"/>
                    <a:pt x="788" y="613"/>
                    <a:pt x="788" y="613"/>
                  </a:cubicBezTo>
                  <a:cubicBezTo>
                    <a:pt x="769" y="619"/>
                    <a:pt x="769" y="619"/>
                    <a:pt x="769" y="619"/>
                  </a:cubicBezTo>
                  <a:cubicBezTo>
                    <a:pt x="769" y="619"/>
                    <a:pt x="770" y="619"/>
                    <a:pt x="770" y="619"/>
                  </a:cubicBezTo>
                  <a:cubicBezTo>
                    <a:pt x="789" y="613"/>
                    <a:pt x="789" y="613"/>
                    <a:pt x="789" y="613"/>
                  </a:cubicBezTo>
                  <a:cubicBezTo>
                    <a:pt x="804" y="621"/>
                    <a:pt x="804" y="621"/>
                    <a:pt x="804" y="621"/>
                  </a:cubicBezTo>
                  <a:cubicBezTo>
                    <a:pt x="804" y="621"/>
                    <a:pt x="804" y="620"/>
                    <a:pt x="804" y="620"/>
                  </a:cubicBezTo>
                  <a:cubicBezTo>
                    <a:pt x="789" y="613"/>
                    <a:pt x="789" y="613"/>
                    <a:pt x="789" y="613"/>
                  </a:cubicBezTo>
                  <a:cubicBezTo>
                    <a:pt x="865" y="588"/>
                    <a:pt x="865" y="588"/>
                    <a:pt x="865" y="588"/>
                  </a:cubicBezTo>
                  <a:cubicBezTo>
                    <a:pt x="865" y="587"/>
                    <a:pt x="865" y="587"/>
                    <a:pt x="865" y="587"/>
                  </a:cubicBezTo>
                  <a:cubicBezTo>
                    <a:pt x="789" y="613"/>
                    <a:pt x="789" y="613"/>
                    <a:pt x="789" y="613"/>
                  </a:cubicBezTo>
                  <a:cubicBezTo>
                    <a:pt x="772" y="604"/>
                    <a:pt x="772" y="604"/>
                    <a:pt x="772" y="604"/>
                  </a:cubicBezTo>
                  <a:cubicBezTo>
                    <a:pt x="788" y="536"/>
                    <a:pt x="788" y="536"/>
                    <a:pt x="788" y="536"/>
                  </a:cubicBezTo>
                  <a:cubicBezTo>
                    <a:pt x="788" y="536"/>
                    <a:pt x="787" y="536"/>
                    <a:pt x="787" y="536"/>
                  </a:cubicBezTo>
                  <a:moveTo>
                    <a:pt x="786" y="534"/>
                  </a:moveTo>
                  <a:cubicBezTo>
                    <a:pt x="759" y="553"/>
                    <a:pt x="759" y="553"/>
                    <a:pt x="759" y="553"/>
                  </a:cubicBezTo>
                  <a:cubicBezTo>
                    <a:pt x="759" y="553"/>
                    <a:pt x="760" y="553"/>
                    <a:pt x="760" y="553"/>
                  </a:cubicBezTo>
                  <a:cubicBezTo>
                    <a:pt x="760" y="553"/>
                    <a:pt x="760" y="553"/>
                    <a:pt x="760" y="553"/>
                  </a:cubicBezTo>
                  <a:cubicBezTo>
                    <a:pt x="786" y="535"/>
                    <a:pt x="786" y="535"/>
                    <a:pt x="786" y="535"/>
                  </a:cubicBezTo>
                  <a:cubicBezTo>
                    <a:pt x="786" y="535"/>
                    <a:pt x="786" y="535"/>
                    <a:pt x="786" y="535"/>
                  </a:cubicBezTo>
                  <a:cubicBezTo>
                    <a:pt x="786" y="534"/>
                    <a:pt x="786" y="534"/>
                    <a:pt x="786" y="534"/>
                  </a:cubicBezTo>
                  <a:moveTo>
                    <a:pt x="1000" y="610"/>
                  </a:moveTo>
                  <a:cubicBezTo>
                    <a:pt x="995" y="600"/>
                    <a:pt x="995" y="600"/>
                    <a:pt x="995" y="600"/>
                  </a:cubicBezTo>
                  <a:cubicBezTo>
                    <a:pt x="1009" y="594"/>
                    <a:pt x="1009" y="594"/>
                    <a:pt x="1009" y="594"/>
                  </a:cubicBezTo>
                  <a:cubicBezTo>
                    <a:pt x="1008" y="610"/>
                    <a:pt x="1008" y="610"/>
                    <a:pt x="1008" y="610"/>
                  </a:cubicBezTo>
                  <a:cubicBezTo>
                    <a:pt x="1000" y="610"/>
                    <a:pt x="1000" y="610"/>
                    <a:pt x="1000" y="610"/>
                  </a:cubicBezTo>
                  <a:moveTo>
                    <a:pt x="1013" y="529"/>
                  </a:moveTo>
                  <a:cubicBezTo>
                    <a:pt x="1010" y="574"/>
                    <a:pt x="1010" y="574"/>
                    <a:pt x="1010" y="574"/>
                  </a:cubicBezTo>
                  <a:cubicBezTo>
                    <a:pt x="989" y="580"/>
                    <a:pt x="989" y="580"/>
                    <a:pt x="989" y="580"/>
                  </a:cubicBezTo>
                  <a:cubicBezTo>
                    <a:pt x="989" y="581"/>
                    <a:pt x="989" y="581"/>
                    <a:pt x="989" y="581"/>
                  </a:cubicBezTo>
                  <a:cubicBezTo>
                    <a:pt x="1010" y="574"/>
                    <a:pt x="1010" y="574"/>
                    <a:pt x="1010" y="574"/>
                  </a:cubicBezTo>
                  <a:cubicBezTo>
                    <a:pt x="1009" y="594"/>
                    <a:pt x="1009" y="594"/>
                    <a:pt x="1009" y="594"/>
                  </a:cubicBezTo>
                  <a:cubicBezTo>
                    <a:pt x="995" y="600"/>
                    <a:pt x="995" y="600"/>
                    <a:pt x="995" y="600"/>
                  </a:cubicBezTo>
                  <a:cubicBezTo>
                    <a:pt x="987" y="585"/>
                    <a:pt x="987" y="585"/>
                    <a:pt x="987" y="585"/>
                  </a:cubicBezTo>
                  <a:cubicBezTo>
                    <a:pt x="987" y="585"/>
                    <a:pt x="987" y="585"/>
                    <a:pt x="987" y="585"/>
                  </a:cubicBezTo>
                  <a:cubicBezTo>
                    <a:pt x="994" y="600"/>
                    <a:pt x="994" y="600"/>
                    <a:pt x="994" y="600"/>
                  </a:cubicBezTo>
                  <a:cubicBezTo>
                    <a:pt x="970" y="610"/>
                    <a:pt x="970" y="610"/>
                    <a:pt x="970" y="610"/>
                  </a:cubicBezTo>
                  <a:cubicBezTo>
                    <a:pt x="970" y="610"/>
                    <a:pt x="970" y="610"/>
                    <a:pt x="971" y="611"/>
                  </a:cubicBezTo>
                  <a:cubicBezTo>
                    <a:pt x="994" y="600"/>
                    <a:pt x="994" y="600"/>
                    <a:pt x="994" y="600"/>
                  </a:cubicBezTo>
                  <a:cubicBezTo>
                    <a:pt x="999" y="610"/>
                    <a:pt x="999" y="610"/>
                    <a:pt x="999" y="610"/>
                  </a:cubicBezTo>
                  <a:cubicBezTo>
                    <a:pt x="971" y="611"/>
                    <a:pt x="971" y="611"/>
                    <a:pt x="971" y="611"/>
                  </a:cubicBezTo>
                  <a:cubicBezTo>
                    <a:pt x="971" y="611"/>
                    <a:pt x="971" y="611"/>
                    <a:pt x="971" y="611"/>
                  </a:cubicBezTo>
                  <a:cubicBezTo>
                    <a:pt x="999" y="610"/>
                    <a:pt x="999" y="610"/>
                    <a:pt x="999" y="610"/>
                  </a:cubicBezTo>
                  <a:cubicBezTo>
                    <a:pt x="1006" y="623"/>
                    <a:pt x="1006" y="623"/>
                    <a:pt x="1006" y="623"/>
                  </a:cubicBezTo>
                  <a:cubicBezTo>
                    <a:pt x="1006" y="623"/>
                    <a:pt x="1006" y="623"/>
                    <a:pt x="1006" y="623"/>
                  </a:cubicBezTo>
                  <a:cubicBezTo>
                    <a:pt x="1000" y="610"/>
                    <a:pt x="1000" y="610"/>
                    <a:pt x="1000" y="610"/>
                  </a:cubicBezTo>
                  <a:cubicBezTo>
                    <a:pt x="1008" y="610"/>
                    <a:pt x="1008" y="610"/>
                    <a:pt x="1008" y="610"/>
                  </a:cubicBezTo>
                  <a:cubicBezTo>
                    <a:pt x="1007" y="622"/>
                    <a:pt x="1007" y="622"/>
                    <a:pt x="1007" y="622"/>
                  </a:cubicBezTo>
                  <a:cubicBezTo>
                    <a:pt x="1007" y="622"/>
                    <a:pt x="1007" y="622"/>
                    <a:pt x="1007" y="622"/>
                  </a:cubicBezTo>
                  <a:cubicBezTo>
                    <a:pt x="1007" y="622"/>
                    <a:pt x="1007" y="622"/>
                    <a:pt x="1007" y="622"/>
                  </a:cubicBezTo>
                  <a:cubicBezTo>
                    <a:pt x="1008" y="610"/>
                    <a:pt x="1008" y="610"/>
                    <a:pt x="1008" y="610"/>
                  </a:cubicBezTo>
                  <a:cubicBezTo>
                    <a:pt x="1052" y="609"/>
                    <a:pt x="1052" y="609"/>
                    <a:pt x="1052" y="609"/>
                  </a:cubicBezTo>
                  <a:cubicBezTo>
                    <a:pt x="1052" y="609"/>
                    <a:pt x="1052" y="608"/>
                    <a:pt x="1052" y="608"/>
                  </a:cubicBezTo>
                  <a:cubicBezTo>
                    <a:pt x="1008" y="610"/>
                    <a:pt x="1008" y="610"/>
                    <a:pt x="1008" y="610"/>
                  </a:cubicBezTo>
                  <a:cubicBezTo>
                    <a:pt x="1009" y="594"/>
                    <a:pt x="1009" y="594"/>
                    <a:pt x="1009" y="594"/>
                  </a:cubicBezTo>
                  <a:cubicBezTo>
                    <a:pt x="1050" y="576"/>
                    <a:pt x="1050" y="576"/>
                    <a:pt x="1050" y="576"/>
                  </a:cubicBezTo>
                  <a:cubicBezTo>
                    <a:pt x="1066" y="589"/>
                    <a:pt x="1066" y="589"/>
                    <a:pt x="1066" y="589"/>
                  </a:cubicBezTo>
                  <a:cubicBezTo>
                    <a:pt x="1055" y="607"/>
                    <a:pt x="1055" y="607"/>
                    <a:pt x="1055" y="607"/>
                  </a:cubicBezTo>
                  <a:cubicBezTo>
                    <a:pt x="1055" y="607"/>
                    <a:pt x="1055" y="607"/>
                    <a:pt x="1055" y="607"/>
                  </a:cubicBezTo>
                  <a:cubicBezTo>
                    <a:pt x="1066" y="589"/>
                    <a:pt x="1066" y="589"/>
                    <a:pt x="1066" y="589"/>
                  </a:cubicBezTo>
                  <a:cubicBezTo>
                    <a:pt x="1075" y="597"/>
                    <a:pt x="1075" y="597"/>
                    <a:pt x="1075" y="597"/>
                  </a:cubicBezTo>
                  <a:cubicBezTo>
                    <a:pt x="1075" y="597"/>
                    <a:pt x="1075" y="597"/>
                    <a:pt x="1076" y="597"/>
                  </a:cubicBezTo>
                  <a:cubicBezTo>
                    <a:pt x="1066" y="589"/>
                    <a:pt x="1066" y="589"/>
                    <a:pt x="1066" y="589"/>
                  </a:cubicBezTo>
                  <a:cubicBezTo>
                    <a:pt x="1082" y="564"/>
                    <a:pt x="1082" y="564"/>
                    <a:pt x="1082" y="564"/>
                  </a:cubicBezTo>
                  <a:cubicBezTo>
                    <a:pt x="1082" y="564"/>
                    <a:pt x="1082" y="564"/>
                    <a:pt x="1081" y="564"/>
                  </a:cubicBezTo>
                  <a:cubicBezTo>
                    <a:pt x="1066" y="589"/>
                    <a:pt x="1066" y="589"/>
                    <a:pt x="1066" y="589"/>
                  </a:cubicBezTo>
                  <a:cubicBezTo>
                    <a:pt x="1050" y="576"/>
                    <a:pt x="1050" y="576"/>
                    <a:pt x="1050" y="576"/>
                  </a:cubicBezTo>
                  <a:cubicBezTo>
                    <a:pt x="1081" y="563"/>
                    <a:pt x="1081" y="563"/>
                    <a:pt x="1081" y="563"/>
                  </a:cubicBezTo>
                  <a:cubicBezTo>
                    <a:pt x="1081" y="563"/>
                    <a:pt x="1081" y="563"/>
                    <a:pt x="1080" y="563"/>
                  </a:cubicBezTo>
                  <a:cubicBezTo>
                    <a:pt x="1050" y="576"/>
                    <a:pt x="1050" y="576"/>
                    <a:pt x="1050" y="576"/>
                  </a:cubicBezTo>
                  <a:cubicBezTo>
                    <a:pt x="1039" y="567"/>
                    <a:pt x="1039" y="567"/>
                    <a:pt x="1039" y="567"/>
                  </a:cubicBezTo>
                  <a:cubicBezTo>
                    <a:pt x="1039" y="567"/>
                    <a:pt x="1039" y="567"/>
                    <a:pt x="1039" y="567"/>
                  </a:cubicBezTo>
                  <a:cubicBezTo>
                    <a:pt x="1050" y="576"/>
                    <a:pt x="1050" y="576"/>
                    <a:pt x="1050" y="576"/>
                  </a:cubicBezTo>
                  <a:cubicBezTo>
                    <a:pt x="1009" y="593"/>
                    <a:pt x="1009" y="593"/>
                    <a:pt x="1009" y="593"/>
                  </a:cubicBezTo>
                  <a:cubicBezTo>
                    <a:pt x="1011" y="574"/>
                    <a:pt x="1011" y="574"/>
                    <a:pt x="1011" y="574"/>
                  </a:cubicBezTo>
                  <a:cubicBezTo>
                    <a:pt x="1035" y="567"/>
                    <a:pt x="1035" y="567"/>
                    <a:pt x="1035" y="567"/>
                  </a:cubicBezTo>
                  <a:cubicBezTo>
                    <a:pt x="1035" y="566"/>
                    <a:pt x="1035" y="566"/>
                    <a:pt x="1035" y="566"/>
                  </a:cubicBezTo>
                  <a:cubicBezTo>
                    <a:pt x="1011" y="574"/>
                    <a:pt x="1011" y="574"/>
                    <a:pt x="1011" y="574"/>
                  </a:cubicBezTo>
                  <a:cubicBezTo>
                    <a:pt x="1013" y="529"/>
                    <a:pt x="1013" y="529"/>
                    <a:pt x="1013" y="529"/>
                  </a:cubicBezTo>
                  <a:cubicBezTo>
                    <a:pt x="1013" y="529"/>
                    <a:pt x="1013" y="529"/>
                    <a:pt x="1013" y="529"/>
                  </a:cubicBezTo>
                  <a:cubicBezTo>
                    <a:pt x="1013" y="529"/>
                    <a:pt x="1013" y="529"/>
                    <a:pt x="1013" y="529"/>
                  </a:cubicBezTo>
                  <a:moveTo>
                    <a:pt x="1012" y="529"/>
                  </a:moveTo>
                  <a:cubicBezTo>
                    <a:pt x="987" y="578"/>
                    <a:pt x="987" y="578"/>
                    <a:pt x="987" y="578"/>
                  </a:cubicBezTo>
                  <a:cubicBezTo>
                    <a:pt x="987" y="578"/>
                    <a:pt x="987" y="579"/>
                    <a:pt x="987" y="579"/>
                  </a:cubicBezTo>
                  <a:cubicBezTo>
                    <a:pt x="1013" y="529"/>
                    <a:pt x="1013" y="529"/>
                    <a:pt x="1013" y="529"/>
                  </a:cubicBezTo>
                  <a:cubicBezTo>
                    <a:pt x="1013" y="529"/>
                    <a:pt x="1012" y="529"/>
                    <a:pt x="1012" y="529"/>
                  </a:cubicBezTo>
                  <a:moveTo>
                    <a:pt x="1015" y="529"/>
                  </a:moveTo>
                  <a:cubicBezTo>
                    <a:pt x="1014" y="529"/>
                    <a:pt x="1014" y="529"/>
                    <a:pt x="1014" y="529"/>
                  </a:cubicBezTo>
                  <a:cubicBezTo>
                    <a:pt x="1036" y="563"/>
                    <a:pt x="1036" y="563"/>
                    <a:pt x="1036" y="563"/>
                  </a:cubicBezTo>
                  <a:cubicBezTo>
                    <a:pt x="1036" y="563"/>
                    <a:pt x="1036" y="563"/>
                    <a:pt x="1036" y="563"/>
                  </a:cubicBezTo>
                  <a:cubicBezTo>
                    <a:pt x="1015" y="529"/>
                    <a:pt x="1015" y="529"/>
                    <a:pt x="1015" y="529"/>
                  </a:cubicBezTo>
                  <a:moveTo>
                    <a:pt x="692" y="525"/>
                  </a:moveTo>
                  <a:cubicBezTo>
                    <a:pt x="692" y="525"/>
                    <a:pt x="692" y="525"/>
                    <a:pt x="692" y="525"/>
                  </a:cubicBezTo>
                  <a:cubicBezTo>
                    <a:pt x="733" y="545"/>
                    <a:pt x="733" y="545"/>
                    <a:pt x="733" y="545"/>
                  </a:cubicBezTo>
                  <a:cubicBezTo>
                    <a:pt x="733" y="545"/>
                    <a:pt x="733" y="544"/>
                    <a:pt x="733" y="544"/>
                  </a:cubicBezTo>
                  <a:cubicBezTo>
                    <a:pt x="692" y="525"/>
                    <a:pt x="692" y="525"/>
                    <a:pt x="692" y="525"/>
                  </a:cubicBezTo>
                  <a:moveTo>
                    <a:pt x="670" y="488"/>
                  </a:moveTo>
                  <a:cubicBezTo>
                    <a:pt x="605" y="514"/>
                    <a:pt x="605" y="514"/>
                    <a:pt x="605" y="514"/>
                  </a:cubicBezTo>
                  <a:cubicBezTo>
                    <a:pt x="605" y="514"/>
                    <a:pt x="605" y="514"/>
                    <a:pt x="605" y="514"/>
                  </a:cubicBezTo>
                  <a:cubicBezTo>
                    <a:pt x="671" y="488"/>
                    <a:pt x="671" y="488"/>
                    <a:pt x="671" y="488"/>
                  </a:cubicBezTo>
                  <a:cubicBezTo>
                    <a:pt x="670" y="488"/>
                    <a:pt x="670" y="488"/>
                    <a:pt x="670" y="488"/>
                  </a:cubicBezTo>
                  <a:moveTo>
                    <a:pt x="702" y="479"/>
                  </a:moveTo>
                  <a:cubicBezTo>
                    <a:pt x="674" y="486"/>
                    <a:pt x="674" y="486"/>
                    <a:pt x="674" y="486"/>
                  </a:cubicBezTo>
                  <a:cubicBezTo>
                    <a:pt x="674" y="486"/>
                    <a:pt x="674" y="487"/>
                    <a:pt x="674" y="487"/>
                  </a:cubicBezTo>
                  <a:cubicBezTo>
                    <a:pt x="702" y="479"/>
                    <a:pt x="702" y="479"/>
                    <a:pt x="702" y="479"/>
                  </a:cubicBezTo>
                  <a:cubicBezTo>
                    <a:pt x="702" y="479"/>
                    <a:pt x="702" y="479"/>
                    <a:pt x="702" y="479"/>
                  </a:cubicBezTo>
                  <a:moveTo>
                    <a:pt x="495" y="469"/>
                  </a:moveTo>
                  <a:cubicBezTo>
                    <a:pt x="429" y="470"/>
                    <a:pt x="429" y="470"/>
                    <a:pt x="429" y="470"/>
                  </a:cubicBezTo>
                  <a:cubicBezTo>
                    <a:pt x="429" y="470"/>
                    <a:pt x="429" y="470"/>
                    <a:pt x="429" y="470"/>
                  </a:cubicBezTo>
                  <a:cubicBezTo>
                    <a:pt x="495" y="469"/>
                    <a:pt x="495" y="469"/>
                    <a:pt x="495" y="469"/>
                  </a:cubicBezTo>
                  <a:cubicBezTo>
                    <a:pt x="495" y="469"/>
                    <a:pt x="495" y="469"/>
                    <a:pt x="495" y="469"/>
                  </a:cubicBezTo>
                  <a:moveTo>
                    <a:pt x="762" y="461"/>
                  </a:moveTo>
                  <a:cubicBezTo>
                    <a:pt x="753" y="501"/>
                    <a:pt x="753" y="501"/>
                    <a:pt x="753" y="501"/>
                  </a:cubicBezTo>
                  <a:cubicBezTo>
                    <a:pt x="754" y="501"/>
                    <a:pt x="754" y="501"/>
                    <a:pt x="754" y="501"/>
                  </a:cubicBezTo>
                  <a:cubicBezTo>
                    <a:pt x="763" y="461"/>
                    <a:pt x="763" y="461"/>
                    <a:pt x="763" y="461"/>
                  </a:cubicBezTo>
                  <a:cubicBezTo>
                    <a:pt x="763" y="461"/>
                    <a:pt x="763" y="461"/>
                    <a:pt x="762" y="461"/>
                  </a:cubicBezTo>
                  <a:moveTo>
                    <a:pt x="701" y="514"/>
                  </a:moveTo>
                  <a:cubicBezTo>
                    <a:pt x="695" y="508"/>
                    <a:pt x="695" y="508"/>
                    <a:pt x="695" y="508"/>
                  </a:cubicBezTo>
                  <a:cubicBezTo>
                    <a:pt x="699" y="498"/>
                    <a:pt x="699" y="498"/>
                    <a:pt x="699" y="498"/>
                  </a:cubicBezTo>
                  <a:cubicBezTo>
                    <a:pt x="713" y="503"/>
                    <a:pt x="713" y="503"/>
                    <a:pt x="713" y="503"/>
                  </a:cubicBezTo>
                  <a:cubicBezTo>
                    <a:pt x="701" y="514"/>
                    <a:pt x="701" y="514"/>
                    <a:pt x="701" y="514"/>
                  </a:cubicBezTo>
                  <a:moveTo>
                    <a:pt x="761" y="461"/>
                  </a:moveTo>
                  <a:cubicBezTo>
                    <a:pt x="728" y="490"/>
                    <a:pt x="728" y="490"/>
                    <a:pt x="728" y="490"/>
                  </a:cubicBezTo>
                  <a:cubicBezTo>
                    <a:pt x="708" y="479"/>
                    <a:pt x="708" y="479"/>
                    <a:pt x="708" y="479"/>
                  </a:cubicBezTo>
                  <a:cubicBezTo>
                    <a:pt x="708" y="480"/>
                    <a:pt x="708" y="480"/>
                    <a:pt x="708" y="480"/>
                  </a:cubicBezTo>
                  <a:cubicBezTo>
                    <a:pt x="728" y="490"/>
                    <a:pt x="728" y="490"/>
                    <a:pt x="728" y="490"/>
                  </a:cubicBezTo>
                  <a:cubicBezTo>
                    <a:pt x="713" y="503"/>
                    <a:pt x="713" y="503"/>
                    <a:pt x="713" y="503"/>
                  </a:cubicBezTo>
                  <a:cubicBezTo>
                    <a:pt x="699" y="497"/>
                    <a:pt x="699" y="497"/>
                    <a:pt x="699" y="497"/>
                  </a:cubicBezTo>
                  <a:cubicBezTo>
                    <a:pt x="704" y="481"/>
                    <a:pt x="704" y="481"/>
                    <a:pt x="704" y="481"/>
                  </a:cubicBezTo>
                  <a:cubicBezTo>
                    <a:pt x="704" y="481"/>
                    <a:pt x="704" y="481"/>
                    <a:pt x="704" y="481"/>
                  </a:cubicBezTo>
                  <a:cubicBezTo>
                    <a:pt x="698" y="497"/>
                    <a:pt x="698" y="497"/>
                    <a:pt x="698" y="497"/>
                  </a:cubicBezTo>
                  <a:cubicBezTo>
                    <a:pt x="674" y="488"/>
                    <a:pt x="674" y="488"/>
                    <a:pt x="674" y="488"/>
                  </a:cubicBezTo>
                  <a:cubicBezTo>
                    <a:pt x="674" y="488"/>
                    <a:pt x="674" y="488"/>
                    <a:pt x="674" y="488"/>
                  </a:cubicBezTo>
                  <a:cubicBezTo>
                    <a:pt x="698" y="498"/>
                    <a:pt x="698" y="498"/>
                    <a:pt x="698" y="498"/>
                  </a:cubicBezTo>
                  <a:cubicBezTo>
                    <a:pt x="695" y="508"/>
                    <a:pt x="695" y="508"/>
                    <a:pt x="695" y="508"/>
                  </a:cubicBezTo>
                  <a:cubicBezTo>
                    <a:pt x="674" y="488"/>
                    <a:pt x="674" y="488"/>
                    <a:pt x="674" y="488"/>
                  </a:cubicBezTo>
                  <a:cubicBezTo>
                    <a:pt x="674" y="488"/>
                    <a:pt x="674" y="488"/>
                    <a:pt x="674" y="489"/>
                  </a:cubicBezTo>
                  <a:cubicBezTo>
                    <a:pt x="695" y="508"/>
                    <a:pt x="695" y="508"/>
                    <a:pt x="695" y="508"/>
                  </a:cubicBezTo>
                  <a:cubicBezTo>
                    <a:pt x="690" y="521"/>
                    <a:pt x="690" y="521"/>
                    <a:pt x="690" y="521"/>
                  </a:cubicBezTo>
                  <a:cubicBezTo>
                    <a:pt x="690" y="521"/>
                    <a:pt x="690" y="521"/>
                    <a:pt x="691" y="521"/>
                  </a:cubicBezTo>
                  <a:cubicBezTo>
                    <a:pt x="695" y="509"/>
                    <a:pt x="695" y="509"/>
                    <a:pt x="695" y="509"/>
                  </a:cubicBezTo>
                  <a:cubicBezTo>
                    <a:pt x="701" y="514"/>
                    <a:pt x="701" y="514"/>
                    <a:pt x="701" y="514"/>
                  </a:cubicBezTo>
                  <a:cubicBezTo>
                    <a:pt x="691" y="522"/>
                    <a:pt x="691" y="522"/>
                    <a:pt x="691" y="522"/>
                  </a:cubicBezTo>
                  <a:cubicBezTo>
                    <a:pt x="691" y="522"/>
                    <a:pt x="692" y="522"/>
                    <a:pt x="692" y="522"/>
                  </a:cubicBezTo>
                  <a:cubicBezTo>
                    <a:pt x="701" y="514"/>
                    <a:pt x="701" y="514"/>
                    <a:pt x="701" y="514"/>
                  </a:cubicBezTo>
                  <a:cubicBezTo>
                    <a:pt x="733" y="544"/>
                    <a:pt x="733" y="544"/>
                    <a:pt x="733" y="544"/>
                  </a:cubicBezTo>
                  <a:cubicBezTo>
                    <a:pt x="733" y="544"/>
                    <a:pt x="733" y="544"/>
                    <a:pt x="733" y="544"/>
                  </a:cubicBezTo>
                  <a:cubicBezTo>
                    <a:pt x="701" y="514"/>
                    <a:pt x="701" y="514"/>
                    <a:pt x="701" y="514"/>
                  </a:cubicBezTo>
                  <a:cubicBezTo>
                    <a:pt x="713" y="503"/>
                    <a:pt x="713" y="503"/>
                    <a:pt x="713" y="503"/>
                  </a:cubicBezTo>
                  <a:cubicBezTo>
                    <a:pt x="754" y="520"/>
                    <a:pt x="754" y="520"/>
                    <a:pt x="754" y="520"/>
                  </a:cubicBezTo>
                  <a:cubicBezTo>
                    <a:pt x="756" y="540"/>
                    <a:pt x="756" y="540"/>
                    <a:pt x="756" y="540"/>
                  </a:cubicBezTo>
                  <a:cubicBezTo>
                    <a:pt x="736" y="545"/>
                    <a:pt x="736" y="545"/>
                    <a:pt x="736" y="545"/>
                  </a:cubicBezTo>
                  <a:cubicBezTo>
                    <a:pt x="736" y="545"/>
                    <a:pt x="736" y="545"/>
                    <a:pt x="736" y="545"/>
                  </a:cubicBezTo>
                  <a:cubicBezTo>
                    <a:pt x="756" y="541"/>
                    <a:pt x="756" y="541"/>
                    <a:pt x="756" y="541"/>
                  </a:cubicBezTo>
                  <a:cubicBezTo>
                    <a:pt x="758" y="553"/>
                    <a:pt x="758" y="553"/>
                    <a:pt x="758" y="553"/>
                  </a:cubicBezTo>
                  <a:cubicBezTo>
                    <a:pt x="758" y="553"/>
                    <a:pt x="758" y="553"/>
                    <a:pt x="758" y="553"/>
                  </a:cubicBezTo>
                  <a:cubicBezTo>
                    <a:pt x="757" y="540"/>
                    <a:pt x="757" y="540"/>
                    <a:pt x="757" y="540"/>
                  </a:cubicBezTo>
                  <a:cubicBezTo>
                    <a:pt x="786" y="534"/>
                    <a:pt x="786" y="534"/>
                    <a:pt x="786" y="534"/>
                  </a:cubicBezTo>
                  <a:cubicBezTo>
                    <a:pt x="786" y="534"/>
                    <a:pt x="785" y="534"/>
                    <a:pt x="785" y="533"/>
                  </a:cubicBezTo>
                  <a:cubicBezTo>
                    <a:pt x="757" y="540"/>
                    <a:pt x="757" y="540"/>
                    <a:pt x="757" y="540"/>
                  </a:cubicBezTo>
                  <a:cubicBezTo>
                    <a:pt x="755" y="520"/>
                    <a:pt x="755" y="520"/>
                    <a:pt x="755" y="520"/>
                  </a:cubicBezTo>
                  <a:cubicBezTo>
                    <a:pt x="786" y="532"/>
                    <a:pt x="786" y="532"/>
                    <a:pt x="786" y="532"/>
                  </a:cubicBezTo>
                  <a:cubicBezTo>
                    <a:pt x="786" y="532"/>
                    <a:pt x="786" y="532"/>
                    <a:pt x="786" y="532"/>
                  </a:cubicBezTo>
                  <a:cubicBezTo>
                    <a:pt x="755" y="520"/>
                    <a:pt x="755" y="520"/>
                    <a:pt x="755" y="520"/>
                  </a:cubicBezTo>
                  <a:cubicBezTo>
                    <a:pt x="754" y="506"/>
                    <a:pt x="754" y="506"/>
                    <a:pt x="754" y="506"/>
                  </a:cubicBezTo>
                  <a:cubicBezTo>
                    <a:pt x="753" y="506"/>
                    <a:pt x="753" y="506"/>
                    <a:pt x="753" y="506"/>
                  </a:cubicBezTo>
                  <a:cubicBezTo>
                    <a:pt x="754" y="519"/>
                    <a:pt x="754" y="519"/>
                    <a:pt x="754" y="519"/>
                  </a:cubicBezTo>
                  <a:cubicBezTo>
                    <a:pt x="714" y="503"/>
                    <a:pt x="714" y="503"/>
                    <a:pt x="714" y="503"/>
                  </a:cubicBezTo>
                  <a:cubicBezTo>
                    <a:pt x="728" y="490"/>
                    <a:pt x="728" y="490"/>
                    <a:pt x="728" y="490"/>
                  </a:cubicBezTo>
                  <a:cubicBezTo>
                    <a:pt x="751" y="502"/>
                    <a:pt x="751" y="502"/>
                    <a:pt x="751" y="502"/>
                  </a:cubicBezTo>
                  <a:cubicBezTo>
                    <a:pt x="751" y="502"/>
                    <a:pt x="751" y="502"/>
                    <a:pt x="751" y="502"/>
                  </a:cubicBezTo>
                  <a:cubicBezTo>
                    <a:pt x="728" y="490"/>
                    <a:pt x="728" y="490"/>
                    <a:pt x="728" y="490"/>
                  </a:cubicBezTo>
                  <a:cubicBezTo>
                    <a:pt x="762" y="461"/>
                    <a:pt x="762" y="461"/>
                    <a:pt x="762" y="461"/>
                  </a:cubicBezTo>
                  <a:cubicBezTo>
                    <a:pt x="762" y="461"/>
                    <a:pt x="762" y="461"/>
                    <a:pt x="761" y="461"/>
                  </a:cubicBezTo>
                  <a:moveTo>
                    <a:pt x="761" y="460"/>
                  </a:moveTo>
                  <a:cubicBezTo>
                    <a:pt x="708" y="477"/>
                    <a:pt x="708" y="477"/>
                    <a:pt x="708" y="477"/>
                  </a:cubicBezTo>
                  <a:cubicBezTo>
                    <a:pt x="708" y="477"/>
                    <a:pt x="708" y="477"/>
                    <a:pt x="708" y="477"/>
                  </a:cubicBezTo>
                  <a:cubicBezTo>
                    <a:pt x="761" y="460"/>
                    <a:pt x="761" y="460"/>
                    <a:pt x="761" y="460"/>
                  </a:cubicBezTo>
                  <a:cubicBezTo>
                    <a:pt x="761" y="460"/>
                    <a:pt x="761" y="460"/>
                    <a:pt x="761" y="460"/>
                  </a:cubicBezTo>
                  <a:moveTo>
                    <a:pt x="602" y="445"/>
                  </a:moveTo>
                  <a:cubicBezTo>
                    <a:pt x="602" y="445"/>
                    <a:pt x="602" y="445"/>
                    <a:pt x="602" y="445"/>
                  </a:cubicBezTo>
                  <a:cubicBezTo>
                    <a:pt x="602" y="445"/>
                    <a:pt x="602" y="445"/>
                    <a:pt x="602" y="445"/>
                  </a:cubicBezTo>
                  <a:cubicBezTo>
                    <a:pt x="602" y="512"/>
                    <a:pt x="602" y="512"/>
                    <a:pt x="602" y="512"/>
                  </a:cubicBezTo>
                  <a:cubicBezTo>
                    <a:pt x="602" y="512"/>
                    <a:pt x="603" y="512"/>
                    <a:pt x="603" y="512"/>
                  </a:cubicBezTo>
                  <a:cubicBezTo>
                    <a:pt x="603" y="512"/>
                    <a:pt x="603" y="512"/>
                    <a:pt x="603" y="512"/>
                  </a:cubicBezTo>
                  <a:cubicBezTo>
                    <a:pt x="602" y="445"/>
                    <a:pt x="602" y="445"/>
                    <a:pt x="602" y="445"/>
                  </a:cubicBezTo>
                  <a:moveTo>
                    <a:pt x="605" y="443"/>
                  </a:moveTo>
                  <a:cubicBezTo>
                    <a:pt x="605" y="443"/>
                    <a:pt x="605" y="443"/>
                    <a:pt x="605" y="444"/>
                  </a:cubicBezTo>
                  <a:cubicBezTo>
                    <a:pt x="671" y="486"/>
                    <a:pt x="671" y="486"/>
                    <a:pt x="671" y="486"/>
                  </a:cubicBezTo>
                  <a:cubicBezTo>
                    <a:pt x="671" y="486"/>
                    <a:pt x="671" y="486"/>
                    <a:pt x="671" y="486"/>
                  </a:cubicBezTo>
                  <a:cubicBezTo>
                    <a:pt x="605" y="443"/>
                    <a:pt x="605" y="443"/>
                    <a:pt x="605" y="443"/>
                  </a:cubicBezTo>
                  <a:moveTo>
                    <a:pt x="374" y="427"/>
                  </a:moveTo>
                  <a:cubicBezTo>
                    <a:pt x="374" y="427"/>
                    <a:pt x="373" y="427"/>
                    <a:pt x="373" y="427"/>
                  </a:cubicBezTo>
                  <a:cubicBezTo>
                    <a:pt x="424" y="468"/>
                    <a:pt x="424" y="468"/>
                    <a:pt x="424" y="468"/>
                  </a:cubicBezTo>
                  <a:cubicBezTo>
                    <a:pt x="424" y="468"/>
                    <a:pt x="424" y="468"/>
                    <a:pt x="424" y="468"/>
                  </a:cubicBezTo>
                  <a:cubicBezTo>
                    <a:pt x="374" y="427"/>
                    <a:pt x="374" y="427"/>
                    <a:pt x="374" y="427"/>
                  </a:cubicBezTo>
                  <a:moveTo>
                    <a:pt x="487" y="412"/>
                  </a:moveTo>
                  <a:cubicBezTo>
                    <a:pt x="486" y="412"/>
                    <a:pt x="486" y="412"/>
                    <a:pt x="486" y="412"/>
                  </a:cubicBezTo>
                  <a:cubicBezTo>
                    <a:pt x="497" y="466"/>
                    <a:pt x="497" y="466"/>
                    <a:pt x="497" y="466"/>
                  </a:cubicBezTo>
                  <a:cubicBezTo>
                    <a:pt x="497" y="466"/>
                    <a:pt x="497" y="466"/>
                    <a:pt x="497" y="466"/>
                  </a:cubicBezTo>
                  <a:cubicBezTo>
                    <a:pt x="497" y="466"/>
                    <a:pt x="497" y="466"/>
                    <a:pt x="497" y="466"/>
                  </a:cubicBezTo>
                  <a:cubicBezTo>
                    <a:pt x="487" y="412"/>
                    <a:pt x="487" y="412"/>
                    <a:pt x="487" y="412"/>
                  </a:cubicBezTo>
                  <a:moveTo>
                    <a:pt x="617" y="400"/>
                  </a:moveTo>
                  <a:cubicBezTo>
                    <a:pt x="603" y="438"/>
                    <a:pt x="603" y="438"/>
                    <a:pt x="603" y="438"/>
                  </a:cubicBezTo>
                  <a:cubicBezTo>
                    <a:pt x="603" y="438"/>
                    <a:pt x="603" y="438"/>
                    <a:pt x="604" y="438"/>
                  </a:cubicBezTo>
                  <a:cubicBezTo>
                    <a:pt x="617" y="400"/>
                    <a:pt x="617" y="400"/>
                    <a:pt x="617" y="400"/>
                  </a:cubicBezTo>
                  <a:cubicBezTo>
                    <a:pt x="617" y="400"/>
                    <a:pt x="617" y="400"/>
                    <a:pt x="617" y="400"/>
                  </a:cubicBezTo>
                  <a:moveTo>
                    <a:pt x="619" y="400"/>
                  </a:moveTo>
                  <a:cubicBezTo>
                    <a:pt x="619" y="400"/>
                    <a:pt x="619" y="400"/>
                    <a:pt x="619" y="400"/>
                  </a:cubicBezTo>
                  <a:cubicBezTo>
                    <a:pt x="619" y="400"/>
                    <a:pt x="619" y="400"/>
                    <a:pt x="619" y="400"/>
                  </a:cubicBezTo>
                  <a:cubicBezTo>
                    <a:pt x="656" y="460"/>
                    <a:pt x="656" y="460"/>
                    <a:pt x="656" y="460"/>
                  </a:cubicBezTo>
                  <a:cubicBezTo>
                    <a:pt x="606" y="442"/>
                    <a:pt x="606" y="442"/>
                    <a:pt x="606" y="442"/>
                  </a:cubicBezTo>
                  <a:cubicBezTo>
                    <a:pt x="605" y="443"/>
                    <a:pt x="605" y="443"/>
                    <a:pt x="605" y="443"/>
                  </a:cubicBezTo>
                  <a:cubicBezTo>
                    <a:pt x="656" y="461"/>
                    <a:pt x="656" y="461"/>
                    <a:pt x="656" y="461"/>
                  </a:cubicBezTo>
                  <a:cubicBezTo>
                    <a:pt x="671" y="486"/>
                    <a:pt x="671" y="486"/>
                    <a:pt x="671" y="486"/>
                  </a:cubicBezTo>
                  <a:cubicBezTo>
                    <a:pt x="671" y="485"/>
                    <a:pt x="671" y="485"/>
                    <a:pt x="671" y="485"/>
                  </a:cubicBezTo>
                  <a:cubicBezTo>
                    <a:pt x="671" y="485"/>
                    <a:pt x="671" y="485"/>
                    <a:pt x="671" y="485"/>
                  </a:cubicBezTo>
                  <a:cubicBezTo>
                    <a:pt x="657" y="461"/>
                    <a:pt x="657" y="461"/>
                    <a:pt x="657" y="461"/>
                  </a:cubicBezTo>
                  <a:cubicBezTo>
                    <a:pt x="702" y="477"/>
                    <a:pt x="702" y="477"/>
                    <a:pt x="702" y="477"/>
                  </a:cubicBezTo>
                  <a:cubicBezTo>
                    <a:pt x="702" y="477"/>
                    <a:pt x="702" y="477"/>
                    <a:pt x="702" y="477"/>
                  </a:cubicBezTo>
                  <a:cubicBezTo>
                    <a:pt x="656" y="460"/>
                    <a:pt x="656" y="460"/>
                    <a:pt x="656" y="460"/>
                  </a:cubicBezTo>
                  <a:cubicBezTo>
                    <a:pt x="619" y="400"/>
                    <a:pt x="619" y="400"/>
                    <a:pt x="619" y="400"/>
                  </a:cubicBezTo>
                  <a:moveTo>
                    <a:pt x="405" y="396"/>
                  </a:moveTo>
                  <a:cubicBezTo>
                    <a:pt x="405" y="396"/>
                    <a:pt x="405" y="396"/>
                    <a:pt x="405" y="396"/>
                  </a:cubicBezTo>
                  <a:cubicBezTo>
                    <a:pt x="412" y="420"/>
                    <a:pt x="412" y="420"/>
                    <a:pt x="412" y="420"/>
                  </a:cubicBezTo>
                  <a:cubicBezTo>
                    <a:pt x="374" y="425"/>
                    <a:pt x="374" y="425"/>
                    <a:pt x="374" y="425"/>
                  </a:cubicBezTo>
                  <a:cubicBezTo>
                    <a:pt x="374" y="426"/>
                    <a:pt x="374" y="426"/>
                    <a:pt x="374" y="426"/>
                  </a:cubicBezTo>
                  <a:cubicBezTo>
                    <a:pt x="374" y="426"/>
                    <a:pt x="374" y="426"/>
                    <a:pt x="374" y="426"/>
                  </a:cubicBezTo>
                  <a:cubicBezTo>
                    <a:pt x="412" y="420"/>
                    <a:pt x="412" y="420"/>
                    <a:pt x="412" y="420"/>
                  </a:cubicBezTo>
                  <a:cubicBezTo>
                    <a:pt x="418" y="441"/>
                    <a:pt x="418" y="441"/>
                    <a:pt x="418" y="441"/>
                  </a:cubicBezTo>
                  <a:cubicBezTo>
                    <a:pt x="374" y="426"/>
                    <a:pt x="374" y="426"/>
                    <a:pt x="374" y="426"/>
                  </a:cubicBezTo>
                  <a:cubicBezTo>
                    <a:pt x="374" y="427"/>
                    <a:pt x="374" y="427"/>
                    <a:pt x="374" y="427"/>
                  </a:cubicBezTo>
                  <a:cubicBezTo>
                    <a:pt x="418" y="442"/>
                    <a:pt x="418" y="442"/>
                    <a:pt x="418" y="442"/>
                  </a:cubicBezTo>
                  <a:cubicBezTo>
                    <a:pt x="426" y="467"/>
                    <a:pt x="426" y="467"/>
                    <a:pt x="426" y="467"/>
                  </a:cubicBezTo>
                  <a:cubicBezTo>
                    <a:pt x="426" y="467"/>
                    <a:pt x="426" y="467"/>
                    <a:pt x="426" y="467"/>
                  </a:cubicBezTo>
                  <a:cubicBezTo>
                    <a:pt x="419" y="442"/>
                    <a:pt x="419" y="442"/>
                    <a:pt x="419" y="442"/>
                  </a:cubicBezTo>
                  <a:cubicBezTo>
                    <a:pt x="445" y="451"/>
                    <a:pt x="445" y="451"/>
                    <a:pt x="445" y="451"/>
                  </a:cubicBezTo>
                  <a:cubicBezTo>
                    <a:pt x="428" y="468"/>
                    <a:pt x="428" y="468"/>
                    <a:pt x="428" y="468"/>
                  </a:cubicBezTo>
                  <a:cubicBezTo>
                    <a:pt x="428" y="468"/>
                    <a:pt x="428" y="468"/>
                    <a:pt x="429" y="468"/>
                  </a:cubicBezTo>
                  <a:cubicBezTo>
                    <a:pt x="445" y="451"/>
                    <a:pt x="445" y="451"/>
                    <a:pt x="445" y="451"/>
                  </a:cubicBezTo>
                  <a:cubicBezTo>
                    <a:pt x="495" y="468"/>
                    <a:pt x="495" y="468"/>
                    <a:pt x="495" y="468"/>
                  </a:cubicBezTo>
                  <a:cubicBezTo>
                    <a:pt x="495" y="468"/>
                    <a:pt x="495" y="468"/>
                    <a:pt x="495" y="468"/>
                  </a:cubicBezTo>
                  <a:cubicBezTo>
                    <a:pt x="445" y="451"/>
                    <a:pt x="445" y="451"/>
                    <a:pt x="445" y="451"/>
                  </a:cubicBezTo>
                  <a:cubicBezTo>
                    <a:pt x="484" y="412"/>
                    <a:pt x="484" y="412"/>
                    <a:pt x="484" y="412"/>
                  </a:cubicBezTo>
                  <a:cubicBezTo>
                    <a:pt x="484" y="411"/>
                    <a:pt x="484" y="411"/>
                    <a:pt x="484" y="411"/>
                  </a:cubicBezTo>
                  <a:cubicBezTo>
                    <a:pt x="445" y="451"/>
                    <a:pt x="445" y="451"/>
                    <a:pt x="445" y="451"/>
                  </a:cubicBezTo>
                  <a:cubicBezTo>
                    <a:pt x="418" y="442"/>
                    <a:pt x="418" y="442"/>
                    <a:pt x="418" y="442"/>
                  </a:cubicBezTo>
                  <a:cubicBezTo>
                    <a:pt x="412" y="420"/>
                    <a:pt x="412" y="420"/>
                    <a:pt x="412" y="420"/>
                  </a:cubicBezTo>
                  <a:cubicBezTo>
                    <a:pt x="483" y="410"/>
                    <a:pt x="483" y="410"/>
                    <a:pt x="483" y="410"/>
                  </a:cubicBezTo>
                  <a:cubicBezTo>
                    <a:pt x="483" y="410"/>
                    <a:pt x="483" y="410"/>
                    <a:pt x="483" y="410"/>
                  </a:cubicBezTo>
                  <a:cubicBezTo>
                    <a:pt x="412" y="420"/>
                    <a:pt x="412" y="420"/>
                    <a:pt x="412" y="420"/>
                  </a:cubicBezTo>
                  <a:cubicBezTo>
                    <a:pt x="405" y="396"/>
                    <a:pt x="405" y="396"/>
                    <a:pt x="405" y="396"/>
                  </a:cubicBezTo>
                  <a:moveTo>
                    <a:pt x="401" y="395"/>
                  </a:moveTo>
                  <a:cubicBezTo>
                    <a:pt x="373" y="424"/>
                    <a:pt x="373" y="424"/>
                    <a:pt x="373" y="424"/>
                  </a:cubicBezTo>
                  <a:cubicBezTo>
                    <a:pt x="373" y="424"/>
                    <a:pt x="373" y="425"/>
                    <a:pt x="373" y="425"/>
                  </a:cubicBezTo>
                  <a:cubicBezTo>
                    <a:pt x="402" y="395"/>
                    <a:pt x="402" y="395"/>
                    <a:pt x="402" y="395"/>
                  </a:cubicBezTo>
                  <a:cubicBezTo>
                    <a:pt x="402" y="395"/>
                    <a:pt x="401" y="395"/>
                    <a:pt x="401" y="395"/>
                  </a:cubicBezTo>
                  <a:moveTo>
                    <a:pt x="552" y="382"/>
                  </a:moveTo>
                  <a:cubicBezTo>
                    <a:pt x="552" y="382"/>
                    <a:pt x="552" y="382"/>
                    <a:pt x="552" y="382"/>
                  </a:cubicBezTo>
                  <a:cubicBezTo>
                    <a:pt x="569" y="402"/>
                    <a:pt x="569" y="402"/>
                    <a:pt x="569" y="402"/>
                  </a:cubicBezTo>
                  <a:cubicBezTo>
                    <a:pt x="535" y="405"/>
                    <a:pt x="535" y="405"/>
                    <a:pt x="535" y="405"/>
                  </a:cubicBezTo>
                  <a:cubicBezTo>
                    <a:pt x="549" y="382"/>
                    <a:pt x="549" y="382"/>
                    <a:pt x="549" y="382"/>
                  </a:cubicBezTo>
                  <a:cubicBezTo>
                    <a:pt x="549" y="382"/>
                    <a:pt x="549" y="382"/>
                    <a:pt x="549" y="382"/>
                  </a:cubicBezTo>
                  <a:cubicBezTo>
                    <a:pt x="535" y="405"/>
                    <a:pt x="535" y="405"/>
                    <a:pt x="535" y="405"/>
                  </a:cubicBezTo>
                  <a:cubicBezTo>
                    <a:pt x="489" y="409"/>
                    <a:pt x="489" y="409"/>
                    <a:pt x="489" y="409"/>
                  </a:cubicBezTo>
                  <a:cubicBezTo>
                    <a:pt x="489" y="409"/>
                    <a:pt x="489" y="409"/>
                    <a:pt x="489" y="409"/>
                  </a:cubicBezTo>
                  <a:cubicBezTo>
                    <a:pt x="535" y="405"/>
                    <a:pt x="535" y="405"/>
                    <a:pt x="535" y="405"/>
                  </a:cubicBezTo>
                  <a:cubicBezTo>
                    <a:pt x="498" y="466"/>
                    <a:pt x="498" y="466"/>
                    <a:pt x="498" y="466"/>
                  </a:cubicBezTo>
                  <a:cubicBezTo>
                    <a:pt x="499" y="466"/>
                    <a:pt x="499" y="467"/>
                    <a:pt x="499" y="467"/>
                  </a:cubicBezTo>
                  <a:cubicBezTo>
                    <a:pt x="535" y="405"/>
                    <a:pt x="535" y="405"/>
                    <a:pt x="535" y="405"/>
                  </a:cubicBezTo>
                  <a:cubicBezTo>
                    <a:pt x="569" y="402"/>
                    <a:pt x="569" y="402"/>
                    <a:pt x="569" y="402"/>
                  </a:cubicBezTo>
                  <a:cubicBezTo>
                    <a:pt x="600" y="439"/>
                    <a:pt x="600" y="439"/>
                    <a:pt x="600" y="439"/>
                  </a:cubicBezTo>
                  <a:cubicBezTo>
                    <a:pt x="600" y="439"/>
                    <a:pt x="600" y="439"/>
                    <a:pt x="600" y="439"/>
                  </a:cubicBezTo>
                  <a:cubicBezTo>
                    <a:pt x="569" y="402"/>
                    <a:pt x="569" y="402"/>
                    <a:pt x="569" y="402"/>
                  </a:cubicBezTo>
                  <a:cubicBezTo>
                    <a:pt x="616" y="398"/>
                    <a:pt x="616" y="398"/>
                    <a:pt x="616" y="398"/>
                  </a:cubicBezTo>
                  <a:cubicBezTo>
                    <a:pt x="616" y="398"/>
                    <a:pt x="616" y="398"/>
                    <a:pt x="616" y="398"/>
                  </a:cubicBezTo>
                  <a:cubicBezTo>
                    <a:pt x="569" y="402"/>
                    <a:pt x="569" y="402"/>
                    <a:pt x="569" y="402"/>
                  </a:cubicBezTo>
                  <a:cubicBezTo>
                    <a:pt x="552" y="382"/>
                    <a:pt x="552" y="382"/>
                    <a:pt x="552" y="382"/>
                  </a:cubicBezTo>
                  <a:moveTo>
                    <a:pt x="548" y="381"/>
                  </a:moveTo>
                  <a:cubicBezTo>
                    <a:pt x="488" y="408"/>
                    <a:pt x="488" y="408"/>
                    <a:pt x="488" y="408"/>
                  </a:cubicBezTo>
                  <a:cubicBezTo>
                    <a:pt x="488" y="408"/>
                    <a:pt x="488" y="408"/>
                    <a:pt x="488" y="408"/>
                  </a:cubicBezTo>
                  <a:cubicBezTo>
                    <a:pt x="548" y="381"/>
                    <a:pt x="548" y="381"/>
                    <a:pt x="548" y="381"/>
                  </a:cubicBezTo>
                  <a:cubicBezTo>
                    <a:pt x="548" y="381"/>
                    <a:pt x="548" y="381"/>
                    <a:pt x="548" y="381"/>
                  </a:cubicBezTo>
                  <a:moveTo>
                    <a:pt x="553" y="380"/>
                  </a:moveTo>
                  <a:cubicBezTo>
                    <a:pt x="553" y="380"/>
                    <a:pt x="553" y="381"/>
                    <a:pt x="553" y="381"/>
                  </a:cubicBezTo>
                  <a:cubicBezTo>
                    <a:pt x="616" y="398"/>
                    <a:pt x="616" y="398"/>
                    <a:pt x="616" y="398"/>
                  </a:cubicBezTo>
                  <a:cubicBezTo>
                    <a:pt x="616" y="398"/>
                    <a:pt x="616" y="397"/>
                    <a:pt x="616" y="397"/>
                  </a:cubicBezTo>
                  <a:cubicBezTo>
                    <a:pt x="553" y="380"/>
                    <a:pt x="553" y="380"/>
                    <a:pt x="553" y="380"/>
                  </a:cubicBezTo>
                  <a:moveTo>
                    <a:pt x="432" y="327"/>
                  </a:moveTo>
                  <a:cubicBezTo>
                    <a:pt x="405" y="389"/>
                    <a:pt x="405" y="389"/>
                    <a:pt x="405" y="389"/>
                  </a:cubicBezTo>
                  <a:cubicBezTo>
                    <a:pt x="405" y="389"/>
                    <a:pt x="405" y="389"/>
                    <a:pt x="405" y="389"/>
                  </a:cubicBezTo>
                  <a:cubicBezTo>
                    <a:pt x="432" y="328"/>
                    <a:pt x="432" y="328"/>
                    <a:pt x="432" y="328"/>
                  </a:cubicBezTo>
                  <a:cubicBezTo>
                    <a:pt x="432" y="328"/>
                    <a:pt x="432" y="327"/>
                    <a:pt x="432" y="327"/>
                  </a:cubicBezTo>
                  <a:moveTo>
                    <a:pt x="359" y="324"/>
                  </a:moveTo>
                  <a:cubicBezTo>
                    <a:pt x="359" y="324"/>
                    <a:pt x="359" y="324"/>
                    <a:pt x="359" y="324"/>
                  </a:cubicBezTo>
                  <a:cubicBezTo>
                    <a:pt x="402" y="390"/>
                    <a:pt x="402" y="390"/>
                    <a:pt x="402" y="390"/>
                  </a:cubicBezTo>
                  <a:cubicBezTo>
                    <a:pt x="402" y="390"/>
                    <a:pt x="402" y="390"/>
                    <a:pt x="402" y="389"/>
                  </a:cubicBezTo>
                  <a:cubicBezTo>
                    <a:pt x="359" y="324"/>
                    <a:pt x="359" y="324"/>
                    <a:pt x="359" y="324"/>
                  </a:cubicBezTo>
                  <a:moveTo>
                    <a:pt x="360" y="322"/>
                  </a:moveTo>
                  <a:cubicBezTo>
                    <a:pt x="360" y="322"/>
                    <a:pt x="360" y="323"/>
                    <a:pt x="360" y="323"/>
                  </a:cubicBezTo>
                  <a:cubicBezTo>
                    <a:pt x="431" y="325"/>
                    <a:pt x="431" y="325"/>
                    <a:pt x="431" y="325"/>
                  </a:cubicBezTo>
                  <a:cubicBezTo>
                    <a:pt x="431" y="325"/>
                    <a:pt x="431" y="325"/>
                    <a:pt x="431" y="325"/>
                  </a:cubicBezTo>
                  <a:cubicBezTo>
                    <a:pt x="360" y="322"/>
                    <a:pt x="360" y="322"/>
                    <a:pt x="360" y="322"/>
                  </a:cubicBezTo>
                  <a:moveTo>
                    <a:pt x="327" y="320"/>
                  </a:moveTo>
                  <a:cubicBezTo>
                    <a:pt x="327" y="320"/>
                    <a:pt x="327" y="320"/>
                    <a:pt x="327" y="320"/>
                  </a:cubicBezTo>
                  <a:cubicBezTo>
                    <a:pt x="362" y="353"/>
                    <a:pt x="362" y="353"/>
                    <a:pt x="362" y="353"/>
                  </a:cubicBezTo>
                  <a:cubicBezTo>
                    <a:pt x="372" y="424"/>
                    <a:pt x="372" y="424"/>
                    <a:pt x="372" y="424"/>
                  </a:cubicBezTo>
                  <a:cubicBezTo>
                    <a:pt x="372" y="424"/>
                    <a:pt x="372" y="424"/>
                    <a:pt x="372" y="424"/>
                  </a:cubicBezTo>
                  <a:cubicBezTo>
                    <a:pt x="372" y="424"/>
                    <a:pt x="372" y="424"/>
                    <a:pt x="372" y="424"/>
                  </a:cubicBezTo>
                  <a:cubicBezTo>
                    <a:pt x="363" y="354"/>
                    <a:pt x="363" y="354"/>
                    <a:pt x="363" y="354"/>
                  </a:cubicBezTo>
                  <a:cubicBezTo>
                    <a:pt x="401" y="390"/>
                    <a:pt x="401" y="390"/>
                    <a:pt x="401" y="390"/>
                  </a:cubicBezTo>
                  <a:cubicBezTo>
                    <a:pt x="401" y="390"/>
                    <a:pt x="401" y="390"/>
                    <a:pt x="401" y="390"/>
                  </a:cubicBezTo>
                  <a:cubicBezTo>
                    <a:pt x="363" y="353"/>
                    <a:pt x="363" y="353"/>
                    <a:pt x="363" y="353"/>
                  </a:cubicBezTo>
                  <a:cubicBezTo>
                    <a:pt x="359" y="324"/>
                    <a:pt x="359" y="324"/>
                    <a:pt x="359" y="324"/>
                  </a:cubicBezTo>
                  <a:cubicBezTo>
                    <a:pt x="359" y="324"/>
                    <a:pt x="359" y="324"/>
                    <a:pt x="359" y="324"/>
                  </a:cubicBezTo>
                  <a:cubicBezTo>
                    <a:pt x="359" y="324"/>
                    <a:pt x="358" y="324"/>
                    <a:pt x="358" y="324"/>
                  </a:cubicBezTo>
                  <a:cubicBezTo>
                    <a:pt x="362" y="353"/>
                    <a:pt x="362" y="353"/>
                    <a:pt x="362" y="353"/>
                  </a:cubicBezTo>
                  <a:cubicBezTo>
                    <a:pt x="327" y="320"/>
                    <a:pt x="327" y="320"/>
                    <a:pt x="327" y="320"/>
                  </a:cubicBezTo>
                  <a:moveTo>
                    <a:pt x="328" y="318"/>
                  </a:moveTo>
                  <a:cubicBezTo>
                    <a:pt x="328" y="318"/>
                    <a:pt x="328" y="318"/>
                    <a:pt x="328" y="318"/>
                  </a:cubicBezTo>
                  <a:cubicBezTo>
                    <a:pt x="356" y="322"/>
                    <a:pt x="356" y="322"/>
                    <a:pt x="356" y="322"/>
                  </a:cubicBezTo>
                  <a:cubicBezTo>
                    <a:pt x="356" y="322"/>
                    <a:pt x="356" y="322"/>
                    <a:pt x="356" y="322"/>
                  </a:cubicBezTo>
                  <a:cubicBezTo>
                    <a:pt x="328" y="318"/>
                    <a:pt x="328" y="318"/>
                    <a:pt x="328" y="318"/>
                  </a:cubicBezTo>
                  <a:moveTo>
                    <a:pt x="266" y="311"/>
                  </a:moveTo>
                  <a:cubicBezTo>
                    <a:pt x="266" y="311"/>
                    <a:pt x="266" y="311"/>
                    <a:pt x="266" y="311"/>
                  </a:cubicBezTo>
                  <a:cubicBezTo>
                    <a:pt x="321" y="317"/>
                    <a:pt x="321" y="317"/>
                    <a:pt x="321" y="317"/>
                  </a:cubicBezTo>
                  <a:cubicBezTo>
                    <a:pt x="321" y="317"/>
                    <a:pt x="321" y="317"/>
                    <a:pt x="321" y="317"/>
                  </a:cubicBezTo>
                  <a:cubicBezTo>
                    <a:pt x="266" y="311"/>
                    <a:pt x="266" y="311"/>
                    <a:pt x="266" y="311"/>
                  </a:cubicBezTo>
                  <a:moveTo>
                    <a:pt x="289" y="277"/>
                  </a:moveTo>
                  <a:cubicBezTo>
                    <a:pt x="265" y="309"/>
                    <a:pt x="265" y="309"/>
                    <a:pt x="265" y="309"/>
                  </a:cubicBezTo>
                  <a:cubicBezTo>
                    <a:pt x="265" y="309"/>
                    <a:pt x="265" y="309"/>
                    <a:pt x="265" y="309"/>
                  </a:cubicBezTo>
                  <a:cubicBezTo>
                    <a:pt x="289" y="277"/>
                    <a:pt x="289" y="277"/>
                    <a:pt x="289" y="277"/>
                  </a:cubicBezTo>
                  <a:cubicBezTo>
                    <a:pt x="289" y="277"/>
                    <a:pt x="289" y="277"/>
                    <a:pt x="289" y="277"/>
                  </a:cubicBezTo>
                  <a:moveTo>
                    <a:pt x="326" y="245"/>
                  </a:moveTo>
                  <a:cubicBezTo>
                    <a:pt x="326" y="245"/>
                    <a:pt x="326" y="245"/>
                    <a:pt x="326" y="245"/>
                  </a:cubicBezTo>
                  <a:cubicBezTo>
                    <a:pt x="356" y="280"/>
                    <a:pt x="356" y="280"/>
                    <a:pt x="356" y="280"/>
                  </a:cubicBezTo>
                  <a:cubicBezTo>
                    <a:pt x="356" y="280"/>
                    <a:pt x="356" y="280"/>
                    <a:pt x="356" y="279"/>
                  </a:cubicBezTo>
                  <a:cubicBezTo>
                    <a:pt x="326" y="245"/>
                    <a:pt x="326" y="245"/>
                    <a:pt x="326" y="245"/>
                  </a:cubicBezTo>
                  <a:moveTo>
                    <a:pt x="339" y="302"/>
                  </a:moveTo>
                  <a:cubicBezTo>
                    <a:pt x="328" y="291"/>
                    <a:pt x="328" y="291"/>
                    <a:pt x="328" y="291"/>
                  </a:cubicBezTo>
                  <a:cubicBezTo>
                    <a:pt x="343" y="286"/>
                    <a:pt x="343" y="286"/>
                    <a:pt x="343" y="286"/>
                  </a:cubicBezTo>
                  <a:cubicBezTo>
                    <a:pt x="346" y="294"/>
                    <a:pt x="346" y="294"/>
                    <a:pt x="346" y="294"/>
                  </a:cubicBezTo>
                  <a:cubicBezTo>
                    <a:pt x="339" y="302"/>
                    <a:pt x="339" y="302"/>
                    <a:pt x="339" y="302"/>
                  </a:cubicBezTo>
                  <a:moveTo>
                    <a:pt x="306" y="228"/>
                  </a:moveTo>
                  <a:cubicBezTo>
                    <a:pt x="303" y="239"/>
                    <a:pt x="303" y="239"/>
                    <a:pt x="303" y="239"/>
                  </a:cubicBezTo>
                  <a:cubicBezTo>
                    <a:pt x="274" y="234"/>
                    <a:pt x="274" y="234"/>
                    <a:pt x="274" y="234"/>
                  </a:cubicBezTo>
                  <a:cubicBezTo>
                    <a:pt x="274" y="234"/>
                    <a:pt x="274" y="234"/>
                    <a:pt x="274" y="234"/>
                  </a:cubicBezTo>
                  <a:cubicBezTo>
                    <a:pt x="302" y="240"/>
                    <a:pt x="302" y="240"/>
                    <a:pt x="302" y="240"/>
                  </a:cubicBezTo>
                  <a:cubicBezTo>
                    <a:pt x="296" y="259"/>
                    <a:pt x="296" y="259"/>
                    <a:pt x="296" y="259"/>
                  </a:cubicBezTo>
                  <a:cubicBezTo>
                    <a:pt x="273" y="235"/>
                    <a:pt x="273" y="235"/>
                    <a:pt x="273" y="235"/>
                  </a:cubicBezTo>
                  <a:cubicBezTo>
                    <a:pt x="273" y="235"/>
                    <a:pt x="273" y="235"/>
                    <a:pt x="273" y="236"/>
                  </a:cubicBezTo>
                  <a:cubicBezTo>
                    <a:pt x="296" y="259"/>
                    <a:pt x="296" y="259"/>
                    <a:pt x="296" y="259"/>
                  </a:cubicBezTo>
                  <a:cubicBezTo>
                    <a:pt x="292" y="272"/>
                    <a:pt x="292" y="272"/>
                    <a:pt x="292" y="272"/>
                  </a:cubicBezTo>
                  <a:cubicBezTo>
                    <a:pt x="292" y="272"/>
                    <a:pt x="292" y="272"/>
                    <a:pt x="292" y="272"/>
                  </a:cubicBezTo>
                  <a:cubicBezTo>
                    <a:pt x="296" y="260"/>
                    <a:pt x="296" y="260"/>
                    <a:pt x="296" y="260"/>
                  </a:cubicBezTo>
                  <a:cubicBezTo>
                    <a:pt x="327" y="291"/>
                    <a:pt x="327" y="291"/>
                    <a:pt x="327" y="291"/>
                  </a:cubicBezTo>
                  <a:cubicBezTo>
                    <a:pt x="309" y="297"/>
                    <a:pt x="309" y="297"/>
                    <a:pt x="309" y="297"/>
                  </a:cubicBezTo>
                  <a:cubicBezTo>
                    <a:pt x="293" y="277"/>
                    <a:pt x="293" y="277"/>
                    <a:pt x="293" y="277"/>
                  </a:cubicBezTo>
                  <a:cubicBezTo>
                    <a:pt x="293" y="277"/>
                    <a:pt x="293" y="277"/>
                    <a:pt x="292" y="277"/>
                  </a:cubicBezTo>
                  <a:cubicBezTo>
                    <a:pt x="308" y="297"/>
                    <a:pt x="308" y="297"/>
                    <a:pt x="308" y="297"/>
                  </a:cubicBezTo>
                  <a:cubicBezTo>
                    <a:pt x="266" y="310"/>
                    <a:pt x="266" y="310"/>
                    <a:pt x="266" y="310"/>
                  </a:cubicBezTo>
                  <a:cubicBezTo>
                    <a:pt x="266" y="310"/>
                    <a:pt x="266" y="310"/>
                    <a:pt x="266" y="310"/>
                  </a:cubicBezTo>
                  <a:cubicBezTo>
                    <a:pt x="308" y="297"/>
                    <a:pt x="308" y="297"/>
                    <a:pt x="308" y="297"/>
                  </a:cubicBezTo>
                  <a:cubicBezTo>
                    <a:pt x="322" y="315"/>
                    <a:pt x="322" y="315"/>
                    <a:pt x="322" y="315"/>
                  </a:cubicBezTo>
                  <a:cubicBezTo>
                    <a:pt x="322" y="315"/>
                    <a:pt x="323" y="315"/>
                    <a:pt x="323" y="315"/>
                  </a:cubicBezTo>
                  <a:cubicBezTo>
                    <a:pt x="309" y="297"/>
                    <a:pt x="309" y="297"/>
                    <a:pt x="309" y="297"/>
                  </a:cubicBezTo>
                  <a:cubicBezTo>
                    <a:pt x="327" y="291"/>
                    <a:pt x="327" y="291"/>
                    <a:pt x="327" y="291"/>
                  </a:cubicBezTo>
                  <a:cubicBezTo>
                    <a:pt x="338" y="302"/>
                    <a:pt x="338" y="302"/>
                    <a:pt x="338" y="302"/>
                  </a:cubicBezTo>
                  <a:cubicBezTo>
                    <a:pt x="327" y="315"/>
                    <a:pt x="327" y="315"/>
                    <a:pt x="327" y="315"/>
                  </a:cubicBezTo>
                  <a:cubicBezTo>
                    <a:pt x="327" y="315"/>
                    <a:pt x="327" y="315"/>
                    <a:pt x="327" y="315"/>
                  </a:cubicBezTo>
                  <a:cubicBezTo>
                    <a:pt x="339" y="303"/>
                    <a:pt x="339" y="303"/>
                    <a:pt x="339" y="303"/>
                  </a:cubicBezTo>
                  <a:cubicBezTo>
                    <a:pt x="357" y="321"/>
                    <a:pt x="357" y="321"/>
                    <a:pt x="357" y="321"/>
                  </a:cubicBezTo>
                  <a:cubicBezTo>
                    <a:pt x="357" y="321"/>
                    <a:pt x="357" y="321"/>
                    <a:pt x="357" y="321"/>
                  </a:cubicBezTo>
                  <a:cubicBezTo>
                    <a:pt x="339" y="302"/>
                    <a:pt x="339" y="302"/>
                    <a:pt x="339" y="302"/>
                  </a:cubicBezTo>
                  <a:cubicBezTo>
                    <a:pt x="346" y="294"/>
                    <a:pt x="346" y="294"/>
                    <a:pt x="346" y="294"/>
                  </a:cubicBezTo>
                  <a:cubicBezTo>
                    <a:pt x="357" y="321"/>
                    <a:pt x="357" y="321"/>
                    <a:pt x="357" y="321"/>
                  </a:cubicBezTo>
                  <a:cubicBezTo>
                    <a:pt x="357" y="321"/>
                    <a:pt x="358" y="321"/>
                    <a:pt x="358" y="321"/>
                  </a:cubicBezTo>
                  <a:cubicBezTo>
                    <a:pt x="346" y="294"/>
                    <a:pt x="346" y="294"/>
                    <a:pt x="346" y="294"/>
                  </a:cubicBezTo>
                  <a:cubicBezTo>
                    <a:pt x="356" y="284"/>
                    <a:pt x="356" y="284"/>
                    <a:pt x="356" y="284"/>
                  </a:cubicBezTo>
                  <a:cubicBezTo>
                    <a:pt x="356" y="284"/>
                    <a:pt x="356" y="284"/>
                    <a:pt x="356" y="284"/>
                  </a:cubicBezTo>
                  <a:cubicBezTo>
                    <a:pt x="346" y="294"/>
                    <a:pt x="346" y="294"/>
                    <a:pt x="346" y="294"/>
                  </a:cubicBezTo>
                  <a:cubicBezTo>
                    <a:pt x="343" y="286"/>
                    <a:pt x="343" y="286"/>
                    <a:pt x="343" y="286"/>
                  </a:cubicBezTo>
                  <a:cubicBezTo>
                    <a:pt x="355" y="283"/>
                    <a:pt x="355" y="283"/>
                    <a:pt x="355" y="283"/>
                  </a:cubicBezTo>
                  <a:cubicBezTo>
                    <a:pt x="355" y="283"/>
                    <a:pt x="355" y="282"/>
                    <a:pt x="355" y="282"/>
                  </a:cubicBezTo>
                  <a:cubicBezTo>
                    <a:pt x="343" y="286"/>
                    <a:pt x="343" y="286"/>
                    <a:pt x="343" y="286"/>
                  </a:cubicBezTo>
                  <a:cubicBezTo>
                    <a:pt x="326" y="246"/>
                    <a:pt x="326" y="246"/>
                    <a:pt x="326" y="246"/>
                  </a:cubicBezTo>
                  <a:cubicBezTo>
                    <a:pt x="326" y="246"/>
                    <a:pt x="326" y="246"/>
                    <a:pt x="326" y="246"/>
                  </a:cubicBezTo>
                  <a:cubicBezTo>
                    <a:pt x="343" y="286"/>
                    <a:pt x="343" y="286"/>
                    <a:pt x="343" y="286"/>
                  </a:cubicBezTo>
                  <a:cubicBezTo>
                    <a:pt x="328" y="291"/>
                    <a:pt x="328" y="291"/>
                    <a:pt x="328" y="291"/>
                  </a:cubicBezTo>
                  <a:cubicBezTo>
                    <a:pt x="296" y="259"/>
                    <a:pt x="296" y="259"/>
                    <a:pt x="296" y="259"/>
                  </a:cubicBezTo>
                  <a:cubicBezTo>
                    <a:pt x="303" y="240"/>
                    <a:pt x="303" y="240"/>
                    <a:pt x="303" y="240"/>
                  </a:cubicBezTo>
                  <a:cubicBezTo>
                    <a:pt x="323" y="244"/>
                    <a:pt x="323" y="244"/>
                    <a:pt x="323" y="244"/>
                  </a:cubicBezTo>
                  <a:cubicBezTo>
                    <a:pt x="323" y="244"/>
                    <a:pt x="323" y="243"/>
                    <a:pt x="323" y="243"/>
                  </a:cubicBezTo>
                  <a:cubicBezTo>
                    <a:pt x="303" y="239"/>
                    <a:pt x="303" y="239"/>
                    <a:pt x="303" y="239"/>
                  </a:cubicBezTo>
                  <a:cubicBezTo>
                    <a:pt x="307" y="228"/>
                    <a:pt x="307" y="228"/>
                    <a:pt x="307" y="228"/>
                  </a:cubicBezTo>
                  <a:cubicBezTo>
                    <a:pt x="307" y="228"/>
                    <a:pt x="307" y="228"/>
                    <a:pt x="306" y="228"/>
                  </a:cubicBezTo>
                  <a:moveTo>
                    <a:pt x="309" y="227"/>
                  </a:moveTo>
                  <a:cubicBezTo>
                    <a:pt x="309" y="227"/>
                    <a:pt x="309" y="227"/>
                    <a:pt x="308" y="227"/>
                  </a:cubicBezTo>
                  <a:cubicBezTo>
                    <a:pt x="324" y="243"/>
                    <a:pt x="324" y="243"/>
                    <a:pt x="324" y="243"/>
                  </a:cubicBezTo>
                  <a:cubicBezTo>
                    <a:pt x="324" y="243"/>
                    <a:pt x="324" y="242"/>
                    <a:pt x="324" y="242"/>
                  </a:cubicBezTo>
                  <a:cubicBezTo>
                    <a:pt x="309" y="227"/>
                    <a:pt x="309" y="227"/>
                    <a:pt x="309" y="227"/>
                  </a:cubicBezTo>
                  <a:moveTo>
                    <a:pt x="305" y="226"/>
                  </a:moveTo>
                  <a:cubicBezTo>
                    <a:pt x="274" y="233"/>
                    <a:pt x="274" y="233"/>
                    <a:pt x="274" y="233"/>
                  </a:cubicBezTo>
                  <a:cubicBezTo>
                    <a:pt x="274" y="233"/>
                    <a:pt x="274" y="233"/>
                    <a:pt x="274" y="233"/>
                  </a:cubicBezTo>
                  <a:cubicBezTo>
                    <a:pt x="274" y="233"/>
                    <a:pt x="274" y="233"/>
                    <a:pt x="274" y="233"/>
                  </a:cubicBezTo>
                  <a:cubicBezTo>
                    <a:pt x="305" y="227"/>
                    <a:pt x="305" y="227"/>
                    <a:pt x="305" y="227"/>
                  </a:cubicBezTo>
                  <a:cubicBezTo>
                    <a:pt x="305" y="227"/>
                    <a:pt x="305" y="226"/>
                    <a:pt x="305" y="226"/>
                  </a:cubicBezTo>
                  <a:cubicBezTo>
                    <a:pt x="305" y="226"/>
                    <a:pt x="305" y="226"/>
                    <a:pt x="305" y="226"/>
                  </a:cubicBezTo>
                  <a:moveTo>
                    <a:pt x="335" y="204"/>
                  </a:moveTo>
                  <a:cubicBezTo>
                    <a:pt x="325" y="242"/>
                    <a:pt x="325" y="242"/>
                    <a:pt x="325" y="242"/>
                  </a:cubicBezTo>
                  <a:cubicBezTo>
                    <a:pt x="325" y="242"/>
                    <a:pt x="326" y="242"/>
                    <a:pt x="326" y="242"/>
                  </a:cubicBezTo>
                  <a:cubicBezTo>
                    <a:pt x="335" y="204"/>
                    <a:pt x="335" y="204"/>
                    <a:pt x="335" y="204"/>
                  </a:cubicBezTo>
                  <a:cubicBezTo>
                    <a:pt x="335" y="204"/>
                    <a:pt x="335" y="204"/>
                    <a:pt x="335" y="204"/>
                  </a:cubicBezTo>
                  <a:moveTo>
                    <a:pt x="333" y="203"/>
                  </a:moveTo>
                  <a:cubicBezTo>
                    <a:pt x="309" y="225"/>
                    <a:pt x="309" y="225"/>
                    <a:pt x="309" y="225"/>
                  </a:cubicBezTo>
                  <a:cubicBezTo>
                    <a:pt x="309" y="225"/>
                    <a:pt x="309" y="225"/>
                    <a:pt x="309" y="225"/>
                  </a:cubicBezTo>
                  <a:cubicBezTo>
                    <a:pt x="334" y="203"/>
                    <a:pt x="334" y="203"/>
                    <a:pt x="334" y="203"/>
                  </a:cubicBezTo>
                  <a:cubicBezTo>
                    <a:pt x="334" y="203"/>
                    <a:pt x="333" y="203"/>
                    <a:pt x="333" y="203"/>
                  </a:cubicBezTo>
                  <a:moveTo>
                    <a:pt x="419" y="170"/>
                  </a:moveTo>
                  <a:cubicBezTo>
                    <a:pt x="364" y="190"/>
                    <a:pt x="364" y="190"/>
                    <a:pt x="364" y="190"/>
                  </a:cubicBezTo>
                  <a:cubicBezTo>
                    <a:pt x="375" y="175"/>
                    <a:pt x="375" y="175"/>
                    <a:pt x="375" y="175"/>
                  </a:cubicBezTo>
                  <a:cubicBezTo>
                    <a:pt x="375" y="175"/>
                    <a:pt x="374" y="175"/>
                    <a:pt x="374" y="175"/>
                  </a:cubicBezTo>
                  <a:cubicBezTo>
                    <a:pt x="363" y="190"/>
                    <a:pt x="363" y="190"/>
                    <a:pt x="363" y="190"/>
                  </a:cubicBezTo>
                  <a:cubicBezTo>
                    <a:pt x="338" y="200"/>
                    <a:pt x="338" y="200"/>
                    <a:pt x="338" y="200"/>
                  </a:cubicBezTo>
                  <a:cubicBezTo>
                    <a:pt x="338" y="200"/>
                    <a:pt x="338" y="200"/>
                    <a:pt x="338" y="200"/>
                  </a:cubicBezTo>
                  <a:cubicBezTo>
                    <a:pt x="363" y="191"/>
                    <a:pt x="363" y="191"/>
                    <a:pt x="363" y="191"/>
                  </a:cubicBezTo>
                  <a:cubicBezTo>
                    <a:pt x="326" y="242"/>
                    <a:pt x="326" y="242"/>
                    <a:pt x="326" y="242"/>
                  </a:cubicBezTo>
                  <a:cubicBezTo>
                    <a:pt x="326" y="242"/>
                    <a:pt x="326" y="242"/>
                    <a:pt x="326" y="242"/>
                  </a:cubicBezTo>
                  <a:cubicBezTo>
                    <a:pt x="364" y="191"/>
                    <a:pt x="364" y="191"/>
                    <a:pt x="364" y="191"/>
                  </a:cubicBezTo>
                  <a:cubicBezTo>
                    <a:pt x="419" y="170"/>
                    <a:pt x="419" y="170"/>
                    <a:pt x="419" y="170"/>
                  </a:cubicBezTo>
                  <a:cubicBezTo>
                    <a:pt x="419" y="170"/>
                    <a:pt x="419" y="170"/>
                    <a:pt x="419" y="170"/>
                  </a:cubicBezTo>
                  <a:moveTo>
                    <a:pt x="326" y="164"/>
                  </a:moveTo>
                  <a:cubicBezTo>
                    <a:pt x="325" y="164"/>
                    <a:pt x="325" y="164"/>
                    <a:pt x="325" y="164"/>
                  </a:cubicBezTo>
                  <a:cubicBezTo>
                    <a:pt x="325" y="164"/>
                    <a:pt x="325" y="164"/>
                    <a:pt x="325" y="164"/>
                  </a:cubicBezTo>
                  <a:cubicBezTo>
                    <a:pt x="335" y="198"/>
                    <a:pt x="335" y="198"/>
                    <a:pt x="335" y="198"/>
                  </a:cubicBezTo>
                  <a:cubicBezTo>
                    <a:pt x="335" y="198"/>
                    <a:pt x="335" y="198"/>
                    <a:pt x="335" y="198"/>
                  </a:cubicBezTo>
                  <a:cubicBezTo>
                    <a:pt x="326" y="164"/>
                    <a:pt x="326" y="164"/>
                    <a:pt x="326" y="164"/>
                  </a:cubicBezTo>
                  <a:moveTo>
                    <a:pt x="327" y="163"/>
                  </a:moveTo>
                  <a:cubicBezTo>
                    <a:pt x="327" y="163"/>
                    <a:pt x="327" y="163"/>
                    <a:pt x="327" y="163"/>
                  </a:cubicBezTo>
                  <a:cubicBezTo>
                    <a:pt x="374" y="174"/>
                    <a:pt x="374" y="174"/>
                    <a:pt x="374" y="174"/>
                  </a:cubicBezTo>
                  <a:cubicBezTo>
                    <a:pt x="374" y="173"/>
                    <a:pt x="374" y="173"/>
                    <a:pt x="374" y="173"/>
                  </a:cubicBezTo>
                  <a:cubicBezTo>
                    <a:pt x="327" y="163"/>
                    <a:pt x="327" y="163"/>
                    <a:pt x="327" y="163"/>
                  </a:cubicBezTo>
                  <a:moveTo>
                    <a:pt x="1" y="162"/>
                  </a:moveTo>
                  <a:cubicBezTo>
                    <a:pt x="1" y="162"/>
                    <a:pt x="1" y="162"/>
                    <a:pt x="1" y="162"/>
                  </a:cubicBezTo>
                  <a:cubicBezTo>
                    <a:pt x="48" y="172"/>
                    <a:pt x="48" y="172"/>
                    <a:pt x="48" y="172"/>
                  </a:cubicBezTo>
                  <a:cubicBezTo>
                    <a:pt x="48" y="172"/>
                    <a:pt x="48" y="172"/>
                    <a:pt x="48" y="172"/>
                  </a:cubicBezTo>
                  <a:cubicBezTo>
                    <a:pt x="1" y="162"/>
                    <a:pt x="1" y="162"/>
                    <a:pt x="1" y="162"/>
                  </a:cubicBezTo>
                  <a:moveTo>
                    <a:pt x="219" y="153"/>
                  </a:moveTo>
                  <a:cubicBezTo>
                    <a:pt x="171" y="163"/>
                    <a:pt x="171" y="163"/>
                    <a:pt x="171" y="163"/>
                  </a:cubicBezTo>
                  <a:cubicBezTo>
                    <a:pt x="171" y="163"/>
                    <a:pt x="171" y="163"/>
                    <a:pt x="171" y="163"/>
                  </a:cubicBezTo>
                  <a:cubicBezTo>
                    <a:pt x="219" y="153"/>
                    <a:pt x="219" y="153"/>
                    <a:pt x="219" y="153"/>
                  </a:cubicBezTo>
                  <a:cubicBezTo>
                    <a:pt x="219" y="153"/>
                    <a:pt x="219" y="153"/>
                    <a:pt x="219" y="153"/>
                  </a:cubicBezTo>
                  <a:moveTo>
                    <a:pt x="62" y="149"/>
                  </a:moveTo>
                  <a:cubicBezTo>
                    <a:pt x="53" y="170"/>
                    <a:pt x="53" y="170"/>
                    <a:pt x="53" y="170"/>
                  </a:cubicBezTo>
                  <a:cubicBezTo>
                    <a:pt x="53" y="170"/>
                    <a:pt x="53" y="170"/>
                    <a:pt x="53" y="170"/>
                  </a:cubicBezTo>
                  <a:cubicBezTo>
                    <a:pt x="62" y="149"/>
                    <a:pt x="62" y="149"/>
                    <a:pt x="62" y="149"/>
                  </a:cubicBezTo>
                  <a:cubicBezTo>
                    <a:pt x="62" y="149"/>
                    <a:pt x="62" y="149"/>
                    <a:pt x="62" y="149"/>
                  </a:cubicBezTo>
                  <a:moveTo>
                    <a:pt x="61" y="147"/>
                  </a:moveTo>
                  <a:cubicBezTo>
                    <a:pt x="1" y="161"/>
                    <a:pt x="1" y="161"/>
                    <a:pt x="1" y="161"/>
                  </a:cubicBezTo>
                  <a:cubicBezTo>
                    <a:pt x="1" y="161"/>
                    <a:pt x="1" y="161"/>
                    <a:pt x="1" y="161"/>
                  </a:cubicBezTo>
                  <a:cubicBezTo>
                    <a:pt x="61" y="148"/>
                    <a:pt x="61" y="148"/>
                    <a:pt x="61" y="148"/>
                  </a:cubicBezTo>
                  <a:cubicBezTo>
                    <a:pt x="61" y="148"/>
                    <a:pt x="61" y="148"/>
                    <a:pt x="61" y="147"/>
                  </a:cubicBezTo>
                  <a:moveTo>
                    <a:pt x="292" y="147"/>
                  </a:moveTo>
                  <a:cubicBezTo>
                    <a:pt x="292" y="147"/>
                    <a:pt x="292" y="147"/>
                    <a:pt x="292" y="147"/>
                  </a:cubicBezTo>
                  <a:cubicBezTo>
                    <a:pt x="302" y="160"/>
                    <a:pt x="302" y="160"/>
                    <a:pt x="302" y="160"/>
                  </a:cubicBezTo>
                  <a:cubicBezTo>
                    <a:pt x="222" y="152"/>
                    <a:pt x="222" y="152"/>
                    <a:pt x="222" y="152"/>
                  </a:cubicBezTo>
                  <a:cubicBezTo>
                    <a:pt x="222" y="152"/>
                    <a:pt x="222" y="153"/>
                    <a:pt x="222" y="153"/>
                  </a:cubicBezTo>
                  <a:cubicBezTo>
                    <a:pt x="302" y="160"/>
                    <a:pt x="302" y="160"/>
                    <a:pt x="302" y="160"/>
                  </a:cubicBezTo>
                  <a:cubicBezTo>
                    <a:pt x="315" y="175"/>
                    <a:pt x="315" y="175"/>
                    <a:pt x="315" y="175"/>
                  </a:cubicBezTo>
                  <a:cubicBezTo>
                    <a:pt x="272" y="231"/>
                    <a:pt x="272" y="231"/>
                    <a:pt x="272" y="231"/>
                  </a:cubicBezTo>
                  <a:cubicBezTo>
                    <a:pt x="273" y="231"/>
                    <a:pt x="273" y="231"/>
                    <a:pt x="273" y="231"/>
                  </a:cubicBezTo>
                  <a:cubicBezTo>
                    <a:pt x="315" y="176"/>
                    <a:pt x="315" y="176"/>
                    <a:pt x="315" y="176"/>
                  </a:cubicBezTo>
                  <a:cubicBezTo>
                    <a:pt x="319" y="181"/>
                    <a:pt x="319" y="181"/>
                    <a:pt x="319" y="181"/>
                  </a:cubicBezTo>
                  <a:cubicBezTo>
                    <a:pt x="308" y="224"/>
                    <a:pt x="308" y="224"/>
                    <a:pt x="308" y="224"/>
                  </a:cubicBezTo>
                  <a:cubicBezTo>
                    <a:pt x="308" y="224"/>
                    <a:pt x="308" y="224"/>
                    <a:pt x="308" y="224"/>
                  </a:cubicBezTo>
                  <a:cubicBezTo>
                    <a:pt x="320" y="182"/>
                    <a:pt x="320" y="182"/>
                    <a:pt x="320" y="182"/>
                  </a:cubicBezTo>
                  <a:cubicBezTo>
                    <a:pt x="334" y="199"/>
                    <a:pt x="334" y="199"/>
                    <a:pt x="334" y="199"/>
                  </a:cubicBezTo>
                  <a:cubicBezTo>
                    <a:pt x="334" y="199"/>
                    <a:pt x="334" y="199"/>
                    <a:pt x="334" y="199"/>
                  </a:cubicBezTo>
                  <a:cubicBezTo>
                    <a:pt x="320" y="181"/>
                    <a:pt x="320" y="181"/>
                    <a:pt x="320" y="181"/>
                  </a:cubicBezTo>
                  <a:cubicBezTo>
                    <a:pt x="325" y="164"/>
                    <a:pt x="325" y="164"/>
                    <a:pt x="325" y="164"/>
                  </a:cubicBezTo>
                  <a:cubicBezTo>
                    <a:pt x="324" y="164"/>
                    <a:pt x="324" y="164"/>
                    <a:pt x="324" y="164"/>
                  </a:cubicBezTo>
                  <a:cubicBezTo>
                    <a:pt x="320" y="181"/>
                    <a:pt x="320" y="181"/>
                    <a:pt x="320" y="181"/>
                  </a:cubicBezTo>
                  <a:cubicBezTo>
                    <a:pt x="315" y="175"/>
                    <a:pt x="315" y="175"/>
                    <a:pt x="315" y="175"/>
                  </a:cubicBezTo>
                  <a:cubicBezTo>
                    <a:pt x="324" y="164"/>
                    <a:pt x="324" y="164"/>
                    <a:pt x="324" y="164"/>
                  </a:cubicBezTo>
                  <a:cubicBezTo>
                    <a:pt x="324" y="164"/>
                    <a:pt x="324" y="164"/>
                    <a:pt x="324" y="164"/>
                  </a:cubicBezTo>
                  <a:cubicBezTo>
                    <a:pt x="315" y="175"/>
                    <a:pt x="315" y="175"/>
                    <a:pt x="315" y="175"/>
                  </a:cubicBezTo>
                  <a:cubicBezTo>
                    <a:pt x="303" y="160"/>
                    <a:pt x="303" y="160"/>
                    <a:pt x="303" y="160"/>
                  </a:cubicBezTo>
                  <a:cubicBezTo>
                    <a:pt x="323" y="162"/>
                    <a:pt x="323" y="162"/>
                    <a:pt x="323" y="162"/>
                  </a:cubicBezTo>
                  <a:cubicBezTo>
                    <a:pt x="323" y="162"/>
                    <a:pt x="323" y="162"/>
                    <a:pt x="323" y="162"/>
                  </a:cubicBezTo>
                  <a:cubicBezTo>
                    <a:pt x="303" y="160"/>
                    <a:pt x="303" y="160"/>
                    <a:pt x="303" y="160"/>
                  </a:cubicBezTo>
                  <a:cubicBezTo>
                    <a:pt x="292" y="147"/>
                    <a:pt x="292" y="147"/>
                    <a:pt x="292" y="147"/>
                  </a:cubicBezTo>
                  <a:moveTo>
                    <a:pt x="293" y="146"/>
                  </a:moveTo>
                  <a:cubicBezTo>
                    <a:pt x="293" y="146"/>
                    <a:pt x="293" y="146"/>
                    <a:pt x="293" y="146"/>
                  </a:cubicBezTo>
                  <a:cubicBezTo>
                    <a:pt x="323" y="162"/>
                    <a:pt x="323" y="162"/>
                    <a:pt x="323" y="162"/>
                  </a:cubicBezTo>
                  <a:cubicBezTo>
                    <a:pt x="323" y="162"/>
                    <a:pt x="323" y="161"/>
                    <a:pt x="323" y="161"/>
                  </a:cubicBezTo>
                  <a:cubicBezTo>
                    <a:pt x="293" y="146"/>
                    <a:pt x="293" y="146"/>
                    <a:pt x="293" y="146"/>
                  </a:cubicBezTo>
                  <a:moveTo>
                    <a:pt x="287" y="145"/>
                  </a:moveTo>
                  <a:cubicBezTo>
                    <a:pt x="222" y="152"/>
                    <a:pt x="222" y="152"/>
                    <a:pt x="222" y="152"/>
                  </a:cubicBezTo>
                  <a:cubicBezTo>
                    <a:pt x="222" y="152"/>
                    <a:pt x="222" y="152"/>
                    <a:pt x="222" y="152"/>
                  </a:cubicBezTo>
                  <a:cubicBezTo>
                    <a:pt x="288" y="145"/>
                    <a:pt x="288" y="145"/>
                    <a:pt x="288" y="145"/>
                  </a:cubicBezTo>
                  <a:cubicBezTo>
                    <a:pt x="288" y="145"/>
                    <a:pt x="288" y="145"/>
                    <a:pt x="287" y="145"/>
                  </a:cubicBezTo>
                  <a:moveTo>
                    <a:pt x="107" y="111"/>
                  </a:moveTo>
                  <a:cubicBezTo>
                    <a:pt x="64" y="146"/>
                    <a:pt x="64" y="146"/>
                    <a:pt x="64" y="146"/>
                  </a:cubicBezTo>
                  <a:cubicBezTo>
                    <a:pt x="64" y="146"/>
                    <a:pt x="64" y="146"/>
                    <a:pt x="64" y="146"/>
                  </a:cubicBezTo>
                  <a:cubicBezTo>
                    <a:pt x="108" y="111"/>
                    <a:pt x="108" y="111"/>
                    <a:pt x="108" y="111"/>
                  </a:cubicBezTo>
                  <a:cubicBezTo>
                    <a:pt x="108" y="111"/>
                    <a:pt x="108" y="111"/>
                    <a:pt x="107" y="111"/>
                  </a:cubicBezTo>
                  <a:moveTo>
                    <a:pt x="220" y="110"/>
                  </a:moveTo>
                  <a:cubicBezTo>
                    <a:pt x="220" y="110"/>
                    <a:pt x="220" y="110"/>
                    <a:pt x="219" y="110"/>
                  </a:cubicBezTo>
                  <a:cubicBezTo>
                    <a:pt x="219" y="110"/>
                    <a:pt x="219" y="110"/>
                    <a:pt x="219" y="110"/>
                  </a:cubicBezTo>
                  <a:cubicBezTo>
                    <a:pt x="220" y="150"/>
                    <a:pt x="220" y="150"/>
                    <a:pt x="220" y="150"/>
                  </a:cubicBezTo>
                  <a:cubicBezTo>
                    <a:pt x="220" y="150"/>
                    <a:pt x="220" y="150"/>
                    <a:pt x="221" y="150"/>
                  </a:cubicBezTo>
                  <a:cubicBezTo>
                    <a:pt x="221" y="150"/>
                    <a:pt x="221" y="150"/>
                    <a:pt x="221" y="150"/>
                  </a:cubicBezTo>
                  <a:cubicBezTo>
                    <a:pt x="220" y="110"/>
                    <a:pt x="220" y="110"/>
                    <a:pt x="220" y="110"/>
                  </a:cubicBezTo>
                  <a:moveTo>
                    <a:pt x="57" y="105"/>
                  </a:moveTo>
                  <a:cubicBezTo>
                    <a:pt x="57" y="105"/>
                    <a:pt x="57" y="105"/>
                    <a:pt x="57" y="106"/>
                  </a:cubicBezTo>
                  <a:cubicBezTo>
                    <a:pt x="62" y="145"/>
                    <a:pt x="62" y="145"/>
                    <a:pt x="62" y="145"/>
                  </a:cubicBezTo>
                  <a:cubicBezTo>
                    <a:pt x="62" y="145"/>
                    <a:pt x="63" y="145"/>
                    <a:pt x="63" y="145"/>
                  </a:cubicBezTo>
                  <a:cubicBezTo>
                    <a:pt x="57" y="105"/>
                    <a:pt x="57" y="105"/>
                    <a:pt x="57" y="105"/>
                  </a:cubicBezTo>
                  <a:moveTo>
                    <a:pt x="54" y="105"/>
                  </a:moveTo>
                  <a:cubicBezTo>
                    <a:pt x="0" y="160"/>
                    <a:pt x="0" y="160"/>
                    <a:pt x="0" y="160"/>
                  </a:cubicBezTo>
                  <a:cubicBezTo>
                    <a:pt x="1" y="160"/>
                    <a:pt x="1" y="160"/>
                    <a:pt x="1" y="160"/>
                  </a:cubicBezTo>
                  <a:cubicBezTo>
                    <a:pt x="55" y="105"/>
                    <a:pt x="55" y="105"/>
                    <a:pt x="55" y="105"/>
                  </a:cubicBezTo>
                  <a:cubicBezTo>
                    <a:pt x="55" y="105"/>
                    <a:pt x="54" y="105"/>
                    <a:pt x="54" y="105"/>
                  </a:cubicBezTo>
                  <a:moveTo>
                    <a:pt x="339" y="97"/>
                  </a:moveTo>
                  <a:cubicBezTo>
                    <a:pt x="325" y="160"/>
                    <a:pt x="325" y="160"/>
                    <a:pt x="325" y="160"/>
                  </a:cubicBezTo>
                  <a:cubicBezTo>
                    <a:pt x="325" y="160"/>
                    <a:pt x="325" y="160"/>
                    <a:pt x="325" y="161"/>
                  </a:cubicBezTo>
                  <a:cubicBezTo>
                    <a:pt x="339" y="97"/>
                    <a:pt x="339" y="97"/>
                    <a:pt x="339" y="97"/>
                  </a:cubicBezTo>
                  <a:cubicBezTo>
                    <a:pt x="339" y="97"/>
                    <a:pt x="339" y="97"/>
                    <a:pt x="339" y="97"/>
                  </a:cubicBezTo>
                  <a:moveTo>
                    <a:pt x="337" y="96"/>
                  </a:moveTo>
                  <a:cubicBezTo>
                    <a:pt x="292" y="143"/>
                    <a:pt x="292" y="143"/>
                    <a:pt x="292" y="143"/>
                  </a:cubicBezTo>
                  <a:cubicBezTo>
                    <a:pt x="292" y="143"/>
                    <a:pt x="292" y="143"/>
                    <a:pt x="292" y="143"/>
                  </a:cubicBezTo>
                  <a:cubicBezTo>
                    <a:pt x="338" y="96"/>
                    <a:pt x="338" y="96"/>
                    <a:pt x="338" y="96"/>
                  </a:cubicBezTo>
                  <a:cubicBezTo>
                    <a:pt x="338" y="96"/>
                    <a:pt x="338" y="96"/>
                    <a:pt x="337" y="96"/>
                  </a:cubicBezTo>
                  <a:moveTo>
                    <a:pt x="337" y="95"/>
                  </a:moveTo>
                  <a:cubicBezTo>
                    <a:pt x="264" y="131"/>
                    <a:pt x="264" y="131"/>
                    <a:pt x="264" y="131"/>
                  </a:cubicBezTo>
                  <a:cubicBezTo>
                    <a:pt x="223" y="108"/>
                    <a:pt x="223" y="108"/>
                    <a:pt x="223" y="108"/>
                  </a:cubicBezTo>
                  <a:cubicBezTo>
                    <a:pt x="223" y="108"/>
                    <a:pt x="223" y="108"/>
                    <a:pt x="222" y="108"/>
                  </a:cubicBezTo>
                  <a:cubicBezTo>
                    <a:pt x="264" y="131"/>
                    <a:pt x="264" y="131"/>
                    <a:pt x="264" y="131"/>
                  </a:cubicBezTo>
                  <a:cubicBezTo>
                    <a:pt x="222" y="151"/>
                    <a:pt x="222" y="151"/>
                    <a:pt x="222" y="151"/>
                  </a:cubicBezTo>
                  <a:cubicBezTo>
                    <a:pt x="222" y="151"/>
                    <a:pt x="222" y="152"/>
                    <a:pt x="222" y="152"/>
                  </a:cubicBezTo>
                  <a:cubicBezTo>
                    <a:pt x="264" y="131"/>
                    <a:pt x="264" y="131"/>
                    <a:pt x="264" y="131"/>
                  </a:cubicBezTo>
                  <a:cubicBezTo>
                    <a:pt x="288" y="144"/>
                    <a:pt x="288" y="144"/>
                    <a:pt x="288" y="144"/>
                  </a:cubicBezTo>
                  <a:cubicBezTo>
                    <a:pt x="288" y="144"/>
                    <a:pt x="288" y="144"/>
                    <a:pt x="288" y="143"/>
                  </a:cubicBezTo>
                  <a:cubicBezTo>
                    <a:pt x="265" y="131"/>
                    <a:pt x="265" y="131"/>
                    <a:pt x="265" y="131"/>
                  </a:cubicBezTo>
                  <a:cubicBezTo>
                    <a:pt x="337" y="95"/>
                    <a:pt x="337" y="95"/>
                    <a:pt x="337" y="95"/>
                  </a:cubicBezTo>
                  <a:cubicBezTo>
                    <a:pt x="337" y="95"/>
                    <a:pt x="337" y="95"/>
                    <a:pt x="337" y="95"/>
                  </a:cubicBezTo>
                  <a:moveTo>
                    <a:pt x="139" y="90"/>
                  </a:moveTo>
                  <a:cubicBezTo>
                    <a:pt x="139" y="90"/>
                    <a:pt x="139" y="90"/>
                    <a:pt x="139" y="90"/>
                  </a:cubicBezTo>
                  <a:cubicBezTo>
                    <a:pt x="139" y="90"/>
                    <a:pt x="139" y="90"/>
                    <a:pt x="139" y="90"/>
                  </a:cubicBezTo>
                  <a:cubicBezTo>
                    <a:pt x="162" y="107"/>
                    <a:pt x="162" y="107"/>
                    <a:pt x="162" y="107"/>
                  </a:cubicBezTo>
                  <a:cubicBezTo>
                    <a:pt x="114" y="109"/>
                    <a:pt x="114" y="109"/>
                    <a:pt x="114" y="109"/>
                  </a:cubicBezTo>
                  <a:cubicBezTo>
                    <a:pt x="114" y="109"/>
                    <a:pt x="114" y="109"/>
                    <a:pt x="114" y="109"/>
                  </a:cubicBezTo>
                  <a:cubicBezTo>
                    <a:pt x="162" y="108"/>
                    <a:pt x="162" y="108"/>
                    <a:pt x="162" y="108"/>
                  </a:cubicBezTo>
                  <a:cubicBezTo>
                    <a:pt x="195" y="133"/>
                    <a:pt x="195" y="133"/>
                    <a:pt x="195" y="133"/>
                  </a:cubicBezTo>
                  <a:cubicBezTo>
                    <a:pt x="170" y="162"/>
                    <a:pt x="170" y="162"/>
                    <a:pt x="170" y="162"/>
                  </a:cubicBezTo>
                  <a:cubicBezTo>
                    <a:pt x="170" y="162"/>
                    <a:pt x="171" y="162"/>
                    <a:pt x="171" y="162"/>
                  </a:cubicBezTo>
                  <a:cubicBezTo>
                    <a:pt x="196" y="134"/>
                    <a:pt x="196" y="134"/>
                    <a:pt x="196" y="134"/>
                  </a:cubicBezTo>
                  <a:cubicBezTo>
                    <a:pt x="219" y="151"/>
                    <a:pt x="219" y="151"/>
                    <a:pt x="219" y="151"/>
                  </a:cubicBezTo>
                  <a:cubicBezTo>
                    <a:pt x="219" y="151"/>
                    <a:pt x="219" y="151"/>
                    <a:pt x="219" y="151"/>
                  </a:cubicBezTo>
                  <a:cubicBezTo>
                    <a:pt x="219" y="151"/>
                    <a:pt x="219" y="151"/>
                    <a:pt x="219" y="151"/>
                  </a:cubicBezTo>
                  <a:cubicBezTo>
                    <a:pt x="196" y="133"/>
                    <a:pt x="196" y="133"/>
                    <a:pt x="196" y="133"/>
                  </a:cubicBezTo>
                  <a:cubicBezTo>
                    <a:pt x="217" y="109"/>
                    <a:pt x="217" y="109"/>
                    <a:pt x="217" y="109"/>
                  </a:cubicBezTo>
                  <a:cubicBezTo>
                    <a:pt x="217" y="109"/>
                    <a:pt x="217" y="109"/>
                    <a:pt x="217" y="109"/>
                  </a:cubicBezTo>
                  <a:cubicBezTo>
                    <a:pt x="196" y="133"/>
                    <a:pt x="196" y="133"/>
                    <a:pt x="196" y="133"/>
                  </a:cubicBezTo>
                  <a:cubicBezTo>
                    <a:pt x="163" y="108"/>
                    <a:pt x="163" y="108"/>
                    <a:pt x="163" y="108"/>
                  </a:cubicBezTo>
                  <a:cubicBezTo>
                    <a:pt x="216" y="106"/>
                    <a:pt x="216" y="106"/>
                    <a:pt x="216" y="106"/>
                  </a:cubicBezTo>
                  <a:cubicBezTo>
                    <a:pt x="216" y="106"/>
                    <a:pt x="216" y="106"/>
                    <a:pt x="216" y="106"/>
                  </a:cubicBezTo>
                  <a:cubicBezTo>
                    <a:pt x="162" y="107"/>
                    <a:pt x="162" y="107"/>
                    <a:pt x="162" y="107"/>
                  </a:cubicBezTo>
                  <a:cubicBezTo>
                    <a:pt x="139" y="90"/>
                    <a:pt x="139" y="90"/>
                    <a:pt x="139" y="90"/>
                  </a:cubicBezTo>
                  <a:moveTo>
                    <a:pt x="136" y="90"/>
                  </a:moveTo>
                  <a:cubicBezTo>
                    <a:pt x="113" y="107"/>
                    <a:pt x="113" y="107"/>
                    <a:pt x="113" y="107"/>
                  </a:cubicBezTo>
                  <a:cubicBezTo>
                    <a:pt x="113" y="107"/>
                    <a:pt x="113" y="107"/>
                    <a:pt x="113" y="107"/>
                  </a:cubicBezTo>
                  <a:cubicBezTo>
                    <a:pt x="136" y="90"/>
                    <a:pt x="136" y="90"/>
                    <a:pt x="136" y="90"/>
                  </a:cubicBezTo>
                  <a:cubicBezTo>
                    <a:pt x="136" y="90"/>
                    <a:pt x="136" y="90"/>
                    <a:pt x="136" y="90"/>
                  </a:cubicBezTo>
                  <a:moveTo>
                    <a:pt x="140" y="89"/>
                  </a:moveTo>
                  <a:cubicBezTo>
                    <a:pt x="140" y="89"/>
                    <a:pt x="140" y="89"/>
                    <a:pt x="139" y="89"/>
                  </a:cubicBezTo>
                  <a:cubicBezTo>
                    <a:pt x="216" y="106"/>
                    <a:pt x="216" y="106"/>
                    <a:pt x="216" y="106"/>
                  </a:cubicBezTo>
                  <a:cubicBezTo>
                    <a:pt x="216" y="105"/>
                    <a:pt x="216" y="105"/>
                    <a:pt x="216" y="105"/>
                  </a:cubicBezTo>
                  <a:cubicBezTo>
                    <a:pt x="140" y="89"/>
                    <a:pt x="140" y="89"/>
                    <a:pt x="140" y="89"/>
                  </a:cubicBezTo>
                  <a:moveTo>
                    <a:pt x="371" y="65"/>
                  </a:moveTo>
                  <a:cubicBezTo>
                    <a:pt x="356" y="96"/>
                    <a:pt x="356" y="96"/>
                    <a:pt x="356" y="96"/>
                  </a:cubicBezTo>
                  <a:cubicBezTo>
                    <a:pt x="342" y="94"/>
                    <a:pt x="342" y="94"/>
                    <a:pt x="342" y="94"/>
                  </a:cubicBezTo>
                  <a:cubicBezTo>
                    <a:pt x="342" y="94"/>
                    <a:pt x="342" y="95"/>
                    <a:pt x="342" y="95"/>
                  </a:cubicBezTo>
                  <a:cubicBezTo>
                    <a:pt x="356" y="96"/>
                    <a:pt x="356" y="96"/>
                    <a:pt x="356" y="96"/>
                  </a:cubicBezTo>
                  <a:cubicBezTo>
                    <a:pt x="352" y="105"/>
                    <a:pt x="352" y="105"/>
                    <a:pt x="352" y="105"/>
                  </a:cubicBezTo>
                  <a:cubicBezTo>
                    <a:pt x="342" y="96"/>
                    <a:pt x="342" y="96"/>
                    <a:pt x="342" y="96"/>
                  </a:cubicBezTo>
                  <a:cubicBezTo>
                    <a:pt x="342" y="96"/>
                    <a:pt x="341" y="96"/>
                    <a:pt x="341" y="96"/>
                  </a:cubicBezTo>
                  <a:cubicBezTo>
                    <a:pt x="351" y="105"/>
                    <a:pt x="351" y="105"/>
                    <a:pt x="351" y="105"/>
                  </a:cubicBezTo>
                  <a:cubicBezTo>
                    <a:pt x="326" y="161"/>
                    <a:pt x="326" y="161"/>
                    <a:pt x="326" y="161"/>
                  </a:cubicBezTo>
                  <a:cubicBezTo>
                    <a:pt x="326" y="161"/>
                    <a:pt x="326" y="161"/>
                    <a:pt x="326" y="161"/>
                  </a:cubicBezTo>
                  <a:cubicBezTo>
                    <a:pt x="352" y="106"/>
                    <a:pt x="352" y="106"/>
                    <a:pt x="352" y="106"/>
                  </a:cubicBezTo>
                  <a:cubicBezTo>
                    <a:pt x="379" y="130"/>
                    <a:pt x="379" y="130"/>
                    <a:pt x="379" y="130"/>
                  </a:cubicBezTo>
                  <a:cubicBezTo>
                    <a:pt x="326" y="161"/>
                    <a:pt x="326" y="161"/>
                    <a:pt x="326" y="161"/>
                  </a:cubicBezTo>
                  <a:cubicBezTo>
                    <a:pt x="326" y="161"/>
                    <a:pt x="327" y="161"/>
                    <a:pt x="327" y="162"/>
                  </a:cubicBezTo>
                  <a:cubicBezTo>
                    <a:pt x="379" y="130"/>
                    <a:pt x="379" y="130"/>
                    <a:pt x="379" y="130"/>
                  </a:cubicBezTo>
                  <a:cubicBezTo>
                    <a:pt x="420" y="168"/>
                    <a:pt x="420" y="168"/>
                    <a:pt x="420" y="168"/>
                  </a:cubicBezTo>
                  <a:cubicBezTo>
                    <a:pt x="420" y="167"/>
                    <a:pt x="420" y="167"/>
                    <a:pt x="420" y="167"/>
                  </a:cubicBezTo>
                  <a:cubicBezTo>
                    <a:pt x="379" y="130"/>
                    <a:pt x="379" y="130"/>
                    <a:pt x="379" y="130"/>
                  </a:cubicBezTo>
                  <a:cubicBezTo>
                    <a:pt x="419" y="106"/>
                    <a:pt x="419" y="106"/>
                    <a:pt x="419" y="106"/>
                  </a:cubicBezTo>
                  <a:cubicBezTo>
                    <a:pt x="419" y="106"/>
                    <a:pt x="419" y="106"/>
                    <a:pt x="419" y="106"/>
                  </a:cubicBezTo>
                  <a:cubicBezTo>
                    <a:pt x="379" y="130"/>
                    <a:pt x="379" y="130"/>
                    <a:pt x="379" y="130"/>
                  </a:cubicBezTo>
                  <a:cubicBezTo>
                    <a:pt x="352" y="105"/>
                    <a:pt x="352" y="105"/>
                    <a:pt x="352" y="105"/>
                  </a:cubicBezTo>
                  <a:cubicBezTo>
                    <a:pt x="356" y="96"/>
                    <a:pt x="356" y="96"/>
                    <a:pt x="356" y="96"/>
                  </a:cubicBezTo>
                  <a:cubicBezTo>
                    <a:pt x="419" y="105"/>
                    <a:pt x="419" y="105"/>
                    <a:pt x="419" y="105"/>
                  </a:cubicBezTo>
                  <a:cubicBezTo>
                    <a:pt x="419" y="105"/>
                    <a:pt x="419" y="104"/>
                    <a:pt x="419" y="104"/>
                  </a:cubicBezTo>
                  <a:cubicBezTo>
                    <a:pt x="356" y="96"/>
                    <a:pt x="356" y="96"/>
                    <a:pt x="356" y="96"/>
                  </a:cubicBezTo>
                  <a:cubicBezTo>
                    <a:pt x="371" y="65"/>
                    <a:pt x="371" y="65"/>
                    <a:pt x="371" y="65"/>
                  </a:cubicBezTo>
                  <a:cubicBezTo>
                    <a:pt x="371" y="65"/>
                    <a:pt x="371" y="65"/>
                    <a:pt x="371" y="65"/>
                  </a:cubicBezTo>
                  <a:moveTo>
                    <a:pt x="374" y="64"/>
                  </a:moveTo>
                  <a:cubicBezTo>
                    <a:pt x="374" y="64"/>
                    <a:pt x="374" y="64"/>
                    <a:pt x="374" y="64"/>
                  </a:cubicBezTo>
                  <a:cubicBezTo>
                    <a:pt x="419" y="104"/>
                    <a:pt x="419" y="104"/>
                    <a:pt x="419" y="104"/>
                  </a:cubicBezTo>
                  <a:cubicBezTo>
                    <a:pt x="420" y="104"/>
                    <a:pt x="420" y="103"/>
                    <a:pt x="420" y="103"/>
                  </a:cubicBezTo>
                  <a:cubicBezTo>
                    <a:pt x="374" y="64"/>
                    <a:pt x="374" y="64"/>
                    <a:pt x="374" y="64"/>
                  </a:cubicBezTo>
                  <a:moveTo>
                    <a:pt x="32" y="58"/>
                  </a:moveTo>
                  <a:cubicBezTo>
                    <a:pt x="14" y="85"/>
                    <a:pt x="14" y="85"/>
                    <a:pt x="14" y="85"/>
                  </a:cubicBezTo>
                  <a:cubicBezTo>
                    <a:pt x="14" y="85"/>
                    <a:pt x="14" y="85"/>
                    <a:pt x="15" y="85"/>
                  </a:cubicBezTo>
                  <a:cubicBezTo>
                    <a:pt x="15" y="85"/>
                    <a:pt x="15" y="85"/>
                    <a:pt x="15" y="86"/>
                  </a:cubicBezTo>
                  <a:cubicBezTo>
                    <a:pt x="33" y="59"/>
                    <a:pt x="33" y="59"/>
                    <a:pt x="33" y="59"/>
                  </a:cubicBezTo>
                  <a:cubicBezTo>
                    <a:pt x="32" y="58"/>
                    <a:pt x="32" y="58"/>
                    <a:pt x="32" y="58"/>
                  </a:cubicBezTo>
                  <a:cubicBezTo>
                    <a:pt x="32" y="58"/>
                    <a:pt x="32" y="58"/>
                    <a:pt x="32" y="58"/>
                  </a:cubicBezTo>
                  <a:moveTo>
                    <a:pt x="109" y="88"/>
                  </a:moveTo>
                  <a:cubicBezTo>
                    <a:pt x="94" y="88"/>
                    <a:pt x="94" y="88"/>
                    <a:pt x="94" y="88"/>
                  </a:cubicBezTo>
                  <a:cubicBezTo>
                    <a:pt x="101" y="74"/>
                    <a:pt x="101" y="74"/>
                    <a:pt x="101" y="74"/>
                  </a:cubicBezTo>
                  <a:cubicBezTo>
                    <a:pt x="109" y="77"/>
                    <a:pt x="109" y="77"/>
                    <a:pt x="109" y="77"/>
                  </a:cubicBezTo>
                  <a:cubicBezTo>
                    <a:pt x="109" y="88"/>
                    <a:pt x="109" y="88"/>
                    <a:pt x="109" y="88"/>
                  </a:cubicBezTo>
                  <a:moveTo>
                    <a:pt x="60" y="57"/>
                  </a:moveTo>
                  <a:cubicBezTo>
                    <a:pt x="60" y="57"/>
                    <a:pt x="60" y="58"/>
                    <a:pt x="60" y="58"/>
                  </a:cubicBezTo>
                  <a:cubicBezTo>
                    <a:pt x="101" y="74"/>
                    <a:pt x="101" y="74"/>
                    <a:pt x="101" y="74"/>
                  </a:cubicBezTo>
                  <a:cubicBezTo>
                    <a:pt x="94" y="88"/>
                    <a:pt x="94" y="88"/>
                    <a:pt x="94" y="88"/>
                  </a:cubicBezTo>
                  <a:cubicBezTo>
                    <a:pt x="49" y="88"/>
                    <a:pt x="49" y="88"/>
                    <a:pt x="49" y="88"/>
                  </a:cubicBezTo>
                  <a:cubicBezTo>
                    <a:pt x="40" y="70"/>
                    <a:pt x="40" y="70"/>
                    <a:pt x="40" y="70"/>
                  </a:cubicBezTo>
                  <a:cubicBezTo>
                    <a:pt x="57" y="58"/>
                    <a:pt x="57" y="58"/>
                    <a:pt x="57" y="58"/>
                  </a:cubicBezTo>
                  <a:cubicBezTo>
                    <a:pt x="57" y="58"/>
                    <a:pt x="57" y="58"/>
                    <a:pt x="57" y="58"/>
                  </a:cubicBezTo>
                  <a:cubicBezTo>
                    <a:pt x="40" y="69"/>
                    <a:pt x="40" y="69"/>
                    <a:pt x="40" y="69"/>
                  </a:cubicBezTo>
                  <a:cubicBezTo>
                    <a:pt x="34" y="58"/>
                    <a:pt x="34" y="58"/>
                    <a:pt x="34" y="58"/>
                  </a:cubicBezTo>
                  <a:cubicBezTo>
                    <a:pt x="34" y="58"/>
                    <a:pt x="34" y="58"/>
                    <a:pt x="34" y="59"/>
                  </a:cubicBezTo>
                  <a:cubicBezTo>
                    <a:pt x="40" y="69"/>
                    <a:pt x="40" y="69"/>
                    <a:pt x="40" y="69"/>
                  </a:cubicBezTo>
                  <a:cubicBezTo>
                    <a:pt x="15" y="86"/>
                    <a:pt x="15" y="86"/>
                    <a:pt x="15" y="86"/>
                  </a:cubicBezTo>
                  <a:cubicBezTo>
                    <a:pt x="15" y="86"/>
                    <a:pt x="15" y="86"/>
                    <a:pt x="15" y="86"/>
                  </a:cubicBezTo>
                  <a:cubicBezTo>
                    <a:pt x="40" y="70"/>
                    <a:pt x="40" y="70"/>
                    <a:pt x="40" y="70"/>
                  </a:cubicBezTo>
                  <a:cubicBezTo>
                    <a:pt x="49" y="88"/>
                    <a:pt x="49" y="88"/>
                    <a:pt x="49" y="88"/>
                  </a:cubicBezTo>
                  <a:cubicBezTo>
                    <a:pt x="16" y="88"/>
                    <a:pt x="16" y="88"/>
                    <a:pt x="16" y="88"/>
                  </a:cubicBezTo>
                  <a:cubicBezTo>
                    <a:pt x="16" y="88"/>
                    <a:pt x="16" y="88"/>
                    <a:pt x="16" y="88"/>
                  </a:cubicBezTo>
                  <a:cubicBezTo>
                    <a:pt x="49" y="88"/>
                    <a:pt x="49" y="88"/>
                    <a:pt x="49" y="88"/>
                  </a:cubicBezTo>
                  <a:cubicBezTo>
                    <a:pt x="55" y="100"/>
                    <a:pt x="55" y="100"/>
                    <a:pt x="55" y="100"/>
                  </a:cubicBezTo>
                  <a:cubicBezTo>
                    <a:pt x="55" y="100"/>
                    <a:pt x="55" y="100"/>
                    <a:pt x="55" y="100"/>
                  </a:cubicBezTo>
                  <a:cubicBezTo>
                    <a:pt x="49" y="88"/>
                    <a:pt x="49" y="88"/>
                    <a:pt x="49" y="88"/>
                  </a:cubicBezTo>
                  <a:cubicBezTo>
                    <a:pt x="93" y="89"/>
                    <a:pt x="93" y="89"/>
                    <a:pt x="93" y="89"/>
                  </a:cubicBezTo>
                  <a:cubicBezTo>
                    <a:pt x="84" y="106"/>
                    <a:pt x="84" y="106"/>
                    <a:pt x="84" y="106"/>
                  </a:cubicBezTo>
                  <a:cubicBezTo>
                    <a:pt x="59" y="103"/>
                    <a:pt x="59" y="103"/>
                    <a:pt x="59" y="103"/>
                  </a:cubicBezTo>
                  <a:cubicBezTo>
                    <a:pt x="59" y="103"/>
                    <a:pt x="59" y="103"/>
                    <a:pt x="59" y="103"/>
                  </a:cubicBezTo>
                  <a:cubicBezTo>
                    <a:pt x="84" y="106"/>
                    <a:pt x="84" y="106"/>
                    <a:pt x="84" y="106"/>
                  </a:cubicBezTo>
                  <a:cubicBezTo>
                    <a:pt x="64" y="145"/>
                    <a:pt x="64" y="145"/>
                    <a:pt x="64" y="145"/>
                  </a:cubicBezTo>
                  <a:cubicBezTo>
                    <a:pt x="64" y="145"/>
                    <a:pt x="64" y="145"/>
                    <a:pt x="64" y="146"/>
                  </a:cubicBezTo>
                  <a:cubicBezTo>
                    <a:pt x="84" y="106"/>
                    <a:pt x="84" y="106"/>
                    <a:pt x="84" y="106"/>
                  </a:cubicBezTo>
                  <a:cubicBezTo>
                    <a:pt x="107" y="109"/>
                    <a:pt x="107" y="109"/>
                    <a:pt x="107" y="109"/>
                  </a:cubicBezTo>
                  <a:cubicBezTo>
                    <a:pt x="107" y="109"/>
                    <a:pt x="107" y="109"/>
                    <a:pt x="107" y="108"/>
                  </a:cubicBezTo>
                  <a:cubicBezTo>
                    <a:pt x="85" y="106"/>
                    <a:pt x="85" y="106"/>
                    <a:pt x="85" y="106"/>
                  </a:cubicBezTo>
                  <a:cubicBezTo>
                    <a:pt x="94" y="89"/>
                    <a:pt x="94" y="89"/>
                    <a:pt x="94" y="89"/>
                  </a:cubicBezTo>
                  <a:cubicBezTo>
                    <a:pt x="109" y="89"/>
                    <a:pt x="109" y="89"/>
                    <a:pt x="109" y="89"/>
                  </a:cubicBezTo>
                  <a:cubicBezTo>
                    <a:pt x="110" y="106"/>
                    <a:pt x="110" y="106"/>
                    <a:pt x="110" y="106"/>
                  </a:cubicBezTo>
                  <a:cubicBezTo>
                    <a:pt x="110" y="106"/>
                    <a:pt x="110" y="106"/>
                    <a:pt x="110" y="106"/>
                  </a:cubicBezTo>
                  <a:cubicBezTo>
                    <a:pt x="110" y="106"/>
                    <a:pt x="110" y="106"/>
                    <a:pt x="110" y="106"/>
                  </a:cubicBezTo>
                  <a:cubicBezTo>
                    <a:pt x="110" y="89"/>
                    <a:pt x="110" y="89"/>
                    <a:pt x="110" y="89"/>
                  </a:cubicBezTo>
                  <a:cubicBezTo>
                    <a:pt x="136" y="89"/>
                    <a:pt x="136" y="89"/>
                    <a:pt x="136" y="89"/>
                  </a:cubicBezTo>
                  <a:cubicBezTo>
                    <a:pt x="136" y="89"/>
                    <a:pt x="136" y="89"/>
                    <a:pt x="136" y="89"/>
                  </a:cubicBezTo>
                  <a:cubicBezTo>
                    <a:pt x="110" y="88"/>
                    <a:pt x="110" y="88"/>
                    <a:pt x="110" y="88"/>
                  </a:cubicBezTo>
                  <a:cubicBezTo>
                    <a:pt x="109" y="77"/>
                    <a:pt x="109" y="77"/>
                    <a:pt x="109" y="77"/>
                  </a:cubicBezTo>
                  <a:cubicBezTo>
                    <a:pt x="136" y="88"/>
                    <a:pt x="136" y="88"/>
                    <a:pt x="136" y="88"/>
                  </a:cubicBezTo>
                  <a:cubicBezTo>
                    <a:pt x="136" y="88"/>
                    <a:pt x="136" y="88"/>
                    <a:pt x="136" y="88"/>
                  </a:cubicBezTo>
                  <a:cubicBezTo>
                    <a:pt x="109" y="77"/>
                    <a:pt x="109" y="77"/>
                    <a:pt x="109" y="77"/>
                  </a:cubicBezTo>
                  <a:cubicBezTo>
                    <a:pt x="109" y="63"/>
                    <a:pt x="109" y="63"/>
                    <a:pt x="109" y="63"/>
                  </a:cubicBezTo>
                  <a:cubicBezTo>
                    <a:pt x="108" y="63"/>
                    <a:pt x="108" y="63"/>
                    <a:pt x="108" y="63"/>
                  </a:cubicBezTo>
                  <a:cubicBezTo>
                    <a:pt x="108" y="63"/>
                    <a:pt x="108" y="63"/>
                    <a:pt x="108" y="63"/>
                  </a:cubicBezTo>
                  <a:cubicBezTo>
                    <a:pt x="109" y="77"/>
                    <a:pt x="109" y="77"/>
                    <a:pt x="109" y="77"/>
                  </a:cubicBezTo>
                  <a:cubicBezTo>
                    <a:pt x="101" y="74"/>
                    <a:pt x="101" y="74"/>
                    <a:pt x="101" y="74"/>
                  </a:cubicBezTo>
                  <a:cubicBezTo>
                    <a:pt x="107" y="63"/>
                    <a:pt x="107" y="63"/>
                    <a:pt x="107" y="63"/>
                  </a:cubicBezTo>
                  <a:cubicBezTo>
                    <a:pt x="107" y="63"/>
                    <a:pt x="107" y="63"/>
                    <a:pt x="107" y="63"/>
                  </a:cubicBezTo>
                  <a:cubicBezTo>
                    <a:pt x="101" y="74"/>
                    <a:pt x="101" y="74"/>
                    <a:pt x="101" y="74"/>
                  </a:cubicBezTo>
                  <a:cubicBezTo>
                    <a:pt x="60" y="57"/>
                    <a:pt x="60" y="57"/>
                    <a:pt x="60" y="57"/>
                  </a:cubicBezTo>
                  <a:moveTo>
                    <a:pt x="61" y="57"/>
                  </a:moveTo>
                  <a:cubicBezTo>
                    <a:pt x="61" y="57"/>
                    <a:pt x="61" y="57"/>
                    <a:pt x="61" y="57"/>
                  </a:cubicBezTo>
                  <a:cubicBezTo>
                    <a:pt x="106" y="61"/>
                    <a:pt x="106" y="61"/>
                    <a:pt x="106" y="61"/>
                  </a:cubicBezTo>
                  <a:cubicBezTo>
                    <a:pt x="106" y="60"/>
                    <a:pt x="106" y="60"/>
                    <a:pt x="106" y="60"/>
                  </a:cubicBezTo>
                  <a:cubicBezTo>
                    <a:pt x="61" y="57"/>
                    <a:pt x="61" y="57"/>
                    <a:pt x="61" y="57"/>
                  </a:cubicBezTo>
                  <a:moveTo>
                    <a:pt x="35" y="57"/>
                  </a:moveTo>
                  <a:cubicBezTo>
                    <a:pt x="35" y="57"/>
                    <a:pt x="35" y="57"/>
                    <a:pt x="35" y="57"/>
                  </a:cubicBezTo>
                  <a:cubicBezTo>
                    <a:pt x="57" y="57"/>
                    <a:pt x="57" y="57"/>
                    <a:pt x="57" y="57"/>
                  </a:cubicBezTo>
                  <a:cubicBezTo>
                    <a:pt x="57" y="57"/>
                    <a:pt x="57" y="57"/>
                    <a:pt x="57" y="57"/>
                  </a:cubicBezTo>
                  <a:cubicBezTo>
                    <a:pt x="35" y="57"/>
                    <a:pt x="35" y="57"/>
                    <a:pt x="35" y="57"/>
                  </a:cubicBezTo>
                  <a:moveTo>
                    <a:pt x="194" y="40"/>
                  </a:moveTo>
                  <a:cubicBezTo>
                    <a:pt x="194" y="40"/>
                    <a:pt x="193" y="40"/>
                    <a:pt x="193" y="40"/>
                  </a:cubicBezTo>
                  <a:cubicBezTo>
                    <a:pt x="218" y="103"/>
                    <a:pt x="218" y="103"/>
                    <a:pt x="218" y="103"/>
                  </a:cubicBezTo>
                  <a:cubicBezTo>
                    <a:pt x="218" y="103"/>
                    <a:pt x="218" y="103"/>
                    <a:pt x="218" y="103"/>
                  </a:cubicBezTo>
                  <a:cubicBezTo>
                    <a:pt x="194" y="40"/>
                    <a:pt x="194" y="40"/>
                    <a:pt x="194" y="40"/>
                  </a:cubicBezTo>
                  <a:moveTo>
                    <a:pt x="190" y="39"/>
                  </a:moveTo>
                  <a:cubicBezTo>
                    <a:pt x="139" y="87"/>
                    <a:pt x="139" y="87"/>
                    <a:pt x="139" y="87"/>
                  </a:cubicBezTo>
                  <a:cubicBezTo>
                    <a:pt x="139" y="87"/>
                    <a:pt x="139" y="88"/>
                    <a:pt x="139" y="88"/>
                  </a:cubicBezTo>
                  <a:cubicBezTo>
                    <a:pt x="191" y="40"/>
                    <a:pt x="191" y="40"/>
                    <a:pt x="191" y="40"/>
                  </a:cubicBezTo>
                  <a:cubicBezTo>
                    <a:pt x="191" y="39"/>
                    <a:pt x="190" y="39"/>
                    <a:pt x="190" y="39"/>
                  </a:cubicBezTo>
                  <a:moveTo>
                    <a:pt x="35" y="22"/>
                  </a:moveTo>
                  <a:cubicBezTo>
                    <a:pt x="33" y="55"/>
                    <a:pt x="33" y="55"/>
                    <a:pt x="33" y="55"/>
                  </a:cubicBezTo>
                  <a:cubicBezTo>
                    <a:pt x="34" y="55"/>
                    <a:pt x="34" y="55"/>
                    <a:pt x="34" y="55"/>
                  </a:cubicBezTo>
                  <a:cubicBezTo>
                    <a:pt x="36" y="22"/>
                    <a:pt x="36" y="22"/>
                    <a:pt x="36" y="22"/>
                  </a:cubicBezTo>
                  <a:cubicBezTo>
                    <a:pt x="36" y="22"/>
                    <a:pt x="36" y="22"/>
                    <a:pt x="36" y="22"/>
                  </a:cubicBezTo>
                  <a:cubicBezTo>
                    <a:pt x="36" y="22"/>
                    <a:pt x="35" y="22"/>
                    <a:pt x="35" y="22"/>
                  </a:cubicBezTo>
                  <a:moveTo>
                    <a:pt x="37" y="21"/>
                  </a:moveTo>
                  <a:cubicBezTo>
                    <a:pt x="37" y="21"/>
                    <a:pt x="37" y="21"/>
                    <a:pt x="37" y="21"/>
                  </a:cubicBezTo>
                  <a:cubicBezTo>
                    <a:pt x="57" y="55"/>
                    <a:pt x="57" y="55"/>
                    <a:pt x="57" y="55"/>
                  </a:cubicBezTo>
                  <a:cubicBezTo>
                    <a:pt x="58" y="55"/>
                    <a:pt x="58" y="55"/>
                    <a:pt x="58" y="55"/>
                  </a:cubicBezTo>
                  <a:cubicBezTo>
                    <a:pt x="37" y="21"/>
                    <a:pt x="37" y="21"/>
                    <a:pt x="37" y="21"/>
                  </a:cubicBezTo>
                  <a:moveTo>
                    <a:pt x="2" y="1"/>
                  </a:moveTo>
                  <a:cubicBezTo>
                    <a:pt x="2" y="1"/>
                    <a:pt x="2" y="1"/>
                    <a:pt x="2" y="1"/>
                  </a:cubicBezTo>
                  <a:cubicBezTo>
                    <a:pt x="32" y="55"/>
                    <a:pt x="32" y="55"/>
                    <a:pt x="32" y="55"/>
                  </a:cubicBezTo>
                  <a:cubicBezTo>
                    <a:pt x="32" y="55"/>
                    <a:pt x="32" y="55"/>
                    <a:pt x="33" y="55"/>
                  </a:cubicBezTo>
                  <a:cubicBezTo>
                    <a:pt x="2" y="1"/>
                    <a:pt x="2" y="1"/>
                    <a:pt x="2" y="1"/>
                  </a:cubicBezTo>
                  <a:moveTo>
                    <a:pt x="3" y="0"/>
                  </a:moveTo>
                  <a:cubicBezTo>
                    <a:pt x="3" y="0"/>
                    <a:pt x="3" y="0"/>
                    <a:pt x="2" y="0"/>
                  </a:cubicBezTo>
                  <a:cubicBezTo>
                    <a:pt x="2" y="0"/>
                    <a:pt x="2" y="0"/>
                    <a:pt x="2" y="0"/>
                  </a:cubicBezTo>
                  <a:cubicBezTo>
                    <a:pt x="33" y="18"/>
                    <a:pt x="33" y="18"/>
                    <a:pt x="33" y="18"/>
                  </a:cubicBezTo>
                  <a:cubicBezTo>
                    <a:pt x="33" y="18"/>
                    <a:pt x="33" y="18"/>
                    <a:pt x="33" y="17"/>
                  </a:cubicBezTo>
                  <a:cubicBezTo>
                    <a:pt x="3"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0" name="Freeform 3215">
              <a:extLst>
                <a:ext uri="{FF2B5EF4-FFF2-40B4-BE49-F238E27FC236}">
                  <a16:creationId xmlns:a16="http://schemas.microsoft.com/office/drawing/2014/main" id="{F47949DE-50ED-B462-3B52-3CFFD5AAA209}"/>
                </a:ext>
              </a:extLst>
            </p:cNvPr>
            <p:cNvSpPr>
              <a:spLocks/>
            </p:cNvSpPr>
            <p:nvPr/>
          </p:nvSpPr>
          <p:spPr bwMode="auto">
            <a:xfrm>
              <a:off x="7604043" y="471587"/>
              <a:ext cx="46900" cy="44141"/>
            </a:xfrm>
            <a:custGeom>
              <a:avLst/>
              <a:gdLst>
                <a:gd name="T0" fmla="*/ 3 w 7"/>
                <a:gd name="T1" fmla="*/ 0 h 7"/>
                <a:gd name="T2" fmla="*/ 3 w 7"/>
                <a:gd name="T3" fmla="*/ 0 h 7"/>
                <a:gd name="T4" fmla="*/ 0 w 7"/>
                <a:gd name="T5" fmla="*/ 1 h 7"/>
                <a:gd name="T6" fmla="*/ 0 w 7"/>
                <a:gd name="T7" fmla="*/ 2 h 7"/>
                <a:gd name="T8" fmla="*/ 0 w 7"/>
                <a:gd name="T9" fmla="*/ 3 h 7"/>
                <a:gd name="T10" fmla="*/ 0 w 7"/>
                <a:gd name="T11" fmla="*/ 5 h 7"/>
                <a:gd name="T12" fmla="*/ 1 w 7"/>
                <a:gd name="T13" fmla="*/ 5 h 7"/>
                <a:gd name="T14" fmla="*/ 1 w 7"/>
                <a:gd name="T15" fmla="*/ 6 h 7"/>
                <a:gd name="T16" fmla="*/ 3 w 7"/>
                <a:gd name="T17" fmla="*/ 7 h 7"/>
                <a:gd name="T18" fmla="*/ 6 w 7"/>
                <a:gd name="T19" fmla="*/ 5 h 7"/>
                <a:gd name="T20" fmla="*/ 7 w 7"/>
                <a:gd name="T21" fmla="*/ 3 h 7"/>
                <a:gd name="T22" fmla="*/ 7 w 7"/>
                <a:gd name="T23" fmla="*/ 3 h 7"/>
                <a:gd name="T24" fmla="*/ 6 w 7"/>
                <a:gd name="T25" fmla="*/ 1 h 7"/>
                <a:gd name="T26" fmla="*/ 6 w 7"/>
                <a:gd name="T27" fmla="*/ 1 h 7"/>
                <a:gd name="T28" fmla="*/ 5 w 7"/>
                <a:gd name="T29" fmla="*/ 0 h 7"/>
                <a:gd name="T30" fmla="*/ 3 w 7"/>
                <a:gd name="T31" fmla="*/ 0 h 7"/>
                <a:gd name="T32" fmla="*/ 3 w 7"/>
                <a:gd name="T33"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 h="7">
                  <a:moveTo>
                    <a:pt x="3" y="0"/>
                  </a:moveTo>
                  <a:cubicBezTo>
                    <a:pt x="3" y="0"/>
                    <a:pt x="3" y="0"/>
                    <a:pt x="3" y="0"/>
                  </a:cubicBezTo>
                  <a:cubicBezTo>
                    <a:pt x="2" y="0"/>
                    <a:pt x="1" y="0"/>
                    <a:pt x="0" y="1"/>
                  </a:cubicBezTo>
                  <a:cubicBezTo>
                    <a:pt x="0" y="1"/>
                    <a:pt x="0" y="2"/>
                    <a:pt x="0" y="2"/>
                  </a:cubicBezTo>
                  <a:cubicBezTo>
                    <a:pt x="0" y="3"/>
                    <a:pt x="0" y="3"/>
                    <a:pt x="0" y="3"/>
                  </a:cubicBezTo>
                  <a:cubicBezTo>
                    <a:pt x="0" y="4"/>
                    <a:pt x="0" y="4"/>
                    <a:pt x="0" y="5"/>
                  </a:cubicBezTo>
                  <a:cubicBezTo>
                    <a:pt x="1" y="5"/>
                    <a:pt x="1" y="5"/>
                    <a:pt x="1" y="5"/>
                  </a:cubicBezTo>
                  <a:cubicBezTo>
                    <a:pt x="1" y="6"/>
                    <a:pt x="1" y="6"/>
                    <a:pt x="1" y="6"/>
                  </a:cubicBezTo>
                  <a:cubicBezTo>
                    <a:pt x="2" y="6"/>
                    <a:pt x="3" y="7"/>
                    <a:pt x="3" y="7"/>
                  </a:cubicBezTo>
                  <a:cubicBezTo>
                    <a:pt x="4" y="7"/>
                    <a:pt x="6" y="6"/>
                    <a:pt x="6" y="5"/>
                  </a:cubicBezTo>
                  <a:cubicBezTo>
                    <a:pt x="7" y="4"/>
                    <a:pt x="7" y="4"/>
                    <a:pt x="7" y="3"/>
                  </a:cubicBezTo>
                  <a:cubicBezTo>
                    <a:pt x="7" y="3"/>
                    <a:pt x="7" y="3"/>
                    <a:pt x="7" y="3"/>
                  </a:cubicBezTo>
                  <a:cubicBezTo>
                    <a:pt x="7" y="2"/>
                    <a:pt x="7" y="2"/>
                    <a:pt x="6" y="1"/>
                  </a:cubicBezTo>
                  <a:cubicBezTo>
                    <a:pt x="6" y="1"/>
                    <a:pt x="6" y="1"/>
                    <a:pt x="6" y="1"/>
                  </a:cubicBezTo>
                  <a:cubicBezTo>
                    <a:pt x="6" y="1"/>
                    <a:pt x="6" y="0"/>
                    <a:pt x="5" y="0"/>
                  </a:cubicBezTo>
                  <a:cubicBezTo>
                    <a:pt x="5" y="0"/>
                    <a:pt x="4" y="0"/>
                    <a:pt x="3" y="0"/>
                  </a:cubicBezTo>
                  <a:cubicBezTo>
                    <a:pt x="3"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1" name="Freeform 3216">
              <a:extLst>
                <a:ext uri="{FF2B5EF4-FFF2-40B4-BE49-F238E27FC236}">
                  <a16:creationId xmlns:a16="http://schemas.microsoft.com/office/drawing/2014/main" id="{68F79D80-E530-0C2B-2192-57EF79E1BC61}"/>
                </a:ext>
              </a:extLst>
            </p:cNvPr>
            <p:cNvSpPr>
              <a:spLocks/>
            </p:cNvSpPr>
            <p:nvPr/>
          </p:nvSpPr>
          <p:spPr bwMode="auto">
            <a:xfrm>
              <a:off x="7217810" y="885408"/>
              <a:ext cx="52417" cy="44141"/>
            </a:xfrm>
            <a:custGeom>
              <a:avLst/>
              <a:gdLst>
                <a:gd name="T0" fmla="*/ 4 w 8"/>
                <a:gd name="T1" fmla="*/ 0 h 7"/>
                <a:gd name="T2" fmla="*/ 1 w 8"/>
                <a:gd name="T3" fmla="*/ 2 h 7"/>
                <a:gd name="T4" fmla="*/ 0 w 8"/>
                <a:gd name="T5" fmla="*/ 3 h 7"/>
                <a:gd name="T6" fmla="*/ 0 w 8"/>
                <a:gd name="T7" fmla="*/ 3 h 7"/>
                <a:gd name="T8" fmla="*/ 2 w 8"/>
                <a:gd name="T9" fmla="*/ 7 h 7"/>
                <a:gd name="T10" fmla="*/ 4 w 8"/>
                <a:gd name="T11" fmla="*/ 7 h 7"/>
                <a:gd name="T12" fmla="*/ 7 w 8"/>
                <a:gd name="T13" fmla="*/ 6 h 7"/>
                <a:gd name="T14" fmla="*/ 6 w 8"/>
                <a:gd name="T15" fmla="*/ 1 h 7"/>
                <a:gd name="T16" fmla="*/ 5 w 8"/>
                <a:gd name="T17" fmla="*/ 1 h 7"/>
                <a:gd name="T18" fmla="*/ 5 w 8"/>
                <a:gd name="T19" fmla="*/ 1 h 7"/>
                <a:gd name="T20" fmla="*/ 4 w 8"/>
                <a:gd name="T21"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7">
                  <a:moveTo>
                    <a:pt x="4" y="0"/>
                  </a:moveTo>
                  <a:cubicBezTo>
                    <a:pt x="3" y="0"/>
                    <a:pt x="2" y="1"/>
                    <a:pt x="1" y="2"/>
                  </a:cubicBezTo>
                  <a:cubicBezTo>
                    <a:pt x="1" y="2"/>
                    <a:pt x="0" y="3"/>
                    <a:pt x="0" y="3"/>
                  </a:cubicBezTo>
                  <a:cubicBezTo>
                    <a:pt x="0" y="3"/>
                    <a:pt x="0" y="3"/>
                    <a:pt x="0" y="3"/>
                  </a:cubicBezTo>
                  <a:cubicBezTo>
                    <a:pt x="0" y="5"/>
                    <a:pt x="1" y="6"/>
                    <a:pt x="2" y="7"/>
                  </a:cubicBezTo>
                  <a:cubicBezTo>
                    <a:pt x="2" y="7"/>
                    <a:pt x="3" y="7"/>
                    <a:pt x="4" y="7"/>
                  </a:cubicBezTo>
                  <a:cubicBezTo>
                    <a:pt x="5" y="7"/>
                    <a:pt x="6" y="7"/>
                    <a:pt x="7" y="6"/>
                  </a:cubicBezTo>
                  <a:cubicBezTo>
                    <a:pt x="8" y="4"/>
                    <a:pt x="7" y="2"/>
                    <a:pt x="6" y="1"/>
                  </a:cubicBezTo>
                  <a:cubicBezTo>
                    <a:pt x="6" y="1"/>
                    <a:pt x="5" y="1"/>
                    <a:pt x="5" y="1"/>
                  </a:cubicBezTo>
                  <a:cubicBezTo>
                    <a:pt x="5" y="1"/>
                    <a:pt x="5" y="1"/>
                    <a:pt x="5" y="1"/>
                  </a:cubicBezTo>
                  <a:cubicBezTo>
                    <a:pt x="5" y="0"/>
                    <a:pt x="4"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2" name="Freeform 3217">
              <a:extLst>
                <a:ext uri="{FF2B5EF4-FFF2-40B4-BE49-F238E27FC236}">
                  <a16:creationId xmlns:a16="http://schemas.microsoft.com/office/drawing/2014/main" id="{F6442238-AB75-6B1E-A45F-A6EC8C6BCA83}"/>
                </a:ext>
              </a:extLst>
            </p:cNvPr>
            <p:cNvSpPr>
              <a:spLocks/>
            </p:cNvSpPr>
            <p:nvPr/>
          </p:nvSpPr>
          <p:spPr bwMode="auto">
            <a:xfrm>
              <a:off x="8318575" y="452275"/>
              <a:ext cx="46900" cy="44141"/>
            </a:xfrm>
            <a:custGeom>
              <a:avLst/>
              <a:gdLst>
                <a:gd name="T0" fmla="*/ 3 w 7"/>
                <a:gd name="T1" fmla="*/ 0 h 7"/>
                <a:gd name="T2" fmla="*/ 2 w 7"/>
                <a:gd name="T3" fmla="*/ 0 h 7"/>
                <a:gd name="T4" fmla="*/ 2 w 7"/>
                <a:gd name="T5" fmla="*/ 0 h 7"/>
                <a:gd name="T6" fmla="*/ 1 w 7"/>
                <a:gd name="T7" fmla="*/ 1 h 7"/>
                <a:gd name="T8" fmla="*/ 0 w 7"/>
                <a:gd name="T9" fmla="*/ 2 h 7"/>
                <a:gd name="T10" fmla="*/ 0 w 7"/>
                <a:gd name="T11" fmla="*/ 3 h 7"/>
                <a:gd name="T12" fmla="*/ 0 w 7"/>
                <a:gd name="T13" fmla="*/ 3 h 7"/>
                <a:gd name="T14" fmla="*/ 0 w 7"/>
                <a:gd name="T15" fmla="*/ 3 h 7"/>
                <a:gd name="T16" fmla="*/ 1 w 7"/>
                <a:gd name="T17" fmla="*/ 6 h 7"/>
                <a:gd name="T18" fmla="*/ 1 w 7"/>
                <a:gd name="T19" fmla="*/ 6 h 7"/>
                <a:gd name="T20" fmla="*/ 1 w 7"/>
                <a:gd name="T21" fmla="*/ 6 h 7"/>
                <a:gd name="T22" fmla="*/ 3 w 7"/>
                <a:gd name="T23" fmla="*/ 7 h 7"/>
                <a:gd name="T24" fmla="*/ 3 w 7"/>
                <a:gd name="T25" fmla="*/ 7 h 7"/>
                <a:gd name="T26" fmla="*/ 4 w 7"/>
                <a:gd name="T27" fmla="*/ 7 h 7"/>
                <a:gd name="T28" fmla="*/ 6 w 7"/>
                <a:gd name="T29" fmla="*/ 5 h 7"/>
                <a:gd name="T30" fmla="*/ 6 w 7"/>
                <a:gd name="T31" fmla="*/ 5 h 7"/>
                <a:gd name="T32" fmla="*/ 7 w 7"/>
                <a:gd name="T33" fmla="*/ 5 h 7"/>
                <a:gd name="T34" fmla="*/ 5 w 7"/>
                <a:gd name="T35" fmla="*/ 0 h 7"/>
                <a:gd name="T36" fmla="*/ 3 w 7"/>
                <a:gd name="T3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 h="7">
                  <a:moveTo>
                    <a:pt x="3" y="0"/>
                  </a:moveTo>
                  <a:cubicBezTo>
                    <a:pt x="3" y="0"/>
                    <a:pt x="3" y="0"/>
                    <a:pt x="2" y="0"/>
                  </a:cubicBezTo>
                  <a:cubicBezTo>
                    <a:pt x="2" y="0"/>
                    <a:pt x="2" y="0"/>
                    <a:pt x="2" y="0"/>
                  </a:cubicBezTo>
                  <a:cubicBezTo>
                    <a:pt x="1" y="0"/>
                    <a:pt x="1" y="1"/>
                    <a:pt x="1" y="1"/>
                  </a:cubicBezTo>
                  <a:cubicBezTo>
                    <a:pt x="0" y="1"/>
                    <a:pt x="0" y="2"/>
                    <a:pt x="0" y="2"/>
                  </a:cubicBezTo>
                  <a:cubicBezTo>
                    <a:pt x="0" y="2"/>
                    <a:pt x="0" y="2"/>
                    <a:pt x="0" y="3"/>
                  </a:cubicBezTo>
                  <a:cubicBezTo>
                    <a:pt x="0" y="3"/>
                    <a:pt x="0" y="3"/>
                    <a:pt x="0" y="3"/>
                  </a:cubicBezTo>
                  <a:cubicBezTo>
                    <a:pt x="0" y="3"/>
                    <a:pt x="0" y="3"/>
                    <a:pt x="0" y="3"/>
                  </a:cubicBezTo>
                  <a:cubicBezTo>
                    <a:pt x="0" y="4"/>
                    <a:pt x="0" y="5"/>
                    <a:pt x="1" y="6"/>
                  </a:cubicBezTo>
                  <a:cubicBezTo>
                    <a:pt x="1" y="6"/>
                    <a:pt x="1" y="6"/>
                    <a:pt x="1" y="6"/>
                  </a:cubicBezTo>
                  <a:cubicBezTo>
                    <a:pt x="1" y="6"/>
                    <a:pt x="1" y="6"/>
                    <a:pt x="1" y="6"/>
                  </a:cubicBezTo>
                  <a:cubicBezTo>
                    <a:pt x="2" y="6"/>
                    <a:pt x="3" y="7"/>
                    <a:pt x="3" y="7"/>
                  </a:cubicBezTo>
                  <a:cubicBezTo>
                    <a:pt x="3" y="7"/>
                    <a:pt x="3" y="7"/>
                    <a:pt x="3" y="7"/>
                  </a:cubicBezTo>
                  <a:cubicBezTo>
                    <a:pt x="4" y="7"/>
                    <a:pt x="4" y="7"/>
                    <a:pt x="4" y="7"/>
                  </a:cubicBezTo>
                  <a:cubicBezTo>
                    <a:pt x="5" y="7"/>
                    <a:pt x="6" y="6"/>
                    <a:pt x="6" y="5"/>
                  </a:cubicBezTo>
                  <a:cubicBezTo>
                    <a:pt x="6" y="5"/>
                    <a:pt x="6" y="5"/>
                    <a:pt x="6" y="5"/>
                  </a:cubicBezTo>
                  <a:cubicBezTo>
                    <a:pt x="7" y="5"/>
                    <a:pt x="7" y="5"/>
                    <a:pt x="7" y="5"/>
                  </a:cubicBezTo>
                  <a:cubicBezTo>
                    <a:pt x="7" y="3"/>
                    <a:pt x="7" y="1"/>
                    <a:pt x="5" y="0"/>
                  </a:cubicBezTo>
                  <a:cubicBezTo>
                    <a:pt x="5" y="0"/>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3" name="Freeform 3218">
              <a:extLst>
                <a:ext uri="{FF2B5EF4-FFF2-40B4-BE49-F238E27FC236}">
                  <a16:creationId xmlns:a16="http://schemas.microsoft.com/office/drawing/2014/main" id="{E3CADE2E-64C6-A29A-E8F1-ADAFC1526540}"/>
                </a:ext>
              </a:extLst>
            </p:cNvPr>
            <p:cNvSpPr>
              <a:spLocks/>
            </p:cNvSpPr>
            <p:nvPr/>
          </p:nvSpPr>
          <p:spPr bwMode="auto">
            <a:xfrm>
              <a:off x="7598526" y="157082"/>
              <a:ext cx="33106" cy="33106"/>
            </a:xfrm>
            <a:custGeom>
              <a:avLst/>
              <a:gdLst>
                <a:gd name="T0" fmla="*/ 2 w 5"/>
                <a:gd name="T1" fmla="*/ 0 h 5"/>
                <a:gd name="T2" fmla="*/ 0 w 5"/>
                <a:gd name="T3" fmla="*/ 1 h 5"/>
                <a:gd name="T4" fmla="*/ 0 w 5"/>
                <a:gd name="T5" fmla="*/ 2 h 5"/>
                <a:gd name="T6" fmla="*/ 0 w 5"/>
                <a:gd name="T7" fmla="*/ 3 h 5"/>
                <a:gd name="T8" fmla="*/ 1 w 5"/>
                <a:gd name="T9" fmla="*/ 5 h 5"/>
                <a:gd name="T10" fmla="*/ 1 w 5"/>
                <a:gd name="T11" fmla="*/ 5 h 5"/>
                <a:gd name="T12" fmla="*/ 1 w 5"/>
                <a:gd name="T13" fmla="*/ 5 h 5"/>
                <a:gd name="T14" fmla="*/ 2 w 5"/>
                <a:gd name="T15" fmla="*/ 5 h 5"/>
                <a:gd name="T16" fmla="*/ 2 w 5"/>
                <a:gd name="T17" fmla="*/ 5 h 5"/>
                <a:gd name="T18" fmla="*/ 3 w 5"/>
                <a:gd name="T19" fmla="*/ 5 h 5"/>
                <a:gd name="T20" fmla="*/ 5 w 5"/>
                <a:gd name="T21" fmla="*/ 4 h 5"/>
                <a:gd name="T22" fmla="*/ 4 w 5"/>
                <a:gd name="T23" fmla="*/ 0 h 5"/>
                <a:gd name="T24" fmla="*/ 2 w 5"/>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5">
                  <a:moveTo>
                    <a:pt x="2" y="0"/>
                  </a:moveTo>
                  <a:cubicBezTo>
                    <a:pt x="1" y="0"/>
                    <a:pt x="1" y="0"/>
                    <a:pt x="0" y="1"/>
                  </a:cubicBezTo>
                  <a:cubicBezTo>
                    <a:pt x="0" y="1"/>
                    <a:pt x="0" y="2"/>
                    <a:pt x="0" y="2"/>
                  </a:cubicBezTo>
                  <a:cubicBezTo>
                    <a:pt x="0" y="2"/>
                    <a:pt x="0" y="2"/>
                    <a:pt x="0" y="3"/>
                  </a:cubicBezTo>
                  <a:cubicBezTo>
                    <a:pt x="0" y="3"/>
                    <a:pt x="0" y="4"/>
                    <a:pt x="1" y="5"/>
                  </a:cubicBezTo>
                  <a:cubicBezTo>
                    <a:pt x="1" y="5"/>
                    <a:pt x="1" y="5"/>
                    <a:pt x="1" y="5"/>
                  </a:cubicBezTo>
                  <a:cubicBezTo>
                    <a:pt x="1" y="5"/>
                    <a:pt x="1" y="5"/>
                    <a:pt x="1" y="5"/>
                  </a:cubicBezTo>
                  <a:cubicBezTo>
                    <a:pt x="1" y="5"/>
                    <a:pt x="2" y="5"/>
                    <a:pt x="2" y="5"/>
                  </a:cubicBezTo>
                  <a:cubicBezTo>
                    <a:pt x="2" y="5"/>
                    <a:pt x="2" y="5"/>
                    <a:pt x="2" y="5"/>
                  </a:cubicBezTo>
                  <a:cubicBezTo>
                    <a:pt x="2" y="5"/>
                    <a:pt x="2" y="5"/>
                    <a:pt x="3" y="5"/>
                  </a:cubicBezTo>
                  <a:cubicBezTo>
                    <a:pt x="3" y="5"/>
                    <a:pt x="4" y="5"/>
                    <a:pt x="5" y="4"/>
                  </a:cubicBezTo>
                  <a:cubicBezTo>
                    <a:pt x="5" y="3"/>
                    <a:pt x="5" y="1"/>
                    <a:pt x="4" y="0"/>
                  </a:cubicBezTo>
                  <a:cubicBezTo>
                    <a:pt x="3" y="0"/>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4" name="Freeform 3219">
              <a:extLst>
                <a:ext uri="{FF2B5EF4-FFF2-40B4-BE49-F238E27FC236}">
                  <a16:creationId xmlns:a16="http://schemas.microsoft.com/office/drawing/2014/main" id="{23122D31-A148-02CC-FD3E-EF2DADC55E1C}"/>
                </a:ext>
              </a:extLst>
            </p:cNvPr>
            <p:cNvSpPr>
              <a:spLocks/>
            </p:cNvSpPr>
            <p:nvPr/>
          </p:nvSpPr>
          <p:spPr bwMode="auto">
            <a:xfrm>
              <a:off x="8150288" y="5348"/>
              <a:ext cx="38623" cy="33106"/>
            </a:xfrm>
            <a:custGeom>
              <a:avLst/>
              <a:gdLst>
                <a:gd name="T0" fmla="*/ 3 w 6"/>
                <a:gd name="T1" fmla="*/ 0 h 5"/>
                <a:gd name="T2" fmla="*/ 0 w 6"/>
                <a:gd name="T3" fmla="*/ 1 h 5"/>
                <a:gd name="T4" fmla="*/ 0 w 6"/>
                <a:gd name="T5" fmla="*/ 4 h 5"/>
                <a:gd name="T6" fmla="*/ 1 w 6"/>
                <a:gd name="T7" fmla="*/ 5 h 5"/>
                <a:gd name="T8" fmla="*/ 1 w 6"/>
                <a:gd name="T9" fmla="*/ 5 h 5"/>
                <a:gd name="T10" fmla="*/ 3 w 6"/>
                <a:gd name="T11" fmla="*/ 5 h 5"/>
                <a:gd name="T12" fmla="*/ 3 w 6"/>
                <a:gd name="T13" fmla="*/ 5 h 5"/>
                <a:gd name="T14" fmla="*/ 4 w 6"/>
                <a:gd name="T15" fmla="*/ 5 h 5"/>
                <a:gd name="T16" fmla="*/ 5 w 6"/>
                <a:gd name="T17" fmla="*/ 4 h 5"/>
                <a:gd name="T18" fmla="*/ 4 w 6"/>
                <a:gd name="T19" fmla="*/ 0 h 5"/>
                <a:gd name="T20" fmla="*/ 3 w 6"/>
                <a:gd name="T2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5">
                  <a:moveTo>
                    <a:pt x="3" y="0"/>
                  </a:moveTo>
                  <a:cubicBezTo>
                    <a:pt x="2" y="0"/>
                    <a:pt x="1" y="0"/>
                    <a:pt x="0" y="1"/>
                  </a:cubicBezTo>
                  <a:cubicBezTo>
                    <a:pt x="0" y="2"/>
                    <a:pt x="0" y="3"/>
                    <a:pt x="0" y="4"/>
                  </a:cubicBezTo>
                  <a:cubicBezTo>
                    <a:pt x="0" y="4"/>
                    <a:pt x="1" y="4"/>
                    <a:pt x="1" y="5"/>
                  </a:cubicBezTo>
                  <a:cubicBezTo>
                    <a:pt x="1" y="5"/>
                    <a:pt x="1" y="5"/>
                    <a:pt x="1" y="5"/>
                  </a:cubicBezTo>
                  <a:cubicBezTo>
                    <a:pt x="1" y="5"/>
                    <a:pt x="2" y="5"/>
                    <a:pt x="3" y="5"/>
                  </a:cubicBezTo>
                  <a:cubicBezTo>
                    <a:pt x="3" y="5"/>
                    <a:pt x="3" y="5"/>
                    <a:pt x="3" y="5"/>
                  </a:cubicBezTo>
                  <a:cubicBezTo>
                    <a:pt x="3" y="5"/>
                    <a:pt x="4" y="5"/>
                    <a:pt x="4" y="5"/>
                  </a:cubicBezTo>
                  <a:cubicBezTo>
                    <a:pt x="4" y="5"/>
                    <a:pt x="4" y="5"/>
                    <a:pt x="5" y="4"/>
                  </a:cubicBezTo>
                  <a:cubicBezTo>
                    <a:pt x="6" y="3"/>
                    <a:pt x="5" y="1"/>
                    <a:pt x="4" y="0"/>
                  </a:cubicBezTo>
                  <a:cubicBezTo>
                    <a:pt x="4"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5" name="Freeform 3220">
              <a:extLst>
                <a:ext uri="{FF2B5EF4-FFF2-40B4-BE49-F238E27FC236}">
                  <a16:creationId xmlns:a16="http://schemas.microsoft.com/office/drawing/2014/main" id="{1A27A8BE-63F3-9C59-8230-445FE62F8BB3}"/>
                </a:ext>
              </a:extLst>
            </p:cNvPr>
            <p:cNvSpPr>
              <a:spLocks/>
            </p:cNvSpPr>
            <p:nvPr/>
          </p:nvSpPr>
          <p:spPr bwMode="auto">
            <a:xfrm>
              <a:off x="6969517" y="333646"/>
              <a:ext cx="38623" cy="33106"/>
            </a:xfrm>
            <a:custGeom>
              <a:avLst/>
              <a:gdLst>
                <a:gd name="T0" fmla="*/ 3 w 6"/>
                <a:gd name="T1" fmla="*/ 0 h 5"/>
                <a:gd name="T2" fmla="*/ 1 w 6"/>
                <a:gd name="T3" fmla="*/ 1 h 5"/>
                <a:gd name="T4" fmla="*/ 1 w 6"/>
                <a:gd name="T5" fmla="*/ 5 h 5"/>
                <a:gd name="T6" fmla="*/ 3 w 6"/>
                <a:gd name="T7" fmla="*/ 5 h 5"/>
                <a:gd name="T8" fmla="*/ 5 w 6"/>
                <a:gd name="T9" fmla="*/ 4 h 5"/>
                <a:gd name="T10" fmla="*/ 6 w 6"/>
                <a:gd name="T11" fmla="*/ 3 h 5"/>
                <a:gd name="T12" fmla="*/ 6 w 6"/>
                <a:gd name="T13" fmla="*/ 3 h 5"/>
                <a:gd name="T14" fmla="*/ 5 w 6"/>
                <a:gd name="T15" fmla="*/ 1 h 5"/>
                <a:gd name="T16" fmla="*/ 5 w 6"/>
                <a:gd name="T17" fmla="*/ 1 h 5"/>
                <a:gd name="T18" fmla="*/ 5 w 6"/>
                <a:gd name="T19" fmla="*/ 1 h 5"/>
                <a:gd name="T20" fmla="*/ 5 w 6"/>
                <a:gd name="T21" fmla="*/ 0 h 5"/>
                <a:gd name="T22" fmla="*/ 4 w 6"/>
                <a:gd name="T23" fmla="*/ 0 h 5"/>
                <a:gd name="T24" fmla="*/ 3 w 6"/>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5">
                  <a:moveTo>
                    <a:pt x="3" y="0"/>
                  </a:moveTo>
                  <a:cubicBezTo>
                    <a:pt x="2" y="0"/>
                    <a:pt x="1" y="0"/>
                    <a:pt x="1" y="1"/>
                  </a:cubicBezTo>
                  <a:cubicBezTo>
                    <a:pt x="0" y="2"/>
                    <a:pt x="0" y="4"/>
                    <a:pt x="1" y="5"/>
                  </a:cubicBezTo>
                  <a:cubicBezTo>
                    <a:pt x="2" y="5"/>
                    <a:pt x="2" y="5"/>
                    <a:pt x="3" y="5"/>
                  </a:cubicBezTo>
                  <a:cubicBezTo>
                    <a:pt x="4" y="5"/>
                    <a:pt x="5" y="5"/>
                    <a:pt x="5" y="4"/>
                  </a:cubicBezTo>
                  <a:cubicBezTo>
                    <a:pt x="5" y="4"/>
                    <a:pt x="6" y="3"/>
                    <a:pt x="6" y="3"/>
                  </a:cubicBezTo>
                  <a:cubicBezTo>
                    <a:pt x="6" y="3"/>
                    <a:pt x="6" y="3"/>
                    <a:pt x="6" y="3"/>
                  </a:cubicBezTo>
                  <a:cubicBezTo>
                    <a:pt x="6" y="2"/>
                    <a:pt x="6" y="2"/>
                    <a:pt x="5" y="1"/>
                  </a:cubicBezTo>
                  <a:cubicBezTo>
                    <a:pt x="5" y="1"/>
                    <a:pt x="5" y="1"/>
                    <a:pt x="5" y="1"/>
                  </a:cubicBezTo>
                  <a:cubicBezTo>
                    <a:pt x="5" y="1"/>
                    <a:pt x="5" y="1"/>
                    <a:pt x="5" y="1"/>
                  </a:cubicBezTo>
                  <a:cubicBezTo>
                    <a:pt x="5" y="0"/>
                    <a:pt x="5" y="0"/>
                    <a:pt x="5" y="0"/>
                  </a:cubicBezTo>
                  <a:cubicBezTo>
                    <a:pt x="4" y="0"/>
                    <a:pt x="4" y="0"/>
                    <a:pt x="4" y="0"/>
                  </a:cubicBezTo>
                  <a:cubicBezTo>
                    <a:pt x="4"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6" name="Freeform 3221">
              <a:extLst>
                <a:ext uri="{FF2B5EF4-FFF2-40B4-BE49-F238E27FC236}">
                  <a16:creationId xmlns:a16="http://schemas.microsoft.com/office/drawing/2014/main" id="{C220EFBA-4AA8-D913-0270-408FB56428FA}"/>
                </a:ext>
              </a:extLst>
            </p:cNvPr>
            <p:cNvSpPr>
              <a:spLocks/>
            </p:cNvSpPr>
            <p:nvPr/>
          </p:nvSpPr>
          <p:spPr bwMode="auto">
            <a:xfrm>
              <a:off x="7250916" y="432963"/>
              <a:ext cx="38623" cy="38623"/>
            </a:xfrm>
            <a:custGeom>
              <a:avLst/>
              <a:gdLst>
                <a:gd name="T0" fmla="*/ 3 w 6"/>
                <a:gd name="T1" fmla="*/ 0 h 6"/>
                <a:gd name="T2" fmla="*/ 2 w 6"/>
                <a:gd name="T3" fmla="*/ 0 h 6"/>
                <a:gd name="T4" fmla="*/ 2 w 6"/>
                <a:gd name="T5" fmla="*/ 0 h 6"/>
                <a:gd name="T6" fmla="*/ 1 w 6"/>
                <a:gd name="T7" fmla="*/ 1 h 6"/>
                <a:gd name="T8" fmla="*/ 1 w 6"/>
                <a:gd name="T9" fmla="*/ 5 h 6"/>
                <a:gd name="T10" fmla="*/ 2 w 6"/>
                <a:gd name="T11" fmla="*/ 5 h 6"/>
                <a:gd name="T12" fmla="*/ 2 w 6"/>
                <a:gd name="T13" fmla="*/ 5 h 6"/>
                <a:gd name="T14" fmla="*/ 3 w 6"/>
                <a:gd name="T15" fmla="*/ 6 h 6"/>
                <a:gd name="T16" fmla="*/ 4 w 6"/>
                <a:gd name="T17" fmla="*/ 6 h 6"/>
                <a:gd name="T18" fmla="*/ 4 w 6"/>
                <a:gd name="T19" fmla="*/ 5 h 6"/>
                <a:gd name="T20" fmla="*/ 6 w 6"/>
                <a:gd name="T21" fmla="*/ 4 h 6"/>
                <a:gd name="T22" fmla="*/ 6 w 6"/>
                <a:gd name="T23" fmla="*/ 3 h 6"/>
                <a:gd name="T24" fmla="*/ 6 w 6"/>
                <a:gd name="T25" fmla="*/ 3 h 6"/>
                <a:gd name="T26" fmla="*/ 5 w 6"/>
                <a:gd name="T27" fmla="*/ 1 h 6"/>
                <a:gd name="T28" fmla="*/ 3 w 6"/>
                <a:gd name="T2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6">
                  <a:moveTo>
                    <a:pt x="3" y="0"/>
                  </a:moveTo>
                  <a:cubicBezTo>
                    <a:pt x="3" y="0"/>
                    <a:pt x="3" y="0"/>
                    <a:pt x="2" y="0"/>
                  </a:cubicBezTo>
                  <a:cubicBezTo>
                    <a:pt x="2" y="0"/>
                    <a:pt x="2" y="0"/>
                    <a:pt x="2" y="0"/>
                  </a:cubicBezTo>
                  <a:cubicBezTo>
                    <a:pt x="2" y="1"/>
                    <a:pt x="1" y="1"/>
                    <a:pt x="1" y="1"/>
                  </a:cubicBezTo>
                  <a:cubicBezTo>
                    <a:pt x="0" y="2"/>
                    <a:pt x="1" y="4"/>
                    <a:pt x="1" y="5"/>
                  </a:cubicBezTo>
                  <a:cubicBezTo>
                    <a:pt x="1" y="5"/>
                    <a:pt x="2" y="5"/>
                    <a:pt x="2" y="5"/>
                  </a:cubicBezTo>
                  <a:cubicBezTo>
                    <a:pt x="2" y="5"/>
                    <a:pt x="2" y="5"/>
                    <a:pt x="2" y="5"/>
                  </a:cubicBezTo>
                  <a:cubicBezTo>
                    <a:pt x="2" y="5"/>
                    <a:pt x="3" y="6"/>
                    <a:pt x="3" y="6"/>
                  </a:cubicBezTo>
                  <a:cubicBezTo>
                    <a:pt x="3" y="6"/>
                    <a:pt x="4" y="6"/>
                    <a:pt x="4" y="6"/>
                  </a:cubicBezTo>
                  <a:cubicBezTo>
                    <a:pt x="4" y="5"/>
                    <a:pt x="4" y="5"/>
                    <a:pt x="4" y="5"/>
                  </a:cubicBezTo>
                  <a:cubicBezTo>
                    <a:pt x="5" y="5"/>
                    <a:pt x="5" y="5"/>
                    <a:pt x="6" y="4"/>
                  </a:cubicBezTo>
                  <a:cubicBezTo>
                    <a:pt x="6" y="4"/>
                    <a:pt x="6" y="4"/>
                    <a:pt x="6" y="3"/>
                  </a:cubicBezTo>
                  <a:cubicBezTo>
                    <a:pt x="6" y="3"/>
                    <a:pt x="6" y="3"/>
                    <a:pt x="6" y="3"/>
                  </a:cubicBezTo>
                  <a:cubicBezTo>
                    <a:pt x="6" y="2"/>
                    <a:pt x="6" y="1"/>
                    <a:pt x="5" y="1"/>
                  </a:cubicBezTo>
                  <a:cubicBezTo>
                    <a:pt x="4" y="0"/>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7" name="Freeform 3222">
              <a:extLst>
                <a:ext uri="{FF2B5EF4-FFF2-40B4-BE49-F238E27FC236}">
                  <a16:creationId xmlns:a16="http://schemas.microsoft.com/office/drawing/2014/main" id="{7E935DC1-AF94-02E5-EEE6-460797942614}"/>
                </a:ext>
              </a:extLst>
            </p:cNvPr>
            <p:cNvSpPr>
              <a:spLocks/>
            </p:cNvSpPr>
            <p:nvPr/>
          </p:nvSpPr>
          <p:spPr bwMode="auto">
            <a:xfrm>
              <a:off x="8784814" y="706086"/>
              <a:ext cx="38623" cy="41382"/>
            </a:xfrm>
            <a:custGeom>
              <a:avLst/>
              <a:gdLst>
                <a:gd name="T0" fmla="*/ 3 w 6"/>
                <a:gd name="T1" fmla="*/ 0 h 6"/>
                <a:gd name="T2" fmla="*/ 1 w 6"/>
                <a:gd name="T3" fmla="*/ 1 h 6"/>
                <a:gd name="T4" fmla="*/ 1 w 6"/>
                <a:gd name="T5" fmla="*/ 1 h 6"/>
                <a:gd name="T6" fmla="*/ 1 w 6"/>
                <a:gd name="T7" fmla="*/ 2 h 6"/>
                <a:gd name="T8" fmla="*/ 0 w 6"/>
                <a:gd name="T9" fmla="*/ 3 h 6"/>
                <a:gd name="T10" fmla="*/ 1 w 6"/>
                <a:gd name="T11" fmla="*/ 3 h 6"/>
                <a:gd name="T12" fmla="*/ 2 w 6"/>
                <a:gd name="T13" fmla="*/ 5 h 6"/>
                <a:gd name="T14" fmla="*/ 3 w 6"/>
                <a:gd name="T15" fmla="*/ 6 h 6"/>
                <a:gd name="T16" fmla="*/ 5 w 6"/>
                <a:gd name="T17" fmla="*/ 5 h 6"/>
                <a:gd name="T18" fmla="*/ 5 w 6"/>
                <a:gd name="T19" fmla="*/ 5 h 6"/>
                <a:gd name="T20" fmla="*/ 5 w 6"/>
                <a:gd name="T21" fmla="*/ 4 h 6"/>
                <a:gd name="T22" fmla="*/ 6 w 6"/>
                <a:gd name="T23" fmla="*/ 4 h 6"/>
                <a:gd name="T24" fmla="*/ 6 w 6"/>
                <a:gd name="T25" fmla="*/ 4 h 6"/>
                <a:gd name="T26" fmla="*/ 5 w 6"/>
                <a:gd name="T27" fmla="*/ 1 h 6"/>
                <a:gd name="T28" fmla="*/ 5 w 6"/>
                <a:gd name="T29" fmla="*/ 1 h 6"/>
                <a:gd name="T30" fmla="*/ 5 w 6"/>
                <a:gd name="T31" fmla="*/ 1 h 6"/>
                <a:gd name="T32" fmla="*/ 3 w 6"/>
                <a:gd name="T3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 h="6">
                  <a:moveTo>
                    <a:pt x="3" y="0"/>
                  </a:moveTo>
                  <a:cubicBezTo>
                    <a:pt x="2" y="0"/>
                    <a:pt x="2" y="1"/>
                    <a:pt x="1" y="1"/>
                  </a:cubicBezTo>
                  <a:cubicBezTo>
                    <a:pt x="1" y="1"/>
                    <a:pt x="1" y="1"/>
                    <a:pt x="1" y="1"/>
                  </a:cubicBezTo>
                  <a:cubicBezTo>
                    <a:pt x="1" y="2"/>
                    <a:pt x="1" y="2"/>
                    <a:pt x="1" y="2"/>
                  </a:cubicBezTo>
                  <a:cubicBezTo>
                    <a:pt x="1" y="2"/>
                    <a:pt x="0" y="3"/>
                    <a:pt x="0" y="3"/>
                  </a:cubicBezTo>
                  <a:cubicBezTo>
                    <a:pt x="1" y="3"/>
                    <a:pt x="1" y="3"/>
                    <a:pt x="1" y="3"/>
                  </a:cubicBezTo>
                  <a:cubicBezTo>
                    <a:pt x="1" y="4"/>
                    <a:pt x="1" y="5"/>
                    <a:pt x="2" y="5"/>
                  </a:cubicBezTo>
                  <a:cubicBezTo>
                    <a:pt x="2" y="6"/>
                    <a:pt x="3" y="6"/>
                    <a:pt x="3" y="6"/>
                  </a:cubicBezTo>
                  <a:cubicBezTo>
                    <a:pt x="4" y="6"/>
                    <a:pt x="4" y="6"/>
                    <a:pt x="5" y="5"/>
                  </a:cubicBezTo>
                  <a:cubicBezTo>
                    <a:pt x="5" y="5"/>
                    <a:pt x="5" y="5"/>
                    <a:pt x="5" y="5"/>
                  </a:cubicBezTo>
                  <a:cubicBezTo>
                    <a:pt x="5" y="5"/>
                    <a:pt x="5" y="5"/>
                    <a:pt x="5" y="4"/>
                  </a:cubicBezTo>
                  <a:cubicBezTo>
                    <a:pt x="6" y="4"/>
                    <a:pt x="6" y="4"/>
                    <a:pt x="6" y="4"/>
                  </a:cubicBezTo>
                  <a:cubicBezTo>
                    <a:pt x="6" y="4"/>
                    <a:pt x="6" y="4"/>
                    <a:pt x="6" y="4"/>
                  </a:cubicBezTo>
                  <a:cubicBezTo>
                    <a:pt x="6" y="3"/>
                    <a:pt x="6" y="2"/>
                    <a:pt x="5" y="1"/>
                  </a:cubicBezTo>
                  <a:cubicBezTo>
                    <a:pt x="5" y="1"/>
                    <a:pt x="5" y="1"/>
                    <a:pt x="5" y="1"/>
                  </a:cubicBezTo>
                  <a:cubicBezTo>
                    <a:pt x="5" y="1"/>
                    <a:pt x="5" y="1"/>
                    <a:pt x="5" y="1"/>
                  </a:cubicBezTo>
                  <a:cubicBezTo>
                    <a:pt x="4" y="0"/>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8" name="Freeform 3223">
              <a:extLst>
                <a:ext uri="{FF2B5EF4-FFF2-40B4-BE49-F238E27FC236}">
                  <a16:creationId xmlns:a16="http://schemas.microsoft.com/office/drawing/2014/main" id="{9900D617-2E5B-9B60-D17C-A254CDB431FB}"/>
                </a:ext>
              </a:extLst>
            </p:cNvPr>
            <p:cNvSpPr>
              <a:spLocks/>
            </p:cNvSpPr>
            <p:nvPr/>
          </p:nvSpPr>
          <p:spPr bwMode="auto">
            <a:xfrm>
              <a:off x="9113112" y="372270"/>
              <a:ext cx="33106" cy="38623"/>
            </a:xfrm>
            <a:custGeom>
              <a:avLst/>
              <a:gdLst>
                <a:gd name="T0" fmla="*/ 2 w 5"/>
                <a:gd name="T1" fmla="*/ 0 h 6"/>
                <a:gd name="T2" fmla="*/ 0 w 5"/>
                <a:gd name="T3" fmla="*/ 2 h 6"/>
                <a:gd name="T4" fmla="*/ 0 w 5"/>
                <a:gd name="T5" fmla="*/ 4 h 6"/>
                <a:gd name="T6" fmla="*/ 0 w 5"/>
                <a:gd name="T7" fmla="*/ 4 h 6"/>
                <a:gd name="T8" fmla="*/ 0 w 5"/>
                <a:gd name="T9" fmla="*/ 5 h 6"/>
                <a:gd name="T10" fmla="*/ 1 w 5"/>
                <a:gd name="T11" fmla="*/ 5 h 6"/>
                <a:gd name="T12" fmla="*/ 1 w 5"/>
                <a:gd name="T13" fmla="*/ 5 h 6"/>
                <a:gd name="T14" fmla="*/ 2 w 5"/>
                <a:gd name="T15" fmla="*/ 6 h 6"/>
                <a:gd name="T16" fmla="*/ 2 w 5"/>
                <a:gd name="T17" fmla="*/ 6 h 6"/>
                <a:gd name="T18" fmla="*/ 2 w 5"/>
                <a:gd name="T19" fmla="*/ 6 h 6"/>
                <a:gd name="T20" fmla="*/ 4 w 5"/>
                <a:gd name="T21" fmla="*/ 5 h 6"/>
                <a:gd name="T22" fmla="*/ 5 w 5"/>
                <a:gd name="T23" fmla="*/ 5 h 6"/>
                <a:gd name="T24" fmla="*/ 5 w 5"/>
                <a:gd name="T25" fmla="*/ 5 h 6"/>
                <a:gd name="T26" fmla="*/ 5 w 5"/>
                <a:gd name="T27" fmla="*/ 4 h 6"/>
                <a:gd name="T28" fmla="*/ 5 w 5"/>
                <a:gd name="T29" fmla="*/ 3 h 6"/>
                <a:gd name="T30" fmla="*/ 4 w 5"/>
                <a:gd name="T31" fmla="*/ 1 h 6"/>
                <a:gd name="T32" fmla="*/ 2 w 5"/>
                <a:gd name="T3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 h="6">
                  <a:moveTo>
                    <a:pt x="2" y="0"/>
                  </a:moveTo>
                  <a:cubicBezTo>
                    <a:pt x="2" y="0"/>
                    <a:pt x="1" y="1"/>
                    <a:pt x="0" y="2"/>
                  </a:cubicBezTo>
                  <a:cubicBezTo>
                    <a:pt x="0" y="2"/>
                    <a:pt x="0" y="3"/>
                    <a:pt x="0" y="4"/>
                  </a:cubicBezTo>
                  <a:cubicBezTo>
                    <a:pt x="0" y="4"/>
                    <a:pt x="0" y="4"/>
                    <a:pt x="0" y="4"/>
                  </a:cubicBezTo>
                  <a:cubicBezTo>
                    <a:pt x="0" y="5"/>
                    <a:pt x="0" y="5"/>
                    <a:pt x="0" y="5"/>
                  </a:cubicBezTo>
                  <a:cubicBezTo>
                    <a:pt x="1" y="5"/>
                    <a:pt x="1" y="5"/>
                    <a:pt x="1" y="5"/>
                  </a:cubicBezTo>
                  <a:cubicBezTo>
                    <a:pt x="1" y="5"/>
                    <a:pt x="1" y="5"/>
                    <a:pt x="1" y="5"/>
                  </a:cubicBezTo>
                  <a:cubicBezTo>
                    <a:pt x="1" y="6"/>
                    <a:pt x="1" y="6"/>
                    <a:pt x="2" y="6"/>
                  </a:cubicBezTo>
                  <a:cubicBezTo>
                    <a:pt x="2" y="6"/>
                    <a:pt x="2" y="6"/>
                    <a:pt x="2" y="6"/>
                  </a:cubicBezTo>
                  <a:cubicBezTo>
                    <a:pt x="2" y="6"/>
                    <a:pt x="2" y="6"/>
                    <a:pt x="2" y="6"/>
                  </a:cubicBezTo>
                  <a:cubicBezTo>
                    <a:pt x="3" y="6"/>
                    <a:pt x="4" y="6"/>
                    <a:pt x="4" y="5"/>
                  </a:cubicBezTo>
                  <a:cubicBezTo>
                    <a:pt x="4" y="5"/>
                    <a:pt x="5" y="5"/>
                    <a:pt x="5" y="5"/>
                  </a:cubicBezTo>
                  <a:cubicBezTo>
                    <a:pt x="5" y="5"/>
                    <a:pt x="5" y="5"/>
                    <a:pt x="5" y="5"/>
                  </a:cubicBezTo>
                  <a:cubicBezTo>
                    <a:pt x="5" y="4"/>
                    <a:pt x="5" y="4"/>
                    <a:pt x="5" y="4"/>
                  </a:cubicBezTo>
                  <a:cubicBezTo>
                    <a:pt x="5" y="4"/>
                    <a:pt x="5" y="3"/>
                    <a:pt x="5" y="3"/>
                  </a:cubicBezTo>
                  <a:cubicBezTo>
                    <a:pt x="5" y="2"/>
                    <a:pt x="5" y="1"/>
                    <a:pt x="4" y="1"/>
                  </a:cubicBezTo>
                  <a:cubicBezTo>
                    <a:pt x="4" y="1"/>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9" name="Freeform 3224">
              <a:extLst>
                <a:ext uri="{FF2B5EF4-FFF2-40B4-BE49-F238E27FC236}">
                  <a16:creationId xmlns:a16="http://schemas.microsoft.com/office/drawing/2014/main" id="{C348ADB5-8982-A97B-FB19-532675ED15F7}"/>
                </a:ext>
              </a:extLst>
            </p:cNvPr>
            <p:cNvSpPr>
              <a:spLocks/>
            </p:cNvSpPr>
            <p:nvPr/>
          </p:nvSpPr>
          <p:spPr bwMode="auto">
            <a:xfrm>
              <a:off x="9648322" y="871614"/>
              <a:ext cx="41382" cy="33106"/>
            </a:xfrm>
            <a:custGeom>
              <a:avLst/>
              <a:gdLst>
                <a:gd name="T0" fmla="*/ 3 w 6"/>
                <a:gd name="T1" fmla="*/ 0 h 5"/>
                <a:gd name="T2" fmla="*/ 1 w 6"/>
                <a:gd name="T3" fmla="*/ 0 h 5"/>
                <a:gd name="T4" fmla="*/ 1 w 6"/>
                <a:gd name="T5" fmla="*/ 1 h 5"/>
                <a:gd name="T6" fmla="*/ 0 w 6"/>
                <a:gd name="T7" fmla="*/ 1 h 5"/>
                <a:gd name="T8" fmla="*/ 0 w 6"/>
                <a:gd name="T9" fmla="*/ 3 h 5"/>
                <a:gd name="T10" fmla="*/ 0 w 6"/>
                <a:gd name="T11" fmla="*/ 3 h 5"/>
                <a:gd name="T12" fmla="*/ 1 w 6"/>
                <a:gd name="T13" fmla="*/ 4 h 5"/>
                <a:gd name="T14" fmla="*/ 3 w 6"/>
                <a:gd name="T15" fmla="*/ 5 h 5"/>
                <a:gd name="T16" fmla="*/ 5 w 6"/>
                <a:gd name="T17" fmla="*/ 4 h 5"/>
                <a:gd name="T18" fmla="*/ 4 w 6"/>
                <a:gd name="T19" fmla="*/ 0 h 5"/>
                <a:gd name="T20" fmla="*/ 3 w 6"/>
                <a:gd name="T2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5">
                  <a:moveTo>
                    <a:pt x="3" y="0"/>
                  </a:moveTo>
                  <a:cubicBezTo>
                    <a:pt x="2" y="0"/>
                    <a:pt x="1" y="0"/>
                    <a:pt x="1" y="0"/>
                  </a:cubicBezTo>
                  <a:cubicBezTo>
                    <a:pt x="1" y="0"/>
                    <a:pt x="1" y="0"/>
                    <a:pt x="1" y="1"/>
                  </a:cubicBezTo>
                  <a:cubicBezTo>
                    <a:pt x="1" y="1"/>
                    <a:pt x="1" y="1"/>
                    <a:pt x="0" y="1"/>
                  </a:cubicBezTo>
                  <a:cubicBezTo>
                    <a:pt x="0" y="1"/>
                    <a:pt x="0" y="2"/>
                    <a:pt x="0" y="3"/>
                  </a:cubicBezTo>
                  <a:cubicBezTo>
                    <a:pt x="0" y="3"/>
                    <a:pt x="0" y="3"/>
                    <a:pt x="0" y="3"/>
                  </a:cubicBezTo>
                  <a:cubicBezTo>
                    <a:pt x="0" y="4"/>
                    <a:pt x="1" y="4"/>
                    <a:pt x="1" y="4"/>
                  </a:cubicBezTo>
                  <a:cubicBezTo>
                    <a:pt x="2" y="5"/>
                    <a:pt x="2" y="5"/>
                    <a:pt x="3" y="5"/>
                  </a:cubicBezTo>
                  <a:cubicBezTo>
                    <a:pt x="4" y="5"/>
                    <a:pt x="4" y="5"/>
                    <a:pt x="5" y="4"/>
                  </a:cubicBezTo>
                  <a:cubicBezTo>
                    <a:pt x="6" y="3"/>
                    <a:pt x="6" y="1"/>
                    <a:pt x="4" y="0"/>
                  </a:cubicBezTo>
                  <a:cubicBezTo>
                    <a:pt x="4"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0" name="Freeform 3225">
              <a:extLst>
                <a:ext uri="{FF2B5EF4-FFF2-40B4-BE49-F238E27FC236}">
                  <a16:creationId xmlns:a16="http://schemas.microsoft.com/office/drawing/2014/main" id="{D21F6FAC-1DD1-E1C9-102A-B73D3E439C21}"/>
                </a:ext>
              </a:extLst>
            </p:cNvPr>
            <p:cNvSpPr>
              <a:spLocks/>
            </p:cNvSpPr>
            <p:nvPr/>
          </p:nvSpPr>
          <p:spPr bwMode="auto">
            <a:xfrm>
              <a:off x="7121252" y="-118799"/>
              <a:ext cx="38623" cy="38623"/>
            </a:xfrm>
            <a:custGeom>
              <a:avLst/>
              <a:gdLst>
                <a:gd name="T0" fmla="*/ 3 w 6"/>
                <a:gd name="T1" fmla="*/ 0 h 6"/>
                <a:gd name="T2" fmla="*/ 0 w 6"/>
                <a:gd name="T3" fmla="*/ 1 h 6"/>
                <a:gd name="T4" fmla="*/ 0 w 6"/>
                <a:gd name="T5" fmla="*/ 1 h 6"/>
                <a:gd name="T6" fmla="*/ 0 w 6"/>
                <a:gd name="T7" fmla="*/ 2 h 6"/>
                <a:gd name="T8" fmla="*/ 1 w 6"/>
                <a:gd name="T9" fmla="*/ 5 h 6"/>
                <a:gd name="T10" fmla="*/ 2 w 6"/>
                <a:gd name="T11" fmla="*/ 6 h 6"/>
                <a:gd name="T12" fmla="*/ 3 w 6"/>
                <a:gd name="T13" fmla="*/ 6 h 6"/>
                <a:gd name="T14" fmla="*/ 3 w 6"/>
                <a:gd name="T15" fmla="*/ 6 h 6"/>
                <a:gd name="T16" fmla="*/ 4 w 6"/>
                <a:gd name="T17" fmla="*/ 5 h 6"/>
                <a:gd name="T18" fmla="*/ 4 w 6"/>
                <a:gd name="T19" fmla="*/ 5 h 6"/>
                <a:gd name="T20" fmla="*/ 5 w 6"/>
                <a:gd name="T21" fmla="*/ 5 h 6"/>
                <a:gd name="T22" fmla="*/ 4 w 6"/>
                <a:gd name="T23" fmla="*/ 1 h 6"/>
                <a:gd name="T24" fmla="*/ 3 w 6"/>
                <a:gd name="T2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6">
                  <a:moveTo>
                    <a:pt x="3" y="0"/>
                  </a:moveTo>
                  <a:cubicBezTo>
                    <a:pt x="2" y="0"/>
                    <a:pt x="1" y="1"/>
                    <a:pt x="0" y="1"/>
                  </a:cubicBezTo>
                  <a:cubicBezTo>
                    <a:pt x="0" y="1"/>
                    <a:pt x="0" y="1"/>
                    <a:pt x="0" y="1"/>
                  </a:cubicBezTo>
                  <a:cubicBezTo>
                    <a:pt x="0" y="2"/>
                    <a:pt x="0" y="2"/>
                    <a:pt x="0" y="2"/>
                  </a:cubicBezTo>
                  <a:cubicBezTo>
                    <a:pt x="0" y="3"/>
                    <a:pt x="0" y="4"/>
                    <a:pt x="1" y="5"/>
                  </a:cubicBezTo>
                  <a:cubicBezTo>
                    <a:pt x="1" y="5"/>
                    <a:pt x="2" y="6"/>
                    <a:pt x="2" y="6"/>
                  </a:cubicBezTo>
                  <a:cubicBezTo>
                    <a:pt x="2" y="6"/>
                    <a:pt x="3" y="6"/>
                    <a:pt x="3" y="6"/>
                  </a:cubicBezTo>
                  <a:cubicBezTo>
                    <a:pt x="3" y="6"/>
                    <a:pt x="3" y="6"/>
                    <a:pt x="3" y="6"/>
                  </a:cubicBezTo>
                  <a:cubicBezTo>
                    <a:pt x="3" y="6"/>
                    <a:pt x="4" y="6"/>
                    <a:pt x="4" y="5"/>
                  </a:cubicBezTo>
                  <a:cubicBezTo>
                    <a:pt x="4" y="5"/>
                    <a:pt x="4" y="5"/>
                    <a:pt x="4" y="5"/>
                  </a:cubicBezTo>
                  <a:cubicBezTo>
                    <a:pt x="4" y="5"/>
                    <a:pt x="5" y="5"/>
                    <a:pt x="5" y="5"/>
                  </a:cubicBezTo>
                  <a:cubicBezTo>
                    <a:pt x="6" y="3"/>
                    <a:pt x="5" y="2"/>
                    <a:pt x="4" y="1"/>
                  </a:cubicBezTo>
                  <a:cubicBezTo>
                    <a:pt x="4"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1" name="Freeform 3226">
              <a:extLst>
                <a:ext uri="{FF2B5EF4-FFF2-40B4-BE49-F238E27FC236}">
                  <a16:creationId xmlns:a16="http://schemas.microsoft.com/office/drawing/2014/main" id="{60378028-9BB4-A1C6-3B1C-47A3CAC9FC1C}"/>
                </a:ext>
              </a:extLst>
            </p:cNvPr>
            <p:cNvSpPr>
              <a:spLocks/>
            </p:cNvSpPr>
            <p:nvPr/>
          </p:nvSpPr>
          <p:spPr bwMode="auto">
            <a:xfrm>
              <a:off x="7278504" y="137771"/>
              <a:ext cx="24829" cy="24829"/>
            </a:xfrm>
            <a:custGeom>
              <a:avLst/>
              <a:gdLst>
                <a:gd name="T0" fmla="*/ 2 w 4"/>
                <a:gd name="T1" fmla="*/ 0 h 4"/>
                <a:gd name="T2" fmla="*/ 1 w 4"/>
                <a:gd name="T3" fmla="*/ 0 h 4"/>
                <a:gd name="T4" fmla="*/ 0 w 4"/>
                <a:gd name="T5" fmla="*/ 0 h 4"/>
                <a:gd name="T6" fmla="*/ 0 w 4"/>
                <a:gd name="T7" fmla="*/ 1 h 4"/>
                <a:gd name="T8" fmla="*/ 0 w 4"/>
                <a:gd name="T9" fmla="*/ 2 h 4"/>
                <a:gd name="T10" fmla="*/ 0 w 4"/>
                <a:gd name="T11" fmla="*/ 2 h 4"/>
                <a:gd name="T12" fmla="*/ 0 w 4"/>
                <a:gd name="T13" fmla="*/ 3 h 4"/>
                <a:gd name="T14" fmla="*/ 0 w 4"/>
                <a:gd name="T15" fmla="*/ 3 h 4"/>
                <a:gd name="T16" fmla="*/ 0 w 4"/>
                <a:gd name="T17" fmla="*/ 3 h 4"/>
                <a:gd name="T18" fmla="*/ 2 w 4"/>
                <a:gd name="T19" fmla="*/ 4 h 4"/>
                <a:gd name="T20" fmla="*/ 3 w 4"/>
                <a:gd name="T21" fmla="*/ 3 h 4"/>
                <a:gd name="T22" fmla="*/ 3 w 4"/>
                <a:gd name="T23" fmla="*/ 3 h 4"/>
                <a:gd name="T24" fmla="*/ 3 w 4"/>
                <a:gd name="T25" fmla="*/ 2 h 4"/>
                <a:gd name="T26" fmla="*/ 4 w 4"/>
                <a:gd name="T27" fmla="*/ 2 h 4"/>
                <a:gd name="T28" fmla="*/ 4 w 4"/>
                <a:gd name="T29" fmla="*/ 2 h 4"/>
                <a:gd name="T30" fmla="*/ 3 w 4"/>
                <a:gd name="T31" fmla="*/ 0 h 4"/>
                <a:gd name="T32" fmla="*/ 2 w 4"/>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4">
                  <a:moveTo>
                    <a:pt x="2" y="0"/>
                  </a:moveTo>
                  <a:cubicBezTo>
                    <a:pt x="1" y="0"/>
                    <a:pt x="1" y="0"/>
                    <a:pt x="1" y="0"/>
                  </a:cubicBezTo>
                  <a:cubicBezTo>
                    <a:pt x="1" y="0"/>
                    <a:pt x="1" y="0"/>
                    <a:pt x="0" y="0"/>
                  </a:cubicBezTo>
                  <a:cubicBezTo>
                    <a:pt x="0" y="0"/>
                    <a:pt x="0" y="0"/>
                    <a:pt x="0" y="1"/>
                  </a:cubicBezTo>
                  <a:cubicBezTo>
                    <a:pt x="0" y="1"/>
                    <a:pt x="0" y="1"/>
                    <a:pt x="0" y="2"/>
                  </a:cubicBezTo>
                  <a:cubicBezTo>
                    <a:pt x="0" y="2"/>
                    <a:pt x="0" y="2"/>
                    <a:pt x="0" y="2"/>
                  </a:cubicBezTo>
                  <a:cubicBezTo>
                    <a:pt x="0" y="2"/>
                    <a:pt x="0" y="2"/>
                    <a:pt x="0" y="3"/>
                  </a:cubicBezTo>
                  <a:cubicBezTo>
                    <a:pt x="0" y="3"/>
                    <a:pt x="0" y="3"/>
                    <a:pt x="0" y="3"/>
                  </a:cubicBezTo>
                  <a:cubicBezTo>
                    <a:pt x="0" y="3"/>
                    <a:pt x="0" y="3"/>
                    <a:pt x="0" y="3"/>
                  </a:cubicBezTo>
                  <a:cubicBezTo>
                    <a:pt x="1" y="4"/>
                    <a:pt x="1" y="4"/>
                    <a:pt x="2" y="4"/>
                  </a:cubicBezTo>
                  <a:cubicBezTo>
                    <a:pt x="2" y="4"/>
                    <a:pt x="3" y="3"/>
                    <a:pt x="3" y="3"/>
                  </a:cubicBezTo>
                  <a:cubicBezTo>
                    <a:pt x="3" y="3"/>
                    <a:pt x="3" y="3"/>
                    <a:pt x="3" y="3"/>
                  </a:cubicBezTo>
                  <a:cubicBezTo>
                    <a:pt x="3" y="3"/>
                    <a:pt x="3" y="2"/>
                    <a:pt x="3" y="2"/>
                  </a:cubicBezTo>
                  <a:cubicBezTo>
                    <a:pt x="3" y="2"/>
                    <a:pt x="3" y="2"/>
                    <a:pt x="4" y="2"/>
                  </a:cubicBezTo>
                  <a:cubicBezTo>
                    <a:pt x="4" y="2"/>
                    <a:pt x="4" y="2"/>
                    <a:pt x="4" y="2"/>
                  </a:cubicBezTo>
                  <a:cubicBezTo>
                    <a:pt x="4" y="1"/>
                    <a:pt x="3" y="1"/>
                    <a:pt x="3"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2" name="Freeform 3227">
              <a:extLst>
                <a:ext uri="{FF2B5EF4-FFF2-40B4-BE49-F238E27FC236}">
                  <a16:creationId xmlns:a16="http://schemas.microsoft.com/office/drawing/2014/main" id="{376B5FE1-3D03-4E6B-C7E4-1DE4FD7B715E}"/>
                </a:ext>
              </a:extLst>
            </p:cNvPr>
            <p:cNvSpPr>
              <a:spLocks/>
            </p:cNvSpPr>
            <p:nvPr/>
          </p:nvSpPr>
          <p:spPr bwMode="auto">
            <a:xfrm>
              <a:off x="6897788" y="-242945"/>
              <a:ext cx="24829" cy="24829"/>
            </a:xfrm>
            <a:custGeom>
              <a:avLst/>
              <a:gdLst>
                <a:gd name="T0" fmla="*/ 2 w 4"/>
                <a:gd name="T1" fmla="*/ 0 h 4"/>
                <a:gd name="T2" fmla="*/ 0 w 4"/>
                <a:gd name="T3" fmla="*/ 1 h 4"/>
                <a:gd name="T4" fmla="*/ 1 w 4"/>
                <a:gd name="T5" fmla="*/ 4 h 4"/>
                <a:gd name="T6" fmla="*/ 2 w 4"/>
                <a:gd name="T7" fmla="*/ 4 h 4"/>
                <a:gd name="T8" fmla="*/ 3 w 4"/>
                <a:gd name="T9" fmla="*/ 4 h 4"/>
                <a:gd name="T10" fmla="*/ 3 w 4"/>
                <a:gd name="T11" fmla="*/ 4 h 4"/>
                <a:gd name="T12" fmla="*/ 3 w 4"/>
                <a:gd name="T13" fmla="*/ 3 h 4"/>
                <a:gd name="T14" fmla="*/ 3 w 4"/>
                <a:gd name="T15" fmla="*/ 3 h 4"/>
                <a:gd name="T16" fmla="*/ 4 w 4"/>
                <a:gd name="T17" fmla="*/ 3 h 4"/>
                <a:gd name="T18" fmla="*/ 3 w 4"/>
                <a:gd name="T19" fmla="*/ 1 h 4"/>
                <a:gd name="T20" fmla="*/ 2 w 4"/>
                <a:gd name="T2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4">
                  <a:moveTo>
                    <a:pt x="2" y="0"/>
                  </a:moveTo>
                  <a:cubicBezTo>
                    <a:pt x="1" y="0"/>
                    <a:pt x="1" y="1"/>
                    <a:pt x="0" y="1"/>
                  </a:cubicBezTo>
                  <a:cubicBezTo>
                    <a:pt x="0" y="2"/>
                    <a:pt x="0" y="3"/>
                    <a:pt x="1" y="4"/>
                  </a:cubicBezTo>
                  <a:cubicBezTo>
                    <a:pt x="1" y="4"/>
                    <a:pt x="1" y="4"/>
                    <a:pt x="2" y="4"/>
                  </a:cubicBezTo>
                  <a:cubicBezTo>
                    <a:pt x="2" y="4"/>
                    <a:pt x="2" y="4"/>
                    <a:pt x="3" y="4"/>
                  </a:cubicBezTo>
                  <a:cubicBezTo>
                    <a:pt x="3" y="4"/>
                    <a:pt x="3" y="4"/>
                    <a:pt x="3" y="4"/>
                  </a:cubicBezTo>
                  <a:cubicBezTo>
                    <a:pt x="3" y="4"/>
                    <a:pt x="3" y="4"/>
                    <a:pt x="3" y="3"/>
                  </a:cubicBezTo>
                  <a:cubicBezTo>
                    <a:pt x="3" y="3"/>
                    <a:pt x="3" y="3"/>
                    <a:pt x="3" y="3"/>
                  </a:cubicBezTo>
                  <a:cubicBezTo>
                    <a:pt x="4" y="3"/>
                    <a:pt x="4" y="3"/>
                    <a:pt x="4" y="3"/>
                  </a:cubicBezTo>
                  <a:cubicBezTo>
                    <a:pt x="4" y="2"/>
                    <a:pt x="4" y="1"/>
                    <a:pt x="3" y="1"/>
                  </a:cubicBezTo>
                  <a:cubicBezTo>
                    <a:pt x="3"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3" name="Freeform 3228">
              <a:extLst>
                <a:ext uri="{FF2B5EF4-FFF2-40B4-BE49-F238E27FC236}">
                  <a16:creationId xmlns:a16="http://schemas.microsoft.com/office/drawing/2014/main" id="{48AD4282-D5BA-0A2B-BEDB-A47334B15041}"/>
                </a:ext>
              </a:extLst>
            </p:cNvPr>
            <p:cNvSpPr>
              <a:spLocks/>
            </p:cNvSpPr>
            <p:nvPr/>
          </p:nvSpPr>
          <p:spPr bwMode="auto">
            <a:xfrm>
              <a:off x="7107458" y="137771"/>
              <a:ext cx="24829" cy="24829"/>
            </a:xfrm>
            <a:custGeom>
              <a:avLst/>
              <a:gdLst>
                <a:gd name="T0" fmla="*/ 2 w 4"/>
                <a:gd name="T1" fmla="*/ 0 h 4"/>
                <a:gd name="T2" fmla="*/ 2 w 4"/>
                <a:gd name="T3" fmla="*/ 0 h 4"/>
                <a:gd name="T4" fmla="*/ 1 w 4"/>
                <a:gd name="T5" fmla="*/ 0 h 4"/>
                <a:gd name="T6" fmla="*/ 1 w 4"/>
                <a:gd name="T7" fmla="*/ 1 h 4"/>
                <a:gd name="T8" fmla="*/ 1 w 4"/>
                <a:gd name="T9" fmla="*/ 3 h 4"/>
                <a:gd name="T10" fmla="*/ 1 w 4"/>
                <a:gd name="T11" fmla="*/ 3 h 4"/>
                <a:gd name="T12" fmla="*/ 2 w 4"/>
                <a:gd name="T13" fmla="*/ 4 h 4"/>
                <a:gd name="T14" fmla="*/ 2 w 4"/>
                <a:gd name="T15" fmla="*/ 4 h 4"/>
                <a:gd name="T16" fmla="*/ 3 w 4"/>
                <a:gd name="T17" fmla="*/ 4 h 4"/>
                <a:gd name="T18" fmla="*/ 3 w 4"/>
                <a:gd name="T19" fmla="*/ 3 h 4"/>
                <a:gd name="T20" fmla="*/ 4 w 4"/>
                <a:gd name="T21" fmla="*/ 3 h 4"/>
                <a:gd name="T22" fmla="*/ 4 w 4"/>
                <a:gd name="T23" fmla="*/ 2 h 4"/>
                <a:gd name="T24" fmla="*/ 4 w 4"/>
                <a:gd name="T25" fmla="*/ 2 h 4"/>
                <a:gd name="T26" fmla="*/ 3 w 4"/>
                <a:gd name="T27" fmla="*/ 0 h 4"/>
                <a:gd name="T28" fmla="*/ 3 w 4"/>
                <a:gd name="T29" fmla="*/ 0 h 4"/>
                <a:gd name="T30" fmla="*/ 2 w 4"/>
                <a:gd name="T31" fmla="*/ 0 h 4"/>
                <a:gd name="T32" fmla="*/ 2 w 4"/>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4">
                  <a:moveTo>
                    <a:pt x="2" y="0"/>
                  </a:moveTo>
                  <a:cubicBezTo>
                    <a:pt x="2" y="0"/>
                    <a:pt x="2" y="0"/>
                    <a:pt x="2" y="0"/>
                  </a:cubicBezTo>
                  <a:cubicBezTo>
                    <a:pt x="1" y="0"/>
                    <a:pt x="1" y="0"/>
                    <a:pt x="1" y="0"/>
                  </a:cubicBezTo>
                  <a:cubicBezTo>
                    <a:pt x="1" y="0"/>
                    <a:pt x="1" y="0"/>
                    <a:pt x="1" y="1"/>
                  </a:cubicBezTo>
                  <a:cubicBezTo>
                    <a:pt x="0" y="2"/>
                    <a:pt x="0" y="3"/>
                    <a:pt x="1" y="3"/>
                  </a:cubicBezTo>
                  <a:cubicBezTo>
                    <a:pt x="1" y="3"/>
                    <a:pt x="1" y="3"/>
                    <a:pt x="1" y="3"/>
                  </a:cubicBezTo>
                  <a:cubicBezTo>
                    <a:pt x="1" y="3"/>
                    <a:pt x="1" y="3"/>
                    <a:pt x="2" y="4"/>
                  </a:cubicBezTo>
                  <a:cubicBezTo>
                    <a:pt x="2" y="4"/>
                    <a:pt x="2" y="4"/>
                    <a:pt x="2" y="4"/>
                  </a:cubicBezTo>
                  <a:cubicBezTo>
                    <a:pt x="3" y="4"/>
                    <a:pt x="3" y="4"/>
                    <a:pt x="3" y="4"/>
                  </a:cubicBezTo>
                  <a:cubicBezTo>
                    <a:pt x="3" y="3"/>
                    <a:pt x="3" y="3"/>
                    <a:pt x="3" y="3"/>
                  </a:cubicBezTo>
                  <a:cubicBezTo>
                    <a:pt x="4" y="3"/>
                    <a:pt x="4" y="3"/>
                    <a:pt x="4" y="3"/>
                  </a:cubicBezTo>
                  <a:cubicBezTo>
                    <a:pt x="4" y="3"/>
                    <a:pt x="4" y="2"/>
                    <a:pt x="4" y="2"/>
                  </a:cubicBezTo>
                  <a:cubicBezTo>
                    <a:pt x="4" y="2"/>
                    <a:pt x="4" y="2"/>
                    <a:pt x="4" y="2"/>
                  </a:cubicBezTo>
                  <a:cubicBezTo>
                    <a:pt x="4" y="1"/>
                    <a:pt x="4" y="0"/>
                    <a:pt x="3" y="0"/>
                  </a:cubicBezTo>
                  <a:cubicBezTo>
                    <a:pt x="3" y="0"/>
                    <a:pt x="3" y="0"/>
                    <a:pt x="3" y="0"/>
                  </a:cubicBezTo>
                  <a:cubicBezTo>
                    <a:pt x="3" y="0"/>
                    <a:pt x="3"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4" name="Freeform 3229">
              <a:extLst>
                <a:ext uri="{FF2B5EF4-FFF2-40B4-BE49-F238E27FC236}">
                  <a16:creationId xmlns:a16="http://schemas.microsoft.com/office/drawing/2014/main" id="{8B51ABB8-144A-46D9-FF0E-36C12490A8C2}"/>
                </a:ext>
              </a:extLst>
            </p:cNvPr>
            <p:cNvSpPr>
              <a:spLocks/>
            </p:cNvSpPr>
            <p:nvPr/>
          </p:nvSpPr>
          <p:spPr bwMode="auto">
            <a:xfrm>
              <a:off x="7303333" y="728156"/>
              <a:ext cx="27588" cy="24829"/>
            </a:xfrm>
            <a:custGeom>
              <a:avLst/>
              <a:gdLst>
                <a:gd name="T0" fmla="*/ 2 w 4"/>
                <a:gd name="T1" fmla="*/ 0 h 4"/>
                <a:gd name="T2" fmla="*/ 2 w 4"/>
                <a:gd name="T3" fmla="*/ 0 h 4"/>
                <a:gd name="T4" fmla="*/ 1 w 4"/>
                <a:gd name="T5" fmla="*/ 0 h 4"/>
                <a:gd name="T6" fmla="*/ 0 w 4"/>
                <a:gd name="T7" fmla="*/ 1 h 4"/>
                <a:gd name="T8" fmla="*/ 0 w 4"/>
                <a:gd name="T9" fmla="*/ 2 h 4"/>
                <a:gd name="T10" fmla="*/ 0 w 4"/>
                <a:gd name="T11" fmla="*/ 3 h 4"/>
                <a:gd name="T12" fmla="*/ 1 w 4"/>
                <a:gd name="T13" fmla="*/ 4 h 4"/>
                <a:gd name="T14" fmla="*/ 1 w 4"/>
                <a:gd name="T15" fmla="*/ 4 h 4"/>
                <a:gd name="T16" fmla="*/ 1 w 4"/>
                <a:gd name="T17" fmla="*/ 4 h 4"/>
                <a:gd name="T18" fmla="*/ 2 w 4"/>
                <a:gd name="T19" fmla="*/ 4 h 4"/>
                <a:gd name="T20" fmla="*/ 3 w 4"/>
                <a:gd name="T21" fmla="*/ 3 h 4"/>
                <a:gd name="T22" fmla="*/ 3 w 4"/>
                <a:gd name="T23" fmla="*/ 1 h 4"/>
                <a:gd name="T24" fmla="*/ 3 w 4"/>
                <a:gd name="T25" fmla="*/ 1 h 4"/>
                <a:gd name="T26" fmla="*/ 3 w 4"/>
                <a:gd name="T27" fmla="*/ 1 h 4"/>
                <a:gd name="T28" fmla="*/ 3 w 4"/>
                <a:gd name="T29" fmla="*/ 1 h 4"/>
                <a:gd name="T30" fmla="*/ 3 w 4"/>
                <a:gd name="T31" fmla="*/ 0 h 4"/>
                <a:gd name="T32" fmla="*/ 2 w 4"/>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4">
                  <a:moveTo>
                    <a:pt x="2" y="0"/>
                  </a:moveTo>
                  <a:cubicBezTo>
                    <a:pt x="2" y="0"/>
                    <a:pt x="2" y="0"/>
                    <a:pt x="2" y="0"/>
                  </a:cubicBezTo>
                  <a:cubicBezTo>
                    <a:pt x="2" y="0"/>
                    <a:pt x="1" y="0"/>
                    <a:pt x="1" y="0"/>
                  </a:cubicBezTo>
                  <a:cubicBezTo>
                    <a:pt x="1" y="0"/>
                    <a:pt x="0" y="1"/>
                    <a:pt x="0" y="1"/>
                  </a:cubicBezTo>
                  <a:cubicBezTo>
                    <a:pt x="0" y="1"/>
                    <a:pt x="0" y="2"/>
                    <a:pt x="0" y="2"/>
                  </a:cubicBezTo>
                  <a:cubicBezTo>
                    <a:pt x="0" y="3"/>
                    <a:pt x="0" y="3"/>
                    <a:pt x="0" y="3"/>
                  </a:cubicBezTo>
                  <a:cubicBezTo>
                    <a:pt x="0" y="3"/>
                    <a:pt x="0" y="4"/>
                    <a:pt x="1" y="4"/>
                  </a:cubicBezTo>
                  <a:cubicBezTo>
                    <a:pt x="1" y="4"/>
                    <a:pt x="1" y="4"/>
                    <a:pt x="1" y="4"/>
                  </a:cubicBezTo>
                  <a:cubicBezTo>
                    <a:pt x="1" y="4"/>
                    <a:pt x="1" y="4"/>
                    <a:pt x="1" y="4"/>
                  </a:cubicBezTo>
                  <a:cubicBezTo>
                    <a:pt x="1" y="4"/>
                    <a:pt x="2" y="4"/>
                    <a:pt x="2" y="4"/>
                  </a:cubicBezTo>
                  <a:cubicBezTo>
                    <a:pt x="2" y="4"/>
                    <a:pt x="3" y="4"/>
                    <a:pt x="3" y="3"/>
                  </a:cubicBezTo>
                  <a:cubicBezTo>
                    <a:pt x="4" y="3"/>
                    <a:pt x="4" y="2"/>
                    <a:pt x="3" y="1"/>
                  </a:cubicBezTo>
                  <a:cubicBezTo>
                    <a:pt x="3" y="1"/>
                    <a:pt x="3" y="1"/>
                    <a:pt x="3" y="1"/>
                  </a:cubicBezTo>
                  <a:cubicBezTo>
                    <a:pt x="3" y="1"/>
                    <a:pt x="3" y="1"/>
                    <a:pt x="3" y="1"/>
                  </a:cubicBezTo>
                  <a:cubicBezTo>
                    <a:pt x="3" y="1"/>
                    <a:pt x="3" y="1"/>
                    <a:pt x="3" y="1"/>
                  </a:cubicBezTo>
                  <a:cubicBezTo>
                    <a:pt x="3" y="0"/>
                    <a:pt x="3" y="0"/>
                    <a:pt x="3"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5" name="Freeform 3230">
              <a:extLst>
                <a:ext uri="{FF2B5EF4-FFF2-40B4-BE49-F238E27FC236}">
                  <a16:creationId xmlns:a16="http://schemas.microsoft.com/office/drawing/2014/main" id="{EE1CE3AF-3C01-7EF0-9ACB-76BA731CE807}"/>
                </a:ext>
              </a:extLst>
            </p:cNvPr>
            <p:cNvSpPr>
              <a:spLocks/>
            </p:cNvSpPr>
            <p:nvPr/>
          </p:nvSpPr>
          <p:spPr bwMode="auto">
            <a:xfrm>
              <a:off x="6883994" y="824715"/>
              <a:ext cx="27588" cy="19312"/>
            </a:xfrm>
            <a:custGeom>
              <a:avLst/>
              <a:gdLst>
                <a:gd name="T0" fmla="*/ 2 w 4"/>
                <a:gd name="T1" fmla="*/ 0 h 3"/>
                <a:gd name="T2" fmla="*/ 1 w 4"/>
                <a:gd name="T3" fmla="*/ 0 h 3"/>
                <a:gd name="T4" fmla="*/ 1 w 4"/>
                <a:gd name="T5" fmla="*/ 3 h 3"/>
                <a:gd name="T6" fmla="*/ 2 w 4"/>
                <a:gd name="T7" fmla="*/ 3 h 3"/>
                <a:gd name="T8" fmla="*/ 4 w 4"/>
                <a:gd name="T9" fmla="*/ 3 h 3"/>
                <a:gd name="T10" fmla="*/ 4 w 4"/>
                <a:gd name="T11" fmla="*/ 2 h 3"/>
                <a:gd name="T12" fmla="*/ 4 w 4"/>
                <a:gd name="T13" fmla="*/ 2 h 3"/>
                <a:gd name="T14" fmla="*/ 4 w 4"/>
                <a:gd name="T15" fmla="*/ 1 h 3"/>
                <a:gd name="T16" fmla="*/ 4 w 4"/>
                <a:gd name="T17" fmla="*/ 1 h 3"/>
                <a:gd name="T18" fmla="*/ 4 w 4"/>
                <a:gd name="T19" fmla="*/ 0 h 3"/>
                <a:gd name="T20" fmla="*/ 3 w 4"/>
                <a:gd name="T21" fmla="*/ 0 h 3"/>
                <a:gd name="T22" fmla="*/ 3 w 4"/>
                <a:gd name="T23" fmla="*/ 0 h 3"/>
                <a:gd name="T24" fmla="*/ 2 w 4"/>
                <a:gd name="T25"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3">
                  <a:moveTo>
                    <a:pt x="2" y="0"/>
                  </a:moveTo>
                  <a:cubicBezTo>
                    <a:pt x="2" y="0"/>
                    <a:pt x="1" y="0"/>
                    <a:pt x="1" y="0"/>
                  </a:cubicBezTo>
                  <a:cubicBezTo>
                    <a:pt x="0" y="1"/>
                    <a:pt x="0" y="2"/>
                    <a:pt x="1" y="3"/>
                  </a:cubicBezTo>
                  <a:cubicBezTo>
                    <a:pt x="2" y="3"/>
                    <a:pt x="2" y="3"/>
                    <a:pt x="2" y="3"/>
                  </a:cubicBezTo>
                  <a:cubicBezTo>
                    <a:pt x="3" y="3"/>
                    <a:pt x="4" y="3"/>
                    <a:pt x="4" y="3"/>
                  </a:cubicBezTo>
                  <a:cubicBezTo>
                    <a:pt x="4" y="2"/>
                    <a:pt x="4" y="2"/>
                    <a:pt x="4" y="2"/>
                  </a:cubicBezTo>
                  <a:cubicBezTo>
                    <a:pt x="4" y="2"/>
                    <a:pt x="4" y="2"/>
                    <a:pt x="4" y="2"/>
                  </a:cubicBezTo>
                  <a:cubicBezTo>
                    <a:pt x="4" y="2"/>
                    <a:pt x="4" y="1"/>
                    <a:pt x="4" y="1"/>
                  </a:cubicBezTo>
                  <a:cubicBezTo>
                    <a:pt x="4" y="1"/>
                    <a:pt x="4" y="1"/>
                    <a:pt x="4" y="1"/>
                  </a:cubicBezTo>
                  <a:cubicBezTo>
                    <a:pt x="4" y="1"/>
                    <a:pt x="4" y="0"/>
                    <a:pt x="4" y="0"/>
                  </a:cubicBezTo>
                  <a:cubicBezTo>
                    <a:pt x="4" y="0"/>
                    <a:pt x="4" y="0"/>
                    <a:pt x="3" y="0"/>
                  </a:cubicBezTo>
                  <a:cubicBezTo>
                    <a:pt x="3" y="0"/>
                    <a:pt x="3" y="0"/>
                    <a:pt x="3" y="0"/>
                  </a:cubicBezTo>
                  <a:cubicBezTo>
                    <a:pt x="3" y="0"/>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6" name="Freeform 3231">
              <a:extLst>
                <a:ext uri="{FF2B5EF4-FFF2-40B4-BE49-F238E27FC236}">
                  <a16:creationId xmlns:a16="http://schemas.microsoft.com/office/drawing/2014/main" id="{A916DDBB-45A8-D092-5CA0-990F89A7737C}"/>
                </a:ext>
              </a:extLst>
            </p:cNvPr>
            <p:cNvSpPr>
              <a:spLocks/>
            </p:cNvSpPr>
            <p:nvPr/>
          </p:nvSpPr>
          <p:spPr bwMode="auto">
            <a:xfrm>
              <a:off x="7794401" y="347440"/>
              <a:ext cx="27588" cy="24829"/>
            </a:xfrm>
            <a:custGeom>
              <a:avLst/>
              <a:gdLst>
                <a:gd name="T0" fmla="*/ 2 w 4"/>
                <a:gd name="T1" fmla="*/ 0 h 4"/>
                <a:gd name="T2" fmla="*/ 0 w 4"/>
                <a:gd name="T3" fmla="*/ 1 h 4"/>
                <a:gd name="T4" fmla="*/ 0 w 4"/>
                <a:gd name="T5" fmla="*/ 1 h 4"/>
                <a:gd name="T6" fmla="*/ 0 w 4"/>
                <a:gd name="T7" fmla="*/ 1 h 4"/>
                <a:gd name="T8" fmla="*/ 0 w 4"/>
                <a:gd name="T9" fmla="*/ 2 h 4"/>
                <a:gd name="T10" fmla="*/ 0 w 4"/>
                <a:gd name="T11" fmla="*/ 2 h 4"/>
                <a:gd name="T12" fmla="*/ 0 w 4"/>
                <a:gd name="T13" fmla="*/ 3 h 4"/>
                <a:gd name="T14" fmla="*/ 0 w 4"/>
                <a:gd name="T15" fmla="*/ 3 h 4"/>
                <a:gd name="T16" fmla="*/ 1 w 4"/>
                <a:gd name="T17" fmla="*/ 3 h 4"/>
                <a:gd name="T18" fmla="*/ 2 w 4"/>
                <a:gd name="T19" fmla="*/ 4 h 4"/>
                <a:gd name="T20" fmla="*/ 3 w 4"/>
                <a:gd name="T21" fmla="*/ 3 h 4"/>
                <a:gd name="T22" fmla="*/ 3 w 4"/>
                <a:gd name="T23" fmla="*/ 3 h 4"/>
                <a:gd name="T24" fmla="*/ 3 w 4"/>
                <a:gd name="T25" fmla="*/ 3 h 4"/>
                <a:gd name="T26" fmla="*/ 3 w 4"/>
                <a:gd name="T27" fmla="*/ 2 h 4"/>
                <a:gd name="T28" fmla="*/ 4 w 4"/>
                <a:gd name="T29" fmla="*/ 2 h 4"/>
                <a:gd name="T30" fmla="*/ 3 w 4"/>
                <a:gd name="T31" fmla="*/ 1 h 4"/>
                <a:gd name="T32" fmla="*/ 3 w 4"/>
                <a:gd name="T33" fmla="*/ 0 h 4"/>
                <a:gd name="T34" fmla="*/ 3 w 4"/>
                <a:gd name="T35" fmla="*/ 0 h 4"/>
                <a:gd name="T36" fmla="*/ 2 w 4"/>
                <a:gd name="T3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 h="4">
                  <a:moveTo>
                    <a:pt x="2" y="0"/>
                  </a:moveTo>
                  <a:cubicBezTo>
                    <a:pt x="1" y="0"/>
                    <a:pt x="0" y="0"/>
                    <a:pt x="0" y="1"/>
                  </a:cubicBezTo>
                  <a:cubicBezTo>
                    <a:pt x="0" y="1"/>
                    <a:pt x="0" y="1"/>
                    <a:pt x="0" y="1"/>
                  </a:cubicBezTo>
                  <a:cubicBezTo>
                    <a:pt x="0" y="1"/>
                    <a:pt x="0" y="1"/>
                    <a:pt x="0" y="1"/>
                  </a:cubicBezTo>
                  <a:cubicBezTo>
                    <a:pt x="0" y="1"/>
                    <a:pt x="0" y="1"/>
                    <a:pt x="0" y="2"/>
                  </a:cubicBezTo>
                  <a:cubicBezTo>
                    <a:pt x="0" y="2"/>
                    <a:pt x="0" y="2"/>
                    <a:pt x="0" y="2"/>
                  </a:cubicBezTo>
                  <a:cubicBezTo>
                    <a:pt x="0" y="2"/>
                    <a:pt x="0" y="3"/>
                    <a:pt x="0" y="3"/>
                  </a:cubicBezTo>
                  <a:cubicBezTo>
                    <a:pt x="0" y="3"/>
                    <a:pt x="0" y="3"/>
                    <a:pt x="0" y="3"/>
                  </a:cubicBezTo>
                  <a:cubicBezTo>
                    <a:pt x="0" y="3"/>
                    <a:pt x="0" y="3"/>
                    <a:pt x="1" y="3"/>
                  </a:cubicBezTo>
                  <a:cubicBezTo>
                    <a:pt x="1" y="4"/>
                    <a:pt x="1" y="4"/>
                    <a:pt x="2" y="4"/>
                  </a:cubicBezTo>
                  <a:cubicBezTo>
                    <a:pt x="2" y="4"/>
                    <a:pt x="3" y="4"/>
                    <a:pt x="3" y="3"/>
                  </a:cubicBezTo>
                  <a:cubicBezTo>
                    <a:pt x="3" y="3"/>
                    <a:pt x="3" y="3"/>
                    <a:pt x="3" y="3"/>
                  </a:cubicBezTo>
                  <a:cubicBezTo>
                    <a:pt x="3" y="3"/>
                    <a:pt x="3" y="3"/>
                    <a:pt x="3" y="3"/>
                  </a:cubicBezTo>
                  <a:cubicBezTo>
                    <a:pt x="3" y="3"/>
                    <a:pt x="3" y="3"/>
                    <a:pt x="3" y="2"/>
                  </a:cubicBezTo>
                  <a:cubicBezTo>
                    <a:pt x="4" y="2"/>
                    <a:pt x="4" y="2"/>
                    <a:pt x="4" y="2"/>
                  </a:cubicBezTo>
                  <a:cubicBezTo>
                    <a:pt x="4" y="2"/>
                    <a:pt x="3" y="1"/>
                    <a:pt x="3" y="1"/>
                  </a:cubicBezTo>
                  <a:cubicBezTo>
                    <a:pt x="3" y="1"/>
                    <a:pt x="3" y="0"/>
                    <a:pt x="3" y="0"/>
                  </a:cubicBezTo>
                  <a:cubicBezTo>
                    <a:pt x="3" y="0"/>
                    <a:pt x="3" y="0"/>
                    <a:pt x="3"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7" name="Freeform 3232">
              <a:extLst>
                <a:ext uri="{FF2B5EF4-FFF2-40B4-BE49-F238E27FC236}">
                  <a16:creationId xmlns:a16="http://schemas.microsoft.com/office/drawing/2014/main" id="{5EC2CD44-D4B7-64EF-0194-C15ABA898CB3}"/>
                </a:ext>
              </a:extLst>
            </p:cNvPr>
            <p:cNvSpPr>
              <a:spLocks/>
            </p:cNvSpPr>
            <p:nvPr/>
          </p:nvSpPr>
          <p:spPr bwMode="auto">
            <a:xfrm>
              <a:off x="8337887" y="758503"/>
              <a:ext cx="22070" cy="27588"/>
            </a:xfrm>
            <a:custGeom>
              <a:avLst/>
              <a:gdLst>
                <a:gd name="T0" fmla="*/ 2 w 3"/>
                <a:gd name="T1" fmla="*/ 0 h 4"/>
                <a:gd name="T2" fmla="*/ 1 w 3"/>
                <a:gd name="T3" fmla="*/ 0 h 4"/>
                <a:gd name="T4" fmla="*/ 0 w 3"/>
                <a:gd name="T5" fmla="*/ 1 h 4"/>
                <a:gd name="T6" fmla="*/ 0 w 3"/>
                <a:gd name="T7" fmla="*/ 1 h 4"/>
                <a:gd name="T8" fmla="*/ 0 w 3"/>
                <a:gd name="T9" fmla="*/ 1 h 4"/>
                <a:gd name="T10" fmla="*/ 0 w 3"/>
                <a:gd name="T11" fmla="*/ 3 h 4"/>
                <a:gd name="T12" fmla="*/ 0 w 3"/>
                <a:gd name="T13" fmla="*/ 3 h 4"/>
                <a:gd name="T14" fmla="*/ 0 w 3"/>
                <a:gd name="T15" fmla="*/ 4 h 4"/>
                <a:gd name="T16" fmla="*/ 2 w 3"/>
                <a:gd name="T17" fmla="*/ 4 h 4"/>
                <a:gd name="T18" fmla="*/ 3 w 3"/>
                <a:gd name="T19" fmla="*/ 3 h 4"/>
                <a:gd name="T20" fmla="*/ 3 w 3"/>
                <a:gd name="T21" fmla="*/ 3 h 4"/>
                <a:gd name="T22" fmla="*/ 3 w 3"/>
                <a:gd name="T23" fmla="*/ 2 h 4"/>
                <a:gd name="T24" fmla="*/ 3 w 3"/>
                <a:gd name="T25" fmla="*/ 2 h 4"/>
                <a:gd name="T26" fmla="*/ 3 w 3"/>
                <a:gd name="T27" fmla="*/ 2 h 4"/>
                <a:gd name="T28" fmla="*/ 3 w 3"/>
                <a:gd name="T29" fmla="*/ 2 h 4"/>
                <a:gd name="T30" fmla="*/ 3 w 3"/>
                <a:gd name="T31" fmla="*/ 1 h 4"/>
                <a:gd name="T32" fmla="*/ 3 w 3"/>
                <a:gd name="T33" fmla="*/ 1 h 4"/>
                <a:gd name="T34" fmla="*/ 2 w 3"/>
                <a:gd name="T35" fmla="*/ 0 h 4"/>
                <a:gd name="T36" fmla="*/ 2 w 3"/>
                <a:gd name="T3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 h="4">
                  <a:moveTo>
                    <a:pt x="2" y="0"/>
                  </a:moveTo>
                  <a:cubicBezTo>
                    <a:pt x="1" y="0"/>
                    <a:pt x="1" y="0"/>
                    <a:pt x="1" y="0"/>
                  </a:cubicBezTo>
                  <a:cubicBezTo>
                    <a:pt x="1" y="0"/>
                    <a:pt x="0" y="1"/>
                    <a:pt x="0" y="1"/>
                  </a:cubicBezTo>
                  <a:cubicBezTo>
                    <a:pt x="0" y="1"/>
                    <a:pt x="0" y="1"/>
                    <a:pt x="0" y="1"/>
                  </a:cubicBezTo>
                  <a:cubicBezTo>
                    <a:pt x="0" y="1"/>
                    <a:pt x="0" y="1"/>
                    <a:pt x="0" y="1"/>
                  </a:cubicBezTo>
                  <a:cubicBezTo>
                    <a:pt x="0" y="2"/>
                    <a:pt x="0" y="2"/>
                    <a:pt x="0" y="3"/>
                  </a:cubicBezTo>
                  <a:cubicBezTo>
                    <a:pt x="0" y="3"/>
                    <a:pt x="0" y="3"/>
                    <a:pt x="0" y="3"/>
                  </a:cubicBezTo>
                  <a:cubicBezTo>
                    <a:pt x="0" y="3"/>
                    <a:pt x="0" y="4"/>
                    <a:pt x="0" y="4"/>
                  </a:cubicBezTo>
                  <a:cubicBezTo>
                    <a:pt x="1" y="4"/>
                    <a:pt x="1" y="4"/>
                    <a:pt x="2" y="4"/>
                  </a:cubicBezTo>
                  <a:cubicBezTo>
                    <a:pt x="2" y="4"/>
                    <a:pt x="3" y="4"/>
                    <a:pt x="3" y="3"/>
                  </a:cubicBezTo>
                  <a:cubicBezTo>
                    <a:pt x="3" y="3"/>
                    <a:pt x="3" y="3"/>
                    <a:pt x="3" y="3"/>
                  </a:cubicBezTo>
                  <a:cubicBezTo>
                    <a:pt x="3" y="3"/>
                    <a:pt x="3" y="2"/>
                    <a:pt x="3" y="2"/>
                  </a:cubicBezTo>
                  <a:cubicBezTo>
                    <a:pt x="3" y="2"/>
                    <a:pt x="3" y="2"/>
                    <a:pt x="3" y="2"/>
                  </a:cubicBezTo>
                  <a:cubicBezTo>
                    <a:pt x="3" y="2"/>
                    <a:pt x="3" y="2"/>
                    <a:pt x="3" y="2"/>
                  </a:cubicBezTo>
                  <a:cubicBezTo>
                    <a:pt x="3" y="2"/>
                    <a:pt x="3" y="2"/>
                    <a:pt x="3" y="2"/>
                  </a:cubicBezTo>
                  <a:cubicBezTo>
                    <a:pt x="3" y="2"/>
                    <a:pt x="3" y="1"/>
                    <a:pt x="3" y="1"/>
                  </a:cubicBezTo>
                  <a:cubicBezTo>
                    <a:pt x="3" y="1"/>
                    <a:pt x="3" y="1"/>
                    <a:pt x="3" y="1"/>
                  </a:cubicBezTo>
                  <a:cubicBezTo>
                    <a:pt x="2" y="1"/>
                    <a:pt x="2"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8" name="Freeform 3233">
              <a:extLst>
                <a:ext uri="{FF2B5EF4-FFF2-40B4-BE49-F238E27FC236}">
                  <a16:creationId xmlns:a16="http://schemas.microsoft.com/office/drawing/2014/main" id="{06CE18C1-97F9-F2E5-F40A-7718E04619A4}"/>
                </a:ext>
              </a:extLst>
            </p:cNvPr>
            <p:cNvSpPr>
              <a:spLocks/>
            </p:cNvSpPr>
            <p:nvPr/>
          </p:nvSpPr>
          <p:spPr bwMode="auto">
            <a:xfrm>
              <a:off x="7998553" y="832991"/>
              <a:ext cx="24829" cy="24829"/>
            </a:xfrm>
            <a:custGeom>
              <a:avLst/>
              <a:gdLst>
                <a:gd name="T0" fmla="*/ 2 w 4"/>
                <a:gd name="T1" fmla="*/ 0 h 4"/>
                <a:gd name="T2" fmla="*/ 1 w 4"/>
                <a:gd name="T3" fmla="*/ 1 h 4"/>
                <a:gd name="T4" fmla="*/ 1 w 4"/>
                <a:gd name="T5" fmla="*/ 4 h 4"/>
                <a:gd name="T6" fmla="*/ 2 w 4"/>
                <a:gd name="T7" fmla="*/ 4 h 4"/>
                <a:gd name="T8" fmla="*/ 4 w 4"/>
                <a:gd name="T9" fmla="*/ 3 h 4"/>
                <a:gd name="T10" fmla="*/ 4 w 4"/>
                <a:gd name="T11" fmla="*/ 2 h 4"/>
                <a:gd name="T12" fmla="*/ 4 w 4"/>
                <a:gd name="T13" fmla="*/ 2 h 4"/>
                <a:gd name="T14" fmla="*/ 4 w 4"/>
                <a:gd name="T15" fmla="*/ 1 h 4"/>
                <a:gd name="T16" fmla="*/ 3 w 4"/>
                <a:gd name="T17" fmla="*/ 1 h 4"/>
                <a:gd name="T18" fmla="*/ 3 w 4"/>
                <a:gd name="T19" fmla="*/ 1 h 4"/>
                <a:gd name="T20" fmla="*/ 2 w 4"/>
                <a:gd name="T2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4">
                  <a:moveTo>
                    <a:pt x="2" y="0"/>
                  </a:moveTo>
                  <a:cubicBezTo>
                    <a:pt x="2" y="0"/>
                    <a:pt x="1" y="1"/>
                    <a:pt x="1" y="1"/>
                  </a:cubicBezTo>
                  <a:cubicBezTo>
                    <a:pt x="0" y="2"/>
                    <a:pt x="0" y="3"/>
                    <a:pt x="1" y="4"/>
                  </a:cubicBezTo>
                  <a:cubicBezTo>
                    <a:pt x="1" y="4"/>
                    <a:pt x="2" y="4"/>
                    <a:pt x="2" y="4"/>
                  </a:cubicBezTo>
                  <a:cubicBezTo>
                    <a:pt x="3" y="4"/>
                    <a:pt x="3" y="4"/>
                    <a:pt x="4" y="3"/>
                  </a:cubicBezTo>
                  <a:cubicBezTo>
                    <a:pt x="4" y="3"/>
                    <a:pt x="4" y="3"/>
                    <a:pt x="4" y="2"/>
                  </a:cubicBezTo>
                  <a:cubicBezTo>
                    <a:pt x="4" y="2"/>
                    <a:pt x="4" y="2"/>
                    <a:pt x="4" y="2"/>
                  </a:cubicBezTo>
                  <a:cubicBezTo>
                    <a:pt x="4" y="1"/>
                    <a:pt x="4" y="1"/>
                    <a:pt x="4" y="1"/>
                  </a:cubicBezTo>
                  <a:cubicBezTo>
                    <a:pt x="4" y="1"/>
                    <a:pt x="3" y="1"/>
                    <a:pt x="3" y="1"/>
                  </a:cubicBezTo>
                  <a:cubicBezTo>
                    <a:pt x="3" y="1"/>
                    <a:pt x="3" y="1"/>
                    <a:pt x="3" y="1"/>
                  </a:cubicBezTo>
                  <a:cubicBezTo>
                    <a:pt x="3" y="1"/>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9" name="Freeform 3234">
              <a:extLst>
                <a:ext uri="{FF2B5EF4-FFF2-40B4-BE49-F238E27FC236}">
                  <a16:creationId xmlns:a16="http://schemas.microsoft.com/office/drawing/2014/main" id="{BD826F9E-7608-CA47-FC3B-51348DBC6DE2}"/>
                </a:ext>
              </a:extLst>
            </p:cNvPr>
            <p:cNvSpPr>
              <a:spLocks/>
            </p:cNvSpPr>
            <p:nvPr/>
          </p:nvSpPr>
          <p:spPr bwMode="auto">
            <a:xfrm>
              <a:off x="9008278" y="1834439"/>
              <a:ext cx="44141" cy="46900"/>
            </a:xfrm>
            <a:custGeom>
              <a:avLst/>
              <a:gdLst>
                <a:gd name="T0" fmla="*/ 4 w 7"/>
                <a:gd name="T1" fmla="*/ 0 h 7"/>
                <a:gd name="T2" fmla="*/ 3 w 7"/>
                <a:gd name="T3" fmla="*/ 0 h 7"/>
                <a:gd name="T4" fmla="*/ 2 w 7"/>
                <a:gd name="T5" fmla="*/ 1 h 7"/>
                <a:gd name="T6" fmla="*/ 1 w 7"/>
                <a:gd name="T7" fmla="*/ 1 h 7"/>
                <a:gd name="T8" fmla="*/ 0 w 7"/>
                <a:gd name="T9" fmla="*/ 3 h 7"/>
                <a:gd name="T10" fmla="*/ 0 w 7"/>
                <a:gd name="T11" fmla="*/ 3 h 7"/>
                <a:gd name="T12" fmla="*/ 0 w 7"/>
                <a:gd name="T13" fmla="*/ 4 h 7"/>
                <a:gd name="T14" fmla="*/ 4 w 7"/>
                <a:gd name="T15" fmla="*/ 7 h 7"/>
                <a:gd name="T16" fmla="*/ 4 w 7"/>
                <a:gd name="T17" fmla="*/ 7 h 7"/>
                <a:gd name="T18" fmla="*/ 6 w 7"/>
                <a:gd name="T19" fmla="*/ 6 h 7"/>
                <a:gd name="T20" fmla="*/ 6 w 7"/>
                <a:gd name="T21" fmla="*/ 6 h 7"/>
                <a:gd name="T22" fmla="*/ 7 w 7"/>
                <a:gd name="T23" fmla="*/ 4 h 7"/>
                <a:gd name="T24" fmla="*/ 7 w 7"/>
                <a:gd name="T25" fmla="*/ 4 h 7"/>
                <a:gd name="T26" fmla="*/ 7 w 7"/>
                <a:gd name="T27" fmla="*/ 3 h 7"/>
                <a:gd name="T28" fmla="*/ 6 w 7"/>
                <a:gd name="T29" fmla="*/ 1 h 7"/>
                <a:gd name="T30" fmla="*/ 6 w 7"/>
                <a:gd name="T31" fmla="*/ 1 h 7"/>
                <a:gd name="T32" fmla="*/ 4 w 7"/>
                <a:gd name="T33"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 h="7">
                  <a:moveTo>
                    <a:pt x="4" y="0"/>
                  </a:moveTo>
                  <a:cubicBezTo>
                    <a:pt x="3" y="0"/>
                    <a:pt x="3" y="0"/>
                    <a:pt x="3" y="0"/>
                  </a:cubicBezTo>
                  <a:cubicBezTo>
                    <a:pt x="2" y="0"/>
                    <a:pt x="2" y="0"/>
                    <a:pt x="2" y="1"/>
                  </a:cubicBezTo>
                  <a:cubicBezTo>
                    <a:pt x="2" y="1"/>
                    <a:pt x="1" y="1"/>
                    <a:pt x="1" y="1"/>
                  </a:cubicBezTo>
                  <a:cubicBezTo>
                    <a:pt x="1" y="1"/>
                    <a:pt x="0" y="2"/>
                    <a:pt x="0" y="3"/>
                  </a:cubicBezTo>
                  <a:cubicBezTo>
                    <a:pt x="0" y="3"/>
                    <a:pt x="0" y="3"/>
                    <a:pt x="0" y="3"/>
                  </a:cubicBezTo>
                  <a:cubicBezTo>
                    <a:pt x="0" y="3"/>
                    <a:pt x="0" y="4"/>
                    <a:pt x="0" y="4"/>
                  </a:cubicBezTo>
                  <a:cubicBezTo>
                    <a:pt x="0" y="6"/>
                    <a:pt x="2" y="7"/>
                    <a:pt x="4" y="7"/>
                  </a:cubicBezTo>
                  <a:cubicBezTo>
                    <a:pt x="4" y="7"/>
                    <a:pt x="4" y="7"/>
                    <a:pt x="4" y="7"/>
                  </a:cubicBezTo>
                  <a:cubicBezTo>
                    <a:pt x="5" y="7"/>
                    <a:pt x="6" y="6"/>
                    <a:pt x="6" y="6"/>
                  </a:cubicBezTo>
                  <a:cubicBezTo>
                    <a:pt x="6" y="6"/>
                    <a:pt x="6" y="6"/>
                    <a:pt x="6" y="6"/>
                  </a:cubicBezTo>
                  <a:cubicBezTo>
                    <a:pt x="7" y="5"/>
                    <a:pt x="7" y="5"/>
                    <a:pt x="7" y="4"/>
                  </a:cubicBezTo>
                  <a:cubicBezTo>
                    <a:pt x="7" y="4"/>
                    <a:pt x="7" y="4"/>
                    <a:pt x="7" y="4"/>
                  </a:cubicBezTo>
                  <a:cubicBezTo>
                    <a:pt x="7" y="3"/>
                    <a:pt x="7" y="3"/>
                    <a:pt x="7" y="3"/>
                  </a:cubicBezTo>
                  <a:cubicBezTo>
                    <a:pt x="7" y="2"/>
                    <a:pt x="7" y="1"/>
                    <a:pt x="6" y="1"/>
                  </a:cubicBezTo>
                  <a:cubicBezTo>
                    <a:pt x="6" y="1"/>
                    <a:pt x="6" y="1"/>
                    <a:pt x="6" y="1"/>
                  </a:cubicBezTo>
                  <a:cubicBezTo>
                    <a:pt x="5" y="0"/>
                    <a:pt x="4"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0" name="Freeform 3235">
              <a:extLst>
                <a:ext uri="{FF2B5EF4-FFF2-40B4-BE49-F238E27FC236}">
                  <a16:creationId xmlns:a16="http://schemas.microsoft.com/office/drawing/2014/main" id="{188D88D7-27A9-FD8B-451A-07022543C8F5}"/>
                </a:ext>
              </a:extLst>
            </p:cNvPr>
            <p:cNvSpPr>
              <a:spLocks/>
            </p:cNvSpPr>
            <p:nvPr/>
          </p:nvSpPr>
          <p:spPr bwMode="auto">
            <a:xfrm>
              <a:off x="9524175" y="2325507"/>
              <a:ext cx="52417" cy="46900"/>
            </a:xfrm>
            <a:custGeom>
              <a:avLst/>
              <a:gdLst>
                <a:gd name="T0" fmla="*/ 4 w 8"/>
                <a:gd name="T1" fmla="*/ 0 h 7"/>
                <a:gd name="T2" fmla="*/ 3 w 8"/>
                <a:gd name="T3" fmla="*/ 0 h 7"/>
                <a:gd name="T4" fmla="*/ 2 w 8"/>
                <a:gd name="T5" fmla="*/ 0 h 7"/>
                <a:gd name="T6" fmla="*/ 2 w 8"/>
                <a:gd name="T7" fmla="*/ 1 h 7"/>
                <a:gd name="T8" fmla="*/ 1 w 8"/>
                <a:gd name="T9" fmla="*/ 1 h 7"/>
                <a:gd name="T10" fmla="*/ 1 w 8"/>
                <a:gd name="T11" fmla="*/ 1 h 7"/>
                <a:gd name="T12" fmla="*/ 0 w 8"/>
                <a:gd name="T13" fmla="*/ 4 h 7"/>
                <a:gd name="T14" fmla="*/ 1 w 8"/>
                <a:gd name="T15" fmla="*/ 6 h 7"/>
                <a:gd name="T16" fmla="*/ 2 w 8"/>
                <a:gd name="T17" fmla="*/ 6 h 7"/>
                <a:gd name="T18" fmla="*/ 4 w 8"/>
                <a:gd name="T19" fmla="*/ 7 h 7"/>
                <a:gd name="T20" fmla="*/ 5 w 8"/>
                <a:gd name="T21" fmla="*/ 7 h 7"/>
                <a:gd name="T22" fmla="*/ 5 w 8"/>
                <a:gd name="T23" fmla="*/ 7 h 7"/>
                <a:gd name="T24" fmla="*/ 5 w 8"/>
                <a:gd name="T25" fmla="*/ 7 h 7"/>
                <a:gd name="T26" fmla="*/ 7 w 8"/>
                <a:gd name="T27" fmla="*/ 3 h 7"/>
                <a:gd name="T28" fmla="*/ 5 w 8"/>
                <a:gd name="T29" fmla="*/ 0 h 7"/>
                <a:gd name="T30" fmla="*/ 5 w 8"/>
                <a:gd name="T31" fmla="*/ 0 h 7"/>
                <a:gd name="T32" fmla="*/ 4 w 8"/>
                <a:gd name="T33"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 h="7">
                  <a:moveTo>
                    <a:pt x="4" y="0"/>
                  </a:moveTo>
                  <a:cubicBezTo>
                    <a:pt x="4" y="0"/>
                    <a:pt x="3" y="0"/>
                    <a:pt x="3" y="0"/>
                  </a:cubicBezTo>
                  <a:cubicBezTo>
                    <a:pt x="3" y="0"/>
                    <a:pt x="2" y="0"/>
                    <a:pt x="2" y="0"/>
                  </a:cubicBezTo>
                  <a:cubicBezTo>
                    <a:pt x="2" y="1"/>
                    <a:pt x="2" y="1"/>
                    <a:pt x="2" y="1"/>
                  </a:cubicBezTo>
                  <a:cubicBezTo>
                    <a:pt x="2" y="1"/>
                    <a:pt x="2" y="1"/>
                    <a:pt x="1" y="1"/>
                  </a:cubicBezTo>
                  <a:cubicBezTo>
                    <a:pt x="1" y="1"/>
                    <a:pt x="1" y="1"/>
                    <a:pt x="1" y="1"/>
                  </a:cubicBezTo>
                  <a:cubicBezTo>
                    <a:pt x="1" y="2"/>
                    <a:pt x="0" y="3"/>
                    <a:pt x="0" y="4"/>
                  </a:cubicBezTo>
                  <a:cubicBezTo>
                    <a:pt x="1" y="5"/>
                    <a:pt x="1" y="5"/>
                    <a:pt x="1" y="6"/>
                  </a:cubicBezTo>
                  <a:cubicBezTo>
                    <a:pt x="1" y="6"/>
                    <a:pt x="2" y="6"/>
                    <a:pt x="2" y="6"/>
                  </a:cubicBezTo>
                  <a:cubicBezTo>
                    <a:pt x="2" y="7"/>
                    <a:pt x="3" y="7"/>
                    <a:pt x="4" y="7"/>
                  </a:cubicBezTo>
                  <a:cubicBezTo>
                    <a:pt x="4" y="7"/>
                    <a:pt x="4" y="7"/>
                    <a:pt x="5" y="7"/>
                  </a:cubicBezTo>
                  <a:cubicBezTo>
                    <a:pt x="5" y="7"/>
                    <a:pt x="5" y="7"/>
                    <a:pt x="5" y="7"/>
                  </a:cubicBezTo>
                  <a:cubicBezTo>
                    <a:pt x="5" y="7"/>
                    <a:pt x="5" y="7"/>
                    <a:pt x="5" y="7"/>
                  </a:cubicBezTo>
                  <a:cubicBezTo>
                    <a:pt x="7" y="6"/>
                    <a:pt x="8" y="5"/>
                    <a:pt x="7" y="3"/>
                  </a:cubicBezTo>
                  <a:cubicBezTo>
                    <a:pt x="7" y="2"/>
                    <a:pt x="6" y="1"/>
                    <a:pt x="5" y="0"/>
                  </a:cubicBezTo>
                  <a:cubicBezTo>
                    <a:pt x="5" y="0"/>
                    <a:pt x="5" y="0"/>
                    <a:pt x="5" y="0"/>
                  </a:cubicBezTo>
                  <a:cubicBezTo>
                    <a:pt x="5" y="0"/>
                    <a:pt x="4"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1" name="Freeform 3236">
              <a:extLst>
                <a:ext uri="{FF2B5EF4-FFF2-40B4-BE49-F238E27FC236}">
                  <a16:creationId xmlns:a16="http://schemas.microsoft.com/office/drawing/2014/main" id="{11969108-85D9-61AB-281F-6F5BB6774FCB}"/>
                </a:ext>
              </a:extLst>
            </p:cNvPr>
            <p:cNvSpPr>
              <a:spLocks/>
            </p:cNvSpPr>
            <p:nvPr/>
          </p:nvSpPr>
          <p:spPr bwMode="auto">
            <a:xfrm>
              <a:off x="9228983" y="1605458"/>
              <a:ext cx="33106" cy="33106"/>
            </a:xfrm>
            <a:custGeom>
              <a:avLst/>
              <a:gdLst>
                <a:gd name="T0" fmla="*/ 3 w 5"/>
                <a:gd name="T1" fmla="*/ 0 h 5"/>
                <a:gd name="T2" fmla="*/ 2 w 5"/>
                <a:gd name="T3" fmla="*/ 0 h 5"/>
                <a:gd name="T4" fmla="*/ 1 w 5"/>
                <a:gd name="T5" fmla="*/ 0 h 5"/>
                <a:gd name="T6" fmla="*/ 1 w 5"/>
                <a:gd name="T7" fmla="*/ 1 h 5"/>
                <a:gd name="T8" fmla="*/ 0 w 5"/>
                <a:gd name="T9" fmla="*/ 3 h 5"/>
                <a:gd name="T10" fmla="*/ 0 w 5"/>
                <a:gd name="T11" fmla="*/ 3 h 5"/>
                <a:gd name="T12" fmla="*/ 0 w 5"/>
                <a:gd name="T13" fmla="*/ 4 h 5"/>
                <a:gd name="T14" fmla="*/ 1 w 5"/>
                <a:gd name="T15" fmla="*/ 5 h 5"/>
                <a:gd name="T16" fmla="*/ 1 w 5"/>
                <a:gd name="T17" fmla="*/ 5 h 5"/>
                <a:gd name="T18" fmla="*/ 3 w 5"/>
                <a:gd name="T19" fmla="*/ 5 h 5"/>
                <a:gd name="T20" fmla="*/ 3 w 5"/>
                <a:gd name="T21" fmla="*/ 5 h 5"/>
                <a:gd name="T22" fmla="*/ 5 w 5"/>
                <a:gd name="T23" fmla="*/ 2 h 5"/>
                <a:gd name="T24" fmla="*/ 3 w 5"/>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5">
                  <a:moveTo>
                    <a:pt x="3" y="0"/>
                  </a:moveTo>
                  <a:cubicBezTo>
                    <a:pt x="2" y="0"/>
                    <a:pt x="2" y="0"/>
                    <a:pt x="2" y="0"/>
                  </a:cubicBezTo>
                  <a:cubicBezTo>
                    <a:pt x="2" y="0"/>
                    <a:pt x="1" y="0"/>
                    <a:pt x="1" y="0"/>
                  </a:cubicBezTo>
                  <a:cubicBezTo>
                    <a:pt x="1" y="1"/>
                    <a:pt x="1" y="1"/>
                    <a:pt x="1" y="1"/>
                  </a:cubicBezTo>
                  <a:cubicBezTo>
                    <a:pt x="0" y="1"/>
                    <a:pt x="0" y="2"/>
                    <a:pt x="0" y="3"/>
                  </a:cubicBezTo>
                  <a:cubicBezTo>
                    <a:pt x="0" y="3"/>
                    <a:pt x="0" y="3"/>
                    <a:pt x="0" y="3"/>
                  </a:cubicBezTo>
                  <a:cubicBezTo>
                    <a:pt x="0" y="3"/>
                    <a:pt x="0" y="4"/>
                    <a:pt x="0" y="4"/>
                  </a:cubicBezTo>
                  <a:cubicBezTo>
                    <a:pt x="0" y="4"/>
                    <a:pt x="0" y="4"/>
                    <a:pt x="1" y="5"/>
                  </a:cubicBezTo>
                  <a:cubicBezTo>
                    <a:pt x="1" y="5"/>
                    <a:pt x="1" y="5"/>
                    <a:pt x="1" y="5"/>
                  </a:cubicBezTo>
                  <a:cubicBezTo>
                    <a:pt x="1" y="5"/>
                    <a:pt x="2" y="5"/>
                    <a:pt x="3" y="5"/>
                  </a:cubicBezTo>
                  <a:cubicBezTo>
                    <a:pt x="3" y="5"/>
                    <a:pt x="3" y="5"/>
                    <a:pt x="3" y="5"/>
                  </a:cubicBezTo>
                  <a:cubicBezTo>
                    <a:pt x="4" y="5"/>
                    <a:pt x="5" y="4"/>
                    <a:pt x="5" y="2"/>
                  </a:cubicBezTo>
                  <a:cubicBezTo>
                    <a:pt x="5" y="1"/>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2" name="Freeform 3237">
              <a:extLst>
                <a:ext uri="{FF2B5EF4-FFF2-40B4-BE49-F238E27FC236}">
                  <a16:creationId xmlns:a16="http://schemas.microsoft.com/office/drawing/2014/main" id="{CC2F9977-A653-2B72-C705-C5E505870989}"/>
                </a:ext>
              </a:extLst>
            </p:cNvPr>
            <p:cNvSpPr>
              <a:spLocks/>
            </p:cNvSpPr>
            <p:nvPr/>
          </p:nvSpPr>
          <p:spPr bwMode="auto">
            <a:xfrm>
              <a:off x="9322782" y="162600"/>
              <a:ext cx="38623" cy="38623"/>
            </a:xfrm>
            <a:custGeom>
              <a:avLst/>
              <a:gdLst>
                <a:gd name="T0" fmla="*/ 3 w 6"/>
                <a:gd name="T1" fmla="*/ 0 h 6"/>
                <a:gd name="T2" fmla="*/ 2 w 6"/>
                <a:gd name="T3" fmla="*/ 1 h 6"/>
                <a:gd name="T4" fmla="*/ 0 w 6"/>
                <a:gd name="T5" fmla="*/ 4 h 6"/>
                <a:gd name="T6" fmla="*/ 2 w 6"/>
                <a:gd name="T7" fmla="*/ 6 h 6"/>
                <a:gd name="T8" fmla="*/ 2 w 6"/>
                <a:gd name="T9" fmla="*/ 6 h 6"/>
                <a:gd name="T10" fmla="*/ 3 w 6"/>
                <a:gd name="T11" fmla="*/ 6 h 6"/>
                <a:gd name="T12" fmla="*/ 3 w 6"/>
                <a:gd name="T13" fmla="*/ 6 h 6"/>
                <a:gd name="T14" fmla="*/ 5 w 6"/>
                <a:gd name="T15" fmla="*/ 5 h 6"/>
                <a:gd name="T16" fmla="*/ 5 w 6"/>
                <a:gd name="T17" fmla="*/ 5 h 6"/>
                <a:gd name="T18" fmla="*/ 6 w 6"/>
                <a:gd name="T19" fmla="*/ 3 h 6"/>
                <a:gd name="T20" fmla="*/ 3 w 6"/>
                <a:gd name="T2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6">
                  <a:moveTo>
                    <a:pt x="3" y="0"/>
                  </a:moveTo>
                  <a:cubicBezTo>
                    <a:pt x="3" y="0"/>
                    <a:pt x="3" y="0"/>
                    <a:pt x="2" y="1"/>
                  </a:cubicBezTo>
                  <a:cubicBezTo>
                    <a:pt x="1" y="1"/>
                    <a:pt x="0" y="2"/>
                    <a:pt x="0" y="4"/>
                  </a:cubicBezTo>
                  <a:cubicBezTo>
                    <a:pt x="0" y="5"/>
                    <a:pt x="1" y="5"/>
                    <a:pt x="2" y="6"/>
                  </a:cubicBezTo>
                  <a:cubicBezTo>
                    <a:pt x="2" y="6"/>
                    <a:pt x="2" y="6"/>
                    <a:pt x="2" y="6"/>
                  </a:cubicBezTo>
                  <a:cubicBezTo>
                    <a:pt x="2" y="6"/>
                    <a:pt x="3" y="6"/>
                    <a:pt x="3" y="6"/>
                  </a:cubicBezTo>
                  <a:cubicBezTo>
                    <a:pt x="3" y="6"/>
                    <a:pt x="3" y="6"/>
                    <a:pt x="3" y="6"/>
                  </a:cubicBezTo>
                  <a:cubicBezTo>
                    <a:pt x="4" y="6"/>
                    <a:pt x="4" y="6"/>
                    <a:pt x="5" y="5"/>
                  </a:cubicBezTo>
                  <a:cubicBezTo>
                    <a:pt x="5" y="5"/>
                    <a:pt x="5" y="5"/>
                    <a:pt x="5" y="5"/>
                  </a:cubicBezTo>
                  <a:cubicBezTo>
                    <a:pt x="6" y="4"/>
                    <a:pt x="6" y="3"/>
                    <a:pt x="6" y="3"/>
                  </a:cubicBezTo>
                  <a:cubicBezTo>
                    <a:pt x="5" y="1"/>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3" name="Freeform 3238">
              <a:extLst>
                <a:ext uri="{FF2B5EF4-FFF2-40B4-BE49-F238E27FC236}">
                  <a16:creationId xmlns:a16="http://schemas.microsoft.com/office/drawing/2014/main" id="{8E0BF505-C865-F654-D975-9E086CBA7A97}"/>
                </a:ext>
              </a:extLst>
            </p:cNvPr>
            <p:cNvSpPr>
              <a:spLocks/>
            </p:cNvSpPr>
            <p:nvPr/>
          </p:nvSpPr>
          <p:spPr bwMode="auto">
            <a:xfrm>
              <a:off x="9728327" y="1886856"/>
              <a:ext cx="33106" cy="38623"/>
            </a:xfrm>
            <a:custGeom>
              <a:avLst/>
              <a:gdLst>
                <a:gd name="T0" fmla="*/ 2 w 5"/>
                <a:gd name="T1" fmla="*/ 0 h 6"/>
                <a:gd name="T2" fmla="*/ 2 w 5"/>
                <a:gd name="T3" fmla="*/ 0 h 6"/>
                <a:gd name="T4" fmla="*/ 0 w 5"/>
                <a:gd name="T5" fmla="*/ 3 h 6"/>
                <a:gd name="T6" fmla="*/ 0 w 5"/>
                <a:gd name="T7" fmla="*/ 3 h 6"/>
                <a:gd name="T8" fmla="*/ 0 w 5"/>
                <a:gd name="T9" fmla="*/ 3 h 6"/>
                <a:gd name="T10" fmla="*/ 1 w 5"/>
                <a:gd name="T11" fmla="*/ 5 h 6"/>
                <a:gd name="T12" fmla="*/ 1 w 5"/>
                <a:gd name="T13" fmla="*/ 6 h 6"/>
                <a:gd name="T14" fmla="*/ 2 w 5"/>
                <a:gd name="T15" fmla="*/ 6 h 6"/>
                <a:gd name="T16" fmla="*/ 3 w 5"/>
                <a:gd name="T17" fmla="*/ 6 h 6"/>
                <a:gd name="T18" fmla="*/ 5 w 5"/>
                <a:gd name="T19" fmla="*/ 2 h 6"/>
                <a:gd name="T20" fmla="*/ 2 w 5"/>
                <a:gd name="T2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6">
                  <a:moveTo>
                    <a:pt x="2" y="0"/>
                  </a:moveTo>
                  <a:cubicBezTo>
                    <a:pt x="2" y="0"/>
                    <a:pt x="2" y="0"/>
                    <a:pt x="2" y="0"/>
                  </a:cubicBezTo>
                  <a:cubicBezTo>
                    <a:pt x="1" y="1"/>
                    <a:pt x="0" y="2"/>
                    <a:pt x="0" y="3"/>
                  </a:cubicBezTo>
                  <a:cubicBezTo>
                    <a:pt x="0" y="3"/>
                    <a:pt x="0" y="3"/>
                    <a:pt x="0" y="3"/>
                  </a:cubicBezTo>
                  <a:cubicBezTo>
                    <a:pt x="0" y="3"/>
                    <a:pt x="0" y="3"/>
                    <a:pt x="0" y="3"/>
                  </a:cubicBezTo>
                  <a:cubicBezTo>
                    <a:pt x="0" y="4"/>
                    <a:pt x="0" y="5"/>
                    <a:pt x="1" y="5"/>
                  </a:cubicBezTo>
                  <a:cubicBezTo>
                    <a:pt x="1" y="5"/>
                    <a:pt x="1" y="6"/>
                    <a:pt x="1" y="6"/>
                  </a:cubicBezTo>
                  <a:cubicBezTo>
                    <a:pt x="2" y="6"/>
                    <a:pt x="2" y="6"/>
                    <a:pt x="2" y="6"/>
                  </a:cubicBezTo>
                  <a:cubicBezTo>
                    <a:pt x="2" y="6"/>
                    <a:pt x="3" y="6"/>
                    <a:pt x="3" y="6"/>
                  </a:cubicBezTo>
                  <a:cubicBezTo>
                    <a:pt x="4" y="5"/>
                    <a:pt x="5" y="4"/>
                    <a:pt x="5" y="2"/>
                  </a:cubicBezTo>
                  <a:cubicBezTo>
                    <a:pt x="5" y="1"/>
                    <a:pt x="4"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4" name="Freeform 3239">
              <a:extLst>
                <a:ext uri="{FF2B5EF4-FFF2-40B4-BE49-F238E27FC236}">
                  <a16:creationId xmlns:a16="http://schemas.microsoft.com/office/drawing/2014/main" id="{C6A85286-F823-D72D-4D43-8B8F277C8FAB}"/>
                </a:ext>
              </a:extLst>
            </p:cNvPr>
            <p:cNvSpPr>
              <a:spLocks/>
            </p:cNvSpPr>
            <p:nvPr/>
          </p:nvSpPr>
          <p:spPr bwMode="auto">
            <a:xfrm>
              <a:off x="8660668" y="1290953"/>
              <a:ext cx="38623" cy="33106"/>
            </a:xfrm>
            <a:custGeom>
              <a:avLst/>
              <a:gdLst>
                <a:gd name="T0" fmla="*/ 3 w 6"/>
                <a:gd name="T1" fmla="*/ 0 h 5"/>
                <a:gd name="T2" fmla="*/ 2 w 6"/>
                <a:gd name="T3" fmla="*/ 0 h 5"/>
                <a:gd name="T4" fmla="*/ 0 w 6"/>
                <a:gd name="T5" fmla="*/ 3 h 5"/>
                <a:gd name="T6" fmla="*/ 3 w 6"/>
                <a:gd name="T7" fmla="*/ 5 h 5"/>
                <a:gd name="T8" fmla="*/ 3 w 6"/>
                <a:gd name="T9" fmla="*/ 5 h 5"/>
                <a:gd name="T10" fmla="*/ 5 w 6"/>
                <a:gd name="T11" fmla="*/ 5 h 5"/>
                <a:gd name="T12" fmla="*/ 5 w 6"/>
                <a:gd name="T13" fmla="*/ 4 h 5"/>
                <a:gd name="T14" fmla="*/ 6 w 6"/>
                <a:gd name="T15" fmla="*/ 3 h 5"/>
                <a:gd name="T16" fmla="*/ 6 w 6"/>
                <a:gd name="T17" fmla="*/ 3 h 5"/>
                <a:gd name="T18" fmla="*/ 6 w 6"/>
                <a:gd name="T19" fmla="*/ 2 h 5"/>
                <a:gd name="T20" fmla="*/ 6 w 6"/>
                <a:gd name="T21" fmla="*/ 2 h 5"/>
                <a:gd name="T22" fmla="*/ 6 w 6"/>
                <a:gd name="T23" fmla="*/ 2 h 5"/>
                <a:gd name="T24" fmla="*/ 5 w 6"/>
                <a:gd name="T25" fmla="*/ 0 h 5"/>
                <a:gd name="T26" fmla="*/ 4 w 6"/>
                <a:gd name="T27" fmla="*/ 0 h 5"/>
                <a:gd name="T28" fmla="*/ 3 w 6"/>
                <a:gd name="T2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5">
                  <a:moveTo>
                    <a:pt x="3" y="0"/>
                  </a:moveTo>
                  <a:cubicBezTo>
                    <a:pt x="3" y="0"/>
                    <a:pt x="3" y="0"/>
                    <a:pt x="2" y="0"/>
                  </a:cubicBezTo>
                  <a:cubicBezTo>
                    <a:pt x="1" y="0"/>
                    <a:pt x="0" y="1"/>
                    <a:pt x="0" y="3"/>
                  </a:cubicBezTo>
                  <a:cubicBezTo>
                    <a:pt x="0" y="4"/>
                    <a:pt x="2" y="5"/>
                    <a:pt x="3" y="5"/>
                  </a:cubicBezTo>
                  <a:cubicBezTo>
                    <a:pt x="3" y="5"/>
                    <a:pt x="3" y="5"/>
                    <a:pt x="3" y="5"/>
                  </a:cubicBezTo>
                  <a:cubicBezTo>
                    <a:pt x="4" y="5"/>
                    <a:pt x="4" y="5"/>
                    <a:pt x="5" y="5"/>
                  </a:cubicBezTo>
                  <a:cubicBezTo>
                    <a:pt x="5" y="4"/>
                    <a:pt x="5" y="4"/>
                    <a:pt x="5" y="4"/>
                  </a:cubicBezTo>
                  <a:cubicBezTo>
                    <a:pt x="5" y="4"/>
                    <a:pt x="5" y="4"/>
                    <a:pt x="6" y="3"/>
                  </a:cubicBezTo>
                  <a:cubicBezTo>
                    <a:pt x="6" y="3"/>
                    <a:pt x="6" y="3"/>
                    <a:pt x="6" y="3"/>
                  </a:cubicBezTo>
                  <a:cubicBezTo>
                    <a:pt x="6" y="3"/>
                    <a:pt x="6" y="2"/>
                    <a:pt x="6" y="2"/>
                  </a:cubicBezTo>
                  <a:cubicBezTo>
                    <a:pt x="6" y="2"/>
                    <a:pt x="6" y="2"/>
                    <a:pt x="6" y="2"/>
                  </a:cubicBezTo>
                  <a:cubicBezTo>
                    <a:pt x="6" y="2"/>
                    <a:pt x="6" y="2"/>
                    <a:pt x="6" y="2"/>
                  </a:cubicBezTo>
                  <a:cubicBezTo>
                    <a:pt x="5" y="1"/>
                    <a:pt x="5" y="1"/>
                    <a:pt x="5" y="0"/>
                  </a:cubicBezTo>
                  <a:cubicBezTo>
                    <a:pt x="5" y="0"/>
                    <a:pt x="5" y="0"/>
                    <a:pt x="4" y="0"/>
                  </a:cubicBezTo>
                  <a:cubicBezTo>
                    <a:pt x="4"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5" name="Freeform 3240">
              <a:extLst>
                <a:ext uri="{FF2B5EF4-FFF2-40B4-BE49-F238E27FC236}">
                  <a16:creationId xmlns:a16="http://schemas.microsoft.com/office/drawing/2014/main" id="{2ABA8827-A2B4-3B66-8B2F-A8E91C5BA297}"/>
                </a:ext>
              </a:extLst>
            </p:cNvPr>
            <p:cNvSpPr>
              <a:spLocks/>
            </p:cNvSpPr>
            <p:nvPr/>
          </p:nvSpPr>
          <p:spPr bwMode="auto">
            <a:xfrm>
              <a:off x="8790332" y="1558558"/>
              <a:ext cx="41382" cy="38623"/>
            </a:xfrm>
            <a:custGeom>
              <a:avLst/>
              <a:gdLst>
                <a:gd name="T0" fmla="*/ 3 w 6"/>
                <a:gd name="T1" fmla="*/ 0 h 6"/>
                <a:gd name="T2" fmla="*/ 2 w 6"/>
                <a:gd name="T3" fmla="*/ 0 h 6"/>
                <a:gd name="T4" fmla="*/ 0 w 6"/>
                <a:gd name="T5" fmla="*/ 3 h 6"/>
                <a:gd name="T6" fmla="*/ 1 w 6"/>
                <a:gd name="T7" fmla="*/ 5 h 6"/>
                <a:gd name="T8" fmla="*/ 1 w 6"/>
                <a:gd name="T9" fmla="*/ 5 h 6"/>
                <a:gd name="T10" fmla="*/ 3 w 6"/>
                <a:gd name="T11" fmla="*/ 6 h 6"/>
                <a:gd name="T12" fmla="*/ 3 w 6"/>
                <a:gd name="T13" fmla="*/ 6 h 6"/>
                <a:gd name="T14" fmla="*/ 4 w 6"/>
                <a:gd name="T15" fmla="*/ 5 h 6"/>
                <a:gd name="T16" fmla="*/ 5 w 6"/>
                <a:gd name="T17" fmla="*/ 5 h 6"/>
                <a:gd name="T18" fmla="*/ 6 w 6"/>
                <a:gd name="T19" fmla="*/ 2 h 6"/>
                <a:gd name="T20" fmla="*/ 4 w 6"/>
                <a:gd name="T21" fmla="*/ 0 h 6"/>
                <a:gd name="T22" fmla="*/ 4 w 6"/>
                <a:gd name="T23" fmla="*/ 0 h 6"/>
                <a:gd name="T24" fmla="*/ 3 w 6"/>
                <a:gd name="T2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6">
                  <a:moveTo>
                    <a:pt x="3" y="0"/>
                  </a:moveTo>
                  <a:cubicBezTo>
                    <a:pt x="3" y="0"/>
                    <a:pt x="3" y="0"/>
                    <a:pt x="2" y="0"/>
                  </a:cubicBezTo>
                  <a:cubicBezTo>
                    <a:pt x="1" y="0"/>
                    <a:pt x="0" y="2"/>
                    <a:pt x="0" y="3"/>
                  </a:cubicBezTo>
                  <a:cubicBezTo>
                    <a:pt x="0" y="4"/>
                    <a:pt x="1" y="5"/>
                    <a:pt x="1" y="5"/>
                  </a:cubicBezTo>
                  <a:cubicBezTo>
                    <a:pt x="1" y="5"/>
                    <a:pt x="1" y="5"/>
                    <a:pt x="1" y="5"/>
                  </a:cubicBezTo>
                  <a:cubicBezTo>
                    <a:pt x="2" y="5"/>
                    <a:pt x="2" y="6"/>
                    <a:pt x="3" y="6"/>
                  </a:cubicBezTo>
                  <a:cubicBezTo>
                    <a:pt x="3" y="6"/>
                    <a:pt x="3" y="6"/>
                    <a:pt x="3" y="6"/>
                  </a:cubicBezTo>
                  <a:cubicBezTo>
                    <a:pt x="4" y="5"/>
                    <a:pt x="4" y="5"/>
                    <a:pt x="4" y="5"/>
                  </a:cubicBezTo>
                  <a:cubicBezTo>
                    <a:pt x="5" y="5"/>
                    <a:pt x="5" y="5"/>
                    <a:pt x="5" y="5"/>
                  </a:cubicBezTo>
                  <a:cubicBezTo>
                    <a:pt x="5" y="4"/>
                    <a:pt x="6" y="3"/>
                    <a:pt x="6" y="2"/>
                  </a:cubicBezTo>
                  <a:cubicBezTo>
                    <a:pt x="5" y="1"/>
                    <a:pt x="5" y="1"/>
                    <a:pt x="4" y="0"/>
                  </a:cubicBezTo>
                  <a:cubicBezTo>
                    <a:pt x="4" y="0"/>
                    <a:pt x="4" y="0"/>
                    <a:pt x="4" y="0"/>
                  </a:cubicBezTo>
                  <a:cubicBezTo>
                    <a:pt x="3"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6" name="Freeform 3241">
              <a:extLst>
                <a:ext uri="{FF2B5EF4-FFF2-40B4-BE49-F238E27FC236}">
                  <a16:creationId xmlns:a16="http://schemas.microsoft.com/office/drawing/2014/main" id="{61078998-0CB0-E71F-1AE3-71B3B2C3141B}"/>
                </a:ext>
              </a:extLst>
            </p:cNvPr>
            <p:cNvSpPr>
              <a:spLocks/>
            </p:cNvSpPr>
            <p:nvPr/>
          </p:nvSpPr>
          <p:spPr bwMode="auto">
            <a:xfrm>
              <a:off x="9681427" y="2835887"/>
              <a:ext cx="33106" cy="41382"/>
            </a:xfrm>
            <a:custGeom>
              <a:avLst/>
              <a:gdLst>
                <a:gd name="T0" fmla="*/ 2 w 5"/>
                <a:gd name="T1" fmla="*/ 0 h 6"/>
                <a:gd name="T2" fmla="*/ 2 w 5"/>
                <a:gd name="T3" fmla="*/ 0 h 6"/>
                <a:gd name="T4" fmla="*/ 2 w 5"/>
                <a:gd name="T5" fmla="*/ 0 h 6"/>
                <a:gd name="T6" fmla="*/ 2 w 5"/>
                <a:gd name="T7" fmla="*/ 0 h 6"/>
                <a:gd name="T8" fmla="*/ 0 w 5"/>
                <a:gd name="T9" fmla="*/ 1 h 6"/>
                <a:gd name="T10" fmla="*/ 0 w 5"/>
                <a:gd name="T11" fmla="*/ 1 h 6"/>
                <a:gd name="T12" fmla="*/ 0 w 5"/>
                <a:gd name="T13" fmla="*/ 3 h 6"/>
                <a:gd name="T14" fmla="*/ 2 w 5"/>
                <a:gd name="T15" fmla="*/ 6 h 6"/>
                <a:gd name="T16" fmla="*/ 3 w 5"/>
                <a:gd name="T17" fmla="*/ 6 h 6"/>
                <a:gd name="T18" fmla="*/ 5 w 5"/>
                <a:gd name="T19" fmla="*/ 3 h 6"/>
                <a:gd name="T20" fmla="*/ 5 w 5"/>
                <a:gd name="T21" fmla="*/ 3 h 6"/>
                <a:gd name="T22" fmla="*/ 5 w 5"/>
                <a:gd name="T23" fmla="*/ 3 h 6"/>
                <a:gd name="T24" fmla="*/ 5 w 5"/>
                <a:gd name="T25" fmla="*/ 1 h 6"/>
                <a:gd name="T26" fmla="*/ 4 w 5"/>
                <a:gd name="T27" fmla="*/ 1 h 6"/>
                <a:gd name="T28" fmla="*/ 2 w 5"/>
                <a:gd name="T2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6">
                  <a:moveTo>
                    <a:pt x="2" y="0"/>
                  </a:moveTo>
                  <a:cubicBezTo>
                    <a:pt x="2" y="0"/>
                    <a:pt x="2" y="0"/>
                    <a:pt x="2" y="0"/>
                  </a:cubicBezTo>
                  <a:cubicBezTo>
                    <a:pt x="2" y="0"/>
                    <a:pt x="2" y="0"/>
                    <a:pt x="2" y="0"/>
                  </a:cubicBezTo>
                  <a:cubicBezTo>
                    <a:pt x="2" y="0"/>
                    <a:pt x="2" y="0"/>
                    <a:pt x="2" y="0"/>
                  </a:cubicBezTo>
                  <a:cubicBezTo>
                    <a:pt x="1" y="1"/>
                    <a:pt x="1" y="1"/>
                    <a:pt x="0" y="1"/>
                  </a:cubicBezTo>
                  <a:cubicBezTo>
                    <a:pt x="0" y="1"/>
                    <a:pt x="0" y="1"/>
                    <a:pt x="0" y="1"/>
                  </a:cubicBezTo>
                  <a:cubicBezTo>
                    <a:pt x="0" y="2"/>
                    <a:pt x="0" y="3"/>
                    <a:pt x="0" y="3"/>
                  </a:cubicBezTo>
                  <a:cubicBezTo>
                    <a:pt x="0" y="5"/>
                    <a:pt x="1" y="6"/>
                    <a:pt x="2" y="6"/>
                  </a:cubicBezTo>
                  <a:cubicBezTo>
                    <a:pt x="3" y="6"/>
                    <a:pt x="3" y="6"/>
                    <a:pt x="3" y="6"/>
                  </a:cubicBezTo>
                  <a:cubicBezTo>
                    <a:pt x="4" y="5"/>
                    <a:pt x="5" y="4"/>
                    <a:pt x="5" y="3"/>
                  </a:cubicBezTo>
                  <a:cubicBezTo>
                    <a:pt x="5" y="3"/>
                    <a:pt x="5" y="3"/>
                    <a:pt x="5" y="3"/>
                  </a:cubicBezTo>
                  <a:cubicBezTo>
                    <a:pt x="5" y="3"/>
                    <a:pt x="5" y="3"/>
                    <a:pt x="5" y="3"/>
                  </a:cubicBezTo>
                  <a:cubicBezTo>
                    <a:pt x="5" y="2"/>
                    <a:pt x="5" y="2"/>
                    <a:pt x="5" y="1"/>
                  </a:cubicBezTo>
                  <a:cubicBezTo>
                    <a:pt x="4" y="1"/>
                    <a:pt x="4" y="1"/>
                    <a:pt x="4" y="1"/>
                  </a:cubicBezTo>
                  <a:cubicBezTo>
                    <a:pt x="4" y="1"/>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7" name="Freeform 3242">
              <a:extLst>
                <a:ext uri="{FF2B5EF4-FFF2-40B4-BE49-F238E27FC236}">
                  <a16:creationId xmlns:a16="http://schemas.microsoft.com/office/drawing/2014/main" id="{E2E5E71F-9DA3-98CB-BBAA-63D0AC95026A}"/>
                </a:ext>
              </a:extLst>
            </p:cNvPr>
            <p:cNvSpPr>
              <a:spLocks/>
            </p:cNvSpPr>
            <p:nvPr/>
          </p:nvSpPr>
          <p:spPr bwMode="auto">
            <a:xfrm>
              <a:off x="10147666" y="2830370"/>
              <a:ext cx="33106" cy="38623"/>
            </a:xfrm>
            <a:custGeom>
              <a:avLst/>
              <a:gdLst>
                <a:gd name="T0" fmla="*/ 2 w 5"/>
                <a:gd name="T1" fmla="*/ 0 h 6"/>
                <a:gd name="T2" fmla="*/ 2 w 5"/>
                <a:gd name="T3" fmla="*/ 0 h 6"/>
                <a:gd name="T4" fmla="*/ 2 w 5"/>
                <a:gd name="T5" fmla="*/ 0 h 6"/>
                <a:gd name="T6" fmla="*/ 2 w 5"/>
                <a:gd name="T7" fmla="*/ 0 h 6"/>
                <a:gd name="T8" fmla="*/ 0 w 5"/>
                <a:gd name="T9" fmla="*/ 2 h 6"/>
                <a:gd name="T10" fmla="*/ 0 w 5"/>
                <a:gd name="T11" fmla="*/ 2 h 6"/>
                <a:gd name="T12" fmla="*/ 0 w 5"/>
                <a:gd name="T13" fmla="*/ 3 h 6"/>
                <a:gd name="T14" fmla="*/ 0 w 5"/>
                <a:gd name="T15" fmla="*/ 3 h 6"/>
                <a:gd name="T16" fmla="*/ 0 w 5"/>
                <a:gd name="T17" fmla="*/ 3 h 6"/>
                <a:gd name="T18" fmla="*/ 2 w 5"/>
                <a:gd name="T19" fmla="*/ 6 h 6"/>
                <a:gd name="T20" fmla="*/ 3 w 5"/>
                <a:gd name="T21" fmla="*/ 6 h 6"/>
                <a:gd name="T22" fmla="*/ 5 w 5"/>
                <a:gd name="T23" fmla="*/ 2 h 6"/>
                <a:gd name="T24" fmla="*/ 4 w 5"/>
                <a:gd name="T25" fmla="*/ 1 h 6"/>
                <a:gd name="T26" fmla="*/ 3 w 5"/>
                <a:gd name="T27" fmla="*/ 0 h 6"/>
                <a:gd name="T28" fmla="*/ 2 w 5"/>
                <a:gd name="T2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6">
                  <a:moveTo>
                    <a:pt x="2" y="0"/>
                  </a:moveTo>
                  <a:cubicBezTo>
                    <a:pt x="2" y="0"/>
                    <a:pt x="2" y="0"/>
                    <a:pt x="2" y="0"/>
                  </a:cubicBezTo>
                  <a:cubicBezTo>
                    <a:pt x="2" y="0"/>
                    <a:pt x="2" y="0"/>
                    <a:pt x="2" y="0"/>
                  </a:cubicBezTo>
                  <a:cubicBezTo>
                    <a:pt x="2" y="0"/>
                    <a:pt x="2" y="0"/>
                    <a:pt x="2" y="0"/>
                  </a:cubicBezTo>
                  <a:cubicBezTo>
                    <a:pt x="1" y="0"/>
                    <a:pt x="0" y="1"/>
                    <a:pt x="0" y="2"/>
                  </a:cubicBezTo>
                  <a:cubicBezTo>
                    <a:pt x="0" y="2"/>
                    <a:pt x="0" y="2"/>
                    <a:pt x="0" y="2"/>
                  </a:cubicBezTo>
                  <a:cubicBezTo>
                    <a:pt x="0" y="2"/>
                    <a:pt x="0" y="3"/>
                    <a:pt x="0" y="3"/>
                  </a:cubicBezTo>
                  <a:cubicBezTo>
                    <a:pt x="0" y="3"/>
                    <a:pt x="0" y="3"/>
                    <a:pt x="0" y="3"/>
                  </a:cubicBezTo>
                  <a:cubicBezTo>
                    <a:pt x="0" y="3"/>
                    <a:pt x="0" y="3"/>
                    <a:pt x="0" y="3"/>
                  </a:cubicBezTo>
                  <a:cubicBezTo>
                    <a:pt x="0" y="5"/>
                    <a:pt x="1" y="6"/>
                    <a:pt x="2" y="6"/>
                  </a:cubicBezTo>
                  <a:cubicBezTo>
                    <a:pt x="2" y="6"/>
                    <a:pt x="3" y="6"/>
                    <a:pt x="3" y="6"/>
                  </a:cubicBezTo>
                  <a:cubicBezTo>
                    <a:pt x="4" y="5"/>
                    <a:pt x="5" y="4"/>
                    <a:pt x="5" y="2"/>
                  </a:cubicBezTo>
                  <a:cubicBezTo>
                    <a:pt x="5" y="2"/>
                    <a:pt x="4" y="1"/>
                    <a:pt x="4" y="1"/>
                  </a:cubicBezTo>
                  <a:cubicBezTo>
                    <a:pt x="4" y="1"/>
                    <a:pt x="4" y="0"/>
                    <a:pt x="3" y="0"/>
                  </a:cubicBezTo>
                  <a:cubicBezTo>
                    <a:pt x="3" y="0"/>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8" name="Freeform 3243">
              <a:extLst>
                <a:ext uri="{FF2B5EF4-FFF2-40B4-BE49-F238E27FC236}">
                  <a16:creationId xmlns:a16="http://schemas.microsoft.com/office/drawing/2014/main" id="{6EE155B5-59B3-FFA6-B3A3-825967C674A0}"/>
                </a:ext>
              </a:extLst>
            </p:cNvPr>
            <p:cNvSpPr>
              <a:spLocks/>
            </p:cNvSpPr>
            <p:nvPr/>
          </p:nvSpPr>
          <p:spPr bwMode="auto">
            <a:xfrm>
              <a:off x="9085524" y="1073007"/>
              <a:ext cx="38623" cy="41382"/>
            </a:xfrm>
            <a:custGeom>
              <a:avLst/>
              <a:gdLst>
                <a:gd name="T0" fmla="*/ 3 w 6"/>
                <a:gd name="T1" fmla="*/ 0 h 6"/>
                <a:gd name="T2" fmla="*/ 2 w 6"/>
                <a:gd name="T3" fmla="*/ 0 h 6"/>
                <a:gd name="T4" fmla="*/ 2 w 6"/>
                <a:gd name="T5" fmla="*/ 0 h 6"/>
                <a:gd name="T6" fmla="*/ 2 w 6"/>
                <a:gd name="T7" fmla="*/ 0 h 6"/>
                <a:gd name="T8" fmla="*/ 1 w 6"/>
                <a:gd name="T9" fmla="*/ 1 h 6"/>
                <a:gd name="T10" fmla="*/ 1 w 6"/>
                <a:gd name="T11" fmla="*/ 1 h 6"/>
                <a:gd name="T12" fmla="*/ 0 w 6"/>
                <a:gd name="T13" fmla="*/ 3 h 6"/>
                <a:gd name="T14" fmla="*/ 0 w 6"/>
                <a:gd name="T15" fmla="*/ 5 h 6"/>
                <a:gd name="T16" fmla="*/ 1 w 6"/>
                <a:gd name="T17" fmla="*/ 5 h 6"/>
                <a:gd name="T18" fmla="*/ 2 w 6"/>
                <a:gd name="T19" fmla="*/ 6 h 6"/>
                <a:gd name="T20" fmla="*/ 2 w 6"/>
                <a:gd name="T21" fmla="*/ 6 h 6"/>
                <a:gd name="T22" fmla="*/ 3 w 6"/>
                <a:gd name="T23" fmla="*/ 6 h 6"/>
                <a:gd name="T24" fmla="*/ 3 w 6"/>
                <a:gd name="T25" fmla="*/ 6 h 6"/>
                <a:gd name="T26" fmla="*/ 5 w 6"/>
                <a:gd name="T27" fmla="*/ 2 h 6"/>
                <a:gd name="T28" fmla="*/ 5 w 6"/>
                <a:gd name="T29" fmla="*/ 2 h 6"/>
                <a:gd name="T30" fmla="*/ 5 w 6"/>
                <a:gd name="T31" fmla="*/ 2 h 6"/>
                <a:gd name="T32" fmla="*/ 3 w 6"/>
                <a:gd name="T3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 h="6">
                  <a:moveTo>
                    <a:pt x="3" y="0"/>
                  </a:moveTo>
                  <a:cubicBezTo>
                    <a:pt x="2" y="0"/>
                    <a:pt x="2" y="0"/>
                    <a:pt x="2" y="0"/>
                  </a:cubicBezTo>
                  <a:cubicBezTo>
                    <a:pt x="2" y="0"/>
                    <a:pt x="2" y="0"/>
                    <a:pt x="2" y="0"/>
                  </a:cubicBezTo>
                  <a:cubicBezTo>
                    <a:pt x="2" y="0"/>
                    <a:pt x="2" y="0"/>
                    <a:pt x="2" y="0"/>
                  </a:cubicBezTo>
                  <a:cubicBezTo>
                    <a:pt x="1" y="0"/>
                    <a:pt x="1" y="1"/>
                    <a:pt x="1" y="1"/>
                  </a:cubicBezTo>
                  <a:cubicBezTo>
                    <a:pt x="1" y="1"/>
                    <a:pt x="1" y="1"/>
                    <a:pt x="1" y="1"/>
                  </a:cubicBezTo>
                  <a:cubicBezTo>
                    <a:pt x="0" y="2"/>
                    <a:pt x="0" y="2"/>
                    <a:pt x="0" y="3"/>
                  </a:cubicBezTo>
                  <a:cubicBezTo>
                    <a:pt x="0" y="4"/>
                    <a:pt x="0" y="4"/>
                    <a:pt x="0" y="5"/>
                  </a:cubicBezTo>
                  <a:cubicBezTo>
                    <a:pt x="0" y="5"/>
                    <a:pt x="1" y="5"/>
                    <a:pt x="1" y="5"/>
                  </a:cubicBezTo>
                  <a:cubicBezTo>
                    <a:pt x="1" y="5"/>
                    <a:pt x="1" y="5"/>
                    <a:pt x="2" y="6"/>
                  </a:cubicBezTo>
                  <a:cubicBezTo>
                    <a:pt x="2" y="6"/>
                    <a:pt x="2" y="6"/>
                    <a:pt x="2" y="6"/>
                  </a:cubicBezTo>
                  <a:cubicBezTo>
                    <a:pt x="2" y="6"/>
                    <a:pt x="2" y="6"/>
                    <a:pt x="3" y="6"/>
                  </a:cubicBezTo>
                  <a:cubicBezTo>
                    <a:pt x="3" y="6"/>
                    <a:pt x="3" y="6"/>
                    <a:pt x="3" y="6"/>
                  </a:cubicBezTo>
                  <a:cubicBezTo>
                    <a:pt x="5" y="5"/>
                    <a:pt x="6" y="4"/>
                    <a:pt x="5" y="2"/>
                  </a:cubicBezTo>
                  <a:cubicBezTo>
                    <a:pt x="5" y="2"/>
                    <a:pt x="5" y="2"/>
                    <a:pt x="5" y="2"/>
                  </a:cubicBezTo>
                  <a:cubicBezTo>
                    <a:pt x="5" y="2"/>
                    <a:pt x="5" y="2"/>
                    <a:pt x="5" y="2"/>
                  </a:cubicBezTo>
                  <a:cubicBezTo>
                    <a:pt x="5" y="1"/>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9" name="Freeform 3244">
              <a:extLst>
                <a:ext uri="{FF2B5EF4-FFF2-40B4-BE49-F238E27FC236}">
                  <a16:creationId xmlns:a16="http://schemas.microsoft.com/office/drawing/2014/main" id="{13C3E284-34EA-2D6E-BF50-0A7E5356199F}"/>
                </a:ext>
              </a:extLst>
            </p:cNvPr>
            <p:cNvSpPr>
              <a:spLocks/>
            </p:cNvSpPr>
            <p:nvPr/>
          </p:nvSpPr>
          <p:spPr bwMode="auto">
            <a:xfrm>
              <a:off x="9019313" y="1362683"/>
              <a:ext cx="27588" cy="24829"/>
            </a:xfrm>
            <a:custGeom>
              <a:avLst/>
              <a:gdLst>
                <a:gd name="T0" fmla="*/ 2 w 4"/>
                <a:gd name="T1" fmla="*/ 0 h 4"/>
                <a:gd name="T2" fmla="*/ 2 w 4"/>
                <a:gd name="T3" fmla="*/ 0 h 4"/>
                <a:gd name="T4" fmla="*/ 1 w 4"/>
                <a:gd name="T5" fmla="*/ 0 h 4"/>
                <a:gd name="T6" fmla="*/ 1 w 4"/>
                <a:gd name="T7" fmla="*/ 1 h 4"/>
                <a:gd name="T8" fmla="*/ 0 w 4"/>
                <a:gd name="T9" fmla="*/ 1 h 4"/>
                <a:gd name="T10" fmla="*/ 0 w 4"/>
                <a:gd name="T11" fmla="*/ 2 h 4"/>
                <a:gd name="T12" fmla="*/ 0 w 4"/>
                <a:gd name="T13" fmla="*/ 2 h 4"/>
                <a:gd name="T14" fmla="*/ 2 w 4"/>
                <a:gd name="T15" fmla="*/ 4 h 4"/>
                <a:gd name="T16" fmla="*/ 2 w 4"/>
                <a:gd name="T17" fmla="*/ 4 h 4"/>
                <a:gd name="T18" fmla="*/ 3 w 4"/>
                <a:gd name="T19" fmla="*/ 4 h 4"/>
                <a:gd name="T20" fmla="*/ 3 w 4"/>
                <a:gd name="T21" fmla="*/ 4 h 4"/>
                <a:gd name="T22" fmla="*/ 3 w 4"/>
                <a:gd name="T23" fmla="*/ 3 h 4"/>
                <a:gd name="T24" fmla="*/ 3 w 4"/>
                <a:gd name="T25" fmla="*/ 3 h 4"/>
                <a:gd name="T26" fmla="*/ 4 w 4"/>
                <a:gd name="T27" fmla="*/ 1 h 4"/>
                <a:gd name="T28" fmla="*/ 3 w 4"/>
                <a:gd name="T29" fmla="*/ 0 h 4"/>
                <a:gd name="T30" fmla="*/ 3 w 4"/>
                <a:gd name="T31" fmla="*/ 0 h 4"/>
                <a:gd name="T32" fmla="*/ 3 w 4"/>
                <a:gd name="T33" fmla="*/ 0 h 4"/>
                <a:gd name="T34" fmla="*/ 2 w 4"/>
                <a:gd name="T35" fmla="*/ 0 h 4"/>
                <a:gd name="T36" fmla="*/ 2 w 4"/>
                <a:gd name="T3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 h="4">
                  <a:moveTo>
                    <a:pt x="2" y="0"/>
                  </a:moveTo>
                  <a:cubicBezTo>
                    <a:pt x="2" y="0"/>
                    <a:pt x="2" y="0"/>
                    <a:pt x="2" y="0"/>
                  </a:cubicBezTo>
                  <a:cubicBezTo>
                    <a:pt x="1" y="0"/>
                    <a:pt x="1" y="0"/>
                    <a:pt x="1" y="0"/>
                  </a:cubicBezTo>
                  <a:cubicBezTo>
                    <a:pt x="1" y="0"/>
                    <a:pt x="1" y="1"/>
                    <a:pt x="1" y="1"/>
                  </a:cubicBezTo>
                  <a:cubicBezTo>
                    <a:pt x="0" y="1"/>
                    <a:pt x="0" y="1"/>
                    <a:pt x="0" y="1"/>
                  </a:cubicBezTo>
                  <a:cubicBezTo>
                    <a:pt x="0" y="1"/>
                    <a:pt x="0" y="2"/>
                    <a:pt x="0" y="2"/>
                  </a:cubicBezTo>
                  <a:cubicBezTo>
                    <a:pt x="0" y="2"/>
                    <a:pt x="0" y="2"/>
                    <a:pt x="0" y="2"/>
                  </a:cubicBezTo>
                  <a:cubicBezTo>
                    <a:pt x="0" y="3"/>
                    <a:pt x="1" y="4"/>
                    <a:pt x="2" y="4"/>
                  </a:cubicBezTo>
                  <a:cubicBezTo>
                    <a:pt x="2" y="4"/>
                    <a:pt x="2" y="4"/>
                    <a:pt x="2" y="4"/>
                  </a:cubicBezTo>
                  <a:cubicBezTo>
                    <a:pt x="2" y="4"/>
                    <a:pt x="3" y="4"/>
                    <a:pt x="3" y="4"/>
                  </a:cubicBezTo>
                  <a:cubicBezTo>
                    <a:pt x="3" y="4"/>
                    <a:pt x="3" y="4"/>
                    <a:pt x="3" y="4"/>
                  </a:cubicBezTo>
                  <a:cubicBezTo>
                    <a:pt x="3" y="4"/>
                    <a:pt x="3" y="3"/>
                    <a:pt x="3" y="3"/>
                  </a:cubicBezTo>
                  <a:cubicBezTo>
                    <a:pt x="3" y="3"/>
                    <a:pt x="3" y="3"/>
                    <a:pt x="3" y="3"/>
                  </a:cubicBezTo>
                  <a:cubicBezTo>
                    <a:pt x="4" y="3"/>
                    <a:pt x="4" y="2"/>
                    <a:pt x="4" y="1"/>
                  </a:cubicBezTo>
                  <a:cubicBezTo>
                    <a:pt x="4" y="1"/>
                    <a:pt x="4" y="1"/>
                    <a:pt x="3" y="0"/>
                  </a:cubicBezTo>
                  <a:cubicBezTo>
                    <a:pt x="3" y="0"/>
                    <a:pt x="3" y="0"/>
                    <a:pt x="3" y="0"/>
                  </a:cubicBezTo>
                  <a:cubicBezTo>
                    <a:pt x="3" y="0"/>
                    <a:pt x="3" y="0"/>
                    <a:pt x="3" y="0"/>
                  </a:cubicBezTo>
                  <a:cubicBezTo>
                    <a:pt x="3" y="0"/>
                    <a:pt x="2"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60" name="Freeform 3245">
              <a:extLst>
                <a:ext uri="{FF2B5EF4-FFF2-40B4-BE49-F238E27FC236}">
                  <a16:creationId xmlns:a16="http://schemas.microsoft.com/office/drawing/2014/main" id="{54C4DA10-044A-7A27-6A11-FC99B002BF36}"/>
                </a:ext>
              </a:extLst>
            </p:cNvPr>
            <p:cNvSpPr>
              <a:spLocks/>
            </p:cNvSpPr>
            <p:nvPr/>
          </p:nvSpPr>
          <p:spPr bwMode="auto">
            <a:xfrm>
              <a:off x="9019313" y="824715"/>
              <a:ext cx="27588" cy="27588"/>
            </a:xfrm>
            <a:custGeom>
              <a:avLst/>
              <a:gdLst>
                <a:gd name="T0" fmla="*/ 2 w 4"/>
                <a:gd name="T1" fmla="*/ 0 h 4"/>
                <a:gd name="T2" fmla="*/ 1 w 4"/>
                <a:gd name="T3" fmla="*/ 0 h 4"/>
                <a:gd name="T4" fmla="*/ 0 w 4"/>
                <a:gd name="T5" fmla="*/ 1 h 4"/>
                <a:gd name="T6" fmla="*/ 0 w 4"/>
                <a:gd name="T7" fmla="*/ 2 h 4"/>
                <a:gd name="T8" fmla="*/ 0 w 4"/>
                <a:gd name="T9" fmla="*/ 2 h 4"/>
                <a:gd name="T10" fmla="*/ 0 w 4"/>
                <a:gd name="T11" fmla="*/ 2 h 4"/>
                <a:gd name="T12" fmla="*/ 0 w 4"/>
                <a:gd name="T13" fmla="*/ 3 h 4"/>
                <a:gd name="T14" fmla="*/ 1 w 4"/>
                <a:gd name="T15" fmla="*/ 4 h 4"/>
                <a:gd name="T16" fmla="*/ 1 w 4"/>
                <a:gd name="T17" fmla="*/ 4 h 4"/>
                <a:gd name="T18" fmla="*/ 1 w 4"/>
                <a:gd name="T19" fmla="*/ 4 h 4"/>
                <a:gd name="T20" fmla="*/ 2 w 4"/>
                <a:gd name="T21" fmla="*/ 4 h 4"/>
                <a:gd name="T22" fmla="*/ 2 w 4"/>
                <a:gd name="T23" fmla="*/ 4 h 4"/>
                <a:gd name="T24" fmla="*/ 2 w 4"/>
                <a:gd name="T25" fmla="*/ 4 h 4"/>
                <a:gd name="T26" fmla="*/ 2 w 4"/>
                <a:gd name="T27" fmla="*/ 4 h 4"/>
                <a:gd name="T28" fmla="*/ 3 w 4"/>
                <a:gd name="T29" fmla="*/ 4 h 4"/>
                <a:gd name="T30" fmla="*/ 4 w 4"/>
                <a:gd name="T31" fmla="*/ 3 h 4"/>
                <a:gd name="T32" fmla="*/ 4 w 4"/>
                <a:gd name="T33" fmla="*/ 3 h 4"/>
                <a:gd name="T34" fmla="*/ 4 w 4"/>
                <a:gd name="T35" fmla="*/ 2 h 4"/>
                <a:gd name="T36" fmla="*/ 4 w 4"/>
                <a:gd name="T37" fmla="*/ 2 h 4"/>
                <a:gd name="T38" fmla="*/ 3 w 4"/>
                <a:gd name="T39" fmla="*/ 1 h 4"/>
                <a:gd name="T40" fmla="*/ 3 w 4"/>
                <a:gd name="T41" fmla="*/ 1 h 4"/>
                <a:gd name="T42" fmla="*/ 3 w 4"/>
                <a:gd name="T43" fmla="*/ 1 h 4"/>
                <a:gd name="T44" fmla="*/ 2 w 4"/>
                <a:gd name="T45" fmla="*/ 1 h 4"/>
                <a:gd name="T46" fmla="*/ 2 w 4"/>
                <a:gd name="T47" fmla="*/ 0 h 4"/>
                <a:gd name="T48" fmla="*/ 2 w 4"/>
                <a:gd name="T4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 h="4">
                  <a:moveTo>
                    <a:pt x="2" y="0"/>
                  </a:moveTo>
                  <a:cubicBezTo>
                    <a:pt x="2" y="0"/>
                    <a:pt x="2" y="0"/>
                    <a:pt x="1" y="0"/>
                  </a:cubicBezTo>
                  <a:cubicBezTo>
                    <a:pt x="1" y="1"/>
                    <a:pt x="0" y="1"/>
                    <a:pt x="0" y="1"/>
                  </a:cubicBezTo>
                  <a:cubicBezTo>
                    <a:pt x="0" y="1"/>
                    <a:pt x="0" y="2"/>
                    <a:pt x="0" y="2"/>
                  </a:cubicBezTo>
                  <a:cubicBezTo>
                    <a:pt x="0" y="2"/>
                    <a:pt x="0" y="2"/>
                    <a:pt x="0" y="2"/>
                  </a:cubicBezTo>
                  <a:cubicBezTo>
                    <a:pt x="0" y="2"/>
                    <a:pt x="0" y="2"/>
                    <a:pt x="0" y="2"/>
                  </a:cubicBezTo>
                  <a:cubicBezTo>
                    <a:pt x="0" y="2"/>
                    <a:pt x="0" y="3"/>
                    <a:pt x="0" y="3"/>
                  </a:cubicBezTo>
                  <a:cubicBezTo>
                    <a:pt x="0" y="3"/>
                    <a:pt x="0" y="4"/>
                    <a:pt x="1" y="4"/>
                  </a:cubicBezTo>
                  <a:cubicBezTo>
                    <a:pt x="1" y="4"/>
                    <a:pt x="1" y="4"/>
                    <a:pt x="1" y="4"/>
                  </a:cubicBezTo>
                  <a:cubicBezTo>
                    <a:pt x="1" y="4"/>
                    <a:pt x="1" y="4"/>
                    <a:pt x="1" y="4"/>
                  </a:cubicBezTo>
                  <a:cubicBezTo>
                    <a:pt x="1" y="4"/>
                    <a:pt x="1" y="4"/>
                    <a:pt x="2" y="4"/>
                  </a:cubicBezTo>
                  <a:cubicBezTo>
                    <a:pt x="2" y="4"/>
                    <a:pt x="2" y="4"/>
                    <a:pt x="2" y="4"/>
                  </a:cubicBezTo>
                  <a:cubicBezTo>
                    <a:pt x="2" y="4"/>
                    <a:pt x="2" y="4"/>
                    <a:pt x="2" y="4"/>
                  </a:cubicBezTo>
                  <a:cubicBezTo>
                    <a:pt x="2" y="4"/>
                    <a:pt x="2" y="4"/>
                    <a:pt x="2" y="4"/>
                  </a:cubicBezTo>
                  <a:cubicBezTo>
                    <a:pt x="2" y="4"/>
                    <a:pt x="2" y="4"/>
                    <a:pt x="3" y="4"/>
                  </a:cubicBezTo>
                  <a:cubicBezTo>
                    <a:pt x="3" y="4"/>
                    <a:pt x="4" y="4"/>
                    <a:pt x="4" y="3"/>
                  </a:cubicBezTo>
                  <a:cubicBezTo>
                    <a:pt x="4" y="3"/>
                    <a:pt x="4" y="3"/>
                    <a:pt x="4" y="3"/>
                  </a:cubicBezTo>
                  <a:cubicBezTo>
                    <a:pt x="4" y="2"/>
                    <a:pt x="4" y="2"/>
                    <a:pt x="4" y="2"/>
                  </a:cubicBezTo>
                  <a:cubicBezTo>
                    <a:pt x="4" y="2"/>
                    <a:pt x="4" y="2"/>
                    <a:pt x="4" y="2"/>
                  </a:cubicBezTo>
                  <a:cubicBezTo>
                    <a:pt x="4" y="1"/>
                    <a:pt x="3" y="1"/>
                    <a:pt x="3" y="1"/>
                  </a:cubicBezTo>
                  <a:cubicBezTo>
                    <a:pt x="3" y="1"/>
                    <a:pt x="3" y="1"/>
                    <a:pt x="3" y="1"/>
                  </a:cubicBezTo>
                  <a:cubicBezTo>
                    <a:pt x="3" y="1"/>
                    <a:pt x="3" y="1"/>
                    <a:pt x="3" y="1"/>
                  </a:cubicBezTo>
                  <a:cubicBezTo>
                    <a:pt x="2" y="1"/>
                    <a:pt x="2" y="1"/>
                    <a:pt x="2" y="1"/>
                  </a:cubicBezTo>
                  <a:cubicBezTo>
                    <a:pt x="2" y="0"/>
                    <a:pt x="2"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61" name="Freeform 3246">
              <a:extLst>
                <a:ext uri="{FF2B5EF4-FFF2-40B4-BE49-F238E27FC236}">
                  <a16:creationId xmlns:a16="http://schemas.microsoft.com/office/drawing/2014/main" id="{267A12B2-C56E-9CE6-6158-9D6053273F36}"/>
                </a:ext>
              </a:extLst>
            </p:cNvPr>
            <p:cNvSpPr>
              <a:spLocks/>
            </p:cNvSpPr>
            <p:nvPr/>
          </p:nvSpPr>
          <p:spPr bwMode="auto">
            <a:xfrm>
              <a:off x="9355888" y="904720"/>
              <a:ext cx="24829" cy="24829"/>
            </a:xfrm>
            <a:custGeom>
              <a:avLst/>
              <a:gdLst>
                <a:gd name="T0" fmla="*/ 2 w 4"/>
                <a:gd name="T1" fmla="*/ 0 h 4"/>
                <a:gd name="T2" fmla="*/ 1 w 4"/>
                <a:gd name="T3" fmla="*/ 0 h 4"/>
                <a:gd name="T4" fmla="*/ 0 w 4"/>
                <a:gd name="T5" fmla="*/ 1 h 4"/>
                <a:gd name="T6" fmla="*/ 0 w 4"/>
                <a:gd name="T7" fmla="*/ 2 h 4"/>
                <a:gd name="T8" fmla="*/ 0 w 4"/>
                <a:gd name="T9" fmla="*/ 2 h 4"/>
                <a:gd name="T10" fmla="*/ 0 w 4"/>
                <a:gd name="T11" fmla="*/ 3 h 4"/>
                <a:gd name="T12" fmla="*/ 1 w 4"/>
                <a:gd name="T13" fmla="*/ 3 h 4"/>
                <a:gd name="T14" fmla="*/ 2 w 4"/>
                <a:gd name="T15" fmla="*/ 4 h 4"/>
                <a:gd name="T16" fmla="*/ 2 w 4"/>
                <a:gd name="T17" fmla="*/ 4 h 4"/>
                <a:gd name="T18" fmla="*/ 4 w 4"/>
                <a:gd name="T19" fmla="*/ 1 h 4"/>
                <a:gd name="T20" fmla="*/ 2 w 4"/>
                <a:gd name="T2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4">
                  <a:moveTo>
                    <a:pt x="2" y="0"/>
                  </a:moveTo>
                  <a:cubicBezTo>
                    <a:pt x="2" y="0"/>
                    <a:pt x="1" y="0"/>
                    <a:pt x="1" y="0"/>
                  </a:cubicBezTo>
                  <a:cubicBezTo>
                    <a:pt x="1" y="0"/>
                    <a:pt x="0" y="1"/>
                    <a:pt x="0" y="1"/>
                  </a:cubicBezTo>
                  <a:cubicBezTo>
                    <a:pt x="0" y="1"/>
                    <a:pt x="0" y="1"/>
                    <a:pt x="0" y="2"/>
                  </a:cubicBezTo>
                  <a:cubicBezTo>
                    <a:pt x="0" y="2"/>
                    <a:pt x="0" y="2"/>
                    <a:pt x="0" y="2"/>
                  </a:cubicBezTo>
                  <a:cubicBezTo>
                    <a:pt x="0" y="3"/>
                    <a:pt x="0" y="3"/>
                    <a:pt x="0" y="3"/>
                  </a:cubicBezTo>
                  <a:cubicBezTo>
                    <a:pt x="0" y="3"/>
                    <a:pt x="1" y="3"/>
                    <a:pt x="1" y="3"/>
                  </a:cubicBezTo>
                  <a:cubicBezTo>
                    <a:pt x="1" y="4"/>
                    <a:pt x="1" y="4"/>
                    <a:pt x="2" y="4"/>
                  </a:cubicBezTo>
                  <a:cubicBezTo>
                    <a:pt x="2" y="4"/>
                    <a:pt x="2" y="4"/>
                    <a:pt x="2" y="4"/>
                  </a:cubicBezTo>
                  <a:cubicBezTo>
                    <a:pt x="3" y="4"/>
                    <a:pt x="4" y="3"/>
                    <a:pt x="4" y="1"/>
                  </a:cubicBezTo>
                  <a:cubicBezTo>
                    <a:pt x="3" y="1"/>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62" name="Freeform 3247">
              <a:extLst>
                <a:ext uri="{FF2B5EF4-FFF2-40B4-BE49-F238E27FC236}">
                  <a16:creationId xmlns:a16="http://schemas.microsoft.com/office/drawing/2014/main" id="{B07AF3EF-E57E-6A60-87F5-0B940C58C5F5}"/>
                </a:ext>
              </a:extLst>
            </p:cNvPr>
            <p:cNvSpPr>
              <a:spLocks/>
            </p:cNvSpPr>
            <p:nvPr/>
          </p:nvSpPr>
          <p:spPr bwMode="auto">
            <a:xfrm>
              <a:off x="9648322" y="452275"/>
              <a:ext cx="27588" cy="24829"/>
            </a:xfrm>
            <a:custGeom>
              <a:avLst/>
              <a:gdLst>
                <a:gd name="T0" fmla="*/ 2 w 4"/>
                <a:gd name="T1" fmla="*/ 0 h 4"/>
                <a:gd name="T2" fmla="*/ 2 w 4"/>
                <a:gd name="T3" fmla="*/ 0 h 4"/>
                <a:gd name="T4" fmla="*/ 1 w 4"/>
                <a:gd name="T5" fmla="*/ 0 h 4"/>
                <a:gd name="T6" fmla="*/ 0 w 4"/>
                <a:gd name="T7" fmla="*/ 1 h 4"/>
                <a:gd name="T8" fmla="*/ 0 w 4"/>
                <a:gd name="T9" fmla="*/ 1 h 4"/>
                <a:gd name="T10" fmla="*/ 0 w 4"/>
                <a:gd name="T11" fmla="*/ 2 h 4"/>
                <a:gd name="T12" fmla="*/ 0 w 4"/>
                <a:gd name="T13" fmla="*/ 2 h 4"/>
                <a:gd name="T14" fmla="*/ 0 w 4"/>
                <a:gd name="T15" fmla="*/ 3 h 4"/>
                <a:gd name="T16" fmla="*/ 0 w 4"/>
                <a:gd name="T17" fmla="*/ 3 h 4"/>
                <a:gd name="T18" fmla="*/ 2 w 4"/>
                <a:gd name="T19" fmla="*/ 4 h 4"/>
                <a:gd name="T20" fmla="*/ 2 w 4"/>
                <a:gd name="T21" fmla="*/ 4 h 4"/>
                <a:gd name="T22" fmla="*/ 4 w 4"/>
                <a:gd name="T23" fmla="*/ 1 h 4"/>
                <a:gd name="T24" fmla="*/ 2 w 4"/>
                <a:gd name="T25"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4">
                  <a:moveTo>
                    <a:pt x="2" y="0"/>
                  </a:moveTo>
                  <a:cubicBezTo>
                    <a:pt x="2" y="0"/>
                    <a:pt x="2" y="0"/>
                    <a:pt x="2" y="0"/>
                  </a:cubicBezTo>
                  <a:cubicBezTo>
                    <a:pt x="1" y="0"/>
                    <a:pt x="1" y="0"/>
                    <a:pt x="1" y="0"/>
                  </a:cubicBezTo>
                  <a:cubicBezTo>
                    <a:pt x="1" y="0"/>
                    <a:pt x="1" y="1"/>
                    <a:pt x="0" y="1"/>
                  </a:cubicBezTo>
                  <a:cubicBezTo>
                    <a:pt x="0" y="1"/>
                    <a:pt x="0" y="1"/>
                    <a:pt x="0" y="1"/>
                  </a:cubicBezTo>
                  <a:cubicBezTo>
                    <a:pt x="0" y="1"/>
                    <a:pt x="0" y="2"/>
                    <a:pt x="0" y="2"/>
                  </a:cubicBezTo>
                  <a:cubicBezTo>
                    <a:pt x="0" y="2"/>
                    <a:pt x="0" y="2"/>
                    <a:pt x="0" y="2"/>
                  </a:cubicBezTo>
                  <a:cubicBezTo>
                    <a:pt x="0" y="2"/>
                    <a:pt x="0" y="2"/>
                    <a:pt x="0" y="3"/>
                  </a:cubicBezTo>
                  <a:cubicBezTo>
                    <a:pt x="0" y="3"/>
                    <a:pt x="0" y="3"/>
                    <a:pt x="0" y="3"/>
                  </a:cubicBezTo>
                  <a:cubicBezTo>
                    <a:pt x="1" y="3"/>
                    <a:pt x="1" y="4"/>
                    <a:pt x="2" y="4"/>
                  </a:cubicBezTo>
                  <a:cubicBezTo>
                    <a:pt x="2" y="4"/>
                    <a:pt x="2" y="4"/>
                    <a:pt x="2" y="4"/>
                  </a:cubicBezTo>
                  <a:cubicBezTo>
                    <a:pt x="3" y="4"/>
                    <a:pt x="4" y="3"/>
                    <a:pt x="4" y="1"/>
                  </a:cubicBezTo>
                  <a:cubicBezTo>
                    <a:pt x="4" y="1"/>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63" name="Freeform 3248">
              <a:extLst>
                <a:ext uri="{FF2B5EF4-FFF2-40B4-BE49-F238E27FC236}">
                  <a16:creationId xmlns:a16="http://schemas.microsoft.com/office/drawing/2014/main" id="{BE849558-EBED-B8B3-7285-894F24A7BAF7}"/>
                </a:ext>
              </a:extLst>
            </p:cNvPr>
            <p:cNvSpPr>
              <a:spLocks/>
            </p:cNvSpPr>
            <p:nvPr/>
          </p:nvSpPr>
          <p:spPr bwMode="auto">
            <a:xfrm>
              <a:off x="8903443" y="1244054"/>
              <a:ext cx="24829" cy="27588"/>
            </a:xfrm>
            <a:custGeom>
              <a:avLst/>
              <a:gdLst>
                <a:gd name="T0" fmla="*/ 2 w 4"/>
                <a:gd name="T1" fmla="*/ 0 h 4"/>
                <a:gd name="T2" fmla="*/ 2 w 4"/>
                <a:gd name="T3" fmla="*/ 0 h 4"/>
                <a:gd name="T4" fmla="*/ 0 w 4"/>
                <a:gd name="T5" fmla="*/ 2 h 4"/>
                <a:gd name="T6" fmla="*/ 0 w 4"/>
                <a:gd name="T7" fmla="*/ 2 h 4"/>
                <a:gd name="T8" fmla="*/ 0 w 4"/>
                <a:gd name="T9" fmla="*/ 3 h 4"/>
                <a:gd name="T10" fmla="*/ 1 w 4"/>
                <a:gd name="T11" fmla="*/ 4 h 4"/>
                <a:gd name="T12" fmla="*/ 2 w 4"/>
                <a:gd name="T13" fmla="*/ 4 h 4"/>
                <a:gd name="T14" fmla="*/ 2 w 4"/>
                <a:gd name="T15" fmla="*/ 4 h 4"/>
                <a:gd name="T16" fmla="*/ 3 w 4"/>
                <a:gd name="T17" fmla="*/ 4 h 4"/>
                <a:gd name="T18" fmla="*/ 3 w 4"/>
                <a:gd name="T19" fmla="*/ 3 h 4"/>
                <a:gd name="T20" fmla="*/ 4 w 4"/>
                <a:gd name="T21" fmla="*/ 3 h 4"/>
                <a:gd name="T22" fmla="*/ 4 w 4"/>
                <a:gd name="T23" fmla="*/ 2 h 4"/>
                <a:gd name="T24" fmla="*/ 4 w 4"/>
                <a:gd name="T25" fmla="*/ 1 h 4"/>
                <a:gd name="T26" fmla="*/ 4 w 4"/>
                <a:gd name="T27" fmla="*/ 1 h 4"/>
                <a:gd name="T28" fmla="*/ 3 w 4"/>
                <a:gd name="T29" fmla="*/ 0 h 4"/>
                <a:gd name="T30" fmla="*/ 3 w 4"/>
                <a:gd name="T31" fmla="*/ 0 h 4"/>
                <a:gd name="T32" fmla="*/ 2 w 4"/>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4">
                  <a:moveTo>
                    <a:pt x="2" y="0"/>
                  </a:moveTo>
                  <a:cubicBezTo>
                    <a:pt x="2" y="0"/>
                    <a:pt x="2" y="0"/>
                    <a:pt x="2" y="0"/>
                  </a:cubicBezTo>
                  <a:cubicBezTo>
                    <a:pt x="1" y="0"/>
                    <a:pt x="0" y="1"/>
                    <a:pt x="0" y="2"/>
                  </a:cubicBezTo>
                  <a:cubicBezTo>
                    <a:pt x="0" y="2"/>
                    <a:pt x="0" y="2"/>
                    <a:pt x="0" y="2"/>
                  </a:cubicBezTo>
                  <a:cubicBezTo>
                    <a:pt x="0" y="2"/>
                    <a:pt x="0" y="3"/>
                    <a:pt x="0" y="3"/>
                  </a:cubicBezTo>
                  <a:cubicBezTo>
                    <a:pt x="1" y="3"/>
                    <a:pt x="1" y="4"/>
                    <a:pt x="1" y="4"/>
                  </a:cubicBezTo>
                  <a:cubicBezTo>
                    <a:pt x="2" y="4"/>
                    <a:pt x="2" y="4"/>
                    <a:pt x="2" y="4"/>
                  </a:cubicBezTo>
                  <a:cubicBezTo>
                    <a:pt x="2" y="4"/>
                    <a:pt x="2" y="4"/>
                    <a:pt x="2" y="4"/>
                  </a:cubicBezTo>
                  <a:cubicBezTo>
                    <a:pt x="2" y="4"/>
                    <a:pt x="2" y="4"/>
                    <a:pt x="3" y="4"/>
                  </a:cubicBezTo>
                  <a:cubicBezTo>
                    <a:pt x="3" y="4"/>
                    <a:pt x="3" y="4"/>
                    <a:pt x="3" y="3"/>
                  </a:cubicBezTo>
                  <a:cubicBezTo>
                    <a:pt x="4" y="3"/>
                    <a:pt x="4" y="3"/>
                    <a:pt x="4" y="3"/>
                  </a:cubicBezTo>
                  <a:cubicBezTo>
                    <a:pt x="4" y="3"/>
                    <a:pt x="4" y="2"/>
                    <a:pt x="4" y="2"/>
                  </a:cubicBezTo>
                  <a:cubicBezTo>
                    <a:pt x="4" y="1"/>
                    <a:pt x="4" y="1"/>
                    <a:pt x="4" y="1"/>
                  </a:cubicBezTo>
                  <a:cubicBezTo>
                    <a:pt x="4" y="1"/>
                    <a:pt x="4" y="1"/>
                    <a:pt x="4" y="1"/>
                  </a:cubicBezTo>
                  <a:cubicBezTo>
                    <a:pt x="3" y="0"/>
                    <a:pt x="3" y="0"/>
                    <a:pt x="3" y="0"/>
                  </a:cubicBezTo>
                  <a:cubicBezTo>
                    <a:pt x="3" y="0"/>
                    <a:pt x="3" y="0"/>
                    <a:pt x="3"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64" name="Freeform 3249">
              <a:extLst>
                <a:ext uri="{FF2B5EF4-FFF2-40B4-BE49-F238E27FC236}">
                  <a16:creationId xmlns:a16="http://schemas.microsoft.com/office/drawing/2014/main" id="{307A8192-C564-7AC2-8A78-3ADB5E6574DC}"/>
                </a:ext>
              </a:extLst>
            </p:cNvPr>
            <p:cNvSpPr>
              <a:spLocks/>
            </p:cNvSpPr>
            <p:nvPr/>
          </p:nvSpPr>
          <p:spPr bwMode="auto">
            <a:xfrm>
              <a:off x="8622044" y="1801333"/>
              <a:ext cx="24829" cy="27588"/>
            </a:xfrm>
            <a:custGeom>
              <a:avLst/>
              <a:gdLst>
                <a:gd name="T0" fmla="*/ 2 w 4"/>
                <a:gd name="T1" fmla="*/ 0 h 4"/>
                <a:gd name="T2" fmla="*/ 2 w 4"/>
                <a:gd name="T3" fmla="*/ 0 h 4"/>
                <a:gd name="T4" fmla="*/ 0 w 4"/>
                <a:gd name="T5" fmla="*/ 2 h 4"/>
                <a:gd name="T6" fmla="*/ 2 w 4"/>
                <a:gd name="T7" fmla="*/ 4 h 4"/>
                <a:gd name="T8" fmla="*/ 2 w 4"/>
                <a:gd name="T9" fmla="*/ 4 h 4"/>
                <a:gd name="T10" fmla="*/ 4 w 4"/>
                <a:gd name="T11" fmla="*/ 2 h 4"/>
                <a:gd name="T12" fmla="*/ 4 w 4"/>
                <a:gd name="T13" fmla="*/ 2 h 4"/>
                <a:gd name="T14" fmla="*/ 4 w 4"/>
                <a:gd name="T15" fmla="*/ 1 h 4"/>
                <a:gd name="T16" fmla="*/ 4 w 4"/>
                <a:gd name="T17" fmla="*/ 1 h 4"/>
                <a:gd name="T18" fmla="*/ 4 w 4"/>
                <a:gd name="T19" fmla="*/ 1 h 4"/>
                <a:gd name="T20" fmla="*/ 3 w 4"/>
                <a:gd name="T21" fmla="*/ 0 h 4"/>
                <a:gd name="T22" fmla="*/ 3 w 4"/>
                <a:gd name="T23" fmla="*/ 0 h 4"/>
                <a:gd name="T24" fmla="*/ 2 w 4"/>
                <a:gd name="T25"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4">
                  <a:moveTo>
                    <a:pt x="2" y="0"/>
                  </a:moveTo>
                  <a:cubicBezTo>
                    <a:pt x="2" y="0"/>
                    <a:pt x="2" y="0"/>
                    <a:pt x="2" y="0"/>
                  </a:cubicBezTo>
                  <a:cubicBezTo>
                    <a:pt x="1" y="0"/>
                    <a:pt x="0" y="1"/>
                    <a:pt x="0" y="2"/>
                  </a:cubicBezTo>
                  <a:cubicBezTo>
                    <a:pt x="0" y="3"/>
                    <a:pt x="1" y="4"/>
                    <a:pt x="2" y="4"/>
                  </a:cubicBezTo>
                  <a:cubicBezTo>
                    <a:pt x="2" y="4"/>
                    <a:pt x="2" y="4"/>
                    <a:pt x="2" y="4"/>
                  </a:cubicBezTo>
                  <a:cubicBezTo>
                    <a:pt x="3" y="4"/>
                    <a:pt x="4" y="3"/>
                    <a:pt x="4" y="2"/>
                  </a:cubicBezTo>
                  <a:cubicBezTo>
                    <a:pt x="4" y="2"/>
                    <a:pt x="4" y="2"/>
                    <a:pt x="4" y="2"/>
                  </a:cubicBezTo>
                  <a:cubicBezTo>
                    <a:pt x="4" y="2"/>
                    <a:pt x="4" y="2"/>
                    <a:pt x="4" y="1"/>
                  </a:cubicBezTo>
                  <a:cubicBezTo>
                    <a:pt x="4" y="1"/>
                    <a:pt x="4" y="1"/>
                    <a:pt x="4" y="1"/>
                  </a:cubicBezTo>
                  <a:cubicBezTo>
                    <a:pt x="4" y="1"/>
                    <a:pt x="4" y="1"/>
                    <a:pt x="4" y="1"/>
                  </a:cubicBezTo>
                  <a:cubicBezTo>
                    <a:pt x="4" y="1"/>
                    <a:pt x="4" y="1"/>
                    <a:pt x="3" y="0"/>
                  </a:cubicBezTo>
                  <a:cubicBezTo>
                    <a:pt x="3" y="0"/>
                    <a:pt x="3" y="0"/>
                    <a:pt x="3" y="0"/>
                  </a:cubicBezTo>
                  <a:cubicBezTo>
                    <a:pt x="3"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65" name="Freeform 3250">
              <a:extLst>
                <a:ext uri="{FF2B5EF4-FFF2-40B4-BE49-F238E27FC236}">
                  <a16:creationId xmlns:a16="http://schemas.microsoft.com/office/drawing/2014/main" id="{714BE423-3F5A-5A0A-C0BF-CD0F619E0AE7}"/>
                </a:ext>
              </a:extLst>
            </p:cNvPr>
            <p:cNvSpPr>
              <a:spLocks/>
            </p:cNvSpPr>
            <p:nvPr/>
          </p:nvSpPr>
          <p:spPr bwMode="auto">
            <a:xfrm>
              <a:off x="9237259" y="1873062"/>
              <a:ext cx="24829" cy="27588"/>
            </a:xfrm>
            <a:custGeom>
              <a:avLst/>
              <a:gdLst>
                <a:gd name="T0" fmla="*/ 2 w 4"/>
                <a:gd name="T1" fmla="*/ 0 h 4"/>
                <a:gd name="T2" fmla="*/ 2 w 4"/>
                <a:gd name="T3" fmla="*/ 0 h 4"/>
                <a:gd name="T4" fmla="*/ 2 w 4"/>
                <a:gd name="T5" fmla="*/ 1 h 4"/>
                <a:gd name="T6" fmla="*/ 1 w 4"/>
                <a:gd name="T7" fmla="*/ 1 h 4"/>
                <a:gd name="T8" fmla="*/ 1 w 4"/>
                <a:gd name="T9" fmla="*/ 1 h 4"/>
                <a:gd name="T10" fmla="*/ 1 w 4"/>
                <a:gd name="T11" fmla="*/ 1 h 4"/>
                <a:gd name="T12" fmla="*/ 0 w 4"/>
                <a:gd name="T13" fmla="*/ 2 h 4"/>
                <a:gd name="T14" fmla="*/ 0 w 4"/>
                <a:gd name="T15" fmla="*/ 2 h 4"/>
                <a:gd name="T16" fmla="*/ 0 w 4"/>
                <a:gd name="T17" fmla="*/ 3 h 4"/>
                <a:gd name="T18" fmla="*/ 2 w 4"/>
                <a:gd name="T19" fmla="*/ 4 h 4"/>
                <a:gd name="T20" fmla="*/ 2 w 4"/>
                <a:gd name="T21" fmla="*/ 4 h 4"/>
                <a:gd name="T22" fmla="*/ 3 w 4"/>
                <a:gd name="T23" fmla="*/ 4 h 4"/>
                <a:gd name="T24" fmla="*/ 3 w 4"/>
                <a:gd name="T25" fmla="*/ 4 h 4"/>
                <a:gd name="T26" fmla="*/ 3 w 4"/>
                <a:gd name="T27" fmla="*/ 4 h 4"/>
                <a:gd name="T28" fmla="*/ 3 w 4"/>
                <a:gd name="T29" fmla="*/ 4 h 4"/>
                <a:gd name="T30" fmla="*/ 4 w 4"/>
                <a:gd name="T31" fmla="*/ 3 h 4"/>
                <a:gd name="T32" fmla="*/ 4 w 4"/>
                <a:gd name="T33" fmla="*/ 2 h 4"/>
                <a:gd name="T34" fmla="*/ 4 w 4"/>
                <a:gd name="T35" fmla="*/ 2 h 4"/>
                <a:gd name="T36" fmla="*/ 2 w 4"/>
                <a:gd name="T3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 h="4">
                  <a:moveTo>
                    <a:pt x="2" y="0"/>
                  </a:moveTo>
                  <a:cubicBezTo>
                    <a:pt x="2" y="0"/>
                    <a:pt x="2" y="0"/>
                    <a:pt x="2" y="0"/>
                  </a:cubicBezTo>
                  <a:cubicBezTo>
                    <a:pt x="2" y="0"/>
                    <a:pt x="2" y="0"/>
                    <a:pt x="2" y="1"/>
                  </a:cubicBezTo>
                  <a:cubicBezTo>
                    <a:pt x="2" y="1"/>
                    <a:pt x="1" y="1"/>
                    <a:pt x="1" y="1"/>
                  </a:cubicBezTo>
                  <a:cubicBezTo>
                    <a:pt x="1" y="1"/>
                    <a:pt x="1" y="1"/>
                    <a:pt x="1" y="1"/>
                  </a:cubicBezTo>
                  <a:cubicBezTo>
                    <a:pt x="1" y="1"/>
                    <a:pt x="1" y="1"/>
                    <a:pt x="1" y="1"/>
                  </a:cubicBezTo>
                  <a:cubicBezTo>
                    <a:pt x="1" y="1"/>
                    <a:pt x="0" y="2"/>
                    <a:pt x="0" y="2"/>
                  </a:cubicBezTo>
                  <a:cubicBezTo>
                    <a:pt x="0" y="2"/>
                    <a:pt x="0" y="2"/>
                    <a:pt x="0" y="2"/>
                  </a:cubicBezTo>
                  <a:cubicBezTo>
                    <a:pt x="0" y="2"/>
                    <a:pt x="0" y="3"/>
                    <a:pt x="0" y="3"/>
                  </a:cubicBezTo>
                  <a:cubicBezTo>
                    <a:pt x="1" y="4"/>
                    <a:pt x="1" y="4"/>
                    <a:pt x="2" y="4"/>
                  </a:cubicBezTo>
                  <a:cubicBezTo>
                    <a:pt x="2" y="4"/>
                    <a:pt x="2" y="4"/>
                    <a:pt x="2" y="4"/>
                  </a:cubicBezTo>
                  <a:cubicBezTo>
                    <a:pt x="2" y="4"/>
                    <a:pt x="3" y="4"/>
                    <a:pt x="3" y="4"/>
                  </a:cubicBezTo>
                  <a:cubicBezTo>
                    <a:pt x="3" y="4"/>
                    <a:pt x="3" y="4"/>
                    <a:pt x="3" y="4"/>
                  </a:cubicBezTo>
                  <a:cubicBezTo>
                    <a:pt x="3" y="4"/>
                    <a:pt x="3" y="4"/>
                    <a:pt x="3" y="4"/>
                  </a:cubicBezTo>
                  <a:cubicBezTo>
                    <a:pt x="3" y="4"/>
                    <a:pt x="3" y="4"/>
                    <a:pt x="3" y="4"/>
                  </a:cubicBezTo>
                  <a:cubicBezTo>
                    <a:pt x="4" y="4"/>
                    <a:pt x="4" y="3"/>
                    <a:pt x="4" y="3"/>
                  </a:cubicBezTo>
                  <a:cubicBezTo>
                    <a:pt x="4" y="3"/>
                    <a:pt x="4" y="2"/>
                    <a:pt x="4" y="2"/>
                  </a:cubicBezTo>
                  <a:cubicBezTo>
                    <a:pt x="4" y="2"/>
                    <a:pt x="4" y="2"/>
                    <a:pt x="4" y="2"/>
                  </a:cubicBezTo>
                  <a:cubicBezTo>
                    <a:pt x="4" y="1"/>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66" name="Freeform 3251">
              <a:extLst>
                <a:ext uri="{FF2B5EF4-FFF2-40B4-BE49-F238E27FC236}">
                  <a16:creationId xmlns:a16="http://schemas.microsoft.com/office/drawing/2014/main" id="{96472BA4-3AA0-A227-5535-B9AD5BB790C2}"/>
                </a:ext>
              </a:extLst>
            </p:cNvPr>
            <p:cNvSpPr>
              <a:spLocks/>
            </p:cNvSpPr>
            <p:nvPr/>
          </p:nvSpPr>
          <p:spPr bwMode="auto">
            <a:xfrm>
              <a:off x="9328300" y="2554489"/>
              <a:ext cx="27588" cy="27588"/>
            </a:xfrm>
            <a:custGeom>
              <a:avLst/>
              <a:gdLst>
                <a:gd name="T0" fmla="*/ 2 w 4"/>
                <a:gd name="T1" fmla="*/ 0 h 4"/>
                <a:gd name="T2" fmla="*/ 2 w 4"/>
                <a:gd name="T3" fmla="*/ 0 h 4"/>
                <a:gd name="T4" fmla="*/ 2 w 4"/>
                <a:gd name="T5" fmla="*/ 0 h 4"/>
                <a:gd name="T6" fmla="*/ 2 w 4"/>
                <a:gd name="T7" fmla="*/ 0 h 4"/>
                <a:gd name="T8" fmla="*/ 0 w 4"/>
                <a:gd name="T9" fmla="*/ 2 h 4"/>
                <a:gd name="T10" fmla="*/ 2 w 4"/>
                <a:gd name="T11" fmla="*/ 4 h 4"/>
                <a:gd name="T12" fmla="*/ 2 w 4"/>
                <a:gd name="T13" fmla="*/ 4 h 4"/>
                <a:gd name="T14" fmla="*/ 3 w 4"/>
                <a:gd name="T15" fmla="*/ 3 h 4"/>
                <a:gd name="T16" fmla="*/ 4 w 4"/>
                <a:gd name="T17" fmla="*/ 3 h 4"/>
                <a:gd name="T18" fmla="*/ 4 w 4"/>
                <a:gd name="T19" fmla="*/ 3 h 4"/>
                <a:gd name="T20" fmla="*/ 4 w 4"/>
                <a:gd name="T21" fmla="*/ 2 h 4"/>
                <a:gd name="T22" fmla="*/ 4 w 4"/>
                <a:gd name="T23" fmla="*/ 2 h 4"/>
                <a:gd name="T24" fmla="*/ 4 w 4"/>
                <a:gd name="T25" fmla="*/ 2 h 4"/>
                <a:gd name="T26" fmla="*/ 4 w 4"/>
                <a:gd name="T27" fmla="*/ 1 h 4"/>
                <a:gd name="T28" fmla="*/ 3 w 4"/>
                <a:gd name="T29" fmla="*/ 1 h 4"/>
                <a:gd name="T30" fmla="*/ 3 w 4"/>
                <a:gd name="T31" fmla="*/ 0 h 4"/>
                <a:gd name="T32" fmla="*/ 2 w 4"/>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4">
                  <a:moveTo>
                    <a:pt x="2" y="0"/>
                  </a:moveTo>
                  <a:cubicBezTo>
                    <a:pt x="2" y="0"/>
                    <a:pt x="2" y="0"/>
                    <a:pt x="2" y="0"/>
                  </a:cubicBezTo>
                  <a:cubicBezTo>
                    <a:pt x="2" y="0"/>
                    <a:pt x="2" y="0"/>
                    <a:pt x="2" y="0"/>
                  </a:cubicBezTo>
                  <a:cubicBezTo>
                    <a:pt x="2" y="0"/>
                    <a:pt x="2" y="0"/>
                    <a:pt x="2" y="0"/>
                  </a:cubicBezTo>
                  <a:cubicBezTo>
                    <a:pt x="1" y="0"/>
                    <a:pt x="0" y="1"/>
                    <a:pt x="0" y="2"/>
                  </a:cubicBezTo>
                  <a:cubicBezTo>
                    <a:pt x="0" y="3"/>
                    <a:pt x="1" y="4"/>
                    <a:pt x="2" y="4"/>
                  </a:cubicBezTo>
                  <a:cubicBezTo>
                    <a:pt x="2" y="4"/>
                    <a:pt x="2" y="4"/>
                    <a:pt x="2" y="4"/>
                  </a:cubicBezTo>
                  <a:cubicBezTo>
                    <a:pt x="3" y="4"/>
                    <a:pt x="3" y="4"/>
                    <a:pt x="3" y="3"/>
                  </a:cubicBezTo>
                  <a:cubicBezTo>
                    <a:pt x="3" y="3"/>
                    <a:pt x="4" y="3"/>
                    <a:pt x="4" y="3"/>
                  </a:cubicBezTo>
                  <a:cubicBezTo>
                    <a:pt x="4" y="3"/>
                    <a:pt x="4" y="3"/>
                    <a:pt x="4" y="3"/>
                  </a:cubicBezTo>
                  <a:cubicBezTo>
                    <a:pt x="4" y="3"/>
                    <a:pt x="4" y="3"/>
                    <a:pt x="4" y="2"/>
                  </a:cubicBezTo>
                  <a:cubicBezTo>
                    <a:pt x="4" y="2"/>
                    <a:pt x="4" y="2"/>
                    <a:pt x="4" y="2"/>
                  </a:cubicBezTo>
                  <a:cubicBezTo>
                    <a:pt x="4" y="2"/>
                    <a:pt x="4" y="2"/>
                    <a:pt x="4" y="2"/>
                  </a:cubicBezTo>
                  <a:cubicBezTo>
                    <a:pt x="4" y="2"/>
                    <a:pt x="4" y="2"/>
                    <a:pt x="4" y="1"/>
                  </a:cubicBezTo>
                  <a:cubicBezTo>
                    <a:pt x="4" y="1"/>
                    <a:pt x="4" y="1"/>
                    <a:pt x="3" y="1"/>
                  </a:cubicBezTo>
                  <a:cubicBezTo>
                    <a:pt x="3" y="1"/>
                    <a:pt x="3" y="0"/>
                    <a:pt x="3" y="0"/>
                  </a:cubicBezTo>
                  <a:cubicBezTo>
                    <a:pt x="3"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67" name="Freeform 3252">
              <a:extLst>
                <a:ext uri="{FF2B5EF4-FFF2-40B4-BE49-F238E27FC236}">
                  <a16:creationId xmlns:a16="http://schemas.microsoft.com/office/drawing/2014/main" id="{FCEE4F7E-EE12-5CE6-DD9B-0A41563459A0}"/>
                </a:ext>
              </a:extLst>
            </p:cNvPr>
            <p:cNvSpPr>
              <a:spLocks/>
            </p:cNvSpPr>
            <p:nvPr/>
          </p:nvSpPr>
          <p:spPr bwMode="auto">
            <a:xfrm>
              <a:off x="13339610" y="3564213"/>
              <a:ext cx="44141" cy="46900"/>
            </a:xfrm>
            <a:custGeom>
              <a:avLst/>
              <a:gdLst>
                <a:gd name="T0" fmla="*/ 3 w 7"/>
                <a:gd name="T1" fmla="*/ 0 h 7"/>
                <a:gd name="T2" fmla="*/ 0 w 7"/>
                <a:gd name="T3" fmla="*/ 3 h 7"/>
                <a:gd name="T4" fmla="*/ 0 w 7"/>
                <a:gd name="T5" fmla="*/ 5 h 7"/>
                <a:gd name="T6" fmla="*/ 0 w 7"/>
                <a:gd name="T7" fmla="*/ 5 h 7"/>
                <a:gd name="T8" fmla="*/ 2 w 7"/>
                <a:gd name="T9" fmla="*/ 7 h 7"/>
                <a:gd name="T10" fmla="*/ 2 w 7"/>
                <a:gd name="T11" fmla="*/ 7 h 7"/>
                <a:gd name="T12" fmla="*/ 3 w 7"/>
                <a:gd name="T13" fmla="*/ 7 h 7"/>
                <a:gd name="T14" fmla="*/ 3 w 7"/>
                <a:gd name="T15" fmla="*/ 7 h 7"/>
                <a:gd name="T16" fmla="*/ 5 w 7"/>
                <a:gd name="T17" fmla="*/ 7 h 7"/>
                <a:gd name="T18" fmla="*/ 5 w 7"/>
                <a:gd name="T19" fmla="*/ 7 h 7"/>
                <a:gd name="T20" fmla="*/ 7 w 7"/>
                <a:gd name="T21" fmla="*/ 4 h 7"/>
                <a:gd name="T22" fmla="*/ 7 w 7"/>
                <a:gd name="T23" fmla="*/ 3 h 7"/>
                <a:gd name="T24" fmla="*/ 7 w 7"/>
                <a:gd name="T25" fmla="*/ 2 h 7"/>
                <a:gd name="T26" fmla="*/ 5 w 7"/>
                <a:gd name="T27" fmla="*/ 1 h 7"/>
                <a:gd name="T28" fmla="*/ 5 w 7"/>
                <a:gd name="T29" fmla="*/ 0 h 7"/>
                <a:gd name="T30" fmla="*/ 4 w 7"/>
                <a:gd name="T31" fmla="*/ 0 h 7"/>
                <a:gd name="T32" fmla="*/ 3 w 7"/>
                <a:gd name="T33"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 h="7">
                  <a:moveTo>
                    <a:pt x="3" y="0"/>
                  </a:moveTo>
                  <a:cubicBezTo>
                    <a:pt x="2" y="0"/>
                    <a:pt x="0" y="1"/>
                    <a:pt x="0" y="3"/>
                  </a:cubicBezTo>
                  <a:cubicBezTo>
                    <a:pt x="0" y="4"/>
                    <a:pt x="0" y="4"/>
                    <a:pt x="0" y="5"/>
                  </a:cubicBezTo>
                  <a:cubicBezTo>
                    <a:pt x="0" y="5"/>
                    <a:pt x="0" y="5"/>
                    <a:pt x="0" y="5"/>
                  </a:cubicBezTo>
                  <a:cubicBezTo>
                    <a:pt x="1" y="6"/>
                    <a:pt x="1" y="6"/>
                    <a:pt x="2" y="7"/>
                  </a:cubicBezTo>
                  <a:cubicBezTo>
                    <a:pt x="2" y="7"/>
                    <a:pt x="2" y="7"/>
                    <a:pt x="2" y="7"/>
                  </a:cubicBezTo>
                  <a:cubicBezTo>
                    <a:pt x="2" y="7"/>
                    <a:pt x="2" y="7"/>
                    <a:pt x="3" y="7"/>
                  </a:cubicBezTo>
                  <a:cubicBezTo>
                    <a:pt x="3" y="7"/>
                    <a:pt x="3" y="7"/>
                    <a:pt x="3" y="7"/>
                  </a:cubicBezTo>
                  <a:cubicBezTo>
                    <a:pt x="4" y="7"/>
                    <a:pt x="4" y="7"/>
                    <a:pt x="5" y="7"/>
                  </a:cubicBezTo>
                  <a:cubicBezTo>
                    <a:pt x="5" y="7"/>
                    <a:pt x="5" y="7"/>
                    <a:pt x="5" y="7"/>
                  </a:cubicBezTo>
                  <a:cubicBezTo>
                    <a:pt x="6" y="6"/>
                    <a:pt x="7" y="5"/>
                    <a:pt x="7" y="4"/>
                  </a:cubicBezTo>
                  <a:cubicBezTo>
                    <a:pt x="7" y="4"/>
                    <a:pt x="7" y="3"/>
                    <a:pt x="7" y="3"/>
                  </a:cubicBezTo>
                  <a:cubicBezTo>
                    <a:pt x="7" y="3"/>
                    <a:pt x="7" y="3"/>
                    <a:pt x="7" y="2"/>
                  </a:cubicBezTo>
                  <a:cubicBezTo>
                    <a:pt x="6" y="2"/>
                    <a:pt x="6" y="1"/>
                    <a:pt x="5" y="1"/>
                  </a:cubicBezTo>
                  <a:cubicBezTo>
                    <a:pt x="5" y="1"/>
                    <a:pt x="5" y="0"/>
                    <a:pt x="5" y="0"/>
                  </a:cubicBezTo>
                  <a:cubicBezTo>
                    <a:pt x="5" y="0"/>
                    <a:pt x="4" y="0"/>
                    <a:pt x="4" y="0"/>
                  </a:cubicBezTo>
                  <a:cubicBezTo>
                    <a:pt x="4" y="0"/>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68" name="Freeform 3253">
              <a:extLst>
                <a:ext uri="{FF2B5EF4-FFF2-40B4-BE49-F238E27FC236}">
                  <a16:creationId xmlns:a16="http://schemas.microsoft.com/office/drawing/2014/main" id="{F36C25B1-CC75-C401-DE57-44571A54B9BC}"/>
                </a:ext>
              </a:extLst>
            </p:cNvPr>
            <p:cNvSpPr>
              <a:spLocks/>
            </p:cNvSpPr>
            <p:nvPr/>
          </p:nvSpPr>
          <p:spPr bwMode="auto">
            <a:xfrm>
              <a:off x="12691289" y="3873200"/>
              <a:ext cx="44141" cy="44141"/>
            </a:xfrm>
            <a:custGeom>
              <a:avLst/>
              <a:gdLst>
                <a:gd name="T0" fmla="*/ 4 w 7"/>
                <a:gd name="T1" fmla="*/ 0 h 7"/>
                <a:gd name="T2" fmla="*/ 2 w 7"/>
                <a:gd name="T3" fmla="*/ 0 h 7"/>
                <a:gd name="T4" fmla="*/ 2 w 7"/>
                <a:gd name="T5" fmla="*/ 0 h 7"/>
                <a:gd name="T6" fmla="*/ 0 w 7"/>
                <a:gd name="T7" fmla="*/ 3 h 7"/>
                <a:gd name="T8" fmla="*/ 0 w 7"/>
                <a:gd name="T9" fmla="*/ 3 h 7"/>
                <a:gd name="T10" fmla="*/ 0 w 7"/>
                <a:gd name="T11" fmla="*/ 3 h 7"/>
                <a:gd name="T12" fmla="*/ 3 w 7"/>
                <a:gd name="T13" fmla="*/ 7 h 7"/>
                <a:gd name="T14" fmla="*/ 4 w 7"/>
                <a:gd name="T15" fmla="*/ 7 h 7"/>
                <a:gd name="T16" fmla="*/ 6 w 7"/>
                <a:gd name="T17" fmla="*/ 6 h 7"/>
                <a:gd name="T18" fmla="*/ 6 w 7"/>
                <a:gd name="T19" fmla="*/ 6 h 7"/>
                <a:gd name="T20" fmla="*/ 7 w 7"/>
                <a:gd name="T21" fmla="*/ 4 h 7"/>
                <a:gd name="T22" fmla="*/ 7 w 7"/>
                <a:gd name="T23" fmla="*/ 3 h 7"/>
                <a:gd name="T24" fmla="*/ 7 w 7"/>
                <a:gd name="T25" fmla="*/ 3 h 7"/>
                <a:gd name="T26" fmla="*/ 7 w 7"/>
                <a:gd name="T27" fmla="*/ 2 h 7"/>
                <a:gd name="T28" fmla="*/ 7 w 7"/>
                <a:gd name="T29" fmla="*/ 2 h 7"/>
                <a:gd name="T30" fmla="*/ 4 w 7"/>
                <a:gd name="T31" fmla="*/ 0 h 7"/>
                <a:gd name="T32" fmla="*/ 4 w 7"/>
                <a:gd name="T33"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 h="7">
                  <a:moveTo>
                    <a:pt x="4" y="0"/>
                  </a:moveTo>
                  <a:cubicBezTo>
                    <a:pt x="3" y="0"/>
                    <a:pt x="3" y="0"/>
                    <a:pt x="2" y="0"/>
                  </a:cubicBezTo>
                  <a:cubicBezTo>
                    <a:pt x="2" y="0"/>
                    <a:pt x="2" y="0"/>
                    <a:pt x="2" y="0"/>
                  </a:cubicBezTo>
                  <a:cubicBezTo>
                    <a:pt x="1" y="1"/>
                    <a:pt x="1" y="2"/>
                    <a:pt x="0" y="3"/>
                  </a:cubicBezTo>
                  <a:cubicBezTo>
                    <a:pt x="0" y="3"/>
                    <a:pt x="0" y="3"/>
                    <a:pt x="0" y="3"/>
                  </a:cubicBezTo>
                  <a:cubicBezTo>
                    <a:pt x="0" y="3"/>
                    <a:pt x="0" y="3"/>
                    <a:pt x="0" y="3"/>
                  </a:cubicBezTo>
                  <a:cubicBezTo>
                    <a:pt x="0" y="5"/>
                    <a:pt x="1" y="7"/>
                    <a:pt x="3" y="7"/>
                  </a:cubicBezTo>
                  <a:cubicBezTo>
                    <a:pt x="3" y="7"/>
                    <a:pt x="4" y="7"/>
                    <a:pt x="4" y="7"/>
                  </a:cubicBezTo>
                  <a:cubicBezTo>
                    <a:pt x="5" y="7"/>
                    <a:pt x="6" y="7"/>
                    <a:pt x="6" y="6"/>
                  </a:cubicBezTo>
                  <a:cubicBezTo>
                    <a:pt x="6" y="6"/>
                    <a:pt x="6" y="6"/>
                    <a:pt x="6" y="6"/>
                  </a:cubicBezTo>
                  <a:cubicBezTo>
                    <a:pt x="7" y="5"/>
                    <a:pt x="7" y="5"/>
                    <a:pt x="7" y="4"/>
                  </a:cubicBezTo>
                  <a:cubicBezTo>
                    <a:pt x="7" y="4"/>
                    <a:pt x="7" y="3"/>
                    <a:pt x="7" y="3"/>
                  </a:cubicBezTo>
                  <a:cubicBezTo>
                    <a:pt x="7" y="3"/>
                    <a:pt x="7" y="3"/>
                    <a:pt x="7" y="3"/>
                  </a:cubicBezTo>
                  <a:cubicBezTo>
                    <a:pt x="7" y="2"/>
                    <a:pt x="7" y="2"/>
                    <a:pt x="7" y="2"/>
                  </a:cubicBezTo>
                  <a:cubicBezTo>
                    <a:pt x="7" y="2"/>
                    <a:pt x="7" y="2"/>
                    <a:pt x="7" y="2"/>
                  </a:cubicBezTo>
                  <a:cubicBezTo>
                    <a:pt x="6" y="1"/>
                    <a:pt x="6" y="0"/>
                    <a:pt x="4" y="0"/>
                  </a:cubicBezTo>
                  <a:cubicBezTo>
                    <a:pt x="4" y="0"/>
                    <a:pt x="4"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69" name="Freeform 3254">
              <a:extLst>
                <a:ext uri="{FF2B5EF4-FFF2-40B4-BE49-F238E27FC236}">
                  <a16:creationId xmlns:a16="http://schemas.microsoft.com/office/drawing/2014/main" id="{C4D346DA-3BFF-DEB5-4153-E619BE54EFBF}"/>
                </a:ext>
              </a:extLst>
            </p:cNvPr>
            <p:cNvSpPr>
              <a:spLocks/>
            </p:cNvSpPr>
            <p:nvPr/>
          </p:nvSpPr>
          <p:spPr bwMode="auto">
            <a:xfrm>
              <a:off x="13483068" y="3851129"/>
              <a:ext cx="38623" cy="41382"/>
            </a:xfrm>
            <a:custGeom>
              <a:avLst/>
              <a:gdLst>
                <a:gd name="T0" fmla="*/ 3 w 6"/>
                <a:gd name="T1" fmla="*/ 0 h 6"/>
                <a:gd name="T2" fmla="*/ 3 w 6"/>
                <a:gd name="T3" fmla="*/ 0 h 6"/>
                <a:gd name="T4" fmla="*/ 2 w 6"/>
                <a:gd name="T5" fmla="*/ 1 h 6"/>
                <a:gd name="T6" fmla="*/ 2 w 6"/>
                <a:gd name="T7" fmla="*/ 1 h 6"/>
                <a:gd name="T8" fmla="*/ 0 w 6"/>
                <a:gd name="T9" fmla="*/ 3 h 6"/>
                <a:gd name="T10" fmla="*/ 2 w 6"/>
                <a:gd name="T11" fmla="*/ 6 h 6"/>
                <a:gd name="T12" fmla="*/ 3 w 6"/>
                <a:gd name="T13" fmla="*/ 6 h 6"/>
                <a:gd name="T14" fmla="*/ 6 w 6"/>
                <a:gd name="T15" fmla="*/ 4 h 6"/>
                <a:gd name="T16" fmla="*/ 6 w 6"/>
                <a:gd name="T17" fmla="*/ 2 h 6"/>
                <a:gd name="T18" fmla="*/ 5 w 6"/>
                <a:gd name="T19" fmla="*/ 2 h 6"/>
                <a:gd name="T20" fmla="*/ 3 w 6"/>
                <a:gd name="T21" fmla="*/ 0 h 6"/>
                <a:gd name="T22" fmla="*/ 3 w 6"/>
                <a:gd name="T23" fmla="*/ 0 h 6"/>
                <a:gd name="T24" fmla="*/ 3 w 6"/>
                <a:gd name="T2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6">
                  <a:moveTo>
                    <a:pt x="3" y="0"/>
                  </a:moveTo>
                  <a:cubicBezTo>
                    <a:pt x="3" y="0"/>
                    <a:pt x="3" y="0"/>
                    <a:pt x="3" y="0"/>
                  </a:cubicBezTo>
                  <a:cubicBezTo>
                    <a:pt x="3" y="0"/>
                    <a:pt x="2" y="1"/>
                    <a:pt x="2" y="1"/>
                  </a:cubicBezTo>
                  <a:cubicBezTo>
                    <a:pt x="2" y="1"/>
                    <a:pt x="2" y="1"/>
                    <a:pt x="2" y="1"/>
                  </a:cubicBezTo>
                  <a:cubicBezTo>
                    <a:pt x="1" y="1"/>
                    <a:pt x="0" y="2"/>
                    <a:pt x="0" y="3"/>
                  </a:cubicBezTo>
                  <a:cubicBezTo>
                    <a:pt x="0" y="4"/>
                    <a:pt x="1" y="6"/>
                    <a:pt x="2" y="6"/>
                  </a:cubicBezTo>
                  <a:cubicBezTo>
                    <a:pt x="3" y="6"/>
                    <a:pt x="3" y="6"/>
                    <a:pt x="3" y="6"/>
                  </a:cubicBezTo>
                  <a:cubicBezTo>
                    <a:pt x="4" y="6"/>
                    <a:pt x="5" y="5"/>
                    <a:pt x="6" y="4"/>
                  </a:cubicBezTo>
                  <a:cubicBezTo>
                    <a:pt x="6" y="3"/>
                    <a:pt x="6" y="3"/>
                    <a:pt x="6" y="2"/>
                  </a:cubicBezTo>
                  <a:cubicBezTo>
                    <a:pt x="6" y="2"/>
                    <a:pt x="6" y="2"/>
                    <a:pt x="5" y="2"/>
                  </a:cubicBezTo>
                  <a:cubicBezTo>
                    <a:pt x="5" y="1"/>
                    <a:pt x="4" y="1"/>
                    <a:pt x="3" y="0"/>
                  </a:cubicBezTo>
                  <a:cubicBezTo>
                    <a:pt x="3" y="0"/>
                    <a:pt x="3" y="0"/>
                    <a:pt x="3" y="0"/>
                  </a:cubicBezTo>
                  <a:cubicBezTo>
                    <a:pt x="3"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70" name="Freeform 3255">
              <a:extLst>
                <a:ext uri="{FF2B5EF4-FFF2-40B4-BE49-F238E27FC236}">
                  <a16:creationId xmlns:a16="http://schemas.microsoft.com/office/drawing/2014/main" id="{7343E413-70D4-F851-EA34-5FEC06AEB948}"/>
                </a:ext>
              </a:extLst>
            </p:cNvPr>
            <p:cNvSpPr>
              <a:spLocks/>
            </p:cNvSpPr>
            <p:nvPr/>
          </p:nvSpPr>
          <p:spPr bwMode="auto">
            <a:xfrm>
              <a:off x="13036140" y="4218051"/>
              <a:ext cx="41382" cy="33106"/>
            </a:xfrm>
            <a:custGeom>
              <a:avLst/>
              <a:gdLst>
                <a:gd name="T0" fmla="*/ 3 w 6"/>
                <a:gd name="T1" fmla="*/ 0 h 5"/>
                <a:gd name="T2" fmla="*/ 1 w 6"/>
                <a:gd name="T3" fmla="*/ 0 h 5"/>
                <a:gd name="T4" fmla="*/ 1 w 6"/>
                <a:gd name="T5" fmla="*/ 0 h 5"/>
                <a:gd name="T6" fmla="*/ 1 w 6"/>
                <a:gd name="T7" fmla="*/ 2 h 5"/>
                <a:gd name="T8" fmla="*/ 3 w 6"/>
                <a:gd name="T9" fmla="*/ 5 h 5"/>
                <a:gd name="T10" fmla="*/ 3 w 6"/>
                <a:gd name="T11" fmla="*/ 5 h 5"/>
                <a:gd name="T12" fmla="*/ 6 w 6"/>
                <a:gd name="T13" fmla="*/ 3 h 5"/>
                <a:gd name="T14" fmla="*/ 4 w 6"/>
                <a:gd name="T15" fmla="*/ 0 h 5"/>
                <a:gd name="T16" fmla="*/ 4 w 6"/>
                <a:gd name="T17" fmla="*/ 0 h 5"/>
                <a:gd name="T18" fmla="*/ 4 w 6"/>
                <a:gd name="T19" fmla="*/ 0 h 5"/>
                <a:gd name="T20" fmla="*/ 3 w 6"/>
                <a:gd name="T2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5">
                  <a:moveTo>
                    <a:pt x="3" y="0"/>
                  </a:moveTo>
                  <a:cubicBezTo>
                    <a:pt x="3" y="0"/>
                    <a:pt x="2" y="0"/>
                    <a:pt x="1" y="0"/>
                  </a:cubicBezTo>
                  <a:cubicBezTo>
                    <a:pt x="1" y="0"/>
                    <a:pt x="1" y="0"/>
                    <a:pt x="1" y="0"/>
                  </a:cubicBezTo>
                  <a:cubicBezTo>
                    <a:pt x="1" y="1"/>
                    <a:pt x="1" y="1"/>
                    <a:pt x="1" y="2"/>
                  </a:cubicBezTo>
                  <a:cubicBezTo>
                    <a:pt x="0" y="3"/>
                    <a:pt x="1" y="5"/>
                    <a:pt x="3" y="5"/>
                  </a:cubicBezTo>
                  <a:cubicBezTo>
                    <a:pt x="3" y="5"/>
                    <a:pt x="3" y="5"/>
                    <a:pt x="3" y="5"/>
                  </a:cubicBezTo>
                  <a:cubicBezTo>
                    <a:pt x="5" y="5"/>
                    <a:pt x="6" y="4"/>
                    <a:pt x="6" y="3"/>
                  </a:cubicBezTo>
                  <a:cubicBezTo>
                    <a:pt x="6" y="2"/>
                    <a:pt x="6" y="0"/>
                    <a:pt x="4" y="0"/>
                  </a:cubicBezTo>
                  <a:cubicBezTo>
                    <a:pt x="4" y="0"/>
                    <a:pt x="4" y="0"/>
                    <a:pt x="4" y="0"/>
                  </a:cubicBezTo>
                  <a:cubicBezTo>
                    <a:pt x="4" y="0"/>
                    <a:pt x="4" y="0"/>
                    <a:pt x="4" y="0"/>
                  </a:cubicBezTo>
                  <a:cubicBezTo>
                    <a:pt x="4"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71" name="Freeform 3256">
              <a:extLst>
                <a:ext uri="{FF2B5EF4-FFF2-40B4-BE49-F238E27FC236}">
                  <a16:creationId xmlns:a16="http://schemas.microsoft.com/office/drawing/2014/main" id="{9A1E4E94-BC6A-B46C-D3AB-E3D359D7FF02}"/>
                </a:ext>
              </a:extLst>
            </p:cNvPr>
            <p:cNvSpPr>
              <a:spLocks/>
            </p:cNvSpPr>
            <p:nvPr/>
          </p:nvSpPr>
          <p:spPr bwMode="auto">
            <a:xfrm>
              <a:off x="13979654" y="3440067"/>
              <a:ext cx="41382" cy="33106"/>
            </a:xfrm>
            <a:custGeom>
              <a:avLst/>
              <a:gdLst>
                <a:gd name="T0" fmla="*/ 3 w 6"/>
                <a:gd name="T1" fmla="*/ 0 h 5"/>
                <a:gd name="T2" fmla="*/ 0 w 6"/>
                <a:gd name="T3" fmla="*/ 2 h 5"/>
                <a:gd name="T4" fmla="*/ 0 w 6"/>
                <a:gd name="T5" fmla="*/ 4 h 5"/>
                <a:gd name="T6" fmla="*/ 1 w 6"/>
                <a:gd name="T7" fmla="*/ 4 h 5"/>
                <a:gd name="T8" fmla="*/ 1 w 6"/>
                <a:gd name="T9" fmla="*/ 5 h 5"/>
                <a:gd name="T10" fmla="*/ 2 w 6"/>
                <a:gd name="T11" fmla="*/ 5 h 5"/>
                <a:gd name="T12" fmla="*/ 2 w 6"/>
                <a:gd name="T13" fmla="*/ 5 h 5"/>
                <a:gd name="T14" fmla="*/ 3 w 6"/>
                <a:gd name="T15" fmla="*/ 5 h 5"/>
                <a:gd name="T16" fmla="*/ 3 w 6"/>
                <a:gd name="T17" fmla="*/ 5 h 5"/>
                <a:gd name="T18" fmla="*/ 3 w 6"/>
                <a:gd name="T19" fmla="*/ 5 h 5"/>
                <a:gd name="T20" fmla="*/ 6 w 6"/>
                <a:gd name="T21" fmla="*/ 3 h 5"/>
                <a:gd name="T22" fmla="*/ 4 w 6"/>
                <a:gd name="T23" fmla="*/ 0 h 5"/>
                <a:gd name="T24" fmla="*/ 3 w 6"/>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5">
                  <a:moveTo>
                    <a:pt x="3" y="0"/>
                  </a:moveTo>
                  <a:cubicBezTo>
                    <a:pt x="2" y="0"/>
                    <a:pt x="1" y="1"/>
                    <a:pt x="0" y="2"/>
                  </a:cubicBezTo>
                  <a:cubicBezTo>
                    <a:pt x="0" y="3"/>
                    <a:pt x="0" y="3"/>
                    <a:pt x="0" y="4"/>
                  </a:cubicBezTo>
                  <a:cubicBezTo>
                    <a:pt x="1" y="4"/>
                    <a:pt x="1" y="4"/>
                    <a:pt x="1" y="4"/>
                  </a:cubicBezTo>
                  <a:cubicBezTo>
                    <a:pt x="1" y="4"/>
                    <a:pt x="1" y="5"/>
                    <a:pt x="1" y="5"/>
                  </a:cubicBezTo>
                  <a:cubicBezTo>
                    <a:pt x="2" y="5"/>
                    <a:pt x="2" y="5"/>
                    <a:pt x="2" y="5"/>
                  </a:cubicBezTo>
                  <a:cubicBezTo>
                    <a:pt x="2" y="5"/>
                    <a:pt x="2" y="5"/>
                    <a:pt x="2" y="5"/>
                  </a:cubicBezTo>
                  <a:cubicBezTo>
                    <a:pt x="2" y="5"/>
                    <a:pt x="3" y="5"/>
                    <a:pt x="3" y="5"/>
                  </a:cubicBezTo>
                  <a:cubicBezTo>
                    <a:pt x="3" y="5"/>
                    <a:pt x="3" y="5"/>
                    <a:pt x="3" y="5"/>
                  </a:cubicBezTo>
                  <a:cubicBezTo>
                    <a:pt x="3" y="5"/>
                    <a:pt x="3" y="5"/>
                    <a:pt x="3" y="5"/>
                  </a:cubicBezTo>
                  <a:cubicBezTo>
                    <a:pt x="4" y="5"/>
                    <a:pt x="5" y="5"/>
                    <a:pt x="6" y="3"/>
                  </a:cubicBezTo>
                  <a:cubicBezTo>
                    <a:pt x="6" y="2"/>
                    <a:pt x="5" y="0"/>
                    <a:pt x="4" y="0"/>
                  </a:cubicBezTo>
                  <a:cubicBezTo>
                    <a:pt x="3"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72" name="Freeform 3257">
              <a:extLst>
                <a:ext uri="{FF2B5EF4-FFF2-40B4-BE49-F238E27FC236}">
                  <a16:creationId xmlns:a16="http://schemas.microsoft.com/office/drawing/2014/main" id="{122438D9-34EE-0D72-E450-A9CC9F525AB4}"/>
                </a:ext>
              </a:extLst>
            </p:cNvPr>
            <p:cNvSpPr>
              <a:spLocks/>
            </p:cNvSpPr>
            <p:nvPr/>
          </p:nvSpPr>
          <p:spPr bwMode="auto">
            <a:xfrm>
              <a:off x="13678943" y="3464896"/>
              <a:ext cx="38623" cy="33106"/>
            </a:xfrm>
            <a:custGeom>
              <a:avLst/>
              <a:gdLst>
                <a:gd name="T0" fmla="*/ 3 w 6"/>
                <a:gd name="T1" fmla="*/ 0 h 5"/>
                <a:gd name="T2" fmla="*/ 2 w 6"/>
                <a:gd name="T3" fmla="*/ 0 h 5"/>
                <a:gd name="T4" fmla="*/ 2 w 6"/>
                <a:gd name="T5" fmla="*/ 0 h 5"/>
                <a:gd name="T6" fmla="*/ 1 w 6"/>
                <a:gd name="T7" fmla="*/ 2 h 5"/>
                <a:gd name="T8" fmla="*/ 1 w 6"/>
                <a:gd name="T9" fmla="*/ 3 h 5"/>
                <a:gd name="T10" fmla="*/ 1 w 6"/>
                <a:gd name="T11" fmla="*/ 4 h 5"/>
                <a:gd name="T12" fmla="*/ 3 w 6"/>
                <a:gd name="T13" fmla="*/ 5 h 5"/>
                <a:gd name="T14" fmla="*/ 3 w 6"/>
                <a:gd name="T15" fmla="*/ 5 h 5"/>
                <a:gd name="T16" fmla="*/ 5 w 6"/>
                <a:gd name="T17" fmla="*/ 4 h 5"/>
                <a:gd name="T18" fmla="*/ 5 w 6"/>
                <a:gd name="T19" fmla="*/ 4 h 5"/>
                <a:gd name="T20" fmla="*/ 6 w 6"/>
                <a:gd name="T21" fmla="*/ 3 h 5"/>
                <a:gd name="T22" fmla="*/ 4 w 6"/>
                <a:gd name="T23" fmla="*/ 0 h 5"/>
                <a:gd name="T24" fmla="*/ 3 w 6"/>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5">
                  <a:moveTo>
                    <a:pt x="3" y="0"/>
                  </a:moveTo>
                  <a:cubicBezTo>
                    <a:pt x="3" y="0"/>
                    <a:pt x="2" y="0"/>
                    <a:pt x="2" y="0"/>
                  </a:cubicBezTo>
                  <a:cubicBezTo>
                    <a:pt x="2" y="0"/>
                    <a:pt x="2" y="0"/>
                    <a:pt x="2" y="0"/>
                  </a:cubicBezTo>
                  <a:cubicBezTo>
                    <a:pt x="1" y="1"/>
                    <a:pt x="1" y="1"/>
                    <a:pt x="1" y="2"/>
                  </a:cubicBezTo>
                  <a:cubicBezTo>
                    <a:pt x="0" y="2"/>
                    <a:pt x="0" y="3"/>
                    <a:pt x="1" y="3"/>
                  </a:cubicBezTo>
                  <a:cubicBezTo>
                    <a:pt x="1" y="3"/>
                    <a:pt x="1" y="3"/>
                    <a:pt x="1" y="4"/>
                  </a:cubicBezTo>
                  <a:cubicBezTo>
                    <a:pt x="1" y="4"/>
                    <a:pt x="2" y="5"/>
                    <a:pt x="3" y="5"/>
                  </a:cubicBezTo>
                  <a:cubicBezTo>
                    <a:pt x="3" y="5"/>
                    <a:pt x="3" y="5"/>
                    <a:pt x="3" y="5"/>
                  </a:cubicBezTo>
                  <a:cubicBezTo>
                    <a:pt x="4" y="5"/>
                    <a:pt x="5" y="5"/>
                    <a:pt x="5" y="4"/>
                  </a:cubicBezTo>
                  <a:cubicBezTo>
                    <a:pt x="5" y="4"/>
                    <a:pt x="5" y="4"/>
                    <a:pt x="5" y="4"/>
                  </a:cubicBezTo>
                  <a:cubicBezTo>
                    <a:pt x="6" y="4"/>
                    <a:pt x="6" y="3"/>
                    <a:pt x="6" y="3"/>
                  </a:cubicBezTo>
                  <a:cubicBezTo>
                    <a:pt x="6" y="2"/>
                    <a:pt x="5" y="0"/>
                    <a:pt x="4" y="0"/>
                  </a:cubicBezTo>
                  <a:cubicBezTo>
                    <a:pt x="4"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73" name="Freeform 3258">
              <a:extLst>
                <a:ext uri="{FF2B5EF4-FFF2-40B4-BE49-F238E27FC236}">
                  <a16:creationId xmlns:a16="http://schemas.microsoft.com/office/drawing/2014/main" id="{794B00E1-7102-0078-EBAF-D68BFE6E6695}"/>
                </a:ext>
              </a:extLst>
            </p:cNvPr>
            <p:cNvSpPr>
              <a:spLocks/>
            </p:cNvSpPr>
            <p:nvPr/>
          </p:nvSpPr>
          <p:spPr bwMode="auto">
            <a:xfrm>
              <a:off x="12172633" y="3831818"/>
              <a:ext cx="33106" cy="33106"/>
            </a:xfrm>
            <a:custGeom>
              <a:avLst/>
              <a:gdLst>
                <a:gd name="T0" fmla="*/ 2 w 5"/>
                <a:gd name="T1" fmla="*/ 0 h 5"/>
                <a:gd name="T2" fmla="*/ 0 w 5"/>
                <a:gd name="T3" fmla="*/ 1 h 5"/>
                <a:gd name="T4" fmla="*/ 0 w 5"/>
                <a:gd name="T5" fmla="*/ 2 h 5"/>
                <a:gd name="T6" fmla="*/ 0 w 5"/>
                <a:gd name="T7" fmla="*/ 2 h 5"/>
                <a:gd name="T8" fmla="*/ 0 w 5"/>
                <a:gd name="T9" fmla="*/ 2 h 5"/>
                <a:gd name="T10" fmla="*/ 0 w 5"/>
                <a:gd name="T11" fmla="*/ 3 h 5"/>
                <a:gd name="T12" fmla="*/ 1 w 5"/>
                <a:gd name="T13" fmla="*/ 5 h 5"/>
                <a:gd name="T14" fmla="*/ 2 w 5"/>
                <a:gd name="T15" fmla="*/ 5 h 5"/>
                <a:gd name="T16" fmla="*/ 2 w 5"/>
                <a:gd name="T17" fmla="*/ 5 h 5"/>
                <a:gd name="T18" fmla="*/ 2 w 5"/>
                <a:gd name="T19" fmla="*/ 5 h 5"/>
                <a:gd name="T20" fmla="*/ 5 w 5"/>
                <a:gd name="T21" fmla="*/ 3 h 5"/>
                <a:gd name="T22" fmla="*/ 5 w 5"/>
                <a:gd name="T23" fmla="*/ 3 h 5"/>
                <a:gd name="T24" fmla="*/ 5 w 5"/>
                <a:gd name="T25" fmla="*/ 3 h 5"/>
                <a:gd name="T26" fmla="*/ 5 w 5"/>
                <a:gd name="T27" fmla="*/ 2 h 5"/>
                <a:gd name="T28" fmla="*/ 5 w 5"/>
                <a:gd name="T29" fmla="*/ 1 h 5"/>
                <a:gd name="T30" fmla="*/ 3 w 5"/>
                <a:gd name="T31" fmla="*/ 0 h 5"/>
                <a:gd name="T32" fmla="*/ 2 w 5"/>
                <a:gd name="T33"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 h="5">
                  <a:moveTo>
                    <a:pt x="2" y="0"/>
                  </a:moveTo>
                  <a:cubicBezTo>
                    <a:pt x="1" y="0"/>
                    <a:pt x="1" y="0"/>
                    <a:pt x="0" y="1"/>
                  </a:cubicBezTo>
                  <a:cubicBezTo>
                    <a:pt x="0" y="1"/>
                    <a:pt x="0" y="2"/>
                    <a:pt x="0" y="2"/>
                  </a:cubicBezTo>
                  <a:cubicBezTo>
                    <a:pt x="0" y="2"/>
                    <a:pt x="0" y="2"/>
                    <a:pt x="0" y="2"/>
                  </a:cubicBezTo>
                  <a:cubicBezTo>
                    <a:pt x="0" y="2"/>
                    <a:pt x="0" y="2"/>
                    <a:pt x="0" y="2"/>
                  </a:cubicBezTo>
                  <a:cubicBezTo>
                    <a:pt x="0" y="3"/>
                    <a:pt x="0" y="3"/>
                    <a:pt x="0" y="3"/>
                  </a:cubicBezTo>
                  <a:cubicBezTo>
                    <a:pt x="0" y="4"/>
                    <a:pt x="0" y="5"/>
                    <a:pt x="1" y="5"/>
                  </a:cubicBezTo>
                  <a:cubicBezTo>
                    <a:pt x="1" y="5"/>
                    <a:pt x="1" y="5"/>
                    <a:pt x="2" y="5"/>
                  </a:cubicBezTo>
                  <a:cubicBezTo>
                    <a:pt x="2" y="5"/>
                    <a:pt x="2" y="5"/>
                    <a:pt x="2" y="5"/>
                  </a:cubicBezTo>
                  <a:cubicBezTo>
                    <a:pt x="2" y="5"/>
                    <a:pt x="2" y="5"/>
                    <a:pt x="2" y="5"/>
                  </a:cubicBezTo>
                  <a:cubicBezTo>
                    <a:pt x="4" y="5"/>
                    <a:pt x="5" y="5"/>
                    <a:pt x="5" y="3"/>
                  </a:cubicBezTo>
                  <a:cubicBezTo>
                    <a:pt x="5" y="3"/>
                    <a:pt x="5" y="3"/>
                    <a:pt x="5" y="3"/>
                  </a:cubicBezTo>
                  <a:cubicBezTo>
                    <a:pt x="5" y="3"/>
                    <a:pt x="5" y="3"/>
                    <a:pt x="5" y="3"/>
                  </a:cubicBezTo>
                  <a:cubicBezTo>
                    <a:pt x="5" y="2"/>
                    <a:pt x="5" y="2"/>
                    <a:pt x="5" y="2"/>
                  </a:cubicBezTo>
                  <a:cubicBezTo>
                    <a:pt x="5" y="1"/>
                    <a:pt x="5" y="1"/>
                    <a:pt x="5" y="1"/>
                  </a:cubicBezTo>
                  <a:cubicBezTo>
                    <a:pt x="4" y="1"/>
                    <a:pt x="4" y="0"/>
                    <a:pt x="3" y="0"/>
                  </a:cubicBezTo>
                  <a:cubicBezTo>
                    <a:pt x="3" y="0"/>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74" name="Freeform 3259">
              <a:extLst>
                <a:ext uri="{FF2B5EF4-FFF2-40B4-BE49-F238E27FC236}">
                  <a16:creationId xmlns:a16="http://schemas.microsoft.com/office/drawing/2014/main" id="{76BB8058-27D6-FC90-5AE7-8313C5A5FB4A}"/>
                </a:ext>
              </a:extLst>
            </p:cNvPr>
            <p:cNvSpPr>
              <a:spLocks/>
            </p:cNvSpPr>
            <p:nvPr/>
          </p:nvSpPr>
          <p:spPr bwMode="auto">
            <a:xfrm>
              <a:off x="12009863" y="4264951"/>
              <a:ext cx="38623" cy="38623"/>
            </a:xfrm>
            <a:custGeom>
              <a:avLst/>
              <a:gdLst>
                <a:gd name="T0" fmla="*/ 3 w 6"/>
                <a:gd name="T1" fmla="*/ 0 h 6"/>
                <a:gd name="T2" fmla="*/ 3 w 6"/>
                <a:gd name="T3" fmla="*/ 0 h 6"/>
                <a:gd name="T4" fmla="*/ 2 w 6"/>
                <a:gd name="T5" fmla="*/ 1 h 6"/>
                <a:gd name="T6" fmla="*/ 0 w 6"/>
                <a:gd name="T7" fmla="*/ 3 h 6"/>
                <a:gd name="T8" fmla="*/ 2 w 6"/>
                <a:gd name="T9" fmla="*/ 6 h 6"/>
                <a:gd name="T10" fmla="*/ 3 w 6"/>
                <a:gd name="T11" fmla="*/ 6 h 6"/>
                <a:gd name="T12" fmla="*/ 6 w 6"/>
                <a:gd name="T13" fmla="*/ 4 h 6"/>
                <a:gd name="T14" fmla="*/ 5 w 6"/>
                <a:gd name="T15" fmla="*/ 1 h 6"/>
                <a:gd name="T16" fmla="*/ 5 w 6"/>
                <a:gd name="T17" fmla="*/ 1 h 6"/>
                <a:gd name="T18" fmla="*/ 4 w 6"/>
                <a:gd name="T19" fmla="*/ 1 h 6"/>
                <a:gd name="T20" fmla="*/ 4 w 6"/>
                <a:gd name="T21" fmla="*/ 1 h 6"/>
                <a:gd name="T22" fmla="*/ 3 w 6"/>
                <a:gd name="T23" fmla="*/ 0 h 6"/>
                <a:gd name="T24" fmla="*/ 3 w 6"/>
                <a:gd name="T2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6">
                  <a:moveTo>
                    <a:pt x="3" y="0"/>
                  </a:moveTo>
                  <a:cubicBezTo>
                    <a:pt x="3" y="0"/>
                    <a:pt x="3" y="0"/>
                    <a:pt x="3" y="0"/>
                  </a:cubicBezTo>
                  <a:cubicBezTo>
                    <a:pt x="2" y="0"/>
                    <a:pt x="2" y="0"/>
                    <a:pt x="2" y="1"/>
                  </a:cubicBezTo>
                  <a:cubicBezTo>
                    <a:pt x="1" y="1"/>
                    <a:pt x="0" y="2"/>
                    <a:pt x="0" y="3"/>
                  </a:cubicBezTo>
                  <a:cubicBezTo>
                    <a:pt x="0" y="4"/>
                    <a:pt x="1" y="6"/>
                    <a:pt x="2" y="6"/>
                  </a:cubicBezTo>
                  <a:cubicBezTo>
                    <a:pt x="3" y="6"/>
                    <a:pt x="3" y="6"/>
                    <a:pt x="3" y="6"/>
                  </a:cubicBezTo>
                  <a:cubicBezTo>
                    <a:pt x="4" y="6"/>
                    <a:pt x="5" y="5"/>
                    <a:pt x="6" y="4"/>
                  </a:cubicBezTo>
                  <a:cubicBezTo>
                    <a:pt x="6" y="3"/>
                    <a:pt x="5" y="2"/>
                    <a:pt x="5" y="1"/>
                  </a:cubicBezTo>
                  <a:cubicBezTo>
                    <a:pt x="5" y="1"/>
                    <a:pt x="5" y="1"/>
                    <a:pt x="5" y="1"/>
                  </a:cubicBezTo>
                  <a:cubicBezTo>
                    <a:pt x="4" y="1"/>
                    <a:pt x="4" y="1"/>
                    <a:pt x="4" y="1"/>
                  </a:cubicBezTo>
                  <a:cubicBezTo>
                    <a:pt x="4" y="1"/>
                    <a:pt x="4" y="1"/>
                    <a:pt x="4" y="1"/>
                  </a:cubicBezTo>
                  <a:cubicBezTo>
                    <a:pt x="4" y="1"/>
                    <a:pt x="4" y="0"/>
                    <a:pt x="3" y="0"/>
                  </a:cubicBezTo>
                  <a:cubicBezTo>
                    <a:pt x="3"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75" name="Freeform 3260">
              <a:extLst>
                <a:ext uri="{FF2B5EF4-FFF2-40B4-BE49-F238E27FC236}">
                  <a16:creationId xmlns:a16="http://schemas.microsoft.com/office/drawing/2014/main" id="{765E97AF-7064-61D9-88C1-EE4937F97D29}"/>
                </a:ext>
              </a:extLst>
            </p:cNvPr>
            <p:cNvSpPr>
              <a:spLocks/>
            </p:cNvSpPr>
            <p:nvPr/>
          </p:nvSpPr>
          <p:spPr bwMode="auto">
            <a:xfrm>
              <a:off x="14026553" y="3911823"/>
              <a:ext cx="38623" cy="33106"/>
            </a:xfrm>
            <a:custGeom>
              <a:avLst/>
              <a:gdLst>
                <a:gd name="T0" fmla="*/ 3 w 6"/>
                <a:gd name="T1" fmla="*/ 0 h 5"/>
                <a:gd name="T2" fmla="*/ 2 w 6"/>
                <a:gd name="T3" fmla="*/ 0 h 5"/>
                <a:gd name="T4" fmla="*/ 2 w 6"/>
                <a:gd name="T5" fmla="*/ 0 h 5"/>
                <a:gd name="T6" fmla="*/ 1 w 6"/>
                <a:gd name="T7" fmla="*/ 1 h 5"/>
                <a:gd name="T8" fmla="*/ 1 w 6"/>
                <a:gd name="T9" fmla="*/ 1 h 5"/>
                <a:gd name="T10" fmla="*/ 0 w 6"/>
                <a:gd name="T11" fmla="*/ 2 h 5"/>
                <a:gd name="T12" fmla="*/ 3 w 6"/>
                <a:gd name="T13" fmla="*/ 5 h 5"/>
                <a:gd name="T14" fmla="*/ 3 w 6"/>
                <a:gd name="T15" fmla="*/ 5 h 5"/>
                <a:gd name="T16" fmla="*/ 6 w 6"/>
                <a:gd name="T17" fmla="*/ 3 h 5"/>
                <a:gd name="T18" fmla="*/ 6 w 6"/>
                <a:gd name="T19" fmla="*/ 3 h 5"/>
                <a:gd name="T20" fmla="*/ 6 w 6"/>
                <a:gd name="T21" fmla="*/ 3 h 5"/>
                <a:gd name="T22" fmla="*/ 4 w 6"/>
                <a:gd name="T23" fmla="*/ 0 h 5"/>
                <a:gd name="T24" fmla="*/ 3 w 6"/>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5">
                  <a:moveTo>
                    <a:pt x="3" y="0"/>
                  </a:moveTo>
                  <a:cubicBezTo>
                    <a:pt x="3" y="0"/>
                    <a:pt x="3" y="0"/>
                    <a:pt x="2" y="0"/>
                  </a:cubicBezTo>
                  <a:cubicBezTo>
                    <a:pt x="2" y="0"/>
                    <a:pt x="2" y="0"/>
                    <a:pt x="2" y="0"/>
                  </a:cubicBezTo>
                  <a:cubicBezTo>
                    <a:pt x="2" y="0"/>
                    <a:pt x="1" y="1"/>
                    <a:pt x="1" y="1"/>
                  </a:cubicBezTo>
                  <a:cubicBezTo>
                    <a:pt x="1" y="1"/>
                    <a:pt x="1" y="1"/>
                    <a:pt x="1" y="1"/>
                  </a:cubicBezTo>
                  <a:cubicBezTo>
                    <a:pt x="1" y="2"/>
                    <a:pt x="1" y="2"/>
                    <a:pt x="0" y="2"/>
                  </a:cubicBezTo>
                  <a:cubicBezTo>
                    <a:pt x="0" y="4"/>
                    <a:pt x="1" y="5"/>
                    <a:pt x="3" y="5"/>
                  </a:cubicBezTo>
                  <a:cubicBezTo>
                    <a:pt x="3" y="5"/>
                    <a:pt x="3" y="5"/>
                    <a:pt x="3" y="5"/>
                  </a:cubicBezTo>
                  <a:cubicBezTo>
                    <a:pt x="4" y="5"/>
                    <a:pt x="6" y="5"/>
                    <a:pt x="6" y="3"/>
                  </a:cubicBezTo>
                  <a:cubicBezTo>
                    <a:pt x="6" y="3"/>
                    <a:pt x="6" y="3"/>
                    <a:pt x="6" y="3"/>
                  </a:cubicBezTo>
                  <a:cubicBezTo>
                    <a:pt x="6" y="3"/>
                    <a:pt x="6" y="3"/>
                    <a:pt x="6" y="3"/>
                  </a:cubicBezTo>
                  <a:cubicBezTo>
                    <a:pt x="6" y="1"/>
                    <a:pt x="5" y="0"/>
                    <a:pt x="4" y="0"/>
                  </a:cubicBezTo>
                  <a:cubicBezTo>
                    <a:pt x="3"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76" name="Freeform 3261">
              <a:extLst>
                <a:ext uri="{FF2B5EF4-FFF2-40B4-BE49-F238E27FC236}">
                  <a16:creationId xmlns:a16="http://schemas.microsoft.com/office/drawing/2014/main" id="{C01A141C-B140-57D9-EF38-B5C892C04D84}"/>
                </a:ext>
              </a:extLst>
            </p:cNvPr>
            <p:cNvSpPr>
              <a:spLocks/>
            </p:cNvSpPr>
            <p:nvPr/>
          </p:nvSpPr>
          <p:spPr bwMode="auto">
            <a:xfrm>
              <a:off x="13797572" y="3754571"/>
              <a:ext cx="24829" cy="19312"/>
            </a:xfrm>
            <a:custGeom>
              <a:avLst/>
              <a:gdLst>
                <a:gd name="T0" fmla="*/ 2 w 4"/>
                <a:gd name="T1" fmla="*/ 0 h 3"/>
                <a:gd name="T2" fmla="*/ 0 w 4"/>
                <a:gd name="T3" fmla="*/ 1 h 3"/>
                <a:gd name="T4" fmla="*/ 0 w 4"/>
                <a:gd name="T5" fmla="*/ 1 h 3"/>
                <a:gd name="T6" fmla="*/ 0 w 4"/>
                <a:gd name="T7" fmla="*/ 2 h 3"/>
                <a:gd name="T8" fmla="*/ 0 w 4"/>
                <a:gd name="T9" fmla="*/ 2 h 3"/>
                <a:gd name="T10" fmla="*/ 0 w 4"/>
                <a:gd name="T11" fmla="*/ 2 h 3"/>
                <a:gd name="T12" fmla="*/ 2 w 4"/>
                <a:gd name="T13" fmla="*/ 3 h 3"/>
                <a:gd name="T14" fmla="*/ 2 w 4"/>
                <a:gd name="T15" fmla="*/ 3 h 3"/>
                <a:gd name="T16" fmla="*/ 3 w 4"/>
                <a:gd name="T17" fmla="*/ 3 h 3"/>
                <a:gd name="T18" fmla="*/ 4 w 4"/>
                <a:gd name="T19" fmla="*/ 2 h 3"/>
                <a:gd name="T20" fmla="*/ 4 w 4"/>
                <a:gd name="T21" fmla="*/ 2 h 3"/>
                <a:gd name="T22" fmla="*/ 4 w 4"/>
                <a:gd name="T23" fmla="*/ 1 h 3"/>
                <a:gd name="T24" fmla="*/ 4 w 4"/>
                <a:gd name="T25" fmla="*/ 1 h 3"/>
                <a:gd name="T26" fmla="*/ 3 w 4"/>
                <a:gd name="T27" fmla="*/ 0 h 3"/>
                <a:gd name="T28" fmla="*/ 3 w 4"/>
                <a:gd name="T29" fmla="*/ 0 h 3"/>
                <a:gd name="T30" fmla="*/ 2 w 4"/>
                <a:gd name="T31" fmla="*/ 0 h 3"/>
                <a:gd name="T32" fmla="*/ 2 w 4"/>
                <a:gd name="T33"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3">
                  <a:moveTo>
                    <a:pt x="2" y="0"/>
                  </a:moveTo>
                  <a:cubicBezTo>
                    <a:pt x="1" y="0"/>
                    <a:pt x="0" y="0"/>
                    <a:pt x="0" y="1"/>
                  </a:cubicBezTo>
                  <a:cubicBezTo>
                    <a:pt x="0" y="1"/>
                    <a:pt x="0" y="1"/>
                    <a:pt x="0" y="1"/>
                  </a:cubicBezTo>
                  <a:cubicBezTo>
                    <a:pt x="0" y="1"/>
                    <a:pt x="0" y="2"/>
                    <a:pt x="0" y="2"/>
                  </a:cubicBezTo>
                  <a:cubicBezTo>
                    <a:pt x="0" y="2"/>
                    <a:pt x="0" y="2"/>
                    <a:pt x="0" y="2"/>
                  </a:cubicBezTo>
                  <a:cubicBezTo>
                    <a:pt x="0" y="2"/>
                    <a:pt x="0" y="2"/>
                    <a:pt x="0" y="2"/>
                  </a:cubicBezTo>
                  <a:cubicBezTo>
                    <a:pt x="0" y="3"/>
                    <a:pt x="1" y="3"/>
                    <a:pt x="2" y="3"/>
                  </a:cubicBezTo>
                  <a:cubicBezTo>
                    <a:pt x="2" y="3"/>
                    <a:pt x="2" y="3"/>
                    <a:pt x="2" y="3"/>
                  </a:cubicBezTo>
                  <a:cubicBezTo>
                    <a:pt x="2" y="3"/>
                    <a:pt x="3" y="3"/>
                    <a:pt x="3" y="3"/>
                  </a:cubicBezTo>
                  <a:cubicBezTo>
                    <a:pt x="3" y="3"/>
                    <a:pt x="4" y="3"/>
                    <a:pt x="4" y="2"/>
                  </a:cubicBezTo>
                  <a:cubicBezTo>
                    <a:pt x="4" y="2"/>
                    <a:pt x="4" y="2"/>
                    <a:pt x="4" y="2"/>
                  </a:cubicBezTo>
                  <a:cubicBezTo>
                    <a:pt x="4" y="1"/>
                    <a:pt x="4" y="1"/>
                    <a:pt x="4" y="1"/>
                  </a:cubicBezTo>
                  <a:cubicBezTo>
                    <a:pt x="4" y="1"/>
                    <a:pt x="4" y="1"/>
                    <a:pt x="4" y="1"/>
                  </a:cubicBezTo>
                  <a:cubicBezTo>
                    <a:pt x="3" y="0"/>
                    <a:pt x="3" y="0"/>
                    <a:pt x="3" y="0"/>
                  </a:cubicBezTo>
                  <a:cubicBezTo>
                    <a:pt x="3" y="0"/>
                    <a:pt x="3" y="0"/>
                    <a:pt x="3" y="0"/>
                  </a:cubicBezTo>
                  <a:cubicBezTo>
                    <a:pt x="3" y="0"/>
                    <a:pt x="2"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77" name="Freeform 3262">
              <a:extLst>
                <a:ext uri="{FF2B5EF4-FFF2-40B4-BE49-F238E27FC236}">
                  <a16:creationId xmlns:a16="http://schemas.microsoft.com/office/drawing/2014/main" id="{973A89A4-4622-A308-5BB8-FC5D5BBA892A}"/>
                </a:ext>
              </a:extLst>
            </p:cNvPr>
            <p:cNvSpPr>
              <a:spLocks/>
            </p:cNvSpPr>
            <p:nvPr/>
          </p:nvSpPr>
          <p:spPr bwMode="auto">
            <a:xfrm>
              <a:off x="14294158" y="3944929"/>
              <a:ext cx="27588" cy="24829"/>
            </a:xfrm>
            <a:custGeom>
              <a:avLst/>
              <a:gdLst>
                <a:gd name="T0" fmla="*/ 2 w 4"/>
                <a:gd name="T1" fmla="*/ 0 h 4"/>
                <a:gd name="T2" fmla="*/ 1 w 4"/>
                <a:gd name="T3" fmla="*/ 0 h 4"/>
                <a:gd name="T4" fmla="*/ 0 w 4"/>
                <a:gd name="T5" fmla="*/ 1 h 4"/>
                <a:gd name="T6" fmla="*/ 0 w 4"/>
                <a:gd name="T7" fmla="*/ 1 h 4"/>
                <a:gd name="T8" fmla="*/ 0 w 4"/>
                <a:gd name="T9" fmla="*/ 1 h 4"/>
                <a:gd name="T10" fmla="*/ 0 w 4"/>
                <a:gd name="T11" fmla="*/ 2 h 4"/>
                <a:gd name="T12" fmla="*/ 2 w 4"/>
                <a:gd name="T13" fmla="*/ 4 h 4"/>
                <a:gd name="T14" fmla="*/ 2 w 4"/>
                <a:gd name="T15" fmla="*/ 4 h 4"/>
                <a:gd name="T16" fmla="*/ 4 w 4"/>
                <a:gd name="T17" fmla="*/ 2 h 4"/>
                <a:gd name="T18" fmla="*/ 2 w 4"/>
                <a:gd name="T19" fmla="*/ 0 h 4"/>
                <a:gd name="T20" fmla="*/ 2 w 4"/>
                <a:gd name="T2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4">
                  <a:moveTo>
                    <a:pt x="2" y="0"/>
                  </a:moveTo>
                  <a:cubicBezTo>
                    <a:pt x="1" y="0"/>
                    <a:pt x="1" y="0"/>
                    <a:pt x="1" y="0"/>
                  </a:cubicBezTo>
                  <a:cubicBezTo>
                    <a:pt x="0" y="0"/>
                    <a:pt x="0" y="1"/>
                    <a:pt x="0" y="1"/>
                  </a:cubicBezTo>
                  <a:cubicBezTo>
                    <a:pt x="0" y="1"/>
                    <a:pt x="0" y="1"/>
                    <a:pt x="0" y="1"/>
                  </a:cubicBezTo>
                  <a:cubicBezTo>
                    <a:pt x="0" y="1"/>
                    <a:pt x="0" y="1"/>
                    <a:pt x="0" y="1"/>
                  </a:cubicBezTo>
                  <a:cubicBezTo>
                    <a:pt x="0" y="1"/>
                    <a:pt x="0" y="2"/>
                    <a:pt x="0" y="2"/>
                  </a:cubicBezTo>
                  <a:cubicBezTo>
                    <a:pt x="0" y="3"/>
                    <a:pt x="1" y="3"/>
                    <a:pt x="2" y="4"/>
                  </a:cubicBezTo>
                  <a:cubicBezTo>
                    <a:pt x="2" y="4"/>
                    <a:pt x="2" y="4"/>
                    <a:pt x="2" y="4"/>
                  </a:cubicBezTo>
                  <a:cubicBezTo>
                    <a:pt x="3" y="4"/>
                    <a:pt x="4" y="3"/>
                    <a:pt x="4" y="2"/>
                  </a:cubicBezTo>
                  <a:cubicBezTo>
                    <a:pt x="4" y="1"/>
                    <a:pt x="3"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78" name="Freeform 3263">
              <a:extLst>
                <a:ext uri="{FF2B5EF4-FFF2-40B4-BE49-F238E27FC236}">
                  <a16:creationId xmlns:a16="http://schemas.microsoft.com/office/drawing/2014/main" id="{D3271C6B-C7D4-6F9F-142E-7B021E3A086A}"/>
                </a:ext>
              </a:extLst>
            </p:cNvPr>
            <p:cNvSpPr>
              <a:spLocks/>
            </p:cNvSpPr>
            <p:nvPr/>
          </p:nvSpPr>
          <p:spPr bwMode="auto">
            <a:xfrm>
              <a:off x="13949307" y="3682842"/>
              <a:ext cx="24829" cy="24829"/>
            </a:xfrm>
            <a:custGeom>
              <a:avLst/>
              <a:gdLst>
                <a:gd name="T0" fmla="*/ 2 w 4"/>
                <a:gd name="T1" fmla="*/ 0 h 4"/>
                <a:gd name="T2" fmla="*/ 2 w 4"/>
                <a:gd name="T3" fmla="*/ 0 h 4"/>
                <a:gd name="T4" fmla="*/ 1 w 4"/>
                <a:gd name="T5" fmla="*/ 1 h 4"/>
                <a:gd name="T6" fmla="*/ 0 w 4"/>
                <a:gd name="T7" fmla="*/ 1 h 4"/>
                <a:gd name="T8" fmla="*/ 0 w 4"/>
                <a:gd name="T9" fmla="*/ 2 h 4"/>
                <a:gd name="T10" fmla="*/ 0 w 4"/>
                <a:gd name="T11" fmla="*/ 3 h 4"/>
                <a:gd name="T12" fmla="*/ 0 w 4"/>
                <a:gd name="T13" fmla="*/ 3 h 4"/>
                <a:gd name="T14" fmla="*/ 2 w 4"/>
                <a:gd name="T15" fmla="*/ 4 h 4"/>
                <a:gd name="T16" fmla="*/ 2 w 4"/>
                <a:gd name="T17" fmla="*/ 4 h 4"/>
                <a:gd name="T18" fmla="*/ 2 w 4"/>
                <a:gd name="T19" fmla="*/ 4 h 4"/>
                <a:gd name="T20" fmla="*/ 3 w 4"/>
                <a:gd name="T21" fmla="*/ 4 h 4"/>
                <a:gd name="T22" fmla="*/ 3 w 4"/>
                <a:gd name="T23" fmla="*/ 4 h 4"/>
                <a:gd name="T24" fmla="*/ 4 w 4"/>
                <a:gd name="T25" fmla="*/ 3 h 4"/>
                <a:gd name="T26" fmla="*/ 4 w 4"/>
                <a:gd name="T27" fmla="*/ 3 h 4"/>
                <a:gd name="T28" fmla="*/ 2 w 4"/>
                <a:gd name="T29" fmla="*/ 0 h 4"/>
                <a:gd name="T30" fmla="*/ 2 w 4"/>
                <a:gd name="T31" fmla="*/ 0 h 4"/>
                <a:gd name="T32" fmla="*/ 2 w 4"/>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4">
                  <a:moveTo>
                    <a:pt x="2" y="0"/>
                  </a:moveTo>
                  <a:cubicBezTo>
                    <a:pt x="2" y="0"/>
                    <a:pt x="2" y="0"/>
                    <a:pt x="2" y="0"/>
                  </a:cubicBezTo>
                  <a:cubicBezTo>
                    <a:pt x="1" y="0"/>
                    <a:pt x="1" y="1"/>
                    <a:pt x="1" y="1"/>
                  </a:cubicBezTo>
                  <a:cubicBezTo>
                    <a:pt x="0" y="1"/>
                    <a:pt x="0" y="1"/>
                    <a:pt x="0" y="1"/>
                  </a:cubicBezTo>
                  <a:cubicBezTo>
                    <a:pt x="0" y="1"/>
                    <a:pt x="0" y="2"/>
                    <a:pt x="0" y="2"/>
                  </a:cubicBezTo>
                  <a:cubicBezTo>
                    <a:pt x="0" y="2"/>
                    <a:pt x="0" y="3"/>
                    <a:pt x="0" y="3"/>
                  </a:cubicBezTo>
                  <a:cubicBezTo>
                    <a:pt x="0" y="3"/>
                    <a:pt x="0" y="3"/>
                    <a:pt x="0" y="3"/>
                  </a:cubicBezTo>
                  <a:cubicBezTo>
                    <a:pt x="1" y="4"/>
                    <a:pt x="1" y="4"/>
                    <a:pt x="2" y="4"/>
                  </a:cubicBezTo>
                  <a:cubicBezTo>
                    <a:pt x="2" y="4"/>
                    <a:pt x="2" y="4"/>
                    <a:pt x="2" y="4"/>
                  </a:cubicBezTo>
                  <a:cubicBezTo>
                    <a:pt x="2" y="4"/>
                    <a:pt x="2" y="4"/>
                    <a:pt x="2" y="4"/>
                  </a:cubicBezTo>
                  <a:cubicBezTo>
                    <a:pt x="2" y="4"/>
                    <a:pt x="3" y="4"/>
                    <a:pt x="3" y="4"/>
                  </a:cubicBezTo>
                  <a:cubicBezTo>
                    <a:pt x="3" y="4"/>
                    <a:pt x="3" y="4"/>
                    <a:pt x="3" y="4"/>
                  </a:cubicBezTo>
                  <a:cubicBezTo>
                    <a:pt x="3" y="3"/>
                    <a:pt x="4" y="3"/>
                    <a:pt x="4" y="3"/>
                  </a:cubicBezTo>
                  <a:cubicBezTo>
                    <a:pt x="4" y="3"/>
                    <a:pt x="4" y="3"/>
                    <a:pt x="4" y="3"/>
                  </a:cubicBezTo>
                  <a:cubicBezTo>
                    <a:pt x="4" y="2"/>
                    <a:pt x="3" y="1"/>
                    <a:pt x="2" y="0"/>
                  </a:cubicBezTo>
                  <a:cubicBezTo>
                    <a:pt x="2" y="0"/>
                    <a:pt x="2"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79" name="Freeform 3264">
              <a:extLst>
                <a:ext uri="{FF2B5EF4-FFF2-40B4-BE49-F238E27FC236}">
                  <a16:creationId xmlns:a16="http://schemas.microsoft.com/office/drawing/2014/main" id="{4A96EC79-7C1D-DB18-33DC-A8F0D09F3388}"/>
                </a:ext>
              </a:extLst>
            </p:cNvPr>
            <p:cNvSpPr>
              <a:spLocks/>
            </p:cNvSpPr>
            <p:nvPr/>
          </p:nvSpPr>
          <p:spPr bwMode="auto">
            <a:xfrm>
              <a:off x="13529967" y="3222121"/>
              <a:ext cx="30347" cy="22070"/>
            </a:xfrm>
            <a:custGeom>
              <a:avLst/>
              <a:gdLst>
                <a:gd name="T0" fmla="*/ 2 w 5"/>
                <a:gd name="T1" fmla="*/ 0 h 3"/>
                <a:gd name="T2" fmla="*/ 0 w 5"/>
                <a:gd name="T3" fmla="*/ 1 h 3"/>
                <a:gd name="T4" fmla="*/ 1 w 5"/>
                <a:gd name="T5" fmla="*/ 3 h 3"/>
                <a:gd name="T6" fmla="*/ 2 w 5"/>
                <a:gd name="T7" fmla="*/ 3 h 3"/>
                <a:gd name="T8" fmla="*/ 2 w 5"/>
                <a:gd name="T9" fmla="*/ 3 h 3"/>
                <a:gd name="T10" fmla="*/ 2 w 5"/>
                <a:gd name="T11" fmla="*/ 3 h 3"/>
                <a:gd name="T12" fmla="*/ 2 w 5"/>
                <a:gd name="T13" fmla="*/ 3 h 3"/>
                <a:gd name="T14" fmla="*/ 2 w 5"/>
                <a:gd name="T15" fmla="*/ 3 h 3"/>
                <a:gd name="T16" fmla="*/ 3 w 5"/>
                <a:gd name="T17" fmla="*/ 3 h 3"/>
                <a:gd name="T18" fmla="*/ 4 w 5"/>
                <a:gd name="T19" fmla="*/ 3 h 3"/>
                <a:gd name="T20" fmla="*/ 4 w 5"/>
                <a:gd name="T21" fmla="*/ 2 h 3"/>
                <a:gd name="T22" fmla="*/ 3 w 5"/>
                <a:gd name="T23" fmla="*/ 0 h 3"/>
                <a:gd name="T24" fmla="*/ 2 w 5"/>
                <a:gd name="T25"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3">
                  <a:moveTo>
                    <a:pt x="2" y="0"/>
                  </a:moveTo>
                  <a:cubicBezTo>
                    <a:pt x="1" y="0"/>
                    <a:pt x="1" y="0"/>
                    <a:pt x="0" y="1"/>
                  </a:cubicBezTo>
                  <a:cubicBezTo>
                    <a:pt x="0" y="2"/>
                    <a:pt x="1" y="3"/>
                    <a:pt x="1" y="3"/>
                  </a:cubicBezTo>
                  <a:cubicBezTo>
                    <a:pt x="1" y="3"/>
                    <a:pt x="2" y="3"/>
                    <a:pt x="2" y="3"/>
                  </a:cubicBezTo>
                  <a:cubicBezTo>
                    <a:pt x="2" y="3"/>
                    <a:pt x="2" y="3"/>
                    <a:pt x="2" y="3"/>
                  </a:cubicBezTo>
                  <a:cubicBezTo>
                    <a:pt x="2" y="3"/>
                    <a:pt x="2" y="3"/>
                    <a:pt x="2" y="3"/>
                  </a:cubicBezTo>
                  <a:cubicBezTo>
                    <a:pt x="2" y="3"/>
                    <a:pt x="2" y="3"/>
                    <a:pt x="2" y="3"/>
                  </a:cubicBezTo>
                  <a:cubicBezTo>
                    <a:pt x="2" y="3"/>
                    <a:pt x="2" y="3"/>
                    <a:pt x="2" y="3"/>
                  </a:cubicBezTo>
                  <a:cubicBezTo>
                    <a:pt x="3" y="3"/>
                    <a:pt x="3" y="3"/>
                    <a:pt x="3" y="3"/>
                  </a:cubicBezTo>
                  <a:cubicBezTo>
                    <a:pt x="3" y="3"/>
                    <a:pt x="3" y="3"/>
                    <a:pt x="4" y="3"/>
                  </a:cubicBezTo>
                  <a:cubicBezTo>
                    <a:pt x="4" y="3"/>
                    <a:pt x="4" y="2"/>
                    <a:pt x="4" y="2"/>
                  </a:cubicBezTo>
                  <a:cubicBezTo>
                    <a:pt x="5" y="1"/>
                    <a:pt x="4" y="0"/>
                    <a:pt x="3" y="0"/>
                  </a:cubicBezTo>
                  <a:cubicBezTo>
                    <a:pt x="3" y="0"/>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80" name="Freeform 3265">
              <a:extLst>
                <a:ext uri="{FF2B5EF4-FFF2-40B4-BE49-F238E27FC236}">
                  <a16:creationId xmlns:a16="http://schemas.microsoft.com/office/drawing/2014/main" id="{B8CFAEF1-B477-86EB-5392-91116BC827F4}"/>
                </a:ext>
              </a:extLst>
            </p:cNvPr>
            <p:cNvSpPr>
              <a:spLocks/>
            </p:cNvSpPr>
            <p:nvPr/>
          </p:nvSpPr>
          <p:spPr bwMode="auto">
            <a:xfrm>
              <a:off x="13240292" y="3768365"/>
              <a:ext cx="27588" cy="24829"/>
            </a:xfrm>
            <a:custGeom>
              <a:avLst/>
              <a:gdLst>
                <a:gd name="T0" fmla="*/ 2 w 4"/>
                <a:gd name="T1" fmla="*/ 0 h 4"/>
                <a:gd name="T2" fmla="*/ 0 w 4"/>
                <a:gd name="T3" fmla="*/ 2 h 4"/>
                <a:gd name="T4" fmla="*/ 0 w 4"/>
                <a:gd name="T5" fmla="*/ 2 h 4"/>
                <a:gd name="T6" fmla="*/ 0 w 4"/>
                <a:gd name="T7" fmla="*/ 2 h 4"/>
                <a:gd name="T8" fmla="*/ 0 w 4"/>
                <a:gd name="T9" fmla="*/ 2 h 4"/>
                <a:gd name="T10" fmla="*/ 0 w 4"/>
                <a:gd name="T11" fmla="*/ 3 h 4"/>
                <a:gd name="T12" fmla="*/ 1 w 4"/>
                <a:gd name="T13" fmla="*/ 4 h 4"/>
                <a:gd name="T14" fmla="*/ 1 w 4"/>
                <a:gd name="T15" fmla="*/ 4 h 4"/>
                <a:gd name="T16" fmla="*/ 1 w 4"/>
                <a:gd name="T17" fmla="*/ 4 h 4"/>
                <a:gd name="T18" fmla="*/ 2 w 4"/>
                <a:gd name="T19" fmla="*/ 4 h 4"/>
                <a:gd name="T20" fmla="*/ 4 w 4"/>
                <a:gd name="T21" fmla="*/ 3 h 4"/>
                <a:gd name="T22" fmla="*/ 4 w 4"/>
                <a:gd name="T23" fmla="*/ 2 h 4"/>
                <a:gd name="T24" fmla="*/ 4 w 4"/>
                <a:gd name="T25" fmla="*/ 2 h 4"/>
                <a:gd name="T26" fmla="*/ 4 w 4"/>
                <a:gd name="T27" fmla="*/ 2 h 4"/>
                <a:gd name="T28" fmla="*/ 3 w 4"/>
                <a:gd name="T29" fmla="*/ 1 h 4"/>
                <a:gd name="T30" fmla="*/ 3 w 4"/>
                <a:gd name="T31" fmla="*/ 1 h 4"/>
                <a:gd name="T32" fmla="*/ 2 w 4"/>
                <a:gd name="T33" fmla="*/ 0 h 4"/>
                <a:gd name="T34" fmla="*/ 2 w 4"/>
                <a:gd name="T35" fmla="*/ 0 h 4"/>
                <a:gd name="T36" fmla="*/ 2 w 4"/>
                <a:gd name="T3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 h="4">
                  <a:moveTo>
                    <a:pt x="2" y="0"/>
                  </a:moveTo>
                  <a:cubicBezTo>
                    <a:pt x="1" y="0"/>
                    <a:pt x="0" y="1"/>
                    <a:pt x="0" y="2"/>
                  </a:cubicBezTo>
                  <a:cubicBezTo>
                    <a:pt x="0" y="2"/>
                    <a:pt x="0" y="2"/>
                    <a:pt x="0" y="2"/>
                  </a:cubicBezTo>
                  <a:cubicBezTo>
                    <a:pt x="0" y="2"/>
                    <a:pt x="0" y="2"/>
                    <a:pt x="0" y="2"/>
                  </a:cubicBezTo>
                  <a:cubicBezTo>
                    <a:pt x="0" y="2"/>
                    <a:pt x="0" y="2"/>
                    <a:pt x="0" y="2"/>
                  </a:cubicBezTo>
                  <a:cubicBezTo>
                    <a:pt x="0" y="3"/>
                    <a:pt x="0" y="3"/>
                    <a:pt x="0" y="3"/>
                  </a:cubicBezTo>
                  <a:cubicBezTo>
                    <a:pt x="0" y="3"/>
                    <a:pt x="0" y="4"/>
                    <a:pt x="1" y="4"/>
                  </a:cubicBezTo>
                  <a:cubicBezTo>
                    <a:pt x="1" y="4"/>
                    <a:pt x="1" y="4"/>
                    <a:pt x="1" y="4"/>
                  </a:cubicBezTo>
                  <a:cubicBezTo>
                    <a:pt x="1" y="4"/>
                    <a:pt x="1" y="4"/>
                    <a:pt x="1" y="4"/>
                  </a:cubicBezTo>
                  <a:cubicBezTo>
                    <a:pt x="1" y="4"/>
                    <a:pt x="2" y="4"/>
                    <a:pt x="2" y="4"/>
                  </a:cubicBezTo>
                  <a:cubicBezTo>
                    <a:pt x="3" y="4"/>
                    <a:pt x="3" y="4"/>
                    <a:pt x="4" y="3"/>
                  </a:cubicBezTo>
                  <a:cubicBezTo>
                    <a:pt x="4" y="2"/>
                    <a:pt x="4" y="2"/>
                    <a:pt x="4" y="2"/>
                  </a:cubicBezTo>
                  <a:cubicBezTo>
                    <a:pt x="4" y="2"/>
                    <a:pt x="4" y="2"/>
                    <a:pt x="4" y="2"/>
                  </a:cubicBezTo>
                  <a:cubicBezTo>
                    <a:pt x="4" y="2"/>
                    <a:pt x="4" y="2"/>
                    <a:pt x="4" y="2"/>
                  </a:cubicBezTo>
                  <a:cubicBezTo>
                    <a:pt x="3" y="1"/>
                    <a:pt x="3" y="1"/>
                    <a:pt x="3" y="1"/>
                  </a:cubicBezTo>
                  <a:cubicBezTo>
                    <a:pt x="3" y="1"/>
                    <a:pt x="3" y="1"/>
                    <a:pt x="3" y="1"/>
                  </a:cubicBezTo>
                  <a:cubicBezTo>
                    <a:pt x="3" y="1"/>
                    <a:pt x="3" y="0"/>
                    <a:pt x="2" y="0"/>
                  </a:cubicBezTo>
                  <a:cubicBezTo>
                    <a:pt x="2" y="0"/>
                    <a:pt x="2"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81" name="Freeform 3266">
              <a:extLst>
                <a:ext uri="{FF2B5EF4-FFF2-40B4-BE49-F238E27FC236}">
                  <a16:creationId xmlns:a16="http://schemas.microsoft.com/office/drawing/2014/main" id="{DF244118-4B8A-929A-B30E-563138BBBE8C}"/>
                </a:ext>
              </a:extLst>
            </p:cNvPr>
            <p:cNvSpPr>
              <a:spLocks/>
            </p:cNvSpPr>
            <p:nvPr/>
          </p:nvSpPr>
          <p:spPr bwMode="auto">
            <a:xfrm>
              <a:off x="12572660" y="3611113"/>
              <a:ext cx="24829" cy="24829"/>
            </a:xfrm>
            <a:custGeom>
              <a:avLst/>
              <a:gdLst>
                <a:gd name="T0" fmla="*/ 2 w 4"/>
                <a:gd name="T1" fmla="*/ 0 h 4"/>
                <a:gd name="T2" fmla="*/ 0 w 4"/>
                <a:gd name="T3" fmla="*/ 1 h 4"/>
                <a:gd name="T4" fmla="*/ 0 w 4"/>
                <a:gd name="T5" fmla="*/ 2 h 4"/>
                <a:gd name="T6" fmla="*/ 0 w 4"/>
                <a:gd name="T7" fmla="*/ 3 h 4"/>
                <a:gd name="T8" fmla="*/ 0 w 4"/>
                <a:gd name="T9" fmla="*/ 3 h 4"/>
                <a:gd name="T10" fmla="*/ 1 w 4"/>
                <a:gd name="T11" fmla="*/ 3 h 4"/>
                <a:gd name="T12" fmla="*/ 1 w 4"/>
                <a:gd name="T13" fmla="*/ 3 h 4"/>
                <a:gd name="T14" fmla="*/ 1 w 4"/>
                <a:gd name="T15" fmla="*/ 3 h 4"/>
                <a:gd name="T16" fmla="*/ 2 w 4"/>
                <a:gd name="T17" fmla="*/ 4 h 4"/>
                <a:gd name="T18" fmla="*/ 2 w 4"/>
                <a:gd name="T19" fmla="*/ 4 h 4"/>
                <a:gd name="T20" fmla="*/ 3 w 4"/>
                <a:gd name="T21" fmla="*/ 4 h 4"/>
                <a:gd name="T22" fmla="*/ 3 w 4"/>
                <a:gd name="T23" fmla="*/ 3 h 4"/>
                <a:gd name="T24" fmla="*/ 4 w 4"/>
                <a:gd name="T25" fmla="*/ 2 h 4"/>
                <a:gd name="T26" fmla="*/ 4 w 4"/>
                <a:gd name="T27" fmla="*/ 2 h 4"/>
                <a:gd name="T28" fmla="*/ 4 w 4"/>
                <a:gd name="T29" fmla="*/ 2 h 4"/>
                <a:gd name="T30" fmla="*/ 2 w 4"/>
                <a:gd name="T31" fmla="*/ 0 h 4"/>
                <a:gd name="T32" fmla="*/ 2 w 4"/>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4">
                  <a:moveTo>
                    <a:pt x="2" y="0"/>
                  </a:moveTo>
                  <a:cubicBezTo>
                    <a:pt x="1" y="0"/>
                    <a:pt x="0" y="0"/>
                    <a:pt x="0" y="1"/>
                  </a:cubicBezTo>
                  <a:cubicBezTo>
                    <a:pt x="0" y="2"/>
                    <a:pt x="0" y="2"/>
                    <a:pt x="0" y="2"/>
                  </a:cubicBezTo>
                  <a:cubicBezTo>
                    <a:pt x="0" y="2"/>
                    <a:pt x="0" y="2"/>
                    <a:pt x="0" y="3"/>
                  </a:cubicBezTo>
                  <a:cubicBezTo>
                    <a:pt x="0" y="3"/>
                    <a:pt x="0" y="3"/>
                    <a:pt x="0" y="3"/>
                  </a:cubicBezTo>
                  <a:cubicBezTo>
                    <a:pt x="0" y="3"/>
                    <a:pt x="0" y="3"/>
                    <a:pt x="1" y="3"/>
                  </a:cubicBezTo>
                  <a:cubicBezTo>
                    <a:pt x="1" y="3"/>
                    <a:pt x="1" y="3"/>
                    <a:pt x="1" y="3"/>
                  </a:cubicBezTo>
                  <a:cubicBezTo>
                    <a:pt x="1" y="3"/>
                    <a:pt x="1" y="3"/>
                    <a:pt x="1" y="3"/>
                  </a:cubicBezTo>
                  <a:cubicBezTo>
                    <a:pt x="1" y="3"/>
                    <a:pt x="1" y="4"/>
                    <a:pt x="2" y="4"/>
                  </a:cubicBezTo>
                  <a:cubicBezTo>
                    <a:pt x="2" y="4"/>
                    <a:pt x="2" y="4"/>
                    <a:pt x="2" y="4"/>
                  </a:cubicBezTo>
                  <a:cubicBezTo>
                    <a:pt x="2" y="4"/>
                    <a:pt x="3" y="4"/>
                    <a:pt x="3" y="4"/>
                  </a:cubicBezTo>
                  <a:cubicBezTo>
                    <a:pt x="3" y="4"/>
                    <a:pt x="3" y="3"/>
                    <a:pt x="3" y="3"/>
                  </a:cubicBezTo>
                  <a:cubicBezTo>
                    <a:pt x="3" y="3"/>
                    <a:pt x="4" y="3"/>
                    <a:pt x="4" y="2"/>
                  </a:cubicBezTo>
                  <a:cubicBezTo>
                    <a:pt x="4" y="2"/>
                    <a:pt x="4" y="2"/>
                    <a:pt x="4" y="2"/>
                  </a:cubicBezTo>
                  <a:cubicBezTo>
                    <a:pt x="4" y="2"/>
                    <a:pt x="4" y="2"/>
                    <a:pt x="4" y="2"/>
                  </a:cubicBezTo>
                  <a:cubicBezTo>
                    <a:pt x="4" y="1"/>
                    <a:pt x="3"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82" name="Freeform 3267">
              <a:extLst>
                <a:ext uri="{FF2B5EF4-FFF2-40B4-BE49-F238E27FC236}">
                  <a16:creationId xmlns:a16="http://schemas.microsoft.com/office/drawing/2014/main" id="{40B3E024-BE28-63D1-2438-1FF9E0BBBAED}"/>
                </a:ext>
              </a:extLst>
            </p:cNvPr>
            <p:cNvSpPr>
              <a:spLocks/>
            </p:cNvSpPr>
            <p:nvPr/>
          </p:nvSpPr>
          <p:spPr bwMode="auto">
            <a:xfrm>
              <a:off x="11496724" y="2882787"/>
              <a:ext cx="52417" cy="52417"/>
            </a:xfrm>
            <a:custGeom>
              <a:avLst/>
              <a:gdLst>
                <a:gd name="T0" fmla="*/ 4 w 8"/>
                <a:gd name="T1" fmla="*/ 0 h 8"/>
                <a:gd name="T2" fmla="*/ 2 w 8"/>
                <a:gd name="T3" fmla="*/ 1 h 8"/>
                <a:gd name="T4" fmla="*/ 1 w 8"/>
                <a:gd name="T5" fmla="*/ 3 h 8"/>
                <a:gd name="T6" fmla="*/ 1 w 8"/>
                <a:gd name="T7" fmla="*/ 3 h 8"/>
                <a:gd name="T8" fmla="*/ 1 w 8"/>
                <a:gd name="T9" fmla="*/ 5 h 8"/>
                <a:gd name="T10" fmla="*/ 1 w 8"/>
                <a:gd name="T11" fmla="*/ 5 h 8"/>
                <a:gd name="T12" fmla="*/ 1 w 8"/>
                <a:gd name="T13" fmla="*/ 6 h 8"/>
                <a:gd name="T14" fmla="*/ 3 w 8"/>
                <a:gd name="T15" fmla="*/ 7 h 8"/>
                <a:gd name="T16" fmla="*/ 3 w 8"/>
                <a:gd name="T17" fmla="*/ 7 h 8"/>
                <a:gd name="T18" fmla="*/ 4 w 8"/>
                <a:gd name="T19" fmla="*/ 8 h 8"/>
                <a:gd name="T20" fmla="*/ 6 w 8"/>
                <a:gd name="T21" fmla="*/ 7 h 8"/>
                <a:gd name="T22" fmla="*/ 7 w 8"/>
                <a:gd name="T23" fmla="*/ 6 h 8"/>
                <a:gd name="T24" fmla="*/ 7 w 8"/>
                <a:gd name="T25" fmla="*/ 5 h 8"/>
                <a:gd name="T26" fmla="*/ 7 w 8"/>
                <a:gd name="T27" fmla="*/ 3 h 8"/>
                <a:gd name="T28" fmla="*/ 7 w 8"/>
                <a:gd name="T29" fmla="*/ 3 h 8"/>
                <a:gd name="T30" fmla="*/ 7 w 8"/>
                <a:gd name="T31" fmla="*/ 2 h 8"/>
                <a:gd name="T32" fmla="*/ 4 w 8"/>
                <a:gd name="T33"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 h="8">
                  <a:moveTo>
                    <a:pt x="4" y="0"/>
                  </a:moveTo>
                  <a:cubicBezTo>
                    <a:pt x="3" y="0"/>
                    <a:pt x="3" y="1"/>
                    <a:pt x="2" y="1"/>
                  </a:cubicBezTo>
                  <a:cubicBezTo>
                    <a:pt x="1" y="2"/>
                    <a:pt x="1" y="2"/>
                    <a:pt x="1" y="3"/>
                  </a:cubicBezTo>
                  <a:cubicBezTo>
                    <a:pt x="1" y="3"/>
                    <a:pt x="1" y="3"/>
                    <a:pt x="1" y="3"/>
                  </a:cubicBezTo>
                  <a:cubicBezTo>
                    <a:pt x="1" y="4"/>
                    <a:pt x="0" y="4"/>
                    <a:pt x="1" y="5"/>
                  </a:cubicBezTo>
                  <a:cubicBezTo>
                    <a:pt x="1" y="5"/>
                    <a:pt x="1" y="5"/>
                    <a:pt x="1" y="5"/>
                  </a:cubicBezTo>
                  <a:cubicBezTo>
                    <a:pt x="1" y="5"/>
                    <a:pt x="1" y="6"/>
                    <a:pt x="1" y="6"/>
                  </a:cubicBezTo>
                  <a:cubicBezTo>
                    <a:pt x="2" y="7"/>
                    <a:pt x="2" y="7"/>
                    <a:pt x="3" y="7"/>
                  </a:cubicBezTo>
                  <a:cubicBezTo>
                    <a:pt x="3" y="7"/>
                    <a:pt x="3" y="7"/>
                    <a:pt x="3" y="7"/>
                  </a:cubicBezTo>
                  <a:cubicBezTo>
                    <a:pt x="3" y="7"/>
                    <a:pt x="4" y="8"/>
                    <a:pt x="4" y="8"/>
                  </a:cubicBezTo>
                  <a:cubicBezTo>
                    <a:pt x="5" y="8"/>
                    <a:pt x="5" y="7"/>
                    <a:pt x="6" y="7"/>
                  </a:cubicBezTo>
                  <a:cubicBezTo>
                    <a:pt x="6" y="7"/>
                    <a:pt x="7" y="6"/>
                    <a:pt x="7" y="6"/>
                  </a:cubicBezTo>
                  <a:cubicBezTo>
                    <a:pt x="7" y="6"/>
                    <a:pt x="7" y="6"/>
                    <a:pt x="7" y="5"/>
                  </a:cubicBezTo>
                  <a:cubicBezTo>
                    <a:pt x="8" y="5"/>
                    <a:pt x="8" y="4"/>
                    <a:pt x="7" y="3"/>
                  </a:cubicBezTo>
                  <a:cubicBezTo>
                    <a:pt x="7" y="3"/>
                    <a:pt x="7" y="3"/>
                    <a:pt x="7" y="3"/>
                  </a:cubicBezTo>
                  <a:cubicBezTo>
                    <a:pt x="7" y="3"/>
                    <a:pt x="7" y="2"/>
                    <a:pt x="7" y="2"/>
                  </a:cubicBezTo>
                  <a:cubicBezTo>
                    <a:pt x="6" y="1"/>
                    <a:pt x="5"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83" name="Freeform 3268">
              <a:extLst>
                <a:ext uri="{FF2B5EF4-FFF2-40B4-BE49-F238E27FC236}">
                  <a16:creationId xmlns:a16="http://schemas.microsoft.com/office/drawing/2014/main" id="{FEBD189C-874F-4FA1-6F98-48795552F1C4}"/>
                </a:ext>
              </a:extLst>
            </p:cNvPr>
            <p:cNvSpPr>
              <a:spLocks/>
            </p:cNvSpPr>
            <p:nvPr/>
          </p:nvSpPr>
          <p:spPr bwMode="auto">
            <a:xfrm>
              <a:off x="10823575" y="2645529"/>
              <a:ext cx="52417" cy="46900"/>
            </a:xfrm>
            <a:custGeom>
              <a:avLst/>
              <a:gdLst>
                <a:gd name="T0" fmla="*/ 4 w 8"/>
                <a:gd name="T1" fmla="*/ 0 h 7"/>
                <a:gd name="T2" fmla="*/ 2 w 8"/>
                <a:gd name="T3" fmla="*/ 1 h 7"/>
                <a:gd name="T4" fmla="*/ 2 w 8"/>
                <a:gd name="T5" fmla="*/ 1 h 7"/>
                <a:gd name="T6" fmla="*/ 2 w 8"/>
                <a:gd name="T7" fmla="*/ 1 h 7"/>
                <a:gd name="T8" fmla="*/ 1 w 8"/>
                <a:gd name="T9" fmla="*/ 5 h 7"/>
                <a:gd name="T10" fmla="*/ 4 w 8"/>
                <a:gd name="T11" fmla="*/ 7 h 7"/>
                <a:gd name="T12" fmla="*/ 4 w 8"/>
                <a:gd name="T13" fmla="*/ 7 h 7"/>
                <a:gd name="T14" fmla="*/ 4 w 8"/>
                <a:gd name="T15" fmla="*/ 7 h 7"/>
                <a:gd name="T16" fmla="*/ 6 w 8"/>
                <a:gd name="T17" fmla="*/ 6 h 7"/>
                <a:gd name="T18" fmla="*/ 7 w 8"/>
                <a:gd name="T19" fmla="*/ 6 h 7"/>
                <a:gd name="T20" fmla="*/ 7 w 8"/>
                <a:gd name="T21" fmla="*/ 5 h 7"/>
                <a:gd name="T22" fmla="*/ 7 w 8"/>
                <a:gd name="T23" fmla="*/ 5 h 7"/>
                <a:gd name="T24" fmla="*/ 8 w 8"/>
                <a:gd name="T25" fmla="*/ 4 h 7"/>
                <a:gd name="T26" fmla="*/ 7 w 8"/>
                <a:gd name="T27" fmla="*/ 1 h 7"/>
                <a:gd name="T28" fmla="*/ 6 w 8"/>
                <a:gd name="T29" fmla="*/ 0 h 7"/>
                <a:gd name="T30" fmla="*/ 5 w 8"/>
                <a:gd name="T31" fmla="*/ 0 h 7"/>
                <a:gd name="T32" fmla="*/ 4 w 8"/>
                <a:gd name="T33"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 h="7">
                  <a:moveTo>
                    <a:pt x="4" y="0"/>
                  </a:moveTo>
                  <a:cubicBezTo>
                    <a:pt x="3" y="0"/>
                    <a:pt x="3" y="0"/>
                    <a:pt x="2" y="1"/>
                  </a:cubicBezTo>
                  <a:cubicBezTo>
                    <a:pt x="2" y="1"/>
                    <a:pt x="2" y="1"/>
                    <a:pt x="2" y="1"/>
                  </a:cubicBezTo>
                  <a:cubicBezTo>
                    <a:pt x="2" y="1"/>
                    <a:pt x="2" y="1"/>
                    <a:pt x="2" y="1"/>
                  </a:cubicBezTo>
                  <a:cubicBezTo>
                    <a:pt x="0" y="2"/>
                    <a:pt x="0" y="4"/>
                    <a:pt x="1" y="5"/>
                  </a:cubicBezTo>
                  <a:cubicBezTo>
                    <a:pt x="2" y="6"/>
                    <a:pt x="3" y="7"/>
                    <a:pt x="4" y="7"/>
                  </a:cubicBezTo>
                  <a:cubicBezTo>
                    <a:pt x="4" y="7"/>
                    <a:pt x="4" y="7"/>
                    <a:pt x="4" y="7"/>
                  </a:cubicBezTo>
                  <a:cubicBezTo>
                    <a:pt x="4" y="7"/>
                    <a:pt x="4" y="7"/>
                    <a:pt x="4" y="7"/>
                  </a:cubicBezTo>
                  <a:cubicBezTo>
                    <a:pt x="5" y="7"/>
                    <a:pt x="6" y="7"/>
                    <a:pt x="6" y="6"/>
                  </a:cubicBezTo>
                  <a:cubicBezTo>
                    <a:pt x="6" y="6"/>
                    <a:pt x="7" y="6"/>
                    <a:pt x="7" y="6"/>
                  </a:cubicBezTo>
                  <a:cubicBezTo>
                    <a:pt x="7" y="5"/>
                    <a:pt x="7" y="5"/>
                    <a:pt x="7" y="5"/>
                  </a:cubicBezTo>
                  <a:cubicBezTo>
                    <a:pt x="7" y="5"/>
                    <a:pt x="7" y="5"/>
                    <a:pt x="7" y="5"/>
                  </a:cubicBezTo>
                  <a:cubicBezTo>
                    <a:pt x="7" y="5"/>
                    <a:pt x="7" y="5"/>
                    <a:pt x="8" y="4"/>
                  </a:cubicBezTo>
                  <a:cubicBezTo>
                    <a:pt x="8" y="3"/>
                    <a:pt x="8" y="2"/>
                    <a:pt x="7" y="1"/>
                  </a:cubicBezTo>
                  <a:cubicBezTo>
                    <a:pt x="7" y="1"/>
                    <a:pt x="6" y="0"/>
                    <a:pt x="6" y="0"/>
                  </a:cubicBezTo>
                  <a:cubicBezTo>
                    <a:pt x="5" y="0"/>
                    <a:pt x="5" y="0"/>
                    <a:pt x="5" y="0"/>
                  </a:cubicBezTo>
                  <a:cubicBezTo>
                    <a:pt x="5" y="0"/>
                    <a:pt x="4"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84" name="Freeform 3269">
              <a:extLst>
                <a:ext uri="{FF2B5EF4-FFF2-40B4-BE49-F238E27FC236}">
                  <a16:creationId xmlns:a16="http://schemas.microsoft.com/office/drawing/2014/main" id="{5115C229-241B-3EFE-1280-2D9EEE59D80F}"/>
                </a:ext>
              </a:extLst>
            </p:cNvPr>
            <p:cNvSpPr>
              <a:spLocks/>
            </p:cNvSpPr>
            <p:nvPr/>
          </p:nvSpPr>
          <p:spPr bwMode="auto">
            <a:xfrm>
              <a:off x="11400166" y="3191774"/>
              <a:ext cx="38623" cy="38623"/>
            </a:xfrm>
            <a:custGeom>
              <a:avLst/>
              <a:gdLst>
                <a:gd name="T0" fmla="*/ 3 w 6"/>
                <a:gd name="T1" fmla="*/ 0 h 6"/>
                <a:gd name="T2" fmla="*/ 2 w 6"/>
                <a:gd name="T3" fmla="*/ 1 h 6"/>
                <a:gd name="T4" fmla="*/ 1 w 6"/>
                <a:gd name="T5" fmla="*/ 5 h 6"/>
                <a:gd name="T6" fmla="*/ 3 w 6"/>
                <a:gd name="T7" fmla="*/ 6 h 6"/>
                <a:gd name="T8" fmla="*/ 5 w 6"/>
                <a:gd name="T9" fmla="*/ 5 h 6"/>
                <a:gd name="T10" fmla="*/ 6 w 6"/>
                <a:gd name="T11" fmla="*/ 4 h 6"/>
                <a:gd name="T12" fmla="*/ 6 w 6"/>
                <a:gd name="T13" fmla="*/ 4 h 6"/>
                <a:gd name="T14" fmla="*/ 6 w 6"/>
                <a:gd name="T15" fmla="*/ 1 h 6"/>
                <a:gd name="T16" fmla="*/ 6 w 6"/>
                <a:gd name="T17" fmla="*/ 1 h 6"/>
                <a:gd name="T18" fmla="*/ 5 w 6"/>
                <a:gd name="T19" fmla="*/ 1 h 6"/>
                <a:gd name="T20" fmla="*/ 5 w 6"/>
                <a:gd name="T21" fmla="*/ 0 h 6"/>
                <a:gd name="T22" fmla="*/ 4 w 6"/>
                <a:gd name="T23" fmla="*/ 0 h 6"/>
                <a:gd name="T24" fmla="*/ 3 w 6"/>
                <a:gd name="T2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6">
                  <a:moveTo>
                    <a:pt x="3" y="0"/>
                  </a:moveTo>
                  <a:cubicBezTo>
                    <a:pt x="3" y="0"/>
                    <a:pt x="2" y="0"/>
                    <a:pt x="2" y="1"/>
                  </a:cubicBezTo>
                  <a:cubicBezTo>
                    <a:pt x="1" y="2"/>
                    <a:pt x="0" y="3"/>
                    <a:pt x="1" y="5"/>
                  </a:cubicBezTo>
                  <a:cubicBezTo>
                    <a:pt x="2" y="5"/>
                    <a:pt x="3" y="6"/>
                    <a:pt x="3" y="6"/>
                  </a:cubicBezTo>
                  <a:cubicBezTo>
                    <a:pt x="4" y="6"/>
                    <a:pt x="5" y="6"/>
                    <a:pt x="5" y="5"/>
                  </a:cubicBezTo>
                  <a:cubicBezTo>
                    <a:pt x="5" y="5"/>
                    <a:pt x="6" y="5"/>
                    <a:pt x="6" y="4"/>
                  </a:cubicBezTo>
                  <a:cubicBezTo>
                    <a:pt x="6" y="4"/>
                    <a:pt x="6" y="4"/>
                    <a:pt x="6" y="4"/>
                  </a:cubicBezTo>
                  <a:cubicBezTo>
                    <a:pt x="6" y="3"/>
                    <a:pt x="6" y="2"/>
                    <a:pt x="6" y="1"/>
                  </a:cubicBezTo>
                  <a:cubicBezTo>
                    <a:pt x="6" y="1"/>
                    <a:pt x="6" y="1"/>
                    <a:pt x="6" y="1"/>
                  </a:cubicBezTo>
                  <a:cubicBezTo>
                    <a:pt x="6" y="1"/>
                    <a:pt x="5" y="1"/>
                    <a:pt x="5" y="1"/>
                  </a:cubicBezTo>
                  <a:cubicBezTo>
                    <a:pt x="5" y="1"/>
                    <a:pt x="5" y="1"/>
                    <a:pt x="5" y="0"/>
                  </a:cubicBezTo>
                  <a:cubicBezTo>
                    <a:pt x="4" y="0"/>
                    <a:pt x="4" y="0"/>
                    <a:pt x="4" y="0"/>
                  </a:cubicBezTo>
                  <a:cubicBezTo>
                    <a:pt x="4" y="0"/>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85" name="Freeform 3270">
              <a:extLst>
                <a:ext uri="{FF2B5EF4-FFF2-40B4-BE49-F238E27FC236}">
                  <a16:creationId xmlns:a16="http://schemas.microsoft.com/office/drawing/2014/main" id="{AABAF644-7DA1-35B1-7765-44418811EAF0}"/>
                </a:ext>
              </a:extLst>
            </p:cNvPr>
            <p:cNvSpPr>
              <a:spLocks/>
            </p:cNvSpPr>
            <p:nvPr/>
          </p:nvSpPr>
          <p:spPr bwMode="auto">
            <a:xfrm>
              <a:off x="10834610" y="3131080"/>
              <a:ext cx="41382" cy="38623"/>
            </a:xfrm>
            <a:custGeom>
              <a:avLst/>
              <a:gdLst>
                <a:gd name="T0" fmla="*/ 3 w 6"/>
                <a:gd name="T1" fmla="*/ 0 h 6"/>
                <a:gd name="T2" fmla="*/ 2 w 6"/>
                <a:gd name="T3" fmla="*/ 0 h 6"/>
                <a:gd name="T4" fmla="*/ 1 w 6"/>
                <a:gd name="T5" fmla="*/ 1 h 6"/>
                <a:gd name="T6" fmla="*/ 0 w 6"/>
                <a:gd name="T7" fmla="*/ 5 h 6"/>
                <a:gd name="T8" fmla="*/ 3 w 6"/>
                <a:gd name="T9" fmla="*/ 6 h 6"/>
                <a:gd name="T10" fmla="*/ 4 w 6"/>
                <a:gd name="T11" fmla="*/ 5 h 6"/>
                <a:gd name="T12" fmla="*/ 5 w 6"/>
                <a:gd name="T13" fmla="*/ 2 h 6"/>
                <a:gd name="T14" fmla="*/ 5 w 6"/>
                <a:gd name="T15" fmla="*/ 2 h 6"/>
                <a:gd name="T16" fmla="*/ 5 w 6"/>
                <a:gd name="T17" fmla="*/ 2 h 6"/>
                <a:gd name="T18" fmla="*/ 3 w 6"/>
                <a:gd name="T19" fmla="*/ 0 h 6"/>
                <a:gd name="T20" fmla="*/ 3 w 6"/>
                <a:gd name="T2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6">
                  <a:moveTo>
                    <a:pt x="3" y="0"/>
                  </a:moveTo>
                  <a:cubicBezTo>
                    <a:pt x="3" y="0"/>
                    <a:pt x="2" y="0"/>
                    <a:pt x="2" y="0"/>
                  </a:cubicBezTo>
                  <a:cubicBezTo>
                    <a:pt x="2" y="0"/>
                    <a:pt x="1" y="1"/>
                    <a:pt x="1" y="1"/>
                  </a:cubicBezTo>
                  <a:cubicBezTo>
                    <a:pt x="0" y="2"/>
                    <a:pt x="0" y="3"/>
                    <a:pt x="0" y="5"/>
                  </a:cubicBezTo>
                  <a:cubicBezTo>
                    <a:pt x="1" y="5"/>
                    <a:pt x="2" y="6"/>
                    <a:pt x="3" y="6"/>
                  </a:cubicBezTo>
                  <a:cubicBezTo>
                    <a:pt x="3" y="6"/>
                    <a:pt x="4" y="6"/>
                    <a:pt x="4" y="5"/>
                  </a:cubicBezTo>
                  <a:cubicBezTo>
                    <a:pt x="5" y="5"/>
                    <a:pt x="6" y="3"/>
                    <a:pt x="5" y="2"/>
                  </a:cubicBezTo>
                  <a:cubicBezTo>
                    <a:pt x="5" y="2"/>
                    <a:pt x="5" y="2"/>
                    <a:pt x="5" y="2"/>
                  </a:cubicBezTo>
                  <a:cubicBezTo>
                    <a:pt x="5" y="2"/>
                    <a:pt x="5" y="2"/>
                    <a:pt x="5" y="2"/>
                  </a:cubicBezTo>
                  <a:cubicBezTo>
                    <a:pt x="4" y="1"/>
                    <a:pt x="4" y="0"/>
                    <a:pt x="3" y="0"/>
                  </a:cubicBezTo>
                  <a:cubicBezTo>
                    <a:pt x="3"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86" name="Freeform 3271">
              <a:extLst>
                <a:ext uri="{FF2B5EF4-FFF2-40B4-BE49-F238E27FC236}">
                  <a16:creationId xmlns:a16="http://schemas.microsoft.com/office/drawing/2014/main" id="{FA2F5441-697E-FFCE-881F-AF133A7166A2}"/>
                </a:ext>
              </a:extLst>
            </p:cNvPr>
            <p:cNvSpPr>
              <a:spLocks/>
            </p:cNvSpPr>
            <p:nvPr/>
          </p:nvSpPr>
          <p:spPr bwMode="auto">
            <a:xfrm>
              <a:off x="12048486" y="3249709"/>
              <a:ext cx="38623" cy="38623"/>
            </a:xfrm>
            <a:custGeom>
              <a:avLst/>
              <a:gdLst>
                <a:gd name="T0" fmla="*/ 3 w 6"/>
                <a:gd name="T1" fmla="*/ 0 h 6"/>
                <a:gd name="T2" fmla="*/ 2 w 6"/>
                <a:gd name="T3" fmla="*/ 1 h 6"/>
                <a:gd name="T4" fmla="*/ 1 w 6"/>
                <a:gd name="T5" fmla="*/ 2 h 6"/>
                <a:gd name="T6" fmla="*/ 1 w 6"/>
                <a:gd name="T7" fmla="*/ 2 h 6"/>
                <a:gd name="T8" fmla="*/ 0 w 6"/>
                <a:gd name="T9" fmla="*/ 3 h 6"/>
                <a:gd name="T10" fmla="*/ 1 w 6"/>
                <a:gd name="T11" fmla="*/ 4 h 6"/>
                <a:gd name="T12" fmla="*/ 1 w 6"/>
                <a:gd name="T13" fmla="*/ 4 h 6"/>
                <a:gd name="T14" fmla="*/ 1 w 6"/>
                <a:gd name="T15" fmla="*/ 5 h 6"/>
                <a:gd name="T16" fmla="*/ 1 w 6"/>
                <a:gd name="T17" fmla="*/ 5 h 6"/>
                <a:gd name="T18" fmla="*/ 2 w 6"/>
                <a:gd name="T19" fmla="*/ 6 h 6"/>
                <a:gd name="T20" fmla="*/ 3 w 6"/>
                <a:gd name="T21" fmla="*/ 6 h 6"/>
                <a:gd name="T22" fmla="*/ 3 w 6"/>
                <a:gd name="T23" fmla="*/ 6 h 6"/>
                <a:gd name="T24" fmla="*/ 5 w 6"/>
                <a:gd name="T25" fmla="*/ 5 h 6"/>
                <a:gd name="T26" fmla="*/ 5 w 6"/>
                <a:gd name="T27" fmla="*/ 1 h 6"/>
                <a:gd name="T28" fmla="*/ 3 w 6"/>
                <a:gd name="T2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6">
                  <a:moveTo>
                    <a:pt x="3" y="0"/>
                  </a:moveTo>
                  <a:cubicBezTo>
                    <a:pt x="3" y="0"/>
                    <a:pt x="2" y="0"/>
                    <a:pt x="2" y="1"/>
                  </a:cubicBezTo>
                  <a:cubicBezTo>
                    <a:pt x="1" y="1"/>
                    <a:pt x="1" y="1"/>
                    <a:pt x="1" y="2"/>
                  </a:cubicBezTo>
                  <a:cubicBezTo>
                    <a:pt x="1" y="2"/>
                    <a:pt x="1" y="2"/>
                    <a:pt x="1" y="2"/>
                  </a:cubicBezTo>
                  <a:cubicBezTo>
                    <a:pt x="0" y="3"/>
                    <a:pt x="0" y="3"/>
                    <a:pt x="0" y="3"/>
                  </a:cubicBezTo>
                  <a:cubicBezTo>
                    <a:pt x="0" y="4"/>
                    <a:pt x="1" y="4"/>
                    <a:pt x="1" y="4"/>
                  </a:cubicBezTo>
                  <a:cubicBezTo>
                    <a:pt x="1" y="4"/>
                    <a:pt x="1" y="4"/>
                    <a:pt x="1" y="4"/>
                  </a:cubicBezTo>
                  <a:cubicBezTo>
                    <a:pt x="1" y="4"/>
                    <a:pt x="1" y="4"/>
                    <a:pt x="1" y="5"/>
                  </a:cubicBezTo>
                  <a:cubicBezTo>
                    <a:pt x="1" y="5"/>
                    <a:pt x="1" y="5"/>
                    <a:pt x="1" y="5"/>
                  </a:cubicBezTo>
                  <a:cubicBezTo>
                    <a:pt x="1" y="5"/>
                    <a:pt x="2" y="5"/>
                    <a:pt x="2" y="6"/>
                  </a:cubicBezTo>
                  <a:cubicBezTo>
                    <a:pt x="2" y="6"/>
                    <a:pt x="3" y="6"/>
                    <a:pt x="3" y="6"/>
                  </a:cubicBezTo>
                  <a:cubicBezTo>
                    <a:pt x="3" y="6"/>
                    <a:pt x="3" y="6"/>
                    <a:pt x="3" y="6"/>
                  </a:cubicBezTo>
                  <a:cubicBezTo>
                    <a:pt x="4" y="6"/>
                    <a:pt x="4" y="6"/>
                    <a:pt x="5" y="5"/>
                  </a:cubicBezTo>
                  <a:cubicBezTo>
                    <a:pt x="6" y="4"/>
                    <a:pt x="6" y="3"/>
                    <a:pt x="5" y="1"/>
                  </a:cubicBezTo>
                  <a:cubicBezTo>
                    <a:pt x="5" y="1"/>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87" name="Freeform 3272">
              <a:extLst>
                <a:ext uri="{FF2B5EF4-FFF2-40B4-BE49-F238E27FC236}">
                  <a16:creationId xmlns:a16="http://schemas.microsoft.com/office/drawing/2014/main" id="{A235A1A1-3A11-1ECB-E2D9-AB25A766DDE8}"/>
                </a:ext>
              </a:extLst>
            </p:cNvPr>
            <p:cNvSpPr>
              <a:spLocks/>
            </p:cNvSpPr>
            <p:nvPr/>
          </p:nvSpPr>
          <p:spPr bwMode="auto">
            <a:xfrm>
              <a:off x="11819505" y="3059351"/>
              <a:ext cx="38623" cy="33106"/>
            </a:xfrm>
            <a:custGeom>
              <a:avLst/>
              <a:gdLst>
                <a:gd name="T0" fmla="*/ 3 w 6"/>
                <a:gd name="T1" fmla="*/ 0 h 5"/>
                <a:gd name="T2" fmla="*/ 2 w 6"/>
                <a:gd name="T3" fmla="*/ 0 h 5"/>
                <a:gd name="T4" fmla="*/ 1 w 6"/>
                <a:gd name="T5" fmla="*/ 1 h 5"/>
                <a:gd name="T6" fmla="*/ 1 w 6"/>
                <a:gd name="T7" fmla="*/ 1 h 5"/>
                <a:gd name="T8" fmla="*/ 1 w 6"/>
                <a:gd name="T9" fmla="*/ 4 h 5"/>
                <a:gd name="T10" fmla="*/ 3 w 6"/>
                <a:gd name="T11" fmla="*/ 5 h 5"/>
                <a:gd name="T12" fmla="*/ 3 w 6"/>
                <a:gd name="T13" fmla="*/ 5 h 5"/>
                <a:gd name="T14" fmla="*/ 4 w 6"/>
                <a:gd name="T15" fmla="*/ 5 h 5"/>
                <a:gd name="T16" fmla="*/ 5 w 6"/>
                <a:gd name="T17" fmla="*/ 5 h 5"/>
                <a:gd name="T18" fmla="*/ 5 w 6"/>
                <a:gd name="T19" fmla="*/ 1 h 5"/>
                <a:gd name="T20" fmla="*/ 4 w 6"/>
                <a:gd name="T21" fmla="*/ 0 h 5"/>
                <a:gd name="T22" fmla="*/ 3 w 6"/>
                <a:gd name="T23" fmla="*/ 0 h 5"/>
                <a:gd name="T24" fmla="*/ 3 w 6"/>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5">
                  <a:moveTo>
                    <a:pt x="3" y="0"/>
                  </a:moveTo>
                  <a:cubicBezTo>
                    <a:pt x="3" y="0"/>
                    <a:pt x="2" y="0"/>
                    <a:pt x="2" y="0"/>
                  </a:cubicBezTo>
                  <a:cubicBezTo>
                    <a:pt x="1" y="0"/>
                    <a:pt x="1" y="0"/>
                    <a:pt x="1" y="1"/>
                  </a:cubicBezTo>
                  <a:cubicBezTo>
                    <a:pt x="1" y="1"/>
                    <a:pt x="1" y="1"/>
                    <a:pt x="1" y="1"/>
                  </a:cubicBezTo>
                  <a:cubicBezTo>
                    <a:pt x="0" y="2"/>
                    <a:pt x="0" y="3"/>
                    <a:pt x="1" y="4"/>
                  </a:cubicBezTo>
                  <a:cubicBezTo>
                    <a:pt x="1" y="5"/>
                    <a:pt x="2" y="5"/>
                    <a:pt x="3" y="5"/>
                  </a:cubicBezTo>
                  <a:cubicBezTo>
                    <a:pt x="3" y="5"/>
                    <a:pt x="3" y="5"/>
                    <a:pt x="3" y="5"/>
                  </a:cubicBezTo>
                  <a:cubicBezTo>
                    <a:pt x="3" y="5"/>
                    <a:pt x="3" y="5"/>
                    <a:pt x="4" y="5"/>
                  </a:cubicBezTo>
                  <a:cubicBezTo>
                    <a:pt x="4" y="5"/>
                    <a:pt x="4" y="5"/>
                    <a:pt x="5" y="5"/>
                  </a:cubicBezTo>
                  <a:cubicBezTo>
                    <a:pt x="6" y="4"/>
                    <a:pt x="6" y="2"/>
                    <a:pt x="5" y="1"/>
                  </a:cubicBezTo>
                  <a:cubicBezTo>
                    <a:pt x="5" y="0"/>
                    <a:pt x="4" y="0"/>
                    <a:pt x="4" y="0"/>
                  </a:cubicBezTo>
                  <a:cubicBezTo>
                    <a:pt x="4" y="0"/>
                    <a:pt x="4" y="0"/>
                    <a:pt x="3" y="0"/>
                  </a:cubicBezTo>
                  <a:cubicBezTo>
                    <a:pt x="3"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88" name="Freeform 3273">
              <a:extLst>
                <a:ext uri="{FF2B5EF4-FFF2-40B4-BE49-F238E27FC236}">
                  <a16:creationId xmlns:a16="http://schemas.microsoft.com/office/drawing/2014/main" id="{43019C36-3526-8788-BE9C-FF8A5FB60E19}"/>
                </a:ext>
              </a:extLst>
            </p:cNvPr>
            <p:cNvSpPr>
              <a:spLocks/>
            </p:cNvSpPr>
            <p:nvPr/>
          </p:nvSpPr>
          <p:spPr bwMode="auto">
            <a:xfrm>
              <a:off x="10487000" y="2248261"/>
              <a:ext cx="41382" cy="30347"/>
            </a:xfrm>
            <a:custGeom>
              <a:avLst/>
              <a:gdLst>
                <a:gd name="T0" fmla="*/ 3 w 6"/>
                <a:gd name="T1" fmla="*/ 0 h 5"/>
                <a:gd name="T2" fmla="*/ 2 w 6"/>
                <a:gd name="T3" fmla="*/ 0 h 5"/>
                <a:gd name="T4" fmla="*/ 1 w 6"/>
                <a:gd name="T5" fmla="*/ 4 h 5"/>
                <a:gd name="T6" fmla="*/ 1 w 6"/>
                <a:gd name="T7" fmla="*/ 4 h 5"/>
                <a:gd name="T8" fmla="*/ 1 w 6"/>
                <a:gd name="T9" fmla="*/ 4 h 5"/>
                <a:gd name="T10" fmla="*/ 2 w 6"/>
                <a:gd name="T11" fmla="*/ 5 h 5"/>
                <a:gd name="T12" fmla="*/ 2 w 6"/>
                <a:gd name="T13" fmla="*/ 5 h 5"/>
                <a:gd name="T14" fmla="*/ 3 w 6"/>
                <a:gd name="T15" fmla="*/ 5 h 5"/>
                <a:gd name="T16" fmla="*/ 5 w 6"/>
                <a:gd name="T17" fmla="*/ 5 h 5"/>
                <a:gd name="T18" fmla="*/ 5 w 6"/>
                <a:gd name="T19" fmla="*/ 5 h 5"/>
                <a:gd name="T20" fmla="*/ 5 w 6"/>
                <a:gd name="T21" fmla="*/ 5 h 5"/>
                <a:gd name="T22" fmla="*/ 6 w 6"/>
                <a:gd name="T23" fmla="*/ 4 h 5"/>
                <a:gd name="T24" fmla="*/ 6 w 6"/>
                <a:gd name="T25" fmla="*/ 3 h 5"/>
                <a:gd name="T26" fmla="*/ 5 w 6"/>
                <a:gd name="T27" fmla="*/ 1 h 5"/>
                <a:gd name="T28" fmla="*/ 3 w 6"/>
                <a:gd name="T2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5">
                  <a:moveTo>
                    <a:pt x="3" y="0"/>
                  </a:moveTo>
                  <a:cubicBezTo>
                    <a:pt x="3" y="0"/>
                    <a:pt x="2" y="0"/>
                    <a:pt x="2" y="0"/>
                  </a:cubicBezTo>
                  <a:cubicBezTo>
                    <a:pt x="0" y="1"/>
                    <a:pt x="0" y="3"/>
                    <a:pt x="1" y="4"/>
                  </a:cubicBezTo>
                  <a:cubicBezTo>
                    <a:pt x="1" y="4"/>
                    <a:pt x="1" y="4"/>
                    <a:pt x="1" y="4"/>
                  </a:cubicBezTo>
                  <a:cubicBezTo>
                    <a:pt x="1" y="4"/>
                    <a:pt x="1" y="4"/>
                    <a:pt x="1" y="4"/>
                  </a:cubicBezTo>
                  <a:cubicBezTo>
                    <a:pt x="1" y="5"/>
                    <a:pt x="1" y="5"/>
                    <a:pt x="2" y="5"/>
                  </a:cubicBezTo>
                  <a:cubicBezTo>
                    <a:pt x="2" y="5"/>
                    <a:pt x="2" y="5"/>
                    <a:pt x="2" y="5"/>
                  </a:cubicBezTo>
                  <a:cubicBezTo>
                    <a:pt x="2" y="5"/>
                    <a:pt x="3" y="5"/>
                    <a:pt x="3" y="5"/>
                  </a:cubicBezTo>
                  <a:cubicBezTo>
                    <a:pt x="4" y="5"/>
                    <a:pt x="4" y="5"/>
                    <a:pt x="5" y="5"/>
                  </a:cubicBezTo>
                  <a:cubicBezTo>
                    <a:pt x="5" y="5"/>
                    <a:pt x="5" y="5"/>
                    <a:pt x="5" y="5"/>
                  </a:cubicBezTo>
                  <a:cubicBezTo>
                    <a:pt x="5" y="5"/>
                    <a:pt x="5" y="5"/>
                    <a:pt x="5" y="5"/>
                  </a:cubicBezTo>
                  <a:cubicBezTo>
                    <a:pt x="5" y="4"/>
                    <a:pt x="6" y="4"/>
                    <a:pt x="6" y="4"/>
                  </a:cubicBezTo>
                  <a:cubicBezTo>
                    <a:pt x="6" y="4"/>
                    <a:pt x="6" y="3"/>
                    <a:pt x="6" y="3"/>
                  </a:cubicBezTo>
                  <a:cubicBezTo>
                    <a:pt x="6" y="3"/>
                    <a:pt x="6" y="2"/>
                    <a:pt x="5" y="1"/>
                  </a:cubicBezTo>
                  <a:cubicBezTo>
                    <a:pt x="5" y="0"/>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89" name="Freeform 3274">
              <a:extLst>
                <a:ext uri="{FF2B5EF4-FFF2-40B4-BE49-F238E27FC236}">
                  <a16:creationId xmlns:a16="http://schemas.microsoft.com/office/drawing/2014/main" id="{63410AE0-0E8D-C554-8F87-4FE97D7722A9}"/>
                </a:ext>
              </a:extLst>
            </p:cNvPr>
            <p:cNvSpPr>
              <a:spLocks/>
            </p:cNvSpPr>
            <p:nvPr/>
          </p:nvSpPr>
          <p:spPr bwMode="auto">
            <a:xfrm>
              <a:off x="10067661" y="2444136"/>
              <a:ext cx="41382" cy="33106"/>
            </a:xfrm>
            <a:custGeom>
              <a:avLst/>
              <a:gdLst>
                <a:gd name="T0" fmla="*/ 3 w 6"/>
                <a:gd name="T1" fmla="*/ 0 h 5"/>
                <a:gd name="T2" fmla="*/ 1 w 6"/>
                <a:gd name="T3" fmla="*/ 0 h 5"/>
                <a:gd name="T4" fmla="*/ 0 w 6"/>
                <a:gd name="T5" fmla="*/ 3 h 5"/>
                <a:gd name="T6" fmla="*/ 0 w 6"/>
                <a:gd name="T7" fmla="*/ 3 h 5"/>
                <a:gd name="T8" fmla="*/ 1 w 6"/>
                <a:gd name="T9" fmla="*/ 4 h 5"/>
                <a:gd name="T10" fmla="*/ 1 w 6"/>
                <a:gd name="T11" fmla="*/ 4 h 5"/>
                <a:gd name="T12" fmla="*/ 1 w 6"/>
                <a:gd name="T13" fmla="*/ 5 h 5"/>
                <a:gd name="T14" fmla="*/ 3 w 6"/>
                <a:gd name="T15" fmla="*/ 5 h 5"/>
                <a:gd name="T16" fmla="*/ 3 w 6"/>
                <a:gd name="T17" fmla="*/ 5 h 5"/>
                <a:gd name="T18" fmla="*/ 4 w 6"/>
                <a:gd name="T19" fmla="*/ 5 h 5"/>
                <a:gd name="T20" fmla="*/ 4 w 6"/>
                <a:gd name="T21" fmla="*/ 5 h 5"/>
                <a:gd name="T22" fmla="*/ 6 w 6"/>
                <a:gd name="T23" fmla="*/ 2 h 5"/>
                <a:gd name="T24" fmla="*/ 6 w 6"/>
                <a:gd name="T25" fmla="*/ 2 h 5"/>
                <a:gd name="T26" fmla="*/ 5 w 6"/>
                <a:gd name="T27" fmla="*/ 1 h 5"/>
                <a:gd name="T28" fmla="*/ 5 w 6"/>
                <a:gd name="T29" fmla="*/ 1 h 5"/>
                <a:gd name="T30" fmla="*/ 5 w 6"/>
                <a:gd name="T31" fmla="*/ 1 h 5"/>
                <a:gd name="T32" fmla="*/ 3 w 6"/>
                <a:gd name="T33"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 h="5">
                  <a:moveTo>
                    <a:pt x="3" y="0"/>
                  </a:moveTo>
                  <a:cubicBezTo>
                    <a:pt x="2" y="0"/>
                    <a:pt x="2" y="0"/>
                    <a:pt x="1" y="0"/>
                  </a:cubicBezTo>
                  <a:cubicBezTo>
                    <a:pt x="0" y="1"/>
                    <a:pt x="0" y="2"/>
                    <a:pt x="0" y="3"/>
                  </a:cubicBezTo>
                  <a:cubicBezTo>
                    <a:pt x="0" y="3"/>
                    <a:pt x="0" y="3"/>
                    <a:pt x="0" y="3"/>
                  </a:cubicBezTo>
                  <a:cubicBezTo>
                    <a:pt x="0" y="3"/>
                    <a:pt x="0" y="4"/>
                    <a:pt x="1" y="4"/>
                  </a:cubicBezTo>
                  <a:cubicBezTo>
                    <a:pt x="1" y="4"/>
                    <a:pt x="1" y="4"/>
                    <a:pt x="1" y="4"/>
                  </a:cubicBezTo>
                  <a:cubicBezTo>
                    <a:pt x="1" y="4"/>
                    <a:pt x="1" y="4"/>
                    <a:pt x="1" y="5"/>
                  </a:cubicBezTo>
                  <a:cubicBezTo>
                    <a:pt x="2" y="5"/>
                    <a:pt x="2" y="5"/>
                    <a:pt x="3" y="5"/>
                  </a:cubicBezTo>
                  <a:cubicBezTo>
                    <a:pt x="3" y="5"/>
                    <a:pt x="3" y="5"/>
                    <a:pt x="3" y="5"/>
                  </a:cubicBezTo>
                  <a:cubicBezTo>
                    <a:pt x="3" y="5"/>
                    <a:pt x="3" y="5"/>
                    <a:pt x="4" y="5"/>
                  </a:cubicBezTo>
                  <a:cubicBezTo>
                    <a:pt x="4" y="5"/>
                    <a:pt x="4" y="5"/>
                    <a:pt x="4" y="5"/>
                  </a:cubicBezTo>
                  <a:cubicBezTo>
                    <a:pt x="5" y="4"/>
                    <a:pt x="6" y="3"/>
                    <a:pt x="6" y="2"/>
                  </a:cubicBezTo>
                  <a:cubicBezTo>
                    <a:pt x="6" y="2"/>
                    <a:pt x="6" y="2"/>
                    <a:pt x="6" y="2"/>
                  </a:cubicBezTo>
                  <a:cubicBezTo>
                    <a:pt x="6" y="2"/>
                    <a:pt x="5" y="2"/>
                    <a:pt x="5" y="1"/>
                  </a:cubicBezTo>
                  <a:cubicBezTo>
                    <a:pt x="5" y="1"/>
                    <a:pt x="5" y="1"/>
                    <a:pt x="5" y="1"/>
                  </a:cubicBezTo>
                  <a:cubicBezTo>
                    <a:pt x="5" y="1"/>
                    <a:pt x="5" y="1"/>
                    <a:pt x="5" y="1"/>
                  </a:cubicBezTo>
                  <a:cubicBezTo>
                    <a:pt x="5" y="0"/>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90" name="Freeform 3275">
              <a:extLst>
                <a:ext uri="{FF2B5EF4-FFF2-40B4-BE49-F238E27FC236}">
                  <a16:creationId xmlns:a16="http://schemas.microsoft.com/office/drawing/2014/main" id="{DF6BF6ED-224A-886F-2D1A-17DB89B1A894}"/>
                </a:ext>
              </a:extLst>
            </p:cNvPr>
            <p:cNvSpPr>
              <a:spLocks/>
            </p:cNvSpPr>
            <p:nvPr/>
          </p:nvSpPr>
          <p:spPr bwMode="auto">
            <a:xfrm>
              <a:off x="11747776" y="3616630"/>
              <a:ext cx="38623" cy="38623"/>
            </a:xfrm>
            <a:custGeom>
              <a:avLst/>
              <a:gdLst>
                <a:gd name="T0" fmla="*/ 3 w 6"/>
                <a:gd name="T1" fmla="*/ 0 h 6"/>
                <a:gd name="T2" fmla="*/ 3 w 6"/>
                <a:gd name="T3" fmla="*/ 0 h 6"/>
                <a:gd name="T4" fmla="*/ 3 w 6"/>
                <a:gd name="T5" fmla="*/ 0 h 6"/>
                <a:gd name="T6" fmla="*/ 2 w 6"/>
                <a:gd name="T7" fmla="*/ 1 h 6"/>
                <a:gd name="T8" fmla="*/ 1 w 6"/>
                <a:gd name="T9" fmla="*/ 4 h 6"/>
                <a:gd name="T10" fmla="*/ 3 w 6"/>
                <a:gd name="T11" fmla="*/ 6 h 6"/>
                <a:gd name="T12" fmla="*/ 5 w 6"/>
                <a:gd name="T13" fmla="*/ 5 h 6"/>
                <a:gd name="T14" fmla="*/ 5 w 6"/>
                <a:gd name="T15" fmla="*/ 5 h 6"/>
                <a:gd name="T16" fmla="*/ 5 w 6"/>
                <a:gd name="T17" fmla="*/ 5 h 6"/>
                <a:gd name="T18" fmla="*/ 6 w 6"/>
                <a:gd name="T19" fmla="*/ 4 h 6"/>
                <a:gd name="T20" fmla="*/ 6 w 6"/>
                <a:gd name="T21" fmla="*/ 4 h 6"/>
                <a:gd name="T22" fmla="*/ 6 w 6"/>
                <a:gd name="T23" fmla="*/ 1 h 6"/>
                <a:gd name="T24" fmla="*/ 5 w 6"/>
                <a:gd name="T25" fmla="*/ 1 h 6"/>
                <a:gd name="T26" fmla="*/ 4 w 6"/>
                <a:gd name="T27" fmla="*/ 0 h 6"/>
                <a:gd name="T28" fmla="*/ 3 w 6"/>
                <a:gd name="T2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6">
                  <a:moveTo>
                    <a:pt x="3" y="0"/>
                  </a:moveTo>
                  <a:cubicBezTo>
                    <a:pt x="3" y="0"/>
                    <a:pt x="3" y="0"/>
                    <a:pt x="3" y="0"/>
                  </a:cubicBezTo>
                  <a:cubicBezTo>
                    <a:pt x="3" y="0"/>
                    <a:pt x="3" y="0"/>
                    <a:pt x="3" y="0"/>
                  </a:cubicBezTo>
                  <a:cubicBezTo>
                    <a:pt x="2" y="0"/>
                    <a:pt x="2" y="0"/>
                    <a:pt x="2" y="1"/>
                  </a:cubicBezTo>
                  <a:cubicBezTo>
                    <a:pt x="0" y="2"/>
                    <a:pt x="0" y="3"/>
                    <a:pt x="1" y="4"/>
                  </a:cubicBezTo>
                  <a:cubicBezTo>
                    <a:pt x="2" y="5"/>
                    <a:pt x="2" y="6"/>
                    <a:pt x="3" y="6"/>
                  </a:cubicBezTo>
                  <a:cubicBezTo>
                    <a:pt x="4" y="6"/>
                    <a:pt x="4" y="5"/>
                    <a:pt x="5" y="5"/>
                  </a:cubicBezTo>
                  <a:cubicBezTo>
                    <a:pt x="5" y="5"/>
                    <a:pt x="5" y="5"/>
                    <a:pt x="5" y="5"/>
                  </a:cubicBezTo>
                  <a:cubicBezTo>
                    <a:pt x="5" y="5"/>
                    <a:pt x="5" y="5"/>
                    <a:pt x="5" y="5"/>
                  </a:cubicBezTo>
                  <a:cubicBezTo>
                    <a:pt x="5" y="5"/>
                    <a:pt x="5" y="5"/>
                    <a:pt x="6" y="4"/>
                  </a:cubicBezTo>
                  <a:cubicBezTo>
                    <a:pt x="6" y="4"/>
                    <a:pt x="6" y="4"/>
                    <a:pt x="6" y="4"/>
                  </a:cubicBezTo>
                  <a:cubicBezTo>
                    <a:pt x="6" y="3"/>
                    <a:pt x="6" y="2"/>
                    <a:pt x="6" y="1"/>
                  </a:cubicBezTo>
                  <a:cubicBezTo>
                    <a:pt x="5" y="1"/>
                    <a:pt x="5" y="1"/>
                    <a:pt x="5" y="1"/>
                  </a:cubicBezTo>
                  <a:cubicBezTo>
                    <a:pt x="4" y="0"/>
                    <a:pt x="4" y="0"/>
                    <a:pt x="4" y="0"/>
                  </a:cubicBezTo>
                  <a:cubicBezTo>
                    <a:pt x="4" y="0"/>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91" name="Freeform 3276">
              <a:extLst>
                <a:ext uri="{FF2B5EF4-FFF2-40B4-BE49-F238E27FC236}">
                  <a16:creationId xmlns:a16="http://schemas.microsoft.com/office/drawing/2014/main" id="{6B70DDAF-7132-27DE-E9B7-F88B4EBED110}"/>
                </a:ext>
              </a:extLst>
            </p:cNvPr>
            <p:cNvSpPr>
              <a:spLocks/>
            </p:cNvSpPr>
            <p:nvPr/>
          </p:nvSpPr>
          <p:spPr bwMode="auto">
            <a:xfrm>
              <a:off x="11700876" y="3335232"/>
              <a:ext cx="24829" cy="24829"/>
            </a:xfrm>
            <a:custGeom>
              <a:avLst/>
              <a:gdLst>
                <a:gd name="T0" fmla="*/ 2 w 4"/>
                <a:gd name="T1" fmla="*/ 0 h 4"/>
                <a:gd name="T2" fmla="*/ 1 w 4"/>
                <a:gd name="T3" fmla="*/ 1 h 4"/>
                <a:gd name="T4" fmla="*/ 1 w 4"/>
                <a:gd name="T5" fmla="*/ 1 h 4"/>
                <a:gd name="T6" fmla="*/ 1 w 4"/>
                <a:gd name="T7" fmla="*/ 1 h 4"/>
                <a:gd name="T8" fmla="*/ 1 w 4"/>
                <a:gd name="T9" fmla="*/ 1 h 4"/>
                <a:gd name="T10" fmla="*/ 1 w 4"/>
                <a:gd name="T11" fmla="*/ 2 h 4"/>
                <a:gd name="T12" fmla="*/ 1 w 4"/>
                <a:gd name="T13" fmla="*/ 3 h 4"/>
                <a:gd name="T14" fmla="*/ 2 w 4"/>
                <a:gd name="T15" fmla="*/ 4 h 4"/>
                <a:gd name="T16" fmla="*/ 3 w 4"/>
                <a:gd name="T17" fmla="*/ 4 h 4"/>
                <a:gd name="T18" fmla="*/ 3 w 4"/>
                <a:gd name="T19" fmla="*/ 4 h 4"/>
                <a:gd name="T20" fmla="*/ 4 w 4"/>
                <a:gd name="T21" fmla="*/ 4 h 4"/>
                <a:gd name="T22" fmla="*/ 4 w 4"/>
                <a:gd name="T23" fmla="*/ 3 h 4"/>
                <a:gd name="T24" fmla="*/ 4 w 4"/>
                <a:gd name="T25" fmla="*/ 3 h 4"/>
                <a:gd name="T26" fmla="*/ 4 w 4"/>
                <a:gd name="T27" fmla="*/ 2 h 4"/>
                <a:gd name="T28" fmla="*/ 4 w 4"/>
                <a:gd name="T29" fmla="*/ 2 h 4"/>
                <a:gd name="T30" fmla="*/ 4 w 4"/>
                <a:gd name="T31" fmla="*/ 1 h 4"/>
                <a:gd name="T32" fmla="*/ 2 w 4"/>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4">
                  <a:moveTo>
                    <a:pt x="2" y="0"/>
                  </a:moveTo>
                  <a:cubicBezTo>
                    <a:pt x="2" y="0"/>
                    <a:pt x="2" y="1"/>
                    <a:pt x="1" y="1"/>
                  </a:cubicBezTo>
                  <a:cubicBezTo>
                    <a:pt x="1" y="1"/>
                    <a:pt x="1" y="1"/>
                    <a:pt x="1" y="1"/>
                  </a:cubicBezTo>
                  <a:cubicBezTo>
                    <a:pt x="1" y="1"/>
                    <a:pt x="1" y="1"/>
                    <a:pt x="1" y="1"/>
                  </a:cubicBezTo>
                  <a:cubicBezTo>
                    <a:pt x="1" y="1"/>
                    <a:pt x="1" y="1"/>
                    <a:pt x="1" y="1"/>
                  </a:cubicBezTo>
                  <a:cubicBezTo>
                    <a:pt x="1" y="1"/>
                    <a:pt x="1" y="2"/>
                    <a:pt x="1" y="2"/>
                  </a:cubicBezTo>
                  <a:cubicBezTo>
                    <a:pt x="0" y="2"/>
                    <a:pt x="0" y="3"/>
                    <a:pt x="1" y="3"/>
                  </a:cubicBezTo>
                  <a:cubicBezTo>
                    <a:pt x="1" y="4"/>
                    <a:pt x="2" y="4"/>
                    <a:pt x="2" y="4"/>
                  </a:cubicBezTo>
                  <a:cubicBezTo>
                    <a:pt x="3" y="4"/>
                    <a:pt x="3" y="4"/>
                    <a:pt x="3" y="4"/>
                  </a:cubicBezTo>
                  <a:cubicBezTo>
                    <a:pt x="3" y="4"/>
                    <a:pt x="3" y="4"/>
                    <a:pt x="3" y="4"/>
                  </a:cubicBezTo>
                  <a:cubicBezTo>
                    <a:pt x="3" y="4"/>
                    <a:pt x="3" y="4"/>
                    <a:pt x="4" y="4"/>
                  </a:cubicBezTo>
                  <a:cubicBezTo>
                    <a:pt x="4" y="4"/>
                    <a:pt x="4" y="4"/>
                    <a:pt x="4" y="3"/>
                  </a:cubicBezTo>
                  <a:cubicBezTo>
                    <a:pt x="4" y="3"/>
                    <a:pt x="4" y="3"/>
                    <a:pt x="4" y="3"/>
                  </a:cubicBezTo>
                  <a:cubicBezTo>
                    <a:pt x="4" y="3"/>
                    <a:pt x="4" y="2"/>
                    <a:pt x="4" y="2"/>
                  </a:cubicBezTo>
                  <a:cubicBezTo>
                    <a:pt x="4" y="2"/>
                    <a:pt x="4" y="2"/>
                    <a:pt x="4" y="2"/>
                  </a:cubicBezTo>
                  <a:cubicBezTo>
                    <a:pt x="4" y="2"/>
                    <a:pt x="4" y="1"/>
                    <a:pt x="4" y="1"/>
                  </a:cubicBezTo>
                  <a:cubicBezTo>
                    <a:pt x="4" y="1"/>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92" name="Freeform 3277">
              <a:extLst>
                <a:ext uri="{FF2B5EF4-FFF2-40B4-BE49-F238E27FC236}">
                  <a16:creationId xmlns:a16="http://schemas.microsoft.com/office/drawing/2014/main" id="{BDCF0E2C-50E2-06AC-B6E5-488A229CE95F}"/>
                </a:ext>
              </a:extLst>
            </p:cNvPr>
            <p:cNvSpPr>
              <a:spLocks/>
            </p:cNvSpPr>
            <p:nvPr/>
          </p:nvSpPr>
          <p:spPr bwMode="auto">
            <a:xfrm>
              <a:off x="11924340" y="3826300"/>
              <a:ext cx="24829" cy="24829"/>
            </a:xfrm>
            <a:custGeom>
              <a:avLst/>
              <a:gdLst>
                <a:gd name="T0" fmla="*/ 2 w 4"/>
                <a:gd name="T1" fmla="*/ 0 h 4"/>
                <a:gd name="T2" fmla="*/ 2 w 4"/>
                <a:gd name="T3" fmla="*/ 0 h 4"/>
                <a:gd name="T4" fmla="*/ 1 w 4"/>
                <a:gd name="T5" fmla="*/ 0 h 4"/>
                <a:gd name="T6" fmla="*/ 1 w 4"/>
                <a:gd name="T7" fmla="*/ 0 h 4"/>
                <a:gd name="T8" fmla="*/ 1 w 4"/>
                <a:gd name="T9" fmla="*/ 0 h 4"/>
                <a:gd name="T10" fmla="*/ 0 w 4"/>
                <a:gd name="T11" fmla="*/ 0 h 4"/>
                <a:gd name="T12" fmla="*/ 0 w 4"/>
                <a:gd name="T13" fmla="*/ 3 h 4"/>
                <a:gd name="T14" fmla="*/ 2 w 4"/>
                <a:gd name="T15" fmla="*/ 4 h 4"/>
                <a:gd name="T16" fmla="*/ 2 w 4"/>
                <a:gd name="T17" fmla="*/ 4 h 4"/>
                <a:gd name="T18" fmla="*/ 2 w 4"/>
                <a:gd name="T19" fmla="*/ 4 h 4"/>
                <a:gd name="T20" fmla="*/ 3 w 4"/>
                <a:gd name="T21" fmla="*/ 3 h 4"/>
                <a:gd name="T22" fmla="*/ 4 w 4"/>
                <a:gd name="T23" fmla="*/ 2 h 4"/>
                <a:gd name="T24" fmla="*/ 4 w 4"/>
                <a:gd name="T25" fmla="*/ 2 h 4"/>
                <a:gd name="T26" fmla="*/ 4 w 4"/>
                <a:gd name="T27" fmla="*/ 1 h 4"/>
                <a:gd name="T28" fmla="*/ 3 w 4"/>
                <a:gd name="T29" fmla="*/ 1 h 4"/>
                <a:gd name="T30" fmla="*/ 3 w 4"/>
                <a:gd name="T31" fmla="*/ 1 h 4"/>
                <a:gd name="T32" fmla="*/ 2 w 4"/>
                <a:gd name="T33" fmla="*/ 0 h 4"/>
                <a:gd name="T34" fmla="*/ 2 w 4"/>
                <a:gd name="T35" fmla="*/ 0 h 4"/>
                <a:gd name="T36" fmla="*/ 2 w 4"/>
                <a:gd name="T3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 h="4">
                  <a:moveTo>
                    <a:pt x="2" y="0"/>
                  </a:moveTo>
                  <a:cubicBezTo>
                    <a:pt x="2" y="0"/>
                    <a:pt x="2" y="0"/>
                    <a:pt x="2" y="0"/>
                  </a:cubicBezTo>
                  <a:cubicBezTo>
                    <a:pt x="1" y="0"/>
                    <a:pt x="1" y="0"/>
                    <a:pt x="1" y="0"/>
                  </a:cubicBezTo>
                  <a:cubicBezTo>
                    <a:pt x="1" y="0"/>
                    <a:pt x="1" y="0"/>
                    <a:pt x="1" y="0"/>
                  </a:cubicBezTo>
                  <a:cubicBezTo>
                    <a:pt x="1" y="0"/>
                    <a:pt x="1" y="0"/>
                    <a:pt x="1" y="0"/>
                  </a:cubicBezTo>
                  <a:cubicBezTo>
                    <a:pt x="0" y="0"/>
                    <a:pt x="0" y="0"/>
                    <a:pt x="0" y="0"/>
                  </a:cubicBezTo>
                  <a:cubicBezTo>
                    <a:pt x="0" y="1"/>
                    <a:pt x="0" y="2"/>
                    <a:pt x="0" y="3"/>
                  </a:cubicBezTo>
                  <a:cubicBezTo>
                    <a:pt x="0" y="3"/>
                    <a:pt x="1" y="4"/>
                    <a:pt x="2" y="4"/>
                  </a:cubicBezTo>
                  <a:cubicBezTo>
                    <a:pt x="2" y="4"/>
                    <a:pt x="2" y="4"/>
                    <a:pt x="2" y="4"/>
                  </a:cubicBezTo>
                  <a:cubicBezTo>
                    <a:pt x="2" y="4"/>
                    <a:pt x="2" y="4"/>
                    <a:pt x="2" y="4"/>
                  </a:cubicBezTo>
                  <a:cubicBezTo>
                    <a:pt x="2" y="4"/>
                    <a:pt x="3" y="4"/>
                    <a:pt x="3" y="3"/>
                  </a:cubicBezTo>
                  <a:cubicBezTo>
                    <a:pt x="3" y="3"/>
                    <a:pt x="4" y="3"/>
                    <a:pt x="4" y="2"/>
                  </a:cubicBezTo>
                  <a:cubicBezTo>
                    <a:pt x="4" y="2"/>
                    <a:pt x="4" y="2"/>
                    <a:pt x="4" y="2"/>
                  </a:cubicBezTo>
                  <a:cubicBezTo>
                    <a:pt x="4" y="2"/>
                    <a:pt x="4" y="1"/>
                    <a:pt x="4" y="1"/>
                  </a:cubicBezTo>
                  <a:cubicBezTo>
                    <a:pt x="4" y="1"/>
                    <a:pt x="3" y="1"/>
                    <a:pt x="3" y="1"/>
                  </a:cubicBezTo>
                  <a:cubicBezTo>
                    <a:pt x="3" y="1"/>
                    <a:pt x="3" y="1"/>
                    <a:pt x="3" y="1"/>
                  </a:cubicBezTo>
                  <a:cubicBezTo>
                    <a:pt x="3" y="0"/>
                    <a:pt x="3" y="0"/>
                    <a:pt x="2" y="0"/>
                  </a:cubicBezTo>
                  <a:cubicBezTo>
                    <a:pt x="2" y="0"/>
                    <a:pt x="2"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nvGrpSpPr>
            <p:cNvPr id="93" name="Group 92">
              <a:extLst>
                <a:ext uri="{FF2B5EF4-FFF2-40B4-BE49-F238E27FC236}">
                  <a16:creationId xmlns:a16="http://schemas.microsoft.com/office/drawing/2014/main" id="{682E7D48-F2CF-4670-CDF1-FDE99AD573ED}"/>
                </a:ext>
              </a:extLst>
            </p:cNvPr>
            <p:cNvGrpSpPr/>
            <p:nvPr/>
          </p:nvGrpSpPr>
          <p:grpSpPr>
            <a:xfrm>
              <a:off x="6249468" y="-1100935"/>
              <a:ext cx="6847366" cy="4965858"/>
              <a:chOff x="6249468" y="-1100935"/>
              <a:chExt cx="6847366" cy="4965858"/>
            </a:xfrm>
            <a:grpFill/>
          </p:grpSpPr>
          <p:sp>
            <p:nvSpPr>
              <p:cNvPr id="94" name="Freeform 3279">
                <a:extLst>
                  <a:ext uri="{FF2B5EF4-FFF2-40B4-BE49-F238E27FC236}">
                    <a16:creationId xmlns:a16="http://schemas.microsoft.com/office/drawing/2014/main" id="{897253FE-5E48-D47B-5E66-36A17902F86D}"/>
                  </a:ext>
                </a:extLst>
              </p:cNvPr>
              <p:cNvSpPr>
                <a:spLocks/>
              </p:cNvSpPr>
              <p:nvPr/>
            </p:nvSpPr>
            <p:spPr bwMode="auto">
              <a:xfrm>
                <a:off x="11858129" y="3401443"/>
                <a:ext cx="24829" cy="19312"/>
              </a:xfrm>
              <a:custGeom>
                <a:avLst/>
                <a:gdLst>
                  <a:gd name="T0" fmla="*/ 2 w 4"/>
                  <a:gd name="T1" fmla="*/ 0 h 3"/>
                  <a:gd name="T2" fmla="*/ 2 w 4"/>
                  <a:gd name="T3" fmla="*/ 0 h 3"/>
                  <a:gd name="T4" fmla="*/ 2 w 4"/>
                  <a:gd name="T5" fmla="*/ 0 h 3"/>
                  <a:gd name="T6" fmla="*/ 1 w 4"/>
                  <a:gd name="T7" fmla="*/ 0 h 3"/>
                  <a:gd name="T8" fmla="*/ 0 w 4"/>
                  <a:gd name="T9" fmla="*/ 1 h 3"/>
                  <a:gd name="T10" fmla="*/ 0 w 4"/>
                  <a:gd name="T11" fmla="*/ 1 h 3"/>
                  <a:gd name="T12" fmla="*/ 0 w 4"/>
                  <a:gd name="T13" fmla="*/ 3 h 3"/>
                  <a:gd name="T14" fmla="*/ 1 w 4"/>
                  <a:gd name="T15" fmla="*/ 3 h 3"/>
                  <a:gd name="T16" fmla="*/ 1 w 4"/>
                  <a:gd name="T17" fmla="*/ 3 h 3"/>
                  <a:gd name="T18" fmla="*/ 2 w 4"/>
                  <a:gd name="T19" fmla="*/ 3 h 3"/>
                  <a:gd name="T20" fmla="*/ 2 w 4"/>
                  <a:gd name="T21" fmla="*/ 3 h 3"/>
                  <a:gd name="T22" fmla="*/ 2 w 4"/>
                  <a:gd name="T23" fmla="*/ 3 h 3"/>
                  <a:gd name="T24" fmla="*/ 3 w 4"/>
                  <a:gd name="T25" fmla="*/ 3 h 3"/>
                  <a:gd name="T26" fmla="*/ 4 w 4"/>
                  <a:gd name="T27" fmla="*/ 0 h 3"/>
                  <a:gd name="T28" fmla="*/ 4 w 4"/>
                  <a:gd name="T29" fmla="*/ 0 h 3"/>
                  <a:gd name="T30" fmla="*/ 3 w 4"/>
                  <a:gd name="T31" fmla="*/ 0 h 3"/>
                  <a:gd name="T32" fmla="*/ 2 w 4"/>
                  <a:gd name="T33"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3">
                    <a:moveTo>
                      <a:pt x="2" y="0"/>
                    </a:moveTo>
                    <a:cubicBezTo>
                      <a:pt x="2" y="0"/>
                      <a:pt x="2" y="0"/>
                      <a:pt x="2" y="0"/>
                    </a:cubicBezTo>
                    <a:cubicBezTo>
                      <a:pt x="2" y="0"/>
                      <a:pt x="2" y="0"/>
                      <a:pt x="2" y="0"/>
                    </a:cubicBezTo>
                    <a:cubicBezTo>
                      <a:pt x="1" y="0"/>
                      <a:pt x="1" y="0"/>
                      <a:pt x="1" y="0"/>
                    </a:cubicBezTo>
                    <a:cubicBezTo>
                      <a:pt x="1" y="0"/>
                      <a:pt x="0" y="0"/>
                      <a:pt x="0" y="1"/>
                    </a:cubicBezTo>
                    <a:cubicBezTo>
                      <a:pt x="0" y="1"/>
                      <a:pt x="0" y="1"/>
                      <a:pt x="0" y="1"/>
                    </a:cubicBezTo>
                    <a:cubicBezTo>
                      <a:pt x="0" y="2"/>
                      <a:pt x="0" y="2"/>
                      <a:pt x="0" y="3"/>
                    </a:cubicBezTo>
                    <a:cubicBezTo>
                      <a:pt x="1" y="3"/>
                      <a:pt x="1" y="3"/>
                      <a:pt x="1" y="3"/>
                    </a:cubicBezTo>
                    <a:cubicBezTo>
                      <a:pt x="1" y="3"/>
                      <a:pt x="1" y="3"/>
                      <a:pt x="1" y="3"/>
                    </a:cubicBezTo>
                    <a:cubicBezTo>
                      <a:pt x="2" y="3"/>
                      <a:pt x="2" y="3"/>
                      <a:pt x="2" y="3"/>
                    </a:cubicBezTo>
                    <a:cubicBezTo>
                      <a:pt x="2" y="3"/>
                      <a:pt x="2" y="3"/>
                      <a:pt x="2" y="3"/>
                    </a:cubicBezTo>
                    <a:cubicBezTo>
                      <a:pt x="2" y="3"/>
                      <a:pt x="2" y="3"/>
                      <a:pt x="2" y="3"/>
                    </a:cubicBezTo>
                    <a:cubicBezTo>
                      <a:pt x="3" y="3"/>
                      <a:pt x="3" y="3"/>
                      <a:pt x="3" y="3"/>
                    </a:cubicBezTo>
                    <a:cubicBezTo>
                      <a:pt x="4" y="3"/>
                      <a:pt x="4" y="1"/>
                      <a:pt x="4" y="0"/>
                    </a:cubicBezTo>
                    <a:cubicBezTo>
                      <a:pt x="4" y="0"/>
                      <a:pt x="4" y="0"/>
                      <a:pt x="4" y="0"/>
                    </a:cubicBezTo>
                    <a:cubicBezTo>
                      <a:pt x="4" y="0"/>
                      <a:pt x="3" y="0"/>
                      <a:pt x="3" y="0"/>
                    </a:cubicBezTo>
                    <a:cubicBezTo>
                      <a:pt x="3" y="0"/>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95" name="Freeform 3280">
                <a:extLst>
                  <a:ext uri="{FF2B5EF4-FFF2-40B4-BE49-F238E27FC236}">
                    <a16:creationId xmlns:a16="http://schemas.microsoft.com/office/drawing/2014/main" id="{60FF438C-397F-51D9-FADA-56BEA55D3F18}"/>
                  </a:ext>
                </a:extLst>
              </p:cNvPr>
              <p:cNvSpPr>
                <a:spLocks/>
              </p:cNvSpPr>
              <p:nvPr/>
            </p:nvSpPr>
            <p:spPr bwMode="auto">
              <a:xfrm>
                <a:off x="11891234" y="2777952"/>
                <a:ext cx="24829" cy="19312"/>
              </a:xfrm>
              <a:custGeom>
                <a:avLst/>
                <a:gdLst>
                  <a:gd name="T0" fmla="*/ 2 w 4"/>
                  <a:gd name="T1" fmla="*/ 0 h 3"/>
                  <a:gd name="T2" fmla="*/ 1 w 4"/>
                  <a:gd name="T3" fmla="*/ 0 h 3"/>
                  <a:gd name="T4" fmla="*/ 0 w 4"/>
                  <a:gd name="T5" fmla="*/ 2 h 3"/>
                  <a:gd name="T6" fmla="*/ 0 w 4"/>
                  <a:gd name="T7" fmla="*/ 2 h 3"/>
                  <a:gd name="T8" fmla="*/ 0 w 4"/>
                  <a:gd name="T9" fmla="*/ 3 h 3"/>
                  <a:gd name="T10" fmla="*/ 0 w 4"/>
                  <a:gd name="T11" fmla="*/ 3 h 3"/>
                  <a:gd name="T12" fmla="*/ 1 w 4"/>
                  <a:gd name="T13" fmla="*/ 3 h 3"/>
                  <a:gd name="T14" fmla="*/ 1 w 4"/>
                  <a:gd name="T15" fmla="*/ 3 h 3"/>
                  <a:gd name="T16" fmla="*/ 2 w 4"/>
                  <a:gd name="T17" fmla="*/ 3 h 3"/>
                  <a:gd name="T18" fmla="*/ 2 w 4"/>
                  <a:gd name="T19" fmla="*/ 3 h 3"/>
                  <a:gd name="T20" fmla="*/ 3 w 4"/>
                  <a:gd name="T21" fmla="*/ 3 h 3"/>
                  <a:gd name="T22" fmla="*/ 4 w 4"/>
                  <a:gd name="T23" fmla="*/ 0 h 3"/>
                  <a:gd name="T24" fmla="*/ 2 w 4"/>
                  <a:gd name="T25"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3">
                    <a:moveTo>
                      <a:pt x="2" y="0"/>
                    </a:moveTo>
                    <a:cubicBezTo>
                      <a:pt x="2" y="0"/>
                      <a:pt x="1" y="0"/>
                      <a:pt x="1" y="0"/>
                    </a:cubicBezTo>
                    <a:cubicBezTo>
                      <a:pt x="0" y="0"/>
                      <a:pt x="0" y="1"/>
                      <a:pt x="0" y="2"/>
                    </a:cubicBezTo>
                    <a:cubicBezTo>
                      <a:pt x="0" y="2"/>
                      <a:pt x="0" y="2"/>
                      <a:pt x="0" y="2"/>
                    </a:cubicBezTo>
                    <a:cubicBezTo>
                      <a:pt x="0" y="2"/>
                      <a:pt x="0" y="3"/>
                      <a:pt x="0" y="3"/>
                    </a:cubicBezTo>
                    <a:cubicBezTo>
                      <a:pt x="0" y="3"/>
                      <a:pt x="0" y="3"/>
                      <a:pt x="0" y="3"/>
                    </a:cubicBezTo>
                    <a:cubicBezTo>
                      <a:pt x="1" y="3"/>
                      <a:pt x="1" y="3"/>
                      <a:pt x="1" y="3"/>
                    </a:cubicBezTo>
                    <a:cubicBezTo>
                      <a:pt x="1" y="3"/>
                      <a:pt x="1" y="3"/>
                      <a:pt x="1" y="3"/>
                    </a:cubicBezTo>
                    <a:cubicBezTo>
                      <a:pt x="2" y="3"/>
                      <a:pt x="2" y="3"/>
                      <a:pt x="2" y="3"/>
                    </a:cubicBezTo>
                    <a:cubicBezTo>
                      <a:pt x="2" y="3"/>
                      <a:pt x="2" y="3"/>
                      <a:pt x="2" y="3"/>
                    </a:cubicBezTo>
                    <a:cubicBezTo>
                      <a:pt x="2" y="3"/>
                      <a:pt x="3" y="3"/>
                      <a:pt x="3" y="3"/>
                    </a:cubicBezTo>
                    <a:cubicBezTo>
                      <a:pt x="4" y="3"/>
                      <a:pt x="4" y="1"/>
                      <a:pt x="4" y="0"/>
                    </a:cubicBezTo>
                    <a:cubicBezTo>
                      <a:pt x="3" y="0"/>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96" name="Freeform 3281">
                <a:extLst>
                  <a:ext uri="{FF2B5EF4-FFF2-40B4-BE49-F238E27FC236}">
                    <a16:creationId xmlns:a16="http://schemas.microsoft.com/office/drawing/2014/main" id="{5D96699E-1EA9-528F-EE27-947960AFE9C4}"/>
                  </a:ext>
                </a:extLst>
              </p:cNvPr>
              <p:cNvSpPr>
                <a:spLocks/>
              </p:cNvSpPr>
              <p:nvPr/>
            </p:nvSpPr>
            <p:spPr bwMode="auto">
              <a:xfrm>
                <a:off x="11295331" y="2954516"/>
                <a:ext cx="24829" cy="27588"/>
              </a:xfrm>
              <a:custGeom>
                <a:avLst/>
                <a:gdLst>
                  <a:gd name="T0" fmla="*/ 2 w 4"/>
                  <a:gd name="T1" fmla="*/ 0 h 4"/>
                  <a:gd name="T2" fmla="*/ 1 w 4"/>
                  <a:gd name="T3" fmla="*/ 0 h 4"/>
                  <a:gd name="T4" fmla="*/ 1 w 4"/>
                  <a:gd name="T5" fmla="*/ 0 h 4"/>
                  <a:gd name="T6" fmla="*/ 1 w 4"/>
                  <a:gd name="T7" fmla="*/ 1 h 4"/>
                  <a:gd name="T8" fmla="*/ 1 w 4"/>
                  <a:gd name="T9" fmla="*/ 1 h 4"/>
                  <a:gd name="T10" fmla="*/ 1 w 4"/>
                  <a:gd name="T11" fmla="*/ 1 h 4"/>
                  <a:gd name="T12" fmla="*/ 0 w 4"/>
                  <a:gd name="T13" fmla="*/ 3 h 4"/>
                  <a:gd name="T14" fmla="*/ 1 w 4"/>
                  <a:gd name="T15" fmla="*/ 3 h 4"/>
                  <a:gd name="T16" fmla="*/ 1 w 4"/>
                  <a:gd name="T17" fmla="*/ 3 h 4"/>
                  <a:gd name="T18" fmla="*/ 2 w 4"/>
                  <a:gd name="T19" fmla="*/ 4 h 4"/>
                  <a:gd name="T20" fmla="*/ 3 w 4"/>
                  <a:gd name="T21" fmla="*/ 4 h 4"/>
                  <a:gd name="T22" fmla="*/ 4 w 4"/>
                  <a:gd name="T23" fmla="*/ 4 h 4"/>
                  <a:gd name="T24" fmla="*/ 4 w 4"/>
                  <a:gd name="T25" fmla="*/ 3 h 4"/>
                  <a:gd name="T26" fmla="*/ 4 w 4"/>
                  <a:gd name="T27" fmla="*/ 3 h 4"/>
                  <a:gd name="T28" fmla="*/ 4 w 4"/>
                  <a:gd name="T29" fmla="*/ 3 h 4"/>
                  <a:gd name="T30" fmla="*/ 4 w 4"/>
                  <a:gd name="T31" fmla="*/ 2 h 4"/>
                  <a:gd name="T32" fmla="*/ 4 w 4"/>
                  <a:gd name="T33" fmla="*/ 1 h 4"/>
                  <a:gd name="T34" fmla="*/ 4 w 4"/>
                  <a:gd name="T35" fmla="*/ 1 h 4"/>
                  <a:gd name="T36" fmla="*/ 2 w 4"/>
                  <a:gd name="T3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 h="4">
                    <a:moveTo>
                      <a:pt x="2" y="0"/>
                    </a:moveTo>
                    <a:cubicBezTo>
                      <a:pt x="2" y="0"/>
                      <a:pt x="2" y="0"/>
                      <a:pt x="1" y="0"/>
                    </a:cubicBezTo>
                    <a:cubicBezTo>
                      <a:pt x="1" y="0"/>
                      <a:pt x="1" y="0"/>
                      <a:pt x="1" y="0"/>
                    </a:cubicBezTo>
                    <a:cubicBezTo>
                      <a:pt x="1" y="0"/>
                      <a:pt x="1" y="0"/>
                      <a:pt x="1" y="1"/>
                    </a:cubicBezTo>
                    <a:cubicBezTo>
                      <a:pt x="1" y="1"/>
                      <a:pt x="1" y="1"/>
                      <a:pt x="1" y="1"/>
                    </a:cubicBezTo>
                    <a:cubicBezTo>
                      <a:pt x="1" y="1"/>
                      <a:pt x="1" y="1"/>
                      <a:pt x="1" y="1"/>
                    </a:cubicBezTo>
                    <a:cubicBezTo>
                      <a:pt x="0" y="2"/>
                      <a:pt x="0" y="2"/>
                      <a:pt x="0" y="3"/>
                    </a:cubicBezTo>
                    <a:cubicBezTo>
                      <a:pt x="0" y="3"/>
                      <a:pt x="0" y="3"/>
                      <a:pt x="1" y="3"/>
                    </a:cubicBezTo>
                    <a:cubicBezTo>
                      <a:pt x="1" y="3"/>
                      <a:pt x="1" y="3"/>
                      <a:pt x="1" y="3"/>
                    </a:cubicBezTo>
                    <a:cubicBezTo>
                      <a:pt x="1" y="4"/>
                      <a:pt x="2" y="4"/>
                      <a:pt x="2" y="4"/>
                    </a:cubicBezTo>
                    <a:cubicBezTo>
                      <a:pt x="3" y="4"/>
                      <a:pt x="3" y="4"/>
                      <a:pt x="3" y="4"/>
                    </a:cubicBezTo>
                    <a:cubicBezTo>
                      <a:pt x="3" y="4"/>
                      <a:pt x="3" y="4"/>
                      <a:pt x="4" y="4"/>
                    </a:cubicBezTo>
                    <a:cubicBezTo>
                      <a:pt x="4" y="3"/>
                      <a:pt x="4" y="3"/>
                      <a:pt x="4" y="3"/>
                    </a:cubicBezTo>
                    <a:cubicBezTo>
                      <a:pt x="4" y="3"/>
                      <a:pt x="4" y="3"/>
                      <a:pt x="4" y="3"/>
                    </a:cubicBezTo>
                    <a:cubicBezTo>
                      <a:pt x="4" y="3"/>
                      <a:pt x="4" y="3"/>
                      <a:pt x="4" y="3"/>
                    </a:cubicBezTo>
                    <a:cubicBezTo>
                      <a:pt x="4" y="2"/>
                      <a:pt x="4" y="2"/>
                      <a:pt x="4" y="2"/>
                    </a:cubicBezTo>
                    <a:cubicBezTo>
                      <a:pt x="4" y="2"/>
                      <a:pt x="4" y="1"/>
                      <a:pt x="4" y="1"/>
                    </a:cubicBezTo>
                    <a:cubicBezTo>
                      <a:pt x="4" y="1"/>
                      <a:pt x="4" y="1"/>
                      <a:pt x="4" y="1"/>
                    </a:cubicBezTo>
                    <a:cubicBezTo>
                      <a:pt x="4" y="0"/>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97" name="Freeform 3282">
                <a:extLst>
                  <a:ext uri="{FF2B5EF4-FFF2-40B4-BE49-F238E27FC236}">
                    <a16:creationId xmlns:a16="http://schemas.microsoft.com/office/drawing/2014/main" id="{E7AE4A62-8285-D728-4F0C-DDDA41F2E402}"/>
                  </a:ext>
                </a:extLst>
              </p:cNvPr>
              <p:cNvSpPr>
                <a:spLocks/>
              </p:cNvSpPr>
              <p:nvPr/>
            </p:nvSpPr>
            <p:spPr bwMode="auto">
              <a:xfrm>
                <a:off x="10939445" y="2372407"/>
                <a:ext cx="27588" cy="24829"/>
              </a:xfrm>
              <a:custGeom>
                <a:avLst/>
                <a:gdLst>
                  <a:gd name="T0" fmla="*/ 2 w 4"/>
                  <a:gd name="T1" fmla="*/ 0 h 4"/>
                  <a:gd name="T2" fmla="*/ 1 w 4"/>
                  <a:gd name="T3" fmla="*/ 0 h 4"/>
                  <a:gd name="T4" fmla="*/ 0 w 4"/>
                  <a:gd name="T5" fmla="*/ 1 h 4"/>
                  <a:gd name="T6" fmla="*/ 0 w 4"/>
                  <a:gd name="T7" fmla="*/ 2 h 4"/>
                  <a:gd name="T8" fmla="*/ 0 w 4"/>
                  <a:gd name="T9" fmla="*/ 2 h 4"/>
                  <a:gd name="T10" fmla="*/ 0 w 4"/>
                  <a:gd name="T11" fmla="*/ 2 h 4"/>
                  <a:gd name="T12" fmla="*/ 0 w 4"/>
                  <a:gd name="T13" fmla="*/ 3 h 4"/>
                  <a:gd name="T14" fmla="*/ 1 w 4"/>
                  <a:gd name="T15" fmla="*/ 4 h 4"/>
                  <a:gd name="T16" fmla="*/ 1 w 4"/>
                  <a:gd name="T17" fmla="*/ 4 h 4"/>
                  <a:gd name="T18" fmla="*/ 2 w 4"/>
                  <a:gd name="T19" fmla="*/ 4 h 4"/>
                  <a:gd name="T20" fmla="*/ 3 w 4"/>
                  <a:gd name="T21" fmla="*/ 4 h 4"/>
                  <a:gd name="T22" fmla="*/ 3 w 4"/>
                  <a:gd name="T23" fmla="*/ 4 h 4"/>
                  <a:gd name="T24" fmla="*/ 3 w 4"/>
                  <a:gd name="T25" fmla="*/ 4 h 4"/>
                  <a:gd name="T26" fmla="*/ 3 w 4"/>
                  <a:gd name="T27" fmla="*/ 1 h 4"/>
                  <a:gd name="T28" fmla="*/ 2 w 4"/>
                  <a:gd name="T2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 h="4">
                    <a:moveTo>
                      <a:pt x="2" y="0"/>
                    </a:moveTo>
                    <a:cubicBezTo>
                      <a:pt x="1" y="0"/>
                      <a:pt x="1" y="0"/>
                      <a:pt x="1" y="0"/>
                    </a:cubicBezTo>
                    <a:cubicBezTo>
                      <a:pt x="0" y="1"/>
                      <a:pt x="0" y="1"/>
                      <a:pt x="0" y="1"/>
                    </a:cubicBezTo>
                    <a:cubicBezTo>
                      <a:pt x="0" y="1"/>
                      <a:pt x="0" y="2"/>
                      <a:pt x="0" y="2"/>
                    </a:cubicBezTo>
                    <a:cubicBezTo>
                      <a:pt x="0" y="2"/>
                      <a:pt x="0" y="2"/>
                      <a:pt x="0" y="2"/>
                    </a:cubicBezTo>
                    <a:cubicBezTo>
                      <a:pt x="0" y="2"/>
                      <a:pt x="0" y="2"/>
                      <a:pt x="0" y="2"/>
                    </a:cubicBezTo>
                    <a:cubicBezTo>
                      <a:pt x="0" y="3"/>
                      <a:pt x="0" y="3"/>
                      <a:pt x="0" y="3"/>
                    </a:cubicBezTo>
                    <a:cubicBezTo>
                      <a:pt x="0" y="3"/>
                      <a:pt x="1" y="4"/>
                      <a:pt x="1" y="4"/>
                    </a:cubicBezTo>
                    <a:cubicBezTo>
                      <a:pt x="1" y="4"/>
                      <a:pt x="1" y="4"/>
                      <a:pt x="1" y="4"/>
                    </a:cubicBezTo>
                    <a:cubicBezTo>
                      <a:pt x="1" y="4"/>
                      <a:pt x="2" y="4"/>
                      <a:pt x="2" y="4"/>
                    </a:cubicBezTo>
                    <a:cubicBezTo>
                      <a:pt x="2" y="4"/>
                      <a:pt x="2" y="4"/>
                      <a:pt x="3" y="4"/>
                    </a:cubicBezTo>
                    <a:cubicBezTo>
                      <a:pt x="3" y="4"/>
                      <a:pt x="3" y="4"/>
                      <a:pt x="3" y="4"/>
                    </a:cubicBezTo>
                    <a:cubicBezTo>
                      <a:pt x="3" y="4"/>
                      <a:pt x="3" y="4"/>
                      <a:pt x="3" y="4"/>
                    </a:cubicBezTo>
                    <a:cubicBezTo>
                      <a:pt x="4" y="3"/>
                      <a:pt x="4" y="2"/>
                      <a:pt x="3" y="1"/>
                    </a:cubicBezTo>
                    <a:cubicBezTo>
                      <a:pt x="3"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98" name="Freeform 3283">
                <a:extLst>
                  <a:ext uri="{FF2B5EF4-FFF2-40B4-BE49-F238E27FC236}">
                    <a16:creationId xmlns:a16="http://schemas.microsoft.com/office/drawing/2014/main" id="{027AB837-40B1-8F78-FBD9-50E1AA369D7E}"/>
                  </a:ext>
                </a:extLst>
              </p:cNvPr>
              <p:cNvSpPr>
                <a:spLocks noEditPoints="1"/>
              </p:cNvSpPr>
              <p:nvPr/>
            </p:nvSpPr>
            <p:spPr bwMode="auto">
              <a:xfrm>
                <a:off x="6254985" y="-1095417"/>
                <a:ext cx="6833573" cy="4946547"/>
              </a:xfrm>
              <a:custGeom>
                <a:avLst/>
                <a:gdLst>
                  <a:gd name="T0" fmla="*/ 1886 w 2477"/>
                  <a:gd name="T1" fmla="*/ 1561 h 1793"/>
                  <a:gd name="T2" fmla="*/ 1717 w 2477"/>
                  <a:gd name="T3" fmla="*/ 1416 h 1793"/>
                  <a:gd name="T4" fmla="*/ 1361 w 2477"/>
                  <a:gd name="T5" fmla="*/ 1067 h 1793"/>
                  <a:gd name="T6" fmla="*/ 957 w 2477"/>
                  <a:gd name="T7" fmla="*/ 855 h 1793"/>
                  <a:gd name="T8" fmla="*/ 981 w 2477"/>
                  <a:gd name="T9" fmla="*/ 347 h 1793"/>
                  <a:gd name="T10" fmla="*/ 523 w 2477"/>
                  <a:gd name="T11" fmla="*/ 302 h 1793"/>
                  <a:gd name="T12" fmla="*/ 121 w 2477"/>
                  <a:gd name="T13" fmla="*/ 57 h 1793"/>
                  <a:gd name="T14" fmla="*/ 119 w 2477"/>
                  <a:gd name="T15" fmla="*/ 413 h 1793"/>
                  <a:gd name="T16" fmla="*/ 696 w 2477"/>
                  <a:gd name="T17" fmla="*/ 444 h 1793"/>
                  <a:gd name="T18" fmla="*/ 708 w 2477"/>
                  <a:gd name="T19" fmla="*/ 810 h 1793"/>
                  <a:gd name="T20" fmla="*/ 905 w 2477"/>
                  <a:gd name="T21" fmla="*/ 1185 h 1793"/>
                  <a:gd name="T22" fmla="*/ 1297 w 2477"/>
                  <a:gd name="T23" fmla="*/ 1330 h 1793"/>
                  <a:gd name="T24" fmla="*/ 1648 w 2477"/>
                  <a:gd name="T25" fmla="*/ 1613 h 1793"/>
                  <a:gd name="T26" fmla="*/ 2183 w 2477"/>
                  <a:gd name="T27" fmla="*/ 1646 h 1793"/>
                  <a:gd name="T28" fmla="*/ 2363 w 2477"/>
                  <a:gd name="T29" fmla="*/ 1637 h 1793"/>
                  <a:gd name="T30" fmla="*/ 2202 w 2477"/>
                  <a:gd name="T31" fmla="*/ 1649 h 1793"/>
                  <a:gd name="T32" fmla="*/ 2159 w 2477"/>
                  <a:gd name="T33" fmla="*/ 1577 h 1793"/>
                  <a:gd name="T34" fmla="*/ 2216 w 2477"/>
                  <a:gd name="T35" fmla="*/ 1565 h 1793"/>
                  <a:gd name="T36" fmla="*/ 2216 w 2477"/>
                  <a:gd name="T37" fmla="*/ 1565 h 1793"/>
                  <a:gd name="T38" fmla="*/ 1701 w 2477"/>
                  <a:gd name="T39" fmla="*/ 1601 h 1793"/>
                  <a:gd name="T40" fmla="*/ 1648 w 2477"/>
                  <a:gd name="T41" fmla="*/ 1568 h 1793"/>
                  <a:gd name="T42" fmla="*/ 1599 w 2477"/>
                  <a:gd name="T43" fmla="*/ 1535 h 1793"/>
                  <a:gd name="T44" fmla="*/ 1589 w 2477"/>
                  <a:gd name="T45" fmla="*/ 1430 h 1793"/>
                  <a:gd name="T46" fmla="*/ 1523 w 2477"/>
                  <a:gd name="T47" fmla="*/ 1352 h 1793"/>
                  <a:gd name="T48" fmla="*/ 1644 w 2477"/>
                  <a:gd name="T49" fmla="*/ 1459 h 1793"/>
                  <a:gd name="T50" fmla="*/ 1591 w 2477"/>
                  <a:gd name="T51" fmla="*/ 1304 h 1793"/>
                  <a:gd name="T52" fmla="*/ 1463 w 2477"/>
                  <a:gd name="T53" fmla="*/ 1283 h 1793"/>
                  <a:gd name="T54" fmla="*/ 884 w 2477"/>
                  <a:gd name="T55" fmla="*/ 1067 h 1793"/>
                  <a:gd name="T56" fmla="*/ 798 w 2477"/>
                  <a:gd name="T57" fmla="*/ 304 h 1793"/>
                  <a:gd name="T58" fmla="*/ 763 w 2477"/>
                  <a:gd name="T59" fmla="*/ 546 h 1793"/>
                  <a:gd name="T60" fmla="*/ 732 w 2477"/>
                  <a:gd name="T61" fmla="*/ 499 h 1793"/>
                  <a:gd name="T62" fmla="*/ 727 w 2477"/>
                  <a:gd name="T63" fmla="*/ 642 h 1793"/>
                  <a:gd name="T64" fmla="*/ 710 w 2477"/>
                  <a:gd name="T65" fmla="*/ 810 h 1793"/>
                  <a:gd name="T66" fmla="*/ 869 w 2477"/>
                  <a:gd name="T67" fmla="*/ 998 h 1793"/>
                  <a:gd name="T68" fmla="*/ 829 w 2477"/>
                  <a:gd name="T69" fmla="*/ 530 h 1793"/>
                  <a:gd name="T70" fmla="*/ 836 w 2477"/>
                  <a:gd name="T71" fmla="*/ 311 h 1793"/>
                  <a:gd name="T72" fmla="*/ 796 w 2477"/>
                  <a:gd name="T73" fmla="*/ 304 h 1793"/>
                  <a:gd name="T74" fmla="*/ 618 w 2477"/>
                  <a:gd name="T75" fmla="*/ 368 h 1793"/>
                  <a:gd name="T76" fmla="*/ 269 w 2477"/>
                  <a:gd name="T77" fmla="*/ 280 h 1793"/>
                  <a:gd name="T78" fmla="*/ 119 w 2477"/>
                  <a:gd name="T79" fmla="*/ 174 h 1793"/>
                  <a:gd name="T80" fmla="*/ 273 w 2477"/>
                  <a:gd name="T81" fmla="*/ 207 h 1793"/>
                  <a:gd name="T82" fmla="*/ 516 w 2477"/>
                  <a:gd name="T83" fmla="*/ 299 h 1793"/>
                  <a:gd name="T84" fmla="*/ 164 w 2477"/>
                  <a:gd name="T85" fmla="*/ 147 h 1793"/>
                  <a:gd name="T86" fmla="*/ 117 w 2477"/>
                  <a:gd name="T87" fmla="*/ 174 h 1793"/>
                  <a:gd name="T88" fmla="*/ 147 w 2477"/>
                  <a:gd name="T89" fmla="*/ 254 h 1793"/>
                  <a:gd name="T90" fmla="*/ 271 w 2477"/>
                  <a:gd name="T91" fmla="*/ 280 h 1793"/>
                  <a:gd name="T92" fmla="*/ 392 w 2477"/>
                  <a:gd name="T93" fmla="*/ 418 h 1793"/>
                  <a:gd name="T94" fmla="*/ 746 w 2477"/>
                  <a:gd name="T95" fmla="*/ 454 h 1793"/>
                  <a:gd name="T96" fmla="*/ 722 w 2477"/>
                  <a:gd name="T97" fmla="*/ 485 h 1793"/>
                  <a:gd name="T98" fmla="*/ 644 w 2477"/>
                  <a:gd name="T99" fmla="*/ 706 h 1793"/>
                  <a:gd name="T100" fmla="*/ 710 w 2477"/>
                  <a:gd name="T101" fmla="*/ 810 h 1793"/>
                  <a:gd name="T102" fmla="*/ 872 w 2477"/>
                  <a:gd name="T103" fmla="*/ 1003 h 1793"/>
                  <a:gd name="T104" fmla="*/ 953 w 2477"/>
                  <a:gd name="T105" fmla="*/ 1145 h 1793"/>
                  <a:gd name="T106" fmla="*/ 1057 w 2477"/>
                  <a:gd name="T107" fmla="*/ 1062 h 1793"/>
                  <a:gd name="T108" fmla="*/ 1361 w 2477"/>
                  <a:gd name="T109" fmla="*/ 1067 h 1793"/>
                  <a:gd name="T110" fmla="*/ 1297 w 2477"/>
                  <a:gd name="T111" fmla="*/ 1330 h 1793"/>
                  <a:gd name="T112" fmla="*/ 1599 w 2477"/>
                  <a:gd name="T113" fmla="*/ 1532 h 1793"/>
                  <a:gd name="T114" fmla="*/ 1739 w 2477"/>
                  <a:gd name="T115" fmla="*/ 1625 h 1793"/>
                  <a:gd name="T116" fmla="*/ 1886 w 2477"/>
                  <a:gd name="T117" fmla="*/ 1561 h 1793"/>
                  <a:gd name="T118" fmla="*/ 2114 w 2477"/>
                  <a:gd name="T119" fmla="*/ 1641 h 1793"/>
                  <a:gd name="T120" fmla="*/ 2309 w 2477"/>
                  <a:gd name="T121" fmla="*/ 1656 h 17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477" h="1793">
                    <a:moveTo>
                      <a:pt x="2363" y="1637"/>
                    </a:moveTo>
                    <a:lnTo>
                      <a:pt x="2363" y="1637"/>
                    </a:lnTo>
                    <a:lnTo>
                      <a:pt x="2387" y="1556"/>
                    </a:lnTo>
                    <a:lnTo>
                      <a:pt x="2387" y="1554"/>
                    </a:lnTo>
                    <a:lnTo>
                      <a:pt x="2306" y="1580"/>
                    </a:lnTo>
                    <a:lnTo>
                      <a:pt x="2280" y="1554"/>
                    </a:lnTo>
                    <a:lnTo>
                      <a:pt x="2235" y="1461"/>
                    </a:lnTo>
                    <a:lnTo>
                      <a:pt x="2235" y="1459"/>
                    </a:lnTo>
                    <a:lnTo>
                      <a:pt x="2157" y="1577"/>
                    </a:lnTo>
                    <a:lnTo>
                      <a:pt x="2045" y="1615"/>
                    </a:lnTo>
                    <a:lnTo>
                      <a:pt x="1886" y="1561"/>
                    </a:lnTo>
                    <a:lnTo>
                      <a:pt x="1886" y="1558"/>
                    </a:lnTo>
                    <a:lnTo>
                      <a:pt x="1886" y="1558"/>
                    </a:lnTo>
                    <a:lnTo>
                      <a:pt x="1886" y="1558"/>
                    </a:lnTo>
                    <a:lnTo>
                      <a:pt x="1886" y="1558"/>
                    </a:lnTo>
                    <a:lnTo>
                      <a:pt x="1701" y="1601"/>
                    </a:lnTo>
                    <a:lnTo>
                      <a:pt x="1663" y="1575"/>
                    </a:lnTo>
                    <a:lnTo>
                      <a:pt x="1717" y="1418"/>
                    </a:lnTo>
                    <a:lnTo>
                      <a:pt x="1720" y="1418"/>
                    </a:lnTo>
                    <a:lnTo>
                      <a:pt x="1717" y="1418"/>
                    </a:lnTo>
                    <a:lnTo>
                      <a:pt x="1720" y="1416"/>
                    </a:lnTo>
                    <a:lnTo>
                      <a:pt x="1717" y="1416"/>
                    </a:lnTo>
                    <a:lnTo>
                      <a:pt x="1644" y="1378"/>
                    </a:lnTo>
                    <a:lnTo>
                      <a:pt x="1646" y="1340"/>
                    </a:lnTo>
                    <a:lnTo>
                      <a:pt x="1679" y="1242"/>
                    </a:lnTo>
                    <a:lnTo>
                      <a:pt x="1679" y="1242"/>
                    </a:lnTo>
                    <a:lnTo>
                      <a:pt x="1542" y="1271"/>
                    </a:lnTo>
                    <a:lnTo>
                      <a:pt x="1432" y="1219"/>
                    </a:lnTo>
                    <a:lnTo>
                      <a:pt x="1361" y="1067"/>
                    </a:lnTo>
                    <a:lnTo>
                      <a:pt x="1361" y="1067"/>
                    </a:lnTo>
                    <a:lnTo>
                      <a:pt x="1361" y="1067"/>
                    </a:lnTo>
                    <a:lnTo>
                      <a:pt x="1361" y="1067"/>
                    </a:lnTo>
                    <a:lnTo>
                      <a:pt x="1361" y="1067"/>
                    </a:lnTo>
                    <a:lnTo>
                      <a:pt x="1211" y="1007"/>
                    </a:lnTo>
                    <a:lnTo>
                      <a:pt x="1211" y="1007"/>
                    </a:lnTo>
                    <a:lnTo>
                      <a:pt x="1209" y="1007"/>
                    </a:lnTo>
                    <a:lnTo>
                      <a:pt x="1209" y="1007"/>
                    </a:lnTo>
                    <a:lnTo>
                      <a:pt x="1209" y="1007"/>
                    </a:lnTo>
                    <a:lnTo>
                      <a:pt x="1055" y="1060"/>
                    </a:lnTo>
                    <a:lnTo>
                      <a:pt x="884" y="1067"/>
                    </a:lnTo>
                    <a:lnTo>
                      <a:pt x="874" y="1003"/>
                    </a:lnTo>
                    <a:lnTo>
                      <a:pt x="874" y="1005"/>
                    </a:lnTo>
                    <a:lnTo>
                      <a:pt x="872" y="1003"/>
                    </a:lnTo>
                    <a:lnTo>
                      <a:pt x="957" y="855"/>
                    </a:lnTo>
                    <a:lnTo>
                      <a:pt x="957" y="853"/>
                    </a:lnTo>
                    <a:lnTo>
                      <a:pt x="786" y="829"/>
                    </a:lnTo>
                    <a:lnTo>
                      <a:pt x="765" y="763"/>
                    </a:lnTo>
                    <a:lnTo>
                      <a:pt x="793" y="737"/>
                    </a:lnTo>
                    <a:lnTo>
                      <a:pt x="793" y="737"/>
                    </a:lnTo>
                    <a:lnTo>
                      <a:pt x="729" y="642"/>
                    </a:lnTo>
                    <a:lnTo>
                      <a:pt x="829" y="530"/>
                    </a:lnTo>
                    <a:lnTo>
                      <a:pt x="967" y="494"/>
                    </a:lnTo>
                    <a:lnTo>
                      <a:pt x="969" y="494"/>
                    </a:lnTo>
                    <a:lnTo>
                      <a:pt x="879" y="394"/>
                    </a:lnTo>
                    <a:lnTo>
                      <a:pt x="981" y="347"/>
                    </a:lnTo>
                    <a:lnTo>
                      <a:pt x="983" y="347"/>
                    </a:lnTo>
                    <a:lnTo>
                      <a:pt x="879" y="238"/>
                    </a:lnTo>
                    <a:lnTo>
                      <a:pt x="834" y="311"/>
                    </a:lnTo>
                    <a:lnTo>
                      <a:pt x="798" y="302"/>
                    </a:lnTo>
                    <a:lnTo>
                      <a:pt x="801" y="302"/>
                    </a:lnTo>
                    <a:lnTo>
                      <a:pt x="798" y="302"/>
                    </a:lnTo>
                    <a:lnTo>
                      <a:pt x="798" y="302"/>
                    </a:lnTo>
                    <a:lnTo>
                      <a:pt x="798" y="302"/>
                    </a:lnTo>
                    <a:lnTo>
                      <a:pt x="618" y="368"/>
                    </a:lnTo>
                    <a:lnTo>
                      <a:pt x="523" y="302"/>
                    </a:lnTo>
                    <a:lnTo>
                      <a:pt x="523" y="302"/>
                    </a:lnTo>
                    <a:lnTo>
                      <a:pt x="520" y="299"/>
                    </a:lnTo>
                    <a:lnTo>
                      <a:pt x="475" y="138"/>
                    </a:lnTo>
                    <a:lnTo>
                      <a:pt x="475" y="136"/>
                    </a:lnTo>
                    <a:lnTo>
                      <a:pt x="337" y="240"/>
                    </a:lnTo>
                    <a:lnTo>
                      <a:pt x="276" y="207"/>
                    </a:lnTo>
                    <a:lnTo>
                      <a:pt x="278" y="169"/>
                    </a:lnTo>
                    <a:lnTo>
                      <a:pt x="278" y="169"/>
                    </a:lnTo>
                    <a:lnTo>
                      <a:pt x="164" y="147"/>
                    </a:lnTo>
                    <a:lnTo>
                      <a:pt x="166" y="147"/>
                    </a:lnTo>
                    <a:lnTo>
                      <a:pt x="164" y="147"/>
                    </a:lnTo>
                    <a:lnTo>
                      <a:pt x="121" y="57"/>
                    </a:lnTo>
                    <a:lnTo>
                      <a:pt x="121" y="55"/>
                    </a:lnTo>
                    <a:lnTo>
                      <a:pt x="45" y="0"/>
                    </a:lnTo>
                    <a:lnTo>
                      <a:pt x="105" y="143"/>
                    </a:lnTo>
                    <a:lnTo>
                      <a:pt x="105" y="143"/>
                    </a:lnTo>
                    <a:lnTo>
                      <a:pt x="52" y="207"/>
                    </a:lnTo>
                    <a:lnTo>
                      <a:pt x="50" y="209"/>
                    </a:lnTo>
                    <a:lnTo>
                      <a:pt x="133" y="219"/>
                    </a:lnTo>
                    <a:lnTo>
                      <a:pt x="147" y="252"/>
                    </a:lnTo>
                    <a:lnTo>
                      <a:pt x="0" y="373"/>
                    </a:lnTo>
                    <a:lnTo>
                      <a:pt x="3" y="373"/>
                    </a:lnTo>
                    <a:lnTo>
                      <a:pt x="119" y="413"/>
                    </a:lnTo>
                    <a:lnTo>
                      <a:pt x="152" y="356"/>
                    </a:lnTo>
                    <a:lnTo>
                      <a:pt x="152" y="356"/>
                    </a:lnTo>
                    <a:lnTo>
                      <a:pt x="152" y="356"/>
                    </a:lnTo>
                    <a:lnTo>
                      <a:pt x="269" y="280"/>
                    </a:lnTo>
                    <a:lnTo>
                      <a:pt x="387" y="290"/>
                    </a:lnTo>
                    <a:lnTo>
                      <a:pt x="459" y="356"/>
                    </a:lnTo>
                    <a:lnTo>
                      <a:pt x="390" y="421"/>
                    </a:lnTo>
                    <a:lnTo>
                      <a:pt x="511" y="406"/>
                    </a:lnTo>
                    <a:lnTo>
                      <a:pt x="511" y="406"/>
                    </a:lnTo>
                    <a:lnTo>
                      <a:pt x="511" y="406"/>
                    </a:lnTo>
                    <a:lnTo>
                      <a:pt x="696" y="444"/>
                    </a:lnTo>
                    <a:lnTo>
                      <a:pt x="722" y="482"/>
                    </a:lnTo>
                    <a:lnTo>
                      <a:pt x="606" y="604"/>
                    </a:lnTo>
                    <a:lnTo>
                      <a:pt x="606" y="604"/>
                    </a:lnTo>
                    <a:lnTo>
                      <a:pt x="606" y="606"/>
                    </a:lnTo>
                    <a:lnTo>
                      <a:pt x="606" y="606"/>
                    </a:lnTo>
                    <a:lnTo>
                      <a:pt x="606" y="606"/>
                    </a:lnTo>
                    <a:lnTo>
                      <a:pt x="658" y="670"/>
                    </a:lnTo>
                    <a:lnTo>
                      <a:pt x="641" y="703"/>
                    </a:lnTo>
                    <a:lnTo>
                      <a:pt x="573" y="779"/>
                    </a:lnTo>
                    <a:lnTo>
                      <a:pt x="570" y="779"/>
                    </a:lnTo>
                    <a:lnTo>
                      <a:pt x="708" y="810"/>
                    </a:lnTo>
                    <a:lnTo>
                      <a:pt x="786" y="900"/>
                    </a:lnTo>
                    <a:lnTo>
                      <a:pt x="791" y="1071"/>
                    </a:lnTo>
                    <a:lnTo>
                      <a:pt x="791" y="1071"/>
                    </a:lnTo>
                    <a:lnTo>
                      <a:pt x="791" y="1071"/>
                    </a:lnTo>
                    <a:lnTo>
                      <a:pt x="791" y="1071"/>
                    </a:lnTo>
                    <a:lnTo>
                      <a:pt x="791" y="1071"/>
                    </a:lnTo>
                    <a:lnTo>
                      <a:pt x="905" y="1185"/>
                    </a:lnTo>
                    <a:lnTo>
                      <a:pt x="905" y="1185"/>
                    </a:lnTo>
                    <a:lnTo>
                      <a:pt x="905" y="1185"/>
                    </a:lnTo>
                    <a:lnTo>
                      <a:pt x="905" y="1185"/>
                    </a:lnTo>
                    <a:lnTo>
                      <a:pt x="905" y="1185"/>
                    </a:lnTo>
                    <a:lnTo>
                      <a:pt x="1067" y="1200"/>
                    </a:lnTo>
                    <a:lnTo>
                      <a:pt x="1067" y="1200"/>
                    </a:lnTo>
                    <a:lnTo>
                      <a:pt x="1067" y="1200"/>
                    </a:lnTo>
                    <a:lnTo>
                      <a:pt x="1069" y="1200"/>
                    </a:lnTo>
                    <a:lnTo>
                      <a:pt x="1069" y="1200"/>
                    </a:lnTo>
                    <a:lnTo>
                      <a:pt x="1169" y="1064"/>
                    </a:lnTo>
                    <a:lnTo>
                      <a:pt x="1247" y="1064"/>
                    </a:lnTo>
                    <a:lnTo>
                      <a:pt x="1314" y="1162"/>
                    </a:lnTo>
                    <a:lnTo>
                      <a:pt x="1311" y="1159"/>
                    </a:lnTo>
                    <a:lnTo>
                      <a:pt x="1314" y="1162"/>
                    </a:lnTo>
                    <a:lnTo>
                      <a:pt x="1297" y="1330"/>
                    </a:lnTo>
                    <a:lnTo>
                      <a:pt x="1297" y="1333"/>
                    </a:lnTo>
                    <a:lnTo>
                      <a:pt x="1463" y="1285"/>
                    </a:lnTo>
                    <a:lnTo>
                      <a:pt x="1511" y="1337"/>
                    </a:lnTo>
                    <a:lnTo>
                      <a:pt x="1494" y="1373"/>
                    </a:lnTo>
                    <a:lnTo>
                      <a:pt x="1494" y="1373"/>
                    </a:lnTo>
                    <a:lnTo>
                      <a:pt x="1591" y="1432"/>
                    </a:lnTo>
                    <a:lnTo>
                      <a:pt x="1599" y="1535"/>
                    </a:lnTo>
                    <a:lnTo>
                      <a:pt x="1599" y="1535"/>
                    </a:lnTo>
                    <a:lnTo>
                      <a:pt x="1599" y="1535"/>
                    </a:lnTo>
                    <a:lnTo>
                      <a:pt x="1648" y="1611"/>
                    </a:lnTo>
                    <a:lnTo>
                      <a:pt x="1648" y="1613"/>
                    </a:lnTo>
                    <a:lnTo>
                      <a:pt x="1648" y="1613"/>
                    </a:lnTo>
                    <a:lnTo>
                      <a:pt x="1665" y="1772"/>
                    </a:lnTo>
                    <a:lnTo>
                      <a:pt x="1665" y="1774"/>
                    </a:lnTo>
                    <a:lnTo>
                      <a:pt x="1805" y="1639"/>
                    </a:lnTo>
                    <a:lnTo>
                      <a:pt x="1919" y="1660"/>
                    </a:lnTo>
                    <a:lnTo>
                      <a:pt x="1917" y="1660"/>
                    </a:lnTo>
                    <a:lnTo>
                      <a:pt x="1919" y="1660"/>
                    </a:lnTo>
                    <a:lnTo>
                      <a:pt x="2026" y="1791"/>
                    </a:lnTo>
                    <a:lnTo>
                      <a:pt x="2029" y="1793"/>
                    </a:lnTo>
                    <a:lnTo>
                      <a:pt x="2112" y="1641"/>
                    </a:lnTo>
                    <a:lnTo>
                      <a:pt x="2183" y="1646"/>
                    </a:lnTo>
                    <a:lnTo>
                      <a:pt x="2195" y="1682"/>
                    </a:lnTo>
                    <a:lnTo>
                      <a:pt x="2309" y="1656"/>
                    </a:lnTo>
                    <a:lnTo>
                      <a:pt x="2385" y="1722"/>
                    </a:lnTo>
                    <a:lnTo>
                      <a:pt x="2385" y="1722"/>
                    </a:lnTo>
                    <a:lnTo>
                      <a:pt x="2477" y="1741"/>
                    </a:lnTo>
                    <a:lnTo>
                      <a:pt x="2363" y="1637"/>
                    </a:lnTo>
                    <a:close/>
                    <a:moveTo>
                      <a:pt x="2363" y="1639"/>
                    </a:moveTo>
                    <a:lnTo>
                      <a:pt x="2473" y="1741"/>
                    </a:lnTo>
                    <a:lnTo>
                      <a:pt x="2385" y="1722"/>
                    </a:lnTo>
                    <a:lnTo>
                      <a:pt x="2363" y="1639"/>
                    </a:lnTo>
                    <a:close/>
                    <a:moveTo>
                      <a:pt x="2363" y="1637"/>
                    </a:moveTo>
                    <a:lnTo>
                      <a:pt x="2340" y="1615"/>
                    </a:lnTo>
                    <a:lnTo>
                      <a:pt x="2385" y="1558"/>
                    </a:lnTo>
                    <a:lnTo>
                      <a:pt x="2363" y="1637"/>
                    </a:lnTo>
                    <a:close/>
                    <a:moveTo>
                      <a:pt x="2385" y="1556"/>
                    </a:moveTo>
                    <a:lnTo>
                      <a:pt x="2340" y="1613"/>
                    </a:lnTo>
                    <a:lnTo>
                      <a:pt x="2306" y="1580"/>
                    </a:lnTo>
                    <a:lnTo>
                      <a:pt x="2385" y="1556"/>
                    </a:lnTo>
                    <a:close/>
                    <a:moveTo>
                      <a:pt x="2202" y="1649"/>
                    </a:moveTo>
                    <a:lnTo>
                      <a:pt x="2304" y="1656"/>
                    </a:lnTo>
                    <a:lnTo>
                      <a:pt x="2197" y="1682"/>
                    </a:lnTo>
                    <a:lnTo>
                      <a:pt x="2202" y="1649"/>
                    </a:lnTo>
                    <a:close/>
                    <a:moveTo>
                      <a:pt x="2202" y="1646"/>
                    </a:moveTo>
                    <a:lnTo>
                      <a:pt x="2209" y="1611"/>
                    </a:lnTo>
                    <a:lnTo>
                      <a:pt x="2306" y="1580"/>
                    </a:lnTo>
                    <a:lnTo>
                      <a:pt x="2340" y="1615"/>
                    </a:lnTo>
                    <a:lnTo>
                      <a:pt x="2306" y="1656"/>
                    </a:lnTo>
                    <a:lnTo>
                      <a:pt x="2202" y="1646"/>
                    </a:lnTo>
                    <a:close/>
                    <a:moveTo>
                      <a:pt x="2114" y="1639"/>
                    </a:moveTo>
                    <a:lnTo>
                      <a:pt x="2157" y="1577"/>
                    </a:lnTo>
                    <a:lnTo>
                      <a:pt x="2173" y="1620"/>
                    </a:lnTo>
                    <a:lnTo>
                      <a:pt x="2114" y="1639"/>
                    </a:lnTo>
                    <a:close/>
                    <a:moveTo>
                      <a:pt x="2159" y="1577"/>
                    </a:moveTo>
                    <a:lnTo>
                      <a:pt x="2216" y="1565"/>
                    </a:lnTo>
                    <a:lnTo>
                      <a:pt x="2209" y="1611"/>
                    </a:lnTo>
                    <a:lnTo>
                      <a:pt x="2173" y="1620"/>
                    </a:lnTo>
                    <a:lnTo>
                      <a:pt x="2159" y="1577"/>
                    </a:lnTo>
                    <a:close/>
                    <a:moveTo>
                      <a:pt x="2209" y="1611"/>
                    </a:moveTo>
                    <a:lnTo>
                      <a:pt x="2202" y="1646"/>
                    </a:lnTo>
                    <a:lnTo>
                      <a:pt x="2183" y="1646"/>
                    </a:lnTo>
                    <a:lnTo>
                      <a:pt x="2173" y="1622"/>
                    </a:lnTo>
                    <a:lnTo>
                      <a:pt x="2209" y="1611"/>
                    </a:lnTo>
                    <a:close/>
                    <a:moveTo>
                      <a:pt x="2209" y="1611"/>
                    </a:moveTo>
                    <a:lnTo>
                      <a:pt x="2216" y="1565"/>
                    </a:lnTo>
                    <a:lnTo>
                      <a:pt x="2280" y="1554"/>
                    </a:lnTo>
                    <a:lnTo>
                      <a:pt x="2306" y="1580"/>
                    </a:lnTo>
                    <a:lnTo>
                      <a:pt x="2209" y="1611"/>
                    </a:lnTo>
                    <a:close/>
                    <a:moveTo>
                      <a:pt x="2280" y="1554"/>
                    </a:moveTo>
                    <a:lnTo>
                      <a:pt x="2216" y="1565"/>
                    </a:lnTo>
                    <a:lnTo>
                      <a:pt x="2235" y="1461"/>
                    </a:lnTo>
                    <a:lnTo>
                      <a:pt x="2280" y="1554"/>
                    </a:lnTo>
                    <a:close/>
                    <a:moveTo>
                      <a:pt x="2216" y="1565"/>
                    </a:moveTo>
                    <a:lnTo>
                      <a:pt x="2159" y="1577"/>
                    </a:lnTo>
                    <a:lnTo>
                      <a:pt x="2235" y="1463"/>
                    </a:lnTo>
                    <a:lnTo>
                      <a:pt x="2216" y="1565"/>
                    </a:lnTo>
                    <a:close/>
                    <a:moveTo>
                      <a:pt x="2157" y="1577"/>
                    </a:moveTo>
                    <a:lnTo>
                      <a:pt x="2112" y="1641"/>
                    </a:lnTo>
                    <a:lnTo>
                      <a:pt x="2045" y="1618"/>
                    </a:lnTo>
                    <a:lnTo>
                      <a:pt x="2157" y="1577"/>
                    </a:lnTo>
                    <a:close/>
                    <a:moveTo>
                      <a:pt x="2109" y="1641"/>
                    </a:moveTo>
                    <a:lnTo>
                      <a:pt x="1924" y="1660"/>
                    </a:lnTo>
                    <a:lnTo>
                      <a:pt x="2045" y="1618"/>
                    </a:lnTo>
                    <a:lnTo>
                      <a:pt x="2109" y="1641"/>
                    </a:lnTo>
                    <a:close/>
                    <a:moveTo>
                      <a:pt x="1881" y="1561"/>
                    </a:moveTo>
                    <a:lnTo>
                      <a:pt x="1739" y="1625"/>
                    </a:lnTo>
                    <a:lnTo>
                      <a:pt x="1701" y="1601"/>
                    </a:lnTo>
                    <a:lnTo>
                      <a:pt x="1881" y="1561"/>
                    </a:lnTo>
                    <a:close/>
                    <a:moveTo>
                      <a:pt x="1701" y="1601"/>
                    </a:moveTo>
                    <a:lnTo>
                      <a:pt x="1736" y="1625"/>
                    </a:lnTo>
                    <a:lnTo>
                      <a:pt x="1651" y="1611"/>
                    </a:lnTo>
                    <a:lnTo>
                      <a:pt x="1701" y="1601"/>
                    </a:lnTo>
                    <a:close/>
                    <a:moveTo>
                      <a:pt x="1698" y="1601"/>
                    </a:moveTo>
                    <a:lnTo>
                      <a:pt x="1651" y="1611"/>
                    </a:lnTo>
                    <a:lnTo>
                      <a:pt x="1663" y="1577"/>
                    </a:lnTo>
                    <a:lnTo>
                      <a:pt x="1698" y="1601"/>
                    </a:lnTo>
                    <a:close/>
                    <a:moveTo>
                      <a:pt x="1651" y="1608"/>
                    </a:moveTo>
                    <a:lnTo>
                      <a:pt x="1648" y="1568"/>
                    </a:lnTo>
                    <a:lnTo>
                      <a:pt x="1663" y="1575"/>
                    </a:lnTo>
                    <a:lnTo>
                      <a:pt x="1651" y="1608"/>
                    </a:lnTo>
                    <a:close/>
                    <a:moveTo>
                      <a:pt x="1648" y="1565"/>
                    </a:moveTo>
                    <a:lnTo>
                      <a:pt x="1644" y="1459"/>
                    </a:lnTo>
                    <a:lnTo>
                      <a:pt x="1644" y="1459"/>
                    </a:lnTo>
                    <a:lnTo>
                      <a:pt x="1717" y="1418"/>
                    </a:lnTo>
                    <a:lnTo>
                      <a:pt x="1663" y="1575"/>
                    </a:lnTo>
                    <a:lnTo>
                      <a:pt x="1648" y="1565"/>
                    </a:lnTo>
                    <a:close/>
                    <a:moveTo>
                      <a:pt x="1644" y="1461"/>
                    </a:moveTo>
                    <a:lnTo>
                      <a:pt x="1648" y="1565"/>
                    </a:lnTo>
                    <a:lnTo>
                      <a:pt x="1599" y="1535"/>
                    </a:lnTo>
                    <a:lnTo>
                      <a:pt x="1644" y="1461"/>
                    </a:lnTo>
                    <a:close/>
                    <a:moveTo>
                      <a:pt x="1523" y="1352"/>
                    </a:moveTo>
                    <a:lnTo>
                      <a:pt x="1553" y="1333"/>
                    </a:lnTo>
                    <a:lnTo>
                      <a:pt x="1644" y="1380"/>
                    </a:lnTo>
                    <a:lnTo>
                      <a:pt x="1644" y="1425"/>
                    </a:lnTo>
                    <a:lnTo>
                      <a:pt x="1591" y="1432"/>
                    </a:lnTo>
                    <a:lnTo>
                      <a:pt x="1523" y="1352"/>
                    </a:lnTo>
                    <a:close/>
                    <a:moveTo>
                      <a:pt x="1589" y="1430"/>
                    </a:moveTo>
                    <a:lnTo>
                      <a:pt x="1494" y="1373"/>
                    </a:lnTo>
                    <a:lnTo>
                      <a:pt x="1523" y="1354"/>
                    </a:lnTo>
                    <a:lnTo>
                      <a:pt x="1589" y="1430"/>
                    </a:lnTo>
                    <a:close/>
                    <a:moveTo>
                      <a:pt x="1539" y="1271"/>
                    </a:moveTo>
                    <a:lnTo>
                      <a:pt x="1520" y="1314"/>
                    </a:lnTo>
                    <a:lnTo>
                      <a:pt x="1466" y="1285"/>
                    </a:lnTo>
                    <a:lnTo>
                      <a:pt x="1539" y="1271"/>
                    </a:lnTo>
                    <a:close/>
                    <a:moveTo>
                      <a:pt x="1542" y="1271"/>
                    </a:moveTo>
                    <a:lnTo>
                      <a:pt x="1589" y="1304"/>
                    </a:lnTo>
                    <a:lnTo>
                      <a:pt x="1553" y="1330"/>
                    </a:lnTo>
                    <a:lnTo>
                      <a:pt x="1523" y="1314"/>
                    </a:lnTo>
                    <a:lnTo>
                      <a:pt x="1542" y="1271"/>
                    </a:lnTo>
                    <a:close/>
                    <a:moveTo>
                      <a:pt x="1553" y="1330"/>
                    </a:moveTo>
                    <a:lnTo>
                      <a:pt x="1523" y="1352"/>
                    </a:lnTo>
                    <a:lnTo>
                      <a:pt x="1511" y="1337"/>
                    </a:lnTo>
                    <a:lnTo>
                      <a:pt x="1520" y="1314"/>
                    </a:lnTo>
                    <a:lnTo>
                      <a:pt x="1553" y="1330"/>
                    </a:lnTo>
                    <a:close/>
                    <a:moveTo>
                      <a:pt x="1644" y="1428"/>
                    </a:moveTo>
                    <a:lnTo>
                      <a:pt x="1644" y="1459"/>
                    </a:lnTo>
                    <a:lnTo>
                      <a:pt x="1594" y="1432"/>
                    </a:lnTo>
                    <a:lnTo>
                      <a:pt x="1644" y="1428"/>
                    </a:lnTo>
                    <a:close/>
                    <a:moveTo>
                      <a:pt x="1644" y="1459"/>
                    </a:moveTo>
                    <a:lnTo>
                      <a:pt x="1644" y="1428"/>
                    </a:lnTo>
                    <a:lnTo>
                      <a:pt x="1715" y="1418"/>
                    </a:lnTo>
                    <a:lnTo>
                      <a:pt x="1644" y="1459"/>
                    </a:lnTo>
                    <a:close/>
                    <a:moveTo>
                      <a:pt x="1717" y="1418"/>
                    </a:moveTo>
                    <a:lnTo>
                      <a:pt x="1644" y="1425"/>
                    </a:lnTo>
                    <a:lnTo>
                      <a:pt x="1644" y="1380"/>
                    </a:lnTo>
                    <a:lnTo>
                      <a:pt x="1717" y="1418"/>
                    </a:lnTo>
                    <a:close/>
                    <a:moveTo>
                      <a:pt x="1553" y="1330"/>
                    </a:moveTo>
                    <a:lnTo>
                      <a:pt x="1591" y="1304"/>
                    </a:lnTo>
                    <a:lnTo>
                      <a:pt x="1644" y="1342"/>
                    </a:lnTo>
                    <a:lnTo>
                      <a:pt x="1644" y="1378"/>
                    </a:lnTo>
                    <a:lnTo>
                      <a:pt x="1553" y="1330"/>
                    </a:lnTo>
                    <a:close/>
                    <a:moveTo>
                      <a:pt x="1644" y="1340"/>
                    </a:moveTo>
                    <a:lnTo>
                      <a:pt x="1591" y="1304"/>
                    </a:lnTo>
                    <a:lnTo>
                      <a:pt x="1677" y="1245"/>
                    </a:lnTo>
                    <a:lnTo>
                      <a:pt x="1644" y="1340"/>
                    </a:lnTo>
                    <a:close/>
                    <a:moveTo>
                      <a:pt x="1677" y="1245"/>
                    </a:moveTo>
                    <a:lnTo>
                      <a:pt x="1591" y="1304"/>
                    </a:lnTo>
                    <a:lnTo>
                      <a:pt x="1542" y="1271"/>
                    </a:lnTo>
                    <a:lnTo>
                      <a:pt x="1677" y="1245"/>
                    </a:lnTo>
                    <a:close/>
                    <a:moveTo>
                      <a:pt x="1539" y="1271"/>
                    </a:moveTo>
                    <a:lnTo>
                      <a:pt x="1463" y="1283"/>
                    </a:lnTo>
                    <a:lnTo>
                      <a:pt x="1435" y="1221"/>
                    </a:lnTo>
                    <a:lnTo>
                      <a:pt x="1539" y="1271"/>
                    </a:lnTo>
                    <a:close/>
                    <a:moveTo>
                      <a:pt x="1463" y="1283"/>
                    </a:moveTo>
                    <a:lnTo>
                      <a:pt x="1318" y="1164"/>
                    </a:lnTo>
                    <a:lnTo>
                      <a:pt x="1432" y="1219"/>
                    </a:lnTo>
                    <a:lnTo>
                      <a:pt x="1463" y="1283"/>
                    </a:lnTo>
                    <a:close/>
                    <a:moveTo>
                      <a:pt x="1209" y="1010"/>
                    </a:moveTo>
                    <a:lnTo>
                      <a:pt x="1169" y="1062"/>
                    </a:lnTo>
                    <a:lnTo>
                      <a:pt x="1059" y="1060"/>
                    </a:lnTo>
                    <a:lnTo>
                      <a:pt x="1209" y="1010"/>
                    </a:lnTo>
                    <a:close/>
                    <a:moveTo>
                      <a:pt x="1055" y="1062"/>
                    </a:moveTo>
                    <a:lnTo>
                      <a:pt x="953" y="1145"/>
                    </a:lnTo>
                    <a:lnTo>
                      <a:pt x="893" y="1119"/>
                    </a:lnTo>
                    <a:lnTo>
                      <a:pt x="884" y="1067"/>
                    </a:lnTo>
                    <a:lnTo>
                      <a:pt x="1055" y="1062"/>
                    </a:lnTo>
                    <a:close/>
                    <a:moveTo>
                      <a:pt x="872" y="1000"/>
                    </a:moveTo>
                    <a:lnTo>
                      <a:pt x="786" y="832"/>
                    </a:lnTo>
                    <a:lnTo>
                      <a:pt x="955" y="855"/>
                    </a:lnTo>
                    <a:lnTo>
                      <a:pt x="872" y="1000"/>
                    </a:lnTo>
                    <a:close/>
                    <a:moveTo>
                      <a:pt x="824" y="333"/>
                    </a:moveTo>
                    <a:lnTo>
                      <a:pt x="879" y="394"/>
                    </a:lnTo>
                    <a:lnTo>
                      <a:pt x="748" y="454"/>
                    </a:lnTo>
                    <a:lnTo>
                      <a:pt x="824" y="333"/>
                    </a:lnTo>
                    <a:close/>
                    <a:moveTo>
                      <a:pt x="748" y="451"/>
                    </a:moveTo>
                    <a:lnTo>
                      <a:pt x="798" y="304"/>
                    </a:lnTo>
                    <a:lnTo>
                      <a:pt x="822" y="330"/>
                    </a:lnTo>
                    <a:lnTo>
                      <a:pt x="748" y="451"/>
                    </a:lnTo>
                    <a:close/>
                    <a:moveTo>
                      <a:pt x="763" y="546"/>
                    </a:moveTo>
                    <a:lnTo>
                      <a:pt x="727" y="642"/>
                    </a:lnTo>
                    <a:lnTo>
                      <a:pt x="694" y="596"/>
                    </a:lnTo>
                    <a:lnTo>
                      <a:pt x="763" y="546"/>
                    </a:lnTo>
                    <a:close/>
                    <a:moveTo>
                      <a:pt x="763" y="546"/>
                    </a:moveTo>
                    <a:lnTo>
                      <a:pt x="748" y="456"/>
                    </a:lnTo>
                    <a:lnTo>
                      <a:pt x="860" y="494"/>
                    </a:lnTo>
                    <a:lnTo>
                      <a:pt x="829" y="530"/>
                    </a:lnTo>
                    <a:lnTo>
                      <a:pt x="763" y="546"/>
                    </a:lnTo>
                    <a:close/>
                    <a:moveTo>
                      <a:pt x="732" y="497"/>
                    </a:moveTo>
                    <a:lnTo>
                      <a:pt x="722" y="482"/>
                    </a:lnTo>
                    <a:lnTo>
                      <a:pt x="746" y="456"/>
                    </a:lnTo>
                    <a:lnTo>
                      <a:pt x="732" y="497"/>
                    </a:lnTo>
                    <a:close/>
                    <a:moveTo>
                      <a:pt x="748" y="456"/>
                    </a:moveTo>
                    <a:lnTo>
                      <a:pt x="763" y="544"/>
                    </a:lnTo>
                    <a:lnTo>
                      <a:pt x="732" y="497"/>
                    </a:lnTo>
                    <a:lnTo>
                      <a:pt x="748" y="456"/>
                    </a:lnTo>
                    <a:close/>
                    <a:moveTo>
                      <a:pt x="763" y="546"/>
                    </a:moveTo>
                    <a:lnTo>
                      <a:pt x="691" y="596"/>
                    </a:lnTo>
                    <a:lnTo>
                      <a:pt x="732" y="499"/>
                    </a:lnTo>
                    <a:lnTo>
                      <a:pt x="763" y="546"/>
                    </a:lnTo>
                    <a:close/>
                    <a:moveTo>
                      <a:pt x="727" y="642"/>
                    </a:moveTo>
                    <a:lnTo>
                      <a:pt x="679" y="627"/>
                    </a:lnTo>
                    <a:lnTo>
                      <a:pt x="691" y="599"/>
                    </a:lnTo>
                    <a:lnTo>
                      <a:pt x="727" y="642"/>
                    </a:lnTo>
                    <a:close/>
                    <a:moveTo>
                      <a:pt x="727" y="642"/>
                    </a:moveTo>
                    <a:lnTo>
                      <a:pt x="758" y="744"/>
                    </a:lnTo>
                    <a:lnTo>
                      <a:pt x="722" y="751"/>
                    </a:lnTo>
                    <a:lnTo>
                      <a:pt x="658" y="670"/>
                    </a:lnTo>
                    <a:lnTo>
                      <a:pt x="679" y="627"/>
                    </a:lnTo>
                    <a:lnTo>
                      <a:pt x="727" y="642"/>
                    </a:lnTo>
                    <a:close/>
                    <a:moveTo>
                      <a:pt x="729" y="644"/>
                    </a:moveTo>
                    <a:lnTo>
                      <a:pt x="793" y="737"/>
                    </a:lnTo>
                    <a:lnTo>
                      <a:pt x="760" y="744"/>
                    </a:lnTo>
                    <a:lnTo>
                      <a:pt x="729" y="644"/>
                    </a:lnTo>
                    <a:close/>
                    <a:moveTo>
                      <a:pt x="758" y="744"/>
                    </a:moveTo>
                    <a:lnTo>
                      <a:pt x="765" y="763"/>
                    </a:lnTo>
                    <a:lnTo>
                      <a:pt x="744" y="779"/>
                    </a:lnTo>
                    <a:lnTo>
                      <a:pt x="722" y="751"/>
                    </a:lnTo>
                    <a:lnTo>
                      <a:pt x="758" y="744"/>
                    </a:lnTo>
                    <a:close/>
                    <a:moveTo>
                      <a:pt x="744" y="779"/>
                    </a:moveTo>
                    <a:lnTo>
                      <a:pt x="710" y="810"/>
                    </a:lnTo>
                    <a:lnTo>
                      <a:pt x="677" y="760"/>
                    </a:lnTo>
                    <a:lnTo>
                      <a:pt x="722" y="751"/>
                    </a:lnTo>
                    <a:lnTo>
                      <a:pt x="744" y="779"/>
                    </a:lnTo>
                    <a:close/>
                    <a:moveTo>
                      <a:pt x="744" y="779"/>
                    </a:moveTo>
                    <a:lnTo>
                      <a:pt x="784" y="829"/>
                    </a:lnTo>
                    <a:lnTo>
                      <a:pt x="710" y="810"/>
                    </a:lnTo>
                    <a:lnTo>
                      <a:pt x="744" y="779"/>
                    </a:lnTo>
                    <a:close/>
                    <a:moveTo>
                      <a:pt x="869" y="998"/>
                    </a:moveTo>
                    <a:lnTo>
                      <a:pt x="786" y="900"/>
                    </a:lnTo>
                    <a:lnTo>
                      <a:pt x="786" y="832"/>
                    </a:lnTo>
                    <a:lnTo>
                      <a:pt x="869" y="998"/>
                    </a:lnTo>
                    <a:close/>
                    <a:moveTo>
                      <a:pt x="784" y="827"/>
                    </a:moveTo>
                    <a:lnTo>
                      <a:pt x="746" y="779"/>
                    </a:lnTo>
                    <a:lnTo>
                      <a:pt x="765" y="763"/>
                    </a:lnTo>
                    <a:lnTo>
                      <a:pt x="784" y="827"/>
                    </a:lnTo>
                    <a:close/>
                    <a:moveTo>
                      <a:pt x="760" y="744"/>
                    </a:moveTo>
                    <a:lnTo>
                      <a:pt x="791" y="737"/>
                    </a:lnTo>
                    <a:lnTo>
                      <a:pt x="765" y="760"/>
                    </a:lnTo>
                    <a:lnTo>
                      <a:pt x="760" y="744"/>
                    </a:lnTo>
                    <a:close/>
                    <a:moveTo>
                      <a:pt x="729" y="639"/>
                    </a:moveTo>
                    <a:lnTo>
                      <a:pt x="763" y="546"/>
                    </a:lnTo>
                    <a:lnTo>
                      <a:pt x="829" y="530"/>
                    </a:lnTo>
                    <a:lnTo>
                      <a:pt x="729" y="639"/>
                    </a:lnTo>
                    <a:close/>
                    <a:moveTo>
                      <a:pt x="967" y="494"/>
                    </a:moveTo>
                    <a:lnTo>
                      <a:pt x="831" y="530"/>
                    </a:lnTo>
                    <a:lnTo>
                      <a:pt x="862" y="494"/>
                    </a:lnTo>
                    <a:lnTo>
                      <a:pt x="862" y="494"/>
                    </a:lnTo>
                    <a:lnTo>
                      <a:pt x="748" y="456"/>
                    </a:lnTo>
                    <a:lnTo>
                      <a:pt x="879" y="394"/>
                    </a:lnTo>
                    <a:lnTo>
                      <a:pt x="967" y="494"/>
                    </a:lnTo>
                    <a:close/>
                    <a:moveTo>
                      <a:pt x="879" y="394"/>
                    </a:moveTo>
                    <a:lnTo>
                      <a:pt x="824" y="330"/>
                    </a:lnTo>
                    <a:lnTo>
                      <a:pt x="836" y="311"/>
                    </a:lnTo>
                    <a:lnTo>
                      <a:pt x="981" y="347"/>
                    </a:lnTo>
                    <a:lnTo>
                      <a:pt x="879" y="394"/>
                    </a:lnTo>
                    <a:close/>
                    <a:moveTo>
                      <a:pt x="879" y="238"/>
                    </a:moveTo>
                    <a:lnTo>
                      <a:pt x="981" y="347"/>
                    </a:lnTo>
                    <a:lnTo>
                      <a:pt x="836" y="311"/>
                    </a:lnTo>
                    <a:lnTo>
                      <a:pt x="879" y="238"/>
                    </a:lnTo>
                    <a:close/>
                    <a:moveTo>
                      <a:pt x="834" y="311"/>
                    </a:moveTo>
                    <a:lnTo>
                      <a:pt x="822" y="330"/>
                    </a:lnTo>
                    <a:lnTo>
                      <a:pt x="798" y="304"/>
                    </a:lnTo>
                    <a:lnTo>
                      <a:pt x="834" y="311"/>
                    </a:lnTo>
                    <a:close/>
                    <a:moveTo>
                      <a:pt x="796" y="304"/>
                    </a:moveTo>
                    <a:lnTo>
                      <a:pt x="748" y="454"/>
                    </a:lnTo>
                    <a:lnTo>
                      <a:pt x="672" y="406"/>
                    </a:lnTo>
                    <a:lnTo>
                      <a:pt x="796" y="304"/>
                    </a:lnTo>
                    <a:close/>
                    <a:moveTo>
                      <a:pt x="796" y="304"/>
                    </a:moveTo>
                    <a:lnTo>
                      <a:pt x="672" y="406"/>
                    </a:lnTo>
                    <a:lnTo>
                      <a:pt x="618" y="368"/>
                    </a:lnTo>
                    <a:lnTo>
                      <a:pt x="796" y="304"/>
                    </a:lnTo>
                    <a:close/>
                    <a:moveTo>
                      <a:pt x="618" y="368"/>
                    </a:moveTo>
                    <a:lnTo>
                      <a:pt x="672" y="406"/>
                    </a:lnTo>
                    <a:lnTo>
                      <a:pt x="513" y="406"/>
                    </a:lnTo>
                    <a:lnTo>
                      <a:pt x="618" y="368"/>
                    </a:lnTo>
                    <a:close/>
                    <a:moveTo>
                      <a:pt x="511" y="406"/>
                    </a:moveTo>
                    <a:lnTo>
                      <a:pt x="520" y="302"/>
                    </a:lnTo>
                    <a:lnTo>
                      <a:pt x="615" y="368"/>
                    </a:lnTo>
                    <a:lnTo>
                      <a:pt x="511" y="406"/>
                    </a:lnTo>
                    <a:close/>
                    <a:moveTo>
                      <a:pt x="475" y="138"/>
                    </a:moveTo>
                    <a:lnTo>
                      <a:pt x="520" y="299"/>
                    </a:lnTo>
                    <a:lnTo>
                      <a:pt x="337" y="240"/>
                    </a:lnTo>
                    <a:lnTo>
                      <a:pt x="475" y="138"/>
                    </a:lnTo>
                    <a:close/>
                    <a:moveTo>
                      <a:pt x="238" y="231"/>
                    </a:moveTo>
                    <a:lnTo>
                      <a:pt x="271" y="233"/>
                    </a:lnTo>
                    <a:lnTo>
                      <a:pt x="269" y="280"/>
                    </a:lnTo>
                    <a:lnTo>
                      <a:pt x="212" y="266"/>
                    </a:lnTo>
                    <a:lnTo>
                      <a:pt x="238" y="231"/>
                    </a:lnTo>
                    <a:close/>
                    <a:moveTo>
                      <a:pt x="152" y="354"/>
                    </a:moveTo>
                    <a:lnTo>
                      <a:pt x="147" y="254"/>
                    </a:lnTo>
                    <a:lnTo>
                      <a:pt x="209" y="269"/>
                    </a:lnTo>
                    <a:lnTo>
                      <a:pt x="152" y="354"/>
                    </a:lnTo>
                    <a:close/>
                    <a:moveTo>
                      <a:pt x="164" y="150"/>
                    </a:moveTo>
                    <a:lnTo>
                      <a:pt x="257" y="197"/>
                    </a:lnTo>
                    <a:lnTo>
                      <a:pt x="235" y="228"/>
                    </a:lnTo>
                    <a:lnTo>
                      <a:pt x="136" y="216"/>
                    </a:lnTo>
                    <a:lnTo>
                      <a:pt x="119" y="174"/>
                    </a:lnTo>
                    <a:lnTo>
                      <a:pt x="164" y="150"/>
                    </a:lnTo>
                    <a:close/>
                    <a:moveTo>
                      <a:pt x="119" y="171"/>
                    </a:moveTo>
                    <a:lnTo>
                      <a:pt x="107" y="143"/>
                    </a:lnTo>
                    <a:lnTo>
                      <a:pt x="162" y="150"/>
                    </a:lnTo>
                    <a:lnTo>
                      <a:pt x="119" y="171"/>
                    </a:lnTo>
                    <a:close/>
                    <a:moveTo>
                      <a:pt x="257" y="197"/>
                    </a:moveTo>
                    <a:lnTo>
                      <a:pt x="166" y="150"/>
                    </a:lnTo>
                    <a:lnTo>
                      <a:pt x="276" y="169"/>
                    </a:lnTo>
                    <a:lnTo>
                      <a:pt x="257" y="197"/>
                    </a:lnTo>
                    <a:close/>
                    <a:moveTo>
                      <a:pt x="257" y="200"/>
                    </a:moveTo>
                    <a:lnTo>
                      <a:pt x="273" y="207"/>
                    </a:lnTo>
                    <a:lnTo>
                      <a:pt x="271" y="233"/>
                    </a:lnTo>
                    <a:lnTo>
                      <a:pt x="238" y="228"/>
                    </a:lnTo>
                    <a:lnTo>
                      <a:pt x="257" y="200"/>
                    </a:lnTo>
                    <a:close/>
                    <a:moveTo>
                      <a:pt x="271" y="280"/>
                    </a:moveTo>
                    <a:lnTo>
                      <a:pt x="273" y="233"/>
                    </a:lnTo>
                    <a:lnTo>
                      <a:pt x="335" y="242"/>
                    </a:lnTo>
                    <a:lnTo>
                      <a:pt x="271" y="280"/>
                    </a:lnTo>
                    <a:close/>
                    <a:moveTo>
                      <a:pt x="516" y="299"/>
                    </a:moveTo>
                    <a:lnTo>
                      <a:pt x="390" y="290"/>
                    </a:lnTo>
                    <a:lnTo>
                      <a:pt x="340" y="242"/>
                    </a:lnTo>
                    <a:lnTo>
                      <a:pt x="516" y="299"/>
                    </a:lnTo>
                    <a:close/>
                    <a:moveTo>
                      <a:pt x="335" y="240"/>
                    </a:moveTo>
                    <a:lnTo>
                      <a:pt x="273" y="233"/>
                    </a:lnTo>
                    <a:lnTo>
                      <a:pt x="276" y="209"/>
                    </a:lnTo>
                    <a:lnTo>
                      <a:pt x="335" y="240"/>
                    </a:lnTo>
                    <a:close/>
                    <a:moveTo>
                      <a:pt x="257" y="197"/>
                    </a:moveTo>
                    <a:lnTo>
                      <a:pt x="276" y="171"/>
                    </a:lnTo>
                    <a:lnTo>
                      <a:pt x="273" y="207"/>
                    </a:lnTo>
                    <a:lnTo>
                      <a:pt x="257" y="197"/>
                    </a:lnTo>
                    <a:close/>
                    <a:moveTo>
                      <a:pt x="107" y="143"/>
                    </a:moveTo>
                    <a:lnTo>
                      <a:pt x="121" y="57"/>
                    </a:lnTo>
                    <a:lnTo>
                      <a:pt x="164" y="147"/>
                    </a:lnTo>
                    <a:lnTo>
                      <a:pt x="107" y="143"/>
                    </a:lnTo>
                    <a:close/>
                    <a:moveTo>
                      <a:pt x="119" y="57"/>
                    </a:moveTo>
                    <a:lnTo>
                      <a:pt x="107" y="140"/>
                    </a:lnTo>
                    <a:lnTo>
                      <a:pt x="48" y="5"/>
                    </a:lnTo>
                    <a:lnTo>
                      <a:pt x="119" y="57"/>
                    </a:lnTo>
                    <a:close/>
                    <a:moveTo>
                      <a:pt x="107" y="143"/>
                    </a:moveTo>
                    <a:lnTo>
                      <a:pt x="117" y="174"/>
                    </a:lnTo>
                    <a:lnTo>
                      <a:pt x="52" y="207"/>
                    </a:lnTo>
                    <a:lnTo>
                      <a:pt x="107" y="143"/>
                    </a:lnTo>
                    <a:close/>
                    <a:moveTo>
                      <a:pt x="52" y="207"/>
                    </a:moveTo>
                    <a:lnTo>
                      <a:pt x="117" y="174"/>
                    </a:lnTo>
                    <a:lnTo>
                      <a:pt x="133" y="216"/>
                    </a:lnTo>
                    <a:lnTo>
                      <a:pt x="52" y="207"/>
                    </a:lnTo>
                    <a:close/>
                    <a:moveTo>
                      <a:pt x="136" y="219"/>
                    </a:moveTo>
                    <a:lnTo>
                      <a:pt x="235" y="231"/>
                    </a:lnTo>
                    <a:lnTo>
                      <a:pt x="212" y="266"/>
                    </a:lnTo>
                    <a:lnTo>
                      <a:pt x="147" y="252"/>
                    </a:lnTo>
                    <a:lnTo>
                      <a:pt x="136" y="219"/>
                    </a:lnTo>
                    <a:close/>
                    <a:moveTo>
                      <a:pt x="147" y="254"/>
                    </a:moveTo>
                    <a:lnTo>
                      <a:pt x="150" y="356"/>
                    </a:lnTo>
                    <a:lnTo>
                      <a:pt x="5" y="373"/>
                    </a:lnTo>
                    <a:lnTo>
                      <a:pt x="147" y="254"/>
                    </a:lnTo>
                    <a:close/>
                    <a:moveTo>
                      <a:pt x="5" y="373"/>
                    </a:moveTo>
                    <a:lnTo>
                      <a:pt x="150" y="356"/>
                    </a:lnTo>
                    <a:lnTo>
                      <a:pt x="150" y="359"/>
                    </a:lnTo>
                    <a:lnTo>
                      <a:pt x="150" y="359"/>
                    </a:lnTo>
                    <a:lnTo>
                      <a:pt x="119" y="411"/>
                    </a:lnTo>
                    <a:lnTo>
                      <a:pt x="5" y="373"/>
                    </a:lnTo>
                    <a:close/>
                    <a:moveTo>
                      <a:pt x="152" y="354"/>
                    </a:moveTo>
                    <a:lnTo>
                      <a:pt x="212" y="269"/>
                    </a:lnTo>
                    <a:lnTo>
                      <a:pt x="269" y="280"/>
                    </a:lnTo>
                    <a:lnTo>
                      <a:pt x="152" y="354"/>
                    </a:lnTo>
                    <a:close/>
                    <a:moveTo>
                      <a:pt x="271" y="280"/>
                    </a:moveTo>
                    <a:lnTo>
                      <a:pt x="337" y="242"/>
                    </a:lnTo>
                    <a:lnTo>
                      <a:pt x="387" y="290"/>
                    </a:lnTo>
                    <a:lnTo>
                      <a:pt x="271" y="280"/>
                    </a:lnTo>
                    <a:close/>
                    <a:moveTo>
                      <a:pt x="390" y="290"/>
                    </a:moveTo>
                    <a:lnTo>
                      <a:pt x="518" y="302"/>
                    </a:lnTo>
                    <a:lnTo>
                      <a:pt x="459" y="356"/>
                    </a:lnTo>
                    <a:lnTo>
                      <a:pt x="390" y="290"/>
                    </a:lnTo>
                    <a:close/>
                    <a:moveTo>
                      <a:pt x="392" y="418"/>
                    </a:moveTo>
                    <a:lnTo>
                      <a:pt x="459" y="359"/>
                    </a:lnTo>
                    <a:lnTo>
                      <a:pt x="511" y="406"/>
                    </a:lnTo>
                    <a:lnTo>
                      <a:pt x="392" y="418"/>
                    </a:lnTo>
                    <a:close/>
                    <a:moveTo>
                      <a:pt x="459" y="356"/>
                    </a:moveTo>
                    <a:lnTo>
                      <a:pt x="520" y="302"/>
                    </a:lnTo>
                    <a:lnTo>
                      <a:pt x="511" y="406"/>
                    </a:lnTo>
                    <a:lnTo>
                      <a:pt x="459" y="356"/>
                    </a:lnTo>
                    <a:close/>
                    <a:moveTo>
                      <a:pt x="516" y="406"/>
                    </a:moveTo>
                    <a:lnTo>
                      <a:pt x="672" y="406"/>
                    </a:lnTo>
                    <a:lnTo>
                      <a:pt x="696" y="444"/>
                    </a:lnTo>
                    <a:lnTo>
                      <a:pt x="516" y="406"/>
                    </a:lnTo>
                    <a:close/>
                    <a:moveTo>
                      <a:pt x="698" y="444"/>
                    </a:moveTo>
                    <a:lnTo>
                      <a:pt x="675" y="409"/>
                    </a:lnTo>
                    <a:lnTo>
                      <a:pt x="746" y="454"/>
                    </a:lnTo>
                    <a:lnTo>
                      <a:pt x="698" y="444"/>
                    </a:lnTo>
                    <a:close/>
                    <a:moveTo>
                      <a:pt x="698" y="447"/>
                    </a:moveTo>
                    <a:lnTo>
                      <a:pt x="746" y="456"/>
                    </a:lnTo>
                    <a:lnTo>
                      <a:pt x="722" y="482"/>
                    </a:lnTo>
                    <a:lnTo>
                      <a:pt x="698" y="447"/>
                    </a:lnTo>
                    <a:close/>
                    <a:moveTo>
                      <a:pt x="722" y="485"/>
                    </a:moveTo>
                    <a:lnTo>
                      <a:pt x="732" y="497"/>
                    </a:lnTo>
                    <a:lnTo>
                      <a:pt x="691" y="596"/>
                    </a:lnTo>
                    <a:lnTo>
                      <a:pt x="691" y="596"/>
                    </a:lnTo>
                    <a:lnTo>
                      <a:pt x="608" y="604"/>
                    </a:lnTo>
                    <a:lnTo>
                      <a:pt x="722" y="485"/>
                    </a:lnTo>
                    <a:close/>
                    <a:moveTo>
                      <a:pt x="691" y="599"/>
                    </a:moveTo>
                    <a:lnTo>
                      <a:pt x="677" y="627"/>
                    </a:lnTo>
                    <a:lnTo>
                      <a:pt x="608" y="606"/>
                    </a:lnTo>
                    <a:lnTo>
                      <a:pt x="691" y="599"/>
                    </a:lnTo>
                    <a:close/>
                    <a:moveTo>
                      <a:pt x="608" y="606"/>
                    </a:moveTo>
                    <a:lnTo>
                      <a:pt x="677" y="627"/>
                    </a:lnTo>
                    <a:lnTo>
                      <a:pt x="658" y="670"/>
                    </a:lnTo>
                    <a:lnTo>
                      <a:pt x="608" y="606"/>
                    </a:lnTo>
                    <a:close/>
                    <a:moveTo>
                      <a:pt x="722" y="751"/>
                    </a:moveTo>
                    <a:lnTo>
                      <a:pt x="677" y="758"/>
                    </a:lnTo>
                    <a:lnTo>
                      <a:pt x="644" y="706"/>
                    </a:lnTo>
                    <a:lnTo>
                      <a:pt x="658" y="670"/>
                    </a:lnTo>
                    <a:lnTo>
                      <a:pt x="722" y="751"/>
                    </a:lnTo>
                    <a:close/>
                    <a:moveTo>
                      <a:pt x="641" y="706"/>
                    </a:moveTo>
                    <a:lnTo>
                      <a:pt x="677" y="760"/>
                    </a:lnTo>
                    <a:lnTo>
                      <a:pt x="573" y="779"/>
                    </a:lnTo>
                    <a:lnTo>
                      <a:pt x="641" y="706"/>
                    </a:lnTo>
                    <a:close/>
                    <a:moveTo>
                      <a:pt x="575" y="779"/>
                    </a:moveTo>
                    <a:lnTo>
                      <a:pt x="677" y="760"/>
                    </a:lnTo>
                    <a:lnTo>
                      <a:pt x="708" y="810"/>
                    </a:lnTo>
                    <a:lnTo>
                      <a:pt x="575" y="779"/>
                    </a:lnTo>
                    <a:close/>
                    <a:moveTo>
                      <a:pt x="710" y="810"/>
                    </a:moveTo>
                    <a:lnTo>
                      <a:pt x="784" y="832"/>
                    </a:lnTo>
                    <a:lnTo>
                      <a:pt x="786" y="900"/>
                    </a:lnTo>
                    <a:lnTo>
                      <a:pt x="710" y="810"/>
                    </a:lnTo>
                    <a:close/>
                    <a:moveTo>
                      <a:pt x="791" y="1069"/>
                    </a:moveTo>
                    <a:lnTo>
                      <a:pt x="786" y="903"/>
                    </a:lnTo>
                    <a:lnTo>
                      <a:pt x="872" y="1003"/>
                    </a:lnTo>
                    <a:lnTo>
                      <a:pt x="791" y="1069"/>
                    </a:lnTo>
                    <a:close/>
                    <a:moveTo>
                      <a:pt x="872" y="1003"/>
                    </a:moveTo>
                    <a:lnTo>
                      <a:pt x="884" y="1067"/>
                    </a:lnTo>
                    <a:lnTo>
                      <a:pt x="793" y="1069"/>
                    </a:lnTo>
                    <a:lnTo>
                      <a:pt x="872" y="1003"/>
                    </a:lnTo>
                    <a:close/>
                    <a:moveTo>
                      <a:pt x="884" y="1067"/>
                    </a:moveTo>
                    <a:lnTo>
                      <a:pt x="893" y="1117"/>
                    </a:lnTo>
                    <a:lnTo>
                      <a:pt x="793" y="1071"/>
                    </a:lnTo>
                    <a:lnTo>
                      <a:pt x="884" y="1067"/>
                    </a:lnTo>
                    <a:close/>
                    <a:moveTo>
                      <a:pt x="793" y="1071"/>
                    </a:moveTo>
                    <a:lnTo>
                      <a:pt x="893" y="1119"/>
                    </a:lnTo>
                    <a:lnTo>
                      <a:pt x="905" y="1183"/>
                    </a:lnTo>
                    <a:lnTo>
                      <a:pt x="793" y="1071"/>
                    </a:lnTo>
                    <a:close/>
                    <a:moveTo>
                      <a:pt x="905" y="1183"/>
                    </a:moveTo>
                    <a:lnTo>
                      <a:pt x="893" y="1119"/>
                    </a:lnTo>
                    <a:lnTo>
                      <a:pt x="953" y="1145"/>
                    </a:lnTo>
                    <a:lnTo>
                      <a:pt x="905" y="1183"/>
                    </a:lnTo>
                    <a:close/>
                    <a:moveTo>
                      <a:pt x="905" y="1185"/>
                    </a:moveTo>
                    <a:lnTo>
                      <a:pt x="953" y="1147"/>
                    </a:lnTo>
                    <a:lnTo>
                      <a:pt x="1064" y="1200"/>
                    </a:lnTo>
                    <a:lnTo>
                      <a:pt x="905" y="1185"/>
                    </a:lnTo>
                    <a:close/>
                    <a:moveTo>
                      <a:pt x="953" y="1145"/>
                    </a:moveTo>
                    <a:lnTo>
                      <a:pt x="1055" y="1062"/>
                    </a:lnTo>
                    <a:lnTo>
                      <a:pt x="1067" y="1200"/>
                    </a:lnTo>
                    <a:lnTo>
                      <a:pt x="953" y="1145"/>
                    </a:lnTo>
                    <a:close/>
                    <a:moveTo>
                      <a:pt x="1067" y="1197"/>
                    </a:moveTo>
                    <a:lnTo>
                      <a:pt x="1057" y="1062"/>
                    </a:lnTo>
                    <a:lnTo>
                      <a:pt x="1169" y="1064"/>
                    </a:lnTo>
                    <a:lnTo>
                      <a:pt x="1067" y="1197"/>
                    </a:lnTo>
                    <a:close/>
                    <a:moveTo>
                      <a:pt x="1171" y="1062"/>
                    </a:moveTo>
                    <a:lnTo>
                      <a:pt x="1209" y="1010"/>
                    </a:lnTo>
                    <a:lnTo>
                      <a:pt x="1247" y="1064"/>
                    </a:lnTo>
                    <a:lnTo>
                      <a:pt x="1171" y="1062"/>
                    </a:lnTo>
                    <a:close/>
                    <a:moveTo>
                      <a:pt x="1249" y="1064"/>
                    </a:moveTo>
                    <a:lnTo>
                      <a:pt x="1211" y="1010"/>
                    </a:lnTo>
                    <a:lnTo>
                      <a:pt x="1359" y="1067"/>
                    </a:lnTo>
                    <a:lnTo>
                      <a:pt x="1249" y="1064"/>
                    </a:lnTo>
                    <a:close/>
                    <a:moveTo>
                      <a:pt x="1361" y="1067"/>
                    </a:moveTo>
                    <a:lnTo>
                      <a:pt x="1314" y="1162"/>
                    </a:lnTo>
                    <a:lnTo>
                      <a:pt x="1249" y="1064"/>
                    </a:lnTo>
                    <a:lnTo>
                      <a:pt x="1361" y="1067"/>
                    </a:lnTo>
                    <a:close/>
                    <a:moveTo>
                      <a:pt x="1361" y="1067"/>
                    </a:moveTo>
                    <a:lnTo>
                      <a:pt x="1432" y="1219"/>
                    </a:lnTo>
                    <a:lnTo>
                      <a:pt x="1316" y="1162"/>
                    </a:lnTo>
                    <a:lnTo>
                      <a:pt x="1361" y="1067"/>
                    </a:lnTo>
                    <a:close/>
                    <a:moveTo>
                      <a:pt x="1297" y="1330"/>
                    </a:moveTo>
                    <a:lnTo>
                      <a:pt x="1314" y="1164"/>
                    </a:lnTo>
                    <a:lnTo>
                      <a:pt x="1463" y="1283"/>
                    </a:lnTo>
                    <a:lnTo>
                      <a:pt x="1297" y="1330"/>
                    </a:lnTo>
                    <a:close/>
                    <a:moveTo>
                      <a:pt x="1466" y="1285"/>
                    </a:moveTo>
                    <a:lnTo>
                      <a:pt x="1520" y="1314"/>
                    </a:lnTo>
                    <a:lnTo>
                      <a:pt x="1511" y="1337"/>
                    </a:lnTo>
                    <a:lnTo>
                      <a:pt x="1466" y="1285"/>
                    </a:lnTo>
                    <a:close/>
                    <a:moveTo>
                      <a:pt x="1523" y="1352"/>
                    </a:moveTo>
                    <a:lnTo>
                      <a:pt x="1494" y="1371"/>
                    </a:lnTo>
                    <a:lnTo>
                      <a:pt x="1511" y="1340"/>
                    </a:lnTo>
                    <a:lnTo>
                      <a:pt x="1523" y="1352"/>
                    </a:lnTo>
                    <a:close/>
                    <a:moveTo>
                      <a:pt x="1591" y="1432"/>
                    </a:moveTo>
                    <a:lnTo>
                      <a:pt x="1644" y="1459"/>
                    </a:lnTo>
                    <a:lnTo>
                      <a:pt x="1599" y="1532"/>
                    </a:lnTo>
                    <a:lnTo>
                      <a:pt x="1591" y="1432"/>
                    </a:lnTo>
                    <a:close/>
                    <a:moveTo>
                      <a:pt x="1601" y="1537"/>
                    </a:moveTo>
                    <a:lnTo>
                      <a:pt x="1648" y="1565"/>
                    </a:lnTo>
                    <a:lnTo>
                      <a:pt x="1648" y="1611"/>
                    </a:lnTo>
                    <a:lnTo>
                      <a:pt x="1601" y="1537"/>
                    </a:lnTo>
                    <a:close/>
                    <a:moveTo>
                      <a:pt x="1651" y="1613"/>
                    </a:moveTo>
                    <a:lnTo>
                      <a:pt x="1736" y="1625"/>
                    </a:lnTo>
                    <a:lnTo>
                      <a:pt x="1665" y="1770"/>
                    </a:lnTo>
                    <a:lnTo>
                      <a:pt x="1651" y="1613"/>
                    </a:lnTo>
                    <a:close/>
                    <a:moveTo>
                      <a:pt x="1668" y="1770"/>
                    </a:moveTo>
                    <a:lnTo>
                      <a:pt x="1739" y="1625"/>
                    </a:lnTo>
                    <a:lnTo>
                      <a:pt x="1803" y="1639"/>
                    </a:lnTo>
                    <a:lnTo>
                      <a:pt x="1668" y="1770"/>
                    </a:lnTo>
                    <a:close/>
                    <a:moveTo>
                      <a:pt x="1803" y="1637"/>
                    </a:moveTo>
                    <a:lnTo>
                      <a:pt x="1739" y="1625"/>
                    </a:lnTo>
                    <a:lnTo>
                      <a:pt x="1884" y="1561"/>
                    </a:lnTo>
                    <a:lnTo>
                      <a:pt x="1803" y="1637"/>
                    </a:lnTo>
                    <a:close/>
                    <a:moveTo>
                      <a:pt x="1886" y="1561"/>
                    </a:moveTo>
                    <a:lnTo>
                      <a:pt x="1919" y="1660"/>
                    </a:lnTo>
                    <a:lnTo>
                      <a:pt x="1805" y="1637"/>
                    </a:lnTo>
                    <a:lnTo>
                      <a:pt x="1886" y="1561"/>
                    </a:lnTo>
                    <a:close/>
                    <a:moveTo>
                      <a:pt x="1886" y="1561"/>
                    </a:moveTo>
                    <a:lnTo>
                      <a:pt x="2043" y="1618"/>
                    </a:lnTo>
                    <a:lnTo>
                      <a:pt x="1922" y="1660"/>
                    </a:lnTo>
                    <a:lnTo>
                      <a:pt x="1886" y="1561"/>
                    </a:lnTo>
                    <a:close/>
                    <a:moveTo>
                      <a:pt x="1922" y="1660"/>
                    </a:moveTo>
                    <a:lnTo>
                      <a:pt x="2112" y="1641"/>
                    </a:lnTo>
                    <a:lnTo>
                      <a:pt x="2029" y="1791"/>
                    </a:lnTo>
                    <a:lnTo>
                      <a:pt x="1922" y="1660"/>
                    </a:lnTo>
                    <a:close/>
                    <a:moveTo>
                      <a:pt x="2114" y="1641"/>
                    </a:moveTo>
                    <a:lnTo>
                      <a:pt x="2173" y="1622"/>
                    </a:lnTo>
                    <a:lnTo>
                      <a:pt x="2183" y="1646"/>
                    </a:lnTo>
                    <a:lnTo>
                      <a:pt x="2114" y="1641"/>
                    </a:lnTo>
                    <a:close/>
                    <a:moveTo>
                      <a:pt x="2202" y="1649"/>
                    </a:moveTo>
                    <a:lnTo>
                      <a:pt x="2197" y="1679"/>
                    </a:lnTo>
                    <a:lnTo>
                      <a:pt x="2183" y="1646"/>
                    </a:lnTo>
                    <a:lnTo>
                      <a:pt x="2202" y="1649"/>
                    </a:lnTo>
                    <a:close/>
                    <a:moveTo>
                      <a:pt x="2340" y="1615"/>
                    </a:moveTo>
                    <a:lnTo>
                      <a:pt x="2361" y="1637"/>
                    </a:lnTo>
                    <a:lnTo>
                      <a:pt x="2309" y="1656"/>
                    </a:lnTo>
                    <a:lnTo>
                      <a:pt x="2340" y="1615"/>
                    </a:lnTo>
                    <a:close/>
                    <a:moveTo>
                      <a:pt x="2363" y="1639"/>
                    </a:moveTo>
                    <a:lnTo>
                      <a:pt x="2385" y="1720"/>
                    </a:lnTo>
                    <a:lnTo>
                      <a:pt x="2309" y="1656"/>
                    </a:lnTo>
                    <a:lnTo>
                      <a:pt x="2363" y="163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99" name="Freeform 3284">
                <a:extLst>
                  <a:ext uri="{FF2B5EF4-FFF2-40B4-BE49-F238E27FC236}">
                    <a16:creationId xmlns:a16="http://schemas.microsoft.com/office/drawing/2014/main" id="{F79C0A02-0952-29CE-5EC4-742544E68064}"/>
                  </a:ext>
                </a:extLst>
              </p:cNvPr>
              <p:cNvSpPr>
                <a:spLocks/>
              </p:cNvSpPr>
              <p:nvPr/>
            </p:nvSpPr>
            <p:spPr bwMode="auto">
              <a:xfrm>
                <a:off x="6975035" y="-347780"/>
                <a:ext cx="46900" cy="52417"/>
              </a:xfrm>
              <a:custGeom>
                <a:avLst/>
                <a:gdLst>
                  <a:gd name="T0" fmla="*/ 6 w 7"/>
                  <a:gd name="T1" fmla="*/ 6 h 8"/>
                  <a:gd name="T2" fmla="*/ 1 w 7"/>
                  <a:gd name="T3" fmla="*/ 7 h 8"/>
                  <a:gd name="T4" fmla="*/ 1 w 7"/>
                  <a:gd name="T5" fmla="*/ 2 h 8"/>
                  <a:gd name="T6" fmla="*/ 6 w 7"/>
                  <a:gd name="T7" fmla="*/ 2 h 8"/>
                  <a:gd name="T8" fmla="*/ 6 w 7"/>
                  <a:gd name="T9" fmla="*/ 6 h 8"/>
                </a:gdLst>
                <a:ahLst/>
                <a:cxnLst>
                  <a:cxn ang="0">
                    <a:pos x="T0" y="T1"/>
                  </a:cxn>
                  <a:cxn ang="0">
                    <a:pos x="T2" y="T3"/>
                  </a:cxn>
                  <a:cxn ang="0">
                    <a:pos x="T4" y="T5"/>
                  </a:cxn>
                  <a:cxn ang="0">
                    <a:pos x="T6" y="T7"/>
                  </a:cxn>
                  <a:cxn ang="0">
                    <a:pos x="T8" y="T9"/>
                  </a:cxn>
                </a:cxnLst>
                <a:rect l="0" t="0" r="r" b="b"/>
                <a:pathLst>
                  <a:path w="7" h="8">
                    <a:moveTo>
                      <a:pt x="6" y="6"/>
                    </a:moveTo>
                    <a:cubicBezTo>
                      <a:pt x="5" y="8"/>
                      <a:pt x="3" y="8"/>
                      <a:pt x="1" y="7"/>
                    </a:cubicBezTo>
                    <a:cubicBezTo>
                      <a:pt x="0" y="5"/>
                      <a:pt x="0" y="3"/>
                      <a:pt x="1" y="2"/>
                    </a:cubicBezTo>
                    <a:cubicBezTo>
                      <a:pt x="2" y="0"/>
                      <a:pt x="4" y="0"/>
                      <a:pt x="6" y="2"/>
                    </a:cubicBezTo>
                    <a:cubicBezTo>
                      <a:pt x="7" y="3"/>
                      <a:pt x="7" y="5"/>
                      <a:pt x="6"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00" name="Freeform 3285">
                <a:extLst>
                  <a:ext uri="{FF2B5EF4-FFF2-40B4-BE49-F238E27FC236}">
                    <a16:creationId xmlns:a16="http://schemas.microsoft.com/office/drawing/2014/main" id="{27EBE6C9-9901-2B37-BF7D-A8D9EB215610}"/>
                  </a:ext>
                </a:extLst>
              </p:cNvPr>
              <p:cNvSpPr>
                <a:spLocks/>
              </p:cNvSpPr>
              <p:nvPr/>
            </p:nvSpPr>
            <p:spPr bwMode="auto">
              <a:xfrm>
                <a:off x="6563972" y="19142"/>
                <a:ext cx="44141" cy="46900"/>
              </a:xfrm>
              <a:custGeom>
                <a:avLst/>
                <a:gdLst>
                  <a:gd name="T0" fmla="*/ 6 w 7"/>
                  <a:gd name="T1" fmla="*/ 6 h 7"/>
                  <a:gd name="T2" fmla="*/ 1 w 7"/>
                  <a:gd name="T3" fmla="*/ 6 h 7"/>
                  <a:gd name="T4" fmla="*/ 1 w 7"/>
                  <a:gd name="T5" fmla="*/ 1 h 7"/>
                  <a:gd name="T6" fmla="*/ 6 w 7"/>
                  <a:gd name="T7" fmla="*/ 1 h 7"/>
                  <a:gd name="T8" fmla="*/ 6 w 7"/>
                  <a:gd name="T9" fmla="*/ 6 h 7"/>
                </a:gdLst>
                <a:ahLst/>
                <a:cxnLst>
                  <a:cxn ang="0">
                    <a:pos x="T0" y="T1"/>
                  </a:cxn>
                  <a:cxn ang="0">
                    <a:pos x="T2" y="T3"/>
                  </a:cxn>
                  <a:cxn ang="0">
                    <a:pos x="T4" y="T5"/>
                  </a:cxn>
                  <a:cxn ang="0">
                    <a:pos x="T6" y="T7"/>
                  </a:cxn>
                  <a:cxn ang="0">
                    <a:pos x="T8" y="T9"/>
                  </a:cxn>
                </a:cxnLst>
                <a:rect l="0" t="0" r="r" b="b"/>
                <a:pathLst>
                  <a:path w="7" h="7">
                    <a:moveTo>
                      <a:pt x="6" y="6"/>
                    </a:moveTo>
                    <a:cubicBezTo>
                      <a:pt x="5" y="7"/>
                      <a:pt x="3" y="7"/>
                      <a:pt x="1" y="6"/>
                    </a:cubicBezTo>
                    <a:cubicBezTo>
                      <a:pt x="0" y="5"/>
                      <a:pt x="0" y="3"/>
                      <a:pt x="1" y="1"/>
                    </a:cubicBezTo>
                    <a:cubicBezTo>
                      <a:pt x="2" y="0"/>
                      <a:pt x="4" y="0"/>
                      <a:pt x="6" y="1"/>
                    </a:cubicBezTo>
                    <a:cubicBezTo>
                      <a:pt x="7" y="2"/>
                      <a:pt x="7" y="4"/>
                      <a:pt x="6"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01" name="Freeform 3286">
                <a:extLst>
                  <a:ext uri="{FF2B5EF4-FFF2-40B4-BE49-F238E27FC236}">
                    <a16:creationId xmlns:a16="http://schemas.microsoft.com/office/drawing/2014/main" id="{C3486CAB-9453-48E6-313D-4AE31E0BB4C8}"/>
                  </a:ext>
                </a:extLst>
              </p:cNvPr>
              <p:cNvSpPr>
                <a:spLocks/>
              </p:cNvSpPr>
              <p:nvPr/>
            </p:nvSpPr>
            <p:spPr bwMode="auto">
              <a:xfrm>
                <a:off x="7664737" y="-289845"/>
                <a:ext cx="52417" cy="46900"/>
              </a:xfrm>
              <a:custGeom>
                <a:avLst/>
                <a:gdLst>
                  <a:gd name="T0" fmla="*/ 6 w 8"/>
                  <a:gd name="T1" fmla="*/ 6 h 7"/>
                  <a:gd name="T2" fmla="*/ 2 w 8"/>
                  <a:gd name="T3" fmla="*/ 6 h 7"/>
                  <a:gd name="T4" fmla="*/ 1 w 8"/>
                  <a:gd name="T5" fmla="*/ 1 h 7"/>
                  <a:gd name="T6" fmla="*/ 6 w 8"/>
                  <a:gd name="T7" fmla="*/ 1 h 7"/>
                  <a:gd name="T8" fmla="*/ 6 w 8"/>
                  <a:gd name="T9" fmla="*/ 6 h 7"/>
                </a:gdLst>
                <a:ahLst/>
                <a:cxnLst>
                  <a:cxn ang="0">
                    <a:pos x="T0" y="T1"/>
                  </a:cxn>
                  <a:cxn ang="0">
                    <a:pos x="T2" y="T3"/>
                  </a:cxn>
                  <a:cxn ang="0">
                    <a:pos x="T4" y="T5"/>
                  </a:cxn>
                  <a:cxn ang="0">
                    <a:pos x="T6" y="T7"/>
                  </a:cxn>
                  <a:cxn ang="0">
                    <a:pos x="T8" y="T9"/>
                  </a:cxn>
                </a:cxnLst>
                <a:rect l="0" t="0" r="r" b="b"/>
                <a:pathLst>
                  <a:path w="8" h="7">
                    <a:moveTo>
                      <a:pt x="6" y="6"/>
                    </a:moveTo>
                    <a:cubicBezTo>
                      <a:pt x="5" y="7"/>
                      <a:pt x="3" y="7"/>
                      <a:pt x="2" y="6"/>
                    </a:cubicBezTo>
                    <a:cubicBezTo>
                      <a:pt x="0" y="5"/>
                      <a:pt x="0" y="3"/>
                      <a:pt x="1" y="1"/>
                    </a:cubicBezTo>
                    <a:cubicBezTo>
                      <a:pt x="3" y="0"/>
                      <a:pt x="5" y="0"/>
                      <a:pt x="6" y="1"/>
                    </a:cubicBezTo>
                    <a:cubicBezTo>
                      <a:pt x="8" y="2"/>
                      <a:pt x="8" y="4"/>
                      <a:pt x="6"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02" name="Freeform 3287">
                <a:extLst>
                  <a:ext uri="{FF2B5EF4-FFF2-40B4-BE49-F238E27FC236}">
                    <a16:creationId xmlns:a16="http://schemas.microsoft.com/office/drawing/2014/main" id="{4A097B33-D5E0-2EA8-FAE9-ACA261E81F13}"/>
                  </a:ext>
                </a:extLst>
              </p:cNvPr>
              <p:cNvSpPr>
                <a:spLocks/>
              </p:cNvSpPr>
              <p:nvPr/>
            </p:nvSpPr>
            <p:spPr bwMode="auto">
              <a:xfrm>
                <a:off x="6997105" y="-648490"/>
                <a:ext cx="38623" cy="38623"/>
              </a:xfrm>
              <a:custGeom>
                <a:avLst/>
                <a:gdLst>
                  <a:gd name="T0" fmla="*/ 5 w 6"/>
                  <a:gd name="T1" fmla="*/ 5 h 6"/>
                  <a:gd name="T2" fmla="*/ 2 w 6"/>
                  <a:gd name="T3" fmla="*/ 5 h 6"/>
                  <a:gd name="T4" fmla="*/ 1 w 6"/>
                  <a:gd name="T5" fmla="*/ 1 h 6"/>
                  <a:gd name="T6" fmla="*/ 5 w 6"/>
                  <a:gd name="T7" fmla="*/ 1 h 6"/>
                  <a:gd name="T8" fmla="*/ 5 w 6"/>
                  <a:gd name="T9" fmla="*/ 5 h 6"/>
                </a:gdLst>
                <a:ahLst/>
                <a:cxnLst>
                  <a:cxn ang="0">
                    <a:pos x="T0" y="T1"/>
                  </a:cxn>
                  <a:cxn ang="0">
                    <a:pos x="T2" y="T3"/>
                  </a:cxn>
                  <a:cxn ang="0">
                    <a:pos x="T4" y="T5"/>
                  </a:cxn>
                  <a:cxn ang="0">
                    <a:pos x="T6" y="T7"/>
                  </a:cxn>
                  <a:cxn ang="0">
                    <a:pos x="T8" y="T9"/>
                  </a:cxn>
                </a:cxnLst>
                <a:rect l="0" t="0" r="r" b="b"/>
                <a:pathLst>
                  <a:path w="6" h="6">
                    <a:moveTo>
                      <a:pt x="5" y="5"/>
                    </a:moveTo>
                    <a:cubicBezTo>
                      <a:pt x="4" y="6"/>
                      <a:pt x="3" y="6"/>
                      <a:pt x="2" y="5"/>
                    </a:cubicBezTo>
                    <a:cubicBezTo>
                      <a:pt x="1" y="4"/>
                      <a:pt x="0" y="3"/>
                      <a:pt x="1" y="1"/>
                    </a:cubicBezTo>
                    <a:cubicBezTo>
                      <a:pt x="2" y="0"/>
                      <a:pt x="4" y="0"/>
                      <a:pt x="5" y="1"/>
                    </a:cubicBezTo>
                    <a:cubicBezTo>
                      <a:pt x="6" y="2"/>
                      <a:pt x="6" y="4"/>
                      <a:pt x="5"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03" name="Freeform 3288">
                <a:extLst>
                  <a:ext uri="{FF2B5EF4-FFF2-40B4-BE49-F238E27FC236}">
                    <a16:creationId xmlns:a16="http://schemas.microsoft.com/office/drawing/2014/main" id="{25982949-8020-5FCE-C421-CBDAA4287815}"/>
                  </a:ext>
                </a:extLst>
              </p:cNvPr>
              <p:cNvSpPr>
                <a:spLocks/>
              </p:cNvSpPr>
              <p:nvPr/>
            </p:nvSpPr>
            <p:spPr bwMode="auto">
              <a:xfrm>
                <a:off x="7546108" y="-734013"/>
                <a:ext cx="38623" cy="38623"/>
              </a:xfrm>
              <a:custGeom>
                <a:avLst/>
                <a:gdLst>
                  <a:gd name="T0" fmla="*/ 5 w 6"/>
                  <a:gd name="T1" fmla="*/ 4 h 6"/>
                  <a:gd name="T2" fmla="*/ 1 w 6"/>
                  <a:gd name="T3" fmla="*/ 5 h 6"/>
                  <a:gd name="T4" fmla="*/ 1 w 6"/>
                  <a:gd name="T5" fmla="*/ 1 h 6"/>
                  <a:gd name="T6" fmla="*/ 5 w 6"/>
                  <a:gd name="T7" fmla="*/ 1 h 6"/>
                  <a:gd name="T8" fmla="*/ 5 w 6"/>
                  <a:gd name="T9" fmla="*/ 4 h 6"/>
                </a:gdLst>
                <a:ahLst/>
                <a:cxnLst>
                  <a:cxn ang="0">
                    <a:pos x="T0" y="T1"/>
                  </a:cxn>
                  <a:cxn ang="0">
                    <a:pos x="T2" y="T3"/>
                  </a:cxn>
                  <a:cxn ang="0">
                    <a:pos x="T4" y="T5"/>
                  </a:cxn>
                  <a:cxn ang="0">
                    <a:pos x="T6" y="T7"/>
                  </a:cxn>
                  <a:cxn ang="0">
                    <a:pos x="T8" y="T9"/>
                  </a:cxn>
                </a:cxnLst>
                <a:rect l="0" t="0" r="r" b="b"/>
                <a:pathLst>
                  <a:path w="6" h="6">
                    <a:moveTo>
                      <a:pt x="5" y="4"/>
                    </a:moveTo>
                    <a:cubicBezTo>
                      <a:pt x="4" y="6"/>
                      <a:pt x="2" y="6"/>
                      <a:pt x="1" y="5"/>
                    </a:cubicBezTo>
                    <a:cubicBezTo>
                      <a:pt x="0" y="4"/>
                      <a:pt x="0" y="2"/>
                      <a:pt x="1" y="1"/>
                    </a:cubicBezTo>
                    <a:cubicBezTo>
                      <a:pt x="2" y="0"/>
                      <a:pt x="4" y="0"/>
                      <a:pt x="5" y="1"/>
                    </a:cubicBezTo>
                    <a:cubicBezTo>
                      <a:pt x="6" y="2"/>
                      <a:pt x="6" y="3"/>
                      <a:pt x="5"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04" name="Freeform 3289">
                <a:extLst>
                  <a:ext uri="{FF2B5EF4-FFF2-40B4-BE49-F238E27FC236}">
                    <a16:creationId xmlns:a16="http://schemas.microsoft.com/office/drawing/2014/main" id="{046F7685-3EA8-32AE-1566-42AECF7D1C41}"/>
                  </a:ext>
                </a:extLst>
              </p:cNvPr>
              <p:cNvSpPr>
                <a:spLocks/>
              </p:cNvSpPr>
              <p:nvPr/>
            </p:nvSpPr>
            <p:spPr bwMode="auto">
              <a:xfrm>
                <a:off x="6379132" y="-538138"/>
                <a:ext cx="41382" cy="33106"/>
              </a:xfrm>
              <a:custGeom>
                <a:avLst/>
                <a:gdLst>
                  <a:gd name="T0" fmla="*/ 5 w 6"/>
                  <a:gd name="T1" fmla="*/ 4 h 5"/>
                  <a:gd name="T2" fmla="*/ 1 w 6"/>
                  <a:gd name="T3" fmla="*/ 5 h 5"/>
                  <a:gd name="T4" fmla="*/ 1 w 6"/>
                  <a:gd name="T5" fmla="*/ 1 h 5"/>
                  <a:gd name="T6" fmla="*/ 4 w 6"/>
                  <a:gd name="T7" fmla="*/ 1 h 5"/>
                  <a:gd name="T8" fmla="*/ 5 w 6"/>
                  <a:gd name="T9" fmla="*/ 4 h 5"/>
                </a:gdLst>
                <a:ahLst/>
                <a:cxnLst>
                  <a:cxn ang="0">
                    <a:pos x="T0" y="T1"/>
                  </a:cxn>
                  <a:cxn ang="0">
                    <a:pos x="T2" y="T3"/>
                  </a:cxn>
                  <a:cxn ang="0">
                    <a:pos x="T4" y="T5"/>
                  </a:cxn>
                  <a:cxn ang="0">
                    <a:pos x="T6" y="T7"/>
                  </a:cxn>
                  <a:cxn ang="0">
                    <a:pos x="T8" y="T9"/>
                  </a:cxn>
                </a:cxnLst>
                <a:rect l="0" t="0" r="r" b="b"/>
                <a:pathLst>
                  <a:path w="6" h="5">
                    <a:moveTo>
                      <a:pt x="5" y="4"/>
                    </a:moveTo>
                    <a:cubicBezTo>
                      <a:pt x="4" y="5"/>
                      <a:pt x="2" y="5"/>
                      <a:pt x="1" y="5"/>
                    </a:cubicBezTo>
                    <a:cubicBezTo>
                      <a:pt x="0" y="4"/>
                      <a:pt x="0" y="2"/>
                      <a:pt x="1" y="1"/>
                    </a:cubicBezTo>
                    <a:cubicBezTo>
                      <a:pt x="2" y="0"/>
                      <a:pt x="3" y="0"/>
                      <a:pt x="4" y="1"/>
                    </a:cubicBezTo>
                    <a:cubicBezTo>
                      <a:pt x="6" y="1"/>
                      <a:pt x="6" y="3"/>
                      <a:pt x="5"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05" name="Freeform 3290">
                <a:extLst>
                  <a:ext uri="{FF2B5EF4-FFF2-40B4-BE49-F238E27FC236}">
                    <a16:creationId xmlns:a16="http://schemas.microsoft.com/office/drawing/2014/main" id="{2609515D-8797-4266-CD9A-07C64129B887}"/>
                  </a:ext>
                </a:extLst>
              </p:cNvPr>
              <p:cNvSpPr>
                <a:spLocks/>
              </p:cNvSpPr>
              <p:nvPr/>
            </p:nvSpPr>
            <p:spPr bwMode="auto">
              <a:xfrm>
                <a:off x="6641219" y="-413991"/>
                <a:ext cx="41382" cy="38623"/>
              </a:xfrm>
              <a:custGeom>
                <a:avLst/>
                <a:gdLst>
                  <a:gd name="T0" fmla="*/ 5 w 6"/>
                  <a:gd name="T1" fmla="*/ 4 h 6"/>
                  <a:gd name="T2" fmla="*/ 1 w 6"/>
                  <a:gd name="T3" fmla="*/ 5 h 6"/>
                  <a:gd name="T4" fmla="*/ 1 w 6"/>
                  <a:gd name="T5" fmla="*/ 1 h 6"/>
                  <a:gd name="T6" fmla="*/ 5 w 6"/>
                  <a:gd name="T7" fmla="*/ 1 h 6"/>
                  <a:gd name="T8" fmla="*/ 5 w 6"/>
                  <a:gd name="T9" fmla="*/ 4 h 6"/>
                </a:gdLst>
                <a:ahLst/>
                <a:cxnLst>
                  <a:cxn ang="0">
                    <a:pos x="T0" y="T1"/>
                  </a:cxn>
                  <a:cxn ang="0">
                    <a:pos x="T2" y="T3"/>
                  </a:cxn>
                  <a:cxn ang="0">
                    <a:pos x="T4" y="T5"/>
                  </a:cxn>
                  <a:cxn ang="0">
                    <a:pos x="T6" y="T7"/>
                  </a:cxn>
                  <a:cxn ang="0">
                    <a:pos x="T8" y="T9"/>
                  </a:cxn>
                </a:cxnLst>
                <a:rect l="0" t="0" r="r" b="b"/>
                <a:pathLst>
                  <a:path w="6" h="6">
                    <a:moveTo>
                      <a:pt x="5" y="4"/>
                    </a:moveTo>
                    <a:cubicBezTo>
                      <a:pt x="4" y="5"/>
                      <a:pt x="2" y="6"/>
                      <a:pt x="1" y="5"/>
                    </a:cubicBezTo>
                    <a:cubicBezTo>
                      <a:pt x="0" y="4"/>
                      <a:pt x="0" y="2"/>
                      <a:pt x="1" y="1"/>
                    </a:cubicBezTo>
                    <a:cubicBezTo>
                      <a:pt x="2" y="0"/>
                      <a:pt x="4" y="0"/>
                      <a:pt x="5" y="1"/>
                    </a:cubicBezTo>
                    <a:cubicBezTo>
                      <a:pt x="6" y="1"/>
                      <a:pt x="6" y="3"/>
                      <a:pt x="5"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06" name="Freeform 3291">
                <a:extLst>
                  <a:ext uri="{FF2B5EF4-FFF2-40B4-BE49-F238E27FC236}">
                    <a16:creationId xmlns:a16="http://schemas.microsoft.com/office/drawing/2014/main" id="{048E3E81-AAE8-342E-0364-D1DF2971B9C0}"/>
                  </a:ext>
                </a:extLst>
              </p:cNvPr>
              <p:cNvSpPr>
                <a:spLocks/>
              </p:cNvSpPr>
              <p:nvPr/>
            </p:nvSpPr>
            <p:spPr bwMode="auto">
              <a:xfrm>
                <a:off x="8089594" y="5348"/>
                <a:ext cx="38623" cy="38623"/>
              </a:xfrm>
              <a:custGeom>
                <a:avLst/>
                <a:gdLst>
                  <a:gd name="T0" fmla="*/ 5 w 6"/>
                  <a:gd name="T1" fmla="*/ 5 h 6"/>
                  <a:gd name="T2" fmla="*/ 1 w 6"/>
                  <a:gd name="T3" fmla="*/ 5 h 6"/>
                  <a:gd name="T4" fmla="*/ 1 w 6"/>
                  <a:gd name="T5" fmla="*/ 2 h 6"/>
                  <a:gd name="T6" fmla="*/ 5 w 6"/>
                  <a:gd name="T7" fmla="*/ 1 h 6"/>
                  <a:gd name="T8" fmla="*/ 5 w 6"/>
                  <a:gd name="T9" fmla="*/ 5 h 6"/>
                </a:gdLst>
                <a:ahLst/>
                <a:cxnLst>
                  <a:cxn ang="0">
                    <a:pos x="T0" y="T1"/>
                  </a:cxn>
                  <a:cxn ang="0">
                    <a:pos x="T2" y="T3"/>
                  </a:cxn>
                  <a:cxn ang="0">
                    <a:pos x="T4" y="T5"/>
                  </a:cxn>
                  <a:cxn ang="0">
                    <a:pos x="T6" y="T7"/>
                  </a:cxn>
                  <a:cxn ang="0">
                    <a:pos x="T8" y="T9"/>
                  </a:cxn>
                </a:cxnLst>
                <a:rect l="0" t="0" r="r" b="b"/>
                <a:pathLst>
                  <a:path w="6" h="6">
                    <a:moveTo>
                      <a:pt x="5" y="5"/>
                    </a:moveTo>
                    <a:cubicBezTo>
                      <a:pt x="4" y="6"/>
                      <a:pt x="3" y="6"/>
                      <a:pt x="1" y="5"/>
                    </a:cubicBezTo>
                    <a:cubicBezTo>
                      <a:pt x="0" y="4"/>
                      <a:pt x="0" y="3"/>
                      <a:pt x="1" y="2"/>
                    </a:cubicBezTo>
                    <a:cubicBezTo>
                      <a:pt x="2" y="0"/>
                      <a:pt x="4" y="0"/>
                      <a:pt x="5" y="1"/>
                    </a:cubicBezTo>
                    <a:cubicBezTo>
                      <a:pt x="6" y="2"/>
                      <a:pt x="6" y="4"/>
                      <a:pt x="5"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07" name="Freeform 3292">
                <a:extLst>
                  <a:ext uri="{FF2B5EF4-FFF2-40B4-BE49-F238E27FC236}">
                    <a16:creationId xmlns:a16="http://schemas.microsoft.com/office/drawing/2014/main" id="{3D89631E-1026-13BA-9432-70BFEEB2F329}"/>
                  </a:ext>
                </a:extLst>
              </p:cNvPr>
              <p:cNvSpPr>
                <a:spLocks/>
              </p:cNvSpPr>
              <p:nvPr/>
            </p:nvSpPr>
            <p:spPr bwMode="auto">
              <a:xfrm>
                <a:off x="8437204" y="-281568"/>
                <a:ext cx="38623" cy="38623"/>
              </a:xfrm>
              <a:custGeom>
                <a:avLst/>
                <a:gdLst>
                  <a:gd name="T0" fmla="*/ 5 w 6"/>
                  <a:gd name="T1" fmla="*/ 5 h 6"/>
                  <a:gd name="T2" fmla="*/ 1 w 6"/>
                  <a:gd name="T3" fmla="*/ 5 h 6"/>
                  <a:gd name="T4" fmla="*/ 1 w 6"/>
                  <a:gd name="T5" fmla="*/ 2 h 6"/>
                  <a:gd name="T6" fmla="*/ 5 w 6"/>
                  <a:gd name="T7" fmla="*/ 1 h 6"/>
                  <a:gd name="T8" fmla="*/ 5 w 6"/>
                  <a:gd name="T9" fmla="*/ 5 h 6"/>
                </a:gdLst>
                <a:ahLst/>
                <a:cxnLst>
                  <a:cxn ang="0">
                    <a:pos x="T0" y="T1"/>
                  </a:cxn>
                  <a:cxn ang="0">
                    <a:pos x="T2" y="T3"/>
                  </a:cxn>
                  <a:cxn ang="0">
                    <a:pos x="T4" y="T5"/>
                  </a:cxn>
                  <a:cxn ang="0">
                    <a:pos x="T6" y="T7"/>
                  </a:cxn>
                  <a:cxn ang="0">
                    <a:pos x="T8" y="T9"/>
                  </a:cxn>
                </a:cxnLst>
                <a:rect l="0" t="0" r="r" b="b"/>
                <a:pathLst>
                  <a:path w="6" h="6">
                    <a:moveTo>
                      <a:pt x="5" y="5"/>
                    </a:moveTo>
                    <a:cubicBezTo>
                      <a:pt x="4" y="6"/>
                      <a:pt x="2" y="6"/>
                      <a:pt x="1" y="5"/>
                    </a:cubicBezTo>
                    <a:cubicBezTo>
                      <a:pt x="0" y="4"/>
                      <a:pt x="0" y="3"/>
                      <a:pt x="1" y="2"/>
                    </a:cubicBezTo>
                    <a:cubicBezTo>
                      <a:pt x="2" y="1"/>
                      <a:pt x="3" y="0"/>
                      <a:pt x="5" y="1"/>
                    </a:cubicBezTo>
                    <a:cubicBezTo>
                      <a:pt x="6" y="2"/>
                      <a:pt x="6" y="4"/>
                      <a:pt x="5"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08" name="Freeform 3293">
                <a:extLst>
                  <a:ext uri="{FF2B5EF4-FFF2-40B4-BE49-F238E27FC236}">
                    <a16:creationId xmlns:a16="http://schemas.microsoft.com/office/drawing/2014/main" id="{E4C4EFD0-EA4A-E5DC-BF3B-D411F35F4716}"/>
                  </a:ext>
                </a:extLst>
              </p:cNvPr>
              <p:cNvSpPr>
                <a:spLocks/>
              </p:cNvSpPr>
              <p:nvPr/>
            </p:nvSpPr>
            <p:spPr bwMode="auto">
              <a:xfrm>
                <a:off x="8903443" y="248123"/>
                <a:ext cx="38623" cy="38623"/>
              </a:xfrm>
              <a:custGeom>
                <a:avLst/>
                <a:gdLst>
                  <a:gd name="T0" fmla="*/ 5 w 6"/>
                  <a:gd name="T1" fmla="*/ 5 h 6"/>
                  <a:gd name="T2" fmla="*/ 2 w 6"/>
                  <a:gd name="T3" fmla="*/ 5 h 6"/>
                  <a:gd name="T4" fmla="*/ 1 w 6"/>
                  <a:gd name="T5" fmla="*/ 2 h 6"/>
                  <a:gd name="T6" fmla="*/ 5 w 6"/>
                  <a:gd name="T7" fmla="*/ 1 h 6"/>
                  <a:gd name="T8" fmla="*/ 5 w 6"/>
                  <a:gd name="T9" fmla="*/ 5 h 6"/>
                </a:gdLst>
                <a:ahLst/>
                <a:cxnLst>
                  <a:cxn ang="0">
                    <a:pos x="T0" y="T1"/>
                  </a:cxn>
                  <a:cxn ang="0">
                    <a:pos x="T2" y="T3"/>
                  </a:cxn>
                  <a:cxn ang="0">
                    <a:pos x="T4" y="T5"/>
                  </a:cxn>
                  <a:cxn ang="0">
                    <a:pos x="T6" y="T7"/>
                  </a:cxn>
                  <a:cxn ang="0">
                    <a:pos x="T8" y="T9"/>
                  </a:cxn>
                </a:cxnLst>
                <a:rect l="0" t="0" r="r" b="b"/>
                <a:pathLst>
                  <a:path w="6" h="6">
                    <a:moveTo>
                      <a:pt x="5" y="5"/>
                    </a:moveTo>
                    <a:cubicBezTo>
                      <a:pt x="4" y="6"/>
                      <a:pt x="3" y="6"/>
                      <a:pt x="2" y="5"/>
                    </a:cubicBezTo>
                    <a:cubicBezTo>
                      <a:pt x="1" y="4"/>
                      <a:pt x="0" y="3"/>
                      <a:pt x="1" y="2"/>
                    </a:cubicBezTo>
                    <a:cubicBezTo>
                      <a:pt x="2" y="0"/>
                      <a:pt x="4" y="0"/>
                      <a:pt x="5" y="1"/>
                    </a:cubicBezTo>
                    <a:cubicBezTo>
                      <a:pt x="6" y="2"/>
                      <a:pt x="6" y="4"/>
                      <a:pt x="5"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09" name="Freeform 3294">
                <a:extLst>
                  <a:ext uri="{FF2B5EF4-FFF2-40B4-BE49-F238E27FC236}">
                    <a16:creationId xmlns:a16="http://schemas.microsoft.com/office/drawing/2014/main" id="{E51E87E9-F158-CE6A-8F45-06A6F08E6F65}"/>
                  </a:ext>
                </a:extLst>
              </p:cNvPr>
              <p:cNvSpPr>
                <a:spLocks/>
              </p:cNvSpPr>
              <p:nvPr/>
            </p:nvSpPr>
            <p:spPr bwMode="auto">
              <a:xfrm>
                <a:off x="6569490" y="-957477"/>
                <a:ext cx="38623" cy="38623"/>
              </a:xfrm>
              <a:custGeom>
                <a:avLst/>
                <a:gdLst>
                  <a:gd name="T0" fmla="*/ 5 w 6"/>
                  <a:gd name="T1" fmla="*/ 4 h 6"/>
                  <a:gd name="T2" fmla="*/ 1 w 6"/>
                  <a:gd name="T3" fmla="*/ 5 h 6"/>
                  <a:gd name="T4" fmla="*/ 1 w 6"/>
                  <a:gd name="T5" fmla="*/ 1 h 6"/>
                  <a:gd name="T6" fmla="*/ 4 w 6"/>
                  <a:gd name="T7" fmla="*/ 1 h 6"/>
                  <a:gd name="T8" fmla="*/ 5 w 6"/>
                  <a:gd name="T9" fmla="*/ 4 h 6"/>
                </a:gdLst>
                <a:ahLst/>
                <a:cxnLst>
                  <a:cxn ang="0">
                    <a:pos x="T0" y="T1"/>
                  </a:cxn>
                  <a:cxn ang="0">
                    <a:pos x="T2" y="T3"/>
                  </a:cxn>
                  <a:cxn ang="0">
                    <a:pos x="T4" y="T5"/>
                  </a:cxn>
                  <a:cxn ang="0">
                    <a:pos x="T6" y="T7"/>
                  </a:cxn>
                  <a:cxn ang="0">
                    <a:pos x="T8" y="T9"/>
                  </a:cxn>
                </a:cxnLst>
                <a:rect l="0" t="0" r="r" b="b"/>
                <a:pathLst>
                  <a:path w="6" h="6">
                    <a:moveTo>
                      <a:pt x="5" y="4"/>
                    </a:moveTo>
                    <a:cubicBezTo>
                      <a:pt x="4" y="5"/>
                      <a:pt x="2" y="6"/>
                      <a:pt x="1" y="5"/>
                    </a:cubicBezTo>
                    <a:cubicBezTo>
                      <a:pt x="0" y="4"/>
                      <a:pt x="0" y="2"/>
                      <a:pt x="1" y="1"/>
                    </a:cubicBezTo>
                    <a:cubicBezTo>
                      <a:pt x="2" y="0"/>
                      <a:pt x="3" y="0"/>
                      <a:pt x="4" y="1"/>
                    </a:cubicBezTo>
                    <a:cubicBezTo>
                      <a:pt x="6" y="2"/>
                      <a:pt x="6" y="3"/>
                      <a:pt x="5"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10" name="Freeform 3295">
                <a:extLst>
                  <a:ext uri="{FF2B5EF4-FFF2-40B4-BE49-F238E27FC236}">
                    <a16:creationId xmlns:a16="http://schemas.microsoft.com/office/drawing/2014/main" id="{24A1A0E8-5401-D389-ABBD-D83052F5582F}"/>
                  </a:ext>
                </a:extLst>
              </p:cNvPr>
              <p:cNvSpPr>
                <a:spLocks/>
              </p:cNvSpPr>
              <p:nvPr/>
            </p:nvSpPr>
            <p:spPr bwMode="auto">
              <a:xfrm>
                <a:off x="6693636" y="-700908"/>
                <a:ext cx="27588" cy="33106"/>
              </a:xfrm>
              <a:custGeom>
                <a:avLst/>
                <a:gdLst>
                  <a:gd name="T0" fmla="*/ 3 w 4"/>
                  <a:gd name="T1" fmla="*/ 4 h 5"/>
                  <a:gd name="T2" fmla="*/ 1 w 4"/>
                  <a:gd name="T3" fmla="*/ 4 h 5"/>
                  <a:gd name="T4" fmla="*/ 0 w 4"/>
                  <a:gd name="T5" fmla="*/ 1 h 5"/>
                  <a:gd name="T6" fmla="*/ 3 w 4"/>
                  <a:gd name="T7" fmla="*/ 1 h 5"/>
                  <a:gd name="T8" fmla="*/ 3 w 4"/>
                  <a:gd name="T9" fmla="*/ 4 h 5"/>
                </a:gdLst>
                <a:ahLst/>
                <a:cxnLst>
                  <a:cxn ang="0">
                    <a:pos x="T0" y="T1"/>
                  </a:cxn>
                  <a:cxn ang="0">
                    <a:pos x="T2" y="T3"/>
                  </a:cxn>
                  <a:cxn ang="0">
                    <a:pos x="T4" y="T5"/>
                  </a:cxn>
                  <a:cxn ang="0">
                    <a:pos x="T6" y="T7"/>
                  </a:cxn>
                  <a:cxn ang="0">
                    <a:pos x="T8" y="T9"/>
                  </a:cxn>
                </a:cxnLst>
                <a:rect l="0" t="0" r="r" b="b"/>
                <a:pathLst>
                  <a:path w="4" h="5">
                    <a:moveTo>
                      <a:pt x="3" y="4"/>
                    </a:moveTo>
                    <a:cubicBezTo>
                      <a:pt x="3" y="4"/>
                      <a:pt x="1" y="5"/>
                      <a:pt x="1" y="4"/>
                    </a:cubicBezTo>
                    <a:cubicBezTo>
                      <a:pt x="0" y="3"/>
                      <a:pt x="0" y="2"/>
                      <a:pt x="0" y="1"/>
                    </a:cubicBezTo>
                    <a:cubicBezTo>
                      <a:pt x="1" y="0"/>
                      <a:pt x="2" y="0"/>
                      <a:pt x="3" y="1"/>
                    </a:cubicBezTo>
                    <a:cubicBezTo>
                      <a:pt x="4" y="2"/>
                      <a:pt x="4" y="3"/>
                      <a:pt x="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11" name="Freeform 3296">
                <a:extLst>
                  <a:ext uri="{FF2B5EF4-FFF2-40B4-BE49-F238E27FC236}">
                    <a16:creationId xmlns:a16="http://schemas.microsoft.com/office/drawing/2014/main" id="{AFBC78F8-7BCF-AACF-7CBD-2C859D100EB7}"/>
                  </a:ext>
                </a:extLst>
              </p:cNvPr>
              <p:cNvSpPr>
                <a:spLocks/>
              </p:cNvSpPr>
              <p:nvPr/>
            </p:nvSpPr>
            <p:spPr bwMode="auto">
              <a:xfrm>
                <a:off x="6368096" y="-1100935"/>
                <a:ext cx="24829" cy="24829"/>
              </a:xfrm>
              <a:custGeom>
                <a:avLst/>
                <a:gdLst>
                  <a:gd name="T0" fmla="*/ 4 w 4"/>
                  <a:gd name="T1" fmla="*/ 3 h 4"/>
                  <a:gd name="T2" fmla="*/ 1 w 4"/>
                  <a:gd name="T3" fmla="*/ 3 h 4"/>
                  <a:gd name="T4" fmla="*/ 1 w 4"/>
                  <a:gd name="T5" fmla="*/ 1 h 4"/>
                  <a:gd name="T6" fmla="*/ 3 w 4"/>
                  <a:gd name="T7" fmla="*/ 1 h 4"/>
                  <a:gd name="T8" fmla="*/ 4 w 4"/>
                  <a:gd name="T9" fmla="*/ 3 h 4"/>
                </a:gdLst>
                <a:ahLst/>
                <a:cxnLst>
                  <a:cxn ang="0">
                    <a:pos x="T0" y="T1"/>
                  </a:cxn>
                  <a:cxn ang="0">
                    <a:pos x="T2" y="T3"/>
                  </a:cxn>
                  <a:cxn ang="0">
                    <a:pos x="T4" y="T5"/>
                  </a:cxn>
                  <a:cxn ang="0">
                    <a:pos x="T6" y="T7"/>
                  </a:cxn>
                  <a:cxn ang="0">
                    <a:pos x="T8" y="T9"/>
                  </a:cxn>
                </a:cxnLst>
                <a:rect l="0" t="0" r="r" b="b"/>
                <a:pathLst>
                  <a:path w="4" h="4">
                    <a:moveTo>
                      <a:pt x="4" y="3"/>
                    </a:moveTo>
                    <a:cubicBezTo>
                      <a:pt x="3" y="4"/>
                      <a:pt x="2" y="4"/>
                      <a:pt x="1" y="3"/>
                    </a:cubicBezTo>
                    <a:cubicBezTo>
                      <a:pt x="0" y="3"/>
                      <a:pt x="0" y="2"/>
                      <a:pt x="1" y="1"/>
                    </a:cubicBezTo>
                    <a:cubicBezTo>
                      <a:pt x="1" y="0"/>
                      <a:pt x="3" y="0"/>
                      <a:pt x="3" y="1"/>
                    </a:cubicBezTo>
                    <a:cubicBezTo>
                      <a:pt x="4" y="1"/>
                      <a:pt x="4" y="2"/>
                      <a:pt x="4"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12" name="Freeform 3297">
                <a:extLst>
                  <a:ext uri="{FF2B5EF4-FFF2-40B4-BE49-F238E27FC236}">
                    <a16:creationId xmlns:a16="http://schemas.microsoft.com/office/drawing/2014/main" id="{CB216406-FF93-F332-E3C7-5E66BB117090}"/>
                  </a:ext>
                </a:extLst>
              </p:cNvPr>
              <p:cNvSpPr>
                <a:spLocks/>
              </p:cNvSpPr>
              <p:nvPr/>
            </p:nvSpPr>
            <p:spPr bwMode="auto">
              <a:xfrm>
                <a:off x="6530866" y="-714702"/>
                <a:ext cx="33106" cy="24829"/>
              </a:xfrm>
              <a:custGeom>
                <a:avLst/>
                <a:gdLst>
                  <a:gd name="T0" fmla="*/ 4 w 5"/>
                  <a:gd name="T1" fmla="*/ 3 h 4"/>
                  <a:gd name="T2" fmla="*/ 1 w 5"/>
                  <a:gd name="T3" fmla="*/ 3 h 4"/>
                  <a:gd name="T4" fmla="*/ 1 w 5"/>
                  <a:gd name="T5" fmla="*/ 1 h 4"/>
                  <a:gd name="T6" fmla="*/ 4 w 5"/>
                  <a:gd name="T7" fmla="*/ 0 h 4"/>
                  <a:gd name="T8" fmla="*/ 4 w 5"/>
                  <a:gd name="T9" fmla="*/ 3 h 4"/>
                </a:gdLst>
                <a:ahLst/>
                <a:cxnLst>
                  <a:cxn ang="0">
                    <a:pos x="T0" y="T1"/>
                  </a:cxn>
                  <a:cxn ang="0">
                    <a:pos x="T2" y="T3"/>
                  </a:cxn>
                  <a:cxn ang="0">
                    <a:pos x="T4" y="T5"/>
                  </a:cxn>
                  <a:cxn ang="0">
                    <a:pos x="T6" y="T7"/>
                  </a:cxn>
                  <a:cxn ang="0">
                    <a:pos x="T8" y="T9"/>
                  </a:cxn>
                </a:cxnLst>
                <a:rect l="0" t="0" r="r" b="b"/>
                <a:pathLst>
                  <a:path w="5" h="4">
                    <a:moveTo>
                      <a:pt x="4" y="3"/>
                    </a:moveTo>
                    <a:cubicBezTo>
                      <a:pt x="3" y="4"/>
                      <a:pt x="2" y="4"/>
                      <a:pt x="1" y="3"/>
                    </a:cubicBezTo>
                    <a:cubicBezTo>
                      <a:pt x="1" y="3"/>
                      <a:pt x="0" y="1"/>
                      <a:pt x="1" y="1"/>
                    </a:cubicBezTo>
                    <a:cubicBezTo>
                      <a:pt x="2" y="0"/>
                      <a:pt x="3" y="0"/>
                      <a:pt x="4" y="0"/>
                    </a:cubicBezTo>
                    <a:cubicBezTo>
                      <a:pt x="5" y="1"/>
                      <a:pt x="5" y="2"/>
                      <a:pt x="4"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13" name="Freeform 3298">
                <a:extLst>
                  <a:ext uri="{FF2B5EF4-FFF2-40B4-BE49-F238E27FC236}">
                    <a16:creationId xmlns:a16="http://schemas.microsoft.com/office/drawing/2014/main" id="{8247FC6E-4A7B-3618-B29E-123210B844EF}"/>
                  </a:ext>
                </a:extLst>
              </p:cNvPr>
              <p:cNvSpPr>
                <a:spLocks/>
              </p:cNvSpPr>
              <p:nvPr/>
            </p:nvSpPr>
            <p:spPr bwMode="auto">
              <a:xfrm>
                <a:off x="6660530" y="-124316"/>
                <a:ext cx="27588" cy="24829"/>
              </a:xfrm>
              <a:custGeom>
                <a:avLst/>
                <a:gdLst>
                  <a:gd name="T0" fmla="*/ 3 w 4"/>
                  <a:gd name="T1" fmla="*/ 3 h 4"/>
                  <a:gd name="T2" fmla="*/ 0 w 4"/>
                  <a:gd name="T3" fmla="*/ 3 h 4"/>
                  <a:gd name="T4" fmla="*/ 0 w 4"/>
                  <a:gd name="T5" fmla="*/ 1 h 4"/>
                  <a:gd name="T6" fmla="*/ 3 w 4"/>
                  <a:gd name="T7" fmla="*/ 1 h 4"/>
                  <a:gd name="T8" fmla="*/ 3 w 4"/>
                  <a:gd name="T9" fmla="*/ 3 h 4"/>
                </a:gdLst>
                <a:ahLst/>
                <a:cxnLst>
                  <a:cxn ang="0">
                    <a:pos x="T0" y="T1"/>
                  </a:cxn>
                  <a:cxn ang="0">
                    <a:pos x="T2" y="T3"/>
                  </a:cxn>
                  <a:cxn ang="0">
                    <a:pos x="T4" y="T5"/>
                  </a:cxn>
                  <a:cxn ang="0">
                    <a:pos x="T6" y="T7"/>
                  </a:cxn>
                  <a:cxn ang="0">
                    <a:pos x="T8" y="T9"/>
                  </a:cxn>
                </a:cxnLst>
                <a:rect l="0" t="0" r="r" b="b"/>
                <a:pathLst>
                  <a:path w="4" h="4">
                    <a:moveTo>
                      <a:pt x="3" y="3"/>
                    </a:moveTo>
                    <a:cubicBezTo>
                      <a:pt x="2" y="4"/>
                      <a:pt x="1" y="4"/>
                      <a:pt x="0" y="3"/>
                    </a:cubicBezTo>
                    <a:cubicBezTo>
                      <a:pt x="0" y="3"/>
                      <a:pt x="0" y="2"/>
                      <a:pt x="0" y="1"/>
                    </a:cubicBezTo>
                    <a:cubicBezTo>
                      <a:pt x="1" y="0"/>
                      <a:pt x="2" y="0"/>
                      <a:pt x="3" y="1"/>
                    </a:cubicBezTo>
                    <a:cubicBezTo>
                      <a:pt x="4" y="1"/>
                      <a:pt x="4" y="2"/>
                      <a:pt x="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14" name="Freeform 3299">
                <a:extLst>
                  <a:ext uri="{FF2B5EF4-FFF2-40B4-BE49-F238E27FC236}">
                    <a16:creationId xmlns:a16="http://schemas.microsoft.com/office/drawing/2014/main" id="{E3E2EDCA-0DB6-4481-9632-F8D75E4E5F2A}"/>
                  </a:ext>
                </a:extLst>
              </p:cNvPr>
              <p:cNvSpPr>
                <a:spLocks/>
              </p:cNvSpPr>
              <p:nvPr/>
            </p:nvSpPr>
            <p:spPr bwMode="auto">
              <a:xfrm>
                <a:off x="6249468" y="-80175"/>
                <a:ext cx="24829" cy="27588"/>
              </a:xfrm>
              <a:custGeom>
                <a:avLst/>
                <a:gdLst>
                  <a:gd name="T0" fmla="*/ 3 w 4"/>
                  <a:gd name="T1" fmla="*/ 3 h 4"/>
                  <a:gd name="T2" fmla="*/ 1 w 4"/>
                  <a:gd name="T3" fmla="*/ 4 h 4"/>
                  <a:gd name="T4" fmla="*/ 0 w 4"/>
                  <a:gd name="T5" fmla="*/ 1 h 4"/>
                  <a:gd name="T6" fmla="*/ 3 w 4"/>
                  <a:gd name="T7" fmla="*/ 1 h 4"/>
                  <a:gd name="T8" fmla="*/ 3 w 4"/>
                  <a:gd name="T9" fmla="*/ 3 h 4"/>
                </a:gdLst>
                <a:ahLst/>
                <a:cxnLst>
                  <a:cxn ang="0">
                    <a:pos x="T0" y="T1"/>
                  </a:cxn>
                  <a:cxn ang="0">
                    <a:pos x="T2" y="T3"/>
                  </a:cxn>
                  <a:cxn ang="0">
                    <a:pos x="T4" y="T5"/>
                  </a:cxn>
                  <a:cxn ang="0">
                    <a:pos x="T6" y="T7"/>
                  </a:cxn>
                  <a:cxn ang="0">
                    <a:pos x="T8" y="T9"/>
                  </a:cxn>
                </a:cxnLst>
                <a:rect l="0" t="0" r="r" b="b"/>
                <a:pathLst>
                  <a:path w="4" h="4">
                    <a:moveTo>
                      <a:pt x="3" y="3"/>
                    </a:moveTo>
                    <a:cubicBezTo>
                      <a:pt x="3" y="4"/>
                      <a:pt x="1" y="4"/>
                      <a:pt x="1" y="4"/>
                    </a:cubicBezTo>
                    <a:cubicBezTo>
                      <a:pt x="0" y="3"/>
                      <a:pt x="0" y="2"/>
                      <a:pt x="0" y="1"/>
                    </a:cubicBezTo>
                    <a:cubicBezTo>
                      <a:pt x="1" y="0"/>
                      <a:pt x="2" y="0"/>
                      <a:pt x="3" y="1"/>
                    </a:cubicBezTo>
                    <a:cubicBezTo>
                      <a:pt x="4" y="1"/>
                      <a:pt x="4" y="3"/>
                      <a:pt x="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15" name="Freeform 3300">
                <a:extLst>
                  <a:ext uri="{FF2B5EF4-FFF2-40B4-BE49-F238E27FC236}">
                    <a16:creationId xmlns:a16="http://schemas.microsoft.com/office/drawing/2014/main" id="{FFBBEB5D-B303-A872-B72A-676BFC70A0F7}"/>
                  </a:ext>
                </a:extLst>
              </p:cNvPr>
              <p:cNvSpPr>
                <a:spLocks/>
              </p:cNvSpPr>
              <p:nvPr/>
            </p:nvSpPr>
            <p:spPr bwMode="auto">
              <a:xfrm>
                <a:off x="7173669" y="-447097"/>
                <a:ext cx="24829" cy="33106"/>
              </a:xfrm>
              <a:custGeom>
                <a:avLst/>
                <a:gdLst>
                  <a:gd name="T0" fmla="*/ 3 w 4"/>
                  <a:gd name="T1" fmla="*/ 4 h 5"/>
                  <a:gd name="T2" fmla="*/ 1 w 4"/>
                  <a:gd name="T3" fmla="*/ 4 h 5"/>
                  <a:gd name="T4" fmla="*/ 0 w 4"/>
                  <a:gd name="T5" fmla="*/ 1 h 5"/>
                  <a:gd name="T6" fmla="*/ 3 w 4"/>
                  <a:gd name="T7" fmla="*/ 1 h 5"/>
                  <a:gd name="T8" fmla="*/ 3 w 4"/>
                  <a:gd name="T9" fmla="*/ 4 h 5"/>
                </a:gdLst>
                <a:ahLst/>
                <a:cxnLst>
                  <a:cxn ang="0">
                    <a:pos x="T0" y="T1"/>
                  </a:cxn>
                  <a:cxn ang="0">
                    <a:pos x="T2" y="T3"/>
                  </a:cxn>
                  <a:cxn ang="0">
                    <a:pos x="T4" y="T5"/>
                  </a:cxn>
                  <a:cxn ang="0">
                    <a:pos x="T6" y="T7"/>
                  </a:cxn>
                  <a:cxn ang="0">
                    <a:pos x="T8" y="T9"/>
                  </a:cxn>
                </a:cxnLst>
                <a:rect l="0" t="0" r="r" b="b"/>
                <a:pathLst>
                  <a:path w="4" h="5">
                    <a:moveTo>
                      <a:pt x="3" y="4"/>
                    </a:moveTo>
                    <a:cubicBezTo>
                      <a:pt x="3" y="4"/>
                      <a:pt x="1" y="5"/>
                      <a:pt x="1" y="4"/>
                    </a:cubicBezTo>
                    <a:cubicBezTo>
                      <a:pt x="0" y="3"/>
                      <a:pt x="0" y="2"/>
                      <a:pt x="0" y="1"/>
                    </a:cubicBezTo>
                    <a:cubicBezTo>
                      <a:pt x="1" y="0"/>
                      <a:pt x="2" y="0"/>
                      <a:pt x="3" y="1"/>
                    </a:cubicBezTo>
                    <a:cubicBezTo>
                      <a:pt x="4" y="2"/>
                      <a:pt x="4" y="3"/>
                      <a:pt x="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16" name="Freeform 3301">
                <a:extLst>
                  <a:ext uri="{FF2B5EF4-FFF2-40B4-BE49-F238E27FC236}">
                    <a16:creationId xmlns:a16="http://schemas.microsoft.com/office/drawing/2014/main" id="{EBDE8E78-4F48-BD94-2AD4-4A0D73EDFA76}"/>
                  </a:ext>
                </a:extLst>
              </p:cNvPr>
              <p:cNvSpPr>
                <a:spLocks/>
              </p:cNvSpPr>
              <p:nvPr/>
            </p:nvSpPr>
            <p:spPr bwMode="auto">
              <a:xfrm>
                <a:off x="7650943" y="13624"/>
                <a:ext cx="27588" cy="24829"/>
              </a:xfrm>
              <a:custGeom>
                <a:avLst/>
                <a:gdLst>
                  <a:gd name="T0" fmla="*/ 4 w 4"/>
                  <a:gd name="T1" fmla="*/ 3 h 4"/>
                  <a:gd name="T2" fmla="*/ 1 w 4"/>
                  <a:gd name="T3" fmla="*/ 4 h 4"/>
                  <a:gd name="T4" fmla="*/ 1 w 4"/>
                  <a:gd name="T5" fmla="*/ 1 h 4"/>
                  <a:gd name="T6" fmla="*/ 3 w 4"/>
                  <a:gd name="T7" fmla="*/ 1 h 4"/>
                  <a:gd name="T8" fmla="*/ 4 w 4"/>
                  <a:gd name="T9" fmla="*/ 3 h 4"/>
                </a:gdLst>
                <a:ahLst/>
                <a:cxnLst>
                  <a:cxn ang="0">
                    <a:pos x="T0" y="T1"/>
                  </a:cxn>
                  <a:cxn ang="0">
                    <a:pos x="T2" y="T3"/>
                  </a:cxn>
                  <a:cxn ang="0">
                    <a:pos x="T4" y="T5"/>
                  </a:cxn>
                  <a:cxn ang="0">
                    <a:pos x="T6" y="T7"/>
                  </a:cxn>
                  <a:cxn ang="0">
                    <a:pos x="T8" y="T9"/>
                  </a:cxn>
                </a:cxnLst>
                <a:rect l="0" t="0" r="r" b="b"/>
                <a:pathLst>
                  <a:path w="4" h="4">
                    <a:moveTo>
                      <a:pt x="4" y="3"/>
                    </a:moveTo>
                    <a:cubicBezTo>
                      <a:pt x="3" y="4"/>
                      <a:pt x="2" y="4"/>
                      <a:pt x="1" y="4"/>
                    </a:cubicBezTo>
                    <a:cubicBezTo>
                      <a:pt x="0" y="3"/>
                      <a:pt x="0" y="2"/>
                      <a:pt x="1" y="1"/>
                    </a:cubicBezTo>
                    <a:cubicBezTo>
                      <a:pt x="1" y="0"/>
                      <a:pt x="3" y="0"/>
                      <a:pt x="3" y="1"/>
                    </a:cubicBezTo>
                    <a:cubicBezTo>
                      <a:pt x="4" y="1"/>
                      <a:pt x="4" y="3"/>
                      <a:pt x="4"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17" name="Freeform 3302">
                <a:extLst>
                  <a:ext uri="{FF2B5EF4-FFF2-40B4-BE49-F238E27FC236}">
                    <a16:creationId xmlns:a16="http://schemas.microsoft.com/office/drawing/2014/main" id="{F6D8450E-526B-A669-AFB6-C5FCE3D2BC74}"/>
                  </a:ext>
                </a:extLst>
              </p:cNvPr>
              <p:cNvSpPr>
                <a:spLocks/>
              </p:cNvSpPr>
              <p:nvPr/>
            </p:nvSpPr>
            <p:spPr bwMode="auto">
              <a:xfrm>
                <a:off x="7317127" y="43971"/>
                <a:ext cx="33106" cy="33106"/>
              </a:xfrm>
              <a:custGeom>
                <a:avLst/>
                <a:gdLst>
                  <a:gd name="T0" fmla="*/ 4 w 5"/>
                  <a:gd name="T1" fmla="*/ 4 h 5"/>
                  <a:gd name="T2" fmla="*/ 1 w 5"/>
                  <a:gd name="T3" fmla="*/ 4 h 5"/>
                  <a:gd name="T4" fmla="*/ 1 w 5"/>
                  <a:gd name="T5" fmla="*/ 1 h 5"/>
                  <a:gd name="T6" fmla="*/ 4 w 5"/>
                  <a:gd name="T7" fmla="*/ 1 h 5"/>
                  <a:gd name="T8" fmla="*/ 4 w 5"/>
                  <a:gd name="T9" fmla="*/ 4 h 5"/>
                </a:gdLst>
                <a:ahLst/>
                <a:cxnLst>
                  <a:cxn ang="0">
                    <a:pos x="T0" y="T1"/>
                  </a:cxn>
                  <a:cxn ang="0">
                    <a:pos x="T2" y="T3"/>
                  </a:cxn>
                  <a:cxn ang="0">
                    <a:pos x="T4" y="T5"/>
                  </a:cxn>
                  <a:cxn ang="0">
                    <a:pos x="T6" y="T7"/>
                  </a:cxn>
                  <a:cxn ang="0">
                    <a:pos x="T8" y="T9"/>
                  </a:cxn>
                </a:cxnLst>
                <a:rect l="0" t="0" r="r" b="b"/>
                <a:pathLst>
                  <a:path w="5" h="5">
                    <a:moveTo>
                      <a:pt x="4" y="4"/>
                    </a:moveTo>
                    <a:cubicBezTo>
                      <a:pt x="3" y="5"/>
                      <a:pt x="2" y="5"/>
                      <a:pt x="1" y="4"/>
                    </a:cubicBezTo>
                    <a:cubicBezTo>
                      <a:pt x="1" y="3"/>
                      <a:pt x="0" y="2"/>
                      <a:pt x="1" y="1"/>
                    </a:cubicBezTo>
                    <a:cubicBezTo>
                      <a:pt x="2" y="1"/>
                      <a:pt x="3" y="0"/>
                      <a:pt x="4" y="1"/>
                    </a:cubicBezTo>
                    <a:cubicBezTo>
                      <a:pt x="5" y="2"/>
                      <a:pt x="5" y="3"/>
                      <a:pt x="4"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18" name="Freeform 3303">
                <a:extLst>
                  <a:ext uri="{FF2B5EF4-FFF2-40B4-BE49-F238E27FC236}">
                    <a16:creationId xmlns:a16="http://schemas.microsoft.com/office/drawing/2014/main" id="{E6F568DF-BBA2-E347-A98D-0CF977CE7088}"/>
                  </a:ext>
                </a:extLst>
              </p:cNvPr>
              <p:cNvSpPr>
                <a:spLocks/>
              </p:cNvSpPr>
              <p:nvPr/>
            </p:nvSpPr>
            <p:spPr bwMode="auto">
              <a:xfrm>
                <a:off x="8188911" y="1119907"/>
                <a:ext cx="44141" cy="46900"/>
              </a:xfrm>
              <a:custGeom>
                <a:avLst/>
                <a:gdLst>
                  <a:gd name="T0" fmla="*/ 4 w 7"/>
                  <a:gd name="T1" fmla="*/ 6 h 7"/>
                  <a:gd name="T2" fmla="*/ 0 w 7"/>
                  <a:gd name="T3" fmla="*/ 3 h 7"/>
                  <a:gd name="T4" fmla="*/ 3 w 7"/>
                  <a:gd name="T5" fmla="*/ 0 h 7"/>
                  <a:gd name="T6" fmla="*/ 7 w 7"/>
                  <a:gd name="T7" fmla="*/ 3 h 7"/>
                  <a:gd name="T8" fmla="*/ 4 w 7"/>
                  <a:gd name="T9" fmla="*/ 6 h 7"/>
                </a:gdLst>
                <a:ahLst/>
                <a:cxnLst>
                  <a:cxn ang="0">
                    <a:pos x="T0" y="T1"/>
                  </a:cxn>
                  <a:cxn ang="0">
                    <a:pos x="T2" y="T3"/>
                  </a:cxn>
                  <a:cxn ang="0">
                    <a:pos x="T4" y="T5"/>
                  </a:cxn>
                  <a:cxn ang="0">
                    <a:pos x="T6" y="T7"/>
                  </a:cxn>
                  <a:cxn ang="0">
                    <a:pos x="T8" y="T9"/>
                  </a:cxn>
                </a:cxnLst>
                <a:rect l="0" t="0" r="r" b="b"/>
                <a:pathLst>
                  <a:path w="7" h="7">
                    <a:moveTo>
                      <a:pt x="4" y="6"/>
                    </a:moveTo>
                    <a:cubicBezTo>
                      <a:pt x="2" y="7"/>
                      <a:pt x="0" y="5"/>
                      <a:pt x="0" y="3"/>
                    </a:cubicBezTo>
                    <a:cubicBezTo>
                      <a:pt x="0" y="1"/>
                      <a:pt x="1" y="0"/>
                      <a:pt x="3" y="0"/>
                    </a:cubicBezTo>
                    <a:cubicBezTo>
                      <a:pt x="5" y="0"/>
                      <a:pt x="7" y="1"/>
                      <a:pt x="7" y="3"/>
                    </a:cubicBezTo>
                    <a:cubicBezTo>
                      <a:pt x="7" y="5"/>
                      <a:pt x="6" y="6"/>
                      <a:pt x="4"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19" name="Freeform 3304">
                <a:extLst>
                  <a:ext uri="{FF2B5EF4-FFF2-40B4-BE49-F238E27FC236}">
                    <a16:creationId xmlns:a16="http://schemas.microsoft.com/office/drawing/2014/main" id="{3487F472-EC5E-3FF3-F258-55B4C7C68936}"/>
                  </a:ext>
                </a:extLst>
              </p:cNvPr>
              <p:cNvSpPr>
                <a:spLocks/>
              </p:cNvSpPr>
              <p:nvPr/>
            </p:nvSpPr>
            <p:spPr bwMode="auto">
              <a:xfrm>
                <a:off x="8641356" y="1644081"/>
                <a:ext cx="44141" cy="46900"/>
              </a:xfrm>
              <a:custGeom>
                <a:avLst/>
                <a:gdLst>
                  <a:gd name="T0" fmla="*/ 3 w 7"/>
                  <a:gd name="T1" fmla="*/ 7 h 7"/>
                  <a:gd name="T2" fmla="*/ 0 w 7"/>
                  <a:gd name="T3" fmla="*/ 4 h 7"/>
                  <a:gd name="T4" fmla="*/ 3 w 7"/>
                  <a:gd name="T5" fmla="*/ 0 h 7"/>
                  <a:gd name="T6" fmla="*/ 7 w 7"/>
                  <a:gd name="T7" fmla="*/ 3 h 7"/>
                  <a:gd name="T8" fmla="*/ 3 w 7"/>
                  <a:gd name="T9" fmla="*/ 7 h 7"/>
                </a:gdLst>
                <a:ahLst/>
                <a:cxnLst>
                  <a:cxn ang="0">
                    <a:pos x="T0" y="T1"/>
                  </a:cxn>
                  <a:cxn ang="0">
                    <a:pos x="T2" y="T3"/>
                  </a:cxn>
                  <a:cxn ang="0">
                    <a:pos x="T4" y="T5"/>
                  </a:cxn>
                  <a:cxn ang="0">
                    <a:pos x="T6" y="T7"/>
                  </a:cxn>
                  <a:cxn ang="0">
                    <a:pos x="T8" y="T9"/>
                  </a:cxn>
                </a:cxnLst>
                <a:rect l="0" t="0" r="r" b="b"/>
                <a:pathLst>
                  <a:path w="7" h="7">
                    <a:moveTo>
                      <a:pt x="3" y="7"/>
                    </a:moveTo>
                    <a:cubicBezTo>
                      <a:pt x="2" y="7"/>
                      <a:pt x="0" y="6"/>
                      <a:pt x="0" y="4"/>
                    </a:cubicBezTo>
                    <a:cubicBezTo>
                      <a:pt x="0" y="2"/>
                      <a:pt x="1" y="0"/>
                      <a:pt x="3" y="0"/>
                    </a:cubicBezTo>
                    <a:cubicBezTo>
                      <a:pt x="5" y="0"/>
                      <a:pt x="6" y="2"/>
                      <a:pt x="7" y="3"/>
                    </a:cubicBezTo>
                    <a:cubicBezTo>
                      <a:pt x="7" y="5"/>
                      <a:pt x="5" y="7"/>
                      <a:pt x="3"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20" name="Freeform 3305">
                <a:extLst>
                  <a:ext uri="{FF2B5EF4-FFF2-40B4-BE49-F238E27FC236}">
                    <a16:creationId xmlns:a16="http://schemas.microsoft.com/office/drawing/2014/main" id="{AF2F3C6C-2B1F-166D-4EAB-B65597C93BA4}"/>
                  </a:ext>
                </a:extLst>
              </p:cNvPr>
              <p:cNvSpPr>
                <a:spLocks/>
              </p:cNvSpPr>
              <p:nvPr/>
            </p:nvSpPr>
            <p:spPr bwMode="auto">
              <a:xfrm>
                <a:off x="8423410" y="915755"/>
                <a:ext cx="41382" cy="41382"/>
              </a:xfrm>
              <a:custGeom>
                <a:avLst/>
                <a:gdLst>
                  <a:gd name="T0" fmla="*/ 3 w 6"/>
                  <a:gd name="T1" fmla="*/ 6 h 6"/>
                  <a:gd name="T2" fmla="*/ 0 w 6"/>
                  <a:gd name="T3" fmla="*/ 3 h 6"/>
                  <a:gd name="T4" fmla="*/ 3 w 6"/>
                  <a:gd name="T5" fmla="*/ 0 h 6"/>
                  <a:gd name="T6" fmla="*/ 6 w 6"/>
                  <a:gd name="T7" fmla="*/ 3 h 6"/>
                  <a:gd name="T8" fmla="*/ 3 w 6"/>
                  <a:gd name="T9" fmla="*/ 6 h 6"/>
                </a:gdLst>
                <a:ahLst/>
                <a:cxnLst>
                  <a:cxn ang="0">
                    <a:pos x="T0" y="T1"/>
                  </a:cxn>
                  <a:cxn ang="0">
                    <a:pos x="T2" y="T3"/>
                  </a:cxn>
                  <a:cxn ang="0">
                    <a:pos x="T4" y="T5"/>
                  </a:cxn>
                  <a:cxn ang="0">
                    <a:pos x="T6" y="T7"/>
                  </a:cxn>
                  <a:cxn ang="0">
                    <a:pos x="T8" y="T9"/>
                  </a:cxn>
                </a:cxnLst>
                <a:rect l="0" t="0" r="r" b="b"/>
                <a:pathLst>
                  <a:path w="6" h="6">
                    <a:moveTo>
                      <a:pt x="3" y="6"/>
                    </a:moveTo>
                    <a:cubicBezTo>
                      <a:pt x="2" y="6"/>
                      <a:pt x="0" y="5"/>
                      <a:pt x="0" y="3"/>
                    </a:cubicBezTo>
                    <a:cubicBezTo>
                      <a:pt x="0" y="2"/>
                      <a:pt x="1" y="0"/>
                      <a:pt x="3" y="0"/>
                    </a:cubicBezTo>
                    <a:cubicBezTo>
                      <a:pt x="4" y="0"/>
                      <a:pt x="5" y="1"/>
                      <a:pt x="6" y="3"/>
                    </a:cubicBezTo>
                    <a:cubicBezTo>
                      <a:pt x="6" y="4"/>
                      <a:pt x="5" y="6"/>
                      <a:pt x="3"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21" name="Freeform 3306">
                <a:extLst>
                  <a:ext uri="{FF2B5EF4-FFF2-40B4-BE49-F238E27FC236}">
                    <a16:creationId xmlns:a16="http://schemas.microsoft.com/office/drawing/2014/main" id="{166CDBEF-6F27-5B34-0553-30CC37F13520}"/>
                  </a:ext>
                </a:extLst>
              </p:cNvPr>
              <p:cNvSpPr>
                <a:spLocks/>
              </p:cNvSpPr>
              <p:nvPr/>
            </p:nvSpPr>
            <p:spPr bwMode="auto">
              <a:xfrm>
                <a:off x="8666185" y="-458132"/>
                <a:ext cx="33106" cy="38623"/>
              </a:xfrm>
              <a:custGeom>
                <a:avLst/>
                <a:gdLst>
                  <a:gd name="T0" fmla="*/ 3 w 5"/>
                  <a:gd name="T1" fmla="*/ 6 h 6"/>
                  <a:gd name="T2" fmla="*/ 0 w 5"/>
                  <a:gd name="T3" fmla="*/ 3 h 6"/>
                  <a:gd name="T4" fmla="*/ 2 w 5"/>
                  <a:gd name="T5" fmla="*/ 0 h 6"/>
                  <a:gd name="T6" fmla="*/ 5 w 5"/>
                  <a:gd name="T7" fmla="*/ 3 h 6"/>
                  <a:gd name="T8" fmla="*/ 3 w 5"/>
                  <a:gd name="T9" fmla="*/ 6 h 6"/>
                </a:gdLst>
                <a:ahLst/>
                <a:cxnLst>
                  <a:cxn ang="0">
                    <a:pos x="T0" y="T1"/>
                  </a:cxn>
                  <a:cxn ang="0">
                    <a:pos x="T2" y="T3"/>
                  </a:cxn>
                  <a:cxn ang="0">
                    <a:pos x="T4" y="T5"/>
                  </a:cxn>
                  <a:cxn ang="0">
                    <a:pos x="T6" y="T7"/>
                  </a:cxn>
                  <a:cxn ang="0">
                    <a:pos x="T8" y="T9"/>
                  </a:cxn>
                </a:cxnLst>
                <a:rect l="0" t="0" r="r" b="b"/>
                <a:pathLst>
                  <a:path w="5" h="6">
                    <a:moveTo>
                      <a:pt x="3" y="6"/>
                    </a:moveTo>
                    <a:cubicBezTo>
                      <a:pt x="1" y="6"/>
                      <a:pt x="0" y="5"/>
                      <a:pt x="0" y="3"/>
                    </a:cubicBezTo>
                    <a:cubicBezTo>
                      <a:pt x="0" y="2"/>
                      <a:pt x="1" y="0"/>
                      <a:pt x="2" y="0"/>
                    </a:cubicBezTo>
                    <a:cubicBezTo>
                      <a:pt x="4" y="0"/>
                      <a:pt x="5" y="1"/>
                      <a:pt x="5" y="3"/>
                    </a:cubicBezTo>
                    <a:cubicBezTo>
                      <a:pt x="5" y="4"/>
                      <a:pt x="4" y="5"/>
                      <a:pt x="3"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22" name="Freeform 3307">
                <a:extLst>
                  <a:ext uri="{FF2B5EF4-FFF2-40B4-BE49-F238E27FC236}">
                    <a16:creationId xmlns:a16="http://schemas.microsoft.com/office/drawing/2014/main" id="{CCA96D35-C968-62E2-BA9F-07DD9DC14D89}"/>
                  </a:ext>
                </a:extLst>
              </p:cNvPr>
              <p:cNvSpPr>
                <a:spLocks/>
              </p:cNvSpPr>
              <p:nvPr/>
            </p:nvSpPr>
            <p:spPr bwMode="auto">
              <a:xfrm>
                <a:off x="8875855" y="1244054"/>
                <a:ext cx="33106" cy="33106"/>
              </a:xfrm>
              <a:custGeom>
                <a:avLst/>
                <a:gdLst>
                  <a:gd name="T0" fmla="*/ 3 w 5"/>
                  <a:gd name="T1" fmla="*/ 5 h 5"/>
                  <a:gd name="T2" fmla="*/ 0 w 5"/>
                  <a:gd name="T3" fmla="*/ 3 h 5"/>
                  <a:gd name="T4" fmla="*/ 2 w 5"/>
                  <a:gd name="T5" fmla="*/ 0 h 5"/>
                  <a:gd name="T6" fmla="*/ 5 w 5"/>
                  <a:gd name="T7" fmla="*/ 2 h 5"/>
                  <a:gd name="T8" fmla="*/ 3 w 5"/>
                  <a:gd name="T9" fmla="*/ 5 h 5"/>
                </a:gdLst>
                <a:ahLst/>
                <a:cxnLst>
                  <a:cxn ang="0">
                    <a:pos x="T0" y="T1"/>
                  </a:cxn>
                  <a:cxn ang="0">
                    <a:pos x="T2" y="T3"/>
                  </a:cxn>
                  <a:cxn ang="0">
                    <a:pos x="T4" y="T5"/>
                  </a:cxn>
                  <a:cxn ang="0">
                    <a:pos x="T6" y="T7"/>
                  </a:cxn>
                  <a:cxn ang="0">
                    <a:pos x="T8" y="T9"/>
                  </a:cxn>
                </a:cxnLst>
                <a:rect l="0" t="0" r="r" b="b"/>
                <a:pathLst>
                  <a:path w="5" h="5">
                    <a:moveTo>
                      <a:pt x="3" y="5"/>
                    </a:moveTo>
                    <a:cubicBezTo>
                      <a:pt x="1" y="5"/>
                      <a:pt x="0" y="4"/>
                      <a:pt x="0" y="3"/>
                    </a:cubicBezTo>
                    <a:cubicBezTo>
                      <a:pt x="0" y="1"/>
                      <a:pt x="1" y="0"/>
                      <a:pt x="2" y="0"/>
                    </a:cubicBezTo>
                    <a:cubicBezTo>
                      <a:pt x="4" y="0"/>
                      <a:pt x="5" y="1"/>
                      <a:pt x="5" y="2"/>
                    </a:cubicBezTo>
                    <a:cubicBezTo>
                      <a:pt x="5" y="4"/>
                      <a:pt x="4" y="5"/>
                      <a:pt x="3"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23" name="Freeform 3308">
                <a:extLst>
                  <a:ext uri="{FF2B5EF4-FFF2-40B4-BE49-F238E27FC236}">
                    <a16:creationId xmlns:a16="http://schemas.microsoft.com/office/drawing/2014/main" id="{A2EF3358-117C-5D5F-3BF1-ADE879005D4C}"/>
                  </a:ext>
                </a:extLst>
              </p:cNvPr>
              <p:cNvSpPr>
                <a:spLocks/>
              </p:cNvSpPr>
              <p:nvPr/>
            </p:nvSpPr>
            <p:spPr bwMode="auto">
              <a:xfrm>
                <a:off x="7913030" y="557110"/>
                <a:ext cx="33106" cy="33106"/>
              </a:xfrm>
              <a:custGeom>
                <a:avLst/>
                <a:gdLst>
                  <a:gd name="T0" fmla="*/ 3 w 5"/>
                  <a:gd name="T1" fmla="*/ 5 h 5"/>
                  <a:gd name="T2" fmla="*/ 0 w 5"/>
                  <a:gd name="T3" fmla="*/ 3 h 5"/>
                  <a:gd name="T4" fmla="*/ 2 w 5"/>
                  <a:gd name="T5" fmla="*/ 0 h 5"/>
                  <a:gd name="T6" fmla="*/ 5 w 5"/>
                  <a:gd name="T7" fmla="*/ 2 h 5"/>
                  <a:gd name="T8" fmla="*/ 3 w 5"/>
                  <a:gd name="T9" fmla="*/ 5 h 5"/>
                </a:gdLst>
                <a:ahLst/>
                <a:cxnLst>
                  <a:cxn ang="0">
                    <a:pos x="T0" y="T1"/>
                  </a:cxn>
                  <a:cxn ang="0">
                    <a:pos x="T2" y="T3"/>
                  </a:cxn>
                  <a:cxn ang="0">
                    <a:pos x="T4" y="T5"/>
                  </a:cxn>
                  <a:cxn ang="0">
                    <a:pos x="T6" y="T7"/>
                  </a:cxn>
                  <a:cxn ang="0">
                    <a:pos x="T8" y="T9"/>
                  </a:cxn>
                </a:cxnLst>
                <a:rect l="0" t="0" r="r" b="b"/>
                <a:pathLst>
                  <a:path w="5" h="5">
                    <a:moveTo>
                      <a:pt x="3" y="5"/>
                    </a:moveTo>
                    <a:cubicBezTo>
                      <a:pt x="1" y="5"/>
                      <a:pt x="0" y="4"/>
                      <a:pt x="0" y="3"/>
                    </a:cubicBezTo>
                    <a:cubicBezTo>
                      <a:pt x="0" y="1"/>
                      <a:pt x="1" y="0"/>
                      <a:pt x="2" y="0"/>
                    </a:cubicBezTo>
                    <a:cubicBezTo>
                      <a:pt x="4" y="0"/>
                      <a:pt x="5" y="1"/>
                      <a:pt x="5" y="2"/>
                    </a:cubicBezTo>
                    <a:cubicBezTo>
                      <a:pt x="5" y="4"/>
                      <a:pt x="4" y="5"/>
                      <a:pt x="3"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24" name="Freeform 3309">
                <a:extLst>
                  <a:ext uri="{FF2B5EF4-FFF2-40B4-BE49-F238E27FC236}">
                    <a16:creationId xmlns:a16="http://schemas.microsoft.com/office/drawing/2014/main" id="{E56644A4-BCFE-2A59-81C4-9552E8262B75}"/>
                  </a:ext>
                </a:extLst>
              </p:cNvPr>
              <p:cNvSpPr>
                <a:spLocks/>
              </p:cNvSpPr>
              <p:nvPr/>
            </p:nvSpPr>
            <p:spPr bwMode="auto">
              <a:xfrm>
                <a:off x="8012347" y="832991"/>
                <a:ext cx="33106" cy="30347"/>
              </a:xfrm>
              <a:custGeom>
                <a:avLst/>
                <a:gdLst>
                  <a:gd name="T0" fmla="*/ 3 w 5"/>
                  <a:gd name="T1" fmla="*/ 5 h 5"/>
                  <a:gd name="T2" fmla="*/ 0 w 5"/>
                  <a:gd name="T3" fmla="*/ 3 h 5"/>
                  <a:gd name="T4" fmla="*/ 2 w 5"/>
                  <a:gd name="T5" fmla="*/ 0 h 5"/>
                  <a:gd name="T6" fmla="*/ 5 w 5"/>
                  <a:gd name="T7" fmla="*/ 2 h 5"/>
                  <a:gd name="T8" fmla="*/ 3 w 5"/>
                  <a:gd name="T9" fmla="*/ 5 h 5"/>
                </a:gdLst>
                <a:ahLst/>
                <a:cxnLst>
                  <a:cxn ang="0">
                    <a:pos x="T0" y="T1"/>
                  </a:cxn>
                  <a:cxn ang="0">
                    <a:pos x="T2" y="T3"/>
                  </a:cxn>
                  <a:cxn ang="0">
                    <a:pos x="T4" y="T5"/>
                  </a:cxn>
                  <a:cxn ang="0">
                    <a:pos x="T6" y="T7"/>
                  </a:cxn>
                  <a:cxn ang="0">
                    <a:pos x="T8" y="T9"/>
                  </a:cxn>
                </a:cxnLst>
                <a:rect l="0" t="0" r="r" b="b"/>
                <a:pathLst>
                  <a:path w="5" h="5">
                    <a:moveTo>
                      <a:pt x="3" y="5"/>
                    </a:moveTo>
                    <a:cubicBezTo>
                      <a:pt x="1" y="5"/>
                      <a:pt x="0" y="4"/>
                      <a:pt x="0" y="3"/>
                    </a:cubicBezTo>
                    <a:cubicBezTo>
                      <a:pt x="0" y="1"/>
                      <a:pt x="1" y="0"/>
                      <a:pt x="2" y="0"/>
                    </a:cubicBezTo>
                    <a:cubicBezTo>
                      <a:pt x="4" y="0"/>
                      <a:pt x="5" y="1"/>
                      <a:pt x="5" y="2"/>
                    </a:cubicBezTo>
                    <a:cubicBezTo>
                      <a:pt x="5" y="4"/>
                      <a:pt x="4" y="5"/>
                      <a:pt x="3"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25" name="Freeform 3310">
                <a:extLst>
                  <a:ext uri="{FF2B5EF4-FFF2-40B4-BE49-F238E27FC236}">
                    <a16:creationId xmlns:a16="http://schemas.microsoft.com/office/drawing/2014/main" id="{67B46E40-2C21-00F1-4BE8-F4257D9302AE}"/>
                  </a:ext>
                </a:extLst>
              </p:cNvPr>
              <p:cNvSpPr>
                <a:spLocks/>
              </p:cNvSpPr>
              <p:nvPr/>
            </p:nvSpPr>
            <p:spPr bwMode="auto">
              <a:xfrm>
                <a:off x="8732397" y="2154461"/>
                <a:ext cx="38623" cy="33106"/>
              </a:xfrm>
              <a:custGeom>
                <a:avLst/>
                <a:gdLst>
                  <a:gd name="T0" fmla="*/ 3 w 6"/>
                  <a:gd name="T1" fmla="*/ 5 h 5"/>
                  <a:gd name="T2" fmla="*/ 0 w 6"/>
                  <a:gd name="T3" fmla="*/ 3 h 5"/>
                  <a:gd name="T4" fmla="*/ 3 w 6"/>
                  <a:gd name="T5" fmla="*/ 0 h 5"/>
                  <a:gd name="T6" fmla="*/ 6 w 6"/>
                  <a:gd name="T7" fmla="*/ 3 h 5"/>
                  <a:gd name="T8" fmla="*/ 3 w 6"/>
                  <a:gd name="T9" fmla="*/ 5 h 5"/>
                </a:gdLst>
                <a:ahLst/>
                <a:cxnLst>
                  <a:cxn ang="0">
                    <a:pos x="T0" y="T1"/>
                  </a:cxn>
                  <a:cxn ang="0">
                    <a:pos x="T2" y="T3"/>
                  </a:cxn>
                  <a:cxn ang="0">
                    <a:pos x="T4" y="T5"/>
                  </a:cxn>
                  <a:cxn ang="0">
                    <a:pos x="T6" y="T7"/>
                  </a:cxn>
                  <a:cxn ang="0">
                    <a:pos x="T8" y="T9"/>
                  </a:cxn>
                </a:cxnLst>
                <a:rect l="0" t="0" r="r" b="b"/>
                <a:pathLst>
                  <a:path w="6" h="5">
                    <a:moveTo>
                      <a:pt x="3" y="5"/>
                    </a:moveTo>
                    <a:cubicBezTo>
                      <a:pt x="2" y="5"/>
                      <a:pt x="0" y="4"/>
                      <a:pt x="0" y="3"/>
                    </a:cubicBezTo>
                    <a:cubicBezTo>
                      <a:pt x="0" y="1"/>
                      <a:pt x="1" y="0"/>
                      <a:pt x="3" y="0"/>
                    </a:cubicBezTo>
                    <a:cubicBezTo>
                      <a:pt x="4" y="0"/>
                      <a:pt x="6" y="1"/>
                      <a:pt x="6" y="3"/>
                    </a:cubicBezTo>
                    <a:cubicBezTo>
                      <a:pt x="6" y="4"/>
                      <a:pt x="5" y="5"/>
                      <a:pt x="3"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26" name="Freeform 3311">
                <a:extLst>
                  <a:ext uri="{FF2B5EF4-FFF2-40B4-BE49-F238E27FC236}">
                    <a16:creationId xmlns:a16="http://schemas.microsoft.com/office/drawing/2014/main" id="{2BE1C482-689D-FFDF-0D7E-80F2E578761B}"/>
                  </a:ext>
                </a:extLst>
              </p:cNvPr>
              <p:cNvSpPr>
                <a:spLocks/>
              </p:cNvSpPr>
              <p:nvPr/>
            </p:nvSpPr>
            <p:spPr bwMode="auto">
              <a:xfrm>
                <a:off x="9184842" y="2195843"/>
                <a:ext cx="33106" cy="38623"/>
              </a:xfrm>
              <a:custGeom>
                <a:avLst/>
                <a:gdLst>
                  <a:gd name="T0" fmla="*/ 3 w 5"/>
                  <a:gd name="T1" fmla="*/ 6 h 6"/>
                  <a:gd name="T2" fmla="*/ 0 w 5"/>
                  <a:gd name="T3" fmla="*/ 3 h 6"/>
                  <a:gd name="T4" fmla="*/ 2 w 5"/>
                  <a:gd name="T5" fmla="*/ 0 h 6"/>
                  <a:gd name="T6" fmla="*/ 5 w 5"/>
                  <a:gd name="T7" fmla="*/ 3 h 6"/>
                  <a:gd name="T8" fmla="*/ 3 w 5"/>
                  <a:gd name="T9" fmla="*/ 6 h 6"/>
                </a:gdLst>
                <a:ahLst/>
                <a:cxnLst>
                  <a:cxn ang="0">
                    <a:pos x="T0" y="T1"/>
                  </a:cxn>
                  <a:cxn ang="0">
                    <a:pos x="T2" y="T3"/>
                  </a:cxn>
                  <a:cxn ang="0">
                    <a:pos x="T4" y="T5"/>
                  </a:cxn>
                  <a:cxn ang="0">
                    <a:pos x="T6" y="T7"/>
                  </a:cxn>
                  <a:cxn ang="0">
                    <a:pos x="T8" y="T9"/>
                  </a:cxn>
                </a:cxnLst>
                <a:rect l="0" t="0" r="r" b="b"/>
                <a:pathLst>
                  <a:path w="5" h="6">
                    <a:moveTo>
                      <a:pt x="3" y="6"/>
                    </a:moveTo>
                    <a:cubicBezTo>
                      <a:pt x="1" y="6"/>
                      <a:pt x="0" y="5"/>
                      <a:pt x="0" y="3"/>
                    </a:cubicBezTo>
                    <a:cubicBezTo>
                      <a:pt x="0" y="2"/>
                      <a:pt x="1" y="0"/>
                      <a:pt x="2" y="0"/>
                    </a:cubicBezTo>
                    <a:cubicBezTo>
                      <a:pt x="4" y="0"/>
                      <a:pt x="5" y="1"/>
                      <a:pt x="5" y="3"/>
                    </a:cubicBezTo>
                    <a:cubicBezTo>
                      <a:pt x="5" y="4"/>
                      <a:pt x="4" y="5"/>
                      <a:pt x="3"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27" name="Freeform 3312">
                <a:extLst>
                  <a:ext uri="{FF2B5EF4-FFF2-40B4-BE49-F238E27FC236}">
                    <a16:creationId xmlns:a16="http://schemas.microsoft.com/office/drawing/2014/main" id="{A613BEC2-DFD3-CFE7-BCF1-A696506A4566}"/>
                  </a:ext>
                </a:extLst>
              </p:cNvPr>
              <p:cNvSpPr>
                <a:spLocks/>
              </p:cNvSpPr>
              <p:nvPr/>
            </p:nvSpPr>
            <p:spPr bwMode="auto">
              <a:xfrm>
                <a:off x="8337887" y="391581"/>
                <a:ext cx="41382" cy="41382"/>
              </a:xfrm>
              <a:custGeom>
                <a:avLst/>
                <a:gdLst>
                  <a:gd name="T0" fmla="*/ 3 w 6"/>
                  <a:gd name="T1" fmla="*/ 6 h 6"/>
                  <a:gd name="T2" fmla="*/ 0 w 6"/>
                  <a:gd name="T3" fmla="*/ 3 h 6"/>
                  <a:gd name="T4" fmla="*/ 3 w 6"/>
                  <a:gd name="T5" fmla="*/ 0 h 6"/>
                  <a:gd name="T6" fmla="*/ 6 w 6"/>
                  <a:gd name="T7" fmla="*/ 3 h 6"/>
                  <a:gd name="T8" fmla="*/ 3 w 6"/>
                  <a:gd name="T9" fmla="*/ 6 h 6"/>
                </a:gdLst>
                <a:ahLst/>
                <a:cxnLst>
                  <a:cxn ang="0">
                    <a:pos x="T0" y="T1"/>
                  </a:cxn>
                  <a:cxn ang="0">
                    <a:pos x="T2" y="T3"/>
                  </a:cxn>
                  <a:cxn ang="0">
                    <a:pos x="T4" y="T5"/>
                  </a:cxn>
                  <a:cxn ang="0">
                    <a:pos x="T6" y="T7"/>
                  </a:cxn>
                  <a:cxn ang="0">
                    <a:pos x="T8" y="T9"/>
                  </a:cxn>
                </a:cxnLst>
                <a:rect l="0" t="0" r="r" b="b"/>
                <a:pathLst>
                  <a:path w="6" h="6">
                    <a:moveTo>
                      <a:pt x="3" y="6"/>
                    </a:moveTo>
                    <a:cubicBezTo>
                      <a:pt x="2" y="6"/>
                      <a:pt x="1" y="5"/>
                      <a:pt x="0" y="3"/>
                    </a:cubicBezTo>
                    <a:cubicBezTo>
                      <a:pt x="0" y="2"/>
                      <a:pt x="1" y="0"/>
                      <a:pt x="3" y="0"/>
                    </a:cubicBezTo>
                    <a:cubicBezTo>
                      <a:pt x="4" y="0"/>
                      <a:pt x="6" y="1"/>
                      <a:pt x="6" y="3"/>
                    </a:cubicBezTo>
                    <a:cubicBezTo>
                      <a:pt x="6" y="4"/>
                      <a:pt x="5" y="5"/>
                      <a:pt x="3"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28" name="Freeform 3313">
                <a:extLst>
                  <a:ext uri="{FF2B5EF4-FFF2-40B4-BE49-F238E27FC236}">
                    <a16:creationId xmlns:a16="http://schemas.microsoft.com/office/drawing/2014/main" id="{FE096664-3335-5F1F-80EA-E74AE0E2C470}"/>
                  </a:ext>
                </a:extLst>
              </p:cNvPr>
              <p:cNvSpPr>
                <a:spLocks/>
              </p:cNvSpPr>
              <p:nvPr/>
            </p:nvSpPr>
            <p:spPr bwMode="auto">
              <a:xfrm>
                <a:off x="8255123" y="661945"/>
                <a:ext cx="19312" cy="24829"/>
              </a:xfrm>
              <a:custGeom>
                <a:avLst/>
                <a:gdLst>
                  <a:gd name="T0" fmla="*/ 2 w 3"/>
                  <a:gd name="T1" fmla="*/ 4 h 4"/>
                  <a:gd name="T2" fmla="*/ 0 w 3"/>
                  <a:gd name="T3" fmla="*/ 2 h 4"/>
                  <a:gd name="T4" fmla="*/ 1 w 3"/>
                  <a:gd name="T5" fmla="*/ 0 h 4"/>
                  <a:gd name="T6" fmla="*/ 3 w 3"/>
                  <a:gd name="T7" fmla="*/ 2 h 4"/>
                  <a:gd name="T8" fmla="*/ 2 w 3"/>
                  <a:gd name="T9" fmla="*/ 4 h 4"/>
                </a:gdLst>
                <a:ahLst/>
                <a:cxnLst>
                  <a:cxn ang="0">
                    <a:pos x="T0" y="T1"/>
                  </a:cxn>
                  <a:cxn ang="0">
                    <a:pos x="T2" y="T3"/>
                  </a:cxn>
                  <a:cxn ang="0">
                    <a:pos x="T4" y="T5"/>
                  </a:cxn>
                  <a:cxn ang="0">
                    <a:pos x="T6" y="T7"/>
                  </a:cxn>
                  <a:cxn ang="0">
                    <a:pos x="T8" y="T9"/>
                  </a:cxn>
                </a:cxnLst>
                <a:rect l="0" t="0" r="r" b="b"/>
                <a:pathLst>
                  <a:path w="3" h="4">
                    <a:moveTo>
                      <a:pt x="2" y="4"/>
                    </a:moveTo>
                    <a:cubicBezTo>
                      <a:pt x="1" y="4"/>
                      <a:pt x="0" y="3"/>
                      <a:pt x="0" y="2"/>
                    </a:cubicBezTo>
                    <a:cubicBezTo>
                      <a:pt x="0" y="1"/>
                      <a:pt x="0" y="0"/>
                      <a:pt x="1" y="0"/>
                    </a:cubicBezTo>
                    <a:cubicBezTo>
                      <a:pt x="2" y="0"/>
                      <a:pt x="3" y="1"/>
                      <a:pt x="3" y="2"/>
                    </a:cubicBezTo>
                    <a:cubicBezTo>
                      <a:pt x="3" y="3"/>
                      <a:pt x="3" y="4"/>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29" name="Freeform 3314">
                <a:extLst>
                  <a:ext uri="{FF2B5EF4-FFF2-40B4-BE49-F238E27FC236}">
                    <a16:creationId xmlns:a16="http://schemas.microsoft.com/office/drawing/2014/main" id="{4DE1644B-4D61-66C6-497D-D5D9795D2AF5}"/>
                  </a:ext>
                </a:extLst>
              </p:cNvPr>
              <p:cNvSpPr>
                <a:spLocks/>
              </p:cNvSpPr>
              <p:nvPr/>
            </p:nvSpPr>
            <p:spPr bwMode="auto">
              <a:xfrm>
                <a:off x="8307540" y="148806"/>
                <a:ext cx="24829" cy="27588"/>
              </a:xfrm>
              <a:custGeom>
                <a:avLst/>
                <a:gdLst>
                  <a:gd name="T0" fmla="*/ 2 w 4"/>
                  <a:gd name="T1" fmla="*/ 4 h 4"/>
                  <a:gd name="T2" fmla="*/ 0 w 4"/>
                  <a:gd name="T3" fmla="*/ 2 h 4"/>
                  <a:gd name="T4" fmla="*/ 2 w 4"/>
                  <a:gd name="T5" fmla="*/ 0 h 4"/>
                  <a:gd name="T6" fmla="*/ 4 w 4"/>
                  <a:gd name="T7" fmla="*/ 2 h 4"/>
                  <a:gd name="T8" fmla="*/ 2 w 4"/>
                  <a:gd name="T9" fmla="*/ 4 h 4"/>
                </a:gdLst>
                <a:ahLst/>
                <a:cxnLst>
                  <a:cxn ang="0">
                    <a:pos x="T0" y="T1"/>
                  </a:cxn>
                  <a:cxn ang="0">
                    <a:pos x="T2" y="T3"/>
                  </a:cxn>
                  <a:cxn ang="0">
                    <a:pos x="T4" y="T5"/>
                  </a:cxn>
                  <a:cxn ang="0">
                    <a:pos x="T6" y="T7"/>
                  </a:cxn>
                  <a:cxn ang="0">
                    <a:pos x="T8" y="T9"/>
                  </a:cxn>
                </a:cxnLst>
                <a:rect l="0" t="0" r="r" b="b"/>
                <a:pathLst>
                  <a:path w="4" h="4">
                    <a:moveTo>
                      <a:pt x="2" y="4"/>
                    </a:moveTo>
                    <a:cubicBezTo>
                      <a:pt x="1" y="4"/>
                      <a:pt x="0" y="3"/>
                      <a:pt x="0" y="2"/>
                    </a:cubicBezTo>
                    <a:cubicBezTo>
                      <a:pt x="0" y="1"/>
                      <a:pt x="1" y="0"/>
                      <a:pt x="2" y="0"/>
                    </a:cubicBezTo>
                    <a:cubicBezTo>
                      <a:pt x="3" y="0"/>
                      <a:pt x="4" y="0"/>
                      <a:pt x="4" y="2"/>
                    </a:cubicBezTo>
                    <a:cubicBezTo>
                      <a:pt x="4" y="3"/>
                      <a:pt x="3" y="3"/>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30" name="Freeform 3315">
                <a:extLst>
                  <a:ext uri="{FF2B5EF4-FFF2-40B4-BE49-F238E27FC236}">
                    <a16:creationId xmlns:a16="http://schemas.microsoft.com/office/drawing/2014/main" id="{500BB9E9-97EA-2F35-0D9F-047C3415C30C}"/>
                  </a:ext>
                </a:extLst>
              </p:cNvPr>
              <p:cNvSpPr>
                <a:spLocks/>
              </p:cNvSpPr>
              <p:nvPr/>
            </p:nvSpPr>
            <p:spPr bwMode="auto">
              <a:xfrm>
                <a:off x="8622044" y="253641"/>
                <a:ext cx="24829" cy="27588"/>
              </a:xfrm>
              <a:custGeom>
                <a:avLst/>
                <a:gdLst>
                  <a:gd name="T0" fmla="*/ 2 w 4"/>
                  <a:gd name="T1" fmla="*/ 4 h 4"/>
                  <a:gd name="T2" fmla="*/ 0 w 4"/>
                  <a:gd name="T3" fmla="*/ 2 h 4"/>
                  <a:gd name="T4" fmla="*/ 1 w 4"/>
                  <a:gd name="T5" fmla="*/ 0 h 4"/>
                  <a:gd name="T6" fmla="*/ 3 w 4"/>
                  <a:gd name="T7" fmla="*/ 2 h 4"/>
                  <a:gd name="T8" fmla="*/ 2 w 4"/>
                  <a:gd name="T9" fmla="*/ 4 h 4"/>
                </a:gdLst>
                <a:ahLst/>
                <a:cxnLst>
                  <a:cxn ang="0">
                    <a:pos x="T0" y="T1"/>
                  </a:cxn>
                  <a:cxn ang="0">
                    <a:pos x="T2" y="T3"/>
                  </a:cxn>
                  <a:cxn ang="0">
                    <a:pos x="T4" y="T5"/>
                  </a:cxn>
                  <a:cxn ang="0">
                    <a:pos x="T6" y="T7"/>
                  </a:cxn>
                  <a:cxn ang="0">
                    <a:pos x="T8" y="T9"/>
                  </a:cxn>
                </a:cxnLst>
                <a:rect l="0" t="0" r="r" b="b"/>
                <a:pathLst>
                  <a:path w="4" h="4">
                    <a:moveTo>
                      <a:pt x="2" y="4"/>
                    </a:moveTo>
                    <a:cubicBezTo>
                      <a:pt x="1" y="4"/>
                      <a:pt x="0" y="3"/>
                      <a:pt x="0" y="2"/>
                    </a:cubicBezTo>
                    <a:cubicBezTo>
                      <a:pt x="0" y="1"/>
                      <a:pt x="0" y="0"/>
                      <a:pt x="1" y="0"/>
                    </a:cubicBezTo>
                    <a:cubicBezTo>
                      <a:pt x="2" y="0"/>
                      <a:pt x="3" y="1"/>
                      <a:pt x="3" y="2"/>
                    </a:cubicBezTo>
                    <a:cubicBezTo>
                      <a:pt x="4" y="3"/>
                      <a:pt x="3" y="4"/>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31" name="Freeform 3316">
                <a:extLst>
                  <a:ext uri="{FF2B5EF4-FFF2-40B4-BE49-F238E27FC236}">
                    <a16:creationId xmlns:a16="http://schemas.microsoft.com/office/drawing/2014/main" id="{D08EE6B3-FBD8-45A8-95EB-ED8494ADC513}"/>
                  </a:ext>
                </a:extLst>
              </p:cNvPr>
              <p:cNvSpPr>
                <a:spLocks/>
              </p:cNvSpPr>
              <p:nvPr/>
            </p:nvSpPr>
            <p:spPr bwMode="auto">
              <a:xfrm>
                <a:off x="8947584" y="-151904"/>
                <a:ext cx="27588" cy="27588"/>
              </a:xfrm>
              <a:custGeom>
                <a:avLst/>
                <a:gdLst>
                  <a:gd name="T0" fmla="*/ 3 w 4"/>
                  <a:gd name="T1" fmla="*/ 4 h 4"/>
                  <a:gd name="T2" fmla="*/ 0 w 4"/>
                  <a:gd name="T3" fmla="*/ 2 h 4"/>
                  <a:gd name="T4" fmla="*/ 2 w 4"/>
                  <a:gd name="T5" fmla="*/ 0 h 4"/>
                  <a:gd name="T6" fmla="*/ 4 w 4"/>
                  <a:gd name="T7" fmla="*/ 2 h 4"/>
                  <a:gd name="T8" fmla="*/ 3 w 4"/>
                  <a:gd name="T9" fmla="*/ 4 h 4"/>
                </a:gdLst>
                <a:ahLst/>
                <a:cxnLst>
                  <a:cxn ang="0">
                    <a:pos x="T0" y="T1"/>
                  </a:cxn>
                  <a:cxn ang="0">
                    <a:pos x="T2" y="T3"/>
                  </a:cxn>
                  <a:cxn ang="0">
                    <a:pos x="T4" y="T5"/>
                  </a:cxn>
                  <a:cxn ang="0">
                    <a:pos x="T6" y="T7"/>
                  </a:cxn>
                  <a:cxn ang="0">
                    <a:pos x="T8" y="T9"/>
                  </a:cxn>
                </a:cxnLst>
                <a:rect l="0" t="0" r="r" b="b"/>
                <a:pathLst>
                  <a:path w="4" h="4">
                    <a:moveTo>
                      <a:pt x="3" y="4"/>
                    </a:moveTo>
                    <a:cubicBezTo>
                      <a:pt x="1" y="4"/>
                      <a:pt x="1" y="3"/>
                      <a:pt x="0" y="2"/>
                    </a:cubicBezTo>
                    <a:cubicBezTo>
                      <a:pt x="0" y="1"/>
                      <a:pt x="1" y="0"/>
                      <a:pt x="2" y="0"/>
                    </a:cubicBezTo>
                    <a:cubicBezTo>
                      <a:pt x="3" y="0"/>
                      <a:pt x="4" y="1"/>
                      <a:pt x="4" y="2"/>
                    </a:cubicBezTo>
                    <a:cubicBezTo>
                      <a:pt x="4" y="3"/>
                      <a:pt x="4" y="4"/>
                      <a:pt x="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32" name="Oval 3317">
                <a:extLst>
                  <a:ext uri="{FF2B5EF4-FFF2-40B4-BE49-F238E27FC236}">
                    <a16:creationId xmlns:a16="http://schemas.microsoft.com/office/drawing/2014/main" id="{DDC6D426-A7E8-8DD5-05D3-D0E7B514CFCE}"/>
                  </a:ext>
                </a:extLst>
              </p:cNvPr>
              <p:cNvSpPr>
                <a:spLocks noChangeArrowheads="1"/>
              </p:cNvSpPr>
              <p:nvPr/>
            </p:nvSpPr>
            <p:spPr bwMode="auto">
              <a:xfrm>
                <a:off x="8150288" y="537798"/>
                <a:ext cx="24829" cy="2482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33" name="Freeform 3318">
                <a:extLst>
                  <a:ext uri="{FF2B5EF4-FFF2-40B4-BE49-F238E27FC236}">
                    <a16:creationId xmlns:a16="http://schemas.microsoft.com/office/drawing/2014/main" id="{03C10077-426C-95AD-18FD-14F5DF159E3A}"/>
                  </a:ext>
                </a:extLst>
              </p:cNvPr>
              <p:cNvSpPr>
                <a:spLocks/>
              </p:cNvSpPr>
              <p:nvPr/>
            </p:nvSpPr>
            <p:spPr bwMode="auto">
              <a:xfrm>
                <a:off x="7821989" y="1042661"/>
                <a:ext cx="24829" cy="24829"/>
              </a:xfrm>
              <a:custGeom>
                <a:avLst/>
                <a:gdLst>
                  <a:gd name="T0" fmla="*/ 2 w 4"/>
                  <a:gd name="T1" fmla="*/ 4 h 4"/>
                  <a:gd name="T2" fmla="*/ 0 w 4"/>
                  <a:gd name="T3" fmla="*/ 3 h 4"/>
                  <a:gd name="T4" fmla="*/ 2 w 4"/>
                  <a:gd name="T5" fmla="*/ 1 h 4"/>
                  <a:gd name="T6" fmla="*/ 4 w 4"/>
                  <a:gd name="T7" fmla="*/ 2 h 4"/>
                  <a:gd name="T8" fmla="*/ 2 w 4"/>
                  <a:gd name="T9" fmla="*/ 4 h 4"/>
                </a:gdLst>
                <a:ahLst/>
                <a:cxnLst>
                  <a:cxn ang="0">
                    <a:pos x="T0" y="T1"/>
                  </a:cxn>
                  <a:cxn ang="0">
                    <a:pos x="T2" y="T3"/>
                  </a:cxn>
                  <a:cxn ang="0">
                    <a:pos x="T4" y="T5"/>
                  </a:cxn>
                  <a:cxn ang="0">
                    <a:pos x="T6" y="T7"/>
                  </a:cxn>
                  <a:cxn ang="0">
                    <a:pos x="T8" y="T9"/>
                  </a:cxn>
                </a:cxnLst>
                <a:rect l="0" t="0" r="r" b="b"/>
                <a:pathLst>
                  <a:path w="4" h="4">
                    <a:moveTo>
                      <a:pt x="2" y="4"/>
                    </a:moveTo>
                    <a:cubicBezTo>
                      <a:pt x="1" y="4"/>
                      <a:pt x="0" y="4"/>
                      <a:pt x="0" y="3"/>
                    </a:cubicBezTo>
                    <a:cubicBezTo>
                      <a:pt x="0" y="2"/>
                      <a:pt x="1" y="1"/>
                      <a:pt x="2" y="1"/>
                    </a:cubicBezTo>
                    <a:cubicBezTo>
                      <a:pt x="3" y="0"/>
                      <a:pt x="4" y="1"/>
                      <a:pt x="4" y="2"/>
                    </a:cubicBezTo>
                    <a:cubicBezTo>
                      <a:pt x="4" y="3"/>
                      <a:pt x="3" y="4"/>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34" name="Freeform 3319">
                <a:extLst>
                  <a:ext uri="{FF2B5EF4-FFF2-40B4-BE49-F238E27FC236}">
                    <a16:creationId xmlns:a16="http://schemas.microsoft.com/office/drawing/2014/main" id="{15684F7F-BBEF-57F9-0F73-71070B7E6AB1}"/>
                  </a:ext>
                </a:extLst>
              </p:cNvPr>
              <p:cNvSpPr>
                <a:spLocks/>
              </p:cNvSpPr>
              <p:nvPr/>
            </p:nvSpPr>
            <p:spPr bwMode="auto">
              <a:xfrm>
                <a:off x="8404098" y="1177842"/>
                <a:ext cx="27588" cy="27588"/>
              </a:xfrm>
              <a:custGeom>
                <a:avLst/>
                <a:gdLst>
                  <a:gd name="T0" fmla="*/ 3 w 4"/>
                  <a:gd name="T1" fmla="*/ 4 h 4"/>
                  <a:gd name="T2" fmla="*/ 1 w 4"/>
                  <a:gd name="T3" fmla="*/ 3 h 4"/>
                  <a:gd name="T4" fmla="*/ 2 w 4"/>
                  <a:gd name="T5" fmla="*/ 0 h 4"/>
                  <a:gd name="T6" fmla="*/ 4 w 4"/>
                  <a:gd name="T7" fmla="*/ 2 h 4"/>
                  <a:gd name="T8" fmla="*/ 3 w 4"/>
                  <a:gd name="T9" fmla="*/ 4 h 4"/>
                </a:gdLst>
                <a:ahLst/>
                <a:cxnLst>
                  <a:cxn ang="0">
                    <a:pos x="T0" y="T1"/>
                  </a:cxn>
                  <a:cxn ang="0">
                    <a:pos x="T2" y="T3"/>
                  </a:cxn>
                  <a:cxn ang="0">
                    <a:pos x="T4" y="T5"/>
                  </a:cxn>
                  <a:cxn ang="0">
                    <a:pos x="T6" y="T7"/>
                  </a:cxn>
                  <a:cxn ang="0">
                    <a:pos x="T8" y="T9"/>
                  </a:cxn>
                </a:cxnLst>
                <a:rect l="0" t="0" r="r" b="b"/>
                <a:pathLst>
                  <a:path w="4" h="4">
                    <a:moveTo>
                      <a:pt x="3" y="4"/>
                    </a:moveTo>
                    <a:cubicBezTo>
                      <a:pt x="2" y="4"/>
                      <a:pt x="1" y="4"/>
                      <a:pt x="1" y="3"/>
                    </a:cubicBezTo>
                    <a:cubicBezTo>
                      <a:pt x="0" y="1"/>
                      <a:pt x="1" y="1"/>
                      <a:pt x="2" y="0"/>
                    </a:cubicBezTo>
                    <a:cubicBezTo>
                      <a:pt x="3" y="0"/>
                      <a:pt x="4" y="1"/>
                      <a:pt x="4" y="2"/>
                    </a:cubicBezTo>
                    <a:cubicBezTo>
                      <a:pt x="4" y="3"/>
                      <a:pt x="4" y="4"/>
                      <a:pt x="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35" name="Freeform 3320">
                <a:extLst>
                  <a:ext uri="{FF2B5EF4-FFF2-40B4-BE49-F238E27FC236}">
                    <a16:creationId xmlns:a16="http://schemas.microsoft.com/office/drawing/2014/main" id="{9F002AC9-0F7E-A9D8-AB2F-25558F3DCACB}"/>
                  </a:ext>
                </a:extLst>
              </p:cNvPr>
              <p:cNvSpPr>
                <a:spLocks/>
              </p:cNvSpPr>
              <p:nvPr/>
            </p:nvSpPr>
            <p:spPr bwMode="auto">
              <a:xfrm>
                <a:off x="8423410" y="1848233"/>
                <a:ext cx="27588" cy="24829"/>
              </a:xfrm>
              <a:custGeom>
                <a:avLst/>
                <a:gdLst>
                  <a:gd name="T0" fmla="*/ 2 w 4"/>
                  <a:gd name="T1" fmla="*/ 4 h 4"/>
                  <a:gd name="T2" fmla="*/ 0 w 4"/>
                  <a:gd name="T3" fmla="*/ 2 h 4"/>
                  <a:gd name="T4" fmla="*/ 2 w 4"/>
                  <a:gd name="T5" fmla="*/ 0 h 4"/>
                  <a:gd name="T6" fmla="*/ 4 w 4"/>
                  <a:gd name="T7" fmla="*/ 1 h 4"/>
                  <a:gd name="T8" fmla="*/ 2 w 4"/>
                  <a:gd name="T9" fmla="*/ 4 h 4"/>
                </a:gdLst>
                <a:ahLst/>
                <a:cxnLst>
                  <a:cxn ang="0">
                    <a:pos x="T0" y="T1"/>
                  </a:cxn>
                  <a:cxn ang="0">
                    <a:pos x="T2" y="T3"/>
                  </a:cxn>
                  <a:cxn ang="0">
                    <a:pos x="T4" y="T5"/>
                  </a:cxn>
                  <a:cxn ang="0">
                    <a:pos x="T6" y="T7"/>
                  </a:cxn>
                  <a:cxn ang="0">
                    <a:pos x="T8" y="T9"/>
                  </a:cxn>
                </a:cxnLst>
                <a:rect l="0" t="0" r="r" b="b"/>
                <a:pathLst>
                  <a:path w="4" h="4">
                    <a:moveTo>
                      <a:pt x="2" y="4"/>
                    </a:moveTo>
                    <a:cubicBezTo>
                      <a:pt x="1" y="4"/>
                      <a:pt x="0" y="3"/>
                      <a:pt x="0" y="2"/>
                    </a:cubicBezTo>
                    <a:cubicBezTo>
                      <a:pt x="0" y="1"/>
                      <a:pt x="1" y="0"/>
                      <a:pt x="2" y="0"/>
                    </a:cubicBezTo>
                    <a:cubicBezTo>
                      <a:pt x="3" y="0"/>
                      <a:pt x="4" y="0"/>
                      <a:pt x="4" y="1"/>
                    </a:cubicBezTo>
                    <a:cubicBezTo>
                      <a:pt x="4" y="3"/>
                      <a:pt x="3" y="3"/>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36" name="Freeform 3321">
                <a:extLst>
                  <a:ext uri="{FF2B5EF4-FFF2-40B4-BE49-F238E27FC236}">
                    <a16:creationId xmlns:a16="http://schemas.microsoft.com/office/drawing/2014/main" id="{3C99489F-0998-3D56-2CE4-34053B828675}"/>
                  </a:ext>
                </a:extLst>
              </p:cNvPr>
              <p:cNvSpPr>
                <a:spLocks/>
              </p:cNvSpPr>
              <p:nvPr/>
            </p:nvSpPr>
            <p:spPr bwMode="auto">
              <a:xfrm>
                <a:off x="12186427" y="3230397"/>
                <a:ext cx="44141" cy="52417"/>
              </a:xfrm>
              <a:custGeom>
                <a:avLst/>
                <a:gdLst>
                  <a:gd name="T0" fmla="*/ 0 w 7"/>
                  <a:gd name="T1" fmla="*/ 3 h 8"/>
                  <a:gd name="T2" fmla="*/ 4 w 7"/>
                  <a:gd name="T3" fmla="*/ 1 h 8"/>
                  <a:gd name="T4" fmla="*/ 7 w 7"/>
                  <a:gd name="T5" fmla="*/ 5 h 8"/>
                  <a:gd name="T6" fmla="*/ 2 w 7"/>
                  <a:gd name="T7" fmla="*/ 7 h 8"/>
                  <a:gd name="T8" fmla="*/ 0 w 7"/>
                  <a:gd name="T9" fmla="*/ 3 h 8"/>
                </a:gdLst>
                <a:ahLst/>
                <a:cxnLst>
                  <a:cxn ang="0">
                    <a:pos x="T0" y="T1"/>
                  </a:cxn>
                  <a:cxn ang="0">
                    <a:pos x="T2" y="T3"/>
                  </a:cxn>
                  <a:cxn ang="0">
                    <a:pos x="T4" y="T5"/>
                  </a:cxn>
                  <a:cxn ang="0">
                    <a:pos x="T6" y="T7"/>
                  </a:cxn>
                  <a:cxn ang="0">
                    <a:pos x="T8" y="T9"/>
                  </a:cxn>
                </a:cxnLst>
                <a:rect l="0" t="0" r="r" b="b"/>
                <a:pathLst>
                  <a:path w="7" h="8">
                    <a:moveTo>
                      <a:pt x="0" y="3"/>
                    </a:moveTo>
                    <a:cubicBezTo>
                      <a:pt x="1" y="1"/>
                      <a:pt x="3" y="0"/>
                      <a:pt x="4" y="1"/>
                    </a:cubicBezTo>
                    <a:cubicBezTo>
                      <a:pt x="6" y="1"/>
                      <a:pt x="7" y="3"/>
                      <a:pt x="7" y="5"/>
                    </a:cubicBezTo>
                    <a:cubicBezTo>
                      <a:pt x="6" y="7"/>
                      <a:pt x="4" y="8"/>
                      <a:pt x="2" y="7"/>
                    </a:cubicBezTo>
                    <a:cubicBezTo>
                      <a:pt x="1" y="7"/>
                      <a:pt x="0" y="5"/>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37" name="Freeform 3322">
                <a:extLst>
                  <a:ext uri="{FF2B5EF4-FFF2-40B4-BE49-F238E27FC236}">
                    <a16:creationId xmlns:a16="http://schemas.microsoft.com/office/drawing/2014/main" id="{52777EF5-7E2B-47AC-C6CC-B93EB55662DC}"/>
                  </a:ext>
                </a:extLst>
              </p:cNvPr>
              <p:cNvSpPr>
                <a:spLocks/>
              </p:cNvSpPr>
              <p:nvPr/>
            </p:nvSpPr>
            <p:spPr bwMode="auto">
              <a:xfrm>
                <a:off x="11529830" y="3459378"/>
                <a:ext cx="46900" cy="52417"/>
              </a:xfrm>
              <a:custGeom>
                <a:avLst/>
                <a:gdLst>
                  <a:gd name="T0" fmla="*/ 0 w 7"/>
                  <a:gd name="T1" fmla="*/ 3 h 8"/>
                  <a:gd name="T2" fmla="*/ 4 w 7"/>
                  <a:gd name="T3" fmla="*/ 1 h 8"/>
                  <a:gd name="T4" fmla="*/ 7 w 7"/>
                  <a:gd name="T5" fmla="*/ 5 h 8"/>
                  <a:gd name="T6" fmla="*/ 2 w 7"/>
                  <a:gd name="T7" fmla="*/ 7 h 8"/>
                  <a:gd name="T8" fmla="*/ 0 w 7"/>
                  <a:gd name="T9" fmla="*/ 3 h 8"/>
                </a:gdLst>
                <a:ahLst/>
                <a:cxnLst>
                  <a:cxn ang="0">
                    <a:pos x="T0" y="T1"/>
                  </a:cxn>
                  <a:cxn ang="0">
                    <a:pos x="T2" y="T3"/>
                  </a:cxn>
                  <a:cxn ang="0">
                    <a:pos x="T4" y="T5"/>
                  </a:cxn>
                  <a:cxn ang="0">
                    <a:pos x="T6" y="T7"/>
                  </a:cxn>
                  <a:cxn ang="0">
                    <a:pos x="T8" y="T9"/>
                  </a:cxn>
                </a:cxnLst>
                <a:rect l="0" t="0" r="r" b="b"/>
                <a:pathLst>
                  <a:path w="7" h="8">
                    <a:moveTo>
                      <a:pt x="0" y="3"/>
                    </a:moveTo>
                    <a:cubicBezTo>
                      <a:pt x="1" y="1"/>
                      <a:pt x="3" y="0"/>
                      <a:pt x="4" y="1"/>
                    </a:cubicBezTo>
                    <a:cubicBezTo>
                      <a:pt x="6" y="1"/>
                      <a:pt x="7" y="3"/>
                      <a:pt x="7" y="5"/>
                    </a:cubicBezTo>
                    <a:cubicBezTo>
                      <a:pt x="6" y="7"/>
                      <a:pt x="4" y="8"/>
                      <a:pt x="2" y="7"/>
                    </a:cubicBezTo>
                    <a:cubicBezTo>
                      <a:pt x="1" y="7"/>
                      <a:pt x="0" y="5"/>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38" name="Freeform 3323">
                <a:extLst>
                  <a:ext uri="{FF2B5EF4-FFF2-40B4-BE49-F238E27FC236}">
                    <a16:creationId xmlns:a16="http://schemas.microsoft.com/office/drawing/2014/main" id="{B5A74ED6-8117-91BA-3AF8-BF906DD27C73}"/>
                  </a:ext>
                </a:extLst>
              </p:cNvPr>
              <p:cNvSpPr>
                <a:spLocks/>
              </p:cNvSpPr>
              <p:nvPr/>
            </p:nvSpPr>
            <p:spPr bwMode="auto">
              <a:xfrm>
                <a:off x="12296779" y="3525590"/>
                <a:ext cx="38623" cy="38623"/>
              </a:xfrm>
              <a:custGeom>
                <a:avLst/>
                <a:gdLst>
                  <a:gd name="T0" fmla="*/ 0 w 6"/>
                  <a:gd name="T1" fmla="*/ 2 h 6"/>
                  <a:gd name="T2" fmla="*/ 3 w 6"/>
                  <a:gd name="T3" fmla="*/ 1 h 6"/>
                  <a:gd name="T4" fmla="*/ 5 w 6"/>
                  <a:gd name="T5" fmla="*/ 4 h 6"/>
                  <a:gd name="T6" fmla="*/ 2 w 6"/>
                  <a:gd name="T7" fmla="*/ 6 h 6"/>
                  <a:gd name="T8" fmla="*/ 0 w 6"/>
                  <a:gd name="T9" fmla="*/ 2 h 6"/>
                </a:gdLst>
                <a:ahLst/>
                <a:cxnLst>
                  <a:cxn ang="0">
                    <a:pos x="T0" y="T1"/>
                  </a:cxn>
                  <a:cxn ang="0">
                    <a:pos x="T2" y="T3"/>
                  </a:cxn>
                  <a:cxn ang="0">
                    <a:pos x="T4" y="T5"/>
                  </a:cxn>
                  <a:cxn ang="0">
                    <a:pos x="T6" y="T7"/>
                  </a:cxn>
                  <a:cxn ang="0">
                    <a:pos x="T8" y="T9"/>
                  </a:cxn>
                </a:cxnLst>
                <a:rect l="0" t="0" r="r" b="b"/>
                <a:pathLst>
                  <a:path w="6" h="6">
                    <a:moveTo>
                      <a:pt x="0" y="2"/>
                    </a:moveTo>
                    <a:cubicBezTo>
                      <a:pt x="0" y="1"/>
                      <a:pt x="2" y="0"/>
                      <a:pt x="3" y="1"/>
                    </a:cubicBezTo>
                    <a:cubicBezTo>
                      <a:pt x="5" y="1"/>
                      <a:pt x="6" y="3"/>
                      <a:pt x="5" y="4"/>
                    </a:cubicBezTo>
                    <a:cubicBezTo>
                      <a:pt x="5" y="5"/>
                      <a:pt x="3" y="6"/>
                      <a:pt x="2" y="6"/>
                    </a:cubicBezTo>
                    <a:cubicBezTo>
                      <a:pt x="0" y="5"/>
                      <a:pt x="0" y="4"/>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39" name="Freeform 3324">
                <a:extLst>
                  <a:ext uri="{FF2B5EF4-FFF2-40B4-BE49-F238E27FC236}">
                    <a16:creationId xmlns:a16="http://schemas.microsoft.com/office/drawing/2014/main" id="{73162E3E-4E72-99BB-12E6-2909C4E61372}"/>
                  </a:ext>
                </a:extLst>
              </p:cNvPr>
              <p:cNvSpPr>
                <a:spLocks/>
              </p:cNvSpPr>
              <p:nvPr/>
            </p:nvSpPr>
            <p:spPr bwMode="auto">
              <a:xfrm>
                <a:off x="11830540" y="3826300"/>
                <a:ext cx="41382" cy="38623"/>
              </a:xfrm>
              <a:custGeom>
                <a:avLst/>
                <a:gdLst>
                  <a:gd name="T0" fmla="*/ 0 w 6"/>
                  <a:gd name="T1" fmla="*/ 3 h 6"/>
                  <a:gd name="T2" fmla="*/ 3 w 6"/>
                  <a:gd name="T3" fmla="*/ 1 h 6"/>
                  <a:gd name="T4" fmla="*/ 5 w 6"/>
                  <a:gd name="T5" fmla="*/ 4 h 6"/>
                  <a:gd name="T6" fmla="*/ 2 w 6"/>
                  <a:gd name="T7" fmla="*/ 6 h 6"/>
                  <a:gd name="T8" fmla="*/ 0 w 6"/>
                  <a:gd name="T9" fmla="*/ 3 h 6"/>
                </a:gdLst>
                <a:ahLst/>
                <a:cxnLst>
                  <a:cxn ang="0">
                    <a:pos x="T0" y="T1"/>
                  </a:cxn>
                  <a:cxn ang="0">
                    <a:pos x="T2" y="T3"/>
                  </a:cxn>
                  <a:cxn ang="0">
                    <a:pos x="T4" y="T5"/>
                  </a:cxn>
                  <a:cxn ang="0">
                    <a:pos x="T6" y="T7"/>
                  </a:cxn>
                  <a:cxn ang="0">
                    <a:pos x="T8" y="T9"/>
                  </a:cxn>
                </a:cxnLst>
                <a:rect l="0" t="0" r="r" b="b"/>
                <a:pathLst>
                  <a:path w="6" h="6">
                    <a:moveTo>
                      <a:pt x="0" y="3"/>
                    </a:moveTo>
                    <a:cubicBezTo>
                      <a:pt x="1" y="1"/>
                      <a:pt x="2" y="0"/>
                      <a:pt x="3" y="1"/>
                    </a:cubicBezTo>
                    <a:cubicBezTo>
                      <a:pt x="5" y="1"/>
                      <a:pt x="6" y="3"/>
                      <a:pt x="5" y="4"/>
                    </a:cubicBezTo>
                    <a:cubicBezTo>
                      <a:pt x="5" y="5"/>
                      <a:pt x="3" y="6"/>
                      <a:pt x="2" y="6"/>
                    </a:cubicBezTo>
                    <a:cubicBezTo>
                      <a:pt x="0" y="5"/>
                      <a:pt x="0" y="4"/>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40" name="Freeform 3325">
                <a:extLst>
                  <a:ext uri="{FF2B5EF4-FFF2-40B4-BE49-F238E27FC236}">
                    <a16:creationId xmlns:a16="http://schemas.microsoft.com/office/drawing/2014/main" id="{4B6716E7-1B21-46EF-3F8E-61AF7407E183}"/>
                  </a:ext>
                </a:extLst>
              </p:cNvPr>
              <p:cNvSpPr>
                <a:spLocks/>
              </p:cNvSpPr>
              <p:nvPr/>
            </p:nvSpPr>
            <p:spPr bwMode="auto">
              <a:xfrm>
                <a:off x="12820953" y="3177980"/>
                <a:ext cx="33106" cy="38623"/>
              </a:xfrm>
              <a:custGeom>
                <a:avLst/>
                <a:gdLst>
                  <a:gd name="T0" fmla="*/ 0 w 5"/>
                  <a:gd name="T1" fmla="*/ 2 h 6"/>
                  <a:gd name="T2" fmla="*/ 3 w 5"/>
                  <a:gd name="T3" fmla="*/ 0 h 6"/>
                  <a:gd name="T4" fmla="*/ 5 w 5"/>
                  <a:gd name="T5" fmla="*/ 4 h 6"/>
                  <a:gd name="T6" fmla="*/ 2 w 5"/>
                  <a:gd name="T7" fmla="*/ 5 h 6"/>
                  <a:gd name="T8" fmla="*/ 0 w 5"/>
                  <a:gd name="T9" fmla="*/ 2 h 6"/>
                </a:gdLst>
                <a:ahLst/>
                <a:cxnLst>
                  <a:cxn ang="0">
                    <a:pos x="T0" y="T1"/>
                  </a:cxn>
                  <a:cxn ang="0">
                    <a:pos x="T2" y="T3"/>
                  </a:cxn>
                  <a:cxn ang="0">
                    <a:pos x="T4" y="T5"/>
                  </a:cxn>
                  <a:cxn ang="0">
                    <a:pos x="T6" y="T7"/>
                  </a:cxn>
                  <a:cxn ang="0">
                    <a:pos x="T8" y="T9"/>
                  </a:cxn>
                </a:cxnLst>
                <a:rect l="0" t="0" r="r" b="b"/>
                <a:pathLst>
                  <a:path w="5" h="6">
                    <a:moveTo>
                      <a:pt x="0" y="2"/>
                    </a:moveTo>
                    <a:cubicBezTo>
                      <a:pt x="0" y="1"/>
                      <a:pt x="2" y="0"/>
                      <a:pt x="3" y="0"/>
                    </a:cubicBezTo>
                    <a:cubicBezTo>
                      <a:pt x="5" y="1"/>
                      <a:pt x="5" y="2"/>
                      <a:pt x="5" y="4"/>
                    </a:cubicBezTo>
                    <a:cubicBezTo>
                      <a:pt x="5" y="5"/>
                      <a:pt x="3" y="6"/>
                      <a:pt x="2" y="5"/>
                    </a:cubicBezTo>
                    <a:cubicBezTo>
                      <a:pt x="0" y="5"/>
                      <a:pt x="0" y="3"/>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41" name="Freeform 3326">
                <a:extLst>
                  <a:ext uri="{FF2B5EF4-FFF2-40B4-BE49-F238E27FC236}">
                    <a16:creationId xmlns:a16="http://schemas.microsoft.com/office/drawing/2014/main" id="{FC5ABFD1-0554-C649-DC2D-E387C46C6F43}"/>
                  </a:ext>
                </a:extLst>
              </p:cNvPr>
              <p:cNvSpPr>
                <a:spLocks/>
              </p:cNvSpPr>
              <p:nvPr/>
            </p:nvSpPr>
            <p:spPr bwMode="auto">
              <a:xfrm>
                <a:off x="12525761" y="3169703"/>
                <a:ext cx="38623" cy="41382"/>
              </a:xfrm>
              <a:custGeom>
                <a:avLst/>
                <a:gdLst>
                  <a:gd name="T0" fmla="*/ 0 w 6"/>
                  <a:gd name="T1" fmla="*/ 2 h 6"/>
                  <a:gd name="T2" fmla="*/ 4 w 6"/>
                  <a:gd name="T3" fmla="*/ 0 h 6"/>
                  <a:gd name="T4" fmla="*/ 5 w 6"/>
                  <a:gd name="T5" fmla="*/ 4 h 6"/>
                  <a:gd name="T6" fmla="*/ 2 w 6"/>
                  <a:gd name="T7" fmla="*/ 5 h 6"/>
                  <a:gd name="T8" fmla="*/ 0 w 6"/>
                  <a:gd name="T9" fmla="*/ 2 h 6"/>
                </a:gdLst>
                <a:ahLst/>
                <a:cxnLst>
                  <a:cxn ang="0">
                    <a:pos x="T0" y="T1"/>
                  </a:cxn>
                  <a:cxn ang="0">
                    <a:pos x="T2" y="T3"/>
                  </a:cxn>
                  <a:cxn ang="0">
                    <a:pos x="T4" y="T5"/>
                  </a:cxn>
                  <a:cxn ang="0">
                    <a:pos x="T6" y="T7"/>
                  </a:cxn>
                  <a:cxn ang="0">
                    <a:pos x="T8" y="T9"/>
                  </a:cxn>
                </a:cxnLst>
                <a:rect l="0" t="0" r="r" b="b"/>
                <a:pathLst>
                  <a:path w="6" h="6">
                    <a:moveTo>
                      <a:pt x="0" y="2"/>
                    </a:moveTo>
                    <a:cubicBezTo>
                      <a:pt x="1" y="1"/>
                      <a:pt x="2" y="0"/>
                      <a:pt x="4" y="0"/>
                    </a:cubicBezTo>
                    <a:cubicBezTo>
                      <a:pt x="5" y="1"/>
                      <a:pt x="6" y="2"/>
                      <a:pt x="5" y="4"/>
                    </a:cubicBezTo>
                    <a:cubicBezTo>
                      <a:pt x="5" y="5"/>
                      <a:pt x="4" y="6"/>
                      <a:pt x="2" y="5"/>
                    </a:cubicBezTo>
                    <a:cubicBezTo>
                      <a:pt x="1" y="5"/>
                      <a:pt x="0" y="3"/>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42" name="Freeform 3327">
                <a:extLst>
                  <a:ext uri="{FF2B5EF4-FFF2-40B4-BE49-F238E27FC236}">
                    <a16:creationId xmlns:a16="http://schemas.microsoft.com/office/drawing/2014/main" id="{3ECD79A7-9FDC-5D9D-18AF-E7A10574CC8E}"/>
                  </a:ext>
                </a:extLst>
              </p:cNvPr>
              <p:cNvSpPr>
                <a:spLocks/>
              </p:cNvSpPr>
              <p:nvPr/>
            </p:nvSpPr>
            <p:spPr bwMode="auto">
              <a:xfrm>
                <a:off x="11033244" y="3368337"/>
                <a:ext cx="38623" cy="38623"/>
              </a:xfrm>
              <a:custGeom>
                <a:avLst/>
                <a:gdLst>
                  <a:gd name="T0" fmla="*/ 0 w 6"/>
                  <a:gd name="T1" fmla="*/ 2 h 6"/>
                  <a:gd name="T2" fmla="*/ 3 w 6"/>
                  <a:gd name="T3" fmla="*/ 1 h 6"/>
                  <a:gd name="T4" fmla="*/ 5 w 6"/>
                  <a:gd name="T5" fmla="*/ 4 h 6"/>
                  <a:gd name="T6" fmla="*/ 2 w 6"/>
                  <a:gd name="T7" fmla="*/ 6 h 6"/>
                  <a:gd name="T8" fmla="*/ 0 w 6"/>
                  <a:gd name="T9" fmla="*/ 2 h 6"/>
                </a:gdLst>
                <a:ahLst/>
                <a:cxnLst>
                  <a:cxn ang="0">
                    <a:pos x="T0" y="T1"/>
                  </a:cxn>
                  <a:cxn ang="0">
                    <a:pos x="T2" y="T3"/>
                  </a:cxn>
                  <a:cxn ang="0">
                    <a:pos x="T4" y="T5"/>
                  </a:cxn>
                  <a:cxn ang="0">
                    <a:pos x="T6" y="T7"/>
                  </a:cxn>
                  <a:cxn ang="0">
                    <a:pos x="T8" y="T9"/>
                  </a:cxn>
                </a:cxnLst>
                <a:rect l="0" t="0" r="r" b="b"/>
                <a:pathLst>
                  <a:path w="6" h="6">
                    <a:moveTo>
                      <a:pt x="0" y="2"/>
                    </a:moveTo>
                    <a:cubicBezTo>
                      <a:pt x="0" y="1"/>
                      <a:pt x="2" y="0"/>
                      <a:pt x="3" y="1"/>
                    </a:cubicBezTo>
                    <a:cubicBezTo>
                      <a:pt x="5" y="1"/>
                      <a:pt x="6" y="3"/>
                      <a:pt x="5" y="4"/>
                    </a:cubicBezTo>
                    <a:cubicBezTo>
                      <a:pt x="5" y="5"/>
                      <a:pt x="3" y="6"/>
                      <a:pt x="2" y="6"/>
                    </a:cubicBezTo>
                    <a:cubicBezTo>
                      <a:pt x="0" y="5"/>
                      <a:pt x="0" y="4"/>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43" name="Freeform 3328">
                <a:extLst>
                  <a:ext uri="{FF2B5EF4-FFF2-40B4-BE49-F238E27FC236}">
                    <a16:creationId xmlns:a16="http://schemas.microsoft.com/office/drawing/2014/main" id="{79138D22-C199-109D-950F-E0642ACB8E8A}"/>
                  </a:ext>
                </a:extLst>
              </p:cNvPr>
              <p:cNvSpPr>
                <a:spLocks/>
              </p:cNvSpPr>
              <p:nvPr/>
            </p:nvSpPr>
            <p:spPr bwMode="auto">
              <a:xfrm>
                <a:off x="10829092" y="3773883"/>
                <a:ext cx="38623" cy="38623"/>
              </a:xfrm>
              <a:custGeom>
                <a:avLst/>
                <a:gdLst>
                  <a:gd name="T0" fmla="*/ 1 w 6"/>
                  <a:gd name="T1" fmla="*/ 2 h 6"/>
                  <a:gd name="T2" fmla="*/ 4 w 6"/>
                  <a:gd name="T3" fmla="*/ 0 h 6"/>
                  <a:gd name="T4" fmla="*/ 6 w 6"/>
                  <a:gd name="T5" fmla="*/ 3 h 6"/>
                  <a:gd name="T6" fmla="*/ 2 w 6"/>
                  <a:gd name="T7" fmla="*/ 5 h 6"/>
                  <a:gd name="T8" fmla="*/ 1 w 6"/>
                  <a:gd name="T9" fmla="*/ 2 h 6"/>
                </a:gdLst>
                <a:ahLst/>
                <a:cxnLst>
                  <a:cxn ang="0">
                    <a:pos x="T0" y="T1"/>
                  </a:cxn>
                  <a:cxn ang="0">
                    <a:pos x="T2" y="T3"/>
                  </a:cxn>
                  <a:cxn ang="0">
                    <a:pos x="T4" y="T5"/>
                  </a:cxn>
                  <a:cxn ang="0">
                    <a:pos x="T6" y="T7"/>
                  </a:cxn>
                  <a:cxn ang="0">
                    <a:pos x="T8" y="T9"/>
                  </a:cxn>
                </a:cxnLst>
                <a:rect l="0" t="0" r="r" b="b"/>
                <a:pathLst>
                  <a:path w="6" h="6">
                    <a:moveTo>
                      <a:pt x="1" y="2"/>
                    </a:moveTo>
                    <a:cubicBezTo>
                      <a:pt x="1" y="1"/>
                      <a:pt x="3" y="0"/>
                      <a:pt x="4" y="0"/>
                    </a:cubicBezTo>
                    <a:cubicBezTo>
                      <a:pt x="5" y="1"/>
                      <a:pt x="6" y="2"/>
                      <a:pt x="6" y="3"/>
                    </a:cubicBezTo>
                    <a:cubicBezTo>
                      <a:pt x="5" y="5"/>
                      <a:pt x="4" y="6"/>
                      <a:pt x="2" y="5"/>
                    </a:cubicBezTo>
                    <a:cubicBezTo>
                      <a:pt x="1" y="5"/>
                      <a:pt x="0" y="3"/>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44" name="Freeform 3329">
                <a:extLst>
                  <a:ext uri="{FF2B5EF4-FFF2-40B4-BE49-F238E27FC236}">
                    <a16:creationId xmlns:a16="http://schemas.microsoft.com/office/drawing/2014/main" id="{5072DF4B-D315-8AD2-3420-54D2905A515A}"/>
                  </a:ext>
                </a:extLst>
              </p:cNvPr>
              <p:cNvSpPr>
                <a:spLocks/>
              </p:cNvSpPr>
              <p:nvPr/>
            </p:nvSpPr>
            <p:spPr bwMode="auto">
              <a:xfrm>
                <a:off x="12815436" y="3635942"/>
                <a:ext cx="38623" cy="38623"/>
              </a:xfrm>
              <a:custGeom>
                <a:avLst/>
                <a:gdLst>
                  <a:gd name="T0" fmla="*/ 0 w 6"/>
                  <a:gd name="T1" fmla="*/ 2 h 6"/>
                  <a:gd name="T2" fmla="*/ 4 w 6"/>
                  <a:gd name="T3" fmla="*/ 0 h 6"/>
                  <a:gd name="T4" fmla="*/ 5 w 6"/>
                  <a:gd name="T5" fmla="*/ 4 h 6"/>
                  <a:gd name="T6" fmla="*/ 2 w 6"/>
                  <a:gd name="T7" fmla="*/ 6 h 6"/>
                  <a:gd name="T8" fmla="*/ 0 w 6"/>
                  <a:gd name="T9" fmla="*/ 2 h 6"/>
                </a:gdLst>
                <a:ahLst/>
                <a:cxnLst>
                  <a:cxn ang="0">
                    <a:pos x="T0" y="T1"/>
                  </a:cxn>
                  <a:cxn ang="0">
                    <a:pos x="T2" y="T3"/>
                  </a:cxn>
                  <a:cxn ang="0">
                    <a:pos x="T4" y="T5"/>
                  </a:cxn>
                  <a:cxn ang="0">
                    <a:pos x="T6" y="T7"/>
                  </a:cxn>
                  <a:cxn ang="0">
                    <a:pos x="T8" y="T9"/>
                  </a:cxn>
                </a:cxnLst>
                <a:rect l="0" t="0" r="r" b="b"/>
                <a:pathLst>
                  <a:path w="6" h="6">
                    <a:moveTo>
                      <a:pt x="0" y="2"/>
                    </a:moveTo>
                    <a:cubicBezTo>
                      <a:pt x="1" y="1"/>
                      <a:pt x="2" y="0"/>
                      <a:pt x="4" y="0"/>
                    </a:cubicBezTo>
                    <a:cubicBezTo>
                      <a:pt x="5" y="1"/>
                      <a:pt x="6" y="2"/>
                      <a:pt x="5" y="4"/>
                    </a:cubicBezTo>
                    <a:cubicBezTo>
                      <a:pt x="5" y="5"/>
                      <a:pt x="4" y="6"/>
                      <a:pt x="2" y="6"/>
                    </a:cubicBezTo>
                    <a:cubicBezTo>
                      <a:pt x="1" y="5"/>
                      <a:pt x="0" y="4"/>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45" name="Freeform 3330">
                <a:extLst>
                  <a:ext uri="{FF2B5EF4-FFF2-40B4-BE49-F238E27FC236}">
                    <a16:creationId xmlns:a16="http://schemas.microsoft.com/office/drawing/2014/main" id="{A0A12F52-3B55-4E79-9066-70D47E17E69C}"/>
                  </a:ext>
                </a:extLst>
              </p:cNvPr>
              <p:cNvSpPr>
                <a:spLocks/>
              </p:cNvSpPr>
              <p:nvPr/>
            </p:nvSpPr>
            <p:spPr bwMode="auto">
              <a:xfrm>
                <a:off x="12605766" y="3459378"/>
                <a:ext cx="33106" cy="24829"/>
              </a:xfrm>
              <a:custGeom>
                <a:avLst/>
                <a:gdLst>
                  <a:gd name="T0" fmla="*/ 1 w 5"/>
                  <a:gd name="T1" fmla="*/ 1 h 4"/>
                  <a:gd name="T2" fmla="*/ 3 w 5"/>
                  <a:gd name="T3" fmla="*/ 0 h 4"/>
                  <a:gd name="T4" fmla="*/ 4 w 5"/>
                  <a:gd name="T5" fmla="*/ 2 h 4"/>
                  <a:gd name="T6" fmla="*/ 2 w 5"/>
                  <a:gd name="T7" fmla="*/ 4 h 4"/>
                  <a:gd name="T8" fmla="*/ 1 w 5"/>
                  <a:gd name="T9" fmla="*/ 1 h 4"/>
                </a:gdLst>
                <a:ahLst/>
                <a:cxnLst>
                  <a:cxn ang="0">
                    <a:pos x="T0" y="T1"/>
                  </a:cxn>
                  <a:cxn ang="0">
                    <a:pos x="T2" y="T3"/>
                  </a:cxn>
                  <a:cxn ang="0">
                    <a:pos x="T4" y="T5"/>
                  </a:cxn>
                  <a:cxn ang="0">
                    <a:pos x="T6" y="T7"/>
                  </a:cxn>
                  <a:cxn ang="0">
                    <a:pos x="T8" y="T9"/>
                  </a:cxn>
                </a:cxnLst>
                <a:rect l="0" t="0" r="r" b="b"/>
                <a:pathLst>
                  <a:path w="5" h="4">
                    <a:moveTo>
                      <a:pt x="1" y="1"/>
                    </a:moveTo>
                    <a:cubicBezTo>
                      <a:pt x="1" y="0"/>
                      <a:pt x="2" y="0"/>
                      <a:pt x="3" y="0"/>
                    </a:cubicBezTo>
                    <a:cubicBezTo>
                      <a:pt x="4" y="0"/>
                      <a:pt x="5" y="1"/>
                      <a:pt x="4" y="2"/>
                    </a:cubicBezTo>
                    <a:cubicBezTo>
                      <a:pt x="4" y="3"/>
                      <a:pt x="3" y="4"/>
                      <a:pt x="2" y="4"/>
                    </a:cubicBezTo>
                    <a:cubicBezTo>
                      <a:pt x="1" y="3"/>
                      <a:pt x="0" y="2"/>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46" name="Freeform 3331">
                <a:extLst>
                  <a:ext uri="{FF2B5EF4-FFF2-40B4-BE49-F238E27FC236}">
                    <a16:creationId xmlns:a16="http://schemas.microsoft.com/office/drawing/2014/main" id="{ABD106C0-D7C2-43F7-B6F6-61CE37453B36}"/>
                  </a:ext>
                </a:extLst>
              </p:cNvPr>
              <p:cNvSpPr>
                <a:spLocks/>
              </p:cNvSpPr>
              <p:nvPr/>
            </p:nvSpPr>
            <p:spPr bwMode="auto">
              <a:xfrm>
                <a:off x="13069246" y="3693877"/>
                <a:ext cx="27588" cy="27588"/>
              </a:xfrm>
              <a:custGeom>
                <a:avLst/>
                <a:gdLst>
                  <a:gd name="T0" fmla="*/ 0 w 4"/>
                  <a:gd name="T1" fmla="*/ 1 h 4"/>
                  <a:gd name="T2" fmla="*/ 2 w 4"/>
                  <a:gd name="T3" fmla="*/ 0 h 4"/>
                  <a:gd name="T4" fmla="*/ 4 w 4"/>
                  <a:gd name="T5" fmla="*/ 2 h 4"/>
                  <a:gd name="T6" fmla="*/ 1 w 4"/>
                  <a:gd name="T7" fmla="*/ 4 h 4"/>
                  <a:gd name="T8" fmla="*/ 0 w 4"/>
                  <a:gd name="T9" fmla="*/ 1 h 4"/>
                </a:gdLst>
                <a:ahLst/>
                <a:cxnLst>
                  <a:cxn ang="0">
                    <a:pos x="T0" y="T1"/>
                  </a:cxn>
                  <a:cxn ang="0">
                    <a:pos x="T2" y="T3"/>
                  </a:cxn>
                  <a:cxn ang="0">
                    <a:pos x="T4" y="T5"/>
                  </a:cxn>
                  <a:cxn ang="0">
                    <a:pos x="T6" y="T7"/>
                  </a:cxn>
                  <a:cxn ang="0">
                    <a:pos x="T8" y="T9"/>
                  </a:cxn>
                </a:cxnLst>
                <a:rect l="0" t="0" r="r" b="b"/>
                <a:pathLst>
                  <a:path w="4" h="4">
                    <a:moveTo>
                      <a:pt x="0" y="1"/>
                    </a:moveTo>
                    <a:cubicBezTo>
                      <a:pt x="0" y="0"/>
                      <a:pt x="1" y="0"/>
                      <a:pt x="2" y="0"/>
                    </a:cubicBezTo>
                    <a:cubicBezTo>
                      <a:pt x="3" y="0"/>
                      <a:pt x="4" y="1"/>
                      <a:pt x="4" y="2"/>
                    </a:cubicBezTo>
                    <a:cubicBezTo>
                      <a:pt x="3" y="3"/>
                      <a:pt x="2" y="4"/>
                      <a:pt x="1" y="4"/>
                    </a:cubicBezTo>
                    <a:cubicBezTo>
                      <a:pt x="0" y="3"/>
                      <a:pt x="0" y="2"/>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47" name="Freeform 3332">
                <a:extLst>
                  <a:ext uri="{FF2B5EF4-FFF2-40B4-BE49-F238E27FC236}">
                    <a16:creationId xmlns:a16="http://schemas.microsoft.com/office/drawing/2014/main" id="{4C41C7F3-2981-A131-39CD-1ECC1EF7AB55}"/>
                  </a:ext>
                </a:extLst>
              </p:cNvPr>
              <p:cNvSpPr>
                <a:spLocks/>
              </p:cNvSpPr>
              <p:nvPr/>
            </p:nvSpPr>
            <p:spPr bwMode="auto">
              <a:xfrm>
                <a:off x="12763018" y="3406961"/>
                <a:ext cx="24829" cy="33106"/>
              </a:xfrm>
              <a:custGeom>
                <a:avLst/>
                <a:gdLst>
                  <a:gd name="T0" fmla="*/ 0 w 4"/>
                  <a:gd name="T1" fmla="*/ 2 h 5"/>
                  <a:gd name="T2" fmla="*/ 2 w 4"/>
                  <a:gd name="T3" fmla="*/ 1 h 5"/>
                  <a:gd name="T4" fmla="*/ 4 w 4"/>
                  <a:gd name="T5" fmla="*/ 3 h 5"/>
                  <a:gd name="T6" fmla="*/ 1 w 4"/>
                  <a:gd name="T7" fmla="*/ 4 h 5"/>
                  <a:gd name="T8" fmla="*/ 0 w 4"/>
                  <a:gd name="T9" fmla="*/ 2 h 5"/>
                </a:gdLst>
                <a:ahLst/>
                <a:cxnLst>
                  <a:cxn ang="0">
                    <a:pos x="T0" y="T1"/>
                  </a:cxn>
                  <a:cxn ang="0">
                    <a:pos x="T2" y="T3"/>
                  </a:cxn>
                  <a:cxn ang="0">
                    <a:pos x="T4" y="T5"/>
                  </a:cxn>
                  <a:cxn ang="0">
                    <a:pos x="T6" y="T7"/>
                  </a:cxn>
                  <a:cxn ang="0">
                    <a:pos x="T8" y="T9"/>
                  </a:cxn>
                </a:cxnLst>
                <a:rect l="0" t="0" r="r" b="b"/>
                <a:pathLst>
                  <a:path w="4" h="5">
                    <a:moveTo>
                      <a:pt x="0" y="2"/>
                    </a:moveTo>
                    <a:cubicBezTo>
                      <a:pt x="0" y="1"/>
                      <a:pt x="1" y="0"/>
                      <a:pt x="2" y="1"/>
                    </a:cubicBezTo>
                    <a:cubicBezTo>
                      <a:pt x="3" y="1"/>
                      <a:pt x="4" y="2"/>
                      <a:pt x="4" y="3"/>
                    </a:cubicBezTo>
                    <a:cubicBezTo>
                      <a:pt x="3" y="4"/>
                      <a:pt x="2" y="5"/>
                      <a:pt x="1" y="4"/>
                    </a:cubicBezTo>
                    <a:cubicBezTo>
                      <a:pt x="0" y="4"/>
                      <a:pt x="0" y="3"/>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48" name="Freeform 3333">
                <a:extLst>
                  <a:ext uri="{FF2B5EF4-FFF2-40B4-BE49-F238E27FC236}">
                    <a16:creationId xmlns:a16="http://schemas.microsoft.com/office/drawing/2014/main" id="{03D091C0-1994-04D1-361C-16E904350E3C}"/>
                  </a:ext>
                </a:extLst>
              </p:cNvPr>
              <p:cNvSpPr>
                <a:spLocks/>
              </p:cNvSpPr>
              <p:nvPr/>
            </p:nvSpPr>
            <p:spPr bwMode="auto">
              <a:xfrm>
                <a:off x="12407132" y="2921410"/>
                <a:ext cx="27588" cy="27588"/>
              </a:xfrm>
              <a:custGeom>
                <a:avLst/>
                <a:gdLst>
                  <a:gd name="T0" fmla="*/ 0 w 4"/>
                  <a:gd name="T1" fmla="*/ 1 h 4"/>
                  <a:gd name="T2" fmla="*/ 2 w 4"/>
                  <a:gd name="T3" fmla="*/ 0 h 4"/>
                  <a:gd name="T4" fmla="*/ 4 w 4"/>
                  <a:gd name="T5" fmla="*/ 2 h 4"/>
                  <a:gd name="T6" fmla="*/ 1 w 4"/>
                  <a:gd name="T7" fmla="*/ 4 h 4"/>
                  <a:gd name="T8" fmla="*/ 0 w 4"/>
                  <a:gd name="T9" fmla="*/ 1 h 4"/>
                </a:gdLst>
                <a:ahLst/>
                <a:cxnLst>
                  <a:cxn ang="0">
                    <a:pos x="T0" y="T1"/>
                  </a:cxn>
                  <a:cxn ang="0">
                    <a:pos x="T2" y="T3"/>
                  </a:cxn>
                  <a:cxn ang="0">
                    <a:pos x="T4" y="T5"/>
                  </a:cxn>
                  <a:cxn ang="0">
                    <a:pos x="T6" y="T7"/>
                  </a:cxn>
                  <a:cxn ang="0">
                    <a:pos x="T8" y="T9"/>
                  </a:cxn>
                </a:cxnLst>
                <a:rect l="0" t="0" r="r" b="b"/>
                <a:pathLst>
                  <a:path w="4" h="4">
                    <a:moveTo>
                      <a:pt x="0" y="1"/>
                    </a:moveTo>
                    <a:cubicBezTo>
                      <a:pt x="0" y="0"/>
                      <a:pt x="1" y="0"/>
                      <a:pt x="2" y="0"/>
                    </a:cubicBezTo>
                    <a:cubicBezTo>
                      <a:pt x="3" y="0"/>
                      <a:pt x="4" y="1"/>
                      <a:pt x="4" y="2"/>
                    </a:cubicBezTo>
                    <a:cubicBezTo>
                      <a:pt x="3" y="3"/>
                      <a:pt x="2" y="4"/>
                      <a:pt x="1" y="4"/>
                    </a:cubicBezTo>
                    <a:cubicBezTo>
                      <a:pt x="0" y="3"/>
                      <a:pt x="0" y="2"/>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49" name="Freeform 3334">
                <a:extLst>
                  <a:ext uri="{FF2B5EF4-FFF2-40B4-BE49-F238E27FC236}">
                    <a16:creationId xmlns:a16="http://schemas.microsoft.com/office/drawing/2014/main" id="{82CA59AA-AF9B-4D2A-E419-B4A20DC6526D}"/>
                  </a:ext>
                </a:extLst>
              </p:cNvPr>
              <p:cNvSpPr>
                <a:spLocks/>
              </p:cNvSpPr>
              <p:nvPr/>
            </p:nvSpPr>
            <p:spPr bwMode="auto">
              <a:xfrm>
                <a:off x="12067798" y="3420755"/>
                <a:ext cx="24829" cy="24829"/>
              </a:xfrm>
              <a:custGeom>
                <a:avLst/>
                <a:gdLst>
                  <a:gd name="T0" fmla="*/ 0 w 4"/>
                  <a:gd name="T1" fmla="*/ 1 h 4"/>
                  <a:gd name="T2" fmla="*/ 3 w 4"/>
                  <a:gd name="T3" fmla="*/ 0 h 4"/>
                  <a:gd name="T4" fmla="*/ 4 w 4"/>
                  <a:gd name="T5" fmla="*/ 2 h 4"/>
                  <a:gd name="T6" fmla="*/ 2 w 4"/>
                  <a:gd name="T7" fmla="*/ 4 h 4"/>
                  <a:gd name="T8" fmla="*/ 0 w 4"/>
                  <a:gd name="T9" fmla="*/ 1 h 4"/>
                </a:gdLst>
                <a:ahLst/>
                <a:cxnLst>
                  <a:cxn ang="0">
                    <a:pos x="T0" y="T1"/>
                  </a:cxn>
                  <a:cxn ang="0">
                    <a:pos x="T2" y="T3"/>
                  </a:cxn>
                  <a:cxn ang="0">
                    <a:pos x="T4" y="T5"/>
                  </a:cxn>
                  <a:cxn ang="0">
                    <a:pos x="T6" y="T7"/>
                  </a:cxn>
                  <a:cxn ang="0">
                    <a:pos x="T8" y="T9"/>
                  </a:cxn>
                </a:cxnLst>
                <a:rect l="0" t="0" r="r" b="b"/>
                <a:pathLst>
                  <a:path w="4" h="4">
                    <a:moveTo>
                      <a:pt x="0" y="1"/>
                    </a:moveTo>
                    <a:cubicBezTo>
                      <a:pt x="1" y="0"/>
                      <a:pt x="2" y="0"/>
                      <a:pt x="3" y="0"/>
                    </a:cubicBezTo>
                    <a:cubicBezTo>
                      <a:pt x="4" y="0"/>
                      <a:pt x="4" y="1"/>
                      <a:pt x="4" y="2"/>
                    </a:cubicBezTo>
                    <a:cubicBezTo>
                      <a:pt x="4" y="3"/>
                      <a:pt x="3" y="4"/>
                      <a:pt x="2" y="4"/>
                    </a:cubicBezTo>
                    <a:cubicBezTo>
                      <a:pt x="1" y="3"/>
                      <a:pt x="0" y="2"/>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50" name="Freeform 3335">
                <a:extLst>
                  <a:ext uri="{FF2B5EF4-FFF2-40B4-BE49-F238E27FC236}">
                    <a16:creationId xmlns:a16="http://schemas.microsoft.com/office/drawing/2014/main" id="{8ABAF01B-5746-F8B9-9F24-E569131DE63C}"/>
                  </a:ext>
                </a:extLst>
              </p:cNvPr>
              <p:cNvSpPr>
                <a:spLocks/>
              </p:cNvSpPr>
              <p:nvPr/>
            </p:nvSpPr>
            <p:spPr bwMode="auto">
              <a:xfrm>
                <a:off x="11444307" y="3197291"/>
                <a:ext cx="27588" cy="24829"/>
              </a:xfrm>
              <a:custGeom>
                <a:avLst/>
                <a:gdLst>
                  <a:gd name="T0" fmla="*/ 0 w 4"/>
                  <a:gd name="T1" fmla="*/ 1 h 4"/>
                  <a:gd name="T2" fmla="*/ 2 w 4"/>
                  <a:gd name="T3" fmla="*/ 0 h 4"/>
                  <a:gd name="T4" fmla="*/ 4 w 4"/>
                  <a:gd name="T5" fmla="*/ 2 h 4"/>
                  <a:gd name="T6" fmla="*/ 1 w 4"/>
                  <a:gd name="T7" fmla="*/ 3 h 4"/>
                  <a:gd name="T8" fmla="*/ 0 w 4"/>
                  <a:gd name="T9" fmla="*/ 1 h 4"/>
                </a:gdLst>
                <a:ahLst/>
                <a:cxnLst>
                  <a:cxn ang="0">
                    <a:pos x="T0" y="T1"/>
                  </a:cxn>
                  <a:cxn ang="0">
                    <a:pos x="T2" y="T3"/>
                  </a:cxn>
                  <a:cxn ang="0">
                    <a:pos x="T4" y="T5"/>
                  </a:cxn>
                  <a:cxn ang="0">
                    <a:pos x="T6" y="T7"/>
                  </a:cxn>
                  <a:cxn ang="0">
                    <a:pos x="T8" y="T9"/>
                  </a:cxn>
                </a:cxnLst>
                <a:rect l="0" t="0" r="r" b="b"/>
                <a:pathLst>
                  <a:path w="4" h="4">
                    <a:moveTo>
                      <a:pt x="0" y="1"/>
                    </a:moveTo>
                    <a:cubicBezTo>
                      <a:pt x="0" y="0"/>
                      <a:pt x="1" y="0"/>
                      <a:pt x="2" y="0"/>
                    </a:cubicBezTo>
                    <a:cubicBezTo>
                      <a:pt x="3" y="0"/>
                      <a:pt x="4" y="1"/>
                      <a:pt x="4" y="2"/>
                    </a:cubicBezTo>
                    <a:cubicBezTo>
                      <a:pt x="3" y="3"/>
                      <a:pt x="2" y="4"/>
                      <a:pt x="1" y="3"/>
                    </a:cubicBezTo>
                    <a:cubicBezTo>
                      <a:pt x="0" y="3"/>
                      <a:pt x="0" y="2"/>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51" name="Freeform 3336">
                <a:extLst>
                  <a:ext uri="{FF2B5EF4-FFF2-40B4-BE49-F238E27FC236}">
                    <a16:creationId xmlns:a16="http://schemas.microsoft.com/office/drawing/2014/main" id="{1F988A8C-67A7-50B8-7B6D-B3ECD1B80430}"/>
                  </a:ext>
                </a:extLst>
              </p:cNvPr>
              <p:cNvSpPr>
                <a:spLocks/>
              </p:cNvSpPr>
              <p:nvPr/>
            </p:nvSpPr>
            <p:spPr bwMode="auto">
              <a:xfrm>
                <a:off x="10481482" y="2383442"/>
                <a:ext cx="52417" cy="52417"/>
              </a:xfrm>
              <a:custGeom>
                <a:avLst/>
                <a:gdLst>
                  <a:gd name="T0" fmla="*/ 2 w 8"/>
                  <a:gd name="T1" fmla="*/ 1 h 8"/>
                  <a:gd name="T2" fmla="*/ 7 w 8"/>
                  <a:gd name="T3" fmla="*/ 3 h 8"/>
                  <a:gd name="T4" fmla="*/ 5 w 8"/>
                  <a:gd name="T5" fmla="*/ 7 h 8"/>
                  <a:gd name="T6" fmla="*/ 1 w 8"/>
                  <a:gd name="T7" fmla="*/ 6 h 8"/>
                  <a:gd name="T8" fmla="*/ 2 w 8"/>
                  <a:gd name="T9" fmla="*/ 1 h 8"/>
                </a:gdLst>
                <a:ahLst/>
                <a:cxnLst>
                  <a:cxn ang="0">
                    <a:pos x="T0" y="T1"/>
                  </a:cxn>
                  <a:cxn ang="0">
                    <a:pos x="T2" y="T3"/>
                  </a:cxn>
                  <a:cxn ang="0">
                    <a:pos x="T4" y="T5"/>
                  </a:cxn>
                  <a:cxn ang="0">
                    <a:pos x="T6" y="T7"/>
                  </a:cxn>
                  <a:cxn ang="0">
                    <a:pos x="T8" y="T9"/>
                  </a:cxn>
                </a:cxnLst>
                <a:rect l="0" t="0" r="r" b="b"/>
                <a:pathLst>
                  <a:path w="8" h="8">
                    <a:moveTo>
                      <a:pt x="2" y="1"/>
                    </a:moveTo>
                    <a:cubicBezTo>
                      <a:pt x="4" y="0"/>
                      <a:pt x="6" y="1"/>
                      <a:pt x="7" y="3"/>
                    </a:cubicBezTo>
                    <a:cubicBezTo>
                      <a:pt x="8" y="4"/>
                      <a:pt x="7" y="6"/>
                      <a:pt x="5" y="7"/>
                    </a:cubicBezTo>
                    <a:cubicBezTo>
                      <a:pt x="4" y="8"/>
                      <a:pt x="2" y="7"/>
                      <a:pt x="1" y="6"/>
                    </a:cubicBezTo>
                    <a:cubicBezTo>
                      <a:pt x="0" y="4"/>
                      <a:pt x="0" y="2"/>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52" name="Freeform 3337">
                <a:extLst>
                  <a:ext uri="{FF2B5EF4-FFF2-40B4-BE49-F238E27FC236}">
                    <a16:creationId xmlns:a16="http://schemas.microsoft.com/office/drawing/2014/main" id="{2D9FD4EA-B77E-3FF8-EC69-4DCB87D48A82}"/>
                  </a:ext>
                </a:extLst>
              </p:cNvPr>
              <p:cNvSpPr>
                <a:spLocks/>
              </p:cNvSpPr>
              <p:nvPr/>
            </p:nvSpPr>
            <p:spPr bwMode="auto">
              <a:xfrm>
                <a:off x="9852474" y="2082732"/>
                <a:ext cx="52417" cy="52417"/>
              </a:xfrm>
              <a:custGeom>
                <a:avLst/>
                <a:gdLst>
                  <a:gd name="T0" fmla="*/ 3 w 8"/>
                  <a:gd name="T1" fmla="*/ 1 h 8"/>
                  <a:gd name="T2" fmla="*/ 7 w 8"/>
                  <a:gd name="T3" fmla="*/ 3 h 8"/>
                  <a:gd name="T4" fmla="*/ 6 w 8"/>
                  <a:gd name="T5" fmla="*/ 7 h 8"/>
                  <a:gd name="T6" fmla="*/ 1 w 8"/>
                  <a:gd name="T7" fmla="*/ 6 h 8"/>
                  <a:gd name="T8" fmla="*/ 3 w 8"/>
                  <a:gd name="T9" fmla="*/ 1 h 8"/>
                </a:gdLst>
                <a:ahLst/>
                <a:cxnLst>
                  <a:cxn ang="0">
                    <a:pos x="T0" y="T1"/>
                  </a:cxn>
                  <a:cxn ang="0">
                    <a:pos x="T2" y="T3"/>
                  </a:cxn>
                  <a:cxn ang="0">
                    <a:pos x="T4" y="T5"/>
                  </a:cxn>
                  <a:cxn ang="0">
                    <a:pos x="T6" y="T7"/>
                  </a:cxn>
                  <a:cxn ang="0">
                    <a:pos x="T8" y="T9"/>
                  </a:cxn>
                </a:cxnLst>
                <a:rect l="0" t="0" r="r" b="b"/>
                <a:pathLst>
                  <a:path w="8" h="8">
                    <a:moveTo>
                      <a:pt x="3" y="1"/>
                    </a:moveTo>
                    <a:cubicBezTo>
                      <a:pt x="4" y="0"/>
                      <a:pt x="6" y="1"/>
                      <a:pt x="7" y="3"/>
                    </a:cubicBezTo>
                    <a:cubicBezTo>
                      <a:pt x="8" y="4"/>
                      <a:pt x="8" y="6"/>
                      <a:pt x="6" y="7"/>
                    </a:cubicBezTo>
                    <a:cubicBezTo>
                      <a:pt x="4" y="8"/>
                      <a:pt x="2" y="8"/>
                      <a:pt x="1" y="6"/>
                    </a:cubicBezTo>
                    <a:cubicBezTo>
                      <a:pt x="0" y="4"/>
                      <a:pt x="1" y="2"/>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53" name="Freeform 3338">
                <a:extLst>
                  <a:ext uri="{FF2B5EF4-FFF2-40B4-BE49-F238E27FC236}">
                    <a16:creationId xmlns:a16="http://schemas.microsoft.com/office/drawing/2014/main" id="{1584EB02-0CD2-114B-C440-3F3AF6075A18}"/>
                  </a:ext>
                </a:extLst>
              </p:cNvPr>
              <p:cNvSpPr>
                <a:spLocks/>
              </p:cNvSpPr>
              <p:nvPr/>
            </p:nvSpPr>
            <p:spPr bwMode="auto">
              <a:xfrm>
                <a:off x="10357336" y="2673117"/>
                <a:ext cx="38623" cy="38623"/>
              </a:xfrm>
              <a:custGeom>
                <a:avLst/>
                <a:gdLst>
                  <a:gd name="T0" fmla="*/ 2 w 6"/>
                  <a:gd name="T1" fmla="*/ 1 h 6"/>
                  <a:gd name="T2" fmla="*/ 5 w 6"/>
                  <a:gd name="T3" fmla="*/ 2 h 6"/>
                  <a:gd name="T4" fmla="*/ 4 w 6"/>
                  <a:gd name="T5" fmla="*/ 5 h 6"/>
                  <a:gd name="T6" fmla="*/ 1 w 6"/>
                  <a:gd name="T7" fmla="*/ 4 h 6"/>
                  <a:gd name="T8" fmla="*/ 2 w 6"/>
                  <a:gd name="T9" fmla="*/ 1 h 6"/>
                </a:gdLst>
                <a:ahLst/>
                <a:cxnLst>
                  <a:cxn ang="0">
                    <a:pos x="T0" y="T1"/>
                  </a:cxn>
                  <a:cxn ang="0">
                    <a:pos x="T2" y="T3"/>
                  </a:cxn>
                  <a:cxn ang="0">
                    <a:pos x="T4" y="T5"/>
                  </a:cxn>
                  <a:cxn ang="0">
                    <a:pos x="T6" y="T7"/>
                  </a:cxn>
                  <a:cxn ang="0">
                    <a:pos x="T8" y="T9"/>
                  </a:cxn>
                </a:cxnLst>
                <a:rect l="0" t="0" r="r" b="b"/>
                <a:pathLst>
                  <a:path w="6" h="6">
                    <a:moveTo>
                      <a:pt x="2" y="1"/>
                    </a:moveTo>
                    <a:cubicBezTo>
                      <a:pt x="3" y="0"/>
                      <a:pt x="5" y="0"/>
                      <a:pt x="5" y="2"/>
                    </a:cubicBezTo>
                    <a:cubicBezTo>
                      <a:pt x="6" y="3"/>
                      <a:pt x="6" y="5"/>
                      <a:pt x="4" y="5"/>
                    </a:cubicBezTo>
                    <a:cubicBezTo>
                      <a:pt x="3" y="6"/>
                      <a:pt x="1" y="5"/>
                      <a:pt x="1" y="4"/>
                    </a:cubicBezTo>
                    <a:cubicBezTo>
                      <a:pt x="0" y="3"/>
                      <a:pt x="0" y="1"/>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54" name="Freeform 3339">
                <a:extLst>
                  <a:ext uri="{FF2B5EF4-FFF2-40B4-BE49-F238E27FC236}">
                    <a16:creationId xmlns:a16="http://schemas.microsoft.com/office/drawing/2014/main" id="{3D6B1928-1475-0716-66F7-836A0CDE3062}"/>
                  </a:ext>
                </a:extLst>
              </p:cNvPr>
              <p:cNvSpPr>
                <a:spLocks/>
              </p:cNvSpPr>
              <p:nvPr/>
            </p:nvSpPr>
            <p:spPr bwMode="auto">
              <a:xfrm>
                <a:off x="9813850" y="2554488"/>
                <a:ext cx="38623" cy="38623"/>
              </a:xfrm>
              <a:custGeom>
                <a:avLst/>
                <a:gdLst>
                  <a:gd name="T0" fmla="*/ 2 w 6"/>
                  <a:gd name="T1" fmla="*/ 1 h 6"/>
                  <a:gd name="T2" fmla="*/ 5 w 6"/>
                  <a:gd name="T3" fmla="*/ 2 h 6"/>
                  <a:gd name="T4" fmla="*/ 4 w 6"/>
                  <a:gd name="T5" fmla="*/ 6 h 6"/>
                  <a:gd name="T6" fmla="*/ 1 w 6"/>
                  <a:gd name="T7" fmla="*/ 5 h 6"/>
                  <a:gd name="T8" fmla="*/ 2 w 6"/>
                  <a:gd name="T9" fmla="*/ 1 h 6"/>
                </a:gdLst>
                <a:ahLst/>
                <a:cxnLst>
                  <a:cxn ang="0">
                    <a:pos x="T0" y="T1"/>
                  </a:cxn>
                  <a:cxn ang="0">
                    <a:pos x="T2" y="T3"/>
                  </a:cxn>
                  <a:cxn ang="0">
                    <a:pos x="T4" y="T5"/>
                  </a:cxn>
                  <a:cxn ang="0">
                    <a:pos x="T6" y="T7"/>
                  </a:cxn>
                  <a:cxn ang="0">
                    <a:pos x="T8" y="T9"/>
                  </a:cxn>
                </a:cxnLst>
                <a:rect l="0" t="0" r="r" b="b"/>
                <a:pathLst>
                  <a:path w="6" h="6">
                    <a:moveTo>
                      <a:pt x="2" y="1"/>
                    </a:moveTo>
                    <a:cubicBezTo>
                      <a:pt x="3" y="0"/>
                      <a:pt x="5" y="1"/>
                      <a:pt x="5" y="2"/>
                    </a:cubicBezTo>
                    <a:cubicBezTo>
                      <a:pt x="6" y="3"/>
                      <a:pt x="6" y="5"/>
                      <a:pt x="4" y="6"/>
                    </a:cubicBezTo>
                    <a:cubicBezTo>
                      <a:pt x="3" y="6"/>
                      <a:pt x="2" y="6"/>
                      <a:pt x="1" y="5"/>
                    </a:cubicBezTo>
                    <a:cubicBezTo>
                      <a:pt x="0" y="3"/>
                      <a:pt x="1" y="2"/>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55" name="Freeform 3340">
                <a:extLst>
                  <a:ext uri="{FF2B5EF4-FFF2-40B4-BE49-F238E27FC236}">
                    <a16:creationId xmlns:a16="http://schemas.microsoft.com/office/drawing/2014/main" id="{FB01D230-4C09-278B-AEC6-79770E8DE796}"/>
                  </a:ext>
                </a:extLst>
              </p:cNvPr>
              <p:cNvSpPr>
                <a:spLocks/>
              </p:cNvSpPr>
              <p:nvPr/>
            </p:nvSpPr>
            <p:spPr bwMode="auto">
              <a:xfrm>
                <a:off x="10972551" y="2797264"/>
                <a:ext cx="41382" cy="38623"/>
              </a:xfrm>
              <a:custGeom>
                <a:avLst/>
                <a:gdLst>
                  <a:gd name="T0" fmla="*/ 2 w 6"/>
                  <a:gd name="T1" fmla="*/ 0 h 6"/>
                  <a:gd name="T2" fmla="*/ 6 w 6"/>
                  <a:gd name="T3" fmla="*/ 1 h 6"/>
                  <a:gd name="T4" fmla="*/ 4 w 6"/>
                  <a:gd name="T5" fmla="*/ 5 h 6"/>
                  <a:gd name="T6" fmla="*/ 1 w 6"/>
                  <a:gd name="T7" fmla="*/ 4 h 6"/>
                  <a:gd name="T8" fmla="*/ 2 w 6"/>
                  <a:gd name="T9" fmla="*/ 0 h 6"/>
                </a:gdLst>
                <a:ahLst/>
                <a:cxnLst>
                  <a:cxn ang="0">
                    <a:pos x="T0" y="T1"/>
                  </a:cxn>
                  <a:cxn ang="0">
                    <a:pos x="T2" y="T3"/>
                  </a:cxn>
                  <a:cxn ang="0">
                    <a:pos x="T4" y="T5"/>
                  </a:cxn>
                  <a:cxn ang="0">
                    <a:pos x="T6" y="T7"/>
                  </a:cxn>
                  <a:cxn ang="0">
                    <a:pos x="T8" y="T9"/>
                  </a:cxn>
                </a:cxnLst>
                <a:rect l="0" t="0" r="r" b="b"/>
                <a:pathLst>
                  <a:path w="6" h="6">
                    <a:moveTo>
                      <a:pt x="2" y="0"/>
                    </a:moveTo>
                    <a:cubicBezTo>
                      <a:pt x="3" y="0"/>
                      <a:pt x="5" y="0"/>
                      <a:pt x="6" y="1"/>
                    </a:cubicBezTo>
                    <a:cubicBezTo>
                      <a:pt x="6" y="3"/>
                      <a:pt x="6" y="4"/>
                      <a:pt x="4" y="5"/>
                    </a:cubicBezTo>
                    <a:cubicBezTo>
                      <a:pt x="3" y="6"/>
                      <a:pt x="2" y="5"/>
                      <a:pt x="1" y="4"/>
                    </a:cubicBezTo>
                    <a:cubicBezTo>
                      <a:pt x="0" y="3"/>
                      <a:pt x="1"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56" name="Freeform 3341">
                <a:extLst>
                  <a:ext uri="{FF2B5EF4-FFF2-40B4-BE49-F238E27FC236}">
                    <a16:creationId xmlns:a16="http://schemas.microsoft.com/office/drawing/2014/main" id="{84E92FBE-2998-0AE1-3543-845C84545F9C}"/>
                  </a:ext>
                </a:extLst>
              </p:cNvPr>
              <p:cNvSpPr>
                <a:spLocks/>
              </p:cNvSpPr>
              <p:nvPr/>
            </p:nvSpPr>
            <p:spPr bwMode="auto">
              <a:xfrm>
                <a:off x="10771157" y="2582077"/>
                <a:ext cx="38623" cy="38623"/>
              </a:xfrm>
              <a:custGeom>
                <a:avLst/>
                <a:gdLst>
                  <a:gd name="T0" fmla="*/ 2 w 6"/>
                  <a:gd name="T1" fmla="*/ 1 h 6"/>
                  <a:gd name="T2" fmla="*/ 6 w 6"/>
                  <a:gd name="T3" fmla="*/ 2 h 6"/>
                  <a:gd name="T4" fmla="*/ 5 w 6"/>
                  <a:gd name="T5" fmla="*/ 6 h 6"/>
                  <a:gd name="T6" fmla="*/ 1 w 6"/>
                  <a:gd name="T7" fmla="*/ 5 h 6"/>
                  <a:gd name="T8" fmla="*/ 2 w 6"/>
                  <a:gd name="T9" fmla="*/ 1 h 6"/>
                </a:gdLst>
                <a:ahLst/>
                <a:cxnLst>
                  <a:cxn ang="0">
                    <a:pos x="T0" y="T1"/>
                  </a:cxn>
                  <a:cxn ang="0">
                    <a:pos x="T2" y="T3"/>
                  </a:cxn>
                  <a:cxn ang="0">
                    <a:pos x="T4" y="T5"/>
                  </a:cxn>
                  <a:cxn ang="0">
                    <a:pos x="T6" y="T7"/>
                  </a:cxn>
                  <a:cxn ang="0">
                    <a:pos x="T8" y="T9"/>
                  </a:cxn>
                </a:cxnLst>
                <a:rect l="0" t="0" r="r" b="b"/>
                <a:pathLst>
                  <a:path w="6" h="6">
                    <a:moveTo>
                      <a:pt x="2" y="1"/>
                    </a:moveTo>
                    <a:cubicBezTo>
                      <a:pt x="3" y="0"/>
                      <a:pt x="5" y="1"/>
                      <a:pt x="6" y="2"/>
                    </a:cubicBezTo>
                    <a:cubicBezTo>
                      <a:pt x="6" y="3"/>
                      <a:pt x="6" y="5"/>
                      <a:pt x="5" y="6"/>
                    </a:cubicBezTo>
                    <a:cubicBezTo>
                      <a:pt x="3" y="6"/>
                      <a:pt x="2" y="6"/>
                      <a:pt x="1" y="5"/>
                    </a:cubicBezTo>
                    <a:cubicBezTo>
                      <a:pt x="0" y="3"/>
                      <a:pt x="1" y="2"/>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57" name="Freeform 3342">
                <a:extLst>
                  <a:ext uri="{FF2B5EF4-FFF2-40B4-BE49-F238E27FC236}">
                    <a16:creationId xmlns:a16="http://schemas.microsoft.com/office/drawing/2014/main" id="{02F50A24-9476-E931-5F56-054C45DE68C7}"/>
                  </a:ext>
                </a:extLst>
              </p:cNvPr>
              <p:cNvSpPr>
                <a:spLocks/>
              </p:cNvSpPr>
              <p:nvPr/>
            </p:nvSpPr>
            <p:spPr bwMode="auto">
              <a:xfrm>
                <a:off x="9571075" y="1663393"/>
                <a:ext cx="38623" cy="38623"/>
              </a:xfrm>
              <a:custGeom>
                <a:avLst/>
                <a:gdLst>
                  <a:gd name="T0" fmla="*/ 2 w 6"/>
                  <a:gd name="T1" fmla="*/ 1 h 6"/>
                  <a:gd name="T2" fmla="*/ 6 w 6"/>
                  <a:gd name="T3" fmla="*/ 2 h 6"/>
                  <a:gd name="T4" fmla="*/ 5 w 6"/>
                  <a:gd name="T5" fmla="*/ 6 h 6"/>
                  <a:gd name="T6" fmla="*/ 1 w 6"/>
                  <a:gd name="T7" fmla="*/ 5 h 6"/>
                  <a:gd name="T8" fmla="*/ 2 w 6"/>
                  <a:gd name="T9" fmla="*/ 1 h 6"/>
                </a:gdLst>
                <a:ahLst/>
                <a:cxnLst>
                  <a:cxn ang="0">
                    <a:pos x="T0" y="T1"/>
                  </a:cxn>
                  <a:cxn ang="0">
                    <a:pos x="T2" y="T3"/>
                  </a:cxn>
                  <a:cxn ang="0">
                    <a:pos x="T4" y="T5"/>
                  </a:cxn>
                  <a:cxn ang="0">
                    <a:pos x="T6" y="T7"/>
                  </a:cxn>
                  <a:cxn ang="0">
                    <a:pos x="T8" y="T9"/>
                  </a:cxn>
                </a:cxnLst>
                <a:rect l="0" t="0" r="r" b="b"/>
                <a:pathLst>
                  <a:path w="6" h="6">
                    <a:moveTo>
                      <a:pt x="2" y="1"/>
                    </a:moveTo>
                    <a:cubicBezTo>
                      <a:pt x="3" y="0"/>
                      <a:pt x="5" y="1"/>
                      <a:pt x="6" y="2"/>
                    </a:cubicBezTo>
                    <a:cubicBezTo>
                      <a:pt x="6" y="3"/>
                      <a:pt x="6" y="5"/>
                      <a:pt x="5" y="6"/>
                    </a:cubicBezTo>
                    <a:cubicBezTo>
                      <a:pt x="3" y="6"/>
                      <a:pt x="2" y="6"/>
                      <a:pt x="1" y="5"/>
                    </a:cubicBezTo>
                    <a:cubicBezTo>
                      <a:pt x="0" y="3"/>
                      <a:pt x="1" y="2"/>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58" name="Freeform 3343">
                <a:extLst>
                  <a:ext uri="{FF2B5EF4-FFF2-40B4-BE49-F238E27FC236}">
                    <a16:creationId xmlns:a16="http://schemas.microsoft.com/office/drawing/2014/main" id="{7D2021A7-135C-4153-AB23-C1BBE8329737}"/>
                  </a:ext>
                </a:extLst>
              </p:cNvPr>
              <p:cNvSpPr>
                <a:spLocks/>
              </p:cNvSpPr>
              <p:nvPr/>
            </p:nvSpPr>
            <p:spPr bwMode="auto">
              <a:xfrm>
                <a:off x="9146218" y="1806851"/>
                <a:ext cx="38623" cy="46900"/>
              </a:xfrm>
              <a:custGeom>
                <a:avLst/>
                <a:gdLst>
                  <a:gd name="T0" fmla="*/ 2 w 6"/>
                  <a:gd name="T1" fmla="*/ 1 h 7"/>
                  <a:gd name="T2" fmla="*/ 6 w 6"/>
                  <a:gd name="T3" fmla="*/ 2 h 7"/>
                  <a:gd name="T4" fmla="*/ 5 w 6"/>
                  <a:gd name="T5" fmla="*/ 6 h 7"/>
                  <a:gd name="T6" fmla="*/ 1 w 6"/>
                  <a:gd name="T7" fmla="*/ 5 h 7"/>
                  <a:gd name="T8" fmla="*/ 2 w 6"/>
                  <a:gd name="T9" fmla="*/ 1 h 7"/>
                </a:gdLst>
                <a:ahLst/>
                <a:cxnLst>
                  <a:cxn ang="0">
                    <a:pos x="T0" y="T1"/>
                  </a:cxn>
                  <a:cxn ang="0">
                    <a:pos x="T2" y="T3"/>
                  </a:cxn>
                  <a:cxn ang="0">
                    <a:pos x="T4" y="T5"/>
                  </a:cxn>
                  <a:cxn ang="0">
                    <a:pos x="T6" y="T7"/>
                  </a:cxn>
                  <a:cxn ang="0">
                    <a:pos x="T8" y="T9"/>
                  </a:cxn>
                </a:cxnLst>
                <a:rect l="0" t="0" r="r" b="b"/>
                <a:pathLst>
                  <a:path w="6" h="7">
                    <a:moveTo>
                      <a:pt x="2" y="1"/>
                    </a:moveTo>
                    <a:cubicBezTo>
                      <a:pt x="3" y="0"/>
                      <a:pt x="5" y="1"/>
                      <a:pt x="6" y="2"/>
                    </a:cubicBezTo>
                    <a:cubicBezTo>
                      <a:pt x="6" y="4"/>
                      <a:pt x="6" y="5"/>
                      <a:pt x="5" y="6"/>
                    </a:cubicBezTo>
                    <a:cubicBezTo>
                      <a:pt x="3" y="7"/>
                      <a:pt x="2" y="6"/>
                      <a:pt x="1" y="5"/>
                    </a:cubicBezTo>
                    <a:cubicBezTo>
                      <a:pt x="0" y="3"/>
                      <a:pt x="1" y="2"/>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59" name="Freeform 3344">
                <a:extLst>
                  <a:ext uri="{FF2B5EF4-FFF2-40B4-BE49-F238E27FC236}">
                    <a16:creationId xmlns:a16="http://schemas.microsoft.com/office/drawing/2014/main" id="{5C7E18ED-C8D6-E12E-7106-871705AD8E26}"/>
                  </a:ext>
                </a:extLst>
              </p:cNvPr>
              <p:cNvSpPr>
                <a:spLocks/>
              </p:cNvSpPr>
              <p:nvPr/>
            </p:nvSpPr>
            <p:spPr bwMode="auto">
              <a:xfrm>
                <a:off x="10644252" y="3117286"/>
                <a:ext cx="41382" cy="41382"/>
              </a:xfrm>
              <a:custGeom>
                <a:avLst/>
                <a:gdLst>
                  <a:gd name="T0" fmla="*/ 2 w 6"/>
                  <a:gd name="T1" fmla="*/ 1 h 6"/>
                  <a:gd name="T2" fmla="*/ 6 w 6"/>
                  <a:gd name="T3" fmla="*/ 2 h 6"/>
                  <a:gd name="T4" fmla="*/ 4 w 6"/>
                  <a:gd name="T5" fmla="*/ 5 h 6"/>
                  <a:gd name="T6" fmla="*/ 1 w 6"/>
                  <a:gd name="T7" fmla="*/ 4 h 6"/>
                  <a:gd name="T8" fmla="*/ 2 w 6"/>
                  <a:gd name="T9" fmla="*/ 1 h 6"/>
                </a:gdLst>
                <a:ahLst/>
                <a:cxnLst>
                  <a:cxn ang="0">
                    <a:pos x="T0" y="T1"/>
                  </a:cxn>
                  <a:cxn ang="0">
                    <a:pos x="T2" y="T3"/>
                  </a:cxn>
                  <a:cxn ang="0">
                    <a:pos x="T4" y="T5"/>
                  </a:cxn>
                  <a:cxn ang="0">
                    <a:pos x="T6" y="T7"/>
                  </a:cxn>
                  <a:cxn ang="0">
                    <a:pos x="T8" y="T9"/>
                  </a:cxn>
                </a:cxnLst>
                <a:rect l="0" t="0" r="r" b="b"/>
                <a:pathLst>
                  <a:path w="6" h="6">
                    <a:moveTo>
                      <a:pt x="2" y="1"/>
                    </a:moveTo>
                    <a:cubicBezTo>
                      <a:pt x="3" y="0"/>
                      <a:pt x="5" y="0"/>
                      <a:pt x="6" y="2"/>
                    </a:cubicBezTo>
                    <a:cubicBezTo>
                      <a:pt x="6" y="3"/>
                      <a:pt x="6" y="5"/>
                      <a:pt x="4" y="5"/>
                    </a:cubicBezTo>
                    <a:cubicBezTo>
                      <a:pt x="3" y="6"/>
                      <a:pt x="2" y="5"/>
                      <a:pt x="1" y="4"/>
                    </a:cubicBezTo>
                    <a:cubicBezTo>
                      <a:pt x="0" y="3"/>
                      <a:pt x="1" y="1"/>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60" name="Freeform 3345">
                <a:extLst>
                  <a:ext uri="{FF2B5EF4-FFF2-40B4-BE49-F238E27FC236}">
                    <a16:creationId xmlns:a16="http://schemas.microsoft.com/office/drawing/2014/main" id="{008E5020-4CED-C745-C82D-9D20B9F84ED7}"/>
                  </a:ext>
                </a:extLst>
              </p:cNvPr>
              <p:cNvSpPr>
                <a:spLocks/>
              </p:cNvSpPr>
              <p:nvPr/>
            </p:nvSpPr>
            <p:spPr bwMode="auto">
              <a:xfrm>
                <a:off x="10633217" y="2844164"/>
                <a:ext cx="24829" cy="24829"/>
              </a:xfrm>
              <a:custGeom>
                <a:avLst/>
                <a:gdLst>
                  <a:gd name="T0" fmla="*/ 1 w 4"/>
                  <a:gd name="T1" fmla="*/ 0 h 4"/>
                  <a:gd name="T2" fmla="*/ 4 w 4"/>
                  <a:gd name="T3" fmla="*/ 1 h 4"/>
                  <a:gd name="T4" fmla="*/ 3 w 4"/>
                  <a:gd name="T5" fmla="*/ 4 h 4"/>
                  <a:gd name="T6" fmla="*/ 0 w 4"/>
                  <a:gd name="T7" fmla="*/ 3 h 4"/>
                  <a:gd name="T8" fmla="*/ 1 w 4"/>
                  <a:gd name="T9" fmla="*/ 0 h 4"/>
                </a:gdLst>
                <a:ahLst/>
                <a:cxnLst>
                  <a:cxn ang="0">
                    <a:pos x="T0" y="T1"/>
                  </a:cxn>
                  <a:cxn ang="0">
                    <a:pos x="T2" y="T3"/>
                  </a:cxn>
                  <a:cxn ang="0">
                    <a:pos x="T4" y="T5"/>
                  </a:cxn>
                  <a:cxn ang="0">
                    <a:pos x="T6" y="T7"/>
                  </a:cxn>
                  <a:cxn ang="0">
                    <a:pos x="T8" y="T9"/>
                  </a:cxn>
                </a:cxnLst>
                <a:rect l="0" t="0" r="r" b="b"/>
                <a:pathLst>
                  <a:path w="4" h="4">
                    <a:moveTo>
                      <a:pt x="1" y="0"/>
                    </a:moveTo>
                    <a:cubicBezTo>
                      <a:pt x="2" y="0"/>
                      <a:pt x="3" y="0"/>
                      <a:pt x="4" y="1"/>
                    </a:cubicBezTo>
                    <a:cubicBezTo>
                      <a:pt x="4" y="2"/>
                      <a:pt x="4" y="3"/>
                      <a:pt x="3" y="4"/>
                    </a:cubicBezTo>
                    <a:cubicBezTo>
                      <a:pt x="2" y="4"/>
                      <a:pt x="1" y="4"/>
                      <a:pt x="0" y="3"/>
                    </a:cubicBezTo>
                    <a:cubicBezTo>
                      <a:pt x="0" y="2"/>
                      <a:pt x="0"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61" name="Freeform 3346">
                <a:extLst>
                  <a:ext uri="{FF2B5EF4-FFF2-40B4-BE49-F238E27FC236}">
                    <a16:creationId xmlns:a16="http://schemas.microsoft.com/office/drawing/2014/main" id="{6E400B2C-ACA4-587A-837F-74E86C467370}"/>
                  </a:ext>
                </a:extLst>
              </p:cNvPr>
              <p:cNvSpPr>
                <a:spLocks/>
              </p:cNvSpPr>
              <p:nvPr/>
            </p:nvSpPr>
            <p:spPr bwMode="auto">
              <a:xfrm>
                <a:off x="10790469" y="3335232"/>
                <a:ext cx="33106" cy="24829"/>
              </a:xfrm>
              <a:custGeom>
                <a:avLst/>
                <a:gdLst>
                  <a:gd name="T0" fmla="*/ 2 w 5"/>
                  <a:gd name="T1" fmla="*/ 1 h 4"/>
                  <a:gd name="T2" fmla="*/ 4 w 5"/>
                  <a:gd name="T3" fmla="*/ 1 h 4"/>
                  <a:gd name="T4" fmla="*/ 3 w 5"/>
                  <a:gd name="T5" fmla="*/ 4 h 4"/>
                  <a:gd name="T6" fmla="*/ 1 w 5"/>
                  <a:gd name="T7" fmla="*/ 3 h 4"/>
                  <a:gd name="T8" fmla="*/ 2 w 5"/>
                  <a:gd name="T9" fmla="*/ 1 h 4"/>
                </a:gdLst>
                <a:ahLst/>
                <a:cxnLst>
                  <a:cxn ang="0">
                    <a:pos x="T0" y="T1"/>
                  </a:cxn>
                  <a:cxn ang="0">
                    <a:pos x="T2" y="T3"/>
                  </a:cxn>
                  <a:cxn ang="0">
                    <a:pos x="T4" y="T5"/>
                  </a:cxn>
                  <a:cxn ang="0">
                    <a:pos x="T6" y="T7"/>
                  </a:cxn>
                  <a:cxn ang="0">
                    <a:pos x="T8" y="T9"/>
                  </a:cxn>
                </a:cxnLst>
                <a:rect l="0" t="0" r="r" b="b"/>
                <a:pathLst>
                  <a:path w="5" h="4">
                    <a:moveTo>
                      <a:pt x="2" y="1"/>
                    </a:moveTo>
                    <a:cubicBezTo>
                      <a:pt x="2" y="0"/>
                      <a:pt x="4" y="1"/>
                      <a:pt x="4" y="1"/>
                    </a:cubicBezTo>
                    <a:cubicBezTo>
                      <a:pt x="5" y="2"/>
                      <a:pt x="4" y="3"/>
                      <a:pt x="3" y="4"/>
                    </a:cubicBezTo>
                    <a:cubicBezTo>
                      <a:pt x="2" y="4"/>
                      <a:pt x="1" y="4"/>
                      <a:pt x="1" y="3"/>
                    </a:cubicBezTo>
                    <a:cubicBezTo>
                      <a:pt x="0" y="2"/>
                      <a:pt x="1" y="1"/>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62" name="Freeform 3347">
                <a:extLst>
                  <a:ext uri="{FF2B5EF4-FFF2-40B4-BE49-F238E27FC236}">
                    <a16:creationId xmlns:a16="http://schemas.microsoft.com/office/drawing/2014/main" id="{0F7748C9-48E7-A30D-7D7B-9C1702F592D8}"/>
                  </a:ext>
                </a:extLst>
              </p:cNvPr>
              <p:cNvSpPr>
                <a:spLocks/>
              </p:cNvSpPr>
              <p:nvPr/>
            </p:nvSpPr>
            <p:spPr bwMode="auto">
              <a:xfrm>
                <a:off x="10776675" y="2915893"/>
                <a:ext cx="24829" cy="33106"/>
              </a:xfrm>
              <a:custGeom>
                <a:avLst/>
                <a:gdLst>
                  <a:gd name="T0" fmla="*/ 1 w 4"/>
                  <a:gd name="T1" fmla="*/ 1 h 5"/>
                  <a:gd name="T2" fmla="*/ 4 w 4"/>
                  <a:gd name="T3" fmla="*/ 1 h 5"/>
                  <a:gd name="T4" fmla="*/ 3 w 4"/>
                  <a:gd name="T5" fmla="*/ 4 h 5"/>
                  <a:gd name="T6" fmla="*/ 0 w 4"/>
                  <a:gd name="T7" fmla="*/ 3 h 5"/>
                  <a:gd name="T8" fmla="*/ 1 w 4"/>
                  <a:gd name="T9" fmla="*/ 1 h 5"/>
                </a:gdLst>
                <a:ahLst/>
                <a:cxnLst>
                  <a:cxn ang="0">
                    <a:pos x="T0" y="T1"/>
                  </a:cxn>
                  <a:cxn ang="0">
                    <a:pos x="T2" y="T3"/>
                  </a:cxn>
                  <a:cxn ang="0">
                    <a:pos x="T4" y="T5"/>
                  </a:cxn>
                  <a:cxn ang="0">
                    <a:pos x="T6" y="T7"/>
                  </a:cxn>
                  <a:cxn ang="0">
                    <a:pos x="T8" y="T9"/>
                  </a:cxn>
                </a:cxnLst>
                <a:rect l="0" t="0" r="r" b="b"/>
                <a:pathLst>
                  <a:path w="4" h="5">
                    <a:moveTo>
                      <a:pt x="1" y="1"/>
                    </a:moveTo>
                    <a:cubicBezTo>
                      <a:pt x="2" y="0"/>
                      <a:pt x="3" y="1"/>
                      <a:pt x="4" y="1"/>
                    </a:cubicBezTo>
                    <a:cubicBezTo>
                      <a:pt x="4" y="2"/>
                      <a:pt x="4" y="4"/>
                      <a:pt x="3" y="4"/>
                    </a:cubicBezTo>
                    <a:cubicBezTo>
                      <a:pt x="2" y="5"/>
                      <a:pt x="1" y="4"/>
                      <a:pt x="0" y="3"/>
                    </a:cubicBezTo>
                    <a:cubicBezTo>
                      <a:pt x="0" y="2"/>
                      <a:pt x="0"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63" name="Freeform 3348">
                <a:extLst>
                  <a:ext uri="{FF2B5EF4-FFF2-40B4-BE49-F238E27FC236}">
                    <a16:creationId xmlns:a16="http://schemas.microsoft.com/office/drawing/2014/main" id="{0C3DB692-9820-9D70-229B-A11F7BB8A94A}"/>
                  </a:ext>
                </a:extLst>
              </p:cNvPr>
              <p:cNvSpPr>
                <a:spLocks/>
              </p:cNvSpPr>
              <p:nvPr/>
            </p:nvSpPr>
            <p:spPr bwMode="auto">
              <a:xfrm>
                <a:off x="10867716" y="2319990"/>
                <a:ext cx="33106" cy="24829"/>
              </a:xfrm>
              <a:custGeom>
                <a:avLst/>
                <a:gdLst>
                  <a:gd name="T0" fmla="*/ 2 w 5"/>
                  <a:gd name="T1" fmla="*/ 1 h 4"/>
                  <a:gd name="T2" fmla="*/ 4 w 5"/>
                  <a:gd name="T3" fmla="*/ 1 h 4"/>
                  <a:gd name="T4" fmla="*/ 3 w 5"/>
                  <a:gd name="T5" fmla="*/ 4 h 4"/>
                  <a:gd name="T6" fmla="*/ 1 w 5"/>
                  <a:gd name="T7" fmla="*/ 3 h 4"/>
                  <a:gd name="T8" fmla="*/ 2 w 5"/>
                  <a:gd name="T9" fmla="*/ 1 h 4"/>
                </a:gdLst>
                <a:ahLst/>
                <a:cxnLst>
                  <a:cxn ang="0">
                    <a:pos x="T0" y="T1"/>
                  </a:cxn>
                  <a:cxn ang="0">
                    <a:pos x="T2" y="T3"/>
                  </a:cxn>
                  <a:cxn ang="0">
                    <a:pos x="T4" y="T5"/>
                  </a:cxn>
                  <a:cxn ang="0">
                    <a:pos x="T6" y="T7"/>
                  </a:cxn>
                  <a:cxn ang="0">
                    <a:pos x="T8" y="T9"/>
                  </a:cxn>
                </a:cxnLst>
                <a:rect l="0" t="0" r="r" b="b"/>
                <a:pathLst>
                  <a:path w="5" h="4">
                    <a:moveTo>
                      <a:pt x="2" y="1"/>
                    </a:moveTo>
                    <a:cubicBezTo>
                      <a:pt x="3" y="0"/>
                      <a:pt x="4" y="1"/>
                      <a:pt x="4" y="1"/>
                    </a:cubicBezTo>
                    <a:cubicBezTo>
                      <a:pt x="5" y="2"/>
                      <a:pt x="4" y="4"/>
                      <a:pt x="3" y="4"/>
                    </a:cubicBezTo>
                    <a:cubicBezTo>
                      <a:pt x="3" y="4"/>
                      <a:pt x="1" y="4"/>
                      <a:pt x="1" y="3"/>
                    </a:cubicBezTo>
                    <a:cubicBezTo>
                      <a:pt x="0" y="2"/>
                      <a:pt x="1" y="1"/>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64" name="Freeform 3349">
                <a:extLst>
                  <a:ext uri="{FF2B5EF4-FFF2-40B4-BE49-F238E27FC236}">
                    <a16:creationId xmlns:a16="http://schemas.microsoft.com/office/drawing/2014/main" id="{73931403-EAEF-4AE6-4142-1C81096D18DF}"/>
                  </a:ext>
                </a:extLst>
              </p:cNvPr>
              <p:cNvSpPr>
                <a:spLocks/>
              </p:cNvSpPr>
              <p:nvPr/>
            </p:nvSpPr>
            <p:spPr bwMode="auto">
              <a:xfrm>
                <a:off x="10277330" y="2430342"/>
                <a:ext cx="27588" cy="33106"/>
              </a:xfrm>
              <a:custGeom>
                <a:avLst/>
                <a:gdLst>
                  <a:gd name="T0" fmla="*/ 1 w 4"/>
                  <a:gd name="T1" fmla="*/ 1 h 5"/>
                  <a:gd name="T2" fmla="*/ 4 w 4"/>
                  <a:gd name="T3" fmla="*/ 2 h 5"/>
                  <a:gd name="T4" fmla="*/ 3 w 4"/>
                  <a:gd name="T5" fmla="*/ 4 h 5"/>
                  <a:gd name="T6" fmla="*/ 1 w 4"/>
                  <a:gd name="T7" fmla="*/ 3 h 5"/>
                  <a:gd name="T8" fmla="*/ 1 w 4"/>
                  <a:gd name="T9" fmla="*/ 1 h 5"/>
                </a:gdLst>
                <a:ahLst/>
                <a:cxnLst>
                  <a:cxn ang="0">
                    <a:pos x="T0" y="T1"/>
                  </a:cxn>
                  <a:cxn ang="0">
                    <a:pos x="T2" y="T3"/>
                  </a:cxn>
                  <a:cxn ang="0">
                    <a:pos x="T4" y="T5"/>
                  </a:cxn>
                  <a:cxn ang="0">
                    <a:pos x="T6" y="T7"/>
                  </a:cxn>
                  <a:cxn ang="0">
                    <a:pos x="T8" y="T9"/>
                  </a:cxn>
                </a:cxnLst>
                <a:rect l="0" t="0" r="r" b="b"/>
                <a:pathLst>
                  <a:path w="4" h="5">
                    <a:moveTo>
                      <a:pt x="1" y="1"/>
                    </a:moveTo>
                    <a:cubicBezTo>
                      <a:pt x="2" y="0"/>
                      <a:pt x="3" y="1"/>
                      <a:pt x="4" y="2"/>
                    </a:cubicBezTo>
                    <a:cubicBezTo>
                      <a:pt x="4" y="3"/>
                      <a:pt x="4" y="4"/>
                      <a:pt x="3" y="4"/>
                    </a:cubicBezTo>
                    <a:cubicBezTo>
                      <a:pt x="2" y="5"/>
                      <a:pt x="1" y="4"/>
                      <a:pt x="1" y="3"/>
                    </a:cubicBezTo>
                    <a:cubicBezTo>
                      <a:pt x="0" y="2"/>
                      <a:pt x="0"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65" name="Freeform 3350">
                <a:extLst>
                  <a:ext uri="{FF2B5EF4-FFF2-40B4-BE49-F238E27FC236}">
                    <a16:creationId xmlns:a16="http://schemas.microsoft.com/office/drawing/2014/main" id="{87D31082-68E2-32F1-E361-4760D2FDF611}"/>
                  </a:ext>
                </a:extLst>
              </p:cNvPr>
              <p:cNvSpPr>
                <a:spLocks/>
              </p:cNvSpPr>
              <p:nvPr/>
            </p:nvSpPr>
            <p:spPr bwMode="auto">
              <a:xfrm>
                <a:off x="9995932" y="1834439"/>
                <a:ext cx="27588" cy="24829"/>
              </a:xfrm>
              <a:custGeom>
                <a:avLst/>
                <a:gdLst>
                  <a:gd name="T0" fmla="*/ 1 w 4"/>
                  <a:gd name="T1" fmla="*/ 0 h 4"/>
                  <a:gd name="T2" fmla="*/ 4 w 4"/>
                  <a:gd name="T3" fmla="*/ 1 h 4"/>
                  <a:gd name="T4" fmla="*/ 3 w 4"/>
                  <a:gd name="T5" fmla="*/ 4 h 4"/>
                  <a:gd name="T6" fmla="*/ 0 w 4"/>
                  <a:gd name="T7" fmla="*/ 3 h 4"/>
                  <a:gd name="T8" fmla="*/ 1 w 4"/>
                  <a:gd name="T9" fmla="*/ 0 h 4"/>
                </a:gdLst>
                <a:ahLst/>
                <a:cxnLst>
                  <a:cxn ang="0">
                    <a:pos x="T0" y="T1"/>
                  </a:cxn>
                  <a:cxn ang="0">
                    <a:pos x="T2" y="T3"/>
                  </a:cxn>
                  <a:cxn ang="0">
                    <a:pos x="T4" y="T5"/>
                  </a:cxn>
                  <a:cxn ang="0">
                    <a:pos x="T6" y="T7"/>
                  </a:cxn>
                  <a:cxn ang="0">
                    <a:pos x="T8" y="T9"/>
                  </a:cxn>
                </a:cxnLst>
                <a:rect l="0" t="0" r="r" b="b"/>
                <a:pathLst>
                  <a:path w="4" h="4">
                    <a:moveTo>
                      <a:pt x="1" y="0"/>
                    </a:moveTo>
                    <a:cubicBezTo>
                      <a:pt x="2" y="0"/>
                      <a:pt x="3" y="0"/>
                      <a:pt x="4" y="1"/>
                    </a:cubicBezTo>
                    <a:cubicBezTo>
                      <a:pt x="4" y="2"/>
                      <a:pt x="4" y="3"/>
                      <a:pt x="3" y="4"/>
                    </a:cubicBezTo>
                    <a:cubicBezTo>
                      <a:pt x="2" y="4"/>
                      <a:pt x="1" y="4"/>
                      <a:pt x="0" y="3"/>
                    </a:cubicBezTo>
                    <a:cubicBezTo>
                      <a:pt x="0" y="2"/>
                      <a:pt x="0"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grpSp>
      <p:sp>
        <p:nvSpPr>
          <p:cNvPr id="2" name="TextBox 1">
            <a:extLst>
              <a:ext uri="{FF2B5EF4-FFF2-40B4-BE49-F238E27FC236}">
                <a16:creationId xmlns:a16="http://schemas.microsoft.com/office/drawing/2014/main" id="{7AC339B1-821A-1800-B820-97B31B0D69B7}"/>
              </a:ext>
            </a:extLst>
          </p:cNvPr>
          <p:cNvSpPr txBox="1"/>
          <p:nvPr/>
        </p:nvSpPr>
        <p:spPr>
          <a:xfrm>
            <a:off x="404812" y="299215"/>
            <a:ext cx="4537076" cy="400110"/>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IN" sz="2000" b="1" i="0" u="none" strike="noStrike" kern="1200" cap="none" spc="0" normalizeH="0" baseline="0" noProof="0" dirty="0">
                <a:ln>
                  <a:noFill/>
                </a:ln>
                <a:solidFill>
                  <a:prstClr val="white"/>
                </a:solidFill>
                <a:effectLst/>
                <a:uLnTx/>
                <a:uFillTx/>
                <a:latin typeface="Bahnschrift" panose="020B0502040204020203" pitchFamily="34" charset="0"/>
                <a:ea typeface="+mn-ea"/>
                <a:cs typeface="+mn-cs"/>
              </a:rPr>
              <a:t>Stakeholders</a:t>
            </a:r>
          </a:p>
        </p:txBody>
      </p:sp>
      <p:sp>
        <p:nvSpPr>
          <p:cNvPr id="8" name="Rectangle: Rounded Corners 7">
            <a:extLst>
              <a:ext uri="{FF2B5EF4-FFF2-40B4-BE49-F238E27FC236}">
                <a16:creationId xmlns:a16="http://schemas.microsoft.com/office/drawing/2014/main" id="{5FCCD989-CEBC-FF52-4730-67FB4375E0DF}"/>
              </a:ext>
            </a:extLst>
          </p:cNvPr>
          <p:cNvSpPr/>
          <p:nvPr/>
        </p:nvSpPr>
        <p:spPr>
          <a:xfrm>
            <a:off x="425450" y="1336138"/>
            <a:ext cx="4516438" cy="2433430"/>
          </a:xfrm>
          <a:prstGeom prst="roundRect">
            <a:avLst>
              <a:gd name="adj" fmla="val 4168"/>
            </a:avLst>
          </a:prstGeom>
          <a:solidFill>
            <a:srgbClr val="0044FF">
              <a:alpha val="5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prstClr val="white"/>
              </a:solidFill>
              <a:effectLst/>
              <a:uLnTx/>
              <a:uFillTx/>
              <a:latin typeface="Aptos" panose="02110004020202020204"/>
              <a:ea typeface="+mn-ea"/>
              <a:cs typeface="+mn-cs"/>
            </a:endParaRPr>
          </a:p>
        </p:txBody>
      </p:sp>
      <p:sp>
        <p:nvSpPr>
          <p:cNvPr id="24" name="TextBox 23">
            <a:extLst>
              <a:ext uri="{FF2B5EF4-FFF2-40B4-BE49-F238E27FC236}">
                <a16:creationId xmlns:a16="http://schemas.microsoft.com/office/drawing/2014/main" id="{E185E7F2-2E93-9150-7D2E-03AAA0E4CEFB}"/>
              </a:ext>
            </a:extLst>
          </p:cNvPr>
          <p:cNvSpPr txBox="1"/>
          <p:nvPr/>
        </p:nvSpPr>
        <p:spPr>
          <a:xfrm>
            <a:off x="490225" y="2260408"/>
            <a:ext cx="3413316" cy="223138"/>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850" b="0" i="0" u="none" strike="noStrike" kern="1200" cap="none" spc="0" normalizeH="0" baseline="0" noProof="0" dirty="0">
                <a:ln>
                  <a:noFill/>
                </a:ln>
                <a:effectLst/>
                <a:uLnTx/>
                <a:uFillTx/>
                <a:latin typeface="Bahnschrift" panose="020B0502040204020203" pitchFamily="34" charset="0"/>
                <a:ea typeface="+mn-ea"/>
                <a:cs typeface="+mn-cs"/>
                <a:hlinkClick r:id="rId4">
                  <a:extLst>
                    <a:ext uri="{A12FA001-AC4F-418D-AE19-62706E023703}">
                      <ahyp:hlinkClr xmlns:ahyp="http://schemas.microsoft.com/office/drawing/2018/hyperlinkcolor" val="tx"/>
                    </a:ext>
                  </a:extLst>
                </a:hlinkClick>
              </a:rPr>
              <a:t>h.tse@soton.ac.uk</a:t>
            </a:r>
            <a:endParaRPr kumimoji="0" lang="en-US" sz="850" b="0" i="0" u="none" strike="noStrike" kern="1200" cap="none" spc="0" normalizeH="0" baseline="0" noProof="0" dirty="0">
              <a:ln>
                <a:noFill/>
              </a:ln>
              <a:effectLst/>
              <a:uLnTx/>
              <a:uFillTx/>
              <a:latin typeface="Bahnschrift" panose="020B0502040204020203" pitchFamily="34" charset="0"/>
              <a:ea typeface="+mn-ea"/>
              <a:cs typeface="+mn-cs"/>
            </a:endParaRPr>
          </a:p>
        </p:txBody>
      </p:sp>
      <p:sp>
        <p:nvSpPr>
          <p:cNvPr id="25" name="Rectangle: Rounded Corners 24">
            <a:extLst>
              <a:ext uri="{FF2B5EF4-FFF2-40B4-BE49-F238E27FC236}">
                <a16:creationId xmlns:a16="http://schemas.microsoft.com/office/drawing/2014/main" id="{81BBC62F-AE87-6884-0D6A-1F2A21F55EC4}"/>
              </a:ext>
            </a:extLst>
          </p:cNvPr>
          <p:cNvSpPr/>
          <p:nvPr/>
        </p:nvSpPr>
        <p:spPr>
          <a:xfrm>
            <a:off x="1512752" y="2027636"/>
            <a:ext cx="1196636" cy="154179"/>
          </a:xfrm>
          <a:prstGeom prst="roundRect">
            <a:avLst>
              <a:gd name="adj" fmla="val 50000"/>
            </a:avLst>
          </a:prstGeom>
          <a:solidFill>
            <a:schemeClr val="accent5"/>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IN" sz="800" dirty="0">
                <a:solidFill>
                  <a:schemeClr val="bg1"/>
                </a:solidFill>
                <a:latin typeface="Bahnschrift" panose="020B0502040204020203" pitchFamily="34" charset="0"/>
              </a:rPr>
              <a:t>Policy &amp; regulation</a:t>
            </a:r>
          </a:p>
        </p:txBody>
      </p:sp>
      <p:sp>
        <p:nvSpPr>
          <p:cNvPr id="26" name="Rectangle: Rounded Corners 25">
            <a:extLst>
              <a:ext uri="{FF2B5EF4-FFF2-40B4-BE49-F238E27FC236}">
                <a16:creationId xmlns:a16="http://schemas.microsoft.com/office/drawing/2014/main" id="{E7F435D9-F5AE-5DBB-1235-D0FD9648BD82}"/>
              </a:ext>
            </a:extLst>
          </p:cNvPr>
          <p:cNvSpPr/>
          <p:nvPr/>
        </p:nvSpPr>
        <p:spPr>
          <a:xfrm>
            <a:off x="2741952" y="2027636"/>
            <a:ext cx="1196636" cy="154179"/>
          </a:xfrm>
          <a:prstGeom prst="roundRect">
            <a:avLst>
              <a:gd name="adj" fmla="val 50000"/>
            </a:avLst>
          </a:prstGeom>
          <a:solidFill>
            <a:srgbClr val="FF662E"/>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IN" sz="800" dirty="0">
                <a:solidFill>
                  <a:schemeClr val="bg1"/>
                </a:solidFill>
                <a:latin typeface="Bahnschrift" panose="020B0502040204020203" pitchFamily="34" charset="0"/>
              </a:rPr>
              <a:t>Skills &amp; education</a:t>
            </a:r>
          </a:p>
        </p:txBody>
      </p:sp>
      <p:sp>
        <p:nvSpPr>
          <p:cNvPr id="11" name="Freeform: Shape 10">
            <a:extLst>
              <a:ext uri="{FF2B5EF4-FFF2-40B4-BE49-F238E27FC236}">
                <a16:creationId xmlns:a16="http://schemas.microsoft.com/office/drawing/2014/main" id="{F138F921-977C-4256-27A3-5BC9EC6867BA}"/>
              </a:ext>
            </a:extLst>
          </p:cNvPr>
          <p:cNvSpPr/>
          <p:nvPr/>
        </p:nvSpPr>
        <p:spPr>
          <a:xfrm>
            <a:off x="610409" y="1435348"/>
            <a:ext cx="742138" cy="742138"/>
          </a:xfrm>
          <a:custGeom>
            <a:avLst/>
            <a:gdLst>
              <a:gd name="connsiteX0" fmla="*/ 371069 w 742138"/>
              <a:gd name="connsiteY0" fmla="*/ 0 h 742138"/>
              <a:gd name="connsiteX1" fmla="*/ 742138 w 742138"/>
              <a:gd name="connsiteY1" fmla="*/ 371069 h 742138"/>
              <a:gd name="connsiteX2" fmla="*/ 371069 w 742138"/>
              <a:gd name="connsiteY2" fmla="*/ 742138 h 742138"/>
              <a:gd name="connsiteX3" fmla="*/ 0 w 742138"/>
              <a:gd name="connsiteY3" fmla="*/ 371069 h 742138"/>
              <a:gd name="connsiteX4" fmla="*/ 371069 w 742138"/>
              <a:gd name="connsiteY4" fmla="*/ 0 h 7421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2138" h="742138">
                <a:moveTo>
                  <a:pt x="371069" y="0"/>
                </a:moveTo>
                <a:cubicBezTo>
                  <a:pt x="576004" y="0"/>
                  <a:pt x="742138" y="166134"/>
                  <a:pt x="742138" y="371069"/>
                </a:cubicBezTo>
                <a:cubicBezTo>
                  <a:pt x="742138" y="576006"/>
                  <a:pt x="576004" y="742138"/>
                  <a:pt x="371069" y="742138"/>
                </a:cubicBezTo>
                <a:cubicBezTo>
                  <a:pt x="166134" y="742138"/>
                  <a:pt x="0" y="576006"/>
                  <a:pt x="0" y="371069"/>
                </a:cubicBezTo>
                <a:cubicBezTo>
                  <a:pt x="0" y="166134"/>
                  <a:pt x="166134" y="0"/>
                  <a:pt x="371069" y="0"/>
                </a:cubicBezTo>
                <a:close/>
              </a:path>
            </a:pathLst>
          </a:custGeom>
          <a:blipFill dpi="0" rotWithShape="1">
            <a:blip r:embed="rId5" cstate="print">
              <a:extLst>
                <a:ext uri="{28A0092B-C50C-407E-A947-70E740481C1C}">
                  <a14:useLocalDpi xmlns:a14="http://schemas.microsoft.com/office/drawing/2010/main" val="0"/>
                </a:ext>
              </a:extLst>
            </a:blip>
            <a:srcRect/>
            <a:stretch>
              <a:fillRect/>
            </a:stretch>
          </a:blipFill>
          <a:ln>
            <a:no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en-IN"/>
          </a:p>
        </p:txBody>
      </p:sp>
      <p:sp>
        <p:nvSpPr>
          <p:cNvPr id="172" name="Slide Number Placeholder 6">
            <a:extLst>
              <a:ext uri="{FF2B5EF4-FFF2-40B4-BE49-F238E27FC236}">
                <a16:creationId xmlns:a16="http://schemas.microsoft.com/office/drawing/2014/main" id="{36AE5B7D-6718-EC9F-A915-54D91E6CD8A0}"/>
              </a:ext>
            </a:extLst>
          </p:cNvPr>
          <p:cNvSpPr>
            <a:spLocks noGrp="1"/>
          </p:cNvSpPr>
          <p:nvPr>
            <p:ph type="sldNum" sz="quarter" idx="12"/>
          </p:nvPr>
        </p:nvSpPr>
        <p:spPr>
          <a:xfrm>
            <a:off x="4586678" y="7219068"/>
            <a:ext cx="355210" cy="188208"/>
          </a:xfrm>
        </p:spPr>
        <p:txBody>
          <a:bodyPr/>
          <a:lstStyle/>
          <a:p>
            <a:fld id="{BBD8116C-255A-44AF-97AC-4E39B80E4E22}" type="slidenum">
              <a:rPr lang="en-IN" sz="800" smtClean="0">
                <a:solidFill>
                  <a:schemeClr val="tx1"/>
                </a:solidFill>
                <a:latin typeface="Bahnschrift" panose="020B0502040204020203" pitchFamily="34" charset="0"/>
              </a:rPr>
              <a:t>12</a:t>
            </a:fld>
            <a:endParaRPr lang="en-IN" sz="800">
              <a:solidFill>
                <a:schemeClr val="tx1"/>
              </a:solidFill>
              <a:latin typeface="Bahnschrift" panose="020B0502040204020203" pitchFamily="34" charset="0"/>
            </a:endParaRPr>
          </a:p>
        </p:txBody>
      </p:sp>
      <p:sp>
        <p:nvSpPr>
          <p:cNvPr id="12" name="TextBox 11">
            <a:extLst>
              <a:ext uri="{FF2B5EF4-FFF2-40B4-BE49-F238E27FC236}">
                <a16:creationId xmlns:a16="http://schemas.microsoft.com/office/drawing/2014/main" id="{35F701C7-14E7-2313-CF69-E5A788BC8D5A}"/>
              </a:ext>
            </a:extLst>
          </p:cNvPr>
          <p:cNvSpPr txBox="1"/>
          <p:nvPr/>
        </p:nvSpPr>
        <p:spPr>
          <a:xfrm>
            <a:off x="490225" y="3849989"/>
            <a:ext cx="450328" cy="107722"/>
          </a:xfrm>
          <a:prstGeom prst="rect">
            <a:avLst/>
          </a:prstGeom>
          <a:noFill/>
        </p:spPr>
        <p:txBody>
          <a:bodyPr wrap="square" tIns="0" bIns="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700" b="1" i="0" u="none" strike="noStrike" kern="1200" cap="none" spc="0" normalizeH="0" baseline="0" noProof="0" dirty="0">
                <a:ln>
                  <a:noFill/>
                </a:ln>
                <a:effectLst/>
                <a:uLnTx/>
                <a:uFillTx/>
                <a:latin typeface="Bahnschrift" panose="020B0502040204020203" pitchFamily="34" charset="0"/>
                <a:ea typeface="+mn-ea"/>
                <a:cs typeface="+mn-cs"/>
              </a:rPr>
              <a:t>Notes</a:t>
            </a:r>
          </a:p>
        </p:txBody>
      </p:sp>
      <p:sp>
        <p:nvSpPr>
          <p:cNvPr id="13" name="TextBox 12">
            <a:extLst>
              <a:ext uri="{FF2B5EF4-FFF2-40B4-BE49-F238E27FC236}">
                <a16:creationId xmlns:a16="http://schemas.microsoft.com/office/drawing/2014/main" id="{4FC2E129-FCE3-53D3-053D-B39AC7D68659}"/>
              </a:ext>
            </a:extLst>
          </p:cNvPr>
          <p:cNvSpPr txBox="1"/>
          <p:nvPr/>
        </p:nvSpPr>
        <p:spPr>
          <a:xfrm>
            <a:off x="1427816" y="1399308"/>
            <a:ext cx="2668228" cy="246221"/>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srgbClr val="0044FF"/>
                </a:solidFill>
                <a:effectLst/>
                <a:uLnTx/>
                <a:uFillTx/>
                <a:latin typeface="Bahnschrift" panose="020B0502040204020203" pitchFamily="34" charset="0"/>
                <a:ea typeface="+mn-ea"/>
                <a:cs typeface="+mn-cs"/>
              </a:rPr>
              <a:t>Professor Henry </a:t>
            </a:r>
            <a:r>
              <a:rPr kumimoji="0" lang="en-US" sz="1000" b="1" i="0" u="none" strike="noStrike" kern="1200" cap="none" spc="0" normalizeH="0" baseline="0" noProof="0" dirty="0" err="1">
                <a:ln>
                  <a:noFill/>
                </a:ln>
                <a:solidFill>
                  <a:srgbClr val="0044FF"/>
                </a:solidFill>
                <a:effectLst/>
                <a:uLnTx/>
                <a:uFillTx/>
                <a:latin typeface="Bahnschrift" panose="020B0502040204020203" pitchFamily="34" charset="0"/>
                <a:ea typeface="+mn-ea"/>
                <a:cs typeface="+mn-cs"/>
              </a:rPr>
              <a:t>Tse</a:t>
            </a:r>
            <a:endParaRPr kumimoji="0" lang="en-US" sz="1000" b="1" i="0" u="none" strike="noStrike" kern="1200" cap="none" spc="0" normalizeH="0" baseline="0" noProof="0" dirty="0">
              <a:ln>
                <a:noFill/>
              </a:ln>
              <a:solidFill>
                <a:srgbClr val="0044FF"/>
              </a:solidFill>
              <a:effectLst/>
              <a:uLnTx/>
              <a:uFillTx/>
              <a:latin typeface="Bahnschrift" panose="020B0502040204020203" pitchFamily="34" charset="0"/>
              <a:ea typeface="+mn-ea"/>
              <a:cs typeface="+mn-cs"/>
            </a:endParaRPr>
          </a:p>
        </p:txBody>
      </p:sp>
      <p:sp>
        <p:nvSpPr>
          <p:cNvPr id="14" name="TextBox 13">
            <a:extLst>
              <a:ext uri="{FF2B5EF4-FFF2-40B4-BE49-F238E27FC236}">
                <a16:creationId xmlns:a16="http://schemas.microsoft.com/office/drawing/2014/main" id="{4EE2C064-EB4A-6DF2-9C9B-D131101EA4AB}"/>
              </a:ext>
            </a:extLst>
          </p:cNvPr>
          <p:cNvSpPr txBox="1"/>
          <p:nvPr/>
        </p:nvSpPr>
        <p:spPr>
          <a:xfrm>
            <a:off x="490224" y="2453626"/>
            <a:ext cx="4451664" cy="1246495"/>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600"/>
              </a:spcAft>
              <a:buClrTx/>
              <a:buSzTx/>
              <a:buFontTx/>
              <a:buNone/>
              <a:tabLst/>
              <a:defRPr/>
            </a:pPr>
            <a:r>
              <a:rPr kumimoji="0" lang="en-US" sz="750" b="0" i="0" u="none" strike="noStrike" kern="1200" cap="none" spc="0" normalizeH="0" baseline="0" noProof="0" dirty="0">
                <a:ln>
                  <a:noFill/>
                </a:ln>
                <a:solidFill>
                  <a:prstClr val="black"/>
                </a:solidFill>
                <a:effectLst/>
                <a:uLnTx/>
                <a:uFillTx/>
                <a:latin typeface="Bahnschrift" panose="020B0502040204020203" pitchFamily="34" charset="0"/>
                <a:ea typeface="+mn-ea"/>
                <a:cs typeface="+mn-cs"/>
              </a:rPr>
              <a:t>Experienced Technology and Market Innovation Leader with over 20 years of experience, I’ve honed my expertise in managing complex systems across diverse sectors, including safety-critical engineering, security, energy and transport innovation. Currently, I serve as the Global Head of Products and Services at BAE Systems Digital Intelligence. In this role, I drive new innovations including AI into our solution offerings, ensuring they align with our clients’ evolving needs. Previously, I contributed significantly at Connected Places Catapult, collaborating with stakeholders to develop commercial solutions that address critical societal challenges. Beyond my industry roles, I hold several esteemed positions: Adjunct Professor at Southampton University; Chair of UKRI Trustworthy Autonomous Systems Hub Strategic Advisory Network and Fellow Policy Committee member as well as being the Fellow of the Institution of Engineering and Technology.</a:t>
            </a:r>
          </a:p>
        </p:txBody>
      </p:sp>
      <p:sp>
        <p:nvSpPr>
          <p:cNvPr id="15" name="TextBox 14">
            <a:extLst>
              <a:ext uri="{FF2B5EF4-FFF2-40B4-BE49-F238E27FC236}">
                <a16:creationId xmlns:a16="http://schemas.microsoft.com/office/drawing/2014/main" id="{E235ECA3-965B-5122-91FC-604FB8CE222E}"/>
              </a:ext>
            </a:extLst>
          </p:cNvPr>
          <p:cNvSpPr txBox="1"/>
          <p:nvPr/>
        </p:nvSpPr>
        <p:spPr>
          <a:xfrm>
            <a:off x="1427816" y="1768640"/>
            <a:ext cx="2668228" cy="230832"/>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effectLst/>
                <a:uLnTx/>
                <a:uFillTx/>
                <a:latin typeface="Bahnschrift" panose="020B0502040204020203" pitchFamily="34" charset="0"/>
                <a:ea typeface="+mn-ea"/>
                <a:cs typeface="+mn-cs"/>
              </a:rPr>
              <a:t>Areas of expertise: </a:t>
            </a:r>
            <a:endParaRPr kumimoji="0" lang="en-US" sz="900" b="0" i="0" u="none" strike="noStrike" kern="1200" cap="none" spc="0" normalizeH="0" baseline="0" noProof="0" dirty="0">
              <a:ln>
                <a:noFill/>
              </a:ln>
              <a:effectLst/>
              <a:uLnTx/>
              <a:uFillTx/>
              <a:latin typeface="Bahnschrift" panose="020B0502040204020203" pitchFamily="34" charset="0"/>
              <a:ea typeface="+mn-ea"/>
              <a:cs typeface="+mn-cs"/>
            </a:endParaRPr>
          </a:p>
        </p:txBody>
      </p:sp>
      <p:sp>
        <p:nvSpPr>
          <p:cNvPr id="4" name="Rectangle: Rounded Corners 3">
            <a:extLst>
              <a:ext uri="{FF2B5EF4-FFF2-40B4-BE49-F238E27FC236}">
                <a16:creationId xmlns:a16="http://schemas.microsoft.com/office/drawing/2014/main" id="{89021179-3E56-78E9-D198-A57A8090BDC1}"/>
              </a:ext>
            </a:extLst>
          </p:cNvPr>
          <p:cNvSpPr/>
          <p:nvPr/>
        </p:nvSpPr>
        <p:spPr>
          <a:xfrm>
            <a:off x="425450" y="4265613"/>
            <a:ext cx="4516438" cy="2261256"/>
          </a:xfrm>
          <a:prstGeom prst="roundRect">
            <a:avLst>
              <a:gd name="adj" fmla="val 4168"/>
            </a:avLst>
          </a:prstGeom>
          <a:solidFill>
            <a:srgbClr val="0044FF">
              <a:alpha val="5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prstClr val="white"/>
              </a:solidFill>
              <a:effectLst/>
              <a:uLnTx/>
              <a:uFillTx/>
              <a:latin typeface="Aptos" panose="02110004020202020204"/>
              <a:ea typeface="+mn-ea"/>
              <a:cs typeface="+mn-cs"/>
            </a:endParaRPr>
          </a:p>
        </p:txBody>
      </p:sp>
      <p:sp>
        <p:nvSpPr>
          <p:cNvPr id="10" name="TextBox 9">
            <a:extLst>
              <a:ext uri="{FF2B5EF4-FFF2-40B4-BE49-F238E27FC236}">
                <a16:creationId xmlns:a16="http://schemas.microsoft.com/office/drawing/2014/main" id="{B85BBDB5-331B-EC2F-C0E8-9AE55EE8C084}"/>
              </a:ext>
            </a:extLst>
          </p:cNvPr>
          <p:cNvSpPr txBox="1"/>
          <p:nvPr/>
        </p:nvSpPr>
        <p:spPr>
          <a:xfrm>
            <a:off x="1427816" y="4459217"/>
            <a:ext cx="2668228" cy="246221"/>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srgbClr val="0044FF"/>
                </a:solidFill>
                <a:effectLst/>
                <a:uLnTx/>
                <a:uFillTx/>
                <a:latin typeface="Bahnschrift" panose="020B0502040204020203" pitchFamily="34" charset="0"/>
                <a:ea typeface="+mn-ea"/>
                <a:cs typeface="+mn-cs"/>
              </a:rPr>
              <a:t>Rowan Dennis	</a:t>
            </a:r>
          </a:p>
        </p:txBody>
      </p:sp>
      <p:sp>
        <p:nvSpPr>
          <p:cNvPr id="16" name="TextBox 15">
            <a:extLst>
              <a:ext uri="{FF2B5EF4-FFF2-40B4-BE49-F238E27FC236}">
                <a16:creationId xmlns:a16="http://schemas.microsoft.com/office/drawing/2014/main" id="{61B96199-6014-90DF-A114-AED5BB0FAAC3}"/>
              </a:ext>
            </a:extLst>
          </p:cNvPr>
          <p:cNvSpPr txBox="1"/>
          <p:nvPr/>
        </p:nvSpPr>
        <p:spPr>
          <a:xfrm>
            <a:off x="490224" y="5438366"/>
            <a:ext cx="4348401" cy="1015663"/>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600"/>
              </a:spcAft>
              <a:buClrTx/>
              <a:buSzTx/>
              <a:buFontTx/>
              <a:buNone/>
              <a:tabLst/>
              <a:defRPr/>
            </a:pPr>
            <a:r>
              <a:rPr kumimoji="0" lang="en-US" sz="750" b="0" i="0" u="none" strike="noStrike" kern="1200" cap="none" spc="0" normalizeH="0" baseline="0" noProof="0" dirty="0">
                <a:ln>
                  <a:noFill/>
                </a:ln>
                <a:solidFill>
                  <a:prstClr val="black"/>
                </a:solidFill>
                <a:effectLst/>
                <a:uLnTx/>
                <a:uFillTx/>
                <a:latin typeface="Bahnschrift" panose="020B0502040204020203" pitchFamily="34" charset="0"/>
                <a:ea typeface="+mn-ea"/>
                <a:cs typeface="+mn-cs"/>
              </a:rPr>
              <a:t>I am currently a Researcher focusing on the law of Data Protection and the implementation of Artificial Intelligence in the security sector. I graduated from Sheffield Hallam University in 2023 achieving an LLB in Law and Criminology. I focus my research on the Law of Computers and the </a:t>
            </a:r>
            <a:r>
              <a:rPr kumimoji="0" lang="en-US" sz="750" b="0" i="0" u="none" strike="noStrike" kern="1200" cap="none" spc="0" normalizeH="0" baseline="0" noProof="0" dirty="0" err="1">
                <a:ln>
                  <a:noFill/>
                </a:ln>
                <a:solidFill>
                  <a:prstClr val="black"/>
                </a:solidFill>
                <a:effectLst/>
                <a:uLnTx/>
                <a:uFillTx/>
                <a:latin typeface="Bahnschrift" panose="020B0502040204020203" pitchFamily="34" charset="0"/>
                <a:ea typeface="+mn-ea"/>
                <a:cs typeface="+mn-cs"/>
              </a:rPr>
              <a:t>digitisation</a:t>
            </a:r>
            <a:r>
              <a:rPr kumimoji="0" lang="en-US" sz="750" b="0" i="0" u="none" strike="noStrike" kern="1200" cap="none" spc="0" normalizeH="0" baseline="0" noProof="0" dirty="0">
                <a:ln>
                  <a:noFill/>
                </a:ln>
                <a:solidFill>
                  <a:prstClr val="black"/>
                </a:solidFill>
                <a:effectLst/>
                <a:uLnTx/>
                <a:uFillTx/>
                <a:latin typeface="Bahnschrift" panose="020B0502040204020203" pitchFamily="34" charset="0"/>
                <a:ea typeface="+mn-ea"/>
                <a:cs typeface="+mn-cs"/>
              </a:rPr>
              <a:t> of society from a socio-legal perspective; this can be represented in my contributions to the influential CENTRIC &amp; EUROPOL project “AP4AI.” I also have an interest for the aspects of policing including the aspects of offending and penology gained from my undergraduate studies. I strive to continue to develop my knowledge and understanding regarding all aspects of technology and the law while working at CENTRIC.</a:t>
            </a:r>
          </a:p>
        </p:txBody>
      </p:sp>
      <p:sp>
        <p:nvSpPr>
          <p:cNvPr id="17" name="TextBox 16">
            <a:extLst>
              <a:ext uri="{FF2B5EF4-FFF2-40B4-BE49-F238E27FC236}">
                <a16:creationId xmlns:a16="http://schemas.microsoft.com/office/drawing/2014/main" id="{80780CB7-997C-366C-41C2-56DB1C760493}"/>
              </a:ext>
            </a:extLst>
          </p:cNvPr>
          <p:cNvSpPr txBox="1"/>
          <p:nvPr/>
        </p:nvSpPr>
        <p:spPr>
          <a:xfrm>
            <a:off x="490225" y="5245148"/>
            <a:ext cx="3413316" cy="223138"/>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850" b="0" i="0" u="none" strike="noStrike" kern="1200" cap="none" spc="0" normalizeH="0" baseline="0" noProof="0" dirty="0">
                <a:ln>
                  <a:noFill/>
                </a:ln>
                <a:effectLst/>
                <a:uLnTx/>
                <a:uFillTx/>
                <a:latin typeface="Bahnschrift" panose="020B0502040204020203" pitchFamily="34" charset="0"/>
                <a:ea typeface="+mn-ea"/>
                <a:cs typeface="+mn-cs"/>
                <a:hlinkClick r:id="rId6">
                  <a:extLst>
                    <a:ext uri="{A12FA001-AC4F-418D-AE19-62706E023703}">
                      <ahyp:hlinkClr xmlns:ahyp="http://schemas.microsoft.com/office/drawing/2018/hyperlinkcolor" val="tx"/>
                    </a:ext>
                  </a:extLst>
                </a:hlinkClick>
              </a:rPr>
              <a:t>r.dennis@shu.ac.uk</a:t>
            </a:r>
            <a:endParaRPr kumimoji="0" lang="en-US" sz="850" b="0" i="0" u="none" strike="noStrike" kern="1200" cap="none" spc="0" normalizeH="0" baseline="0" noProof="0" dirty="0">
              <a:ln>
                <a:noFill/>
              </a:ln>
              <a:effectLst/>
              <a:uLnTx/>
              <a:uFillTx/>
              <a:latin typeface="Bahnschrift" panose="020B0502040204020203" pitchFamily="34" charset="0"/>
              <a:ea typeface="+mn-ea"/>
              <a:cs typeface="+mn-cs"/>
            </a:endParaRPr>
          </a:p>
        </p:txBody>
      </p:sp>
      <p:sp>
        <p:nvSpPr>
          <p:cNvPr id="18" name="TextBox 17">
            <a:extLst>
              <a:ext uri="{FF2B5EF4-FFF2-40B4-BE49-F238E27FC236}">
                <a16:creationId xmlns:a16="http://schemas.microsoft.com/office/drawing/2014/main" id="{70A7B207-3AA1-F1FE-FD67-D9CB48531920}"/>
              </a:ext>
            </a:extLst>
          </p:cNvPr>
          <p:cNvSpPr txBox="1"/>
          <p:nvPr/>
        </p:nvSpPr>
        <p:spPr>
          <a:xfrm>
            <a:off x="490225" y="6593210"/>
            <a:ext cx="450328" cy="107722"/>
          </a:xfrm>
          <a:prstGeom prst="rect">
            <a:avLst/>
          </a:prstGeom>
          <a:noFill/>
        </p:spPr>
        <p:txBody>
          <a:bodyPr wrap="square" tIns="0" bIns="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700" b="1" i="0" u="none" strike="noStrike" kern="1200" cap="none" spc="0" normalizeH="0" baseline="0" noProof="0" dirty="0">
                <a:ln>
                  <a:noFill/>
                </a:ln>
                <a:effectLst/>
                <a:uLnTx/>
                <a:uFillTx/>
                <a:latin typeface="Bahnschrift" panose="020B0502040204020203" pitchFamily="34" charset="0"/>
                <a:ea typeface="+mn-ea"/>
                <a:cs typeface="+mn-cs"/>
              </a:rPr>
              <a:t>Notes</a:t>
            </a:r>
          </a:p>
        </p:txBody>
      </p:sp>
      <p:sp>
        <p:nvSpPr>
          <p:cNvPr id="19" name="Rectangle: Rounded Corners 18">
            <a:extLst>
              <a:ext uri="{FF2B5EF4-FFF2-40B4-BE49-F238E27FC236}">
                <a16:creationId xmlns:a16="http://schemas.microsoft.com/office/drawing/2014/main" id="{2317145E-8A7B-FA32-111D-81DBD049DEFB}"/>
              </a:ext>
            </a:extLst>
          </p:cNvPr>
          <p:cNvSpPr/>
          <p:nvPr/>
        </p:nvSpPr>
        <p:spPr>
          <a:xfrm>
            <a:off x="1512751" y="4867104"/>
            <a:ext cx="1196636" cy="154179"/>
          </a:xfrm>
          <a:prstGeom prst="roundRect">
            <a:avLst>
              <a:gd name="adj" fmla="val 50000"/>
            </a:avLst>
          </a:prstGeom>
          <a:solidFill>
            <a:schemeClr val="accent5"/>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IN" sz="800" dirty="0">
                <a:solidFill>
                  <a:schemeClr val="bg1"/>
                </a:solidFill>
                <a:latin typeface="Bahnschrift" panose="020B0502040204020203" pitchFamily="34" charset="0"/>
              </a:rPr>
              <a:t>Policy &amp; regulation</a:t>
            </a:r>
          </a:p>
        </p:txBody>
      </p:sp>
      <p:sp>
        <p:nvSpPr>
          <p:cNvPr id="20" name="Rectangle: Rounded Corners 19">
            <a:extLst>
              <a:ext uri="{FF2B5EF4-FFF2-40B4-BE49-F238E27FC236}">
                <a16:creationId xmlns:a16="http://schemas.microsoft.com/office/drawing/2014/main" id="{EF0EFE75-07D2-0BB3-9290-08D0AE398A5C}"/>
              </a:ext>
            </a:extLst>
          </p:cNvPr>
          <p:cNvSpPr/>
          <p:nvPr/>
        </p:nvSpPr>
        <p:spPr>
          <a:xfrm>
            <a:off x="2751078" y="4867104"/>
            <a:ext cx="1196636" cy="154179"/>
          </a:xfrm>
          <a:prstGeom prst="roundRect">
            <a:avLst>
              <a:gd name="adj" fmla="val 50000"/>
            </a:avLst>
          </a:prstGeom>
          <a:solidFill>
            <a:srgbClr val="0044FF"/>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IN" sz="800" dirty="0">
                <a:solidFill>
                  <a:schemeClr val="bg1"/>
                </a:solidFill>
                <a:latin typeface="Bahnschrift" panose="020B0502040204020203" pitchFamily="34" charset="0"/>
              </a:rPr>
              <a:t>Artificial intelligence </a:t>
            </a:r>
          </a:p>
        </p:txBody>
      </p:sp>
      <p:pic>
        <p:nvPicPr>
          <p:cNvPr id="21" name="Picture 20">
            <a:extLst>
              <a:ext uri="{FF2B5EF4-FFF2-40B4-BE49-F238E27FC236}">
                <a16:creationId xmlns:a16="http://schemas.microsoft.com/office/drawing/2014/main" id="{1956EBB9-6D1F-DC22-789F-45150BBECC77}"/>
              </a:ext>
            </a:extLst>
          </p:cNvPr>
          <p:cNvPicPr>
            <a:picLocks noChangeAspect="1"/>
          </p:cNvPicPr>
          <p:nvPr/>
        </p:nvPicPr>
        <p:blipFill>
          <a:blip r:embed="rId7">
            <a:extLst>
              <a:ext uri="{28A0092B-C50C-407E-A947-70E740481C1C}">
                <a14:useLocalDpi xmlns:a14="http://schemas.microsoft.com/office/drawing/2010/main" val="0"/>
              </a:ext>
            </a:extLst>
          </a:blip>
          <a:srcRect l="3503" t="1326" r="5089" b="10008"/>
          <a:stretch>
            <a:fillRect/>
          </a:stretch>
        </p:blipFill>
        <p:spPr>
          <a:xfrm>
            <a:off x="610408" y="4381987"/>
            <a:ext cx="742138" cy="742138"/>
          </a:xfrm>
          <a:custGeom>
            <a:avLst/>
            <a:gdLst>
              <a:gd name="connsiteX0" fmla="*/ 371069 w 742138"/>
              <a:gd name="connsiteY0" fmla="*/ 0 h 742138"/>
              <a:gd name="connsiteX1" fmla="*/ 742138 w 742138"/>
              <a:gd name="connsiteY1" fmla="*/ 371069 h 742138"/>
              <a:gd name="connsiteX2" fmla="*/ 371069 w 742138"/>
              <a:gd name="connsiteY2" fmla="*/ 742138 h 742138"/>
              <a:gd name="connsiteX3" fmla="*/ 0 w 742138"/>
              <a:gd name="connsiteY3" fmla="*/ 371069 h 742138"/>
              <a:gd name="connsiteX4" fmla="*/ 371069 w 742138"/>
              <a:gd name="connsiteY4" fmla="*/ 0 h 7421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2138" h="742138">
                <a:moveTo>
                  <a:pt x="371069" y="0"/>
                </a:moveTo>
                <a:cubicBezTo>
                  <a:pt x="576004" y="0"/>
                  <a:pt x="742138" y="166134"/>
                  <a:pt x="742138" y="371069"/>
                </a:cubicBezTo>
                <a:cubicBezTo>
                  <a:pt x="742138" y="576006"/>
                  <a:pt x="576004" y="742138"/>
                  <a:pt x="371069" y="742138"/>
                </a:cubicBezTo>
                <a:cubicBezTo>
                  <a:pt x="166134" y="742138"/>
                  <a:pt x="0" y="576006"/>
                  <a:pt x="0" y="371069"/>
                </a:cubicBezTo>
                <a:cubicBezTo>
                  <a:pt x="0" y="166134"/>
                  <a:pt x="166134" y="0"/>
                  <a:pt x="371069" y="0"/>
                </a:cubicBezTo>
                <a:close/>
              </a:path>
            </a:pathLst>
          </a:custGeom>
        </p:spPr>
      </p:pic>
    </p:spTree>
    <p:custDataLst>
      <p:tags r:id="rId1"/>
    </p:custDataLst>
    <p:extLst>
      <p:ext uri="{BB962C8B-B14F-4D97-AF65-F5344CB8AC3E}">
        <p14:creationId xmlns:p14="http://schemas.microsoft.com/office/powerpoint/2010/main" val="1480657677"/>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Freeform 586">
            <a:extLst>
              <a:ext uri="{FF2B5EF4-FFF2-40B4-BE49-F238E27FC236}">
                <a16:creationId xmlns:a16="http://schemas.microsoft.com/office/drawing/2014/main" id="{3FF624E8-051B-BC7B-A4C1-6AC29508D9E7}"/>
              </a:ext>
            </a:extLst>
          </p:cNvPr>
          <p:cNvSpPr>
            <a:spLocks noEditPoints="1"/>
          </p:cNvSpPr>
          <p:nvPr/>
        </p:nvSpPr>
        <p:spPr bwMode="auto">
          <a:xfrm>
            <a:off x="2987829" y="3627173"/>
            <a:ext cx="5429717" cy="5162536"/>
          </a:xfrm>
          <a:custGeom>
            <a:avLst/>
            <a:gdLst>
              <a:gd name="T0" fmla="*/ 5177 w 9862"/>
              <a:gd name="T1" fmla="*/ 8398 h 9379"/>
              <a:gd name="T2" fmla="*/ 8706 w 9862"/>
              <a:gd name="T3" fmla="*/ 2345 h 9379"/>
              <a:gd name="T4" fmla="*/ 1744 w 9862"/>
              <a:gd name="T5" fmla="*/ 1006 h 9379"/>
              <a:gd name="T6" fmla="*/ 2329 w 9862"/>
              <a:gd name="T7" fmla="*/ 7373 h 9379"/>
              <a:gd name="T8" fmla="*/ 2037 w 9862"/>
              <a:gd name="T9" fmla="*/ 4529 h 9379"/>
              <a:gd name="T10" fmla="*/ 3196 w 9862"/>
              <a:gd name="T11" fmla="*/ 6530 h 9379"/>
              <a:gd name="T12" fmla="*/ 5516 w 9862"/>
              <a:gd name="T13" fmla="*/ 7534 h 9379"/>
              <a:gd name="T14" fmla="*/ 6387 w 9862"/>
              <a:gd name="T15" fmla="*/ 6415 h 9379"/>
              <a:gd name="T16" fmla="*/ 8414 w 9862"/>
              <a:gd name="T17" fmla="*/ 3524 h 9379"/>
              <a:gd name="T18" fmla="*/ 7482 w 9862"/>
              <a:gd name="T19" fmla="*/ 1678 h 9379"/>
              <a:gd name="T20" fmla="*/ 6088 w 9862"/>
              <a:gd name="T21" fmla="*/ 512 h 9379"/>
              <a:gd name="T22" fmla="*/ 3191 w 9862"/>
              <a:gd name="T23" fmla="*/ 3189 h 9379"/>
              <a:gd name="T24" fmla="*/ 2940 w 9862"/>
              <a:gd name="T25" fmla="*/ 4355 h 9379"/>
              <a:gd name="T26" fmla="*/ 2906 w 9862"/>
              <a:gd name="T27" fmla="*/ 2295 h 9379"/>
              <a:gd name="T28" fmla="*/ 4014 w 9862"/>
              <a:gd name="T29" fmla="*/ 4332 h 9379"/>
              <a:gd name="T30" fmla="*/ 3782 w 9862"/>
              <a:gd name="T31" fmla="*/ 5193 h 9379"/>
              <a:gd name="T32" fmla="*/ 5743 w 9862"/>
              <a:gd name="T33" fmla="*/ 2685 h 9379"/>
              <a:gd name="T34" fmla="*/ 5807 w 9862"/>
              <a:gd name="T35" fmla="*/ 3692 h 9379"/>
              <a:gd name="T36" fmla="*/ 5227 w 9862"/>
              <a:gd name="T37" fmla="*/ 4393 h 9379"/>
              <a:gd name="T38" fmla="*/ 4696 w 9862"/>
              <a:gd name="T39" fmla="*/ 3350 h 9379"/>
              <a:gd name="T40" fmla="*/ 3774 w 9862"/>
              <a:gd name="T41" fmla="*/ 2513 h 9379"/>
              <a:gd name="T42" fmla="*/ 4068 w 9862"/>
              <a:gd name="T43" fmla="*/ 5022 h 9379"/>
              <a:gd name="T44" fmla="*/ 4068 w 9862"/>
              <a:gd name="T45" fmla="*/ 2386 h 9379"/>
              <a:gd name="T46" fmla="*/ 4687 w 9862"/>
              <a:gd name="T47" fmla="*/ 3320 h 9379"/>
              <a:gd name="T48" fmla="*/ 4648 w 9862"/>
              <a:gd name="T49" fmla="*/ 5994 h 9379"/>
              <a:gd name="T50" fmla="*/ 3509 w 9862"/>
              <a:gd name="T51" fmla="*/ 3331 h 9379"/>
              <a:gd name="T52" fmla="*/ 4930 w 9862"/>
              <a:gd name="T53" fmla="*/ 2513 h 9379"/>
              <a:gd name="T54" fmla="*/ 5807 w 9862"/>
              <a:gd name="T55" fmla="*/ 2011 h 9379"/>
              <a:gd name="T56" fmla="*/ 6432 w 9862"/>
              <a:gd name="T57" fmla="*/ 3660 h 9379"/>
              <a:gd name="T58" fmla="*/ 6676 w 9862"/>
              <a:gd name="T59" fmla="*/ 1174 h 9379"/>
              <a:gd name="T60" fmla="*/ 7537 w 9862"/>
              <a:gd name="T61" fmla="*/ 2685 h 9379"/>
              <a:gd name="T62" fmla="*/ 8074 w 9862"/>
              <a:gd name="T63" fmla="*/ 3381 h 9379"/>
              <a:gd name="T64" fmla="*/ 7827 w 9862"/>
              <a:gd name="T65" fmla="*/ 4524 h 9379"/>
              <a:gd name="T66" fmla="*/ 7600 w 9862"/>
              <a:gd name="T67" fmla="*/ 5693 h 9379"/>
              <a:gd name="T68" fmla="*/ 6963 w 9862"/>
              <a:gd name="T69" fmla="*/ 5353 h 9379"/>
              <a:gd name="T70" fmla="*/ 5807 w 9862"/>
              <a:gd name="T71" fmla="*/ 6027 h 9379"/>
              <a:gd name="T72" fmla="*/ 5511 w 9862"/>
              <a:gd name="T73" fmla="*/ 6203 h 9379"/>
              <a:gd name="T74" fmla="*/ 4352 w 9862"/>
              <a:gd name="T75" fmla="*/ 6533 h 9379"/>
              <a:gd name="T76" fmla="*/ 3485 w 9862"/>
              <a:gd name="T77" fmla="*/ 7359 h 9379"/>
              <a:gd name="T78" fmla="*/ 2905 w 9862"/>
              <a:gd name="T79" fmla="*/ 5696 h 9379"/>
              <a:gd name="T80" fmla="*/ 2324 w 9862"/>
              <a:gd name="T81" fmla="*/ 4689 h 9379"/>
              <a:gd name="T82" fmla="*/ 2295 w 9862"/>
              <a:gd name="T83" fmla="*/ 3332 h 9379"/>
              <a:gd name="T84" fmla="*/ 2360 w 9862"/>
              <a:gd name="T85" fmla="*/ 3353 h 9379"/>
              <a:gd name="T86" fmla="*/ 2025 w 9862"/>
              <a:gd name="T87" fmla="*/ 5193 h 9379"/>
              <a:gd name="T88" fmla="*/ 1451 w 9862"/>
              <a:gd name="T89" fmla="*/ 3517 h 9379"/>
              <a:gd name="T90" fmla="*/ 1744 w 9862"/>
              <a:gd name="T91" fmla="*/ 1017 h 9379"/>
              <a:gd name="T92" fmla="*/ 2900 w 9862"/>
              <a:gd name="T93" fmla="*/ 1738 h 9379"/>
              <a:gd name="T94" fmla="*/ 3197 w 9862"/>
              <a:gd name="T95" fmla="*/ 2516 h 9379"/>
              <a:gd name="T96" fmla="*/ 5218 w 9862"/>
              <a:gd name="T97" fmla="*/ 976 h 9379"/>
              <a:gd name="T98" fmla="*/ 6088 w 9862"/>
              <a:gd name="T99" fmla="*/ 184 h 9379"/>
              <a:gd name="T100" fmla="*/ 6960 w 9862"/>
              <a:gd name="T101" fmla="*/ 672 h 9379"/>
              <a:gd name="T102" fmla="*/ 8117 w 9862"/>
              <a:gd name="T103" fmla="*/ 676 h 9379"/>
              <a:gd name="T104" fmla="*/ 8987 w 9862"/>
              <a:gd name="T105" fmla="*/ 3178 h 9379"/>
              <a:gd name="T106" fmla="*/ 8126 w 9862"/>
              <a:gd name="T107" fmla="*/ 5365 h 9379"/>
              <a:gd name="T108" fmla="*/ 6959 w 9862"/>
              <a:gd name="T109" fmla="*/ 6699 h 9379"/>
              <a:gd name="T110" fmla="*/ 5223 w 9862"/>
              <a:gd name="T111" fmla="*/ 7069 h 9379"/>
              <a:gd name="T112" fmla="*/ 4013 w 9862"/>
              <a:gd name="T113" fmla="*/ 7668 h 9379"/>
              <a:gd name="T114" fmla="*/ 3479 w 9862"/>
              <a:gd name="T115" fmla="*/ 7372 h 9379"/>
              <a:gd name="T116" fmla="*/ 2851 w 9862"/>
              <a:gd name="T117" fmla="*/ 7032 h 9379"/>
              <a:gd name="T118" fmla="*/ 2031 w 9862"/>
              <a:gd name="T119" fmla="*/ 5859 h 9379"/>
              <a:gd name="T120" fmla="*/ 878 w 9862"/>
              <a:gd name="T121" fmla="*/ 4529 h 9379"/>
              <a:gd name="T122" fmla="*/ 10 w 9862"/>
              <a:gd name="T123" fmla="*/ 3357 h 9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862" h="9379">
                <a:moveTo>
                  <a:pt x="0" y="3352"/>
                </a:moveTo>
                <a:cubicBezTo>
                  <a:pt x="0" y="3354"/>
                  <a:pt x="0" y="3354"/>
                  <a:pt x="0" y="3354"/>
                </a:cubicBezTo>
                <a:cubicBezTo>
                  <a:pt x="1" y="4026"/>
                  <a:pt x="1" y="4026"/>
                  <a:pt x="1" y="4026"/>
                </a:cubicBezTo>
                <a:cubicBezTo>
                  <a:pt x="580" y="4360"/>
                  <a:pt x="580" y="4360"/>
                  <a:pt x="580" y="4360"/>
                </a:cubicBezTo>
                <a:cubicBezTo>
                  <a:pt x="580" y="5030"/>
                  <a:pt x="580" y="5030"/>
                  <a:pt x="580" y="5030"/>
                </a:cubicBezTo>
                <a:cubicBezTo>
                  <a:pt x="583" y="5032"/>
                  <a:pt x="583" y="5032"/>
                  <a:pt x="583" y="5032"/>
                </a:cubicBezTo>
                <a:cubicBezTo>
                  <a:pt x="1160" y="5365"/>
                  <a:pt x="1160" y="5365"/>
                  <a:pt x="1160" y="5365"/>
                </a:cubicBezTo>
                <a:cubicBezTo>
                  <a:pt x="1160" y="6026"/>
                  <a:pt x="1160" y="6026"/>
                  <a:pt x="1160" y="6026"/>
                </a:cubicBezTo>
                <a:cubicBezTo>
                  <a:pt x="580" y="6361"/>
                  <a:pt x="580" y="6361"/>
                  <a:pt x="580" y="6361"/>
                </a:cubicBezTo>
                <a:cubicBezTo>
                  <a:pt x="580" y="7036"/>
                  <a:pt x="580" y="7036"/>
                  <a:pt x="580" y="7036"/>
                </a:cubicBezTo>
                <a:cubicBezTo>
                  <a:pt x="1165" y="7374"/>
                  <a:pt x="1165" y="7374"/>
                  <a:pt x="1165" y="7374"/>
                </a:cubicBezTo>
                <a:cubicBezTo>
                  <a:pt x="1745" y="7039"/>
                  <a:pt x="1745" y="7039"/>
                  <a:pt x="1745" y="7039"/>
                </a:cubicBezTo>
                <a:cubicBezTo>
                  <a:pt x="2319" y="7370"/>
                  <a:pt x="2319" y="7370"/>
                  <a:pt x="2319" y="7370"/>
                </a:cubicBezTo>
                <a:cubicBezTo>
                  <a:pt x="2319" y="8034"/>
                  <a:pt x="2319" y="8034"/>
                  <a:pt x="2319" y="8034"/>
                </a:cubicBezTo>
                <a:cubicBezTo>
                  <a:pt x="1740" y="8369"/>
                  <a:pt x="1740" y="8369"/>
                  <a:pt x="1740" y="8369"/>
                </a:cubicBezTo>
                <a:cubicBezTo>
                  <a:pt x="1740" y="9042"/>
                  <a:pt x="1740" y="9042"/>
                  <a:pt x="1740" y="9042"/>
                </a:cubicBezTo>
                <a:cubicBezTo>
                  <a:pt x="1742" y="9043"/>
                  <a:pt x="1742" y="9043"/>
                  <a:pt x="1742" y="9043"/>
                </a:cubicBezTo>
                <a:cubicBezTo>
                  <a:pt x="2324" y="9379"/>
                  <a:pt x="2324" y="9379"/>
                  <a:pt x="2324" y="9379"/>
                </a:cubicBezTo>
                <a:cubicBezTo>
                  <a:pt x="2909" y="9043"/>
                  <a:pt x="2909" y="9043"/>
                  <a:pt x="2909" y="9043"/>
                </a:cubicBezTo>
                <a:cubicBezTo>
                  <a:pt x="2909" y="9040"/>
                  <a:pt x="2909" y="9040"/>
                  <a:pt x="2909" y="9040"/>
                </a:cubicBezTo>
                <a:cubicBezTo>
                  <a:pt x="2908" y="8377"/>
                  <a:pt x="2908" y="8377"/>
                  <a:pt x="2908" y="8377"/>
                </a:cubicBezTo>
                <a:cubicBezTo>
                  <a:pt x="3483" y="8709"/>
                  <a:pt x="3483" y="8709"/>
                  <a:pt x="3483" y="8709"/>
                </a:cubicBezTo>
                <a:cubicBezTo>
                  <a:pt x="3484" y="8708"/>
                  <a:pt x="3484" y="8708"/>
                  <a:pt x="3484" y="8708"/>
                </a:cubicBezTo>
                <a:cubicBezTo>
                  <a:pt x="4060" y="8374"/>
                  <a:pt x="4060" y="8374"/>
                  <a:pt x="4060" y="8374"/>
                </a:cubicBezTo>
                <a:cubicBezTo>
                  <a:pt x="4063" y="8376"/>
                  <a:pt x="4063" y="8376"/>
                  <a:pt x="4063" y="8376"/>
                </a:cubicBezTo>
                <a:cubicBezTo>
                  <a:pt x="4066" y="8375"/>
                  <a:pt x="4066" y="8375"/>
                  <a:pt x="4066" y="8375"/>
                </a:cubicBezTo>
                <a:cubicBezTo>
                  <a:pt x="4642" y="8708"/>
                  <a:pt x="4642" y="8708"/>
                  <a:pt x="4642" y="8708"/>
                </a:cubicBezTo>
                <a:cubicBezTo>
                  <a:pt x="5177" y="8398"/>
                  <a:pt x="5177" y="8398"/>
                  <a:pt x="5177" y="8398"/>
                </a:cubicBezTo>
                <a:cubicBezTo>
                  <a:pt x="5187" y="8413"/>
                  <a:pt x="5203" y="8423"/>
                  <a:pt x="5222" y="8423"/>
                </a:cubicBezTo>
                <a:cubicBezTo>
                  <a:pt x="5241" y="8423"/>
                  <a:pt x="5257" y="8413"/>
                  <a:pt x="5267" y="8398"/>
                </a:cubicBezTo>
                <a:cubicBezTo>
                  <a:pt x="5802" y="8707"/>
                  <a:pt x="5802" y="8707"/>
                  <a:pt x="5802" y="8707"/>
                </a:cubicBezTo>
                <a:cubicBezTo>
                  <a:pt x="5803" y="8706"/>
                  <a:pt x="5803" y="8706"/>
                  <a:pt x="5803" y="8706"/>
                </a:cubicBezTo>
                <a:cubicBezTo>
                  <a:pt x="6384" y="8372"/>
                  <a:pt x="6384" y="8372"/>
                  <a:pt x="6384" y="8372"/>
                </a:cubicBezTo>
                <a:cubicBezTo>
                  <a:pt x="6384" y="7701"/>
                  <a:pt x="6384" y="7701"/>
                  <a:pt x="6384" y="7701"/>
                </a:cubicBezTo>
                <a:cubicBezTo>
                  <a:pt x="6958" y="7370"/>
                  <a:pt x="6958" y="7370"/>
                  <a:pt x="6958" y="7370"/>
                </a:cubicBezTo>
                <a:cubicBezTo>
                  <a:pt x="6962" y="7372"/>
                  <a:pt x="6962" y="7372"/>
                  <a:pt x="6962" y="7372"/>
                </a:cubicBezTo>
                <a:cubicBezTo>
                  <a:pt x="6965" y="7371"/>
                  <a:pt x="6965" y="7371"/>
                  <a:pt x="6965" y="7371"/>
                </a:cubicBezTo>
                <a:cubicBezTo>
                  <a:pt x="7541" y="7704"/>
                  <a:pt x="7541" y="7704"/>
                  <a:pt x="7541" y="7704"/>
                </a:cubicBezTo>
                <a:cubicBezTo>
                  <a:pt x="7542" y="7703"/>
                  <a:pt x="7542" y="7703"/>
                  <a:pt x="7542" y="7703"/>
                </a:cubicBezTo>
                <a:cubicBezTo>
                  <a:pt x="8123" y="7367"/>
                  <a:pt x="8123" y="7367"/>
                  <a:pt x="8123" y="7367"/>
                </a:cubicBezTo>
                <a:cubicBezTo>
                  <a:pt x="8123" y="6699"/>
                  <a:pt x="8123" y="6699"/>
                  <a:pt x="8123" y="6699"/>
                </a:cubicBezTo>
                <a:cubicBezTo>
                  <a:pt x="8702" y="6363"/>
                  <a:pt x="8702" y="6363"/>
                  <a:pt x="8702" y="6363"/>
                </a:cubicBezTo>
                <a:cubicBezTo>
                  <a:pt x="8702" y="5695"/>
                  <a:pt x="8702" y="5695"/>
                  <a:pt x="8702" y="5695"/>
                </a:cubicBezTo>
                <a:cubicBezTo>
                  <a:pt x="9282" y="5360"/>
                  <a:pt x="9282" y="5360"/>
                  <a:pt x="9282" y="5360"/>
                </a:cubicBezTo>
                <a:cubicBezTo>
                  <a:pt x="9282" y="4691"/>
                  <a:pt x="9282" y="4691"/>
                  <a:pt x="9282" y="4691"/>
                </a:cubicBezTo>
                <a:cubicBezTo>
                  <a:pt x="9862" y="4357"/>
                  <a:pt x="9862" y="4357"/>
                  <a:pt x="9862" y="4357"/>
                </a:cubicBezTo>
                <a:cubicBezTo>
                  <a:pt x="9862" y="4355"/>
                  <a:pt x="9862" y="4355"/>
                  <a:pt x="9862" y="4355"/>
                </a:cubicBezTo>
                <a:cubicBezTo>
                  <a:pt x="9861" y="3685"/>
                  <a:pt x="9861" y="3685"/>
                  <a:pt x="9861" y="3685"/>
                </a:cubicBezTo>
                <a:cubicBezTo>
                  <a:pt x="9860" y="3684"/>
                  <a:pt x="9860" y="3684"/>
                  <a:pt x="9860" y="3684"/>
                </a:cubicBezTo>
                <a:cubicBezTo>
                  <a:pt x="9285" y="3353"/>
                  <a:pt x="9285" y="3353"/>
                  <a:pt x="9285" y="3353"/>
                </a:cubicBezTo>
                <a:cubicBezTo>
                  <a:pt x="9285" y="3349"/>
                  <a:pt x="9285" y="3349"/>
                  <a:pt x="9285" y="3349"/>
                </a:cubicBezTo>
                <a:cubicBezTo>
                  <a:pt x="9281" y="3347"/>
                  <a:pt x="9281" y="3347"/>
                  <a:pt x="9281" y="3347"/>
                </a:cubicBezTo>
                <a:cubicBezTo>
                  <a:pt x="9282" y="2680"/>
                  <a:pt x="9282" y="2680"/>
                  <a:pt x="9282" y="2680"/>
                </a:cubicBezTo>
                <a:cubicBezTo>
                  <a:pt x="9281" y="2680"/>
                  <a:pt x="9281" y="2680"/>
                  <a:pt x="9281" y="2680"/>
                </a:cubicBezTo>
                <a:cubicBezTo>
                  <a:pt x="8706" y="2349"/>
                  <a:pt x="8706" y="2349"/>
                  <a:pt x="8706" y="2349"/>
                </a:cubicBezTo>
                <a:cubicBezTo>
                  <a:pt x="8706" y="2345"/>
                  <a:pt x="8706" y="2345"/>
                  <a:pt x="8706" y="2345"/>
                </a:cubicBezTo>
                <a:cubicBezTo>
                  <a:pt x="8702" y="2342"/>
                  <a:pt x="8702" y="2342"/>
                  <a:pt x="8702" y="2342"/>
                </a:cubicBezTo>
                <a:cubicBezTo>
                  <a:pt x="8702" y="1677"/>
                  <a:pt x="8702" y="1677"/>
                  <a:pt x="8702" y="1677"/>
                </a:cubicBezTo>
                <a:cubicBezTo>
                  <a:pt x="8126" y="1344"/>
                  <a:pt x="8126" y="1344"/>
                  <a:pt x="8126" y="1344"/>
                </a:cubicBezTo>
                <a:cubicBezTo>
                  <a:pt x="8126" y="1341"/>
                  <a:pt x="8126" y="1341"/>
                  <a:pt x="8126" y="1341"/>
                </a:cubicBezTo>
                <a:cubicBezTo>
                  <a:pt x="8123" y="1339"/>
                  <a:pt x="8123" y="1339"/>
                  <a:pt x="8123" y="1339"/>
                </a:cubicBezTo>
                <a:cubicBezTo>
                  <a:pt x="8122" y="674"/>
                  <a:pt x="8122" y="674"/>
                  <a:pt x="8122" y="674"/>
                </a:cubicBezTo>
                <a:cubicBezTo>
                  <a:pt x="8121" y="673"/>
                  <a:pt x="8121" y="673"/>
                  <a:pt x="8121" y="673"/>
                </a:cubicBezTo>
                <a:cubicBezTo>
                  <a:pt x="7573" y="357"/>
                  <a:pt x="7573" y="357"/>
                  <a:pt x="7573" y="357"/>
                </a:cubicBezTo>
                <a:cubicBezTo>
                  <a:pt x="7576" y="352"/>
                  <a:pt x="7577" y="346"/>
                  <a:pt x="7577" y="340"/>
                </a:cubicBezTo>
                <a:cubicBezTo>
                  <a:pt x="7577" y="320"/>
                  <a:pt x="7561" y="304"/>
                  <a:pt x="7542" y="304"/>
                </a:cubicBezTo>
                <a:cubicBezTo>
                  <a:pt x="7530" y="304"/>
                  <a:pt x="7519" y="310"/>
                  <a:pt x="7513" y="319"/>
                </a:cubicBezTo>
                <a:cubicBezTo>
                  <a:pt x="6961" y="1"/>
                  <a:pt x="6961" y="1"/>
                  <a:pt x="6961" y="1"/>
                </a:cubicBezTo>
                <a:cubicBezTo>
                  <a:pt x="6959" y="2"/>
                  <a:pt x="6959" y="2"/>
                  <a:pt x="6959" y="2"/>
                </a:cubicBezTo>
                <a:cubicBezTo>
                  <a:pt x="6381" y="335"/>
                  <a:pt x="6381" y="335"/>
                  <a:pt x="6381" y="335"/>
                </a:cubicBezTo>
                <a:cubicBezTo>
                  <a:pt x="5802" y="1"/>
                  <a:pt x="5802" y="1"/>
                  <a:pt x="5802" y="1"/>
                </a:cubicBezTo>
                <a:cubicBezTo>
                  <a:pt x="5799" y="2"/>
                  <a:pt x="5799" y="2"/>
                  <a:pt x="5799" y="2"/>
                </a:cubicBezTo>
                <a:cubicBezTo>
                  <a:pt x="5222" y="335"/>
                  <a:pt x="5222" y="335"/>
                  <a:pt x="5222" y="335"/>
                </a:cubicBezTo>
                <a:cubicBezTo>
                  <a:pt x="4642" y="0"/>
                  <a:pt x="4642" y="0"/>
                  <a:pt x="4642" y="0"/>
                </a:cubicBezTo>
                <a:cubicBezTo>
                  <a:pt x="4058" y="337"/>
                  <a:pt x="4058" y="337"/>
                  <a:pt x="4058" y="337"/>
                </a:cubicBezTo>
                <a:cubicBezTo>
                  <a:pt x="4058" y="1008"/>
                  <a:pt x="4058" y="1008"/>
                  <a:pt x="4058" y="1008"/>
                </a:cubicBezTo>
                <a:cubicBezTo>
                  <a:pt x="3483" y="1340"/>
                  <a:pt x="3483" y="1340"/>
                  <a:pt x="3483" y="1340"/>
                </a:cubicBezTo>
                <a:cubicBezTo>
                  <a:pt x="2937" y="1026"/>
                  <a:pt x="2937" y="1026"/>
                  <a:pt x="2937" y="1026"/>
                </a:cubicBezTo>
                <a:cubicBezTo>
                  <a:pt x="2939" y="1021"/>
                  <a:pt x="2940" y="1017"/>
                  <a:pt x="2940" y="1012"/>
                </a:cubicBezTo>
                <a:cubicBezTo>
                  <a:pt x="2940" y="992"/>
                  <a:pt x="2924" y="976"/>
                  <a:pt x="2904" y="976"/>
                </a:cubicBezTo>
                <a:cubicBezTo>
                  <a:pt x="2884" y="976"/>
                  <a:pt x="2868" y="992"/>
                  <a:pt x="2868" y="1012"/>
                </a:cubicBezTo>
                <a:cubicBezTo>
                  <a:pt x="2868" y="1016"/>
                  <a:pt x="2869" y="1021"/>
                  <a:pt x="2871" y="1025"/>
                </a:cubicBezTo>
                <a:cubicBezTo>
                  <a:pt x="2323" y="1340"/>
                  <a:pt x="2323" y="1340"/>
                  <a:pt x="2323" y="1340"/>
                </a:cubicBezTo>
                <a:cubicBezTo>
                  <a:pt x="1744" y="1006"/>
                  <a:pt x="1744" y="1006"/>
                  <a:pt x="1744" y="1006"/>
                </a:cubicBezTo>
                <a:cubicBezTo>
                  <a:pt x="1741" y="1007"/>
                  <a:pt x="1741" y="1007"/>
                  <a:pt x="1741" y="1007"/>
                </a:cubicBezTo>
                <a:cubicBezTo>
                  <a:pt x="1159" y="1343"/>
                  <a:pt x="1159" y="1343"/>
                  <a:pt x="1159" y="1343"/>
                </a:cubicBezTo>
                <a:cubicBezTo>
                  <a:pt x="1159" y="2013"/>
                  <a:pt x="1159" y="2013"/>
                  <a:pt x="1159" y="2013"/>
                </a:cubicBezTo>
                <a:cubicBezTo>
                  <a:pt x="580" y="2348"/>
                  <a:pt x="580" y="2348"/>
                  <a:pt x="580" y="2348"/>
                </a:cubicBezTo>
                <a:cubicBezTo>
                  <a:pt x="580" y="3017"/>
                  <a:pt x="580" y="3017"/>
                  <a:pt x="580" y="3017"/>
                </a:cubicBezTo>
                <a:lnTo>
                  <a:pt x="0" y="3352"/>
                </a:lnTo>
                <a:close/>
                <a:moveTo>
                  <a:pt x="877" y="2851"/>
                </a:moveTo>
                <a:cubicBezTo>
                  <a:pt x="878" y="2852"/>
                  <a:pt x="878" y="2852"/>
                  <a:pt x="878" y="2852"/>
                </a:cubicBezTo>
                <a:cubicBezTo>
                  <a:pt x="1161" y="3017"/>
                  <a:pt x="1161" y="3017"/>
                  <a:pt x="1161" y="3017"/>
                </a:cubicBezTo>
                <a:cubicBezTo>
                  <a:pt x="1161" y="3347"/>
                  <a:pt x="1161" y="3347"/>
                  <a:pt x="1161" y="3347"/>
                </a:cubicBezTo>
                <a:cubicBezTo>
                  <a:pt x="589" y="3017"/>
                  <a:pt x="589" y="3017"/>
                  <a:pt x="589" y="3017"/>
                </a:cubicBezTo>
                <a:cubicBezTo>
                  <a:pt x="589" y="2353"/>
                  <a:pt x="589" y="2353"/>
                  <a:pt x="589" y="2353"/>
                </a:cubicBezTo>
                <a:cubicBezTo>
                  <a:pt x="873" y="2190"/>
                  <a:pt x="873" y="2190"/>
                  <a:pt x="873" y="2190"/>
                </a:cubicBezTo>
                <a:lnTo>
                  <a:pt x="877" y="2851"/>
                </a:lnTo>
                <a:close/>
                <a:moveTo>
                  <a:pt x="1164" y="2021"/>
                </a:moveTo>
                <a:cubicBezTo>
                  <a:pt x="1736" y="2351"/>
                  <a:pt x="1736" y="2351"/>
                  <a:pt x="1736" y="2351"/>
                </a:cubicBezTo>
                <a:cubicBezTo>
                  <a:pt x="1213" y="2653"/>
                  <a:pt x="1213" y="2653"/>
                  <a:pt x="1213" y="2653"/>
                </a:cubicBezTo>
                <a:cubicBezTo>
                  <a:pt x="1202" y="2638"/>
                  <a:pt x="1184" y="2627"/>
                  <a:pt x="1164" y="2627"/>
                </a:cubicBezTo>
                <a:cubicBezTo>
                  <a:pt x="1132" y="2627"/>
                  <a:pt x="1106" y="2654"/>
                  <a:pt x="1106" y="2686"/>
                </a:cubicBezTo>
                <a:cubicBezTo>
                  <a:pt x="1106" y="2717"/>
                  <a:pt x="1130" y="2742"/>
                  <a:pt x="1161" y="2744"/>
                </a:cubicBezTo>
                <a:cubicBezTo>
                  <a:pt x="1161" y="3011"/>
                  <a:pt x="1161" y="3011"/>
                  <a:pt x="1161" y="3011"/>
                </a:cubicBezTo>
                <a:cubicBezTo>
                  <a:pt x="882" y="2848"/>
                  <a:pt x="882" y="2848"/>
                  <a:pt x="882" y="2848"/>
                </a:cubicBezTo>
                <a:cubicBezTo>
                  <a:pt x="878" y="2187"/>
                  <a:pt x="878" y="2187"/>
                  <a:pt x="878" y="2187"/>
                </a:cubicBezTo>
                <a:lnTo>
                  <a:pt x="1164" y="2021"/>
                </a:lnTo>
                <a:close/>
                <a:moveTo>
                  <a:pt x="2611" y="7536"/>
                </a:moveTo>
                <a:cubicBezTo>
                  <a:pt x="2611" y="8197"/>
                  <a:pt x="2611" y="8197"/>
                  <a:pt x="2611" y="8197"/>
                </a:cubicBezTo>
                <a:cubicBezTo>
                  <a:pt x="2329" y="8034"/>
                  <a:pt x="2329" y="8034"/>
                  <a:pt x="2329" y="8034"/>
                </a:cubicBezTo>
                <a:cubicBezTo>
                  <a:pt x="2329" y="7373"/>
                  <a:pt x="2329" y="7373"/>
                  <a:pt x="2329" y="7373"/>
                </a:cubicBezTo>
                <a:lnTo>
                  <a:pt x="2611" y="7536"/>
                </a:lnTo>
                <a:close/>
                <a:moveTo>
                  <a:pt x="2332" y="7369"/>
                </a:moveTo>
                <a:cubicBezTo>
                  <a:pt x="2611" y="7208"/>
                  <a:pt x="2611" y="7208"/>
                  <a:pt x="2611" y="7208"/>
                </a:cubicBezTo>
                <a:cubicBezTo>
                  <a:pt x="2611" y="7530"/>
                  <a:pt x="2611" y="7530"/>
                  <a:pt x="2611" y="7530"/>
                </a:cubicBezTo>
                <a:lnTo>
                  <a:pt x="2332" y="7369"/>
                </a:lnTo>
                <a:close/>
                <a:moveTo>
                  <a:pt x="2326" y="7361"/>
                </a:moveTo>
                <a:cubicBezTo>
                  <a:pt x="2326" y="6757"/>
                  <a:pt x="2326" y="6757"/>
                  <a:pt x="2326" y="6757"/>
                </a:cubicBezTo>
                <a:cubicBezTo>
                  <a:pt x="2357" y="6756"/>
                  <a:pt x="2383" y="6731"/>
                  <a:pt x="2383" y="6699"/>
                </a:cubicBezTo>
                <a:cubicBezTo>
                  <a:pt x="2383" y="6689"/>
                  <a:pt x="2380" y="6680"/>
                  <a:pt x="2376" y="6671"/>
                </a:cubicBezTo>
                <a:cubicBezTo>
                  <a:pt x="2611" y="6535"/>
                  <a:pt x="2611" y="6535"/>
                  <a:pt x="2611" y="6535"/>
                </a:cubicBezTo>
                <a:cubicBezTo>
                  <a:pt x="2611" y="7196"/>
                  <a:pt x="2611" y="7196"/>
                  <a:pt x="2611" y="7196"/>
                </a:cubicBezTo>
                <a:lnTo>
                  <a:pt x="2326" y="7361"/>
                </a:lnTo>
                <a:close/>
                <a:moveTo>
                  <a:pt x="2324" y="6641"/>
                </a:moveTo>
                <a:cubicBezTo>
                  <a:pt x="2304" y="6641"/>
                  <a:pt x="2286" y="6652"/>
                  <a:pt x="2275" y="6668"/>
                </a:cubicBezTo>
                <a:cubicBezTo>
                  <a:pt x="1753" y="6365"/>
                  <a:pt x="1753" y="6365"/>
                  <a:pt x="1753" y="6365"/>
                </a:cubicBezTo>
                <a:cubicBezTo>
                  <a:pt x="2037" y="6201"/>
                  <a:pt x="2037" y="6201"/>
                  <a:pt x="2037" y="6201"/>
                </a:cubicBezTo>
                <a:cubicBezTo>
                  <a:pt x="2608" y="6531"/>
                  <a:pt x="2608" y="6531"/>
                  <a:pt x="2608" y="6531"/>
                </a:cubicBezTo>
                <a:cubicBezTo>
                  <a:pt x="2373" y="6667"/>
                  <a:pt x="2373" y="6667"/>
                  <a:pt x="2373" y="6667"/>
                </a:cubicBezTo>
                <a:cubicBezTo>
                  <a:pt x="2363" y="6651"/>
                  <a:pt x="2345" y="6641"/>
                  <a:pt x="2324" y="6641"/>
                </a:cubicBezTo>
                <a:close/>
                <a:moveTo>
                  <a:pt x="2036" y="5862"/>
                </a:moveTo>
                <a:cubicBezTo>
                  <a:pt x="2319" y="5700"/>
                  <a:pt x="2319" y="5700"/>
                  <a:pt x="2319" y="5700"/>
                </a:cubicBezTo>
                <a:cubicBezTo>
                  <a:pt x="2319" y="5992"/>
                  <a:pt x="2319" y="5992"/>
                  <a:pt x="2319" y="5992"/>
                </a:cubicBezTo>
                <a:cubicBezTo>
                  <a:pt x="2302" y="5995"/>
                  <a:pt x="2289" y="6009"/>
                  <a:pt x="2289" y="6027"/>
                </a:cubicBezTo>
                <a:cubicBezTo>
                  <a:pt x="2289" y="6033"/>
                  <a:pt x="2290" y="6038"/>
                  <a:pt x="2292" y="6042"/>
                </a:cubicBezTo>
                <a:cubicBezTo>
                  <a:pt x="2037" y="6190"/>
                  <a:pt x="2037" y="6190"/>
                  <a:pt x="2037" y="6190"/>
                </a:cubicBezTo>
                <a:lnTo>
                  <a:pt x="2036" y="5862"/>
                </a:lnTo>
                <a:close/>
                <a:moveTo>
                  <a:pt x="2036" y="5188"/>
                </a:moveTo>
                <a:cubicBezTo>
                  <a:pt x="2037" y="4529"/>
                  <a:pt x="2037" y="4529"/>
                  <a:pt x="2037" y="4529"/>
                </a:cubicBezTo>
                <a:cubicBezTo>
                  <a:pt x="2321" y="4693"/>
                  <a:pt x="2321" y="4693"/>
                  <a:pt x="2321" y="4693"/>
                </a:cubicBezTo>
                <a:cubicBezTo>
                  <a:pt x="2321" y="5353"/>
                  <a:pt x="2321" y="5353"/>
                  <a:pt x="2321" y="5353"/>
                </a:cubicBezTo>
                <a:lnTo>
                  <a:pt x="2036" y="5188"/>
                </a:lnTo>
                <a:close/>
                <a:moveTo>
                  <a:pt x="2360" y="6027"/>
                </a:moveTo>
                <a:cubicBezTo>
                  <a:pt x="2360" y="6009"/>
                  <a:pt x="2347" y="5994"/>
                  <a:pt x="2329" y="5992"/>
                </a:cubicBezTo>
                <a:cubicBezTo>
                  <a:pt x="2329" y="5695"/>
                  <a:pt x="2329" y="5695"/>
                  <a:pt x="2329" y="5695"/>
                </a:cubicBezTo>
                <a:cubicBezTo>
                  <a:pt x="2616" y="5531"/>
                  <a:pt x="2616" y="5531"/>
                  <a:pt x="2616" y="5531"/>
                </a:cubicBezTo>
                <a:cubicBezTo>
                  <a:pt x="2900" y="5696"/>
                  <a:pt x="2900" y="5696"/>
                  <a:pt x="2900" y="5696"/>
                </a:cubicBezTo>
                <a:cubicBezTo>
                  <a:pt x="2901" y="6357"/>
                  <a:pt x="2901" y="6357"/>
                  <a:pt x="2901" y="6357"/>
                </a:cubicBezTo>
                <a:cubicBezTo>
                  <a:pt x="2357" y="6042"/>
                  <a:pt x="2357" y="6042"/>
                  <a:pt x="2357" y="6042"/>
                </a:cubicBezTo>
                <a:cubicBezTo>
                  <a:pt x="2359" y="6038"/>
                  <a:pt x="2360" y="6033"/>
                  <a:pt x="2360" y="6027"/>
                </a:cubicBezTo>
                <a:close/>
                <a:moveTo>
                  <a:pt x="2957" y="7032"/>
                </a:moveTo>
                <a:cubicBezTo>
                  <a:pt x="2957" y="7004"/>
                  <a:pt x="2936" y="6981"/>
                  <a:pt x="2909" y="6979"/>
                </a:cubicBezTo>
                <a:cubicBezTo>
                  <a:pt x="2909" y="6369"/>
                  <a:pt x="2909" y="6369"/>
                  <a:pt x="2909" y="6369"/>
                </a:cubicBezTo>
                <a:cubicBezTo>
                  <a:pt x="3191" y="6532"/>
                  <a:pt x="3191" y="6532"/>
                  <a:pt x="3191" y="6532"/>
                </a:cubicBezTo>
                <a:cubicBezTo>
                  <a:pt x="3191" y="7192"/>
                  <a:pt x="3191" y="7192"/>
                  <a:pt x="3191" y="7192"/>
                </a:cubicBezTo>
                <a:cubicBezTo>
                  <a:pt x="2952" y="7055"/>
                  <a:pt x="2952" y="7055"/>
                  <a:pt x="2952" y="7055"/>
                </a:cubicBezTo>
                <a:cubicBezTo>
                  <a:pt x="2955" y="7048"/>
                  <a:pt x="2957" y="7040"/>
                  <a:pt x="2957" y="7032"/>
                </a:cubicBezTo>
                <a:close/>
                <a:moveTo>
                  <a:pt x="3196" y="7195"/>
                </a:moveTo>
                <a:cubicBezTo>
                  <a:pt x="3196" y="6535"/>
                  <a:pt x="3196" y="6535"/>
                  <a:pt x="3196" y="6535"/>
                </a:cubicBezTo>
                <a:cubicBezTo>
                  <a:pt x="3480" y="6700"/>
                  <a:pt x="3480" y="6700"/>
                  <a:pt x="3480" y="6700"/>
                </a:cubicBezTo>
                <a:cubicBezTo>
                  <a:pt x="3480" y="7358"/>
                  <a:pt x="3480" y="7358"/>
                  <a:pt x="3480" y="7358"/>
                </a:cubicBezTo>
                <a:lnTo>
                  <a:pt x="3196" y="7195"/>
                </a:lnTo>
                <a:close/>
                <a:moveTo>
                  <a:pt x="3477" y="7368"/>
                </a:moveTo>
                <a:cubicBezTo>
                  <a:pt x="3196" y="7530"/>
                  <a:pt x="3196" y="7530"/>
                  <a:pt x="3196" y="7530"/>
                </a:cubicBezTo>
                <a:cubicBezTo>
                  <a:pt x="3196" y="7206"/>
                  <a:pt x="3196" y="7206"/>
                  <a:pt x="3196" y="7206"/>
                </a:cubicBezTo>
                <a:lnTo>
                  <a:pt x="3477" y="7368"/>
                </a:lnTo>
                <a:close/>
                <a:moveTo>
                  <a:pt x="3196" y="6530"/>
                </a:moveTo>
                <a:cubicBezTo>
                  <a:pt x="3196" y="6201"/>
                  <a:pt x="3196" y="6201"/>
                  <a:pt x="3196" y="6201"/>
                </a:cubicBezTo>
                <a:cubicBezTo>
                  <a:pt x="3484" y="6035"/>
                  <a:pt x="3484" y="6035"/>
                  <a:pt x="3484" y="6035"/>
                </a:cubicBezTo>
                <a:cubicBezTo>
                  <a:pt x="4055" y="6365"/>
                  <a:pt x="4055" y="6365"/>
                  <a:pt x="4055" y="6365"/>
                </a:cubicBezTo>
                <a:cubicBezTo>
                  <a:pt x="3483" y="6696"/>
                  <a:pt x="3483" y="6696"/>
                  <a:pt x="3483" y="6696"/>
                </a:cubicBezTo>
                <a:lnTo>
                  <a:pt x="3196" y="6530"/>
                </a:lnTo>
                <a:close/>
                <a:moveTo>
                  <a:pt x="5187" y="7033"/>
                </a:moveTo>
                <a:cubicBezTo>
                  <a:pt x="5187" y="7037"/>
                  <a:pt x="5188" y="7042"/>
                  <a:pt x="5190" y="7046"/>
                </a:cubicBezTo>
                <a:cubicBezTo>
                  <a:pt x="4684" y="7336"/>
                  <a:pt x="4684" y="7336"/>
                  <a:pt x="4684" y="7336"/>
                </a:cubicBezTo>
                <a:cubicBezTo>
                  <a:pt x="4675" y="7324"/>
                  <a:pt x="4661" y="7316"/>
                  <a:pt x="4645" y="7315"/>
                </a:cubicBezTo>
                <a:cubicBezTo>
                  <a:pt x="4645" y="6700"/>
                  <a:pt x="4645" y="6700"/>
                  <a:pt x="4645" y="6700"/>
                </a:cubicBezTo>
                <a:cubicBezTo>
                  <a:pt x="5218" y="6367"/>
                  <a:pt x="5218" y="6367"/>
                  <a:pt x="5218" y="6367"/>
                </a:cubicBezTo>
                <a:cubicBezTo>
                  <a:pt x="5218" y="6998"/>
                  <a:pt x="5218" y="6998"/>
                  <a:pt x="5218" y="6998"/>
                </a:cubicBezTo>
                <a:cubicBezTo>
                  <a:pt x="5200" y="7000"/>
                  <a:pt x="5187" y="7015"/>
                  <a:pt x="5187" y="7033"/>
                </a:cubicBezTo>
                <a:close/>
                <a:moveTo>
                  <a:pt x="5259" y="7033"/>
                </a:moveTo>
                <a:cubicBezTo>
                  <a:pt x="5259" y="7015"/>
                  <a:pt x="5245" y="7000"/>
                  <a:pt x="5228" y="6998"/>
                </a:cubicBezTo>
                <a:cubicBezTo>
                  <a:pt x="5228" y="6368"/>
                  <a:pt x="5228" y="6368"/>
                  <a:pt x="5228" y="6368"/>
                </a:cubicBezTo>
                <a:cubicBezTo>
                  <a:pt x="5511" y="6532"/>
                  <a:pt x="5511" y="6532"/>
                  <a:pt x="5511" y="6532"/>
                </a:cubicBezTo>
                <a:cubicBezTo>
                  <a:pt x="5511" y="7193"/>
                  <a:pt x="5511" y="7193"/>
                  <a:pt x="5511" y="7193"/>
                </a:cubicBezTo>
                <a:cubicBezTo>
                  <a:pt x="5256" y="7046"/>
                  <a:pt x="5256" y="7046"/>
                  <a:pt x="5256" y="7046"/>
                </a:cubicBezTo>
                <a:cubicBezTo>
                  <a:pt x="5258" y="7042"/>
                  <a:pt x="5259" y="7037"/>
                  <a:pt x="5259" y="7033"/>
                </a:cubicBezTo>
                <a:close/>
                <a:moveTo>
                  <a:pt x="5516" y="7528"/>
                </a:moveTo>
                <a:cubicBezTo>
                  <a:pt x="5516" y="7207"/>
                  <a:pt x="5516" y="7207"/>
                  <a:pt x="5516" y="7207"/>
                </a:cubicBezTo>
                <a:cubicBezTo>
                  <a:pt x="5795" y="7367"/>
                  <a:pt x="5795" y="7367"/>
                  <a:pt x="5795" y="7367"/>
                </a:cubicBezTo>
                <a:lnTo>
                  <a:pt x="5516" y="7528"/>
                </a:lnTo>
                <a:close/>
                <a:moveTo>
                  <a:pt x="5798" y="7372"/>
                </a:moveTo>
                <a:cubicBezTo>
                  <a:pt x="5798" y="8033"/>
                  <a:pt x="5798" y="8033"/>
                  <a:pt x="5798" y="8033"/>
                </a:cubicBezTo>
                <a:cubicBezTo>
                  <a:pt x="5516" y="8195"/>
                  <a:pt x="5516" y="8195"/>
                  <a:pt x="5516" y="8195"/>
                </a:cubicBezTo>
                <a:cubicBezTo>
                  <a:pt x="5516" y="7534"/>
                  <a:pt x="5516" y="7534"/>
                  <a:pt x="5516" y="7534"/>
                </a:cubicBezTo>
                <a:lnTo>
                  <a:pt x="5798" y="7372"/>
                </a:lnTo>
                <a:close/>
                <a:moveTo>
                  <a:pt x="5516" y="7195"/>
                </a:moveTo>
                <a:cubicBezTo>
                  <a:pt x="5516" y="6535"/>
                  <a:pt x="5516" y="6535"/>
                  <a:pt x="5516" y="6535"/>
                </a:cubicBezTo>
                <a:cubicBezTo>
                  <a:pt x="5750" y="6670"/>
                  <a:pt x="5750" y="6670"/>
                  <a:pt x="5750" y="6670"/>
                </a:cubicBezTo>
                <a:cubicBezTo>
                  <a:pt x="5747" y="6678"/>
                  <a:pt x="5744" y="6687"/>
                  <a:pt x="5744" y="6696"/>
                </a:cubicBezTo>
                <a:cubicBezTo>
                  <a:pt x="5744" y="6727"/>
                  <a:pt x="5769" y="6753"/>
                  <a:pt x="5799" y="6754"/>
                </a:cubicBezTo>
                <a:cubicBezTo>
                  <a:pt x="5799" y="7358"/>
                  <a:pt x="5799" y="7358"/>
                  <a:pt x="5799" y="7358"/>
                </a:cubicBezTo>
                <a:lnTo>
                  <a:pt x="5516" y="7195"/>
                </a:lnTo>
                <a:close/>
                <a:moveTo>
                  <a:pt x="5516" y="6529"/>
                </a:moveTo>
                <a:cubicBezTo>
                  <a:pt x="5516" y="6200"/>
                  <a:pt x="5516" y="6200"/>
                  <a:pt x="5516" y="6200"/>
                </a:cubicBezTo>
                <a:cubicBezTo>
                  <a:pt x="5802" y="6035"/>
                  <a:pt x="5802" y="6035"/>
                  <a:pt x="5802" y="6035"/>
                </a:cubicBezTo>
                <a:cubicBezTo>
                  <a:pt x="6333" y="6341"/>
                  <a:pt x="6333" y="6341"/>
                  <a:pt x="6333" y="6341"/>
                </a:cubicBezTo>
                <a:cubicBezTo>
                  <a:pt x="6330" y="6348"/>
                  <a:pt x="6329" y="6355"/>
                  <a:pt x="6329" y="6362"/>
                </a:cubicBezTo>
                <a:cubicBezTo>
                  <a:pt x="6329" y="6371"/>
                  <a:pt x="6331" y="6380"/>
                  <a:pt x="6335" y="6387"/>
                </a:cubicBezTo>
                <a:cubicBezTo>
                  <a:pt x="5852" y="6666"/>
                  <a:pt x="5852" y="6666"/>
                  <a:pt x="5852" y="6666"/>
                </a:cubicBezTo>
                <a:cubicBezTo>
                  <a:pt x="5841" y="6649"/>
                  <a:pt x="5823" y="6638"/>
                  <a:pt x="5802" y="6638"/>
                </a:cubicBezTo>
                <a:cubicBezTo>
                  <a:pt x="5781" y="6638"/>
                  <a:pt x="5763" y="6649"/>
                  <a:pt x="5753" y="6666"/>
                </a:cubicBezTo>
                <a:lnTo>
                  <a:pt x="5516" y="6529"/>
                </a:lnTo>
                <a:close/>
                <a:moveTo>
                  <a:pt x="6435" y="6362"/>
                </a:moveTo>
                <a:cubicBezTo>
                  <a:pt x="6435" y="6355"/>
                  <a:pt x="6434" y="6348"/>
                  <a:pt x="6431" y="6341"/>
                </a:cubicBezTo>
                <a:cubicBezTo>
                  <a:pt x="6672" y="6202"/>
                  <a:pt x="6672" y="6202"/>
                  <a:pt x="6672" y="6202"/>
                </a:cubicBezTo>
                <a:cubicBezTo>
                  <a:pt x="6672" y="6528"/>
                  <a:pt x="6672" y="6528"/>
                  <a:pt x="6672" y="6528"/>
                </a:cubicBezTo>
                <a:cubicBezTo>
                  <a:pt x="6429" y="6388"/>
                  <a:pt x="6429" y="6388"/>
                  <a:pt x="6429" y="6388"/>
                </a:cubicBezTo>
                <a:cubicBezTo>
                  <a:pt x="6433" y="6381"/>
                  <a:pt x="6435" y="6372"/>
                  <a:pt x="6435" y="6362"/>
                </a:cubicBezTo>
                <a:close/>
                <a:moveTo>
                  <a:pt x="6672" y="6534"/>
                </a:moveTo>
                <a:cubicBezTo>
                  <a:pt x="6672" y="7193"/>
                  <a:pt x="6672" y="7193"/>
                  <a:pt x="6672" y="7193"/>
                </a:cubicBezTo>
                <a:cubicBezTo>
                  <a:pt x="6387" y="7029"/>
                  <a:pt x="6387" y="7029"/>
                  <a:pt x="6387" y="7029"/>
                </a:cubicBezTo>
                <a:cubicBezTo>
                  <a:pt x="6387" y="6415"/>
                  <a:pt x="6387" y="6415"/>
                  <a:pt x="6387" y="6415"/>
                </a:cubicBezTo>
                <a:cubicBezTo>
                  <a:pt x="6403" y="6414"/>
                  <a:pt x="6417" y="6405"/>
                  <a:pt x="6426" y="6392"/>
                </a:cubicBezTo>
                <a:lnTo>
                  <a:pt x="6672" y="6534"/>
                </a:lnTo>
                <a:close/>
                <a:moveTo>
                  <a:pt x="6384" y="6309"/>
                </a:moveTo>
                <a:cubicBezTo>
                  <a:pt x="6384" y="6026"/>
                  <a:pt x="6384" y="6026"/>
                  <a:pt x="6384" y="6026"/>
                </a:cubicBezTo>
                <a:cubicBezTo>
                  <a:pt x="6669" y="6193"/>
                  <a:pt x="6669" y="6193"/>
                  <a:pt x="6669" y="6193"/>
                </a:cubicBezTo>
                <a:cubicBezTo>
                  <a:pt x="6426" y="6333"/>
                  <a:pt x="6426" y="6333"/>
                  <a:pt x="6426" y="6333"/>
                </a:cubicBezTo>
                <a:cubicBezTo>
                  <a:pt x="6417" y="6319"/>
                  <a:pt x="6402" y="6310"/>
                  <a:pt x="6384" y="6309"/>
                </a:cubicBezTo>
                <a:close/>
                <a:moveTo>
                  <a:pt x="6384" y="6021"/>
                </a:moveTo>
                <a:cubicBezTo>
                  <a:pt x="6384" y="5696"/>
                  <a:pt x="6384" y="5696"/>
                  <a:pt x="6384" y="5696"/>
                </a:cubicBezTo>
                <a:cubicBezTo>
                  <a:pt x="6957" y="5363"/>
                  <a:pt x="6957" y="5363"/>
                  <a:pt x="6957" y="5363"/>
                </a:cubicBezTo>
                <a:cubicBezTo>
                  <a:pt x="6957" y="6026"/>
                  <a:pt x="6957" y="6026"/>
                  <a:pt x="6957" y="6026"/>
                </a:cubicBezTo>
                <a:cubicBezTo>
                  <a:pt x="6673" y="6190"/>
                  <a:pt x="6673" y="6190"/>
                  <a:pt x="6673" y="6190"/>
                </a:cubicBezTo>
                <a:lnTo>
                  <a:pt x="6384" y="6021"/>
                </a:lnTo>
                <a:close/>
                <a:moveTo>
                  <a:pt x="8699" y="3684"/>
                </a:moveTo>
                <a:cubicBezTo>
                  <a:pt x="8416" y="3520"/>
                  <a:pt x="8416" y="3520"/>
                  <a:pt x="8416" y="3520"/>
                </a:cubicBezTo>
                <a:cubicBezTo>
                  <a:pt x="8986" y="3188"/>
                  <a:pt x="8986" y="3188"/>
                  <a:pt x="8986" y="3188"/>
                </a:cubicBezTo>
                <a:cubicBezTo>
                  <a:pt x="9272" y="3353"/>
                  <a:pt x="9272" y="3353"/>
                  <a:pt x="9272" y="3353"/>
                </a:cubicBezTo>
                <a:lnTo>
                  <a:pt x="8699" y="3684"/>
                </a:lnTo>
                <a:close/>
                <a:moveTo>
                  <a:pt x="9275" y="3357"/>
                </a:moveTo>
                <a:cubicBezTo>
                  <a:pt x="9276" y="4018"/>
                  <a:pt x="9276" y="4018"/>
                  <a:pt x="9276" y="4018"/>
                </a:cubicBezTo>
                <a:cubicBezTo>
                  <a:pt x="8729" y="4334"/>
                  <a:pt x="8729" y="4334"/>
                  <a:pt x="8729" y="4334"/>
                </a:cubicBezTo>
                <a:cubicBezTo>
                  <a:pt x="8722" y="4326"/>
                  <a:pt x="8713" y="4321"/>
                  <a:pt x="8702" y="4320"/>
                </a:cubicBezTo>
                <a:cubicBezTo>
                  <a:pt x="8702" y="3688"/>
                  <a:pt x="8702" y="3688"/>
                  <a:pt x="8702" y="3688"/>
                </a:cubicBezTo>
                <a:lnTo>
                  <a:pt x="9275" y="3357"/>
                </a:lnTo>
                <a:close/>
                <a:moveTo>
                  <a:pt x="8697" y="4321"/>
                </a:moveTo>
                <a:cubicBezTo>
                  <a:pt x="8687" y="4322"/>
                  <a:pt x="8679" y="4327"/>
                  <a:pt x="8673" y="4334"/>
                </a:cubicBezTo>
                <a:cubicBezTo>
                  <a:pt x="8413" y="4184"/>
                  <a:pt x="8413" y="4184"/>
                  <a:pt x="8413" y="4184"/>
                </a:cubicBezTo>
                <a:cubicBezTo>
                  <a:pt x="8414" y="3524"/>
                  <a:pt x="8414" y="3524"/>
                  <a:pt x="8414" y="3524"/>
                </a:cubicBezTo>
                <a:cubicBezTo>
                  <a:pt x="8697" y="3688"/>
                  <a:pt x="8697" y="3688"/>
                  <a:pt x="8697" y="3688"/>
                </a:cubicBezTo>
                <a:lnTo>
                  <a:pt x="8697" y="4321"/>
                </a:lnTo>
                <a:close/>
                <a:moveTo>
                  <a:pt x="8696" y="5022"/>
                </a:moveTo>
                <a:cubicBezTo>
                  <a:pt x="8123" y="5353"/>
                  <a:pt x="8123" y="5353"/>
                  <a:pt x="8123" y="5353"/>
                </a:cubicBezTo>
                <a:cubicBezTo>
                  <a:pt x="8122" y="4749"/>
                  <a:pt x="8122" y="4749"/>
                  <a:pt x="8122" y="4749"/>
                </a:cubicBezTo>
                <a:cubicBezTo>
                  <a:pt x="8154" y="4749"/>
                  <a:pt x="8179" y="4723"/>
                  <a:pt x="8179" y="4691"/>
                </a:cubicBezTo>
                <a:cubicBezTo>
                  <a:pt x="8179" y="4681"/>
                  <a:pt x="8177" y="4671"/>
                  <a:pt x="8172" y="4663"/>
                </a:cubicBezTo>
                <a:cubicBezTo>
                  <a:pt x="8670" y="4375"/>
                  <a:pt x="8670" y="4375"/>
                  <a:pt x="8670" y="4375"/>
                </a:cubicBezTo>
                <a:cubicBezTo>
                  <a:pt x="8676" y="4384"/>
                  <a:pt x="8685" y="4390"/>
                  <a:pt x="8696" y="4391"/>
                </a:cubicBezTo>
                <a:lnTo>
                  <a:pt x="8696" y="5022"/>
                </a:lnTo>
                <a:close/>
                <a:moveTo>
                  <a:pt x="8121" y="4633"/>
                </a:moveTo>
                <a:cubicBezTo>
                  <a:pt x="8101" y="4633"/>
                  <a:pt x="8083" y="4644"/>
                  <a:pt x="8072" y="4660"/>
                </a:cubicBezTo>
                <a:cubicBezTo>
                  <a:pt x="7835" y="4523"/>
                  <a:pt x="7835" y="4523"/>
                  <a:pt x="7835" y="4523"/>
                </a:cubicBezTo>
                <a:cubicBezTo>
                  <a:pt x="8408" y="4192"/>
                  <a:pt x="8408" y="4192"/>
                  <a:pt x="8408" y="4192"/>
                </a:cubicBezTo>
                <a:cubicBezTo>
                  <a:pt x="8668" y="4342"/>
                  <a:pt x="8668" y="4342"/>
                  <a:pt x="8668" y="4342"/>
                </a:cubicBezTo>
                <a:cubicBezTo>
                  <a:pt x="8666" y="4346"/>
                  <a:pt x="8665" y="4351"/>
                  <a:pt x="8665" y="4356"/>
                </a:cubicBezTo>
                <a:cubicBezTo>
                  <a:pt x="8665" y="4361"/>
                  <a:pt x="8666" y="4366"/>
                  <a:pt x="8668" y="4370"/>
                </a:cubicBezTo>
                <a:cubicBezTo>
                  <a:pt x="8169" y="4659"/>
                  <a:pt x="8169" y="4659"/>
                  <a:pt x="8169" y="4659"/>
                </a:cubicBezTo>
                <a:cubicBezTo>
                  <a:pt x="8159" y="4643"/>
                  <a:pt x="8141" y="4633"/>
                  <a:pt x="8121" y="4633"/>
                </a:cubicBezTo>
                <a:close/>
                <a:moveTo>
                  <a:pt x="7598" y="1678"/>
                </a:moveTo>
                <a:cubicBezTo>
                  <a:pt x="7598" y="1668"/>
                  <a:pt x="7596" y="1659"/>
                  <a:pt x="7591" y="1651"/>
                </a:cubicBezTo>
                <a:cubicBezTo>
                  <a:pt x="8116" y="1348"/>
                  <a:pt x="8116" y="1348"/>
                  <a:pt x="8116" y="1348"/>
                </a:cubicBezTo>
                <a:cubicBezTo>
                  <a:pt x="8115" y="2011"/>
                  <a:pt x="8115" y="2011"/>
                  <a:pt x="8115" y="2011"/>
                </a:cubicBezTo>
                <a:cubicBezTo>
                  <a:pt x="7570" y="2327"/>
                  <a:pt x="7570" y="2327"/>
                  <a:pt x="7570" y="2327"/>
                </a:cubicBezTo>
                <a:cubicBezTo>
                  <a:pt x="7563" y="2319"/>
                  <a:pt x="7554" y="2313"/>
                  <a:pt x="7543" y="2313"/>
                </a:cubicBezTo>
                <a:cubicBezTo>
                  <a:pt x="7542" y="1736"/>
                  <a:pt x="7542" y="1736"/>
                  <a:pt x="7542" y="1736"/>
                </a:cubicBezTo>
                <a:cubicBezTo>
                  <a:pt x="7573" y="1735"/>
                  <a:pt x="7598" y="1709"/>
                  <a:pt x="7598" y="1678"/>
                </a:cubicBezTo>
                <a:close/>
                <a:moveTo>
                  <a:pt x="7482" y="1678"/>
                </a:moveTo>
                <a:cubicBezTo>
                  <a:pt x="7482" y="1710"/>
                  <a:pt x="7506" y="1735"/>
                  <a:pt x="7537" y="1736"/>
                </a:cubicBezTo>
                <a:cubicBezTo>
                  <a:pt x="7538" y="2313"/>
                  <a:pt x="7538" y="2313"/>
                  <a:pt x="7538" y="2313"/>
                </a:cubicBezTo>
                <a:cubicBezTo>
                  <a:pt x="7528" y="2314"/>
                  <a:pt x="7519" y="2319"/>
                  <a:pt x="7513" y="2327"/>
                </a:cubicBezTo>
                <a:cubicBezTo>
                  <a:pt x="7254" y="2177"/>
                  <a:pt x="7254" y="2177"/>
                  <a:pt x="7254" y="2177"/>
                </a:cubicBezTo>
                <a:cubicBezTo>
                  <a:pt x="7253" y="1515"/>
                  <a:pt x="7253" y="1515"/>
                  <a:pt x="7253" y="1515"/>
                </a:cubicBezTo>
                <a:cubicBezTo>
                  <a:pt x="7488" y="1651"/>
                  <a:pt x="7488" y="1651"/>
                  <a:pt x="7488" y="1651"/>
                </a:cubicBezTo>
                <a:cubicBezTo>
                  <a:pt x="7484" y="1659"/>
                  <a:pt x="7482" y="1668"/>
                  <a:pt x="7482" y="1678"/>
                </a:cubicBezTo>
                <a:close/>
                <a:moveTo>
                  <a:pt x="7248" y="1516"/>
                </a:moveTo>
                <a:cubicBezTo>
                  <a:pt x="7250" y="2174"/>
                  <a:pt x="7250" y="2174"/>
                  <a:pt x="7250" y="2174"/>
                </a:cubicBezTo>
                <a:cubicBezTo>
                  <a:pt x="6967" y="2011"/>
                  <a:pt x="6967" y="2011"/>
                  <a:pt x="6967" y="2011"/>
                </a:cubicBezTo>
                <a:cubicBezTo>
                  <a:pt x="6966" y="1681"/>
                  <a:pt x="6966" y="1681"/>
                  <a:pt x="6966" y="1681"/>
                </a:cubicBezTo>
                <a:lnTo>
                  <a:pt x="7248" y="1516"/>
                </a:lnTo>
                <a:close/>
                <a:moveTo>
                  <a:pt x="6966" y="1675"/>
                </a:moveTo>
                <a:cubicBezTo>
                  <a:pt x="6966" y="1399"/>
                  <a:pt x="6966" y="1399"/>
                  <a:pt x="6966" y="1399"/>
                </a:cubicBezTo>
                <a:cubicBezTo>
                  <a:pt x="6983" y="1397"/>
                  <a:pt x="6997" y="1387"/>
                  <a:pt x="7006" y="1373"/>
                </a:cubicBezTo>
                <a:cubicBezTo>
                  <a:pt x="7245" y="1511"/>
                  <a:pt x="7245" y="1511"/>
                  <a:pt x="7245" y="1511"/>
                </a:cubicBezTo>
                <a:lnTo>
                  <a:pt x="6966" y="1675"/>
                </a:lnTo>
                <a:close/>
                <a:moveTo>
                  <a:pt x="7250" y="2185"/>
                </a:moveTo>
                <a:cubicBezTo>
                  <a:pt x="7251" y="2512"/>
                  <a:pt x="7251" y="2512"/>
                  <a:pt x="7251" y="2512"/>
                </a:cubicBezTo>
                <a:cubicBezTo>
                  <a:pt x="6960" y="2680"/>
                  <a:pt x="6960" y="2680"/>
                  <a:pt x="6960" y="2680"/>
                </a:cubicBezTo>
                <a:cubicBezTo>
                  <a:pt x="6429" y="2373"/>
                  <a:pt x="6429" y="2373"/>
                  <a:pt x="6429" y="2373"/>
                </a:cubicBezTo>
                <a:cubicBezTo>
                  <a:pt x="6433" y="2366"/>
                  <a:pt x="6435" y="2357"/>
                  <a:pt x="6435" y="2348"/>
                </a:cubicBezTo>
                <a:cubicBezTo>
                  <a:pt x="6435" y="2340"/>
                  <a:pt x="6434" y="2332"/>
                  <a:pt x="6431" y="2326"/>
                </a:cubicBezTo>
                <a:cubicBezTo>
                  <a:pt x="6962" y="2019"/>
                  <a:pt x="6962" y="2019"/>
                  <a:pt x="6962" y="2019"/>
                </a:cubicBezTo>
                <a:lnTo>
                  <a:pt x="7250" y="2185"/>
                </a:lnTo>
                <a:close/>
                <a:moveTo>
                  <a:pt x="5861" y="677"/>
                </a:moveTo>
                <a:cubicBezTo>
                  <a:pt x="5861" y="666"/>
                  <a:pt x="5858" y="656"/>
                  <a:pt x="5853" y="648"/>
                </a:cubicBezTo>
                <a:cubicBezTo>
                  <a:pt x="6088" y="512"/>
                  <a:pt x="6088" y="512"/>
                  <a:pt x="6088" y="512"/>
                </a:cubicBezTo>
                <a:cubicBezTo>
                  <a:pt x="6088" y="840"/>
                  <a:pt x="6088" y="840"/>
                  <a:pt x="6088" y="840"/>
                </a:cubicBezTo>
                <a:cubicBezTo>
                  <a:pt x="5804" y="1006"/>
                  <a:pt x="5804" y="1006"/>
                  <a:pt x="5804" y="1006"/>
                </a:cubicBezTo>
                <a:cubicBezTo>
                  <a:pt x="5803" y="735"/>
                  <a:pt x="5803" y="735"/>
                  <a:pt x="5803" y="735"/>
                </a:cubicBezTo>
                <a:cubicBezTo>
                  <a:pt x="5835" y="734"/>
                  <a:pt x="5861" y="708"/>
                  <a:pt x="5861" y="677"/>
                </a:cubicBezTo>
                <a:close/>
                <a:moveTo>
                  <a:pt x="6333" y="2326"/>
                </a:moveTo>
                <a:cubicBezTo>
                  <a:pt x="6330" y="2333"/>
                  <a:pt x="6329" y="2340"/>
                  <a:pt x="6329" y="2348"/>
                </a:cubicBezTo>
                <a:cubicBezTo>
                  <a:pt x="6329" y="2356"/>
                  <a:pt x="6331" y="2364"/>
                  <a:pt x="6335" y="2372"/>
                </a:cubicBezTo>
                <a:cubicBezTo>
                  <a:pt x="5849" y="2652"/>
                  <a:pt x="5849" y="2652"/>
                  <a:pt x="5849" y="2652"/>
                </a:cubicBezTo>
                <a:cubicBezTo>
                  <a:pt x="5839" y="2637"/>
                  <a:pt x="5821" y="2626"/>
                  <a:pt x="5801" y="2626"/>
                </a:cubicBezTo>
                <a:cubicBezTo>
                  <a:pt x="5781" y="2626"/>
                  <a:pt x="5763" y="2637"/>
                  <a:pt x="5752" y="2652"/>
                </a:cubicBezTo>
                <a:cubicBezTo>
                  <a:pt x="5230" y="2350"/>
                  <a:pt x="5230" y="2350"/>
                  <a:pt x="5230" y="2350"/>
                </a:cubicBezTo>
                <a:cubicBezTo>
                  <a:pt x="5802" y="2020"/>
                  <a:pt x="5802" y="2020"/>
                  <a:pt x="5802" y="2020"/>
                </a:cubicBezTo>
                <a:lnTo>
                  <a:pt x="6333" y="2326"/>
                </a:lnTo>
                <a:close/>
                <a:moveTo>
                  <a:pt x="5513" y="1847"/>
                </a:moveTo>
                <a:cubicBezTo>
                  <a:pt x="5513" y="1846"/>
                  <a:pt x="5513" y="1846"/>
                  <a:pt x="5513" y="1846"/>
                </a:cubicBezTo>
                <a:cubicBezTo>
                  <a:pt x="5514" y="1512"/>
                  <a:pt x="5514" y="1512"/>
                  <a:pt x="5514" y="1512"/>
                </a:cubicBezTo>
                <a:cubicBezTo>
                  <a:pt x="5798" y="1348"/>
                  <a:pt x="5798" y="1348"/>
                  <a:pt x="5798" y="1348"/>
                </a:cubicBezTo>
                <a:cubicBezTo>
                  <a:pt x="5797" y="2011"/>
                  <a:pt x="5797" y="2011"/>
                  <a:pt x="5797" y="2011"/>
                </a:cubicBezTo>
                <a:cubicBezTo>
                  <a:pt x="5224" y="2342"/>
                  <a:pt x="5224" y="2342"/>
                  <a:pt x="5224" y="2342"/>
                </a:cubicBezTo>
                <a:cubicBezTo>
                  <a:pt x="5224" y="2014"/>
                  <a:pt x="5224" y="2014"/>
                  <a:pt x="5224" y="2014"/>
                </a:cubicBezTo>
                <a:lnTo>
                  <a:pt x="5513" y="1847"/>
                </a:lnTo>
                <a:close/>
                <a:moveTo>
                  <a:pt x="5508" y="1844"/>
                </a:moveTo>
                <a:cubicBezTo>
                  <a:pt x="5224" y="2008"/>
                  <a:pt x="5224" y="2008"/>
                  <a:pt x="5224" y="2008"/>
                </a:cubicBezTo>
                <a:cubicBezTo>
                  <a:pt x="5224" y="1679"/>
                  <a:pt x="5224" y="1679"/>
                  <a:pt x="5224" y="1679"/>
                </a:cubicBezTo>
                <a:cubicBezTo>
                  <a:pt x="5509" y="1515"/>
                  <a:pt x="5509" y="1515"/>
                  <a:pt x="5509" y="1515"/>
                </a:cubicBezTo>
                <a:lnTo>
                  <a:pt x="5508" y="1844"/>
                </a:lnTo>
                <a:close/>
                <a:moveTo>
                  <a:pt x="2904" y="3024"/>
                </a:moveTo>
                <a:cubicBezTo>
                  <a:pt x="3191" y="3189"/>
                  <a:pt x="3191" y="3189"/>
                  <a:pt x="3191" y="3189"/>
                </a:cubicBezTo>
                <a:cubicBezTo>
                  <a:pt x="3191" y="3519"/>
                  <a:pt x="3191" y="3519"/>
                  <a:pt x="3191" y="3519"/>
                </a:cubicBezTo>
                <a:cubicBezTo>
                  <a:pt x="2954" y="3656"/>
                  <a:pt x="2954" y="3656"/>
                  <a:pt x="2954" y="3656"/>
                </a:cubicBezTo>
                <a:cubicBezTo>
                  <a:pt x="2944" y="3639"/>
                  <a:pt x="2925" y="3628"/>
                  <a:pt x="2904" y="3628"/>
                </a:cubicBezTo>
                <a:cubicBezTo>
                  <a:pt x="2883" y="3628"/>
                  <a:pt x="2864" y="3640"/>
                  <a:pt x="2854" y="3657"/>
                </a:cubicBezTo>
                <a:cubicBezTo>
                  <a:pt x="2616" y="3518"/>
                  <a:pt x="2616" y="3518"/>
                  <a:pt x="2616" y="3518"/>
                </a:cubicBezTo>
                <a:cubicBezTo>
                  <a:pt x="2616" y="3504"/>
                  <a:pt x="2616" y="3504"/>
                  <a:pt x="2616" y="3504"/>
                </a:cubicBezTo>
                <a:cubicBezTo>
                  <a:pt x="2616" y="3191"/>
                  <a:pt x="2616" y="3191"/>
                  <a:pt x="2616" y="3191"/>
                </a:cubicBezTo>
                <a:lnTo>
                  <a:pt x="2904" y="3024"/>
                </a:lnTo>
                <a:close/>
                <a:moveTo>
                  <a:pt x="2616" y="3179"/>
                </a:moveTo>
                <a:cubicBezTo>
                  <a:pt x="2617" y="2517"/>
                  <a:pt x="2617" y="2517"/>
                  <a:pt x="2617" y="2517"/>
                </a:cubicBezTo>
                <a:cubicBezTo>
                  <a:pt x="2858" y="2378"/>
                  <a:pt x="2858" y="2378"/>
                  <a:pt x="2858" y="2378"/>
                </a:cubicBezTo>
                <a:cubicBezTo>
                  <a:pt x="2867" y="2391"/>
                  <a:pt x="2882" y="2400"/>
                  <a:pt x="2899" y="2401"/>
                </a:cubicBezTo>
                <a:cubicBezTo>
                  <a:pt x="2899" y="3016"/>
                  <a:pt x="2899" y="3016"/>
                  <a:pt x="2899" y="3016"/>
                </a:cubicBezTo>
                <a:lnTo>
                  <a:pt x="2616" y="3179"/>
                </a:lnTo>
                <a:close/>
                <a:moveTo>
                  <a:pt x="2874" y="4335"/>
                </a:moveTo>
                <a:cubicBezTo>
                  <a:pt x="2616" y="4184"/>
                  <a:pt x="2616" y="4184"/>
                  <a:pt x="2616" y="4184"/>
                </a:cubicBezTo>
                <a:cubicBezTo>
                  <a:pt x="2616" y="3524"/>
                  <a:pt x="2616" y="3524"/>
                  <a:pt x="2616" y="3524"/>
                </a:cubicBezTo>
                <a:cubicBezTo>
                  <a:pt x="2852" y="3661"/>
                  <a:pt x="2852" y="3661"/>
                  <a:pt x="2852" y="3661"/>
                </a:cubicBezTo>
                <a:cubicBezTo>
                  <a:pt x="2848" y="3669"/>
                  <a:pt x="2846" y="3677"/>
                  <a:pt x="2846" y="3686"/>
                </a:cubicBezTo>
                <a:cubicBezTo>
                  <a:pt x="2846" y="3717"/>
                  <a:pt x="2870" y="3742"/>
                  <a:pt x="2901" y="3744"/>
                </a:cubicBezTo>
                <a:cubicBezTo>
                  <a:pt x="2901" y="4319"/>
                  <a:pt x="2901" y="4319"/>
                  <a:pt x="2901" y="4319"/>
                </a:cubicBezTo>
                <a:cubicBezTo>
                  <a:pt x="2890" y="4320"/>
                  <a:pt x="2880" y="4326"/>
                  <a:pt x="2874" y="4335"/>
                </a:cubicBezTo>
                <a:close/>
                <a:moveTo>
                  <a:pt x="2899" y="5022"/>
                </a:moveTo>
                <a:cubicBezTo>
                  <a:pt x="2616" y="5185"/>
                  <a:pt x="2616" y="5185"/>
                  <a:pt x="2616" y="5185"/>
                </a:cubicBezTo>
                <a:cubicBezTo>
                  <a:pt x="2615" y="4859"/>
                  <a:pt x="2615" y="4859"/>
                  <a:pt x="2615" y="4859"/>
                </a:cubicBezTo>
                <a:cubicBezTo>
                  <a:pt x="2899" y="4695"/>
                  <a:pt x="2899" y="4695"/>
                  <a:pt x="2899" y="4695"/>
                </a:cubicBezTo>
                <a:lnTo>
                  <a:pt x="2899" y="5022"/>
                </a:lnTo>
                <a:close/>
                <a:moveTo>
                  <a:pt x="2940" y="4355"/>
                </a:moveTo>
                <a:cubicBezTo>
                  <a:pt x="2940" y="4351"/>
                  <a:pt x="2939" y="4347"/>
                  <a:pt x="2938" y="4344"/>
                </a:cubicBezTo>
                <a:cubicBezTo>
                  <a:pt x="3191" y="4196"/>
                  <a:pt x="3191" y="4196"/>
                  <a:pt x="3191" y="4196"/>
                </a:cubicBezTo>
                <a:cubicBezTo>
                  <a:pt x="3191" y="4519"/>
                  <a:pt x="3191" y="4519"/>
                  <a:pt x="3191" y="4519"/>
                </a:cubicBezTo>
                <a:cubicBezTo>
                  <a:pt x="2936" y="4371"/>
                  <a:pt x="2936" y="4371"/>
                  <a:pt x="2936" y="4371"/>
                </a:cubicBezTo>
                <a:cubicBezTo>
                  <a:pt x="2938" y="4366"/>
                  <a:pt x="2940" y="4361"/>
                  <a:pt x="2940" y="4355"/>
                </a:cubicBezTo>
                <a:close/>
                <a:moveTo>
                  <a:pt x="3189" y="4524"/>
                </a:moveTo>
                <a:cubicBezTo>
                  <a:pt x="2909" y="4684"/>
                  <a:pt x="2909" y="4684"/>
                  <a:pt x="2909" y="4684"/>
                </a:cubicBezTo>
                <a:cubicBezTo>
                  <a:pt x="2909" y="4390"/>
                  <a:pt x="2909" y="4390"/>
                  <a:pt x="2909" y="4390"/>
                </a:cubicBezTo>
                <a:cubicBezTo>
                  <a:pt x="2919" y="4389"/>
                  <a:pt x="2928" y="4383"/>
                  <a:pt x="2933" y="4375"/>
                </a:cubicBezTo>
                <a:lnTo>
                  <a:pt x="3189" y="4524"/>
                </a:lnTo>
                <a:close/>
                <a:moveTo>
                  <a:pt x="2906" y="4319"/>
                </a:moveTo>
                <a:cubicBezTo>
                  <a:pt x="2906" y="3744"/>
                  <a:pt x="2906" y="3744"/>
                  <a:pt x="2906" y="3744"/>
                </a:cubicBezTo>
                <a:cubicBezTo>
                  <a:pt x="2937" y="3743"/>
                  <a:pt x="2962" y="3718"/>
                  <a:pt x="2962" y="3686"/>
                </a:cubicBezTo>
                <a:cubicBezTo>
                  <a:pt x="2962" y="3677"/>
                  <a:pt x="2960" y="3668"/>
                  <a:pt x="2956" y="3660"/>
                </a:cubicBezTo>
                <a:cubicBezTo>
                  <a:pt x="3191" y="3524"/>
                  <a:pt x="3191" y="3524"/>
                  <a:pt x="3191" y="3524"/>
                </a:cubicBezTo>
                <a:cubicBezTo>
                  <a:pt x="3191" y="4185"/>
                  <a:pt x="3191" y="4185"/>
                  <a:pt x="3191" y="4185"/>
                </a:cubicBezTo>
                <a:cubicBezTo>
                  <a:pt x="2934" y="4335"/>
                  <a:pt x="2934" y="4335"/>
                  <a:pt x="2934" y="4335"/>
                </a:cubicBezTo>
                <a:cubicBezTo>
                  <a:pt x="2928" y="4326"/>
                  <a:pt x="2917" y="4320"/>
                  <a:pt x="2906" y="4319"/>
                </a:cubicBezTo>
                <a:close/>
                <a:moveTo>
                  <a:pt x="2909" y="3016"/>
                </a:moveTo>
                <a:cubicBezTo>
                  <a:pt x="2909" y="2401"/>
                  <a:pt x="2909" y="2401"/>
                  <a:pt x="2909" y="2401"/>
                </a:cubicBezTo>
                <a:cubicBezTo>
                  <a:pt x="2925" y="2399"/>
                  <a:pt x="2939" y="2390"/>
                  <a:pt x="2947" y="2377"/>
                </a:cubicBezTo>
                <a:cubicBezTo>
                  <a:pt x="3191" y="2518"/>
                  <a:pt x="3191" y="2518"/>
                  <a:pt x="3191" y="2518"/>
                </a:cubicBezTo>
                <a:cubicBezTo>
                  <a:pt x="3191" y="3178"/>
                  <a:pt x="3191" y="3178"/>
                  <a:pt x="3191" y="3178"/>
                </a:cubicBezTo>
                <a:lnTo>
                  <a:pt x="2909" y="3016"/>
                </a:lnTo>
                <a:close/>
                <a:moveTo>
                  <a:pt x="2905" y="2015"/>
                </a:moveTo>
                <a:cubicBezTo>
                  <a:pt x="3188" y="2180"/>
                  <a:pt x="3188" y="2180"/>
                  <a:pt x="3188" y="2180"/>
                </a:cubicBezTo>
                <a:cubicBezTo>
                  <a:pt x="2947" y="2319"/>
                  <a:pt x="2947" y="2319"/>
                  <a:pt x="2947" y="2319"/>
                </a:cubicBezTo>
                <a:cubicBezTo>
                  <a:pt x="2938" y="2305"/>
                  <a:pt x="2923" y="2296"/>
                  <a:pt x="2906" y="2295"/>
                </a:cubicBezTo>
                <a:lnTo>
                  <a:pt x="2905" y="2015"/>
                </a:lnTo>
                <a:close/>
                <a:moveTo>
                  <a:pt x="3198" y="2185"/>
                </a:moveTo>
                <a:cubicBezTo>
                  <a:pt x="3477" y="2348"/>
                  <a:pt x="3477" y="2348"/>
                  <a:pt x="3477" y="2348"/>
                </a:cubicBezTo>
                <a:cubicBezTo>
                  <a:pt x="3192" y="2513"/>
                  <a:pt x="3192" y="2513"/>
                  <a:pt x="3192" y="2513"/>
                </a:cubicBezTo>
                <a:cubicBezTo>
                  <a:pt x="2950" y="2373"/>
                  <a:pt x="2950" y="2373"/>
                  <a:pt x="2950" y="2373"/>
                </a:cubicBezTo>
                <a:cubicBezTo>
                  <a:pt x="2953" y="2365"/>
                  <a:pt x="2956" y="2357"/>
                  <a:pt x="2956" y="2348"/>
                </a:cubicBezTo>
                <a:cubicBezTo>
                  <a:pt x="2956" y="2341"/>
                  <a:pt x="2954" y="2334"/>
                  <a:pt x="2952" y="2328"/>
                </a:cubicBezTo>
                <a:lnTo>
                  <a:pt x="3198" y="2185"/>
                </a:lnTo>
                <a:close/>
                <a:moveTo>
                  <a:pt x="3196" y="3516"/>
                </a:moveTo>
                <a:cubicBezTo>
                  <a:pt x="3196" y="3192"/>
                  <a:pt x="3196" y="3192"/>
                  <a:pt x="3196" y="3192"/>
                </a:cubicBezTo>
                <a:cubicBezTo>
                  <a:pt x="3450" y="3338"/>
                  <a:pt x="3450" y="3338"/>
                  <a:pt x="3450" y="3338"/>
                </a:cubicBezTo>
                <a:cubicBezTo>
                  <a:pt x="3448" y="3343"/>
                  <a:pt x="3446" y="3348"/>
                  <a:pt x="3446" y="3354"/>
                </a:cubicBezTo>
                <a:cubicBezTo>
                  <a:pt x="3446" y="3359"/>
                  <a:pt x="3448" y="3364"/>
                  <a:pt x="3450" y="3369"/>
                </a:cubicBezTo>
                <a:lnTo>
                  <a:pt x="3196" y="3516"/>
                </a:lnTo>
                <a:close/>
                <a:moveTo>
                  <a:pt x="3452" y="3373"/>
                </a:moveTo>
                <a:cubicBezTo>
                  <a:pt x="3458" y="3382"/>
                  <a:pt x="3468" y="3388"/>
                  <a:pt x="3479" y="3390"/>
                </a:cubicBezTo>
                <a:cubicBezTo>
                  <a:pt x="3478" y="4018"/>
                  <a:pt x="3478" y="4018"/>
                  <a:pt x="3478" y="4018"/>
                </a:cubicBezTo>
                <a:cubicBezTo>
                  <a:pt x="3196" y="4182"/>
                  <a:pt x="3196" y="4182"/>
                  <a:pt x="3196" y="4182"/>
                </a:cubicBezTo>
                <a:cubicBezTo>
                  <a:pt x="3196" y="3522"/>
                  <a:pt x="3196" y="3522"/>
                  <a:pt x="3196" y="3522"/>
                </a:cubicBezTo>
                <a:lnTo>
                  <a:pt x="3452" y="3373"/>
                </a:lnTo>
                <a:close/>
                <a:moveTo>
                  <a:pt x="3196" y="3180"/>
                </a:moveTo>
                <a:cubicBezTo>
                  <a:pt x="3196" y="2521"/>
                  <a:pt x="3196" y="2521"/>
                  <a:pt x="3196" y="2521"/>
                </a:cubicBezTo>
                <a:cubicBezTo>
                  <a:pt x="3480" y="2686"/>
                  <a:pt x="3480" y="2686"/>
                  <a:pt x="3480" y="2686"/>
                </a:cubicBezTo>
                <a:cubicBezTo>
                  <a:pt x="3480" y="3318"/>
                  <a:pt x="3480" y="3318"/>
                  <a:pt x="3480" y="3318"/>
                </a:cubicBezTo>
                <a:cubicBezTo>
                  <a:pt x="3471" y="3319"/>
                  <a:pt x="3462" y="3323"/>
                  <a:pt x="3456" y="3330"/>
                </a:cubicBezTo>
                <a:lnTo>
                  <a:pt x="3196" y="3180"/>
                </a:lnTo>
                <a:close/>
                <a:moveTo>
                  <a:pt x="3483" y="4027"/>
                </a:moveTo>
                <a:cubicBezTo>
                  <a:pt x="4014" y="4332"/>
                  <a:pt x="4014" y="4332"/>
                  <a:pt x="4014" y="4332"/>
                </a:cubicBezTo>
                <a:cubicBezTo>
                  <a:pt x="4010" y="4339"/>
                  <a:pt x="4008" y="4347"/>
                  <a:pt x="4008" y="4355"/>
                </a:cubicBezTo>
                <a:cubicBezTo>
                  <a:pt x="4008" y="4364"/>
                  <a:pt x="4011" y="4372"/>
                  <a:pt x="4015" y="4380"/>
                </a:cubicBezTo>
                <a:cubicBezTo>
                  <a:pt x="3483" y="4689"/>
                  <a:pt x="3483" y="4689"/>
                  <a:pt x="3483" y="4689"/>
                </a:cubicBezTo>
                <a:cubicBezTo>
                  <a:pt x="3196" y="4522"/>
                  <a:pt x="3196" y="4522"/>
                  <a:pt x="3196" y="4522"/>
                </a:cubicBezTo>
                <a:cubicBezTo>
                  <a:pt x="3196" y="4194"/>
                  <a:pt x="3196" y="4194"/>
                  <a:pt x="3196" y="4194"/>
                </a:cubicBezTo>
                <a:lnTo>
                  <a:pt x="3483" y="4027"/>
                </a:lnTo>
                <a:close/>
                <a:moveTo>
                  <a:pt x="3480" y="5309"/>
                </a:moveTo>
                <a:cubicBezTo>
                  <a:pt x="3464" y="5310"/>
                  <a:pt x="3450" y="5318"/>
                  <a:pt x="3441" y="5330"/>
                </a:cubicBezTo>
                <a:cubicBezTo>
                  <a:pt x="3201" y="5191"/>
                  <a:pt x="3201" y="5191"/>
                  <a:pt x="3201" y="5191"/>
                </a:cubicBezTo>
                <a:cubicBezTo>
                  <a:pt x="3480" y="5028"/>
                  <a:pt x="3480" y="5028"/>
                  <a:pt x="3480" y="5028"/>
                </a:cubicBezTo>
                <a:lnTo>
                  <a:pt x="3480" y="5309"/>
                </a:lnTo>
                <a:close/>
                <a:moveTo>
                  <a:pt x="3485" y="5021"/>
                </a:moveTo>
                <a:cubicBezTo>
                  <a:pt x="3485" y="4693"/>
                  <a:pt x="3485" y="4693"/>
                  <a:pt x="3485" y="4693"/>
                </a:cubicBezTo>
                <a:cubicBezTo>
                  <a:pt x="4017" y="4384"/>
                  <a:pt x="4017" y="4384"/>
                  <a:pt x="4017" y="4384"/>
                </a:cubicBezTo>
                <a:cubicBezTo>
                  <a:pt x="4026" y="4398"/>
                  <a:pt x="4041" y="4407"/>
                  <a:pt x="4059" y="4408"/>
                </a:cubicBezTo>
                <a:cubicBezTo>
                  <a:pt x="4059" y="5022"/>
                  <a:pt x="4059" y="5022"/>
                  <a:pt x="4059" y="5022"/>
                </a:cubicBezTo>
                <a:cubicBezTo>
                  <a:pt x="3772" y="5187"/>
                  <a:pt x="3772" y="5187"/>
                  <a:pt x="3772" y="5187"/>
                </a:cubicBezTo>
                <a:lnTo>
                  <a:pt x="3485" y="5021"/>
                </a:lnTo>
                <a:close/>
                <a:moveTo>
                  <a:pt x="3768" y="5190"/>
                </a:moveTo>
                <a:cubicBezTo>
                  <a:pt x="3526" y="5330"/>
                  <a:pt x="3526" y="5330"/>
                  <a:pt x="3526" y="5330"/>
                </a:cubicBezTo>
                <a:cubicBezTo>
                  <a:pt x="3517" y="5317"/>
                  <a:pt x="3502" y="5309"/>
                  <a:pt x="3485" y="5308"/>
                </a:cubicBezTo>
                <a:cubicBezTo>
                  <a:pt x="3485" y="5027"/>
                  <a:pt x="3485" y="5027"/>
                  <a:pt x="3485" y="5027"/>
                </a:cubicBezTo>
                <a:lnTo>
                  <a:pt x="3768" y="5190"/>
                </a:lnTo>
                <a:close/>
                <a:moveTo>
                  <a:pt x="3782" y="5193"/>
                </a:moveTo>
                <a:cubicBezTo>
                  <a:pt x="4063" y="5030"/>
                  <a:pt x="4063" y="5030"/>
                  <a:pt x="4063" y="5030"/>
                </a:cubicBezTo>
                <a:cubicBezTo>
                  <a:pt x="4636" y="5360"/>
                  <a:pt x="4636" y="5360"/>
                  <a:pt x="4636" y="5360"/>
                </a:cubicBezTo>
                <a:cubicBezTo>
                  <a:pt x="4354" y="5523"/>
                  <a:pt x="4354" y="5523"/>
                  <a:pt x="4354" y="5523"/>
                </a:cubicBezTo>
                <a:lnTo>
                  <a:pt x="3782" y="5193"/>
                </a:lnTo>
                <a:close/>
                <a:moveTo>
                  <a:pt x="4351" y="6527"/>
                </a:moveTo>
                <a:cubicBezTo>
                  <a:pt x="4071" y="6365"/>
                  <a:pt x="4071" y="6365"/>
                  <a:pt x="4071" y="6365"/>
                </a:cubicBezTo>
                <a:cubicBezTo>
                  <a:pt x="4351" y="6203"/>
                  <a:pt x="4351" y="6203"/>
                  <a:pt x="4351" y="6203"/>
                </a:cubicBezTo>
                <a:lnTo>
                  <a:pt x="4351" y="6527"/>
                </a:lnTo>
                <a:close/>
                <a:moveTo>
                  <a:pt x="6327" y="5023"/>
                </a:moveTo>
                <a:cubicBezTo>
                  <a:pt x="6327" y="5032"/>
                  <a:pt x="6329" y="5040"/>
                  <a:pt x="6333" y="5047"/>
                </a:cubicBezTo>
                <a:cubicBezTo>
                  <a:pt x="6096" y="5184"/>
                  <a:pt x="6096" y="5184"/>
                  <a:pt x="6096" y="5184"/>
                </a:cubicBezTo>
                <a:cubicBezTo>
                  <a:pt x="6092" y="4857"/>
                  <a:pt x="6092" y="4857"/>
                  <a:pt x="6092" y="4857"/>
                </a:cubicBezTo>
                <a:cubicBezTo>
                  <a:pt x="6092" y="4525"/>
                  <a:pt x="6092" y="4525"/>
                  <a:pt x="6092" y="4525"/>
                </a:cubicBezTo>
                <a:cubicBezTo>
                  <a:pt x="6376" y="4361"/>
                  <a:pt x="6376" y="4361"/>
                  <a:pt x="6376" y="4361"/>
                </a:cubicBezTo>
                <a:cubicBezTo>
                  <a:pt x="6377" y="4970"/>
                  <a:pt x="6377" y="4970"/>
                  <a:pt x="6377" y="4970"/>
                </a:cubicBezTo>
                <a:cubicBezTo>
                  <a:pt x="6349" y="4972"/>
                  <a:pt x="6327" y="4995"/>
                  <a:pt x="6327" y="5023"/>
                </a:cubicBezTo>
                <a:close/>
                <a:moveTo>
                  <a:pt x="6322" y="3686"/>
                </a:moveTo>
                <a:cubicBezTo>
                  <a:pt x="6322" y="3717"/>
                  <a:pt x="6347" y="3743"/>
                  <a:pt x="6378" y="3744"/>
                </a:cubicBezTo>
                <a:cubicBezTo>
                  <a:pt x="6378" y="4013"/>
                  <a:pt x="6378" y="4013"/>
                  <a:pt x="6378" y="4013"/>
                </a:cubicBezTo>
                <a:cubicBezTo>
                  <a:pt x="5807" y="3686"/>
                  <a:pt x="5807" y="3686"/>
                  <a:pt x="5807" y="3686"/>
                </a:cubicBezTo>
                <a:cubicBezTo>
                  <a:pt x="5807" y="3357"/>
                  <a:pt x="5807" y="3357"/>
                  <a:pt x="5807" y="3357"/>
                </a:cubicBezTo>
                <a:cubicBezTo>
                  <a:pt x="6329" y="3660"/>
                  <a:pt x="6329" y="3660"/>
                  <a:pt x="6329" y="3660"/>
                </a:cubicBezTo>
                <a:cubicBezTo>
                  <a:pt x="6325" y="3668"/>
                  <a:pt x="6322" y="3677"/>
                  <a:pt x="6322" y="3686"/>
                </a:cubicBezTo>
                <a:close/>
                <a:moveTo>
                  <a:pt x="5859" y="2685"/>
                </a:moveTo>
                <a:cubicBezTo>
                  <a:pt x="5859" y="2674"/>
                  <a:pt x="5856" y="2665"/>
                  <a:pt x="5852" y="2657"/>
                </a:cubicBezTo>
                <a:cubicBezTo>
                  <a:pt x="6337" y="2376"/>
                  <a:pt x="6337" y="2376"/>
                  <a:pt x="6337" y="2376"/>
                </a:cubicBezTo>
                <a:cubicBezTo>
                  <a:pt x="6346" y="2389"/>
                  <a:pt x="6360" y="2399"/>
                  <a:pt x="6376" y="2401"/>
                </a:cubicBezTo>
                <a:cubicBezTo>
                  <a:pt x="6376" y="3015"/>
                  <a:pt x="6376" y="3015"/>
                  <a:pt x="6376" y="3015"/>
                </a:cubicBezTo>
                <a:cubicBezTo>
                  <a:pt x="5804" y="3346"/>
                  <a:pt x="5804" y="3346"/>
                  <a:pt x="5804" y="3346"/>
                </a:cubicBezTo>
                <a:cubicBezTo>
                  <a:pt x="5803" y="2743"/>
                  <a:pt x="5803" y="2743"/>
                  <a:pt x="5803" y="2743"/>
                </a:cubicBezTo>
                <a:cubicBezTo>
                  <a:pt x="5834" y="2741"/>
                  <a:pt x="5859" y="2716"/>
                  <a:pt x="5859" y="2685"/>
                </a:cubicBezTo>
                <a:close/>
                <a:moveTo>
                  <a:pt x="5743" y="2685"/>
                </a:moveTo>
                <a:cubicBezTo>
                  <a:pt x="5743" y="2716"/>
                  <a:pt x="5767" y="2741"/>
                  <a:pt x="5798" y="2743"/>
                </a:cubicBezTo>
                <a:cubicBezTo>
                  <a:pt x="5799" y="3346"/>
                  <a:pt x="5799" y="3346"/>
                  <a:pt x="5799" y="3346"/>
                </a:cubicBezTo>
                <a:cubicBezTo>
                  <a:pt x="5228" y="3014"/>
                  <a:pt x="5228" y="3014"/>
                  <a:pt x="5228" y="3014"/>
                </a:cubicBezTo>
                <a:cubicBezTo>
                  <a:pt x="5227" y="2354"/>
                  <a:pt x="5227" y="2354"/>
                  <a:pt x="5227" y="2354"/>
                </a:cubicBezTo>
                <a:cubicBezTo>
                  <a:pt x="5750" y="2657"/>
                  <a:pt x="5750" y="2657"/>
                  <a:pt x="5750" y="2657"/>
                </a:cubicBezTo>
                <a:cubicBezTo>
                  <a:pt x="5745" y="2665"/>
                  <a:pt x="5743" y="2674"/>
                  <a:pt x="5743" y="2685"/>
                </a:cubicBezTo>
                <a:close/>
                <a:moveTo>
                  <a:pt x="5513" y="3850"/>
                </a:moveTo>
                <a:cubicBezTo>
                  <a:pt x="5512" y="3521"/>
                  <a:pt x="5512" y="3521"/>
                  <a:pt x="5512" y="3521"/>
                </a:cubicBezTo>
                <a:cubicBezTo>
                  <a:pt x="5797" y="3357"/>
                  <a:pt x="5797" y="3357"/>
                  <a:pt x="5797" y="3357"/>
                </a:cubicBezTo>
                <a:cubicBezTo>
                  <a:pt x="5797" y="3686"/>
                  <a:pt x="5797" y="3686"/>
                  <a:pt x="5797" y="3686"/>
                </a:cubicBezTo>
                <a:lnTo>
                  <a:pt x="5513" y="3850"/>
                </a:lnTo>
                <a:close/>
                <a:moveTo>
                  <a:pt x="5797" y="3692"/>
                </a:moveTo>
                <a:cubicBezTo>
                  <a:pt x="5798" y="4019"/>
                  <a:pt x="5798" y="4019"/>
                  <a:pt x="5798" y="4019"/>
                </a:cubicBezTo>
                <a:cubicBezTo>
                  <a:pt x="5515" y="4182"/>
                  <a:pt x="5515" y="4182"/>
                  <a:pt x="5515" y="4182"/>
                </a:cubicBezTo>
                <a:cubicBezTo>
                  <a:pt x="5513" y="3856"/>
                  <a:pt x="5513" y="3856"/>
                  <a:pt x="5513" y="3856"/>
                </a:cubicBezTo>
                <a:lnTo>
                  <a:pt x="5797" y="3692"/>
                </a:lnTo>
                <a:close/>
                <a:moveTo>
                  <a:pt x="5802" y="4027"/>
                </a:moveTo>
                <a:cubicBezTo>
                  <a:pt x="6081" y="4189"/>
                  <a:pt x="6081" y="4189"/>
                  <a:pt x="6081" y="4189"/>
                </a:cubicBezTo>
                <a:cubicBezTo>
                  <a:pt x="5516" y="4521"/>
                  <a:pt x="5516" y="4521"/>
                  <a:pt x="5516" y="4521"/>
                </a:cubicBezTo>
                <a:cubicBezTo>
                  <a:pt x="5515" y="4193"/>
                  <a:pt x="5515" y="4193"/>
                  <a:pt x="5515" y="4193"/>
                </a:cubicBezTo>
                <a:lnTo>
                  <a:pt x="5802" y="4027"/>
                </a:lnTo>
                <a:close/>
                <a:moveTo>
                  <a:pt x="6378" y="4018"/>
                </a:moveTo>
                <a:cubicBezTo>
                  <a:pt x="6379" y="4350"/>
                  <a:pt x="6379" y="4350"/>
                  <a:pt x="6379" y="4350"/>
                </a:cubicBezTo>
                <a:cubicBezTo>
                  <a:pt x="6092" y="4184"/>
                  <a:pt x="6092" y="4184"/>
                  <a:pt x="6092" y="4184"/>
                </a:cubicBezTo>
                <a:cubicBezTo>
                  <a:pt x="6092" y="4182"/>
                  <a:pt x="6092" y="4182"/>
                  <a:pt x="6092" y="4182"/>
                </a:cubicBezTo>
                <a:cubicBezTo>
                  <a:pt x="6091" y="4183"/>
                  <a:pt x="6091" y="4183"/>
                  <a:pt x="6091" y="4183"/>
                </a:cubicBezTo>
                <a:cubicBezTo>
                  <a:pt x="5807" y="4019"/>
                  <a:pt x="5807" y="4019"/>
                  <a:pt x="5807" y="4019"/>
                </a:cubicBezTo>
                <a:cubicBezTo>
                  <a:pt x="5807" y="3692"/>
                  <a:pt x="5807" y="3692"/>
                  <a:pt x="5807" y="3692"/>
                </a:cubicBezTo>
                <a:lnTo>
                  <a:pt x="6378" y="4018"/>
                </a:lnTo>
                <a:close/>
                <a:moveTo>
                  <a:pt x="6373" y="4358"/>
                </a:moveTo>
                <a:cubicBezTo>
                  <a:pt x="6092" y="4520"/>
                  <a:pt x="6092" y="4520"/>
                  <a:pt x="6092" y="4520"/>
                </a:cubicBezTo>
                <a:cubicBezTo>
                  <a:pt x="6092" y="4195"/>
                  <a:pt x="6092" y="4195"/>
                  <a:pt x="6092" y="4195"/>
                </a:cubicBezTo>
                <a:lnTo>
                  <a:pt x="6373" y="4358"/>
                </a:lnTo>
                <a:close/>
                <a:moveTo>
                  <a:pt x="6094" y="5525"/>
                </a:moveTo>
                <a:cubicBezTo>
                  <a:pt x="5812" y="5361"/>
                  <a:pt x="5812" y="5361"/>
                  <a:pt x="5812" y="5361"/>
                </a:cubicBezTo>
                <a:cubicBezTo>
                  <a:pt x="6091" y="5198"/>
                  <a:pt x="6091" y="5198"/>
                  <a:pt x="6091" y="5198"/>
                </a:cubicBezTo>
                <a:lnTo>
                  <a:pt x="6094" y="5525"/>
                </a:lnTo>
                <a:close/>
                <a:moveTo>
                  <a:pt x="5804" y="5354"/>
                </a:moveTo>
                <a:cubicBezTo>
                  <a:pt x="5803" y="4749"/>
                  <a:pt x="5803" y="4749"/>
                  <a:pt x="5803" y="4749"/>
                </a:cubicBezTo>
                <a:cubicBezTo>
                  <a:pt x="5834" y="4748"/>
                  <a:pt x="5859" y="4723"/>
                  <a:pt x="5859" y="4691"/>
                </a:cubicBezTo>
                <a:cubicBezTo>
                  <a:pt x="5859" y="4681"/>
                  <a:pt x="5856" y="4672"/>
                  <a:pt x="5852" y="4664"/>
                </a:cubicBezTo>
                <a:cubicBezTo>
                  <a:pt x="6087" y="4528"/>
                  <a:pt x="6087" y="4528"/>
                  <a:pt x="6087" y="4528"/>
                </a:cubicBezTo>
                <a:cubicBezTo>
                  <a:pt x="6087" y="4857"/>
                  <a:pt x="6087" y="4857"/>
                  <a:pt x="6087" y="4857"/>
                </a:cubicBezTo>
                <a:cubicBezTo>
                  <a:pt x="6091" y="5187"/>
                  <a:pt x="6091" y="5187"/>
                  <a:pt x="6091" y="5187"/>
                </a:cubicBezTo>
                <a:lnTo>
                  <a:pt x="5804" y="5354"/>
                </a:lnTo>
                <a:close/>
                <a:moveTo>
                  <a:pt x="5801" y="4633"/>
                </a:moveTo>
                <a:cubicBezTo>
                  <a:pt x="5780" y="4633"/>
                  <a:pt x="5762" y="4644"/>
                  <a:pt x="5752" y="4660"/>
                </a:cubicBezTo>
                <a:cubicBezTo>
                  <a:pt x="5519" y="4525"/>
                  <a:pt x="5519" y="4525"/>
                  <a:pt x="5519" y="4525"/>
                </a:cubicBezTo>
                <a:cubicBezTo>
                  <a:pt x="6086" y="4191"/>
                  <a:pt x="6086" y="4191"/>
                  <a:pt x="6086" y="4191"/>
                </a:cubicBezTo>
                <a:cubicBezTo>
                  <a:pt x="6087" y="4192"/>
                  <a:pt x="6087" y="4192"/>
                  <a:pt x="6087" y="4192"/>
                </a:cubicBezTo>
                <a:cubicBezTo>
                  <a:pt x="6087" y="4523"/>
                  <a:pt x="6087" y="4523"/>
                  <a:pt x="6087" y="4523"/>
                </a:cubicBezTo>
                <a:cubicBezTo>
                  <a:pt x="5850" y="4660"/>
                  <a:pt x="5850" y="4660"/>
                  <a:pt x="5850" y="4660"/>
                </a:cubicBezTo>
                <a:cubicBezTo>
                  <a:pt x="5839" y="4644"/>
                  <a:pt x="5821" y="4633"/>
                  <a:pt x="5801" y="4633"/>
                </a:cubicBezTo>
                <a:close/>
                <a:moveTo>
                  <a:pt x="5799" y="5353"/>
                </a:moveTo>
                <a:cubicBezTo>
                  <a:pt x="5228" y="5021"/>
                  <a:pt x="5228" y="5021"/>
                  <a:pt x="5228" y="5021"/>
                </a:cubicBezTo>
                <a:cubicBezTo>
                  <a:pt x="5227" y="4393"/>
                  <a:pt x="5227" y="4393"/>
                  <a:pt x="5227" y="4393"/>
                </a:cubicBezTo>
                <a:cubicBezTo>
                  <a:pt x="5237" y="4391"/>
                  <a:pt x="5246" y="4385"/>
                  <a:pt x="5252" y="4376"/>
                </a:cubicBezTo>
                <a:cubicBezTo>
                  <a:pt x="5511" y="4526"/>
                  <a:pt x="5511" y="4526"/>
                  <a:pt x="5511" y="4526"/>
                </a:cubicBezTo>
                <a:cubicBezTo>
                  <a:pt x="5511" y="4529"/>
                  <a:pt x="5511" y="4529"/>
                  <a:pt x="5511" y="4529"/>
                </a:cubicBezTo>
                <a:cubicBezTo>
                  <a:pt x="5514" y="4528"/>
                  <a:pt x="5514" y="4528"/>
                  <a:pt x="5514" y="4528"/>
                </a:cubicBezTo>
                <a:cubicBezTo>
                  <a:pt x="5749" y="4664"/>
                  <a:pt x="5749" y="4664"/>
                  <a:pt x="5749" y="4664"/>
                </a:cubicBezTo>
                <a:cubicBezTo>
                  <a:pt x="5745" y="4672"/>
                  <a:pt x="5743" y="4681"/>
                  <a:pt x="5743" y="4691"/>
                </a:cubicBezTo>
                <a:cubicBezTo>
                  <a:pt x="5743" y="4723"/>
                  <a:pt x="5767" y="4748"/>
                  <a:pt x="5798" y="4749"/>
                </a:cubicBezTo>
                <a:lnTo>
                  <a:pt x="5799" y="5353"/>
                </a:lnTo>
                <a:close/>
                <a:moveTo>
                  <a:pt x="5257" y="4358"/>
                </a:moveTo>
                <a:cubicBezTo>
                  <a:pt x="5257" y="4353"/>
                  <a:pt x="5256" y="4348"/>
                  <a:pt x="5254" y="4344"/>
                </a:cubicBezTo>
                <a:cubicBezTo>
                  <a:pt x="5510" y="4196"/>
                  <a:pt x="5510" y="4196"/>
                  <a:pt x="5510" y="4196"/>
                </a:cubicBezTo>
                <a:cubicBezTo>
                  <a:pt x="5511" y="4521"/>
                  <a:pt x="5511" y="4521"/>
                  <a:pt x="5511" y="4521"/>
                </a:cubicBezTo>
                <a:cubicBezTo>
                  <a:pt x="5254" y="4372"/>
                  <a:pt x="5254" y="4372"/>
                  <a:pt x="5254" y="4372"/>
                </a:cubicBezTo>
                <a:cubicBezTo>
                  <a:pt x="5256" y="4367"/>
                  <a:pt x="5257" y="4363"/>
                  <a:pt x="5257" y="4358"/>
                </a:cubicBezTo>
                <a:close/>
                <a:moveTo>
                  <a:pt x="5224" y="4322"/>
                </a:moveTo>
                <a:cubicBezTo>
                  <a:pt x="5224" y="4023"/>
                  <a:pt x="5224" y="4023"/>
                  <a:pt x="5224" y="4023"/>
                </a:cubicBezTo>
                <a:cubicBezTo>
                  <a:pt x="5508" y="3859"/>
                  <a:pt x="5508" y="3859"/>
                  <a:pt x="5508" y="3859"/>
                </a:cubicBezTo>
                <a:cubicBezTo>
                  <a:pt x="5510" y="4185"/>
                  <a:pt x="5510" y="4185"/>
                  <a:pt x="5510" y="4185"/>
                </a:cubicBezTo>
                <a:cubicBezTo>
                  <a:pt x="5249" y="4335"/>
                  <a:pt x="5249" y="4335"/>
                  <a:pt x="5249" y="4335"/>
                </a:cubicBezTo>
                <a:cubicBezTo>
                  <a:pt x="5243" y="4328"/>
                  <a:pt x="5234" y="4323"/>
                  <a:pt x="5224" y="4322"/>
                </a:cubicBezTo>
                <a:close/>
                <a:moveTo>
                  <a:pt x="5224" y="4018"/>
                </a:moveTo>
                <a:cubicBezTo>
                  <a:pt x="5224" y="3688"/>
                  <a:pt x="5224" y="3688"/>
                  <a:pt x="5224" y="3688"/>
                </a:cubicBezTo>
                <a:cubicBezTo>
                  <a:pt x="5507" y="3524"/>
                  <a:pt x="5507" y="3524"/>
                  <a:pt x="5507" y="3524"/>
                </a:cubicBezTo>
                <a:cubicBezTo>
                  <a:pt x="5508" y="3853"/>
                  <a:pt x="5508" y="3853"/>
                  <a:pt x="5508" y="3853"/>
                </a:cubicBezTo>
                <a:lnTo>
                  <a:pt x="5224" y="4018"/>
                </a:lnTo>
                <a:close/>
                <a:moveTo>
                  <a:pt x="5221" y="3683"/>
                </a:moveTo>
                <a:cubicBezTo>
                  <a:pt x="4689" y="3376"/>
                  <a:pt x="4689" y="3376"/>
                  <a:pt x="4689" y="3376"/>
                </a:cubicBezTo>
                <a:cubicBezTo>
                  <a:pt x="4694" y="3368"/>
                  <a:pt x="4696" y="3359"/>
                  <a:pt x="4696" y="3350"/>
                </a:cubicBezTo>
                <a:cubicBezTo>
                  <a:pt x="4696" y="3343"/>
                  <a:pt x="4695" y="3335"/>
                  <a:pt x="4692" y="3329"/>
                </a:cubicBezTo>
                <a:cubicBezTo>
                  <a:pt x="4934" y="3190"/>
                  <a:pt x="4934" y="3190"/>
                  <a:pt x="4934" y="3190"/>
                </a:cubicBezTo>
                <a:cubicBezTo>
                  <a:pt x="5505" y="3520"/>
                  <a:pt x="5505" y="3520"/>
                  <a:pt x="5505" y="3520"/>
                </a:cubicBezTo>
                <a:lnTo>
                  <a:pt x="5221" y="3683"/>
                </a:lnTo>
                <a:close/>
                <a:moveTo>
                  <a:pt x="4938" y="2179"/>
                </a:moveTo>
                <a:cubicBezTo>
                  <a:pt x="5219" y="2017"/>
                  <a:pt x="5219" y="2017"/>
                  <a:pt x="5219" y="2017"/>
                </a:cubicBezTo>
                <a:cubicBezTo>
                  <a:pt x="5219" y="2341"/>
                  <a:pt x="5219" y="2341"/>
                  <a:pt x="5219" y="2341"/>
                </a:cubicBezTo>
                <a:lnTo>
                  <a:pt x="4938" y="2179"/>
                </a:lnTo>
                <a:close/>
                <a:moveTo>
                  <a:pt x="5213" y="2350"/>
                </a:moveTo>
                <a:cubicBezTo>
                  <a:pt x="4935" y="2510"/>
                  <a:pt x="4935" y="2510"/>
                  <a:pt x="4935" y="2510"/>
                </a:cubicBezTo>
                <a:cubicBezTo>
                  <a:pt x="4935" y="2189"/>
                  <a:pt x="4935" y="2189"/>
                  <a:pt x="4935" y="2189"/>
                </a:cubicBezTo>
                <a:lnTo>
                  <a:pt x="5213" y="2350"/>
                </a:lnTo>
                <a:close/>
                <a:moveTo>
                  <a:pt x="5218" y="3014"/>
                </a:moveTo>
                <a:cubicBezTo>
                  <a:pt x="4935" y="3178"/>
                  <a:pt x="4935" y="3178"/>
                  <a:pt x="4935" y="3178"/>
                </a:cubicBezTo>
                <a:cubicBezTo>
                  <a:pt x="4935" y="2516"/>
                  <a:pt x="4935" y="2516"/>
                  <a:pt x="4935" y="2516"/>
                </a:cubicBezTo>
                <a:cubicBezTo>
                  <a:pt x="5217" y="2353"/>
                  <a:pt x="5217" y="2353"/>
                  <a:pt x="5217" y="2353"/>
                </a:cubicBezTo>
                <a:lnTo>
                  <a:pt x="5218" y="3014"/>
                </a:lnTo>
                <a:close/>
                <a:moveTo>
                  <a:pt x="4588" y="2016"/>
                </a:moveTo>
                <a:cubicBezTo>
                  <a:pt x="4588" y="2023"/>
                  <a:pt x="4590" y="2030"/>
                  <a:pt x="4593" y="2037"/>
                </a:cubicBezTo>
                <a:cubicBezTo>
                  <a:pt x="4090" y="2327"/>
                  <a:pt x="4090" y="2327"/>
                  <a:pt x="4090" y="2327"/>
                </a:cubicBezTo>
                <a:cubicBezTo>
                  <a:pt x="4084" y="2320"/>
                  <a:pt x="4075" y="2315"/>
                  <a:pt x="4065" y="2315"/>
                </a:cubicBezTo>
                <a:cubicBezTo>
                  <a:pt x="4064" y="1682"/>
                  <a:pt x="4064" y="1682"/>
                  <a:pt x="4064" y="1682"/>
                </a:cubicBezTo>
                <a:cubicBezTo>
                  <a:pt x="4638" y="1350"/>
                  <a:pt x="4638" y="1350"/>
                  <a:pt x="4638" y="1350"/>
                </a:cubicBezTo>
                <a:cubicBezTo>
                  <a:pt x="4637" y="1963"/>
                  <a:pt x="4637" y="1963"/>
                  <a:pt x="4637" y="1963"/>
                </a:cubicBezTo>
                <a:cubicBezTo>
                  <a:pt x="4610" y="1965"/>
                  <a:pt x="4588" y="1988"/>
                  <a:pt x="4588" y="2016"/>
                </a:cubicBezTo>
                <a:close/>
                <a:moveTo>
                  <a:pt x="4028" y="2350"/>
                </a:moveTo>
                <a:cubicBezTo>
                  <a:pt x="4028" y="2355"/>
                  <a:pt x="4029" y="2360"/>
                  <a:pt x="4030" y="2364"/>
                </a:cubicBezTo>
                <a:cubicBezTo>
                  <a:pt x="3774" y="2513"/>
                  <a:pt x="3774" y="2513"/>
                  <a:pt x="3774" y="2513"/>
                </a:cubicBezTo>
                <a:cubicBezTo>
                  <a:pt x="3773" y="2186"/>
                  <a:pt x="3773" y="2186"/>
                  <a:pt x="3773" y="2186"/>
                </a:cubicBezTo>
                <a:cubicBezTo>
                  <a:pt x="4031" y="2335"/>
                  <a:pt x="4031" y="2335"/>
                  <a:pt x="4031" y="2335"/>
                </a:cubicBezTo>
                <a:cubicBezTo>
                  <a:pt x="4029" y="2340"/>
                  <a:pt x="4028" y="2345"/>
                  <a:pt x="4028" y="2350"/>
                </a:cubicBezTo>
                <a:close/>
                <a:moveTo>
                  <a:pt x="4033" y="2369"/>
                </a:moveTo>
                <a:cubicBezTo>
                  <a:pt x="4038" y="2378"/>
                  <a:pt x="4047" y="2384"/>
                  <a:pt x="4058" y="2386"/>
                </a:cubicBezTo>
                <a:cubicBezTo>
                  <a:pt x="4058" y="3014"/>
                  <a:pt x="4058" y="3014"/>
                  <a:pt x="4058" y="3014"/>
                </a:cubicBezTo>
                <a:cubicBezTo>
                  <a:pt x="3775" y="3178"/>
                  <a:pt x="3775" y="3178"/>
                  <a:pt x="3775" y="3178"/>
                </a:cubicBezTo>
                <a:cubicBezTo>
                  <a:pt x="3774" y="2519"/>
                  <a:pt x="3774" y="2519"/>
                  <a:pt x="3774" y="2519"/>
                </a:cubicBezTo>
                <a:lnTo>
                  <a:pt x="4033" y="2369"/>
                </a:lnTo>
                <a:close/>
                <a:moveTo>
                  <a:pt x="4063" y="3023"/>
                </a:moveTo>
                <a:cubicBezTo>
                  <a:pt x="4594" y="3330"/>
                  <a:pt x="4594" y="3330"/>
                  <a:pt x="4594" y="3330"/>
                </a:cubicBezTo>
                <a:cubicBezTo>
                  <a:pt x="4591" y="3336"/>
                  <a:pt x="4590" y="3343"/>
                  <a:pt x="4590" y="3350"/>
                </a:cubicBezTo>
                <a:cubicBezTo>
                  <a:pt x="4590" y="3359"/>
                  <a:pt x="4592" y="3367"/>
                  <a:pt x="4596" y="3375"/>
                </a:cubicBezTo>
                <a:cubicBezTo>
                  <a:pt x="4336" y="3525"/>
                  <a:pt x="4336" y="3525"/>
                  <a:pt x="4336" y="3525"/>
                </a:cubicBezTo>
                <a:cubicBezTo>
                  <a:pt x="3780" y="3186"/>
                  <a:pt x="3780" y="3186"/>
                  <a:pt x="3780" y="3186"/>
                </a:cubicBezTo>
                <a:lnTo>
                  <a:pt x="4063" y="3023"/>
                </a:lnTo>
                <a:close/>
                <a:moveTo>
                  <a:pt x="4356" y="5187"/>
                </a:moveTo>
                <a:cubicBezTo>
                  <a:pt x="4356" y="5187"/>
                  <a:pt x="4356" y="5187"/>
                  <a:pt x="4356" y="5187"/>
                </a:cubicBezTo>
                <a:cubicBezTo>
                  <a:pt x="4349" y="4523"/>
                  <a:pt x="4349" y="4523"/>
                  <a:pt x="4349" y="4523"/>
                </a:cubicBezTo>
                <a:cubicBezTo>
                  <a:pt x="4640" y="4691"/>
                  <a:pt x="4640" y="4691"/>
                  <a:pt x="4640" y="4691"/>
                </a:cubicBezTo>
                <a:cubicBezTo>
                  <a:pt x="4640" y="5031"/>
                  <a:pt x="4640" y="5031"/>
                  <a:pt x="4640" y="5031"/>
                </a:cubicBezTo>
                <a:lnTo>
                  <a:pt x="4356" y="5187"/>
                </a:lnTo>
                <a:close/>
                <a:moveTo>
                  <a:pt x="4640" y="5036"/>
                </a:moveTo>
                <a:cubicBezTo>
                  <a:pt x="4640" y="5351"/>
                  <a:pt x="4640" y="5351"/>
                  <a:pt x="4640" y="5351"/>
                </a:cubicBezTo>
                <a:cubicBezTo>
                  <a:pt x="4361" y="5190"/>
                  <a:pt x="4361" y="5190"/>
                  <a:pt x="4361" y="5190"/>
                </a:cubicBezTo>
                <a:lnTo>
                  <a:pt x="4640" y="5036"/>
                </a:lnTo>
                <a:close/>
                <a:moveTo>
                  <a:pt x="4351" y="5184"/>
                </a:moveTo>
                <a:cubicBezTo>
                  <a:pt x="4068" y="5022"/>
                  <a:pt x="4068" y="5022"/>
                  <a:pt x="4068" y="5022"/>
                </a:cubicBezTo>
                <a:cubicBezTo>
                  <a:pt x="4068" y="4408"/>
                  <a:pt x="4068" y="4408"/>
                  <a:pt x="4068" y="4408"/>
                </a:cubicBezTo>
                <a:cubicBezTo>
                  <a:pt x="4084" y="4406"/>
                  <a:pt x="4098" y="4397"/>
                  <a:pt x="4106" y="4384"/>
                </a:cubicBezTo>
                <a:cubicBezTo>
                  <a:pt x="4344" y="4520"/>
                  <a:pt x="4344" y="4520"/>
                  <a:pt x="4344" y="4520"/>
                </a:cubicBezTo>
                <a:lnTo>
                  <a:pt x="4351" y="5184"/>
                </a:lnTo>
                <a:close/>
                <a:moveTo>
                  <a:pt x="4115" y="4355"/>
                </a:moveTo>
                <a:cubicBezTo>
                  <a:pt x="4115" y="4347"/>
                  <a:pt x="4113" y="4340"/>
                  <a:pt x="4111" y="4334"/>
                </a:cubicBezTo>
                <a:cubicBezTo>
                  <a:pt x="4341" y="4202"/>
                  <a:pt x="4341" y="4202"/>
                  <a:pt x="4341" y="4202"/>
                </a:cubicBezTo>
                <a:cubicBezTo>
                  <a:pt x="4344" y="4515"/>
                  <a:pt x="4344" y="4515"/>
                  <a:pt x="4344" y="4515"/>
                </a:cubicBezTo>
                <a:cubicBezTo>
                  <a:pt x="4109" y="4379"/>
                  <a:pt x="4109" y="4379"/>
                  <a:pt x="4109" y="4379"/>
                </a:cubicBezTo>
                <a:cubicBezTo>
                  <a:pt x="4113" y="4372"/>
                  <a:pt x="4115" y="4364"/>
                  <a:pt x="4115" y="4355"/>
                </a:cubicBezTo>
                <a:close/>
                <a:moveTo>
                  <a:pt x="4338" y="3529"/>
                </a:moveTo>
                <a:cubicBezTo>
                  <a:pt x="4598" y="3379"/>
                  <a:pt x="4598" y="3379"/>
                  <a:pt x="4598" y="3379"/>
                </a:cubicBezTo>
                <a:cubicBezTo>
                  <a:pt x="4607" y="3392"/>
                  <a:pt x="4621" y="3401"/>
                  <a:pt x="4637" y="3403"/>
                </a:cubicBezTo>
                <a:cubicBezTo>
                  <a:pt x="4638" y="4019"/>
                  <a:pt x="4638" y="4019"/>
                  <a:pt x="4638" y="4019"/>
                </a:cubicBezTo>
                <a:cubicBezTo>
                  <a:pt x="4345" y="4188"/>
                  <a:pt x="4345" y="4188"/>
                  <a:pt x="4345" y="4188"/>
                </a:cubicBezTo>
                <a:lnTo>
                  <a:pt x="4338" y="3529"/>
                </a:lnTo>
                <a:close/>
                <a:moveTo>
                  <a:pt x="4064" y="4302"/>
                </a:moveTo>
                <a:cubicBezTo>
                  <a:pt x="4065" y="3687"/>
                  <a:pt x="4065" y="3687"/>
                  <a:pt x="4065" y="3687"/>
                </a:cubicBezTo>
                <a:cubicBezTo>
                  <a:pt x="4334" y="3532"/>
                  <a:pt x="4334" y="3532"/>
                  <a:pt x="4334" y="3532"/>
                </a:cubicBezTo>
                <a:cubicBezTo>
                  <a:pt x="4340" y="4190"/>
                  <a:pt x="4340" y="4190"/>
                  <a:pt x="4340" y="4190"/>
                </a:cubicBezTo>
                <a:cubicBezTo>
                  <a:pt x="4106" y="4325"/>
                  <a:pt x="4106" y="4325"/>
                  <a:pt x="4106" y="4325"/>
                </a:cubicBezTo>
                <a:cubicBezTo>
                  <a:pt x="4097" y="4312"/>
                  <a:pt x="4082" y="4302"/>
                  <a:pt x="4064" y="4302"/>
                </a:cubicBezTo>
                <a:close/>
                <a:moveTo>
                  <a:pt x="4094" y="2369"/>
                </a:moveTo>
                <a:cubicBezTo>
                  <a:pt x="4640" y="2683"/>
                  <a:pt x="4640" y="2683"/>
                  <a:pt x="4640" y="2683"/>
                </a:cubicBezTo>
                <a:cubicBezTo>
                  <a:pt x="4639" y="3297"/>
                  <a:pt x="4639" y="3297"/>
                  <a:pt x="4639" y="3297"/>
                </a:cubicBezTo>
                <a:cubicBezTo>
                  <a:pt x="4622" y="3298"/>
                  <a:pt x="4607" y="3307"/>
                  <a:pt x="4598" y="3321"/>
                </a:cubicBezTo>
                <a:cubicBezTo>
                  <a:pt x="4067" y="3014"/>
                  <a:pt x="4067" y="3014"/>
                  <a:pt x="4067" y="3014"/>
                </a:cubicBezTo>
                <a:cubicBezTo>
                  <a:pt x="4068" y="2386"/>
                  <a:pt x="4068" y="2386"/>
                  <a:pt x="4068" y="2386"/>
                </a:cubicBezTo>
                <a:cubicBezTo>
                  <a:pt x="4079" y="2384"/>
                  <a:pt x="4088" y="2378"/>
                  <a:pt x="4094" y="2369"/>
                </a:cubicBezTo>
                <a:close/>
                <a:moveTo>
                  <a:pt x="4643" y="4028"/>
                </a:moveTo>
                <a:cubicBezTo>
                  <a:pt x="4930" y="4193"/>
                  <a:pt x="4930" y="4193"/>
                  <a:pt x="4930" y="4193"/>
                </a:cubicBezTo>
                <a:cubicBezTo>
                  <a:pt x="4930" y="4521"/>
                  <a:pt x="4930" y="4521"/>
                  <a:pt x="4930" y="4521"/>
                </a:cubicBezTo>
                <a:cubicBezTo>
                  <a:pt x="4642" y="4687"/>
                  <a:pt x="4642" y="4687"/>
                  <a:pt x="4642" y="4687"/>
                </a:cubicBezTo>
                <a:cubicBezTo>
                  <a:pt x="4349" y="4518"/>
                  <a:pt x="4349" y="4518"/>
                  <a:pt x="4349" y="4518"/>
                </a:cubicBezTo>
                <a:cubicBezTo>
                  <a:pt x="4345" y="4199"/>
                  <a:pt x="4345" y="4199"/>
                  <a:pt x="4345" y="4199"/>
                </a:cubicBezTo>
                <a:lnTo>
                  <a:pt x="4643" y="4028"/>
                </a:lnTo>
                <a:close/>
                <a:moveTo>
                  <a:pt x="4645" y="5351"/>
                </a:moveTo>
                <a:cubicBezTo>
                  <a:pt x="4645" y="5036"/>
                  <a:pt x="4645" y="5036"/>
                  <a:pt x="4645" y="5036"/>
                </a:cubicBezTo>
                <a:cubicBezTo>
                  <a:pt x="4920" y="5192"/>
                  <a:pt x="4920" y="5192"/>
                  <a:pt x="4920" y="5192"/>
                </a:cubicBezTo>
                <a:lnTo>
                  <a:pt x="4645" y="5351"/>
                </a:lnTo>
                <a:close/>
                <a:moveTo>
                  <a:pt x="4930" y="5198"/>
                </a:moveTo>
                <a:cubicBezTo>
                  <a:pt x="4930" y="5521"/>
                  <a:pt x="4930" y="5521"/>
                  <a:pt x="4930" y="5521"/>
                </a:cubicBezTo>
                <a:cubicBezTo>
                  <a:pt x="4649" y="5360"/>
                  <a:pt x="4649" y="5360"/>
                  <a:pt x="4649" y="5360"/>
                </a:cubicBezTo>
                <a:lnTo>
                  <a:pt x="4930" y="5198"/>
                </a:lnTo>
                <a:close/>
                <a:moveTo>
                  <a:pt x="4645" y="5030"/>
                </a:moveTo>
                <a:cubicBezTo>
                  <a:pt x="4645" y="4691"/>
                  <a:pt x="4645" y="4691"/>
                  <a:pt x="4645" y="4691"/>
                </a:cubicBezTo>
                <a:cubicBezTo>
                  <a:pt x="4930" y="4527"/>
                  <a:pt x="4930" y="4527"/>
                  <a:pt x="4930" y="4527"/>
                </a:cubicBezTo>
                <a:cubicBezTo>
                  <a:pt x="4930" y="5187"/>
                  <a:pt x="4930" y="5187"/>
                  <a:pt x="4930" y="5187"/>
                </a:cubicBezTo>
                <a:cubicBezTo>
                  <a:pt x="4925" y="5189"/>
                  <a:pt x="4925" y="5189"/>
                  <a:pt x="4925" y="5189"/>
                </a:cubicBezTo>
                <a:lnTo>
                  <a:pt x="4645" y="5030"/>
                </a:lnTo>
                <a:close/>
                <a:moveTo>
                  <a:pt x="4687" y="3320"/>
                </a:moveTo>
                <a:cubicBezTo>
                  <a:pt x="4678" y="3306"/>
                  <a:pt x="4662" y="3297"/>
                  <a:pt x="4644" y="3297"/>
                </a:cubicBezTo>
                <a:cubicBezTo>
                  <a:pt x="4645" y="2683"/>
                  <a:pt x="4645" y="2683"/>
                  <a:pt x="4645" y="2683"/>
                </a:cubicBezTo>
                <a:cubicBezTo>
                  <a:pt x="4930" y="2519"/>
                  <a:pt x="4930" y="2519"/>
                  <a:pt x="4930" y="2519"/>
                </a:cubicBezTo>
                <a:cubicBezTo>
                  <a:pt x="4930" y="3181"/>
                  <a:pt x="4930" y="3181"/>
                  <a:pt x="4930" y="3181"/>
                </a:cubicBezTo>
                <a:lnTo>
                  <a:pt x="4687" y="3320"/>
                </a:lnTo>
                <a:close/>
                <a:moveTo>
                  <a:pt x="5219" y="4322"/>
                </a:moveTo>
                <a:cubicBezTo>
                  <a:pt x="5209" y="4322"/>
                  <a:pt x="5200" y="4327"/>
                  <a:pt x="5194" y="4335"/>
                </a:cubicBezTo>
                <a:cubicBezTo>
                  <a:pt x="4939" y="4188"/>
                  <a:pt x="4939" y="4188"/>
                  <a:pt x="4939" y="4188"/>
                </a:cubicBezTo>
                <a:cubicBezTo>
                  <a:pt x="5219" y="4026"/>
                  <a:pt x="5219" y="4026"/>
                  <a:pt x="5219" y="4026"/>
                </a:cubicBezTo>
                <a:lnTo>
                  <a:pt x="5219" y="4322"/>
                </a:lnTo>
                <a:close/>
                <a:moveTo>
                  <a:pt x="5218" y="5021"/>
                </a:moveTo>
                <a:cubicBezTo>
                  <a:pt x="4935" y="5184"/>
                  <a:pt x="4935" y="5184"/>
                  <a:pt x="4935" y="5184"/>
                </a:cubicBezTo>
                <a:cubicBezTo>
                  <a:pt x="4935" y="4524"/>
                  <a:pt x="4935" y="4524"/>
                  <a:pt x="4935" y="4524"/>
                </a:cubicBezTo>
                <a:cubicBezTo>
                  <a:pt x="5191" y="4377"/>
                  <a:pt x="5191" y="4377"/>
                  <a:pt x="5191" y="4377"/>
                </a:cubicBezTo>
                <a:cubicBezTo>
                  <a:pt x="5197" y="4386"/>
                  <a:pt x="5206" y="4392"/>
                  <a:pt x="5217" y="4393"/>
                </a:cubicBezTo>
                <a:lnTo>
                  <a:pt x="5218" y="5021"/>
                </a:lnTo>
                <a:close/>
                <a:moveTo>
                  <a:pt x="4935" y="4519"/>
                </a:moveTo>
                <a:cubicBezTo>
                  <a:pt x="4935" y="4196"/>
                  <a:pt x="4935" y="4196"/>
                  <a:pt x="4935" y="4196"/>
                </a:cubicBezTo>
                <a:cubicBezTo>
                  <a:pt x="5189" y="4343"/>
                  <a:pt x="5189" y="4343"/>
                  <a:pt x="5189" y="4343"/>
                </a:cubicBezTo>
                <a:cubicBezTo>
                  <a:pt x="5187" y="4347"/>
                  <a:pt x="5185" y="4352"/>
                  <a:pt x="5185" y="4358"/>
                </a:cubicBezTo>
                <a:cubicBezTo>
                  <a:pt x="5185" y="4363"/>
                  <a:pt x="5187" y="4368"/>
                  <a:pt x="5189" y="4372"/>
                </a:cubicBezTo>
                <a:lnTo>
                  <a:pt x="4935" y="4519"/>
                </a:lnTo>
                <a:close/>
                <a:moveTo>
                  <a:pt x="4935" y="4185"/>
                </a:moveTo>
                <a:cubicBezTo>
                  <a:pt x="4648" y="4019"/>
                  <a:pt x="4648" y="4019"/>
                  <a:pt x="4648" y="4019"/>
                </a:cubicBezTo>
                <a:cubicBezTo>
                  <a:pt x="4647" y="3403"/>
                  <a:pt x="4647" y="3403"/>
                  <a:pt x="4647" y="3403"/>
                </a:cubicBezTo>
                <a:cubicBezTo>
                  <a:pt x="4664" y="3402"/>
                  <a:pt x="4678" y="3393"/>
                  <a:pt x="4687" y="3380"/>
                </a:cubicBezTo>
                <a:cubicBezTo>
                  <a:pt x="5219" y="3688"/>
                  <a:pt x="5219" y="3688"/>
                  <a:pt x="5219" y="3688"/>
                </a:cubicBezTo>
                <a:cubicBezTo>
                  <a:pt x="5219" y="4020"/>
                  <a:pt x="5219" y="4020"/>
                  <a:pt x="5219" y="4020"/>
                </a:cubicBezTo>
                <a:lnTo>
                  <a:pt x="4935" y="4185"/>
                </a:lnTo>
                <a:close/>
                <a:moveTo>
                  <a:pt x="4930" y="6188"/>
                </a:moveTo>
                <a:cubicBezTo>
                  <a:pt x="4677" y="6042"/>
                  <a:pt x="4677" y="6042"/>
                  <a:pt x="4677" y="6042"/>
                </a:cubicBezTo>
                <a:cubicBezTo>
                  <a:pt x="4678" y="6038"/>
                  <a:pt x="4679" y="6034"/>
                  <a:pt x="4679" y="6030"/>
                </a:cubicBezTo>
                <a:cubicBezTo>
                  <a:pt x="4679" y="6012"/>
                  <a:pt x="4665" y="5997"/>
                  <a:pt x="4648" y="5994"/>
                </a:cubicBezTo>
                <a:cubicBezTo>
                  <a:pt x="4648" y="5365"/>
                  <a:pt x="4648" y="5365"/>
                  <a:pt x="4648" y="5365"/>
                </a:cubicBezTo>
                <a:cubicBezTo>
                  <a:pt x="4930" y="5527"/>
                  <a:pt x="4930" y="5527"/>
                  <a:pt x="4930" y="5527"/>
                </a:cubicBezTo>
                <a:lnTo>
                  <a:pt x="4930" y="6188"/>
                </a:lnTo>
                <a:close/>
                <a:moveTo>
                  <a:pt x="4925" y="6197"/>
                </a:moveTo>
                <a:cubicBezTo>
                  <a:pt x="4356" y="6525"/>
                  <a:pt x="4356" y="6525"/>
                  <a:pt x="4356" y="6525"/>
                </a:cubicBezTo>
                <a:cubicBezTo>
                  <a:pt x="4356" y="6200"/>
                  <a:pt x="4356" y="6200"/>
                  <a:pt x="4356" y="6200"/>
                </a:cubicBezTo>
                <a:cubicBezTo>
                  <a:pt x="4614" y="6050"/>
                  <a:pt x="4614" y="6050"/>
                  <a:pt x="4614" y="6050"/>
                </a:cubicBezTo>
                <a:cubicBezTo>
                  <a:pt x="4621" y="6059"/>
                  <a:pt x="4631" y="6065"/>
                  <a:pt x="4643" y="6065"/>
                </a:cubicBezTo>
                <a:cubicBezTo>
                  <a:pt x="4655" y="6065"/>
                  <a:pt x="4666" y="6059"/>
                  <a:pt x="4672" y="6050"/>
                </a:cubicBezTo>
                <a:lnTo>
                  <a:pt x="4925" y="6197"/>
                </a:lnTo>
                <a:close/>
                <a:moveTo>
                  <a:pt x="4356" y="6189"/>
                </a:moveTo>
                <a:cubicBezTo>
                  <a:pt x="4356" y="5527"/>
                  <a:pt x="4356" y="5527"/>
                  <a:pt x="4356" y="5527"/>
                </a:cubicBezTo>
                <a:cubicBezTo>
                  <a:pt x="4638" y="5364"/>
                  <a:pt x="4638" y="5364"/>
                  <a:pt x="4638" y="5364"/>
                </a:cubicBezTo>
                <a:cubicBezTo>
                  <a:pt x="4638" y="5994"/>
                  <a:pt x="4638" y="5994"/>
                  <a:pt x="4638" y="5994"/>
                </a:cubicBezTo>
                <a:cubicBezTo>
                  <a:pt x="4621" y="5997"/>
                  <a:pt x="4607" y="6012"/>
                  <a:pt x="4607" y="6030"/>
                </a:cubicBezTo>
                <a:cubicBezTo>
                  <a:pt x="4607" y="6034"/>
                  <a:pt x="4608" y="6038"/>
                  <a:pt x="4610" y="6042"/>
                </a:cubicBezTo>
                <a:lnTo>
                  <a:pt x="4356" y="6189"/>
                </a:lnTo>
                <a:close/>
                <a:moveTo>
                  <a:pt x="4059" y="4302"/>
                </a:moveTo>
                <a:cubicBezTo>
                  <a:pt x="4043" y="4302"/>
                  <a:pt x="4028" y="4311"/>
                  <a:pt x="4018" y="4324"/>
                </a:cubicBezTo>
                <a:cubicBezTo>
                  <a:pt x="3488" y="4018"/>
                  <a:pt x="3488" y="4018"/>
                  <a:pt x="3488" y="4018"/>
                </a:cubicBezTo>
                <a:cubicBezTo>
                  <a:pt x="3489" y="3389"/>
                  <a:pt x="3489" y="3389"/>
                  <a:pt x="3489" y="3389"/>
                </a:cubicBezTo>
                <a:cubicBezTo>
                  <a:pt x="3499" y="3387"/>
                  <a:pt x="3507" y="3381"/>
                  <a:pt x="3513" y="3372"/>
                </a:cubicBezTo>
                <a:cubicBezTo>
                  <a:pt x="4060" y="3687"/>
                  <a:pt x="4060" y="3687"/>
                  <a:pt x="4060" y="3687"/>
                </a:cubicBezTo>
                <a:lnTo>
                  <a:pt x="4059" y="4302"/>
                </a:lnTo>
                <a:close/>
                <a:moveTo>
                  <a:pt x="3485" y="2686"/>
                </a:moveTo>
                <a:cubicBezTo>
                  <a:pt x="3769" y="2522"/>
                  <a:pt x="3769" y="2522"/>
                  <a:pt x="3769" y="2522"/>
                </a:cubicBezTo>
                <a:cubicBezTo>
                  <a:pt x="3770" y="3180"/>
                  <a:pt x="3770" y="3180"/>
                  <a:pt x="3770" y="3180"/>
                </a:cubicBezTo>
                <a:cubicBezTo>
                  <a:pt x="3509" y="3331"/>
                  <a:pt x="3509" y="3331"/>
                  <a:pt x="3509" y="3331"/>
                </a:cubicBezTo>
                <a:cubicBezTo>
                  <a:pt x="3503" y="3324"/>
                  <a:pt x="3495" y="3319"/>
                  <a:pt x="3485" y="3319"/>
                </a:cubicBezTo>
                <a:lnTo>
                  <a:pt x="3485" y="2686"/>
                </a:lnTo>
                <a:close/>
                <a:moveTo>
                  <a:pt x="3775" y="3189"/>
                </a:moveTo>
                <a:cubicBezTo>
                  <a:pt x="4331" y="3527"/>
                  <a:pt x="4331" y="3527"/>
                  <a:pt x="4331" y="3527"/>
                </a:cubicBezTo>
                <a:cubicBezTo>
                  <a:pt x="4063" y="3683"/>
                  <a:pt x="4063" y="3683"/>
                  <a:pt x="4063" y="3683"/>
                </a:cubicBezTo>
                <a:cubicBezTo>
                  <a:pt x="3515" y="3368"/>
                  <a:pt x="3515" y="3368"/>
                  <a:pt x="3515" y="3368"/>
                </a:cubicBezTo>
                <a:cubicBezTo>
                  <a:pt x="3517" y="3364"/>
                  <a:pt x="3518" y="3359"/>
                  <a:pt x="3518" y="3354"/>
                </a:cubicBezTo>
                <a:cubicBezTo>
                  <a:pt x="3518" y="3349"/>
                  <a:pt x="3517" y="3344"/>
                  <a:pt x="3514" y="3339"/>
                </a:cubicBezTo>
                <a:lnTo>
                  <a:pt x="3775" y="3189"/>
                </a:lnTo>
                <a:close/>
                <a:moveTo>
                  <a:pt x="3772" y="1516"/>
                </a:moveTo>
                <a:cubicBezTo>
                  <a:pt x="4059" y="1682"/>
                  <a:pt x="4059" y="1682"/>
                  <a:pt x="4059" y="1682"/>
                </a:cubicBezTo>
                <a:cubicBezTo>
                  <a:pt x="4060" y="2315"/>
                  <a:pt x="4060" y="2315"/>
                  <a:pt x="4060" y="2315"/>
                </a:cubicBezTo>
                <a:cubicBezTo>
                  <a:pt x="4051" y="2316"/>
                  <a:pt x="4043" y="2320"/>
                  <a:pt x="4037" y="2327"/>
                </a:cubicBezTo>
                <a:cubicBezTo>
                  <a:pt x="3773" y="2175"/>
                  <a:pt x="3773" y="2175"/>
                  <a:pt x="3773" y="2175"/>
                </a:cubicBezTo>
                <a:lnTo>
                  <a:pt x="3772" y="1516"/>
                </a:lnTo>
                <a:close/>
                <a:moveTo>
                  <a:pt x="3774" y="1511"/>
                </a:moveTo>
                <a:cubicBezTo>
                  <a:pt x="4351" y="1182"/>
                  <a:pt x="4351" y="1182"/>
                  <a:pt x="4351" y="1182"/>
                </a:cubicBezTo>
                <a:cubicBezTo>
                  <a:pt x="4636" y="1345"/>
                  <a:pt x="4636" y="1345"/>
                  <a:pt x="4636" y="1345"/>
                </a:cubicBezTo>
                <a:cubicBezTo>
                  <a:pt x="4062" y="1678"/>
                  <a:pt x="4062" y="1678"/>
                  <a:pt x="4062" y="1678"/>
                </a:cubicBezTo>
                <a:lnTo>
                  <a:pt x="3774" y="1511"/>
                </a:lnTo>
                <a:close/>
                <a:moveTo>
                  <a:pt x="4360" y="1176"/>
                </a:moveTo>
                <a:cubicBezTo>
                  <a:pt x="4639" y="998"/>
                  <a:pt x="4639" y="998"/>
                  <a:pt x="4639" y="998"/>
                </a:cubicBezTo>
                <a:cubicBezTo>
                  <a:pt x="4639" y="1336"/>
                  <a:pt x="4639" y="1336"/>
                  <a:pt x="4639" y="1336"/>
                </a:cubicBezTo>
                <a:lnTo>
                  <a:pt x="4360" y="1176"/>
                </a:lnTo>
                <a:close/>
                <a:moveTo>
                  <a:pt x="4641" y="2069"/>
                </a:moveTo>
                <a:cubicBezTo>
                  <a:pt x="4660" y="2069"/>
                  <a:pt x="4677" y="2059"/>
                  <a:pt x="4686" y="2045"/>
                </a:cubicBezTo>
                <a:cubicBezTo>
                  <a:pt x="4930" y="2186"/>
                  <a:pt x="4930" y="2186"/>
                  <a:pt x="4930" y="2186"/>
                </a:cubicBezTo>
                <a:cubicBezTo>
                  <a:pt x="4930" y="2513"/>
                  <a:pt x="4930" y="2513"/>
                  <a:pt x="4930" y="2513"/>
                </a:cubicBezTo>
                <a:cubicBezTo>
                  <a:pt x="4642" y="2679"/>
                  <a:pt x="4642" y="2679"/>
                  <a:pt x="4642" y="2679"/>
                </a:cubicBezTo>
                <a:cubicBezTo>
                  <a:pt x="4096" y="2365"/>
                  <a:pt x="4096" y="2365"/>
                  <a:pt x="4096" y="2365"/>
                </a:cubicBezTo>
                <a:cubicBezTo>
                  <a:pt x="4098" y="2361"/>
                  <a:pt x="4099" y="2356"/>
                  <a:pt x="4099" y="2350"/>
                </a:cubicBezTo>
                <a:cubicBezTo>
                  <a:pt x="4099" y="2345"/>
                  <a:pt x="4098" y="2340"/>
                  <a:pt x="4095" y="2335"/>
                </a:cubicBezTo>
                <a:cubicBezTo>
                  <a:pt x="4597" y="2045"/>
                  <a:pt x="4597" y="2045"/>
                  <a:pt x="4597" y="2045"/>
                </a:cubicBezTo>
                <a:cubicBezTo>
                  <a:pt x="4607" y="2060"/>
                  <a:pt x="4623" y="2069"/>
                  <a:pt x="4641" y="2069"/>
                </a:cubicBezTo>
                <a:close/>
                <a:moveTo>
                  <a:pt x="4647" y="1963"/>
                </a:moveTo>
                <a:cubicBezTo>
                  <a:pt x="4648" y="1352"/>
                  <a:pt x="4648" y="1352"/>
                  <a:pt x="4648" y="1352"/>
                </a:cubicBezTo>
                <a:cubicBezTo>
                  <a:pt x="5219" y="1679"/>
                  <a:pt x="5219" y="1679"/>
                  <a:pt x="5219" y="1679"/>
                </a:cubicBezTo>
                <a:cubicBezTo>
                  <a:pt x="5219" y="2011"/>
                  <a:pt x="5219" y="2011"/>
                  <a:pt x="5219" y="2011"/>
                </a:cubicBezTo>
                <a:cubicBezTo>
                  <a:pt x="4934" y="2177"/>
                  <a:pt x="4934" y="2177"/>
                  <a:pt x="4934" y="2177"/>
                </a:cubicBezTo>
                <a:cubicBezTo>
                  <a:pt x="4691" y="2036"/>
                  <a:pt x="4691" y="2036"/>
                  <a:pt x="4691" y="2036"/>
                </a:cubicBezTo>
                <a:cubicBezTo>
                  <a:pt x="4693" y="2030"/>
                  <a:pt x="4695" y="2023"/>
                  <a:pt x="4695" y="2016"/>
                </a:cubicBezTo>
                <a:cubicBezTo>
                  <a:pt x="4695" y="1988"/>
                  <a:pt x="4674" y="1966"/>
                  <a:pt x="4647" y="1963"/>
                </a:cubicBezTo>
                <a:close/>
                <a:moveTo>
                  <a:pt x="5223" y="3023"/>
                </a:moveTo>
                <a:cubicBezTo>
                  <a:pt x="5793" y="3353"/>
                  <a:pt x="5793" y="3353"/>
                  <a:pt x="5793" y="3353"/>
                </a:cubicBezTo>
                <a:cubicBezTo>
                  <a:pt x="5510" y="3517"/>
                  <a:pt x="5510" y="3517"/>
                  <a:pt x="5510" y="3517"/>
                </a:cubicBezTo>
                <a:cubicBezTo>
                  <a:pt x="4939" y="3187"/>
                  <a:pt x="4939" y="3187"/>
                  <a:pt x="4939" y="3187"/>
                </a:cubicBezTo>
                <a:lnTo>
                  <a:pt x="5223" y="3023"/>
                </a:lnTo>
                <a:close/>
                <a:moveTo>
                  <a:pt x="5514" y="1506"/>
                </a:moveTo>
                <a:cubicBezTo>
                  <a:pt x="5516" y="1184"/>
                  <a:pt x="5516" y="1184"/>
                  <a:pt x="5516" y="1184"/>
                </a:cubicBezTo>
                <a:cubicBezTo>
                  <a:pt x="5794" y="1345"/>
                  <a:pt x="5794" y="1345"/>
                  <a:pt x="5794" y="1345"/>
                </a:cubicBezTo>
                <a:lnTo>
                  <a:pt x="5514" y="1506"/>
                </a:lnTo>
                <a:close/>
                <a:moveTo>
                  <a:pt x="5521" y="1176"/>
                </a:moveTo>
                <a:cubicBezTo>
                  <a:pt x="5799" y="1014"/>
                  <a:pt x="5799" y="1014"/>
                  <a:pt x="5799" y="1014"/>
                </a:cubicBezTo>
                <a:cubicBezTo>
                  <a:pt x="5799" y="1337"/>
                  <a:pt x="5799" y="1337"/>
                  <a:pt x="5799" y="1337"/>
                </a:cubicBezTo>
                <a:lnTo>
                  <a:pt x="5521" y="1176"/>
                </a:lnTo>
                <a:close/>
                <a:moveTo>
                  <a:pt x="5807" y="2011"/>
                </a:moveTo>
                <a:cubicBezTo>
                  <a:pt x="5807" y="1349"/>
                  <a:pt x="5807" y="1349"/>
                  <a:pt x="5807" y="1349"/>
                </a:cubicBezTo>
                <a:cubicBezTo>
                  <a:pt x="6379" y="1680"/>
                  <a:pt x="6379" y="1680"/>
                  <a:pt x="6379" y="1680"/>
                </a:cubicBezTo>
                <a:cubicBezTo>
                  <a:pt x="6378" y="2295"/>
                  <a:pt x="6378" y="2295"/>
                  <a:pt x="6378" y="2295"/>
                </a:cubicBezTo>
                <a:cubicBezTo>
                  <a:pt x="6361" y="2296"/>
                  <a:pt x="6347" y="2305"/>
                  <a:pt x="6338" y="2318"/>
                </a:cubicBezTo>
                <a:lnTo>
                  <a:pt x="5807" y="2011"/>
                </a:lnTo>
                <a:close/>
                <a:moveTo>
                  <a:pt x="6381" y="3024"/>
                </a:moveTo>
                <a:cubicBezTo>
                  <a:pt x="6953" y="3354"/>
                  <a:pt x="6953" y="3354"/>
                  <a:pt x="6953" y="3354"/>
                </a:cubicBezTo>
                <a:cubicBezTo>
                  <a:pt x="6430" y="3655"/>
                  <a:pt x="6430" y="3655"/>
                  <a:pt x="6430" y="3655"/>
                </a:cubicBezTo>
                <a:cubicBezTo>
                  <a:pt x="6420" y="3639"/>
                  <a:pt x="6401" y="3628"/>
                  <a:pt x="6380" y="3628"/>
                </a:cubicBezTo>
                <a:cubicBezTo>
                  <a:pt x="6360" y="3628"/>
                  <a:pt x="6342" y="3639"/>
                  <a:pt x="6331" y="3655"/>
                </a:cubicBezTo>
                <a:cubicBezTo>
                  <a:pt x="5810" y="3353"/>
                  <a:pt x="5810" y="3353"/>
                  <a:pt x="5810" y="3353"/>
                </a:cubicBezTo>
                <a:lnTo>
                  <a:pt x="6381" y="3024"/>
                </a:lnTo>
                <a:close/>
                <a:moveTo>
                  <a:pt x="6956" y="4019"/>
                </a:moveTo>
                <a:cubicBezTo>
                  <a:pt x="6384" y="4350"/>
                  <a:pt x="6384" y="4350"/>
                  <a:pt x="6384" y="4350"/>
                </a:cubicBezTo>
                <a:cubicBezTo>
                  <a:pt x="6383" y="4020"/>
                  <a:pt x="6383" y="4020"/>
                  <a:pt x="6383" y="4020"/>
                </a:cubicBezTo>
                <a:cubicBezTo>
                  <a:pt x="6383" y="4020"/>
                  <a:pt x="6383" y="4020"/>
                  <a:pt x="6383" y="4020"/>
                </a:cubicBezTo>
                <a:cubicBezTo>
                  <a:pt x="6956" y="3695"/>
                  <a:pt x="6956" y="3695"/>
                  <a:pt x="6956" y="3695"/>
                </a:cubicBezTo>
                <a:lnTo>
                  <a:pt x="6956" y="4019"/>
                </a:lnTo>
                <a:close/>
                <a:moveTo>
                  <a:pt x="6386" y="3015"/>
                </a:moveTo>
                <a:cubicBezTo>
                  <a:pt x="6386" y="2401"/>
                  <a:pt x="6386" y="2401"/>
                  <a:pt x="6386" y="2401"/>
                </a:cubicBezTo>
                <a:cubicBezTo>
                  <a:pt x="6403" y="2399"/>
                  <a:pt x="6417" y="2390"/>
                  <a:pt x="6426" y="2377"/>
                </a:cubicBezTo>
                <a:cubicBezTo>
                  <a:pt x="6958" y="2684"/>
                  <a:pt x="6958" y="2684"/>
                  <a:pt x="6958" y="2684"/>
                </a:cubicBezTo>
                <a:cubicBezTo>
                  <a:pt x="6958" y="3345"/>
                  <a:pt x="6958" y="3345"/>
                  <a:pt x="6958" y="3345"/>
                </a:cubicBezTo>
                <a:lnTo>
                  <a:pt x="6386" y="3015"/>
                </a:lnTo>
                <a:close/>
                <a:moveTo>
                  <a:pt x="6383" y="4014"/>
                </a:moveTo>
                <a:cubicBezTo>
                  <a:pt x="6383" y="3744"/>
                  <a:pt x="6383" y="3744"/>
                  <a:pt x="6383" y="3744"/>
                </a:cubicBezTo>
                <a:cubicBezTo>
                  <a:pt x="6414" y="3743"/>
                  <a:pt x="6439" y="3717"/>
                  <a:pt x="6439" y="3686"/>
                </a:cubicBezTo>
                <a:cubicBezTo>
                  <a:pt x="6439" y="3677"/>
                  <a:pt x="6436" y="3668"/>
                  <a:pt x="6432" y="3660"/>
                </a:cubicBezTo>
                <a:cubicBezTo>
                  <a:pt x="6956" y="3357"/>
                  <a:pt x="6956" y="3357"/>
                  <a:pt x="6956" y="3357"/>
                </a:cubicBezTo>
                <a:cubicBezTo>
                  <a:pt x="6956" y="3690"/>
                  <a:pt x="6956" y="3690"/>
                  <a:pt x="6956" y="3690"/>
                </a:cubicBezTo>
                <a:lnTo>
                  <a:pt x="6383" y="4014"/>
                </a:lnTo>
                <a:close/>
                <a:moveTo>
                  <a:pt x="6383" y="2294"/>
                </a:moveTo>
                <a:cubicBezTo>
                  <a:pt x="6384" y="1680"/>
                  <a:pt x="6384" y="1680"/>
                  <a:pt x="6384" y="1680"/>
                </a:cubicBezTo>
                <a:cubicBezTo>
                  <a:pt x="6672" y="1513"/>
                  <a:pt x="6672" y="1513"/>
                  <a:pt x="6672" y="1513"/>
                </a:cubicBezTo>
                <a:cubicBezTo>
                  <a:pt x="6673" y="1852"/>
                  <a:pt x="6673" y="1852"/>
                  <a:pt x="6673" y="1852"/>
                </a:cubicBezTo>
                <a:cubicBezTo>
                  <a:pt x="6957" y="1686"/>
                  <a:pt x="6957" y="1686"/>
                  <a:pt x="6957" y="1686"/>
                </a:cubicBezTo>
                <a:cubicBezTo>
                  <a:pt x="6957" y="2011"/>
                  <a:pt x="6957" y="2011"/>
                  <a:pt x="6957" y="2011"/>
                </a:cubicBezTo>
                <a:cubicBezTo>
                  <a:pt x="6426" y="2317"/>
                  <a:pt x="6426" y="2317"/>
                  <a:pt x="6426" y="2317"/>
                </a:cubicBezTo>
                <a:cubicBezTo>
                  <a:pt x="6416" y="2304"/>
                  <a:pt x="6401" y="2295"/>
                  <a:pt x="6383" y="2294"/>
                </a:cubicBezTo>
                <a:close/>
                <a:moveTo>
                  <a:pt x="6907" y="1346"/>
                </a:moveTo>
                <a:cubicBezTo>
                  <a:pt x="6907" y="1354"/>
                  <a:pt x="6909" y="1362"/>
                  <a:pt x="6912" y="1369"/>
                </a:cubicBezTo>
                <a:cubicBezTo>
                  <a:pt x="6677" y="1505"/>
                  <a:pt x="6677" y="1505"/>
                  <a:pt x="6677" y="1505"/>
                </a:cubicBezTo>
                <a:cubicBezTo>
                  <a:pt x="6676" y="1186"/>
                  <a:pt x="6676" y="1186"/>
                  <a:pt x="6676" y="1186"/>
                </a:cubicBezTo>
                <a:cubicBezTo>
                  <a:pt x="6913" y="1322"/>
                  <a:pt x="6913" y="1322"/>
                  <a:pt x="6913" y="1322"/>
                </a:cubicBezTo>
                <a:cubicBezTo>
                  <a:pt x="6909" y="1329"/>
                  <a:pt x="6907" y="1337"/>
                  <a:pt x="6907" y="1346"/>
                </a:cubicBezTo>
                <a:close/>
                <a:moveTo>
                  <a:pt x="6915" y="1374"/>
                </a:moveTo>
                <a:cubicBezTo>
                  <a:pt x="6923" y="1388"/>
                  <a:pt x="6939" y="1398"/>
                  <a:pt x="6956" y="1399"/>
                </a:cubicBezTo>
                <a:cubicBezTo>
                  <a:pt x="6957" y="1681"/>
                  <a:pt x="6957" y="1681"/>
                  <a:pt x="6957" y="1681"/>
                </a:cubicBezTo>
                <a:cubicBezTo>
                  <a:pt x="6678" y="1844"/>
                  <a:pt x="6678" y="1844"/>
                  <a:pt x="6678" y="1844"/>
                </a:cubicBezTo>
                <a:cubicBezTo>
                  <a:pt x="6677" y="1510"/>
                  <a:pt x="6677" y="1510"/>
                  <a:pt x="6677" y="1510"/>
                </a:cubicBezTo>
                <a:lnTo>
                  <a:pt x="6915" y="1374"/>
                </a:lnTo>
                <a:close/>
                <a:moveTo>
                  <a:pt x="6674" y="513"/>
                </a:moveTo>
                <a:cubicBezTo>
                  <a:pt x="6958" y="676"/>
                  <a:pt x="6958" y="676"/>
                  <a:pt x="6958" y="676"/>
                </a:cubicBezTo>
                <a:cubicBezTo>
                  <a:pt x="6958" y="1293"/>
                  <a:pt x="6958" y="1293"/>
                  <a:pt x="6958" y="1293"/>
                </a:cubicBezTo>
                <a:cubicBezTo>
                  <a:pt x="6942" y="1294"/>
                  <a:pt x="6927" y="1301"/>
                  <a:pt x="6918" y="1313"/>
                </a:cubicBezTo>
                <a:cubicBezTo>
                  <a:pt x="6676" y="1174"/>
                  <a:pt x="6676" y="1174"/>
                  <a:pt x="6676" y="1174"/>
                </a:cubicBezTo>
                <a:lnTo>
                  <a:pt x="6674" y="513"/>
                </a:lnTo>
                <a:close/>
                <a:moveTo>
                  <a:pt x="7251" y="2518"/>
                </a:moveTo>
                <a:cubicBezTo>
                  <a:pt x="7252" y="2855"/>
                  <a:pt x="7252" y="2855"/>
                  <a:pt x="7252" y="2855"/>
                </a:cubicBezTo>
                <a:cubicBezTo>
                  <a:pt x="7255" y="2853"/>
                  <a:pt x="7255" y="2853"/>
                  <a:pt x="7255" y="2853"/>
                </a:cubicBezTo>
                <a:cubicBezTo>
                  <a:pt x="7537" y="2691"/>
                  <a:pt x="7537" y="2691"/>
                  <a:pt x="7537" y="2691"/>
                </a:cubicBezTo>
                <a:cubicBezTo>
                  <a:pt x="7537" y="3015"/>
                  <a:pt x="7537" y="3015"/>
                  <a:pt x="7537" y="3015"/>
                </a:cubicBezTo>
                <a:cubicBezTo>
                  <a:pt x="6963" y="3346"/>
                  <a:pt x="6963" y="3346"/>
                  <a:pt x="6963" y="3346"/>
                </a:cubicBezTo>
                <a:cubicBezTo>
                  <a:pt x="6963" y="2684"/>
                  <a:pt x="6963" y="2684"/>
                  <a:pt x="6963" y="2684"/>
                </a:cubicBezTo>
                <a:lnTo>
                  <a:pt x="7251" y="2518"/>
                </a:lnTo>
                <a:close/>
                <a:moveTo>
                  <a:pt x="6966" y="3689"/>
                </a:moveTo>
                <a:cubicBezTo>
                  <a:pt x="6966" y="3358"/>
                  <a:pt x="6966" y="3358"/>
                  <a:pt x="6966" y="3358"/>
                </a:cubicBezTo>
                <a:cubicBezTo>
                  <a:pt x="7537" y="3688"/>
                  <a:pt x="7537" y="3688"/>
                  <a:pt x="7537" y="3688"/>
                </a:cubicBezTo>
                <a:cubicBezTo>
                  <a:pt x="7537" y="4015"/>
                  <a:pt x="7537" y="4015"/>
                  <a:pt x="7537" y="4015"/>
                </a:cubicBezTo>
                <a:lnTo>
                  <a:pt x="6966" y="3689"/>
                </a:lnTo>
                <a:close/>
                <a:moveTo>
                  <a:pt x="7537" y="4021"/>
                </a:moveTo>
                <a:cubicBezTo>
                  <a:pt x="7537" y="4349"/>
                  <a:pt x="7537" y="4349"/>
                  <a:pt x="7537" y="4349"/>
                </a:cubicBezTo>
                <a:cubicBezTo>
                  <a:pt x="6966" y="4019"/>
                  <a:pt x="6966" y="4019"/>
                  <a:pt x="6966" y="4019"/>
                </a:cubicBezTo>
                <a:cubicBezTo>
                  <a:pt x="6966" y="3694"/>
                  <a:pt x="6966" y="3694"/>
                  <a:pt x="6966" y="3694"/>
                </a:cubicBezTo>
                <a:lnTo>
                  <a:pt x="7537" y="4021"/>
                </a:lnTo>
                <a:close/>
                <a:moveTo>
                  <a:pt x="7506" y="2349"/>
                </a:moveTo>
                <a:cubicBezTo>
                  <a:pt x="7506" y="2354"/>
                  <a:pt x="7507" y="2359"/>
                  <a:pt x="7509" y="2363"/>
                </a:cubicBezTo>
                <a:cubicBezTo>
                  <a:pt x="7255" y="2509"/>
                  <a:pt x="7255" y="2509"/>
                  <a:pt x="7255" y="2509"/>
                </a:cubicBezTo>
                <a:cubicBezTo>
                  <a:pt x="7254" y="2188"/>
                  <a:pt x="7254" y="2188"/>
                  <a:pt x="7254" y="2188"/>
                </a:cubicBezTo>
                <a:cubicBezTo>
                  <a:pt x="7508" y="2335"/>
                  <a:pt x="7508" y="2335"/>
                  <a:pt x="7508" y="2335"/>
                </a:cubicBezTo>
                <a:cubicBezTo>
                  <a:pt x="7507" y="2339"/>
                  <a:pt x="7506" y="2344"/>
                  <a:pt x="7506" y="2349"/>
                </a:cubicBezTo>
                <a:close/>
                <a:moveTo>
                  <a:pt x="7511" y="2367"/>
                </a:moveTo>
                <a:cubicBezTo>
                  <a:pt x="7517" y="2376"/>
                  <a:pt x="7526" y="2382"/>
                  <a:pt x="7537" y="2384"/>
                </a:cubicBezTo>
                <a:cubicBezTo>
                  <a:pt x="7537" y="2685"/>
                  <a:pt x="7537" y="2685"/>
                  <a:pt x="7537" y="2685"/>
                </a:cubicBezTo>
                <a:cubicBezTo>
                  <a:pt x="7256" y="2846"/>
                  <a:pt x="7256" y="2846"/>
                  <a:pt x="7256" y="2846"/>
                </a:cubicBezTo>
                <a:cubicBezTo>
                  <a:pt x="7255" y="2515"/>
                  <a:pt x="7255" y="2515"/>
                  <a:pt x="7255" y="2515"/>
                </a:cubicBezTo>
                <a:lnTo>
                  <a:pt x="7511" y="2367"/>
                </a:lnTo>
                <a:close/>
                <a:moveTo>
                  <a:pt x="7542" y="3023"/>
                </a:moveTo>
                <a:cubicBezTo>
                  <a:pt x="7829" y="3190"/>
                  <a:pt x="7829" y="3190"/>
                  <a:pt x="7829" y="3190"/>
                </a:cubicBezTo>
                <a:cubicBezTo>
                  <a:pt x="7829" y="3517"/>
                  <a:pt x="7829" y="3517"/>
                  <a:pt x="7829" y="3517"/>
                </a:cubicBezTo>
                <a:cubicBezTo>
                  <a:pt x="7540" y="3684"/>
                  <a:pt x="7540" y="3684"/>
                  <a:pt x="7540" y="3684"/>
                </a:cubicBezTo>
                <a:cubicBezTo>
                  <a:pt x="6968" y="3354"/>
                  <a:pt x="6968" y="3354"/>
                  <a:pt x="6968" y="3354"/>
                </a:cubicBezTo>
                <a:lnTo>
                  <a:pt x="7542" y="3023"/>
                </a:lnTo>
                <a:close/>
                <a:moveTo>
                  <a:pt x="7829" y="3523"/>
                </a:moveTo>
                <a:cubicBezTo>
                  <a:pt x="7828" y="3852"/>
                  <a:pt x="7828" y="3852"/>
                  <a:pt x="7828" y="3852"/>
                </a:cubicBezTo>
                <a:cubicBezTo>
                  <a:pt x="7542" y="4017"/>
                  <a:pt x="7542" y="4017"/>
                  <a:pt x="7542" y="4017"/>
                </a:cubicBezTo>
                <a:cubicBezTo>
                  <a:pt x="7542" y="3688"/>
                  <a:pt x="7542" y="3688"/>
                  <a:pt x="7542" y="3688"/>
                </a:cubicBezTo>
                <a:lnTo>
                  <a:pt x="7829" y="3523"/>
                </a:lnTo>
                <a:close/>
                <a:moveTo>
                  <a:pt x="7571" y="2368"/>
                </a:moveTo>
                <a:cubicBezTo>
                  <a:pt x="7828" y="2517"/>
                  <a:pt x="7828" y="2517"/>
                  <a:pt x="7828" y="2517"/>
                </a:cubicBezTo>
                <a:cubicBezTo>
                  <a:pt x="7546" y="2679"/>
                  <a:pt x="7546" y="2679"/>
                  <a:pt x="7546" y="2679"/>
                </a:cubicBezTo>
                <a:cubicBezTo>
                  <a:pt x="7546" y="2384"/>
                  <a:pt x="7546" y="2384"/>
                  <a:pt x="7546" y="2384"/>
                </a:cubicBezTo>
                <a:cubicBezTo>
                  <a:pt x="7557" y="2382"/>
                  <a:pt x="7566" y="2377"/>
                  <a:pt x="7571" y="2368"/>
                </a:cubicBezTo>
                <a:close/>
                <a:moveTo>
                  <a:pt x="7831" y="2521"/>
                </a:moveTo>
                <a:cubicBezTo>
                  <a:pt x="7829" y="3179"/>
                  <a:pt x="7829" y="3179"/>
                  <a:pt x="7829" y="3179"/>
                </a:cubicBezTo>
                <a:cubicBezTo>
                  <a:pt x="7546" y="3015"/>
                  <a:pt x="7546" y="3015"/>
                  <a:pt x="7546" y="3015"/>
                </a:cubicBezTo>
                <a:cubicBezTo>
                  <a:pt x="7546" y="2685"/>
                  <a:pt x="7546" y="2685"/>
                  <a:pt x="7546" y="2685"/>
                </a:cubicBezTo>
                <a:lnTo>
                  <a:pt x="7831" y="2521"/>
                </a:lnTo>
                <a:close/>
                <a:moveTo>
                  <a:pt x="7832" y="3855"/>
                </a:moveTo>
                <a:cubicBezTo>
                  <a:pt x="7832" y="3853"/>
                  <a:pt x="7832" y="3853"/>
                  <a:pt x="7832" y="3853"/>
                </a:cubicBezTo>
                <a:cubicBezTo>
                  <a:pt x="7833" y="3520"/>
                  <a:pt x="7833" y="3520"/>
                  <a:pt x="7833" y="3520"/>
                </a:cubicBezTo>
                <a:cubicBezTo>
                  <a:pt x="8074" y="3381"/>
                  <a:pt x="8074" y="3381"/>
                  <a:pt x="8074" y="3381"/>
                </a:cubicBezTo>
                <a:cubicBezTo>
                  <a:pt x="8083" y="3395"/>
                  <a:pt x="8098" y="3404"/>
                  <a:pt x="8115" y="3406"/>
                </a:cubicBezTo>
                <a:cubicBezTo>
                  <a:pt x="8115" y="4018"/>
                  <a:pt x="8115" y="4018"/>
                  <a:pt x="8115" y="4018"/>
                </a:cubicBezTo>
                <a:cubicBezTo>
                  <a:pt x="7542" y="4350"/>
                  <a:pt x="7542" y="4350"/>
                  <a:pt x="7542" y="4350"/>
                </a:cubicBezTo>
                <a:cubicBezTo>
                  <a:pt x="7542" y="4023"/>
                  <a:pt x="7542" y="4023"/>
                  <a:pt x="7542" y="4023"/>
                </a:cubicBezTo>
                <a:cubicBezTo>
                  <a:pt x="7543" y="4022"/>
                  <a:pt x="7543" y="4022"/>
                  <a:pt x="7543" y="4022"/>
                </a:cubicBezTo>
                <a:lnTo>
                  <a:pt x="7832" y="3855"/>
                </a:lnTo>
                <a:close/>
                <a:moveTo>
                  <a:pt x="7833" y="3514"/>
                </a:moveTo>
                <a:cubicBezTo>
                  <a:pt x="7834" y="3193"/>
                  <a:pt x="7834" y="3193"/>
                  <a:pt x="7834" y="3193"/>
                </a:cubicBezTo>
                <a:cubicBezTo>
                  <a:pt x="8071" y="3330"/>
                  <a:pt x="8071" y="3330"/>
                  <a:pt x="8071" y="3330"/>
                </a:cubicBezTo>
                <a:cubicBezTo>
                  <a:pt x="8068" y="3337"/>
                  <a:pt x="8066" y="3344"/>
                  <a:pt x="8066" y="3353"/>
                </a:cubicBezTo>
                <a:cubicBezTo>
                  <a:pt x="8066" y="3361"/>
                  <a:pt x="8068" y="3369"/>
                  <a:pt x="8072" y="3377"/>
                </a:cubicBezTo>
                <a:lnTo>
                  <a:pt x="7833" y="3514"/>
                </a:lnTo>
                <a:close/>
                <a:moveTo>
                  <a:pt x="7834" y="3181"/>
                </a:moveTo>
                <a:cubicBezTo>
                  <a:pt x="7836" y="2521"/>
                  <a:pt x="7836" y="2521"/>
                  <a:pt x="7836" y="2521"/>
                </a:cubicBezTo>
                <a:cubicBezTo>
                  <a:pt x="8118" y="2684"/>
                  <a:pt x="8118" y="2684"/>
                  <a:pt x="8118" y="2684"/>
                </a:cubicBezTo>
                <a:cubicBezTo>
                  <a:pt x="8118" y="3299"/>
                  <a:pt x="8118" y="3299"/>
                  <a:pt x="8118" y="3299"/>
                </a:cubicBezTo>
                <a:cubicBezTo>
                  <a:pt x="8101" y="3300"/>
                  <a:pt x="8086" y="3309"/>
                  <a:pt x="8076" y="3321"/>
                </a:cubicBezTo>
                <a:lnTo>
                  <a:pt x="7834" y="3181"/>
                </a:lnTo>
                <a:close/>
                <a:moveTo>
                  <a:pt x="8120" y="4027"/>
                </a:moveTo>
                <a:cubicBezTo>
                  <a:pt x="8403" y="4189"/>
                  <a:pt x="8403" y="4189"/>
                  <a:pt x="8403" y="4189"/>
                </a:cubicBezTo>
                <a:cubicBezTo>
                  <a:pt x="7830" y="4520"/>
                  <a:pt x="7830" y="4520"/>
                  <a:pt x="7830" y="4520"/>
                </a:cubicBezTo>
                <a:cubicBezTo>
                  <a:pt x="7548" y="4358"/>
                  <a:pt x="7548" y="4358"/>
                  <a:pt x="7548" y="4358"/>
                </a:cubicBezTo>
                <a:lnTo>
                  <a:pt x="8120" y="4027"/>
                </a:lnTo>
                <a:close/>
                <a:moveTo>
                  <a:pt x="7827" y="4524"/>
                </a:moveTo>
                <a:cubicBezTo>
                  <a:pt x="7829" y="5185"/>
                  <a:pt x="7829" y="5185"/>
                  <a:pt x="7829" y="5185"/>
                </a:cubicBezTo>
                <a:cubicBezTo>
                  <a:pt x="7546" y="5022"/>
                  <a:pt x="7546" y="5022"/>
                  <a:pt x="7546" y="5022"/>
                </a:cubicBezTo>
                <a:cubicBezTo>
                  <a:pt x="7546" y="4362"/>
                  <a:pt x="7546" y="4362"/>
                  <a:pt x="7546" y="4362"/>
                </a:cubicBezTo>
                <a:lnTo>
                  <a:pt x="7827" y="4524"/>
                </a:lnTo>
                <a:close/>
                <a:moveTo>
                  <a:pt x="8123" y="2684"/>
                </a:moveTo>
                <a:cubicBezTo>
                  <a:pt x="8696" y="2353"/>
                  <a:pt x="8696" y="2353"/>
                  <a:pt x="8696" y="2353"/>
                </a:cubicBezTo>
                <a:cubicBezTo>
                  <a:pt x="8695" y="3015"/>
                  <a:pt x="8695" y="3015"/>
                  <a:pt x="8695" y="3015"/>
                </a:cubicBezTo>
                <a:cubicBezTo>
                  <a:pt x="8163" y="3322"/>
                  <a:pt x="8163" y="3322"/>
                  <a:pt x="8163" y="3322"/>
                </a:cubicBezTo>
                <a:cubicBezTo>
                  <a:pt x="8154" y="3309"/>
                  <a:pt x="8140" y="3301"/>
                  <a:pt x="8123" y="3300"/>
                </a:cubicBezTo>
                <a:lnTo>
                  <a:pt x="8123" y="2684"/>
                </a:lnTo>
                <a:close/>
                <a:moveTo>
                  <a:pt x="8165" y="3380"/>
                </a:moveTo>
                <a:cubicBezTo>
                  <a:pt x="8409" y="3522"/>
                  <a:pt x="8409" y="3522"/>
                  <a:pt x="8409" y="3522"/>
                </a:cubicBezTo>
                <a:cubicBezTo>
                  <a:pt x="8408" y="4181"/>
                  <a:pt x="8408" y="4181"/>
                  <a:pt x="8408" y="4181"/>
                </a:cubicBezTo>
                <a:cubicBezTo>
                  <a:pt x="8125" y="4018"/>
                  <a:pt x="8125" y="4018"/>
                  <a:pt x="8125" y="4018"/>
                </a:cubicBezTo>
                <a:cubicBezTo>
                  <a:pt x="8125" y="3406"/>
                  <a:pt x="8125" y="3406"/>
                  <a:pt x="8125" y="3406"/>
                </a:cubicBezTo>
                <a:cubicBezTo>
                  <a:pt x="8142" y="3404"/>
                  <a:pt x="8157" y="3394"/>
                  <a:pt x="8165" y="3380"/>
                </a:cubicBezTo>
                <a:close/>
                <a:moveTo>
                  <a:pt x="8118" y="5352"/>
                </a:moveTo>
                <a:cubicBezTo>
                  <a:pt x="7834" y="5188"/>
                  <a:pt x="7834" y="5188"/>
                  <a:pt x="7834" y="5188"/>
                </a:cubicBezTo>
                <a:cubicBezTo>
                  <a:pt x="7832" y="4527"/>
                  <a:pt x="7832" y="4527"/>
                  <a:pt x="7832" y="4527"/>
                </a:cubicBezTo>
                <a:cubicBezTo>
                  <a:pt x="8070" y="4664"/>
                  <a:pt x="8070" y="4664"/>
                  <a:pt x="8070" y="4664"/>
                </a:cubicBezTo>
                <a:cubicBezTo>
                  <a:pt x="8065" y="4672"/>
                  <a:pt x="8063" y="4682"/>
                  <a:pt x="8063" y="4691"/>
                </a:cubicBezTo>
                <a:cubicBezTo>
                  <a:pt x="8063" y="4722"/>
                  <a:pt x="8087" y="4747"/>
                  <a:pt x="8117" y="4749"/>
                </a:cubicBezTo>
                <a:lnTo>
                  <a:pt x="8118" y="5352"/>
                </a:lnTo>
                <a:close/>
                <a:moveTo>
                  <a:pt x="8113" y="5360"/>
                </a:moveTo>
                <a:cubicBezTo>
                  <a:pt x="7835" y="5521"/>
                  <a:pt x="7835" y="5521"/>
                  <a:pt x="7835" y="5521"/>
                </a:cubicBezTo>
                <a:cubicBezTo>
                  <a:pt x="7834" y="5199"/>
                  <a:pt x="7834" y="5199"/>
                  <a:pt x="7834" y="5199"/>
                </a:cubicBezTo>
                <a:lnTo>
                  <a:pt x="8113" y="5360"/>
                </a:lnTo>
                <a:close/>
                <a:moveTo>
                  <a:pt x="8116" y="6025"/>
                </a:moveTo>
                <a:cubicBezTo>
                  <a:pt x="7570" y="6341"/>
                  <a:pt x="7570" y="6341"/>
                  <a:pt x="7570" y="6341"/>
                </a:cubicBezTo>
                <a:cubicBezTo>
                  <a:pt x="7564" y="6333"/>
                  <a:pt x="7554" y="6327"/>
                  <a:pt x="7543" y="6327"/>
                </a:cubicBezTo>
                <a:cubicBezTo>
                  <a:pt x="7543" y="5751"/>
                  <a:pt x="7543" y="5751"/>
                  <a:pt x="7543" y="5751"/>
                </a:cubicBezTo>
                <a:cubicBezTo>
                  <a:pt x="7575" y="5751"/>
                  <a:pt x="7600" y="5725"/>
                  <a:pt x="7600" y="5693"/>
                </a:cubicBezTo>
                <a:cubicBezTo>
                  <a:pt x="7600" y="5684"/>
                  <a:pt x="7597" y="5674"/>
                  <a:pt x="7593" y="5666"/>
                </a:cubicBezTo>
                <a:cubicBezTo>
                  <a:pt x="7830" y="5530"/>
                  <a:pt x="7830" y="5530"/>
                  <a:pt x="7830" y="5530"/>
                </a:cubicBezTo>
                <a:cubicBezTo>
                  <a:pt x="7831" y="6163"/>
                  <a:pt x="7831" y="6163"/>
                  <a:pt x="7831" y="6163"/>
                </a:cubicBezTo>
                <a:cubicBezTo>
                  <a:pt x="7836" y="6163"/>
                  <a:pt x="7836" y="6163"/>
                  <a:pt x="7836" y="6163"/>
                </a:cubicBezTo>
                <a:cubicBezTo>
                  <a:pt x="7835" y="5527"/>
                  <a:pt x="7835" y="5527"/>
                  <a:pt x="7835" y="5527"/>
                </a:cubicBezTo>
                <a:cubicBezTo>
                  <a:pt x="8116" y="5364"/>
                  <a:pt x="8116" y="5364"/>
                  <a:pt x="8116" y="5364"/>
                </a:cubicBezTo>
                <a:lnTo>
                  <a:pt x="8116" y="6025"/>
                </a:lnTo>
                <a:close/>
                <a:moveTo>
                  <a:pt x="7542" y="5635"/>
                </a:moveTo>
                <a:cubicBezTo>
                  <a:pt x="7521" y="5635"/>
                  <a:pt x="7502" y="5646"/>
                  <a:pt x="7492" y="5663"/>
                </a:cubicBezTo>
                <a:cubicBezTo>
                  <a:pt x="6971" y="5360"/>
                  <a:pt x="6971" y="5360"/>
                  <a:pt x="6971" y="5360"/>
                </a:cubicBezTo>
                <a:cubicBezTo>
                  <a:pt x="7542" y="5030"/>
                  <a:pt x="7542" y="5030"/>
                  <a:pt x="7542" y="5030"/>
                </a:cubicBezTo>
                <a:cubicBezTo>
                  <a:pt x="7829" y="5197"/>
                  <a:pt x="7829" y="5197"/>
                  <a:pt x="7829" y="5197"/>
                </a:cubicBezTo>
                <a:cubicBezTo>
                  <a:pt x="7830" y="5524"/>
                  <a:pt x="7830" y="5524"/>
                  <a:pt x="7830" y="5524"/>
                </a:cubicBezTo>
                <a:cubicBezTo>
                  <a:pt x="7591" y="5662"/>
                  <a:pt x="7591" y="5662"/>
                  <a:pt x="7591" y="5662"/>
                </a:cubicBezTo>
                <a:cubicBezTo>
                  <a:pt x="7580" y="5646"/>
                  <a:pt x="7562" y="5635"/>
                  <a:pt x="7542" y="5635"/>
                </a:cubicBezTo>
                <a:close/>
                <a:moveTo>
                  <a:pt x="7538" y="6327"/>
                </a:moveTo>
                <a:cubicBezTo>
                  <a:pt x="7528" y="6328"/>
                  <a:pt x="7519" y="6333"/>
                  <a:pt x="7513" y="6341"/>
                </a:cubicBezTo>
                <a:cubicBezTo>
                  <a:pt x="6967" y="6026"/>
                  <a:pt x="6967" y="6026"/>
                  <a:pt x="6967" y="6026"/>
                </a:cubicBezTo>
                <a:cubicBezTo>
                  <a:pt x="6967" y="5364"/>
                  <a:pt x="6967" y="5364"/>
                  <a:pt x="6967" y="5364"/>
                </a:cubicBezTo>
                <a:cubicBezTo>
                  <a:pt x="7490" y="5667"/>
                  <a:pt x="7490" y="5667"/>
                  <a:pt x="7490" y="5667"/>
                </a:cubicBezTo>
                <a:cubicBezTo>
                  <a:pt x="7486" y="5675"/>
                  <a:pt x="7483" y="5684"/>
                  <a:pt x="7483" y="5693"/>
                </a:cubicBezTo>
                <a:cubicBezTo>
                  <a:pt x="7483" y="5724"/>
                  <a:pt x="7508" y="5749"/>
                  <a:pt x="7538" y="5751"/>
                </a:cubicBezTo>
                <a:lnTo>
                  <a:pt x="7538" y="6327"/>
                </a:lnTo>
                <a:close/>
                <a:moveTo>
                  <a:pt x="6963" y="5353"/>
                </a:moveTo>
                <a:cubicBezTo>
                  <a:pt x="6963" y="4692"/>
                  <a:pt x="6963" y="4692"/>
                  <a:pt x="6963" y="4692"/>
                </a:cubicBezTo>
                <a:cubicBezTo>
                  <a:pt x="7536" y="4361"/>
                  <a:pt x="7536" y="4361"/>
                  <a:pt x="7536" y="4361"/>
                </a:cubicBezTo>
                <a:cubicBezTo>
                  <a:pt x="7537" y="5022"/>
                  <a:pt x="7537" y="5022"/>
                  <a:pt x="7537" y="5022"/>
                </a:cubicBezTo>
                <a:lnTo>
                  <a:pt x="6963" y="5353"/>
                </a:lnTo>
                <a:close/>
                <a:moveTo>
                  <a:pt x="6960" y="4688"/>
                </a:moveTo>
                <a:cubicBezTo>
                  <a:pt x="6389" y="4358"/>
                  <a:pt x="6389" y="4358"/>
                  <a:pt x="6389" y="4358"/>
                </a:cubicBezTo>
                <a:cubicBezTo>
                  <a:pt x="6961" y="4027"/>
                  <a:pt x="6961" y="4027"/>
                  <a:pt x="6961" y="4027"/>
                </a:cubicBezTo>
                <a:cubicBezTo>
                  <a:pt x="7532" y="4357"/>
                  <a:pt x="7532" y="4357"/>
                  <a:pt x="7532" y="4357"/>
                </a:cubicBezTo>
                <a:lnTo>
                  <a:pt x="6960" y="4688"/>
                </a:lnTo>
                <a:close/>
                <a:moveTo>
                  <a:pt x="6959" y="5352"/>
                </a:moveTo>
                <a:cubicBezTo>
                  <a:pt x="6429" y="5045"/>
                  <a:pt x="6429" y="5045"/>
                  <a:pt x="6429" y="5045"/>
                </a:cubicBezTo>
                <a:cubicBezTo>
                  <a:pt x="6432" y="5038"/>
                  <a:pt x="6434" y="5031"/>
                  <a:pt x="6434" y="5023"/>
                </a:cubicBezTo>
                <a:cubicBezTo>
                  <a:pt x="6434" y="4996"/>
                  <a:pt x="6413" y="4974"/>
                  <a:pt x="6387" y="4971"/>
                </a:cubicBezTo>
                <a:cubicBezTo>
                  <a:pt x="6386" y="4361"/>
                  <a:pt x="6386" y="4361"/>
                  <a:pt x="6386" y="4361"/>
                </a:cubicBezTo>
                <a:cubicBezTo>
                  <a:pt x="6958" y="4692"/>
                  <a:pt x="6958" y="4692"/>
                  <a:pt x="6958" y="4692"/>
                </a:cubicBezTo>
                <a:lnTo>
                  <a:pt x="6959" y="5352"/>
                </a:lnTo>
                <a:close/>
                <a:moveTo>
                  <a:pt x="6381" y="5692"/>
                </a:moveTo>
                <a:cubicBezTo>
                  <a:pt x="6099" y="5528"/>
                  <a:pt x="6099" y="5528"/>
                  <a:pt x="6099" y="5528"/>
                </a:cubicBezTo>
                <a:cubicBezTo>
                  <a:pt x="6096" y="5196"/>
                  <a:pt x="6096" y="5196"/>
                  <a:pt x="6096" y="5196"/>
                </a:cubicBezTo>
                <a:cubicBezTo>
                  <a:pt x="6338" y="5055"/>
                  <a:pt x="6338" y="5055"/>
                  <a:pt x="6338" y="5055"/>
                </a:cubicBezTo>
                <a:cubicBezTo>
                  <a:pt x="6347" y="5068"/>
                  <a:pt x="6363" y="5077"/>
                  <a:pt x="6380" y="5077"/>
                </a:cubicBezTo>
                <a:cubicBezTo>
                  <a:pt x="6399" y="5077"/>
                  <a:pt x="6415" y="5067"/>
                  <a:pt x="6424" y="5054"/>
                </a:cubicBezTo>
                <a:cubicBezTo>
                  <a:pt x="6952" y="5360"/>
                  <a:pt x="6952" y="5360"/>
                  <a:pt x="6952" y="5360"/>
                </a:cubicBezTo>
                <a:lnTo>
                  <a:pt x="6381" y="5692"/>
                </a:lnTo>
                <a:close/>
                <a:moveTo>
                  <a:pt x="6379" y="5696"/>
                </a:moveTo>
                <a:cubicBezTo>
                  <a:pt x="6379" y="6018"/>
                  <a:pt x="6379" y="6018"/>
                  <a:pt x="6379" y="6018"/>
                </a:cubicBezTo>
                <a:cubicBezTo>
                  <a:pt x="6103" y="5856"/>
                  <a:pt x="6103" y="5856"/>
                  <a:pt x="6103" y="5856"/>
                </a:cubicBezTo>
                <a:cubicBezTo>
                  <a:pt x="6099" y="5533"/>
                  <a:pt x="6099" y="5533"/>
                  <a:pt x="6099" y="5533"/>
                </a:cubicBezTo>
                <a:lnTo>
                  <a:pt x="6379" y="5696"/>
                </a:lnTo>
                <a:close/>
                <a:moveTo>
                  <a:pt x="6379" y="6309"/>
                </a:moveTo>
                <a:cubicBezTo>
                  <a:pt x="6362" y="6310"/>
                  <a:pt x="6347" y="6319"/>
                  <a:pt x="6338" y="6333"/>
                </a:cubicBezTo>
                <a:cubicBezTo>
                  <a:pt x="5807" y="6027"/>
                  <a:pt x="5807" y="6027"/>
                  <a:pt x="5807" y="6027"/>
                </a:cubicBezTo>
                <a:cubicBezTo>
                  <a:pt x="5807" y="5364"/>
                  <a:pt x="5807" y="5364"/>
                  <a:pt x="5807" y="5364"/>
                </a:cubicBezTo>
                <a:cubicBezTo>
                  <a:pt x="6094" y="5530"/>
                  <a:pt x="6094" y="5530"/>
                  <a:pt x="6094" y="5530"/>
                </a:cubicBezTo>
                <a:cubicBezTo>
                  <a:pt x="6098" y="5859"/>
                  <a:pt x="6098" y="5859"/>
                  <a:pt x="6098" y="5859"/>
                </a:cubicBezTo>
                <a:cubicBezTo>
                  <a:pt x="6099" y="5860"/>
                  <a:pt x="6099" y="5860"/>
                  <a:pt x="6099" y="5860"/>
                </a:cubicBezTo>
                <a:cubicBezTo>
                  <a:pt x="6379" y="6024"/>
                  <a:pt x="6379" y="6024"/>
                  <a:pt x="6379" y="6024"/>
                </a:cubicBezTo>
                <a:lnTo>
                  <a:pt x="6379" y="6309"/>
                </a:lnTo>
                <a:close/>
                <a:moveTo>
                  <a:pt x="6377" y="7029"/>
                </a:moveTo>
                <a:cubicBezTo>
                  <a:pt x="5804" y="7359"/>
                  <a:pt x="5804" y="7359"/>
                  <a:pt x="5804" y="7359"/>
                </a:cubicBezTo>
                <a:cubicBezTo>
                  <a:pt x="5804" y="6754"/>
                  <a:pt x="5804" y="6754"/>
                  <a:pt x="5804" y="6754"/>
                </a:cubicBezTo>
                <a:cubicBezTo>
                  <a:pt x="5835" y="6754"/>
                  <a:pt x="5861" y="6728"/>
                  <a:pt x="5861" y="6696"/>
                </a:cubicBezTo>
                <a:cubicBezTo>
                  <a:pt x="5861" y="6687"/>
                  <a:pt x="5858" y="6678"/>
                  <a:pt x="5854" y="6670"/>
                </a:cubicBezTo>
                <a:cubicBezTo>
                  <a:pt x="6338" y="6392"/>
                  <a:pt x="6338" y="6392"/>
                  <a:pt x="6338" y="6392"/>
                </a:cubicBezTo>
                <a:cubicBezTo>
                  <a:pt x="6346" y="6405"/>
                  <a:pt x="6361" y="6414"/>
                  <a:pt x="6377" y="6415"/>
                </a:cubicBezTo>
                <a:lnTo>
                  <a:pt x="6377" y="7029"/>
                </a:lnTo>
                <a:close/>
                <a:moveTo>
                  <a:pt x="5516" y="6189"/>
                </a:moveTo>
                <a:cubicBezTo>
                  <a:pt x="5516" y="5525"/>
                  <a:pt x="5516" y="5525"/>
                  <a:pt x="5516" y="5525"/>
                </a:cubicBezTo>
                <a:cubicBezTo>
                  <a:pt x="5797" y="5363"/>
                  <a:pt x="5797" y="5363"/>
                  <a:pt x="5797" y="5363"/>
                </a:cubicBezTo>
                <a:cubicBezTo>
                  <a:pt x="5798" y="5363"/>
                  <a:pt x="5798" y="5363"/>
                  <a:pt x="5798" y="5363"/>
                </a:cubicBezTo>
                <a:cubicBezTo>
                  <a:pt x="5798" y="6027"/>
                  <a:pt x="5798" y="6027"/>
                  <a:pt x="5798" y="6027"/>
                </a:cubicBezTo>
                <a:lnTo>
                  <a:pt x="5516" y="6189"/>
                </a:lnTo>
                <a:close/>
                <a:moveTo>
                  <a:pt x="5511" y="5522"/>
                </a:moveTo>
                <a:cubicBezTo>
                  <a:pt x="4935" y="5195"/>
                  <a:pt x="4935" y="5195"/>
                  <a:pt x="4935" y="5195"/>
                </a:cubicBezTo>
                <a:cubicBezTo>
                  <a:pt x="5223" y="5029"/>
                  <a:pt x="5223" y="5029"/>
                  <a:pt x="5223" y="5029"/>
                </a:cubicBezTo>
                <a:cubicBezTo>
                  <a:pt x="5792" y="5360"/>
                  <a:pt x="5792" y="5360"/>
                  <a:pt x="5792" y="5360"/>
                </a:cubicBezTo>
                <a:lnTo>
                  <a:pt x="5511" y="5522"/>
                </a:lnTo>
                <a:close/>
                <a:moveTo>
                  <a:pt x="5511" y="6526"/>
                </a:moveTo>
                <a:cubicBezTo>
                  <a:pt x="5231" y="6364"/>
                  <a:pt x="5231" y="6364"/>
                  <a:pt x="5231" y="6364"/>
                </a:cubicBezTo>
                <a:cubicBezTo>
                  <a:pt x="5511" y="6203"/>
                  <a:pt x="5511" y="6203"/>
                  <a:pt x="5511" y="6203"/>
                </a:cubicBezTo>
                <a:lnTo>
                  <a:pt x="5511" y="6526"/>
                </a:lnTo>
                <a:close/>
                <a:moveTo>
                  <a:pt x="5224" y="6356"/>
                </a:moveTo>
                <a:cubicBezTo>
                  <a:pt x="5224" y="5694"/>
                  <a:pt x="5224" y="5694"/>
                  <a:pt x="5224" y="5694"/>
                </a:cubicBezTo>
                <a:cubicBezTo>
                  <a:pt x="5511" y="5528"/>
                  <a:pt x="5511" y="5528"/>
                  <a:pt x="5511" y="5528"/>
                </a:cubicBezTo>
                <a:cubicBezTo>
                  <a:pt x="5511" y="6192"/>
                  <a:pt x="5511" y="6192"/>
                  <a:pt x="5511" y="6192"/>
                </a:cubicBezTo>
                <a:lnTo>
                  <a:pt x="5224" y="6356"/>
                </a:lnTo>
                <a:close/>
                <a:moveTo>
                  <a:pt x="5222" y="5689"/>
                </a:moveTo>
                <a:cubicBezTo>
                  <a:pt x="4935" y="5524"/>
                  <a:pt x="4935" y="5524"/>
                  <a:pt x="4935" y="5524"/>
                </a:cubicBezTo>
                <a:cubicBezTo>
                  <a:pt x="4935" y="5200"/>
                  <a:pt x="4935" y="5200"/>
                  <a:pt x="4935" y="5200"/>
                </a:cubicBezTo>
                <a:cubicBezTo>
                  <a:pt x="5506" y="5525"/>
                  <a:pt x="5506" y="5525"/>
                  <a:pt x="5506" y="5525"/>
                </a:cubicBezTo>
                <a:lnTo>
                  <a:pt x="5222" y="5689"/>
                </a:lnTo>
                <a:close/>
                <a:moveTo>
                  <a:pt x="5219" y="6355"/>
                </a:moveTo>
                <a:cubicBezTo>
                  <a:pt x="4935" y="6191"/>
                  <a:pt x="4935" y="6191"/>
                  <a:pt x="4935" y="6191"/>
                </a:cubicBezTo>
                <a:cubicBezTo>
                  <a:pt x="4935" y="5530"/>
                  <a:pt x="4935" y="5530"/>
                  <a:pt x="4935" y="5530"/>
                </a:cubicBezTo>
                <a:cubicBezTo>
                  <a:pt x="5219" y="5694"/>
                  <a:pt x="5219" y="5694"/>
                  <a:pt x="5219" y="5694"/>
                </a:cubicBezTo>
                <a:lnTo>
                  <a:pt x="5219" y="6355"/>
                </a:lnTo>
                <a:close/>
                <a:moveTo>
                  <a:pt x="4642" y="6695"/>
                </a:moveTo>
                <a:cubicBezTo>
                  <a:pt x="4357" y="6530"/>
                  <a:pt x="4357" y="6530"/>
                  <a:pt x="4357" y="6530"/>
                </a:cubicBezTo>
                <a:cubicBezTo>
                  <a:pt x="4930" y="6199"/>
                  <a:pt x="4930" y="6199"/>
                  <a:pt x="4930" y="6199"/>
                </a:cubicBezTo>
                <a:cubicBezTo>
                  <a:pt x="5214" y="6364"/>
                  <a:pt x="5214" y="6364"/>
                  <a:pt x="5214" y="6364"/>
                </a:cubicBezTo>
                <a:lnTo>
                  <a:pt x="4642" y="6695"/>
                </a:lnTo>
                <a:close/>
                <a:moveTo>
                  <a:pt x="4640" y="7315"/>
                </a:moveTo>
                <a:cubicBezTo>
                  <a:pt x="4624" y="7316"/>
                  <a:pt x="4610" y="7324"/>
                  <a:pt x="4600" y="7335"/>
                </a:cubicBezTo>
                <a:cubicBezTo>
                  <a:pt x="4068" y="7030"/>
                  <a:pt x="4068" y="7030"/>
                  <a:pt x="4068" y="7030"/>
                </a:cubicBezTo>
                <a:cubicBezTo>
                  <a:pt x="4068" y="6369"/>
                  <a:pt x="4068" y="6369"/>
                  <a:pt x="4068" y="6369"/>
                </a:cubicBezTo>
                <a:cubicBezTo>
                  <a:pt x="4351" y="6532"/>
                  <a:pt x="4351" y="6532"/>
                  <a:pt x="4351" y="6532"/>
                </a:cubicBezTo>
                <a:cubicBezTo>
                  <a:pt x="4351" y="6534"/>
                  <a:pt x="4351" y="6534"/>
                  <a:pt x="4351" y="6534"/>
                </a:cubicBezTo>
                <a:cubicBezTo>
                  <a:pt x="4352" y="6533"/>
                  <a:pt x="4352" y="6533"/>
                  <a:pt x="4352" y="6533"/>
                </a:cubicBezTo>
                <a:cubicBezTo>
                  <a:pt x="4640" y="6700"/>
                  <a:pt x="4640" y="6700"/>
                  <a:pt x="4640" y="6700"/>
                </a:cubicBezTo>
                <a:lnTo>
                  <a:pt x="4640" y="7315"/>
                </a:lnTo>
                <a:close/>
                <a:moveTo>
                  <a:pt x="4065" y="6357"/>
                </a:moveTo>
                <a:cubicBezTo>
                  <a:pt x="4064" y="5752"/>
                  <a:pt x="4064" y="5752"/>
                  <a:pt x="4064" y="5752"/>
                </a:cubicBezTo>
                <a:cubicBezTo>
                  <a:pt x="4095" y="5751"/>
                  <a:pt x="4120" y="5725"/>
                  <a:pt x="4120" y="5694"/>
                </a:cubicBezTo>
                <a:cubicBezTo>
                  <a:pt x="4120" y="5685"/>
                  <a:pt x="4118" y="5675"/>
                  <a:pt x="4113" y="5667"/>
                </a:cubicBezTo>
                <a:cubicBezTo>
                  <a:pt x="4351" y="5530"/>
                  <a:pt x="4351" y="5530"/>
                  <a:pt x="4351" y="5530"/>
                </a:cubicBezTo>
                <a:cubicBezTo>
                  <a:pt x="4351" y="6192"/>
                  <a:pt x="4351" y="6192"/>
                  <a:pt x="4351" y="6192"/>
                </a:cubicBezTo>
                <a:lnTo>
                  <a:pt x="4065" y="6357"/>
                </a:lnTo>
                <a:close/>
                <a:moveTo>
                  <a:pt x="4062" y="5636"/>
                </a:moveTo>
                <a:cubicBezTo>
                  <a:pt x="4041" y="5636"/>
                  <a:pt x="4023" y="5647"/>
                  <a:pt x="4013" y="5663"/>
                </a:cubicBezTo>
                <a:cubicBezTo>
                  <a:pt x="3532" y="5384"/>
                  <a:pt x="3532" y="5384"/>
                  <a:pt x="3532" y="5384"/>
                </a:cubicBezTo>
                <a:cubicBezTo>
                  <a:pt x="3535" y="5377"/>
                  <a:pt x="3537" y="5370"/>
                  <a:pt x="3537" y="5362"/>
                </a:cubicBezTo>
                <a:cubicBezTo>
                  <a:pt x="3537" y="5353"/>
                  <a:pt x="3535" y="5345"/>
                  <a:pt x="3531" y="5338"/>
                </a:cubicBezTo>
                <a:cubicBezTo>
                  <a:pt x="3777" y="5196"/>
                  <a:pt x="3777" y="5196"/>
                  <a:pt x="3777" y="5196"/>
                </a:cubicBezTo>
                <a:cubicBezTo>
                  <a:pt x="4349" y="5526"/>
                  <a:pt x="4349" y="5526"/>
                  <a:pt x="4349" y="5526"/>
                </a:cubicBezTo>
                <a:cubicBezTo>
                  <a:pt x="4111" y="5663"/>
                  <a:pt x="4111" y="5663"/>
                  <a:pt x="4111" y="5663"/>
                </a:cubicBezTo>
                <a:cubicBezTo>
                  <a:pt x="4101" y="5647"/>
                  <a:pt x="4082" y="5636"/>
                  <a:pt x="4062" y="5636"/>
                </a:cubicBezTo>
                <a:close/>
                <a:moveTo>
                  <a:pt x="4060" y="6356"/>
                </a:moveTo>
                <a:cubicBezTo>
                  <a:pt x="3489" y="6026"/>
                  <a:pt x="3489" y="6026"/>
                  <a:pt x="3489" y="6026"/>
                </a:cubicBezTo>
                <a:cubicBezTo>
                  <a:pt x="3488" y="5415"/>
                  <a:pt x="3488" y="5415"/>
                  <a:pt x="3488" y="5415"/>
                </a:cubicBezTo>
                <a:cubicBezTo>
                  <a:pt x="3506" y="5413"/>
                  <a:pt x="3521" y="5403"/>
                  <a:pt x="3530" y="5389"/>
                </a:cubicBezTo>
                <a:cubicBezTo>
                  <a:pt x="4010" y="5667"/>
                  <a:pt x="4010" y="5667"/>
                  <a:pt x="4010" y="5667"/>
                </a:cubicBezTo>
                <a:cubicBezTo>
                  <a:pt x="4006" y="5675"/>
                  <a:pt x="4004" y="5684"/>
                  <a:pt x="4004" y="5694"/>
                </a:cubicBezTo>
                <a:cubicBezTo>
                  <a:pt x="4004" y="5725"/>
                  <a:pt x="4028" y="5751"/>
                  <a:pt x="4059" y="5752"/>
                </a:cubicBezTo>
                <a:lnTo>
                  <a:pt x="4060" y="6356"/>
                </a:lnTo>
                <a:close/>
                <a:moveTo>
                  <a:pt x="4059" y="7030"/>
                </a:moveTo>
                <a:cubicBezTo>
                  <a:pt x="3485" y="7359"/>
                  <a:pt x="3485" y="7359"/>
                  <a:pt x="3485" y="7359"/>
                </a:cubicBezTo>
                <a:cubicBezTo>
                  <a:pt x="3485" y="6700"/>
                  <a:pt x="3485" y="6700"/>
                  <a:pt x="3485" y="6700"/>
                </a:cubicBezTo>
                <a:cubicBezTo>
                  <a:pt x="4059" y="6368"/>
                  <a:pt x="4059" y="6368"/>
                  <a:pt x="4059" y="6368"/>
                </a:cubicBezTo>
                <a:lnTo>
                  <a:pt x="4059" y="7030"/>
                </a:lnTo>
                <a:close/>
                <a:moveTo>
                  <a:pt x="3196" y="6190"/>
                </a:moveTo>
                <a:cubicBezTo>
                  <a:pt x="3196" y="5528"/>
                  <a:pt x="3196" y="5528"/>
                  <a:pt x="3196" y="5528"/>
                </a:cubicBezTo>
                <a:cubicBezTo>
                  <a:pt x="3437" y="5388"/>
                  <a:pt x="3437" y="5388"/>
                  <a:pt x="3437" y="5388"/>
                </a:cubicBezTo>
                <a:cubicBezTo>
                  <a:pt x="3446" y="5402"/>
                  <a:pt x="3461" y="5413"/>
                  <a:pt x="3478" y="5415"/>
                </a:cubicBezTo>
                <a:cubicBezTo>
                  <a:pt x="3479" y="6026"/>
                  <a:pt x="3479" y="6026"/>
                  <a:pt x="3479" y="6026"/>
                </a:cubicBezTo>
                <a:lnTo>
                  <a:pt x="3196" y="6190"/>
                </a:lnTo>
                <a:close/>
                <a:moveTo>
                  <a:pt x="3196" y="5522"/>
                </a:moveTo>
                <a:cubicBezTo>
                  <a:pt x="3196" y="5200"/>
                  <a:pt x="3196" y="5200"/>
                  <a:pt x="3196" y="5200"/>
                </a:cubicBezTo>
                <a:cubicBezTo>
                  <a:pt x="3436" y="5339"/>
                  <a:pt x="3436" y="5339"/>
                  <a:pt x="3436" y="5339"/>
                </a:cubicBezTo>
                <a:cubicBezTo>
                  <a:pt x="3432" y="5346"/>
                  <a:pt x="3430" y="5353"/>
                  <a:pt x="3430" y="5362"/>
                </a:cubicBezTo>
                <a:cubicBezTo>
                  <a:pt x="3430" y="5369"/>
                  <a:pt x="3432" y="5377"/>
                  <a:pt x="3435" y="5384"/>
                </a:cubicBezTo>
                <a:lnTo>
                  <a:pt x="3196" y="5522"/>
                </a:lnTo>
                <a:close/>
                <a:moveTo>
                  <a:pt x="3196" y="5188"/>
                </a:moveTo>
                <a:cubicBezTo>
                  <a:pt x="2909" y="5022"/>
                  <a:pt x="2909" y="5022"/>
                  <a:pt x="2909" y="5022"/>
                </a:cubicBezTo>
                <a:cubicBezTo>
                  <a:pt x="2909" y="4690"/>
                  <a:pt x="2909" y="4690"/>
                  <a:pt x="2909" y="4690"/>
                </a:cubicBezTo>
                <a:cubicBezTo>
                  <a:pt x="3194" y="4526"/>
                  <a:pt x="3194" y="4526"/>
                  <a:pt x="3194" y="4526"/>
                </a:cubicBezTo>
                <a:cubicBezTo>
                  <a:pt x="3480" y="4693"/>
                  <a:pt x="3480" y="4693"/>
                  <a:pt x="3480" y="4693"/>
                </a:cubicBezTo>
                <a:cubicBezTo>
                  <a:pt x="3480" y="5022"/>
                  <a:pt x="3480" y="5022"/>
                  <a:pt x="3480" y="5022"/>
                </a:cubicBezTo>
                <a:lnTo>
                  <a:pt x="3196" y="5188"/>
                </a:lnTo>
                <a:close/>
                <a:moveTo>
                  <a:pt x="3191" y="6527"/>
                </a:moveTo>
                <a:cubicBezTo>
                  <a:pt x="2912" y="6365"/>
                  <a:pt x="2912" y="6365"/>
                  <a:pt x="2912" y="6365"/>
                </a:cubicBezTo>
                <a:cubicBezTo>
                  <a:pt x="3191" y="6204"/>
                  <a:pt x="3191" y="6204"/>
                  <a:pt x="3191" y="6204"/>
                </a:cubicBezTo>
                <a:lnTo>
                  <a:pt x="3191" y="6527"/>
                </a:lnTo>
                <a:close/>
                <a:moveTo>
                  <a:pt x="2906" y="6358"/>
                </a:moveTo>
                <a:cubicBezTo>
                  <a:pt x="2905" y="5696"/>
                  <a:pt x="2905" y="5696"/>
                  <a:pt x="2905" y="5696"/>
                </a:cubicBezTo>
                <a:cubicBezTo>
                  <a:pt x="3191" y="5530"/>
                  <a:pt x="3191" y="5530"/>
                  <a:pt x="3191" y="5530"/>
                </a:cubicBezTo>
                <a:cubicBezTo>
                  <a:pt x="3191" y="6193"/>
                  <a:pt x="3191" y="6193"/>
                  <a:pt x="3191" y="6193"/>
                </a:cubicBezTo>
                <a:lnTo>
                  <a:pt x="2906" y="6358"/>
                </a:lnTo>
                <a:close/>
                <a:moveTo>
                  <a:pt x="2902" y="5692"/>
                </a:moveTo>
                <a:cubicBezTo>
                  <a:pt x="2617" y="5526"/>
                  <a:pt x="2617" y="5526"/>
                  <a:pt x="2617" y="5526"/>
                </a:cubicBezTo>
                <a:cubicBezTo>
                  <a:pt x="2616" y="5197"/>
                  <a:pt x="2616" y="5197"/>
                  <a:pt x="2616" y="5197"/>
                </a:cubicBezTo>
                <a:cubicBezTo>
                  <a:pt x="2904" y="5030"/>
                  <a:pt x="2904" y="5030"/>
                  <a:pt x="2904" y="5030"/>
                </a:cubicBezTo>
                <a:cubicBezTo>
                  <a:pt x="3191" y="5197"/>
                  <a:pt x="3191" y="5197"/>
                  <a:pt x="3191" y="5197"/>
                </a:cubicBezTo>
                <a:cubicBezTo>
                  <a:pt x="3191" y="5525"/>
                  <a:pt x="3191" y="5525"/>
                  <a:pt x="3191" y="5525"/>
                </a:cubicBezTo>
                <a:lnTo>
                  <a:pt x="2902" y="5692"/>
                </a:lnTo>
                <a:close/>
                <a:moveTo>
                  <a:pt x="2329" y="5689"/>
                </a:moveTo>
                <a:cubicBezTo>
                  <a:pt x="2328" y="5364"/>
                  <a:pt x="2328" y="5364"/>
                  <a:pt x="2328" y="5364"/>
                </a:cubicBezTo>
                <a:cubicBezTo>
                  <a:pt x="2611" y="5528"/>
                  <a:pt x="2611" y="5528"/>
                  <a:pt x="2611" y="5528"/>
                </a:cubicBezTo>
                <a:lnTo>
                  <a:pt x="2329" y="5689"/>
                </a:lnTo>
                <a:close/>
                <a:moveTo>
                  <a:pt x="2332" y="5361"/>
                </a:moveTo>
                <a:cubicBezTo>
                  <a:pt x="2611" y="5200"/>
                  <a:pt x="2611" y="5200"/>
                  <a:pt x="2611" y="5200"/>
                </a:cubicBezTo>
                <a:cubicBezTo>
                  <a:pt x="2612" y="5523"/>
                  <a:pt x="2612" y="5523"/>
                  <a:pt x="2612" y="5523"/>
                </a:cubicBezTo>
                <a:lnTo>
                  <a:pt x="2332" y="5361"/>
                </a:lnTo>
                <a:close/>
                <a:moveTo>
                  <a:pt x="2326" y="5353"/>
                </a:moveTo>
                <a:cubicBezTo>
                  <a:pt x="2326" y="4693"/>
                  <a:pt x="2326" y="4693"/>
                  <a:pt x="2326" y="4693"/>
                </a:cubicBezTo>
                <a:cubicBezTo>
                  <a:pt x="2874" y="4374"/>
                  <a:pt x="2874" y="4374"/>
                  <a:pt x="2874" y="4374"/>
                </a:cubicBezTo>
                <a:cubicBezTo>
                  <a:pt x="2880" y="4383"/>
                  <a:pt x="2889" y="4389"/>
                  <a:pt x="2899" y="4390"/>
                </a:cubicBezTo>
                <a:cubicBezTo>
                  <a:pt x="2899" y="4690"/>
                  <a:pt x="2899" y="4690"/>
                  <a:pt x="2899" y="4690"/>
                </a:cubicBezTo>
                <a:cubicBezTo>
                  <a:pt x="2610" y="4856"/>
                  <a:pt x="2610" y="4856"/>
                  <a:pt x="2610" y="4856"/>
                </a:cubicBezTo>
                <a:cubicBezTo>
                  <a:pt x="2610" y="4857"/>
                  <a:pt x="2610" y="4857"/>
                  <a:pt x="2610" y="4857"/>
                </a:cubicBezTo>
                <a:cubicBezTo>
                  <a:pt x="2611" y="5188"/>
                  <a:pt x="2611" y="5188"/>
                  <a:pt x="2611" y="5188"/>
                </a:cubicBezTo>
                <a:lnTo>
                  <a:pt x="2326" y="5353"/>
                </a:lnTo>
                <a:close/>
                <a:moveTo>
                  <a:pt x="2324" y="4689"/>
                </a:moveTo>
                <a:cubicBezTo>
                  <a:pt x="2038" y="4524"/>
                  <a:pt x="2038" y="4524"/>
                  <a:pt x="2038" y="4524"/>
                </a:cubicBezTo>
                <a:cubicBezTo>
                  <a:pt x="2610" y="4192"/>
                  <a:pt x="2610" y="4192"/>
                  <a:pt x="2610" y="4192"/>
                </a:cubicBezTo>
                <a:cubicBezTo>
                  <a:pt x="2870" y="4344"/>
                  <a:pt x="2870" y="4344"/>
                  <a:pt x="2870" y="4344"/>
                </a:cubicBezTo>
                <a:cubicBezTo>
                  <a:pt x="2869" y="4347"/>
                  <a:pt x="2868" y="4351"/>
                  <a:pt x="2868" y="4355"/>
                </a:cubicBezTo>
                <a:cubicBezTo>
                  <a:pt x="2868" y="4360"/>
                  <a:pt x="2870" y="4365"/>
                  <a:pt x="2872" y="4370"/>
                </a:cubicBezTo>
                <a:lnTo>
                  <a:pt x="2324" y="4689"/>
                </a:lnTo>
                <a:close/>
                <a:moveTo>
                  <a:pt x="1456" y="3520"/>
                </a:moveTo>
                <a:cubicBezTo>
                  <a:pt x="1456" y="3190"/>
                  <a:pt x="1456" y="3190"/>
                  <a:pt x="1456" y="3190"/>
                </a:cubicBezTo>
                <a:cubicBezTo>
                  <a:pt x="1744" y="3023"/>
                  <a:pt x="1744" y="3023"/>
                  <a:pt x="1744" y="3023"/>
                </a:cubicBezTo>
                <a:cubicBezTo>
                  <a:pt x="2291" y="3340"/>
                  <a:pt x="2291" y="3340"/>
                  <a:pt x="2291" y="3340"/>
                </a:cubicBezTo>
                <a:cubicBezTo>
                  <a:pt x="2289" y="3344"/>
                  <a:pt x="2289" y="3348"/>
                  <a:pt x="2289" y="3353"/>
                </a:cubicBezTo>
                <a:cubicBezTo>
                  <a:pt x="2289" y="3358"/>
                  <a:pt x="2290" y="3362"/>
                  <a:pt x="2291" y="3367"/>
                </a:cubicBezTo>
                <a:cubicBezTo>
                  <a:pt x="1743" y="3686"/>
                  <a:pt x="1743" y="3686"/>
                  <a:pt x="1743" y="3686"/>
                </a:cubicBezTo>
                <a:lnTo>
                  <a:pt x="1456" y="3520"/>
                </a:lnTo>
                <a:close/>
                <a:moveTo>
                  <a:pt x="1741" y="3690"/>
                </a:moveTo>
                <a:cubicBezTo>
                  <a:pt x="1741" y="4302"/>
                  <a:pt x="1741" y="4302"/>
                  <a:pt x="1741" y="4302"/>
                </a:cubicBezTo>
                <a:cubicBezTo>
                  <a:pt x="1723" y="4302"/>
                  <a:pt x="1708" y="4311"/>
                  <a:pt x="1699" y="4325"/>
                </a:cubicBezTo>
                <a:cubicBezTo>
                  <a:pt x="1454" y="4184"/>
                  <a:pt x="1454" y="4184"/>
                  <a:pt x="1454" y="4184"/>
                </a:cubicBezTo>
                <a:cubicBezTo>
                  <a:pt x="1456" y="3525"/>
                  <a:pt x="1456" y="3525"/>
                  <a:pt x="1456" y="3525"/>
                </a:cubicBezTo>
                <a:lnTo>
                  <a:pt x="1741" y="3690"/>
                </a:lnTo>
                <a:close/>
                <a:moveTo>
                  <a:pt x="2319" y="4018"/>
                </a:moveTo>
                <a:cubicBezTo>
                  <a:pt x="1788" y="4327"/>
                  <a:pt x="1788" y="4327"/>
                  <a:pt x="1788" y="4327"/>
                </a:cubicBezTo>
                <a:cubicBezTo>
                  <a:pt x="1779" y="4312"/>
                  <a:pt x="1764" y="4303"/>
                  <a:pt x="1746" y="4302"/>
                </a:cubicBezTo>
                <a:cubicBezTo>
                  <a:pt x="1745" y="3690"/>
                  <a:pt x="1745" y="3690"/>
                  <a:pt x="1745" y="3690"/>
                </a:cubicBezTo>
                <a:cubicBezTo>
                  <a:pt x="2294" y="3371"/>
                  <a:pt x="2294" y="3371"/>
                  <a:pt x="2294" y="3371"/>
                </a:cubicBezTo>
                <a:cubicBezTo>
                  <a:pt x="2299" y="3380"/>
                  <a:pt x="2308" y="3386"/>
                  <a:pt x="2319" y="3388"/>
                </a:cubicBezTo>
                <a:lnTo>
                  <a:pt x="2319" y="4018"/>
                </a:lnTo>
                <a:close/>
                <a:moveTo>
                  <a:pt x="2295" y="3332"/>
                </a:moveTo>
                <a:cubicBezTo>
                  <a:pt x="1749" y="3014"/>
                  <a:pt x="1749" y="3014"/>
                  <a:pt x="1749" y="3014"/>
                </a:cubicBezTo>
                <a:cubicBezTo>
                  <a:pt x="1749" y="2356"/>
                  <a:pt x="1749" y="2356"/>
                  <a:pt x="1749" y="2356"/>
                </a:cubicBezTo>
                <a:cubicBezTo>
                  <a:pt x="2320" y="2686"/>
                  <a:pt x="2320" y="2686"/>
                  <a:pt x="2320" y="2686"/>
                </a:cubicBezTo>
                <a:cubicBezTo>
                  <a:pt x="2320" y="3317"/>
                  <a:pt x="2320" y="3317"/>
                  <a:pt x="2320" y="3317"/>
                </a:cubicBezTo>
                <a:cubicBezTo>
                  <a:pt x="2310" y="3318"/>
                  <a:pt x="2301" y="3324"/>
                  <a:pt x="2295" y="3332"/>
                </a:cubicBezTo>
                <a:close/>
                <a:moveTo>
                  <a:pt x="1745" y="1681"/>
                </a:moveTo>
                <a:cubicBezTo>
                  <a:pt x="2029" y="1518"/>
                  <a:pt x="2029" y="1518"/>
                  <a:pt x="2029" y="1518"/>
                </a:cubicBezTo>
                <a:cubicBezTo>
                  <a:pt x="2031" y="2179"/>
                  <a:pt x="2031" y="2179"/>
                  <a:pt x="2031" y="2179"/>
                </a:cubicBezTo>
                <a:cubicBezTo>
                  <a:pt x="1745" y="2344"/>
                  <a:pt x="1745" y="2344"/>
                  <a:pt x="1745" y="2344"/>
                </a:cubicBezTo>
                <a:lnTo>
                  <a:pt x="1745" y="1681"/>
                </a:lnTo>
                <a:close/>
                <a:moveTo>
                  <a:pt x="2035" y="2187"/>
                </a:moveTo>
                <a:cubicBezTo>
                  <a:pt x="2610" y="2515"/>
                  <a:pt x="2610" y="2515"/>
                  <a:pt x="2610" y="2515"/>
                </a:cubicBezTo>
                <a:cubicBezTo>
                  <a:pt x="2323" y="2682"/>
                  <a:pt x="2323" y="2682"/>
                  <a:pt x="2323" y="2682"/>
                </a:cubicBezTo>
                <a:cubicBezTo>
                  <a:pt x="1751" y="2352"/>
                  <a:pt x="1751" y="2352"/>
                  <a:pt x="1751" y="2352"/>
                </a:cubicBezTo>
                <a:lnTo>
                  <a:pt x="2035" y="2187"/>
                </a:lnTo>
                <a:close/>
                <a:moveTo>
                  <a:pt x="2612" y="2520"/>
                </a:moveTo>
                <a:cubicBezTo>
                  <a:pt x="2611" y="3182"/>
                  <a:pt x="2611" y="3182"/>
                  <a:pt x="2611" y="3182"/>
                </a:cubicBezTo>
                <a:cubicBezTo>
                  <a:pt x="2353" y="3332"/>
                  <a:pt x="2353" y="3332"/>
                  <a:pt x="2353" y="3332"/>
                </a:cubicBezTo>
                <a:cubicBezTo>
                  <a:pt x="2347" y="3323"/>
                  <a:pt x="2337" y="3317"/>
                  <a:pt x="2325" y="3317"/>
                </a:cubicBezTo>
                <a:cubicBezTo>
                  <a:pt x="2325" y="2686"/>
                  <a:pt x="2325" y="2686"/>
                  <a:pt x="2325" y="2686"/>
                </a:cubicBezTo>
                <a:lnTo>
                  <a:pt x="2612" y="2520"/>
                </a:lnTo>
                <a:close/>
                <a:moveTo>
                  <a:pt x="2360" y="3353"/>
                </a:moveTo>
                <a:cubicBezTo>
                  <a:pt x="2360" y="3348"/>
                  <a:pt x="2359" y="3344"/>
                  <a:pt x="2358" y="3340"/>
                </a:cubicBezTo>
                <a:cubicBezTo>
                  <a:pt x="2611" y="3194"/>
                  <a:pt x="2611" y="3194"/>
                  <a:pt x="2611" y="3194"/>
                </a:cubicBezTo>
                <a:cubicBezTo>
                  <a:pt x="2611" y="3504"/>
                  <a:pt x="2611" y="3504"/>
                  <a:pt x="2611" y="3504"/>
                </a:cubicBezTo>
                <a:cubicBezTo>
                  <a:pt x="2611" y="3516"/>
                  <a:pt x="2611" y="3516"/>
                  <a:pt x="2611" y="3516"/>
                </a:cubicBezTo>
                <a:cubicBezTo>
                  <a:pt x="2357" y="3368"/>
                  <a:pt x="2357" y="3368"/>
                  <a:pt x="2357" y="3368"/>
                </a:cubicBezTo>
                <a:cubicBezTo>
                  <a:pt x="2359" y="3363"/>
                  <a:pt x="2360" y="3358"/>
                  <a:pt x="2360" y="3353"/>
                </a:cubicBezTo>
                <a:close/>
                <a:moveTo>
                  <a:pt x="2611" y="4182"/>
                </a:moveTo>
                <a:cubicBezTo>
                  <a:pt x="2329" y="4018"/>
                  <a:pt x="2329" y="4018"/>
                  <a:pt x="2329" y="4018"/>
                </a:cubicBezTo>
                <a:cubicBezTo>
                  <a:pt x="2329" y="3388"/>
                  <a:pt x="2329" y="3388"/>
                  <a:pt x="2329" y="3388"/>
                </a:cubicBezTo>
                <a:cubicBezTo>
                  <a:pt x="2340" y="3386"/>
                  <a:pt x="2349" y="3381"/>
                  <a:pt x="2354" y="3372"/>
                </a:cubicBezTo>
                <a:cubicBezTo>
                  <a:pt x="2611" y="3521"/>
                  <a:pt x="2611" y="3521"/>
                  <a:pt x="2611" y="3521"/>
                </a:cubicBezTo>
                <a:lnTo>
                  <a:pt x="2611" y="4182"/>
                </a:lnTo>
                <a:close/>
                <a:moveTo>
                  <a:pt x="2033" y="4521"/>
                </a:moveTo>
                <a:cubicBezTo>
                  <a:pt x="1789" y="4381"/>
                  <a:pt x="1789" y="4381"/>
                  <a:pt x="1789" y="4381"/>
                </a:cubicBezTo>
                <a:cubicBezTo>
                  <a:pt x="1794" y="4373"/>
                  <a:pt x="1796" y="4364"/>
                  <a:pt x="1796" y="4355"/>
                </a:cubicBezTo>
                <a:cubicBezTo>
                  <a:pt x="1796" y="4348"/>
                  <a:pt x="1795" y="4341"/>
                  <a:pt x="1793" y="4335"/>
                </a:cubicBezTo>
                <a:cubicBezTo>
                  <a:pt x="2324" y="4026"/>
                  <a:pt x="2324" y="4026"/>
                  <a:pt x="2324" y="4026"/>
                </a:cubicBezTo>
                <a:cubicBezTo>
                  <a:pt x="2605" y="4189"/>
                  <a:pt x="2605" y="4189"/>
                  <a:pt x="2605" y="4189"/>
                </a:cubicBezTo>
                <a:lnTo>
                  <a:pt x="2033" y="4521"/>
                </a:lnTo>
                <a:close/>
                <a:moveTo>
                  <a:pt x="2032" y="4527"/>
                </a:moveTo>
                <a:cubicBezTo>
                  <a:pt x="2031" y="5185"/>
                  <a:pt x="2031" y="5185"/>
                  <a:pt x="2031" y="5185"/>
                </a:cubicBezTo>
                <a:cubicBezTo>
                  <a:pt x="1777" y="5038"/>
                  <a:pt x="1777" y="5038"/>
                  <a:pt x="1777" y="5038"/>
                </a:cubicBezTo>
                <a:cubicBezTo>
                  <a:pt x="1778" y="5034"/>
                  <a:pt x="1779" y="5031"/>
                  <a:pt x="1779" y="5027"/>
                </a:cubicBezTo>
                <a:cubicBezTo>
                  <a:pt x="1779" y="5010"/>
                  <a:pt x="1766" y="4995"/>
                  <a:pt x="1750" y="4992"/>
                </a:cubicBezTo>
                <a:cubicBezTo>
                  <a:pt x="1750" y="4408"/>
                  <a:pt x="1750" y="4408"/>
                  <a:pt x="1750" y="4408"/>
                </a:cubicBezTo>
                <a:cubicBezTo>
                  <a:pt x="1765" y="4406"/>
                  <a:pt x="1778" y="4397"/>
                  <a:pt x="1787" y="4385"/>
                </a:cubicBezTo>
                <a:lnTo>
                  <a:pt x="2032" y="4527"/>
                </a:lnTo>
                <a:close/>
                <a:moveTo>
                  <a:pt x="2025" y="5193"/>
                </a:moveTo>
                <a:cubicBezTo>
                  <a:pt x="1454" y="5526"/>
                  <a:pt x="1454" y="5526"/>
                  <a:pt x="1454" y="5526"/>
                </a:cubicBezTo>
                <a:cubicBezTo>
                  <a:pt x="1172" y="5363"/>
                  <a:pt x="1172" y="5363"/>
                  <a:pt x="1172" y="5363"/>
                </a:cubicBezTo>
                <a:cubicBezTo>
                  <a:pt x="1714" y="5048"/>
                  <a:pt x="1714" y="5048"/>
                  <a:pt x="1714" y="5048"/>
                </a:cubicBezTo>
                <a:cubicBezTo>
                  <a:pt x="1720" y="5057"/>
                  <a:pt x="1731" y="5063"/>
                  <a:pt x="1743" y="5063"/>
                </a:cubicBezTo>
                <a:cubicBezTo>
                  <a:pt x="1756" y="5063"/>
                  <a:pt x="1767" y="5057"/>
                  <a:pt x="1773" y="5047"/>
                </a:cubicBezTo>
                <a:lnTo>
                  <a:pt x="2025" y="5193"/>
                </a:lnTo>
                <a:close/>
                <a:moveTo>
                  <a:pt x="1453" y="6190"/>
                </a:moveTo>
                <a:cubicBezTo>
                  <a:pt x="1170" y="6026"/>
                  <a:pt x="1170" y="6026"/>
                  <a:pt x="1170" y="6026"/>
                </a:cubicBezTo>
                <a:cubicBezTo>
                  <a:pt x="1170" y="5368"/>
                  <a:pt x="1170" y="5368"/>
                  <a:pt x="1170" y="5368"/>
                </a:cubicBezTo>
                <a:cubicBezTo>
                  <a:pt x="1452" y="5530"/>
                  <a:pt x="1452" y="5530"/>
                  <a:pt x="1452" y="5530"/>
                </a:cubicBezTo>
                <a:lnTo>
                  <a:pt x="1453" y="6190"/>
                </a:lnTo>
                <a:close/>
                <a:moveTo>
                  <a:pt x="1167" y="5355"/>
                </a:moveTo>
                <a:cubicBezTo>
                  <a:pt x="1167" y="4749"/>
                  <a:pt x="1167" y="4749"/>
                  <a:pt x="1167" y="4749"/>
                </a:cubicBezTo>
                <a:cubicBezTo>
                  <a:pt x="1198" y="4748"/>
                  <a:pt x="1223" y="4723"/>
                  <a:pt x="1223" y="4691"/>
                </a:cubicBezTo>
                <a:cubicBezTo>
                  <a:pt x="1223" y="4681"/>
                  <a:pt x="1221" y="4672"/>
                  <a:pt x="1217" y="4664"/>
                </a:cubicBezTo>
                <a:cubicBezTo>
                  <a:pt x="1700" y="4386"/>
                  <a:pt x="1700" y="4386"/>
                  <a:pt x="1700" y="4386"/>
                </a:cubicBezTo>
                <a:cubicBezTo>
                  <a:pt x="1709" y="4398"/>
                  <a:pt x="1723" y="4407"/>
                  <a:pt x="1740" y="4408"/>
                </a:cubicBezTo>
                <a:cubicBezTo>
                  <a:pt x="1740" y="4992"/>
                  <a:pt x="1740" y="4992"/>
                  <a:pt x="1740" y="4992"/>
                </a:cubicBezTo>
                <a:cubicBezTo>
                  <a:pt x="1722" y="4994"/>
                  <a:pt x="1707" y="5009"/>
                  <a:pt x="1707" y="5027"/>
                </a:cubicBezTo>
                <a:cubicBezTo>
                  <a:pt x="1707" y="5032"/>
                  <a:pt x="1708" y="5036"/>
                  <a:pt x="1709" y="5039"/>
                </a:cubicBezTo>
                <a:lnTo>
                  <a:pt x="1167" y="5355"/>
                </a:lnTo>
                <a:close/>
                <a:moveTo>
                  <a:pt x="1165" y="4633"/>
                </a:moveTo>
                <a:cubicBezTo>
                  <a:pt x="1144" y="4633"/>
                  <a:pt x="1126" y="4644"/>
                  <a:pt x="1115" y="4661"/>
                </a:cubicBezTo>
                <a:cubicBezTo>
                  <a:pt x="878" y="4524"/>
                  <a:pt x="878" y="4524"/>
                  <a:pt x="878" y="4524"/>
                </a:cubicBezTo>
                <a:cubicBezTo>
                  <a:pt x="1449" y="4193"/>
                  <a:pt x="1449" y="4193"/>
                  <a:pt x="1449" y="4193"/>
                </a:cubicBezTo>
                <a:cubicBezTo>
                  <a:pt x="1694" y="4334"/>
                  <a:pt x="1694" y="4334"/>
                  <a:pt x="1694" y="4334"/>
                </a:cubicBezTo>
                <a:cubicBezTo>
                  <a:pt x="1691" y="4340"/>
                  <a:pt x="1690" y="4347"/>
                  <a:pt x="1690" y="4355"/>
                </a:cubicBezTo>
                <a:cubicBezTo>
                  <a:pt x="1690" y="4365"/>
                  <a:pt x="1692" y="4374"/>
                  <a:pt x="1697" y="4382"/>
                </a:cubicBezTo>
                <a:cubicBezTo>
                  <a:pt x="1214" y="4660"/>
                  <a:pt x="1214" y="4660"/>
                  <a:pt x="1214" y="4660"/>
                </a:cubicBezTo>
                <a:cubicBezTo>
                  <a:pt x="1204" y="4644"/>
                  <a:pt x="1186" y="4633"/>
                  <a:pt x="1165" y="4633"/>
                </a:cubicBezTo>
                <a:close/>
                <a:moveTo>
                  <a:pt x="1451" y="3517"/>
                </a:moveTo>
                <a:cubicBezTo>
                  <a:pt x="1172" y="3356"/>
                  <a:pt x="1172" y="3356"/>
                  <a:pt x="1172" y="3356"/>
                </a:cubicBezTo>
                <a:cubicBezTo>
                  <a:pt x="1452" y="3193"/>
                  <a:pt x="1452" y="3193"/>
                  <a:pt x="1452" y="3193"/>
                </a:cubicBezTo>
                <a:lnTo>
                  <a:pt x="1451" y="3517"/>
                </a:lnTo>
                <a:close/>
                <a:moveTo>
                  <a:pt x="1170" y="4021"/>
                </a:moveTo>
                <a:cubicBezTo>
                  <a:pt x="1169" y="3360"/>
                  <a:pt x="1169" y="3360"/>
                  <a:pt x="1169" y="3360"/>
                </a:cubicBezTo>
                <a:cubicBezTo>
                  <a:pt x="1451" y="3523"/>
                  <a:pt x="1451" y="3523"/>
                  <a:pt x="1451" y="3523"/>
                </a:cubicBezTo>
                <a:cubicBezTo>
                  <a:pt x="1449" y="4181"/>
                  <a:pt x="1449" y="4181"/>
                  <a:pt x="1449" y="4181"/>
                </a:cubicBezTo>
                <a:lnTo>
                  <a:pt x="1170" y="4021"/>
                </a:lnTo>
                <a:close/>
                <a:moveTo>
                  <a:pt x="1166" y="3348"/>
                </a:moveTo>
                <a:cubicBezTo>
                  <a:pt x="1166" y="3020"/>
                  <a:pt x="1166" y="3020"/>
                  <a:pt x="1166" y="3020"/>
                </a:cubicBezTo>
                <a:cubicBezTo>
                  <a:pt x="1447" y="3184"/>
                  <a:pt x="1447" y="3184"/>
                  <a:pt x="1447" y="3184"/>
                </a:cubicBezTo>
                <a:lnTo>
                  <a:pt x="1166" y="3348"/>
                </a:lnTo>
                <a:close/>
                <a:moveTo>
                  <a:pt x="1166" y="3014"/>
                </a:moveTo>
                <a:cubicBezTo>
                  <a:pt x="1166" y="2744"/>
                  <a:pt x="1166" y="2744"/>
                  <a:pt x="1166" y="2744"/>
                </a:cubicBezTo>
                <a:cubicBezTo>
                  <a:pt x="1197" y="2743"/>
                  <a:pt x="1222" y="2717"/>
                  <a:pt x="1222" y="2686"/>
                </a:cubicBezTo>
                <a:cubicBezTo>
                  <a:pt x="1222" y="2675"/>
                  <a:pt x="1220" y="2666"/>
                  <a:pt x="1215" y="2658"/>
                </a:cubicBezTo>
                <a:cubicBezTo>
                  <a:pt x="1739" y="2355"/>
                  <a:pt x="1739" y="2355"/>
                  <a:pt x="1739" y="2355"/>
                </a:cubicBezTo>
                <a:cubicBezTo>
                  <a:pt x="1739" y="3014"/>
                  <a:pt x="1739" y="3014"/>
                  <a:pt x="1739" y="3014"/>
                </a:cubicBezTo>
                <a:cubicBezTo>
                  <a:pt x="1452" y="3181"/>
                  <a:pt x="1452" y="3181"/>
                  <a:pt x="1452" y="3181"/>
                </a:cubicBezTo>
                <a:lnTo>
                  <a:pt x="1166" y="3014"/>
                </a:lnTo>
                <a:close/>
                <a:moveTo>
                  <a:pt x="1457" y="1183"/>
                </a:moveTo>
                <a:cubicBezTo>
                  <a:pt x="2026" y="1514"/>
                  <a:pt x="2026" y="1514"/>
                  <a:pt x="2026" y="1514"/>
                </a:cubicBezTo>
                <a:cubicBezTo>
                  <a:pt x="1741" y="1678"/>
                  <a:pt x="1741" y="1678"/>
                  <a:pt x="1741" y="1678"/>
                </a:cubicBezTo>
                <a:cubicBezTo>
                  <a:pt x="1741" y="2343"/>
                  <a:pt x="1741" y="2343"/>
                  <a:pt x="1741" y="2343"/>
                </a:cubicBezTo>
                <a:cubicBezTo>
                  <a:pt x="1169" y="2013"/>
                  <a:pt x="1169" y="2013"/>
                  <a:pt x="1169" y="2013"/>
                </a:cubicBezTo>
                <a:cubicBezTo>
                  <a:pt x="1169" y="1348"/>
                  <a:pt x="1169" y="1348"/>
                  <a:pt x="1169" y="1348"/>
                </a:cubicBezTo>
                <a:lnTo>
                  <a:pt x="1457" y="1183"/>
                </a:lnTo>
                <a:close/>
                <a:moveTo>
                  <a:pt x="2315" y="1347"/>
                </a:moveTo>
                <a:cubicBezTo>
                  <a:pt x="2031" y="1511"/>
                  <a:pt x="2031" y="1511"/>
                  <a:pt x="2031" y="1511"/>
                </a:cubicBezTo>
                <a:cubicBezTo>
                  <a:pt x="1462" y="1180"/>
                  <a:pt x="1462" y="1180"/>
                  <a:pt x="1462" y="1180"/>
                </a:cubicBezTo>
                <a:cubicBezTo>
                  <a:pt x="1744" y="1017"/>
                  <a:pt x="1744" y="1017"/>
                  <a:pt x="1744" y="1017"/>
                </a:cubicBezTo>
                <a:lnTo>
                  <a:pt x="2315" y="1347"/>
                </a:lnTo>
                <a:close/>
                <a:moveTo>
                  <a:pt x="2319" y="2012"/>
                </a:moveTo>
                <a:cubicBezTo>
                  <a:pt x="2036" y="2176"/>
                  <a:pt x="2036" y="2176"/>
                  <a:pt x="2036" y="2176"/>
                </a:cubicBezTo>
                <a:cubicBezTo>
                  <a:pt x="2034" y="1515"/>
                  <a:pt x="2034" y="1515"/>
                  <a:pt x="2034" y="1515"/>
                </a:cubicBezTo>
                <a:cubicBezTo>
                  <a:pt x="2318" y="1352"/>
                  <a:pt x="2318" y="1352"/>
                  <a:pt x="2318" y="1352"/>
                </a:cubicBezTo>
                <a:lnTo>
                  <a:pt x="2319" y="2012"/>
                </a:lnTo>
                <a:close/>
                <a:moveTo>
                  <a:pt x="2324" y="2020"/>
                </a:moveTo>
                <a:cubicBezTo>
                  <a:pt x="2854" y="2327"/>
                  <a:pt x="2854" y="2327"/>
                  <a:pt x="2854" y="2327"/>
                </a:cubicBezTo>
                <a:cubicBezTo>
                  <a:pt x="2851" y="2333"/>
                  <a:pt x="2849" y="2340"/>
                  <a:pt x="2849" y="2348"/>
                </a:cubicBezTo>
                <a:cubicBezTo>
                  <a:pt x="2849" y="2357"/>
                  <a:pt x="2851" y="2366"/>
                  <a:pt x="2856" y="2373"/>
                </a:cubicBezTo>
                <a:cubicBezTo>
                  <a:pt x="2615" y="2513"/>
                  <a:pt x="2615" y="2513"/>
                  <a:pt x="2615" y="2513"/>
                </a:cubicBezTo>
                <a:cubicBezTo>
                  <a:pt x="2040" y="2185"/>
                  <a:pt x="2040" y="2185"/>
                  <a:pt x="2040" y="2185"/>
                </a:cubicBezTo>
                <a:lnTo>
                  <a:pt x="2324" y="2020"/>
                </a:lnTo>
                <a:close/>
                <a:moveTo>
                  <a:pt x="2613" y="1511"/>
                </a:moveTo>
                <a:cubicBezTo>
                  <a:pt x="2330" y="1347"/>
                  <a:pt x="2330" y="1347"/>
                  <a:pt x="2330" y="1347"/>
                </a:cubicBezTo>
                <a:cubicBezTo>
                  <a:pt x="2611" y="1186"/>
                  <a:pt x="2611" y="1186"/>
                  <a:pt x="2611" y="1186"/>
                </a:cubicBezTo>
                <a:lnTo>
                  <a:pt x="2613" y="1511"/>
                </a:lnTo>
                <a:close/>
                <a:moveTo>
                  <a:pt x="2615" y="1847"/>
                </a:moveTo>
                <a:cubicBezTo>
                  <a:pt x="2616" y="1848"/>
                  <a:pt x="2616" y="1848"/>
                  <a:pt x="2616" y="1848"/>
                </a:cubicBezTo>
                <a:cubicBezTo>
                  <a:pt x="2900" y="2013"/>
                  <a:pt x="2900" y="2013"/>
                  <a:pt x="2900" y="2013"/>
                </a:cubicBezTo>
                <a:cubicBezTo>
                  <a:pt x="2901" y="2295"/>
                  <a:pt x="2901" y="2295"/>
                  <a:pt x="2901" y="2295"/>
                </a:cubicBezTo>
                <a:cubicBezTo>
                  <a:pt x="2883" y="2295"/>
                  <a:pt x="2868" y="2304"/>
                  <a:pt x="2858" y="2318"/>
                </a:cubicBezTo>
                <a:cubicBezTo>
                  <a:pt x="2329" y="2012"/>
                  <a:pt x="2329" y="2012"/>
                  <a:pt x="2329" y="2012"/>
                </a:cubicBezTo>
                <a:cubicBezTo>
                  <a:pt x="2328" y="1352"/>
                  <a:pt x="2328" y="1352"/>
                  <a:pt x="2328" y="1352"/>
                </a:cubicBezTo>
                <a:cubicBezTo>
                  <a:pt x="2613" y="1516"/>
                  <a:pt x="2613" y="1516"/>
                  <a:pt x="2613" y="1516"/>
                </a:cubicBezTo>
                <a:lnTo>
                  <a:pt x="2615" y="1847"/>
                </a:lnTo>
                <a:close/>
                <a:moveTo>
                  <a:pt x="2846" y="1680"/>
                </a:moveTo>
                <a:cubicBezTo>
                  <a:pt x="2846" y="1711"/>
                  <a:pt x="2870" y="1736"/>
                  <a:pt x="2900" y="1738"/>
                </a:cubicBezTo>
                <a:cubicBezTo>
                  <a:pt x="2900" y="2007"/>
                  <a:pt x="2900" y="2007"/>
                  <a:pt x="2900" y="2007"/>
                </a:cubicBezTo>
                <a:cubicBezTo>
                  <a:pt x="2620" y="1844"/>
                  <a:pt x="2620" y="1844"/>
                  <a:pt x="2620" y="1844"/>
                </a:cubicBezTo>
                <a:cubicBezTo>
                  <a:pt x="2618" y="1519"/>
                  <a:pt x="2618" y="1519"/>
                  <a:pt x="2618" y="1519"/>
                </a:cubicBezTo>
                <a:cubicBezTo>
                  <a:pt x="2852" y="1654"/>
                  <a:pt x="2852" y="1654"/>
                  <a:pt x="2852" y="1654"/>
                </a:cubicBezTo>
                <a:cubicBezTo>
                  <a:pt x="2848" y="1662"/>
                  <a:pt x="2846" y="1671"/>
                  <a:pt x="2846" y="1680"/>
                </a:cubicBezTo>
                <a:close/>
                <a:moveTo>
                  <a:pt x="3475" y="1347"/>
                </a:moveTo>
                <a:cubicBezTo>
                  <a:pt x="2953" y="1649"/>
                  <a:pt x="2953" y="1649"/>
                  <a:pt x="2953" y="1649"/>
                </a:cubicBezTo>
                <a:cubicBezTo>
                  <a:pt x="2942" y="1633"/>
                  <a:pt x="2924" y="1622"/>
                  <a:pt x="2904" y="1622"/>
                </a:cubicBezTo>
                <a:cubicBezTo>
                  <a:pt x="2883" y="1622"/>
                  <a:pt x="2865" y="1633"/>
                  <a:pt x="2854" y="1650"/>
                </a:cubicBezTo>
                <a:cubicBezTo>
                  <a:pt x="2618" y="1513"/>
                  <a:pt x="2618" y="1513"/>
                  <a:pt x="2618" y="1513"/>
                </a:cubicBezTo>
                <a:cubicBezTo>
                  <a:pt x="2616" y="1183"/>
                  <a:pt x="2616" y="1183"/>
                  <a:pt x="2616" y="1183"/>
                </a:cubicBezTo>
                <a:cubicBezTo>
                  <a:pt x="2876" y="1033"/>
                  <a:pt x="2876" y="1033"/>
                  <a:pt x="2876" y="1033"/>
                </a:cubicBezTo>
                <a:cubicBezTo>
                  <a:pt x="2882" y="1042"/>
                  <a:pt x="2892" y="1048"/>
                  <a:pt x="2904" y="1048"/>
                </a:cubicBezTo>
                <a:cubicBezTo>
                  <a:pt x="2915" y="1048"/>
                  <a:pt x="2925" y="1042"/>
                  <a:pt x="2932" y="1034"/>
                </a:cubicBezTo>
                <a:lnTo>
                  <a:pt x="3475" y="1347"/>
                </a:lnTo>
                <a:close/>
                <a:moveTo>
                  <a:pt x="3479" y="2012"/>
                </a:moveTo>
                <a:cubicBezTo>
                  <a:pt x="3193" y="2177"/>
                  <a:pt x="3193" y="2177"/>
                  <a:pt x="3193" y="2177"/>
                </a:cubicBezTo>
                <a:cubicBezTo>
                  <a:pt x="2905" y="2010"/>
                  <a:pt x="2905" y="2010"/>
                  <a:pt x="2905" y="2010"/>
                </a:cubicBezTo>
                <a:cubicBezTo>
                  <a:pt x="2905" y="1738"/>
                  <a:pt x="2905" y="1738"/>
                  <a:pt x="2905" y="1738"/>
                </a:cubicBezTo>
                <a:cubicBezTo>
                  <a:pt x="2937" y="1738"/>
                  <a:pt x="2962" y="1712"/>
                  <a:pt x="2962" y="1680"/>
                </a:cubicBezTo>
                <a:cubicBezTo>
                  <a:pt x="2962" y="1670"/>
                  <a:pt x="2960" y="1661"/>
                  <a:pt x="2955" y="1653"/>
                </a:cubicBezTo>
                <a:cubicBezTo>
                  <a:pt x="3478" y="1351"/>
                  <a:pt x="3478" y="1351"/>
                  <a:pt x="3478" y="1351"/>
                </a:cubicBezTo>
                <a:lnTo>
                  <a:pt x="3479" y="2012"/>
                </a:lnTo>
                <a:close/>
                <a:moveTo>
                  <a:pt x="3484" y="2020"/>
                </a:moveTo>
                <a:cubicBezTo>
                  <a:pt x="3768" y="2183"/>
                  <a:pt x="3768" y="2183"/>
                  <a:pt x="3768" y="2183"/>
                </a:cubicBezTo>
                <a:cubicBezTo>
                  <a:pt x="3769" y="2516"/>
                  <a:pt x="3769" y="2516"/>
                  <a:pt x="3769" y="2516"/>
                </a:cubicBezTo>
                <a:cubicBezTo>
                  <a:pt x="3483" y="2681"/>
                  <a:pt x="3483" y="2681"/>
                  <a:pt x="3483" y="2681"/>
                </a:cubicBezTo>
                <a:cubicBezTo>
                  <a:pt x="3197" y="2516"/>
                  <a:pt x="3197" y="2516"/>
                  <a:pt x="3197" y="2516"/>
                </a:cubicBezTo>
                <a:cubicBezTo>
                  <a:pt x="3487" y="2348"/>
                  <a:pt x="3487" y="2348"/>
                  <a:pt x="3487" y="2348"/>
                </a:cubicBezTo>
                <a:cubicBezTo>
                  <a:pt x="3483" y="2345"/>
                  <a:pt x="3483" y="2345"/>
                  <a:pt x="3483" y="2345"/>
                </a:cubicBezTo>
                <a:cubicBezTo>
                  <a:pt x="3203" y="2183"/>
                  <a:pt x="3203" y="2183"/>
                  <a:pt x="3203" y="2183"/>
                </a:cubicBezTo>
                <a:lnTo>
                  <a:pt x="3484" y="2020"/>
                </a:lnTo>
                <a:close/>
                <a:moveTo>
                  <a:pt x="3488" y="1352"/>
                </a:moveTo>
                <a:cubicBezTo>
                  <a:pt x="3767" y="1513"/>
                  <a:pt x="3767" y="1513"/>
                  <a:pt x="3767" y="1513"/>
                </a:cubicBezTo>
                <a:cubicBezTo>
                  <a:pt x="3768" y="2172"/>
                  <a:pt x="3768" y="2172"/>
                  <a:pt x="3768" y="2172"/>
                </a:cubicBezTo>
                <a:cubicBezTo>
                  <a:pt x="3489" y="2012"/>
                  <a:pt x="3489" y="2012"/>
                  <a:pt x="3489" y="2012"/>
                </a:cubicBezTo>
                <a:lnTo>
                  <a:pt x="3488" y="1352"/>
                </a:lnTo>
                <a:close/>
                <a:moveTo>
                  <a:pt x="4063" y="1017"/>
                </a:moveTo>
                <a:cubicBezTo>
                  <a:pt x="4346" y="1179"/>
                  <a:pt x="4346" y="1179"/>
                  <a:pt x="4346" y="1179"/>
                </a:cubicBezTo>
                <a:cubicBezTo>
                  <a:pt x="3769" y="1509"/>
                  <a:pt x="3769" y="1509"/>
                  <a:pt x="3769" y="1509"/>
                </a:cubicBezTo>
                <a:cubicBezTo>
                  <a:pt x="3491" y="1348"/>
                  <a:pt x="3491" y="1348"/>
                  <a:pt x="3491" y="1348"/>
                </a:cubicBezTo>
                <a:lnTo>
                  <a:pt x="4063" y="1017"/>
                </a:lnTo>
                <a:close/>
                <a:moveTo>
                  <a:pt x="5213" y="342"/>
                </a:moveTo>
                <a:cubicBezTo>
                  <a:pt x="4639" y="673"/>
                  <a:pt x="4639" y="673"/>
                  <a:pt x="4639" y="673"/>
                </a:cubicBezTo>
                <a:cubicBezTo>
                  <a:pt x="4639" y="992"/>
                  <a:pt x="4639" y="992"/>
                  <a:pt x="4639" y="992"/>
                </a:cubicBezTo>
                <a:cubicBezTo>
                  <a:pt x="4356" y="1173"/>
                  <a:pt x="4356" y="1173"/>
                  <a:pt x="4356" y="1173"/>
                </a:cubicBezTo>
                <a:cubicBezTo>
                  <a:pt x="4067" y="1008"/>
                  <a:pt x="4067" y="1008"/>
                  <a:pt x="4067" y="1008"/>
                </a:cubicBezTo>
                <a:cubicBezTo>
                  <a:pt x="4067" y="343"/>
                  <a:pt x="4067" y="343"/>
                  <a:pt x="4067" y="343"/>
                </a:cubicBezTo>
                <a:cubicBezTo>
                  <a:pt x="4642" y="11"/>
                  <a:pt x="4642" y="11"/>
                  <a:pt x="4642" y="11"/>
                </a:cubicBezTo>
                <a:lnTo>
                  <a:pt x="5213" y="342"/>
                </a:lnTo>
                <a:close/>
                <a:moveTo>
                  <a:pt x="5217" y="623"/>
                </a:moveTo>
                <a:cubicBezTo>
                  <a:pt x="4644" y="989"/>
                  <a:pt x="4644" y="989"/>
                  <a:pt x="4644" y="989"/>
                </a:cubicBezTo>
                <a:cubicBezTo>
                  <a:pt x="4644" y="676"/>
                  <a:pt x="4644" y="676"/>
                  <a:pt x="4644" y="676"/>
                </a:cubicBezTo>
                <a:cubicBezTo>
                  <a:pt x="5217" y="345"/>
                  <a:pt x="5217" y="345"/>
                  <a:pt x="5217" y="345"/>
                </a:cubicBezTo>
                <a:lnTo>
                  <a:pt x="5217" y="623"/>
                </a:lnTo>
                <a:close/>
                <a:moveTo>
                  <a:pt x="5218" y="976"/>
                </a:moveTo>
                <a:cubicBezTo>
                  <a:pt x="5200" y="978"/>
                  <a:pt x="5187" y="993"/>
                  <a:pt x="5187" y="1011"/>
                </a:cubicBezTo>
                <a:cubicBezTo>
                  <a:pt x="5187" y="1015"/>
                  <a:pt x="5188" y="1019"/>
                  <a:pt x="5189" y="1023"/>
                </a:cubicBezTo>
                <a:cubicBezTo>
                  <a:pt x="4644" y="1337"/>
                  <a:pt x="4644" y="1337"/>
                  <a:pt x="4644" y="1337"/>
                </a:cubicBezTo>
                <a:cubicBezTo>
                  <a:pt x="4644" y="995"/>
                  <a:pt x="4644" y="995"/>
                  <a:pt x="4644" y="995"/>
                </a:cubicBezTo>
                <a:cubicBezTo>
                  <a:pt x="5217" y="629"/>
                  <a:pt x="5217" y="629"/>
                  <a:pt x="5217" y="629"/>
                </a:cubicBezTo>
                <a:lnTo>
                  <a:pt x="5218" y="976"/>
                </a:lnTo>
                <a:close/>
                <a:moveTo>
                  <a:pt x="5223" y="1047"/>
                </a:moveTo>
                <a:cubicBezTo>
                  <a:pt x="5235" y="1047"/>
                  <a:pt x="5246" y="1041"/>
                  <a:pt x="5252" y="1032"/>
                </a:cubicBezTo>
                <a:cubicBezTo>
                  <a:pt x="5511" y="1181"/>
                  <a:pt x="5511" y="1181"/>
                  <a:pt x="5511" y="1181"/>
                </a:cubicBezTo>
                <a:cubicBezTo>
                  <a:pt x="5509" y="1509"/>
                  <a:pt x="5509" y="1509"/>
                  <a:pt x="5509" y="1509"/>
                </a:cubicBezTo>
                <a:cubicBezTo>
                  <a:pt x="5222" y="1675"/>
                  <a:pt x="5222" y="1675"/>
                  <a:pt x="5222" y="1675"/>
                </a:cubicBezTo>
                <a:cubicBezTo>
                  <a:pt x="4648" y="1346"/>
                  <a:pt x="4648" y="1346"/>
                  <a:pt x="4648" y="1346"/>
                </a:cubicBezTo>
                <a:cubicBezTo>
                  <a:pt x="5193" y="1032"/>
                  <a:pt x="5193" y="1032"/>
                  <a:pt x="5193" y="1032"/>
                </a:cubicBezTo>
                <a:cubicBezTo>
                  <a:pt x="5200" y="1041"/>
                  <a:pt x="5211" y="1047"/>
                  <a:pt x="5223" y="1047"/>
                </a:cubicBezTo>
                <a:close/>
                <a:moveTo>
                  <a:pt x="5227" y="346"/>
                </a:moveTo>
                <a:cubicBezTo>
                  <a:pt x="5751" y="649"/>
                  <a:pt x="5751" y="649"/>
                  <a:pt x="5751" y="649"/>
                </a:cubicBezTo>
                <a:cubicBezTo>
                  <a:pt x="5747" y="657"/>
                  <a:pt x="5744" y="667"/>
                  <a:pt x="5744" y="677"/>
                </a:cubicBezTo>
                <a:cubicBezTo>
                  <a:pt x="5744" y="707"/>
                  <a:pt x="5768" y="732"/>
                  <a:pt x="5798" y="735"/>
                </a:cubicBezTo>
                <a:cubicBezTo>
                  <a:pt x="5799" y="1008"/>
                  <a:pt x="5799" y="1008"/>
                  <a:pt x="5799" y="1008"/>
                </a:cubicBezTo>
                <a:cubicBezTo>
                  <a:pt x="5516" y="1173"/>
                  <a:pt x="5516" y="1173"/>
                  <a:pt x="5516" y="1173"/>
                </a:cubicBezTo>
                <a:cubicBezTo>
                  <a:pt x="5257" y="1023"/>
                  <a:pt x="5257" y="1023"/>
                  <a:pt x="5257" y="1023"/>
                </a:cubicBezTo>
                <a:cubicBezTo>
                  <a:pt x="5258" y="1019"/>
                  <a:pt x="5259" y="1015"/>
                  <a:pt x="5259" y="1011"/>
                </a:cubicBezTo>
                <a:cubicBezTo>
                  <a:pt x="5259" y="993"/>
                  <a:pt x="5245" y="978"/>
                  <a:pt x="5228" y="976"/>
                </a:cubicBezTo>
                <a:lnTo>
                  <a:pt x="5227" y="346"/>
                </a:lnTo>
                <a:close/>
                <a:moveTo>
                  <a:pt x="6373" y="342"/>
                </a:moveTo>
                <a:cubicBezTo>
                  <a:pt x="6093" y="504"/>
                  <a:pt x="6093" y="504"/>
                  <a:pt x="6093" y="504"/>
                </a:cubicBezTo>
                <a:cubicBezTo>
                  <a:pt x="6093" y="184"/>
                  <a:pt x="6093" y="184"/>
                  <a:pt x="6093" y="184"/>
                </a:cubicBezTo>
                <a:cubicBezTo>
                  <a:pt x="6088" y="184"/>
                  <a:pt x="6088" y="184"/>
                  <a:pt x="6088" y="184"/>
                </a:cubicBezTo>
                <a:cubicBezTo>
                  <a:pt x="6088" y="507"/>
                  <a:pt x="6088" y="507"/>
                  <a:pt x="6088" y="507"/>
                </a:cubicBezTo>
                <a:cubicBezTo>
                  <a:pt x="5850" y="644"/>
                  <a:pt x="5850" y="644"/>
                  <a:pt x="5850" y="644"/>
                </a:cubicBezTo>
                <a:cubicBezTo>
                  <a:pt x="5840" y="628"/>
                  <a:pt x="5822" y="618"/>
                  <a:pt x="5802" y="618"/>
                </a:cubicBezTo>
                <a:cubicBezTo>
                  <a:pt x="5782" y="618"/>
                  <a:pt x="5764" y="629"/>
                  <a:pt x="5754" y="645"/>
                </a:cubicBezTo>
                <a:cubicBezTo>
                  <a:pt x="5230" y="342"/>
                  <a:pt x="5230" y="342"/>
                  <a:pt x="5230" y="342"/>
                </a:cubicBezTo>
                <a:cubicBezTo>
                  <a:pt x="5802" y="12"/>
                  <a:pt x="5802" y="12"/>
                  <a:pt x="5802" y="12"/>
                </a:cubicBezTo>
                <a:lnTo>
                  <a:pt x="6373" y="342"/>
                </a:lnTo>
                <a:close/>
                <a:moveTo>
                  <a:pt x="6376" y="1007"/>
                </a:moveTo>
                <a:cubicBezTo>
                  <a:pt x="5804" y="1337"/>
                  <a:pt x="5804" y="1337"/>
                  <a:pt x="5804" y="1337"/>
                </a:cubicBezTo>
                <a:cubicBezTo>
                  <a:pt x="5804" y="1011"/>
                  <a:pt x="5804" y="1011"/>
                  <a:pt x="5804" y="1011"/>
                </a:cubicBezTo>
                <a:cubicBezTo>
                  <a:pt x="6093" y="843"/>
                  <a:pt x="6093" y="843"/>
                  <a:pt x="6093" y="843"/>
                </a:cubicBezTo>
                <a:cubicBezTo>
                  <a:pt x="6093" y="509"/>
                  <a:pt x="6093" y="509"/>
                  <a:pt x="6093" y="509"/>
                </a:cubicBezTo>
                <a:cubicBezTo>
                  <a:pt x="6376" y="346"/>
                  <a:pt x="6376" y="346"/>
                  <a:pt x="6376" y="346"/>
                </a:cubicBezTo>
                <a:lnTo>
                  <a:pt x="6376" y="1007"/>
                </a:lnTo>
                <a:close/>
                <a:moveTo>
                  <a:pt x="6381" y="1016"/>
                </a:moveTo>
                <a:cubicBezTo>
                  <a:pt x="6671" y="1183"/>
                  <a:pt x="6671" y="1183"/>
                  <a:pt x="6671" y="1183"/>
                </a:cubicBezTo>
                <a:cubicBezTo>
                  <a:pt x="6672" y="1508"/>
                  <a:pt x="6672" y="1508"/>
                  <a:pt x="6672" y="1508"/>
                </a:cubicBezTo>
                <a:cubicBezTo>
                  <a:pt x="6381" y="1675"/>
                  <a:pt x="6381" y="1675"/>
                  <a:pt x="6381" y="1675"/>
                </a:cubicBezTo>
                <a:cubicBezTo>
                  <a:pt x="5810" y="1345"/>
                  <a:pt x="5810" y="1345"/>
                  <a:pt x="5810" y="1345"/>
                </a:cubicBezTo>
                <a:lnTo>
                  <a:pt x="6381" y="1016"/>
                </a:lnTo>
                <a:close/>
                <a:moveTo>
                  <a:pt x="6386" y="347"/>
                </a:moveTo>
                <a:cubicBezTo>
                  <a:pt x="6669" y="510"/>
                  <a:pt x="6669" y="510"/>
                  <a:pt x="6669" y="510"/>
                </a:cubicBezTo>
                <a:cubicBezTo>
                  <a:pt x="6671" y="1171"/>
                  <a:pt x="6671" y="1171"/>
                  <a:pt x="6671" y="1171"/>
                </a:cubicBezTo>
                <a:cubicBezTo>
                  <a:pt x="6386" y="1007"/>
                  <a:pt x="6386" y="1007"/>
                  <a:pt x="6386" y="1007"/>
                </a:cubicBezTo>
                <a:lnTo>
                  <a:pt x="6386" y="347"/>
                </a:lnTo>
                <a:close/>
                <a:moveTo>
                  <a:pt x="7506" y="340"/>
                </a:moveTo>
                <a:cubicBezTo>
                  <a:pt x="7506" y="345"/>
                  <a:pt x="7507" y="351"/>
                  <a:pt x="7509" y="355"/>
                </a:cubicBezTo>
                <a:cubicBezTo>
                  <a:pt x="6960" y="672"/>
                  <a:pt x="6960" y="672"/>
                  <a:pt x="6960" y="672"/>
                </a:cubicBezTo>
                <a:cubicBezTo>
                  <a:pt x="6389" y="342"/>
                  <a:pt x="6389" y="342"/>
                  <a:pt x="6389" y="342"/>
                </a:cubicBezTo>
                <a:cubicBezTo>
                  <a:pt x="6961" y="12"/>
                  <a:pt x="6961" y="12"/>
                  <a:pt x="6961" y="12"/>
                </a:cubicBezTo>
                <a:cubicBezTo>
                  <a:pt x="7508" y="328"/>
                  <a:pt x="7508" y="328"/>
                  <a:pt x="7508" y="328"/>
                </a:cubicBezTo>
                <a:cubicBezTo>
                  <a:pt x="7507" y="332"/>
                  <a:pt x="7506" y="336"/>
                  <a:pt x="7506" y="340"/>
                </a:cubicBezTo>
                <a:close/>
                <a:moveTo>
                  <a:pt x="7537" y="1006"/>
                </a:moveTo>
                <a:cubicBezTo>
                  <a:pt x="7003" y="1314"/>
                  <a:pt x="7003" y="1314"/>
                  <a:pt x="7003" y="1314"/>
                </a:cubicBezTo>
                <a:cubicBezTo>
                  <a:pt x="6993" y="1302"/>
                  <a:pt x="6979" y="1294"/>
                  <a:pt x="6963" y="1293"/>
                </a:cubicBezTo>
                <a:cubicBezTo>
                  <a:pt x="6963" y="676"/>
                  <a:pt x="6963" y="676"/>
                  <a:pt x="6963" y="676"/>
                </a:cubicBezTo>
                <a:cubicBezTo>
                  <a:pt x="7512" y="360"/>
                  <a:pt x="7512" y="360"/>
                  <a:pt x="7512" y="360"/>
                </a:cubicBezTo>
                <a:cubicBezTo>
                  <a:pt x="7517" y="368"/>
                  <a:pt x="7526" y="373"/>
                  <a:pt x="7536" y="375"/>
                </a:cubicBezTo>
                <a:lnTo>
                  <a:pt x="7537" y="1006"/>
                </a:lnTo>
                <a:close/>
                <a:moveTo>
                  <a:pt x="8113" y="1345"/>
                </a:moveTo>
                <a:cubicBezTo>
                  <a:pt x="7589" y="1647"/>
                  <a:pt x="7589" y="1647"/>
                  <a:pt x="7589" y="1647"/>
                </a:cubicBezTo>
                <a:cubicBezTo>
                  <a:pt x="7578" y="1631"/>
                  <a:pt x="7560" y="1620"/>
                  <a:pt x="7540" y="1620"/>
                </a:cubicBezTo>
                <a:cubicBezTo>
                  <a:pt x="7519" y="1620"/>
                  <a:pt x="7501" y="1631"/>
                  <a:pt x="7491" y="1647"/>
                </a:cubicBezTo>
                <a:cubicBezTo>
                  <a:pt x="7253" y="1510"/>
                  <a:pt x="7253" y="1510"/>
                  <a:pt x="7253" y="1510"/>
                </a:cubicBezTo>
                <a:cubicBezTo>
                  <a:pt x="7252" y="1507"/>
                  <a:pt x="7252" y="1507"/>
                  <a:pt x="7252" y="1507"/>
                </a:cubicBezTo>
                <a:cubicBezTo>
                  <a:pt x="7250" y="1508"/>
                  <a:pt x="7250" y="1508"/>
                  <a:pt x="7250" y="1508"/>
                </a:cubicBezTo>
                <a:cubicBezTo>
                  <a:pt x="7008" y="1369"/>
                  <a:pt x="7008" y="1369"/>
                  <a:pt x="7008" y="1369"/>
                </a:cubicBezTo>
                <a:cubicBezTo>
                  <a:pt x="7011" y="1362"/>
                  <a:pt x="7013" y="1354"/>
                  <a:pt x="7013" y="1346"/>
                </a:cubicBezTo>
                <a:cubicBezTo>
                  <a:pt x="7013" y="1337"/>
                  <a:pt x="7011" y="1329"/>
                  <a:pt x="7008" y="1322"/>
                </a:cubicBezTo>
                <a:cubicBezTo>
                  <a:pt x="7542" y="1015"/>
                  <a:pt x="7542" y="1015"/>
                  <a:pt x="7542" y="1015"/>
                </a:cubicBezTo>
                <a:lnTo>
                  <a:pt x="8113" y="1345"/>
                </a:lnTo>
                <a:close/>
                <a:moveTo>
                  <a:pt x="8118" y="1337"/>
                </a:moveTo>
                <a:cubicBezTo>
                  <a:pt x="7546" y="1006"/>
                  <a:pt x="7546" y="1006"/>
                  <a:pt x="7546" y="1006"/>
                </a:cubicBezTo>
                <a:cubicBezTo>
                  <a:pt x="7546" y="375"/>
                  <a:pt x="7546" y="375"/>
                  <a:pt x="7546" y="375"/>
                </a:cubicBezTo>
                <a:cubicBezTo>
                  <a:pt x="7556" y="374"/>
                  <a:pt x="7565" y="369"/>
                  <a:pt x="7570" y="361"/>
                </a:cubicBezTo>
                <a:cubicBezTo>
                  <a:pt x="8117" y="676"/>
                  <a:pt x="8117" y="676"/>
                  <a:pt x="8117" y="676"/>
                </a:cubicBezTo>
                <a:lnTo>
                  <a:pt x="8118" y="1337"/>
                </a:lnTo>
                <a:close/>
                <a:moveTo>
                  <a:pt x="8693" y="2349"/>
                </a:moveTo>
                <a:cubicBezTo>
                  <a:pt x="8120" y="2680"/>
                  <a:pt x="8120" y="2680"/>
                  <a:pt x="8120" y="2680"/>
                </a:cubicBezTo>
                <a:cubicBezTo>
                  <a:pt x="7836" y="2516"/>
                  <a:pt x="7836" y="2516"/>
                  <a:pt x="7836" y="2516"/>
                </a:cubicBezTo>
                <a:cubicBezTo>
                  <a:pt x="7836" y="2512"/>
                  <a:pt x="7836" y="2512"/>
                  <a:pt x="7836" y="2512"/>
                </a:cubicBezTo>
                <a:cubicBezTo>
                  <a:pt x="7833" y="2514"/>
                  <a:pt x="7833" y="2514"/>
                  <a:pt x="7833" y="2514"/>
                </a:cubicBezTo>
                <a:cubicBezTo>
                  <a:pt x="7574" y="2364"/>
                  <a:pt x="7574" y="2364"/>
                  <a:pt x="7574" y="2364"/>
                </a:cubicBezTo>
                <a:cubicBezTo>
                  <a:pt x="7576" y="2359"/>
                  <a:pt x="7577" y="2354"/>
                  <a:pt x="7577" y="2349"/>
                </a:cubicBezTo>
                <a:cubicBezTo>
                  <a:pt x="7577" y="2344"/>
                  <a:pt x="7576" y="2339"/>
                  <a:pt x="7575" y="2335"/>
                </a:cubicBezTo>
                <a:cubicBezTo>
                  <a:pt x="8120" y="2020"/>
                  <a:pt x="8120" y="2020"/>
                  <a:pt x="8120" y="2020"/>
                </a:cubicBezTo>
                <a:lnTo>
                  <a:pt x="8693" y="2349"/>
                </a:lnTo>
                <a:close/>
                <a:moveTo>
                  <a:pt x="8698" y="1680"/>
                </a:moveTo>
                <a:cubicBezTo>
                  <a:pt x="8697" y="2340"/>
                  <a:pt x="8697" y="2340"/>
                  <a:pt x="8697" y="2340"/>
                </a:cubicBezTo>
                <a:cubicBezTo>
                  <a:pt x="8125" y="2011"/>
                  <a:pt x="8125" y="2011"/>
                  <a:pt x="8125" y="2011"/>
                </a:cubicBezTo>
                <a:cubicBezTo>
                  <a:pt x="8126" y="1349"/>
                  <a:pt x="8126" y="1349"/>
                  <a:pt x="8126" y="1349"/>
                </a:cubicBezTo>
                <a:lnTo>
                  <a:pt x="8698" y="1680"/>
                </a:lnTo>
                <a:close/>
                <a:moveTo>
                  <a:pt x="8981" y="3186"/>
                </a:moveTo>
                <a:cubicBezTo>
                  <a:pt x="8411" y="3517"/>
                  <a:pt x="8411" y="3517"/>
                  <a:pt x="8411" y="3517"/>
                </a:cubicBezTo>
                <a:cubicBezTo>
                  <a:pt x="8167" y="3376"/>
                  <a:pt x="8167" y="3376"/>
                  <a:pt x="8167" y="3376"/>
                </a:cubicBezTo>
                <a:cubicBezTo>
                  <a:pt x="8171" y="3369"/>
                  <a:pt x="8173" y="3361"/>
                  <a:pt x="8173" y="3353"/>
                </a:cubicBezTo>
                <a:cubicBezTo>
                  <a:pt x="8173" y="3345"/>
                  <a:pt x="8171" y="3337"/>
                  <a:pt x="8168" y="3331"/>
                </a:cubicBezTo>
                <a:cubicBezTo>
                  <a:pt x="8700" y="3024"/>
                  <a:pt x="8700" y="3024"/>
                  <a:pt x="8700" y="3024"/>
                </a:cubicBezTo>
                <a:lnTo>
                  <a:pt x="8981" y="3186"/>
                </a:lnTo>
                <a:close/>
                <a:moveTo>
                  <a:pt x="8987" y="3178"/>
                </a:moveTo>
                <a:cubicBezTo>
                  <a:pt x="8705" y="3015"/>
                  <a:pt x="8705" y="3015"/>
                  <a:pt x="8705" y="3015"/>
                </a:cubicBezTo>
                <a:cubicBezTo>
                  <a:pt x="8706" y="2355"/>
                  <a:pt x="8706" y="2355"/>
                  <a:pt x="8706" y="2355"/>
                </a:cubicBezTo>
                <a:cubicBezTo>
                  <a:pt x="8987" y="2516"/>
                  <a:pt x="8987" y="2516"/>
                  <a:pt x="8987" y="2516"/>
                </a:cubicBezTo>
                <a:lnTo>
                  <a:pt x="8987" y="3178"/>
                </a:lnTo>
                <a:close/>
                <a:moveTo>
                  <a:pt x="9277" y="2683"/>
                </a:moveTo>
                <a:cubicBezTo>
                  <a:pt x="9276" y="3345"/>
                  <a:pt x="9276" y="3345"/>
                  <a:pt x="9276" y="3345"/>
                </a:cubicBezTo>
                <a:cubicBezTo>
                  <a:pt x="8992" y="3181"/>
                  <a:pt x="8992" y="3181"/>
                  <a:pt x="8992" y="3181"/>
                </a:cubicBezTo>
                <a:cubicBezTo>
                  <a:pt x="8992" y="2519"/>
                  <a:pt x="8992" y="2519"/>
                  <a:pt x="8992" y="2519"/>
                </a:cubicBezTo>
                <a:lnTo>
                  <a:pt x="9277" y="2683"/>
                </a:lnTo>
                <a:close/>
                <a:moveTo>
                  <a:pt x="9280" y="4687"/>
                </a:moveTo>
                <a:cubicBezTo>
                  <a:pt x="8733" y="4372"/>
                  <a:pt x="8733" y="4372"/>
                  <a:pt x="8733" y="4372"/>
                </a:cubicBezTo>
                <a:cubicBezTo>
                  <a:pt x="8735" y="4367"/>
                  <a:pt x="8737" y="4362"/>
                  <a:pt x="8737" y="4356"/>
                </a:cubicBezTo>
                <a:cubicBezTo>
                  <a:pt x="8737" y="4351"/>
                  <a:pt x="8736" y="4346"/>
                  <a:pt x="8734" y="4342"/>
                </a:cubicBezTo>
                <a:cubicBezTo>
                  <a:pt x="9285" y="4024"/>
                  <a:pt x="9285" y="4024"/>
                  <a:pt x="9285" y="4024"/>
                </a:cubicBezTo>
                <a:cubicBezTo>
                  <a:pt x="9285" y="3358"/>
                  <a:pt x="9285" y="3358"/>
                  <a:pt x="9285" y="3358"/>
                </a:cubicBezTo>
                <a:cubicBezTo>
                  <a:pt x="9856" y="3688"/>
                  <a:pt x="9856" y="3688"/>
                  <a:pt x="9856" y="3688"/>
                </a:cubicBezTo>
                <a:cubicBezTo>
                  <a:pt x="9857" y="4354"/>
                  <a:pt x="9857" y="4354"/>
                  <a:pt x="9857" y="4354"/>
                </a:cubicBezTo>
                <a:lnTo>
                  <a:pt x="9280" y="4687"/>
                </a:lnTo>
                <a:close/>
                <a:moveTo>
                  <a:pt x="8700" y="5691"/>
                </a:moveTo>
                <a:cubicBezTo>
                  <a:pt x="8129" y="5361"/>
                  <a:pt x="8129" y="5361"/>
                  <a:pt x="8129" y="5361"/>
                </a:cubicBezTo>
                <a:cubicBezTo>
                  <a:pt x="8706" y="5027"/>
                  <a:pt x="8706" y="5027"/>
                  <a:pt x="8706" y="5027"/>
                </a:cubicBezTo>
                <a:cubicBezTo>
                  <a:pt x="8706" y="4391"/>
                  <a:pt x="8706" y="4391"/>
                  <a:pt x="8706" y="4391"/>
                </a:cubicBezTo>
                <a:cubicBezTo>
                  <a:pt x="8716" y="4390"/>
                  <a:pt x="8725" y="4384"/>
                  <a:pt x="8731" y="4376"/>
                </a:cubicBezTo>
                <a:cubicBezTo>
                  <a:pt x="9277" y="4691"/>
                  <a:pt x="9277" y="4691"/>
                  <a:pt x="9277" y="4691"/>
                </a:cubicBezTo>
                <a:cubicBezTo>
                  <a:pt x="9277" y="5357"/>
                  <a:pt x="9277" y="5357"/>
                  <a:pt x="9277" y="5357"/>
                </a:cubicBezTo>
                <a:lnTo>
                  <a:pt x="8700" y="5691"/>
                </a:lnTo>
                <a:close/>
                <a:moveTo>
                  <a:pt x="8120" y="6694"/>
                </a:moveTo>
                <a:cubicBezTo>
                  <a:pt x="7573" y="6379"/>
                  <a:pt x="7573" y="6379"/>
                  <a:pt x="7573" y="6379"/>
                </a:cubicBezTo>
                <a:cubicBezTo>
                  <a:pt x="7576" y="6374"/>
                  <a:pt x="7577" y="6368"/>
                  <a:pt x="7577" y="6362"/>
                </a:cubicBezTo>
                <a:cubicBezTo>
                  <a:pt x="7577" y="6358"/>
                  <a:pt x="7577" y="6353"/>
                  <a:pt x="7575" y="6349"/>
                </a:cubicBezTo>
                <a:cubicBezTo>
                  <a:pt x="8126" y="6031"/>
                  <a:pt x="8126" y="6031"/>
                  <a:pt x="8126" y="6031"/>
                </a:cubicBezTo>
                <a:cubicBezTo>
                  <a:pt x="8126" y="5365"/>
                  <a:pt x="8126" y="5365"/>
                  <a:pt x="8126" y="5365"/>
                </a:cubicBezTo>
                <a:cubicBezTo>
                  <a:pt x="8698" y="5695"/>
                  <a:pt x="8698" y="5695"/>
                  <a:pt x="8698" y="5695"/>
                </a:cubicBezTo>
                <a:cubicBezTo>
                  <a:pt x="8698" y="6361"/>
                  <a:pt x="8698" y="6361"/>
                  <a:pt x="8698" y="6361"/>
                </a:cubicBezTo>
                <a:lnTo>
                  <a:pt x="8120" y="6694"/>
                </a:lnTo>
                <a:close/>
                <a:moveTo>
                  <a:pt x="6970" y="7368"/>
                </a:moveTo>
                <a:cubicBezTo>
                  <a:pt x="7546" y="7035"/>
                  <a:pt x="7546" y="7035"/>
                  <a:pt x="7546" y="7035"/>
                </a:cubicBezTo>
                <a:cubicBezTo>
                  <a:pt x="7546" y="6398"/>
                  <a:pt x="7546" y="6398"/>
                  <a:pt x="7546" y="6398"/>
                </a:cubicBezTo>
                <a:cubicBezTo>
                  <a:pt x="7556" y="6396"/>
                  <a:pt x="7565" y="6391"/>
                  <a:pt x="7570" y="6383"/>
                </a:cubicBezTo>
                <a:cubicBezTo>
                  <a:pt x="8118" y="6699"/>
                  <a:pt x="8118" y="6699"/>
                  <a:pt x="8118" y="6699"/>
                </a:cubicBezTo>
                <a:cubicBezTo>
                  <a:pt x="8118" y="7365"/>
                  <a:pt x="8118" y="7365"/>
                  <a:pt x="8118" y="7365"/>
                </a:cubicBezTo>
                <a:cubicBezTo>
                  <a:pt x="7541" y="7698"/>
                  <a:pt x="7541" y="7698"/>
                  <a:pt x="7541" y="7698"/>
                </a:cubicBezTo>
                <a:lnTo>
                  <a:pt x="6970" y="7368"/>
                </a:lnTo>
                <a:close/>
                <a:moveTo>
                  <a:pt x="6963" y="6699"/>
                </a:moveTo>
                <a:cubicBezTo>
                  <a:pt x="7512" y="6383"/>
                  <a:pt x="7512" y="6383"/>
                  <a:pt x="7512" y="6383"/>
                </a:cubicBezTo>
                <a:cubicBezTo>
                  <a:pt x="7518" y="6391"/>
                  <a:pt x="7527" y="6396"/>
                  <a:pt x="7537" y="6398"/>
                </a:cubicBezTo>
                <a:cubicBezTo>
                  <a:pt x="7537" y="7029"/>
                  <a:pt x="7537" y="7029"/>
                  <a:pt x="7537" y="7029"/>
                </a:cubicBezTo>
                <a:cubicBezTo>
                  <a:pt x="6963" y="7360"/>
                  <a:pt x="6963" y="7360"/>
                  <a:pt x="6963" y="7360"/>
                </a:cubicBezTo>
                <a:lnTo>
                  <a:pt x="6963" y="6699"/>
                </a:lnTo>
                <a:close/>
                <a:moveTo>
                  <a:pt x="6961" y="6695"/>
                </a:moveTo>
                <a:cubicBezTo>
                  <a:pt x="6677" y="6531"/>
                  <a:pt x="6677" y="6531"/>
                  <a:pt x="6677" y="6531"/>
                </a:cubicBezTo>
                <a:cubicBezTo>
                  <a:pt x="6677" y="6199"/>
                  <a:pt x="6677" y="6199"/>
                  <a:pt x="6677" y="6199"/>
                </a:cubicBezTo>
                <a:cubicBezTo>
                  <a:pt x="6962" y="6035"/>
                  <a:pt x="6962" y="6035"/>
                  <a:pt x="6962" y="6035"/>
                </a:cubicBezTo>
                <a:cubicBezTo>
                  <a:pt x="7508" y="6350"/>
                  <a:pt x="7508" y="6350"/>
                  <a:pt x="7508" y="6350"/>
                </a:cubicBezTo>
                <a:cubicBezTo>
                  <a:pt x="7507" y="6354"/>
                  <a:pt x="7506" y="6358"/>
                  <a:pt x="7506" y="6362"/>
                </a:cubicBezTo>
                <a:cubicBezTo>
                  <a:pt x="7506" y="6368"/>
                  <a:pt x="7507" y="6373"/>
                  <a:pt x="7510" y="6378"/>
                </a:cubicBezTo>
                <a:lnTo>
                  <a:pt x="6961" y="6695"/>
                </a:lnTo>
                <a:close/>
                <a:moveTo>
                  <a:pt x="6677" y="7196"/>
                </a:moveTo>
                <a:cubicBezTo>
                  <a:pt x="6677" y="6537"/>
                  <a:pt x="6677" y="6537"/>
                  <a:pt x="6677" y="6537"/>
                </a:cubicBezTo>
                <a:cubicBezTo>
                  <a:pt x="6959" y="6699"/>
                  <a:pt x="6959" y="6699"/>
                  <a:pt x="6959" y="6699"/>
                </a:cubicBezTo>
                <a:cubicBezTo>
                  <a:pt x="6959" y="7359"/>
                  <a:pt x="6959" y="7359"/>
                  <a:pt x="6959" y="7359"/>
                </a:cubicBezTo>
                <a:lnTo>
                  <a:pt x="6677" y="7196"/>
                </a:lnTo>
                <a:close/>
                <a:moveTo>
                  <a:pt x="6381" y="7697"/>
                </a:moveTo>
                <a:cubicBezTo>
                  <a:pt x="5809" y="7368"/>
                  <a:pt x="5809" y="7368"/>
                  <a:pt x="5809" y="7368"/>
                </a:cubicBezTo>
                <a:cubicBezTo>
                  <a:pt x="6382" y="7037"/>
                  <a:pt x="6382" y="7037"/>
                  <a:pt x="6382" y="7037"/>
                </a:cubicBezTo>
                <a:cubicBezTo>
                  <a:pt x="6953" y="7367"/>
                  <a:pt x="6953" y="7367"/>
                  <a:pt x="6953" y="7367"/>
                </a:cubicBezTo>
                <a:lnTo>
                  <a:pt x="6381" y="7697"/>
                </a:lnTo>
                <a:close/>
                <a:moveTo>
                  <a:pt x="5269" y="8394"/>
                </a:moveTo>
                <a:cubicBezTo>
                  <a:pt x="5273" y="8387"/>
                  <a:pt x="5275" y="8379"/>
                  <a:pt x="5275" y="8370"/>
                </a:cubicBezTo>
                <a:cubicBezTo>
                  <a:pt x="5275" y="8362"/>
                  <a:pt x="5274" y="8355"/>
                  <a:pt x="5271" y="8348"/>
                </a:cubicBezTo>
                <a:cubicBezTo>
                  <a:pt x="5807" y="8039"/>
                  <a:pt x="5807" y="8039"/>
                  <a:pt x="5807" y="8039"/>
                </a:cubicBezTo>
                <a:cubicBezTo>
                  <a:pt x="5807" y="7373"/>
                  <a:pt x="5807" y="7373"/>
                  <a:pt x="5807" y="7373"/>
                </a:cubicBezTo>
                <a:cubicBezTo>
                  <a:pt x="6379" y="7701"/>
                  <a:pt x="6379" y="7701"/>
                  <a:pt x="6379" y="7701"/>
                </a:cubicBezTo>
                <a:cubicBezTo>
                  <a:pt x="6379" y="8369"/>
                  <a:pt x="6379" y="8369"/>
                  <a:pt x="6379" y="8369"/>
                </a:cubicBezTo>
                <a:cubicBezTo>
                  <a:pt x="5802" y="8701"/>
                  <a:pt x="5802" y="8701"/>
                  <a:pt x="5802" y="8701"/>
                </a:cubicBezTo>
                <a:lnTo>
                  <a:pt x="5269" y="8394"/>
                </a:lnTo>
                <a:close/>
                <a:moveTo>
                  <a:pt x="5224" y="7701"/>
                </a:moveTo>
                <a:cubicBezTo>
                  <a:pt x="5511" y="7536"/>
                  <a:pt x="5511" y="7536"/>
                  <a:pt x="5511" y="7536"/>
                </a:cubicBezTo>
                <a:cubicBezTo>
                  <a:pt x="5511" y="8198"/>
                  <a:pt x="5511" y="8198"/>
                  <a:pt x="5511" y="8198"/>
                </a:cubicBezTo>
                <a:cubicBezTo>
                  <a:pt x="5266" y="8339"/>
                  <a:pt x="5266" y="8339"/>
                  <a:pt x="5266" y="8339"/>
                </a:cubicBezTo>
                <a:cubicBezTo>
                  <a:pt x="5257" y="8326"/>
                  <a:pt x="5242" y="8317"/>
                  <a:pt x="5224" y="8317"/>
                </a:cubicBezTo>
                <a:lnTo>
                  <a:pt x="5224" y="7701"/>
                </a:lnTo>
                <a:close/>
                <a:moveTo>
                  <a:pt x="5222" y="7697"/>
                </a:moveTo>
                <a:cubicBezTo>
                  <a:pt x="4690" y="7391"/>
                  <a:pt x="4690" y="7391"/>
                  <a:pt x="4690" y="7391"/>
                </a:cubicBezTo>
                <a:cubicBezTo>
                  <a:pt x="4693" y="7384"/>
                  <a:pt x="4695" y="7377"/>
                  <a:pt x="4695" y="7369"/>
                </a:cubicBezTo>
                <a:cubicBezTo>
                  <a:pt x="4695" y="7360"/>
                  <a:pt x="4693" y="7352"/>
                  <a:pt x="4689" y="7345"/>
                </a:cubicBezTo>
                <a:cubicBezTo>
                  <a:pt x="5194" y="7054"/>
                  <a:pt x="5194" y="7054"/>
                  <a:pt x="5194" y="7054"/>
                </a:cubicBezTo>
                <a:cubicBezTo>
                  <a:pt x="5201" y="7063"/>
                  <a:pt x="5211" y="7069"/>
                  <a:pt x="5223" y="7069"/>
                </a:cubicBezTo>
                <a:cubicBezTo>
                  <a:pt x="5234" y="7069"/>
                  <a:pt x="5245" y="7063"/>
                  <a:pt x="5251" y="7054"/>
                </a:cubicBezTo>
                <a:cubicBezTo>
                  <a:pt x="5511" y="7204"/>
                  <a:pt x="5511" y="7204"/>
                  <a:pt x="5511" y="7204"/>
                </a:cubicBezTo>
                <a:cubicBezTo>
                  <a:pt x="5511" y="7531"/>
                  <a:pt x="5511" y="7531"/>
                  <a:pt x="5511" y="7531"/>
                </a:cubicBezTo>
                <a:lnTo>
                  <a:pt x="5222" y="7697"/>
                </a:lnTo>
                <a:close/>
                <a:moveTo>
                  <a:pt x="4648" y="8033"/>
                </a:moveTo>
                <a:cubicBezTo>
                  <a:pt x="4648" y="7421"/>
                  <a:pt x="4648" y="7421"/>
                  <a:pt x="4648" y="7421"/>
                </a:cubicBezTo>
                <a:cubicBezTo>
                  <a:pt x="4665" y="7419"/>
                  <a:pt x="4679" y="7410"/>
                  <a:pt x="4688" y="7396"/>
                </a:cubicBezTo>
                <a:cubicBezTo>
                  <a:pt x="5219" y="7701"/>
                  <a:pt x="5219" y="7701"/>
                  <a:pt x="5219" y="7701"/>
                </a:cubicBezTo>
                <a:cubicBezTo>
                  <a:pt x="5219" y="8317"/>
                  <a:pt x="5219" y="8317"/>
                  <a:pt x="5219" y="8317"/>
                </a:cubicBezTo>
                <a:cubicBezTo>
                  <a:pt x="5203" y="8317"/>
                  <a:pt x="5188" y="8326"/>
                  <a:pt x="5179" y="8339"/>
                </a:cubicBezTo>
                <a:lnTo>
                  <a:pt x="4648" y="8033"/>
                </a:lnTo>
                <a:close/>
                <a:moveTo>
                  <a:pt x="4071" y="8372"/>
                </a:moveTo>
                <a:cubicBezTo>
                  <a:pt x="4643" y="8041"/>
                  <a:pt x="4643" y="8041"/>
                  <a:pt x="4643" y="8041"/>
                </a:cubicBezTo>
                <a:cubicBezTo>
                  <a:pt x="5174" y="8347"/>
                  <a:pt x="5174" y="8347"/>
                  <a:pt x="5174" y="8347"/>
                </a:cubicBezTo>
                <a:cubicBezTo>
                  <a:pt x="5171" y="8354"/>
                  <a:pt x="5169" y="8362"/>
                  <a:pt x="5169" y="8370"/>
                </a:cubicBezTo>
                <a:cubicBezTo>
                  <a:pt x="5169" y="8379"/>
                  <a:pt x="5171" y="8387"/>
                  <a:pt x="5175" y="8394"/>
                </a:cubicBezTo>
                <a:cubicBezTo>
                  <a:pt x="4642" y="8702"/>
                  <a:pt x="4642" y="8702"/>
                  <a:pt x="4642" y="8702"/>
                </a:cubicBezTo>
                <a:lnTo>
                  <a:pt x="4071" y="8372"/>
                </a:lnTo>
                <a:close/>
                <a:moveTo>
                  <a:pt x="4065" y="7758"/>
                </a:moveTo>
                <a:cubicBezTo>
                  <a:pt x="4096" y="7756"/>
                  <a:pt x="4120" y="7731"/>
                  <a:pt x="4120" y="7700"/>
                </a:cubicBezTo>
                <a:cubicBezTo>
                  <a:pt x="4120" y="7690"/>
                  <a:pt x="4118" y="7681"/>
                  <a:pt x="4114" y="7673"/>
                </a:cubicBezTo>
                <a:cubicBezTo>
                  <a:pt x="4596" y="7396"/>
                  <a:pt x="4596" y="7396"/>
                  <a:pt x="4596" y="7396"/>
                </a:cubicBezTo>
                <a:cubicBezTo>
                  <a:pt x="4605" y="7410"/>
                  <a:pt x="4620" y="7420"/>
                  <a:pt x="4638" y="7422"/>
                </a:cubicBezTo>
                <a:cubicBezTo>
                  <a:pt x="4638" y="8033"/>
                  <a:pt x="4638" y="8033"/>
                  <a:pt x="4638" y="8033"/>
                </a:cubicBezTo>
                <a:cubicBezTo>
                  <a:pt x="4065" y="8364"/>
                  <a:pt x="4065" y="8364"/>
                  <a:pt x="4065" y="8364"/>
                </a:cubicBezTo>
                <a:lnTo>
                  <a:pt x="4065" y="7758"/>
                </a:lnTo>
                <a:close/>
                <a:moveTo>
                  <a:pt x="4062" y="7642"/>
                </a:moveTo>
                <a:cubicBezTo>
                  <a:pt x="4041" y="7642"/>
                  <a:pt x="4023" y="7652"/>
                  <a:pt x="4013" y="7668"/>
                </a:cubicBezTo>
                <a:cubicBezTo>
                  <a:pt x="3490" y="7368"/>
                  <a:pt x="3490" y="7368"/>
                  <a:pt x="3490" y="7368"/>
                </a:cubicBezTo>
                <a:cubicBezTo>
                  <a:pt x="4063" y="7038"/>
                  <a:pt x="4063" y="7038"/>
                  <a:pt x="4063" y="7038"/>
                </a:cubicBezTo>
                <a:cubicBezTo>
                  <a:pt x="4595" y="7344"/>
                  <a:pt x="4595" y="7344"/>
                  <a:pt x="4595" y="7344"/>
                </a:cubicBezTo>
                <a:cubicBezTo>
                  <a:pt x="4591" y="7351"/>
                  <a:pt x="4589" y="7360"/>
                  <a:pt x="4589" y="7369"/>
                </a:cubicBezTo>
                <a:cubicBezTo>
                  <a:pt x="4589" y="7377"/>
                  <a:pt x="4591" y="7385"/>
                  <a:pt x="4594" y="7392"/>
                </a:cubicBezTo>
                <a:cubicBezTo>
                  <a:pt x="4111" y="7669"/>
                  <a:pt x="4111" y="7669"/>
                  <a:pt x="4111" y="7669"/>
                </a:cubicBezTo>
                <a:cubicBezTo>
                  <a:pt x="4101" y="7653"/>
                  <a:pt x="4083" y="7642"/>
                  <a:pt x="4062" y="7642"/>
                </a:cubicBezTo>
                <a:close/>
                <a:moveTo>
                  <a:pt x="3517" y="8049"/>
                </a:moveTo>
                <a:cubicBezTo>
                  <a:pt x="3519" y="8046"/>
                  <a:pt x="3520" y="8042"/>
                  <a:pt x="3520" y="8037"/>
                </a:cubicBezTo>
                <a:cubicBezTo>
                  <a:pt x="3520" y="8019"/>
                  <a:pt x="3506" y="8005"/>
                  <a:pt x="3489" y="8002"/>
                </a:cubicBezTo>
                <a:cubicBezTo>
                  <a:pt x="3489" y="7373"/>
                  <a:pt x="3489" y="7373"/>
                  <a:pt x="3489" y="7373"/>
                </a:cubicBezTo>
                <a:cubicBezTo>
                  <a:pt x="4010" y="7673"/>
                  <a:pt x="4010" y="7673"/>
                  <a:pt x="4010" y="7673"/>
                </a:cubicBezTo>
                <a:cubicBezTo>
                  <a:pt x="4006" y="7681"/>
                  <a:pt x="4004" y="7690"/>
                  <a:pt x="4004" y="7700"/>
                </a:cubicBezTo>
                <a:cubicBezTo>
                  <a:pt x="4004" y="7731"/>
                  <a:pt x="4029" y="7757"/>
                  <a:pt x="4060" y="7758"/>
                </a:cubicBezTo>
                <a:cubicBezTo>
                  <a:pt x="4060" y="8363"/>
                  <a:pt x="4060" y="8363"/>
                  <a:pt x="4060" y="8363"/>
                </a:cubicBezTo>
                <a:lnTo>
                  <a:pt x="3517" y="8049"/>
                </a:lnTo>
                <a:close/>
                <a:moveTo>
                  <a:pt x="2912" y="8373"/>
                </a:moveTo>
                <a:cubicBezTo>
                  <a:pt x="3455" y="8058"/>
                  <a:pt x="3455" y="8058"/>
                  <a:pt x="3455" y="8058"/>
                </a:cubicBezTo>
                <a:cubicBezTo>
                  <a:pt x="3461" y="8067"/>
                  <a:pt x="3472" y="8073"/>
                  <a:pt x="3484" y="8073"/>
                </a:cubicBezTo>
                <a:cubicBezTo>
                  <a:pt x="3496" y="8073"/>
                  <a:pt x="3506" y="8067"/>
                  <a:pt x="3513" y="8058"/>
                </a:cubicBezTo>
                <a:cubicBezTo>
                  <a:pt x="4055" y="8371"/>
                  <a:pt x="4055" y="8371"/>
                  <a:pt x="4055" y="8371"/>
                </a:cubicBezTo>
                <a:cubicBezTo>
                  <a:pt x="3483" y="8703"/>
                  <a:pt x="3483" y="8703"/>
                  <a:pt x="3483" y="8703"/>
                </a:cubicBezTo>
                <a:lnTo>
                  <a:pt x="2912" y="8373"/>
                </a:lnTo>
                <a:close/>
                <a:moveTo>
                  <a:pt x="2906" y="7703"/>
                </a:moveTo>
                <a:cubicBezTo>
                  <a:pt x="3195" y="7536"/>
                  <a:pt x="3195" y="7536"/>
                  <a:pt x="3195" y="7536"/>
                </a:cubicBezTo>
                <a:cubicBezTo>
                  <a:pt x="3196" y="7536"/>
                  <a:pt x="3196" y="7536"/>
                  <a:pt x="3196" y="7536"/>
                </a:cubicBezTo>
                <a:cubicBezTo>
                  <a:pt x="3196" y="7536"/>
                  <a:pt x="3196" y="7536"/>
                  <a:pt x="3196" y="7536"/>
                </a:cubicBezTo>
                <a:cubicBezTo>
                  <a:pt x="3479" y="7372"/>
                  <a:pt x="3479" y="7372"/>
                  <a:pt x="3479" y="7372"/>
                </a:cubicBezTo>
                <a:cubicBezTo>
                  <a:pt x="3479" y="8002"/>
                  <a:pt x="3479" y="8002"/>
                  <a:pt x="3479" y="8002"/>
                </a:cubicBezTo>
                <a:cubicBezTo>
                  <a:pt x="3461" y="8005"/>
                  <a:pt x="3448" y="8019"/>
                  <a:pt x="3448" y="8037"/>
                </a:cubicBezTo>
                <a:cubicBezTo>
                  <a:pt x="3448" y="8042"/>
                  <a:pt x="3449" y="8046"/>
                  <a:pt x="3450" y="8049"/>
                </a:cubicBezTo>
                <a:cubicBezTo>
                  <a:pt x="2906" y="8365"/>
                  <a:pt x="2906" y="8365"/>
                  <a:pt x="2906" y="8365"/>
                </a:cubicBezTo>
                <a:lnTo>
                  <a:pt x="2906" y="7703"/>
                </a:lnTo>
                <a:close/>
                <a:moveTo>
                  <a:pt x="2616" y="8211"/>
                </a:moveTo>
                <a:cubicBezTo>
                  <a:pt x="2898" y="8374"/>
                  <a:pt x="2898" y="8374"/>
                  <a:pt x="2898" y="8374"/>
                </a:cubicBezTo>
                <a:cubicBezTo>
                  <a:pt x="2899" y="9037"/>
                  <a:pt x="2899" y="9037"/>
                  <a:pt x="2899" y="9037"/>
                </a:cubicBezTo>
                <a:cubicBezTo>
                  <a:pt x="2616" y="9200"/>
                  <a:pt x="2616" y="9200"/>
                  <a:pt x="2616" y="9200"/>
                </a:cubicBezTo>
                <a:lnTo>
                  <a:pt x="2616" y="8211"/>
                </a:lnTo>
                <a:close/>
                <a:moveTo>
                  <a:pt x="2616" y="7539"/>
                </a:moveTo>
                <a:cubicBezTo>
                  <a:pt x="2901" y="7703"/>
                  <a:pt x="2901" y="7703"/>
                  <a:pt x="2901" y="7703"/>
                </a:cubicBezTo>
                <a:cubicBezTo>
                  <a:pt x="2901" y="8365"/>
                  <a:pt x="2901" y="8365"/>
                  <a:pt x="2901" y="8365"/>
                </a:cubicBezTo>
                <a:cubicBezTo>
                  <a:pt x="2616" y="8200"/>
                  <a:pt x="2616" y="8200"/>
                  <a:pt x="2616" y="8200"/>
                </a:cubicBezTo>
                <a:lnTo>
                  <a:pt x="2616" y="7539"/>
                </a:lnTo>
                <a:close/>
                <a:moveTo>
                  <a:pt x="2616" y="7205"/>
                </a:moveTo>
                <a:cubicBezTo>
                  <a:pt x="2861" y="7063"/>
                  <a:pt x="2861" y="7063"/>
                  <a:pt x="2861" y="7063"/>
                </a:cubicBezTo>
                <a:cubicBezTo>
                  <a:pt x="2871" y="7077"/>
                  <a:pt x="2886" y="7085"/>
                  <a:pt x="2904" y="7085"/>
                </a:cubicBezTo>
                <a:cubicBezTo>
                  <a:pt x="2922" y="7085"/>
                  <a:pt x="2937" y="7077"/>
                  <a:pt x="2947" y="7063"/>
                </a:cubicBezTo>
                <a:cubicBezTo>
                  <a:pt x="3191" y="7203"/>
                  <a:pt x="3191" y="7203"/>
                  <a:pt x="3191" y="7203"/>
                </a:cubicBezTo>
                <a:cubicBezTo>
                  <a:pt x="3191" y="7533"/>
                  <a:pt x="3191" y="7533"/>
                  <a:pt x="3191" y="7533"/>
                </a:cubicBezTo>
                <a:cubicBezTo>
                  <a:pt x="2903" y="7699"/>
                  <a:pt x="2903" y="7699"/>
                  <a:pt x="2903" y="7699"/>
                </a:cubicBezTo>
                <a:cubicBezTo>
                  <a:pt x="2616" y="7533"/>
                  <a:pt x="2616" y="7533"/>
                  <a:pt x="2616" y="7533"/>
                </a:cubicBezTo>
                <a:lnTo>
                  <a:pt x="2616" y="7205"/>
                </a:lnTo>
                <a:close/>
                <a:moveTo>
                  <a:pt x="2616" y="6532"/>
                </a:moveTo>
                <a:cubicBezTo>
                  <a:pt x="2899" y="6368"/>
                  <a:pt x="2899" y="6368"/>
                  <a:pt x="2899" y="6368"/>
                </a:cubicBezTo>
                <a:cubicBezTo>
                  <a:pt x="2899" y="6979"/>
                  <a:pt x="2899" y="6979"/>
                  <a:pt x="2899" y="6979"/>
                </a:cubicBezTo>
                <a:cubicBezTo>
                  <a:pt x="2872" y="6981"/>
                  <a:pt x="2851" y="7004"/>
                  <a:pt x="2851" y="7032"/>
                </a:cubicBezTo>
                <a:cubicBezTo>
                  <a:pt x="2851" y="7040"/>
                  <a:pt x="2853" y="7048"/>
                  <a:pt x="2856" y="7055"/>
                </a:cubicBezTo>
                <a:cubicBezTo>
                  <a:pt x="2616" y="7194"/>
                  <a:pt x="2616" y="7194"/>
                  <a:pt x="2616" y="7194"/>
                </a:cubicBezTo>
                <a:lnTo>
                  <a:pt x="2616" y="6532"/>
                </a:lnTo>
                <a:close/>
                <a:moveTo>
                  <a:pt x="2613" y="6528"/>
                </a:moveTo>
                <a:cubicBezTo>
                  <a:pt x="2042" y="6198"/>
                  <a:pt x="2042" y="6198"/>
                  <a:pt x="2042" y="6198"/>
                </a:cubicBezTo>
                <a:cubicBezTo>
                  <a:pt x="2297" y="6050"/>
                  <a:pt x="2297" y="6050"/>
                  <a:pt x="2297" y="6050"/>
                </a:cubicBezTo>
                <a:cubicBezTo>
                  <a:pt x="2304" y="6058"/>
                  <a:pt x="2313" y="6063"/>
                  <a:pt x="2324" y="6063"/>
                </a:cubicBezTo>
                <a:cubicBezTo>
                  <a:pt x="2335" y="6063"/>
                  <a:pt x="2345" y="6058"/>
                  <a:pt x="2352" y="6050"/>
                </a:cubicBezTo>
                <a:cubicBezTo>
                  <a:pt x="2895" y="6365"/>
                  <a:pt x="2895" y="6365"/>
                  <a:pt x="2895" y="6365"/>
                </a:cubicBezTo>
                <a:lnTo>
                  <a:pt x="2613" y="6528"/>
                </a:lnTo>
                <a:close/>
                <a:moveTo>
                  <a:pt x="2324" y="8043"/>
                </a:moveTo>
                <a:cubicBezTo>
                  <a:pt x="2611" y="8208"/>
                  <a:pt x="2611" y="8208"/>
                  <a:pt x="2611" y="8208"/>
                </a:cubicBezTo>
                <a:cubicBezTo>
                  <a:pt x="2611" y="9203"/>
                  <a:pt x="2611" y="9203"/>
                  <a:pt x="2611" y="9203"/>
                </a:cubicBezTo>
                <a:cubicBezTo>
                  <a:pt x="2324" y="9368"/>
                  <a:pt x="2324" y="9368"/>
                  <a:pt x="2324" y="9368"/>
                </a:cubicBezTo>
                <a:cubicBezTo>
                  <a:pt x="1750" y="9036"/>
                  <a:pt x="1750" y="9036"/>
                  <a:pt x="1750" y="9036"/>
                </a:cubicBezTo>
                <a:cubicBezTo>
                  <a:pt x="1750" y="8375"/>
                  <a:pt x="1750" y="8375"/>
                  <a:pt x="1750" y="8375"/>
                </a:cubicBezTo>
                <a:lnTo>
                  <a:pt x="2324" y="8043"/>
                </a:lnTo>
                <a:close/>
                <a:moveTo>
                  <a:pt x="1750" y="6369"/>
                </a:moveTo>
                <a:cubicBezTo>
                  <a:pt x="2273" y="6672"/>
                  <a:pt x="2273" y="6672"/>
                  <a:pt x="2273" y="6672"/>
                </a:cubicBezTo>
                <a:cubicBezTo>
                  <a:pt x="2269" y="6680"/>
                  <a:pt x="2266" y="6689"/>
                  <a:pt x="2266" y="6699"/>
                </a:cubicBezTo>
                <a:cubicBezTo>
                  <a:pt x="2266" y="6730"/>
                  <a:pt x="2291" y="6755"/>
                  <a:pt x="2321" y="6757"/>
                </a:cubicBezTo>
                <a:cubicBezTo>
                  <a:pt x="2321" y="7360"/>
                  <a:pt x="2321" y="7360"/>
                  <a:pt x="2321" y="7360"/>
                </a:cubicBezTo>
                <a:cubicBezTo>
                  <a:pt x="1750" y="7030"/>
                  <a:pt x="1750" y="7030"/>
                  <a:pt x="1750" y="7030"/>
                </a:cubicBezTo>
                <a:lnTo>
                  <a:pt x="1750" y="6369"/>
                </a:lnTo>
                <a:close/>
                <a:moveTo>
                  <a:pt x="1746" y="5697"/>
                </a:moveTo>
                <a:cubicBezTo>
                  <a:pt x="2319" y="5364"/>
                  <a:pt x="2319" y="5364"/>
                  <a:pt x="2319" y="5364"/>
                </a:cubicBezTo>
                <a:cubicBezTo>
                  <a:pt x="2319" y="5695"/>
                  <a:pt x="2319" y="5695"/>
                  <a:pt x="2319" y="5695"/>
                </a:cubicBezTo>
                <a:cubicBezTo>
                  <a:pt x="2031" y="5859"/>
                  <a:pt x="2031" y="5859"/>
                  <a:pt x="2031" y="5859"/>
                </a:cubicBezTo>
                <a:cubicBezTo>
                  <a:pt x="2031" y="5861"/>
                  <a:pt x="2031" y="5861"/>
                  <a:pt x="2031" y="5861"/>
                </a:cubicBezTo>
                <a:cubicBezTo>
                  <a:pt x="2032" y="6192"/>
                  <a:pt x="2032" y="6192"/>
                  <a:pt x="2032" y="6192"/>
                </a:cubicBezTo>
                <a:cubicBezTo>
                  <a:pt x="1746" y="6358"/>
                  <a:pt x="1746" y="6358"/>
                  <a:pt x="1746" y="6358"/>
                </a:cubicBezTo>
                <a:lnTo>
                  <a:pt x="1746" y="5697"/>
                </a:lnTo>
                <a:close/>
                <a:moveTo>
                  <a:pt x="1744" y="5693"/>
                </a:moveTo>
                <a:cubicBezTo>
                  <a:pt x="1459" y="5529"/>
                  <a:pt x="1459" y="5529"/>
                  <a:pt x="1459" y="5529"/>
                </a:cubicBezTo>
                <a:cubicBezTo>
                  <a:pt x="2030" y="5196"/>
                  <a:pt x="2030" y="5196"/>
                  <a:pt x="2030" y="5196"/>
                </a:cubicBezTo>
                <a:cubicBezTo>
                  <a:pt x="2315" y="5361"/>
                  <a:pt x="2315" y="5361"/>
                  <a:pt x="2315" y="5361"/>
                </a:cubicBezTo>
                <a:lnTo>
                  <a:pt x="1744" y="5693"/>
                </a:lnTo>
                <a:close/>
                <a:moveTo>
                  <a:pt x="1458" y="6204"/>
                </a:moveTo>
                <a:cubicBezTo>
                  <a:pt x="1740" y="6367"/>
                  <a:pt x="1740" y="6367"/>
                  <a:pt x="1740" y="6367"/>
                </a:cubicBezTo>
                <a:cubicBezTo>
                  <a:pt x="1740" y="7030"/>
                  <a:pt x="1740" y="7030"/>
                  <a:pt x="1740" y="7030"/>
                </a:cubicBezTo>
                <a:cubicBezTo>
                  <a:pt x="1461" y="7191"/>
                  <a:pt x="1461" y="7191"/>
                  <a:pt x="1461" y="7191"/>
                </a:cubicBezTo>
                <a:lnTo>
                  <a:pt x="1458" y="6204"/>
                </a:lnTo>
                <a:close/>
                <a:moveTo>
                  <a:pt x="1456" y="5533"/>
                </a:moveTo>
                <a:cubicBezTo>
                  <a:pt x="1741" y="5697"/>
                  <a:pt x="1741" y="5697"/>
                  <a:pt x="1741" y="5697"/>
                </a:cubicBezTo>
                <a:cubicBezTo>
                  <a:pt x="1741" y="6357"/>
                  <a:pt x="1741" y="6357"/>
                  <a:pt x="1741" y="6357"/>
                </a:cubicBezTo>
                <a:cubicBezTo>
                  <a:pt x="1458" y="6193"/>
                  <a:pt x="1458" y="6193"/>
                  <a:pt x="1458" y="6193"/>
                </a:cubicBezTo>
                <a:lnTo>
                  <a:pt x="1456" y="5533"/>
                </a:lnTo>
                <a:close/>
                <a:moveTo>
                  <a:pt x="1165" y="6035"/>
                </a:moveTo>
                <a:cubicBezTo>
                  <a:pt x="1453" y="6202"/>
                  <a:pt x="1453" y="6202"/>
                  <a:pt x="1453" y="6202"/>
                </a:cubicBezTo>
                <a:cubicBezTo>
                  <a:pt x="1456" y="7194"/>
                  <a:pt x="1456" y="7194"/>
                  <a:pt x="1456" y="7194"/>
                </a:cubicBezTo>
                <a:cubicBezTo>
                  <a:pt x="1165" y="7363"/>
                  <a:pt x="1165" y="7363"/>
                  <a:pt x="1165" y="7363"/>
                </a:cubicBezTo>
                <a:cubicBezTo>
                  <a:pt x="590" y="7031"/>
                  <a:pt x="590" y="7031"/>
                  <a:pt x="590" y="7031"/>
                </a:cubicBezTo>
                <a:cubicBezTo>
                  <a:pt x="590" y="6366"/>
                  <a:pt x="590" y="6366"/>
                  <a:pt x="590" y="6366"/>
                </a:cubicBezTo>
                <a:lnTo>
                  <a:pt x="1165" y="6035"/>
                </a:lnTo>
                <a:close/>
                <a:moveTo>
                  <a:pt x="875" y="5189"/>
                </a:moveTo>
                <a:cubicBezTo>
                  <a:pt x="878" y="4529"/>
                  <a:pt x="878" y="4529"/>
                  <a:pt x="878" y="4529"/>
                </a:cubicBezTo>
                <a:cubicBezTo>
                  <a:pt x="1113" y="4665"/>
                  <a:pt x="1113" y="4665"/>
                  <a:pt x="1113" y="4665"/>
                </a:cubicBezTo>
                <a:cubicBezTo>
                  <a:pt x="1109" y="4673"/>
                  <a:pt x="1107" y="4682"/>
                  <a:pt x="1107" y="4691"/>
                </a:cubicBezTo>
                <a:cubicBezTo>
                  <a:pt x="1107" y="4722"/>
                  <a:pt x="1131" y="4747"/>
                  <a:pt x="1162" y="4749"/>
                </a:cubicBezTo>
                <a:cubicBezTo>
                  <a:pt x="1162" y="5354"/>
                  <a:pt x="1162" y="5354"/>
                  <a:pt x="1162" y="5354"/>
                </a:cubicBezTo>
                <a:lnTo>
                  <a:pt x="875" y="5189"/>
                </a:lnTo>
                <a:close/>
                <a:moveTo>
                  <a:pt x="873" y="4521"/>
                </a:moveTo>
                <a:cubicBezTo>
                  <a:pt x="592" y="4359"/>
                  <a:pt x="592" y="4359"/>
                  <a:pt x="592" y="4359"/>
                </a:cubicBezTo>
                <a:cubicBezTo>
                  <a:pt x="1165" y="4029"/>
                  <a:pt x="1165" y="4029"/>
                  <a:pt x="1165" y="4029"/>
                </a:cubicBezTo>
                <a:cubicBezTo>
                  <a:pt x="1444" y="4190"/>
                  <a:pt x="1444" y="4190"/>
                  <a:pt x="1444" y="4190"/>
                </a:cubicBezTo>
                <a:lnTo>
                  <a:pt x="873" y="4521"/>
                </a:lnTo>
                <a:close/>
                <a:moveTo>
                  <a:pt x="590" y="4364"/>
                </a:moveTo>
                <a:cubicBezTo>
                  <a:pt x="873" y="4527"/>
                  <a:pt x="873" y="4527"/>
                  <a:pt x="873" y="4527"/>
                </a:cubicBezTo>
                <a:cubicBezTo>
                  <a:pt x="870" y="5186"/>
                  <a:pt x="870" y="5186"/>
                  <a:pt x="870" y="5186"/>
                </a:cubicBezTo>
                <a:cubicBezTo>
                  <a:pt x="590" y="5025"/>
                  <a:pt x="590" y="5025"/>
                  <a:pt x="590" y="5025"/>
                </a:cubicBezTo>
                <a:lnTo>
                  <a:pt x="590" y="4364"/>
                </a:lnTo>
                <a:close/>
                <a:moveTo>
                  <a:pt x="586" y="3690"/>
                </a:moveTo>
                <a:cubicBezTo>
                  <a:pt x="1159" y="3359"/>
                  <a:pt x="1159" y="3359"/>
                  <a:pt x="1159" y="3359"/>
                </a:cubicBezTo>
                <a:cubicBezTo>
                  <a:pt x="1160" y="4021"/>
                  <a:pt x="1160" y="4021"/>
                  <a:pt x="1160" y="4021"/>
                </a:cubicBezTo>
                <a:cubicBezTo>
                  <a:pt x="587" y="4351"/>
                  <a:pt x="587" y="4351"/>
                  <a:pt x="587" y="4351"/>
                </a:cubicBezTo>
                <a:lnTo>
                  <a:pt x="586" y="3690"/>
                </a:lnTo>
                <a:close/>
                <a:moveTo>
                  <a:pt x="10" y="3357"/>
                </a:moveTo>
                <a:cubicBezTo>
                  <a:pt x="584" y="3025"/>
                  <a:pt x="584" y="3025"/>
                  <a:pt x="584" y="3025"/>
                </a:cubicBezTo>
                <a:cubicBezTo>
                  <a:pt x="1156" y="3355"/>
                  <a:pt x="1156" y="3355"/>
                  <a:pt x="1156" y="3355"/>
                </a:cubicBezTo>
                <a:cubicBezTo>
                  <a:pt x="581" y="3687"/>
                  <a:pt x="581" y="3687"/>
                  <a:pt x="581" y="3687"/>
                </a:cubicBezTo>
                <a:cubicBezTo>
                  <a:pt x="581" y="3689"/>
                  <a:pt x="581" y="3689"/>
                  <a:pt x="581" y="3689"/>
                </a:cubicBezTo>
                <a:cubicBezTo>
                  <a:pt x="582" y="4350"/>
                  <a:pt x="582" y="4350"/>
                  <a:pt x="582" y="4350"/>
                </a:cubicBezTo>
                <a:cubicBezTo>
                  <a:pt x="11" y="4021"/>
                  <a:pt x="11" y="4021"/>
                  <a:pt x="11" y="4021"/>
                </a:cubicBezTo>
                <a:lnTo>
                  <a:pt x="10" y="3357"/>
                </a:lnTo>
                <a:close/>
              </a:path>
            </a:pathLst>
          </a:custGeom>
          <a:solidFill>
            <a:schemeClr val="bg1">
              <a:lumMod val="85000"/>
              <a:alpha val="50000"/>
            </a:schemeClr>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pic>
        <p:nvPicPr>
          <p:cNvPr id="27" name="Picture 26" descr="A blue and white gradient&#10;&#10;Description automatically generated">
            <a:extLst>
              <a:ext uri="{FF2B5EF4-FFF2-40B4-BE49-F238E27FC236}">
                <a16:creationId xmlns:a16="http://schemas.microsoft.com/office/drawing/2014/main" id="{F8ECF2B1-3548-48CE-CC8A-B09049E4D98A}"/>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flipH="1">
            <a:off x="0" y="1"/>
            <a:ext cx="5346700" cy="998538"/>
          </a:xfrm>
          <a:prstGeom prst="rect">
            <a:avLst/>
          </a:prstGeom>
        </p:spPr>
      </p:pic>
      <p:grpSp>
        <p:nvGrpSpPr>
          <p:cNvPr id="28" name="Group 27">
            <a:extLst>
              <a:ext uri="{FF2B5EF4-FFF2-40B4-BE49-F238E27FC236}">
                <a16:creationId xmlns:a16="http://schemas.microsoft.com/office/drawing/2014/main" id="{B10DC56B-1D02-E382-3904-7C32731C36AA}"/>
              </a:ext>
            </a:extLst>
          </p:cNvPr>
          <p:cNvGrpSpPr/>
          <p:nvPr/>
        </p:nvGrpSpPr>
        <p:grpSpPr>
          <a:xfrm rot="10335125">
            <a:off x="-2600670" y="-2819602"/>
            <a:ext cx="14849352" cy="9941862"/>
            <a:chOff x="6249468" y="-1100935"/>
            <a:chExt cx="8072278" cy="5404509"/>
          </a:xfrm>
          <a:solidFill>
            <a:schemeClr val="bg1">
              <a:alpha val="29000"/>
            </a:schemeClr>
          </a:solidFill>
        </p:grpSpPr>
        <p:sp>
          <p:nvSpPr>
            <p:cNvPr id="29" name="Freeform 3214">
              <a:extLst>
                <a:ext uri="{FF2B5EF4-FFF2-40B4-BE49-F238E27FC236}">
                  <a16:creationId xmlns:a16="http://schemas.microsoft.com/office/drawing/2014/main" id="{A269D130-D7A5-61A8-0E43-09805E712842}"/>
                </a:ext>
              </a:extLst>
            </p:cNvPr>
            <p:cNvSpPr>
              <a:spLocks noEditPoints="1"/>
            </p:cNvSpPr>
            <p:nvPr/>
          </p:nvSpPr>
          <p:spPr bwMode="auto">
            <a:xfrm>
              <a:off x="6903306" y="-223633"/>
              <a:ext cx="7399129" cy="4494102"/>
            </a:xfrm>
            <a:custGeom>
              <a:avLst/>
              <a:gdLst>
                <a:gd name="T0" fmla="*/ 783 w 1129"/>
                <a:gd name="T1" fmla="*/ 686 h 686"/>
                <a:gd name="T2" fmla="*/ 940 w 1129"/>
                <a:gd name="T3" fmla="*/ 678 h 686"/>
                <a:gd name="T4" fmla="*/ 1052 w 1129"/>
                <a:gd name="T5" fmla="*/ 609 h 686"/>
                <a:gd name="T6" fmla="*/ 1079 w 1129"/>
                <a:gd name="T7" fmla="*/ 599 h 686"/>
                <a:gd name="T8" fmla="*/ 885 w 1129"/>
                <a:gd name="T9" fmla="*/ 625 h 686"/>
                <a:gd name="T10" fmla="*/ 866 w 1129"/>
                <a:gd name="T11" fmla="*/ 588 h 686"/>
                <a:gd name="T12" fmla="*/ 869 w 1129"/>
                <a:gd name="T13" fmla="*/ 587 h 686"/>
                <a:gd name="T14" fmla="*/ 1077 w 1129"/>
                <a:gd name="T15" fmla="*/ 596 h 686"/>
                <a:gd name="T16" fmla="*/ 742 w 1129"/>
                <a:gd name="T17" fmla="*/ 586 h 686"/>
                <a:gd name="T18" fmla="*/ 745 w 1129"/>
                <a:gd name="T19" fmla="*/ 590 h 686"/>
                <a:gd name="T20" fmla="*/ 804 w 1129"/>
                <a:gd name="T21" fmla="*/ 621 h 686"/>
                <a:gd name="T22" fmla="*/ 786 w 1129"/>
                <a:gd name="T23" fmla="*/ 535 h 686"/>
                <a:gd name="T24" fmla="*/ 987 w 1129"/>
                <a:gd name="T25" fmla="*/ 585 h 686"/>
                <a:gd name="T26" fmla="*/ 1007 w 1129"/>
                <a:gd name="T27" fmla="*/ 622 h 686"/>
                <a:gd name="T28" fmla="*/ 1076 w 1129"/>
                <a:gd name="T29" fmla="*/ 597 h 686"/>
                <a:gd name="T30" fmla="*/ 1035 w 1129"/>
                <a:gd name="T31" fmla="*/ 567 h 686"/>
                <a:gd name="T32" fmla="*/ 1036 w 1129"/>
                <a:gd name="T33" fmla="*/ 563 h 686"/>
                <a:gd name="T34" fmla="*/ 674 w 1129"/>
                <a:gd name="T35" fmla="*/ 487 h 686"/>
                <a:gd name="T36" fmla="*/ 695 w 1129"/>
                <a:gd name="T37" fmla="*/ 508 h 686"/>
                <a:gd name="T38" fmla="*/ 674 w 1129"/>
                <a:gd name="T39" fmla="*/ 488 h 686"/>
                <a:gd name="T40" fmla="*/ 733 w 1129"/>
                <a:gd name="T41" fmla="*/ 544 h 686"/>
                <a:gd name="T42" fmla="*/ 757 w 1129"/>
                <a:gd name="T43" fmla="*/ 540 h 686"/>
                <a:gd name="T44" fmla="*/ 761 w 1129"/>
                <a:gd name="T45" fmla="*/ 461 h 686"/>
                <a:gd name="T46" fmla="*/ 605 w 1129"/>
                <a:gd name="T47" fmla="*/ 444 h 686"/>
                <a:gd name="T48" fmla="*/ 487 w 1129"/>
                <a:gd name="T49" fmla="*/ 412 h 686"/>
                <a:gd name="T50" fmla="*/ 671 w 1129"/>
                <a:gd name="T51" fmla="*/ 485 h 686"/>
                <a:gd name="T52" fmla="*/ 418 w 1129"/>
                <a:gd name="T53" fmla="*/ 441 h 686"/>
                <a:gd name="T54" fmla="*/ 484 w 1129"/>
                <a:gd name="T55" fmla="*/ 412 h 686"/>
                <a:gd name="T56" fmla="*/ 552 w 1129"/>
                <a:gd name="T57" fmla="*/ 382 h 686"/>
                <a:gd name="T58" fmla="*/ 600 w 1129"/>
                <a:gd name="T59" fmla="*/ 439 h 686"/>
                <a:gd name="T60" fmla="*/ 616 w 1129"/>
                <a:gd name="T61" fmla="*/ 398 h 686"/>
                <a:gd name="T62" fmla="*/ 360 w 1129"/>
                <a:gd name="T63" fmla="*/ 323 h 686"/>
                <a:gd name="T64" fmla="*/ 359 w 1129"/>
                <a:gd name="T65" fmla="*/ 324 h 686"/>
                <a:gd name="T66" fmla="*/ 266 w 1129"/>
                <a:gd name="T67" fmla="*/ 311 h 686"/>
                <a:gd name="T68" fmla="*/ 346 w 1129"/>
                <a:gd name="T69" fmla="*/ 294 h 686"/>
                <a:gd name="T70" fmla="*/ 327 w 1129"/>
                <a:gd name="T71" fmla="*/ 291 h 686"/>
                <a:gd name="T72" fmla="*/ 327 w 1129"/>
                <a:gd name="T73" fmla="*/ 315 h 686"/>
                <a:gd name="T74" fmla="*/ 355 w 1129"/>
                <a:gd name="T75" fmla="*/ 282 h 686"/>
                <a:gd name="T76" fmla="*/ 308 w 1129"/>
                <a:gd name="T77" fmla="*/ 227 h 686"/>
                <a:gd name="T78" fmla="*/ 335 w 1129"/>
                <a:gd name="T79" fmla="*/ 204 h 686"/>
                <a:gd name="T80" fmla="*/ 363 w 1129"/>
                <a:gd name="T81" fmla="*/ 191 h 686"/>
                <a:gd name="T82" fmla="*/ 374 w 1129"/>
                <a:gd name="T83" fmla="*/ 174 h 686"/>
                <a:gd name="T84" fmla="*/ 53 w 1129"/>
                <a:gd name="T85" fmla="*/ 170 h 686"/>
                <a:gd name="T86" fmla="*/ 302 w 1129"/>
                <a:gd name="T87" fmla="*/ 160 h 686"/>
                <a:gd name="T88" fmla="*/ 320 w 1129"/>
                <a:gd name="T89" fmla="*/ 181 h 686"/>
                <a:gd name="T90" fmla="*/ 293 w 1129"/>
                <a:gd name="T91" fmla="*/ 146 h 686"/>
                <a:gd name="T92" fmla="*/ 220 w 1129"/>
                <a:gd name="T93" fmla="*/ 150 h 686"/>
                <a:gd name="T94" fmla="*/ 339 w 1129"/>
                <a:gd name="T95" fmla="*/ 97 h 686"/>
                <a:gd name="T96" fmla="*/ 264 w 1129"/>
                <a:gd name="T97" fmla="*/ 131 h 686"/>
                <a:gd name="T98" fmla="*/ 114 w 1129"/>
                <a:gd name="T99" fmla="*/ 109 h 686"/>
                <a:gd name="T100" fmla="*/ 216 w 1129"/>
                <a:gd name="T101" fmla="*/ 106 h 686"/>
                <a:gd name="T102" fmla="*/ 371 w 1129"/>
                <a:gd name="T103" fmla="*/ 65 h 686"/>
                <a:gd name="T104" fmla="*/ 327 w 1129"/>
                <a:gd name="T105" fmla="*/ 162 h 686"/>
                <a:gd name="T106" fmla="*/ 371 w 1129"/>
                <a:gd name="T107" fmla="*/ 65 h 686"/>
                <a:gd name="T108" fmla="*/ 94 w 1129"/>
                <a:gd name="T109" fmla="*/ 88 h 686"/>
                <a:gd name="T110" fmla="*/ 34 w 1129"/>
                <a:gd name="T111" fmla="*/ 59 h 686"/>
                <a:gd name="T112" fmla="*/ 59 w 1129"/>
                <a:gd name="T113" fmla="*/ 103 h 686"/>
                <a:gd name="T114" fmla="*/ 110 w 1129"/>
                <a:gd name="T115" fmla="*/ 89 h 686"/>
                <a:gd name="T116" fmla="*/ 107 w 1129"/>
                <a:gd name="T117" fmla="*/ 63 h 686"/>
                <a:gd name="T118" fmla="*/ 193 w 1129"/>
                <a:gd name="T119" fmla="*/ 40 h 686"/>
                <a:gd name="T120" fmla="*/ 35 w 1129"/>
                <a:gd name="T121" fmla="*/ 22 h 686"/>
                <a:gd name="T122" fmla="*/ 33 w 1129"/>
                <a:gd name="T123" fmla="*/ 18 h 6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29" h="686">
                  <a:moveTo>
                    <a:pt x="1093" y="634"/>
                  </a:moveTo>
                  <a:cubicBezTo>
                    <a:pt x="1093" y="634"/>
                    <a:pt x="1093" y="634"/>
                    <a:pt x="1093" y="634"/>
                  </a:cubicBezTo>
                  <a:cubicBezTo>
                    <a:pt x="1128" y="638"/>
                    <a:pt x="1128" y="638"/>
                    <a:pt x="1128" y="638"/>
                  </a:cubicBezTo>
                  <a:cubicBezTo>
                    <a:pt x="1128" y="638"/>
                    <a:pt x="1128" y="637"/>
                    <a:pt x="1128" y="637"/>
                  </a:cubicBezTo>
                  <a:cubicBezTo>
                    <a:pt x="1128" y="637"/>
                    <a:pt x="1128" y="637"/>
                    <a:pt x="1128" y="637"/>
                  </a:cubicBezTo>
                  <a:cubicBezTo>
                    <a:pt x="1093" y="634"/>
                    <a:pt x="1093" y="634"/>
                    <a:pt x="1093" y="634"/>
                  </a:cubicBezTo>
                  <a:moveTo>
                    <a:pt x="889" y="631"/>
                  </a:moveTo>
                  <a:cubicBezTo>
                    <a:pt x="889" y="631"/>
                    <a:pt x="889" y="631"/>
                    <a:pt x="889" y="631"/>
                  </a:cubicBezTo>
                  <a:cubicBezTo>
                    <a:pt x="937" y="678"/>
                    <a:pt x="937" y="678"/>
                    <a:pt x="937" y="678"/>
                  </a:cubicBezTo>
                  <a:cubicBezTo>
                    <a:pt x="937" y="678"/>
                    <a:pt x="937" y="678"/>
                    <a:pt x="937" y="678"/>
                  </a:cubicBezTo>
                  <a:cubicBezTo>
                    <a:pt x="889" y="631"/>
                    <a:pt x="889" y="631"/>
                    <a:pt x="889" y="631"/>
                  </a:cubicBezTo>
                  <a:moveTo>
                    <a:pt x="805" y="624"/>
                  </a:moveTo>
                  <a:cubicBezTo>
                    <a:pt x="783" y="686"/>
                    <a:pt x="783" y="686"/>
                    <a:pt x="783" y="686"/>
                  </a:cubicBezTo>
                  <a:cubicBezTo>
                    <a:pt x="783" y="686"/>
                    <a:pt x="783" y="686"/>
                    <a:pt x="783" y="686"/>
                  </a:cubicBezTo>
                  <a:cubicBezTo>
                    <a:pt x="806" y="624"/>
                    <a:pt x="806" y="624"/>
                    <a:pt x="806" y="624"/>
                  </a:cubicBezTo>
                  <a:cubicBezTo>
                    <a:pt x="805" y="624"/>
                    <a:pt x="805" y="624"/>
                    <a:pt x="805" y="624"/>
                  </a:cubicBezTo>
                  <a:moveTo>
                    <a:pt x="768" y="622"/>
                  </a:moveTo>
                  <a:cubicBezTo>
                    <a:pt x="768" y="622"/>
                    <a:pt x="768" y="622"/>
                    <a:pt x="768" y="622"/>
                  </a:cubicBezTo>
                  <a:cubicBezTo>
                    <a:pt x="781" y="686"/>
                    <a:pt x="781" y="686"/>
                    <a:pt x="781" y="686"/>
                  </a:cubicBezTo>
                  <a:cubicBezTo>
                    <a:pt x="781" y="685"/>
                    <a:pt x="781" y="685"/>
                    <a:pt x="782" y="685"/>
                  </a:cubicBezTo>
                  <a:cubicBezTo>
                    <a:pt x="768" y="622"/>
                    <a:pt x="768" y="622"/>
                    <a:pt x="768" y="622"/>
                  </a:cubicBezTo>
                  <a:moveTo>
                    <a:pt x="770" y="620"/>
                  </a:moveTo>
                  <a:cubicBezTo>
                    <a:pt x="770" y="620"/>
                    <a:pt x="770" y="620"/>
                    <a:pt x="770" y="620"/>
                  </a:cubicBezTo>
                  <a:cubicBezTo>
                    <a:pt x="804" y="622"/>
                    <a:pt x="804" y="622"/>
                    <a:pt x="804" y="622"/>
                  </a:cubicBezTo>
                  <a:cubicBezTo>
                    <a:pt x="804" y="622"/>
                    <a:pt x="804" y="622"/>
                    <a:pt x="804" y="621"/>
                  </a:cubicBezTo>
                  <a:cubicBezTo>
                    <a:pt x="770" y="620"/>
                    <a:pt x="770" y="620"/>
                    <a:pt x="770" y="620"/>
                  </a:cubicBezTo>
                  <a:moveTo>
                    <a:pt x="968" y="613"/>
                  </a:moveTo>
                  <a:cubicBezTo>
                    <a:pt x="940" y="678"/>
                    <a:pt x="940" y="678"/>
                    <a:pt x="940" y="678"/>
                  </a:cubicBezTo>
                  <a:cubicBezTo>
                    <a:pt x="940" y="678"/>
                    <a:pt x="940" y="678"/>
                    <a:pt x="940" y="678"/>
                  </a:cubicBezTo>
                  <a:cubicBezTo>
                    <a:pt x="968" y="613"/>
                    <a:pt x="968" y="613"/>
                    <a:pt x="968" y="613"/>
                  </a:cubicBezTo>
                  <a:cubicBezTo>
                    <a:pt x="968" y="613"/>
                    <a:pt x="968" y="613"/>
                    <a:pt x="968" y="613"/>
                  </a:cubicBezTo>
                  <a:moveTo>
                    <a:pt x="967" y="611"/>
                  </a:moveTo>
                  <a:cubicBezTo>
                    <a:pt x="890" y="628"/>
                    <a:pt x="890" y="628"/>
                    <a:pt x="890" y="628"/>
                  </a:cubicBezTo>
                  <a:cubicBezTo>
                    <a:pt x="890" y="628"/>
                    <a:pt x="890" y="628"/>
                    <a:pt x="890" y="628"/>
                  </a:cubicBezTo>
                  <a:cubicBezTo>
                    <a:pt x="967" y="612"/>
                    <a:pt x="967" y="612"/>
                    <a:pt x="967" y="612"/>
                  </a:cubicBezTo>
                  <a:cubicBezTo>
                    <a:pt x="967" y="612"/>
                    <a:pt x="967" y="612"/>
                    <a:pt x="967" y="611"/>
                  </a:cubicBezTo>
                  <a:moveTo>
                    <a:pt x="1056" y="609"/>
                  </a:moveTo>
                  <a:cubicBezTo>
                    <a:pt x="1056" y="610"/>
                    <a:pt x="1055" y="610"/>
                    <a:pt x="1055" y="610"/>
                  </a:cubicBezTo>
                  <a:cubicBezTo>
                    <a:pt x="1088" y="632"/>
                    <a:pt x="1088" y="632"/>
                    <a:pt x="1088" y="632"/>
                  </a:cubicBezTo>
                  <a:cubicBezTo>
                    <a:pt x="1088" y="632"/>
                    <a:pt x="1088" y="632"/>
                    <a:pt x="1088" y="632"/>
                  </a:cubicBezTo>
                  <a:cubicBezTo>
                    <a:pt x="1056" y="609"/>
                    <a:pt x="1056" y="609"/>
                    <a:pt x="1056" y="609"/>
                  </a:cubicBezTo>
                  <a:moveTo>
                    <a:pt x="1052" y="609"/>
                  </a:moveTo>
                  <a:cubicBezTo>
                    <a:pt x="1009" y="624"/>
                    <a:pt x="1009" y="624"/>
                    <a:pt x="1009" y="624"/>
                  </a:cubicBezTo>
                  <a:cubicBezTo>
                    <a:pt x="1010" y="624"/>
                    <a:pt x="1010" y="624"/>
                    <a:pt x="1010" y="624"/>
                  </a:cubicBezTo>
                  <a:cubicBezTo>
                    <a:pt x="1052" y="609"/>
                    <a:pt x="1052" y="609"/>
                    <a:pt x="1052" y="609"/>
                  </a:cubicBezTo>
                  <a:cubicBezTo>
                    <a:pt x="1052" y="609"/>
                    <a:pt x="1052" y="609"/>
                    <a:pt x="1052" y="609"/>
                  </a:cubicBezTo>
                  <a:moveTo>
                    <a:pt x="1078" y="600"/>
                  </a:moveTo>
                  <a:cubicBezTo>
                    <a:pt x="1078" y="600"/>
                    <a:pt x="1077" y="600"/>
                    <a:pt x="1077" y="600"/>
                  </a:cubicBezTo>
                  <a:cubicBezTo>
                    <a:pt x="1089" y="631"/>
                    <a:pt x="1089" y="631"/>
                    <a:pt x="1089" y="631"/>
                  </a:cubicBezTo>
                  <a:cubicBezTo>
                    <a:pt x="1089" y="631"/>
                    <a:pt x="1089" y="631"/>
                    <a:pt x="1089" y="631"/>
                  </a:cubicBezTo>
                  <a:cubicBezTo>
                    <a:pt x="1078" y="600"/>
                    <a:pt x="1078" y="600"/>
                    <a:pt x="1078" y="600"/>
                  </a:cubicBezTo>
                  <a:moveTo>
                    <a:pt x="1079" y="599"/>
                  </a:moveTo>
                  <a:cubicBezTo>
                    <a:pt x="1079" y="599"/>
                    <a:pt x="1078" y="599"/>
                    <a:pt x="1078" y="600"/>
                  </a:cubicBezTo>
                  <a:cubicBezTo>
                    <a:pt x="1128" y="637"/>
                    <a:pt x="1128" y="637"/>
                    <a:pt x="1128" y="637"/>
                  </a:cubicBezTo>
                  <a:cubicBezTo>
                    <a:pt x="1128" y="637"/>
                    <a:pt x="1128" y="636"/>
                    <a:pt x="1129" y="636"/>
                  </a:cubicBezTo>
                  <a:cubicBezTo>
                    <a:pt x="1079" y="599"/>
                    <a:pt x="1079" y="599"/>
                    <a:pt x="1079" y="599"/>
                  </a:cubicBezTo>
                  <a:moveTo>
                    <a:pt x="1075" y="599"/>
                  </a:moveTo>
                  <a:cubicBezTo>
                    <a:pt x="1056" y="608"/>
                    <a:pt x="1056" y="608"/>
                    <a:pt x="1056" y="608"/>
                  </a:cubicBezTo>
                  <a:cubicBezTo>
                    <a:pt x="1056" y="608"/>
                    <a:pt x="1056" y="608"/>
                    <a:pt x="1056" y="608"/>
                  </a:cubicBezTo>
                  <a:cubicBezTo>
                    <a:pt x="1075" y="599"/>
                    <a:pt x="1075" y="599"/>
                    <a:pt x="1075" y="599"/>
                  </a:cubicBezTo>
                  <a:cubicBezTo>
                    <a:pt x="1075" y="599"/>
                    <a:pt x="1075" y="599"/>
                    <a:pt x="1075" y="599"/>
                  </a:cubicBezTo>
                  <a:moveTo>
                    <a:pt x="744" y="591"/>
                  </a:moveTo>
                  <a:cubicBezTo>
                    <a:pt x="744" y="591"/>
                    <a:pt x="744" y="591"/>
                    <a:pt x="744" y="591"/>
                  </a:cubicBezTo>
                  <a:cubicBezTo>
                    <a:pt x="766" y="618"/>
                    <a:pt x="766" y="618"/>
                    <a:pt x="766" y="618"/>
                  </a:cubicBezTo>
                  <a:cubicBezTo>
                    <a:pt x="766" y="618"/>
                    <a:pt x="766" y="618"/>
                    <a:pt x="767" y="618"/>
                  </a:cubicBezTo>
                  <a:cubicBezTo>
                    <a:pt x="767" y="618"/>
                    <a:pt x="767" y="618"/>
                    <a:pt x="767" y="618"/>
                  </a:cubicBezTo>
                  <a:cubicBezTo>
                    <a:pt x="744" y="591"/>
                    <a:pt x="744" y="591"/>
                    <a:pt x="744" y="591"/>
                  </a:cubicBezTo>
                  <a:moveTo>
                    <a:pt x="868" y="588"/>
                  </a:moveTo>
                  <a:cubicBezTo>
                    <a:pt x="868" y="588"/>
                    <a:pt x="868" y="589"/>
                    <a:pt x="868" y="589"/>
                  </a:cubicBezTo>
                  <a:cubicBezTo>
                    <a:pt x="885" y="625"/>
                    <a:pt x="885" y="625"/>
                    <a:pt x="885" y="625"/>
                  </a:cubicBezTo>
                  <a:cubicBezTo>
                    <a:pt x="885" y="625"/>
                    <a:pt x="885" y="625"/>
                    <a:pt x="885" y="625"/>
                  </a:cubicBezTo>
                  <a:cubicBezTo>
                    <a:pt x="868" y="588"/>
                    <a:pt x="868" y="588"/>
                    <a:pt x="868" y="588"/>
                  </a:cubicBezTo>
                  <a:moveTo>
                    <a:pt x="866" y="588"/>
                  </a:moveTo>
                  <a:cubicBezTo>
                    <a:pt x="836" y="624"/>
                    <a:pt x="836" y="624"/>
                    <a:pt x="836" y="624"/>
                  </a:cubicBezTo>
                  <a:cubicBezTo>
                    <a:pt x="809" y="622"/>
                    <a:pt x="809" y="622"/>
                    <a:pt x="809" y="622"/>
                  </a:cubicBezTo>
                  <a:cubicBezTo>
                    <a:pt x="809" y="622"/>
                    <a:pt x="809" y="622"/>
                    <a:pt x="809" y="622"/>
                  </a:cubicBezTo>
                  <a:cubicBezTo>
                    <a:pt x="835" y="624"/>
                    <a:pt x="835" y="624"/>
                    <a:pt x="835" y="624"/>
                  </a:cubicBezTo>
                  <a:cubicBezTo>
                    <a:pt x="784" y="686"/>
                    <a:pt x="784" y="686"/>
                    <a:pt x="784" y="686"/>
                  </a:cubicBezTo>
                  <a:cubicBezTo>
                    <a:pt x="784" y="686"/>
                    <a:pt x="784" y="686"/>
                    <a:pt x="784" y="686"/>
                  </a:cubicBezTo>
                  <a:cubicBezTo>
                    <a:pt x="836" y="624"/>
                    <a:pt x="836" y="624"/>
                    <a:pt x="836" y="624"/>
                  </a:cubicBezTo>
                  <a:cubicBezTo>
                    <a:pt x="883" y="628"/>
                    <a:pt x="883" y="628"/>
                    <a:pt x="883" y="628"/>
                  </a:cubicBezTo>
                  <a:cubicBezTo>
                    <a:pt x="883" y="628"/>
                    <a:pt x="883" y="628"/>
                    <a:pt x="883" y="628"/>
                  </a:cubicBezTo>
                  <a:cubicBezTo>
                    <a:pt x="836" y="624"/>
                    <a:pt x="836" y="624"/>
                    <a:pt x="836" y="624"/>
                  </a:cubicBezTo>
                  <a:cubicBezTo>
                    <a:pt x="866" y="588"/>
                    <a:pt x="866" y="588"/>
                    <a:pt x="866" y="588"/>
                  </a:cubicBezTo>
                  <a:cubicBezTo>
                    <a:pt x="866" y="588"/>
                    <a:pt x="866" y="588"/>
                    <a:pt x="866" y="588"/>
                  </a:cubicBezTo>
                  <a:moveTo>
                    <a:pt x="865" y="588"/>
                  </a:moveTo>
                  <a:cubicBezTo>
                    <a:pt x="809" y="620"/>
                    <a:pt x="809" y="620"/>
                    <a:pt x="809" y="620"/>
                  </a:cubicBezTo>
                  <a:cubicBezTo>
                    <a:pt x="809" y="620"/>
                    <a:pt x="809" y="620"/>
                    <a:pt x="809" y="621"/>
                  </a:cubicBezTo>
                  <a:cubicBezTo>
                    <a:pt x="866" y="588"/>
                    <a:pt x="866" y="588"/>
                    <a:pt x="866" y="588"/>
                  </a:cubicBezTo>
                  <a:cubicBezTo>
                    <a:pt x="865" y="588"/>
                    <a:pt x="865" y="588"/>
                    <a:pt x="865" y="588"/>
                  </a:cubicBezTo>
                  <a:moveTo>
                    <a:pt x="984" y="585"/>
                  </a:moveTo>
                  <a:cubicBezTo>
                    <a:pt x="969" y="609"/>
                    <a:pt x="969" y="609"/>
                    <a:pt x="969" y="609"/>
                  </a:cubicBezTo>
                  <a:cubicBezTo>
                    <a:pt x="970" y="609"/>
                    <a:pt x="970" y="610"/>
                    <a:pt x="970" y="610"/>
                  </a:cubicBezTo>
                  <a:cubicBezTo>
                    <a:pt x="984" y="585"/>
                    <a:pt x="984" y="585"/>
                    <a:pt x="984" y="585"/>
                  </a:cubicBezTo>
                  <a:cubicBezTo>
                    <a:pt x="984" y="585"/>
                    <a:pt x="984" y="585"/>
                    <a:pt x="984" y="585"/>
                  </a:cubicBezTo>
                  <a:moveTo>
                    <a:pt x="982" y="583"/>
                  </a:moveTo>
                  <a:cubicBezTo>
                    <a:pt x="938" y="604"/>
                    <a:pt x="938" y="604"/>
                    <a:pt x="938" y="604"/>
                  </a:cubicBezTo>
                  <a:cubicBezTo>
                    <a:pt x="869" y="587"/>
                    <a:pt x="869" y="587"/>
                    <a:pt x="869" y="587"/>
                  </a:cubicBezTo>
                  <a:cubicBezTo>
                    <a:pt x="869" y="587"/>
                    <a:pt x="869" y="587"/>
                    <a:pt x="869" y="587"/>
                  </a:cubicBezTo>
                  <a:cubicBezTo>
                    <a:pt x="869" y="587"/>
                    <a:pt x="869" y="587"/>
                    <a:pt x="869" y="587"/>
                  </a:cubicBezTo>
                  <a:cubicBezTo>
                    <a:pt x="938" y="604"/>
                    <a:pt x="938" y="604"/>
                    <a:pt x="938" y="604"/>
                  </a:cubicBezTo>
                  <a:cubicBezTo>
                    <a:pt x="890" y="627"/>
                    <a:pt x="890" y="627"/>
                    <a:pt x="890" y="627"/>
                  </a:cubicBezTo>
                  <a:cubicBezTo>
                    <a:pt x="890" y="627"/>
                    <a:pt x="890" y="627"/>
                    <a:pt x="890" y="627"/>
                  </a:cubicBezTo>
                  <a:cubicBezTo>
                    <a:pt x="939" y="604"/>
                    <a:pt x="939" y="604"/>
                    <a:pt x="939" y="604"/>
                  </a:cubicBezTo>
                  <a:cubicBezTo>
                    <a:pt x="967" y="611"/>
                    <a:pt x="967" y="611"/>
                    <a:pt x="967" y="611"/>
                  </a:cubicBezTo>
                  <a:cubicBezTo>
                    <a:pt x="967" y="611"/>
                    <a:pt x="967" y="611"/>
                    <a:pt x="967" y="611"/>
                  </a:cubicBezTo>
                  <a:cubicBezTo>
                    <a:pt x="967" y="611"/>
                    <a:pt x="967" y="611"/>
                    <a:pt x="967" y="611"/>
                  </a:cubicBezTo>
                  <a:cubicBezTo>
                    <a:pt x="939" y="604"/>
                    <a:pt x="939" y="604"/>
                    <a:pt x="939" y="604"/>
                  </a:cubicBezTo>
                  <a:cubicBezTo>
                    <a:pt x="982" y="583"/>
                    <a:pt x="982" y="583"/>
                    <a:pt x="982" y="583"/>
                  </a:cubicBezTo>
                  <a:cubicBezTo>
                    <a:pt x="982" y="583"/>
                    <a:pt x="982" y="583"/>
                    <a:pt x="982" y="583"/>
                  </a:cubicBezTo>
                  <a:moveTo>
                    <a:pt x="1082" y="564"/>
                  </a:moveTo>
                  <a:cubicBezTo>
                    <a:pt x="1077" y="596"/>
                    <a:pt x="1077" y="596"/>
                    <a:pt x="1077" y="596"/>
                  </a:cubicBezTo>
                  <a:cubicBezTo>
                    <a:pt x="1077" y="596"/>
                    <a:pt x="1077" y="596"/>
                    <a:pt x="1077" y="596"/>
                  </a:cubicBezTo>
                  <a:cubicBezTo>
                    <a:pt x="1077" y="596"/>
                    <a:pt x="1077" y="596"/>
                    <a:pt x="1077" y="596"/>
                  </a:cubicBezTo>
                  <a:cubicBezTo>
                    <a:pt x="1077" y="596"/>
                    <a:pt x="1077" y="596"/>
                    <a:pt x="1077" y="596"/>
                  </a:cubicBezTo>
                  <a:cubicBezTo>
                    <a:pt x="1083" y="564"/>
                    <a:pt x="1083" y="564"/>
                    <a:pt x="1083" y="564"/>
                  </a:cubicBezTo>
                  <a:cubicBezTo>
                    <a:pt x="1083" y="564"/>
                    <a:pt x="1083" y="564"/>
                    <a:pt x="1083" y="564"/>
                  </a:cubicBezTo>
                  <a:cubicBezTo>
                    <a:pt x="1083" y="564"/>
                    <a:pt x="1082" y="564"/>
                    <a:pt x="1082" y="564"/>
                  </a:cubicBezTo>
                  <a:moveTo>
                    <a:pt x="757" y="556"/>
                  </a:moveTo>
                  <a:cubicBezTo>
                    <a:pt x="743" y="586"/>
                    <a:pt x="743" y="586"/>
                    <a:pt x="743" y="586"/>
                  </a:cubicBezTo>
                  <a:cubicBezTo>
                    <a:pt x="743" y="586"/>
                    <a:pt x="743" y="586"/>
                    <a:pt x="744" y="587"/>
                  </a:cubicBezTo>
                  <a:cubicBezTo>
                    <a:pt x="757" y="556"/>
                    <a:pt x="757" y="556"/>
                    <a:pt x="757" y="556"/>
                  </a:cubicBezTo>
                  <a:cubicBezTo>
                    <a:pt x="757" y="556"/>
                    <a:pt x="757" y="556"/>
                    <a:pt x="757" y="556"/>
                  </a:cubicBezTo>
                  <a:moveTo>
                    <a:pt x="735" y="547"/>
                  </a:moveTo>
                  <a:cubicBezTo>
                    <a:pt x="735" y="547"/>
                    <a:pt x="735" y="547"/>
                    <a:pt x="735" y="547"/>
                  </a:cubicBezTo>
                  <a:cubicBezTo>
                    <a:pt x="742" y="586"/>
                    <a:pt x="742" y="586"/>
                    <a:pt x="742" y="586"/>
                  </a:cubicBezTo>
                  <a:cubicBezTo>
                    <a:pt x="742" y="586"/>
                    <a:pt x="742" y="586"/>
                    <a:pt x="742" y="586"/>
                  </a:cubicBezTo>
                  <a:cubicBezTo>
                    <a:pt x="735" y="547"/>
                    <a:pt x="735" y="547"/>
                    <a:pt x="735" y="547"/>
                  </a:cubicBezTo>
                  <a:moveTo>
                    <a:pt x="736" y="546"/>
                  </a:moveTo>
                  <a:cubicBezTo>
                    <a:pt x="736" y="546"/>
                    <a:pt x="736" y="546"/>
                    <a:pt x="736" y="546"/>
                  </a:cubicBezTo>
                  <a:cubicBezTo>
                    <a:pt x="756" y="554"/>
                    <a:pt x="756" y="554"/>
                    <a:pt x="756" y="554"/>
                  </a:cubicBezTo>
                  <a:cubicBezTo>
                    <a:pt x="756" y="554"/>
                    <a:pt x="756" y="554"/>
                    <a:pt x="756" y="554"/>
                  </a:cubicBezTo>
                  <a:cubicBezTo>
                    <a:pt x="736" y="546"/>
                    <a:pt x="736" y="546"/>
                    <a:pt x="736" y="546"/>
                  </a:cubicBezTo>
                  <a:moveTo>
                    <a:pt x="787" y="536"/>
                  </a:moveTo>
                  <a:cubicBezTo>
                    <a:pt x="771" y="604"/>
                    <a:pt x="771" y="604"/>
                    <a:pt x="771" y="604"/>
                  </a:cubicBezTo>
                  <a:cubicBezTo>
                    <a:pt x="765" y="600"/>
                    <a:pt x="765" y="600"/>
                    <a:pt x="765" y="600"/>
                  </a:cubicBezTo>
                  <a:cubicBezTo>
                    <a:pt x="758" y="556"/>
                    <a:pt x="758" y="556"/>
                    <a:pt x="758" y="556"/>
                  </a:cubicBezTo>
                  <a:cubicBezTo>
                    <a:pt x="758" y="556"/>
                    <a:pt x="758" y="556"/>
                    <a:pt x="758" y="556"/>
                  </a:cubicBezTo>
                  <a:cubicBezTo>
                    <a:pt x="765" y="600"/>
                    <a:pt x="765" y="600"/>
                    <a:pt x="765" y="600"/>
                  </a:cubicBezTo>
                  <a:cubicBezTo>
                    <a:pt x="745" y="590"/>
                    <a:pt x="745" y="590"/>
                    <a:pt x="745" y="590"/>
                  </a:cubicBezTo>
                  <a:cubicBezTo>
                    <a:pt x="745" y="590"/>
                    <a:pt x="745" y="590"/>
                    <a:pt x="745" y="590"/>
                  </a:cubicBezTo>
                  <a:cubicBezTo>
                    <a:pt x="765" y="601"/>
                    <a:pt x="765" y="601"/>
                    <a:pt x="765" y="601"/>
                  </a:cubicBezTo>
                  <a:cubicBezTo>
                    <a:pt x="767" y="618"/>
                    <a:pt x="767" y="618"/>
                    <a:pt x="767" y="618"/>
                  </a:cubicBezTo>
                  <a:cubicBezTo>
                    <a:pt x="767" y="618"/>
                    <a:pt x="767" y="618"/>
                    <a:pt x="768" y="618"/>
                  </a:cubicBezTo>
                  <a:cubicBezTo>
                    <a:pt x="765" y="601"/>
                    <a:pt x="765" y="601"/>
                    <a:pt x="765" y="601"/>
                  </a:cubicBezTo>
                  <a:cubicBezTo>
                    <a:pt x="771" y="604"/>
                    <a:pt x="771" y="604"/>
                    <a:pt x="771" y="604"/>
                  </a:cubicBezTo>
                  <a:cubicBezTo>
                    <a:pt x="768" y="618"/>
                    <a:pt x="768" y="618"/>
                    <a:pt x="768" y="618"/>
                  </a:cubicBezTo>
                  <a:cubicBezTo>
                    <a:pt x="768" y="618"/>
                    <a:pt x="768" y="618"/>
                    <a:pt x="768" y="618"/>
                  </a:cubicBezTo>
                  <a:cubicBezTo>
                    <a:pt x="772" y="604"/>
                    <a:pt x="772" y="604"/>
                    <a:pt x="772" y="604"/>
                  </a:cubicBezTo>
                  <a:cubicBezTo>
                    <a:pt x="788" y="613"/>
                    <a:pt x="788" y="613"/>
                    <a:pt x="788" y="613"/>
                  </a:cubicBezTo>
                  <a:cubicBezTo>
                    <a:pt x="769" y="619"/>
                    <a:pt x="769" y="619"/>
                    <a:pt x="769" y="619"/>
                  </a:cubicBezTo>
                  <a:cubicBezTo>
                    <a:pt x="769" y="619"/>
                    <a:pt x="770" y="619"/>
                    <a:pt x="770" y="619"/>
                  </a:cubicBezTo>
                  <a:cubicBezTo>
                    <a:pt x="789" y="613"/>
                    <a:pt x="789" y="613"/>
                    <a:pt x="789" y="613"/>
                  </a:cubicBezTo>
                  <a:cubicBezTo>
                    <a:pt x="804" y="621"/>
                    <a:pt x="804" y="621"/>
                    <a:pt x="804" y="621"/>
                  </a:cubicBezTo>
                  <a:cubicBezTo>
                    <a:pt x="804" y="621"/>
                    <a:pt x="804" y="620"/>
                    <a:pt x="804" y="620"/>
                  </a:cubicBezTo>
                  <a:cubicBezTo>
                    <a:pt x="789" y="613"/>
                    <a:pt x="789" y="613"/>
                    <a:pt x="789" y="613"/>
                  </a:cubicBezTo>
                  <a:cubicBezTo>
                    <a:pt x="865" y="588"/>
                    <a:pt x="865" y="588"/>
                    <a:pt x="865" y="588"/>
                  </a:cubicBezTo>
                  <a:cubicBezTo>
                    <a:pt x="865" y="587"/>
                    <a:pt x="865" y="587"/>
                    <a:pt x="865" y="587"/>
                  </a:cubicBezTo>
                  <a:cubicBezTo>
                    <a:pt x="789" y="613"/>
                    <a:pt x="789" y="613"/>
                    <a:pt x="789" y="613"/>
                  </a:cubicBezTo>
                  <a:cubicBezTo>
                    <a:pt x="772" y="604"/>
                    <a:pt x="772" y="604"/>
                    <a:pt x="772" y="604"/>
                  </a:cubicBezTo>
                  <a:cubicBezTo>
                    <a:pt x="788" y="536"/>
                    <a:pt x="788" y="536"/>
                    <a:pt x="788" y="536"/>
                  </a:cubicBezTo>
                  <a:cubicBezTo>
                    <a:pt x="788" y="536"/>
                    <a:pt x="787" y="536"/>
                    <a:pt x="787" y="536"/>
                  </a:cubicBezTo>
                  <a:moveTo>
                    <a:pt x="786" y="534"/>
                  </a:moveTo>
                  <a:cubicBezTo>
                    <a:pt x="759" y="553"/>
                    <a:pt x="759" y="553"/>
                    <a:pt x="759" y="553"/>
                  </a:cubicBezTo>
                  <a:cubicBezTo>
                    <a:pt x="759" y="553"/>
                    <a:pt x="760" y="553"/>
                    <a:pt x="760" y="553"/>
                  </a:cubicBezTo>
                  <a:cubicBezTo>
                    <a:pt x="760" y="553"/>
                    <a:pt x="760" y="553"/>
                    <a:pt x="760" y="553"/>
                  </a:cubicBezTo>
                  <a:cubicBezTo>
                    <a:pt x="786" y="535"/>
                    <a:pt x="786" y="535"/>
                    <a:pt x="786" y="535"/>
                  </a:cubicBezTo>
                  <a:cubicBezTo>
                    <a:pt x="786" y="535"/>
                    <a:pt x="786" y="535"/>
                    <a:pt x="786" y="535"/>
                  </a:cubicBezTo>
                  <a:cubicBezTo>
                    <a:pt x="786" y="534"/>
                    <a:pt x="786" y="534"/>
                    <a:pt x="786" y="534"/>
                  </a:cubicBezTo>
                  <a:moveTo>
                    <a:pt x="1000" y="610"/>
                  </a:moveTo>
                  <a:cubicBezTo>
                    <a:pt x="995" y="600"/>
                    <a:pt x="995" y="600"/>
                    <a:pt x="995" y="600"/>
                  </a:cubicBezTo>
                  <a:cubicBezTo>
                    <a:pt x="1009" y="594"/>
                    <a:pt x="1009" y="594"/>
                    <a:pt x="1009" y="594"/>
                  </a:cubicBezTo>
                  <a:cubicBezTo>
                    <a:pt x="1008" y="610"/>
                    <a:pt x="1008" y="610"/>
                    <a:pt x="1008" y="610"/>
                  </a:cubicBezTo>
                  <a:cubicBezTo>
                    <a:pt x="1000" y="610"/>
                    <a:pt x="1000" y="610"/>
                    <a:pt x="1000" y="610"/>
                  </a:cubicBezTo>
                  <a:moveTo>
                    <a:pt x="1013" y="529"/>
                  </a:moveTo>
                  <a:cubicBezTo>
                    <a:pt x="1010" y="574"/>
                    <a:pt x="1010" y="574"/>
                    <a:pt x="1010" y="574"/>
                  </a:cubicBezTo>
                  <a:cubicBezTo>
                    <a:pt x="989" y="580"/>
                    <a:pt x="989" y="580"/>
                    <a:pt x="989" y="580"/>
                  </a:cubicBezTo>
                  <a:cubicBezTo>
                    <a:pt x="989" y="581"/>
                    <a:pt x="989" y="581"/>
                    <a:pt x="989" y="581"/>
                  </a:cubicBezTo>
                  <a:cubicBezTo>
                    <a:pt x="1010" y="574"/>
                    <a:pt x="1010" y="574"/>
                    <a:pt x="1010" y="574"/>
                  </a:cubicBezTo>
                  <a:cubicBezTo>
                    <a:pt x="1009" y="594"/>
                    <a:pt x="1009" y="594"/>
                    <a:pt x="1009" y="594"/>
                  </a:cubicBezTo>
                  <a:cubicBezTo>
                    <a:pt x="995" y="600"/>
                    <a:pt x="995" y="600"/>
                    <a:pt x="995" y="600"/>
                  </a:cubicBezTo>
                  <a:cubicBezTo>
                    <a:pt x="987" y="585"/>
                    <a:pt x="987" y="585"/>
                    <a:pt x="987" y="585"/>
                  </a:cubicBezTo>
                  <a:cubicBezTo>
                    <a:pt x="987" y="585"/>
                    <a:pt x="987" y="585"/>
                    <a:pt x="987" y="585"/>
                  </a:cubicBezTo>
                  <a:cubicBezTo>
                    <a:pt x="994" y="600"/>
                    <a:pt x="994" y="600"/>
                    <a:pt x="994" y="600"/>
                  </a:cubicBezTo>
                  <a:cubicBezTo>
                    <a:pt x="970" y="610"/>
                    <a:pt x="970" y="610"/>
                    <a:pt x="970" y="610"/>
                  </a:cubicBezTo>
                  <a:cubicBezTo>
                    <a:pt x="970" y="610"/>
                    <a:pt x="970" y="610"/>
                    <a:pt x="971" y="611"/>
                  </a:cubicBezTo>
                  <a:cubicBezTo>
                    <a:pt x="994" y="600"/>
                    <a:pt x="994" y="600"/>
                    <a:pt x="994" y="600"/>
                  </a:cubicBezTo>
                  <a:cubicBezTo>
                    <a:pt x="999" y="610"/>
                    <a:pt x="999" y="610"/>
                    <a:pt x="999" y="610"/>
                  </a:cubicBezTo>
                  <a:cubicBezTo>
                    <a:pt x="971" y="611"/>
                    <a:pt x="971" y="611"/>
                    <a:pt x="971" y="611"/>
                  </a:cubicBezTo>
                  <a:cubicBezTo>
                    <a:pt x="971" y="611"/>
                    <a:pt x="971" y="611"/>
                    <a:pt x="971" y="611"/>
                  </a:cubicBezTo>
                  <a:cubicBezTo>
                    <a:pt x="999" y="610"/>
                    <a:pt x="999" y="610"/>
                    <a:pt x="999" y="610"/>
                  </a:cubicBezTo>
                  <a:cubicBezTo>
                    <a:pt x="1006" y="623"/>
                    <a:pt x="1006" y="623"/>
                    <a:pt x="1006" y="623"/>
                  </a:cubicBezTo>
                  <a:cubicBezTo>
                    <a:pt x="1006" y="623"/>
                    <a:pt x="1006" y="623"/>
                    <a:pt x="1006" y="623"/>
                  </a:cubicBezTo>
                  <a:cubicBezTo>
                    <a:pt x="1000" y="610"/>
                    <a:pt x="1000" y="610"/>
                    <a:pt x="1000" y="610"/>
                  </a:cubicBezTo>
                  <a:cubicBezTo>
                    <a:pt x="1008" y="610"/>
                    <a:pt x="1008" y="610"/>
                    <a:pt x="1008" y="610"/>
                  </a:cubicBezTo>
                  <a:cubicBezTo>
                    <a:pt x="1007" y="622"/>
                    <a:pt x="1007" y="622"/>
                    <a:pt x="1007" y="622"/>
                  </a:cubicBezTo>
                  <a:cubicBezTo>
                    <a:pt x="1007" y="622"/>
                    <a:pt x="1007" y="622"/>
                    <a:pt x="1007" y="622"/>
                  </a:cubicBezTo>
                  <a:cubicBezTo>
                    <a:pt x="1007" y="622"/>
                    <a:pt x="1007" y="622"/>
                    <a:pt x="1007" y="622"/>
                  </a:cubicBezTo>
                  <a:cubicBezTo>
                    <a:pt x="1008" y="610"/>
                    <a:pt x="1008" y="610"/>
                    <a:pt x="1008" y="610"/>
                  </a:cubicBezTo>
                  <a:cubicBezTo>
                    <a:pt x="1052" y="609"/>
                    <a:pt x="1052" y="609"/>
                    <a:pt x="1052" y="609"/>
                  </a:cubicBezTo>
                  <a:cubicBezTo>
                    <a:pt x="1052" y="609"/>
                    <a:pt x="1052" y="608"/>
                    <a:pt x="1052" y="608"/>
                  </a:cubicBezTo>
                  <a:cubicBezTo>
                    <a:pt x="1008" y="610"/>
                    <a:pt x="1008" y="610"/>
                    <a:pt x="1008" y="610"/>
                  </a:cubicBezTo>
                  <a:cubicBezTo>
                    <a:pt x="1009" y="594"/>
                    <a:pt x="1009" y="594"/>
                    <a:pt x="1009" y="594"/>
                  </a:cubicBezTo>
                  <a:cubicBezTo>
                    <a:pt x="1050" y="576"/>
                    <a:pt x="1050" y="576"/>
                    <a:pt x="1050" y="576"/>
                  </a:cubicBezTo>
                  <a:cubicBezTo>
                    <a:pt x="1066" y="589"/>
                    <a:pt x="1066" y="589"/>
                    <a:pt x="1066" y="589"/>
                  </a:cubicBezTo>
                  <a:cubicBezTo>
                    <a:pt x="1055" y="607"/>
                    <a:pt x="1055" y="607"/>
                    <a:pt x="1055" y="607"/>
                  </a:cubicBezTo>
                  <a:cubicBezTo>
                    <a:pt x="1055" y="607"/>
                    <a:pt x="1055" y="607"/>
                    <a:pt x="1055" y="607"/>
                  </a:cubicBezTo>
                  <a:cubicBezTo>
                    <a:pt x="1066" y="589"/>
                    <a:pt x="1066" y="589"/>
                    <a:pt x="1066" y="589"/>
                  </a:cubicBezTo>
                  <a:cubicBezTo>
                    <a:pt x="1075" y="597"/>
                    <a:pt x="1075" y="597"/>
                    <a:pt x="1075" y="597"/>
                  </a:cubicBezTo>
                  <a:cubicBezTo>
                    <a:pt x="1075" y="597"/>
                    <a:pt x="1075" y="597"/>
                    <a:pt x="1076" y="597"/>
                  </a:cubicBezTo>
                  <a:cubicBezTo>
                    <a:pt x="1066" y="589"/>
                    <a:pt x="1066" y="589"/>
                    <a:pt x="1066" y="589"/>
                  </a:cubicBezTo>
                  <a:cubicBezTo>
                    <a:pt x="1082" y="564"/>
                    <a:pt x="1082" y="564"/>
                    <a:pt x="1082" y="564"/>
                  </a:cubicBezTo>
                  <a:cubicBezTo>
                    <a:pt x="1082" y="564"/>
                    <a:pt x="1082" y="564"/>
                    <a:pt x="1081" y="564"/>
                  </a:cubicBezTo>
                  <a:cubicBezTo>
                    <a:pt x="1066" y="589"/>
                    <a:pt x="1066" y="589"/>
                    <a:pt x="1066" y="589"/>
                  </a:cubicBezTo>
                  <a:cubicBezTo>
                    <a:pt x="1050" y="576"/>
                    <a:pt x="1050" y="576"/>
                    <a:pt x="1050" y="576"/>
                  </a:cubicBezTo>
                  <a:cubicBezTo>
                    <a:pt x="1081" y="563"/>
                    <a:pt x="1081" y="563"/>
                    <a:pt x="1081" y="563"/>
                  </a:cubicBezTo>
                  <a:cubicBezTo>
                    <a:pt x="1081" y="563"/>
                    <a:pt x="1081" y="563"/>
                    <a:pt x="1080" y="563"/>
                  </a:cubicBezTo>
                  <a:cubicBezTo>
                    <a:pt x="1050" y="576"/>
                    <a:pt x="1050" y="576"/>
                    <a:pt x="1050" y="576"/>
                  </a:cubicBezTo>
                  <a:cubicBezTo>
                    <a:pt x="1039" y="567"/>
                    <a:pt x="1039" y="567"/>
                    <a:pt x="1039" y="567"/>
                  </a:cubicBezTo>
                  <a:cubicBezTo>
                    <a:pt x="1039" y="567"/>
                    <a:pt x="1039" y="567"/>
                    <a:pt x="1039" y="567"/>
                  </a:cubicBezTo>
                  <a:cubicBezTo>
                    <a:pt x="1050" y="576"/>
                    <a:pt x="1050" y="576"/>
                    <a:pt x="1050" y="576"/>
                  </a:cubicBezTo>
                  <a:cubicBezTo>
                    <a:pt x="1009" y="593"/>
                    <a:pt x="1009" y="593"/>
                    <a:pt x="1009" y="593"/>
                  </a:cubicBezTo>
                  <a:cubicBezTo>
                    <a:pt x="1011" y="574"/>
                    <a:pt x="1011" y="574"/>
                    <a:pt x="1011" y="574"/>
                  </a:cubicBezTo>
                  <a:cubicBezTo>
                    <a:pt x="1035" y="567"/>
                    <a:pt x="1035" y="567"/>
                    <a:pt x="1035" y="567"/>
                  </a:cubicBezTo>
                  <a:cubicBezTo>
                    <a:pt x="1035" y="566"/>
                    <a:pt x="1035" y="566"/>
                    <a:pt x="1035" y="566"/>
                  </a:cubicBezTo>
                  <a:cubicBezTo>
                    <a:pt x="1011" y="574"/>
                    <a:pt x="1011" y="574"/>
                    <a:pt x="1011" y="574"/>
                  </a:cubicBezTo>
                  <a:cubicBezTo>
                    <a:pt x="1013" y="529"/>
                    <a:pt x="1013" y="529"/>
                    <a:pt x="1013" y="529"/>
                  </a:cubicBezTo>
                  <a:cubicBezTo>
                    <a:pt x="1013" y="529"/>
                    <a:pt x="1013" y="529"/>
                    <a:pt x="1013" y="529"/>
                  </a:cubicBezTo>
                  <a:cubicBezTo>
                    <a:pt x="1013" y="529"/>
                    <a:pt x="1013" y="529"/>
                    <a:pt x="1013" y="529"/>
                  </a:cubicBezTo>
                  <a:moveTo>
                    <a:pt x="1012" y="529"/>
                  </a:moveTo>
                  <a:cubicBezTo>
                    <a:pt x="987" y="578"/>
                    <a:pt x="987" y="578"/>
                    <a:pt x="987" y="578"/>
                  </a:cubicBezTo>
                  <a:cubicBezTo>
                    <a:pt x="987" y="578"/>
                    <a:pt x="987" y="579"/>
                    <a:pt x="987" y="579"/>
                  </a:cubicBezTo>
                  <a:cubicBezTo>
                    <a:pt x="1013" y="529"/>
                    <a:pt x="1013" y="529"/>
                    <a:pt x="1013" y="529"/>
                  </a:cubicBezTo>
                  <a:cubicBezTo>
                    <a:pt x="1013" y="529"/>
                    <a:pt x="1012" y="529"/>
                    <a:pt x="1012" y="529"/>
                  </a:cubicBezTo>
                  <a:moveTo>
                    <a:pt x="1015" y="529"/>
                  </a:moveTo>
                  <a:cubicBezTo>
                    <a:pt x="1014" y="529"/>
                    <a:pt x="1014" y="529"/>
                    <a:pt x="1014" y="529"/>
                  </a:cubicBezTo>
                  <a:cubicBezTo>
                    <a:pt x="1036" y="563"/>
                    <a:pt x="1036" y="563"/>
                    <a:pt x="1036" y="563"/>
                  </a:cubicBezTo>
                  <a:cubicBezTo>
                    <a:pt x="1036" y="563"/>
                    <a:pt x="1036" y="563"/>
                    <a:pt x="1036" y="563"/>
                  </a:cubicBezTo>
                  <a:cubicBezTo>
                    <a:pt x="1015" y="529"/>
                    <a:pt x="1015" y="529"/>
                    <a:pt x="1015" y="529"/>
                  </a:cubicBezTo>
                  <a:moveTo>
                    <a:pt x="692" y="525"/>
                  </a:moveTo>
                  <a:cubicBezTo>
                    <a:pt x="692" y="525"/>
                    <a:pt x="692" y="525"/>
                    <a:pt x="692" y="525"/>
                  </a:cubicBezTo>
                  <a:cubicBezTo>
                    <a:pt x="733" y="545"/>
                    <a:pt x="733" y="545"/>
                    <a:pt x="733" y="545"/>
                  </a:cubicBezTo>
                  <a:cubicBezTo>
                    <a:pt x="733" y="545"/>
                    <a:pt x="733" y="544"/>
                    <a:pt x="733" y="544"/>
                  </a:cubicBezTo>
                  <a:cubicBezTo>
                    <a:pt x="692" y="525"/>
                    <a:pt x="692" y="525"/>
                    <a:pt x="692" y="525"/>
                  </a:cubicBezTo>
                  <a:moveTo>
                    <a:pt x="670" y="488"/>
                  </a:moveTo>
                  <a:cubicBezTo>
                    <a:pt x="605" y="514"/>
                    <a:pt x="605" y="514"/>
                    <a:pt x="605" y="514"/>
                  </a:cubicBezTo>
                  <a:cubicBezTo>
                    <a:pt x="605" y="514"/>
                    <a:pt x="605" y="514"/>
                    <a:pt x="605" y="514"/>
                  </a:cubicBezTo>
                  <a:cubicBezTo>
                    <a:pt x="671" y="488"/>
                    <a:pt x="671" y="488"/>
                    <a:pt x="671" y="488"/>
                  </a:cubicBezTo>
                  <a:cubicBezTo>
                    <a:pt x="670" y="488"/>
                    <a:pt x="670" y="488"/>
                    <a:pt x="670" y="488"/>
                  </a:cubicBezTo>
                  <a:moveTo>
                    <a:pt x="702" y="479"/>
                  </a:moveTo>
                  <a:cubicBezTo>
                    <a:pt x="674" y="486"/>
                    <a:pt x="674" y="486"/>
                    <a:pt x="674" y="486"/>
                  </a:cubicBezTo>
                  <a:cubicBezTo>
                    <a:pt x="674" y="486"/>
                    <a:pt x="674" y="487"/>
                    <a:pt x="674" y="487"/>
                  </a:cubicBezTo>
                  <a:cubicBezTo>
                    <a:pt x="702" y="479"/>
                    <a:pt x="702" y="479"/>
                    <a:pt x="702" y="479"/>
                  </a:cubicBezTo>
                  <a:cubicBezTo>
                    <a:pt x="702" y="479"/>
                    <a:pt x="702" y="479"/>
                    <a:pt x="702" y="479"/>
                  </a:cubicBezTo>
                  <a:moveTo>
                    <a:pt x="495" y="469"/>
                  </a:moveTo>
                  <a:cubicBezTo>
                    <a:pt x="429" y="470"/>
                    <a:pt x="429" y="470"/>
                    <a:pt x="429" y="470"/>
                  </a:cubicBezTo>
                  <a:cubicBezTo>
                    <a:pt x="429" y="470"/>
                    <a:pt x="429" y="470"/>
                    <a:pt x="429" y="470"/>
                  </a:cubicBezTo>
                  <a:cubicBezTo>
                    <a:pt x="495" y="469"/>
                    <a:pt x="495" y="469"/>
                    <a:pt x="495" y="469"/>
                  </a:cubicBezTo>
                  <a:cubicBezTo>
                    <a:pt x="495" y="469"/>
                    <a:pt x="495" y="469"/>
                    <a:pt x="495" y="469"/>
                  </a:cubicBezTo>
                  <a:moveTo>
                    <a:pt x="762" y="461"/>
                  </a:moveTo>
                  <a:cubicBezTo>
                    <a:pt x="753" y="501"/>
                    <a:pt x="753" y="501"/>
                    <a:pt x="753" y="501"/>
                  </a:cubicBezTo>
                  <a:cubicBezTo>
                    <a:pt x="754" y="501"/>
                    <a:pt x="754" y="501"/>
                    <a:pt x="754" y="501"/>
                  </a:cubicBezTo>
                  <a:cubicBezTo>
                    <a:pt x="763" y="461"/>
                    <a:pt x="763" y="461"/>
                    <a:pt x="763" y="461"/>
                  </a:cubicBezTo>
                  <a:cubicBezTo>
                    <a:pt x="763" y="461"/>
                    <a:pt x="763" y="461"/>
                    <a:pt x="762" y="461"/>
                  </a:cubicBezTo>
                  <a:moveTo>
                    <a:pt x="701" y="514"/>
                  </a:moveTo>
                  <a:cubicBezTo>
                    <a:pt x="695" y="508"/>
                    <a:pt x="695" y="508"/>
                    <a:pt x="695" y="508"/>
                  </a:cubicBezTo>
                  <a:cubicBezTo>
                    <a:pt x="699" y="498"/>
                    <a:pt x="699" y="498"/>
                    <a:pt x="699" y="498"/>
                  </a:cubicBezTo>
                  <a:cubicBezTo>
                    <a:pt x="713" y="503"/>
                    <a:pt x="713" y="503"/>
                    <a:pt x="713" y="503"/>
                  </a:cubicBezTo>
                  <a:cubicBezTo>
                    <a:pt x="701" y="514"/>
                    <a:pt x="701" y="514"/>
                    <a:pt x="701" y="514"/>
                  </a:cubicBezTo>
                  <a:moveTo>
                    <a:pt x="761" y="461"/>
                  </a:moveTo>
                  <a:cubicBezTo>
                    <a:pt x="728" y="490"/>
                    <a:pt x="728" y="490"/>
                    <a:pt x="728" y="490"/>
                  </a:cubicBezTo>
                  <a:cubicBezTo>
                    <a:pt x="708" y="479"/>
                    <a:pt x="708" y="479"/>
                    <a:pt x="708" y="479"/>
                  </a:cubicBezTo>
                  <a:cubicBezTo>
                    <a:pt x="708" y="480"/>
                    <a:pt x="708" y="480"/>
                    <a:pt x="708" y="480"/>
                  </a:cubicBezTo>
                  <a:cubicBezTo>
                    <a:pt x="728" y="490"/>
                    <a:pt x="728" y="490"/>
                    <a:pt x="728" y="490"/>
                  </a:cubicBezTo>
                  <a:cubicBezTo>
                    <a:pt x="713" y="503"/>
                    <a:pt x="713" y="503"/>
                    <a:pt x="713" y="503"/>
                  </a:cubicBezTo>
                  <a:cubicBezTo>
                    <a:pt x="699" y="497"/>
                    <a:pt x="699" y="497"/>
                    <a:pt x="699" y="497"/>
                  </a:cubicBezTo>
                  <a:cubicBezTo>
                    <a:pt x="704" y="481"/>
                    <a:pt x="704" y="481"/>
                    <a:pt x="704" y="481"/>
                  </a:cubicBezTo>
                  <a:cubicBezTo>
                    <a:pt x="704" y="481"/>
                    <a:pt x="704" y="481"/>
                    <a:pt x="704" y="481"/>
                  </a:cubicBezTo>
                  <a:cubicBezTo>
                    <a:pt x="698" y="497"/>
                    <a:pt x="698" y="497"/>
                    <a:pt x="698" y="497"/>
                  </a:cubicBezTo>
                  <a:cubicBezTo>
                    <a:pt x="674" y="488"/>
                    <a:pt x="674" y="488"/>
                    <a:pt x="674" y="488"/>
                  </a:cubicBezTo>
                  <a:cubicBezTo>
                    <a:pt x="674" y="488"/>
                    <a:pt x="674" y="488"/>
                    <a:pt x="674" y="488"/>
                  </a:cubicBezTo>
                  <a:cubicBezTo>
                    <a:pt x="698" y="498"/>
                    <a:pt x="698" y="498"/>
                    <a:pt x="698" y="498"/>
                  </a:cubicBezTo>
                  <a:cubicBezTo>
                    <a:pt x="695" y="508"/>
                    <a:pt x="695" y="508"/>
                    <a:pt x="695" y="508"/>
                  </a:cubicBezTo>
                  <a:cubicBezTo>
                    <a:pt x="674" y="488"/>
                    <a:pt x="674" y="488"/>
                    <a:pt x="674" y="488"/>
                  </a:cubicBezTo>
                  <a:cubicBezTo>
                    <a:pt x="674" y="488"/>
                    <a:pt x="674" y="488"/>
                    <a:pt x="674" y="489"/>
                  </a:cubicBezTo>
                  <a:cubicBezTo>
                    <a:pt x="695" y="508"/>
                    <a:pt x="695" y="508"/>
                    <a:pt x="695" y="508"/>
                  </a:cubicBezTo>
                  <a:cubicBezTo>
                    <a:pt x="690" y="521"/>
                    <a:pt x="690" y="521"/>
                    <a:pt x="690" y="521"/>
                  </a:cubicBezTo>
                  <a:cubicBezTo>
                    <a:pt x="690" y="521"/>
                    <a:pt x="690" y="521"/>
                    <a:pt x="691" y="521"/>
                  </a:cubicBezTo>
                  <a:cubicBezTo>
                    <a:pt x="695" y="509"/>
                    <a:pt x="695" y="509"/>
                    <a:pt x="695" y="509"/>
                  </a:cubicBezTo>
                  <a:cubicBezTo>
                    <a:pt x="701" y="514"/>
                    <a:pt x="701" y="514"/>
                    <a:pt x="701" y="514"/>
                  </a:cubicBezTo>
                  <a:cubicBezTo>
                    <a:pt x="691" y="522"/>
                    <a:pt x="691" y="522"/>
                    <a:pt x="691" y="522"/>
                  </a:cubicBezTo>
                  <a:cubicBezTo>
                    <a:pt x="691" y="522"/>
                    <a:pt x="692" y="522"/>
                    <a:pt x="692" y="522"/>
                  </a:cubicBezTo>
                  <a:cubicBezTo>
                    <a:pt x="701" y="514"/>
                    <a:pt x="701" y="514"/>
                    <a:pt x="701" y="514"/>
                  </a:cubicBezTo>
                  <a:cubicBezTo>
                    <a:pt x="733" y="544"/>
                    <a:pt x="733" y="544"/>
                    <a:pt x="733" y="544"/>
                  </a:cubicBezTo>
                  <a:cubicBezTo>
                    <a:pt x="733" y="544"/>
                    <a:pt x="733" y="544"/>
                    <a:pt x="733" y="544"/>
                  </a:cubicBezTo>
                  <a:cubicBezTo>
                    <a:pt x="701" y="514"/>
                    <a:pt x="701" y="514"/>
                    <a:pt x="701" y="514"/>
                  </a:cubicBezTo>
                  <a:cubicBezTo>
                    <a:pt x="713" y="503"/>
                    <a:pt x="713" y="503"/>
                    <a:pt x="713" y="503"/>
                  </a:cubicBezTo>
                  <a:cubicBezTo>
                    <a:pt x="754" y="520"/>
                    <a:pt x="754" y="520"/>
                    <a:pt x="754" y="520"/>
                  </a:cubicBezTo>
                  <a:cubicBezTo>
                    <a:pt x="756" y="540"/>
                    <a:pt x="756" y="540"/>
                    <a:pt x="756" y="540"/>
                  </a:cubicBezTo>
                  <a:cubicBezTo>
                    <a:pt x="736" y="545"/>
                    <a:pt x="736" y="545"/>
                    <a:pt x="736" y="545"/>
                  </a:cubicBezTo>
                  <a:cubicBezTo>
                    <a:pt x="736" y="545"/>
                    <a:pt x="736" y="545"/>
                    <a:pt x="736" y="545"/>
                  </a:cubicBezTo>
                  <a:cubicBezTo>
                    <a:pt x="756" y="541"/>
                    <a:pt x="756" y="541"/>
                    <a:pt x="756" y="541"/>
                  </a:cubicBezTo>
                  <a:cubicBezTo>
                    <a:pt x="758" y="553"/>
                    <a:pt x="758" y="553"/>
                    <a:pt x="758" y="553"/>
                  </a:cubicBezTo>
                  <a:cubicBezTo>
                    <a:pt x="758" y="553"/>
                    <a:pt x="758" y="553"/>
                    <a:pt x="758" y="553"/>
                  </a:cubicBezTo>
                  <a:cubicBezTo>
                    <a:pt x="757" y="540"/>
                    <a:pt x="757" y="540"/>
                    <a:pt x="757" y="540"/>
                  </a:cubicBezTo>
                  <a:cubicBezTo>
                    <a:pt x="786" y="534"/>
                    <a:pt x="786" y="534"/>
                    <a:pt x="786" y="534"/>
                  </a:cubicBezTo>
                  <a:cubicBezTo>
                    <a:pt x="786" y="534"/>
                    <a:pt x="785" y="534"/>
                    <a:pt x="785" y="533"/>
                  </a:cubicBezTo>
                  <a:cubicBezTo>
                    <a:pt x="757" y="540"/>
                    <a:pt x="757" y="540"/>
                    <a:pt x="757" y="540"/>
                  </a:cubicBezTo>
                  <a:cubicBezTo>
                    <a:pt x="755" y="520"/>
                    <a:pt x="755" y="520"/>
                    <a:pt x="755" y="520"/>
                  </a:cubicBezTo>
                  <a:cubicBezTo>
                    <a:pt x="786" y="532"/>
                    <a:pt x="786" y="532"/>
                    <a:pt x="786" y="532"/>
                  </a:cubicBezTo>
                  <a:cubicBezTo>
                    <a:pt x="786" y="532"/>
                    <a:pt x="786" y="532"/>
                    <a:pt x="786" y="532"/>
                  </a:cubicBezTo>
                  <a:cubicBezTo>
                    <a:pt x="755" y="520"/>
                    <a:pt x="755" y="520"/>
                    <a:pt x="755" y="520"/>
                  </a:cubicBezTo>
                  <a:cubicBezTo>
                    <a:pt x="754" y="506"/>
                    <a:pt x="754" y="506"/>
                    <a:pt x="754" y="506"/>
                  </a:cubicBezTo>
                  <a:cubicBezTo>
                    <a:pt x="753" y="506"/>
                    <a:pt x="753" y="506"/>
                    <a:pt x="753" y="506"/>
                  </a:cubicBezTo>
                  <a:cubicBezTo>
                    <a:pt x="754" y="519"/>
                    <a:pt x="754" y="519"/>
                    <a:pt x="754" y="519"/>
                  </a:cubicBezTo>
                  <a:cubicBezTo>
                    <a:pt x="714" y="503"/>
                    <a:pt x="714" y="503"/>
                    <a:pt x="714" y="503"/>
                  </a:cubicBezTo>
                  <a:cubicBezTo>
                    <a:pt x="728" y="490"/>
                    <a:pt x="728" y="490"/>
                    <a:pt x="728" y="490"/>
                  </a:cubicBezTo>
                  <a:cubicBezTo>
                    <a:pt x="751" y="502"/>
                    <a:pt x="751" y="502"/>
                    <a:pt x="751" y="502"/>
                  </a:cubicBezTo>
                  <a:cubicBezTo>
                    <a:pt x="751" y="502"/>
                    <a:pt x="751" y="502"/>
                    <a:pt x="751" y="502"/>
                  </a:cubicBezTo>
                  <a:cubicBezTo>
                    <a:pt x="728" y="490"/>
                    <a:pt x="728" y="490"/>
                    <a:pt x="728" y="490"/>
                  </a:cubicBezTo>
                  <a:cubicBezTo>
                    <a:pt x="762" y="461"/>
                    <a:pt x="762" y="461"/>
                    <a:pt x="762" y="461"/>
                  </a:cubicBezTo>
                  <a:cubicBezTo>
                    <a:pt x="762" y="461"/>
                    <a:pt x="762" y="461"/>
                    <a:pt x="761" y="461"/>
                  </a:cubicBezTo>
                  <a:moveTo>
                    <a:pt x="761" y="460"/>
                  </a:moveTo>
                  <a:cubicBezTo>
                    <a:pt x="708" y="477"/>
                    <a:pt x="708" y="477"/>
                    <a:pt x="708" y="477"/>
                  </a:cubicBezTo>
                  <a:cubicBezTo>
                    <a:pt x="708" y="477"/>
                    <a:pt x="708" y="477"/>
                    <a:pt x="708" y="477"/>
                  </a:cubicBezTo>
                  <a:cubicBezTo>
                    <a:pt x="761" y="460"/>
                    <a:pt x="761" y="460"/>
                    <a:pt x="761" y="460"/>
                  </a:cubicBezTo>
                  <a:cubicBezTo>
                    <a:pt x="761" y="460"/>
                    <a:pt x="761" y="460"/>
                    <a:pt x="761" y="460"/>
                  </a:cubicBezTo>
                  <a:moveTo>
                    <a:pt x="602" y="445"/>
                  </a:moveTo>
                  <a:cubicBezTo>
                    <a:pt x="602" y="445"/>
                    <a:pt x="602" y="445"/>
                    <a:pt x="602" y="445"/>
                  </a:cubicBezTo>
                  <a:cubicBezTo>
                    <a:pt x="602" y="445"/>
                    <a:pt x="602" y="445"/>
                    <a:pt x="602" y="445"/>
                  </a:cubicBezTo>
                  <a:cubicBezTo>
                    <a:pt x="602" y="512"/>
                    <a:pt x="602" y="512"/>
                    <a:pt x="602" y="512"/>
                  </a:cubicBezTo>
                  <a:cubicBezTo>
                    <a:pt x="602" y="512"/>
                    <a:pt x="603" y="512"/>
                    <a:pt x="603" y="512"/>
                  </a:cubicBezTo>
                  <a:cubicBezTo>
                    <a:pt x="603" y="512"/>
                    <a:pt x="603" y="512"/>
                    <a:pt x="603" y="512"/>
                  </a:cubicBezTo>
                  <a:cubicBezTo>
                    <a:pt x="602" y="445"/>
                    <a:pt x="602" y="445"/>
                    <a:pt x="602" y="445"/>
                  </a:cubicBezTo>
                  <a:moveTo>
                    <a:pt x="605" y="443"/>
                  </a:moveTo>
                  <a:cubicBezTo>
                    <a:pt x="605" y="443"/>
                    <a:pt x="605" y="443"/>
                    <a:pt x="605" y="444"/>
                  </a:cubicBezTo>
                  <a:cubicBezTo>
                    <a:pt x="671" y="486"/>
                    <a:pt x="671" y="486"/>
                    <a:pt x="671" y="486"/>
                  </a:cubicBezTo>
                  <a:cubicBezTo>
                    <a:pt x="671" y="486"/>
                    <a:pt x="671" y="486"/>
                    <a:pt x="671" y="486"/>
                  </a:cubicBezTo>
                  <a:cubicBezTo>
                    <a:pt x="605" y="443"/>
                    <a:pt x="605" y="443"/>
                    <a:pt x="605" y="443"/>
                  </a:cubicBezTo>
                  <a:moveTo>
                    <a:pt x="374" y="427"/>
                  </a:moveTo>
                  <a:cubicBezTo>
                    <a:pt x="374" y="427"/>
                    <a:pt x="373" y="427"/>
                    <a:pt x="373" y="427"/>
                  </a:cubicBezTo>
                  <a:cubicBezTo>
                    <a:pt x="424" y="468"/>
                    <a:pt x="424" y="468"/>
                    <a:pt x="424" y="468"/>
                  </a:cubicBezTo>
                  <a:cubicBezTo>
                    <a:pt x="424" y="468"/>
                    <a:pt x="424" y="468"/>
                    <a:pt x="424" y="468"/>
                  </a:cubicBezTo>
                  <a:cubicBezTo>
                    <a:pt x="374" y="427"/>
                    <a:pt x="374" y="427"/>
                    <a:pt x="374" y="427"/>
                  </a:cubicBezTo>
                  <a:moveTo>
                    <a:pt x="487" y="412"/>
                  </a:moveTo>
                  <a:cubicBezTo>
                    <a:pt x="486" y="412"/>
                    <a:pt x="486" y="412"/>
                    <a:pt x="486" y="412"/>
                  </a:cubicBezTo>
                  <a:cubicBezTo>
                    <a:pt x="497" y="466"/>
                    <a:pt x="497" y="466"/>
                    <a:pt x="497" y="466"/>
                  </a:cubicBezTo>
                  <a:cubicBezTo>
                    <a:pt x="497" y="466"/>
                    <a:pt x="497" y="466"/>
                    <a:pt x="497" y="466"/>
                  </a:cubicBezTo>
                  <a:cubicBezTo>
                    <a:pt x="497" y="466"/>
                    <a:pt x="497" y="466"/>
                    <a:pt x="497" y="466"/>
                  </a:cubicBezTo>
                  <a:cubicBezTo>
                    <a:pt x="487" y="412"/>
                    <a:pt x="487" y="412"/>
                    <a:pt x="487" y="412"/>
                  </a:cubicBezTo>
                  <a:moveTo>
                    <a:pt x="617" y="400"/>
                  </a:moveTo>
                  <a:cubicBezTo>
                    <a:pt x="603" y="438"/>
                    <a:pt x="603" y="438"/>
                    <a:pt x="603" y="438"/>
                  </a:cubicBezTo>
                  <a:cubicBezTo>
                    <a:pt x="603" y="438"/>
                    <a:pt x="603" y="438"/>
                    <a:pt x="604" y="438"/>
                  </a:cubicBezTo>
                  <a:cubicBezTo>
                    <a:pt x="617" y="400"/>
                    <a:pt x="617" y="400"/>
                    <a:pt x="617" y="400"/>
                  </a:cubicBezTo>
                  <a:cubicBezTo>
                    <a:pt x="617" y="400"/>
                    <a:pt x="617" y="400"/>
                    <a:pt x="617" y="400"/>
                  </a:cubicBezTo>
                  <a:moveTo>
                    <a:pt x="619" y="400"/>
                  </a:moveTo>
                  <a:cubicBezTo>
                    <a:pt x="619" y="400"/>
                    <a:pt x="619" y="400"/>
                    <a:pt x="619" y="400"/>
                  </a:cubicBezTo>
                  <a:cubicBezTo>
                    <a:pt x="619" y="400"/>
                    <a:pt x="619" y="400"/>
                    <a:pt x="619" y="400"/>
                  </a:cubicBezTo>
                  <a:cubicBezTo>
                    <a:pt x="656" y="460"/>
                    <a:pt x="656" y="460"/>
                    <a:pt x="656" y="460"/>
                  </a:cubicBezTo>
                  <a:cubicBezTo>
                    <a:pt x="606" y="442"/>
                    <a:pt x="606" y="442"/>
                    <a:pt x="606" y="442"/>
                  </a:cubicBezTo>
                  <a:cubicBezTo>
                    <a:pt x="605" y="443"/>
                    <a:pt x="605" y="443"/>
                    <a:pt x="605" y="443"/>
                  </a:cubicBezTo>
                  <a:cubicBezTo>
                    <a:pt x="656" y="461"/>
                    <a:pt x="656" y="461"/>
                    <a:pt x="656" y="461"/>
                  </a:cubicBezTo>
                  <a:cubicBezTo>
                    <a:pt x="671" y="486"/>
                    <a:pt x="671" y="486"/>
                    <a:pt x="671" y="486"/>
                  </a:cubicBezTo>
                  <a:cubicBezTo>
                    <a:pt x="671" y="485"/>
                    <a:pt x="671" y="485"/>
                    <a:pt x="671" y="485"/>
                  </a:cubicBezTo>
                  <a:cubicBezTo>
                    <a:pt x="671" y="485"/>
                    <a:pt x="671" y="485"/>
                    <a:pt x="671" y="485"/>
                  </a:cubicBezTo>
                  <a:cubicBezTo>
                    <a:pt x="657" y="461"/>
                    <a:pt x="657" y="461"/>
                    <a:pt x="657" y="461"/>
                  </a:cubicBezTo>
                  <a:cubicBezTo>
                    <a:pt x="702" y="477"/>
                    <a:pt x="702" y="477"/>
                    <a:pt x="702" y="477"/>
                  </a:cubicBezTo>
                  <a:cubicBezTo>
                    <a:pt x="702" y="477"/>
                    <a:pt x="702" y="477"/>
                    <a:pt x="702" y="477"/>
                  </a:cubicBezTo>
                  <a:cubicBezTo>
                    <a:pt x="656" y="460"/>
                    <a:pt x="656" y="460"/>
                    <a:pt x="656" y="460"/>
                  </a:cubicBezTo>
                  <a:cubicBezTo>
                    <a:pt x="619" y="400"/>
                    <a:pt x="619" y="400"/>
                    <a:pt x="619" y="400"/>
                  </a:cubicBezTo>
                  <a:moveTo>
                    <a:pt x="405" y="396"/>
                  </a:moveTo>
                  <a:cubicBezTo>
                    <a:pt x="405" y="396"/>
                    <a:pt x="405" y="396"/>
                    <a:pt x="405" y="396"/>
                  </a:cubicBezTo>
                  <a:cubicBezTo>
                    <a:pt x="412" y="420"/>
                    <a:pt x="412" y="420"/>
                    <a:pt x="412" y="420"/>
                  </a:cubicBezTo>
                  <a:cubicBezTo>
                    <a:pt x="374" y="425"/>
                    <a:pt x="374" y="425"/>
                    <a:pt x="374" y="425"/>
                  </a:cubicBezTo>
                  <a:cubicBezTo>
                    <a:pt x="374" y="426"/>
                    <a:pt x="374" y="426"/>
                    <a:pt x="374" y="426"/>
                  </a:cubicBezTo>
                  <a:cubicBezTo>
                    <a:pt x="374" y="426"/>
                    <a:pt x="374" y="426"/>
                    <a:pt x="374" y="426"/>
                  </a:cubicBezTo>
                  <a:cubicBezTo>
                    <a:pt x="412" y="420"/>
                    <a:pt x="412" y="420"/>
                    <a:pt x="412" y="420"/>
                  </a:cubicBezTo>
                  <a:cubicBezTo>
                    <a:pt x="418" y="441"/>
                    <a:pt x="418" y="441"/>
                    <a:pt x="418" y="441"/>
                  </a:cubicBezTo>
                  <a:cubicBezTo>
                    <a:pt x="374" y="426"/>
                    <a:pt x="374" y="426"/>
                    <a:pt x="374" y="426"/>
                  </a:cubicBezTo>
                  <a:cubicBezTo>
                    <a:pt x="374" y="427"/>
                    <a:pt x="374" y="427"/>
                    <a:pt x="374" y="427"/>
                  </a:cubicBezTo>
                  <a:cubicBezTo>
                    <a:pt x="418" y="442"/>
                    <a:pt x="418" y="442"/>
                    <a:pt x="418" y="442"/>
                  </a:cubicBezTo>
                  <a:cubicBezTo>
                    <a:pt x="426" y="467"/>
                    <a:pt x="426" y="467"/>
                    <a:pt x="426" y="467"/>
                  </a:cubicBezTo>
                  <a:cubicBezTo>
                    <a:pt x="426" y="467"/>
                    <a:pt x="426" y="467"/>
                    <a:pt x="426" y="467"/>
                  </a:cubicBezTo>
                  <a:cubicBezTo>
                    <a:pt x="419" y="442"/>
                    <a:pt x="419" y="442"/>
                    <a:pt x="419" y="442"/>
                  </a:cubicBezTo>
                  <a:cubicBezTo>
                    <a:pt x="445" y="451"/>
                    <a:pt x="445" y="451"/>
                    <a:pt x="445" y="451"/>
                  </a:cubicBezTo>
                  <a:cubicBezTo>
                    <a:pt x="428" y="468"/>
                    <a:pt x="428" y="468"/>
                    <a:pt x="428" y="468"/>
                  </a:cubicBezTo>
                  <a:cubicBezTo>
                    <a:pt x="428" y="468"/>
                    <a:pt x="428" y="468"/>
                    <a:pt x="429" y="468"/>
                  </a:cubicBezTo>
                  <a:cubicBezTo>
                    <a:pt x="445" y="451"/>
                    <a:pt x="445" y="451"/>
                    <a:pt x="445" y="451"/>
                  </a:cubicBezTo>
                  <a:cubicBezTo>
                    <a:pt x="495" y="468"/>
                    <a:pt x="495" y="468"/>
                    <a:pt x="495" y="468"/>
                  </a:cubicBezTo>
                  <a:cubicBezTo>
                    <a:pt x="495" y="468"/>
                    <a:pt x="495" y="468"/>
                    <a:pt x="495" y="468"/>
                  </a:cubicBezTo>
                  <a:cubicBezTo>
                    <a:pt x="445" y="451"/>
                    <a:pt x="445" y="451"/>
                    <a:pt x="445" y="451"/>
                  </a:cubicBezTo>
                  <a:cubicBezTo>
                    <a:pt x="484" y="412"/>
                    <a:pt x="484" y="412"/>
                    <a:pt x="484" y="412"/>
                  </a:cubicBezTo>
                  <a:cubicBezTo>
                    <a:pt x="484" y="411"/>
                    <a:pt x="484" y="411"/>
                    <a:pt x="484" y="411"/>
                  </a:cubicBezTo>
                  <a:cubicBezTo>
                    <a:pt x="445" y="451"/>
                    <a:pt x="445" y="451"/>
                    <a:pt x="445" y="451"/>
                  </a:cubicBezTo>
                  <a:cubicBezTo>
                    <a:pt x="418" y="442"/>
                    <a:pt x="418" y="442"/>
                    <a:pt x="418" y="442"/>
                  </a:cubicBezTo>
                  <a:cubicBezTo>
                    <a:pt x="412" y="420"/>
                    <a:pt x="412" y="420"/>
                    <a:pt x="412" y="420"/>
                  </a:cubicBezTo>
                  <a:cubicBezTo>
                    <a:pt x="483" y="410"/>
                    <a:pt x="483" y="410"/>
                    <a:pt x="483" y="410"/>
                  </a:cubicBezTo>
                  <a:cubicBezTo>
                    <a:pt x="483" y="410"/>
                    <a:pt x="483" y="410"/>
                    <a:pt x="483" y="410"/>
                  </a:cubicBezTo>
                  <a:cubicBezTo>
                    <a:pt x="412" y="420"/>
                    <a:pt x="412" y="420"/>
                    <a:pt x="412" y="420"/>
                  </a:cubicBezTo>
                  <a:cubicBezTo>
                    <a:pt x="405" y="396"/>
                    <a:pt x="405" y="396"/>
                    <a:pt x="405" y="396"/>
                  </a:cubicBezTo>
                  <a:moveTo>
                    <a:pt x="401" y="395"/>
                  </a:moveTo>
                  <a:cubicBezTo>
                    <a:pt x="373" y="424"/>
                    <a:pt x="373" y="424"/>
                    <a:pt x="373" y="424"/>
                  </a:cubicBezTo>
                  <a:cubicBezTo>
                    <a:pt x="373" y="424"/>
                    <a:pt x="373" y="425"/>
                    <a:pt x="373" y="425"/>
                  </a:cubicBezTo>
                  <a:cubicBezTo>
                    <a:pt x="402" y="395"/>
                    <a:pt x="402" y="395"/>
                    <a:pt x="402" y="395"/>
                  </a:cubicBezTo>
                  <a:cubicBezTo>
                    <a:pt x="402" y="395"/>
                    <a:pt x="401" y="395"/>
                    <a:pt x="401" y="395"/>
                  </a:cubicBezTo>
                  <a:moveTo>
                    <a:pt x="552" y="382"/>
                  </a:moveTo>
                  <a:cubicBezTo>
                    <a:pt x="552" y="382"/>
                    <a:pt x="552" y="382"/>
                    <a:pt x="552" y="382"/>
                  </a:cubicBezTo>
                  <a:cubicBezTo>
                    <a:pt x="569" y="402"/>
                    <a:pt x="569" y="402"/>
                    <a:pt x="569" y="402"/>
                  </a:cubicBezTo>
                  <a:cubicBezTo>
                    <a:pt x="535" y="405"/>
                    <a:pt x="535" y="405"/>
                    <a:pt x="535" y="405"/>
                  </a:cubicBezTo>
                  <a:cubicBezTo>
                    <a:pt x="549" y="382"/>
                    <a:pt x="549" y="382"/>
                    <a:pt x="549" y="382"/>
                  </a:cubicBezTo>
                  <a:cubicBezTo>
                    <a:pt x="549" y="382"/>
                    <a:pt x="549" y="382"/>
                    <a:pt x="549" y="382"/>
                  </a:cubicBezTo>
                  <a:cubicBezTo>
                    <a:pt x="535" y="405"/>
                    <a:pt x="535" y="405"/>
                    <a:pt x="535" y="405"/>
                  </a:cubicBezTo>
                  <a:cubicBezTo>
                    <a:pt x="489" y="409"/>
                    <a:pt x="489" y="409"/>
                    <a:pt x="489" y="409"/>
                  </a:cubicBezTo>
                  <a:cubicBezTo>
                    <a:pt x="489" y="409"/>
                    <a:pt x="489" y="409"/>
                    <a:pt x="489" y="409"/>
                  </a:cubicBezTo>
                  <a:cubicBezTo>
                    <a:pt x="535" y="405"/>
                    <a:pt x="535" y="405"/>
                    <a:pt x="535" y="405"/>
                  </a:cubicBezTo>
                  <a:cubicBezTo>
                    <a:pt x="498" y="466"/>
                    <a:pt x="498" y="466"/>
                    <a:pt x="498" y="466"/>
                  </a:cubicBezTo>
                  <a:cubicBezTo>
                    <a:pt x="499" y="466"/>
                    <a:pt x="499" y="467"/>
                    <a:pt x="499" y="467"/>
                  </a:cubicBezTo>
                  <a:cubicBezTo>
                    <a:pt x="535" y="405"/>
                    <a:pt x="535" y="405"/>
                    <a:pt x="535" y="405"/>
                  </a:cubicBezTo>
                  <a:cubicBezTo>
                    <a:pt x="569" y="402"/>
                    <a:pt x="569" y="402"/>
                    <a:pt x="569" y="402"/>
                  </a:cubicBezTo>
                  <a:cubicBezTo>
                    <a:pt x="600" y="439"/>
                    <a:pt x="600" y="439"/>
                    <a:pt x="600" y="439"/>
                  </a:cubicBezTo>
                  <a:cubicBezTo>
                    <a:pt x="600" y="439"/>
                    <a:pt x="600" y="439"/>
                    <a:pt x="600" y="439"/>
                  </a:cubicBezTo>
                  <a:cubicBezTo>
                    <a:pt x="569" y="402"/>
                    <a:pt x="569" y="402"/>
                    <a:pt x="569" y="402"/>
                  </a:cubicBezTo>
                  <a:cubicBezTo>
                    <a:pt x="616" y="398"/>
                    <a:pt x="616" y="398"/>
                    <a:pt x="616" y="398"/>
                  </a:cubicBezTo>
                  <a:cubicBezTo>
                    <a:pt x="616" y="398"/>
                    <a:pt x="616" y="398"/>
                    <a:pt x="616" y="398"/>
                  </a:cubicBezTo>
                  <a:cubicBezTo>
                    <a:pt x="569" y="402"/>
                    <a:pt x="569" y="402"/>
                    <a:pt x="569" y="402"/>
                  </a:cubicBezTo>
                  <a:cubicBezTo>
                    <a:pt x="552" y="382"/>
                    <a:pt x="552" y="382"/>
                    <a:pt x="552" y="382"/>
                  </a:cubicBezTo>
                  <a:moveTo>
                    <a:pt x="548" y="381"/>
                  </a:moveTo>
                  <a:cubicBezTo>
                    <a:pt x="488" y="408"/>
                    <a:pt x="488" y="408"/>
                    <a:pt x="488" y="408"/>
                  </a:cubicBezTo>
                  <a:cubicBezTo>
                    <a:pt x="488" y="408"/>
                    <a:pt x="488" y="408"/>
                    <a:pt x="488" y="408"/>
                  </a:cubicBezTo>
                  <a:cubicBezTo>
                    <a:pt x="548" y="381"/>
                    <a:pt x="548" y="381"/>
                    <a:pt x="548" y="381"/>
                  </a:cubicBezTo>
                  <a:cubicBezTo>
                    <a:pt x="548" y="381"/>
                    <a:pt x="548" y="381"/>
                    <a:pt x="548" y="381"/>
                  </a:cubicBezTo>
                  <a:moveTo>
                    <a:pt x="553" y="380"/>
                  </a:moveTo>
                  <a:cubicBezTo>
                    <a:pt x="553" y="380"/>
                    <a:pt x="553" y="381"/>
                    <a:pt x="553" y="381"/>
                  </a:cubicBezTo>
                  <a:cubicBezTo>
                    <a:pt x="616" y="398"/>
                    <a:pt x="616" y="398"/>
                    <a:pt x="616" y="398"/>
                  </a:cubicBezTo>
                  <a:cubicBezTo>
                    <a:pt x="616" y="398"/>
                    <a:pt x="616" y="397"/>
                    <a:pt x="616" y="397"/>
                  </a:cubicBezTo>
                  <a:cubicBezTo>
                    <a:pt x="553" y="380"/>
                    <a:pt x="553" y="380"/>
                    <a:pt x="553" y="380"/>
                  </a:cubicBezTo>
                  <a:moveTo>
                    <a:pt x="432" y="327"/>
                  </a:moveTo>
                  <a:cubicBezTo>
                    <a:pt x="405" y="389"/>
                    <a:pt x="405" y="389"/>
                    <a:pt x="405" y="389"/>
                  </a:cubicBezTo>
                  <a:cubicBezTo>
                    <a:pt x="405" y="389"/>
                    <a:pt x="405" y="389"/>
                    <a:pt x="405" y="389"/>
                  </a:cubicBezTo>
                  <a:cubicBezTo>
                    <a:pt x="432" y="328"/>
                    <a:pt x="432" y="328"/>
                    <a:pt x="432" y="328"/>
                  </a:cubicBezTo>
                  <a:cubicBezTo>
                    <a:pt x="432" y="328"/>
                    <a:pt x="432" y="327"/>
                    <a:pt x="432" y="327"/>
                  </a:cubicBezTo>
                  <a:moveTo>
                    <a:pt x="359" y="324"/>
                  </a:moveTo>
                  <a:cubicBezTo>
                    <a:pt x="359" y="324"/>
                    <a:pt x="359" y="324"/>
                    <a:pt x="359" y="324"/>
                  </a:cubicBezTo>
                  <a:cubicBezTo>
                    <a:pt x="402" y="390"/>
                    <a:pt x="402" y="390"/>
                    <a:pt x="402" y="390"/>
                  </a:cubicBezTo>
                  <a:cubicBezTo>
                    <a:pt x="402" y="390"/>
                    <a:pt x="402" y="390"/>
                    <a:pt x="402" y="389"/>
                  </a:cubicBezTo>
                  <a:cubicBezTo>
                    <a:pt x="359" y="324"/>
                    <a:pt x="359" y="324"/>
                    <a:pt x="359" y="324"/>
                  </a:cubicBezTo>
                  <a:moveTo>
                    <a:pt x="360" y="322"/>
                  </a:moveTo>
                  <a:cubicBezTo>
                    <a:pt x="360" y="322"/>
                    <a:pt x="360" y="323"/>
                    <a:pt x="360" y="323"/>
                  </a:cubicBezTo>
                  <a:cubicBezTo>
                    <a:pt x="431" y="325"/>
                    <a:pt x="431" y="325"/>
                    <a:pt x="431" y="325"/>
                  </a:cubicBezTo>
                  <a:cubicBezTo>
                    <a:pt x="431" y="325"/>
                    <a:pt x="431" y="325"/>
                    <a:pt x="431" y="325"/>
                  </a:cubicBezTo>
                  <a:cubicBezTo>
                    <a:pt x="360" y="322"/>
                    <a:pt x="360" y="322"/>
                    <a:pt x="360" y="322"/>
                  </a:cubicBezTo>
                  <a:moveTo>
                    <a:pt x="327" y="320"/>
                  </a:moveTo>
                  <a:cubicBezTo>
                    <a:pt x="327" y="320"/>
                    <a:pt x="327" y="320"/>
                    <a:pt x="327" y="320"/>
                  </a:cubicBezTo>
                  <a:cubicBezTo>
                    <a:pt x="362" y="353"/>
                    <a:pt x="362" y="353"/>
                    <a:pt x="362" y="353"/>
                  </a:cubicBezTo>
                  <a:cubicBezTo>
                    <a:pt x="372" y="424"/>
                    <a:pt x="372" y="424"/>
                    <a:pt x="372" y="424"/>
                  </a:cubicBezTo>
                  <a:cubicBezTo>
                    <a:pt x="372" y="424"/>
                    <a:pt x="372" y="424"/>
                    <a:pt x="372" y="424"/>
                  </a:cubicBezTo>
                  <a:cubicBezTo>
                    <a:pt x="372" y="424"/>
                    <a:pt x="372" y="424"/>
                    <a:pt x="372" y="424"/>
                  </a:cubicBezTo>
                  <a:cubicBezTo>
                    <a:pt x="363" y="354"/>
                    <a:pt x="363" y="354"/>
                    <a:pt x="363" y="354"/>
                  </a:cubicBezTo>
                  <a:cubicBezTo>
                    <a:pt x="401" y="390"/>
                    <a:pt x="401" y="390"/>
                    <a:pt x="401" y="390"/>
                  </a:cubicBezTo>
                  <a:cubicBezTo>
                    <a:pt x="401" y="390"/>
                    <a:pt x="401" y="390"/>
                    <a:pt x="401" y="390"/>
                  </a:cubicBezTo>
                  <a:cubicBezTo>
                    <a:pt x="363" y="353"/>
                    <a:pt x="363" y="353"/>
                    <a:pt x="363" y="353"/>
                  </a:cubicBezTo>
                  <a:cubicBezTo>
                    <a:pt x="359" y="324"/>
                    <a:pt x="359" y="324"/>
                    <a:pt x="359" y="324"/>
                  </a:cubicBezTo>
                  <a:cubicBezTo>
                    <a:pt x="359" y="324"/>
                    <a:pt x="359" y="324"/>
                    <a:pt x="359" y="324"/>
                  </a:cubicBezTo>
                  <a:cubicBezTo>
                    <a:pt x="359" y="324"/>
                    <a:pt x="358" y="324"/>
                    <a:pt x="358" y="324"/>
                  </a:cubicBezTo>
                  <a:cubicBezTo>
                    <a:pt x="362" y="353"/>
                    <a:pt x="362" y="353"/>
                    <a:pt x="362" y="353"/>
                  </a:cubicBezTo>
                  <a:cubicBezTo>
                    <a:pt x="327" y="320"/>
                    <a:pt x="327" y="320"/>
                    <a:pt x="327" y="320"/>
                  </a:cubicBezTo>
                  <a:moveTo>
                    <a:pt x="328" y="318"/>
                  </a:moveTo>
                  <a:cubicBezTo>
                    <a:pt x="328" y="318"/>
                    <a:pt x="328" y="318"/>
                    <a:pt x="328" y="318"/>
                  </a:cubicBezTo>
                  <a:cubicBezTo>
                    <a:pt x="356" y="322"/>
                    <a:pt x="356" y="322"/>
                    <a:pt x="356" y="322"/>
                  </a:cubicBezTo>
                  <a:cubicBezTo>
                    <a:pt x="356" y="322"/>
                    <a:pt x="356" y="322"/>
                    <a:pt x="356" y="322"/>
                  </a:cubicBezTo>
                  <a:cubicBezTo>
                    <a:pt x="328" y="318"/>
                    <a:pt x="328" y="318"/>
                    <a:pt x="328" y="318"/>
                  </a:cubicBezTo>
                  <a:moveTo>
                    <a:pt x="266" y="311"/>
                  </a:moveTo>
                  <a:cubicBezTo>
                    <a:pt x="266" y="311"/>
                    <a:pt x="266" y="311"/>
                    <a:pt x="266" y="311"/>
                  </a:cubicBezTo>
                  <a:cubicBezTo>
                    <a:pt x="321" y="317"/>
                    <a:pt x="321" y="317"/>
                    <a:pt x="321" y="317"/>
                  </a:cubicBezTo>
                  <a:cubicBezTo>
                    <a:pt x="321" y="317"/>
                    <a:pt x="321" y="317"/>
                    <a:pt x="321" y="317"/>
                  </a:cubicBezTo>
                  <a:cubicBezTo>
                    <a:pt x="266" y="311"/>
                    <a:pt x="266" y="311"/>
                    <a:pt x="266" y="311"/>
                  </a:cubicBezTo>
                  <a:moveTo>
                    <a:pt x="289" y="277"/>
                  </a:moveTo>
                  <a:cubicBezTo>
                    <a:pt x="265" y="309"/>
                    <a:pt x="265" y="309"/>
                    <a:pt x="265" y="309"/>
                  </a:cubicBezTo>
                  <a:cubicBezTo>
                    <a:pt x="265" y="309"/>
                    <a:pt x="265" y="309"/>
                    <a:pt x="265" y="309"/>
                  </a:cubicBezTo>
                  <a:cubicBezTo>
                    <a:pt x="289" y="277"/>
                    <a:pt x="289" y="277"/>
                    <a:pt x="289" y="277"/>
                  </a:cubicBezTo>
                  <a:cubicBezTo>
                    <a:pt x="289" y="277"/>
                    <a:pt x="289" y="277"/>
                    <a:pt x="289" y="277"/>
                  </a:cubicBezTo>
                  <a:moveTo>
                    <a:pt x="326" y="245"/>
                  </a:moveTo>
                  <a:cubicBezTo>
                    <a:pt x="326" y="245"/>
                    <a:pt x="326" y="245"/>
                    <a:pt x="326" y="245"/>
                  </a:cubicBezTo>
                  <a:cubicBezTo>
                    <a:pt x="356" y="280"/>
                    <a:pt x="356" y="280"/>
                    <a:pt x="356" y="280"/>
                  </a:cubicBezTo>
                  <a:cubicBezTo>
                    <a:pt x="356" y="280"/>
                    <a:pt x="356" y="280"/>
                    <a:pt x="356" y="279"/>
                  </a:cubicBezTo>
                  <a:cubicBezTo>
                    <a:pt x="326" y="245"/>
                    <a:pt x="326" y="245"/>
                    <a:pt x="326" y="245"/>
                  </a:cubicBezTo>
                  <a:moveTo>
                    <a:pt x="339" y="302"/>
                  </a:moveTo>
                  <a:cubicBezTo>
                    <a:pt x="328" y="291"/>
                    <a:pt x="328" y="291"/>
                    <a:pt x="328" y="291"/>
                  </a:cubicBezTo>
                  <a:cubicBezTo>
                    <a:pt x="343" y="286"/>
                    <a:pt x="343" y="286"/>
                    <a:pt x="343" y="286"/>
                  </a:cubicBezTo>
                  <a:cubicBezTo>
                    <a:pt x="346" y="294"/>
                    <a:pt x="346" y="294"/>
                    <a:pt x="346" y="294"/>
                  </a:cubicBezTo>
                  <a:cubicBezTo>
                    <a:pt x="339" y="302"/>
                    <a:pt x="339" y="302"/>
                    <a:pt x="339" y="302"/>
                  </a:cubicBezTo>
                  <a:moveTo>
                    <a:pt x="306" y="228"/>
                  </a:moveTo>
                  <a:cubicBezTo>
                    <a:pt x="303" y="239"/>
                    <a:pt x="303" y="239"/>
                    <a:pt x="303" y="239"/>
                  </a:cubicBezTo>
                  <a:cubicBezTo>
                    <a:pt x="274" y="234"/>
                    <a:pt x="274" y="234"/>
                    <a:pt x="274" y="234"/>
                  </a:cubicBezTo>
                  <a:cubicBezTo>
                    <a:pt x="274" y="234"/>
                    <a:pt x="274" y="234"/>
                    <a:pt x="274" y="234"/>
                  </a:cubicBezTo>
                  <a:cubicBezTo>
                    <a:pt x="302" y="240"/>
                    <a:pt x="302" y="240"/>
                    <a:pt x="302" y="240"/>
                  </a:cubicBezTo>
                  <a:cubicBezTo>
                    <a:pt x="296" y="259"/>
                    <a:pt x="296" y="259"/>
                    <a:pt x="296" y="259"/>
                  </a:cubicBezTo>
                  <a:cubicBezTo>
                    <a:pt x="273" y="235"/>
                    <a:pt x="273" y="235"/>
                    <a:pt x="273" y="235"/>
                  </a:cubicBezTo>
                  <a:cubicBezTo>
                    <a:pt x="273" y="235"/>
                    <a:pt x="273" y="235"/>
                    <a:pt x="273" y="236"/>
                  </a:cubicBezTo>
                  <a:cubicBezTo>
                    <a:pt x="296" y="259"/>
                    <a:pt x="296" y="259"/>
                    <a:pt x="296" y="259"/>
                  </a:cubicBezTo>
                  <a:cubicBezTo>
                    <a:pt x="292" y="272"/>
                    <a:pt x="292" y="272"/>
                    <a:pt x="292" y="272"/>
                  </a:cubicBezTo>
                  <a:cubicBezTo>
                    <a:pt x="292" y="272"/>
                    <a:pt x="292" y="272"/>
                    <a:pt x="292" y="272"/>
                  </a:cubicBezTo>
                  <a:cubicBezTo>
                    <a:pt x="296" y="260"/>
                    <a:pt x="296" y="260"/>
                    <a:pt x="296" y="260"/>
                  </a:cubicBezTo>
                  <a:cubicBezTo>
                    <a:pt x="327" y="291"/>
                    <a:pt x="327" y="291"/>
                    <a:pt x="327" y="291"/>
                  </a:cubicBezTo>
                  <a:cubicBezTo>
                    <a:pt x="309" y="297"/>
                    <a:pt x="309" y="297"/>
                    <a:pt x="309" y="297"/>
                  </a:cubicBezTo>
                  <a:cubicBezTo>
                    <a:pt x="293" y="277"/>
                    <a:pt x="293" y="277"/>
                    <a:pt x="293" y="277"/>
                  </a:cubicBezTo>
                  <a:cubicBezTo>
                    <a:pt x="293" y="277"/>
                    <a:pt x="293" y="277"/>
                    <a:pt x="292" y="277"/>
                  </a:cubicBezTo>
                  <a:cubicBezTo>
                    <a:pt x="308" y="297"/>
                    <a:pt x="308" y="297"/>
                    <a:pt x="308" y="297"/>
                  </a:cubicBezTo>
                  <a:cubicBezTo>
                    <a:pt x="266" y="310"/>
                    <a:pt x="266" y="310"/>
                    <a:pt x="266" y="310"/>
                  </a:cubicBezTo>
                  <a:cubicBezTo>
                    <a:pt x="266" y="310"/>
                    <a:pt x="266" y="310"/>
                    <a:pt x="266" y="310"/>
                  </a:cubicBezTo>
                  <a:cubicBezTo>
                    <a:pt x="308" y="297"/>
                    <a:pt x="308" y="297"/>
                    <a:pt x="308" y="297"/>
                  </a:cubicBezTo>
                  <a:cubicBezTo>
                    <a:pt x="322" y="315"/>
                    <a:pt x="322" y="315"/>
                    <a:pt x="322" y="315"/>
                  </a:cubicBezTo>
                  <a:cubicBezTo>
                    <a:pt x="322" y="315"/>
                    <a:pt x="323" y="315"/>
                    <a:pt x="323" y="315"/>
                  </a:cubicBezTo>
                  <a:cubicBezTo>
                    <a:pt x="309" y="297"/>
                    <a:pt x="309" y="297"/>
                    <a:pt x="309" y="297"/>
                  </a:cubicBezTo>
                  <a:cubicBezTo>
                    <a:pt x="327" y="291"/>
                    <a:pt x="327" y="291"/>
                    <a:pt x="327" y="291"/>
                  </a:cubicBezTo>
                  <a:cubicBezTo>
                    <a:pt x="338" y="302"/>
                    <a:pt x="338" y="302"/>
                    <a:pt x="338" y="302"/>
                  </a:cubicBezTo>
                  <a:cubicBezTo>
                    <a:pt x="327" y="315"/>
                    <a:pt x="327" y="315"/>
                    <a:pt x="327" y="315"/>
                  </a:cubicBezTo>
                  <a:cubicBezTo>
                    <a:pt x="327" y="315"/>
                    <a:pt x="327" y="315"/>
                    <a:pt x="327" y="315"/>
                  </a:cubicBezTo>
                  <a:cubicBezTo>
                    <a:pt x="339" y="303"/>
                    <a:pt x="339" y="303"/>
                    <a:pt x="339" y="303"/>
                  </a:cubicBezTo>
                  <a:cubicBezTo>
                    <a:pt x="357" y="321"/>
                    <a:pt x="357" y="321"/>
                    <a:pt x="357" y="321"/>
                  </a:cubicBezTo>
                  <a:cubicBezTo>
                    <a:pt x="357" y="321"/>
                    <a:pt x="357" y="321"/>
                    <a:pt x="357" y="321"/>
                  </a:cubicBezTo>
                  <a:cubicBezTo>
                    <a:pt x="339" y="302"/>
                    <a:pt x="339" y="302"/>
                    <a:pt x="339" y="302"/>
                  </a:cubicBezTo>
                  <a:cubicBezTo>
                    <a:pt x="346" y="294"/>
                    <a:pt x="346" y="294"/>
                    <a:pt x="346" y="294"/>
                  </a:cubicBezTo>
                  <a:cubicBezTo>
                    <a:pt x="357" y="321"/>
                    <a:pt x="357" y="321"/>
                    <a:pt x="357" y="321"/>
                  </a:cubicBezTo>
                  <a:cubicBezTo>
                    <a:pt x="357" y="321"/>
                    <a:pt x="358" y="321"/>
                    <a:pt x="358" y="321"/>
                  </a:cubicBezTo>
                  <a:cubicBezTo>
                    <a:pt x="346" y="294"/>
                    <a:pt x="346" y="294"/>
                    <a:pt x="346" y="294"/>
                  </a:cubicBezTo>
                  <a:cubicBezTo>
                    <a:pt x="356" y="284"/>
                    <a:pt x="356" y="284"/>
                    <a:pt x="356" y="284"/>
                  </a:cubicBezTo>
                  <a:cubicBezTo>
                    <a:pt x="356" y="284"/>
                    <a:pt x="356" y="284"/>
                    <a:pt x="356" y="284"/>
                  </a:cubicBezTo>
                  <a:cubicBezTo>
                    <a:pt x="346" y="294"/>
                    <a:pt x="346" y="294"/>
                    <a:pt x="346" y="294"/>
                  </a:cubicBezTo>
                  <a:cubicBezTo>
                    <a:pt x="343" y="286"/>
                    <a:pt x="343" y="286"/>
                    <a:pt x="343" y="286"/>
                  </a:cubicBezTo>
                  <a:cubicBezTo>
                    <a:pt x="355" y="283"/>
                    <a:pt x="355" y="283"/>
                    <a:pt x="355" y="283"/>
                  </a:cubicBezTo>
                  <a:cubicBezTo>
                    <a:pt x="355" y="283"/>
                    <a:pt x="355" y="282"/>
                    <a:pt x="355" y="282"/>
                  </a:cubicBezTo>
                  <a:cubicBezTo>
                    <a:pt x="343" y="286"/>
                    <a:pt x="343" y="286"/>
                    <a:pt x="343" y="286"/>
                  </a:cubicBezTo>
                  <a:cubicBezTo>
                    <a:pt x="326" y="246"/>
                    <a:pt x="326" y="246"/>
                    <a:pt x="326" y="246"/>
                  </a:cubicBezTo>
                  <a:cubicBezTo>
                    <a:pt x="326" y="246"/>
                    <a:pt x="326" y="246"/>
                    <a:pt x="326" y="246"/>
                  </a:cubicBezTo>
                  <a:cubicBezTo>
                    <a:pt x="343" y="286"/>
                    <a:pt x="343" y="286"/>
                    <a:pt x="343" y="286"/>
                  </a:cubicBezTo>
                  <a:cubicBezTo>
                    <a:pt x="328" y="291"/>
                    <a:pt x="328" y="291"/>
                    <a:pt x="328" y="291"/>
                  </a:cubicBezTo>
                  <a:cubicBezTo>
                    <a:pt x="296" y="259"/>
                    <a:pt x="296" y="259"/>
                    <a:pt x="296" y="259"/>
                  </a:cubicBezTo>
                  <a:cubicBezTo>
                    <a:pt x="303" y="240"/>
                    <a:pt x="303" y="240"/>
                    <a:pt x="303" y="240"/>
                  </a:cubicBezTo>
                  <a:cubicBezTo>
                    <a:pt x="323" y="244"/>
                    <a:pt x="323" y="244"/>
                    <a:pt x="323" y="244"/>
                  </a:cubicBezTo>
                  <a:cubicBezTo>
                    <a:pt x="323" y="244"/>
                    <a:pt x="323" y="243"/>
                    <a:pt x="323" y="243"/>
                  </a:cubicBezTo>
                  <a:cubicBezTo>
                    <a:pt x="303" y="239"/>
                    <a:pt x="303" y="239"/>
                    <a:pt x="303" y="239"/>
                  </a:cubicBezTo>
                  <a:cubicBezTo>
                    <a:pt x="307" y="228"/>
                    <a:pt x="307" y="228"/>
                    <a:pt x="307" y="228"/>
                  </a:cubicBezTo>
                  <a:cubicBezTo>
                    <a:pt x="307" y="228"/>
                    <a:pt x="307" y="228"/>
                    <a:pt x="306" y="228"/>
                  </a:cubicBezTo>
                  <a:moveTo>
                    <a:pt x="309" y="227"/>
                  </a:moveTo>
                  <a:cubicBezTo>
                    <a:pt x="309" y="227"/>
                    <a:pt x="309" y="227"/>
                    <a:pt x="308" y="227"/>
                  </a:cubicBezTo>
                  <a:cubicBezTo>
                    <a:pt x="324" y="243"/>
                    <a:pt x="324" y="243"/>
                    <a:pt x="324" y="243"/>
                  </a:cubicBezTo>
                  <a:cubicBezTo>
                    <a:pt x="324" y="243"/>
                    <a:pt x="324" y="242"/>
                    <a:pt x="324" y="242"/>
                  </a:cubicBezTo>
                  <a:cubicBezTo>
                    <a:pt x="309" y="227"/>
                    <a:pt x="309" y="227"/>
                    <a:pt x="309" y="227"/>
                  </a:cubicBezTo>
                  <a:moveTo>
                    <a:pt x="305" y="226"/>
                  </a:moveTo>
                  <a:cubicBezTo>
                    <a:pt x="274" y="233"/>
                    <a:pt x="274" y="233"/>
                    <a:pt x="274" y="233"/>
                  </a:cubicBezTo>
                  <a:cubicBezTo>
                    <a:pt x="274" y="233"/>
                    <a:pt x="274" y="233"/>
                    <a:pt x="274" y="233"/>
                  </a:cubicBezTo>
                  <a:cubicBezTo>
                    <a:pt x="274" y="233"/>
                    <a:pt x="274" y="233"/>
                    <a:pt x="274" y="233"/>
                  </a:cubicBezTo>
                  <a:cubicBezTo>
                    <a:pt x="305" y="227"/>
                    <a:pt x="305" y="227"/>
                    <a:pt x="305" y="227"/>
                  </a:cubicBezTo>
                  <a:cubicBezTo>
                    <a:pt x="305" y="227"/>
                    <a:pt x="305" y="226"/>
                    <a:pt x="305" y="226"/>
                  </a:cubicBezTo>
                  <a:cubicBezTo>
                    <a:pt x="305" y="226"/>
                    <a:pt x="305" y="226"/>
                    <a:pt x="305" y="226"/>
                  </a:cubicBezTo>
                  <a:moveTo>
                    <a:pt x="335" y="204"/>
                  </a:moveTo>
                  <a:cubicBezTo>
                    <a:pt x="325" y="242"/>
                    <a:pt x="325" y="242"/>
                    <a:pt x="325" y="242"/>
                  </a:cubicBezTo>
                  <a:cubicBezTo>
                    <a:pt x="325" y="242"/>
                    <a:pt x="326" y="242"/>
                    <a:pt x="326" y="242"/>
                  </a:cubicBezTo>
                  <a:cubicBezTo>
                    <a:pt x="335" y="204"/>
                    <a:pt x="335" y="204"/>
                    <a:pt x="335" y="204"/>
                  </a:cubicBezTo>
                  <a:cubicBezTo>
                    <a:pt x="335" y="204"/>
                    <a:pt x="335" y="204"/>
                    <a:pt x="335" y="204"/>
                  </a:cubicBezTo>
                  <a:moveTo>
                    <a:pt x="333" y="203"/>
                  </a:moveTo>
                  <a:cubicBezTo>
                    <a:pt x="309" y="225"/>
                    <a:pt x="309" y="225"/>
                    <a:pt x="309" y="225"/>
                  </a:cubicBezTo>
                  <a:cubicBezTo>
                    <a:pt x="309" y="225"/>
                    <a:pt x="309" y="225"/>
                    <a:pt x="309" y="225"/>
                  </a:cubicBezTo>
                  <a:cubicBezTo>
                    <a:pt x="334" y="203"/>
                    <a:pt x="334" y="203"/>
                    <a:pt x="334" y="203"/>
                  </a:cubicBezTo>
                  <a:cubicBezTo>
                    <a:pt x="334" y="203"/>
                    <a:pt x="333" y="203"/>
                    <a:pt x="333" y="203"/>
                  </a:cubicBezTo>
                  <a:moveTo>
                    <a:pt x="419" y="170"/>
                  </a:moveTo>
                  <a:cubicBezTo>
                    <a:pt x="364" y="190"/>
                    <a:pt x="364" y="190"/>
                    <a:pt x="364" y="190"/>
                  </a:cubicBezTo>
                  <a:cubicBezTo>
                    <a:pt x="375" y="175"/>
                    <a:pt x="375" y="175"/>
                    <a:pt x="375" y="175"/>
                  </a:cubicBezTo>
                  <a:cubicBezTo>
                    <a:pt x="375" y="175"/>
                    <a:pt x="374" y="175"/>
                    <a:pt x="374" y="175"/>
                  </a:cubicBezTo>
                  <a:cubicBezTo>
                    <a:pt x="363" y="190"/>
                    <a:pt x="363" y="190"/>
                    <a:pt x="363" y="190"/>
                  </a:cubicBezTo>
                  <a:cubicBezTo>
                    <a:pt x="338" y="200"/>
                    <a:pt x="338" y="200"/>
                    <a:pt x="338" y="200"/>
                  </a:cubicBezTo>
                  <a:cubicBezTo>
                    <a:pt x="338" y="200"/>
                    <a:pt x="338" y="200"/>
                    <a:pt x="338" y="200"/>
                  </a:cubicBezTo>
                  <a:cubicBezTo>
                    <a:pt x="363" y="191"/>
                    <a:pt x="363" y="191"/>
                    <a:pt x="363" y="191"/>
                  </a:cubicBezTo>
                  <a:cubicBezTo>
                    <a:pt x="326" y="242"/>
                    <a:pt x="326" y="242"/>
                    <a:pt x="326" y="242"/>
                  </a:cubicBezTo>
                  <a:cubicBezTo>
                    <a:pt x="326" y="242"/>
                    <a:pt x="326" y="242"/>
                    <a:pt x="326" y="242"/>
                  </a:cubicBezTo>
                  <a:cubicBezTo>
                    <a:pt x="364" y="191"/>
                    <a:pt x="364" y="191"/>
                    <a:pt x="364" y="191"/>
                  </a:cubicBezTo>
                  <a:cubicBezTo>
                    <a:pt x="419" y="170"/>
                    <a:pt x="419" y="170"/>
                    <a:pt x="419" y="170"/>
                  </a:cubicBezTo>
                  <a:cubicBezTo>
                    <a:pt x="419" y="170"/>
                    <a:pt x="419" y="170"/>
                    <a:pt x="419" y="170"/>
                  </a:cubicBezTo>
                  <a:moveTo>
                    <a:pt x="326" y="164"/>
                  </a:moveTo>
                  <a:cubicBezTo>
                    <a:pt x="325" y="164"/>
                    <a:pt x="325" y="164"/>
                    <a:pt x="325" y="164"/>
                  </a:cubicBezTo>
                  <a:cubicBezTo>
                    <a:pt x="325" y="164"/>
                    <a:pt x="325" y="164"/>
                    <a:pt x="325" y="164"/>
                  </a:cubicBezTo>
                  <a:cubicBezTo>
                    <a:pt x="335" y="198"/>
                    <a:pt x="335" y="198"/>
                    <a:pt x="335" y="198"/>
                  </a:cubicBezTo>
                  <a:cubicBezTo>
                    <a:pt x="335" y="198"/>
                    <a:pt x="335" y="198"/>
                    <a:pt x="335" y="198"/>
                  </a:cubicBezTo>
                  <a:cubicBezTo>
                    <a:pt x="326" y="164"/>
                    <a:pt x="326" y="164"/>
                    <a:pt x="326" y="164"/>
                  </a:cubicBezTo>
                  <a:moveTo>
                    <a:pt x="327" y="163"/>
                  </a:moveTo>
                  <a:cubicBezTo>
                    <a:pt x="327" y="163"/>
                    <a:pt x="327" y="163"/>
                    <a:pt x="327" y="163"/>
                  </a:cubicBezTo>
                  <a:cubicBezTo>
                    <a:pt x="374" y="174"/>
                    <a:pt x="374" y="174"/>
                    <a:pt x="374" y="174"/>
                  </a:cubicBezTo>
                  <a:cubicBezTo>
                    <a:pt x="374" y="173"/>
                    <a:pt x="374" y="173"/>
                    <a:pt x="374" y="173"/>
                  </a:cubicBezTo>
                  <a:cubicBezTo>
                    <a:pt x="327" y="163"/>
                    <a:pt x="327" y="163"/>
                    <a:pt x="327" y="163"/>
                  </a:cubicBezTo>
                  <a:moveTo>
                    <a:pt x="1" y="162"/>
                  </a:moveTo>
                  <a:cubicBezTo>
                    <a:pt x="1" y="162"/>
                    <a:pt x="1" y="162"/>
                    <a:pt x="1" y="162"/>
                  </a:cubicBezTo>
                  <a:cubicBezTo>
                    <a:pt x="48" y="172"/>
                    <a:pt x="48" y="172"/>
                    <a:pt x="48" y="172"/>
                  </a:cubicBezTo>
                  <a:cubicBezTo>
                    <a:pt x="48" y="172"/>
                    <a:pt x="48" y="172"/>
                    <a:pt x="48" y="172"/>
                  </a:cubicBezTo>
                  <a:cubicBezTo>
                    <a:pt x="1" y="162"/>
                    <a:pt x="1" y="162"/>
                    <a:pt x="1" y="162"/>
                  </a:cubicBezTo>
                  <a:moveTo>
                    <a:pt x="219" y="153"/>
                  </a:moveTo>
                  <a:cubicBezTo>
                    <a:pt x="171" y="163"/>
                    <a:pt x="171" y="163"/>
                    <a:pt x="171" y="163"/>
                  </a:cubicBezTo>
                  <a:cubicBezTo>
                    <a:pt x="171" y="163"/>
                    <a:pt x="171" y="163"/>
                    <a:pt x="171" y="163"/>
                  </a:cubicBezTo>
                  <a:cubicBezTo>
                    <a:pt x="219" y="153"/>
                    <a:pt x="219" y="153"/>
                    <a:pt x="219" y="153"/>
                  </a:cubicBezTo>
                  <a:cubicBezTo>
                    <a:pt x="219" y="153"/>
                    <a:pt x="219" y="153"/>
                    <a:pt x="219" y="153"/>
                  </a:cubicBezTo>
                  <a:moveTo>
                    <a:pt x="62" y="149"/>
                  </a:moveTo>
                  <a:cubicBezTo>
                    <a:pt x="53" y="170"/>
                    <a:pt x="53" y="170"/>
                    <a:pt x="53" y="170"/>
                  </a:cubicBezTo>
                  <a:cubicBezTo>
                    <a:pt x="53" y="170"/>
                    <a:pt x="53" y="170"/>
                    <a:pt x="53" y="170"/>
                  </a:cubicBezTo>
                  <a:cubicBezTo>
                    <a:pt x="62" y="149"/>
                    <a:pt x="62" y="149"/>
                    <a:pt x="62" y="149"/>
                  </a:cubicBezTo>
                  <a:cubicBezTo>
                    <a:pt x="62" y="149"/>
                    <a:pt x="62" y="149"/>
                    <a:pt x="62" y="149"/>
                  </a:cubicBezTo>
                  <a:moveTo>
                    <a:pt x="61" y="147"/>
                  </a:moveTo>
                  <a:cubicBezTo>
                    <a:pt x="1" y="161"/>
                    <a:pt x="1" y="161"/>
                    <a:pt x="1" y="161"/>
                  </a:cubicBezTo>
                  <a:cubicBezTo>
                    <a:pt x="1" y="161"/>
                    <a:pt x="1" y="161"/>
                    <a:pt x="1" y="161"/>
                  </a:cubicBezTo>
                  <a:cubicBezTo>
                    <a:pt x="61" y="148"/>
                    <a:pt x="61" y="148"/>
                    <a:pt x="61" y="148"/>
                  </a:cubicBezTo>
                  <a:cubicBezTo>
                    <a:pt x="61" y="148"/>
                    <a:pt x="61" y="148"/>
                    <a:pt x="61" y="147"/>
                  </a:cubicBezTo>
                  <a:moveTo>
                    <a:pt x="292" y="147"/>
                  </a:moveTo>
                  <a:cubicBezTo>
                    <a:pt x="292" y="147"/>
                    <a:pt x="292" y="147"/>
                    <a:pt x="292" y="147"/>
                  </a:cubicBezTo>
                  <a:cubicBezTo>
                    <a:pt x="302" y="160"/>
                    <a:pt x="302" y="160"/>
                    <a:pt x="302" y="160"/>
                  </a:cubicBezTo>
                  <a:cubicBezTo>
                    <a:pt x="222" y="152"/>
                    <a:pt x="222" y="152"/>
                    <a:pt x="222" y="152"/>
                  </a:cubicBezTo>
                  <a:cubicBezTo>
                    <a:pt x="222" y="152"/>
                    <a:pt x="222" y="153"/>
                    <a:pt x="222" y="153"/>
                  </a:cubicBezTo>
                  <a:cubicBezTo>
                    <a:pt x="302" y="160"/>
                    <a:pt x="302" y="160"/>
                    <a:pt x="302" y="160"/>
                  </a:cubicBezTo>
                  <a:cubicBezTo>
                    <a:pt x="315" y="175"/>
                    <a:pt x="315" y="175"/>
                    <a:pt x="315" y="175"/>
                  </a:cubicBezTo>
                  <a:cubicBezTo>
                    <a:pt x="272" y="231"/>
                    <a:pt x="272" y="231"/>
                    <a:pt x="272" y="231"/>
                  </a:cubicBezTo>
                  <a:cubicBezTo>
                    <a:pt x="273" y="231"/>
                    <a:pt x="273" y="231"/>
                    <a:pt x="273" y="231"/>
                  </a:cubicBezTo>
                  <a:cubicBezTo>
                    <a:pt x="315" y="176"/>
                    <a:pt x="315" y="176"/>
                    <a:pt x="315" y="176"/>
                  </a:cubicBezTo>
                  <a:cubicBezTo>
                    <a:pt x="319" y="181"/>
                    <a:pt x="319" y="181"/>
                    <a:pt x="319" y="181"/>
                  </a:cubicBezTo>
                  <a:cubicBezTo>
                    <a:pt x="308" y="224"/>
                    <a:pt x="308" y="224"/>
                    <a:pt x="308" y="224"/>
                  </a:cubicBezTo>
                  <a:cubicBezTo>
                    <a:pt x="308" y="224"/>
                    <a:pt x="308" y="224"/>
                    <a:pt x="308" y="224"/>
                  </a:cubicBezTo>
                  <a:cubicBezTo>
                    <a:pt x="320" y="182"/>
                    <a:pt x="320" y="182"/>
                    <a:pt x="320" y="182"/>
                  </a:cubicBezTo>
                  <a:cubicBezTo>
                    <a:pt x="334" y="199"/>
                    <a:pt x="334" y="199"/>
                    <a:pt x="334" y="199"/>
                  </a:cubicBezTo>
                  <a:cubicBezTo>
                    <a:pt x="334" y="199"/>
                    <a:pt x="334" y="199"/>
                    <a:pt x="334" y="199"/>
                  </a:cubicBezTo>
                  <a:cubicBezTo>
                    <a:pt x="320" y="181"/>
                    <a:pt x="320" y="181"/>
                    <a:pt x="320" y="181"/>
                  </a:cubicBezTo>
                  <a:cubicBezTo>
                    <a:pt x="325" y="164"/>
                    <a:pt x="325" y="164"/>
                    <a:pt x="325" y="164"/>
                  </a:cubicBezTo>
                  <a:cubicBezTo>
                    <a:pt x="324" y="164"/>
                    <a:pt x="324" y="164"/>
                    <a:pt x="324" y="164"/>
                  </a:cubicBezTo>
                  <a:cubicBezTo>
                    <a:pt x="320" y="181"/>
                    <a:pt x="320" y="181"/>
                    <a:pt x="320" y="181"/>
                  </a:cubicBezTo>
                  <a:cubicBezTo>
                    <a:pt x="315" y="175"/>
                    <a:pt x="315" y="175"/>
                    <a:pt x="315" y="175"/>
                  </a:cubicBezTo>
                  <a:cubicBezTo>
                    <a:pt x="324" y="164"/>
                    <a:pt x="324" y="164"/>
                    <a:pt x="324" y="164"/>
                  </a:cubicBezTo>
                  <a:cubicBezTo>
                    <a:pt x="324" y="164"/>
                    <a:pt x="324" y="164"/>
                    <a:pt x="324" y="164"/>
                  </a:cubicBezTo>
                  <a:cubicBezTo>
                    <a:pt x="315" y="175"/>
                    <a:pt x="315" y="175"/>
                    <a:pt x="315" y="175"/>
                  </a:cubicBezTo>
                  <a:cubicBezTo>
                    <a:pt x="303" y="160"/>
                    <a:pt x="303" y="160"/>
                    <a:pt x="303" y="160"/>
                  </a:cubicBezTo>
                  <a:cubicBezTo>
                    <a:pt x="323" y="162"/>
                    <a:pt x="323" y="162"/>
                    <a:pt x="323" y="162"/>
                  </a:cubicBezTo>
                  <a:cubicBezTo>
                    <a:pt x="323" y="162"/>
                    <a:pt x="323" y="162"/>
                    <a:pt x="323" y="162"/>
                  </a:cubicBezTo>
                  <a:cubicBezTo>
                    <a:pt x="303" y="160"/>
                    <a:pt x="303" y="160"/>
                    <a:pt x="303" y="160"/>
                  </a:cubicBezTo>
                  <a:cubicBezTo>
                    <a:pt x="292" y="147"/>
                    <a:pt x="292" y="147"/>
                    <a:pt x="292" y="147"/>
                  </a:cubicBezTo>
                  <a:moveTo>
                    <a:pt x="293" y="146"/>
                  </a:moveTo>
                  <a:cubicBezTo>
                    <a:pt x="293" y="146"/>
                    <a:pt x="293" y="146"/>
                    <a:pt x="293" y="146"/>
                  </a:cubicBezTo>
                  <a:cubicBezTo>
                    <a:pt x="323" y="162"/>
                    <a:pt x="323" y="162"/>
                    <a:pt x="323" y="162"/>
                  </a:cubicBezTo>
                  <a:cubicBezTo>
                    <a:pt x="323" y="162"/>
                    <a:pt x="323" y="161"/>
                    <a:pt x="323" y="161"/>
                  </a:cubicBezTo>
                  <a:cubicBezTo>
                    <a:pt x="293" y="146"/>
                    <a:pt x="293" y="146"/>
                    <a:pt x="293" y="146"/>
                  </a:cubicBezTo>
                  <a:moveTo>
                    <a:pt x="287" y="145"/>
                  </a:moveTo>
                  <a:cubicBezTo>
                    <a:pt x="222" y="152"/>
                    <a:pt x="222" y="152"/>
                    <a:pt x="222" y="152"/>
                  </a:cubicBezTo>
                  <a:cubicBezTo>
                    <a:pt x="222" y="152"/>
                    <a:pt x="222" y="152"/>
                    <a:pt x="222" y="152"/>
                  </a:cubicBezTo>
                  <a:cubicBezTo>
                    <a:pt x="288" y="145"/>
                    <a:pt x="288" y="145"/>
                    <a:pt x="288" y="145"/>
                  </a:cubicBezTo>
                  <a:cubicBezTo>
                    <a:pt x="288" y="145"/>
                    <a:pt x="288" y="145"/>
                    <a:pt x="287" y="145"/>
                  </a:cubicBezTo>
                  <a:moveTo>
                    <a:pt x="107" y="111"/>
                  </a:moveTo>
                  <a:cubicBezTo>
                    <a:pt x="64" y="146"/>
                    <a:pt x="64" y="146"/>
                    <a:pt x="64" y="146"/>
                  </a:cubicBezTo>
                  <a:cubicBezTo>
                    <a:pt x="64" y="146"/>
                    <a:pt x="64" y="146"/>
                    <a:pt x="64" y="146"/>
                  </a:cubicBezTo>
                  <a:cubicBezTo>
                    <a:pt x="108" y="111"/>
                    <a:pt x="108" y="111"/>
                    <a:pt x="108" y="111"/>
                  </a:cubicBezTo>
                  <a:cubicBezTo>
                    <a:pt x="108" y="111"/>
                    <a:pt x="108" y="111"/>
                    <a:pt x="107" y="111"/>
                  </a:cubicBezTo>
                  <a:moveTo>
                    <a:pt x="220" y="110"/>
                  </a:moveTo>
                  <a:cubicBezTo>
                    <a:pt x="220" y="110"/>
                    <a:pt x="220" y="110"/>
                    <a:pt x="219" y="110"/>
                  </a:cubicBezTo>
                  <a:cubicBezTo>
                    <a:pt x="219" y="110"/>
                    <a:pt x="219" y="110"/>
                    <a:pt x="219" y="110"/>
                  </a:cubicBezTo>
                  <a:cubicBezTo>
                    <a:pt x="220" y="150"/>
                    <a:pt x="220" y="150"/>
                    <a:pt x="220" y="150"/>
                  </a:cubicBezTo>
                  <a:cubicBezTo>
                    <a:pt x="220" y="150"/>
                    <a:pt x="220" y="150"/>
                    <a:pt x="221" y="150"/>
                  </a:cubicBezTo>
                  <a:cubicBezTo>
                    <a:pt x="221" y="150"/>
                    <a:pt x="221" y="150"/>
                    <a:pt x="221" y="150"/>
                  </a:cubicBezTo>
                  <a:cubicBezTo>
                    <a:pt x="220" y="110"/>
                    <a:pt x="220" y="110"/>
                    <a:pt x="220" y="110"/>
                  </a:cubicBezTo>
                  <a:moveTo>
                    <a:pt x="57" y="105"/>
                  </a:moveTo>
                  <a:cubicBezTo>
                    <a:pt x="57" y="105"/>
                    <a:pt x="57" y="105"/>
                    <a:pt x="57" y="106"/>
                  </a:cubicBezTo>
                  <a:cubicBezTo>
                    <a:pt x="62" y="145"/>
                    <a:pt x="62" y="145"/>
                    <a:pt x="62" y="145"/>
                  </a:cubicBezTo>
                  <a:cubicBezTo>
                    <a:pt x="62" y="145"/>
                    <a:pt x="63" y="145"/>
                    <a:pt x="63" y="145"/>
                  </a:cubicBezTo>
                  <a:cubicBezTo>
                    <a:pt x="57" y="105"/>
                    <a:pt x="57" y="105"/>
                    <a:pt x="57" y="105"/>
                  </a:cubicBezTo>
                  <a:moveTo>
                    <a:pt x="54" y="105"/>
                  </a:moveTo>
                  <a:cubicBezTo>
                    <a:pt x="0" y="160"/>
                    <a:pt x="0" y="160"/>
                    <a:pt x="0" y="160"/>
                  </a:cubicBezTo>
                  <a:cubicBezTo>
                    <a:pt x="1" y="160"/>
                    <a:pt x="1" y="160"/>
                    <a:pt x="1" y="160"/>
                  </a:cubicBezTo>
                  <a:cubicBezTo>
                    <a:pt x="55" y="105"/>
                    <a:pt x="55" y="105"/>
                    <a:pt x="55" y="105"/>
                  </a:cubicBezTo>
                  <a:cubicBezTo>
                    <a:pt x="55" y="105"/>
                    <a:pt x="54" y="105"/>
                    <a:pt x="54" y="105"/>
                  </a:cubicBezTo>
                  <a:moveTo>
                    <a:pt x="339" y="97"/>
                  </a:moveTo>
                  <a:cubicBezTo>
                    <a:pt x="325" y="160"/>
                    <a:pt x="325" y="160"/>
                    <a:pt x="325" y="160"/>
                  </a:cubicBezTo>
                  <a:cubicBezTo>
                    <a:pt x="325" y="160"/>
                    <a:pt x="325" y="160"/>
                    <a:pt x="325" y="161"/>
                  </a:cubicBezTo>
                  <a:cubicBezTo>
                    <a:pt x="339" y="97"/>
                    <a:pt x="339" y="97"/>
                    <a:pt x="339" y="97"/>
                  </a:cubicBezTo>
                  <a:cubicBezTo>
                    <a:pt x="339" y="97"/>
                    <a:pt x="339" y="97"/>
                    <a:pt x="339" y="97"/>
                  </a:cubicBezTo>
                  <a:moveTo>
                    <a:pt x="337" y="96"/>
                  </a:moveTo>
                  <a:cubicBezTo>
                    <a:pt x="292" y="143"/>
                    <a:pt x="292" y="143"/>
                    <a:pt x="292" y="143"/>
                  </a:cubicBezTo>
                  <a:cubicBezTo>
                    <a:pt x="292" y="143"/>
                    <a:pt x="292" y="143"/>
                    <a:pt x="292" y="143"/>
                  </a:cubicBezTo>
                  <a:cubicBezTo>
                    <a:pt x="338" y="96"/>
                    <a:pt x="338" y="96"/>
                    <a:pt x="338" y="96"/>
                  </a:cubicBezTo>
                  <a:cubicBezTo>
                    <a:pt x="338" y="96"/>
                    <a:pt x="338" y="96"/>
                    <a:pt x="337" y="96"/>
                  </a:cubicBezTo>
                  <a:moveTo>
                    <a:pt x="337" y="95"/>
                  </a:moveTo>
                  <a:cubicBezTo>
                    <a:pt x="264" y="131"/>
                    <a:pt x="264" y="131"/>
                    <a:pt x="264" y="131"/>
                  </a:cubicBezTo>
                  <a:cubicBezTo>
                    <a:pt x="223" y="108"/>
                    <a:pt x="223" y="108"/>
                    <a:pt x="223" y="108"/>
                  </a:cubicBezTo>
                  <a:cubicBezTo>
                    <a:pt x="223" y="108"/>
                    <a:pt x="223" y="108"/>
                    <a:pt x="222" y="108"/>
                  </a:cubicBezTo>
                  <a:cubicBezTo>
                    <a:pt x="264" y="131"/>
                    <a:pt x="264" y="131"/>
                    <a:pt x="264" y="131"/>
                  </a:cubicBezTo>
                  <a:cubicBezTo>
                    <a:pt x="222" y="151"/>
                    <a:pt x="222" y="151"/>
                    <a:pt x="222" y="151"/>
                  </a:cubicBezTo>
                  <a:cubicBezTo>
                    <a:pt x="222" y="151"/>
                    <a:pt x="222" y="152"/>
                    <a:pt x="222" y="152"/>
                  </a:cubicBezTo>
                  <a:cubicBezTo>
                    <a:pt x="264" y="131"/>
                    <a:pt x="264" y="131"/>
                    <a:pt x="264" y="131"/>
                  </a:cubicBezTo>
                  <a:cubicBezTo>
                    <a:pt x="288" y="144"/>
                    <a:pt x="288" y="144"/>
                    <a:pt x="288" y="144"/>
                  </a:cubicBezTo>
                  <a:cubicBezTo>
                    <a:pt x="288" y="144"/>
                    <a:pt x="288" y="144"/>
                    <a:pt x="288" y="143"/>
                  </a:cubicBezTo>
                  <a:cubicBezTo>
                    <a:pt x="265" y="131"/>
                    <a:pt x="265" y="131"/>
                    <a:pt x="265" y="131"/>
                  </a:cubicBezTo>
                  <a:cubicBezTo>
                    <a:pt x="337" y="95"/>
                    <a:pt x="337" y="95"/>
                    <a:pt x="337" y="95"/>
                  </a:cubicBezTo>
                  <a:cubicBezTo>
                    <a:pt x="337" y="95"/>
                    <a:pt x="337" y="95"/>
                    <a:pt x="337" y="95"/>
                  </a:cubicBezTo>
                  <a:moveTo>
                    <a:pt x="139" y="90"/>
                  </a:moveTo>
                  <a:cubicBezTo>
                    <a:pt x="139" y="90"/>
                    <a:pt x="139" y="90"/>
                    <a:pt x="139" y="90"/>
                  </a:cubicBezTo>
                  <a:cubicBezTo>
                    <a:pt x="139" y="90"/>
                    <a:pt x="139" y="90"/>
                    <a:pt x="139" y="90"/>
                  </a:cubicBezTo>
                  <a:cubicBezTo>
                    <a:pt x="162" y="107"/>
                    <a:pt x="162" y="107"/>
                    <a:pt x="162" y="107"/>
                  </a:cubicBezTo>
                  <a:cubicBezTo>
                    <a:pt x="114" y="109"/>
                    <a:pt x="114" y="109"/>
                    <a:pt x="114" y="109"/>
                  </a:cubicBezTo>
                  <a:cubicBezTo>
                    <a:pt x="114" y="109"/>
                    <a:pt x="114" y="109"/>
                    <a:pt x="114" y="109"/>
                  </a:cubicBezTo>
                  <a:cubicBezTo>
                    <a:pt x="162" y="108"/>
                    <a:pt x="162" y="108"/>
                    <a:pt x="162" y="108"/>
                  </a:cubicBezTo>
                  <a:cubicBezTo>
                    <a:pt x="195" y="133"/>
                    <a:pt x="195" y="133"/>
                    <a:pt x="195" y="133"/>
                  </a:cubicBezTo>
                  <a:cubicBezTo>
                    <a:pt x="170" y="162"/>
                    <a:pt x="170" y="162"/>
                    <a:pt x="170" y="162"/>
                  </a:cubicBezTo>
                  <a:cubicBezTo>
                    <a:pt x="170" y="162"/>
                    <a:pt x="171" y="162"/>
                    <a:pt x="171" y="162"/>
                  </a:cubicBezTo>
                  <a:cubicBezTo>
                    <a:pt x="196" y="134"/>
                    <a:pt x="196" y="134"/>
                    <a:pt x="196" y="134"/>
                  </a:cubicBezTo>
                  <a:cubicBezTo>
                    <a:pt x="219" y="151"/>
                    <a:pt x="219" y="151"/>
                    <a:pt x="219" y="151"/>
                  </a:cubicBezTo>
                  <a:cubicBezTo>
                    <a:pt x="219" y="151"/>
                    <a:pt x="219" y="151"/>
                    <a:pt x="219" y="151"/>
                  </a:cubicBezTo>
                  <a:cubicBezTo>
                    <a:pt x="219" y="151"/>
                    <a:pt x="219" y="151"/>
                    <a:pt x="219" y="151"/>
                  </a:cubicBezTo>
                  <a:cubicBezTo>
                    <a:pt x="196" y="133"/>
                    <a:pt x="196" y="133"/>
                    <a:pt x="196" y="133"/>
                  </a:cubicBezTo>
                  <a:cubicBezTo>
                    <a:pt x="217" y="109"/>
                    <a:pt x="217" y="109"/>
                    <a:pt x="217" y="109"/>
                  </a:cubicBezTo>
                  <a:cubicBezTo>
                    <a:pt x="217" y="109"/>
                    <a:pt x="217" y="109"/>
                    <a:pt x="217" y="109"/>
                  </a:cubicBezTo>
                  <a:cubicBezTo>
                    <a:pt x="196" y="133"/>
                    <a:pt x="196" y="133"/>
                    <a:pt x="196" y="133"/>
                  </a:cubicBezTo>
                  <a:cubicBezTo>
                    <a:pt x="163" y="108"/>
                    <a:pt x="163" y="108"/>
                    <a:pt x="163" y="108"/>
                  </a:cubicBezTo>
                  <a:cubicBezTo>
                    <a:pt x="216" y="106"/>
                    <a:pt x="216" y="106"/>
                    <a:pt x="216" y="106"/>
                  </a:cubicBezTo>
                  <a:cubicBezTo>
                    <a:pt x="216" y="106"/>
                    <a:pt x="216" y="106"/>
                    <a:pt x="216" y="106"/>
                  </a:cubicBezTo>
                  <a:cubicBezTo>
                    <a:pt x="162" y="107"/>
                    <a:pt x="162" y="107"/>
                    <a:pt x="162" y="107"/>
                  </a:cubicBezTo>
                  <a:cubicBezTo>
                    <a:pt x="139" y="90"/>
                    <a:pt x="139" y="90"/>
                    <a:pt x="139" y="90"/>
                  </a:cubicBezTo>
                  <a:moveTo>
                    <a:pt x="136" y="90"/>
                  </a:moveTo>
                  <a:cubicBezTo>
                    <a:pt x="113" y="107"/>
                    <a:pt x="113" y="107"/>
                    <a:pt x="113" y="107"/>
                  </a:cubicBezTo>
                  <a:cubicBezTo>
                    <a:pt x="113" y="107"/>
                    <a:pt x="113" y="107"/>
                    <a:pt x="113" y="107"/>
                  </a:cubicBezTo>
                  <a:cubicBezTo>
                    <a:pt x="136" y="90"/>
                    <a:pt x="136" y="90"/>
                    <a:pt x="136" y="90"/>
                  </a:cubicBezTo>
                  <a:cubicBezTo>
                    <a:pt x="136" y="90"/>
                    <a:pt x="136" y="90"/>
                    <a:pt x="136" y="90"/>
                  </a:cubicBezTo>
                  <a:moveTo>
                    <a:pt x="140" y="89"/>
                  </a:moveTo>
                  <a:cubicBezTo>
                    <a:pt x="140" y="89"/>
                    <a:pt x="140" y="89"/>
                    <a:pt x="139" y="89"/>
                  </a:cubicBezTo>
                  <a:cubicBezTo>
                    <a:pt x="216" y="106"/>
                    <a:pt x="216" y="106"/>
                    <a:pt x="216" y="106"/>
                  </a:cubicBezTo>
                  <a:cubicBezTo>
                    <a:pt x="216" y="105"/>
                    <a:pt x="216" y="105"/>
                    <a:pt x="216" y="105"/>
                  </a:cubicBezTo>
                  <a:cubicBezTo>
                    <a:pt x="140" y="89"/>
                    <a:pt x="140" y="89"/>
                    <a:pt x="140" y="89"/>
                  </a:cubicBezTo>
                  <a:moveTo>
                    <a:pt x="371" y="65"/>
                  </a:moveTo>
                  <a:cubicBezTo>
                    <a:pt x="356" y="96"/>
                    <a:pt x="356" y="96"/>
                    <a:pt x="356" y="96"/>
                  </a:cubicBezTo>
                  <a:cubicBezTo>
                    <a:pt x="342" y="94"/>
                    <a:pt x="342" y="94"/>
                    <a:pt x="342" y="94"/>
                  </a:cubicBezTo>
                  <a:cubicBezTo>
                    <a:pt x="342" y="94"/>
                    <a:pt x="342" y="95"/>
                    <a:pt x="342" y="95"/>
                  </a:cubicBezTo>
                  <a:cubicBezTo>
                    <a:pt x="356" y="96"/>
                    <a:pt x="356" y="96"/>
                    <a:pt x="356" y="96"/>
                  </a:cubicBezTo>
                  <a:cubicBezTo>
                    <a:pt x="352" y="105"/>
                    <a:pt x="352" y="105"/>
                    <a:pt x="352" y="105"/>
                  </a:cubicBezTo>
                  <a:cubicBezTo>
                    <a:pt x="342" y="96"/>
                    <a:pt x="342" y="96"/>
                    <a:pt x="342" y="96"/>
                  </a:cubicBezTo>
                  <a:cubicBezTo>
                    <a:pt x="342" y="96"/>
                    <a:pt x="341" y="96"/>
                    <a:pt x="341" y="96"/>
                  </a:cubicBezTo>
                  <a:cubicBezTo>
                    <a:pt x="351" y="105"/>
                    <a:pt x="351" y="105"/>
                    <a:pt x="351" y="105"/>
                  </a:cubicBezTo>
                  <a:cubicBezTo>
                    <a:pt x="326" y="161"/>
                    <a:pt x="326" y="161"/>
                    <a:pt x="326" y="161"/>
                  </a:cubicBezTo>
                  <a:cubicBezTo>
                    <a:pt x="326" y="161"/>
                    <a:pt x="326" y="161"/>
                    <a:pt x="326" y="161"/>
                  </a:cubicBezTo>
                  <a:cubicBezTo>
                    <a:pt x="352" y="106"/>
                    <a:pt x="352" y="106"/>
                    <a:pt x="352" y="106"/>
                  </a:cubicBezTo>
                  <a:cubicBezTo>
                    <a:pt x="379" y="130"/>
                    <a:pt x="379" y="130"/>
                    <a:pt x="379" y="130"/>
                  </a:cubicBezTo>
                  <a:cubicBezTo>
                    <a:pt x="326" y="161"/>
                    <a:pt x="326" y="161"/>
                    <a:pt x="326" y="161"/>
                  </a:cubicBezTo>
                  <a:cubicBezTo>
                    <a:pt x="326" y="161"/>
                    <a:pt x="327" y="161"/>
                    <a:pt x="327" y="162"/>
                  </a:cubicBezTo>
                  <a:cubicBezTo>
                    <a:pt x="379" y="130"/>
                    <a:pt x="379" y="130"/>
                    <a:pt x="379" y="130"/>
                  </a:cubicBezTo>
                  <a:cubicBezTo>
                    <a:pt x="420" y="168"/>
                    <a:pt x="420" y="168"/>
                    <a:pt x="420" y="168"/>
                  </a:cubicBezTo>
                  <a:cubicBezTo>
                    <a:pt x="420" y="167"/>
                    <a:pt x="420" y="167"/>
                    <a:pt x="420" y="167"/>
                  </a:cubicBezTo>
                  <a:cubicBezTo>
                    <a:pt x="379" y="130"/>
                    <a:pt x="379" y="130"/>
                    <a:pt x="379" y="130"/>
                  </a:cubicBezTo>
                  <a:cubicBezTo>
                    <a:pt x="419" y="106"/>
                    <a:pt x="419" y="106"/>
                    <a:pt x="419" y="106"/>
                  </a:cubicBezTo>
                  <a:cubicBezTo>
                    <a:pt x="419" y="106"/>
                    <a:pt x="419" y="106"/>
                    <a:pt x="419" y="106"/>
                  </a:cubicBezTo>
                  <a:cubicBezTo>
                    <a:pt x="379" y="130"/>
                    <a:pt x="379" y="130"/>
                    <a:pt x="379" y="130"/>
                  </a:cubicBezTo>
                  <a:cubicBezTo>
                    <a:pt x="352" y="105"/>
                    <a:pt x="352" y="105"/>
                    <a:pt x="352" y="105"/>
                  </a:cubicBezTo>
                  <a:cubicBezTo>
                    <a:pt x="356" y="96"/>
                    <a:pt x="356" y="96"/>
                    <a:pt x="356" y="96"/>
                  </a:cubicBezTo>
                  <a:cubicBezTo>
                    <a:pt x="419" y="105"/>
                    <a:pt x="419" y="105"/>
                    <a:pt x="419" y="105"/>
                  </a:cubicBezTo>
                  <a:cubicBezTo>
                    <a:pt x="419" y="105"/>
                    <a:pt x="419" y="104"/>
                    <a:pt x="419" y="104"/>
                  </a:cubicBezTo>
                  <a:cubicBezTo>
                    <a:pt x="356" y="96"/>
                    <a:pt x="356" y="96"/>
                    <a:pt x="356" y="96"/>
                  </a:cubicBezTo>
                  <a:cubicBezTo>
                    <a:pt x="371" y="65"/>
                    <a:pt x="371" y="65"/>
                    <a:pt x="371" y="65"/>
                  </a:cubicBezTo>
                  <a:cubicBezTo>
                    <a:pt x="371" y="65"/>
                    <a:pt x="371" y="65"/>
                    <a:pt x="371" y="65"/>
                  </a:cubicBezTo>
                  <a:moveTo>
                    <a:pt x="374" y="64"/>
                  </a:moveTo>
                  <a:cubicBezTo>
                    <a:pt x="374" y="64"/>
                    <a:pt x="374" y="64"/>
                    <a:pt x="374" y="64"/>
                  </a:cubicBezTo>
                  <a:cubicBezTo>
                    <a:pt x="419" y="104"/>
                    <a:pt x="419" y="104"/>
                    <a:pt x="419" y="104"/>
                  </a:cubicBezTo>
                  <a:cubicBezTo>
                    <a:pt x="420" y="104"/>
                    <a:pt x="420" y="103"/>
                    <a:pt x="420" y="103"/>
                  </a:cubicBezTo>
                  <a:cubicBezTo>
                    <a:pt x="374" y="64"/>
                    <a:pt x="374" y="64"/>
                    <a:pt x="374" y="64"/>
                  </a:cubicBezTo>
                  <a:moveTo>
                    <a:pt x="32" y="58"/>
                  </a:moveTo>
                  <a:cubicBezTo>
                    <a:pt x="14" y="85"/>
                    <a:pt x="14" y="85"/>
                    <a:pt x="14" y="85"/>
                  </a:cubicBezTo>
                  <a:cubicBezTo>
                    <a:pt x="14" y="85"/>
                    <a:pt x="14" y="85"/>
                    <a:pt x="15" y="85"/>
                  </a:cubicBezTo>
                  <a:cubicBezTo>
                    <a:pt x="15" y="85"/>
                    <a:pt x="15" y="85"/>
                    <a:pt x="15" y="86"/>
                  </a:cubicBezTo>
                  <a:cubicBezTo>
                    <a:pt x="33" y="59"/>
                    <a:pt x="33" y="59"/>
                    <a:pt x="33" y="59"/>
                  </a:cubicBezTo>
                  <a:cubicBezTo>
                    <a:pt x="32" y="58"/>
                    <a:pt x="32" y="58"/>
                    <a:pt x="32" y="58"/>
                  </a:cubicBezTo>
                  <a:cubicBezTo>
                    <a:pt x="32" y="58"/>
                    <a:pt x="32" y="58"/>
                    <a:pt x="32" y="58"/>
                  </a:cubicBezTo>
                  <a:moveTo>
                    <a:pt x="109" y="88"/>
                  </a:moveTo>
                  <a:cubicBezTo>
                    <a:pt x="94" y="88"/>
                    <a:pt x="94" y="88"/>
                    <a:pt x="94" y="88"/>
                  </a:cubicBezTo>
                  <a:cubicBezTo>
                    <a:pt x="101" y="74"/>
                    <a:pt x="101" y="74"/>
                    <a:pt x="101" y="74"/>
                  </a:cubicBezTo>
                  <a:cubicBezTo>
                    <a:pt x="109" y="77"/>
                    <a:pt x="109" y="77"/>
                    <a:pt x="109" y="77"/>
                  </a:cubicBezTo>
                  <a:cubicBezTo>
                    <a:pt x="109" y="88"/>
                    <a:pt x="109" y="88"/>
                    <a:pt x="109" y="88"/>
                  </a:cubicBezTo>
                  <a:moveTo>
                    <a:pt x="60" y="57"/>
                  </a:moveTo>
                  <a:cubicBezTo>
                    <a:pt x="60" y="57"/>
                    <a:pt x="60" y="58"/>
                    <a:pt x="60" y="58"/>
                  </a:cubicBezTo>
                  <a:cubicBezTo>
                    <a:pt x="101" y="74"/>
                    <a:pt x="101" y="74"/>
                    <a:pt x="101" y="74"/>
                  </a:cubicBezTo>
                  <a:cubicBezTo>
                    <a:pt x="94" y="88"/>
                    <a:pt x="94" y="88"/>
                    <a:pt x="94" y="88"/>
                  </a:cubicBezTo>
                  <a:cubicBezTo>
                    <a:pt x="49" y="88"/>
                    <a:pt x="49" y="88"/>
                    <a:pt x="49" y="88"/>
                  </a:cubicBezTo>
                  <a:cubicBezTo>
                    <a:pt x="40" y="70"/>
                    <a:pt x="40" y="70"/>
                    <a:pt x="40" y="70"/>
                  </a:cubicBezTo>
                  <a:cubicBezTo>
                    <a:pt x="57" y="58"/>
                    <a:pt x="57" y="58"/>
                    <a:pt x="57" y="58"/>
                  </a:cubicBezTo>
                  <a:cubicBezTo>
                    <a:pt x="57" y="58"/>
                    <a:pt x="57" y="58"/>
                    <a:pt x="57" y="58"/>
                  </a:cubicBezTo>
                  <a:cubicBezTo>
                    <a:pt x="40" y="69"/>
                    <a:pt x="40" y="69"/>
                    <a:pt x="40" y="69"/>
                  </a:cubicBezTo>
                  <a:cubicBezTo>
                    <a:pt x="34" y="58"/>
                    <a:pt x="34" y="58"/>
                    <a:pt x="34" y="58"/>
                  </a:cubicBezTo>
                  <a:cubicBezTo>
                    <a:pt x="34" y="58"/>
                    <a:pt x="34" y="58"/>
                    <a:pt x="34" y="59"/>
                  </a:cubicBezTo>
                  <a:cubicBezTo>
                    <a:pt x="40" y="69"/>
                    <a:pt x="40" y="69"/>
                    <a:pt x="40" y="69"/>
                  </a:cubicBezTo>
                  <a:cubicBezTo>
                    <a:pt x="15" y="86"/>
                    <a:pt x="15" y="86"/>
                    <a:pt x="15" y="86"/>
                  </a:cubicBezTo>
                  <a:cubicBezTo>
                    <a:pt x="15" y="86"/>
                    <a:pt x="15" y="86"/>
                    <a:pt x="15" y="86"/>
                  </a:cubicBezTo>
                  <a:cubicBezTo>
                    <a:pt x="40" y="70"/>
                    <a:pt x="40" y="70"/>
                    <a:pt x="40" y="70"/>
                  </a:cubicBezTo>
                  <a:cubicBezTo>
                    <a:pt x="49" y="88"/>
                    <a:pt x="49" y="88"/>
                    <a:pt x="49" y="88"/>
                  </a:cubicBezTo>
                  <a:cubicBezTo>
                    <a:pt x="16" y="88"/>
                    <a:pt x="16" y="88"/>
                    <a:pt x="16" y="88"/>
                  </a:cubicBezTo>
                  <a:cubicBezTo>
                    <a:pt x="16" y="88"/>
                    <a:pt x="16" y="88"/>
                    <a:pt x="16" y="88"/>
                  </a:cubicBezTo>
                  <a:cubicBezTo>
                    <a:pt x="49" y="88"/>
                    <a:pt x="49" y="88"/>
                    <a:pt x="49" y="88"/>
                  </a:cubicBezTo>
                  <a:cubicBezTo>
                    <a:pt x="55" y="100"/>
                    <a:pt x="55" y="100"/>
                    <a:pt x="55" y="100"/>
                  </a:cubicBezTo>
                  <a:cubicBezTo>
                    <a:pt x="55" y="100"/>
                    <a:pt x="55" y="100"/>
                    <a:pt x="55" y="100"/>
                  </a:cubicBezTo>
                  <a:cubicBezTo>
                    <a:pt x="49" y="88"/>
                    <a:pt x="49" y="88"/>
                    <a:pt x="49" y="88"/>
                  </a:cubicBezTo>
                  <a:cubicBezTo>
                    <a:pt x="93" y="89"/>
                    <a:pt x="93" y="89"/>
                    <a:pt x="93" y="89"/>
                  </a:cubicBezTo>
                  <a:cubicBezTo>
                    <a:pt x="84" y="106"/>
                    <a:pt x="84" y="106"/>
                    <a:pt x="84" y="106"/>
                  </a:cubicBezTo>
                  <a:cubicBezTo>
                    <a:pt x="59" y="103"/>
                    <a:pt x="59" y="103"/>
                    <a:pt x="59" y="103"/>
                  </a:cubicBezTo>
                  <a:cubicBezTo>
                    <a:pt x="59" y="103"/>
                    <a:pt x="59" y="103"/>
                    <a:pt x="59" y="103"/>
                  </a:cubicBezTo>
                  <a:cubicBezTo>
                    <a:pt x="84" y="106"/>
                    <a:pt x="84" y="106"/>
                    <a:pt x="84" y="106"/>
                  </a:cubicBezTo>
                  <a:cubicBezTo>
                    <a:pt x="64" y="145"/>
                    <a:pt x="64" y="145"/>
                    <a:pt x="64" y="145"/>
                  </a:cubicBezTo>
                  <a:cubicBezTo>
                    <a:pt x="64" y="145"/>
                    <a:pt x="64" y="145"/>
                    <a:pt x="64" y="146"/>
                  </a:cubicBezTo>
                  <a:cubicBezTo>
                    <a:pt x="84" y="106"/>
                    <a:pt x="84" y="106"/>
                    <a:pt x="84" y="106"/>
                  </a:cubicBezTo>
                  <a:cubicBezTo>
                    <a:pt x="107" y="109"/>
                    <a:pt x="107" y="109"/>
                    <a:pt x="107" y="109"/>
                  </a:cubicBezTo>
                  <a:cubicBezTo>
                    <a:pt x="107" y="109"/>
                    <a:pt x="107" y="109"/>
                    <a:pt x="107" y="108"/>
                  </a:cubicBezTo>
                  <a:cubicBezTo>
                    <a:pt x="85" y="106"/>
                    <a:pt x="85" y="106"/>
                    <a:pt x="85" y="106"/>
                  </a:cubicBezTo>
                  <a:cubicBezTo>
                    <a:pt x="94" y="89"/>
                    <a:pt x="94" y="89"/>
                    <a:pt x="94" y="89"/>
                  </a:cubicBezTo>
                  <a:cubicBezTo>
                    <a:pt x="109" y="89"/>
                    <a:pt x="109" y="89"/>
                    <a:pt x="109" y="89"/>
                  </a:cubicBezTo>
                  <a:cubicBezTo>
                    <a:pt x="110" y="106"/>
                    <a:pt x="110" y="106"/>
                    <a:pt x="110" y="106"/>
                  </a:cubicBezTo>
                  <a:cubicBezTo>
                    <a:pt x="110" y="106"/>
                    <a:pt x="110" y="106"/>
                    <a:pt x="110" y="106"/>
                  </a:cubicBezTo>
                  <a:cubicBezTo>
                    <a:pt x="110" y="106"/>
                    <a:pt x="110" y="106"/>
                    <a:pt x="110" y="106"/>
                  </a:cubicBezTo>
                  <a:cubicBezTo>
                    <a:pt x="110" y="89"/>
                    <a:pt x="110" y="89"/>
                    <a:pt x="110" y="89"/>
                  </a:cubicBezTo>
                  <a:cubicBezTo>
                    <a:pt x="136" y="89"/>
                    <a:pt x="136" y="89"/>
                    <a:pt x="136" y="89"/>
                  </a:cubicBezTo>
                  <a:cubicBezTo>
                    <a:pt x="136" y="89"/>
                    <a:pt x="136" y="89"/>
                    <a:pt x="136" y="89"/>
                  </a:cubicBezTo>
                  <a:cubicBezTo>
                    <a:pt x="110" y="88"/>
                    <a:pt x="110" y="88"/>
                    <a:pt x="110" y="88"/>
                  </a:cubicBezTo>
                  <a:cubicBezTo>
                    <a:pt x="109" y="77"/>
                    <a:pt x="109" y="77"/>
                    <a:pt x="109" y="77"/>
                  </a:cubicBezTo>
                  <a:cubicBezTo>
                    <a:pt x="136" y="88"/>
                    <a:pt x="136" y="88"/>
                    <a:pt x="136" y="88"/>
                  </a:cubicBezTo>
                  <a:cubicBezTo>
                    <a:pt x="136" y="88"/>
                    <a:pt x="136" y="88"/>
                    <a:pt x="136" y="88"/>
                  </a:cubicBezTo>
                  <a:cubicBezTo>
                    <a:pt x="109" y="77"/>
                    <a:pt x="109" y="77"/>
                    <a:pt x="109" y="77"/>
                  </a:cubicBezTo>
                  <a:cubicBezTo>
                    <a:pt x="109" y="63"/>
                    <a:pt x="109" y="63"/>
                    <a:pt x="109" y="63"/>
                  </a:cubicBezTo>
                  <a:cubicBezTo>
                    <a:pt x="108" y="63"/>
                    <a:pt x="108" y="63"/>
                    <a:pt x="108" y="63"/>
                  </a:cubicBezTo>
                  <a:cubicBezTo>
                    <a:pt x="108" y="63"/>
                    <a:pt x="108" y="63"/>
                    <a:pt x="108" y="63"/>
                  </a:cubicBezTo>
                  <a:cubicBezTo>
                    <a:pt x="109" y="77"/>
                    <a:pt x="109" y="77"/>
                    <a:pt x="109" y="77"/>
                  </a:cubicBezTo>
                  <a:cubicBezTo>
                    <a:pt x="101" y="74"/>
                    <a:pt x="101" y="74"/>
                    <a:pt x="101" y="74"/>
                  </a:cubicBezTo>
                  <a:cubicBezTo>
                    <a:pt x="107" y="63"/>
                    <a:pt x="107" y="63"/>
                    <a:pt x="107" y="63"/>
                  </a:cubicBezTo>
                  <a:cubicBezTo>
                    <a:pt x="107" y="63"/>
                    <a:pt x="107" y="63"/>
                    <a:pt x="107" y="63"/>
                  </a:cubicBezTo>
                  <a:cubicBezTo>
                    <a:pt x="101" y="74"/>
                    <a:pt x="101" y="74"/>
                    <a:pt x="101" y="74"/>
                  </a:cubicBezTo>
                  <a:cubicBezTo>
                    <a:pt x="60" y="57"/>
                    <a:pt x="60" y="57"/>
                    <a:pt x="60" y="57"/>
                  </a:cubicBezTo>
                  <a:moveTo>
                    <a:pt x="61" y="57"/>
                  </a:moveTo>
                  <a:cubicBezTo>
                    <a:pt x="61" y="57"/>
                    <a:pt x="61" y="57"/>
                    <a:pt x="61" y="57"/>
                  </a:cubicBezTo>
                  <a:cubicBezTo>
                    <a:pt x="106" y="61"/>
                    <a:pt x="106" y="61"/>
                    <a:pt x="106" y="61"/>
                  </a:cubicBezTo>
                  <a:cubicBezTo>
                    <a:pt x="106" y="60"/>
                    <a:pt x="106" y="60"/>
                    <a:pt x="106" y="60"/>
                  </a:cubicBezTo>
                  <a:cubicBezTo>
                    <a:pt x="61" y="57"/>
                    <a:pt x="61" y="57"/>
                    <a:pt x="61" y="57"/>
                  </a:cubicBezTo>
                  <a:moveTo>
                    <a:pt x="35" y="57"/>
                  </a:moveTo>
                  <a:cubicBezTo>
                    <a:pt x="35" y="57"/>
                    <a:pt x="35" y="57"/>
                    <a:pt x="35" y="57"/>
                  </a:cubicBezTo>
                  <a:cubicBezTo>
                    <a:pt x="57" y="57"/>
                    <a:pt x="57" y="57"/>
                    <a:pt x="57" y="57"/>
                  </a:cubicBezTo>
                  <a:cubicBezTo>
                    <a:pt x="57" y="57"/>
                    <a:pt x="57" y="57"/>
                    <a:pt x="57" y="57"/>
                  </a:cubicBezTo>
                  <a:cubicBezTo>
                    <a:pt x="35" y="57"/>
                    <a:pt x="35" y="57"/>
                    <a:pt x="35" y="57"/>
                  </a:cubicBezTo>
                  <a:moveTo>
                    <a:pt x="194" y="40"/>
                  </a:moveTo>
                  <a:cubicBezTo>
                    <a:pt x="194" y="40"/>
                    <a:pt x="193" y="40"/>
                    <a:pt x="193" y="40"/>
                  </a:cubicBezTo>
                  <a:cubicBezTo>
                    <a:pt x="218" y="103"/>
                    <a:pt x="218" y="103"/>
                    <a:pt x="218" y="103"/>
                  </a:cubicBezTo>
                  <a:cubicBezTo>
                    <a:pt x="218" y="103"/>
                    <a:pt x="218" y="103"/>
                    <a:pt x="218" y="103"/>
                  </a:cubicBezTo>
                  <a:cubicBezTo>
                    <a:pt x="194" y="40"/>
                    <a:pt x="194" y="40"/>
                    <a:pt x="194" y="40"/>
                  </a:cubicBezTo>
                  <a:moveTo>
                    <a:pt x="190" y="39"/>
                  </a:moveTo>
                  <a:cubicBezTo>
                    <a:pt x="139" y="87"/>
                    <a:pt x="139" y="87"/>
                    <a:pt x="139" y="87"/>
                  </a:cubicBezTo>
                  <a:cubicBezTo>
                    <a:pt x="139" y="87"/>
                    <a:pt x="139" y="88"/>
                    <a:pt x="139" y="88"/>
                  </a:cubicBezTo>
                  <a:cubicBezTo>
                    <a:pt x="191" y="40"/>
                    <a:pt x="191" y="40"/>
                    <a:pt x="191" y="40"/>
                  </a:cubicBezTo>
                  <a:cubicBezTo>
                    <a:pt x="191" y="39"/>
                    <a:pt x="190" y="39"/>
                    <a:pt x="190" y="39"/>
                  </a:cubicBezTo>
                  <a:moveTo>
                    <a:pt x="35" y="22"/>
                  </a:moveTo>
                  <a:cubicBezTo>
                    <a:pt x="33" y="55"/>
                    <a:pt x="33" y="55"/>
                    <a:pt x="33" y="55"/>
                  </a:cubicBezTo>
                  <a:cubicBezTo>
                    <a:pt x="34" y="55"/>
                    <a:pt x="34" y="55"/>
                    <a:pt x="34" y="55"/>
                  </a:cubicBezTo>
                  <a:cubicBezTo>
                    <a:pt x="36" y="22"/>
                    <a:pt x="36" y="22"/>
                    <a:pt x="36" y="22"/>
                  </a:cubicBezTo>
                  <a:cubicBezTo>
                    <a:pt x="36" y="22"/>
                    <a:pt x="36" y="22"/>
                    <a:pt x="36" y="22"/>
                  </a:cubicBezTo>
                  <a:cubicBezTo>
                    <a:pt x="36" y="22"/>
                    <a:pt x="35" y="22"/>
                    <a:pt x="35" y="22"/>
                  </a:cubicBezTo>
                  <a:moveTo>
                    <a:pt x="37" y="21"/>
                  </a:moveTo>
                  <a:cubicBezTo>
                    <a:pt x="37" y="21"/>
                    <a:pt x="37" y="21"/>
                    <a:pt x="37" y="21"/>
                  </a:cubicBezTo>
                  <a:cubicBezTo>
                    <a:pt x="57" y="55"/>
                    <a:pt x="57" y="55"/>
                    <a:pt x="57" y="55"/>
                  </a:cubicBezTo>
                  <a:cubicBezTo>
                    <a:pt x="58" y="55"/>
                    <a:pt x="58" y="55"/>
                    <a:pt x="58" y="55"/>
                  </a:cubicBezTo>
                  <a:cubicBezTo>
                    <a:pt x="37" y="21"/>
                    <a:pt x="37" y="21"/>
                    <a:pt x="37" y="21"/>
                  </a:cubicBezTo>
                  <a:moveTo>
                    <a:pt x="2" y="1"/>
                  </a:moveTo>
                  <a:cubicBezTo>
                    <a:pt x="2" y="1"/>
                    <a:pt x="2" y="1"/>
                    <a:pt x="2" y="1"/>
                  </a:cubicBezTo>
                  <a:cubicBezTo>
                    <a:pt x="32" y="55"/>
                    <a:pt x="32" y="55"/>
                    <a:pt x="32" y="55"/>
                  </a:cubicBezTo>
                  <a:cubicBezTo>
                    <a:pt x="32" y="55"/>
                    <a:pt x="32" y="55"/>
                    <a:pt x="33" y="55"/>
                  </a:cubicBezTo>
                  <a:cubicBezTo>
                    <a:pt x="2" y="1"/>
                    <a:pt x="2" y="1"/>
                    <a:pt x="2" y="1"/>
                  </a:cubicBezTo>
                  <a:moveTo>
                    <a:pt x="3" y="0"/>
                  </a:moveTo>
                  <a:cubicBezTo>
                    <a:pt x="3" y="0"/>
                    <a:pt x="3" y="0"/>
                    <a:pt x="2" y="0"/>
                  </a:cubicBezTo>
                  <a:cubicBezTo>
                    <a:pt x="2" y="0"/>
                    <a:pt x="2" y="0"/>
                    <a:pt x="2" y="0"/>
                  </a:cubicBezTo>
                  <a:cubicBezTo>
                    <a:pt x="33" y="18"/>
                    <a:pt x="33" y="18"/>
                    <a:pt x="33" y="18"/>
                  </a:cubicBezTo>
                  <a:cubicBezTo>
                    <a:pt x="33" y="18"/>
                    <a:pt x="33" y="18"/>
                    <a:pt x="33" y="17"/>
                  </a:cubicBezTo>
                  <a:cubicBezTo>
                    <a:pt x="3"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0" name="Freeform 3215">
              <a:extLst>
                <a:ext uri="{FF2B5EF4-FFF2-40B4-BE49-F238E27FC236}">
                  <a16:creationId xmlns:a16="http://schemas.microsoft.com/office/drawing/2014/main" id="{F47949DE-50ED-B462-3B52-3CFFD5AAA209}"/>
                </a:ext>
              </a:extLst>
            </p:cNvPr>
            <p:cNvSpPr>
              <a:spLocks/>
            </p:cNvSpPr>
            <p:nvPr/>
          </p:nvSpPr>
          <p:spPr bwMode="auto">
            <a:xfrm>
              <a:off x="7604043" y="471587"/>
              <a:ext cx="46900" cy="44141"/>
            </a:xfrm>
            <a:custGeom>
              <a:avLst/>
              <a:gdLst>
                <a:gd name="T0" fmla="*/ 3 w 7"/>
                <a:gd name="T1" fmla="*/ 0 h 7"/>
                <a:gd name="T2" fmla="*/ 3 w 7"/>
                <a:gd name="T3" fmla="*/ 0 h 7"/>
                <a:gd name="T4" fmla="*/ 0 w 7"/>
                <a:gd name="T5" fmla="*/ 1 h 7"/>
                <a:gd name="T6" fmla="*/ 0 w 7"/>
                <a:gd name="T7" fmla="*/ 2 h 7"/>
                <a:gd name="T8" fmla="*/ 0 w 7"/>
                <a:gd name="T9" fmla="*/ 3 h 7"/>
                <a:gd name="T10" fmla="*/ 0 w 7"/>
                <a:gd name="T11" fmla="*/ 5 h 7"/>
                <a:gd name="T12" fmla="*/ 1 w 7"/>
                <a:gd name="T13" fmla="*/ 5 h 7"/>
                <a:gd name="T14" fmla="*/ 1 w 7"/>
                <a:gd name="T15" fmla="*/ 6 h 7"/>
                <a:gd name="T16" fmla="*/ 3 w 7"/>
                <a:gd name="T17" fmla="*/ 7 h 7"/>
                <a:gd name="T18" fmla="*/ 6 w 7"/>
                <a:gd name="T19" fmla="*/ 5 h 7"/>
                <a:gd name="T20" fmla="*/ 7 w 7"/>
                <a:gd name="T21" fmla="*/ 3 h 7"/>
                <a:gd name="T22" fmla="*/ 7 w 7"/>
                <a:gd name="T23" fmla="*/ 3 h 7"/>
                <a:gd name="T24" fmla="*/ 6 w 7"/>
                <a:gd name="T25" fmla="*/ 1 h 7"/>
                <a:gd name="T26" fmla="*/ 6 w 7"/>
                <a:gd name="T27" fmla="*/ 1 h 7"/>
                <a:gd name="T28" fmla="*/ 5 w 7"/>
                <a:gd name="T29" fmla="*/ 0 h 7"/>
                <a:gd name="T30" fmla="*/ 3 w 7"/>
                <a:gd name="T31" fmla="*/ 0 h 7"/>
                <a:gd name="T32" fmla="*/ 3 w 7"/>
                <a:gd name="T33"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 h="7">
                  <a:moveTo>
                    <a:pt x="3" y="0"/>
                  </a:moveTo>
                  <a:cubicBezTo>
                    <a:pt x="3" y="0"/>
                    <a:pt x="3" y="0"/>
                    <a:pt x="3" y="0"/>
                  </a:cubicBezTo>
                  <a:cubicBezTo>
                    <a:pt x="2" y="0"/>
                    <a:pt x="1" y="0"/>
                    <a:pt x="0" y="1"/>
                  </a:cubicBezTo>
                  <a:cubicBezTo>
                    <a:pt x="0" y="1"/>
                    <a:pt x="0" y="2"/>
                    <a:pt x="0" y="2"/>
                  </a:cubicBezTo>
                  <a:cubicBezTo>
                    <a:pt x="0" y="3"/>
                    <a:pt x="0" y="3"/>
                    <a:pt x="0" y="3"/>
                  </a:cubicBezTo>
                  <a:cubicBezTo>
                    <a:pt x="0" y="4"/>
                    <a:pt x="0" y="4"/>
                    <a:pt x="0" y="5"/>
                  </a:cubicBezTo>
                  <a:cubicBezTo>
                    <a:pt x="1" y="5"/>
                    <a:pt x="1" y="5"/>
                    <a:pt x="1" y="5"/>
                  </a:cubicBezTo>
                  <a:cubicBezTo>
                    <a:pt x="1" y="6"/>
                    <a:pt x="1" y="6"/>
                    <a:pt x="1" y="6"/>
                  </a:cubicBezTo>
                  <a:cubicBezTo>
                    <a:pt x="2" y="6"/>
                    <a:pt x="3" y="7"/>
                    <a:pt x="3" y="7"/>
                  </a:cubicBezTo>
                  <a:cubicBezTo>
                    <a:pt x="4" y="7"/>
                    <a:pt x="6" y="6"/>
                    <a:pt x="6" y="5"/>
                  </a:cubicBezTo>
                  <a:cubicBezTo>
                    <a:pt x="7" y="4"/>
                    <a:pt x="7" y="4"/>
                    <a:pt x="7" y="3"/>
                  </a:cubicBezTo>
                  <a:cubicBezTo>
                    <a:pt x="7" y="3"/>
                    <a:pt x="7" y="3"/>
                    <a:pt x="7" y="3"/>
                  </a:cubicBezTo>
                  <a:cubicBezTo>
                    <a:pt x="7" y="2"/>
                    <a:pt x="7" y="2"/>
                    <a:pt x="6" y="1"/>
                  </a:cubicBezTo>
                  <a:cubicBezTo>
                    <a:pt x="6" y="1"/>
                    <a:pt x="6" y="1"/>
                    <a:pt x="6" y="1"/>
                  </a:cubicBezTo>
                  <a:cubicBezTo>
                    <a:pt x="6" y="1"/>
                    <a:pt x="6" y="0"/>
                    <a:pt x="5" y="0"/>
                  </a:cubicBezTo>
                  <a:cubicBezTo>
                    <a:pt x="5" y="0"/>
                    <a:pt x="4" y="0"/>
                    <a:pt x="3" y="0"/>
                  </a:cubicBezTo>
                  <a:cubicBezTo>
                    <a:pt x="3"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1" name="Freeform 3216">
              <a:extLst>
                <a:ext uri="{FF2B5EF4-FFF2-40B4-BE49-F238E27FC236}">
                  <a16:creationId xmlns:a16="http://schemas.microsoft.com/office/drawing/2014/main" id="{68F79D80-E530-0C2B-2192-57EF79E1BC61}"/>
                </a:ext>
              </a:extLst>
            </p:cNvPr>
            <p:cNvSpPr>
              <a:spLocks/>
            </p:cNvSpPr>
            <p:nvPr/>
          </p:nvSpPr>
          <p:spPr bwMode="auto">
            <a:xfrm>
              <a:off x="7217810" y="885408"/>
              <a:ext cx="52417" cy="44141"/>
            </a:xfrm>
            <a:custGeom>
              <a:avLst/>
              <a:gdLst>
                <a:gd name="T0" fmla="*/ 4 w 8"/>
                <a:gd name="T1" fmla="*/ 0 h 7"/>
                <a:gd name="T2" fmla="*/ 1 w 8"/>
                <a:gd name="T3" fmla="*/ 2 h 7"/>
                <a:gd name="T4" fmla="*/ 0 w 8"/>
                <a:gd name="T5" fmla="*/ 3 h 7"/>
                <a:gd name="T6" fmla="*/ 0 w 8"/>
                <a:gd name="T7" fmla="*/ 3 h 7"/>
                <a:gd name="T8" fmla="*/ 2 w 8"/>
                <a:gd name="T9" fmla="*/ 7 h 7"/>
                <a:gd name="T10" fmla="*/ 4 w 8"/>
                <a:gd name="T11" fmla="*/ 7 h 7"/>
                <a:gd name="T12" fmla="*/ 7 w 8"/>
                <a:gd name="T13" fmla="*/ 6 h 7"/>
                <a:gd name="T14" fmla="*/ 6 w 8"/>
                <a:gd name="T15" fmla="*/ 1 h 7"/>
                <a:gd name="T16" fmla="*/ 5 w 8"/>
                <a:gd name="T17" fmla="*/ 1 h 7"/>
                <a:gd name="T18" fmla="*/ 5 w 8"/>
                <a:gd name="T19" fmla="*/ 1 h 7"/>
                <a:gd name="T20" fmla="*/ 4 w 8"/>
                <a:gd name="T21"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7">
                  <a:moveTo>
                    <a:pt x="4" y="0"/>
                  </a:moveTo>
                  <a:cubicBezTo>
                    <a:pt x="3" y="0"/>
                    <a:pt x="2" y="1"/>
                    <a:pt x="1" y="2"/>
                  </a:cubicBezTo>
                  <a:cubicBezTo>
                    <a:pt x="1" y="2"/>
                    <a:pt x="0" y="3"/>
                    <a:pt x="0" y="3"/>
                  </a:cubicBezTo>
                  <a:cubicBezTo>
                    <a:pt x="0" y="3"/>
                    <a:pt x="0" y="3"/>
                    <a:pt x="0" y="3"/>
                  </a:cubicBezTo>
                  <a:cubicBezTo>
                    <a:pt x="0" y="5"/>
                    <a:pt x="1" y="6"/>
                    <a:pt x="2" y="7"/>
                  </a:cubicBezTo>
                  <a:cubicBezTo>
                    <a:pt x="2" y="7"/>
                    <a:pt x="3" y="7"/>
                    <a:pt x="4" y="7"/>
                  </a:cubicBezTo>
                  <a:cubicBezTo>
                    <a:pt x="5" y="7"/>
                    <a:pt x="6" y="7"/>
                    <a:pt x="7" y="6"/>
                  </a:cubicBezTo>
                  <a:cubicBezTo>
                    <a:pt x="8" y="4"/>
                    <a:pt x="7" y="2"/>
                    <a:pt x="6" y="1"/>
                  </a:cubicBezTo>
                  <a:cubicBezTo>
                    <a:pt x="6" y="1"/>
                    <a:pt x="5" y="1"/>
                    <a:pt x="5" y="1"/>
                  </a:cubicBezTo>
                  <a:cubicBezTo>
                    <a:pt x="5" y="1"/>
                    <a:pt x="5" y="1"/>
                    <a:pt x="5" y="1"/>
                  </a:cubicBezTo>
                  <a:cubicBezTo>
                    <a:pt x="5" y="0"/>
                    <a:pt x="4"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2" name="Freeform 3217">
              <a:extLst>
                <a:ext uri="{FF2B5EF4-FFF2-40B4-BE49-F238E27FC236}">
                  <a16:creationId xmlns:a16="http://schemas.microsoft.com/office/drawing/2014/main" id="{F6442238-AB75-6B1E-A45F-A6EC8C6BCA83}"/>
                </a:ext>
              </a:extLst>
            </p:cNvPr>
            <p:cNvSpPr>
              <a:spLocks/>
            </p:cNvSpPr>
            <p:nvPr/>
          </p:nvSpPr>
          <p:spPr bwMode="auto">
            <a:xfrm>
              <a:off x="8318575" y="452275"/>
              <a:ext cx="46900" cy="44141"/>
            </a:xfrm>
            <a:custGeom>
              <a:avLst/>
              <a:gdLst>
                <a:gd name="T0" fmla="*/ 3 w 7"/>
                <a:gd name="T1" fmla="*/ 0 h 7"/>
                <a:gd name="T2" fmla="*/ 2 w 7"/>
                <a:gd name="T3" fmla="*/ 0 h 7"/>
                <a:gd name="T4" fmla="*/ 2 w 7"/>
                <a:gd name="T5" fmla="*/ 0 h 7"/>
                <a:gd name="T6" fmla="*/ 1 w 7"/>
                <a:gd name="T7" fmla="*/ 1 h 7"/>
                <a:gd name="T8" fmla="*/ 0 w 7"/>
                <a:gd name="T9" fmla="*/ 2 h 7"/>
                <a:gd name="T10" fmla="*/ 0 w 7"/>
                <a:gd name="T11" fmla="*/ 3 h 7"/>
                <a:gd name="T12" fmla="*/ 0 w 7"/>
                <a:gd name="T13" fmla="*/ 3 h 7"/>
                <a:gd name="T14" fmla="*/ 0 w 7"/>
                <a:gd name="T15" fmla="*/ 3 h 7"/>
                <a:gd name="T16" fmla="*/ 1 w 7"/>
                <a:gd name="T17" fmla="*/ 6 h 7"/>
                <a:gd name="T18" fmla="*/ 1 w 7"/>
                <a:gd name="T19" fmla="*/ 6 h 7"/>
                <a:gd name="T20" fmla="*/ 1 w 7"/>
                <a:gd name="T21" fmla="*/ 6 h 7"/>
                <a:gd name="T22" fmla="*/ 3 w 7"/>
                <a:gd name="T23" fmla="*/ 7 h 7"/>
                <a:gd name="T24" fmla="*/ 3 w 7"/>
                <a:gd name="T25" fmla="*/ 7 h 7"/>
                <a:gd name="T26" fmla="*/ 4 w 7"/>
                <a:gd name="T27" fmla="*/ 7 h 7"/>
                <a:gd name="T28" fmla="*/ 6 w 7"/>
                <a:gd name="T29" fmla="*/ 5 h 7"/>
                <a:gd name="T30" fmla="*/ 6 w 7"/>
                <a:gd name="T31" fmla="*/ 5 h 7"/>
                <a:gd name="T32" fmla="*/ 7 w 7"/>
                <a:gd name="T33" fmla="*/ 5 h 7"/>
                <a:gd name="T34" fmla="*/ 5 w 7"/>
                <a:gd name="T35" fmla="*/ 0 h 7"/>
                <a:gd name="T36" fmla="*/ 3 w 7"/>
                <a:gd name="T3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 h="7">
                  <a:moveTo>
                    <a:pt x="3" y="0"/>
                  </a:moveTo>
                  <a:cubicBezTo>
                    <a:pt x="3" y="0"/>
                    <a:pt x="3" y="0"/>
                    <a:pt x="2" y="0"/>
                  </a:cubicBezTo>
                  <a:cubicBezTo>
                    <a:pt x="2" y="0"/>
                    <a:pt x="2" y="0"/>
                    <a:pt x="2" y="0"/>
                  </a:cubicBezTo>
                  <a:cubicBezTo>
                    <a:pt x="1" y="0"/>
                    <a:pt x="1" y="1"/>
                    <a:pt x="1" y="1"/>
                  </a:cubicBezTo>
                  <a:cubicBezTo>
                    <a:pt x="0" y="1"/>
                    <a:pt x="0" y="2"/>
                    <a:pt x="0" y="2"/>
                  </a:cubicBezTo>
                  <a:cubicBezTo>
                    <a:pt x="0" y="2"/>
                    <a:pt x="0" y="2"/>
                    <a:pt x="0" y="3"/>
                  </a:cubicBezTo>
                  <a:cubicBezTo>
                    <a:pt x="0" y="3"/>
                    <a:pt x="0" y="3"/>
                    <a:pt x="0" y="3"/>
                  </a:cubicBezTo>
                  <a:cubicBezTo>
                    <a:pt x="0" y="3"/>
                    <a:pt x="0" y="3"/>
                    <a:pt x="0" y="3"/>
                  </a:cubicBezTo>
                  <a:cubicBezTo>
                    <a:pt x="0" y="4"/>
                    <a:pt x="0" y="5"/>
                    <a:pt x="1" y="6"/>
                  </a:cubicBezTo>
                  <a:cubicBezTo>
                    <a:pt x="1" y="6"/>
                    <a:pt x="1" y="6"/>
                    <a:pt x="1" y="6"/>
                  </a:cubicBezTo>
                  <a:cubicBezTo>
                    <a:pt x="1" y="6"/>
                    <a:pt x="1" y="6"/>
                    <a:pt x="1" y="6"/>
                  </a:cubicBezTo>
                  <a:cubicBezTo>
                    <a:pt x="2" y="6"/>
                    <a:pt x="3" y="7"/>
                    <a:pt x="3" y="7"/>
                  </a:cubicBezTo>
                  <a:cubicBezTo>
                    <a:pt x="3" y="7"/>
                    <a:pt x="3" y="7"/>
                    <a:pt x="3" y="7"/>
                  </a:cubicBezTo>
                  <a:cubicBezTo>
                    <a:pt x="4" y="7"/>
                    <a:pt x="4" y="7"/>
                    <a:pt x="4" y="7"/>
                  </a:cubicBezTo>
                  <a:cubicBezTo>
                    <a:pt x="5" y="7"/>
                    <a:pt x="6" y="6"/>
                    <a:pt x="6" y="5"/>
                  </a:cubicBezTo>
                  <a:cubicBezTo>
                    <a:pt x="6" y="5"/>
                    <a:pt x="6" y="5"/>
                    <a:pt x="6" y="5"/>
                  </a:cubicBezTo>
                  <a:cubicBezTo>
                    <a:pt x="7" y="5"/>
                    <a:pt x="7" y="5"/>
                    <a:pt x="7" y="5"/>
                  </a:cubicBezTo>
                  <a:cubicBezTo>
                    <a:pt x="7" y="3"/>
                    <a:pt x="7" y="1"/>
                    <a:pt x="5" y="0"/>
                  </a:cubicBezTo>
                  <a:cubicBezTo>
                    <a:pt x="5" y="0"/>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3" name="Freeform 3218">
              <a:extLst>
                <a:ext uri="{FF2B5EF4-FFF2-40B4-BE49-F238E27FC236}">
                  <a16:creationId xmlns:a16="http://schemas.microsoft.com/office/drawing/2014/main" id="{E3CADE2E-64C6-A29A-E8F1-ADAFC1526540}"/>
                </a:ext>
              </a:extLst>
            </p:cNvPr>
            <p:cNvSpPr>
              <a:spLocks/>
            </p:cNvSpPr>
            <p:nvPr/>
          </p:nvSpPr>
          <p:spPr bwMode="auto">
            <a:xfrm>
              <a:off x="7598526" y="157082"/>
              <a:ext cx="33106" cy="33106"/>
            </a:xfrm>
            <a:custGeom>
              <a:avLst/>
              <a:gdLst>
                <a:gd name="T0" fmla="*/ 2 w 5"/>
                <a:gd name="T1" fmla="*/ 0 h 5"/>
                <a:gd name="T2" fmla="*/ 0 w 5"/>
                <a:gd name="T3" fmla="*/ 1 h 5"/>
                <a:gd name="T4" fmla="*/ 0 w 5"/>
                <a:gd name="T5" fmla="*/ 2 h 5"/>
                <a:gd name="T6" fmla="*/ 0 w 5"/>
                <a:gd name="T7" fmla="*/ 3 h 5"/>
                <a:gd name="T8" fmla="*/ 1 w 5"/>
                <a:gd name="T9" fmla="*/ 5 h 5"/>
                <a:gd name="T10" fmla="*/ 1 w 5"/>
                <a:gd name="T11" fmla="*/ 5 h 5"/>
                <a:gd name="T12" fmla="*/ 1 w 5"/>
                <a:gd name="T13" fmla="*/ 5 h 5"/>
                <a:gd name="T14" fmla="*/ 2 w 5"/>
                <a:gd name="T15" fmla="*/ 5 h 5"/>
                <a:gd name="T16" fmla="*/ 2 w 5"/>
                <a:gd name="T17" fmla="*/ 5 h 5"/>
                <a:gd name="T18" fmla="*/ 3 w 5"/>
                <a:gd name="T19" fmla="*/ 5 h 5"/>
                <a:gd name="T20" fmla="*/ 5 w 5"/>
                <a:gd name="T21" fmla="*/ 4 h 5"/>
                <a:gd name="T22" fmla="*/ 4 w 5"/>
                <a:gd name="T23" fmla="*/ 0 h 5"/>
                <a:gd name="T24" fmla="*/ 2 w 5"/>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5">
                  <a:moveTo>
                    <a:pt x="2" y="0"/>
                  </a:moveTo>
                  <a:cubicBezTo>
                    <a:pt x="1" y="0"/>
                    <a:pt x="1" y="0"/>
                    <a:pt x="0" y="1"/>
                  </a:cubicBezTo>
                  <a:cubicBezTo>
                    <a:pt x="0" y="1"/>
                    <a:pt x="0" y="2"/>
                    <a:pt x="0" y="2"/>
                  </a:cubicBezTo>
                  <a:cubicBezTo>
                    <a:pt x="0" y="2"/>
                    <a:pt x="0" y="2"/>
                    <a:pt x="0" y="3"/>
                  </a:cubicBezTo>
                  <a:cubicBezTo>
                    <a:pt x="0" y="3"/>
                    <a:pt x="0" y="4"/>
                    <a:pt x="1" y="5"/>
                  </a:cubicBezTo>
                  <a:cubicBezTo>
                    <a:pt x="1" y="5"/>
                    <a:pt x="1" y="5"/>
                    <a:pt x="1" y="5"/>
                  </a:cubicBezTo>
                  <a:cubicBezTo>
                    <a:pt x="1" y="5"/>
                    <a:pt x="1" y="5"/>
                    <a:pt x="1" y="5"/>
                  </a:cubicBezTo>
                  <a:cubicBezTo>
                    <a:pt x="1" y="5"/>
                    <a:pt x="2" y="5"/>
                    <a:pt x="2" y="5"/>
                  </a:cubicBezTo>
                  <a:cubicBezTo>
                    <a:pt x="2" y="5"/>
                    <a:pt x="2" y="5"/>
                    <a:pt x="2" y="5"/>
                  </a:cubicBezTo>
                  <a:cubicBezTo>
                    <a:pt x="2" y="5"/>
                    <a:pt x="2" y="5"/>
                    <a:pt x="3" y="5"/>
                  </a:cubicBezTo>
                  <a:cubicBezTo>
                    <a:pt x="3" y="5"/>
                    <a:pt x="4" y="5"/>
                    <a:pt x="5" y="4"/>
                  </a:cubicBezTo>
                  <a:cubicBezTo>
                    <a:pt x="5" y="3"/>
                    <a:pt x="5" y="1"/>
                    <a:pt x="4" y="0"/>
                  </a:cubicBezTo>
                  <a:cubicBezTo>
                    <a:pt x="3" y="0"/>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4" name="Freeform 3219">
              <a:extLst>
                <a:ext uri="{FF2B5EF4-FFF2-40B4-BE49-F238E27FC236}">
                  <a16:creationId xmlns:a16="http://schemas.microsoft.com/office/drawing/2014/main" id="{23122D31-A148-02CC-FD3E-EF2DADC55E1C}"/>
                </a:ext>
              </a:extLst>
            </p:cNvPr>
            <p:cNvSpPr>
              <a:spLocks/>
            </p:cNvSpPr>
            <p:nvPr/>
          </p:nvSpPr>
          <p:spPr bwMode="auto">
            <a:xfrm>
              <a:off x="8150288" y="5348"/>
              <a:ext cx="38623" cy="33106"/>
            </a:xfrm>
            <a:custGeom>
              <a:avLst/>
              <a:gdLst>
                <a:gd name="T0" fmla="*/ 3 w 6"/>
                <a:gd name="T1" fmla="*/ 0 h 5"/>
                <a:gd name="T2" fmla="*/ 0 w 6"/>
                <a:gd name="T3" fmla="*/ 1 h 5"/>
                <a:gd name="T4" fmla="*/ 0 w 6"/>
                <a:gd name="T5" fmla="*/ 4 h 5"/>
                <a:gd name="T6" fmla="*/ 1 w 6"/>
                <a:gd name="T7" fmla="*/ 5 h 5"/>
                <a:gd name="T8" fmla="*/ 1 w 6"/>
                <a:gd name="T9" fmla="*/ 5 h 5"/>
                <a:gd name="T10" fmla="*/ 3 w 6"/>
                <a:gd name="T11" fmla="*/ 5 h 5"/>
                <a:gd name="T12" fmla="*/ 3 w 6"/>
                <a:gd name="T13" fmla="*/ 5 h 5"/>
                <a:gd name="T14" fmla="*/ 4 w 6"/>
                <a:gd name="T15" fmla="*/ 5 h 5"/>
                <a:gd name="T16" fmla="*/ 5 w 6"/>
                <a:gd name="T17" fmla="*/ 4 h 5"/>
                <a:gd name="T18" fmla="*/ 4 w 6"/>
                <a:gd name="T19" fmla="*/ 0 h 5"/>
                <a:gd name="T20" fmla="*/ 3 w 6"/>
                <a:gd name="T2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5">
                  <a:moveTo>
                    <a:pt x="3" y="0"/>
                  </a:moveTo>
                  <a:cubicBezTo>
                    <a:pt x="2" y="0"/>
                    <a:pt x="1" y="0"/>
                    <a:pt x="0" y="1"/>
                  </a:cubicBezTo>
                  <a:cubicBezTo>
                    <a:pt x="0" y="2"/>
                    <a:pt x="0" y="3"/>
                    <a:pt x="0" y="4"/>
                  </a:cubicBezTo>
                  <a:cubicBezTo>
                    <a:pt x="0" y="4"/>
                    <a:pt x="1" y="4"/>
                    <a:pt x="1" y="5"/>
                  </a:cubicBezTo>
                  <a:cubicBezTo>
                    <a:pt x="1" y="5"/>
                    <a:pt x="1" y="5"/>
                    <a:pt x="1" y="5"/>
                  </a:cubicBezTo>
                  <a:cubicBezTo>
                    <a:pt x="1" y="5"/>
                    <a:pt x="2" y="5"/>
                    <a:pt x="3" y="5"/>
                  </a:cubicBezTo>
                  <a:cubicBezTo>
                    <a:pt x="3" y="5"/>
                    <a:pt x="3" y="5"/>
                    <a:pt x="3" y="5"/>
                  </a:cubicBezTo>
                  <a:cubicBezTo>
                    <a:pt x="3" y="5"/>
                    <a:pt x="4" y="5"/>
                    <a:pt x="4" y="5"/>
                  </a:cubicBezTo>
                  <a:cubicBezTo>
                    <a:pt x="4" y="5"/>
                    <a:pt x="4" y="5"/>
                    <a:pt x="5" y="4"/>
                  </a:cubicBezTo>
                  <a:cubicBezTo>
                    <a:pt x="6" y="3"/>
                    <a:pt x="5" y="1"/>
                    <a:pt x="4" y="0"/>
                  </a:cubicBezTo>
                  <a:cubicBezTo>
                    <a:pt x="4"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5" name="Freeform 3220">
              <a:extLst>
                <a:ext uri="{FF2B5EF4-FFF2-40B4-BE49-F238E27FC236}">
                  <a16:creationId xmlns:a16="http://schemas.microsoft.com/office/drawing/2014/main" id="{1A27A8BE-63F3-9C59-8230-445FE62F8BB3}"/>
                </a:ext>
              </a:extLst>
            </p:cNvPr>
            <p:cNvSpPr>
              <a:spLocks/>
            </p:cNvSpPr>
            <p:nvPr/>
          </p:nvSpPr>
          <p:spPr bwMode="auto">
            <a:xfrm>
              <a:off x="6969517" y="333646"/>
              <a:ext cx="38623" cy="33106"/>
            </a:xfrm>
            <a:custGeom>
              <a:avLst/>
              <a:gdLst>
                <a:gd name="T0" fmla="*/ 3 w 6"/>
                <a:gd name="T1" fmla="*/ 0 h 5"/>
                <a:gd name="T2" fmla="*/ 1 w 6"/>
                <a:gd name="T3" fmla="*/ 1 h 5"/>
                <a:gd name="T4" fmla="*/ 1 w 6"/>
                <a:gd name="T5" fmla="*/ 5 h 5"/>
                <a:gd name="T6" fmla="*/ 3 w 6"/>
                <a:gd name="T7" fmla="*/ 5 h 5"/>
                <a:gd name="T8" fmla="*/ 5 w 6"/>
                <a:gd name="T9" fmla="*/ 4 h 5"/>
                <a:gd name="T10" fmla="*/ 6 w 6"/>
                <a:gd name="T11" fmla="*/ 3 h 5"/>
                <a:gd name="T12" fmla="*/ 6 w 6"/>
                <a:gd name="T13" fmla="*/ 3 h 5"/>
                <a:gd name="T14" fmla="*/ 5 w 6"/>
                <a:gd name="T15" fmla="*/ 1 h 5"/>
                <a:gd name="T16" fmla="*/ 5 w 6"/>
                <a:gd name="T17" fmla="*/ 1 h 5"/>
                <a:gd name="T18" fmla="*/ 5 w 6"/>
                <a:gd name="T19" fmla="*/ 1 h 5"/>
                <a:gd name="T20" fmla="*/ 5 w 6"/>
                <a:gd name="T21" fmla="*/ 0 h 5"/>
                <a:gd name="T22" fmla="*/ 4 w 6"/>
                <a:gd name="T23" fmla="*/ 0 h 5"/>
                <a:gd name="T24" fmla="*/ 3 w 6"/>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5">
                  <a:moveTo>
                    <a:pt x="3" y="0"/>
                  </a:moveTo>
                  <a:cubicBezTo>
                    <a:pt x="2" y="0"/>
                    <a:pt x="1" y="0"/>
                    <a:pt x="1" y="1"/>
                  </a:cubicBezTo>
                  <a:cubicBezTo>
                    <a:pt x="0" y="2"/>
                    <a:pt x="0" y="4"/>
                    <a:pt x="1" y="5"/>
                  </a:cubicBezTo>
                  <a:cubicBezTo>
                    <a:pt x="2" y="5"/>
                    <a:pt x="2" y="5"/>
                    <a:pt x="3" y="5"/>
                  </a:cubicBezTo>
                  <a:cubicBezTo>
                    <a:pt x="4" y="5"/>
                    <a:pt x="5" y="5"/>
                    <a:pt x="5" y="4"/>
                  </a:cubicBezTo>
                  <a:cubicBezTo>
                    <a:pt x="5" y="4"/>
                    <a:pt x="6" y="3"/>
                    <a:pt x="6" y="3"/>
                  </a:cubicBezTo>
                  <a:cubicBezTo>
                    <a:pt x="6" y="3"/>
                    <a:pt x="6" y="3"/>
                    <a:pt x="6" y="3"/>
                  </a:cubicBezTo>
                  <a:cubicBezTo>
                    <a:pt x="6" y="2"/>
                    <a:pt x="6" y="2"/>
                    <a:pt x="5" y="1"/>
                  </a:cubicBezTo>
                  <a:cubicBezTo>
                    <a:pt x="5" y="1"/>
                    <a:pt x="5" y="1"/>
                    <a:pt x="5" y="1"/>
                  </a:cubicBezTo>
                  <a:cubicBezTo>
                    <a:pt x="5" y="1"/>
                    <a:pt x="5" y="1"/>
                    <a:pt x="5" y="1"/>
                  </a:cubicBezTo>
                  <a:cubicBezTo>
                    <a:pt x="5" y="0"/>
                    <a:pt x="5" y="0"/>
                    <a:pt x="5" y="0"/>
                  </a:cubicBezTo>
                  <a:cubicBezTo>
                    <a:pt x="4" y="0"/>
                    <a:pt x="4" y="0"/>
                    <a:pt x="4" y="0"/>
                  </a:cubicBezTo>
                  <a:cubicBezTo>
                    <a:pt x="4"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6" name="Freeform 3221">
              <a:extLst>
                <a:ext uri="{FF2B5EF4-FFF2-40B4-BE49-F238E27FC236}">
                  <a16:creationId xmlns:a16="http://schemas.microsoft.com/office/drawing/2014/main" id="{C220EFBA-4AA8-D913-0270-408FB56428FA}"/>
                </a:ext>
              </a:extLst>
            </p:cNvPr>
            <p:cNvSpPr>
              <a:spLocks/>
            </p:cNvSpPr>
            <p:nvPr/>
          </p:nvSpPr>
          <p:spPr bwMode="auto">
            <a:xfrm>
              <a:off x="7250916" y="432963"/>
              <a:ext cx="38623" cy="38623"/>
            </a:xfrm>
            <a:custGeom>
              <a:avLst/>
              <a:gdLst>
                <a:gd name="T0" fmla="*/ 3 w 6"/>
                <a:gd name="T1" fmla="*/ 0 h 6"/>
                <a:gd name="T2" fmla="*/ 2 w 6"/>
                <a:gd name="T3" fmla="*/ 0 h 6"/>
                <a:gd name="T4" fmla="*/ 2 w 6"/>
                <a:gd name="T5" fmla="*/ 0 h 6"/>
                <a:gd name="T6" fmla="*/ 1 w 6"/>
                <a:gd name="T7" fmla="*/ 1 h 6"/>
                <a:gd name="T8" fmla="*/ 1 w 6"/>
                <a:gd name="T9" fmla="*/ 5 h 6"/>
                <a:gd name="T10" fmla="*/ 2 w 6"/>
                <a:gd name="T11" fmla="*/ 5 h 6"/>
                <a:gd name="T12" fmla="*/ 2 w 6"/>
                <a:gd name="T13" fmla="*/ 5 h 6"/>
                <a:gd name="T14" fmla="*/ 3 w 6"/>
                <a:gd name="T15" fmla="*/ 6 h 6"/>
                <a:gd name="T16" fmla="*/ 4 w 6"/>
                <a:gd name="T17" fmla="*/ 6 h 6"/>
                <a:gd name="T18" fmla="*/ 4 w 6"/>
                <a:gd name="T19" fmla="*/ 5 h 6"/>
                <a:gd name="T20" fmla="*/ 6 w 6"/>
                <a:gd name="T21" fmla="*/ 4 h 6"/>
                <a:gd name="T22" fmla="*/ 6 w 6"/>
                <a:gd name="T23" fmla="*/ 3 h 6"/>
                <a:gd name="T24" fmla="*/ 6 w 6"/>
                <a:gd name="T25" fmla="*/ 3 h 6"/>
                <a:gd name="T26" fmla="*/ 5 w 6"/>
                <a:gd name="T27" fmla="*/ 1 h 6"/>
                <a:gd name="T28" fmla="*/ 3 w 6"/>
                <a:gd name="T2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6">
                  <a:moveTo>
                    <a:pt x="3" y="0"/>
                  </a:moveTo>
                  <a:cubicBezTo>
                    <a:pt x="3" y="0"/>
                    <a:pt x="3" y="0"/>
                    <a:pt x="2" y="0"/>
                  </a:cubicBezTo>
                  <a:cubicBezTo>
                    <a:pt x="2" y="0"/>
                    <a:pt x="2" y="0"/>
                    <a:pt x="2" y="0"/>
                  </a:cubicBezTo>
                  <a:cubicBezTo>
                    <a:pt x="2" y="1"/>
                    <a:pt x="1" y="1"/>
                    <a:pt x="1" y="1"/>
                  </a:cubicBezTo>
                  <a:cubicBezTo>
                    <a:pt x="0" y="2"/>
                    <a:pt x="1" y="4"/>
                    <a:pt x="1" y="5"/>
                  </a:cubicBezTo>
                  <a:cubicBezTo>
                    <a:pt x="1" y="5"/>
                    <a:pt x="2" y="5"/>
                    <a:pt x="2" y="5"/>
                  </a:cubicBezTo>
                  <a:cubicBezTo>
                    <a:pt x="2" y="5"/>
                    <a:pt x="2" y="5"/>
                    <a:pt x="2" y="5"/>
                  </a:cubicBezTo>
                  <a:cubicBezTo>
                    <a:pt x="2" y="5"/>
                    <a:pt x="3" y="6"/>
                    <a:pt x="3" y="6"/>
                  </a:cubicBezTo>
                  <a:cubicBezTo>
                    <a:pt x="3" y="6"/>
                    <a:pt x="4" y="6"/>
                    <a:pt x="4" y="6"/>
                  </a:cubicBezTo>
                  <a:cubicBezTo>
                    <a:pt x="4" y="5"/>
                    <a:pt x="4" y="5"/>
                    <a:pt x="4" y="5"/>
                  </a:cubicBezTo>
                  <a:cubicBezTo>
                    <a:pt x="5" y="5"/>
                    <a:pt x="5" y="5"/>
                    <a:pt x="6" y="4"/>
                  </a:cubicBezTo>
                  <a:cubicBezTo>
                    <a:pt x="6" y="4"/>
                    <a:pt x="6" y="4"/>
                    <a:pt x="6" y="3"/>
                  </a:cubicBezTo>
                  <a:cubicBezTo>
                    <a:pt x="6" y="3"/>
                    <a:pt x="6" y="3"/>
                    <a:pt x="6" y="3"/>
                  </a:cubicBezTo>
                  <a:cubicBezTo>
                    <a:pt x="6" y="2"/>
                    <a:pt x="6" y="1"/>
                    <a:pt x="5" y="1"/>
                  </a:cubicBezTo>
                  <a:cubicBezTo>
                    <a:pt x="4" y="0"/>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7" name="Freeform 3222">
              <a:extLst>
                <a:ext uri="{FF2B5EF4-FFF2-40B4-BE49-F238E27FC236}">
                  <a16:creationId xmlns:a16="http://schemas.microsoft.com/office/drawing/2014/main" id="{7E935DC1-AF94-02E5-EEE6-460797942614}"/>
                </a:ext>
              </a:extLst>
            </p:cNvPr>
            <p:cNvSpPr>
              <a:spLocks/>
            </p:cNvSpPr>
            <p:nvPr/>
          </p:nvSpPr>
          <p:spPr bwMode="auto">
            <a:xfrm>
              <a:off x="8784814" y="706086"/>
              <a:ext cx="38623" cy="41382"/>
            </a:xfrm>
            <a:custGeom>
              <a:avLst/>
              <a:gdLst>
                <a:gd name="T0" fmla="*/ 3 w 6"/>
                <a:gd name="T1" fmla="*/ 0 h 6"/>
                <a:gd name="T2" fmla="*/ 1 w 6"/>
                <a:gd name="T3" fmla="*/ 1 h 6"/>
                <a:gd name="T4" fmla="*/ 1 w 6"/>
                <a:gd name="T5" fmla="*/ 1 h 6"/>
                <a:gd name="T6" fmla="*/ 1 w 6"/>
                <a:gd name="T7" fmla="*/ 2 h 6"/>
                <a:gd name="T8" fmla="*/ 0 w 6"/>
                <a:gd name="T9" fmla="*/ 3 h 6"/>
                <a:gd name="T10" fmla="*/ 1 w 6"/>
                <a:gd name="T11" fmla="*/ 3 h 6"/>
                <a:gd name="T12" fmla="*/ 2 w 6"/>
                <a:gd name="T13" fmla="*/ 5 h 6"/>
                <a:gd name="T14" fmla="*/ 3 w 6"/>
                <a:gd name="T15" fmla="*/ 6 h 6"/>
                <a:gd name="T16" fmla="*/ 5 w 6"/>
                <a:gd name="T17" fmla="*/ 5 h 6"/>
                <a:gd name="T18" fmla="*/ 5 w 6"/>
                <a:gd name="T19" fmla="*/ 5 h 6"/>
                <a:gd name="T20" fmla="*/ 5 w 6"/>
                <a:gd name="T21" fmla="*/ 4 h 6"/>
                <a:gd name="T22" fmla="*/ 6 w 6"/>
                <a:gd name="T23" fmla="*/ 4 h 6"/>
                <a:gd name="T24" fmla="*/ 6 w 6"/>
                <a:gd name="T25" fmla="*/ 4 h 6"/>
                <a:gd name="T26" fmla="*/ 5 w 6"/>
                <a:gd name="T27" fmla="*/ 1 h 6"/>
                <a:gd name="T28" fmla="*/ 5 w 6"/>
                <a:gd name="T29" fmla="*/ 1 h 6"/>
                <a:gd name="T30" fmla="*/ 5 w 6"/>
                <a:gd name="T31" fmla="*/ 1 h 6"/>
                <a:gd name="T32" fmla="*/ 3 w 6"/>
                <a:gd name="T3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 h="6">
                  <a:moveTo>
                    <a:pt x="3" y="0"/>
                  </a:moveTo>
                  <a:cubicBezTo>
                    <a:pt x="2" y="0"/>
                    <a:pt x="2" y="1"/>
                    <a:pt x="1" y="1"/>
                  </a:cubicBezTo>
                  <a:cubicBezTo>
                    <a:pt x="1" y="1"/>
                    <a:pt x="1" y="1"/>
                    <a:pt x="1" y="1"/>
                  </a:cubicBezTo>
                  <a:cubicBezTo>
                    <a:pt x="1" y="2"/>
                    <a:pt x="1" y="2"/>
                    <a:pt x="1" y="2"/>
                  </a:cubicBezTo>
                  <a:cubicBezTo>
                    <a:pt x="1" y="2"/>
                    <a:pt x="0" y="3"/>
                    <a:pt x="0" y="3"/>
                  </a:cubicBezTo>
                  <a:cubicBezTo>
                    <a:pt x="1" y="3"/>
                    <a:pt x="1" y="3"/>
                    <a:pt x="1" y="3"/>
                  </a:cubicBezTo>
                  <a:cubicBezTo>
                    <a:pt x="1" y="4"/>
                    <a:pt x="1" y="5"/>
                    <a:pt x="2" y="5"/>
                  </a:cubicBezTo>
                  <a:cubicBezTo>
                    <a:pt x="2" y="6"/>
                    <a:pt x="3" y="6"/>
                    <a:pt x="3" y="6"/>
                  </a:cubicBezTo>
                  <a:cubicBezTo>
                    <a:pt x="4" y="6"/>
                    <a:pt x="4" y="6"/>
                    <a:pt x="5" y="5"/>
                  </a:cubicBezTo>
                  <a:cubicBezTo>
                    <a:pt x="5" y="5"/>
                    <a:pt x="5" y="5"/>
                    <a:pt x="5" y="5"/>
                  </a:cubicBezTo>
                  <a:cubicBezTo>
                    <a:pt x="5" y="5"/>
                    <a:pt x="5" y="5"/>
                    <a:pt x="5" y="4"/>
                  </a:cubicBezTo>
                  <a:cubicBezTo>
                    <a:pt x="6" y="4"/>
                    <a:pt x="6" y="4"/>
                    <a:pt x="6" y="4"/>
                  </a:cubicBezTo>
                  <a:cubicBezTo>
                    <a:pt x="6" y="4"/>
                    <a:pt x="6" y="4"/>
                    <a:pt x="6" y="4"/>
                  </a:cubicBezTo>
                  <a:cubicBezTo>
                    <a:pt x="6" y="3"/>
                    <a:pt x="6" y="2"/>
                    <a:pt x="5" y="1"/>
                  </a:cubicBezTo>
                  <a:cubicBezTo>
                    <a:pt x="5" y="1"/>
                    <a:pt x="5" y="1"/>
                    <a:pt x="5" y="1"/>
                  </a:cubicBezTo>
                  <a:cubicBezTo>
                    <a:pt x="5" y="1"/>
                    <a:pt x="5" y="1"/>
                    <a:pt x="5" y="1"/>
                  </a:cubicBezTo>
                  <a:cubicBezTo>
                    <a:pt x="4" y="0"/>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8" name="Freeform 3223">
              <a:extLst>
                <a:ext uri="{FF2B5EF4-FFF2-40B4-BE49-F238E27FC236}">
                  <a16:creationId xmlns:a16="http://schemas.microsoft.com/office/drawing/2014/main" id="{9900D617-2E5B-9B60-D17C-A254CDB431FB}"/>
                </a:ext>
              </a:extLst>
            </p:cNvPr>
            <p:cNvSpPr>
              <a:spLocks/>
            </p:cNvSpPr>
            <p:nvPr/>
          </p:nvSpPr>
          <p:spPr bwMode="auto">
            <a:xfrm>
              <a:off x="9113112" y="372270"/>
              <a:ext cx="33106" cy="38623"/>
            </a:xfrm>
            <a:custGeom>
              <a:avLst/>
              <a:gdLst>
                <a:gd name="T0" fmla="*/ 2 w 5"/>
                <a:gd name="T1" fmla="*/ 0 h 6"/>
                <a:gd name="T2" fmla="*/ 0 w 5"/>
                <a:gd name="T3" fmla="*/ 2 h 6"/>
                <a:gd name="T4" fmla="*/ 0 w 5"/>
                <a:gd name="T5" fmla="*/ 4 h 6"/>
                <a:gd name="T6" fmla="*/ 0 w 5"/>
                <a:gd name="T7" fmla="*/ 4 h 6"/>
                <a:gd name="T8" fmla="*/ 0 w 5"/>
                <a:gd name="T9" fmla="*/ 5 h 6"/>
                <a:gd name="T10" fmla="*/ 1 w 5"/>
                <a:gd name="T11" fmla="*/ 5 h 6"/>
                <a:gd name="T12" fmla="*/ 1 w 5"/>
                <a:gd name="T13" fmla="*/ 5 h 6"/>
                <a:gd name="T14" fmla="*/ 2 w 5"/>
                <a:gd name="T15" fmla="*/ 6 h 6"/>
                <a:gd name="T16" fmla="*/ 2 w 5"/>
                <a:gd name="T17" fmla="*/ 6 h 6"/>
                <a:gd name="T18" fmla="*/ 2 w 5"/>
                <a:gd name="T19" fmla="*/ 6 h 6"/>
                <a:gd name="T20" fmla="*/ 4 w 5"/>
                <a:gd name="T21" fmla="*/ 5 h 6"/>
                <a:gd name="T22" fmla="*/ 5 w 5"/>
                <a:gd name="T23" fmla="*/ 5 h 6"/>
                <a:gd name="T24" fmla="*/ 5 w 5"/>
                <a:gd name="T25" fmla="*/ 5 h 6"/>
                <a:gd name="T26" fmla="*/ 5 w 5"/>
                <a:gd name="T27" fmla="*/ 4 h 6"/>
                <a:gd name="T28" fmla="*/ 5 w 5"/>
                <a:gd name="T29" fmla="*/ 3 h 6"/>
                <a:gd name="T30" fmla="*/ 4 w 5"/>
                <a:gd name="T31" fmla="*/ 1 h 6"/>
                <a:gd name="T32" fmla="*/ 2 w 5"/>
                <a:gd name="T3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 h="6">
                  <a:moveTo>
                    <a:pt x="2" y="0"/>
                  </a:moveTo>
                  <a:cubicBezTo>
                    <a:pt x="2" y="0"/>
                    <a:pt x="1" y="1"/>
                    <a:pt x="0" y="2"/>
                  </a:cubicBezTo>
                  <a:cubicBezTo>
                    <a:pt x="0" y="2"/>
                    <a:pt x="0" y="3"/>
                    <a:pt x="0" y="4"/>
                  </a:cubicBezTo>
                  <a:cubicBezTo>
                    <a:pt x="0" y="4"/>
                    <a:pt x="0" y="4"/>
                    <a:pt x="0" y="4"/>
                  </a:cubicBezTo>
                  <a:cubicBezTo>
                    <a:pt x="0" y="5"/>
                    <a:pt x="0" y="5"/>
                    <a:pt x="0" y="5"/>
                  </a:cubicBezTo>
                  <a:cubicBezTo>
                    <a:pt x="1" y="5"/>
                    <a:pt x="1" y="5"/>
                    <a:pt x="1" y="5"/>
                  </a:cubicBezTo>
                  <a:cubicBezTo>
                    <a:pt x="1" y="5"/>
                    <a:pt x="1" y="5"/>
                    <a:pt x="1" y="5"/>
                  </a:cubicBezTo>
                  <a:cubicBezTo>
                    <a:pt x="1" y="6"/>
                    <a:pt x="1" y="6"/>
                    <a:pt x="2" y="6"/>
                  </a:cubicBezTo>
                  <a:cubicBezTo>
                    <a:pt x="2" y="6"/>
                    <a:pt x="2" y="6"/>
                    <a:pt x="2" y="6"/>
                  </a:cubicBezTo>
                  <a:cubicBezTo>
                    <a:pt x="2" y="6"/>
                    <a:pt x="2" y="6"/>
                    <a:pt x="2" y="6"/>
                  </a:cubicBezTo>
                  <a:cubicBezTo>
                    <a:pt x="3" y="6"/>
                    <a:pt x="4" y="6"/>
                    <a:pt x="4" y="5"/>
                  </a:cubicBezTo>
                  <a:cubicBezTo>
                    <a:pt x="4" y="5"/>
                    <a:pt x="5" y="5"/>
                    <a:pt x="5" y="5"/>
                  </a:cubicBezTo>
                  <a:cubicBezTo>
                    <a:pt x="5" y="5"/>
                    <a:pt x="5" y="5"/>
                    <a:pt x="5" y="5"/>
                  </a:cubicBezTo>
                  <a:cubicBezTo>
                    <a:pt x="5" y="4"/>
                    <a:pt x="5" y="4"/>
                    <a:pt x="5" y="4"/>
                  </a:cubicBezTo>
                  <a:cubicBezTo>
                    <a:pt x="5" y="4"/>
                    <a:pt x="5" y="3"/>
                    <a:pt x="5" y="3"/>
                  </a:cubicBezTo>
                  <a:cubicBezTo>
                    <a:pt x="5" y="2"/>
                    <a:pt x="5" y="1"/>
                    <a:pt x="4" y="1"/>
                  </a:cubicBezTo>
                  <a:cubicBezTo>
                    <a:pt x="4" y="1"/>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9" name="Freeform 3224">
              <a:extLst>
                <a:ext uri="{FF2B5EF4-FFF2-40B4-BE49-F238E27FC236}">
                  <a16:creationId xmlns:a16="http://schemas.microsoft.com/office/drawing/2014/main" id="{C348ADB5-8982-A97B-FB19-532675ED15F7}"/>
                </a:ext>
              </a:extLst>
            </p:cNvPr>
            <p:cNvSpPr>
              <a:spLocks/>
            </p:cNvSpPr>
            <p:nvPr/>
          </p:nvSpPr>
          <p:spPr bwMode="auto">
            <a:xfrm>
              <a:off x="9648322" y="871614"/>
              <a:ext cx="41382" cy="33106"/>
            </a:xfrm>
            <a:custGeom>
              <a:avLst/>
              <a:gdLst>
                <a:gd name="T0" fmla="*/ 3 w 6"/>
                <a:gd name="T1" fmla="*/ 0 h 5"/>
                <a:gd name="T2" fmla="*/ 1 w 6"/>
                <a:gd name="T3" fmla="*/ 0 h 5"/>
                <a:gd name="T4" fmla="*/ 1 w 6"/>
                <a:gd name="T5" fmla="*/ 1 h 5"/>
                <a:gd name="T6" fmla="*/ 0 w 6"/>
                <a:gd name="T7" fmla="*/ 1 h 5"/>
                <a:gd name="T8" fmla="*/ 0 w 6"/>
                <a:gd name="T9" fmla="*/ 3 h 5"/>
                <a:gd name="T10" fmla="*/ 0 w 6"/>
                <a:gd name="T11" fmla="*/ 3 h 5"/>
                <a:gd name="T12" fmla="*/ 1 w 6"/>
                <a:gd name="T13" fmla="*/ 4 h 5"/>
                <a:gd name="T14" fmla="*/ 3 w 6"/>
                <a:gd name="T15" fmla="*/ 5 h 5"/>
                <a:gd name="T16" fmla="*/ 5 w 6"/>
                <a:gd name="T17" fmla="*/ 4 h 5"/>
                <a:gd name="T18" fmla="*/ 4 w 6"/>
                <a:gd name="T19" fmla="*/ 0 h 5"/>
                <a:gd name="T20" fmla="*/ 3 w 6"/>
                <a:gd name="T2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5">
                  <a:moveTo>
                    <a:pt x="3" y="0"/>
                  </a:moveTo>
                  <a:cubicBezTo>
                    <a:pt x="2" y="0"/>
                    <a:pt x="1" y="0"/>
                    <a:pt x="1" y="0"/>
                  </a:cubicBezTo>
                  <a:cubicBezTo>
                    <a:pt x="1" y="0"/>
                    <a:pt x="1" y="0"/>
                    <a:pt x="1" y="1"/>
                  </a:cubicBezTo>
                  <a:cubicBezTo>
                    <a:pt x="1" y="1"/>
                    <a:pt x="1" y="1"/>
                    <a:pt x="0" y="1"/>
                  </a:cubicBezTo>
                  <a:cubicBezTo>
                    <a:pt x="0" y="1"/>
                    <a:pt x="0" y="2"/>
                    <a:pt x="0" y="3"/>
                  </a:cubicBezTo>
                  <a:cubicBezTo>
                    <a:pt x="0" y="3"/>
                    <a:pt x="0" y="3"/>
                    <a:pt x="0" y="3"/>
                  </a:cubicBezTo>
                  <a:cubicBezTo>
                    <a:pt x="0" y="4"/>
                    <a:pt x="1" y="4"/>
                    <a:pt x="1" y="4"/>
                  </a:cubicBezTo>
                  <a:cubicBezTo>
                    <a:pt x="2" y="5"/>
                    <a:pt x="2" y="5"/>
                    <a:pt x="3" y="5"/>
                  </a:cubicBezTo>
                  <a:cubicBezTo>
                    <a:pt x="4" y="5"/>
                    <a:pt x="4" y="5"/>
                    <a:pt x="5" y="4"/>
                  </a:cubicBezTo>
                  <a:cubicBezTo>
                    <a:pt x="6" y="3"/>
                    <a:pt x="6" y="1"/>
                    <a:pt x="4" y="0"/>
                  </a:cubicBezTo>
                  <a:cubicBezTo>
                    <a:pt x="4"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0" name="Freeform 3225">
              <a:extLst>
                <a:ext uri="{FF2B5EF4-FFF2-40B4-BE49-F238E27FC236}">
                  <a16:creationId xmlns:a16="http://schemas.microsoft.com/office/drawing/2014/main" id="{D21F6FAC-1DD1-E1C9-102A-B73D3E439C21}"/>
                </a:ext>
              </a:extLst>
            </p:cNvPr>
            <p:cNvSpPr>
              <a:spLocks/>
            </p:cNvSpPr>
            <p:nvPr/>
          </p:nvSpPr>
          <p:spPr bwMode="auto">
            <a:xfrm>
              <a:off x="7121252" y="-118799"/>
              <a:ext cx="38623" cy="38623"/>
            </a:xfrm>
            <a:custGeom>
              <a:avLst/>
              <a:gdLst>
                <a:gd name="T0" fmla="*/ 3 w 6"/>
                <a:gd name="T1" fmla="*/ 0 h 6"/>
                <a:gd name="T2" fmla="*/ 0 w 6"/>
                <a:gd name="T3" fmla="*/ 1 h 6"/>
                <a:gd name="T4" fmla="*/ 0 w 6"/>
                <a:gd name="T5" fmla="*/ 1 h 6"/>
                <a:gd name="T6" fmla="*/ 0 w 6"/>
                <a:gd name="T7" fmla="*/ 2 h 6"/>
                <a:gd name="T8" fmla="*/ 1 w 6"/>
                <a:gd name="T9" fmla="*/ 5 h 6"/>
                <a:gd name="T10" fmla="*/ 2 w 6"/>
                <a:gd name="T11" fmla="*/ 6 h 6"/>
                <a:gd name="T12" fmla="*/ 3 w 6"/>
                <a:gd name="T13" fmla="*/ 6 h 6"/>
                <a:gd name="T14" fmla="*/ 3 w 6"/>
                <a:gd name="T15" fmla="*/ 6 h 6"/>
                <a:gd name="T16" fmla="*/ 4 w 6"/>
                <a:gd name="T17" fmla="*/ 5 h 6"/>
                <a:gd name="T18" fmla="*/ 4 w 6"/>
                <a:gd name="T19" fmla="*/ 5 h 6"/>
                <a:gd name="T20" fmla="*/ 5 w 6"/>
                <a:gd name="T21" fmla="*/ 5 h 6"/>
                <a:gd name="T22" fmla="*/ 4 w 6"/>
                <a:gd name="T23" fmla="*/ 1 h 6"/>
                <a:gd name="T24" fmla="*/ 3 w 6"/>
                <a:gd name="T2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6">
                  <a:moveTo>
                    <a:pt x="3" y="0"/>
                  </a:moveTo>
                  <a:cubicBezTo>
                    <a:pt x="2" y="0"/>
                    <a:pt x="1" y="1"/>
                    <a:pt x="0" y="1"/>
                  </a:cubicBezTo>
                  <a:cubicBezTo>
                    <a:pt x="0" y="1"/>
                    <a:pt x="0" y="1"/>
                    <a:pt x="0" y="1"/>
                  </a:cubicBezTo>
                  <a:cubicBezTo>
                    <a:pt x="0" y="2"/>
                    <a:pt x="0" y="2"/>
                    <a:pt x="0" y="2"/>
                  </a:cubicBezTo>
                  <a:cubicBezTo>
                    <a:pt x="0" y="3"/>
                    <a:pt x="0" y="4"/>
                    <a:pt x="1" y="5"/>
                  </a:cubicBezTo>
                  <a:cubicBezTo>
                    <a:pt x="1" y="5"/>
                    <a:pt x="2" y="6"/>
                    <a:pt x="2" y="6"/>
                  </a:cubicBezTo>
                  <a:cubicBezTo>
                    <a:pt x="2" y="6"/>
                    <a:pt x="3" y="6"/>
                    <a:pt x="3" y="6"/>
                  </a:cubicBezTo>
                  <a:cubicBezTo>
                    <a:pt x="3" y="6"/>
                    <a:pt x="3" y="6"/>
                    <a:pt x="3" y="6"/>
                  </a:cubicBezTo>
                  <a:cubicBezTo>
                    <a:pt x="3" y="6"/>
                    <a:pt x="4" y="6"/>
                    <a:pt x="4" y="5"/>
                  </a:cubicBezTo>
                  <a:cubicBezTo>
                    <a:pt x="4" y="5"/>
                    <a:pt x="4" y="5"/>
                    <a:pt x="4" y="5"/>
                  </a:cubicBezTo>
                  <a:cubicBezTo>
                    <a:pt x="4" y="5"/>
                    <a:pt x="5" y="5"/>
                    <a:pt x="5" y="5"/>
                  </a:cubicBezTo>
                  <a:cubicBezTo>
                    <a:pt x="6" y="3"/>
                    <a:pt x="5" y="2"/>
                    <a:pt x="4" y="1"/>
                  </a:cubicBezTo>
                  <a:cubicBezTo>
                    <a:pt x="4"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1" name="Freeform 3226">
              <a:extLst>
                <a:ext uri="{FF2B5EF4-FFF2-40B4-BE49-F238E27FC236}">
                  <a16:creationId xmlns:a16="http://schemas.microsoft.com/office/drawing/2014/main" id="{60378028-9BB4-A1C6-3B1C-47A3CAC9FC1C}"/>
                </a:ext>
              </a:extLst>
            </p:cNvPr>
            <p:cNvSpPr>
              <a:spLocks/>
            </p:cNvSpPr>
            <p:nvPr/>
          </p:nvSpPr>
          <p:spPr bwMode="auto">
            <a:xfrm>
              <a:off x="7278504" y="137771"/>
              <a:ext cx="24829" cy="24829"/>
            </a:xfrm>
            <a:custGeom>
              <a:avLst/>
              <a:gdLst>
                <a:gd name="T0" fmla="*/ 2 w 4"/>
                <a:gd name="T1" fmla="*/ 0 h 4"/>
                <a:gd name="T2" fmla="*/ 1 w 4"/>
                <a:gd name="T3" fmla="*/ 0 h 4"/>
                <a:gd name="T4" fmla="*/ 0 w 4"/>
                <a:gd name="T5" fmla="*/ 0 h 4"/>
                <a:gd name="T6" fmla="*/ 0 w 4"/>
                <a:gd name="T7" fmla="*/ 1 h 4"/>
                <a:gd name="T8" fmla="*/ 0 w 4"/>
                <a:gd name="T9" fmla="*/ 2 h 4"/>
                <a:gd name="T10" fmla="*/ 0 w 4"/>
                <a:gd name="T11" fmla="*/ 2 h 4"/>
                <a:gd name="T12" fmla="*/ 0 w 4"/>
                <a:gd name="T13" fmla="*/ 3 h 4"/>
                <a:gd name="T14" fmla="*/ 0 w 4"/>
                <a:gd name="T15" fmla="*/ 3 h 4"/>
                <a:gd name="T16" fmla="*/ 0 w 4"/>
                <a:gd name="T17" fmla="*/ 3 h 4"/>
                <a:gd name="T18" fmla="*/ 2 w 4"/>
                <a:gd name="T19" fmla="*/ 4 h 4"/>
                <a:gd name="T20" fmla="*/ 3 w 4"/>
                <a:gd name="T21" fmla="*/ 3 h 4"/>
                <a:gd name="T22" fmla="*/ 3 w 4"/>
                <a:gd name="T23" fmla="*/ 3 h 4"/>
                <a:gd name="T24" fmla="*/ 3 w 4"/>
                <a:gd name="T25" fmla="*/ 2 h 4"/>
                <a:gd name="T26" fmla="*/ 4 w 4"/>
                <a:gd name="T27" fmla="*/ 2 h 4"/>
                <a:gd name="T28" fmla="*/ 4 w 4"/>
                <a:gd name="T29" fmla="*/ 2 h 4"/>
                <a:gd name="T30" fmla="*/ 3 w 4"/>
                <a:gd name="T31" fmla="*/ 0 h 4"/>
                <a:gd name="T32" fmla="*/ 2 w 4"/>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4">
                  <a:moveTo>
                    <a:pt x="2" y="0"/>
                  </a:moveTo>
                  <a:cubicBezTo>
                    <a:pt x="1" y="0"/>
                    <a:pt x="1" y="0"/>
                    <a:pt x="1" y="0"/>
                  </a:cubicBezTo>
                  <a:cubicBezTo>
                    <a:pt x="1" y="0"/>
                    <a:pt x="1" y="0"/>
                    <a:pt x="0" y="0"/>
                  </a:cubicBezTo>
                  <a:cubicBezTo>
                    <a:pt x="0" y="0"/>
                    <a:pt x="0" y="0"/>
                    <a:pt x="0" y="1"/>
                  </a:cubicBezTo>
                  <a:cubicBezTo>
                    <a:pt x="0" y="1"/>
                    <a:pt x="0" y="1"/>
                    <a:pt x="0" y="2"/>
                  </a:cubicBezTo>
                  <a:cubicBezTo>
                    <a:pt x="0" y="2"/>
                    <a:pt x="0" y="2"/>
                    <a:pt x="0" y="2"/>
                  </a:cubicBezTo>
                  <a:cubicBezTo>
                    <a:pt x="0" y="2"/>
                    <a:pt x="0" y="2"/>
                    <a:pt x="0" y="3"/>
                  </a:cubicBezTo>
                  <a:cubicBezTo>
                    <a:pt x="0" y="3"/>
                    <a:pt x="0" y="3"/>
                    <a:pt x="0" y="3"/>
                  </a:cubicBezTo>
                  <a:cubicBezTo>
                    <a:pt x="0" y="3"/>
                    <a:pt x="0" y="3"/>
                    <a:pt x="0" y="3"/>
                  </a:cubicBezTo>
                  <a:cubicBezTo>
                    <a:pt x="1" y="4"/>
                    <a:pt x="1" y="4"/>
                    <a:pt x="2" y="4"/>
                  </a:cubicBezTo>
                  <a:cubicBezTo>
                    <a:pt x="2" y="4"/>
                    <a:pt x="3" y="3"/>
                    <a:pt x="3" y="3"/>
                  </a:cubicBezTo>
                  <a:cubicBezTo>
                    <a:pt x="3" y="3"/>
                    <a:pt x="3" y="3"/>
                    <a:pt x="3" y="3"/>
                  </a:cubicBezTo>
                  <a:cubicBezTo>
                    <a:pt x="3" y="3"/>
                    <a:pt x="3" y="2"/>
                    <a:pt x="3" y="2"/>
                  </a:cubicBezTo>
                  <a:cubicBezTo>
                    <a:pt x="3" y="2"/>
                    <a:pt x="3" y="2"/>
                    <a:pt x="4" y="2"/>
                  </a:cubicBezTo>
                  <a:cubicBezTo>
                    <a:pt x="4" y="2"/>
                    <a:pt x="4" y="2"/>
                    <a:pt x="4" y="2"/>
                  </a:cubicBezTo>
                  <a:cubicBezTo>
                    <a:pt x="4" y="1"/>
                    <a:pt x="3" y="1"/>
                    <a:pt x="3"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2" name="Freeform 3227">
              <a:extLst>
                <a:ext uri="{FF2B5EF4-FFF2-40B4-BE49-F238E27FC236}">
                  <a16:creationId xmlns:a16="http://schemas.microsoft.com/office/drawing/2014/main" id="{376B5FE1-3D03-4E6B-C7E4-1DE4FD7B715E}"/>
                </a:ext>
              </a:extLst>
            </p:cNvPr>
            <p:cNvSpPr>
              <a:spLocks/>
            </p:cNvSpPr>
            <p:nvPr/>
          </p:nvSpPr>
          <p:spPr bwMode="auto">
            <a:xfrm>
              <a:off x="6897788" y="-242945"/>
              <a:ext cx="24829" cy="24829"/>
            </a:xfrm>
            <a:custGeom>
              <a:avLst/>
              <a:gdLst>
                <a:gd name="T0" fmla="*/ 2 w 4"/>
                <a:gd name="T1" fmla="*/ 0 h 4"/>
                <a:gd name="T2" fmla="*/ 0 w 4"/>
                <a:gd name="T3" fmla="*/ 1 h 4"/>
                <a:gd name="T4" fmla="*/ 1 w 4"/>
                <a:gd name="T5" fmla="*/ 4 h 4"/>
                <a:gd name="T6" fmla="*/ 2 w 4"/>
                <a:gd name="T7" fmla="*/ 4 h 4"/>
                <a:gd name="T8" fmla="*/ 3 w 4"/>
                <a:gd name="T9" fmla="*/ 4 h 4"/>
                <a:gd name="T10" fmla="*/ 3 w 4"/>
                <a:gd name="T11" fmla="*/ 4 h 4"/>
                <a:gd name="T12" fmla="*/ 3 w 4"/>
                <a:gd name="T13" fmla="*/ 3 h 4"/>
                <a:gd name="T14" fmla="*/ 3 w 4"/>
                <a:gd name="T15" fmla="*/ 3 h 4"/>
                <a:gd name="T16" fmla="*/ 4 w 4"/>
                <a:gd name="T17" fmla="*/ 3 h 4"/>
                <a:gd name="T18" fmla="*/ 3 w 4"/>
                <a:gd name="T19" fmla="*/ 1 h 4"/>
                <a:gd name="T20" fmla="*/ 2 w 4"/>
                <a:gd name="T2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4">
                  <a:moveTo>
                    <a:pt x="2" y="0"/>
                  </a:moveTo>
                  <a:cubicBezTo>
                    <a:pt x="1" y="0"/>
                    <a:pt x="1" y="1"/>
                    <a:pt x="0" y="1"/>
                  </a:cubicBezTo>
                  <a:cubicBezTo>
                    <a:pt x="0" y="2"/>
                    <a:pt x="0" y="3"/>
                    <a:pt x="1" y="4"/>
                  </a:cubicBezTo>
                  <a:cubicBezTo>
                    <a:pt x="1" y="4"/>
                    <a:pt x="1" y="4"/>
                    <a:pt x="2" y="4"/>
                  </a:cubicBezTo>
                  <a:cubicBezTo>
                    <a:pt x="2" y="4"/>
                    <a:pt x="2" y="4"/>
                    <a:pt x="3" y="4"/>
                  </a:cubicBezTo>
                  <a:cubicBezTo>
                    <a:pt x="3" y="4"/>
                    <a:pt x="3" y="4"/>
                    <a:pt x="3" y="4"/>
                  </a:cubicBezTo>
                  <a:cubicBezTo>
                    <a:pt x="3" y="4"/>
                    <a:pt x="3" y="4"/>
                    <a:pt x="3" y="3"/>
                  </a:cubicBezTo>
                  <a:cubicBezTo>
                    <a:pt x="3" y="3"/>
                    <a:pt x="3" y="3"/>
                    <a:pt x="3" y="3"/>
                  </a:cubicBezTo>
                  <a:cubicBezTo>
                    <a:pt x="4" y="3"/>
                    <a:pt x="4" y="3"/>
                    <a:pt x="4" y="3"/>
                  </a:cubicBezTo>
                  <a:cubicBezTo>
                    <a:pt x="4" y="2"/>
                    <a:pt x="4" y="1"/>
                    <a:pt x="3" y="1"/>
                  </a:cubicBezTo>
                  <a:cubicBezTo>
                    <a:pt x="3"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3" name="Freeform 3228">
              <a:extLst>
                <a:ext uri="{FF2B5EF4-FFF2-40B4-BE49-F238E27FC236}">
                  <a16:creationId xmlns:a16="http://schemas.microsoft.com/office/drawing/2014/main" id="{48AD4282-D5BA-0A2B-BEDB-A47334B15041}"/>
                </a:ext>
              </a:extLst>
            </p:cNvPr>
            <p:cNvSpPr>
              <a:spLocks/>
            </p:cNvSpPr>
            <p:nvPr/>
          </p:nvSpPr>
          <p:spPr bwMode="auto">
            <a:xfrm>
              <a:off x="7107458" y="137771"/>
              <a:ext cx="24829" cy="24829"/>
            </a:xfrm>
            <a:custGeom>
              <a:avLst/>
              <a:gdLst>
                <a:gd name="T0" fmla="*/ 2 w 4"/>
                <a:gd name="T1" fmla="*/ 0 h 4"/>
                <a:gd name="T2" fmla="*/ 2 w 4"/>
                <a:gd name="T3" fmla="*/ 0 h 4"/>
                <a:gd name="T4" fmla="*/ 1 w 4"/>
                <a:gd name="T5" fmla="*/ 0 h 4"/>
                <a:gd name="T6" fmla="*/ 1 w 4"/>
                <a:gd name="T7" fmla="*/ 1 h 4"/>
                <a:gd name="T8" fmla="*/ 1 w 4"/>
                <a:gd name="T9" fmla="*/ 3 h 4"/>
                <a:gd name="T10" fmla="*/ 1 w 4"/>
                <a:gd name="T11" fmla="*/ 3 h 4"/>
                <a:gd name="T12" fmla="*/ 2 w 4"/>
                <a:gd name="T13" fmla="*/ 4 h 4"/>
                <a:gd name="T14" fmla="*/ 2 w 4"/>
                <a:gd name="T15" fmla="*/ 4 h 4"/>
                <a:gd name="T16" fmla="*/ 3 w 4"/>
                <a:gd name="T17" fmla="*/ 4 h 4"/>
                <a:gd name="T18" fmla="*/ 3 w 4"/>
                <a:gd name="T19" fmla="*/ 3 h 4"/>
                <a:gd name="T20" fmla="*/ 4 w 4"/>
                <a:gd name="T21" fmla="*/ 3 h 4"/>
                <a:gd name="T22" fmla="*/ 4 w 4"/>
                <a:gd name="T23" fmla="*/ 2 h 4"/>
                <a:gd name="T24" fmla="*/ 4 w 4"/>
                <a:gd name="T25" fmla="*/ 2 h 4"/>
                <a:gd name="T26" fmla="*/ 3 w 4"/>
                <a:gd name="T27" fmla="*/ 0 h 4"/>
                <a:gd name="T28" fmla="*/ 3 w 4"/>
                <a:gd name="T29" fmla="*/ 0 h 4"/>
                <a:gd name="T30" fmla="*/ 2 w 4"/>
                <a:gd name="T31" fmla="*/ 0 h 4"/>
                <a:gd name="T32" fmla="*/ 2 w 4"/>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4">
                  <a:moveTo>
                    <a:pt x="2" y="0"/>
                  </a:moveTo>
                  <a:cubicBezTo>
                    <a:pt x="2" y="0"/>
                    <a:pt x="2" y="0"/>
                    <a:pt x="2" y="0"/>
                  </a:cubicBezTo>
                  <a:cubicBezTo>
                    <a:pt x="1" y="0"/>
                    <a:pt x="1" y="0"/>
                    <a:pt x="1" y="0"/>
                  </a:cubicBezTo>
                  <a:cubicBezTo>
                    <a:pt x="1" y="0"/>
                    <a:pt x="1" y="0"/>
                    <a:pt x="1" y="1"/>
                  </a:cubicBezTo>
                  <a:cubicBezTo>
                    <a:pt x="0" y="2"/>
                    <a:pt x="0" y="3"/>
                    <a:pt x="1" y="3"/>
                  </a:cubicBezTo>
                  <a:cubicBezTo>
                    <a:pt x="1" y="3"/>
                    <a:pt x="1" y="3"/>
                    <a:pt x="1" y="3"/>
                  </a:cubicBezTo>
                  <a:cubicBezTo>
                    <a:pt x="1" y="3"/>
                    <a:pt x="1" y="3"/>
                    <a:pt x="2" y="4"/>
                  </a:cubicBezTo>
                  <a:cubicBezTo>
                    <a:pt x="2" y="4"/>
                    <a:pt x="2" y="4"/>
                    <a:pt x="2" y="4"/>
                  </a:cubicBezTo>
                  <a:cubicBezTo>
                    <a:pt x="3" y="4"/>
                    <a:pt x="3" y="4"/>
                    <a:pt x="3" y="4"/>
                  </a:cubicBezTo>
                  <a:cubicBezTo>
                    <a:pt x="3" y="3"/>
                    <a:pt x="3" y="3"/>
                    <a:pt x="3" y="3"/>
                  </a:cubicBezTo>
                  <a:cubicBezTo>
                    <a:pt x="4" y="3"/>
                    <a:pt x="4" y="3"/>
                    <a:pt x="4" y="3"/>
                  </a:cubicBezTo>
                  <a:cubicBezTo>
                    <a:pt x="4" y="3"/>
                    <a:pt x="4" y="2"/>
                    <a:pt x="4" y="2"/>
                  </a:cubicBezTo>
                  <a:cubicBezTo>
                    <a:pt x="4" y="2"/>
                    <a:pt x="4" y="2"/>
                    <a:pt x="4" y="2"/>
                  </a:cubicBezTo>
                  <a:cubicBezTo>
                    <a:pt x="4" y="1"/>
                    <a:pt x="4" y="0"/>
                    <a:pt x="3" y="0"/>
                  </a:cubicBezTo>
                  <a:cubicBezTo>
                    <a:pt x="3" y="0"/>
                    <a:pt x="3" y="0"/>
                    <a:pt x="3" y="0"/>
                  </a:cubicBezTo>
                  <a:cubicBezTo>
                    <a:pt x="3" y="0"/>
                    <a:pt x="3"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4" name="Freeform 3229">
              <a:extLst>
                <a:ext uri="{FF2B5EF4-FFF2-40B4-BE49-F238E27FC236}">
                  <a16:creationId xmlns:a16="http://schemas.microsoft.com/office/drawing/2014/main" id="{8B51ABB8-144A-46D9-FF0E-36C12490A8C2}"/>
                </a:ext>
              </a:extLst>
            </p:cNvPr>
            <p:cNvSpPr>
              <a:spLocks/>
            </p:cNvSpPr>
            <p:nvPr/>
          </p:nvSpPr>
          <p:spPr bwMode="auto">
            <a:xfrm>
              <a:off x="7303333" y="728156"/>
              <a:ext cx="27588" cy="24829"/>
            </a:xfrm>
            <a:custGeom>
              <a:avLst/>
              <a:gdLst>
                <a:gd name="T0" fmla="*/ 2 w 4"/>
                <a:gd name="T1" fmla="*/ 0 h 4"/>
                <a:gd name="T2" fmla="*/ 2 w 4"/>
                <a:gd name="T3" fmla="*/ 0 h 4"/>
                <a:gd name="T4" fmla="*/ 1 w 4"/>
                <a:gd name="T5" fmla="*/ 0 h 4"/>
                <a:gd name="T6" fmla="*/ 0 w 4"/>
                <a:gd name="T7" fmla="*/ 1 h 4"/>
                <a:gd name="T8" fmla="*/ 0 w 4"/>
                <a:gd name="T9" fmla="*/ 2 h 4"/>
                <a:gd name="T10" fmla="*/ 0 w 4"/>
                <a:gd name="T11" fmla="*/ 3 h 4"/>
                <a:gd name="T12" fmla="*/ 1 w 4"/>
                <a:gd name="T13" fmla="*/ 4 h 4"/>
                <a:gd name="T14" fmla="*/ 1 w 4"/>
                <a:gd name="T15" fmla="*/ 4 h 4"/>
                <a:gd name="T16" fmla="*/ 1 w 4"/>
                <a:gd name="T17" fmla="*/ 4 h 4"/>
                <a:gd name="T18" fmla="*/ 2 w 4"/>
                <a:gd name="T19" fmla="*/ 4 h 4"/>
                <a:gd name="T20" fmla="*/ 3 w 4"/>
                <a:gd name="T21" fmla="*/ 3 h 4"/>
                <a:gd name="T22" fmla="*/ 3 w 4"/>
                <a:gd name="T23" fmla="*/ 1 h 4"/>
                <a:gd name="T24" fmla="*/ 3 w 4"/>
                <a:gd name="T25" fmla="*/ 1 h 4"/>
                <a:gd name="T26" fmla="*/ 3 w 4"/>
                <a:gd name="T27" fmla="*/ 1 h 4"/>
                <a:gd name="T28" fmla="*/ 3 w 4"/>
                <a:gd name="T29" fmla="*/ 1 h 4"/>
                <a:gd name="T30" fmla="*/ 3 w 4"/>
                <a:gd name="T31" fmla="*/ 0 h 4"/>
                <a:gd name="T32" fmla="*/ 2 w 4"/>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4">
                  <a:moveTo>
                    <a:pt x="2" y="0"/>
                  </a:moveTo>
                  <a:cubicBezTo>
                    <a:pt x="2" y="0"/>
                    <a:pt x="2" y="0"/>
                    <a:pt x="2" y="0"/>
                  </a:cubicBezTo>
                  <a:cubicBezTo>
                    <a:pt x="2" y="0"/>
                    <a:pt x="1" y="0"/>
                    <a:pt x="1" y="0"/>
                  </a:cubicBezTo>
                  <a:cubicBezTo>
                    <a:pt x="1" y="0"/>
                    <a:pt x="0" y="1"/>
                    <a:pt x="0" y="1"/>
                  </a:cubicBezTo>
                  <a:cubicBezTo>
                    <a:pt x="0" y="1"/>
                    <a:pt x="0" y="2"/>
                    <a:pt x="0" y="2"/>
                  </a:cubicBezTo>
                  <a:cubicBezTo>
                    <a:pt x="0" y="3"/>
                    <a:pt x="0" y="3"/>
                    <a:pt x="0" y="3"/>
                  </a:cubicBezTo>
                  <a:cubicBezTo>
                    <a:pt x="0" y="3"/>
                    <a:pt x="0" y="4"/>
                    <a:pt x="1" y="4"/>
                  </a:cubicBezTo>
                  <a:cubicBezTo>
                    <a:pt x="1" y="4"/>
                    <a:pt x="1" y="4"/>
                    <a:pt x="1" y="4"/>
                  </a:cubicBezTo>
                  <a:cubicBezTo>
                    <a:pt x="1" y="4"/>
                    <a:pt x="1" y="4"/>
                    <a:pt x="1" y="4"/>
                  </a:cubicBezTo>
                  <a:cubicBezTo>
                    <a:pt x="1" y="4"/>
                    <a:pt x="2" y="4"/>
                    <a:pt x="2" y="4"/>
                  </a:cubicBezTo>
                  <a:cubicBezTo>
                    <a:pt x="2" y="4"/>
                    <a:pt x="3" y="4"/>
                    <a:pt x="3" y="3"/>
                  </a:cubicBezTo>
                  <a:cubicBezTo>
                    <a:pt x="4" y="3"/>
                    <a:pt x="4" y="2"/>
                    <a:pt x="3" y="1"/>
                  </a:cubicBezTo>
                  <a:cubicBezTo>
                    <a:pt x="3" y="1"/>
                    <a:pt x="3" y="1"/>
                    <a:pt x="3" y="1"/>
                  </a:cubicBezTo>
                  <a:cubicBezTo>
                    <a:pt x="3" y="1"/>
                    <a:pt x="3" y="1"/>
                    <a:pt x="3" y="1"/>
                  </a:cubicBezTo>
                  <a:cubicBezTo>
                    <a:pt x="3" y="1"/>
                    <a:pt x="3" y="1"/>
                    <a:pt x="3" y="1"/>
                  </a:cubicBezTo>
                  <a:cubicBezTo>
                    <a:pt x="3" y="0"/>
                    <a:pt x="3" y="0"/>
                    <a:pt x="3"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5" name="Freeform 3230">
              <a:extLst>
                <a:ext uri="{FF2B5EF4-FFF2-40B4-BE49-F238E27FC236}">
                  <a16:creationId xmlns:a16="http://schemas.microsoft.com/office/drawing/2014/main" id="{EE1CE3AF-3C01-7EF0-9ACB-76BA731CE807}"/>
                </a:ext>
              </a:extLst>
            </p:cNvPr>
            <p:cNvSpPr>
              <a:spLocks/>
            </p:cNvSpPr>
            <p:nvPr/>
          </p:nvSpPr>
          <p:spPr bwMode="auto">
            <a:xfrm>
              <a:off x="6883994" y="824715"/>
              <a:ext cx="27588" cy="19312"/>
            </a:xfrm>
            <a:custGeom>
              <a:avLst/>
              <a:gdLst>
                <a:gd name="T0" fmla="*/ 2 w 4"/>
                <a:gd name="T1" fmla="*/ 0 h 3"/>
                <a:gd name="T2" fmla="*/ 1 w 4"/>
                <a:gd name="T3" fmla="*/ 0 h 3"/>
                <a:gd name="T4" fmla="*/ 1 w 4"/>
                <a:gd name="T5" fmla="*/ 3 h 3"/>
                <a:gd name="T6" fmla="*/ 2 w 4"/>
                <a:gd name="T7" fmla="*/ 3 h 3"/>
                <a:gd name="T8" fmla="*/ 4 w 4"/>
                <a:gd name="T9" fmla="*/ 3 h 3"/>
                <a:gd name="T10" fmla="*/ 4 w 4"/>
                <a:gd name="T11" fmla="*/ 2 h 3"/>
                <a:gd name="T12" fmla="*/ 4 w 4"/>
                <a:gd name="T13" fmla="*/ 2 h 3"/>
                <a:gd name="T14" fmla="*/ 4 w 4"/>
                <a:gd name="T15" fmla="*/ 1 h 3"/>
                <a:gd name="T16" fmla="*/ 4 w 4"/>
                <a:gd name="T17" fmla="*/ 1 h 3"/>
                <a:gd name="T18" fmla="*/ 4 w 4"/>
                <a:gd name="T19" fmla="*/ 0 h 3"/>
                <a:gd name="T20" fmla="*/ 3 w 4"/>
                <a:gd name="T21" fmla="*/ 0 h 3"/>
                <a:gd name="T22" fmla="*/ 3 w 4"/>
                <a:gd name="T23" fmla="*/ 0 h 3"/>
                <a:gd name="T24" fmla="*/ 2 w 4"/>
                <a:gd name="T25"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3">
                  <a:moveTo>
                    <a:pt x="2" y="0"/>
                  </a:moveTo>
                  <a:cubicBezTo>
                    <a:pt x="2" y="0"/>
                    <a:pt x="1" y="0"/>
                    <a:pt x="1" y="0"/>
                  </a:cubicBezTo>
                  <a:cubicBezTo>
                    <a:pt x="0" y="1"/>
                    <a:pt x="0" y="2"/>
                    <a:pt x="1" y="3"/>
                  </a:cubicBezTo>
                  <a:cubicBezTo>
                    <a:pt x="2" y="3"/>
                    <a:pt x="2" y="3"/>
                    <a:pt x="2" y="3"/>
                  </a:cubicBezTo>
                  <a:cubicBezTo>
                    <a:pt x="3" y="3"/>
                    <a:pt x="4" y="3"/>
                    <a:pt x="4" y="3"/>
                  </a:cubicBezTo>
                  <a:cubicBezTo>
                    <a:pt x="4" y="2"/>
                    <a:pt x="4" y="2"/>
                    <a:pt x="4" y="2"/>
                  </a:cubicBezTo>
                  <a:cubicBezTo>
                    <a:pt x="4" y="2"/>
                    <a:pt x="4" y="2"/>
                    <a:pt x="4" y="2"/>
                  </a:cubicBezTo>
                  <a:cubicBezTo>
                    <a:pt x="4" y="2"/>
                    <a:pt x="4" y="1"/>
                    <a:pt x="4" y="1"/>
                  </a:cubicBezTo>
                  <a:cubicBezTo>
                    <a:pt x="4" y="1"/>
                    <a:pt x="4" y="1"/>
                    <a:pt x="4" y="1"/>
                  </a:cubicBezTo>
                  <a:cubicBezTo>
                    <a:pt x="4" y="1"/>
                    <a:pt x="4" y="0"/>
                    <a:pt x="4" y="0"/>
                  </a:cubicBezTo>
                  <a:cubicBezTo>
                    <a:pt x="4" y="0"/>
                    <a:pt x="4" y="0"/>
                    <a:pt x="3" y="0"/>
                  </a:cubicBezTo>
                  <a:cubicBezTo>
                    <a:pt x="3" y="0"/>
                    <a:pt x="3" y="0"/>
                    <a:pt x="3" y="0"/>
                  </a:cubicBezTo>
                  <a:cubicBezTo>
                    <a:pt x="3" y="0"/>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6" name="Freeform 3231">
              <a:extLst>
                <a:ext uri="{FF2B5EF4-FFF2-40B4-BE49-F238E27FC236}">
                  <a16:creationId xmlns:a16="http://schemas.microsoft.com/office/drawing/2014/main" id="{A916DDBB-45A8-D092-5CA0-990F89A7737C}"/>
                </a:ext>
              </a:extLst>
            </p:cNvPr>
            <p:cNvSpPr>
              <a:spLocks/>
            </p:cNvSpPr>
            <p:nvPr/>
          </p:nvSpPr>
          <p:spPr bwMode="auto">
            <a:xfrm>
              <a:off x="7794401" y="347440"/>
              <a:ext cx="27588" cy="24829"/>
            </a:xfrm>
            <a:custGeom>
              <a:avLst/>
              <a:gdLst>
                <a:gd name="T0" fmla="*/ 2 w 4"/>
                <a:gd name="T1" fmla="*/ 0 h 4"/>
                <a:gd name="T2" fmla="*/ 0 w 4"/>
                <a:gd name="T3" fmla="*/ 1 h 4"/>
                <a:gd name="T4" fmla="*/ 0 w 4"/>
                <a:gd name="T5" fmla="*/ 1 h 4"/>
                <a:gd name="T6" fmla="*/ 0 w 4"/>
                <a:gd name="T7" fmla="*/ 1 h 4"/>
                <a:gd name="T8" fmla="*/ 0 w 4"/>
                <a:gd name="T9" fmla="*/ 2 h 4"/>
                <a:gd name="T10" fmla="*/ 0 w 4"/>
                <a:gd name="T11" fmla="*/ 2 h 4"/>
                <a:gd name="T12" fmla="*/ 0 w 4"/>
                <a:gd name="T13" fmla="*/ 3 h 4"/>
                <a:gd name="T14" fmla="*/ 0 w 4"/>
                <a:gd name="T15" fmla="*/ 3 h 4"/>
                <a:gd name="T16" fmla="*/ 1 w 4"/>
                <a:gd name="T17" fmla="*/ 3 h 4"/>
                <a:gd name="T18" fmla="*/ 2 w 4"/>
                <a:gd name="T19" fmla="*/ 4 h 4"/>
                <a:gd name="T20" fmla="*/ 3 w 4"/>
                <a:gd name="T21" fmla="*/ 3 h 4"/>
                <a:gd name="T22" fmla="*/ 3 w 4"/>
                <a:gd name="T23" fmla="*/ 3 h 4"/>
                <a:gd name="T24" fmla="*/ 3 w 4"/>
                <a:gd name="T25" fmla="*/ 3 h 4"/>
                <a:gd name="T26" fmla="*/ 3 w 4"/>
                <a:gd name="T27" fmla="*/ 2 h 4"/>
                <a:gd name="T28" fmla="*/ 4 w 4"/>
                <a:gd name="T29" fmla="*/ 2 h 4"/>
                <a:gd name="T30" fmla="*/ 3 w 4"/>
                <a:gd name="T31" fmla="*/ 1 h 4"/>
                <a:gd name="T32" fmla="*/ 3 w 4"/>
                <a:gd name="T33" fmla="*/ 0 h 4"/>
                <a:gd name="T34" fmla="*/ 3 w 4"/>
                <a:gd name="T35" fmla="*/ 0 h 4"/>
                <a:gd name="T36" fmla="*/ 2 w 4"/>
                <a:gd name="T3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 h="4">
                  <a:moveTo>
                    <a:pt x="2" y="0"/>
                  </a:moveTo>
                  <a:cubicBezTo>
                    <a:pt x="1" y="0"/>
                    <a:pt x="0" y="0"/>
                    <a:pt x="0" y="1"/>
                  </a:cubicBezTo>
                  <a:cubicBezTo>
                    <a:pt x="0" y="1"/>
                    <a:pt x="0" y="1"/>
                    <a:pt x="0" y="1"/>
                  </a:cubicBezTo>
                  <a:cubicBezTo>
                    <a:pt x="0" y="1"/>
                    <a:pt x="0" y="1"/>
                    <a:pt x="0" y="1"/>
                  </a:cubicBezTo>
                  <a:cubicBezTo>
                    <a:pt x="0" y="1"/>
                    <a:pt x="0" y="1"/>
                    <a:pt x="0" y="2"/>
                  </a:cubicBezTo>
                  <a:cubicBezTo>
                    <a:pt x="0" y="2"/>
                    <a:pt x="0" y="2"/>
                    <a:pt x="0" y="2"/>
                  </a:cubicBezTo>
                  <a:cubicBezTo>
                    <a:pt x="0" y="2"/>
                    <a:pt x="0" y="3"/>
                    <a:pt x="0" y="3"/>
                  </a:cubicBezTo>
                  <a:cubicBezTo>
                    <a:pt x="0" y="3"/>
                    <a:pt x="0" y="3"/>
                    <a:pt x="0" y="3"/>
                  </a:cubicBezTo>
                  <a:cubicBezTo>
                    <a:pt x="0" y="3"/>
                    <a:pt x="0" y="3"/>
                    <a:pt x="1" y="3"/>
                  </a:cubicBezTo>
                  <a:cubicBezTo>
                    <a:pt x="1" y="4"/>
                    <a:pt x="1" y="4"/>
                    <a:pt x="2" y="4"/>
                  </a:cubicBezTo>
                  <a:cubicBezTo>
                    <a:pt x="2" y="4"/>
                    <a:pt x="3" y="4"/>
                    <a:pt x="3" y="3"/>
                  </a:cubicBezTo>
                  <a:cubicBezTo>
                    <a:pt x="3" y="3"/>
                    <a:pt x="3" y="3"/>
                    <a:pt x="3" y="3"/>
                  </a:cubicBezTo>
                  <a:cubicBezTo>
                    <a:pt x="3" y="3"/>
                    <a:pt x="3" y="3"/>
                    <a:pt x="3" y="3"/>
                  </a:cubicBezTo>
                  <a:cubicBezTo>
                    <a:pt x="3" y="3"/>
                    <a:pt x="3" y="3"/>
                    <a:pt x="3" y="2"/>
                  </a:cubicBezTo>
                  <a:cubicBezTo>
                    <a:pt x="4" y="2"/>
                    <a:pt x="4" y="2"/>
                    <a:pt x="4" y="2"/>
                  </a:cubicBezTo>
                  <a:cubicBezTo>
                    <a:pt x="4" y="2"/>
                    <a:pt x="3" y="1"/>
                    <a:pt x="3" y="1"/>
                  </a:cubicBezTo>
                  <a:cubicBezTo>
                    <a:pt x="3" y="1"/>
                    <a:pt x="3" y="0"/>
                    <a:pt x="3" y="0"/>
                  </a:cubicBezTo>
                  <a:cubicBezTo>
                    <a:pt x="3" y="0"/>
                    <a:pt x="3" y="0"/>
                    <a:pt x="3"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7" name="Freeform 3232">
              <a:extLst>
                <a:ext uri="{FF2B5EF4-FFF2-40B4-BE49-F238E27FC236}">
                  <a16:creationId xmlns:a16="http://schemas.microsoft.com/office/drawing/2014/main" id="{5EC2CD44-D4B7-64EF-0194-C15ABA898CB3}"/>
                </a:ext>
              </a:extLst>
            </p:cNvPr>
            <p:cNvSpPr>
              <a:spLocks/>
            </p:cNvSpPr>
            <p:nvPr/>
          </p:nvSpPr>
          <p:spPr bwMode="auto">
            <a:xfrm>
              <a:off x="8337887" y="758503"/>
              <a:ext cx="22070" cy="27588"/>
            </a:xfrm>
            <a:custGeom>
              <a:avLst/>
              <a:gdLst>
                <a:gd name="T0" fmla="*/ 2 w 3"/>
                <a:gd name="T1" fmla="*/ 0 h 4"/>
                <a:gd name="T2" fmla="*/ 1 w 3"/>
                <a:gd name="T3" fmla="*/ 0 h 4"/>
                <a:gd name="T4" fmla="*/ 0 w 3"/>
                <a:gd name="T5" fmla="*/ 1 h 4"/>
                <a:gd name="T6" fmla="*/ 0 w 3"/>
                <a:gd name="T7" fmla="*/ 1 h 4"/>
                <a:gd name="T8" fmla="*/ 0 w 3"/>
                <a:gd name="T9" fmla="*/ 1 h 4"/>
                <a:gd name="T10" fmla="*/ 0 w 3"/>
                <a:gd name="T11" fmla="*/ 3 h 4"/>
                <a:gd name="T12" fmla="*/ 0 w 3"/>
                <a:gd name="T13" fmla="*/ 3 h 4"/>
                <a:gd name="T14" fmla="*/ 0 w 3"/>
                <a:gd name="T15" fmla="*/ 4 h 4"/>
                <a:gd name="T16" fmla="*/ 2 w 3"/>
                <a:gd name="T17" fmla="*/ 4 h 4"/>
                <a:gd name="T18" fmla="*/ 3 w 3"/>
                <a:gd name="T19" fmla="*/ 3 h 4"/>
                <a:gd name="T20" fmla="*/ 3 w 3"/>
                <a:gd name="T21" fmla="*/ 3 h 4"/>
                <a:gd name="T22" fmla="*/ 3 w 3"/>
                <a:gd name="T23" fmla="*/ 2 h 4"/>
                <a:gd name="T24" fmla="*/ 3 w 3"/>
                <a:gd name="T25" fmla="*/ 2 h 4"/>
                <a:gd name="T26" fmla="*/ 3 w 3"/>
                <a:gd name="T27" fmla="*/ 2 h 4"/>
                <a:gd name="T28" fmla="*/ 3 w 3"/>
                <a:gd name="T29" fmla="*/ 2 h 4"/>
                <a:gd name="T30" fmla="*/ 3 w 3"/>
                <a:gd name="T31" fmla="*/ 1 h 4"/>
                <a:gd name="T32" fmla="*/ 3 w 3"/>
                <a:gd name="T33" fmla="*/ 1 h 4"/>
                <a:gd name="T34" fmla="*/ 2 w 3"/>
                <a:gd name="T35" fmla="*/ 0 h 4"/>
                <a:gd name="T36" fmla="*/ 2 w 3"/>
                <a:gd name="T3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 h="4">
                  <a:moveTo>
                    <a:pt x="2" y="0"/>
                  </a:moveTo>
                  <a:cubicBezTo>
                    <a:pt x="1" y="0"/>
                    <a:pt x="1" y="0"/>
                    <a:pt x="1" y="0"/>
                  </a:cubicBezTo>
                  <a:cubicBezTo>
                    <a:pt x="1" y="0"/>
                    <a:pt x="0" y="1"/>
                    <a:pt x="0" y="1"/>
                  </a:cubicBezTo>
                  <a:cubicBezTo>
                    <a:pt x="0" y="1"/>
                    <a:pt x="0" y="1"/>
                    <a:pt x="0" y="1"/>
                  </a:cubicBezTo>
                  <a:cubicBezTo>
                    <a:pt x="0" y="1"/>
                    <a:pt x="0" y="1"/>
                    <a:pt x="0" y="1"/>
                  </a:cubicBezTo>
                  <a:cubicBezTo>
                    <a:pt x="0" y="2"/>
                    <a:pt x="0" y="2"/>
                    <a:pt x="0" y="3"/>
                  </a:cubicBezTo>
                  <a:cubicBezTo>
                    <a:pt x="0" y="3"/>
                    <a:pt x="0" y="3"/>
                    <a:pt x="0" y="3"/>
                  </a:cubicBezTo>
                  <a:cubicBezTo>
                    <a:pt x="0" y="3"/>
                    <a:pt x="0" y="4"/>
                    <a:pt x="0" y="4"/>
                  </a:cubicBezTo>
                  <a:cubicBezTo>
                    <a:pt x="1" y="4"/>
                    <a:pt x="1" y="4"/>
                    <a:pt x="2" y="4"/>
                  </a:cubicBezTo>
                  <a:cubicBezTo>
                    <a:pt x="2" y="4"/>
                    <a:pt x="3" y="4"/>
                    <a:pt x="3" y="3"/>
                  </a:cubicBezTo>
                  <a:cubicBezTo>
                    <a:pt x="3" y="3"/>
                    <a:pt x="3" y="3"/>
                    <a:pt x="3" y="3"/>
                  </a:cubicBezTo>
                  <a:cubicBezTo>
                    <a:pt x="3" y="3"/>
                    <a:pt x="3" y="2"/>
                    <a:pt x="3" y="2"/>
                  </a:cubicBezTo>
                  <a:cubicBezTo>
                    <a:pt x="3" y="2"/>
                    <a:pt x="3" y="2"/>
                    <a:pt x="3" y="2"/>
                  </a:cubicBezTo>
                  <a:cubicBezTo>
                    <a:pt x="3" y="2"/>
                    <a:pt x="3" y="2"/>
                    <a:pt x="3" y="2"/>
                  </a:cubicBezTo>
                  <a:cubicBezTo>
                    <a:pt x="3" y="2"/>
                    <a:pt x="3" y="2"/>
                    <a:pt x="3" y="2"/>
                  </a:cubicBezTo>
                  <a:cubicBezTo>
                    <a:pt x="3" y="2"/>
                    <a:pt x="3" y="1"/>
                    <a:pt x="3" y="1"/>
                  </a:cubicBezTo>
                  <a:cubicBezTo>
                    <a:pt x="3" y="1"/>
                    <a:pt x="3" y="1"/>
                    <a:pt x="3" y="1"/>
                  </a:cubicBezTo>
                  <a:cubicBezTo>
                    <a:pt x="2" y="1"/>
                    <a:pt x="2"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8" name="Freeform 3233">
              <a:extLst>
                <a:ext uri="{FF2B5EF4-FFF2-40B4-BE49-F238E27FC236}">
                  <a16:creationId xmlns:a16="http://schemas.microsoft.com/office/drawing/2014/main" id="{06CE18C1-97F9-F2E5-F40A-7718E04619A4}"/>
                </a:ext>
              </a:extLst>
            </p:cNvPr>
            <p:cNvSpPr>
              <a:spLocks/>
            </p:cNvSpPr>
            <p:nvPr/>
          </p:nvSpPr>
          <p:spPr bwMode="auto">
            <a:xfrm>
              <a:off x="7998553" y="832991"/>
              <a:ext cx="24829" cy="24829"/>
            </a:xfrm>
            <a:custGeom>
              <a:avLst/>
              <a:gdLst>
                <a:gd name="T0" fmla="*/ 2 w 4"/>
                <a:gd name="T1" fmla="*/ 0 h 4"/>
                <a:gd name="T2" fmla="*/ 1 w 4"/>
                <a:gd name="T3" fmla="*/ 1 h 4"/>
                <a:gd name="T4" fmla="*/ 1 w 4"/>
                <a:gd name="T5" fmla="*/ 4 h 4"/>
                <a:gd name="T6" fmla="*/ 2 w 4"/>
                <a:gd name="T7" fmla="*/ 4 h 4"/>
                <a:gd name="T8" fmla="*/ 4 w 4"/>
                <a:gd name="T9" fmla="*/ 3 h 4"/>
                <a:gd name="T10" fmla="*/ 4 w 4"/>
                <a:gd name="T11" fmla="*/ 2 h 4"/>
                <a:gd name="T12" fmla="*/ 4 w 4"/>
                <a:gd name="T13" fmla="*/ 2 h 4"/>
                <a:gd name="T14" fmla="*/ 4 w 4"/>
                <a:gd name="T15" fmla="*/ 1 h 4"/>
                <a:gd name="T16" fmla="*/ 3 w 4"/>
                <a:gd name="T17" fmla="*/ 1 h 4"/>
                <a:gd name="T18" fmla="*/ 3 w 4"/>
                <a:gd name="T19" fmla="*/ 1 h 4"/>
                <a:gd name="T20" fmla="*/ 2 w 4"/>
                <a:gd name="T2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4">
                  <a:moveTo>
                    <a:pt x="2" y="0"/>
                  </a:moveTo>
                  <a:cubicBezTo>
                    <a:pt x="2" y="0"/>
                    <a:pt x="1" y="1"/>
                    <a:pt x="1" y="1"/>
                  </a:cubicBezTo>
                  <a:cubicBezTo>
                    <a:pt x="0" y="2"/>
                    <a:pt x="0" y="3"/>
                    <a:pt x="1" y="4"/>
                  </a:cubicBezTo>
                  <a:cubicBezTo>
                    <a:pt x="1" y="4"/>
                    <a:pt x="2" y="4"/>
                    <a:pt x="2" y="4"/>
                  </a:cubicBezTo>
                  <a:cubicBezTo>
                    <a:pt x="3" y="4"/>
                    <a:pt x="3" y="4"/>
                    <a:pt x="4" y="3"/>
                  </a:cubicBezTo>
                  <a:cubicBezTo>
                    <a:pt x="4" y="3"/>
                    <a:pt x="4" y="3"/>
                    <a:pt x="4" y="2"/>
                  </a:cubicBezTo>
                  <a:cubicBezTo>
                    <a:pt x="4" y="2"/>
                    <a:pt x="4" y="2"/>
                    <a:pt x="4" y="2"/>
                  </a:cubicBezTo>
                  <a:cubicBezTo>
                    <a:pt x="4" y="1"/>
                    <a:pt x="4" y="1"/>
                    <a:pt x="4" y="1"/>
                  </a:cubicBezTo>
                  <a:cubicBezTo>
                    <a:pt x="4" y="1"/>
                    <a:pt x="3" y="1"/>
                    <a:pt x="3" y="1"/>
                  </a:cubicBezTo>
                  <a:cubicBezTo>
                    <a:pt x="3" y="1"/>
                    <a:pt x="3" y="1"/>
                    <a:pt x="3" y="1"/>
                  </a:cubicBezTo>
                  <a:cubicBezTo>
                    <a:pt x="3" y="1"/>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9" name="Freeform 3234">
              <a:extLst>
                <a:ext uri="{FF2B5EF4-FFF2-40B4-BE49-F238E27FC236}">
                  <a16:creationId xmlns:a16="http://schemas.microsoft.com/office/drawing/2014/main" id="{BD826F9E-7608-CA47-FC3B-51348DBC6DE2}"/>
                </a:ext>
              </a:extLst>
            </p:cNvPr>
            <p:cNvSpPr>
              <a:spLocks/>
            </p:cNvSpPr>
            <p:nvPr/>
          </p:nvSpPr>
          <p:spPr bwMode="auto">
            <a:xfrm>
              <a:off x="9008278" y="1834439"/>
              <a:ext cx="44141" cy="46900"/>
            </a:xfrm>
            <a:custGeom>
              <a:avLst/>
              <a:gdLst>
                <a:gd name="T0" fmla="*/ 4 w 7"/>
                <a:gd name="T1" fmla="*/ 0 h 7"/>
                <a:gd name="T2" fmla="*/ 3 w 7"/>
                <a:gd name="T3" fmla="*/ 0 h 7"/>
                <a:gd name="T4" fmla="*/ 2 w 7"/>
                <a:gd name="T5" fmla="*/ 1 h 7"/>
                <a:gd name="T6" fmla="*/ 1 w 7"/>
                <a:gd name="T7" fmla="*/ 1 h 7"/>
                <a:gd name="T8" fmla="*/ 0 w 7"/>
                <a:gd name="T9" fmla="*/ 3 h 7"/>
                <a:gd name="T10" fmla="*/ 0 w 7"/>
                <a:gd name="T11" fmla="*/ 3 h 7"/>
                <a:gd name="T12" fmla="*/ 0 w 7"/>
                <a:gd name="T13" fmla="*/ 4 h 7"/>
                <a:gd name="T14" fmla="*/ 4 w 7"/>
                <a:gd name="T15" fmla="*/ 7 h 7"/>
                <a:gd name="T16" fmla="*/ 4 w 7"/>
                <a:gd name="T17" fmla="*/ 7 h 7"/>
                <a:gd name="T18" fmla="*/ 6 w 7"/>
                <a:gd name="T19" fmla="*/ 6 h 7"/>
                <a:gd name="T20" fmla="*/ 6 w 7"/>
                <a:gd name="T21" fmla="*/ 6 h 7"/>
                <a:gd name="T22" fmla="*/ 7 w 7"/>
                <a:gd name="T23" fmla="*/ 4 h 7"/>
                <a:gd name="T24" fmla="*/ 7 w 7"/>
                <a:gd name="T25" fmla="*/ 4 h 7"/>
                <a:gd name="T26" fmla="*/ 7 w 7"/>
                <a:gd name="T27" fmla="*/ 3 h 7"/>
                <a:gd name="T28" fmla="*/ 6 w 7"/>
                <a:gd name="T29" fmla="*/ 1 h 7"/>
                <a:gd name="T30" fmla="*/ 6 w 7"/>
                <a:gd name="T31" fmla="*/ 1 h 7"/>
                <a:gd name="T32" fmla="*/ 4 w 7"/>
                <a:gd name="T33"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 h="7">
                  <a:moveTo>
                    <a:pt x="4" y="0"/>
                  </a:moveTo>
                  <a:cubicBezTo>
                    <a:pt x="3" y="0"/>
                    <a:pt x="3" y="0"/>
                    <a:pt x="3" y="0"/>
                  </a:cubicBezTo>
                  <a:cubicBezTo>
                    <a:pt x="2" y="0"/>
                    <a:pt x="2" y="0"/>
                    <a:pt x="2" y="1"/>
                  </a:cubicBezTo>
                  <a:cubicBezTo>
                    <a:pt x="2" y="1"/>
                    <a:pt x="1" y="1"/>
                    <a:pt x="1" y="1"/>
                  </a:cubicBezTo>
                  <a:cubicBezTo>
                    <a:pt x="1" y="1"/>
                    <a:pt x="0" y="2"/>
                    <a:pt x="0" y="3"/>
                  </a:cubicBezTo>
                  <a:cubicBezTo>
                    <a:pt x="0" y="3"/>
                    <a:pt x="0" y="3"/>
                    <a:pt x="0" y="3"/>
                  </a:cubicBezTo>
                  <a:cubicBezTo>
                    <a:pt x="0" y="3"/>
                    <a:pt x="0" y="4"/>
                    <a:pt x="0" y="4"/>
                  </a:cubicBezTo>
                  <a:cubicBezTo>
                    <a:pt x="0" y="6"/>
                    <a:pt x="2" y="7"/>
                    <a:pt x="4" y="7"/>
                  </a:cubicBezTo>
                  <a:cubicBezTo>
                    <a:pt x="4" y="7"/>
                    <a:pt x="4" y="7"/>
                    <a:pt x="4" y="7"/>
                  </a:cubicBezTo>
                  <a:cubicBezTo>
                    <a:pt x="5" y="7"/>
                    <a:pt x="6" y="6"/>
                    <a:pt x="6" y="6"/>
                  </a:cubicBezTo>
                  <a:cubicBezTo>
                    <a:pt x="6" y="6"/>
                    <a:pt x="6" y="6"/>
                    <a:pt x="6" y="6"/>
                  </a:cubicBezTo>
                  <a:cubicBezTo>
                    <a:pt x="7" y="5"/>
                    <a:pt x="7" y="5"/>
                    <a:pt x="7" y="4"/>
                  </a:cubicBezTo>
                  <a:cubicBezTo>
                    <a:pt x="7" y="4"/>
                    <a:pt x="7" y="4"/>
                    <a:pt x="7" y="4"/>
                  </a:cubicBezTo>
                  <a:cubicBezTo>
                    <a:pt x="7" y="3"/>
                    <a:pt x="7" y="3"/>
                    <a:pt x="7" y="3"/>
                  </a:cubicBezTo>
                  <a:cubicBezTo>
                    <a:pt x="7" y="2"/>
                    <a:pt x="7" y="1"/>
                    <a:pt x="6" y="1"/>
                  </a:cubicBezTo>
                  <a:cubicBezTo>
                    <a:pt x="6" y="1"/>
                    <a:pt x="6" y="1"/>
                    <a:pt x="6" y="1"/>
                  </a:cubicBezTo>
                  <a:cubicBezTo>
                    <a:pt x="5" y="0"/>
                    <a:pt x="4"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0" name="Freeform 3235">
              <a:extLst>
                <a:ext uri="{FF2B5EF4-FFF2-40B4-BE49-F238E27FC236}">
                  <a16:creationId xmlns:a16="http://schemas.microsoft.com/office/drawing/2014/main" id="{188D88D7-27A9-FD8B-451A-07022543C8F5}"/>
                </a:ext>
              </a:extLst>
            </p:cNvPr>
            <p:cNvSpPr>
              <a:spLocks/>
            </p:cNvSpPr>
            <p:nvPr/>
          </p:nvSpPr>
          <p:spPr bwMode="auto">
            <a:xfrm>
              <a:off x="9524175" y="2325507"/>
              <a:ext cx="52417" cy="46900"/>
            </a:xfrm>
            <a:custGeom>
              <a:avLst/>
              <a:gdLst>
                <a:gd name="T0" fmla="*/ 4 w 8"/>
                <a:gd name="T1" fmla="*/ 0 h 7"/>
                <a:gd name="T2" fmla="*/ 3 w 8"/>
                <a:gd name="T3" fmla="*/ 0 h 7"/>
                <a:gd name="T4" fmla="*/ 2 w 8"/>
                <a:gd name="T5" fmla="*/ 0 h 7"/>
                <a:gd name="T6" fmla="*/ 2 w 8"/>
                <a:gd name="T7" fmla="*/ 1 h 7"/>
                <a:gd name="T8" fmla="*/ 1 w 8"/>
                <a:gd name="T9" fmla="*/ 1 h 7"/>
                <a:gd name="T10" fmla="*/ 1 w 8"/>
                <a:gd name="T11" fmla="*/ 1 h 7"/>
                <a:gd name="T12" fmla="*/ 0 w 8"/>
                <a:gd name="T13" fmla="*/ 4 h 7"/>
                <a:gd name="T14" fmla="*/ 1 w 8"/>
                <a:gd name="T15" fmla="*/ 6 h 7"/>
                <a:gd name="T16" fmla="*/ 2 w 8"/>
                <a:gd name="T17" fmla="*/ 6 h 7"/>
                <a:gd name="T18" fmla="*/ 4 w 8"/>
                <a:gd name="T19" fmla="*/ 7 h 7"/>
                <a:gd name="T20" fmla="*/ 5 w 8"/>
                <a:gd name="T21" fmla="*/ 7 h 7"/>
                <a:gd name="T22" fmla="*/ 5 w 8"/>
                <a:gd name="T23" fmla="*/ 7 h 7"/>
                <a:gd name="T24" fmla="*/ 5 w 8"/>
                <a:gd name="T25" fmla="*/ 7 h 7"/>
                <a:gd name="T26" fmla="*/ 7 w 8"/>
                <a:gd name="T27" fmla="*/ 3 h 7"/>
                <a:gd name="T28" fmla="*/ 5 w 8"/>
                <a:gd name="T29" fmla="*/ 0 h 7"/>
                <a:gd name="T30" fmla="*/ 5 w 8"/>
                <a:gd name="T31" fmla="*/ 0 h 7"/>
                <a:gd name="T32" fmla="*/ 4 w 8"/>
                <a:gd name="T33"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 h="7">
                  <a:moveTo>
                    <a:pt x="4" y="0"/>
                  </a:moveTo>
                  <a:cubicBezTo>
                    <a:pt x="4" y="0"/>
                    <a:pt x="3" y="0"/>
                    <a:pt x="3" y="0"/>
                  </a:cubicBezTo>
                  <a:cubicBezTo>
                    <a:pt x="3" y="0"/>
                    <a:pt x="2" y="0"/>
                    <a:pt x="2" y="0"/>
                  </a:cubicBezTo>
                  <a:cubicBezTo>
                    <a:pt x="2" y="1"/>
                    <a:pt x="2" y="1"/>
                    <a:pt x="2" y="1"/>
                  </a:cubicBezTo>
                  <a:cubicBezTo>
                    <a:pt x="2" y="1"/>
                    <a:pt x="2" y="1"/>
                    <a:pt x="1" y="1"/>
                  </a:cubicBezTo>
                  <a:cubicBezTo>
                    <a:pt x="1" y="1"/>
                    <a:pt x="1" y="1"/>
                    <a:pt x="1" y="1"/>
                  </a:cubicBezTo>
                  <a:cubicBezTo>
                    <a:pt x="1" y="2"/>
                    <a:pt x="0" y="3"/>
                    <a:pt x="0" y="4"/>
                  </a:cubicBezTo>
                  <a:cubicBezTo>
                    <a:pt x="1" y="5"/>
                    <a:pt x="1" y="5"/>
                    <a:pt x="1" y="6"/>
                  </a:cubicBezTo>
                  <a:cubicBezTo>
                    <a:pt x="1" y="6"/>
                    <a:pt x="2" y="6"/>
                    <a:pt x="2" y="6"/>
                  </a:cubicBezTo>
                  <a:cubicBezTo>
                    <a:pt x="2" y="7"/>
                    <a:pt x="3" y="7"/>
                    <a:pt x="4" y="7"/>
                  </a:cubicBezTo>
                  <a:cubicBezTo>
                    <a:pt x="4" y="7"/>
                    <a:pt x="4" y="7"/>
                    <a:pt x="5" y="7"/>
                  </a:cubicBezTo>
                  <a:cubicBezTo>
                    <a:pt x="5" y="7"/>
                    <a:pt x="5" y="7"/>
                    <a:pt x="5" y="7"/>
                  </a:cubicBezTo>
                  <a:cubicBezTo>
                    <a:pt x="5" y="7"/>
                    <a:pt x="5" y="7"/>
                    <a:pt x="5" y="7"/>
                  </a:cubicBezTo>
                  <a:cubicBezTo>
                    <a:pt x="7" y="6"/>
                    <a:pt x="8" y="5"/>
                    <a:pt x="7" y="3"/>
                  </a:cubicBezTo>
                  <a:cubicBezTo>
                    <a:pt x="7" y="2"/>
                    <a:pt x="6" y="1"/>
                    <a:pt x="5" y="0"/>
                  </a:cubicBezTo>
                  <a:cubicBezTo>
                    <a:pt x="5" y="0"/>
                    <a:pt x="5" y="0"/>
                    <a:pt x="5" y="0"/>
                  </a:cubicBezTo>
                  <a:cubicBezTo>
                    <a:pt x="5" y="0"/>
                    <a:pt x="4"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1" name="Freeform 3236">
              <a:extLst>
                <a:ext uri="{FF2B5EF4-FFF2-40B4-BE49-F238E27FC236}">
                  <a16:creationId xmlns:a16="http://schemas.microsoft.com/office/drawing/2014/main" id="{11969108-85D9-61AB-281F-6F5BB6774FCB}"/>
                </a:ext>
              </a:extLst>
            </p:cNvPr>
            <p:cNvSpPr>
              <a:spLocks/>
            </p:cNvSpPr>
            <p:nvPr/>
          </p:nvSpPr>
          <p:spPr bwMode="auto">
            <a:xfrm>
              <a:off x="9228983" y="1605458"/>
              <a:ext cx="33106" cy="33106"/>
            </a:xfrm>
            <a:custGeom>
              <a:avLst/>
              <a:gdLst>
                <a:gd name="T0" fmla="*/ 3 w 5"/>
                <a:gd name="T1" fmla="*/ 0 h 5"/>
                <a:gd name="T2" fmla="*/ 2 w 5"/>
                <a:gd name="T3" fmla="*/ 0 h 5"/>
                <a:gd name="T4" fmla="*/ 1 w 5"/>
                <a:gd name="T5" fmla="*/ 0 h 5"/>
                <a:gd name="T6" fmla="*/ 1 w 5"/>
                <a:gd name="T7" fmla="*/ 1 h 5"/>
                <a:gd name="T8" fmla="*/ 0 w 5"/>
                <a:gd name="T9" fmla="*/ 3 h 5"/>
                <a:gd name="T10" fmla="*/ 0 w 5"/>
                <a:gd name="T11" fmla="*/ 3 h 5"/>
                <a:gd name="T12" fmla="*/ 0 w 5"/>
                <a:gd name="T13" fmla="*/ 4 h 5"/>
                <a:gd name="T14" fmla="*/ 1 w 5"/>
                <a:gd name="T15" fmla="*/ 5 h 5"/>
                <a:gd name="T16" fmla="*/ 1 w 5"/>
                <a:gd name="T17" fmla="*/ 5 h 5"/>
                <a:gd name="T18" fmla="*/ 3 w 5"/>
                <a:gd name="T19" fmla="*/ 5 h 5"/>
                <a:gd name="T20" fmla="*/ 3 w 5"/>
                <a:gd name="T21" fmla="*/ 5 h 5"/>
                <a:gd name="T22" fmla="*/ 5 w 5"/>
                <a:gd name="T23" fmla="*/ 2 h 5"/>
                <a:gd name="T24" fmla="*/ 3 w 5"/>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5">
                  <a:moveTo>
                    <a:pt x="3" y="0"/>
                  </a:moveTo>
                  <a:cubicBezTo>
                    <a:pt x="2" y="0"/>
                    <a:pt x="2" y="0"/>
                    <a:pt x="2" y="0"/>
                  </a:cubicBezTo>
                  <a:cubicBezTo>
                    <a:pt x="2" y="0"/>
                    <a:pt x="1" y="0"/>
                    <a:pt x="1" y="0"/>
                  </a:cubicBezTo>
                  <a:cubicBezTo>
                    <a:pt x="1" y="1"/>
                    <a:pt x="1" y="1"/>
                    <a:pt x="1" y="1"/>
                  </a:cubicBezTo>
                  <a:cubicBezTo>
                    <a:pt x="0" y="1"/>
                    <a:pt x="0" y="2"/>
                    <a:pt x="0" y="3"/>
                  </a:cubicBezTo>
                  <a:cubicBezTo>
                    <a:pt x="0" y="3"/>
                    <a:pt x="0" y="3"/>
                    <a:pt x="0" y="3"/>
                  </a:cubicBezTo>
                  <a:cubicBezTo>
                    <a:pt x="0" y="3"/>
                    <a:pt x="0" y="4"/>
                    <a:pt x="0" y="4"/>
                  </a:cubicBezTo>
                  <a:cubicBezTo>
                    <a:pt x="0" y="4"/>
                    <a:pt x="0" y="4"/>
                    <a:pt x="1" y="5"/>
                  </a:cubicBezTo>
                  <a:cubicBezTo>
                    <a:pt x="1" y="5"/>
                    <a:pt x="1" y="5"/>
                    <a:pt x="1" y="5"/>
                  </a:cubicBezTo>
                  <a:cubicBezTo>
                    <a:pt x="1" y="5"/>
                    <a:pt x="2" y="5"/>
                    <a:pt x="3" y="5"/>
                  </a:cubicBezTo>
                  <a:cubicBezTo>
                    <a:pt x="3" y="5"/>
                    <a:pt x="3" y="5"/>
                    <a:pt x="3" y="5"/>
                  </a:cubicBezTo>
                  <a:cubicBezTo>
                    <a:pt x="4" y="5"/>
                    <a:pt x="5" y="4"/>
                    <a:pt x="5" y="2"/>
                  </a:cubicBezTo>
                  <a:cubicBezTo>
                    <a:pt x="5" y="1"/>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2" name="Freeform 3237">
              <a:extLst>
                <a:ext uri="{FF2B5EF4-FFF2-40B4-BE49-F238E27FC236}">
                  <a16:creationId xmlns:a16="http://schemas.microsoft.com/office/drawing/2014/main" id="{CC2F9977-A653-2B72-C705-C5E505870989}"/>
                </a:ext>
              </a:extLst>
            </p:cNvPr>
            <p:cNvSpPr>
              <a:spLocks/>
            </p:cNvSpPr>
            <p:nvPr/>
          </p:nvSpPr>
          <p:spPr bwMode="auto">
            <a:xfrm>
              <a:off x="9322782" y="162600"/>
              <a:ext cx="38623" cy="38623"/>
            </a:xfrm>
            <a:custGeom>
              <a:avLst/>
              <a:gdLst>
                <a:gd name="T0" fmla="*/ 3 w 6"/>
                <a:gd name="T1" fmla="*/ 0 h 6"/>
                <a:gd name="T2" fmla="*/ 2 w 6"/>
                <a:gd name="T3" fmla="*/ 1 h 6"/>
                <a:gd name="T4" fmla="*/ 0 w 6"/>
                <a:gd name="T5" fmla="*/ 4 h 6"/>
                <a:gd name="T6" fmla="*/ 2 w 6"/>
                <a:gd name="T7" fmla="*/ 6 h 6"/>
                <a:gd name="T8" fmla="*/ 2 w 6"/>
                <a:gd name="T9" fmla="*/ 6 h 6"/>
                <a:gd name="T10" fmla="*/ 3 w 6"/>
                <a:gd name="T11" fmla="*/ 6 h 6"/>
                <a:gd name="T12" fmla="*/ 3 w 6"/>
                <a:gd name="T13" fmla="*/ 6 h 6"/>
                <a:gd name="T14" fmla="*/ 5 w 6"/>
                <a:gd name="T15" fmla="*/ 5 h 6"/>
                <a:gd name="T16" fmla="*/ 5 w 6"/>
                <a:gd name="T17" fmla="*/ 5 h 6"/>
                <a:gd name="T18" fmla="*/ 6 w 6"/>
                <a:gd name="T19" fmla="*/ 3 h 6"/>
                <a:gd name="T20" fmla="*/ 3 w 6"/>
                <a:gd name="T2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6">
                  <a:moveTo>
                    <a:pt x="3" y="0"/>
                  </a:moveTo>
                  <a:cubicBezTo>
                    <a:pt x="3" y="0"/>
                    <a:pt x="3" y="0"/>
                    <a:pt x="2" y="1"/>
                  </a:cubicBezTo>
                  <a:cubicBezTo>
                    <a:pt x="1" y="1"/>
                    <a:pt x="0" y="2"/>
                    <a:pt x="0" y="4"/>
                  </a:cubicBezTo>
                  <a:cubicBezTo>
                    <a:pt x="0" y="5"/>
                    <a:pt x="1" y="5"/>
                    <a:pt x="2" y="6"/>
                  </a:cubicBezTo>
                  <a:cubicBezTo>
                    <a:pt x="2" y="6"/>
                    <a:pt x="2" y="6"/>
                    <a:pt x="2" y="6"/>
                  </a:cubicBezTo>
                  <a:cubicBezTo>
                    <a:pt x="2" y="6"/>
                    <a:pt x="3" y="6"/>
                    <a:pt x="3" y="6"/>
                  </a:cubicBezTo>
                  <a:cubicBezTo>
                    <a:pt x="3" y="6"/>
                    <a:pt x="3" y="6"/>
                    <a:pt x="3" y="6"/>
                  </a:cubicBezTo>
                  <a:cubicBezTo>
                    <a:pt x="4" y="6"/>
                    <a:pt x="4" y="6"/>
                    <a:pt x="5" y="5"/>
                  </a:cubicBezTo>
                  <a:cubicBezTo>
                    <a:pt x="5" y="5"/>
                    <a:pt x="5" y="5"/>
                    <a:pt x="5" y="5"/>
                  </a:cubicBezTo>
                  <a:cubicBezTo>
                    <a:pt x="6" y="4"/>
                    <a:pt x="6" y="3"/>
                    <a:pt x="6" y="3"/>
                  </a:cubicBezTo>
                  <a:cubicBezTo>
                    <a:pt x="5" y="1"/>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3" name="Freeform 3238">
              <a:extLst>
                <a:ext uri="{FF2B5EF4-FFF2-40B4-BE49-F238E27FC236}">
                  <a16:creationId xmlns:a16="http://schemas.microsoft.com/office/drawing/2014/main" id="{8E0BF505-C865-F654-D975-9E086CBA7A97}"/>
                </a:ext>
              </a:extLst>
            </p:cNvPr>
            <p:cNvSpPr>
              <a:spLocks/>
            </p:cNvSpPr>
            <p:nvPr/>
          </p:nvSpPr>
          <p:spPr bwMode="auto">
            <a:xfrm>
              <a:off x="9728327" y="1886856"/>
              <a:ext cx="33106" cy="38623"/>
            </a:xfrm>
            <a:custGeom>
              <a:avLst/>
              <a:gdLst>
                <a:gd name="T0" fmla="*/ 2 w 5"/>
                <a:gd name="T1" fmla="*/ 0 h 6"/>
                <a:gd name="T2" fmla="*/ 2 w 5"/>
                <a:gd name="T3" fmla="*/ 0 h 6"/>
                <a:gd name="T4" fmla="*/ 0 w 5"/>
                <a:gd name="T5" fmla="*/ 3 h 6"/>
                <a:gd name="T6" fmla="*/ 0 w 5"/>
                <a:gd name="T7" fmla="*/ 3 h 6"/>
                <a:gd name="T8" fmla="*/ 0 w 5"/>
                <a:gd name="T9" fmla="*/ 3 h 6"/>
                <a:gd name="T10" fmla="*/ 1 w 5"/>
                <a:gd name="T11" fmla="*/ 5 h 6"/>
                <a:gd name="T12" fmla="*/ 1 w 5"/>
                <a:gd name="T13" fmla="*/ 6 h 6"/>
                <a:gd name="T14" fmla="*/ 2 w 5"/>
                <a:gd name="T15" fmla="*/ 6 h 6"/>
                <a:gd name="T16" fmla="*/ 3 w 5"/>
                <a:gd name="T17" fmla="*/ 6 h 6"/>
                <a:gd name="T18" fmla="*/ 5 w 5"/>
                <a:gd name="T19" fmla="*/ 2 h 6"/>
                <a:gd name="T20" fmla="*/ 2 w 5"/>
                <a:gd name="T2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6">
                  <a:moveTo>
                    <a:pt x="2" y="0"/>
                  </a:moveTo>
                  <a:cubicBezTo>
                    <a:pt x="2" y="0"/>
                    <a:pt x="2" y="0"/>
                    <a:pt x="2" y="0"/>
                  </a:cubicBezTo>
                  <a:cubicBezTo>
                    <a:pt x="1" y="1"/>
                    <a:pt x="0" y="2"/>
                    <a:pt x="0" y="3"/>
                  </a:cubicBezTo>
                  <a:cubicBezTo>
                    <a:pt x="0" y="3"/>
                    <a:pt x="0" y="3"/>
                    <a:pt x="0" y="3"/>
                  </a:cubicBezTo>
                  <a:cubicBezTo>
                    <a:pt x="0" y="3"/>
                    <a:pt x="0" y="3"/>
                    <a:pt x="0" y="3"/>
                  </a:cubicBezTo>
                  <a:cubicBezTo>
                    <a:pt x="0" y="4"/>
                    <a:pt x="0" y="5"/>
                    <a:pt x="1" y="5"/>
                  </a:cubicBezTo>
                  <a:cubicBezTo>
                    <a:pt x="1" y="5"/>
                    <a:pt x="1" y="6"/>
                    <a:pt x="1" y="6"/>
                  </a:cubicBezTo>
                  <a:cubicBezTo>
                    <a:pt x="2" y="6"/>
                    <a:pt x="2" y="6"/>
                    <a:pt x="2" y="6"/>
                  </a:cubicBezTo>
                  <a:cubicBezTo>
                    <a:pt x="2" y="6"/>
                    <a:pt x="3" y="6"/>
                    <a:pt x="3" y="6"/>
                  </a:cubicBezTo>
                  <a:cubicBezTo>
                    <a:pt x="4" y="5"/>
                    <a:pt x="5" y="4"/>
                    <a:pt x="5" y="2"/>
                  </a:cubicBezTo>
                  <a:cubicBezTo>
                    <a:pt x="5" y="1"/>
                    <a:pt x="4"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4" name="Freeform 3239">
              <a:extLst>
                <a:ext uri="{FF2B5EF4-FFF2-40B4-BE49-F238E27FC236}">
                  <a16:creationId xmlns:a16="http://schemas.microsoft.com/office/drawing/2014/main" id="{C6A85286-F823-D72D-4D43-8B8F277C8FAB}"/>
                </a:ext>
              </a:extLst>
            </p:cNvPr>
            <p:cNvSpPr>
              <a:spLocks/>
            </p:cNvSpPr>
            <p:nvPr/>
          </p:nvSpPr>
          <p:spPr bwMode="auto">
            <a:xfrm>
              <a:off x="8660668" y="1290953"/>
              <a:ext cx="38623" cy="33106"/>
            </a:xfrm>
            <a:custGeom>
              <a:avLst/>
              <a:gdLst>
                <a:gd name="T0" fmla="*/ 3 w 6"/>
                <a:gd name="T1" fmla="*/ 0 h 5"/>
                <a:gd name="T2" fmla="*/ 2 w 6"/>
                <a:gd name="T3" fmla="*/ 0 h 5"/>
                <a:gd name="T4" fmla="*/ 0 w 6"/>
                <a:gd name="T5" fmla="*/ 3 h 5"/>
                <a:gd name="T6" fmla="*/ 3 w 6"/>
                <a:gd name="T7" fmla="*/ 5 h 5"/>
                <a:gd name="T8" fmla="*/ 3 w 6"/>
                <a:gd name="T9" fmla="*/ 5 h 5"/>
                <a:gd name="T10" fmla="*/ 5 w 6"/>
                <a:gd name="T11" fmla="*/ 5 h 5"/>
                <a:gd name="T12" fmla="*/ 5 w 6"/>
                <a:gd name="T13" fmla="*/ 4 h 5"/>
                <a:gd name="T14" fmla="*/ 6 w 6"/>
                <a:gd name="T15" fmla="*/ 3 h 5"/>
                <a:gd name="T16" fmla="*/ 6 w 6"/>
                <a:gd name="T17" fmla="*/ 3 h 5"/>
                <a:gd name="T18" fmla="*/ 6 w 6"/>
                <a:gd name="T19" fmla="*/ 2 h 5"/>
                <a:gd name="T20" fmla="*/ 6 w 6"/>
                <a:gd name="T21" fmla="*/ 2 h 5"/>
                <a:gd name="T22" fmla="*/ 6 w 6"/>
                <a:gd name="T23" fmla="*/ 2 h 5"/>
                <a:gd name="T24" fmla="*/ 5 w 6"/>
                <a:gd name="T25" fmla="*/ 0 h 5"/>
                <a:gd name="T26" fmla="*/ 4 w 6"/>
                <a:gd name="T27" fmla="*/ 0 h 5"/>
                <a:gd name="T28" fmla="*/ 3 w 6"/>
                <a:gd name="T2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5">
                  <a:moveTo>
                    <a:pt x="3" y="0"/>
                  </a:moveTo>
                  <a:cubicBezTo>
                    <a:pt x="3" y="0"/>
                    <a:pt x="3" y="0"/>
                    <a:pt x="2" y="0"/>
                  </a:cubicBezTo>
                  <a:cubicBezTo>
                    <a:pt x="1" y="0"/>
                    <a:pt x="0" y="1"/>
                    <a:pt x="0" y="3"/>
                  </a:cubicBezTo>
                  <a:cubicBezTo>
                    <a:pt x="0" y="4"/>
                    <a:pt x="2" y="5"/>
                    <a:pt x="3" y="5"/>
                  </a:cubicBezTo>
                  <a:cubicBezTo>
                    <a:pt x="3" y="5"/>
                    <a:pt x="3" y="5"/>
                    <a:pt x="3" y="5"/>
                  </a:cubicBezTo>
                  <a:cubicBezTo>
                    <a:pt x="4" y="5"/>
                    <a:pt x="4" y="5"/>
                    <a:pt x="5" y="5"/>
                  </a:cubicBezTo>
                  <a:cubicBezTo>
                    <a:pt x="5" y="4"/>
                    <a:pt x="5" y="4"/>
                    <a:pt x="5" y="4"/>
                  </a:cubicBezTo>
                  <a:cubicBezTo>
                    <a:pt x="5" y="4"/>
                    <a:pt x="5" y="4"/>
                    <a:pt x="6" y="3"/>
                  </a:cubicBezTo>
                  <a:cubicBezTo>
                    <a:pt x="6" y="3"/>
                    <a:pt x="6" y="3"/>
                    <a:pt x="6" y="3"/>
                  </a:cubicBezTo>
                  <a:cubicBezTo>
                    <a:pt x="6" y="3"/>
                    <a:pt x="6" y="2"/>
                    <a:pt x="6" y="2"/>
                  </a:cubicBezTo>
                  <a:cubicBezTo>
                    <a:pt x="6" y="2"/>
                    <a:pt x="6" y="2"/>
                    <a:pt x="6" y="2"/>
                  </a:cubicBezTo>
                  <a:cubicBezTo>
                    <a:pt x="6" y="2"/>
                    <a:pt x="6" y="2"/>
                    <a:pt x="6" y="2"/>
                  </a:cubicBezTo>
                  <a:cubicBezTo>
                    <a:pt x="5" y="1"/>
                    <a:pt x="5" y="1"/>
                    <a:pt x="5" y="0"/>
                  </a:cubicBezTo>
                  <a:cubicBezTo>
                    <a:pt x="5" y="0"/>
                    <a:pt x="5" y="0"/>
                    <a:pt x="4" y="0"/>
                  </a:cubicBezTo>
                  <a:cubicBezTo>
                    <a:pt x="4"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5" name="Freeform 3240">
              <a:extLst>
                <a:ext uri="{FF2B5EF4-FFF2-40B4-BE49-F238E27FC236}">
                  <a16:creationId xmlns:a16="http://schemas.microsoft.com/office/drawing/2014/main" id="{2ABA8827-A2B4-3B66-8B2F-A8E91C5BA297}"/>
                </a:ext>
              </a:extLst>
            </p:cNvPr>
            <p:cNvSpPr>
              <a:spLocks/>
            </p:cNvSpPr>
            <p:nvPr/>
          </p:nvSpPr>
          <p:spPr bwMode="auto">
            <a:xfrm>
              <a:off x="8790332" y="1558558"/>
              <a:ext cx="41382" cy="38623"/>
            </a:xfrm>
            <a:custGeom>
              <a:avLst/>
              <a:gdLst>
                <a:gd name="T0" fmla="*/ 3 w 6"/>
                <a:gd name="T1" fmla="*/ 0 h 6"/>
                <a:gd name="T2" fmla="*/ 2 w 6"/>
                <a:gd name="T3" fmla="*/ 0 h 6"/>
                <a:gd name="T4" fmla="*/ 0 w 6"/>
                <a:gd name="T5" fmla="*/ 3 h 6"/>
                <a:gd name="T6" fmla="*/ 1 w 6"/>
                <a:gd name="T7" fmla="*/ 5 h 6"/>
                <a:gd name="T8" fmla="*/ 1 w 6"/>
                <a:gd name="T9" fmla="*/ 5 h 6"/>
                <a:gd name="T10" fmla="*/ 3 w 6"/>
                <a:gd name="T11" fmla="*/ 6 h 6"/>
                <a:gd name="T12" fmla="*/ 3 w 6"/>
                <a:gd name="T13" fmla="*/ 6 h 6"/>
                <a:gd name="T14" fmla="*/ 4 w 6"/>
                <a:gd name="T15" fmla="*/ 5 h 6"/>
                <a:gd name="T16" fmla="*/ 5 w 6"/>
                <a:gd name="T17" fmla="*/ 5 h 6"/>
                <a:gd name="T18" fmla="*/ 6 w 6"/>
                <a:gd name="T19" fmla="*/ 2 h 6"/>
                <a:gd name="T20" fmla="*/ 4 w 6"/>
                <a:gd name="T21" fmla="*/ 0 h 6"/>
                <a:gd name="T22" fmla="*/ 4 w 6"/>
                <a:gd name="T23" fmla="*/ 0 h 6"/>
                <a:gd name="T24" fmla="*/ 3 w 6"/>
                <a:gd name="T2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6">
                  <a:moveTo>
                    <a:pt x="3" y="0"/>
                  </a:moveTo>
                  <a:cubicBezTo>
                    <a:pt x="3" y="0"/>
                    <a:pt x="3" y="0"/>
                    <a:pt x="2" y="0"/>
                  </a:cubicBezTo>
                  <a:cubicBezTo>
                    <a:pt x="1" y="0"/>
                    <a:pt x="0" y="2"/>
                    <a:pt x="0" y="3"/>
                  </a:cubicBezTo>
                  <a:cubicBezTo>
                    <a:pt x="0" y="4"/>
                    <a:pt x="1" y="5"/>
                    <a:pt x="1" y="5"/>
                  </a:cubicBezTo>
                  <a:cubicBezTo>
                    <a:pt x="1" y="5"/>
                    <a:pt x="1" y="5"/>
                    <a:pt x="1" y="5"/>
                  </a:cubicBezTo>
                  <a:cubicBezTo>
                    <a:pt x="2" y="5"/>
                    <a:pt x="2" y="6"/>
                    <a:pt x="3" y="6"/>
                  </a:cubicBezTo>
                  <a:cubicBezTo>
                    <a:pt x="3" y="6"/>
                    <a:pt x="3" y="6"/>
                    <a:pt x="3" y="6"/>
                  </a:cubicBezTo>
                  <a:cubicBezTo>
                    <a:pt x="4" y="5"/>
                    <a:pt x="4" y="5"/>
                    <a:pt x="4" y="5"/>
                  </a:cubicBezTo>
                  <a:cubicBezTo>
                    <a:pt x="5" y="5"/>
                    <a:pt x="5" y="5"/>
                    <a:pt x="5" y="5"/>
                  </a:cubicBezTo>
                  <a:cubicBezTo>
                    <a:pt x="5" y="4"/>
                    <a:pt x="6" y="3"/>
                    <a:pt x="6" y="2"/>
                  </a:cubicBezTo>
                  <a:cubicBezTo>
                    <a:pt x="5" y="1"/>
                    <a:pt x="5" y="1"/>
                    <a:pt x="4" y="0"/>
                  </a:cubicBezTo>
                  <a:cubicBezTo>
                    <a:pt x="4" y="0"/>
                    <a:pt x="4" y="0"/>
                    <a:pt x="4" y="0"/>
                  </a:cubicBezTo>
                  <a:cubicBezTo>
                    <a:pt x="3"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6" name="Freeform 3241">
              <a:extLst>
                <a:ext uri="{FF2B5EF4-FFF2-40B4-BE49-F238E27FC236}">
                  <a16:creationId xmlns:a16="http://schemas.microsoft.com/office/drawing/2014/main" id="{61078998-0CB0-E71F-1AE3-71B3B2C3141B}"/>
                </a:ext>
              </a:extLst>
            </p:cNvPr>
            <p:cNvSpPr>
              <a:spLocks/>
            </p:cNvSpPr>
            <p:nvPr/>
          </p:nvSpPr>
          <p:spPr bwMode="auto">
            <a:xfrm>
              <a:off x="9681427" y="2835887"/>
              <a:ext cx="33106" cy="41382"/>
            </a:xfrm>
            <a:custGeom>
              <a:avLst/>
              <a:gdLst>
                <a:gd name="T0" fmla="*/ 2 w 5"/>
                <a:gd name="T1" fmla="*/ 0 h 6"/>
                <a:gd name="T2" fmla="*/ 2 w 5"/>
                <a:gd name="T3" fmla="*/ 0 h 6"/>
                <a:gd name="T4" fmla="*/ 2 w 5"/>
                <a:gd name="T5" fmla="*/ 0 h 6"/>
                <a:gd name="T6" fmla="*/ 2 w 5"/>
                <a:gd name="T7" fmla="*/ 0 h 6"/>
                <a:gd name="T8" fmla="*/ 0 w 5"/>
                <a:gd name="T9" fmla="*/ 1 h 6"/>
                <a:gd name="T10" fmla="*/ 0 w 5"/>
                <a:gd name="T11" fmla="*/ 1 h 6"/>
                <a:gd name="T12" fmla="*/ 0 w 5"/>
                <a:gd name="T13" fmla="*/ 3 h 6"/>
                <a:gd name="T14" fmla="*/ 2 w 5"/>
                <a:gd name="T15" fmla="*/ 6 h 6"/>
                <a:gd name="T16" fmla="*/ 3 w 5"/>
                <a:gd name="T17" fmla="*/ 6 h 6"/>
                <a:gd name="T18" fmla="*/ 5 w 5"/>
                <a:gd name="T19" fmla="*/ 3 h 6"/>
                <a:gd name="T20" fmla="*/ 5 w 5"/>
                <a:gd name="T21" fmla="*/ 3 h 6"/>
                <a:gd name="T22" fmla="*/ 5 w 5"/>
                <a:gd name="T23" fmla="*/ 3 h 6"/>
                <a:gd name="T24" fmla="*/ 5 w 5"/>
                <a:gd name="T25" fmla="*/ 1 h 6"/>
                <a:gd name="T26" fmla="*/ 4 w 5"/>
                <a:gd name="T27" fmla="*/ 1 h 6"/>
                <a:gd name="T28" fmla="*/ 2 w 5"/>
                <a:gd name="T2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6">
                  <a:moveTo>
                    <a:pt x="2" y="0"/>
                  </a:moveTo>
                  <a:cubicBezTo>
                    <a:pt x="2" y="0"/>
                    <a:pt x="2" y="0"/>
                    <a:pt x="2" y="0"/>
                  </a:cubicBezTo>
                  <a:cubicBezTo>
                    <a:pt x="2" y="0"/>
                    <a:pt x="2" y="0"/>
                    <a:pt x="2" y="0"/>
                  </a:cubicBezTo>
                  <a:cubicBezTo>
                    <a:pt x="2" y="0"/>
                    <a:pt x="2" y="0"/>
                    <a:pt x="2" y="0"/>
                  </a:cubicBezTo>
                  <a:cubicBezTo>
                    <a:pt x="1" y="1"/>
                    <a:pt x="1" y="1"/>
                    <a:pt x="0" y="1"/>
                  </a:cubicBezTo>
                  <a:cubicBezTo>
                    <a:pt x="0" y="1"/>
                    <a:pt x="0" y="1"/>
                    <a:pt x="0" y="1"/>
                  </a:cubicBezTo>
                  <a:cubicBezTo>
                    <a:pt x="0" y="2"/>
                    <a:pt x="0" y="3"/>
                    <a:pt x="0" y="3"/>
                  </a:cubicBezTo>
                  <a:cubicBezTo>
                    <a:pt x="0" y="5"/>
                    <a:pt x="1" y="6"/>
                    <a:pt x="2" y="6"/>
                  </a:cubicBezTo>
                  <a:cubicBezTo>
                    <a:pt x="3" y="6"/>
                    <a:pt x="3" y="6"/>
                    <a:pt x="3" y="6"/>
                  </a:cubicBezTo>
                  <a:cubicBezTo>
                    <a:pt x="4" y="5"/>
                    <a:pt x="5" y="4"/>
                    <a:pt x="5" y="3"/>
                  </a:cubicBezTo>
                  <a:cubicBezTo>
                    <a:pt x="5" y="3"/>
                    <a:pt x="5" y="3"/>
                    <a:pt x="5" y="3"/>
                  </a:cubicBezTo>
                  <a:cubicBezTo>
                    <a:pt x="5" y="3"/>
                    <a:pt x="5" y="3"/>
                    <a:pt x="5" y="3"/>
                  </a:cubicBezTo>
                  <a:cubicBezTo>
                    <a:pt x="5" y="2"/>
                    <a:pt x="5" y="2"/>
                    <a:pt x="5" y="1"/>
                  </a:cubicBezTo>
                  <a:cubicBezTo>
                    <a:pt x="4" y="1"/>
                    <a:pt x="4" y="1"/>
                    <a:pt x="4" y="1"/>
                  </a:cubicBezTo>
                  <a:cubicBezTo>
                    <a:pt x="4" y="1"/>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7" name="Freeform 3242">
              <a:extLst>
                <a:ext uri="{FF2B5EF4-FFF2-40B4-BE49-F238E27FC236}">
                  <a16:creationId xmlns:a16="http://schemas.microsoft.com/office/drawing/2014/main" id="{E2E5E71F-9DA3-98CB-BBAA-63D0AC95026A}"/>
                </a:ext>
              </a:extLst>
            </p:cNvPr>
            <p:cNvSpPr>
              <a:spLocks/>
            </p:cNvSpPr>
            <p:nvPr/>
          </p:nvSpPr>
          <p:spPr bwMode="auto">
            <a:xfrm>
              <a:off x="10147666" y="2830370"/>
              <a:ext cx="33106" cy="38623"/>
            </a:xfrm>
            <a:custGeom>
              <a:avLst/>
              <a:gdLst>
                <a:gd name="T0" fmla="*/ 2 w 5"/>
                <a:gd name="T1" fmla="*/ 0 h 6"/>
                <a:gd name="T2" fmla="*/ 2 w 5"/>
                <a:gd name="T3" fmla="*/ 0 h 6"/>
                <a:gd name="T4" fmla="*/ 2 w 5"/>
                <a:gd name="T5" fmla="*/ 0 h 6"/>
                <a:gd name="T6" fmla="*/ 2 w 5"/>
                <a:gd name="T7" fmla="*/ 0 h 6"/>
                <a:gd name="T8" fmla="*/ 0 w 5"/>
                <a:gd name="T9" fmla="*/ 2 h 6"/>
                <a:gd name="T10" fmla="*/ 0 w 5"/>
                <a:gd name="T11" fmla="*/ 2 h 6"/>
                <a:gd name="T12" fmla="*/ 0 w 5"/>
                <a:gd name="T13" fmla="*/ 3 h 6"/>
                <a:gd name="T14" fmla="*/ 0 w 5"/>
                <a:gd name="T15" fmla="*/ 3 h 6"/>
                <a:gd name="T16" fmla="*/ 0 w 5"/>
                <a:gd name="T17" fmla="*/ 3 h 6"/>
                <a:gd name="T18" fmla="*/ 2 w 5"/>
                <a:gd name="T19" fmla="*/ 6 h 6"/>
                <a:gd name="T20" fmla="*/ 3 w 5"/>
                <a:gd name="T21" fmla="*/ 6 h 6"/>
                <a:gd name="T22" fmla="*/ 5 w 5"/>
                <a:gd name="T23" fmla="*/ 2 h 6"/>
                <a:gd name="T24" fmla="*/ 4 w 5"/>
                <a:gd name="T25" fmla="*/ 1 h 6"/>
                <a:gd name="T26" fmla="*/ 3 w 5"/>
                <a:gd name="T27" fmla="*/ 0 h 6"/>
                <a:gd name="T28" fmla="*/ 2 w 5"/>
                <a:gd name="T2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6">
                  <a:moveTo>
                    <a:pt x="2" y="0"/>
                  </a:moveTo>
                  <a:cubicBezTo>
                    <a:pt x="2" y="0"/>
                    <a:pt x="2" y="0"/>
                    <a:pt x="2" y="0"/>
                  </a:cubicBezTo>
                  <a:cubicBezTo>
                    <a:pt x="2" y="0"/>
                    <a:pt x="2" y="0"/>
                    <a:pt x="2" y="0"/>
                  </a:cubicBezTo>
                  <a:cubicBezTo>
                    <a:pt x="2" y="0"/>
                    <a:pt x="2" y="0"/>
                    <a:pt x="2" y="0"/>
                  </a:cubicBezTo>
                  <a:cubicBezTo>
                    <a:pt x="1" y="0"/>
                    <a:pt x="0" y="1"/>
                    <a:pt x="0" y="2"/>
                  </a:cubicBezTo>
                  <a:cubicBezTo>
                    <a:pt x="0" y="2"/>
                    <a:pt x="0" y="2"/>
                    <a:pt x="0" y="2"/>
                  </a:cubicBezTo>
                  <a:cubicBezTo>
                    <a:pt x="0" y="2"/>
                    <a:pt x="0" y="3"/>
                    <a:pt x="0" y="3"/>
                  </a:cubicBezTo>
                  <a:cubicBezTo>
                    <a:pt x="0" y="3"/>
                    <a:pt x="0" y="3"/>
                    <a:pt x="0" y="3"/>
                  </a:cubicBezTo>
                  <a:cubicBezTo>
                    <a:pt x="0" y="3"/>
                    <a:pt x="0" y="3"/>
                    <a:pt x="0" y="3"/>
                  </a:cubicBezTo>
                  <a:cubicBezTo>
                    <a:pt x="0" y="5"/>
                    <a:pt x="1" y="6"/>
                    <a:pt x="2" y="6"/>
                  </a:cubicBezTo>
                  <a:cubicBezTo>
                    <a:pt x="2" y="6"/>
                    <a:pt x="3" y="6"/>
                    <a:pt x="3" y="6"/>
                  </a:cubicBezTo>
                  <a:cubicBezTo>
                    <a:pt x="4" y="5"/>
                    <a:pt x="5" y="4"/>
                    <a:pt x="5" y="2"/>
                  </a:cubicBezTo>
                  <a:cubicBezTo>
                    <a:pt x="5" y="2"/>
                    <a:pt x="4" y="1"/>
                    <a:pt x="4" y="1"/>
                  </a:cubicBezTo>
                  <a:cubicBezTo>
                    <a:pt x="4" y="1"/>
                    <a:pt x="4" y="0"/>
                    <a:pt x="3" y="0"/>
                  </a:cubicBezTo>
                  <a:cubicBezTo>
                    <a:pt x="3" y="0"/>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8" name="Freeform 3243">
              <a:extLst>
                <a:ext uri="{FF2B5EF4-FFF2-40B4-BE49-F238E27FC236}">
                  <a16:creationId xmlns:a16="http://schemas.microsoft.com/office/drawing/2014/main" id="{6EE155B5-59B3-FFA6-B3A3-825967C674A0}"/>
                </a:ext>
              </a:extLst>
            </p:cNvPr>
            <p:cNvSpPr>
              <a:spLocks/>
            </p:cNvSpPr>
            <p:nvPr/>
          </p:nvSpPr>
          <p:spPr bwMode="auto">
            <a:xfrm>
              <a:off x="9085524" y="1073007"/>
              <a:ext cx="38623" cy="41382"/>
            </a:xfrm>
            <a:custGeom>
              <a:avLst/>
              <a:gdLst>
                <a:gd name="T0" fmla="*/ 3 w 6"/>
                <a:gd name="T1" fmla="*/ 0 h 6"/>
                <a:gd name="T2" fmla="*/ 2 w 6"/>
                <a:gd name="T3" fmla="*/ 0 h 6"/>
                <a:gd name="T4" fmla="*/ 2 w 6"/>
                <a:gd name="T5" fmla="*/ 0 h 6"/>
                <a:gd name="T6" fmla="*/ 2 w 6"/>
                <a:gd name="T7" fmla="*/ 0 h 6"/>
                <a:gd name="T8" fmla="*/ 1 w 6"/>
                <a:gd name="T9" fmla="*/ 1 h 6"/>
                <a:gd name="T10" fmla="*/ 1 w 6"/>
                <a:gd name="T11" fmla="*/ 1 h 6"/>
                <a:gd name="T12" fmla="*/ 0 w 6"/>
                <a:gd name="T13" fmla="*/ 3 h 6"/>
                <a:gd name="T14" fmla="*/ 0 w 6"/>
                <a:gd name="T15" fmla="*/ 5 h 6"/>
                <a:gd name="T16" fmla="*/ 1 w 6"/>
                <a:gd name="T17" fmla="*/ 5 h 6"/>
                <a:gd name="T18" fmla="*/ 2 w 6"/>
                <a:gd name="T19" fmla="*/ 6 h 6"/>
                <a:gd name="T20" fmla="*/ 2 w 6"/>
                <a:gd name="T21" fmla="*/ 6 h 6"/>
                <a:gd name="T22" fmla="*/ 3 w 6"/>
                <a:gd name="T23" fmla="*/ 6 h 6"/>
                <a:gd name="T24" fmla="*/ 3 w 6"/>
                <a:gd name="T25" fmla="*/ 6 h 6"/>
                <a:gd name="T26" fmla="*/ 5 w 6"/>
                <a:gd name="T27" fmla="*/ 2 h 6"/>
                <a:gd name="T28" fmla="*/ 5 w 6"/>
                <a:gd name="T29" fmla="*/ 2 h 6"/>
                <a:gd name="T30" fmla="*/ 5 w 6"/>
                <a:gd name="T31" fmla="*/ 2 h 6"/>
                <a:gd name="T32" fmla="*/ 3 w 6"/>
                <a:gd name="T3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 h="6">
                  <a:moveTo>
                    <a:pt x="3" y="0"/>
                  </a:moveTo>
                  <a:cubicBezTo>
                    <a:pt x="2" y="0"/>
                    <a:pt x="2" y="0"/>
                    <a:pt x="2" y="0"/>
                  </a:cubicBezTo>
                  <a:cubicBezTo>
                    <a:pt x="2" y="0"/>
                    <a:pt x="2" y="0"/>
                    <a:pt x="2" y="0"/>
                  </a:cubicBezTo>
                  <a:cubicBezTo>
                    <a:pt x="2" y="0"/>
                    <a:pt x="2" y="0"/>
                    <a:pt x="2" y="0"/>
                  </a:cubicBezTo>
                  <a:cubicBezTo>
                    <a:pt x="1" y="0"/>
                    <a:pt x="1" y="1"/>
                    <a:pt x="1" y="1"/>
                  </a:cubicBezTo>
                  <a:cubicBezTo>
                    <a:pt x="1" y="1"/>
                    <a:pt x="1" y="1"/>
                    <a:pt x="1" y="1"/>
                  </a:cubicBezTo>
                  <a:cubicBezTo>
                    <a:pt x="0" y="2"/>
                    <a:pt x="0" y="2"/>
                    <a:pt x="0" y="3"/>
                  </a:cubicBezTo>
                  <a:cubicBezTo>
                    <a:pt x="0" y="4"/>
                    <a:pt x="0" y="4"/>
                    <a:pt x="0" y="5"/>
                  </a:cubicBezTo>
                  <a:cubicBezTo>
                    <a:pt x="0" y="5"/>
                    <a:pt x="1" y="5"/>
                    <a:pt x="1" y="5"/>
                  </a:cubicBezTo>
                  <a:cubicBezTo>
                    <a:pt x="1" y="5"/>
                    <a:pt x="1" y="5"/>
                    <a:pt x="2" y="6"/>
                  </a:cubicBezTo>
                  <a:cubicBezTo>
                    <a:pt x="2" y="6"/>
                    <a:pt x="2" y="6"/>
                    <a:pt x="2" y="6"/>
                  </a:cubicBezTo>
                  <a:cubicBezTo>
                    <a:pt x="2" y="6"/>
                    <a:pt x="2" y="6"/>
                    <a:pt x="3" y="6"/>
                  </a:cubicBezTo>
                  <a:cubicBezTo>
                    <a:pt x="3" y="6"/>
                    <a:pt x="3" y="6"/>
                    <a:pt x="3" y="6"/>
                  </a:cubicBezTo>
                  <a:cubicBezTo>
                    <a:pt x="5" y="5"/>
                    <a:pt x="6" y="4"/>
                    <a:pt x="5" y="2"/>
                  </a:cubicBezTo>
                  <a:cubicBezTo>
                    <a:pt x="5" y="2"/>
                    <a:pt x="5" y="2"/>
                    <a:pt x="5" y="2"/>
                  </a:cubicBezTo>
                  <a:cubicBezTo>
                    <a:pt x="5" y="2"/>
                    <a:pt x="5" y="2"/>
                    <a:pt x="5" y="2"/>
                  </a:cubicBezTo>
                  <a:cubicBezTo>
                    <a:pt x="5" y="1"/>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9" name="Freeform 3244">
              <a:extLst>
                <a:ext uri="{FF2B5EF4-FFF2-40B4-BE49-F238E27FC236}">
                  <a16:creationId xmlns:a16="http://schemas.microsoft.com/office/drawing/2014/main" id="{13C3E284-34EA-2D6E-BF50-0A7E5356199F}"/>
                </a:ext>
              </a:extLst>
            </p:cNvPr>
            <p:cNvSpPr>
              <a:spLocks/>
            </p:cNvSpPr>
            <p:nvPr/>
          </p:nvSpPr>
          <p:spPr bwMode="auto">
            <a:xfrm>
              <a:off x="9019313" y="1362683"/>
              <a:ext cx="27588" cy="24829"/>
            </a:xfrm>
            <a:custGeom>
              <a:avLst/>
              <a:gdLst>
                <a:gd name="T0" fmla="*/ 2 w 4"/>
                <a:gd name="T1" fmla="*/ 0 h 4"/>
                <a:gd name="T2" fmla="*/ 2 w 4"/>
                <a:gd name="T3" fmla="*/ 0 h 4"/>
                <a:gd name="T4" fmla="*/ 1 w 4"/>
                <a:gd name="T5" fmla="*/ 0 h 4"/>
                <a:gd name="T6" fmla="*/ 1 w 4"/>
                <a:gd name="T7" fmla="*/ 1 h 4"/>
                <a:gd name="T8" fmla="*/ 0 w 4"/>
                <a:gd name="T9" fmla="*/ 1 h 4"/>
                <a:gd name="T10" fmla="*/ 0 w 4"/>
                <a:gd name="T11" fmla="*/ 2 h 4"/>
                <a:gd name="T12" fmla="*/ 0 w 4"/>
                <a:gd name="T13" fmla="*/ 2 h 4"/>
                <a:gd name="T14" fmla="*/ 2 w 4"/>
                <a:gd name="T15" fmla="*/ 4 h 4"/>
                <a:gd name="T16" fmla="*/ 2 w 4"/>
                <a:gd name="T17" fmla="*/ 4 h 4"/>
                <a:gd name="T18" fmla="*/ 3 w 4"/>
                <a:gd name="T19" fmla="*/ 4 h 4"/>
                <a:gd name="T20" fmla="*/ 3 w 4"/>
                <a:gd name="T21" fmla="*/ 4 h 4"/>
                <a:gd name="T22" fmla="*/ 3 w 4"/>
                <a:gd name="T23" fmla="*/ 3 h 4"/>
                <a:gd name="T24" fmla="*/ 3 w 4"/>
                <a:gd name="T25" fmla="*/ 3 h 4"/>
                <a:gd name="T26" fmla="*/ 4 w 4"/>
                <a:gd name="T27" fmla="*/ 1 h 4"/>
                <a:gd name="T28" fmla="*/ 3 w 4"/>
                <a:gd name="T29" fmla="*/ 0 h 4"/>
                <a:gd name="T30" fmla="*/ 3 w 4"/>
                <a:gd name="T31" fmla="*/ 0 h 4"/>
                <a:gd name="T32" fmla="*/ 3 w 4"/>
                <a:gd name="T33" fmla="*/ 0 h 4"/>
                <a:gd name="T34" fmla="*/ 2 w 4"/>
                <a:gd name="T35" fmla="*/ 0 h 4"/>
                <a:gd name="T36" fmla="*/ 2 w 4"/>
                <a:gd name="T3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 h="4">
                  <a:moveTo>
                    <a:pt x="2" y="0"/>
                  </a:moveTo>
                  <a:cubicBezTo>
                    <a:pt x="2" y="0"/>
                    <a:pt x="2" y="0"/>
                    <a:pt x="2" y="0"/>
                  </a:cubicBezTo>
                  <a:cubicBezTo>
                    <a:pt x="1" y="0"/>
                    <a:pt x="1" y="0"/>
                    <a:pt x="1" y="0"/>
                  </a:cubicBezTo>
                  <a:cubicBezTo>
                    <a:pt x="1" y="0"/>
                    <a:pt x="1" y="1"/>
                    <a:pt x="1" y="1"/>
                  </a:cubicBezTo>
                  <a:cubicBezTo>
                    <a:pt x="0" y="1"/>
                    <a:pt x="0" y="1"/>
                    <a:pt x="0" y="1"/>
                  </a:cubicBezTo>
                  <a:cubicBezTo>
                    <a:pt x="0" y="1"/>
                    <a:pt x="0" y="2"/>
                    <a:pt x="0" y="2"/>
                  </a:cubicBezTo>
                  <a:cubicBezTo>
                    <a:pt x="0" y="2"/>
                    <a:pt x="0" y="2"/>
                    <a:pt x="0" y="2"/>
                  </a:cubicBezTo>
                  <a:cubicBezTo>
                    <a:pt x="0" y="3"/>
                    <a:pt x="1" y="4"/>
                    <a:pt x="2" y="4"/>
                  </a:cubicBezTo>
                  <a:cubicBezTo>
                    <a:pt x="2" y="4"/>
                    <a:pt x="2" y="4"/>
                    <a:pt x="2" y="4"/>
                  </a:cubicBezTo>
                  <a:cubicBezTo>
                    <a:pt x="2" y="4"/>
                    <a:pt x="3" y="4"/>
                    <a:pt x="3" y="4"/>
                  </a:cubicBezTo>
                  <a:cubicBezTo>
                    <a:pt x="3" y="4"/>
                    <a:pt x="3" y="4"/>
                    <a:pt x="3" y="4"/>
                  </a:cubicBezTo>
                  <a:cubicBezTo>
                    <a:pt x="3" y="4"/>
                    <a:pt x="3" y="3"/>
                    <a:pt x="3" y="3"/>
                  </a:cubicBezTo>
                  <a:cubicBezTo>
                    <a:pt x="3" y="3"/>
                    <a:pt x="3" y="3"/>
                    <a:pt x="3" y="3"/>
                  </a:cubicBezTo>
                  <a:cubicBezTo>
                    <a:pt x="4" y="3"/>
                    <a:pt x="4" y="2"/>
                    <a:pt x="4" y="1"/>
                  </a:cubicBezTo>
                  <a:cubicBezTo>
                    <a:pt x="4" y="1"/>
                    <a:pt x="4" y="1"/>
                    <a:pt x="3" y="0"/>
                  </a:cubicBezTo>
                  <a:cubicBezTo>
                    <a:pt x="3" y="0"/>
                    <a:pt x="3" y="0"/>
                    <a:pt x="3" y="0"/>
                  </a:cubicBezTo>
                  <a:cubicBezTo>
                    <a:pt x="3" y="0"/>
                    <a:pt x="3" y="0"/>
                    <a:pt x="3" y="0"/>
                  </a:cubicBezTo>
                  <a:cubicBezTo>
                    <a:pt x="3" y="0"/>
                    <a:pt x="2"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60" name="Freeform 3245">
              <a:extLst>
                <a:ext uri="{FF2B5EF4-FFF2-40B4-BE49-F238E27FC236}">
                  <a16:creationId xmlns:a16="http://schemas.microsoft.com/office/drawing/2014/main" id="{54C4DA10-044A-7A27-6A11-FC99B002BF36}"/>
                </a:ext>
              </a:extLst>
            </p:cNvPr>
            <p:cNvSpPr>
              <a:spLocks/>
            </p:cNvSpPr>
            <p:nvPr/>
          </p:nvSpPr>
          <p:spPr bwMode="auto">
            <a:xfrm>
              <a:off x="9019313" y="824715"/>
              <a:ext cx="27588" cy="27588"/>
            </a:xfrm>
            <a:custGeom>
              <a:avLst/>
              <a:gdLst>
                <a:gd name="T0" fmla="*/ 2 w 4"/>
                <a:gd name="T1" fmla="*/ 0 h 4"/>
                <a:gd name="T2" fmla="*/ 1 w 4"/>
                <a:gd name="T3" fmla="*/ 0 h 4"/>
                <a:gd name="T4" fmla="*/ 0 w 4"/>
                <a:gd name="T5" fmla="*/ 1 h 4"/>
                <a:gd name="T6" fmla="*/ 0 w 4"/>
                <a:gd name="T7" fmla="*/ 2 h 4"/>
                <a:gd name="T8" fmla="*/ 0 w 4"/>
                <a:gd name="T9" fmla="*/ 2 h 4"/>
                <a:gd name="T10" fmla="*/ 0 w 4"/>
                <a:gd name="T11" fmla="*/ 2 h 4"/>
                <a:gd name="T12" fmla="*/ 0 w 4"/>
                <a:gd name="T13" fmla="*/ 3 h 4"/>
                <a:gd name="T14" fmla="*/ 1 w 4"/>
                <a:gd name="T15" fmla="*/ 4 h 4"/>
                <a:gd name="T16" fmla="*/ 1 w 4"/>
                <a:gd name="T17" fmla="*/ 4 h 4"/>
                <a:gd name="T18" fmla="*/ 1 w 4"/>
                <a:gd name="T19" fmla="*/ 4 h 4"/>
                <a:gd name="T20" fmla="*/ 2 w 4"/>
                <a:gd name="T21" fmla="*/ 4 h 4"/>
                <a:gd name="T22" fmla="*/ 2 w 4"/>
                <a:gd name="T23" fmla="*/ 4 h 4"/>
                <a:gd name="T24" fmla="*/ 2 w 4"/>
                <a:gd name="T25" fmla="*/ 4 h 4"/>
                <a:gd name="T26" fmla="*/ 2 w 4"/>
                <a:gd name="T27" fmla="*/ 4 h 4"/>
                <a:gd name="T28" fmla="*/ 3 w 4"/>
                <a:gd name="T29" fmla="*/ 4 h 4"/>
                <a:gd name="T30" fmla="*/ 4 w 4"/>
                <a:gd name="T31" fmla="*/ 3 h 4"/>
                <a:gd name="T32" fmla="*/ 4 w 4"/>
                <a:gd name="T33" fmla="*/ 3 h 4"/>
                <a:gd name="T34" fmla="*/ 4 w 4"/>
                <a:gd name="T35" fmla="*/ 2 h 4"/>
                <a:gd name="T36" fmla="*/ 4 w 4"/>
                <a:gd name="T37" fmla="*/ 2 h 4"/>
                <a:gd name="T38" fmla="*/ 3 w 4"/>
                <a:gd name="T39" fmla="*/ 1 h 4"/>
                <a:gd name="T40" fmla="*/ 3 w 4"/>
                <a:gd name="T41" fmla="*/ 1 h 4"/>
                <a:gd name="T42" fmla="*/ 3 w 4"/>
                <a:gd name="T43" fmla="*/ 1 h 4"/>
                <a:gd name="T44" fmla="*/ 2 w 4"/>
                <a:gd name="T45" fmla="*/ 1 h 4"/>
                <a:gd name="T46" fmla="*/ 2 w 4"/>
                <a:gd name="T47" fmla="*/ 0 h 4"/>
                <a:gd name="T48" fmla="*/ 2 w 4"/>
                <a:gd name="T4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 h="4">
                  <a:moveTo>
                    <a:pt x="2" y="0"/>
                  </a:moveTo>
                  <a:cubicBezTo>
                    <a:pt x="2" y="0"/>
                    <a:pt x="2" y="0"/>
                    <a:pt x="1" y="0"/>
                  </a:cubicBezTo>
                  <a:cubicBezTo>
                    <a:pt x="1" y="1"/>
                    <a:pt x="0" y="1"/>
                    <a:pt x="0" y="1"/>
                  </a:cubicBezTo>
                  <a:cubicBezTo>
                    <a:pt x="0" y="1"/>
                    <a:pt x="0" y="2"/>
                    <a:pt x="0" y="2"/>
                  </a:cubicBezTo>
                  <a:cubicBezTo>
                    <a:pt x="0" y="2"/>
                    <a:pt x="0" y="2"/>
                    <a:pt x="0" y="2"/>
                  </a:cubicBezTo>
                  <a:cubicBezTo>
                    <a:pt x="0" y="2"/>
                    <a:pt x="0" y="2"/>
                    <a:pt x="0" y="2"/>
                  </a:cubicBezTo>
                  <a:cubicBezTo>
                    <a:pt x="0" y="2"/>
                    <a:pt x="0" y="3"/>
                    <a:pt x="0" y="3"/>
                  </a:cubicBezTo>
                  <a:cubicBezTo>
                    <a:pt x="0" y="3"/>
                    <a:pt x="0" y="4"/>
                    <a:pt x="1" y="4"/>
                  </a:cubicBezTo>
                  <a:cubicBezTo>
                    <a:pt x="1" y="4"/>
                    <a:pt x="1" y="4"/>
                    <a:pt x="1" y="4"/>
                  </a:cubicBezTo>
                  <a:cubicBezTo>
                    <a:pt x="1" y="4"/>
                    <a:pt x="1" y="4"/>
                    <a:pt x="1" y="4"/>
                  </a:cubicBezTo>
                  <a:cubicBezTo>
                    <a:pt x="1" y="4"/>
                    <a:pt x="1" y="4"/>
                    <a:pt x="2" y="4"/>
                  </a:cubicBezTo>
                  <a:cubicBezTo>
                    <a:pt x="2" y="4"/>
                    <a:pt x="2" y="4"/>
                    <a:pt x="2" y="4"/>
                  </a:cubicBezTo>
                  <a:cubicBezTo>
                    <a:pt x="2" y="4"/>
                    <a:pt x="2" y="4"/>
                    <a:pt x="2" y="4"/>
                  </a:cubicBezTo>
                  <a:cubicBezTo>
                    <a:pt x="2" y="4"/>
                    <a:pt x="2" y="4"/>
                    <a:pt x="2" y="4"/>
                  </a:cubicBezTo>
                  <a:cubicBezTo>
                    <a:pt x="2" y="4"/>
                    <a:pt x="2" y="4"/>
                    <a:pt x="3" y="4"/>
                  </a:cubicBezTo>
                  <a:cubicBezTo>
                    <a:pt x="3" y="4"/>
                    <a:pt x="4" y="4"/>
                    <a:pt x="4" y="3"/>
                  </a:cubicBezTo>
                  <a:cubicBezTo>
                    <a:pt x="4" y="3"/>
                    <a:pt x="4" y="3"/>
                    <a:pt x="4" y="3"/>
                  </a:cubicBezTo>
                  <a:cubicBezTo>
                    <a:pt x="4" y="2"/>
                    <a:pt x="4" y="2"/>
                    <a:pt x="4" y="2"/>
                  </a:cubicBezTo>
                  <a:cubicBezTo>
                    <a:pt x="4" y="2"/>
                    <a:pt x="4" y="2"/>
                    <a:pt x="4" y="2"/>
                  </a:cubicBezTo>
                  <a:cubicBezTo>
                    <a:pt x="4" y="1"/>
                    <a:pt x="3" y="1"/>
                    <a:pt x="3" y="1"/>
                  </a:cubicBezTo>
                  <a:cubicBezTo>
                    <a:pt x="3" y="1"/>
                    <a:pt x="3" y="1"/>
                    <a:pt x="3" y="1"/>
                  </a:cubicBezTo>
                  <a:cubicBezTo>
                    <a:pt x="3" y="1"/>
                    <a:pt x="3" y="1"/>
                    <a:pt x="3" y="1"/>
                  </a:cubicBezTo>
                  <a:cubicBezTo>
                    <a:pt x="2" y="1"/>
                    <a:pt x="2" y="1"/>
                    <a:pt x="2" y="1"/>
                  </a:cubicBezTo>
                  <a:cubicBezTo>
                    <a:pt x="2" y="0"/>
                    <a:pt x="2"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61" name="Freeform 3246">
              <a:extLst>
                <a:ext uri="{FF2B5EF4-FFF2-40B4-BE49-F238E27FC236}">
                  <a16:creationId xmlns:a16="http://schemas.microsoft.com/office/drawing/2014/main" id="{267A12B2-C56E-9CE6-6158-9D6053273F36}"/>
                </a:ext>
              </a:extLst>
            </p:cNvPr>
            <p:cNvSpPr>
              <a:spLocks/>
            </p:cNvSpPr>
            <p:nvPr/>
          </p:nvSpPr>
          <p:spPr bwMode="auto">
            <a:xfrm>
              <a:off x="9355888" y="904720"/>
              <a:ext cx="24829" cy="24829"/>
            </a:xfrm>
            <a:custGeom>
              <a:avLst/>
              <a:gdLst>
                <a:gd name="T0" fmla="*/ 2 w 4"/>
                <a:gd name="T1" fmla="*/ 0 h 4"/>
                <a:gd name="T2" fmla="*/ 1 w 4"/>
                <a:gd name="T3" fmla="*/ 0 h 4"/>
                <a:gd name="T4" fmla="*/ 0 w 4"/>
                <a:gd name="T5" fmla="*/ 1 h 4"/>
                <a:gd name="T6" fmla="*/ 0 w 4"/>
                <a:gd name="T7" fmla="*/ 2 h 4"/>
                <a:gd name="T8" fmla="*/ 0 w 4"/>
                <a:gd name="T9" fmla="*/ 2 h 4"/>
                <a:gd name="T10" fmla="*/ 0 w 4"/>
                <a:gd name="T11" fmla="*/ 3 h 4"/>
                <a:gd name="T12" fmla="*/ 1 w 4"/>
                <a:gd name="T13" fmla="*/ 3 h 4"/>
                <a:gd name="T14" fmla="*/ 2 w 4"/>
                <a:gd name="T15" fmla="*/ 4 h 4"/>
                <a:gd name="T16" fmla="*/ 2 w 4"/>
                <a:gd name="T17" fmla="*/ 4 h 4"/>
                <a:gd name="T18" fmla="*/ 4 w 4"/>
                <a:gd name="T19" fmla="*/ 1 h 4"/>
                <a:gd name="T20" fmla="*/ 2 w 4"/>
                <a:gd name="T2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4">
                  <a:moveTo>
                    <a:pt x="2" y="0"/>
                  </a:moveTo>
                  <a:cubicBezTo>
                    <a:pt x="2" y="0"/>
                    <a:pt x="1" y="0"/>
                    <a:pt x="1" y="0"/>
                  </a:cubicBezTo>
                  <a:cubicBezTo>
                    <a:pt x="1" y="0"/>
                    <a:pt x="0" y="1"/>
                    <a:pt x="0" y="1"/>
                  </a:cubicBezTo>
                  <a:cubicBezTo>
                    <a:pt x="0" y="1"/>
                    <a:pt x="0" y="1"/>
                    <a:pt x="0" y="2"/>
                  </a:cubicBezTo>
                  <a:cubicBezTo>
                    <a:pt x="0" y="2"/>
                    <a:pt x="0" y="2"/>
                    <a:pt x="0" y="2"/>
                  </a:cubicBezTo>
                  <a:cubicBezTo>
                    <a:pt x="0" y="3"/>
                    <a:pt x="0" y="3"/>
                    <a:pt x="0" y="3"/>
                  </a:cubicBezTo>
                  <a:cubicBezTo>
                    <a:pt x="0" y="3"/>
                    <a:pt x="1" y="3"/>
                    <a:pt x="1" y="3"/>
                  </a:cubicBezTo>
                  <a:cubicBezTo>
                    <a:pt x="1" y="4"/>
                    <a:pt x="1" y="4"/>
                    <a:pt x="2" y="4"/>
                  </a:cubicBezTo>
                  <a:cubicBezTo>
                    <a:pt x="2" y="4"/>
                    <a:pt x="2" y="4"/>
                    <a:pt x="2" y="4"/>
                  </a:cubicBezTo>
                  <a:cubicBezTo>
                    <a:pt x="3" y="4"/>
                    <a:pt x="4" y="3"/>
                    <a:pt x="4" y="1"/>
                  </a:cubicBezTo>
                  <a:cubicBezTo>
                    <a:pt x="3" y="1"/>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62" name="Freeform 3247">
              <a:extLst>
                <a:ext uri="{FF2B5EF4-FFF2-40B4-BE49-F238E27FC236}">
                  <a16:creationId xmlns:a16="http://schemas.microsoft.com/office/drawing/2014/main" id="{B07AF3EF-E57E-6A60-87F5-0B940C58C5F5}"/>
                </a:ext>
              </a:extLst>
            </p:cNvPr>
            <p:cNvSpPr>
              <a:spLocks/>
            </p:cNvSpPr>
            <p:nvPr/>
          </p:nvSpPr>
          <p:spPr bwMode="auto">
            <a:xfrm>
              <a:off x="9648322" y="452275"/>
              <a:ext cx="27588" cy="24829"/>
            </a:xfrm>
            <a:custGeom>
              <a:avLst/>
              <a:gdLst>
                <a:gd name="T0" fmla="*/ 2 w 4"/>
                <a:gd name="T1" fmla="*/ 0 h 4"/>
                <a:gd name="T2" fmla="*/ 2 w 4"/>
                <a:gd name="T3" fmla="*/ 0 h 4"/>
                <a:gd name="T4" fmla="*/ 1 w 4"/>
                <a:gd name="T5" fmla="*/ 0 h 4"/>
                <a:gd name="T6" fmla="*/ 0 w 4"/>
                <a:gd name="T7" fmla="*/ 1 h 4"/>
                <a:gd name="T8" fmla="*/ 0 w 4"/>
                <a:gd name="T9" fmla="*/ 1 h 4"/>
                <a:gd name="T10" fmla="*/ 0 w 4"/>
                <a:gd name="T11" fmla="*/ 2 h 4"/>
                <a:gd name="T12" fmla="*/ 0 w 4"/>
                <a:gd name="T13" fmla="*/ 2 h 4"/>
                <a:gd name="T14" fmla="*/ 0 w 4"/>
                <a:gd name="T15" fmla="*/ 3 h 4"/>
                <a:gd name="T16" fmla="*/ 0 w 4"/>
                <a:gd name="T17" fmla="*/ 3 h 4"/>
                <a:gd name="T18" fmla="*/ 2 w 4"/>
                <a:gd name="T19" fmla="*/ 4 h 4"/>
                <a:gd name="T20" fmla="*/ 2 w 4"/>
                <a:gd name="T21" fmla="*/ 4 h 4"/>
                <a:gd name="T22" fmla="*/ 4 w 4"/>
                <a:gd name="T23" fmla="*/ 1 h 4"/>
                <a:gd name="T24" fmla="*/ 2 w 4"/>
                <a:gd name="T25"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4">
                  <a:moveTo>
                    <a:pt x="2" y="0"/>
                  </a:moveTo>
                  <a:cubicBezTo>
                    <a:pt x="2" y="0"/>
                    <a:pt x="2" y="0"/>
                    <a:pt x="2" y="0"/>
                  </a:cubicBezTo>
                  <a:cubicBezTo>
                    <a:pt x="1" y="0"/>
                    <a:pt x="1" y="0"/>
                    <a:pt x="1" y="0"/>
                  </a:cubicBezTo>
                  <a:cubicBezTo>
                    <a:pt x="1" y="0"/>
                    <a:pt x="1" y="1"/>
                    <a:pt x="0" y="1"/>
                  </a:cubicBezTo>
                  <a:cubicBezTo>
                    <a:pt x="0" y="1"/>
                    <a:pt x="0" y="1"/>
                    <a:pt x="0" y="1"/>
                  </a:cubicBezTo>
                  <a:cubicBezTo>
                    <a:pt x="0" y="1"/>
                    <a:pt x="0" y="2"/>
                    <a:pt x="0" y="2"/>
                  </a:cubicBezTo>
                  <a:cubicBezTo>
                    <a:pt x="0" y="2"/>
                    <a:pt x="0" y="2"/>
                    <a:pt x="0" y="2"/>
                  </a:cubicBezTo>
                  <a:cubicBezTo>
                    <a:pt x="0" y="2"/>
                    <a:pt x="0" y="2"/>
                    <a:pt x="0" y="3"/>
                  </a:cubicBezTo>
                  <a:cubicBezTo>
                    <a:pt x="0" y="3"/>
                    <a:pt x="0" y="3"/>
                    <a:pt x="0" y="3"/>
                  </a:cubicBezTo>
                  <a:cubicBezTo>
                    <a:pt x="1" y="3"/>
                    <a:pt x="1" y="4"/>
                    <a:pt x="2" y="4"/>
                  </a:cubicBezTo>
                  <a:cubicBezTo>
                    <a:pt x="2" y="4"/>
                    <a:pt x="2" y="4"/>
                    <a:pt x="2" y="4"/>
                  </a:cubicBezTo>
                  <a:cubicBezTo>
                    <a:pt x="3" y="4"/>
                    <a:pt x="4" y="3"/>
                    <a:pt x="4" y="1"/>
                  </a:cubicBezTo>
                  <a:cubicBezTo>
                    <a:pt x="4" y="1"/>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63" name="Freeform 3248">
              <a:extLst>
                <a:ext uri="{FF2B5EF4-FFF2-40B4-BE49-F238E27FC236}">
                  <a16:creationId xmlns:a16="http://schemas.microsoft.com/office/drawing/2014/main" id="{BE849558-EBED-B8B3-7285-894F24A7BAF7}"/>
                </a:ext>
              </a:extLst>
            </p:cNvPr>
            <p:cNvSpPr>
              <a:spLocks/>
            </p:cNvSpPr>
            <p:nvPr/>
          </p:nvSpPr>
          <p:spPr bwMode="auto">
            <a:xfrm>
              <a:off x="8903443" y="1244054"/>
              <a:ext cx="24829" cy="27588"/>
            </a:xfrm>
            <a:custGeom>
              <a:avLst/>
              <a:gdLst>
                <a:gd name="T0" fmla="*/ 2 w 4"/>
                <a:gd name="T1" fmla="*/ 0 h 4"/>
                <a:gd name="T2" fmla="*/ 2 w 4"/>
                <a:gd name="T3" fmla="*/ 0 h 4"/>
                <a:gd name="T4" fmla="*/ 0 w 4"/>
                <a:gd name="T5" fmla="*/ 2 h 4"/>
                <a:gd name="T6" fmla="*/ 0 w 4"/>
                <a:gd name="T7" fmla="*/ 2 h 4"/>
                <a:gd name="T8" fmla="*/ 0 w 4"/>
                <a:gd name="T9" fmla="*/ 3 h 4"/>
                <a:gd name="T10" fmla="*/ 1 w 4"/>
                <a:gd name="T11" fmla="*/ 4 h 4"/>
                <a:gd name="T12" fmla="*/ 2 w 4"/>
                <a:gd name="T13" fmla="*/ 4 h 4"/>
                <a:gd name="T14" fmla="*/ 2 w 4"/>
                <a:gd name="T15" fmla="*/ 4 h 4"/>
                <a:gd name="T16" fmla="*/ 3 w 4"/>
                <a:gd name="T17" fmla="*/ 4 h 4"/>
                <a:gd name="T18" fmla="*/ 3 w 4"/>
                <a:gd name="T19" fmla="*/ 3 h 4"/>
                <a:gd name="T20" fmla="*/ 4 w 4"/>
                <a:gd name="T21" fmla="*/ 3 h 4"/>
                <a:gd name="T22" fmla="*/ 4 w 4"/>
                <a:gd name="T23" fmla="*/ 2 h 4"/>
                <a:gd name="T24" fmla="*/ 4 w 4"/>
                <a:gd name="T25" fmla="*/ 1 h 4"/>
                <a:gd name="T26" fmla="*/ 4 w 4"/>
                <a:gd name="T27" fmla="*/ 1 h 4"/>
                <a:gd name="T28" fmla="*/ 3 w 4"/>
                <a:gd name="T29" fmla="*/ 0 h 4"/>
                <a:gd name="T30" fmla="*/ 3 w 4"/>
                <a:gd name="T31" fmla="*/ 0 h 4"/>
                <a:gd name="T32" fmla="*/ 2 w 4"/>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4">
                  <a:moveTo>
                    <a:pt x="2" y="0"/>
                  </a:moveTo>
                  <a:cubicBezTo>
                    <a:pt x="2" y="0"/>
                    <a:pt x="2" y="0"/>
                    <a:pt x="2" y="0"/>
                  </a:cubicBezTo>
                  <a:cubicBezTo>
                    <a:pt x="1" y="0"/>
                    <a:pt x="0" y="1"/>
                    <a:pt x="0" y="2"/>
                  </a:cubicBezTo>
                  <a:cubicBezTo>
                    <a:pt x="0" y="2"/>
                    <a:pt x="0" y="2"/>
                    <a:pt x="0" y="2"/>
                  </a:cubicBezTo>
                  <a:cubicBezTo>
                    <a:pt x="0" y="2"/>
                    <a:pt x="0" y="3"/>
                    <a:pt x="0" y="3"/>
                  </a:cubicBezTo>
                  <a:cubicBezTo>
                    <a:pt x="1" y="3"/>
                    <a:pt x="1" y="4"/>
                    <a:pt x="1" y="4"/>
                  </a:cubicBezTo>
                  <a:cubicBezTo>
                    <a:pt x="2" y="4"/>
                    <a:pt x="2" y="4"/>
                    <a:pt x="2" y="4"/>
                  </a:cubicBezTo>
                  <a:cubicBezTo>
                    <a:pt x="2" y="4"/>
                    <a:pt x="2" y="4"/>
                    <a:pt x="2" y="4"/>
                  </a:cubicBezTo>
                  <a:cubicBezTo>
                    <a:pt x="2" y="4"/>
                    <a:pt x="2" y="4"/>
                    <a:pt x="3" y="4"/>
                  </a:cubicBezTo>
                  <a:cubicBezTo>
                    <a:pt x="3" y="4"/>
                    <a:pt x="3" y="4"/>
                    <a:pt x="3" y="3"/>
                  </a:cubicBezTo>
                  <a:cubicBezTo>
                    <a:pt x="4" y="3"/>
                    <a:pt x="4" y="3"/>
                    <a:pt x="4" y="3"/>
                  </a:cubicBezTo>
                  <a:cubicBezTo>
                    <a:pt x="4" y="3"/>
                    <a:pt x="4" y="2"/>
                    <a:pt x="4" y="2"/>
                  </a:cubicBezTo>
                  <a:cubicBezTo>
                    <a:pt x="4" y="1"/>
                    <a:pt x="4" y="1"/>
                    <a:pt x="4" y="1"/>
                  </a:cubicBezTo>
                  <a:cubicBezTo>
                    <a:pt x="4" y="1"/>
                    <a:pt x="4" y="1"/>
                    <a:pt x="4" y="1"/>
                  </a:cubicBezTo>
                  <a:cubicBezTo>
                    <a:pt x="3" y="0"/>
                    <a:pt x="3" y="0"/>
                    <a:pt x="3" y="0"/>
                  </a:cubicBezTo>
                  <a:cubicBezTo>
                    <a:pt x="3" y="0"/>
                    <a:pt x="3" y="0"/>
                    <a:pt x="3"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64" name="Freeform 3249">
              <a:extLst>
                <a:ext uri="{FF2B5EF4-FFF2-40B4-BE49-F238E27FC236}">
                  <a16:creationId xmlns:a16="http://schemas.microsoft.com/office/drawing/2014/main" id="{307A8192-C564-7AC2-8A78-3ADB5E6574DC}"/>
                </a:ext>
              </a:extLst>
            </p:cNvPr>
            <p:cNvSpPr>
              <a:spLocks/>
            </p:cNvSpPr>
            <p:nvPr/>
          </p:nvSpPr>
          <p:spPr bwMode="auto">
            <a:xfrm>
              <a:off x="8622044" y="1801333"/>
              <a:ext cx="24829" cy="27588"/>
            </a:xfrm>
            <a:custGeom>
              <a:avLst/>
              <a:gdLst>
                <a:gd name="T0" fmla="*/ 2 w 4"/>
                <a:gd name="T1" fmla="*/ 0 h 4"/>
                <a:gd name="T2" fmla="*/ 2 w 4"/>
                <a:gd name="T3" fmla="*/ 0 h 4"/>
                <a:gd name="T4" fmla="*/ 0 w 4"/>
                <a:gd name="T5" fmla="*/ 2 h 4"/>
                <a:gd name="T6" fmla="*/ 2 w 4"/>
                <a:gd name="T7" fmla="*/ 4 h 4"/>
                <a:gd name="T8" fmla="*/ 2 w 4"/>
                <a:gd name="T9" fmla="*/ 4 h 4"/>
                <a:gd name="T10" fmla="*/ 4 w 4"/>
                <a:gd name="T11" fmla="*/ 2 h 4"/>
                <a:gd name="T12" fmla="*/ 4 w 4"/>
                <a:gd name="T13" fmla="*/ 2 h 4"/>
                <a:gd name="T14" fmla="*/ 4 w 4"/>
                <a:gd name="T15" fmla="*/ 1 h 4"/>
                <a:gd name="T16" fmla="*/ 4 w 4"/>
                <a:gd name="T17" fmla="*/ 1 h 4"/>
                <a:gd name="T18" fmla="*/ 4 w 4"/>
                <a:gd name="T19" fmla="*/ 1 h 4"/>
                <a:gd name="T20" fmla="*/ 3 w 4"/>
                <a:gd name="T21" fmla="*/ 0 h 4"/>
                <a:gd name="T22" fmla="*/ 3 w 4"/>
                <a:gd name="T23" fmla="*/ 0 h 4"/>
                <a:gd name="T24" fmla="*/ 2 w 4"/>
                <a:gd name="T25"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4">
                  <a:moveTo>
                    <a:pt x="2" y="0"/>
                  </a:moveTo>
                  <a:cubicBezTo>
                    <a:pt x="2" y="0"/>
                    <a:pt x="2" y="0"/>
                    <a:pt x="2" y="0"/>
                  </a:cubicBezTo>
                  <a:cubicBezTo>
                    <a:pt x="1" y="0"/>
                    <a:pt x="0" y="1"/>
                    <a:pt x="0" y="2"/>
                  </a:cubicBezTo>
                  <a:cubicBezTo>
                    <a:pt x="0" y="3"/>
                    <a:pt x="1" y="4"/>
                    <a:pt x="2" y="4"/>
                  </a:cubicBezTo>
                  <a:cubicBezTo>
                    <a:pt x="2" y="4"/>
                    <a:pt x="2" y="4"/>
                    <a:pt x="2" y="4"/>
                  </a:cubicBezTo>
                  <a:cubicBezTo>
                    <a:pt x="3" y="4"/>
                    <a:pt x="4" y="3"/>
                    <a:pt x="4" y="2"/>
                  </a:cubicBezTo>
                  <a:cubicBezTo>
                    <a:pt x="4" y="2"/>
                    <a:pt x="4" y="2"/>
                    <a:pt x="4" y="2"/>
                  </a:cubicBezTo>
                  <a:cubicBezTo>
                    <a:pt x="4" y="2"/>
                    <a:pt x="4" y="2"/>
                    <a:pt x="4" y="1"/>
                  </a:cubicBezTo>
                  <a:cubicBezTo>
                    <a:pt x="4" y="1"/>
                    <a:pt x="4" y="1"/>
                    <a:pt x="4" y="1"/>
                  </a:cubicBezTo>
                  <a:cubicBezTo>
                    <a:pt x="4" y="1"/>
                    <a:pt x="4" y="1"/>
                    <a:pt x="4" y="1"/>
                  </a:cubicBezTo>
                  <a:cubicBezTo>
                    <a:pt x="4" y="1"/>
                    <a:pt x="4" y="1"/>
                    <a:pt x="3" y="0"/>
                  </a:cubicBezTo>
                  <a:cubicBezTo>
                    <a:pt x="3" y="0"/>
                    <a:pt x="3" y="0"/>
                    <a:pt x="3" y="0"/>
                  </a:cubicBezTo>
                  <a:cubicBezTo>
                    <a:pt x="3"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65" name="Freeform 3250">
              <a:extLst>
                <a:ext uri="{FF2B5EF4-FFF2-40B4-BE49-F238E27FC236}">
                  <a16:creationId xmlns:a16="http://schemas.microsoft.com/office/drawing/2014/main" id="{714BE423-3F5A-5A0A-C0BF-CD0F619E0AE7}"/>
                </a:ext>
              </a:extLst>
            </p:cNvPr>
            <p:cNvSpPr>
              <a:spLocks/>
            </p:cNvSpPr>
            <p:nvPr/>
          </p:nvSpPr>
          <p:spPr bwMode="auto">
            <a:xfrm>
              <a:off x="9237259" y="1873062"/>
              <a:ext cx="24829" cy="27588"/>
            </a:xfrm>
            <a:custGeom>
              <a:avLst/>
              <a:gdLst>
                <a:gd name="T0" fmla="*/ 2 w 4"/>
                <a:gd name="T1" fmla="*/ 0 h 4"/>
                <a:gd name="T2" fmla="*/ 2 w 4"/>
                <a:gd name="T3" fmla="*/ 0 h 4"/>
                <a:gd name="T4" fmla="*/ 2 w 4"/>
                <a:gd name="T5" fmla="*/ 1 h 4"/>
                <a:gd name="T6" fmla="*/ 1 w 4"/>
                <a:gd name="T7" fmla="*/ 1 h 4"/>
                <a:gd name="T8" fmla="*/ 1 w 4"/>
                <a:gd name="T9" fmla="*/ 1 h 4"/>
                <a:gd name="T10" fmla="*/ 1 w 4"/>
                <a:gd name="T11" fmla="*/ 1 h 4"/>
                <a:gd name="T12" fmla="*/ 0 w 4"/>
                <a:gd name="T13" fmla="*/ 2 h 4"/>
                <a:gd name="T14" fmla="*/ 0 w 4"/>
                <a:gd name="T15" fmla="*/ 2 h 4"/>
                <a:gd name="T16" fmla="*/ 0 w 4"/>
                <a:gd name="T17" fmla="*/ 3 h 4"/>
                <a:gd name="T18" fmla="*/ 2 w 4"/>
                <a:gd name="T19" fmla="*/ 4 h 4"/>
                <a:gd name="T20" fmla="*/ 2 w 4"/>
                <a:gd name="T21" fmla="*/ 4 h 4"/>
                <a:gd name="T22" fmla="*/ 3 w 4"/>
                <a:gd name="T23" fmla="*/ 4 h 4"/>
                <a:gd name="T24" fmla="*/ 3 w 4"/>
                <a:gd name="T25" fmla="*/ 4 h 4"/>
                <a:gd name="T26" fmla="*/ 3 w 4"/>
                <a:gd name="T27" fmla="*/ 4 h 4"/>
                <a:gd name="T28" fmla="*/ 3 w 4"/>
                <a:gd name="T29" fmla="*/ 4 h 4"/>
                <a:gd name="T30" fmla="*/ 4 w 4"/>
                <a:gd name="T31" fmla="*/ 3 h 4"/>
                <a:gd name="T32" fmla="*/ 4 w 4"/>
                <a:gd name="T33" fmla="*/ 2 h 4"/>
                <a:gd name="T34" fmla="*/ 4 w 4"/>
                <a:gd name="T35" fmla="*/ 2 h 4"/>
                <a:gd name="T36" fmla="*/ 2 w 4"/>
                <a:gd name="T3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 h="4">
                  <a:moveTo>
                    <a:pt x="2" y="0"/>
                  </a:moveTo>
                  <a:cubicBezTo>
                    <a:pt x="2" y="0"/>
                    <a:pt x="2" y="0"/>
                    <a:pt x="2" y="0"/>
                  </a:cubicBezTo>
                  <a:cubicBezTo>
                    <a:pt x="2" y="0"/>
                    <a:pt x="2" y="0"/>
                    <a:pt x="2" y="1"/>
                  </a:cubicBezTo>
                  <a:cubicBezTo>
                    <a:pt x="2" y="1"/>
                    <a:pt x="1" y="1"/>
                    <a:pt x="1" y="1"/>
                  </a:cubicBezTo>
                  <a:cubicBezTo>
                    <a:pt x="1" y="1"/>
                    <a:pt x="1" y="1"/>
                    <a:pt x="1" y="1"/>
                  </a:cubicBezTo>
                  <a:cubicBezTo>
                    <a:pt x="1" y="1"/>
                    <a:pt x="1" y="1"/>
                    <a:pt x="1" y="1"/>
                  </a:cubicBezTo>
                  <a:cubicBezTo>
                    <a:pt x="1" y="1"/>
                    <a:pt x="0" y="2"/>
                    <a:pt x="0" y="2"/>
                  </a:cubicBezTo>
                  <a:cubicBezTo>
                    <a:pt x="0" y="2"/>
                    <a:pt x="0" y="2"/>
                    <a:pt x="0" y="2"/>
                  </a:cubicBezTo>
                  <a:cubicBezTo>
                    <a:pt x="0" y="2"/>
                    <a:pt x="0" y="3"/>
                    <a:pt x="0" y="3"/>
                  </a:cubicBezTo>
                  <a:cubicBezTo>
                    <a:pt x="1" y="4"/>
                    <a:pt x="1" y="4"/>
                    <a:pt x="2" y="4"/>
                  </a:cubicBezTo>
                  <a:cubicBezTo>
                    <a:pt x="2" y="4"/>
                    <a:pt x="2" y="4"/>
                    <a:pt x="2" y="4"/>
                  </a:cubicBezTo>
                  <a:cubicBezTo>
                    <a:pt x="2" y="4"/>
                    <a:pt x="3" y="4"/>
                    <a:pt x="3" y="4"/>
                  </a:cubicBezTo>
                  <a:cubicBezTo>
                    <a:pt x="3" y="4"/>
                    <a:pt x="3" y="4"/>
                    <a:pt x="3" y="4"/>
                  </a:cubicBezTo>
                  <a:cubicBezTo>
                    <a:pt x="3" y="4"/>
                    <a:pt x="3" y="4"/>
                    <a:pt x="3" y="4"/>
                  </a:cubicBezTo>
                  <a:cubicBezTo>
                    <a:pt x="3" y="4"/>
                    <a:pt x="3" y="4"/>
                    <a:pt x="3" y="4"/>
                  </a:cubicBezTo>
                  <a:cubicBezTo>
                    <a:pt x="4" y="4"/>
                    <a:pt x="4" y="3"/>
                    <a:pt x="4" y="3"/>
                  </a:cubicBezTo>
                  <a:cubicBezTo>
                    <a:pt x="4" y="3"/>
                    <a:pt x="4" y="2"/>
                    <a:pt x="4" y="2"/>
                  </a:cubicBezTo>
                  <a:cubicBezTo>
                    <a:pt x="4" y="2"/>
                    <a:pt x="4" y="2"/>
                    <a:pt x="4" y="2"/>
                  </a:cubicBezTo>
                  <a:cubicBezTo>
                    <a:pt x="4" y="1"/>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66" name="Freeform 3251">
              <a:extLst>
                <a:ext uri="{FF2B5EF4-FFF2-40B4-BE49-F238E27FC236}">
                  <a16:creationId xmlns:a16="http://schemas.microsoft.com/office/drawing/2014/main" id="{96472BA4-3AA0-A227-5535-B9AD5BB790C2}"/>
                </a:ext>
              </a:extLst>
            </p:cNvPr>
            <p:cNvSpPr>
              <a:spLocks/>
            </p:cNvSpPr>
            <p:nvPr/>
          </p:nvSpPr>
          <p:spPr bwMode="auto">
            <a:xfrm>
              <a:off x="9328300" y="2554489"/>
              <a:ext cx="27588" cy="27588"/>
            </a:xfrm>
            <a:custGeom>
              <a:avLst/>
              <a:gdLst>
                <a:gd name="T0" fmla="*/ 2 w 4"/>
                <a:gd name="T1" fmla="*/ 0 h 4"/>
                <a:gd name="T2" fmla="*/ 2 w 4"/>
                <a:gd name="T3" fmla="*/ 0 h 4"/>
                <a:gd name="T4" fmla="*/ 2 w 4"/>
                <a:gd name="T5" fmla="*/ 0 h 4"/>
                <a:gd name="T6" fmla="*/ 2 w 4"/>
                <a:gd name="T7" fmla="*/ 0 h 4"/>
                <a:gd name="T8" fmla="*/ 0 w 4"/>
                <a:gd name="T9" fmla="*/ 2 h 4"/>
                <a:gd name="T10" fmla="*/ 2 w 4"/>
                <a:gd name="T11" fmla="*/ 4 h 4"/>
                <a:gd name="T12" fmla="*/ 2 w 4"/>
                <a:gd name="T13" fmla="*/ 4 h 4"/>
                <a:gd name="T14" fmla="*/ 3 w 4"/>
                <a:gd name="T15" fmla="*/ 3 h 4"/>
                <a:gd name="T16" fmla="*/ 4 w 4"/>
                <a:gd name="T17" fmla="*/ 3 h 4"/>
                <a:gd name="T18" fmla="*/ 4 w 4"/>
                <a:gd name="T19" fmla="*/ 3 h 4"/>
                <a:gd name="T20" fmla="*/ 4 w 4"/>
                <a:gd name="T21" fmla="*/ 2 h 4"/>
                <a:gd name="T22" fmla="*/ 4 w 4"/>
                <a:gd name="T23" fmla="*/ 2 h 4"/>
                <a:gd name="T24" fmla="*/ 4 w 4"/>
                <a:gd name="T25" fmla="*/ 2 h 4"/>
                <a:gd name="T26" fmla="*/ 4 w 4"/>
                <a:gd name="T27" fmla="*/ 1 h 4"/>
                <a:gd name="T28" fmla="*/ 3 w 4"/>
                <a:gd name="T29" fmla="*/ 1 h 4"/>
                <a:gd name="T30" fmla="*/ 3 w 4"/>
                <a:gd name="T31" fmla="*/ 0 h 4"/>
                <a:gd name="T32" fmla="*/ 2 w 4"/>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4">
                  <a:moveTo>
                    <a:pt x="2" y="0"/>
                  </a:moveTo>
                  <a:cubicBezTo>
                    <a:pt x="2" y="0"/>
                    <a:pt x="2" y="0"/>
                    <a:pt x="2" y="0"/>
                  </a:cubicBezTo>
                  <a:cubicBezTo>
                    <a:pt x="2" y="0"/>
                    <a:pt x="2" y="0"/>
                    <a:pt x="2" y="0"/>
                  </a:cubicBezTo>
                  <a:cubicBezTo>
                    <a:pt x="2" y="0"/>
                    <a:pt x="2" y="0"/>
                    <a:pt x="2" y="0"/>
                  </a:cubicBezTo>
                  <a:cubicBezTo>
                    <a:pt x="1" y="0"/>
                    <a:pt x="0" y="1"/>
                    <a:pt x="0" y="2"/>
                  </a:cubicBezTo>
                  <a:cubicBezTo>
                    <a:pt x="0" y="3"/>
                    <a:pt x="1" y="4"/>
                    <a:pt x="2" y="4"/>
                  </a:cubicBezTo>
                  <a:cubicBezTo>
                    <a:pt x="2" y="4"/>
                    <a:pt x="2" y="4"/>
                    <a:pt x="2" y="4"/>
                  </a:cubicBezTo>
                  <a:cubicBezTo>
                    <a:pt x="3" y="4"/>
                    <a:pt x="3" y="4"/>
                    <a:pt x="3" y="3"/>
                  </a:cubicBezTo>
                  <a:cubicBezTo>
                    <a:pt x="3" y="3"/>
                    <a:pt x="4" y="3"/>
                    <a:pt x="4" y="3"/>
                  </a:cubicBezTo>
                  <a:cubicBezTo>
                    <a:pt x="4" y="3"/>
                    <a:pt x="4" y="3"/>
                    <a:pt x="4" y="3"/>
                  </a:cubicBezTo>
                  <a:cubicBezTo>
                    <a:pt x="4" y="3"/>
                    <a:pt x="4" y="3"/>
                    <a:pt x="4" y="2"/>
                  </a:cubicBezTo>
                  <a:cubicBezTo>
                    <a:pt x="4" y="2"/>
                    <a:pt x="4" y="2"/>
                    <a:pt x="4" y="2"/>
                  </a:cubicBezTo>
                  <a:cubicBezTo>
                    <a:pt x="4" y="2"/>
                    <a:pt x="4" y="2"/>
                    <a:pt x="4" y="2"/>
                  </a:cubicBezTo>
                  <a:cubicBezTo>
                    <a:pt x="4" y="2"/>
                    <a:pt x="4" y="2"/>
                    <a:pt x="4" y="1"/>
                  </a:cubicBezTo>
                  <a:cubicBezTo>
                    <a:pt x="4" y="1"/>
                    <a:pt x="4" y="1"/>
                    <a:pt x="3" y="1"/>
                  </a:cubicBezTo>
                  <a:cubicBezTo>
                    <a:pt x="3" y="1"/>
                    <a:pt x="3" y="0"/>
                    <a:pt x="3" y="0"/>
                  </a:cubicBezTo>
                  <a:cubicBezTo>
                    <a:pt x="3"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67" name="Freeform 3252">
              <a:extLst>
                <a:ext uri="{FF2B5EF4-FFF2-40B4-BE49-F238E27FC236}">
                  <a16:creationId xmlns:a16="http://schemas.microsoft.com/office/drawing/2014/main" id="{FCEE4F7E-EE12-5CE6-DD9B-0A41563459A0}"/>
                </a:ext>
              </a:extLst>
            </p:cNvPr>
            <p:cNvSpPr>
              <a:spLocks/>
            </p:cNvSpPr>
            <p:nvPr/>
          </p:nvSpPr>
          <p:spPr bwMode="auto">
            <a:xfrm>
              <a:off x="13339610" y="3564213"/>
              <a:ext cx="44141" cy="46900"/>
            </a:xfrm>
            <a:custGeom>
              <a:avLst/>
              <a:gdLst>
                <a:gd name="T0" fmla="*/ 3 w 7"/>
                <a:gd name="T1" fmla="*/ 0 h 7"/>
                <a:gd name="T2" fmla="*/ 0 w 7"/>
                <a:gd name="T3" fmla="*/ 3 h 7"/>
                <a:gd name="T4" fmla="*/ 0 w 7"/>
                <a:gd name="T5" fmla="*/ 5 h 7"/>
                <a:gd name="T6" fmla="*/ 0 w 7"/>
                <a:gd name="T7" fmla="*/ 5 h 7"/>
                <a:gd name="T8" fmla="*/ 2 w 7"/>
                <a:gd name="T9" fmla="*/ 7 h 7"/>
                <a:gd name="T10" fmla="*/ 2 w 7"/>
                <a:gd name="T11" fmla="*/ 7 h 7"/>
                <a:gd name="T12" fmla="*/ 3 w 7"/>
                <a:gd name="T13" fmla="*/ 7 h 7"/>
                <a:gd name="T14" fmla="*/ 3 w 7"/>
                <a:gd name="T15" fmla="*/ 7 h 7"/>
                <a:gd name="T16" fmla="*/ 5 w 7"/>
                <a:gd name="T17" fmla="*/ 7 h 7"/>
                <a:gd name="T18" fmla="*/ 5 w 7"/>
                <a:gd name="T19" fmla="*/ 7 h 7"/>
                <a:gd name="T20" fmla="*/ 7 w 7"/>
                <a:gd name="T21" fmla="*/ 4 h 7"/>
                <a:gd name="T22" fmla="*/ 7 w 7"/>
                <a:gd name="T23" fmla="*/ 3 h 7"/>
                <a:gd name="T24" fmla="*/ 7 w 7"/>
                <a:gd name="T25" fmla="*/ 2 h 7"/>
                <a:gd name="T26" fmla="*/ 5 w 7"/>
                <a:gd name="T27" fmla="*/ 1 h 7"/>
                <a:gd name="T28" fmla="*/ 5 w 7"/>
                <a:gd name="T29" fmla="*/ 0 h 7"/>
                <a:gd name="T30" fmla="*/ 4 w 7"/>
                <a:gd name="T31" fmla="*/ 0 h 7"/>
                <a:gd name="T32" fmla="*/ 3 w 7"/>
                <a:gd name="T33"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 h="7">
                  <a:moveTo>
                    <a:pt x="3" y="0"/>
                  </a:moveTo>
                  <a:cubicBezTo>
                    <a:pt x="2" y="0"/>
                    <a:pt x="0" y="1"/>
                    <a:pt x="0" y="3"/>
                  </a:cubicBezTo>
                  <a:cubicBezTo>
                    <a:pt x="0" y="4"/>
                    <a:pt x="0" y="4"/>
                    <a:pt x="0" y="5"/>
                  </a:cubicBezTo>
                  <a:cubicBezTo>
                    <a:pt x="0" y="5"/>
                    <a:pt x="0" y="5"/>
                    <a:pt x="0" y="5"/>
                  </a:cubicBezTo>
                  <a:cubicBezTo>
                    <a:pt x="1" y="6"/>
                    <a:pt x="1" y="6"/>
                    <a:pt x="2" y="7"/>
                  </a:cubicBezTo>
                  <a:cubicBezTo>
                    <a:pt x="2" y="7"/>
                    <a:pt x="2" y="7"/>
                    <a:pt x="2" y="7"/>
                  </a:cubicBezTo>
                  <a:cubicBezTo>
                    <a:pt x="2" y="7"/>
                    <a:pt x="2" y="7"/>
                    <a:pt x="3" y="7"/>
                  </a:cubicBezTo>
                  <a:cubicBezTo>
                    <a:pt x="3" y="7"/>
                    <a:pt x="3" y="7"/>
                    <a:pt x="3" y="7"/>
                  </a:cubicBezTo>
                  <a:cubicBezTo>
                    <a:pt x="4" y="7"/>
                    <a:pt x="4" y="7"/>
                    <a:pt x="5" y="7"/>
                  </a:cubicBezTo>
                  <a:cubicBezTo>
                    <a:pt x="5" y="7"/>
                    <a:pt x="5" y="7"/>
                    <a:pt x="5" y="7"/>
                  </a:cubicBezTo>
                  <a:cubicBezTo>
                    <a:pt x="6" y="6"/>
                    <a:pt x="7" y="5"/>
                    <a:pt x="7" y="4"/>
                  </a:cubicBezTo>
                  <a:cubicBezTo>
                    <a:pt x="7" y="4"/>
                    <a:pt x="7" y="3"/>
                    <a:pt x="7" y="3"/>
                  </a:cubicBezTo>
                  <a:cubicBezTo>
                    <a:pt x="7" y="3"/>
                    <a:pt x="7" y="3"/>
                    <a:pt x="7" y="2"/>
                  </a:cubicBezTo>
                  <a:cubicBezTo>
                    <a:pt x="6" y="2"/>
                    <a:pt x="6" y="1"/>
                    <a:pt x="5" y="1"/>
                  </a:cubicBezTo>
                  <a:cubicBezTo>
                    <a:pt x="5" y="1"/>
                    <a:pt x="5" y="0"/>
                    <a:pt x="5" y="0"/>
                  </a:cubicBezTo>
                  <a:cubicBezTo>
                    <a:pt x="5" y="0"/>
                    <a:pt x="4" y="0"/>
                    <a:pt x="4" y="0"/>
                  </a:cubicBezTo>
                  <a:cubicBezTo>
                    <a:pt x="4" y="0"/>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68" name="Freeform 3253">
              <a:extLst>
                <a:ext uri="{FF2B5EF4-FFF2-40B4-BE49-F238E27FC236}">
                  <a16:creationId xmlns:a16="http://schemas.microsoft.com/office/drawing/2014/main" id="{F36C25B1-CC75-C401-DE57-44571A54B9BC}"/>
                </a:ext>
              </a:extLst>
            </p:cNvPr>
            <p:cNvSpPr>
              <a:spLocks/>
            </p:cNvSpPr>
            <p:nvPr/>
          </p:nvSpPr>
          <p:spPr bwMode="auto">
            <a:xfrm>
              <a:off x="12691289" y="3873200"/>
              <a:ext cx="44141" cy="44141"/>
            </a:xfrm>
            <a:custGeom>
              <a:avLst/>
              <a:gdLst>
                <a:gd name="T0" fmla="*/ 4 w 7"/>
                <a:gd name="T1" fmla="*/ 0 h 7"/>
                <a:gd name="T2" fmla="*/ 2 w 7"/>
                <a:gd name="T3" fmla="*/ 0 h 7"/>
                <a:gd name="T4" fmla="*/ 2 w 7"/>
                <a:gd name="T5" fmla="*/ 0 h 7"/>
                <a:gd name="T6" fmla="*/ 0 w 7"/>
                <a:gd name="T7" fmla="*/ 3 h 7"/>
                <a:gd name="T8" fmla="*/ 0 w 7"/>
                <a:gd name="T9" fmla="*/ 3 h 7"/>
                <a:gd name="T10" fmla="*/ 0 w 7"/>
                <a:gd name="T11" fmla="*/ 3 h 7"/>
                <a:gd name="T12" fmla="*/ 3 w 7"/>
                <a:gd name="T13" fmla="*/ 7 h 7"/>
                <a:gd name="T14" fmla="*/ 4 w 7"/>
                <a:gd name="T15" fmla="*/ 7 h 7"/>
                <a:gd name="T16" fmla="*/ 6 w 7"/>
                <a:gd name="T17" fmla="*/ 6 h 7"/>
                <a:gd name="T18" fmla="*/ 6 w 7"/>
                <a:gd name="T19" fmla="*/ 6 h 7"/>
                <a:gd name="T20" fmla="*/ 7 w 7"/>
                <a:gd name="T21" fmla="*/ 4 h 7"/>
                <a:gd name="T22" fmla="*/ 7 w 7"/>
                <a:gd name="T23" fmla="*/ 3 h 7"/>
                <a:gd name="T24" fmla="*/ 7 w 7"/>
                <a:gd name="T25" fmla="*/ 3 h 7"/>
                <a:gd name="T26" fmla="*/ 7 w 7"/>
                <a:gd name="T27" fmla="*/ 2 h 7"/>
                <a:gd name="T28" fmla="*/ 7 w 7"/>
                <a:gd name="T29" fmla="*/ 2 h 7"/>
                <a:gd name="T30" fmla="*/ 4 w 7"/>
                <a:gd name="T31" fmla="*/ 0 h 7"/>
                <a:gd name="T32" fmla="*/ 4 w 7"/>
                <a:gd name="T33"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 h="7">
                  <a:moveTo>
                    <a:pt x="4" y="0"/>
                  </a:moveTo>
                  <a:cubicBezTo>
                    <a:pt x="3" y="0"/>
                    <a:pt x="3" y="0"/>
                    <a:pt x="2" y="0"/>
                  </a:cubicBezTo>
                  <a:cubicBezTo>
                    <a:pt x="2" y="0"/>
                    <a:pt x="2" y="0"/>
                    <a:pt x="2" y="0"/>
                  </a:cubicBezTo>
                  <a:cubicBezTo>
                    <a:pt x="1" y="1"/>
                    <a:pt x="1" y="2"/>
                    <a:pt x="0" y="3"/>
                  </a:cubicBezTo>
                  <a:cubicBezTo>
                    <a:pt x="0" y="3"/>
                    <a:pt x="0" y="3"/>
                    <a:pt x="0" y="3"/>
                  </a:cubicBezTo>
                  <a:cubicBezTo>
                    <a:pt x="0" y="3"/>
                    <a:pt x="0" y="3"/>
                    <a:pt x="0" y="3"/>
                  </a:cubicBezTo>
                  <a:cubicBezTo>
                    <a:pt x="0" y="5"/>
                    <a:pt x="1" y="7"/>
                    <a:pt x="3" y="7"/>
                  </a:cubicBezTo>
                  <a:cubicBezTo>
                    <a:pt x="3" y="7"/>
                    <a:pt x="4" y="7"/>
                    <a:pt x="4" y="7"/>
                  </a:cubicBezTo>
                  <a:cubicBezTo>
                    <a:pt x="5" y="7"/>
                    <a:pt x="6" y="7"/>
                    <a:pt x="6" y="6"/>
                  </a:cubicBezTo>
                  <a:cubicBezTo>
                    <a:pt x="6" y="6"/>
                    <a:pt x="6" y="6"/>
                    <a:pt x="6" y="6"/>
                  </a:cubicBezTo>
                  <a:cubicBezTo>
                    <a:pt x="7" y="5"/>
                    <a:pt x="7" y="5"/>
                    <a:pt x="7" y="4"/>
                  </a:cubicBezTo>
                  <a:cubicBezTo>
                    <a:pt x="7" y="4"/>
                    <a:pt x="7" y="3"/>
                    <a:pt x="7" y="3"/>
                  </a:cubicBezTo>
                  <a:cubicBezTo>
                    <a:pt x="7" y="3"/>
                    <a:pt x="7" y="3"/>
                    <a:pt x="7" y="3"/>
                  </a:cubicBezTo>
                  <a:cubicBezTo>
                    <a:pt x="7" y="2"/>
                    <a:pt x="7" y="2"/>
                    <a:pt x="7" y="2"/>
                  </a:cubicBezTo>
                  <a:cubicBezTo>
                    <a:pt x="7" y="2"/>
                    <a:pt x="7" y="2"/>
                    <a:pt x="7" y="2"/>
                  </a:cubicBezTo>
                  <a:cubicBezTo>
                    <a:pt x="6" y="1"/>
                    <a:pt x="6" y="0"/>
                    <a:pt x="4" y="0"/>
                  </a:cubicBezTo>
                  <a:cubicBezTo>
                    <a:pt x="4" y="0"/>
                    <a:pt x="4"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69" name="Freeform 3254">
              <a:extLst>
                <a:ext uri="{FF2B5EF4-FFF2-40B4-BE49-F238E27FC236}">
                  <a16:creationId xmlns:a16="http://schemas.microsoft.com/office/drawing/2014/main" id="{C4D346DA-3BFF-DEB5-4153-E619BE54EFBF}"/>
                </a:ext>
              </a:extLst>
            </p:cNvPr>
            <p:cNvSpPr>
              <a:spLocks/>
            </p:cNvSpPr>
            <p:nvPr/>
          </p:nvSpPr>
          <p:spPr bwMode="auto">
            <a:xfrm>
              <a:off x="13483068" y="3851129"/>
              <a:ext cx="38623" cy="41382"/>
            </a:xfrm>
            <a:custGeom>
              <a:avLst/>
              <a:gdLst>
                <a:gd name="T0" fmla="*/ 3 w 6"/>
                <a:gd name="T1" fmla="*/ 0 h 6"/>
                <a:gd name="T2" fmla="*/ 3 w 6"/>
                <a:gd name="T3" fmla="*/ 0 h 6"/>
                <a:gd name="T4" fmla="*/ 2 w 6"/>
                <a:gd name="T5" fmla="*/ 1 h 6"/>
                <a:gd name="T6" fmla="*/ 2 w 6"/>
                <a:gd name="T7" fmla="*/ 1 h 6"/>
                <a:gd name="T8" fmla="*/ 0 w 6"/>
                <a:gd name="T9" fmla="*/ 3 h 6"/>
                <a:gd name="T10" fmla="*/ 2 w 6"/>
                <a:gd name="T11" fmla="*/ 6 h 6"/>
                <a:gd name="T12" fmla="*/ 3 w 6"/>
                <a:gd name="T13" fmla="*/ 6 h 6"/>
                <a:gd name="T14" fmla="*/ 6 w 6"/>
                <a:gd name="T15" fmla="*/ 4 h 6"/>
                <a:gd name="T16" fmla="*/ 6 w 6"/>
                <a:gd name="T17" fmla="*/ 2 h 6"/>
                <a:gd name="T18" fmla="*/ 5 w 6"/>
                <a:gd name="T19" fmla="*/ 2 h 6"/>
                <a:gd name="T20" fmla="*/ 3 w 6"/>
                <a:gd name="T21" fmla="*/ 0 h 6"/>
                <a:gd name="T22" fmla="*/ 3 w 6"/>
                <a:gd name="T23" fmla="*/ 0 h 6"/>
                <a:gd name="T24" fmla="*/ 3 w 6"/>
                <a:gd name="T2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6">
                  <a:moveTo>
                    <a:pt x="3" y="0"/>
                  </a:moveTo>
                  <a:cubicBezTo>
                    <a:pt x="3" y="0"/>
                    <a:pt x="3" y="0"/>
                    <a:pt x="3" y="0"/>
                  </a:cubicBezTo>
                  <a:cubicBezTo>
                    <a:pt x="3" y="0"/>
                    <a:pt x="2" y="1"/>
                    <a:pt x="2" y="1"/>
                  </a:cubicBezTo>
                  <a:cubicBezTo>
                    <a:pt x="2" y="1"/>
                    <a:pt x="2" y="1"/>
                    <a:pt x="2" y="1"/>
                  </a:cubicBezTo>
                  <a:cubicBezTo>
                    <a:pt x="1" y="1"/>
                    <a:pt x="0" y="2"/>
                    <a:pt x="0" y="3"/>
                  </a:cubicBezTo>
                  <a:cubicBezTo>
                    <a:pt x="0" y="4"/>
                    <a:pt x="1" y="6"/>
                    <a:pt x="2" y="6"/>
                  </a:cubicBezTo>
                  <a:cubicBezTo>
                    <a:pt x="3" y="6"/>
                    <a:pt x="3" y="6"/>
                    <a:pt x="3" y="6"/>
                  </a:cubicBezTo>
                  <a:cubicBezTo>
                    <a:pt x="4" y="6"/>
                    <a:pt x="5" y="5"/>
                    <a:pt x="6" y="4"/>
                  </a:cubicBezTo>
                  <a:cubicBezTo>
                    <a:pt x="6" y="3"/>
                    <a:pt x="6" y="3"/>
                    <a:pt x="6" y="2"/>
                  </a:cubicBezTo>
                  <a:cubicBezTo>
                    <a:pt x="6" y="2"/>
                    <a:pt x="6" y="2"/>
                    <a:pt x="5" y="2"/>
                  </a:cubicBezTo>
                  <a:cubicBezTo>
                    <a:pt x="5" y="1"/>
                    <a:pt x="4" y="1"/>
                    <a:pt x="3" y="0"/>
                  </a:cubicBezTo>
                  <a:cubicBezTo>
                    <a:pt x="3" y="0"/>
                    <a:pt x="3" y="0"/>
                    <a:pt x="3" y="0"/>
                  </a:cubicBezTo>
                  <a:cubicBezTo>
                    <a:pt x="3"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70" name="Freeform 3255">
              <a:extLst>
                <a:ext uri="{FF2B5EF4-FFF2-40B4-BE49-F238E27FC236}">
                  <a16:creationId xmlns:a16="http://schemas.microsoft.com/office/drawing/2014/main" id="{7343E413-70D4-F851-EA34-5FEC06AEB948}"/>
                </a:ext>
              </a:extLst>
            </p:cNvPr>
            <p:cNvSpPr>
              <a:spLocks/>
            </p:cNvSpPr>
            <p:nvPr/>
          </p:nvSpPr>
          <p:spPr bwMode="auto">
            <a:xfrm>
              <a:off x="13036140" y="4218051"/>
              <a:ext cx="41382" cy="33106"/>
            </a:xfrm>
            <a:custGeom>
              <a:avLst/>
              <a:gdLst>
                <a:gd name="T0" fmla="*/ 3 w 6"/>
                <a:gd name="T1" fmla="*/ 0 h 5"/>
                <a:gd name="T2" fmla="*/ 1 w 6"/>
                <a:gd name="T3" fmla="*/ 0 h 5"/>
                <a:gd name="T4" fmla="*/ 1 w 6"/>
                <a:gd name="T5" fmla="*/ 0 h 5"/>
                <a:gd name="T6" fmla="*/ 1 w 6"/>
                <a:gd name="T7" fmla="*/ 2 h 5"/>
                <a:gd name="T8" fmla="*/ 3 w 6"/>
                <a:gd name="T9" fmla="*/ 5 h 5"/>
                <a:gd name="T10" fmla="*/ 3 w 6"/>
                <a:gd name="T11" fmla="*/ 5 h 5"/>
                <a:gd name="T12" fmla="*/ 6 w 6"/>
                <a:gd name="T13" fmla="*/ 3 h 5"/>
                <a:gd name="T14" fmla="*/ 4 w 6"/>
                <a:gd name="T15" fmla="*/ 0 h 5"/>
                <a:gd name="T16" fmla="*/ 4 w 6"/>
                <a:gd name="T17" fmla="*/ 0 h 5"/>
                <a:gd name="T18" fmla="*/ 4 w 6"/>
                <a:gd name="T19" fmla="*/ 0 h 5"/>
                <a:gd name="T20" fmla="*/ 3 w 6"/>
                <a:gd name="T2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5">
                  <a:moveTo>
                    <a:pt x="3" y="0"/>
                  </a:moveTo>
                  <a:cubicBezTo>
                    <a:pt x="3" y="0"/>
                    <a:pt x="2" y="0"/>
                    <a:pt x="1" y="0"/>
                  </a:cubicBezTo>
                  <a:cubicBezTo>
                    <a:pt x="1" y="0"/>
                    <a:pt x="1" y="0"/>
                    <a:pt x="1" y="0"/>
                  </a:cubicBezTo>
                  <a:cubicBezTo>
                    <a:pt x="1" y="1"/>
                    <a:pt x="1" y="1"/>
                    <a:pt x="1" y="2"/>
                  </a:cubicBezTo>
                  <a:cubicBezTo>
                    <a:pt x="0" y="3"/>
                    <a:pt x="1" y="5"/>
                    <a:pt x="3" y="5"/>
                  </a:cubicBezTo>
                  <a:cubicBezTo>
                    <a:pt x="3" y="5"/>
                    <a:pt x="3" y="5"/>
                    <a:pt x="3" y="5"/>
                  </a:cubicBezTo>
                  <a:cubicBezTo>
                    <a:pt x="5" y="5"/>
                    <a:pt x="6" y="4"/>
                    <a:pt x="6" y="3"/>
                  </a:cubicBezTo>
                  <a:cubicBezTo>
                    <a:pt x="6" y="2"/>
                    <a:pt x="6" y="0"/>
                    <a:pt x="4" y="0"/>
                  </a:cubicBezTo>
                  <a:cubicBezTo>
                    <a:pt x="4" y="0"/>
                    <a:pt x="4" y="0"/>
                    <a:pt x="4" y="0"/>
                  </a:cubicBezTo>
                  <a:cubicBezTo>
                    <a:pt x="4" y="0"/>
                    <a:pt x="4" y="0"/>
                    <a:pt x="4" y="0"/>
                  </a:cubicBezTo>
                  <a:cubicBezTo>
                    <a:pt x="4"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71" name="Freeform 3256">
              <a:extLst>
                <a:ext uri="{FF2B5EF4-FFF2-40B4-BE49-F238E27FC236}">
                  <a16:creationId xmlns:a16="http://schemas.microsoft.com/office/drawing/2014/main" id="{9A1E4E94-BC6A-B46C-D3AB-E3D359D7FF02}"/>
                </a:ext>
              </a:extLst>
            </p:cNvPr>
            <p:cNvSpPr>
              <a:spLocks/>
            </p:cNvSpPr>
            <p:nvPr/>
          </p:nvSpPr>
          <p:spPr bwMode="auto">
            <a:xfrm>
              <a:off x="13979654" y="3440067"/>
              <a:ext cx="41382" cy="33106"/>
            </a:xfrm>
            <a:custGeom>
              <a:avLst/>
              <a:gdLst>
                <a:gd name="T0" fmla="*/ 3 w 6"/>
                <a:gd name="T1" fmla="*/ 0 h 5"/>
                <a:gd name="T2" fmla="*/ 0 w 6"/>
                <a:gd name="T3" fmla="*/ 2 h 5"/>
                <a:gd name="T4" fmla="*/ 0 w 6"/>
                <a:gd name="T5" fmla="*/ 4 h 5"/>
                <a:gd name="T6" fmla="*/ 1 w 6"/>
                <a:gd name="T7" fmla="*/ 4 h 5"/>
                <a:gd name="T8" fmla="*/ 1 w 6"/>
                <a:gd name="T9" fmla="*/ 5 h 5"/>
                <a:gd name="T10" fmla="*/ 2 w 6"/>
                <a:gd name="T11" fmla="*/ 5 h 5"/>
                <a:gd name="T12" fmla="*/ 2 w 6"/>
                <a:gd name="T13" fmla="*/ 5 h 5"/>
                <a:gd name="T14" fmla="*/ 3 w 6"/>
                <a:gd name="T15" fmla="*/ 5 h 5"/>
                <a:gd name="T16" fmla="*/ 3 w 6"/>
                <a:gd name="T17" fmla="*/ 5 h 5"/>
                <a:gd name="T18" fmla="*/ 3 w 6"/>
                <a:gd name="T19" fmla="*/ 5 h 5"/>
                <a:gd name="T20" fmla="*/ 6 w 6"/>
                <a:gd name="T21" fmla="*/ 3 h 5"/>
                <a:gd name="T22" fmla="*/ 4 w 6"/>
                <a:gd name="T23" fmla="*/ 0 h 5"/>
                <a:gd name="T24" fmla="*/ 3 w 6"/>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5">
                  <a:moveTo>
                    <a:pt x="3" y="0"/>
                  </a:moveTo>
                  <a:cubicBezTo>
                    <a:pt x="2" y="0"/>
                    <a:pt x="1" y="1"/>
                    <a:pt x="0" y="2"/>
                  </a:cubicBezTo>
                  <a:cubicBezTo>
                    <a:pt x="0" y="3"/>
                    <a:pt x="0" y="3"/>
                    <a:pt x="0" y="4"/>
                  </a:cubicBezTo>
                  <a:cubicBezTo>
                    <a:pt x="1" y="4"/>
                    <a:pt x="1" y="4"/>
                    <a:pt x="1" y="4"/>
                  </a:cubicBezTo>
                  <a:cubicBezTo>
                    <a:pt x="1" y="4"/>
                    <a:pt x="1" y="5"/>
                    <a:pt x="1" y="5"/>
                  </a:cubicBezTo>
                  <a:cubicBezTo>
                    <a:pt x="2" y="5"/>
                    <a:pt x="2" y="5"/>
                    <a:pt x="2" y="5"/>
                  </a:cubicBezTo>
                  <a:cubicBezTo>
                    <a:pt x="2" y="5"/>
                    <a:pt x="2" y="5"/>
                    <a:pt x="2" y="5"/>
                  </a:cubicBezTo>
                  <a:cubicBezTo>
                    <a:pt x="2" y="5"/>
                    <a:pt x="3" y="5"/>
                    <a:pt x="3" y="5"/>
                  </a:cubicBezTo>
                  <a:cubicBezTo>
                    <a:pt x="3" y="5"/>
                    <a:pt x="3" y="5"/>
                    <a:pt x="3" y="5"/>
                  </a:cubicBezTo>
                  <a:cubicBezTo>
                    <a:pt x="3" y="5"/>
                    <a:pt x="3" y="5"/>
                    <a:pt x="3" y="5"/>
                  </a:cubicBezTo>
                  <a:cubicBezTo>
                    <a:pt x="4" y="5"/>
                    <a:pt x="5" y="5"/>
                    <a:pt x="6" y="3"/>
                  </a:cubicBezTo>
                  <a:cubicBezTo>
                    <a:pt x="6" y="2"/>
                    <a:pt x="5" y="0"/>
                    <a:pt x="4" y="0"/>
                  </a:cubicBezTo>
                  <a:cubicBezTo>
                    <a:pt x="3"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72" name="Freeform 3257">
              <a:extLst>
                <a:ext uri="{FF2B5EF4-FFF2-40B4-BE49-F238E27FC236}">
                  <a16:creationId xmlns:a16="http://schemas.microsoft.com/office/drawing/2014/main" id="{122438D9-34EE-0D72-E450-A9CC9F525AB4}"/>
                </a:ext>
              </a:extLst>
            </p:cNvPr>
            <p:cNvSpPr>
              <a:spLocks/>
            </p:cNvSpPr>
            <p:nvPr/>
          </p:nvSpPr>
          <p:spPr bwMode="auto">
            <a:xfrm>
              <a:off x="13678943" y="3464896"/>
              <a:ext cx="38623" cy="33106"/>
            </a:xfrm>
            <a:custGeom>
              <a:avLst/>
              <a:gdLst>
                <a:gd name="T0" fmla="*/ 3 w 6"/>
                <a:gd name="T1" fmla="*/ 0 h 5"/>
                <a:gd name="T2" fmla="*/ 2 w 6"/>
                <a:gd name="T3" fmla="*/ 0 h 5"/>
                <a:gd name="T4" fmla="*/ 2 w 6"/>
                <a:gd name="T5" fmla="*/ 0 h 5"/>
                <a:gd name="T6" fmla="*/ 1 w 6"/>
                <a:gd name="T7" fmla="*/ 2 h 5"/>
                <a:gd name="T8" fmla="*/ 1 w 6"/>
                <a:gd name="T9" fmla="*/ 3 h 5"/>
                <a:gd name="T10" fmla="*/ 1 w 6"/>
                <a:gd name="T11" fmla="*/ 4 h 5"/>
                <a:gd name="T12" fmla="*/ 3 w 6"/>
                <a:gd name="T13" fmla="*/ 5 h 5"/>
                <a:gd name="T14" fmla="*/ 3 w 6"/>
                <a:gd name="T15" fmla="*/ 5 h 5"/>
                <a:gd name="T16" fmla="*/ 5 w 6"/>
                <a:gd name="T17" fmla="*/ 4 h 5"/>
                <a:gd name="T18" fmla="*/ 5 w 6"/>
                <a:gd name="T19" fmla="*/ 4 h 5"/>
                <a:gd name="T20" fmla="*/ 6 w 6"/>
                <a:gd name="T21" fmla="*/ 3 h 5"/>
                <a:gd name="T22" fmla="*/ 4 w 6"/>
                <a:gd name="T23" fmla="*/ 0 h 5"/>
                <a:gd name="T24" fmla="*/ 3 w 6"/>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5">
                  <a:moveTo>
                    <a:pt x="3" y="0"/>
                  </a:moveTo>
                  <a:cubicBezTo>
                    <a:pt x="3" y="0"/>
                    <a:pt x="2" y="0"/>
                    <a:pt x="2" y="0"/>
                  </a:cubicBezTo>
                  <a:cubicBezTo>
                    <a:pt x="2" y="0"/>
                    <a:pt x="2" y="0"/>
                    <a:pt x="2" y="0"/>
                  </a:cubicBezTo>
                  <a:cubicBezTo>
                    <a:pt x="1" y="1"/>
                    <a:pt x="1" y="1"/>
                    <a:pt x="1" y="2"/>
                  </a:cubicBezTo>
                  <a:cubicBezTo>
                    <a:pt x="0" y="2"/>
                    <a:pt x="0" y="3"/>
                    <a:pt x="1" y="3"/>
                  </a:cubicBezTo>
                  <a:cubicBezTo>
                    <a:pt x="1" y="3"/>
                    <a:pt x="1" y="3"/>
                    <a:pt x="1" y="4"/>
                  </a:cubicBezTo>
                  <a:cubicBezTo>
                    <a:pt x="1" y="4"/>
                    <a:pt x="2" y="5"/>
                    <a:pt x="3" y="5"/>
                  </a:cubicBezTo>
                  <a:cubicBezTo>
                    <a:pt x="3" y="5"/>
                    <a:pt x="3" y="5"/>
                    <a:pt x="3" y="5"/>
                  </a:cubicBezTo>
                  <a:cubicBezTo>
                    <a:pt x="4" y="5"/>
                    <a:pt x="5" y="5"/>
                    <a:pt x="5" y="4"/>
                  </a:cubicBezTo>
                  <a:cubicBezTo>
                    <a:pt x="5" y="4"/>
                    <a:pt x="5" y="4"/>
                    <a:pt x="5" y="4"/>
                  </a:cubicBezTo>
                  <a:cubicBezTo>
                    <a:pt x="6" y="4"/>
                    <a:pt x="6" y="3"/>
                    <a:pt x="6" y="3"/>
                  </a:cubicBezTo>
                  <a:cubicBezTo>
                    <a:pt x="6" y="2"/>
                    <a:pt x="5" y="0"/>
                    <a:pt x="4" y="0"/>
                  </a:cubicBezTo>
                  <a:cubicBezTo>
                    <a:pt x="4"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73" name="Freeform 3258">
              <a:extLst>
                <a:ext uri="{FF2B5EF4-FFF2-40B4-BE49-F238E27FC236}">
                  <a16:creationId xmlns:a16="http://schemas.microsoft.com/office/drawing/2014/main" id="{794B00E1-7102-0078-EBAF-D68BFE6E6695}"/>
                </a:ext>
              </a:extLst>
            </p:cNvPr>
            <p:cNvSpPr>
              <a:spLocks/>
            </p:cNvSpPr>
            <p:nvPr/>
          </p:nvSpPr>
          <p:spPr bwMode="auto">
            <a:xfrm>
              <a:off x="12172633" y="3831818"/>
              <a:ext cx="33106" cy="33106"/>
            </a:xfrm>
            <a:custGeom>
              <a:avLst/>
              <a:gdLst>
                <a:gd name="T0" fmla="*/ 2 w 5"/>
                <a:gd name="T1" fmla="*/ 0 h 5"/>
                <a:gd name="T2" fmla="*/ 0 w 5"/>
                <a:gd name="T3" fmla="*/ 1 h 5"/>
                <a:gd name="T4" fmla="*/ 0 w 5"/>
                <a:gd name="T5" fmla="*/ 2 h 5"/>
                <a:gd name="T6" fmla="*/ 0 w 5"/>
                <a:gd name="T7" fmla="*/ 2 h 5"/>
                <a:gd name="T8" fmla="*/ 0 w 5"/>
                <a:gd name="T9" fmla="*/ 2 h 5"/>
                <a:gd name="T10" fmla="*/ 0 w 5"/>
                <a:gd name="T11" fmla="*/ 3 h 5"/>
                <a:gd name="T12" fmla="*/ 1 w 5"/>
                <a:gd name="T13" fmla="*/ 5 h 5"/>
                <a:gd name="T14" fmla="*/ 2 w 5"/>
                <a:gd name="T15" fmla="*/ 5 h 5"/>
                <a:gd name="T16" fmla="*/ 2 w 5"/>
                <a:gd name="T17" fmla="*/ 5 h 5"/>
                <a:gd name="T18" fmla="*/ 2 w 5"/>
                <a:gd name="T19" fmla="*/ 5 h 5"/>
                <a:gd name="T20" fmla="*/ 5 w 5"/>
                <a:gd name="T21" fmla="*/ 3 h 5"/>
                <a:gd name="T22" fmla="*/ 5 w 5"/>
                <a:gd name="T23" fmla="*/ 3 h 5"/>
                <a:gd name="T24" fmla="*/ 5 w 5"/>
                <a:gd name="T25" fmla="*/ 3 h 5"/>
                <a:gd name="T26" fmla="*/ 5 w 5"/>
                <a:gd name="T27" fmla="*/ 2 h 5"/>
                <a:gd name="T28" fmla="*/ 5 w 5"/>
                <a:gd name="T29" fmla="*/ 1 h 5"/>
                <a:gd name="T30" fmla="*/ 3 w 5"/>
                <a:gd name="T31" fmla="*/ 0 h 5"/>
                <a:gd name="T32" fmla="*/ 2 w 5"/>
                <a:gd name="T33"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 h="5">
                  <a:moveTo>
                    <a:pt x="2" y="0"/>
                  </a:moveTo>
                  <a:cubicBezTo>
                    <a:pt x="1" y="0"/>
                    <a:pt x="1" y="0"/>
                    <a:pt x="0" y="1"/>
                  </a:cubicBezTo>
                  <a:cubicBezTo>
                    <a:pt x="0" y="1"/>
                    <a:pt x="0" y="2"/>
                    <a:pt x="0" y="2"/>
                  </a:cubicBezTo>
                  <a:cubicBezTo>
                    <a:pt x="0" y="2"/>
                    <a:pt x="0" y="2"/>
                    <a:pt x="0" y="2"/>
                  </a:cubicBezTo>
                  <a:cubicBezTo>
                    <a:pt x="0" y="2"/>
                    <a:pt x="0" y="2"/>
                    <a:pt x="0" y="2"/>
                  </a:cubicBezTo>
                  <a:cubicBezTo>
                    <a:pt x="0" y="3"/>
                    <a:pt x="0" y="3"/>
                    <a:pt x="0" y="3"/>
                  </a:cubicBezTo>
                  <a:cubicBezTo>
                    <a:pt x="0" y="4"/>
                    <a:pt x="0" y="5"/>
                    <a:pt x="1" y="5"/>
                  </a:cubicBezTo>
                  <a:cubicBezTo>
                    <a:pt x="1" y="5"/>
                    <a:pt x="1" y="5"/>
                    <a:pt x="2" y="5"/>
                  </a:cubicBezTo>
                  <a:cubicBezTo>
                    <a:pt x="2" y="5"/>
                    <a:pt x="2" y="5"/>
                    <a:pt x="2" y="5"/>
                  </a:cubicBezTo>
                  <a:cubicBezTo>
                    <a:pt x="2" y="5"/>
                    <a:pt x="2" y="5"/>
                    <a:pt x="2" y="5"/>
                  </a:cubicBezTo>
                  <a:cubicBezTo>
                    <a:pt x="4" y="5"/>
                    <a:pt x="5" y="5"/>
                    <a:pt x="5" y="3"/>
                  </a:cubicBezTo>
                  <a:cubicBezTo>
                    <a:pt x="5" y="3"/>
                    <a:pt x="5" y="3"/>
                    <a:pt x="5" y="3"/>
                  </a:cubicBezTo>
                  <a:cubicBezTo>
                    <a:pt x="5" y="3"/>
                    <a:pt x="5" y="3"/>
                    <a:pt x="5" y="3"/>
                  </a:cubicBezTo>
                  <a:cubicBezTo>
                    <a:pt x="5" y="2"/>
                    <a:pt x="5" y="2"/>
                    <a:pt x="5" y="2"/>
                  </a:cubicBezTo>
                  <a:cubicBezTo>
                    <a:pt x="5" y="1"/>
                    <a:pt x="5" y="1"/>
                    <a:pt x="5" y="1"/>
                  </a:cubicBezTo>
                  <a:cubicBezTo>
                    <a:pt x="4" y="1"/>
                    <a:pt x="4" y="0"/>
                    <a:pt x="3" y="0"/>
                  </a:cubicBezTo>
                  <a:cubicBezTo>
                    <a:pt x="3" y="0"/>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74" name="Freeform 3259">
              <a:extLst>
                <a:ext uri="{FF2B5EF4-FFF2-40B4-BE49-F238E27FC236}">
                  <a16:creationId xmlns:a16="http://schemas.microsoft.com/office/drawing/2014/main" id="{76BB8058-27D6-FC90-5AE7-8313C5A5FB4A}"/>
                </a:ext>
              </a:extLst>
            </p:cNvPr>
            <p:cNvSpPr>
              <a:spLocks/>
            </p:cNvSpPr>
            <p:nvPr/>
          </p:nvSpPr>
          <p:spPr bwMode="auto">
            <a:xfrm>
              <a:off x="12009863" y="4264951"/>
              <a:ext cx="38623" cy="38623"/>
            </a:xfrm>
            <a:custGeom>
              <a:avLst/>
              <a:gdLst>
                <a:gd name="T0" fmla="*/ 3 w 6"/>
                <a:gd name="T1" fmla="*/ 0 h 6"/>
                <a:gd name="T2" fmla="*/ 3 w 6"/>
                <a:gd name="T3" fmla="*/ 0 h 6"/>
                <a:gd name="T4" fmla="*/ 2 w 6"/>
                <a:gd name="T5" fmla="*/ 1 h 6"/>
                <a:gd name="T6" fmla="*/ 0 w 6"/>
                <a:gd name="T7" fmla="*/ 3 h 6"/>
                <a:gd name="T8" fmla="*/ 2 w 6"/>
                <a:gd name="T9" fmla="*/ 6 h 6"/>
                <a:gd name="T10" fmla="*/ 3 w 6"/>
                <a:gd name="T11" fmla="*/ 6 h 6"/>
                <a:gd name="T12" fmla="*/ 6 w 6"/>
                <a:gd name="T13" fmla="*/ 4 h 6"/>
                <a:gd name="T14" fmla="*/ 5 w 6"/>
                <a:gd name="T15" fmla="*/ 1 h 6"/>
                <a:gd name="T16" fmla="*/ 5 w 6"/>
                <a:gd name="T17" fmla="*/ 1 h 6"/>
                <a:gd name="T18" fmla="*/ 4 w 6"/>
                <a:gd name="T19" fmla="*/ 1 h 6"/>
                <a:gd name="T20" fmla="*/ 4 w 6"/>
                <a:gd name="T21" fmla="*/ 1 h 6"/>
                <a:gd name="T22" fmla="*/ 3 w 6"/>
                <a:gd name="T23" fmla="*/ 0 h 6"/>
                <a:gd name="T24" fmla="*/ 3 w 6"/>
                <a:gd name="T2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6">
                  <a:moveTo>
                    <a:pt x="3" y="0"/>
                  </a:moveTo>
                  <a:cubicBezTo>
                    <a:pt x="3" y="0"/>
                    <a:pt x="3" y="0"/>
                    <a:pt x="3" y="0"/>
                  </a:cubicBezTo>
                  <a:cubicBezTo>
                    <a:pt x="2" y="0"/>
                    <a:pt x="2" y="0"/>
                    <a:pt x="2" y="1"/>
                  </a:cubicBezTo>
                  <a:cubicBezTo>
                    <a:pt x="1" y="1"/>
                    <a:pt x="0" y="2"/>
                    <a:pt x="0" y="3"/>
                  </a:cubicBezTo>
                  <a:cubicBezTo>
                    <a:pt x="0" y="4"/>
                    <a:pt x="1" y="6"/>
                    <a:pt x="2" y="6"/>
                  </a:cubicBezTo>
                  <a:cubicBezTo>
                    <a:pt x="3" y="6"/>
                    <a:pt x="3" y="6"/>
                    <a:pt x="3" y="6"/>
                  </a:cubicBezTo>
                  <a:cubicBezTo>
                    <a:pt x="4" y="6"/>
                    <a:pt x="5" y="5"/>
                    <a:pt x="6" y="4"/>
                  </a:cubicBezTo>
                  <a:cubicBezTo>
                    <a:pt x="6" y="3"/>
                    <a:pt x="5" y="2"/>
                    <a:pt x="5" y="1"/>
                  </a:cubicBezTo>
                  <a:cubicBezTo>
                    <a:pt x="5" y="1"/>
                    <a:pt x="5" y="1"/>
                    <a:pt x="5" y="1"/>
                  </a:cubicBezTo>
                  <a:cubicBezTo>
                    <a:pt x="4" y="1"/>
                    <a:pt x="4" y="1"/>
                    <a:pt x="4" y="1"/>
                  </a:cubicBezTo>
                  <a:cubicBezTo>
                    <a:pt x="4" y="1"/>
                    <a:pt x="4" y="1"/>
                    <a:pt x="4" y="1"/>
                  </a:cubicBezTo>
                  <a:cubicBezTo>
                    <a:pt x="4" y="1"/>
                    <a:pt x="4" y="0"/>
                    <a:pt x="3" y="0"/>
                  </a:cubicBezTo>
                  <a:cubicBezTo>
                    <a:pt x="3"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75" name="Freeform 3260">
              <a:extLst>
                <a:ext uri="{FF2B5EF4-FFF2-40B4-BE49-F238E27FC236}">
                  <a16:creationId xmlns:a16="http://schemas.microsoft.com/office/drawing/2014/main" id="{765E97AF-7064-61D9-88C1-EE4937F97D29}"/>
                </a:ext>
              </a:extLst>
            </p:cNvPr>
            <p:cNvSpPr>
              <a:spLocks/>
            </p:cNvSpPr>
            <p:nvPr/>
          </p:nvSpPr>
          <p:spPr bwMode="auto">
            <a:xfrm>
              <a:off x="14026553" y="3911823"/>
              <a:ext cx="38623" cy="33106"/>
            </a:xfrm>
            <a:custGeom>
              <a:avLst/>
              <a:gdLst>
                <a:gd name="T0" fmla="*/ 3 w 6"/>
                <a:gd name="T1" fmla="*/ 0 h 5"/>
                <a:gd name="T2" fmla="*/ 2 w 6"/>
                <a:gd name="T3" fmla="*/ 0 h 5"/>
                <a:gd name="T4" fmla="*/ 2 w 6"/>
                <a:gd name="T5" fmla="*/ 0 h 5"/>
                <a:gd name="T6" fmla="*/ 1 w 6"/>
                <a:gd name="T7" fmla="*/ 1 h 5"/>
                <a:gd name="T8" fmla="*/ 1 w 6"/>
                <a:gd name="T9" fmla="*/ 1 h 5"/>
                <a:gd name="T10" fmla="*/ 0 w 6"/>
                <a:gd name="T11" fmla="*/ 2 h 5"/>
                <a:gd name="T12" fmla="*/ 3 w 6"/>
                <a:gd name="T13" fmla="*/ 5 h 5"/>
                <a:gd name="T14" fmla="*/ 3 w 6"/>
                <a:gd name="T15" fmla="*/ 5 h 5"/>
                <a:gd name="T16" fmla="*/ 6 w 6"/>
                <a:gd name="T17" fmla="*/ 3 h 5"/>
                <a:gd name="T18" fmla="*/ 6 w 6"/>
                <a:gd name="T19" fmla="*/ 3 h 5"/>
                <a:gd name="T20" fmla="*/ 6 w 6"/>
                <a:gd name="T21" fmla="*/ 3 h 5"/>
                <a:gd name="T22" fmla="*/ 4 w 6"/>
                <a:gd name="T23" fmla="*/ 0 h 5"/>
                <a:gd name="T24" fmla="*/ 3 w 6"/>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5">
                  <a:moveTo>
                    <a:pt x="3" y="0"/>
                  </a:moveTo>
                  <a:cubicBezTo>
                    <a:pt x="3" y="0"/>
                    <a:pt x="3" y="0"/>
                    <a:pt x="2" y="0"/>
                  </a:cubicBezTo>
                  <a:cubicBezTo>
                    <a:pt x="2" y="0"/>
                    <a:pt x="2" y="0"/>
                    <a:pt x="2" y="0"/>
                  </a:cubicBezTo>
                  <a:cubicBezTo>
                    <a:pt x="2" y="0"/>
                    <a:pt x="1" y="1"/>
                    <a:pt x="1" y="1"/>
                  </a:cubicBezTo>
                  <a:cubicBezTo>
                    <a:pt x="1" y="1"/>
                    <a:pt x="1" y="1"/>
                    <a:pt x="1" y="1"/>
                  </a:cubicBezTo>
                  <a:cubicBezTo>
                    <a:pt x="1" y="2"/>
                    <a:pt x="1" y="2"/>
                    <a:pt x="0" y="2"/>
                  </a:cubicBezTo>
                  <a:cubicBezTo>
                    <a:pt x="0" y="4"/>
                    <a:pt x="1" y="5"/>
                    <a:pt x="3" y="5"/>
                  </a:cubicBezTo>
                  <a:cubicBezTo>
                    <a:pt x="3" y="5"/>
                    <a:pt x="3" y="5"/>
                    <a:pt x="3" y="5"/>
                  </a:cubicBezTo>
                  <a:cubicBezTo>
                    <a:pt x="4" y="5"/>
                    <a:pt x="6" y="5"/>
                    <a:pt x="6" y="3"/>
                  </a:cubicBezTo>
                  <a:cubicBezTo>
                    <a:pt x="6" y="3"/>
                    <a:pt x="6" y="3"/>
                    <a:pt x="6" y="3"/>
                  </a:cubicBezTo>
                  <a:cubicBezTo>
                    <a:pt x="6" y="3"/>
                    <a:pt x="6" y="3"/>
                    <a:pt x="6" y="3"/>
                  </a:cubicBezTo>
                  <a:cubicBezTo>
                    <a:pt x="6" y="1"/>
                    <a:pt x="5" y="0"/>
                    <a:pt x="4" y="0"/>
                  </a:cubicBezTo>
                  <a:cubicBezTo>
                    <a:pt x="3"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76" name="Freeform 3261">
              <a:extLst>
                <a:ext uri="{FF2B5EF4-FFF2-40B4-BE49-F238E27FC236}">
                  <a16:creationId xmlns:a16="http://schemas.microsoft.com/office/drawing/2014/main" id="{C01A141C-B140-57D9-EF38-B5C892C04D84}"/>
                </a:ext>
              </a:extLst>
            </p:cNvPr>
            <p:cNvSpPr>
              <a:spLocks/>
            </p:cNvSpPr>
            <p:nvPr/>
          </p:nvSpPr>
          <p:spPr bwMode="auto">
            <a:xfrm>
              <a:off x="13797572" y="3754571"/>
              <a:ext cx="24829" cy="19312"/>
            </a:xfrm>
            <a:custGeom>
              <a:avLst/>
              <a:gdLst>
                <a:gd name="T0" fmla="*/ 2 w 4"/>
                <a:gd name="T1" fmla="*/ 0 h 3"/>
                <a:gd name="T2" fmla="*/ 0 w 4"/>
                <a:gd name="T3" fmla="*/ 1 h 3"/>
                <a:gd name="T4" fmla="*/ 0 w 4"/>
                <a:gd name="T5" fmla="*/ 1 h 3"/>
                <a:gd name="T6" fmla="*/ 0 w 4"/>
                <a:gd name="T7" fmla="*/ 2 h 3"/>
                <a:gd name="T8" fmla="*/ 0 w 4"/>
                <a:gd name="T9" fmla="*/ 2 h 3"/>
                <a:gd name="T10" fmla="*/ 0 w 4"/>
                <a:gd name="T11" fmla="*/ 2 h 3"/>
                <a:gd name="T12" fmla="*/ 2 w 4"/>
                <a:gd name="T13" fmla="*/ 3 h 3"/>
                <a:gd name="T14" fmla="*/ 2 w 4"/>
                <a:gd name="T15" fmla="*/ 3 h 3"/>
                <a:gd name="T16" fmla="*/ 3 w 4"/>
                <a:gd name="T17" fmla="*/ 3 h 3"/>
                <a:gd name="T18" fmla="*/ 4 w 4"/>
                <a:gd name="T19" fmla="*/ 2 h 3"/>
                <a:gd name="T20" fmla="*/ 4 w 4"/>
                <a:gd name="T21" fmla="*/ 2 h 3"/>
                <a:gd name="T22" fmla="*/ 4 w 4"/>
                <a:gd name="T23" fmla="*/ 1 h 3"/>
                <a:gd name="T24" fmla="*/ 4 w 4"/>
                <a:gd name="T25" fmla="*/ 1 h 3"/>
                <a:gd name="T26" fmla="*/ 3 w 4"/>
                <a:gd name="T27" fmla="*/ 0 h 3"/>
                <a:gd name="T28" fmla="*/ 3 w 4"/>
                <a:gd name="T29" fmla="*/ 0 h 3"/>
                <a:gd name="T30" fmla="*/ 2 w 4"/>
                <a:gd name="T31" fmla="*/ 0 h 3"/>
                <a:gd name="T32" fmla="*/ 2 w 4"/>
                <a:gd name="T33"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3">
                  <a:moveTo>
                    <a:pt x="2" y="0"/>
                  </a:moveTo>
                  <a:cubicBezTo>
                    <a:pt x="1" y="0"/>
                    <a:pt x="0" y="0"/>
                    <a:pt x="0" y="1"/>
                  </a:cubicBezTo>
                  <a:cubicBezTo>
                    <a:pt x="0" y="1"/>
                    <a:pt x="0" y="1"/>
                    <a:pt x="0" y="1"/>
                  </a:cubicBezTo>
                  <a:cubicBezTo>
                    <a:pt x="0" y="1"/>
                    <a:pt x="0" y="2"/>
                    <a:pt x="0" y="2"/>
                  </a:cubicBezTo>
                  <a:cubicBezTo>
                    <a:pt x="0" y="2"/>
                    <a:pt x="0" y="2"/>
                    <a:pt x="0" y="2"/>
                  </a:cubicBezTo>
                  <a:cubicBezTo>
                    <a:pt x="0" y="2"/>
                    <a:pt x="0" y="2"/>
                    <a:pt x="0" y="2"/>
                  </a:cubicBezTo>
                  <a:cubicBezTo>
                    <a:pt x="0" y="3"/>
                    <a:pt x="1" y="3"/>
                    <a:pt x="2" y="3"/>
                  </a:cubicBezTo>
                  <a:cubicBezTo>
                    <a:pt x="2" y="3"/>
                    <a:pt x="2" y="3"/>
                    <a:pt x="2" y="3"/>
                  </a:cubicBezTo>
                  <a:cubicBezTo>
                    <a:pt x="2" y="3"/>
                    <a:pt x="3" y="3"/>
                    <a:pt x="3" y="3"/>
                  </a:cubicBezTo>
                  <a:cubicBezTo>
                    <a:pt x="3" y="3"/>
                    <a:pt x="4" y="3"/>
                    <a:pt x="4" y="2"/>
                  </a:cubicBezTo>
                  <a:cubicBezTo>
                    <a:pt x="4" y="2"/>
                    <a:pt x="4" y="2"/>
                    <a:pt x="4" y="2"/>
                  </a:cubicBezTo>
                  <a:cubicBezTo>
                    <a:pt x="4" y="1"/>
                    <a:pt x="4" y="1"/>
                    <a:pt x="4" y="1"/>
                  </a:cubicBezTo>
                  <a:cubicBezTo>
                    <a:pt x="4" y="1"/>
                    <a:pt x="4" y="1"/>
                    <a:pt x="4" y="1"/>
                  </a:cubicBezTo>
                  <a:cubicBezTo>
                    <a:pt x="3" y="0"/>
                    <a:pt x="3" y="0"/>
                    <a:pt x="3" y="0"/>
                  </a:cubicBezTo>
                  <a:cubicBezTo>
                    <a:pt x="3" y="0"/>
                    <a:pt x="3" y="0"/>
                    <a:pt x="3" y="0"/>
                  </a:cubicBezTo>
                  <a:cubicBezTo>
                    <a:pt x="3" y="0"/>
                    <a:pt x="2"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77" name="Freeform 3262">
              <a:extLst>
                <a:ext uri="{FF2B5EF4-FFF2-40B4-BE49-F238E27FC236}">
                  <a16:creationId xmlns:a16="http://schemas.microsoft.com/office/drawing/2014/main" id="{973A89A4-4622-A308-5BB8-FC5D5BBA892A}"/>
                </a:ext>
              </a:extLst>
            </p:cNvPr>
            <p:cNvSpPr>
              <a:spLocks/>
            </p:cNvSpPr>
            <p:nvPr/>
          </p:nvSpPr>
          <p:spPr bwMode="auto">
            <a:xfrm>
              <a:off x="14294158" y="3944929"/>
              <a:ext cx="27588" cy="24829"/>
            </a:xfrm>
            <a:custGeom>
              <a:avLst/>
              <a:gdLst>
                <a:gd name="T0" fmla="*/ 2 w 4"/>
                <a:gd name="T1" fmla="*/ 0 h 4"/>
                <a:gd name="T2" fmla="*/ 1 w 4"/>
                <a:gd name="T3" fmla="*/ 0 h 4"/>
                <a:gd name="T4" fmla="*/ 0 w 4"/>
                <a:gd name="T5" fmla="*/ 1 h 4"/>
                <a:gd name="T6" fmla="*/ 0 w 4"/>
                <a:gd name="T7" fmla="*/ 1 h 4"/>
                <a:gd name="T8" fmla="*/ 0 w 4"/>
                <a:gd name="T9" fmla="*/ 1 h 4"/>
                <a:gd name="T10" fmla="*/ 0 w 4"/>
                <a:gd name="T11" fmla="*/ 2 h 4"/>
                <a:gd name="T12" fmla="*/ 2 w 4"/>
                <a:gd name="T13" fmla="*/ 4 h 4"/>
                <a:gd name="T14" fmla="*/ 2 w 4"/>
                <a:gd name="T15" fmla="*/ 4 h 4"/>
                <a:gd name="T16" fmla="*/ 4 w 4"/>
                <a:gd name="T17" fmla="*/ 2 h 4"/>
                <a:gd name="T18" fmla="*/ 2 w 4"/>
                <a:gd name="T19" fmla="*/ 0 h 4"/>
                <a:gd name="T20" fmla="*/ 2 w 4"/>
                <a:gd name="T2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4">
                  <a:moveTo>
                    <a:pt x="2" y="0"/>
                  </a:moveTo>
                  <a:cubicBezTo>
                    <a:pt x="1" y="0"/>
                    <a:pt x="1" y="0"/>
                    <a:pt x="1" y="0"/>
                  </a:cubicBezTo>
                  <a:cubicBezTo>
                    <a:pt x="0" y="0"/>
                    <a:pt x="0" y="1"/>
                    <a:pt x="0" y="1"/>
                  </a:cubicBezTo>
                  <a:cubicBezTo>
                    <a:pt x="0" y="1"/>
                    <a:pt x="0" y="1"/>
                    <a:pt x="0" y="1"/>
                  </a:cubicBezTo>
                  <a:cubicBezTo>
                    <a:pt x="0" y="1"/>
                    <a:pt x="0" y="1"/>
                    <a:pt x="0" y="1"/>
                  </a:cubicBezTo>
                  <a:cubicBezTo>
                    <a:pt x="0" y="1"/>
                    <a:pt x="0" y="2"/>
                    <a:pt x="0" y="2"/>
                  </a:cubicBezTo>
                  <a:cubicBezTo>
                    <a:pt x="0" y="3"/>
                    <a:pt x="1" y="3"/>
                    <a:pt x="2" y="4"/>
                  </a:cubicBezTo>
                  <a:cubicBezTo>
                    <a:pt x="2" y="4"/>
                    <a:pt x="2" y="4"/>
                    <a:pt x="2" y="4"/>
                  </a:cubicBezTo>
                  <a:cubicBezTo>
                    <a:pt x="3" y="4"/>
                    <a:pt x="4" y="3"/>
                    <a:pt x="4" y="2"/>
                  </a:cubicBezTo>
                  <a:cubicBezTo>
                    <a:pt x="4" y="1"/>
                    <a:pt x="3"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78" name="Freeform 3263">
              <a:extLst>
                <a:ext uri="{FF2B5EF4-FFF2-40B4-BE49-F238E27FC236}">
                  <a16:creationId xmlns:a16="http://schemas.microsoft.com/office/drawing/2014/main" id="{D3271C6B-C7D4-6F9F-142E-7B021E3A086A}"/>
                </a:ext>
              </a:extLst>
            </p:cNvPr>
            <p:cNvSpPr>
              <a:spLocks/>
            </p:cNvSpPr>
            <p:nvPr/>
          </p:nvSpPr>
          <p:spPr bwMode="auto">
            <a:xfrm>
              <a:off x="13949307" y="3682842"/>
              <a:ext cx="24829" cy="24829"/>
            </a:xfrm>
            <a:custGeom>
              <a:avLst/>
              <a:gdLst>
                <a:gd name="T0" fmla="*/ 2 w 4"/>
                <a:gd name="T1" fmla="*/ 0 h 4"/>
                <a:gd name="T2" fmla="*/ 2 w 4"/>
                <a:gd name="T3" fmla="*/ 0 h 4"/>
                <a:gd name="T4" fmla="*/ 1 w 4"/>
                <a:gd name="T5" fmla="*/ 1 h 4"/>
                <a:gd name="T6" fmla="*/ 0 w 4"/>
                <a:gd name="T7" fmla="*/ 1 h 4"/>
                <a:gd name="T8" fmla="*/ 0 w 4"/>
                <a:gd name="T9" fmla="*/ 2 h 4"/>
                <a:gd name="T10" fmla="*/ 0 w 4"/>
                <a:gd name="T11" fmla="*/ 3 h 4"/>
                <a:gd name="T12" fmla="*/ 0 w 4"/>
                <a:gd name="T13" fmla="*/ 3 h 4"/>
                <a:gd name="T14" fmla="*/ 2 w 4"/>
                <a:gd name="T15" fmla="*/ 4 h 4"/>
                <a:gd name="T16" fmla="*/ 2 w 4"/>
                <a:gd name="T17" fmla="*/ 4 h 4"/>
                <a:gd name="T18" fmla="*/ 2 w 4"/>
                <a:gd name="T19" fmla="*/ 4 h 4"/>
                <a:gd name="T20" fmla="*/ 3 w 4"/>
                <a:gd name="T21" fmla="*/ 4 h 4"/>
                <a:gd name="T22" fmla="*/ 3 w 4"/>
                <a:gd name="T23" fmla="*/ 4 h 4"/>
                <a:gd name="T24" fmla="*/ 4 w 4"/>
                <a:gd name="T25" fmla="*/ 3 h 4"/>
                <a:gd name="T26" fmla="*/ 4 w 4"/>
                <a:gd name="T27" fmla="*/ 3 h 4"/>
                <a:gd name="T28" fmla="*/ 2 w 4"/>
                <a:gd name="T29" fmla="*/ 0 h 4"/>
                <a:gd name="T30" fmla="*/ 2 w 4"/>
                <a:gd name="T31" fmla="*/ 0 h 4"/>
                <a:gd name="T32" fmla="*/ 2 w 4"/>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4">
                  <a:moveTo>
                    <a:pt x="2" y="0"/>
                  </a:moveTo>
                  <a:cubicBezTo>
                    <a:pt x="2" y="0"/>
                    <a:pt x="2" y="0"/>
                    <a:pt x="2" y="0"/>
                  </a:cubicBezTo>
                  <a:cubicBezTo>
                    <a:pt x="1" y="0"/>
                    <a:pt x="1" y="1"/>
                    <a:pt x="1" y="1"/>
                  </a:cubicBezTo>
                  <a:cubicBezTo>
                    <a:pt x="0" y="1"/>
                    <a:pt x="0" y="1"/>
                    <a:pt x="0" y="1"/>
                  </a:cubicBezTo>
                  <a:cubicBezTo>
                    <a:pt x="0" y="1"/>
                    <a:pt x="0" y="2"/>
                    <a:pt x="0" y="2"/>
                  </a:cubicBezTo>
                  <a:cubicBezTo>
                    <a:pt x="0" y="2"/>
                    <a:pt x="0" y="3"/>
                    <a:pt x="0" y="3"/>
                  </a:cubicBezTo>
                  <a:cubicBezTo>
                    <a:pt x="0" y="3"/>
                    <a:pt x="0" y="3"/>
                    <a:pt x="0" y="3"/>
                  </a:cubicBezTo>
                  <a:cubicBezTo>
                    <a:pt x="1" y="4"/>
                    <a:pt x="1" y="4"/>
                    <a:pt x="2" y="4"/>
                  </a:cubicBezTo>
                  <a:cubicBezTo>
                    <a:pt x="2" y="4"/>
                    <a:pt x="2" y="4"/>
                    <a:pt x="2" y="4"/>
                  </a:cubicBezTo>
                  <a:cubicBezTo>
                    <a:pt x="2" y="4"/>
                    <a:pt x="2" y="4"/>
                    <a:pt x="2" y="4"/>
                  </a:cubicBezTo>
                  <a:cubicBezTo>
                    <a:pt x="2" y="4"/>
                    <a:pt x="3" y="4"/>
                    <a:pt x="3" y="4"/>
                  </a:cubicBezTo>
                  <a:cubicBezTo>
                    <a:pt x="3" y="4"/>
                    <a:pt x="3" y="4"/>
                    <a:pt x="3" y="4"/>
                  </a:cubicBezTo>
                  <a:cubicBezTo>
                    <a:pt x="3" y="3"/>
                    <a:pt x="4" y="3"/>
                    <a:pt x="4" y="3"/>
                  </a:cubicBezTo>
                  <a:cubicBezTo>
                    <a:pt x="4" y="3"/>
                    <a:pt x="4" y="3"/>
                    <a:pt x="4" y="3"/>
                  </a:cubicBezTo>
                  <a:cubicBezTo>
                    <a:pt x="4" y="2"/>
                    <a:pt x="3" y="1"/>
                    <a:pt x="2" y="0"/>
                  </a:cubicBezTo>
                  <a:cubicBezTo>
                    <a:pt x="2" y="0"/>
                    <a:pt x="2"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79" name="Freeform 3264">
              <a:extLst>
                <a:ext uri="{FF2B5EF4-FFF2-40B4-BE49-F238E27FC236}">
                  <a16:creationId xmlns:a16="http://schemas.microsoft.com/office/drawing/2014/main" id="{4A96EC79-7C1D-DB18-33DC-A8F0D09F3388}"/>
                </a:ext>
              </a:extLst>
            </p:cNvPr>
            <p:cNvSpPr>
              <a:spLocks/>
            </p:cNvSpPr>
            <p:nvPr/>
          </p:nvSpPr>
          <p:spPr bwMode="auto">
            <a:xfrm>
              <a:off x="13529967" y="3222121"/>
              <a:ext cx="30347" cy="22070"/>
            </a:xfrm>
            <a:custGeom>
              <a:avLst/>
              <a:gdLst>
                <a:gd name="T0" fmla="*/ 2 w 5"/>
                <a:gd name="T1" fmla="*/ 0 h 3"/>
                <a:gd name="T2" fmla="*/ 0 w 5"/>
                <a:gd name="T3" fmla="*/ 1 h 3"/>
                <a:gd name="T4" fmla="*/ 1 w 5"/>
                <a:gd name="T5" fmla="*/ 3 h 3"/>
                <a:gd name="T6" fmla="*/ 2 w 5"/>
                <a:gd name="T7" fmla="*/ 3 h 3"/>
                <a:gd name="T8" fmla="*/ 2 w 5"/>
                <a:gd name="T9" fmla="*/ 3 h 3"/>
                <a:gd name="T10" fmla="*/ 2 w 5"/>
                <a:gd name="T11" fmla="*/ 3 h 3"/>
                <a:gd name="T12" fmla="*/ 2 w 5"/>
                <a:gd name="T13" fmla="*/ 3 h 3"/>
                <a:gd name="T14" fmla="*/ 2 w 5"/>
                <a:gd name="T15" fmla="*/ 3 h 3"/>
                <a:gd name="T16" fmla="*/ 3 w 5"/>
                <a:gd name="T17" fmla="*/ 3 h 3"/>
                <a:gd name="T18" fmla="*/ 4 w 5"/>
                <a:gd name="T19" fmla="*/ 3 h 3"/>
                <a:gd name="T20" fmla="*/ 4 w 5"/>
                <a:gd name="T21" fmla="*/ 2 h 3"/>
                <a:gd name="T22" fmla="*/ 3 w 5"/>
                <a:gd name="T23" fmla="*/ 0 h 3"/>
                <a:gd name="T24" fmla="*/ 2 w 5"/>
                <a:gd name="T25"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3">
                  <a:moveTo>
                    <a:pt x="2" y="0"/>
                  </a:moveTo>
                  <a:cubicBezTo>
                    <a:pt x="1" y="0"/>
                    <a:pt x="1" y="0"/>
                    <a:pt x="0" y="1"/>
                  </a:cubicBezTo>
                  <a:cubicBezTo>
                    <a:pt x="0" y="2"/>
                    <a:pt x="1" y="3"/>
                    <a:pt x="1" y="3"/>
                  </a:cubicBezTo>
                  <a:cubicBezTo>
                    <a:pt x="1" y="3"/>
                    <a:pt x="2" y="3"/>
                    <a:pt x="2" y="3"/>
                  </a:cubicBezTo>
                  <a:cubicBezTo>
                    <a:pt x="2" y="3"/>
                    <a:pt x="2" y="3"/>
                    <a:pt x="2" y="3"/>
                  </a:cubicBezTo>
                  <a:cubicBezTo>
                    <a:pt x="2" y="3"/>
                    <a:pt x="2" y="3"/>
                    <a:pt x="2" y="3"/>
                  </a:cubicBezTo>
                  <a:cubicBezTo>
                    <a:pt x="2" y="3"/>
                    <a:pt x="2" y="3"/>
                    <a:pt x="2" y="3"/>
                  </a:cubicBezTo>
                  <a:cubicBezTo>
                    <a:pt x="2" y="3"/>
                    <a:pt x="2" y="3"/>
                    <a:pt x="2" y="3"/>
                  </a:cubicBezTo>
                  <a:cubicBezTo>
                    <a:pt x="3" y="3"/>
                    <a:pt x="3" y="3"/>
                    <a:pt x="3" y="3"/>
                  </a:cubicBezTo>
                  <a:cubicBezTo>
                    <a:pt x="3" y="3"/>
                    <a:pt x="3" y="3"/>
                    <a:pt x="4" y="3"/>
                  </a:cubicBezTo>
                  <a:cubicBezTo>
                    <a:pt x="4" y="3"/>
                    <a:pt x="4" y="2"/>
                    <a:pt x="4" y="2"/>
                  </a:cubicBezTo>
                  <a:cubicBezTo>
                    <a:pt x="5" y="1"/>
                    <a:pt x="4" y="0"/>
                    <a:pt x="3" y="0"/>
                  </a:cubicBezTo>
                  <a:cubicBezTo>
                    <a:pt x="3" y="0"/>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80" name="Freeform 3265">
              <a:extLst>
                <a:ext uri="{FF2B5EF4-FFF2-40B4-BE49-F238E27FC236}">
                  <a16:creationId xmlns:a16="http://schemas.microsoft.com/office/drawing/2014/main" id="{B8CFAEF1-B477-86EB-5392-91116BC827F4}"/>
                </a:ext>
              </a:extLst>
            </p:cNvPr>
            <p:cNvSpPr>
              <a:spLocks/>
            </p:cNvSpPr>
            <p:nvPr/>
          </p:nvSpPr>
          <p:spPr bwMode="auto">
            <a:xfrm>
              <a:off x="13240292" y="3768365"/>
              <a:ext cx="27588" cy="24829"/>
            </a:xfrm>
            <a:custGeom>
              <a:avLst/>
              <a:gdLst>
                <a:gd name="T0" fmla="*/ 2 w 4"/>
                <a:gd name="T1" fmla="*/ 0 h 4"/>
                <a:gd name="T2" fmla="*/ 0 w 4"/>
                <a:gd name="T3" fmla="*/ 2 h 4"/>
                <a:gd name="T4" fmla="*/ 0 w 4"/>
                <a:gd name="T5" fmla="*/ 2 h 4"/>
                <a:gd name="T6" fmla="*/ 0 w 4"/>
                <a:gd name="T7" fmla="*/ 2 h 4"/>
                <a:gd name="T8" fmla="*/ 0 w 4"/>
                <a:gd name="T9" fmla="*/ 2 h 4"/>
                <a:gd name="T10" fmla="*/ 0 w 4"/>
                <a:gd name="T11" fmla="*/ 3 h 4"/>
                <a:gd name="T12" fmla="*/ 1 w 4"/>
                <a:gd name="T13" fmla="*/ 4 h 4"/>
                <a:gd name="T14" fmla="*/ 1 w 4"/>
                <a:gd name="T15" fmla="*/ 4 h 4"/>
                <a:gd name="T16" fmla="*/ 1 w 4"/>
                <a:gd name="T17" fmla="*/ 4 h 4"/>
                <a:gd name="T18" fmla="*/ 2 w 4"/>
                <a:gd name="T19" fmla="*/ 4 h 4"/>
                <a:gd name="T20" fmla="*/ 4 w 4"/>
                <a:gd name="T21" fmla="*/ 3 h 4"/>
                <a:gd name="T22" fmla="*/ 4 w 4"/>
                <a:gd name="T23" fmla="*/ 2 h 4"/>
                <a:gd name="T24" fmla="*/ 4 w 4"/>
                <a:gd name="T25" fmla="*/ 2 h 4"/>
                <a:gd name="T26" fmla="*/ 4 w 4"/>
                <a:gd name="T27" fmla="*/ 2 h 4"/>
                <a:gd name="T28" fmla="*/ 3 w 4"/>
                <a:gd name="T29" fmla="*/ 1 h 4"/>
                <a:gd name="T30" fmla="*/ 3 w 4"/>
                <a:gd name="T31" fmla="*/ 1 h 4"/>
                <a:gd name="T32" fmla="*/ 2 w 4"/>
                <a:gd name="T33" fmla="*/ 0 h 4"/>
                <a:gd name="T34" fmla="*/ 2 w 4"/>
                <a:gd name="T35" fmla="*/ 0 h 4"/>
                <a:gd name="T36" fmla="*/ 2 w 4"/>
                <a:gd name="T3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 h="4">
                  <a:moveTo>
                    <a:pt x="2" y="0"/>
                  </a:moveTo>
                  <a:cubicBezTo>
                    <a:pt x="1" y="0"/>
                    <a:pt x="0" y="1"/>
                    <a:pt x="0" y="2"/>
                  </a:cubicBezTo>
                  <a:cubicBezTo>
                    <a:pt x="0" y="2"/>
                    <a:pt x="0" y="2"/>
                    <a:pt x="0" y="2"/>
                  </a:cubicBezTo>
                  <a:cubicBezTo>
                    <a:pt x="0" y="2"/>
                    <a:pt x="0" y="2"/>
                    <a:pt x="0" y="2"/>
                  </a:cubicBezTo>
                  <a:cubicBezTo>
                    <a:pt x="0" y="2"/>
                    <a:pt x="0" y="2"/>
                    <a:pt x="0" y="2"/>
                  </a:cubicBezTo>
                  <a:cubicBezTo>
                    <a:pt x="0" y="3"/>
                    <a:pt x="0" y="3"/>
                    <a:pt x="0" y="3"/>
                  </a:cubicBezTo>
                  <a:cubicBezTo>
                    <a:pt x="0" y="3"/>
                    <a:pt x="0" y="4"/>
                    <a:pt x="1" y="4"/>
                  </a:cubicBezTo>
                  <a:cubicBezTo>
                    <a:pt x="1" y="4"/>
                    <a:pt x="1" y="4"/>
                    <a:pt x="1" y="4"/>
                  </a:cubicBezTo>
                  <a:cubicBezTo>
                    <a:pt x="1" y="4"/>
                    <a:pt x="1" y="4"/>
                    <a:pt x="1" y="4"/>
                  </a:cubicBezTo>
                  <a:cubicBezTo>
                    <a:pt x="1" y="4"/>
                    <a:pt x="2" y="4"/>
                    <a:pt x="2" y="4"/>
                  </a:cubicBezTo>
                  <a:cubicBezTo>
                    <a:pt x="3" y="4"/>
                    <a:pt x="3" y="4"/>
                    <a:pt x="4" y="3"/>
                  </a:cubicBezTo>
                  <a:cubicBezTo>
                    <a:pt x="4" y="2"/>
                    <a:pt x="4" y="2"/>
                    <a:pt x="4" y="2"/>
                  </a:cubicBezTo>
                  <a:cubicBezTo>
                    <a:pt x="4" y="2"/>
                    <a:pt x="4" y="2"/>
                    <a:pt x="4" y="2"/>
                  </a:cubicBezTo>
                  <a:cubicBezTo>
                    <a:pt x="4" y="2"/>
                    <a:pt x="4" y="2"/>
                    <a:pt x="4" y="2"/>
                  </a:cubicBezTo>
                  <a:cubicBezTo>
                    <a:pt x="3" y="1"/>
                    <a:pt x="3" y="1"/>
                    <a:pt x="3" y="1"/>
                  </a:cubicBezTo>
                  <a:cubicBezTo>
                    <a:pt x="3" y="1"/>
                    <a:pt x="3" y="1"/>
                    <a:pt x="3" y="1"/>
                  </a:cubicBezTo>
                  <a:cubicBezTo>
                    <a:pt x="3" y="1"/>
                    <a:pt x="3" y="0"/>
                    <a:pt x="2" y="0"/>
                  </a:cubicBezTo>
                  <a:cubicBezTo>
                    <a:pt x="2" y="0"/>
                    <a:pt x="2"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81" name="Freeform 3266">
              <a:extLst>
                <a:ext uri="{FF2B5EF4-FFF2-40B4-BE49-F238E27FC236}">
                  <a16:creationId xmlns:a16="http://schemas.microsoft.com/office/drawing/2014/main" id="{DF244118-4B8A-929A-B30E-563138BBBE8C}"/>
                </a:ext>
              </a:extLst>
            </p:cNvPr>
            <p:cNvSpPr>
              <a:spLocks/>
            </p:cNvSpPr>
            <p:nvPr/>
          </p:nvSpPr>
          <p:spPr bwMode="auto">
            <a:xfrm>
              <a:off x="12572660" y="3611113"/>
              <a:ext cx="24829" cy="24829"/>
            </a:xfrm>
            <a:custGeom>
              <a:avLst/>
              <a:gdLst>
                <a:gd name="T0" fmla="*/ 2 w 4"/>
                <a:gd name="T1" fmla="*/ 0 h 4"/>
                <a:gd name="T2" fmla="*/ 0 w 4"/>
                <a:gd name="T3" fmla="*/ 1 h 4"/>
                <a:gd name="T4" fmla="*/ 0 w 4"/>
                <a:gd name="T5" fmla="*/ 2 h 4"/>
                <a:gd name="T6" fmla="*/ 0 w 4"/>
                <a:gd name="T7" fmla="*/ 3 h 4"/>
                <a:gd name="T8" fmla="*/ 0 w 4"/>
                <a:gd name="T9" fmla="*/ 3 h 4"/>
                <a:gd name="T10" fmla="*/ 1 w 4"/>
                <a:gd name="T11" fmla="*/ 3 h 4"/>
                <a:gd name="T12" fmla="*/ 1 w 4"/>
                <a:gd name="T13" fmla="*/ 3 h 4"/>
                <a:gd name="T14" fmla="*/ 1 w 4"/>
                <a:gd name="T15" fmla="*/ 3 h 4"/>
                <a:gd name="T16" fmla="*/ 2 w 4"/>
                <a:gd name="T17" fmla="*/ 4 h 4"/>
                <a:gd name="T18" fmla="*/ 2 w 4"/>
                <a:gd name="T19" fmla="*/ 4 h 4"/>
                <a:gd name="T20" fmla="*/ 3 w 4"/>
                <a:gd name="T21" fmla="*/ 4 h 4"/>
                <a:gd name="T22" fmla="*/ 3 w 4"/>
                <a:gd name="T23" fmla="*/ 3 h 4"/>
                <a:gd name="T24" fmla="*/ 4 w 4"/>
                <a:gd name="T25" fmla="*/ 2 h 4"/>
                <a:gd name="T26" fmla="*/ 4 w 4"/>
                <a:gd name="T27" fmla="*/ 2 h 4"/>
                <a:gd name="T28" fmla="*/ 4 w 4"/>
                <a:gd name="T29" fmla="*/ 2 h 4"/>
                <a:gd name="T30" fmla="*/ 2 w 4"/>
                <a:gd name="T31" fmla="*/ 0 h 4"/>
                <a:gd name="T32" fmla="*/ 2 w 4"/>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4">
                  <a:moveTo>
                    <a:pt x="2" y="0"/>
                  </a:moveTo>
                  <a:cubicBezTo>
                    <a:pt x="1" y="0"/>
                    <a:pt x="0" y="0"/>
                    <a:pt x="0" y="1"/>
                  </a:cubicBezTo>
                  <a:cubicBezTo>
                    <a:pt x="0" y="2"/>
                    <a:pt x="0" y="2"/>
                    <a:pt x="0" y="2"/>
                  </a:cubicBezTo>
                  <a:cubicBezTo>
                    <a:pt x="0" y="2"/>
                    <a:pt x="0" y="2"/>
                    <a:pt x="0" y="3"/>
                  </a:cubicBezTo>
                  <a:cubicBezTo>
                    <a:pt x="0" y="3"/>
                    <a:pt x="0" y="3"/>
                    <a:pt x="0" y="3"/>
                  </a:cubicBezTo>
                  <a:cubicBezTo>
                    <a:pt x="0" y="3"/>
                    <a:pt x="0" y="3"/>
                    <a:pt x="1" y="3"/>
                  </a:cubicBezTo>
                  <a:cubicBezTo>
                    <a:pt x="1" y="3"/>
                    <a:pt x="1" y="3"/>
                    <a:pt x="1" y="3"/>
                  </a:cubicBezTo>
                  <a:cubicBezTo>
                    <a:pt x="1" y="3"/>
                    <a:pt x="1" y="3"/>
                    <a:pt x="1" y="3"/>
                  </a:cubicBezTo>
                  <a:cubicBezTo>
                    <a:pt x="1" y="3"/>
                    <a:pt x="1" y="4"/>
                    <a:pt x="2" y="4"/>
                  </a:cubicBezTo>
                  <a:cubicBezTo>
                    <a:pt x="2" y="4"/>
                    <a:pt x="2" y="4"/>
                    <a:pt x="2" y="4"/>
                  </a:cubicBezTo>
                  <a:cubicBezTo>
                    <a:pt x="2" y="4"/>
                    <a:pt x="3" y="4"/>
                    <a:pt x="3" y="4"/>
                  </a:cubicBezTo>
                  <a:cubicBezTo>
                    <a:pt x="3" y="4"/>
                    <a:pt x="3" y="3"/>
                    <a:pt x="3" y="3"/>
                  </a:cubicBezTo>
                  <a:cubicBezTo>
                    <a:pt x="3" y="3"/>
                    <a:pt x="4" y="3"/>
                    <a:pt x="4" y="2"/>
                  </a:cubicBezTo>
                  <a:cubicBezTo>
                    <a:pt x="4" y="2"/>
                    <a:pt x="4" y="2"/>
                    <a:pt x="4" y="2"/>
                  </a:cubicBezTo>
                  <a:cubicBezTo>
                    <a:pt x="4" y="2"/>
                    <a:pt x="4" y="2"/>
                    <a:pt x="4" y="2"/>
                  </a:cubicBezTo>
                  <a:cubicBezTo>
                    <a:pt x="4" y="1"/>
                    <a:pt x="3"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82" name="Freeform 3267">
              <a:extLst>
                <a:ext uri="{FF2B5EF4-FFF2-40B4-BE49-F238E27FC236}">
                  <a16:creationId xmlns:a16="http://schemas.microsoft.com/office/drawing/2014/main" id="{40B3E024-BE28-63D1-2438-1FF9E0BBBAED}"/>
                </a:ext>
              </a:extLst>
            </p:cNvPr>
            <p:cNvSpPr>
              <a:spLocks/>
            </p:cNvSpPr>
            <p:nvPr/>
          </p:nvSpPr>
          <p:spPr bwMode="auto">
            <a:xfrm>
              <a:off x="11496724" y="2882787"/>
              <a:ext cx="52417" cy="52417"/>
            </a:xfrm>
            <a:custGeom>
              <a:avLst/>
              <a:gdLst>
                <a:gd name="T0" fmla="*/ 4 w 8"/>
                <a:gd name="T1" fmla="*/ 0 h 8"/>
                <a:gd name="T2" fmla="*/ 2 w 8"/>
                <a:gd name="T3" fmla="*/ 1 h 8"/>
                <a:gd name="T4" fmla="*/ 1 w 8"/>
                <a:gd name="T5" fmla="*/ 3 h 8"/>
                <a:gd name="T6" fmla="*/ 1 w 8"/>
                <a:gd name="T7" fmla="*/ 3 h 8"/>
                <a:gd name="T8" fmla="*/ 1 w 8"/>
                <a:gd name="T9" fmla="*/ 5 h 8"/>
                <a:gd name="T10" fmla="*/ 1 w 8"/>
                <a:gd name="T11" fmla="*/ 5 h 8"/>
                <a:gd name="T12" fmla="*/ 1 w 8"/>
                <a:gd name="T13" fmla="*/ 6 h 8"/>
                <a:gd name="T14" fmla="*/ 3 w 8"/>
                <a:gd name="T15" fmla="*/ 7 h 8"/>
                <a:gd name="T16" fmla="*/ 3 w 8"/>
                <a:gd name="T17" fmla="*/ 7 h 8"/>
                <a:gd name="T18" fmla="*/ 4 w 8"/>
                <a:gd name="T19" fmla="*/ 8 h 8"/>
                <a:gd name="T20" fmla="*/ 6 w 8"/>
                <a:gd name="T21" fmla="*/ 7 h 8"/>
                <a:gd name="T22" fmla="*/ 7 w 8"/>
                <a:gd name="T23" fmla="*/ 6 h 8"/>
                <a:gd name="T24" fmla="*/ 7 w 8"/>
                <a:gd name="T25" fmla="*/ 5 h 8"/>
                <a:gd name="T26" fmla="*/ 7 w 8"/>
                <a:gd name="T27" fmla="*/ 3 h 8"/>
                <a:gd name="T28" fmla="*/ 7 w 8"/>
                <a:gd name="T29" fmla="*/ 3 h 8"/>
                <a:gd name="T30" fmla="*/ 7 w 8"/>
                <a:gd name="T31" fmla="*/ 2 h 8"/>
                <a:gd name="T32" fmla="*/ 4 w 8"/>
                <a:gd name="T33"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 h="8">
                  <a:moveTo>
                    <a:pt x="4" y="0"/>
                  </a:moveTo>
                  <a:cubicBezTo>
                    <a:pt x="3" y="0"/>
                    <a:pt x="3" y="1"/>
                    <a:pt x="2" y="1"/>
                  </a:cubicBezTo>
                  <a:cubicBezTo>
                    <a:pt x="1" y="2"/>
                    <a:pt x="1" y="2"/>
                    <a:pt x="1" y="3"/>
                  </a:cubicBezTo>
                  <a:cubicBezTo>
                    <a:pt x="1" y="3"/>
                    <a:pt x="1" y="3"/>
                    <a:pt x="1" y="3"/>
                  </a:cubicBezTo>
                  <a:cubicBezTo>
                    <a:pt x="1" y="4"/>
                    <a:pt x="0" y="4"/>
                    <a:pt x="1" y="5"/>
                  </a:cubicBezTo>
                  <a:cubicBezTo>
                    <a:pt x="1" y="5"/>
                    <a:pt x="1" y="5"/>
                    <a:pt x="1" y="5"/>
                  </a:cubicBezTo>
                  <a:cubicBezTo>
                    <a:pt x="1" y="5"/>
                    <a:pt x="1" y="6"/>
                    <a:pt x="1" y="6"/>
                  </a:cubicBezTo>
                  <a:cubicBezTo>
                    <a:pt x="2" y="7"/>
                    <a:pt x="2" y="7"/>
                    <a:pt x="3" y="7"/>
                  </a:cubicBezTo>
                  <a:cubicBezTo>
                    <a:pt x="3" y="7"/>
                    <a:pt x="3" y="7"/>
                    <a:pt x="3" y="7"/>
                  </a:cubicBezTo>
                  <a:cubicBezTo>
                    <a:pt x="3" y="7"/>
                    <a:pt x="4" y="8"/>
                    <a:pt x="4" y="8"/>
                  </a:cubicBezTo>
                  <a:cubicBezTo>
                    <a:pt x="5" y="8"/>
                    <a:pt x="5" y="7"/>
                    <a:pt x="6" y="7"/>
                  </a:cubicBezTo>
                  <a:cubicBezTo>
                    <a:pt x="6" y="7"/>
                    <a:pt x="7" y="6"/>
                    <a:pt x="7" y="6"/>
                  </a:cubicBezTo>
                  <a:cubicBezTo>
                    <a:pt x="7" y="6"/>
                    <a:pt x="7" y="6"/>
                    <a:pt x="7" y="5"/>
                  </a:cubicBezTo>
                  <a:cubicBezTo>
                    <a:pt x="8" y="5"/>
                    <a:pt x="8" y="4"/>
                    <a:pt x="7" y="3"/>
                  </a:cubicBezTo>
                  <a:cubicBezTo>
                    <a:pt x="7" y="3"/>
                    <a:pt x="7" y="3"/>
                    <a:pt x="7" y="3"/>
                  </a:cubicBezTo>
                  <a:cubicBezTo>
                    <a:pt x="7" y="3"/>
                    <a:pt x="7" y="2"/>
                    <a:pt x="7" y="2"/>
                  </a:cubicBezTo>
                  <a:cubicBezTo>
                    <a:pt x="6" y="1"/>
                    <a:pt x="5"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83" name="Freeform 3268">
              <a:extLst>
                <a:ext uri="{FF2B5EF4-FFF2-40B4-BE49-F238E27FC236}">
                  <a16:creationId xmlns:a16="http://schemas.microsoft.com/office/drawing/2014/main" id="{FEBD189C-874F-4FA1-6F98-48795552F1C4}"/>
                </a:ext>
              </a:extLst>
            </p:cNvPr>
            <p:cNvSpPr>
              <a:spLocks/>
            </p:cNvSpPr>
            <p:nvPr/>
          </p:nvSpPr>
          <p:spPr bwMode="auto">
            <a:xfrm>
              <a:off x="10823575" y="2645529"/>
              <a:ext cx="52417" cy="46900"/>
            </a:xfrm>
            <a:custGeom>
              <a:avLst/>
              <a:gdLst>
                <a:gd name="T0" fmla="*/ 4 w 8"/>
                <a:gd name="T1" fmla="*/ 0 h 7"/>
                <a:gd name="T2" fmla="*/ 2 w 8"/>
                <a:gd name="T3" fmla="*/ 1 h 7"/>
                <a:gd name="T4" fmla="*/ 2 w 8"/>
                <a:gd name="T5" fmla="*/ 1 h 7"/>
                <a:gd name="T6" fmla="*/ 2 w 8"/>
                <a:gd name="T7" fmla="*/ 1 h 7"/>
                <a:gd name="T8" fmla="*/ 1 w 8"/>
                <a:gd name="T9" fmla="*/ 5 h 7"/>
                <a:gd name="T10" fmla="*/ 4 w 8"/>
                <a:gd name="T11" fmla="*/ 7 h 7"/>
                <a:gd name="T12" fmla="*/ 4 w 8"/>
                <a:gd name="T13" fmla="*/ 7 h 7"/>
                <a:gd name="T14" fmla="*/ 4 w 8"/>
                <a:gd name="T15" fmla="*/ 7 h 7"/>
                <a:gd name="T16" fmla="*/ 6 w 8"/>
                <a:gd name="T17" fmla="*/ 6 h 7"/>
                <a:gd name="T18" fmla="*/ 7 w 8"/>
                <a:gd name="T19" fmla="*/ 6 h 7"/>
                <a:gd name="T20" fmla="*/ 7 w 8"/>
                <a:gd name="T21" fmla="*/ 5 h 7"/>
                <a:gd name="T22" fmla="*/ 7 w 8"/>
                <a:gd name="T23" fmla="*/ 5 h 7"/>
                <a:gd name="T24" fmla="*/ 8 w 8"/>
                <a:gd name="T25" fmla="*/ 4 h 7"/>
                <a:gd name="T26" fmla="*/ 7 w 8"/>
                <a:gd name="T27" fmla="*/ 1 h 7"/>
                <a:gd name="T28" fmla="*/ 6 w 8"/>
                <a:gd name="T29" fmla="*/ 0 h 7"/>
                <a:gd name="T30" fmla="*/ 5 w 8"/>
                <a:gd name="T31" fmla="*/ 0 h 7"/>
                <a:gd name="T32" fmla="*/ 4 w 8"/>
                <a:gd name="T33"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 h="7">
                  <a:moveTo>
                    <a:pt x="4" y="0"/>
                  </a:moveTo>
                  <a:cubicBezTo>
                    <a:pt x="3" y="0"/>
                    <a:pt x="3" y="0"/>
                    <a:pt x="2" y="1"/>
                  </a:cubicBezTo>
                  <a:cubicBezTo>
                    <a:pt x="2" y="1"/>
                    <a:pt x="2" y="1"/>
                    <a:pt x="2" y="1"/>
                  </a:cubicBezTo>
                  <a:cubicBezTo>
                    <a:pt x="2" y="1"/>
                    <a:pt x="2" y="1"/>
                    <a:pt x="2" y="1"/>
                  </a:cubicBezTo>
                  <a:cubicBezTo>
                    <a:pt x="0" y="2"/>
                    <a:pt x="0" y="4"/>
                    <a:pt x="1" y="5"/>
                  </a:cubicBezTo>
                  <a:cubicBezTo>
                    <a:pt x="2" y="6"/>
                    <a:pt x="3" y="7"/>
                    <a:pt x="4" y="7"/>
                  </a:cubicBezTo>
                  <a:cubicBezTo>
                    <a:pt x="4" y="7"/>
                    <a:pt x="4" y="7"/>
                    <a:pt x="4" y="7"/>
                  </a:cubicBezTo>
                  <a:cubicBezTo>
                    <a:pt x="4" y="7"/>
                    <a:pt x="4" y="7"/>
                    <a:pt x="4" y="7"/>
                  </a:cubicBezTo>
                  <a:cubicBezTo>
                    <a:pt x="5" y="7"/>
                    <a:pt x="6" y="7"/>
                    <a:pt x="6" y="6"/>
                  </a:cubicBezTo>
                  <a:cubicBezTo>
                    <a:pt x="6" y="6"/>
                    <a:pt x="7" y="6"/>
                    <a:pt x="7" y="6"/>
                  </a:cubicBezTo>
                  <a:cubicBezTo>
                    <a:pt x="7" y="5"/>
                    <a:pt x="7" y="5"/>
                    <a:pt x="7" y="5"/>
                  </a:cubicBezTo>
                  <a:cubicBezTo>
                    <a:pt x="7" y="5"/>
                    <a:pt x="7" y="5"/>
                    <a:pt x="7" y="5"/>
                  </a:cubicBezTo>
                  <a:cubicBezTo>
                    <a:pt x="7" y="5"/>
                    <a:pt x="7" y="5"/>
                    <a:pt x="8" y="4"/>
                  </a:cubicBezTo>
                  <a:cubicBezTo>
                    <a:pt x="8" y="3"/>
                    <a:pt x="8" y="2"/>
                    <a:pt x="7" y="1"/>
                  </a:cubicBezTo>
                  <a:cubicBezTo>
                    <a:pt x="7" y="1"/>
                    <a:pt x="6" y="0"/>
                    <a:pt x="6" y="0"/>
                  </a:cubicBezTo>
                  <a:cubicBezTo>
                    <a:pt x="5" y="0"/>
                    <a:pt x="5" y="0"/>
                    <a:pt x="5" y="0"/>
                  </a:cubicBezTo>
                  <a:cubicBezTo>
                    <a:pt x="5" y="0"/>
                    <a:pt x="4"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84" name="Freeform 3269">
              <a:extLst>
                <a:ext uri="{FF2B5EF4-FFF2-40B4-BE49-F238E27FC236}">
                  <a16:creationId xmlns:a16="http://schemas.microsoft.com/office/drawing/2014/main" id="{5115C229-241B-3EFE-1280-2D9EEE59D80F}"/>
                </a:ext>
              </a:extLst>
            </p:cNvPr>
            <p:cNvSpPr>
              <a:spLocks/>
            </p:cNvSpPr>
            <p:nvPr/>
          </p:nvSpPr>
          <p:spPr bwMode="auto">
            <a:xfrm>
              <a:off x="11400166" y="3191774"/>
              <a:ext cx="38623" cy="38623"/>
            </a:xfrm>
            <a:custGeom>
              <a:avLst/>
              <a:gdLst>
                <a:gd name="T0" fmla="*/ 3 w 6"/>
                <a:gd name="T1" fmla="*/ 0 h 6"/>
                <a:gd name="T2" fmla="*/ 2 w 6"/>
                <a:gd name="T3" fmla="*/ 1 h 6"/>
                <a:gd name="T4" fmla="*/ 1 w 6"/>
                <a:gd name="T5" fmla="*/ 5 h 6"/>
                <a:gd name="T6" fmla="*/ 3 w 6"/>
                <a:gd name="T7" fmla="*/ 6 h 6"/>
                <a:gd name="T8" fmla="*/ 5 w 6"/>
                <a:gd name="T9" fmla="*/ 5 h 6"/>
                <a:gd name="T10" fmla="*/ 6 w 6"/>
                <a:gd name="T11" fmla="*/ 4 h 6"/>
                <a:gd name="T12" fmla="*/ 6 w 6"/>
                <a:gd name="T13" fmla="*/ 4 h 6"/>
                <a:gd name="T14" fmla="*/ 6 w 6"/>
                <a:gd name="T15" fmla="*/ 1 h 6"/>
                <a:gd name="T16" fmla="*/ 6 w 6"/>
                <a:gd name="T17" fmla="*/ 1 h 6"/>
                <a:gd name="T18" fmla="*/ 5 w 6"/>
                <a:gd name="T19" fmla="*/ 1 h 6"/>
                <a:gd name="T20" fmla="*/ 5 w 6"/>
                <a:gd name="T21" fmla="*/ 0 h 6"/>
                <a:gd name="T22" fmla="*/ 4 w 6"/>
                <a:gd name="T23" fmla="*/ 0 h 6"/>
                <a:gd name="T24" fmla="*/ 3 w 6"/>
                <a:gd name="T2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6">
                  <a:moveTo>
                    <a:pt x="3" y="0"/>
                  </a:moveTo>
                  <a:cubicBezTo>
                    <a:pt x="3" y="0"/>
                    <a:pt x="2" y="0"/>
                    <a:pt x="2" y="1"/>
                  </a:cubicBezTo>
                  <a:cubicBezTo>
                    <a:pt x="1" y="2"/>
                    <a:pt x="0" y="3"/>
                    <a:pt x="1" y="5"/>
                  </a:cubicBezTo>
                  <a:cubicBezTo>
                    <a:pt x="2" y="5"/>
                    <a:pt x="3" y="6"/>
                    <a:pt x="3" y="6"/>
                  </a:cubicBezTo>
                  <a:cubicBezTo>
                    <a:pt x="4" y="6"/>
                    <a:pt x="5" y="6"/>
                    <a:pt x="5" y="5"/>
                  </a:cubicBezTo>
                  <a:cubicBezTo>
                    <a:pt x="5" y="5"/>
                    <a:pt x="6" y="5"/>
                    <a:pt x="6" y="4"/>
                  </a:cubicBezTo>
                  <a:cubicBezTo>
                    <a:pt x="6" y="4"/>
                    <a:pt x="6" y="4"/>
                    <a:pt x="6" y="4"/>
                  </a:cubicBezTo>
                  <a:cubicBezTo>
                    <a:pt x="6" y="3"/>
                    <a:pt x="6" y="2"/>
                    <a:pt x="6" y="1"/>
                  </a:cubicBezTo>
                  <a:cubicBezTo>
                    <a:pt x="6" y="1"/>
                    <a:pt x="6" y="1"/>
                    <a:pt x="6" y="1"/>
                  </a:cubicBezTo>
                  <a:cubicBezTo>
                    <a:pt x="6" y="1"/>
                    <a:pt x="5" y="1"/>
                    <a:pt x="5" y="1"/>
                  </a:cubicBezTo>
                  <a:cubicBezTo>
                    <a:pt x="5" y="1"/>
                    <a:pt x="5" y="1"/>
                    <a:pt x="5" y="0"/>
                  </a:cubicBezTo>
                  <a:cubicBezTo>
                    <a:pt x="4" y="0"/>
                    <a:pt x="4" y="0"/>
                    <a:pt x="4" y="0"/>
                  </a:cubicBezTo>
                  <a:cubicBezTo>
                    <a:pt x="4" y="0"/>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85" name="Freeform 3270">
              <a:extLst>
                <a:ext uri="{FF2B5EF4-FFF2-40B4-BE49-F238E27FC236}">
                  <a16:creationId xmlns:a16="http://schemas.microsoft.com/office/drawing/2014/main" id="{AABAF644-7DA1-35B1-7765-44418811EAF0}"/>
                </a:ext>
              </a:extLst>
            </p:cNvPr>
            <p:cNvSpPr>
              <a:spLocks/>
            </p:cNvSpPr>
            <p:nvPr/>
          </p:nvSpPr>
          <p:spPr bwMode="auto">
            <a:xfrm>
              <a:off x="10834610" y="3131080"/>
              <a:ext cx="41382" cy="38623"/>
            </a:xfrm>
            <a:custGeom>
              <a:avLst/>
              <a:gdLst>
                <a:gd name="T0" fmla="*/ 3 w 6"/>
                <a:gd name="T1" fmla="*/ 0 h 6"/>
                <a:gd name="T2" fmla="*/ 2 w 6"/>
                <a:gd name="T3" fmla="*/ 0 h 6"/>
                <a:gd name="T4" fmla="*/ 1 w 6"/>
                <a:gd name="T5" fmla="*/ 1 h 6"/>
                <a:gd name="T6" fmla="*/ 0 w 6"/>
                <a:gd name="T7" fmla="*/ 5 h 6"/>
                <a:gd name="T8" fmla="*/ 3 w 6"/>
                <a:gd name="T9" fmla="*/ 6 h 6"/>
                <a:gd name="T10" fmla="*/ 4 w 6"/>
                <a:gd name="T11" fmla="*/ 5 h 6"/>
                <a:gd name="T12" fmla="*/ 5 w 6"/>
                <a:gd name="T13" fmla="*/ 2 h 6"/>
                <a:gd name="T14" fmla="*/ 5 w 6"/>
                <a:gd name="T15" fmla="*/ 2 h 6"/>
                <a:gd name="T16" fmla="*/ 5 w 6"/>
                <a:gd name="T17" fmla="*/ 2 h 6"/>
                <a:gd name="T18" fmla="*/ 3 w 6"/>
                <a:gd name="T19" fmla="*/ 0 h 6"/>
                <a:gd name="T20" fmla="*/ 3 w 6"/>
                <a:gd name="T2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6">
                  <a:moveTo>
                    <a:pt x="3" y="0"/>
                  </a:moveTo>
                  <a:cubicBezTo>
                    <a:pt x="3" y="0"/>
                    <a:pt x="2" y="0"/>
                    <a:pt x="2" y="0"/>
                  </a:cubicBezTo>
                  <a:cubicBezTo>
                    <a:pt x="2" y="0"/>
                    <a:pt x="1" y="1"/>
                    <a:pt x="1" y="1"/>
                  </a:cubicBezTo>
                  <a:cubicBezTo>
                    <a:pt x="0" y="2"/>
                    <a:pt x="0" y="3"/>
                    <a:pt x="0" y="5"/>
                  </a:cubicBezTo>
                  <a:cubicBezTo>
                    <a:pt x="1" y="5"/>
                    <a:pt x="2" y="6"/>
                    <a:pt x="3" y="6"/>
                  </a:cubicBezTo>
                  <a:cubicBezTo>
                    <a:pt x="3" y="6"/>
                    <a:pt x="4" y="6"/>
                    <a:pt x="4" y="5"/>
                  </a:cubicBezTo>
                  <a:cubicBezTo>
                    <a:pt x="5" y="5"/>
                    <a:pt x="6" y="3"/>
                    <a:pt x="5" y="2"/>
                  </a:cubicBezTo>
                  <a:cubicBezTo>
                    <a:pt x="5" y="2"/>
                    <a:pt x="5" y="2"/>
                    <a:pt x="5" y="2"/>
                  </a:cubicBezTo>
                  <a:cubicBezTo>
                    <a:pt x="5" y="2"/>
                    <a:pt x="5" y="2"/>
                    <a:pt x="5" y="2"/>
                  </a:cubicBezTo>
                  <a:cubicBezTo>
                    <a:pt x="4" y="1"/>
                    <a:pt x="4" y="0"/>
                    <a:pt x="3" y="0"/>
                  </a:cubicBezTo>
                  <a:cubicBezTo>
                    <a:pt x="3"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86" name="Freeform 3271">
              <a:extLst>
                <a:ext uri="{FF2B5EF4-FFF2-40B4-BE49-F238E27FC236}">
                  <a16:creationId xmlns:a16="http://schemas.microsoft.com/office/drawing/2014/main" id="{FA2F5441-697E-FFCE-881F-AF133A7166A2}"/>
                </a:ext>
              </a:extLst>
            </p:cNvPr>
            <p:cNvSpPr>
              <a:spLocks/>
            </p:cNvSpPr>
            <p:nvPr/>
          </p:nvSpPr>
          <p:spPr bwMode="auto">
            <a:xfrm>
              <a:off x="12048486" y="3249709"/>
              <a:ext cx="38623" cy="38623"/>
            </a:xfrm>
            <a:custGeom>
              <a:avLst/>
              <a:gdLst>
                <a:gd name="T0" fmla="*/ 3 w 6"/>
                <a:gd name="T1" fmla="*/ 0 h 6"/>
                <a:gd name="T2" fmla="*/ 2 w 6"/>
                <a:gd name="T3" fmla="*/ 1 h 6"/>
                <a:gd name="T4" fmla="*/ 1 w 6"/>
                <a:gd name="T5" fmla="*/ 2 h 6"/>
                <a:gd name="T6" fmla="*/ 1 w 6"/>
                <a:gd name="T7" fmla="*/ 2 h 6"/>
                <a:gd name="T8" fmla="*/ 0 w 6"/>
                <a:gd name="T9" fmla="*/ 3 h 6"/>
                <a:gd name="T10" fmla="*/ 1 w 6"/>
                <a:gd name="T11" fmla="*/ 4 h 6"/>
                <a:gd name="T12" fmla="*/ 1 w 6"/>
                <a:gd name="T13" fmla="*/ 4 h 6"/>
                <a:gd name="T14" fmla="*/ 1 w 6"/>
                <a:gd name="T15" fmla="*/ 5 h 6"/>
                <a:gd name="T16" fmla="*/ 1 w 6"/>
                <a:gd name="T17" fmla="*/ 5 h 6"/>
                <a:gd name="T18" fmla="*/ 2 w 6"/>
                <a:gd name="T19" fmla="*/ 6 h 6"/>
                <a:gd name="T20" fmla="*/ 3 w 6"/>
                <a:gd name="T21" fmla="*/ 6 h 6"/>
                <a:gd name="T22" fmla="*/ 3 w 6"/>
                <a:gd name="T23" fmla="*/ 6 h 6"/>
                <a:gd name="T24" fmla="*/ 5 w 6"/>
                <a:gd name="T25" fmla="*/ 5 h 6"/>
                <a:gd name="T26" fmla="*/ 5 w 6"/>
                <a:gd name="T27" fmla="*/ 1 h 6"/>
                <a:gd name="T28" fmla="*/ 3 w 6"/>
                <a:gd name="T2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6">
                  <a:moveTo>
                    <a:pt x="3" y="0"/>
                  </a:moveTo>
                  <a:cubicBezTo>
                    <a:pt x="3" y="0"/>
                    <a:pt x="2" y="0"/>
                    <a:pt x="2" y="1"/>
                  </a:cubicBezTo>
                  <a:cubicBezTo>
                    <a:pt x="1" y="1"/>
                    <a:pt x="1" y="1"/>
                    <a:pt x="1" y="2"/>
                  </a:cubicBezTo>
                  <a:cubicBezTo>
                    <a:pt x="1" y="2"/>
                    <a:pt x="1" y="2"/>
                    <a:pt x="1" y="2"/>
                  </a:cubicBezTo>
                  <a:cubicBezTo>
                    <a:pt x="0" y="3"/>
                    <a:pt x="0" y="3"/>
                    <a:pt x="0" y="3"/>
                  </a:cubicBezTo>
                  <a:cubicBezTo>
                    <a:pt x="0" y="4"/>
                    <a:pt x="1" y="4"/>
                    <a:pt x="1" y="4"/>
                  </a:cubicBezTo>
                  <a:cubicBezTo>
                    <a:pt x="1" y="4"/>
                    <a:pt x="1" y="4"/>
                    <a:pt x="1" y="4"/>
                  </a:cubicBezTo>
                  <a:cubicBezTo>
                    <a:pt x="1" y="4"/>
                    <a:pt x="1" y="4"/>
                    <a:pt x="1" y="5"/>
                  </a:cubicBezTo>
                  <a:cubicBezTo>
                    <a:pt x="1" y="5"/>
                    <a:pt x="1" y="5"/>
                    <a:pt x="1" y="5"/>
                  </a:cubicBezTo>
                  <a:cubicBezTo>
                    <a:pt x="1" y="5"/>
                    <a:pt x="2" y="5"/>
                    <a:pt x="2" y="6"/>
                  </a:cubicBezTo>
                  <a:cubicBezTo>
                    <a:pt x="2" y="6"/>
                    <a:pt x="3" y="6"/>
                    <a:pt x="3" y="6"/>
                  </a:cubicBezTo>
                  <a:cubicBezTo>
                    <a:pt x="3" y="6"/>
                    <a:pt x="3" y="6"/>
                    <a:pt x="3" y="6"/>
                  </a:cubicBezTo>
                  <a:cubicBezTo>
                    <a:pt x="4" y="6"/>
                    <a:pt x="4" y="6"/>
                    <a:pt x="5" y="5"/>
                  </a:cubicBezTo>
                  <a:cubicBezTo>
                    <a:pt x="6" y="4"/>
                    <a:pt x="6" y="3"/>
                    <a:pt x="5" y="1"/>
                  </a:cubicBezTo>
                  <a:cubicBezTo>
                    <a:pt x="5" y="1"/>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87" name="Freeform 3272">
              <a:extLst>
                <a:ext uri="{FF2B5EF4-FFF2-40B4-BE49-F238E27FC236}">
                  <a16:creationId xmlns:a16="http://schemas.microsoft.com/office/drawing/2014/main" id="{A235A1A1-3A11-1ECB-E2D9-AB25A766DDE8}"/>
                </a:ext>
              </a:extLst>
            </p:cNvPr>
            <p:cNvSpPr>
              <a:spLocks/>
            </p:cNvSpPr>
            <p:nvPr/>
          </p:nvSpPr>
          <p:spPr bwMode="auto">
            <a:xfrm>
              <a:off x="11819505" y="3059351"/>
              <a:ext cx="38623" cy="33106"/>
            </a:xfrm>
            <a:custGeom>
              <a:avLst/>
              <a:gdLst>
                <a:gd name="T0" fmla="*/ 3 w 6"/>
                <a:gd name="T1" fmla="*/ 0 h 5"/>
                <a:gd name="T2" fmla="*/ 2 w 6"/>
                <a:gd name="T3" fmla="*/ 0 h 5"/>
                <a:gd name="T4" fmla="*/ 1 w 6"/>
                <a:gd name="T5" fmla="*/ 1 h 5"/>
                <a:gd name="T6" fmla="*/ 1 w 6"/>
                <a:gd name="T7" fmla="*/ 1 h 5"/>
                <a:gd name="T8" fmla="*/ 1 w 6"/>
                <a:gd name="T9" fmla="*/ 4 h 5"/>
                <a:gd name="T10" fmla="*/ 3 w 6"/>
                <a:gd name="T11" fmla="*/ 5 h 5"/>
                <a:gd name="T12" fmla="*/ 3 w 6"/>
                <a:gd name="T13" fmla="*/ 5 h 5"/>
                <a:gd name="T14" fmla="*/ 4 w 6"/>
                <a:gd name="T15" fmla="*/ 5 h 5"/>
                <a:gd name="T16" fmla="*/ 5 w 6"/>
                <a:gd name="T17" fmla="*/ 5 h 5"/>
                <a:gd name="T18" fmla="*/ 5 w 6"/>
                <a:gd name="T19" fmla="*/ 1 h 5"/>
                <a:gd name="T20" fmla="*/ 4 w 6"/>
                <a:gd name="T21" fmla="*/ 0 h 5"/>
                <a:gd name="T22" fmla="*/ 3 w 6"/>
                <a:gd name="T23" fmla="*/ 0 h 5"/>
                <a:gd name="T24" fmla="*/ 3 w 6"/>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5">
                  <a:moveTo>
                    <a:pt x="3" y="0"/>
                  </a:moveTo>
                  <a:cubicBezTo>
                    <a:pt x="3" y="0"/>
                    <a:pt x="2" y="0"/>
                    <a:pt x="2" y="0"/>
                  </a:cubicBezTo>
                  <a:cubicBezTo>
                    <a:pt x="1" y="0"/>
                    <a:pt x="1" y="0"/>
                    <a:pt x="1" y="1"/>
                  </a:cubicBezTo>
                  <a:cubicBezTo>
                    <a:pt x="1" y="1"/>
                    <a:pt x="1" y="1"/>
                    <a:pt x="1" y="1"/>
                  </a:cubicBezTo>
                  <a:cubicBezTo>
                    <a:pt x="0" y="2"/>
                    <a:pt x="0" y="3"/>
                    <a:pt x="1" y="4"/>
                  </a:cubicBezTo>
                  <a:cubicBezTo>
                    <a:pt x="1" y="5"/>
                    <a:pt x="2" y="5"/>
                    <a:pt x="3" y="5"/>
                  </a:cubicBezTo>
                  <a:cubicBezTo>
                    <a:pt x="3" y="5"/>
                    <a:pt x="3" y="5"/>
                    <a:pt x="3" y="5"/>
                  </a:cubicBezTo>
                  <a:cubicBezTo>
                    <a:pt x="3" y="5"/>
                    <a:pt x="3" y="5"/>
                    <a:pt x="4" y="5"/>
                  </a:cubicBezTo>
                  <a:cubicBezTo>
                    <a:pt x="4" y="5"/>
                    <a:pt x="4" y="5"/>
                    <a:pt x="5" y="5"/>
                  </a:cubicBezTo>
                  <a:cubicBezTo>
                    <a:pt x="6" y="4"/>
                    <a:pt x="6" y="2"/>
                    <a:pt x="5" y="1"/>
                  </a:cubicBezTo>
                  <a:cubicBezTo>
                    <a:pt x="5" y="0"/>
                    <a:pt x="4" y="0"/>
                    <a:pt x="4" y="0"/>
                  </a:cubicBezTo>
                  <a:cubicBezTo>
                    <a:pt x="4" y="0"/>
                    <a:pt x="4" y="0"/>
                    <a:pt x="3" y="0"/>
                  </a:cubicBezTo>
                  <a:cubicBezTo>
                    <a:pt x="3"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88" name="Freeform 3273">
              <a:extLst>
                <a:ext uri="{FF2B5EF4-FFF2-40B4-BE49-F238E27FC236}">
                  <a16:creationId xmlns:a16="http://schemas.microsoft.com/office/drawing/2014/main" id="{43019C36-3526-8788-BE9C-FF8A5FB60E19}"/>
                </a:ext>
              </a:extLst>
            </p:cNvPr>
            <p:cNvSpPr>
              <a:spLocks/>
            </p:cNvSpPr>
            <p:nvPr/>
          </p:nvSpPr>
          <p:spPr bwMode="auto">
            <a:xfrm>
              <a:off x="10487000" y="2248261"/>
              <a:ext cx="41382" cy="30347"/>
            </a:xfrm>
            <a:custGeom>
              <a:avLst/>
              <a:gdLst>
                <a:gd name="T0" fmla="*/ 3 w 6"/>
                <a:gd name="T1" fmla="*/ 0 h 5"/>
                <a:gd name="T2" fmla="*/ 2 w 6"/>
                <a:gd name="T3" fmla="*/ 0 h 5"/>
                <a:gd name="T4" fmla="*/ 1 w 6"/>
                <a:gd name="T5" fmla="*/ 4 h 5"/>
                <a:gd name="T6" fmla="*/ 1 w 6"/>
                <a:gd name="T7" fmla="*/ 4 h 5"/>
                <a:gd name="T8" fmla="*/ 1 w 6"/>
                <a:gd name="T9" fmla="*/ 4 h 5"/>
                <a:gd name="T10" fmla="*/ 2 w 6"/>
                <a:gd name="T11" fmla="*/ 5 h 5"/>
                <a:gd name="T12" fmla="*/ 2 w 6"/>
                <a:gd name="T13" fmla="*/ 5 h 5"/>
                <a:gd name="T14" fmla="*/ 3 w 6"/>
                <a:gd name="T15" fmla="*/ 5 h 5"/>
                <a:gd name="T16" fmla="*/ 5 w 6"/>
                <a:gd name="T17" fmla="*/ 5 h 5"/>
                <a:gd name="T18" fmla="*/ 5 w 6"/>
                <a:gd name="T19" fmla="*/ 5 h 5"/>
                <a:gd name="T20" fmla="*/ 5 w 6"/>
                <a:gd name="T21" fmla="*/ 5 h 5"/>
                <a:gd name="T22" fmla="*/ 6 w 6"/>
                <a:gd name="T23" fmla="*/ 4 h 5"/>
                <a:gd name="T24" fmla="*/ 6 w 6"/>
                <a:gd name="T25" fmla="*/ 3 h 5"/>
                <a:gd name="T26" fmla="*/ 5 w 6"/>
                <a:gd name="T27" fmla="*/ 1 h 5"/>
                <a:gd name="T28" fmla="*/ 3 w 6"/>
                <a:gd name="T2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5">
                  <a:moveTo>
                    <a:pt x="3" y="0"/>
                  </a:moveTo>
                  <a:cubicBezTo>
                    <a:pt x="3" y="0"/>
                    <a:pt x="2" y="0"/>
                    <a:pt x="2" y="0"/>
                  </a:cubicBezTo>
                  <a:cubicBezTo>
                    <a:pt x="0" y="1"/>
                    <a:pt x="0" y="3"/>
                    <a:pt x="1" y="4"/>
                  </a:cubicBezTo>
                  <a:cubicBezTo>
                    <a:pt x="1" y="4"/>
                    <a:pt x="1" y="4"/>
                    <a:pt x="1" y="4"/>
                  </a:cubicBezTo>
                  <a:cubicBezTo>
                    <a:pt x="1" y="4"/>
                    <a:pt x="1" y="4"/>
                    <a:pt x="1" y="4"/>
                  </a:cubicBezTo>
                  <a:cubicBezTo>
                    <a:pt x="1" y="5"/>
                    <a:pt x="1" y="5"/>
                    <a:pt x="2" y="5"/>
                  </a:cubicBezTo>
                  <a:cubicBezTo>
                    <a:pt x="2" y="5"/>
                    <a:pt x="2" y="5"/>
                    <a:pt x="2" y="5"/>
                  </a:cubicBezTo>
                  <a:cubicBezTo>
                    <a:pt x="2" y="5"/>
                    <a:pt x="3" y="5"/>
                    <a:pt x="3" y="5"/>
                  </a:cubicBezTo>
                  <a:cubicBezTo>
                    <a:pt x="4" y="5"/>
                    <a:pt x="4" y="5"/>
                    <a:pt x="5" y="5"/>
                  </a:cubicBezTo>
                  <a:cubicBezTo>
                    <a:pt x="5" y="5"/>
                    <a:pt x="5" y="5"/>
                    <a:pt x="5" y="5"/>
                  </a:cubicBezTo>
                  <a:cubicBezTo>
                    <a:pt x="5" y="5"/>
                    <a:pt x="5" y="5"/>
                    <a:pt x="5" y="5"/>
                  </a:cubicBezTo>
                  <a:cubicBezTo>
                    <a:pt x="5" y="4"/>
                    <a:pt x="6" y="4"/>
                    <a:pt x="6" y="4"/>
                  </a:cubicBezTo>
                  <a:cubicBezTo>
                    <a:pt x="6" y="4"/>
                    <a:pt x="6" y="3"/>
                    <a:pt x="6" y="3"/>
                  </a:cubicBezTo>
                  <a:cubicBezTo>
                    <a:pt x="6" y="3"/>
                    <a:pt x="6" y="2"/>
                    <a:pt x="5" y="1"/>
                  </a:cubicBezTo>
                  <a:cubicBezTo>
                    <a:pt x="5" y="0"/>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89" name="Freeform 3274">
              <a:extLst>
                <a:ext uri="{FF2B5EF4-FFF2-40B4-BE49-F238E27FC236}">
                  <a16:creationId xmlns:a16="http://schemas.microsoft.com/office/drawing/2014/main" id="{63410AE0-0E8D-C554-8F87-4FE97D7722A9}"/>
                </a:ext>
              </a:extLst>
            </p:cNvPr>
            <p:cNvSpPr>
              <a:spLocks/>
            </p:cNvSpPr>
            <p:nvPr/>
          </p:nvSpPr>
          <p:spPr bwMode="auto">
            <a:xfrm>
              <a:off x="10067661" y="2444136"/>
              <a:ext cx="41382" cy="33106"/>
            </a:xfrm>
            <a:custGeom>
              <a:avLst/>
              <a:gdLst>
                <a:gd name="T0" fmla="*/ 3 w 6"/>
                <a:gd name="T1" fmla="*/ 0 h 5"/>
                <a:gd name="T2" fmla="*/ 1 w 6"/>
                <a:gd name="T3" fmla="*/ 0 h 5"/>
                <a:gd name="T4" fmla="*/ 0 w 6"/>
                <a:gd name="T5" fmla="*/ 3 h 5"/>
                <a:gd name="T6" fmla="*/ 0 w 6"/>
                <a:gd name="T7" fmla="*/ 3 h 5"/>
                <a:gd name="T8" fmla="*/ 1 w 6"/>
                <a:gd name="T9" fmla="*/ 4 h 5"/>
                <a:gd name="T10" fmla="*/ 1 w 6"/>
                <a:gd name="T11" fmla="*/ 4 h 5"/>
                <a:gd name="T12" fmla="*/ 1 w 6"/>
                <a:gd name="T13" fmla="*/ 5 h 5"/>
                <a:gd name="T14" fmla="*/ 3 w 6"/>
                <a:gd name="T15" fmla="*/ 5 h 5"/>
                <a:gd name="T16" fmla="*/ 3 w 6"/>
                <a:gd name="T17" fmla="*/ 5 h 5"/>
                <a:gd name="T18" fmla="*/ 4 w 6"/>
                <a:gd name="T19" fmla="*/ 5 h 5"/>
                <a:gd name="T20" fmla="*/ 4 w 6"/>
                <a:gd name="T21" fmla="*/ 5 h 5"/>
                <a:gd name="T22" fmla="*/ 6 w 6"/>
                <a:gd name="T23" fmla="*/ 2 h 5"/>
                <a:gd name="T24" fmla="*/ 6 w 6"/>
                <a:gd name="T25" fmla="*/ 2 h 5"/>
                <a:gd name="T26" fmla="*/ 5 w 6"/>
                <a:gd name="T27" fmla="*/ 1 h 5"/>
                <a:gd name="T28" fmla="*/ 5 w 6"/>
                <a:gd name="T29" fmla="*/ 1 h 5"/>
                <a:gd name="T30" fmla="*/ 5 w 6"/>
                <a:gd name="T31" fmla="*/ 1 h 5"/>
                <a:gd name="T32" fmla="*/ 3 w 6"/>
                <a:gd name="T33"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 h="5">
                  <a:moveTo>
                    <a:pt x="3" y="0"/>
                  </a:moveTo>
                  <a:cubicBezTo>
                    <a:pt x="2" y="0"/>
                    <a:pt x="2" y="0"/>
                    <a:pt x="1" y="0"/>
                  </a:cubicBezTo>
                  <a:cubicBezTo>
                    <a:pt x="0" y="1"/>
                    <a:pt x="0" y="2"/>
                    <a:pt x="0" y="3"/>
                  </a:cubicBezTo>
                  <a:cubicBezTo>
                    <a:pt x="0" y="3"/>
                    <a:pt x="0" y="3"/>
                    <a:pt x="0" y="3"/>
                  </a:cubicBezTo>
                  <a:cubicBezTo>
                    <a:pt x="0" y="3"/>
                    <a:pt x="0" y="4"/>
                    <a:pt x="1" y="4"/>
                  </a:cubicBezTo>
                  <a:cubicBezTo>
                    <a:pt x="1" y="4"/>
                    <a:pt x="1" y="4"/>
                    <a:pt x="1" y="4"/>
                  </a:cubicBezTo>
                  <a:cubicBezTo>
                    <a:pt x="1" y="4"/>
                    <a:pt x="1" y="4"/>
                    <a:pt x="1" y="5"/>
                  </a:cubicBezTo>
                  <a:cubicBezTo>
                    <a:pt x="2" y="5"/>
                    <a:pt x="2" y="5"/>
                    <a:pt x="3" y="5"/>
                  </a:cubicBezTo>
                  <a:cubicBezTo>
                    <a:pt x="3" y="5"/>
                    <a:pt x="3" y="5"/>
                    <a:pt x="3" y="5"/>
                  </a:cubicBezTo>
                  <a:cubicBezTo>
                    <a:pt x="3" y="5"/>
                    <a:pt x="3" y="5"/>
                    <a:pt x="4" y="5"/>
                  </a:cubicBezTo>
                  <a:cubicBezTo>
                    <a:pt x="4" y="5"/>
                    <a:pt x="4" y="5"/>
                    <a:pt x="4" y="5"/>
                  </a:cubicBezTo>
                  <a:cubicBezTo>
                    <a:pt x="5" y="4"/>
                    <a:pt x="6" y="3"/>
                    <a:pt x="6" y="2"/>
                  </a:cubicBezTo>
                  <a:cubicBezTo>
                    <a:pt x="6" y="2"/>
                    <a:pt x="6" y="2"/>
                    <a:pt x="6" y="2"/>
                  </a:cubicBezTo>
                  <a:cubicBezTo>
                    <a:pt x="6" y="2"/>
                    <a:pt x="5" y="2"/>
                    <a:pt x="5" y="1"/>
                  </a:cubicBezTo>
                  <a:cubicBezTo>
                    <a:pt x="5" y="1"/>
                    <a:pt x="5" y="1"/>
                    <a:pt x="5" y="1"/>
                  </a:cubicBezTo>
                  <a:cubicBezTo>
                    <a:pt x="5" y="1"/>
                    <a:pt x="5" y="1"/>
                    <a:pt x="5" y="1"/>
                  </a:cubicBezTo>
                  <a:cubicBezTo>
                    <a:pt x="5" y="0"/>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90" name="Freeform 3275">
              <a:extLst>
                <a:ext uri="{FF2B5EF4-FFF2-40B4-BE49-F238E27FC236}">
                  <a16:creationId xmlns:a16="http://schemas.microsoft.com/office/drawing/2014/main" id="{DF6BF6ED-224A-886F-2D1A-17DB89B1A894}"/>
                </a:ext>
              </a:extLst>
            </p:cNvPr>
            <p:cNvSpPr>
              <a:spLocks/>
            </p:cNvSpPr>
            <p:nvPr/>
          </p:nvSpPr>
          <p:spPr bwMode="auto">
            <a:xfrm>
              <a:off x="11747776" y="3616630"/>
              <a:ext cx="38623" cy="38623"/>
            </a:xfrm>
            <a:custGeom>
              <a:avLst/>
              <a:gdLst>
                <a:gd name="T0" fmla="*/ 3 w 6"/>
                <a:gd name="T1" fmla="*/ 0 h 6"/>
                <a:gd name="T2" fmla="*/ 3 w 6"/>
                <a:gd name="T3" fmla="*/ 0 h 6"/>
                <a:gd name="T4" fmla="*/ 3 w 6"/>
                <a:gd name="T5" fmla="*/ 0 h 6"/>
                <a:gd name="T6" fmla="*/ 2 w 6"/>
                <a:gd name="T7" fmla="*/ 1 h 6"/>
                <a:gd name="T8" fmla="*/ 1 w 6"/>
                <a:gd name="T9" fmla="*/ 4 h 6"/>
                <a:gd name="T10" fmla="*/ 3 w 6"/>
                <a:gd name="T11" fmla="*/ 6 h 6"/>
                <a:gd name="T12" fmla="*/ 5 w 6"/>
                <a:gd name="T13" fmla="*/ 5 h 6"/>
                <a:gd name="T14" fmla="*/ 5 w 6"/>
                <a:gd name="T15" fmla="*/ 5 h 6"/>
                <a:gd name="T16" fmla="*/ 5 w 6"/>
                <a:gd name="T17" fmla="*/ 5 h 6"/>
                <a:gd name="T18" fmla="*/ 6 w 6"/>
                <a:gd name="T19" fmla="*/ 4 h 6"/>
                <a:gd name="T20" fmla="*/ 6 w 6"/>
                <a:gd name="T21" fmla="*/ 4 h 6"/>
                <a:gd name="T22" fmla="*/ 6 w 6"/>
                <a:gd name="T23" fmla="*/ 1 h 6"/>
                <a:gd name="T24" fmla="*/ 5 w 6"/>
                <a:gd name="T25" fmla="*/ 1 h 6"/>
                <a:gd name="T26" fmla="*/ 4 w 6"/>
                <a:gd name="T27" fmla="*/ 0 h 6"/>
                <a:gd name="T28" fmla="*/ 3 w 6"/>
                <a:gd name="T2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6">
                  <a:moveTo>
                    <a:pt x="3" y="0"/>
                  </a:moveTo>
                  <a:cubicBezTo>
                    <a:pt x="3" y="0"/>
                    <a:pt x="3" y="0"/>
                    <a:pt x="3" y="0"/>
                  </a:cubicBezTo>
                  <a:cubicBezTo>
                    <a:pt x="3" y="0"/>
                    <a:pt x="3" y="0"/>
                    <a:pt x="3" y="0"/>
                  </a:cubicBezTo>
                  <a:cubicBezTo>
                    <a:pt x="2" y="0"/>
                    <a:pt x="2" y="0"/>
                    <a:pt x="2" y="1"/>
                  </a:cubicBezTo>
                  <a:cubicBezTo>
                    <a:pt x="0" y="2"/>
                    <a:pt x="0" y="3"/>
                    <a:pt x="1" y="4"/>
                  </a:cubicBezTo>
                  <a:cubicBezTo>
                    <a:pt x="2" y="5"/>
                    <a:pt x="2" y="6"/>
                    <a:pt x="3" y="6"/>
                  </a:cubicBezTo>
                  <a:cubicBezTo>
                    <a:pt x="4" y="6"/>
                    <a:pt x="4" y="5"/>
                    <a:pt x="5" y="5"/>
                  </a:cubicBezTo>
                  <a:cubicBezTo>
                    <a:pt x="5" y="5"/>
                    <a:pt x="5" y="5"/>
                    <a:pt x="5" y="5"/>
                  </a:cubicBezTo>
                  <a:cubicBezTo>
                    <a:pt x="5" y="5"/>
                    <a:pt x="5" y="5"/>
                    <a:pt x="5" y="5"/>
                  </a:cubicBezTo>
                  <a:cubicBezTo>
                    <a:pt x="5" y="5"/>
                    <a:pt x="5" y="5"/>
                    <a:pt x="6" y="4"/>
                  </a:cubicBezTo>
                  <a:cubicBezTo>
                    <a:pt x="6" y="4"/>
                    <a:pt x="6" y="4"/>
                    <a:pt x="6" y="4"/>
                  </a:cubicBezTo>
                  <a:cubicBezTo>
                    <a:pt x="6" y="3"/>
                    <a:pt x="6" y="2"/>
                    <a:pt x="6" y="1"/>
                  </a:cubicBezTo>
                  <a:cubicBezTo>
                    <a:pt x="5" y="1"/>
                    <a:pt x="5" y="1"/>
                    <a:pt x="5" y="1"/>
                  </a:cubicBezTo>
                  <a:cubicBezTo>
                    <a:pt x="4" y="0"/>
                    <a:pt x="4" y="0"/>
                    <a:pt x="4" y="0"/>
                  </a:cubicBezTo>
                  <a:cubicBezTo>
                    <a:pt x="4" y="0"/>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91" name="Freeform 3276">
              <a:extLst>
                <a:ext uri="{FF2B5EF4-FFF2-40B4-BE49-F238E27FC236}">
                  <a16:creationId xmlns:a16="http://schemas.microsoft.com/office/drawing/2014/main" id="{6B70DDAF-7132-27DE-E9B7-F88B4EBED110}"/>
                </a:ext>
              </a:extLst>
            </p:cNvPr>
            <p:cNvSpPr>
              <a:spLocks/>
            </p:cNvSpPr>
            <p:nvPr/>
          </p:nvSpPr>
          <p:spPr bwMode="auto">
            <a:xfrm>
              <a:off x="11700876" y="3335232"/>
              <a:ext cx="24829" cy="24829"/>
            </a:xfrm>
            <a:custGeom>
              <a:avLst/>
              <a:gdLst>
                <a:gd name="T0" fmla="*/ 2 w 4"/>
                <a:gd name="T1" fmla="*/ 0 h 4"/>
                <a:gd name="T2" fmla="*/ 1 w 4"/>
                <a:gd name="T3" fmla="*/ 1 h 4"/>
                <a:gd name="T4" fmla="*/ 1 w 4"/>
                <a:gd name="T5" fmla="*/ 1 h 4"/>
                <a:gd name="T6" fmla="*/ 1 w 4"/>
                <a:gd name="T7" fmla="*/ 1 h 4"/>
                <a:gd name="T8" fmla="*/ 1 w 4"/>
                <a:gd name="T9" fmla="*/ 1 h 4"/>
                <a:gd name="T10" fmla="*/ 1 w 4"/>
                <a:gd name="T11" fmla="*/ 2 h 4"/>
                <a:gd name="T12" fmla="*/ 1 w 4"/>
                <a:gd name="T13" fmla="*/ 3 h 4"/>
                <a:gd name="T14" fmla="*/ 2 w 4"/>
                <a:gd name="T15" fmla="*/ 4 h 4"/>
                <a:gd name="T16" fmla="*/ 3 w 4"/>
                <a:gd name="T17" fmla="*/ 4 h 4"/>
                <a:gd name="T18" fmla="*/ 3 w 4"/>
                <a:gd name="T19" fmla="*/ 4 h 4"/>
                <a:gd name="T20" fmla="*/ 4 w 4"/>
                <a:gd name="T21" fmla="*/ 4 h 4"/>
                <a:gd name="T22" fmla="*/ 4 w 4"/>
                <a:gd name="T23" fmla="*/ 3 h 4"/>
                <a:gd name="T24" fmla="*/ 4 w 4"/>
                <a:gd name="T25" fmla="*/ 3 h 4"/>
                <a:gd name="T26" fmla="*/ 4 w 4"/>
                <a:gd name="T27" fmla="*/ 2 h 4"/>
                <a:gd name="T28" fmla="*/ 4 w 4"/>
                <a:gd name="T29" fmla="*/ 2 h 4"/>
                <a:gd name="T30" fmla="*/ 4 w 4"/>
                <a:gd name="T31" fmla="*/ 1 h 4"/>
                <a:gd name="T32" fmla="*/ 2 w 4"/>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4">
                  <a:moveTo>
                    <a:pt x="2" y="0"/>
                  </a:moveTo>
                  <a:cubicBezTo>
                    <a:pt x="2" y="0"/>
                    <a:pt x="2" y="1"/>
                    <a:pt x="1" y="1"/>
                  </a:cubicBezTo>
                  <a:cubicBezTo>
                    <a:pt x="1" y="1"/>
                    <a:pt x="1" y="1"/>
                    <a:pt x="1" y="1"/>
                  </a:cubicBezTo>
                  <a:cubicBezTo>
                    <a:pt x="1" y="1"/>
                    <a:pt x="1" y="1"/>
                    <a:pt x="1" y="1"/>
                  </a:cubicBezTo>
                  <a:cubicBezTo>
                    <a:pt x="1" y="1"/>
                    <a:pt x="1" y="1"/>
                    <a:pt x="1" y="1"/>
                  </a:cubicBezTo>
                  <a:cubicBezTo>
                    <a:pt x="1" y="1"/>
                    <a:pt x="1" y="2"/>
                    <a:pt x="1" y="2"/>
                  </a:cubicBezTo>
                  <a:cubicBezTo>
                    <a:pt x="0" y="2"/>
                    <a:pt x="0" y="3"/>
                    <a:pt x="1" y="3"/>
                  </a:cubicBezTo>
                  <a:cubicBezTo>
                    <a:pt x="1" y="4"/>
                    <a:pt x="2" y="4"/>
                    <a:pt x="2" y="4"/>
                  </a:cubicBezTo>
                  <a:cubicBezTo>
                    <a:pt x="3" y="4"/>
                    <a:pt x="3" y="4"/>
                    <a:pt x="3" y="4"/>
                  </a:cubicBezTo>
                  <a:cubicBezTo>
                    <a:pt x="3" y="4"/>
                    <a:pt x="3" y="4"/>
                    <a:pt x="3" y="4"/>
                  </a:cubicBezTo>
                  <a:cubicBezTo>
                    <a:pt x="3" y="4"/>
                    <a:pt x="3" y="4"/>
                    <a:pt x="4" y="4"/>
                  </a:cubicBezTo>
                  <a:cubicBezTo>
                    <a:pt x="4" y="4"/>
                    <a:pt x="4" y="4"/>
                    <a:pt x="4" y="3"/>
                  </a:cubicBezTo>
                  <a:cubicBezTo>
                    <a:pt x="4" y="3"/>
                    <a:pt x="4" y="3"/>
                    <a:pt x="4" y="3"/>
                  </a:cubicBezTo>
                  <a:cubicBezTo>
                    <a:pt x="4" y="3"/>
                    <a:pt x="4" y="2"/>
                    <a:pt x="4" y="2"/>
                  </a:cubicBezTo>
                  <a:cubicBezTo>
                    <a:pt x="4" y="2"/>
                    <a:pt x="4" y="2"/>
                    <a:pt x="4" y="2"/>
                  </a:cubicBezTo>
                  <a:cubicBezTo>
                    <a:pt x="4" y="2"/>
                    <a:pt x="4" y="1"/>
                    <a:pt x="4" y="1"/>
                  </a:cubicBezTo>
                  <a:cubicBezTo>
                    <a:pt x="4" y="1"/>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92" name="Freeform 3277">
              <a:extLst>
                <a:ext uri="{FF2B5EF4-FFF2-40B4-BE49-F238E27FC236}">
                  <a16:creationId xmlns:a16="http://schemas.microsoft.com/office/drawing/2014/main" id="{BDCF0E2C-50E2-06AC-B6E5-488A229CE95F}"/>
                </a:ext>
              </a:extLst>
            </p:cNvPr>
            <p:cNvSpPr>
              <a:spLocks/>
            </p:cNvSpPr>
            <p:nvPr/>
          </p:nvSpPr>
          <p:spPr bwMode="auto">
            <a:xfrm>
              <a:off x="11924340" y="3826300"/>
              <a:ext cx="24829" cy="24829"/>
            </a:xfrm>
            <a:custGeom>
              <a:avLst/>
              <a:gdLst>
                <a:gd name="T0" fmla="*/ 2 w 4"/>
                <a:gd name="T1" fmla="*/ 0 h 4"/>
                <a:gd name="T2" fmla="*/ 2 w 4"/>
                <a:gd name="T3" fmla="*/ 0 h 4"/>
                <a:gd name="T4" fmla="*/ 1 w 4"/>
                <a:gd name="T5" fmla="*/ 0 h 4"/>
                <a:gd name="T6" fmla="*/ 1 w 4"/>
                <a:gd name="T7" fmla="*/ 0 h 4"/>
                <a:gd name="T8" fmla="*/ 1 w 4"/>
                <a:gd name="T9" fmla="*/ 0 h 4"/>
                <a:gd name="T10" fmla="*/ 0 w 4"/>
                <a:gd name="T11" fmla="*/ 0 h 4"/>
                <a:gd name="T12" fmla="*/ 0 w 4"/>
                <a:gd name="T13" fmla="*/ 3 h 4"/>
                <a:gd name="T14" fmla="*/ 2 w 4"/>
                <a:gd name="T15" fmla="*/ 4 h 4"/>
                <a:gd name="T16" fmla="*/ 2 w 4"/>
                <a:gd name="T17" fmla="*/ 4 h 4"/>
                <a:gd name="T18" fmla="*/ 2 w 4"/>
                <a:gd name="T19" fmla="*/ 4 h 4"/>
                <a:gd name="T20" fmla="*/ 3 w 4"/>
                <a:gd name="T21" fmla="*/ 3 h 4"/>
                <a:gd name="T22" fmla="*/ 4 w 4"/>
                <a:gd name="T23" fmla="*/ 2 h 4"/>
                <a:gd name="T24" fmla="*/ 4 w 4"/>
                <a:gd name="T25" fmla="*/ 2 h 4"/>
                <a:gd name="T26" fmla="*/ 4 w 4"/>
                <a:gd name="T27" fmla="*/ 1 h 4"/>
                <a:gd name="T28" fmla="*/ 3 w 4"/>
                <a:gd name="T29" fmla="*/ 1 h 4"/>
                <a:gd name="T30" fmla="*/ 3 w 4"/>
                <a:gd name="T31" fmla="*/ 1 h 4"/>
                <a:gd name="T32" fmla="*/ 2 w 4"/>
                <a:gd name="T33" fmla="*/ 0 h 4"/>
                <a:gd name="T34" fmla="*/ 2 w 4"/>
                <a:gd name="T35" fmla="*/ 0 h 4"/>
                <a:gd name="T36" fmla="*/ 2 w 4"/>
                <a:gd name="T3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 h="4">
                  <a:moveTo>
                    <a:pt x="2" y="0"/>
                  </a:moveTo>
                  <a:cubicBezTo>
                    <a:pt x="2" y="0"/>
                    <a:pt x="2" y="0"/>
                    <a:pt x="2" y="0"/>
                  </a:cubicBezTo>
                  <a:cubicBezTo>
                    <a:pt x="1" y="0"/>
                    <a:pt x="1" y="0"/>
                    <a:pt x="1" y="0"/>
                  </a:cubicBezTo>
                  <a:cubicBezTo>
                    <a:pt x="1" y="0"/>
                    <a:pt x="1" y="0"/>
                    <a:pt x="1" y="0"/>
                  </a:cubicBezTo>
                  <a:cubicBezTo>
                    <a:pt x="1" y="0"/>
                    <a:pt x="1" y="0"/>
                    <a:pt x="1" y="0"/>
                  </a:cubicBezTo>
                  <a:cubicBezTo>
                    <a:pt x="0" y="0"/>
                    <a:pt x="0" y="0"/>
                    <a:pt x="0" y="0"/>
                  </a:cubicBezTo>
                  <a:cubicBezTo>
                    <a:pt x="0" y="1"/>
                    <a:pt x="0" y="2"/>
                    <a:pt x="0" y="3"/>
                  </a:cubicBezTo>
                  <a:cubicBezTo>
                    <a:pt x="0" y="3"/>
                    <a:pt x="1" y="4"/>
                    <a:pt x="2" y="4"/>
                  </a:cubicBezTo>
                  <a:cubicBezTo>
                    <a:pt x="2" y="4"/>
                    <a:pt x="2" y="4"/>
                    <a:pt x="2" y="4"/>
                  </a:cubicBezTo>
                  <a:cubicBezTo>
                    <a:pt x="2" y="4"/>
                    <a:pt x="2" y="4"/>
                    <a:pt x="2" y="4"/>
                  </a:cubicBezTo>
                  <a:cubicBezTo>
                    <a:pt x="2" y="4"/>
                    <a:pt x="3" y="4"/>
                    <a:pt x="3" y="3"/>
                  </a:cubicBezTo>
                  <a:cubicBezTo>
                    <a:pt x="3" y="3"/>
                    <a:pt x="4" y="3"/>
                    <a:pt x="4" y="2"/>
                  </a:cubicBezTo>
                  <a:cubicBezTo>
                    <a:pt x="4" y="2"/>
                    <a:pt x="4" y="2"/>
                    <a:pt x="4" y="2"/>
                  </a:cubicBezTo>
                  <a:cubicBezTo>
                    <a:pt x="4" y="2"/>
                    <a:pt x="4" y="1"/>
                    <a:pt x="4" y="1"/>
                  </a:cubicBezTo>
                  <a:cubicBezTo>
                    <a:pt x="4" y="1"/>
                    <a:pt x="3" y="1"/>
                    <a:pt x="3" y="1"/>
                  </a:cubicBezTo>
                  <a:cubicBezTo>
                    <a:pt x="3" y="1"/>
                    <a:pt x="3" y="1"/>
                    <a:pt x="3" y="1"/>
                  </a:cubicBezTo>
                  <a:cubicBezTo>
                    <a:pt x="3" y="0"/>
                    <a:pt x="3" y="0"/>
                    <a:pt x="2" y="0"/>
                  </a:cubicBezTo>
                  <a:cubicBezTo>
                    <a:pt x="2" y="0"/>
                    <a:pt x="2"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nvGrpSpPr>
            <p:cNvPr id="93" name="Group 92">
              <a:extLst>
                <a:ext uri="{FF2B5EF4-FFF2-40B4-BE49-F238E27FC236}">
                  <a16:creationId xmlns:a16="http://schemas.microsoft.com/office/drawing/2014/main" id="{682E7D48-F2CF-4670-CDF1-FDE99AD573ED}"/>
                </a:ext>
              </a:extLst>
            </p:cNvPr>
            <p:cNvGrpSpPr/>
            <p:nvPr/>
          </p:nvGrpSpPr>
          <p:grpSpPr>
            <a:xfrm>
              <a:off x="6249468" y="-1100935"/>
              <a:ext cx="6847366" cy="4965858"/>
              <a:chOff x="6249468" y="-1100935"/>
              <a:chExt cx="6847366" cy="4965858"/>
            </a:xfrm>
            <a:grpFill/>
          </p:grpSpPr>
          <p:sp>
            <p:nvSpPr>
              <p:cNvPr id="94" name="Freeform 3279">
                <a:extLst>
                  <a:ext uri="{FF2B5EF4-FFF2-40B4-BE49-F238E27FC236}">
                    <a16:creationId xmlns:a16="http://schemas.microsoft.com/office/drawing/2014/main" id="{897253FE-5E48-D47B-5E66-36A17902F86D}"/>
                  </a:ext>
                </a:extLst>
              </p:cNvPr>
              <p:cNvSpPr>
                <a:spLocks/>
              </p:cNvSpPr>
              <p:nvPr/>
            </p:nvSpPr>
            <p:spPr bwMode="auto">
              <a:xfrm>
                <a:off x="11858129" y="3401443"/>
                <a:ext cx="24829" cy="19312"/>
              </a:xfrm>
              <a:custGeom>
                <a:avLst/>
                <a:gdLst>
                  <a:gd name="T0" fmla="*/ 2 w 4"/>
                  <a:gd name="T1" fmla="*/ 0 h 3"/>
                  <a:gd name="T2" fmla="*/ 2 w 4"/>
                  <a:gd name="T3" fmla="*/ 0 h 3"/>
                  <a:gd name="T4" fmla="*/ 2 w 4"/>
                  <a:gd name="T5" fmla="*/ 0 h 3"/>
                  <a:gd name="T6" fmla="*/ 1 w 4"/>
                  <a:gd name="T7" fmla="*/ 0 h 3"/>
                  <a:gd name="T8" fmla="*/ 0 w 4"/>
                  <a:gd name="T9" fmla="*/ 1 h 3"/>
                  <a:gd name="T10" fmla="*/ 0 w 4"/>
                  <a:gd name="T11" fmla="*/ 1 h 3"/>
                  <a:gd name="T12" fmla="*/ 0 w 4"/>
                  <a:gd name="T13" fmla="*/ 3 h 3"/>
                  <a:gd name="T14" fmla="*/ 1 w 4"/>
                  <a:gd name="T15" fmla="*/ 3 h 3"/>
                  <a:gd name="T16" fmla="*/ 1 w 4"/>
                  <a:gd name="T17" fmla="*/ 3 h 3"/>
                  <a:gd name="T18" fmla="*/ 2 w 4"/>
                  <a:gd name="T19" fmla="*/ 3 h 3"/>
                  <a:gd name="T20" fmla="*/ 2 w 4"/>
                  <a:gd name="T21" fmla="*/ 3 h 3"/>
                  <a:gd name="T22" fmla="*/ 2 w 4"/>
                  <a:gd name="T23" fmla="*/ 3 h 3"/>
                  <a:gd name="T24" fmla="*/ 3 w 4"/>
                  <a:gd name="T25" fmla="*/ 3 h 3"/>
                  <a:gd name="T26" fmla="*/ 4 w 4"/>
                  <a:gd name="T27" fmla="*/ 0 h 3"/>
                  <a:gd name="T28" fmla="*/ 4 w 4"/>
                  <a:gd name="T29" fmla="*/ 0 h 3"/>
                  <a:gd name="T30" fmla="*/ 3 w 4"/>
                  <a:gd name="T31" fmla="*/ 0 h 3"/>
                  <a:gd name="T32" fmla="*/ 2 w 4"/>
                  <a:gd name="T33"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3">
                    <a:moveTo>
                      <a:pt x="2" y="0"/>
                    </a:moveTo>
                    <a:cubicBezTo>
                      <a:pt x="2" y="0"/>
                      <a:pt x="2" y="0"/>
                      <a:pt x="2" y="0"/>
                    </a:cubicBezTo>
                    <a:cubicBezTo>
                      <a:pt x="2" y="0"/>
                      <a:pt x="2" y="0"/>
                      <a:pt x="2" y="0"/>
                    </a:cubicBezTo>
                    <a:cubicBezTo>
                      <a:pt x="1" y="0"/>
                      <a:pt x="1" y="0"/>
                      <a:pt x="1" y="0"/>
                    </a:cubicBezTo>
                    <a:cubicBezTo>
                      <a:pt x="1" y="0"/>
                      <a:pt x="0" y="0"/>
                      <a:pt x="0" y="1"/>
                    </a:cubicBezTo>
                    <a:cubicBezTo>
                      <a:pt x="0" y="1"/>
                      <a:pt x="0" y="1"/>
                      <a:pt x="0" y="1"/>
                    </a:cubicBezTo>
                    <a:cubicBezTo>
                      <a:pt x="0" y="2"/>
                      <a:pt x="0" y="2"/>
                      <a:pt x="0" y="3"/>
                    </a:cubicBezTo>
                    <a:cubicBezTo>
                      <a:pt x="1" y="3"/>
                      <a:pt x="1" y="3"/>
                      <a:pt x="1" y="3"/>
                    </a:cubicBezTo>
                    <a:cubicBezTo>
                      <a:pt x="1" y="3"/>
                      <a:pt x="1" y="3"/>
                      <a:pt x="1" y="3"/>
                    </a:cubicBezTo>
                    <a:cubicBezTo>
                      <a:pt x="2" y="3"/>
                      <a:pt x="2" y="3"/>
                      <a:pt x="2" y="3"/>
                    </a:cubicBezTo>
                    <a:cubicBezTo>
                      <a:pt x="2" y="3"/>
                      <a:pt x="2" y="3"/>
                      <a:pt x="2" y="3"/>
                    </a:cubicBezTo>
                    <a:cubicBezTo>
                      <a:pt x="2" y="3"/>
                      <a:pt x="2" y="3"/>
                      <a:pt x="2" y="3"/>
                    </a:cubicBezTo>
                    <a:cubicBezTo>
                      <a:pt x="3" y="3"/>
                      <a:pt x="3" y="3"/>
                      <a:pt x="3" y="3"/>
                    </a:cubicBezTo>
                    <a:cubicBezTo>
                      <a:pt x="4" y="3"/>
                      <a:pt x="4" y="1"/>
                      <a:pt x="4" y="0"/>
                    </a:cubicBezTo>
                    <a:cubicBezTo>
                      <a:pt x="4" y="0"/>
                      <a:pt x="4" y="0"/>
                      <a:pt x="4" y="0"/>
                    </a:cubicBezTo>
                    <a:cubicBezTo>
                      <a:pt x="4" y="0"/>
                      <a:pt x="3" y="0"/>
                      <a:pt x="3" y="0"/>
                    </a:cubicBezTo>
                    <a:cubicBezTo>
                      <a:pt x="3" y="0"/>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95" name="Freeform 3280">
                <a:extLst>
                  <a:ext uri="{FF2B5EF4-FFF2-40B4-BE49-F238E27FC236}">
                    <a16:creationId xmlns:a16="http://schemas.microsoft.com/office/drawing/2014/main" id="{60FF438C-397F-51D9-FADA-56BEA55D3F18}"/>
                  </a:ext>
                </a:extLst>
              </p:cNvPr>
              <p:cNvSpPr>
                <a:spLocks/>
              </p:cNvSpPr>
              <p:nvPr/>
            </p:nvSpPr>
            <p:spPr bwMode="auto">
              <a:xfrm>
                <a:off x="11891234" y="2777952"/>
                <a:ext cx="24829" cy="19312"/>
              </a:xfrm>
              <a:custGeom>
                <a:avLst/>
                <a:gdLst>
                  <a:gd name="T0" fmla="*/ 2 w 4"/>
                  <a:gd name="T1" fmla="*/ 0 h 3"/>
                  <a:gd name="T2" fmla="*/ 1 w 4"/>
                  <a:gd name="T3" fmla="*/ 0 h 3"/>
                  <a:gd name="T4" fmla="*/ 0 w 4"/>
                  <a:gd name="T5" fmla="*/ 2 h 3"/>
                  <a:gd name="T6" fmla="*/ 0 w 4"/>
                  <a:gd name="T7" fmla="*/ 2 h 3"/>
                  <a:gd name="T8" fmla="*/ 0 w 4"/>
                  <a:gd name="T9" fmla="*/ 3 h 3"/>
                  <a:gd name="T10" fmla="*/ 0 w 4"/>
                  <a:gd name="T11" fmla="*/ 3 h 3"/>
                  <a:gd name="T12" fmla="*/ 1 w 4"/>
                  <a:gd name="T13" fmla="*/ 3 h 3"/>
                  <a:gd name="T14" fmla="*/ 1 w 4"/>
                  <a:gd name="T15" fmla="*/ 3 h 3"/>
                  <a:gd name="T16" fmla="*/ 2 w 4"/>
                  <a:gd name="T17" fmla="*/ 3 h 3"/>
                  <a:gd name="T18" fmla="*/ 2 w 4"/>
                  <a:gd name="T19" fmla="*/ 3 h 3"/>
                  <a:gd name="T20" fmla="*/ 3 w 4"/>
                  <a:gd name="T21" fmla="*/ 3 h 3"/>
                  <a:gd name="T22" fmla="*/ 4 w 4"/>
                  <a:gd name="T23" fmla="*/ 0 h 3"/>
                  <a:gd name="T24" fmla="*/ 2 w 4"/>
                  <a:gd name="T25"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3">
                    <a:moveTo>
                      <a:pt x="2" y="0"/>
                    </a:moveTo>
                    <a:cubicBezTo>
                      <a:pt x="2" y="0"/>
                      <a:pt x="1" y="0"/>
                      <a:pt x="1" y="0"/>
                    </a:cubicBezTo>
                    <a:cubicBezTo>
                      <a:pt x="0" y="0"/>
                      <a:pt x="0" y="1"/>
                      <a:pt x="0" y="2"/>
                    </a:cubicBezTo>
                    <a:cubicBezTo>
                      <a:pt x="0" y="2"/>
                      <a:pt x="0" y="2"/>
                      <a:pt x="0" y="2"/>
                    </a:cubicBezTo>
                    <a:cubicBezTo>
                      <a:pt x="0" y="2"/>
                      <a:pt x="0" y="3"/>
                      <a:pt x="0" y="3"/>
                    </a:cubicBezTo>
                    <a:cubicBezTo>
                      <a:pt x="0" y="3"/>
                      <a:pt x="0" y="3"/>
                      <a:pt x="0" y="3"/>
                    </a:cubicBezTo>
                    <a:cubicBezTo>
                      <a:pt x="1" y="3"/>
                      <a:pt x="1" y="3"/>
                      <a:pt x="1" y="3"/>
                    </a:cubicBezTo>
                    <a:cubicBezTo>
                      <a:pt x="1" y="3"/>
                      <a:pt x="1" y="3"/>
                      <a:pt x="1" y="3"/>
                    </a:cubicBezTo>
                    <a:cubicBezTo>
                      <a:pt x="2" y="3"/>
                      <a:pt x="2" y="3"/>
                      <a:pt x="2" y="3"/>
                    </a:cubicBezTo>
                    <a:cubicBezTo>
                      <a:pt x="2" y="3"/>
                      <a:pt x="2" y="3"/>
                      <a:pt x="2" y="3"/>
                    </a:cubicBezTo>
                    <a:cubicBezTo>
                      <a:pt x="2" y="3"/>
                      <a:pt x="3" y="3"/>
                      <a:pt x="3" y="3"/>
                    </a:cubicBezTo>
                    <a:cubicBezTo>
                      <a:pt x="4" y="3"/>
                      <a:pt x="4" y="1"/>
                      <a:pt x="4" y="0"/>
                    </a:cubicBezTo>
                    <a:cubicBezTo>
                      <a:pt x="3" y="0"/>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96" name="Freeform 3281">
                <a:extLst>
                  <a:ext uri="{FF2B5EF4-FFF2-40B4-BE49-F238E27FC236}">
                    <a16:creationId xmlns:a16="http://schemas.microsoft.com/office/drawing/2014/main" id="{5D96699E-1EA9-528F-EE27-947960AFE9C4}"/>
                  </a:ext>
                </a:extLst>
              </p:cNvPr>
              <p:cNvSpPr>
                <a:spLocks/>
              </p:cNvSpPr>
              <p:nvPr/>
            </p:nvSpPr>
            <p:spPr bwMode="auto">
              <a:xfrm>
                <a:off x="11295331" y="2954516"/>
                <a:ext cx="24829" cy="27588"/>
              </a:xfrm>
              <a:custGeom>
                <a:avLst/>
                <a:gdLst>
                  <a:gd name="T0" fmla="*/ 2 w 4"/>
                  <a:gd name="T1" fmla="*/ 0 h 4"/>
                  <a:gd name="T2" fmla="*/ 1 w 4"/>
                  <a:gd name="T3" fmla="*/ 0 h 4"/>
                  <a:gd name="T4" fmla="*/ 1 w 4"/>
                  <a:gd name="T5" fmla="*/ 0 h 4"/>
                  <a:gd name="T6" fmla="*/ 1 w 4"/>
                  <a:gd name="T7" fmla="*/ 1 h 4"/>
                  <a:gd name="T8" fmla="*/ 1 w 4"/>
                  <a:gd name="T9" fmla="*/ 1 h 4"/>
                  <a:gd name="T10" fmla="*/ 1 w 4"/>
                  <a:gd name="T11" fmla="*/ 1 h 4"/>
                  <a:gd name="T12" fmla="*/ 0 w 4"/>
                  <a:gd name="T13" fmla="*/ 3 h 4"/>
                  <a:gd name="T14" fmla="*/ 1 w 4"/>
                  <a:gd name="T15" fmla="*/ 3 h 4"/>
                  <a:gd name="T16" fmla="*/ 1 w 4"/>
                  <a:gd name="T17" fmla="*/ 3 h 4"/>
                  <a:gd name="T18" fmla="*/ 2 w 4"/>
                  <a:gd name="T19" fmla="*/ 4 h 4"/>
                  <a:gd name="T20" fmla="*/ 3 w 4"/>
                  <a:gd name="T21" fmla="*/ 4 h 4"/>
                  <a:gd name="T22" fmla="*/ 4 w 4"/>
                  <a:gd name="T23" fmla="*/ 4 h 4"/>
                  <a:gd name="T24" fmla="*/ 4 w 4"/>
                  <a:gd name="T25" fmla="*/ 3 h 4"/>
                  <a:gd name="T26" fmla="*/ 4 w 4"/>
                  <a:gd name="T27" fmla="*/ 3 h 4"/>
                  <a:gd name="T28" fmla="*/ 4 w 4"/>
                  <a:gd name="T29" fmla="*/ 3 h 4"/>
                  <a:gd name="T30" fmla="*/ 4 w 4"/>
                  <a:gd name="T31" fmla="*/ 2 h 4"/>
                  <a:gd name="T32" fmla="*/ 4 w 4"/>
                  <a:gd name="T33" fmla="*/ 1 h 4"/>
                  <a:gd name="T34" fmla="*/ 4 w 4"/>
                  <a:gd name="T35" fmla="*/ 1 h 4"/>
                  <a:gd name="T36" fmla="*/ 2 w 4"/>
                  <a:gd name="T3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 h="4">
                    <a:moveTo>
                      <a:pt x="2" y="0"/>
                    </a:moveTo>
                    <a:cubicBezTo>
                      <a:pt x="2" y="0"/>
                      <a:pt x="2" y="0"/>
                      <a:pt x="1" y="0"/>
                    </a:cubicBezTo>
                    <a:cubicBezTo>
                      <a:pt x="1" y="0"/>
                      <a:pt x="1" y="0"/>
                      <a:pt x="1" y="0"/>
                    </a:cubicBezTo>
                    <a:cubicBezTo>
                      <a:pt x="1" y="0"/>
                      <a:pt x="1" y="0"/>
                      <a:pt x="1" y="1"/>
                    </a:cubicBezTo>
                    <a:cubicBezTo>
                      <a:pt x="1" y="1"/>
                      <a:pt x="1" y="1"/>
                      <a:pt x="1" y="1"/>
                    </a:cubicBezTo>
                    <a:cubicBezTo>
                      <a:pt x="1" y="1"/>
                      <a:pt x="1" y="1"/>
                      <a:pt x="1" y="1"/>
                    </a:cubicBezTo>
                    <a:cubicBezTo>
                      <a:pt x="0" y="2"/>
                      <a:pt x="0" y="2"/>
                      <a:pt x="0" y="3"/>
                    </a:cubicBezTo>
                    <a:cubicBezTo>
                      <a:pt x="0" y="3"/>
                      <a:pt x="0" y="3"/>
                      <a:pt x="1" y="3"/>
                    </a:cubicBezTo>
                    <a:cubicBezTo>
                      <a:pt x="1" y="3"/>
                      <a:pt x="1" y="3"/>
                      <a:pt x="1" y="3"/>
                    </a:cubicBezTo>
                    <a:cubicBezTo>
                      <a:pt x="1" y="4"/>
                      <a:pt x="2" y="4"/>
                      <a:pt x="2" y="4"/>
                    </a:cubicBezTo>
                    <a:cubicBezTo>
                      <a:pt x="3" y="4"/>
                      <a:pt x="3" y="4"/>
                      <a:pt x="3" y="4"/>
                    </a:cubicBezTo>
                    <a:cubicBezTo>
                      <a:pt x="3" y="4"/>
                      <a:pt x="3" y="4"/>
                      <a:pt x="4" y="4"/>
                    </a:cubicBezTo>
                    <a:cubicBezTo>
                      <a:pt x="4" y="3"/>
                      <a:pt x="4" y="3"/>
                      <a:pt x="4" y="3"/>
                    </a:cubicBezTo>
                    <a:cubicBezTo>
                      <a:pt x="4" y="3"/>
                      <a:pt x="4" y="3"/>
                      <a:pt x="4" y="3"/>
                    </a:cubicBezTo>
                    <a:cubicBezTo>
                      <a:pt x="4" y="3"/>
                      <a:pt x="4" y="3"/>
                      <a:pt x="4" y="3"/>
                    </a:cubicBezTo>
                    <a:cubicBezTo>
                      <a:pt x="4" y="2"/>
                      <a:pt x="4" y="2"/>
                      <a:pt x="4" y="2"/>
                    </a:cubicBezTo>
                    <a:cubicBezTo>
                      <a:pt x="4" y="2"/>
                      <a:pt x="4" y="1"/>
                      <a:pt x="4" y="1"/>
                    </a:cubicBezTo>
                    <a:cubicBezTo>
                      <a:pt x="4" y="1"/>
                      <a:pt x="4" y="1"/>
                      <a:pt x="4" y="1"/>
                    </a:cubicBezTo>
                    <a:cubicBezTo>
                      <a:pt x="4" y="0"/>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97" name="Freeform 3282">
                <a:extLst>
                  <a:ext uri="{FF2B5EF4-FFF2-40B4-BE49-F238E27FC236}">
                    <a16:creationId xmlns:a16="http://schemas.microsoft.com/office/drawing/2014/main" id="{E7AE4A62-8285-D728-4F0C-DDDA41F2E402}"/>
                  </a:ext>
                </a:extLst>
              </p:cNvPr>
              <p:cNvSpPr>
                <a:spLocks/>
              </p:cNvSpPr>
              <p:nvPr/>
            </p:nvSpPr>
            <p:spPr bwMode="auto">
              <a:xfrm>
                <a:off x="10939445" y="2372407"/>
                <a:ext cx="27588" cy="24829"/>
              </a:xfrm>
              <a:custGeom>
                <a:avLst/>
                <a:gdLst>
                  <a:gd name="T0" fmla="*/ 2 w 4"/>
                  <a:gd name="T1" fmla="*/ 0 h 4"/>
                  <a:gd name="T2" fmla="*/ 1 w 4"/>
                  <a:gd name="T3" fmla="*/ 0 h 4"/>
                  <a:gd name="T4" fmla="*/ 0 w 4"/>
                  <a:gd name="T5" fmla="*/ 1 h 4"/>
                  <a:gd name="T6" fmla="*/ 0 w 4"/>
                  <a:gd name="T7" fmla="*/ 2 h 4"/>
                  <a:gd name="T8" fmla="*/ 0 w 4"/>
                  <a:gd name="T9" fmla="*/ 2 h 4"/>
                  <a:gd name="T10" fmla="*/ 0 w 4"/>
                  <a:gd name="T11" fmla="*/ 2 h 4"/>
                  <a:gd name="T12" fmla="*/ 0 w 4"/>
                  <a:gd name="T13" fmla="*/ 3 h 4"/>
                  <a:gd name="T14" fmla="*/ 1 w 4"/>
                  <a:gd name="T15" fmla="*/ 4 h 4"/>
                  <a:gd name="T16" fmla="*/ 1 w 4"/>
                  <a:gd name="T17" fmla="*/ 4 h 4"/>
                  <a:gd name="T18" fmla="*/ 2 w 4"/>
                  <a:gd name="T19" fmla="*/ 4 h 4"/>
                  <a:gd name="T20" fmla="*/ 3 w 4"/>
                  <a:gd name="T21" fmla="*/ 4 h 4"/>
                  <a:gd name="T22" fmla="*/ 3 w 4"/>
                  <a:gd name="T23" fmla="*/ 4 h 4"/>
                  <a:gd name="T24" fmla="*/ 3 w 4"/>
                  <a:gd name="T25" fmla="*/ 4 h 4"/>
                  <a:gd name="T26" fmla="*/ 3 w 4"/>
                  <a:gd name="T27" fmla="*/ 1 h 4"/>
                  <a:gd name="T28" fmla="*/ 2 w 4"/>
                  <a:gd name="T2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 h="4">
                    <a:moveTo>
                      <a:pt x="2" y="0"/>
                    </a:moveTo>
                    <a:cubicBezTo>
                      <a:pt x="1" y="0"/>
                      <a:pt x="1" y="0"/>
                      <a:pt x="1" y="0"/>
                    </a:cubicBezTo>
                    <a:cubicBezTo>
                      <a:pt x="0" y="1"/>
                      <a:pt x="0" y="1"/>
                      <a:pt x="0" y="1"/>
                    </a:cubicBezTo>
                    <a:cubicBezTo>
                      <a:pt x="0" y="1"/>
                      <a:pt x="0" y="2"/>
                      <a:pt x="0" y="2"/>
                    </a:cubicBezTo>
                    <a:cubicBezTo>
                      <a:pt x="0" y="2"/>
                      <a:pt x="0" y="2"/>
                      <a:pt x="0" y="2"/>
                    </a:cubicBezTo>
                    <a:cubicBezTo>
                      <a:pt x="0" y="2"/>
                      <a:pt x="0" y="2"/>
                      <a:pt x="0" y="2"/>
                    </a:cubicBezTo>
                    <a:cubicBezTo>
                      <a:pt x="0" y="3"/>
                      <a:pt x="0" y="3"/>
                      <a:pt x="0" y="3"/>
                    </a:cubicBezTo>
                    <a:cubicBezTo>
                      <a:pt x="0" y="3"/>
                      <a:pt x="1" y="4"/>
                      <a:pt x="1" y="4"/>
                    </a:cubicBezTo>
                    <a:cubicBezTo>
                      <a:pt x="1" y="4"/>
                      <a:pt x="1" y="4"/>
                      <a:pt x="1" y="4"/>
                    </a:cubicBezTo>
                    <a:cubicBezTo>
                      <a:pt x="1" y="4"/>
                      <a:pt x="2" y="4"/>
                      <a:pt x="2" y="4"/>
                    </a:cubicBezTo>
                    <a:cubicBezTo>
                      <a:pt x="2" y="4"/>
                      <a:pt x="2" y="4"/>
                      <a:pt x="3" y="4"/>
                    </a:cubicBezTo>
                    <a:cubicBezTo>
                      <a:pt x="3" y="4"/>
                      <a:pt x="3" y="4"/>
                      <a:pt x="3" y="4"/>
                    </a:cubicBezTo>
                    <a:cubicBezTo>
                      <a:pt x="3" y="4"/>
                      <a:pt x="3" y="4"/>
                      <a:pt x="3" y="4"/>
                    </a:cubicBezTo>
                    <a:cubicBezTo>
                      <a:pt x="4" y="3"/>
                      <a:pt x="4" y="2"/>
                      <a:pt x="3" y="1"/>
                    </a:cubicBezTo>
                    <a:cubicBezTo>
                      <a:pt x="3"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98" name="Freeform 3283">
                <a:extLst>
                  <a:ext uri="{FF2B5EF4-FFF2-40B4-BE49-F238E27FC236}">
                    <a16:creationId xmlns:a16="http://schemas.microsoft.com/office/drawing/2014/main" id="{027AB837-40B1-8F78-FBD9-50E1AA369D7E}"/>
                  </a:ext>
                </a:extLst>
              </p:cNvPr>
              <p:cNvSpPr>
                <a:spLocks noEditPoints="1"/>
              </p:cNvSpPr>
              <p:nvPr/>
            </p:nvSpPr>
            <p:spPr bwMode="auto">
              <a:xfrm>
                <a:off x="6254985" y="-1095417"/>
                <a:ext cx="6833573" cy="4946547"/>
              </a:xfrm>
              <a:custGeom>
                <a:avLst/>
                <a:gdLst>
                  <a:gd name="T0" fmla="*/ 1886 w 2477"/>
                  <a:gd name="T1" fmla="*/ 1561 h 1793"/>
                  <a:gd name="T2" fmla="*/ 1717 w 2477"/>
                  <a:gd name="T3" fmla="*/ 1416 h 1793"/>
                  <a:gd name="T4" fmla="*/ 1361 w 2477"/>
                  <a:gd name="T5" fmla="*/ 1067 h 1793"/>
                  <a:gd name="T6" fmla="*/ 957 w 2477"/>
                  <a:gd name="T7" fmla="*/ 855 h 1793"/>
                  <a:gd name="T8" fmla="*/ 981 w 2477"/>
                  <a:gd name="T9" fmla="*/ 347 h 1793"/>
                  <a:gd name="T10" fmla="*/ 523 w 2477"/>
                  <a:gd name="T11" fmla="*/ 302 h 1793"/>
                  <a:gd name="T12" fmla="*/ 121 w 2477"/>
                  <a:gd name="T13" fmla="*/ 57 h 1793"/>
                  <a:gd name="T14" fmla="*/ 119 w 2477"/>
                  <a:gd name="T15" fmla="*/ 413 h 1793"/>
                  <a:gd name="T16" fmla="*/ 696 w 2477"/>
                  <a:gd name="T17" fmla="*/ 444 h 1793"/>
                  <a:gd name="T18" fmla="*/ 708 w 2477"/>
                  <a:gd name="T19" fmla="*/ 810 h 1793"/>
                  <a:gd name="T20" fmla="*/ 905 w 2477"/>
                  <a:gd name="T21" fmla="*/ 1185 h 1793"/>
                  <a:gd name="T22" fmla="*/ 1297 w 2477"/>
                  <a:gd name="T23" fmla="*/ 1330 h 1793"/>
                  <a:gd name="T24" fmla="*/ 1648 w 2477"/>
                  <a:gd name="T25" fmla="*/ 1613 h 1793"/>
                  <a:gd name="T26" fmla="*/ 2183 w 2477"/>
                  <a:gd name="T27" fmla="*/ 1646 h 1793"/>
                  <a:gd name="T28" fmla="*/ 2363 w 2477"/>
                  <a:gd name="T29" fmla="*/ 1637 h 1793"/>
                  <a:gd name="T30" fmla="*/ 2202 w 2477"/>
                  <a:gd name="T31" fmla="*/ 1649 h 1793"/>
                  <a:gd name="T32" fmla="*/ 2159 w 2477"/>
                  <a:gd name="T33" fmla="*/ 1577 h 1793"/>
                  <a:gd name="T34" fmla="*/ 2216 w 2477"/>
                  <a:gd name="T35" fmla="*/ 1565 h 1793"/>
                  <a:gd name="T36" fmla="*/ 2216 w 2477"/>
                  <a:gd name="T37" fmla="*/ 1565 h 1793"/>
                  <a:gd name="T38" fmla="*/ 1701 w 2477"/>
                  <a:gd name="T39" fmla="*/ 1601 h 1793"/>
                  <a:gd name="T40" fmla="*/ 1648 w 2477"/>
                  <a:gd name="T41" fmla="*/ 1568 h 1793"/>
                  <a:gd name="T42" fmla="*/ 1599 w 2477"/>
                  <a:gd name="T43" fmla="*/ 1535 h 1793"/>
                  <a:gd name="T44" fmla="*/ 1589 w 2477"/>
                  <a:gd name="T45" fmla="*/ 1430 h 1793"/>
                  <a:gd name="T46" fmla="*/ 1523 w 2477"/>
                  <a:gd name="T47" fmla="*/ 1352 h 1793"/>
                  <a:gd name="T48" fmla="*/ 1644 w 2477"/>
                  <a:gd name="T49" fmla="*/ 1459 h 1793"/>
                  <a:gd name="T50" fmla="*/ 1591 w 2477"/>
                  <a:gd name="T51" fmla="*/ 1304 h 1793"/>
                  <a:gd name="T52" fmla="*/ 1463 w 2477"/>
                  <a:gd name="T53" fmla="*/ 1283 h 1793"/>
                  <a:gd name="T54" fmla="*/ 884 w 2477"/>
                  <a:gd name="T55" fmla="*/ 1067 h 1793"/>
                  <a:gd name="T56" fmla="*/ 798 w 2477"/>
                  <a:gd name="T57" fmla="*/ 304 h 1793"/>
                  <a:gd name="T58" fmla="*/ 763 w 2477"/>
                  <a:gd name="T59" fmla="*/ 546 h 1793"/>
                  <a:gd name="T60" fmla="*/ 732 w 2477"/>
                  <a:gd name="T61" fmla="*/ 499 h 1793"/>
                  <a:gd name="T62" fmla="*/ 727 w 2477"/>
                  <a:gd name="T63" fmla="*/ 642 h 1793"/>
                  <a:gd name="T64" fmla="*/ 710 w 2477"/>
                  <a:gd name="T65" fmla="*/ 810 h 1793"/>
                  <a:gd name="T66" fmla="*/ 869 w 2477"/>
                  <a:gd name="T67" fmla="*/ 998 h 1793"/>
                  <a:gd name="T68" fmla="*/ 829 w 2477"/>
                  <a:gd name="T69" fmla="*/ 530 h 1793"/>
                  <a:gd name="T70" fmla="*/ 836 w 2477"/>
                  <a:gd name="T71" fmla="*/ 311 h 1793"/>
                  <a:gd name="T72" fmla="*/ 796 w 2477"/>
                  <a:gd name="T73" fmla="*/ 304 h 1793"/>
                  <a:gd name="T74" fmla="*/ 618 w 2477"/>
                  <a:gd name="T75" fmla="*/ 368 h 1793"/>
                  <a:gd name="T76" fmla="*/ 269 w 2477"/>
                  <a:gd name="T77" fmla="*/ 280 h 1793"/>
                  <a:gd name="T78" fmla="*/ 119 w 2477"/>
                  <a:gd name="T79" fmla="*/ 174 h 1793"/>
                  <a:gd name="T80" fmla="*/ 273 w 2477"/>
                  <a:gd name="T81" fmla="*/ 207 h 1793"/>
                  <a:gd name="T82" fmla="*/ 516 w 2477"/>
                  <a:gd name="T83" fmla="*/ 299 h 1793"/>
                  <a:gd name="T84" fmla="*/ 164 w 2477"/>
                  <a:gd name="T85" fmla="*/ 147 h 1793"/>
                  <a:gd name="T86" fmla="*/ 117 w 2477"/>
                  <a:gd name="T87" fmla="*/ 174 h 1793"/>
                  <a:gd name="T88" fmla="*/ 147 w 2477"/>
                  <a:gd name="T89" fmla="*/ 254 h 1793"/>
                  <a:gd name="T90" fmla="*/ 271 w 2477"/>
                  <a:gd name="T91" fmla="*/ 280 h 1793"/>
                  <a:gd name="T92" fmla="*/ 392 w 2477"/>
                  <a:gd name="T93" fmla="*/ 418 h 1793"/>
                  <a:gd name="T94" fmla="*/ 746 w 2477"/>
                  <a:gd name="T95" fmla="*/ 454 h 1793"/>
                  <a:gd name="T96" fmla="*/ 722 w 2477"/>
                  <a:gd name="T97" fmla="*/ 485 h 1793"/>
                  <a:gd name="T98" fmla="*/ 644 w 2477"/>
                  <a:gd name="T99" fmla="*/ 706 h 1793"/>
                  <a:gd name="T100" fmla="*/ 710 w 2477"/>
                  <a:gd name="T101" fmla="*/ 810 h 1793"/>
                  <a:gd name="T102" fmla="*/ 872 w 2477"/>
                  <a:gd name="T103" fmla="*/ 1003 h 1793"/>
                  <a:gd name="T104" fmla="*/ 953 w 2477"/>
                  <a:gd name="T105" fmla="*/ 1145 h 1793"/>
                  <a:gd name="T106" fmla="*/ 1057 w 2477"/>
                  <a:gd name="T107" fmla="*/ 1062 h 1793"/>
                  <a:gd name="T108" fmla="*/ 1361 w 2477"/>
                  <a:gd name="T109" fmla="*/ 1067 h 1793"/>
                  <a:gd name="T110" fmla="*/ 1297 w 2477"/>
                  <a:gd name="T111" fmla="*/ 1330 h 1793"/>
                  <a:gd name="T112" fmla="*/ 1599 w 2477"/>
                  <a:gd name="T113" fmla="*/ 1532 h 1793"/>
                  <a:gd name="T114" fmla="*/ 1739 w 2477"/>
                  <a:gd name="T115" fmla="*/ 1625 h 1793"/>
                  <a:gd name="T116" fmla="*/ 1886 w 2477"/>
                  <a:gd name="T117" fmla="*/ 1561 h 1793"/>
                  <a:gd name="T118" fmla="*/ 2114 w 2477"/>
                  <a:gd name="T119" fmla="*/ 1641 h 1793"/>
                  <a:gd name="T120" fmla="*/ 2309 w 2477"/>
                  <a:gd name="T121" fmla="*/ 1656 h 17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477" h="1793">
                    <a:moveTo>
                      <a:pt x="2363" y="1637"/>
                    </a:moveTo>
                    <a:lnTo>
                      <a:pt x="2363" y="1637"/>
                    </a:lnTo>
                    <a:lnTo>
                      <a:pt x="2387" y="1556"/>
                    </a:lnTo>
                    <a:lnTo>
                      <a:pt x="2387" y="1554"/>
                    </a:lnTo>
                    <a:lnTo>
                      <a:pt x="2306" y="1580"/>
                    </a:lnTo>
                    <a:lnTo>
                      <a:pt x="2280" y="1554"/>
                    </a:lnTo>
                    <a:lnTo>
                      <a:pt x="2235" y="1461"/>
                    </a:lnTo>
                    <a:lnTo>
                      <a:pt x="2235" y="1459"/>
                    </a:lnTo>
                    <a:lnTo>
                      <a:pt x="2157" y="1577"/>
                    </a:lnTo>
                    <a:lnTo>
                      <a:pt x="2045" y="1615"/>
                    </a:lnTo>
                    <a:lnTo>
                      <a:pt x="1886" y="1561"/>
                    </a:lnTo>
                    <a:lnTo>
                      <a:pt x="1886" y="1558"/>
                    </a:lnTo>
                    <a:lnTo>
                      <a:pt x="1886" y="1558"/>
                    </a:lnTo>
                    <a:lnTo>
                      <a:pt x="1886" y="1558"/>
                    </a:lnTo>
                    <a:lnTo>
                      <a:pt x="1886" y="1558"/>
                    </a:lnTo>
                    <a:lnTo>
                      <a:pt x="1701" y="1601"/>
                    </a:lnTo>
                    <a:lnTo>
                      <a:pt x="1663" y="1575"/>
                    </a:lnTo>
                    <a:lnTo>
                      <a:pt x="1717" y="1418"/>
                    </a:lnTo>
                    <a:lnTo>
                      <a:pt x="1720" y="1418"/>
                    </a:lnTo>
                    <a:lnTo>
                      <a:pt x="1717" y="1418"/>
                    </a:lnTo>
                    <a:lnTo>
                      <a:pt x="1720" y="1416"/>
                    </a:lnTo>
                    <a:lnTo>
                      <a:pt x="1717" y="1416"/>
                    </a:lnTo>
                    <a:lnTo>
                      <a:pt x="1644" y="1378"/>
                    </a:lnTo>
                    <a:lnTo>
                      <a:pt x="1646" y="1340"/>
                    </a:lnTo>
                    <a:lnTo>
                      <a:pt x="1679" y="1242"/>
                    </a:lnTo>
                    <a:lnTo>
                      <a:pt x="1679" y="1242"/>
                    </a:lnTo>
                    <a:lnTo>
                      <a:pt x="1542" y="1271"/>
                    </a:lnTo>
                    <a:lnTo>
                      <a:pt x="1432" y="1219"/>
                    </a:lnTo>
                    <a:lnTo>
                      <a:pt x="1361" y="1067"/>
                    </a:lnTo>
                    <a:lnTo>
                      <a:pt x="1361" y="1067"/>
                    </a:lnTo>
                    <a:lnTo>
                      <a:pt x="1361" y="1067"/>
                    </a:lnTo>
                    <a:lnTo>
                      <a:pt x="1361" y="1067"/>
                    </a:lnTo>
                    <a:lnTo>
                      <a:pt x="1361" y="1067"/>
                    </a:lnTo>
                    <a:lnTo>
                      <a:pt x="1211" y="1007"/>
                    </a:lnTo>
                    <a:lnTo>
                      <a:pt x="1211" y="1007"/>
                    </a:lnTo>
                    <a:lnTo>
                      <a:pt x="1209" y="1007"/>
                    </a:lnTo>
                    <a:lnTo>
                      <a:pt x="1209" y="1007"/>
                    </a:lnTo>
                    <a:lnTo>
                      <a:pt x="1209" y="1007"/>
                    </a:lnTo>
                    <a:lnTo>
                      <a:pt x="1055" y="1060"/>
                    </a:lnTo>
                    <a:lnTo>
                      <a:pt x="884" y="1067"/>
                    </a:lnTo>
                    <a:lnTo>
                      <a:pt x="874" y="1003"/>
                    </a:lnTo>
                    <a:lnTo>
                      <a:pt x="874" y="1005"/>
                    </a:lnTo>
                    <a:lnTo>
                      <a:pt x="872" y="1003"/>
                    </a:lnTo>
                    <a:lnTo>
                      <a:pt x="957" y="855"/>
                    </a:lnTo>
                    <a:lnTo>
                      <a:pt x="957" y="853"/>
                    </a:lnTo>
                    <a:lnTo>
                      <a:pt x="786" y="829"/>
                    </a:lnTo>
                    <a:lnTo>
                      <a:pt x="765" y="763"/>
                    </a:lnTo>
                    <a:lnTo>
                      <a:pt x="793" y="737"/>
                    </a:lnTo>
                    <a:lnTo>
                      <a:pt x="793" y="737"/>
                    </a:lnTo>
                    <a:lnTo>
                      <a:pt x="729" y="642"/>
                    </a:lnTo>
                    <a:lnTo>
                      <a:pt x="829" y="530"/>
                    </a:lnTo>
                    <a:lnTo>
                      <a:pt x="967" y="494"/>
                    </a:lnTo>
                    <a:lnTo>
                      <a:pt x="969" y="494"/>
                    </a:lnTo>
                    <a:lnTo>
                      <a:pt x="879" y="394"/>
                    </a:lnTo>
                    <a:lnTo>
                      <a:pt x="981" y="347"/>
                    </a:lnTo>
                    <a:lnTo>
                      <a:pt x="983" y="347"/>
                    </a:lnTo>
                    <a:lnTo>
                      <a:pt x="879" y="238"/>
                    </a:lnTo>
                    <a:lnTo>
                      <a:pt x="834" y="311"/>
                    </a:lnTo>
                    <a:lnTo>
                      <a:pt x="798" y="302"/>
                    </a:lnTo>
                    <a:lnTo>
                      <a:pt x="801" y="302"/>
                    </a:lnTo>
                    <a:lnTo>
                      <a:pt x="798" y="302"/>
                    </a:lnTo>
                    <a:lnTo>
                      <a:pt x="798" y="302"/>
                    </a:lnTo>
                    <a:lnTo>
                      <a:pt x="798" y="302"/>
                    </a:lnTo>
                    <a:lnTo>
                      <a:pt x="618" y="368"/>
                    </a:lnTo>
                    <a:lnTo>
                      <a:pt x="523" y="302"/>
                    </a:lnTo>
                    <a:lnTo>
                      <a:pt x="523" y="302"/>
                    </a:lnTo>
                    <a:lnTo>
                      <a:pt x="520" y="299"/>
                    </a:lnTo>
                    <a:lnTo>
                      <a:pt x="475" y="138"/>
                    </a:lnTo>
                    <a:lnTo>
                      <a:pt x="475" y="136"/>
                    </a:lnTo>
                    <a:lnTo>
                      <a:pt x="337" y="240"/>
                    </a:lnTo>
                    <a:lnTo>
                      <a:pt x="276" y="207"/>
                    </a:lnTo>
                    <a:lnTo>
                      <a:pt x="278" y="169"/>
                    </a:lnTo>
                    <a:lnTo>
                      <a:pt x="278" y="169"/>
                    </a:lnTo>
                    <a:lnTo>
                      <a:pt x="164" y="147"/>
                    </a:lnTo>
                    <a:lnTo>
                      <a:pt x="166" y="147"/>
                    </a:lnTo>
                    <a:lnTo>
                      <a:pt x="164" y="147"/>
                    </a:lnTo>
                    <a:lnTo>
                      <a:pt x="121" y="57"/>
                    </a:lnTo>
                    <a:lnTo>
                      <a:pt x="121" y="55"/>
                    </a:lnTo>
                    <a:lnTo>
                      <a:pt x="45" y="0"/>
                    </a:lnTo>
                    <a:lnTo>
                      <a:pt x="105" y="143"/>
                    </a:lnTo>
                    <a:lnTo>
                      <a:pt x="105" y="143"/>
                    </a:lnTo>
                    <a:lnTo>
                      <a:pt x="52" y="207"/>
                    </a:lnTo>
                    <a:lnTo>
                      <a:pt x="50" y="209"/>
                    </a:lnTo>
                    <a:lnTo>
                      <a:pt x="133" y="219"/>
                    </a:lnTo>
                    <a:lnTo>
                      <a:pt x="147" y="252"/>
                    </a:lnTo>
                    <a:lnTo>
                      <a:pt x="0" y="373"/>
                    </a:lnTo>
                    <a:lnTo>
                      <a:pt x="3" y="373"/>
                    </a:lnTo>
                    <a:lnTo>
                      <a:pt x="119" y="413"/>
                    </a:lnTo>
                    <a:lnTo>
                      <a:pt x="152" y="356"/>
                    </a:lnTo>
                    <a:lnTo>
                      <a:pt x="152" y="356"/>
                    </a:lnTo>
                    <a:lnTo>
                      <a:pt x="152" y="356"/>
                    </a:lnTo>
                    <a:lnTo>
                      <a:pt x="269" y="280"/>
                    </a:lnTo>
                    <a:lnTo>
                      <a:pt x="387" y="290"/>
                    </a:lnTo>
                    <a:lnTo>
                      <a:pt x="459" y="356"/>
                    </a:lnTo>
                    <a:lnTo>
                      <a:pt x="390" y="421"/>
                    </a:lnTo>
                    <a:lnTo>
                      <a:pt x="511" y="406"/>
                    </a:lnTo>
                    <a:lnTo>
                      <a:pt x="511" y="406"/>
                    </a:lnTo>
                    <a:lnTo>
                      <a:pt x="511" y="406"/>
                    </a:lnTo>
                    <a:lnTo>
                      <a:pt x="696" y="444"/>
                    </a:lnTo>
                    <a:lnTo>
                      <a:pt x="722" y="482"/>
                    </a:lnTo>
                    <a:lnTo>
                      <a:pt x="606" y="604"/>
                    </a:lnTo>
                    <a:lnTo>
                      <a:pt x="606" y="604"/>
                    </a:lnTo>
                    <a:lnTo>
                      <a:pt x="606" y="606"/>
                    </a:lnTo>
                    <a:lnTo>
                      <a:pt x="606" y="606"/>
                    </a:lnTo>
                    <a:lnTo>
                      <a:pt x="606" y="606"/>
                    </a:lnTo>
                    <a:lnTo>
                      <a:pt x="658" y="670"/>
                    </a:lnTo>
                    <a:lnTo>
                      <a:pt x="641" y="703"/>
                    </a:lnTo>
                    <a:lnTo>
                      <a:pt x="573" y="779"/>
                    </a:lnTo>
                    <a:lnTo>
                      <a:pt x="570" y="779"/>
                    </a:lnTo>
                    <a:lnTo>
                      <a:pt x="708" y="810"/>
                    </a:lnTo>
                    <a:lnTo>
                      <a:pt x="786" y="900"/>
                    </a:lnTo>
                    <a:lnTo>
                      <a:pt x="791" y="1071"/>
                    </a:lnTo>
                    <a:lnTo>
                      <a:pt x="791" y="1071"/>
                    </a:lnTo>
                    <a:lnTo>
                      <a:pt x="791" y="1071"/>
                    </a:lnTo>
                    <a:lnTo>
                      <a:pt x="791" y="1071"/>
                    </a:lnTo>
                    <a:lnTo>
                      <a:pt x="791" y="1071"/>
                    </a:lnTo>
                    <a:lnTo>
                      <a:pt x="905" y="1185"/>
                    </a:lnTo>
                    <a:lnTo>
                      <a:pt x="905" y="1185"/>
                    </a:lnTo>
                    <a:lnTo>
                      <a:pt x="905" y="1185"/>
                    </a:lnTo>
                    <a:lnTo>
                      <a:pt x="905" y="1185"/>
                    </a:lnTo>
                    <a:lnTo>
                      <a:pt x="905" y="1185"/>
                    </a:lnTo>
                    <a:lnTo>
                      <a:pt x="1067" y="1200"/>
                    </a:lnTo>
                    <a:lnTo>
                      <a:pt x="1067" y="1200"/>
                    </a:lnTo>
                    <a:lnTo>
                      <a:pt x="1067" y="1200"/>
                    </a:lnTo>
                    <a:lnTo>
                      <a:pt x="1069" y="1200"/>
                    </a:lnTo>
                    <a:lnTo>
                      <a:pt x="1069" y="1200"/>
                    </a:lnTo>
                    <a:lnTo>
                      <a:pt x="1169" y="1064"/>
                    </a:lnTo>
                    <a:lnTo>
                      <a:pt x="1247" y="1064"/>
                    </a:lnTo>
                    <a:lnTo>
                      <a:pt x="1314" y="1162"/>
                    </a:lnTo>
                    <a:lnTo>
                      <a:pt x="1311" y="1159"/>
                    </a:lnTo>
                    <a:lnTo>
                      <a:pt x="1314" y="1162"/>
                    </a:lnTo>
                    <a:lnTo>
                      <a:pt x="1297" y="1330"/>
                    </a:lnTo>
                    <a:lnTo>
                      <a:pt x="1297" y="1333"/>
                    </a:lnTo>
                    <a:lnTo>
                      <a:pt x="1463" y="1285"/>
                    </a:lnTo>
                    <a:lnTo>
                      <a:pt x="1511" y="1337"/>
                    </a:lnTo>
                    <a:lnTo>
                      <a:pt x="1494" y="1373"/>
                    </a:lnTo>
                    <a:lnTo>
                      <a:pt x="1494" y="1373"/>
                    </a:lnTo>
                    <a:lnTo>
                      <a:pt x="1591" y="1432"/>
                    </a:lnTo>
                    <a:lnTo>
                      <a:pt x="1599" y="1535"/>
                    </a:lnTo>
                    <a:lnTo>
                      <a:pt x="1599" y="1535"/>
                    </a:lnTo>
                    <a:lnTo>
                      <a:pt x="1599" y="1535"/>
                    </a:lnTo>
                    <a:lnTo>
                      <a:pt x="1648" y="1611"/>
                    </a:lnTo>
                    <a:lnTo>
                      <a:pt x="1648" y="1613"/>
                    </a:lnTo>
                    <a:lnTo>
                      <a:pt x="1648" y="1613"/>
                    </a:lnTo>
                    <a:lnTo>
                      <a:pt x="1665" y="1772"/>
                    </a:lnTo>
                    <a:lnTo>
                      <a:pt x="1665" y="1774"/>
                    </a:lnTo>
                    <a:lnTo>
                      <a:pt x="1805" y="1639"/>
                    </a:lnTo>
                    <a:lnTo>
                      <a:pt x="1919" y="1660"/>
                    </a:lnTo>
                    <a:lnTo>
                      <a:pt x="1917" y="1660"/>
                    </a:lnTo>
                    <a:lnTo>
                      <a:pt x="1919" y="1660"/>
                    </a:lnTo>
                    <a:lnTo>
                      <a:pt x="2026" y="1791"/>
                    </a:lnTo>
                    <a:lnTo>
                      <a:pt x="2029" y="1793"/>
                    </a:lnTo>
                    <a:lnTo>
                      <a:pt x="2112" y="1641"/>
                    </a:lnTo>
                    <a:lnTo>
                      <a:pt x="2183" y="1646"/>
                    </a:lnTo>
                    <a:lnTo>
                      <a:pt x="2195" y="1682"/>
                    </a:lnTo>
                    <a:lnTo>
                      <a:pt x="2309" y="1656"/>
                    </a:lnTo>
                    <a:lnTo>
                      <a:pt x="2385" y="1722"/>
                    </a:lnTo>
                    <a:lnTo>
                      <a:pt x="2385" y="1722"/>
                    </a:lnTo>
                    <a:lnTo>
                      <a:pt x="2477" y="1741"/>
                    </a:lnTo>
                    <a:lnTo>
                      <a:pt x="2363" y="1637"/>
                    </a:lnTo>
                    <a:close/>
                    <a:moveTo>
                      <a:pt x="2363" y="1639"/>
                    </a:moveTo>
                    <a:lnTo>
                      <a:pt x="2473" y="1741"/>
                    </a:lnTo>
                    <a:lnTo>
                      <a:pt x="2385" y="1722"/>
                    </a:lnTo>
                    <a:lnTo>
                      <a:pt x="2363" y="1639"/>
                    </a:lnTo>
                    <a:close/>
                    <a:moveTo>
                      <a:pt x="2363" y="1637"/>
                    </a:moveTo>
                    <a:lnTo>
                      <a:pt x="2340" y="1615"/>
                    </a:lnTo>
                    <a:lnTo>
                      <a:pt x="2385" y="1558"/>
                    </a:lnTo>
                    <a:lnTo>
                      <a:pt x="2363" y="1637"/>
                    </a:lnTo>
                    <a:close/>
                    <a:moveTo>
                      <a:pt x="2385" y="1556"/>
                    </a:moveTo>
                    <a:lnTo>
                      <a:pt x="2340" y="1613"/>
                    </a:lnTo>
                    <a:lnTo>
                      <a:pt x="2306" y="1580"/>
                    </a:lnTo>
                    <a:lnTo>
                      <a:pt x="2385" y="1556"/>
                    </a:lnTo>
                    <a:close/>
                    <a:moveTo>
                      <a:pt x="2202" y="1649"/>
                    </a:moveTo>
                    <a:lnTo>
                      <a:pt x="2304" y="1656"/>
                    </a:lnTo>
                    <a:lnTo>
                      <a:pt x="2197" y="1682"/>
                    </a:lnTo>
                    <a:lnTo>
                      <a:pt x="2202" y="1649"/>
                    </a:lnTo>
                    <a:close/>
                    <a:moveTo>
                      <a:pt x="2202" y="1646"/>
                    </a:moveTo>
                    <a:lnTo>
                      <a:pt x="2209" y="1611"/>
                    </a:lnTo>
                    <a:lnTo>
                      <a:pt x="2306" y="1580"/>
                    </a:lnTo>
                    <a:lnTo>
                      <a:pt x="2340" y="1615"/>
                    </a:lnTo>
                    <a:lnTo>
                      <a:pt x="2306" y="1656"/>
                    </a:lnTo>
                    <a:lnTo>
                      <a:pt x="2202" y="1646"/>
                    </a:lnTo>
                    <a:close/>
                    <a:moveTo>
                      <a:pt x="2114" y="1639"/>
                    </a:moveTo>
                    <a:lnTo>
                      <a:pt x="2157" y="1577"/>
                    </a:lnTo>
                    <a:lnTo>
                      <a:pt x="2173" y="1620"/>
                    </a:lnTo>
                    <a:lnTo>
                      <a:pt x="2114" y="1639"/>
                    </a:lnTo>
                    <a:close/>
                    <a:moveTo>
                      <a:pt x="2159" y="1577"/>
                    </a:moveTo>
                    <a:lnTo>
                      <a:pt x="2216" y="1565"/>
                    </a:lnTo>
                    <a:lnTo>
                      <a:pt x="2209" y="1611"/>
                    </a:lnTo>
                    <a:lnTo>
                      <a:pt x="2173" y="1620"/>
                    </a:lnTo>
                    <a:lnTo>
                      <a:pt x="2159" y="1577"/>
                    </a:lnTo>
                    <a:close/>
                    <a:moveTo>
                      <a:pt x="2209" y="1611"/>
                    </a:moveTo>
                    <a:lnTo>
                      <a:pt x="2202" y="1646"/>
                    </a:lnTo>
                    <a:lnTo>
                      <a:pt x="2183" y="1646"/>
                    </a:lnTo>
                    <a:lnTo>
                      <a:pt x="2173" y="1622"/>
                    </a:lnTo>
                    <a:lnTo>
                      <a:pt x="2209" y="1611"/>
                    </a:lnTo>
                    <a:close/>
                    <a:moveTo>
                      <a:pt x="2209" y="1611"/>
                    </a:moveTo>
                    <a:lnTo>
                      <a:pt x="2216" y="1565"/>
                    </a:lnTo>
                    <a:lnTo>
                      <a:pt x="2280" y="1554"/>
                    </a:lnTo>
                    <a:lnTo>
                      <a:pt x="2306" y="1580"/>
                    </a:lnTo>
                    <a:lnTo>
                      <a:pt x="2209" y="1611"/>
                    </a:lnTo>
                    <a:close/>
                    <a:moveTo>
                      <a:pt x="2280" y="1554"/>
                    </a:moveTo>
                    <a:lnTo>
                      <a:pt x="2216" y="1565"/>
                    </a:lnTo>
                    <a:lnTo>
                      <a:pt x="2235" y="1461"/>
                    </a:lnTo>
                    <a:lnTo>
                      <a:pt x="2280" y="1554"/>
                    </a:lnTo>
                    <a:close/>
                    <a:moveTo>
                      <a:pt x="2216" y="1565"/>
                    </a:moveTo>
                    <a:lnTo>
                      <a:pt x="2159" y="1577"/>
                    </a:lnTo>
                    <a:lnTo>
                      <a:pt x="2235" y="1463"/>
                    </a:lnTo>
                    <a:lnTo>
                      <a:pt x="2216" y="1565"/>
                    </a:lnTo>
                    <a:close/>
                    <a:moveTo>
                      <a:pt x="2157" y="1577"/>
                    </a:moveTo>
                    <a:lnTo>
                      <a:pt x="2112" y="1641"/>
                    </a:lnTo>
                    <a:lnTo>
                      <a:pt x="2045" y="1618"/>
                    </a:lnTo>
                    <a:lnTo>
                      <a:pt x="2157" y="1577"/>
                    </a:lnTo>
                    <a:close/>
                    <a:moveTo>
                      <a:pt x="2109" y="1641"/>
                    </a:moveTo>
                    <a:lnTo>
                      <a:pt x="1924" y="1660"/>
                    </a:lnTo>
                    <a:lnTo>
                      <a:pt x="2045" y="1618"/>
                    </a:lnTo>
                    <a:lnTo>
                      <a:pt x="2109" y="1641"/>
                    </a:lnTo>
                    <a:close/>
                    <a:moveTo>
                      <a:pt x="1881" y="1561"/>
                    </a:moveTo>
                    <a:lnTo>
                      <a:pt x="1739" y="1625"/>
                    </a:lnTo>
                    <a:lnTo>
                      <a:pt x="1701" y="1601"/>
                    </a:lnTo>
                    <a:lnTo>
                      <a:pt x="1881" y="1561"/>
                    </a:lnTo>
                    <a:close/>
                    <a:moveTo>
                      <a:pt x="1701" y="1601"/>
                    </a:moveTo>
                    <a:lnTo>
                      <a:pt x="1736" y="1625"/>
                    </a:lnTo>
                    <a:lnTo>
                      <a:pt x="1651" y="1611"/>
                    </a:lnTo>
                    <a:lnTo>
                      <a:pt x="1701" y="1601"/>
                    </a:lnTo>
                    <a:close/>
                    <a:moveTo>
                      <a:pt x="1698" y="1601"/>
                    </a:moveTo>
                    <a:lnTo>
                      <a:pt x="1651" y="1611"/>
                    </a:lnTo>
                    <a:lnTo>
                      <a:pt x="1663" y="1577"/>
                    </a:lnTo>
                    <a:lnTo>
                      <a:pt x="1698" y="1601"/>
                    </a:lnTo>
                    <a:close/>
                    <a:moveTo>
                      <a:pt x="1651" y="1608"/>
                    </a:moveTo>
                    <a:lnTo>
                      <a:pt x="1648" y="1568"/>
                    </a:lnTo>
                    <a:lnTo>
                      <a:pt x="1663" y="1575"/>
                    </a:lnTo>
                    <a:lnTo>
                      <a:pt x="1651" y="1608"/>
                    </a:lnTo>
                    <a:close/>
                    <a:moveTo>
                      <a:pt x="1648" y="1565"/>
                    </a:moveTo>
                    <a:lnTo>
                      <a:pt x="1644" y="1459"/>
                    </a:lnTo>
                    <a:lnTo>
                      <a:pt x="1644" y="1459"/>
                    </a:lnTo>
                    <a:lnTo>
                      <a:pt x="1717" y="1418"/>
                    </a:lnTo>
                    <a:lnTo>
                      <a:pt x="1663" y="1575"/>
                    </a:lnTo>
                    <a:lnTo>
                      <a:pt x="1648" y="1565"/>
                    </a:lnTo>
                    <a:close/>
                    <a:moveTo>
                      <a:pt x="1644" y="1461"/>
                    </a:moveTo>
                    <a:lnTo>
                      <a:pt x="1648" y="1565"/>
                    </a:lnTo>
                    <a:lnTo>
                      <a:pt x="1599" y="1535"/>
                    </a:lnTo>
                    <a:lnTo>
                      <a:pt x="1644" y="1461"/>
                    </a:lnTo>
                    <a:close/>
                    <a:moveTo>
                      <a:pt x="1523" y="1352"/>
                    </a:moveTo>
                    <a:lnTo>
                      <a:pt x="1553" y="1333"/>
                    </a:lnTo>
                    <a:lnTo>
                      <a:pt x="1644" y="1380"/>
                    </a:lnTo>
                    <a:lnTo>
                      <a:pt x="1644" y="1425"/>
                    </a:lnTo>
                    <a:lnTo>
                      <a:pt x="1591" y="1432"/>
                    </a:lnTo>
                    <a:lnTo>
                      <a:pt x="1523" y="1352"/>
                    </a:lnTo>
                    <a:close/>
                    <a:moveTo>
                      <a:pt x="1589" y="1430"/>
                    </a:moveTo>
                    <a:lnTo>
                      <a:pt x="1494" y="1373"/>
                    </a:lnTo>
                    <a:lnTo>
                      <a:pt x="1523" y="1354"/>
                    </a:lnTo>
                    <a:lnTo>
                      <a:pt x="1589" y="1430"/>
                    </a:lnTo>
                    <a:close/>
                    <a:moveTo>
                      <a:pt x="1539" y="1271"/>
                    </a:moveTo>
                    <a:lnTo>
                      <a:pt x="1520" y="1314"/>
                    </a:lnTo>
                    <a:lnTo>
                      <a:pt x="1466" y="1285"/>
                    </a:lnTo>
                    <a:lnTo>
                      <a:pt x="1539" y="1271"/>
                    </a:lnTo>
                    <a:close/>
                    <a:moveTo>
                      <a:pt x="1542" y="1271"/>
                    </a:moveTo>
                    <a:lnTo>
                      <a:pt x="1589" y="1304"/>
                    </a:lnTo>
                    <a:lnTo>
                      <a:pt x="1553" y="1330"/>
                    </a:lnTo>
                    <a:lnTo>
                      <a:pt x="1523" y="1314"/>
                    </a:lnTo>
                    <a:lnTo>
                      <a:pt x="1542" y="1271"/>
                    </a:lnTo>
                    <a:close/>
                    <a:moveTo>
                      <a:pt x="1553" y="1330"/>
                    </a:moveTo>
                    <a:lnTo>
                      <a:pt x="1523" y="1352"/>
                    </a:lnTo>
                    <a:lnTo>
                      <a:pt x="1511" y="1337"/>
                    </a:lnTo>
                    <a:lnTo>
                      <a:pt x="1520" y="1314"/>
                    </a:lnTo>
                    <a:lnTo>
                      <a:pt x="1553" y="1330"/>
                    </a:lnTo>
                    <a:close/>
                    <a:moveTo>
                      <a:pt x="1644" y="1428"/>
                    </a:moveTo>
                    <a:lnTo>
                      <a:pt x="1644" y="1459"/>
                    </a:lnTo>
                    <a:lnTo>
                      <a:pt x="1594" y="1432"/>
                    </a:lnTo>
                    <a:lnTo>
                      <a:pt x="1644" y="1428"/>
                    </a:lnTo>
                    <a:close/>
                    <a:moveTo>
                      <a:pt x="1644" y="1459"/>
                    </a:moveTo>
                    <a:lnTo>
                      <a:pt x="1644" y="1428"/>
                    </a:lnTo>
                    <a:lnTo>
                      <a:pt x="1715" y="1418"/>
                    </a:lnTo>
                    <a:lnTo>
                      <a:pt x="1644" y="1459"/>
                    </a:lnTo>
                    <a:close/>
                    <a:moveTo>
                      <a:pt x="1717" y="1418"/>
                    </a:moveTo>
                    <a:lnTo>
                      <a:pt x="1644" y="1425"/>
                    </a:lnTo>
                    <a:lnTo>
                      <a:pt x="1644" y="1380"/>
                    </a:lnTo>
                    <a:lnTo>
                      <a:pt x="1717" y="1418"/>
                    </a:lnTo>
                    <a:close/>
                    <a:moveTo>
                      <a:pt x="1553" y="1330"/>
                    </a:moveTo>
                    <a:lnTo>
                      <a:pt x="1591" y="1304"/>
                    </a:lnTo>
                    <a:lnTo>
                      <a:pt x="1644" y="1342"/>
                    </a:lnTo>
                    <a:lnTo>
                      <a:pt x="1644" y="1378"/>
                    </a:lnTo>
                    <a:lnTo>
                      <a:pt x="1553" y="1330"/>
                    </a:lnTo>
                    <a:close/>
                    <a:moveTo>
                      <a:pt x="1644" y="1340"/>
                    </a:moveTo>
                    <a:lnTo>
                      <a:pt x="1591" y="1304"/>
                    </a:lnTo>
                    <a:lnTo>
                      <a:pt x="1677" y="1245"/>
                    </a:lnTo>
                    <a:lnTo>
                      <a:pt x="1644" y="1340"/>
                    </a:lnTo>
                    <a:close/>
                    <a:moveTo>
                      <a:pt x="1677" y="1245"/>
                    </a:moveTo>
                    <a:lnTo>
                      <a:pt x="1591" y="1304"/>
                    </a:lnTo>
                    <a:lnTo>
                      <a:pt x="1542" y="1271"/>
                    </a:lnTo>
                    <a:lnTo>
                      <a:pt x="1677" y="1245"/>
                    </a:lnTo>
                    <a:close/>
                    <a:moveTo>
                      <a:pt x="1539" y="1271"/>
                    </a:moveTo>
                    <a:lnTo>
                      <a:pt x="1463" y="1283"/>
                    </a:lnTo>
                    <a:lnTo>
                      <a:pt x="1435" y="1221"/>
                    </a:lnTo>
                    <a:lnTo>
                      <a:pt x="1539" y="1271"/>
                    </a:lnTo>
                    <a:close/>
                    <a:moveTo>
                      <a:pt x="1463" y="1283"/>
                    </a:moveTo>
                    <a:lnTo>
                      <a:pt x="1318" y="1164"/>
                    </a:lnTo>
                    <a:lnTo>
                      <a:pt x="1432" y="1219"/>
                    </a:lnTo>
                    <a:lnTo>
                      <a:pt x="1463" y="1283"/>
                    </a:lnTo>
                    <a:close/>
                    <a:moveTo>
                      <a:pt x="1209" y="1010"/>
                    </a:moveTo>
                    <a:lnTo>
                      <a:pt x="1169" y="1062"/>
                    </a:lnTo>
                    <a:lnTo>
                      <a:pt x="1059" y="1060"/>
                    </a:lnTo>
                    <a:lnTo>
                      <a:pt x="1209" y="1010"/>
                    </a:lnTo>
                    <a:close/>
                    <a:moveTo>
                      <a:pt x="1055" y="1062"/>
                    </a:moveTo>
                    <a:lnTo>
                      <a:pt x="953" y="1145"/>
                    </a:lnTo>
                    <a:lnTo>
                      <a:pt x="893" y="1119"/>
                    </a:lnTo>
                    <a:lnTo>
                      <a:pt x="884" y="1067"/>
                    </a:lnTo>
                    <a:lnTo>
                      <a:pt x="1055" y="1062"/>
                    </a:lnTo>
                    <a:close/>
                    <a:moveTo>
                      <a:pt x="872" y="1000"/>
                    </a:moveTo>
                    <a:lnTo>
                      <a:pt x="786" y="832"/>
                    </a:lnTo>
                    <a:lnTo>
                      <a:pt x="955" y="855"/>
                    </a:lnTo>
                    <a:lnTo>
                      <a:pt x="872" y="1000"/>
                    </a:lnTo>
                    <a:close/>
                    <a:moveTo>
                      <a:pt x="824" y="333"/>
                    </a:moveTo>
                    <a:lnTo>
                      <a:pt x="879" y="394"/>
                    </a:lnTo>
                    <a:lnTo>
                      <a:pt x="748" y="454"/>
                    </a:lnTo>
                    <a:lnTo>
                      <a:pt x="824" y="333"/>
                    </a:lnTo>
                    <a:close/>
                    <a:moveTo>
                      <a:pt x="748" y="451"/>
                    </a:moveTo>
                    <a:lnTo>
                      <a:pt x="798" y="304"/>
                    </a:lnTo>
                    <a:lnTo>
                      <a:pt x="822" y="330"/>
                    </a:lnTo>
                    <a:lnTo>
                      <a:pt x="748" y="451"/>
                    </a:lnTo>
                    <a:close/>
                    <a:moveTo>
                      <a:pt x="763" y="546"/>
                    </a:moveTo>
                    <a:lnTo>
                      <a:pt x="727" y="642"/>
                    </a:lnTo>
                    <a:lnTo>
                      <a:pt x="694" y="596"/>
                    </a:lnTo>
                    <a:lnTo>
                      <a:pt x="763" y="546"/>
                    </a:lnTo>
                    <a:close/>
                    <a:moveTo>
                      <a:pt x="763" y="546"/>
                    </a:moveTo>
                    <a:lnTo>
                      <a:pt x="748" y="456"/>
                    </a:lnTo>
                    <a:lnTo>
                      <a:pt x="860" y="494"/>
                    </a:lnTo>
                    <a:lnTo>
                      <a:pt x="829" y="530"/>
                    </a:lnTo>
                    <a:lnTo>
                      <a:pt x="763" y="546"/>
                    </a:lnTo>
                    <a:close/>
                    <a:moveTo>
                      <a:pt x="732" y="497"/>
                    </a:moveTo>
                    <a:lnTo>
                      <a:pt x="722" y="482"/>
                    </a:lnTo>
                    <a:lnTo>
                      <a:pt x="746" y="456"/>
                    </a:lnTo>
                    <a:lnTo>
                      <a:pt x="732" y="497"/>
                    </a:lnTo>
                    <a:close/>
                    <a:moveTo>
                      <a:pt x="748" y="456"/>
                    </a:moveTo>
                    <a:lnTo>
                      <a:pt x="763" y="544"/>
                    </a:lnTo>
                    <a:lnTo>
                      <a:pt x="732" y="497"/>
                    </a:lnTo>
                    <a:lnTo>
                      <a:pt x="748" y="456"/>
                    </a:lnTo>
                    <a:close/>
                    <a:moveTo>
                      <a:pt x="763" y="546"/>
                    </a:moveTo>
                    <a:lnTo>
                      <a:pt x="691" y="596"/>
                    </a:lnTo>
                    <a:lnTo>
                      <a:pt x="732" y="499"/>
                    </a:lnTo>
                    <a:lnTo>
                      <a:pt x="763" y="546"/>
                    </a:lnTo>
                    <a:close/>
                    <a:moveTo>
                      <a:pt x="727" y="642"/>
                    </a:moveTo>
                    <a:lnTo>
                      <a:pt x="679" y="627"/>
                    </a:lnTo>
                    <a:lnTo>
                      <a:pt x="691" y="599"/>
                    </a:lnTo>
                    <a:lnTo>
                      <a:pt x="727" y="642"/>
                    </a:lnTo>
                    <a:close/>
                    <a:moveTo>
                      <a:pt x="727" y="642"/>
                    </a:moveTo>
                    <a:lnTo>
                      <a:pt x="758" y="744"/>
                    </a:lnTo>
                    <a:lnTo>
                      <a:pt x="722" y="751"/>
                    </a:lnTo>
                    <a:lnTo>
                      <a:pt x="658" y="670"/>
                    </a:lnTo>
                    <a:lnTo>
                      <a:pt x="679" y="627"/>
                    </a:lnTo>
                    <a:lnTo>
                      <a:pt x="727" y="642"/>
                    </a:lnTo>
                    <a:close/>
                    <a:moveTo>
                      <a:pt x="729" y="644"/>
                    </a:moveTo>
                    <a:lnTo>
                      <a:pt x="793" y="737"/>
                    </a:lnTo>
                    <a:lnTo>
                      <a:pt x="760" y="744"/>
                    </a:lnTo>
                    <a:lnTo>
                      <a:pt x="729" y="644"/>
                    </a:lnTo>
                    <a:close/>
                    <a:moveTo>
                      <a:pt x="758" y="744"/>
                    </a:moveTo>
                    <a:lnTo>
                      <a:pt x="765" y="763"/>
                    </a:lnTo>
                    <a:lnTo>
                      <a:pt x="744" y="779"/>
                    </a:lnTo>
                    <a:lnTo>
                      <a:pt x="722" y="751"/>
                    </a:lnTo>
                    <a:lnTo>
                      <a:pt x="758" y="744"/>
                    </a:lnTo>
                    <a:close/>
                    <a:moveTo>
                      <a:pt x="744" y="779"/>
                    </a:moveTo>
                    <a:lnTo>
                      <a:pt x="710" y="810"/>
                    </a:lnTo>
                    <a:lnTo>
                      <a:pt x="677" y="760"/>
                    </a:lnTo>
                    <a:lnTo>
                      <a:pt x="722" y="751"/>
                    </a:lnTo>
                    <a:lnTo>
                      <a:pt x="744" y="779"/>
                    </a:lnTo>
                    <a:close/>
                    <a:moveTo>
                      <a:pt x="744" y="779"/>
                    </a:moveTo>
                    <a:lnTo>
                      <a:pt x="784" y="829"/>
                    </a:lnTo>
                    <a:lnTo>
                      <a:pt x="710" y="810"/>
                    </a:lnTo>
                    <a:lnTo>
                      <a:pt x="744" y="779"/>
                    </a:lnTo>
                    <a:close/>
                    <a:moveTo>
                      <a:pt x="869" y="998"/>
                    </a:moveTo>
                    <a:lnTo>
                      <a:pt x="786" y="900"/>
                    </a:lnTo>
                    <a:lnTo>
                      <a:pt x="786" y="832"/>
                    </a:lnTo>
                    <a:lnTo>
                      <a:pt x="869" y="998"/>
                    </a:lnTo>
                    <a:close/>
                    <a:moveTo>
                      <a:pt x="784" y="827"/>
                    </a:moveTo>
                    <a:lnTo>
                      <a:pt x="746" y="779"/>
                    </a:lnTo>
                    <a:lnTo>
                      <a:pt x="765" y="763"/>
                    </a:lnTo>
                    <a:lnTo>
                      <a:pt x="784" y="827"/>
                    </a:lnTo>
                    <a:close/>
                    <a:moveTo>
                      <a:pt x="760" y="744"/>
                    </a:moveTo>
                    <a:lnTo>
                      <a:pt x="791" y="737"/>
                    </a:lnTo>
                    <a:lnTo>
                      <a:pt x="765" y="760"/>
                    </a:lnTo>
                    <a:lnTo>
                      <a:pt x="760" y="744"/>
                    </a:lnTo>
                    <a:close/>
                    <a:moveTo>
                      <a:pt x="729" y="639"/>
                    </a:moveTo>
                    <a:lnTo>
                      <a:pt x="763" y="546"/>
                    </a:lnTo>
                    <a:lnTo>
                      <a:pt x="829" y="530"/>
                    </a:lnTo>
                    <a:lnTo>
                      <a:pt x="729" y="639"/>
                    </a:lnTo>
                    <a:close/>
                    <a:moveTo>
                      <a:pt x="967" y="494"/>
                    </a:moveTo>
                    <a:lnTo>
                      <a:pt x="831" y="530"/>
                    </a:lnTo>
                    <a:lnTo>
                      <a:pt x="862" y="494"/>
                    </a:lnTo>
                    <a:lnTo>
                      <a:pt x="862" y="494"/>
                    </a:lnTo>
                    <a:lnTo>
                      <a:pt x="748" y="456"/>
                    </a:lnTo>
                    <a:lnTo>
                      <a:pt x="879" y="394"/>
                    </a:lnTo>
                    <a:lnTo>
                      <a:pt x="967" y="494"/>
                    </a:lnTo>
                    <a:close/>
                    <a:moveTo>
                      <a:pt x="879" y="394"/>
                    </a:moveTo>
                    <a:lnTo>
                      <a:pt x="824" y="330"/>
                    </a:lnTo>
                    <a:lnTo>
                      <a:pt x="836" y="311"/>
                    </a:lnTo>
                    <a:lnTo>
                      <a:pt x="981" y="347"/>
                    </a:lnTo>
                    <a:lnTo>
                      <a:pt x="879" y="394"/>
                    </a:lnTo>
                    <a:close/>
                    <a:moveTo>
                      <a:pt x="879" y="238"/>
                    </a:moveTo>
                    <a:lnTo>
                      <a:pt x="981" y="347"/>
                    </a:lnTo>
                    <a:lnTo>
                      <a:pt x="836" y="311"/>
                    </a:lnTo>
                    <a:lnTo>
                      <a:pt x="879" y="238"/>
                    </a:lnTo>
                    <a:close/>
                    <a:moveTo>
                      <a:pt x="834" y="311"/>
                    </a:moveTo>
                    <a:lnTo>
                      <a:pt x="822" y="330"/>
                    </a:lnTo>
                    <a:lnTo>
                      <a:pt x="798" y="304"/>
                    </a:lnTo>
                    <a:lnTo>
                      <a:pt x="834" y="311"/>
                    </a:lnTo>
                    <a:close/>
                    <a:moveTo>
                      <a:pt x="796" y="304"/>
                    </a:moveTo>
                    <a:lnTo>
                      <a:pt x="748" y="454"/>
                    </a:lnTo>
                    <a:lnTo>
                      <a:pt x="672" y="406"/>
                    </a:lnTo>
                    <a:lnTo>
                      <a:pt x="796" y="304"/>
                    </a:lnTo>
                    <a:close/>
                    <a:moveTo>
                      <a:pt x="796" y="304"/>
                    </a:moveTo>
                    <a:lnTo>
                      <a:pt x="672" y="406"/>
                    </a:lnTo>
                    <a:lnTo>
                      <a:pt x="618" y="368"/>
                    </a:lnTo>
                    <a:lnTo>
                      <a:pt x="796" y="304"/>
                    </a:lnTo>
                    <a:close/>
                    <a:moveTo>
                      <a:pt x="618" y="368"/>
                    </a:moveTo>
                    <a:lnTo>
                      <a:pt x="672" y="406"/>
                    </a:lnTo>
                    <a:lnTo>
                      <a:pt x="513" y="406"/>
                    </a:lnTo>
                    <a:lnTo>
                      <a:pt x="618" y="368"/>
                    </a:lnTo>
                    <a:close/>
                    <a:moveTo>
                      <a:pt x="511" y="406"/>
                    </a:moveTo>
                    <a:lnTo>
                      <a:pt x="520" y="302"/>
                    </a:lnTo>
                    <a:lnTo>
                      <a:pt x="615" y="368"/>
                    </a:lnTo>
                    <a:lnTo>
                      <a:pt x="511" y="406"/>
                    </a:lnTo>
                    <a:close/>
                    <a:moveTo>
                      <a:pt x="475" y="138"/>
                    </a:moveTo>
                    <a:lnTo>
                      <a:pt x="520" y="299"/>
                    </a:lnTo>
                    <a:lnTo>
                      <a:pt x="337" y="240"/>
                    </a:lnTo>
                    <a:lnTo>
                      <a:pt x="475" y="138"/>
                    </a:lnTo>
                    <a:close/>
                    <a:moveTo>
                      <a:pt x="238" y="231"/>
                    </a:moveTo>
                    <a:lnTo>
                      <a:pt x="271" y="233"/>
                    </a:lnTo>
                    <a:lnTo>
                      <a:pt x="269" y="280"/>
                    </a:lnTo>
                    <a:lnTo>
                      <a:pt x="212" y="266"/>
                    </a:lnTo>
                    <a:lnTo>
                      <a:pt x="238" y="231"/>
                    </a:lnTo>
                    <a:close/>
                    <a:moveTo>
                      <a:pt x="152" y="354"/>
                    </a:moveTo>
                    <a:lnTo>
                      <a:pt x="147" y="254"/>
                    </a:lnTo>
                    <a:lnTo>
                      <a:pt x="209" y="269"/>
                    </a:lnTo>
                    <a:lnTo>
                      <a:pt x="152" y="354"/>
                    </a:lnTo>
                    <a:close/>
                    <a:moveTo>
                      <a:pt x="164" y="150"/>
                    </a:moveTo>
                    <a:lnTo>
                      <a:pt x="257" y="197"/>
                    </a:lnTo>
                    <a:lnTo>
                      <a:pt x="235" y="228"/>
                    </a:lnTo>
                    <a:lnTo>
                      <a:pt x="136" y="216"/>
                    </a:lnTo>
                    <a:lnTo>
                      <a:pt x="119" y="174"/>
                    </a:lnTo>
                    <a:lnTo>
                      <a:pt x="164" y="150"/>
                    </a:lnTo>
                    <a:close/>
                    <a:moveTo>
                      <a:pt x="119" y="171"/>
                    </a:moveTo>
                    <a:lnTo>
                      <a:pt x="107" y="143"/>
                    </a:lnTo>
                    <a:lnTo>
                      <a:pt x="162" y="150"/>
                    </a:lnTo>
                    <a:lnTo>
                      <a:pt x="119" y="171"/>
                    </a:lnTo>
                    <a:close/>
                    <a:moveTo>
                      <a:pt x="257" y="197"/>
                    </a:moveTo>
                    <a:lnTo>
                      <a:pt x="166" y="150"/>
                    </a:lnTo>
                    <a:lnTo>
                      <a:pt x="276" y="169"/>
                    </a:lnTo>
                    <a:lnTo>
                      <a:pt x="257" y="197"/>
                    </a:lnTo>
                    <a:close/>
                    <a:moveTo>
                      <a:pt x="257" y="200"/>
                    </a:moveTo>
                    <a:lnTo>
                      <a:pt x="273" y="207"/>
                    </a:lnTo>
                    <a:lnTo>
                      <a:pt x="271" y="233"/>
                    </a:lnTo>
                    <a:lnTo>
                      <a:pt x="238" y="228"/>
                    </a:lnTo>
                    <a:lnTo>
                      <a:pt x="257" y="200"/>
                    </a:lnTo>
                    <a:close/>
                    <a:moveTo>
                      <a:pt x="271" y="280"/>
                    </a:moveTo>
                    <a:lnTo>
                      <a:pt x="273" y="233"/>
                    </a:lnTo>
                    <a:lnTo>
                      <a:pt x="335" y="242"/>
                    </a:lnTo>
                    <a:lnTo>
                      <a:pt x="271" y="280"/>
                    </a:lnTo>
                    <a:close/>
                    <a:moveTo>
                      <a:pt x="516" y="299"/>
                    </a:moveTo>
                    <a:lnTo>
                      <a:pt x="390" y="290"/>
                    </a:lnTo>
                    <a:lnTo>
                      <a:pt x="340" y="242"/>
                    </a:lnTo>
                    <a:lnTo>
                      <a:pt x="516" y="299"/>
                    </a:lnTo>
                    <a:close/>
                    <a:moveTo>
                      <a:pt x="335" y="240"/>
                    </a:moveTo>
                    <a:lnTo>
                      <a:pt x="273" y="233"/>
                    </a:lnTo>
                    <a:lnTo>
                      <a:pt x="276" y="209"/>
                    </a:lnTo>
                    <a:lnTo>
                      <a:pt x="335" y="240"/>
                    </a:lnTo>
                    <a:close/>
                    <a:moveTo>
                      <a:pt x="257" y="197"/>
                    </a:moveTo>
                    <a:lnTo>
                      <a:pt x="276" y="171"/>
                    </a:lnTo>
                    <a:lnTo>
                      <a:pt x="273" y="207"/>
                    </a:lnTo>
                    <a:lnTo>
                      <a:pt x="257" y="197"/>
                    </a:lnTo>
                    <a:close/>
                    <a:moveTo>
                      <a:pt x="107" y="143"/>
                    </a:moveTo>
                    <a:lnTo>
                      <a:pt x="121" y="57"/>
                    </a:lnTo>
                    <a:lnTo>
                      <a:pt x="164" y="147"/>
                    </a:lnTo>
                    <a:lnTo>
                      <a:pt x="107" y="143"/>
                    </a:lnTo>
                    <a:close/>
                    <a:moveTo>
                      <a:pt x="119" y="57"/>
                    </a:moveTo>
                    <a:lnTo>
                      <a:pt x="107" y="140"/>
                    </a:lnTo>
                    <a:lnTo>
                      <a:pt x="48" y="5"/>
                    </a:lnTo>
                    <a:lnTo>
                      <a:pt x="119" y="57"/>
                    </a:lnTo>
                    <a:close/>
                    <a:moveTo>
                      <a:pt x="107" y="143"/>
                    </a:moveTo>
                    <a:lnTo>
                      <a:pt x="117" y="174"/>
                    </a:lnTo>
                    <a:lnTo>
                      <a:pt x="52" y="207"/>
                    </a:lnTo>
                    <a:lnTo>
                      <a:pt x="107" y="143"/>
                    </a:lnTo>
                    <a:close/>
                    <a:moveTo>
                      <a:pt x="52" y="207"/>
                    </a:moveTo>
                    <a:lnTo>
                      <a:pt x="117" y="174"/>
                    </a:lnTo>
                    <a:lnTo>
                      <a:pt x="133" y="216"/>
                    </a:lnTo>
                    <a:lnTo>
                      <a:pt x="52" y="207"/>
                    </a:lnTo>
                    <a:close/>
                    <a:moveTo>
                      <a:pt x="136" y="219"/>
                    </a:moveTo>
                    <a:lnTo>
                      <a:pt x="235" y="231"/>
                    </a:lnTo>
                    <a:lnTo>
                      <a:pt x="212" y="266"/>
                    </a:lnTo>
                    <a:lnTo>
                      <a:pt x="147" y="252"/>
                    </a:lnTo>
                    <a:lnTo>
                      <a:pt x="136" y="219"/>
                    </a:lnTo>
                    <a:close/>
                    <a:moveTo>
                      <a:pt x="147" y="254"/>
                    </a:moveTo>
                    <a:lnTo>
                      <a:pt x="150" y="356"/>
                    </a:lnTo>
                    <a:lnTo>
                      <a:pt x="5" y="373"/>
                    </a:lnTo>
                    <a:lnTo>
                      <a:pt x="147" y="254"/>
                    </a:lnTo>
                    <a:close/>
                    <a:moveTo>
                      <a:pt x="5" y="373"/>
                    </a:moveTo>
                    <a:lnTo>
                      <a:pt x="150" y="356"/>
                    </a:lnTo>
                    <a:lnTo>
                      <a:pt x="150" y="359"/>
                    </a:lnTo>
                    <a:lnTo>
                      <a:pt x="150" y="359"/>
                    </a:lnTo>
                    <a:lnTo>
                      <a:pt x="119" y="411"/>
                    </a:lnTo>
                    <a:lnTo>
                      <a:pt x="5" y="373"/>
                    </a:lnTo>
                    <a:close/>
                    <a:moveTo>
                      <a:pt x="152" y="354"/>
                    </a:moveTo>
                    <a:lnTo>
                      <a:pt x="212" y="269"/>
                    </a:lnTo>
                    <a:lnTo>
                      <a:pt x="269" y="280"/>
                    </a:lnTo>
                    <a:lnTo>
                      <a:pt x="152" y="354"/>
                    </a:lnTo>
                    <a:close/>
                    <a:moveTo>
                      <a:pt x="271" y="280"/>
                    </a:moveTo>
                    <a:lnTo>
                      <a:pt x="337" y="242"/>
                    </a:lnTo>
                    <a:lnTo>
                      <a:pt x="387" y="290"/>
                    </a:lnTo>
                    <a:lnTo>
                      <a:pt x="271" y="280"/>
                    </a:lnTo>
                    <a:close/>
                    <a:moveTo>
                      <a:pt x="390" y="290"/>
                    </a:moveTo>
                    <a:lnTo>
                      <a:pt x="518" y="302"/>
                    </a:lnTo>
                    <a:lnTo>
                      <a:pt x="459" y="356"/>
                    </a:lnTo>
                    <a:lnTo>
                      <a:pt x="390" y="290"/>
                    </a:lnTo>
                    <a:close/>
                    <a:moveTo>
                      <a:pt x="392" y="418"/>
                    </a:moveTo>
                    <a:lnTo>
                      <a:pt x="459" y="359"/>
                    </a:lnTo>
                    <a:lnTo>
                      <a:pt x="511" y="406"/>
                    </a:lnTo>
                    <a:lnTo>
                      <a:pt x="392" y="418"/>
                    </a:lnTo>
                    <a:close/>
                    <a:moveTo>
                      <a:pt x="459" y="356"/>
                    </a:moveTo>
                    <a:lnTo>
                      <a:pt x="520" y="302"/>
                    </a:lnTo>
                    <a:lnTo>
                      <a:pt x="511" y="406"/>
                    </a:lnTo>
                    <a:lnTo>
                      <a:pt x="459" y="356"/>
                    </a:lnTo>
                    <a:close/>
                    <a:moveTo>
                      <a:pt x="516" y="406"/>
                    </a:moveTo>
                    <a:lnTo>
                      <a:pt x="672" y="406"/>
                    </a:lnTo>
                    <a:lnTo>
                      <a:pt x="696" y="444"/>
                    </a:lnTo>
                    <a:lnTo>
                      <a:pt x="516" y="406"/>
                    </a:lnTo>
                    <a:close/>
                    <a:moveTo>
                      <a:pt x="698" y="444"/>
                    </a:moveTo>
                    <a:lnTo>
                      <a:pt x="675" y="409"/>
                    </a:lnTo>
                    <a:lnTo>
                      <a:pt x="746" y="454"/>
                    </a:lnTo>
                    <a:lnTo>
                      <a:pt x="698" y="444"/>
                    </a:lnTo>
                    <a:close/>
                    <a:moveTo>
                      <a:pt x="698" y="447"/>
                    </a:moveTo>
                    <a:lnTo>
                      <a:pt x="746" y="456"/>
                    </a:lnTo>
                    <a:lnTo>
                      <a:pt x="722" y="482"/>
                    </a:lnTo>
                    <a:lnTo>
                      <a:pt x="698" y="447"/>
                    </a:lnTo>
                    <a:close/>
                    <a:moveTo>
                      <a:pt x="722" y="485"/>
                    </a:moveTo>
                    <a:lnTo>
                      <a:pt x="732" y="497"/>
                    </a:lnTo>
                    <a:lnTo>
                      <a:pt x="691" y="596"/>
                    </a:lnTo>
                    <a:lnTo>
                      <a:pt x="691" y="596"/>
                    </a:lnTo>
                    <a:lnTo>
                      <a:pt x="608" y="604"/>
                    </a:lnTo>
                    <a:lnTo>
                      <a:pt x="722" y="485"/>
                    </a:lnTo>
                    <a:close/>
                    <a:moveTo>
                      <a:pt x="691" y="599"/>
                    </a:moveTo>
                    <a:lnTo>
                      <a:pt x="677" y="627"/>
                    </a:lnTo>
                    <a:lnTo>
                      <a:pt x="608" y="606"/>
                    </a:lnTo>
                    <a:lnTo>
                      <a:pt x="691" y="599"/>
                    </a:lnTo>
                    <a:close/>
                    <a:moveTo>
                      <a:pt x="608" y="606"/>
                    </a:moveTo>
                    <a:lnTo>
                      <a:pt x="677" y="627"/>
                    </a:lnTo>
                    <a:lnTo>
                      <a:pt x="658" y="670"/>
                    </a:lnTo>
                    <a:lnTo>
                      <a:pt x="608" y="606"/>
                    </a:lnTo>
                    <a:close/>
                    <a:moveTo>
                      <a:pt x="722" y="751"/>
                    </a:moveTo>
                    <a:lnTo>
                      <a:pt x="677" y="758"/>
                    </a:lnTo>
                    <a:lnTo>
                      <a:pt x="644" y="706"/>
                    </a:lnTo>
                    <a:lnTo>
                      <a:pt x="658" y="670"/>
                    </a:lnTo>
                    <a:lnTo>
                      <a:pt x="722" y="751"/>
                    </a:lnTo>
                    <a:close/>
                    <a:moveTo>
                      <a:pt x="641" y="706"/>
                    </a:moveTo>
                    <a:lnTo>
                      <a:pt x="677" y="760"/>
                    </a:lnTo>
                    <a:lnTo>
                      <a:pt x="573" y="779"/>
                    </a:lnTo>
                    <a:lnTo>
                      <a:pt x="641" y="706"/>
                    </a:lnTo>
                    <a:close/>
                    <a:moveTo>
                      <a:pt x="575" y="779"/>
                    </a:moveTo>
                    <a:lnTo>
                      <a:pt x="677" y="760"/>
                    </a:lnTo>
                    <a:lnTo>
                      <a:pt x="708" y="810"/>
                    </a:lnTo>
                    <a:lnTo>
                      <a:pt x="575" y="779"/>
                    </a:lnTo>
                    <a:close/>
                    <a:moveTo>
                      <a:pt x="710" y="810"/>
                    </a:moveTo>
                    <a:lnTo>
                      <a:pt x="784" y="832"/>
                    </a:lnTo>
                    <a:lnTo>
                      <a:pt x="786" y="900"/>
                    </a:lnTo>
                    <a:lnTo>
                      <a:pt x="710" y="810"/>
                    </a:lnTo>
                    <a:close/>
                    <a:moveTo>
                      <a:pt x="791" y="1069"/>
                    </a:moveTo>
                    <a:lnTo>
                      <a:pt x="786" y="903"/>
                    </a:lnTo>
                    <a:lnTo>
                      <a:pt x="872" y="1003"/>
                    </a:lnTo>
                    <a:lnTo>
                      <a:pt x="791" y="1069"/>
                    </a:lnTo>
                    <a:close/>
                    <a:moveTo>
                      <a:pt x="872" y="1003"/>
                    </a:moveTo>
                    <a:lnTo>
                      <a:pt x="884" y="1067"/>
                    </a:lnTo>
                    <a:lnTo>
                      <a:pt x="793" y="1069"/>
                    </a:lnTo>
                    <a:lnTo>
                      <a:pt x="872" y="1003"/>
                    </a:lnTo>
                    <a:close/>
                    <a:moveTo>
                      <a:pt x="884" y="1067"/>
                    </a:moveTo>
                    <a:lnTo>
                      <a:pt x="893" y="1117"/>
                    </a:lnTo>
                    <a:lnTo>
                      <a:pt x="793" y="1071"/>
                    </a:lnTo>
                    <a:lnTo>
                      <a:pt x="884" y="1067"/>
                    </a:lnTo>
                    <a:close/>
                    <a:moveTo>
                      <a:pt x="793" y="1071"/>
                    </a:moveTo>
                    <a:lnTo>
                      <a:pt x="893" y="1119"/>
                    </a:lnTo>
                    <a:lnTo>
                      <a:pt x="905" y="1183"/>
                    </a:lnTo>
                    <a:lnTo>
                      <a:pt x="793" y="1071"/>
                    </a:lnTo>
                    <a:close/>
                    <a:moveTo>
                      <a:pt x="905" y="1183"/>
                    </a:moveTo>
                    <a:lnTo>
                      <a:pt x="893" y="1119"/>
                    </a:lnTo>
                    <a:lnTo>
                      <a:pt x="953" y="1145"/>
                    </a:lnTo>
                    <a:lnTo>
                      <a:pt x="905" y="1183"/>
                    </a:lnTo>
                    <a:close/>
                    <a:moveTo>
                      <a:pt x="905" y="1185"/>
                    </a:moveTo>
                    <a:lnTo>
                      <a:pt x="953" y="1147"/>
                    </a:lnTo>
                    <a:lnTo>
                      <a:pt x="1064" y="1200"/>
                    </a:lnTo>
                    <a:lnTo>
                      <a:pt x="905" y="1185"/>
                    </a:lnTo>
                    <a:close/>
                    <a:moveTo>
                      <a:pt x="953" y="1145"/>
                    </a:moveTo>
                    <a:lnTo>
                      <a:pt x="1055" y="1062"/>
                    </a:lnTo>
                    <a:lnTo>
                      <a:pt x="1067" y="1200"/>
                    </a:lnTo>
                    <a:lnTo>
                      <a:pt x="953" y="1145"/>
                    </a:lnTo>
                    <a:close/>
                    <a:moveTo>
                      <a:pt x="1067" y="1197"/>
                    </a:moveTo>
                    <a:lnTo>
                      <a:pt x="1057" y="1062"/>
                    </a:lnTo>
                    <a:lnTo>
                      <a:pt x="1169" y="1064"/>
                    </a:lnTo>
                    <a:lnTo>
                      <a:pt x="1067" y="1197"/>
                    </a:lnTo>
                    <a:close/>
                    <a:moveTo>
                      <a:pt x="1171" y="1062"/>
                    </a:moveTo>
                    <a:lnTo>
                      <a:pt x="1209" y="1010"/>
                    </a:lnTo>
                    <a:lnTo>
                      <a:pt x="1247" y="1064"/>
                    </a:lnTo>
                    <a:lnTo>
                      <a:pt x="1171" y="1062"/>
                    </a:lnTo>
                    <a:close/>
                    <a:moveTo>
                      <a:pt x="1249" y="1064"/>
                    </a:moveTo>
                    <a:lnTo>
                      <a:pt x="1211" y="1010"/>
                    </a:lnTo>
                    <a:lnTo>
                      <a:pt x="1359" y="1067"/>
                    </a:lnTo>
                    <a:lnTo>
                      <a:pt x="1249" y="1064"/>
                    </a:lnTo>
                    <a:close/>
                    <a:moveTo>
                      <a:pt x="1361" y="1067"/>
                    </a:moveTo>
                    <a:lnTo>
                      <a:pt x="1314" y="1162"/>
                    </a:lnTo>
                    <a:lnTo>
                      <a:pt x="1249" y="1064"/>
                    </a:lnTo>
                    <a:lnTo>
                      <a:pt x="1361" y="1067"/>
                    </a:lnTo>
                    <a:close/>
                    <a:moveTo>
                      <a:pt x="1361" y="1067"/>
                    </a:moveTo>
                    <a:lnTo>
                      <a:pt x="1432" y="1219"/>
                    </a:lnTo>
                    <a:lnTo>
                      <a:pt x="1316" y="1162"/>
                    </a:lnTo>
                    <a:lnTo>
                      <a:pt x="1361" y="1067"/>
                    </a:lnTo>
                    <a:close/>
                    <a:moveTo>
                      <a:pt x="1297" y="1330"/>
                    </a:moveTo>
                    <a:lnTo>
                      <a:pt x="1314" y="1164"/>
                    </a:lnTo>
                    <a:lnTo>
                      <a:pt x="1463" y="1283"/>
                    </a:lnTo>
                    <a:lnTo>
                      <a:pt x="1297" y="1330"/>
                    </a:lnTo>
                    <a:close/>
                    <a:moveTo>
                      <a:pt x="1466" y="1285"/>
                    </a:moveTo>
                    <a:lnTo>
                      <a:pt x="1520" y="1314"/>
                    </a:lnTo>
                    <a:lnTo>
                      <a:pt x="1511" y="1337"/>
                    </a:lnTo>
                    <a:lnTo>
                      <a:pt x="1466" y="1285"/>
                    </a:lnTo>
                    <a:close/>
                    <a:moveTo>
                      <a:pt x="1523" y="1352"/>
                    </a:moveTo>
                    <a:lnTo>
                      <a:pt x="1494" y="1371"/>
                    </a:lnTo>
                    <a:lnTo>
                      <a:pt x="1511" y="1340"/>
                    </a:lnTo>
                    <a:lnTo>
                      <a:pt x="1523" y="1352"/>
                    </a:lnTo>
                    <a:close/>
                    <a:moveTo>
                      <a:pt x="1591" y="1432"/>
                    </a:moveTo>
                    <a:lnTo>
                      <a:pt x="1644" y="1459"/>
                    </a:lnTo>
                    <a:lnTo>
                      <a:pt x="1599" y="1532"/>
                    </a:lnTo>
                    <a:lnTo>
                      <a:pt x="1591" y="1432"/>
                    </a:lnTo>
                    <a:close/>
                    <a:moveTo>
                      <a:pt x="1601" y="1537"/>
                    </a:moveTo>
                    <a:lnTo>
                      <a:pt x="1648" y="1565"/>
                    </a:lnTo>
                    <a:lnTo>
                      <a:pt x="1648" y="1611"/>
                    </a:lnTo>
                    <a:lnTo>
                      <a:pt x="1601" y="1537"/>
                    </a:lnTo>
                    <a:close/>
                    <a:moveTo>
                      <a:pt x="1651" y="1613"/>
                    </a:moveTo>
                    <a:lnTo>
                      <a:pt x="1736" y="1625"/>
                    </a:lnTo>
                    <a:lnTo>
                      <a:pt x="1665" y="1770"/>
                    </a:lnTo>
                    <a:lnTo>
                      <a:pt x="1651" y="1613"/>
                    </a:lnTo>
                    <a:close/>
                    <a:moveTo>
                      <a:pt x="1668" y="1770"/>
                    </a:moveTo>
                    <a:lnTo>
                      <a:pt x="1739" y="1625"/>
                    </a:lnTo>
                    <a:lnTo>
                      <a:pt x="1803" y="1639"/>
                    </a:lnTo>
                    <a:lnTo>
                      <a:pt x="1668" y="1770"/>
                    </a:lnTo>
                    <a:close/>
                    <a:moveTo>
                      <a:pt x="1803" y="1637"/>
                    </a:moveTo>
                    <a:lnTo>
                      <a:pt x="1739" y="1625"/>
                    </a:lnTo>
                    <a:lnTo>
                      <a:pt x="1884" y="1561"/>
                    </a:lnTo>
                    <a:lnTo>
                      <a:pt x="1803" y="1637"/>
                    </a:lnTo>
                    <a:close/>
                    <a:moveTo>
                      <a:pt x="1886" y="1561"/>
                    </a:moveTo>
                    <a:lnTo>
                      <a:pt x="1919" y="1660"/>
                    </a:lnTo>
                    <a:lnTo>
                      <a:pt x="1805" y="1637"/>
                    </a:lnTo>
                    <a:lnTo>
                      <a:pt x="1886" y="1561"/>
                    </a:lnTo>
                    <a:close/>
                    <a:moveTo>
                      <a:pt x="1886" y="1561"/>
                    </a:moveTo>
                    <a:lnTo>
                      <a:pt x="2043" y="1618"/>
                    </a:lnTo>
                    <a:lnTo>
                      <a:pt x="1922" y="1660"/>
                    </a:lnTo>
                    <a:lnTo>
                      <a:pt x="1886" y="1561"/>
                    </a:lnTo>
                    <a:close/>
                    <a:moveTo>
                      <a:pt x="1922" y="1660"/>
                    </a:moveTo>
                    <a:lnTo>
                      <a:pt x="2112" y="1641"/>
                    </a:lnTo>
                    <a:lnTo>
                      <a:pt x="2029" y="1791"/>
                    </a:lnTo>
                    <a:lnTo>
                      <a:pt x="1922" y="1660"/>
                    </a:lnTo>
                    <a:close/>
                    <a:moveTo>
                      <a:pt x="2114" y="1641"/>
                    </a:moveTo>
                    <a:lnTo>
                      <a:pt x="2173" y="1622"/>
                    </a:lnTo>
                    <a:lnTo>
                      <a:pt x="2183" y="1646"/>
                    </a:lnTo>
                    <a:lnTo>
                      <a:pt x="2114" y="1641"/>
                    </a:lnTo>
                    <a:close/>
                    <a:moveTo>
                      <a:pt x="2202" y="1649"/>
                    </a:moveTo>
                    <a:lnTo>
                      <a:pt x="2197" y="1679"/>
                    </a:lnTo>
                    <a:lnTo>
                      <a:pt x="2183" y="1646"/>
                    </a:lnTo>
                    <a:lnTo>
                      <a:pt x="2202" y="1649"/>
                    </a:lnTo>
                    <a:close/>
                    <a:moveTo>
                      <a:pt x="2340" y="1615"/>
                    </a:moveTo>
                    <a:lnTo>
                      <a:pt x="2361" y="1637"/>
                    </a:lnTo>
                    <a:lnTo>
                      <a:pt x="2309" y="1656"/>
                    </a:lnTo>
                    <a:lnTo>
                      <a:pt x="2340" y="1615"/>
                    </a:lnTo>
                    <a:close/>
                    <a:moveTo>
                      <a:pt x="2363" y="1639"/>
                    </a:moveTo>
                    <a:lnTo>
                      <a:pt x="2385" y="1720"/>
                    </a:lnTo>
                    <a:lnTo>
                      <a:pt x="2309" y="1656"/>
                    </a:lnTo>
                    <a:lnTo>
                      <a:pt x="2363" y="163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99" name="Freeform 3284">
                <a:extLst>
                  <a:ext uri="{FF2B5EF4-FFF2-40B4-BE49-F238E27FC236}">
                    <a16:creationId xmlns:a16="http://schemas.microsoft.com/office/drawing/2014/main" id="{F79C0A02-0952-29CE-5EC4-742544E68064}"/>
                  </a:ext>
                </a:extLst>
              </p:cNvPr>
              <p:cNvSpPr>
                <a:spLocks/>
              </p:cNvSpPr>
              <p:nvPr/>
            </p:nvSpPr>
            <p:spPr bwMode="auto">
              <a:xfrm>
                <a:off x="6975035" y="-347780"/>
                <a:ext cx="46900" cy="52417"/>
              </a:xfrm>
              <a:custGeom>
                <a:avLst/>
                <a:gdLst>
                  <a:gd name="T0" fmla="*/ 6 w 7"/>
                  <a:gd name="T1" fmla="*/ 6 h 8"/>
                  <a:gd name="T2" fmla="*/ 1 w 7"/>
                  <a:gd name="T3" fmla="*/ 7 h 8"/>
                  <a:gd name="T4" fmla="*/ 1 w 7"/>
                  <a:gd name="T5" fmla="*/ 2 h 8"/>
                  <a:gd name="T6" fmla="*/ 6 w 7"/>
                  <a:gd name="T7" fmla="*/ 2 h 8"/>
                  <a:gd name="T8" fmla="*/ 6 w 7"/>
                  <a:gd name="T9" fmla="*/ 6 h 8"/>
                </a:gdLst>
                <a:ahLst/>
                <a:cxnLst>
                  <a:cxn ang="0">
                    <a:pos x="T0" y="T1"/>
                  </a:cxn>
                  <a:cxn ang="0">
                    <a:pos x="T2" y="T3"/>
                  </a:cxn>
                  <a:cxn ang="0">
                    <a:pos x="T4" y="T5"/>
                  </a:cxn>
                  <a:cxn ang="0">
                    <a:pos x="T6" y="T7"/>
                  </a:cxn>
                  <a:cxn ang="0">
                    <a:pos x="T8" y="T9"/>
                  </a:cxn>
                </a:cxnLst>
                <a:rect l="0" t="0" r="r" b="b"/>
                <a:pathLst>
                  <a:path w="7" h="8">
                    <a:moveTo>
                      <a:pt x="6" y="6"/>
                    </a:moveTo>
                    <a:cubicBezTo>
                      <a:pt x="5" y="8"/>
                      <a:pt x="3" y="8"/>
                      <a:pt x="1" y="7"/>
                    </a:cubicBezTo>
                    <a:cubicBezTo>
                      <a:pt x="0" y="5"/>
                      <a:pt x="0" y="3"/>
                      <a:pt x="1" y="2"/>
                    </a:cubicBezTo>
                    <a:cubicBezTo>
                      <a:pt x="2" y="0"/>
                      <a:pt x="4" y="0"/>
                      <a:pt x="6" y="2"/>
                    </a:cubicBezTo>
                    <a:cubicBezTo>
                      <a:pt x="7" y="3"/>
                      <a:pt x="7" y="5"/>
                      <a:pt x="6"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00" name="Freeform 3285">
                <a:extLst>
                  <a:ext uri="{FF2B5EF4-FFF2-40B4-BE49-F238E27FC236}">
                    <a16:creationId xmlns:a16="http://schemas.microsoft.com/office/drawing/2014/main" id="{27EBE6C9-9901-2B37-BF7D-A8D9EB215610}"/>
                  </a:ext>
                </a:extLst>
              </p:cNvPr>
              <p:cNvSpPr>
                <a:spLocks/>
              </p:cNvSpPr>
              <p:nvPr/>
            </p:nvSpPr>
            <p:spPr bwMode="auto">
              <a:xfrm>
                <a:off x="6563972" y="19142"/>
                <a:ext cx="44141" cy="46900"/>
              </a:xfrm>
              <a:custGeom>
                <a:avLst/>
                <a:gdLst>
                  <a:gd name="T0" fmla="*/ 6 w 7"/>
                  <a:gd name="T1" fmla="*/ 6 h 7"/>
                  <a:gd name="T2" fmla="*/ 1 w 7"/>
                  <a:gd name="T3" fmla="*/ 6 h 7"/>
                  <a:gd name="T4" fmla="*/ 1 w 7"/>
                  <a:gd name="T5" fmla="*/ 1 h 7"/>
                  <a:gd name="T6" fmla="*/ 6 w 7"/>
                  <a:gd name="T7" fmla="*/ 1 h 7"/>
                  <a:gd name="T8" fmla="*/ 6 w 7"/>
                  <a:gd name="T9" fmla="*/ 6 h 7"/>
                </a:gdLst>
                <a:ahLst/>
                <a:cxnLst>
                  <a:cxn ang="0">
                    <a:pos x="T0" y="T1"/>
                  </a:cxn>
                  <a:cxn ang="0">
                    <a:pos x="T2" y="T3"/>
                  </a:cxn>
                  <a:cxn ang="0">
                    <a:pos x="T4" y="T5"/>
                  </a:cxn>
                  <a:cxn ang="0">
                    <a:pos x="T6" y="T7"/>
                  </a:cxn>
                  <a:cxn ang="0">
                    <a:pos x="T8" y="T9"/>
                  </a:cxn>
                </a:cxnLst>
                <a:rect l="0" t="0" r="r" b="b"/>
                <a:pathLst>
                  <a:path w="7" h="7">
                    <a:moveTo>
                      <a:pt x="6" y="6"/>
                    </a:moveTo>
                    <a:cubicBezTo>
                      <a:pt x="5" y="7"/>
                      <a:pt x="3" y="7"/>
                      <a:pt x="1" y="6"/>
                    </a:cubicBezTo>
                    <a:cubicBezTo>
                      <a:pt x="0" y="5"/>
                      <a:pt x="0" y="3"/>
                      <a:pt x="1" y="1"/>
                    </a:cubicBezTo>
                    <a:cubicBezTo>
                      <a:pt x="2" y="0"/>
                      <a:pt x="4" y="0"/>
                      <a:pt x="6" y="1"/>
                    </a:cubicBezTo>
                    <a:cubicBezTo>
                      <a:pt x="7" y="2"/>
                      <a:pt x="7" y="4"/>
                      <a:pt x="6"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01" name="Freeform 3286">
                <a:extLst>
                  <a:ext uri="{FF2B5EF4-FFF2-40B4-BE49-F238E27FC236}">
                    <a16:creationId xmlns:a16="http://schemas.microsoft.com/office/drawing/2014/main" id="{C3486CAB-9453-48E6-313D-4AE31E0BB4C8}"/>
                  </a:ext>
                </a:extLst>
              </p:cNvPr>
              <p:cNvSpPr>
                <a:spLocks/>
              </p:cNvSpPr>
              <p:nvPr/>
            </p:nvSpPr>
            <p:spPr bwMode="auto">
              <a:xfrm>
                <a:off x="7664737" y="-289845"/>
                <a:ext cx="52417" cy="46900"/>
              </a:xfrm>
              <a:custGeom>
                <a:avLst/>
                <a:gdLst>
                  <a:gd name="T0" fmla="*/ 6 w 8"/>
                  <a:gd name="T1" fmla="*/ 6 h 7"/>
                  <a:gd name="T2" fmla="*/ 2 w 8"/>
                  <a:gd name="T3" fmla="*/ 6 h 7"/>
                  <a:gd name="T4" fmla="*/ 1 w 8"/>
                  <a:gd name="T5" fmla="*/ 1 h 7"/>
                  <a:gd name="T6" fmla="*/ 6 w 8"/>
                  <a:gd name="T7" fmla="*/ 1 h 7"/>
                  <a:gd name="T8" fmla="*/ 6 w 8"/>
                  <a:gd name="T9" fmla="*/ 6 h 7"/>
                </a:gdLst>
                <a:ahLst/>
                <a:cxnLst>
                  <a:cxn ang="0">
                    <a:pos x="T0" y="T1"/>
                  </a:cxn>
                  <a:cxn ang="0">
                    <a:pos x="T2" y="T3"/>
                  </a:cxn>
                  <a:cxn ang="0">
                    <a:pos x="T4" y="T5"/>
                  </a:cxn>
                  <a:cxn ang="0">
                    <a:pos x="T6" y="T7"/>
                  </a:cxn>
                  <a:cxn ang="0">
                    <a:pos x="T8" y="T9"/>
                  </a:cxn>
                </a:cxnLst>
                <a:rect l="0" t="0" r="r" b="b"/>
                <a:pathLst>
                  <a:path w="8" h="7">
                    <a:moveTo>
                      <a:pt x="6" y="6"/>
                    </a:moveTo>
                    <a:cubicBezTo>
                      <a:pt x="5" y="7"/>
                      <a:pt x="3" y="7"/>
                      <a:pt x="2" y="6"/>
                    </a:cubicBezTo>
                    <a:cubicBezTo>
                      <a:pt x="0" y="5"/>
                      <a:pt x="0" y="3"/>
                      <a:pt x="1" y="1"/>
                    </a:cubicBezTo>
                    <a:cubicBezTo>
                      <a:pt x="3" y="0"/>
                      <a:pt x="5" y="0"/>
                      <a:pt x="6" y="1"/>
                    </a:cubicBezTo>
                    <a:cubicBezTo>
                      <a:pt x="8" y="2"/>
                      <a:pt x="8" y="4"/>
                      <a:pt x="6"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02" name="Freeform 3287">
                <a:extLst>
                  <a:ext uri="{FF2B5EF4-FFF2-40B4-BE49-F238E27FC236}">
                    <a16:creationId xmlns:a16="http://schemas.microsoft.com/office/drawing/2014/main" id="{4A097B33-D5E0-2EA8-FAE9-ACA261E81F13}"/>
                  </a:ext>
                </a:extLst>
              </p:cNvPr>
              <p:cNvSpPr>
                <a:spLocks/>
              </p:cNvSpPr>
              <p:nvPr/>
            </p:nvSpPr>
            <p:spPr bwMode="auto">
              <a:xfrm>
                <a:off x="6997105" y="-648490"/>
                <a:ext cx="38623" cy="38623"/>
              </a:xfrm>
              <a:custGeom>
                <a:avLst/>
                <a:gdLst>
                  <a:gd name="T0" fmla="*/ 5 w 6"/>
                  <a:gd name="T1" fmla="*/ 5 h 6"/>
                  <a:gd name="T2" fmla="*/ 2 w 6"/>
                  <a:gd name="T3" fmla="*/ 5 h 6"/>
                  <a:gd name="T4" fmla="*/ 1 w 6"/>
                  <a:gd name="T5" fmla="*/ 1 h 6"/>
                  <a:gd name="T6" fmla="*/ 5 w 6"/>
                  <a:gd name="T7" fmla="*/ 1 h 6"/>
                  <a:gd name="T8" fmla="*/ 5 w 6"/>
                  <a:gd name="T9" fmla="*/ 5 h 6"/>
                </a:gdLst>
                <a:ahLst/>
                <a:cxnLst>
                  <a:cxn ang="0">
                    <a:pos x="T0" y="T1"/>
                  </a:cxn>
                  <a:cxn ang="0">
                    <a:pos x="T2" y="T3"/>
                  </a:cxn>
                  <a:cxn ang="0">
                    <a:pos x="T4" y="T5"/>
                  </a:cxn>
                  <a:cxn ang="0">
                    <a:pos x="T6" y="T7"/>
                  </a:cxn>
                  <a:cxn ang="0">
                    <a:pos x="T8" y="T9"/>
                  </a:cxn>
                </a:cxnLst>
                <a:rect l="0" t="0" r="r" b="b"/>
                <a:pathLst>
                  <a:path w="6" h="6">
                    <a:moveTo>
                      <a:pt x="5" y="5"/>
                    </a:moveTo>
                    <a:cubicBezTo>
                      <a:pt x="4" y="6"/>
                      <a:pt x="3" y="6"/>
                      <a:pt x="2" y="5"/>
                    </a:cubicBezTo>
                    <a:cubicBezTo>
                      <a:pt x="1" y="4"/>
                      <a:pt x="0" y="3"/>
                      <a:pt x="1" y="1"/>
                    </a:cubicBezTo>
                    <a:cubicBezTo>
                      <a:pt x="2" y="0"/>
                      <a:pt x="4" y="0"/>
                      <a:pt x="5" y="1"/>
                    </a:cubicBezTo>
                    <a:cubicBezTo>
                      <a:pt x="6" y="2"/>
                      <a:pt x="6" y="4"/>
                      <a:pt x="5"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03" name="Freeform 3288">
                <a:extLst>
                  <a:ext uri="{FF2B5EF4-FFF2-40B4-BE49-F238E27FC236}">
                    <a16:creationId xmlns:a16="http://schemas.microsoft.com/office/drawing/2014/main" id="{25982949-8020-5FCE-C421-CBDAA4287815}"/>
                  </a:ext>
                </a:extLst>
              </p:cNvPr>
              <p:cNvSpPr>
                <a:spLocks/>
              </p:cNvSpPr>
              <p:nvPr/>
            </p:nvSpPr>
            <p:spPr bwMode="auto">
              <a:xfrm>
                <a:off x="7546108" y="-734013"/>
                <a:ext cx="38623" cy="38623"/>
              </a:xfrm>
              <a:custGeom>
                <a:avLst/>
                <a:gdLst>
                  <a:gd name="T0" fmla="*/ 5 w 6"/>
                  <a:gd name="T1" fmla="*/ 4 h 6"/>
                  <a:gd name="T2" fmla="*/ 1 w 6"/>
                  <a:gd name="T3" fmla="*/ 5 h 6"/>
                  <a:gd name="T4" fmla="*/ 1 w 6"/>
                  <a:gd name="T5" fmla="*/ 1 h 6"/>
                  <a:gd name="T6" fmla="*/ 5 w 6"/>
                  <a:gd name="T7" fmla="*/ 1 h 6"/>
                  <a:gd name="T8" fmla="*/ 5 w 6"/>
                  <a:gd name="T9" fmla="*/ 4 h 6"/>
                </a:gdLst>
                <a:ahLst/>
                <a:cxnLst>
                  <a:cxn ang="0">
                    <a:pos x="T0" y="T1"/>
                  </a:cxn>
                  <a:cxn ang="0">
                    <a:pos x="T2" y="T3"/>
                  </a:cxn>
                  <a:cxn ang="0">
                    <a:pos x="T4" y="T5"/>
                  </a:cxn>
                  <a:cxn ang="0">
                    <a:pos x="T6" y="T7"/>
                  </a:cxn>
                  <a:cxn ang="0">
                    <a:pos x="T8" y="T9"/>
                  </a:cxn>
                </a:cxnLst>
                <a:rect l="0" t="0" r="r" b="b"/>
                <a:pathLst>
                  <a:path w="6" h="6">
                    <a:moveTo>
                      <a:pt x="5" y="4"/>
                    </a:moveTo>
                    <a:cubicBezTo>
                      <a:pt x="4" y="6"/>
                      <a:pt x="2" y="6"/>
                      <a:pt x="1" y="5"/>
                    </a:cubicBezTo>
                    <a:cubicBezTo>
                      <a:pt x="0" y="4"/>
                      <a:pt x="0" y="2"/>
                      <a:pt x="1" y="1"/>
                    </a:cubicBezTo>
                    <a:cubicBezTo>
                      <a:pt x="2" y="0"/>
                      <a:pt x="4" y="0"/>
                      <a:pt x="5" y="1"/>
                    </a:cubicBezTo>
                    <a:cubicBezTo>
                      <a:pt x="6" y="2"/>
                      <a:pt x="6" y="3"/>
                      <a:pt x="5"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04" name="Freeform 3289">
                <a:extLst>
                  <a:ext uri="{FF2B5EF4-FFF2-40B4-BE49-F238E27FC236}">
                    <a16:creationId xmlns:a16="http://schemas.microsoft.com/office/drawing/2014/main" id="{046F7685-3EA8-32AE-1566-42AECF7D1C41}"/>
                  </a:ext>
                </a:extLst>
              </p:cNvPr>
              <p:cNvSpPr>
                <a:spLocks/>
              </p:cNvSpPr>
              <p:nvPr/>
            </p:nvSpPr>
            <p:spPr bwMode="auto">
              <a:xfrm>
                <a:off x="6379132" y="-538138"/>
                <a:ext cx="41382" cy="33106"/>
              </a:xfrm>
              <a:custGeom>
                <a:avLst/>
                <a:gdLst>
                  <a:gd name="T0" fmla="*/ 5 w 6"/>
                  <a:gd name="T1" fmla="*/ 4 h 5"/>
                  <a:gd name="T2" fmla="*/ 1 w 6"/>
                  <a:gd name="T3" fmla="*/ 5 h 5"/>
                  <a:gd name="T4" fmla="*/ 1 w 6"/>
                  <a:gd name="T5" fmla="*/ 1 h 5"/>
                  <a:gd name="T6" fmla="*/ 4 w 6"/>
                  <a:gd name="T7" fmla="*/ 1 h 5"/>
                  <a:gd name="T8" fmla="*/ 5 w 6"/>
                  <a:gd name="T9" fmla="*/ 4 h 5"/>
                </a:gdLst>
                <a:ahLst/>
                <a:cxnLst>
                  <a:cxn ang="0">
                    <a:pos x="T0" y="T1"/>
                  </a:cxn>
                  <a:cxn ang="0">
                    <a:pos x="T2" y="T3"/>
                  </a:cxn>
                  <a:cxn ang="0">
                    <a:pos x="T4" y="T5"/>
                  </a:cxn>
                  <a:cxn ang="0">
                    <a:pos x="T6" y="T7"/>
                  </a:cxn>
                  <a:cxn ang="0">
                    <a:pos x="T8" y="T9"/>
                  </a:cxn>
                </a:cxnLst>
                <a:rect l="0" t="0" r="r" b="b"/>
                <a:pathLst>
                  <a:path w="6" h="5">
                    <a:moveTo>
                      <a:pt x="5" y="4"/>
                    </a:moveTo>
                    <a:cubicBezTo>
                      <a:pt x="4" y="5"/>
                      <a:pt x="2" y="5"/>
                      <a:pt x="1" y="5"/>
                    </a:cubicBezTo>
                    <a:cubicBezTo>
                      <a:pt x="0" y="4"/>
                      <a:pt x="0" y="2"/>
                      <a:pt x="1" y="1"/>
                    </a:cubicBezTo>
                    <a:cubicBezTo>
                      <a:pt x="2" y="0"/>
                      <a:pt x="3" y="0"/>
                      <a:pt x="4" y="1"/>
                    </a:cubicBezTo>
                    <a:cubicBezTo>
                      <a:pt x="6" y="1"/>
                      <a:pt x="6" y="3"/>
                      <a:pt x="5"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05" name="Freeform 3290">
                <a:extLst>
                  <a:ext uri="{FF2B5EF4-FFF2-40B4-BE49-F238E27FC236}">
                    <a16:creationId xmlns:a16="http://schemas.microsoft.com/office/drawing/2014/main" id="{2609515D-8797-4266-CD9A-07C64129B887}"/>
                  </a:ext>
                </a:extLst>
              </p:cNvPr>
              <p:cNvSpPr>
                <a:spLocks/>
              </p:cNvSpPr>
              <p:nvPr/>
            </p:nvSpPr>
            <p:spPr bwMode="auto">
              <a:xfrm>
                <a:off x="6641219" y="-413991"/>
                <a:ext cx="41382" cy="38623"/>
              </a:xfrm>
              <a:custGeom>
                <a:avLst/>
                <a:gdLst>
                  <a:gd name="T0" fmla="*/ 5 w 6"/>
                  <a:gd name="T1" fmla="*/ 4 h 6"/>
                  <a:gd name="T2" fmla="*/ 1 w 6"/>
                  <a:gd name="T3" fmla="*/ 5 h 6"/>
                  <a:gd name="T4" fmla="*/ 1 w 6"/>
                  <a:gd name="T5" fmla="*/ 1 h 6"/>
                  <a:gd name="T6" fmla="*/ 5 w 6"/>
                  <a:gd name="T7" fmla="*/ 1 h 6"/>
                  <a:gd name="T8" fmla="*/ 5 w 6"/>
                  <a:gd name="T9" fmla="*/ 4 h 6"/>
                </a:gdLst>
                <a:ahLst/>
                <a:cxnLst>
                  <a:cxn ang="0">
                    <a:pos x="T0" y="T1"/>
                  </a:cxn>
                  <a:cxn ang="0">
                    <a:pos x="T2" y="T3"/>
                  </a:cxn>
                  <a:cxn ang="0">
                    <a:pos x="T4" y="T5"/>
                  </a:cxn>
                  <a:cxn ang="0">
                    <a:pos x="T6" y="T7"/>
                  </a:cxn>
                  <a:cxn ang="0">
                    <a:pos x="T8" y="T9"/>
                  </a:cxn>
                </a:cxnLst>
                <a:rect l="0" t="0" r="r" b="b"/>
                <a:pathLst>
                  <a:path w="6" h="6">
                    <a:moveTo>
                      <a:pt x="5" y="4"/>
                    </a:moveTo>
                    <a:cubicBezTo>
                      <a:pt x="4" y="5"/>
                      <a:pt x="2" y="6"/>
                      <a:pt x="1" y="5"/>
                    </a:cubicBezTo>
                    <a:cubicBezTo>
                      <a:pt x="0" y="4"/>
                      <a:pt x="0" y="2"/>
                      <a:pt x="1" y="1"/>
                    </a:cubicBezTo>
                    <a:cubicBezTo>
                      <a:pt x="2" y="0"/>
                      <a:pt x="4" y="0"/>
                      <a:pt x="5" y="1"/>
                    </a:cubicBezTo>
                    <a:cubicBezTo>
                      <a:pt x="6" y="1"/>
                      <a:pt x="6" y="3"/>
                      <a:pt x="5"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06" name="Freeform 3291">
                <a:extLst>
                  <a:ext uri="{FF2B5EF4-FFF2-40B4-BE49-F238E27FC236}">
                    <a16:creationId xmlns:a16="http://schemas.microsoft.com/office/drawing/2014/main" id="{048E3E81-AAE8-342E-0364-D1DF2971B9C0}"/>
                  </a:ext>
                </a:extLst>
              </p:cNvPr>
              <p:cNvSpPr>
                <a:spLocks/>
              </p:cNvSpPr>
              <p:nvPr/>
            </p:nvSpPr>
            <p:spPr bwMode="auto">
              <a:xfrm>
                <a:off x="8089594" y="5348"/>
                <a:ext cx="38623" cy="38623"/>
              </a:xfrm>
              <a:custGeom>
                <a:avLst/>
                <a:gdLst>
                  <a:gd name="T0" fmla="*/ 5 w 6"/>
                  <a:gd name="T1" fmla="*/ 5 h 6"/>
                  <a:gd name="T2" fmla="*/ 1 w 6"/>
                  <a:gd name="T3" fmla="*/ 5 h 6"/>
                  <a:gd name="T4" fmla="*/ 1 w 6"/>
                  <a:gd name="T5" fmla="*/ 2 h 6"/>
                  <a:gd name="T6" fmla="*/ 5 w 6"/>
                  <a:gd name="T7" fmla="*/ 1 h 6"/>
                  <a:gd name="T8" fmla="*/ 5 w 6"/>
                  <a:gd name="T9" fmla="*/ 5 h 6"/>
                </a:gdLst>
                <a:ahLst/>
                <a:cxnLst>
                  <a:cxn ang="0">
                    <a:pos x="T0" y="T1"/>
                  </a:cxn>
                  <a:cxn ang="0">
                    <a:pos x="T2" y="T3"/>
                  </a:cxn>
                  <a:cxn ang="0">
                    <a:pos x="T4" y="T5"/>
                  </a:cxn>
                  <a:cxn ang="0">
                    <a:pos x="T6" y="T7"/>
                  </a:cxn>
                  <a:cxn ang="0">
                    <a:pos x="T8" y="T9"/>
                  </a:cxn>
                </a:cxnLst>
                <a:rect l="0" t="0" r="r" b="b"/>
                <a:pathLst>
                  <a:path w="6" h="6">
                    <a:moveTo>
                      <a:pt x="5" y="5"/>
                    </a:moveTo>
                    <a:cubicBezTo>
                      <a:pt x="4" y="6"/>
                      <a:pt x="3" y="6"/>
                      <a:pt x="1" y="5"/>
                    </a:cubicBezTo>
                    <a:cubicBezTo>
                      <a:pt x="0" y="4"/>
                      <a:pt x="0" y="3"/>
                      <a:pt x="1" y="2"/>
                    </a:cubicBezTo>
                    <a:cubicBezTo>
                      <a:pt x="2" y="0"/>
                      <a:pt x="4" y="0"/>
                      <a:pt x="5" y="1"/>
                    </a:cubicBezTo>
                    <a:cubicBezTo>
                      <a:pt x="6" y="2"/>
                      <a:pt x="6" y="4"/>
                      <a:pt x="5"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07" name="Freeform 3292">
                <a:extLst>
                  <a:ext uri="{FF2B5EF4-FFF2-40B4-BE49-F238E27FC236}">
                    <a16:creationId xmlns:a16="http://schemas.microsoft.com/office/drawing/2014/main" id="{3D89631E-1026-13BA-9432-70BFEEB2F329}"/>
                  </a:ext>
                </a:extLst>
              </p:cNvPr>
              <p:cNvSpPr>
                <a:spLocks/>
              </p:cNvSpPr>
              <p:nvPr/>
            </p:nvSpPr>
            <p:spPr bwMode="auto">
              <a:xfrm>
                <a:off x="8437204" y="-281568"/>
                <a:ext cx="38623" cy="38623"/>
              </a:xfrm>
              <a:custGeom>
                <a:avLst/>
                <a:gdLst>
                  <a:gd name="T0" fmla="*/ 5 w 6"/>
                  <a:gd name="T1" fmla="*/ 5 h 6"/>
                  <a:gd name="T2" fmla="*/ 1 w 6"/>
                  <a:gd name="T3" fmla="*/ 5 h 6"/>
                  <a:gd name="T4" fmla="*/ 1 w 6"/>
                  <a:gd name="T5" fmla="*/ 2 h 6"/>
                  <a:gd name="T6" fmla="*/ 5 w 6"/>
                  <a:gd name="T7" fmla="*/ 1 h 6"/>
                  <a:gd name="T8" fmla="*/ 5 w 6"/>
                  <a:gd name="T9" fmla="*/ 5 h 6"/>
                </a:gdLst>
                <a:ahLst/>
                <a:cxnLst>
                  <a:cxn ang="0">
                    <a:pos x="T0" y="T1"/>
                  </a:cxn>
                  <a:cxn ang="0">
                    <a:pos x="T2" y="T3"/>
                  </a:cxn>
                  <a:cxn ang="0">
                    <a:pos x="T4" y="T5"/>
                  </a:cxn>
                  <a:cxn ang="0">
                    <a:pos x="T6" y="T7"/>
                  </a:cxn>
                  <a:cxn ang="0">
                    <a:pos x="T8" y="T9"/>
                  </a:cxn>
                </a:cxnLst>
                <a:rect l="0" t="0" r="r" b="b"/>
                <a:pathLst>
                  <a:path w="6" h="6">
                    <a:moveTo>
                      <a:pt x="5" y="5"/>
                    </a:moveTo>
                    <a:cubicBezTo>
                      <a:pt x="4" y="6"/>
                      <a:pt x="2" y="6"/>
                      <a:pt x="1" y="5"/>
                    </a:cubicBezTo>
                    <a:cubicBezTo>
                      <a:pt x="0" y="4"/>
                      <a:pt x="0" y="3"/>
                      <a:pt x="1" y="2"/>
                    </a:cubicBezTo>
                    <a:cubicBezTo>
                      <a:pt x="2" y="1"/>
                      <a:pt x="3" y="0"/>
                      <a:pt x="5" y="1"/>
                    </a:cubicBezTo>
                    <a:cubicBezTo>
                      <a:pt x="6" y="2"/>
                      <a:pt x="6" y="4"/>
                      <a:pt x="5"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08" name="Freeform 3293">
                <a:extLst>
                  <a:ext uri="{FF2B5EF4-FFF2-40B4-BE49-F238E27FC236}">
                    <a16:creationId xmlns:a16="http://schemas.microsoft.com/office/drawing/2014/main" id="{E4C4EFD0-EA4A-E5DC-BF3B-D411F35F4716}"/>
                  </a:ext>
                </a:extLst>
              </p:cNvPr>
              <p:cNvSpPr>
                <a:spLocks/>
              </p:cNvSpPr>
              <p:nvPr/>
            </p:nvSpPr>
            <p:spPr bwMode="auto">
              <a:xfrm>
                <a:off x="8903443" y="248123"/>
                <a:ext cx="38623" cy="38623"/>
              </a:xfrm>
              <a:custGeom>
                <a:avLst/>
                <a:gdLst>
                  <a:gd name="T0" fmla="*/ 5 w 6"/>
                  <a:gd name="T1" fmla="*/ 5 h 6"/>
                  <a:gd name="T2" fmla="*/ 2 w 6"/>
                  <a:gd name="T3" fmla="*/ 5 h 6"/>
                  <a:gd name="T4" fmla="*/ 1 w 6"/>
                  <a:gd name="T5" fmla="*/ 2 h 6"/>
                  <a:gd name="T6" fmla="*/ 5 w 6"/>
                  <a:gd name="T7" fmla="*/ 1 h 6"/>
                  <a:gd name="T8" fmla="*/ 5 w 6"/>
                  <a:gd name="T9" fmla="*/ 5 h 6"/>
                </a:gdLst>
                <a:ahLst/>
                <a:cxnLst>
                  <a:cxn ang="0">
                    <a:pos x="T0" y="T1"/>
                  </a:cxn>
                  <a:cxn ang="0">
                    <a:pos x="T2" y="T3"/>
                  </a:cxn>
                  <a:cxn ang="0">
                    <a:pos x="T4" y="T5"/>
                  </a:cxn>
                  <a:cxn ang="0">
                    <a:pos x="T6" y="T7"/>
                  </a:cxn>
                  <a:cxn ang="0">
                    <a:pos x="T8" y="T9"/>
                  </a:cxn>
                </a:cxnLst>
                <a:rect l="0" t="0" r="r" b="b"/>
                <a:pathLst>
                  <a:path w="6" h="6">
                    <a:moveTo>
                      <a:pt x="5" y="5"/>
                    </a:moveTo>
                    <a:cubicBezTo>
                      <a:pt x="4" y="6"/>
                      <a:pt x="3" y="6"/>
                      <a:pt x="2" y="5"/>
                    </a:cubicBezTo>
                    <a:cubicBezTo>
                      <a:pt x="1" y="4"/>
                      <a:pt x="0" y="3"/>
                      <a:pt x="1" y="2"/>
                    </a:cubicBezTo>
                    <a:cubicBezTo>
                      <a:pt x="2" y="0"/>
                      <a:pt x="4" y="0"/>
                      <a:pt x="5" y="1"/>
                    </a:cubicBezTo>
                    <a:cubicBezTo>
                      <a:pt x="6" y="2"/>
                      <a:pt x="6" y="4"/>
                      <a:pt x="5"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09" name="Freeform 3294">
                <a:extLst>
                  <a:ext uri="{FF2B5EF4-FFF2-40B4-BE49-F238E27FC236}">
                    <a16:creationId xmlns:a16="http://schemas.microsoft.com/office/drawing/2014/main" id="{E51E87E9-F158-CE6A-8F45-06A6F08E6F65}"/>
                  </a:ext>
                </a:extLst>
              </p:cNvPr>
              <p:cNvSpPr>
                <a:spLocks/>
              </p:cNvSpPr>
              <p:nvPr/>
            </p:nvSpPr>
            <p:spPr bwMode="auto">
              <a:xfrm>
                <a:off x="6569490" y="-957477"/>
                <a:ext cx="38623" cy="38623"/>
              </a:xfrm>
              <a:custGeom>
                <a:avLst/>
                <a:gdLst>
                  <a:gd name="T0" fmla="*/ 5 w 6"/>
                  <a:gd name="T1" fmla="*/ 4 h 6"/>
                  <a:gd name="T2" fmla="*/ 1 w 6"/>
                  <a:gd name="T3" fmla="*/ 5 h 6"/>
                  <a:gd name="T4" fmla="*/ 1 w 6"/>
                  <a:gd name="T5" fmla="*/ 1 h 6"/>
                  <a:gd name="T6" fmla="*/ 4 w 6"/>
                  <a:gd name="T7" fmla="*/ 1 h 6"/>
                  <a:gd name="T8" fmla="*/ 5 w 6"/>
                  <a:gd name="T9" fmla="*/ 4 h 6"/>
                </a:gdLst>
                <a:ahLst/>
                <a:cxnLst>
                  <a:cxn ang="0">
                    <a:pos x="T0" y="T1"/>
                  </a:cxn>
                  <a:cxn ang="0">
                    <a:pos x="T2" y="T3"/>
                  </a:cxn>
                  <a:cxn ang="0">
                    <a:pos x="T4" y="T5"/>
                  </a:cxn>
                  <a:cxn ang="0">
                    <a:pos x="T6" y="T7"/>
                  </a:cxn>
                  <a:cxn ang="0">
                    <a:pos x="T8" y="T9"/>
                  </a:cxn>
                </a:cxnLst>
                <a:rect l="0" t="0" r="r" b="b"/>
                <a:pathLst>
                  <a:path w="6" h="6">
                    <a:moveTo>
                      <a:pt x="5" y="4"/>
                    </a:moveTo>
                    <a:cubicBezTo>
                      <a:pt x="4" y="5"/>
                      <a:pt x="2" y="6"/>
                      <a:pt x="1" y="5"/>
                    </a:cubicBezTo>
                    <a:cubicBezTo>
                      <a:pt x="0" y="4"/>
                      <a:pt x="0" y="2"/>
                      <a:pt x="1" y="1"/>
                    </a:cubicBezTo>
                    <a:cubicBezTo>
                      <a:pt x="2" y="0"/>
                      <a:pt x="3" y="0"/>
                      <a:pt x="4" y="1"/>
                    </a:cubicBezTo>
                    <a:cubicBezTo>
                      <a:pt x="6" y="2"/>
                      <a:pt x="6" y="3"/>
                      <a:pt x="5"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10" name="Freeform 3295">
                <a:extLst>
                  <a:ext uri="{FF2B5EF4-FFF2-40B4-BE49-F238E27FC236}">
                    <a16:creationId xmlns:a16="http://schemas.microsoft.com/office/drawing/2014/main" id="{24A1A0E8-5401-D389-ABBD-D83052F5582F}"/>
                  </a:ext>
                </a:extLst>
              </p:cNvPr>
              <p:cNvSpPr>
                <a:spLocks/>
              </p:cNvSpPr>
              <p:nvPr/>
            </p:nvSpPr>
            <p:spPr bwMode="auto">
              <a:xfrm>
                <a:off x="6693636" y="-700908"/>
                <a:ext cx="27588" cy="33106"/>
              </a:xfrm>
              <a:custGeom>
                <a:avLst/>
                <a:gdLst>
                  <a:gd name="T0" fmla="*/ 3 w 4"/>
                  <a:gd name="T1" fmla="*/ 4 h 5"/>
                  <a:gd name="T2" fmla="*/ 1 w 4"/>
                  <a:gd name="T3" fmla="*/ 4 h 5"/>
                  <a:gd name="T4" fmla="*/ 0 w 4"/>
                  <a:gd name="T5" fmla="*/ 1 h 5"/>
                  <a:gd name="T6" fmla="*/ 3 w 4"/>
                  <a:gd name="T7" fmla="*/ 1 h 5"/>
                  <a:gd name="T8" fmla="*/ 3 w 4"/>
                  <a:gd name="T9" fmla="*/ 4 h 5"/>
                </a:gdLst>
                <a:ahLst/>
                <a:cxnLst>
                  <a:cxn ang="0">
                    <a:pos x="T0" y="T1"/>
                  </a:cxn>
                  <a:cxn ang="0">
                    <a:pos x="T2" y="T3"/>
                  </a:cxn>
                  <a:cxn ang="0">
                    <a:pos x="T4" y="T5"/>
                  </a:cxn>
                  <a:cxn ang="0">
                    <a:pos x="T6" y="T7"/>
                  </a:cxn>
                  <a:cxn ang="0">
                    <a:pos x="T8" y="T9"/>
                  </a:cxn>
                </a:cxnLst>
                <a:rect l="0" t="0" r="r" b="b"/>
                <a:pathLst>
                  <a:path w="4" h="5">
                    <a:moveTo>
                      <a:pt x="3" y="4"/>
                    </a:moveTo>
                    <a:cubicBezTo>
                      <a:pt x="3" y="4"/>
                      <a:pt x="1" y="5"/>
                      <a:pt x="1" y="4"/>
                    </a:cubicBezTo>
                    <a:cubicBezTo>
                      <a:pt x="0" y="3"/>
                      <a:pt x="0" y="2"/>
                      <a:pt x="0" y="1"/>
                    </a:cubicBezTo>
                    <a:cubicBezTo>
                      <a:pt x="1" y="0"/>
                      <a:pt x="2" y="0"/>
                      <a:pt x="3" y="1"/>
                    </a:cubicBezTo>
                    <a:cubicBezTo>
                      <a:pt x="4" y="2"/>
                      <a:pt x="4" y="3"/>
                      <a:pt x="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11" name="Freeform 3296">
                <a:extLst>
                  <a:ext uri="{FF2B5EF4-FFF2-40B4-BE49-F238E27FC236}">
                    <a16:creationId xmlns:a16="http://schemas.microsoft.com/office/drawing/2014/main" id="{AFBC78F8-7BCF-AACF-7CBD-2C859D100EB7}"/>
                  </a:ext>
                </a:extLst>
              </p:cNvPr>
              <p:cNvSpPr>
                <a:spLocks/>
              </p:cNvSpPr>
              <p:nvPr/>
            </p:nvSpPr>
            <p:spPr bwMode="auto">
              <a:xfrm>
                <a:off x="6368096" y="-1100935"/>
                <a:ext cx="24829" cy="24829"/>
              </a:xfrm>
              <a:custGeom>
                <a:avLst/>
                <a:gdLst>
                  <a:gd name="T0" fmla="*/ 4 w 4"/>
                  <a:gd name="T1" fmla="*/ 3 h 4"/>
                  <a:gd name="T2" fmla="*/ 1 w 4"/>
                  <a:gd name="T3" fmla="*/ 3 h 4"/>
                  <a:gd name="T4" fmla="*/ 1 w 4"/>
                  <a:gd name="T5" fmla="*/ 1 h 4"/>
                  <a:gd name="T6" fmla="*/ 3 w 4"/>
                  <a:gd name="T7" fmla="*/ 1 h 4"/>
                  <a:gd name="T8" fmla="*/ 4 w 4"/>
                  <a:gd name="T9" fmla="*/ 3 h 4"/>
                </a:gdLst>
                <a:ahLst/>
                <a:cxnLst>
                  <a:cxn ang="0">
                    <a:pos x="T0" y="T1"/>
                  </a:cxn>
                  <a:cxn ang="0">
                    <a:pos x="T2" y="T3"/>
                  </a:cxn>
                  <a:cxn ang="0">
                    <a:pos x="T4" y="T5"/>
                  </a:cxn>
                  <a:cxn ang="0">
                    <a:pos x="T6" y="T7"/>
                  </a:cxn>
                  <a:cxn ang="0">
                    <a:pos x="T8" y="T9"/>
                  </a:cxn>
                </a:cxnLst>
                <a:rect l="0" t="0" r="r" b="b"/>
                <a:pathLst>
                  <a:path w="4" h="4">
                    <a:moveTo>
                      <a:pt x="4" y="3"/>
                    </a:moveTo>
                    <a:cubicBezTo>
                      <a:pt x="3" y="4"/>
                      <a:pt x="2" y="4"/>
                      <a:pt x="1" y="3"/>
                    </a:cubicBezTo>
                    <a:cubicBezTo>
                      <a:pt x="0" y="3"/>
                      <a:pt x="0" y="2"/>
                      <a:pt x="1" y="1"/>
                    </a:cubicBezTo>
                    <a:cubicBezTo>
                      <a:pt x="1" y="0"/>
                      <a:pt x="3" y="0"/>
                      <a:pt x="3" y="1"/>
                    </a:cubicBezTo>
                    <a:cubicBezTo>
                      <a:pt x="4" y="1"/>
                      <a:pt x="4" y="2"/>
                      <a:pt x="4"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12" name="Freeform 3297">
                <a:extLst>
                  <a:ext uri="{FF2B5EF4-FFF2-40B4-BE49-F238E27FC236}">
                    <a16:creationId xmlns:a16="http://schemas.microsoft.com/office/drawing/2014/main" id="{CB216406-FF93-F332-E3C7-5E66BB117090}"/>
                  </a:ext>
                </a:extLst>
              </p:cNvPr>
              <p:cNvSpPr>
                <a:spLocks/>
              </p:cNvSpPr>
              <p:nvPr/>
            </p:nvSpPr>
            <p:spPr bwMode="auto">
              <a:xfrm>
                <a:off x="6530866" y="-714702"/>
                <a:ext cx="33106" cy="24829"/>
              </a:xfrm>
              <a:custGeom>
                <a:avLst/>
                <a:gdLst>
                  <a:gd name="T0" fmla="*/ 4 w 5"/>
                  <a:gd name="T1" fmla="*/ 3 h 4"/>
                  <a:gd name="T2" fmla="*/ 1 w 5"/>
                  <a:gd name="T3" fmla="*/ 3 h 4"/>
                  <a:gd name="T4" fmla="*/ 1 w 5"/>
                  <a:gd name="T5" fmla="*/ 1 h 4"/>
                  <a:gd name="T6" fmla="*/ 4 w 5"/>
                  <a:gd name="T7" fmla="*/ 0 h 4"/>
                  <a:gd name="T8" fmla="*/ 4 w 5"/>
                  <a:gd name="T9" fmla="*/ 3 h 4"/>
                </a:gdLst>
                <a:ahLst/>
                <a:cxnLst>
                  <a:cxn ang="0">
                    <a:pos x="T0" y="T1"/>
                  </a:cxn>
                  <a:cxn ang="0">
                    <a:pos x="T2" y="T3"/>
                  </a:cxn>
                  <a:cxn ang="0">
                    <a:pos x="T4" y="T5"/>
                  </a:cxn>
                  <a:cxn ang="0">
                    <a:pos x="T6" y="T7"/>
                  </a:cxn>
                  <a:cxn ang="0">
                    <a:pos x="T8" y="T9"/>
                  </a:cxn>
                </a:cxnLst>
                <a:rect l="0" t="0" r="r" b="b"/>
                <a:pathLst>
                  <a:path w="5" h="4">
                    <a:moveTo>
                      <a:pt x="4" y="3"/>
                    </a:moveTo>
                    <a:cubicBezTo>
                      <a:pt x="3" y="4"/>
                      <a:pt x="2" y="4"/>
                      <a:pt x="1" y="3"/>
                    </a:cubicBezTo>
                    <a:cubicBezTo>
                      <a:pt x="1" y="3"/>
                      <a:pt x="0" y="1"/>
                      <a:pt x="1" y="1"/>
                    </a:cubicBezTo>
                    <a:cubicBezTo>
                      <a:pt x="2" y="0"/>
                      <a:pt x="3" y="0"/>
                      <a:pt x="4" y="0"/>
                    </a:cubicBezTo>
                    <a:cubicBezTo>
                      <a:pt x="5" y="1"/>
                      <a:pt x="5" y="2"/>
                      <a:pt x="4"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13" name="Freeform 3298">
                <a:extLst>
                  <a:ext uri="{FF2B5EF4-FFF2-40B4-BE49-F238E27FC236}">
                    <a16:creationId xmlns:a16="http://schemas.microsoft.com/office/drawing/2014/main" id="{8247FC6E-4A7B-3618-B29E-123210B844EF}"/>
                  </a:ext>
                </a:extLst>
              </p:cNvPr>
              <p:cNvSpPr>
                <a:spLocks/>
              </p:cNvSpPr>
              <p:nvPr/>
            </p:nvSpPr>
            <p:spPr bwMode="auto">
              <a:xfrm>
                <a:off x="6660530" y="-124316"/>
                <a:ext cx="27588" cy="24829"/>
              </a:xfrm>
              <a:custGeom>
                <a:avLst/>
                <a:gdLst>
                  <a:gd name="T0" fmla="*/ 3 w 4"/>
                  <a:gd name="T1" fmla="*/ 3 h 4"/>
                  <a:gd name="T2" fmla="*/ 0 w 4"/>
                  <a:gd name="T3" fmla="*/ 3 h 4"/>
                  <a:gd name="T4" fmla="*/ 0 w 4"/>
                  <a:gd name="T5" fmla="*/ 1 h 4"/>
                  <a:gd name="T6" fmla="*/ 3 w 4"/>
                  <a:gd name="T7" fmla="*/ 1 h 4"/>
                  <a:gd name="T8" fmla="*/ 3 w 4"/>
                  <a:gd name="T9" fmla="*/ 3 h 4"/>
                </a:gdLst>
                <a:ahLst/>
                <a:cxnLst>
                  <a:cxn ang="0">
                    <a:pos x="T0" y="T1"/>
                  </a:cxn>
                  <a:cxn ang="0">
                    <a:pos x="T2" y="T3"/>
                  </a:cxn>
                  <a:cxn ang="0">
                    <a:pos x="T4" y="T5"/>
                  </a:cxn>
                  <a:cxn ang="0">
                    <a:pos x="T6" y="T7"/>
                  </a:cxn>
                  <a:cxn ang="0">
                    <a:pos x="T8" y="T9"/>
                  </a:cxn>
                </a:cxnLst>
                <a:rect l="0" t="0" r="r" b="b"/>
                <a:pathLst>
                  <a:path w="4" h="4">
                    <a:moveTo>
                      <a:pt x="3" y="3"/>
                    </a:moveTo>
                    <a:cubicBezTo>
                      <a:pt x="2" y="4"/>
                      <a:pt x="1" y="4"/>
                      <a:pt x="0" y="3"/>
                    </a:cubicBezTo>
                    <a:cubicBezTo>
                      <a:pt x="0" y="3"/>
                      <a:pt x="0" y="2"/>
                      <a:pt x="0" y="1"/>
                    </a:cubicBezTo>
                    <a:cubicBezTo>
                      <a:pt x="1" y="0"/>
                      <a:pt x="2" y="0"/>
                      <a:pt x="3" y="1"/>
                    </a:cubicBezTo>
                    <a:cubicBezTo>
                      <a:pt x="4" y="1"/>
                      <a:pt x="4" y="2"/>
                      <a:pt x="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14" name="Freeform 3299">
                <a:extLst>
                  <a:ext uri="{FF2B5EF4-FFF2-40B4-BE49-F238E27FC236}">
                    <a16:creationId xmlns:a16="http://schemas.microsoft.com/office/drawing/2014/main" id="{E3E2EDCA-0DB6-4481-9632-F8D75E4E5F2A}"/>
                  </a:ext>
                </a:extLst>
              </p:cNvPr>
              <p:cNvSpPr>
                <a:spLocks/>
              </p:cNvSpPr>
              <p:nvPr/>
            </p:nvSpPr>
            <p:spPr bwMode="auto">
              <a:xfrm>
                <a:off x="6249468" y="-80175"/>
                <a:ext cx="24829" cy="27588"/>
              </a:xfrm>
              <a:custGeom>
                <a:avLst/>
                <a:gdLst>
                  <a:gd name="T0" fmla="*/ 3 w 4"/>
                  <a:gd name="T1" fmla="*/ 3 h 4"/>
                  <a:gd name="T2" fmla="*/ 1 w 4"/>
                  <a:gd name="T3" fmla="*/ 4 h 4"/>
                  <a:gd name="T4" fmla="*/ 0 w 4"/>
                  <a:gd name="T5" fmla="*/ 1 h 4"/>
                  <a:gd name="T6" fmla="*/ 3 w 4"/>
                  <a:gd name="T7" fmla="*/ 1 h 4"/>
                  <a:gd name="T8" fmla="*/ 3 w 4"/>
                  <a:gd name="T9" fmla="*/ 3 h 4"/>
                </a:gdLst>
                <a:ahLst/>
                <a:cxnLst>
                  <a:cxn ang="0">
                    <a:pos x="T0" y="T1"/>
                  </a:cxn>
                  <a:cxn ang="0">
                    <a:pos x="T2" y="T3"/>
                  </a:cxn>
                  <a:cxn ang="0">
                    <a:pos x="T4" y="T5"/>
                  </a:cxn>
                  <a:cxn ang="0">
                    <a:pos x="T6" y="T7"/>
                  </a:cxn>
                  <a:cxn ang="0">
                    <a:pos x="T8" y="T9"/>
                  </a:cxn>
                </a:cxnLst>
                <a:rect l="0" t="0" r="r" b="b"/>
                <a:pathLst>
                  <a:path w="4" h="4">
                    <a:moveTo>
                      <a:pt x="3" y="3"/>
                    </a:moveTo>
                    <a:cubicBezTo>
                      <a:pt x="3" y="4"/>
                      <a:pt x="1" y="4"/>
                      <a:pt x="1" y="4"/>
                    </a:cubicBezTo>
                    <a:cubicBezTo>
                      <a:pt x="0" y="3"/>
                      <a:pt x="0" y="2"/>
                      <a:pt x="0" y="1"/>
                    </a:cubicBezTo>
                    <a:cubicBezTo>
                      <a:pt x="1" y="0"/>
                      <a:pt x="2" y="0"/>
                      <a:pt x="3" y="1"/>
                    </a:cubicBezTo>
                    <a:cubicBezTo>
                      <a:pt x="4" y="1"/>
                      <a:pt x="4" y="3"/>
                      <a:pt x="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15" name="Freeform 3300">
                <a:extLst>
                  <a:ext uri="{FF2B5EF4-FFF2-40B4-BE49-F238E27FC236}">
                    <a16:creationId xmlns:a16="http://schemas.microsoft.com/office/drawing/2014/main" id="{FFBBEB5D-B303-A872-B72A-676BFC70A0F7}"/>
                  </a:ext>
                </a:extLst>
              </p:cNvPr>
              <p:cNvSpPr>
                <a:spLocks/>
              </p:cNvSpPr>
              <p:nvPr/>
            </p:nvSpPr>
            <p:spPr bwMode="auto">
              <a:xfrm>
                <a:off x="7173669" y="-447097"/>
                <a:ext cx="24829" cy="33106"/>
              </a:xfrm>
              <a:custGeom>
                <a:avLst/>
                <a:gdLst>
                  <a:gd name="T0" fmla="*/ 3 w 4"/>
                  <a:gd name="T1" fmla="*/ 4 h 5"/>
                  <a:gd name="T2" fmla="*/ 1 w 4"/>
                  <a:gd name="T3" fmla="*/ 4 h 5"/>
                  <a:gd name="T4" fmla="*/ 0 w 4"/>
                  <a:gd name="T5" fmla="*/ 1 h 5"/>
                  <a:gd name="T6" fmla="*/ 3 w 4"/>
                  <a:gd name="T7" fmla="*/ 1 h 5"/>
                  <a:gd name="T8" fmla="*/ 3 w 4"/>
                  <a:gd name="T9" fmla="*/ 4 h 5"/>
                </a:gdLst>
                <a:ahLst/>
                <a:cxnLst>
                  <a:cxn ang="0">
                    <a:pos x="T0" y="T1"/>
                  </a:cxn>
                  <a:cxn ang="0">
                    <a:pos x="T2" y="T3"/>
                  </a:cxn>
                  <a:cxn ang="0">
                    <a:pos x="T4" y="T5"/>
                  </a:cxn>
                  <a:cxn ang="0">
                    <a:pos x="T6" y="T7"/>
                  </a:cxn>
                  <a:cxn ang="0">
                    <a:pos x="T8" y="T9"/>
                  </a:cxn>
                </a:cxnLst>
                <a:rect l="0" t="0" r="r" b="b"/>
                <a:pathLst>
                  <a:path w="4" h="5">
                    <a:moveTo>
                      <a:pt x="3" y="4"/>
                    </a:moveTo>
                    <a:cubicBezTo>
                      <a:pt x="3" y="4"/>
                      <a:pt x="1" y="5"/>
                      <a:pt x="1" y="4"/>
                    </a:cubicBezTo>
                    <a:cubicBezTo>
                      <a:pt x="0" y="3"/>
                      <a:pt x="0" y="2"/>
                      <a:pt x="0" y="1"/>
                    </a:cubicBezTo>
                    <a:cubicBezTo>
                      <a:pt x="1" y="0"/>
                      <a:pt x="2" y="0"/>
                      <a:pt x="3" y="1"/>
                    </a:cubicBezTo>
                    <a:cubicBezTo>
                      <a:pt x="4" y="2"/>
                      <a:pt x="4" y="3"/>
                      <a:pt x="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16" name="Freeform 3301">
                <a:extLst>
                  <a:ext uri="{FF2B5EF4-FFF2-40B4-BE49-F238E27FC236}">
                    <a16:creationId xmlns:a16="http://schemas.microsoft.com/office/drawing/2014/main" id="{EBDE8E78-4F48-BD94-2AD4-4A0D73EDFA76}"/>
                  </a:ext>
                </a:extLst>
              </p:cNvPr>
              <p:cNvSpPr>
                <a:spLocks/>
              </p:cNvSpPr>
              <p:nvPr/>
            </p:nvSpPr>
            <p:spPr bwMode="auto">
              <a:xfrm>
                <a:off x="7650943" y="13624"/>
                <a:ext cx="27588" cy="24829"/>
              </a:xfrm>
              <a:custGeom>
                <a:avLst/>
                <a:gdLst>
                  <a:gd name="T0" fmla="*/ 4 w 4"/>
                  <a:gd name="T1" fmla="*/ 3 h 4"/>
                  <a:gd name="T2" fmla="*/ 1 w 4"/>
                  <a:gd name="T3" fmla="*/ 4 h 4"/>
                  <a:gd name="T4" fmla="*/ 1 w 4"/>
                  <a:gd name="T5" fmla="*/ 1 h 4"/>
                  <a:gd name="T6" fmla="*/ 3 w 4"/>
                  <a:gd name="T7" fmla="*/ 1 h 4"/>
                  <a:gd name="T8" fmla="*/ 4 w 4"/>
                  <a:gd name="T9" fmla="*/ 3 h 4"/>
                </a:gdLst>
                <a:ahLst/>
                <a:cxnLst>
                  <a:cxn ang="0">
                    <a:pos x="T0" y="T1"/>
                  </a:cxn>
                  <a:cxn ang="0">
                    <a:pos x="T2" y="T3"/>
                  </a:cxn>
                  <a:cxn ang="0">
                    <a:pos x="T4" y="T5"/>
                  </a:cxn>
                  <a:cxn ang="0">
                    <a:pos x="T6" y="T7"/>
                  </a:cxn>
                  <a:cxn ang="0">
                    <a:pos x="T8" y="T9"/>
                  </a:cxn>
                </a:cxnLst>
                <a:rect l="0" t="0" r="r" b="b"/>
                <a:pathLst>
                  <a:path w="4" h="4">
                    <a:moveTo>
                      <a:pt x="4" y="3"/>
                    </a:moveTo>
                    <a:cubicBezTo>
                      <a:pt x="3" y="4"/>
                      <a:pt x="2" y="4"/>
                      <a:pt x="1" y="4"/>
                    </a:cubicBezTo>
                    <a:cubicBezTo>
                      <a:pt x="0" y="3"/>
                      <a:pt x="0" y="2"/>
                      <a:pt x="1" y="1"/>
                    </a:cubicBezTo>
                    <a:cubicBezTo>
                      <a:pt x="1" y="0"/>
                      <a:pt x="3" y="0"/>
                      <a:pt x="3" y="1"/>
                    </a:cubicBezTo>
                    <a:cubicBezTo>
                      <a:pt x="4" y="1"/>
                      <a:pt x="4" y="3"/>
                      <a:pt x="4"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17" name="Freeform 3302">
                <a:extLst>
                  <a:ext uri="{FF2B5EF4-FFF2-40B4-BE49-F238E27FC236}">
                    <a16:creationId xmlns:a16="http://schemas.microsoft.com/office/drawing/2014/main" id="{F6D8450E-526B-A669-AFB6-C5FCE3D2BC74}"/>
                  </a:ext>
                </a:extLst>
              </p:cNvPr>
              <p:cNvSpPr>
                <a:spLocks/>
              </p:cNvSpPr>
              <p:nvPr/>
            </p:nvSpPr>
            <p:spPr bwMode="auto">
              <a:xfrm>
                <a:off x="7317127" y="43971"/>
                <a:ext cx="33106" cy="33106"/>
              </a:xfrm>
              <a:custGeom>
                <a:avLst/>
                <a:gdLst>
                  <a:gd name="T0" fmla="*/ 4 w 5"/>
                  <a:gd name="T1" fmla="*/ 4 h 5"/>
                  <a:gd name="T2" fmla="*/ 1 w 5"/>
                  <a:gd name="T3" fmla="*/ 4 h 5"/>
                  <a:gd name="T4" fmla="*/ 1 w 5"/>
                  <a:gd name="T5" fmla="*/ 1 h 5"/>
                  <a:gd name="T6" fmla="*/ 4 w 5"/>
                  <a:gd name="T7" fmla="*/ 1 h 5"/>
                  <a:gd name="T8" fmla="*/ 4 w 5"/>
                  <a:gd name="T9" fmla="*/ 4 h 5"/>
                </a:gdLst>
                <a:ahLst/>
                <a:cxnLst>
                  <a:cxn ang="0">
                    <a:pos x="T0" y="T1"/>
                  </a:cxn>
                  <a:cxn ang="0">
                    <a:pos x="T2" y="T3"/>
                  </a:cxn>
                  <a:cxn ang="0">
                    <a:pos x="T4" y="T5"/>
                  </a:cxn>
                  <a:cxn ang="0">
                    <a:pos x="T6" y="T7"/>
                  </a:cxn>
                  <a:cxn ang="0">
                    <a:pos x="T8" y="T9"/>
                  </a:cxn>
                </a:cxnLst>
                <a:rect l="0" t="0" r="r" b="b"/>
                <a:pathLst>
                  <a:path w="5" h="5">
                    <a:moveTo>
                      <a:pt x="4" y="4"/>
                    </a:moveTo>
                    <a:cubicBezTo>
                      <a:pt x="3" y="5"/>
                      <a:pt x="2" y="5"/>
                      <a:pt x="1" y="4"/>
                    </a:cubicBezTo>
                    <a:cubicBezTo>
                      <a:pt x="1" y="3"/>
                      <a:pt x="0" y="2"/>
                      <a:pt x="1" y="1"/>
                    </a:cubicBezTo>
                    <a:cubicBezTo>
                      <a:pt x="2" y="1"/>
                      <a:pt x="3" y="0"/>
                      <a:pt x="4" y="1"/>
                    </a:cubicBezTo>
                    <a:cubicBezTo>
                      <a:pt x="5" y="2"/>
                      <a:pt x="5" y="3"/>
                      <a:pt x="4"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18" name="Freeform 3303">
                <a:extLst>
                  <a:ext uri="{FF2B5EF4-FFF2-40B4-BE49-F238E27FC236}">
                    <a16:creationId xmlns:a16="http://schemas.microsoft.com/office/drawing/2014/main" id="{E6F568DF-BBA2-E347-A98D-0CF977CE7088}"/>
                  </a:ext>
                </a:extLst>
              </p:cNvPr>
              <p:cNvSpPr>
                <a:spLocks/>
              </p:cNvSpPr>
              <p:nvPr/>
            </p:nvSpPr>
            <p:spPr bwMode="auto">
              <a:xfrm>
                <a:off x="8188911" y="1119907"/>
                <a:ext cx="44141" cy="46900"/>
              </a:xfrm>
              <a:custGeom>
                <a:avLst/>
                <a:gdLst>
                  <a:gd name="T0" fmla="*/ 4 w 7"/>
                  <a:gd name="T1" fmla="*/ 6 h 7"/>
                  <a:gd name="T2" fmla="*/ 0 w 7"/>
                  <a:gd name="T3" fmla="*/ 3 h 7"/>
                  <a:gd name="T4" fmla="*/ 3 w 7"/>
                  <a:gd name="T5" fmla="*/ 0 h 7"/>
                  <a:gd name="T6" fmla="*/ 7 w 7"/>
                  <a:gd name="T7" fmla="*/ 3 h 7"/>
                  <a:gd name="T8" fmla="*/ 4 w 7"/>
                  <a:gd name="T9" fmla="*/ 6 h 7"/>
                </a:gdLst>
                <a:ahLst/>
                <a:cxnLst>
                  <a:cxn ang="0">
                    <a:pos x="T0" y="T1"/>
                  </a:cxn>
                  <a:cxn ang="0">
                    <a:pos x="T2" y="T3"/>
                  </a:cxn>
                  <a:cxn ang="0">
                    <a:pos x="T4" y="T5"/>
                  </a:cxn>
                  <a:cxn ang="0">
                    <a:pos x="T6" y="T7"/>
                  </a:cxn>
                  <a:cxn ang="0">
                    <a:pos x="T8" y="T9"/>
                  </a:cxn>
                </a:cxnLst>
                <a:rect l="0" t="0" r="r" b="b"/>
                <a:pathLst>
                  <a:path w="7" h="7">
                    <a:moveTo>
                      <a:pt x="4" y="6"/>
                    </a:moveTo>
                    <a:cubicBezTo>
                      <a:pt x="2" y="7"/>
                      <a:pt x="0" y="5"/>
                      <a:pt x="0" y="3"/>
                    </a:cubicBezTo>
                    <a:cubicBezTo>
                      <a:pt x="0" y="1"/>
                      <a:pt x="1" y="0"/>
                      <a:pt x="3" y="0"/>
                    </a:cubicBezTo>
                    <a:cubicBezTo>
                      <a:pt x="5" y="0"/>
                      <a:pt x="7" y="1"/>
                      <a:pt x="7" y="3"/>
                    </a:cubicBezTo>
                    <a:cubicBezTo>
                      <a:pt x="7" y="5"/>
                      <a:pt x="6" y="6"/>
                      <a:pt x="4"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19" name="Freeform 3304">
                <a:extLst>
                  <a:ext uri="{FF2B5EF4-FFF2-40B4-BE49-F238E27FC236}">
                    <a16:creationId xmlns:a16="http://schemas.microsoft.com/office/drawing/2014/main" id="{3487F472-EC5E-3FF3-F258-55B4C7C68936}"/>
                  </a:ext>
                </a:extLst>
              </p:cNvPr>
              <p:cNvSpPr>
                <a:spLocks/>
              </p:cNvSpPr>
              <p:nvPr/>
            </p:nvSpPr>
            <p:spPr bwMode="auto">
              <a:xfrm>
                <a:off x="8641356" y="1644081"/>
                <a:ext cx="44141" cy="46900"/>
              </a:xfrm>
              <a:custGeom>
                <a:avLst/>
                <a:gdLst>
                  <a:gd name="T0" fmla="*/ 3 w 7"/>
                  <a:gd name="T1" fmla="*/ 7 h 7"/>
                  <a:gd name="T2" fmla="*/ 0 w 7"/>
                  <a:gd name="T3" fmla="*/ 4 h 7"/>
                  <a:gd name="T4" fmla="*/ 3 w 7"/>
                  <a:gd name="T5" fmla="*/ 0 h 7"/>
                  <a:gd name="T6" fmla="*/ 7 w 7"/>
                  <a:gd name="T7" fmla="*/ 3 h 7"/>
                  <a:gd name="T8" fmla="*/ 3 w 7"/>
                  <a:gd name="T9" fmla="*/ 7 h 7"/>
                </a:gdLst>
                <a:ahLst/>
                <a:cxnLst>
                  <a:cxn ang="0">
                    <a:pos x="T0" y="T1"/>
                  </a:cxn>
                  <a:cxn ang="0">
                    <a:pos x="T2" y="T3"/>
                  </a:cxn>
                  <a:cxn ang="0">
                    <a:pos x="T4" y="T5"/>
                  </a:cxn>
                  <a:cxn ang="0">
                    <a:pos x="T6" y="T7"/>
                  </a:cxn>
                  <a:cxn ang="0">
                    <a:pos x="T8" y="T9"/>
                  </a:cxn>
                </a:cxnLst>
                <a:rect l="0" t="0" r="r" b="b"/>
                <a:pathLst>
                  <a:path w="7" h="7">
                    <a:moveTo>
                      <a:pt x="3" y="7"/>
                    </a:moveTo>
                    <a:cubicBezTo>
                      <a:pt x="2" y="7"/>
                      <a:pt x="0" y="6"/>
                      <a:pt x="0" y="4"/>
                    </a:cubicBezTo>
                    <a:cubicBezTo>
                      <a:pt x="0" y="2"/>
                      <a:pt x="1" y="0"/>
                      <a:pt x="3" y="0"/>
                    </a:cubicBezTo>
                    <a:cubicBezTo>
                      <a:pt x="5" y="0"/>
                      <a:pt x="6" y="2"/>
                      <a:pt x="7" y="3"/>
                    </a:cubicBezTo>
                    <a:cubicBezTo>
                      <a:pt x="7" y="5"/>
                      <a:pt x="5" y="7"/>
                      <a:pt x="3"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20" name="Freeform 3305">
                <a:extLst>
                  <a:ext uri="{FF2B5EF4-FFF2-40B4-BE49-F238E27FC236}">
                    <a16:creationId xmlns:a16="http://schemas.microsoft.com/office/drawing/2014/main" id="{AF2F3C6C-2B1F-166D-4EAB-B65597C93BA4}"/>
                  </a:ext>
                </a:extLst>
              </p:cNvPr>
              <p:cNvSpPr>
                <a:spLocks/>
              </p:cNvSpPr>
              <p:nvPr/>
            </p:nvSpPr>
            <p:spPr bwMode="auto">
              <a:xfrm>
                <a:off x="8423410" y="915755"/>
                <a:ext cx="41382" cy="41382"/>
              </a:xfrm>
              <a:custGeom>
                <a:avLst/>
                <a:gdLst>
                  <a:gd name="T0" fmla="*/ 3 w 6"/>
                  <a:gd name="T1" fmla="*/ 6 h 6"/>
                  <a:gd name="T2" fmla="*/ 0 w 6"/>
                  <a:gd name="T3" fmla="*/ 3 h 6"/>
                  <a:gd name="T4" fmla="*/ 3 w 6"/>
                  <a:gd name="T5" fmla="*/ 0 h 6"/>
                  <a:gd name="T6" fmla="*/ 6 w 6"/>
                  <a:gd name="T7" fmla="*/ 3 h 6"/>
                  <a:gd name="T8" fmla="*/ 3 w 6"/>
                  <a:gd name="T9" fmla="*/ 6 h 6"/>
                </a:gdLst>
                <a:ahLst/>
                <a:cxnLst>
                  <a:cxn ang="0">
                    <a:pos x="T0" y="T1"/>
                  </a:cxn>
                  <a:cxn ang="0">
                    <a:pos x="T2" y="T3"/>
                  </a:cxn>
                  <a:cxn ang="0">
                    <a:pos x="T4" y="T5"/>
                  </a:cxn>
                  <a:cxn ang="0">
                    <a:pos x="T6" y="T7"/>
                  </a:cxn>
                  <a:cxn ang="0">
                    <a:pos x="T8" y="T9"/>
                  </a:cxn>
                </a:cxnLst>
                <a:rect l="0" t="0" r="r" b="b"/>
                <a:pathLst>
                  <a:path w="6" h="6">
                    <a:moveTo>
                      <a:pt x="3" y="6"/>
                    </a:moveTo>
                    <a:cubicBezTo>
                      <a:pt x="2" y="6"/>
                      <a:pt x="0" y="5"/>
                      <a:pt x="0" y="3"/>
                    </a:cubicBezTo>
                    <a:cubicBezTo>
                      <a:pt x="0" y="2"/>
                      <a:pt x="1" y="0"/>
                      <a:pt x="3" y="0"/>
                    </a:cubicBezTo>
                    <a:cubicBezTo>
                      <a:pt x="4" y="0"/>
                      <a:pt x="5" y="1"/>
                      <a:pt x="6" y="3"/>
                    </a:cubicBezTo>
                    <a:cubicBezTo>
                      <a:pt x="6" y="4"/>
                      <a:pt x="5" y="6"/>
                      <a:pt x="3"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21" name="Freeform 3306">
                <a:extLst>
                  <a:ext uri="{FF2B5EF4-FFF2-40B4-BE49-F238E27FC236}">
                    <a16:creationId xmlns:a16="http://schemas.microsoft.com/office/drawing/2014/main" id="{166CDBEF-6F27-5B34-0553-30CC37F13520}"/>
                  </a:ext>
                </a:extLst>
              </p:cNvPr>
              <p:cNvSpPr>
                <a:spLocks/>
              </p:cNvSpPr>
              <p:nvPr/>
            </p:nvSpPr>
            <p:spPr bwMode="auto">
              <a:xfrm>
                <a:off x="8666185" y="-458132"/>
                <a:ext cx="33106" cy="38623"/>
              </a:xfrm>
              <a:custGeom>
                <a:avLst/>
                <a:gdLst>
                  <a:gd name="T0" fmla="*/ 3 w 5"/>
                  <a:gd name="T1" fmla="*/ 6 h 6"/>
                  <a:gd name="T2" fmla="*/ 0 w 5"/>
                  <a:gd name="T3" fmla="*/ 3 h 6"/>
                  <a:gd name="T4" fmla="*/ 2 w 5"/>
                  <a:gd name="T5" fmla="*/ 0 h 6"/>
                  <a:gd name="T6" fmla="*/ 5 w 5"/>
                  <a:gd name="T7" fmla="*/ 3 h 6"/>
                  <a:gd name="T8" fmla="*/ 3 w 5"/>
                  <a:gd name="T9" fmla="*/ 6 h 6"/>
                </a:gdLst>
                <a:ahLst/>
                <a:cxnLst>
                  <a:cxn ang="0">
                    <a:pos x="T0" y="T1"/>
                  </a:cxn>
                  <a:cxn ang="0">
                    <a:pos x="T2" y="T3"/>
                  </a:cxn>
                  <a:cxn ang="0">
                    <a:pos x="T4" y="T5"/>
                  </a:cxn>
                  <a:cxn ang="0">
                    <a:pos x="T6" y="T7"/>
                  </a:cxn>
                  <a:cxn ang="0">
                    <a:pos x="T8" y="T9"/>
                  </a:cxn>
                </a:cxnLst>
                <a:rect l="0" t="0" r="r" b="b"/>
                <a:pathLst>
                  <a:path w="5" h="6">
                    <a:moveTo>
                      <a:pt x="3" y="6"/>
                    </a:moveTo>
                    <a:cubicBezTo>
                      <a:pt x="1" y="6"/>
                      <a:pt x="0" y="5"/>
                      <a:pt x="0" y="3"/>
                    </a:cubicBezTo>
                    <a:cubicBezTo>
                      <a:pt x="0" y="2"/>
                      <a:pt x="1" y="0"/>
                      <a:pt x="2" y="0"/>
                    </a:cubicBezTo>
                    <a:cubicBezTo>
                      <a:pt x="4" y="0"/>
                      <a:pt x="5" y="1"/>
                      <a:pt x="5" y="3"/>
                    </a:cubicBezTo>
                    <a:cubicBezTo>
                      <a:pt x="5" y="4"/>
                      <a:pt x="4" y="5"/>
                      <a:pt x="3"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22" name="Freeform 3307">
                <a:extLst>
                  <a:ext uri="{FF2B5EF4-FFF2-40B4-BE49-F238E27FC236}">
                    <a16:creationId xmlns:a16="http://schemas.microsoft.com/office/drawing/2014/main" id="{CCA96D35-C968-62E2-BA9F-07DD9DC14D89}"/>
                  </a:ext>
                </a:extLst>
              </p:cNvPr>
              <p:cNvSpPr>
                <a:spLocks/>
              </p:cNvSpPr>
              <p:nvPr/>
            </p:nvSpPr>
            <p:spPr bwMode="auto">
              <a:xfrm>
                <a:off x="8875855" y="1244054"/>
                <a:ext cx="33106" cy="33106"/>
              </a:xfrm>
              <a:custGeom>
                <a:avLst/>
                <a:gdLst>
                  <a:gd name="T0" fmla="*/ 3 w 5"/>
                  <a:gd name="T1" fmla="*/ 5 h 5"/>
                  <a:gd name="T2" fmla="*/ 0 w 5"/>
                  <a:gd name="T3" fmla="*/ 3 h 5"/>
                  <a:gd name="T4" fmla="*/ 2 w 5"/>
                  <a:gd name="T5" fmla="*/ 0 h 5"/>
                  <a:gd name="T6" fmla="*/ 5 w 5"/>
                  <a:gd name="T7" fmla="*/ 2 h 5"/>
                  <a:gd name="T8" fmla="*/ 3 w 5"/>
                  <a:gd name="T9" fmla="*/ 5 h 5"/>
                </a:gdLst>
                <a:ahLst/>
                <a:cxnLst>
                  <a:cxn ang="0">
                    <a:pos x="T0" y="T1"/>
                  </a:cxn>
                  <a:cxn ang="0">
                    <a:pos x="T2" y="T3"/>
                  </a:cxn>
                  <a:cxn ang="0">
                    <a:pos x="T4" y="T5"/>
                  </a:cxn>
                  <a:cxn ang="0">
                    <a:pos x="T6" y="T7"/>
                  </a:cxn>
                  <a:cxn ang="0">
                    <a:pos x="T8" y="T9"/>
                  </a:cxn>
                </a:cxnLst>
                <a:rect l="0" t="0" r="r" b="b"/>
                <a:pathLst>
                  <a:path w="5" h="5">
                    <a:moveTo>
                      <a:pt x="3" y="5"/>
                    </a:moveTo>
                    <a:cubicBezTo>
                      <a:pt x="1" y="5"/>
                      <a:pt x="0" y="4"/>
                      <a:pt x="0" y="3"/>
                    </a:cubicBezTo>
                    <a:cubicBezTo>
                      <a:pt x="0" y="1"/>
                      <a:pt x="1" y="0"/>
                      <a:pt x="2" y="0"/>
                    </a:cubicBezTo>
                    <a:cubicBezTo>
                      <a:pt x="4" y="0"/>
                      <a:pt x="5" y="1"/>
                      <a:pt x="5" y="2"/>
                    </a:cubicBezTo>
                    <a:cubicBezTo>
                      <a:pt x="5" y="4"/>
                      <a:pt x="4" y="5"/>
                      <a:pt x="3"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23" name="Freeform 3308">
                <a:extLst>
                  <a:ext uri="{FF2B5EF4-FFF2-40B4-BE49-F238E27FC236}">
                    <a16:creationId xmlns:a16="http://schemas.microsoft.com/office/drawing/2014/main" id="{A2EF3358-117C-5D5F-3BF1-ADE879005D4C}"/>
                  </a:ext>
                </a:extLst>
              </p:cNvPr>
              <p:cNvSpPr>
                <a:spLocks/>
              </p:cNvSpPr>
              <p:nvPr/>
            </p:nvSpPr>
            <p:spPr bwMode="auto">
              <a:xfrm>
                <a:off x="7913030" y="557110"/>
                <a:ext cx="33106" cy="33106"/>
              </a:xfrm>
              <a:custGeom>
                <a:avLst/>
                <a:gdLst>
                  <a:gd name="T0" fmla="*/ 3 w 5"/>
                  <a:gd name="T1" fmla="*/ 5 h 5"/>
                  <a:gd name="T2" fmla="*/ 0 w 5"/>
                  <a:gd name="T3" fmla="*/ 3 h 5"/>
                  <a:gd name="T4" fmla="*/ 2 w 5"/>
                  <a:gd name="T5" fmla="*/ 0 h 5"/>
                  <a:gd name="T6" fmla="*/ 5 w 5"/>
                  <a:gd name="T7" fmla="*/ 2 h 5"/>
                  <a:gd name="T8" fmla="*/ 3 w 5"/>
                  <a:gd name="T9" fmla="*/ 5 h 5"/>
                </a:gdLst>
                <a:ahLst/>
                <a:cxnLst>
                  <a:cxn ang="0">
                    <a:pos x="T0" y="T1"/>
                  </a:cxn>
                  <a:cxn ang="0">
                    <a:pos x="T2" y="T3"/>
                  </a:cxn>
                  <a:cxn ang="0">
                    <a:pos x="T4" y="T5"/>
                  </a:cxn>
                  <a:cxn ang="0">
                    <a:pos x="T6" y="T7"/>
                  </a:cxn>
                  <a:cxn ang="0">
                    <a:pos x="T8" y="T9"/>
                  </a:cxn>
                </a:cxnLst>
                <a:rect l="0" t="0" r="r" b="b"/>
                <a:pathLst>
                  <a:path w="5" h="5">
                    <a:moveTo>
                      <a:pt x="3" y="5"/>
                    </a:moveTo>
                    <a:cubicBezTo>
                      <a:pt x="1" y="5"/>
                      <a:pt x="0" y="4"/>
                      <a:pt x="0" y="3"/>
                    </a:cubicBezTo>
                    <a:cubicBezTo>
                      <a:pt x="0" y="1"/>
                      <a:pt x="1" y="0"/>
                      <a:pt x="2" y="0"/>
                    </a:cubicBezTo>
                    <a:cubicBezTo>
                      <a:pt x="4" y="0"/>
                      <a:pt x="5" y="1"/>
                      <a:pt x="5" y="2"/>
                    </a:cubicBezTo>
                    <a:cubicBezTo>
                      <a:pt x="5" y="4"/>
                      <a:pt x="4" y="5"/>
                      <a:pt x="3"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24" name="Freeform 3309">
                <a:extLst>
                  <a:ext uri="{FF2B5EF4-FFF2-40B4-BE49-F238E27FC236}">
                    <a16:creationId xmlns:a16="http://schemas.microsoft.com/office/drawing/2014/main" id="{E56644A4-BCFE-2A59-81C4-9552E8262B75}"/>
                  </a:ext>
                </a:extLst>
              </p:cNvPr>
              <p:cNvSpPr>
                <a:spLocks/>
              </p:cNvSpPr>
              <p:nvPr/>
            </p:nvSpPr>
            <p:spPr bwMode="auto">
              <a:xfrm>
                <a:off x="8012347" y="832991"/>
                <a:ext cx="33106" cy="30347"/>
              </a:xfrm>
              <a:custGeom>
                <a:avLst/>
                <a:gdLst>
                  <a:gd name="T0" fmla="*/ 3 w 5"/>
                  <a:gd name="T1" fmla="*/ 5 h 5"/>
                  <a:gd name="T2" fmla="*/ 0 w 5"/>
                  <a:gd name="T3" fmla="*/ 3 h 5"/>
                  <a:gd name="T4" fmla="*/ 2 w 5"/>
                  <a:gd name="T5" fmla="*/ 0 h 5"/>
                  <a:gd name="T6" fmla="*/ 5 w 5"/>
                  <a:gd name="T7" fmla="*/ 2 h 5"/>
                  <a:gd name="T8" fmla="*/ 3 w 5"/>
                  <a:gd name="T9" fmla="*/ 5 h 5"/>
                </a:gdLst>
                <a:ahLst/>
                <a:cxnLst>
                  <a:cxn ang="0">
                    <a:pos x="T0" y="T1"/>
                  </a:cxn>
                  <a:cxn ang="0">
                    <a:pos x="T2" y="T3"/>
                  </a:cxn>
                  <a:cxn ang="0">
                    <a:pos x="T4" y="T5"/>
                  </a:cxn>
                  <a:cxn ang="0">
                    <a:pos x="T6" y="T7"/>
                  </a:cxn>
                  <a:cxn ang="0">
                    <a:pos x="T8" y="T9"/>
                  </a:cxn>
                </a:cxnLst>
                <a:rect l="0" t="0" r="r" b="b"/>
                <a:pathLst>
                  <a:path w="5" h="5">
                    <a:moveTo>
                      <a:pt x="3" y="5"/>
                    </a:moveTo>
                    <a:cubicBezTo>
                      <a:pt x="1" y="5"/>
                      <a:pt x="0" y="4"/>
                      <a:pt x="0" y="3"/>
                    </a:cubicBezTo>
                    <a:cubicBezTo>
                      <a:pt x="0" y="1"/>
                      <a:pt x="1" y="0"/>
                      <a:pt x="2" y="0"/>
                    </a:cubicBezTo>
                    <a:cubicBezTo>
                      <a:pt x="4" y="0"/>
                      <a:pt x="5" y="1"/>
                      <a:pt x="5" y="2"/>
                    </a:cubicBezTo>
                    <a:cubicBezTo>
                      <a:pt x="5" y="4"/>
                      <a:pt x="4" y="5"/>
                      <a:pt x="3"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25" name="Freeform 3310">
                <a:extLst>
                  <a:ext uri="{FF2B5EF4-FFF2-40B4-BE49-F238E27FC236}">
                    <a16:creationId xmlns:a16="http://schemas.microsoft.com/office/drawing/2014/main" id="{67B46E40-2C21-00F1-4BE8-F4257D9302AE}"/>
                  </a:ext>
                </a:extLst>
              </p:cNvPr>
              <p:cNvSpPr>
                <a:spLocks/>
              </p:cNvSpPr>
              <p:nvPr/>
            </p:nvSpPr>
            <p:spPr bwMode="auto">
              <a:xfrm>
                <a:off x="8732397" y="2154461"/>
                <a:ext cx="38623" cy="33106"/>
              </a:xfrm>
              <a:custGeom>
                <a:avLst/>
                <a:gdLst>
                  <a:gd name="T0" fmla="*/ 3 w 6"/>
                  <a:gd name="T1" fmla="*/ 5 h 5"/>
                  <a:gd name="T2" fmla="*/ 0 w 6"/>
                  <a:gd name="T3" fmla="*/ 3 h 5"/>
                  <a:gd name="T4" fmla="*/ 3 w 6"/>
                  <a:gd name="T5" fmla="*/ 0 h 5"/>
                  <a:gd name="T6" fmla="*/ 6 w 6"/>
                  <a:gd name="T7" fmla="*/ 3 h 5"/>
                  <a:gd name="T8" fmla="*/ 3 w 6"/>
                  <a:gd name="T9" fmla="*/ 5 h 5"/>
                </a:gdLst>
                <a:ahLst/>
                <a:cxnLst>
                  <a:cxn ang="0">
                    <a:pos x="T0" y="T1"/>
                  </a:cxn>
                  <a:cxn ang="0">
                    <a:pos x="T2" y="T3"/>
                  </a:cxn>
                  <a:cxn ang="0">
                    <a:pos x="T4" y="T5"/>
                  </a:cxn>
                  <a:cxn ang="0">
                    <a:pos x="T6" y="T7"/>
                  </a:cxn>
                  <a:cxn ang="0">
                    <a:pos x="T8" y="T9"/>
                  </a:cxn>
                </a:cxnLst>
                <a:rect l="0" t="0" r="r" b="b"/>
                <a:pathLst>
                  <a:path w="6" h="5">
                    <a:moveTo>
                      <a:pt x="3" y="5"/>
                    </a:moveTo>
                    <a:cubicBezTo>
                      <a:pt x="2" y="5"/>
                      <a:pt x="0" y="4"/>
                      <a:pt x="0" y="3"/>
                    </a:cubicBezTo>
                    <a:cubicBezTo>
                      <a:pt x="0" y="1"/>
                      <a:pt x="1" y="0"/>
                      <a:pt x="3" y="0"/>
                    </a:cubicBezTo>
                    <a:cubicBezTo>
                      <a:pt x="4" y="0"/>
                      <a:pt x="6" y="1"/>
                      <a:pt x="6" y="3"/>
                    </a:cubicBezTo>
                    <a:cubicBezTo>
                      <a:pt x="6" y="4"/>
                      <a:pt x="5" y="5"/>
                      <a:pt x="3"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26" name="Freeform 3311">
                <a:extLst>
                  <a:ext uri="{FF2B5EF4-FFF2-40B4-BE49-F238E27FC236}">
                    <a16:creationId xmlns:a16="http://schemas.microsoft.com/office/drawing/2014/main" id="{2BE1C482-689D-FFDF-0D7E-80F2E578761B}"/>
                  </a:ext>
                </a:extLst>
              </p:cNvPr>
              <p:cNvSpPr>
                <a:spLocks/>
              </p:cNvSpPr>
              <p:nvPr/>
            </p:nvSpPr>
            <p:spPr bwMode="auto">
              <a:xfrm>
                <a:off x="9184842" y="2195843"/>
                <a:ext cx="33106" cy="38623"/>
              </a:xfrm>
              <a:custGeom>
                <a:avLst/>
                <a:gdLst>
                  <a:gd name="T0" fmla="*/ 3 w 5"/>
                  <a:gd name="T1" fmla="*/ 6 h 6"/>
                  <a:gd name="T2" fmla="*/ 0 w 5"/>
                  <a:gd name="T3" fmla="*/ 3 h 6"/>
                  <a:gd name="T4" fmla="*/ 2 w 5"/>
                  <a:gd name="T5" fmla="*/ 0 h 6"/>
                  <a:gd name="T6" fmla="*/ 5 w 5"/>
                  <a:gd name="T7" fmla="*/ 3 h 6"/>
                  <a:gd name="T8" fmla="*/ 3 w 5"/>
                  <a:gd name="T9" fmla="*/ 6 h 6"/>
                </a:gdLst>
                <a:ahLst/>
                <a:cxnLst>
                  <a:cxn ang="0">
                    <a:pos x="T0" y="T1"/>
                  </a:cxn>
                  <a:cxn ang="0">
                    <a:pos x="T2" y="T3"/>
                  </a:cxn>
                  <a:cxn ang="0">
                    <a:pos x="T4" y="T5"/>
                  </a:cxn>
                  <a:cxn ang="0">
                    <a:pos x="T6" y="T7"/>
                  </a:cxn>
                  <a:cxn ang="0">
                    <a:pos x="T8" y="T9"/>
                  </a:cxn>
                </a:cxnLst>
                <a:rect l="0" t="0" r="r" b="b"/>
                <a:pathLst>
                  <a:path w="5" h="6">
                    <a:moveTo>
                      <a:pt x="3" y="6"/>
                    </a:moveTo>
                    <a:cubicBezTo>
                      <a:pt x="1" y="6"/>
                      <a:pt x="0" y="5"/>
                      <a:pt x="0" y="3"/>
                    </a:cubicBezTo>
                    <a:cubicBezTo>
                      <a:pt x="0" y="2"/>
                      <a:pt x="1" y="0"/>
                      <a:pt x="2" y="0"/>
                    </a:cubicBezTo>
                    <a:cubicBezTo>
                      <a:pt x="4" y="0"/>
                      <a:pt x="5" y="1"/>
                      <a:pt x="5" y="3"/>
                    </a:cubicBezTo>
                    <a:cubicBezTo>
                      <a:pt x="5" y="4"/>
                      <a:pt x="4" y="5"/>
                      <a:pt x="3"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27" name="Freeform 3312">
                <a:extLst>
                  <a:ext uri="{FF2B5EF4-FFF2-40B4-BE49-F238E27FC236}">
                    <a16:creationId xmlns:a16="http://schemas.microsoft.com/office/drawing/2014/main" id="{A613BEC2-DFD3-CFE7-BCF1-A696506A4566}"/>
                  </a:ext>
                </a:extLst>
              </p:cNvPr>
              <p:cNvSpPr>
                <a:spLocks/>
              </p:cNvSpPr>
              <p:nvPr/>
            </p:nvSpPr>
            <p:spPr bwMode="auto">
              <a:xfrm>
                <a:off x="8337887" y="391581"/>
                <a:ext cx="41382" cy="41382"/>
              </a:xfrm>
              <a:custGeom>
                <a:avLst/>
                <a:gdLst>
                  <a:gd name="T0" fmla="*/ 3 w 6"/>
                  <a:gd name="T1" fmla="*/ 6 h 6"/>
                  <a:gd name="T2" fmla="*/ 0 w 6"/>
                  <a:gd name="T3" fmla="*/ 3 h 6"/>
                  <a:gd name="T4" fmla="*/ 3 w 6"/>
                  <a:gd name="T5" fmla="*/ 0 h 6"/>
                  <a:gd name="T6" fmla="*/ 6 w 6"/>
                  <a:gd name="T7" fmla="*/ 3 h 6"/>
                  <a:gd name="T8" fmla="*/ 3 w 6"/>
                  <a:gd name="T9" fmla="*/ 6 h 6"/>
                </a:gdLst>
                <a:ahLst/>
                <a:cxnLst>
                  <a:cxn ang="0">
                    <a:pos x="T0" y="T1"/>
                  </a:cxn>
                  <a:cxn ang="0">
                    <a:pos x="T2" y="T3"/>
                  </a:cxn>
                  <a:cxn ang="0">
                    <a:pos x="T4" y="T5"/>
                  </a:cxn>
                  <a:cxn ang="0">
                    <a:pos x="T6" y="T7"/>
                  </a:cxn>
                  <a:cxn ang="0">
                    <a:pos x="T8" y="T9"/>
                  </a:cxn>
                </a:cxnLst>
                <a:rect l="0" t="0" r="r" b="b"/>
                <a:pathLst>
                  <a:path w="6" h="6">
                    <a:moveTo>
                      <a:pt x="3" y="6"/>
                    </a:moveTo>
                    <a:cubicBezTo>
                      <a:pt x="2" y="6"/>
                      <a:pt x="1" y="5"/>
                      <a:pt x="0" y="3"/>
                    </a:cubicBezTo>
                    <a:cubicBezTo>
                      <a:pt x="0" y="2"/>
                      <a:pt x="1" y="0"/>
                      <a:pt x="3" y="0"/>
                    </a:cubicBezTo>
                    <a:cubicBezTo>
                      <a:pt x="4" y="0"/>
                      <a:pt x="6" y="1"/>
                      <a:pt x="6" y="3"/>
                    </a:cubicBezTo>
                    <a:cubicBezTo>
                      <a:pt x="6" y="4"/>
                      <a:pt x="5" y="5"/>
                      <a:pt x="3"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28" name="Freeform 3313">
                <a:extLst>
                  <a:ext uri="{FF2B5EF4-FFF2-40B4-BE49-F238E27FC236}">
                    <a16:creationId xmlns:a16="http://schemas.microsoft.com/office/drawing/2014/main" id="{FE096664-3335-5F1F-80EA-E74AE0E2C470}"/>
                  </a:ext>
                </a:extLst>
              </p:cNvPr>
              <p:cNvSpPr>
                <a:spLocks/>
              </p:cNvSpPr>
              <p:nvPr/>
            </p:nvSpPr>
            <p:spPr bwMode="auto">
              <a:xfrm>
                <a:off x="8255123" y="661945"/>
                <a:ext cx="19312" cy="24829"/>
              </a:xfrm>
              <a:custGeom>
                <a:avLst/>
                <a:gdLst>
                  <a:gd name="T0" fmla="*/ 2 w 3"/>
                  <a:gd name="T1" fmla="*/ 4 h 4"/>
                  <a:gd name="T2" fmla="*/ 0 w 3"/>
                  <a:gd name="T3" fmla="*/ 2 h 4"/>
                  <a:gd name="T4" fmla="*/ 1 w 3"/>
                  <a:gd name="T5" fmla="*/ 0 h 4"/>
                  <a:gd name="T6" fmla="*/ 3 w 3"/>
                  <a:gd name="T7" fmla="*/ 2 h 4"/>
                  <a:gd name="T8" fmla="*/ 2 w 3"/>
                  <a:gd name="T9" fmla="*/ 4 h 4"/>
                </a:gdLst>
                <a:ahLst/>
                <a:cxnLst>
                  <a:cxn ang="0">
                    <a:pos x="T0" y="T1"/>
                  </a:cxn>
                  <a:cxn ang="0">
                    <a:pos x="T2" y="T3"/>
                  </a:cxn>
                  <a:cxn ang="0">
                    <a:pos x="T4" y="T5"/>
                  </a:cxn>
                  <a:cxn ang="0">
                    <a:pos x="T6" y="T7"/>
                  </a:cxn>
                  <a:cxn ang="0">
                    <a:pos x="T8" y="T9"/>
                  </a:cxn>
                </a:cxnLst>
                <a:rect l="0" t="0" r="r" b="b"/>
                <a:pathLst>
                  <a:path w="3" h="4">
                    <a:moveTo>
                      <a:pt x="2" y="4"/>
                    </a:moveTo>
                    <a:cubicBezTo>
                      <a:pt x="1" y="4"/>
                      <a:pt x="0" y="3"/>
                      <a:pt x="0" y="2"/>
                    </a:cubicBezTo>
                    <a:cubicBezTo>
                      <a:pt x="0" y="1"/>
                      <a:pt x="0" y="0"/>
                      <a:pt x="1" y="0"/>
                    </a:cubicBezTo>
                    <a:cubicBezTo>
                      <a:pt x="2" y="0"/>
                      <a:pt x="3" y="1"/>
                      <a:pt x="3" y="2"/>
                    </a:cubicBezTo>
                    <a:cubicBezTo>
                      <a:pt x="3" y="3"/>
                      <a:pt x="3" y="4"/>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29" name="Freeform 3314">
                <a:extLst>
                  <a:ext uri="{FF2B5EF4-FFF2-40B4-BE49-F238E27FC236}">
                    <a16:creationId xmlns:a16="http://schemas.microsoft.com/office/drawing/2014/main" id="{4DE1644B-4D61-66C6-497D-D5D9795D2AF5}"/>
                  </a:ext>
                </a:extLst>
              </p:cNvPr>
              <p:cNvSpPr>
                <a:spLocks/>
              </p:cNvSpPr>
              <p:nvPr/>
            </p:nvSpPr>
            <p:spPr bwMode="auto">
              <a:xfrm>
                <a:off x="8307540" y="148806"/>
                <a:ext cx="24829" cy="27588"/>
              </a:xfrm>
              <a:custGeom>
                <a:avLst/>
                <a:gdLst>
                  <a:gd name="T0" fmla="*/ 2 w 4"/>
                  <a:gd name="T1" fmla="*/ 4 h 4"/>
                  <a:gd name="T2" fmla="*/ 0 w 4"/>
                  <a:gd name="T3" fmla="*/ 2 h 4"/>
                  <a:gd name="T4" fmla="*/ 2 w 4"/>
                  <a:gd name="T5" fmla="*/ 0 h 4"/>
                  <a:gd name="T6" fmla="*/ 4 w 4"/>
                  <a:gd name="T7" fmla="*/ 2 h 4"/>
                  <a:gd name="T8" fmla="*/ 2 w 4"/>
                  <a:gd name="T9" fmla="*/ 4 h 4"/>
                </a:gdLst>
                <a:ahLst/>
                <a:cxnLst>
                  <a:cxn ang="0">
                    <a:pos x="T0" y="T1"/>
                  </a:cxn>
                  <a:cxn ang="0">
                    <a:pos x="T2" y="T3"/>
                  </a:cxn>
                  <a:cxn ang="0">
                    <a:pos x="T4" y="T5"/>
                  </a:cxn>
                  <a:cxn ang="0">
                    <a:pos x="T6" y="T7"/>
                  </a:cxn>
                  <a:cxn ang="0">
                    <a:pos x="T8" y="T9"/>
                  </a:cxn>
                </a:cxnLst>
                <a:rect l="0" t="0" r="r" b="b"/>
                <a:pathLst>
                  <a:path w="4" h="4">
                    <a:moveTo>
                      <a:pt x="2" y="4"/>
                    </a:moveTo>
                    <a:cubicBezTo>
                      <a:pt x="1" y="4"/>
                      <a:pt x="0" y="3"/>
                      <a:pt x="0" y="2"/>
                    </a:cubicBezTo>
                    <a:cubicBezTo>
                      <a:pt x="0" y="1"/>
                      <a:pt x="1" y="0"/>
                      <a:pt x="2" y="0"/>
                    </a:cubicBezTo>
                    <a:cubicBezTo>
                      <a:pt x="3" y="0"/>
                      <a:pt x="4" y="0"/>
                      <a:pt x="4" y="2"/>
                    </a:cubicBezTo>
                    <a:cubicBezTo>
                      <a:pt x="4" y="3"/>
                      <a:pt x="3" y="3"/>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30" name="Freeform 3315">
                <a:extLst>
                  <a:ext uri="{FF2B5EF4-FFF2-40B4-BE49-F238E27FC236}">
                    <a16:creationId xmlns:a16="http://schemas.microsoft.com/office/drawing/2014/main" id="{500BB9E9-97EA-2F35-0D9F-047C3415C30C}"/>
                  </a:ext>
                </a:extLst>
              </p:cNvPr>
              <p:cNvSpPr>
                <a:spLocks/>
              </p:cNvSpPr>
              <p:nvPr/>
            </p:nvSpPr>
            <p:spPr bwMode="auto">
              <a:xfrm>
                <a:off x="8622044" y="253641"/>
                <a:ext cx="24829" cy="27588"/>
              </a:xfrm>
              <a:custGeom>
                <a:avLst/>
                <a:gdLst>
                  <a:gd name="T0" fmla="*/ 2 w 4"/>
                  <a:gd name="T1" fmla="*/ 4 h 4"/>
                  <a:gd name="T2" fmla="*/ 0 w 4"/>
                  <a:gd name="T3" fmla="*/ 2 h 4"/>
                  <a:gd name="T4" fmla="*/ 1 w 4"/>
                  <a:gd name="T5" fmla="*/ 0 h 4"/>
                  <a:gd name="T6" fmla="*/ 3 w 4"/>
                  <a:gd name="T7" fmla="*/ 2 h 4"/>
                  <a:gd name="T8" fmla="*/ 2 w 4"/>
                  <a:gd name="T9" fmla="*/ 4 h 4"/>
                </a:gdLst>
                <a:ahLst/>
                <a:cxnLst>
                  <a:cxn ang="0">
                    <a:pos x="T0" y="T1"/>
                  </a:cxn>
                  <a:cxn ang="0">
                    <a:pos x="T2" y="T3"/>
                  </a:cxn>
                  <a:cxn ang="0">
                    <a:pos x="T4" y="T5"/>
                  </a:cxn>
                  <a:cxn ang="0">
                    <a:pos x="T6" y="T7"/>
                  </a:cxn>
                  <a:cxn ang="0">
                    <a:pos x="T8" y="T9"/>
                  </a:cxn>
                </a:cxnLst>
                <a:rect l="0" t="0" r="r" b="b"/>
                <a:pathLst>
                  <a:path w="4" h="4">
                    <a:moveTo>
                      <a:pt x="2" y="4"/>
                    </a:moveTo>
                    <a:cubicBezTo>
                      <a:pt x="1" y="4"/>
                      <a:pt x="0" y="3"/>
                      <a:pt x="0" y="2"/>
                    </a:cubicBezTo>
                    <a:cubicBezTo>
                      <a:pt x="0" y="1"/>
                      <a:pt x="0" y="0"/>
                      <a:pt x="1" y="0"/>
                    </a:cubicBezTo>
                    <a:cubicBezTo>
                      <a:pt x="2" y="0"/>
                      <a:pt x="3" y="1"/>
                      <a:pt x="3" y="2"/>
                    </a:cubicBezTo>
                    <a:cubicBezTo>
                      <a:pt x="4" y="3"/>
                      <a:pt x="3" y="4"/>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31" name="Freeform 3316">
                <a:extLst>
                  <a:ext uri="{FF2B5EF4-FFF2-40B4-BE49-F238E27FC236}">
                    <a16:creationId xmlns:a16="http://schemas.microsoft.com/office/drawing/2014/main" id="{D08EE6B3-FBD8-45A8-95EB-ED8494ADC513}"/>
                  </a:ext>
                </a:extLst>
              </p:cNvPr>
              <p:cNvSpPr>
                <a:spLocks/>
              </p:cNvSpPr>
              <p:nvPr/>
            </p:nvSpPr>
            <p:spPr bwMode="auto">
              <a:xfrm>
                <a:off x="8947584" y="-151904"/>
                <a:ext cx="27588" cy="27588"/>
              </a:xfrm>
              <a:custGeom>
                <a:avLst/>
                <a:gdLst>
                  <a:gd name="T0" fmla="*/ 3 w 4"/>
                  <a:gd name="T1" fmla="*/ 4 h 4"/>
                  <a:gd name="T2" fmla="*/ 0 w 4"/>
                  <a:gd name="T3" fmla="*/ 2 h 4"/>
                  <a:gd name="T4" fmla="*/ 2 w 4"/>
                  <a:gd name="T5" fmla="*/ 0 h 4"/>
                  <a:gd name="T6" fmla="*/ 4 w 4"/>
                  <a:gd name="T7" fmla="*/ 2 h 4"/>
                  <a:gd name="T8" fmla="*/ 3 w 4"/>
                  <a:gd name="T9" fmla="*/ 4 h 4"/>
                </a:gdLst>
                <a:ahLst/>
                <a:cxnLst>
                  <a:cxn ang="0">
                    <a:pos x="T0" y="T1"/>
                  </a:cxn>
                  <a:cxn ang="0">
                    <a:pos x="T2" y="T3"/>
                  </a:cxn>
                  <a:cxn ang="0">
                    <a:pos x="T4" y="T5"/>
                  </a:cxn>
                  <a:cxn ang="0">
                    <a:pos x="T6" y="T7"/>
                  </a:cxn>
                  <a:cxn ang="0">
                    <a:pos x="T8" y="T9"/>
                  </a:cxn>
                </a:cxnLst>
                <a:rect l="0" t="0" r="r" b="b"/>
                <a:pathLst>
                  <a:path w="4" h="4">
                    <a:moveTo>
                      <a:pt x="3" y="4"/>
                    </a:moveTo>
                    <a:cubicBezTo>
                      <a:pt x="1" y="4"/>
                      <a:pt x="1" y="3"/>
                      <a:pt x="0" y="2"/>
                    </a:cubicBezTo>
                    <a:cubicBezTo>
                      <a:pt x="0" y="1"/>
                      <a:pt x="1" y="0"/>
                      <a:pt x="2" y="0"/>
                    </a:cubicBezTo>
                    <a:cubicBezTo>
                      <a:pt x="3" y="0"/>
                      <a:pt x="4" y="1"/>
                      <a:pt x="4" y="2"/>
                    </a:cubicBezTo>
                    <a:cubicBezTo>
                      <a:pt x="4" y="3"/>
                      <a:pt x="4" y="4"/>
                      <a:pt x="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32" name="Oval 3317">
                <a:extLst>
                  <a:ext uri="{FF2B5EF4-FFF2-40B4-BE49-F238E27FC236}">
                    <a16:creationId xmlns:a16="http://schemas.microsoft.com/office/drawing/2014/main" id="{DDC6D426-A7E8-8DD5-05D3-D0E7B514CFCE}"/>
                  </a:ext>
                </a:extLst>
              </p:cNvPr>
              <p:cNvSpPr>
                <a:spLocks noChangeArrowheads="1"/>
              </p:cNvSpPr>
              <p:nvPr/>
            </p:nvSpPr>
            <p:spPr bwMode="auto">
              <a:xfrm>
                <a:off x="8150288" y="537798"/>
                <a:ext cx="24829" cy="2482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33" name="Freeform 3318">
                <a:extLst>
                  <a:ext uri="{FF2B5EF4-FFF2-40B4-BE49-F238E27FC236}">
                    <a16:creationId xmlns:a16="http://schemas.microsoft.com/office/drawing/2014/main" id="{03C10077-426C-95AD-18FD-14F5DF159E3A}"/>
                  </a:ext>
                </a:extLst>
              </p:cNvPr>
              <p:cNvSpPr>
                <a:spLocks/>
              </p:cNvSpPr>
              <p:nvPr/>
            </p:nvSpPr>
            <p:spPr bwMode="auto">
              <a:xfrm>
                <a:off x="7821989" y="1042661"/>
                <a:ext cx="24829" cy="24829"/>
              </a:xfrm>
              <a:custGeom>
                <a:avLst/>
                <a:gdLst>
                  <a:gd name="T0" fmla="*/ 2 w 4"/>
                  <a:gd name="T1" fmla="*/ 4 h 4"/>
                  <a:gd name="T2" fmla="*/ 0 w 4"/>
                  <a:gd name="T3" fmla="*/ 3 h 4"/>
                  <a:gd name="T4" fmla="*/ 2 w 4"/>
                  <a:gd name="T5" fmla="*/ 1 h 4"/>
                  <a:gd name="T6" fmla="*/ 4 w 4"/>
                  <a:gd name="T7" fmla="*/ 2 h 4"/>
                  <a:gd name="T8" fmla="*/ 2 w 4"/>
                  <a:gd name="T9" fmla="*/ 4 h 4"/>
                </a:gdLst>
                <a:ahLst/>
                <a:cxnLst>
                  <a:cxn ang="0">
                    <a:pos x="T0" y="T1"/>
                  </a:cxn>
                  <a:cxn ang="0">
                    <a:pos x="T2" y="T3"/>
                  </a:cxn>
                  <a:cxn ang="0">
                    <a:pos x="T4" y="T5"/>
                  </a:cxn>
                  <a:cxn ang="0">
                    <a:pos x="T6" y="T7"/>
                  </a:cxn>
                  <a:cxn ang="0">
                    <a:pos x="T8" y="T9"/>
                  </a:cxn>
                </a:cxnLst>
                <a:rect l="0" t="0" r="r" b="b"/>
                <a:pathLst>
                  <a:path w="4" h="4">
                    <a:moveTo>
                      <a:pt x="2" y="4"/>
                    </a:moveTo>
                    <a:cubicBezTo>
                      <a:pt x="1" y="4"/>
                      <a:pt x="0" y="4"/>
                      <a:pt x="0" y="3"/>
                    </a:cubicBezTo>
                    <a:cubicBezTo>
                      <a:pt x="0" y="2"/>
                      <a:pt x="1" y="1"/>
                      <a:pt x="2" y="1"/>
                    </a:cubicBezTo>
                    <a:cubicBezTo>
                      <a:pt x="3" y="0"/>
                      <a:pt x="4" y="1"/>
                      <a:pt x="4" y="2"/>
                    </a:cubicBezTo>
                    <a:cubicBezTo>
                      <a:pt x="4" y="3"/>
                      <a:pt x="3" y="4"/>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34" name="Freeform 3319">
                <a:extLst>
                  <a:ext uri="{FF2B5EF4-FFF2-40B4-BE49-F238E27FC236}">
                    <a16:creationId xmlns:a16="http://schemas.microsoft.com/office/drawing/2014/main" id="{15684F7F-BBEF-57F9-0F73-71070B7E6AB1}"/>
                  </a:ext>
                </a:extLst>
              </p:cNvPr>
              <p:cNvSpPr>
                <a:spLocks/>
              </p:cNvSpPr>
              <p:nvPr/>
            </p:nvSpPr>
            <p:spPr bwMode="auto">
              <a:xfrm>
                <a:off x="8404098" y="1177842"/>
                <a:ext cx="27588" cy="27588"/>
              </a:xfrm>
              <a:custGeom>
                <a:avLst/>
                <a:gdLst>
                  <a:gd name="T0" fmla="*/ 3 w 4"/>
                  <a:gd name="T1" fmla="*/ 4 h 4"/>
                  <a:gd name="T2" fmla="*/ 1 w 4"/>
                  <a:gd name="T3" fmla="*/ 3 h 4"/>
                  <a:gd name="T4" fmla="*/ 2 w 4"/>
                  <a:gd name="T5" fmla="*/ 0 h 4"/>
                  <a:gd name="T6" fmla="*/ 4 w 4"/>
                  <a:gd name="T7" fmla="*/ 2 h 4"/>
                  <a:gd name="T8" fmla="*/ 3 w 4"/>
                  <a:gd name="T9" fmla="*/ 4 h 4"/>
                </a:gdLst>
                <a:ahLst/>
                <a:cxnLst>
                  <a:cxn ang="0">
                    <a:pos x="T0" y="T1"/>
                  </a:cxn>
                  <a:cxn ang="0">
                    <a:pos x="T2" y="T3"/>
                  </a:cxn>
                  <a:cxn ang="0">
                    <a:pos x="T4" y="T5"/>
                  </a:cxn>
                  <a:cxn ang="0">
                    <a:pos x="T6" y="T7"/>
                  </a:cxn>
                  <a:cxn ang="0">
                    <a:pos x="T8" y="T9"/>
                  </a:cxn>
                </a:cxnLst>
                <a:rect l="0" t="0" r="r" b="b"/>
                <a:pathLst>
                  <a:path w="4" h="4">
                    <a:moveTo>
                      <a:pt x="3" y="4"/>
                    </a:moveTo>
                    <a:cubicBezTo>
                      <a:pt x="2" y="4"/>
                      <a:pt x="1" y="4"/>
                      <a:pt x="1" y="3"/>
                    </a:cubicBezTo>
                    <a:cubicBezTo>
                      <a:pt x="0" y="1"/>
                      <a:pt x="1" y="1"/>
                      <a:pt x="2" y="0"/>
                    </a:cubicBezTo>
                    <a:cubicBezTo>
                      <a:pt x="3" y="0"/>
                      <a:pt x="4" y="1"/>
                      <a:pt x="4" y="2"/>
                    </a:cubicBezTo>
                    <a:cubicBezTo>
                      <a:pt x="4" y="3"/>
                      <a:pt x="4" y="4"/>
                      <a:pt x="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35" name="Freeform 3320">
                <a:extLst>
                  <a:ext uri="{FF2B5EF4-FFF2-40B4-BE49-F238E27FC236}">
                    <a16:creationId xmlns:a16="http://schemas.microsoft.com/office/drawing/2014/main" id="{9F002AC9-0F7E-A9D8-AB2F-25558F3DCACB}"/>
                  </a:ext>
                </a:extLst>
              </p:cNvPr>
              <p:cNvSpPr>
                <a:spLocks/>
              </p:cNvSpPr>
              <p:nvPr/>
            </p:nvSpPr>
            <p:spPr bwMode="auto">
              <a:xfrm>
                <a:off x="8423410" y="1848233"/>
                <a:ext cx="27588" cy="24829"/>
              </a:xfrm>
              <a:custGeom>
                <a:avLst/>
                <a:gdLst>
                  <a:gd name="T0" fmla="*/ 2 w 4"/>
                  <a:gd name="T1" fmla="*/ 4 h 4"/>
                  <a:gd name="T2" fmla="*/ 0 w 4"/>
                  <a:gd name="T3" fmla="*/ 2 h 4"/>
                  <a:gd name="T4" fmla="*/ 2 w 4"/>
                  <a:gd name="T5" fmla="*/ 0 h 4"/>
                  <a:gd name="T6" fmla="*/ 4 w 4"/>
                  <a:gd name="T7" fmla="*/ 1 h 4"/>
                  <a:gd name="T8" fmla="*/ 2 w 4"/>
                  <a:gd name="T9" fmla="*/ 4 h 4"/>
                </a:gdLst>
                <a:ahLst/>
                <a:cxnLst>
                  <a:cxn ang="0">
                    <a:pos x="T0" y="T1"/>
                  </a:cxn>
                  <a:cxn ang="0">
                    <a:pos x="T2" y="T3"/>
                  </a:cxn>
                  <a:cxn ang="0">
                    <a:pos x="T4" y="T5"/>
                  </a:cxn>
                  <a:cxn ang="0">
                    <a:pos x="T6" y="T7"/>
                  </a:cxn>
                  <a:cxn ang="0">
                    <a:pos x="T8" y="T9"/>
                  </a:cxn>
                </a:cxnLst>
                <a:rect l="0" t="0" r="r" b="b"/>
                <a:pathLst>
                  <a:path w="4" h="4">
                    <a:moveTo>
                      <a:pt x="2" y="4"/>
                    </a:moveTo>
                    <a:cubicBezTo>
                      <a:pt x="1" y="4"/>
                      <a:pt x="0" y="3"/>
                      <a:pt x="0" y="2"/>
                    </a:cubicBezTo>
                    <a:cubicBezTo>
                      <a:pt x="0" y="1"/>
                      <a:pt x="1" y="0"/>
                      <a:pt x="2" y="0"/>
                    </a:cubicBezTo>
                    <a:cubicBezTo>
                      <a:pt x="3" y="0"/>
                      <a:pt x="4" y="0"/>
                      <a:pt x="4" y="1"/>
                    </a:cubicBezTo>
                    <a:cubicBezTo>
                      <a:pt x="4" y="3"/>
                      <a:pt x="3" y="3"/>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36" name="Freeform 3321">
                <a:extLst>
                  <a:ext uri="{FF2B5EF4-FFF2-40B4-BE49-F238E27FC236}">
                    <a16:creationId xmlns:a16="http://schemas.microsoft.com/office/drawing/2014/main" id="{3C99489F-0998-3D56-2CE4-34053B828675}"/>
                  </a:ext>
                </a:extLst>
              </p:cNvPr>
              <p:cNvSpPr>
                <a:spLocks/>
              </p:cNvSpPr>
              <p:nvPr/>
            </p:nvSpPr>
            <p:spPr bwMode="auto">
              <a:xfrm>
                <a:off x="12186427" y="3230397"/>
                <a:ext cx="44141" cy="52417"/>
              </a:xfrm>
              <a:custGeom>
                <a:avLst/>
                <a:gdLst>
                  <a:gd name="T0" fmla="*/ 0 w 7"/>
                  <a:gd name="T1" fmla="*/ 3 h 8"/>
                  <a:gd name="T2" fmla="*/ 4 w 7"/>
                  <a:gd name="T3" fmla="*/ 1 h 8"/>
                  <a:gd name="T4" fmla="*/ 7 w 7"/>
                  <a:gd name="T5" fmla="*/ 5 h 8"/>
                  <a:gd name="T6" fmla="*/ 2 w 7"/>
                  <a:gd name="T7" fmla="*/ 7 h 8"/>
                  <a:gd name="T8" fmla="*/ 0 w 7"/>
                  <a:gd name="T9" fmla="*/ 3 h 8"/>
                </a:gdLst>
                <a:ahLst/>
                <a:cxnLst>
                  <a:cxn ang="0">
                    <a:pos x="T0" y="T1"/>
                  </a:cxn>
                  <a:cxn ang="0">
                    <a:pos x="T2" y="T3"/>
                  </a:cxn>
                  <a:cxn ang="0">
                    <a:pos x="T4" y="T5"/>
                  </a:cxn>
                  <a:cxn ang="0">
                    <a:pos x="T6" y="T7"/>
                  </a:cxn>
                  <a:cxn ang="0">
                    <a:pos x="T8" y="T9"/>
                  </a:cxn>
                </a:cxnLst>
                <a:rect l="0" t="0" r="r" b="b"/>
                <a:pathLst>
                  <a:path w="7" h="8">
                    <a:moveTo>
                      <a:pt x="0" y="3"/>
                    </a:moveTo>
                    <a:cubicBezTo>
                      <a:pt x="1" y="1"/>
                      <a:pt x="3" y="0"/>
                      <a:pt x="4" y="1"/>
                    </a:cubicBezTo>
                    <a:cubicBezTo>
                      <a:pt x="6" y="1"/>
                      <a:pt x="7" y="3"/>
                      <a:pt x="7" y="5"/>
                    </a:cubicBezTo>
                    <a:cubicBezTo>
                      <a:pt x="6" y="7"/>
                      <a:pt x="4" y="8"/>
                      <a:pt x="2" y="7"/>
                    </a:cubicBezTo>
                    <a:cubicBezTo>
                      <a:pt x="1" y="7"/>
                      <a:pt x="0" y="5"/>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37" name="Freeform 3322">
                <a:extLst>
                  <a:ext uri="{FF2B5EF4-FFF2-40B4-BE49-F238E27FC236}">
                    <a16:creationId xmlns:a16="http://schemas.microsoft.com/office/drawing/2014/main" id="{52777EF5-7E2B-47AC-C6CC-B93EB55662DC}"/>
                  </a:ext>
                </a:extLst>
              </p:cNvPr>
              <p:cNvSpPr>
                <a:spLocks/>
              </p:cNvSpPr>
              <p:nvPr/>
            </p:nvSpPr>
            <p:spPr bwMode="auto">
              <a:xfrm>
                <a:off x="11529830" y="3459378"/>
                <a:ext cx="46900" cy="52417"/>
              </a:xfrm>
              <a:custGeom>
                <a:avLst/>
                <a:gdLst>
                  <a:gd name="T0" fmla="*/ 0 w 7"/>
                  <a:gd name="T1" fmla="*/ 3 h 8"/>
                  <a:gd name="T2" fmla="*/ 4 w 7"/>
                  <a:gd name="T3" fmla="*/ 1 h 8"/>
                  <a:gd name="T4" fmla="*/ 7 w 7"/>
                  <a:gd name="T5" fmla="*/ 5 h 8"/>
                  <a:gd name="T6" fmla="*/ 2 w 7"/>
                  <a:gd name="T7" fmla="*/ 7 h 8"/>
                  <a:gd name="T8" fmla="*/ 0 w 7"/>
                  <a:gd name="T9" fmla="*/ 3 h 8"/>
                </a:gdLst>
                <a:ahLst/>
                <a:cxnLst>
                  <a:cxn ang="0">
                    <a:pos x="T0" y="T1"/>
                  </a:cxn>
                  <a:cxn ang="0">
                    <a:pos x="T2" y="T3"/>
                  </a:cxn>
                  <a:cxn ang="0">
                    <a:pos x="T4" y="T5"/>
                  </a:cxn>
                  <a:cxn ang="0">
                    <a:pos x="T6" y="T7"/>
                  </a:cxn>
                  <a:cxn ang="0">
                    <a:pos x="T8" y="T9"/>
                  </a:cxn>
                </a:cxnLst>
                <a:rect l="0" t="0" r="r" b="b"/>
                <a:pathLst>
                  <a:path w="7" h="8">
                    <a:moveTo>
                      <a:pt x="0" y="3"/>
                    </a:moveTo>
                    <a:cubicBezTo>
                      <a:pt x="1" y="1"/>
                      <a:pt x="3" y="0"/>
                      <a:pt x="4" y="1"/>
                    </a:cubicBezTo>
                    <a:cubicBezTo>
                      <a:pt x="6" y="1"/>
                      <a:pt x="7" y="3"/>
                      <a:pt x="7" y="5"/>
                    </a:cubicBezTo>
                    <a:cubicBezTo>
                      <a:pt x="6" y="7"/>
                      <a:pt x="4" y="8"/>
                      <a:pt x="2" y="7"/>
                    </a:cubicBezTo>
                    <a:cubicBezTo>
                      <a:pt x="1" y="7"/>
                      <a:pt x="0" y="5"/>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38" name="Freeform 3323">
                <a:extLst>
                  <a:ext uri="{FF2B5EF4-FFF2-40B4-BE49-F238E27FC236}">
                    <a16:creationId xmlns:a16="http://schemas.microsoft.com/office/drawing/2014/main" id="{B5A74ED6-8117-91BA-3AF8-BF906DD27C73}"/>
                  </a:ext>
                </a:extLst>
              </p:cNvPr>
              <p:cNvSpPr>
                <a:spLocks/>
              </p:cNvSpPr>
              <p:nvPr/>
            </p:nvSpPr>
            <p:spPr bwMode="auto">
              <a:xfrm>
                <a:off x="12296779" y="3525590"/>
                <a:ext cx="38623" cy="38623"/>
              </a:xfrm>
              <a:custGeom>
                <a:avLst/>
                <a:gdLst>
                  <a:gd name="T0" fmla="*/ 0 w 6"/>
                  <a:gd name="T1" fmla="*/ 2 h 6"/>
                  <a:gd name="T2" fmla="*/ 3 w 6"/>
                  <a:gd name="T3" fmla="*/ 1 h 6"/>
                  <a:gd name="T4" fmla="*/ 5 w 6"/>
                  <a:gd name="T5" fmla="*/ 4 h 6"/>
                  <a:gd name="T6" fmla="*/ 2 w 6"/>
                  <a:gd name="T7" fmla="*/ 6 h 6"/>
                  <a:gd name="T8" fmla="*/ 0 w 6"/>
                  <a:gd name="T9" fmla="*/ 2 h 6"/>
                </a:gdLst>
                <a:ahLst/>
                <a:cxnLst>
                  <a:cxn ang="0">
                    <a:pos x="T0" y="T1"/>
                  </a:cxn>
                  <a:cxn ang="0">
                    <a:pos x="T2" y="T3"/>
                  </a:cxn>
                  <a:cxn ang="0">
                    <a:pos x="T4" y="T5"/>
                  </a:cxn>
                  <a:cxn ang="0">
                    <a:pos x="T6" y="T7"/>
                  </a:cxn>
                  <a:cxn ang="0">
                    <a:pos x="T8" y="T9"/>
                  </a:cxn>
                </a:cxnLst>
                <a:rect l="0" t="0" r="r" b="b"/>
                <a:pathLst>
                  <a:path w="6" h="6">
                    <a:moveTo>
                      <a:pt x="0" y="2"/>
                    </a:moveTo>
                    <a:cubicBezTo>
                      <a:pt x="0" y="1"/>
                      <a:pt x="2" y="0"/>
                      <a:pt x="3" y="1"/>
                    </a:cubicBezTo>
                    <a:cubicBezTo>
                      <a:pt x="5" y="1"/>
                      <a:pt x="6" y="3"/>
                      <a:pt x="5" y="4"/>
                    </a:cubicBezTo>
                    <a:cubicBezTo>
                      <a:pt x="5" y="5"/>
                      <a:pt x="3" y="6"/>
                      <a:pt x="2" y="6"/>
                    </a:cubicBezTo>
                    <a:cubicBezTo>
                      <a:pt x="0" y="5"/>
                      <a:pt x="0" y="4"/>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39" name="Freeform 3324">
                <a:extLst>
                  <a:ext uri="{FF2B5EF4-FFF2-40B4-BE49-F238E27FC236}">
                    <a16:creationId xmlns:a16="http://schemas.microsoft.com/office/drawing/2014/main" id="{73162E3E-4E72-99BB-12E6-2909C4E61372}"/>
                  </a:ext>
                </a:extLst>
              </p:cNvPr>
              <p:cNvSpPr>
                <a:spLocks/>
              </p:cNvSpPr>
              <p:nvPr/>
            </p:nvSpPr>
            <p:spPr bwMode="auto">
              <a:xfrm>
                <a:off x="11830540" y="3826300"/>
                <a:ext cx="41382" cy="38623"/>
              </a:xfrm>
              <a:custGeom>
                <a:avLst/>
                <a:gdLst>
                  <a:gd name="T0" fmla="*/ 0 w 6"/>
                  <a:gd name="T1" fmla="*/ 3 h 6"/>
                  <a:gd name="T2" fmla="*/ 3 w 6"/>
                  <a:gd name="T3" fmla="*/ 1 h 6"/>
                  <a:gd name="T4" fmla="*/ 5 w 6"/>
                  <a:gd name="T5" fmla="*/ 4 h 6"/>
                  <a:gd name="T6" fmla="*/ 2 w 6"/>
                  <a:gd name="T7" fmla="*/ 6 h 6"/>
                  <a:gd name="T8" fmla="*/ 0 w 6"/>
                  <a:gd name="T9" fmla="*/ 3 h 6"/>
                </a:gdLst>
                <a:ahLst/>
                <a:cxnLst>
                  <a:cxn ang="0">
                    <a:pos x="T0" y="T1"/>
                  </a:cxn>
                  <a:cxn ang="0">
                    <a:pos x="T2" y="T3"/>
                  </a:cxn>
                  <a:cxn ang="0">
                    <a:pos x="T4" y="T5"/>
                  </a:cxn>
                  <a:cxn ang="0">
                    <a:pos x="T6" y="T7"/>
                  </a:cxn>
                  <a:cxn ang="0">
                    <a:pos x="T8" y="T9"/>
                  </a:cxn>
                </a:cxnLst>
                <a:rect l="0" t="0" r="r" b="b"/>
                <a:pathLst>
                  <a:path w="6" h="6">
                    <a:moveTo>
                      <a:pt x="0" y="3"/>
                    </a:moveTo>
                    <a:cubicBezTo>
                      <a:pt x="1" y="1"/>
                      <a:pt x="2" y="0"/>
                      <a:pt x="3" y="1"/>
                    </a:cubicBezTo>
                    <a:cubicBezTo>
                      <a:pt x="5" y="1"/>
                      <a:pt x="6" y="3"/>
                      <a:pt x="5" y="4"/>
                    </a:cubicBezTo>
                    <a:cubicBezTo>
                      <a:pt x="5" y="5"/>
                      <a:pt x="3" y="6"/>
                      <a:pt x="2" y="6"/>
                    </a:cubicBezTo>
                    <a:cubicBezTo>
                      <a:pt x="0" y="5"/>
                      <a:pt x="0" y="4"/>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40" name="Freeform 3325">
                <a:extLst>
                  <a:ext uri="{FF2B5EF4-FFF2-40B4-BE49-F238E27FC236}">
                    <a16:creationId xmlns:a16="http://schemas.microsoft.com/office/drawing/2014/main" id="{4B6716E7-1B21-46EF-3F8E-61AF7407E183}"/>
                  </a:ext>
                </a:extLst>
              </p:cNvPr>
              <p:cNvSpPr>
                <a:spLocks/>
              </p:cNvSpPr>
              <p:nvPr/>
            </p:nvSpPr>
            <p:spPr bwMode="auto">
              <a:xfrm>
                <a:off x="12820953" y="3177980"/>
                <a:ext cx="33106" cy="38623"/>
              </a:xfrm>
              <a:custGeom>
                <a:avLst/>
                <a:gdLst>
                  <a:gd name="T0" fmla="*/ 0 w 5"/>
                  <a:gd name="T1" fmla="*/ 2 h 6"/>
                  <a:gd name="T2" fmla="*/ 3 w 5"/>
                  <a:gd name="T3" fmla="*/ 0 h 6"/>
                  <a:gd name="T4" fmla="*/ 5 w 5"/>
                  <a:gd name="T5" fmla="*/ 4 h 6"/>
                  <a:gd name="T6" fmla="*/ 2 w 5"/>
                  <a:gd name="T7" fmla="*/ 5 h 6"/>
                  <a:gd name="T8" fmla="*/ 0 w 5"/>
                  <a:gd name="T9" fmla="*/ 2 h 6"/>
                </a:gdLst>
                <a:ahLst/>
                <a:cxnLst>
                  <a:cxn ang="0">
                    <a:pos x="T0" y="T1"/>
                  </a:cxn>
                  <a:cxn ang="0">
                    <a:pos x="T2" y="T3"/>
                  </a:cxn>
                  <a:cxn ang="0">
                    <a:pos x="T4" y="T5"/>
                  </a:cxn>
                  <a:cxn ang="0">
                    <a:pos x="T6" y="T7"/>
                  </a:cxn>
                  <a:cxn ang="0">
                    <a:pos x="T8" y="T9"/>
                  </a:cxn>
                </a:cxnLst>
                <a:rect l="0" t="0" r="r" b="b"/>
                <a:pathLst>
                  <a:path w="5" h="6">
                    <a:moveTo>
                      <a:pt x="0" y="2"/>
                    </a:moveTo>
                    <a:cubicBezTo>
                      <a:pt x="0" y="1"/>
                      <a:pt x="2" y="0"/>
                      <a:pt x="3" y="0"/>
                    </a:cubicBezTo>
                    <a:cubicBezTo>
                      <a:pt x="5" y="1"/>
                      <a:pt x="5" y="2"/>
                      <a:pt x="5" y="4"/>
                    </a:cubicBezTo>
                    <a:cubicBezTo>
                      <a:pt x="5" y="5"/>
                      <a:pt x="3" y="6"/>
                      <a:pt x="2" y="5"/>
                    </a:cubicBezTo>
                    <a:cubicBezTo>
                      <a:pt x="0" y="5"/>
                      <a:pt x="0" y="3"/>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41" name="Freeform 3326">
                <a:extLst>
                  <a:ext uri="{FF2B5EF4-FFF2-40B4-BE49-F238E27FC236}">
                    <a16:creationId xmlns:a16="http://schemas.microsoft.com/office/drawing/2014/main" id="{FC5ABFD1-0554-C649-DC2D-E387C46C6F43}"/>
                  </a:ext>
                </a:extLst>
              </p:cNvPr>
              <p:cNvSpPr>
                <a:spLocks/>
              </p:cNvSpPr>
              <p:nvPr/>
            </p:nvSpPr>
            <p:spPr bwMode="auto">
              <a:xfrm>
                <a:off x="12525761" y="3169703"/>
                <a:ext cx="38623" cy="41382"/>
              </a:xfrm>
              <a:custGeom>
                <a:avLst/>
                <a:gdLst>
                  <a:gd name="T0" fmla="*/ 0 w 6"/>
                  <a:gd name="T1" fmla="*/ 2 h 6"/>
                  <a:gd name="T2" fmla="*/ 4 w 6"/>
                  <a:gd name="T3" fmla="*/ 0 h 6"/>
                  <a:gd name="T4" fmla="*/ 5 w 6"/>
                  <a:gd name="T5" fmla="*/ 4 h 6"/>
                  <a:gd name="T6" fmla="*/ 2 w 6"/>
                  <a:gd name="T7" fmla="*/ 5 h 6"/>
                  <a:gd name="T8" fmla="*/ 0 w 6"/>
                  <a:gd name="T9" fmla="*/ 2 h 6"/>
                </a:gdLst>
                <a:ahLst/>
                <a:cxnLst>
                  <a:cxn ang="0">
                    <a:pos x="T0" y="T1"/>
                  </a:cxn>
                  <a:cxn ang="0">
                    <a:pos x="T2" y="T3"/>
                  </a:cxn>
                  <a:cxn ang="0">
                    <a:pos x="T4" y="T5"/>
                  </a:cxn>
                  <a:cxn ang="0">
                    <a:pos x="T6" y="T7"/>
                  </a:cxn>
                  <a:cxn ang="0">
                    <a:pos x="T8" y="T9"/>
                  </a:cxn>
                </a:cxnLst>
                <a:rect l="0" t="0" r="r" b="b"/>
                <a:pathLst>
                  <a:path w="6" h="6">
                    <a:moveTo>
                      <a:pt x="0" y="2"/>
                    </a:moveTo>
                    <a:cubicBezTo>
                      <a:pt x="1" y="1"/>
                      <a:pt x="2" y="0"/>
                      <a:pt x="4" y="0"/>
                    </a:cubicBezTo>
                    <a:cubicBezTo>
                      <a:pt x="5" y="1"/>
                      <a:pt x="6" y="2"/>
                      <a:pt x="5" y="4"/>
                    </a:cubicBezTo>
                    <a:cubicBezTo>
                      <a:pt x="5" y="5"/>
                      <a:pt x="4" y="6"/>
                      <a:pt x="2" y="5"/>
                    </a:cubicBezTo>
                    <a:cubicBezTo>
                      <a:pt x="1" y="5"/>
                      <a:pt x="0" y="3"/>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42" name="Freeform 3327">
                <a:extLst>
                  <a:ext uri="{FF2B5EF4-FFF2-40B4-BE49-F238E27FC236}">
                    <a16:creationId xmlns:a16="http://schemas.microsoft.com/office/drawing/2014/main" id="{3ECD79A7-9FDC-5D9D-18AF-E7A10574CC8E}"/>
                  </a:ext>
                </a:extLst>
              </p:cNvPr>
              <p:cNvSpPr>
                <a:spLocks/>
              </p:cNvSpPr>
              <p:nvPr/>
            </p:nvSpPr>
            <p:spPr bwMode="auto">
              <a:xfrm>
                <a:off x="11033244" y="3368337"/>
                <a:ext cx="38623" cy="38623"/>
              </a:xfrm>
              <a:custGeom>
                <a:avLst/>
                <a:gdLst>
                  <a:gd name="T0" fmla="*/ 0 w 6"/>
                  <a:gd name="T1" fmla="*/ 2 h 6"/>
                  <a:gd name="T2" fmla="*/ 3 w 6"/>
                  <a:gd name="T3" fmla="*/ 1 h 6"/>
                  <a:gd name="T4" fmla="*/ 5 w 6"/>
                  <a:gd name="T5" fmla="*/ 4 h 6"/>
                  <a:gd name="T6" fmla="*/ 2 w 6"/>
                  <a:gd name="T7" fmla="*/ 6 h 6"/>
                  <a:gd name="T8" fmla="*/ 0 w 6"/>
                  <a:gd name="T9" fmla="*/ 2 h 6"/>
                </a:gdLst>
                <a:ahLst/>
                <a:cxnLst>
                  <a:cxn ang="0">
                    <a:pos x="T0" y="T1"/>
                  </a:cxn>
                  <a:cxn ang="0">
                    <a:pos x="T2" y="T3"/>
                  </a:cxn>
                  <a:cxn ang="0">
                    <a:pos x="T4" y="T5"/>
                  </a:cxn>
                  <a:cxn ang="0">
                    <a:pos x="T6" y="T7"/>
                  </a:cxn>
                  <a:cxn ang="0">
                    <a:pos x="T8" y="T9"/>
                  </a:cxn>
                </a:cxnLst>
                <a:rect l="0" t="0" r="r" b="b"/>
                <a:pathLst>
                  <a:path w="6" h="6">
                    <a:moveTo>
                      <a:pt x="0" y="2"/>
                    </a:moveTo>
                    <a:cubicBezTo>
                      <a:pt x="0" y="1"/>
                      <a:pt x="2" y="0"/>
                      <a:pt x="3" y="1"/>
                    </a:cubicBezTo>
                    <a:cubicBezTo>
                      <a:pt x="5" y="1"/>
                      <a:pt x="6" y="3"/>
                      <a:pt x="5" y="4"/>
                    </a:cubicBezTo>
                    <a:cubicBezTo>
                      <a:pt x="5" y="5"/>
                      <a:pt x="3" y="6"/>
                      <a:pt x="2" y="6"/>
                    </a:cubicBezTo>
                    <a:cubicBezTo>
                      <a:pt x="0" y="5"/>
                      <a:pt x="0" y="4"/>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43" name="Freeform 3328">
                <a:extLst>
                  <a:ext uri="{FF2B5EF4-FFF2-40B4-BE49-F238E27FC236}">
                    <a16:creationId xmlns:a16="http://schemas.microsoft.com/office/drawing/2014/main" id="{79138D22-C199-109D-950F-E0642ACB8E8A}"/>
                  </a:ext>
                </a:extLst>
              </p:cNvPr>
              <p:cNvSpPr>
                <a:spLocks/>
              </p:cNvSpPr>
              <p:nvPr/>
            </p:nvSpPr>
            <p:spPr bwMode="auto">
              <a:xfrm>
                <a:off x="10829092" y="3773883"/>
                <a:ext cx="38623" cy="38623"/>
              </a:xfrm>
              <a:custGeom>
                <a:avLst/>
                <a:gdLst>
                  <a:gd name="T0" fmla="*/ 1 w 6"/>
                  <a:gd name="T1" fmla="*/ 2 h 6"/>
                  <a:gd name="T2" fmla="*/ 4 w 6"/>
                  <a:gd name="T3" fmla="*/ 0 h 6"/>
                  <a:gd name="T4" fmla="*/ 6 w 6"/>
                  <a:gd name="T5" fmla="*/ 3 h 6"/>
                  <a:gd name="T6" fmla="*/ 2 w 6"/>
                  <a:gd name="T7" fmla="*/ 5 h 6"/>
                  <a:gd name="T8" fmla="*/ 1 w 6"/>
                  <a:gd name="T9" fmla="*/ 2 h 6"/>
                </a:gdLst>
                <a:ahLst/>
                <a:cxnLst>
                  <a:cxn ang="0">
                    <a:pos x="T0" y="T1"/>
                  </a:cxn>
                  <a:cxn ang="0">
                    <a:pos x="T2" y="T3"/>
                  </a:cxn>
                  <a:cxn ang="0">
                    <a:pos x="T4" y="T5"/>
                  </a:cxn>
                  <a:cxn ang="0">
                    <a:pos x="T6" y="T7"/>
                  </a:cxn>
                  <a:cxn ang="0">
                    <a:pos x="T8" y="T9"/>
                  </a:cxn>
                </a:cxnLst>
                <a:rect l="0" t="0" r="r" b="b"/>
                <a:pathLst>
                  <a:path w="6" h="6">
                    <a:moveTo>
                      <a:pt x="1" y="2"/>
                    </a:moveTo>
                    <a:cubicBezTo>
                      <a:pt x="1" y="1"/>
                      <a:pt x="3" y="0"/>
                      <a:pt x="4" y="0"/>
                    </a:cubicBezTo>
                    <a:cubicBezTo>
                      <a:pt x="5" y="1"/>
                      <a:pt x="6" y="2"/>
                      <a:pt x="6" y="3"/>
                    </a:cubicBezTo>
                    <a:cubicBezTo>
                      <a:pt x="5" y="5"/>
                      <a:pt x="4" y="6"/>
                      <a:pt x="2" y="5"/>
                    </a:cubicBezTo>
                    <a:cubicBezTo>
                      <a:pt x="1" y="5"/>
                      <a:pt x="0" y="3"/>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44" name="Freeform 3329">
                <a:extLst>
                  <a:ext uri="{FF2B5EF4-FFF2-40B4-BE49-F238E27FC236}">
                    <a16:creationId xmlns:a16="http://schemas.microsoft.com/office/drawing/2014/main" id="{5072DF4B-D315-8AD2-3420-54D2905A515A}"/>
                  </a:ext>
                </a:extLst>
              </p:cNvPr>
              <p:cNvSpPr>
                <a:spLocks/>
              </p:cNvSpPr>
              <p:nvPr/>
            </p:nvSpPr>
            <p:spPr bwMode="auto">
              <a:xfrm>
                <a:off x="12815436" y="3635942"/>
                <a:ext cx="38623" cy="38623"/>
              </a:xfrm>
              <a:custGeom>
                <a:avLst/>
                <a:gdLst>
                  <a:gd name="T0" fmla="*/ 0 w 6"/>
                  <a:gd name="T1" fmla="*/ 2 h 6"/>
                  <a:gd name="T2" fmla="*/ 4 w 6"/>
                  <a:gd name="T3" fmla="*/ 0 h 6"/>
                  <a:gd name="T4" fmla="*/ 5 w 6"/>
                  <a:gd name="T5" fmla="*/ 4 h 6"/>
                  <a:gd name="T6" fmla="*/ 2 w 6"/>
                  <a:gd name="T7" fmla="*/ 6 h 6"/>
                  <a:gd name="T8" fmla="*/ 0 w 6"/>
                  <a:gd name="T9" fmla="*/ 2 h 6"/>
                </a:gdLst>
                <a:ahLst/>
                <a:cxnLst>
                  <a:cxn ang="0">
                    <a:pos x="T0" y="T1"/>
                  </a:cxn>
                  <a:cxn ang="0">
                    <a:pos x="T2" y="T3"/>
                  </a:cxn>
                  <a:cxn ang="0">
                    <a:pos x="T4" y="T5"/>
                  </a:cxn>
                  <a:cxn ang="0">
                    <a:pos x="T6" y="T7"/>
                  </a:cxn>
                  <a:cxn ang="0">
                    <a:pos x="T8" y="T9"/>
                  </a:cxn>
                </a:cxnLst>
                <a:rect l="0" t="0" r="r" b="b"/>
                <a:pathLst>
                  <a:path w="6" h="6">
                    <a:moveTo>
                      <a:pt x="0" y="2"/>
                    </a:moveTo>
                    <a:cubicBezTo>
                      <a:pt x="1" y="1"/>
                      <a:pt x="2" y="0"/>
                      <a:pt x="4" y="0"/>
                    </a:cubicBezTo>
                    <a:cubicBezTo>
                      <a:pt x="5" y="1"/>
                      <a:pt x="6" y="2"/>
                      <a:pt x="5" y="4"/>
                    </a:cubicBezTo>
                    <a:cubicBezTo>
                      <a:pt x="5" y="5"/>
                      <a:pt x="4" y="6"/>
                      <a:pt x="2" y="6"/>
                    </a:cubicBezTo>
                    <a:cubicBezTo>
                      <a:pt x="1" y="5"/>
                      <a:pt x="0" y="4"/>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45" name="Freeform 3330">
                <a:extLst>
                  <a:ext uri="{FF2B5EF4-FFF2-40B4-BE49-F238E27FC236}">
                    <a16:creationId xmlns:a16="http://schemas.microsoft.com/office/drawing/2014/main" id="{A0A12F52-3B55-4E79-9066-70D47E17E69C}"/>
                  </a:ext>
                </a:extLst>
              </p:cNvPr>
              <p:cNvSpPr>
                <a:spLocks/>
              </p:cNvSpPr>
              <p:nvPr/>
            </p:nvSpPr>
            <p:spPr bwMode="auto">
              <a:xfrm>
                <a:off x="12605766" y="3459378"/>
                <a:ext cx="33106" cy="24829"/>
              </a:xfrm>
              <a:custGeom>
                <a:avLst/>
                <a:gdLst>
                  <a:gd name="T0" fmla="*/ 1 w 5"/>
                  <a:gd name="T1" fmla="*/ 1 h 4"/>
                  <a:gd name="T2" fmla="*/ 3 w 5"/>
                  <a:gd name="T3" fmla="*/ 0 h 4"/>
                  <a:gd name="T4" fmla="*/ 4 w 5"/>
                  <a:gd name="T5" fmla="*/ 2 h 4"/>
                  <a:gd name="T6" fmla="*/ 2 w 5"/>
                  <a:gd name="T7" fmla="*/ 4 h 4"/>
                  <a:gd name="T8" fmla="*/ 1 w 5"/>
                  <a:gd name="T9" fmla="*/ 1 h 4"/>
                </a:gdLst>
                <a:ahLst/>
                <a:cxnLst>
                  <a:cxn ang="0">
                    <a:pos x="T0" y="T1"/>
                  </a:cxn>
                  <a:cxn ang="0">
                    <a:pos x="T2" y="T3"/>
                  </a:cxn>
                  <a:cxn ang="0">
                    <a:pos x="T4" y="T5"/>
                  </a:cxn>
                  <a:cxn ang="0">
                    <a:pos x="T6" y="T7"/>
                  </a:cxn>
                  <a:cxn ang="0">
                    <a:pos x="T8" y="T9"/>
                  </a:cxn>
                </a:cxnLst>
                <a:rect l="0" t="0" r="r" b="b"/>
                <a:pathLst>
                  <a:path w="5" h="4">
                    <a:moveTo>
                      <a:pt x="1" y="1"/>
                    </a:moveTo>
                    <a:cubicBezTo>
                      <a:pt x="1" y="0"/>
                      <a:pt x="2" y="0"/>
                      <a:pt x="3" y="0"/>
                    </a:cubicBezTo>
                    <a:cubicBezTo>
                      <a:pt x="4" y="0"/>
                      <a:pt x="5" y="1"/>
                      <a:pt x="4" y="2"/>
                    </a:cubicBezTo>
                    <a:cubicBezTo>
                      <a:pt x="4" y="3"/>
                      <a:pt x="3" y="4"/>
                      <a:pt x="2" y="4"/>
                    </a:cubicBezTo>
                    <a:cubicBezTo>
                      <a:pt x="1" y="3"/>
                      <a:pt x="0" y="2"/>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46" name="Freeform 3331">
                <a:extLst>
                  <a:ext uri="{FF2B5EF4-FFF2-40B4-BE49-F238E27FC236}">
                    <a16:creationId xmlns:a16="http://schemas.microsoft.com/office/drawing/2014/main" id="{ABD106C0-D7C2-43F7-B6F6-61CE37453B36}"/>
                  </a:ext>
                </a:extLst>
              </p:cNvPr>
              <p:cNvSpPr>
                <a:spLocks/>
              </p:cNvSpPr>
              <p:nvPr/>
            </p:nvSpPr>
            <p:spPr bwMode="auto">
              <a:xfrm>
                <a:off x="13069246" y="3693877"/>
                <a:ext cx="27588" cy="27588"/>
              </a:xfrm>
              <a:custGeom>
                <a:avLst/>
                <a:gdLst>
                  <a:gd name="T0" fmla="*/ 0 w 4"/>
                  <a:gd name="T1" fmla="*/ 1 h 4"/>
                  <a:gd name="T2" fmla="*/ 2 w 4"/>
                  <a:gd name="T3" fmla="*/ 0 h 4"/>
                  <a:gd name="T4" fmla="*/ 4 w 4"/>
                  <a:gd name="T5" fmla="*/ 2 h 4"/>
                  <a:gd name="T6" fmla="*/ 1 w 4"/>
                  <a:gd name="T7" fmla="*/ 4 h 4"/>
                  <a:gd name="T8" fmla="*/ 0 w 4"/>
                  <a:gd name="T9" fmla="*/ 1 h 4"/>
                </a:gdLst>
                <a:ahLst/>
                <a:cxnLst>
                  <a:cxn ang="0">
                    <a:pos x="T0" y="T1"/>
                  </a:cxn>
                  <a:cxn ang="0">
                    <a:pos x="T2" y="T3"/>
                  </a:cxn>
                  <a:cxn ang="0">
                    <a:pos x="T4" y="T5"/>
                  </a:cxn>
                  <a:cxn ang="0">
                    <a:pos x="T6" y="T7"/>
                  </a:cxn>
                  <a:cxn ang="0">
                    <a:pos x="T8" y="T9"/>
                  </a:cxn>
                </a:cxnLst>
                <a:rect l="0" t="0" r="r" b="b"/>
                <a:pathLst>
                  <a:path w="4" h="4">
                    <a:moveTo>
                      <a:pt x="0" y="1"/>
                    </a:moveTo>
                    <a:cubicBezTo>
                      <a:pt x="0" y="0"/>
                      <a:pt x="1" y="0"/>
                      <a:pt x="2" y="0"/>
                    </a:cubicBezTo>
                    <a:cubicBezTo>
                      <a:pt x="3" y="0"/>
                      <a:pt x="4" y="1"/>
                      <a:pt x="4" y="2"/>
                    </a:cubicBezTo>
                    <a:cubicBezTo>
                      <a:pt x="3" y="3"/>
                      <a:pt x="2" y="4"/>
                      <a:pt x="1" y="4"/>
                    </a:cubicBezTo>
                    <a:cubicBezTo>
                      <a:pt x="0" y="3"/>
                      <a:pt x="0" y="2"/>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47" name="Freeform 3332">
                <a:extLst>
                  <a:ext uri="{FF2B5EF4-FFF2-40B4-BE49-F238E27FC236}">
                    <a16:creationId xmlns:a16="http://schemas.microsoft.com/office/drawing/2014/main" id="{4C41C7F3-2981-A131-39CD-1ECC1EF7AB55}"/>
                  </a:ext>
                </a:extLst>
              </p:cNvPr>
              <p:cNvSpPr>
                <a:spLocks/>
              </p:cNvSpPr>
              <p:nvPr/>
            </p:nvSpPr>
            <p:spPr bwMode="auto">
              <a:xfrm>
                <a:off x="12763018" y="3406961"/>
                <a:ext cx="24829" cy="33106"/>
              </a:xfrm>
              <a:custGeom>
                <a:avLst/>
                <a:gdLst>
                  <a:gd name="T0" fmla="*/ 0 w 4"/>
                  <a:gd name="T1" fmla="*/ 2 h 5"/>
                  <a:gd name="T2" fmla="*/ 2 w 4"/>
                  <a:gd name="T3" fmla="*/ 1 h 5"/>
                  <a:gd name="T4" fmla="*/ 4 w 4"/>
                  <a:gd name="T5" fmla="*/ 3 h 5"/>
                  <a:gd name="T6" fmla="*/ 1 w 4"/>
                  <a:gd name="T7" fmla="*/ 4 h 5"/>
                  <a:gd name="T8" fmla="*/ 0 w 4"/>
                  <a:gd name="T9" fmla="*/ 2 h 5"/>
                </a:gdLst>
                <a:ahLst/>
                <a:cxnLst>
                  <a:cxn ang="0">
                    <a:pos x="T0" y="T1"/>
                  </a:cxn>
                  <a:cxn ang="0">
                    <a:pos x="T2" y="T3"/>
                  </a:cxn>
                  <a:cxn ang="0">
                    <a:pos x="T4" y="T5"/>
                  </a:cxn>
                  <a:cxn ang="0">
                    <a:pos x="T6" y="T7"/>
                  </a:cxn>
                  <a:cxn ang="0">
                    <a:pos x="T8" y="T9"/>
                  </a:cxn>
                </a:cxnLst>
                <a:rect l="0" t="0" r="r" b="b"/>
                <a:pathLst>
                  <a:path w="4" h="5">
                    <a:moveTo>
                      <a:pt x="0" y="2"/>
                    </a:moveTo>
                    <a:cubicBezTo>
                      <a:pt x="0" y="1"/>
                      <a:pt x="1" y="0"/>
                      <a:pt x="2" y="1"/>
                    </a:cubicBezTo>
                    <a:cubicBezTo>
                      <a:pt x="3" y="1"/>
                      <a:pt x="4" y="2"/>
                      <a:pt x="4" y="3"/>
                    </a:cubicBezTo>
                    <a:cubicBezTo>
                      <a:pt x="3" y="4"/>
                      <a:pt x="2" y="5"/>
                      <a:pt x="1" y="4"/>
                    </a:cubicBezTo>
                    <a:cubicBezTo>
                      <a:pt x="0" y="4"/>
                      <a:pt x="0" y="3"/>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48" name="Freeform 3333">
                <a:extLst>
                  <a:ext uri="{FF2B5EF4-FFF2-40B4-BE49-F238E27FC236}">
                    <a16:creationId xmlns:a16="http://schemas.microsoft.com/office/drawing/2014/main" id="{03D091C0-1994-04D1-361C-16E904350E3C}"/>
                  </a:ext>
                </a:extLst>
              </p:cNvPr>
              <p:cNvSpPr>
                <a:spLocks/>
              </p:cNvSpPr>
              <p:nvPr/>
            </p:nvSpPr>
            <p:spPr bwMode="auto">
              <a:xfrm>
                <a:off x="12407132" y="2921410"/>
                <a:ext cx="27588" cy="27588"/>
              </a:xfrm>
              <a:custGeom>
                <a:avLst/>
                <a:gdLst>
                  <a:gd name="T0" fmla="*/ 0 w 4"/>
                  <a:gd name="T1" fmla="*/ 1 h 4"/>
                  <a:gd name="T2" fmla="*/ 2 w 4"/>
                  <a:gd name="T3" fmla="*/ 0 h 4"/>
                  <a:gd name="T4" fmla="*/ 4 w 4"/>
                  <a:gd name="T5" fmla="*/ 2 h 4"/>
                  <a:gd name="T6" fmla="*/ 1 w 4"/>
                  <a:gd name="T7" fmla="*/ 4 h 4"/>
                  <a:gd name="T8" fmla="*/ 0 w 4"/>
                  <a:gd name="T9" fmla="*/ 1 h 4"/>
                </a:gdLst>
                <a:ahLst/>
                <a:cxnLst>
                  <a:cxn ang="0">
                    <a:pos x="T0" y="T1"/>
                  </a:cxn>
                  <a:cxn ang="0">
                    <a:pos x="T2" y="T3"/>
                  </a:cxn>
                  <a:cxn ang="0">
                    <a:pos x="T4" y="T5"/>
                  </a:cxn>
                  <a:cxn ang="0">
                    <a:pos x="T6" y="T7"/>
                  </a:cxn>
                  <a:cxn ang="0">
                    <a:pos x="T8" y="T9"/>
                  </a:cxn>
                </a:cxnLst>
                <a:rect l="0" t="0" r="r" b="b"/>
                <a:pathLst>
                  <a:path w="4" h="4">
                    <a:moveTo>
                      <a:pt x="0" y="1"/>
                    </a:moveTo>
                    <a:cubicBezTo>
                      <a:pt x="0" y="0"/>
                      <a:pt x="1" y="0"/>
                      <a:pt x="2" y="0"/>
                    </a:cubicBezTo>
                    <a:cubicBezTo>
                      <a:pt x="3" y="0"/>
                      <a:pt x="4" y="1"/>
                      <a:pt x="4" y="2"/>
                    </a:cubicBezTo>
                    <a:cubicBezTo>
                      <a:pt x="3" y="3"/>
                      <a:pt x="2" y="4"/>
                      <a:pt x="1" y="4"/>
                    </a:cubicBezTo>
                    <a:cubicBezTo>
                      <a:pt x="0" y="3"/>
                      <a:pt x="0" y="2"/>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49" name="Freeform 3334">
                <a:extLst>
                  <a:ext uri="{FF2B5EF4-FFF2-40B4-BE49-F238E27FC236}">
                    <a16:creationId xmlns:a16="http://schemas.microsoft.com/office/drawing/2014/main" id="{82CA59AA-AF9B-4D2A-E419-B4A20DC6526D}"/>
                  </a:ext>
                </a:extLst>
              </p:cNvPr>
              <p:cNvSpPr>
                <a:spLocks/>
              </p:cNvSpPr>
              <p:nvPr/>
            </p:nvSpPr>
            <p:spPr bwMode="auto">
              <a:xfrm>
                <a:off x="12067798" y="3420755"/>
                <a:ext cx="24829" cy="24829"/>
              </a:xfrm>
              <a:custGeom>
                <a:avLst/>
                <a:gdLst>
                  <a:gd name="T0" fmla="*/ 0 w 4"/>
                  <a:gd name="T1" fmla="*/ 1 h 4"/>
                  <a:gd name="T2" fmla="*/ 3 w 4"/>
                  <a:gd name="T3" fmla="*/ 0 h 4"/>
                  <a:gd name="T4" fmla="*/ 4 w 4"/>
                  <a:gd name="T5" fmla="*/ 2 h 4"/>
                  <a:gd name="T6" fmla="*/ 2 w 4"/>
                  <a:gd name="T7" fmla="*/ 4 h 4"/>
                  <a:gd name="T8" fmla="*/ 0 w 4"/>
                  <a:gd name="T9" fmla="*/ 1 h 4"/>
                </a:gdLst>
                <a:ahLst/>
                <a:cxnLst>
                  <a:cxn ang="0">
                    <a:pos x="T0" y="T1"/>
                  </a:cxn>
                  <a:cxn ang="0">
                    <a:pos x="T2" y="T3"/>
                  </a:cxn>
                  <a:cxn ang="0">
                    <a:pos x="T4" y="T5"/>
                  </a:cxn>
                  <a:cxn ang="0">
                    <a:pos x="T6" y="T7"/>
                  </a:cxn>
                  <a:cxn ang="0">
                    <a:pos x="T8" y="T9"/>
                  </a:cxn>
                </a:cxnLst>
                <a:rect l="0" t="0" r="r" b="b"/>
                <a:pathLst>
                  <a:path w="4" h="4">
                    <a:moveTo>
                      <a:pt x="0" y="1"/>
                    </a:moveTo>
                    <a:cubicBezTo>
                      <a:pt x="1" y="0"/>
                      <a:pt x="2" y="0"/>
                      <a:pt x="3" y="0"/>
                    </a:cubicBezTo>
                    <a:cubicBezTo>
                      <a:pt x="4" y="0"/>
                      <a:pt x="4" y="1"/>
                      <a:pt x="4" y="2"/>
                    </a:cubicBezTo>
                    <a:cubicBezTo>
                      <a:pt x="4" y="3"/>
                      <a:pt x="3" y="4"/>
                      <a:pt x="2" y="4"/>
                    </a:cubicBezTo>
                    <a:cubicBezTo>
                      <a:pt x="1" y="3"/>
                      <a:pt x="0" y="2"/>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50" name="Freeform 3335">
                <a:extLst>
                  <a:ext uri="{FF2B5EF4-FFF2-40B4-BE49-F238E27FC236}">
                    <a16:creationId xmlns:a16="http://schemas.microsoft.com/office/drawing/2014/main" id="{8ABAF01B-5746-F8B9-9F24-E569131DE63C}"/>
                  </a:ext>
                </a:extLst>
              </p:cNvPr>
              <p:cNvSpPr>
                <a:spLocks/>
              </p:cNvSpPr>
              <p:nvPr/>
            </p:nvSpPr>
            <p:spPr bwMode="auto">
              <a:xfrm>
                <a:off x="11444307" y="3197291"/>
                <a:ext cx="27588" cy="24829"/>
              </a:xfrm>
              <a:custGeom>
                <a:avLst/>
                <a:gdLst>
                  <a:gd name="T0" fmla="*/ 0 w 4"/>
                  <a:gd name="T1" fmla="*/ 1 h 4"/>
                  <a:gd name="T2" fmla="*/ 2 w 4"/>
                  <a:gd name="T3" fmla="*/ 0 h 4"/>
                  <a:gd name="T4" fmla="*/ 4 w 4"/>
                  <a:gd name="T5" fmla="*/ 2 h 4"/>
                  <a:gd name="T6" fmla="*/ 1 w 4"/>
                  <a:gd name="T7" fmla="*/ 3 h 4"/>
                  <a:gd name="T8" fmla="*/ 0 w 4"/>
                  <a:gd name="T9" fmla="*/ 1 h 4"/>
                </a:gdLst>
                <a:ahLst/>
                <a:cxnLst>
                  <a:cxn ang="0">
                    <a:pos x="T0" y="T1"/>
                  </a:cxn>
                  <a:cxn ang="0">
                    <a:pos x="T2" y="T3"/>
                  </a:cxn>
                  <a:cxn ang="0">
                    <a:pos x="T4" y="T5"/>
                  </a:cxn>
                  <a:cxn ang="0">
                    <a:pos x="T6" y="T7"/>
                  </a:cxn>
                  <a:cxn ang="0">
                    <a:pos x="T8" y="T9"/>
                  </a:cxn>
                </a:cxnLst>
                <a:rect l="0" t="0" r="r" b="b"/>
                <a:pathLst>
                  <a:path w="4" h="4">
                    <a:moveTo>
                      <a:pt x="0" y="1"/>
                    </a:moveTo>
                    <a:cubicBezTo>
                      <a:pt x="0" y="0"/>
                      <a:pt x="1" y="0"/>
                      <a:pt x="2" y="0"/>
                    </a:cubicBezTo>
                    <a:cubicBezTo>
                      <a:pt x="3" y="0"/>
                      <a:pt x="4" y="1"/>
                      <a:pt x="4" y="2"/>
                    </a:cubicBezTo>
                    <a:cubicBezTo>
                      <a:pt x="3" y="3"/>
                      <a:pt x="2" y="4"/>
                      <a:pt x="1" y="3"/>
                    </a:cubicBezTo>
                    <a:cubicBezTo>
                      <a:pt x="0" y="3"/>
                      <a:pt x="0" y="2"/>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51" name="Freeform 3336">
                <a:extLst>
                  <a:ext uri="{FF2B5EF4-FFF2-40B4-BE49-F238E27FC236}">
                    <a16:creationId xmlns:a16="http://schemas.microsoft.com/office/drawing/2014/main" id="{1F988A8C-67A7-50B8-7B6D-B3ECD1B80430}"/>
                  </a:ext>
                </a:extLst>
              </p:cNvPr>
              <p:cNvSpPr>
                <a:spLocks/>
              </p:cNvSpPr>
              <p:nvPr/>
            </p:nvSpPr>
            <p:spPr bwMode="auto">
              <a:xfrm>
                <a:off x="10481482" y="2383442"/>
                <a:ext cx="52417" cy="52417"/>
              </a:xfrm>
              <a:custGeom>
                <a:avLst/>
                <a:gdLst>
                  <a:gd name="T0" fmla="*/ 2 w 8"/>
                  <a:gd name="T1" fmla="*/ 1 h 8"/>
                  <a:gd name="T2" fmla="*/ 7 w 8"/>
                  <a:gd name="T3" fmla="*/ 3 h 8"/>
                  <a:gd name="T4" fmla="*/ 5 w 8"/>
                  <a:gd name="T5" fmla="*/ 7 h 8"/>
                  <a:gd name="T6" fmla="*/ 1 w 8"/>
                  <a:gd name="T7" fmla="*/ 6 h 8"/>
                  <a:gd name="T8" fmla="*/ 2 w 8"/>
                  <a:gd name="T9" fmla="*/ 1 h 8"/>
                </a:gdLst>
                <a:ahLst/>
                <a:cxnLst>
                  <a:cxn ang="0">
                    <a:pos x="T0" y="T1"/>
                  </a:cxn>
                  <a:cxn ang="0">
                    <a:pos x="T2" y="T3"/>
                  </a:cxn>
                  <a:cxn ang="0">
                    <a:pos x="T4" y="T5"/>
                  </a:cxn>
                  <a:cxn ang="0">
                    <a:pos x="T6" y="T7"/>
                  </a:cxn>
                  <a:cxn ang="0">
                    <a:pos x="T8" y="T9"/>
                  </a:cxn>
                </a:cxnLst>
                <a:rect l="0" t="0" r="r" b="b"/>
                <a:pathLst>
                  <a:path w="8" h="8">
                    <a:moveTo>
                      <a:pt x="2" y="1"/>
                    </a:moveTo>
                    <a:cubicBezTo>
                      <a:pt x="4" y="0"/>
                      <a:pt x="6" y="1"/>
                      <a:pt x="7" y="3"/>
                    </a:cubicBezTo>
                    <a:cubicBezTo>
                      <a:pt x="8" y="4"/>
                      <a:pt x="7" y="6"/>
                      <a:pt x="5" y="7"/>
                    </a:cubicBezTo>
                    <a:cubicBezTo>
                      <a:pt x="4" y="8"/>
                      <a:pt x="2" y="7"/>
                      <a:pt x="1" y="6"/>
                    </a:cubicBezTo>
                    <a:cubicBezTo>
                      <a:pt x="0" y="4"/>
                      <a:pt x="0" y="2"/>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52" name="Freeform 3337">
                <a:extLst>
                  <a:ext uri="{FF2B5EF4-FFF2-40B4-BE49-F238E27FC236}">
                    <a16:creationId xmlns:a16="http://schemas.microsoft.com/office/drawing/2014/main" id="{2D9FD4EA-B77E-3FF8-EC69-4DCB87D48A82}"/>
                  </a:ext>
                </a:extLst>
              </p:cNvPr>
              <p:cNvSpPr>
                <a:spLocks/>
              </p:cNvSpPr>
              <p:nvPr/>
            </p:nvSpPr>
            <p:spPr bwMode="auto">
              <a:xfrm>
                <a:off x="9852474" y="2082732"/>
                <a:ext cx="52417" cy="52417"/>
              </a:xfrm>
              <a:custGeom>
                <a:avLst/>
                <a:gdLst>
                  <a:gd name="T0" fmla="*/ 3 w 8"/>
                  <a:gd name="T1" fmla="*/ 1 h 8"/>
                  <a:gd name="T2" fmla="*/ 7 w 8"/>
                  <a:gd name="T3" fmla="*/ 3 h 8"/>
                  <a:gd name="T4" fmla="*/ 6 w 8"/>
                  <a:gd name="T5" fmla="*/ 7 h 8"/>
                  <a:gd name="T6" fmla="*/ 1 w 8"/>
                  <a:gd name="T7" fmla="*/ 6 h 8"/>
                  <a:gd name="T8" fmla="*/ 3 w 8"/>
                  <a:gd name="T9" fmla="*/ 1 h 8"/>
                </a:gdLst>
                <a:ahLst/>
                <a:cxnLst>
                  <a:cxn ang="0">
                    <a:pos x="T0" y="T1"/>
                  </a:cxn>
                  <a:cxn ang="0">
                    <a:pos x="T2" y="T3"/>
                  </a:cxn>
                  <a:cxn ang="0">
                    <a:pos x="T4" y="T5"/>
                  </a:cxn>
                  <a:cxn ang="0">
                    <a:pos x="T6" y="T7"/>
                  </a:cxn>
                  <a:cxn ang="0">
                    <a:pos x="T8" y="T9"/>
                  </a:cxn>
                </a:cxnLst>
                <a:rect l="0" t="0" r="r" b="b"/>
                <a:pathLst>
                  <a:path w="8" h="8">
                    <a:moveTo>
                      <a:pt x="3" y="1"/>
                    </a:moveTo>
                    <a:cubicBezTo>
                      <a:pt x="4" y="0"/>
                      <a:pt x="6" y="1"/>
                      <a:pt x="7" y="3"/>
                    </a:cubicBezTo>
                    <a:cubicBezTo>
                      <a:pt x="8" y="4"/>
                      <a:pt x="8" y="6"/>
                      <a:pt x="6" y="7"/>
                    </a:cubicBezTo>
                    <a:cubicBezTo>
                      <a:pt x="4" y="8"/>
                      <a:pt x="2" y="8"/>
                      <a:pt x="1" y="6"/>
                    </a:cubicBezTo>
                    <a:cubicBezTo>
                      <a:pt x="0" y="4"/>
                      <a:pt x="1" y="2"/>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53" name="Freeform 3338">
                <a:extLst>
                  <a:ext uri="{FF2B5EF4-FFF2-40B4-BE49-F238E27FC236}">
                    <a16:creationId xmlns:a16="http://schemas.microsoft.com/office/drawing/2014/main" id="{1584EB02-0CD2-114B-C440-3F3AF6075A18}"/>
                  </a:ext>
                </a:extLst>
              </p:cNvPr>
              <p:cNvSpPr>
                <a:spLocks/>
              </p:cNvSpPr>
              <p:nvPr/>
            </p:nvSpPr>
            <p:spPr bwMode="auto">
              <a:xfrm>
                <a:off x="10357336" y="2673117"/>
                <a:ext cx="38623" cy="38623"/>
              </a:xfrm>
              <a:custGeom>
                <a:avLst/>
                <a:gdLst>
                  <a:gd name="T0" fmla="*/ 2 w 6"/>
                  <a:gd name="T1" fmla="*/ 1 h 6"/>
                  <a:gd name="T2" fmla="*/ 5 w 6"/>
                  <a:gd name="T3" fmla="*/ 2 h 6"/>
                  <a:gd name="T4" fmla="*/ 4 w 6"/>
                  <a:gd name="T5" fmla="*/ 5 h 6"/>
                  <a:gd name="T6" fmla="*/ 1 w 6"/>
                  <a:gd name="T7" fmla="*/ 4 h 6"/>
                  <a:gd name="T8" fmla="*/ 2 w 6"/>
                  <a:gd name="T9" fmla="*/ 1 h 6"/>
                </a:gdLst>
                <a:ahLst/>
                <a:cxnLst>
                  <a:cxn ang="0">
                    <a:pos x="T0" y="T1"/>
                  </a:cxn>
                  <a:cxn ang="0">
                    <a:pos x="T2" y="T3"/>
                  </a:cxn>
                  <a:cxn ang="0">
                    <a:pos x="T4" y="T5"/>
                  </a:cxn>
                  <a:cxn ang="0">
                    <a:pos x="T6" y="T7"/>
                  </a:cxn>
                  <a:cxn ang="0">
                    <a:pos x="T8" y="T9"/>
                  </a:cxn>
                </a:cxnLst>
                <a:rect l="0" t="0" r="r" b="b"/>
                <a:pathLst>
                  <a:path w="6" h="6">
                    <a:moveTo>
                      <a:pt x="2" y="1"/>
                    </a:moveTo>
                    <a:cubicBezTo>
                      <a:pt x="3" y="0"/>
                      <a:pt x="5" y="0"/>
                      <a:pt x="5" y="2"/>
                    </a:cubicBezTo>
                    <a:cubicBezTo>
                      <a:pt x="6" y="3"/>
                      <a:pt x="6" y="5"/>
                      <a:pt x="4" y="5"/>
                    </a:cubicBezTo>
                    <a:cubicBezTo>
                      <a:pt x="3" y="6"/>
                      <a:pt x="1" y="5"/>
                      <a:pt x="1" y="4"/>
                    </a:cubicBezTo>
                    <a:cubicBezTo>
                      <a:pt x="0" y="3"/>
                      <a:pt x="0" y="1"/>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54" name="Freeform 3339">
                <a:extLst>
                  <a:ext uri="{FF2B5EF4-FFF2-40B4-BE49-F238E27FC236}">
                    <a16:creationId xmlns:a16="http://schemas.microsoft.com/office/drawing/2014/main" id="{3D6B1928-1475-0716-66F7-836A0CDE3062}"/>
                  </a:ext>
                </a:extLst>
              </p:cNvPr>
              <p:cNvSpPr>
                <a:spLocks/>
              </p:cNvSpPr>
              <p:nvPr/>
            </p:nvSpPr>
            <p:spPr bwMode="auto">
              <a:xfrm>
                <a:off x="9813850" y="2554488"/>
                <a:ext cx="38623" cy="38623"/>
              </a:xfrm>
              <a:custGeom>
                <a:avLst/>
                <a:gdLst>
                  <a:gd name="T0" fmla="*/ 2 w 6"/>
                  <a:gd name="T1" fmla="*/ 1 h 6"/>
                  <a:gd name="T2" fmla="*/ 5 w 6"/>
                  <a:gd name="T3" fmla="*/ 2 h 6"/>
                  <a:gd name="T4" fmla="*/ 4 w 6"/>
                  <a:gd name="T5" fmla="*/ 6 h 6"/>
                  <a:gd name="T6" fmla="*/ 1 w 6"/>
                  <a:gd name="T7" fmla="*/ 5 h 6"/>
                  <a:gd name="T8" fmla="*/ 2 w 6"/>
                  <a:gd name="T9" fmla="*/ 1 h 6"/>
                </a:gdLst>
                <a:ahLst/>
                <a:cxnLst>
                  <a:cxn ang="0">
                    <a:pos x="T0" y="T1"/>
                  </a:cxn>
                  <a:cxn ang="0">
                    <a:pos x="T2" y="T3"/>
                  </a:cxn>
                  <a:cxn ang="0">
                    <a:pos x="T4" y="T5"/>
                  </a:cxn>
                  <a:cxn ang="0">
                    <a:pos x="T6" y="T7"/>
                  </a:cxn>
                  <a:cxn ang="0">
                    <a:pos x="T8" y="T9"/>
                  </a:cxn>
                </a:cxnLst>
                <a:rect l="0" t="0" r="r" b="b"/>
                <a:pathLst>
                  <a:path w="6" h="6">
                    <a:moveTo>
                      <a:pt x="2" y="1"/>
                    </a:moveTo>
                    <a:cubicBezTo>
                      <a:pt x="3" y="0"/>
                      <a:pt x="5" y="1"/>
                      <a:pt x="5" y="2"/>
                    </a:cubicBezTo>
                    <a:cubicBezTo>
                      <a:pt x="6" y="3"/>
                      <a:pt x="6" y="5"/>
                      <a:pt x="4" y="6"/>
                    </a:cubicBezTo>
                    <a:cubicBezTo>
                      <a:pt x="3" y="6"/>
                      <a:pt x="2" y="6"/>
                      <a:pt x="1" y="5"/>
                    </a:cubicBezTo>
                    <a:cubicBezTo>
                      <a:pt x="0" y="3"/>
                      <a:pt x="1" y="2"/>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55" name="Freeform 3340">
                <a:extLst>
                  <a:ext uri="{FF2B5EF4-FFF2-40B4-BE49-F238E27FC236}">
                    <a16:creationId xmlns:a16="http://schemas.microsoft.com/office/drawing/2014/main" id="{FB01D230-4C09-278B-AEC6-79770E8DE796}"/>
                  </a:ext>
                </a:extLst>
              </p:cNvPr>
              <p:cNvSpPr>
                <a:spLocks/>
              </p:cNvSpPr>
              <p:nvPr/>
            </p:nvSpPr>
            <p:spPr bwMode="auto">
              <a:xfrm>
                <a:off x="10972551" y="2797264"/>
                <a:ext cx="41382" cy="38623"/>
              </a:xfrm>
              <a:custGeom>
                <a:avLst/>
                <a:gdLst>
                  <a:gd name="T0" fmla="*/ 2 w 6"/>
                  <a:gd name="T1" fmla="*/ 0 h 6"/>
                  <a:gd name="T2" fmla="*/ 6 w 6"/>
                  <a:gd name="T3" fmla="*/ 1 h 6"/>
                  <a:gd name="T4" fmla="*/ 4 w 6"/>
                  <a:gd name="T5" fmla="*/ 5 h 6"/>
                  <a:gd name="T6" fmla="*/ 1 w 6"/>
                  <a:gd name="T7" fmla="*/ 4 h 6"/>
                  <a:gd name="T8" fmla="*/ 2 w 6"/>
                  <a:gd name="T9" fmla="*/ 0 h 6"/>
                </a:gdLst>
                <a:ahLst/>
                <a:cxnLst>
                  <a:cxn ang="0">
                    <a:pos x="T0" y="T1"/>
                  </a:cxn>
                  <a:cxn ang="0">
                    <a:pos x="T2" y="T3"/>
                  </a:cxn>
                  <a:cxn ang="0">
                    <a:pos x="T4" y="T5"/>
                  </a:cxn>
                  <a:cxn ang="0">
                    <a:pos x="T6" y="T7"/>
                  </a:cxn>
                  <a:cxn ang="0">
                    <a:pos x="T8" y="T9"/>
                  </a:cxn>
                </a:cxnLst>
                <a:rect l="0" t="0" r="r" b="b"/>
                <a:pathLst>
                  <a:path w="6" h="6">
                    <a:moveTo>
                      <a:pt x="2" y="0"/>
                    </a:moveTo>
                    <a:cubicBezTo>
                      <a:pt x="3" y="0"/>
                      <a:pt x="5" y="0"/>
                      <a:pt x="6" y="1"/>
                    </a:cubicBezTo>
                    <a:cubicBezTo>
                      <a:pt x="6" y="3"/>
                      <a:pt x="6" y="4"/>
                      <a:pt x="4" y="5"/>
                    </a:cubicBezTo>
                    <a:cubicBezTo>
                      <a:pt x="3" y="6"/>
                      <a:pt x="2" y="5"/>
                      <a:pt x="1" y="4"/>
                    </a:cubicBezTo>
                    <a:cubicBezTo>
                      <a:pt x="0" y="3"/>
                      <a:pt x="1"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56" name="Freeform 3341">
                <a:extLst>
                  <a:ext uri="{FF2B5EF4-FFF2-40B4-BE49-F238E27FC236}">
                    <a16:creationId xmlns:a16="http://schemas.microsoft.com/office/drawing/2014/main" id="{84E92FBE-2998-0AE1-3543-845C84545F9C}"/>
                  </a:ext>
                </a:extLst>
              </p:cNvPr>
              <p:cNvSpPr>
                <a:spLocks/>
              </p:cNvSpPr>
              <p:nvPr/>
            </p:nvSpPr>
            <p:spPr bwMode="auto">
              <a:xfrm>
                <a:off x="10771157" y="2582077"/>
                <a:ext cx="38623" cy="38623"/>
              </a:xfrm>
              <a:custGeom>
                <a:avLst/>
                <a:gdLst>
                  <a:gd name="T0" fmla="*/ 2 w 6"/>
                  <a:gd name="T1" fmla="*/ 1 h 6"/>
                  <a:gd name="T2" fmla="*/ 6 w 6"/>
                  <a:gd name="T3" fmla="*/ 2 h 6"/>
                  <a:gd name="T4" fmla="*/ 5 w 6"/>
                  <a:gd name="T5" fmla="*/ 6 h 6"/>
                  <a:gd name="T6" fmla="*/ 1 w 6"/>
                  <a:gd name="T7" fmla="*/ 5 h 6"/>
                  <a:gd name="T8" fmla="*/ 2 w 6"/>
                  <a:gd name="T9" fmla="*/ 1 h 6"/>
                </a:gdLst>
                <a:ahLst/>
                <a:cxnLst>
                  <a:cxn ang="0">
                    <a:pos x="T0" y="T1"/>
                  </a:cxn>
                  <a:cxn ang="0">
                    <a:pos x="T2" y="T3"/>
                  </a:cxn>
                  <a:cxn ang="0">
                    <a:pos x="T4" y="T5"/>
                  </a:cxn>
                  <a:cxn ang="0">
                    <a:pos x="T6" y="T7"/>
                  </a:cxn>
                  <a:cxn ang="0">
                    <a:pos x="T8" y="T9"/>
                  </a:cxn>
                </a:cxnLst>
                <a:rect l="0" t="0" r="r" b="b"/>
                <a:pathLst>
                  <a:path w="6" h="6">
                    <a:moveTo>
                      <a:pt x="2" y="1"/>
                    </a:moveTo>
                    <a:cubicBezTo>
                      <a:pt x="3" y="0"/>
                      <a:pt x="5" y="1"/>
                      <a:pt x="6" y="2"/>
                    </a:cubicBezTo>
                    <a:cubicBezTo>
                      <a:pt x="6" y="3"/>
                      <a:pt x="6" y="5"/>
                      <a:pt x="5" y="6"/>
                    </a:cubicBezTo>
                    <a:cubicBezTo>
                      <a:pt x="3" y="6"/>
                      <a:pt x="2" y="6"/>
                      <a:pt x="1" y="5"/>
                    </a:cubicBezTo>
                    <a:cubicBezTo>
                      <a:pt x="0" y="3"/>
                      <a:pt x="1" y="2"/>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57" name="Freeform 3342">
                <a:extLst>
                  <a:ext uri="{FF2B5EF4-FFF2-40B4-BE49-F238E27FC236}">
                    <a16:creationId xmlns:a16="http://schemas.microsoft.com/office/drawing/2014/main" id="{02F50A24-9476-E931-5F56-054C45DE68C7}"/>
                  </a:ext>
                </a:extLst>
              </p:cNvPr>
              <p:cNvSpPr>
                <a:spLocks/>
              </p:cNvSpPr>
              <p:nvPr/>
            </p:nvSpPr>
            <p:spPr bwMode="auto">
              <a:xfrm>
                <a:off x="9571075" y="1663393"/>
                <a:ext cx="38623" cy="38623"/>
              </a:xfrm>
              <a:custGeom>
                <a:avLst/>
                <a:gdLst>
                  <a:gd name="T0" fmla="*/ 2 w 6"/>
                  <a:gd name="T1" fmla="*/ 1 h 6"/>
                  <a:gd name="T2" fmla="*/ 6 w 6"/>
                  <a:gd name="T3" fmla="*/ 2 h 6"/>
                  <a:gd name="T4" fmla="*/ 5 w 6"/>
                  <a:gd name="T5" fmla="*/ 6 h 6"/>
                  <a:gd name="T6" fmla="*/ 1 w 6"/>
                  <a:gd name="T7" fmla="*/ 5 h 6"/>
                  <a:gd name="T8" fmla="*/ 2 w 6"/>
                  <a:gd name="T9" fmla="*/ 1 h 6"/>
                </a:gdLst>
                <a:ahLst/>
                <a:cxnLst>
                  <a:cxn ang="0">
                    <a:pos x="T0" y="T1"/>
                  </a:cxn>
                  <a:cxn ang="0">
                    <a:pos x="T2" y="T3"/>
                  </a:cxn>
                  <a:cxn ang="0">
                    <a:pos x="T4" y="T5"/>
                  </a:cxn>
                  <a:cxn ang="0">
                    <a:pos x="T6" y="T7"/>
                  </a:cxn>
                  <a:cxn ang="0">
                    <a:pos x="T8" y="T9"/>
                  </a:cxn>
                </a:cxnLst>
                <a:rect l="0" t="0" r="r" b="b"/>
                <a:pathLst>
                  <a:path w="6" h="6">
                    <a:moveTo>
                      <a:pt x="2" y="1"/>
                    </a:moveTo>
                    <a:cubicBezTo>
                      <a:pt x="3" y="0"/>
                      <a:pt x="5" y="1"/>
                      <a:pt x="6" y="2"/>
                    </a:cubicBezTo>
                    <a:cubicBezTo>
                      <a:pt x="6" y="3"/>
                      <a:pt x="6" y="5"/>
                      <a:pt x="5" y="6"/>
                    </a:cubicBezTo>
                    <a:cubicBezTo>
                      <a:pt x="3" y="6"/>
                      <a:pt x="2" y="6"/>
                      <a:pt x="1" y="5"/>
                    </a:cubicBezTo>
                    <a:cubicBezTo>
                      <a:pt x="0" y="3"/>
                      <a:pt x="1" y="2"/>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58" name="Freeform 3343">
                <a:extLst>
                  <a:ext uri="{FF2B5EF4-FFF2-40B4-BE49-F238E27FC236}">
                    <a16:creationId xmlns:a16="http://schemas.microsoft.com/office/drawing/2014/main" id="{7D2021A7-135C-4153-AB23-C1BBE8329737}"/>
                  </a:ext>
                </a:extLst>
              </p:cNvPr>
              <p:cNvSpPr>
                <a:spLocks/>
              </p:cNvSpPr>
              <p:nvPr/>
            </p:nvSpPr>
            <p:spPr bwMode="auto">
              <a:xfrm>
                <a:off x="9146218" y="1806851"/>
                <a:ext cx="38623" cy="46900"/>
              </a:xfrm>
              <a:custGeom>
                <a:avLst/>
                <a:gdLst>
                  <a:gd name="T0" fmla="*/ 2 w 6"/>
                  <a:gd name="T1" fmla="*/ 1 h 7"/>
                  <a:gd name="T2" fmla="*/ 6 w 6"/>
                  <a:gd name="T3" fmla="*/ 2 h 7"/>
                  <a:gd name="T4" fmla="*/ 5 w 6"/>
                  <a:gd name="T5" fmla="*/ 6 h 7"/>
                  <a:gd name="T6" fmla="*/ 1 w 6"/>
                  <a:gd name="T7" fmla="*/ 5 h 7"/>
                  <a:gd name="T8" fmla="*/ 2 w 6"/>
                  <a:gd name="T9" fmla="*/ 1 h 7"/>
                </a:gdLst>
                <a:ahLst/>
                <a:cxnLst>
                  <a:cxn ang="0">
                    <a:pos x="T0" y="T1"/>
                  </a:cxn>
                  <a:cxn ang="0">
                    <a:pos x="T2" y="T3"/>
                  </a:cxn>
                  <a:cxn ang="0">
                    <a:pos x="T4" y="T5"/>
                  </a:cxn>
                  <a:cxn ang="0">
                    <a:pos x="T6" y="T7"/>
                  </a:cxn>
                  <a:cxn ang="0">
                    <a:pos x="T8" y="T9"/>
                  </a:cxn>
                </a:cxnLst>
                <a:rect l="0" t="0" r="r" b="b"/>
                <a:pathLst>
                  <a:path w="6" h="7">
                    <a:moveTo>
                      <a:pt x="2" y="1"/>
                    </a:moveTo>
                    <a:cubicBezTo>
                      <a:pt x="3" y="0"/>
                      <a:pt x="5" y="1"/>
                      <a:pt x="6" y="2"/>
                    </a:cubicBezTo>
                    <a:cubicBezTo>
                      <a:pt x="6" y="4"/>
                      <a:pt x="6" y="5"/>
                      <a:pt x="5" y="6"/>
                    </a:cubicBezTo>
                    <a:cubicBezTo>
                      <a:pt x="3" y="7"/>
                      <a:pt x="2" y="6"/>
                      <a:pt x="1" y="5"/>
                    </a:cubicBezTo>
                    <a:cubicBezTo>
                      <a:pt x="0" y="3"/>
                      <a:pt x="1" y="2"/>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59" name="Freeform 3344">
                <a:extLst>
                  <a:ext uri="{FF2B5EF4-FFF2-40B4-BE49-F238E27FC236}">
                    <a16:creationId xmlns:a16="http://schemas.microsoft.com/office/drawing/2014/main" id="{5C7E18ED-C8D6-E12E-7106-871705AD8E26}"/>
                  </a:ext>
                </a:extLst>
              </p:cNvPr>
              <p:cNvSpPr>
                <a:spLocks/>
              </p:cNvSpPr>
              <p:nvPr/>
            </p:nvSpPr>
            <p:spPr bwMode="auto">
              <a:xfrm>
                <a:off x="10644252" y="3117286"/>
                <a:ext cx="41382" cy="41382"/>
              </a:xfrm>
              <a:custGeom>
                <a:avLst/>
                <a:gdLst>
                  <a:gd name="T0" fmla="*/ 2 w 6"/>
                  <a:gd name="T1" fmla="*/ 1 h 6"/>
                  <a:gd name="T2" fmla="*/ 6 w 6"/>
                  <a:gd name="T3" fmla="*/ 2 h 6"/>
                  <a:gd name="T4" fmla="*/ 4 w 6"/>
                  <a:gd name="T5" fmla="*/ 5 h 6"/>
                  <a:gd name="T6" fmla="*/ 1 w 6"/>
                  <a:gd name="T7" fmla="*/ 4 h 6"/>
                  <a:gd name="T8" fmla="*/ 2 w 6"/>
                  <a:gd name="T9" fmla="*/ 1 h 6"/>
                </a:gdLst>
                <a:ahLst/>
                <a:cxnLst>
                  <a:cxn ang="0">
                    <a:pos x="T0" y="T1"/>
                  </a:cxn>
                  <a:cxn ang="0">
                    <a:pos x="T2" y="T3"/>
                  </a:cxn>
                  <a:cxn ang="0">
                    <a:pos x="T4" y="T5"/>
                  </a:cxn>
                  <a:cxn ang="0">
                    <a:pos x="T6" y="T7"/>
                  </a:cxn>
                  <a:cxn ang="0">
                    <a:pos x="T8" y="T9"/>
                  </a:cxn>
                </a:cxnLst>
                <a:rect l="0" t="0" r="r" b="b"/>
                <a:pathLst>
                  <a:path w="6" h="6">
                    <a:moveTo>
                      <a:pt x="2" y="1"/>
                    </a:moveTo>
                    <a:cubicBezTo>
                      <a:pt x="3" y="0"/>
                      <a:pt x="5" y="0"/>
                      <a:pt x="6" y="2"/>
                    </a:cubicBezTo>
                    <a:cubicBezTo>
                      <a:pt x="6" y="3"/>
                      <a:pt x="6" y="5"/>
                      <a:pt x="4" y="5"/>
                    </a:cubicBezTo>
                    <a:cubicBezTo>
                      <a:pt x="3" y="6"/>
                      <a:pt x="2" y="5"/>
                      <a:pt x="1" y="4"/>
                    </a:cubicBezTo>
                    <a:cubicBezTo>
                      <a:pt x="0" y="3"/>
                      <a:pt x="1" y="1"/>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60" name="Freeform 3345">
                <a:extLst>
                  <a:ext uri="{FF2B5EF4-FFF2-40B4-BE49-F238E27FC236}">
                    <a16:creationId xmlns:a16="http://schemas.microsoft.com/office/drawing/2014/main" id="{008E5020-4CED-C745-C82D-9D20B9F84ED7}"/>
                  </a:ext>
                </a:extLst>
              </p:cNvPr>
              <p:cNvSpPr>
                <a:spLocks/>
              </p:cNvSpPr>
              <p:nvPr/>
            </p:nvSpPr>
            <p:spPr bwMode="auto">
              <a:xfrm>
                <a:off x="10633217" y="2844164"/>
                <a:ext cx="24829" cy="24829"/>
              </a:xfrm>
              <a:custGeom>
                <a:avLst/>
                <a:gdLst>
                  <a:gd name="T0" fmla="*/ 1 w 4"/>
                  <a:gd name="T1" fmla="*/ 0 h 4"/>
                  <a:gd name="T2" fmla="*/ 4 w 4"/>
                  <a:gd name="T3" fmla="*/ 1 h 4"/>
                  <a:gd name="T4" fmla="*/ 3 w 4"/>
                  <a:gd name="T5" fmla="*/ 4 h 4"/>
                  <a:gd name="T6" fmla="*/ 0 w 4"/>
                  <a:gd name="T7" fmla="*/ 3 h 4"/>
                  <a:gd name="T8" fmla="*/ 1 w 4"/>
                  <a:gd name="T9" fmla="*/ 0 h 4"/>
                </a:gdLst>
                <a:ahLst/>
                <a:cxnLst>
                  <a:cxn ang="0">
                    <a:pos x="T0" y="T1"/>
                  </a:cxn>
                  <a:cxn ang="0">
                    <a:pos x="T2" y="T3"/>
                  </a:cxn>
                  <a:cxn ang="0">
                    <a:pos x="T4" y="T5"/>
                  </a:cxn>
                  <a:cxn ang="0">
                    <a:pos x="T6" y="T7"/>
                  </a:cxn>
                  <a:cxn ang="0">
                    <a:pos x="T8" y="T9"/>
                  </a:cxn>
                </a:cxnLst>
                <a:rect l="0" t="0" r="r" b="b"/>
                <a:pathLst>
                  <a:path w="4" h="4">
                    <a:moveTo>
                      <a:pt x="1" y="0"/>
                    </a:moveTo>
                    <a:cubicBezTo>
                      <a:pt x="2" y="0"/>
                      <a:pt x="3" y="0"/>
                      <a:pt x="4" y="1"/>
                    </a:cubicBezTo>
                    <a:cubicBezTo>
                      <a:pt x="4" y="2"/>
                      <a:pt x="4" y="3"/>
                      <a:pt x="3" y="4"/>
                    </a:cubicBezTo>
                    <a:cubicBezTo>
                      <a:pt x="2" y="4"/>
                      <a:pt x="1" y="4"/>
                      <a:pt x="0" y="3"/>
                    </a:cubicBezTo>
                    <a:cubicBezTo>
                      <a:pt x="0" y="2"/>
                      <a:pt x="0"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61" name="Freeform 3346">
                <a:extLst>
                  <a:ext uri="{FF2B5EF4-FFF2-40B4-BE49-F238E27FC236}">
                    <a16:creationId xmlns:a16="http://schemas.microsoft.com/office/drawing/2014/main" id="{6E400B2C-ACA4-587A-837F-74E86C467370}"/>
                  </a:ext>
                </a:extLst>
              </p:cNvPr>
              <p:cNvSpPr>
                <a:spLocks/>
              </p:cNvSpPr>
              <p:nvPr/>
            </p:nvSpPr>
            <p:spPr bwMode="auto">
              <a:xfrm>
                <a:off x="10790469" y="3335232"/>
                <a:ext cx="33106" cy="24829"/>
              </a:xfrm>
              <a:custGeom>
                <a:avLst/>
                <a:gdLst>
                  <a:gd name="T0" fmla="*/ 2 w 5"/>
                  <a:gd name="T1" fmla="*/ 1 h 4"/>
                  <a:gd name="T2" fmla="*/ 4 w 5"/>
                  <a:gd name="T3" fmla="*/ 1 h 4"/>
                  <a:gd name="T4" fmla="*/ 3 w 5"/>
                  <a:gd name="T5" fmla="*/ 4 h 4"/>
                  <a:gd name="T6" fmla="*/ 1 w 5"/>
                  <a:gd name="T7" fmla="*/ 3 h 4"/>
                  <a:gd name="T8" fmla="*/ 2 w 5"/>
                  <a:gd name="T9" fmla="*/ 1 h 4"/>
                </a:gdLst>
                <a:ahLst/>
                <a:cxnLst>
                  <a:cxn ang="0">
                    <a:pos x="T0" y="T1"/>
                  </a:cxn>
                  <a:cxn ang="0">
                    <a:pos x="T2" y="T3"/>
                  </a:cxn>
                  <a:cxn ang="0">
                    <a:pos x="T4" y="T5"/>
                  </a:cxn>
                  <a:cxn ang="0">
                    <a:pos x="T6" y="T7"/>
                  </a:cxn>
                  <a:cxn ang="0">
                    <a:pos x="T8" y="T9"/>
                  </a:cxn>
                </a:cxnLst>
                <a:rect l="0" t="0" r="r" b="b"/>
                <a:pathLst>
                  <a:path w="5" h="4">
                    <a:moveTo>
                      <a:pt x="2" y="1"/>
                    </a:moveTo>
                    <a:cubicBezTo>
                      <a:pt x="2" y="0"/>
                      <a:pt x="4" y="1"/>
                      <a:pt x="4" y="1"/>
                    </a:cubicBezTo>
                    <a:cubicBezTo>
                      <a:pt x="5" y="2"/>
                      <a:pt x="4" y="3"/>
                      <a:pt x="3" y="4"/>
                    </a:cubicBezTo>
                    <a:cubicBezTo>
                      <a:pt x="2" y="4"/>
                      <a:pt x="1" y="4"/>
                      <a:pt x="1" y="3"/>
                    </a:cubicBezTo>
                    <a:cubicBezTo>
                      <a:pt x="0" y="2"/>
                      <a:pt x="1" y="1"/>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62" name="Freeform 3347">
                <a:extLst>
                  <a:ext uri="{FF2B5EF4-FFF2-40B4-BE49-F238E27FC236}">
                    <a16:creationId xmlns:a16="http://schemas.microsoft.com/office/drawing/2014/main" id="{0F7748C9-48E7-A30D-7D7B-9C1702F592D8}"/>
                  </a:ext>
                </a:extLst>
              </p:cNvPr>
              <p:cNvSpPr>
                <a:spLocks/>
              </p:cNvSpPr>
              <p:nvPr/>
            </p:nvSpPr>
            <p:spPr bwMode="auto">
              <a:xfrm>
                <a:off x="10776675" y="2915893"/>
                <a:ext cx="24829" cy="33106"/>
              </a:xfrm>
              <a:custGeom>
                <a:avLst/>
                <a:gdLst>
                  <a:gd name="T0" fmla="*/ 1 w 4"/>
                  <a:gd name="T1" fmla="*/ 1 h 5"/>
                  <a:gd name="T2" fmla="*/ 4 w 4"/>
                  <a:gd name="T3" fmla="*/ 1 h 5"/>
                  <a:gd name="T4" fmla="*/ 3 w 4"/>
                  <a:gd name="T5" fmla="*/ 4 h 5"/>
                  <a:gd name="T6" fmla="*/ 0 w 4"/>
                  <a:gd name="T7" fmla="*/ 3 h 5"/>
                  <a:gd name="T8" fmla="*/ 1 w 4"/>
                  <a:gd name="T9" fmla="*/ 1 h 5"/>
                </a:gdLst>
                <a:ahLst/>
                <a:cxnLst>
                  <a:cxn ang="0">
                    <a:pos x="T0" y="T1"/>
                  </a:cxn>
                  <a:cxn ang="0">
                    <a:pos x="T2" y="T3"/>
                  </a:cxn>
                  <a:cxn ang="0">
                    <a:pos x="T4" y="T5"/>
                  </a:cxn>
                  <a:cxn ang="0">
                    <a:pos x="T6" y="T7"/>
                  </a:cxn>
                  <a:cxn ang="0">
                    <a:pos x="T8" y="T9"/>
                  </a:cxn>
                </a:cxnLst>
                <a:rect l="0" t="0" r="r" b="b"/>
                <a:pathLst>
                  <a:path w="4" h="5">
                    <a:moveTo>
                      <a:pt x="1" y="1"/>
                    </a:moveTo>
                    <a:cubicBezTo>
                      <a:pt x="2" y="0"/>
                      <a:pt x="3" y="1"/>
                      <a:pt x="4" y="1"/>
                    </a:cubicBezTo>
                    <a:cubicBezTo>
                      <a:pt x="4" y="2"/>
                      <a:pt x="4" y="4"/>
                      <a:pt x="3" y="4"/>
                    </a:cubicBezTo>
                    <a:cubicBezTo>
                      <a:pt x="2" y="5"/>
                      <a:pt x="1" y="4"/>
                      <a:pt x="0" y="3"/>
                    </a:cubicBezTo>
                    <a:cubicBezTo>
                      <a:pt x="0" y="2"/>
                      <a:pt x="0"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63" name="Freeform 3348">
                <a:extLst>
                  <a:ext uri="{FF2B5EF4-FFF2-40B4-BE49-F238E27FC236}">
                    <a16:creationId xmlns:a16="http://schemas.microsoft.com/office/drawing/2014/main" id="{0C3DB692-9820-9D70-229B-A11F7BB8A94A}"/>
                  </a:ext>
                </a:extLst>
              </p:cNvPr>
              <p:cNvSpPr>
                <a:spLocks/>
              </p:cNvSpPr>
              <p:nvPr/>
            </p:nvSpPr>
            <p:spPr bwMode="auto">
              <a:xfrm>
                <a:off x="10867716" y="2319990"/>
                <a:ext cx="33106" cy="24829"/>
              </a:xfrm>
              <a:custGeom>
                <a:avLst/>
                <a:gdLst>
                  <a:gd name="T0" fmla="*/ 2 w 5"/>
                  <a:gd name="T1" fmla="*/ 1 h 4"/>
                  <a:gd name="T2" fmla="*/ 4 w 5"/>
                  <a:gd name="T3" fmla="*/ 1 h 4"/>
                  <a:gd name="T4" fmla="*/ 3 w 5"/>
                  <a:gd name="T5" fmla="*/ 4 h 4"/>
                  <a:gd name="T6" fmla="*/ 1 w 5"/>
                  <a:gd name="T7" fmla="*/ 3 h 4"/>
                  <a:gd name="T8" fmla="*/ 2 w 5"/>
                  <a:gd name="T9" fmla="*/ 1 h 4"/>
                </a:gdLst>
                <a:ahLst/>
                <a:cxnLst>
                  <a:cxn ang="0">
                    <a:pos x="T0" y="T1"/>
                  </a:cxn>
                  <a:cxn ang="0">
                    <a:pos x="T2" y="T3"/>
                  </a:cxn>
                  <a:cxn ang="0">
                    <a:pos x="T4" y="T5"/>
                  </a:cxn>
                  <a:cxn ang="0">
                    <a:pos x="T6" y="T7"/>
                  </a:cxn>
                  <a:cxn ang="0">
                    <a:pos x="T8" y="T9"/>
                  </a:cxn>
                </a:cxnLst>
                <a:rect l="0" t="0" r="r" b="b"/>
                <a:pathLst>
                  <a:path w="5" h="4">
                    <a:moveTo>
                      <a:pt x="2" y="1"/>
                    </a:moveTo>
                    <a:cubicBezTo>
                      <a:pt x="3" y="0"/>
                      <a:pt x="4" y="1"/>
                      <a:pt x="4" y="1"/>
                    </a:cubicBezTo>
                    <a:cubicBezTo>
                      <a:pt x="5" y="2"/>
                      <a:pt x="4" y="4"/>
                      <a:pt x="3" y="4"/>
                    </a:cubicBezTo>
                    <a:cubicBezTo>
                      <a:pt x="3" y="4"/>
                      <a:pt x="1" y="4"/>
                      <a:pt x="1" y="3"/>
                    </a:cubicBezTo>
                    <a:cubicBezTo>
                      <a:pt x="0" y="2"/>
                      <a:pt x="1" y="1"/>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64" name="Freeform 3349">
                <a:extLst>
                  <a:ext uri="{FF2B5EF4-FFF2-40B4-BE49-F238E27FC236}">
                    <a16:creationId xmlns:a16="http://schemas.microsoft.com/office/drawing/2014/main" id="{73931403-EAEF-4AE6-4142-1C81096D18DF}"/>
                  </a:ext>
                </a:extLst>
              </p:cNvPr>
              <p:cNvSpPr>
                <a:spLocks/>
              </p:cNvSpPr>
              <p:nvPr/>
            </p:nvSpPr>
            <p:spPr bwMode="auto">
              <a:xfrm>
                <a:off x="10277330" y="2430342"/>
                <a:ext cx="27588" cy="33106"/>
              </a:xfrm>
              <a:custGeom>
                <a:avLst/>
                <a:gdLst>
                  <a:gd name="T0" fmla="*/ 1 w 4"/>
                  <a:gd name="T1" fmla="*/ 1 h 5"/>
                  <a:gd name="T2" fmla="*/ 4 w 4"/>
                  <a:gd name="T3" fmla="*/ 2 h 5"/>
                  <a:gd name="T4" fmla="*/ 3 w 4"/>
                  <a:gd name="T5" fmla="*/ 4 h 5"/>
                  <a:gd name="T6" fmla="*/ 1 w 4"/>
                  <a:gd name="T7" fmla="*/ 3 h 5"/>
                  <a:gd name="T8" fmla="*/ 1 w 4"/>
                  <a:gd name="T9" fmla="*/ 1 h 5"/>
                </a:gdLst>
                <a:ahLst/>
                <a:cxnLst>
                  <a:cxn ang="0">
                    <a:pos x="T0" y="T1"/>
                  </a:cxn>
                  <a:cxn ang="0">
                    <a:pos x="T2" y="T3"/>
                  </a:cxn>
                  <a:cxn ang="0">
                    <a:pos x="T4" y="T5"/>
                  </a:cxn>
                  <a:cxn ang="0">
                    <a:pos x="T6" y="T7"/>
                  </a:cxn>
                  <a:cxn ang="0">
                    <a:pos x="T8" y="T9"/>
                  </a:cxn>
                </a:cxnLst>
                <a:rect l="0" t="0" r="r" b="b"/>
                <a:pathLst>
                  <a:path w="4" h="5">
                    <a:moveTo>
                      <a:pt x="1" y="1"/>
                    </a:moveTo>
                    <a:cubicBezTo>
                      <a:pt x="2" y="0"/>
                      <a:pt x="3" y="1"/>
                      <a:pt x="4" y="2"/>
                    </a:cubicBezTo>
                    <a:cubicBezTo>
                      <a:pt x="4" y="3"/>
                      <a:pt x="4" y="4"/>
                      <a:pt x="3" y="4"/>
                    </a:cubicBezTo>
                    <a:cubicBezTo>
                      <a:pt x="2" y="5"/>
                      <a:pt x="1" y="4"/>
                      <a:pt x="1" y="3"/>
                    </a:cubicBezTo>
                    <a:cubicBezTo>
                      <a:pt x="0" y="2"/>
                      <a:pt x="0"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65" name="Freeform 3350">
                <a:extLst>
                  <a:ext uri="{FF2B5EF4-FFF2-40B4-BE49-F238E27FC236}">
                    <a16:creationId xmlns:a16="http://schemas.microsoft.com/office/drawing/2014/main" id="{87D31082-68E2-32F1-E361-4760D2FDF611}"/>
                  </a:ext>
                </a:extLst>
              </p:cNvPr>
              <p:cNvSpPr>
                <a:spLocks/>
              </p:cNvSpPr>
              <p:nvPr/>
            </p:nvSpPr>
            <p:spPr bwMode="auto">
              <a:xfrm>
                <a:off x="9995932" y="1834439"/>
                <a:ext cx="27588" cy="24829"/>
              </a:xfrm>
              <a:custGeom>
                <a:avLst/>
                <a:gdLst>
                  <a:gd name="T0" fmla="*/ 1 w 4"/>
                  <a:gd name="T1" fmla="*/ 0 h 4"/>
                  <a:gd name="T2" fmla="*/ 4 w 4"/>
                  <a:gd name="T3" fmla="*/ 1 h 4"/>
                  <a:gd name="T4" fmla="*/ 3 w 4"/>
                  <a:gd name="T5" fmla="*/ 4 h 4"/>
                  <a:gd name="T6" fmla="*/ 0 w 4"/>
                  <a:gd name="T7" fmla="*/ 3 h 4"/>
                  <a:gd name="T8" fmla="*/ 1 w 4"/>
                  <a:gd name="T9" fmla="*/ 0 h 4"/>
                </a:gdLst>
                <a:ahLst/>
                <a:cxnLst>
                  <a:cxn ang="0">
                    <a:pos x="T0" y="T1"/>
                  </a:cxn>
                  <a:cxn ang="0">
                    <a:pos x="T2" y="T3"/>
                  </a:cxn>
                  <a:cxn ang="0">
                    <a:pos x="T4" y="T5"/>
                  </a:cxn>
                  <a:cxn ang="0">
                    <a:pos x="T6" y="T7"/>
                  </a:cxn>
                  <a:cxn ang="0">
                    <a:pos x="T8" y="T9"/>
                  </a:cxn>
                </a:cxnLst>
                <a:rect l="0" t="0" r="r" b="b"/>
                <a:pathLst>
                  <a:path w="4" h="4">
                    <a:moveTo>
                      <a:pt x="1" y="0"/>
                    </a:moveTo>
                    <a:cubicBezTo>
                      <a:pt x="2" y="0"/>
                      <a:pt x="3" y="0"/>
                      <a:pt x="4" y="1"/>
                    </a:cubicBezTo>
                    <a:cubicBezTo>
                      <a:pt x="4" y="2"/>
                      <a:pt x="4" y="3"/>
                      <a:pt x="3" y="4"/>
                    </a:cubicBezTo>
                    <a:cubicBezTo>
                      <a:pt x="2" y="4"/>
                      <a:pt x="1" y="4"/>
                      <a:pt x="0" y="3"/>
                    </a:cubicBezTo>
                    <a:cubicBezTo>
                      <a:pt x="0" y="2"/>
                      <a:pt x="0"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grpSp>
      <p:sp>
        <p:nvSpPr>
          <p:cNvPr id="2" name="TextBox 1">
            <a:extLst>
              <a:ext uri="{FF2B5EF4-FFF2-40B4-BE49-F238E27FC236}">
                <a16:creationId xmlns:a16="http://schemas.microsoft.com/office/drawing/2014/main" id="{7AC339B1-821A-1800-B820-97B31B0D69B7}"/>
              </a:ext>
            </a:extLst>
          </p:cNvPr>
          <p:cNvSpPr txBox="1"/>
          <p:nvPr/>
        </p:nvSpPr>
        <p:spPr>
          <a:xfrm>
            <a:off x="404812" y="299215"/>
            <a:ext cx="4537076" cy="400110"/>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IN" sz="2000" b="1" i="0" u="none" strike="noStrike" kern="1200" cap="none" spc="0" normalizeH="0" baseline="0" noProof="0" dirty="0">
                <a:ln>
                  <a:noFill/>
                </a:ln>
                <a:solidFill>
                  <a:prstClr val="white"/>
                </a:solidFill>
                <a:effectLst/>
                <a:uLnTx/>
                <a:uFillTx/>
                <a:latin typeface="Bahnschrift" panose="020B0502040204020203" pitchFamily="34" charset="0"/>
                <a:ea typeface="+mn-ea"/>
                <a:cs typeface="+mn-cs"/>
              </a:rPr>
              <a:t>Stakeholders</a:t>
            </a:r>
          </a:p>
        </p:txBody>
      </p:sp>
      <p:sp>
        <p:nvSpPr>
          <p:cNvPr id="8" name="Rectangle: Rounded Corners 7">
            <a:extLst>
              <a:ext uri="{FF2B5EF4-FFF2-40B4-BE49-F238E27FC236}">
                <a16:creationId xmlns:a16="http://schemas.microsoft.com/office/drawing/2014/main" id="{9E5CD7BD-2099-D8BF-F287-B7B8EE53A2FB}"/>
              </a:ext>
            </a:extLst>
          </p:cNvPr>
          <p:cNvSpPr/>
          <p:nvPr/>
        </p:nvSpPr>
        <p:spPr>
          <a:xfrm>
            <a:off x="425450" y="1336138"/>
            <a:ext cx="4516438" cy="1797931"/>
          </a:xfrm>
          <a:prstGeom prst="roundRect">
            <a:avLst>
              <a:gd name="adj" fmla="val 4168"/>
            </a:avLst>
          </a:prstGeom>
          <a:solidFill>
            <a:srgbClr val="0044FF">
              <a:alpha val="5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prstClr val="white"/>
              </a:solidFill>
              <a:effectLst/>
              <a:uLnTx/>
              <a:uFillTx/>
              <a:latin typeface="Aptos" panose="02110004020202020204"/>
              <a:ea typeface="+mn-ea"/>
              <a:cs typeface="+mn-cs"/>
            </a:endParaRPr>
          </a:p>
        </p:txBody>
      </p:sp>
      <p:sp>
        <p:nvSpPr>
          <p:cNvPr id="20" name="TextBox 19">
            <a:extLst>
              <a:ext uri="{FF2B5EF4-FFF2-40B4-BE49-F238E27FC236}">
                <a16:creationId xmlns:a16="http://schemas.microsoft.com/office/drawing/2014/main" id="{0A288431-A783-71D7-23FA-0C2C3AE09F93}"/>
              </a:ext>
            </a:extLst>
          </p:cNvPr>
          <p:cNvSpPr txBox="1"/>
          <p:nvPr/>
        </p:nvSpPr>
        <p:spPr>
          <a:xfrm>
            <a:off x="1427816" y="1403753"/>
            <a:ext cx="2668228" cy="246221"/>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srgbClr val="0044FF"/>
                </a:solidFill>
                <a:effectLst/>
                <a:uLnTx/>
                <a:uFillTx/>
                <a:latin typeface="Bahnschrift" panose="020B0502040204020203" pitchFamily="34" charset="0"/>
                <a:ea typeface="+mn-ea"/>
                <a:cs typeface="+mn-cs"/>
              </a:rPr>
              <a:t>Jo Marriott</a:t>
            </a:r>
            <a:endParaRPr lang="en-US" sz="1000" dirty="0">
              <a:solidFill>
                <a:srgbClr val="0044FF"/>
              </a:solidFill>
              <a:latin typeface="Bahnschrift" panose="020B0502040204020203" pitchFamily="34" charset="0"/>
            </a:endParaRPr>
          </a:p>
        </p:txBody>
      </p:sp>
      <p:sp>
        <p:nvSpPr>
          <p:cNvPr id="22" name="TextBox 21">
            <a:extLst>
              <a:ext uri="{FF2B5EF4-FFF2-40B4-BE49-F238E27FC236}">
                <a16:creationId xmlns:a16="http://schemas.microsoft.com/office/drawing/2014/main" id="{D2C121C0-7AE4-11F2-2F67-F1136E80831A}"/>
              </a:ext>
            </a:extLst>
          </p:cNvPr>
          <p:cNvSpPr txBox="1"/>
          <p:nvPr/>
        </p:nvSpPr>
        <p:spPr>
          <a:xfrm>
            <a:off x="490224" y="2496171"/>
            <a:ext cx="4348401" cy="553998"/>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600"/>
              </a:spcAft>
              <a:buClrTx/>
              <a:buSzTx/>
              <a:buFontTx/>
              <a:buNone/>
              <a:tabLst/>
              <a:defRPr/>
            </a:pPr>
            <a:r>
              <a:rPr kumimoji="0" lang="en-US" sz="750" b="0" i="0" u="none" strike="noStrike" kern="1200" cap="none" spc="0" normalizeH="0" baseline="0" noProof="0" dirty="0">
                <a:ln>
                  <a:noFill/>
                </a:ln>
                <a:solidFill>
                  <a:prstClr val="black"/>
                </a:solidFill>
                <a:effectLst/>
                <a:uLnTx/>
                <a:uFillTx/>
                <a:latin typeface="Bahnschrift" panose="020B0502040204020203" pitchFamily="34" charset="0"/>
                <a:ea typeface="+mn-ea"/>
                <a:cs typeface="+mn-cs"/>
              </a:rPr>
              <a:t>I have worked at UK Research and Innovation (UKRI) for the past 4 years, in a breadth of subject areas. Currently, I act as the </a:t>
            </a:r>
            <a:r>
              <a:rPr kumimoji="0" lang="en-US" sz="750" b="0" i="0" u="none" strike="noStrike" kern="1200" cap="none" spc="0" normalizeH="0" baseline="0" noProof="0" dirty="0" err="1">
                <a:ln>
                  <a:noFill/>
                </a:ln>
                <a:solidFill>
                  <a:prstClr val="black"/>
                </a:solidFill>
                <a:effectLst/>
                <a:uLnTx/>
                <a:uFillTx/>
                <a:latin typeface="Bahnschrift" panose="020B0502040204020203" pitchFamily="34" charset="0"/>
                <a:ea typeface="+mn-ea"/>
                <a:cs typeface="+mn-cs"/>
              </a:rPr>
              <a:t>programme</a:t>
            </a:r>
            <a:r>
              <a:rPr kumimoji="0" lang="en-US" sz="750" b="0" i="0" u="none" strike="noStrike" kern="1200" cap="none" spc="0" normalizeH="0" baseline="0" noProof="0" dirty="0">
                <a:ln>
                  <a:noFill/>
                </a:ln>
                <a:solidFill>
                  <a:prstClr val="black"/>
                </a:solidFill>
                <a:effectLst/>
                <a:uLnTx/>
                <a:uFillTx/>
                <a:latin typeface="Bahnschrift" panose="020B0502040204020203" pitchFamily="34" charset="0"/>
                <a:ea typeface="+mn-ea"/>
                <a:cs typeface="+mn-cs"/>
              </a:rPr>
              <a:t> manager for The Alan Turing Institute, the UK’s national institute for data science and AI and Responsible AI UK. Much of my work now focuses on ensuring alignment across UKRI’s AI portfolio and </a:t>
            </a:r>
            <a:r>
              <a:rPr kumimoji="0" lang="en-US" sz="750" b="0" i="0" u="none" strike="noStrike" kern="1200" cap="none" spc="0" normalizeH="0" baseline="0" noProof="0" dirty="0" err="1">
                <a:ln>
                  <a:noFill/>
                </a:ln>
                <a:solidFill>
                  <a:prstClr val="black"/>
                </a:solidFill>
                <a:effectLst/>
                <a:uLnTx/>
                <a:uFillTx/>
                <a:latin typeface="Bahnschrift" panose="020B0502040204020203" pitchFamily="34" charset="0"/>
                <a:ea typeface="+mn-ea"/>
                <a:cs typeface="+mn-cs"/>
              </a:rPr>
              <a:t>maximising</a:t>
            </a:r>
            <a:r>
              <a:rPr kumimoji="0" lang="en-US" sz="750" b="0" i="0" u="none" strike="noStrike" kern="1200" cap="none" spc="0" normalizeH="0" baseline="0" noProof="0" dirty="0">
                <a:ln>
                  <a:noFill/>
                </a:ln>
                <a:solidFill>
                  <a:prstClr val="black"/>
                </a:solidFill>
                <a:effectLst/>
                <a:uLnTx/>
                <a:uFillTx/>
                <a:latin typeface="Bahnschrift" panose="020B0502040204020203" pitchFamily="34" charset="0"/>
                <a:ea typeface="+mn-ea"/>
                <a:cs typeface="+mn-cs"/>
              </a:rPr>
              <a:t> value from the UK’s AI ecosystem.</a:t>
            </a:r>
          </a:p>
        </p:txBody>
      </p:sp>
      <p:sp>
        <p:nvSpPr>
          <p:cNvPr id="24" name="TextBox 23">
            <a:extLst>
              <a:ext uri="{FF2B5EF4-FFF2-40B4-BE49-F238E27FC236}">
                <a16:creationId xmlns:a16="http://schemas.microsoft.com/office/drawing/2014/main" id="{E185E7F2-2E93-9150-7D2E-03AAA0E4CEFB}"/>
              </a:ext>
            </a:extLst>
          </p:cNvPr>
          <p:cNvSpPr txBox="1"/>
          <p:nvPr/>
        </p:nvSpPr>
        <p:spPr>
          <a:xfrm>
            <a:off x="490225" y="2302953"/>
            <a:ext cx="3413316" cy="223138"/>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850" b="0" i="0" u="none" strike="noStrike" kern="1200" cap="none" spc="0" normalizeH="0" baseline="0" noProof="0" dirty="0">
                <a:ln>
                  <a:noFill/>
                </a:ln>
                <a:effectLst/>
                <a:uLnTx/>
                <a:uFillTx/>
                <a:latin typeface="Bahnschrift" panose="020B0502040204020203" pitchFamily="34" charset="0"/>
                <a:ea typeface="+mn-ea"/>
                <a:cs typeface="+mn-cs"/>
                <a:hlinkClick r:id="rId4">
                  <a:extLst>
                    <a:ext uri="{A12FA001-AC4F-418D-AE19-62706E023703}">
                      <ahyp:hlinkClr xmlns:ahyp="http://schemas.microsoft.com/office/drawing/2018/hyperlinkcolor" val="tx"/>
                    </a:ext>
                  </a:extLst>
                </a:hlinkClick>
              </a:rPr>
              <a:t>Joseph.Marriott@epsrc.ukri.org</a:t>
            </a:r>
            <a:endParaRPr kumimoji="0" lang="en-US" sz="850" b="0" i="0" u="none" strike="noStrike" kern="1200" cap="none" spc="0" normalizeH="0" baseline="0" noProof="0" dirty="0">
              <a:ln>
                <a:noFill/>
              </a:ln>
              <a:effectLst/>
              <a:uLnTx/>
              <a:uFillTx/>
              <a:latin typeface="Bahnschrift" panose="020B0502040204020203" pitchFamily="34" charset="0"/>
              <a:ea typeface="+mn-ea"/>
              <a:cs typeface="+mn-cs"/>
            </a:endParaRPr>
          </a:p>
        </p:txBody>
      </p:sp>
      <p:sp>
        <p:nvSpPr>
          <p:cNvPr id="167" name="Freeform: Shape 166">
            <a:extLst>
              <a:ext uri="{FF2B5EF4-FFF2-40B4-BE49-F238E27FC236}">
                <a16:creationId xmlns:a16="http://schemas.microsoft.com/office/drawing/2014/main" id="{1A36C692-57A3-C9D1-ECC5-CF6AF6FDC5D0}"/>
              </a:ext>
            </a:extLst>
          </p:cNvPr>
          <p:cNvSpPr/>
          <p:nvPr/>
        </p:nvSpPr>
        <p:spPr>
          <a:xfrm>
            <a:off x="610409" y="1461751"/>
            <a:ext cx="742138" cy="742138"/>
          </a:xfrm>
          <a:custGeom>
            <a:avLst/>
            <a:gdLst>
              <a:gd name="connsiteX0" fmla="*/ 371069 w 742138"/>
              <a:gd name="connsiteY0" fmla="*/ 0 h 742138"/>
              <a:gd name="connsiteX1" fmla="*/ 742138 w 742138"/>
              <a:gd name="connsiteY1" fmla="*/ 371069 h 742138"/>
              <a:gd name="connsiteX2" fmla="*/ 371069 w 742138"/>
              <a:gd name="connsiteY2" fmla="*/ 742138 h 742138"/>
              <a:gd name="connsiteX3" fmla="*/ 0 w 742138"/>
              <a:gd name="connsiteY3" fmla="*/ 371069 h 742138"/>
              <a:gd name="connsiteX4" fmla="*/ 371069 w 742138"/>
              <a:gd name="connsiteY4" fmla="*/ 0 h 7421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2138" h="742138">
                <a:moveTo>
                  <a:pt x="371069" y="0"/>
                </a:moveTo>
                <a:cubicBezTo>
                  <a:pt x="576004" y="0"/>
                  <a:pt x="742138" y="166134"/>
                  <a:pt x="742138" y="371069"/>
                </a:cubicBezTo>
                <a:cubicBezTo>
                  <a:pt x="742138" y="576006"/>
                  <a:pt x="576004" y="742138"/>
                  <a:pt x="371069" y="742138"/>
                </a:cubicBezTo>
                <a:cubicBezTo>
                  <a:pt x="166134" y="742138"/>
                  <a:pt x="0" y="576006"/>
                  <a:pt x="0" y="371069"/>
                </a:cubicBezTo>
                <a:cubicBezTo>
                  <a:pt x="0" y="166134"/>
                  <a:pt x="166134" y="0"/>
                  <a:pt x="371069" y="0"/>
                </a:cubicBezTo>
                <a:close/>
              </a:path>
            </a:pathLst>
          </a:custGeom>
          <a:blipFill dpi="0" rotWithShape="1">
            <a:blip r:embed="rId5" cstate="print">
              <a:extLst>
                <a:ext uri="{28A0092B-C50C-407E-A947-70E740481C1C}">
                  <a14:useLocalDpi xmlns:a14="http://schemas.microsoft.com/office/drawing/2010/main" val="0"/>
                </a:ext>
              </a:extLst>
            </a:blip>
            <a:srcRect/>
            <a:stretch>
              <a:fillRect l="-10264" t="-11559" r="-1534" b="-239"/>
            </a:stretch>
          </a:blipFill>
          <a:ln>
            <a:no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en-IN"/>
          </a:p>
        </p:txBody>
      </p:sp>
      <p:sp>
        <p:nvSpPr>
          <p:cNvPr id="5" name="Rectangle: Rounded Corners 4">
            <a:extLst>
              <a:ext uri="{FF2B5EF4-FFF2-40B4-BE49-F238E27FC236}">
                <a16:creationId xmlns:a16="http://schemas.microsoft.com/office/drawing/2014/main" id="{E4C69944-248C-CF13-94D3-DACE675FAFC4}"/>
              </a:ext>
            </a:extLst>
          </p:cNvPr>
          <p:cNvSpPr/>
          <p:nvPr/>
        </p:nvSpPr>
        <p:spPr>
          <a:xfrm>
            <a:off x="425450" y="4013562"/>
            <a:ext cx="4516438" cy="2008304"/>
          </a:xfrm>
          <a:prstGeom prst="roundRect">
            <a:avLst>
              <a:gd name="adj" fmla="val 4168"/>
            </a:avLst>
          </a:prstGeom>
          <a:solidFill>
            <a:srgbClr val="0044FF">
              <a:alpha val="5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prstClr val="white"/>
              </a:solidFill>
              <a:effectLst/>
              <a:uLnTx/>
              <a:uFillTx/>
              <a:latin typeface="Aptos" panose="02110004020202020204"/>
              <a:ea typeface="+mn-ea"/>
              <a:cs typeface="+mn-cs"/>
            </a:endParaRPr>
          </a:p>
        </p:txBody>
      </p:sp>
      <p:sp>
        <p:nvSpPr>
          <p:cNvPr id="7" name="TextBox 6">
            <a:extLst>
              <a:ext uri="{FF2B5EF4-FFF2-40B4-BE49-F238E27FC236}">
                <a16:creationId xmlns:a16="http://schemas.microsoft.com/office/drawing/2014/main" id="{296F00B1-0EFB-3048-4127-0D77703EF893}"/>
              </a:ext>
            </a:extLst>
          </p:cNvPr>
          <p:cNvSpPr txBox="1"/>
          <p:nvPr/>
        </p:nvSpPr>
        <p:spPr>
          <a:xfrm>
            <a:off x="1427816" y="4109569"/>
            <a:ext cx="2668228" cy="246221"/>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srgbClr val="0044FF"/>
                </a:solidFill>
                <a:effectLst/>
                <a:uLnTx/>
                <a:uFillTx/>
                <a:latin typeface="Bahnschrift" panose="020B0502040204020203" pitchFamily="34" charset="0"/>
                <a:ea typeface="+mn-ea"/>
                <a:cs typeface="+mn-cs"/>
              </a:rPr>
              <a:t>Jonathan Middleton</a:t>
            </a:r>
          </a:p>
        </p:txBody>
      </p:sp>
      <p:sp>
        <p:nvSpPr>
          <p:cNvPr id="16" name="TextBox 15">
            <a:extLst>
              <a:ext uri="{FF2B5EF4-FFF2-40B4-BE49-F238E27FC236}">
                <a16:creationId xmlns:a16="http://schemas.microsoft.com/office/drawing/2014/main" id="{D694F41C-3330-F9FB-B369-D1C384B4674E}"/>
              </a:ext>
            </a:extLst>
          </p:cNvPr>
          <p:cNvSpPr txBox="1"/>
          <p:nvPr/>
        </p:nvSpPr>
        <p:spPr>
          <a:xfrm>
            <a:off x="490224" y="5201987"/>
            <a:ext cx="4348401" cy="784830"/>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600"/>
              </a:spcAft>
              <a:buClrTx/>
              <a:buSzTx/>
              <a:buFontTx/>
              <a:buNone/>
              <a:tabLst/>
              <a:defRPr/>
            </a:pPr>
            <a:r>
              <a:rPr kumimoji="0" lang="en-US" sz="750" b="0" i="0" u="none" strike="noStrike" kern="1200" cap="none" spc="0" normalizeH="0" baseline="0" noProof="0" dirty="0">
                <a:ln>
                  <a:noFill/>
                </a:ln>
                <a:solidFill>
                  <a:prstClr val="black"/>
                </a:solidFill>
                <a:effectLst/>
                <a:uLnTx/>
                <a:uFillTx/>
                <a:latin typeface="Bahnschrift" panose="020B0502040204020203" pitchFamily="34" charset="0"/>
                <a:ea typeface="+mn-ea"/>
                <a:cs typeface="+mn-cs"/>
              </a:rPr>
              <a:t>I am Director, Financial Services at </a:t>
            </a:r>
            <a:r>
              <a:rPr kumimoji="0" lang="en-US" sz="750" b="0" i="0" u="none" strike="noStrike" kern="1200" cap="none" spc="0" normalizeH="0" baseline="0" noProof="0" dirty="0" err="1">
                <a:ln>
                  <a:noFill/>
                </a:ln>
                <a:solidFill>
                  <a:prstClr val="black"/>
                </a:solidFill>
                <a:effectLst/>
                <a:uLnTx/>
                <a:uFillTx/>
                <a:latin typeface="Bahnschrift" panose="020B0502040204020203" pitchFamily="34" charset="0"/>
                <a:ea typeface="+mn-ea"/>
                <a:cs typeface="+mn-cs"/>
              </a:rPr>
              <a:t>NayaOne</a:t>
            </a:r>
            <a:r>
              <a:rPr kumimoji="0" lang="en-US" sz="750" b="0" i="0" u="none" strike="noStrike" kern="1200" cap="none" spc="0" normalizeH="0" baseline="0" noProof="0" dirty="0">
                <a:ln>
                  <a:noFill/>
                </a:ln>
                <a:solidFill>
                  <a:prstClr val="black"/>
                </a:solidFill>
                <a:effectLst/>
                <a:uLnTx/>
                <a:uFillTx/>
                <a:latin typeface="Bahnschrift" panose="020B0502040204020203" pitchFamily="34" charset="0"/>
                <a:ea typeface="+mn-ea"/>
                <a:cs typeface="+mn-cs"/>
              </a:rPr>
              <a:t> where I lead work to drive innovation and sandbox use with </a:t>
            </a:r>
            <a:r>
              <a:rPr kumimoji="0" lang="en-US" sz="750" b="0" i="0" u="none" strike="noStrike" kern="1200" cap="none" spc="0" normalizeH="0" baseline="0" noProof="0" dirty="0" err="1">
                <a:ln>
                  <a:noFill/>
                </a:ln>
                <a:solidFill>
                  <a:prstClr val="black"/>
                </a:solidFill>
                <a:effectLst/>
                <a:uLnTx/>
                <a:uFillTx/>
                <a:latin typeface="Bahnschrift" panose="020B0502040204020203" pitchFamily="34" charset="0"/>
                <a:ea typeface="+mn-ea"/>
                <a:cs typeface="+mn-cs"/>
              </a:rPr>
              <a:t>NayaOne’s</a:t>
            </a:r>
            <a:r>
              <a:rPr kumimoji="0" lang="en-US" sz="750" b="0" i="0" u="none" strike="noStrike" kern="1200" cap="none" spc="0" normalizeH="0" baseline="0" noProof="0" dirty="0">
                <a:ln>
                  <a:noFill/>
                </a:ln>
                <a:solidFill>
                  <a:prstClr val="black"/>
                </a:solidFill>
                <a:effectLst/>
                <a:uLnTx/>
                <a:uFillTx/>
                <a:latin typeface="Bahnschrift" panose="020B0502040204020203" pitchFamily="34" charset="0"/>
                <a:ea typeface="+mn-ea"/>
                <a:cs typeface="+mn-cs"/>
              </a:rPr>
              <a:t> regulator and financial services clients. Prior to joining </a:t>
            </a:r>
            <a:r>
              <a:rPr kumimoji="0" lang="en-US" sz="750" b="0" i="0" u="none" strike="noStrike" kern="1200" cap="none" spc="0" normalizeH="0" baseline="0" noProof="0" dirty="0" err="1">
                <a:ln>
                  <a:noFill/>
                </a:ln>
                <a:solidFill>
                  <a:prstClr val="black"/>
                </a:solidFill>
                <a:effectLst/>
                <a:uLnTx/>
                <a:uFillTx/>
                <a:latin typeface="Bahnschrift" panose="020B0502040204020203" pitchFamily="34" charset="0"/>
                <a:ea typeface="+mn-ea"/>
                <a:cs typeface="+mn-cs"/>
              </a:rPr>
              <a:t>NayaOne</a:t>
            </a:r>
            <a:r>
              <a:rPr kumimoji="0" lang="en-US" sz="750" b="0" i="0" u="none" strike="noStrike" kern="1200" cap="none" spc="0" normalizeH="0" baseline="0" noProof="0" dirty="0">
                <a:ln>
                  <a:noFill/>
                </a:ln>
                <a:solidFill>
                  <a:prstClr val="black"/>
                </a:solidFill>
                <a:effectLst/>
                <a:uLnTx/>
                <a:uFillTx/>
                <a:latin typeface="Bahnschrift" panose="020B0502040204020203" pitchFamily="34" charset="0"/>
                <a:ea typeface="+mn-ea"/>
                <a:cs typeface="+mn-cs"/>
              </a:rPr>
              <a:t>, I worked at UK Finance, leading digital and innovation work across financial services and with UK regulators on topics such as digital identity, central bank digital currencies, data privacy and data ethics (responsible AI). I have also worked at the Government Digital Service, part of the UK Cabinet Office on cross-government technology utilities and technology policy.</a:t>
            </a:r>
          </a:p>
        </p:txBody>
      </p:sp>
      <p:sp>
        <p:nvSpPr>
          <p:cNvPr id="17" name="TextBox 16">
            <a:extLst>
              <a:ext uri="{FF2B5EF4-FFF2-40B4-BE49-F238E27FC236}">
                <a16:creationId xmlns:a16="http://schemas.microsoft.com/office/drawing/2014/main" id="{748605AD-924D-2902-E4D4-8431B3573693}"/>
              </a:ext>
            </a:extLst>
          </p:cNvPr>
          <p:cNvSpPr txBox="1"/>
          <p:nvPr/>
        </p:nvSpPr>
        <p:spPr>
          <a:xfrm>
            <a:off x="1427816" y="4478901"/>
            <a:ext cx="2668228" cy="230832"/>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effectLst/>
                <a:uLnTx/>
                <a:uFillTx/>
                <a:latin typeface="Bahnschrift" panose="020B0502040204020203" pitchFamily="34" charset="0"/>
                <a:ea typeface="+mn-ea"/>
                <a:cs typeface="+mn-cs"/>
              </a:rPr>
              <a:t>Areas of expertise: </a:t>
            </a:r>
            <a:endParaRPr kumimoji="0" lang="en-US" sz="900" b="0" i="0" u="none" strike="noStrike" kern="1200" cap="none" spc="0" normalizeH="0" baseline="0" noProof="0" dirty="0">
              <a:ln>
                <a:noFill/>
              </a:ln>
              <a:effectLst/>
              <a:uLnTx/>
              <a:uFillTx/>
              <a:latin typeface="Bahnschrift" panose="020B0502040204020203" pitchFamily="34" charset="0"/>
              <a:ea typeface="+mn-ea"/>
              <a:cs typeface="+mn-cs"/>
            </a:endParaRPr>
          </a:p>
        </p:txBody>
      </p:sp>
      <p:sp>
        <p:nvSpPr>
          <p:cNvPr id="168" name="TextBox 167">
            <a:extLst>
              <a:ext uri="{FF2B5EF4-FFF2-40B4-BE49-F238E27FC236}">
                <a16:creationId xmlns:a16="http://schemas.microsoft.com/office/drawing/2014/main" id="{69E37EA9-CFBA-635E-354D-BFCEE32DF151}"/>
              </a:ext>
            </a:extLst>
          </p:cNvPr>
          <p:cNvSpPr txBox="1"/>
          <p:nvPr/>
        </p:nvSpPr>
        <p:spPr>
          <a:xfrm>
            <a:off x="490225" y="5008769"/>
            <a:ext cx="3413316" cy="223138"/>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850" b="0" i="0" u="none" strike="noStrike" kern="1200" cap="none" spc="0" normalizeH="0" baseline="0" noProof="0" dirty="0">
                <a:ln>
                  <a:noFill/>
                </a:ln>
                <a:effectLst/>
                <a:uLnTx/>
                <a:uFillTx/>
                <a:latin typeface="Bahnschrift" panose="020B0502040204020203" pitchFamily="34" charset="0"/>
                <a:ea typeface="+mn-ea"/>
                <a:cs typeface="+mn-cs"/>
                <a:hlinkClick r:id="rId6">
                  <a:extLst>
                    <a:ext uri="{A12FA001-AC4F-418D-AE19-62706E023703}">
                      <ahyp:hlinkClr xmlns:ahyp="http://schemas.microsoft.com/office/drawing/2018/hyperlinkcolor" val="tx"/>
                    </a:ext>
                  </a:extLst>
                </a:hlinkClick>
              </a:rPr>
              <a:t>jonathan@nayaone.com</a:t>
            </a:r>
            <a:endParaRPr kumimoji="0" lang="en-US" sz="850" b="0" i="0" u="none" strike="noStrike" kern="1200" cap="none" spc="0" normalizeH="0" baseline="0" noProof="0" dirty="0">
              <a:ln>
                <a:noFill/>
              </a:ln>
              <a:effectLst/>
              <a:uLnTx/>
              <a:uFillTx/>
              <a:latin typeface="Bahnschrift" panose="020B0502040204020203" pitchFamily="34" charset="0"/>
              <a:ea typeface="+mn-ea"/>
              <a:cs typeface="+mn-cs"/>
            </a:endParaRPr>
          </a:p>
        </p:txBody>
      </p:sp>
      <p:sp>
        <p:nvSpPr>
          <p:cNvPr id="169" name="Rectangle: Rounded Corners 168">
            <a:extLst>
              <a:ext uri="{FF2B5EF4-FFF2-40B4-BE49-F238E27FC236}">
                <a16:creationId xmlns:a16="http://schemas.microsoft.com/office/drawing/2014/main" id="{C43F3D01-6448-B797-7033-6FD2162DA912}"/>
              </a:ext>
            </a:extLst>
          </p:cNvPr>
          <p:cNvSpPr/>
          <p:nvPr/>
        </p:nvSpPr>
        <p:spPr>
          <a:xfrm>
            <a:off x="1512752" y="4737897"/>
            <a:ext cx="1196636" cy="154179"/>
          </a:xfrm>
          <a:prstGeom prst="roundRect">
            <a:avLst>
              <a:gd name="adj" fmla="val 50000"/>
            </a:avLst>
          </a:prstGeom>
          <a:solidFill>
            <a:schemeClr val="accent5"/>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IN" sz="800" dirty="0">
                <a:solidFill>
                  <a:schemeClr val="bg1"/>
                </a:solidFill>
                <a:latin typeface="Bahnschrift" panose="020B0502040204020203" pitchFamily="34" charset="0"/>
              </a:rPr>
              <a:t>Policy &amp; regulation</a:t>
            </a:r>
          </a:p>
        </p:txBody>
      </p:sp>
      <p:sp>
        <p:nvSpPr>
          <p:cNvPr id="171" name="Rectangle: Rounded Corners 170">
            <a:extLst>
              <a:ext uri="{FF2B5EF4-FFF2-40B4-BE49-F238E27FC236}">
                <a16:creationId xmlns:a16="http://schemas.microsoft.com/office/drawing/2014/main" id="{4CEC7C9E-7F92-32B0-9B0F-1F27CB396A90}"/>
              </a:ext>
            </a:extLst>
          </p:cNvPr>
          <p:cNvSpPr/>
          <p:nvPr/>
        </p:nvSpPr>
        <p:spPr>
          <a:xfrm>
            <a:off x="2741952" y="4737897"/>
            <a:ext cx="1196636" cy="154179"/>
          </a:xfrm>
          <a:prstGeom prst="roundRect">
            <a:avLst>
              <a:gd name="adj" fmla="val 50000"/>
            </a:avLst>
          </a:prstGeom>
          <a:solidFill>
            <a:srgbClr val="0044FF"/>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IN" sz="800" dirty="0">
                <a:solidFill>
                  <a:schemeClr val="bg1"/>
                </a:solidFill>
                <a:latin typeface="Bahnschrift" panose="020B0502040204020203" pitchFamily="34" charset="0"/>
              </a:rPr>
              <a:t>Artificial intelligence </a:t>
            </a:r>
          </a:p>
        </p:txBody>
      </p:sp>
      <p:pic>
        <p:nvPicPr>
          <p:cNvPr id="177" name="Picture 176">
            <a:extLst>
              <a:ext uri="{FF2B5EF4-FFF2-40B4-BE49-F238E27FC236}">
                <a16:creationId xmlns:a16="http://schemas.microsoft.com/office/drawing/2014/main" id="{AA1E5C80-584C-BC23-736F-7914EC3E2228}"/>
              </a:ext>
            </a:extLst>
          </p:cNvPr>
          <p:cNvPicPr>
            <a:picLocks noChangeAspect="1"/>
          </p:cNvPicPr>
          <p:nvPr/>
        </p:nvPicPr>
        <p:blipFill rotWithShape="1">
          <a:blip r:embed="rId7">
            <a:extLst>
              <a:ext uri="{28A0092B-C50C-407E-A947-70E740481C1C}">
                <a14:useLocalDpi xmlns:a14="http://schemas.microsoft.com/office/drawing/2010/main" val="0"/>
              </a:ext>
            </a:extLst>
          </a:blip>
          <a:srcRect l="8543" t="4598" r="2239" b="6184"/>
          <a:stretch/>
        </p:blipFill>
        <p:spPr>
          <a:xfrm>
            <a:off x="610409" y="4145609"/>
            <a:ext cx="742138" cy="742138"/>
          </a:xfrm>
          <a:custGeom>
            <a:avLst/>
            <a:gdLst>
              <a:gd name="connsiteX0" fmla="*/ 371069 w 742138"/>
              <a:gd name="connsiteY0" fmla="*/ 0 h 742138"/>
              <a:gd name="connsiteX1" fmla="*/ 742138 w 742138"/>
              <a:gd name="connsiteY1" fmla="*/ 371069 h 742138"/>
              <a:gd name="connsiteX2" fmla="*/ 371069 w 742138"/>
              <a:gd name="connsiteY2" fmla="*/ 742138 h 742138"/>
              <a:gd name="connsiteX3" fmla="*/ 0 w 742138"/>
              <a:gd name="connsiteY3" fmla="*/ 371069 h 742138"/>
              <a:gd name="connsiteX4" fmla="*/ 371069 w 742138"/>
              <a:gd name="connsiteY4" fmla="*/ 0 h 7421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2138" h="742138">
                <a:moveTo>
                  <a:pt x="371069" y="0"/>
                </a:moveTo>
                <a:cubicBezTo>
                  <a:pt x="576004" y="0"/>
                  <a:pt x="742138" y="166134"/>
                  <a:pt x="742138" y="371069"/>
                </a:cubicBezTo>
                <a:cubicBezTo>
                  <a:pt x="742138" y="576006"/>
                  <a:pt x="576004" y="742138"/>
                  <a:pt x="371069" y="742138"/>
                </a:cubicBezTo>
                <a:cubicBezTo>
                  <a:pt x="166134" y="742138"/>
                  <a:pt x="0" y="576006"/>
                  <a:pt x="0" y="371069"/>
                </a:cubicBezTo>
                <a:cubicBezTo>
                  <a:pt x="0" y="166134"/>
                  <a:pt x="166134" y="0"/>
                  <a:pt x="371069" y="0"/>
                </a:cubicBezTo>
                <a:close/>
              </a:path>
            </a:pathLst>
          </a:custGeom>
        </p:spPr>
      </p:pic>
      <p:sp>
        <p:nvSpPr>
          <p:cNvPr id="178" name="Slide Number Placeholder 6">
            <a:extLst>
              <a:ext uri="{FF2B5EF4-FFF2-40B4-BE49-F238E27FC236}">
                <a16:creationId xmlns:a16="http://schemas.microsoft.com/office/drawing/2014/main" id="{12F33F2D-285F-B924-3827-EF8B9CE909D6}"/>
              </a:ext>
            </a:extLst>
          </p:cNvPr>
          <p:cNvSpPr>
            <a:spLocks noGrp="1"/>
          </p:cNvSpPr>
          <p:nvPr>
            <p:ph type="sldNum" sz="quarter" idx="12"/>
          </p:nvPr>
        </p:nvSpPr>
        <p:spPr>
          <a:xfrm>
            <a:off x="4586678" y="7219068"/>
            <a:ext cx="355210" cy="188208"/>
          </a:xfrm>
        </p:spPr>
        <p:txBody>
          <a:bodyPr/>
          <a:lstStyle/>
          <a:p>
            <a:fld id="{BBD8116C-255A-44AF-97AC-4E39B80E4E22}" type="slidenum">
              <a:rPr lang="en-IN" sz="800" smtClean="0">
                <a:solidFill>
                  <a:schemeClr val="tx1"/>
                </a:solidFill>
                <a:latin typeface="Bahnschrift" panose="020B0502040204020203" pitchFamily="34" charset="0"/>
              </a:rPr>
              <a:t>13</a:t>
            </a:fld>
            <a:endParaRPr lang="en-IN" sz="800">
              <a:solidFill>
                <a:schemeClr val="tx1"/>
              </a:solidFill>
              <a:latin typeface="Bahnschrift" panose="020B0502040204020203" pitchFamily="34" charset="0"/>
            </a:endParaRPr>
          </a:p>
        </p:txBody>
      </p:sp>
      <p:sp>
        <p:nvSpPr>
          <p:cNvPr id="9" name="TextBox 8">
            <a:extLst>
              <a:ext uri="{FF2B5EF4-FFF2-40B4-BE49-F238E27FC236}">
                <a16:creationId xmlns:a16="http://schemas.microsoft.com/office/drawing/2014/main" id="{8E831951-AB53-51EE-D7C6-AD9B6F00BD15}"/>
              </a:ext>
            </a:extLst>
          </p:cNvPr>
          <p:cNvSpPr txBox="1"/>
          <p:nvPr/>
        </p:nvSpPr>
        <p:spPr>
          <a:xfrm>
            <a:off x="490225" y="6092147"/>
            <a:ext cx="450328" cy="107722"/>
          </a:xfrm>
          <a:prstGeom prst="rect">
            <a:avLst/>
          </a:prstGeom>
          <a:noFill/>
        </p:spPr>
        <p:txBody>
          <a:bodyPr wrap="square" tIns="0" bIns="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700" b="1" i="0" u="none" strike="noStrike" kern="1200" cap="none" spc="0" normalizeH="0" baseline="0" noProof="0" dirty="0">
                <a:ln>
                  <a:noFill/>
                </a:ln>
                <a:effectLst/>
                <a:uLnTx/>
                <a:uFillTx/>
                <a:latin typeface="Bahnschrift" panose="020B0502040204020203" pitchFamily="34" charset="0"/>
                <a:ea typeface="+mn-ea"/>
                <a:cs typeface="+mn-cs"/>
              </a:rPr>
              <a:t>Notes</a:t>
            </a:r>
          </a:p>
        </p:txBody>
      </p:sp>
      <p:sp>
        <p:nvSpPr>
          <p:cNvPr id="12" name="TextBox 11">
            <a:extLst>
              <a:ext uri="{FF2B5EF4-FFF2-40B4-BE49-F238E27FC236}">
                <a16:creationId xmlns:a16="http://schemas.microsoft.com/office/drawing/2014/main" id="{7109F9DF-247F-B0BF-8421-D0B9F1BE2746}"/>
              </a:ext>
            </a:extLst>
          </p:cNvPr>
          <p:cNvSpPr txBox="1"/>
          <p:nvPr/>
        </p:nvSpPr>
        <p:spPr>
          <a:xfrm>
            <a:off x="490225" y="3199844"/>
            <a:ext cx="450328" cy="107722"/>
          </a:xfrm>
          <a:prstGeom prst="rect">
            <a:avLst/>
          </a:prstGeom>
          <a:noFill/>
        </p:spPr>
        <p:txBody>
          <a:bodyPr wrap="square" tIns="0" bIns="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700" b="1" i="0" u="none" strike="noStrike" kern="1200" cap="none" spc="0" normalizeH="0" baseline="0" noProof="0" dirty="0">
                <a:ln>
                  <a:noFill/>
                </a:ln>
                <a:effectLst/>
                <a:uLnTx/>
                <a:uFillTx/>
                <a:latin typeface="Bahnschrift" panose="020B0502040204020203" pitchFamily="34" charset="0"/>
                <a:ea typeface="+mn-ea"/>
                <a:cs typeface="+mn-cs"/>
              </a:rPr>
              <a:t>Notes</a:t>
            </a:r>
          </a:p>
        </p:txBody>
      </p:sp>
      <p:sp>
        <p:nvSpPr>
          <p:cNvPr id="13" name="Rectangle: Rounded Corners 12">
            <a:extLst>
              <a:ext uri="{FF2B5EF4-FFF2-40B4-BE49-F238E27FC236}">
                <a16:creationId xmlns:a16="http://schemas.microsoft.com/office/drawing/2014/main" id="{B8938041-1F8C-F8AE-8799-FCF1422118C0}"/>
              </a:ext>
            </a:extLst>
          </p:cNvPr>
          <p:cNvSpPr/>
          <p:nvPr/>
        </p:nvSpPr>
        <p:spPr>
          <a:xfrm>
            <a:off x="1512752" y="2032081"/>
            <a:ext cx="1196636" cy="154179"/>
          </a:xfrm>
          <a:prstGeom prst="roundRect">
            <a:avLst>
              <a:gd name="adj" fmla="val 50000"/>
            </a:avLst>
          </a:prstGeom>
          <a:solidFill>
            <a:schemeClr val="accent5"/>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IN" sz="800" dirty="0">
                <a:solidFill>
                  <a:schemeClr val="bg1"/>
                </a:solidFill>
                <a:latin typeface="Bahnschrift" panose="020B0502040204020203" pitchFamily="34" charset="0"/>
              </a:rPr>
              <a:t>Policy &amp; regulation</a:t>
            </a:r>
          </a:p>
        </p:txBody>
      </p:sp>
      <p:sp>
        <p:nvSpPr>
          <p:cNvPr id="14" name="Rectangle: Rounded Corners 13">
            <a:extLst>
              <a:ext uri="{FF2B5EF4-FFF2-40B4-BE49-F238E27FC236}">
                <a16:creationId xmlns:a16="http://schemas.microsoft.com/office/drawing/2014/main" id="{F92A83D6-FAAE-3FAD-C424-D501B98B6262}"/>
              </a:ext>
            </a:extLst>
          </p:cNvPr>
          <p:cNvSpPr/>
          <p:nvPr/>
        </p:nvSpPr>
        <p:spPr>
          <a:xfrm>
            <a:off x="2741952" y="2032081"/>
            <a:ext cx="1196636" cy="154179"/>
          </a:xfrm>
          <a:prstGeom prst="roundRect">
            <a:avLst>
              <a:gd name="adj" fmla="val 50000"/>
            </a:avLst>
          </a:prstGeom>
          <a:solidFill>
            <a:srgbClr val="0044FF"/>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IN" sz="800" dirty="0">
                <a:solidFill>
                  <a:schemeClr val="bg1"/>
                </a:solidFill>
                <a:latin typeface="Bahnschrift" panose="020B0502040204020203" pitchFamily="34" charset="0"/>
              </a:rPr>
              <a:t>Artificial intelligence </a:t>
            </a:r>
          </a:p>
        </p:txBody>
      </p:sp>
      <p:sp>
        <p:nvSpPr>
          <p:cNvPr id="15" name="TextBox 14">
            <a:extLst>
              <a:ext uri="{FF2B5EF4-FFF2-40B4-BE49-F238E27FC236}">
                <a16:creationId xmlns:a16="http://schemas.microsoft.com/office/drawing/2014/main" id="{FC197FEF-4313-F215-BDEE-083CE62CF004}"/>
              </a:ext>
            </a:extLst>
          </p:cNvPr>
          <p:cNvSpPr txBox="1"/>
          <p:nvPr/>
        </p:nvSpPr>
        <p:spPr>
          <a:xfrm>
            <a:off x="1427816" y="1768640"/>
            <a:ext cx="2668228" cy="230832"/>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effectLst/>
                <a:uLnTx/>
                <a:uFillTx/>
                <a:latin typeface="Bahnschrift" panose="020B0502040204020203" pitchFamily="34" charset="0"/>
                <a:ea typeface="+mn-ea"/>
                <a:cs typeface="+mn-cs"/>
              </a:rPr>
              <a:t>Areas of expertise: </a:t>
            </a:r>
            <a:endParaRPr kumimoji="0" lang="en-US" sz="900" b="0" i="0" u="none" strike="noStrike" kern="1200" cap="none" spc="0" normalizeH="0" baseline="0" noProof="0" dirty="0">
              <a:ln>
                <a:noFill/>
              </a:ln>
              <a:effectLst/>
              <a:uLnTx/>
              <a:uFillTx/>
              <a:latin typeface="Bahnschrift" panose="020B0502040204020203" pitchFamily="34" charset="0"/>
              <a:ea typeface="+mn-ea"/>
              <a:cs typeface="+mn-cs"/>
            </a:endParaRPr>
          </a:p>
        </p:txBody>
      </p:sp>
    </p:spTree>
    <p:custDataLst>
      <p:tags r:id="rId1"/>
    </p:custDataLst>
    <p:extLst>
      <p:ext uri="{BB962C8B-B14F-4D97-AF65-F5344CB8AC3E}">
        <p14:creationId xmlns:p14="http://schemas.microsoft.com/office/powerpoint/2010/main" val="2318069432"/>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Rectangle: Rounded Corners 15">
            <a:extLst>
              <a:ext uri="{FF2B5EF4-FFF2-40B4-BE49-F238E27FC236}">
                <a16:creationId xmlns:a16="http://schemas.microsoft.com/office/drawing/2014/main" id="{71A39044-F5D9-E8A6-FB3E-A6BF9F9668B8}"/>
              </a:ext>
            </a:extLst>
          </p:cNvPr>
          <p:cNvSpPr/>
          <p:nvPr/>
        </p:nvSpPr>
        <p:spPr>
          <a:xfrm>
            <a:off x="425450" y="4293213"/>
            <a:ext cx="4516438" cy="2115413"/>
          </a:xfrm>
          <a:prstGeom prst="roundRect">
            <a:avLst>
              <a:gd name="adj" fmla="val 4168"/>
            </a:avLst>
          </a:prstGeom>
          <a:solidFill>
            <a:srgbClr val="0044FF">
              <a:alpha val="5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prstClr val="white"/>
              </a:solidFill>
              <a:effectLst/>
              <a:uLnTx/>
              <a:uFillTx/>
              <a:latin typeface="Aptos" panose="02110004020202020204"/>
              <a:ea typeface="+mn-ea"/>
              <a:cs typeface="+mn-cs"/>
            </a:endParaRPr>
          </a:p>
        </p:txBody>
      </p:sp>
      <p:pic>
        <p:nvPicPr>
          <p:cNvPr id="170" name="Picture 169">
            <a:extLst>
              <a:ext uri="{FF2B5EF4-FFF2-40B4-BE49-F238E27FC236}">
                <a16:creationId xmlns:a16="http://schemas.microsoft.com/office/drawing/2014/main" id="{C7B172FB-4C87-4DC8-B424-630E7DA8B1DD}"/>
              </a:ext>
            </a:extLst>
          </p:cNvPr>
          <p:cNvPicPr>
            <a:picLocks noChangeAspect="1"/>
          </p:cNvPicPr>
          <p:nvPr/>
        </p:nvPicPr>
        <p:blipFill rotWithShape="1">
          <a:blip r:embed="rId3">
            <a:extLst>
              <a:ext uri="{28A0092B-C50C-407E-A947-70E740481C1C}">
                <a14:useLocalDpi xmlns:a14="http://schemas.microsoft.com/office/drawing/2010/main" val="0"/>
              </a:ext>
            </a:extLst>
          </a:blip>
          <a:srcRect l="20536" t="8225" r="21543" b="14345"/>
          <a:stretch/>
        </p:blipFill>
        <p:spPr>
          <a:xfrm>
            <a:off x="610409" y="4413263"/>
            <a:ext cx="742138" cy="742138"/>
          </a:xfrm>
          <a:custGeom>
            <a:avLst/>
            <a:gdLst>
              <a:gd name="connsiteX0" fmla="*/ 371069 w 742138"/>
              <a:gd name="connsiteY0" fmla="*/ 0 h 742138"/>
              <a:gd name="connsiteX1" fmla="*/ 742138 w 742138"/>
              <a:gd name="connsiteY1" fmla="*/ 371069 h 742138"/>
              <a:gd name="connsiteX2" fmla="*/ 371069 w 742138"/>
              <a:gd name="connsiteY2" fmla="*/ 742138 h 742138"/>
              <a:gd name="connsiteX3" fmla="*/ 0 w 742138"/>
              <a:gd name="connsiteY3" fmla="*/ 371069 h 742138"/>
              <a:gd name="connsiteX4" fmla="*/ 371069 w 742138"/>
              <a:gd name="connsiteY4" fmla="*/ 0 h 7421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2138" h="742138">
                <a:moveTo>
                  <a:pt x="371069" y="0"/>
                </a:moveTo>
                <a:cubicBezTo>
                  <a:pt x="576004" y="0"/>
                  <a:pt x="742138" y="166134"/>
                  <a:pt x="742138" y="371069"/>
                </a:cubicBezTo>
                <a:cubicBezTo>
                  <a:pt x="742138" y="576006"/>
                  <a:pt x="576004" y="742138"/>
                  <a:pt x="371069" y="742138"/>
                </a:cubicBezTo>
                <a:cubicBezTo>
                  <a:pt x="166134" y="742138"/>
                  <a:pt x="0" y="576006"/>
                  <a:pt x="0" y="371069"/>
                </a:cubicBezTo>
                <a:cubicBezTo>
                  <a:pt x="0" y="166134"/>
                  <a:pt x="166134" y="0"/>
                  <a:pt x="371069" y="0"/>
                </a:cubicBezTo>
                <a:close/>
              </a:path>
            </a:pathLst>
          </a:custGeom>
        </p:spPr>
      </p:pic>
      <p:sp>
        <p:nvSpPr>
          <p:cNvPr id="166" name="Rectangle: Rounded Corners 165">
            <a:extLst>
              <a:ext uri="{FF2B5EF4-FFF2-40B4-BE49-F238E27FC236}">
                <a16:creationId xmlns:a16="http://schemas.microsoft.com/office/drawing/2014/main" id="{11B8D4AC-AA66-96AB-688A-93148AE83CD4}"/>
              </a:ext>
            </a:extLst>
          </p:cNvPr>
          <p:cNvSpPr/>
          <p:nvPr/>
        </p:nvSpPr>
        <p:spPr>
          <a:xfrm>
            <a:off x="425450" y="1336138"/>
            <a:ext cx="4516438" cy="2359445"/>
          </a:xfrm>
          <a:prstGeom prst="roundRect">
            <a:avLst>
              <a:gd name="adj" fmla="val 4168"/>
            </a:avLst>
          </a:prstGeom>
          <a:solidFill>
            <a:srgbClr val="0044FF">
              <a:alpha val="5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prstClr val="white"/>
              </a:solidFill>
              <a:effectLst/>
              <a:uLnTx/>
              <a:uFillTx/>
              <a:latin typeface="Aptos" panose="02110004020202020204"/>
              <a:ea typeface="+mn-ea"/>
              <a:cs typeface="+mn-cs"/>
            </a:endParaRPr>
          </a:p>
        </p:txBody>
      </p:sp>
      <p:sp>
        <p:nvSpPr>
          <p:cNvPr id="6" name="Freeform 586">
            <a:extLst>
              <a:ext uri="{FF2B5EF4-FFF2-40B4-BE49-F238E27FC236}">
                <a16:creationId xmlns:a16="http://schemas.microsoft.com/office/drawing/2014/main" id="{3FF624E8-051B-BC7B-A4C1-6AC29508D9E7}"/>
              </a:ext>
            </a:extLst>
          </p:cNvPr>
          <p:cNvSpPr>
            <a:spLocks noEditPoints="1"/>
          </p:cNvSpPr>
          <p:nvPr/>
        </p:nvSpPr>
        <p:spPr bwMode="auto">
          <a:xfrm>
            <a:off x="2987829" y="3627173"/>
            <a:ext cx="5429717" cy="5162536"/>
          </a:xfrm>
          <a:custGeom>
            <a:avLst/>
            <a:gdLst>
              <a:gd name="T0" fmla="*/ 5177 w 9862"/>
              <a:gd name="T1" fmla="*/ 8398 h 9379"/>
              <a:gd name="T2" fmla="*/ 8706 w 9862"/>
              <a:gd name="T3" fmla="*/ 2345 h 9379"/>
              <a:gd name="T4" fmla="*/ 1744 w 9862"/>
              <a:gd name="T5" fmla="*/ 1006 h 9379"/>
              <a:gd name="T6" fmla="*/ 2329 w 9862"/>
              <a:gd name="T7" fmla="*/ 7373 h 9379"/>
              <a:gd name="T8" fmla="*/ 2037 w 9862"/>
              <a:gd name="T9" fmla="*/ 4529 h 9379"/>
              <a:gd name="T10" fmla="*/ 3196 w 9862"/>
              <a:gd name="T11" fmla="*/ 6530 h 9379"/>
              <a:gd name="T12" fmla="*/ 5516 w 9862"/>
              <a:gd name="T13" fmla="*/ 7534 h 9379"/>
              <a:gd name="T14" fmla="*/ 6387 w 9862"/>
              <a:gd name="T15" fmla="*/ 6415 h 9379"/>
              <a:gd name="T16" fmla="*/ 8414 w 9862"/>
              <a:gd name="T17" fmla="*/ 3524 h 9379"/>
              <a:gd name="T18" fmla="*/ 7482 w 9862"/>
              <a:gd name="T19" fmla="*/ 1678 h 9379"/>
              <a:gd name="T20" fmla="*/ 6088 w 9862"/>
              <a:gd name="T21" fmla="*/ 512 h 9379"/>
              <a:gd name="T22" fmla="*/ 3191 w 9862"/>
              <a:gd name="T23" fmla="*/ 3189 h 9379"/>
              <a:gd name="T24" fmla="*/ 2940 w 9862"/>
              <a:gd name="T25" fmla="*/ 4355 h 9379"/>
              <a:gd name="T26" fmla="*/ 2906 w 9862"/>
              <a:gd name="T27" fmla="*/ 2295 h 9379"/>
              <a:gd name="T28" fmla="*/ 4014 w 9862"/>
              <a:gd name="T29" fmla="*/ 4332 h 9379"/>
              <a:gd name="T30" fmla="*/ 3782 w 9862"/>
              <a:gd name="T31" fmla="*/ 5193 h 9379"/>
              <a:gd name="T32" fmla="*/ 5743 w 9862"/>
              <a:gd name="T33" fmla="*/ 2685 h 9379"/>
              <a:gd name="T34" fmla="*/ 5807 w 9862"/>
              <a:gd name="T35" fmla="*/ 3692 h 9379"/>
              <a:gd name="T36" fmla="*/ 5227 w 9862"/>
              <a:gd name="T37" fmla="*/ 4393 h 9379"/>
              <a:gd name="T38" fmla="*/ 4696 w 9862"/>
              <a:gd name="T39" fmla="*/ 3350 h 9379"/>
              <a:gd name="T40" fmla="*/ 3774 w 9862"/>
              <a:gd name="T41" fmla="*/ 2513 h 9379"/>
              <a:gd name="T42" fmla="*/ 4068 w 9862"/>
              <a:gd name="T43" fmla="*/ 5022 h 9379"/>
              <a:gd name="T44" fmla="*/ 4068 w 9862"/>
              <a:gd name="T45" fmla="*/ 2386 h 9379"/>
              <a:gd name="T46" fmla="*/ 4687 w 9862"/>
              <a:gd name="T47" fmla="*/ 3320 h 9379"/>
              <a:gd name="T48" fmla="*/ 4648 w 9862"/>
              <a:gd name="T49" fmla="*/ 5994 h 9379"/>
              <a:gd name="T50" fmla="*/ 3509 w 9862"/>
              <a:gd name="T51" fmla="*/ 3331 h 9379"/>
              <a:gd name="T52" fmla="*/ 4930 w 9862"/>
              <a:gd name="T53" fmla="*/ 2513 h 9379"/>
              <a:gd name="T54" fmla="*/ 5807 w 9862"/>
              <a:gd name="T55" fmla="*/ 2011 h 9379"/>
              <a:gd name="T56" fmla="*/ 6432 w 9862"/>
              <a:gd name="T57" fmla="*/ 3660 h 9379"/>
              <a:gd name="T58" fmla="*/ 6676 w 9862"/>
              <a:gd name="T59" fmla="*/ 1174 h 9379"/>
              <a:gd name="T60" fmla="*/ 7537 w 9862"/>
              <a:gd name="T61" fmla="*/ 2685 h 9379"/>
              <a:gd name="T62" fmla="*/ 8074 w 9862"/>
              <a:gd name="T63" fmla="*/ 3381 h 9379"/>
              <a:gd name="T64" fmla="*/ 7827 w 9862"/>
              <a:gd name="T65" fmla="*/ 4524 h 9379"/>
              <a:gd name="T66" fmla="*/ 7600 w 9862"/>
              <a:gd name="T67" fmla="*/ 5693 h 9379"/>
              <a:gd name="T68" fmla="*/ 6963 w 9862"/>
              <a:gd name="T69" fmla="*/ 5353 h 9379"/>
              <a:gd name="T70" fmla="*/ 5807 w 9862"/>
              <a:gd name="T71" fmla="*/ 6027 h 9379"/>
              <a:gd name="T72" fmla="*/ 5511 w 9862"/>
              <a:gd name="T73" fmla="*/ 6203 h 9379"/>
              <a:gd name="T74" fmla="*/ 4352 w 9862"/>
              <a:gd name="T75" fmla="*/ 6533 h 9379"/>
              <a:gd name="T76" fmla="*/ 3485 w 9862"/>
              <a:gd name="T77" fmla="*/ 7359 h 9379"/>
              <a:gd name="T78" fmla="*/ 2905 w 9862"/>
              <a:gd name="T79" fmla="*/ 5696 h 9379"/>
              <a:gd name="T80" fmla="*/ 2324 w 9862"/>
              <a:gd name="T81" fmla="*/ 4689 h 9379"/>
              <a:gd name="T82" fmla="*/ 2295 w 9862"/>
              <a:gd name="T83" fmla="*/ 3332 h 9379"/>
              <a:gd name="T84" fmla="*/ 2360 w 9862"/>
              <a:gd name="T85" fmla="*/ 3353 h 9379"/>
              <a:gd name="T86" fmla="*/ 2025 w 9862"/>
              <a:gd name="T87" fmla="*/ 5193 h 9379"/>
              <a:gd name="T88" fmla="*/ 1451 w 9862"/>
              <a:gd name="T89" fmla="*/ 3517 h 9379"/>
              <a:gd name="T90" fmla="*/ 1744 w 9862"/>
              <a:gd name="T91" fmla="*/ 1017 h 9379"/>
              <a:gd name="T92" fmla="*/ 2900 w 9862"/>
              <a:gd name="T93" fmla="*/ 1738 h 9379"/>
              <a:gd name="T94" fmla="*/ 3197 w 9862"/>
              <a:gd name="T95" fmla="*/ 2516 h 9379"/>
              <a:gd name="T96" fmla="*/ 5218 w 9862"/>
              <a:gd name="T97" fmla="*/ 976 h 9379"/>
              <a:gd name="T98" fmla="*/ 6088 w 9862"/>
              <a:gd name="T99" fmla="*/ 184 h 9379"/>
              <a:gd name="T100" fmla="*/ 6960 w 9862"/>
              <a:gd name="T101" fmla="*/ 672 h 9379"/>
              <a:gd name="T102" fmla="*/ 8117 w 9862"/>
              <a:gd name="T103" fmla="*/ 676 h 9379"/>
              <a:gd name="T104" fmla="*/ 8987 w 9862"/>
              <a:gd name="T105" fmla="*/ 3178 h 9379"/>
              <a:gd name="T106" fmla="*/ 8126 w 9862"/>
              <a:gd name="T107" fmla="*/ 5365 h 9379"/>
              <a:gd name="T108" fmla="*/ 6959 w 9862"/>
              <a:gd name="T109" fmla="*/ 6699 h 9379"/>
              <a:gd name="T110" fmla="*/ 5223 w 9862"/>
              <a:gd name="T111" fmla="*/ 7069 h 9379"/>
              <a:gd name="T112" fmla="*/ 4013 w 9862"/>
              <a:gd name="T113" fmla="*/ 7668 h 9379"/>
              <a:gd name="T114" fmla="*/ 3479 w 9862"/>
              <a:gd name="T115" fmla="*/ 7372 h 9379"/>
              <a:gd name="T116" fmla="*/ 2851 w 9862"/>
              <a:gd name="T117" fmla="*/ 7032 h 9379"/>
              <a:gd name="T118" fmla="*/ 2031 w 9862"/>
              <a:gd name="T119" fmla="*/ 5859 h 9379"/>
              <a:gd name="T120" fmla="*/ 878 w 9862"/>
              <a:gd name="T121" fmla="*/ 4529 h 9379"/>
              <a:gd name="T122" fmla="*/ 10 w 9862"/>
              <a:gd name="T123" fmla="*/ 3357 h 9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862" h="9379">
                <a:moveTo>
                  <a:pt x="0" y="3352"/>
                </a:moveTo>
                <a:cubicBezTo>
                  <a:pt x="0" y="3354"/>
                  <a:pt x="0" y="3354"/>
                  <a:pt x="0" y="3354"/>
                </a:cubicBezTo>
                <a:cubicBezTo>
                  <a:pt x="1" y="4026"/>
                  <a:pt x="1" y="4026"/>
                  <a:pt x="1" y="4026"/>
                </a:cubicBezTo>
                <a:cubicBezTo>
                  <a:pt x="580" y="4360"/>
                  <a:pt x="580" y="4360"/>
                  <a:pt x="580" y="4360"/>
                </a:cubicBezTo>
                <a:cubicBezTo>
                  <a:pt x="580" y="5030"/>
                  <a:pt x="580" y="5030"/>
                  <a:pt x="580" y="5030"/>
                </a:cubicBezTo>
                <a:cubicBezTo>
                  <a:pt x="583" y="5032"/>
                  <a:pt x="583" y="5032"/>
                  <a:pt x="583" y="5032"/>
                </a:cubicBezTo>
                <a:cubicBezTo>
                  <a:pt x="1160" y="5365"/>
                  <a:pt x="1160" y="5365"/>
                  <a:pt x="1160" y="5365"/>
                </a:cubicBezTo>
                <a:cubicBezTo>
                  <a:pt x="1160" y="6026"/>
                  <a:pt x="1160" y="6026"/>
                  <a:pt x="1160" y="6026"/>
                </a:cubicBezTo>
                <a:cubicBezTo>
                  <a:pt x="580" y="6361"/>
                  <a:pt x="580" y="6361"/>
                  <a:pt x="580" y="6361"/>
                </a:cubicBezTo>
                <a:cubicBezTo>
                  <a:pt x="580" y="7036"/>
                  <a:pt x="580" y="7036"/>
                  <a:pt x="580" y="7036"/>
                </a:cubicBezTo>
                <a:cubicBezTo>
                  <a:pt x="1165" y="7374"/>
                  <a:pt x="1165" y="7374"/>
                  <a:pt x="1165" y="7374"/>
                </a:cubicBezTo>
                <a:cubicBezTo>
                  <a:pt x="1745" y="7039"/>
                  <a:pt x="1745" y="7039"/>
                  <a:pt x="1745" y="7039"/>
                </a:cubicBezTo>
                <a:cubicBezTo>
                  <a:pt x="2319" y="7370"/>
                  <a:pt x="2319" y="7370"/>
                  <a:pt x="2319" y="7370"/>
                </a:cubicBezTo>
                <a:cubicBezTo>
                  <a:pt x="2319" y="8034"/>
                  <a:pt x="2319" y="8034"/>
                  <a:pt x="2319" y="8034"/>
                </a:cubicBezTo>
                <a:cubicBezTo>
                  <a:pt x="1740" y="8369"/>
                  <a:pt x="1740" y="8369"/>
                  <a:pt x="1740" y="8369"/>
                </a:cubicBezTo>
                <a:cubicBezTo>
                  <a:pt x="1740" y="9042"/>
                  <a:pt x="1740" y="9042"/>
                  <a:pt x="1740" y="9042"/>
                </a:cubicBezTo>
                <a:cubicBezTo>
                  <a:pt x="1742" y="9043"/>
                  <a:pt x="1742" y="9043"/>
                  <a:pt x="1742" y="9043"/>
                </a:cubicBezTo>
                <a:cubicBezTo>
                  <a:pt x="2324" y="9379"/>
                  <a:pt x="2324" y="9379"/>
                  <a:pt x="2324" y="9379"/>
                </a:cubicBezTo>
                <a:cubicBezTo>
                  <a:pt x="2909" y="9043"/>
                  <a:pt x="2909" y="9043"/>
                  <a:pt x="2909" y="9043"/>
                </a:cubicBezTo>
                <a:cubicBezTo>
                  <a:pt x="2909" y="9040"/>
                  <a:pt x="2909" y="9040"/>
                  <a:pt x="2909" y="9040"/>
                </a:cubicBezTo>
                <a:cubicBezTo>
                  <a:pt x="2908" y="8377"/>
                  <a:pt x="2908" y="8377"/>
                  <a:pt x="2908" y="8377"/>
                </a:cubicBezTo>
                <a:cubicBezTo>
                  <a:pt x="3483" y="8709"/>
                  <a:pt x="3483" y="8709"/>
                  <a:pt x="3483" y="8709"/>
                </a:cubicBezTo>
                <a:cubicBezTo>
                  <a:pt x="3484" y="8708"/>
                  <a:pt x="3484" y="8708"/>
                  <a:pt x="3484" y="8708"/>
                </a:cubicBezTo>
                <a:cubicBezTo>
                  <a:pt x="4060" y="8374"/>
                  <a:pt x="4060" y="8374"/>
                  <a:pt x="4060" y="8374"/>
                </a:cubicBezTo>
                <a:cubicBezTo>
                  <a:pt x="4063" y="8376"/>
                  <a:pt x="4063" y="8376"/>
                  <a:pt x="4063" y="8376"/>
                </a:cubicBezTo>
                <a:cubicBezTo>
                  <a:pt x="4066" y="8375"/>
                  <a:pt x="4066" y="8375"/>
                  <a:pt x="4066" y="8375"/>
                </a:cubicBezTo>
                <a:cubicBezTo>
                  <a:pt x="4642" y="8708"/>
                  <a:pt x="4642" y="8708"/>
                  <a:pt x="4642" y="8708"/>
                </a:cubicBezTo>
                <a:cubicBezTo>
                  <a:pt x="5177" y="8398"/>
                  <a:pt x="5177" y="8398"/>
                  <a:pt x="5177" y="8398"/>
                </a:cubicBezTo>
                <a:cubicBezTo>
                  <a:pt x="5187" y="8413"/>
                  <a:pt x="5203" y="8423"/>
                  <a:pt x="5222" y="8423"/>
                </a:cubicBezTo>
                <a:cubicBezTo>
                  <a:pt x="5241" y="8423"/>
                  <a:pt x="5257" y="8413"/>
                  <a:pt x="5267" y="8398"/>
                </a:cubicBezTo>
                <a:cubicBezTo>
                  <a:pt x="5802" y="8707"/>
                  <a:pt x="5802" y="8707"/>
                  <a:pt x="5802" y="8707"/>
                </a:cubicBezTo>
                <a:cubicBezTo>
                  <a:pt x="5803" y="8706"/>
                  <a:pt x="5803" y="8706"/>
                  <a:pt x="5803" y="8706"/>
                </a:cubicBezTo>
                <a:cubicBezTo>
                  <a:pt x="6384" y="8372"/>
                  <a:pt x="6384" y="8372"/>
                  <a:pt x="6384" y="8372"/>
                </a:cubicBezTo>
                <a:cubicBezTo>
                  <a:pt x="6384" y="7701"/>
                  <a:pt x="6384" y="7701"/>
                  <a:pt x="6384" y="7701"/>
                </a:cubicBezTo>
                <a:cubicBezTo>
                  <a:pt x="6958" y="7370"/>
                  <a:pt x="6958" y="7370"/>
                  <a:pt x="6958" y="7370"/>
                </a:cubicBezTo>
                <a:cubicBezTo>
                  <a:pt x="6962" y="7372"/>
                  <a:pt x="6962" y="7372"/>
                  <a:pt x="6962" y="7372"/>
                </a:cubicBezTo>
                <a:cubicBezTo>
                  <a:pt x="6965" y="7371"/>
                  <a:pt x="6965" y="7371"/>
                  <a:pt x="6965" y="7371"/>
                </a:cubicBezTo>
                <a:cubicBezTo>
                  <a:pt x="7541" y="7704"/>
                  <a:pt x="7541" y="7704"/>
                  <a:pt x="7541" y="7704"/>
                </a:cubicBezTo>
                <a:cubicBezTo>
                  <a:pt x="7542" y="7703"/>
                  <a:pt x="7542" y="7703"/>
                  <a:pt x="7542" y="7703"/>
                </a:cubicBezTo>
                <a:cubicBezTo>
                  <a:pt x="8123" y="7367"/>
                  <a:pt x="8123" y="7367"/>
                  <a:pt x="8123" y="7367"/>
                </a:cubicBezTo>
                <a:cubicBezTo>
                  <a:pt x="8123" y="6699"/>
                  <a:pt x="8123" y="6699"/>
                  <a:pt x="8123" y="6699"/>
                </a:cubicBezTo>
                <a:cubicBezTo>
                  <a:pt x="8702" y="6363"/>
                  <a:pt x="8702" y="6363"/>
                  <a:pt x="8702" y="6363"/>
                </a:cubicBezTo>
                <a:cubicBezTo>
                  <a:pt x="8702" y="5695"/>
                  <a:pt x="8702" y="5695"/>
                  <a:pt x="8702" y="5695"/>
                </a:cubicBezTo>
                <a:cubicBezTo>
                  <a:pt x="9282" y="5360"/>
                  <a:pt x="9282" y="5360"/>
                  <a:pt x="9282" y="5360"/>
                </a:cubicBezTo>
                <a:cubicBezTo>
                  <a:pt x="9282" y="4691"/>
                  <a:pt x="9282" y="4691"/>
                  <a:pt x="9282" y="4691"/>
                </a:cubicBezTo>
                <a:cubicBezTo>
                  <a:pt x="9862" y="4357"/>
                  <a:pt x="9862" y="4357"/>
                  <a:pt x="9862" y="4357"/>
                </a:cubicBezTo>
                <a:cubicBezTo>
                  <a:pt x="9862" y="4355"/>
                  <a:pt x="9862" y="4355"/>
                  <a:pt x="9862" y="4355"/>
                </a:cubicBezTo>
                <a:cubicBezTo>
                  <a:pt x="9861" y="3685"/>
                  <a:pt x="9861" y="3685"/>
                  <a:pt x="9861" y="3685"/>
                </a:cubicBezTo>
                <a:cubicBezTo>
                  <a:pt x="9860" y="3684"/>
                  <a:pt x="9860" y="3684"/>
                  <a:pt x="9860" y="3684"/>
                </a:cubicBezTo>
                <a:cubicBezTo>
                  <a:pt x="9285" y="3353"/>
                  <a:pt x="9285" y="3353"/>
                  <a:pt x="9285" y="3353"/>
                </a:cubicBezTo>
                <a:cubicBezTo>
                  <a:pt x="9285" y="3349"/>
                  <a:pt x="9285" y="3349"/>
                  <a:pt x="9285" y="3349"/>
                </a:cubicBezTo>
                <a:cubicBezTo>
                  <a:pt x="9281" y="3347"/>
                  <a:pt x="9281" y="3347"/>
                  <a:pt x="9281" y="3347"/>
                </a:cubicBezTo>
                <a:cubicBezTo>
                  <a:pt x="9282" y="2680"/>
                  <a:pt x="9282" y="2680"/>
                  <a:pt x="9282" y="2680"/>
                </a:cubicBezTo>
                <a:cubicBezTo>
                  <a:pt x="9281" y="2680"/>
                  <a:pt x="9281" y="2680"/>
                  <a:pt x="9281" y="2680"/>
                </a:cubicBezTo>
                <a:cubicBezTo>
                  <a:pt x="8706" y="2349"/>
                  <a:pt x="8706" y="2349"/>
                  <a:pt x="8706" y="2349"/>
                </a:cubicBezTo>
                <a:cubicBezTo>
                  <a:pt x="8706" y="2345"/>
                  <a:pt x="8706" y="2345"/>
                  <a:pt x="8706" y="2345"/>
                </a:cubicBezTo>
                <a:cubicBezTo>
                  <a:pt x="8702" y="2342"/>
                  <a:pt x="8702" y="2342"/>
                  <a:pt x="8702" y="2342"/>
                </a:cubicBezTo>
                <a:cubicBezTo>
                  <a:pt x="8702" y="1677"/>
                  <a:pt x="8702" y="1677"/>
                  <a:pt x="8702" y="1677"/>
                </a:cubicBezTo>
                <a:cubicBezTo>
                  <a:pt x="8126" y="1344"/>
                  <a:pt x="8126" y="1344"/>
                  <a:pt x="8126" y="1344"/>
                </a:cubicBezTo>
                <a:cubicBezTo>
                  <a:pt x="8126" y="1341"/>
                  <a:pt x="8126" y="1341"/>
                  <a:pt x="8126" y="1341"/>
                </a:cubicBezTo>
                <a:cubicBezTo>
                  <a:pt x="8123" y="1339"/>
                  <a:pt x="8123" y="1339"/>
                  <a:pt x="8123" y="1339"/>
                </a:cubicBezTo>
                <a:cubicBezTo>
                  <a:pt x="8122" y="674"/>
                  <a:pt x="8122" y="674"/>
                  <a:pt x="8122" y="674"/>
                </a:cubicBezTo>
                <a:cubicBezTo>
                  <a:pt x="8121" y="673"/>
                  <a:pt x="8121" y="673"/>
                  <a:pt x="8121" y="673"/>
                </a:cubicBezTo>
                <a:cubicBezTo>
                  <a:pt x="7573" y="357"/>
                  <a:pt x="7573" y="357"/>
                  <a:pt x="7573" y="357"/>
                </a:cubicBezTo>
                <a:cubicBezTo>
                  <a:pt x="7576" y="352"/>
                  <a:pt x="7577" y="346"/>
                  <a:pt x="7577" y="340"/>
                </a:cubicBezTo>
                <a:cubicBezTo>
                  <a:pt x="7577" y="320"/>
                  <a:pt x="7561" y="304"/>
                  <a:pt x="7542" y="304"/>
                </a:cubicBezTo>
                <a:cubicBezTo>
                  <a:pt x="7530" y="304"/>
                  <a:pt x="7519" y="310"/>
                  <a:pt x="7513" y="319"/>
                </a:cubicBezTo>
                <a:cubicBezTo>
                  <a:pt x="6961" y="1"/>
                  <a:pt x="6961" y="1"/>
                  <a:pt x="6961" y="1"/>
                </a:cubicBezTo>
                <a:cubicBezTo>
                  <a:pt x="6959" y="2"/>
                  <a:pt x="6959" y="2"/>
                  <a:pt x="6959" y="2"/>
                </a:cubicBezTo>
                <a:cubicBezTo>
                  <a:pt x="6381" y="335"/>
                  <a:pt x="6381" y="335"/>
                  <a:pt x="6381" y="335"/>
                </a:cubicBezTo>
                <a:cubicBezTo>
                  <a:pt x="5802" y="1"/>
                  <a:pt x="5802" y="1"/>
                  <a:pt x="5802" y="1"/>
                </a:cubicBezTo>
                <a:cubicBezTo>
                  <a:pt x="5799" y="2"/>
                  <a:pt x="5799" y="2"/>
                  <a:pt x="5799" y="2"/>
                </a:cubicBezTo>
                <a:cubicBezTo>
                  <a:pt x="5222" y="335"/>
                  <a:pt x="5222" y="335"/>
                  <a:pt x="5222" y="335"/>
                </a:cubicBezTo>
                <a:cubicBezTo>
                  <a:pt x="4642" y="0"/>
                  <a:pt x="4642" y="0"/>
                  <a:pt x="4642" y="0"/>
                </a:cubicBezTo>
                <a:cubicBezTo>
                  <a:pt x="4058" y="337"/>
                  <a:pt x="4058" y="337"/>
                  <a:pt x="4058" y="337"/>
                </a:cubicBezTo>
                <a:cubicBezTo>
                  <a:pt x="4058" y="1008"/>
                  <a:pt x="4058" y="1008"/>
                  <a:pt x="4058" y="1008"/>
                </a:cubicBezTo>
                <a:cubicBezTo>
                  <a:pt x="3483" y="1340"/>
                  <a:pt x="3483" y="1340"/>
                  <a:pt x="3483" y="1340"/>
                </a:cubicBezTo>
                <a:cubicBezTo>
                  <a:pt x="2937" y="1026"/>
                  <a:pt x="2937" y="1026"/>
                  <a:pt x="2937" y="1026"/>
                </a:cubicBezTo>
                <a:cubicBezTo>
                  <a:pt x="2939" y="1021"/>
                  <a:pt x="2940" y="1017"/>
                  <a:pt x="2940" y="1012"/>
                </a:cubicBezTo>
                <a:cubicBezTo>
                  <a:pt x="2940" y="992"/>
                  <a:pt x="2924" y="976"/>
                  <a:pt x="2904" y="976"/>
                </a:cubicBezTo>
                <a:cubicBezTo>
                  <a:pt x="2884" y="976"/>
                  <a:pt x="2868" y="992"/>
                  <a:pt x="2868" y="1012"/>
                </a:cubicBezTo>
                <a:cubicBezTo>
                  <a:pt x="2868" y="1016"/>
                  <a:pt x="2869" y="1021"/>
                  <a:pt x="2871" y="1025"/>
                </a:cubicBezTo>
                <a:cubicBezTo>
                  <a:pt x="2323" y="1340"/>
                  <a:pt x="2323" y="1340"/>
                  <a:pt x="2323" y="1340"/>
                </a:cubicBezTo>
                <a:cubicBezTo>
                  <a:pt x="1744" y="1006"/>
                  <a:pt x="1744" y="1006"/>
                  <a:pt x="1744" y="1006"/>
                </a:cubicBezTo>
                <a:cubicBezTo>
                  <a:pt x="1741" y="1007"/>
                  <a:pt x="1741" y="1007"/>
                  <a:pt x="1741" y="1007"/>
                </a:cubicBezTo>
                <a:cubicBezTo>
                  <a:pt x="1159" y="1343"/>
                  <a:pt x="1159" y="1343"/>
                  <a:pt x="1159" y="1343"/>
                </a:cubicBezTo>
                <a:cubicBezTo>
                  <a:pt x="1159" y="2013"/>
                  <a:pt x="1159" y="2013"/>
                  <a:pt x="1159" y="2013"/>
                </a:cubicBezTo>
                <a:cubicBezTo>
                  <a:pt x="580" y="2348"/>
                  <a:pt x="580" y="2348"/>
                  <a:pt x="580" y="2348"/>
                </a:cubicBezTo>
                <a:cubicBezTo>
                  <a:pt x="580" y="3017"/>
                  <a:pt x="580" y="3017"/>
                  <a:pt x="580" y="3017"/>
                </a:cubicBezTo>
                <a:lnTo>
                  <a:pt x="0" y="3352"/>
                </a:lnTo>
                <a:close/>
                <a:moveTo>
                  <a:pt x="877" y="2851"/>
                </a:moveTo>
                <a:cubicBezTo>
                  <a:pt x="878" y="2852"/>
                  <a:pt x="878" y="2852"/>
                  <a:pt x="878" y="2852"/>
                </a:cubicBezTo>
                <a:cubicBezTo>
                  <a:pt x="1161" y="3017"/>
                  <a:pt x="1161" y="3017"/>
                  <a:pt x="1161" y="3017"/>
                </a:cubicBezTo>
                <a:cubicBezTo>
                  <a:pt x="1161" y="3347"/>
                  <a:pt x="1161" y="3347"/>
                  <a:pt x="1161" y="3347"/>
                </a:cubicBezTo>
                <a:cubicBezTo>
                  <a:pt x="589" y="3017"/>
                  <a:pt x="589" y="3017"/>
                  <a:pt x="589" y="3017"/>
                </a:cubicBezTo>
                <a:cubicBezTo>
                  <a:pt x="589" y="2353"/>
                  <a:pt x="589" y="2353"/>
                  <a:pt x="589" y="2353"/>
                </a:cubicBezTo>
                <a:cubicBezTo>
                  <a:pt x="873" y="2190"/>
                  <a:pt x="873" y="2190"/>
                  <a:pt x="873" y="2190"/>
                </a:cubicBezTo>
                <a:lnTo>
                  <a:pt x="877" y="2851"/>
                </a:lnTo>
                <a:close/>
                <a:moveTo>
                  <a:pt x="1164" y="2021"/>
                </a:moveTo>
                <a:cubicBezTo>
                  <a:pt x="1736" y="2351"/>
                  <a:pt x="1736" y="2351"/>
                  <a:pt x="1736" y="2351"/>
                </a:cubicBezTo>
                <a:cubicBezTo>
                  <a:pt x="1213" y="2653"/>
                  <a:pt x="1213" y="2653"/>
                  <a:pt x="1213" y="2653"/>
                </a:cubicBezTo>
                <a:cubicBezTo>
                  <a:pt x="1202" y="2638"/>
                  <a:pt x="1184" y="2627"/>
                  <a:pt x="1164" y="2627"/>
                </a:cubicBezTo>
                <a:cubicBezTo>
                  <a:pt x="1132" y="2627"/>
                  <a:pt x="1106" y="2654"/>
                  <a:pt x="1106" y="2686"/>
                </a:cubicBezTo>
                <a:cubicBezTo>
                  <a:pt x="1106" y="2717"/>
                  <a:pt x="1130" y="2742"/>
                  <a:pt x="1161" y="2744"/>
                </a:cubicBezTo>
                <a:cubicBezTo>
                  <a:pt x="1161" y="3011"/>
                  <a:pt x="1161" y="3011"/>
                  <a:pt x="1161" y="3011"/>
                </a:cubicBezTo>
                <a:cubicBezTo>
                  <a:pt x="882" y="2848"/>
                  <a:pt x="882" y="2848"/>
                  <a:pt x="882" y="2848"/>
                </a:cubicBezTo>
                <a:cubicBezTo>
                  <a:pt x="878" y="2187"/>
                  <a:pt x="878" y="2187"/>
                  <a:pt x="878" y="2187"/>
                </a:cubicBezTo>
                <a:lnTo>
                  <a:pt x="1164" y="2021"/>
                </a:lnTo>
                <a:close/>
                <a:moveTo>
                  <a:pt x="2611" y="7536"/>
                </a:moveTo>
                <a:cubicBezTo>
                  <a:pt x="2611" y="8197"/>
                  <a:pt x="2611" y="8197"/>
                  <a:pt x="2611" y="8197"/>
                </a:cubicBezTo>
                <a:cubicBezTo>
                  <a:pt x="2329" y="8034"/>
                  <a:pt x="2329" y="8034"/>
                  <a:pt x="2329" y="8034"/>
                </a:cubicBezTo>
                <a:cubicBezTo>
                  <a:pt x="2329" y="7373"/>
                  <a:pt x="2329" y="7373"/>
                  <a:pt x="2329" y="7373"/>
                </a:cubicBezTo>
                <a:lnTo>
                  <a:pt x="2611" y="7536"/>
                </a:lnTo>
                <a:close/>
                <a:moveTo>
                  <a:pt x="2332" y="7369"/>
                </a:moveTo>
                <a:cubicBezTo>
                  <a:pt x="2611" y="7208"/>
                  <a:pt x="2611" y="7208"/>
                  <a:pt x="2611" y="7208"/>
                </a:cubicBezTo>
                <a:cubicBezTo>
                  <a:pt x="2611" y="7530"/>
                  <a:pt x="2611" y="7530"/>
                  <a:pt x="2611" y="7530"/>
                </a:cubicBezTo>
                <a:lnTo>
                  <a:pt x="2332" y="7369"/>
                </a:lnTo>
                <a:close/>
                <a:moveTo>
                  <a:pt x="2326" y="7361"/>
                </a:moveTo>
                <a:cubicBezTo>
                  <a:pt x="2326" y="6757"/>
                  <a:pt x="2326" y="6757"/>
                  <a:pt x="2326" y="6757"/>
                </a:cubicBezTo>
                <a:cubicBezTo>
                  <a:pt x="2357" y="6756"/>
                  <a:pt x="2383" y="6731"/>
                  <a:pt x="2383" y="6699"/>
                </a:cubicBezTo>
                <a:cubicBezTo>
                  <a:pt x="2383" y="6689"/>
                  <a:pt x="2380" y="6680"/>
                  <a:pt x="2376" y="6671"/>
                </a:cubicBezTo>
                <a:cubicBezTo>
                  <a:pt x="2611" y="6535"/>
                  <a:pt x="2611" y="6535"/>
                  <a:pt x="2611" y="6535"/>
                </a:cubicBezTo>
                <a:cubicBezTo>
                  <a:pt x="2611" y="7196"/>
                  <a:pt x="2611" y="7196"/>
                  <a:pt x="2611" y="7196"/>
                </a:cubicBezTo>
                <a:lnTo>
                  <a:pt x="2326" y="7361"/>
                </a:lnTo>
                <a:close/>
                <a:moveTo>
                  <a:pt x="2324" y="6641"/>
                </a:moveTo>
                <a:cubicBezTo>
                  <a:pt x="2304" y="6641"/>
                  <a:pt x="2286" y="6652"/>
                  <a:pt x="2275" y="6668"/>
                </a:cubicBezTo>
                <a:cubicBezTo>
                  <a:pt x="1753" y="6365"/>
                  <a:pt x="1753" y="6365"/>
                  <a:pt x="1753" y="6365"/>
                </a:cubicBezTo>
                <a:cubicBezTo>
                  <a:pt x="2037" y="6201"/>
                  <a:pt x="2037" y="6201"/>
                  <a:pt x="2037" y="6201"/>
                </a:cubicBezTo>
                <a:cubicBezTo>
                  <a:pt x="2608" y="6531"/>
                  <a:pt x="2608" y="6531"/>
                  <a:pt x="2608" y="6531"/>
                </a:cubicBezTo>
                <a:cubicBezTo>
                  <a:pt x="2373" y="6667"/>
                  <a:pt x="2373" y="6667"/>
                  <a:pt x="2373" y="6667"/>
                </a:cubicBezTo>
                <a:cubicBezTo>
                  <a:pt x="2363" y="6651"/>
                  <a:pt x="2345" y="6641"/>
                  <a:pt x="2324" y="6641"/>
                </a:cubicBezTo>
                <a:close/>
                <a:moveTo>
                  <a:pt x="2036" y="5862"/>
                </a:moveTo>
                <a:cubicBezTo>
                  <a:pt x="2319" y="5700"/>
                  <a:pt x="2319" y="5700"/>
                  <a:pt x="2319" y="5700"/>
                </a:cubicBezTo>
                <a:cubicBezTo>
                  <a:pt x="2319" y="5992"/>
                  <a:pt x="2319" y="5992"/>
                  <a:pt x="2319" y="5992"/>
                </a:cubicBezTo>
                <a:cubicBezTo>
                  <a:pt x="2302" y="5995"/>
                  <a:pt x="2289" y="6009"/>
                  <a:pt x="2289" y="6027"/>
                </a:cubicBezTo>
                <a:cubicBezTo>
                  <a:pt x="2289" y="6033"/>
                  <a:pt x="2290" y="6038"/>
                  <a:pt x="2292" y="6042"/>
                </a:cubicBezTo>
                <a:cubicBezTo>
                  <a:pt x="2037" y="6190"/>
                  <a:pt x="2037" y="6190"/>
                  <a:pt x="2037" y="6190"/>
                </a:cubicBezTo>
                <a:lnTo>
                  <a:pt x="2036" y="5862"/>
                </a:lnTo>
                <a:close/>
                <a:moveTo>
                  <a:pt x="2036" y="5188"/>
                </a:moveTo>
                <a:cubicBezTo>
                  <a:pt x="2037" y="4529"/>
                  <a:pt x="2037" y="4529"/>
                  <a:pt x="2037" y="4529"/>
                </a:cubicBezTo>
                <a:cubicBezTo>
                  <a:pt x="2321" y="4693"/>
                  <a:pt x="2321" y="4693"/>
                  <a:pt x="2321" y="4693"/>
                </a:cubicBezTo>
                <a:cubicBezTo>
                  <a:pt x="2321" y="5353"/>
                  <a:pt x="2321" y="5353"/>
                  <a:pt x="2321" y="5353"/>
                </a:cubicBezTo>
                <a:lnTo>
                  <a:pt x="2036" y="5188"/>
                </a:lnTo>
                <a:close/>
                <a:moveTo>
                  <a:pt x="2360" y="6027"/>
                </a:moveTo>
                <a:cubicBezTo>
                  <a:pt x="2360" y="6009"/>
                  <a:pt x="2347" y="5994"/>
                  <a:pt x="2329" y="5992"/>
                </a:cubicBezTo>
                <a:cubicBezTo>
                  <a:pt x="2329" y="5695"/>
                  <a:pt x="2329" y="5695"/>
                  <a:pt x="2329" y="5695"/>
                </a:cubicBezTo>
                <a:cubicBezTo>
                  <a:pt x="2616" y="5531"/>
                  <a:pt x="2616" y="5531"/>
                  <a:pt x="2616" y="5531"/>
                </a:cubicBezTo>
                <a:cubicBezTo>
                  <a:pt x="2900" y="5696"/>
                  <a:pt x="2900" y="5696"/>
                  <a:pt x="2900" y="5696"/>
                </a:cubicBezTo>
                <a:cubicBezTo>
                  <a:pt x="2901" y="6357"/>
                  <a:pt x="2901" y="6357"/>
                  <a:pt x="2901" y="6357"/>
                </a:cubicBezTo>
                <a:cubicBezTo>
                  <a:pt x="2357" y="6042"/>
                  <a:pt x="2357" y="6042"/>
                  <a:pt x="2357" y="6042"/>
                </a:cubicBezTo>
                <a:cubicBezTo>
                  <a:pt x="2359" y="6038"/>
                  <a:pt x="2360" y="6033"/>
                  <a:pt x="2360" y="6027"/>
                </a:cubicBezTo>
                <a:close/>
                <a:moveTo>
                  <a:pt x="2957" y="7032"/>
                </a:moveTo>
                <a:cubicBezTo>
                  <a:pt x="2957" y="7004"/>
                  <a:pt x="2936" y="6981"/>
                  <a:pt x="2909" y="6979"/>
                </a:cubicBezTo>
                <a:cubicBezTo>
                  <a:pt x="2909" y="6369"/>
                  <a:pt x="2909" y="6369"/>
                  <a:pt x="2909" y="6369"/>
                </a:cubicBezTo>
                <a:cubicBezTo>
                  <a:pt x="3191" y="6532"/>
                  <a:pt x="3191" y="6532"/>
                  <a:pt x="3191" y="6532"/>
                </a:cubicBezTo>
                <a:cubicBezTo>
                  <a:pt x="3191" y="7192"/>
                  <a:pt x="3191" y="7192"/>
                  <a:pt x="3191" y="7192"/>
                </a:cubicBezTo>
                <a:cubicBezTo>
                  <a:pt x="2952" y="7055"/>
                  <a:pt x="2952" y="7055"/>
                  <a:pt x="2952" y="7055"/>
                </a:cubicBezTo>
                <a:cubicBezTo>
                  <a:pt x="2955" y="7048"/>
                  <a:pt x="2957" y="7040"/>
                  <a:pt x="2957" y="7032"/>
                </a:cubicBezTo>
                <a:close/>
                <a:moveTo>
                  <a:pt x="3196" y="7195"/>
                </a:moveTo>
                <a:cubicBezTo>
                  <a:pt x="3196" y="6535"/>
                  <a:pt x="3196" y="6535"/>
                  <a:pt x="3196" y="6535"/>
                </a:cubicBezTo>
                <a:cubicBezTo>
                  <a:pt x="3480" y="6700"/>
                  <a:pt x="3480" y="6700"/>
                  <a:pt x="3480" y="6700"/>
                </a:cubicBezTo>
                <a:cubicBezTo>
                  <a:pt x="3480" y="7358"/>
                  <a:pt x="3480" y="7358"/>
                  <a:pt x="3480" y="7358"/>
                </a:cubicBezTo>
                <a:lnTo>
                  <a:pt x="3196" y="7195"/>
                </a:lnTo>
                <a:close/>
                <a:moveTo>
                  <a:pt x="3477" y="7368"/>
                </a:moveTo>
                <a:cubicBezTo>
                  <a:pt x="3196" y="7530"/>
                  <a:pt x="3196" y="7530"/>
                  <a:pt x="3196" y="7530"/>
                </a:cubicBezTo>
                <a:cubicBezTo>
                  <a:pt x="3196" y="7206"/>
                  <a:pt x="3196" y="7206"/>
                  <a:pt x="3196" y="7206"/>
                </a:cubicBezTo>
                <a:lnTo>
                  <a:pt x="3477" y="7368"/>
                </a:lnTo>
                <a:close/>
                <a:moveTo>
                  <a:pt x="3196" y="6530"/>
                </a:moveTo>
                <a:cubicBezTo>
                  <a:pt x="3196" y="6201"/>
                  <a:pt x="3196" y="6201"/>
                  <a:pt x="3196" y="6201"/>
                </a:cubicBezTo>
                <a:cubicBezTo>
                  <a:pt x="3484" y="6035"/>
                  <a:pt x="3484" y="6035"/>
                  <a:pt x="3484" y="6035"/>
                </a:cubicBezTo>
                <a:cubicBezTo>
                  <a:pt x="4055" y="6365"/>
                  <a:pt x="4055" y="6365"/>
                  <a:pt x="4055" y="6365"/>
                </a:cubicBezTo>
                <a:cubicBezTo>
                  <a:pt x="3483" y="6696"/>
                  <a:pt x="3483" y="6696"/>
                  <a:pt x="3483" y="6696"/>
                </a:cubicBezTo>
                <a:lnTo>
                  <a:pt x="3196" y="6530"/>
                </a:lnTo>
                <a:close/>
                <a:moveTo>
                  <a:pt x="5187" y="7033"/>
                </a:moveTo>
                <a:cubicBezTo>
                  <a:pt x="5187" y="7037"/>
                  <a:pt x="5188" y="7042"/>
                  <a:pt x="5190" y="7046"/>
                </a:cubicBezTo>
                <a:cubicBezTo>
                  <a:pt x="4684" y="7336"/>
                  <a:pt x="4684" y="7336"/>
                  <a:pt x="4684" y="7336"/>
                </a:cubicBezTo>
                <a:cubicBezTo>
                  <a:pt x="4675" y="7324"/>
                  <a:pt x="4661" y="7316"/>
                  <a:pt x="4645" y="7315"/>
                </a:cubicBezTo>
                <a:cubicBezTo>
                  <a:pt x="4645" y="6700"/>
                  <a:pt x="4645" y="6700"/>
                  <a:pt x="4645" y="6700"/>
                </a:cubicBezTo>
                <a:cubicBezTo>
                  <a:pt x="5218" y="6367"/>
                  <a:pt x="5218" y="6367"/>
                  <a:pt x="5218" y="6367"/>
                </a:cubicBezTo>
                <a:cubicBezTo>
                  <a:pt x="5218" y="6998"/>
                  <a:pt x="5218" y="6998"/>
                  <a:pt x="5218" y="6998"/>
                </a:cubicBezTo>
                <a:cubicBezTo>
                  <a:pt x="5200" y="7000"/>
                  <a:pt x="5187" y="7015"/>
                  <a:pt x="5187" y="7033"/>
                </a:cubicBezTo>
                <a:close/>
                <a:moveTo>
                  <a:pt x="5259" y="7033"/>
                </a:moveTo>
                <a:cubicBezTo>
                  <a:pt x="5259" y="7015"/>
                  <a:pt x="5245" y="7000"/>
                  <a:pt x="5228" y="6998"/>
                </a:cubicBezTo>
                <a:cubicBezTo>
                  <a:pt x="5228" y="6368"/>
                  <a:pt x="5228" y="6368"/>
                  <a:pt x="5228" y="6368"/>
                </a:cubicBezTo>
                <a:cubicBezTo>
                  <a:pt x="5511" y="6532"/>
                  <a:pt x="5511" y="6532"/>
                  <a:pt x="5511" y="6532"/>
                </a:cubicBezTo>
                <a:cubicBezTo>
                  <a:pt x="5511" y="7193"/>
                  <a:pt x="5511" y="7193"/>
                  <a:pt x="5511" y="7193"/>
                </a:cubicBezTo>
                <a:cubicBezTo>
                  <a:pt x="5256" y="7046"/>
                  <a:pt x="5256" y="7046"/>
                  <a:pt x="5256" y="7046"/>
                </a:cubicBezTo>
                <a:cubicBezTo>
                  <a:pt x="5258" y="7042"/>
                  <a:pt x="5259" y="7037"/>
                  <a:pt x="5259" y="7033"/>
                </a:cubicBezTo>
                <a:close/>
                <a:moveTo>
                  <a:pt x="5516" y="7528"/>
                </a:moveTo>
                <a:cubicBezTo>
                  <a:pt x="5516" y="7207"/>
                  <a:pt x="5516" y="7207"/>
                  <a:pt x="5516" y="7207"/>
                </a:cubicBezTo>
                <a:cubicBezTo>
                  <a:pt x="5795" y="7367"/>
                  <a:pt x="5795" y="7367"/>
                  <a:pt x="5795" y="7367"/>
                </a:cubicBezTo>
                <a:lnTo>
                  <a:pt x="5516" y="7528"/>
                </a:lnTo>
                <a:close/>
                <a:moveTo>
                  <a:pt x="5798" y="7372"/>
                </a:moveTo>
                <a:cubicBezTo>
                  <a:pt x="5798" y="8033"/>
                  <a:pt x="5798" y="8033"/>
                  <a:pt x="5798" y="8033"/>
                </a:cubicBezTo>
                <a:cubicBezTo>
                  <a:pt x="5516" y="8195"/>
                  <a:pt x="5516" y="8195"/>
                  <a:pt x="5516" y="8195"/>
                </a:cubicBezTo>
                <a:cubicBezTo>
                  <a:pt x="5516" y="7534"/>
                  <a:pt x="5516" y="7534"/>
                  <a:pt x="5516" y="7534"/>
                </a:cubicBezTo>
                <a:lnTo>
                  <a:pt x="5798" y="7372"/>
                </a:lnTo>
                <a:close/>
                <a:moveTo>
                  <a:pt x="5516" y="7195"/>
                </a:moveTo>
                <a:cubicBezTo>
                  <a:pt x="5516" y="6535"/>
                  <a:pt x="5516" y="6535"/>
                  <a:pt x="5516" y="6535"/>
                </a:cubicBezTo>
                <a:cubicBezTo>
                  <a:pt x="5750" y="6670"/>
                  <a:pt x="5750" y="6670"/>
                  <a:pt x="5750" y="6670"/>
                </a:cubicBezTo>
                <a:cubicBezTo>
                  <a:pt x="5747" y="6678"/>
                  <a:pt x="5744" y="6687"/>
                  <a:pt x="5744" y="6696"/>
                </a:cubicBezTo>
                <a:cubicBezTo>
                  <a:pt x="5744" y="6727"/>
                  <a:pt x="5769" y="6753"/>
                  <a:pt x="5799" y="6754"/>
                </a:cubicBezTo>
                <a:cubicBezTo>
                  <a:pt x="5799" y="7358"/>
                  <a:pt x="5799" y="7358"/>
                  <a:pt x="5799" y="7358"/>
                </a:cubicBezTo>
                <a:lnTo>
                  <a:pt x="5516" y="7195"/>
                </a:lnTo>
                <a:close/>
                <a:moveTo>
                  <a:pt x="5516" y="6529"/>
                </a:moveTo>
                <a:cubicBezTo>
                  <a:pt x="5516" y="6200"/>
                  <a:pt x="5516" y="6200"/>
                  <a:pt x="5516" y="6200"/>
                </a:cubicBezTo>
                <a:cubicBezTo>
                  <a:pt x="5802" y="6035"/>
                  <a:pt x="5802" y="6035"/>
                  <a:pt x="5802" y="6035"/>
                </a:cubicBezTo>
                <a:cubicBezTo>
                  <a:pt x="6333" y="6341"/>
                  <a:pt x="6333" y="6341"/>
                  <a:pt x="6333" y="6341"/>
                </a:cubicBezTo>
                <a:cubicBezTo>
                  <a:pt x="6330" y="6348"/>
                  <a:pt x="6329" y="6355"/>
                  <a:pt x="6329" y="6362"/>
                </a:cubicBezTo>
                <a:cubicBezTo>
                  <a:pt x="6329" y="6371"/>
                  <a:pt x="6331" y="6380"/>
                  <a:pt x="6335" y="6387"/>
                </a:cubicBezTo>
                <a:cubicBezTo>
                  <a:pt x="5852" y="6666"/>
                  <a:pt x="5852" y="6666"/>
                  <a:pt x="5852" y="6666"/>
                </a:cubicBezTo>
                <a:cubicBezTo>
                  <a:pt x="5841" y="6649"/>
                  <a:pt x="5823" y="6638"/>
                  <a:pt x="5802" y="6638"/>
                </a:cubicBezTo>
                <a:cubicBezTo>
                  <a:pt x="5781" y="6638"/>
                  <a:pt x="5763" y="6649"/>
                  <a:pt x="5753" y="6666"/>
                </a:cubicBezTo>
                <a:lnTo>
                  <a:pt x="5516" y="6529"/>
                </a:lnTo>
                <a:close/>
                <a:moveTo>
                  <a:pt x="6435" y="6362"/>
                </a:moveTo>
                <a:cubicBezTo>
                  <a:pt x="6435" y="6355"/>
                  <a:pt x="6434" y="6348"/>
                  <a:pt x="6431" y="6341"/>
                </a:cubicBezTo>
                <a:cubicBezTo>
                  <a:pt x="6672" y="6202"/>
                  <a:pt x="6672" y="6202"/>
                  <a:pt x="6672" y="6202"/>
                </a:cubicBezTo>
                <a:cubicBezTo>
                  <a:pt x="6672" y="6528"/>
                  <a:pt x="6672" y="6528"/>
                  <a:pt x="6672" y="6528"/>
                </a:cubicBezTo>
                <a:cubicBezTo>
                  <a:pt x="6429" y="6388"/>
                  <a:pt x="6429" y="6388"/>
                  <a:pt x="6429" y="6388"/>
                </a:cubicBezTo>
                <a:cubicBezTo>
                  <a:pt x="6433" y="6381"/>
                  <a:pt x="6435" y="6372"/>
                  <a:pt x="6435" y="6362"/>
                </a:cubicBezTo>
                <a:close/>
                <a:moveTo>
                  <a:pt x="6672" y="6534"/>
                </a:moveTo>
                <a:cubicBezTo>
                  <a:pt x="6672" y="7193"/>
                  <a:pt x="6672" y="7193"/>
                  <a:pt x="6672" y="7193"/>
                </a:cubicBezTo>
                <a:cubicBezTo>
                  <a:pt x="6387" y="7029"/>
                  <a:pt x="6387" y="7029"/>
                  <a:pt x="6387" y="7029"/>
                </a:cubicBezTo>
                <a:cubicBezTo>
                  <a:pt x="6387" y="6415"/>
                  <a:pt x="6387" y="6415"/>
                  <a:pt x="6387" y="6415"/>
                </a:cubicBezTo>
                <a:cubicBezTo>
                  <a:pt x="6403" y="6414"/>
                  <a:pt x="6417" y="6405"/>
                  <a:pt x="6426" y="6392"/>
                </a:cubicBezTo>
                <a:lnTo>
                  <a:pt x="6672" y="6534"/>
                </a:lnTo>
                <a:close/>
                <a:moveTo>
                  <a:pt x="6384" y="6309"/>
                </a:moveTo>
                <a:cubicBezTo>
                  <a:pt x="6384" y="6026"/>
                  <a:pt x="6384" y="6026"/>
                  <a:pt x="6384" y="6026"/>
                </a:cubicBezTo>
                <a:cubicBezTo>
                  <a:pt x="6669" y="6193"/>
                  <a:pt x="6669" y="6193"/>
                  <a:pt x="6669" y="6193"/>
                </a:cubicBezTo>
                <a:cubicBezTo>
                  <a:pt x="6426" y="6333"/>
                  <a:pt x="6426" y="6333"/>
                  <a:pt x="6426" y="6333"/>
                </a:cubicBezTo>
                <a:cubicBezTo>
                  <a:pt x="6417" y="6319"/>
                  <a:pt x="6402" y="6310"/>
                  <a:pt x="6384" y="6309"/>
                </a:cubicBezTo>
                <a:close/>
                <a:moveTo>
                  <a:pt x="6384" y="6021"/>
                </a:moveTo>
                <a:cubicBezTo>
                  <a:pt x="6384" y="5696"/>
                  <a:pt x="6384" y="5696"/>
                  <a:pt x="6384" y="5696"/>
                </a:cubicBezTo>
                <a:cubicBezTo>
                  <a:pt x="6957" y="5363"/>
                  <a:pt x="6957" y="5363"/>
                  <a:pt x="6957" y="5363"/>
                </a:cubicBezTo>
                <a:cubicBezTo>
                  <a:pt x="6957" y="6026"/>
                  <a:pt x="6957" y="6026"/>
                  <a:pt x="6957" y="6026"/>
                </a:cubicBezTo>
                <a:cubicBezTo>
                  <a:pt x="6673" y="6190"/>
                  <a:pt x="6673" y="6190"/>
                  <a:pt x="6673" y="6190"/>
                </a:cubicBezTo>
                <a:lnTo>
                  <a:pt x="6384" y="6021"/>
                </a:lnTo>
                <a:close/>
                <a:moveTo>
                  <a:pt x="8699" y="3684"/>
                </a:moveTo>
                <a:cubicBezTo>
                  <a:pt x="8416" y="3520"/>
                  <a:pt x="8416" y="3520"/>
                  <a:pt x="8416" y="3520"/>
                </a:cubicBezTo>
                <a:cubicBezTo>
                  <a:pt x="8986" y="3188"/>
                  <a:pt x="8986" y="3188"/>
                  <a:pt x="8986" y="3188"/>
                </a:cubicBezTo>
                <a:cubicBezTo>
                  <a:pt x="9272" y="3353"/>
                  <a:pt x="9272" y="3353"/>
                  <a:pt x="9272" y="3353"/>
                </a:cubicBezTo>
                <a:lnTo>
                  <a:pt x="8699" y="3684"/>
                </a:lnTo>
                <a:close/>
                <a:moveTo>
                  <a:pt x="9275" y="3357"/>
                </a:moveTo>
                <a:cubicBezTo>
                  <a:pt x="9276" y="4018"/>
                  <a:pt x="9276" y="4018"/>
                  <a:pt x="9276" y="4018"/>
                </a:cubicBezTo>
                <a:cubicBezTo>
                  <a:pt x="8729" y="4334"/>
                  <a:pt x="8729" y="4334"/>
                  <a:pt x="8729" y="4334"/>
                </a:cubicBezTo>
                <a:cubicBezTo>
                  <a:pt x="8722" y="4326"/>
                  <a:pt x="8713" y="4321"/>
                  <a:pt x="8702" y="4320"/>
                </a:cubicBezTo>
                <a:cubicBezTo>
                  <a:pt x="8702" y="3688"/>
                  <a:pt x="8702" y="3688"/>
                  <a:pt x="8702" y="3688"/>
                </a:cubicBezTo>
                <a:lnTo>
                  <a:pt x="9275" y="3357"/>
                </a:lnTo>
                <a:close/>
                <a:moveTo>
                  <a:pt x="8697" y="4321"/>
                </a:moveTo>
                <a:cubicBezTo>
                  <a:pt x="8687" y="4322"/>
                  <a:pt x="8679" y="4327"/>
                  <a:pt x="8673" y="4334"/>
                </a:cubicBezTo>
                <a:cubicBezTo>
                  <a:pt x="8413" y="4184"/>
                  <a:pt x="8413" y="4184"/>
                  <a:pt x="8413" y="4184"/>
                </a:cubicBezTo>
                <a:cubicBezTo>
                  <a:pt x="8414" y="3524"/>
                  <a:pt x="8414" y="3524"/>
                  <a:pt x="8414" y="3524"/>
                </a:cubicBezTo>
                <a:cubicBezTo>
                  <a:pt x="8697" y="3688"/>
                  <a:pt x="8697" y="3688"/>
                  <a:pt x="8697" y="3688"/>
                </a:cubicBezTo>
                <a:lnTo>
                  <a:pt x="8697" y="4321"/>
                </a:lnTo>
                <a:close/>
                <a:moveTo>
                  <a:pt x="8696" y="5022"/>
                </a:moveTo>
                <a:cubicBezTo>
                  <a:pt x="8123" y="5353"/>
                  <a:pt x="8123" y="5353"/>
                  <a:pt x="8123" y="5353"/>
                </a:cubicBezTo>
                <a:cubicBezTo>
                  <a:pt x="8122" y="4749"/>
                  <a:pt x="8122" y="4749"/>
                  <a:pt x="8122" y="4749"/>
                </a:cubicBezTo>
                <a:cubicBezTo>
                  <a:pt x="8154" y="4749"/>
                  <a:pt x="8179" y="4723"/>
                  <a:pt x="8179" y="4691"/>
                </a:cubicBezTo>
                <a:cubicBezTo>
                  <a:pt x="8179" y="4681"/>
                  <a:pt x="8177" y="4671"/>
                  <a:pt x="8172" y="4663"/>
                </a:cubicBezTo>
                <a:cubicBezTo>
                  <a:pt x="8670" y="4375"/>
                  <a:pt x="8670" y="4375"/>
                  <a:pt x="8670" y="4375"/>
                </a:cubicBezTo>
                <a:cubicBezTo>
                  <a:pt x="8676" y="4384"/>
                  <a:pt x="8685" y="4390"/>
                  <a:pt x="8696" y="4391"/>
                </a:cubicBezTo>
                <a:lnTo>
                  <a:pt x="8696" y="5022"/>
                </a:lnTo>
                <a:close/>
                <a:moveTo>
                  <a:pt x="8121" y="4633"/>
                </a:moveTo>
                <a:cubicBezTo>
                  <a:pt x="8101" y="4633"/>
                  <a:pt x="8083" y="4644"/>
                  <a:pt x="8072" y="4660"/>
                </a:cubicBezTo>
                <a:cubicBezTo>
                  <a:pt x="7835" y="4523"/>
                  <a:pt x="7835" y="4523"/>
                  <a:pt x="7835" y="4523"/>
                </a:cubicBezTo>
                <a:cubicBezTo>
                  <a:pt x="8408" y="4192"/>
                  <a:pt x="8408" y="4192"/>
                  <a:pt x="8408" y="4192"/>
                </a:cubicBezTo>
                <a:cubicBezTo>
                  <a:pt x="8668" y="4342"/>
                  <a:pt x="8668" y="4342"/>
                  <a:pt x="8668" y="4342"/>
                </a:cubicBezTo>
                <a:cubicBezTo>
                  <a:pt x="8666" y="4346"/>
                  <a:pt x="8665" y="4351"/>
                  <a:pt x="8665" y="4356"/>
                </a:cubicBezTo>
                <a:cubicBezTo>
                  <a:pt x="8665" y="4361"/>
                  <a:pt x="8666" y="4366"/>
                  <a:pt x="8668" y="4370"/>
                </a:cubicBezTo>
                <a:cubicBezTo>
                  <a:pt x="8169" y="4659"/>
                  <a:pt x="8169" y="4659"/>
                  <a:pt x="8169" y="4659"/>
                </a:cubicBezTo>
                <a:cubicBezTo>
                  <a:pt x="8159" y="4643"/>
                  <a:pt x="8141" y="4633"/>
                  <a:pt x="8121" y="4633"/>
                </a:cubicBezTo>
                <a:close/>
                <a:moveTo>
                  <a:pt x="7598" y="1678"/>
                </a:moveTo>
                <a:cubicBezTo>
                  <a:pt x="7598" y="1668"/>
                  <a:pt x="7596" y="1659"/>
                  <a:pt x="7591" y="1651"/>
                </a:cubicBezTo>
                <a:cubicBezTo>
                  <a:pt x="8116" y="1348"/>
                  <a:pt x="8116" y="1348"/>
                  <a:pt x="8116" y="1348"/>
                </a:cubicBezTo>
                <a:cubicBezTo>
                  <a:pt x="8115" y="2011"/>
                  <a:pt x="8115" y="2011"/>
                  <a:pt x="8115" y="2011"/>
                </a:cubicBezTo>
                <a:cubicBezTo>
                  <a:pt x="7570" y="2327"/>
                  <a:pt x="7570" y="2327"/>
                  <a:pt x="7570" y="2327"/>
                </a:cubicBezTo>
                <a:cubicBezTo>
                  <a:pt x="7563" y="2319"/>
                  <a:pt x="7554" y="2313"/>
                  <a:pt x="7543" y="2313"/>
                </a:cubicBezTo>
                <a:cubicBezTo>
                  <a:pt x="7542" y="1736"/>
                  <a:pt x="7542" y="1736"/>
                  <a:pt x="7542" y="1736"/>
                </a:cubicBezTo>
                <a:cubicBezTo>
                  <a:pt x="7573" y="1735"/>
                  <a:pt x="7598" y="1709"/>
                  <a:pt x="7598" y="1678"/>
                </a:cubicBezTo>
                <a:close/>
                <a:moveTo>
                  <a:pt x="7482" y="1678"/>
                </a:moveTo>
                <a:cubicBezTo>
                  <a:pt x="7482" y="1710"/>
                  <a:pt x="7506" y="1735"/>
                  <a:pt x="7537" y="1736"/>
                </a:cubicBezTo>
                <a:cubicBezTo>
                  <a:pt x="7538" y="2313"/>
                  <a:pt x="7538" y="2313"/>
                  <a:pt x="7538" y="2313"/>
                </a:cubicBezTo>
                <a:cubicBezTo>
                  <a:pt x="7528" y="2314"/>
                  <a:pt x="7519" y="2319"/>
                  <a:pt x="7513" y="2327"/>
                </a:cubicBezTo>
                <a:cubicBezTo>
                  <a:pt x="7254" y="2177"/>
                  <a:pt x="7254" y="2177"/>
                  <a:pt x="7254" y="2177"/>
                </a:cubicBezTo>
                <a:cubicBezTo>
                  <a:pt x="7253" y="1515"/>
                  <a:pt x="7253" y="1515"/>
                  <a:pt x="7253" y="1515"/>
                </a:cubicBezTo>
                <a:cubicBezTo>
                  <a:pt x="7488" y="1651"/>
                  <a:pt x="7488" y="1651"/>
                  <a:pt x="7488" y="1651"/>
                </a:cubicBezTo>
                <a:cubicBezTo>
                  <a:pt x="7484" y="1659"/>
                  <a:pt x="7482" y="1668"/>
                  <a:pt x="7482" y="1678"/>
                </a:cubicBezTo>
                <a:close/>
                <a:moveTo>
                  <a:pt x="7248" y="1516"/>
                </a:moveTo>
                <a:cubicBezTo>
                  <a:pt x="7250" y="2174"/>
                  <a:pt x="7250" y="2174"/>
                  <a:pt x="7250" y="2174"/>
                </a:cubicBezTo>
                <a:cubicBezTo>
                  <a:pt x="6967" y="2011"/>
                  <a:pt x="6967" y="2011"/>
                  <a:pt x="6967" y="2011"/>
                </a:cubicBezTo>
                <a:cubicBezTo>
                  <a:pt x="6966" y="1681"/>
                  <a:pt x="6966" y="1681"/>
                  <a:pt x="6966" y="1681"/>
                </a:cubicBezTo>
                <a:lnTo>
                  <a:pt x="7248" y="1516"/>
                </a:lnTo>
                <a:close/>
                <a:moveTo>
                  <a:pt x="6966" y="1675"/>
                </a:moveTo>
                <a:cubicBezTo>
                  <a:pt x="6966" y="1399"/>
                  <a:pt x="6966" y="1399"/>
                  <a:pt x="6966" y="1399"/>
                </a:cubicBezTo>
                <a:cubicBezTo>
                  <a:pt x="6983" y="1397"/>
                  <a:pt x="6997" y="1387"/>
                  <a:pt x="7006" y="1373"/>
                </a:cubicBezTo>
                <a:cubicBezTo>
                  <a:pt x="7245" y="1511"/>
                  <a:pt x="7245" y="1511"/>
                  <a:pt x="7245" y="1511"/>
                </a:cubicBezTo>
                <a:lnTo>
                  <a:pt x="6966" y="1675"/>
                </a:lnTo>
                <a:close/>
                <a:moveTo>
                  <a:pt x="7250" y="2185"/>
                </a:moveTo>
                <a:cubicBezTo>
                  <a:pt x="7251" y="2512"/>
                  <a:pt x="7251" y="2512"/>
                  <a:pt x="7251" y="2512"/>
                </a:cubicBezTo>
                <a:cubicBezTo>
                  <a:pt x="6960" y="2680"/>
                  <a:pt x="6960" y="2680"/>
                  <a:pt x="6960" y="2680"/>
                </a:cubicBezTo>
                <a:cubicBezTo>
                  <a:pt x="6429" y="2373"/>
                  <a:pt x="6429" y="2373"/>
                  <a:pt x="6429" y="2373"/>
                </a:cubicBezTo>
                <a:cubicBezTo>
                  <a:pt x="6433" y="2366"/>
                  <a:pt x="6435" y="2357"/>
                  <a:pt x="6435" y="2348"/>
                </a:cubicBezTo>
                <a:cubicBezTo>
                  <a:pt x="6435" y="2340"/>
                  <a:pt x="6434" y="2332"/>
                  <a:pt x="6431" y="2326"/>
                </a:cubicBezTo>
                <a:cubicBezTo>
                  <a:pt x="6962" y="2019"/>
                  <a:pt x="6962" y="2019"/>
                  <a:pt x="6962" y="2019"/>
                </a:cubicBezTo>
                <a:lnTo>
                  <a:pt x="7250" y="2185"/>
                </a:lnTo>
                <a:close/>
                <a:moveTo>
                  <a:pt x="5861" y="677"/>
                </a:moveTo>
                <a:cubicBezTo>
                  <a:pt x="5861" y="666"/>
                  <a:pt x="5858" y="656"/>
                  <a:pt x="5853" y="648"/>
                </a:cubicBezTo>
                <a:cubicBezTo>
                  <a:pt x="6088" y="512"/>
                  <a:pt x="6088" y="512"/>
                  <a:pt x="6088" y="512"/>
                </a:cubicBezTo>
                <a:cubicBezTo>
                  <a:pt x="6088" y="840"/>
                  <a:pt x="6088" y="840"/>
                  <a:pt x="6088" y="840"/>
                </a:cubicBezTo>
                <a:cubicBezTo>
                  <a:pt x="5804" y="1006"/>
                  <a:pt x="5804" y="1006"/>
                  <a:pt x="5804" y="1006"/>
                </a:cubicBezTo>
                <a:cubicBezTo>
                  <a:pt x="5803" y="735"/>
                  <a:pt x="5803" y="735"/>
                  <a:pt x="5803" y="735"/>
                </a:cubicBezTo>
                <a:cubicBezTo>
                  <a:pt x="5835" y="734"/>
                  <a:pt x="5861" y="708"/>
                  <a:pt x="5861" y="677"/>
                </a:cubicBezTo>
                <a:close/>
                <a:moveTo>
                  <a:pt x="6333" y="2326"/>
                </a:moveTo>
                <a:cubicBezTo>
                  <a:pt x="6330" y="2333"/>
                  <a:pt x="6329" y="2340"/>
                  <a:pt x="6329" y="2348"/>
                </a:cubicBezTo>
                <a:cubicBezTo>
                  <a:pt x="6329" y="2356"/>
                  <a:pt x="6331" y="2364"/>
                  <a:pt x="6335" y="2372"/>
                </a:cubicBezTo>
                <a:cubicBezTo>
                  <a:pt x="5849" y="2652"/>
                  <a:pt x="5849" y="2652"/>
                  <a:pt x="5849" y="2652"/>
                </a:cubicBezTo>
                <a:cubicBezTo>
                  <a:pt x="5839" y="2637"/>
                  <a:pt x="5821" y="2626"/>
                  <a:pt x="5801" y="2626"/>
                </a:cubicBezTo>
                <a:cubicBezTo>
                  <a:pt x="5781" y="2626"/>
                  <a:pt x="5763" y="2637"/>
                  <a:pt x="5752" y="2652"/>
                </a:cubicBezTo>
                <a:cubicBezTo>
                  <a:pt x="5230" y="2350"/>
                  <a:pt x="5230" y="2350"/>
                  <a:pt x="5230" y="2350"/>
                </a:cubicBezTo>
                <a:cubicBezTo>
                  <a:pt x="5802" y="2020"/>
                  <a:pt x="5802" y="2020"/>
                  <a:pt x="5802" y="2020"/>
                </a:cubicBezTo>
                <a:lnTo>
                  <a:pt x="6333" y="2326"/>
                </a:lnTo>
                <a:close/>
                <a:moveTo>
                  <a:pt x="5513" y="1847"/>
                </a:moveTo>
                <a:cubicBezTo>
                  <a:pt x="5513" y="1846"/>
                  <a:pt x="5513" y="1846"/>
                  <a:pt x="5513" y="1846"/>
                </a:cubicBezTo>
                <a:cubicBezTo>
                  <a:pt x="5514" y="1512"/>
                  <a:pt x="5514" y="1512"/>
                  <a:pt x="5514" y="1512"/>
                </a:cubicBezTo>
                <a:cubicBezTo>
                  <a:pt x="5798" y="1348"/>
                  <a:pt x="5798" y="1348"/>
                  <a:pt x="5798" y="1348"/>
                </a:cubicBezTo>
                <a:cubicBezTo>
                  <a:pt x="5797" y="2011"/>
                  <a:pt x="5797" y="2011"/>
                  <a:pt x="5797" y="2011"/>
                </a:cubicBezTo>
                <a:cubicBezTo>
                  <a:pt x="5224" y="2342"/>
                  <a:pt x="5224" y="2342"/>
                  <a:pt x="5224" y="2342"/>
                </a:cubicBezTo>
                <a:cubicBezTo>
                  <a:pt x="5224" y="2014"/>
                  <a:pt x="5224" y="2014"/>
                  <a:pt x="5224" y="2014"/>
                </a:cubicBezTo>
                <a:lnTo>
                  <a:pt x="5513" y="1847"/>
                </a:lnTo>
                <a:close/>
                <a:moveTo>
                  <a:pt x="5508" y="1844"/>
                </a:moveTo>
                <a:cubicBezTo>
                  <a:pt x="5224" y="2008"/>
                  <a:pt x="5224" y="2008"/>
                  <a:pt x="5224" y="2008"/>
                </a:cubicBezTo>
                <a:cubicBezTo>
                  <a:pt x="5224" y="1679"/>
                  <a:pt x="5224" y="1679"/>
                  <a:pt x="5224" y="1679"/>
                </a:cubicBezTo>
                <a:cubicBezTo>
                  <a:pt x="5509" y="1515"/>
                  <a:pt x="5509" y="1515"/>
                  <a:pt x="5509" y="1515"/>
                </a:cubicBezTo>
                <a:lnTo>
                  <a:pt x="5508" y="1844"/>
                </a:lnTo>
                <a:close/>
                <a:moveTo>
                  <a:pt x="2904" y="3024"/>
                </a:moveTo>
                <a:cubicBezTo>
                  <a:pt x="3191" y="3189"/>
                  <a:pt x="3191" y="3189"/>
                  <a:pt x="3191" y="3189"/>
                </a:cubicBezTo>
                <a:cubicBezTo>
                  <a:pt x="3191" y="3519"/>
                  <a:pt x="3191" y="3519"/>
                  <a:pt x="3191" y="3519"/>
                </a:cubicBezTo>
                <a:cubicBezTo>
                  <a:pt x="2954" y="3656"/>
                  <a:pt x="2954" y="3656"/>
                  <a:pt x="2954" y="3656"/>
                </a:cubicBezTo>
                <a:cubicBezTo>
                  <a:pt x="2944" y="3639"/>
                  <a:pt x="2925" y="3628"/>
                  <a:pt x="2904" y="3628"/>
                </a:cubicBezTo>
                <a:cubicBezTo>
                  <a:pt x="2883" y="3628"/>
                  <a:pt x="2864" y="3640"/>
                  <a:pt x="2854" y="3657"/>
                </a:cubicBezTo>
                <a:cubicBezTo>
                  <a:pt x="2616" y="3518"/>
                  <a:pt x="2616" y="3518"/>
                  <a:pt x="2616" y="3518"/>
                </a:cubicBezTo>
                <a:cubicBezTo>
                  <a:pt x="2616" y="3504"/>
                  <a:pt x="2616" y="3504"/>
                  <a:pt x="2616" y="3504"/>
                </a:cubicBezTo>
                <a:cubicBezTo>
                  <a:pt x="2616" y="3191"/>
                  <a:pt x="2616" y="3191"/>
                  <a:pt x="2616" y="3191"/>
                </a:cubicBezTo>
                <a:lnTo>
                  <a:pt x="2904" y="3024"/>
                </a:lnTo>
                <a:close/>
                <a:moveTo>
                  <a:pt x="2616" y="3179"/>
                </a:moveTo>
                <a:cubicBezTo>
                  <a:pt x="2617" y="2517"/>
                  <a:pt x="2617" y="2517"/>
                  <a:pt x="2617" y="2517"/>
                </a:cubicBezTo>
                <a:cubicBezTo>
                  <a:pt x="2858" y="2378"/>
                  <a:pt x="2858" y="2378"/>
                  <a:pt x="2858" y="2378"/>
                </a:cubicBezTo>
                <a:cubicBezTo>
                  <a:pt x="2867" y="2391"/>
                  <a:pt x="2882" y="2400"/>
                  <a:pt x="2899" y="2401"/>
                </a:cubicBezTo>
                <a:cubicBezTo>
                  <a:pt x="2899" y="3016"/>
                  <a:pt x="2899" y="3016"/>
                  <a:pt x="2899" y="3016"/>
                </a:cubicBezTo>
                <a:lnTo>
                  <a:pt x="2616" y="3179"/>
                </a:lnTo>
                <a:close/>
                <a:moveTo>
                  <a:pt x="2874" y="4335"/>
                </a:moveTo>
                <a:cubicBezTo>
                  <a:pt x="2616" y="4184"/>
                  <a:pt x="2616" y="4184"/>
                  <a:pt x="2616" y="4184"/>
                </a:cubicBezTo>
                <a:cubicBezTo>
                  <a:pt x="2616" y="3524"/>
                  <a:pt x="2616" y="3524"/>
                  <a:pt x="2616" y="3524"/>
                </a:cubicBezTo>
                <a:cubicBezTo>
                  <a:pt x="2852" y="3661"/>
                  <a:pt x="2852" y="3661"/>
                  <a:pt x="2852" y="3661"/>
                </a:cubicBezTo>
                <a:cubicBezTo>
                  <a:pt x="2848" y="3669"/>
                  <a:pt x="2846" y="3677"/>
                  <a:pt x="2846" y="3686"/>
                </a:cubicBezTo>
                <a:cubicBezTo>
                  <a:pt x="2846" y="3717"/>
                  <a:pt x="2870" y="3742"/>
                  <a:pt x="2901" y="3744"/>
                </a:cubicBezTo>
                <a:cubicBezTo>
                  <a:pt x="2901" y="4319"/>
                  <a:pt x="2901" y="4319"/>
                  <a:pt x="2901" y="4319"/>
                </a:cubicBezTo>
                <a:cubicBezTo>
                  <a:pt x="2890" y="4320"/>
                  <a:pt x="2880" y="4326"/>
                  <a:pt x="2874" y="4335"/>
                </a:cubicBezTo>
                <a:close/>
                <a:moveTo>
                  <a:pt x="2899" y="5022"/>
                </a:moveTo>
                <a:cubicBezTo>
                  <a:pt x="2616" y="5185"/>
                  <a:pt x="2616" y="5185"/>
                  <a:pt x="2616" y="5185"/>
                </a:cubicBezTo>
                <a:cubicBezTo>
                  <a:pt x="2615" y="4859"/>
                  <a:pt x="2615" y="4859"/>
                  <a:pt x="2615" y="4859"/>
                </a:cubicBezTo>
                <a:cubicBezTo>
                  <a:pt x="2899" y="4695"/>
                  <a:pt x="2899" y="4695"/>
                  <a:pt x="2899" y="4695"/>
                </a:cubicBezTo>
                <a:lnTo>
                  <a:pt x="2899" y="5022"/>
                </a:lnTo>
                <a:close/>
                <a:moveTo>
                  <a:pt x="2940" y="4355"/>
                </a:moveTo>
                <a:cubicBezTo>
                  <a:pt x="2940" y="4351"/>
                  <a:pt x="2939" y="4347"/>
                  <a:pt x="2938" y="4344"/>
                </a:cubicBezTo>
                <a:cubicBezTo>
                  <a:pt x="3191" y="4196"/>
                  <a:pt x="3191" y="4196"/>
                  <a:pt x="3191" y="4196"/>
                </a:cubicBezTo>
                <a:cubicBezTo>
                  <a:pt x="3191" y="4519"/>
                  <a:pt x="3191" y="4519"/>
                  <a:pt x="3191" y="4519"/>
                </a:cubicBezTo>
                <a:cubicBezTo>
                  <a:pt x="2936" y="4371"/>
                  <a:pt x="2936" y="4371"/>
                  <a:pt x="2936" y="4371"/>
                </a:cubicBezTo>
                <a:cubicBezTo>
                  <a:pt x="2938" y="4366"/>
                  <a:pt x="2940" y="4361"/>
                  <a:pt x="2940" y="4355"/>
                </a:cubicBezTo>
                <a:close/>
                <a:moveTo>
                  <a:pt x="3189" y="4524"/>
                </a:moveTo>
                <a:cubicBezTo>
                  <a:pt x="2909" y="4684"/>
                  <a:pt x="2909" y="4684"/>
                  <a:pt x="2909" y="4684"/>
                </a:cubicBezTo>
                <a:cubicBezTo>
                  <a:pt x="2909" y="4390"/>
                  <a:pt x="2909" y="4390"/>
                  <a:pt x="2909" y="4390"/>
                </a:cubicBezTo>
                <a:cubicBezTo>
                  <a:pt x="2919" y="4389"/>
                  <a:pt x="2928" y="4383"/>
                  <a:pt x="2933" y="4375"/>
                </a:cubicBezTo>
                <a:lnTo>
                  <a:pt x="3189" y="4524"/>
                </a:lnTo>
                <a:close/>
                <a:moveTo>
                  <a:pt x="2906" y="4319"/>
                </a:moveTo>
                <a:cubicBezTo>
                  <a:pt x="2906" y="3744"/>
                  <a:pt x="2906" y="3744"/>
                  <a:pt x="2906" y="3744"/>
                </a:cubicBezTo>
                <a:cubicBezTo>
                  <a:pt x="2937" y="3743"/>
                  <a:pt x="2962" y="3718"/>
                  <a:pt x="2962" y="3686"/>
                </a:cubicBezTo>
                <a:cubicBezTo>
                  <a:pt x="2962" y="3677"/>
                  <a:pt x="2960" y="3668"/>
                  <a:pt x="2956" y="3660"/>
                </a:cubicBezTo>
                <a:cubicBezTo>
                  <a:pt x="3191" y="3524"/>
                  <a:pt x="3191" y="3524"/>
                  <a:pt x="3191" y="3524"/>
                </a:cubicBezTo>
                <a:cubicBezTo>
                  <a:pt x="3191" y="4185"/>
                  <a:pt x="3191" y="4185"/>
                  <a:pt x="3191" y="4185"/>
                </a:cubicBezTo>
                <a:cubicBezTo>
                  <a:pt x="2934" y="4335"/>
                  <a:pt x="2934" y="4335"/>
                  <a:pt x="2934" y="4335"/>
                </a:cubicBezTo>
                <a:cubicBezTo>
                  <a:pt x="2928" y="4326"/>
                  <a:pt x="2917" y="4320"/>
                  <a:pt x="2906" y="4319"/>
                </a:cubicBezTo>
                <a:close/>
                <a:moveTo>
                  <a:pt x="2909" y="3016"/>
                </a:moveTo>
                <a:cubicBezTo>
                  <a:pt x="2909" y="2401"/>
                  <a:pt x="2909" y="2401"/>
                  <a:pt x="2909" y="2401"/>
                </a:cubicBezTo>
                <a:cubicBezTo>
                  <a:pt x="2925" y="2399"/>
                  <a:pt x="2939" y="2390"/>
                  <a:pt x="2947" y="2377"/>
                </a:cubicBezTo>
                <a:cubicBezTo>
                  <a:pt x="3191" y="2518"/>
                  <a:pt x="3191" y="2518"/>
                  <a:pt x="3191" y="2518"/>
                </a:cubicBezTo>
                <a:cubicBezTo>
                  <a:pt x="3191" y="3178"/>
                  <a:pt x="3191" y="3178"/>
                  <a:pt x="3191" y="3178"/>
                </a:cubicBezTo>
                <a:lnTo>
                  <a:pt x="2909" y="3016"/>
                </a:lnTo>
                <a:close/>
                <a:moveTo>
                  <a:pt x="2905" y="2015"/>
                </a:moveTo>
                <a:cubicBezTo>
                  <a:pt x="3188" y="2180"/>
                  <a:pt x="3188" y="2180"/>
                  <a:pt x="3188" y="2180"/>
                </a:cubicBezTo>
                <a:cubicBezTo>
                  <a:pt x="2947" y="2319"/>
                  <a:pt x="2947" y="2319"/>
                  <a:pt x="2947" y="2319"/>
                </a:cubicBezTo>
                <a:cubicBezTo>
                  <a:pt x="2938" y="2305"/>
                  <a:pt x="2923" y="2296"/>
                  <a:pt x="2906" y="2295"/>
                </a:cubicBezTo>
                <a:lnTo>
                  <a:pt x="2905" y="2015"/>
                </a:lnTo>
                <a:close/>
                <a:moveTo>
                  <a:pt x="3198" y="2185"/>
                </a:moveTo>
                <a:cubicBezTo>
                  <a:pt x="3477" y="2348"/>
                  <a:pt x="3477" y="2348"/>
                  <a:pt x="3477" y="2348"/>
                </a:cubicBezTo>
                <a:cubicBezTo>
                  <a:pt x="3192" y="2513"/>
                  <a:pt x="3192" y="2513"/>
                  <a:pt x="3192" y="2513"/>
                </a:cubicBezTo>
                <a:cubicBezTo>
                  <a:pt x="2950" y="2373"/>
                  <a:pt x="2950" y="2373"/>
                  <a:pt x="2950" y="2373"/>
                </a:cubicBezTo>
                <a:cubicBezTo>
                  <a:pt x="2953" y="2365"/>
                  <a:pt x="2956" y="2357"/>
                  <a:pt x="2956" y="2348"/>
                </a:cubicBezTo>
                <a:cubicBezTo>
                  <a:pt x="2956" y="2341"/>
                  <a:pt x="2954" y="2334"/>
                  <a:pt x="2952" y="2328"/>
                </a:cubicBezTo>
                <a:lnTo>
                  <a:pt x="3198" y="2185"/>
                </a:lnTo>
                <a:close/>
                <a:moveTo>
                  <a:pt x="3196" y="3516"/>
                </a:moveTo>
                <a:cubicBezTo>
                  <a:pt x="3196" y="3192"/>
                  <a:pt x="3196" y="3192"/>
                  <a:pt x="3196" y="3192"/>
                </a:cubicBezTo>
                <a:cubicBezTo>
                  <a:pt x="3450" y="3338"/>
                  <a:pt x="3450" y="3338"/>
                  <a:pt x="3450" y="3338"/>
                </a:cubicBezTo>
                <a:cubicBezTo>
                  <a:pt x="3448" y="3343"/>
                  <a:pt x="3446" y="3348"/>
                  <a:pt x="3446" y="3354"/>
                </a:cubicBezTo>
                <a:cubicBezTo>
                  <a:pt x="3446" y="3359"/>
                  <a:pt x="3448" y="3364"/>
                  <a:pt x="3450" y="3369"/>
                </a:cubicBezTo>
                <a:lnTo>
                  <a:pt x="3196" y="3516"/>
                </a:lnTo>
                <a:close/>
                <a:moveTo>
                  <a:pt x="3452" y="3373"/>
                </a:moveTo>
                <a:cubicBezTo>
                  <a:pt x="3458" y="3382"/>
                  <a:pt x="3468" y="3388"/>
                  <a:pt x="3479" y="3390"/>
                </a:cubicBezTo>
                <a:cubicBezTo>
                  <a:pt x="3478" y="4018"/>
                  <a:pt x="3478" y="4018"/>
                  <a:pt x="3478" y="4018"/>
                </a:cubicBezTo>
                <a:cubicBezTo>
                  <a:pt x="3196" y="4182"/>
                  <a:pt x="3196" y="4182"/>
                  <a:pt x="3196" y="4182"/>
                </a:cubicBezTo>
                <a:cubicBezTo>
                  <a:pt x="3196" y="3522"/>
                  <a:pt x="3196" y="3522"/>
                  <a:pt x="3196" y="3522"/>
                </a:cubicBezTo>
                <a:lnTo>
                  <a:pt x="3452" y="3373"/>
                </a:lnTo>
                <a:close/>
                <a:moveTo>
                  <a:pt x="3196" y="3180"/>
                </a:moveTo>
                <a:cubicBezTo>
                  <a:pt x="3196" y="2521"/>
                  <a:pt x="3196" y="2521"/>
                  <a:pt x="3196" y="2521"/>
                </a:cubicBezTo>
                <a:cubicBezTo>
                  <a:pt x="3480" y="2686"/>
                  <a:pt x="3480" y="2686"/>
                  <a:pt x="3480" y="2686"/>
                </a:cubicBezTo>
                <a:cubicBezTo>
                  <a:pt x="3480" y="3318"/>
                  <a:pt x="3480" y="3318"/>
                  <a:pt x="3480" y="3318"/>
                </a:cubicBezTo>
                <a:cubicBezTo>
                  <a:pt x="3471" y="3319"/>
                  <a:pt x="3462" y="3323"/>
                  <a:pt x="3456" y="3330"/>
                </a:cubicBezTo>
                <a:lnTo>
                  <a:pt x="3196" y="3180"/>
                </a:lnTo>
                <a:close/>
                <a:moveTo>
                  <a:pt x="3483" y="4027"/>
                </a:moveTo>
                <a:cubicBezTo>
                  <a:pt x="4014" y="4332"/>
                  <a:pt x="4014" y="4332"/>
                  <a:pt x="4014" y="4332"/>
                </a:cubicBezTo>
                <a:cubicBezTo>
                  <a:pt x="4010" y="4339"/>
                  <a:pt x="4008" y="4347"/>
                  <a:pt x="4008" y="4355"/>
                </a:cubicBezTo>
                <a:cubicBezTo>
                  <a:pt x="4008" y="4364"/>
                  <a:pt x="4011" y="4372"/>
                  <a:pt x="4015" y="4380"/>
                </a:cubicBezTo>
                <a:cubicBezTo>
                  <a:pt x="3483" y="4689"/>
                  <a:pt x="3483" y="4689"/>
                  <a:pt x="3483" y="4689"/>
                </a:cubicBezTo>
                <a:cubicBezTo>
                  <a:pt x="3196" y="4522"/>
                  <a:pt x="3196" y="4522"/>
                  <a:pt x="3196" y="4522"/>
                </a:cubicBezTo>
                <a:cubicBezTo>
                  <a:pt x="3196" y="4194"/>
                  <a:pt x="3196" y="4194"/>
                  <a:pt x="3196" y="4194"/>
                </a:cubicBezTo>
                <a:lnTo>
                  <a:pt x="3483" y="4027"/>
                </a:lnTo>
                <a:close/>
                <a:moveTo>
                  <a:pt x="3480" y="5309"/>
                </a:moveTo>
                <a:cubicBezTo>
                  <a:pt x="3464" y="5310"/>
                  <a:pt x="3450" y="5318"/>
                  <a:pt x="3441" y="5330"/>
                </a:cubicBezTo>
                <a:cubicBezTo>
                  <a:pt x="3201" y="5191"/>
                  <a:pt x="3201" y="5191"/>
                  <a:pt x="3201" y="5191"/>
                </a:cubicBezTo>
                <a:cubicBezTo>
                  <a:pt x="3480" y="5028"/>
                  <a:pt x="3480" y="5028"/>
                  <a:pt x="3480" y="5028"/>
                </a:cubicBezTo>
                <a:lnTo>
                  <a:pt x="3480" y="5309"/>
                </a:lnTo>
                <a:close/>
                <a:moveTo>
                  <a:pt x="3485" y="5021"/>
                </a:moveTo>
                <a:cubicBezTo>
                  <a:pt x="3485" y="4693"/>
                  <a:pt x="3485" y="4693"/>
                  <a:pt x="3485" y="4693"/>
                </a:cubicBezTo>
                <a:cubicBezTo>
                  <a:pt x="4017" y="4384"/>
                  <a:pt x="4017" y="4384"/>
                  <a:pt x="4017" y="4384"/>
                </a:cubicBezTo>
                <a:cubicBezTo>
                  <a:pt x="4026" y="4398"/>
                  <a:pt x="4041" y="4407"/>
                  <a:pt x="4059" y="4408"/>
                </a:cubicBezTo>
                <a:cubicBezTo>
                  <a:pt x="4059" y="5022"/>
                  <a:pt x="4059" y="5022"/>
                  <a:pt x="4059" y="5022"/>
                </a:cubicBezTo>
                <a:cubicBezTo>
                  <a:pt x="3772" y="5187"/>
                  <a:pt x="3772" y="5187"/>
                  <a:pt x="3772" y="5187"/>
                </a:cubicBezTo>
                <a:lnTo>
                  <a:pt x="3485" y="5021"/>
                </a:lnTo>
                <a:close/>
                <a:moveTo>
                  <a:pt x="3768" y="5190"/>
                </a:moveTo>
                <a:cubicBezTo>
                  <a:pt x="3526" y="5330"/>
                  <a:pt x="3526" y="5330"/>
                  <a:pt x="3526" y="5330"/>
                </a:cubicBezTo>
                <a:cubicBezTo>
                  <a:pt x="3517" y="5317"/>
                  <a:pt x="3502" y="5309"/>
                  <a:pt x="3485" y="5308"/>
                </a:cubicBezTo>
                <a:cubicBezTo>
                  <a:pt x="3485" y="5027"/>
                  <a:pt x="3485" y="5027"/>
                  <a:pt x="3485" y="5027"/>
                </a:cubicBezTo>
                <a:lnTo>
                  <a:pt x="3768" y="5190"/>
                </a:lnTo>
                <a:close/>
                <a:moveTo>
                  <a:pt x="3782" y="5193"/>
                </a:moveTo>
                <a:cubicBezTo>
                  <a:pt x="4063" y="5030"/>
                  <a:pt x="4063" y="5030"/>
                  <a:pt x="4063" y="5030"/>
                </a:cubicBezTo>
                <a:cubicBezTo>
                  <a:pt x="4636" y="5360"/>
                  <a:pt x="4636" y="5360"/>
                  <a:pt x="4636" y="5360"/>
                </a:cubicBezTo>
                <a:cubicBezTo>
                  <a:pt x="4354" y="5523"/>
                  <a:pt x="4354" y="5523"/>
                  <a:pt x="4354" y="5523"/>
                </a:cubicBezTo>
                <a:lnTo>
                  <a:pt x="3782" y="5193"/>
                </a:lnTo>
                <a:close/>
                <a:moveTo>
                  <a:pt x="4351" y="6527"/>
                </a:moveTo>
                <a:cubicBezTo>
                  <a:pt x="4071" y="6365"/>
                  <a:pt x="4071" y="6365"/>
                  <a:pt x="4071" y="6365"/>
                </a:cubicBezTo>
                <a:cubicBezTo>
                  <a:pt x="4351" y="6203"/>
                  <a:pt x="4351" y="6203"/>
                  <a:pt x="4351" y="6203"/>
                </a:cubicBezTo>
                <a:lnTo>
                  <a:pt x="4351" y="6527"/>
                </a:lnTo>
                <a:close/>
                <a:moveTo>
                  <a:pt x="6327" y="5023"/>
                </a:moveTo>
                <a:cubicBezTo>
                  <a:pt x="6327" y="5032"/>
                  <a:pt x="6329" y="5040"/>
                  <a:pt x="6333" y="5047"/>
                </a:cubicBezTo>
                <a:cubicBezTo>
                  <a:pt x="6096" y="5184"/>
                  <a:pt x="6096" y="5184"/>
                  <a:pt x="6096" y="5184"/>
                </a:cubicBezTo>
                <a:cubicBezTo>
                  <a:pt x="6092" y="4857"/>
                  <a:pt x="6092" y="4857"/>
                  <a:pt x="6092" y="4857"/>
                </a:cubicBezTo>
                <a:cubicBezTo>
                  <a:pt x="6092" y="4525"/>
                  <a:pt x="6092" y="4525"/>
                  <a:pt x="6092" y="4525"/>
                </a:cubicBezTo>
                <a:cubicBezTo>
                  <a:pt x="6376" y="4361"/>
                  <a:pt x="6376" y="4361"/>
                  <a:pt x="6376" y="4361"/>
                </a:cubicBezTo>
                <a:cubicBezTo>
                  <a:pt x="6377" y="4970"/>
                  <a:pt x="6377" y="4970"/>
                  <a:pt x="6377" y="4970"/>
                </a:cubicBezTo>
                <a:cubicBezTo>
                  <a:pt x="6349" y="4972"/>
                  <a:pt x="6327" y="4995"/>
                  <a:pt x="6327" y="5023"/>
                </a:cubicBezTo>
                <a:close/>
                <a:moveTo>
                  <a:pt x="6322" y="3686"/>
                </a:moveTo>
                <a:cubicBezTo>
                  <a:pt x="6322" y="3717"/>
                  <a:pt x="6347" y="3743"/>
                  <a:pt x="6378" y="3744"/>
                </a:cubicBezTo>
                <a:cubicBezTo>
                  <a:pt x="6378" y="4013"/>
                  <a:pt x="6378" y="4013"/>
                  <a:pt x="6378" y="4013"/>
                </a:cubicBezTo>
                <a:cubicBezTo>
                  <a:pt x="5807" y="3686"/>
                  <a:pt x="5807" y="3686"/>
                  <a:pt x="5807" y="3686"/>
                </a:cubicBezTo>
                <a:cubicBezTo>
                  <a:pt x="5807" y="3357"/>
                  <a:pt x="5807" y="3357"/>
                  <a:pt x="5807" y="3357"/>
                </a:cubicBezTo>
                <a:cubicBezTo>
                  <a:pt x="6329" y="3660"/>
                  <a:pt x="6329" y="3660"/>
                  <a:pt x="6329" y="3660"/>
                </a:cubicBezTo>
                <a:cubicBezTo>
                  <a:pt x="6325" y="3668"/>
                  <a:pt x="6322" y="3677"/>
                  <a:pt x="6322" y="3686"/>
                </a:cubicBezTo>
                <a:close/>
                <a:moveTo>
                  <a:pt x="5859" y="2685"/>
                </a:moveTo>
                <a:cubicBezTo>
                  <a:pt x="5859" y="2674"/>
                  <a:pt x="5856" y="2665"/>
                  <a:pt x="5852" y="2657"/>
                </a:cubicBezTo>
                <a:cubicBezTo>
                  <a:pt x="6337" y="2376"/>
                  <a:pt x="6337" y="2376"/>
                  <a:pt x="6337" y="2376"/>
                </a:cubicBezTo>
                <a:cubicBezTo>
                  <a:pt x="6346" y="2389"/>
                  <a:pt x="6360" y="2399"/>
                  <a:pt x="6376" y="2401"/>
                </a:cubicBezTo>
                <a:cubicBezTo>
                  <a:pt x="6376" y="3015"/>
                  <a:pt x="6376" y="3015"/>
                  <a:pt x="6376" y="3015"/>
                </a:cubicBezTo>
                <a:cubicBezTo>
                  <a:pt x="5804" y="3346"/>
                  <a:pt x="5804" y="3346"/>
                  <a:pt x="5804" y="3346"/>
                </a:cubicBezTo>
                <a:cubicBezTo>
                  <a:pt x="5803" y="2743"/>
                  <a:pt x="5803" y="2743"/>
                  <a:pt x="5803" y="2743"/>
                </a:cubicBezTo>
                <a:cubicBezTo>
                  <a:pt x="5834" y="2741"/>
                  <a:pt x="5859" y="2716"/>
                  <a:pt x="5859" y="2685"/>
                </a:cubicBezTo>
                <a:close/>
                <a:moveTo>
                  <a:pt x="5743" y="2685"/>
                </a:moveTo>
                <a:cubicBezTo>
                  <a:pt x="5743" y="2716"/>
                  <a:pt x="5767" y="2741"/>
                  <a:pt x="5798" y="2743"/>
                </a:cubicBezTo>
                <a:cubicBezTo>
                  <a:pt x="5799" y="3346"/>
                  <a:pt x="5799" y="3346"/>
                  <a:pt x="5799" y="3346"/>
                </a:cubicBezTo>
                <a:cubicBezTo>
                  <a:pt x="5228" y="3014"/>
                  <a:pt x="5228" y="3014"/>
                  <a:pt x="5228" y="3014"/>
                </a:cubicBezTo>
                <a:cubicBezTo>
                  <a:pt x="5227" y="2354"/>
                  <a:pt x="5227" y="2354"/>
                  <a:pt x="5227" y="2354"/>
                </a:cubicBezTo>
                <a:cubicBezTo>
                  <a:pt x="5750" y="2657"/>
                  <a:pt x="5750" y="2657"/>
                  <a:pt x="5750" y="2657"/>
                </a:cubicBezTo>
                <a:cubicBezTo>
                  <a:pt x="5745" y="2665"/>
                  <a:pt x="5743" y="2674"/>
                  <a:pt x="5743" y="2685"/>
                </a:cubicBezTo>
                <a:close/>
                <a:moveTo>
                  <a:pt x="5513" y="3850"/>
                </a:moveTo>
                <a:cubicBezTo>
                  <a:pt x="5512" y="3521"/>
                  <a:pt x="5512" y="3521"/>
                  <a:pt x="5512" y="3521"/>
                </a:cubicBezTo>
                <a:cubicBezTo>
                  <a:pt x="5797" y="3357"/>
                  <a:pt x="5797" y="3357"/>
                  <a:pt x="5797" y="3357"/>
                </a:cubicBezTo>
                <a:cubicBezTo>
                  <a:pt x="5797" y="3686"/>
                  <a:pt x="5797" y="3686"/>
                  <a:pt x="5797" y="3686"/>
                </a:cubicBezTo>
                <a:lnTo>
                  <a:pt x="5513" y="3850"/>
                </a:lnTo>
                <a:close/>
                <a:moveTo>
                  <a:pt x="5797" y="3692"/>
                </a:moveTo>
                <a:cubicBezTo>
                  <a:pt x="5798" y="4019"/>
                  <a:pt x="5798" y="4019"/>
                  <a:pt x="5798" y="4019"/>
                </a:cubicBezTo>
                <a:cubicBezTo>
                  <a:pt x="5515" y="4182"/>
                  <a:pt x="5515" y="4182"/>
                  <a:pt x="5515" y="4182"/>
                </a:cubicBezTo>
                <a:cubicBezTo>
                  <a:pt x="5513" y="3856"/>
                  <a:pt x="5513" y="3856"/>
                  <a:pt x="5513" y="3856"/>
                </a:cubicBezTo>
                <a:lnTo>
                  <a:pt x="5797" y="3692"/>
                </a:lnTo>
                <a:close/>
                <a:moveTo>
                  <a:pt x="5802" y="4027"/>
                </a:moveTo>
                <a:cubicBezTo>
                  <a:pt x="6081" y="4189"/>
                  <a:pt x="6081" y="4189"/>
                  <a:pt x="6081" y="4189"/>
                </a:cubicBezTo>
                <a:cubicBezTo>
                  <a:pt x="5516" y="4521"/>
                  <a:pt x="5516" y="4521"/>
                  <a:pt x="5516" y="4521"/>
                </a:cubicBezTo>
                <a:cubicBezTo>
                  <a:pt x="5515" y="4193"/>
                  <a:pt x="5515" y="4193"/>
                  <a:pt x="5515" y="4193"/>
                </a:cubicBezTo>
                <a:lnTo>
                  <a:pt x="5802" y="4027"/>
                </a:lnTo>
                <a:close/>
                <a:moveTo>
                  <a:pt x="6378" y="4018"/>
                </a:moveTo>
                <a:cubicBezTo>
                  <a:pt x="6379" y="4350"/>
                  <a:pt x="6379" y="4350"/>
                  <a:pt x="6379" y="4350"/>
                </a:cubicBezTo>
                <a:cubicBezTo>
                  <a:pt x="6092" y="4184"/>
                  <a:pt x="6092" y="4184"/>
                  <a:pt x="6092" y="4184"/>
                </a:cubicBezTo>
                <a:cubicBezTo>
                  <a:pt x="6092" y="4182"/>
                  <a:pt x="6092" y="4182"/>
                  <a:pt x="6092" y="4182"/>
                </a:cubicBezTo>
                <a:cubicBezTo>
                  <a:pt x="6091" y="4183"/>
                  <a:pt x="6091" y="4183"/>
                  <a:pt x="6091" y="4183"/>
                </a:cubicBezTo>
                <a:cubicBezTo>
                  <a:pt x="5807" y="4019"/>
                  <a:pt x="5807" y="4019"/>
                  <a:pt x="5807" y="4019"/>
                </a:cubicBezTo>
                <a:cubicBezTo>
                  <a:pt x="5807" y="3692"/>
                  <a:pt x="5807" y="3692"/>
                  <a:pt x="5807" y="3692"/>
                </a:cubicBezTo>
                <a:lnTo>
                  <a:pt x="6378" y="4018"/>
                </a:lnTo>
                <a:close/>
                <a:moveTo>
                  <a:pt x="6373" y="4358"/>
                </a:moveTo>
                <a:cubicBezTo>
                  <a:pt x="6092" y="4520"/>
                  <a:pt x="6092" y="4520"/>
                  <a:pt x="6092" y="4520"/>
                </a:cubicBezTo>
                <a:cubicBezTo>
                  <a:pt x="6092" y="4195"/>
                  <a:pt x="6092" y="4195"/>
                  <a:pt x="6092" y="4195"/>
                </a:cubicBezTo>
                <a:lnTo>
                  <a:pt x="6373" y="4358"/>
                </a:lnTo>
                <a:close/>
                <a:moveTo>
                  <a:pt x="6094" y="5525"/>
                </a:moveTo>
                <a:cubicBezTo>
                  <a:pt x="5812" y="5361"/>
                  <a:pt x="5812" y="5361"/>
                  <a:pt x="5812" y="5361"/>
                </a:cubicBezTo>
                <a:cubicBezTo>
                  <a:pt x="6091" y="5198"/>
                  <a:pt x="6091" y="5198"/>
                  <a:pt x="6091" y="5198"/>
                </a:cubicBezTo>
                <a:lnTo>
                  <a:pt x="6094" y="5525"/>
                </a:lnTo>
                <a:close/>
                <a:moveTo>
                  <a:pt x="5804" y="5354"/>
                </a:moveTo>
                <a:cubicBezTo>
                  <a:pt x="5803" y="4749"/>
                  <a:pt x="5803" y="4749"/>
                  <a:pt x="5803" y="4749"/>
                </a:cubicBezTo>
                <a:cubicBezTo>
                  <a:pt x="5834" y="4748"/>
                  <a:pt x="5859" y="4723"/>
                  <a:pt x="5859" y="4691"/>
                </a:cubicBezTo>
                <a:cubicBezTo>
                  <a:pt x="5859" y="4681"/>
                  <a:pt x="5856" y="4672"/>
                  <a:pt x="5852" y="4664"/>
                </a:cubicBezTo>
                <a:cubicBezTo>
                  <a:pt x="6087" y="4528"/>
                  <a:pt x="6087" y="4528"/>
                  <a:pt x="6087" y="4528"/>
                </a:cubicBezTo>
                <a:cubicBezTo>
                  <a:pt x="6087" y="4857"/>
                  <a:pt x="6087" y="4857"/>
                  <a:pt x="6087" y="4857"/>
                </a:cubicBezTo>
                <a:cubicBezTo>
                  <a:pt x="6091" y="5187"/>
                  <a:pt x="6091" y="5187"/>
                  <a:pt x="6091" y="5187"/>
                </a:cubicBezTo>
                <a:lnTo>
                  <a:pt x="5804" y="5354"/>
                </a:lnTo>
                <a:close/>
                <a:moveTo>
                  <a:pt x="5801" y="4633"/>
                </a:moveTo>
                <a:cubicBezTo>
                  <a:pt x="5780" y="4633"/>
                  <a:pt x="5762" y="4644"/>
                  <a:pt x="5752" y="4660"/>
                </a:cubicBezTo>
                <a:cubicBezTo>
                  <a:pt x="5519" y="4525"/>
                  <a:pt x="5519" y="4525"/>
                  <a:pt x="5519" y="4525"/>
                </a:cubicBezTo>
                <a:cubicBezTo>
                  <a:pt x="6086" y="4191"/>
                  <a:pt x="6086" y="4191"/>
                  <a:pt x="6086" y="4191"/>
                </a:cubicBezTo>
                <a:cubicBezTo>
                  <a:pt x="6087" y="4192"/>
                  <a:pt x="6087" y="4192"/>
                  <a:pt x="6087" y="4192"/>
                </a:cubicBezTo>
                <a:cubicBezTo>
                  <a:pt x="6087" y="4523"/>
                  <a:pt x="6087" y="4523"/>
                  <a:pt x="6087" y="4523"/>
                </a:cubicBezTo>
                <a:cubicBezTo>
                  <a:pt x="5850" y="4660"/>
                  <a:pt x="5850" y="4660"/>
                  <a:pt x="5850" y="4660"/>
                </a:cubicBezTo>
                <a:cubicBezTo>
                  <a:pt x="5839" y="4644"/>
                  <a:pt x="5821" y="4633"/>
                  <a:pt x="5801" y="4633"/>
                </a:cubicBezTo>
                <a:close/>
                <a:moveTo>
                  <a:pt x="5799" y="5353"/>
                </a:moveTo>
                <a:cubicBezTo>
                  <a:pt x="5228" y="5021"/>
                  <a:pt x="5228" y="5021"/>
                  <a:pt x="5228" y="5021"/>
                </a:cubicBezTo>
                <a:cubicBezTo>
                  <a:pt x="5227" y="4393"/>
                  <a:pt x="5227" y="4393"/>
                  <a:pt x="5227" y="4393"/>
                </a:cubicBezTo>
                <a:cubicBezTo>
                  <a:pt x="5237" y="4391"/>
                  <a:pt x="5246" y="4385"/>
                  <a:pt x="5252" y="4376"/>
                </a:cubicBezTo>
                <a:cubicBezTo>
                  <a:pt x="5511" y="4526"/>
                  <a:pt x="5511" y="4526"/>
                  <a:pt x="5511" y="4526"/>
                </a:cubicBezTo>
                <a:cubicBezTo>
                  <a:pt x="5511" y="4529"/>
                  <a:pt x="5511" y="4529"/>
                  <a:pt x="5511" y="4529"/>
                </a:cubicBezTo>
                <a:cubicBezTo>
                  <a:pt x="5514" y="4528"/>
                  <a:pt x="5514" y="4528"/>
                  <a:pt x="5514" y="4528"/>
                </a:cubicBezTo>
                <a:cubicBezTo>
                  <a:pt x="5749" y="4664"/>
                  <a:pt x="5749" y="4664"/>
                  <a:pt x="5749" y="4664"/>
                </a:cubicBezTo>
                <a:cubicBezTo>
                  <a:pt x="5745" y="4672"/>
                  <a:pt x="5743" y="4681"/>
                  <a:pt x="5743" y="4691"/>
                </a:cubicBezTo>
                <a:cubicBezTo>
                  <a:pt x="5743" y="4723"/>
                  <a:pt x="5767" y="4748"/>
                  <a:pt x="5798" y="4749"/>
                </a:cubicBezTo>
                <a:lnTo>
                  <a:pt x="5799" y="5353"/>
                </a:lnTo>
                <a:close/>
                <a:moveTo>
                  <a:pt x="5257" y="4358"/>
                </a:moveTo>
                <a:cubicBezTo>
                  <a:pt x="5257" y="4353"/>
                  <a:pt x="5256" y="4348"/>
                  <a:pt x="5254" y="4344"/>
                </a:cubicBezTo>
                <a:cubicBezTo>
                  <a:pt x="5510" y="4196"/>
                  <a:pt x="5510" y="4196"/>
                  <a:pt x="5510" y="4196"/>
                </a:cubicBezTo>
                <a:cubicBezTo>
                  <a:pt x="5511" y="4521"/>
                  <a:pt x="5511" y="4521"/>
                  <a:pt x="5511" y="4521"/>
                </a:cubicBezTo>
                <a:cubicBezTo>
                  <a:pt x="5254" y="4372"/>
                  <a:pt x="5254" y="4372"/>
                  <a:pt x="5254" y="4372"/>
                </a:cubicBezTo>
                <a:cubicBezTo>
                  <a:pt x="5256" y="4367"/>
                  <a:pt x="5257" y="4363"/>
                  <a:pt x="5257" y="4358"/>
                </a:cubicBezTo>
                <a:close/>
                <a:moveTo>
                  <a:pt x="5224" y="4322"/>
                </a:moveTo>
                <a:cubicBezTo>
                  <a:pt x="5224" y="4023"/>
                  <a:pt x="5224" y="4023"/>
                  <a:pt x="5224" y="4023"/>
                </a:cubicBezTo>
                <a:cubicBezTo>
                  <a:pt x="5508" y="3859"/>
                  <a:pt x="5508" y="3859"/>
                  <a:pt x="5508" y="3859"/>
                </a:cubicBezTo>
                <a:cubicBezTo>
                  <a:pt x="5510" y="4185"/>
                  <a:pt x="5510" y="4185"/>
                  <a:pt x="5510" y="4185"/>
                </a:cubicBezTo>
                <a:cubicBezTo>
                  <a:pt x="5249" y="4335"/>
                  <a:pt x="5249" y="4335"/>
                  <a:pt x="5249" y="4335"/>
                </a:cubicBezTo>
                <a:cubicBezTo>
                  <a:pt x="5243" y="4328"/>
                  <a:pt x="5234" y="4323"/>
                  <a:pt x="5224" y="4322"/>
                </a:cubicBezTo>
                <a:close/>
                <a:moveTo>
                  <a:pt x="5224" y="4018"/>
                </a:moveTo>
                <a:cubicBezTo>
                  <a:pt x="5224" y="3688"/>
                  <a:pt x="5224" y="3688"/>
                  <a:pt x="5224" y="3688"/>
                </a:cubicBezTo>
                <a:cubicBezTo>
                  <a:pt x="5507" y="3524"/>
                  <a:pt x="5507" y="3524"/>
                  <a:pt x="5507" y="3524"/>
                </a:cubicBezTo>
                <a:cubicBezTo>
                  <a:pt x="5508" y="3853"/>
                  <a:pt x="5508" y="3853"/>
                  <a:pt x="5508" y="3853"/>
                </a:cubicBezTo>
                <a:lnTo>
                  <a:pt x="5224" y="4018"/>
                </a:lnTo>
                <a:close/>
                <a:moveTo>
                  <a:pt x="5221" y="3683"/>
                </a:moveTo>
                <a:cubicBezTo>
                  <a:pt x="4689" y="3376"/>
                  <a:pt x="4689" y="3376"/>
                  <a:pt x="4689" y="3376"/>
                </a:cubicBezTo>
                <a:cubicBezTo>
                  <a:pt x="4694" y="3368"/>
                  <a:pt x="4696" y="3359"/>
                  <a:pt x="4696" y="3350"/>
                </a:cubicBezTo>
                <a:cubicBezTo>
                  <a:pt x="4696" y="3343"/>
                  <a:pt x="4695" y="3335"/>
                  <a:pt x="4692" y="3329"/>
                </a:cubicBezTo>
                <a:cubicBezTo>
                  <a:pt x="4934" y="3190"/>
                  <a:pt x="4934" y="3190"/>
                  <a:pt x="4934" y="3190"/>
                </a:cubicBezTo>
                <a:cubicBezTo>
                  <a:pt x="5505" y="3520"/>
                  <a:pt x="5505" y="3520"/>
                  <a:pt x="5505" y="3520"/>
                </a:cubicBezTo>
                <a:lnTo>
                  <a:pt x="5221" y="3683"/>
                </a:lnTo>
                <a:close/>
                <a:moveTo>
                  <a:pt x="4938" y="2179"/>
                </a:moveTo>
                <a:cubicBezTo>
                  <a:pt x="5219" y="2017"/>
                  <a:pt x="5219" y="2017"/>
                  <a:pt x="5219" y="2017"/>
                </a:cubicBezTo>
                <a:cubicBezTo>
                  <a:pt x="5219" y="2341"/>
                  <a:pt x="5219" y="2341"/>
                  <a:pt x="5219" y="2341"/>
                </a:cubicBezTo>
                <a:lnTo>
                  <a:pt x="4938" y="2179"/>
                </a:lnTo>
                <a:close/>
                <a:moveTo>
                  <a:pt x="5213" y="2350"/>
                </a:moveTo>
                <a:cubicBezTo>
                  <a:pt x="4935" y="2510"/>
                  <a:pt x="4935" y="2510"/>
                  <a:pt x="4935" y="2510"/>
                </a:cubicBezTo>
                <a:cubicBezTo>
                  <a:pt x="4935" y="2189"/>
                  <a:pt x="4935" y="2189"/>
                  <a:pt x="4935" y="2189"/>
                </a:cubicBezTo>
                <a:lnTo>
                  <a:pt x="5213" y="2350"/>
                </a:lnTo>
                <a:close/>
                <a:moveTo>
                  <a:pt x="5218" y="3014"/>
                </a:moveTo>
                <a:cubicBezTo>
                  <a:pt x="4935" y="3178"/>
                  <a:pt x="4935" y="3178"/>
                  <a:pt x="4935" y="3178"/>
                </a:cubicBezTo>
                <a:cubicBezTo>
                  <a:pt x="4935" y="2516"/>
                  <a:pt x="4935" y="2516"/>
                  <a:pt x="4935" y="2516"/>
                </a:cubicBezTo>
                <a:cubicBezTo>
                  <a:pt x="5217" y="2353"/>
                  <a:pt x="5217" y="2353"/>
                  <a:pt x="5217" y="2353"/>
                </a:cubicBezTo>
                <a:lnTo>
                  <a:pt x="5218" y="3014"/>
                </a:lnTo>
                <a:close/>
                <a:moveTo>
                  <a:pt x="4588" y="2016"/>
                </a:moveTo>
                <a:cubicBezTo>
                  <a:pt x="4588" y="2023"/>
                  <a:pt x="4590" y="2030"/>
                  <a:pt x="4593" y="2037"/>
                </a:cubicBezTo>
                <a:cubicBezTo>
                  <a:pt x="4090" y="2327"/>
                  <a:pt x="4090" y="2327"/>
                  <a:pt x="4090" y="2327"/>
                </a:cubicBezTo>
                <a:cubicBezTo>
                  <a:pt x="4084" y="2320"/>
                  <a:pt x="4075" y="2315"/>
                  <a:pt x="4065" y="2315"/>
                </a:cubicBezTo>
                <a:cubicBezTo>
                  <a:pt x="4064" y="1682"/>
                  <a:pt x="4064" y="1682"/>
                  <a:pt x="4064" y="1682"/>
                </a:cubicBezTo>
                <a:cubicBezTo>
                  <a:pt x="4638" y="1350"/>
                  <a:pt x="4638" y="1350"/>
                  <a:pt x="4638" y="1350"/>
                </a:cubicBezTo>
                <a:cubicBezTo>
                  <a:pt x="4637" y="1963"/>
                  <a:pt x="4637" y="1963"/>
                  <a:pt x="4637" y="1963"/>
                </a:cubicBezTo>
                <a:cubicBezTo>
                  <a:pt x="4610" y="1965"/>
                  <a:pt x="4588" y="1988"/>
                  <a:pt x="4588" y="2016"/>
                </a:cubicBezTo>
                <a:close/>
                <a:moveTo>
                  <a:pt x="4028" y="2350"/>
                </a:moveTo>
                <a:cubicBezTo>
                  <a:pt x="4028" y="2355"/>
                  <a:pt x="4029" y="2360"/>
                  <a:pt x="4030" y="2364"/>
                </a:cubicBezTo>
                <a:cubicBezTo>
                  <a:pt x="3774" y="2513"/>
                  <a:pt x="3774" y="2513"/>
                  <a:pt x="3774" y="2513"/>
                </a:cubicBezTo>
                <a:cubicBezTo>
                  <a:pt x="3773" y="2186"/>
                  <a:pt x="3773" y="2186"/>
                  <a:pt x="3773" y="2186"/>
                </a:cubicBezTo>
                <a:cubicBezTo>
                  <a:pt x="4031" y="2335"/>
                  <a:pt x="4031" y="2335"/>
                  <a:pt x="4031" y="2335"/>
                </a:cubicBezTo>
                <a:cubicBezTo>
                  <a:pt x="4029" y="2340"/>
                  <a:pt x="4028" y="2345"/>
                  <a:pt x="4028" y="2350"/>
                </a:cubicBezTo>
                <a:close/>
                <a:moveTo>
                  <a:pt x="4033" y="2369"/>
                </a:moveTo>
                <a:cubicBezTo>
                  <a:pt x="4038" y="2378"/>
                  <a:pt x="4047" y="2384"/>
                  <a:pt x="4058" y="2386"/>
                </a:cubicBezTo>
                <a:cubicBezTo>
                  <a:pt x="4058" y="3014"/>
                  <a:pt x="4058" y="3014"/>
                  <a:pt x="4058" y="3014"/>
                </a:cubicBezTo>
                <a:cubicBezTo>
                  <a:pt x="3775" y="3178"/>
                  <a:pt x="3775" y="3178"/>
                  <a:pt x="3775" y="3178"/>
                </a:cubicBezTo>
                <a:cubicBezTo>
                  <a:pt x="3774" y="2519"/>
                  <a:pt x="3774" y="2519"/>
                  <a:pt x="3774" y="2519"/>
                </a:cubicBezTo>
                <a:lnTo>
                  <a:pt x="4033" y="2369"/>
                </a:lnTo>
                <a:close/>
                <a:moveTo>
                  <a:pt x="4063" y="3023"/>
                </a:moveTo>
                <a:cubicBezTo>
                  <a:pt x="4594" y="3330"/>
                  <a:pt x="4594" y="3330"/>
                  <a:pt x="4594" y="3330"/>
                </a:cubicBezTo>
                <a:cubicBezTo>
                  <a:pt x="4591" y="3336"/>
                  <a:pt x="4590" y="3343"/>
                  <a:pt x="4590" y="3350"/>
                </a:cubicBezTo>
                <a:cubicBezTo>
                  <a:pt x="4590" y="3359"/>
                  <a:pt x="4592" y="3367"/>
                  <a:pt x="4596" y="3375"/>
                </a:cubicBezTo>
                <a:cubicBezTo>
                  <a:pt x="4336" y="3525"/>
                  <a:pt x="4336" y="3525"/>
                  <a:pt x="4336" y="3525"/>
                </a:cubicBezTo>
                <a:cubicBezTo>
                  <a:pt x="3780" y="3186"/>
                  <a:pt x="3780" y="3186"/>
                  <a:pt x="3780" y="3186"/>
                </a:cubicBezTo>
                <a:lnTo>
                  <a:pt x="4063" y="3023"/>
                </a:lnTo>
                <a:close/>
                <a:moveTo>
                  <a:pt x="4356" y="5187"/>
                </a:moveTo>
                <a:cubicBezTo>
                  <a:pt x="4356" y="5187"/>
                  <a:pt x="4356" y="5187"/>
                  <a:pt x="4356" y="5187"/>
                </a:cubicBezTo>
                <a:cubicBezTo>
                  <a:pt x="4349" y="4523"/>
                  <a:pt x="4349" y="4523"/>
                  <a:pt x="4349" y="4523"/>
                </a:cubicBezTo>
                <a:cubicBezTo>
                  <a:pt x="4640" y="4691"/>
                  <a:pt x="4640" y="4691"/>
                  <a:pt x="4640" y="4691"/>
                </a:cubicBezTo>
                <a:cubicBezTo>
                  <a:pt x="4640" y="5031"/>
                  <a:pt x="4640" y="5031"/>
                  <a:pt x="4640" y="5031"/>
                </a:cubicBezTo>
                <a:lnTo>
                  <a:pt x="4356" y="5187"/>
                </a:lnTo>
                <a:close/>
                <a:moveTo>
                  <a:pt x="4640" y="5036"/>
                </a:moveTo>
                <a:cubicBezTo>
                  <a:pt x="4640" y="5351"/>
                  <a:pt x="4640" y="5351"/>
                  <a:pt x="4640" y="5351"/>
                </a:cubicBezTo>
                <a:cubicBezTo>
                  <a:pt x="4361" y="5190"/>
                  <a:pt x="4361" y="5190"/>
                  <a:pt x="4361" y="5190"/>
                </a:cubicBezTo>
                <a:lnTo>
                  <a:pt x="4640" y="5036"/>
                </a:lnTo>
                <a:close/>
                <a:moveTo>
                  <a:pt x="4351" y="5184"/>
                </a:moveTo>
                <a:cubicBezTo>
                  <a:pt x="4068" y="5022"/>
                  <a:pt x="4068" y="5022"/>
                  <a:pt x="4068" y="5022"/>
                </a:cubicBezTo>
                <a:cubicBezTo>
                  <a:pt x="4068" y="4408"/>
                  <a:pt x="4068" y="4408"/>
                  <a:pt x="4068" y="4408"/>
                </a:cubicBezTo>
                <a:cubicBezTo>
                  <a:pt x="4084" y="4406"/>
                  <a:pt x="4098" y="4397"/>
                  <a:pt x="4106" y="4384"/>
                </a:cubicBezTo>
                <a:cubicBezTo>
                  <a:pt x="4344" y="4520"/>
                  <a:pt x="4344" y="4520"/>
                  <a:pt x="4344" y="4520"/>
                </a:cubicBezTo>
                <a:lnTo>
                  <a:pt x="4351" y="5184"/>
                </a:lnTo>
                <a:close/>
                <a:moveTo>
                  <a:pt x="4115" y="4355"/>
                </a:moveTo>
                <a:cubicBezTo>
                  <a:pt x="4115" y="4347"/>
                  <a:pt x="4113" y="4340"/>
                  <a:pt x="4111" y="4334"/>
                </a:cubicBezTo>
                <a:cubicBezTo>
                  <a:pt x="4341" y="4202"/>
                  <a:pt x="4341" y="4202"/>
                  <a:pt x="4341" y="4202"/>
                </a:cubicBezTo>
                <a:cubicBezTo>
                  <a:pt x="4344" y="4515"/>
                  <a:pt x="4344" y="4515"/>
                  <a:pt x="4344" y="4515"/>
                </a:cubicBezTo>
                <a:cubicBezTo>
                  <a:pt x="4109" y="4379"/>
                  <a:pt x="4109" y="4379"/>
                  <a:pt x="4109" y="4379"/>
                </a:cubicBezTo>
                <a:cubicBezTo>
                  <a:pt x="4113" y="4372"/>
                  <a:pt x="4115" y="4364"/>
                  <a:pt x="4115" y="4355"/>
                </a:cubicBezTo>
                <a:close/>
                <a:moveTo>
                  <a:pt x="4338" y="3529"/>
                </a:moveTo>
                <a:cubicBezTo>
                  <a:pt x="4598" y="3379"/>
                  <a:pt x="4598" y="3379"/>
                  <a:pt x="4598" y="3379"/>
                </a:cubicBezTo>
                <a:cubicBezTo>
                  <a:pt x="4607" y="3392"/>
                  <a:pt x="4621" y="3401"/>
                  <a:pt x="4637" y="3403"/>
                </a:cubicBezTo>
                <a:cubicBezTo>
                  <a:pt x="4638" y="4019"/>
                  <a:pt x="4638" y="4019"/>
                  <a:pt x="4638" y="4019"/>
                </a:cubicBezTo>
                <a:cubicBezTo>
                  <a:pt x="4345" y="4188"/>
                  <a:pt x="4345" y="4188"/>
                  <a:pt x="4345" y="4188"/>
                </a:cubicBezTo>
                <a:lnTo>
                  <a:pt x="4338" y="3529"/>
                </a:lnTo>
                <a:close/>
                <a:moveTo>
                  <a:pt x="4064" y="4302"/>
                </a:moveTo>
                <a:cubicBezTo>
                  <a:pt x="4065" y="3687"/>
                  <a:pt x="4065" y="3687"/>
                  <a:pt x="4065" y="3687"/>
                </a:cubicBezTo>
                <a:cubicBezTo>
                  <a:pt x="4334" y="3532"/>
                  <a:pt x="4334" y="3532"/>
                  <a:pt x="4334" y="3532"/>
                </a:cubicBezTo>
                <a:cubicBezTo>
                  <a:pt x="4340" y="4190"/>
                  <a:pt x="4340" y="4190"/>
                  <a:pt x="4340" y="4190"/>
                </a:cubicBezTo>
                <a:cubicBezTo>
                  <a:pt x="4106" y="4325"/>
                  <a:pt x="4106" y="4325"/>
                  <a:pt x="4106" y="4325"/>
                </a:cubicBezTo>
                <a:cubicBezTo>
                  <a:pt x="4097" y="4312"/>
                  <a:pt x="4082" y="4302"/>
                  <a:pt x="4064" y="4302"/>
                </a:cubicBezTo>
                <a:close/>
                <a:moveTo>
                  <a:pt x="4094" y="2369"/>
                </a:moveTo>
                <a:cubicBezTo>
                  <a:pt x="4640" y="2683"/>
                  <a:pt x="4640" y="2683"/>
                  <a:pt x="4640" y="2683"/>
                </a:cubicBezTo>
                <a:cubicBezTo>
                  <a:pt x="4639" y="3297"/>
                  <a:pt x="4639" y="3297"/>
                  <a:pt x="4639" y="3297"/>
                </a:cubicBezTo>
                <a:cubicBezTo>
                  <a:pt x="4622" y="3298"/>
                  <a:pt x="4607" y="3307"/>
                  <a:pt x="4598" y="3321"/>
                </a:cubicBezTo>
                <a:cubicBezTo>
                  <a:pt x="4067" y="3014"/>
                  <a:pt x="4067" y="3014"/>
                  <a:pt x="4067" y="3014"/>
                </a:cubicBezTo>
                <a:cubicBezTo>
                  <a:pt x="4068" y="2386"/>
                  <a:pt x="4068" y="2386"/>
                  <a:pt x="4068" y="2386"/>
                </a:cubicBezTo>
                <a:cubicBezTo>
                  <a:pt x="4079" y="2384"/>
                  <a:pt x="4088" y="2378"/>
                  <a:pt x="4094" y="2369"/>
                </a:cubicBezTo>
                <a:close/>
                <a:moveTo>
                  <a:pt x="4643" y="4028"/>
                </a:moveTo>
                <a:cubicBezTo>
                  <a:pt x="4930" y="4193"/>
                  <a:pt x="4930" y="4193"/>
                  <a:pt x="4930" y="4193"/>
                </a:cubicBezTo>
                <a:cubicBezTo>
                  <a:pt x="4930" y="4521"/>
                  <a:pt x="4930" y="4521"/>
                  <a:pt x="4930" y="4521"/>
                </a:cubicBezTo>
                <a:cubicBezTo>
                  <a:pt x="4642" y="4687"/>
                  <a:pt x="4642" y="4687"/>
                  <a:pt x="4642" y="4687"/>
                </a:cubicBezTo>
                <a:cubicBezTo>
                  <a:pt x="4349" y="4518"/>
                  <a:pt x="4349" y="4518"/>
                  <a:pt x="4349" y="4518"/>
                </a:cubicBezTo>
                <a:cubicBezTo>
                  <a:pt x="4345" y="4199"/>
                  <a:pt x="4345" y="4199"/>
                  <a:pt x="4345" y="4199"/>
                </a:cubicBezTo>
                <a:lnTo>
                  <a:pt x="4643" y="4028"/>
                </a:lnTo>
                <a:close/>
                <a:moveTo>
                  <a:pt x="4645" y="5351"/>
                </a:moveTo>
                <a:cubicBezTo>
                  <a:pt x="4645" y="5036"/>
                  <a:pt x="4645" y="5036"/>
                  <a:pt x="4645" y="5036"/>
                </a:cubicBezTo>
                <a:cubicBezTo>
                  <a:pt x="4920" y="5192"/>
                  <a:pt x="4920" y="5192"/>
                  <a:pt x="4920" y="5192"/>
                </a:cubicBezTo>
                <a:lnTo>
                  <a:pt x="4645" y="5351"/>
                </a:lnTo>
                <a:close/>
                <a:moveTo>
                  <a:pt x="4930" y="5198"/>
                </a:moveTo>
                <a:cubicBezTo>
                  <a:pt x="4930" y="5521"/>
                  <a:pt x="4930" y="5521"/>
                  <a:pt x="4930" y="5521"/>
                </a:cubicBezTo>
                <a:cubicBezTo>
                  <a:pt x="4649" y="5360"/>
                  <a:pt x="4649" y="5360"/>
                  <a:pt x="4649" y="5360"/>
                </a:cubicBezTo>
                <a:lnTo>
                  <a:pt x="4930" y="5198"/>
                </a:lnTo>
                <a:close/>
                <a:moveTo>
                  <a:pt x="4645" y="5030"/>
                </a:moveTo>
                <a:cubicBezTo>
                  <a:pt x="4645" y="4691"/>
                  <a:pt x="4645" y="4691"/>
                  <a:pt x="4645" y="4691"/>
                </a:cubicBezTo>
                <a:cubicBezTo>
                  <a:pt x="4930" y="4527"/>
                  <a:pt x="4930" y="4527"/>
                  <a:pt x="4930" y="4527"/>
                </a:cubicBezTo>
                <a:cubicBezTo>
                  <a:pt x="4930" y="5187"/>
                  <a:pt x="4930" y="5187"/>
                  <a:pt x="4930" y="5187"/>
                </a:cubicBezTo>
                <a:cubicBezTo>
                  <a:pt x="4925" y="5189"/>
                  <a:pt x="4925" y="5189"/>
                  <a:pt x="4925" y="5189"/>
                </a:cubicBezTo>
                <a:lnTo>
                  <a:pt x="4645" y="5030"/>
                </a:lnTo>
                <a:close/>
                <a:moveTo>
                  <a:pt x="4687" y="3320"/>
                </a:moveTo>
                <a:cubicBezTo>
                  <a:pt x="4678" y="3306"/>
                  <a:pt x="4662" y="3297"/>
                  <a:pt x="4644" y="3297"/>
                </a:cubicBezTo>
                <a:cubicBezTo>
                  <a:pt x="4645" y="2683"/>
                  <a:pt x="4645" y="2683"/>
                  <a:pt x="4645" y="2683"/>
                </a:cubicBezTo>
                <a:cubicBezTo>
                  <a:pt x="4930" y="2519"/>
                  <a:pt x="4930" y="2519"/>
                  <a:pt x="4930" y="2519"/>
                </a:cubicBezTo>
                <a:cubicBezTo>
                  <a:pt x="4930" y="3181"/>
                  <a:pt x="4930" y="3181"/>
                  <a:pt x="4930" y="3181"/>
                </a:cubicBezTo>
                <a:lnTo>
                  <a:pt x="4687" y="3320"/>
                </a:lnTo>
                <a:close/>
                <a:moveTo>
                  <a:pt x="5219" y="4322"/>
                </a:moveTo>
                <a:cubicBezTo>
                  <a:pt x="5209" y="4322"/>
                  <a:pt x="5200" y="4327"/>
                  <a:pt x="5194" y="4335"/>
                </a:cubicBezTo>
                <a:cubicBezTo>
                  <a:pt x="4939" y="4188"/>
                  <a:pt x="4939" y="4188"/>
                  <a:pt x="4939" y="4188"/>
                </a:cubicBezTo>
                <a:cubicBezTo>
                  <a:pt x="5219" y="4026"/>
                  <a:pt x="5219" y="4026"/>
                  <a:pt x="5219" y="4026"/>
                </a:cubicBezTo>
                <a:lnTo>
                  <a:pt x="5219" y="4322"/>
                </a:lnTo>
                <a:close/>
                <a:moveTo>
                  <a:pt x="5218" y="5021"/>
                </a:moveTo>
                <a:cubicBezTo>
                  <a:pt x="4935" y="5184"/>
                  <a:pt x="4935" y="5184"/>
                  <a:pt x="4935" y="5184"/>
                </a:cubicBezTo>
                <a:cubicBezTo>
                  <a:pt x="4935" y="4524"/>
                  <a:pt x="4935" y="4524"/>
                  <a:pt x="4935" y="4524"/>
                </a:cubicBezTo>
                <a:cubicBezTo>
                  <a:pt x="5191" y="4377"/>
                  <a:pt x="5191" y="4377"/>
                  <a:pt x="5191" y="4377"/>
                </a:cubicBezTo>
                <a:cubicBezTo>
                  <a:pt x="5197" y="4386"/>
                  <a:pt x="5206" y="4392"/>
                  <a:pt x="5217" y="4393"/>
                </a:cubicBezTo>
                <a:lnTo>
                  <a:pt x="5218" y="5021"/>
                </a:lnTo>
                <a:close/>
                <a:moveTo>
                  <a:pt x="4935" y="4519"/>
                </a:moveTo>
                <a:cubicBezTo>
                  <a:pt x="4935" y="4196"/>
                  <a:pt x="4935" y="4196"/>
                  <a:pt x="4935" y="4196"/>
                </a:cubicBezTo>
                <a:cubicBezTo>
                  <a:pt x="5189" y="4343"/>
                  <a:pt x="5189" y="4343"/>
                  <a:pt x="5189" y="4343"/>
                </a:cubicBezTo>
                <a:cubicBezTo>
                  <a:pt x="5187" y="4347"/>
                  <a:pt x="5185" y="4352"/>
                  <a:pt x="5185" y="4358"/>
                </a:cubicBezTo>
                <a:cubicBezTo>
                  <a:pt x="5185" y="4363"/>
                  <a:pt x="5187" y="4368"/>
                  <a:pt x="5189" y="4372"/>
                </a:cubicBezTo>
                <a:lnTo>
                  <a:pt x="4935" y="4519"/>
                </a:lnTo>
                <a:close/>
                <a:moveTo>
                  <a:pt x="4935" y="4185"/>
                </a:moveTo>
                <a:cubicBezTo>
                  <a:pt x="4648" y="4019"/>
                  <a:pt x="4648" y="4019"/>
                  <a:pt x="4648" y="4019"/>
                </a:cubicBezTo>
                <a:cubicBezTo>
                  <a:pt x="4647" y="3403"/>
                  <a:pt x="4647" y="3403"/>
                  <a:pt x="4647" y="3403"/>
                </a:cubicBezTo>
                <a:cubicBezTo>
                  <a:pt x="4664" y="3402"/>
                  <a:pt x="4678" y="3393"/>
                  <a:pt x="4687" y="3380"/>
                </a:cubicBezTo>
                <a:cubicBezTo>
                  <a:pt x="5219" y="3688"/>
                  <a:pt x="5219" y="3688"/>
                  <a:pt x="5219" y="3688"/>
                </a:cubicBezTo>
                <a:cubicBezTo>
                  <a:pt x="5219" y="4020"/>
                  <a:pt x="5219" y="4020"/>
                  <a:pt x="5219" y="4020"/>
                </a:cubicBezTo>
                <a:lnTo>
                  <a:pt x="4935" y="4185"/>
                </a:lnTo>
                <a:close/>
                <a:moveTo>
                  <a:pt x="4930" y="6188"/>
                </a:moveTo>
                <a:cubicBezTo>
                  <a:pt x="4677" y="6042"/>
                  <a:pt x="4677" y="6042"/>
                  <a:pt x="4677" y="6042"/>
                </a:cubicBezTo>
                <a:cubicBezTo>
                  <a:pt x="4678" y="6038"/>
                  <a:pt x="4679" y="6034"/>
                  <a:pt x="4679" y="6030"/>
                </a:cubicBezTo>
                <a:cubicBezTo>
                  <a:pt x="4679" y="6012"/>
                  <a:pt x="4665" y="5997"/>
                  <a:pt x="4648" y="5994"/>
                </a:cubicBezTo>
                <a:cubicBezTo>
                  <a:pt x="4648" y="5365"/>
                  <a:pt x="4648" y="5365"/>
                  <a:pt x="4648" y="5365"/>
                </a:cubicBezTo>
                <a:cubicBezTo>
                  <a:pt x="4930" y="5527"/>
                  <a:pt x="4930" y="5527"/>
                  <a:pt x="4930" y="5527"/>
                </a:cubicBezTo>
                <a:lnTo>
                  <a:pt x="4930" y="6188"/>
                </a:lnTo>
                <a:close/>
                <a:moveTo>
                  <a:pt x="4925" y="6197"/>
                </a:moveTo>
                <a:cubicBezTo>
                  <a:pt x="4356" y="6525"/>
                  <a:pt x="4356" y="6525"/>
                  <a:pt x="4356" y="6525"/>
                </a:cubicBezTo>
                <a:cubicBezTo>
                  <a:pt x="4356" y="6200"/>
                  <a:pt x="4356" y="6200"/>
                  <a:pt x="4356" y="6200"/>
                </a:cubicBezTo>
                <a:cubicBezTo>
                  <a:pt x="4614" y="6050"/>
                  <a:pt x="4614" y="6050"/>
                  <a:pt x="4614" y="6050"/>
                </a:cubicBezTo>
                <a:cubicBezTo>
                  <a:pt x="4621" y="6059"/>
                  <a:pt x="4631" y="6065"/>
                  <a:pt x="4643" y="6065"/>
                </a:cubicBezTo>
                <a:cubicBezTo>
                  <a:pt x="4655" y="6065"/>
                  <a:pt x="4666" y="6059"/>
                  <a:pt x="4672" y="6050"/>
                </a:cubicBezTo>
                <a:lnTo>
                  <a:pt x="4925" y="6197"/>
                </a:lnTo>
                <a:close/>
                <a:moveTo>
                  <a:pt x="4356" y="6189"/>
                </a:moveTo>
                <a:cubicBezTo>
                  <a:pt x="4356" y="5527"/>
                  <a:pt x="4356" y="5527"/>
                  <a:pt x="4356" y="5527"/>
                </a:cubicBezTo>
                <a:cubicBezTo>
                  <a:pt x="4638" y="5364"/>
                  <a:pt x="4638" y="5364"/>
                  <a:pt x="4638" y="5364"/>
                </a:cubicBezTo>
                <a:cubicBezTo>
                  <a:pt x="4638" y="5994"/>
                  <a:pt x="4638" y="5994"/>
                  <a:pt x="4638" y="5994"/>
                </a:cubicBezTo>
                <a:cubicBezTo>
                  <a:pt x="4621" y="5997"/>
                  <a:pt x="4607" y="6012"/>
                  <a:pt x="4607" y="6030"/>
                </a:cubicBezTo>
                <a:cubicBezTo>
                  <a:pt x="4607" y="6034"/>
                  <a:pt x="4608" y="6038"/>
                  <a:pt x="4610" y="6042"/>
                </a:cubicBezTo>
                <a:lnTo>
                  <a:pt x="4356" y="6189"/>
                </a:lnTo>
                <a:close/>
                <a:moveTo>
                  <a:pt x="4059" y="4302"/>
                </a:moveTo>
                <a:cubicBezTo>
                  <a:pt x="4043" y="4302"/>
                  <a:pt x="4028" y="4311"/>
                  <a:pt x="4018" y="4324"/>
                </a:cubicBezTo>
                <a:cubicBezTo>
                  <a:pt x="3488" y="4018"/>
                  <a:pt x="3488" y="4018"/>
                  <a:pt x="3488" y="4018"/>
                </a:cubicBezTo>
                <a:cubicBezTo>
                  <a:pt x="3489" y="3389"/>
                  <a:pt x="3489" y="3389"/>
                  <a:pt x="3489" y="3389"/>
                </a:cubicBezTo>
                <a:cubicBezTo>
                  <a:pt x="3499" y="3387"/>
                  <a:pt x="3507" y="3381"/>
                  <a:pt x="3513" y="3372"/>
                </a:cubicBezTo>
                <a:cubicBezTo>
                  <a:pt x="4060" y="3687"/>
                  <a:pt x="4060" y="3687"/>
                  <a:pt x="4060" y="3687"/>
                </a:cubicBezTo>
                <a:lnTo>
                  <a:pt x="4059" y="4302"/>
                </a:lnTo>
                <a:close/>
                <a:moveTo>
                  <a:pt x="3485" y="2686"/>
                </a:moveTo>
                <a:cubicBezTo>
                  <a:pt x="3769" y="2522"/>
                  <a:pt x="3769" y="2522"/>
                  <a:pt x="3769" y="2522"/>
                </a:cubicBezTo>
                <a:cubicBezTo>
                  <a:pt x="3770" y="3180"/>
                  <a:pt x="3770" y="3180"/>
                  <a:pt x="3770" y="3180"/>
                </a:cubicBezTo>
                <a:cubicBezTo>
                  <a:pt x="3509" y="3331"/>
                  <a:pt x="3509" y="3331"/>
                  <a:pt x="3509" y="3331"/>
                </a:cubicBezTo>
                <a:cubicBezTo>
                  <a:pt x="3503" y="3324"/>
                  <a:pt x="3495" y="3319"/>
                  <a:pt x="3485" y="3319"/>
                </a:cubicBezTo>
                <a:lnTo>
                  <a:pt x="3485" y="2686"/>
                </a:lnTo>
                <a:close/>
                <a:moveTo>
                  <a:pt x="3775" y="3189"/>
                </a:moveTo>
                <a:cubicBezTo>
                  <a:pt x="4331" y="3527"/>
                  <a:pt x="4331" y="3527"/>
                  <a:pt x="4331" y="3527"/>
                </a:cubicBezTo>
                <a:cubicBezTo>
                  <a:pt x="4063" y="3683"/>
                  <a:pt x="4063" y="3683"/>
                  <a:pt x="4063" y="3683"/>
                </a:cubicBezTo>
                <a:cubicBezTo>
                  <a:pt x="3515" y="3368"/>
                  <a:pt x="3515" y="3368"/>
                  <a:pt x="3515" y="3368"/>
                </a:cubicBezTo>
                <a:cubicBezTo>
                  <a:pt x="3517" y="3364"/>
                  <a:pt x="3518" y="3359"/>
                  <a:pt x="3518" y="3354"/>
                </a:cubicBezTo>
                <a:cubicBezTo>
                  <a:pt x="3518" y="3349"/>
                  <a:pt x="3517" y="3344"/>
                  <a:pt x="3514" y="3339"/>
                </a:cubicBezTo>
                <a:lnTo>
                  <a:pt x="3775" y="3189"/>
                </a:lnTo>
                <a:close/>
                <a:moveTo>
                  <a:pt x="3772" y="1516"/>
                </a:moveTo>
                <a:cubicBezTo>
                  <a:pt x="4059" y="1682"/>
                  <a:pt x="4059" y="1682"/>
                  <a:pt x="4059" y="1682"/>
                </a:cubicBezTo>
                <a:cubicBezTo>
                  <a:pt x="4060" y="2315"/>
                  <a:pt x="4060" y="2315"/>
                  <a:pt x="4060" y="2315"/>
                </a:cubicBezTo>
                <a:cubicBezTo>
                  <a:pt x="4051" y="2316"/>
                  <a:pt x="4043" y="2320"/>
                  <a:pt x="4037" y="2327"/>
                </a:cubicBezTo>
                <a:cubicBezTo>
                  <a:pt x="3773" y="2175"/>
                  <a:pt x="3773" y="2175"/>
                  <a:pt x="3773" y="2175"/>
                </a:cubicBezTo>
                <a:lnTo>
                  <a:pt x="3772" y="1516"/>
                </a:lnTo>
                <a:close/>
                <a:moveTo>
                  <a:pt x="3774" y="1511"/>
                </a:moveTo>
                <a:cubicBezTo>
                  <a:pt x="4351" y="1182"/>
                  <a:pt x="4351" y="1182"/>
                  <a:pt x="4351" y="1182"/>
                </a:cubicBezTo>
                <a:cubicBezTo>
                  <a:pt x="4636" y="1345"/>
                  <a:pt x="4636" y="1345"/>
                  <a:pt x="4636" y="1345"/>
                </a:cubicBezTo>
                <a:cubicBezTo>
                  <a:pt x="4062" y="1678"/>
                  <a:pt x="4062" y="1678"/>
                  <a:pt x="4062" y="1678"/>
                </a:cubicBezTo>
                <a:lnTo>
                  <a:pt x="3774" y="1511"/>
                </a:lnTo>
                <a:close/>
                <a:moveTo>
                  <a:pt x="4360" y="1176"/>
                </a:moveTo>
                <a:cubicBezTo>
                  <a:pt x="4639" y="998"/>
                  <a:pt x="4639" y="998"/>
                  <a:pt x="4639" y="998"/>
                </a:cubicBezTo>
                <a:cubicBezTo>
                  <a:pt x="4639" y="1336"/>
                  <a:pt x="4639" y="1336"/>
                  <a:pt x="4639" y="1336"/>
                </a:cubicBezTo>
                <a:lnTo>
                  <a:pt x="4360" y="1176"/>
                </a:lnTo>
                <a:close/>
                <a:moveTo>
                  <a:pt x="4641" y="2069"/>
                </a:moveTo>
                <a:cubicBezTo>
                  <a:pt x="4660" y="2069"/>
                  <a:pt x="4677" y="2059"/>
                  <a:pt x="4686" y="2045"/>
                </a:cubicBezTo>
                <a:cubicBezTo>
                  <a:pt x="4930" y="2186"/>
                  <a:pt x="4930" y="2186"/>
                  <a:pt x="4930" y="2186"/>
                </a:cubicBezTo>
                <a:cubicBezTo>
                  <a:pt x="4930" y="2513"/>
                  <a:pt x="4930" y="2513"/>
                  <a:pt x="4930" y="2513"/>
                </a:cubicBezTo>
                <a:cubicBezTo>
                  <a:pt x="4642" y="2679"/>
                  <a:pt x="4642" y="2679"/>
                  <a:pt x="4642" y="2679"/>
                </a:cubicBezTo>
                <a:cubicBezTo>
                  <a:pt x="4096" y="2365"/>
                  <a:pt x="4096" y="2365"/>
                  <a:pt x="4096" y="2365"/>
                </a:cubicBezTo>
                <a:cubicBezTo>
                  <a:pt x="4098" y="2361"/>
                  <a:pt x="4099" y="2356"/>
                  <a:pt x="4099" y="2350"/>
                </a:cubicBezTo>
                <a:cubicBezTo>
                  <a:pt x="4099" y="2345"/>
                  <a:pt x="4098" y="2340"/>
                  <a:pt x="4095" y="2335"/>
                </a:cubicBezTo>
                <a:cubicBezTo>
                  <a:pt x="4597" y="2045"/>
                  <a:pt x="4597" y="2045"/>
                  <a:pt x="4597" y="2045"/>
                </a:cubicBezTo>
                <a:cubicBezTo>
                  <a:pt x="4607" y="2060"/>
                  <a:pt x="4623" y="2069"/>
                  <a:pt x="4641" y="2069"/>
                </a:cubicBezTo>
                <a:close/>
                <a:moveTo>
                  <a:pt x="4647" y="1963"/>
                </a:moveTo>
                <a:cubicBezTo>
                  <a:pt x="4648" y="1352"/>
                  <a:pt x="4648" y="1352"/>
                  <a:pt x="4648" y="1352"/>
                </a:cubicBezTo>
                <a:cubicBezTo>
                  <a:pt x="5219" y="1679"/>
                  <a:pt x="5219" y="1679"/>
                  <a:pt x="5219" y="1679"/>
                </a:cubicBezTo>
                <a:cubicBezTo>
                  <a:pt x="5219" y="2011"/>
                  <a:pt x="5219" y="2011"/>
                  <a:pt x="5219" y="2011"/>
                </a:cubicBezTo>
                <a:cubicBezTo>
                  <a:pt x="4934" y="2177"/>
                  <a:pt x="4934" y="2177"/>
                  <a:pt x="4934" y="2177"/>
                </a:cubicBezTo>
                <a:cubicBezTo>
                  <a:pt x="4691" y="2036"/>
                  <a:pt x="4691" y="2036"/>
                  <a:pt x="4691" y="2036"/>
                </a:cubicBezTo>
                <a:cubicBezTo>
                  <a:pt x="4693" y="2030"/>
                  <a:pt x="4695" y="2023"/>
                  <a:pt x="4695" y="2016"/>
                </a:cubicBezTo>
                <a:cubicBezTo>
                  <a:pt x="4695" y="1988"/>
                  <a:pt x="4674" y="1966"/>
                  <a:pt x="4647" y="1963"/>
                </a:cubicBezTo>
                <a:close/>
                <a:moveTo>
                  <a:pt x="5223" y="3023"/>
                </a:moveTo>
                <a:cubicBezTo>
                  <a:pt x="5793" y="3353"/>
                  <a:pt x="5793" y="3353"/>
                  <a:pt x="5793" y="3353"/>
                </a:cubicBezTo>
                <a:cubicBezTo>
                  <a:pt x="5510" y="3517"/>
                  <a:pt x="5510" y="3517"/>
                  <a:pt x="5510" y="3517"/>
                </a:cubicBezTo>
                <a:cubicBezTo>
                  <a:pt x="4939" y="3187"/>
                  <a:pt x="4939" y="3187"/>
                  <a:pt x="4939" y="3187"/>
                </a:cubicBezTo>
                <a:lnTo>
                  <a:pt x="5223" y="3023"/>
                </a:lnTo>
                <a:close/>
                <a:moveTo>
                  <a:pt x="5514" y="1506"/>
                </a:moveTo>
                <a:cubicBezTo>
                  <a:pt x="5516" y="1184"/>
                  <a:pt x="5516" y="1184"/>
                  <a:pt x="5516" y="1184"/>
                </a:cubicBezTo>
                <a:cubicBezTo>
                  <a:pt x="5794" y="1345"/>
                  <a:pt x="5794" y="1345"/>
                  <a:pt x="5794" y="1345"/>
                </a:cubicBezTo>
                <a:lnTo>
                  <a:pt x="5514" y="1506"/>
                </a:lnTo>
                <a:close/>
                <a:moveTo>
                  <a:pt x="5521" y="1176"/>
                </a:moveTo>
                <a:cubicBezTo>
                  <a:pt x="5799" y="1014"/>
                  <a:pt x="5799" y="1014"/>
                  <a:pt x="5799" y="1014"/>
                </a:cubicBezTo>
                <a:cubicBezTo>
                  <a:pt x="5799" y="1337"/>
                  <a:pt x="5799" y="1337"/>
                  <a:pt x="5799" y="1337"/>
                </a:cubicBezTo>
                <a:lnTo>
                  <a:pt x="5521" y="1176"/>
                </a:lnTo>
                <a:close/>
                <a:moveTo>
                  <a:pt x="5807" y="2011"/>
                </a:moveTo>
                <a:cubicBezTo>
                  <a:pt x="5807" y="1349"/>
                  <a:pt x="5807" y="1349"/>
                  <a:pt x="5807" y="1349"/>
                </a:cubicBezTo>
                <a:cubicBezTo>
                  <a:pt x="6379" y="1680"/>
                  <a:pt x="6379" y="1680"/>
                  <a:pt x="6379" y="1680"/>
                </a:cubicBezTo>
                <a:cubicBezTo>
                  <a:pt x="6378" y="2295"/>
                  <a:pt x="6378" y="2295"/>
                  <a:pt x="6378" y="2295"/>
                </a:cubicBezTo>
                <a:cubicBezTo>
                  <a:pt x="6361" y="2296"/>
                  <a:pt x="6347" y="2305"/>
                  <a:pt x="6338" y="2318"/>
                </a:cubicBezTo>
                <a:lnTo>
                  <a:pt x="5807" y="2011"/>
                </a:lnTo>
                <a:close/>
                <a:moveTo>
                  <a:pt x="6381" y="3024"/>
                </a:moveTo>
                <a:cubicBezTo>
                  <a:pt x="6953" y="3354"/>
                  <a:pt x="6953" y="3354"/>
                  <a:pt x="6953" y="3354"/>
                </a:cubicBezTo>
                <a:cubicBezTo>
                  <a:pt x="6430" y="3655"/>
                  <a:pt x="6430" y="3655"/>
                  <a:pt x="6430" y="3655"/>
                </a:cubicBezTo>
                <a:cubicBezTo>
                  <a:pt x="6420" y="3639"/>
                  <a:pt x="6401" y="3628"/>
                  <a:pt x="6380" y="3628"/>
                </a:cubicBezTo>
                <a:cubicBezTo>
                  <a:pt x="6360" y="3628"/>
                  <a:pt x="6342" y="3639"/>
                  <a:pt x="6331" y="3655"/>
                </a:cubicBezTo>
                <a:cubicBezTo>
                  <a:pt x="5810" y="3353"/>
                  <a:pt x="5810" y="3353"/>
                  <a:pt x="5810" y="3353"/>
                </a:cubicBezTo>
                <a:lnTo>
                  <a:pt x="6381" y="3024"/>
                </a:lnTo>
                <a:close/>
                <a:moveTo>
                  <a:pt x="6956" y="4019"/>
                </a:moveTo>
                <a:cubicBezTo>
                  <a:pt x="6384" y="4350"/>
                  <a:pt x="6384" y="4350"/>
                  <a:pt x="6384" y="4350"/>
                </a:cubicBezTo>
                <a:cubicBezTo>
                  <a:pt x="6383" y="4020"/>
                  <a:pt x="6383" y="4020"/>
                  <a:pt x="6383" y="4020"/>
                </a:cubicBezTo>
                <a:cubicBezTo>
                  <a:pt x="6383" y="4020"/>
                  <a:pt x="6383" y="4020"/>
                  <a:pt x="6383" y="4020"/>
                </a:cubicBezTo>
                <a:cubicBezTo>
                  <a:pt x="6956" y="3695"/>
                  <a:pt x="6956" y="3695"/>
                  <a:pt x="6956" y="3695"/>
                </a:cubicBezTo>
                <a:lnTo>
                  <a:pt x="6956" y="4019"/>
                </a:lnTo>
                <a:close/>
                <a:moveTo>
                  <a:pt x="6386" y="3015"/>
                </a:moveTo>
                <a:cubicBezTo>
                  <a:pt x="6386" y="2401"/>
                  <a:pt x="6386" y="2401"/>
                  <a:pt x="6386" y="2401"/>
                </a:cubicBezTo>
                <a:cubicBezTo>
                  <a:pt x="6403" y="2399"/>
                  <a:pt x="6417" y="2390"/>
                  <a:pt x="6426" y="2377"/>
                </a:cubicBezTo>
                <a:cubicBezTo>
                  <a:pt x="6958" y="2684"/>
                  <a:pt x="6958" y="2684"/>
                  <a:pt x="6958" y="2684"/>
                </a:cubicBezTo>
                <a:cubicBezTo>
                  <a:pt x="6958" y="3345"/>
                  <a:pt x="6958" y="3345"/>
                  <a:pt x="6958" y="3345"/>
                </a:cubicBezTo>
                <a:lnTo>
                  <a:pt x="6386" y="3015"/>
                </a:lnTo>
                <a:close/>
                <a:moveTo>
                  <a:pt x="6383" y="4014"/>
                </a:moveTo>
                <a:cubicBezTo>
                  <a:pt x="6383" y="3744"/>
                  <a:pt x="6383" y="3744"/>
                  <a:pt x="6383" y="3744"/>
                </a:cubicBezTo>
                <a:cubicBezTo>
                  <a:pt x="6414" y="3743"/>
                  <a:pt x="6439" y="3717"/>
                  <a:pt x="6439" y="3686"/>
                </a:cubicBezTo>
                <a:cubicBezTo>
                  <a:pt x="6439" y="3677"/>
                  <a:pt x="6436" y="3668"/>
                  <a:pt x="6432" y="3660"/>
                </a:cubicBezTo>
                <a:cubicBezTo>
                  <a:pt x="6956" y="3357"/>
                  <a:pt x="6956" y="3357"/>
                  <a:pt x="6956" y="3357"/>
                </a:cubicBezTo>
                <a:cubicBezTo>
                  <a:pt x="6956" y="3690"/>
                  <a:pt x="6956" y="3690"/>
                  <a:pt x="6956" y="3690"/>
                </a:cubicBezTo>
                <a:lnTo>
                  <a:pt x="6383" y="4014"/>
                </a:lnTo>
                <a:close/>
                <a:moveTo>
                  <a:pt x="6383" y="2294"/>
                </a:moveTo>
                <a:cubicBezTo>
                  <a:pt x="6384" y="1680"/>
                  <a:pt x="6384" y="1680"/>
                  <a:pt x="6384" y="1680"/>
                </a:cubicBezTo>
                <a:cubicBezTo>
                  <a:pt x="6672" y="1513"/>
                  <a:pt x="6672" y="1513"/>
                  <a:pt x="6672" y="1513"/>
                </a:cubicBezTo>
                <a:cubicBezTo>
                  <a:pt x="6673" y="1852"/>
                  <a:pt x="6673" y="1852"/>
                  <a:pt x="6673" y="1852"/>
                </a:cubicBezTo>
                <a:cubicBezTo>
                  <a:pt x="6957" y="1686"/>
                  <a:pt x="6957" y="1686"/>
                  <a:pt x="6957" y="1686"/>
                </a:cubicBezTo>
                <a:cubicBezTo>
                  <a:pt x="6957" y="2011"/>
                  <a:pt x="6957" y="2011"/>
                  <a:pt x="6957" y="2011"/>
                </a:cubicBezTo>
                <a:cubicBezTo>
                  <a:pt x="6426" y="2317"/>
                  <a:pt x="6426" y="2317"/>
                  <a:pt x="6426" y="2317"/>
                </a:cubicBezTo>
                <a:cubicBezTo>
                  <a:pt x="6416" y="2304"/>
                  <a:pt x="6401" y="2295"/>
                  <a:pt x="6383" y="2294"/>
                </a:cubicBezTo>
                <a:close/>
                <a:moveTo>
                  <a:pt x="6907" y="1346"/>
                </a:moveTo>
                <a:cubicBezTo>
                  <a:pt x="6907" y="1354"/>
                  <a:pt x="6909" y="1362"/>
                  <a:pt x="6912" y="1369"/>
                </a:cubicBezTo>
                <a:cubicBezTo>
                  <a:pt x="6677" y="1505"/>
                  <a:pt x="6677" y="1505"/>
                  <a:pt x="6677" y="1505"/>
                </a:cubicBezTo>
                <a:cubicBezTo>
                  <a:pt x="6676" y="1186"/>
                  <a:pt x="6676" y="1186"/>
                  <a:pt x="6676" y="1186"/>
                </a:cubicBezTo>
                <a:cubicBezTo>
                  <a:pt x="6913" y="1322"/>
                  <a:pt x="6913" y="1322"/>
                  <a:pt x="6913" y="1322"/>
                </a:cubicBezTo>
                <a:cubicBezTo>
                  <a:pt x="6909" y="1329"/>
                  <a:pt x="6907" y="1337"/>
                  <a:pt x="6907" y="1346"/>
                </a:cubicBezTo>
                <a:close/>
                <a:moveTo>
                  <a:pt x="6915" y="1374"/>
                </a:moveTo>
                <a:cubicBezTo>
                  <a:pt x="6923" y="1388"/>
                  <a:pt x="6939" y="1398"/>
                  <a:pt x="6956" y="1399"/>
                </a:cubicBezTo>
                <a:cubicBezTo>
                  <a:pt x="6957" y="1681"/>
                  <a:pt x="6957" y="1681"/>
                  <a:pt x="6957" y="1681"/>
                </a:cubicBezTo>
                <a:cubicBezTo>
                  <a:pt x="6678" y="1844"/>
                  <a:pt x="6678" y="1844"/>
                  <a:pt x="6678" y="1844"/>
                </a:cubicBezTo>
                <a:cubicBezTo>
                  <a:pt x="6677" y="1510"/>
                  <a:pt x="6677" y="1510"/>
                  <a:pt x="6677" y="1510"/>
                </a:cubicBezTo>
                <a:lnTo>
                  <a:pt x="6915" y="1374"/>
                </a:lnTo>
                <a:close/>
                <a:moveTo>
                  <a:pt x="6674" y="513"/>
                </a:moveTo>
                <a:cubicBezTo>
                  <a:pt x="6958" y="676"/>
                  <a:pt x="6958" y="676"/>
                  <a:pt x="6958" y="676"/>
                </a:cubicBezTo>
                <a:cubicBezTo>
                  <a:pt x="6958" y="1293"/>
                  <a:pt x="6958" y="1293"/>
                  <a:pt x="6958" y="1293"/>
                </a:cubicBezTo>
                <a:cubicBezTo>
                  <a:pt x="6942" y="1294"/>
                  <a:pt x="6927" y="1301"/>
                  <a:pt x="6918" y="1313"/>
                </a:cubicBezTo>
                <a:cubicBezTo>
                  <a:pt x="6676" y="1174"/>
                  <a:pt x="6676" y="1174"/>
                  <a:pt x="6676" y="1174"/>
                </a:cubicBezTo>
                <a:lnTo>
                  <a:pt x="6674" y="513"/>
                </a:lnTo>
                <a:close/>
                <a:moveTo>
                  <a:pt x="7251" y="2518"/>
                </a:moveTo>
                <a:cubicBezTo>
                  <a:pt x="7252" y="2855"/>
                  <a:pt x="7252" y="2855"/>
                  <a:pt x="7252" y="2855"/>
                </a:cubicBezTo>
                <a:cubicBezTo>
                  <a:pt x="7255" y="2853"/>
                  <a:pt x="7255" y="2853"/>
                  <a:pt x="7255" y="2853"/>
                </a:cubicBezTo>
                <a:cubicBezTo>
                  <a:pt x="7537" y="2691"/>
                  <a:pt x="7537" y="2691"/>
                  <a:pt x="7537" y="2691"/>
                </a:cubicBezTo>
                <a:cubicBezTo>
                  <a:pt x="7537" y="3015"/>
                  <a:pt x="7537" y="3015"/>
                  <a:pt x="7537" y="3015"/>
                </a:cubicBezTo>
                <a:cubicBezTo>
                  <a:pt x="6963" y="3346"/>
                  <a:pt x="6963" y="3346"/>
                  <a:pt x="6963" y="3346"/>
                </a:cubicBezTo>
                <a:cubicBezTo>
                  <a:pt x="6963" y="2684"/>
                  <a:pt x="6963" y="2684"/>
                  <a:pt x="6963" y="2684"/>
                </a:cubicBezTo>
                <a:lnTo>
                  <a:pt x="7251" y="2518"/>
                </a:lnTo>
                <a:close/>
                <a:moveTo>
                  <a:pt x="6966" y="3689"/>
                </a:moveTo>
                <a:cubicBezTo>
                  <a:pt x="6966" y="3358"/>
                  <a:pt x="6966" y="3358"/>
                  <a:pt x="6966" y="3358"/>
                </a:cubicBezTo>
                <a:cubicBezTo>
                  <a:pt x="7537" y="3688"/>
                  <a:pt x="7537" y="3688"/>
                  <a:pt x="7537" y="3688"/>
                </a:cubicBezTo>
                <a:cubicBezTo>
                  <a:pt x="7537" y="4015"/>
                  <a:pt x="7537" y="4015"/>
                  <a:pt x="7537" y="4015"/>
                </a:cubicBezTo>
                <a:lnTo>
                  <a:pt x="6966" y="3689"/>
                </a:lnTo>
                <a:close/>
                <a:moveTo>
                  <a:pt x="7537" y="4021"/>
                </a:moveTo>
                <a:cubicBezTo>
                  <a:pt x="7537" y="4349"/>
                  <a:pt x="7537" y="4349"/>
                  <a:pt x="7537" y="4349"/>
                </a:cubicBezTo>
                <a:cubicBezTo>
                  <a:pt x="6966" y="4019"/>
                  <a:pt x="6966" y="4019"/>
                  <a:pt x="6966" y="4019"/>
                </a:cubicBezTo>
                <a:cubicBezTo>
                  <a:pt x="6966" y="3694"/>
                  <a:pt x="6966" y="3694"/>
                  <a:pt x="6966" y="3694"/>
                </a:cubicBezTo>
                <a:lnTo>
                  <a:pt x="7537" y="4021"/>
                </a:lnTo>
                <a:close/>
                <a:moveTo>
                  <a:pt x="7506" y="2349"/>
                </a:moveTo>
                <a:cubicBezTo>
                  <a:pt x="7506" y="2354"/>
                  <a:pt x="7507" y="2359"/>
                  <a:pt x="7509" y="2363"/>
                </a:cubicBezTo>
                <a:cubicBezTo>
                  <a:pt x="7255" y="2509"/>
                  <a:pt x="7255" y="2509"/>
                  <a:pt x="7255" y="2509"/>
                </a:cubicBezTo>
                <a:cubicBezTo>
                  <a:pt x="7254" y="2188"/>
                  <a:pt x="7254" y="2188"/>
                  <a:pt x="7254" y="2188"/>
                </a:cubicBezTo>
                <a:cubicBezTo>
                  <a:pt x="7508" y="2335"/>
                  <a:pt x="7508" y="2335"/>
                  <a:pt x="7508" y="2335"/>
                </a:cubicBezTo>
                <a:cubicBezTo>
                  <a:pt x="7507" y="2339"/>
                  <a:pt x="7506" y="2344"/>
                  <a:pt x="7506" y="2349"/>
                </a:cubicBezTo>
                <a:close/>
                <a:moveTo>
                  <a:pt x="7511" y="2367"/>
                </a:moveTo>
                <a:cubicBezTo>
                  <a:pt x="7517" y="2376"/>
                  <a:pt x="7526" y="2382"/>
                  <a:pt x="7537" y="2384"/>
                </a:cubicBezTo>
                <a:cubicBezTo>
                  <a:pt x="7537" y="2685"/>
                  <a:pt x="7537" y="2685"/>
                  <a:pt x="7537" y="2685"/>
                </a:cubicBezTo>
                <a:cubicBezTo>
                  <a:pt x="7256" y="2846"/>
                  <a:pt x="7256" y="2846"/>
                  <a:pt x="7256" y="2846"/>
                </a:cubicBezTo>
                <a:cubicBezTo>
                  <a:pt x="7255" y="2515"/>
                  <a:pt x="7255" y="2515"/>
                  <a:pt x="7255" y="2515"/>
                </a:cubicBezTo>
                <a:lnTo>
                  <a:pt x="7511" y="2367"/>
                </a:lnTo>
                <a:close/>
                <a:moveTo>
                  <a:pt x="7542" y="3023"/>
                </a:moveTo>
                <a:cubicBezTo>
                  <a:pt x="7829" y="3190"/>
                  <a:pt x="7829" y="3190"/>
                  <a:pt x="7829" y="3190"/>
                </a:cubicBezTo>
                <a:cubicBezTo>
                  <a:pt x="7829" y="3517"/>
                  <a:pt x="7829" y="3517"/>
                  <a:pt x="7829" y="3517"/>
                </a:cubicBezTo>
                <a:cubicBezTo>
                  <a:pt x="7540" y="3684"/>
                  <a:pt x="7540" y="3684"/>
                  <a:pt x="7540" y="3684"/>
                </a:cubicBezTo>
                <a:cubicBezTo>
                  <a:pt x="6968" y="3354"/>
                  <a:pt x="6968" y="3354"/>
                  <a:pt x="6968" y="3354"/>
                </a:cubicBezTo>
                <a:lnTo>
                  <a:pt x="7542" y="3023"/>
                </a:lnTo>
                <a:close/>
                <a:moveTo>
                  <a:pt x="7829" y="3523"/>
                </a:moveTo>
                <a:cubicBezTo>
                  <a:pt x="7828" y="3852"/>
                  <a:pt x="7828" y="3852"/>
                  <a:pt x="7828" y="3852"/>
                </a:cubicBezTo>
                <a:cubicBezTo>
                  <a:pt x="7542" y="4017"/>
                  <a:pt x="7542" y="4017"/>
                  <a:pt x="7542" y="4017"/>
                </a:cubicBezTo>
                <a:cubicBezTo>
                  <a:pt x="7542" y="3688"/>
                  <a:pt x="7542" y="3688"/>
                  <a:pt x="7542" y="3688"/>
                </a:cubicBezTo>
                <a:lnTo>
                  <a:pt x="7829" y="3523"/>
                </a:lnTo>
                <a:close/>
                <a:moveTo>
                  <a:pt x="7571" y="2368"/>
                </a:moveTo>
                <a:cubicBezTo>
                  <a:pt x="7828" y="2517"/>
                  <a:pt x="7828" y="2517"/>
                  <a:pt x="7828" y="2517"/>
                </a:cubicBezTo>
                <a:cubicBezTo>
                  <a:pt x="7546" y="2679"/>
                  <a:pt x="7546" y="2679"/>
                  <a:pt x="7546" y="2679"/>
                </a:cubicBezTo>
                <a:cubicBezTo>
                  <a:pt x="7546" y="2384"/>
                  <a:pt x="7546" y="2384"/>
                  <a:pt x="7546" y="2384"/>
                </a:cubicBezTo>
                <a:cubicBezTo>
                  <a:pt x="7557" y="2382"/>
                  <a:pt x="7566" y="2377"/>
                  <a:pt x="7571" y="2368"/>
                </a:cubicBezTo>
                <a:close/>
                <a:moveTo>
                  <a:pt x="7831" y="2521"/>
                </a:moveTo>
                <a:cubicBezTo>
                  <a:pt x="7829" y="3179"/>
                  <a:pt x="7829" y="3179"/>
                  <a:pt x="7829" y="3179"/>
                </a:cubicBezTo>
                <a:cubicBezTo>
                  <a:pt x="7546" y="3015"/>
                  <a:pt x="7546" y="3015"/>
                  <a:pt x="7546" y="3015"/>
                </a:cubicBezTo>
                <a:cubicBezTo>
                  <a:pt x="7546" y="2685"/>
                  <a:pt x="7546" y="2685"/>
                  <a:pt x="7546" y="2685"/>
                </a:cubicBezTo>
                <a:lnTo>
                  <a:pt x="7831" y="2521"/>
                </a:lnTo>
                <a:close/>
                <a:moveTo>
                  <a:pt x="7832" y="3855"/>
                </a:moveTo>
                <a:cubicBezTo>
                  <a:pt x="7832" y="3853"/>
                  <a:pt x="7832" y="3853"/>
                  <a:pt x="7832" y="3853"/>
                </a:cubicBezTo>
                <a:cubicBezTo>
                  <a:pt x="7833" y="3520"/>
                  <a:pt x="7833" y="3520"/>
                  <a:pt x="7833" y="3520"/>
                </a:cubicBezTo>
                <a:cubicBezTo>
                  <a:pt x="8074" y="3381"/>
                  <a:pt x="8074" y="3381"/>
                  <a:pt x="8074" y="3381"/>
                </a:cubicBezTo>
                <a:cubicBezTo>
                  <a:pt x="8083" y="3395"/>
                  <a:pt x="8098" y="3404"/>
                  <a:pt x="8115" y="3406"/>
                </a:cubicBezTo>
                <a:cubicBezTo>
                  <a:pt x="8115" y="4018"/>
                  <a:pt x="8115" y="4018"/>
                  <a:pt x="8115" y="4018"/>
                </a:cubicBezTo>
                <a:cubicBezTo>
                  <a:pt x="7542" y="4350"/>
                  <a:pt x="7542" y="4350"/>
                  <a:pt x="7542" y="4350"/>
                </a:cubicBezTo>
                <a:cubicBezTo>
                  <a:pt x="7542" y="4023"/>
                  <a:pt x="7542" y="4023"/>
                  <a:pt x="7542" y="4023"/>
                </a:cubicBezTo>
                <a:cubicBezTo>
                  <a:pt x="7543" y="4022"/>
                  <a:pt x="7543" y="4022"/>
                  <a:pt x="7543" y="4022"/>
                </a:cubicBezTo>
                <a:lnTo>
                  <a:pt x="7832" y="3855"/>
                </a:lnTo>
                <a:close/>
                <a:moveTo>
                  <a:pt x="7833" y="3514"/>
                </a:moveTo>
                <a:cubicBezTo>
                  <a:pt x="7834" y="3193"/>
                  <a:pt x="7834" y="3193"/>
                  <a:pt x="7834" y="3193"/>
                </a:cubicBezTo>
                <a:cubicBezTo>
                  <a:pt x="8071" y="3330"/>
                  <a:pt x="8071" y="3330"/>
                  <a:pt x="8071" y="3330"/>
                </a:cubicBezTo>
                <a:cubicBezTo>
                  <a:pt x="8068" y="3337"/>
                  <a:pt x="8066" y="3344"/>
                  <a:pt x="8066" y="3353"/>
                </a:cubicBezTo>
                <a:cubicBezTo>
                  <a:pt x="8066" y="3361"/>
                  <a:pt x="8068" y="3369"/>
                  <a:pt x="8072" y="3377"/>
                </a:cubicBezTo>
                <a:lnTo>
                  <a:pt x="7833" y="3514"/>
                </a:lnTo>
                <a:close/>
                <a:moveTo>
                  <a:pt x="7834" y="3181"/>
                </a:moveTo>
                <a:cubicBezTo>
                  <a:pt x="7836" y="2521"/>
                  <a:pt x="7836" y="2521"/>
                  <a:pt x="7836" y="2521"/>
                </a:cubicBezTo>
                <a:cubicBezTo>
                  <a:pt x="8118" y="2684"/>
                  <a:pt x="8118" y="2684"/>
                  <a:pt x="8118" y="2684"/>
                </a:cubicBezTo>
                <a:cubicBezTo>
                  <a:pt x="8118" y="3299"/>
                  <a:pt x="8118" y="3299"/>
                  <a:pt x="8118" y="3299"/>
                </a:cubicBezTo>
                <a:cubicBezTo>
                  <a:pt x="8101" y="3300"/>
                  <a:pt x="8086" y="3309"/>
                  <a:pt x="8076" y="3321"/>
                </a:cubicBezTo>
                <a:lnTo>
                  <a:pt x="7834" y="3181"/>
                </a:lnTo>
                <a:close/>
                <a:moveTo>
                  <a:pt x="8120" y="4027"/>
                </a:moveTo>
                <a:cubicBezTo>
                  <a:pt x="8403" y="4189"/>
                  <a:pt x="8403" y="4189"/>
                  <a:pt x="8403" y="4189"/>
                </a:cubicBezTo>
                <a:cubicBezTo>
                  <a:pt x="7830" y="4520"/>
                  <a:pt x="7830" y="4520"/>
                  <a:pt x="7830" y="4520"/>
                </a:cubicBezTo>
                <a:cubicBezTo>
                  <a:pt x="7548" y="4358"/>
                  <a:pt x="7548" y="4358"/>
                  <a:pt x="7548" y="4358"/>
                </a:cubicBezTo>
                <a:lnTo>
                  <a:pt x="8120" y="4027"/>
                </a:lnTo>
                <a:close/>
                <a:moveTo>
                  <a:pt x="7827" y="4524"/>
                </a:moveTo>
                <a:cubicBezTo>
                  <a:pt x="7829" y="5185"/>
                  <a:pt x="7829" y="5185"/>
                  <a:pt x="7829" y="5185"/>
                </a:cubicBezTo>
                <a:cubicBezTo>
                  <a:pt x="7546" y="5022"/>
                  <a:pt x="7546" y="5022"/>
                  <a:pt x="7546" y="5022"/>
                </a:cubicBezTo>
                <a:cubicBezTo>
                  <a:pt x="7546" y="4362"/>
                  <a:pt x="7546" y="4362"/>
                  <a:pt x="7546" y="4362"/>
                </a:cubicBezTo>
                <a:lnTo>
                  <a:pt x="7827" y="4524"/>
                </a:lnTo>
                <a:close/>
                <a:moveTo>
                  <a:pt x="8123" y="2684"/>
                </a:moveTo>
                <a:cubicBezTo>
                  <a:pt x="8696" y="2353"/>
                  <a:pt x="8696" y="2353"/>
                  <a:pt x="8696" y="2353"/>
                </a:cubicBezTo>
                <a:cubicBezTo>
                  <a:pt x="8695" y="3015"/>
                  <a:pt x="8695" y="3015"/>
                  <a:pt x="8695" y="3015"/>
                </a:cubicBezTo>
                <a:cubicBezTo>
                  <a:pt x="8163" y="3322"/>
                  <a:pt x="8163" y="3322"/>
                  <a:pt x="8163" y="3322"/>
                </a:cubicBezTo>
                <a:cubicBezTo>
                  <a:pt x="8154" y="3309"/>
                  <a:pt x="8140" y="3301"/>
                  <a:pt x="8123" y="3300"/>
                </a:cubicBezTo>
                <a:lnTo>
                  <a:pt x="8123" y="2684"/>
                </a:lnTo>
                <a:close/>
                <a:moveTo>
                  <a:pt x="8165" y="3380"/>
                </a:moveTo>
                <a:cubicBezTo>
                  <a:pt x="8409" y="3522"/>
                  <a:pt x="8409" y="3522"/>
                  <a:pt x="8409" y="3522"/>
                </a:cubicBezTo>
                <a:cubicBezTo>
                  <a:pt x="8408" y="4181"/>
                  <a:pt x="8408" y="4181"/>
                  <a:pt x="8408" y="4181"/>
                </a:cubicBezTo>
                <a:cubicBezTo>
                  <a:pt x="8125" y="4018"/>
                  <a:pt x="8125" y="4018"/>
                  <a:pt x="8125" y="4018"/>
                </a:cubicBezTo>
                <a:cubicBezTo>
                  <a:pt x="8125" y="3406"/>
                  <a:pt x="8125" y="3406"/>
                  <a:pt x="8125" y="3406"/>
                </a:cubicBezTo>
                <a:cubicBezTo>
                  <a:pt x="8142" y="3404"/>
                  <a:pt x="8157" y="3394"/>
                  <a:pt x="8165" y="3380"/>
                </a:cubicBezTo>
                <a:close/>
                <a:moveTo>
                  <a:pt x="8118" y="5352"/>
                </a:moveTo>
                <a:cubicBezTo>
                  <a:pt x="7834" y="5188"/>
                  <a:pt x="7834" y="5188"/>
                  <a:pt x="7834" y="5188"/>
                </a:cubicBezTo>
                <a:cubicBezTo>
                  <a:pt x="7832" y="4527"/>
                  <a:pt x="7832" y="4527"/>
                  <a:pt x="7832" y="4527"/>
                </a:cubicBezTo>
                <a:cubicBezTo>
                  <a:pt x="8070" y="4664"/>
                  <a:pt x="8070" y="4664"/>
                  <a:pt x="8070" y="4664"/>
                </a:cubicBezTo>
                <a:cubicBezTo>
                  <a:pt x="8065" y="4672"/>
                  <a:pt x="8063" y="4682"/>
                  <a:pt x="8063" y="4691"/>
                </a:cubicBezTo>
                <a:cubicBezTo>
                  <a:pt x="8063" y="4722"/>
                  <a:pt x="8087" y="4747"/>
                  <a:pt x="8117" y="4749"/>
                </a:cubicBezTo>
                <a:lnTo>
                  <a:pt x="8118" y="5352"/>
                </a:lnTo>
                <a:close/>
                <a:moveTo>
                  <a:pt x="8113" y="5360"/>
                </a:moveTo>
                <a:cubicBezTo>
                  <a:pt x="7835" y="5521"/>
                  <a:pt x="7835" y="5521"/>
                  <a:pt x="7835" y="5521"/>
                </a:cubicBezTo>
                <a:cubicBezTo>
                  <a:pt x="7834" y="5199"/>
                  <a:pt x="7834" y="5199"/>
                  <a:pt x="7834" y="5199"/>
                </a:cubicBezTo>
                <a:lnTo>
                  <a:pt x="8113" y="5360"/>
                </a:lnTo>
                <a:close/>
                <a:moveTo>
                  <a:pt x="8116" y="6025"/>
                </a:moveTo>
                <a:cubicBezTo>
                  <a:pt x="7570" y="6341"/>
                  <a:pt x="7570" y="6341"/>
                  <a:pt x="7570" y="6341"/>
                </a:cubicBezTo>
                <a:cubicBezTo>
                  <a:pt x="7564" y="6333"/>
                  <a:pt x="7554" y="6327"/>
                  <a:pt x="7543" y="6327"/>
                </a:cubicBezTo>
                <a:cubicBezTo>
                  <a:pt x="7543" y="5751"/>
                  <a:pt x="7543" y="5751"/>
                  <a:pt x="7543" y="5751"/>
                </a:cubicBezTo>
                <a:cubicBezTo>
                  <a:pt x="7575" y="5751"/>
                  <a:pt x="7600" y="5725"/>
                  <a:pt x="7600" y="5693"/>
                </a:cubicBezTo>
                <a:cubicBezTo>
                  <a:pt x="7600" y="5684"/>
                  <a:pt x="7597" y="5674"/>
                  <a:pt x="7593" y="5666"/>
                </a:cubicBezTo>
                <a:cubicBezTo>
                  <a:pt x="7830" y="5530"/>
                  <a:pt x="7830" y="5530"/>
                  <a:pt x="7830" y="5530"/>
                </a:cubicBezTo>
                <a:cubicBezTo>
                  <a:pt x="7831" y="6163"/>
                  <a:pt x="7831" y="6163"/>
                  <a:pt x="7831" y="6163"/>
                </a:cubicBezTo>
                <a:cubicBezTo>
                  <a:pt x="7836" y="6163"/>
                  <a:pt x="7836" y="6163"/>
                  <a:pt x="7836" y="6163"/>
                </a:cubicBezTo>
                <a:cubicBezTo>
                  <a:pt x="7835" y="5527"/>
                  <a:pt x="7835" y="5527"/>
                  <a:pt x="7835" y="5527"/>
                </a:cubicBezTo>
                <a:cubicBezTo>
                  <a:pt x="8116" y="5364"/>
                  <a:pt x="8116" y="5364"/>
                  <a:pt x="8116" y="5364"/>
                </a:cubicBezTo>
                <a:lnTo>
                  <a:pt x="8116" y="6025"/>
                </a:lnTo>
                <a:close/>
                <a:moveTo>
                  <a:pt x="7542" y="5635"/>
                </a:moveTo>
                <a:cubicBezTo>
                  <a:pt x="7521" y="5635"/>
                  <a:pt x="7502" y="5646"/>
                  <a:pt x="7492" y="5663"/>
                </a:cubicBezTo>
                <a:cubicBezTo>
                  <a:pt x="6971" y="5360"/>
                  <a:pt x="6971" y="5360"/>
                  <a:pt x="6971" y="5360"/>
                </a:cubicBezTo>
                <a:cubicBezTo>
                  <a:pt x="7542" y="5030"/>
                  <a:pt x="7542" y="5030"/>
                  <a:pt x="7542" y="5030"/>
                </a:cubicBezTo>
                <a:cubicBezTo>
                  <a:pt x="7829" y="5197"/>
                  <a:pt x="7829" y="5197"/>
                  <a:pt x="7829" y="5197"/>
                </a:cubicBezTo>
                <a:cubicBezTo>
                  <a:pt x="7830" y="5524"/>
                  <a:pt x="7830" y="5524"/>
                  <a:pt x="7830" y="5524"/>
                </a:cubicBezTo>
                <a:cubicBezTo>
                  <a:pt x="7591" y="5662"/>
                  <a:pt x="7591" y="5662"/>
                  <a:pt x="7591" y="5662"/>
                </a:cubicBezTo>
                <a:cubicBezTo>
                  <a:pt x="7580" y="5646"/>
                  <a:pt x="7562" y="5635"/>
                  <a:pt x="7542" y="5635"/>
                </a:cubicBezTo>
                <a:close/>
                <a:moveTo>
                  <a:pt x="7538" y="6327"/>
                </a:moveTo>
                <a:cubicBezTo>
                  <a:pt x="7528" y="6328"/>
                  <a:pt x="7519" y="6333"/>
                  <a:pt x="7513" y="6341"/>
                </a:cubicBezTo>
                <a:cubicBezTo>
                  <a:pt x="6967" y="6026"/>
                  <a:pt x="6967" y="6026"/>
                  <a:pt x="6967" y="6026"/>
                </a:cubicBezTo>
                <a:cubicBezTo>
                  <a:pt x="6967" y="5364"/>
                  <a:pt x="6967" y="5364"/>
                  <a:pt x="6967" y="5364"/>
                </a:cubicBezTo>
                <a:cubicBezTo>
                  <a:pt x="7490" y="5667"/>
                  <a:pt x="7490" y="5667"/>
                  <a:pt x="7490" y="5667"/>
                </a:cubicBezTo>
                <a:cubicBezTo>
                  <a:pt x="7486" y="5675"/>
                  <a:pt x="7483" y="5684"/>
                  <a:pt x="7483" y="5693"/>
                </a:cubicBezTo>
                <a:cubicBezTo>
                  <a:pt x="7483" y="5724"/>
                  <a:pt x="7508" y="5749"/>
                  <a:pt x="7538" y="5751"/>
                </a:cubicBezTo>
                <a:lnTo>
                  <a:pt x="7538" y="6327"/>
                </a:lnTo>
                <a:close/>
                <a:moveTo>
                  <a:pt x="6963" y="5353"/>
                </a:moveTo>
                <a:cubicBezTo>
                  <a:pt x="6963" y="4692"/>
                  <a:pt x="6963" y="4692"/>
                  <a:pt x="6963" y="4692"/>
                </a:cubicBezTo>
                <a:cubicBezTo>
                  <a:pt x="7536" y="4361"/>
                  <a:pt x="7536" y="4361"/>
                  <a:pt x="7536" y="4361"/>
                </a:cubicBezTo>
                <a:cubicBezTo>
                  <a:pt x="7537" y="5022"/>
                  <a:pt x="7537" y="5022"/>
                  <a:pt x="7537" y="5022"/>
                </a:cubicBezTo>
                <a:lnTo>
                  <a:pt x="6963" y="5353"/>
                </a:lnTo>
                <a:close/>
                <a:moveTo>
                  <a:pt x="6960" y="4688"/>
                </a:moveTo>
                <a:cubicBezTo>
                  <a:pt x="6389" y="4358"/>
                  <a:pt x="6389" y="4358"/>
                  <a:pt x="6389" y="4358"/>
                </a:cubicBezTo>
                <a:cubicBezTo>
                  <a:pt x="6961" y="4027"/>
                  <a:pt x="6961" y="4027"/>
                  <a:pt x="6961" y="4027"/>
                </a:cubicBezTo>
                <a:cubicBezTo>
                  <a:pt x="7532" y="4357"/>
                  <a:pt x="7532" y="4357"/>
                  <a:pt x="7532" y="4357"/>
                </a:cubicBezTo>
                <a:lnTo>
                  <a:pt x="6960" y="4688"/>
                </a:lnTo>
                <a:close/>
                <a:moveTo>
                  <a:pt x="6959" y="5352"/>
                </a:moveTo>
                <a:cubicBezTo>
                  <a:pt x="6429" y="5045"/>
                  <a:pt x="6429" y="5045"/>
                  <a:pt x="6429" y="5045"/>
                </a:cubicBezTo>
                <a:cubicBezTo>
                  <a:pt x="6432" y="5038"/>
                  <a:pt x="6434" y="5031"/>
                  <a:pt x="6434" y="5023"/>
                </a:cubicBezTo>
                <a:cubicBezTo>
                  <a:pt x="6434" y="4996"/>
                  <a:pt x="6413" y="4974"/>
                  <a:pt x="6387" y="4971"/>
                </a:cubicBezTo>
                <a:cubicBezTo>
                  <a:pt x="6386" y="4361"/>
                  <a:pt x="6386" y="4361"/>
                  <a:pt x="6386" y="4361"/>
                </a:cubicBezTo>
                <a:cubicBezTo>
                  <a:pt x="6958" y="4692"/>
                  <a:pt x="6958" y="4692"/>
                  <a:pt x="6958" y="4692"/>
                </a:cubicBezTo>
                <a:lnTo>
                  <a:pt x="6959" y="5352"/>
                </a:lnTo>
                <a:close/>
                <a:moveTo>
                  <a:pt x="6381" y="5692"/>
                </a:moveTo>
                <a:cubicBezTo>
                  <a:pt x="6099" y="5528"/>
                  <a:pt x="6099" y="5528"/>
                  <a:pt x="6099" y="5528"/>
                </a:cubicBezTo>
                <a:cubicBezTo>
                  <a:pt x="6096" y="5196"/>
                  <a:pt x="6096" y="5196"/>
                  <a:pt x="6096" y="5196"/>
                </a:cubicBezTo>
                <a:cubicBezTo>
                  <a:pt x="6338" y="5055"/>
                  <a:pt x="6338" y="5055"/>
                  <a:pt x="6338" y="5055"/>
                </a:cubicBezTo>
                <a:cubicBezTo>
                  <a:pt x="6347" y="5068"/>
                  <a:pt x="6363" y="5077"/>
                  <a:pt x="6380" y="5077"/>
                </a:cubicBezTo>
                <a:cubicBezTo>
                  <a:pt x="6399" y="5077"/>
                  <a:pt x="6415" y="5067"/>
                  <a:pt x="6424" y="5054"/>
                </a:cubicBezTo>
                <a:cubicBezTo>
                  <a:pt x="6952" y="5360"/>
                  <a:pt x="6952" y="5360"/>
                  <a:pt x="6952" y="5360"/>
                </a:cubicBezTo>
                <a:lnTo>
                  <a:pt x="6381" y="5692"/>
                </a:lnTo>
                <a:close/>
                <a:moveTo>
                  <a:pt x="6379" y="5696"/>
                </a:moveTo>
                <a:cubicBezTo>
                  <a:pt x="6379" y="6018"/>
                  <a:pt x="6379" y="6018"/>
                  <a:pt x="6379" y="6018"/>
                </a:cubicBezTo>
                <a:cubicBezTo>
                  <a:pt x="6103" y="5856"/>
                  <a:pt x="6103" y="5856"/>
                  <a:pt x="6103" y="5856"/>
                </a:cubicBezTo>
                <a:cubicBezTo>
                  <a:pt x="6099" y="5533"/>
                  <a:pt x="6099" y="5533"/>
                  <a:pt x="6099" y="5533"/>
                </a:cubicBezTo>
                <a:lnTo>
                  <a:pt x="6379" y="5696"/>
                </a:lnTo>
                <a:close/>
                <a:moveTo>
                  <a:pt x="6379" y="6309"/>
                </a:moveTo>
                <a:cubicBezTo>
                  <a:pt x="6362" y="6310"/>
                  <a:pt x="6347" y="6319"/>
                  <a:pt x="6338" y="6333"/>
                </a:cubicBezTo>
                <a:cubicBezTo>
                  <a:pt x="5807" y="6027"/>
                  <a:pt x="5807" y="6027"/>
                  <a:pt x="5807" y="6027"/>
                </a:cubicBezTo>
                <a:cubicBezTo>
                  <a:pt x="5807" y="5364"/>
                  <a:pt x="5807" y="5364"/>
                  <a:pt x="5807" y="5364"/>
                </a:cubicBezTo>
                <a:cubicBezTo>
                  <a:pt x="6094" y="5530"/>
                  <a:pt x="6094" y="5530"/>
                  <a:pt x="6094" y="5530"/>
                </a:cubicBezTo>
                <a:cubicBezTo>
                  <a:pt x="6098" y="5859"/>
                  <a:pt x="6098" y="5859"/>
                  <a:pt x="6098" y="5859"/>
                </a:cubicBezTo>
                <a:cubicBezTo>
                  <a:pt x="6099" y="5860"/>
                  <a:pt x="6099" y="5860"/>
                  <a:pt x="6099" y="5860"/>
                </a:cubicBezTo>
                <a:cubicBezTo>
                  <a:pt x="6379" y="6024"/>
                  <a:pt x="6379" y="6024"/>
                  <a:pt x="6379" y="6024"/>
                </a:cubicBezTo>
                <a:lnTo>
                  <a:pt x="6379" y="6309"/>
                </a:lnTo>
                <a:close/>
                <a:moveTo>
                  <a:pt x="6377" y="7029"/>
                </a:moveTo>
                <a:cubicBezTo>
                  <a:pt x="5804" y="7359"/>
                  <a:pt x="5804" y="7359"/>
                  <a:pt x="5804" y="7359"/>
                </a:cubicBezTo>
                <a:cubicBezTo>
                  <a:pt x="5804" y="6754"/>
                  <a:pt x="5804" y="6754"/>
                  <a:pt x="5804" y="6754"/>
                </a:cubicBezTo>
                <a:cubicBezTo>
                  <a:pt x="5835" y="6754"/>
                  <a:pt x="5861" y="6728"/>
                  <a:pt x="5861" y="6696"/>
                </a:cubicBezTo>
                <a:cubicBezTo>
                  <a:pt x="5861" y="6687"/>
                  <a:pt x="5858" y="6678"/>
                  <a:pt x="5854" y="6670"/>
                </a:cubicBezTo>
                <a:cubicBezTo>
                  <a:pt x="6338" y="6392"/>
                  <a:pt x="6338" y="6392"/>
                  <a:pt x="6338" y="6392"/>
                </a:cubicBezTo>
                <a:cubicBezTo>
                  <a:pt x="6346" y="6405"/>
                  <a:pt x="6361" y="6414"/>
                  <a:pt x="6377" y="6415"/>
                </a:cubicBezTo>
                <a:lnTo>
                  <a:pt x="6377" y="7029"/>
                </a:lnTo>
                <a:close/>
                <a:moveTo>
                  <a:pt x="5516" y="6189"/>
                </a:moveTo>
                <a:cubicBezTo>
                  <a:pt x="5516" y="5525"/>
                  <a:pt x="5516" y="5525"/>
                  <a:pt x="5516" y="5525"/>
                </a:cubicBezTo>
                <a:cubicBezTo>
                  <a:pt x="5797" y="5363"/>
                  <a:pt x="5797" y="5363"/>
                  <a:pt x="5797" y="5363"/>
                </a:cubicBezTo>
                <a:cubicBezTo>
                  <a:pt x="5798" y="5363"/>
                  <a:pt x="5798" y="5363"/>
                  <a:pt x="5798" y="5363"/>
                </a:cubicBezTo>
                <a:cubicBezTo>
                  <a:pt x="5798" y="6027"/>
                  <a:pt x="5798" y="6027"/>
                  <a:pt x="5798" y="6027"/>
                </a:cubicBezTo>
                <a:lnTo>
                  <a:pt x="5516" y="6189"/>
                </a:lnTo>
                <a:close/>
                <a:moveTo>
                  <a:pt x="5511" y="5522"/>
                </a:moveTo>
                <a:cubicBezTo>
                  <a:pt x="4935" y="5195"/>
                  <a:pt x="4935" y="5195"/>
                  <a:pt x="4935" y="5195"/>
                </a:cubicBezTo>
                <a:cubicBezTo>
                  <a:pt x="5223" y="5029"/>
                  <a:pt x="5223" y="5029"/>
                  <a:pt x="5223" y="5029"/>
                </a:cubicBezTo>
                <a:cubicBezTo>
                  <a:pt x="5792" y="5360"/>
                  <a:pt x="5792" y="5360"/>
                  <a:pt x="5792" y="5360"/>
                </a:cubicBezTo>
                <a:lnTo>
                  <a:pt x="5511" y="5522"/>
                </a:lnTo>
                <a:close/>
                <a:moveTo>
                  <a:pt x="5511" y="6526"/>
                </a:moveTo>
                <a:cubicBezTo>
                  <a:pt x="5231" y="6364"/>
                  <a:pt x="5231" y="6364"/>
                  <a:pt x="5231" y="6364"/>
                </a:cubicBezTo>
                <a:cubicBezTo>
                  <a:pt x="5511" y="6203"/>
                  <a:pt x="5511" y="6203"/>
                  <a:pt x="5511" y="6203"/>
                </a:cubicBezTo>
                <a:lnTo>
                  <a:pt x="5511" y="6526"/>
                </a:lnTo>
                <a:close/>
                <a:moveTo>
                  <a:pt x="5224" y="6356"/>
                </a:moveTo>
                <a:cubicBezTo>
                  <a:pt x="5224" y="5694"/>
                  <a:pt x="5224" y="5694"/>
                  <a:pt x="5224" y="5694"/>
                </a:cubicBezTo>
                <a:cubicBezTo>
                  <a:pt x="5511" y="5528"/>
                  <a:pt x="5511" y="5528"/>
                  <a:pt x="5511" y="5528"/>
                </a:cubicBezTo>
                <a:cubicBezTo>
                  <a:pt x="5511" y="6192"/>
                  <a:pt x="5511" y="6192"/>
                  <a:pt x="5511" y="6192"/>
                </a:cubicBezTo>
                <a:lnTo>
                  <a:pt x="5224" y="6356"/>
                </a:lnTo>
                <a:close/>
                <a:moveTo>
                  <a:pt x="5222" y="5689"/>
                </a:moveTo>
                <a:cubicBezTo>
                  <a:pt x="4935" y="5524"/>
                  <a:pt x="4935" y="5524"/>
                  <a:pt x="4935" y="5524"/>
                </a:cubicBezTo>
                <a:cubicBezTo>
                  <a:pt x="4935" y="5200"/>
                  <a:pt x="4935" y="5200"/>
                  <a:pt x="4935" y="5200"/>
                </a:cubicBezTo>
                <a:cubicBezTo>
                  <a:pt x="5506" y="5525"/>
                  <a:pt x="5506" y="5525"/>
                  <a:pt x="5506" y="5525"/>
                </a:cubicBezTo>
                <a:lnTo>
                  <a:pt x="5222" y="5689"/>
                </a:lnTo>
                <a:close/>
                <a:moveTo>
                  <a:pt x="5219" y="6355"/>
                </a:moveTo>
                <a:cubicBezTo>
                  <a:pt x="4935" y="6191"/>
                  <a:pt x="4935" y="6191"/>
                  <a:pt x="4935" y="6191"/>
                </a:cubicBezTo>
                <a:cubicBezTo>
                  <a:pt x="4935" y="5530"/>
                  <a:pt x="4935" y="5530"/>
                  <a:pt x="4935" y="5530"/>
                </a:cubicBezTo>
                <a:cubicBezTo>
                  <a:pt x="5219" y="5694"/>
                  <a:pt x="5219" y="5694"/>
                  <a:pt x="5219" y="5694"/>
                </a:cubicBezTo>
                <a:lnTo>
                  <a:pt x="5219" y="6355"/>
                </a:lnTo>
                <a:close/>
                <a:moveTo>
                  <a:pt x="4642" y="6695"/>
                </a:moveTo>
                <a:cubicBezTo>
                  <a:pt x="4357" y="6530"/>
                  <a:pt x="4357" y="6530"/>
                  <a:pt x="4357" y="6530"/>
                </a:cubicBezTo>
                <a:cubicBezTo>
                  <a:pt x="4930" y="6199"/>
                  <a:pt x="4930" y="6199"/>
                  <a:pt x="4930" y="6199"/>
                </a:cubicBezTo>
                <a:cubicBezTo>
                  <a:pt x="5214" y="6364"/>
                  <a:pt x="5214" y="6364"/>
                  <a:pt x="5214" y="6364"/>
                </a:cubicBezTo>
                <a:lnTo>
                  <a:pt x="4642" y="6695"/>
                </a:lnTo>
                <a:close/>
                <a:moveTo>
                  <a:pt x="4640" y="7315"/>
                </a:moveTo>
                <a:cubicBezTo>
                  <a:pt x="4624" y="7316"/>
                  <a:pt x="4610" y="7324"/>
                  <a:pt x="4600" y="7335"/>
                </a:cubicBezTo>
                <a:cubicBezTo>
                  <a:pt x="4068" y="7030"/>
                  <a:pt x="4068" y="7030"/>
                  <a:pt x="4068" y="7030"/>
                </a:cubicBezTo>
                <a:cubicBezTo>
                  <a:pt x="4068" y="6369"/>
                  <a:pt x="4068" y="6369"/>
                  <a:pt x="4068" y="6369"/>
                </a:cubicBezTo>
                <a:cubicBezTo>
                  <a:pt x="4351" y="6532"/>
                  <a:pt x="4351" y="6532"/>
                  <a:pt x="4351" y="6532"/>
                </a:cubicBezTo>
                <a:cubicBezTo>
                  <a:pt x="4351" y="6534"/>
                  <a:pt x="4351" y="6534"/>
                  <a:pt x="4351" y="6534"/>
                </a:cubicBezTo>
                <a:cubicBezTo>
                  <a:pt x="4352" y="6533"/>
                  <a:pt x="4352" y="6533"/>
                  <a:pt x="4352" y="6533"/>
                </a:cubicBezTo>
                <a:cubicBezTo>
                  <a:pt x="4640" y="6700"/>
                  <a:pt x="4640" y="6700"/>
                  <a:pt x="4640" y="6700"/>
                </a:cubicBezTo>
                <a:lnTo>
                  <a:pt x="4640" y="7315"/>
                </a:lnTo>
                <a:close/>
                <a:moveTo>
                  <a:pt x="4065" y="6357"/>
                </a:moveTo>
                <a:cubicBezTo>
                  <a:pt x="4064" y="5752"/>
                  <a:pt x="4064" y="5752"/>
                  <a:pt x="4064" y="5752"/>
                </a:cubicBezTo>
                <a:cubicBezTo>
                  <a:pt x="4095" y="5751"/>
                  <a:pt x="4120" y="5725"/>
                  <a:pt x="4120" y="5694"/>
                </a:cubicBezTo>
                <a:cubicBezTo>
                  <a:pt x="4120" y="5685"/>
                  <a:pt x="4118" y="5675"/>
                  <a:pt x="4113" y="5667"/>
                </a:cubicBezTo>
                <a:cubicBezTo>
                  <a:pt x="4351" y="5530"/>
                  <a:pt x="4351" y="5530"/>
                  <a:pt x="4351" y="5530"/>
                </a:cubicBezTo>
                <a:cubicBezTo>
                  <a:pt x="4351" y="6192"/>
                  <a:pt x="4351" y="6192"/>
                  <a:pt x="4351" y="6192"/>
                </a:cubicBezTo>
                <a:lnTo>
                  <a:pt x="4065" y="6357"/>
                </a:lnTo>
                <a:close/>
                <a:moveTo>
                  <a:pt x="4062" y="5636"/>
                </a:moveTo>
                <a:cubicBezTo>
                  <a:pt x="4041" y="5636"/>
                  <a:pt x="4023" y="5647"/>
                  <a:pt x="4013" y="5663"/>
                </a:cubicBezTo>
                <a:cubicBezTo>
                  <a:pt x="3532" y="5384"/>
                  <a:pt x="3532" y="5384"/>
                  <a:pt x="3532" y="5384"/>
                </a:cubicBezTo>
                <a:cubicBezTo>
                  <a:pt x="3535" y="5377"/>
                  <a:pt x="3537" y="5370"/>
                  <a:pt x="3537" y="5362"/>
                </a:cubicBezTo>
                <a:cubicBezTo>
                  <a:pt x="3537" y="5353"/>
                  <a:pt x="3535" y="5345"/>
                  <a:pt x="3531" y="5338"/>
                </a:cubicBezTo>
                <a:cubicBezTo>
                  <a:pt x="3777" y="5196"/>
                  <a:pt x="3777" y="5196"/>
                  <a:pt x="3777" y="5196"/>
                </a:cubicBezTo>
                <a:cubicBezTo>
                  <a:pt x="4349" y="5526"/>
                  <a:pt x="4349" y="5526"/>
                  <a:pt x="4349" y="5526"/>
                </a:cubicBezTo>
                <a:cubicBezTo>
                  <a:pt x="4111" y="5663"/>
                  <a:pt x="4111" y="5663"/>
                  <a:pt x="4111" y="5663"/>
                </a:cubicBezTo>
                <a:cubicBezTo>
                  <a:pt x="4101" y="5647"/>
                  <a:pt x="4082" y="5636"/>
                  <a:pt x="4062" y="5636"/>
                </a:cubicBezTo>
                <a:close/>
                <a:moveTo>
                  <a:pt x="4060" y="6356"/>
                </a:moveTo>
                <a:cubicBezTo>
                  <a:pt x="3489" y="6026"/>
                  <a:pt x="3489" y="6026"/>
                  <a:pt x="3489" y="6026"/>
                </a:cubicBezTo>
                <a:cubicBezTo>
                  <a:pt x="3488" y="5415"/>
                  <a:pt x="3488" y="5415"/>
                  <a:pt x="3488" y="5415"/>
                </a:cubicBezTo>
                <a:cubicBezTo>
                  <a:pt x="3506" y="5413"/>
                  <a:pt x="3521" y="5403"/>
                  <a:pt x="3530" y="5389"/>
                </a:cubicBezTo>
                <a:cubicBezTo>
                  <a:pt x="4010" y="5667"/>
                  <a:pt x="4010" y="5667"/>
                  <a:pt x="4010" y="5667"/>
                </a:cubicBezTo>
                <a:cubicBezTo>
                  <a:pt x="4006" y="5675"/>
                  <a:pt x="4004" y="5684"/>
                  <a:pt x="4004" y="5694"/>
                </a:cubicBezTo>
                <a:cubicBezTo>
                  <a:pt x="4004" y="5725"/>
                  <a:pt x="4028" y="5751"/>
                  <a:pt x="4059" y="5752"/>
                </a:cubicBezTo>
                <a:lnTo>
                  <a:pt x="4060" y="6356"/>
                </a:lnTo>
                <a:close/>
                <a:moveTo>
                  <a:pt x="4059" y="7030"/>
                </a:moveTo>
                <a:cubicBezTo>
                  <a:pt x="3485" y="7359"/>
                  <a:pt x="3485" y="7359"/>
                  <a:pt x="3485" y="7359"/>
                </a:cubicBezTo>
                <a:cubicBezTo>
                  <a:pt x="3485" y="6700"/>
                  <a:pt x="3485" y="6700"/>
                  <a:pt x="3485" y="6700"/>
                </a:cubicBezTo>
                <a:cubicBezTo>
                  <a:pt x="4059" y="6368"/>
                  <a:pt x="4059" y="6368"/>
                  <a:pt x="4059" y="6368"/>
                </a:cubicBezTo>
                <a:lnTo>
                  <a:pt x="4059" y="7030"/>
                </a:lnTo>
                <a:close/>
                <a:moveTo>
                  <a:pt x="3196" y="6190"/>
                </a:moveTo>
                <a:cubicBezTo>
                  <a:pt x="3196" y="5528"/>
                  <a:pt x="3196" y="5528"/>
                  <a:pt x="3196" y="5528"/>
                </a:cubicBezTo>
                <a:cubicBezTo>
                  <a:pt x="3437" y="5388"/>
                  <a:pt x="3437" y="5388"/>
                  <a:pt x="3437" y="5388"/>
                </a:cubicBezTo>
                <a:cubicBezTo>
                  <a:pt x="3446" y="5402"/>
                  <a:pt x="3461" y="5413"/>
                  <a:pt x="3478" y="5415"/>
                </a:cubicBezTo>
                <a:cubicBezTo>
                  <a:pt x="3479" y="6026"/>
                  <a:pt x="3479" y="6026"/>
                  <a:pt x="3479" y="6026"/>
                </a:cubicBezTo>
                <a:lnTo>
                  <a:pt x="3196" y="6190"/>
                </a:lnTo>
                <a:close/>
                <a:moveTo>
                  <a:pt x="3196" y="5522"/>
                </a:moveTo>
                <a:cubicBezTo>
                  <a:pt x="3196" y="5200"/>
                  <a:pt x="3196" y="5200"/>
                  <a:pt x="3196" y="5200"/>
                </a:cubicBezTo>
                <a:cubicBezTo>
                  <a:pt x="3436" y="5339"/>
                  <a:pt x="3436" y="5339"/>
                  <a:pt x="3436" y="5339"/>
                </a:cubicBezTo>
                <a:cubicBezTo>
                  <a:pt x="3432" y="5346"/>
                  <a:pt x="3430" y="5353"/>
                  <a:pt x="3430" y="5362"/>
                </a:cubicBezTo>
                <a:cubicBezTo>
                  <a:pt x="3430" y="5369"/>
                  <a:pt x="3432" y="5377"/>
                  <a:pt x="3435" y="5384"/>
                </a:cubicBezTo>
                <a:lnTo>
                  <a:pt x="3196" y="5522"/>
                </a:lnTo>
                <a:close/>
                <a:moveTo>
                  <a:pt x="3196" y="5188"/>
                </a:moveTo>
                <a:cubicBezTo>
                  <a:pt x="2909" y="5022"/>
                  <a:pt x="2909" y="5022"/>
                  <a:pt x="2909" y="5022"/>
                </a:cubicBezTo>
                <a:cubicBezTo>
                  <a:pt x="2909" y="4690"/>
                  <a:pt x="2909" y="4690"/>
                  <a:pt x="2909" y="4690"/>
                </a:cubicBezTo>
                <a:cubicBezTo>
                  <a:pt x="3194" y="4526"/>
                  <a:pt x="3194" y="4526"/>
                  <a:pt x="3194" y="4526"/>
                </a:cubicBezTo>
                <a:cubicBezTo>
                  <a:pt x="3480" y="4693"/>
                  <a:pt x="3480" y="4693"/>
                  <a:pt x="3480" y="4693"/>
                </a:cubicBezTo>
                <a:cubicBezTo>
                  <a:pt x="3480" y="5022"/>
                  <a:pt x="3480" y="5022"/>
                  <a:pt x="3480" y="5022"/>
                </a:cubicBezTo>
                <a:lnTo>
                  <a:pt x="3196" y="5188"/>
                </a:lnTo>
                <a:close/>
                <a:moveTo>
                  <a:pt x="3191" y="6527"/>
                </a:moveTo>
                <a:cubicBezTo>
                  <a:pt x="2912" y="6365"/>
                  <a:pt x="2912" y="6365"/>
                  <a:pt x="2912" y="6365"/>
                </a:cubicBezTo>
                <a:cubicBezTo>
                  <a:pt x="3191" y="6204"/>
                  <a:pt x="3191" y="6204"/>
                  <a:pt x="3191" y="6204"/>
                </a:cubicBezTo>
                <a:lnTo>
                  <a:pt x="3191" y="6527"/>
                </a:lnTo>
                <a:close/>
                <a:moveTo>
                  <a:pt x="2906" y="6358"/>
                </a:moveTo>
                <a:cubicBezTo>
                  <a:pt x="2905" y="5696"/>
                  <a:pt x="2905" y="5696"/>
                  <a:pt x="2905" y="5696"/>
                </a:cubicBezTo>
                <a:cubicBezTo>
                  <a:pt x="3191" y="5530"/>
                  <a:pt x="3191" y="5530"/>
                  <a:pt x="3191" y="5530"/>
                </a:cubicBezTo>
                <a:cubicBezTo>
                  <a:pt x="3191" y="6193"/>
                  <a:pt x="3191" y="6193"/>
                  <a:pt x="3191" y="6193"/>
                </a:cubicBezTo>
                <a:lnTo>
                  <a:pt x="2906" y="6358"/>
                </a:lnTo>
                <a:close/>
                <a:moveTo>
                  <a:pt x="2902" y="5692"/>
                </a:moveTo>
                <a:cubicBezTo>
                  <a:pt x="2617" y="5526"/>
                  <a:pt x="2617" y="5526"/>
                  <a:pt x="2617" y="5526"/>
                </a:cubicBezTo>
                <a:cubicBezTo>
                  <a:pt x="2616" y="5197"/>
                  <a:pt x="2616" y="5197"/>
                  <a:pt x="2616" y="5197"/>
                </a:cubicBezTo>
                <a:cubicBezTo>
                  <a:pt x="2904" y="5030"/>
                  <a:pt x="2904" y="5030"/>
                  <a:pt x="2904" y="5030"/>
                </a:cubicBezTo>
                <a:cubicBezTo>
                  <a:pt x="3191" y="5197"/>
                  <a:pt x="3191" y="5197"/>
                  <a:pt x="3191" y="5197"/>
                </a:cubicBezTo>
                <a:cubicBezTo>
                  <a:pt x="3191" y="5525"/>
                  <a:pt x="3191" y="5525"/>
                  <a:pt x="3191" y="5525"/>
                </a:cubicBezTo>
                <a:lnTo>
                  <a:pt x="2902" y="5692"/>
                </a:lnTo>
                <a:close/>
                <a:moveTo>
                  <a:pt x="2329" y="5689"/>
                </a:moveTo>
                <a:cubicBezTo>
                  <a:pt x="2328" y="5364"/>
                  <a:pt x="2328" y="5364"/>
                  <a:pt x="2328" y="5364"/>
                </a:cubicBezTo>
                <a:cubicBezTo>
                  <a:pt x="2611" y="5528"/>
                  <a:pt x="2611" y="5528"/>
                  <a:pt x="2611" y="5528"/>
                </a:cubicBezTo>
                <a:lnTo>
                  <a:pt x="2329" y="5689"/>
                </a:lnTo>
                <a:close/>
                <a:moveTo>
                  <a:pt x="2332" y="5361"/>
                </a:moveTo>
                <a:cubicBezTo>
                  <a:pt x="2611" y="5200"/>
                  <a:pt x="2611" y="5200"/>
                  <a:pt x="2611" y="5200"/>
                </a:cubicBezTo>
                <a:cubicBezTo>
                  <a:pt x="2612" y="5523"/>
                  <a:pt x="2612" y="5523"/>
                  <a:pt x="2612" y="5523"/>
                </a:cubicBezTo>
                <a:lnTo>
                  <a:pt x="2332" y="5361"/>
                </a:lnTo>
                <a:close/>
                <a:moveTo>
                  <a:pt x="2326" y="5353"/>
                </a:moveTo>
                <a:cubicBezTo>
                  <a:pt x="2326" y="4693"/>
                  <a:pt x="2326" y="4693"/>
                  <a:pt x="2326" y="4693"/>
                </a:cubicBezTo>
                <a:cubicBezTo>
                  <a:pt x="2874" y="4374"/>
                  <a:pt x="2874" y="4374"/>
                  <a:pt x="2874" y="4374"/>
                </a:cubicBezTo>
                <a:cubicBezTo>
                  <a:pt x="2880" y="4383"/>
                  <a:pt x="2889" y="4389"/>
                  <a:pt x="2899" y="4390"/>
                </a:cubicBezTo>
                <a:cubicBezTo>
                  <a:pt x="2899" y="4690"/>
                  <a:pt x="2899" y="4690"/>
                  <a:pt x="2899" y="4690"/>
                </a:cubicBezTo>
                <a:cubicBezTo>
                  <a:pt x="2610" y="4856"/>
                  <a:pt x="2610" y="4856"/>
                  <a:pt x="2610" y="4856"/>
                </a:cubicBezTo>
                <a:cubicBezTo>
                  <a:pt x="2610" y="4857"/>
                  <a:pt x="2610" y="4857"/>
                  <a:pt x="2610" y="4857"/>
                </a:cubicBezTo>
                <a:cubicBezTo>
                  <a:pt x="2611" y="5188"/>
                  <a:pt x="2611" y="5188"/>
                  <a:pt x="2611" y="5188"/>
                </a:cubicBezTo>
                <a:lnTo>
                  <a:pt x="2326" y="5353"/>
                </a:lnTo>
                <a:close/>
                <a:moveTo>
                  <a:pt x="2324" y="4689"/>
                </a:moveTo>
                <a:cubicBezTo>
                  <a:pt x="2038" y="4524"/>
                  <a:pt x="2038" y="4524"/>
                  <a:pt x="2038" y="4524"/>
                </a:cubicBezTo>
                <a:cubicBezTo>
                  <a:pt x="2610" y="4192"/>
                  <a:pt x="2610" y="4192"/>
                  <a:pt x="2610" y="4192"/>
                </a:cubicBezTo>
                <a:cubicBezTo>
                  <a:pt x="2870" y="4344"/>
                  <a:pt x="2870" y="4344"/>
                  <a:pt x="2870" y="4344"/>
                </a:cubicBezTo>
                <a:cubicBezTo>
                  <a:pt x="2869" y="4347"/>
                  <a:pt x="2868" y="4351"/>
                  <a:pt x="2868" y="4355"/>
                </a:cubicBezTo>
                <a:cubicBezTo>
                  <a:pt x="2868" y="4360"/>
                  <a:pt x="2870" y="4365"/>
                  <a:pt x="2872" y="4370"/>
                </a:cubicBezTo>
                <a:lnTo>
                  <a:pt x="2324" y="4689"/>
                </a:lnTo>
                <a:close/>
                <a:moveTo>
                  <a:pt x="1456" y="3520"/>
                </a:moveTo>
                <a:cubicBezTo>
                  <a:pt x="1456" y="3190"/>
                  <a:pt x="1456" y="3190"/>
                  <a:pt x="1456" y="3190"/>
                </a:cubicBezTo>
                <a:cubicBezTo>
                  <a:pt x="1744" y="3023"/>
                  <a:pt x="1744" y="3023"/>
                  <a:pt x="1744" y="3023"/>
                </a:cubicBezTo>
                <a:cubicBezTo>
                  <a:pt x="2291" y="3340"/>
                  <a:pt x="2291" y="3340"/>
                  <a:pt x="2291" y="3340"/>
                </a:cubicBezTo>
                <a:cubicBezTo>
                  <a:pt x="2289" y="3344"/>
                  <a:pt x="2289" y="3348"/>
                  <a:pt x="2289" y="3353"/>
                </a:cubicBezTo>
                <a:cubicBezTo>
                  <a:pt x="2289" y="3358"/>
                  <a:pt x="2290" y="3362"/>
                  <a:pt x="2291" y="3367"/>
                </a:cubicBezTo>
                <a:cubicBezTo>
                  <a:pt x="1743" y="3686"/>
                  <a:pt x="1743" y="3686"/>
                  <a:pt x="1743" y="3686"/>
                </a:cubicBezTo>
                <a:lnTo>
                  <a:pt x="1456" y="3520"/>
                </a:lnTo>
                <a:close/>
                <a:moveTo>
                  <a:pt x="1741" y="3690"/>
                </a:moveTo>
                <a:cubicBezTo>
                  <a:pt x="1741" y="4302"/>
                  <a:pt x="1741" y="4302"/>
                  <a:pt x="1741" y="4302"/>
                </a:cubicBezTo>
                <a:cubicBezTo>
                  <a:pt x="1723" y="4302"/>
                  <a:pt x="1708" y="4311"/>
                  <a:pt x="1699" y="4325"/>
                </a:cubicBezTo>
                <a:cubicBezTo>
                  <a:pt x="1454" y="4184"/>
                  <a:pt x="1454" y="4184"/>
                  <a:pt x="1454" y="4184"/>
                </a:cubicBezTo>
                <a:cubicBezTo>
                  <a:pt x="1456" y="3525"/>
                  <a:pt x="1456" y="3525"/>
                  <a:pt x="1456" y="3525"/>
                </a:cubicBezTo>
                <a:lnTo>
                  <a:pt x="1741" y="3690"/>
                </a:lnTo>
                <a:close/>
                <a:moveTo>
                  <a:pt x="2319" y="4018"/>
                </a:moveTo>
                <a:cubicBezTo>
                  <a:pt x="1788" y="4327"/>
                  <a:pt x="1788" y="4327"/>
                  <a:pt x="1788" y="4327"/>
                </a:cubicBezTo>
                <a:cubicBezTo>
                  <a:pt x="1779" y="4312"/>
                  <a:pt x="1764" y="4303"/>
                  <a:pt x="1746" y="4302"/>
                </a:cubicBezTo>
                <a:cubicBezTo>
                  <a:pt x="1745" y="3690"/>
                  <a:pt x="1745" y="3690"/>
                  <a:pt x="1745" y="3690"/>
                </a:cubicBezTo>
                <a:cubicBezTo>
                  <a:pt x="2294" y="3371"/>
                  <a:pt x="2294" y="3371"/>
                  <a:pt x="2294" y="3371"/>
                </a:cubicBezTo>
                <a:cubicBezTo>
                  <a:pt x="2299" y="3380"/>
                  <a:pt x="2308" y="3386"/>
                  <a:pt x="2319" y="3388"/>
                </a:cubicBezTo>
                <a:lnTo>
                  <a:pt x="2319" y="4018"/>
                </a:lnTo>
                <a:close/>
                <a:moveTo>
                  <a:pt x="2295" y="3332"/>
                </a:moveTo>
                <a:cubicBezTo>
                  <a:pt x="1749" y="3014"/>
                  <a:pt x="1749" y="3014"/>
                  <a:pt x="1749" y="3014"/>
                </a:cubicBezTo>
                <a:cubicBezTo>
                  <a:pt x="1749" y="2356"/>
                  <a:pt x="1749" y="2356"/>
                  <a:pt x="1749" y="2356"/>
                </a:cubicBezTo>
                <a:cubicBezTo>
                  <a:pt x="2320" y="2686"/>
                  <a:pt x="2320" y="2686"/>
                  <a:pt x="2320" y="2686"/>
                </a:cubicBezTo>
                <a:cubicBezTo>
                  <a:pt x="2320" y="3317"/>
                  <a:pt x="2320" y="3317"/>
                  <a:pt x="2320" y="3317"/>
                </a:cubicBezTo>
                <a:cubicBezTo>
                  <a:pt x="2310" y="3318"/>
                  <a:pt x="2301" y="3324"/>
                  <a:pt x="2295" y="3332"/>
                </a:cubicBezTo>
                <a:close/>
                <a:moveTo>
                  <a:pt x="1745" y="1681"/>
                </a:moveTo>
                <a:cubicBezTo>
                  <a:pt x="2029" y="1518"/>
                  <a:pt x="2029" y="1518"/>
                  <a:pt x="2029" y="1518"/>
                </a:cubicBezTo>
                <a:cubicBezTo>
                  <a:pt x="2031" y="2179"/>
                  <a:pt x="2031" y="2179"/>
                  <a:pt x="2031" y="2179"/>
                </a:cubicBezTo>
                <a:cubicBezTo>
                  <a:pt x="1745" y="2344"/>
                  <a:pt x="1745" y="2344"/>
                  <a:pt x="1745" y="2344"/>
                </a:cubicBezTo>
                <a:lnTo>
                  <a:pt x="1745" y="1681"/>
                </a:lnTo>
                <a:close/>
                <a:moveTo>
                  <a:pt x="2035" y="2187"/>
                </a:moveTo>
                <a:cubicBezTo>
                  <a:pt x="2610" y="2515"/>
                  <a:pt x="2610" y="2515"/>
                  <a:pt x="2610" y="2515"/>
                </a:cubicBezTo>
                <a:cubicBezTo>
                  <a:pt x="2323" y="2682"/>
                  <a:pt x="2323" y="2682"/>
                  <a:pt x="2323" y="2682"/>
                </a:cubicBezTo>
                <a:cubicBezTo>
                  <a:pt x="1751" y="2352"/>
                  <a:pt x="1751" y="2352"/>
                  <a:pt x="1751" y="2352"/>
                </a:cubicBezTo>
                <a:lnTo>
                  <a:pt x="2035" y="2187"/>
                </a:lnTo>
                <a:close/>
                <a:moveTo>
                  <a:pt x="2612" y="2520"/>
                </a:moveTo>
                <a:cubicBezTo>
                  <a:pt x="2611" y="3182"/>
                  <a:pt x="2611" y="3182"/>
                  <a:pt x="2611" y="3182"/>
                </a:cubicBezTo>
                <a:cubicBezTo>
                  <a:pt x="2353" y="3332"/>
                  <a:pt x="2353" y="3332"/>
                  <a:pt x="2353" y="3332"/>
                </a:cubicBezTo>
                <a:cubicBezTo>
                  <a:pt x="2347" y="3323"/>
                  <a:pt x="2337" y="3317"/>
                  <a:pt x="2325" y="3317"/>
                </a:cubicBezTo>
                <a:cubicBezTo>
                  <a:pt x="2325" y="2686"/>
                  <a:pt x="2325" y="2686"/>
                  <a:pt x="2325" y="2686"/>
                </a:cubicBezTo>
                <a:lnTo>
                  <a:pt x="2612" y="2520"/>
                </a:lnTo>
                <a:close/>
                <a:moveTo>
                  <a:pt x="2360" y="3353"/>
                </a:moveTo>
                <a:cubicBezTo>
                  <a:pt x="2360" y="3348"/>
                  <a:pt x="2359" y="3344"/>
                  <a:pt x="2358" y="3340"/>
                </a:cubicBezTo>
                <a:cubicBezTo>
                  <a:pt x="2611" y="3194"/>
                  <a:pt x="2611" y="3194"/>
                  <a:pt x="2611" y="3194"/>
                </a:cubicBezTo>
                <a:cubicBezTo>
                  <a:pt x="2611" y="3504"/>
                  <a:pt x="2611" y="3504"/>
                  <a:pt x="2611" y="3504"/>
                </a:cubicBezTo>
                <a:cubicBezTo>
                  <a:pt x="2611" y="3516"/>
                  <a:pt x="2611" y="3516"/>
                  <a:pt x="2611" y="3516"/>
                </a:cubicBezTo>
                <a:cubicBezTo>
                  <a:pt x="2357" y="3368"/>
                  <a:pt x="2357" y="3368"/>
                  <a:pt x="2357" y="3368"/>
                </a:cubicBezTo>
                <a:cubicBezTo>
                  <a:pt x="2359" y="3363"/>
                  <a:pt x="2360" y="3358"/>
                  <a:pt x="2360" y="3353"/>
                </a:cubicBezTo>
                <a:close/>
                <a:moveTo>
                  <a:pt x="2611" y="4182"/>
                </a:moveTo>
                <a:cubicBezTo>
                  <a:pt x="2329" y="4018"/>
                  <a:pt x="2329" y="4018"/>
                  <a:pt x="2329" y="4018"/>
                </a:cubicBezTo>
                <a:cubicBezTo>
                  <a:pt x="2329" y="3388"/>
                  <a:pt x="2329" y="3388"/>
                  <a:pt x="2329" y="3388"/>
                </a:cubicBezTo>
                <a:cubicBezTo>
                  <a:pt x="2340" y="3386"/>
                  <a:pt x="2349" y="3381"/>
                  <a:pt x="2354" y="3372"/>
                </a:cubicBezTo>
                <a:cubicBezTo>
                  <a:pt x="2611" y="3521"/>
                  <a:pt x="2611" y="3521"/>
                  <a:pt x="2611" y="3521"/>
                </a:cubicBezTo>
                <a:lnTo>
                  <a:pt x="2611" y="4182"/>
                </a:lnTo>
                <a:close/>
                <a:moveTo>
                  <a:pt x="2033" y="4521"/>
                </a:moveTo>
                <a:cubicBezTo>
                  <a:pt x="1789" y="4381"/>
                  <a:pt x="1789" y="4381"/>
                  <a:pt x="1789" y="4381"/>
                </a:cubicBezTo>
                <a:cubicBezTo>
                  <a:pt x="1794" y="4373"/>
                  <a:pt x="1796" y="4364"/>
                  <a:pt x="1796" y="4355"/>
                </a:cubicBezTo>
                <a:cubicBezTo>
                  <a:pt x="1796" y="4348"/>
                  <a:pt x="1795" y="4341"/>
                  <a:pt x="1793" y="4335"/>
                </a:cubicBezTo>
                <a:cubicBezTo>
                  <a:pt x="2324" y="4026"/>
                  <a:pt x="2324" y="4026"/>
                  <a:pt x="2324" y="4026"/>
                </a:cubicBezTo>
                <a:cubicBezTo>
                  <a:pt x="2605" y="4189"/>
                  <a:pt x="2605" y="4189"/>
                  <a:pt x="2605" y="4189"/>
                </a:cubicBezTo>
                <a:lnTo>
                  <a:pt x="2033" y="4521"/>
                </a:lnTo>
                <a:close/>
                <a:moveTo>
                  <a:pt x="2032" y="4527"/>
                </a:moveTo>
                <a:cubicBezTo>
                  <a:pt x="2031" y="5185"/>
                  <a:pt x="2031" y="5185"/>
                  <a:pt x="2031" y="5185"/>
                </a:cubicBezTo>
                <a:cubicBezTo>
                  <a:pt x="1777" y="5038"/>
                  <a:pt x="1777" y="5038"/>
                  <a:pt x="1777" y="5038"/>
                </a:cubicBezTo>
                <a:cubicBezTo>
                  <a:pt x="1778" y="5034"/>
                  <a:pt x="1779" y="5031"/>
                  <a:pt x="1779" y="5027"/>
                </a:cubicBezTo>
                <a:cubicBezTo>
                  <a:pt x="1779" y="5010"/>
                  <a:pt x="1766" y="4995"/>
                  <a:pt x="1750" y="4992"/>
                </a:cubicBezTo>
                <a:cubicBezTo>
                  <a:pt x="1750" y="4408"/>
                  <a:pt x="1750" y="4408"/>
                  <a:pt x="1750" y="4408"/>
                </a:cubicBezTo>
                <a:cubicBezTo>
                  <a:pt x="1765" y="4406"/>
                  <a:pt x="1778" y="4397"/>
                  <a:pt x="1787" y="4385"/>
                </a:cubicBezTo>
                <a:lnTo>
                  <a:pt x="2032" y="4527"/>
                </a:lnTo>
                <a:close/>
                <a:moveTo>
                  <a:pt x="2025" y="5193"/>
                </a:moveTo>
                <a:cubicBezTo>
                  <a:pt x="1454" y="5526"/>
                  <a:pt x="1454" y="5526"/>
                  <a:pt x="1454" y="5526"/>
                </a:cubicBezTo>
                <a:cubicBezTo>
                  <a:pt x="1172" y="5363"/>
                  <a:pt x="1172" y="5363"/>
                  <a:pt x="1172" y="5363"/>
                </a:cubicBezTo>
                <a:cubicBezTo>
                  <a:pt x="1714" y="5048"/>
                  <a:pt x="1714" y="5048"/>
                  <a:pt x="1714" y="5048"/>
                </a:cubicBezTo>
                <a:cubicBezTo>
                  <a:pt x="1720" y="5057"/>
                  <a:pt x="1731" y="5063"/>
                  <a:pt x="1743" y="5063"/>
                </a:cubicBezTo>
                <a:cubicBezTo>
                  <a:pt x="1756" y="5063"/>
                  <a:pt x="1767" y="5057"/>
                  <a:pt x="1773" y="5047"/>
                </a:cubicBezTo>
                <a:lnTo>
                  <a:pt x="2025" y="5193"/>
                </a:lnTo>
                <a:close/>
                <a:moveTo>
                  <a:pt x="1453" y="6190"/>
                </a:moveTo>
                <a:cubicBezTo>
                  <a:pt x="1170" y="6026"/>
                  <a:pt x="1170" y="6026"/>
                  <a:pt x="1170" y="6026"/>
                </a:cubicBezTo>
                <a:cubicBezTo>
                  <a:pt x="1170" y="5368"/>
                  <a:pt x="1170" y="5368"/>
                  <a:pt x="1170" y="5368"/>
                </a:cubicBezTo>
                <a:cubicBezTo>
                  <a:pt x="1452" y="5530"/>
                  <a:pt x="1452" y="5530"/>
                  <a:pt x="1452" y="5530"/>
                </a:cubicBezTo>
                <a:lnTo>
                  <a:pt x="1453" y="6190"/>
                </a:lnTo>
                <a:close/>
                <a:moveTo>
                  <a:pt x="1167" y="5355"/>
                </a:moveTo>
                <a:cubicBezTo>
                  <a:pt x="1167" y="4749"/>
                  <a:pt x="1167" y="4749"/>
                  <a:pt x="1167" y="4749"/>
                </a:cubicBezTo>
                <a:cubicBezTo>
                  <a:pt x="1198" y="4748"/>
                  <a:pt x="1223" y="4723"/>
                  <a:pt x="1223" y="4691"/>
                </a:cubicBezTo>
                <a:cubicBezTo>
                  <a:pt x="1223" y="4681"/>
                  <a:pt x="1221" y="4672"/>
                  <a:pt x="1217" y="4664"/>
                </a:cubicBezTo>
                <a:cubicBezTo>
                  <a:pt x="1700" y="4386"/>
                  <a:pt x="1700" y="4386"/>
                  <a:pt x="1700" y="4386"/>
                </a:cubicBezTo>
                <a:cubicBezTo>
                  <a:pt x="1709" y="4398"/>
                  <a:pt x="1723" y="4407"/>
                  <a:pt x="1740" y="4408"/>
                </a:cubicBezTo>
                <a:cubicBezTo>
                  <a:pt x="1740" y="4992"/>
                  <a:pt x="1740" y="4992"/>
                  <a:pt x="1740" y="4992"/>
                </a:cubicBezTo>
                <a:cubicBezTo>
                  <a:pt x="1722" y="4994"/>
                  <a:pt x="1707" y="5009"/>
                  <a:pt x="1707" y="5027"/>
                </a:cubicBezTo>
                <a:cubicBezTo>
                  <a:pt x="1707" y="5032"/>
                  <a:pt x="1708" y="5036"/>
                  <a:pt x="1709" y="5039"/>
                </a:cubicBezTo>
                <a:lnTo>
                  <a:pt x="1167" y="5355"/>
                </a:lnTo>
                <a:close/>
                <a:moveTo>
                  <a:pt x="1165" y="4633"/>
                </a:moveTo>
                <a:cubicBezTo>
                  <a:pt x="1144" y="4633"/>
                  <a:pt x="1126" y="4644"/>
                  <a:pt x="1115" y="4661"/>
                </a:cubicBezTo>
                <a:cubicBezTo>
                  <a:pt x="878" y="4524"/>
                  <a:pt x="878" y="4524"/>
                  <a:pt x="878" y="4524"/>
                </a:cubicBezTo>
                <a:cubicBezTo>
                  <a:pt x="1449" y="4193"/>
                  <a:pt x="1449" y="4193"/>
                  <a:pt x="1449" y="4193"/>
                </a:cubicBezTo>
                <a:cubicBezTo>
                  <a:pt x="1694" y="4334"/>
                  <a:pt x="1694" y="4334"/>
                  <a:pt x="1694" y="4334"/>
                </a:cubicBezTo>
                <a:cubicBezTo>
                  <a:pt x="1691" y="4340"/>
                  <a:pt x="1690" y="4347"/>
                  <a:pt x="1690" y="4355"/>
                </a:cubicBezTo>
                <a:cubicBezTo>
                  <a:pt x="1690" y="4365"/>
                  <a:pt x="1692" y="4374"/>
                  <a:pt x="1697" y="4382"/>
                </a:cubicBezTo>
                <a:cubicBezTo>
                  <a:pt x="1214" y="4660"/>
                  <a:pt x="1214" y="4660"/>
                  <a:pt x="1214" y="4660"/>
                </a:cubicBezTo>
                <a:cubicBezTo>
                  <a:pt x="1204" y="4644"/>
                  <a:pt x="1186" y="4633"/>
                  <a:pt x="1165" y="4633"/>
                </a:cubicBezTo>
                <a:close/>
                <a:moveTo>
                  <a:pt x="1451" y="3517"/>
                </a:moveTo>
                <a:cubicBezTo>
                  <a:pt x="1172" y="3356"/>
                  <a:pt x="1172" y="3356"/>
                  <a:pt x="1172" y="3356"/>
                </a:cubicBezTo>
                <a:cubicBezTo>
                  <a:pt x="1452" y="3193"/>
                  <a:pt x="1452" y="3193"/>
                  <a:pt x="1452" y="3193"/>
                </a:cubicBezTo>
                <a:lnTo>
                  <a:pt x="1451" y="3517"/>
                </a:lnTo>
                <a:close/>
                <a:moveTo>
                  <a:pt x="1170" y="4021"/>
                </a:moveTo>
                <a:cubicBezTo>
                  <a:pt x="1169" y="3360"/>
                  <a:pt x="1169" y="3360"/>
                  <a:pt x="1169" y="3360"/>
                </a:cubicBezTo>
                <a:cubicBezTo>
                  <a:pt x="1451" y="3523"/>
                  <a:pt x="1451" y="3523"/>
                  <a:pt x="1451" y="3523"/>
                </a:cubicBezTo>
                <a:cubicBezTo>
                  <a:pt x="1449" y="4181"/>
                  <a:pt x="1449" y="4181"/>
                  <a:pt x="1449" y="4181"/>
                </a:cubicBezTo>
                <a:lnTo>
                  <a:pt x="1170" y="4021"/>
                </a:lnTo>
                <a:close/>
                <a:moveTo>
                  <a:pt x="1166" y="3348"/>
                </a:moveTo>
                <a:cubicBezTo>
                  <a:pt x="1166" y="3020"/>
                  <a:pt x="1166" y="3020"/>
                  <a:pt x="1166" y="3020"/>
                </a:cubicBezTo>
                <a:cubicBezTo>
                  <a:pt x="1447" y="3184"/>
                  <a:pt x="1447" y="3184"/>
                  <a:pt x="1447" y="3184"/>
                </a:cubicBezTo>
                <a:lnTo>
                  <a:pt x="1166" y="3348"/>
                </a:lnTo>
                <a:close/>
                <a:moveTo>
                  <a:pt x="1166" y="3014"/>
                </a:moveTo>
                <a:cubicBezTo>
                  <a:pt x="1166" y="2744"/>
                  <a:pt x="1166" y="2744"/>
                  <a:pt x="1166" y="2744"/>
                </a:cubicBezTo>
                <a:cubicBezTo>
                  <a:pt x="1197" y="2743"/>
                  <a:pt x="1222" y="2717"/>
                  <a:pt x="1222" y="2686"/>
                </a:cubicBezTo>
                <a:cubicBezTo>
                  <a:pt x="1222" y="2675"/>
                  <a:pt x="1220" y="2666"/>
                  <a:pt x="1215" y="2658"/>
                </a:cubicBezTo>
                <a:cubicBezTo>
                  <a:pt x="1739" y="2355"/>
                  <a:pt x="1739" y="2355"/>
                  <a:pt x="1739" y="2355"/>
                </a:cubicBezTo>
                <a:cubicBezTo>
                  <a:pt x="1739" y="3014"/>
                  <a:pt x="1739" y="3014"/>
                  <a:pt x="1739" y="3014"/>
                </a:cubicBezTo>
                <a:cubicBezTo>
                  <a:pt x="1452" y="3181"/>
                  <a:pt x="1452" y="3181"/>
                  <a:pt x="1452" y="3181"/>
                </a:cubicBezTo>
                <a:lnTo>
                  <a:pt x="1166" y="3014"/>
                </a:lnTo>
                <a:close/>
                <a:moveTo>
                  <a:pt x="1457" y="1183"/>
                </a:moveTo>
                <a:cubicBezTo>
                  <a:pt x="2026" y="1514"/>
                  <a:pt x="2026" y="1514"/>
                  <a:pt x="2026" y="1514"/>
                </a:cubicBezTo>
                <a:cubicBezTo>
                  <a:pt x="1741" y="1678"/>
                  <a:pt x="1741" y="1678"/>
                  <a:pt x="1741" y="1678"/>
                </a:cubicBezTo>
                <a:cubicBezTo>
                  <a:pt x="1741" y="2343"/>
                  <a:pt x="1741" y="2343"/>
                  <a:pt x="1741" y="2343"/>
                </a:cubicBezTo>
                <a:cubicBezTo>
                  <a:pt x="1169" y="2013"/>
                  <a:pt x="1169" y="2013"/>
                  <a:pt x="1169" y="2013"/>
                </a:cubicBezTo>
                <a:cubicBezTo>
                  <a:pt x="1169" y="1348"/>
                  <a:pt x="1169" y="1348"/>
                  <a:pt x="1169" y="1348"/>
                </a:cubicBezTo>
                <a:lnTo>
                  <a:pt x="1457" y="1183"/>
                </a:lnTo>
                <a:close/>
                <a:moveTo>
                  <a:pt x="2315" y="1347"/>
                </a:moveTo>
                <a:cubicBezTo>
                  <a:pt x="2031" y="1511"/>
                  <a:pt x="2031" y="1511"/>
                  <a:pt x="2031" y="1511"/>
                </a:cubicBezTo>
                <a:cubicBezTo>
                  <a:pt x="1462" y="1180"/>
                  <a:pt x="1462" y="1180"/>
                  <a:pt x="1462" y="1180"/>
                </a:cubicBezTo>
                <a:cubicBezTo>
                  <a:pt x="1744" y="1017"/>
                  <a:pt x="1744" y="1017"/>
                  <a:pt x="1744" y="1017"/>
                </a:cubicBezTo>
                <a:lnTo>
                  <a:pt x="2315" y="1347"/>
                </a:lnTo>
                <a:close/>
                <a:moveTo>
                  <a:pt x="2319" y="2012"/>
                </a:moveTo>
                <a:cubicBezTo>
                  <a:pt x="2036" y="2176"/>
                  <a:pt x="2036" y="2176"/>
                  <a:pt x="2036" y="2176"/>
                </a:cubicBezTo>
                <a:cubicBezTo>
                  <a:pt x="2034" y="1515"/>
                  <a:pt x="2034" y="1515"/>
                  <a:pt x="2034" y="1515"/>
                </a:cubicBezTo>
                <a:cubicBezTo>
                  <a:pt x="2318" y="1352"/>
                  <a:pt x="2318" y="1352"/>
                  <a:pt x="2318" y="1352"/>
                </a:cubicBezTo>
                <a:lnTo>
                  <a:pt x="2319" y="2012"/>
                </a:lnTo>
                <a:close/>
                <a:moveTo>
                  <a:pt x="2324" y="2020"/>
                </a:moveTo>
                <a:cubicBezTo>
                  <a:pt x="2854" y="2327"/>
                  <a:pt x="2854" y="2327"/>
                  <a:pt x="2854" y="2327"/>
                </a:cubicBezTo>
                <a:cubicBezTo>
                  <a:pt x="2851" y="2333"/>
                  <a:pt x="2849" y="2340"/>
                  <a:pt x="2849" y="2348"/>
                </a:cubicBezTo>
                <a:cubicBezTo>
                  <a:pt x="2849" y="2357"/>
                  <a:pt x="2851" y="2366"/>
                  <a:pt x="2856" y="2373"/>
                </a:cubicBezTo>
                <a:cubicBezTo>
                  <a:pt x="2615" y="2513"/>
                  <a:pt x="2615" y="2513"/>
                  <a:pt x="2615" y="2513"/>
                </a:cubicBezTo>
                <a:cubicBezTo>
                  <a:pt x="2040" y="2185"/>
                  <a:pt x="2040" y="2185"/>
                  <a:pt x="2040" y="2185"/>
                </a:cubicBezTo>
                <a:lnTo>
                  <a:pt x="2324" y="2020"/>
                </a:lnTo>
                <a:close/>
                <a:moveTo>
                  <a:pt x="2613" y="1511"/>
                </a:moveTo>
                <a:cubicBezTo>
                  <a:pt x="2330" y="1347"/>
                  <a:pt x="2330" y="1347"/>
                  <a:pt x="2330" y="1347"/>
                </a:cubicBezTo>
                <a:cubicBezTo>
                  <a:pt x="2611" y="1186"/>
                  <a:pt x="2611" y="1186"/>
                  <a:pt x="2611" y="1186"/>
                </a:cubicBezTo>
                <a:lnTo>
                  <a:pt x="2613" y="1511"/>
                </a:lnTo>
                <a:close/>
                <a:moveTo>
                  <a:pt x="2615" y="1847"/>
                </a:moveTo>
                <a:cubicBezTo>
                  <a:pt x="2616" y="1848"/>
                  <a:pt x="2616" y="1848"/>
                  <a:pt x="2616" y="1848"/>
                </a:cubicBezTo>
                <a:cubicBezTo>
                  <a:pt x="2900" y="2013"/>
                  <a:pt x="2900" y="2013"/>
                  <a:pt x="2900" y="2013"/>
                </a:cubicBezTo>
                <a:cubicBezTo>
                  <a:pt x="2901" y="2295"/>
                  <a:pt x="2901" y="2295"/>
                  <a:pt x="2901" y="2295"/>
                </a:cubicBezTo>
                <a:cubicBezTo>
                  <a:pt x="2883" y="2295"/>
                  <a:pt x="2868" y="2304"/>
                  <a:pt x="2858" y="2318"/>
                </a:cubicBezTo>
                <a:cubicBezTo>
                  <a:pt x="2329" y="2012"/>
                  <a:pt x="2329" y="2012"/>
                  <a:pt x="2329" y="2012"/>
                </a:cubicBezTo>
                <a:cubicBezTo>
                  <a:pt x="2328" y="1352"/>
                  <a:pt x="2328" y="1352"/>
                  <a:pt x="2328" y="1352"/>
                </a:cubicBezTo>
                <a:cubicBezTo>
                  <a:pt x="2613" y="1516"/>
                  <a:pt x="2613" y="1516"/>
                  <a:pt x="2613" y="1516"/>
                </a:cubicBezTo>
                <a:lnTo>
                  <a:pt x="2615" y="1847"/>
                </a:lnTo>
                <a:close/>
                <a:moveTo>
                  <a:pt x="2846" y="1680"/>
                </a:moveTo>
                <a:cubicBezTo>
                  <a:pt x="2846" y="1711"/>
                  <a:pt x="2870" y="1736"/>
                  <a:pt x="2900" y="1738"/>
                </a:cubicBezTo>
                <a:cubicBezTo>
                  <a:pt x="2900" y="2007"/>
                  <a:pt x="2900" y="2007"/>
                  <a:pt x="2900" y="2007"/>
                </a:cubicBezTo>
                <a:cubicBezTo>
                  <a:pt x="2620" y="1844"/>
                  <a:pt x="2620" y="1844"/>
                  <a:pt x="2620" y="1844"/>
                </a:cubicBezTo>
                <a:cubicBezTo>
                  <a:pt x="2618" y="1519"/>
                  <a:pt x="2618" y="1519"/>
                  <a:pt x="2618" y="1519"/>
                </a:cubicBezTo>
                <a:cubicBezTo>
                  <a:pt x="2852" y="1654"/>
                  <a:pt x="2852" y="1654"/>
                  <a:pt x="2852" y="1654"/>
                </a:cubicBezTo>
                <a:cubicBezTo>
                  <a:pt x="2848" y="1662"/>
                  <a:pt x="2846" y="1671"/>
                  <a:pt x="2846" y="1680"/>
                </a:cubicBezTo>
                <a:close/>
                <a:moveTo>
                  <a:pt x="3475" y="1347"/>
                </a:moveTo>
                <a:cubicBezTo>
                  <a:pt x="2953" y="1649"/>
                  <a:pt x="2953" y="1649"/>
                  <a:pt x="2953" y="1649"/>
                </a:cubicBezTo>
                <a:cubicBezTo>
                  <a:pt x="2942" y="1633"/>
                  <a:pt x="2924" y="1622"/>
                  <a:pt x="2904" y="1622"/>
                </a:cubicBezTo>
                <a:cubicBezTo>
                  <a:pt x="2883" y="1622"/>
                  <a:pt x="2865" y="1633"/>
                  <a:pt x="2854" y="1650"/>
                </a:cubicBezTo>
                <a:cubicBezTo>
                  <a:pt x="2618" y="1513"/>
                  <a:pt x="2618" y="1513"/>
                  <a:pt x="2618" y="1513"/>
                </a:cubicBezTo>
                <a:cubicBezTo>
                  <a:pt x="2616" y="1183"/>
                  <a:pt x="2616" y="1183"/>
                  <a:pt x="2616" y="1183"/>
                </a:cubicBezTo>
                <a:cubicBezTo>
                  <a:pt x="2876" y="1033"/>
                  <a:pt x="2876" y="1033"/>
                  <a:pt x="2876" y="1033"/>
                </a:cubicBezTo>
                <a:cubicBezTo>
                  <a:pt x="2882" y="1042"/>
                  <a:pt x="2892" y="1048"/>
                  <a:pt x="2904" y="1048"/>
                </a:cubicBezTo>
                <a:cubicBezTo>
                  <a:pt x="2915" y="1048"/>
                  <a:pt x="2925" y="1042"/>
                  <a:pt x="2932" y="1034"/>
                </a:cubicBezTo>
                <a:lnTo>
                  <a:pt x="3475" y="1347"/>
                </a:lnTo>
                <a:close/>
                <a:moveTo>
                  <a:pt x="3479" y="2012"/>
                </a:moveTo>
                <a:cubicBezTo>
                  <a:pt x="3193" y="2177"/>
                  <a:pt x="3193" y="2177"/>
                  <a:pt x="3193" y="2177"/>
                </a:cubicBezTo>
                <a:cubicBezTo>
                  <a:pt x="2905" y="2010"/>
                  <a:pt x="2905" y="2010"/>
                  <a:pt x="2905" y="2010"/>
                </a:cubicBezTo>
                <a:cubicBezTo>
                  <a:pt x="2905" y="1738"/>
                  <a:pt x="2905" y="1738"/>
                  <a:pt x="2905" y="1738"/>
                </a:cubicBezTo>
                <a:cubicBezTo>
                  <a:pt x="2937" y="1738"/>
                  <a:pt x="2962" y="1712"/>
                  <a:pt x="2962" y="1680"/>
                </a:cubicBezTo>
                <a:cubicBezTo>
                  <a:pt x="2962" y="1670"/>
                  <a:pt x="2960" y="1661"/>
                  <a:pt x="2955" y="1653"/>
                </a:cubicBezTo>
                <a:cubicBezTo>
                  <a:pt x="3478" y="1351"/>
                  <a:pt x="3478" y="1351"/>
                  <a:pt x="3478" y="1351"/>
                </a:cubicBezTo>
                <a:lnTo>
                  <a:pt x="3479" y="2012"/>
                </a:lnTo>
                <a:close/>
                <a:moveTo>
                  <a:pt x="3484" y="2020"/>
                </a:moveTo>
                <a:cubicBezTo>
                  <a:pt x="3768" y="2183"/>
                  <a:pt x="3768" y="2183"/>
                  <a:pt x="3768" y="2183"/>
                </a:cubicBezTo>
                <a:cubicBezTo>
                  <a:pt x="3769" y="2516"/>
                  <a:pt x="3769" y="2516"/>
                  <a:pt x="3769" y="2516"/>
                </a:cubicBezTo>
                <a:cubicBezTo>
                  <a:pt x="3483" y="2681"/>
                  <a:pt x="3483" y="2681"/>
                  <a:pt x="3483" y="2681"/>
                </a:cubicBezTo>
                <a:cubicBezTo>
                  <a:pt x="3197" y="2516"/>
                  <a:pt x="3197" y="2516"/>
                  <a:pt x="3197" y="2516"/>
                </a:cubicBezTo>
                <a:cubicBezTo>
                  <a:pt x="3487" y="2348"/>
                  <a:pt x="3487" y="2348"/>
                  <a:pt x="3487" y="2348"/>
                </a:cubicBezTo>
                <a:cubicBezTo>
                  <a:pt x="3483" y="2345"/>
                  <a:pt x="3483" y="2345"/>
                  <a:pt x="3483" y="2345"/>
                </a:cubicBezTo>
                <a:cubicBezTo>
                  <a:pt x="3203" y="2183"/>
                  <a:pt x="3203" y="2183"/>
                  <a:pt x="3203" y="2183"/>
                </a:cubicBezTo>
                <a:lnTo>
                  <a:pt x="3484" y="2020"/>
                </a:lnTo>
                <a:close/>
                <a:moveTo>
                  <a:pt x="3488" y="1352"/>
                </a:moveTo>
                <a:cubicBezTo>
                  <a:pt x="3767" y="1513"/>
                  <a:pt x="3767" y="1513"/>
                  <a:pt x="3767" y="1513"/>
                </a:cubicBezTo>
                <a:cubicBezTo>
                  <a:pt x="3768" y="2172"/>
                  <a:pt x="3768" y="2172"/>
                  <a:pt x="3768" y="2172"/>
                </a:cubicBezTo>
                <a:cubicBezTo>
                  <a:pt x="3489" y="2012"/>
                  <a:pt x="3489" y="2012"/>
                  <a:pt x="3489" y="2012"/>
                </a:cubicBezTo>
                <a:lnTo>
                  <a:pt x="3488" y="1352"/>
                </a:lnTo>
                <a:close/>
                <a:moveTo>
                  <a:pt x="4063" y="1017"/>
                </a:moveTo>
                <a:cubicBezTo>
                  <a:pt x="4346" y="1179"/>
                  <a:pt x="4346" y="1179"/>
                  <a:pt x="4346" y="1179"/>
                </a:cubicBezTo>
                <a:cubicBezTo>
                  <a:pt x="3769" y="1509"/>
                  <a:pt x="3769" y="1509"/>
                  <a:pt x="3769" y="1509"/>
                </a:cubicBezTo>
                <a:cubicBezTo>
                  <a:pt x="3491" y="1348"/>
                  <a:pt x="3491" y="1348"/>
                  <a:pt x="3491" y="1348"/>
                </a:cubicBezTo>
                <a:lnTo>
                  <a:pt x="4063" y="1017"/>
                </a:lnTo>
                <a:close/>
                <a:moveTo>
                  <a:pt x="5213" y="342"/>
                </a:moveTo>
                <a:cubicBezTo>
                  <a:pt x="4639" y="673"/>
                  <a:pt x="4639" y="673"/>
                  <a:pt x="4639" y="673"/>
                </a:cubicBezTo>
                <a:cubicBezTo>
                  <a:pt x="4639" y="992"/>
                  <a:pt x="4639" y="992"/>
                  <a:pt x="4639" y="992"/>
                </a:cubicBezTo>
                <a:cubicBezTo>
                  <a:pt x="4356" y="1173"/>
                  <a:pt x="4356" y="1173"/>
                  <a:pt x="4356" y="1173"/>
                </a:cubicBezTo>
                <a:cubicBezTo>
                  <a:pt x="4067" y="1008"/>
                  <a:pt x="4067" y="1008"/>
                  <a:pt x="4067" y="1008"/>
                </a:cubicBezTo>
                <a:cubicBezTo>
                  <a:pt x="4067" y="343"/>
                  <a:pt x="4067" y="343"/>
                  <a:pt x="4067" y="343"/>
                </a:cubicBezTo>
                <a:cubicBezTo>
                  <a:pt x="4642" y="11"/>
                  <a:pt x="4642" y="11"/>
                  <a:pt x="4642" y="11"/>
                </a:cubicBezTo>
                <a:lnTo>
                  <a:pt x="5213" y="342"/>
                </a:lnTo>
                <a:close/>
                <a:moveTo>
                  <a:pt x="5217" y="623"/>
                </a:moveTo>
                <a:cubicBezTo>
                  <a:pt x="4644" y="989"/>
                  <a:pt x="4644" y="989"/>
                  <a:pt x="4644" y="989"/>
                </a:cubicBezTo>
                <a:cubicBezTo>
                  <a:pt x="4644" y="676"/>
                  <a:pt x="4644" y="676"/>
                  <a:pt x="4644" y="676"/>
                </a:cubicBezTo>
                <a:cubicBezTo>
                  <a:pt x="5217" y="345"/>
                  <a:pt x="5217" y="345"/>
                  <a:pt x="5217" y="345"/>
                </a:cubicBezTo>
                <a:lnTo>
                  <a:pt x="5217" y="623"/>
                </a:lnTo>
                <a:close/>
                <a:moveTo>
                  <a:pt x="5218" y="976"/>
                </a:moveTo>
                <a:cubicBezTo>
                  <a:pt x="5200" y="978"/>
                  <a:pt x="5187" y="993"/>
                  <a:pt x="5187" y="1011"/>
                </a:cubicBezTo>
                <a:cubicBezTo>
                  <a:pt x="5187" y="1015"/>
                  <a:pt x="5188" y="1019"/>
                  <a:pt x="5189" y="1023"/>
                </a:cubicBezTo>
                <a:cubicBezTo>
                  <a:pt x="4644" y="1337"/>
                  <a:pt x="4644" y="1337"/>
                  <a:pt x="4644" y="1337"/>
                </a:cubicBezTo>
                <a:cubicBezTo>
                  <a:pt x="4644" y="995"/>
                  <a:pt x="4644" y="995"/>
                  <a:pt x="4644" y="995"/>
                </a:cubicBezTo>
                <a:cubicBezTo>
                  <a:pt x="5217" y="629"/>
                  <a:pt x="5217" y="629"/>
                  <a:pt x="5217" y="629"/>
                </a:cubicBezTo>
                <a:lnTo>
                  <a:pt x="5218" y="976"/>
                </a:lnTo>
                <a:close/>
                <a:moveTo>
                  <a:pt x="5223" y="1047"/>
                </a:moveTo>
                <a:cubicBezTo>
                  <a:pt x="5235" y="1047"/>
                  <a:pt x="5246" y="1041"/>
                  <a:pt x="5252" y="1032"/>
                </a:cubicBezTo>
                <a:cubicBezTo>
                  <a:pt x="5511" y="1181"/>
                  <a:pt x="5511" y="1181"/>
                  <a:pt x="5511" y="1181"/>
                </a:cubicBezTo>
                <a:cubicBezTo>
                  <a:pt x="5509" y="1509"/>
                  <a:pt x="5509" y="1509"/>
                  <a:pt x="5509" y="1509"/>
                </a:cubicBezTo>
                <a:cubicBezTo>
                  <a:pt x="5222" y="1675"/>
                  <a:pt x="5222" y="1675"/>
                  <a:pt x="5222" y="1675"/>
                </a:cubicBezTo>
                <a:cubicBezTo>
                  <a:pt x="4648" y="1346"/>
                  <a:pt x="4648" y="1346"/>
                  <a:pt x="4648" y="1346"/>
                </a:cubicBezTo>
                <a:cubicBezTo>
                  <a:pt x="5193" y="1032"/>
                  <a:pt x="5193" y="1032"/>
                  <a:pt x="5193" y="1032"/>
                </a:cubicBezTo>
                <a:cubicBezTo>
                  <a:pt x="5200" y="1041"/>
                  <a:pt x="5211" y="1047"/>
                  <a:pt x="5223" y="1047"/>
                </a:cubicBezTo>
                <a:close/>
                <a:moveTo>
                  <a:pt x="5227" y="346"/>
                </a:moveTo>
                <a:cubicBezTo>
                  <a:pt x="5751" y="649"/>
                  <a:pt x="5751" y="649"/>
                  <a:pt x="5751" y="649"/>
                </a:cubicBezTo>
                <a:cubicBezTo>
                  <a:pt x="5747" y="657"/>
                  <a:pt x="5744" y="667"/>
                  <a:pt x="5744" y="677"/>
                </a:cubicBezTo>
                <a:cubicBezTo>
                  <a:pt x="5744" y="707"/>
                  <a:pt x="5768" y="732"/>
                  <a:pt x="5798" y="735"/>
                </a:cubicBezTo>
                <a:cubicBezTo>
                  <a:pt x="5799" y="1008"/>
                  <a:pt x="5799" y="1008"/>
                  <a:pt x="5799" y="1008"/>
                </a:cubicBezTo>
                <a:cubicBezTo>
                  <a:pt x="5516" y="1173"/>
                  <a:pt x="5516" y="1173"/>
                  <a:pt x="5516" y="1173"/>
                </a:cubicBezTo>
                <a:cubicBezTo>
                  <a:pt x="5257" y="1023"/>
                  <a:pt x="5257" y="1023"/>
                  <a:pt x="5257" y="1023"/>
                </a:cubicBezTo>
                <a:cubicBezTo>
                  <a:pt x="5258" y="1019"/>
                  <a:pt x="5259" y="1015"/>
                  <a:pt x="5259" y="1011"/>
                </a:cubicBezTo>
                <a:cubicBezTo>
                  <a:pt x="5259" y="993"/>
                  <a:pt x="5245" y="978"/>
                  <a:pt x="5228" y="976"/>
                </a:cubicBezTo>
                <a:lnTo>
                  <a:pt x="5227" y="346"/>
                </a:lnTo>
                <a:close/>
                <a:moveTo>
                  <a:pt x="6373" y="342"/>
                </a:moveTo>
                <a:cubicBezTo>
                  <a:pt x="6093" y="504"/>
                  <a:pt x="6093" y="504"/>
                  <a:pt x="6093" y="504"/>
                </a:cubicBezTo>
                <a:cubicBezTo>
                  <a:pt x="6093" y="184"/>
                  <a:pt x="6093" y="184"/>
                  <a:pt x="6093" y="184"/>
                </a:cubicBezTo>
                <a:cubicBezTo>
                  <a:pt x="6088" y="184"/>
                  <a:pt x="6088" y="184"/>
                  <a:pt x="6088" y="184"/>
                </a:cubicBezTo>
                <a:cubicBezTo>
                  <a:pt x="6088" y="507"/>
                  <a:pt x="6088" y="507"/>
                  <a:pt x="6088" y="507"/>
                </a:cubicBezTo>
                <a:cubicBezTo>
                  <a:pt x="5850" y="644"/>
                  <a:pt x="5850" y="644"/>
                  <a:pt x="5850" y="644"/>
                </a:cubicBezTo>
                <a:cubicBezTo>
                  <a:pt x="5840" y="628"/>
                  <a:pt x="5822" y="618"/>
                  <a:pt x="5802" y="618"/>
                </a:cubicBezTo>
                <a:cubicBezTo>
                  <a:pt x="5782" y="618"/>
                  <a:pt x="5764" y="629"/>
                  <a:pt x="5754" y="645"/>
                </a:cubicBezTo>
                <a:cubicBezTo>
                  <a:pt x="5230" y="342"/>
                  <a:pt x="5230" y="342"/>
                  <a:pt x="5230" y="342"/>
                </a:cubicBezTo>
                <a:cubicBezTo>
                  <a:pt x="5802" y="12"/>
                  <a:pt x="5802" y="12"/>
                  <a:pt x="5802" y="12"/>
                </a:cubicBezTo>
                <a:lnTo>
                  <a:pt x="6373" y="342"/>
                </a:lnTo>
                <a:close/>
                <a:moveTo>
                  <a:pt x="6376" y="1007"/>
                </a:moveTo>
                <a:cubicBezTo>
                  <a:pt x="5804" y="1337"/>
                  <a:pt x="5804" y="1337"/>
                  <a:pt x="5804" y="1337"/>
                </a:cubicBezTo>
                <a:cubicBezTo>
                  <a:pt x="5804" y="1011"/>
                  <a:pt x="5804" y="1011"/>
                  <a:pt x="5804" y="1011"/>
                </a:cubicBezTo>
                <a:cubicBezTo>
                  <a:pt x="6093" y="843"/>
                  <a:pt x="6093" y="843"/>
                  <a:pt x="6093" y="843"/>
                </a:cubicBezTo>
                <a:cubicBezTo>
                  <a:pt x="6093" y="509"/>
                  <a:pt x="6093" y="509"/>
                  <a:pt x="6093" y="509"/>
                </a:cubicBezTo>
                <a:cubicBezTo>
                  <a:pt x="6376" y="346"/>
                  <a:pt x="6376" y="346"/>
                  <a:pt x="6376" y="346"/>
                </a:cubicBezTo>
                <a:lnTo>
                  <a:pt x="6376" y="1007"/>
                </a:lnTo>
                <a:close/>
                <a:moveTo>
                  <a:pt x="6381" y="1016"/>
                </a:moveTo>
                <a:cubicBezTo>
                  <a:pt x="6671" y="1183"/>
                  <a:pt x="6671" y="1183"/>
                  <a:pt x="6671" y="1183"/>
                </a:cubicBezTo>
                <a:cubicBezTo>
                  <a:pt x="6672" y="1508"/>
                  <a:pt x="6672" y="1508"/>
                  <a:pt x="6672" y="1508"/>
                </a:cubicBezTo>
                <a:cubicBezTo>
                  <a:pt x="6381" y="1675"/>
                  <a:pt x="6381" y="1675"/>
                  <a:pt x="6381" y="1675"/>
                </a:cubicBezTo>
                <a:cubicBezTo>
                  <a:pt x="5810" y="1345"/>
                  <a:pt x="5810" y="1345"/>
                  <a:pt x="5810" y="1345"/>
                </a:cubicBezTo>
                <a:lnTo>
                  <a:pt x="6381" y="1016"/>
                </a:lnTo>
                <a:close/>
                <a:moveTo>
                  <a:pt x="6386" y="347"/>
                </a:moveTo>
                <a:cubicBezTo>
                  <a:pt x="6669" y="510"/>
                  <a:pt x="6669" y="510"/>
                  <a:pt x="6669" y="510"/>
                </a:cubicBezTo>
                <a:cubicBezTo>
                  <a:pt x="6671" y="1171"/>
                  <a:pt x="6671" y="1171"/>
                  <a:pt x="6671" y="1171"/>
                </a:cubicBezTo>
                <a:cubicBezTo>
                  <a:pt x="6386" y="1007"/>
                  <a:pt x="6386" y="1007"/>
                  <a:pt x="6386" y="1007"/>
                </a:cubicBezTo>
                <a:lnTo>
                  <a:pt x="6386" y="347"/>
                </a:lnTo>
                <a:close/>
                <a:moveTo>
                  <a:pt x="7506" y="340"/>
                </a:moveTo>
                <a:cubicBezTo>
                  <a:pt x="7506" y="345"/>
                  <a:pt x="7507" y="351"/>
                  <a:pt x="7509" y="355"/>
                </a:cubicBezTo>
                <a:cubicBezTo>
                  <a:pt x="6960" y="672"/>
                  <a:pt x="6960" y="672"/>
                  <a:pt x="6960" y="672"/>
                </a:cubicBezTo>
                <a:cubicBezTo>
                  <a:pt x="6389" y="342"/>
                  <a:pt x="6389" y="342"/>
                  <a:pt x="6389" y="342"/>
                </a:cubicBezTo>
                <a:cubicBezTo>
                  <a:pt x="6961" y="12"/>
                  <a:pt x="6961" y="12"/>
                  <a:pt x="6961" y="12"/>
                </a:cubicBezTo>
                <a:cubicBezTo>
                  <a:pt x="7508" y="328"/>
                  <a:pt x="7508" y="328"/>
                  <a:pt x="7508" y="328"/>
                </a:cubicBezTo>
                <a:cubicBezTo>
                  <a:pt x="7507" y="332"/>
                  <a:pt x="7506" y="336"/>
                  <a:pt x="7506" y="340"/>
                </a:cubicBezTo>
                <a:close/>
                <a:moveTo>
                  <a:pt x="7537" y="1006"/>
                </a:moveTo>
                <a:cubicBezTo>
                  <a:pt x="7003" y="1314"/>
                  <a:pt x="7003" y="1314"/>
                  <a:pt x="7003" y="1314"/>
                </a:cubicBezTo>
                <a:cubicBezTo>
                  <a:pt x="6993" y="1302"/>
                  <a:pt x="6979" y="1294"/>
                  <a:pt x="6963" y="1293"/>
                </a:cubicBezTo>
                <a:cubicBezTo>
                  <a:pt x="6963" y="676"/>
                  <a:pt x="6963" y="676"/>
                  <a:pt x="6963" y="676"/>
                </a:cubicBezTo>
                <a:cubicBezTo>
                  <a:pt x="7512" y="360"/>
                  <a:pt x="7512" y="360"/>
                  <a:pt x="7512" y="360"/>
                </a:cubicBezTo>
                <a:cubicBezTo>
                  <a:pt x="7517" y="368"/>
                  <a:pt x="7526" y="373"/>
                  <a:pt x="7536" y="375"/>
                </a:cubicBezTo>
                <a:lnTo>
                  <a:pt x="7537" y="1006"/>
                </a:lnTo>
                <a:close/>
                <a:moveTo>
                  <a:pt x="8113" y="1345"/>
                </a:moveTo>
                <a:cubicBezTo>
                  <a:pt x="7589" y="1647"/>
                  <a:pt x="7589" y="1647"/>
                  <a:pt x="7589" y="1647"/>
                </a:cubicBezTo>
                <a:cubicBezTo>
                  <a:pt x="7578" y="1631"/>
                  <a:pt x="7560" y="1620"/>
                  <a:pt x="7540" y="1620"/>
                </a:cubicBezTo>
                <a:cubicBezTo>
                  <a:pt x="7519" y="1620"/>
                  <a:pt x="7501" y="1631"/>
                  <a:pt x="7491" y="1647"/>
                </a:cubicBezTo>
                <a:cubicBezTo>
                  <a:pt x="7253" y="1510"/>
                  <a:pt x="7253" y="1510"/>
                  <a:pt x="7253" y="1510"/>
                </a:cubicBezTo>
                <a:cubicBezTo>
                  <a:pt x="7252" y="1507"/>
                  <a:pt x="7252" y="1507"/>
                  <a:pt x="7252" y="1507"/>
                </a:cubicBezTo>
                <a:cubicBezTo>
                  <a:pt x="7250" y="1508"/>
                  <a:pt x="7250" y="1508"/>
                  <a:pt x="7250" y="1508"/>
                </a:cubicBezTo>
                <a:cubicBezTo>
                  <a:pt x="7008" y="1369"/>
                  <a:pt x="7008" y="1369"/>
                  <a:pt x="7008" y="1369"/>
                </a:cubicBezTo>
                <a:cubicBezTo>
                  <a:pt x="7011" y="1362"/>
                  <a:pt x="7013" y="1354"/>
                  <a:pt x="7013" y="1346"/>
                </a:cubicBezTo>
                <a:cubicBezTo>
                  <a:pt x="7013" y="1337"/>
                  <a:pt x="7011" y="1329"/>
                  <a:pt x="7008" y="1322"/>
                </a:cubicBezTo>
                <a:cubicBezTo>
                  <a:pt x="7542" y="1015"/>
                  <a:pt x="7542" y="1015"/>
                  <a:pt x="7542" y="1015"/>
                </a:cubicBezTo>
                <a:lnTo>
                  <a:pt x="8113" y="1345"/>
                </a:lnTo>
                <a:close/>
                <a:moveTo>
                  <a:pt x="8118" y="1337"/>
                </a:moveTo>
                <a:cubicBezTo>
                  <a:pt x="7546" y="1006"/>
                  <a:pt x="7546" y="1006"/>
                  <a:pt x="7546" y="1006"/>
                </a:cubicBezTo>
                <a:cubicBezTo>
                  <a:pt x="7546" y="375"/>
                  <a:pt x="7546" y="375"/>
                  <a:pt x="7546" y="375"/>
                </a:cubicBezTo>
                <a:cubicBezTo>
                  <a:pt x="7556" y="374"/>
                  <a:pt x="7565" y="369"/>
                  <a:pt x="7570" y="361"/>
                </a:cubicBezTo>
                <a:cubicBezTo>
                  <a:pt x="8117" y="676"/>
                  <a:pt x="8117" y="676"/>
                  <a:pt x="8117" y="676"/>
                </a:cubicBezTo>
                <a:lnTo>
                  <a:pt x="8118" y="1337"/>
                </a:lnTo>
                <a:close/>
                <a:moveTo>
                  <a:pt x="8693" y="2349"/>
                </a:moveTo>
                <a:cubicBezTo>
                  <a:pt x="8120" y="2680"/>
                  <a:pt x="8120" y="2680"/>
                  <a:pt x="8120" y="2680"/>
                </a:cubicBezTo>
                <a:cubicBezTo>
                  <a:pt x="7836" y="2516"/>
                  <a:pt x="7836" y="2516"/>
                  <a:pt x="7836" y="2516"/>
                </a:cubicBezTo>
                <a:cubicBezTo>
                  <a:pt x="7836" y="2512"/>
                  <a:pt x="7836" y="2512"/>
                  <a:pt x="7836" y="2512"/>
                </a:cubicBezTo>
                <a:cubicBezTo>
                  <a:pt x="7833" y="2514"/>
                  <a:pt x="7833" y="2514"/>
                  <a:pt x="7833" y="2514"/>
                </a:cubicBezTo>
                <a:cubicBezTo>
                  <a:pt x="7574" y="2364"/>
                  <a:pt x="7574" y="2364"/>
                  <a:pt x="7574" y="2364"/>
                </a:cubicBezTo>
                <a:cubicBezTo>
                  <a:pt x="7576" y="2359"/>
                  <a:pt x="7577" y="2354"/>
                  <a:pt x="7577" y="2349"/>
                </a:cubicBezTo>
                <a:cubicBezTo>
                  <a:pt x="7577" y="2344"/>
                  <a:pt x="7576" y="2339"/>
                  <a:pt x="7575" y="2335"/>
                </a:cubicBezTo>
                <a:cubicBezTo>
                  <a:pt x="8120" y="2020"/>
                  <a:pt x="8120" y="2020"/>
                  <a:pt x="8120" y="2020"/>
                </a:cubicBezTo>
                <a:lnTo>
                  <a:pt x="8693" y="2349"/>
                </a:lnTo>
                <a:close/>
                <a:moveTo>
                  <a:pt x="8698" y="1680"/>
                </a:moveTo>
                <a:cubicBezTo>
                  <a:pt x="8697" y="2340"/>
                  <a:pt x="8697" y="2340"/>
                  <a:pt x="8697" y="2340"/>
                </a:cubicBezTo>
                <a:cubicBezTo>
                  <a:pt x="8125" y="2011"/>
                  <a:pt x="8125" y="2011"/>
                  <a:pt x="8125" y="2011"/>
                </a:cubicBezTo>
                <a:cubicBezTo>
                  <a:pt x="8126" y="1349"/>
                  <a:pt x="8126" y="1349"/>
                  <a:pt x="8126" y="1349"/>
                </a:cubicBezTo>
                <a:lnTo>
                  <a:pt x="8698" y="1680"/>
                </a:lnTo>
                <a:close/>
                <a:moveTo>
                  <a:pt x="8981" y="3186"/>
                </a:moveTo>
                <a:cubicBezTo>
                  <a:pt x="8411" y="3517"/>
                  <a:pt x="8411" y="3517"/>
                  <a:pt x="8411" y="3517"/>
                </a:cubicBezTo>
                <a:cubicBezTo>
                  <a:pt x="8167" y="3376"/>
                  <a:pt x="8167" y="3376"/>
                  <a:pt x="8167" y="3376"/>
                </a:cubicBezTo>
                <a:cubicBezTo>
                  <a:pt x="8171" y="3369"/>
                  <a:pt x="8173" y="3361"/>
                  <a:pt x="8173" y="3353"/>
                </a:cubicBezTo>
                <a:cubicBezTo>
                  <a:pt x="8173" y="3345"/>
                  <a:pt x="8171" y="3337"/>
                  <a:pt x="8168" y="3331"/>
                </a:cubicBezTo>
                <a:cubicBezTo>
                  <a:pt x="8700" y="3024"/>
                  <a:pt x="8700" y="3024"/>
                  <a:pt x="8700" y="3024"/>
                </a:cubicBezTo>
                <a:lnTo>
                  <a:pt x="8981" y="3186"/>
                </a:lnTo>
                <a:close/>
                <a:moveTo>
                  <a:pt x="8987" y="3178"/>
                </a:moveTo>
                <a:cubicBezTo>
                  <a:pt x="8705" y="3015"/>
                  <a:pt x="8705" y="3015"/>
                  <a:pt x="8705" y="3015"/>
                </a:cubicBezTo>
                <a:cubicBezTo>
                  <a:pt x="8706" y="2355"/>
                  <a:pt x="8706" y="2355"/>
                  <a:pt x="8706" y="2355"/>
                </a:cubicBezTo>
                <a:cubicBezTo>
                  <a:pt x="8987" y="2516"/>
                  <a:pt x="8987" y="2516"/>
                  <a:pt x="8987" y="2516"/>
                </a:cubicBezTo>
                <a:lnTo>
                  <a:pt x="8987" y="3178"/>
                </a:lnTo>
                <a:close/>
                <a:moveTo>
                  <a:pt x="9277" y="2683"/>
                </a:moveTo>
                <a:cubicBezTo>
                  <a:pt x="9276" y="3345"/>
                  <a:pt x="9276" y="3345"/>
                  <a:pt x="9276" y="3345"/>
                </a:cubicBezTo>
                <a:cubicBezTo>
                  <a:pt x="8992" y="3181"/>
                  <a:pt x="8992" y="3181"/>
                  <a:pt x="8992" y="3181"/>
                </a:cubicBezTo>
                <a:cubicBezTo>
                  <a:pt x="8992" y="2519"/>
                  <a:pt x="8992" y="2519"/>
                  <a:pt x="8992" y="2519"/>
                </a:cubicBezTo>
                <a:lnTo>
                  <a:pt x="9277" y="2683"/>
                </a:lnTo>
                <a:close/>
                <a:moveTo>
                  <a:pt x="9280" y="4687"/>
                </a:moveTo>
                <a:cubicBezTo>
                  <a:pt x="8733" y="4372"/>
                  <a:pt x="8733" y="4372"/>
                  <a:pt x="8733" y="4372"/>
                </a:cubicBezTo>
                <a:cubicBezTo>
                  <a:pt x="8735" y="4367"/>
                  <a:pt x="8737" y="4362"/>
                  <a:pt x="8737" y="4356"/>
                </a:cubicBezTo>
                <a:cubicBezTo>
                  <a:pt x="8737" y="4351"/>
                  <a:pt x="8736" y="4346"/>
                  <a:pt x="8734" y="4342"/>
                </a:cubicBezTo>
                <a:cubicBezTo>
                  <a:pt x="9285" y="4024"/>
                  <a:pt x="9285" y="4024"/>
                  <a:pt x="9285" y="4024"/>
                </a:cubicBezTo>
                <a:cubicBezTo>
                  <a:pt x="9285" y="3358"/>
                  <a:pt x="9285" y="3358"/>
                  <a:pt x="9285" y="3358"/>
                </a:cubicBezTo>
                <a:cubicBezTo>
                  <a:pt x="9856" y="3688"/>
                  <a:pt x="9856" y="3688"/>
                  <a:pt x="9856" y="3688"/>
                </a:cubicBezTo>
                <a:cubicBezTo>
                  <a:pt x="9857" y="4354"/>
                  <a:pt x="9857" y="4354"/>
                  <a:pt x="9857" y="4354"/>
                </a:cubicBezTo>
                <a:lnTo>
                  <a:pt x="9280" y="4687"/>
                </a:lnTo>
                <a:close/>
                <a:moveTo>
                  <a:pt x="8700" y="5691"/>
                </a:moveTo>
                <a:cubicBezTo>
                  <a:pt x="8129" y="5361"/>
                  <a:pt x="8129" y="5361"/>
                  <a:pt x="8129" y="5361"/>
                </a:cubicBezTo>
                <a:cubicBezTo>
                  <a:pt x="8706" y="5027"/>
                  <a:pt x="8706" y="5027"/>
                  <a:pt x="8706" y="5027"/>
                </a:cubicBezTo>
                <a:cubicBezTo>
                  <a:pt x="8706" y="4391"/>
                  <a:pt x="8706" y="4391"/>
                  <a:pt x="8706" y="4391"/>
                </a:cubicBezTo>
                <a:cubicBezTo>
                  <a:pt x="8716" y="4390"/>
                  <a:pt x="8725" y="4384"/>
                  <a:pt x="8731" y="4376"/>
                </a:cubicBezTo>
                <a:cubicBezTo>
                  <a:pt x="9277" y="4691"/>
                  <a:pt x="9277" y="4691"/>
                  <a:pt x="9277" y="4691"/>
                </a:cubicBezTo>
                <a:cubicBezTo>
                  <a:pt x="9277" y="5357"/>
                  <a:pt x="9277" y="5357"/>
                  <a:pt x="9277" y="5357"/>
                </a:cubicBezTo>
                <a:lnTo>
                  <a:pt x="8700" y="5691"/>
                </a:lnTo>
                <a:close/>
                <a:moveTo>
                  <a:pt x="8120" y="6694"/>
                </a:moveTo>
                <a:cubicBezTo>
                  <a:pt x="7573" y="6379"/>
                  <a:pt x="7573" y="6379"/>
                  <a:pt x="7573" y="6379"/>
                </a:cubicBezTo>
                <a:cubicBezTo>
                  <a:pt x="7576" y="6374"/>
                  <a:pt x="7577" y="6368"/>
                  <a:pt x="7577" y="6362"/>
                </a:cubicBezTo>
                <a:cubicBezTo>
                  <a:pt x="7577" y="6358"/>
                  <a:pt x="7577" y="6353"/>
                  <a:pt x="7575" y="6349"/>
                </a:cubicBezTo>
                <a:cubicBezTo>
                  <a:pt x="8126" y="6031"/>
                  <a:pt x="8126" y="6031"/>
                  <a:pt x="8126" y="6031"/>
                </a:cubicBezTo>
                <a:cubicBezTo>
                  <a:pt x="8126" y="5365"/>
                  <a:pt x="8126" y="5365"/>
                  <a:pt x="8126" y="5365"/>
                </a:cubicBezTo>
                <a:cubicBezTo>
                  <a:pt x="8698" y="5695"/>
                  <a:pt x="8698" y="5695"/>
                  <a:pt x="8698" y="5695"/>
                </a:cubicBezTo>
                <a:cubicBezTo>
                  <a:pt x="8698" y="6361"/>
                  <a:pt x="8698" y="6361"/>
                  <a:pt x="8698" y="6361"/>
                </a:cubicBezTo>
                <a:lnTo>
                  <a:pt x="8120" y="6694"/>
                </a:lnTo>
                <a:close/>
                <a:moveTo>
                  <a:pt x="6970" y="7368"/>
                </a:moveTo>
                <a:cubicBezTo>
                  <a:pt x="7546" y="7035"/>
                  <a:pt x="7546" y="7035"/>
                  <a:pt x="7546" y="7035"/>
                </a:cubicBezTo>
                <a:cubicBezTo>
                  <a:pt x="7546" y="6398"/>
                  <a:pt x="7546" y="6398"/>
                  <a:pt x="7546" y="6398"/>
                </a:cubicBezTo>
                <a:cubicBezTo>
                  <a:pt x="7556" y="6396"/>
                  <a:pt x="7565" y="6391"/>
                  <a:pt x="7570" y="6383"/>
                </a:cubicBezTo>
                <a:cubicBezTo>
                  <a:pt x="8118" y="6699"/>
                  <a:pt x="8118" y="6699"/>
                  <a:pt x="8118" y="6699"/>
                </a:cubicBezTo>
                <a:cubicBezTo>
                  <a:pt x="8118" y="7365"/>
                  <a:pt x="8118" y="7365"/>
                  <a:pt x="8118" y="7365"/>
                </a:cubicBezTo>
                <a:cubicBezTo>
                  <a:pt x="7541" y="7698"/>
                  <a:pt x="7541" y="7698"/>
                  <a:pt x="7541" y="7698"/>
                </a:cubicBezTo>
                <a:lnTo>
                  <a:pt x="6970" y="7368"/>
                </a:lnTo>
                <a:close/>
                <a:moveTo>
                  <a:pt x="6963" y="6699"/>
                </a:moveTo>
                <a:cubicBezTo>
                  <a:pt x="7512" y="6383"/>
                  <a:pt x="7512" y="6383"/>
                  <a:pt x="7512" y="6383"/>
                </a:cubicBezTo>
                <a:cubicBezTo>
                  <a:pt x="7518" y="6391"/>
                  <a:pt x="7527" y="6396"/>
                  <a:pt x="7537" y="6398"/>
                </a:cubicBezTo>
                <a:cubicBezTo>
                  <a:pt x="7537" y="7029"/>
                  <a:pt x="7537" y="7029"/>
                  <a:pt x="7537" y="7029"/>
                </a:cubicBezTo>
                <a:cubicBezTo>
                  <a:pt x="6963" y="7360"/>
                  <a:pt x="6963" y="7360"/>
                  <a:pt x="6963" y="7360"/>
                </a:cubicBezTo>
                <a:lnTo>
                  <a:pt x="6963" y="6699"/>
                </a:lnTo>
                <a:close/>
                <a:moveTo>
                  <a:pt x="6961" y="6695"/>
                </a:moveTo>
                <a:cubicBezTo>
                  <a:pt x="6677" y="6531"/>
                  <a:pt x="6677" y="6531"/>
                  <a:pt x="6677" y="6531"/>
                </a:cubicBezTo>
                <a:cubicBezTo>
                  <a:pt x="6677" y="6199"/>
                  <a:pt x="6677" y="6199"/>
                  <a:pt x="6677" y="6199"/>
                </a:cubicBezTo>
                <a:cubicBezTo>
                  <a:pt x="6962" y="6035"/>
                  <a:pt x="6962" y="6035"/>
                  <a:pt x="6962" y="6035"/>
                </a:cubicBezTo>
                <a:cubicBezTo>
                  <a:pt x="7508" y="6350"/>
                  <a:pt x="7508" y="6350"/>
                  <a:pt x="7508" y="6350"/>
                </a:cubicBezTo>
                <a:cubicBezTo>
                  <a:pt x="7507" y="6354"/>
                  <a:pt x="7506" y="6358"/>
                  <a:pt x="7506" y="6362"/>
                </a:cubicBezTo>
                <a:cubicBezTo>
                  <a:pt x="7506" y="6368"/>
                  <a:pt x="7507" y="6373"/>
                  <a:pt x="7510" y="6378"/>
                </a:cubicBezTo>
                <a:lnTo>
                  <a:pt x="6961" y="6695"/>
                </a:lnTo>
                <a:close/>
                <a:moveTo>
                  <a:pt x="6677" y="7196"/>
                </a:moveTo>
                <a:cubicBezTo>
                  <a:pt x="6677" y="6537"/>
                  <a:pt x="6677" y="6537"/>
                  <a:pt x="6677" y="6537"/>
                </a:cubicBezTo>
                <a:cubicBezTo>
                  <a:pt x="6959" y="6699"/>
                  <a:pt x="6959" y="6699"/>
                  <a:pt x="6959" y="6699"/>
                </a:cubicBezTo>
                <a:cubicBezTo>
                  <a:pt x="6959" y="7359"/>
                  <a:pt x="6959" y="7359"/>
                  <a:pt x="6959" y="7359"/>
                </a:cubicBezTo>
                <a:lnTo>
                  <a:pt x="6677" y="7196"/>
                </a:lnTo>
                <a:close/>
                <a:moveTo>
                  <a:pt x="6381" y="7697"/>
                </a:moveTo>
                <a:cubicBezTo>
                  <a:pt x="5809" y="7368"/>
                  <a:pt x="5809" y="7368"/>
                  <a:pt x="5809" y="7368"/>
                </a:cubicBezTo>
                <a:cubicBezTo>
                  <a:pt x="6382" y="7037"/>
                  <a:pt x="6382" y="7037"/>
                  <a:pt x="6382" y="7037"/>
                </a:cubicBezTo>
                <a:cubicBezTo>
                  <a:pt x="6953" y="7367"/>
                  <a:pt x="6953" y="7367"/>
                  <a:pt x="6953" y="7367"/>
                </a:cubicBezTo>
                <a:lnTo>
                  <a:pt x="6381" y="7697"/>
                </a:lnTo>
                <a:close/>
                <a:moveTo>
                  <a:pt x="5269" y="8394"/>
                </a:moveTo>
                <a:cubicBezTo>
                  <a:pt x="5273" y="8387"/>
                  <a:pt x="5275" y="8379"/>
                  <a:pt x="5275" y="8370"/>
                </a:cubicBezTo>
                <a:cubicBezTo>
                  <a:pt x="5275" y="8362"/>
                  <a:pt x="5274" y="8355"/>
                  <a:pt x="5271" y="8348"/>
                </a:cubicBezTo>
                <a:cubicBezTo>
                  <a:pt x="5807" y="8039"/>
                  <a:pt x="5807" y="8039"/>
                  <a:pt x="5807" y="8039"/>
                </a:cubicBezTo>
                <a:cubicBezTo>
                  <a:pt x="5807" y="7373"/>
                  <a:pt x="5807" y="7373"/>
                  <a:pt x="5807" y="7373"/>
                </a:cubicBezTo>
                <a:cubicBezTo>
                  <a:pt x="6379" y="7701"/>
                  <a:pt x="6379" y="7701"/>
                  <a:pt x="6379" y="7701"/>
                </a:cubicBezTo>
                <a:cubicBezTo>
                  <a:pt x="6379" y="8369"/>
                  <a:pt x="6379" y="8369"/>
                  <a:pt x="6379" y="8369"/>
                </a:cubicBezTo>
                <a:cubicBezTo>
                  <a:pt x="5802" y="8701"/>
                  <a:pt x="5802" y="8701"/>
                  <a:pt x="5802" y="8701"/>
                </a:cubicBezTo>
                <a:lnTo>
                  <a:pt x="5269" y="8394"/>
                </a:lnTo>
                <a:close/>
                <a:moveTo>
                  <a:pt x="5224" y="7701"/>
                </a:moveTo>
                <a:cubicBezTo>
                  <a:pt x="5511" y="7536"/>
                  <a:pt x="5511" y="7536"/>
                  <a:pt x="5511" y="7536"/>
                </a:cubicBezTo>
                <a:cubicBezTo>
                  <a:pt x="5511" y="8198"/>
                  <a:pt x="5511" y="8198"/>
                  <a:pt x="5511" y="8198"/>
                </a:cubicBezTo>
                <a:cubicBezTo>
                  <a:pt x="5266" y="8339"/>
                  <a:pt x="5266" y="8339"/>
                  <a:pt x="5266" y="8339"/>
                </a:cubicBezTo>
                <a:cubicBezTo>
                  <a:pt x="5257" y="8326"/>
                  <a:pt x="5242" y="8317"/>
                  <a:pt x="5224" y="8317"/>
                </a:cubicBezTo>
                <a:lnTo>
                  <a:pt x="5224" y="7701"/>
                </a:lnTo>
                <a:close/>
                <a:moveTo>
                  <a:pt x="5222" y="7697"/>
                </a:moveTo>
                <a:cubicBezTo>
                  <a:pt x="4690" y="7391"/>
                  <a:pt x="4690" y="7391"/>
                  <a:pt x="4690" y="7391"/>
                </a:cubicBezTo>
                <a:cubicBezTo>
                  <a:pt x="4693" y="7384"/>
                  <a:pt x="4695" y="7377"/>
                  <a:pt x="4695" y="7369"/>
                </a:cubicBezTo>
                <a:cubicBezTo>
                  <a:pt x="4695" y="7360"/>
                  <a:pt x="4693" y="7352"/>
                  <a:pt x="4689" y="7345"/>
                </a:cubicBezTo>
                <a:cubicBezTo>
                  <a:pt x="5194" y="7054"/>
                  <a:pt x="5194" y="7054"/>
                  <a:pt x="5194" y="7054"/>
                </a:cubicBezTo>
                <a:cubicBezTo>
                  <a:pt x="5201" y="7063"/>
                  <a:pt x="5211" y="7069"/>
                  <a:pt x="5223" y="7069"/>
                </a:cubicBezTo>
                <a:cubicBezTo>
                  <a:pt x="5234" y="7069"/>
                  <a:pt x="5245" y="7063"/>
                  <a:pt x="5251" y="7054"/>
                </a:cubicBezTo>
                <a:cubicBezTo>
                  <a:pt x="5511" y="7204"/>
                  <a:pt x="5511" y="7204"/>
                  <a:pt x="5511" y="7204"/>
                </a:cubicBezTo>
                <a:cubicBezTo>
                  <a:pt x="5511" y="7531"/>
                  <a:pt x="5511" y="7531"/>
                  <a:pt x="5511" y="7531"/>
                </a:cubicBezTo>
                <a:lnTo>
                  <a:pt x="5222" y="7697"/>
                </a:lnTo>
                <a:close/>
                <a:moveTo>
                  <a:pt x="4648" y="8033"/>
                </a:moveTo>
                <a:cubicBezTo>
                  <a:pt x="4648" y="7421"/>
                  <a:pt x="4648" y="7421"/>
                  <a:pt x="4648" y="7421"/>
                </a:cubicBezTo>
                <a:cubicBezTo>
                  <a:pt x="4665" y="7419"/>
                  <a:pt x="4679" y="7410"/>
                  <a:pt x="4688" y="7396"/>
                </a:cubicBezTo>
                <a:cubicBezTo>
                  <a:pt x="5219" y="7701"/>
                  <a:pt x="5219" y="7701"/>
                  <a:pt x="5219" y="7701"/>
                </a:cubicBezTo>
                <a:cubicBezTo>
                  <a:pt x="5219" y="8317"/>
                  <a:pt x="5219" y="8317"/>
                  <a:pt x="5219" y="8317"/>
                </a:cubicBezTo>
                <a:cubicBezTo>
                  <a:pt x="5203" y="8317"/>
                  <a:pt x="5188" y="8326"/>
                  <a:pt x="5179" y="8339"/>
                </a:cubicBezTo>
                <a:lnTo>
                  <a:pt x="4648" y="8033"/>
                </a:lnTo>
                <a:close/>
                <a:moveTo>
                  <a:pt x="4071" y="8372"/>
                </a:moveTo>
                <a:cubicBezTo>
                  <a:pt x="4643" y="8041"/>
                  <a:pt x="4643" y="8041"/>
                  <a:pt x="4643" y="8041"/>
                </a:cubicBezTo>
                <a:cubicBezTo>
                  <a:pt x="5174" y="8347"/>
                  <a:pt x="5174" y="8347"/>
                  <a:pt x="5174" y="8347"/>
                </a:cubicBezTo>
                <a:cubicBezTo>
                  <a:pt x="5171" y="8354"/>
                  <a:pt x="5169" y="8362"/>
                  <a:pt x="5169" y="8370"/>
                </a:cubicBezTo>
                <a:cubicBezTo>
                  <a:pt x="5169" y="8379"/>
                  <a:pt x="5171" y="8387"/>
                  <a:pt x="5175" y="8394"/>
                </a:cubicBezTo>
                <a:cubicBezTo>
                  <a:pt x="4642" y="8702"/>
                  <a:pt x="4642" y="8702"/>
                  <a:pt x="4642" y="8702"/>
                </a:cubicBezTo>
                <a:lnTo>
                  <a:pt x="4071" y="8372"/>
                </a:lnTo>
                <a:close/>
                <a:moveTo>
                  <a:pt x="4065" y="7758"/>
                </a:moveTo>
                <a:cubicBezTo>
                  <a:pt x="4096" y="7756"/>
                  <a:pt x="4120" y="7731"/>
                  <a:pt x="4120" y="7700"/>
                </a:cubicBezTo>
                <a:cubicBezTo>
                  <a:pt x="4120" y="7690"/>
                  <a:pt x="4118" y="7681"/>
                  <a:pt x="4114" y="7673"/>
                </a:cubicBezTo>
                <a:cubicBezTo>
                  <a:pt x="4596" y="7396"/>
                  <a:pt x="4596" y="7396"/>
                  <a:pt x="4596" y="7396"/>
                </a:cubicBezTo>
                <a:cubicBezTo>
                  <a:pt x="4605" y="7410"/>
                  <a:pt x="4620" y="7420"/>
                  <a:pt x="4638" y="7422"/>
                </a:cubicBezTo>
                <a:cubicBezTo>
                  <a:pt x="4638" y="8033"/>
                  <a:pt x="4638" y="8033"/>
                  <a:pt x="4638" y="8033"/>
                </a:cubicBezTo>
                <a:cubicBezTo>
                  <a:pt x="4065" y="8364"/>
                  <a:pt x="4065" y="8364"/>
                  <a:pt x="4065" y="8364"/>
                </a:cubicBezTo>
                <a:lnTo>
                  <a:pt x="4065" y="7758"/>
                </a:lnTo>
                <a:close/>
                <a:moveTo>
                  <a:pt x="4062" y="7642"/>
                </a:moveTo>
                <a:cubicBezTo>
                  <a:pt x="4041" y="7642"/>
                  <a:pt x="4023" y="7652"/>
                  <a:pt x="4013" y="7668"/>
                </a:cubicBezTo>
                <a:cubicBezTo>
                  <a:pt x="3490" y="7368"/>
                  <a:pt x="3490" y="7368"/>
                  <a:pt x="3490" y="7368"/>
                </a:cubicBezTo>
                <a:cubicBezTo>
                  <a:pt x="4063" y="7038"/>
                  <a:pt x="4063" y="7038"/>
                  <a:pt x="4063" y="7038"/>
                </a:cubicBezTo>
                <a:cubicBezTo>
                  <a:pt x="4595" y="7344"/>
                  <a:pt x="4595" y="7344"/>
                  <a:pt x="4595" y="7344"/>
                </a:cubicBezTo>
                <a:cubicBezTo>
                  <a:pt x="4591" y="7351"/>
                  <a:pt x="4589" y="7360"/>
                  <a:pt x="4589" y="7369"/>
                </a:cubicBezTo>
                <a:cubicBezTo>
                  <a:pt x="4589" y="7377"/>
                  <a:pt x="4591" y="7385"/>
                  <a:pt x="4594" y="7392"/>
                </a:cubicBezTo>
                <a:cubicBezTo>
                  <a:pt x="4111" y="7669"/>
                  <a:pt x="4111" y="7669"/>
                  <a:pt x="4111" y="7669"/>
                </a:cubicBezTo>
                <a:cubicBezTo>
                  <a:pt x="4101" y="7653"/>
                  <a:pt x="4083" y="7642"/>
                  <a:pt x="4062" y="7642"/>
                </a:cubicBezTo>
                <a:close/>
                <a:moveTo>
                  <a:pt x="3517" y="8049"/>
                </a:moveTo>
                <a:cubicBezTo>
                  <a:pt x="3519" y="8046"/>
                  <a:pt x="3520" y="8042"/>
                  <a:pt x="3520" y="8037"/>
                </a:cubicBezTo>
                <a:cubicBezTo>
                  <a:pt x="3520" y="8019"/>
                  <a:pt x="3506" y="8005"/>
                  <a:pt x="3489" y="8002"/>
                </a:cubicBezTo>
                <a:cubicBezTo>
                  <a:pt x="3489" y="7373"/>
                  <a:pt x="3489" y="7373"/>
                  <a:pt x="3489" y="7373"/>
                </a:cubicBezTo>
                <a:cubicBezTo>
                  <a:pt x="4010" y="7673"/>
                  <a:pt x="4010" y="7673"/>
                  <a:pt x="4010" y="7673"/>
                </a:cubicBezTo>
                <a:cubicBezTo>
                  <a:pt x="4006" y="7681"/>
                  <a:pt x="4004" y="7690"/>
                  <a:pt x="4004" y="7700"/>
                </a:cubicBezTo>
                <a:cubicBezTo>
                  <a:pt x="4004" y="7731"/>
                  <a:pt x="4029" y="7757"/>
                  <a:pt x="4060" y="7758"/>
                </a:cubicBezTo>
                <a:cubicBezTo>
                  <a:pt x="4060" y="8363"/>
                  <a:pt x="4060" y="8363"/>
                  <a:pt x="4060" y="8363"/>
                </a:cubicBezTo>
                <a:lnTo>
                  <a:pt x="3517" y="8049"/>
                </a:lnTo>
                <a:close/>
                <a:moveTo>
                  <a:pt x="2912" y="8373"/>
                </a:moveTo>
                <a:cubicBezTo>
                  <a:pt x="3455" y="8058"/>
                  <a:pt x="3455" y="8058"/>
                  <a:pt x="3455" y="8058"/>
                </a:cubicBezTo>
                <a:cubicBezTo>
                  <a:pt x="3461" y="8067"/>
                  <a:pt x="3472" y="8073"/>
                  <a:pt x="3484" y="8073"/>
                </a:cubicBezTo>
                <a:cubicBezTo>
                  <a:pt x="3496" y="8073"/>
                  <a:pt x="3506" y="8067"/>
                  <a:pt x="3513" y="8058"/>
                </a:cubicBezTo>
                <a:cubicBezTo>
                  <a:pt x="4055" y="8371"/>
                  <a:pt x="4055" y="8371"/>
                  <a:pt x="4055" y="8371"/>
                </a:cubicBezTo>
                <a:cubicBezTo>
                  <a:pt x="3483" y="8703"/>
                  <a:pt x="3483" y="8703"/>
                  <a:pt x="3483" y="8703"/>
                </a:cubicBezTo>
                <a:lnTo>
                  <a:pt x="2912" y="8373"/>
                </a:lnTo>
                <a:close/>
                <a:moveTo>
                  <a:pt x="2906" y="7703"/>
                </a:moveTo>
                <a:cubicBezTo>
                  <a:pt x="3195" y="7536"/>
                  <a:pt x="3195" y="7536"/>
                  <a:pt x="3195" y="7536"/>
                </a:cubicBezTo>
                <a:cubicBezTo>
                  <a:pt x="3196" y="7536"/>
                  <a:pt x="3196" y="7536"/>
                  <a:pt x="3196" y="7536"/>
                </a:cubicBezTo>
                <a:cubicBezTo>
                  <a:pt x="3196" y="7536"/>
                  <a:pt x="3196" y="7536"/>
                  <a:pt x="3196" y="7536"/>
                </a:cubicBezTo>
                <a:cubicBezTo>
                  <a:pt x="3479" y="7372"/>
                  <a:pt x="3479" y="7372"/>
                  <a:pt x="3479" y="7372"/>
                </a:cubicBezTo>
                <a:cubicBezTo>
                  <a:pt x="3479" y="8002"/>
                  <a:pt x="3479" y="8002"/>
                  <a:pt x="3479" y="8002"/>
                </a:cubicBezTo>
                <a:cubicBezTo>
                  <a:pt x="3461" y="8005"/>
                  <a:pt x="3448" y="8019"/>
                  <a:pt x="3448" y="8037"/>
                </a:cubicBezTo>
                <a:cubicBezTo>
                  <a:pt x="3448" y="8042"/>
                  <a:pt x="3449" y="8046"/>
                  <a:pt x="3450" y="8049"/>
                </a:cubicBezTo>
                <a:cubicBezTo>
                  <a:pt x="2906" y="8365"/>
                  <a:pt x="2906" y="8365"/>
                  <a:pt x="2906" y="8365"/>
                </a:cubicBezTo>
                <a:lnTo>
                  <a:pt x="2906" y="7703"/>
                </a:lnTo>
                <a:close/>
                <a:moveTo>
                  <a:pt x="2616" y="8211"/>
                </a:moveTo>
                <a:cubicBezTo>
                  <a:pt x="2898" y="8374"/>
                  <a:pt x="2898" y="8374"/>
                  <a:pt x="2898" y="8374"/>
                </a:cubicBezTo>
                <a:cubicBezTo>
                  <a:pt x="2899" y="9037"/>
                  <a:pt x="2899" y="9037"/>
                  <a:pt x="2899" y="9037"/>
                </a:cubicBezTo>
                <a:cubicBezTo>
                  <a:pt x="2616" y="9200"/>
                  <a:pt x="2616" y="9200"/>
                  <a:pt x="2616" y="9200"/>
                </a:cubicBezTo>
                <a:lnTo>
                  <a:pt x="2616" y="8211"/>
                </a:lnTo>
                <a:close/>
                <a:moveTo>
                  <a:pt x="2616" y="7539"/>
                </a:moveTo>
                <a:cubicBezTo>
                  <a:pt x="2901" y="7703"/>
                  <a:pt x="2901" y="7703"/>
                  <a:pt x="2901" y="7703"/>
                </a:cubicBezTo>
                <a:cubicBezTo>
                  <a:pt x="2901" y="8365"/>
                  <a:pt x="2901" y="8365"/>
                  <a:pt x="2901" y="8365"/>
                </a:cubicBezTo>
                <a:cubicBezTo>
                  <a:pt x="2616" y="8200"/>
                  <a:pt x="2616" y="8200"/>
                  <a:pt x="2616" y="8200"/>
                </a:cubicBezTo>
                <a:lnTo>
                  <a:pt x="2616" y="7539"/>
                </a:lnTo>
                <a:close/>
                <a:moveTo>
                  <a:pt x="2616" y="7205"/>
                </a:moveTo>
                <a:cubicBezTo>
                  <a:pt x="2861" y="7063"/>
                  <a:pt x="2861" y="7063"/>
                  <a:pt x="2861" y="7063"/>
                </a:cubicBezTo>
                <a:cubicBezTo>
                  <a:pt x="2871" y="7077"/>
                  <a:pt x="2886" y="7085"/>
                  <a:pt x="2904" y="7085"/>
                </a:cubicBezTo>
                <a:cubicBezTo>
                  <a:pt x="2922" y="7085"/>
                  <a:pt x="2937" y="7077"/>
                  <a:pt x="2947" y="7063"/>
                </a:cubicBezTo>
                <a:cubicBezTo>
                  <a:pt x="3191" y="7203"/>
                  <a:pt x="3191" y="7203"/>
                  <a:pt x="3191" y="7203"/>
                </a:cubicBezTo>
                <a:cubicBezTo>
                  <a:pt x="3191" y="7533"/>
                  <a:pt x="3191" y="7533"/>
                  <a:pt x="3191" y="7533"/>
                </a:cubicBezTo>
                <a:cubicBezTo>
                  <a:pt x="2903" y="7699"/>
                  <a:pt x="2903" y="7699"/>
                  <a:pt x="2903" y="7699"/>
                </a:cubicBezTo>
                <a:cubicBezTo>
                  <a:pt x="2616" y="7533"/>
                  <a:pt x="2616" y="7533"/>
                  <a:pt x="2616" y="7533"/>
                </a:cubicBezTo>
                <a:lnTo>
                  <a:pt x="2616" y="7205"/>
                </a:lnTo>
                <a:close/>
                <a:moveTo>
                  <a:pt x="2616" y="6532"/>
                </a:moveTo>
                <a:cubicBezTo>
                  <a:pt x="2899" y="6368"/>
                  <a:pt x="2899" y="6368"/>
                  <a:pt x="2899" y="6368"/>
                </a:cubicBezTo>
                <a:cubicBezTo>
                  <a:pt x="2899" y="6979"/>
                  <a:pt x="2899" y="6979"/>
                  <a:pt x="2899" y="6979"/>
                </a:cubicBezTo>
                <a:cubicBezTo>
                  <a:pt x="2872" y="6981"/>
                  <a:pt x="2851" y="7004"/>
                  <a:pt x="2851" y="7032"/>
                </a:cubicBezTo>
                <a:cubicBezTo>
                  <a:pt x="2851" y="7040"/>
                  <a:pt x="2853" y="7048"/>
                  <a:pt x="2856" y="7055"/>
                </a:cubicBezTo>
                <a:cubicBezTo>
                  <a:pt x="2616" y="7194"/>
                  <a:pt x="2616" y="7194"/>
                  <a:pt x="2616" y="7194"/>
                </a:cubicBezTo>
                <a:lnTo>
                  <a:pt x="2616" y="6532"/>
                </a:lnTo>
                <a:close/>
                <a:moveTo>
                  <a:pt x="2613" y="6528"/>
                </a:moveTo>
                <a:cubicBezTo>
                  <a:pt x="2042" y="6198"/>
                  <a:pt x="2042" y="6198"/>
                  <a:pt x="2042" y="6198"/>
                </a:cubicBezTo>
                <a:cubicBezTo>
                  <a:pt x="2297" y="6050"/>
                  <a:pt x="2297" y="6050"/>
                  <a:pt x="2297" y="6050"/>
                </a:cubicBezTo>
                <a:cubicBezTo>
                  <a:pt x="2304" y="6058"/>
                  <a:pt x="2313" y="6063"/>
                  <a:pt x="2324" y="6063"/>
                </a:cubicBezTo>
                <a:cubicBezTo>
                  <a:pt x="2335" y="6063"/>
                  <a:pt x="2345" y="6058"/>
                  <a:pt x="2352" y="6050"/>
                </a:cubicBezTo>
                <a:cubicBezTo>
                  <a:pt x="2895" y="6365"/>
                  <a:pt x="2895" y="6365"/>
                  <a:pt x="2895" y="6365"/>
                </a:cubicBezTo>
                <a:lnTo>
                  <a:pt x="2613" y="6528"/>
                </a:lnTo>
                <a:close/>
                <a:moveTo>
                  <a:pt x="2324" y="8043"/>
                </a:moveTo>
                <a:cubicBezTo>
                  <a:pt x="2611" y="8208"/>
                  <a:pt x="2611" y="8208"/>
                  <a:pt x="2611" y="8208"/>
                </a:cubicBezTo>
                <a:cubicBezTo>
                  <a:pt x="2611" y="9203"/>
                  <a:pt x="2611" y="9203"/>
                  <a:pt x="2611" y="9203"/>
                </a:cubicBezTo>
                <a:cubicBezTo>
                  <a:pt x="2324" y="9368"/>
                  <a:pt x="2324" y="9368"/>
                  <a:pt x="2324" y="9368"/>
                </a:cubicBezTo>
                <a:cubicBezTo>
                  <a:pt x="1750" y="9036"/>
                  <a:pt x="1750" y="9036"/>
                  <a:pt x="1750" y="9036"/>
                </a:cubicBezTo>
                <a:cubicBezTo>
                  <a:pt x="1750" y="8375"/>
                  <a:pt x="1750" y="8375"/>
                  <a:pt x="1750" y="8375"/>
                </a:cubicBezTo>
                <a:lnTo>
                  <a:pt x="2324" y="8043"/>
                </a:lnTo>
                <a:close/>
                <a:moveTo>
                  <a:pt x="1750" y="6369"/>
                </a:moveTo>
                <a:cubicBezTo>
                  <a:pt x="2273" y="6672"/>
                  <a:pt x="2273" y="6672"/>
                  <a:pt x="2273" y="6672"/>
                </a:cubicBezTo>
                <a:cubicBezTo>
                  <a:pt x="2269" y="6680"/>
                  <a:pt x="2266" y="6689"/>
                  <a:pt x="2266" y="6699"/>
                </a:cubicBezTo>
                <a:cubicBezTo>
                  <a:pt x="2266" y="6730"/>
                  <a:pt x="2291" y="6755"/>
                  <a:pt x="2321" y="6757"/>
                </a:cubicBezTo>
                <a:cubicBezTo>
                  <a:pt x="2321" y="7360"/>
                  <a:pt x="2321" y="7360"/>
                  <a:pt x="2321" y="7360"/>
                </a:cubicBezTo>
                <a:cubicBezTo>
                  <a:pt x="1750" y="7030"/>
                  <a:pt x="1750" y="7030"/>
                  <a:pt x="1750" y="7030"/>
                </a:cubicBezTo>
                <a:lnTo>
                  <a:pt x="1750" y="6369"/>
                </a:lnTo>
                <a:close/>
                <a:moveTo>
                  <a:pt x="1746" y="5697"/>
                </a:moveTo>
                <a:cubicBezTo>
                  <a:pt x="2319" y="5364"/>
                  <a:pt x="2319" y="5364"/>
                  <a:pt x="2319" y="5364"/>
                </a:cubicBezTo>
                <a:cubicBezTo>
                  <a:pt x="2319" y="5695"/>
                  <a:pt x="2319" y="5695"/>
                  <a:pt x="2319" y="5695"/>
                </a:cubicBezTo>
                <a:cubicBezTo>
                  <a:pt x="2031" y="5859"/>
                  <a:pt x="2031" y="5859"/>
                  <a:pt x="2031" y="5859"/>
                </a:cubicBezTo>
                <a:cubicBezTo>
                  <a:pt x="2031" y="5861"/>
                  <a:pt x="2031" y="5861"/>
                  <a:pt x="2031" y="5861"/>
                </a:cubicBezTo>
                <a:cubicBezTo>
                  <a:pt x="2032" y="6192"/>
                  <a:pt x="2032" y="6192"/>
                  <a:pt x="2032" y="6192"/>
                </a:cubicBezTo>
                <a:cubicBezTo>
                  <a:pt x="1746" y="6358"/>
                  <a:pt x="1746" y="6358"/>
                  <a:pt x="1746" y="6358"/>
                </a:cubicBezTo>
                <a:lnTo>
                  <a:pt x="1746" y="5697"/>
                </a:lnTo>
                <a:close/>
                <a:moveTo>
                  <a:pt x="1744" y="5693"/>
                </a:moveTo>
                <a:cubicBezTo>
                  <a:pt x="1459" y="5529"/>
                  <a:pt x="1459" y="5529"/>
                  <a:pt x="1459" y="5529"/>
                </a:cubicBezTo>
                <a:cubicBezTo>
                  <a:pt x="2030" y="5196"/>
                  <a:pt x="2030" y="5196"/>
                  <a:pt x="2030" y="5196"/>
                </a:cubicBezTo>
                <a:cubicBezTo>
                  <a:pt x="2315" y="5361"/>
                  <a:pt x="2315" y="5361"/>
                  <a:pt x="2315" y="5361"/>
                </a:cubicBezTo>
                <a:lnTo>
                  <a:pt x="1744" y="5693"/>
                </a:lnTo>
                <a:close/>
                <a:moveTo>
                  <a:pt x="1458" y="6204"/>
                </a:moveTo>
                <a:cubicBezTo>
                  <a:pt x="1740" y="6367"/>
                  <a:pt x="1740" y="6367"/>
                  <a:pt x="1740" y="6367"/>
                </a:cubicBezTo>
                <a:cubicBezTo>
                  <a:pt x="1740" y="7030"/>
                  <a:pt x="1740" y="7030"/>
                  <a:pt x="1740" y="7030"/>
                </a:cubicBezTo>
                <a:cubicBezTo>
                  <a:pt x="1461" y="7191"/>
                  <a:pt x="1461" y="7191"/>
                  <a:pt x="1461" y="7191"/>
                </a:cubicBezTo>
                <a:lnTo>
                  <a:pt x="1458" y="6204"/>
                </a:lnTo>
                <a:close/>
                <a:moveTo>
                  <a:pt x="1456" y="5533"/>
                </a:moveTo>
                <a:cubicBezTo>
                  <a:pt x="1741" y="5697"/>
                  <a:pt x="1741" y="5697"/>
                  <a:pt x="1741" y="5697"/>
                </a:cubicBezTo>
                <a:cubicBezTo>
                  <a:pt x="1741" y="6357"/>
                  <a:pt x="1741" y="6357"/>
                  <a:pt x="1741" y="6357"/>
                </a:cubicBezTo>
                <a:cubicBezTo>
                  <a:pt x="1458" y="6193"/>
                  <a:pt x="1458" y="6193"/>
                  <a:pt x="1458" y="6193"/>
                </a:cubicBezTo>
                <a:lnTo>
                  <a:pt x="1456" y="5533"/>
                </a:lnTo>
                <a:close/>
                <a:moveTo>
                  <a:pt x="1165" y="6035"/>
                </a:moveTo>
                <a:cubicBezTo>
                  <a:pt x="1453" y="6202"/>
                  <a:pt x="1453" y="6202"/>
                  <a:pt x="1453" y="6202"/>
                </a:cubicBezTo>
                <a:cubicBezTo>
                  <a:pt x="1456" y="7194"/>
                  <a:pt x="1456" y="7194"/>
                  <a:pt x="1456" y="7194"/>
                </a:cubicBezTo>
                <a:cubicBezTo>
                  <a:pt x="1165" y="7363"/>
                  <a:pt x="1165" y="7363"/>
                  <a:pt x="1165" y="7363"/>
                </a:cubicBezTo>
                <a:cubicBezTo>
                  <a:pt x="590" y="7031"/>
                  <a:pt x="590" y="7031"/>
                  <a:pt x="590" y="7031"/>
                </a:cubicBezTo>
                <a:cubicBezTo>
                  <a:pt x="590" y="6366"/>
                  <a:pt x="590" y="6366"/>
                  <a:pt x="590" y="6366"/>
                </a:cubicBezTo>
                <a:lnTo>
                  <a:pt x="1165" y="6035"/>
                </a:lnTo>
                <a:close/>
                <a:moveTo>
                  <a:pt x="875" y="5189"/>
                </a:moveTo>
                <a:cubicBezTo>
                  <a:pt x="878" y="4529"/>
                  <a:pt x="878" y="4529"/>
                  <a:pt x="878" y="4529"/>
                </a:cubicBezTo>
                <a:cubicBezTo>
                  <a:pt x="1113" y="4665"/>
                  <a:pt x="1113" y="4665"/>
                  <a:pt x="1113" y="4665"/>
                </a:cubicBezTo>
                <a:cubicBezTo>
                  <a:pt x="1109" y="4673"/>
                  <a:pt x="1107" y="4682"/>
                  <a:pt x="1107" y="4691"/>
                </a:cubicBezTo>
                <a:cubicBezTo>
                  <a:pt x="1107" y="4722"/>
                  <a:pt x="1131" y="4747"/>
                  <a:pt x="1162" y="4749"/>
                </a:cubicBezTo>
                <a:cubicBezTo>
                  <a:pt x="1162" y="5354"/>
                  <a:pt x="1162" y="5354"/>
                  <a:pt x="1162" y="5354"/>
                </a:cubicBezTo>
                <a:lnTo>
                  <a:pt x="875" y="5189"/>
                </a:lnTo>
                <a:close/>
                <a:moveTo>
                  <a:pt x="873" y="4521"/>
                </a:moveTo>
                <a:cubicBezTo>
                  <a:pt x="592" y="4359"/>
                  <a:pt x="592" y="4359"/>
                  <a:pt x="592" y="4359"/>
                </a:cubicBezTo>
                <a:cubicBezTo>
                  <a:pt x="1165" y="4029"/>
                  <a:pt x="1165" y="4029"/>
                  <a:pt x="1165" y="4029"/>
                </a:cubicBezTo>
                <a:cubicBezTo>
                  <a:pt x="1444" y="4190"/>
                  <a:pt x="1444" y="4190"/>
                  <a:pt x="1444" y="4190"/>
                </a:cubicBezTo>
                <a:lnTo>
                  <a:pt x="873" y="4521"/>
                </a:lnTo>
                <a:close/>
                <a:moveTo>
                  <a:pt x="590" y="4364"/>
                </a:moveTo>
                <a:cubicBezTo>
                  <a:pt x="873" y="4527"/>
                  <a:pt x="873" y="4527"/>
                  <a:pt x="873" y="4527"/>
                </a:cubicBezTo>
                <a:cubicBezTo>
                  <a:pt x="870" y="5186"/>
                  <a:pt x="870" y="5186"/>
                  <a:pt x="870" y="5186"/>
                </a:cubicBezTo>
                <a:cubicBezTo>
                  <a:pt x="590" y="5025"/>
                  <a:pt x="590" y="5025"/>
                  <a:pt x="590" y="5025"/>
                </a:cubicBezTo>
                <a:lnTo>
                  <a:pt x="590" y="4364"/>
                </a:lnTo>
                <a:close/>
                <a:moveTo>
                  <a:pt x="586" y="3690"/>
                </a:moveTo>
                <a:cubicBezTo>
                  <a:pt x="1159" y="3359"/>
                  <a:pt x="1159" y="3359"/>
                  <a:pt x="1159" y="3359"/>
                </a:cubicBezTo>
                <a:cubicBezTo>
                  <a:pt x="1160" y="4021"/>
                  <a:pt x="1160" y="4021"/>
                  <a:pt x="1160" y="4021"/>
                </a:cubicBezTo>
                <a:cubicBezTo>
                  <a:pt x="587" y="4351"/>
                  <a:pt x="587" y="4351"/>
                  <a:pt x="587" y="4351"/>
                </a:cubicBezTo>
                <a:lnTo>
                  <a:pt x="586" y="3690"/>
                </a:lnTo>
                <a:close/>
                <a:moveTo>
                  <a:pt x="10" y="3357"/>
                </a:moveTo>
                <a:cubicBezTo>
                  <a:pt x="584" y="3025"/>
                  <a:pt x="584" y="3025"/>
                  <a:pt x="584" y="3025"/>
                </a:cubicBezTo>
                <a:cubicBezTo>
                  <a:pt x="1156" y="3355"/>
                  <a:pt x="1156" y="3355"/>
                  <a:pt x="1156" y="3355"/>
                </a:cubicBezTo>
                <a:cubicBezTo>
                  <a:pt x="581" y="3687"/>
                  <a:pt x="581" y="3687"/>
                  <a:pt x="581" y="3687"/>
                </a:cubicBezTo>
                <a:cubicBezTo>
                  <a:pt x="581" y="3689"/>
                  <a:pt x="581" y="3689"/>
                  <a:pt x="581" y="3689"/>
                </a:cubicBezTo>
                <a:cubicBezTo>
                  <a:pt x="582" y="4350"/>
                  <a:pt x="582" y="4350"/>
                  <a:pt x="582" y="4350"/>
                </a:cubicBezTo>
                <a:cubicBezTo>
                  <a:pt x="11" y="4021"/>
                  <a:pt x="11" y="4021"/>
                  <a:pt x="11" y="4021"/>
                </a:cubicBezTo>
                <a:lnTo>
                  <a:pt x="10" y="3357"/>
                </a:lnTo>
                <a:close/>
              </a:path>
            </a:pathLst>
          </a:custGeom>
          <a:solidFill>
            <a:schemeClr val="bg1">
              <a:lumMod val="85000"/>
              <a:alpha val="50000"/>
            </a:schemeClr>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pic>
        <p:nvPicPr>
          <p:cNvPr id="27" name="Picture 26" descr="A blue and white gradient&#10;&#10;Description automatically generated">
            <a:extLst>
              <a:ext uri="{FF2B5EF4-FFF2-40B4-BE49-F238E27FC236}">
                <a16:creationId xmlns:a16="http://schemas.microsoft.com/office/drawing/2014/main" id="{F8ECF2B1-3548-48CE-CC8A-B09049E4D98A}"/>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flipH="1">
            <a:off x="0" y="1"/>
            <a:ext cx="5346700" cy="998538"/>
          </a:xfrm>
          <a:prstGeom prst="rect">
            <a:avLst/>
          </a:prstGeom>
        </p:spPr>
      </p:pic>
      <p:grpSp>
        <p:nvGrpSpPr>
          <p:cNvPr id="28" name="Group 27">
            <a:extLst>
              <a:ext uri="{FF2B5EF4-FFF2-40B4-BE49-F238E27FC236}">
                <a16:creationId xmlns:a16="http://schemas.microsoft.com/office/drawing/2014/main" id="{B10DC56B-1D02-E382-3904-7C32731C36AA}"/>
              </a:ext>
            </a:extLst>
          </p:cNvPr>
          <p:cNvGrpSpPr/>
          <p:nvPr/>
        </p:nvGrpSpPr>
        <p:grpSpPr>
          <a:xfrm rot="10335125">
            <a:off x="-2600670" y="-2819602"/>
            <a:ext cx="14849352" cy="9941862"/>
            <a:chOff x="6249468" y="-1100935"/>
            <a:chExt cx="8072278" cy="5404509"/>
          </a:xfrm>
          <a:solidFill>
            <a:schemeClr val="bg1">
              <a:alpha val="29000"/>
            </a:schemeClr>
          </a:solidFill>
        </p:grpSpPr>
        <p:sp>
          <p:nvSpPr>
            <p:cNvPr id="29" name="Freeform 3214">
              <a:extLst>
                <a:ext uri="{FF2B5EF4-FFF2-40B4-BE49-F238E27FC236}">
                  <a16:creationId xmlns:a16="http://schemas.microsoft.com/office/drawing/2014/main" id="{A269D130-D7A5-61A8-0E43-09805E712842}"/>
                </a:ext>
              </a:extLst>
            </p:cNvPr>
            <p:cNvSpPr>
              <a:spLocks noEditPoints="1"/>
            </p:cNvSpPr>
            <p:nvPr/>
          </p:nvSpPr>
          <p:spPr bwMode="auto">
            <a:xfrm>
              <a:off x="6903306" y="-223633"/>
              <a:ext cx="7399129" cy="4494102"/>
            </a:xfrm>
            <a:custGeom>
              <a:avLst/>
              <a:gdLst>
                <a:gd name="T0" fmla="*/ 783 w 1129"/>
                <a:gd name="T1" fmla="*/ 686 h 686"/>
                <a:gd name="T2" fmla="*/ 940 w 1129"/>
                <a:gd name="T3" fmla="*/ 678 h 686"/>
                <a:gd name="T4" fmla="*/ 1052 w 1129"/>
                <a:gd name="T5" fmla="*/ 609 h 686"/>
                <a:gd name="T6" fmla="*/ 1079 w 1129"/>
                <a:gd name="T7" fmla="*/ 599 h 686"/>
                <a:gd name="T8" fmla="*/ 885 w 1129"/>
                <a:gd name="T9" fmla="*/ 625 h 686"/>
                <a:gd name="T10" fmla="*/ 866 w 1129"/>
                <a:gd name="T11" fmla="*/ 588 h 686"/>
                <a:gd name="T12" fmla="*/ 869 w 1129"/>
                <a:gd name="T13" fmla="*/ 587 h 686"/>
                <a:gd name="T14" fmla="*/ 1077 w 1129"/>
                <a:gd name="T15" fmla="*/ 596 h 686"/>
                <a:gd name="T16" fmla="*/ 742 w 1129"/>
                <a:gd name="T17" fmla="*/ 586 h 686"/>
                <a:gd name="T18" fmla="*/ 745 w 1129"/>
                <a:gd name="T19" fmla="*/ 590 h 686"/>
                <a:gd name="T20" fmla="*/ 804 w 1129"/>
                <a:gd name="T21" fmla="*/ 621 h 686"/>
                <a:gd name="T22" fmla="*/ 786 w 1129"/>
                <a:gd name="T23" fmla="*/ 535 h 686"/>
                <a:gd name="T24" fmla="*/ 987 w 1129"/>
                <a:gd name="T25" fmla="*/ 585 h 686"/>
                <a:gd name="T26" fmla="*/ 1007 w 1129"/>
                <a:gd name="T27" fmla="*/ 622 h 686"/>
                <a:gd name="T28" fmla="*/ 1076 w 1129"/>
                <a:gd name="T29" fmla="*/ 597 h 686"/>
                <a:gd name="T30" fmla="*/ 1035 w 1129"/>
                <a:gd name="T31" fmla="*/ 567 h 686"/>
                <a:gd name="T32" fmla="*/ 1036 w 1129"/>
                <a:gd name="T33" fmla="*/ 563 h 686"/>
                <a:gd name="T34" fmla="*/ 674 w 1129"/>
                <a:gd name="T35" fmla="*/ 487 h 686"/>
                <a:gd name="T36" fmla="*/ 695 w 1129"/>
                <a:gd name="T37" fmla="*/ 508 h 686"/>
                <a:gd name="T38" fmla="*/ 674 w 1129"/>
                <a:gd name="T39" fmla="*/ 488 h 686"/>
                <a:gd name="T40" fmla="*/ 733 w 1129"/>
                <a:gd name="T41" fmla="*/ 544 h 686"/>
                <a:gd name="T42" fmla="*/ 757 w 1129"/>
                <a:gd name="T43" fmla="*/ 540 h 686"/>
                <a:gd name="T44" fmla="*/ 761 w 1129"/>
                <a:gd name="T45" fmla="*/ 461 h 686"/>
                <a:gd name="T46" fmla="*/ 605 w 1129"/>
                <a:gd name="T47" fmla="*/ 444 h 686"/>
                <a:gd name="T48" fmla="*/ 487 w 1129"/>
                <a:gd name="T49" fmla="*/ 412 h 686"/>
                <a:gd name="T50" fmla="*/ 671 w 1129"/>
                <a:gd name="T51" fmla="*/ 485 h 686"/>
                <a:gd name="T52" fmla="*/ 418 w 1129"/>
                <a:gd name="T53" fmla="*/ 441 h 686"/>
                <a:gd name="T54" fmla="*/ 484 w 1129"/>
                <a:gd name="T55" fmla="*/ 412 h 686"/>
                <a:gd name="T56" fmla="*/ 552 w 1129"/>
                <a:gd name="T57" fmla="*/ 382 h 686"/>
                <a:gd name="T58" fmla="*/ 600 w 1129"/>
                <a:gd name="T59" fmla="*/ 439 h 686"/>
                <a:gd name="T60" fmla="*/ 616 w 1129"/>
                <a:gd name="T61" fmla="*/ 398 h 686"/>
                <a:gd name="T62" fmla="*/ 360 w 1129"/>
                <a:gd name="T63" fmla="*/ 323 h 686"/>
                <a:gd name="T64" fmla="*/ 359 w 1129"/>
                <a:gd name="T65" fmla="*/ 324 h 686"/>
                <a:gd name="T66" fmla="*/ 266 w 1129"/>
                <a:gd name="T67" fmla="*/ 311 h 686"/>
                <a:gd name="T68" fmla="*/ 346 w 1129"/>
                <a:gd name="T69" fmla="*/ 294 h 686"/>
                <a:gd name="T70" fmla="*/ 327 w 1129"/>
                <a:gd name="T71" fmla="*/ 291 h 686"/>
                <a:gd name="T72" fmla="*/ 327 w 1129"/>
                <a:gd name="T73" fmla="*/ 315 h 686"/>
                <a:gd name="T74" fmla="*/ 355 w 1129"/>
                <a:gd name="T75" fmla="*/ 282 h 686"/>
                <a:gd name="T76" fmla="*/ 308 w 1129"/>
                <a:gd name="T77" fmla="*/ 227 h 686"/>
                <a:gd name="T78" fmla="*/ 335 w 1129"/>
                <a:gd name="T79" fmla="*/ 204 h 686"/>
                <a:gd name="T80" fmla="*/ 363 w 1129"/>
                <a:gd name="T81" fmla="*/ 191 h 686"/>
                <a:gd name="T82" fmla="*/ 374 w 1129"/>
                <a:gd name="T83" fmla="*/ 174 h 686"/>
                <a:gd name="T84" fmla="*/ 53 w 1129"/>
                <a:gd name="T85" fmla="*/ 170 h 686"/>
                <a:gd name="T86" fmla="*/ 302 w 1129"/>
                <a:gd name="T87" fmla="*/ 160 h 686"/>
                <a:gd name="T88" fmla="*/ 320 w 1129"/>
                <a:gd name="T89" fmla="*/ 181 h 686"/>
                <a:gd name="T90" fmla="*/ 293 w 1129"/>
                <a:gd name="T91" fmla="*/ 146 h 686"/>
                <a:gd name="T92" fmla="*/ 220 w 1129"/>
                <a:gd name="T93" fmla="*/ 150 h 686"/>
                <a:gd name="T94" fmla="*/ 339 w 1129"/>
                <a:gd name="T95" fmla="*/ 97 h 686"/>
                <a:gd name="T96" fmla="*/ 264 w 1129"/>
                <a:gd name="T97" fmla="*/ 131 h 686"/>
                <a:gd name="T98" fmla="*/ 114 w 1129"/>
                <a:gd name="T99" fmla="*/ 109 h 686"/>
                <a:gd name="T100" fmla="*/ 216 w 1129"/>
                <a:gd name="T101" fmla="*/ 106 h 686"/>
                <a:gd name="T102" fmla="*/ 371 w 1129"/>
                <a:gd name="T103" fmla="*/ 65 h 686"/>
                <a:gd name="T104" fmla="*/ 327 w 1129"/>
                <a:gd name="T105" fmla="*/ 162 h 686"/>
                <a:gd name="T106" fmla="*/ 371 w 1129"/>
                <a:gd name="T107" fmla="*/ 65 h 686"/>
                <a:gd name="T108" fmla="*/ 94 w 1129"/>
                <a:gd name="T109" fmla="*/ 88 h 686"/>
                <a:gd name="T110" fmla="*/ 34 w 1129"/>
                <a:gd name="T111" fmla="*/ 59 h 686"/>
                <a:gd name="T112" fmla="*/ 59 w 1129"/>
                <a:gd name="T113" fmla="*/ 103 h 686"/>
                <a:gd name="T114" fmla="*/ 110 w 1129"/>
                <a:gd name="T115" fmla="*/ 89 h 686"/>
                <a:gd name="T116" fmla="*/ 107 w 1129"/>
                <a:gd name="T117" fmla="*/ 63 h 686"/>
                <a:gd name="T118" fmla="*/ 193 w 1129"/>
                <a:gd name="T119" fmla="*/ 40 h 686"/>
                <a:gd name="T120" fmla="*/ 35 w 1129"/>
                <a:gd name="T121" fmla="*/ 22 h 686"/>
                <a:gd name="T122" fmla="*/ 33 w 1129"/>
                <a:gd name="T123" fmla="*/ 18 h 6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29" h="686">
                  <a:moveTo>
                    <a:pt x="1093" y="634"/>
                  </a:moveTo>
                  <a:cubicBezTo>
                    <a:pt x="1093" y="634"/>
                    <a:pt x="1093" y="634"/>
                    <a:pt x="1093" y="634"/>
                  </a:cubicBezTo>
                  <a:cubicBezTo>
                    <a:pt x="1128" y="638"/>
                    <a:pt x="1128" y="638"/>
                    <a:pt x="1128" y="638"/>
                  </a:cubicBezTo>
                  <a:cubicBezTo>
                    <a:pt x="1128" y="638"/>
                    <a:pt x="1128" y="637"/>
                    <a:pt x="1128" y="637"/>
                  </a:cubicBezTo>
                  <a:cubicBezTo>
                    <a:pt x="1128" y="637"/>
                    <a:pt x="1128" y="637"/>
                    <a:pt x="1128" y="637"/>
                  </a:cubicBezTo>
                  <a:cubicBezTo>
                    <a:pt x="1093" y="634"/>
                    <a:pt x="1093" y="634"/>
                    <a:pt x="1093" y="634"/>
                  </a:cubicBezTo>
                  <a:moveTo>
                    <a:pt x="889" y="631"/>
                  </a:moveTo>
                  <a:cubicBezTo>
                    <a:pt x="889" y="631"/>
                    <a:pt x="889" y="631"/>
                    <a:pt x="889" y="631"/>
                  </a:cubicBezTo>
                  <a:cubicBezTo>
                    <a:pt x="937" y="678"/>
                    <a:pt x="937" y="678"/>
                    <a:pt x="937" y="678"/>
                  </a:cubicBezTo>
                  <a:cubicBezTo>
                    <a:pt x="937" y="678"/>
                    <a:pt x="937" y="678"/>
                    <a:pt x="937" y="678"/>
                  </a:cubicBezTo>
                  <a:cubicBezTo>
                    <a:pt x="889" y="631"/>
                    <a:pt x="889" y="631"/>
                    <a:pt x="889" y="631"/>
                  </a:cubicBezTo>
                  <a:moveTo>
                    <a:pt x="805" y="624"/>
                  </a:moveTo>
                  <a:cubicBezTo>
                    <a:pt x="783" y="686"/>
                    <a:pt x="783" y="686"/>
                    <a:pt x="783" y="686"/>
                  </a:cubicBezTo>
                  <a:cubicBezTo>
                    <a:pt x="783" y="686"/>
                    <a:pt x="783" y="686"/>
                    <a:pt x="783" y="686"/>
                  </a:cubicBezTo>
                  <a:cubicBezTo>
                    <a:pt x="806" y="624"/>
                    <a:pt x="806" y="624"/>
                    <a:pt x="806" y="624"/>
                  </a:cubicBezTo>
                  <a:cubicBezTo>
                    <a:pt x="805" y="624"/>
                    <a:pt x="805" y="624"/>
                    <a:pt x="805" y="624"/>
                  </a:cubicBezTo>
                  <a:moveTo>
                    <a:pt x="768" y="622"/>
                  </a:moveTo>
                  <a:cubicBezTo>
                    <a:pt x="768" y="622"/>
                    <a:pt x="768" y="622"/>
                    <a:pt x="768" y="622"/>
                  </a:cubicBezTo>
                  <a:cubicBezTo>
                    <a:pt x="781" y="686"/>
                    <a:pt x="781" y="686"/>
                    <a:pt x="781" y="686"/>
                  </a:cubicBezTo>
                  <a:cubicBezTo>
                    <a:pt x="781" y="685"/>
                    <a:pt x="781" y="685"/>
                    <a:pt x="782" y="685"/>
                  </a:cubicBezTo>
                  <a:cubicBezTo>
                    <a:pt x="768" y="622"/>
                    <a:pt x="768" y="622"/>
                    <a:pt x="768" y="622"/>
                  </a:cubicBezTo>
                  <a:moveTo>
                    <a:pt x="770" y="620"/>
                  </a:moveTo>
                  <a:cubicBezTo>
                    <a:pt x="770" y="620"/>
                    <a:pt x="770" y="620"/>
                    <a:pt x="770" y="620"/>
                  </a:cubicBezTo>
                  <a:cubicBezTo>
                    <a:pt x="804" y="622"/>
                    <a:pt x="804" y="622"/>
                    <a:pt x="804" y="622"/>
                  </a:cubicBezTo>
                  <a:cubicBezTo>
                    <a:pt x="804" y="622"/>
                    <a:pt x="804" y="622"/>
                    <a:pt x="804" y="621"/>
                  </a:cubicBezTo>
                  <a:cubicBezTo>
                    <a:pt x="770" y="620"/>
                    <a:pt x="770" y="620"/>
                    <a:pt x="770" y="620"/>
                  </a:cubicBezTo>
                  <a:moveTo>
                    <a:pt x="968" y="613"/>
                  </a:moveTo>
                  <a:cubicBezTo>
                    <a:pt x="940" y="678"/>
                    <a:pt x="940" y="678"/>
                    <a:pt x="940" y="678"/>
                  </a:cubicBezTo>
                  <a:cubicBezTo>
                    <a:pt x="940" y="678"/>
                    <a:pt x="940" y="678"/>
                    <a:pt x="940" y="678"/>
                  </a:cubicBezTo>
                  <a:cubicBezTo>
                    <a:pt x="968" y="613"/>
                    <a:pt x="968" y="613"/>
                    <a:pt x="968" y="613"/>
                  </a:cubicBezTo>
                  <a:cubicBezTo>
                    <a:pt x="968" y="613"/>
                    <a:pt x="968" y="613"/>
                    <a:pt x="968" y="613"/>
                  </a:cubicBezTo>
                  <a:moveTo>
                    <a:pt x="967" y="611"/>
                  </a:moveTo>
                  <a:cubicBezTo>
                    <a:pt x="890" y="628"/>
                    <a:pt x="890" y="628"/>
                    <a:pt x="890" y="628"/>
                  </a:cubicBezTo>
                  <a:cubicBezTo>
                    <a:pt x="890" y="628"/>
                    <a:pt x="890" y="628"/>
                    <a:pt x="890" y="628"/>
                  </a:cubicBezTo>
                  <a:cubicBezTo>
                    <a:pt x="967" y="612"/>
                    <a:pt x="967" y="612"/>
                    <a:pt x="967" y="612"/>
                  </a:cubicBezTo>
                  <a:cubicBezTo>
                    <a:pt x="967" y="612"/>
                    <a:pt x="967" y="612"/>
                    <a:pt x="967" y="611"/>
                  </a:cubicBezTo>
                  <a:moveTo>
                    <a:pt x="1056" y="609"/>
                  </a:moveTo>
                  <a:cubicBezTo>
                    <a:pt x="1056" y="610"/>
                    <a:pt x="1055" y="610"/>
                    <a:pt x="1055" y="610"/>
                  </a:cubicBezTo>
                  <a:cubicBezTo>
                    <a:pt x="1088" y="632"/>
                    <a:pt x="1088" y="632"/>
                    <a:pt x="1088" y="632"/>
                  </a:cubicBezTo>
                  <a:cubicBezTo>
                    <a:pt x="1088" y="632"/>
                    <a:pt x="1088" y="632"/>
                    <a:pt x="1088" y="632"/>
                  </a:cubicBezTo>
                  <a:cubicBezTo>
                    <a:pt x="1056" y="609"/>
                    <a:pt x="1056" y="609"/>
                    <a:pt x="1056" y="609"/>
                  </a:cubicBezTo>
                  <a:moveTo>
                    <a:pt x="1052" y="609"/>
                  </a:moveTo>
                  <a:cubicBezTo>
                    <a:pt x="1009" y="624"/>
                    <a:pt x="1009" y="624"/>
                    <a:pt x="1009" y="624"/>
                  </a:cubicBezTo>
                  <a:cubicBezTo>
                    <a:pt x="1010" y="624"/>
                    <a:pt x="1010" y="624"/>
                    <a:pt x="1010" y="624"/>
                  </a:cubicBezTo>
                  <a:cubicBezTo>
                    <a:pt x="1052" y="609"/>
                    <a:pt x="1052" y="609"/>
                    <a:pt x="1052" y="609"/>
                  </a:cubicBezTo>
                  <a:cubicBezTo>
                    <a:pt x="1052" y="609"/>
                    <a:pt x="1052" y="609"/>
                    <a:pt x="1052" y="609"/>
                  </a:cubicBezTo>
                  <a:moveTo>
                    <a:pt x="1078" y="600"/>
                  </a:moveTo>
                  <a:cubicBezTo>
                    <a:pt x="1078" y="600"/>
                    <a:pt x="1077" y="600"/>
                    <a:pt x="1077" y="600"/>
                  </a:cubicBezTo>
                  <a:cubicBezTo>
                    <a:pt x="1089" y="631"/>
                    <a:pt x="1089" y="631"/>
                    <a:pt x="1089" y="631"/>
                  </a:cubicBezTo>
                  <a:cubicBezTo>
                    <a:pt x="1089" y="631"/>
                    <a:pt x="1089" y="631"/>
                    <a:pt x="1089" y="631"/>
                  </a:cubicBezTo>
                  <a:cubicBezTo>
                    <a:pt x="1078" y="600"/>
                    <a:pt x="1078" y="600"/>
                    <a:pt x="1078" y="600"/>
                  </a:cubicBezTo>
                  <a:moveTo>
                    <a:pt x="1079" y="599"/>
                  </a:moveTo>
                  <a:cubicBezTo>
                    <a:pt x="1079" y="599"/>
                    <a:pt x="1078" y="599"/>
                    <a:pt x="1078" y="600"/>
                  </a:cubicBezTo>
                  <a:cubicBezTo>
                    <a:pt x="1128" y="637"/>
                    <a:pt x="1128" y="637"/>
                    <a:pt x="1128" y="637"/>
                  </a:cubicBezTo>
                  <a:cubicBezTo>
                    <a:pt x="1128" y="637"/>
                    <a:pt x="1128" y="636"/>
                    <a:pt x="1129" y="636"/>
                  </a:cubicBezTo>
                  <a:cubicBezTo>
                    <a:pt x="1079" y="599"/>
                    <a:pt x="1079" y="599"/>
                    <a:pt x="1079" y="599"/>
                  </a:cubicBezTo>
                  <a:moveTo>
                    <a:pt x="1075" y="599"/>
                  </a:moveTo>
                  <a:cubicBezTo>
                    <a:pt x="1056" y="608"/>
                    <a:pt x="1056" y="608"/>
                    <a:pt x="1056" y="608"/>
                  </a:cubicBezTo>
                  <a:cubicBezTo>
                    <a:pt x="1056" y="608"/>
                    <a:pt x="1056" y="608"/>
                    <a:pt x="1056" y="608"/>
                  </a:cubicBezTo>
                  <a:cubicBezTo>
                    <a:pt x="1075" y="599"/>
                    <a:pt x="1075" y="599"/>
                    <a:pt x="1075" y="599"/>
                  </a:cubicBezTo>
                  <a:cubicBezTo>
                    <a:pt x="1075" y="599"/>
                    <a:pt x="1075" y="599"/>
                    <a:pt x="1075" y="599"/>
                  </a:cubicBezTo>
                  <a:moveTo>
                    <a:pt x="744" y="591"/>
                  </a:moveTo>
                  <a:cubicBezTo>
                    <a:pt x="744" y="591"/>
                    <a:pt x="744" y="591"/>
                    <a:pt x="744" y="591"/>
                  </a:cubicBezTo>
                  <a:cubicBezTo>
                    <a:pt x="766" y="618"/>
                    <a:pt x="766" y="618"/>
                    <a:pt x="766" y="618"/>
                  </a:cubicBezTo>
                  <a:cubicBezTo>
                    <a:pt x="766" y="618"/>
                    <a:pt x="766" y="618"/>
                    <a:pt x="767" y="618"/>
                  </a:cubicBezTo>
                  <a:cubicBezTo>
                    <a:pt x="767" y="618"/>
                    <a:pt x="767" y="618"/>
                    <a:pt x="767" y="618"/>
                  </a:cubicBezTo>
                  <a:cubicBezTo>
                    <a:pt x="744" y="591"/>
                    <a:pt x="744" y="591"/>
                    <a:pt x="744" y="591"/>
                  </a:cubicBezTo>
                  <a:moveTo>
                    <a:pt x="868" y="588"/>
                  </a:moveTo>
                  <a:cubicBezTo>
                    <a:pt x="868" y="588"/>
                    <a:pt x="868" y="589"/>
                    <a:pt x="868" y="589"/>
                  </a:cubicBezTo>
                  <a:cubicBezTo>
                    <a:pt x="885" y="625"/>
                    <a:pt x="885" y="625"/>
                    <a:pt x="885" y="625"/>
                  </a:cubicBezTo>
                  <a:cubicBezTo>
                    <a:pt x="885" y="625"/>
                    <a:pt x="885" y="625"/>
                    <a:pt x="885" y="625"/>
                  </a:cubicBezTo>
                  <a:cubicBezTo>
                    <a:pt x="868" y="588"/>
                    <a:pt x="868" y="588"/>
                    <a:pt x="868" y="588"/>
                  </a:cubicBezTo>
                  <a:moveTo>
                    <a:pt x="866" y="588"/>
                  </a:moveTo>
                  <a:cubicBezTo>
                    <a:pt x="836" y="624"/>
                    <a:pt x="836" y="624"/>
                    <a:pt x="836" y="624"/>
                  </a:cubicBezTo>
                  <a:cubicBezTo>
                    <a:pt x="809" y="622"/>
                    <a:pt x="809" y="622"/>
                    <a:pt x="809" y="622"/>
                  </a:cubicBezTo>
                  <a:cubicBezTo>
                    <a:pt x="809" y="622"/>
                    <a:pt x="809" y="622"/>
                    <a:pt x="809" y="622"/>
                  </a:cubicBezTo>
                  <a:cubicBezTo>
                    <a:pt x="835" y="624"/>
                    <a:pt x="835" y="624"/>
                    <a:pt x="835" y="624"/>
                  </a:cubicBezTo>
                  <a:cubicBezTo>
                    <a:pt x="784" y="686"/>
                    <a:pt x="784" y="686"/>
                    <a:pt x="784" y="686"/>
                  </a:cubicBezTo>
                  <a:cubicBezTo>
                    <a:pt x="784" y="686"/>
                    <a:pt x="784" y="686"/>
                    <a:pt x="784" y="686"/>
                  </a:cubicBezTo>
                  <a:cubicBezTo>
                    <a:pt x="836" y="624"/>
                    <a:pt x="836" y="624"/>
                    <a:pt x="836" y="624"/>
                  </a:cubicBezTo>
                  <a:cubicBezTo>
                    <a:pt x="883" y="628"/>
                    <a:pt x="883" y="628"/>
                    <a:pt x="883" y="628"/>
                  </a:cubicBezTo>
                  <a:cubicBezTo>
                    <a:pt x="883" y="628"/>
                    <a:pt x="883" y="628"/>
                    <a:pt x="883" y="628"/>
                  </a:cubicBezTo>
                  <a:cubicBezTo>
                    <a:pt x="836" y="624"/>
                    <a:pt x="836" y="624"/>
                    <a:pt x="836" y="624"/>
                  </a:cubicBezTo>
                  <a:cubicBezTo>
                    <a:pt x="866" y="588"/>
                    <a:pt x="866" y="588"/>
                    <a:pt x="866" y="588"/>
                  </a:cubicBezTo>
                  <a:cubicBezTo>
                    <a:pt x="866" y="588"/>
                    <a:pt x="866" y="588"/>
                    <a:pt x="866" y="588"/>
                  </a:cubicBezTo>
                  <a:moveTo>
                    <a:pt x="865" y="588"/>
                  </a:moveTo>
                  <a:cubicBezTo>
                    <a:pt x="809" y="620"/>
                    <a:pt x="809" y="620"/>
                    <a:pt x="809" y="620"/>
                  </a:cubicBezTo>
                  <a:cubicBezTo>
                    <a:pt x="809" y="620"/>
                    <a:pt x="809" y="620"/>
                    <a:pt x="809" y="621"/>
                  </a:cubicBezTo>
                  <a:cubicBezTo>
                    <a:pt x="866" y="588"/>
                    <a:pt x="866" y="588"/>
                    <a:pt x="866" y="588"/>
                  </a:cubicBezTo>
                  <a:cubicBezTo>
                    <a:pt x="865" y="588"/>
                    <a:pt x="865" y="588"/>
                    <a:pt x="865" y="588"/>
                  </a:cubicBezTo>
                  <a:moveTo>
                    <a:pt x="984" y="585"/>
                  </a:moveTo>
                  <a:cubicBezTo>
                    <a:pt x="969" y="609"/>
                    <a:pt x="969" y="609"/>
                    <a:pt x="969" y="609"/>
                  </a:cubicBezTo>
                  <a:cubicBezTo>
                    <a:pt x="970" y="609"/>
                    <a:pt x="970" y="610"/>
                    <a:pt x="970" y="610"/>
                  </a:cubicBezTo>
                  <a:cubicBezTo>
                    <a:pt x="984" y="585"/>
                    <a:pt x="984" y="585"/>
                    <a:pt x="984" y="585"/>
                  </a:cubicBezTo>
                  <a:cubicBezTo>
                    <a:pt x="984" y="585"/>
                    <a:pt x="984" y="585"/>
                    <a:pt x="984" y="585"/>
                  </a:cubicBezTo>
                  <a:moveTo>
                    <a:pt x="982" y="583"/>
                  </a:moveTo>
                  <a:cubicBezTo>
                    <a:pt x="938" y="604"/>
                    <a:pt x="938" y="604"/>
                    <a:pt x="938" y="604"/>
                  </a:cubicBezTo>
                  <a:cubicBezTo>
                    <a:pt x="869" y="587"/>
                    <a:pt x="869" y="587"/>
                    <a:pt x="869" y="587"/>
                  </a:cubicBezTo>
                  <a:cubicBezTo>
                    <a:pt x="869" y="587"/>
                    <a:pt x="869" y="587"/>
                    <a:pt x="869" y="587"/>
                  </a:cubicBezTo>
                  <a:cubicBezTo>
                    <a:pt x="869" y="587"/>
                    <a:pt x="869" y="587"/>
                    <a:pt x="869" y="587"/>
                  </a:cubicBezTo>
                  <a:cubicBezTo>
                    <a:pt x="938" y="604"/>
                    <a:pt x="938" y="604"/>
                    <a:pt x="938" y="604"/>
                  </a:cubicBezTo>
                  <a:cubicBezTo>
                    <a:pt x="890" y="627"/>
                    <a:pt x="890" y="627"/>
                    <a:pt x="890" y="627"/>
                  </a:cubicBezTo>
                  <a:cubicBezTo>
                    <a:pt x="890" y="627"/>
                    <a:pt x="890" y="627"/>
                    <a:pt x="890" y="627"/>
                  </a:cubicBezTo>
                  <a:cubicBezTo>
                    <a:pt x="939" y="604"/>
                    <a:pt x="939" y="604"/>
                    <a:pt x="939" y="604"/>
                  </a:cubicBezTo>
                  <a:cubicBezTo>
                    <a:pt x="967" y="611"/>
                    <a:pt x="967" y="611"/>
                    <a:pt x="967" y="611"/>
                  </a:cubicBezTo>
                  <a:cubicBezTo>
                    <a:pt x="967" y="611"/>
                    <a:pt x="967" y="611"/>
                    <a:pt x="967" y="611"/>
                  </a:cubicBezTo>
                  <a:cubicBezTo>
                    <a:pt x="967" y="611"/>
                    <a:pt x="967" y="611"/>
                    <a:pt x="967" y="611"/>
                  </a:cubicBezTo>
                  <a:cubicBezTo>
                    <a:pt x="939" y="604"/>
                    <a:pt x="939" y="604"/>
                    <a:pt x="939" y="604"/>
                  </a:cubicBezTo>
                  <a:cubicBezTo>
                    <a:pt x="982" y="583"/>
                    <a:pt x="982" y="583"/>
                    <a:pt x="982" y="583"/>
                  </a:cubicBezTo>
                  <a:cubicBezTo>
                    <a:pt x="982" y="583"/>
                    <a:pt x="982" y="583"/>
                    <a:pt x="982" y="583"/>
                  </a:cubicBezTo>
                  <a:moveTo>
                    <a:pt x="1082" y="564"/>
                  </a:moveTo>
                  <a:cubicBezTo>
                    <a:pt x="1077" y="596"/>
                    <a:pt x="1077" y="596"/>
                    <a:pt x="1077" y="596"/>
                  </a:cubicBezTo>
                  <a:cubicBezTo>
                    <a:pt x="1077" y="596"/>
                    <a:pt x="1077" y="596"/>
                    <a:pt x="1077" y="596"/>
                  </a:cubicBezTo>
                  <a:cubicBezTo>
                    <a:pt x="1077" y="596"/>
                    <a:pt x="1077" y="596"/>
                    <a:pt x="1077" y="596"/>
                  </a:cubicBezTo>
                  <a:cubicBezTo>
                    <a:pt x="1077" y="596"/>
                    <a:pt x="1077" y="596"/>
                    <a:pt x="1077" y="596"/>
                  </a:cubicBezTo>
                  <a:cubicBezTo>
                    <a:pt x="1083" y="564"/>
                    <a:pt x="1083" y="564"/>
                    <a:pt x="1083" y="564"/>
                  </a:cubicBezTo>
                  <a:cubicBezTo>
                    <a:pt x="1083" y="564"/>
                    <a:pt x="1083" y="564"/>
                    <a:pt x="1083" y="564"/>
                  </a:cubicBezTo>
                  <a:cubicBezTo>
                    <a:pt x="1083" y="564"/>
                    <a:pt x="1082" y="564"/>
                    <a:pt x="1082" y="564"/>
                  </a:cubicBezTo>
                  <a:moveTo>
                    <a:pt x="757" y="556"/>
                  </a:moveTo>
                  <a:cubicBezTo>
                    <a:pt x="743" y="586"/>
                    <a:pt x="743" y="586"/>
                    <a:pt x="743" y="586"/>
                  </a:cubicBezTo>
                  <a:cubicBezTo>
                    <a:pt x="743" y="586"/>
                    <a:pt x="743" y="586"/>
                    <a:pt x="744" y="587"/>
                  </a:cubicBezTo>
                  <a:cubicBezTo>
                    <a:pt x="757" y="556"/>
                    <a:pt x="757" y="556"/>
                    <a:pt x="757" y="556"/>
                  </a:cubicBezTo>
                  <a:cubicBezTo>
                    <a:pt x="757" y="556"/>
                    <a:pt x="757" y="556"/>
                    <a:pt x="757" y="556"/>
                  </a:cubicBezTo>
                  <a:moveTo>
                    <a:pt x="735" y="547"/>
                  </a:moveTo>
                  <a:cubicBezTo>
                    <a:pt x="735" y="547"/>
                    <a:pt x="735" y="547"/>
                    <a:pt x="735" y="547"/>
                  </a:cubicBezTo>
                  <a:cubicBezTo>
                    <a:pt x="742" y="586"/>
                    <a:pt x="742" y="586"/>
                    <a:pt x="742" y="586"/>
                  </a:cubicBezTo>
                  <a:cubicBezTo>
                    <a:pt x="742" y="586"/>
                    <a:pt x="742" y="586"/>
                    <a:pt x="742" y="586"/>
                  </a:cubicBezTo>
                  <a:cubicBezTo>
                    <a:pt x="735" y="547"/>
                    <a:pt x="735" y="547"/>
                    <a:pt x="735" y="547"/>
                  </a:cubicBezTo>
                  <a:moveTo>
                    <a:pt x="736" y="546"/>
                  </a:moveTo>
                  <a:cubicBezTo>
                    <a:pt x="736" y="546"/>
                    <a:pt x="736" y="546"/>
                    <a:pt x="736" y="546"/>
                  </a:cubicBezTo>
                  <a:cubicBezTo>
                    <a:pt x="756" y="554"/>
                    <a:pt x="756" y="554"/>
                    <a:pt x="756" y="554"/>
                  </a:cubicBezTo>
                  <a:cubicBezTo>
                    <a:pt x="756" y="554"/>
                    <a:pt x="756" y="554"/>
                    <a:pt x="756" y="554"/>
                  </a:cubicBezTo>
                  <a:cubicBezTo>
                    <a:pt x="736" y="546"/>
                    <a:pt x="736" y="546"/>
                    <a:pt x="736" y="546"/>
                  </a:cubicBezTo>
                  <a:moveTo>
                    <a:pt x="787" y="536"/>
                  </a:moveTo>
                  <a:cubicBezTo>
                    <a:pt x="771" y="604"/>
                    <a:pt x="771" y="604"/>
                    <a:pt x="771" y="604"/>
                  </a:cubicBezTo>
                  <a:cubicBezTo>
                    <a:pt x="765" y="600"/>
                    <a:pt x="765" y="600"/>
                    <a:pt x="765" y="600"/>
                  </a:cubicBezTo>
                  <a:cubicBezTo>
                    <a:pt x="758" y="556"/>
                    <a:pt x="758" y="556"/>
                    <a:pt x="758" y="556"/>
                  </a:cubicBezTo>
                  <a:cubicBezTo>
                    <a:pt x="758" y="556"/>
                    <a:pt x="758" y="556"/>
                    <a:pt x="758" y="556"/>
                  </a:cubicBezTo>
                  <a:cubicBezTo>
                    <a:pt x="765" y="600"/>
                    <a:pt x="765" y="600"/>
                    <a:pt x="765" y="600"/>
                  </a:cubicBezTo>
                  <a:cubicBezTo>
                    <a:pt x="745" y="590"/>
                    <a:pt x="745" y="590"/>
                    <a:pt x="745" y="590"/>
                  </a:cubicBezTo>
                  <a:cubicBezTo>
                    <a:pt x="745" y="590"/>
                    <a:pt x="745" y="590"/>
                    <a:pt x="745" y="590"/>
                  </a:cubicBezTo>
                  <a:cubicBezTo>
                    <a:pt x="765" y="601"/>
                    <a:pt x="765" y="601"/>
                    <a:pt x="765" y="601"/>
                  </a:cubicBezTo>
                  <a:cubicBezTo>
                    <a:pt x="767" y="618"/>
                    <a:pt x="767" y="618"/>
                    <a:pt x="767" y="618"/>
                  </a:cubicBezTo>
                  <a:cubicBezTo>
                    <a:pt x="767" y="618"/>
                    <a:pt x="767" y="618"/>
                    <a:pt x="768" y="618"/>
                  </a:cubicBezTo>
                  <a:cubicBezTo>
                    <a:pt x="765" y="601"/>
                    <a:pt x="765" y="601"/>
                    <a:pt x="765" y="601"/>
                  </a:cubicBezTo>
                  <a:cubicBezTo>
                    <a:pt x="771" y="604"/>
                    <a:pt x="771" y="604"/>
                    <a:pt x="771" y="604"/>
                  </a:cubicBezTo>
                  <a:cubicBezTo>
                    <a:pt x="768" y="618"/>
                    <a:pt x="768" y="618"/>
                    <a:pt x="768" y="618"/>
                  </a:cubicBezTo>
                  <a:cubicBezTo>
                    <a:pt x="768" y="618"/>
                    <a:pt x="768" y="618"/>
                    <a:pt x="768" y="618"/>
                  </a:cubicBezTo>
                  <a:cubicBezTo>
                    <a:pt x="772" y="604"/>
                    <a:pt x="772" y="604"/>
                    <a:pt x="772" y="604"/>
                  </a:cubicBezTo>
                  <a:cubicBezTo>
                    <a:pt x="788" y="613"/>
                    <a:pt x="788" y="613"/>
                    <a:pt x="788" y="613"/>
                  </a:cubicBezTo>
                  <a:cubicBezTo>
                    <a:pt x="769" y="619"/>
                    <a:pt x="769" y="619"/>
                    <a:pt x="769" y="619"/>
                  </a:cubicBezTo>
                  <a:cubicBezTo>
                    <a:pt x="769" y="619"/>
                    <a:pt x="770" y="619"/>
                    <a:pt x="770" y="619"/>
                  </a:cubicBezTo>
                  <a:cubicBezTo>
                    <a:pt x="789" y="613"/>
                    <a:pt x="789" y="613"/>
                    <a:pt x="789" y="613"/>
                  </a:cubicBezTo>
                  <a:cubicBezTo>
                    <a:pt x="804" y="621"/>
                    <a:pt x="804" y="621"/>
                    <a:pt x="804" y="621"/>
                  </a:cubicBezTo>
                  <a:cubicBezTo>
                    <a:pt x="804" y="621"/>
                    <a:pt x="804" y="620"/>
                    <a:pt x="804" y="620"/>
                  </a:cubicBezTo>
                  <a:cubicBezTo>
                    <a:pt x="789" y="613"/>
                    <a:pt x="789" y="613"/>
                    <a:pt x="789" y="613"/>
                  </a:cubicBezTo>
                  <a:cubicBezTo>
                    <a:pt x="865" y="588"/>
                    <a:pt x="865" y="588"/>
                    <a:pt x="865" y="588"/>
                  </a:cubicBezTo>
                  <a:cubicBezTo>
                    <a:pt x="865" y="587"/>
                    <a:pt x="865" y="587"/>
                    <a:pt x="865" y="587"/>
                  </a:cubicBezTo>
                  <a:cubicBezTo>
                    <a:pt x="789" y="613"/>
                    <a:pt x="789" y="613"/>
                    <a:pt x="789" y="613"/>
                  </a:cubicBezTo>
                  <a:cubicBezTo>
                    <a:pt x="772" y="604"/>
                    <a:pt x="772" y="604"/>
                    <a:pt x="772" y="604"/>
                  </a:cubicBezTo>
                  <a:cubicBezTo>
                    <a:pt x="788" y="536"/>
                    <a:pt x="788" y="536"/>
                    <a:pt x="788" y="536"/>
                  </a:cubicBezTo>
                  <a:cubicBezTo>
                    <a:pt x="788" y="536"/>
                    <a:pt x="787" y="536"/>
                    <a:pt x="787" y="536"/>
                  </a:cubicBezTo>
                  <a:moveTo>
                    <a:pt x="786" y="534"/>
                  </a:moveTo>
                  <a:cubicBezTo>
                    <a:pt x="759" y="553"/>
                    <a:pt x="759" y="553"/>
                    <a:pt x="759" y="553"/>
                  </a:cubicBezTo>
                  <a:cubicBezTo>
                    <a:pt x="759" y="553"/>
                    <a:pt x="760" y="553"/>
                    <a:pt x="760" y="553"/>
                  </a:cubicBezTo>
                  <a:cubicBezTo>
                    <a:pt x="760" y="553"/>
                    <a:pt x="760" y="553"/>
                    <a:pt x="760" y="553"/>
                  </a:cubicBezTo>
                  <a:cubicBezTo>
                    <a:pt x="786" y="535"/>
                    <a:pt x="786" y="535"/>
                    <a:pt x="786" y="535"/>
                  </a:cubicBezTo>
                  <a:cubicBezTo>
                    <a:pt x="786" y="535"/>
                    <a:pt x="786" y="535"/>
                    <a:pt x="786" y="535"/>
                  </a:cubicBezTo>
                  <a:cubicBezTo>
                    <a:pt x="786" y="534"/>
                    <a:pt x="786" y="534"/>
                    <a:pt x="786" y="534"/>
                  </a:cubicBezTo>
                  <a:moveTo>
                    <a:pt x="1000" y="610"/>
                  </a:moveTo>
                  <a:cubicBezTo>
                    <a:pt x="995" y="600"/>
                    <a:pt x="995" y="600"/>
                    <a:pt x="995" y="600"/>
                  </a:cubicBezTo>
                  <a:cubicBezTo>
                    <a:pt x="1009" y="594"/>
                    <a:pt x="1009" y="594"/>
                    <a:pt x="1009" y="594"/>
                  </a:cubicBezTo>
                  <a:cubicBezTo>
                    <a:pt x="1008" y="610"/>
                    <a:pt x="1008" y="610"/>
                    <a:pt x="1008" y="610"/>
                  </a:cubicBezTo>
                  <a:cubicBezTo>
                    <a:pt x="1000" y="610"/>
                    <a:pt x="1000" y="610"/>
                    <a:pt x="1000" y="610"/>
                  </a:cubicBezTo>
                  <a:moveTo>
                    <a:pt x="1013" y="529"/>
                  </a:moveTo>
                  <a:cubicBezTo>
                    <a:pt x="1010" y="574"/>
                    <a:pt x="1010" y="574"/>
                    <a:pt x="1010" y="574"/>
                  </a:cubicBezTo>
                  <a:cubicBezTo>
                    <a:pt x="989" y="580"/>
                    <a:pt x="989" y="580"/>
                    <a:pt x="989" y="580"/>
                  </a:cubicBezTo>
                  <a:cubicBezTo>
                    <a:pt x="989" y="581"/>
                    <a:pt x="989" y="581"/>
                    <a:pt x="989" y="581"/>
                  </a:cubicBezTo>
                  <a:cubicBezTo>
                    <a:pt x="1010" y="574"/>
                    <a:pt x="1010" y="574"/>
                    <a:pt x="1010" y="574"/>
                  </a:cubicBezTo>
                  <a:cubicBezTo>
                    <a:pt x="1009" y="594"/>
                    <a:pt x="1009" y="594"/>
                    <a:pt x="1009" y="594"/>
                  </a:cubicBezTo>
                  <a:cubicBezTo>
                    <a:pt x="995" y="600"/>
                    <a:pt x="995" y="600"/>
                    <a:pt x="995" y="600"/>
                  </a:cubicBezTo>
                  <a:cubicBezTo>
                    <a:pt x="987" y="585"/>
                    <a:pt x="987" y="585"/>
                    <a:pt x="987" y="585"/>
                  </a:cubicBezTo>
                  <a:cubicBezTo>
                    <a:pt x="987" y="585"/>
                    <a:pt x="987" y="585"/>
                    <a:pt x="987" y="585"/>
                  </a:cubicBezTo>
                  <a:cubicBezTo>
                    <a:pt x="994" y="600"/>
                    <a:pt x="994" y="600"/>
                    <a:pt x="994" y="600"/>
                  </a:cubicBezTo>
                  <a:cubicBezTo>
                    <a:pt x="970" y="610"/>
                    <a:pt x="970" y="610"/>
                    <a:pt x="970" y="610"/>
                  </a:cubicBezTo>
                  <a:cubicBezTo>
                    <a:pt x="970" y="610"/>
                    <a:pt x="970" y="610"/>
                    <a:pt x="971" y="611"/>
                  </a:cubicBezTo>
                  <a:cubicBezTo>
                    <a:pt x="994" y="600"/>
                    <a:pt x="994" y="600"/>
                    <a:pt x="994" y="600"/>
                  </a:cubicBezTo>
                  <a:cubicBezTo>
                    <a:pt x="999" y="610"/>
                    <a:pt x="999" y="610"/>
                    <a:pt x="999" y="610"/>
                  </a:cubicBezTo>
                  <a:cubicBezTo>
                    <a:pt x="971" y="611"/>
                    <a:pt x="971" y="611"/>
                    <a:pt x="971" y="611"/>
                  </a:cubicBezTo>
                  <a:cubicBezTo>
                    <a:pt x="971" y="611"/>
                    <a:pt x="971" y="611"/>
                    <a:pt x="971" y="611"/>
                  </a:cubicBezTo>
                  <a:cubicBezTo>
                    <a:pt x="999" y="610"/>
                    <a:pt x="999" y="610"/>
                    <a:pt x="999" y="610"/>
                  </a:cubicBezTo>
                  <a:cubicBezTo>
                    <a:pt x="1006" y="623"/>
                    <a:pt x="1006" y="623"/>
                    <a:pt x="1006" y="623"/>
                  </a:cubicBezTo>
                  <a:cubicBezTo>
                    <a:pt x="1006" y="623"/>
                    <a:pt x="1006" y="623"/>
                    <a:pt x="1006" y="623"/>
                  </a:cubicBezTo>
                  <a:cubicBezTo>
                    <a:pt x="1000" y="610"/>
                    <a:pt x="1000" y="610"/>
                    <a:pt x="1000" y="610"/>
                  </a:cubicBezTo>
                  <a:cubicBezTo>
                    <a:pt x="1008" y="610"/>
                    <a:pt x="1008" y="610"/>
                    <a:pt x="1008" y="610"/>
                  </a:cubicBezTo>
                  <a:cubicBezTo>
                    <a:pt x="1007" y="622"/>
                    <a:pt x="1007" y="622"/>
                    <a:pt x="1007" y="622"/>
                  </a:cubicBezTo>
                  <a:cubicBezTo>
                    <a:pt x="1007" y="622"/>
                    <a:pt x="1007" y="622"/>
                    <a:pt x="1007" y="622"/>
                  </a:cubicBezTo>
                  <a:cubicBezTo>
                    <a:pt x="1007" y="622"/>
                    <a:pt x="1007" y="622"/>
                    <a:pt x="1007" y="622"/>
                  </a:cubicBezTo>
                  <a:cubicBezTo>
                    <a:pt x="1008" y="610"/>
                    <a:pt x="1008" y="610"/>
                    <a:pt x="1008" y="610"/>
                  </a:cubicBezTo>
                  <a:cubicBezTo>
                    <a:pt x="1052" y="609"/>
                    <a:pt x="1052" y="609"/>
                    <a:pt x="1052" y="609"/>
                  </a:cubicBezTo>
                  <a:cubicBezTo>
                    <a:pt x="1052" y="609"/>
                    <a:pt x="1052" y="608"/>
                    <a:pt x="1052" y="608"/>
                  </a:cubicBezTo>
                  <a:cubicBezTo>
                    <a:pt x="1008" y="610"/>
                    <a:pt x="1008" y="610"/>
                    <a:pt x="1008" y="610"/>
                  </a:cubicBezTo>
                  <a:cubicBezTo>
                    <a:pt x="1009" y="594"/>
                    <a:pt x="1009" y="594"/>
                    <a:pt x="1009" y="594"/>
                  </a:cubicBezTo>
                  <a:cubicBezTo>
                    <a:pt x="1050" y="576"/>
                    <a:pt x="1050" y="576"/>
                    <a:pt x="1050" y="576"/>
                  </a:cubicBezTo>
                  <a:cubicBezTo>
                    <a:pt x="1066" y="589"/>
                    <a:pt x="1066" y="589"/>
                    <a:pt x="1066" y="589"/>
                  </a:cubicBezTo>
                  <a:cubicBezTo>
                    <a:pt x="1055" y="607"/>
                    <a:pt x="1055" y="607"/>
                    <a:pt x="1055" y="607"/>
                  </a:cubicBezTo>
                  <a:cubicBezTo>
                    <a:pt x="1055" y="607"/>
                    <a:pt x="1055" y="607"/>
                    <a:pt x="1055" y="607"/>
                  </a:cubicBezTo>
                  <a:cubicBezTo>
                    <a:pt x="1066" y="589"/>
                    <a:pt x="1066" y="589"/>
                    <a:pt x="1066" y="589"/>
                  </a:cubicBezTo>
                  <a:cubicBezTo>
                    <a:pt x="1075" y="597"/>
                    <a:pt x="1075" y="597"/>
                    <a:pt x="1075" y="597"/>
                  </a:cubicBezTo>
                  <a:cubicBezTo>
                    <a:pt x="1075" y="597"/>
                    <a:pt x="1075" y="597"/>
                    <a:pt x="1076" y="597"/>
                  </a:cubicBezTo>
                  <a:cubicBezTo>
                    <a:pt x="1066" y="589"/>
                    <a:pt x="1066" y="589"/>
                    <a:pt x="1066" y="589"/>
                  </a:cubicBezTo>
                  <a:cubicBezTo>
                    <a:pt x="1082" y="564"/>
                    <a:pt x="1082" y="564"/>
                    <a:pt x="1082" y="564"/>
                  </a:cubicBezTo>
                  <a:cubicBezTo>
                    <a:pt x="1082" y="564"/>
                    <a:pt x="1082" y="564"/>
                    <a:pt x="1081" y="564"/>
                  </a:cubicBezTo>
                  <a:cubicBezTo>
                    <a:pt x="1066" y="589"/>
                    <a:pt x="1066" y="589"/>
                    <a:pt x="1066" y="589"/>
                  </a:cubicBezTo>
                  <a:cubicBezTo>
                    <a:pt x="1050" y="576"/>
                    <a:pt x="1050" y="576"/>
                    <a:pt x="1050" y="576"/>
                  </a:cubicBezTo>
                  <a:cubicBezTo>
                    <a:pt x="1081" y="563"/>
                    <a:pt x="1081" y="563"/>
                    <a:pt x="1081" y="563"/>
                  </a:cubicBezTo>
                  <a:cubicBezTo>
                    <a:pt x="1081" y="563"/>
                    <a:pt x="1081" y="563"/>
                    <a:pt x="1080" y="563"/>
                  </a:cubicBezTo>
                  <a:cubicBezTo>
                    <a:pt x="1050" y="576"/>
                    <a:pt x="1050" y="576"/>
                    <a:pt x="1050" y="576"/>
                  </a:cubicBezTo>
                  <a:cubicBezTo>
                    <a:pt x="1039" y="567"/>
                    <a:pt x="1039" y="567"/>
                    <a:pt x="1039" y="567"/>
                  </a:cubicBezTo>
                  <a:cubicBezTo>
                    <a:pt x="1039" y="567"/>
                    <a:pt x="1039" y="567"/>
                    <a:pt x="1039" y="567"/>
                  </a:cubicBezTo>
                  <a:cubicBezTo>
                    <a:pt x="1050" y="576"/>
                    <a:pt x="1050" y="576"/>
                    <a:pt x="1050" y="576"/>
                  </a:cubicBezTo>
                  <a:cubicBezTo>
                    <a:pt x="1009" y="593"/>
                    <a:pt x="1009" y="593"/>
                    <a:pt x="1009" y="593"/>
                  </a:cubicBezTo>
                  <a:cubicBezTo>
                    <a:pt x="1011" y="574"/>
                    <a:pt x="1011" y="574"/>
                    <a:pt x="1011" y="574"/>
                  </a:cubicBezTo>
                  <a:cubicBezTo>
                    <a:pt x="1035" y="567"/>
                    <a:pt x="1035" y="567"/>
                    <a:pt x="1035" y="567"/>
                  </a:cubicBezTo>
                  <a:cubicBezTo>
                    <a:pt x="1035" y="566"/>
                    <a:pt x="1035" y="566"/>
                    <a:pt x="1035" y="566"/>
                  </a:cubicBezTo>
                  <a:cubicBezTo>
                    <a:pt x="1011" y="574"/>
                    <a:pt x="1011" y="574"/>
                    <a:pt x="1011" y="574"/>
                  </a:cubicBezTo>
                  <a:cubicBezTo>
                    <a:pt x="1013" y="529"/>
                    <a:pt x="1013" y="529"/>
                    <a:pt x="1013" y="529"/>
                  </a:cubicBezTo>
                  <a:cubicBezTo>
                    <a:pt x="1013" y="529"/>
                    <a:pt x="1013" y="529"/>
                    <a:pt x="1013" y="529"/>
                  </a:cubicBezTo>
                  <a:cubicBezTo>
                    <a:pt x="1013" y="529"/>
                    <a:pt x="1013" y="529"/>
                    <a:pt x="1013" y="529"/>
                  </a:cubicBezTo>
                  <a:moveTo>
                    <a:pt x="1012" y="529"/>
                  </a:moveTo>
                  <a:cubicBezTo>
                    <a:pt x="987" y="578"/>
                    <a:pt x="987" y="578"/>
                    <a:pt x="987" y="578"/>
                  </a:cubicBezTo>
                  <a:cubicBezTo>
                    <a:pt x="987" y="578"/>
                    <a:pt x="987" y="579"/>
                    <a:pt x="987" y="579"/>
                  </a:cubicBezTo>
                  <a:cubicBezTo>
                    <a:pt x="1013" y="529"/>
                    <a:pt x="1013" y="529"/>
                    <a:pt x="1013" y="529"/>
                  </a:cubicBezTo>
                  <a:cubicBezTo>
                    <a:pt x="1013" y="529"/>
                    <a:pt x="1012" y="529"/>
                    <a:pt x="1012" y="529"/>
                  </a:cubicBezTo>
                  <a:moveTo>
                    <a:pt x="1015" y="529"/>
                  </a:moveTo>
                  <a:cubicBezTo>
                    <a:pt x="1014" y="529"/>
                    <a:pt x="1014" y="529"/>
                    <a:pt x="1014" y="529"/>
                  </a:cubicBezTo>
                  <a:cubicBezTo>
                    <a:pt x="1036" y="563"/>
                    <a:pt x="1036" y="563"/>
                    <a:pt x="1036" y="563"/>
                  </a:cubicBezTo>
                  <a:cubicBezTo>
                    <a:pt x="1036" y="563"/>
                    <a:pt x="1036" y="563"/>
                    <a:pt x="1036" y="563"/>
                  </a:cubicBezTo>
                  <a:cubicBezTo>
                    <a:pt x="1015" y="529"/>
                    <a:pt x="1015" y="529"/>
                    <a:pt x="1015" y="529"/>
                  </a:cubicBezTo>
                  <a:moveTo>
                    <a:pt x="692" y="525"/>
                  </a:moveTo>
                  <a:cubicBezTo>
                    <a:pt x="692" y="525"/>
                    <a:pt x="692" y="525"/>
                    <a:pt x="692" y="525"/>
                  </a:cubicBezTo>
                  <a:cubicBezTo>
                    <a:pt x="733" y="545"/>
                    <a:pt x="733" y="545"/>
                    <a:pt x="733" y="545"/>
                  </a:cubicBezTo>
                  <a:cubicBezTo>
                    <a:pt x="733" y="545"/>
                    <a:pt x="733" y="544"/>
                    <a:pt x="733" y="544"/>
                  </a:cubicBezTo>
                  <a:cubicBezTo>
                    <a:pt x="692" y="525"/>
                    <a:pt x="692" y="525"/>
                    <a:pt x="692" y="525"/>
                  </a:cubicBezTo>
                  <a:moveTo>
                    <a:pt x="670" y="488"/>
                  </a:moveTo>
                  <a:cubicBezTo>
                    <a:pt x="605" y="514"/>
                    <a:pt x="605" y="514"/>
                    <a:pt x="605" y="514"/>
                  </a:cubicBezTo>
                  <a:cubicBezTo>
                    <a:pt x="605" y="514"/>
                    <a:pt x="605" y="514"/>
                    <a:pt x="605" y="514"/>
                  </a:cubicBezTo>
                  <a:cubicBezTo>
                    <a:pt x="671" y="488"/>
                    <a:pt x="671" y="488"/>
                    <a:pt x="671" y="488"/>
                  </a:cubicBezTo>
                  <a:cubicBezTo>
                    <a:pt x="670" y="488"/>
                    <a:pt x="670" y="488"/>
                    <a:pt x="670" y="488"/>
                  </a:cubicBezTo>
                  <a:moveTo>
                    <a:pt x="702" y="479"/>
                  </a:moveTo>
                  <a:cubicBezTo>
                    <a:pt x="674" y="486"/>
                    <a:pt x="674" y="486"/>
                    <a:pt x="674" y="486"/>
                  </a:cubicBezTo>
                  <a:cubicBezTo>
                    <a:pt x="674" y="486"/>
                    <a:pt x="674" y="487"/>
                    <a:pt x="674" y="487"/>
                  </a:cubicBezTo>
                  <a:cubicBezTo>
                    <a:pt x="702" y="479"/>
                    <a:pt x="702" y="479"/>
                    <a:pt x="702" y="479"/>
                  </a:cubicBezTo>
                  <a:cubicBezTo>
                    <a:pt x="702" y="479"/>
                    <a:pt x="702" y="479"/>
                    <a:pt x="702" y="479"/>
                  </a:cubicBezTo>
                  <a:moveTo>
                    <a:pt x="495" y="469"/>
                  </a:moveTo>
                  <a:cubicBezTo>
                    <a:pt x="429" y="470"/>
                    <a:pt x="429" y="470"/>
                    <a:pt x="429" y="470"/>
                  </a:cubicBezTo>
                  <a:cubicBezTo>
                    <a:pt x="429" y="470"/>
                    <a:pt x="429" y="470"/>
                    <a:pt x="429" y="470"/>
                  </a:cubicBezTo>
                  <a:cubicBezTo>
                    <a:pt x="495" y="469"/>
                    <a:pt x="495" y="469"/>
                    <a:pt x="495" y="469"/>
                  </a:cubicBezTo>
                  <a:cubicBezTo>
                    <a:pt x="495" y="469"/>
                    <a:pt x="495" y="469"/>
                    <a:pt x="495" y="469"/>
                  </a:cubicBezTo>
                  <a:moveTo>
                    <a:pt x="762" y="461"/>
                  </a:moveTo>
                  <a:cubicBezTo>
                    <a:pt x="753" y="501"/>
                    <a:pt x="753" y="501"/>
                    <a:pt x="753" y="501"/>
                  </a:cubicBezTo>
                  <a:cubicBezTo>
                    <a:pt x="754" y="501"/>
                    <a:pt x="754" y="501"/>
                    <a:pt x="754" y="501"/>
                  </a:cubicBezTo>
                  <a:cubicBezTo>
                    <a:pt x="763" y="461"/>
                    <a:pt x="763" y="461"/>
                    <a:pt x="763" y="461"/>
                  </a:cubicBezTo>
                  <a:cubicBezTo>
                    <a:pt x="763" y="461"/>
                    <a:pt x="763" y="461"/>
                    <a:pt x="762" y="461"/>
                  </a:cubicBezTo>
                  <a:moveTo>
                    <a:pt x="701" y="514"/>
                  </a:moveTo>
                  <a:cubicBezTo>
                    <a:pt x="695" y="508"/>
                    <a:pt x="695" y="508"/>
                    <a:pt x="695" y="508"/>
                  </a:cubicBezTo>
                  <a:cubicBezTo>
                    <a:pt x="699" y="498"/>
                    <a:pt x="699" y="498"/>
                    <a:pt x="699" y="498"/>
                  </a:cubicBezTo>
                  <a:cubicBezTo>
                    <a:pt x="713" y="503"/>
                    <a:pt x="713" y="503"/>
                    <a:pt x="713" y="503"/>
                  </a:cubicBezTo>
                  <a:cubicBezTo>
                    <a:pt x="701" y="514"/>
                    <a:pt x="701" y="514"/>
                    <a:pt x="701" y="514"/>
                  </a:cubicBezTo>
                  <a:moveTo>
                    <a:pt x="761" y="461"/>
                  </a:moveTo>
                  <a:cubicBezTo>
                    <a:pt x="728" y="490"/>
                    <a:pt x="728" y="490"/>
                    <a:pt x="728" y="490"/>
                  </a:cubicBezTo>
                  <a:cubicBezTo>
                    <a:pt x="708" y="479"/>
                    <a:pt x="708" y="479"/>
                    <a:pt x="708" y="479"/>
                  </a:cubicBezTo>
                  <a:cubicBezTo>
                    <a:pt x="708" y="480"/>
                    <a:pt x="708" y="480"/>
                    <a:pt x="708" y="480"/>
                  </a:cubicBezTo>
                  <a:cubicBezTo>
                    <a:pt x="728" y="490"/>
                    <a:pt x="728" y="490"/>
                    <a:pt x="728" y="490"/>
                  </a:cubicBezTo>
                  <a:cubicBezTo>
                    <a:pt x="713" y="503"/>
                    <a:pt x="713" y="503"/>
                    <a:pt x="713" y="503"/>
                  </a:cubicBezTo>
                  <a:cubicBezTo>
                    <a:pt x="699" y="497"/>
                    <a:pt x="699" y="497"/>
                    <a:pt x="699" y="497"/>
                  </a:cubicBezTo>
                  <a:cubicBezTo>
                    <a:pt x="704" y="481"/>
                    <a:pt x="704" y="481"/>
                    <a:pt x="704" y="481"/>
                  </a:cubicBezTo>
                  <a:cubicBezTo>
                    <a:pt x="704" y="481"/>
                    <a:pt x="704" y="481"/>
                    <a:pt x="704" y="481"/>
                  </a:cubicBezTo>
                  <a:cubicBezTo>
                    <a:pt x="698" y="497"/>
                    <a:pt x="698" y="497"/>
                    <a:pt x="698" y="497"/>
                  </a:cubicBezTo>
                  <a:cubicBezTo>
                    <a:pt x="674" y="488"/>
                    <a:pt x="674" y="488"/>
                    <a:pt x="674" y="488"/>
                  </a:cubicBezTo>
                  <a:cubicBezTo>
                    <a:pt x="674" y="488"/>
                    <a:pt x="674" y="488"/>
                    <a:pt x="674" y="488"/>
                  </a:cubicBezTo>
                  <a:cubicBezTo>
                    <a:pt x="698" y="498"/>
                    <a:pt x="698" y="498"/>
                    <a:pt x="698" y="498"/>
                  </a:cubicBezTo>
                  <a:cubicBezTo>
                    <a:pt x="695" y="508"/>
                    <a:pt x="695" y="508"/>
                    <a:pt x="695" y="508"/>
                  </a:cubicBezTo>
                  <a:cubicBezTo>
                    <a:pt x="674" y="488"/>
                    <a:pt x="674" y="488"/>
                    <a:pt x="674" y="488"/>
                  </a:cubicBezTo>
                  <a:cubicBezTo>
                    <a:pt x="674" y="488"/>
                    <a:pt x="674" y="488"/>
                    <a:pt x="674" y="489"/>
                  </a:cubicBezTo>
                  <a:cubicBezTo>
                    <a:pt x="695" y="508"/>
                    <a:pt x="695" y="508"/>
                    <a:pt x="695" y="508"/>
                  </a:cubicBezTo>
                  <a:cubicBezTo>
                    <a:pt x="690" y="521"/>
                    <a:pt x="690" y="521"/>
                    <a:pt x="690" y="521"/>
                  </a:cubicBezTo>
                  <a:cubicBezTo>
                    <a:pt x="690" y="521"/>
                    <a:pt x="690" y="521"/>
                    <a:pt x="691" y="521"/>
                  </a:cubicBezTo>
                  <a:cubicBezTo>
                    <a:pt x="695" y="509"/>
                    <a:pt x="695" y="509"/>
                    <a:pt x="695" y="509"/>
                  </a:cubicBezTo>
                  <a:cubicBezTo>
                    <a:pt x="701" y="514"/>
                    <a:pt x="701" y="514"/>
                    <a:pt x="701" y="514"/>
                  </a:cubicBezTo>
                  <a:cubicBezTo>
                    <a:pt x="691" y="522"/>
                    <a:pt x="691" y="522"/>
                    <a:pt x="691" y="522"/>
                  </a:cubicBezTo>
                  <a:cubicBezTo>
                    <a:pt x="691" y="522"/>
                    <a:pt x="692" y="522"/>
                    <a:pt x="692" y="522"/>
                  </a:cubicBezTo>
                  <a:cubicBezTo>
                    <a:pt x="701" y="514"/>
                    <a:pt x="701" y="514"/>
                    <a:pt x="701" y="514"/>
                  </a:cubicBezTo>
                  <a:cubicBezTo>
                    <a:pt x="733" y="544"/>
                    <a:pt x="733" y="544"/>
                    <a:pt x="733" y="544"/>
                  </a:cubicBezTo>
                  <a:cubicBezTo>
                    <a:pt x="733" y="544"/>
                    <a:pt x="733" y="544"/>
                    <a:pt x="733" y="544"/>
                  </a:cubicBezTo>
                  <a:cubicBezTo>
                    <a:pt x="701" y="514"/>
                    <a:pt x="701" y="514"/>
                    <a:pt x="701" y="514"/>
                  </a:cubicBezTo>
                  <a:cubicBezTo>
                    <a:pt x="713" y="503"/>
                    <a:pt x="713" y="503"/>
                    <a:pt x="713" y="503"/>
                  </a:cubicBezTo>
                  <a:cubicBezTo>
                    <a:pt x="754" y="520"/>
                    <a:pt x="754" y="520"/>
                    <a:pt x="754" y="520"/>
                  </a:cubicBezTo>
                  <a:cubicBezTo>
                    <a:pt x="756" y="540"/>
                    <a:pt x="756" y="540"/>
                    <a:pt x="756" y="540"/>
                  </a:cubicBezTo>
                  <a:cubicBezTo>
                    <a:pt x="736" y="545"/>
                    <a:pt x="736" y="545"/>
                    <a:pt x="736" y="545"/>
                  </a:cubicBezTo>
                  <a:cubicBezTo>
                    <a:pt x="736" y="545"/>
                    <a:pt x="736" y="545"/>
                    <a:pt x="736" y="545"/>
                  </a:cubicBezTo>
                  <a:cubicBezTo>
                    <a:pt x="756" y="541"/>
                    <a:pt x="756" y="541"/>
                    <a:pt x="756" y="541"/>
                  </a:cubicBezTo>
                  <a:cubicBezTo>
                    <a:pt x="758" y="553"/>
                    <a:pt x="758" y="553"/>
                    <a:pt x="758" y="553"/>
                  </a:cubicBezTo>
                  <a:cubicBezTo>
                    <a:pt x="758" y="553"/>
                    <a:pt x="758" y="553"/>
                    <a:pt x="758" y="553"/>
                  </a:cubicBezTo>
                  <a:cubicBezTo>
                    <a:pt x="757" y="540"/>
                    <a:pt x="757" y="540"/>
                    <a:pt x="757" y="540"/>
                  </a:cubicBezTo>
                  <a:cubicBezTo>
                    <a:pt x="786" y="534"/>
                    <a:pt x="786" y="534"/>
                    <a:pt x="786" y="534"/>
                  </a:cubicBezTo>
                  <a:cubicBezTo>
                    <a:pt x="786" y="534"/>
                    <a:pt x="785" y="534"/>
                    <a:pt x="785" y="533"/>
                  </a:cubicBezTo>
                  <a:cubicBezTo>
                    <a:pt x="757" y="540"/>
                    <a:pt x="757" y="540"/>
                    <a:pt x="757" y="540"/>
                  </a:cubicBezTo>
                  <a:cubicBezTo>
                    <a:pt x="755" y="520"/>
                    <a:pt x="755" y="520"/>
                    <a:pt x="755" y="520"/>
                  </a:cubicBezTo>
                  <a:cubicBezTo>
                    <a:pt x="786" y="532"/>
                    <a:pt x="786" y="532"/>
                    <a:pt x="786" y="532"/>
                  </a:cubicBezTo>
                  <a:cubicBezTo>
                    <a:pt x="786" y="532"/>
                    <a:pt x="786" y="532"/>
                    <a:pt x="786" y="532"/>
                  </a:cubicBezTo>
                  <a:cubicBezTo>
                    <a:pt x="755" y="520"/>
                    <a:pt x="755" y="520"/>
                    <a:pt x="755" y="520"/>
                  </a:cubicBezTo>
                  <a:cubicBezTo>
                    <a:pt x="754" y="506"/>
                    <a:pt x="754" y="506"/>
                    <a:pt x="754" y="506"/>
                  </a:cubicBezTo>
                  <a:cubicBezTo>
                    <a:pt x="753" y="506"/>
                    <a:pt x="753" y="506"/>
                    <a:pt x="753" y="506"/>
                  </a:cubicBezTo>
                  <a:cubicBezTo>
                    <a:pt x="754" y="519"/>
                    <a:pt x="754" y="519"/>
                    <a:pt x="754" y="519"/>
                  </a:cubicBezTo>
                  <a:cubicBezTo>
                    <a:pt x="714" y="503"/>
                    <a:pt x="714" y="503"/>
                    <a:pt x="714" y="503"/>
                  </a:cubicBezTo>
                  <a:cubicBezTo>
                    <a:pt x="728" y="490"/>
                    <a:pt x="728" y="490"/>
                    <a:pt x="728" y="490"/>
                  </a:cubicBezTo>
                  <a:cubicBezTo>
                    <a:pt x="751" y="502"/>
                    <a:pt x="751" y="502"/>
                    <a:pt x="751" y="502"/>
                  </a:cubicBezTo>
                  <a:cubicBezTo>
                    <a:pt x="751" y="502"/>
                    <a:pt x="751" y="502"/>
                    <a:pt x="751" y="502"/>
                  </a:cubicBezTo>
                  <a:cubicBezTo>
                    <a:pt x="728" y="490"/>
                    <a:pt x="728" y="490"/>
                    <a:pt x="728" y="490"/>
                  </a:cubicBezTo>
                  <a:cubicBezTo>
                    <a:pt x="762" y="461"/>
                    <a:pt x="762" y="461"/>
                    <a:pt x="762" y="461"/>
                  </a:cubicBezTo>
                  <a:cubicBezTo>
                    <a:pt x="762" y="461"/>
                    <a:pt x="762" y="461"/>
                    <a:pt x="761" y="461"/>
                  </a:cubicBezTo>
                  <a:moveTo>
                    <a:pt x="761" y="460"/>
                  </a:moveTo>
                  <a:cubicBezTo>
                    <a:pt x="708" y="477"/>
                    <a:pt x="708" y="477"/>
                    <a:pt x="708" y="477"/>
                  </a:cubicBezTo>
                  <a:cubicBezTo>
                    <a:pt x="708" y="477"/>
                    <a:pt x="708" y="477"/>
                    <a:pt x="708" y="477"/>
                  </a:cubicBezTo>
                  <a:cubicBezTo>
                    <a:pt x="761" y="460"/>
                    <a:pt x="761" y="460"/>
                    <a:pt x="761" y="460"/>
                  </a:cubicBezTo>
                  <a:cubicBezTo>
                    <a:pt x="761" y="460"/>
                    <a:pt x="761" y="460"/>
                    <a:pt x="761" y="460"/>
                  </a:cubicBezTo>
                  <a:moveTo>
                    <a:pt x="602" y="445"/>
                  </a:moveTo>
                  <a:cubicBezTo>
                    <a:pt x="602" y="445"/>
                    <a:pt x="602" y="445"/>
                    <a:pt x="602" y="445"/>
                  </a:cubicBezTo>
                  <a:cubicBezTo>
                    <a:pt x="602" y="445"/>
                    <a:pt x="602" y="445"/>
                    <a:pt x="602" y="445"/>
                  </a:cubicBezTo>
                  <a:cubicBezTo>
                    <a:pt x="602" y="512"/>
                    <a:pt x="602" y="512"/>
                    <a:pt x="602" y="512"/>
                  </a:cubicBezTo>
                  <a:cubicBezTo>
                    <a:pt x="602" y="512"/>
                    <a:pt x="603" y="512"/>
                    <a:pt x="603" y="512"/>
                  </a:cubicBezTo>
                  <a:cubicBezTo>
                    <a:pt x="603" y="512"/>
                    <a:pt x="603" y="512"/>
                    <a:pt x="603" y="512"/>
                  </a:cubicBezTo>
                  <a:cubicBezTo>
                    <a:pt x="602" y="445"/>
                    <a:pt x="602" y="445"/>
                    <a:pt x="602" y="445"/>
                  </a:cubicBezTo>
                  <a:moveTo>
                    <a:pt x="605" y="443"/>
                  </a:moveTo>
                  <a:cubicBezTo>
                    <a:pt x="605" y="443"/>
                    <a:pt x="605" y="443"/>
                    <a:pt x="605" y="444"/>
                  </a:cubicBezTo>
                  <a:cubicBezTo>
                    <a:pt x="671" y="486"/>
                    <a:pt x="671" y="486"/>
                    <a:pt x="671" y="486"/>
                  </a:cubicBezTo>
                  <a:cubicBezTo>
                    <a:pt x="671" y="486"/>
                    <a:pt x="671" y="486"/>
                    <a:pt x="671" y="486"/>
                  </a:cubicBezTo>
                  <a:cubicBezTo>
                    <a:pt x="605" y="443"/>
                    <a:pt x="605" y="443"/>
                    <a:pt x="605" y="443"/>
                  </a:cubicBezTo>
                  <a:moveTo>
                    <a:pt x="374" y="427"/>
                  </a:moveTo>
                  <a:cubicBezTo>
                    <a:pt x="374" y="427"/>
                    <a:pt x="373" y="427"/>
                    <a:pt x="373" y="427"/>
                  </a:cubicBezTo>
                  <a:cubicBezTo>
                    <a:pt x="424" y="468"/>
                    <a:pt x="424" y="468"/>
                    <a:pt x="424" y="468"/>
                  </a:cubicBezTo>
                  <a:cubicBezTo>
                    <a:pt x="424" y="468"/>
                    <a:pt x="424" y="468"/>
                    <a:pt x="424" y="468"/>
                  </a:cubicBezTo>
                  <a:cubicBezTo>
                    <a:pt x="374" y="427"/>
                    <a:pt x="374" y="427"/>
                    <a:pt x="374" y="427"/>
                  </a:cubicBezTo>
                  <a:moveTo>
                    <a:pt x="487" y="412"/>
                  </a:moveTo>
                  <a:cubicBezTo>
                    <a:pt x="486" y="412"/>
                    <a:pt x="486" y="412"/>
                    <a:pt x="486" y="412"/>
                  </a:cubicBezTo>
                  <a:cubicBezTo>
                    <a:pt x="497" y="466"/>
                    <a:pt x="497" y="466"/>
                    <a:pt x="497" y="466"/>
                  </a:cubicBezTo>
                  <a:cubicBezTo>
                    <a:pt x="497" y="466"/>
                    <a:pt x="497" y="466"/>
                    <a:pt x="497" y="466"/>
                  </a:cubicBezTo>
                  <a:cubicBezTo>
                    <a:pt x="497" y="466"/>
                    <a:pt x="497" y="466"/>
                    <a:pt x="497" y="466"/>
                  </a:cubicBezTo>
                  <a:cubicBezTo>
                    <a:pt x="487" y="412"/>
                    <a:pt x="487" y="412"/>
                    <a:pt x="487" y="412"/>
                  </a:cubicBezTo>
                  <a:moveTo>
                    <a:pt x="617" y="400"/>
                  </a:moveTo>
                  <a:cubicBezTo>
                    <a:pt x="603" y="438"/>
                    <a:pt x="603" y="438"/>
                    <a:pt x="603" y="438"/>
                  </a:cubicBezTo>
                  <a:cubicBezTo>
                    <a:pt x="603" y="438"/>
                    <a:pt x="603" y="438"/>
                    <a:pt x="604" y="438"/>
                  </a:cubicBezTo>
                  <a:cubicBezTo>
                    <a:pt x="617" y="400"/>
                    <a:pt x="617" y="400"/>
                    <a:pt x="617" y="400"/>
                  </a:cubicBezTo>
                  <a:cubicBezTo>
                    <a:pt x="617" y="400"/>
                    <a:pt x="617" y="400"/>
                    <a:pt x="617" y="400"/>
                  </a:cubicBezTo>
                  <a:moveTo>
                    <a:pt x="619" y="400"/>
                  </a:moveTo>
                  <a:cubicBezTo>
                    <a:pt x="619" y="400"/>
                    <a:pt x="619" y="400"/>
                    <a:pt x="619" y="400"/>
                  </a:cubicBezTo>
                  <a:cubicBezTo>
                    <a:pt x="619" y="400"/>
                    <a:pt x="619" y="400"/>
                    <a:pt x="619" y="400"/>
                  </a:cubicBezTo>
                  <a:cubicBezTo>
                    <a:pt x="656" y="460"/>
                    <a:pt x="656" y="460"/>
                    <a:pt x="656" y="460"/>
                  </a:cubicBezTo>
                  <a:cubicBezTo>
                    <a:pt x="606" y="442"/>
                    <a:pt x="606" y="442"/>
                    <a:pt x="606" y="442"/>
                  </a:cubicBezTo>
                  <a:cubicBezTo>
                    <a:pt x="605" y="443"/>
                    <a:pt x="605" y="443"/>
                    <a:pt x="605" y="443"/>
                  </a:cubicBezTo>
                  <a:cubicBezTo>
                    <a:pt x="656" y="461"/>
                    <a:pt x="656" y="461"/>
                    <a:pt x="656" y="461"/>
                  </a:cubicBezTo>
                  <a:cubicBezTo>
                    <a:pt x="671" y="486"/>
                    <a:pt x="671" y="486"/>
                    <a:pt x="671" y="486"/>
                  </a:cubicBezTo>
                  <a:cubicBezTo>
                    <a:pt x="671" y="485"/>
                    <a:pt x="671" y="485"/>
                    <a:pt x="671" y="485"/>
                  </a:cubicBezTo>
                  <a:cubicBezTo>
                    <a:pt x="671" y="485"/>
                    <a:pt x="671" y="485"/>
                    <a:pt x="671" y="485"/>
                  </a:cubicBezTo>
                  <a:cubicBezTo>
                    <a:pt x="657" y="461"/>
                    <a:pt x="657" y="461"/>
                    <a:pt x="657" y="461"/>
                  </a:cubicBezTo>
                  <a:cubicBezTo>
                    <a:pt x="702" y="477"/>
                    <a:pt x="702" y="477"/>
                    <a:pt x="702" y="477"/>
                  </a:cubicBezTo>
                  <a:cubicBezTo>
                    <a:pt x="702" y="477"/>
                    <a:pt x="702" y="477"/>
                    <a:pt x="702" y="477"/>
                  </a:cubicBezTo>
                  <a:cubicBezTo>
                    <a:pt x="656" y="460"/>
                    <a:pt x="656" y="460"/>
                    <a:pt x="656" y="460"/>
                  </a:cubicBezTo>
                  <a:cubicBezTo>
                    <a:pt x="619" y="400"/>
                    <a:pt x="619" y="400"/>
                    <a:pt x="619" y="400"/>
                  </a:cubicBezTo>
                  <a:moveTo>
                    <a:pt x="405" y="396"/>
                  </a:moveTo>
                  <a:cubicBezTo>
                    <a:pt x="405" y="396"/>
                    <a:pt x="405" y="396"/>
                    <a:pt x="405" y="396"/>
                  </a:cubicBezTo>
                  <a:cubicBezTo>
                    <a:pt x="412" y="420"/>
                    <a:pt x="412" y="420"/>
                    <a:pt x="412" y="420"/>
                  </a:cubicBezTo>
                  <a:cubicBezTo>
                    <a:pt x="374" y="425"/>
                    <a:pt x="374" y="425"/>
                    <a:pt x="374" y="425"/>
                  </a:cubicBezTo>
                  <a:cubicBezTo>
                    <a:pt x="374" y="426"/>
                    <a:pt x="374" y="426"/>
                    <a:pt x="374" y="426"/>
                  </a:cubicBezTo>
                  <a:cubicBezTo>
                    <a:pt x="374" y="426"/>
                    <a:pt x="374" y="426"/>
                    <a:pt x="374" y="426"/>
                  </a:cubicBezTo>
                  <a:cubicBezTo>
                    <a:pt x="412" y="420"/>
                    <a:pt x="412" y="420"/>
                    <a:pt x="412" y="420"/>
                  </a:cubicBezTo>
                  <a:cubicBezTo>
                    <a:pt x="418" y="441"/>
                    <a:pt x="418" y="441"/>
                    <a:pt x="418" y="441"/>
                  </a:cubicBezTo>
                  <a:cubicBezTo>
                    <a:pt x="374" y="426"/>
                    <a:pt x="374" y="426"/>
                    <a:pt x="374" y="426"/>
                  </a:cubicBezTo>
                  <a:cubicBezTo>
                    <a:pt x="374" y="427"/>
                    <a:pt x="374" y="427"/>
                    <a:pt x="374" y="427"/>
                  </a:cubicBezTo>
                  <a:cubicBezTo>
                    <a:pt x="418" y="442"/>
                    <a:pt x="418" y="442"/>
                    <a:pt x="418" y="442"/>
                  </a:cubicBezTo>
                  <a:cubicBezTo>
                    <a:pt x="426" y="467"/>
                    <a:pt x="426" y="467"/>
                    <a:pt x="426" y="467"/>
                  </a:cubicBezTo>
                  <a:cubicBezTo>
                    <a:pt x="426" y="467"/>
                    <a:pt x="426" y="467"/>
                    <a:pt x="426" y="467"/>
                  </a:cubicBezTo>
                  <a:cubicBezTo>
                    <a:pt x="419" y="442"/>
                    <a:pt x="419" y="442"/>
                    <a:pt x="419" y="442"/>
                  </a:cubicBezTo>
                  <a:cubicBezTo>
                    <a:pt x="445" y="451"/>
                    <a:pt x="445" y="451"/>
                    <a:pt x="445" y="451"/>
                  </a:cubicBezTo>
                  <a:cubicBezTo>
                    <a:pt x="428" y="468"/>
                    <a:pt x="428" y="468"/>
                    <a:pt x="428" y="468"/>
                  </a:cubicBezTo>
                  <a:cubicBezTo>
                    <a:pt x="428" y="468"/>
                    <a:pt x="428" y="468"/>
                    <a:pt x="429" y="468"/>
                  </a:cubicBezTo>
                  <a:cubicBezTo>
                    <a:pt x="445" y="451"/>
                    <a:pt x="445" y="451"/>
                    <a:pt x="445" y="451"/>
                  </a:cubicBezTo>
                  <a:cubicBezTo>
                    <a:pt x="495" y="468"/>
                    <a:pt x="495" y="468"/>
                    <a:pt x="495" y="468"/>
                  </a:cubicBezTo>
                  <a:cubicBezTo>
                    <a:pt x="495" y="468"/>
                    <a:pt x="495" y="468"/>
                    <a:pt x="495" y="468"/>
                  </a:cubicBezTo>
                  <a:cubicBezTo>
                    <a:pt x="445" y="451"/>
                    <a:pt x="445" y="451"/>
                    <a:pt x="445" y="451"/>
                  </a:cubicBezTo>
                  <a:cubicBezTo>
                    <a:pt x="484" y="412"/>
                    <a:pt x="484" y="412"/>
                    <a:pt x="484" y="412"/>
                  </a:cubicBezTo>
                  <a:cubicBezTo>
                    <a:pt x="484" y="411"/>
                    <a:pt x="484" y="411"/>
                    <a:pt x="484" y="411"/>
                  </a:cubicBezTo>
                  <a:cubicBezTo>
                    <a:pt x="445" y="451"/>
                    <a:pt x="445" y="451"/>
                    <a:pt x="445" y="451"/>
                  </a:cubicBezTo>
                  <a:cubicBezTo>
                    <a:pt x="418" y="442"/>
                    <a:pt x="418" y="442"/>
                    <a:pt x="418" y="442"/>
                  </a:cubicBezTo>
                  <a:cubicBezTo>
                    <a:pt x="412" y="420"/>
                    <a:pt x="412" y="420"/>
                    <a:pt x="412" y="420"/>
                  </a:cubicBezTo>
                  <a:cubicBezTo>
                    <a:pt x="483" y="410"/>
                    <a:pt x="483" y="410"/>
                    <a:pt x="483" y="410"/>
                  </a:cubicBezTo>
                  <a:cubicBezTo>
                    <a:pt x="483" y="410"/>
                    <a:pt x="483" y="410"/>
                    <a:pt x="483" y="410"/>
                  </a:cubicBezTo>
                  <a:cubicBezTo>
                    <a:pt x="412" y="420"/>
                    <a:pt x="412" y="420"/>
                    <a:pt x="412" y="420"/>
                  </a:cubicBezTo>
                  <a:cubicBezTo>
                    <a:pt x="405" y="396"/>
                    <a:pt x="405" y="396"/>
                    <a:pt x="405" y="396"/>
                  </a:cubicBezTo>
                  <a:moveTo>
                    <a:pt x="401" y="395"/>
                  </a:moveTo>
                  <a:cubicBezTo>
                    <a:pt x="373" y="424"/>
                    <a:pt x="373" y="424"/>
                    <a:pt x="373" y="424"/>
                  </a:cubicBezTo>
                  <a:cubicBezTo>
                    <a:pt x="373" y="424"/>
                    <a:pt x="373" y="425"/>
                    <a:pt x="373" y="425"/>
                  </a:cubicBezTo>
                  <a:cubicBezTo>
                    <a:pt x="402" y="395"/>
                    <a:pt x="402" y="395"/>
                    <a:pt x="402" y="395"/>
                  </a:cubicBezTo>
                  <a:cubicBezTo>
                    <a:pt x="402" y="395"/>
                    <a:pt x="401" y="395"/>
                    <a:pt x="401" y="395"/>
                  </a:cubicBezTo>
                  <a:moveTo>
                    <a:pt x="552" y="382"/>
                  </a:moveTo>
                  <a:cubicBezTo>
                    <a:pt x="552" y="382"/>
                    <a:pt x="552" y="382"/>
                    <a:pt x="552" y="382"/>
                  </a:cubicBezTo>
                  <a:cubicBezTo>
                    <a:pt x="569" y="402"/>
                    <a:pt x="569" y="402"/>
                    <a:pt x="569" y="402"/>
                  </a:cubicBezTo>
                  <a:cubicBezTo>
                    <a:pt x="535" y="405"/>
                    <a:pt x="535" y="405"/>
                    <a:pt x="535" y="405"/>
                  </a:cubicBezTo>
                  <a:cubicBezTo>
                    <a:pt x="549" y="382"/>
                    <a:pt x="549" y="382"/>
                    <a:pt x="549" y="382"/>
                  </a:cubicBezTo>
                  <a:cubicBezTo>
                    <a:pt x="549" y="382"/>
                    <a:pt x="549" y="382"/>
                    <a:pt x="549" y="382"/>
                  </a:cubicBezTo>
                  <a:cubicBezTo>
                    <a:pt x="535" y="405"/>
                    <a:pt x="535" y="405"/>
                    <a:pt x="535" y="405"/>
                  </a:cubicBezTo>
                  <a:cubicBezTo>
                    <a:pt x="489" y="409"/>
                    <a:pt x="489" y="409"/>
                    <a:pt x="489" y="409"/>
                  </a:cubicBezTo>
                  <a:cubicBezTo>
                    <a:pt x="489" y="409"/>
                    <a:pt x="489" y="409"/>
                    <a:pt x="489" y="409"/>
                  </a:cubicBezTo>
                  <a:cubicBezTo>
                    <a:pt x="535" y="405"/>
                    <a:pt x="535" y="405"/>
                    <a:pt x="535" y="405"/>
                  </a:cubicBezTo>
                  <a:cubicBezTo>
                    <a:pt x="498" y="466"/>
                    <a:pt x="498" y="466"/>
                    <a:pt x="498" y="466"/>
                  </a:cubicBezTo>
                  <a:cubicBezTo>
                    <a:pt x="499" y="466"/>
                    <a:pt x="499" y="467"/>
                    <a:pt x="499" y="467"/>
                  </a:cubicBezTo>
                  <a:cubicBezTo>
                    <a:pt x="535" y="405"/>
                    <a:pt x="535" y="405"/>
                    <a:pt x="535" y="405"/>
                  </a:cubicBezTo>
                  <a:cubicBezTo>
                    <a:pt x="569" y="402"/>
                    <a:pt x="569" y="402"/>
                    <a:pt x="569" y="402"/>
                  </a:cubicBezTo>
                  <a:cubicBezTo>
                    <a:pt x="600" y="439"/>
                    <a:pt x="600" y="439"/>
                    <a:pt x="600" y="439"/>
                  </a:cubicBezTo>
                  <a:cubicBezTo>
                    <a:pt x="600" y="439"/>
                    <a:pt x="600" y="439"/>
                    <a:pt x="600" y="439"/>
                  </a:cubicBezTo>
                  <a:cubicBezTo>
                    <a:pt x="569" y="402"/>
                    <a:pt x="569" y="402"/>
                    <a:pt x="569" y="402"/>
                  </a:cubicBezTo>
                  <a:cubicBezTo>
                    <a:pt x="616" y="398"/>
                    <a:pt x="616" y="398"/>
                    <a:pt x="616" y="398"/>
                  </a:cubicBezTo>
                  <a:cubicBezTo>
                    <a:pt x="616" y="398"/>
                    <a:pt x="616" y="398"/>
                    <a:pt x="616" y="398"/>
                  </a:cubicBezTo>
                  <a:cubicBezTo>
                    <a:pt x="569" y="402"/>
                    <a:pt x="569" y="402"/>
                    <a:pt x="569" y="402"/>
                  </a:cubicBezTo>
                  <a:cubicBezTo>
                    <a:pt x="552" y="382"/>
                    <a:pt x="552" y="382"/>
                    <a:pt x="552" y="382"/>
                  </a:cubicBezTo>
                  <a:moveTo>
                    <a:pt x="548" y="381"/>
                  </a:moveTo>
                  <a:cubicBezTo>
                    <a:pt x="488" y="408"/>
                    <a:pt x="488" y="408"/>
                    <a:pt x="488" y="408"/>
                  </a:cubicBezTo>
                  <a:cubicBezTo>
                    <a:pt x="488" y="408"/>
                    <a:pt x="488" y="408"/>
                    <a:pt x="488" y="408"/>
                  </a:cubicBezTo>
                  <a:cubicBezTo>
                    <a:pt x="548" y="381"/>
                    <a:pt x="548" y="381"/>
                    <a:pt x="548" y="381"/>
                  </a:cubicBezTo>
                  <a:cubicBezTo>
                    <a:pt x="548" y="381"/>
                    <a:pt x="548" y="381"/>
                    <a:pt x="548" y="381"/>
                  </a:cubicBezTo>
                  <a:moveTo>
                    <a:pt x="553" y="380"/>
                  </a:moveTo>
                  <a:cubicBezTo>
                    <a:pt x="553" y="380"/>
                    <a:pt x="553" y="381"/>
                    <a:pt x="553" y="381"/>
                  </a:cubicBezTo>
                  <a:cubicBezTo>
                    <a:pt x="616" y="398"/>
                    <a:pt x="616" y="398"/>
                    <a:pt x="616" y="398"/>
                  </a:cubicBezTo>
                  <a:cubicBezTo>
                    <a:pt x="616" y="398"/>
                    <a:pt x="616" y="397"/>
                    <a:pt x="616" y="397"/>
                  </a:cubicBezTo>
                  <a:cubicBezTo>
                    <a:pt x="553" y="380"/>
                    <a:pt x="553" y="380"/>
                    <a:pt x="553" y="380"/>
                  </a:cubicBezTo>
                  <a:moveTo>
                    <a:pt x="432" y="327"/>
                  </a:moveTo>
                  <a:cubicBezTo>
                    <a:pt x="405" y="389"/>
                    <a:pt x="405" y="389"/>
                    <a:pt x="405" y="389"/>
                  </a:cubicBezTo>
                  <a:cubicBezTo>
                    <a:pt x="405" y="389"/>
                    <a:pt x="405" y="389"/>
                    <a:pt x="405" y="389"/>
                  </a:cubicBezTo>
                  <a:cubicBezTo>
                    <a:pt x="432" y="328"/>
                    <a:pt x="432" y="328"/>
                    <a:pt x="432" y="328"/>
                  </a:cubicBezTo>
                  <a:cubicBezTo>
                    <a:pt x="432" y="328"/>
                    <a:pt x="432" y="327"/>
                    <a:pt x="432" y="327"/>
                  </a:cubicBezTo>
                  <a:moveTo>
                    <a:pt x="359" y="324"/>
                  </a:moveTo>
                  <a:cubicBezTo>
                    <a:pt x="359" y="324"/>
                    <a:pt x="359" y="324"/>
                    <a:pt x="359" y="324"/>
                  </a:cubicBezTo>
                  <a:cubicBezTo>
                    <a:pt x="402" y="390"/>
                    <a:pt x="402" y="390"/>
                    <a:pt x="402" y="390"/>
                  </a:cubicBezTo>
                  <a:cubicBezTo>
                    <a:pt x="402" y="390"/>
                    <a:pt x="402" y="390"/>
                    <a:pt x="402" y="389"/>
                  </a:cubicBezTo>
                  <a:cubicBezTo>
                    <a:pt x="359" y="324"/>
                    <a:pt x="359" y="324"/>
                    <a:pt x="359" y="324"/>
                  </a:cubicBezTo>
                  <a:moveTo>
                    <a:pt x="360" y="322"/>
                  </a:moveTo>
                  <a:cubicBezTo>
                    <a:pt x="360" y="322"/>
                    <a:pt x="360" y="323"/>
                    <a:pt x="360" y="323"/>
                  </a:cubicBezTo>
                  <a:cubicBezTo>
                    <a:pt x="431" y="325"/>
                    <a:pt x="431" y="325"/>
                    <a:pt x="431" y="325"/>
                  </a:cubicBezTo>
                  <a:cubicBezTo>
                    <a:pt x="431" y="325"/>
                    <a:pt x="431" y="325"/>
                    <a:pt x="431" y="325"/>
                  </a:cubicBezTo>
                  <a:cubicBezTo>
                    <a:pt x="360" y="322"/>
                    <a:pt x="360" y="322"/>
                    <a:pt x="360" y="322"/>
                  </a:cubicBezTo>
                  <a:moveTo>
                    <a:pt x="327" y="320"/>
                  </a:moveTo>
                  <a:cubicBezTo>
                    <a:pt x="327" y="320"/>
                    <a:pt x="327" y="320"/>
                    <a:pt x="327" y="320"/>
                  </a:cubicBezTo>
                  <a:cubicBezTo>
                    <a:pt x="362" y="353"/>
                    <a:pt x="362" y="353"/>
                    <a:pt x="362" y="353"/>
                  </a:cubicBezTo>
                  <a:cubicBezTo>
                    <a:pt x="372" y="424"/>
                    <a:pt x="372" y="424"/>
                    <a:pt x="372" y="424"/>
                  </a:cubicBezTo>
                  <a:cubicBezTo>
                    <a:pt x="372" y="424"/>
                    <a:pt x="372" y="424"/>
                    <a:pt x="372" y="424"/>
                  </a:cubicBezTo>
                  <a:cubicBezTo>
                    <a:pt x="372" y="424"/>
                    <a:pt x="372" y="424"/>
                    <a:pt x="372" y="424"/>
                  </a:cubicBezTo>
                  <a:cubicBezTo>
                    <a:pt x="363" y="354"/>
                    <a:pt x="363" y="354"/>
                    <a:pt x="363" y="354"/>
                  </a:cubicBezTo>
                  <a:cubicBezTo>
                    <a:pt x="401" y="390"/>
                    <a:pt x="401" y="390"/>
                    <a:pt x="401" y="390"/>
                  </a:cubicBezTo>
                  <a:cubicBezTo>
                    <a:pt x="401" y="390"/>
                    <a:pt x="401" y="390"/>
                    <a:pt x="401" y="390"/>
                  </a:cubicBezTo>
                  <a:cubicBezTo>
                    <a:pt x="363" y="353"/>
                    <a:pt x="363" y="353"/>
                    <a:pt x="363" y="353"/>
                  </a:cubicBezTo>
                  <a:cubicBezTo>
                    <a:pt x="359" y="324"/>
                    <a:pt x="359" y="324"/>
                    <a:pt x="359" y="324"/>
                  </a:cubicBezTo>
                  <a:cubicBezTo>
                    <a:pt x="359" y="324"/>
                    <a:pt x="359" y="324"/>
                    <a:pt x="359" y="324"/>
                  </a:cubicBezTo>
                  <a:cubicBezTo>
                    <a:pt x="359" y="324"/>
                    <a:pt x="358" y="324"/>
                    <a:pt x="358" y="324"/>
                  </a:cubicBezTo>
                  <a:cubicBezTo>
                    <a:pt x="362" y="353"/>
                    <a:pt x="362" y="353"/>
                    <a:pt x="362" y="353"/>
                  </a:cubicBezTo>
                  <a:cubicBezTo>
                    <a:pt x="327" y="320"/>
                    <a:pt x="327" y="320"/>
                    <a:pt x="327" y="320"/>
                  </a:cubicBezTo>
                  <a:moveTo>
                    <a:pt x="328" y="318"/>
                  </a:moveTo>
                  <a:cubicBezTo>
                    <a:pt x="328" y="318"/>
                    <a:pt x="328" y="318"/>
                    <a:pt x="328" y="318"/>
                  </a:cubicBezTo>
                  <a:cubicBezTo>
                    <a:pt x="356" y="322"/>
                    <a:pt x="356" y="322"/>
                    <a:pt x="356" y="322"/>
                  </a:cubicBezTo>
                  <a:cubicBezTo>
                    <a:pt x="356" y="322"/>
                    <a:pt x="356" y="322"/>
                    <a:pt x="356" y="322"/>
                  </a:cubicBezTo>
                  <a:cubicBezTo>
                    <a:pt x="328" y="318"/>
                    <a:pt x="328" y="318"/>
                    <a:pt x="328" y="318"/>
                  </a:cubicBezTo>
                  <a:moveTo>
                    <a:pt x="266" y="311"/>
                  </a:moveTo>
                  <a:cubicBezTo>
                    <a:pt x="266" y="311"/>
                    <a:pt x="266" y="311"/>
                    <a:pt x="266" y="311"/>
                  </a:cubicBezTo>
                  <a:cubicBezTo>
                    <a:pt x="321" y="317"/>
                    <a:pt x="321" y="317"/>
                    <a:pt x="321" y="317"/>
                  </a:cubicBezTo>
                  <a:cubicBezTo>
                    <a:pt x="321" y="317"/>
                    <a:pt x="321" y="317"/>
                    <a:pt x="321" y="317"/>
                  </a:cubicBezTo>
                  <a:cubicBezTo>
                    <a:pt x="266" y="311"/>
                    <a:pt x="266" y="311"/>
                    <a:pt x="266" y="311"/>
                  </a:cubicBezTo>
                  <a:moveTo>
                    <a:pt x="289" y="277"/>
                  </a:moveTo>
                  <a:cubicBezTo>
                    <a:pt x="265" y="309"/>
                    <a:pt x="265" y="309"/>
                    <a:pt x="265" y="309"/>
                  </a:cubicBezTo>
                  <a:cubicBezTo>
                    <a:pt x="265" y="309"/>
                    <a:pt x="265" y="309"/>
                    <a:pt x="265" y="309"/>
                  </a:cubicBezTo>
                  <a:cubicBezTo>
                    <a:pt x="289" y="277"/>
                    <a:pt x="289" y="277"/>
                    <a:pt x="289" y="277"/>
                  </a:cubicBezTo>
                  <a:cubicBezTo>
                    <a:pt x="289" y="277"/>
                    <a:pt x="289" y="277"/>
                    <a:pt x="289" y="277"/>
                  </a:cubicBezTo>
                  <a:moveTo>
                    <a:pt x="326" y="245"/>
                  </a:moveTo>
                  <a:cubicBezTo>
                    <a:pt x="326" y="245"/>
                    <a:pt x="326" y="245"/>
                    <a:pt x="326" y="245"/>
                  </a:cubicBezTo>
                  <a:cubicBezTo>
                    <a:pt x="356" y="280"/>
                    <a:pt x="356" y="280"/>
                    <a:pt x="356" y="280"/>
                  </a:cubicBezTo>
                  <a:cubicBezTo>
                    <a:pt x="356" y="280"/>
                    <a:pt x="356" y="280"/>
                    <a:pt x="356" y="279"/>
                  </a:cubicBezTo>
                  <a:cubicBezTo>
                    <a:pt x="326" y="245"/>
                    <a:pt x="326" y="245"/>
                    <a:pt x="326" y="245"/>
                  </a:cubicBezTo>
                  <a:moveTo>
                    <a:pt x="339" y="302"/>
                  </a:moveTo>
                  <a:cubicBezTo>
                    <a:pt x="328" y="291"/>
                    <a:pt x="328" y="291"/>
                    <a:pt x="328" y="291"/>
                  </a:cubicBezTo>
                  <a:cubicBezTo>
                    <a:pt x="343" y="286"/>
                    <a:pt x="343" y="286"/>
                    <a:pt x="343" y="286"/>
                  </a:cubicBezTo>
                  <a:cubicBezTo>
                    <a:pt x="346" y="294"/>
                    <a:pt x="346" y="294"/>
                    <a:pt x="346" y="294"/>
                  </a:cubicBezTo>
                  <a:cubicBezTo>
                    <a:pt x="339" y="302"/>
                    <a:pt x="339" y="302"/>
                    <a:pt x="339" y="302"/>
                  </a:cubicBezTo>
                  <a:moveTo>
                    <a:pt x="306" y="228"/>
                  </a:moveTo>
                  <a:cubicBezTo>
                    <a:pt x="303" y="239"/>
                    <a:pt x="303" y="239"/>
                    <a:pt x="303" y="239"/>
                  </a:cubicBezTo>
                  <a:cubicBezTo>
                    <a:pt x="274" y="234"/>
                    <a:pt x="274" y="234"/>
                    <a:pt x="274" y="234"/>
                  </a:cubicBezTo>
                  <a:cubicBezTo>
                    <a:pt x="274" y="234"/>
                    <a:pt x="274" y="234"/>
                    <a:pt x="274" y="234"/>
                  </a:cubicBezTo>
                  <a:cubicBezTo>
                    <a:pt x="302" y="240"/>
                    <a:pt x="302" y="240"/>
                    <a:pt x="302" y="240"/>
                  </a:cubicBezTo>
                  <a:cubicBezTo>
                    <a:pt x="296" y="259"/>
                    <a:pt x="296" y="259"/>
                    <a:pt x="296" y="259"/>
                  </a:cubicBezTo>
                  <a:cubicBezTo>
                    <a:pt x="273" y="235"/>
                    <a:pt x="273" y="235"/>
                    <a:pt x="273" y="235"/>
                  </a:cubicBezTo>
                  <a:cubicBezTo>
                    <a:pt x="273" y="235"/>
                    <a:pt x="273" y="235"/>
                    <a:pt x="273" y="236"/>
                  </a:cubicBezTo>
                  <a:cubicBezTo>
                    <a:pt x="296" y="259"/>
                    <a:pt x="296" y="259"/>
                    <a:pt x="296" y="259"/>
                  </a:cubicBezTo>
                  <a:cubicBezTo>
                    <a:pt x="292" y="272"/>
                    <a:pt x="292" y="272"/>
                    <a:pt x="292" y="272"/>
                  </a:cubicBezTo>
                  <a:cubicBezTo>
                    <a:pt x="292" y="272"/>
                    <a:pt x="292" y="272"/>
                    <a:pt x="292" y="272"/>
                  </a:cubicBezTo>
                  <a:cubicBezTo>
                    <a:pt x="296" y="260"/>
                    <a:pt x="296" y="260"/>
                    <a:pt x="296" y="260"/>
                  </a:cubicBezTo>
                  <a:cubicBezTo>
                    <a:pt x="327" y="291"/>
                    <a:pt x="327" y="291"/>
                    <a:pt x="327" y="291"/>
                  </a:cubicBezTo>
                  <a:cubicBezTo>
                    <a:pt x="309" y="297"/>
                    <a:pt x="309" y="297"/>
                    <a:pt x="309" y="297"/>
                  </a:cubicBezTo>
                  <a:cubicBezTo>
                    <a:pt x="293" y="277"/>
                    <a:pt x="293" y="277"/>
                    <a:pt x="293" y="277"/>
                  </a:cubicBezTo>
                  <a:cubicBezTo>
                    <a:pt x="293" y="277"/>
                    <a:pt x="293" y="277"/>
                    <a:pt x="292" y="277"/>
                  </a:cubicBezTo>
                  <a:cubicBezTo>
                    <a:pt x="308" y="297"/>
                    <a:pt x="308" y="297"/>
                    <a:pt x="308" y="297"/>
                  </a:cubicBezTo>
                  <a:cubicBezTo>
                    <a:pt x="266" y="310"/>
                    <a:pt x="266" y="310"/>
                    <a:pt x="266" y="310"/>
                  </a:cubicBezTo>
                  <a:cubicBezTo>
                    <a:pt x="266" y="310"/>
                    <a:pt x="266" y="310"/>
                    <a:pt x="266" y="310"/>
                  </a:cubicBezTo>
                  <a:cubicBezTo>
                    <a:pt x="308" y="297"/>
                    <a:pt x="308" y="297"/>
                    <a:pt x="308" y="297"/>
                  </a:cubicBezTo>
                  <a:cubicBezTo>
                    <a:pt x="322" y="315"/>
                    <a:pt x="322" y="315"/>
                    <a:pt x="322" y="315"/>
                  </a:cubicBezTo>
                  <a:cubicBezTo>
                    <a:pt x="322" y="315"/>
                    <a:pt x="323" y="315"/>
                    <a:pt x="323" y="315"/>
                  </a:cubicBezTo>
                  <a:cubicBezTo>
                    <a:pt x="309" y="297"/>
                    <a:pt x="309" y="297"/>
                    <a:pt x="309" y="297"/>
                  </a:cubicBezTo>
                  <a:cubicBezTo>
                    <a:pt x="327" y="291"/>
                    <a:pt x="327" y="291"/>
                    <a:pt x="327" y="291"/>
                  </a:cubicBezTo>
                  <a:cubicBezTo>
                    <a:pt x="338" y="302"/>
                    <a:pt x="338" y="302"/>
                    <a:pt x="338" y="302"/>
                  </a:cubicBezTo>
                  <a:cubicBezTo>
                    <a:pt x="327" y="315"/>
                    <a:pt x="327" y="315"/>
                    <a:pt x="327" y="315"/>
                  </a:cubicBezTo>
                  <a:cubicBezTo>
                    <a:pt x="327" y="315"/>
                    <a:pt x="327" y="315"/>
                    <a:pt x="327" y="315"/>
                  </a:cubicBezTo>
                  <a:cubicBezTo>
                    <a:pt x="339" y="303"/>
                    <a:pt x="339" y="303"/>
                    <a:pt x="339" y="303"/>
                  </a:cubicBezTo>
                  <a:cubicBezTo>
                    <a:pt x="357" y="321"/>
                    <a:pt x="357" y="321"/>
                    <a:pt x="357" y="321"/>
                  </a:cubicBezTo>
                  <a:cubicBezTo>
                    <a:pt x="357" y="321"/>
                    <a:pt x="357" y="321"/>
                    <a:pt x="357" y="321"/>
                  </a:cubicBezTo>
                  <a:cubicBezTo>
                    <a:pt x="339" y="302"/>
                    <a:pt x="339" y="302"/>
                    <a:pt x="339" y="302"/>
                  </a:cubicBezTo>
                  <a:cubicBezTo>
                    <a:pt x="346" y="294"/>
                    <a:pt x="346" y="294"/>
                    <a:pt x="346" y="294"/>
                  </a:cubicBezTo>
                  <a:cubicBezTo>
                    <a:pt x="357" y="321"/>
                    <a:pt x="357" y="321"/>
                    <a:pt x="357" y="321"/>
                  </a:cubicBezTo>
                  <a:cubicBezTo>
                    <a:pt x="357" y="321"/>
                    <a:pt x="358" y="321"/>
                    <a:pt x="358" y="321"/>
                  </a:cubicBezTo>
                  <a:cubicBezTo>
                    <a:pt x="346" y="294"/>
                    <a:pt x="346" y="294"/>
                    <a:pt x="346" y="294"/>
                  </a:cubicBezTo>
                  <a:cubicBezTo>
                    <a:pt x="356" y="284"/>
                    <a:pt x="356" y="284"/>
                    <a:pt x="356" y="284"/>
                  </a:cubicBezTo>
                  <a:cubicBezTo>
                    <a:pt x="356" y="284"/>
                    <a:pt x="356" y="284"/>
                    <a:pt x="356" y="284"/>
                  </a:cubicBezTo>
                  <a:cubicBezTo>
                    <a:pt x="346" y="294"/>
                    <a:pt x="346" y="294"/>
                    <a:pt x="346" y="294"/>
                  </a:cubicBezTo>
                  <a:cubicBezTo>
                    <a:pt x="343" y="286"/>
                    <a:pt x="343" y="286"/>
                    <a:pt x="343" y="286"/>
                  </a:cubicBezTo>
                  <a:cubicBezTo>
                    <a:pt x="355" y="283"/>
                    <a:pt x="355" y="283"/>
                    <a:pt x="355" y="283"/>
                  </a:cubicBezTo>
                  <a:cubicBezTo>
                    <a:pt x="355" y="283"/>
                    <a:pt x="355" y="282"/>
                    <a:pt x="355" y="282"/>
                  </a:cubicBezTo>
                  <a:cubicBezTo>
                    <a:pt x="343" y="286"/>
                    <a:pt x="343" y="286"/>
                    <a:pt x="343" y="286"/>
                  </a:cubicBezTo>
                  <a:cubicBezTo>
                    <a:pt x="326" y="246"/>
                    <a:pt x="326" y="246"/>
                    <a:pt x="326" y="246"/>
                  </a:cubicBezTo>
                  <a:cubicBezTo>
                    <a:pt x="326" y="246"/>
                    <a:pt x="326" y="246"/>
                    <a:pt x="326" y="246"/>
                  </a:cubicBezTo>
                  <a:cubicBezTo>
                    <a:pt x="343" y="286"/>
                    <a:pt x="343" y="286"/>
                    <a:pt x="343" y="286"/>
                  </a:cubicBezTo>
                  <a:cubicBezTo>
                    <a:pt x="328" y="291"/>
                    <a:pt x="328" y="291"/>
                    <a:pt x="328" y="291"/>
                  </a:cubicBezTo>
                  <a:cubicBezTo>
                    <a:pt x="296" y="259"/>
                    <a:pt x="296" y="259"/>
                    <a:pt x="296" y="259"/>
                  </a:cubicBezTo>
                  <a:cubicBezTo>
                    <a:pt x="303" y="240"/>
                    <a:pt x="303" y="240"/>
                    <a:pt x="303" y="240"/>
                  </a:cubicBezTo>
                  <a:cubicBezTo>
                    <a:pt x="323" y="244"/>
                    <a:pt x="323" y="244"/>
                    <a:pt x="323" y="244"/>
                  </a:cubicBezTo>
                  <a:cubicBezTo>
                    <a:pt x="323" y="244"/>
                    <a:pt x="323" y="243"/>
                    <a:pt x="323" y="243"/>
                  </a:cubicBezTo>
                  <a:cubicBezTo>
                    <a:pt x="303" y="239"/>
                    <a:pt x="303" y="239"/>
                    <a:pt x="303" y="239"/>
                  </a:cubicBezTo>
                  <a:cubicBezTo>
                    <a:pt x="307" y="228"/>
                    <a:pt x="307" y="228"/>
                    <a:pt x="307" y="228"/>
                  </a:cubicBezTo>
                  <a:cubicBezTo>
                    <a:pt x="307" y="228"/>
                    <a:pt x="307" y="228"/>
                    <a:pt x="306" y="228"/>
                  </a:cubicBezTo>
                  <a:moveTo>
                    <a:pt x="309" y="227"/>
                  </a:moveTo>
                  <a:cubicBezTo>
                    <a:pt x="309" y="227"/>
                    <a:pt x="309" y="227"/>
                    <a:pt x="308" y="227"/>
                  </a:cubicBezTo>
                  <a:cubicBezTo>
                    <a:pt x="324" y="243"/>
                    <a:pt x="324" y="243"/>
                    <a:pt x="324" y="243"/>
                  </a:cubicBezTo>
                  <a:cubicBezTo>
                    <a:pt x="324" y="243"/>
                    <a:pt x="324" y="242"/>
                    <a:pt x="324" y="242"/>
                  </a:cubicBezTo>
                  <a:cubicBezTo>
                    <a:pt x="309" y="227"/>
                    <a:pt x="309" y="227"/>
                    <a:pt x="309" y="227"/>
                  </a:cubicBezTo>
                  <a:moveTo>
                    <a:pt x="305" y="226"/>
                  </a:moveTo>
                  <a:cubicBezTo>
                    <a:pt x="274" y="233"/>
                    <a:pt x="274" y="233"/>
                    <a:pt x="274" y="233"/>
                  </a:cubicBezTo>
                  <a:cubicBezTo>
                    <a:pt x="274" y="233"/>
                    <a:pt x="274" y="233"/>
                    <a:pt x="274" y="233"/>
                  </a:cubicBezTo>
                  <a:cubicBezTo>
                    <a:pt x="274" y="233"/>
                    <a:pt x="274" y="233"/>
                    <a:pt x="274" y="233"/>
                  </a:cubicBezTo>
                  <a:cubicBezTo>
                    <a:pt x="305" y="227"/>
                    <a:pt x="305" y="227"/>
                    <a:pt x="305" y="227"/>
                  </a:cubicBezTo>
                  <a:cubicBezTo>
                    <a:pt x="305" y="227"/>
                    <a:pt x="305" y="226"/>
                    <a:pt x="305" y="226"/>
                  </a:cubicBezTo>
                  <a:cubicBezTo>
                    <a:pt x="305" y="226"/>
                    <a:pt x="305" y="226"/>
                    <a:pt x="305" y="226"/>
                  </a:cubicBezTo>
                  <a:moveTo>
                    <a:pt x="335" y="204"/>
                  </a:moveTo>
                  <a:cubicBezTo>
                    <a:pt x="325" y="242"/>
                    <a:pt x="325" y="242"/>
                    <a:pt x="325" y="242"/>
                  </a:cubicBezTo>
                  <a:cubicBezTo>
                    <a:pt x="325" y="242"/>
                    <a:pt x="326" y="242"/>
                    <a:pt x="326" y="242"/>
                  </a:cubicBezTo>
                  <a:cubicBezTo>
                    <a:pt x="335" y="204"/>
                    <a:pt x="335" y="204"/>
                    <a:pt x="335" y="204"/>
                  </a:cubicBezTo>
                  <a:cubicBezTo>
                    <a:pt x="335" y="204"/>
                    <a:pt x="335" y="204"/>
                    <a:pt x="335" y="204"/>
                  </a:cubicBezTo>
                  <a:moveTo>
                    <a:pt x="333" y="203"/>
                  </a:moveTo>
                  <a:cubicBezTo>
                    <a:pt x="309" y="225"/>
                    <a:pt x="309" y="225"/>
                    <a:pt x="309" y="225"/>
                  </a:cubicBezTo>
                  <a:cubicBezTo>
                    <a:pt x="309" y="225"/>
                    <a:pt x="309" y="225"/>
                    <a:pt x="309" y="225"/>
                  </a:cubicBezTo>
                  <a:cubicBezTo>
                    <a:pt x="334" y="203"/>
                    <a:pt x="334" y="203"/>
                    <a:pt x="334" y="203"/>
                  </a:cubicBezTo>
                  <a:cubicBezTo>
                    <a:pt x="334" y="203"/>
                    <a:pt x="333" y="203"/>
                    <a:pt x="333" y="203"/>
                  </a:cubicBezTo>
                  <a:moveTo>
                    <a:pt x="419" y="170"/>
                  </a:moveTo>
                  <a:cubicBezTo>
                    <a:pt x="364" y="190"/>
                    <a:pt x="364" y="190"/>
                    <a:pt x="364" y="190"/>
                  </a:cubicBezTo>
                  <a:cubicBezTo>
                    <a:pt x="375" y="175"/>
                    <a:pt x="375" y="175"/>
                    <a:pt x="375" y="175"/>
                  </a:cubicBezTo>
                  <a:cubicBezTo>
                    <a:pt x="375" y="175"/>
                    <a:pt x="374" y="175"/>
                    <a:pt x="374" y="175"/>
                  </a:cubicBezTo>
                  <a:cubicBezTo>
                    <a:pt x="363" y="190"/>
                    <a:pt x="363" y="190"/>
                    <a:pt x="363" y="190"/>
                  </a:cubicBezTo>
                  <a:cubicBezTo>
                    <a:pt x="338" y="200"/>
                    <a:pt x="338" y="200"/>
                    <a:pt x="338" y="200"/>
                  </a:cubicBezTo>
                  <a:cubicBezTo>
                    <a:pt x="338" y="200"/>
                    <a:pt x="338" y="200"/>
                    <a:pt x="338" y="200"/>
                  </a:cubicBezTo>
                  <a:cubicBezTo>
                    <a:pt x="363" y="191"/>
                    <a:pt x="363" y="191"/>
                    <a:pt x="363" y="191"/>
                  </a:cubicBezTo>
                  <a:cubicBezTo>
                    <a:pt x="326" y="242"/>
                    <a:pt x="326" y="242"/>
                    <a:pt x="326" y="242"/>
                  </a:cubicBezTo>
                  <a:cubicBezTo>
                    <a:pt x="326" y="242"/>
                    <a:pt x="326" y="242"/>
                    <a:pt x="326" y="242"/>
                  </a:cubicBezTo>
                  <a:cubicBezTo>
                    <a:pt x="364" y="191"/>
                    <a:pt x="364" y="191"/>
                    <a:pt x="364" y="191"/>
                  </a:cubicBezTo>
                  <a:cubicBezTo>
                    <a:pt x="419" y="170"/>
                    <a:pt x="419" y="170"/>
                    <a:pt x="419" y="170"/>
                  </a:cubicBezTo>
                  <a:cubicBezTo>
                    <a:pt x="419" y="170"/>
                    <a:pt x="419" y="170"/>
                    <a:pt x="419" y="170"/>
                  </a:cubicBezTo>
                  <a:moveTo>
                    <a:pt x="326" y="164"/>
                  </a:moveTo>
                  <a:cubicBezTo>
                    <a:pt x="325" y="164"/>
                    <a:pt x="325" y="164"/>
                    <a:pt x="325" y="164"/>
                  </a:cubicBezTo>
                  <a:cubicBezTo>
                    <a:pt x="325" y="164"/>
                    <a:pt x="325" y="164"/>
                    <a:pt x="325" y="164"/>
                  </a:cubicBezTo>
                  <a:cubicBezTo>
                    <a:pt x="335" y="198"/>
                    <a:pt x="335" y="198"/>
                    <a:pt x="335" y="198"/>
                  </a:cubicBezTo>
                  <a:cubicBezTo>
                    <a:pt x="335" y="198"/>
                    <a:pt x="335" y="198"/>
                    <a:pt x="335" y="198"/>
                  </a:cubicBezTo>
                  <a:cubicBezTo>
                    <a:pt x="326" y="164"/>
                    <a:pt x="326" y="164"/>
                    <a:pt x="326" y="164"/>
                  </a:cubicBezTo>
                  <a:moveTo>
                    <a:pt x="327" y="163"/>
                  </a:moveTo>
                  <a:cubicBezTo>
                    <a:pt x="327" y="163"/>
                    <a:pt x="327" y="163"/>
                    <a:pt x="327" y="163"/>
                  </a:cubicBezTo>
                  <a:cubicBezTo>
                    <a:pt x="374" y="174"/>
                    <a:pt x="374" y="174"/>
                    <a:pt x="374" y="174"/>
                  </a:cubicBezTo>
                  <a:cubicBezTo>
                    <a:pt x="374" y="173"/>
                    <a:pt x="374" y="173"/>
                    <a:pt x="374" y="173"/>
                  </a:cubicBezTo>
                  <a:cubicBezTo>
                    <a:pt x="327" y="163"/>
                    <a:pt x="327" y="163"/>
                    <a:pt x="327" y="163"/>
                  </a:cubicBezTo>
                  <a:moveTo>
                    <a:pt x="1" y="162"/>
                  </a:moveTo>
                  <a:cubicBezTo>
                    <a:pt x="1" y="162"/>
                    <a:pt x="1" y="162"/>
                    <a:pt x="1" y="162"/>
                  </a:cubicBezTo>
                  <a:cubicBezTo>
                    <a:pt x="48" y="172"/>
                    <a:pt x="48" y="172"/>
                    <a:pt x="48" y="172"/>
                  </a:cubicBezTo>
                  <a:cubicBezTo>
                    <a:pt x="48" y="172"/>
                    <a:pt x="48" y="172"/>
                    <a:pt x="48" y="172"/>
                  </a:cubicBezTo>
                  <a:cubicBezTo>
                    <a:pt x="1" y="162"/>
                    <a:pt x="1" y="162"/>
                    <a:pt x="1" y="162"/>
                  </a:cubicBezTo>
                  <a:moveTo>
                    <a:pt x="219" y="153"/>
                  </a:moveTo>
                  <a:cubicBezTo>
                    <a:pt x="171" y="163"/>
                    <a:pt x="171" y="163"/>
                    <a:pt x="171" y="163"/>
                  </a:cubicBezTo>
                  <a:cubicBezTo>
                    <a:pt x="171" y="163"/>
                    <a:pt x="171" y="163"/>
                    <a:pt x="171" y="163"/>
                  </a:cubicBezTo>
                  <a:cubicBezTo>
                    <a:pt x="219" y="153"/>
                    <a:pt x="219" y="153"/>
                    <a:pt x="219" y="153"/>
                  </a:cubicBezTo>
                  <a:cubicBezTo>
                    <a:pt x="219" y="153"/>
                    <a:pt x="219" y="153"/>
                    <a:pt x="219" y="153"/>
                  </a:cubicBezTo>
                  <a:moveTo>
                    <a:pt x="62" y="149"/>
                  </a:moveTo>
                  <a:cubicBezTo>
                    <a:pt x="53" y="170"/>
                    <a:pt x="53" y="170"/>
                    <a:pt x="53" y="170"/>
                  </a:cubicBezTo>
                  <a:cubicBezTo>
                    <a:pt x="53" y="170"/>
                    <a:pt x="53" y="170"/>
                    <a:pt x="53" y="170"/>
                  </a:cubicBezTo>
                  <a:cubicBezTo>
                    <a:pt x="62" y="149"/>
                    <a:pt x="62" y="149"/>
                    <a:pt x="62" y="149"/>
                  </a:cubicBezTo>
                  <a:cubicBezTo>
                    <a:pt x="62" y="149"/>
                    <a:pt x="62" y="149"/>
                    <a:pt x="62" y="149"/>
                  </a:cubicBezTo>
                  <a:moveTo>
                    <a:pt x="61" y="147"/>
                  </a:moveTo>
                  <a:cubicBezTo>
                    <a:pt x="1" y="161"/>
                    <a:pt x="1" y="161"/>
                    <a:pt x="1" y="161"/>
                  </a:cubicBezTo>
                  <a:cubicBezTo>
                    <a:pt x="1" y="161"/>
                    <a:pt x="1" y="161"/>
                    <a:pt x="1" y="161"/>
                  </a:cubicBezTo>
                  <a:cubicBezTo>
                    <a:pt x="61" y="148"/>
                    <a:pt x="61" y="148"/>
                    <a:pt x="61" y="148"/>
                  </a:cubicBezTo>
                  <a:cubicBezTo>
                    <a:pt x="61" y="148"/>
                    <a:pt x="61" y="148"/>
                    <a:pt x="61" y="147"/>
                  </a:cubicBezTo>
                  <a:moveTo>
                    <a:pt x="292" y="147"/>
                  </a:moveTo>
                  <a:cubicBezTo>
                    <a:pt x="292" y="147"/>
                    <a:pt x="292" y="147"/>
                    <a:pt x="292" y="147"/>
                  </a:cubicBezTo>
                  <a:cubicBezTo>
                    <a:pt x="302" y="160"/>
                    <a:pt x="302" y="160"/>
                    <a:pt x="302" y="160"/>
                  </a:cubicBezTo>
                  <a:cubicBezTo>
                    <a:pt x="222" y="152"/>
                    <a:pt x="222" y="152"/>
                    <a:pt x="222" y="152"/>
                  </a:cubicBezTo>
                  <a:cubicBezTo>
                    <a:pt x="222" y="152"/>
                    <a:pt x="222" y="153"/>
                    <a:pt x="222" y="153"/>
                  </a:cubicBezTo>
                  <a:cubicBezTo>
                    <a:pt x="302" y="160"/>
                    <a:pt x="302" y="160"/>
                    <a:pt x="302" y="160"/>
                  </a:cubicBezTo>
                  <a:cubicBezTo>
                    <a:pt x="315" y="175"/>
                    <a:pt x="315" y="175"/>
                    <a:pt x="315" y="175"/>
                  </a:cubicBezTo>
                  <a:cubicBezTo>
                    <a:pt x="272" y="231"/>
                    <a:pt x="272" y="231"/>
                    <a:pt x="272" y="231"/>
                  </a:cubicBezTo>
                  <a:cubicBezTo>
                    <a:pt x="273" y="231"/>
                    <a:pt x="273" y="231"/>
                    <a:pt x="273" y="231"/>
                  </a:cubicBezTo>
                  <a:cubicBezTo>
                    <a:pt x="315" y="176"/>
                    <a:pt x="315" y="176"/>
                    <a:pt x="315" y="176"/>
                  </a:cubicBezTo>
                  <a:cubicBezTo>
                    <a:pt x="319" y="181"/>
                    <a:pt x="319" y="181"/>
                    <a:pt x="319" y="181"/>
                  </a:cubicBezTo>
                  <a:cubicBezTo>
                    <a:pt x="308" y="224"/>
                    <a:pt x="308" y="224"/>
                    <a:pt x="308" y="224"/>
                  </a:cubicBezTo>
                  <a:cubicBezTo>
                    <a:pt x="308" y="224"/>
                    <a:pt x="308" y="224"/>
                    <a:pt x="308" y="224"/>
                  </a:cubicBezTo>
                  <a:cubicBezTo>
                    <a:pt x="320" y="182"/>
                    <a:pt x="320" y="182"/>
                    <a:pt x="320" y="182"/>
                  </a:cubicBezTo>
                  <a:cubicBezTo>
                    <a:pt x="334" y="199"/>
                    <a:pt x="334" y="199"/>
                    <a:pt x="334" y="199"/>
                  </a:cubicBezTo>
                  <a:cubicBezTo>
                    <a:pt x="334" y="199"/>
                    <a:pt x="334" y="199"/>
                    <a:pt x="334" y="199"/>
                  </a:cubicBezTo>
                  <a:cubicBezTo>
                    <a:pt x="320" y="181"/>
                    <a:pt x="320" y="181"/>
                    <a:pt x="320" y="181"/>
                  </a:cubicBezTo>
                  <a:cubicBezTo>
                    <a:pt x="325" y="164"/>
                    <a:pt x="325" y="164"/>
                    <a:pt x="325" y="164"/>
                  </a:cubicBezTo>
                  <a:cubicBezTo>
                    <a:pt x="324" y="164"/>
                    <a:pt x="324" y="164"/>
                    <a:pt x="324" y="164"/>
                  </a:cubicBezTo>
                  <a:cubicBezTo>
                    <a:pt x="320" y="181"/>
                    <a:pt x="320" y="181"/>
                    <a:pt x="320" y="181"/>
                  </a:cubicBezTo>
                  <a:cubicBezTo>
                    <a:pt x="315" y="175"/>
                    <a:pt x="315" y="175"/>
                    <a:pt x="315" y="175"/>
                  </a:cubicBezTo>
                  <a:cubicBezTo>
                    <a:pt x="324" y="164"/>
                    <a:pt x="324" y="164"/>
                    <a:pt x="324" y="164"/>
                  </a:cubicBezTo>
                  <a:cubicBezTo>
                    <a:pt x="324" y="164"/>
                    <a:pt x="324" y="164"/>
                    <a:pt x="324" y="164"/>
                  </a:cubicBezTo>
                  <a:cubicBezTo>
                    <a:pt x="315" y="175"/>
                    <a:pt x="315" y="175"/>
                    <a:pt x="315" y="175"/>
                  </a:cubicBezTo>
                  <a:cubicBezTo>
                    <a:pt x="303" y="160"/>
                    <a:pt x="303" y="160"/>
                    <a:pt x="303" y="160"/>
                  </a:cubicBezTo>
                  <a:cubicBezTo>
                    <a:pt x="323" y="162"/>
                    <a:pt x="323" y="162"/>
                    <a:pt x="323" y="162"/>
                  </a:cubicBezTo>
                  <a:cubicBezTo>
                    <a:pt x="323" y="162"/>
                    <a:pt x="323" y="162"/>
                    <a:pt x="323" y="162"/>
                  </a:cubicBezTo>
                  <a:cubicBezTo>
                    <a:pt x="303" y="160"/>
                    <a:pt x="303" y="160"/>
                    <a:pt x="303" y="160"/>
                  </a:cubicBezTo>
                  <a:cubicBezTo>
                    <a:pt x="292" y="147"/>
                    <a:pt x="292" y="147"/>
                    <a:pt x="292" y="147"/>
                  </a:cubicBezTo>
                  <a:moveTo>
                    <a:pt x="293" y="146"/>
                  </a:moveTo>
                  <a:cubicBezTo>
                    <a:pt x="293" y="146"/>
                    <a:pt x="293" y="146"/>
                    <a:pt x="293" y="146"/>
                  </a:cubicBezTo>
                  <a:cubicBezTo>
                    <a:pt x="323" y="162"/>
                    <a:pt x="323" y="162"/>
                    <a:pt x="323" y="162"/>
                  </a:cubicBezTo>
                  <a:cubicBezTo>
                    <a:pt x="323" y="162"/>
                    <a:pt x="323" y="161"/>
                    <a:pt x="323" y="161"/>
                  </a:cubicBezTo>
                  <a:cubicBezTo>
                    <a:pt x="293" y="146"/>
                    <a:pt x="293" y="146"/>
                    <a:pt x="293" y="146"/>
                  </a:cubicBezTo>
                  <a:moveTo>
                    <a:pt x="287" y="145"/>
                  </a:moveTo>
                  <a:cubicBezTo>
                    <a:pt x="222" y="152"/>
                    <a:pt x="222" y="152"/>
                    <a:pt x="222" y="152"/>
                  </a:cubicBezTo>
                  <a:cubicBezTo>
                    <a:pt x="222" y="152"/>
                    <a:pt x="222" y="152"/>
                    <a:pt x="222" y="152"/>
                  </a:cubicBezTo>
                  <a:cubicBezTo>
                    <a:pt x="288" y="145"/>
                    <a:pt x="288" y="145"/>
                    <a:pt x="288" y="145"/>
                  </a:cubicBezTo>
                  <a:cubicBezTo>
                    <a:pt x="288" y="145"/>
                    <a:pt x="288" y="145"/>
                    <a:pt x="287" y="145"/>
                  </a:cubicBezTo>
                  <a:moveTo>
                    <a:pt x="107" y="111"/>
                  </a:moveTo>
                  <a:cubicBezTo>
                    <a:pt x="64" y="146"/>
                    <a:pt x="64" y="146"/>
                    <a:pt x="64" y="146"/>
                  </a:cubicBezTo>
                  <a:cubicBezTo>
                    <a:pt x="64" y="146"/>
                    <a:pt x="64" y="146"/>
                    <a:pt x="64" y="146"/>
                  </a:cubicBezTo>
                  <a:cubicBezTo>
                    <a:pt x="108" y="111"/>
                    <a:pt x="108" y="111"/>
                    <a:pt x="108" y="111"/>
                  </a:cubicBezTo>
                  <a:cubicBezTo>
                    <a:pt x="108" y="111"/>
                    <a:pt x="108" y="111"/>
                    <a:pt x="107" y="111"/>
                  </a:cubicBezTo>
                  <a:moveTo>
                    <a:pt x="220" y="110"/>
                  </a:moveTo>
                  <a:cubicBezTo>
                    <a:pt x="220" y="110"/>
                    <a:pt x="220" y="110"/>
                    <a:pt x="219" y="110"/>
                  </a:cubicBezTo>
                  <a:cubicBezTo>
                    <a:pt x="219" y="110"/>
                    <a:pt x="219" y="110"/>
                    <a:pt x="219" y="110"/>
                  </a:cubicBezTo>
                  <a:cubicBezTo>
                    <a:pt x="220" y="150"/>
                    <a:pt x="220" y="150"/>
                    <a:pt x="220" y="150"/>
                  </a:cubicBezTo>
                  <a:cubicBezTo>
                    <a:pt x="220" y="150"/>
                    <a:pt x="220" y="150"/>
                    <a:pt x="221" y="150"/>
                  </a:cubicBezTo>
                  <a:cubicBezTo>
                    <a:pt x="221" y="150"/>
                    <a:pt x="221" y="150"/>
                    <a:pt x="221" y="150"/>
                  </a:cubicBezTo>
                  <a:cubicBezTo>
                    <a:pt x="220" y="110"/>
                    <a:pt x="220" y="110"/>
                    <a:pt x="220" y="110"/>
                  </a:cubicBezTo>
                  <a:moveTo>
                    <a:pt x="57" y="105"/>
                  </a:moveTo>
                  <a:cubicBezTo>
                    <a:pt x="57" y="105"/>
                    <a:pt x="57" y="105"/>
                    <a:pt x="57" y="106"/>
                  </a:cubicBezTo>
                  <a:cubicBezTo>
                    <a:pt x="62" y="145"/>
                    <a:pt x="62" y="145"/>
                    <a:pt x="62" y="145"/>
                  </a:cubicBezTo>
                  <a:cubicBezTo>
                    <a:pt x="62" y="145"/>
                    <a:pt x="63" y="145"/>
                    <a:pt x="63" y="145"/>
                  </a:cubicBezTo>
                  <a:cubicBezTo>
                    <a:pt x="57" y="105"/>
                    <a:pt x="57" y="105"/>
                    <a:pt x="57" y="105"/>
                  </a:cubicBezTo>
                  <a:moveTo>
                    <a:pt x="54" y="105"/>
                  </a:moveTo>
                  <a:cubicBezTo>
                    <a:pt x="0" y="160"/>
                    <a:pt x="0" y="160"/>
                    <a:pt x="0" y="160"/>
                  </a:cubicBezTo>
                  <a:cubicBezTo>
                    <a:pt x="1" y="160"/>
                    <a:pt x="1" y="160"/>
                    <a:pt x="1" y="160"/>
                  </a:cubicBezTo>
                  <a:cubicBezTo>
                    <a:pt x="55" y="105"/>
                    <a:pt x="55" y="105"/>
                    <a:pt x="55" y="105"/>
                  </a:cubicBezTo>
                  <a:cubicBezTo>
                    <a:pt x="55" y="105"/>
                    <a:pt x="54" y="105"/>
                    <a:pt x="54" y="105"/>
                  </a:cubicBezTo>
                  <a:moveTo>
                    <a:pt x="339" y="97"/>
                  </a:moveTo>
                  <a:cubicBezTo>
                    <a:pt x="325" y="160"/>
                    <a:pt x="325" y="160"/>
                    <a:pt x="325" y="160"/>
                  </a:cubicBezTo>
                  <a:cubicBezTo>
                    <a:pt x="325" y="160"/>
                    <a:pt x="325" y="160"/>
                    <a:pt x="325" y="161"/>
                  </a:cubicBezTo>
                  <a:cubicBezTo>
                    <a:pt x="339" y="97"/>
                    <a:pt x="339" y="97"/>
                    <a:pt x="339" y="97"/>
                  </a:cubicBezTo>
                  <a:cubicBezTo>
                    <a:pt x="339" y="97"/>
                    <a:pt x="339" y="97"/>
                    <a:pt x="339" y="97"/>
                  </a:cubicBezTo>
                  <a:moveTo>
                    <a:pt x="337" y="96"/>
                  </a:moveTo>
                  <a:cubicBezTo>
                    <a:pt x="292" y="143"/>
                    <a:pt x="292" y="143"/>
                    <a:pt x="292" y="143"/>
                  </a:cubicBezTo>
                  <a:cubicBezTo>
                    <a:pt x="292" y="143"/>
                    <a:pt x="292" y="143"/>
                    <a:pt x="292" y="143"/>
                  </a:cubicBezTo>
                  <a:cubicBezTo>
                    <a:pt x="338" y="96"/>
                    <a:pt x="338" y="96"/>
                    <a:pt x="338" y="96"/>
                  </a:cubicBezTo>
                  <a:cubicBezTo>
                    <a:pt x="338" y="96"/>
                    <a:pt x="338" y="96"/>
                    <a:pt x="337" y="96"/>
                  </a:cubicBezTo>
                  <a:moveTo>
                    <a:pt x="337" y="95"/>
                  </a:moveTo>
                  <a:cubicBezTo>
                    <a:pt x="264" y="131"/>
                    <a:pt x="264" y="131"/>
                    <a:pt x="264" y="131"/>
                  </a:cubicBezTo>
                  <a:cubicBezTo>
                    <a:pt x="223" y="108"/>
                    <a:pt x="223" y="108"/>
                    <a:pt x="223" y="108"/>
                  </a:cubicBezTo>
                  <a:cubicBezTo>
                    <a:pt x="223" y="108"/>
                    <a:pt x="223" y="108"/>
                    <a:pt x="222" y="108"/>
                  </a:cubicBezTo>
                  <a:cubicBezTo>
                    <a:pt x="264" y="131"/>
                    <a:pt x="264" y="131"/>
                    <a:pt x="264" y="131"/>
                  </a:cubicBezTo>
                  <a:cubicBezTo>
                    <a:pt x="222" y="151"/>
                    <a:pt x="222" y="151"/>
                    <a:pt x="222" y="151"/>
                  </a:cubicBezTo>
                  <a:cubicBezTo>
                    <a:pt x="222" y="151"/>
                    <a:pt x="222" y="152"/>
                    <a:pt x="222" y="152"/>
                  </a:cubicBezTo>
                  <a:cubicBezTo>
                    <a:pt x="264" y="131"/>
                    <a:pt x="264" y="131"/>
                    <a:pt x="264" y="131"/>
                  </a:cubicBezTo>
                  <a:cubicBezTo>
                    <a:pt x="288" y="144"/>
                    <a:pt x="288" y="144"/>
                    <a:pt x="288" y="144"/>
                  </a:cubicBezTo>
                  <a:cubicBezTo>
                    <a:pt x="288" y="144"/>
                    <a:pt x="288" y="144"/>
                    <a:pt x="288" y="143"/>
                  </a:cubicBezTo>
                  <a:cubicBezTo>
                    <a:pt x="265" y="131"/>
                    <a:pt x="265" y="131"/>
                    <a:pt x="265" y="131"/>
                  </a:cubicBezTo>
                  <a:cubicBezTo>
                    <a:pt x="337" y="95"/>
                    <a:pt x="337" y="95"/>
                    <a:pt x="337" y="95"/>
                  </a:cubicBezTo>
                  <a:cubicBezTo>
                    <a:pt x="337" y="95"/>
                    <a:pt x="337" y="95"/>
                    <a:pt x="337" y="95"/>
                  </a:cubicBezTo>
                  <a:moveTo>
                    <a:pt x="139" y="90"/>
                  </a:moveTo>
                  <a:cubicBezTo>
                    <a:pt x="139" y="90"/>
                    <a:pt x="139" y="90"/>
                    <a:pt x="139" y="90"/>
                  </a:cubicBezTo>
                  <a:cubicBezTo>
                    <a:pt x="139" y="90"/>
                    <a:pt x="139" y="90"/>
                    <a:pt x="139" y="90"/>
                  </a:cubicBezTo>
                  <a:cubicBezTo>
                    <a:pt x="162" y="107"/>
                    <a:pt x="162" y="107"/>
                    <a:pt x="162" y="107"/>
                  </a:cubicBezTo>
                  <a:cubicBezTo>
                    <a:pt x="114" y="109"/>
                    <a:pt x="114" y="109"/>
                    <a:pt x="114" y="109"/>
                  </a:cubicBezTo>
                  <a:cubicBezTo>
                    <a:pt x="114" y="109"/>
                    <a:pt x="114" y="109"/>
                    <a:pt x="114" y="109"/>
                  </a:cubicBezTo>
                  <a:cubicBezTo>
                    <a:pt x="162" y="108"/>
                    <a:pt x="162" y="108"/>
                    <a:pt x="162" y="108"/>
                  </a:cubicBezTo>
                  <a:cubicBezTo>
                    <a:pt x="195" y="133"/>
                    <a:pt x="195" y="133"/>
                    <a:pt x="195" y="133"/>
                  </a:cubicBezTo>
                  <a:cubicBezTo>
                    <a:pt x="170" y="162"/>
                    <a:pt x="170" y="162"/>
                    <a:pt x="170" y="162"/>
                  </a:cubicBezTo>
                  <a:cubicBezTo>
                    <a:pt x="170" y="162"/>
                    <a:pt x="171" y="162"/>
                    <a:pt x="171" y="162"/>
                  </a:cubicBezTo>
                  <a:cubicBezTo>
                    <a:pt x="196" y="134"/>
                    <a:pt x="196" y="134"/>
                    <a:pt x="196" y="134"/>
                  </a:cubicBezTo>
                  <a:cubicBezTo>
                    <a:pt x="219" y="151"/>
                    <a:pt x="219" y="151"/>
                    <a:pt x="219" y="151"/>
                  </a:cubicBezTo>
                  <a:cubicBezTo>
                    <a:pt x="219" y="151"/>
                    <a:pt x="219" y="151"/>
                    <a:pt x="219" y="151"/>
                  </a:cubicBezTo>
                  <a:cubicBezTo>
                    <a:pt x="219" y="151"/>
                    <a:pt x="219" y="151"/>
                    <a:pt x="219" y="151"/>
                  </a:cubicBezTo>
                  <a:cubicBezTo>
                    <a:pt x="196" y="133"/>
                    <a:pt x="196" y="133"/>
                    <a:pt x="196" y="133"/>
                  </a:cubicBezTo>
                  <a:cubicBezTo>
                    <a:pt x="217" y="109"/>
                    <a:pt x="217" y="109"/>
                    <a:pt x="217" y="109"/>
                  </a:cubicBezTo>
                  <a:cubicBezTo>
                    <a:pt x="217" y="109"/>
                    <a:pt x="217" y="109"/>
                    <a:pt x="217" y="109"/>
                  </a:cubicBezTo>
                  <a:cubicBezTo>
                    <a:pt x="196" y="133"/>
                    <a:pt x="196" y="133"/>
                    <a:pt x="196" y="133"/>
                  </a:cubicBezTo>
                  <a:cubicBezTo>
                    <a:pt x="163" y="108"/>
                    <a:pt x="163" y="108"/>
                    <a:pt x="163" y="108"/>
                  </a:cubicBezTo>
                  <a:cubicBezTo>
                    <a:pt x="216" y="106"/>
                    <a:pt x="216" y="106"/>
                    <a:pt x="216" y="106"/>
                  </a:cubicBezTo>
                  <a:cubicBezTo>
                    <a:pt x="216" y="106"/>
                    <a:pt x="216" y="106"/>
                    <a:pt x="216" y="106"/>
                  </a:cubicBezTo>
                  <a:cubicBezTo>
                    <a:pt x="162" y="107"/>
                    <a:pt x="162" y="107"/>
                    <a:pt x="162" y="107"/>
                  </a:cubicBezTo>
                  <a:cubicBezTo>
                    <a:pt x="139" y="90"/>
                    <a:pt x="139" y="90"/>
                    <a:pt x="139" y="90"/>
                  </a:cubicBezTo>
                  <a:moveTo>
                    <a:pt x="136" y="90"/>
                  </a:moveTo>
                  <a:cubicBezTo>
                    <a:pt x="113" y="107"/>
                    <a:pt x="113" y="107"/>
                    <a:pt x="113" y="107"/>
                  </a:cubicBezTo>
                  <a:cubicBezTo>
                    <a:pt x="113" y="107"/>
                    <a:pt x="113" y="107"/>
                    <a:pt x="113" y="107"/>
                  </a:cubicBezTo>
                  <a:cubicBezTo>
                    <a:pt x="136" y="90"/>
                    <a:pt x="136" y="90"/>
                    <a:pt x="136" y="90"/>
                  </a:cubicBezTo>
                  <a:cubicBezTo>
                    <a:pt x="136" y="90"/>
                    <a:pt x="136" y="90"/>
                    <a:pt x="136" y="90"/>
                  </a:cubicBezTo>
                  <a:moveTo>
                    <a:pt x="140" y="89"/>
                  </a:moveTo>
                  <a:cubicBezTo>
                    <a:pt x="140" y="89"/>
                    <a:pt x="140" y="89"/>
                    <a:pt x="139" y="89"/>
                  </a:cubicBezTo>
                  <a:cubicBezTo>
                    <a:pt x="216" y="106"/>
                    <a:pt x="216" y="106"/>
                    <a:pt x="216" y="106"/>
                  </a:cubicBezTo>
                  <a:cubicBezTo>
                    <a:pt x="216" y="105"/>
                    <a:pt x="216" y="105"/>
                    <a:pt x="216" y="105"/>
                  </a:cubicBezTo>
                  <a:cubicBezTo>
                    <a:pt x="140" y="89"/>
                    <a:pt x="140" y="89"/>
                    <a:pt x="140" y="89"/>
                  </a:cubicBezTo>
                  <a:moveTo>
                    <a:pt x="371" y="65"/>
                  </a:moveTo>
                  <a:cubicBezTo>
                    <a:pt x="356" y="96"/>
                    <a:pt x="356" y="96"/>
                    <a:pt x="356" y="96"/>
                  </a:cubicBezTo>
                  <a:cubicBezTo>
                    <a:pt x="342" y="94"/>
                    <a:pt x="342" y="94"/>
                    <a:pt x="342" y="94"/>
                  </a:cubicBezTo>
                  <a:cubicBezTo>
                    <a:pt x="342" y="94"/>
                    <a:pt x="342" y="95"/>
                    <a:pt x="342" y="95"/>
                  </a:cubicBezTo>
                  <a:cubicBezTo>
                    <a:pt x="356" y="96"/>
                    <a:pt x="356" y="96"/>
                    <a:pt x="356" y="96"/>
                  </a:cubicBezTo>
                  <a:cubicBezTo>
                    <a:pt x="352" y="105"/>
                    <a:pt x="352" y="105"/>
                    <a:pt x="352" y="105"/>
                  </a:cubicBezTo>
                  <a:cubicBezTo>
                    <a:pt x="342" y="96"/>
                    <a:pt x="342" y="96"/>
                    <a:pt x="342" y="96"/>
                  </a:cubicBezTo>
                  <a:cubicBezTo>
                    <a:pt x="342" y="96"/>
                    <a:pt x="341" y="96"/>
                    <a:pt x="341" y="96"/>
                  </a:cubicBezTo>
                  <a:cubicBezTo>
                    <a:pt x="351" y="105"/>
                    <a:pt x="351" y="105"/>
                    <a:pt x="351" y="105"/>
                  </a:cubicBezTo>
                  <a:cubicBezTo>
                    <a:pt x="326" y="161"/>
                    <a:pt x="326" y="161"/>
                    <a:pt x="326" y="161"/>
                  </a:cubicBezTo>
                  <a:cubicBezTo>
                    <a:pt x="326" y="161"/>
                    <a:pt x="326" y="161"/>
                    <a:pt x="326" y="161"/>
                  </a:cubicBezTo>
                  <a:cubicBezTo>
                    <a:pt x="352" y="106"/>
                    <a:pt x="352" y="106"/>
                    <a:pt x="352" y="106"/>
                  </a:cubicBezTo>
                  <a:cubicBezTo>
                    <a:pt x="379" y="130"/>
                    <a:pt x="379" y="130"/>
                    <a:pt x="379" y="130"/>
                  </a:cubicBezTo>
                  <a:cubicBezTo>
                    <a:pt x="326" y="161"/>
                    <a:pt x="326" y="161"/>
                    <a:pt x="326" y="161"/>
                  </a:cubicBezTo>
                  <a:cubicBezTo>
                    <a:pt x="326" y="161"/>
                    <a:pt x="327" y="161"/>
                    <a:pt x="327" y="162"/>
                  </a:cubicBezTo>
                  <a:cubicBezTo>
                    <a:pt x="379" y="130"/>
                    <a:pt x="379" y="130"/>
                    <a:pt x="379" y="130"/>
                  </a:cubicBezTo>
                  <a:cubicBezTo>
                    <a:pt x="420" y="168"/>
                    <a:pt x="420" y="168"/>
                    <a:pt x="420" y="168"/>
                  </a:cubicBezTo>
                  <a:cubicBezTo>
                    <a:pt x="420" y="167"/>
                    <a:pt x="420" y="167"/>
                    <a:pt x="420" y="167"/>
                  </a:cubicBezTo>
                  <a:cubicBezTo>
                    <a:pt x="379" y="130"/>
                    <a:pt x="379" y="130"/>
                    <a:pt x="379" y="130"/>
                  </a:cubicBezTo>
                  <a:cubicBezTo>
                    <a:pt x="419" y="106"/>
                    <a:pt x="419" y="106"/>
                    <a:pt x="419" y="106"/>
                  </a:cubicBezTo>
                  <a:cubicBezTo>
                    <a:pt x="419" y="106"/>
                    <a:pt x="419" y="106"/>
                    <a:pt x="419" y="106"/>
                  </a:cubicBezTo>
                  <a:cubicBezTo>
                    <a:pt x="379" y="130"/>
                    <a:pt x="379" y="130"/>
                    <a:pt x="379" y="130"/>
                  </a:cubicBezTo>
                  <a:cubicBezTo>
                    <a:pt x="352" y="105"/>
                    <a:pt x="352" y="105"/>
                    <a:pt x="352" y="105"/>
                  </a:cubicBezTo>
                  <a:cubicBezTo>
                    <a:pt x="356" y="96"/>
                    <a:pt x="356" y="96"/>
                    <a:pt x="356" y="96"/>
                  </a:cubicBezTo>
                  <a:cubicBezTo>
                    <a:pt x="419" y="105"/>
                    <a:pt x="419" y="105"/>
                    <a:pt x="419" y="105"/>
                  </a:cubicBezTo>
                  <a:cubicBezTo>
                    <a:pt x="419" y="105"/>
                    <a:pt x="419" y="104"/>
                    <a:pt x="419" y="104"/>
                  </a:cubicBezTo>
                  <a:cubicBezTo>
                    <a:pt x="356" y="96"/>
                    <a:pt x="356" y="96"/>
                    <a:pt x="356" y="96"/>
                  </a:cubicBezTo>
                  <a:cubicBezTo>
                    <a:pt x="371" y="65"/>
                    <a:pt x="371" y="65"/>
                    <a:pt x="371" y="65"/>
                  </a:cubicBezTo>
                  <a:cubicBezTo>
                    <a:pt x="371" y="65"/>
                    <a:pt x="371" y="65"/>
                    <a:pt x="371" y="65"/>
                  </a:cubicBezTo>
                  <a:moveTo>
                    <a:pt x="374" y="64"/>
                  </a:moveTo>
                  <a:cubicBezTo>
                    <a:pt x="374" y="64"/>
                    <a:pt x="374" y="64"/>
                    <a:pt x="374" y="64"/>
                  </a:cubicBezTo>
                  <a:cubicBezTo>
                    <a:pt x="419" y="104"/>
                    <a:pt x="419" y="104"/>
                    <a:pt x="419" y="104"/>
                  </a:cubicBezTo>
                  <a:cubicBezTo>
                    <a:pt x="420" y="104"/>
                    <a:pt x="420" y="103"/>
                    <a:pt x="420" y="103"/>
                  </a:cubicBezTo>
                  <a:cubicBezTo>
                    <a:pt x="374" y="64"/>
                    <a:pt x="374" y="64"/>
                    <a:pt x="374" y="64"/>
                  </a:cubicBezTo>
                  <a:moveTo>
                    <a:pt x="32" y="58"/>
                  </a:moveTo>
                  <a:cubicBezTo>
                    <a:pt x="14" y="85"/>
                    <a:pt x="14" y="85"/>
                    <a:pt x="14" y="85"/>
                  </a:cubicBezTo>
                  <a:cubicBezTo>
                    <a:pt x="14" y="85"/>
                    <a:pt x="14" y="85"/>
                    <a:pt x="15" y="85"/>
                  </a:cubicBezTo>
                  <a:cubicBezTo>
                    <a:pt x="15" y="85"/>
                    <a:pt x="15" y="85"/>
                    <a:pt x="15" y="86"/>
                  </a:cubicBezTo>
                  <a:cubicBezTo>
                    <a:pt x="33" y="59"/>
                    <a:pt x="33" y="59"/>
                    <a:pt x="33" y="59"/>
                  </a:cubicBezTo>
                  <a:cubicBezTo>
                    <a:pt x="32" y="58"/>
                    <a:pt x="32" y="58"/>
                    <a:pt x="32" y="58"/>
                  </a:cubicBezTo>
                  <a:cubicBezTo>
                    <a:pt x="32" y="58"/>
                    <a:pt x="32" y="58"/>
                    <a:pt x="32" y="58"/>
                  </a:cubicBezTo>
                  <a:moveTo>
                    <a:pt x="109" y="88"/>
                  </a:moveTo>
                  <a:cubicBezTo>
                    <a:pt x="94" y="88"/>
                    <a:pt x="94" y="88"/>
                    <a:pt x="94" y="88"/>
                  </a:cubicBezTo>
                  <a:cubicBezTo>
                    <a:pt x="101" y="74"/>
                    <a:pt x="101" y="74"/>
                    <a:pt x="101" y="74"/>
                  </a:cubicBezTo>
                  <a:cubicBezTo>
                    <a:pt x="109" y="77"/>
                    <a:pt x="109" y="77"/>
                    <a:pt x="109" y="77"/>
                  </a:cubicBezTo>
                  <a:cubicBezTo>
                    <a:pt x="109" y="88"/>
                    <a:pt x="109" y="88"/>
                    <a:pt x="109" y="88"/>
                  </a:cubicBezTo>
                  <a:moveTo>
                    <a:pt x="60" y="57"/>
                  </a:moveTo>
                  <a:cubicBezTo>
                    <a:pt x="60" y="57"/>
                    <a:pt x="60" y="58"/>
                    <a:pt x="60" y="58"/>
                  </a:cubicBezTo>
                  <a:cubicBezTo>
                    <a:pt x="101" y="74"/>
                    <a:pt x="101" y="74"/>
                    <a:pt x="101" y="74"/>
                  </a:cubicBezTo>
                  <a:cubicBezTo>
                    <a:pt x="94" y="88"/>
                    <a:pt x="94" y="88"/>
                    <a:pt x="94" y="88"/>
                  </a:cubicBezTo>
                  <a:cubicBezTo>
                    <a:pt x="49" y="88"/>
                    <a:pt x="49" y="88"/>
                    <a:pt x="49" y="88"/>
                  </a:cubicBezTo>
                  <a:cubicBezTo>
                    <a:pt x="40" y="70"/>
                    <a:pt x="40" y="70"/>
                    <a:pt x="40" y="70"/>
                  </a:cubicBezTo>
                  <a:cubicBezTo>
                    <a:pt x="57" y="58"/>
                    <a:pt x="57" y="58"/>
                    <a:pt x="57" y="58"/>
                  </a:cubicBezTo>
                  <a:cubicBezTo>
                    <a:pt x="57" y="58"/>
                    <a:pt x="57" y="58"/>
                    <a:pt x="57" y="58"/>
                  </a:cubicBezTo>
                  <a:cubicBezTo>
                    <a:pt x="40" y="69"/>
                    <a:pt x="40" y="69"/>
                    <a:pt x="40" y="69"/>
                  </a:cubicBezTo>
                  <a:cubicBezTo>
                    <a:pt x="34" y="58"/>
                    <a:pt x="34" y="58"/>
                    <a:pt x="34" y="58"/>
                  </a:cubicBezTo>
                  <a:cubicBezTo>
                    <a:pt x="34" y="58"/>
                    <a:pt x="34" y="58"/>
                    <a:pt x="34" y="59"/>
                  </a:cubicBezTo>
                  <a:cubicBezTo>
                    <a:pt x="40" y="69"/>
                    <a:pt x="40" y="69"/>
                    <a:pt x="40" y="69"/>
                  </a:cubicBezTo>
                  <a:cubicBezTo>
                    <a:pt x="15" y="86"/>
                    <a:pt x="15" y="86"/>
                    <a:pt x="15" y="86"/>
                  </a:cubicBezTo>
                  <a:cubicBezTo>
                    <a:pt x="15" y="86"/>
                    <a:pt x="15" y="86"/>
                    <a:pt x="15" y="86"/>
                  </a:cubicBezTo>
                  <a:cubicBezTo>
                    <a:pt x="40" y="70"/>
                    <a:pt x="40" y="70"/>
                    <a:pt x="40" y="70"/>
                  </a:cubicBezTo>
                  <a:cubicBezTo>
                    <a:pt x="49" y="88"/>
                    <a:pt x="49" y="88"/>
                    <a:pt x="49" y="88"/>
                  </a:cubicBezTo>
                  <a:cubicBezTo>
                    <a:pt x="16" y="88"/>
                    <a:pt x="16" y="88"/>
                    <a:pt x="16" y="88"/>
                  </a:cubicBezTo>
                  <a:cubicBezTo>
                    <a:pt x="16" y="88"/>
                    <a:pt x="16" y="88"/>
                    <a:pt x="16" y="88"/>
                  </a:cubicBezTo>
                  <a:cubicBezTo>
                    <a:pt x="49" y="88"/>
                    <a:pt x="49" y="88"/>
                    <a:pt x="49" y="88"/>
                  </a:cubicBezTo>
                  <a:cubicBezTo>
                    <a:pt x="55" y="100"/>
                    <a:pt x="55" y="100"/>
                    <a:pt x="55" y="100"/>
                  </a:cubicBezTo>
                  <a:cubicBezTo>
                    <a:pt x="55" y="100"/>
                    <a:pt x="55" y="100"/>
                    <a:pt x="55" y="100"/>
                  </a:cubicBezTo>
                  <a:cubicBezTo>
                    <a:pt x="49" y="88"/>
                    <a:pt x="49" y="88"/>
                    <a:pt x="49" y="88"/>
                  </a:cubicBezTo>
                  <a:cubicBezTo>
                    <a:pt x="93" y="89"/>
                    <a:pt x="93" y="89"/>
                    <a:pt x="93" y="89"/>
                  </a:cubicBezTo>
                  <a:cubicBezTo>
                    <a:pt x="84" y="106"/>
                    <a:pt x="84" y="106"/>
                    <a:pt x="84" y="106"/>
                  </a:cubicBezTo>
                  <a:cubicBezTo>
                    <a:pt x="59" y="103"/>
                    <a:pt x="59" y="103"/>
                    <a:pt x="59" y="103"/>
                  </a:cubicBezTo>
                  <a:cubicBezTo>
                    <a:pt x="59" y="103"/>
                    <a:pt x="59" y="103"/>
                    <a:pt x="59" y="103"/>
                  </a:cubicBezTo>
                  <a:cubicBezTo>
                    <a:pt x="84" y="106"/>
                    <a:pt x="84" y="106"/>
                    <a:pt x="84" y="106"/>
                  </a:cubicBezTo>
                  <a:cubicBezTo>
                    <a:pt x="64" y="145"/>
                    <a:pt x="64" y="145"/>
                    <a:pt x="64" y="145"/>
                  </a:cubicBezTo>
                  <a:cubicBezTo>
                    <a:pt x="64" y="145"/>
                    <a:pt x="64" y="145"/>
                    <a:pt x="64" y="146"/>
                  </a:cubicBezTo>
                  <a:cubicBezTo>
                    <a:pt x="84" y="106"/>
                    <a:pt x="84" y="106"/>
                    <a:pt x="84" y="106"/>
                  </a:cubicBezTo>
                  <a:cubicBezTo>
                    <a:pt x="107" y="109"/>
                    <a:pt x="107" y="109"/>
                    <a:pt x="107" y="109"/>
                  </a:cubicBezTo>
                  <a:cubicBezTo>
                    <a:pt x="107" y="109"/>
                    <a:pt x="107" y="109"/>
                    <a:pt x="107" y="108"/>
                  </a:cubicBezTo>
                  <a:cubicBezTo>
                    <a:pt x="85" y="106"/>
                    <a:pt x="85" y="106"/>
                    <a:pt x="85" y="106"/>
                  </a:cubicBezTo>
                  <a:cubicBezTo>
                    <a:pt x="94" y="89"/>
                    <a:pt x="94" y="89"/>
                    <a:pt x="94" y="89"/>
                  </a:cubicBezTo>
                  <a:cubicBezTo>
                    <a:pt x="109" y="89"/>
                    <a:pt x="109" y="89"/>
                    <a:pt x="109" y="89"/>
                  </a:cubicBezTo>
                  <a:cubicBezTo>
                    <a:pt x="110" y="106"/>
                    <a:pt x="110" y="106"/>
                    <a:pt x="110" y="106"/>
                  </a:cubicBezTo>
                  <a:cubicBezTo>
                    <a:pt x="110" y="106"/>
                    <a:pt x="110" y="106"/>
                    <a:pt x="110" y="106"/>
                  </a:cubicBezTo>
                  <a:cubicBezTo>
                    <a:pt x="110" y="106"/>
                    <a:pt x="110" y="106"/>
                    <a:pt x="110" y="106"/>
                  </a:cubicBezTo>
                  <a:cubicBezTo>
                    <a:pt x="110" y="89"/>
                    <a:pt x="110" y="89"/>
                    <a:pt x="110" y="89"/>
                  </a:cubicBezTo>
                  <a:cubicBezTo>
                    <a:pt x="136" y="89"/>
                    <a:pt x="136" y="89"/>
                    <a:pt x="136" y="89"/>
                  </a:cubicBezTo>
                  <a:cubicBezTo>
                    <a:pt x="136" y="89"/>
                    <a:pt x="136" y="89"/>
                    <a:pt x="136" y="89"/>
                  </a:cubicBezTo>
                  <a:cubicBezTo>
                    <a:pt x="110" y="88"/>
                    <a:pt x="110" y="88"/>
                    <a:pt x="110" y="88"/>
                  </a:cubicBezTo>
                  <a:cubicBezTo>
                    <a:pt x="109" y="77"/>
                    <a:pt x="109" y="77"/>
                    <a:pt x="109" y="77"/>
                  </a:cubicBezTo>
                  <a:cubicBezTo>
                    <a:pt x="136" y="88"/>
                    <a:pt x="136" y="88"/>
                    <a:pt x="136" y="88"/>
                  </a:cubicBezTo>
                  <a:cubicBezTo>
                    <a:pt x="136" y="88"/>
                    <a:pt x="136" y="88"/>
                    <a:pt x="136" y="88"/>
                  </a:cubicBezTo>
                  <a:cubicBezTo>
                    <a:pt x="109" y="77"/>
                    <a:pt x="109" y="77"/>
                    <a:pt x="109" y="77"/>
                  </a:cubicBezTo>
                  <a:cubicBezTo>
                    <a:pt x="109" y="63"/>
                    <a:pt x="109" y="63"/>
                    <a:pt x="109" y="63"/>
                  </a:cubicBezTo>
                  <a:cubicBezTo>
                    <a:pt x="108" y="63"/>
                    <a:pt x="108" y="63"/>
                    <a:pt x="108" y="63"/>
                  </a:cubicBezTo>
                  <a:cubicBezTo>
                    <a:pt x="108" y="63"/>
                    <a:pt x="108" y="63"/>
                    <a:pt x="108" y="63"/>
                  </a:cubicBezTo>
                  <a:cubicBezTo>
                    <a:pt x="109" y="77"/>
                    <a:pt x="109" y="77"/>
                    <a:pt x="109" y="77"/>
                  </a:cubicBezTo>
                  <a:cubicBezTo>
                    <a:pt x="101" y="74"/>
                    <a:pt x="101" y="74"/>
                    <a:pt x="101" y="74"/>
                  </a:cubicBezTo>
                  <a:cubicBezTo>
                    <a:pt x="107" y="63"/>
                    <a:pt x="107" y="63"/>
                    <a:pt x="107" y="63"/>
                  </a:cubicBezTo>
                  <a:cubicBezTo>
                    <a:pt x="107" y="63"/>
                    <a:pt x="107" y="63"/>
                    <a:pt x="107" y="63"/>
                  </a:cubicBezTo>
                  <a:cubicBezTo>
                    <a:pt x="101" y="74"/>
                    <a:pt x="101" y="74"/>
                    <a:pt x="101" y="74"/>
                  </a:cubicBezTo>
                  <a:cubicBezTo>
                    <a:pt x="60" y="57"/>
                    <a:pt x="60" y="57"/>
                    <a:pt x="60" y="57"/>
                  </a:cubicBezTo>
                  <a:moveTo>
                    <a:pt x="61" y="57"/>
                  </a:moveTo>
                  <a:cubicBezTo>
                    <a:pt x="61" y="57"/>
                    <a:pt x="61" y="57"/>
                    <a:pt x="61" y="57"/>
                  </a:cubicBezTo>
                  <a:cubicBezTo>
                    <a:pt x="106" y="61"/>
                    <a:pt x="106" y="61"/>
                    <a:pt x="106" y="61"/>
                  </a:cubicBezTo>
                  <a:cubicBezTo>
                    <a:pt x="106" y="60"/>
                    <a:pt x="106" y="60"/>
                    <a:pt x="106" y="60"/>
                  </a:cubicBezTo>
                  <a:cubicBezTo>
                    <a:pt x="61" y="57"/>
                    <a:pt x="61" y="57"/>
                    <a:pt x="61" y="57"/>
                  </a:cubicBezTo>
                  <a:moveTo>
                    <a:pt x="35" y="57"/>
                  </a:moveTo>
                  <a:cubicBezTo>
                    <a:pt x="35" y="57"/>
                    <a:pt x="35" y="57"/>
                    <a:pt x="35" y="57"/>
                  </a:cubicBezTo>
                  <a:cubicBezTo>
                    <a:pt x="57" y="57"/>
                    <a:pt x="57" y="57"/>
                    <a:pt x="57" y="57"/>
                  </a:cubicBezTo>
                  <a:cubicBezTo>
                    <a:pt x="57" y="57"/>
                    <a:pt x="57" y="57"/>
                    <a:pt x="57" y="57"/>
                  </a:cubicBezTo>
                  <a:cubicBezTo>
                    <a:pt x="35" y="57"/>
                    <a:pt x="35" y="57"/>
                    <a:pt x="35" y="57"/>
                  </a:cubicBezTo>
                  <a:moveTo>
                    <a:pt x="194" y="40"/>
                  </a:moveTo>
                  <a:cubicBezTo>
                    <a:pt x="194" y="40"/>
                    <a:pt x="193" y="40"/>
                    <a:pt x="193" y="40"/>
                  </a:cubicBezTo>
                  <a:cubicBezTo>
                    <a:pt x="218" y="103"/>
                    <a:pt x="218" y="103"/>
                    <a:pt x="218" y="103"/>
                  </a:cubicBezTo>
                  <a:cubicBezTo>
                    <a:pt x="218" y="103"/>
                    <a:pt x="218" y="103"/>
                    <a:pt x="218" y="103"/>
                  </a:cubicBezTo>
                  <a:cubicBezTo>
                    <a:pt x="194" y="40"/>
                    <a:pt x="194" y="40"/>
                    <a:pt x="194" y="40"/>
                  </a:cubicBezTo>
                  <a:moveTo>
                    <a:pt x="190" y="39"/>
                  </a:moveTo>
                  <a:cubicBezTo>
                    <a:pt x="139" y="87"/>
                    <a:pt x="139" y="87"/>
                    <a:pt x="139" y="87"/>
                  </a:cubicBezTo>
                  <a:cubicBezTo>
                    <a:pt x="139" y="87"/>
                    <a:pt x="139" y="88"/>
                    <a:pt x="139" y="88"/>
                  </a:cubicBezTo>
                  <a:cubicBezTo>
                    <a:pt x="191" y="40"/>
                    <a:pt x="191" y="40"/>
                    <a:pt x="191" y="40"/>
                  </a:cubicBezTo>
                  <a:cubicBezTo>
                    <a:pt x="191" y="39"/>
                    <a:pt x="190" y="39"/>
                    <a:pt x="190" y="39"/>
                  </a:cubicBezTo>
                  <a:moveTo>
                    <a:pt x="35" y="22"/>
                  </a:moveTo>
                  <a:cubicBezTo>
                    <a:pt x="33" y="55"/>
                    <a:pt x="33" y="55"/>
                    <a:pt x="33" y="55"/>
                  </a:cubicBezTo>
                  <a:cubicBezTo>
                    <a:pt x="34" y="55"/>
                    <a:pt x="34" y="55"/>
                    <a:pt x="34" y="55"/>
                  </a:cubicBezTo>
                  <a:cubicBezTo>
                    <a:pt x="36" y="22"/>
                    <a:pt x="36" y="22"/>
                    <a:pt x="36" y="22"/>
                  </a:cubicBezTo>
                  <a:cubicBezTo>
                    <a:pt x="36" y="22"/>
                    <a:pt x="36" y="22"/>
                    <a:pt x="36" y="22"/>
                  </a:cubicBezTo>
                  <a:cubicBezTo>
                    <a:pt x="36" y="22"/>
                    <a:pt x="35" y="22"/>
                    <a:pt x="35" y="22"/>
                  </a:cubicBezTo>
                  <a:moveTo>
                    <a:pt x="37" y="21"/>
                  </a:moveTo>
                  <a:cubicBezTo>
                    <a:pt x="37" y="21"/>
                    <a:pt x="37" y="21"/>
                    <a:pt x="37" y="21"/>
                  </a:cubicBezTo>
                  <a:cubicBezTo>
                    <a:pt x="57" y="55"/>
                    <a:pt x="57" y="55"/>
                    <a:pt x="57" y="55"/>
                  </a:cubicBezTo>
                  <a:cubicBezTo>
                    <a:pt x="58" y="55"/>
                    <a:pt x="58" y="55"/>
                    <a:pt x="58" y="55"/>
                  </a:cubicBezTo>
                  <a:cubicBezTo>
                    <a:pt x="37" y="21"/>
                    <a:pt x="37" y="21"/>
                    <a:pt x="37" y="21"/>
                  </a:cubicBezTo>
                  <a:moveTo>
                    <a:pt x="2" y="1"/>
                  </a:moveTo>
                  <a:cubicBezTo>
                    <a:pt x="2" y="1"/>
                    <a:pt x="2" y="1"/>
                    <a:pt x="2" y="1"/>
                  </a:cubicBezTo>
                  <a:cubicBezTo>
                    <a:pt x="32" y="55"/>
                    <a:pt x="32" y="55"/>
                    <a:pt x="32" y="55"/>
                  </a:cubicBezTo>
                  <a:cubicBezTo>
                    <a:pt x="32" y="55"/>
                    <a:pt x="32" y="55"/>
                    <a:pt x="33" y="55"/>
                  </a:cubicBezTo>
                  <a:cubicBezTo>
                    <a:pt x="2" y="1"/>
                    <a:pt x="2" y="1"/>
                    <a:pt x="2" y="1"/>
                  </a:cubicBezTo>
                  <a:moveTo>
                    <a:pt x="3" y="0"/>
                  </a:moveTo>
                  <a:cubicBezTo>
                    <a:pt x="3" y="0"/>
                    <a:pt x="3" y="0"/>
                    <a:pt x="2" y="0"/>
                  </a:cubicBezTo>
                  <a:cubicBezTo>
                    <a:pt x="2" y="0"/>
                    <a:pt x="2" y="0"/>
                    <a:pt x="2" y="0"/>
                  </a:cubicBezTo>
                  <a:cubicBezTo>
                    <a:pt x="33" y="18"/>
                    <a:pt x="33" y="18"/>
                    <a:pt x="33" y="18"/>
                  </a:cubicBezTo>
                  <a:cubicBezTo>
                    <a:pt x="33" y="18"/>
                    <a:pt x="33" y="18"/>
                    <a:pt x="33" y="17"/>
                  </a:cubicBezTo>
                  <a:cubicBezTo>
                    <a:pt x="3"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0" name="Freeform 3215">
              <a:extLst>
                <a:ext uri="{FF2B5EF4-FFF2-40B4-BE49-F238E27FC236}">
                  <a16:creationId xmlns:a16="http://schemas.microsoft.com/office/drawing/2014/main" id="{F47949DE-50ED-B462-3B52-3CFFD5AAA209}"/>
                </a:ext>
              </a:extLst>
            </p:cNvPr>
            <p:cNvSpPr>
              <a:spLocks/>
            </p:cNvSpPr>
            <p:nvPr/>
          </p:nvSpPr>
          <p:spPr bwMode="auto">
            <a:xfrm>
              <a:off x="7604043" y="471587"/>
              <a:ext cx="46900" cy="44141"/>
            </a:xfrm>
            <a:custGeom>
              <a:avLst/>
              <a:gdLst>
                <a:gd name="T0" fmla="*/ 3 w 7"/>
                <a:gd name="T1" fmla="*/ 0 h 7"/>
                <a:gd name="T2" fmla="*/ 3 w 7"/>
                <a:gd name="T3" fmla="*/ 0 h 7"/>
                <a:gd name="T4" fmla="*/ 0 w 7"/>
                <a:gd name="T5" fmla="*/ 1 h 7"/>
                <a:gd name="T6" fmla="*/ 0 w 7"/>
                <a:gd name="T7" fmla="*/ 2 h 7"/>
                <a:gd name="T8" fmla="*/ 0 w 7"/>
                <a:gd name="T9" fmla="*/ 3 h 7"/>
                <a:gd name="T10" fmla="*/ 0 w 7"/>
                <a:gd name="T11" fmla="*/ 5 h 7"/>
                <a:gd name="T12" fmla="*/ 1 w 7"/>
                <a:gd name="T13" fmla="*/ 5 h 7"/>
                <a:gd name="T14" fmla="*/ 1 w 7"/>
                <a:gd name="T15" fmla="*/ 6 h 7"/>
                <a:gd name="T16" fmla="*/ 3 w 7"/>
                <a:gd name="T17" fmla="*/ 7 h 7"/>
                <a:gd name="T18" fmla="*/ 6 w 7"/>
                <a:gd name="T19" fmla="*/ 5 h 7"/>
                <a:gd name="T20" fmla="*/ 7 w 7"/>
                <a:gd name="T21" fmla="*/ 3 h 7"/>
                <a:gd name="T22" fmla="*/ 7 w 7"/>
                <a:gd name="T23" fmla="*/ 3 h 7"/>
                <a:gd name="T24" fmla="*/ 6 w 7"/>
                <a:gd name="T25" fmla="*/ 1 h 7"/>
                <a:gd name="T26" fmla="*/ 6 w 7"/>
                <a:gd name="T27" fmla="*/ 1 h 7"/>
                <a:gd name="T28" fmla="*/ 5 w 7"/>
                <a:gd name="T29" fmla="*/ 0 h 7"/>
                <a:gd name="T30" fmla="*/ 3 w 7"/>
                <a:gd name="T31" fmla="*/ 0 h 7"/>
                <a:gd name="T32" fmla="*/ 3 w 7"/>
                <a:gd name="T33"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 h="7">
                  <a:moveTo>
                    <a:pt x="3" y="0"/>
                  </a:moveTo>
                  <a:cubicBezTo>
                    <a:pt x="3" y="0"/>
                    <a:pt x="3" y="0"/>
                    <a:pt x="3" y="0"/>
                  </a:cubicBezTo>
                  <a:cubicBezTo>
                    <a:pt x="2" y="0"/>
                    <a:pt x="1" y="0"/>
                    <a:pt x="0" y="1"/>
                  </a:cubicBezTo>
                  <a:cubicBezTo>
                    <a:pt x="0" y="1"/>
                    <a:pt x="0" y="2"/>
                    <a:pt x="0" y="2"/>
                  </a:cubicBezTo>
                  <a:cubicBezTo>
                    <a:pt x="0" y="3"/>
                    <a:pt x="0" y="3"/>
                    <a:pt x="0" y="3"/>
                  </a:cubicBezTo>
                  <a:cubicBezTo>
                    <a:pt x="0" y="4"/>
                    <a:pt x="0" y="4"/>
                    <a:pt x="0" y="5"/>
                  </a:cubicBezTo>
                  <a:cubicBezTo>
                    <a:pt x="1" y="5"/>
                    <a:pt x="1" y="5"/>
                    <a:pt x="1" y="5"/>
                  </a:cubicBezTo>
                  <a:cubicBezTo>
                    <a:pt x="1" y="6"/>
                    <a:pt x="1" y="6"/>
                    <a:pt x="1" y="6"/>
                  </a:cubicBezTo>
                  <a:cubicBezTo>
                    <a:pt x="2" y="6"/>
                    <a:pt x="3" y="7"/>
                    <a:pt x="3" y="7"/>
                  </a:cubicBezTo>
                  <a:cubicBezTo>
                    <a:pt x="4" y="7"/>
                    <a:pt x="6" y="6"/>
                    <a:pt x="6" y="5"/>
                  </a:cubicBezTo>
                  <a:cubicBezTo>
                    <a:pt x="7" y="4"/>
                    <a:pt x="7" y="4"/>
                    <a:pt x="7" y="3"/>
                  </a:cubicBezTo>
                  <a:cubicBezTo>
                    <a:pt x="7" y="3"/>
                    <a:pt x="7" y="3"/>
                    <a:pt x="7" y="3"/>
                  </a:cubicBezTo>
                  <a:cubicBezTo>
                    <a:pt x="7" y="2"/>
                    <a:pt x="7" y="2"/>
                    <a:pt x="6" y="1"/>
                  </a:cubicBezTo>
                  <a:cubicBezTo>
                    <a:pt x="6" y="1"/>
                    <a:pt x="6" y="1"/>
                    <a:pt x="6" y="1"/>
                  </a:cubicBezTo>
                  <a:cubicBezTo>
                    <a:pt x="6" y="1"/>
                    <a:pt x="6" y="0"/>
                    <a:pt x="5" y="0"/>
                  </a:cubicBezTo>
                  <a:cubicBezTo>
                    <a:pt x="5" y="0"/>
                    <a:pt x="4" y="0"/>
                    <a:pt x="3" y="0"/>
                  </a:cubicBezTo>
                  <a:cubicBezTo>
                    <a:pt x="3"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1" name="Freeform 3216">
              <a:extLst>
                <a:ext uri="{FF2B5EF4-FFF2-40B4-BE49-F238E27FC236}">
                  <a16:creationId xmlns:a16="http://schemas.microsoft.com/office/drawing/2014/main" id="{68F79D80-E530-0C2B-2192-57EF79E1BC61}"/>
                </a:ext>
              </a:extLst>
            </p:cNvPr>
            <p:cNvSpPr>
              <a:spLocks/>
            </p:cNvSpPr>
            <p:nvPr/>
          </p:nvSpPr>
          <p:spPr bwMode="auto">
            <a:xfrm>
              <a:off x="7217810" y="885408"/>
              <a:ext cx="52417" cy="44141"/>
            </a:xfrm>
            <a:custGeom>
              <a:avLst/>
              <a:gdLst>
                <a:gd name="T0" fmla="*/ 4 w 8"/>
                <a:gd name="T1" fmla="*/ 0 h 7"/>
                <a:gd name="T2" fmla="*/ 1 w 8"/>
                <a:gd name="T3" fmla="*/ 2 h 7"/>
                <a:gd name="T4" fmla="*/ 0 w 8"/>
                <a:gd name="T5" fmla="*/ 3 h 7"/>
                <a:gd name="T6" fmla="*/ 0 w 8"/>
                <a:gd name="T7" fmla="*/ 3 h 7"/>
                <a:gd name="T8" fmla="*/ 2 w 8"/>
                <a:gd name="T9" fmla="*/ 7 h 7"/>
                <a:gd name="T10" fmla="*/ 4 w 8"/>
                <a:gd name="T11" fmla="*/ 7 h 7"/>
                <a:gd name="T12" fmla="*/ 7 w 8"/>
                <a:gd name="T13" fmla="*/ 6 h 7"/>
                <a:gd name="T14" fmla="*/ 6 w 8"/>
                <a:gd name="T15" fmla="*/ 1 h 7"/>
                <a:gd name="T16" fmla="*/ 5 w 8"/>
                <a:gd name="T17" fmla="*/ 1 h 7"/>
                <a:gd name="T18" fmla="*/ 5 w 8"/>
                <a:gd name="T19" fmla="*/ 1 h 7"/>
                <a:gd name="T20" fmla="*/ 4 w 8"/>
                <a:gd name="T21"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7">
                  <a:moveTo>
                    <a:pt x="4" y="0"/>
                  </a:moveTo>
                  <a:cubicBezTo>
                    <a:pt x="3" y="0"/>
                    <a:pt x="2" y="1"/>
                    <a:pt x="1" y="2"/>
                  </a:cubicBezTo>
                  <a:cubicBezTo>
                    <a:pt x="1" y="2"/>
                    <a:pt x="0" y="3"/>
                    <a:pt x="0" y="3"/>
                  </a:cubicBezTo>
                  <a:cubicBezTo>
                    <a:pt x="0" y="3"/>
                    <a:pt x="0" y="3"/>
                    <a:pt x="0" y="3"/>
                  </a:cubicBezTo>
                  <a:cubicBezTo>
                    <a:pt x="0" y="5"/>
                    <a:pt x="1" y="6"/>
                    <a:pt x="2" y="7"/>
                  </a:cubicBezTo>
                  <a:cubicBezTo>
                    <a:pt x="2" y="7"/>
                    <a:pt x="3" y="7"/>
                    <a:pt x="4" y="7"/>
                  </a:cubicBezTo>
                  <a:cubicBezTo>
                    <a:pt x="5" y="7"/>
                    <a:pt x="6" y="7"/>
                    <a:pt x="7" y="6"/>
                  </a:cubicBezTo>
                  <a:cubicBezTo>
                    <a:pt x="8" y="4"/>
                    <a:pt x="7" y="2"/>
                    <a:pt x="6" y="1"/>
                  </a:cubicBezTo>
                  <a:cubicBezTo>
                    <a:pt x="6" y="1"/>
                    <a:pt x="5" y="1"/>
                    <a:pt x="5" y="1"/>
                  </a:cubicBezTo>
                  <a:cubicBezTo>
                    <a:pt x="5" y="1"/>
                    <a:pt x="5" y="1"/>
                    <a:pt x="5" y="1"/>
                  </a:cubicBezTo>
                  <a:cubicBezTo>
                    <a:pt x="5" y="0"/>
                    <a:pt x="4"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2" name="Freeform 3217">
              <a:extLst>
                <a:ext uri="{FF2B5EF4-FFF2-40B4-BE49-F238E27FC236}">
                  <a16:creationId xmlns:a16="http://schemas.microsoft.com/office/drawing/2014/main" id="{F6442238-AB75-6B1E-A45F-A6EC8C6BCA83}"/>
                </a:ext>
              </a:extLst>
            </p:cNvPr>
            <p:cNvSpPr>
              <a:spLocks/>
            </p:cNvSpPr>
            <p:nvPr/>
          </p:nvSpPr>
          <p:spPr bwMode="auto">
            <a:xfrm>
              <a:off x="8318575" y="452275"/>
              <a:ext cx="46900" cy="44141"/>
            </a:xfrm>
            <a:custGeom>
              <a:avLst/>
              <a:gdLst>
                <a:gd name="T0" fmla="*/ 3 w 7"/>
                <a:gd name="T1" fmla="*/ 0 h 7"/>
                <a:gd name="T2" fmla="*/ 2 w 7"/>
                <a:gd name="T3" fmla="*/ 0 h 7"/>
                <a:gd name="T4" fmla="*/ 2 w 7"/>
                <a:gd name="T5" fmla="*/ 0 h 7"/>
                <a:gd name="T6" fmla="*/ 1 w 7"/>
                <a:gd name="T7" fmla="*/ 1 h 7"/>
                <a:gd name="T8" fmla="*/ 0 w 7"/>
                <a:gd name="T9" fmla="*/ 2 h 7"/>
                <a:gd name="T10" fmla="*/ 0 w 7"/>
                <a:gd name="T11" fmla="*/ 3 h 7"/>
                <a:gd name="T12" fmla="*/ 0 w 7"/>
                <a:gd name="T13" fmla="*/ 3 h 7"/>
                <a:gd name="T14" fmla="*/ 0 w 7"/>
                <a:gd name="T15" fmla="*/ 3 h 7"/>
                <a:gd name="T16" fmla="*/ 1 w 7"/>
                <a:gd name="T17" fmla="*/ 6 h 7"/>
                <a:gd name="T18" fmla="*/ 1 w 7"/>
                <a:gd name="T19" fmla="*/ 6 h 7"/>
                <a:gd name="T20" fmla="*/ 1 w 7"/>
                <a:gd name="T21" fmla="*/ 6 h 7"/>
                <a:gd name="T22" fmla="*/ 3 w 7"/>
                <a:gd name="T23" fmla="*/ 7 h 7"/>
                <a:gd name="T24" fmla="*/ 3 w 7"/>
                <a:gd name="T25" fmla="*/ 7 h 7"/>
                <a:gd name="T26" fmla="*/ 4 w 7"/>
                <a:gd name="T27" fmla="*/ 7 h 7"/>
                <a:gd name="T28" fmla="*/ 6 w 7"/>
                <a:gd name="T29" fmla="*/ 5 h 7"/>
                <a:gd name="T30" fmla="*/ 6 w 7"/>
                <a:gd name="T31" fmla="*/ 5 h 7"/>
                <a:gd name="T32" fmla="*/ 7 w 7"/>
                <a:gd name="T33" fmla="*/ 5 h 7"/>
                <a:gd name="T34" fmla="*/ 5 w 7"/>
                <a:gd name="T35" fmla="*/ 0 h 7"/>
                <a:gd name="T36" fmla="*/ 3 w 7"/>
                <a:gd name="T3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 h="7">
                  <a:moveTo>
                    <a:pt x="3" y="0"/>
                  </a:moveTo>
                  <a:cubicBezTo>
                    <a:pt x="3" y="0"/>
                    <a:pt x="3" y="0"/>
                    <a:pt x="2" y="0"/>
                  </a:cubicBezTo>
                  <a:cubicBezTo>
                    <a:pt x="2" y="0"/>
                    <a:pt x="2" y="0"/>
                    <a:pt x="2" y="0"/>
                  </a:cubicBezTo>
                  <a:cubicBezTo>
                    <a:pt x="1" y="0"/>
                    <a:pt x="1" y="1"/>
                    <a:pt x="1" y="1"/>
                  </a:cubicBezTo>
                  <a:cubicBezTo>
                    <a:pt x="0" y="1"/>
                    <a:pt x="0" y="2"/>
                    <a:pt x="0" y="2"/>
                  </a:cubicBezTo>
                  <a:cubicBezTo>
                    <a:pt x="0" y="2"/>
                    <a:pt x="0" y="2"/>
                    <a:pt x="0" y="3"/>
                  </a:cubicBezTo>
                  <a:cubicBezTo>
                    <a:pt x="0" y="3"/>
                    <a:pt x="0" y="3"/>
                    <a:pt x="0" y="3"/>
                  </a:cubicBezTo>
                  <a:cubicBezTo>
                    <a:pt x="0" y="3"/>
                    <a:pt x="0" y="3"/>
                    <a:pt x="0" y="3"/>
                  </a:cubicBezTo>
                  <a:cubicBezTo>
                    <a:pt x="0" y="4"/>
                    <a:pt x="0" y="5"/>
                    <a:pt x="1" y="6"/>
                  </a:cubicBezTo>
                  <a:cubicBezTo>
                    <a:pt x="1" y="6"/>
                    <a:pt x="1" y="6"/>
                    <a:pt x="1" y="6"/>
                  </a:cubicBezTo>
                  <a:cubicBezTo>
                    <a:pt x="1" y="6"/>
                    <a:pt x="1" y="6"/>
                    <a:pt x="1" y="6"/>
                  </a:cubicBezTo>
                  <a:cubicBezTo>
                    <a:pt x="2" y="6"/>
                    <a:pt x="3" y="7"/>
                    <a:pt x="3" y="7"/>
                  </a:cubicBezTo>
                  <a:cubicBezTo>
                    <a:pt x="3" y="7"/>
                    <a:pt x="3" y="7"/>
                    <a:pt x="3" y="7"/>
                  </a:cubicBezTo>
                  <a:cubicBezTo>
                    <a:pt x="4" y="7"/>
                    <a:pt x="4" y="7"/>
                    <a:pt x="4" y="7"/>
                  </a:cubicBezTo>
                  <a:cubicBezTo>
                    <a:pt x="5" y="7"/>
                    <a:pt x="6" y="6"/>
                    <a:pt x="6" y="5"/>
                  </a:cubicBezTo>
                  <a:cubicBezTo>
                    <a:pt x="6" y="5"/>
                    <a:pt x="6" y="5"/>
                    <a:pt x="6" y="5"/>
                  </a:cubicBezTo>
                  <a:cubicBezTo>
                    <a:pt x="7" y="5"/>
                    <a:pt x="7" y="5"/>
                    <a:pt x="7" y="5"/>
                  </a:cubicBezTo>
                  <a:cubicBezTo>
                    <a:pt x="7" y="3"/>
                    <a:pt x="7" y="1"/>
                    <a:pt x="5" y="0"/>
                  </a:cubicBezTo>
                  <a:cubicBezTo>
                    <a:pt x="5" y="0"/>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3" name="Freeform 3218">
              <a:extLst>
                <a:ext uri="{FF2B5EF4-FFF2-40B4-BE49-F238E27FC236}">
                  <a16:creationId xmlns:a16="http://schemas.microsoft.com/office/drawing/2014/main" id="{E3CADE2E-64C6-A29A-E8F1-ADAFC1526540}"/>
                </a:ext>
              </a:extLst>
            </p:cNvPr>
            <p:cNvSpPr>
              <a:spLocks/>
            </p:cNvSpPr>
            <p:nvPr/>
          </p:nvSpPr>
          <p:spPr bwMode="auto">
            <a:xfrm>
              <a:off x="7598526" y="157082"/>
              <a:ext cx="33106" cy="33106"/>
            </a:xfrm>
            <a:custGeom>
              <a:avLst/>
              <a:gdLst>
                <a:gd name="T0" fmla="*/ 2 w 5"/>
                <a:gd name="T1" fmla="*/ 0 h 5"/>
                <a:gd name="T2" fmla="*/ 0 w 5"/>
                <a:gd name="T3" fmla="*/ 1 h 5"/>
                <a:gd name="T4" fmla="*/ 0 w 5"/>
                <a:gd name="T5" fmla="*/ 2 h 5"/>
                <a:gd name="T6" fmla="*/ 0 w 5"/>
                <a:gd name="T7" fmla="*/ 3 h 5"/>
                <a:gd name="T8" fmla="*/ 1 w 5"/>
                <a:gd name="T9" fmla="*/ 5 h 5"/>
                <a:gd name="T10" fmla="*/ 1 w 5"/>
                <a:gd name="T11" fmla="*/ 5 h 5"/>
                <a:gd name="T12" fmla="*/ 1 w 5"/>
                <a:gd name="T13" fmla="*/ 5 h 5"/>
                <a:gd name="T14" fmla="*/ 2 w 5"/>
                <a:gd name="T15" fmla="*/ 5 h 5"/>
                <a:gd name="T16" fmla="*/ 2 w 5"/>
                <a:gd name="T17" fmla="*/ 5 h 5"/>
                <a:gd name="T18" fmla="*/ 3 w 5"/>
                <a:gd name="T19" fmla="*/ 5 h 5"/>
                <a:gd name="T20" fmla="*/ 5 w 5"/>
                <a:gd name="T21" fmla="*/ 4 h 5"/>
                <a:gd name="T22" fmla="*/ 4 w 5"/>
                <a:gd name="T23" fmla="*/ 0 h 5"/>
                <a:gd name="T24" fmla="*/ 2 w 5"/>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5">
                  <a:moveTo>
                    <a:pt x="2" y="0"/>
                  </a:moveTo>
                  <a:cubicBezTo>
                    <a:pt x="1" y="0"/>
                    <a:pt x="1" y="0"/>
                    <a:pt x="0" y="1"/>
                  </a:cubicBezTo>
                  <a:cubicBezTo>
                    <a:pt x="0" y="1"/>
                    <a:pt x="0" y="2"/>
                    <a:pt x="0" y="2"/>
                  </a:cubicBezTo>
                  <a:cubicBezTo>
                    <a:pt x="0" y="2"/>
                    <a:pt x="0" y="2"/>
                    <a:pt x="0" y="3"/>
                  </a:cubicBezTo>
                  <a:cubicBezTo>
                    <a:pt x="0" y="3"/>
                    <a:pt x="0" y="4"/>
                    <a:pt x="1" y="5"/>
                  </a:cubicBezTo>
                  <a:cubicBezTo>
                    <a:pt x="1" y="5"/>
                    <a:pt x="1" y="5"/>
                    <a:pt x="1" y="5"/>
                  </a:cubicBezTo>
                  <a:cubicBezTo>
                    <a:pt x="1" y="5"/>
                    <a:pt x="1" y="5"/>
                    <a:pt x="1" y="5"/>
                  </a:cubicBezTo>
                  <a:cubicBezTo>
                    <a:pt x="1" y="5"/>
                    <a:pt x="2" y="5"/>
                    <a:pt x="2" y="5"/>
                  </a:cubicBezTo>
                  <a:cubicBezTo>
                    <a:pt x="2" y="5"/>
                    <a:pt x="2" y="5"/>
                    <a:pt x="2" y="5"/>
                  </a:cubicBezTo>
                  <a:cubicBezTo>
                    <a:pt x="2" y="5"/>
                    <a:pt x="2" y="5"/>
                    <a:pt x="3" y="5"/>
                  </a:cubicBezTo>
                  <a:cubicBezTo>
                    <a:pt x="3" y="5"/>
                    <a:pt x="4" y="5"/>
                    <a:pt x="5" y="4"/>
                  </a:cubicBezTo>
                  <a:cubicBezTo>
                    <a:pt x="5" y="3"/>
                    <a:pt x="5" y="1"/>
                    <a:pt x="4" y="0"/>
                  </a:cubicBezTo>
                  <a:cubicBezTo>
                    <a:pt x="3" y="0"/>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4" name="Freeform 3219">
              <a:extLst>
                <a:ext uri="{FF2B5EF4-FFF2-40B4-BE49-F238E27FC236}">
                  <a16:creationId xmlns:a16="http://schemas.microsoft.com/office/drawing/2014/main" id="{23122D31-A148-02CC-FD3E-EF2DADC55E1C}"/>
                </a:ext>
              </a:extLst>
            </p:cNvPr>
            <p:cNvSpPr>
              <a:spLocks/>
            </p:cNvSpPr>
            <p:nvPr/>
          </p:nvSpPr>
          <p:spPr bwMode="auto">
            <a:xfrm>
              <a:off x="8150288" y="5348"/>
              <a:ext cx="38623" cy="33106"/>
            </a:xfrm>
            <a:custGeom>
              <a:avLst/>
              <a:gdLst>
                <a:gd name="T0" fmla="*/ 3 w 6"/>
                <a:gd name="T1" fmla="*/ 0 h 5"/>
                <a:gd name="T2" fmla="*/ 0 w 6"/>
                <a:gd name="T3" fmla="*/ 1 h 5"/>
                <a:gd name="T4" fmla="*/ 0 w 6"/>
                <a:gd name="T5" fmla="*/ 4 h 5"/>
                <a:gd name="T6" fmla="*/ 1 w 6"/>
                <a:gd name="T7" fmla="*/ 5 h 5"/>
                <a:gd name="T8" fmla="*/ 1 w 6"/>
                <a:gd name="T9" fmla="*/ 5 h 5"/>
                <a:gd name="T10" fmla="*/ 3 w 6"/>
                <a:gd name="T11" fmla="*/ 5 h 5"/>
                <a:gd name="T12" fmla="*/ 3 w 6"/>
                <a:gd name="T13" fmla="*/ 5 h 5"/>
                <a:gd name="T14" fmla="*/ 4 w 6"/>
                <a:gd name="T15" fmla="*/ 5 h 5"/>
                <a:gd name="T16" fmla="*/ 5 w 6"/>
                <a:gd name="T17" fmla="*/ 4 h 5"/>
                <a:gd name="T18" fmla="*/ 4 w 6"/>
                <a:gd name="T19" fmla="*/ 0 h 5"/>
                <a:gd name="T20" fmla="*/ 3 w 6"/>
                <a:gd name="T2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5">
                  <a:moveTo>
                    <a:pt x="3" y="0"/>
                  </a:moveTo>
                  <a:cubicBezTo>
                    <a:pt x="2" y="0"/>
                    <a:pt x="1" y="0"/>
                    <a:pt x="0" y="1"/>
                  </a:cubicBezTo>
                  <a:cubicBezTo>
                    <a:pt x="0" y="2"/>
                    <a:pt x="0" y="3"/>
                    <a:pt x="0" y="4"/>
                  </a:cubicBezTo>
                  <a:cubicBezTo>
                    <a:pt x="0" y="4"/>
                    <a:pt x="1" y="4"/>
                    <a:pt x="1" y="5"/>
                  </a:cubicBezTo>
                  <a:cubicBezTo>
                    <a:pt x="1" y="5"/>
                    <a:pt x="1" y="5"/>
                    <a:pt x="1" y="5"/>
                  </a:cubicBezTo>
                  <a:cubicBezTo>
                    <a:pt x="1" y="5"/>
                    <a:pt x="2" y="5"/>
                    <a:pt x="3" y="5"/>
                  </a:cubicBezTo>
                  <a:cubicBezTo>
                    <a:pt x="3" y="5"/>
                    <a:pt x="3" y="5"/>
                    <a:pt x="3" y="5"/>
                  </a:cubicBezTo>
                  <a:cubicBezTo>
                    <a:pt x="3" y="5"/>
                    <a:pt x="4" y="5"/>
                    <a:pt x="4" y="5"/>
                  </a:cubicBezTo>
                  <a:cubicBezTo>
                    <a:pt x="4" y="5"/>
                    <a:pt x="4" y="5"/>
                    <a:pt x="5" y="4"/>
                  </a:cubicBezTo>
                  <a:cubicBezTo>
                    <a:pt x="6" y="3"/>
                    <a:pt x="5" y="1"/>
                    <a:pt x="4" y="0"/>
                  </a:cubicBezTo>
                  <a:cubicBezTo>
                    <a:pt x="4"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5" name="Freeform 3220">
              <a:extLst>
                <a:ext uri="{FF2B5EF4-FFF2-40B4-BE49-F238E27FC236}">
                  <a16:creationId xmlns:a16="http://schemas.microsoft.com/office/drawing/2014/main" id="{1A27A8BE-63F3-9C59-8230-445FE62F8BB3}"/>
                </a:ext>
              </a:extLst>
            </p:cNvPr>
            <p:cNvSpPr>
              <a:spLocks/>
            </p:cNvSpPr>
            <p:nvPr/>
          </p:nvSpPr>
          <p:spPr bwMode="auto">
            <a:xfrm>
              <a:off x="6969517" y="333646"/>
              <a:ext cx="38623" cy="33106"/>
            </a:xfrm>
            <a:custGeom>
              <a:avLst/>
              <a:gdLst>
                <a:gd name="T0" fmla="*/ 3 w 6"/>
                <a:gd name="T1" fmla="*/ 0 h 5"/>
                <a:gd name="T2" fmla="*/ 1 w 6"/>
                <a:gd name="T3" fmla="*/ 1 h 5"/>
                <a:gd name="T4" fmla="*/ 1 w 6"/>
                <a:gd name="T5" fmla="*/ 5 h 5"/>
                <a:gd name="T6" fmla="*/ 3 w 6"/>
                <a:gd name="T7" fmla="*/ 5 h 5"/>
                <a:gd name="T8" fmla="*/ 5 w 6"/>
                <a:gd name="T9" fmla="*/ 4 h 5"/>
                <a:gd name="T10" fmla="*/ 6 w 6"/>
                <a:gd name="T11" fmla="*/ 3 h 5"/>
                <a:gd name="T12" fmla="*/ 6 w 6"/>
                <a:gd name="T13" fmla="*/ 3 h 5"/>
                <a:gd name="T14" fmla="*/ 5 w 6"/>
                <a:gd name="T15" fmla="*/ 1 h 5"/>
                <a:gd name="T16" fmla="*/ 5 w 6"/>
                <a:gd name="T17" fmla="*/ 1 h 5"/>
                <a:gd name="T18" fmla="*/ 5 w 6"/>
                <a:gd name="T19" fmla="*/ 1 h 5"/>
                <a:gd name="T20" fmla="*/ 5 w 6"/>
                <a:gd name="T21" fmla="*/ 0 h 5"/>
                <a:gd name="T22" fmla="*/ 4 w 6"/>
                <a:gd name="T23" fmla="*/ 0 h 5"/>
                <a:gd name="T24" fmla="*/ 3 w 6"/>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5">
                  <a:moveTo>
                    <a:pt x="3" y="0"/>
                  </a:moveTo>
                  <a:cubicBezTo>
                    <a:pt x="2" y="0"/>
                    <a:pt x="1" y="0"/>
                    <a:pt x="1" y="1"/>
                  </a:cubicBezTo>
                  <a:cubicBezTo>
                    <a:pt x="0" y="2"/>
                    <a:pt x="0" y="4"/>
                    <a:pt x="1" y="5"/>
                  </a:cubicBezTo>
                  <a:cubicBezTo>
                    <a:pt x="2" y="5"/>
                    <a:pt x="2" y="5"/>
                    <a:pt x="3" y="5"/>
                  </a:cubicBezTo>
                  <a:cubicBezTo>
                    <a:pt x="4" y="5"/>
                    <a:pt x="5" y="5"/>
                    <a:pt x="5" y="4"/>
                  </a:cubicBezTo>
                  <a:cubicBezTo>
                    <a:pt x="5" y="4"/>
                    <a:pt x="6" y="3"/>
                    <a:pt x="6" y="3"/>
                  </a:cubicBezTo>
                  <a:cubicBezTo>
                    <a:pt x="6" y="3"/>
                    <a:pt x="6" y="3"/>
                    <a:pt x="6" y="3"/>
                  </a:cubicBezTo>
                  <a:cubicBezTo>
                    <a:pt x="6" y="2"/>
                    <a:pt x="6" y="2"/>
                    <a:pt x="5" y="1"/>
                  </a:cubicBezTo>
                  <a:cubicBezTo>
                    <a:pt x="5" y="1"/>
                    <a:pt x="5" y="1"/>
                    <a:pt x="5" y="1"/>
                  </a:cubicBezTo>
                  <a:cubicBezTo>
                    <a:pt x="5" y="1"/>
                    <a:pt x="5" y="1"/>
                    <a:pt x="5" y="1"/>
                  </a:cubicBezTo>
                  <a:cubicBezTo>
                    <a:pt x="5" y="0"/>
                    <a:pt x="5" y="0"/>
                    <a:pt x="5" y="0"/>
                  </a:cubicBezTo>
                  <a:cubicBezTo>
                    <a:pt x="4" y="0"/>
                    <a:pt x="4" y="0"/>
                    <a:pt x="4" y="0"/>
                  </a:cubicBezTo>
                  <a:cubicBezTo>
                    <a:pt x="4"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6" name="Freeform 3221">
              <a:extLst>
                <a:ext uri="{FF2B5EF4-FFF2-40B4-BE49-F238E27FC236}">
                  <a16:creationId xmlns:a16="http://schemas.microsoft.com/office/drawing/2014/main" id="{C220EFBA-4AA8-D913-0270-408FB56428FA}"/>
                </a:ext>
              </a:extLst>
            </p:cNvPr>
            <p:cNvSpPr>
              <a:spLocks/>
            </p:cNvSpPr>
            <p:nvPr/>
          </p:nvSpPr>
          <p:spPr bwMode="auto">
            <a:xfrm>
              <a:off x="7250916" y="432963"/>
              <a:ext cx="38623" cy="38623"/>
            </a:xfrm>
            <a:custGeom>
              <a:avLst/>
              <a:gdLst>
                <a:gd name="T0" fmla="*/ 3 w 6"/>
                <a:gd name="T1" fmla="*/ 0 h 6"/>
                <a:gd name="T2" fmla="*/ 2 w 6"/>
                <a:gd name="T3" fmla="*/ 0 h 6"/>
                <a:gd name="T4" fmla="*/ 2 w 6"/>
                <a:gd name="T5" fmla="*/ 0 h 6"/>
                <a:gd name="T6" fmla="*/ 1 w 6"/>
                <a:gd name="T7" fmla="*/ 1 h 6"/>
                <a:gd name="T8" fmla="*/ 1 w 6"/>
                <a:gd name="T9" fmla="*/ 5 h 6"/>
                <a:gd name="T10" fmla="*/ 2 w 6"/>
                <a:gd name="T11" fmla="*/ 5 h 6"/>
                <a:gd name="T12" fmla="*/ 2 w 6"/>
                <a:gd name="T13" fmla="*/ 5 h 6"/>
                <a:gd name="T14" fmla="*/ 3 w 6"/>
                <a:gd name="T15" fmla="*/ 6 h 6"/>
                <a:gd name="T16" fmla="*/ 4 w 6"/>
                <a:gd name="T17" fmla="*/ 6 h 6"/>
                <a:gd name="T18" fmla="*/ 4 w 6"/>
                <a:gd name="T19" fmla="*/ 5 h 6"/>
                <a:gd name="T20" fmla="*/ 6 w 6"/>
                <a:gd name="T21" fmla="*/ 4 h 6"/>
                <a:gd name="T22" fmla="*/ 6 w 6"/>
                <a:gd name="T23" fmla="*/ 3 h 6"/>
                <a:gd name="T24" fmla="*/ 6 w 6"/>
                <a:gd name="T25" fmla="*/ 3 h 6"/>
                <a:gd name="T26" fmla="*/ 5 w 6"/>
                <a:gd name="T27" fmla="*/ 1 h 6"/>
                <a:gd name="T28" fmla="*/ 3 w 6"/>
                <a:gd name="T2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6">
                  <a:moveTo>
                    <a:pt x="3" y="0"/>
                  </a:moveTo>
                  <a:cubicBezTo>
                    <a:pt x="3" y="0"/>
                    <a:pt x="3" y="0"/>
                    <a:pt x="2" y="0"/>
                  </a:cubicBezTo>
                  <a:cubicBezTo>
                    <a:pt x="2" y="0"/>
                    <a:pt x="2" y="0"/>
                    <a:pt x="2" y="0"/>
                  </a:cubicBezTo>
                  <a:cubicBezTo>
                    <a:pt x="2" y="1"/>
                    <a:pt x="1" y="1"/>
                    <a:pt x="1" y="1"/>
                  </a:cubicBezTo>
                  <a:cubicBezTo>
                    <a:pt x="0" y="2"/>
                    <a:pt x="1" y="4"/>
                    <a:pt x="1" y="5"/>
                  </a:cubicBezTo>
                  <a:cubicBezTo>
                    <a:pt x="1" y="5"/>
                    <a:pt x="2" y="5"/>
                    <a:pt x="2" y="5"/>
                  </a:cubicBezTo>
                  <a:cubicBezTo>
                    <a:pt x="2" y="5"/>
                    <a:pt x="2" y="5"/>
                    <a:pt x="2" y="5"/>
                  </a:cubicBezTo>
                  <a:cubicBezTo>
                    <a:pt x="2" y="5"/>
                    <a:pt x="3" y="6"/>
                    <a:pt x="3" y="6"/>
                  </a:cubicBezTo>
                  <a:cubicBezTo>
                    <a:pt x="3" y="6"/>
                    <a:pt x="4" y="6"/>
                    <a:pt x="4" y="6"/>
                  </a:cubicBezTo>
                  <a:cubicBezTo>
                    <a:pt x="4" y="5"/>
                    <a:pt x="4" y="5"/>
                    <a:pt x="4" y="5"/>
                  </a:cubicBezTo>
                  <a:cubicBezTo>
                    <a:pt x="5" y="5"/>
                    <a:pt x="5" y="5"/>
                    <a:pt x="6" y="4"/>
                  </a:cubicBezTo>
                  <a:cubicBezTo>
                    <a:pt x="6" y="4"/>
                    <a:pt x="6" y="4"/>
                    <a:pt x="6" y="3"/>
                  </a:cubicBezTo>
                  <a:cubicBezTo>
                    <a:pt x="6" y="3"/>
                    <a:pt x="6" y="3"/>
                    <a:pt x="6" y="3"/>
                  </a:cubicBezTo>
                  <a:cubicBezTo>
                    <a:pt x="6" y="2"/>
                    <a:pt x="6" y="1"/>
                    <a:pt x="5" y="1"/>
                  </a:cubicBezTo>
                  <a:cubicBezTo>
                    <a:pt x="4" y="0"/>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7" name="Freeform 3222">
              <a:extLst>
                <a:ext uri="{FF2B5EF4-FFF2-40B4-BE49-F238E27FC236}">
                  <a16:creationId xmlns:a16="http://schemas.microsoft.com/office/drawing/2014/main" id="{7E935DC1-AF94-02E5-EEE6-460797942614}"/>
                </a:ext>
              </a:extLst>
            </p:cNvPr>
            <p:cNvSpPr>
              <a:spLocks/>
            </p:cNvSpPr>
            <p:nvPr/>
          </p:nvSpPr>
          <p:spPr bwMode="auto">
            <a:xfrm>
              <a:off x="8784814" y="706086"/>
              <a:ext cx="38623" cy="41382"/>
            </a:xfrm>
            <a:custGeom>
              <a:avLst/>
              <a:gdLst>
                <a:gd name="T0" fmla="*/ 3 w 6"/>
                <a:gd name="T1" fmla="*/ 0 h 6"/>
                <a:gd name="T2" fmla="*/ 1 w 6"/>
                <a:gd name="T3" fmla="*/ 1 h 6"/>
                <a:gd name="T4" fmla="*/ 1 w 6"/>
                <a:gd name="T5" fmla="*/ 1 h 6"/>
                <a:gd name="T6" fmla="*/ 1 w 6"/>
                <a:gd name="T7" fmla="*/ 2 h 6"/>
                <a:gd name="T8" fmla="*/ 0 w 6"/>
                <a:gd name="T9" fmla="*/ 3 h 6"/>
                <a:gd name="T10" fmla="*/ 1 w 6"/>
                <a:gd name="T11" fmla="*/ 3 h 6"/>
                <a:gd name="T12" fmla="*/ 2 w 6"/>
                <a:gd name="T13" fmla="*/ 5 h 6"/>
                <a:gd name="T14" fmla="*/ 3 w 6"/>
                <a:gd name="T15" fmla="*/ 6 h 6"/>
                <a:gd name="T16" fmla="*/ 5 w 6"/>
                <a:gd name="T17" fmla="*/ 5 h 6"/>
                <a:gd name="T18" fmla="*/ 5 w 6"/>
                <a:gd name="T19" fmla="*/ 5 h 6"/>
                <a:gd name="T20" fmla="*/ 5 w 6"/>
                <a:gd name="T21" fmla="*/ 4 h 6"/>
                <a:gd name="T22" fmla="*/ 6 w 6"/>
                <a:gd name="T23" fmla="*/ 4 h 6"/>
                <a:gd name="T24" fmla="*/ 6 w 6"/>
                <a:gd name="T25" fmla="*/ 4 h 6"/>
                <a:gd name="T26" fmla="*/ 5 w 6"/>
                <a:gd name="T27" fmla="*/ 1 h 6"/>
                <a:gd name="T28" fmla="*/ 5 w 6"/>
                <a:gd name="T29" fmla="*/ 1 h 6"/>
                <a:gd name="T30" fmla="*/ 5 w 6"/>
                <a:gd name="T31" fmla="*/ 1 h 6"/>
                <a:gd name="T32" fmla="*/ 3 w 6"/>
                <a:gd name="T3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 h="6">
                  <a:moveTo>
                    <a:pt x="3" y="0"/>
                  </a:moveTo>
                  <a:cubicBezTo>
                    <a:pt x="2" y="0"/>
                    <a:pt x="2" y="1"/>
                    <a:pt x="1" y="1"/>
                  </a:cubicBezTo>
                  <a:cubicBezTo>
                    <a:pt x="1" y="1"/>
                    <a:pt x="1" y="1"/>
                    <a:pt x="1" y="1"/>
                  </a:cubicBezTo>
                  <a:cubicBezTo>
                    <a:pt x="1" y="2"/>
                    <a:pt x="1" y="2"/>
                    <a:pt x="1" y="2"/>
                  </a:cubicBezTo>
                  <a:cubicBezTo>
                    <a:pt x="1" y="2"/>
                    <a:pt x="0" y="3"/>
                    <a:pt x="0" y="3"/>
                  </a:cubicBezTo>
                  <a:cubicBezTo>
                    <a:pt x="1" y="3"/>
                    <a:pt x="1" y="3"/>
                    <a:pt x="1" y="3"/>
                  </a:cubicBezTo>
                  <a:cubicBezTo>
                    <a:pt x="1" y="4"/>
                    <a:pt x="1" y="5"/>
                    <a:pt x="2" y="5"/>
                  </a:cubicBezTo>
                  <a:cubicBezTo>
                    <a:pt x="2" y="6"/>
                    <a:pt x="3" y="6"/>
                    <a:pt x="3" y="6"/>
                  </a:cubicBezTo>
                  <a:cubicBezTo>
                    <a:pt x="4" y="6"/>
                    <a:pt x="4" y="6"/>
                    <a:pt x="5" y="5"/>
                  </a:cubicBezTo>
                  <a:cubicBezTo>
                    <a:pt x="5" y="5"/>
                    <a:pt x="5" y="5"/>
                    <a:pt x="5" y="5"/>
                  </a:cubicBezTo>
                  <a:cubicBezTo>
                    <a:pt x="5" y="5"/>
                    <a:pt x="5" y="5"/>
                    <a:pt x="5" y="4"/>
                  </a:cubicBezTo>
                  <a:cubicBezTo>
                    <a:pt x="6" y="4"/>
                    <a:pt x="6" y="4"/>
                    <a:pt x="6" y="4"/>
                  </a:cubicBezTo>
                  <a:cubicBezTo>
                    <a:pt x="6" y="4"/>
                    <a:pt x="6" y="4"/>
                    <a:pt x="6" y="4"/>
                  </a:cubicBezTo>
                  <a:cubicBezTo>
                    <a:pt x="6" y="3"/>
                    <a:pt x="6" y="2"/>
                    <a:pt x="5" y="1"/>
                  </a:cubicBezTo>
                  <a:cubicBezTo>
                    <a:pt x="5" y="1"/>
                    <a:pt x="5" y="1"/>
                    <a:pt x="5" y="1"/>
                  </a:cubicBezTo>
                  <a:cubicBezTo>
                    <a:pt x="5" y="1"/>
                    <a:pt x="5" y="1"/>
                    <a:pt x="5" y="1"/>
                  </a:cubicBezTo>
                  <a:cubicBezTo>
                    <a:pt x="4" y="0"/>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8" name="Freeform 3223">
              <a:extLst>
                <a:ext uri="{FF2B5EF4-FFF2-40B4-BE49-F238E27FC236}">
                  <a16:creationId xmlns:a16="http://schemas.microsoft.com/office/drawing/2014/main" id="{9900D617-2E5B-9B60-D17C-A254CDB431FB}"/>
                </a:ext>
              </a:extLst>
            </p:cNvPr>
            <p:cNvSpPr>
              <a:spLocks/>
            </p:cNvSpPr>
            <p:nvPr/>
          </p:nvSpPr>
          <p:spPr bwMode="auto">
            <a:xfrm>
              <a:off x="9113112" y="372270"/>
              <a:ext cx="33106" cy="38623"/>
            </a:xfrm>
            <a:custGeom>
              <a:avLst/>
              <a:gdLst>
                <a:gd name="T0" fmla="*/ 2 w 5"/>
                <a:gd name="T1" fmla="*/ 0 h 6"/>
                <a:gd name="T2" fmla="*/ 0 w 5"/>
                <a:gd name="T3" fmla="*/ 2 h 6"/>
                <a:gd name="T4" fmla="*/ 0 w 5"/>
                <a:gd name="T5" fmla="*/ 4 h 6"/>
                <a:gd name="T6" fmla="*/ 0 w 5"/>
                <a:gd name="T7" fmla="*/ 4 h 6"/>
                <a:gd name="T8" fmla="*/ 0 w 5"/>
                <a:gd name="T9" fmla="*/ 5 h 6"/>
                <a:gd name="T10" fmla="*/ 1 w 5"/>
                <a:gd name="T11" fmla="*/ 5 h 6"/>
                <a:gd name="T12" fmla="*/ 1 w 5"/>
                <a:gd name="T13" fmla="*/ 5 h 6"/>
                <a:gd name="T14" fmla="*/ 2 w 5"/>
                <a:gd name="T15" fmla="*/ 6 h 6"/>
                <a:gd name="T16" fmla="*/ 2 w 5"/>
                <a:gd name="T17" fmla="*/ 6 h 6"/>
                <a:gd name="T18" fmla="*/ 2 w 5"/>
                <a:gd name="T19" fmla="*/ 6 h 6"/>
                <a:gd name="T20" fmla="*/ 4 w 5"/>
                <a:gd name="T21" fmla="*/ 5 h 6"/>
                <a:gd name="T22" fmla="*/ 5 w 5"/>
                <a:gd name="T23" fmla="*/ 5 h 6"/>
                <a:gd name="T24" fmla="*/ 5 w 5"/>
                <a:gd name="T25" fmla="*/ 5 h 6"/>
                <a:gd name="T26" fmla="*/ 5 w 5"/>
                <a:gd name="T27" fmla="*/ 4 h 6"/>
                <a:gd name="T28" fmla="*/ 5 w 5"/>
                <a:gd name="T29" fmla="*/ 3 h 6"/>
                <a:gd name="T30" fmla="*/ 4 w 5"/>
                <a:gd name="T31" fmla="*/ 1 h 6"/>
                <a:gd name="T32" fmla="*/ 2 w 5"/>
                <a:gd name="T3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 h="6">
                  <a:moveTo>
                    <a:pt x="2" y="0"/>
                  </a:moveTo>
                  <a:cubicBezTo>
                    <a:pt x="2" y="0"/>
                    <a:pt x="1" y="1"/>
                    <a:pt x="0" y="2"/>
                  </a:cubicBezTo>
                  <a:cubicBezTo>
                    <a:pt x="0" y="2"/>
                    <a:pt x="0" y="3"/>
                    <a:pt x="0" y="4"/>
                  </a:cubicBezTo>
                  <a:cubicBezTo>
                    <a:pt x="0" y="4"/>
                    <a:pt x="0" y="4"/>
                    <a:pt x="0" y="4"/>
                  </a:cubicBezTo>
                  <a:cubicBezTo>
                    <a:pt x="0" y="5"/>
                    <a:pt x="0" y="5"/>
                    <a:pt x="0" y="5"/>
                  </a:cubicBezTo>
                  <a:cubicBezTo>
                    <a:pt x="1" y="5"/>
                    <a:pt x="1" y="5"/>
                    <a:pt x="1" y="5"/>
                  </a:cubicBezTo>
                  <a:cubicBezTo>
                    <a:pt x="1" y="5"/>
                    <a:pt x="1" y="5"/>
                    <a:pt x="1" y="5"/>
                  </a:cubicBezTo>
                  <a:cubicBezTo>
                    <a:pt x="1" y="6"/>
                    <a:pt x="1" y="6"/>
                    <a:pt x="2" y="6"/>
                  </a:cubicBezTo>
                  <a:cubicBezTo>
                    <a:pt x="2" y="6"/>
                    <a:pt x="2" y="6"/>
                    <a:pt x="2" y="6"/>
                  </a:cubicBezTo>
                  <a:cubicBezTo>
                    <a:pt x="2" y="6"/>
                    <a:pt x="2" y="6"/>
                    <a:pt x="2" y="6"/>
                  </a:cubicBezTo>
                  <a:cubicBezTo>
                    <a:pt x="3" y="6"/>
                    <a:pt x="4" y="6"/>
                    <a:pt x="4" y="5"/>
                  </a:cubicBezTo>
                  <a:cubicBezTo>
                    <a:pt x="4" y="5"/>
                    <a:pt x="5" y="5"/>
                    <a:pt x="5" y="5"/>
                  </a:cubicBezTo>
                  <a:cubicBezTo>
                    <a:pt x="5" y="5"/>
                    <a:pt x="5" y="5"/>
                    <a:pt x="5" y="5"/>
                  </a:cubicBezTo>
                  <a:cubicBezTo>
                    <a:pt x="5" y="4"/>
                    <a:pt x="5" y="4"/>
                    <a:pt x="5" y="4"/>
                  </a:cubicBezTo>
                  <a:cubicBezTo>
                    <a:pt x="5" y="4"/>
                    <a:pt x="5" y="3"/>
                    <a:pt x="5" y="3"/>
                  </a:cubicBezTo>
                  <a:cubicBezTo>
                    <a:pt x="5" y="2"/>
                    <a:pt x="5" y="1"/>
                    <a:pt x="4" y="1"/>
                  </a:cubicBezTo>
                  <a:cubicBezTo>
                    <a:pt x="4" y="1"/>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9" name="Freeform 3224">
              <a:extLst>
                <a:ext uri="{FF2B5EF4-FFF2-40B4-BE49-F238E27FC236}">
                  <a16:creationId xmlns:a16="http://schemas.microsoft.com/office/drawing/2014/main" id="{C348ADB5-8982-A97B-FB19-532675ED15F7}"/>
                </a:ext>
              </a:extLst>
            </p:cNvPr>
            <p:cNvSpPr>
              <a:spLocks/>
            </p:cNvSpPr>
            <p:nvPr/>
          </p:nvSpPr>
          <p:spPr bwMode="auto">
            <a:xfrm>
              <a:off x="9648322" y="871614"/>
              <a:ext cx="41382" cy="33106"/>
            </a:xfrm>
            <a:custGeom>
              <a:avLst/>
              <a:gdLst>
                <a:gd name="T0" fmla="*/ 3 w 6"/>
                <a:gd name="T1" fmla="*/ 0 h 5"/>
                <a:gd name="T2" fmla="*/ 1 w 6"/>
                <a:gd name="T3" fmla="*/ 0 h 5"/>
                <a:gd name="T4" fmla="*/ 1 w 6"/>
                <a:gd name="T5" fmla="*/ 1 h 5"/>
                <a:gd name="T6" fmla="*/ 0 w 6"/>
                <a:gd name="T7" fmla="*/ 1 h 5"/>
                <a:gd name="T8" fmla="*/ 0 w 6"/>
                <a:gd name="T9" fmla="*/ 3 h 5"/>
                <a:gd name="T10" fmla="*/ 0 w 6"/>
                <a:gd name="T11" fmla="*/ 3 h 5"/>
                <a:gd name="T12" fmla="*/ 1 w 6"/>
                <a:gd name="T13" fmla="*/ 4 h 5"/>
                <a:gd name="T14" fmla="*/ 3 w 6"/>
                <a:gd name="T15" fmla="*/ 5 h 5"/>
                <a:gd name="T16" fmla="*/ 5 w 6"/>
                <a:gd name="T17" fmla="*/ 4 h 5"/>
                <a:gd name="T18" fmla="*/ 4 w 6"/>
                <a:gd name="T19" fmla="*/ 0 h 5"/>
                <a:gd name="T20" fmla="*/ 3 w 6"/>
                <a:gd name="T2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5">
                  <a:moveTo>
                    <a:pt x="3" y="0"/>
                  </a:moveTo>
                  <a:cubicBezTo>
                    <a:pt x="2" y="0"/>
                    <a:pt x="1" y="0"/>
                    <a:pt x="1" y="0"/>
                  </a:cubicBezTo>
                  <a:cubicBezTo>
                    <a:pt x="1" y="0"/>
                    <a:pt x="1" y="0"/>
                    <a:pt x="1" y="1"/>
                  </a:cubicBezTo>
                  <a:cubicBezTo>
                    <a:pt x="1" y="1"/>
                    <a:pt x="1" y="1"/>
                    <a:pt x="0" y="1"/>
                  </a:cubicBezTo>
                  <a:cubicBezTo>
                    <a:pt x="0" y="1"/>
                    <a:pt x="0" y="2"/>
                    <a:pt x="0" y="3"/>
                  </a:cubicBezTo>
                  <a:cubicBezTo>
                    <a:pt x="0" y="3"/>
                    <a:pt x="0" y="3"/>
                    <a:pt x="0" y="3"/>
                  </a:cubicBezTo>
                  <a:cubicBezTo>
                    <a:pt x="0" y="4"/>
                    <a:pt x="1" y="4"/>
                    <a:pt x="1" y="4"/>
                  </a:cubicBezTo>
                  <a:cubicBezTo>
                    <a:pt x="2" y="5"/>
                    <a:pt x="2" y="5"/>
                    <a:pt x="3" y="5"/>
                  </a:cubicBezTo>
                  <a:cubicBezTo>
                    <a:pt x="4" y="5"/>
                    <a:pt x="4" y="5"/>
                    <a:pt x="5" y="4"/>
                  </a:cubicBezTo>
                  <a:cubicBezTo>
                    <a:pt x="6" y="3"/>
                    <a:pt x="6" y="1"/>
                    <a:pt x="4" y="0"/>
                  </a:cubicBezTo>
                  <a:cubicBezTo>
                    <a:pt x="4"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0" name="Freeform 3225">
              <a:extLst>
                <a:ext uri="{FF2B5EF4-FFF2-40B4-BE49-F238E27FC236}">
                  <a16:creationId xmlns:a16="http://schemas.microsoft.com/office/drawing/2014/main" id="{D21F6FAC-1DD1-E1C9-102A-B73D3E439C21}"/>
                </a:ext>
              </a:extLst>
            </p:cNvPr>
            <p:cNvSpPr>
              <a:spLocks/>
            </p:cNvSpPr>
            <p:nvPr/>
          </p:nvSpPr>
          <p:spPr bwMode="auto">
            <a:xfrm>
              <a:off x="7121252" y="-118799"/>
              <a:ext cx="38623" cy="38623"/>
            </a:xfrm>
            <a:custGeom>
              <a:avLst/>
              <a:gdLst>
                <a:gd name="T0" fmla="*/ 3 w 6"/>
                <a:gd name="T1" fmla="*/ 0 h 6"/>
                <a:gd name="T2" fmla="*/ 0 w 6"/>
                <a:gd name="T3" fmla="*/ 1 h 6"/>
                <a:gd name="T4" fmla="*/ 0 w 6"/>
                <a:gd name="T5" fmla="*/ 1 h 6"/>
                <a:gd name="T6" fmla="*/ 0 w 6"/>
                <a:gd name="T7" fmla="*/ 2 h 6"/>
                <a:gd name="T8" fmla="*/ 1 w 6"/>
                <a:gd name="T9" fmla="*/ 5 h 6"/>
                <a:gd name="T10" fmla="*/ 2 w 6"/>
                <a:gd name="T11" fmla="*/ 6 h 6"/>
                <a:gd name="T12" fmla="*/ 3 w 6"/>
                <a:gd name="T13" fmla="*/ 6 h 6"/>
                <a:gd name="T14" fmla="*/ 3 w 6"/>
                <a:gd name="T15" fmla="*/ 6 h 6"/>
                <a:gd name="T16" fmla="*/ 4 w 6"/>
                <a:gd name="T17" fmla="*/ 5 h 6"/>
                <a:gd name="T18" fmla="*/ 4 w 6"/>
                <a:gd name="T19" fmla="*/ 5 h 6"/>
                <a:gd name="T20" fmla="*/ 5 w 6"/>
                <a:gd name="T21" fmla="*/ 5 h 6"/>
                <a:gd name="T22" fmla="*/ 4 w 6"/>
                <a:gd name="T23" fmla="*/ 1 h 6"/>
                <a:gd name="T24" fmla="*/ 3 w 6"/>
                <a:gd name="T2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6">
                  <a:moveTo>
                    <a:pt x="3" y="0"/>
                  </a:moveTo>
                  <a:cubicBezTo>
                    <a:pt x="2" y="0"/>
                    <a:pt x="1" y="1"/>
                    <a:pt x="0" y="1"/>
                  </a:cubicBezTo>
                  <a:cubicBezTo>
                    <a:pt x="0" y="1"/>
                    <a:pt x="0" y="1"/>
                    <a:pt x="0" y="1"/>
                  </a:cubicBezTo>
                  <a:cubicBezTo>
                    <a:pt x="0" y="2"/>
                    <a:pt x="0" y="2"/>
                    <a:pt x="0" y="2"/>
                  </a:cubicBezTo>
                  <a:cubicBezTo>
                    <a:pt x="0" y="3"/>
                    <a:pt x="0" y="4"/>
                    <a:pt x="1" y="5"/>
                  </a:cubicBezTo>
                  <a:cubicBezTo>
                    <a:pt x="1" y="5"/>
                    <a:pt x="2" y="6"/>
                    <a:pt x="2" y="6"/>
                  </a:cubicBezTo>
                  <a:cubicBezTo>
                    <a:pt x="2" y="6"/>
                    <a:pt x="3" y="6"/>
                    <a:pt x="3" y="6"/>
                  </a:cubicBezTo>
                  <a:cubicBezTo>
                    <a:pt x="3" y="6"/>
                    <a:pt x="3" y="6"/>
                    <a:pt x="3" y="6"/>
                  </a:cubicBezTo>
                  <a:cubicBezTo>
                    <a:pt x="3" y="6"/>
                    <a:pt x="4" y="6"/>
                    <a:pt x="4" y="5"/>
                  </a:cubicBezTo>
                  <a:cubicBezTo>
                    <a:pt x="4" y="5"/>
                    <a:pt x="4" y="5"/>
                    <a:pt x="4" y="5"/>
                  </a:cubicBezTo>
                  <a:cubicBezTo>
                    <a:pt x="4" y="5"/>
                    <a:pt x="5" y="5"/>
                    <a:pt x="5" y="5"/>
                  </a:cubicBezTo>
                  <a:cubicBezTo>
                    <a:pt x="6" y="3"/>
                    <a:pt x="5" y="2"/>
                    <a:pt x="4" y="1"/>
                  </a:cubicBezTo>
                  <a:cubicBezTo>
                    <a:pt x="4"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1" name="Freeform 3226">
              <a:extLst>
                <a:ext uri="{FF2B5EF4-FFF2-40B4-BE49-F238E27FC236}">
                  <a16:creationId xmlns:a16="http://schemas.microsoft.com/office/drawing/2014/main" id="{60378028-9BB4-A1C6-3B1C-47A3CAC9FC1C}"/>
                </a:ext>
              </a:extLst>
            </p:cNvPr>
            <p:cNvSpPr>
              <a:spLocks/>
            </p:cNvSpPr>
            <p:nvPr/>
          </p:nvSpPr>
          <p:spPr bwMode="auto">
            <a:xfrm>
              <a:off x="7278504" y="137771"/>
              <a:ext cx="24829" cy="24829"/>
            </a:xfrm>
            <a:custGeom>
              <a:avLst/>
              <a:gdLst>
                <a:gd name="T0" fmla="*/ 2 w 4"/>
                <a:gd name="T1" fmla="*/ 0 h 4"/>
                <a:gd name="T2" fmla="*/ 1 w 4"/>
                <a:gd name="T3" fmla="*/ 0 h 4"/>
                <a:gd name="T4" fmla="*/ 0 w 4"/>
                <a:gd name="T5" fmla="*/ 0 h 4"/>
                <a:gd name="T6" fmla="*/ 0 w 4"/>
                <a:gd name="T7" fmla="*/ 1 h 4"/>
                <a:gd name="T8" fmla="*/ 0 w 4"/>
                <a:gd name="T9" fmla="*/ 2 h 4"/>
                <a:gd name="T10" fmla="*/ 0 w 4"/>
                <a:gd name="T11" fmla="*/ 2 h 4"/>
                <a:gd name="T12" fmla="*/ 0 w 4"/>
                <a:gd name="T13" fmla="*/ 3 h 4"/>
                <a:gd name="T14" fmla="*/ 0 w 4"/>
                <a:gd name="T15" fmla="*/ 3 h 4"/>
                <a:gd name="T16" fmla="*/ 0 w 4"/>
                <a:gd name="T17" fmla="*/ 3 h 4"/>
                <a:gd name="T18" fmla="*/ 2 w 4"/>
                <a:gd name="T19" fmla="*/ 4 h 4"/>
                <a:gd name="T20" fmla="*/ 3 w 4"/>
                <a:gd name="T21" fmla="*/ 3 h 4"/>
                <a:gd name="T22" fmla="*/ 3 w 4"/>
                <a:gd name="T23" fmla="*/ 3 h 4"/>
                <a:gd name="T24" fmla="*/ 3 w 4"/>
                <a:gd name="T25" fmla="*/ 2 h 4"/>
                <a:gd name="T26" fmla="*/ 4 w 4"/>
                <a:gd name="T27" fmla="*/ 2 h 4"/>
                <a:gd name="T28" fmla="*/ 4 w 4"/>
                <a:gd name="T29" fmla="*/ 2 h 4"/>
                <a:gd name="T30" fmla="*/ 3 w 4"/>
                <a:gd name="T31" fmla="*/ 0 h 4"/>
                <a:gd name="T32" fmla="*/ 2 w 4"/>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4">
                  <a:moveTo>
                    <a:pt x="2" y="0"/>
                  </a:moveTo>
                  <a:cubicBezTo>
                    <a:pt x="1" y="0"/>
                    <a:pt x="1" y="0"/>
                    <a:pt x="1" y="0"/>
                  </a:cubicBezTo>
                  <a:cubicBezTo>
                    <a:pt x="1" y="0"/>
                    <a:pt x="1" y="0"/>
                    <a:pt x="0" y="0"/>
                  </a:cubicBezTo>
                  <a:cubicBezTo>
                    <a:pt x="0" y="0"/>
                    <a:pt x="0" y="0"/>
                    <a:pt x="0" y="1"/>
                  </a:cubicBezTo>
                  <a:cubicBezTo>
                    <a:pt x="0" y="1"/>
                    <a:pt x="0" y="1"/>
                    <a:pt x="0" y="2"/>
                  </a:cubicBezTo>
                  <a:cubicBezTo>
                    <a:pt x="0" y="2"/>
                    <a:pt x="0" y="2"/>
                    <a:pt x="0" y="2"/>
                  </a:cubicBezTo>
                  <a:cubicBezTo>
                    <a:pt x="0" y="2"/>
                    <a:pt x="0" y="2"/>
                    <a:pt x="0" y="3"/>
                  </a:cubicBezTo>
                  <a:cubicBezTo>
                    <a:pt x="0" y="3"/>
                    <a:pt x="0" y="3"/>
                    <a:pt x="0" y="3"/>
                  </a:cubicBezTo>
                  <a:cubicBezTo>
                    <a:pt x="0" y="3"/>
                    <a:pt x="0" y="3"/>
                    <a:pt x="0" y="3"/>
                  </a:cubicBezTo>
                  <a:cubicBezTo>
                    <a:pt x="1" y="4"/>
                    <a:pt x="1" y="4"/>
                    <a:pt x="2" y="4"/>
                  </a:cubicBezTo>
                  <a:cubicBezTo>
                    <a:pt x="2" y="4"/>
                    <a:pt x="3" y="3"/>
                    <a:pt x="3" y="3"/>
                  </a:cubicBezTo>
                  <a:cubicBezTo>
                    <a:pt x="3" y="3"/>
                    <a:pt x="3" y="3"/>
                    <a:pt x="3" y="3"/>
                  </a:cubicBezTo>
                  <a:cubicBezTo>
                    <a:pt x="3" y="3"/>
                    <a:pt x="3" y="2"/>
                    <a:pt x="3" y="2"/>
                  </a:cubicBezTo>
                  <a:cubicBezTo>
                    <a:pt x="3" y="2"/>
                    <a:pt x="3" y="2"/>
                    <a:pt x="4" y="2"/>
                  </a:cubicBezTo>
                  <a:cubicBezTo>
                    <a:pt x="4" y="2"/>
                    <a:pt x="4" y="2"/>
                    <a:pt x="4" y="2"/>
                  </a:cubicBezTo>
                  <a:cubicBezTo>
                    <a:pt x="4" y="1"/>
                    <a:pt x="3" y="1"/>
                    <a:pt x="3"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2" name="Freeform 3227">
              <a:extLst>
                <a:ext uri="{FF2B5EF4-FFF2-40B4-BE49-F238E27FC236}">
                  <a16:creationId xmlns:a16="http://schemas.microsoft.com/office/drawing/2014/main" id="{376B5FE1-3D03-4E6B-C7E4-1DE4FD7B715E}"/>
                </a:ext>
              </a:extLst>
            </p:cNvPr>
            <p:cNvSpPr>
              <a:spLocks/>
            </p:cNvSpPr>
            <p:nvPr/>
          </p:nvSpPr>
          <p:spPr bwMode="auto">
            <a:xfrm>
              <a:off x="6897788" y="-242945"/>
              <a:ext cx="24829" cy="24829"/>
            </a:xfrm>
            <a:custGeom>
              <a:avLst/>
              <a:gdLst>
                <a:gd name="T0" fmla="*/ 2 w 4"/>
                <a:gd name="T1" fmla="*/ 0 h 4"/>
                <a:gd name="T2" fmla="*/ 0 w 4"/>
                <a:gd name="T3" fmla="*/ 1 h 4"/>
                <a:gd name="T4" fmla="*/ 1 w 4"/>
                <a:gd name="T5" fmla="*/ 4 h 4"/>
                <a:gd name="T6" fmla="*/ 2 w 4"/>
                <a:gd name="T7" fmla="*/ 4 h 4"/>
                <a:gd name="T8" fmla="*/ 3 w 4"/>
                <a:gd name="T9" fmla="*/ 4 h 4"/>
                <a:gd name="T10" fmla="*/ 3 w 4"/>
                <a:gd name="T11" fmla="*/ 4 h 4"/>
                <a:gd name="T12" fmla="*/ 3 w 4"/>
                <a:gd name="T13" fmla="*/ 3 h 4"/>
                <a:gd name="T14" fmla="*/ 3 w 4"/>
                <a:gd name="T15" fmla="*/ 3 h 4"/>
                <a:gd name="T16" fmla="*/ 4 w 4"/>
                <a:gd name="T17" fmla="*/ 3 h 4"/>
                <a:gd name="T18" fmla="*/ 3 w 4"/>
                <a:gd name="T19" fmla="*/ 1 h 4"/>
                <a:gd name="T20" fmla="*/ 2 w 4"/>
                <a:gd name="T2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4">
                  <a:moveTo>
                    <a:pt x="2" y="0"/>
                  </a:moveTo>
                  <a:cubicBezTo>
                    <a:pt x="1" y="0"/>
                    <a:pt x="1" y="1"/>
                    <a:pt x="0" y="1"/>
                  </a:cubicBezTo>
                  <a:cubicBezTo>
                    <a:pt x="0" y="2"/>
                    <a:pt x="0" y="3"/>
                    <a:pt x="1" y="4"/>
                  </a:cubicBezTo>
                  <a:cubicBezTo>
                    <a:pt x="1" y="4"/>
                    <a:pt x="1" y="4"/>
                    <a:pt x="2" y="4"/>
                  </a:cubicBezTo>
                  <a:cubicBezTo>
                    <a:pt x="2" y="4"/>
                    <a:pt x="2" y="4"/>
                    <a:pt x="3" y="4"/>
                  </a:cubicBezTo>
                  <a:cubicBezTo>
                    <a:pt x="3" y="4"/>
                    <a:pt x="3" y="4"/>
                    <a:pt x="3" y="4"/>
                  </a:cubicBezTo>
                  <a:cubicBezTo>
                    <a:pt x="3" y="4"/>
                    <a:pt x="3" y="4"/>
                    <a:pt x="3" y="3"/>
                  </a:cubicBezTo>
                  <a:cubicBezTo>
                    <a:pt x="3" y="3"/>
                    <a:pt x="3" y="3"/>
                    <a:pt x="3" y="3"/>
                  </a:cubicBezTo>
                  <a:cubicBezTo>
                    <a:pt x="4" y="3"/>
                    <a:pt x="4" y="3"/>
                    <a:pt x="4" y="3"/>
                  </a:cubicBezTo>
                  <a:cubicBezTo>
                    <a:pt x="4" y="2"/>
                    <a:pt x="4" y="1"/>
                    <a:pt x="3" y="1"/>
                  </a:cubicBezTo>
                  <a:cubicBezTo>
                    <a:pt x="3"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3" name="Freeform 3228">
              <a:extLst>
                <a:ext uri="{FF2B5EF4-FFF2-40B4-BE49-F238E27FC236}">
                  <a16:creationId xmlns:a16="http://schemas.microsoft.com/office/drawing/2014/main" id="{48AD4282-D5BA-0A2B-BEDB-A47334B15041}"/>
                </a:ext>
              </a:extLst>
            </p:cNvPr>
            <p:cNvSpPr>
              <a:spLocks/>
            </p:cNvSpPr>
            <p:nvPr/>
          </p:nvSpPr>
          <p:spPr bwMode="auto">
            <a:xfrm>
              <a:off x="7107458" y="137771"/>
              <a:ext cx="24829" cy="24829"/>
            </a:xfrm>
            <a:custGeom>
              <a:avLst/>
              <a:gdLst>
                <a:gd name="T0" fmla="*/ 2 w 4"/>
                <a:gd name="T1" fmla="*/ 0 h 4"/>
                <a:gd name="T2" fmla="*/ 2 w 4"/>
                <a:gd name="T3" fmla="*/ 0 h 4"/>
                <a:gd name="T4" fmla="*/ 1 w 4"/>
                <a:gd name="T5" fmla="*/ 0 h 4"/>
                <a:gd name="T6" fmla="*/ 1 w 4"/>
                <a:gd name="T7" fmla="*/ 1 h 4"/>
                <a:gd name="T8" fmla="*/ 1 w 4"/>
                <a:gd name="T9" fmla="*/ 3 h 4"/>
                <a:gd name="T10" fmla="*/ 1 w 4"/>
                <a:gd name="T11" fmla="*/ 3 h 4"/>
                <a:gd name="T12" fmla="*/ 2 w 4"/>
                <a:gd name="T13" fmla="*/ 4 h 4"/>
                <a:gd name="T14" fmla="*/ 2 w 4"/>
                <a:gd name="T15" fmla="*/ 4 h 4"/>
                <a:gd name="T16" fmla="*/ 3 w 4"/>
                <a:gd name="T17" fmla="*/ 4 h 4"/>
                <a:gd name="T18" fmla="*/ 3 w 4"/>
                <a:gd name="T19" fmla="*/ 3 h 4"/>
                <a:gd name="T20" fmla="*/ 4 w 4"/>
                <a:gd name="T21" fmla="*/ 3 h 4"/>
                <a:gd name="T22" fmla="*/ 4 w 4"/>
                <a:gd name="T23" fmla="*/ 2 h 4"/>
                <a:gd name="T24" fmla="*/ 4 w 4"/>
                <a:gd name="T25" fmla="*/ 2 h 4"/>
                <a:gd name="T26" fmla="*/ 3 w 4"/>
                <a:gd name="T27" fmla="*/ 0 h 4"/>
                <a:gd name="T28" fmla="*/ 3 w 4"/>
                <a:gd name="T29" fmla="*/ 0 h 4"/>
                <a:gd name="T30" fmla="*/ 2 w 4"/>
                <a:gd name="T31" fmla="*/ 0 h 4"/>
                <a:gd name="T32" fmla="*/ 2 w 4"/>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4">
                  <a:moveTo>
                    <a:pt x="2" y="0"/>
                  </a:moveTo>
                  <a:cubicBezTo>
                    <a:pt x="2" y="0"/>
                    <a:pt x="2" y="0"/>
                    <a:pt x="2" y="0"/>
                  </a:cubicBezTo>
                  <a:cubicBezTo>
                    <a:pt x="1" y="0"/>
                    <a:pt x="1" y="0"/>
                    <a:pt x="1" y="0"/>
                  </a:cubicBezTo>
                  <a:cubicBezTo>
                    <a:pt x="1" y="0"/>
                    <a:pt x="1" y="0"/>
                    <a:pt x="1" y="1"/>
                  </a:cubicBezTo>
                  <a:cubicBezTo>
                    <a:pt x="0" y="2"/>
                    <a:pt x="0" y="3"/>
                    <a:pt x="1" y="3"/>
                  </a:cubicBezTo>
                  <a:cubicBezTo>
                    <a:pt x="1" y="3"/>
                    <a:pt x="1" y="3"/>
                    <a:pt x="1" y="3"/>
                  </a:cubicBezTo>
                  <a:cubicBezTo>
                    <a:pt x="1" y="3"/>
                    <a:pt x="1" y="3"/>
                    <a:pt x="2" y="4"/>
                  </a:cubicBezTo>
                  <a:cubicBezTo>
                    <a:pt x="2" y="4"/>
                    <a:pt x="2" y="4"/>
                    <a:pt x="2" y="4"/>
                  </a:cubicBezTo>
                  <a:cubicBezTo>
                    <a:pt x="3" y="4"/>
                    <a:pt x="3" y="4"/>
                    <a:pt x="3" y="4"/>
                  </a:cubicBezTo>
                  <a:cubicBezTo>
                    <a:pt x="3" y="3"/>
                    <a:pt x="3" y="3"/>
                    <a:pt x="3" y="3"/>
                  </a:cubicBezTo>
                  <a:cubicBezTo>
                    <a:pt x="4" y="3"/>
                    <a:pt x="4" y="3"/>
                    <a:pt x="4" y="3"/>
                  </a:cubicBezTo>
                  <a:cubicBezTo>
                    <a:pt x="4" y="3"/>
                    <a:pt x="4" y="2"/>
                    <a:pt x="4" y="2"/>
                  </a:cubicBezTo>
                  <a:cubicBezTo>
                    <a:pt x="4" y="2"/>
                    <a:pt x="4" y="2"/>
                    <a:pt x="4" y="2"/>
                  </a:cubicBezTo>
                  <a:cubicBezTo>
                    <a:pt x="4" y="1"/>
                    <a:pt x="4" y="0"/>
                    <a:pt x="3" y="0"/>
                  </a:cubicBezTo>
                  <a:cubicBezTo>
                    <a:pt x="3" y="0"/>
                    <a:pt x="3" y="0"/>
                    <a:pt x="3" y="0"/>
                  </a:cubicBezTo>
                  <a:cubicBezTo>
                    <a:pt x="3" y="0"/>
                    <a:pt x="3"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4" name="Freeform 3229">
              <a:extLst>
                <a:ext uri="{FF2B5EF4-FFF2-40B4-BE49-F238E27FC236}">
                  <a16:creationId xmlns:a16="http://schemas.microsoft.com/office/drawing/2014/main" id="{8B51ABB8-144A-46D9-FF0E-36C12490A8C2}"/>
                </a:ext>
              </a:extLst>
            </p:cNvPr>
            <p:cNvSpPr>
              <a:spLocks/>
            </p:cNvSpPr>
            <p:nvPr/>
          </p:nvSpPr>
          <p:spPr bwMode="auto">
            <a:xfrm>
              <a:off x="7303333" y="728156"/>
              <a:ext cx="27588" cy="24829"/>
            </a:xfrm>
            <a:custGeom>
              <a:avLst/>
              <a:gdLst>
                <a:gd name="T0" fmla="*/ 2 w 4"/>
                <a:gd name="T1" fmla="*/ 0 h 4"/>
                <a:gd name="T2" fmla="*/ 2 w 4"/>
                <a:gd name="T3" fmla="*/ 0 h 4"/>
                <a:gd name="T4" fmla="*/ 1 w 4"/>
                <a:gd name="T5" fmla="*/ 0 h 4"/>
                <a:gd name="T6" fmla="*/ 0 w 4"/>
                <a:gd name="T7" fmla="*/ 1 h 4"/>
                <a:gd name="T8" fmla="*/ 0 w 4"/>
                <a:gd name="T9" fmla="*/ 2 h 4"/>
                <a:gd name="T10" fmla="*/ 0 w 4"/>
                <a:gd name="T11" fmla="*/ 3 h 4"/>
                <a:gd name="T12" fmla="*/ 1 w 4"/>
                <a:gd name="T13" fmla="*/ 4 h 4"/>
                <a:gd name="T14" fmla="*/ 1 w 4"/>
                <a:gd name="T15" fmla="*/ 4 h 4"/>
                <a:gd name="T16" fmla="*/ 1 w 4"/>
                <a:gd name="T17" fmla="*/ 4 h 4"/>
                <a:gd name="T18" fmla="*/ 2 w 4"/>
                <a:gd name="T19" fmla="*/ 4 h 4"/>
                <a:gd name="T20" fmla="*/ 3 w 4"/>
                <a:gd name="T21" fmla="*/ 3 h 4"/>
                <a:gd name="T22" fmla="*/ 3 w 4"/>
                <a:gd name="T23" fmla="*/ 1 h 4"/>
                <a:gd name="T24" fmla="*/ 3 w 4"/>
                <a:gd name="T25" fmla="*/ 1 h 4"/>
                <a:gd name="T26" fmla="*/ 3 w 4"/>
                <a:gd name="T27" fmla="*/ 1 h 4"/>
                <a:gd name="T28" fmla="*/ 3 w 4"/>
                <a:gd name="T29" fmla="*/ 1 h 4"/>
                <a:gd name="T30" fmla="*/ 3 w 4"/>
                <a:gd name="T31" fmla="*/ 0 h 4"/>
                <a:gd name="T32" fmla="*/ 2 w 4"/>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4">
                  <a:moveTo>
                    <a:pt x="2" y="0"/>
                  </a:moveTo>
                  <a:cubicBezTo>
                    <a:pt x="2" y="0"/>
                    <a:pt x="2" y="0"/>
                    <a:pt x="2" y="0"/>
                  </a:cubicBezTo>
                  <a:cubicBezTo>
                    <a:pt x="2" y="0"/>
                    <a:pt x="1" y="0"/>
                    <a:pt x="1" y="0"/>
                  </a:cubicBezTo>
                  <a:cubicBezTo>
                    <a:pt x="1" y="0"/>
                    <a:pt x="0" y="1"/>
                    <a:pt x="0" y="1"/>
                  </a:cubicBezTo>
                  <a:cubicBezTo>
                    <a:pt x="0" y="1"/>
                    <a:pt x="0" y="2"/>
                    <a:pt x="0" y="2"/>
                  </a:cubicBezTo>
                  <a:cubicBezTo>
                    <a:pt x="0" y="3"/>
                    <a:pt x="0" y="3"/>
                    <a:pt x="0" y="3"/>
                  </a:cubicBezTo>
                  <a:cubicBezTo>
                    <a:pt x="0" y="3"/>
                    <a:pt x="0" y="4"/>
                    <a:pt x="1" y="4"/>
                  </a:cubicBezTo>
                  <a:cubicBezTo>
                    <a:pt x="1" y="4"/>
                    <a:pt x="1" y="4"/>
                    <a:pt x="1" y="4"/>
                  </a:cubicBezTo>
                  <a:cubicBezTo>
                    <a:pt x="1" y="4"/>
                    <a:pt x="1" y="4"/>
                    <a:pt x="1" y="4"/>
                  </a:cubicBezTo>
                  <a:cubicBezTo>
                    <a:pt x="1" y="4"/>
                    <a:pt x="2" y="4"/>
                    <a:pt x="2" y="4"/>
                  </a:cubicBezTo>
                  <a:cubicBezTo>
                    <a:pt x="2" y="4"/>
                    <a:pt x="3" y="4"/>
                    <a:pt x="3" y="3"/>
                  </a:cubicBezTo>
                  <a:cubicBezTo>
                    <a:pt x="4" y="3"/>
                    <a:pt x="4" y="2"/>
                    <a:pt x="3" y="1"/>
                  </a:cubicBezTo>
                  <a:cubicBezTo>
                    <a:pt x="3" y="1"/>
                    <a:pt x="3" y="1"/>
                    <a:pt x="3" y="1"/>
                  </a:cubicBezTo>
                  <a:cubicBezTo>
                    <a:pt x="3" y="1"/>
                    <a:pt x="3" y="1"/>
                    <a:pt x="3" y="1"/>
                  </a:cubicBezTo>
                  <a:cubicBezTo>
                    <a:pt x="3" y="1"/>
                    <a:pt x="3" y="1"/>
                    <a:pt x="3" y="1"/>
                  </a:cubicBezTo>
                  <a:cubicBezTo>
                    <a:pt x="3" y="0"/>
                    <a:pt x="3" y="0"/>
                    <a:pt x="3"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5" name="Freeform 3230">
              <a:extLst>
                <a:ext uri="{FF2B5EF4-FFF2-40B4-BE49-F238E27FC236}">
                  <a16:creationId xmlns:a16="http://schemas.microsoft.com/office/drawing/2014/main" id="{EE1CE3AF-3C01-7EF0-9ACB-76BA731CE807}"/>
                </a:ext>
              </a:extLst>
            </p:cNvPr>
            <p:cNvSpPr>
              <a:spLocks/>
            </p:cNvSpPr>
            <p:nvPr/>
          </p:nvSpPr>
          <p:spPr bwMode="auto">
            <a:xfrm>
              <a:off x="6883994" y="824715"/>
              <a:ext cx="27588" cy="19312"/>
            </a:xfrm>
            <a:custGeom>
              <a:avLst/>
              <a:gdLst>
                <a:gd name="T0" fmla="*/ 2 w 4"/>
                <a:gd name="T1" fmla="*/ 0 h 3"/>
                <a:gd name="T2" fmla="*/ 1 w 4"/>
                <a:gd name="T3" fmla="*/ 0 h 3"/>
                <a:gd name="T4" fmla="*/ 1 w 4"/>
                <a:gd name="T5" fmla="*/ 3 h 3"/>
                <a:gd name="T6" fmla="*/ 2 w 4"/>
                <a:gd name="T7" fmla="*/ 3 h 3"/>
                <a:gd name="T8" fmla="*/ 4 w 4"/>
                <a:gd name="T9" fmla="*/ 3 h 3"/>
                <a:gd name="T10" fmla="*/ 4 w 4"/>
                <a:gd name="T11" fmla="*/ 2 h 3"/>
                <a:gd name="T12" fmla="*/ 4 w 4"/>
                <a:gd name="T13" fmla="*/ 2 h 3"/>
                <a:gd name="T14" fmla="*/ 4 w 4"/>
                <a:gd name="T15" fmla="*/ 1 h 3"/>
                <a:gd name="T16" fmla="*/ 4 w 4"/>
                <a:gd name="T17" fmla="*/ 1 h 3"/>
                <a:gd name="T18" fmla="*/ 4 w 4"/>
                <a:gd name="T19" fmla="*/ 0 h 3"/>
                <a:gd name="T20" fmla="*/ 3 w 4"/>
                <a:gd name="T21" fmla="*/ 0 h 3"/>
                <a:gd name="T22" fmla="*/ 3 w 4"/>
                <a:gd name="T23" fmla="*/ 0 h 3"/>
                <a:gd name="T24" fmla="*/ 2 w 4"/>
                <a:gd name="T25"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3">
                  <a:moveTo>
                    <a:pt x="2" y="0"/>
                  </a:moveTo>
                  <a:cubicBezTo>
                    <a:pt x="2" y="0"/>
                    <a:pt x="1" y="0"/>
                    <a:pt x="1" y="0"/>
                  </a:cubicBezTo>
                  <a:cubicBezTo>
                    <a:pt x="0" y="1"/>
                    <a:pt x="0" y="2"/>
                    <a:pt x="1" y="3"/>
                  </a:cubicBezTo>
                  <a:cubicBezTo>
                    <a:pt x="2" y="3"/>
                    <a:pt x="2" y="3"/>
                    <a:pt x="2" y="3"/>
                  </a:cubicBezTo>
                  <a:cubicBezTo>
                    <a:pt x="3" y="3"/>
                    <a:pt x="4" y="3"/>
                    <a:pt x="4" y="3"/>
                  </a:cubicBezTo>
                  <a:cubicBezTo>
                    <a:pt x="4" y="2"/>
                    <a:pt x="4" y="2"/>
                    <a:pt x="4" y="2"/>
                  </a:cubicBezTo>
                  <a:cubicBezTo>
                    <a:pt x="4" y="2"/>
                    <a:pt x="4" y="2"/>
                    <a:pt x="4" y="2"/>
                  </a:cubicBezTo>
                  <a:cubicBezTo>
                    <a:pt x="4" y="2"/>
                    <a:pt x="4" y="1"/>
                    <a:pt x="4" y="1"/>
                  </a:cubicBezTo>
                  <a:cubicBezTo>
                    <a:pt x="4" y="1"/>
                    <a:pt x="4" y="1"/>
                    <a:pt x="4" y="1"/>
                  </a:cubicBezTo>
                  <a:cubicBezTo>
                    <a:pt x="4" y="1"/>
                    <a:pt x="4" y="0"/>
                    <a:pt x="4" y="0"/>
                  </a:cubicBezTo>
                  <a:cubicBezTo>
                    <a:pt x="4" y="0"/>
                    <a:pt x="4" y="0"/>
                    <a:pt x="3" y="0"/>
                  </a:cubicBezTo>
                  <a:cubicBezTo>
                    <a:pt x="3" y="0"/>
                    <a:pt x="3" y="0"/>
                    <a:pt x="3" y="0"/>
                  </a:cubicBezTo>
                  <a:cubicBezTo>
                    <a:pt x="3" y="0"/>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6" name="Freeform 3231">
              <a:extLst>
                <a:ext uri="{FF2B5EF4-FFF2-40B4-BE49-F238E27FC236}">
                  <a16:creationId xmlns:a16="http://schemas.microsoft.com/office/drawing/2014/main" id="{A916DDBB-45A8-D092-5CA0-990F89A7737C}"/>
                </a:ext>
              </a:extLst>
            </p:cNvPr>
            <p:cNvSpPr>
              <a:spLocks/>
            </p:cNvSpPr>
            <p:nvPr/>
          </p:nvSpPr>
          <p:spPr bwMode="auto">
            <a:xfrm>
              <a:off x="7794401" y="347440"/>
              <a:ext cx="27588" cy="24829"/>
            </a:xfrm>
            <a:custGeom>
              <a:avLst/>
              <a:gdLst>
                <a:gd name="T0" fmla="*/ 2 w 4"/>
                <a:gd name="T1" fmla="*/ 0 h 4"/>
                <a:gd name="T2" fmla="*/ 0 w 4"/>
                <a:gd name="T3" fmla="*/ 1 h 4"/>
                <a:gd name="T4" fmla="*/ 0 w 4"/>
                <a:gd name="T5" fmla="*/ 1 h 4"/>
                <a:gd name="T6" fmla="*/ 0 w 4"/>
                <a:gd name="T7" fmla="*/ 1 h 4"/>
                <a:gd name="T8" fmla="*/ 0 w 4"/>
                <a:gd name="T9" fmla="*/ 2 h 4"/>
                <a:gd name="T10" fmla="*/ 0 w 4"/>
                <a:gd name="T11" fmla="*/ 2 h 4"/>
                <a:gd name="T12" fmla="*/ 0 w 4"/>
                <a:gd name="T13" fmla="*/ 3 h 4"/>
                <a:gd name="T14" fmla="*/ 0 w 4"/>
                <a:gd name="T15" fmla="*/ 3 h 4"/>
                <a:gd name="T16" fmla="*/ 1 w 4"/>
                <a:gd name="T17" fmla="*/ 3 h 4"/>
                <a:gd name="T18" fmla="*/ 2 w 4"/>
                <a:gd name="T19" fmla="*/ 4 h 4"/>
                <a:gd name="T20" fmla="*/ 3 w 4"/>
                <a:gd name="T21" fmla="*/ 3 h 4"/>
                <a:gd name="T22" fmla="*/ 3 w 4"/>
                <a:gd name="T23" fmla="*/ 3 h 4"/>
                <a:gd name="T24" fmla="*/ 3 w 4"/>
                <a:gd name="T25" fmla="*/ 3 h 4"/>
                <a:gd name="T26" fmla="*/ 3 w 4"/>
                <a:gd name="T27" fmla="*/ 2 h 4"/>
                <a:gd name="T28" fmla="*/ 4 w 4"/>
                <a:gd name="T29" fmla="*/ 2 h 4"/>
                <a:gd name="T30" fmla="*/ 3 w 4"/>
                <a:gd name="T31" fmla="*/ 1 h 4"/>
                <a:gd name="T32" fmla="*/ 3 w 4"/>
                <a:gd name="T33" fmla="*/ 0 h 4"/>
                <a:gd name="T34" fmla="*/ 3 w 4"/>
                <a:gd name="T35" fmla="*/ 0 h 4"/>
                <a:gd name="T36" fmla="*/ 2 w 4"/>
                <a:gd name="T3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 h="4">
                  <a:moveTo>
                    <a:pt x="2" y="0"/>
                  </a:moveTo>
                  <a:cubicBezTo>
                    <a:pt x="1" y="0"/>
                    <a:pt x="0" y="0"/>
                    <a:pt x="0" y="1"/>
                  </a:cubicBezTo>
                  <a:cubicBezTo>
                    <a:pt x="0" y="1"/>
                    <a:pt x="0" y="1"/>
                    <a:pt x="0" y="1"/>
                  </a:cubicBezTo>
                  <a:cubicBezTo>
                    <a:pt x="0" y="1"/>
                    <a:pt x="0" y="1"/>
                    <a:pt x="0" y="1"/>
                  </a:cubicBezTo>
                  <a:cubicBezTo>
                    <a:pt x="0" y="1"/>
                    <a:pt x="0" y="1"/>
                    <a:pt x="0" y="2"/>
                  </a:cubicBezTo>
                  <a:cubicBezTo>
                    <a:pt x="0" y="2"/>
                    <a:pt x="0" y="2"/>
                    <a:pt x="0" y="2"/>
                  </a:cubicBezTo>
                  <a:cubicBezTo>
                    <a:pt x="0" y="2"/>
                    <a:pt x="0" y="3"/>
                    <a:pt x="0" y="3"/>
                  </a:cubicBezTo>
                  <a:cubicBezTo>
                    <a:pt x="0" y="3"/>
                    <a:pt x="0" y="3"/>
                    <a:pt x="0" y="3"/>
                  </a:cubicBezTo>
                  <a:cubicBezTo>
                    <a:pt x="0" y="3"/>
                    <a:pt x="0" y="3"/>
                    <a:pt x="1" y="3"/>
                  </a:cubicBezTo>
                  <a:cubicBezTo>
                    <a:pt x="1" y="4"/>
                    <a:pt x="1" y="4"/>
                    <a:pt x="2" y="4"/>
                  </a:cubicBezTo>
                  <a:cubicBezTo>
                    <a:pt x="2" y="4"/>
                    <a:pt x="3" y="4"/>
                    <a:pt x="3" y="3"/>
                  </a:cubicBezTo>
                  <a:cubicBezTo>
                    <a:pt x="3" y="3"/>
                    <a:pt x="3" y="3"/>
                    <a:pt x="3" y="3"/>
                  </a:cubicBezTo>
                  <a:cubicBezTo>
                    <a:pt x="3" y="3"/>
                    <a:pt x="3" y="3"/>
                    <a:pt x="3" y="3"/>
                  </a:cubicBezTo>
                  <a:cubicBezTo>
                    <a:pt x="3" y="3"/>
                    <a:pt x="3" y="3"/>
                    <a:pt x="3" y="2"/>
                  </a:cubicBezTo>
                  <a:cubicBezTo>
                    <a:pt x="4" y="2"/>
                    <a:pt x="4" y="2"/>
                    <a:pt x="4" y="2"/>
                  </a:cubicBezTo>
                  <a:cubicBezTo>
                    <a:pt x="4" y="2"/>
                    <a:pt x="3" y="1"/>
                    <a:pt x="3" y="1"/>
                  </a:cubicBezTo>
                  <a:cubicBezTo>
                    <a:pt x="3" y="1"/>
                    <a:pt x="3" y="0"/>
                    <a:pt x="3" y="0"/>
                  </a:cubicBezTo>
                  <a:cubicBezTo>
                    <a:pt x="3" y="0"/>
                    <a:pt x="3" y="0"/>
                    <a:pt x="3"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7" name="Freeform 3232">
              <a:extLst>
                <a:ext uri="{FF2B5EF4-FFF2-40B4-BE49-F238E27FC236}">
                  <a16:creationId xmlns:a16="http://schemas.microsoft.com/office/drawing/2014/main" id="{5EC2CD44-D4B7-64EF-0194-C15ABA898CB3}"/>
                </a:ext>
              </a:extLst>
            </p:cNvPr>
            <p:cNvSpPr>
              <a:spLocks/>
            </p:cNvSpPr>
            <p:nvPr/>
          </p:nvSpPr>
          <p:spPr bwMode="auto">
            <a:xfrm>
              <a:off x="8337887" y="758503"/>
              <a:ext cx="22070" cy="27588"/>
            </a:xfrm>
            <a:custGeom>
              <a:avLst/>
              <a:gdLst>
                <a:gd name="T0" fmla="*/ 2 w 3"/>
                <a:gd name="T1" fmla="*/ 0 h 4"/>
                <a:gd name="T2" fmla="*/ 1 w 3"/>
                <a:gd name="T3" fmla="*/ 0 h 4"/>
                <a:gd name="T4" fmla="*/ 0 w 3"/>
                <a:gd name="T5" fmla="*/ 1 h 4"/>
                <a:gd name="T6" fmla="*/ 0 w 3"/>
                <a:gd name="T7" fmla="*/ 1 h 4"/>
                <a:gd name="T8" fmla="*/ 0 w 3"/>
                <a:gd name="T9" fmla="*/ 1 h 4"/>
                <a:gd name="T10" fmla="*/ 0 w 3"/>
                <a:gd name="T11" fmla="*/ 3 h 4"/>
                <a:gd name="T12" fmla="*/ 0 w 3"/>
                <a:gd name="T13" fmla="*/ 3 h 4"/>
                <a:gd name="T14" fmla="*/ 0 w 3"/>
                <a:gd name="T15" fmla="*/ 4 h 4"/>
                <a:gd name="T16" fmla="*/ 2 w 3"/>
                <a:gd name="T17" fmla="*/ 4 h 4"/>
                <a:gd name="T18" fmla="*/ 3 w 3"/>
                <a:gd name="T19" fmla="*/ 3 h 4"/>
                <a:gd name="T20" fmla="*/ 3 w 3"/>
                <a:gd name="T21" fmla="*/ 3 h 4"/>
                <a:gd name="T22" fmla="*/ 3 w 3"/>
                <a:gd name="T23" fmla="*/ 2 h 4"/>
                <a:gd name="T24" fmla="*/ 3 w 3"/>
                <a:gd name="T25" fmla="*/ 2 h 4"/>
                <a:gd name="T26" fmla="*/ 3 w 3"/>
                <a:gd name="T27" fmla="*/ 2 h 4"/>
                <a:gd name="T28" fmla="*/ 3 w 3"/>
                <a:gd name="T29" fmla="*/ 2 h 4"/>
                <a:gd name="T30" fmla="*/ 3 w 3"/>
                <a:gd name="T31" fmla="*/ 1 h 4"/>
                <a:gd name="T32" fmla="*/ 3 w 3"/>
                <a:gd name="T33" fmla="*/ 1 h 4"/>
                <a:gd name="T34" fmla="*/ 2 w 3"/>
                <a:gd name="T35" fmla="*/ 0 h 4"/>
                <a:gd name="T36" fmla="*/ 2 w 3"/>
                <a:gd name="T3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 h="4">
                  <a:moveTo>
                    <a:pt x="2" y="0"/>
                  </a:moveTo>
                  <a:cubicBezTo>
                    <a:pt x="1" y="0"/>
                    <a:pt x="1" y="0"/>
                    <a:pt x="1" y="0"/>
                  </a:cubicBezTo>
                  <a:cubicBezTo>
                    <a:pt x="1" y="0"/>
                    <a:pt x="0" y="1"/>
                    <a:pt x="0" y="1"/>
                  </a:cubicBezTo>
                  <a:cubicBezTo>
                    <a:pt x="0" y="1"/>
                    <a:pt x="0" y="1"/>
                    <a:pt x="0" y="1"/>
                  </a:cubicBezTo>
                  <a:cubicBezTo>
                    <a:pt x="0" y="1"/>
                    <a:pt x="0" y="1"/>
                    <a:pt x="0" y="1"/>
                  </a:cubicBezTo>
                  <a:cubicBezTo>
                    <a:pt x="0" y="2"/>
                    <a:pt x="0" y="2"/>
                    <a:pt x="0" y="3"/>
                  </a:cubicBezTo>
                  <a:cubicBezTo>
                    <a:pt x="0" y="3"/>
                    <a:pt x="0" y="3"/>
                    <a:pt x="0" y="3"/>
                  </a:cubicBezTo>
                  <a:cubicBezTo>
                    <a:pt x="0" y="3"/>
                    <a:pt x="0" y="4"/>
                    <a:pt x="0" y="4"/>
                  </a:cubicBezTo>
                  <a:cubicBezTo>
                    <a:pt x="1" y="4"/>
                    <a:pt x="1" y="4"/>
                    <a:pt x="2" y="4"/>
                  </a:cubicBezTo>
                  <a:cubicBezTo>
                    <a:pt x="2" y="4"/>
                    <a:pt x="3" y="4"/>
                    <a:pt x="3" y="3"/>
                  </a:cubicBezTo>
                  <a:cubicBezTo>
                    <a:pt x="3" y="3"/>
                    <a:pt x="3" y="3"/>
                    <a:pt x="3" y="3"/>
                  </a:cubicBezTo>
                  <a:cubicBezTo>
                    <a:pt x="3" y="3"/>
                    <a:pt x="3" y="2"/>
                    <a:pt x="3" y="2"/>
                  </a:cubicBezTo>
                  <a:cubicBezTo>
                    <a:pt x="3" y="2"/>
                    <a:pt x="3" y="2"/>
                    <a:pt x="3" y="2"/>
                  </a:cubicBezTo>
                  <a:cubicBezTo>
                    <a:pt x="3" y="2"/>
                    <a:pt x="3" y="2"/>
                    <a:pt x="3" y="2"/>
                  </a:cubicBezTo>
                  <a:cubicBezTo>
                    <a:pt x="3" y="2"/>
                    <a:pt x="3" y="2"/>
                    <a:pt x="3" y="2"/>
                  </a:cubicBezTo>
                  <a:cubicBezTo>
                    <a:pt x="3" y="2"/>
                    <a:pt x="3" y="1"/>
                    <a:pt x="3" y="1"/>
                  </a:cubicBezTo>
                  <a:cubicBezTo>
                    <a:pt x="3" y="1"/>
                    <a:pt x="3" y="1"/>
                    <a:pt x="3" y="1"/>
                  </a:cubicBezTo>
                  <a:cubicBezTo>
                    <a:pt x="2" y="1"/>
                    <a:pt x="2"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8" name="Freeform 3233">
              <a:extLst>
                <a:ext uri="{FF2B5EF4-FFF2-40B4-BE49-F238E27FC236}">
                  <a16:creationId xmlns:a16="http://schemas.microsoft.com/office/drawing/2014/main" id="{06CE18C1-97F9-F2E5-F40A-7718E04619A4}"/>
                </a:ext>
              </a:extLst>
            </p:cNvPr>
            <p:cNvSpPr>
              <a:spLocks/>
            </p:cNvSpPr>
            <p:nvPr/>
          </p:nvSpPr>
          <p:spPr bwMode="auto">
            <a:xfrm>
              <a:off x="7998553" y="832991"/>
              <a:ext cx="24829" cy="24829"/>
            </a:xfrm>
            <a:custGeom>
              <a:avLst/>
              <a:gdLst>
                <a:gd name="T0" fmla="*/ 2 w 4"/>
                <a:gd name="T1" fmla="*/ 0 h 4"/>
                <a:gd name="T2" fmla="*/ 1 w 4"/>
                <a:gd name="T3" fmla="*/ 1 h 4"/>
                <a:gd name="T4" fmla="*/ 1 w 4"/>
                <a:gd name="T5" fmla="*/ 4 h 4"/>
                <a:gd name="T6" fmla="*/ 2 w 4"/>
                <a:gd name="T7" fmla="*/ 4 h 4"/>
                <a:gd name="T8" fmla="*/ 4 w 4"/>
                <a:gd name="T9" fmla="*/ 3 h 4"/>
                <a:gd name="T10" fmla="*/ 4 w 4"/>
                <a:gd name="T11" fmla="*/ 2 h 4"/>
                <a:gd name="T12" fmla="*/ 4 w 4"/>
                <a:gd name="T13" fmla="*/ 2 h 4"/>
                <a:gd name="T14" fmla="*/ 4 w 4"/>
                <a:gd name="T15" fmla="*/ 1 h 4"/>
                <a:gd name="T16" fmla="*/ 3 w 4"/>
                <a:gd name="T17" fmla="*/ 1 h 4"/>
                <a:gd name="T18" fmla="*/ 3 w 4"/>
                <a:gd name="T19" fmla="*/ 1 h 4"/>
                <a:gd name="T20" fmla="*/ 2 w 4"/>
                <a:gd name="T2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4">
                  <a:moveTo>
                    <a:pt x="2" y="0"/>
                  </a:moveTo>
                  <a:cubicBezTo>
                    <a:pt x="2" y="0"/>
                    <a:pt x="1" y="1"/>
                    <a:pt x="1" y="1"/>
                  </a:cubicBezTo>
                  <a:cubicBezTo>
                    <a:pt x="0" y="2"/>
                    <a:pt x="0" y="3"/>
                    <a:pt x="1" y="4"/>
                  </a:cubicBezTo>
                  <a:cubicBezTo>
                    <a:pt x="1" y="4"/>
                    <a:pt x="2" y="4"/>
                    <a:pt x="2" y="4"/>
                  </a:cubicBezTo>
                  <a:cubicBezTo>
                    <a:pt x="3" y="4"/>
                    <a:pt x="3" y="4"/>
                    <a:pt x="4" y="3"/>
                  </a:cubicBezTo>
                  <a:cubicBezTo>
                    <a:pt x="4" y="3"/>
                    <a:pt x="4" y="3"/>
                    <a:pt x="4" y="2"/>
                  </a:cubicBezTo>
                  <a:cubicBezTo>
                    <a:pt x="4" y="2"/>
                    <a:pt x="4" y="2"/>
                    <a:pt x="4" y="2"/>
                  </a:cubicBezTo>
                  <a:cubicBezTo>
                    <a:pt x="4" y="1"/>
                    <a:pt x="4" y="1"/>
                    <a:pt x="4" y="1"/>
                  </a:cubicBezTo>
                  <a:cubicBezTo>
                    <a:pt x="4" y="1"/>
                    <a:pt x="3" y="1"/>
                    <a:pt x="3" y="1"/>
                  </a:cubicBezTo>
                  <a:cubicBezTo>
                    <a:pt x="3" y="1"/>
                    <a:pt x="3" y="1"/>
                    <a:pt x="3" y="1"/>
                  </a:cubicBezTo>
                  <a:cubicBezTo>
                    <a:pt x="3" y="1"/>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9" name="Freeform 3234">
              <a:extLst>
                <a:ext uri="{FF2B5EF4-FFF2-40B4-BE49-F238E27FC236}">
                  <a16:creationId xmlns:a16="http://schemas.microsoft.com/office/drawing/2014/main" id="{BD826F9E-7608-CA47-FC3B-51348DBC6DE2}"/>
                </a:ext>
              </a:extLst>
            </p:cNvPr>
            <p:cNvSpPr>
              <a:spLocks/>
            </p:cNvSpPr>
            <p:nvPr/>
          </p:nvSpPr>
          <p:spPr bwMode="auto">
            <a:xfrm>
              <a:off x="9008278" y="1834439"/>
              <a:ext cx="44141" cy="46900"/>
            </a:xfrm>
            <a:custGeom>
              <a:avLst/>
              <a:gdLst>
                <a:gd name="T0" fmla="*/ 4 w 7"/>
                <a:gd name="T1" fmla="*/ 0 h 7"/>
                <a:gd name="T2" fmla="*/ 3 w 7"/>
                <a:gd name="T3" fmla="*/ 0 h 7"/>
                <a:gd name="T4" fmla="*/ 2 w 7"/>
                <a:gd name="T5" fmla="*/ 1 h 7"/>
                <a:gd name="T6" fmla="*/ 1 w 7"/>
                <a:gd name="T7" fmla="*/ 1 h 7"/>
                <a:gd name="T8" fmla="*/ 0 w 7"/>
                <a:gd name="T9" fmla="*/ 3 h 7"/>
                <a:gd name="T10" fmla="*/ 0 w 7"/>
                <a:gd name="T11" fmla="*/ 3 h 7"/>
                <a:gd name="T12" fmla="*/ 0 w 7"/>
                <a:gd name="T13" fmla="*/ 4 h 7"/>
                <a:gd name="T14" fmla="*/ 4 w 7"/>
                <a:gd name="T15" fmla="*/ 7 h 7"/>
                <a:gd name="T16" fmla="*/ 4 w 7"/>
                <a:gd name="T17" fmla="*/ 7 h 7"/>
                <a:gd name="T18" fmla="*/ 6 w 7"/>
                <a:gd name="T19" fmla="*/ 6 h 7"/>
                <a:gd name="T20" fmla="*/ 6 w 7"/>
                <a:gd name="T21" fmla="*/ 6 h 7"/>
                <a:gd name="T22" fmla="*/ 7 w 7"/>
                <a:gd name="T23" fmla="*/ 4 h 7"/>
                <a:gd name="T24" fmla="*/ 7 w 7"/>
                <a:gd name="T25" fmla="*/ 4 h 7"/>
                <a:gd name="T26" fmla="*/ 7 w 7"/>
                <a:gd name="T27" fmla="*/ 3 h 7"/>
                <a:gd name="T28" fmla="*/ 6 w 7"/>
                <a:gd name="T29" fmla="*/ 1 h 7"/>
                <a:gd name="T30" fmla="*/ 6 w 7"/>
                <a:gd name="T31" fmla="*/ 1 h 7"/>
                <a:gd name="T32" fmla="*/ 4 w 7"/>
                <a:gd name="T33"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 h="7">
                  <a:moveTo>
                    <a:pt x="4" y="0"/>
                  </a:moveTo>
                  <a:cubicBezTo>
                    <a:pt x="3" y="0"/>
                    <a:pt x="3" y="0"/>
                    <a:pt x="3" y="0"/>
                  </a:cubicBezTo>
                  <a:cubicBezTo>
                    <a:pt x="2" y="0"/>
                    <a:pt x="2" y="0"/>
                    <a:pt x="2" y="1"/>
                  </a:cubicBezTo>
                  <a:cubicBezTo>
                    <a:pt x="2" y="1"/>
                    <a:pt x="1" y="1"/>
                    <a:pt x="1" y="1"/>
                  </a:cubicBezTo>
                  <a:cubicBezTo>
                    <a:pt x="1" y="1"/>
                    <a:pt x="0" y="2"/>
                    <a:pt x="0" y="3"/>
                  </a:cubicBezTo>
                  <a:cubicBezTo>
                    <a:pt x="0" y="3"/>
                    <a:pt x="0" y="3"/>
                    <a:pt x="0" y="3"/>
                  </a:cubicBezTo>
                  <a:cubicBezTo>
                    <a:pt x="0" y="3"/>
                    <a:pt x="0" y="4"/>
                    <a:pt x="0" y="4"/>
                  </a:cubicBezTo>
                  <a:cubicBezTo>
                    <a:pt x="0" y="6"/>
                    <a:pt x="2" y="7"/>
                    <a:pt x="4" y="7"/>
                  </a:cubicBezTo>
                  <a:cubicBezTo>
                    <a:pt x="4" y="7"/>
                    <a:pt x="4" y="7"/>
                    <a:pt x="4" y="7"/>
                  </a:cubicBezTo>
                  <a:cubicBezTo>
                    <a:pt x="5" y="7"/>
                    <a:pt x="6" y="6"/>
                    <a:pt x="6" y="6"/>
                  </a:cubicBezTo>
                  <a:cubicBezTo>
                    <a:pt x="6" y="6"/>
                    <a:pt x="6" y="6"/>
                    <a:pt x="6" y="6"/>
                  </a:cubicBezTo>
                  <a:cubicBezTo>
                    <a:pt x="7" y="5"/>
                    <a:pt x="7" y="5"/>
                    <a:pt x="7" y="4"/>
                  </a:cubicBezTo>
                  <a:cubicBezTo>
                    <a:pt x="7" y="4"/>
                    <a:pt x="7" y="4"/>
                    <a:pt x="7" y="4"/>
                  </a:cubicBezTo>
                  <a:cubicBezTo>
                    <a:pt x="7" y="3"/>
                    <a:pt x="7" y="3"/>
                    <a:pt x="7" y="3"/>
                  </a:cubicBezTo>
                  <a:cubicBezTo>
                    <a:pt x="7" y="2"/>
                    <a:pt x="7" y="1"/>
                    <a:pt x="6" y="1"/>
                  </a:cubicBezTo>
                  <a:cubicBezTo>
                    <a:pt x="6" y="1"/>
                    <a:pt x="6" y="1"/>
                    <a:pt x="6" y="1"/>
                  </a:cubicBezTo>
                  <a:cubicBezTo>
                    <a:pt x="5" y="0"/>
                    <a:pt x="4"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0" name="Freeform 3235">
              <a:extLst>
                <a:ext uri="{FF2B5EF4-FFF2-40B4-BE49-F238E27FC236}">
                  <a16:creationId xmlns:a16="http://schemas.microsoft.com/office/drawing/2014/main" id="{188D88D7-27A9-FD8B-451A-07022543C8F5}"/>
                </a:ext>
              </a:extLst>
            </p:cNvPr>
            <p:cNvSpPr>
              <a:spLocks/>
            </p:cNvSpPr>
            <p:nvPr/>
          </p:nvSpPr>
          <p:spPr bwMode="auto">
            <a:xfrm>
              <a:off x="9524175" y="2325507"/>
              <a:ext cx="52417" cy="46900"/>
            </a:xfrm>
            <a:custGeom>
              <a:avLst/>
              <a:gdLst>
                <a:gd name="T0" fmla="*/ 4 w 8"/>
                <a:gd name="T1" fmla="*/ 0 h 7"/>
                <a:gd name="T2" fmla="*/ 3 w 8"/>
                <a:gd name="T3" fmla="*/ 0 h 7"/>
                <a:gd name="T4" fmla="*/ 2 w 8"/>
                <a:gd name="T5" fmla="*/ 0 h 7"/>
                <a:gd name="T6" fmla="*/ 2 w 8"/>
                <a:gd name="T7" fmla="*/ 1 h 7"/>
                <a:gd name="T8" fmla="*/ 1 w 8"/>
                <a:gd name="T9" fmla="*/ 1 h 7"/>
                <a:gd name="T10" fmla="*/ 1 w 8"/>
                <a:gd name="T11" fmla="*/ 1 h 7"/>
                <a:gd name="T12" fmla="*/ 0 w 8"/>
                <a:gd name="T13" fmla="*/ 4 h 7"/>
                <a:gd name="T14" fmla="*/ 1 w 8"/>
                <a:gd name="T15" fmla="*/ 6 h 7"/>
                <a:gd name="T16" fmla="*/ 2 w 8"/>
                <a:gd name="T17" fmla="*/ 6 h 7"/>
                <a:gd name="T18" fmla="*/ 4 w 8"/>
                <a:gd name="T19" fmla="*/ 7 h 7"/>
                <a:gd name="T20" fmla="*/ 5 w 8"/>
                <a:gd name="T21" fmla="*/ 7 h 7"/>
                <a:gd name="T22" fmla="*/ 5 w 8"/>
                <a:gd name="T23" fmla="*/ 7 h 7"/>
                <a:gd name="T24" fmla="*/ 5 w 8"/>
                <a:gd name="T25" fmla="*/ 7 h 7"/>
                <a:gd name="T26" fmla="*/ 7 w 8"/>
                <a:gd name="T27" fmla="*/ 3 h 7"/>
                <a:gd name="T28" fmla="*/ 5 w 8"/>
                <a:gd name="T29" fmla="*/ 0 h 7"/>
                <a:gd name="T30" fmla="*/ 5 w 8"/>
                <a:gd name="T31" fmla="*/ 0 h 7"/>
                <a:gd name="T32" fmla="*/ 4 w 8"/>
                <a:gd name="T33"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 h="7">
                  <a:moveTo>
                    <a:pt x="4" y="0"/>
                  </a:moveTo>
                  <a:cubicBezTo>
                    <a:pt x="4" y="0"/>
                    <a:pt x="3" y="0"/>
                    <a:pt x="3" y="0"/>
                  </a:cubicBezTo>
                  <a:cubicBezTo>
                    <a:pt x="3" y="0"/>
                    <a:pt x="2" y="0"/>
                    <a:pt x="2" y="0"/>
                  </a:cubicBezTo>
                  <a:cubicBezTo>
                    <a:pt x="2" y="1"/>
                    <a:pt x="2" y="1"/>
                    <a:pt x="2" y="1"/>
                  </a:cubicBezTo>
                  <a:cubicBezTo>
                    <a:pt x="2" y="1"/>
                    <a:pt x="2" y="1"/>
                    <a:pt x="1" y="1"/>
                  </a:cubicBezTo>
                  <a:cubicBezTo>
                    <a:pt x="1" y="1"/>
                    <a:pt x="1" y="1"/>
                    <a:pt x="1" y="1"/>
                  </a:cubicBezTo>
                  <a:cubicBezTo>
                    <a:pt x="1" y="2"/>
                    <a:pt x="0" y="3"/>
                    <a:pt x="0" y="4"/>
                  </a:cubicBezTo>
                  <a:cubicBezTo>
                    <a:pt x="1" y="5"/>
                    <a:pt x="1" y="5"/>
                    <a:pt x="1" y="6"/>
                  </a:cubicBezTo>
                  <a:cubicBezTo>
                    <a:pt x="1" y="6"/>
                    <a:pt x="2" y="6"/>
                    <a:pt x="2" y="6"/>
                  </a:cubicBezTo>
                  <a:cubicBezTo>
                    <a:pt x="2" y="7"/>
                    <a:pt x="3" y="7"/>
                    <a:pt x="4" y="7"/>
                  </a:cubicBezTo>
                  <a:cubicBezTo>
                    <a:pt x="4" y="7"/>
                    <a:pt x="4" y="7"/>
                    <a:pt x="5" y="7"/>
                  </a:cubicBezTo>
                  <a:cubicBezTo>
                    <a:pt x="5" y="7"/>
                    <a:pt x="5" y="7"/>
                    <a:pt x="5" y="7"/>
                  </a:cubicBezTo>
                  <a:cubicBezTo>
                    <a:pt x="5" y="7"/>
                    <a:pt x="5" y="7"/>
                    <a:pt x="5" y="7"/>
                  </a:cubicBezTo>
                  <a:cubicBezTo>
                    <a:pt x="7" y="6"/>
                    <a:pt x="8" y="5"/>
                    <a:pt x="7" y="3"/>
                  </a:cubicBezTo>
                  <a:cubicBezTo>
                    <a:pt x="7" y="2"/>
                    <a:pt x="6" y="1"/>
                    <a:pt x="5" y="0"/>
                  </a:cubicBezTo>
                  <a:cubicBezTo>
                    <a:pt x="5" y="0"/>
                    <a:pt x="5" y="0"/>
                    <a:pt x="5" y="0"/>
                  </a:cubicBezTo>
                  <a:cubicBezTo>
                    <a:pt x="5" y="0"/>
                    <a:pt x="4"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1" name="Freeform 3236">
              <a:extLst>
                <a:ext uri="{FF2B5EF4-FFF2-40B4-BE49-F238E27FC236}">
                  <a16:creationId xmlns:a16="http://schemas.microsoft.com/office/drawing/2014/main" id="{11969108-85D9-61AB-281F-6F5BB6774FCB}"/>
                </a:ext>
              </a:extLst>
            </p:cNvPr>
            <p:cNvSpPr>
              <a:spLocks/>
            </p:cNvSpPr>
            <p:nvPr/>
          </p:nvSpPr>
          <p:spPr bwMode="auto">
            <a:xfrm>
              <a:off x="9228983" y="1605458"/>
              <a:ext cx="33106" cy="33106"/>
            </a:xfrm>
            <a:custGeom>
              <a:avLst/>
              <a:gdLst>
                <a:gd name="T0" fmla="*/ 3 w 5"/>
                <a:gd name="T1" fmla="*/ 0 h 5"/>
                <a:gd name="T2" fmla="*/ 2 w 5"/>
                <a:gd name="T3" fmla="*/ 0 h 5"/>
                <a:gd name="T4" fmla="*/ 1 w 5"/>
                <a:gd name="T5" fmla="*/ 0 h 5"/>
                <a:gd name="T6" fmla="*/ 1 w 5"/>
                <a:gd name="T7" fmla="*/ 1 h 5"/>
                <a:gd name="T8" fmla="*/ 0 w 5"/>
                <a:gd name="T9" fmla="*/ 3 h 5"/>
                <a:gd name="T10" fmla="*/ 0 w 5"/>
                <a:gd name="T11" fmla="*/ 3 h 5"/>
                <a:gd name="T12" fmla="*/ 0 w 5"/>
                <a:gd name="T13" fmla="*/ 4 h 5"/>
                <a:gd name="T14" fmla="*/ 1 w 5"/>
                <a:gd name="T15" fmla="*/ 5 h 5"/>
                <a:gd name="T16" fmla="*/ 1 w 5"/>
                <a:gd name="T17" fmla="*/ 5 h 5"/>
                <a:gd name="T18" fmla="*/ 3 w 5"/>
                <a:gd name="T19" fmla="*/ 5 h 5"/>
                <a:gd name="T20" fmla="*/ 3 w 5"/>
                <a:gd name="T21" fmla="*/ 5 h 5"/>
                <a:gd name="T22" fmla="*/ 5 w 5"/>
                <a:gd name="T23" fmla="*/ 2 h 5"/>
                <a:gd name="T24" fmla="*/ 3 w 5"/>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5">
                  <a:moveTo>
                    <a:pt x="3" y="0"/>
                  </a:moveTo>
                  <a:cubicBezTo>
                    <a:pt x="2" y="0"/>
                    <a:pt x="2" y="0"/>
                    <a:pt x="2" y="0"/>
                  </a:cubicBezTo>
                  <a:cubicBezTo>
                    <a:pt x="2" y="0"/>
                    <a:pt x="1" y="0"/>
                    <a:pt x="1" y="0"/>
                  </a:cubicBezTo>
                  <a:cubicBezTo>
                    <a:pt x="1" y="1"/>
                    <a:pt x="1" y="1"/>
                    <a:pt x="1" y="1"/>
                  </a:cubicBezTo>
                  <a:cubicBezTo>
                    <a:pt x="0" y="1"/>
                    <a:pt x="0" y="2"/>
                    <a:pt x="0" y="3"/>
                  </a:cubicBezTo>
                  <a:cubicBezTo>
                    <a:pt x="0" y="3"/>
                    <a:pt x="0" y="3"/>
                    <a:pt x="0" y="3"/>
                  </a:cubicBezTo>
                  <a:cubicBezTo>
                    <a:pt x="0" y="3"/>
                    <a:pt x="0" y="4"/>
                    <a:pt x="0" y="4"/>
                  </a:cubicBezTo>
                  <a:cubicBezTo>
                    <a:pt x="0" y="4"/>
                    <a:pt x="0" y="4"/>
                    <a:pt x="1" y="5"/>
                  </a:cubicBezTo>
                  <a:cubicBezTo>
                    <a:pt x="1" y="5"/>
                    <a:pt x="1" y="5"/>
                    <a:pt x="1" y="5"/>
                  </a:cubicBezTo>
                  <a:cubicBezTo>
                    <a:pt x="1" y="5"/>
                    <a:pt x="2" y="5"/>
                    <a:pt x="3" y="5"/>
                  </a:cubicBezTo>
                  <a:cubicBezTo>
                    <a:pt x="3" y="5"/>
                    <a:pt x="3" y="5"/>
                    <a:pt x="3" y="5"/>
                  </a:cubicBezTo>
                  <a:cubicBezTo>
                    <a:pt x="4" y="5"/>
                    <a:pt x="5" y="4"/>
                    <a:pt x="5" y="2"/>
                  </a:cubicBezTo>
                  <a:cubicBezTo>
                    <a:pt x="5" y="1"/>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2" name="Freeform 3237">
              <a:extLst>
                <a:ext uri="{FF2B5EF4-FFF2-40B4-BE49-F238E27FC236}">
                  <a16:creationId xmlns:a16="http://schemas.microsoft.com/office/drawing/2014/main" id="{CC2F9977-A653-2B72-C705-C5E505870989}"/>
                </a:ext>
              </a:extLst>
            </p:cNvPr>
            <p:cNvSpPr>
              <a:spLocks/>
            </p:cNvSpPr>
            <p:nvPr/>
          </p:nvSpPr>
          <p:spPr bwMode="auto">
            <a:xfrm>
              <a:off x="9322782" y="162600"/>
              <a:ext cx="38623" cy="38623"/>
            </a:xfrm>
            <a:custGeom>
              <a:avLst/>
              <a:gdLst>
                <a:gd name="T0" fmla="*/ 3 w 6"/>
                <a:gd name="T1" fmla="*/ 0 h 6"/>
                <a:gd name="T2" fmla="*/ 2 w 6"/>
                <a:gd name="T3" fmla="*/ 1 h 6"/>
                <a:gd name="T4" fmla="*/ 0 w 6"/>
                <a:gd name="T5" fmla="*/ 4 h 6"/>
                <a:gd name="T6" fmla="*/ 2 w 6"/>
                <a:gd name="T7" fmla="*/ 6 h 6"/>
                <a:gd name="T8" fmla="*/ 2 w 6"/>
                <a:gd name="T9" fmla="*/ 6 h 6"/>
                <a:gd name="T10" fmla="*/ 3 w 6"/>
                <a:gd name="T11" fmla="*/ 6 h 6"/>
                <a:gd name="T12" fmla="*/ 3 w 6"/>
                <a:gd name="T13" fmla="*/ 6 h 6"/>
                <a:gd name="T14" fmla="*/ 5 w 6"/>
                <a:gd name="T15" fmla="*/ 5 h 6"/>
                <a:gd name="T16" fmla="*/ 5 w 6"/>
                <a:gd name="T17" fmla="*/ 5 h 6"/>
                <a:gd name="T18" fmla="*/ 6 w 6"/>
                <a:gd name="T19" fmla="*/ 3 h 6"/>
                <a:gd name="T20" fmla="*/ 3 w 6"/>
                <a:gd name="T2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6">
                  <a:moveTo>
                    <a:pt x="3" y="0"/>
                  </a:moveTo>
                  <a:cubicBezTo>
                    <a:pt x="3" y="0"/>
                    <a:pt x="3" y="0"/>
                    <a:pt x="2" y="1"/>
                  </a:cubicBezTo>
                  <a:cubicBezTo>
                    <a:pt x="1" y="1"/>
                    <a:pt x="0" y="2"/>
                    <a:pt x="0" y="4"/>
                  </a:cubicBezTo>
                  <a:cubicBezTo>
                    <a:pt x="0" y="5"/>
                    <a:pt x="1" y="5"/>
                    <a:pt x="2" y="6"/>
                  </a:cubicBezTo>
                  <a:cubicBezTo>
                    <a:pt x="2" y="6"/>
                    <a:pt x="2" y="6"/>
                    <a:pt x="2" y="6"/>
                  </a:cubicBezTo>
                  <a:cubicBezTo>
                    <a:pt x="2" y="6"/>
                    <a:pt x="3" y="6"/>
                    <a:pt x="3" y="6"/>
                  </a:cubicBezTo>
                  <a:cubicBezTo>
                    <a:pt x="3" y="6"/>
                    <a:pt x="3" y="6"/>
                    <a:pt x="3" y="6"/>
                  </a:cubicBezTo>
                  <a:cubicBezTo>
                    <a:pt x="4" y="6"/>
                    <a:pt x="4" y="6"/>
                    <a:pt x="5" y="5"/>
                  </a:cubicBezTo>
                  <a:cubicBezTo>
                    <a:pt x="5" y="5"/>
                    <a:pt x="5" y="5"/>
                    <a:pt x="5" y="5"/>
                  </a:cubicBezTo>
                  <a:cubicBezTo>
                    <a:pt x="6" y="4"/>
                    <a:pt x="6" y="3"/>
                    <a:pt x="6" y="3"/>
                  </a:cubicBezTo>
                  <a:cubicBezTo>
                    <a:pt x="5" y="1"/>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3" name="Freeform 3238">
              <a:extLst>
                <a:ext uri="{FF2B5EF4-FFF2-40B4-BE49-F238E27FC236}">
                  <a16:creationId xmlns:a16="http://schemas.microsoft.com/office/drawing/2014/main" id="{8E0BF505-C865-F654-D975-9E086CBA7A97}"/>
                </a:ext>
              </a:extLst>
            </p:cNvPr>
            <p:cNvSpPr>
              <a:spLocks/>
            </p:cNvSpPr>
            <p:nvPr/>
          </p:nvSpPr>
          <p:spPr bwMode="auto">
            <a:xfrm>
              <a:off x="9728327" y="1886856"/>
              <a:ext cx="33106" cy="38623"/>
            </a:xfrm>
            <a:custGeom>
              <a:avLst/>
              <a:gdLst>
                <a:gd name="T0" fmla="*/ 2 w 5"/>
                <a:gd name="T1" fmla="*/ 0 h 6"/>
                <a:gd name="T2" fmla="*/ 2 w 5"/>
                <a:gd name="T3" fmla="*/ 0 h 6"/>
                <a:gd name="T4" fmla="*/ 0 w 5"/>
                <a:gd name="T5" fmla="*/ 3 h 6"/>
                <a:gd name="T6" fmla="*/ 0 w 5"/>
                <a:gd name="T7" fmla="*/ 3 h 6"/>
                <a:gd name="T8" fmla="*/ 0 w 5"/>
                <a:gd name="T9" fmla="*/ 3 h 6"/>
                <a:gd name="T10" fmla="*/ 1 w 5"/>
                <a:gd name="T11" fmla="*/ 5 h 6"/>
                <a:gd name="T12" fmla="*/ 1 w 5"/>
                <a:gd name="T13" fmla="*/ 6 h 6"/>
                <a:gd name="T14" fmla="*/ 2 w 5"/>
                <a:gd name="T15" fmla="*/ 6 h 6"/>
                <a:gd name="T16" fmla="*/ 3 w 5"/>
                <a:gd name="T17" fmla="*/ 6 h 6"/>
                <a:gd name="T18" fmla="*/ 5 w 5"/>
                <a:gd name="T19" fmla="*/ 2 h 6"/>
                <a:gd name="T20" fmla="*/ 2 w 5"/>
                <a:gd name="T2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6">
                  <a:moveTo>
                    <a:pt x="2" y="0"/>
                  </a:moveTo>
                  <a:cubicBezTo>
                    <a:pt x="2" y="0"/>
                    <a:pt x="2" y="0"/>
                    <a:pt x="2" y="0"/>
                  </a:cubicBezTo>
                  <a:cubicBezTo>
                    <a:pt x="1" y="1"/>
                    <a:pt x="0" y="2"/>
                    <a:pt x="0" y="3"/>
                  </a:cubicBezTo>
                  <a:cubicBezTo>
                    <a:pt x="0" y="3"/>
                    <a:pt x="0" y="3"/>
                    <a:pt x="0" y="3"/>
                  </a:cubicBezTo>
                  <a:cubicBezTo>
                    <a:pt x="0" y="3"/>
                    <a:pt x="0" y="3"/>
                    <a:pt x="0" y="3"/>
                  </a:cubicBezTo>
                  <a:cubicBezTo>
                    <a:pt x="0" y="4"/>
                    <a:pt x="0" y="5"/>
                    <a:pt x="1" y="5"/>
                  </a:cubicBezTo>
                  <a:cubicBezTo>
                    <a:pt x="1" y="5"/>
                    <a:pt x="1" y="6"/>
                    <a:pt x="1" y="6"/>
                  </a:cubicBezTo>
                  <a:cubicBezTo>
                    <a:pt x="2" y="6"/>
                    <a:pt x="2" y="6"/>
                    <a:pt x="2" y="6"/>
                  </a:cubicBezTo>
                  <a:cubicBezTo>
                    <a:pt x="2" y="6"/>
                    <a:pt x="3" y="6"/>
                    <a:pt x="3" y="6"/>
                  </a:cubicBezTo>
                  <a:cubicBezTo>
                    <a:pt x="4" y="5"/>
                    <a:pt x="5" y="4"/>
                    <a:pt x="5" y="2"/>
                  </a:cubicBezTo>
                  <a:cubicBezTo>
                    <a:pt x="5" y="1"/>
                    <a:pt x="4"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4" name="Freeform 3239">
              <a:extLst>
                <a:ext uri="{FF2B5EF4-FFF2-40B4-BE49-F238E27FC236}">
                  <a16:creationId xmlns:a16="http://schemas.microsoft.com/office/drawing/2014/main" id="{C6A85286-F823-D72D-4D43-8B8F277C8FAB}"/>
                </a:ext>
              </a:extLst>
            </p:cNvPr>
            <p:cNvSpPr>
              <a:spLocks/>
            </p:cNvSpPr>
            <p:nvPr/>
          </p:nvSpPr>
          <p:spPr bwMode="auto">
            <a:xfrm>
              <a:off x="8660668" y="1290953"/>
              <a:ext cx="38623" cy="33106"/>
            </a:xfrm>
            <a:custGeom>
              <a:avLst/>
              <a:gdLst>
                <a:gd name="T0" fmla="*/ 3 w 6"/>
                <a:gd name="T1" fmla="*/ 0 h 5"/>
                <a:gd name="T2" fmla="*/ 2 w 6"/>
                <a:gd name="T3" fmla="*/ 0 h 5"/>
                <a:gd name="T4" fmla="*/ 0 w 6"/>
                <a:gd name="T5" fmla="*/ 3 h 5"/>
                <a:gd name="T6" fmla="*/ 3 w 6"/>
                <a:gd name="T7" fmla="*/ 5 h 5"/>
                <a:gd name="T8" fmla="*/ 3 w 6"/>
                <a:gd name="T9" fmla="*/ 5 h 5"/>
                <a:gd name="T10" fmla="*/ 5 w 6"/>
                <a:gd name="T11" fmla="*/ 5 h 5"/>
                <a:gd name="T12" fmla="*/ 5 w 6"/>
                <a:gd name="T13" fmla="*/ 4 h 5"/>
                <a:gd name="T14" fmla="*/ 6 w 6"/>
                <a:gd name="T15" fmla="*/ 3 h 5"/>
                <a:gd name="T16" fmla="*/ 6 w 6"/>
                <a:gd name="T17" fmla="*/ 3 h 5"/>
                <a:gd name="T18" fmla="*/ 6 w 6"/>
                <a:gd name="T19" fmla="*/ 2 h 5"/>
                <a:gd name="T20" fmla="*/ 6 w 6"/>
                <a:gd name="T21" fmla="*/ 2 h 5"/>
                <a:gd name="T22" fmla="*/ 6 w 6"/>
                <a:gd name="T23" fmla="*/ 2 h 5"/>
                <a:gd name="T24" fmla="*/ 5 w 6"/>
                <a:gd name="T25" fmla="*/ 0 h 5"/>
                <a:gd name="T26" fmla="*/ 4 w 6"/>
                <a:gd name="T27" fmla="*/ 0 h 5"/>
                <a:gd name="T28" fmla="*/ 3 w 6"/>
                <a:gd name="T2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5">
                  <a:moveTo>
                    <a:pt x="3" y="0"/>
                  </a:moveTo>
                  <a:cubicBezTo>
                    <a:pt x="3" y="0"/>
                    <a:pt x="3" y="0"/>
                    <a:pt x="2" y="0"/>
                  </a:cubicBezTo>
                  <a:cubicBezTo>
                    <a:pt x="1" y="0"/>
                    <a:pt x="0" y="1"/>
                    <a:pt x="0" y="3"/>
                  </a:cubicBezTo>
                  <a:cubicBezTo>
                    <a:pt x="0" y="4"/>
                    <a:pt x="2" y="5"/>
                    <a:pt x="3" y="5"/>
                  </a:cubicBezTo>
                  <a:cubicBezTo>
                    <a:pt x="3" y="5"/>
                    <a:pt x="3" y="5"/>
                    <a:pt x="3" y="5"/>
                  </a:cubicBezTo>
                  <a:cubicBezTo>
                    <a:pt x="4" y="5"/>
                    <a:pt x="4" y="5"/>
                    <a:pt x="5" y="5"/>
                  </a:cubicBezTo>
                  <a:cubicBezTo>
                    <a:pt x="5" y="4"/>
                    <a:pt x="5" y="4"/>
                    <a:pt x="5" y="4"/>
                  </a:cubicBezTo>
                  <a:cubicBezTo>
                    <a:pt x="5" y="4"/>
                    <a:pt x="5" y="4"/>
                    <a:pt x="6" y="3"/>
                  </a:cubicBezTo>
                  <a:cubicBezTo>
                    <a:pt x="6" y="3"/>
                    <a:pt x="6" y="3"/>
                    <a:pt x="6" y="3"/>
                  </a:cubicBezTo>
                  <a:cubicBezTo>
                    <a:pt x="6" y="3"/>
                    <a:pt x="6" y="2"/>
                    <a:pt x="6" y="2"/>
                  </a:cubicBezTo>
                  <a:cubicBezTo>
                    <a:pt x="6" y="2"/>
                    <a:pt x="6" y="2"/>
                    <a:pt x="6" y="2"/>
                  </a:cubicBezTo>
                  <a:cubicBezTo>
                    <a:pt x="6" y="2"/>
                    <a:pt x="6" y="2"/>
                    <a:pt x="6" y="2"/>
                  </a:cubicBezTo>
                  <a:cubicBezTo>
                    <a:pt x="5" y="1"/>
                    <a:pt x="5" y="1"/>
                    <a:pt x="5" y="0"/>
                  </a:cubicBezTo>
                  <a:cubicBezTo>
                    <a:pt x="5" y="0"/>
                    <a:pt x="5" y="0"/>
                    <a:pt x="4" y="0"/>
                  </a:cubicBezTo>
                  <a:cubicBezTo>
                    <a:pt x="4"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5" name="Freeform 3240">
              <a:extLst>
                <a:ext uri="{FF2B5EF4-FFF2-40B4-BE49-F238E27FC236}">
                  <a16:creationId xmlns:a16="http://schemas.microsoft.com/office/drawing/2014/main" id="{2ABA8827-A2B4-3B66-8B2F-A8E91C5BA297}"/>
                </a:ext>
              </a:extLst>
            </p:cNvPr>
            <p:cNvSpPr>
              <a:spLocks/>
            </p:cNvSpPr>
            <p:nvPr/>
          </p:nvSpPr>
          <p:spPr bwMode="auto">
            <a:xfrm>
              <a:off x="8790332" y="1558558"/>
              <a:ext cx="41382" cy="38623"/>
            </a:xfrm>
            <a:custGeom>
              <a:avLst/>
              <a:gdLst>
                <a:gd name="T0" fmla="*/ 3 w 6"/>
                <a:gd name="T1" fmla="*/ 0 h 6"/>
                <a:gd name="T2" fmla="*/ 2 w 6"/>
                <a:gd name="T3" fmla="*/ 0 h 6"/>
                <a:gd name="T4" fmla="*/ 0 w 6"/>
                <a:gd name="T5" fmla="*/ 3 h 6"/>
                <a:gd name="T6" fmla="*/ 1 w 6"/>
                <a:gd name="T7" fmla="*/ 5 h 6"/>
                <a:gd name="T8" fmla="*/ 1 w 6"/>
                <a:gd name="T9" fmla="*/ 5 h 6"/>
                <a:gd name="T10" fmla="*/ 3 w 6"/>
                <a:gd name="T11" fmla="*/ 6 h 6"/>
                <a:gd name="T12" fmla="*/ 3 w 6"/>
                <a:gd name="T13" fmla="*/ 6 h 6"/>
                <a:gd name="T14" fmla="*/ 4 w 6"/>
                <a:gd name="T15" fmla="*/ 5 h 6"/>
                <a:gd name="T16" fmla="*/ 5 w 6"/>
                <a:gd name="T17" fmla="*/ 5 h 6"/>
                <a:gd name="T18" fmla="*/ 6 w 6"/>
                <a:gd name="T19" fmla="*/ 2 h 6"/>
                <a:gd name="T20" fmla="*/ 4 w 6"/>
                <a:gd name="T21" fmla="*/ 0 h 6"/>
                <a:gd name="T22" fmla="*/ 4 w 6"/>
                <a:gd name="T23" fmla="*/ 0 h 6"/>
                <a:gd name="T24" fmla="*/ 3 w 6"/>
                <a:gd name="T2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6">
                  <a:moveTo>
                    <a:pt x="3" y="0"/>
                  </a:moveTo>
                  <a:cubicBezTo>
                    <a:pt x="3" y="0"/>
                    <a:pt x="3" y="0"/>
                    <a:pt x="2" y="0"/>
                  </a:cubicBezTo>
                  <a:cubicBezTo>
                    <a:pt x="1" y="0"/>
                    <a:pt x="0" y="2"/>
                    <a:pt x="0" y="3"/>
                  </a:cubicBezTo>
                  <a:cubicBezTo>
                    <a:pt x="0" y="4"/>
                    <a:pt x="1" y="5"/>
                    <a:pt x="1" y="5"/>
                  </a:cubicBezTo>
                  <a:cubicBezTo>
                    <a:pt x="1" y="5"/>
                    <a:pt x="1" y="5"/>
                    <a:pt x="1" y="5"/>
                  </a:cubicBezTo>
                  <a:cubicBezTo>
                    <a:pt x="2" y="5"/>
                    <a:pt x="2" y="6"/>
                    <a:pt x="3" y="6"/>
                  </a:cubicBezTo>
                  <a:cubicBezTo>
                    <a:pt x="3" y="6"/>
                    <a:pt x="3" y="6"/>
                    <a:pt x="3" y="6"/>
                  </a:cubicBezTo>
                  <a:cubicBezTo>
                    <a:pt x="4" y="5"/>
                    <a:pt x="4" y="5"/>
                    <a:pt x="4" y="5"/>
                  </a:cubicBezTo>
                  <a:cubicBezTo>
                    <a:pt x="5" y="5"/>
                    <a:pt x="5" y="5"/>
                    <a:pt x="5" y="5"/>
                  </a:cubicBezTo>
                  <a:cubicBezTo>
                    <a:pt x="5" y="4"/>
                    <a:pt x="6" y="3"/>
                    <a:pt x="6" y="2"/>
                  </a:cubicBezTo>
                  <a:cubicBezTo>
                    <a:pt x="5" y="1"/>
                    <a:pt x="5" y="1"/>
                    <a:pt x="4" y="0"/>
                  </a:cubicBezTo>
                  <a:cubicBezTo>
                    <a:pt x="4" y="0"/>
                    <a:pt x="4" y="0"/>
                    <a:pt x="4" y="0"/>
                  </a:cubicBezTo>
                  <a:cubicBezTo>
                    <a:pt x="3"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6" name="Freeform 3241">
              <a:extLst>
                <a:ext uri="{FF2B5EF4-FFF2-40B4-BE49-F238E27FC236}">
                  <a16:creationId xmlns:a16="http://schemas.microsoft.com/office/drawing/2014/main" id="{61078998-0CB0-E71F-1AE3-71B3B2C3141B}"/>
                </a:ext>
              </a:extLst>
            </p:cNvPr>
            <p:cNvSpPr>
              <a:spLocks/>
            </p:cNvSpPr>
            <p:nvPr/>
          </p:nvSpPr>
          <p:spPr bwMode="auto">
            <a:xfrm>
              <a:off x="9681427" y="2835887"/>
              <a:ext cx="33106" cy="41382"/>
            </a:xfrm>
            <a:custGeom>
              <a:avLst/>
              <a:gdLst>
                <a:gd name="T0" fmla="*/ 2 w 5"/>
                <a:gd name="T1" fmla="*/ 0 h 6"/>
                <a:gd name="T2" fmla="*/ 2 w 5"/>
                <a:gd name="T3" fmla="*/ 0 h 6"/>
                <a:gd name="T4" fmla="*/ 2 w 5"/>
                <a:gd name="T5" fmla="*/ 0 h 6"/>
                <a:gd name="T6" fmla="*/ 2 w 5"/>
                <a:gd name="T7" fmla="*/ 0 h 6"/>
                <a:gd name="T8" fmla="*/ 0 w 5"/>
                <a:gd name="T9" fmla="*/ 1 h 6"/>
                <a:gd name="T10" fmla="*/ 0 w 5"/>
                <a:gd name="T11" fmla="*/ 1 h 6"/>
                <a:gd name="T12" fmla="*/ 0 w 5"/>
                <a:gd name="T13" fmla="*/ 3 h 6"/>
                <a:gd name="T14" fmla="*/ 2 w 5"/>
                <a:gd name="T15" fmla="*/ 6 h 6"/>
                <a:gd name="T16" fmla="*/ 3 w 5"/>
                <a:gd name="T17" fmla="*/ 6 h 6"/>
                <a:gd name="T18" fmla="*/ 5 w 5"/>
                <a:gd name="T19" fmla="*/ 3 h 6"/>
                <a:gd name="T20" fmla="*/ 5 w 5"/>
                <a:gd name="T21" fmla="*/ 3 h 6"/>
                <a:gd name="T22" fmla="*/ 5 w 5"/>
                <a:gd name="T23" fmla="*/ 3 h 6"/>
                <a:gd name="T24" fmla="*/ 5 w 5"/>
                <a:gd name="T25" fmla="*/ 1 h 6"/>
                <a:gd name="T26" fmla="*/ 4 w 5"/>
                <a:gd name="T27" fmla="*/ 1 h 6"/>
                <a:gd name="T28" fmla="*/ 2 w 5"/>
                <a:gd name="T2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6">
                  <a:moveTo>
                    <a:pt x="2" y="0"/>
                  </a:moveTo>
                  <a:cubicBezTo>
                    <a:pt x="2" y="0"/>
                    <a:pt x="2" y="0"/>
                    <a:pt x="2" y="0"/>
                  </a:cubicBezTo>
                  <a:cubicBezTo>
                    <a:pt x="2" y="0"/>
                    <a:pt x="2" y="0"/>
                    <a:pt x="2" y="0"/>
                  </a:cubicBezTo>
                  <a:cubicBezTo>
                    <a:pt x="2" y="0"/>
                    <a:pt x="2" y="0"/>
                    <a:pt x="2" y="0"/>
                  </a:cubicBezTo>
                  <a:cubicBezTo>
                    <a:pt x="1" y="1"/>
                    <a:pt x="1" y="1"/>
                    <a:pt x="0" y="1"/>
                  </a:cubicBezTo>
                  <a:cubicBezTo>
                    <a:pt x="0" y="1"/>
                    <a:pt x="0" y="1"/>
                    <a:pt x="0" y="1"/>
                  </a:cubicBezTo>
                  <a:cubicBezTo>
                    <a:pt x="0" y="2"/>
                    <a:pt x="0" y="3"/>
                    <a:pt x="0" y="3"/>
                  </a:cubicBezTo>
                  <a:cubicBezTo>
                    <a:pt x="0" y="5"/>
                    <a:pt x="1" y="6"/>
                    <a:pt x="2" y="6"/>
                  </a:cubicBezTo>
                  <a:cubicBezTo>
                    <a:pt x="3" y="6"/>
                    <a:pt x="3" y="6"/>
                    <a:pt x="3" y="6"/>
                  </a:cubicBezTo>
                  <a:cubicBezTo>
                    <a:pt x="4" y="5"/>
                    <a:pt x="5" y="4"/>
                    <a:pt x="5" y="3"/>
                  </a:cubicBezTo>
                  <a:cubicBezTo>
                    <a:pt x="5" y="3"/>
                    <a:pt x="5" y="3"/>
                    <a:pt x="5" y="3"/>
                  </a:cubicBezTo>
                  <a:cubicBezTo>
                    <a:pt x="5" y="3"/>
                    <a:pt x="5" y="3"/>
                    <a:pt x="5" y="3"/>
                  </a:cubicBezTo>
                  <a:cubicBezTo>
                    <a:pt x="5" y="2"/>
                    <a:pt x="5" y="2"/>
                    <a:pt x="5" y="1"/>
                  </a:cubicBezTo>
                  <a:cubicBezTo>
                    <a:pt x="4" y="1"/>
                    <a:pt x="4" y="1"/>
                    <a:pt x="4" y="1"/>
                  </a:cubicBezTo>
                  <a:cubicBezTo>
                    <a:pt x="4" y="1"/>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7" name="Freeform 3242">
              <a:extLst>
                <a:ext uri="{FF2B5EF4-FFF2-40B4-BE49-F238E27FC236}">
                  <a16:creationId xmlns:a16="http://schemas.microsoft.com/office/drawing/2014/main" id="{E2E5E71F-9DA3-98CB-BBAA-63D0AC95026A}"/>
                </a:ext>
              </a:extLst>
            </p:cNvPr>
            <p:cNvSpPr>
              <a:spLocks/>
            </p:cNvSpPr>
            <p:nvPr/>
          </p:nvSpPr>
          <p:spPr bwMode="auto">
            <a:xfrm>
              <a:off x="10147666" y="2830370"/>
              <a:ext cx="33106" cy="38623"/>
            </a:xfrm>
            <a:custGeom>
              <a:avLst/>
              <a:gdLst>
                <a:gd name="T0" fmla="*/ 2 w 5"/>
                <a:gd name="T1" fmla="*/ 0 h 6"/>
                <a:gd name="T2" fmla="*/ 2 w 5"/>
                <a:gd name="T3" fmla="*/ 0 h 6"/>
                <a:gd name="T4" fmla="*/ 2 w 5"/>
                <a:gd name="T5" fmla="*/ 0 h 6"/>
                <a:gd name="T6" fmla="*/ 2 w 5"/>
                <a:gd name="T7" fmla="*/ 0 h 6"/>
                <a:gd name="T8" fmla="*/ 0 w 5"/>
                <a:gd name="T9" fmla="*/ 2 h 6"/>
                <a:gd name="T10" fmla="*/ 0 w 5"/>
                <a:gd name="T11" fmla="*/ 2 h 6"/>
                <a:gd name="T12" fmla="*/ 0 w 5"/>
                <a:gd name="T13" fmla="*/ 3 h 6"/>
                <a:gd name="T14" fmla="*/ 0 w 5"/>
                <a:gd name="T15" fmla="*/ 3 h 6"/>
                <a:gd name="T16" fmla="*/ 0 w 5"/>
                <a:gd name="T17" fmla="*/ 3 h 6"/>
                <a:gd name="T18" fmla="*/ 2 w 5"/>
                <a:gd name="T19" fmla="*/ 6 h 6"/>
                <a:gd name="T20" fmla="*/ 3 w 5"/>
                <a:gd name="T21" fmla="*/ 6 h 6"/>
                <a:gd name="T22" fmla="*/ 5 w 5"/>
                <a:gd name="T23" fmla="*/ 2 h 6"/>
                <a:gd name="T24" fmla="*/ 4 w 5"/>
                <a:gd name="T25" fmla="*/ 1 h 6"/>
                <a:gd name="T26" fmla="*/ 3 w 5"/>
                <a:gd name="T27" fmla="*/ 0 h 6"/>
                <a:gd name="T28" fmla="*/ 2 w 5"/>
                <a:gd name="T2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6">
                  <a:moveTo>
                    <a:pt x="2" y="0"/>
                  </a:moveTo>
                  <a:cubicBezTo>
                    <a:pt x="2" y="0"/>
                    <a:pt x="2" y="0"/>
                    <a:pt x="2" y="0"/>
                  </a:cubicBezTo>
                  <a:cubicBezTo>
                    <a:pt x="2" y="0"/>
                    <a:pt x="2" y="0"/>
                    <a:pt x="2" y="0"/>
                  </a:cubicBezTo>
                  <a:cubicBezTo>
                    <a:pt x="2" y="0"/>
                    <a:pt x="2" y="0"/>
                    <a:pt x="2" y="0"/>
                  </a:cubicBezTo>
                  <a:cubicBezTo>
                    <a:pt x="1" y="0"/>
                    <a:pt x="0" y="1"/>
                    <a:pt x="0" y="2"/>
                  </a:cubicBezTo>
                  <a:cubicBezTo>
                    <a:pt x="0" y="2"/>
                    <a:pt x="0" y="2"/>
                    <a:pt x="0" y="2"/>
                  </a:cubicBezTo>
                  <a:cubicBezTo>
                    <a:pt x="0" y="2"/>
                    <a:pt x="0" y="3"/>
                    <a:pt x="0" y="3"/>
                  </a:cubicBezTo>
                  <a:cubicBezTo>
                    <a:pt x="0" y="3"/>
                    <a:pt x="0" y="3"/>
                    <a:pt x="0" y="3"/>
                  </a:cubicBezTo>
                  <a:cubicBezTo>
                    <a:pt x="0" y="3"/>
                    <a:pt x="0" y="3"/>
                    <a:pt x="0" y="3"/>
                  </a:cubicBezTo>
                  <a:cubicBezTo>
                    <a:pt x="0" y="5"/>
                    <a:pt x="1" y="6"/>
                    <a:pt x="2" y="6"/>
                  </a:cubicBezTo>
                  <a:cubicBezTo>
                    <a:pt x="2" y="6"/>
                    <a:pt x="3" y="6"/>
                    <a:pt x="3" y="6"/>
                  </a:cubicBezTo>
                  <a:cubicBezTo>
                    <a:pt x="4" y="5"/>
                    <a:pt x="5" y="4"/>
                    <a:pt x="5" y="2"/>
                  </a:cubicBezTo>
                  <a:cubicBezTo>
                    <a:pt x="5" y="2"/>
                    <a:pt x="4" y="1"/>
                    <a:pt x="4" y="1"/>
                  </a:cubicBezTo>
                  <a:cubicBezTo>
                    <a:pt x="4" y="1"/>
                    <a:pt x="4" y="0"/>
                    <a:pt x="3" y="0"/>
                  </a:cubicBezTo>
                  <a:cubicBezTo>
                    <a:pt x="3" y="0"/>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8" name="Freeform 3243">
              <a:extLst>
                <a:ext uri="{FF2B5EF4-FFF2-40B4-BE49-F238E27FC236}">
                  <a16:creationId xmlns:a16="http://schemas.microsoft.com/office/drawing/2014/main" id="{6EE155B5-59B3-FFA6-B3A3-825967C674A0}"/>
                </a:ext>
              </a:extLst>
            </p:cNvPr>
            <p:cNvSpPr>
              <a:spLocks/>
            </p:cNvSpPr>
            <p:nvPr/>
          </p:nvSpPr>
          <p:spPr bwMode="auto">
            <a:xfrm>
              <a:off x="9085524" y="1073007"/>
              <a:ext cx="38623" cy="41382"/>
            </a:xfrm>
            <a:custGeom>
              <a:avLst/>
              <a:gdLst>
                <a:gd name="T0" fmla="*/ 3 w 6"/>
                <a:gd name="T1" fmla="*/ 0 h 6"/>
                <a:gd name="T2" fmla="*/ 2 w 6"/>
                <a:gd name="T3" fmla="*/ 0 h 6"/>
                <a:gd name="T4" fmla="*/ 2 w 6"/>
                <a:gd name="T5" fmla="*/ 0 h 6"/>
                <a:gd name="T6" fmla="*/ 2 w 6"/>
                <a:gd name="T7" fmla="*/ 0 h 6"/>
                <a:gd name="T8" fmla="*/ 1 w 6"/>
                <a:gd name="T9" fmla="*/ 1 h 6"/>
                <a:gd name="T10" fmla="*/ 1 w 6"/>
                <a:gd name="T11" fmla="*/ 1 h 6"/>
                <a:gd name="T12" fmla="*/ 0 w 6"/>
                <a:gd name="T13" fmla="*/ 3 h 6"/>
                <a:gd name="T14" fmla="*/ 0 w 6"/>
                <a:gd name="T15" fmla="*/ 5 h 6"/>
                <a:gd name="T16" fmla="*/ 1 w 6"/>
                <a:gd name="T17" fmla="*/ 5 h 6"/>
                <a:gd name="T18" fmla="*/ 2 w 6"/>
                <a:gd name="T19" fmla="*/ 6 h 6"/>
                <a:gd name="T20" fmla="*/ 2 w 6"/>
                <a:gd name="T21" fmla="*/ 6 h 6"/>
                <a:gd name="T22" fmla="*/ 3 w 6"/>
                <a:gd name="T23" fmla="*/ 6 h 6"/>
                <a:gd name="T24" fmla="*/ 3 w 6"/>
                <a:gd name="T25" fmla="*/ 6 h 6"/>
                <a:gd name="T26" fmla="*/ 5 w 6"/>
                <a:gd name="T27" fmla="*/ 2 h 6"/>
                <a:gd name="T28" fmla="*/ 5 w 6"/>
                <a:gd name="T29" fmla="*/ 2 h 6"/>
                <a:gd name="T30" fmla="*/ 5 w 6"/>
                <a:gd name="T31" fmla="*/ 2 h 6"/>
                <a:gd name="T32" fmla="*/ 3 w 6"/>
                <a:gd name="T3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 h="6">
                  <a:moveTo>
                    <a:pt x="3" y="0"/>
                  </a:moveTo>
                  <a:cubicBezTo>
                    <a:pt x="2" y="0"/>
                    <a:pt x="2" y="0"/>
                    <a:pt x="2" y="0"/>
                  </a:cubicBezTo>
                  <a:cubicBezTo>
                    <a:pt x="2" y="0"/>
                    <a:pt x="2" y="0"/>
                    <a:pt x="2" y="0"/>
                  </a:cubicBezTo>
                  <a:cubicBezTo>
                    <a:pt x="2" y="0"/>
                    <a:pt x="2" y="0"/>
                    <a:pt x="2" y="0"/>
                  </a:cubicBezTo>
                  <a:cubicBezTo>
                    <a:pt x="1" y="0"/>
                    <a:pt x="1" y="1"/>
                    <a:pt x="1" y="1"/>
                  </a:cubicBezTo>
                  <a:cubicBezTo>
                    <a:pt x="1" y="1"/>
                    <a:pt x="1" y="1"/>
                    <a:pt x="1" y="1"/>
                  </a:cubicBezTo>
                  <a:cubicBezTo>
                    <a:pt x="0" y="2"/>
                    <a:pt x="0" y="2"/>
                    <a:pt x="0" y="3"/>
                  </a:cubicBezTo>
                  <a:cubicBezTo>
                    <a:pt x="0" y="4"/>
                    <a:pt x="0" y="4"/>
                    <a:pt x="0" y="5"/>
                  </a:cubicBezTo>
                  <a:cubicBezTo>
                    <a:pt x="0" y="5"/>
                    <a:pt x="1" y="5"/>
                    <a:pt x="1" y="5"/>
                  </a:cubicBezTo>
                  <a:cubicBezTo>
                    <a:pt x="1" y="5"/>
                    <a:pt x="1" y="5"/>
                    <a:pt x="2" y="6"/>
                  </a:cubicBezTo>
                  <a:cubicBezTo>
                    <a:pt x="2" y="6"/>
                    <a:pt x="2" y="6"/>
                    <a:pt x="2" y="6"/>
                  </a:cubicBezTo>
                  <a:cubicBezTo>
                    <a:pt x="2" y="6"/>
                    <a:pt x="2" y="6"/>
                    <a:pt x="3" y="6"/>
                  </a:cubicBezTo>
                  <a:cubicBezTo>
                    <a:pt x="3" y="6"/>
                    <a:pt x="3" y="6"/>
                    <a:pt x="3" y="6"/>
                  </a:cubicBezTo>
                  <a:cubicBezTo>
                    <a:pt x="5" y="5"/>
                    <a:pt x="6" y="4"/>
                    <a:pt x="5" y="2"/>
                  </a:cubicBezTo>
                  <a:cubicBezTo>
                    <a:pt x="5" y="2"/>
                    <a:pt x="5" y="2"/>
                    <a:pt x="5" y="2"/>
                  </a:cubicBezTo>
                  <a:cubicBezTo>
                    <a:pt x="5" y="2"/>
                    <a:pt x="5" y="2"/>
                    <a:pt x="5" y="2"/>
                  </a:cubicBezTo>
                  <a:cubicBezTo>
                    <a:pt x="5" y="1"/>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9" name="Freeform 3244">
              <a:extLst>
                <a:ext uri="{FF2B5EF4-FFF2-40B4-BE49-F238E27FC236}">
                  <a16:creationId xmlns:a16="http://schemas.microsoft.com/office/drawing/2014/main" id="{13C3E284-34EA-2D6E-BF50-0A7E5356199F}"/>
                </a:ext>
              </a:extLst>
            </p:cNvPr>
            <p:cNvSpPr>
              <a:spLocks/>
            </p:cNvSpPr>
            <p:nvPr/>
          </p:nvSpPr>
          <p:spPr bwMode="auto">
            <a:xfrm>
              <a:off x="9019313" y="1362683"/>
              <a:ext cx="27588" cy="24829"/>
            </a:xfrm>
            <a:custGeom>
              <a:avLst/>
              <a:gdLst>
                <a:gd name="T0" fmla="*/ 2 w 4"/>
                <a:gd name="T1" fmla="*/ 0 h 4"/>
                <a:gd name="T2" fmla="*/ 2 w 4"/>
                <a:gd name="T3" fmla="*/ 0 h 4"/>
                <a:gd name="T4" fmla="*/ 1 w 4"/>
                <a:gd name="T5" fmla="*/ 0 h 4"/>
                <a:gd name="T6" fmla="*/ 1 w 4"/>
                <a:gd name="T7" fmla="*/ 1 h 4"/>
                <a:gd name="T8" fmla="*/ 0 w 4"/>
                <a:gd name="T9" fmla="*/ 1 h 4"/>
                <a:gd name="T10" fmla="*/ 0 w 4"/>
                <a:gd name="T11" fmla="*/ 2 h 4"/>
                <a:gd name="T12" fmla="*/ 0 w 4"/>
                <a:gd name="T13" fmla="*/ 2 h 4"/>
                <a:gd name="T14" fmla="*/ 2 w 4"/>
                <a:gd name="T15" fmla="*/ 4 h 4"/>
                <a:gd name="T16" fmla="*/ 2 w 4"/>
                <a:gd name="T17" fmla="*/ 4 h 4"/>
                <a:gd name="T18" fmla="*/ 3 w 4"/>
                <a:gd name="T19" fmla="*/ 4 h 4"/>
                <a:gd name="T20" fmla="*/ 3 w 4"/>
                <a:gd name="T21" fmla="*/ 4 h 4"/>
                <a:gd name="T22" fmla="*/ 3 w 4"/>
                <a:gd name="T23" fmla="*/ 3 h 4"/>
                <a:gd name="T24" fmla="*/ 3 w 4"/>
                <a:gd name="T25" fmla="*/ 3 h 4"/>
                <a:gd name="T26" fmla="*/ 4 w 4"/>
                <a:gd name="T27" fmla="*/ 1 h 4"/>
                <a:gd name="T28" fmla="*/ 3 w 4"/>
                <a:gd name="T29" fmla="*/ 0 h 4"/>
                <a:gd name="T30" fmla="*/ 3 w 4"/>
                <a:gd name="T31" fmla="*/ 0 h 4"/>
                <a:gd name="T32" fmla="*/ 3 w 4"/>
                <a:gd name="T33" fmla="*/ 0 h 4"/>
                <a:gd name="T34" fmla="*/ 2 w 4"/>
                <a:gd name="T35" fmla="*/ 0 h 4"/>
                <a:gd name="T36" fmla="*/ 2 w 4"/>
                <a:gd name="T3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 h="4">
                  <a:moveTo>
                    <a:pt x="2" y="0"/>
                  </a:moveTo>
                  <a:cubicBezTo>
                    <a:pt x="2" y="0"/>
                    <a:pt x="2" y="0"/>
                    <a:pt x="2" y="0"/>
                  </a:cubicBezTo>
                  <a:cubicBezTo>
                    <a:pt x="1" y="0"/>
                    <a:pt x="1" y="0"/>
                    <a:pt x="1" y="0"/>
                  </a:cubicBezTo>
                  <a:cubicBezTo>
                    <a:pt x="1" y="0"/>
                    <a:pt x="1" y="1"/>
                    <a:pt x="1" y="1"/>
                  </a:cubicBezTo>
                  <a:cubicBezTo>
                    <a:pt x="0" y="1"/>
                    <a:pt x="0" y="1"/>
                    <a:pt x="0" y="1"/>
                  </a:cubicBezTo>
                  <a:cubicBezTo>
                    <a:pt x="0" y="1"/>
                    <a:pt x="0" y="2"/>
                    <a:pt x="0" y="2"/>
                  </a:cubicBezTo>
                  <a:cubicBezTo>
                    <a:pt x="0" y="2"/>
                    <a:pt x="0" y="2"/>
                    <a:pt x="0" y="2"/>
                  </a:cubicBezTo>
                  <a:cubicBezTo>
                    <a:pt x="0" y="3"/>
                    <a:pt x="1" y="4"/>
                    <a:pt x="2" y="4"/>
                  </a:cubicBezTo>
                  <a:cubicBezTo>
                    <a:pt x="2" y="4"/>
                    <a:pt x="2" y="4"/>
                    <a:pt x="2" y="4"/>
                  </a:cubicBezTo>
                  <a:cubicBezTo>
                    <a:pt x="2" y="4"/>
                    <a:pt x="3" y="4"/>
                    <a:pt x="3" y="4"/>
                  </a:cubicBezTo>
                  <a:cubicBezTo>
                    <a:pt x="3" y="4"/>
                    <a:pt x="3" y="4"/>
                    <a:pt x="3" y="4"/>
                  </a:cubicBezTo>
                  <a:cubicBezTo>
                    <a:pt x="3" y="4"/>
                    <a:pt x="3" y="3"/>
                    <a:pt x="3" y="3"/>
                  </a:cubicBezTo>
                  <a:cubicBezTo>
                    <a:pt x="3" y="3"/>
                    <a:pt x="3" y="3"/>
                    <a:pt x="3" y="3"/>
                  </a:cubicBezTo>
                  <a:cubicBezTo>
                    <a:pt x="4" y="3"/>
                    <a:pt x="4" y="2"/>
                    <a:pt x="4" y="1"/>
                  </a:cubicBezTo>
                  <a:cubicBezTo>
                    <a:pt x="4" y="1"/>
                    <a:pt x="4" y="1"/>
                    <a:pt x="3" y="0"/>
                  </a:cubicBezTo>
                  <a:cubicBezTo>
                    <a:pt x="3" y="0"/>
                    <a:pt x="3" y="0"/>
                    <a:pt x="3" y="0"/>
                  </a:cubicBezTo>
                  <a:cubicBezTo>
                    <a:pt x="3" y="0"/>
                    <a:pt x="3" y="0"/>
                    <a:pt x="3" y="0"/>
                  </a:cubicBezTo>
                  <a:cubicBezTo>
                    <a:pt x="3" y="0"/>
                    <a:pt x="2"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60" name="Freeform 3245">
              <a:extLst>
                <a:ext uri="{FF2B5EF4-FFF2-40B4-BE49-F238E27FC236}">
                  <a16:creationId xmlns:a16="http://schemas.microsoft.com/office/drawing/2014/main" id="{54C4DA10-044A-7A27-6A11-FC99B002BF36}"/>
                </a:ext>
              </a:extLst>
            </p:cNvPr>
            <p:cNvSpPr>
              <a:spLocks/>
            </p:cNvSpPr>
            <p:nvPr/>
          </p:nvSpPr>
          <p:spPr bwMode="auto">
            <a:xfrm>
              <a:off x="9019313" y="824715"/>
              <a:ext cx="27588" cy="27588"/>
            </a:xfrm>
            <a:custGeom>
              <a:avLst/>
              <a:gdLst>
                <a:gd name="T0" fmla="*/ 2 w 4"/>
                <a:gd name="T1" fmla="*/ 0 h 4"/>
                <a:gd name="T2" fmla="*/ 1 w 4"/>
                <a:gd name="T3" fmla="*/ 0 h 4"/>
                <a:gd name="T4" fmla="*/ 0 w 4"/>
                <a:gd name="T5" fmla="*/ 1 h 4"/>
                <a:gd name="T6" fmla="*/ 0 w 4"/>
                <a:gd name="T7" fmla="*/ 2 h 4"/>
                <a:gd name="T8" fmla="*/ 0 w 4"/>
                <a:gd name="T9" fmla="*/ 2 h 4"/>
                <a:gd name="T10" fmla="*/ 0 w 4"/>
                <a:gd name="T11" fmla="*/ 2 h 4"/>
                <a:gd name="T12" fmla="*/ 0 w 4"/>
                <a:gd name="T13" fmla="*/ 3 h 4"/>
                <a:gd name="T14" fmla="*/ 1 w 4"/>
                <a:gd name="T15" fmla="*/ 4 h 4"/>
                <a:gd name="T16" fmla="*/ 1 w 4"/>
                <a:gd name="T17" fmla="*/ 4 h 4"/>
                <a:gd name="T18" fmla="*/ 1 w 4"/>
                <a:gd name="T19" fmla="*/ 4 h 4"/>
                <a:gd name="T20" fmla="*/ 2 w 4"/>
                <a:gd name="T21" fmla="*/ 4 h 4"/>
                <a:gd name="T22" fmla="*/ 2 w 4"/>
                <a:gd name="T23" fmla="*/ 4 h 4"/>
                <a:gd name="T24" fmla="*/ 2 w 4"/>
                <a:gd name="T25" fmla="*/ 4 h 4"/>
                <a:gd name="T26" fmla="*/ 2 w 4"/>
                <a:gd name="T27" fmla="*/ 4 h 4"/>
                <a:gd name="T28" fmla="*/ 3 w 4"/>
                <a:gd name="T29" fmla="*/ 4 h 4"/>
                <a:gd name="T30" fmla="*/ 4 w 4"/>
                <a:gd name="T31" fmla="*/ 3 h 4"/>
                <a:gd name="T32" fmla="*/ 4 w 4"/>
                <a:gd name="T33" fmla="*/ 3 h 4"/>
                <a:gd name="T34" fmla="*/ 4 w 4"/>
                <a:gd name="T35" fmla="*/ 2 h 4"/>
                <a:gd name="T36" fmla="*/ 4 w 4"/>
                <a:gd name="T37" fmla="*/ 2 h 4"/>
                <a:gd name="T38" fmla="*/ 3 w 4"/>
                <a:gd name="T39" fmla="*/ 1 h 4"/>
                <a:gd name="T40" fmla="*/ 3 w 4"/>
                <a:gd name="T41" fmla="*/ 1 h 4"/>
                <a:gd name="T42" fmla="*/ 3 w 4"/>
                <a:gd name="T43" fmla="*/ 1 h 4"/>
                <a:gd name="T44" fmla="*/ 2 w 4"/>
                <a:gd name="T45" fmla="*/ 1 h 4"/>
                <a:gd name="T46" fmla="*/ 2 w 4"/>
                <a:gd name="T47" fmla="*/ 0 h 4"/>
                <a:gd name="T48" fmla="*/ 2 w 4"/>
                <a:gd name="T4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 h="4">
                  <a:moveTo>
                    <a:pt x="2" y="0"/>
                  </a:moveTo>
                  <a:cubicBezTo>
                    <a:pt x="2" y="0"/>
                    <a:pt x="2" y="0"/>
                    <a:pt x="1" y="0"/>
                  </a:cubicBezTo>
                  <a:cubicBezTo>
                    <a:pt x="1" y="1"/>
                    <a:pt x="0" y="1"/>
                    <a:pt x="0" y="1"/>
                  </a:cubicBezTo>
                  <a:cubicBezTo>
                    <a:pt x="0" y="1"/>
                    <a:pt x="0" y="2"/>
                    <a:pt x="0" y="2"/>
                  </a:cubicBezTo>
                  <a:cubicBezTo>
                    <a:pt x="0" y="2"/>
                    <a:pt x="0" y="2"/>
                    <a:pt x="0" y="2"/>
                  </a:cubicBezTo>
                  <a:cubicBezTo>
                    <a:pt x="0" y="2"/>
                    <a:pt x="0" y="2"/>
                    <a:pt x="0" y="2"/>
                  </a:cubicBezTo>
                  <a:cubicBezTo>
                    <a:pt x="0" y="2"/>
                    <a:pt x="0" y="3"/>
                    <a:pt x="0" y="3"/>
                  </a:cubicBezTo>
                  <a:cubicBezTo>
                    <a:pt x="0" y="3"/>
                    <a:pt x="0" y="4"/>
                    <a:pt x="1" y="4"/>
                  </a:cubicBezTo>
                  <a:cubicBezTo>
                    <a:pt x="1" y="4"/>
                    <a:pt x="1" y="4"/>
                    <a:pt x="1" y="4"/>
                  </a:cubicBezTo>
                  <a:cubicBezTo>
                    <a:pt x="1" y="4"/>
                    <a:pt x="1" y="4"/>
                    <a:pt x="1" y="4"/>
                  </a:cubicBezTo>
                  <a:cubicBezTo>
                    <a:pt x="1" y="4"/>
                    <a:pt x="1" y="4"/>
                    <a:pt x="2" y="4"/>
                  </a:cubicBezTo>
                  <a:cubicBezTo>
                    <a:pt x="2" y="4"/>
                    <a:pt x="2" y="4"/>
                    <a:pt x="2" y="4"/>
                  </a:cubicBezTo>
                  <a:cubicBezTo>
                    <a:pt x="2" y="4"/>
                    <a:pt x="2" y="4"/>
                    <a:pt x="2" y="4"/>
                  </a:cubicBezTo>
                  <a:cubicBezTo>
                    <a:pt x="2" y="4"/>
                    <a:pt x="2" y="4"/>
                    <a:pt x="2" y="4"/>
                  </a:cubicBezTo>
                  <a:cubicBezTo>
                    <a:pt x="2" y="4"/>
                    <a:pt x="2" y="4"/>
                    <a:pt x="3" y="4"/>
                  </a:cubicBezTo>
                  <a:cubicBezTo>
                    <a:pt x="3" y="4"/>
                    <a:pt x="4" y="4"/>
                    <a:pt x="4" y="3"/>
                  </a:cubicBezTo>
                  <a:cubicBezTo>
                    <a:pt x="4" y="3"/>
                    <a:pt x="4" y="3"/>
                    <a:pt x="4" y="3"/>
                  </a:cubicBezTo>
                  <a:cubicBezTo>
                    <a:pt x="4" y="2"/>
                    <a:pt x="4" y="2"/>
                    <a:pt x="4" y="2"/>
                  </a:cubicBezTo>
                  <a:cubicBezTo>
                    <a:pt x="4" y="2"/>
                    <a:pt x="4" y="2"/>
                    <a:pt x="4" y="2"/>
                  </a:cubicBezTo>
                  <a:cubicBezTo>
                    <a:pt x="4" y="1"/>
                    <a:pt x="3" y="1"/>
                    <a:pt x="3" y="1"/>
                  </a:cubicBezTo>
                  <a:cubicBezTo>
                    <a:pt x="3" y="1"/>
                    <a:pt x="3" y="1"/>
                    <a:pt x="3" y="1"/>
                  </a:cubicBezTo>
                  <a:cubicBezTo>
                    <a:pt x="3" y="1"/>
                    <a:pt x="3" y="1"/>
                    <a:pt x="3" y="1"/>
                  </a:cubicBezTo>
                  <a:cubicBezTo>
                    <a:pt x="2" y="1"/>
                    <a:pt x="2" y="1"/>
                    <a:pt x="2" y="1"/>
                  </a:cubicBezTo>
                  <a:cubicBezTo>
                    <a:pt x="2" y="0"/>
                    <a:pt x="2"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61" name="Freeform 3246">
              <a:extLst>
                <a:ext uri="{FF2B5EF4-FFF2-40B4-BE49-F238E27FC236}">
                  <a16:creationId xmlns:a16="http://schemas.microsoft.com/office/drawing/2014/main" id="{267A12B2-C56E-9CE6-6158-9D6053273F36}"/>
                </a:ext>
              </a:extLst>
            </p:cNvPr>
            <p:cNvSpPr>
              <a:spLocks/>
            </p:cNvSpPr>
            <p:nvPr/>
          </p:nvSpPr>
          <p:spPr bwMode="auto">
            <a:xfrm>
              <a:off x="9355888" y="904720"/>
              <a:ext cx="24829" cy="24829"/>
            </a:xfrm>
            <a:custGeom>
              <a:avLst/>
              <a:gdLst>
                <a:gd name="T0" fmla="*/ 2 w 4"/>
                <a:gd name="T1" fmla="*/ 0 h 4"/>
                <a:gd name="T2" fmla="*/ 1 w 4"/>
                <a:gd name="T3" fmla="*/ 0 h 4"/>
                <a:gd name="T4" fmla="*/ 0 w 4"/>
                <a:gd name="T5" fmla="*/ 1 h 4"/>
                <a:gd name="T6" fmla="*/ 0 w 4"/>
                <a:gd name="T7" fmla="*/ 2 h 4"/>
                <a:gd name="T8" fmla="*/ 0 w 4"/>
                <a:gd name="T9" fmla="*/ 2 h 4"/>
                <a:gd name="T10" fmla="*/ 0 w 4"/>
                <a:gd name="T11" fmla="*/ 3 h 4"/>
                <a:gd name="T12" fmla="*/ 1 w 4"/>
                <a:gd name="T13" fmla="*/ 3 h 4"/>
                <a:gd name="T14" fmla="*/ 2 w 4"/>
                <a:gd name="T15" fmla="*/ 4 h 4"/>
                <a:gd name="T16" fmla="*/ 2 w 4"/>
                <a:gd name="T17" fmla="*/ 4 h 4"/>
                <a:gd name="T18" fmla="*/ 4 w 4"/>
                <a:gd name="T19" fmla="*/ 1 h 4"/>
                <a:gd name="T20" fmla="*/ 2 w 4"/>
                <a:gd name="T2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4">
                  <a:moveTo>
                    <a:pt x="2" y="0"/>
                  </a:moveTo>
                  <a:cubicBezTo>
                    <a:pt x="2" y="0"/>
                    <a:pt x="1" y="0"/>
                    <a:pt x="1" y="0"/>
                  </a:cubicBezTo>
                  <a:cubicBezTo>
                    <a:pt x="1" y="0"/>
                    <a:pt x="0" y="1"/>
                    <a:pt x="0" y="1"/>
                  </a:cubicBezTo>
                  <a:cubicBezTo>
                    <a:pt x="0" y="1"/>
                    <a:pt x="0" y="1"/>
                    <a:pt x="0" y="2"/>
                  </a:cubicBezTo>
                  <a:cubicBezTo>
                    <a:pt x="0" y="2"/>
                    <a:pt x="0" y="2"/>
                    <a:pt x="0" y="2"/>
                  </a:cubicBezTo>
                  <a:cubicBezTo>
                    <a:pt x="0" y="3"/>
                    <a:pt x="0" y="3"/>
                    <a:pt x="0" y="3"/>
                  </a:cubicBezTo>
                  <a:cubicBezTo>
                    <a:pt x="0" y="3"/>
                    <a:pt x="1" y="3"/>
                    <a:pt x="1" y="3"/>
                  </a:cubicBezTo>
                  <a:cubicBezTo>
                    <a:pt x="1" y="4"/>
                    <a:pt x="1" y="4"/>
                    <a:pt x="2" y="4"/>
                  </a:cubicBezTo>
                  <a:cubicBezTo>
                    <a:pt x="2" y="4"/>
                    <a:pt x="2" y="4"/>
                    <a:pt x="2" y="4"/>
                  </a:cubicBezTo>
                  <a:cubicBezTo>
                    <a:pt x="3" y="4"/>
                    <a:pt x="4" y="3"/>
                    <a:pt x="4" y="1"/>
                  </a:cubicBezTo>
                  <a:cubicBezTo>
                    <a:pt x="3" y="1"/>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62" name="Freeform 3247">
              <a:extLst>
                <a:ext uri="{FF2B5EF4-FFF2-40B4-BE49-F238E27FC236}">
                  <a16:creationId xmlns:a16="http://schemas.microsoft.com/office/drawing/2014/main" id="{B07AF3EF-E57E-6A60-87F5-0B940C58C5F5}"/>
                </a:ext>
              </a:extLst>
            </p:cNvPr>
            <p:cNvSpPr>
              <a:spLocks/>
            </p:cNvSpPr>
            <p:nvPr/>
          </p:nvSpPr>
          <p:spPr bwMode="auto">
            <a:xfrm>
              <a:off x="9648322" y="452275"/>
              <a:ext cx="27588" cy="24829"/>
            </a:xfrm>
            <a:custGeom>
              <a:avLst/>
              <a:gdLst>
                <a:gd name="T0" fmla="*/ 2 w 4"/>
                <a:gd name="T1" fmla="*/ 0 h 4"/>
                <a:gd name="T2" fmla="*/ 2 w 4"/>
                <a:gd name="T3" fmla="*/ 0 h 4"/>
                <a:gd name="T4" fmla="*/ 1 w 4"/>
                <a:gd name="T5" fmla="*/ 0 h 4"/>
                <a:gd name="T6" fmla="*/ 0 w 4"/>
                <a:gd name="T7" fmla="*/ 1 h 4"/>
                <a:gd name="T8" fmla="*/ 0 w 4"/>
                <a:gd name="T9" fmla="*/ 1 h 4"/>
                <a:gd name="T10" fmla="*/ 0 w 4"/>
                <a:gd name="T11" fmla="*/ 2 h 4"/>
                <a:gd name="T12" fmla="*/ 0 w 4"/>
                <a:gd name="T13" fmla="*/ 2 h 4"/>
                <a:gd name="T14" fmla="*/ 0 w 4"/>
                <a:gd name="T15" fmla="*/ 3 h 4"/>
                <a:gd name="T16" fmla="*/ 0 w 4"/>
                <a:gd name="T17" fmla="*/ 3 h 4"/>
                <a:gd name="T18" fmla="*/ 2 w 4"/>
                <a:gd name="T19" fmla="*/ 4 h 4"/>
                <a:gd name="T20" fmla="*/ 2 w 4"/>
                <a:gd name="T21" fmla="*/ 4 h 4"/>
                <a:gd name="T22" fmla="*/ 4 w 4"/>
                <a:gd name="T23" fmla="*/ 1 h 4"/>
                <a:gd name="T24" fmla="*/ 2 w 4"/>
                <a:gd name="T25"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4">
                  <a:moveTo>
                    <a:pt x="2" y="0"/>
                  </a:moveTo>
                  <a:cubicBezTo>
                    <a:pt x="2" y="0"/>
                    <a:pt x="2" y="0"/>
                    <a:pt x="2" y="0"/>
                  </a:cubicBezTo>
                  <a:cubicBezTo>
                    <a:pt x="1" y="0"/>
                    <a:pt x="1" y="0"/>
                    <a:pt x="1" y="0"/>
                  </a:cubicBezTo>
                  <a:cubicBezTo>
                    <a:pt x="1" y="0"/>
                    <a:pt x="1" y="1"/>
                    <a:pt x="0" y="1"/>
                  </a:cubicBezTo>
                  <a:cubicBezTo>
                    <a:pt x="0" y="1"/>
                    <a:pt x="0" y="1"/>
                    <a:pt x="0" y="1"/>
                  </a:cubicBezTo>
                  <a:cubicBezTo>
                    <a:pt x="0" y="1"/>
                    <a:pt x="0" y="2"/>
                    <a:pt x="0" y="2"/>
                  </a:cubicBezTo>
                  <a:cubicBezTo>
                    <a:pt x="0" y="2"/>
                    <a:pt x="0" y="2"/>
                    <a:pt x="0" y="2"/>
                  </a:cubicBezTo>
                  <a:cubicBezTo>
                    <a:pt x="0" y="2"/>
                    <a:pt x="0" y="2"/>
                    <a:pt x="0" y="3"/>
                  </a:cubicBezTo>
                  <a:cubicBezTo>
                    <a:pt x="0" y="3"/>
                    <a:pt x="0" y="3"/>
                    <a:pt x="0" y="3"/>
                  </a:cubicBezTo>
                  <a:cubicBezTo>
                    <a:pt x="1" y="3"/>
                    <a:pt x="1" y="4"/>
                    <a:pt x="2" y="4"/>
                  </a:cubicBezTo>
                  <a:cubicBezTo>
                    <a:pt x="2" y="4"/>
                    <a:pt x="2" y="4"/>
                    <a:pt x="2" y="4"/>
                  </a:cubicBezTo>
                  <a:cubicBezTo>
                    <a:pt x="3" y="4"/>
                    <a:pt x="4" y="3"/>
                    <a:pt x="4" y="1"/>
                  </a:cubicBezTo>
                  <a:cubicBezTo>
                    <a:pt x="4" y="1"/>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63" name="Freeform 3248">
              <a:extLst>
                <a:ext uri="{FF2B5EF4-FFF2-40B4-BE49-F238E27FC236}">
                  <a16:creationId xmlns:a16="http://schemas.microsoft.com/office/drawing/2014/main" id="{BE849558-EBED-B8B3-7285-894F24A7BAF7}"/>
                </a:ext>
              </a:extLst>
            </p:cNvPr>
            <p:cNvSpPr>
              <a:spLocks/>
            </p:cNvSpPr>
            <p:nvPr/>
          </p:nvSpPr>
          <p:spPr bwMode="auto">
            <a:xfrm>
              <a:off x="8903443" y="1244054"/>
              <a:ext cx="24829" cy="27588"/>
            </a:xfrm>
            <a:custGeom>
              <a:avLst/>
              <a:gdLst>
                <a:gd name="T0" fmla="*/ 2 w 4"/>
                <a:gd name="T1" fmla="*/ 0 h 4"/>
                <a:gd name="T2" fmla="*/ 2 w 4"/>
                <a:gd name="T3" fmla="*/ 0 h 4"/>
                <a:gd name="T4" fmla="*/ 0 w 4"/>
                <a:gd name="T5" fmla="*/ 2 h 4"/>
                <a:gd name="T6" fmla="*/ 0 w 4"/>
                <a:gd name="T7" fmla="*/ 2 h 4"/>
                <a:gd name="T8" fmla="*/ 0 w 4"/>
                <a:gd name="T9" fmla="*/ 3 h 4"/>
                <a:gd name="T10" fmla="*/ 1 w 4"/>
                <a:gd name="T11" fmla="*/ 4 h 4"/>
                <a:gd name="T12" fmla="*/ 2 w 4"/>
                <a:gd name="T13" fmla="*/ 4 h 4"/>
                <a:gd name="T14" fmla="*/ 2 w 4"/>
                <a:gd name="T15" fmla="*/ 4 h 4"/>
                <a:gd name="T16" fmla="*/ 3 w 4"/>
                <a:gd name="T17" fmla="*/ 4 h 4"/>
                <a:gd name="T18" fmla="*/ 3 w 4"/>
                <a:gd name="T19" fmla="*/ 3 h 4"/>
                <a:gd name="T20" fmla="*/ 4 w 4"/>
                <a:gd name="T21" fmla="*/ 3 h 4"/>
                <a:gd name="T22" fmla="*/ 4 w 4"/>
                <a:gd name="T23" fmla="*/ 2 h 4"/>
                <a:gd name="T24" fmla="*/ 4 w 4"/>
                <a:gd name="T25" fmla="*/ 1 h 4"/>
                <a:gd name="T26" fmla="*/ 4 w 4"/>
                <a:gd name="T27" fmla="*/ 1 h 4"/>
                <a:gd name="T28" fmla="*/ 3 w 4"/>
                <a:gd name="T29" fmla="*/ 0 h 4"/>
                <a:gd name="T30" fmla="*/ 3 w 4"/>
                <a:gd name="T31" fmla="*/ 0 h 4"/>
                <a:gd name="T32" fmla="*/ 2 w 4"/>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4">
                  <a:moveTo>
                    <a:pt x="2" y="0"/>
                  </a:moveTo>
                  <a:cubicBezTo>
                    <a:pt x="2" y="0"/>
                    <a:pt x="2" y="0"/>
                    <a:pt x="2" y="0"/>
                  </a:cubicBezTo>
                  <a:cubicBezTo>
                    <a:pt x="1" y="0"/>
                    <a:pt x="0" y="1"/>
                    <a:pt x="0" y="2"/>
                  </a:cubicBezTo>
                  <a:cubicBezTo>
                    <a:pt x="0" y="2"/>
                    <a:pt x="0" y="2"/>
                    <a:pt x="0" y="2"/>
                  </a:cubicBezTo>
                  <a:cubicBezTo>
                    <a:pt x="0" y="2"/>
                    <a:pt x="0" y="3"/>
                    <a:pt x="0" y="3"/>
                  </a:cubicBezTo>
                  <a:cubicBezTo>
                    <a:pt x="1" y="3"/>
                    <a:pt x="1" y="4"/>
                    <a:pt x="1" y="4"/>
                  </a:cubicBezTo>
                  <a:cubicBezTo>
                    <a:pt x="2" y="4"/>
                    <a:pt x="2" y="4"/>
                    <a:pt x="2" y="4"/>
                  </a:cubicBezTo>
                  <a:cubicBezTo>
                    <a:pt x="2" y="4"/>
                    <a:pt x="2" y="4"/>
                    <a:pt x="2" y="4"/>
                  </a:cubicBezTo>
                  <a:cubicBezTo>
                    <a:pt x="2" y="4"/>
                    <a:pt x="2" y="4"/>
                    <a:pt x="3" y="4"/>
                  </a:cubicBezTo>
                  <a:cubicBezTo>
                    <a:pt x="3" y="4"/>
                    <a:pt x="3" y="4"/>
                    <a:pt x="3" y="3"/>
                  </a:cubicBezTo>
                  <a:cubicBezTo>
                    <a:pt x="4" y="3"/>
                    <a:pt x="4" y="3"/>
                    <a:pt x="4" y="3"/>
                  </a:cubicBezTo>
                  <a:cubicBezTo>
                    <a:pt x="4" y="3"/>
                    <a:pt x="4" y="2"/>
                    <a:pt x="4" y="2"/>
                  </a:cubicBezTo>
                  <a:cubicBezTo>
                    <a:pt x="4" y="1"/>
                    <a:pt x="4" y="1"/>
                    <a:pt x="4" y="1"/>
                  </a:cubicBezTo>
                  <a:cubicBezTo>
                    <a:pt x="4" y="1"/>
                    <a:pt x="4" y="1"/>
                    <a:pt x="4" y="1"/>
                  </a:cubicBezTo>
                  <a:cubicBezTo>
                    <a:pt x="3" y="0"/>
                    <a:pt x="3" y="0"/>
                    <a:pt x="3" y="0"/>
                  </a:cubicBezTo>
                  <a:cubicBezTo>
                    <a:pt x="3" y="0"/>
                    <a:pt x="3" y="0"/>
                    <a:pt x="3"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64" name="Freeform 3249">
              <a:extLst>
                <a:ext uri="{FF2B5EF4-FFF2-40B4-BE49-F238E27FC236}">
                  <a16:creationId xmlns:a16="http://schemas.microsoft.com/office/drawing/2014/main" id="{307A8192-C564-7AC2-8A78-3ADB5E6574DC}"/>
                </a:ext>
              </a:extLst>
            </p:cNvPr>
            <p:cNvSpPr>
              <a:spLocks/>
            </p:cNvSpPr>
            <p:nvPr/>
          </p:nvSpPr>
          <p:spPr bwMode="auto">
            <a:xfrm>
              <a:off x="8622044" y="1801333"/>
              <a:ext cx="24829" cy="27588"/>
            </a:xfrm>
            <a:custGeom>
              <a:avLst/>
              <a:gdLst>
                <a:gd name="T0" fmla="*/ 2 w 4"/>
                <a:gd name="T1" fmla="*/ 0 h 4"/>
                <a:gd name="T2" fmla="*/ 2 w 4"/>
                <a:gd name="T3" fmla="*/ 0 h 4"/>
                <a:gd name="T4" fmla="*/ 0 w 4"/>
                <a:gd name="T5" fmla="*/ 2 h 4"/>
                <a:gd name="T6" fmla="*/ 2 w 4"/>
                <a:gd name="T7" fmla="*/ 4 h 4"/>
                <a:gd name="T8" fmla="*/ 2 w 4"/>
                <a:gd name="T9" fmla="*/ 4 h 4"/>
                <a:gd name="T10" fmla="*/ 4 w 4"/>
                <a:gd name="T11" fmla="*/ 2 h 4"/>
                <a:gd name="T12" fmla="*/ 4 w 4"/>
                <a:gd name="T13" fmla="*/ 2 h 4"/>
                <a:gd name="T14" fmla="*/ 4 w 4"/>
                <a:gd name="T15" fmla="*/ 1 h 4"/>
                <a:gd name="T16" fmla="*/ 4 w 4"/>
                <a:gd name="T17" fmla="*/ 1 h 4"/>
                <a:gd name="T18" fmla="*/ 4 w 4"/>
                <a:gd name="T19" fmla="*/ 1 h 4"/>
                <a:gd name="T20" fmla="*/ 3 w 4"/>
                <a:gd name="T21" fmla="*/ 0 h 4"/>
                <a:gd name="T22" fmla="*/ 3 w 4"/>
                <a:gd name="T23" fmla="*/ 0 h 4"/>
                <a:gd name="T24" fmla="*/ 2 w 4"/>
                <a:gd name="T25"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4">
                  <a:moveTo>
                    <a:pt x="2" y="0"/>
                  </a:moveTo>
                  <a:cubicBezTo>
                    <a:pt x="2" y="0"/>
                    <a:pt x="2" y="0"/>
                    <a:pt x="2" y="0"/>
                  </a:cubicBezTo>
                  <a:cubicBezTo>
                    <a:pt x="1" y="0"/>
                    <a:pt x="0" y="1"/>
                    <a:pt x="0" y="2"/>
                  </a:cubicBezTo>
                  <a:cubicBezTo>
                    <a:pt x="0" y="3"/>
                    <a:pt x="1" y="4"/>
                    <a:pt x="2" y="4"/>
                  </a:cubicBezTo>
                  <a:cubicBezTo>
                    <a:pt x="2" y="4"/>
                    <a:pt x="2" y="4"/>
                    <a:pt x="2" y="4"/>
                  </a:cubicBezTo>
                  <a:cubicBezTo>
                    <a:pt x="3" y="4"/>
                    <a:pt x="4" y="3"/>
                    <a:pt x="4" y="2"/>
                  </a:cubicBezTo>
                  <a:cubicBezTo>
                    <a:pt x="4" y="2"/>
                    <a:pt x="4" y="2"/>
                    <a:pt x="4" y="2"/>
                  </a:cubicBezTo>
                  <a:cubicBezTo>
                    <a:pt x="4" y="2"/>
                    <a:pt x="4" y="2"/>
                    <a:pt x="4" y="1"/>
                  </a:cubicBezTo>
                  <a:cubicBezTo>
                    <a:pt x="4" y="1"/>
                    <a:pt x="4" y="1"/>
                    <a:pt x="4" y="1"/>
                  </a:cubicBezTo>
                  <a:cubicBezTo>
                    <a:pt x="4" y="1"/>
                    <a:pt x="4" y="1"/>
                    <a:pt x="4" y="1"/>
                  </a:cubicBezTo>
                  <a:cubicBezTo>
                    <a:pt x="4" y="1"/>
                    <a:pt x="4" y="1"/>
                    <a:pt x="3" y="0"/>
                  </a:cubicBezTo>
                  <a:cubicBezTo>
                    <a:pt x="3" y="0"/>
                    <a:pt x="3" y="0"/>
                    <a:pt x="3" y="0"/>
                  </a:cubicBezTo>
                  <a:cubicBezTo>
                    <a:pt x="3"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65" name="Freeform 3250">
              <a:extLst>
                <a:ext uri="{FF2B5EF4-FFF2-40B4-BE49-F238E27FC236}">
                  <a16:creationId xmlns:a16="http://schemas.microsoft.com/office/drawing/2014/main" id="{714BE423-3F5A-5A0A-C0BF-CD0F619E0AE7}"/>
                </a:ext>
              </a:extLst>
            </p:cNvPr>
            <p:cNvSpPr>
              <a:spLocks/>
            </p:cNvSpPr>
            <p:nvPr/>
          </p:nvSpPr>
          <p:spPr bwMode="auto">
            <a:xfrm>
              <a:off x="9237259" y="1873062"/>
              <a:ext cx="24829" cy="27588"/>
            </a:xfrm>
            <a:custGeom>
              <a:avLst/>
              <a:gdLst>
                <a:gd name="T0" fmla="*/ 2 w 4"/>
                <a:gd name="T1" fmla="*/ 0 h 4"/>
                <a:gd name="T2" fmla="*/ 2 w 4"/>
                <a:gd name="T3" fmla="*/ 0 h 4"/>
                <a:gd name="T4" fmla="*/ 2 w 4"/>
                <a:gd name="T5" fmla="*/ 1 h 4"/>
                <a:gd name="T6" fmla="*/ 1 w 4"/>
                <a:gd name="T7" fmla="*/ 1 h 4"/>
                <a:gd name="T8" fmla="*/ 1 w 4"/>
                <a:gd name="T9" fmla="*/ 1 h 4"/>
                <a:gd name="T10" fmla="*/ 1 w 4"/>
                <a:gd name="T11" fmla="*/ 1 h 4"/>
                <a:gd name="T12" fmla="*/ 0 w 4"/>
                <a:gd name="T13" fmla="*/ 2 h 4"/>
                <a:gd name="T14" fmla="*/ 0 w 4"/>
                <a:gd name="T15" fmla="*/ 2 h 4"/>
                <a:gd name="T16" fmla="*/ 0 w 4"/>
                <a:gd name="T17" fmla="*/ 3 h 4"/>
                <a:gd name="T18" fmla="*/ 2 w 4"/>
                <a:gd name="T19" fmla="*/ 4 h 4"/>
                <a:gd name="T20" fmla="*/ 2 w 4"/>
                <a:gd name="T21" fmla="*/ 4 h 4"/>
                <a:gd name="T22" fmla="*/ 3 w 4"/>
                <a:gd name="T23" fmla="*/ 4 h 4"/>
                <a:gd name="T24" fmla="*/ 3 w 4"/>
                <a:gd name="T25" fmla="*/ 4 h 4"/>
                <a:gd name="T26" fmla="*/ 3 w 4"/>
                <a:gd name="T27" fmla="*/ 4 h 4"/>
                <a:gd name="T28" fmla="*/ 3 w 4"/>
                <a:gd name="T29" fmla="*/ 4 h 4"/>
                <a:gd name="T30" fmla="*/ 4 w 4"/>
                <a:gd name="T31" fmla="*/ 3 h 4"/>
                <a:gd name="T32" fmla="*/ 4 w 4"/>
                <a:gd name="T33" fmla="*/ 2 h 4"/>
                <a:gd name="T34" fmla="*/ 4 w 4"/>
                <a:gd name="T35" fmla="*/ 2 h 4"/>
                <a:gd name="T36" fmla="*/ 2 w 4"/>
                <a:gd name="T3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 h="4">
                  <a:moveTo>
                    <a:pt x="2" y="0"/>
                  </a:moveTo>
                  <a:cubicBezTo>
                    <a:pt x="2" y="0"/>
                    <a:pt x="2" y="0"/>
                    <a:pt x="2" y="0"/>
                  </a:cubicBezTo>
                  <a:cubicBezTo>
                    <a:pt x="2" y="0"/>
                    <a:pt x="2" y="0"/>
                    <a:pt x="2" y="1"/>
                  </a:cubicBezTo>
                  <a:cubicBezTo>
                    <a:pt x="2" y="1"/>
                    <a:pt x="1" y="1"/>
                    <a:pt x="1" y="1"/>
                  </a:cubicBezTo>
                  <a:cubicBezTo>
                    <a:pt x="1" y="1"/>
                    <a:pt x="1" y="1"/>
                    <a:pt x="1" y="1"/>
                  </a:cubicBezTo>
                  <a:cubicBezTo>
                    <a:pt x="1" y="1"/>
                    <a:pt x="1" y="1"/>
                    <a:pt x="1" y="1"/>
                  </a:cubicBezTo>
                  <a:cubicBezTo>
                    <a:pt x="1" y="1"/>
                    <a:pt x="0" y="2"/>
                    <a:pt x="0" y="2"/>
                  </a:cubicBezTo>
                  <a:cubicBezTo>
                    <a:pt x="0" y="2"/>
                    <a:pt x="0" y="2"/>
                    <a:pt x="0" y="2"/>
                  </a:cubicBezTo>
                  <a:cubicBezTo>
                    <a:pt x="0" y="2"/>
                    <a:pt x="0" y="3"/>
                    <a:pt x="0" y="3"/>
                  </a:cubicBezTo>
                  <a:cubicBezTo>
                    <a:pt x="1" y="4"/>
                    <a:pt x="1" y="4"/>
                    <a:pt x="2" y="4"/>
                  </a:cubicBezTo>
                  <a:cubicBezTo>
                    <a:pt x="2" y="4"/>
                    <a:pt x="2" y="4"/>
                    <a:pt x="2" y="4"/>
                  </a:cubicBezTo>
                  <a:cubicBezTo>
                    <a:pt x="2" y="4"/>
                    <a:pt x="3" y="4"/>
                    <a:pt x="3" y="4"/>
                  </a:cubicBezTo>
                  <a:cubicBezTo>
                    <a:pt x="3" y="4"/>
                    <a:pt x="3" y="4"/>
                    <a:pt x="3" y="4"/>
                  </a:cubicBezTo>
                  <a:cubicBezTo>
                    <a:pt x="3" y="4"/>
                    <a:pt x="3" y="4"/>
                    <a:pt x="3" y="4"/>
                  </a:cubicBezTo>
                  <a:cubicBezTo>
                    <a:pt x="3" y="4"/>
                    <a:pt x="3" y="4"/>
                    <a:pt x="3" y="4"/>
                  </a:cubicBezTo>
                  <a:cubicBezTo>
                    <a:pt x="4" y="4"/>
                    <a:pt x="4" y="3"/>
                    <a:pt x="4" y="3"/>
                  </a:cubicBezTo>
                  <a:cubicBezTo>
                    <a:pt x="4" y="3"/>
                    <a:pt x="4" y="2"/>
                    <a:pt x="4" y="2"/>
                  </a:cubicBezTo>
                  <a:cubicBezTo>
                    <a:pt x="4" y="2"/>
                    <a:pt x="4" y="2"/>
                    <a:pt x="4" y="2"/>
                  </a:cubicBezTo>
                  <a:cubicBezTo>
                    <a:pt x="4" y="1"/>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66" name="Freeform 3251">
              <a:extLst>
                <a:ext uri="{FF2B5EF4-FFF2-40B4-BE49-F238E27FC236}">
                  <a16:creationId xmlns:a16="http://schemas.microsoft.com/office/drawing/2014/main" id="{96472BA4-3AA0-A227-5535-B9AD5BB790C2}"/>
                </a:ext>
              </a:extLst>
            </p:cNvPr>
            <p:cNvSpPr>
              <a:spLocks/>
            </p:cNvSpPr>
            <p:nvPr/>
          </p:nvSpPr>
          <p:spPr bwMode="auto">
            <a:xfrm>
              <a:off x="9328300" y="2554489"/>
              <a:ext cx="27588" cy="27588"/>
            </a:xfrm>
            <a:custGeom>
              <a:avLst/>
              <a:gdLst>
                <a:gd name="T0" fmla="*/ 2 w 4"/>
                <a:gd name="T1" fmla="*/ 0 h 4"/>
                <a:gd name="T2" fmla="*/ 2 w 4"/>
                <a:gd name="T3" fmla="*/ 0 h 4"/>
                <a:gd name="T4" fmla="*/ 2 w 4"/>
                <a:gd name="T5" fmla="*/ 0 h 4"/>
                <a:gd name="T6" fmla="*/ 2 w 4"/>
                <a:gd name="T7" fmla="*/ 0 h 4"/>
                <a:gd name="T8" fmla="*/ 0 w 4"/>
                <a:gd name="T9" fmla="*/ 2 h 4"/>
                <a:gd name="T10" fmla="*/ 2 w 4"/>
                <a:gd name="T11" fmla="*/ 4 h 4"/>
                <a:gd name="T12" fmla="*/ 2 w 4"/>
                <a:gd name="T13" fmla="*/ 4 h 4"/>
                <a:gd name="T14" fmla="*/ 3 w 4"/>
                <a:gd name="T15" fmla="*/ 3 h 4"/>
                <a:gd name="T16" fmla="*/ 4 w 4"/>
                <a:gd name="T17" fmla="*/ 3 h 4"/>
                <a:gd name="T18" fmla="*/ 4 w 4"/>
                <a:gd name="T19" fmla="*/ 3 h 4"/>
                <a:gd name="T20" fmla="*/ 4 w 4"/>
                <a:gd name="T21" fmla="*/ 2 h 4"/>
                <a:gd name="T22" fmla="*/ 4 w 4"/>
                <a:gd name="T23" fmla="*/ 2 h 4"/>
                <a:gd name="T24" fmla="*/ 4 w 4"/>
                <a:gd name="T25" fmla="*/ 2 h 4"/>
                <a:gd name="T26" fmla="*/ 4 w 4"/>
                <a:gd name="T27" fmla="*/ 1 h 4"/>
                <a:gd name="T28" fmla="*/ 3 w 4"/>
                <a:gd name="T29" fmla="*/ 1 h 4"/>
                <a:gd name="T30" fmla="*/ 3 w 4"/>
                <a:gd name="T31" fmla="*/ 0 h 4"/>
                <a:gd name="T32" fmla="*/ 2 w 4"/>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4">
                  <a:moveTo>
                    <a:pt x="2" y="0"/>
                  </a:moveTo>
                  <a:cubicBezTo>
                    <a:pt x="2" y="0"/>
                    <a:pt x="2" y="0"/>
                    <a:pt x="2" y="0"/>
                  </a:cubicBezTo>
                  <a:cubicBezTo>
                    <a:pt x="2" y="0"/>
                    <a:pt x="2" y="0"/>
                    <a:pt x="2" y="0"/>
                  </a:cubicBezTo>
                  <a:cubicBezTo>
                    <a:pt x="2" y="0"/>
                    <a:pt x="2" y="0"/>
                    <a:pt x="2" y="0"/>
                  </a:cubicBezTo>
                  <a:cubicBezTo>
                    <a:pt x="1" y="0"/>
                    <a:pt x="0" y="1"/>
                    <a:pt x="0" y="2"/>
                  </a:cubicBezTo>
                  <a:cubicBezTo>
                    <a:pt x="0" y="3"/>
                    <a:pt x="1" y="4"/>
                    <a:pt x="2" y="4"/>
                  </a:cubicBezTo>
                  <a:cubicBezTo>
                    <a:pt x="2" y="4"/>
                    <a:pt x="2" y="4"/>
                    <a:pt x="2" y="4"/>
                  </a:cubicBezTo>
                  <a:cubicBezTo>
                    <a:pt x="3" y="4"/>
                    <a:pt x="3" y="4"/>
                    <a:pt x="3" y="3"/>
                  </a:cubicBezTo>
                  <a:cubicBezTo>
                    <a:pt x="3" y="3"/>
                    <a:pt x="4" y="3"/>
                    <a:pt x="4" y="3"/>
                  </a:cubicBezTo>
                  <a:cubicBezTo>
                    <a:pt x="4" y="3"/>
                    <a:pt x="4" y="3"/>
                    <a:pt x="4" y="3"/>
                  </a:cubicBezTo>
                  <a:cubicBezTo>
                    <a:pt x="4" y="3"/>
                    <a:pt x="4" y="3"/>
                    <a:pt x="4" y="2"/>
                  </a:cubicBezTo>
                  <a:cubicBezTo>
                    <a:pt x="4" y="2"/>
                    <a:pt x="4" y="2"/>
                    <a:pt x="4" y="2"/>
                  </a:cubicBezTo>
                  <a:cubicBezTo>
                    <a:pt x="4" y="2"/>
                    <a:pt x="4" y="2"/>
                    <a:pt x="4" y="2"/>
                  </a:cubicBezTo>
                  <a:cubicBezTo>
                    <a:pt x="4" y="2"/>
                    <a:pt x="4" y="2"/>
                    <a:pt x="4" y="1"/>
                  </a:cubicBezTo>
                  <a:cubicBezTo>
                    <a:pt x="4" y="1"/>
                    <a:pt x="4" y="1"/>
                    <a:pt x="3" y="1"/>
                  </a:cubicBezTo>
                  <a:cubicBezTo>
                    <a:pt x="3" y="1"/>
                    <a:pt x="3" y="0"/>
                    <a:pt x="3" y="0"/>
                  </a:cubicBezTo>
                  <a:cubicBezTo>
                    <a:pt x="3"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67" name="Freeform 3252">
              <a:extLst>
                <a:ext uri="{FF2B5EF4-FFF2-40B4-BE49-F238E27FC236}">
                  <a16:creationId xmlns:a16="http://schemas.microsoft.com/office/drawing/2014/main" id="{FCEE4F7E-EE12-5CE6-DD9B-0A41563459A0}"/>
                </a:ext>
              </a:extLst>
            </p:cNvPr>
            <p:cNvSpPr>
              <a:spLocks/>
            </p:cNvSpPr>
            <p:nvPr/>
          </p:nvSpPr>
          <p:spPr bwMode="auto">
            <a:xfrm>
              <a:off x="13339610" y="3564213"/>
              <a:ext cx="44141" cy="46900"/>
            </a:xfrm>
            <a:custGeom>
              <a:avLst/>
              <a:gdLst>
                <a:gd name="T0" fmla="*/ 3 w 7"/>
                <a:gd name="T1" fmla="*/ 0 h 7"/>
                <a:gd name="T2" fmla="*/ 0 w 7"/>
                <a:gd name="T3" fmla="*/ 3 h 7"/>
                <a:gd name="T4" fmla="*/ 0 w 7"/>
                <a:gd name="T5" fmla="*/ 5 h 7"/>
                <a:gd name="T6" fmla="*/ 0 w 7"/>
                <a:gd name="T7" fmla="*/ 5 h 7"/>
                <a:gd name="T8" fmla="*/ 2 w 7"/>
                <a:gd name="T9" fmla="*/ 7 h 7"/>
                <a:gd name="T10" fmla="*/ 2 w 7"/>
                <a:gd name="T11" fmla="*/ 7 h 7"/>
                <a:gd name="T12" fmla="*/ 3 w 7"/>
                <a:gd name="T13" fmla="*/ 7 h 7"/>
                <a:gd name="T14" fmla="*/ 3 w 7"/>
                <a:gd name="T15" fmla="*/ 7 h 7"/>
                <a:gd name="T16" fmla="*/ 5 w 7"/>
                <a:gd name="T17" fmla="*/ 7 h 7"/>
                <a:gd name="T18" fmla="*/ 5 w 7"/>
                <a:gd name="T19" fmla="*/ 7 h 7"/>
                <a:gd name="T20" fmla="*/ 7 w 7"/>
                <a:gd name="T21" fmla="*/ 4 h 7"/>
                <a:gd name="T22" fmla="*/ 7 w 7"/>
                <a:gd name="T23" fmla="*/ 3 h 7"/>
                <a:gd name="T24" fmla="*/ 7 w 7"/>
                <a:gd name="T25" fmla="*/ 2 h 7"/>
                <a:gd name="T26" fmla="*/ 5 w 7"/>
                <a:gd name="T27" fmla="*/ 1 h 7"/>
                <a:gd name="T28" fmla="*/ 5 w 7"/>
                <a:gd name="T29" fmla="*/ 0 h 7"/>
                <a:gd name="T30" fmla="*/ 4 w 7"/>
                <a:gd name="T31" fmla="*/ 0 h 7"/>
                <a:gd name="T32" fmla="*/ 3 w 7"/>
                <a:gd name="T33"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 h="7">
                  <a:moveTo>
                    <a:pt x="3" y="0"/>
                  </a:moveTo>
                  <a:cubicBezTo>
                    <a:pt x="2" y="0"/>
                    <a:pt x="0" y="1"/>
                    <a:pt x="0" y="3"/>
                  </a:cubicBezTo>
                  <a:cubicBezTo>
                    <a:pt x="0" y="4"/>
                    <a:pt x="0" y="4"/>
                    <a:pt x="0" y="5"/>
                  </a:cubicBezTo>
                  <a:cubicBezTo>
                    <a:pt x="0" y="5"/>
                    <a:pt x="0" y="5"/>
                    <a:pt x="0" y="5"/>
                  </a:cubicBezTo>
                  <a:cubicBezTo>
                    <a:pt x="1" y="6"/>
                    <a:pt x="1" y="6"/>
                    <a:pt x="2" y="7"/>
                  </a:cubicBezTo>
                  <a:cubicBezTo>
                    <a:pt x="2" y="7"/>
                    <a:pt x="2" y="7"/>
                    <a:pt x="2" y="7"/>
                  </a:cubicBezTo>
                  <a:cubicBezTo>
                    <a:pt x="2" y="7"/>
                    <a:pt x="2" y="7"/>
                    <a:pt x="3" y="7"/>
                  </a:cubicBezTo>
                  <a:cubicBezTo>
                    <a:pt x="3" y="7"/>
                    <a:pt x="3" y="7"/>
                    <a:pt x="3" y="7"/>
                  </a:cubicBezTo>
                  <a:cubicBezTo>
                    <a:pt x="4" y="7"/>
                    <a:pt x="4" y="7"/>
                    <a:pt x="5" y="7"/>
                  </a:cubicBezTo>
                  <a:cubicBezTo>
                    <a:pt x="5" y="7"/>
                    <a:pt x="5" y="7"/>
                    <a:pt x="5" y="7"/>
                  </a:cubicBezTo>
                  <a:cubicBezTo>
                    <a:pt x="6" y="6"/>
                    <a:pt x="7" y="5"/>
                    <a:pt x="7" y="4"/>
                  </a:cubicBezTo>
                  <a:cubicBezTo>
                    <a:pt x="7" y="4"/>
                    <a:pt x="7" y="3"/>
                    <a:pt x="7" y="3"/>
                  </a:cubicBezTo>
                  <a:cubicBezTo>
                    <a:pt x="7" y="3"/>
                    <a:pt x="7" y="3"/>
                    <a:pt x="7" y="2"/>
                  </a:cubicBezTo>
                  <a:cubicBezTo>
                    <a:pt x="6" y="2"/>
                    <a:pt x="6" y="1"/>
                    <a:pt x="5" y="1"/>
                  </a:cubicBezTo>
                  <a:cubicBezTo>
                    <a:pt x="5" y="1"/>
                    <a:pt x="5" y="0"/>
                    <a:pt x="5" y="0"/>
                  </a:cubicBezTo>
                  <a:cubicBezTo>
                    <a:pt x="5" y="0"/>
                    <a:pt x="4" y="0"/>
                    <a:pt x="4" y="0"/>
                  </a:cubicBezTo>
                  <a:cubicBezTo>
                    <a:pt x="4" y="0"/>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68" name="Freeform 3253">
              <a:extLst>
                <a:ext uri="{FF2B5EF4-FFF2-40B4-BE49-F238E27FC236}">
                  <a16:creationId xmlns:a16="http://schemas.microsoft.com/office/drawing/2014/main" id="{F36C25B1-CC75-C401-DE57-44571A54B9BC}"/>
                </a:ext>
              </a:extLst>
            </p:cNvPr>
            <p:cNvSpPr>
              <a:spLocks/>
            </p:cNvSpPr>
            <p:nvPr/>
          </p:nvSpPr>
          <p:spPr bwMode="auto">
            <a:xfrm>
              <a:off x="12691289" y="3873200"/>
              <a:ext cx="44141" cy="44141"/>
            </a:xfrm>
            <a:custGeom>
              <a:avLst/>
              <a:gdLst>
                <a:gd name="T0" fmla="*/ 4 w 7"/>
                <a:gd name="T1" fmla="*/ 0 h 7"/>
                <a:gd name="T2" fmla="*/ 2 w 7"/>
                <a:gd name="T3" fmla="*/ 0 h 7"/>
                <a:gd name="T4" fmla="*/ 2 w 7"/>
                <a:gd name="T5" fmla="*/ 0 h 7"/>
                <a:gd name="T6" fmla="*/ 0 w 7"/>
                <a:gd name="T7" fmla="*/ 3 h 7"/>
                <a:gd name="T8" fmla="*/ 0 w 7"/>
                <a:gd name="T9" fmla="*/ 3 h 7"/>
                <a:gd name="T10" fmla="*/ 0 w 7"/>
                <a:gd name="T11" fmla="*/ 3 h 7"/>
                <a:gd name="T12" fmla="*/ 3 w 7"/>
                <a:gd name="T13" fmla="*/ 7 h 7"/>
                <a:gd name="T14" fmla="*/ 4 w 7"/>
                <a:gd name="T15" fmla="*/ 7 h 7"/>
                <a:gd name="T16" fmla="*/ 6 w 7"/>
                <a:gd name="T17" fmla="*/ 6 h 7"/>
                <a:gd name="T18" fmla="*/ 6 w 7"/>
                <a:gd name="T19" fmla="*/ 6 h 7"/>
                <a:gd name="T20" fmla="*/ 7 w 7"/>
                <a:gd name="T21" fmla="*/ 4 h 7"/>
                <a:gd name="T22" fmla="*/ 7 w 7"/>
                <a:gd name="T23" fmla="*/ 3 h 7"/>
                <a:gd name="T24" fmla="*/ 7 w 7"/>
                <a:gd name="T25" fmla="*/ 3 h 7"/>
                <a:gd name="T26" fmla="*/ 7 w 7"/>
                <a:gd name="T27" fmla="*/ 2 h 7"/>
                <a:gd name="T28" fmla="*/ 7 w 7"/>
                <a:gd name="T29" fmla="*/ 2 h 7"/>
                <a:gd name="T30" fmla="*/ 4 w 7"/>
                <a:gd name="T31" fmla="*/ 0 h 7"/>
                <a:gd name="T32" fmla="*/ 4 w 7"/>
                <a:gd name="T33"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 h="7">
                  <a:moveTo>
                    <a:pt x="4" y="0"/>
                  </a:moveTo>
                  <a:cubicBezTo>
                    <a:pt x="3" y="0"/>
                    <a:pt x="3" y="0"/>
                    <a:pt x="2" y="0"/>
                  </a:cubicBezTo>
                  <a:cubicBezTo>
                    <a:pt x="2" y="0"/>
                    <a:pt x="2" y="0"/>
                    <a:pt x="2" y="0"/>
                  </a:cubicBezTo>
                  <a:cubicBezTo>
                    <a:pt x="1" y="1"/>
                    <a:pt x="1" y="2"/>
                    <a:pt x="0" y="3"/>
                  </a:cubicBezTo>
                  <a:cubicBezTo>
                    <a:pt x="0" y="3"/>
                    <a:pt x="0" y="3"/>
                    <a:pt x="0" y="3"/>
                  </a:cubicBezTo>
                  <a:cubicBezTo>
                    <a:pt x="0" y="3"/>
                    <a:pt x="0" y="3"/>
                    <a:pt x="0" y="3"/>
                  </a:cubicBezTo>
                  <a:cubicBezTo>
                    <a:pt x="0" y="5"/>
                    <a:pt x="1" y="7"/>
                    <a:pt x="3" y="7"/>
                  </a:cubicBezTo>
                  <a:cubicBezTo>
                    <a:pt x="3" y="7"/>
                    <a:pt x="4" y="7"/>
                    <a:pt x="4" y="7"/>
                  </a:cubicBezTo>
                  <a:cubicBezTo>
                    <a:pt x="5" y="7"/>
                    <a:pt x="6" y="7"/>
                    <a:pt x="6" y="6"/>
                  </a:cubicBezTo>
                  <a:cubicBezTo>
                    <a:pt x="6" y="6"/>
                    <a:pt x="6" y="6"/>
                    <a:pt x="6" y="6"/>
                  </a:cubicBezTo>
                  <a:cubicBezTo>
                    <a:pt x="7" y="5"/>
                    <a:pt x="7" y="5"/>
                    <a:pt x="7" y="4"/>
                  </a:cubicBezTo>
                  <a:cubicBezTo>
                    <a:pt x="7" y="4"/>
                    <a:pt x="7" y="3"/>
                    <a:pt x="7" y="3"/>
                  </a:cubicBezTo>
                  <a:cubicBezTo>
                    <a:pt x="7" y="3"/>
                    <a:pt x="7" y="3"/>
                    <a:pt x="7" y="3"/>
                  </a:cubicBezTo>
                  <a:cubicBezTo>
                    <a:pt x="7" y="2"/>
                    <a:pt x="7" y="2"/>
                    <a:pt x="7" y="2"/>
                  </a:cubicBezTo>
                  <a:cubicBezTo>
                    <a:pt x="7" y="2"/>
                    <a:pt x="7" y="2"/>
                    <a:pt x="7" y="2"/>
                  </a:cubicBezTo>
                  <a:cubicBezTo>
                    <a:pt x="6" y="1"/>
                    <a:pt x="6" y="0"/>
                    <a:pt x="4" y="0"/>
                  </a:cubicBezTo>
                  <a:cubicBezTo>
                    <a:pt x="4" y="0"/>
                    <a:pt x="4"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69" name="Freeform 3254">
              <a:extLst>
                <a:ext uri="{FF2B5EF4-FFF2-40B4-BE49-F238E27FC236}">
                  <a16:creationId xmlns:a16="http://schemas.microsoft.com/office/drawing/2014/main" id="{C4D346DA-3BFF-DEB5-4153-E619BE54EFBF}"/>
                </a:ext>
              </a:extLst>
            </p:cNvPr>
            <p:cNvSpPr>
              <a:spLocks/>
            </p:cNvSpPr>
            <p:nvPr/>
          </p:nvSpPr>
          <p:spPr bwMode="auto">
            <a:xfrm>
              <a:off x="13483068" y="3851129"/>
              <a:ext cx="38623" cy="41382"/>
            </a:xfrm>
            <a:custGeom>
              <a:avLst/>
              <a:gdLst>
                <a:gd name="T0" fmla="*/ 3 w 6"/>
                <a:gd name="T1" fmla="*/ 0 h 6"/>
                <a:gd name="T2" fmla="*/ 3 w 6"/>
                <a:gd name="T3" fmla="*/ 0 h 6"/>
                <a:gd name="T4" fmla="*/ 2 w 6"/>
                <a:gd name="T5" fmla="*/ 1 h 6"/>
                <a:gd name="T6" fmla="*/ 2 w 6"/>
                <a:gd name="T7" fmla="*/ 1 h 6"/>
                <a:gd name="T8" fmla="*/ 0 w 6"/>
                <a:gd name="T9" fmla="*/ 3 h 6"/>
                <a:gd name="T10" fmla="*/ 2 w 6"/>
                <a:gd name="T11" fmla="*/ 6 h 6"/>
                <a:gd name="T12" fmla="*/ 3 w 6"/>
                <a:gd name="T13" fmla="*/ 6 h 6"/>
                <a:gd name="T14" fmla="*/ 6 w 6"/>
                <a:gd name="T15" fmla="*/ 4 h 6"/>
                <a:gd name="T16" fmla="*/ 6 w 6"/>
                <a:gd name="T17" fmla="*/ 2 h 6"/>
                <a:gd name="T18" fmla="*/ 5 w 6"/>
                <a:gd name="T19" fmla="*/ 2 h 6"/>
                <a:gd name="T20" fmla="*/ 3 w 6"/>
                <a:gd name="T21" fmla="*/ 0 h 6"/>
                <a:gd name="T22" fmla="*/ 3 w 6"/>
                <a:gd name="T23" fmla="*/ 0 h 6"/>
                <a:gd name="T24" fmla="*/ 3 w 6"/>
                <a:gd name="T2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6">
                  <a:moveTo>
                    <a:pt x="3" y="0"/>
                  </a:moveTo>
                  <a:cubicBezTo>
                    <a:pt x="3" y="0"/>
                    <a:pt x="3" y="0"/>
                    <a:pt x="3" y="0"/>
                  </a:cubicBezTo>
                  <a:cubicBezTo>
                    <a:pt x="3" y="0"/>
                    <a:pt x="2" y="1"/>
                    <a:pt x="2" y="1"/>
                  </a:cubicBezTo>
                  <a:cubicBezTo>
                    <a:pt x="2" y="1"/>
                    <a:pt x="2" y="1"/>
                    <a:pt x="2" y="1"/>
                  </a:cubicBezTo>
                  <a:cubicBezTo>
                    <a:pt x="1" y="1"/>
                    <a:pt x="0" y="2"/>
                    <a:pt x="0" y="3"/>
                  </a:cubicBezTo>
                  <a:cubicBezTo>
                    <a:pt x="0" y="4"/>
                    <a:pt x="1" y="6"/>
                    <a:pt x="2" y="6"/>
                  </a:cubicBezTo>
                  <a:cubicBezTo>
                    <a:pt x="3" y="6"/>
                    <a:pt x="3" y="6"/>
                    <a:pt x="3" y="6"/>
                  </a:cubicBezTo>
                  <a:cubicBezTo>
                    <a:pt x="4" y="6"/>
                    <a:pt x="5" y="5"/>
                    <a:pt x="6" y="4"/>
                  </a:cubicBezTo>
                  <a:cubicBezTo>
                    <a:pt x="6" y="3"/>
                    <a:pt x="6" y="3"/>
                    <a:pt x="6" y="2"/>
                  </a:cubicBezTo>
                  <a:cubicBezTo>
                    <a:pt x="6" y="2"/>
                    <a:pt x="6" y="2"/>
                    <a:pt x="5" y="2"/>
                  </a:cubicBezTo>
                  <a:cubicBezTo>
                    <a:pt x="5" y="1"/>
                    <a:pt x="4" y="1"/>
                    <a:pt x="3" y="0"/>
                  </a:cubicBezTo>
                  <a:cubicBezTo>
                    <a:pt x="3" y="0"/>
                    <a:pt x="3" y="0"/>
                    <a:pt x="3" y="0"/>
                  </a:cubicBezTo>
                  <a:cubicBezTo>
                    <a:pt x="3"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70" name="Freeform 3255">
              <a:extLst>
                <a:ext uri="{FF2B5EF4-FFF2-40B4-BE49-F238E27FC236}">
                  <a16:creationId xmlns:a16="http://schemas.microsoft.com/office/drawing/2014/main" id="{7343E413-70D4-F851-EA34-5FEC06AEB948}"/>
                </a:ext>
              </a:extLst>
            </p:cNvPr>
            <p:cNvSpPr>
              <a:spLocks/>
            </p:cNvSpPr>
            <p:nvPr/>
          </p:nvSpPr>
          <p:spPr bwMode="auto">
            <a:xfrm>
              <a:off x="13036140" y="4218051"/>
              <a:ext cx="41382" cy="33106"/>
            </a:xfrm>
            <a:custGeom>
              <a:avLst/>
              <a:gdLst>
                <a:gd name="T0" fmla="*/ 3 w 6"/>
                <a:gd name="T1" fmla="*/ 0 h 5"/>
                <a:gd name="T2" fmla="*/ 1 w 6"/>
                <a:gd name="T3" fmla="*/ 0 h 5"/>
                <a:gd name="T4" fmla="*/ 1 w 6"/>
                <a:gd name="T5" fmla="*/ 0 h 5"/>
                <a:gd name="T6" fmla="*/ 1 w 6"/>
                <a:gd name="T7" fmla="*/ 2 h 5"/>
                <a:gd name="T8" fmla="*/ 3 w 6"/>
                <a:gd name="T9" fmla="*/ 5 h 5"/>
                <a:gd name="T10" fmla="*/ 3 w 6"/>
                <a:gd name="T11" fmla="*/ 5 h 5"/>
                <a:gd name="T12" fmla="*/ 6 w 6"/>
                <a:gd name="T13" fmla="*/ 3 h 5"/>
                <a:gd name="T14" fmla="*/ 4 w 6"/>
                <a:gd name="T15" fmla="*/ 0 h 5"/>
                <a:gd name="T16" fmla="*/ 4 w 6"/>
                <a:gd name="T17" fmla="*/ 0 h 5"/>
                <a:gd name="T18" fmla="*/ 4 w 6"/>
                <a:gd name="T19" fmla="*/ 0 h 5"/>
                <a:gd name="T20" fmla="*/ 3 w 6"/>
                <a:gd name="T2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5">
                  <a:moveTo>
                    <a:pt x="3" y="0"/>
                  </a:moveTo>
                  <a:cubicBezTo>
                    <a:pt x="3" y="0"/>
                    <a:pt x="2" y="0"/>
                    <a:pt x="1" y="0"/>
                  </a:cubicBezTo>
                  <a:cubicBezTo>
                    <a:pt x="1" y="0"/>
                    <a:pt x="1" y="0"/>
                    <a:pt x="1" y="0"/>
                  </a:cubicBezTo>
                  <a:cubicBezTo>
                    <a:pt x="1" y="1"/>
                    <a:pt x="1" y="1"/>
                    <a:pt x="1" y="2"/>
                  </a:cubicBezTo>
                  <a:cubicBezTo>
                    <a:pt x="0" y="3"/>
                    <a:pt x="1" y="5"/>
                    <a:pt x="3" y="5"/>
                  </a:cubicBezTo>
                  <a:cubicBezTo>
                    <a:pt x="3" y="5"/>
                    <a:pt x="3" y="5"/>
                    <a:pt x="3" y="5"/>
                  </a:cubicBezTo>
                  <a:cubicBezTo>
                    <a:pt x="5" y="5"/>
                    <a:pt x="6" y="4"/>
                    <a:pt x="6" y="3"/>
                  </a:cubicBezTo>
                  <a:cubicBezTo>
                    <a:pt x="6" y="2"/>
                    <a:pt x="6" y="0"/>
                    <a:pt x="4" y="0"/>
                  </a:cubicBezTo>
                  <a:cubicBezTo>
                    <a:pt x="4" y="0"/>
                    <a:pt x="4" y="0"/>
                    <a:pt x="4" y="0"/>
                  </a:cubicBezTo>
                  <a:cubicBezTo>
                    <a:pt x="4" y="0"/>
                    <a:pt x="4" y="0"/>
                    <a:pt x="4" y="0"/>
                  </a:cubicBezTo>
                  <a:cubicBezTo>
                    <a:pt x="4"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71" name="Freeform 3256">
              <a:extLst>
                <a:ext uri="{FF2B5EF4-FFF2-40B4-BE49-F238E27FC236}">
                  <a16:creationId xmlns:a16="http://schemas.microsoft.com/office/drawing/2014/main" id="{9A1E4E94-BC6A-B46C-D3AB-E3D359D7FF02}"/>
                </a:ext>
              </a:extLst>
            </p:cNvPr>
            <p:cNvSpPr>
              <a:spLocks/>
            </p:cNvSpPr>
            <p:nvPr/>
          </p:nvSpPr>
          <p:spPr bwMode="auto">
            <a:xfrm>
              <a:off x="13979654" y="3440067"/>
              <a:ext cx="41382" cy="33106"/>
            </a:xfrm>
            <a:custGeom>
              <a:avLst/>
              <a:gdLst>
                <a:gd name="T0" fmla="*/ 3 w 6"/>
                <a:gd name="T1" fmla="*/ 0 h 5"/>
                <a:gd name="T2" fmla="*/ 0 w 6"/>
                <a:gd name="T3" fmla="*/ 2 h 5"/>
                <a:gd name="T4" fmla="*/ 0 w 6"/>
                <a:gd name="T5" fmla="*/ 4 h 5"/>
                <a:gd name="T6" fmla="*/ 1 w 6"/>
                <a:gd name="T7" fmla="*/ 4 h 5"/>
                <a:gd name="T8" fmla="*/ 1 w 6"/>
                <a:gd name="T9" fmla="*/ 5 h 5"/>
                <a:gd name="T10" fmla="*/ 2 w 6"/>
                <a:gd name="T11" fmla="*/ 5 h 5"/>
                <a:gd name="T12" fmla="*/ 2 w 6"/>
                <a:gd name="T13" fmla="*/ 5 h 5"/>
                <a:gd name="T14" fmla="*/ 3 w 6"/>
                <a:gd name="T15" fmla="*/ 5 h 5"/>
                <a:gd name="T16" fmla="*/ 3 w 6"/>
                <a:gd name="T17" fmla="*/ 5 h 5"/>
                <a:gd name="T18" fmla="*/ 3 w 6"/>
                <a:gd name="T19" fmla="*/ 5 h 5"/>
                <a:gd name="T20" fmla="*/ 6 w 6"/>
                <a:gd name="T21" fmla="*/ 3 h 5"/>
                <a:gd name="T22" fmla="*/ 4 w 6"/>
                <a:gd name="T23" fmla="*/ 0 h 5"/>
                <a:gd name="T24" fmla="*/ 3 w 6"/>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5">
                  <a:moveTo>
                    <a:pt x="3" y="0"/>
                  </a:moveTo>
                  <a:cubicBezTo>
                    <a:pt x="2" y="0"/>
                    <a:pt x="1" y="1"/>
                    <a:pt x="0" y="2"/>
                  </a:cubicBezTo>
                  <a:cubicBezTo>
                    <a:pt x="0" y="3"/>
                    <a:pt x="0" y="3"/>
                    <a:pt x="0" y="4"/>
                  </a:cubicBezTo>
                  <a:cubicBezTo>
                    <a:pt x="1" y="4"/>
                    <a:pt x="1" y="4"/>
                    <a:pt x="1" y="4"/>
                  </a:cubicBezTo>
                  <a:cubicBezTo>
                    <a:pt x="1" y="4"/>
                    <a:pt x="1" y="5"/>
                    <a:pt x="1" y="5"/>
                  </a:cubicBezTo>
                  <a:cubicBezTo>
                    <a:pt x="2" y="5"/>
                    <a:pt x="2" y="5"/>
                    <a:pt x="2" y="5"/>
                  </a:cubicBezTo>
                  <a:cubicBezTo>
                    <a:pt x="2" y="5"/>
                    <a:pt x="2" y="5"/>
                    <a:pt x="2" y="5"/>
                  </a:cubicBezTo>
                  <a:cubicBezTo>
                    <a:pt x="2" y="5"/>
                    <a:pt x="3" y="5"/>
                    <a:pt x="3" y="5"/>
                  </a:cubicBezTo>
                  <a:cubicBezTo>
                    <a:pt x="3" y="5"/>
                    <a:pt x="3" y="5"/>
                    <a:pt x="3" y="5"/>
                  </a:cubicBezTo>
                  <a:cubicBezTo>
                    <a:pt x="3" y="5"/>
                    <a:pt x="3" y="5"/>
                    <a:pt x="3" y="5"/>
                  </a:cubicBezTo>
                  <a:cubicBezTo>
                    <a:pt x="4" y="5"/>
                    <a:pt x="5" y="5"/>
                    <a:pt x="6" y="3"/>
                  </a:cubicBezTo>
                  <a:cubicBezTo>
                    <a:pt x="6" y="2"/>
                    <a:pt x="5" y="0"/>
                    <a:pt x="4" y="0"/>
                  </a:cubicBezTo>
                  <a:cubicBezTo>
                    <a:pt x="3"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72" name="Freeform 3257">
              <a:extLst>
                <a:ext uri="{FF2B5EF4-FFF2-40B4-BE49-F238E27FC236}">
                  <a16:creationId xmlns:a16="http://schemas.microsoft.com/office/drawing/2014/main" id="{122438D9-34EE-0D72-E450-A9CC9F525AB4}"/>
                </a:ext>
              </a:extLst>
            </p:cNvPr>
            <p:cNvSpPr>
              <a:spLocks/>
            </p:cNvSpPr>
            <p:nvPr/>
          </p:nvSpPr>
          <p:spPr bwMode="auto">
            <a:xfrm>
              <a:off x="13678943" y="3464896"/>
              <a:ext cx="38623" cy="33106"/>
            </a:xfrm>
            <a:custGeom>
              <a:avLst/>
              <a:gdLst>
                <a:gd name="T0" fmla="*/ 3 w 6"/>
                <a:gd name="T1" fmla="*/ 0 h 5"/>
                <a:gd name="T2" fmla="*/ 2 w 6"/>
                <a:gd name="T3" fmla="*/ 0 h 5"/>
                <a:gd name="T4" fmla="*/ 2 w 6"/>
                <a:gd name="T5" fmla="*/ 0 h 5"/>
                <a:gd name="T6" fmla="*/ 1 w 6"/>
                <a:gd name="T7" fmla="*/ 2 h 5"/>
                <a:gd name="T8" fmla="*/ 1 w 6"/>
                <a:gd name="T9" fmla="*/ 3 h 5"/>
                <a:gd name="T10" fmla="*/ 1 w 6"/>
                <a:gd name="T11" fmla="*/ 4 h 5"/>
                <a:gd name="T12" fmla="*/ 3 w 6"/>
                <a:gd name="T13" fmla="*/ 5 h 5"/>
                <a:gd name="T14" fmla="*/ 3 w 6"/>
                <a:gd name="T15" fmla="*/ 5 h 5"/>
                <a:gd name="T16" fmla="*/ 5 w 6"/>
                <a:gd name="T17" fmla="*/ 4 h 5"/>
                <a:gd name="T18" fmla="*/ 5 w 6"/>
                <a:gd name="T19" fmla="*/ 4 h 5"/>
                <a:gd name="T20" fmla="*/ 6 w 6"/>
                <a:gd name="T21" fmla="*/ 3 h 5"/>
                <a:gd name="T22" fmla="*/ 4 w 6"/>
                <a:gd name="T23" fmla="*/ 0 h 5"/>
                <a:gd name="T24" fmla="*/ 3 w 6"/>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5">
                  <a:moveTo>
                    <a:pt x="3" y="0"/>
                  </a:moveTo>
                  <a:cubicBezTo>
                    <a:pt x="3" y="0"/>
                    <a:pt x="2" y="0"/>
                    <a:pt x="2" y="0"/>
                  </a:cubicBezTo>
                  <a:cubicBezTo>
                    <a:pt x="2" y="0"/>
                    <a:pt x="2" y="0"/>
                    <a:pt x="2" y="0"/>
                  </a:cubicBezTo>
                  <a:cubicBezTo>
                    <a:pt x="1" y="1"/>
                    <a:pt x="1" y="1"/>
                    <a:pt x="1" y="2"/>
                  </a:cubicBezTo>
                  <a:cubicBezTo>
                    <a:pt x="0" y="2"/>
                    <a:pt x="0" y="3"/>
                    <a:pt x="1" y="3"/>
                  </a:cubicBezTo>
                  <a:cubicBezTo>
                    <a:pt x="1" y="3"/>
                    <a:pt x="1" y="3"/>
                    <a:pt x="1" y="4"/>
                  </a:cubicBezTo>
                  <a:cubicBezTo>
                    <a:pt x="1" y="4"/>
                    <a:pt x="2" y="5"/>
                    <a:pt x="3" y="5"/>
                  </a:cubicBezTo>
                  <a:cubicBezTo>
                    <a:pt x="3" y="5"/>
                    <a:pt x="3" y="5"/>
                    <a:pt x="3" y="5"/>
                  </a:cubicBezTo>
                  <a:cubicBezTo>
                    <a:pt x="4" y="5"/>
                    <a:pt x="5" y="5"/>
                    <a:pt x="5" y="4"/>
                  </a:cubicBezTo>
                  <a:cubicBezTo>
                    <a:pt x="5" y="4"/>
                    <a:pt x="5" y="4"/>
                    <a:pt x="5" y="4"/>
                  </a:cubicBezTo>
                  <a:cubicBezTo>
                    <a:pt x="6" y="4"/>
                    <a:pt x="6" y="3"/>
                    <a:pt x="6" y="3"/>
                  </a:cubicBezTo>
                  <a:cubicBezTo>
                    <a:pt x="6" y="2"/>
                    <a:pt x="5" y="0"/>
                    <a:pt x="4" y="0"/>
                  </a:cubicBezTo>
                  <a:cubicBezTo>
                    <a:pt x="4"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73" name="Freeform 3258">
              <a:extLst>
                <a:ext uri="{FF2B5EF4-FFF2-40B4-BE49-F238E27FC236}">
                  <a16:creationId xmlns:a16="http://schemas.microsoft.com/office/drawing/2014/main" id="{794B00E1-7102-0078-EBAF-D68BFE6E6695}"/>
                </a:ext>
              </a:extLst>
            </p:cNvPr>
            <p:cNvSpPr>
              <a:spLocks/>
            </p:cNvSpPr>
            <p:nvPr/>
          </p:nvSpPr>
          <p:spPr bwMode="auto">
            <a:xfrm>
              <a:off x="12172633" y="3831818"/>
              <a:ext cx="33106" cy="33106"/>
            </a:xfrm>
            <a:custGeom>
              <a:avLst/>
              <a:gdLst>
                <a:gd name="T0" fmla="*/ 2 w 5"/>
                <a:gd name="T1" fmla="*/ 0 h 5"/>
                <a:gd name="T2" fmla="*/ 0 w 5"/>
                <a:gd name="T3" fmla="*/ 1 h 5"/>
                <a:gd name="T4" fmla="*/ 0 w 5"/>
                <a:gd name="T5" fmla="*/ 2 h 5"/>
                <a:gd name="T6" fmla="*/ 0 w 5"/>
                <a:gd name="T7" fmla="*/ 2 h 5"/>
                <a:gd name="T8" fmla="*/ 0 w 5"/>
                <a:gd name="T9" fmla="*/ 2 h 5"/>
                <a:gd name="T10" fmla="*/ 0 w 5"/>
                <a:gd name="T11" fmla="*/ 3 h 5"/>
                <a:gd name="T12" fmla="*/ 1 w 5"/>
                <a:gd name="T13" fmla="*/ 5 h 5"/>
                <a:gd name="T14" fmla="*/ 2 w 5"/>
                <a:gd name="T15" fmla="*/ 5 h 5"/>
                <a:gd name="T16" fmla="*/ 2 w 5"/>
                <a:gd name="T17" fmla="*/ 5 h 5"/>
                <a:gd name="T18" fmla="*/ 2 w 5"/>
                <a:gd name="T19" fmla="*/ 5 h 5"/>
                <a:gd name="T20" fmla="*/ 5 w 5"/>
                <a:gd name="T21" fmla="*/ 3 h 5"/>
                <a:gd name="T22" fmla="*/ 5 w 5"/>
                <a:gd name="T23" fmla="*/ 3 h 5"/>
                <a:gd name="T24" fmla="*/ 5 w 5"/>
                <a:gd name="T25" fmla="*/ 3 h 5"/>
                <a:gd name="T26" fmla="*/ 5 w 5"/>
                <a:gd name="T27" fmla="*/ 2 h 5"/>
                <a:gd name="T28" fmla="*/ 5 w 5"/>
                <a:gd name="T29" fmla="*/ 1 h 5"/>
                <a:gd name="T30" fmla="*/ 3 w 5"/>
                <a:gd name="T31" fmla="*/ 0 h 5"/>
                <a:gd name="T32" fmla="*/ 2 w 5"/>
                <a:gd name="T33"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 h="5">
                  <a:moveTo>
                    <a:pt x="2" y="0"/>
                  </a:moveTo>
                  <a:cubicBezTo>
                    <a:pt x="1" y="0"/>
                    <a:pt x="1" y="0"/>
                    <a:pt x="0" y="1"/>
                  </a:cubicBezTo>
                  <a:cubicBezTo>
                    <a:pt x="0" y="1"/>
                    <a:pt x="0" y="2"/>
                    <a:pt x="0" y="2"/>
                  </a:cubicBezTo>
                  <a:cubicBezTo>
                    <a:pt x="0" y="2"/>
                    <a:pt x="0" y="2"/>
                    <a:pt x="0" y="2"/>
                  </a:cubicBezTo>
                  <a:cubicBezTo>
                    <a:pt x="0" y="2"/>
                    <a:pt x="0" y="2"/>
                    <a:pt x="0" y="2"/>
                  </a:cubicBezTo>
                  <a:cubicBezTo>
                    <a:pt x="0" y="3"/>
                    <a:pt x="0" y="3"/>
                    <a:pt x="0" y="3"/>
                  </a:cubicBezTo>
                  <a:cubicBezTo>
                    <a:pt x="0" y="4"/>
                    <a:pt x="0" y="5"/>
                    <a:pt x="1" y="5"/>
                  </a:cubicBezTo>
                  <a:cubicBezTo>
                    <a:pt x="1" y="5"/>
                    <a:pt x="1" y="5"/>
                    <a:pt x="2" y="5"/>
                  </a:cubicBezTo>
                  <a:cubicBezTo>
                    <a:pt x="2" y="5"/>
                    <a:pt x="2" y="5"/>
                    <a:pt x="2" y="5"/>
                  </a:cubicBezTo>
                  <a:cubicBezTo>
                    <a:pt x="2" y="5"/>
                    <a:pt x="2" y="5"/>
                    <a:pt x="2" y="5"/>
                  </a:cubicBezTo>
                  <a:cubicBezTo>
                    <a:pt x="4" y="5"/>
                    <a:pt x="5" y="5"/>
                    <a:pt x="5" y="3"/>
                  </a:cubicBezTo>
                  <a:cubicBezTo>
                    <a:pt x="5" y="3"/>
                    <a:pt x="5" y="3"/>
                    <a:pt x="5" y="3"/>
                  </a:cubicBezTo>
                  <a:cubicBezTo>
                    <a:pt x="5" y="3"/>
                    <a:pt x="5" y="3"/>
                    <a:pt x="5" y="3"/>
                  </a:cubicBezTo>
                  <a:cubicBezTo>
                    <a:pt x="5" y="2"/>
                    <a:pt x="5" y="2"/>
                    <a:pt x="5" y="2"/>
                  </a:cubicBezTo>
                  <a:cubicBezTo>
                    <a:pt x="5" y="1"/>
                    <a:pt x="5" y="1"/>
                    <a:pt x="5" y="1"/>
                  </a:cubicBezTo>
                  <a:cubicBezTo>
                    <a:pt x="4" y="1"/>
                    <a:pt x="4" y="0"/>
                    <a:pt x="3" y="0"/>
                  </a:cubicBezTo>
                  <a:cubicBezTo>
                    <a:pt x="3" y="0"/>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74" name="Freeform 3259">
              <a:extLst>
                <a:ext uri="{FF2B5EF4-FFF2-40B4-BE49-F238E27FC236}">
                  <a16:creationId xmlns:a16="http://schemas.microsoft.com/office/drawing/2014/main" id="{76BB8058-27D6-FC90-5AE7-8313C5A5FB4A}"/>
                </a:ext>
              </a:extLst>
            </p:cNvPr>
            <p:cNvSpPr>
              <a:spLocks/>
            </p:cNvSpPr>
            <p:nvPr/>
          </p:nvSpPr>
          <p:spPr bwMode="auto">
            <a:xfrm>
              <a:off x="12009863" y="4264951"/>
              <a:ext cx="38623" cy="38623"/>
            </a:xfrm>
            <a:custGeom>
              <a:avLst/>
              <a:gdLst>
                <a:gd name="T0" fmla="*/ 3 w 6"/>
                <a:gd name="T1" fmla="*/ 0 h 6"/>
                <a:gd name="T2" fmla="*/ 3 w 6"/>
                <a:gd name="T3" fmla="*/ 0 h 6"/>
                <a:gd name="T4" fmla="*/ 2 w 6"/>
                <a:gd name="T5" fmla="*/ 1 h 6"/>
                <a:gd name="T6" fmla="*/ 0 w 6"/>
                <a:gd name="T7" fmla="*/ 3 h 6"/>
                <a:gd name="T8" fmla="*/ 2 w 6"/>
                <a:gd name="T9" fmla="*/ 6 h 6"/>
                <a:gd name="T10" fmla="*/ 3 w 6"/>
                <a:gd name="T11" fmla="*/ 6 h 6"/>
                <a:gd name="T12" fmla="*/ 6 w 6"/>
                <a:gd name="T13" fmla="*/ 4 h 6"/>
                <a:gd name="T14" fmla="*/ 5 w 6"/>
                <a:gd name="T15" fmla="*/ 1 h 6"/>
                <a:gd name="T16" fmla="*/ 5 w 6"/>
                <a:gd name="T17" fmla="*/ 1 h 6"/>
                <a:gd name="T18" fmla="*/ 4 w 6"/>
                <a:gd name="T19" fmla="*/ 1 h 6"/>
                <a:gd name="T20" fmla="*/ 4 w 6"/>
                <a:gd name="T21" fmla="*/ 1 h 6"/>
                <a:gd name="T22" fmla="*/ 3 w 6"/>
                <a:gd name="T23" fmla="*/ 0 h 6"/>
                <a:gd name="T24" fmla="*/ 3 w 6"/>
                <a:gd name="T2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6">
                  <a:moveTo>
                    <a:pt x="3" y="0"/>
                  </a:moveTo>
                  <a:cubicBezTo>
                    <a:pt x="3" y="0"/>
                    <a:pt x="3" y="0"/>
                    <a:pt x="3" y="0"/>
                  </a:cubicBezTo>
                  <a:cubicBezTo>
                    <a:pt x="2" y="0"/>
                    <a:pt x="2" y="0"/>
                    <a:pt x="2" y="1"/>
                  </a:cubicBezTo>
                  <a:cubicBezTo>
                    <a:pt x="1" y="1"/>
                    <a:pt x="0" y="2"/>
                    <a:pt x="0" y="3"/>
                  </a:cubicBezTo>
                  <a:cubicBezTo>
                    <a:pt x="0" y="4"/>
                    <a:pt x="1" y="6"/>
                    <a:pt x="2" y="6"/>
                  </a:cubicBezTo>
                  <a:cubicBezTo>
                    <a:pt x="3" y="6"/>
                    <a:pt x="3" y="6"/>
                    <a:pt x="3" y="6"/>
                  </a:cubicBezTo>
                  <a:cubicBezTo>
                    <a:pt x="4" y="6"/>
                    <a:pt x="5" y="5"/>
                    <a:pt x="6" y="4"/>
                  </a:cubicBezTo>
                  <a:cubicBezTo>
                    <a:pt x="6" y="3"/>
                    <a:pt x="5" y="2"/>
                    <a:pt x="5" y="1"/>
                  </a:cubicBezTo>
                  <a:cubicBezTo>
                    <a:pt x="5" y="1"/>
                    <a:pt x="5" y="1"/>
                    <a:pt x="5" y="1"/>
                  </a:cubicBezTo>
                  <a:cubicBezTo>
                    <a:pt x="4" y="1"/>
                    <a:pt x="4" y="1"/>
                    <a:pt x="4" y="1"/>
                  </a:cubicBezTo>
                  <a:cubicBezTo>
                    <a:pt x="4" y="1"/>
                    <a:pt x="4" y="1"/>
                    <a:pt x="4" y="1"/>
                  </a:cubicBezTo>
                  <a:cubicBezTo>
                    <a:pt x="4" y="1"/>
                    <a:pt x="4" y="0"/>
                    <a:pt x="3" y="0"/>
                  </a:cubicBezTo>
                  <a:cubicBezTo>
                    <a:pt x="3"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75" name="Freeform 3260">
              <a:extLst>
                <a:ext uri="{FF2B5EF4-FFF2-40B4-BE49-F238E27FC236}">
                  <a16:creationId xmlns:a16="http://schemas.microsoft.com/office/drawing/2014/main" id="{765E97AF-7064-61D9-88C1-EE4937F97D29}"/>
                </a:ext>
              </a:extLst>
            </p:cNvPr>
            <p:cNvSpPr>
              <a:spLocks/>
            </p:cNvSpPr>
            <p:nvPr/>
          </p:nvSpPr>
          <p:spPr bwMode="auto">
            <a:xfrm>
              <a:off x="14026553" y="3911823"/>
              <a:ext cx="38623" cy="33106"/>
            </a:xfrm>
            <a:custGeom>
              <a:avLst/>
              <a:gdLst>
                <a:gd name="T0" fmla="*/ 3 w 6"/>
                <a:gd name="T1" fmla="*/ 0 h 5"/>
                <a:gd name="T2" fmla="*/ 2 w 6"/>
                <a:gd name="T3" fmla="*/ 0 h 5"/>
                <a:gd name="T4" fmla="*/ 2 w 6"/>
                <a:gd name="T5" fmla="*/ 0 h 5"/>
                <a:gd name="T6" fmla="*/ 1 w 6"/>
                <a:gd name="T7" fmla="*/ 1 h 5"/>
                <a:gd name="T8" fmla="*/ 1 w 6"/>
                <a:gd name="T9" fmla="*/ 1 h 5"/>
                <a:gd name="T10" fmla="*/ 0 w 6"/>
                <a:gd name="T11" fmla="*/ 2 h 5"/>
                <a:gd name="T12" fmla="*/ 3 w 6"/>
                <a:gd name="T13" fmla="*/ 5 h 5"/>
                <a:gd name="T14" fmla="*/ 3 w 6"/>
                <a:gd name="T15" fmla="*/ 5 h 5"/>
                <a:gd name="T16" fmla="*/ 6 w 6"/>
                <a:gd name="T17" fmla="*/ 3 h 5"/>
                <a:gd name="T18" fmla="*/ 6 w 6"/>
                <a:gd name="T19" fmla="*/ 3 h 5"/>
                <a:gd name="T20" fmla="*/ 6 w 6"/>
                <a:gd name="T21" fmla="*/ 3 h 5"/>
                <a:gd name="T22" fmla="*/ 4 w 6"/>
                <a:gd name="T23" fmla="*/ 0 h 5"/>
                <a:gd name="T24" fmla="*/ 3 w 6"/>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5">
                  <a:moveTo>
                    <a:pt x="3" y="0"/>
                  </a:moveTo>
                  <a:cubicBezTo>
                    <a:pt x="3" y="0"/>
                    <a:pt x="3" y="0"/>
                    <a:pt x="2" y="0"/>
                  </a:cubicBezTo>
                  <a:cubicBezTo>
                    <a:pt x="2" y="0"/>
                    <a:pt x="2" y="0"/>
                    <a:pt x="2" y="0"/>
                  </a:cubicBezTo>
                  <a:cubicBezTo>
                    <a:pt x="2" y="0"/>
                    <a:pt x="1" y="1"/>
                    <a:pt x="1" y="1"/>
                  </a:cubicBezTo>
                  <a:cubicBezTo>
                    <a:pt x="1" y="1"/>
                    <a:pt x="1" y="1"/>
                    <a:pt x="1" y="1"/>
                  </a:cubicBezTo>
                  <a:cubicBezTo>
                    <a:pt x="1" y="2"/>
                    <a:pt x="1" y="2"/>
                    <a:pt x="0" y="2"/>
                  </a:cubicBezTo>
                  <a:cubicBezTo>
                    <a:pt x="0" y="4"/>
                    <a:pt x="1" y="5"/>
                    <a:pt x="3" y="5"/>
                  </a:cubicBezTo>
                  <a:cubicBezTo>
                    <a:pt x="3" y="5"/>
                    <a:pt x="3" y="5"/>
                    <a:pt x="3" y="5"/>
                  </a:cubicBezTo>
                  <a:cubicBezTo>
                    <a:pt x="4" y="5"/>
                    <a:pt x="6" y="5"/>
                    <a:pt x="6" y="3"/>
                  </a:cubicBezTo>
                  <a:cubicBezTo>
                    <a:pt x="6" y="3"/>
                    <a:pt x="6" y="3"/>
                    <a:pt x="6" y="3"/>
                  </a:cubicBezTo>
                  <a:cubicBezTo>
                    <a:pt x="6" y="3"/>
                    <a:pt x="6" y="3"/>
                    <a:pt x="6" y="3"/>
                  </a:cubicBezTo>
                  <a:cubicBezTo>
                    <a:pt x="6" y="1"/>
                    <a:pt x="5" y="0"/>
                    <a:pt x="4" y="0"/>
                  </a:cubicBezTo>
                  <a:cubicBezTo>
                    <a:pt x="3"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76" name="Freeform 3261">
              <a:extLst>
                <a:ext uri="{FF2B5EF4-FFF2-40B4-BE49-F238E27FC236}">
                  <a16:creationId xmlns:a16="http://schemas.microsoft.com/office/drawing/2014/main" id="{C01A141C-B140-57D9-EF38-B5C892C04D84}"/>
                </a:ext>
              </a:extLst>
            </p:cNvPr>
            <p:cNvSpPr>
              <a:spLocks/>
            </p:cNvSpPr>
            <p:nvPr/>
          </p:nvSpPr>
          <p:spPr bwMode="auto">
            <a:xfrm>
              <a:off x="13797572" y="3754571"/>
              <a:ext cx="24829" cy="19312"/>
            </a:xfrm>
            <a:custGeom>
              <a:avLst/>
              <a:gdLst>
                <a:gd name="T0" fmla="*/ 2 w 4"/>
                <a:gd name="T1" fmla="*/ 0 h 3"/>
                <a:gd name="T2" fmla="*/ 0 w 4"/>
                <a:gd name="T3" fmla="*/ 1 h 3"/>
                <a:gd name="T4" fmla="*/ 0 w 4"/>
                <a:gd name="T5" fmla="*/ 1 h 3"/>
                <a:gd name="T6" fmla="*/ 0 w 4"/>
                <a:gd name="T7" fmla="*/ 2 h 3"/>
                <a:gd name="T8" fmla="*/ 0 w 4"/>
                <a:gd name="T9" fmla="*/ 2 h 3"/>
                <a:gd name="T10" fmla="*/ 0 w 4"/>
                <a:gd name="T11" fmla="*/ 2 h 3"/>
                <a:gd name="T12" fmla="*/ 2 w 4"/>
                <a:gd name="T13" fmla="*/ 3 h 3"/>
                <a:gd name="T14" fmla="*/ 2 w 4"/>
                <a:gd name="T15" fmla="*/ 3 h 3"/>
                <a:gd name="T16" fmla="*/ 3 w 4"/>
                <a:gd name="T17" fmla="*/ 3 h 3"/>
                <a:gd name="T18" fmla="*/ 4 w 4"/>
                <a:gd name="T19" fmla="*/ 2 h 3"/>
                <a:gd name="T20" fmla="*/ 4 w 4"/>
                <a:gd name="T21" fmla="*/ 2 h 3"/>
                <a:gd name="T22" fmla="*/ 4 w 4"/>
                <a:gd name="T23" fmla="*/ 1 h 3"/>
                <a:gd name="T24" fmla="*/ 4 w 4"/>
                <a:gd name="T25" fmla="*/ 1 h 3"/>
                <a:gd name="T26" fmla="*/ 3 w 4"/>
                <a:gd name="T27" fmla="*/ 0 h 3"/>
                <a:gd name="T28" fmla="*/ 3 w 4"/>
                <a:gd name="T29" fmla="*/ 0 h 3"/>
                <a:gd name="T30" fmla="*/ 2 w 4"/>
                <a:gd name="T31" fmla="*/ 0 h 3"/>
                <a:gd name="T32" fmla="*/ 2 w 4"/>
                <a:gd name="T33"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3">
                  <a:moveTo>
                    <a:pt x="2" y="0"/>
                  </a:moveTo>
                  <a:cubicBezTo>
                    <a:pt x="1" y="0"/>
                    <a:pt x="0" y="0"/>
                    <a:pt x="0" y="1"/>
                  </a:cubicBezTo>
                  <a:cubicBezTo>
                    <a:pt x="0" y="1"/>
                    <a:pt x="0" y="1"/>
                    <a:pt x="0" y="1"/>
                  </a:cubicBezTo>
                  <a:cubicBezTo>
                    <a:pt x="0" y="1"/>
                    <a:pt x="0" y="2"/>
                    <a:pt x="0" y="2"/>
                  </a:cubicBezTo>
                  <a:cubicBezTo>
                    <a:pt x="0" y="2"/>
                    <a:pt x="0" y="2"/>
                    <a:pt x="0" y="2"/>
                  </a:cubicBezTo>
                  <a:cubicBezTo>
                    <a:pt x="0" y="2"/>
                    <a:pt x="0" y="2"/>
                    <a:pt x="0" y="2"/>
                  </a:cubicBezTo>
                  <a:cubicBezTo>
                    <a:pt x="0" y="3"/>
                    <a:pt x="1" y="3"/>
                    <a:pt x="2" y="3"/>
                  </a:cubicBezTo>
                  <a:cubicBezTo>
                    <a:pt x="2" y="3"/>
                    <a:pt x="2" y="3"/>
                    <a:pt x="2" y="3"/>
                  </a:cubicBezTo>
                  <a:cubicBezTo>
                    <a:pt x="2" y="3"/>
                    <a:pt x="3" y="3"/>
                    <a:pt x="3" y="3"/>
                  </a:cubicBezTo>
                  <a:cubicBezTo>
                    <a:pt x="3" y="3"/>
                    <a:pt x="4" y="3"/>
                    <a:pt x="4" y="2"/>
                  </a:cubicBezTo>
                  <a:cubicBezTo>
                    <a:pt x="4" y="2"/>
                    <a:pt x="4" y="2"/>
                    <a:pt x="4" y="2"/>
                  </a:cubicBezTo>
                  <a:cubicBezTo>
                    <a:pt x="4" y="1"/>
                    <a:pt x="4" y="1"/>
                    <a:pt x="4" y="1"/>
                  </a:cubicBezTo>
                  <a:cubicBezTo>
                    <a:pt x="4" y="1"/>
                    <a:pt x="4" y="1"/>
                    <a:pt x="4" y="1"/>
                  </a:cubicBezTo>
                  <a:cubicBezTo>
                    <a:pt x="3" y="0"/>
                    <a:pt x="3" y="0"/>
                    <a:pt x="3" y="0"/>
                  </a:cubicBezTo>
                  <a:cubicBezTo>
                    <a:pt x="3" y="0"/>
                    <a:pt x="3" y="0"/>
                    <a:pt x="3" y="0"/>
                  </a:cubicBezTo>
                  <a:cubicBezTo>
                    <a:pt x="3" y="0"/>
                    <a:pt x="2"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77" name="Freeform 3262">
              <a:extLst>
                <a:ext uri="{FF2B5EF4-FFF2-40B4-BE49-F238E27FC236}">
                  <a16:creationId xmlns:a16="http://schemas.microsoft.com/office/drawing/2014/main" id="{973A89A4-4622-A308-5BB8-FC5D5BBA892A}"/>
                </a:ext>
              </a:extLst>
            </p:cNvPr>
            <p:cNvSpPr>
              <a:spLocks/>
            </p:cNvSpPr>
            <p:nvPr/>
          </p:nvSpPr>
          <p:spPr bwMode="auto">
            <a:xfrm>
              <a:off x="14294158" y="3944929"/>
              <a:ext cx="27588" cy="24829"/>
            </a:xfrm>
            <a:custGeom>
              <a:avLst/>
              <a:gdLst>
                <a:gd name="T0" fmla="*/ 2 w 4"/>
                <a:gd name="T1" fmla="*/ 0 h 4"/>
                <a:gd name="T2" fmla="*/ 1 w 4"/>
                <a:gd name="T3" fmla="*/ 0 h 4"/>
                <a:gd name="T4" fmla="*/ 0 w 4"/>
                <a:gd name="T5" fmla="*/ 1 h 4"/>
                <a:gd name="T6" fmla="*/ 0 w 4"/>
                <a:gd name="T7" fmla="*/ 1 h 4"/>
                <a:gd name="T8" fmla="*/ 0 w 4"/>
                <a:gd name="T9" fmla="*/ 1 h 4"/>
                <a:gd name="T10" fmla="*/ 0 w 4"/>
                <a:gd name="T11" fmla="*/ 2 h 4"/>
                <a:gd name="T12" fmla="*/ 2 w 4"/>
                <a:gd name="T13" fmla="*/ 4 h 4"/>
                <a:gd name="T14" fmla="*/ 2 w 4"/>
                <a:gd name="T15" fmla="*/ 4 h 4"/>
                <a:gd name="T16" fmla="*/ 4 w 4"/>
                <a:gd name="T17" fmla="*/ 2 h 4"/>
                <a:gd name="T18" fmla="*/ 2 w 4"/>
                <a:gd name="T19" fmla="*/ 0 h 4"/>
                <a:gd name="T20" fmla="*/ 2 w 4"/>
                <a:gd name="T2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4">
                  <a:moveTo>
                    <a:pt x="2" y="0"/>
                  </a:moveTo>
                  <a:cubicBezTo>
                    <a:pt x="1" y="0"/>
                    <a:pt x="1" y="0"/>
                    <a:pt x="1" y="0"/>
                  </a:cubicBezTo>
                  <a:cubicBezTo>
                    <a:pt x="0" y="0"/>
                    <a:pt x="0" y="1"/>
                    <a:pt x="0" y="1"/>
                  </a:cubicBezTo>
                  <a:cubicBezTo>
                    <a:pt x="0" y="1"/>
                    <a:pt x="0" y="1"/>
                    <a:pt x="0" y="1"/>
                  </a:cubicBezTo>
                  <a:cubicBezTo>
                    <a:pt x="0" y="1"/>
                    <a:pt x="0" y="1"/>
                    <a:pt x="0" y="1"/>
                  </a:cubicBezTo>
                  <a:cubicBezTo>
                    <a:pt x="0" y="1"/>
                    <a:pt x="0" y="2"/>
                    <a:pt x="0" y="2"/>
                  </a:cubicBezTo>
                  <a:cubicBezTo>
                    <a:pt x="0" y="3"/>
                    <a:pt x="1" y="3"/>
                    <a:pt x="2" y="4"/>
                  </a:cubicBezTo>
                  <a:cubicBezTo>
                    <a:pt x="2" y="4"/>
                    <a:pt x="2" y="4"/>
                    <a:pt x="2" y="4"/>
                  </a:cubicBezTo>
                  <a:cubicBezTo>
                    <a:pt x="3" y="4"/>
                    <a:pt x="4" y="3"/>
                    <a:pt x="4" y="2"/>
                  </a:cubicBezTo>
                  <a:cubicBezTo>
                    <a:pt x="4" y="1"/>
                    <a:pt x="3"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78" name="Freeform 3263">
              <a:extLst>
                <a:ext uri="{FF2B5EF4-FFF2-40B4-BE49-F238E27FC236}">
                  <a16:creationId xmlns:a16="http://schemas.microsoft.com/office/drawing/2014/main" id="{D3271C6B-C7D4-6F9F-142E-7B021E3A086A}"/>
                </a:ext>
              </a:extLst>
            </p:cNvPr>
            <p:cNvSpPr>
              <a:spLocks/>
            </p:cNvSpPr>
            <p:nvPr/>
          </p:nvSpPr>
          <p:spPr bwMode="auto">
            <a:xfrm>
              <a:off x="13949307" y="3682842"/>
              <a:ext cx="24829" cy="24829"/>
            </a:xfrm>
            <a:custGeom>
              <a:avLst/>
              <a:gdLst>
                <a:gd name="T0" fmla="*/ 2 w 4"/>
                <a:gd name="T1" fmla="*/ 0 h 4"/>
                <a:gd name="T2" fmla="*/ 2 w 4"/>
                <a:gd name="T3" fmla="*/ 0 h 4"/>
                <a:gd name="T4" fmla="*/ 1 w 4"/>
                <a:gd name="T5" fmla="*/ 1 h 4"/>
                <a:gd name="T6" fmla="*/ 0 w 4"/>
                <a:gd name="T7" fmla="*/ 1 h 4"/>
                <a:gd name="T8" fmla="*/ 0 w 4"/>
                <a:gd name="T9" fmla="*/ 2 h 4"/>
                <a:gd name="T10" fmla="*/ 0 w 4"/>
                <a:gd name="T11" fmla="*/ 3 h 4"/>
                <a:gd name="T12" fmla="*/ 0 w 4"/>
                <a:gd name="T13" fmla="*/ 3 h 4"/>
                <a:gd name="T14" fmla="*/ 2 w 4"/>
                <a:gd name="T15" fmla="*/ 4 h 4"/>
                <a:gd name="T16" fmla="*/ 2 w 4"/>
                <a:gd name="T17" fmla="*/ 4 h 4"/>
                <a:gd name="T18" fmla="*/ 2 w 4"/>
                <a:gd name="T19" fmla="*/ 4 h 4"/>
                <a:gd name="T20" fmla="*/ 3 w 4"/>
                <a:gd name="T21" fmla="*/ 4 h 4"/>
                <a:gd name="T22" fmla="*/ 3 w 4"/>
                <a:gd name="T23" fmla="*/ 4 h 4"/>
                <a:gd name="T24" fmla="*/ 4 w 4"/>
                <a:gd name="T25" fmla="*/ 3 h 4"/>
                <a:gd name="T26" fmla="*/ 4 w 4"/>
                <a:gd name="T27" fmla="*/ 3 h 4"/>
                <a:gd name="T28" fmla="*/ 2 w 4"/>
                <a:gd name="T29" fmla="*/ 0 h 4"/>
                <a:gd name="T30" fmla="*/ 2 w 4"/>
                <a:gd name="T31" fmla="*/ 0 h 4"/>
                <a:gd name="T32" fmla="*/ 2 w 4"/>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4">
                  <a:moveTo>
                    <a:pt x="2" y="0"/>
                  </a:moveTo>
                  <a:cubicBezTo>
                    <a:pt x="2" y="0"/>
                    <a:pt x="2" y="0"/>
                    <a:pt x="2" y="0"/>
                  </a:cubicBezTo>
                  <a:cubicBezTo>
                    <a:pt x="1" y="0"/>
                    <a:pt x="1" y="1"/>
                    <a:pt x="1" y="1"/>
                  </a:cubicBezTo>
                  <a:cubicBezTo>
                    <a:pt x="0" y="1"/>
                    <a:pt x="0" y="1"/>
                    <a:pt x="0" y="1"/>
                  </a:cubicBezTo>
                  <a:cubicBezTo>
                    <a:pt x="0" y="1"/>
                    <a:pt x="0" y="2"/>
                    <a:pt x="0" y="2"/>
                  </a:cubicBezTo>
                  <a:cubicBezTo>
                    <a:pt x="0" y="2"/>
                    <a:pt x="0" y="3"/>
                    <a:pt x="0" y="3"/>
                  </a:cubicBezTo>
                  <a:cubicBezTo>
                    <a:pt x="0" y="3"/>
                    <a:pt x="0" y="3"/>
                    <a:pt x="0" y="3"/>
                  </a:cubicBezTo>
                  <a:cubicBezTo>
                    <a:pt x="1" y="4"/>
                    <a:pt x="1" y="4"/>
                    <a:pt x="2" y="4"/>
                  </a:cubicBezTo>
                  <a:cubicBezTo>
                    <a:pt x="2" y="4"/>
                    <a:pt x="2" y="4"/>
                    <a:pt x="2" y="4"/>
                  </a:cubicBezTo>
                  <a:cubicBezTo>
                    <a:pt x="2" y="4"/>
                    <a:pt x="2" y="4"/>
                    <a:pt x="2" y="4"/>
                  </a:cubicBezTo>
                  <a:cubicBezTo>
                    <a:pt x="2" y="4"/>
                    <a:pt x="3" y="4"/>
                    <a:pt x="3" y="4"/>
                  </a:cubicBezTo>
                  <a:cubicBezTo>
                    <a:pt x="3" y="4"/>
                    <a:pt x="3" y="4"/>
                    <a:pt x="3" y="4"/>
                  </a:cubicBezTo>
                  <a:cubicBezTo>
                    <a:pt x="3" y="3"/>
                    <a:pt x="4" y="3"/>
                    <a:pt x="4" y="3"/>
                  </a:cubicBezTo>
                  <a:cubicBezTo>
                    <a:pt x="4" y="3"/>
                    <a:pt x="4" y="3"/>
                    <a:pt x="4" y="3"/>
                  </a:cubicBezTo>
                  <a:cubicBezTo>
                    <a:pt x="4" y="2"/>
                    <a:pt x="3" y="1"/>
                    <a:pt x="2" y="0"/>
                  </a:cubicBezTo>
                  <a:cubicBezTo>
                    <a:pt x="2" y="0"/>
                    <a:pt x="2"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79" name="Freeform 3264">
              <a:extLst>
                <a:ext uri="{FF2B5EF4-FFF2-40B4-BE49-F238E27FC236}">
                  <a16:creationId xmlns:a16="http://schemas.microsoft.com/office/drawing/2014/main" id="{4A96EC79-7C1D-DB18-33DC-A8F0D09F3388}"/>
                </a:ext>
              </a:extLst>
            </p:cNvPr>
            <p:cNvSpPr>
              <a:spLocks/>
            </p:cNvSpPr>
            <p:nvPr/>
          </p:nvSpPr>
          <p:spPr bwMode="auto">
            <a:xfrm>
              <a:off x="13529967" y="3222121"/>
              <a:ext cx="30347" cy="22070"/>
            </a:xfrm>
            <a:custGeom>
              <a:avLst/>
              <a:gdLst>
                <a:gd name="T0" fmla="*/ 2 w 5"/>
                <a:gd name="T1" fmla="*/ 0 h 3"/>
                <a:gd name="T2" fmla="*/ 0 w 5"/>
                <a:gd name="T3" fmla="*/ 1 h 3"/>
                <a:gd name="T4" fmla="*/ 1 w 5"/>
                <a:gd name="T5" fmla="*/ 3 h 3"/>
                <a:gd name="T6" fmla="*/ 2 w 5"/>
                <a:gd name="T7" fmla="*/ 3 h 3"/>
                <a:gd name="T8" fmla="*/ 2 w 5"/>
                <a:gd name="T9" fmla="*/ 3 h 3"/>
                <a:gd name="T10" fmla="*/ 2 w 5"/>
                <a:gd name="T11" fmla="*/ 3 h 3"/>
                <a:gd name="T12" fmla="*/ 2 w 5"/>
                <a:gd name="T13" fmla="*/ 3 h 3"/>
                <a:gd name="T14" fmla="*/ 2 w 5"/>
                <a:gd name="T15" fmla="*/ 3 h 3"/>
                <a:gd name="T16" fmla="*/ 3 w 5"/>
                <a:gd name="T17" fmla="*/ 3 h 3"/>
                <a:gd name="T18" fmla="*/ 4 w 5"/>
                <a:gd name="T19" fmla="*/ 3 h 3"/>
                <a:gd name="T20" fmla="*/ 4 w 5"/>
                <a:gd name="T21" fmla="*/ 2 h 3"/>
                <a:gd name="T22" fmla="*/ 3 w 5"/>
                <a:gd name="T23" fmla="*/ 0 h 3"/>
                <a:gd name="T24" fmla="*/ 2 w 5"/>
                <a:gd name="T25"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3">
                  <a:moveTo>
                    <a:pt x="2" y="0"/>
                  </a:moveTo>
                  <a:cubicBezTo>
                    <a:pt x="1" y="0"/>
                    <a:pt x="1" y="0"/>
                    <a:pt x="0" y="1"/>
                  </a:cubicBezTo>
                  <a:cubicBezTo>
                    <a:pt x="0" y="2"/>
                    <a:pt x="1" y="3"/>
                    <a:pt x="1" y="3"/>
                  </a:cubicBezTo>
                  <a:cubicBezTo>
                    <a:pt x="1" y="3"/>
                    <a:pt x="2" y="3"/>
                    <a:pt x="2" y="3"/>
                  </a:cubicBezTo>
                  <a:cubicBezTo>
                    <a:pt x="2" y="3"/>
                    <a:pt x="2" y="3"/>
                    <a:pt x="2" y="3"/>
                  </a:cubicBezTo>
                  <a:cubicBezTo>
                    <a:pt x="2" y="3"/>
                    <a:pt x="2" y="3"/>
                    <a:pt x="2" y="3"/>
                  </a:cubicBezTo>
                  <a:cubicBezTo>
                    <a:pt x="2" y="3"/>
                    <a:pt x="2" y="3"/>
                    <a:pt x="2" y="3"/>
                  </a:cubicBezTo>
                  <a:cubicBezTo>
                    <a:pt x="2" y="3"/>
                    <a:pt x="2" y="3"/>
                    <a:pt x="2" y="3"/>
                  </a:cubicBezTo>
                  <a:cubicBezTo>
                    <a:pt x="3" y="3"/>
                    <a:pt x="3" y="3"/>
                    <a:pt x="3" y="3"/>
                  </a:cubicBezTo>
                  <a:cubicBezTo>
                    <a:pt x="3" y="3"/>
                    <a:pt x="3" y="3"/>
                    <a:pt x="4" y="3"/>
                  </a:cubicBezTo>
                  <a:cubicBezTo>
                    <a:pt x="4" y="3"/>
                    <a:pt x="4" y="2"/>
                    <a:pt x="4" y="2"/>
                  </a:cubicBezTo>
                  <a:cubicBezTo>
                    <a:pt x="5" y="1"/>
                    <a:pt x="4" y="0"/>
                    <a:pt x="3" y="0"/>
                  </a:cubicBezTo>
                  <a:cubicBezTo>
                    <a:pt x="3" y="0"/>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80" name="Freeform 3265">
              <a:extLst>
                <a:ext uri="{FF2B5EF4-FFF2-40B4-BE49-F238E27FC236}">
                  <a16:creationId xmlns:a16="http://schemas.microsoft.com/office/drawing/2014/main" id="{B8CFAEF1-B477-86EB-5392-91116BC827F4}"/>
                </a:ext>
              </a:extLst>
            </p:cNvPr>
            <p:cNvSpPr>
              <a:spLocks/>
            </p:cNvSpPr>
            <p:nvPr/>
          </p:nvSpPr>
          <p:spPr bwMode="auto">
            <a:xfrm>
              <a:off x="13240292" y="3768365"/>
              <a:ext cx="27588" cy="24829"/>
            </a:xfrm>
            <a:custGeom>
              <a:avLst/>
              <a:gdLst>
                <a:gd name="T0" fmla="*/ 2 w 4"/>
                <a:gd name="T1" fmla="*/ 0 h 4"/>
                <a:gd name="T2" fmla="*/ 0 w 4"/>
                <a:gd name="T3" fmla="*/ 2 h 4"/>
                <a:gd name="T4" fmla="*/ 0 w 4"/>
                <a:gd name="T5" fmla="*/ 2 h 4"/>
                <a:gd name="T6" fmla="*/ 0 w 4"/>
                <a:gd name="T7" fmla="*/ 2 h 4"/>
                <a:gd name="T8" fmla="*/ 0 w 4"/>
                <a:gd name="T9" fmla="*/ 2 h 4"/>
                <a:gd name="T10" fmla="*/ 0 w 4"/>
                <a:gd name="T11" fmla="*/ 3 h 4"/>
                <a:gd name="T12" fmla="*/ 1 w 4"/>
                <a:gd name="T13" fmla="*/ 4 h 4"/>
                <a:gd name="T14" fmla="*/ 1 w 4"/>
                <a:gd name="T15" fmla="*/ 4 h 4"/>
                <a:gd name="T16" fmla="*/ 1 w 4"/>
                <a:gd name="T17" fmla="*/ 4 h 4"/>
                <a:gd name="T18" fmla="*/ 2 w 4"/>
                <a:gd name="T19" fmla="*/ 4 h 4"/>
                <a:gd name="T20" fmla="*/ 4 w 4"/>
                <a:gd name="T21" fmla="*/ 3 h 4"/>
                <a:gd name="T22" fmla="*/ 4 w 4"/>
                <a:gd name="T23" fmla="*/ 2 h 4"/>
                <a:gd name="T24" fmla="*/ 4 w 4"/>
                <a:gd name="T25" fmla="*/ 2 h 4"/>
                <a:gd name="T26" fmla="*/ 4 w 4"/>
                <a:gd name="T27" fmla="*/ 2 h 4"/>
                <a:gd name="T28" fmla="*/ 3 w 4"/>
                <a:gd name="T29" fmla="*/ 1 h 4"/>
                <a:gd name="T30" fmla="*/ 3 w 4"/>
                <a:gd name="T31" fmla="*/ 1 h 4"/>
                <a:gd name="T32" fmla="*/ 2 w 4"/>
                <a:gd name="T33" fmla="*/ 0 h 4"/>
                <a:gd name="T34" fmla="*/ 2 w 4"/>
                <a:gd name="T35" fmla="*/ 0 h 4"/>
                <a:gd name="T36" fmla="*/ 2 w 4"/>
                <a:gd name="T3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 h="4">
                  <a:moveTo>
                    <a:pt x="2" y="0"/>
                  </a:moveTo>
                  <a:cubicBezTo>
                    <a:pt x="1" y="0"/>
                    <a:pt x="0" y="1"/>
                    <a:pt x="0" y="2"/>
                  </a:cubicBezTo>
                  <a:cubicBezTo>
                    <a:pt x="0" y="2"/>
                    <a:pt x="0" y="2"/>
                    <a:pt x="0" y="2"/>
                  </a:cubicBezTo>
                  <a:cubicBezTo>
                    <a:pt x="0" y="2"/>
                    <a:pt x="0" y="2"/>
                    <a:pt x="0" y="2"/>
                  </a:cubicBezTo>
                  <a:cubicBezTo>
                    <a:pt x="0" y="2"/>
                    <a:pt x="0" y="2"/>
                    <a:pt x="0" y="2"/>
                  </a:cubicBezTo>
                  <a:cubicBezTo>
                    <a:pt x="0" y="3"/>
                    <a:pt x="0" y="3"/>
                    <a:pt x="0" y="3"/>
                  </a:cubicBezTo>
                  <a:cubicBezTo>
                    <a:pt x="0" y="3"/>
                    <a:pt x="0" y="4"/>
                    <a:pt x="1" y="4"/>
                  </a:cubicBezTo>
                  <a:cubicBezTo>
                    <a:pt x="1" y="4"/>
                    <a:pt x="1" y="4"/>
                    <a:pt x="1" y="4"/>
                  </a:cubicBezTo>
                  <a:cubicBezTo>
                    <a:pt x="1" y="4"/>
                    <a:pt x="1" y="4"/>
                    <a:pt x="1" y="4"/>
                  </a:cubicBezTo>
                  <a:cubicBezTo>
                    <a:pt x="1" y="4"/>
                    <a:pt x="2" y="4"/>
                    <a:pt x="2" y="4"/>
                  </a:cubicBezTo>
                  <a:cubicBezTo>
                    <a:pt x="3" y="4"/>
                    <a:pt x="3" y="4"/>
                    <a:pt x="4" y="3"/>
                  </a:cubicBezTo>
                  <a:cubicBezTo>
                    <a:pt x="4" y="2"/>
                    <a:pt x="4" y="2"/>
                    <a:pt x="4" y="2"/>
                  </a:cubicBezTo>
                  <a:cubicBezTo>
                    <a:pt x="4" y="2"/>
                    <a:pt x="4" y="2"/>
                    <a:pt x="4" y="2"/>
                  </a:cubicBezTo>
                  <a:cubicBezTo>
                    <a:pt x="4" y="2"/>
                    <a:pt x="4" y="2"/>
                    <a:pt x="4" y="2"/>
                  </a:cubicBezTo>
                  <a:cubicBezTo>
                    <a:pt x="3" y="1"/>
                    <a:pt x="3" y="1"/>
                    <a:pt x="3" y="1"/>
                  </a:cubicBezTo>
                  <a:cubicBezTo>
                    <a:pt x="3" y="1"/>
                    <a:pt x="3" y="1"/>
                    <a:pt x="3" y="1"/>
                  </a:cubicBezTo>
                  <a:cubicBezTo>
                    <a:pt x="3" y="1"/>
                    <a:pt x="3" y="0"/>
                    <a:pt x="2" y="0"/>
                  </a:cubicBezTo>
                  <a:cubicBezTo>
                    <a:pt x="2" y="0"/>
                    <a:pt x="2"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81" name="Freeform 3266">
              <a:extLst>
                <a:ext uri="{FF2B5EF4-FFF2-40B4-BE49-F238E27FC236}">
                  <a16:creationId xmlns:a16="http://schemas.microsoft.com/office/drawing/2014/main" id="{DF244118-4B8A-929A-B30E-563138BBBE8C}"/>
                </a:ext>
              </a:extLst>
            </p:cNvPr>
            <p:cNvSpPr>
              <a:spLocks/>
            </p:cNvSpPr>
            <p:nvPr/>
          </p:nvSpPr>
          <p:spPr bwMode="auto">
            <a:xfrm>
              <a:off x="12572660" y="3611113"/>
              <a:ext cx="24829" cy="24829"/>
            </a:xfrm>
            <a:custGeom>
              <a:avLst/>
              <a:gdLst>
                <a:gd name="T0" fmla="*/ 2 w 4"/>
                <a:gd name="T1" fmla="*/ 0 h 4"/>
                <a:gd name="T2" fmla="*/ 0 w 4"/>
                <a:gd name="T3" fmla="*/ 1 h 4"/>
                <a:gd name="T4" fmla="*/ 0 w 4"/>
                <a:gd name="T5" fmla="*/ 2 h 4"/>
                <a:gd name="T6" fmla="*/ 0 w 4"/>
                <a:gd name="T7" fmla="*/ 3 h 4"/>
                <a:gd name="T8" fmla="*/ 0 w 4"/>
                <a:gd name="T9" fmla="*/ 3 h 4"/>
                <a:gd name="T10" fmla="*/ 1 w 4"/>
                <a:gd name="T11" fmla="*/ 3 h 4"/>
                <a:gd name="T12" fmla="*/ 1 w 4"/>
                <a:gd name="T13" fmla="*/ 3 h 4"/>
                <a:gd name="T14" fmla="*/ 1 w 4"/>
                <a:gd name="T15" fmla="*/ 3 h 4"/>
                <a:gd name="T16" fmla="*/ 2 w 4"/>
                <a:gd name="T17" fmla="*/ 4 h 4"/>
                <a:gd name="T18" fmla="*/ 2 w 4"/>
                <a:gd name="T19" fmla="*/ 4 h 4"/>
                <a:gd name="T20" fmla="*/ 3 w 4"/>
                <a:gd name="T21" fmla="*/ 4 h 4"/>
                <a:gd name="T22" fmla="*/ 3 w 4"/>
                <a:gd name="T23" fmla="*/ 3 h 4"/>
                <a:gd name="T24" fmla="*/ 4 w 4"/>
                <a:gd name="T25" fmla="*/ 2 h 4"/>
                <a:gd name="T26" fmla="*/ 4 w 4"/>
                <a:gd name="T27" fmla="*/ 2 h 4"/>
                <a:gd name="T28" fmla="*/ 4 w 4"/>
                <a:gd name="T29" fmla="*/ 2 h 4"/>
                <a:gd name="T30" fmla="*/ 2 w 4"/>
                <a:gd name="T31" fmla="*/ 0 h 4"/>
                <a:gd name="T32" fmla="*/ 2 w 4"/>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4">
                  <a:moveTo>
                    <a:pt x="2" y="0"/>
                  </a:moveTo>
                  <a:cubicBezTo>
                    <a:pt x="1" y="0"/>
                    <a:pt x="0" y="0"/>
                    <a:pt x="0" y="1"/>
                  </a:cubicBezTo>
                  <a:cubicBezTo>
                    <a:pt x="0" y="2"/>
                    <a:pt x="0" y="2"/>
                    <a:pt x="0" y="2"/>
                  </a:cubicBezTo>
                  <a:cubicBezTo>
                    <a:pt x="0" y="2"/>
                    <a:pt x="0" y="2"/>
                    <a:pt x="0" y="3"/>
                  </a:cubicBezTo>
                  <a:cubicBezTo>
                    <a:pt x="0" y="3"/>
                    <a:pt x="0" y="3"/>
                    <a:pt x="0" y="3"/>
                  </a:cubicBezTo>
                  <a:cubicBezTo>
                    <a:pt x="0" y="3"/>
                    <a:pt x="0" y="3"/>
                    <a:pt x="1" y="3"/>
                  </a:cubicBezTo>
                  <a:cubicBezTo>
                    <a:pt x="1" y="3"/>
                    <a:pt x="1" y="3"/>
                    <a:pt x="1" y="3"/>
                  </a:cubicBezTo>
                  <a:cubicBezTo>
                    <a:pt x="1" y="3"/>
                    <a:pt x="1" y="3"/>
                    <a:pt x="1" y="3"/>
                  </a:cubicBezTo>
                  <a:cubicBezTo>
                    <a:pt x="1" y="3"/>
                    <a:pt x="1" y="4"/>
                    <a:pt x="2" y="4"/>
                  </a:cubicBezTo>
                  <a:cubicBezTo>
                    <a:pt x="2" y="4"/>
                    <a:pt x="2" y="4"/>
                    <a:pt x="2" y="4"/>
                  </a:cubicBezTo>
                  <a:cubicBezTo>
                    <a:pt x="2" y="4"/>
                    <a:pt x="3" y="4"/>
                    <a:pt x="3" y="4"/>
                  </a:cubicBezTo>
                  <a:cubicBezTo>
                    <a:pt x="3" y="4"/>
                    <a:pt x="3" y="3"/>
                    <a:pt x="3" y="3"/>
                  </a:cubicBezTo>
                  <a:cubicBezTo>
                    <a:pt x="3" y="3"/>
                    <a:pt x="4" y="3"/>
                    <a:pt x="4" y="2"/>
                  </a:cubicBezTo>
                  <a:cubicBezTo>
                    <a:pt x="4" y="2"/>
                    <a:pt x="4" y="2"/>
                    <a:pt x="4" y="2"/>
                  </a:cubicBezTo>
                  <a:cubicBezTo>
                    <a:pt x="4" y="2"/>
                    <a:pt x="4" y="2"/>
                    <a:pt x="4" y="2"/>
                  </a:cubicBezTo>
                  <a:cubicBezTo>
                    <a:pt x="4" y="1"/>
                    <a:pt x="3"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82" name="Freeform 3267">
              <a:extLst>
                <a:ext uri="{FF2B5EF4-FFF2-40B4-BE49-F238E27FC236}">
                  <a16:creationId xmlns:a16="http://schemas.microsoft.com/office/drawing/2014/main" id="{40B3E024-BE28-63D1-2438-1FF9E0BBBAED}"/>
                </a:ext>
              </a:extLst>
            </p:cNvPr>
            <p:cNvSpPr>
              <a:spLocks/>
            </p:cNvSpPr>
            <p:nvPr/>
          </p:nvSpPr>
          <p:spPr bwMode="auto">
            <a:xfrm>
              <a:off x="11496724" y="2882787"/>
              <a:ext cx="52417" cy="52417"/>
            </a:xfrm>
            <a:custGeom>
              <a:avLst/>
              <a:gdLst>
                <a:gd name="T0" fmla="*/ 4 w 8"/>
                <a:gd name="T1" fmla="*/ 0 h 8"/>
                <a:gd name="T2" fmla="*/ 2 w 8"/>
                <a:gd name="T3" fmla="*/ 1 h 8"/>
                <a:gd name="T4" fmla="*/ 1 w 8"/>
                <a:gd name="T5" fmla="*/ 3 h 8"/>
                <a:gd name="T6" fmla="*/ 1 w 8"/>
                <a:gd name="T7" fmla="*/ 3 h 8"/>
                <a:gd name="T8" fmla="*/ 1 w 8"/>
                <a:gd name="T9" fmla="*/ 5 h 8"/>
                <a:gd name="T10" fmla="*/ 1 w 8"/>
                <a:gd name="T11" fmla="*/ 5 h 8"/>
                <a:gd name="T12" fmla="*/ 1 w 8"/>
                <a:gd name="T13" fmla="*/ 6 h 8"/>
                <a:gd name="T14" fmla="*/ 3 w 8"/>
                <a:gd name="T15" fmla="*/ 7 h 8"/>
                <a:gd name="T16" fmla="*/ 3 w 8"/>
                <a:gd name="T17" fmla="*/ 7 h 8"/>
                <a:gd name="T18" fmla="*/ 4 w 8"/>
                <a:gd name="T19" fmla="*/ 8 h 8"/>
                <a:gd name="T20" fmla="*/ 6 w 8"/>
                <a:gd name="T21" fmla="*/ 7 h 8"/>
                <a:gd name="T22" fmla="*/ 7 w 8"/>
                <a:gd name="T23" fmla="*/ 6 h 8"/>
                <a:gd name="T24" fmla="*/ 7 w 8"/>
                <a:gd name="T25" fmla="*/ 5 h 8"/>
                <a:gd name="T26" fmla="*/ 7 w 8"/>
                <a:gd name="T27" fmla="*/ 3 h 8"/>
                <a:gd name="T28" fmla="*/ 7 w 8"/>
                <a:gd name="T29" fmla="*/ 3 h 8"/>
                <a:gd name="T30" fmla="*/ 7 w 8"/>
                <a:gd name="T31" fmla="*/ 2 h 8"/>
                <a:gd name="T32" fmla="*/ 4 w 8"/>
                <a:gd name="T33"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 h="8">
                  <a:moveTo>
                    <a:pt x="4" y="0"/>
                  </a:moveTo>
                  <a:cubicBezTo>
                    <a:pt x="3" y="0"/>
                    <a:pt x="3" y="1"/>
                    <a:pt x="2" y="1"/>
                  </a:cubicBezTo>
                  <a:cubicBezTo>
                    <a:pt x="1" y="2"/>
                    <a:pt x="1" y="2"/>
                    <a:pt x="1" y="3"/>
                  </a:cubicBezTo>
                  <a:cubicBezTo>
                    <a:pt x="1" y="3"/>
                    <a:pt x="1" y="3"/>
                    <a:pt x="1" y="3"/>
                  </a:cubicBezTo>
                  <a:cubicBezTo>
                    <a:pt x="1" y="4"/>
                    <a:pt x="0" y="4"/>
                    <a:pt x="1" y="5"/>
                  </a:cubicBezTo>
                  <a:cubicBezTo>
                    <a:pt x="1" y="5"/>
                    <a:pt x="1" y="5"/>
                    <a:pt x="1" y="5"/>
                  </a:cubicBezTo>
                  <a:cubicBezTo>
                    <a:pt x="1" y="5"/>
                    <a:pt x="1" y="6"/>
                    <a:pt x="1" y="6"/>
                  </a:cubicBezTo>
                  <a:cubicBezTo>
                    <a:pt x="2" y="7"/>
                    <a:pt x="2" y="7"/>
                    <a:pt x="3" y="7"/>
                  </a:cubicBezTo>
                  <a:cubicBezTo>
                    <a:pt x="3" y="7"/>
                    <a:pt x="3" y="7"/>
                    <a:pt x="3" y="7"/>
                  </a:cubicBezTo>
                  <a:cubicBezTo>
                    <a:pt x="3" y="7"/>
                    <a:pt x="4" y="8"/>
                    <a:pt x="4" y="8"/>
                  </a:cubicBezTo>
                  <a:cubicBezTo>
                    <a:pt x="5" y="8"/>
                    <a:pt x="5" y="7"/>
                    <a:pt x="6" y="7"/>
                  </a:cubicBezTo>
                  <a:cubicBezTo>
                    <a:pt x="6" y="7"/>
                    <a:pt x="7" y="6"/>
                    <a:pt x="7" y="6"/>
                  </a:cubicBezTo>
                  <a:cubicBezTo>
                    <a:pt x="7" y="6"/>
                    <a:pt x="7" y="6"/>
                    <a:pt x="7" y="5"/>
                  </a:cubicBezTo>
                  <a:cubicBezTo>
                    <a:pt x="8" y="5"/>
                    <a:pt x="8" y="4"/>
                    <a:pt x="7" y="3"/>
                  </a:cubicBezTo>
                  <a:cubicBezTo>
                    <a:pt x="7" y="3"/>
                    <a:pt x="7" y="3"/>
                    <a:pt x="7" y="3"/>
                  </a:cubicBezTo>
                  <a:cubicBezTo>
                    <a:pt x="7" y="3"/>
                    <a:pt x="7" y="2"/>
                    <a:pt x="7" y="2"/>
                  </a:cubicBezTo>
                  <a:cubicBezTo>
                    <a:pt x="6" y="1"/>
                    <a:pt x="5"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83" name="Freeform 3268">
              <a:extLst>
                <a:ext uri="{FF2B5EF4-FFF2-40B4-BE49-F238E27FC236}">
                  <a16:creationId xmlns:a16="http://schemas.microsoft.com/office/drawing/2014/main" id="{FEBD189C-874F-4FA1-6F98-48795552F1C4}"/>
                </a:ext>
              </a:extLst>
            </p:cNvPr>
            <p:cNvSpPr>
              <a:spLocks/>
            </p:cNvSpPr>
            <p:nvPr/>
          </p:nvSpPr>
          <p:spPr bwMode="auto">
            <a:xfrm>
              <a:off x="10823575" y="2645529"/>
              <a:ext cx="52417" cy="46900"/>
            </a:xfrm>
            <a:custGeom>
              <a:avLst/>
              <a:gdLst>
                <a:gd name="T0" fmla="*/ 4 w 8"/>
                <a:gd name="T1" fmla="*/ 0 h 7"/>
                <a:gd name="T2" fmla="*/ 2 w 8"/>
                <a:gd name="T3" fmla="*/ 1 h 7"/>
                <a:gd name="T4" fmla="*/ 2 w 8"/>
                <a:gd name="T5" fmla="*/ 1 h 7"/>
                <a:gd name="T6" fmla="*/ 2 w 8"/>
                <a:gd name="T7" fmla="*/ 1 h 7"/>
                <a:gd name="T8" fmla="*/ 1 w 8"/>
                <a:gd name="T9" fmla="*/ 5 h 7"/>
                <a:gd name="T10" fmla="*/ 4 w 8"/>
                <a:gd name="T11" fmla="*/ 7 h 7"/>
                <a:gd name="T12" fmla="*/ 4 w 8"/>
                <a:gd name="T13" fmla="*/ 7 h 7"/>
                <a:gd name="T14" fmla="*/ 4 w 8"/>
                <a:gd name="T15" fmla="*/ 7 h 7"/>
                <a:gd name="T16" fmla="*/ 6 w 8"/>
                <a:gd name="T17" fmla="*/ 6 h 7"/>
                <a:gd name="T18" fmla="*/ 7 w 8"/>
                <a:gd name="T19" fmla="*/ 6 h 7"/>
                <a:gd name="T20" fmla="*/ 7 w 8"/>
                <a:gd name="T21" fmla="*/ 5 h 7"/>
                <a:gd name="T22" fmla="*/ 7 w 8"/>
                <a:gd name="T23" fmla="*/ 5 h 7"/>
                <a:gd name="T24" fmla="*/ 8 w 8"/>
                <a:gd name="T25" fmla="*/ 4 h 7"/>
                <a:gd name="T26" fmla="*/ 7 w 8"/>
                <a:gd name="T27" fmla="*/ 1 h 7"/>
                <a:gd name="T28" fmla="*/ 6 w 8"/>
                <a:gd name="T29" fmla="*/ 0 h 7"/>
                <a:gd name="T30" fmla="*/ 5 w 8"/>
                <a:gd name="T31" fmla="*/ 0 h 7"/>
                <a:gd name="T32" fmla="*/ 4 w 8"/>
                <a:gd name="T33"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 h="7">
                  <a:moveTo>
                    <a:pt x="4" y="0"/>
                  </a:moveTo>
                  <a:cubicBezTo>
                    <a:pt x="3" y="0"/>
                    <a:pt x="3" y="0"/>
                    <a:pt x="2" y="1"/>
                  </a:cubicBezTo>
                  <a:cubicBezTo>
                    <a:pt x="2" y="1"/>
                    <a:pt x="2" y="1"/>
                    <a:pt x="2" y="1"/>
                  </a:cubicBezTo>
                  <a:cubicBezTo>
                    <a:pt x="2" y="1"/>
                    <a:pt x="2" y="1"/>
                    <a:pt x="2" y="1"/>
                  </a:cubicBezTo>
                  <a:cubicBezTo>
                    <a:pt x="0" y="2"/>
                    <a:pt x="0" y="4"/>
                    <a:pt x="1" y="5"/>
                  </a:cubicBezTo>
                  <a:cubicBezTo>
                    <a:pt x="2" y="6"/>
                    <a:pt x="3" y="7"/>
                    <a:pt x="4" y="7"/>
                  </a:cubicBezTo>
                  <a:cubicBezTo>
                    <a:pt x="4" y="7"/>
                    <a:pt x="4" y="7"/>
                    <a:pt x="4" y="7"/>
                  </a:cubicBezTo>
                  <a:cubicBezTo>
                    <a:pt x="4" y="7"/>
                    <a:pt x="4" y="7"/>
                    <a:pt x="4" y="7"/>
                  </a:cubicBezTo>
                  <a:cubicBezTo>
                    <a:pt x="5" y="7"/>
                    <a:pt x="6" y="7"/>
                    <a:pt x="6" y="6"/>
                  </a:cubicBezTo>
                  <a:cubicBezTo>
                    <a:pt x="6" y="6"/>
                    <a:pt x="7" y="6"/>
                    <a:pt x="7" y="6"/>
                  </a:cubicBezTo>
                  <a:cubicBezTo>
                    <a:pt x="7" y="5"/>
                    <a:pt x="7" y="5"/>
                    <a:pt x="7" y="5"/>
                  </a:cubicBezTo>
                  <a:cubicBezTo>
                    <a:pt x="7" y="5"/>
                    <a:pt x="7" y="5"/>
                    <a:pt x="7" y="5"/>
                  </a:cubicBezTo>
                  <a:cubicBezTo>
                    <a:pt x="7" y="5"/>
                    <a:pt x="7" y="5"/>
                    <a:pt x="8" y="4"/>
                  </a:cubicBezTo>
                  <a:cubicBezTo>
                    <a:pt x="8" y="3"/>
                    <a:pt x="8" y="2"/>
                    <a:pt x="7" y="1"/>
                  </a:cubicBezTo>
                  <a:cubicBezTo>
                    <a:pt x="7" y="1"/>
                    <a:pt x="6" y="0"/>
                    <a:pt x="6" y="0"/>
                  </a:cubicBezTo>
                  <a:cubicBezTo>
                    <a:pt x="5" y="0"/>
                    <a:pt x="5" y="0"/>
                    <a:pt x="5" y="0"/>
                  </a:cubicBezTo>
                  <a:cubicBezTo>
                    <a:pt x="5" y="0"/>
                    <a:pt x="4"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84" name="Freeform 3269">
              <a:extLst>
                <a:ext uri="{FF2B5EF4-FFF2-40B4-BE49-F238E27FC236}">
                  <a16:creationId xmlns:a16="http://schemas.microsoft.com/office/drawing/2014/main" id="{5115C229-241B-3EFE-1280-2D9EEE59D80F}"/>
                </a:ext>
              </a:extLst>
            </p:cNvPr>
            <p:cNvSpPr>
              <a:spLocks/>
            </p:cNvSpPr>
            <p:nvPr/>
          </p:nvSpPr>
          <p:spPr bwMode="auto">
            <a:xfrm>
              <a:off x="11400166" y="3191774"/>
              <a:ext cx="38623" cy="38623"/>
            </a:xfrm>
            <a:custGeom>
              <a:avLst/>
              <a:gdLst>
                <a:gd name="T0" fmla="*/ 3 w 6"/>
                <a:gd name="T1" fmla="*/ 0 h 6"/>
                <a:gd name="T2" fmla="*/ 2 w 6"/>
                <a:gd name="T3" fmla="*/ 1 h 6"/>
                <a:gd name="T4" fmla="*/ 1 w 6"/>
                <a:gd name="T5" fmla="*/ 5 h 6"/>
                <a:gd name="T6" fmla="*/ 3 w 6"/>
                <a:gd name="T7" fmla="*/ 6 h 6"/>
                <a:gd name="T8" fmla="*/ 5 w 6"/>
                <a:gd name="T9" fmla="*/ 5 h 6"/>
                <a:gd name="T10" fmla="*/ 6 w 6"/>
                <a:gd name="T11" fmla="*/ 4 h 6"/>
                <a:gd name="T12" fmla="*/ 6 w 6"/>
                <a:gd name="T13" fmla="*/ 4 h 6"/>
                <a:gd name="T14" fmla="*/ 6 w 6"/>
                <a:gd name="T15" fmla="*/ 1 h 6"/>
                <a:gd name="T16" fmla="*/ 6 w 6"/>
                <a:gd name="T17" fmla="*/ 1 h 6"/>
                <a:gd name="T18" fmla="*/ 5 w 6"/>
                <a:gd name="T19" fmla="*/ 1 h 6"/>
                <a:gd name="T20" fmla="*/ 5 w 6"/>
                <a:gd name="T21" fmla="*/ 0 h 6"/>
                <a:gd name="T22" fmla="*/ 4 w 6"/>
                <a:gd name="T23" fmla="*/ 0 h 6"/>
                <a:gd name="T24" fmla="*/ 3 w 6"/>
                <a:gd name="T2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6">
                  <a:moveTo>
                    <a:pt x="3" y="0"/>
                  </a:moveTo>
                  <a:cubicBezTo>
                    <a:pt x="3" y="0"/>
                    <a:pt x="2" y="0"/>
                    <a:pt x="2" y="1"/>
                  </a:cubicBezTo>
                  <a:cubicBezTo>
                    <a:pt x="1" y="2"/>
                    <a:pt x="0" y="3"/>
                    <a:pt x="1" y="5"/>
                  </a:cubicBezTo>
                  <a:cubicBezTo>
                    <a:pt x="2" y="5"/>
                    <a:pt x="3" y="6"/>
                    <a:pt x="3" y="6"/>
                  </a:cubicBezTo>
                  <a:cubicBezTo>
                    <a:pt x="4" y="6"/>
                    <a:pt x="5" y="6"/>
                    <a:pt x="5" y="5"/>
                  </a:cubicBezTo>
                  <a:cubicBezTo>
                    <a:pt x="5" y="5"/>
                    <a:pt x="6" y="5"/>
                    <a:pt x="6" y="4"/>
                  </a:cubicBezTo>
                  <a:cubicBezTo>
                    <a:pt x="6" y="4"/>
                    <a:pt x="6" y="4"/>
                    <a:pt x="6" y="4"/>
                  </a:cubicBezTo>
                  <a:cubicBezTo>
                    <a:pt x="6" y="3"/>
                    <a:pt x="6" y="2"/>
                    <a:pt x="6" y="1"/>
                  </a:cubicBezTo>
                  <a:cubicBezTo>
                    <a:pt x="6" y="1"/>
                    <a:pt x="6" y="1"/>
                    <a:pt x="6" y="1"/>
                  </a:cubicBezTo>
                  <a:cubicBezTo>
                    <a:pt x="6" y="1"/>
                    <a:pt x="5" y="1"/>
                    <a:pt x="5" y="1"/>
                  </a:cubicBezTo>
                  <a:cubicBezTo>
                    <a:pt x="5" y="1"/>
                    <a:pt x="5" y="1"/>
                    <a:pt x="5" y="0"/>
                  </a:cubicBezTo>
                  <a:cubicBezTo>
                    <a:pt x="4" y="0"/>
                    <a:pt x="4" y="0"/>
                    <a:pt x="4" y="0"/>
                  </a:cubicBezTo>
                  <a:cubicBezTo>
                    <a:pt x="4" y="0"/>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85" name="Freeform 3270">
              <a:extLst>
                <a:ext uri="{FF2B5EF4-FFF2-40B4-BE49-F238E27FC236}">
                  <a16:creationId xmlns:a16="http://schemas.microsoft.com/office/drawing/2014/main" id="{AABAF644-7DA1-35B1-7765-44418811EAF0}"/>
                </a:ext>
              </a:extLst>
            </p:cNvPr>
            <p:cNvSpPr>
              <a:spLocks/>
            </p:cNvSpPr>
            <p:nvPr/>
          </p:nvSpPr>
          <p:spPr bwMode="auto">
            <a:xfrm>
              <a:off x="10834610" y="3131080"/>
              <a:ext cx="41382" cy="38623"/>
            </a:xfrm>
            <a:custGeom>
              <a:avLst/>
              <a:gdLst>
                <a:gd name="T0" fmla="*/ 3 w 6"/>
                <a:gd name="T1" fmla="*/ 0 h 6"/>
                <a:gd name="T2" fmla="*/ 2 w 6"/>
                <a:gd name="T3" fmla="*/ 0 h 6"/>
                <a:gd name="T4" fmla="*/ 1 w 6"/>
                <a:gd name="T5" fmla="*/ 1 h 6"/>
                <a:gd name="T6" fmla="*/ 0 w 6"/>
                <a:gd name="T7" fmla="*/ 5 h 6"/>
                <a:gd name="T8" fmla="*/ 3 w 6"/>
                <a:gd name="T9" fmla="*/ 6 h 6"/>
                <a:gd name="T10" fmla="*/ 4 w 6"/>
                <a:gd name="T11" fmla="*/ 5 h 6"/>
                <a:gd name="T12" fmla="*/ 5 w 6"/>
                <a:gd name="T13" fmla="*/ 2 h 6"/>
                <a:gd name="T14" fmla="*/ 5 w 6"/>
                <a:gd name="T15" fmla="*/ 2 h 6"/>
                <a:gd name="T16" fmla="*/ 5 w 6"/>
                <a:gd name="T17" fmla="*/ 2 h 6"/>
                <a:gd name="T18" fmla="*/ 3 w 6"/>
                <a:gd name="T19" fmla="*/ 0 h 6"/>
                <a:gd name="T20" fmla="*/ 3 w 6"/>
                <a:gd name="T2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6">
                  <a:moveTo>
                    <a:pt x="3" y="0"/>
                  </a:moveTo>
                  <a:cubicBezTo>
                    <a:pt x="3" y="0"/>
                    <a:pt x="2" y="0"/>
                    <a:pt x="2" y="0"/>
                  </a:cubicBezTo>
                  <a:cubicBezTo>
                    <a:pt x="2" y="0"/>
                    <a:pt x="1" y="1"/>
                    <a:pt x="1" y="1"/>
                  </a:cubicBezTo>
                  <a:cubicBezTo>
                    <a:pt x="0" y="2"/>
                    <a:pt x="0" y="3"/>
                    <a:pt x="0" y="5"/>
                  </a:cubicBezTo>
                  <a:cubicBezTo>
                    <a:pt x="1" y="5"/>
                    <a:pt x="2" y="6"/>
                    <a:pt x="3" y="6"/>
                  </a:cubicBezTo>
                  <a:cubicBezTo>
                    <a:pt x="3" y="6"/>
                    <a:pt x="4" y="6"/>
                    <a:pt x="4" y="5"/>
                  </a:cubicBezTo>
                  <a:cubicBezTo>
                    <a:pt x="5" y="5"/>
                    <a:pt x="6" y="3"/>
                    <a:pt x="5" y="2"/>
                  </a:cubicBezTo>
                  <a:cubicBezTo>
                    <a:pt x="5" y="2"/>
                    <a:pt x="5" y="2"/>
                    <a:pt x="5" y="2"/>
                  </a:cubicBezTo>
                  <a:cubicBezTo>
                    <a:pt x="5" y="2"/>
                    <a:pt x="5" y="2"/>
                    <a:pt x="5" y="2"/>
                  </a:cubicBezTo>
                  <a:cubicBezTo>
                    <a:pt x="4" y="1"/>
                    <a:pt x="4" y="0"/>
                    <a:pt x="3" y="0"/>
                  </a:cubicBezTo>
                  <a:cubicBezTo>
                    <a:pt x="3"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86" name="Freeform 3271">
              <a:extLst>
                <a:ext uri="{FF2B5EF4-FFF2-40B4-BE49-F238E27FC236}">
                  <a16:creationId xmlns:a16="http://schemas.microsoft.com/office/drawing/2014/main" id="{FA2F5441-697E-FFCE-881F-AF133A7166A2}"/>
                </a:ext>
              </a:extLst>
            </p:cNvPr>
            <p:cNvSpPr>
              <a:spLocks/>
            </p:cNvSpPr>
            <p:nvPr/>
          </p:nvSpPr>
          <p:spPr bwMode="auto">
            <a:xfrm>
              <a:off x="12048486" y="3249709"/>
              <a:ext cx="38623" cy="38623"/>
            </a:xfrm>
            <a:custGeom>
              <a:avLst/>
              <a:gdLst>
                <a:gd name="T0" fmla="*/ 3 w 6"/>
                <a:gd name="T1" fmla="*/ 0 h 6"/>
                <a:gd name="T2" fmla="*/ 2 w 6"/>
                <a:gd name="T3" fmla="*/ 1 h 6"/>
                <a:gd name="T4" fmla="*/ 1 w 6"/>
                <a:gd name="T5" fmla="*/ 2 h 6"/>
                <a:gd name="T6" fmla="*/ 1 w 6"/>
                <a:gd name="T7" fmla="*/ 2 h 6"/>
                <a:gd name="T8" fmla="*/ 0 w 6"/>
                <a:gd name="T9" fmla="*/ 3 h 6"/>
                <a:gd name="T10" fmla="*/ 1 w 6"/>
                <a:gd name="T11" fmla="*/ 4 h 6"/>
                <a:gd name="T12" fmla="*/ 1 w 6"/>
                <a:gd name="T13" fmla="*/ 4 h 6"/>
                <a:gd name="T14" fmla="*/ 1 w 6"/>
                <a:gd name="T15" fmla="*/ 5 h 6"/>
                <a:gd name="T16" fmla="*/ 1 w 6"/>
                <a:gd name="T17" fmla="*/ 5 h 6"/>
                <a:gd name="T18" fmla="*/ 2 w 6"/>
                <a:gd name="T19" fmla="*/ 6 h 6"/>
                <a:gd name="T20" fmla="*/ 3 w 6"/>
                <a:gd name="T21" fmla="*/ 6 h 6"/>
                <a:gd name="T22" fmla="*/ 3 w 6"/>
                <a:gd name="T23" fmla="*/ 6 h 6"/>
                <a:gd name="T24" fmla="*/ 5 w 6"/>
                <a:gd name="T25" fmla="*/ 5 h 6"/>
                <a:gd name="T26" fmla="*/ 5 w 6"/>
                <a:gd name="T27" fmla="*/ 1 h 6"/>
                <a:gd name="T28" fmla="*/ 3 w 6"/>
                <a:gd name="T2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6">
                  <a:moveTo>
                    <a:pt x="3" y="0"/>
                  </a:moveTo>
                  <a:cubicBezTo>
                    <a:pt x="3" y="0"/>
                    <a:pt x="2" y="0"/>
                    <a:pt x="2" y="1"/>
                  </a:cubicBezTo>
                  <a:cubicBezTo>
                    <a:pt x="1" y="1"/>
                    <a:pt x="1" y="1"/>
                    <a:pt x="1" y="2"/>
                  </a:cubicBezTo>
                  <a:cubicBezTo>
                    <a:pt x="1" y="2"/>
                    <a:pt x="1" y="2"/>
                    <a:pt x="1" y="2"/>
                  </a:cubicBezTo>
                  <a:cubicBezTo>
                    <a:pt x="0" y="3"/>
                    <a:pt x="0" y="3"/>
                    <a:pt x="0" y="3"/>
                  </a:cubicBezTo>
                  <a:cubicBezTo>
                    <a:pt x="0" y="4"/>
                    <a:pt x="1" y="4"/>
                    <a:pt x="1" y="4"/>
                  </a:cubicBezTo>
                  <a:cubicBezTo>
                    <a:pt x="1" y="4"/>
                    <a:pt x="1" y="4"/>
                    <a:pt x="1" y="4"/>
                  </a:cubicBezTo>
                  <a:cubicBezTo>
                    <a:pt x="1" y="4"/>
                    <a:pt x="1" y="4"/>
                    <a:pt x="1" y="5"/>
                  </a:cubicBezTo>
                  <a:cubicBezTo>
                    <a:pt x="1" y="5"/>
                    <a:pt x="1" y="5"/>
                    <a:pt x="1" y="5"/>
                  </a:cubicBezTo>
                  <a:cubicBezTo>
                    <a:pt x="1" y="5"/>
                    <a:pt x="2" y="5"/>
                    <a:pt x="2" y="6"/>
                  </a:cubicBezTo>
                  <a:cubicBezTo>
                    <a:pt x="2" y="6"/>
                    <a:pt x="3" y="6"/>
                    <a:pt x="3" y="6"/>
                  </a:cubicBezTo>
                  <a:cubicBezTo>
                    <a:pt x="3" y="6"/>
                    <a:pt x="3" y="6"/>
                    <a:pt x="3" y="6"/>
                  </a:cubicBezTo>
                  <a:cubicBezTo>
                    <a:pt x="4" y="6"/>
                    <a:pt x="4" y="6"/>
                    <a:pt x="5" y="5"/>
                  </a:cubicBezTo>
                  <a:cubicBezTo>
                    <a:pt x="6" y="4"/>
                    <a:pt x="6" y="3"/>
                    <a:pt x="5" y="1"/>
                  </a:cubicBezTo>
                  <a:cubicBezTo>
                    <a:pt x="5" y="1"/>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87" name="Freeform 3272">
              <a:extLst>
                <a:ext uri="{FF2B5EF4-FFF2-40B4-BE49-F238E27FC236}">
                  <a16:creationId xmlns:a16="http://schemas.microsoft.com/office/drawing/2014/main" id="{A235A1A1-3A11-1ECB-E2D9-AB25A766DDE8}"/>
                </a:ext>
              </a:extLst>
            </p:cNvPr>
            <p:cNvSpPr>
              <a:spLocks/>
            </p:cNvSpPr>
            <p:nvPr/>
          </p:nvSpPr>
          <p:spPr bwMode="auto">
            <a:xfrm>
              <a:off x="11819505" y="3059351"/>
              <a:ext cx="38623" cy="33106"/>
            </a:xfrm>
            <a:custGeom>
              <a:avLst/>
              <a:gdLst>
                <a:gd name="T0" fmla="*/ 3 w 6"/>
                <a:gd name="T1" fmla="*/ 0 h 5"/>
                <a:gd name="T2" fmla="*/ 2 w 6"/>
                <a:gd name="T3" fmla="*/ 0 h 5"/>
                <a:gd name="T4" fmla="*/ 1 w 6"/>
                <a:gd name="T5" fmla="*/ 1 h 5"/>
                <a:gd name="T6" fmla="*/ 1 w 6"/>
                <a:gd name="T7" fmla="*/ 1 h 5"/>
                <a:gd name="T8" fmla="*/ 1 w 6"/>
                <a:gd name="T9" fmla="*/ 4 h 5"/>
                <a:gd name="T10" fmla="*/ 3 w 6"/>
                <a:gd name="T11" fmla="*/ 5 h 5"/>
                <a:gd name="T12" fmla="*/ 3 w 6"/>
                <a:gd name="T13" fmla="*/ 5 h 5"/>
                <a:gd name="T14" fmla="*/ 4 w 6"/>
                <a:gd name="T15" fmla="*/ 5 h 5"/>
                <a:gd name="T16" fmla="*/ 5 w 6"/>
                <a:gd name="T17" fmla="*/ 5 h 5"/>
                <a:gd name="T18" fmla="*/ 5 w 6"/>
                <a:gd name="T19" fmla="*/ 1 h 5"/>
                <a:gd name="T20" fmla="*/ 4 w 6"/>
                <a:gd name="T21" fmla="*/ 0 h 5"/>
                <a:gd name="T22" fmla="*/ 3 w 6"/>
                <a:gd name="T23" fmla="*/ 0 h 5"/>
                <a:gd name="T24" fmla="*/ 3 w 6"/>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5">
                  <a:moveTo>
                    <a:pt x="3" y="0"/>
                  </a:moveTo>
                  <a:cubicBezTo>
                    <a:pt x="3" y="0"/>
                    <a:pt x="2" y="0"/>
                    <a:pt x="2" y="0"/>
                  </a:cubicBezTo>
                  <a:cubicBezTo>
                    <a:pt x="1" y="0"/>
                    <a:pt x="1" y="0"/>
                    <a:pt x="1" y="1"/>
                  </a:cubicBezTo>
                  <a:cubicBezTo>
                    <a:pt x="1" y="1"/>
                    <a:pt x="1" y="1"/>
                    <a:pt x="1" y="1"/>
                  </a:cubicBezTo>
                  <a:cubicBezTo>
                    <a:pt x="0" y="2"/>
                    <a:pt x="0" y="3"/>
                    <a:pt x="1" y="4"/>
                  </a:cubicBezTo>
                  <a:cubicBezTo>
                    <a:pt x="1" y="5"/>
                    <a:pt x="2" y="5"/>
                    <a:pt x="3" y="5"/>
                  </a:cubicBezTo>
                  <a:cubicBezTo>
                    <a:pt x="3" y="5"/>
                    <a:pt x="3" y="5"/>
                    <a:pt x="3" y="5"/>
                  </a:cubicBezTo>
                  <a:cubicBezTo>
                    <a:pt x="3" y="5"/>
                    <a:pt x="3" y="5"/>
                    <a:pt x="4" y="5"/>
                  </a:cubicBezTo>
                  <a:cubicBezTo>
                    <a:pt x="4" y="5"/>
                    <a:pt x="4" y="5"/>
                    <a:pt x="5" y="5"/>
                  </a:cubicBezTo>
                  <a:cubicBezTo>
                    <a:pt x="6" y="4"/>
                    <a:pt x="6" y="2"/>
                    <a:pt x="5" y="1"/>
                  </a:cubicBezTo>
                  <a:cubicBezTo>
                    <a:pt x="5" y="0"/>
                    <a:pt x="4" y="0"/>
                    <a:pt x="4" y="0"/>
                  </a:cubicBezTo>
                  <a:cubicBezTo>
                    <a:pt x="4" y="0"/>
                    <a:pt x="4" y="0"/>
                    <a:pt x="3" y="0"/>
                  </a:cubicBezTo>
                  <a:cubicBezTo>
                    <a:pt x="3"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88" name="Freeform 3273">
              <a:extLst>
                <a:ext uri="{FF2B5EF4-FFF2-40B4-BE49-F238E27FC236}">
                  <a16:creationId xmlns:a16="http://schemas.microsoft.com/office/drawing/2014/main" id="{43019C36-3526-8788-BE9C-FF8A5FB60E19}"/>
                </a:ext>
              </a:extLst>
            </p:cNvPr>
            <p:cNvSpPr>
              <a:spLocks/>
            </p:cNvSpPr>
            <p:nvPr/>
          </p:nvSpPr>
          <p:spPr bwMode="auto">
            <a:xfrm>
              <a:off x="10487000" y="2248261"/>
              <a:ext cx="41382" cy="30347"/>
            </a:xfrm>
            <a:custGeom>
              <a:avLst/>
              <a:gdLst>
                <a:gd name="T0" fmla="*/ 3 w 6"/>
                <a:gd name="T1" fmla="*/ 0 h 5"/>
                <a:gd name="T2" fmla="*/ 2 w 6"/>
                <a:gd name="T3" fmla="*/ 0 h 5"/>
                <a:gd name="T4" fmla="*/ 1 w 6"/>
                <a:gd name="T5" fmla="*/ 4 h 5"/>
                <a:gd name="T6" fmla="*/ 1 w 6"/>
                <a:gd name="T7" fmla="*/ 4 h 5"/>
                <a:gd name="T8" fmla="*/ 1 w 6"/>
                <a:gd name="T9" fmla="*/ 4 h 5"/>
                <a:gd name="T10" fmla="*/ 2 w 6"/>
                <a:gd name="T11" fmla="*/ 5 h 5"/>
                <a:gd name="T12" fmla="*/ 2 w 6"/>
                <a:gd name="T13" fmla="*/ 5 h 5"/>
                <a:gd name="T14" fmla="*/ 3 w 6"/>
                <a:gd name="T15" fmla="*/ 5 h 5"/>
                <a:gd name="T16" fmla="*/ 5 w 6"/>
                <a:gd name="T17" fmla="*/ 5 h 5"/>
                <a:gd name="T18" fmla="*/ 5 w 6"/>
                <a:gd name="T19" fmla="*/ 5 h 5"/>
                <a:gd name="T20" fmla="*/ 5 w 6"/>
                <a:gd name="T21" fmla="*/ 5 h 5"/>
                <a:gd name="T22" fmla="*/ 6 w 6"/>
                <a:gd name="T23" fmla="*/ 4 h 5"/>
                <a:gd name="T24" fmla="*/ 6 w 6"/>
                <a:gd name="T25" fmla="*/ 3 h 5"/>
                <a:gd name="T26" fmla="*/ 5 w 6"/>
                <a:gd name="T27" fmla="*/ 1 h 5"/>
                <a:gd name="T28" fmla="*/ 3 w 6"/>
                <a:gd name="T2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5">
                  <a:moveTo>
                    <a:pt x="3" y="0"/>
                  </a:moveTo>
                  <a:cubicBezTo>
                    <a:pt x="3" y="0"/>
                    <a:pt x="2" y="0"/>
                    <a:pt x="2" y="0"/>
                  </a:cubicBezTo>
                  <a:cubicBezTo>
                    <a:pt x="0" y="1"/>
                    <a:pt x="0" y="3"/>
                    <a:pt x="1" y="4"/>
                  </a:cubicBezTo>
                  <a:cubicBezTo>
                    <a:pt x="1" y="4"/>
                    <a:pt x="1" y="4"/>
                    <a:pt x="1" y="4"/>
                  </a:cubicBezTo>
                  <a:cubicBezTo>
                    <a:pt x="1" y="4"/>
                    <a:pt x="1" y="4"/>
                    <a:pt x="1" y="4"/>
                  </a:cubicBezTo>
                  <a:cubicBezTo>
                    <a:pt x="1" y="5"/>
                    <a:pt x="1" y="5"/>
                    <a:pt x="2" y="5"/>
                  </a:cubicBezTo>
                  <a:cubicBezTo>
                    <a:pt x="2" y="5"/>
                    <a:pt x="2" y="5"/>
                    <a:pt x="2" y="5"/>
                  </a:cubicBezTo>
                  <a:cubicBezTo>
                    <a:pt x="2" y="5"/>
                    <a:pt x="3" y="5"/>
                    <a:pt x="3" y="5"/>
                  </a:cubicBezTo>
                  <a:cubicBezTo>
                    <a:pt x="4" y="5"/>
                    <a:pt x="4" y="5"/>
                    <a:pt x="5" y="5"/>
                  </a:cubicBezTo>
                  <a:cubicBezTo>
                    <a:pt x="5" y="5"/>
                    <a:pt x="5" y="5"/>
                    <a:pt x="5" y="5"/>
                  </a:cubicBezTo>
                  <a:cubicBezTo>
                    <a:pt x="5" y="5"/>
                    <a:pt x="5" y="5"/>
                    <a:pt x="5" y="5"/>
                  </a:cubicBezTo>
                  <a:cubicBezTo>
                    <a:pt x="5" y="4"/>
                    <a:pt x="6" y="4"/>
                    <a:pt x="6" y="4"/>
                  </a:cubicBezTo>
                  <a:cubicBezTo>
                    <a:pt x="6" y="4"/>
                    <a:pt x="6" y="3"/>
                    <a:pt x="6" y="3"/>
                  </a:cubicBezTo>
                  <a:cubicBezTo>
                    <a:pt x="6" y="3"/>
                    <a:pt x="6" y="2"/>
                    <a:pt x="5" y="1"/>
                  </a:cubicBezTo>
                  <a:cubicBezTo>
                    <a:pt x="5" y="0"/>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89" name="Freeform 3274">
              <a:extLst>
                <a:ext uri="{FF2B5EF4-FFF2-40B4-BE49-F238E27FC236}">
                  <a16:creationId xmlns:a16="http://schemas.microsoft.com/office/drawing/2014/main" id="{63410AE0-0E8D-C554-8F87-4FE97D7722A9}"/>
                </a:ext>
              </a:extLst>
            </p:cNvPr>
            <p:cNvSpPr>
              <a:spLocks/>
            </p:cNvSpPr>
            <p:nvPr/>
          </p:nvSpPr>
          <p:spPr bwMode="auto">
            <a:xfrm>
              <a:off x="10067661" y="2444136"/>
              <a:ext cx="41382" cy="33106"/>
            </a:xfrm>
            <a:custGeom>
              <a:avLst/>
              <a:gdLst>
                <a:gd name="T0" fmla="*/ 3 w 6"/>
                <a:gd name="T1" fmla="*/ 0 h 5"/>
                <a:gd name="T2" fmla="*/ 1 w 6"/>
                <a:gd name="T3" fmla="*/ 0 h 5"/>
                <a:gd name="T4" fmla="*/ 0 w 6"/>
                <a:gd name="T5" fmla="*/ 3 h 5"/>
                <a:gd name="T6" fmla="*/ 0 w 6"/>
                <a:gd name="T7" fmla="*/ 3 h 5"/>
                <a:gd name="T8" fmla="*/ 1 w 6"/>
                <a:gd name="T9" fmla="*/ 4 h 5"/>
                <a:gd name="T10" fmla="*/ 1 w 6"/>
                <a:gd name="T11" fmla="*/ 4 h 5"/>
                <a:gd name="T12" fmla="*/ 1 w 6"/>
                <a:gd name="T13" fmla="*/ 5 h 5"/>
                <a:gd name="T14" fmla="*/ 3 w 6"/>
                <a:gd name="T15" fmla="*/ 5 h 5"/>
                <a:gd name="T16" fmla="*/ 3 w 6"/>
                <a:gd name="T17" fmla="*/ 5 h 5"/>
                <a:gd name="T18" fmla="*/ 4 w 6"/>
                <a:gd name="T19" fmla="*/ 5 h 5"/>
                <a:gd name="T20" fmla="*/ 4 w 6"/>
                <a:gd name="T21" fmla="*/ 5 h 5"/>
                <a:gd name="T22" fmla="*/ 6 w 6"/>
                <a:gd name="T23" fmla="*/ 2 h 5"/>
                <a:gd name="T24" fmla="*/ 6 w 6"/>
                <a:gd name="T25" fmla="*/ 2 h 5"/>
                <a:gd name="T26" fmla="*/ 5 w 6"/>
                <a:gd name="T27" fmla="*/ 1 h 5"/>
                <a:gd name="T28" fmla="*/ 5 w 6"/>
                <a:gd name="T29" fmla="*/ 1 h 5"/>
                <a:gd name="T30" fmla="*/ 5 w 6"/>
                <a:gd name="T31" fmla="*/ 1 h 5"/>
                <a:gd name="T32" fmla="*/ 3 w 6"/>
                <a:gd name="T33"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 h="5">
                  <a:moveTo>
                    <a:pt x="3" y="0"/>
                  </a:moveTo>
                  <a:cubicBezTo>
                    <a:pt x="2" y="0"/>
                    <a:pt x="2" y="0"/>
                    <a:pt x="1" y="0"/>
                  </a:cubicBezTo>
                  <a:cubicBezTo>
                    <a:pt x="0" y="1"/>
                    <a:pt x="0" y="2"/>
                    <a:pt x="0" y="3"/>
                  </a:cubicBezTo>
                  <a:cubicBezTo>
                    <a:pt x="0" y="3"/>
                    <a:pt x="0" y="3"/>
                    <a:pt x="0" y="3"/>
                  </a:cubicBezTo>
                  <a:cubicBezTo>
                    <a:pt x="0" y="3"/>
                    <a:pt x="0" y="4"/>
                    <a:pt x="1" y="4"/>
                  </a:cubicBezTo>
                  <a:cubicBezTo>
                    <a:pt x="1" y="4"/>
                    <a:pt x="1" y="4"/>
                    <a:pt x="1" y="4"/>
                  </a:cubicBezTo>
                  <a:cubicBezTo>
                    <a:pt x="1" y="4"/>
                    <a:pt x="1" y="4"/>
                    <a:pt x="1" y="5"/>
                  </a:cubicBezTo>
                  <a:cubicBezTo>
                    <a:pt x="2" y="5"/>
                    <a:pt x="2" y="5"/>
                    <a:pt x="3" y="5"/>
                  </a:cubicBezTo>
                  <a:cubicBezTo>
                    <a:pt x="3" y="5"/>
                    <a:pt x="3" y="5"/>
                    <a:pt x="3" y="5"/>
                  </a:cubicBezTo>
                  <a:cubicBezTo>
                    <a:pt x="3" y="5"/>
                    <a:pt x="3" y="5"/>
                    <a:pt x="4" y="5"/>
                  </a:cubicBezTo>
                  <a:cubicBezTo>
                    <a:pt x="4" y="5"/>
                    <a:pt x="4" y="5"/>
                    <a:pt x="4" y="5"/>
                  </a:cubicBezTo>
                  <a:cubicBezTo>
                    <a:pt x="5" y="4"/>
                    <a:pt x="6" y="3"/>
                    <a:pt x="6" y="2"/>
                  </a:cubicBezTo>
                  <a:cubicBezTo>
                    <a:pt x="6" y="2"/>
                    <a:pt x="6" y="2"/>
                    <a:pt x="6" y="2"/>
                  </a:cubicBezTo>
                  <a:cubicBezTo>
                    <a:pt x="6" y="2"/>
                    <a:pt x="5" y="2"/>
                    <a:pt x="5" y="1"/>
                  </a:cubicBezTo>
                  <a:cubicBezTo>
                    <a:pt x="5" y="1"/>
                    <a:pt x="5" y="1"/>
                    <a:pt x="5" y="1"/>
                  </a:cubicBezTo>
                  <a:cubicBezTo>
                    <a:pt x="5" y="1"/>
                    <a:pt x="5" y="1"/>
                    <a:pt x="5" y="1"/>
                  </a:cubicBezTo>
                  <a:cubicBezTo>
                    <a:pt x="5" y="0"/>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90" name="Freeform 3275">
              <a:extLst>
                <a:ext uri="{FF2B5EF4-FFF2-40B4-BE49-F238E27FC236}">
                  <a16:creationId xmlns:a16="http://schemas.microsoft.com/office/drawing/2014/main" id="{DF6BF6ED-224A-886F-2D1A-17DB89B1A894}"/>
                </a:ext>
              </a:extLst>
            </p:cNvPr>
            <p:cNvSpPr>
              <a:spLocks/>
            </p:cNvSpPr>
            <p:nvPr/>
          </p:nvSpPr>
          <p:spPr bwMode="auto">
            <a:xfrm>
              <a:off x="11747776" y="3616630"/>
              <a:ext cx="38623" cy="38623"/>
            </a:xfrm>
            <a:custGeom>
              <a:avLst/>
              <a:gdLst>
                <a:gd name="T0" fmla="*/ 3 w 6"/>
                <a:gd name="T1" fmla="*/ 0 h 6"/>
                <a:gd name="T2" fmla="*/ 3 w 6"/>
                <a:gd name="T3" fmla="*/ 0 h 6"/>
                <a:gd name="T4" fmla="*/ 3 w 6"/>
                <a:gd name="T5" fmla="*/ 0 h 6"/>
                <a:gd name="T6" fmla="*/ 2 w 6"/>
                <a:gd name="T7" fmla="*/ 1 h 6"/>
                <a:gd name="T8" fmla="*/ 1 w 6"/>
                <a:gd name="T9" fmla="*/ 4 h 6"/>
                <a:gd name="T10" fmla="*/ 3 w 6"/>
                <a:gd name="T11" fmla="*/ 6 h 6"/>
                <a:gd name="T12" fmla="*/ 5 w 6"/>
                <a:gd name="T13" fmla="*/ 5 h 6"/>
                <a:gd name="T14" fmla="*/ 5 w 6"/>
                <a:gd name="T15" fmla="*/ 5 h 6"/>
                <a:gd name="T16" fmla="*/ 5 w 6"/>
                <a:gd name="T17" fmla="*/ 5 h 6"/>
                <a:gd name="T18" fmla="*/ 6 w 6"/>
                <a:gd name="T19" fmla="*/ 4 h 6"/>
                <a:gd name="T20" fmla="*/ 6 w 6"/>
                <a:gd name="T21" fmla="*/ 4 h 6"/>
                <a:gd name="T22" fmla="*/ 6 w 6"/>
                <a:gd name="T23" fmla="*/ 1 h 6"/>
                <a:gd name="T24" fmla="*/ 5 w 6"/>
                <a:gd name="T25" fmla="*/ 1 h 6"/>
                <a:gd name="T26" fmla="*/ 4 w 6"/>
                <a:gd name="T27" fmla="*/ 0 h 6"/>
                <a:gd name="T28" fmla="*/ 3 w 6"/>
                <a:gd name="T2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6">
                  <a:moveTo>
                    <a:pt x="3" y="0"/>
                  </a:moveTo>
                  <a:cubicBezTo>
                    <a:pt x="3" y="0"/>
                    <a:pt x="3" y="0"/>
                    <a:pt x="3" y="0"/>
                  </a:cubicBezTo>
                  <a:cubicBezTo>
                    <a:pt x="3" y="0"/>
                    <a:pt x="3" y="0"/>
                    <a:pt x="3" y="0"/>
                  </a:cubicBezTo>
                  <a:cubicBezTo>
                    <a:pt x="2" y="0"/>
                    <a:pt x="2" y="0"/>
                    <a:pt x="2" y="1"/>
                  </a:cubicBezTo>
                  <a:cubicBezTo>
                    <a:pt x="0" y="2"/>
                    <a:pt x="0" y="3"/>
                    <a:pt x="1" y="4"/>
                  </a:cubicBezTo>
                  <a:cubicBezTo>
                    <a:pt x="2" y="5"/>
                    <a:pt x="2" y="6"/>
                    <a:pt x="3" y="6"/>
                  </a:cubicBezTo>
                  <a:cubicBezTo>
                    <a:pt x="4" y="6"/>
                    <a:pt x="4" y="5"/>
                    <a:pt x="5" y="5"/>
                  </a:cubicBezTo>
                  <a:cubicBezTo>
                    <a:pt x="5" y="5"/>
                    <a:pt x="5" y="5"/>
                    <a:pt x="5" y="5"/>
                  </a:cubicBezTo>
                  <a:cubicBezTo>
                    <a:pt x="5" y="5"/>
                    <a:pt x="5" y="5"/>
                    <a:pt x="5" y="5"/>
                  </a:cubicBezTo>
                  <a:cubicBezTo>
                    <a:pt x="5" y="5"/>
                    <a:pt x="5" y="5"/>
                    <a:pt x="6" y="4"/>
                  </a:cubicBezTo>
                  <a:cubicBezTo>
                    <a:pt x="6" y="4"/>
                    <a:pt x="6" y="4"/>
                    <a:pt x="6" y="4"/>
                  </a:cubicBezTo>
                  <a:cubicBezTo>
                    <a:pt x="6" y="3"/>
                    <a:pt x="6" y="2"/>
                    <a:pt x="6" y="1"/>
                  </a:cubicBezTo>
                  <a:cubicBezTo>
                    <a:pt x="5" y="1"/>
                    <a:pt x="5" y="1"/>
                    <a:pt x="5" y="1"/>
                  </a:cubicBezTo>
                  <a:cubicBezTo>
                    <a:pt x="4" y="0"/>
                    <a:pt x="4" y="0"/>
                    <a:pt x="4" y="0"/>
                  </a:cubicBezTo>
                  <a:cubicBezTo>
                    <a:pt x="4" y="0"/>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91" name="Freeform 3276">
              <a:extLst>
                <a:ext uri="{FF2B5EF4-FFF2-40B4-BE49-F238E27FC236}">
                  <a16:creationId xmlns:a16="http://schemas.microsoft.com/office/drawing/2014/main" id="{6B70DDAF-7132-27DE-E9B7-F88B4EBED110}"/>
                </a:ext>
              </a:extLst>
            </p:cNvPr>
            <p:cNvSpPr>
              <a:spLocks/>
            </p:cNvSpPr>
            <p:nvPr/>
          </p:nvSpPr>
          <p:spPr bwMode="auto">
            <a:xfrm>
              <a:off x="11700876" y="3335232"/>
              <a:ext cx="24829" cy="24829"/>
            </a:xfrm>
            <a:custGeom>
              <a:avLst/>
              <a:gdLst>
                <a:gd name="T0" fmla="*/ 2 w 4"/>
                <a:gd name="T1" fmla="*/ 0 h 4"/>
                <a:gd name="T2" fmla="*/ 1 w 4"/>
                <a:gd name="T3" fmla="*/ 1 h 4"/>
                <a:gd name="T4" fmla="*/ 1 w 4"/>
                <a:gd name="T5" fmla="*/ 1 h 4"/>
                <a:gd name="T6" fmla="*/ 1 w 4"/>
                <a:gd name="T7" fmla="*/ 1 h 4"/>
                <a:gd name="T8" fmla="*/ 1 w 4"/>
                <a:gd name="T9" fmla="*/ 1 h 4"/>
                <a:gd name="T10" fmla="*/ 1 w 4"/>
                <a:gd name="T11" fmla="*/ 2 h 4"/>
                <a:gd name="T12" fmla="*/ 1 w 4"/>
                <a:gd name="T13" fmla="*/ 3 h 4"/>
                <a:gd name="T14" fmla="*/ 2 w 4"/>
                <a:gd name="T15" fmla="*/ 4 h 4"/>
                <a:gd name="T16" fmla="*/ 3 w 4"/>
                <a:gd name="T17" fmla="*/ 4 h 4"/>
                <a:gd name="T18" fmla="*/ 3 w 4"/>
                <a:gd name="T19" fmla="*/ 4 h 4"/>
                <a:gd name="T20" fmla="*/ 4 w 4"/>
                <a:gd name="T21" fmla="*/ 4 h 4"/>
                <a:gd name="T22" fmla="*/ 4 w 4"/>
                <a:gd name="T23" fmla="*/ 3 h 4"/>
                <a:gd name="T24" fmla="*/ 4 w 4"/>
                <a:gd name="T25" fmla="*/ 3 h 4"/>
                <a:gd name="T26" fmla="*/ 4 w 4"/>
                <a:gd name="T27" fmla="*/ 2 h 4"/>
                <a:gd name="T28" fmla="*/ 4 w 4"/>
                <a:gd name="T29" fmla="*/ 2 h 4"/>
                <a:gd name="T30" fmla="*/ 4 w 4"/>
                <a:gd name="T31" fmla="*/ 1 h 4"/>
                <a:gd name="T32" fmla="*/ 2 w 4"/>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4">
                  <a:moveTo>
                    <a:pt x="2" y="0"/>
                  </a:moveTo>
                  <a:cubicBezTo>
                    <a:pt x="2" y="0"/>
                    <a:pt x="2" y="1"/>
                    <a:pt x="1" y="1"/>
                  </a:cubicBezTo>
                  <a:cubicBezTo>
                    <a:pt x="1" y="1"/>
                    <a:pt x="1" y="1"/>
                    <a:pt x="1" y="1"/>
                  </a:cubicBezTo>
                  <a:cubicBezTo>
                    <a:pt x="1" y="1"/>
                    <a:pt x="1" y="1"/>
                    <a:pt x="1" y="1"/>
                  </a:cubicBezTo>
                  <a:cubicBezTo>
                    <a:pt x="1" y="1"/>
                    <a:pt x="1" y="1"/>
                    <a:pt x="1" y="1"/>
                  </a:cubicBezTo>
                  <a:cubicBezTo>
                    <a:pt x="1" y="1"/>
                    <a:pt x="1" y="2"/>
                    <a:pt x="1" y="2"/>
                  </a:cubicBezTo>
                  <a:cubicBezTo>
                    <a:pt x="0" y="2"/>
                    <a:pt x="0" y="3"/>
                    <a:pt x="1" y="3"/>
                  </a:cubicBezTo>
                  <a:cubicBezTo>
                    <a:pt x="1" y="4"/>
                    <a:pt x="2" y="4"/>
                    <a:pt x="2" y="4"/>
                  </a:cubicBezTo>
                  <a:cubicBezTo>
                    <a:pt x="3" y="4"/>
                    <a:pt x="3" y="4"/>
                    <a:pt x="3" y="4"/>
                  </a:cubicBezTo>
                  <a:cubicBezTo>
                    <a:pt x="3" y="4"/>
                    <a:pt x="3" y="4"/>
                    <a:pt x="3" y="4"/>
                  </a:cubicBezTo>
                  <a:cubicBezTo>
                    <a:pt x="3" y="4"/>
                    <a:pt x="3" y="4"/>
                    <a:pt x="4" y="4"/>
                  </a:cubicBezTo>
                  <a:cubicBezTo>
                    <a:pt x="4" y="4"/>
                    <a:pt x="4" y="4"/>
                    <a:pt x="4" y="3"/>
                  </a:cubicBezTo>
                  <a:cubicBezTo>
                    <a:pt x="4" y="3"/>
                    <a:pt x="4" y="3"/>
                    <a:pt x="4" y="3"/>
                  </a:cubicBezTo>
                  <a:cubicBezTo>
                    <a:pt x="4" y="3"/>
                    <a:pt x="4" y="2"/>
                    <a:pt x="4" y="2"/>
                  </a:cubicBezTo>
                  <a:cubicBezTo>
                    <a:pt x="4" y="2"/>
                    <a:pt x="4" y="2"/>
                    <a:pt x="4" y="2"/>
                  </a:cubicBezTo>
                  <a:cubicBezTo>
                    <a:pt x="4" y="2"/>
                    <a:pt x="4" y="1"/>
                    <a:pt x="4" y="1"/>
                  </a:cubicBezTo>
                  <a:cubicBezTo>
                    <a:pt x="4" y="1"/>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92" name="Freeform 3277">
              <a:extLst>
                <a:ext uri="{FF2B5EF4-FFF2-40B4-BE49-F238E27FC236}">
                  <a16:creationId xmlns:a16="http://schemas.microsoft.com/office/drawing/2014/main" id="{BDCF0E2C-50E2-06AC-B6E5-488A229CE95F}"/>
                </a:ext>
              </a:extLst>
            </p:cNvPr>
            <p:cNvSpPr>
              <a:spLocks/>
            </p:cNvSpPr>
            <p:nvPr/>
          </p:nvSpPr>
          <p:spPr bwMode="auto">
            <a:xfrm>
              <a:off x="11924340" y="3826300"/>
              <a:ext cx="24829" cy="24829"/>
            </a:xfrm>
            <a:custGeom>
              <a:avLst/>
              <a:gdLst>
                <a:gd name="T0" fmla="*/ 2 w 4"/>
                <a:gd name="T1" fmla="*/ 0 h 4"/>
                <a:gd name="T2" fmla="*/ 2 w 4"/>
                <a:gd name="T3" fmla="*/ 0 h 4"/>
                <a:gd name="T4" fmla="*/ 1 w 4"/>
                <a:gd name="T5" fmla="*/ 0 h 4"/>
                <a:gd name="T6" fmla="*/ 1 w 4"/>
                <a:gd name="T7" fmla="*/ 0 h 4"/>
                <a:gd name="T8" fmla="*/ 1 w 4"/>
                <a:gd name="T9" fmla="*/ 0 h 4"/>
                <a:gd name="T10" fmla="*/ 0 w 4"/>
                <a:gd name="T11" fmla="*/ 0 h 4"/>
                <a:gd name="T12" fmla="*/ 0 w 4"/>
                <a:gd name="T13" fmla="*/ 3 h 4"/>
                <a:gd name="T14" fmla="*/ 2 w 4"/>
                <a:gd name="T15" fmla="*/ 4 h 4"/>
                <a:gd name="T16" fmla="*/ 2 w 4"/>
                <a:gd name="T17" fmla="*/ 4 h 4"/>
                <a:gd name="T18" fmla="*/ 2 w 4"/>
                <a:gd name="T19" fmla="*/ 4 h 4"/>
                <a:gd name="T20" fmla="*/ 3 w 4"/>
                <a:gd name="T21" fmla="*/ 3 h 4"/>
                <a:gd name="T22" fmla="*/ 4 w 4"/>
                <a:gd name="T23" fmla="*/ 2 h 4"/>
                <a:gd name="T24" fmla="*/ 4 w 4"/>
                <a:gd name="T25" fmla="*/ 2 h 4"/>
                <a:gd name="T26" fmla="*/ 4 w 4"/>
                <a:gd name="T27" fmla="*/ 1 h 4"/>
                <a:gd name="T28" fmla="*/ 3 w 4"/>
                <a:gd name="T29" fmla="*/ 1 h 4"/>
                <a:gd name="T30" fmla="*/ 3 w 4"/>
                <a:gd name="T31" fmla="*/ 1 h 4"/>
                <a:gd name="T32" fmla="*/ 2 w 4"/>
                <a:gd name="T33" fmla="*/ 0 h 4"/>
                <a:gd name="T34" fmla="*/ 2 w 4"/>
                <a:gd name="T35" fmla="*/ 0 h 4"/>
                <a:gd name="T36" fmla="*/ 2 w 4"/>
                <a:gd name="T3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 h="4">
                  <a:moveTo>
                    <a:pt x="2" y="0"/>
                  </a:moveTo>
                  <a:cubicBezTo>
                    <a:pt x="2" y="0"/>
                    <a:pt x="2" y="0"/>
                    <a:pt x="2" y="0"/>
                  </a:cubicBezTo>
                  <a:cubicBezTo>
                    <a:pt x="1" y="0"/>
                    <a:pt x="1" y="0"/>
                    <a:pt x="1" y="0"/>
                  </a:cubicBezTo>
                  <a:cubicBezTo>
                    <a:pt x="1" y="0"/>
                    <a:pt x="1" y="0"/>
                    <a:pt x="1" y="0"/>
                  </a:cubicBezTo>
                  <a:cubicBezTo>
                    <a:pt x="1" y="0"/>
                    <a:pt x="1" y="0"/>
                    <a:pt x="1" y="0"/>
                  </a:cubicBezTo>
                  <a:cubicBezTo>
                    <a:pt x="0" y="0"/>
                    <a:pt x="0" y="0"/>
                    <a:pt x="0" y="0"/>
                  </a:cubicBezTo>
                  <a:cubicBezTo>
                    <a:pt x="0" y="1"/>
                    <a:pt x="0" y="2"/>
                    <a:pt x="0" y="3"/>
                  </a:cubicBezTo>
                  <a:cubicBezTo>
                    <a:pt x="0" y="3"/>
                    <a:pt x="1" y="4"/>
                    <a:pt x="2" y="4"/>
                  </a:cubicBezTo>
                  <a:cubicBezTo>
                    <a:pt x="2" y="4"/>
                    <a:pt x="2" y="4"/>
                    <a:pt x="2" y="4"/>
                  </a:cubicBezTo>
                  <a:cubicBezTo>
                    <a:pt x="2" y="4"/>
                    <a:pt x="2" y="4"/>
                    <a:pt x="2" y="4"/>
                  </a:cubicBezTo>
                  <a:cubicBezTo>
                    <a:pt x="2" y="4"/>
                    <a:pt x="3" y="4"/>
                    <a:pt x="3" y="3"/>
                  </a:cubicBezTo>
                  <a:cubicBezTo>
                    <a:pt x="3" y="3"/>
                    <a:pt x="4" y="3"/>
                    <a:pt x="4" y="2"/>
                  </a:cubicBezTo>
                  <a:cubicBezTo>
                    <a:pt x="4" y="2"/>
                    <a:pt x="4" y="2"/>
                    <a:pt x="4" y="2"/>
                  </a:cubicBezTo>
                  <a:cubicBezTo>
                    <a:pt x="4" y="2"/>
                    <a:pt x="4" y="1"/>
                    <a:pt x="4" y="1"/>
                  </a:cubicBezTo>
                  <a:cubicBezTo>
                    <a:pt x="4" y="1"/>
                    <a:pt x="3" y="1"/>
                    <a:pt x="3" y="1"/>
                  </a:cubicBezTo>
                  <a:cubicBezTo>
                    <a:pt x="3" y="1"/>
                    <a:pt x="3" y="1"/>
                    <a:pt x="3" y="1"/>
                  </a:cubicBezTo>
                  <a:cubicBezTo>
                    <a:pt x="3" y="0"/>
                    <a:pt x="3" y="0"/>
                    <a:pt x="2" y="0"/>
                  </a:cubicBezTo>
                  <a:cubicBezTo>
                    <a:pt x="2" y="0"/>
                    <a:pt x="2"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nvGrpSpPr>
            <p:cNvPr id="93" name="Group 92">
              <a:extLst>
                <a:ext uri="{FF2B5EF4-FFF2-40B4-BE49-F238E27FC236}">
                  <a16:creationId xmlns:a16="http://schemas.microsoft.com/office/drawing/2014/main" id="{682E7D48-F2CF-4670-CDF1-FDE99AD573ED}"/>
                </a:ext>
              </a:extLst>
            </p:cNvPr>
            <p:cNvGrpSpPr/>
            <p:nvPr/>
          </p:nvGrpSpPr>
          <p:grpSpPr>
            <a:xfrm>
              <a:off x="6249468" y="-1100935"/>
              <a:ext cx="6847366" cy="4965858"/>
              <a:chOff x="6249468" y="-1100935"/>
              <a:chExt cx="6847366" cy="4965858"/>
            </a:xfrm>
            <a:grpFill/>
          </p:grpSpPr>
          <p:sp>
            <p:nvSpPr>
              <p:cNvPr id="94" name="Freeform 3279">
                <a:extLst>
                  <a:ext uri="{FF2B5EF4-FFF2-40B4-BE49-F238E27FC236}">
                    <a16:creationId xmlns:a16="http://schemas.microsoft.com/office/drawing/2014/main" id="{897253FE-5E48-D47B-5E66-36A17902F86D}"/>
                  </a:ext>
                </a:extLst>
              </p:cNvPr>
              <p:cNvSpPr>
                <a:spLocks/>
              </p:cNvSpPr>
              <p:nvPr/>
            </p:nvSpPr>
            <p:spPr bwMode="auto">
              <a:xfrm>
                <a:off x="11858129" y="3401443"/>
                <a:ext cx="24829" cy="19312"/>
              </a:xfrm>
              <a:custGeom>
                <a:avLst/>
                <a:gdLst>
                  <a:gd name="T0" fmla="*/ 2 w 4"/>
                  <a:gd name="T1" fmla="*/ 0 h 3"/>
                  <a:gd name="T2" fmla="*/ 2 w 4"/>
                  <a:gd name="T3" fmla="*/ 0 h 3"/>
                  <a:gd name="T4" fmla="*/ 2 w 4"/>
                  <a:gd name="T5" fmla="*/ 0 h 3"/>
                  <a:gd name="T6" fmla="*/ 1 w 4"/>
                  <a:gd name="T7" fmla="*/ 0 h 3"/>
                  <a:gd name="T8" fmla="*/ 0 w 4"/>
                  <a:gd name="T9" fmla="*/ 1 h 3"/>
                  <a:gd name="T10" fmla="*/ 0 w 4"/>
                  <a:gd name="T11" fmla="*/ 1 h 3"/>
                  <a:gd name="T12" fmla="*/ 0 w 4"/>
                  <a:gd name="T13" fmla="*/ 3 h 3"/>
                  <a:gd name="T14" fmla="*/ 1 w 4"/>
                  <a:gd name="T15" fmla="*/ 3 h 3"/>
                  <a:gd name="T16" fmla="*/ 1 w 4"/>
                  <a:gd name="T17" fmla="*/ 3 h 3"/>
                  <a:gd name="T18" fmla="*/ 2 w 4"/>
                  <a:gd name="T19" fmla="*/ 3 h 3"/>
                  <a:gd name="T20" fmla="*/ 2 w 4"/>
                  <a:gd name="T21" fmla="*/ 3 h 3"/>
                  <a:gd name="T22" fmla="*/ 2 w 4"/>
                  <a:gd name="T23" fmla="*/ 3 h 3"/>
                  <a:gd name="T24" fmla="*/ 3 w 4"/>
                  <a:gd name="T25" fmla="*/ 3 h 3"/>
                  <a:gd name="T26" fmla="*/ 4 w 4"/>
                  <a:gd name="T27" fmla="*/ 0 h 3"/>
                  <a:gd name="T28" fmla="*/ 4 w 4"/>
                  <a:gd name="T29" fmla="*/ 0 h 3"/>
                  <a:gd name="T30" fmla="*/ 3 w 4"/>
                  <a:gd name="T31" fmla="*/ 0 h 3"/>
                  <a:gd name="T32" fmla="*/ 2 w 4"/>
                  <a:gd name="T33"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3">
                    <a:moveTo>
                      <a:pt x="2" y="0"/>
                    </a:moveTo>
                    <a:cubicBezTo>
                      <a:pt x="2" y="0"/>
                      <a:pt x="2" y="0"/>
                      <a:pt x="2" y="0"/>
                    </a:cubicBezTo>
                    <a:cubicBezTo>
                      <a:pt x="2" y="0"/>
                      <a:pt x="2" y="0"/>
                      <a:pt x="2" y="0"/>
                    </a:cubicBezTo>
                    <a:cubicBezTo>
                      <a:pt x="1" y="0"/>
                      <a:pt x="1" y="0"/>
                      <a:pt x="1" y="0"/>
                    </a:cubicBezTo>
                    <a:cubicBezTo>
                      <a:pt x="1" y="0"/>
                      <a:pt x="0" y="0"/>
                      <a:pt x="0" y="1"/>
                    </a:cubicBezTo>
                    <a:cubicBezTo>
                      <a:pt x="0" y="1"/>
                      <a:pt x="0" y="1"/>
                      <a:pt x="0" y="1"/>
                    </a:cubicBezTo>
                    <a:cubicBezTo>
                      <a:pt x="0" y="2"/>
                      <a:pt x="0" y="2"/>
                      <a:pt x="0" y="3"/>
                    </a:cubicBezTo>
                    <a:cubicBezTo>
                      <a:pt x="1" y="3"/>
                      <a:pt x="1" y="3"/>
                      <a:pt x="1" y="3"/>
                    </a:cubicBezTo>
                    <a:cubicBezTo>
                      <a:pt x="1" y="3"/>
                      <a:pt x="1" y="3"/>
                      <a:pt x="1" y="3"/>
                    </a:cubicBezTo>
                    <a:cubicBezTo>
                      <a:pt x="2" y="3"/>
                      <a:pt x="2" y="3"/>
                      <a:pt x="2" y="3"/>
                    </a:cubicBezTo>
                    <a:cubicBezTo>
                      <a:pt x="2" y="3"/>
                      <a:pt x="2" y="3"/>
                      <a:pt x="2" y="3"/>
                    </a:cubicBezTo>
                    <a:cubicBezTo>
                      <a:pt x="2" y="3"/>
                      <a:pt x="2" y="3"/>
                      <a:pt x="2" y="3"/>
                    </a:cubicBezTo>
                    <a:cubicBezTo>
                      <a:pt x="3" y="3"/>
                      <a:pt x="3" y="3"/>
                      <a:pt x="3" y="3"/>
                    </a:cubicBezTo>
                    <a:cubicBezTo>
                      <a:pt x="4" y="3"/>
                      <a:pt x="4" y="1"/>
                      <a:pt x="4" y="0"/>
                    </a:cubicBezTo>
                    <a:cubicBezTo>
                      <a:pt x="4" y="0"/>
                      <a:pt x="4" y="0"/>
                      <a:pt x="4" y="0"/>
                    </a:cubicBezTo>
                    <a:cubicBezTo>
                      <a:pt x="4" y="0"/>
                      <a:pt x="3" y="0"/>
                      <a:pt x="3" y="0"/>
                    </a:cubicBezTo>
                    <a:cubicBezTo>
                      <a:pt x="3" y="0"/>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95" name="Freeform 3280">
                <a:extLst>
                  <a:ext uri="{FF2B5EF4-FFF2-40B4-BE49-F238E27FC236}">
                    <a16:creationId xmlns:a16="http://schemas.microsoft.com/office/drawing/2014/main" id="{60FF438C-397F-51D9-FADA-56BEA55D3F18}"/>
                  </a:ext>
                </a:extLst>
              </p:cNvPr>
              <p:cNvSpPr>
                <a:spLocks/>
              </p:cNvSpPr>
              <p:nvPr/>
            </p:nvSpPr>
            <p:spPr bwMode="auto">
              <a:xfrm>
                <a:off x="11891234" y="2777952"/>
                <a:ext cx="24829" cy="19312"/>
              </a:xfrm>
              <a:custGeom>
                <a:avLst/>
                <a:gdLst>
                  <a:gd name="T0" fmla="*/ 2 w 4"/>
                  <a:gd name="T1" fmla="*/ 0 h 3"/>
                  <a:gd name="T2" fmla="*/ 1 w 4"/>
                  <a:gd name="T3" fmla="*/ 0 h 3"/>
                  <a:gd name="T4" fmla="*/ 0 w 4"/>
                  <a:gd name="T5" fmla="*/ 2 h 3"/>
                  <a:gd name="T6" fmla="*/ 0 w 4"/>
                  <a:gd name="T7" fmla="*/ 2 h 3"/>
                  <a:gd name="T8" fmla="*/ 0 w 4"/>
                  <a:gd name="T9" fmla="*/ 3 h 3"/>
                  <a:gd name="T10" fmla="*/ 0 w 4"/>
                  <a:gd name="T11" fmla="*/ 3 h 3"/>
                  <a:gd name="T12" fmla="*/ 1 w 4"/>
                  <a:gd name="T13" fmla="*/ 3 h 3"/>
                  <a:gd name="T14" fmla="*/ 1 w 4"/>
                  <a:gd name="T15" fmla="*/ 3 h 3"/>
                  <a:gd name="T16" fmla="*/ 2 w 4"/>
                  <a:gd name="T17" fmla="*/ 3 h 3"/>
                  <a:gd name="T18" fmla="*/ 2 w 4"/>
                  <a:gd name="T19" fmla="*/ 3 h 3"/>
                  <a:gd name="T20" fmla="*/ 3 w 4"/>
                  <a:gd name="T21" fmla="*/ 3 h 3"/>
                  <a:gd name="T22" fmla="*/ 4 w 4"/>
                  <a:gd name="T23" fmla="*/ 0 h 3"/>
                  <a:gd name="T24" fmla="*/ 2 w 4"/>
                  <a:gd name="T25"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3">
                    <a:moveTo>
                      <a:pt x="2" y="0"/>
                    </a:moveTo>
                    <a:cubicBezTo>
                      <a:pt x="2" y="0"/>
                      <a:pt x="1" y="0"/>
                      <a:pt x="1" y="0"/>
                    </a:cubicBezTo>
                    <a:cubicBezTo>
                      <a:pt x="0" y="0"/>
                      <a:pt x="0" y="1"/>
                      <a:pt x="0" y="2"/>
                    </a:cubicBezTo>
                    <a:cubicBezTo>
                      <a:pt x="0" y="2"/>
                      <a:pt x="0" y="2"/>
                      <a:pt x="0" y="2"/>
                    </a:cubicBezTo>
                    <a:cubicBezTo>
                      <a:pt x="0" y="2"/>
                      <a:pt x="0" y="3"/>
                      <a:pt x="0" y="3"/>
                    </a:cubicBezTo>
                    <a:cubicBezTo>
                      <a:pt x="0" y="3"/>
                      <a:pt x="0" y="3"/>
                      <a:pt x="0" y="3"/>
                    </a:cubicBezTo>
                    <a:cubicBezTo>
                      <a:pt x="1" y="3"/>
                      <a:pt x="1" y="3"/>
                      <a:pt x="1" y="3"/>
                    </a:cubicBezTo>
                    <a:cubicBezTo>
                      <a:pt x="1" y="3"/>
                      <a:pt x="1" y="3"/>
                      <a:pt x="1" y="3"/>
                    </a:cubicBezTo>
                    <a:cubicBezTo>
                      <a:pt x="2" y="3"/>
                      <a:pt x="2" y="3"/>
                      <a:pt x="2" y="3"/>
                    </a:cubicBezTo>
                    <a:cubicBezTo>
                      <a:pt x="2" y="3"/>
                      <a:pt x="2" y="3"/>
                      <a:pt x="2" y="3"/>
                    </a:cubicBezTo>
                    <a:cubicBezTo>
                      <a:pt x="2" y="3"/>
                      <a:pt x="3" y="3"/>
                      <a:pt x="3" y="3"/>
                    </a:cubicBezTo>
                    <a:cubicBezTo>
                      <a:pt x="4" y="3"/>
                      <a:pt x="4" y="1"/>
                      <a:pt x="4" y="0"/>
                    </a:cubicBezTo>
                    <a:cubicBezTo>
                      <a:pt x="3" y="0"/>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96" name="Freeform 3281">
                <a:extLst>
                  <a:ext uri="{FF2B5EF4-FFF2-40B4-BE49-F238E27FC236}">
                    <a16:creationId xmlns:a16="http://schemas.microsoft.com/office/drawing/2014/main" id="{5D96699E-1EA9-528F-EE27-947960AFE9C4}"/>
                  </a:ext>
                </a:extLst>
              </p:cNvPr>
              <p:cNvSpPr>
                <a:spLocks/>
              </p:cNvSpPr>
              <p:nvPr/>
            </p:nvSpPr>
            <p:spPr bwMode="auto">
              <a:xfrm>
                <a:off x="11295331" y="2954516"/>
                <a:ext cx="24829" cy="27588"/>
              </a:xfrm>
              <a:custGeom>
                <a:avLst/>
                <a:gdLst>
                  <a:gd name="T0" fmla="*/ 2 w 4"/>
                  <a:gd name="T1" fmla="*/ 0 h 4"/>
                  <a:gd name="T2" fmla="*/ 1 w 4"/>
                  <a:gd name="T3" fmla="*/ 0 h 4"/>
                  <a:gd name="T4" fmla="*/ 1 w 4"/>
                  <a:gd name="T5" fmla="*/ 0 h 4"/>
                  <a:gd name="T6" fmla="*/ 1 w 4"/>
                  <a:gd name="T7" fmla="*/ 1 h 4"/>
                  <a:gd name="T8" fmla="*/ 1 w 4"/>
                  <a:gd name="T9" fmla="*/ 1 h 4"/>
                  <a:gd name="T10" fmla="*/ 1 w 4"/>
                  <a:gd name="T11" fmla="*/ 1 h 4"/>
                  <a:gd name="T12" fmla="*/ 0 w 4"/>
                  <a:gd name="T13" fmla="*/ 3 h 4"/>
                  <a:gd name="T14" fmla="*/ 1 w 4"/>
                  <a:gd name="T15" fmla="*/ 3 h 4"/>
                  <a:gd name="T16" fmla="*/ 1 w 4"/>
                  <a:gd name="T17" fmla="*/ 3 h 4"/>
                  <a:gd name="T18" fmla="*/ 2 w 4"/>
                  <a:gd name="T19" fmla="*/ 4 h 4"/>
                  <a:gd name="T20" fmla="*/ 3 w 4"/>
                  <a:gd name="T21" fmla="*/ 4 h 4"/>
                  <a:gd name="T22" fmla="*/ 4 w 4"/>
                  <a:gd name="T23" fmla="*/ 4 h 4"/>
                  <a:gd name="T24" fmla="*/ 4 w 4"/>
                  <a:gd name="T25" fmla="*/ 3 h 4"/>
                  <a:gd name="T26" fmla="*/ 4 w 4"/>
                  <a:gd name="T27" fmla="*/ 3 h 4"/>
                  <a:gd name="T28" fmla="*/ 4 w 4"/>
                  <a:gd name="T29" fmla="*/ 3 h 4"/>
                  <a:gd name="T30" fmla="*/ 4 w 4"/>
                  <a:gd name="T31" fmla="*/ 2 h 4"/>
                  <a:gd name="T32" fmla="*/ 4 w 4"/>
                  <a:gd name="T33" fmla="*/ 1 h 4"/>
                  <a:gd name="T34" fmla="*/ 4 w 4"/>
                  <a:gd name="T35" fmla="*/ 1 h 4"/>
                  <a:gd name="T36" fmla="*/ 2 w 4"/>
                  <a:gd name="T3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 h="4">
                    <a:moveTo>
                      <a:pt x="2" y="0"/>
                    </a:moveTo>
                    <a:cubicBezTo>
                      <a:pt x="2" y="0"/>
                      <a:pt x="2" y="0"/>
                      <a:pt x="1" y="0"/>
                    </a:cubicBezTo>
                    <a:cubicBezTo>
                      <a:pt x="1" y="0"/>
                      <a:pt x="1" y="0"/>
                      <a:pt x="1" y="0"/>
                    </a:cubicBezTo>
                    <a:cubicBezTo>
                      <a:pt x="1" y="0"/>
                      <a:pt x="1" y="0"/>
                      <a:pt x="1" y="1"/>
                    </a:cubicBezTo>
                    <a:cubicBezTo>
                      <a:pt x="1" y="1"/>
                      <a:pt x="1" y="1"/>
                      <a:pt x="1" y="1"/>
                    </a:cubicBezTo>
                    <a:cubicBezTo>
                      <a:pt x="1" y="1"/>
                      <a:pt x="1" y="1"/>
                      <a:pt x="1" y="1"/>
                    </a:cubicBezTo>
                    <a:cubicBezTo>
                      <a:pt x="0" y="2"/>
                      <a:pt x="0" y="2"/>
                      <a:pt x="0" y="3"/>
                    </a:cubicBezTo>
                    <a:cubicBezTo>
                      <a:pt x="0" y="3"/>
                      <a:pt x="0" y="3"/>
                      <a:pt x="1" y="3"/>
                    </a:cubicBezTo>
                    <a:cubicBezTo>
                      <a:pt x="1" y="3"/>
                      <a:pt x="1" y="3"/>
                      <a:pt x="1" y="3"/>
                    </a:cubicBezTo>
                    <a:cubicBezTo>
                      <a:pt x="1" y="4"/>
                      <a:pt x="2" y="4"/>
                      <a:pt x="2" y="4"/>
                    </a:cubicBezTo>
                    <a:cubicBezTo>
                      <a:pt x="3" y="4"/>
                      <a:pt x="3" y="4"/>
                      <a:pt x="3" y="4"/>
                    </a:cubicBezTo>
                    <a:cubicBezTo>
                      <a:pt x="3" y="4"/>
                      <a:pt x="3" y="4"/>
                      <a:pt x="4" y="4"/>
                    </a:cubicBezTo>
                    <a:cubicBezTo>
                      <a:pt x="4" y="3"/>
                      <a:pt x="4" y="3"/>
                      <a:pt x="4" y="3"/>
                    </a:cubicBezTo>
                    <a:cubicBezTo>
                      <a:pt x="4" y="3"/>
                      <a:pt x="4" y="3"/>
                      <a:pt x="4" y="3"/>
                    </a:cubicBezTo>
                    <a:cubicBezTo>
                      <a:pt x="4" y="3"/>
                      <a:pt x="4" y="3"/>
                      <a:pt x="4" y="3"/>
                    </a:cubicBezTo>
                    <a:cubicBezTo>
                      <a:pt x="4" y="2"/>
                      <a:pt x="4" y="2"/>
                      <a:pt x="4" y="2"/>
                    </a:cubicBezTo>
                    <a:cubicBezTo>
                      <a:pt x="4" y="2"/>
                      <a:pt x="4" y="1"/>
                      <a:pt x="4" y="1"/>
                    </a:cubicBezTo>
                    <a:cubicBezTo>
                      <a:pt x="4" y="1"/>
                      <a:pt x="4" y="1"/>
                      <a:pt x="4" y="1"/>
                    </a:cubicBezTo>
                    <a:cubicBezTo>
                      <a:pt x="4" y="0"/>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97" name="Freeform 3282">
                <a:extLst>
                  <a:ext uri="{FF2B5EF4-FFF2-40B4-BE49-F238E27FC236}">
                    <a16:creationId xmlns:a16="http://schemas.microsoft.com/office/drawing/2014/main" id="{E7AE4A62-8285-D728-4F0C-DDDA41F2E402}"/>
                  </a:ext>
                </a:extLst>
              </p:cNvPr>
              <p:cNvSpPr>
                <a:spLocks/>
              </p:cNvSpPr>
              <p:nvPr/>
            </p:nvSpPr>
            <p:spPr bwMode="auto">
              <a:xfrm>
                <a:off x="10939445" y="2372407"/>
                <a:ext cx="27588" cy="24829"/>
              </a:xfrm>
              <a:custGeom>
                <a:avLst/>
                <a:gdLst>
                  <a:gd name="T0" fmla="*/ 2 w 4"/>
                  <a:gd name="T1" fmla="*/ 0 h 4"/>
                  <a:gd name="T2" fmla="*/ 1 w 4"/>
                  <a:gd name="T3" fmla="*/ 0 h 4"/>
                  <a:gd name="T4" fmla="*/ 0 w 4"/>
                  <a:gd name="T5" fmla="*/ 1 h 4"/>
                  <a:gd name="T6" fmla="*/ 0 w 4"/>
                  <a:gd name="T7" fmla="*/ 2 h 4"/>
                  <a:gd name="T8" fmla="*/ 0 w 4"/>
                  <a:gd name="T9" fmla="*/ 2 h 4"/>
                  <a:gd name="T10" fmla="*/ 0 w 4"/>
                  <a:gd name="T11" fmla="*/ 2 h 4"/>
                  <a:gd name="T12" fmla="*/ 0 w 4"/>
                  <a:gd name="T13" fmla="*/ 3 h 4"/>
                  <a:gd name="T14" fmla="*/ 1 w 4"/>
                  <a:gd name="T15" fmla="*/ 4 h 4"/>
                  <a:gd name="T16" fmla="*/ 1 w 4"/>
                  <a:gd name="T17" fmla="*/ 4 h 4"/>
                  <a:gd name="T18" fmla="*/ 2 w 4"/>
                  <a:gd name="T19" fmla="*/ 4 h 4"/>
                  <a:gd name="T20" fmla="*/ 3 w 4"/>
                  <a:gd name="T21" fmla="*/ 4 h 4"/>
                  <a:gd name="T22" fmla="*/ 3 w 4"/>
                  <a:gd name="T23" fmla="*/ 4 h 4"/>
                  <a:gd name="T24" fmla="*/ 3 w 4"/>
                  <a:gd name="T25" fmla="*/ 4 h 4"/>
                  <a:gd name="T26" fmla="*/ 3 w 4"/>
                  <a:gd name="T27" fmla="*/ 1 h 4"/>
                  <a:gd name="T28" fmla="*/ 2 w 4"/>
                  <a:gd name="T2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 h="4">
                    <a:moveTo>
                      <a:pt x="2" y="0"/>
                    </a:moveTo>
                    <a:cubicBezTo>
                      <a:pt x="1" y="0"/>
                      <a:pt x="1" y="0"/>
                      <a:pt x="1" y="0"/>
                    </a:cubicBezTo>
                    <a:cubicBezTo>
                      <a:pt x="0" y="1"/>
                      <a:pt x="0" y="1"/>
                      <a:pt x="0" y="1"/>
                    </a:cubicBezTo>
                    <a:cubicBezTo>
                      <a:pt x="0" y="1"/>
                      <a:pt x="0" y="2"/>
                      <a:pt x="0" y="2"/>
                    </a:cubicBezTo>
                    <a:cubicBezTo>
                      <a:pt x="0" y="2"/>
                      <a:pt x="0" y="2"/>
                      <a:pt x="0" y="2"/>
                    </a:cubicBezTo>
                    <a:cubicBezTo>
                      <a:pt x="0" y="2"/>
                      <a:pt x="0" y="2"/>
                      <a:pt x="0" y="2"/>
                    </a:cubicBezTo>
                    <a:cubicBezTo>
                      <a:pt x="0" y="3"/>
                      <a:pt x="0" y="3"/>
                      <a:pt x="0" y="3"/>
                    </a:cubicBezTo>
                    <a:cubicBezTo>
                      <a:pt x="0" y="3"/>
                      <a:pt x="1" y="4"/>
                      <a:pt x="1" y="4"/>
                    </a:cubicBezTo>
                    <a:cubicBezTo>
                      <a:pt x="1" y="4"/>
                      <a:pt x="1" y="4"/>
                      <a:pt x="1" y="4"/>
                    </a:cubicBezTo>
                    <a:cubicBezTo>
                      <a:pt x="1" y="4"/>
                      <a:pt x="2" y="4"/>
                      <a:pt x="2" y="4"/>
                    </a:cubicBezTo>
                    <a:cubicBezTo>
                      <a:pt x="2" y="4"/>
                      <a:pt x="2" y="4"/>
                      <a:pt x="3" y="4"/>
                    </a:cubicBezTo>
                    <a:cubicBezTo>
                      <a:pt x="3" y="4"/>
                      <a:pt x="3" y="4"/>
                      <a:pt x="3" y="4"/>
                    </a:cubicBezTo>
                    <a:cubicBezTo>
                      <a:pt x="3" y="4"/>
                      <a:pt x="3" y="4"/>
                      <a:pt x="3" y="4"/>
                    </a:cubicBezTo>
                    <a:cubicBezTo>
                      <a:pt x="4" y="3"/>
                      <a:pt x="4" y="2"/>
                      <a:pt x="3" y="1"/>
                    </a:cubicBezTo>
                    <a:cubicBezTo>
                      <a:pt x="3"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98" name="Freeform 3283">
                <a:extLst>
                  <a:ext uri="{FF2B5EF4-FFF2-40B4-BE49-F238E27FC236}">
                    <a16:creationId xmlns:a16="http://schemas.microsoft.com/office/drawing/2014/main" id="{027AB837-40B1-8F78-FBD9-50E1AA369D7E}"/>
                  </a:ext>
                </a:extLst>
              </p:cNvPr>
              <p:cNvSpPr>
                <a:spLocks noEditPoints="1"/>
              </p:cNvSpPr>
              <p:nvPr/>
            </p:nvSpPr>
            <p:spPr bwMode="auto">
              <a:xfrm>
                <a:off x="6254985" y="-1095417"/>
                <a:ext cx="6833573" cy="4946547"/>
              </a:xfrm>
              <a:custGeom>
                <a:avLst/>
                <a:gdLst>
                  <a:gd name="T0" fmla="*/ 1886 w 2477"/>
                  <a:gd name="T1" fmla="*/ 1561 h 1793"/>
                  <a:gd name="T2" fmla="*/ 1717 w 2477"/>
                  <a:gd name="T3" fmla="*/ 1416 h 1793"/>
                  <a:gd name="T4" fmla="*/ 1361 w 2477"/>
                  <a:gd name="T5" fmla="*/ 1067 h 1793"/>
                  <a:gd name="T6" fmla="*/ 957 w 2477"/>
                  <a:gd name="T7" fmla="*/ 855 h 1793"/>
                  <a:gd name="T8" fmla="*/ 981 w 2477"/>
                  <a:gd name="T9" fmla="*/ 347 h 1793"/>
                  <a:gd name="T10" fmla="*/ 523 w 2477"/>
                  <a:gd name="T11" fmla="*/ 302 h 1793"/>
                  <a:gd name="T12" fmla="*/ 121 w 2477"/>
                  <a:gd name="T13" fmla="*/ 57 h 1793"/>
                  <a:gd name="T14" fmla="*/ 119 w 2477"/>
                  <a:gd name="T15" fmla="*/ 413 h 1793"/>
                  <a:gd name="T16" fmla="*/ 696 w 2477"/>
                  <a:gd name="T17" fmla="*/ 444 h 1793"/>
                  <a:gd name="T18" fmla="*/ 708 w 2477"/>
                  <a:gd name="T19" fmla="*/ 810 h 1793"/>
                  <a:gd name="T20" fmla="*/ 905 w 2477"/>
                  <a:gd name="T21" fmla="*/ 1185 h 1793"/>
                  <a:gd name="T22" fmla="*/ 1297 w 2477"/>
                  <a:gd name="T23" fmla="*/ 1330 h 1793"/>
                  <a:gd name="T24" fmla="*/ 1648 w 2477"/>
                  <a:gd name="T25" fmla="*/ 1613 h 1793"/>
                  <a:gd name="T26" fmla="*/ 2183 w 2477"/>
                  <a:gd name="T27" fmla="*/ 1646 h 1793"/>
                  <a:gd name="T28" fmla="*/ 2363 w 2477"/>
                  <a:gd name="T29" fmla="*/ 1637 h 1793"/>
                  <a:gd name="T30" fmla="*/ 2202 w 2477"/>
                  <a:gd name="T31" fmla="*/ 1649 h 1793"/>
                  <a:gd name="T32" fmla="*/ 2159 w 2477"/>
                  <a:gd name="T33" fmla="*/ 1577 h 1793"/>
                  <a:gd name="T34" fmla="*/ 2216 w 2477"/>
                  <a:gd name="T35" fmla="*/ 1565 h 1793"/>
                  <a:gd name="T36" fmla="*/ 2216 w 2477"/>
                  <a:gd name="T37" fmla="*/ 1565 h 1793"/>
                  <a:gd name="T38" fmla="*/ 1701 w 2477"/>
                  <a:gd name="T39" fmla="*/ 1601 h 1793"/>
                  <a:gd name="T40" fmla="*/ 1648 w 2477"/>
                  <a:gd name="T41" fmla="*/ 1568 h 1793"/>
                  <a:gd name="T42" fmla="*/ 1599 w 2477"/>
                  <a:gd name="T43" fmla="*/ 1535 h 1793"/>
                  <a:gd name="T44" fmla="*/ 1589 w 2477"/>
                  <a:gd name="T45" fmla="*/ 1430 h 1793"/>
                  <a:gd name="T46" fmla="*/ 1523 w 2477"/>
                  <a:gd name="T47" fmla="*/ 1352 h 1793"/>
                  <a:gd name="T48" fmla="*/ 1644 w 2477"/>
                  <a:gd name="T49" fmla="*/ 1459 h 1793"/>
                  <a:gd name="T50" fmla="*/ 1591 w 2477"/>
                  <a:gd name="T51" fmla="*/ 1304 h 1793"/>
                  <a:gd name="T52" fmla="*/ 1463 w 2477"/>
                  <a:gd name="T53" fmla="*/ 1283 h 1793"/>
                  <a:gd name="T54" fmla="*/ 884 w 2477"/>
                  <a:gd name="T55" fmla="*/ 1067 h 1793"/>
                  <a:gd name="T56" fmla="*/ 798 w 2477"/>
                  <a:gd name="T57" fmla="*/ 304 h 1793"/>
                  <a:gd name="T58" fmla="*/ 763 w 2477"/>
                  <a:gd name="T59" fmla="*/ 546 h 1793"/>
                  <a:gd name="T60" fmla="*/ 732 w 2477"/>
                  <a:gd name="T61" fmla="*/ 499 h 1793"/>
                  <a:gd name="T62" fmla="*/ 727 w 2477"/>
                  <a:gd name="T63" fmla="*/ 642 h 1793"/>
                  <a:gd name="T64" fmla="*/ 710 w 2477"/>
                  <a:gd name="T65" fmla="*/ 810 h 1793"/>
                  <a:gd name="T66" fmla="*/ 869 w 2477"/>
                  <a:gd name="T67" fmla="*/ 998 h 1793"/>
                  <a:gd name="T68" fmla="*/ 829 w 2477"/>
                  <a:gd name="T69" fmla="*/ 530 h 1793"/>
                  <a:gd name="T70" fmla="*/ 836 w 2477"/>
                  <a:gd name="T71" fmla="*/ 311 h 1793"/>
                  <a:gd name="T72" fmla="*/ 796 w 2477"/>
                  <a:gd name="T73" fmla="*/ 304 h 1793"/>
                  <a:gd name="T74" fmla="*/ 618 w 2477"/>
                  <a:gd name="T75" fmla="*/ 368 h 1793"/>
                  <a:gd name="T76" fmla="*/ 269 w 2477"/>
                  <a:gd name="T77" fmla="*/ 280 h 1793"/>
                  <a:gd name="T78" fmla="*/ 119 w 2477"/>
                  <a:gd name="T79" fmla="*/ 174 h 1793"/>
                  <a:gd name="T80" fmla="*/ 273 w 2477"/>
                  <a:gd name="T81" fmla="*/ 207 h 1793"/>
                  <a:gd name="T82" fmla="*/ 516 w 2477"/>
                  <a:gd name="T83" fmla="*/ 299 h 1793"/>
                  <a:gd name="T84" fmla="*/ 164 w 2477"/>
                  <a:gd name="T85" fmla="*/ 147 h 1793"/>
                  <a:gd name="T86" fmla="*/ 117 w 2477"/>
                  <a:gd name="T87" fmla="*/ 174 h 1793"/>
                  <a:gd name="T88" fmla="*/ 147 w 2477"/>
                  <a:gd name="T89" fmla="*/ 254 h 1793"/>
                  <a:gd name="T90" fmla="*/ 271 w 2477"/>
                  <a:gd name="T91" fmla="*/ 280 h 1793"/>
                  <a:gd name="T92" fmla="*/ 392 w 2477"/>
                  <a:gd name="T93" fmla="*/ 418 h 1793"/>
                  <a:gd name="T94" fmla="*/ 746 w 2477"/>
                  <a:gd name="T95" fmla="*/ 454 h 1793"/>
                  <a:gd name="T96" fmla="*/ 722 w 2477"/>
                  <a:gd name="T97" fmla="*/ 485 h 1793"/>
                  <a:gd name="T98" fmla="*/ 644 w 2477"/>
                  <a:gd name="T99" fmla="*/ 706 h 1793"/>
                  <a:gd name="T100" fmla="*/ 710 w 2477"/>
                  <a:gd name="T101" fmla="*/ 810 h 1793"/>
                  <a:gd name="T102" fmla="*/ 872 w 2477"/>
                  <a:gd name="T103" fmla="*/ 1003 h 1793"/>
                  <a:gd name="T104" fmla="*/ 953 w 2477"/>
                  <a:gd name="T105" fmla="*/ 1145 h 1793"/>
                  <a:gd name="T106" fmla="*/ 1057 w 2477"/>
                  <a:gd name="T107" fmla="*/ 1062 h 1793"/>
                  <a:gd name="T108" fmla="*/ 1361 w 2477"/>
                  <a:gd name="T109" fmla="*/ 1067 h 1793"/>
                  <a:gd name="T110" fmla="*/ 1297 w 2477"/>
                  <a:gd name="T111" fmla="*/ 1330 h 1793"/>
                  <a:gd name="T112" fmla="*/ 1599 w 2477"/>
                  <a:gd name="T113" fmla="*/ 1532 h 1793"/>
                  <a:gd name="T114" fmla="*/ 1739 w 2477"/>
                  <a:gd name="T115" fmla="*/ 1625 h 1793"/>
                  <a:gd name="T116" fmla="*/ 1886 w 2477"/>
                  <a:gd name="T117" fmla="*/ 1561 h 1793"/>
                  <a:gd name="T118" fmla="*/ 2114 w 2477"/>
                  <a:gd name="T119" fmla="*/ 1641 h 1793"/>
                  <a:gd name="T120" fmla="*/ 2309 w 2477"/>
                  <a:gd name="T121" fmla="*/ 1656 h 17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477" h="1793">
                    <a:moveTo>
                      <a:pt x="2363" y="1637"/>
                    </a:moveTo>
                    <a:lnTo>
                      <a:pt x="2363" y="1637"/>
                    </a:lnTo>
                    <a:lnTo>
                      <a:pt x="2387" y="1556"/>
                    </a:lnTo>
                    <a:lnTo>
                      <a:pt x="2387" y="1554"/>
                    </a:lnTo>
                    <a:lnTo>
                      <a:pt x="2306" y="1580"/>
                    </a:lnTo>
                    <a:lnTo>
                      <a:pt x="2280" y="1554"/>
                    </a:lnTo>
                    <a:lnTo>
                      <a:pt x="2235" y="1461"/>
                    </a:lnTo>
                    <a:lnTo>
                      <a:pt x="2235" y="1459"/>
                    </a:lnTo>
                    <a:lnTo>
                      <a:pt x="2157" y="1577"/>
                    </a:lnTo>
                    <a:lnTo>
                      <a:pt x="2045" y="1615"/>
                    </a:lnTo>
                    <a:lnTo>
                      <a:pt x="1886" y="1561"/>
                    </a:lnTo>
                    <a:lnTo>
                      <a:pt x="1886" y="1558"/>
                    </a:lnTo>
                    <a:lnTo>
                      <a:pt x="1886" y="1558"/>
                    </a:lnTo>
                    <a:lnTo>
                      <a:pt x="1886" y="1558"/>
                    </a:lnTo>
                    <a:lnTo>
                      <a:pt x="1886" y="1558"/>
                    </a:lnTo>
                    <a:lnTo>
                      <a:pt x="1701" y="1601"/>
                    </a:lnTo>
                    <a:lnTo>
                      <a:pt x="1663" y="1575"/>
                    </a:lnTo>
                    <a:lnTo>
                      <a:pt x="1717" y="1418"/>
                    </a:lnTo>
                    <a:lnTo>
                      <a:pt x="1720" y="1418"/>
                    </a:lnTo>
                    <a:lnTo>
                      <a:pt x="1717" y="1418"/>
                    </a:lnTo>
                    <a:lnTo>
                      <a:pt x="1720" y="1416"/>
                    </a:lnTo>
                    <a:lnTo>
                      <a:pt x="1717" y="1416"/>
                    </a:lnTo>
                    <a:lnTo>
                      <a:pt x="1644" y="1378"/>
                    </a:lnTo>
                    <a:lnTo>
                      <a:pt x="1646" y="1340"/>
                    </a:lnTo>
                    <a:lnTo>
                      <a:pt x="1679" y="1242"/>
                    </a:lnTo>
                    <a:lnTo>
                      <a:pt x="1679" y="1242"/>
                    </a:lnTo>
                    <a:lnTo>
                      <a:pt x="1542" y="1271"/>
                    </a:lnTo>
                    <a:lnTo>
                      <a:pt x="1432" y="1219"/>
                    </a:lnTo>
                    <a:lnTo>
                      <a:pt x="1361" y="1067"/>
                    </a:lnTo>
                    <a:lnTo>
                      <a:pt x="1361" y="1067"/>
                    </a:lnTo>
                    <a:lnTo>
                      <a:pt x="1361" y="1067"/>
                    </a:lnTo>
                    <a:lnTo>
                      <a:pt x="1361" y="1067"/>
                    </a:lnTo>
                    <a:lnTo>
                      <a:pt x="1361" y="1067"/>
                    </a:lnTo>
                    <a:lnTo>
                      <a:pt x="1211" y="1007"/>
                    </a:lnTo>
                    <a:lnTo>
                      <a:pt x="1211" y="1007"/>
                    </a:lnTo>
                    <a:lnTo>
                      <a:pt x="1209" y="1007"/>
                    </a:lnTo>
                    <a:lnTo>
                      <a:pt x="1209" y="1007"/>
                    </a:lnTo>
                    <a:lnTo>
                      <a:pt x="1209" y="1007"/>
                    </a:lnTo>
                    <a:lnTo>
                      <a:pt x="1055" y="1060"/>
                    </a:lnTo>
                    <a:lnTo>
                      <a:pt x="884" y="1067"/>
                    </a:lnTo>
                    <a:lnTo>
                      <a:pt x="874" y="1003"/>
                    </a:lnTo>
                    <a:lnTo>
                      <a:pt x="874" y="1005"/>
                    </a:lnTo>
                    <a:lnTo>
                      <a:pt x="872" y="1003"/>
                    </a:lnTo>
                    <a:lnTo>
                      <a:pt x="957" y="855"/>
                    </a:lnTo>
                    <a:lnTo>
                      <a:pt x="957" y="853"/>
                    </a:lnTo>
                    <a:lnTo>
                      <a:pt x="786" y="829"/>
                    </a:lnTo>
                    <a:lnTo>
                      <a:pt x="765" y="763"/>
                    </a:lnTo>
                    <a:lnTo>
                      <a:pt x="793" y="737"/>
                    </a:lnTo>
                    <a:lnTo>
                      <a:pt x="793" y="737"/>
                    </a:lnTo>
                    <a:lnTo>
                      <a:pt x="729" y="642"/>
                    </a:lnTo>
                    <a:lnTo>
                      <a:pt x="829" y="530"/>
                    </a:lnTo>
                    <a:lnTo>
                      <a:pt x="967" y="494"/>
                    </a:lnTo>
                    <a:lnTo>
                      <a:pt x="969" y="494"/>
                    </a:lnTo>
                    <a:lnTo>
                      <a:pt x="879" y="394"/>
                    </a:lnTo>
                    <a:lnTo>
                      <a:pt x="981" y="347"/>
                    </a:lnTo>
                    <a:lnTo>
                      <a:pt x="983" y="347"/>
                    </a:lnTo>
                    <a:lnTo>
                      <a:pt x="879" y="238"/>
                    </a:lnTo>
                    <a:lnTo>
                      <a:pt x="834" y="311"/>
                    </a:lnTo>
                    <a:lnTo>
                      <a:pt x="798" y="302"/>
                    </a:lnTo>
                    <a:lnTo>
                      <a:pt x="801" y="302"/>
                    </a:lnTo>
                    <a:lnTo>
                      <a:pt x="798" y="302"/>
                    </a:lnTo>
                    <a:lnTo>
                      <a:pt x="798" y="302"/>
                    </a:lnTo>
                    <a:lnTo>
                      <a:pt x="798" y="302"/>
                    </a:lnTo>
                    <a:lnTo>
                      <a:pt x="618" y="368"/>
                    </a:lnTo>
                    <a:lnTo>
                      <a:pt x="523" y="302"/>
                    </a:lnTo>
                    <a:lnTo>
                      <a:pt x="523" y="302"/>
                    </a:lnTo>
                    <a:lnTo>
                      <a:pt x="520" y="299"/>
                    </a:lnTo>
                    <a:lnTo>
                      <a:pt x="475" y="138"/>
                    </a:lnTo>
                    <a:lnTo>
                      <a:pt x="475" y="136"/>
                    </a:lnTo>
                    <a:lnTo>
                      <a:pt x="337" y="240"/>
                    </a:lnTo>
                    <a:lnTo>
                      <a:pt x="276" y="207"/>
                    </a:lnTo>
                    <a:lnTo>
                      <a:pt x="278" y="169"/>
                    </a:lnTo>
                    <a:lnTo>
                      <a:pt x="278" y="169"/>
                    </a:lnTo>
                    <a:lnTo>
                      <a:pt x="164" y="147"/>
                    </a:lnTo>
                    <a:lnTo>
                      <a:pt x="166" y="147"/>
                    </a:lnTo>
                    <a:lnTo>
                      <a:pt x="164" y="147"/>
                    </a:lnTo>
                    <a:lnTo>
                      <a:pt x="121" y="57"/>
                    </a:lnTo>
                    <a:lnTo>
                      <a:pt x="121" y="55"/>
                    </a:lnTo>
                    <a:lnTo>
                      <a:pt x="45" y="0"/>
                    </a:lnTo>
                    <a:lnTo>
                      <a:pt x="105" y="143"/>
                    </a:lnTo>
                    <a:lnTo>
                      <a:pt x="105" y="143"/>
                    </a:lnTo>
                    <a:lnTo>
                      <a:pt x="52" y="207"/>
                    </a:lnTo>
                    <a:lnTo>
                      <a:pt x="50" y="209"/>
                    </a:lnTo>
                    <a:lnTo>
                      <a:pt x="133" y="219"/>
                    </a:lnTo>
                    <a:lnTo>
                      <a:pt x="147" y="252"/>
                    </a:lnTo>
                    <a:lnTo>
                      <a:pt x="0" y="373"/>
                    </a:lnTo>
                    <a:lnTo>
                      <a:pt x="3" y="373"/>
                    </a:lnTo>
                    <a:lnTo>
                      <a:pt x="119" y="413"/>
                    </a:lnTo>
                    <a:lnTo>
                      <a:pt x="152" y="356"/>
                    </a:lnTo>
                    <a:lnTo>
                      <a:pt x="152" y="356"/>
                    </a:lnTo>
                    <a:lnTo>
                      <a:pt x="152" y="356"/>
                    </a:lnTo>
                    <a:lnTo>
                      <a:pt x="269" y="280"/>
                    </a:lnTo>
                    <a:lnTo>
                      <a:pt x="387" y="290"/>
                    </a:lnTo>
                    <a:lnTo>
                      <a:pt x="459" y="356"/>
                    </a:lnTo>
                    <a:lnTo>
                      <a:pt x="390" y="421"/>
                    </a:lnTo>
                    <a:lnTo>
                      <a:pt x="511" y="406"/>
                    </a:lnTo>
                    <a:lnTo>
                      <a:pt x="511" y="406"/>
                    </a:lnTo>
                    <a:lnTo>
                      <a:pt x="511" y="406"/>
                    </a:lnTo>
                    <a:lnTo>
                      <a:pt x="696" y="444"/>
                    </a:lnTo>
                    <a:lnTo>
                      <a:pt x="722" y="482"/>
                    </a:lnTo>
                    <a:lnTo>
                      <a:pt x="606" y="604"/>
                    </a:lnTo>
                    <a:lnTo>
                      <a:pt x="606" y="604"/>
                    </a:lnTo>
                    <a:lnTo>
                      <a:pt x="606" y="606"/>
                    </a:lnTo>
                    <a:lnTo>
                      <a:pt x="606" y="606"/>
                    </a:lnTo>
                    <a:lnTo>
                      <a:pt x="606" y="606"/>
                    </a:lnTo>
                    <a:lnTo>
                      <a:pt x="658" y="670"/>
                    </a:lnTo>
                    <a:lnTo>
                      <a:pt x="641" y="703"/>
                    </a:lnTo>
                    <a:lnTo>
                      <a:pt x="573" y="779"/>
                    </a:lnTo>
                    <a:lnTo>
                      <a:pt x="570" y="779"/>
                    </a:lnTo>
                    <a:lnTo>
                      <a:pt x="708" y="810"/>
                    </a:lnTo>
                    <a:lnTo>
                      <a:pt x="786" y="900"/>
                    </a:lnTo>
                    <a:lnTo>
                      <a:pt x="791" y="1071"/>
                    </a:lnTo>
                    <a:lnTo>
                      <a:pt x="791" y="1071"/>
                    </a:lnTo>
                    <a:lnTo>
                      <a:pt x="791" y="1071"/>
                    </a:lnTo>
                    <a:lnTo>
                      <a:pt x="791" y="1071"/>
                    </a:lnTo>
                    <a:lnTo>
                      <a:pt x="791" y="1071"/>
                    </a:lnTo>
                    <a:lnTo>
                      <a:pt x="905" y="1185"/>
                    </a:lnTo>
                    <a:lnTo>
                      <a:pt x="905" y="1185"/>
                    </a:lnTo>
                    <a:lnTo>
                      <a:pt x="905" y="1185"/>
                    </a:lnTo>
                    <a:lnTo>
                      <a:pt x="905" y="1185"/>
                    </a:lnTo>
                    <a:lnTo>
                      <a:pt x="905" y="1185"/>
                    </a:lnTo>
                    <a:lnTo>
                      <a:pt x="1067" y="1200"/>
                    </a:lnTo>
                    <a:lnTo>
                      <a:pt x="1067" y="1200"/>
                    </a:lnTo>
                    <a:lnTo>
                      <a:pt x="1067" y="1200"/>
                    </a:lnTo>
                    <a:lnTo>
                      <a:pt x="1069" y="1200"/>
                    </a:lnTo>
                    <a:lnTo>
                      <a:pt x="1069" y="1200"/>
                    </a:lnTo>
                    <a:lnTo>
                      <a:pt x="1169" y="1064"/>
                    </a:lnTo>
                    <a:lnTo>
                      <a:pt x="1247" y="1064"/>
                    </a:lnTo>
                    <a:lnTo>
                      <a:pt x="1314" y="1162"/>
                    </a:lnTo>
                    <a:lnTo>
                      <a:pt x="1311" y="1159"/>
                    </a:lnTo>
                    <a:lnTo>
                      <a:pt x="1314" y="1162"/>
                    </a:lnTo>
                    <a:lnTo>
                      <a:pt x="1297" y="1330"/>
                    </a:lnTo>
                    <a:lnTo>
                      <a:pt x="1297" y="1333"/>
                    </a:lnTo>
                    <a:lnTo>
                      <a:pt x="1463" y="1285"/>
                    </a:lnTo>
                    <a:lnTo>
                      <a:pt x="1511" y="1337"/>
                    </a:lnTo>
                    <a:lnTo>
                      <a:pt x="1494" y="1373"/>
                    </a:lnTo>
                    <a:lnTo>
                      <a:pt x="1494" y="1373"/>
                    </a:lnTo>
                    <a:lnTo>
                      <a:pt x="1591" y="1432"/>
                    </a:lnTo>
                    <a:lnTo>
                      <a:pt x="1599" y="1535"/>
                    </a:lnTo>
                    <a:lnTo>
                      <a:pt x="1599" y="1535"/>
                    </a:lnTo>
                    <a:lnTo>
                      <a:pt x="1599" y="1535"/>
                    </a:lnTo>
                    <a:lnTo>
                      <a:pt x="1648" y="1611"/>
                    </a:lnTo>
                    <a:lnTo>
                      <a:pt x="1648" y="1613"/>
                    </a:lnTo>
                    <a:lnTo>
                      <a:pt x="1648" y="1613"/>
                    </a:lnTo>
                    <a:lnTo>
                      <a:pt x="1665" y="1772"/>
                    </a:lnTo>
                    <a:lnTo>
                      <a:pt x="1665" y="1774"/>
                    </a:lnTo>
                    <a:lnTo>
                      <a:pt x="1805" y="1639"/>
                    </a:lnTo>
                    <a:lnTo>
                      <a:pt x="1919" y="1660"/>
                    </a:lnTo>
                    <a:lnTo>
                      <a:pt x="1917" y="1660"/>
                    </a:lnTo>
                    <a:lnTo>
                      <a:pt x="1919" y="1660"/>
                    </a:lnTo>
                    <a:lnTo>
                      <a:pt x="2026" y="1791"/>
                    </a:lnTo>
                    <a:lnTo>
                      <a:pt x="2029" y="1793"/>
                    </a:lnTo>
                    <a:lnTo>
                      <a:pt x="2112" y="1641"/>
                    </a:lnTo>
                    <a:lnTo>
                      <a:pt x="2183" y="1646"/>
                    </a:lnTo>
                    <a:lnTo>
                      <a:pt x="2195" y="1682"/>
                    </a:lnTo>
                    <a:lnTo>
                      <a:pt x="2309" y="1656"/>
                    </a:lnTo>
                    <a:lnTo>
                      <a:pt x="2385" y="1722"/>
                    </a:lnTo>
                    <a:lnTo>
                      <a:pt x="2385" y="1722"/>
                    </a:lnTo>
                    <a:lnTo>
                      <a:pt x="2477" y="1741"/>
                    </a:lnTo>
                    <a:lnTo>
                      <a:pt x="2363" y="1637"/>
                    </a:lnTo>
                    <a:close/>
                    <a:moveTo>
                      <a:pt x="2363" y="1639"/>
                    </a:moveTo>
                    <a:lnTo>
                      <a:pt x="2473" y="1741"/>
                    </a:lnTo>
                    <a:lnTo>
                      <a:pt x="2385" y="1722"/>
                    </a:lnTo>
                    <a:lnTo>
                      <a:pt x="2363" y="1639"/>
                    </a:lnTo>
                    <a:close/>
                    <a:moveTo>
                      <a:pt x="2363" y="1637"/>
                    </a:moveTo>
                    <a:lnTo>
                      <a:pt x="2340" y="1615"/>
                    </a:lnTo>
                    <a:lnTo>
                      <a:pt x="2385" y="1558"/>
                    </a:lnTo>
                    <a:lnTo>
                      <a:pt x="2363" y="1637"/>
                    </a:lnTo>
                    <a:close/>
                    <a:moveTo>
                      <a:pt x="2385" y="1556"/>
                    </a:moveTo>
                    <a:lnTo>
                      <a:pt x="2340" y="1613"/>
                    </a:lnTo>
                    <a:lnTo>
                      <a:pt x="2306" y="1580"/>
                    </a:lnTo>
                    <a:lnTo>
                      <a:pt x="2385" y="1556"/>
                    </a:lnTo>
                    <a:close/>
                    <a:moveTo>
                      <a:pt x="2202" y="1649"/>
                    </a:moveTo>
                    <a:lnTo>
                      <a:pt x="2304" y="1656"/>
                    </a:lnTo>
                    <a:lnTo>
                      <a:pt x="2197" y="1682"/>
                    </a:lnTo>
                    <a:lnTo>
                      <a:pt x="2202" y="1649"/>
                    </a:lnTo>
                    <a:close/>
                    <a:moveTo>
                      <a:pt x="2202" y="1646"/>
                    </a:moveTo>
                    <a:lnTo>
                      <a:pt x="2209" y="1611"/>
                    </a:lnTo>
                    <a:lnTo>
                      <a:pt x="2306" y="1580"/>
                    </a:lnTo>
                    <a:lnTo>
                      <a:pt x="2340" y="1615"/>
                    </a:lnTo>
                    <a:lnTo>
                      <a:pt x="2306" y="1656"/>
                    </a:lnTo>
                    <a:lnTo>
                      <a:pt x="2202" y="1646"/>
                    </a:lnTo>
                    <a:close/>
                    <a:moveTo>
                      <a:pt x="2114" y="1639"/>
                    </a:moveTo>
                    <a:lnTo>
                      <a:pt x="2157" y="1577"/>
                    </a:lnTo>
                    <a:lnTo>
                      <a:pt x="2173" y="1620"/>
                    </a:lnTo>
                    <a:lnTo>
                      <a:pt x="2114" y="1639"/>
                    </a:lnTo>
                    <a:close/>
                    <a:moveTo>
                      <a:pt x="2159" y="1577"/>
                    </a:moveTo>
                    <a:lnTo>
                      <a:pt x="2216" y="1565"/>
                    </a:lnTo>
                    <a:lnTo>
                      <a:pt x="2209" y="1611"/>
                    </a:lnTo>
                    <a:lnTo>
                      <a:pt x="2173" y="1620"/>
                    </a:lnTo>
                    <a:lnTo>
                      <a:pt x="2159" y="1577"/>
                    </a:lnTo>
                    <a:close/>
                    <a:moveTo>
                      <a:pt x="2209" y="1611"/>
                    </a:moveTo>
                    <a:lnTo>
                      <a:pt x="2202" y="1646"/>
                    </a:lnTo>
                    <a:lnTo>
                      <a:pt x="2183" y="1646"/>
                    </a:lnTo>
                    <a:lnTo>
                      <a:pt x="2173" y="1622"/>
                    </a:lnTo>
                    <a:lnTo>
                      <a:pt x="2209" y="1611"/>
                    </a:lnTo>
                    <a:close/>
                    <a:moveTo>
                      <a:pt x="2209" y="1611"/>
                    </a:moveTo>
                    <a:lnTo>
                      <a:pt x="2216" y="1565"/>
                    </a:lnTo>
                    <a:lnTo>
                      <a:pt x="2280" y="1554"/>
                    </a:lnTo>
                    <a:lnTo>
                      <a:pt x="2306" y="1580"/>
                    </a:lnTo>
                    <a:lnTo>
                      <a:pt x="2209" y="1611"/>
                    </a:lnTo>
                    <a:close/>
                    <a:moveTo>
                      <a:pt x="2280" y="1554"/>
                    </a:moveTo>
                    <a:lnTo>
                      <a:pt x="2216" y="1565"/>
                    </a:lnTo>
                    <a:lnTo>
                      <a:pt x="2235" y="1461"/>
                    </a:lnTo>
                    <a:lnTo>
                      <a:pt x="2280" y="1554"/>
                    </a:lnTo>
                    <a:close/>
                    <a:moveTo>
                      <a:pt x="2216" y="1565"/>
                    </a:moveTo>
                    <a:lnTo>
                      <a:pt x="2159" y="1577"/>
                    </a:lnTo>
                    <a:lnTo>
                      <a:pt x="2235" y="1463"/>
                    </a:lnTo>
                    <a:lnTo>
                      <a:pt x="2216" y="1565"/>
                    </a:lnTo>
                    <a:close/>
                    <a:moveTo>
                      <a:pt x="2157" y="1577"/>
                    </a:moveTo>
                    <a:lnTo>
                      <a:pt x="2112" y="1641"/>
                    </a:lnTo>
                    <a:lnTo>
                      <a:pt x="2045" y="1618"/>
                    </a:lnTo>
                    <a:lnTo>
                      <a:pt x="2157" y="1577"/>
                    </a:lnTo>
                    <a:close/>
                    <a:moveTo>
                      <a:pt x="2109" y="1641"/>
                    </a:moveTo>
                    <a:lnTo>
                      <a:pt x="1924" y="1660"/>
                    </a:lnTo>
                    <a:lnTo>
                      <a:pt x="2045" y="1618"/>
                    </a:lnTo>
                    <a:lnTo>
                      <a:pt x="2109" y="1641"/>
                    </a:lnTo>
                    <a:close/>
                    <a:moveTo>
                      <a:pt x="1881" y="1561"/>
                    </a:moveTo>
                    <a:lnTo>
                      <a:pt x="1739" y="1625"/>
                    </a:lnTo>
                    <a:lnTo>
                      <a:pt x="1701" y="1601"/>
                    </a:lnTo>
                    <a:lnTo>
                      <a:pt x="1881" y="1561"/>
                    </a:lnTo>
                    <a:close/>
                    <a:moveTo>
                      <a:pt x="1701" y="1601"/>
                    </a:moveTo>
                    <a:lnTo>
                      <a:pt x="1736" y="1625"/>
                    </a:lnTo>
                    <a:lnTo>
                      <a:pt x="1651" y="1611"/>
                    </a:lnTo>
                    <a:lnTo>
                      <a:pt x="1701" y="1601"/>
                    </a:lnTo>
                    <a:close/>
                    <a:moveTo>
                      <a:pt x="1698" y="1601"/>
                    </a:moveTo>
                    <a:lnTo>
                      <a:pt x="1651" y="1611"/>
                    </a:lnTo>
                    <a:lnTo>
                      <a:pt x="1663" y="1577"/>
                    </a:lnTo>
                    <a:lnTo>
                      <a:pt x="1698" y="1601"/>
                    </a:lnTo>
                    <a:close/>
                    <a:moveTo>
                      <a:pt x="1651" y="1608"/>
                    </a:moveTo>
                    <a:lnTo>
                      <a:pt x="1648" y="1568"/>
                    </a:lnTo>
                    <a:lnTo>
                      <a:pt x="1663" y="1575"/>
                    </a:lnTo>
                    <a:lnTo>
                      <a:pt x="1651" y="1608"/>
                    </a:lnTo>
                    <a:close/>
                    <a:moveTo>
                      <a:pt x="1648" y="1565"/>
                    </a:moveTo>
                    <a:lnTo>
                      <a:pt x="1644" y="1459"/>
                    </a:lnTo>
                    <a:lnTo>
                      <a:pt x="1644" y="1459"/>
                    </a:lnTo>
                    <a:lnTo>
                      <a:pt x="1717" y="1418"/>
                    </a:lnTo>
                    <a:lnTo>
                      <a:pt x="1663" y="1575"/>
                    </a:lnTo>
                    <a:lnTo>
                      <a:pt x="1648" y="1565"/>
                    </a:lnTo>
                    <a:close/>
                    <a:moveTo>
                      <a:pt x="1644" y="1461"/>
                    </a:moveTo>
                    <a:lnTo>
                      <a:pt x="1648" y="1565"/>
                    </a:lnTo>
                    <a:lnTo>
                      <a:pt x="1599" y="1535"/>
                    </a:lnTo>
                    <a:lnTo>
                      <a:pt x="1644" y="1461"/>
                    </a:lnTo>
                    <a:close/>
                    <a:moveTo>
                      <a:pt x="1523" y="1352"/>
                    </a:moveTo>
                    <a:lnTo>
                      <a:pt x="1553" y="1333"/>
                    </a:lnTo>
                    <a:lnTo>
                      <a:pt x="1644" y="1380"/>
                    </a:lnTo>
                    <a:lnTo>
                      <a:pt x="1644" y="1425"/>
                    </a:lnTo>
                    <a:lnTo>
                      <a:pt x="1591" y="1432"/>
                    </a:lnTo>
                    <a:lnTo>
                      <a:pt x="1523" y="1352"/>
                    </a:lnTo>
                    <a:close/>
                    <a:moveTo>
                      <a:pt x="1589" y="1430"/>
                    </a:moveTo>
                    <a:lnTo>
                      <a:pt x="1494" y="1373"/>
                    </a:lnTo>
                    <a:lnTo>
                      <a:pt x="1523" y="1354"/>
                    </a:lnTo>
                    <a:lnTo>
                      <a:pt x="1589" y="1430"/>
                    </a:lnTo>
                    <a:close/>
                    <a:moveTo>
                      <a:pt x="1539" y="1271"/>
                    </a:moveTo>
                    <a:lnTo>
                      <a:pt x="1520" y="1314"/>
                    </a:lnTo>
                    <a:lnTo>
                      <a:pt x="1466" y="1285"/>
                    </a:lnTo>
                    <a:lnTo>
                      <a:pt x="1539" y="1271"/>
                    </a:lnTo>
                    <a:close/>
                    <a:moveTo>
                      <a:pt x="1542" y="1271"/>
                    </a:moveTo>
                    <a:lnTo>
                      <a:pt x="1589" y="1304"/>
                    </a:lnTo>
                    <a:lnTo>
                      <a:pt x="1553" y="1330"/>
                    </a:lnTo>
                    <a:lnTo>
                      <a:pt x="1523" y="1314"/>
                    </a:lnTo>
                    <a:lnTo>
                      <a:pt x="1542" y="1271"/>
                    </a:lnTo>
                    <a:close/>
                    <a:moveTo>
                      <a:pt x="1553" y="1330"/>
                    </a:moveTo>
                    <a:lnTo>
                      <a:pt x="1523" y="1352"/>
                    </a:lnTo>
                    <a:lnTo>
                      <a:pt x="1511" y="1337"/>
                    </a:lnTo>
                    <a:lnTo>
                      <a:pt x="1520" y="1314"/>
                    </a:lnTo>
                    <a:lnTo>
                      <a:pt x="1553" y="1330"/>
                    </a:lnTo>
                    <a:close/>
                    <a:moveTo>
                      <a:pt x="1644" y="1428"/>
                    </a:moveTo>
                    <a:lnTo>
                      <a:pt x="1644" y="1459"/>
                    </a:lnTo>
                    <a:lnTo>
                      <a:pt x="1594" y="1432"/>
                    </a:lnTo>
                    <a:lnTo>
                      <a:pt x="1644" y="1428"/>
                    </a:lnTo>
                    <a:close/>
                    <a:moveTo>
                      <a:pt x="1644" y="1459"/>
                    </a:moveTo>
                    <a:lnTo>
                      <a:pt x="1644" y="1428"/>
                    </a:lnTo>
                    <a:lnTo>
                      <a:pt x="1715" y="1418"/>
                    </a:lnTo>
                    <a:lnTo>
                      <a:pt x="1644" y="1459"/>
                    </a:lnTo>
                    <a:close/>
                    <a:moveTo>
                      <a:pt x="1717" y="1418"/>
                    </a:moveTo>
                    <a:lnTo>
                      <a:pt x="1644" y="1425"/>
                    </a:lnTo>
                    <a:lnTo>
                      <a:pt x="1644" y="1380"/>
                    </a:lnTo>
                    <a:lnTo>
                      <a:pt x="1717" y="1418"/>
                    </a:lnTo>
                    <a:close/>
                    <a:moveTo>
                      <a:pt x="1553" y="1330"/>
                    </a:moveTo>
                    <a:lnTo>
                      <a:pt x="1591" y="1304"/>
                    </a:lnTo>
                    <a:lnTo>
                      <a:pt x="1644" y="1342"/>
                    </a:lnTo>
                    <a:lnTo>
                      <a:pt x="1644" y="1378"/>
                    </a:lnTo>
                    <a:lnTo>
                      <a:pt x="1553" y="1330"/>
                    </a:lnTo>
                    <a:close/>
                    <a:moveTo>
                      <a:pt x="1644" y="1340"/>
                    </a:moveTo>
                    <a:lnTo>
                      <a:pt x="1591" y="1304"/>
                    </a:lnTo>
                    <a:lnTo>
                      <a:pt x="1677" y="1245"/>
                    </a:lnTo>
                    <a:lnTo>
                      <a:pt x="1644" y="1340"/>
                    </a:lnTo>
                    <a:close/>
                    <a:moveTo>
                      <a:pt x="1677" y="1245"/>
                    </a:moveTo>
                    <a:lnTo>
                      <a:pt x="1591" y="1304"/>
                    </a:lnTo>
                    <a:lnTo>
                      <a:pt x="1542" y="1271"/>
                    </a:lnTo>
                    <a:lnTo>
                      <a:pt x="1677" y="1245"/>
                    </a:lnTo>
                    <a:close/>
                    <a:moveTo>
                      <a:pt x="1539" y="1271"/>
                    </a:moveTo>
                    <a:lnTo>
                      <a:pt x="1463" y="1283"/>
                    </a:lnTo>
                    <a:lnTo>
                      <a:pt x="1435" y="1221"/>
                    </a:lnTo>
                    <a:lnTo>
                      <a:pt x="1539" y="1271"/>
                    </a:lnTo>
                    <a:close/>
                    <a:moveTo>
                      <a:pt x="1463" y="1283"/>
                    </a:moveTo>
                    <a:lnTo>
                      <a:pt x="1318" y="1164"/>
                    </a:lnTo>
                    <a:lnTo>
                      <a:pt x="1432" y="1219"/>
                    </a:lnTo>
                    <a:lnTo>
                      <a:pt x="1463" y="1283"/>
                    </a:lnTo>
                    <a:close/>
                    <a:moveTo>
                      <a:pt x="1209" y="1010"/>
                    </a:moveTo>
                    <a:lnTo>
                      <a:pt x="1169" y="1062"/>
                    </a:lnTo>
                    <a:lnTo>
                      <a:pt x="1059" y="1060"/>
                    </a:lnTo>
                    <a:lnTo>
                      <a:pt x="1209" y="1010"/>
                    </a:lnTo>
                    <a:close/>
                    <a:moveTo>
                      <a:pt x="1055" y="1062"/>
                    </a:moveTo>
                    <a:lnTo>
                      <a:pt x="953" y="1145"/>
                    </a:lnTo>
                    <a:lnTo>
                      <a:pt x="893" y="1119"/>
                    </a:lnTo>
                    <a:lnTo>
                      <a:pt x="884" y="1067"/>
                    </a:lnTo>
                    <a:lnTo>
                      <a:pt x="1055" y="1062"/>
                    </a:lnTo>
                    <a:close/>
                    <a:moveTo>
                      <a:pt x="872" y="1000"/>
                    </a:moveTo>
                    <a:lnTo>
                      <a:pt x="786" y="832"/>
                    </a:lnTo>
                    <a:lnTo>
                      <a:pt x="955" y="855"/>
                    </a:lnTo>
                    <a:lnTo>
                      <a:pt x="872" y="1000"/>
                    </a:lnTo>
                    <a:close/>
                    <a:moveTo>
                      <a:pt x="824" y="333"/>
                    </a:moveTo>
                    <a:lnTo>
                      <a:pt x="879" y="394"/>
                    </a:lnTo>
                    <a:lnTo>
                      <a:pt x="748" y="454"/>
                    </a:lnTo>
                    <a:lnTo>
                      <a:pt x="824" y="333"/>
                    </a:lnTo>
                    <a:close/>
                    <a:moveTo>
                      <a:pt x="748" y="451"/>
                    </a:moveTo>
                    <a:lnTo>
                      <a:pt x="798" y="304"/>
                    </a:lnTo>
                    <a:lnTo>
                      <a:pt x="822" y="330"/>
                    </a:lnTo>
                    <a:lnTo>
                      <a:pt x="748" y="451"/>
                    </a:lnTo>
                    <a:close/>
                    <a:moveTo>
                      <a:pt x="763" y="546"/>
                    </a:moveTo>
                    <a:lnTo>
                      <a:pt x="727" y="642"/>
                    </a:lnTo>
                    <a:lnTo>
                      <a:pt x="694" y="596"/>
                    </a:lnTo>
                    <a:lnTo>
                      <a:pt x="763" y="546"/>
                    </a:lnTo>
                    <a:close/>
                    <a:moveTo>
                      <a:pt x="763" y="546"/>
                    </a:moveTo>
                    <a:lnTo>
                      <a:pt x="748" y="456"/>
                    </a:lnTo>
                    <a:lnTo>
                      <a:pt x="860" y="494"/>
                    </a:lnTo>
                    <a:lnTo>
                      <a:pt x="829" y="530"/>
                    </a:lnTo>
                    <a:lnTo>
                      <a:pt x="763" y="546"/>
                    </a:lnTo>
                    <a:close/>
                    <a:moveTo>
                      <a:pt x="732" y="497"/>
                    </a:moveTo>
                    <a:lnTo>
                      <a:pt x="722" y="482"/>
                    </a:lnTo>
                    <a:lnTo>
                      <a:pt x="746" y="456"/>
                    </a:lnTo>
                    <a:lnTo>
                      <a:pt x="732" y="497"/>
                    </a:lnTo>
                    <a:close/>
                    <a:moveTo>
                      <a:pt x="748" y="456"/>
                    </a:moveTo>
                    <a:lnTo>
                      <a:pt x="763" y="544"/>
                    </a:lnTo>
                    <a:lnTo>
                      <a:pt x="732" y="497"/>
                    </a:lnTo>
                    <a:lnTo>
                      <a:pt x="748" y="456"/>
                    </a:lnTo>
                    <a:close/>
                    <a:moveTo>
                      <a:pt x="763" y="546"/>
                    </a:moveTo>
                    <a:lnTo>
                      <a:pt x="691" y="596"/>
                    </a:lnTo>
                    <a:lnTo>
                      <a:pt x="732" y="499"/>
                    </a:lnTo>
                    <a:lnTo>
                      <a:pt x="763" y="546"/>
                    </a:lnTo>
                    <a:close/>
                    <a:moveTo>
                      <a:pt x="727" y="642"/>
                    </a:moveTo>
                    <a:lnTo>
                      <a:pt x="679" y="627"/>
                    </a:lnTo>
                    <a:lnTo>
                      <a:pt x="691" y="599"/>
                    </a:lnTo>
                    <a:lnTo>
                      <a:pt x="727" y="642"/>
                    </a:lnTo>
                    <a:close/>
                    <a:moveTo>
                      <a:pt x="727" y="642"/>
                    </a:moveTo>
                    <a:lnTo>
                      <a:pt x="758" y="744"/>
                    </a:lnTo>
                    <a:lnTo>
                      <a:pt x="722" y="751"/>
                    </a:lnTo>
                    <a:lnTo>
                      <a:pt x="658" y="670"/>
                    </a:lnTo>
                    <a:lnTo>
                      <a:pt x="679" y="627"/>
                    </a:lnTo>
                    <a:lnTo>
                      <a:pt x="727" y="642"/>
                    </a:lnTo>
                    <a:close/>
                    <a:moveTo>
                      <a:pt x="729" y="644"/>
                    </a:moveTo>
                    <a:lnTo>
                      <a:pt x="793" y="737"/>
                    </a:lnTo>
                    <a:lnTo>
                      <a:pt x="760" y="744"/>
                    </a:lnTo>
                    <a:lnTo>
                      <a:pt x="729" y="644"/>
                    </a:lnTo>
                    <a:close/>
                    <a:moveTo>
                      <a:pt x="758" y="744"/>
                    </a:moveTo>
                    <a:lnTo>
                      <a:pt x="765" y="763"/>
                    </a:lnTo>
                    <a:lnTo>
                      <a:pt x="744" y="779"/>
                    </a:lnTo>
                    <a:lnTo>
                      <a:pt x="722" y="751"/>
                    </a:lnTo>
                    <a:lnTo>
                      <a:pt x="758" y="744"/>
                    </a:lnTo>
                    <a:close/>
                    <a:moveTo>
                      <a:pt x="744" y="779"/>
                    </a:moveTo>
                    <a:lnTo>
                      <a:pt x="710" y="810"/>
                    </a:lnTo>
                    <a:lnTo>
                      <a:pt x="677" y="760"/>
                    </a:lnTo>
                    <a:lnTo>
                      <a:pt x="722" y="751"/>
                    </a:lnTo>
                    <a:lnTo>
                      <a:pt x="744" y="779"/>
                    </a:lnTo>
                    <a:close/>
                    <a:moveTo>
                      <a:pt x="744" y="779"/>
                    </a:moveTo>
                    <a:lnTo>
                      <a:pt x="784" y="829"/>
                    </a:lnTo>
                    <a:lnTo>
                      <a:pt x="710" y="810"/>
                    </a:lnTo>
                    <a:lnTo>
                      <a:pt x="744" y="779"/>
                    </a:lnTo>
                    <a:close/>
                    <a:moveTo>
                      <a:pt x="869" y="998"/>
                    </a:moveTo>
                    <a:lnTo>
                      <a:pt x="786" y="900"/>
                    </a:lnTo>
                    <a:lnTo>
                      <a:pt x="786" y="832"/>
                    </a:lnTo>
                    <a:lnTo>
                      <a:pt x="869" y="998"/>
                    </a:lnTo>
                    <a:close/>
                    <a:moveTo>
                      <a:pt x="784" y="827"/>
                    </a:moveTo>
                    <a:lnTo>
                      <a:pt x="746" y="779"/>
                    </a:lnTo>
                    <a:lnTo>
                      <a:pt x="765" y="763"/>
                    </a:lnTo>
                    <a:lnTo>
                      <a:pt x="784" y="827"/>
                    </a:lnTo>
                    <a:close/>
                    <a:moveTo>
                      <a:pt x="760" y="744"/>
                    </a:moveTo>
                    <a:lnTo>
                      <a:pt x="791" y="737"/>
                    </a:lnTo>
                    <a:lnTo>
                      <a:pt x="765" y="760"/>
                    </a:lnTo>
                    <a:lnTo>
                      <a:pt x="760" y="744"/>
                    </a:lnTo>
                    <a:close/>
                    <a:moveTo>
                      <a:pt x="729" y="639"/>
                    </a:moveTo>
                    <a:lnTo>
                      <a:pt x="763" y="546"/>
                    </a:lnTo>
                    <a:lnTo>
                      <a:pt x="829" y="530"/>
                    </a:lnTo>
                    <a:lnTo>
                      <a:pt x="729" y="639"/>
                    </a:lnTo>
                    <a:close/>
                    <a:moveTo>
                      <a:pt x="967" y="494"/>
                    </a:moveTo>
                    <a:lnTo>
                      <a:pt x="831" y="530"/>
                    </a:lnTo>
                    <a:lnTo>
                      <a:pt x="862" y="494"/>
                    </a:lnTo>
                    <a:lnTo>
                      <a:pt x="862" y="494"/>
                    </a:lnTo>
                    <a:lnTo>
                      <a:pt x="748" y="456"/>
                    </a:lnTo>
                    <a:lnTo>
                      <a:pt x="879" y="394"/>
                    </a:lnTo>
                    <a:lnTo>
                      <a:pt x="967" y="494"/>
                    </a:lnTo>
                    <a:close/>
                    <a:moveTo>
                      <a:pt x="879" y="394"/>
                    </a:moveTo>
                    <a:lnTo>
                      <a:pt x="824" y="330"/>
                    </a:lnTo>
                    <a:lnTo>
                      <a:pt x="836" y="311"/>
                    </a:lnTo>
                    <a:lnTo>
                      <a:pt x="981" y="347"/>
                    </a:lnTo>
                    <a:lnTo>
                      <a:pt x="879" y="394"/>
                    </a:lnTo>
                    <a:close/>
                    <a:moveTo>
                      <a:pt x="879" y="238"/>
                    </a:moveTo>
                    <a:lnTo>
                      <a:pt x="981" y="347"/>
                    </a:lnTo>
                    <a:lnTo>
                      <a:pt x="836" y="311"/>
                    </a:lnTo>
                    <a:lnTo>
                      <a:pt x="879" y="238"/>
                    </a:lnTo>
                    <a:close/>
                    <a:moveTo>
                      <a:pt x="834" y="311"/>
                    </a:moveTo>
                    <a:lnTo>
                      <a:pt x="822" y="330"/>
                    </a:lnTo>
                    <a:lnTo>
                      <a:pt x="798" y="304"/>
                    </a:lnTo>
                    <a:lnTo>
                      <a:pt x="834" y="311"/>
                    </a:lnTo>
                    <a:close/>
                    <a:moveTo>
                      <a:pt x="796" y="304"/>
                    </a:moveTo>
                    <a:lnTo>
                      <a:pt x="748" y="454"/>
                    </a:lnTo>
                    <a:lnTo>
                      <a:pt x="672" y="406"/>
                    </a:lnTo>
                    <a:lnTo>
                      <a:pt x="796" y="304"/>
                    </a:lnTo>
                    <a:close/>
                    <a:moveTo>
                      <a:pt x="796" y="304"/>
                    </a:moveTo>
                    <a:lnTo>
                      <a:pt x="672" y="406"/>
                    </a:lnTo>
                    <a:lnTo>
                      <a:pt x="618" y="368"/>
                    </a:lnTo>
                    <a:lnTo>
                      <a:pt x="796" y="304"/>
                    </a:lnTo>
                    <a:close/>
                    <a:moveTo>
                      <a:pt x="618" y="368"/>
                    </a:moveTo>
                    <a:lnTo>
                      <a:pt x="672" y="406"/>
                    </a:lnTo>
                    <a:lnTo>
                      <a:pt x="513" y="406"/>
                    </a:lnTo>
                    <a:lnTo>
                      <a:pt x="618" y="368"/>
                    </a:lnTo>
                    <a:close/>
                    <a:moveTo>
                      <a:pt x="511" y="406"/>
                    </a:moveTo>
                    <a:lnTo>
                      <a:pt x="520" y="302"/>
                    </a:lnTo>
                    <a:lnTo>
                      <a:pt x="615" y="368"/>
                    </a:lnTo>
                    <a:lnTo>
                      <a:pt x="511" y="406"/>
                    </a:lnTo>
                    <a:close/>
                    <a:moveTo>
                      <a:pt x="475" y="138"/>
                    </a:moveTo>
                    <a:lnTo>
                      <a:pt x="520" y="299"/>
                    </a:lnTo>
                    <a:lnTo>
                      <a:pt x="337" y="240"/>
                    </a:lnTo>
                    <a:lnTo>
                      <a:pt x="475" y="138"/>
                    </a:lnTo>
                    <a:close/>
                    <a:moveTo>
                      <a:pt x="238" y="231"/>
                    </a:moveTo>
                    <a:lnTo>
                      <a:pt x="271" y="233"/>
                    </a:lnTo>
                    <a:lnTo>
                      <a:pt x="269" y="280"/>
                    </a:lnTo>
                    <a:lnTo>
                      <a:pt x="212" y="266"/>
                    </a:lnTo>
                    <a:lnTo>
                      <a:pt x="238" y="231"/>
                    </a:lnTo>
                    <a:close/>
                    <a:moveTo>
                      <a:pt x="152" y="354"/>
                    </a:moveTo>
                    <a:lnTo>
                      <a:pt x="147" y="254"/>
                    </a:lnTo>
                    <a:lnTo>
                      <a:pt x="209" y="269"/>
                    </a:lnTo>
                    <a:lnTo>
                      <a:pt x="152" y="354"/>
                    </a:lnTo>
                    <a:close/>
                    <a:moveTo>
                      <a:pt x="164" y="150"/>
                    </a:moveTo>
                    <a:lnTo>
                      <a:pt x="257" y="197"/>
                    </a:lnTo>
                    <a:lnTo>
                      <a:pt x="235" y="228"/>
                    </a:lnTo>
                    <a:lnTo>
                      <a:pt x="136" y="216"/>
                    </a:lnTo>
                    <a:lnTo>
                      <a:pt x="119" y="174"/>
                    </a:lnTo>
                    <a:lnTo>
                      <a:pt x="164" y="150"/>
                    </a:lnTo>
                    <a:close/>
                    <a:moveTo>
                      <a:pt x="119" y="171"/>
                    </a:moveTo>
                    <a:lnTo>
                      <a:pt x="107" y="143"/>
                    </a:lnTo>
                    <a:lnTo>
                      <a:pt x="162" y="150"/>
                    </a:lnTo>
                    <a:lnTo>
                      <a:pt x="119" y="171"/>
                    </a:lnTo>
                    <a:close/>
                    <a:moveTo>
                      <a:pt x="257" y="197"/>
                    </a:moveTo>
                    <a:lnTo>
                      <a:pt x="166" y="150"/>
                    </a:lnTo>
                    <a:lnTo>
                      <a:pt x="276" y="169"/>
                    </a:lnTo>
                    <a:lnTo>
                      <a:pt x="257" y="197"/>
                    </a:lnTo>
                    <a:close/>
                    <a:moveTo>
                      <a:pt x="257" y="200"/>
                    </a:moveTo>
                    <a:lnTo>
                      <a:pt x="273" y="207"/>
                    </a:lnTo>
                    <a:lnTo>
                      <a:pt x="271" y="233"/>
                    </a:lnTo>
                    <a:lnTo>
                      <a:pt x="238" y="228"/>
                    </a:lnTo>
                    <a:lnTo>
                      <a:pt x="257" y="200"/>
                    </a:lnTo>
                    <a:close/>
                    <a:moveTo>
                      <a:pt x="271" y="280"/>
                    </a:moveTo>
                    <a:lnTo>
                      <a:pt x="273" y="233"/>
                    </a:lnTo>
                    <a:lnTo>
                      <a:pt x="335" y="242"/>
                    </a:lnTo>
                    <a:lnTo>
                      <a:pt x="271" y="280"/>
                    </a:lnTo>
                    <a:close/>
                    <a:moveTo>
                      <a:pt x="516" y="299"/>
                    </a:moveTo>
                    <a:lnTo>
                      <a:pt x="390" y="290"/>
                    </a:lnTo>
                    <a:lnTo>
                      <a:pt x="340" y="242"/>
                    </a:lnTo>
                    <a:lnTo>
                      <a:pt x="516" y="299"/>
                    </a:lnTo>
                    <a:close/>
                    <a:moveTo>
                      <a:pt x="335" y="240"/>
                    </a:moveTo>
                    <a:lnTo>
                      <a:pt x="273" y="233"/>
                    </a:lnTo>
                    <a:lnTo>
                      <a:pt x="276" y="209"/>
                    </a:lnTo>
                    <a:lnTo>
                      <a:pt x="335" y="240"/>
                    </a:lnTo>
                    <a:close/>
                    <a:moveTo>
                      <a:pt x="257" y="197"/>
                    </a:moveTo>
                    <a:lnTo>
                      <a:pt x="276" y="171"/>
                    </a:lnTo>
                    <a:lnTo>
                      <a:pt x="273" y="207"/>
                    </a:lnTo>
                    <a:lnTo>
                      <a:pt x="257" y="197"/>
                    </a:lnTo>
                    <a:close/>
                    <a:moveTo>
                      <a:pt x="107" y="143"/>
                    </a:moveTo>
                    <a:lnTo>
                      <a:pt x="121" y="57"/>
                    </a:lnTo>
                    <a:lnTo>
                      <a:pt x="164" y="147"/>
                    </a:lnTo>
                    <a:lnTo>
                      <a:pt x="107" y="143"/>
                    </a:lnTo>
                    <a:close/>
                    <a:moveTo>
                      <a:pt x="119" y="57"/>
                    </a:moveTo>
                    <a:lnTo>
                      <a:pt x="107" y="140"/>
                    </a:lnTo>
                    <a:lnTo>
                      <a:pt x="48" y="5"/>
                    </a:lnTo>
                    <a:lnTo>
                      <a:pt x="119" y="57"/>
                    </a:lnTo>
                    <a:close/>
                    <a:moveTo>
                      <a:pt x="107" y="143"/>
                    </a:moveTo>
                    <a:lnTo>
                      <a:pt x="117" y="174"/>
                    </a:lnTo>
                    <a:lnTo>
                      <a:pt x="52" y="207"/>
                    </a:lnTo>
                    <a:lnTo>
                      <a:pt x="107" y="143"/>
                    </a:lnTo>
                    <a:close/>
                    <a:moveTo>
                      <a:pt x="52" y="207"/>
                    </a:moveTo>
                    <a:lnTo>
                      <a:pt x="117" y="174"/>
                    </a:lnTo>
                    <a:lnTo>
                      <a:pt x="133" y="216"/>
                    </a:lnTo>
                    <a:lnTo>
                      <a:pt x="52" y="207"/>
                    </a:lnTo>
                    <a:close/>
                    <a:moveTo>
                      <a:pt x="136" y="219"/>
                    </a:moveTo>
                    <a:lnTo>
                      <a:pt x="235" y="231"/>
                    </a:lnTo>
                    <a:lnTo>
                      <a:pt x="212" y="266"/>
                    </a:lnTo>
                    <a:lnTo>
                      <a:pt x="147" y="252"/>
                    </a:lnTo>
                    <a:lnTo>
                      <a:pt x="136" y="219"/>
                    </a:lnTo>
                    <a:close/>
                    <a:moveTo>
                      <a:pt x="147" y="254"/>
                    </a:moveTo>
                    <a:lnTo>
                      <a:pt x="150" y="356"/>
                    </a:lnTo>
                    <a:lnTo>
                      <a:pt x="5" y="373"/>
                    </a:lnTo>
                    <a:lnTo>
                      <a:pt x="147" y="254"/>
                    </a:lnTo>
                    <a:close/>
                    <a:moveTo>
                      <a:pt x="5" y="373"/>
                    </a:moveTo>
                    <a:lnTo>
                      <a:pt x="150" y="356"/>
                    </a:lnTo>
                    <a:lnTo>
                      <a:pt x="150" y="359"/>
                    </a:lnTo>
                    <a:lnTo>
                      <a:pt x="150" y="359"/>
                    </a:lnTo>
                    <a:lnTo>
                      <a:pt x="119" y="411"/>
                    </a:lnTo>
                    <a:lnTo>
                      <a:pt x="5" y="373"/>
                    </a:lnTo>
                    <a:close/>
                    <a:moveTo>
                      <a:pt x="152" y="354"/>
                    </a:moveTo>
                    <a:lnTo>
                      <a:pt x="212" y="269"/>
                    </a:lnTo>
                    <a:lnTo>
                      <a:pt x="269" y="280"/>
                    </a:lnTo>
                    <a:lnTo>
                      <a:pt x="152" y="354"/>
                    </a:lnTo>
                    <a:close/>
                    <a:moveTo>
                      <a:pt x="271" y="280"/>
                    </a:moveTo>
                    <a:lnTo>
                      <a:pt x="337" y="242"/>
                    </a:lnTo>
                    <a:lnTo>
                      <a:pt x="387" y="290"/>
                    </a:lnTo>
                    <a:lnTo>
                      <a:pt x="271" y="280"/>
                    </a:lnTo>
                    <a:close/>
                    <a:moveTo>
                      <a:pt x="390" y="290"/>
                    </a:moveTo>
                    <a:lnTo>
                      <a:pt x="518" y="302"/>
                    </a:lnTo>
                    <a:lnTo>
                      <a:pt x="459" y="356"/>
                    </a:lnTo>
                    <a:lnTo>
                      <a:pt x="390" y="290"/>
                    </a:lnTo>
                    <a:close/>
                    <a:moveTo>
                      <a:pt x="392" y="418"/>
                    </a:moveTo>
                    <a:lnTo>
                      <a:pt x="459" y="359"/>
                    </a:lnTo>
                    <a:lnTo>
                      <a:pt x="511" y="406"/>
                    </a:lnTo>
                    <a:lnTo>
                      <a:pt x="392" y="418"/>
                    </a:lnTo>
                    <a:close/>
                    <a:moveTo>
                      <a:pt x="459" y="356"/>
                    </a:moveTo>
                    <a:lnTo>
                      <a:pt x="520" y="302"/>
                    </a:lnTo>
                    <a:lnTo>
                      <a:pt x="511" y="406"/>
                    </a:lnTo>
                    <a:lnTo>
                      <a:pt x="459" y="356"/>
                    </a:lnTo>
                    <a:close/>
                    <a:moveTo>
                      <a:pt x="516" y="406"/>
                    </a:moveTo>
                    <a:lnTo>
                      <a:pt x="672" y="406"/>
                    </a:lnTo>
                    <a:lnTo>
                      <a:pt x="696" y="444"/>
                    </a:lnTo>
                    <a:lnTo>
                      <a:pt x="516" y="406"/>
                    </a:lnTo>
                    <a:close/>
                    <a:moveTo>
                      <a:pt x="698" y="444"/>
                    </a:moveTo>
                    <a:lnTo>
                      <a:pt x="675" y="409"/>
                    </a:lnTo>
                    <a:lnTo>
                      <a:pt x="746" y="454"/>
                    </a:lnTo>
                    <a:lnTo>
                      <a:pt x="698" y="444"/>
                    </a:lnTo>
                    <a:close/>
                    <a:moveTo>
                      <a:pt x="698" y="447"/>
                    </a:moveTo>
                    <a:lnTo>
                      <a:pt x="746" y="456"/>
                    </a:lnTo>
                    <a:lnTo>
                      <a:pt x="722" y="482"/>
                    </a:lnTo>
                    <a:lnTo>
                      <a:pt x="698" y="447"/>
                    </a:lnTo>
                    <a:close/>
                    <a:moveTo>
                      <a:pt x="722" y="485"/>
                    </a:moveTo>
                    <a:lnTo>
                      <a:pt x="732" y="497"/>
                    </a:lnTo>
                    <a:lnTo>
                      <a:pt x="691" y="596"/>
                    </a:lnTo>
                    <a:lnTo>
                      <a:pt x="691" y="596"/>
                    </a:lnTo>
                    <a:lnTo>
                      <a:pt x="608" y="604"/>
                    </a:lnTo>
                    <a:lnTo>
                      <a:pt x="722" y="485"/>
                    </a:lnTo>
                    <a:close/>
                    <a:moveTo>
                      <a:pt x="691" y="599"/>
                    </a:moveTo>
                    <a:lnTo>
                      <a:pt x="677" y="627"/>
                    </a:lnTo>
                    <a:lnTo>
                      <a:pt x="608" y="606"/>
                    </a:lnTo>
                    <a:lnTo>
                      <a:pt x="691" y="599"/>
                    </a:lnTo>
                    <a:close/>
                    <a:moveTo>
                      <a:pt x="608" y="606"/>
                    </a:moveTo>
                    <a:lnTo>
                      <a:pt x="677" y="627"/>
                    </a:lnTo>
                    <a:lnTo>
                      <a:pt x="658" y="670"/>
                    </a:lnTo>
                    <a:lnTo>
                      <a:pt x="608" y="606"/>
                    </a:lnTo>
                    <a:close/>
                    <a:moveTo>
                      <a:pt x="722" y="751"/>
                    </a:moveTo>
                    <a:lnTo>
                      <a:pt x="677" y="758"/>
                    </a:lnTo>
                    <a:lnTo>
                      <a:pt x="644" y="706"/>
                    </a:lnTo>
                    <a:lnTo>
                      <a:pt x="658" y="670"/>
                    </a:lnTo>
                    <a:lnTo>
                      <a:pt x="722" y="751"/>
                    </a:lnTo>
                    <a:close/>
                    <a:moveTo>
                      <a:pt x="641" y="706"/>
                    </a:moveTo>
                    <a:lnTo>
                      <a:pt x="677" y="760"/>
                    </a:lnTo>
                    <a:lnTo>
                      <a:pt x="573" y="779"/>
                    </a:lnTo>
                    <a:lnTo>
                      <a:pt x="641" y="706"/>
                    </a:lnTo>
                    <a:close/>
                    <a:moveTo>
                      <a:pt x="575" y="779"/>
                    </a:moveTo>
                    <a:lnTo>
                      <a:pt x="677" y="760"/>
                    </a:lnTo>
                    <a:lnTo>
                      <a:pt x="708" y="810"/>
                    </a:lnTo>
                    <a:lnTo>
                      <a:pt x="575" y="779"/>
                    </a:lnTo>
                    <a:close/>
                    <a:moveTo>
                      <a:pt x="710" y="810"/>
                    </a:moveTo>
                    <a:lnTo>
                      <a:pt x="784" y="832"/>
                    </a:lnTo>
                    <a:lnTo>
                      <a:pt x="786" y="900"/>
                    </a:lnTo>
                    <a:lnTo>
                      <a:pt x="710" y="810"/>
                    </a:lnTo>
                    <a:close/>
                    <a:moveTo>
                      <a:pt x="791" y="1069"/>
                    </a:moveTo>
                    <a:lnTo>
                      <a:pt x="786" y="903"/>
                    </a:lnTo>
                    <a:lnTo>
                      <a:pt x="872" y="1003"/>
                    </a:lnTo>
                    <a:lnTo>
                      <a:pt x="791" y="1069"/>
                    </a:lnTo>
                    <a:close/>
                    <a:moveTo>
                      <a:pt x="872" y="1003"/>
                    </a:moveTo>
                    <a:lnTo>
                      <a:pt x="884" y="1067"/>
                    </a:lnTo>
                    <a:lnTo>
                      <a:pt x="793" y="1069"/>
                    </a:lnTo>
                    <a:lnTo>
                      <a:pt x="872" y="1003"/>
                    </a:lnTo>
                    <a:close/>
                    <a:moveTo>
                      <a:pt x="884" y="1067"/>
                    </a:moveTo>
                    <a:lnTo>
                      <a:pt x="893" y="1117"/>
                    </a:lnTo>
                    <a:lnTo>
                      <a:pt x="793" y="1071"/>
                    </a:lnTo>
                    <a:lnTo>
                      <a:pt x="884" y="1067"/>
                    </a:lnTo>
                    <a:close/>
                    <a:moveTo>
                      <a:pt x="793" y="1071"/>
                    </a:moveTo>
                    <a:lnTo>
                      <a:pt x="893" y="1119"/>
                    </a:lnTo>
                    <a:lnTo>
                      <a:pt x="905" y="1183"/>
                    </a:lnTo>
                    <a:lnTo>
                      <a:pt x="793" y="1071"/>
                    </a:lnTo>
                    <a:close/>
                    <a:moveTo>
                      <a:pt x="905" y="1183"/>
                    </a:moveTo>
                    <a:lnTo>
                      <a:pt x="893" y="1119"/>
                    </a:lnTo>
                    <a:lnTo>
                      <a:pt x="953" y="1145"/>
                    </a:lnTo>
                    <a:lnTo>
                      <a:pt x="905" y="1183"/>
                    </a:lnTo>
                    <a:close/>
                    <a:moveTo>
                      <a:pt x="905" y="1185"/>
                    </a:moveTo>
                    <a:lnTo>
                      <a:pt x="953" y="1147"/>
                    </a:lnTo>
                    <a:lnTo>
                      <a:pt x="1064" y="1200"/>
                    </a:lnTo>
                    <a:lnTo>
                      <a:pt x="905" y="1185"/>
                    </a:lnTo>
                    <a:close/>
                    <a:moveTo>
                      <a:pt x="953" y="1145"/>
                    </a:moveTo>
                    <a:lnTo>
                      <a:pt x="1055" y="1062"/>
                    </a:lnTo>
                    <a:lnTo>
                      <a:pt x="1067" y="1200"/>
                    </a:lnTo>
                    <a:lnTo>
                      <a:pt x="953" y="1145"/>
                    </a:lnTo>
                    <a:close/>
                    <a:moveTo>
                      <a:pt x="1067" y="1197"/>
                    </a:moveTo>
                    <a:lnTo>
                      <a:pt x="1057" y="1062"/>
                    </a:lnTo>
                    <a:lnTo>
                      <a:pt x="1169" y="1064"/>
                    </a:lnTo>
                    <a:lnTo>
                      <a:pt x="1067" y="1197"/>
                    </a:lnTo>
                    <a:close/>
                    <a:moveTo>
                      <a:pt x="1171" y="1062"/>
                    </a:moveTo>
                    <a:lnTo>
                      <a:pt x="1209" y="1010"/>
                    </a:lnTo>
                    <a:lnTo>
                      <a:pt x="1247" y="1064"/>
                    </a:lnTo>
                    <a:lnTo>
                      <a:pt x="1171" y="1062"/>
                    </a:lnTo>
                    <a:close/>
                    <a:moveTo>
                      <a:pt x="1249" y="1064"/>
                    </a:moveTo>
                    <a:lnTo>
                      <a:pt x="1211" y="1010"/>
                    </a:lnTo>
                    <a:lnTo>
                      <a:pt x="1359" y="1067"/>
                    </a:lnTo>
                    <a:lnTo>
                      <a:pt x="1249" y="1064"/>
                    </a:lnTo>
                    <a:close/>
                    <a:moveTo>
                      <a:pt x="1361" y="1067"/>
                    </a:moveTo>
                    <a:lnTo>
                      <a:pt x="1314" y="1162"/>
                    </a:lnTo>
                    <a:lnTo>
                      <a:pt x="1249" y="1064"/>
                    </a:lnTo>
                    <a:lnTo>
                      <a:pt x="1361" y="1067"/>
                    </a:lnTo>
                    <a:close/>
                    <a:moveTo>
                      <a:pt x="1361" y="1067"/>
                    </a:moveTo>
                    <a:lnTo>
                      <a:pt x="1432" y="1219"/>
                    </a:lnTo>
                    <a:lnTo>
                      <a:pt x="1316" y="1162"/>
                    </a:lnTo>
                    <a:lnTo>
                      <a:pt x="1361" y="1067"/>
                    </a:lnTo>
                    <a:close/>
                    <a:moveTo>
                      <a:pt x="1297" y="1330"/>
                    </a:moveTo>
                    <a:lnTo>
                      <a:pt x="1314" y="1164"/>
                    </a:lnTo>
                    <a:lnTo>
                      <a:pt x="1463" y="1283"/>
                    </a:lnTo>
                    <a:lnTo>
                      <a:pt x="1297" y="1330"/>
                    </a:lnTo>
                    <a:close/>
                    <a:moveTo>
                      <a:pt x="1466" y="1285"/>
                    </a:moveTo>
                    <a:lnTo>
                      <a:pt x="1520" y="1314"/>
                    </a:lnTo>
                    <a:lnTo>
                      <a:pt x="1511" y="1337"/>
                    </a:lnTo>
                    <a:lnTo>
                      <a:pt x="1466" y="1285"/>
                    </a:lnTo>
                    <a:close/>
                    <a:moveTo>
                      <a:pt x="1523" y="1352"/>
                    </a:moveTo>
                    <a:lnTo>
                      <a:pt x="1494" y="1371"/>
                    </a:lnTo>
                    <a:lnTo>
                      <a:pt x="1511" y="1340"/>
                    </a:lnTo>
                    <a:lnTo>
                      <a:pt x="1523" y="1352"/>
                    </a:lnTo>
                    <a:close/>
                    <a:moveTo>
                      <a:pt x="1591" y="1432"/>
                    </a:moveTo>
                    <a:lnTo>
                      <a:pt x="1644" y="1459"/>
                    </a:lnTo>
                    <a:lnTo>
                      <a:pt x="1599" y="1532"/>
                    </a:lnTo>
                    <a:lnTo>
                      <a:pt x="1591" y="1432"/>
                    </a:lnTo>
                    <a:close/>
                    <a:moveTo>
                      <a:pt x="1601" y="1537"/>
                    </a:moveTo>
                    <a:lnTo>
                      <a:pt x="1648" y="1565"/>
                    </a:lnTo>
                    <a:lnTo>
                      <a:pt x="1648" y="1611"/>
                    </a:lnTo>
                    <a:lnTo>
                      <a:pt x="1601" y="1537"/>
                    </a:lnTo>
                    <a:close/>
                    <a:moveTo>
                      <a:pt x="1651" y="1613"/>
                    </a:moveTo>
                    <a:lnTo>
                      <a:pt x="1736" y="1625"/>
                    </a:lnTo>
                    <a:lnTo>
                      <a:pt x="1665" y="1770"/>
                    </a:lnTo>
                    <a:lnTo>
                      <a:pt x="1651" y="1613"/>
                    </a:lnTo>
                    <a:close/>
                    <a:moveTo>
                      <a:pt x="1668" y="1770"/>
                    </a:moveTo>
                    <a:lnTo>
                      <a:pt x="1739" y="1625"/>
                    </a:lnTo>
                    <a:lnTo>
                      <a:pt x="1803" y="1639"/>
                    </a:lnTo>
                    <a:lnTo>
                      <a:pt x="1668" y="1770"/>
                    </a:lnTo>
                    <a:close/>
                    <a:moveTo>
                      <a:pt x="1803" y="1637"/>
                    </a:moveTo>
                    <a:lnTo>
                      <a:pt x="1739" y="1625"/>
                    </a:lnTo>
                    <a:lnTo>
                      <a:pt x="1884" y="1561"/>
                    </a:lnTo>
                    <a:lnTo>
                      <a:pt x="1803" y="1637"/>
                    </a:lnTo>
                    <a:close/>
                    <a:moveTo>
                      <a:pt x="1886" y="1561"/>
                    </a:moveTo>
                    <a:lnTo>
                      <a:pt x="1919" y="1660"/>
                    </a:lnTo>
                    <a:lnTo>
                      <a:pt x="1805" y="1637"/>
                    </a:lnTo>
                    <a:lnTo>
                      <a:pt x="1886" y="1561"/>
                    </a:lnTo>
                    <a:close/>
                    <a:moveTo>
                      <a:pt x="1886" y="1561"/>
                    </a:moveTo>
                    <a:lnTo>
                      <a:pt x="2043" y="1618"/>
                    </a:lnTo>
                    <a:lnTo>
                      <a:pt x="1922" y="1660"/>
                    </a:lnTo>
                    <a:lnTo>
                      <a:pt x="1886" y="1561"/>
                    </a:lnTo>
                    <a:close/>
                    <a:moveTo>
                      <a:pt x="1922" y="1660"/>
                    </a:moveTo>
                    <a:lnTo>
                      <a:pt x="2112" y="1641"/>
                    </a:lnTo>
                    <a:lnTo>
                      <a:pt x="2029" y="1791"/>
                    </a:lnTo>
                    <a:lnTo>
                      <a:pt x="1922" y="1660"/>
                    </a:lnTo>
                    <a:close/>
                    <a:moveTo>
                      <a:pt x="2114" y="1641"/>
                    </a:moveTo>
                    <a:lnTo>
                      <a:pt x="2173" y="1622"/>
                    </a:lnTo>
                    <a:lnTo>
                      <a:pt x="2183" y="1646"/>
                    </a:lnTo>
                    <a:lnTo>
                      <a:pt x="2114" y="1641"/>
                    </a:lnTo>
                    <a:close/>
                    <a:moveTo>
                      <a:pt x="2202" y="1649"/>
                    </a:moveTo>
                    <a:lnTo>
                      <a:pt x="2197" y="1679"/>
                    </a:lnTo>
                    <a:lnTo>
                      <a:pt x="2183" y="1646"/>
                    </a:lnTo>
                    <a:lnTo>
                      <a:pt x="2202" y="1649"/>
                    </a:lnTo>
                    <a:close/>
                    <a:moveTo>
                      <a:pt x="2340" y="1615"/>
                    </a:moveTo>
                    <a:lnTo>
                      <a:pt x="2361" y="1637"/>
                    </a:lnTo>
                    <a:lnTo>
                      <a:pt x="2309" y="1656"/>
                    </a:lnTo>
                    <a:lnTo>
                      <a:pt x="2340" y="1615"/>
                    </a:lnTo>
                    <a:close/>
                    <a:moveTo>
                      <a:pt x="2363" y="1639"/>
                    </a:moveTo>
                    <a:lnTo>
                      <a:pt x="2385" y="1720"/>
                    </a:lnTo>
                    <a:lnTo>
                      <a:pt x="2309" y="1656"/>
                    </a:lnTo>
                    <a:lnTo>
                      <a:pt x="2363" y="163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99" name="Freeform 3284">
                <a:extLst>
                  <a:ext uri="{FF2B5EF4-FFF2-40B4-BE49-F238E27FC236}">
                    <a16:creationId xmlns:a16="http://schemas.microsoft.com/office/drawing/2014/main" id="{F79C0A02-0952-29CE-5EC4-742544E68064}"/>
                  </a:ext>
                </a:extLst>
              </p:cNvPr>
              <p:cNvSpPr>
                <a:spLocks/>
              </p:cNvSpPr>
              <p:nvPr/>
            </p:nvSpPr>
            <p:spPr bwMode="auto">
              <a:xfrm>
                <a:off x="6975035" y="-347780"/>
                <a:ext cx="46900" cy="52417"/>
              </a:xfrm>
              <a:custGeom>
                <a:avLst/>
                <a:gdLst>
                  <a:gd name="T0" fmla="*/ 6 w 7"/>
                  <a:gd name="T1" fmla="*/ 6 h 8"/>
                  <a:gd name="T2" fmla="*/ 1 w 7"/>
                  <a:gd name="T3" fmla="*/ 7 h 8"/>
                  <a:gd name="T4" fmla="*/ 1 w 7"/>
                  <a:gd name="T5" fmla="*/ 2 h 8"/>
                  <a:gd name="T6" fmla="*/ 6 w 7"/>
                  <a:gd name="T7" fmla="*/ 2 h 8"/>
                  <a:gd name="T8" fmla="*/ 6 w 7"/>
                  <a:gd name="T9" fmla="*/ 6 h 8"/>
                </a:gdLst>
                <a:ahLst/>
                <a:cxnLst>
                  <a:cxn ang="0">
                    <a:pos x="T0" y="T1"/>
                  </a:cxn>
                  <a:cxn ang="0">
                    <a:pos x="T2" y="T3"/>
                  </a:cxn>
                  <a:cxn ang="0">
                    <a:pos x="T4" y="T5"/>
                  </a:cxn>
                  <a:cxn ang="0">
                    <a:pos x="T6" y="T7"/>
                  </a:cxn>
                  <a:cxn ang="0">
                    <a:pos x="T8" y="T9"/>
                  </a:cxn>
                </a:cxnLst>
                <a:rect l="0" t="0" r="r" b="b"/>
                <a:pathLst>
                  <a:path w="7" h="8">
                    <a:moveTo>
                      <a:pt x="6" y="6"/>
                    </a:moveTo>
                    <a:cubicBezTo>
                      <a:pt x="5" y="8"/>
                      <a:pt x="3" y="8"/>
                      <a:pt x="1" y="7"/>
                    </a:cubicBezTo>
                    <a:cubicBezTo>
                      <a:pt x="0" y="5"/>
                      <a:pt x="0" y="3"/>
                      <a:pt x="1" y="2"/>
                    </a:cubicBezTo>
                    <a:cubicBezTo>
                      <a:pt x="2" y="0"/>
                      <a:pt x="4" y="0"/>
                      <a:pt x="6" y="2"/>
                    </a:cubicBezTo>
                    <a:cubicBezTo>
                      <a:pt x="7" y="3"/>
                      <a:pt x="7" y="5"/>
                      <a:pt x="6"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00" name="Freeform 3285">
                <a:extLst>
                  <a:ext uri="{FF2B5EF4-FFF2-40B4-BE49-F238E27FC236}">
                    <a16:creationId xmlns:a16="http://schemas.microsoft.com/office/drawing/2014/main" id="{27EBE6C9-9901-2B37-BF7D-A8D9EB215610}"/>
                  </a:ext>
                </a:extLst>
              </p:cNvPr>
              <p:cNvSpPr>
                <a:spLocks/>
              </p:cNvSpPr>
              <p:nvPr/>
            </p:nvSpPr>
            <p:spPr bwMode="auto">
              <a:xfrm>
                <a:off x="6563972" y="19142"/>
                <a:ext cx="44141" cy="46900"/>
              </a:xfrm>
              <a:custGeom>
                <a:avLst/>
                <a:gdLst>
                  <a:gd name="T0" fmla="*/ 6 w 7"/>
                  <a:gd name="T1" fmla="*/ 6 h 7"/>
                  <a:gd name="T2" fmla="*/ 1 w 7"/>
                  <a:gd name="T3" fmla="*/ 6 h 7"/>
                  <a:gd name="T4" fmla="*/ 1 w 7"/>
                  <a:gd name="T5" fmla="*/ 1 h 7"/>
                  <a:gd name="T6" fmla="*/ 6 w 7"/>
                  <a:gd name="T7" fmla="*/ 1 h 7"/>
                  <a:gd name="T8" fmla="*/ 6 w 7"/>
                  <a:gd name="T9" fmla="*/ 6 h 7"/>
                </a:gdLst>
                <a:ahLst/>
                <a:cxnLst>
                  <a:cxn ang="0">
                    <a:pos x="T0" y="T1"/>
                  </a:cxn>
                  <a:cxn ang="0">
                    <a:pos x="T2" y="T3"/>
                  </a:cxn>
                  <a:cxn ang="0">
                    <a:pos x="T4" y="T5"/>
                  </a:cxn>
                  <a:cxn ang="0">
                    <a:pos x="T6" y="T7"/>
                  </a:cxn>
                  <a:cxn ang="0">
                    <a:pos x="T8" y="T9"/>
                  </a:cxn>
                </a:cxnLst>
                <a:rect l="0" t="0" r="r" b="b"/>
                <a:pathLst>
                  <a:path w="7" h="7">
                    <a:moveTo>
                      <a:pt x="6" y="6"/>
                    </a:moveTo>
                    <a:cubicBezTo>
                      <a:pt x="5" y="7"/>
                      <a:pt x="3" y="7"/>
                      <a:pt x="1" y="6"/>
                    </a:cubicBezTo>
                    <a:cubicBezTo>
                      <a:pt x="0" y="5"/>
                      <a:pt x="0" y="3"/>
                      <a:pt x="1" y="1"/>
                    </a:cubicBezTo>
                    <a:cubicBezTo>
                      <a:pt x="2" y="0"/>
                      <a:pt x="4" y="0"/>
                      <a:pt x="6" y="1"/>
                    </a:cubicBezTo>
                    <a:cubicBezTo>
                      <a:pt x="7" y="2"/>
                      <a:pt x="7" y="4"/>
                      <a:pt x="6"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01" name="Freeform 3286">
                <a:extLst>
                  <a:ext uri="{FF2B5EF4-FFF2-40B4-BE49-F238E27FC236}">
                    <a16:creationId xmlns:a16="http://schemas.microsoft.com/office/drawing/2014/main" id="{C3486CAB-9453-48E6-313D-4AE31E0BB4C8}"/>
                  </a:ext>
                </a:extLst>
              </p:cNvPr>
              <p:cNvSpPr>
                <a:spLocks/>
              </p:cNvSpPr>
              <p:nvPr/>
            </p:nvSpPr>
            <p:spPr bwMode="auto">
              <a:xfrm>
                <a:off x="7664737" y="-289845"/>
                <a:ext cx="52417" cy="46900"/>
              </a:xfrm>
              <a:custGeom>
                <a:avLst/>
                <a:gdLst>
                  <a:gd name="T0" fmla="*/ 6 w 8"/>
                  <a:gd name="T1" fmla="*/ 6 h 7"/>
                  <a:gd name="T2" fmla="*/ 2 w 8"/>
                  <a:gd name="T3" fmla="*/ 6 h 7"/>
                  <a:gd name="T4" fmla="*/ 1 w 8"/>
                  <a:gd name="T5" fmla="*/ 1 h 7"/>
                  <a:gd name="T6" fmla="*/ 6 w 8"/>
                  <a:gd name="T7" fmla="*/ 1 h 7"/>
                  <a:gd name="T8" fmla="*/ 6 w 8"/>
                  <a:gd name="T9" fmla="*/ 6 h 7"/>
                </a:gdLst>
                <a:ahLst/>
                <a:cxnLst>
                  <a:cxn ang="0">
                    <a:pos x="T0" y="T1"/>
                  </a:cxn>
                  <a:cxn ang="0">
                    <a:pos x="T2" y="T3"/>
                  </a:cxn>
                  <a:cxn ang="0">
                    <a:pos x="T4" y="T5"/>
                  </a:cxn>
                  <a:cxn ang="0">
                    <a:pos x="T6" y="T7"/>
                  </a:cxn>
                  <a:cxn ang="0">
                    <a:pos x="T8" y="T9"/>
                  </a:cxn>
                </a:cxnLst>
                <a:rect l="0" t="0" r="r" b="b"/>
                <a:pathLst>
                  <a:path w="8" h="7">
                    <a:moveTo>
                      <a:pt x="6" y="6"/>
                    </a:moveTo>
                    <a:cubicBezTo>
                      <a:pt x="5" y="7"/>
                      <a:pt x="3" y="7"/>
                      <a:pt x="2" y="6"/>
                    </a:cubicBezTo>
                    <a:cubicBezTo>
                      <a:pt x="0" y="5"/>
                      <a:pt x="0" y="3"/>
                      <a:pt x="1" y="1"/>
                    </a:cubicBezTo>
                    <a:cubicBezTo>
                      <a:pt x="3" y="0"/>
                      <a:pt x="5" y="0"/>
                      <a:pt x="6" y="1"/>
                    </a:cubicBezTo>
                    <a:cubicBezTo>
                      <a:pt x="8" y="2"/>
                      <a:pt x="8" y="4"/>
                      <a:pt x="6"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02" name="Freeform 3287">
                <a:extLst>
                  <a:ext uri="{FF2B5EF4-FFF2-40B4-BE49-F238E27FC236}">
                    <a16:creationId xmlns:a16="http://schemas.microsoft.com/office/drawing/2014/main" id="{4A097B33-D5E0-2EA8-FAE9-ACA261E81F13}"/>
                  </a:ext>
                </a:extLst>
              </p:cNvPr>
              <p:cNvSpPr>
                <a:spLocks/>
              </p:cNvSpPr>
              <p:nvPr/>
            </p:nvSpPr>
            <p:spPr bwMode="auto">
              <a:xfrm>
                <a:off x="6997105" y="-648490"/>
                <a:ext cx="38623" cy="38623"/>
              </a:xfrm>
              <a:custGeom>
                <a:avLst/>
                <a:gdLst>
                  <a:gd name="T0" fmla="*/ 5 w 6"/>
                  <a:gd name="T1" fmla="*/ 5 h 6"/>
                  <a:gd name="T2" fmla="*/ 2 w 6"/>
                  <a:gd name="T3" fmla="*/ 5 h 6"/>
                  <a:gd name="T4" fmla="*/ 1 w 6"/>
                  <a:gd name="T5" fmla="*/ 1 h 6"/>
                  <a:gd name="T6" fmla="*/ 5 w 6"/>
                  <a:gd name="T7" fmla="*/ 1 h 6"/>
                  <a:gd name="T8" fmla="*/ 5 w 6"/>
                  <a:gd name="T9" fmla="*/ 5 h 6"/>
                </a:gdLst>
                <a:ahLst/>
                <a:cxnLst>
                  <a:cxn ang="0">
                    <a:pos x="T0" y="T1"/>
                  </a:cxn>
                  <a:cxn ang="0">
                    <a:pos x="T2" y="T3"/>
                  </a:cxn>
                  <a:cxn ang="0">
                    <a:pos x="T4" y="T5"/>
                  </a:cxn>
                  <a:cxn ang="0">
                    <a:pos x="T6" y="T7"/>
                  </a:cxn>
                  <a:cxn ang="0">
                    <a:pos x="T8" y="T9"/>
                  </a:cxn>
                </a:cxnLst>
                <a:rect l="0" t="0" r="r" b="b"/>
                <a:pathLst>
                  <a:path w="6" h="6">
                    <a:moveTo>
                      <a:pt x="5" y="5"/>
                    </a:moveTo>
                    <a:cubicBezTo>
                      <a:pt x="4" y="6"/>
                      <a:pt x="3" y="6"/>
                      <a:pt x="2" y="5"/>
                    </a:cubicBezTo>
                    <a:cubicBezTo>
                      <a:pt x="1" y="4"/>
                      <a:pt x="0" y="3"/>
                      <a:pt x="1" y="1"/>
                    </a:cubicBezTo>
                    <a:cubicBezTo>
                      <a:pt x="2" y="0"/>
                      <a:pt x="4" y="0"/>
                      <a:pt x="5" y="1"/>
                    </a:cubicBezTo>
                    <a:cubicBezTo>
                      <a:pt x="6" y="2"/>
                      <a:pt x="6" y="4"/>
                      <a:pt x="5"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03" name="Freeform 3288">
                <a:extLst>
                  <a:ext uri="{FF2B5EF4-FFF2-40B4-BE49-F238E27FC236}">
                    <a16:creationId xmlns:a16="http://schemas.microsoft.com/office/drawing/2014/main" id="{25982949-8020-5FCE-C421-CBDAA4287815}"/>
                  </a:ext>
                </a:extLst>
              </p:cNvPr>
              <p:cNvSpPr>
                <a:spLocks/>
              </p:cNvSpPr>
              <p:nvPr/>
            </p:nvSpPr>
            <p:spPr bwMode="auto">
              <a:xfrm>
                <a:off x="7546108" y="-734013"/>
                <a:ext cx="38623" cy="38623"/>
              </a:xfrm>
              <a:custGeom>
                <a:avLst/>
                <a:gdLst>
                  <a:gd name="T0" fmla="*/ 5 w 6"/>
                  <a:gd name="T1" fmla="*/ 4 h 6"/>
                  <a:gd name="T2" fmla="*/ 1 w 6"/>
                  <a:gd name="T3" fmla="*/ 5 h 6"/>
                  <a:gd name="T4" fmla="*/ 1 w 6"/>
                  <a:gd name="T5" fmla="*/ 1 h 6"/>
                  <a:gd name="T6" fmla="*/ 5 w 6"/>
                  <a:gd name="T7" fmla="*/ 1 h 6"/>
                  <a:gd name="T8" fmla="*/ 5 w 6"/>
                  <a:gd name="T9" fmla="*/ 4 h 6"/>
                </a:gdLst>
                <a:ahLst/>
                <a:cxnLst>
                  <a:cxn ang="0">
                    <a:pos x="T0" y="T1"/>
                  </a:cxn>
                  <a:cxn ang="0">
                    <a:pos x="T2" y="T3"/>
                  </a:cxn>
                  <a:cxn ang="0">
                    <a:pos x="T4" y="T5"/>
                  </a:cxn>
                  <a:cxn ang="0">
                    <a:pos x="T6" y="T7"/>
                  </a:cxn>
                  <a:cxn ang="0">
                    <a:pos x="T8" y="T9"/>
                  </a:cxn>
                </a:cxnLst>
                <a:rect l="0" t="0" r="r" b="b"/>
                <a:pathLst>
                  <a:path w="6" h="6">
                    <a:moveTo>
                      <a:pt x="5" y="4"/>
                    </a:moveTo>
                    <a:cubicBezTo>
                      <a:pt x="4" y="6"/>
                      <a:pt x="2" y="6"/>
                      <a:pt x="1" y="5"/>
                    </a:cubicBezTo>
                    <a:cubicBezTo>
                      <a:pt x="0" y="4"/>
                      <a:pt x="0" y="2"/>
                      <a:pt x="1" y="1"/>
                    </a:cubicBezTo>
                    <a:cubicBezTo>
                      <a:pt x="2" y="0"/>
                      <a:pt x="4" y="0"/>
                      <a:pt x="5" y="1"/>
                    </a:cubicBezTo>
                    <a:cubicBezTo>
                      <a:pt x="6" y="2"/>
                      <a:pt x="6" y="3"/>
                      <a:pt x="5"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04" name="Freeform 3289">
                <a:extLst>
                  <a:ext uri="{FF2B5EF4-FFF2-40B4-BE49-F238E27FC236}">
                    <a16:creationId xmlns:a16="http://schemas.microsoft.com/office/drawing/2014/main" id="{046F7685-3EA8-32AE-1566-42AECF7D1C41}"/>
                  </a:ext>
                </a:extLst>
              </p:cNvPr>
              <p:cNvSpPr>
                <a:spLocks/>
              </p:cNvSpPr>
              <p:nvPr/>
            </p:nvSpPr>
            <p:spPr bwMode="auto">
              <a:xfrm>
                <a:off x="6379132" y="-538138"/>
                <a:ext cx="41382" cy="33106"/>
              </a:xfrm>
              <a:custGeom>
                <a:avLst/>
                <a:gdLst>
                  <a:gd name="T0" fmla="*/ 5 w 6"/>
                  <a:gd name="T1" fmla="*/ 4 h 5"/>
                  <a:gd name="T2" fmla="*/ 1 w 6"/>
                  <a:gd name="T3" fmla="*/ 5 h 5"/>
                  <a:gd name="T4" fmla="*/ 1 w 6"/>
                  <a:gd name="T5" fmla="*/ 1 h 5"/>
                  <a:gd name="T6" fmla="*/ 4 w 6"/>
                  <a:gd name="T7" fmla="*/ 1 h 5"/>
                  <a:gd name="T8" fmla="*/ 5 w 6"/>
                  <a:gd name="T9" fmla="*/ 4 h 5"/>
                </a:gdLst>
                <a:ahLst/>
                <a:cxnLst>
                  <a:cxn ang="0">
                    <a:pos x="T0" y="T1"/>
                  </a:cxn>
                  <a:cxn ang="0">
                    <a:pos x="T2" y="T3"/>
                  </a:cxn>
                  <a:cxn ang="0">
                    <a:pos x="T4" y="T5"/>
                  </a:cxn>
                  <a:cxn ang="0">
                    <a:pos x="T6" y="T7"/>
                  </a:cxn>
                  <a:cxn ang="0">
                    <a:pos x="T8" y="T9"/>
                  </a:cxn>
                </a:cxnLst>
                <a:rect l="0" t="0" r="r" b="b"/>
                <a:pathLst>
                  <a:path w="6" h="5">
                    <a:moveTo>
                      <a:pt x="5" y="4"/>
                    </a:moveTo>
                    <a:cubicBezTo>
                      <a:pt x="4" y="5"/>
                      <a:pt x="2" y="5"/>
                      <a:pt x="1" y="5"/>
                    </a:cubicBezTo>
                    <a:cubicBezTo>
                      <a:pt x="0" y="4"/>
                      <a:pt x="0" y="2"/>
                      <a:pt x="1" y="1"/>
                    </a:cubicBezTo>
                    <a:cubicBezTo>
                      <a:pt x="2" y="0"/>
                      <a:pt x="3" y="0"/>
                      <a:pt x="4" y="1"/>
                    </a:cubicBezTo>
                    <a:cubicBezTo>
                      <a:pt x="6" y="1"/>
                      <a:pt x="6" y="3"/>
                      <a:pt x="5"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05" name="Freeform 3290">
                <a:extLst>
                  <a:ext uri="{FF2B5EF4-FFF2-40B4-BE49-F238E27FC236}">
                    <a16:creationId xmlns:a16="http://schemas.microsoft.com/office/drawing/2014/main" id="{2609515D-8797-4266-CD9A-07C64129B887}"/>
                  </a:ext>
                </a:extLst>
              </p:cNvPr>
              <p:cNvSpPr>
                <a:spLocks/>
              </p:cNvSpPr>
              <p:nvPr/>
            </p:nvSpPr>
            <p:spPr bwMode="auto">
              <a:xfrm>
                <a:off x="6641219" y="-413991"/>
                <a:ext cx="41382" cy="38623"/>
              </a:xfrm>
              <a:custGeom>
                <a:avLst/>
                <a:gdLst>
                  <a:gd name="T0" fmla="*/ 5 w 6"/>
                  <a:gd name="T1" fmla="*/ 4 h 6"/>
                  <a:gd name="T2" fmla="*/ 1 w 6"/>
                  <a:gd name="T3" fmla="*/ 5 h 6"/>
                  <a:gd name="T4" fmla="*/ 1 w 6"/>
                  <a:gd name="T5" fmla="*/ 1 h 6"/>
                  <a:gd name="T6" fmla="*/ 5 w 6"/>
                  <a:gd name="T7" fmla="*/ 1 h 6"/>
                  <a:gd name="T8" fmla="*/ 5 w 6"/>
                  <a:gd name="T9" fmla="*/ 4 h 6"/>
                </a:gdLst>
                <a:ahLst/>
                <a:cxnLst>
                  <a:cxn ang="0">
                    <a:pos x="T0" y="T1"/>
                  </a:cxn>
                  <a:cxn ang="0">
                    <a:pos x="T2" y="T3"/>
                  </a:cxn>
                  <a:cxn ang="0">
                    <a:pos x="T4" y="T5"/>
                  </a:cxn>
                  <a:cxn ang="0">
                    <a:pos x="T6" y="T7"/>
                  </a:cxn>
                  <a:cxn ang="0">
                    <a:pos x="T8" y="T9"/>
                  </a:cxn>
                </a:cxnLst>
                <a:rect l="0" t="0" r="r" b="b"/>
                <a:pathLst>
                  <a:path w="6" h="6">
                    <a:moveTo>
                      <a:pt x="5" y="4"/>
                    </a:moveTo>
                    <a:cubicBezTo>
                      <a:pt x="4" y="5"/>
                      <a:pt x="2" y="6"/>
                      <a:pt x="1" y="5"/>
                    </a:cubicBezTo>
                    <a:cubicBezTo>
                      <a:pt x="0" y="4"/>
                      <a:pt x="0" y="2"/>
                      <a:pt x="1" y="1"/>
                    </a:cubicBezTo>
                    <a:cubicBezTo>
                      <a:pt x="2" y="0"/>
                      <a:pt x="4" y="0"/>
                      <a:pt x="5" y="1"/>
                    </a:cubicBezTo>
                    <a:cubicBezTo>
                      <a:pt x="6" y="1"/>
                      <a:pt x="6" y="3"/>
                      <a:pt x="5"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06" name="Freeform 3291">
                <a:extLst>
                  <a:ext uri="{FF2B5EF4-FFF2-40B4-BE49-F238E27FC236}">
                    <a16:creationId xmlns:a16="http://schemas.microsoft.com/office/drawing/2014/main" id="{048E3E81-AAE8-342E-0364-D1DF2971B9C0}"/>
                  </a:ext>
                </a:extLst>
              </p:cNvPr>
              <p:cNvSpPr>
                <a:spLocks/>
              </p:cNvSpPr>
              <p:nvPr/>
            </p:nvSpPr>
            <p:spPr bwMode="auto">
              <a:xfrm>
                <a:off x="8089594" y="5348"/>
                <a:ext cx="38623" cy="38623"/>
              </a:xfrm>
              <a:custGeom>
                <a:avLst/>
                <a:gdLst>
                  <a:gd name="T0" fmla="*/ 5 w 6"/>
                  <a:gd name="T1" fmla="*/ 5 h 6"/>
                  <a:gd name="T2" fmla="*/ 1 w 6"/>
                  <a:gd name="T3" fmla="*/ 5 h 6"/>
                  <a:gd name="T4" fmla="*/ 1 w 6"/>
                  <a:gd name="T5" fmla="*/ 2 h 6"/>
                  <a:gd name="T6" fmla="*/ 5 w 6"/>
                  <a:gd name="T7" fmla="*/ 1 h 6"/>
                  <a:gd name="T8" fmla="*/ 5 w 6"/>
                  <a:gd name="T9" fmla="*/ 5 h 6"/>
                </a:gdLst>
                <a:ahLst/>
                <a:cxnLst>
                  <a:cxn ang="0">
                    <a:pos x="T0" y="T1"/>
                  </a:cxn>
                  <a:cxn ang="0">
                    <a:pos x="T2" y="T3"/>
                  </a:cxn>
                  <a:cxn ang="0">
                    <a:pos x="T4" y="T5"/>
                  </a:cxn>
                  <a:cxn ang="0">
                    <a:pos x="T6" y="T7"/>
                  </a:cxn>
                  <a:cxn ang="0">
                    <a:pos x="T8" y="T9"/>
                  </a:cxn>
                </a:cxnLst>
                <a:rect l="0" t="0" r="r" b="b"/>
                <a:pathLst>
                  <a:path w="6" h="6">
                    <a:moveTo>
                      <a:pt x="5" y="5"/>
                    </a:moveTo>
                    <a:cubicBezTo>
                      <a:pt x="4" y="6"/>
                      <a:pt x="3" y="6"/>
                      <a:pt x="1" y="5"/>
                    </a:cubicBezTo>
                    <a:cubicBezTo>
                      <a:pt x="0" y="4"/>
                      <a:pt x="0" y="3"/>
                      <a:pt x="1" y="2"/>
                    </a:cubicBezTo>
                    <a:cubicBezTo>
                      <a:pt x="2" y="0"/>
                      <a:pt x="4" y="0"/>
                      <a:pt x="5" y="1"/>
                    </a:cubicBezTo>
                    <a:cubicBezTo>
                      <a:pt x="6" y="2"/>
                      <a:pt x="6" y="4"/>
                      <a:pt x="5"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07" name="Freeform 3292">
                <a:extLst>
                  <a:ext uri="{FF2B5EF4-FFF2-40B4-BE49-F238E27FC236}">
                    <a16:creationId xmlns:a16="http://schemas.microsoft.com/office/drawing/2014/main" id="{3D89631E-1026-13BA-9432-70BFEEB2F329}"/>
                  </a:ext>
                </a:extLst>
              </p:cNvPr>
              <p:cNvSpPr>
                <a:spLocks/>
              </p:cNvSpPr>
              <p:nvPr/>
            </p:nvSpPr>
            <p:spPr bwMode="auto">
              <a:xfrm>
                <a:off x="8437204" y="-281568"/>
                <a:ext cx="38623" cy="38623"/>
              </a:xfrm>
              <a:custGeom>
                <a:avLst/>
                <a:gdLst>
                  <a:gd name="T0" fmla="*/ 5 w 6"/>
                  <a:gd name="T1" fmla="*/ 5 h 6"/>
                  <a:gd name="T2" fmla="*/ 1 w 6"/>
                  <a:gd name="T3" fmla="*/ 5 h 6"/>
                  <a:gd name="T4" fmla="*/ 1 w 6"/>
                  <a:gd name="T5" fmla="*/ 2 h 6"/>
                  <a:gd name="T6" fmla="*/ 5 w 6"/>
                  <a:gd name="T7" fmla="*/ 1 h 6"/>
                  <a:gd name="T8" fmla="*/ 5 w 6"/>
                  <a:gd name="T9" fmla="*/ 5 h 6"/>
                </a:gdLst>
                <a:ahLst/>
                <a:cxnLst>
                  <a:cxn ang="0">
                    <a:pos x="T0" y="T1"/>
                  </a:cxn>
                  <a:cxn ang="0">
                    <a:pos x="T2" y="T3"/>
                  </a:cxn>
                  <a:cxn ang="0">
                    <a:pos x="T4" y="T5"/>
                  </a:cxn>
                  <a:cxn ang="0">
                    <a:pos x="T6" y="T7"/>
                  </a:cxn>
                  <a:cxn ang="0">
                    <a:pos x="T8" y="T9"/>
                  </a:cxn>
                </a:cxnLst>
                <a:rect l="0" t="0" r="r" b="b"/>
                <a:pathLst>
                  <a:path w="6" h="6">
                    <a:moveTo>
                      <a:pt x="5" y="5"/>
                    </a:moveTo>
                    <a:cubicBezTo>
                      <a:pt x="4" y="6"/>
                      <a:pt x="2" y="6"/>
                      <a:pt x="1" y="5"/>
                    </a:cubicBezTo>
                    <a:cubicBezTo>
                      <a:pt x="0" y="4"/>
                      <a:pt x="0" y="3"/>
                      <a:pt x="1" y="2"/>
                    </a:cubicBezTo>
                    <a:cubicBezTo>
                      <a:pt x="2" y="1"/>
                      <a:pt x="3" y="0"/>
                      <a:pt x="5" y="1"/>
                    </a:cubicBezTo>
                    <a:cubicBezTo>
                      <a:pt x="6" y="2"/>
                      <a:pt x="6" y="4"/>
                      <a:pt x="5"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08" name="Freeform 3293">
                <a:extLst>
                  <a:ext uri="{FF2B5EF4-FFF2-40B4-BE49-F238E27FC236}">
                    <a16:creationId xmlns:a16="http://schemas.microsoft.com/office/drawing/2014/main" id="{E4C4EFD0-EA4A-E5DC-BF3B-D411F35F4716}"/>
                  </a:ext>
                </a:extLst>
              </p:cNvPr>
              <p:cNvSpPr>
                <a:spLocks/>
              </p:cNvSpPr>
              <p:nvPr/>
            </p:nvSpPr>
            <p:spPr bwMode="auto">
              <a:xfrm>
                <a:off x="8903443" y="248123"/>
                <a:ext cx="38623" cy="38623"/>
              </a:xfrm>
              <a:custGeom>
                <a:avLst/>
                <a:gdLst>
                  <a:gd name="T0" fmla="*/ 5 w 6"/>
                  <a:gd name="T1" fmla="*/ 5 h 6"/>
                  <a:gd name="T2" fmla="*/ 2 w 6"/>
                  <a:gd name="T3" fmla="*/ 5 h 6"/>
                  <a:gd name="T4" fmla="*/ 1 w 6"/>
                  <a:gd name="T5" fmla="*/ 2 h 6"/>
                  <a:gd name="T6" fmla="*/ 5 w 6"/>
                  <a:gd name="T7" fmla="*/ 1 h 6"/>
                  <a:gd name="T8" fmla="*/ 5 w 6"/>
                  <a:gd name="T9" fmla="*/ 5 h 6"/>
                </a:gdLst>
                <a:ahLst/>
                <a:cxnLst>
                  <a:cxn ang="0">
                    <a:pos x="T0" y="T1"/>
                  </a:cxn>
                  <a:cxn ang="0">
                    <a:pos x="T2" y="T3"/>
                  </a:cxn>
                  <a:cxn ang="0">
                    <a:pos x="T4" y="T5"/>
                  </a:cxn>
                  <a:cxn ang="0">
                    <a:pos x="T6" y="T7"/>
                  </a:cxn>
                  <a:cxn ang="0">
                    <a:pos x="T8" y="T9"/>
                  </a:cxn>
                </a:cxnLst>
                <a:rect l="0" t="0" r="r" b="b"/>
                <a:pathLst>
                  <a:path w="6" h="6">
                    <a:moveTo>
                      <a:pt x="5" y="5"/>
                    </a:moveTo>
                    <a:cubicBezTo>
                      <a:pt x="4" y="6"/>
                      <a:pt x="3" y="6"/>
                      <a:pt x="2" y="5"/>
                    </a:cubicBezTo>
                    <a:cubicBezTo>
                      <a:pt x="1" y="4"/>
                      <a:pt x="0" y="3"/>
                      <a:pt x="1" y="2"/>
                    </a:cubicBezTo>
                    <a:cubicBezTo>
                      <a:pt x="2" y="0"/>
                      <a:pt x="4" y="0"/>
                      <a:pt x="5" y="1"/>
                    </a:cubicBezTo>
                    <a:cubicBezTo>
                      <a:pt x="6" y="2"/>
                      <a:pt x="6" y="4"/>
                      <a:pt x="5"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09" name="Freeform 3294">
                <a:extLst>
                  <a:ext uri="{FF2B5EF4-FFF2-40B4-BE49-F238E27FC236}">
                    <a16:creationId xmlns:a16="http://schemas.microsoft.com/office/drawing/2014/main" id="{E51E87E9-F158-CE6A-8F45-06A6F08E6F65}"/>
                  </a:ext>
                </a:extLst>
              </p:cNvPr>
              <p:cNvSpPr>
                <a:spLocks/>
              </p:cNvSpPr>
              <p:nvPr/>
            </p:nvSpPr>
            <p:spPr bwMode="auto">
              <a:xfrm>
                <a:off x="6569490" y="-957477"/>
                <a:ext cx="38623" cy="38623"/>
              </a:xfrm>
              <a:custGeom>
                <a:avLst/>
                <a:gdLst>
                  <a:gd name="T0" fmla="*/ 5 w 6"/>
                  <a:gd name="T1" fmla="*/ 4 h 6"/>
                  <a:gd name="T2" fmla="*/ 1 w 6"/>
                  <a:gd name="T3" fmla="*/ 5 h 6"/>
                  <a:gd name="T4" fmla="*/ 1 w 6"/>
                  <a:gd name="T5" fmla="*/ 1 h 6"/>
                  <a:gd name="T6" fmla="*/ 4 w 6"/>
                  <a:gd name="T7" fmla="*/ 1 h 6"/>
                  <a:gd name="T8" fmla="*/ 5 w 6"/>
                  <a:gd name="T9" fmla="*/ 4 h 6"/>
                </a:gdLst>
                <a:ahLst/>
                <a:cxnLst>
                  <a:cxn ang="0">
                    <a:pos x="T0" y="T1"/>
                  </a:cxn>
                  <a:cxn ang="0">
                    <a:pos x="T2" y="T3"/>
                  </a:cxn>
                  <a:cxn ang="0">
                    <a:pos x="T4" y="T5"/>
                  </a:cxn>
                  <a:cxn ang="0">
                    <a:pos x="T6" y="T7"/>
                  </a:cxn>
                  <a:cxn ang="0">
                    <a:pos x="T8" y="T9"/>
                  </a:cxn>
                </a:cxnLst>
                <a:rect l="0" t="0" r="r" b="b"/>
                <a:pathLst>
                  <a:path w="6" h="6">
                    <a:moveTo>
                      <a:pt x="5" y="4"/>
                    </a:moveTo>
                    <a:cubicBezTo>
                      <a:pt x="4" y="5"/>
                      <a:pt x="2" y="6"/>
                      <a:pt x="1" y="5"/>
                    </a:cubicBezTo>
                    <a:cubicBezTo>
                      <a:pt x="0" y="4"/>
                      <a:pt x="0" y="2"/>
                      <a:pt x="1" y="1"/>
                    </a:cubicBezTo>
                    <a:cubicBezTo>
                      <a:pt x="2" y="0"/>
                      <a:pt x="3" y="0"/>
                      <a:pt x="4" y="1"/>
                    </a:cubicBezTo>
                    <a:cubicBezTo>
                      <a:pt x="6" y="2"/>
                      <a:pt x="6" y="3"/>
                      <a:pt x="5"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10" name="Freeform 3295">
                <a:extLst>
                  <a:ext uri="{FF2B5EF4-FFF2-40B4-BE49-F238E27FC236}">
                    <a16:creationId xmlns:a16="http://schemas.microsoft.com/office/drawing/2014/main" id="{24A1A0E8-5401-D389-ABBD-D83052F5582F}"/>
                  </a:ext>
                </a:extLst>
              </p:cNvPr>
              <p:cNvSpPr>
                <a:spLocks/>
              </p:cNvSpPr>
              <p:nvPr/>
            </p:nvSpPr>
            <p:spPr bwMode="auto">
              <a:xfrm>
                <a:off x="6693636" y="-700908"/>
                <a:ext cx="27588" cy="33106"/>
              </a:xfrm>
              <a:custGeom>
                <a:avLst/>
                <a:gdLst>
                  <a:gd name="T0" fmla="*/ 3 w 4"/>
                  <a:gd name="T1" fmla="*/ 4 h 5"/>
                  <a:gd name="T2" fmla="*/ 1 w 4"/>
                  <a:gd name="T3" fmla="*/ 4 h 5"/>
                  <a:gd name="T4" fmla="*/ 0 w 4"/>
                  <a:gd name="T5" fmla="*/ 1 h 5"/>
                  <a:gd name="T6" fmla="*/ 3 w 4"/>
                  <a:gd name="T7" fmla="*/ 1 h 5"/>
                  <a:gd name="T8" fmla="*/ 3 w 4"/>
                  <a:gd name="T9" fmla="*/ 4 h 5"/>
                </a:gdLst>
                <a:ahLst/>
                <a:cxnLst>
                  <a:cxn ang="0">
                    <a:pos x="T0" y="T1"/>
                  </a:cxn>
                  <a:cxn ang="0">
                    <a:pos x="T2" y="T3"/>
                  </a:cxn>
                  <a:cxn ang="0">
                    <a:pos x="T4" y="T5"/>
                  </a:cxn>
                  <a:cxn ang="0">
                    <a:pos x="T6" y="T7"/>
                  </a:cxn>
                  <a:cxn ang="0">
                    <a:pos x="T8" y="T9"/>
                  </a:cxn>
                </a:cxnLst>
                <a:rect l="0" t="0" r="r" b="b"/>
                <a:pathLst>
                  <a:path w="4" h="5">
                    <a:moveTo>
                      <a:pt x="3" y="4"/>
                    </a:moveTo>
                    <a:cubicBezTo>
                      <a:pt x="3" y="4"/>
                      <a:pt x="1" y="5"/>
                      <a:pt x="1" y="4"/>
                    </a:cubicBezTo>
                    <a:cubicBezTo>
                      <a:pt x="0" y="3"/>
                      <a:pt x="0" y="2"/>
                      <a:pt x="0" y="1"/>
                    </a:cubicBezTo>
                    <a:cubicBezTo>
                      <a:pt x="1" y="0"/>
                      <a:pt x="2" y="0"/>
                      <a:pt x="3" y="1"/>
                    </a:cubicBezTo>
                    <a:cubicBezTo>
                      <a:pt x="4" y="2"/>
                      <a:pt x="4" y="3"/>
                      <a:pt x="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11" name="Freeform 3296">
                <a:extLst>
                  <a:ext uri="{FF2B5EF4-FFF2-40B4-BE49-F238E27FC236}">
                    <a16:creationId xmlns:a16="http://schemas.microsoft.com/office/drawing/2014/main" id="{AFBC78F8-7BCF-AACF-7CBD-2C859D100EB7}"/>
                  </a:ext>
                </a:extLst>
              </p:cNvPr>
              <p:cNvSpPr>
                <a:spLocks/>
              </p:cNvSpPr>
              <p:nvPr/>
            </p:nvSpPr>
            <p:spPr bwMode="auto">
              <a:xfrm>
                <a:off x="6368096" y="-1100935"/>
                <a:ext cx="24829" cy="24829"/>
              </a:xfrm>
              <a:custGeom>
                <a:avLst/>
                <a:gdLst>
                  <a:gd name="T0" fmla="*/ 4 w 4"/>
                  <a:gd name="T1" fmla="*/ 3 h 4"/>
                  <a:gd name="T2" fmla="*/ 1 w 4"/>
                  <a:gd name="T3" fmla="*/ 3 h 4"/>
                  <a:gd name="T4" fmla="*/ 1 w 4"/>
                  <a:gd name="T5" fmla="*/ 1 h 4"/>
                  <a:gd name="T6" fmla="*/ 3 w 4"/>
                  <a:gd name="T7" fmla="*/ 1 h 4"/>
                  <a:gd name="T8" fmla="*/ 4 w 4"/>
                  <a:gd name="T9" fmla="*/ 3 h 4"/>
                </a:gdLst>
                <a:ahLst/>
                <a:cxnLst>
                  <a:cxn ang="0">
                    <a:pos x="T0" y="T1"/>
                  </a:cxn>
                  <a:cxn ang="0">
                    <a:pos x="T2" y="T3"/>
                  </a:cxn>
                  <a:cxn ang="0">
                    <a:pos x="T4" y="T5"/>
                  </a:cxn>
                  <a:cxn ang="0">
                    <a:pos x="T6" y="T7"/>
                  </a:cxn>
                  <a:cxn ang="0">
                    <a:pos x="T8" y="T9"/>
                  </a:cxn>
                </a:cxnLst>
                <a:rect l="0" t="0" r="r" b="b"/>
                <a:pathLst>
                  <a:path w="4" h="4">
                    <a:moveTo>
                      <a:pt x="4" y="3"/>
                    </a:moveTo>
                    <a:cubicBezTo>
                      <a:pt x="3" y="4"/>
                      <a:pt x="2" y="4"/>
                      <a:pt x="1" y="3"/>
                    </a:cubicBezTo>
                    <a:cubicBezTo>
                      <a:pt x="0" y="3"/>
                      <a:pt x="0" y="2"/>
                      <a:pt x="1" y="1"/>
                    </a:cubicBezTo>
                    <a:cubicBezTo>
                      <a:pt x="1" y="0"/>
                      <a:pt x="3" y="0"/>
                      <a:pt x="3" y="1"/>
                    </a:cubicBezTo>
                    <a:cubicBezTo>
                      <a:pt x="4" y="1"/>
                      <a:pt x="4" y="2"/>
                      <a:pt x="4"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12" name="Freeform 3297">
                <a:extLst>
                  <a:ext uri="{FF2B5EF4-FFF2-40B4-BE49-F238E27FC236}">
                    <a16:creationId xmlns:a16="http://schemas.microsoft.com/office/drawing/2014/main" id="{CB216406-FF93-F332-E3C7-5E66BB117090}"/>
                  </a:ext>
                </a:extLst>
              </p:cNvPr>
              <p:cNvSpPr>
                <a:spLocks/>
              </p:cNvSpPr>
              <p:nvPr/>
            </p:nvSpPr>
            <p:spPr bwMode="auto">
              <a:xfrm>
                <a:off x="6530866" y="-714702"/>
                <a:ext cx="33106" cy="24829"/>
              </a:xfrm>
              <a:custGeom>
                <a:avLst/>
                <a:gdLst>
                  <a:gd name="T0" fmla="*/ 4 w 5"/>
                  <a:gd name="T1" fmla="*/ 3 h 4"/>
                  <a:gd name="T2" fmla="*/ 1 w 5"/>
                  <a:gd name="T3" fmla="*/ 3 h 4"/>
                  <a:gd name="T4" fmla="*/ 1 w 5"/>
                  <a:gd name="T5" fmla="*/ 1 h 4"/>
                  <a:gd name="T6" fmla="*/ 4 w 5"/>
                  <a:gd name="T7" fmla="*/ 0 h 4"/>
                  <a:gd name="T8" fmla="*/ 4 w 5"/>
                  <a:gd name="T9" fmla="*/ 3 h 4"/>
                </a:gdLst>
                <a:ahLst/>
                <a:cxnLst>
                  <a:cxn ang="0">
                    <a:pos x="T0" y="T1"/>
                  </a:cxn>
                  <a:cxn ang="0">
                    <a:pos x="T2" y="T3"/>
                  </a:cxn>
                  <a:cxn ang="0">
                    <a:pos x="T4" y="T5"/>
                  </a:cxn>
                  <a:cxn ang="0">
                    <a:pos x="T6" y="T7"/>
                  </a:cxn>
                  <a:cxn ang="0">
                    <a:pos x="T8" y="T9"/>
                  </a:cxn>
                </a:cxnLst>
                <a:rect l="0" t="0" r="r" b="b"/>
                <a:pathLst>
                  <a:path w="5" h="4">
                    <a:moveTo>
                      <a:pt x="4" y="3"/>
                    </a:moveTo>
                    <a:cubicBezTo>
                      <a:pt x="3" y="4"/>
                      <a:pt x="2" y="4"/>
                      <a:pt x="1" y="3"/>
                    </a:cubicBezTo>
                    <a:cubicBezTo>
                      <a:pt x="1" y="3"/>
                      <a:pt x="0" y="1"/>
                      <a:pt x="1" y="1"/>
                    </a:cubicBezTo>
                    <a:cubicBezTo>
                      <a:pt x="2" y="0"/>
                      <a:pt x="3" y="0"/>
                      <a:pt x="4" y="0"/>
                    </a:cubicBezTo>
                    <a:cubicBezTo>
                      <a:pt x="5" y="1"/>
                      <a:pt x="5" y="2"/>
                      <a:pt x="4"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13" name="Freeform 3298">
                <a:extLst>
                  <a:ext uri="{FF2B5EF4-FFF2-40B4-BE49-F238E27FC236}">
                    <a16:creationId xmlns:a16="http://schemas.microsoft.com/office/drawing/2014/main" id="{8247FC6E-4A7B-3618-B29E-123210B844EF}"/>
                  </a:ext>
                </a:extLst>
              </p:cNvPr>
              <p:cNvSpPr>
                <a:spLocks/>
              </p:cNvSpPr>
              <p:nvPr/>
            </p:nvSpPr>
            <p:spPr bwMode="auto">
              <a:xfrm>
                <a:off x="6660530" y="-124316"/>
                <a:ext cx="27588" cy="24829"/>
              </a:xfrm>
              <a:custGeom>
                <a:avLst/>
                <a:gdLst>
                  <a:gd name="T0" fmla="*/ 3 w 4"/>
                  <a:gd name="T1" fmla="*/ 3 h 4"/>
                  <a:gd name="T2" fmla="*/ 0 w 4"/>
                  <a:gd name="T3" fmla="*/ 3 h 4"/>
                  <a:gd name="T4" fmla="*/ 0 w 4"/>
                  <a:gd name="T5" fmla="*/ 1 h 4"/>
                  <a:gd name="T6" fmla="*/ 3 w 4"/>
                  <a:gd name="T7" fmla="*/ 1 h 4"/>
                  <a:gd name="T8" fmla="*/ 3 w 4"/>
                  <a:gd name="T9" fmla="*/ 3 h 4"/>
                </a:gdLst>
                <a:ahLst/>
                <a:cxnLst>
                  <a:cxn ang="0">
                    <a:pos x="T0" y="T1"/>
                  </a:cxn>
                  <a:cxn ang="0">
                    <a:pos x="T2" y="T3"/>
                  </a:cxn>
                  <a:cxn ang="0">
                    <a:pos x="T4" y="T5"/>
                  </a:cxn>
                  <a:cxn ang="0">
                    <a:pos x="T6" y="T7"/>
                  </a:cxn>
                  <a:cxn ang="0">
                    <a:pos x="T8" y="T9"/>
                  </a:cxn>
                </a:cxnLst>
                <a:rect l="0" t="0" r="r" b="b"/>
                <a:pathLst>
                  <a:path w="4" h="4">
                    <a:moveTo>
                      <a:pt x="3" y="3"/>
                    </a:moveTo>
                    <a:cubicBezTo>
                      <a:pt x="2" y="4"/>
                      <a:pt x="1" y="4"/>
                      <a:pt x="0" y="3"/>
                    </a:cubicBezTo>
                    <a:cubicBezTo>
                      <a:pt x="0" y="3"/>
                      <a:pt x="0" y="2"/>
                      <a:pt x="0" y="1"/>
                    </a:cubicBezTo>
                    <a:cubicBezTo>
                      <a:pt x="1" y="0"/>
                      <a:pt x="2" y="0"/>
                      <a:pt x="3" y="1"/>
                    </a:cubicBezTo>
                    <a:cubicBezTo>
                      <a:pt x="4" y="1"/>
                      <a:pt x="4" y="2"/>
                      <a:pt x="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14" name="Freeform 3299">
                <a:extLst>
                  <a:ext uri="{FF2B5EF4-FFF2-40B4-BE49-F238E27FC236}">
                    <a16:creationId xmlns:a16="http://schemas.microsoft.com/office/drawing/2014/main" id="{E3E2EDCA-0DB6-4481-9632-F8D75E4E5F2A}"/>
                  </a:ext>
                </a:extLst>
              </p:cNvPr>
              <p:cNvSpPr>
                <a:spLocks/>
              </p:cNvSpPr>
              <p:nvPr/>
            </p:nvSpPr>
            <p:spPr bwMode="auto">
              <a:xfrm>
                <a:off x="6249468" y="-80175"/>
                <a:ext cx="24829" cy="27588"/>
              </a:xfrm>
              <a:custGeom>
                <a:avLst/>
                <a:gdLst>
                  <a:gd name="T0" fmla="*/ 3 w 4"/>
                  <a:gd name="T1" fmla="*/ 3 h 4"/>
                  <a:gd name="T2" fmla="*/ 1 w 4"/>
                  <a:gd name="T3" fmla="*/ 4 h 4"/>
                  <a:gd name="T4" fmla="*/ 0 w 4"/>
                  <a:gd name="T5" fmla="*/ 1 h 4"/>
                  <a:gd name="T6" fmla="*/ 3 w 4"/>
                  <a:gd name="T7" fmla="*/ 1 h 4"/>
                  <a:gd name="T8" fmla="*/ 3 w 4"/>
                  <a:gd name="T9" fmla="*/ 3 h 4"/>
                </a:gdLst>
                <a:ahLst/>
                <a:cxnLst>
                  <a:cxn ang="0">
                    <a:pos x="T0" y="T1"/>
                  </a:cxn>
                  <a:cxn ang="0">
                    <a:pos x="T2" y="T3"/>
                  </a:cxn>
                  <a:cxn ang="0">
                    <a:pos x="T4" y="T5"/>
                  </a:cxn>
                  <a:cxn ang="0">
                    <a:pos x="T6" y="T7"/>
                  </a:cxn>
                  <a:cxn ang="0">
                    <a:pos x="T8" y="T9"/>
                  </a:cxn>
                </a:cxnLst>
                <a:rect l="0" t="0" r="r" b="b"/>
                <a:pathLst>
                  <a:path w="4" h="4">
                    <a:moveTo>
                      <a:pt x="3" y="3"/>
                    </a:moveTo>
                    <a:cubicBezTo>
                      <a:pt x="3" y="4"/>
                      <a:pt x="1" y="4"/>
                      <a:pt x="1" y="4"/>
                    </a:cubicBezTo>
                    <a:cubicBezTo>
                      <a:pt x="0" y="3"/>
                      <a:pt x="0" y="2"/>
                      <a:pt x="0" y="1"/>
                    </a:cubicBezTo>
                    <a:cubicBezTo>
                      <a:pt x="1" y="0"/>
                      <a:pt x="2" y="0"/>
                      <a:pt x="3" y="1"/>
                    </a:cubicBezTo>
                    <a:cubicBezTo>
                      <a:pt x="4" y="1"/>
                      <a:pt x="4" y="3"/>
                      <a:pt x="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15" name="Freeform 3300">
                <a:extLst>
                  <a:ext uri="{FF2B5EF4-FFF2-40B4-BE49-F238E27FC236}">
                    <a16:creationId xmlns:a16="http://schemas.microsoft.com/office/drawing/2014/main" id="{FFBBEB5D-B303-A872-B72A-676BFC70A0F7}"/>
                  </a:ext>
                </a:extLst>
              </p:cNvPr>
              <p:cNvSpPr>
                <a:spLocks/>
              </p:cNvSpPr>
              <p:nvPr/>
            </p:nvSpPr>
            <p:spPr bwMode="auto">
              <a:xfrm>
                <a:off x="7173669" y="-447097"/>
                <a:ext cx="24829" cy="33106"/>
              </a:xfrm>
              <a:custGeom>
                <a:avLst/>
                <a:gdLst>
                  <a:gd name="T0" fmla="*/ 3 w 4"/>
                  <a:gd name="T1" fmla="*/ 4 h 5"/>
                  <a:gd name="T2" fmla="*/ 1 w 4"/>
                  <a:gd name="T3" fmla="*/ 4 h 5"/>
                  <a:gd name="T4" fmla="*/ 0 w 4"/>
                  <a:gd name="T5" fmla="*/ 1 h 5"/>
                  <a:gd name="T6" fmla="*/ 3 w 4"/>
                  <a:gd name="T7" fmla="*/ 1 h 5"/>
                  <a:gd name="T8" fmla="*/ 3 w 4"/>
                  <a:gd name="T9" fmla="*/ 4 h 5"/>
                </a:gdLst>
                <a:ahLst/>
                <a:cxnLst>
                  <a:cxn ang="0">
                    <a:pos x="T0" y="T1"/>
                  </a:cxn>
                  <a:cxn ang="0">
                    <a:pos x="T2" y="T3"/>
                  </a:cxn>
                  <a:cxn ang="0">
                    <a:pos x="T4" y="T5"/>
                  </a:cxn>
                  <a:cxn ang="0">
                    <a:pos x="T6" y="T7"/>
                  </a:cxn>
                  <a:cxn ang="0">
                    <a:pos x="T8" y="T9"/>
                  </a:cxn>
                </a:cxnLst>
                <a:rect l="0" t="0" r="r" b="b"/>
                <a:pathLst>
                  <a:path w="4" h="5">
                    <a:moveTo>
                      <a:pt x="3" y="4"/>
                    </a:moveTo>
                    <a:cubicBezTo>
                      <a:pt x="3" y="4"/>
                      <a:pt x="1" y="5"/>
                      <a:pt x="1" y="4"/>
                    </a:cubicBezTo>
                    <a:cubicBezTo>
                      <a:pt x="0" y="3"/>
                      <a:pt x="0" y="2"/>
                      <a:pt x="0" y="1"/>
                    </a:cubicBezTo>
                    <a:cubicBezTo>
                      <a:pt x="1" y="0"/>
                      <a:pt x="2" y="0"/>
                      <a:pt x="3" y="1"/>
                    </a:cubicBezTo>
                    <a:cubicBezTo>
                      <a:pt x="4" y="2"/>
                      <a:pt x="4" y="3"/>
                      <a:pt x="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16" name="Freeform 3301">
                <a:extLst>
                  <a:ext uri="{FF2B5EF4-FFF2-40B4-BE49-F238E27FC236}">
                    <a16:creationId xmlns:a16="http://schemas.microsoft.com/office/drawing/2014/main" id="{EBDE8E78-4F48-BD94-2AD4-4A0D73EDFA76}"/>
                  </a:ext>
                </a:extLst>
              </p:cNvPr>
              <p:cNvSpPr>
                <a:spLocks/>
              </p:cNvSpPr>
              <p:nvPr/>
            </p:nvSpPr>
            <p:spPr bwMode="auto">
              <a:xfrm>
                <a:off x="7650943" y="13624"/>
                <a:ext cx="27588" cy="24829"/>
              </a:xfrm>
              <a:custGeom>
                <a:avLst/>
                <a:gdLst>
                  <a:gd name="T0" fmla="*/ 4 w 4"/>
                  <a:gd name="T1" fmla="*/ 3 h 4"/>
                  <a:gd name="T2" fmla="*/ 1 w 4"/>
                  <a:gd name="T3" fmla="*/ 4 h 4"/>
                  <a:gd name="T4" fmla="*/ 1 w 4"/>
                  <a:gd name="T5" fmla="*/ 1 h 4"/>
                  <a:gd name="T6" fmla="*/ 3 w 4"/>
                  <a:gd name="T7" fmla="*/ 1 h 4"/>
                  <a:gd name="T8" fmla="*/ 4 w 4"/>
                  <a:gd name="T9" fmla="*/ 3 h 4"/>
                </a:gdLst>
                <a:ahLst/>
                <a:cxnLst>
                  <a:cxn ang="0">
                    <a:pos x="T0" y="T1"/>
                  </a:cxn>
                  <a:cxn ang="0">
                    <a:pos x="T2" y="T3"/>
                  </a:cxn>
                  <a:cxn ang="0">
                    <a:pos x="T4" y="T5"/>
                  </a:cxn>
                  <a:cxn ang="0">
                    <a:pos x="T6" y="T7"/>
                  </a:cxn>
                  <a:cxn ang="0">
                    <a:pos x="T8" y="T9"/>
                  </a:cxn>
                </a:cxnLst>
                <a:rect l="0" t="0" r="r" b="b"/>
                <a:pathLst>
                  <a:path w="4" h="4">
                    <a:moveTo>
                      <a:pt x="4" y="3"/>
                    </a:moveTo>
                    <a:cubicBezTo>
                      <a:pt x="3" y="4"/>
                      <a:pt x="2" y="4"/>
                      <a:pt x="1" y="4"/>
                    </a:cubicBezTo>
                    <a:cubicBezTo>
                      <a:pt x="0" y="3"/>
                      <a:pt x="0" y="2"/>
                      <a:pt x="1" y="1"/>
                    </a:cubicBezTo>
                    <a:cubicBezTo>
                      <a:pt x="1" y="0"/>
                      <a:pt x="3" y="0"/>
                      <a:pt x="3" y="1"/>
                    </a:cubicBezTo>
                    <a:cubicBezTo>
                      <a:pt x="4" y="1"/>
                      <a:pt x="4" y="3"/>
                      <a:pt x="4"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17" name="Freeform 3302">
                <a:extLst>
                  <a:ext uri="{FF2B5EF4-FFF2-40B4-BE49-F238E27FC236}">
                    <a16:creationId xmlns:a16="http://schemas.microsoft.com/office/drawing/2014/main" id="{F6D8450E-526B-A669-AFB6-C5FCE3D2BC74}"/>
                  </a:ext>
                </a:extLst>
              </p:cNvPr>
              <p:cNvSpPr>
                <a:spLocks/>
              </p:cNvSpPr>
              <p:nvPr/>
            </p:nvSpPr>
            <p:spPr bwMode="auto">
              <a:xfrm>
                <a:off x="7317127" y="43971"/>
                <a:ext cx="33106" cy="33106"/>
              </a:xfrm>
              <a:custGeom>
                <a:avLst/>
                <a:gdLst>
                  <a:gd name="T0" fmla="*/ 4 w 5"/>
                  <a:gd name="T1" fmla="*/ 4 h 5"/>
                  <a:gd name="T2" fmla="*/ 1 w 5"/>
                  <a:gd name="T3" fmla="*/ 4 h 5"/>
                  <a:gd name="T4" fmla="*/ 1 w 5"/>
                  <a:gd name="T5" fmla="*/ 1 h 5"/>
                  <a:gd name="T6" fmla="*/ 4 w 5"/>
                  <a:gd name="T7" fmla="*/ 1 h 5"/>
                  <a:gd name="T8" fmla="*/ 4 w 5"/>
                  <a:gd name="T9" fmla="*/ 4 h 5"/>
                </a:gdLst>
                <a:ahLst/>
                <a:cxnLst>
                  <a:cxn ang="0">
                    <a:pos x="T0" y="T1"/>
                  </a:cxn>
                  <a:cxn ang="0">
                    <a:pos x="T2" y="T3"/>
                  </a:cxn>
                  <a:cxn ang="0">
                    <a:pos x="T4" y="T5"/>
                  </a:cxn>
                  <a:cxn ang="0">
                    <a:pos x="T6" y="T7"/>
                  </a:cxn>
                  <a:cxn ang="0">
                    <a:pos x="T8" y="T9"/>
                  </a:cxn>
                </a:cxnLst>
                <a:rect l="0" t="0" r="r" b="b"/>
                <a:pathLst>
                  <a:path w="5" h="5">
                    <a:moveTo>
                      <a:pt x="4" y="4"/>
                    </a:moveTo>
                    <a:cubicBezTo>
                      <a:pt x="3" y="5"/>
                      <a:pt x="2" y="5"/>
                      <a:pt x="1" y="4"/>
                    </a:cubicBezTo>
                    <a:cubicBezTo>
                      <a:pt x="1" y="3"/>
                      <a:pt x="0" y="2"/>
                      <a:pt x="1" y="1"/>
                    </a:cubicBezTo>
                    <a:cubicBezTo>
                      <a:pt x="2" y="1"/>
                      <a:pt x="3" y="0"/>
                      <a:pt x="4" y="1"/>
                    </a:cubicBezTo>
                    <a:cubicBezTo>
                      <a:pt x="5" y="2"/>
                      <a:pt x="5" y="3"/>
                      <a:pt x="4"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18" name="Freeform 3303">
                <a:extLst>
                  <a:ext uri="{FF2B5EF4-FFF2-40B4-BE49-F238E27FC236}">
                    <a16:creationId xmlns:a16="http://schemas.microsoft.com/office/drawing/2014/main" id="{E6F568DF-BBA2-E347-A98D-0CF977CE7088}"/>
                  </a:ext>
                </a:extLst>
              </p:cNvPr>
              <p:cNvSpPr>
                <a:spLocks/>
              </p:cNvSpPr>
              <p:nvPr/>
            </p:nvSpPr>
            <p:spPr bwMode="auto">
              <a:xfrm>
                <a:off x="8188911" y="1119907"/>
                <a:ext cx="44141" cy="46900"/>
              </a:xfrm>
              <a:custGeom>
                <a:avLst/>
                <a:gdLst>
                  <a:gd name="T0" fmla="*/ 4 w 7"/>
                  <a:gd name="T1" fmla="*/ 6 h 7"/>
                  <a:gd name="T2" fmla="*/ 0 w 7"/>
                  <a:gd name="T3" fmla="*/ 3 h 7"/>
                  <a:gd name="T4" fmla="*/ 3 w 7"/>
                  <a:gd name="T5" fmla="*/ 0 h 7"/>
                  <a:gd name="T6" fmla="*/ 7 w 7"/>
                  <a:gd name="T7" fmla="*/ 3 h 7"/>
                  <a:gd name="T8" fmla="*/ 4 w 7"/>
                  <a:gd name="T9" fmla="*/ 6 h 7"/>
                </a:gdLst>
                <a:ahLst/>
                <a:cxnLst>
                  <a:cxn ang="0">
                    <a:pos x="T0" y="T1"/>
                  </a:cxn>
                  <a:cxn ang="0">
                    <a:pos x="T2" y="T3"/>
                  </a:cxn>
                  <a:cxn ang="0">
                    <a:pos x="T4" y="T5"/>
                  </a:cxn>
                  <a:cxn ang="0">
                    <a:pos x="T6" y="T7"/>
                  </a:cxn>
                  <a:cxn ang="0">
                    <a:pos x="T8" y="T9"/>
                  </a:cxn>
                </a:cxnLst>
                <a:rect l="0" t="0" r="r" b="b"/>
                <a:pathLst>
                  <a:path w="7" h="7">
                    <a:moveTo>
                      <a:pt x="4" y="6"/>
                    </a:moveTo>
                    <a:cubicBezTo>
                      <a:pt x="2" y="7"/>
                      <a:pt x="0" y="5"/>
                      <a:pt x="0" y="3"/>
                    </a:cubicBezTo>
                    <a:cubicBezTo>
                      <a:pt x="0" y="1"/>
                      <a:pt x="1" y="0"/>
                      <a:pt x="3" y="0"/>
                    </a:cubicBezTo>
                    <a:cubicBezTo>
                      <a:pt x="5" y="0"/>
                      <a:pt x="7" y="1"/>
                      <a:pt x="7" y="3"/>
                    </a:cubicBezTo>
                    <a:cubicBezTo>
                      <a:pt x="7" y="5"/>
                      <a:pt x="6" y="6"/>
                      <a:pt x="4"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19" name="Freeform 3304">
                <a:extLst>
                  <a:ext uri="{FF2B5EF4-FFF2-40B4-BE49-F238E27FC236}">
                    <a16:creationId xmlns:a16="http://schemas.microsoft.com/office/drawing/2014/main" id="{3487F472-EC5E-3FF3-F258-55B4C7C68936}"/>
                  </a:ext>
                </a:extLst>
              </p:cNvPr>
              <p:cNvSpPr>
                <a:spLocks/>
              </p:cNvSpPr>
              <p:nvPr/>
            </p:nvSpPr>
            <p:spPr bwMode="auto">
              <a:xfrm>
                <a:off x="8641356" y="1644081"/>
                <a:ext cx="44141" cy="46900"/>
              </a:xfrm>
              <a:custGeom>
                <a:avLst/>
                <a:gdLst>
                  <a:gd name="T0" fmla="*/ 3 w 7"/>
                  <a:gd name="T1" fmla="*/ 7 h 7"/>
                  <a:gd name="T2" fmla="*/ 0 w 7"/>
                  <a:gd name="T3" fmla="*/ 4 h 7"/>
                  <a:gd name="T4" fmla="*/ 3 w 7"/>
                  <a:gd name="T5" fmla="*/ 0 h 7"/>
                  <a:gd name="T6" fmla="*/ 7 w 7"/>
                  <a:gd name="T7" fmla="*/ 3 h 7"/>
                  <a:gd name="T8" fmla="*/ 3 w 7"/>
                  <a:gd name="T9" fmla="*/ 7 h 7"/>
                </a:gdLst>
                <a:ahLst/>
                <a:cxnLst>
                  <a:cxn ang="0">
                    <a:pos x="T0" y="T1"/>
                  </a:cxn>
                  <a:cxn ang="0">
                    <a:pos x="T2" y="T3"/>
                  </a:cxn>
                  <a:cxn ang="0">
                    <a:pos x="T4" y="T5"/>
                  </a:cxn>
                  <a:cxn ang="0">
                    <a:pos x="T6" y="T7"/>
                  </a:cxn>
                  <a:cxn ang="0">
                    <a:pos x="T8" y="T9"/>
                  </a:cxn>
                </a:cxnLst>
                <a:rect l="0" t="0" r="r" b="b"/>
                <a:pathLst>
                  <a:path w="7" h="7">
                    <a:moveTo>
                      <a:pt x="3" y="7"/>
                    </a:moveTo>
                    <a:cubicBezTo>
                      <a:pt x="2" y="7"/>
                      <a:pt x="0" y="6"/>
                      <a:pt x="0" y="4"/>
                    </a:cubicBezTo>
                    <a:cubicBezTo>
                      <a:pt x="0" y="2"/>
                      <a:pt x="1" y="0"/>
                      <a:pt x="3" y="0"/>
                    </a:cubicBezTo>
                    <a:cubicBezTo>
                      <a:pt x="5" y="0"/>
                      <a:pt x="6" y="2"/>
                      <a:pt x="7" y="3"/>
                    </a:cubicBezTo>
                    <a:cubicBezTo>
                      <a:pt x="7" y="5"/>
                      <a:pt x="5" y="7"/>
                      <a:pt x="3"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20" name="Freeform 3305">
                <a:extLst>
                  <a:ext uri="{FF2B5EF4-FFF2-40B4-BE49-F238E27FC236}">
                    <a16:creationId xmlns:a16="http://schemas.microsoft.com/office/drawing/2014/main" id="{AF2F3C6C-2B1F-166D-4EAB-B65597C93BA4}"/>
                  </a:ext>
                </a:extLst>
              </p:cNvPr>
              <p:cNvSpPr>
                <a:spLocks/>
              </p:cNvSpPr>
              <p:nvPr/>
            </p:nvSpPr>
            <p:spPr bwMode="auto">
              <a:xfrm>
                <a:off x="8423410" y="915755"/>
                <a:ext cx="41382" cy="41382"/>
              </a:xfrm>
              <a:custGeom>
                <a:avLst/>
                <a:gdLst>
                  <a:gd name="T0" fmla="*/ 3 w 6"/>
                  <a:gd name="T1" fmla="*/ 6 h 6"/>
                  <a:gd name="T2" fmla="*/ 0 w 6"/>
                  <a:gd name="T3" fmla="*/ 3 h 6"/>
                  <a:gd name="T4" fmla="*/ 3 w 6"/>
                  <a:gd name="T5" fmla="*/ 0 h 6"/>
                  <a:gd name="T6" fmla="*/ 6 w 6"/>
                  <a:gd name="T7" fmla="*/ 3 h 6"/>
                  <a:gd name="T8" fmla="*/ 3 w 6"/>
                  <a:gd name="T9" fmla="*/ 6 h 6"/>
                </a:gdLst>
                <a:ahLst/>
                <a:cxnLst>
                  <a:cxn ang="0">
                    <a:pos x="T0" y="T1"/>
                  </a:cxn>
                  <a:cxn ang="0">
                    <a:pos x="T2" y="T3"/>
                  </a:cxn>
                  <a:cxn ang="0">
                    <a:pos x="T4" y="T5"/>
                  </a:cxn>
                  <a:cxn ang="0">
                    <a:pos x="T6" y="T7"/>
                  </a:cxn>
                  <a:cxn ang="0">
                    <a:pos x="T8" y="T9"/>
                  </a:cxn>
                </a:cxnLst>
                <a:rect l="0" t="0" r="r" b="b"/>
                <a:pathLst>
                  <a:path w="6" h="6">
                    <a:moveTo>
                      <a:pt x="3" y="6"/>
                    </a:moveTo>
                    <a:cubicBezTo>
                      <a:pt x="2" y="6"/>
                      <a:pt x="0" y="5"/>
                      <a:pt x="0" y="3"/>
                    </a:cubicBezTo>
                    <a:cubicBezTo>
                      <a:pt x="0" y="2"/>
                      <a:pt x="1" y="0"/>
                      <a:pt x="3" y="0"/>
                    </a:cubicBezTo>
                    <a:cubicBezTo>
                      <a:pt x="4" y="0"/>
                      <a:pt x="5" y="1"/>
                      <a:pt x="6" y="3"/>
                    </a:cubicBezTo>
                    <a:cubicBezTo>
                      <a:pt x="6" y="4"/>
                      <a:pt x="5" y="6"/>
                      <a:pt x="3"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21" name="Freeform 3306">
                <a:extLst>
                  <a:ext uri="{FF2B5EF4-FFF2-40B4-BE49-F238E27FC236}">
                    <a16:creationId xmlns:a16="http://schemas.microsoft.com/office/drawing/2014/main" id="{166CDBEF-6F27-5B34-0553-30CC37F13520}"/>
                  </a:ext>
                </a:extLst>
              </p:cNvPr>
              <p:cNvSpPr>
                <a:spLocks/>
              </p:cNvSpPr>
              <p:nvPr/>
            </p:nvSpPr>
            <p:spPr bwMode="auto">
              <a:xfrm>
                <a:off x="8666185" y="-458132"/>
                <a:ext cx="33106" cy="38623"/>
              </a:xfrm>
              <a:custGeom>
                <a:avLst/>
                <a:gdLst>
                  <a:gd name="T0" fmla="*/ 3 w 5"/>
                  <a:gd name="T1" fmla="*/ 6 h 6"/>
                  <a:gd name="T2" fmla="*/ 0 w 5"/>
                  <a:gd name="T3" fmla="*/ 3 h 6"/>
                  <a:gd name="T4" fmla="*/ 2 w 5"/>
                  <a:gd name="T5" fmla="*/ 0 h 6"/>
                  <a:gd name="T6" fmla="*/ 5 w 5"/>
                  <a:gd name="T7" fmla="*/ 3 h 6"/>
                  <a:gd name="T8" fmla="*/ 3 w 5"/>
                  <a:gd name="T9" fmla="*/ 6 h 6"/>
                </a:gdLst>
                <a:ahLst/>
                <a:cxnLst>
                  <a:cxn ang="0">
                    <a:pos x="T0" y="T1"/>
                  </a:cxn>
                  <a:cxn ang="0">
                    <a:pos x="T2" y="T3"/>
                  </a:cxn>
                  <a:cxn ang="0">
                    <a:pos x="T4" y="T5"/>
                  </a:cxn>
                  <a:cxn ang="0">
                    <a:pos x="T6" y="T7"/>
                  </a:cxn>
                  <a:cxn ang="0">
                    <a:pos x="T8" y="T9"/>
                  </a:cxn>
                </a:cxnLst>
                <a:rect l="0" t="0" r="r" b="b"/>
                <a:pathLst>
                  <a:path w="5" h="6">
                    <a:moveTo>
                      <a:pt x="3" y="6"/>
                    </a:moveTo>
                    <a:cubicBezTo>
                      <a:pt x="1" y="6"/>
                      <a:pt x="0" y="5"/>
                      <a:pt x="0" y="3"/>
                    </a:cubicBezTo>
                    <a:cubicBezTo>
                      <a:pt x="0" y="2"/>
                      <a:pt x="1" y="0"/>
                      <a:pt x="2" y="0"/>
                    </a:cubicBezTo>
                    <a:cubicBezTo>
                      <a:pt x="4" y="0"/>
                      <a:pt x="5" y="1"/>
                      <a:pt x="5" y="3"/>
                    </a:cubicBezTo>
                    <a:cubicBezTo>
                      <a:pt x="5" y="4"/>
                      <a:pt x="4" y="5"/>
                      <a:pt x="3"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22" name="Freeform 3307">
                <a:extLst>
                  <a:ext uri="{FF2B5EF4-FFF2-40B4-BE49-F238E27FC236}">
                    <a16:creationId xmlns:a16="http://schemas.microsoft.com/office/drawing/2014/main" id="{CCA96D35-C968-62E2-BA9F-07DD9DC14D89}"/>
                  </a:ext>
                </a:extLst>
              </p:cNvPr>
              <p:cNvSpPr>
                <a:spLocks/>
              </p:cNvSpPr>
              <p:nvPr/>
            </p:nvSpPr>
            <p:spPr bwMode="auto">
              <a:xfrm>
                <a:off x="8875855" y="1244054"/>
                <a:ext cx="33106" cy="33106"/>
              </a:xfrm>
              <a:custGeom>
                <a:avLst/>
                <a:gdLst>
                  <a:gd name="T0" fmla="*/ 3 w 5"/>
                  <a:gd name="T1" fmla="*/ 5 h 5"/>
                  <a:gd name="T2" fmla="*/ 0 w 5"/>
                  <a:gd name="T3" fmla="*/ 3 h 5"/>
                  <a:gd name="T4" fmla="*/ 2 w 5"/>
                  <a:gd name="T5" fmla="*/ 0 h 5"/>
                  <a:gd name="T6" fmla="*/ 5 w 5"/>
                  <a:gd name="T7" fmla="*/ 2 h 5"/>
                  <a:gd name="T8" fmla="*/ 3 w 5"/>
                  <a:gd name="T9" fmla="*/ 5 h 5"/>
                </a:gdLst>
                <a:ahLst/>
                <a:cxnLst>
                  <a:cxn ang="0">
                    <a:pos x="T0" y="T1"/>
                  </a:cxn>
                  <a:cxn ang="0">
                    <a:pos x="T2" y="T3"/>
                  </a:cxn>
                  <a:cxn ang="0">
                    <a:pos x="T4" y="T5"/>
                  </a:cxn>
                  <a:cxn ang="0">
                    <a:pos x="T6" y="T7"/>
                  </a:cxn>
                  <a:cxn ang="0">
                    <a:pos x="T8" y="T9"/>
                  </a:cxn>
                </a:cxnLst>
                <a:rect l="0" t="0" r="r" b="b"/>
                <a:pathLst>
                  <a:path w="5" h="5">
                    <a:moveTo>
                      <a:pt x="3" y="5"/>
                    </a:moveTo>
                    <a:cubicBezTo>
                      <a:pt x="1" y="5"/>
                      <a:pt x="0" y="4"/>
                      <a:pt x="0" y="3"/>
                    </a:cubicBezTo>
                    <a:cubicBezTo>
                      <a:pt x="0" y="1"/>
                      <a:pt x="1" y="0"/>
                      <a:pt x="2" y="0"/>
                    </a:cubicBezTo>
                    <a:cubicBezTo>
                      <a:pt x="4" y="0"/>
                      <a:pt x="5" y="1"/>
                      <a:pt x="5" y="2"/>
                    </a:cubicBezTo>
                    <a:cubicBezTo>
                      <a:pt x="5" y="4"/>
                      <a:pt x="4" y="5"/>
                      <a:pt x="3"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23" name="Freeform 3308">
                <a:extLst>
                  <a:ext uri="{FF2B5EF4-FFF2-40B4-BE49-F238E27FC236}">
                    <a16:creationId xmlns:a16="http://schemas.microsoft.com/office/drawing/2014/main" id="{A2EF3358-117C-5D5F-3BF1-ADE879005D4C}"/>
                  </a:ext>
                </a:extLst>
              </p:cNvPr>
              <p:cNvSpPr>
                <a:spLocks/>
              </p:cNvSpPr>
              <p:nvPr/>
            </p:nvSpPr>
            <p:spPr bwMode="auto">
              <a:xfrm>
                <a:off x="7913030" y="557110"/>
                <a:ext cx="33106" cy="33106"/>
              </a:xfrm>
              <a:custGeom>
                <a:avLst/>
                <a:gdLst>
                  <a:gd name="T0" fmla="*/ 3 w 5"/>
                  <a:gd name="T1" fmla="*/ 5 h 5"/>
                  <a:gd name="T2" fmla="*/ 0 w 5"/>
                  <a:gd name="T3" fmla="*/ 3 h 5"/>
                  <a:gd name="T4" fmla="*/ 2 w 5"/>
                  <a:gd name="T5" fmla="*/ 0 h 5"/>
                  <a:gd name="T6" fmla="*/ 5 w 5"/>
                  <a:gd name="T7" fmla="*/ 2 h 5"/>
                  <a:gd name="T8" fmla="*/ 3 w 5"/>
                  <a:gd name="T9" fmla="*/ 5 h 5"/>
                </a:gdLst>
                <a:ahLst/>
                <a:cxnLst>
                  <a:cxn ang="0">
                    <a:pos x="T0" y="T1"/>
                  </a:cxn>
                  <a:cxn ang="0">
                    <a:pos x="T2" y="T3"/>
                  </a:cxn>
                  <a:cxn ang="0">
                    <a:pos x="T4" y="T5"/>
                  </a:cxn>
                  <a:cxn ang="0">
                    <a:pos x="T6" y="T7"/>
                  </a:cxn>
                  <a:cxn ang="0">
                    <a:pos x="T8" y="T9"/>
                  </a:cxn>
                </a:cxnLst>
                <a:rect l="0" t="0" r="r" b="b"/>
                <a:pathLst>
                  <a:path w="5" h="5">
                    <a:moveTo>
                      <a:pt x="3" y="5"/>
                    </a:moveTo>
                    <a:cubicBezTo>
                      <a:pt x="1" y="5"/>
                      <a:pt x="0" y="4"/>
                      <a:pt x="0" y="3"/>
                    </a:cubicBezTo>
                    <a:cubicBezTo>
                      <a:pt x="0" y="1"/>
                      <a:pt x="1" y="0"/>
                      <a:pt x="2" y="0"/>
                    </a:cubicBezTo>
                    <a:cubicBezTo>
                      <a:pt x="4" y="0"/>
                      <a:pt x="5" y="1"/>
                      <a:pt x="5" y="2"/>
                    </a:cubicBezTo>
                    <a:cubicBezTo>
                      <a:pt x="5" y="4"/>
                      <a:pt x="4" y="5"/>
                      <a:pt x="3"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24" name="Freeform 3309">
                <a:extLst>
                  <a:ext uri="{FF2B5EF4-FFF2-40B4-BE49-F238E27FC236}">
                    <a16:creationId xmlns:a16="http://schemas.microsoft.com/office/drawing/2014/main" id="{E56644A4-BCFE-2A59-81C4-9552E8262B75}"/>
                  </a:ext>
                </a:extLst>
              </p:cNvPr>
              <p:cNvSpPr>
                <a:spLocks/>
              </p:cNvSpPr>
              <p:nvPr/>
            </p:nvSpPr>
            <p:spPr bwMode="auto">
              <a:xfrm>
                <a:off x="8012347" y="832991"/>
                <a:ext cx="33106" cy="30347"/>
              </a:xfrm>
              <a:custGeom>
                <a:avLst/>
                <a:gdLst>
                  <a:gd name="T0" fmla="*/ 3 w 5"/>
                  <a:gd name="T1" fmla="*/ 5 h 5"/>
                  <a:gd name="T2" fmla="*/ 0 w 5"/>
                  <a:gd name="T3" fmla="*/ 3 h 5"/>
                  <a:gd name="T4" fmla="*/ 2 w 5"/>
                  <a:gd name="T5" fmla="*/ 0 h 5"/>
                  <a:gd name="T6" fmla="*/ 5 w 5"/>
                  <a:gd name="T7" fmla="*/ 2 h 5"/>
                  <a:gd name="T8" fmla="*/ 3 w 5"/>
                  <a:gd name="T9" fmla="*/ 5 h 5"/>
                </a:gdLst>
                <a:ahLst/>
                <a:cxnLst>
                  <a:cxn ang="0">
                    <a:pos x="T0" y="T1"/>
                  </a:cxn>
                  <a:cxn ang="0">
                    <a:pos x="T2" y="T3"/>
                  </a:cxn>
                  <a:cxn ang="0">
                    <a:pos x="T4" y="T5"/>
                  </a:cxn>
                  <a:cxn ang="0">
                    <a:pos x="T6" y="T7"/>
                  </a:cxn>
                  <a:cxn ang="0">
                    <a:pos x="T8" y="T9"/>
                  </a:cxn>
                </a:cxnLst>
                <a:rect l="0" t="0" r="r" b="b"/>
                <a:pathLst>
                  <a:path w="5" h="5">
                    <a:moveTo>
                      <a:pt x="3" y="5"/>
                    </a:moveTo>
                    <a:cubicBezTo>
                      <a:pt x="1" y="5"/>
                      <a:pt x="0" y="4"/>
                      <a:pt x="0" y="3"/>
                    </a:cubicBezTo>
                    <a:cubicBezTo>
                      <a:pt x="0" y="1"/>
                      <a:pt x="1" y="0"/>
                      <a:pt x="2" y="0"/>
                    </a:cubicBezTo>
                    <a:cubicBezTo>
                      <a:pt x="4" y="0"/>
                      <a:pt x="5" y="1"/>
                      <a:pt x="5" y="2"/>
                    </a:cubicBezTo>
                    <a:cubicBezTo>
                      <a:pt x="5" y="4"/>
                      <a:pt x="4" y="5"/>
                      <a:pt x="3"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25" name="Freeform 3310">
                <a:extLst>
                  <a:ext uri="{FF2B5EF4-FFF2-40B4-BE49-F238E27FC236}">
                    <a16:creationId xmlns:a16="http://schemas.microsoft.com/office/drawing/2014/main" id="{67B46E40-2C21-00F1-4BE8-F4257D9302AE}"/>
                  </a:ext>
                </a:extLst>
              </p:cNvPr>
              <p:cNvSpPr>
                <a:spLocks/>
              </p:cNvSpPr>
              <p:nvPr/>
            </p:nvSpPr>
            <p:spPr bwMode="auto">
              <a:xfrm>
                <a:off x="8732397" y="2154461"/>
                <a:ext cx="38623" cy="33106"/>
              </a:xfrm>
              <a:custGeom>
                <a:avLst/>
                <a:gdLst>
                  <a:gd name="T0" fmla="*/ 3 w 6"/>
                  <a:gd name="T1" fmla="*/ 5 h 5"/>
                  <a:gd name="T2" fmla="*/ 0 w 6"/>
                  <a:gd name="T3" fmla="*/ 3 h 5"/>
                  <a:gd name="T4" fmla="*/ 3 w 6"/>
                  <a:gd name="T5" fmla="*/ 0 h 5"/>
                  <a:gd name="T6" fmla="*/ 6 w 6"/>
                  <a:gd name="T7" fmla="*/ 3 h 5"/>
                  <a:gd name="T8" fmla="*/ 3 w 6"/>
                  <a:gd name="T9" fmla="*/ 5 h 5"/>
                </a:gdLst>
                <a:ahLst/>
                <a:cxnLst>
                  <a:cxn ang="0">
                    <a:pos x="T0" y="T1"/>
                  </a:cxn>
                  <a:cxn ang="0">
                    <a:pos x="T2" y="T3"/>
                  </a:cxn>
                  <a:cxn ang="0">
                    <a:pos x="T4" y="T5"/>
                  </a:cxn>
                  <a:cxn ang="0">
                    <a:pos x="T6" y="T7"/>
                  </a:cxn>
                  <a:cxn ang="0">
                    <a:pos x="T8" y="T9"/>
                  </a:cxn>
                </a:cxnLst>
                <a:rect l="0" t="0" r="r" b="b"/>
                <a:pathLst>
                  <a:path w="6" h="5">
                    <a:moveTo>
                      <a:pt x="3" y="5"/>
                    </a:moveTo>
                    <a:cubicBezTo>
                      <a:pt x="2" y="5"/>
                      <a:pt x="0" y="4"/>
                      <a:pt x="0" y="3"/>
                    </a:cubicBezTo>
                    <a:cubicBezTo>
                      <a:pt x="0" y="1"/>
                      <a:pt x="1" y="0"/>
                      <a:pt x="3" y="0"/>
                    </a:cubicBezTo>
                    <a:cubicBezTo>
                      <a:pt x="4" y="0"/>
                      <a:pt x="6" y="1"/>
                      <a:pt x="6" y="3"/>
                    </a:cubicBezTo>
                    <a:cubicBezTo>
                      <a:pt x="6" y="4"/>
                      <a:pt x="5" y="5"/>
                      <a:pt x="3"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26" name="Freeform 3311">
                <a:extLst>
                  <a:ext uri="{FF2B5EF4-FFF2-40B4-BE49-F238E27FC236}">
                    <a16:creationId xmlns:a16="http://schemas.microsoft.com/office/drawing/2014/main" id="{2BE1C482-689D-FFDF-0D7E-80F2E578761B}"/>
                  </a:ext>
                </a:extLst>
              </p:cNvPr>
              <p:cNvSpPr>
                <a:spLocks/>
              </p:cNvSpPr>
              <p:nvPr/>
            </p:nvSpPr>
            <p:spPr bwMode="auto">
              <a:xfrm>
                <a:off x="9184842" y="2195843"/>
                <a:ext cx="33106" cy="38623"/>
              </a:xfrm>
              <a:custGeom>
                <a:avLst/>
                <a:gdLst>
                  <a:gd name="T0" fmla="*/ 3 w 5"/>
                  <a:gd name="T1" fmla="*/ 6 h 6"/>
                  <a:gd name="T2" fmla="*/ 0 w 5"/>
                  <a:gd name="T3" fmla="*/ 3 h 6"/>
                  <a:gd name="T4" fmla="*/ 2 w 5"/>
                  <a:gd name="T5" fmla="*/ 0 h 6"/>
                  <a:gd name="T6" fmla="*/ 5 w 5"/>
                  <a:gd name="T7" fmla="*/ 3 h 6"/>
                  <a:gd name="T8" fmla="*/ 3 w 5"/>
                  <a:gd name="T9" fmla="*/ 6 h 6"/>
                </a:gdLst>
                <a:ahLst/>
                <a:cxnLst>
                  <a:cxn ang="0">
                    <a:pos x="T0" y="T1"/>
                  </a:cxn>
                  <a:cxn ang="0">
                    <a:pos x="T2" y="T3"/>
                  </a:cxn>
                  <a:cxn ang="0">
                    <a:pos x="T4" y="T5"/>
                  </a:cxn>
                  <a:cxn ang="0">
                    <a:pos x="T6" y="T7"/>
                  </a:cxn>
                  <a:cxn ang="0">
                    <a:pos x="T8" y="T9"/>
                  </a:cxn>
                </a:cxnLst>
                <a:rect l="0" t="0" r="r" b="b"/>
                <a:pathLst>
                  <a:path w="5" h="6">
                    <a:moveTo>
                      <a:pt x="3" y="6"/>
                    </a:moveTo>
                    <a:cubicBezTo>
                      <a:pt x="1" y="6"/>
                      <a:pt x="0" y="5"/>
                      <a:pt x="0" y="3"/>
                    </a:cubicBezTo>
                    <a:cubicBezTo>
                      <a:pt x="0" y="2"/>
                      <a:pt x="1" y="0"/>
                      <a:pt x="2" y="0"/>
                    </a:cubicBezTo>
                    <a:cubicBezTo>
                      <a:pt x="4" y="0"/>
                      <a:pt x="5" y="1"/>
                      <a:pt x="5" y="3"/>
                    </a:cubicBezTo>
                    <a:cubicBezTo>
                      <a:pt x="5" y="4"/>
                      <a:pt x="4" y="5"/>
                      <a:pt x="3"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27" name="Freeform 3312">
                <a:extLst>
                  <a:ext uri="{FF2B5EF4-FFF2-40B4-BE49-F238E27FC236}">
                    <a16:creationId xmlns:a16="http://schemas.microsoft.com/office/drawing/2014/main" id="{A613BEC2-DFD3-CFE7-BCF1-A696506A4566}"/>
                  </a:ext>
                </a:extLst>
              </p:cNvPr>
              <p:cNvSpPr>
                <a:spLocks/>
              </p:cNvSpPr>
              <p:nvPr/>
            </p:nvSpPr>
            <p:spPr bwMode="auto">
              <a:xfrm>
                <a:off x="8337887" y="391581"/>
                <a:ext cx="41382" cy="41382"/>
              </a:xfrm>
              <a:custGeom>
                <a:avLst/>
                <a:gdLst>
                  <a:gd name="T0" fmla="*/ 3 w 6"/>
                  <a:gd name="T1" fmla="*/ 6 h 6"/>
                  <a:gd name="T2" fmla="*/ 0 w 6"/>
                  <a:gd name="T3" fmla="*/ 3 h 6"/>
                  <a:gd name="T4" fmla="*/ 3 w 6"/>
                  <a:gd name="T5" fmla="*/ 0 h 6"/>
                  <a:gd name="T6" fmla="*/ 6 w 6"/>
                  <a:gd name="T7" fmla="*/ 3 h 6"/>
                  <a:gd name="T8" fmla="*/ 3 w 6"/>
                  <a:gd name="T9" fmla="*/ 6 h 6"/>
                </a:gdLst>
                <a:ahLst/>
                <a:cxnLst>
                  <a:cxn ang="0">
                    <a:pos x="T0" y="T1"/>
                  </a:cxn>
                  <a:cxn ang="0">
                    <a:pos x="T2" y="T3"/>
                  </a:cxn>
                  <a:cxn ang="0">
                    <a:pos x="T4" y="T5"/>
                  </a:cxn>
                  <a:cxn ang="0">
                    <a:pos x="T6" y="T7"/>
                  </a:cxn>
                  <a:cxn ang="0">
                    <a:pos x="T8" y="T9"/>
                  </a:cxn>
                </a:cxnLst>
                <a:rect l="0" t="0" r="r" b="b"/>
                <a:pathLst>
                  <a:path w="6" h="6">
                    <a:moveTo>
                      <a:pt x="3" y="6"/>
                    </a:moveTo>
                    <a:cubicBezTo>
                      <a:pt x="2" y="6"/>
                      <a:pt x="1" y="5"/>
                      <a:pt x="0" y="3"/>
                    </a:cubicBezTo>
                    <a:cubicBezTo>
                      <a:pt x="0" y="2"/>
                      <a:pt x="1" y="0"/>
                      <a:pt x="3" y="0"/>
                    </a:cubicBezTo>
                    <a:cubicBezTo>
                      <a:pt x="4" y="0"/>
                      <a:pt x="6" y="1"/>
                      <a:pt x="6" y="3"/>
                    </a:cubicBezTo>
                    <a:cubicBezTo>
                      <a:pt x="6" y="4"/>
                      <a:pt x="5" y="5"/>
                      <a:pt x="3"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28" name="Freeform 3313">
                <a:extLst>
                  <a:ext uri="{FF2B5EF4-FFF2-40B4-BE49-F238E27FC236}">
                    <a16:creationId xmlns:a16="http://schemas.microsoft.com/office/drawing/2014/main" id="{FE096664-3335-5F1F-80EA-E74AE0E2C470}"/>
                  </a:ext>
                </a:extLst>
              </p:cNvPr>
              <p:cNvSpPr>
                <a:spLocks/>
              </p:cNvSpPr>
              <p:nvPr/>
            </p:nvSpPr>
            <p:spPr bwMode="auto">
              <a:xfrm>
                <a:off x="8255123" y="661945"/>
                <a:ext cx="19312" cy="24829"/>
              </a:xfrm>
              <a:custGeom>
                <a:avLst/>
                <a:gdLst>
                  <a:gd name="T0" fmla="*/ 2 w 3"/>
                  <a:gd name="T1" fmla="*/ 4 h 4"/>
                  <a:gd name="T2" fmla="*/ 0 w 3"/>
                  <a:gd name="T3" fmla="*/ 2 h 4"/>
                  <a:gd name="T4" fmla="*/ 1 w 3"/>
                  <a:gd name="T5" fmla="*/ 0 h 4"/>
                  <a:gd name="T6" fmla="*/ 3 w 3"/>
                  <a:gd name="T7" fmla="*/ 2 h 4"/>
                  <a:gd name="T8" fmla="*/ 2 w 3"/>
                  <a:gd name="T9" fmla="*/ 4 h 4"/>
                </a:gdLst>
                <a:ahLst/>
                <a:cxnLst>
                  <a:cxn ang="0">
                    <a:pos x="T0" y="T1"/>
                  </a:cxn>
                  <a:cxn ang="0">
                    <a:pos x="T2" y="T3"/>
                  </a:cxn>
                  <a:cxn ang="0">
                    <a:pos x="T4" y="T5"/>
                  </a:cxn>
                  <a:cxn ang="0">
                    <a:pos x="T6" y="T7"/>
                  </a:cxn>
                  <a:cxn ang="0">
                    <a:pos x="T8" y="T9"/>
                  </a:cxn>
                </a:cxnLst>
                <a:rect l="0" t="0" r="r" b="b"/>
                <a:pathLst>
                  <a:path w="3" h="4">
                    <a:moveTo>
                      <a:pt x="2" y="4"/>
                    </a:moveTo>
                    <a:cubicBezTo>
                      <a:pt x="1" y="4"/>
                      <a:pt x="0" y="3"/>
                      <a:pt x="0" y="2"/>
                    </a:cubicBezTo>
                    <a:cubicBezTo>
                      <a:pt x="0" y="1"/>
                      <a:pt x="0" y="0"/>
                      <a:pt x="1" y="0"/>
                    </a:cubicBezTo>
                    <a:cubicBezTo>
                      <a:pt x="2" y="0"/>
                      <a:pt x="3" y="1"/>
                      <a:pt x="3" y="2"/>
                    </a:cubicBezTo>
                    <a:cubicBezTo>
                      <a:pt x="3" y="3"/>
                      <a:pt x="3" y="4"/>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29" name="Freeform 3314">
                <a:extLst>
                  <a:ext uri="{FF2B5EF4-FFF2-40B4-BE49-F238E27FC236}">
                    <a16:creationId xmlns:a16="http://schemas.microsoft.com/office/drawing/2014/main" id="{4DE1644B-4D61-66C6-497D-D5D9795D2AF5}"/>
                  </a:ext>
                </a:extLst>
              </p:cNvPr>
              <p:cNvSpPr>
                <a:spLocks/>
              </p:cNvSpPr>
              <p:nvPr/>
            </p:nvSpPr>
            <p:spPr bwMode="auto">
              <a:xfrm>
                <a:off x="8307540" y="148806"/>
                <a:ext cx="24829" cy="27588"/>
              </a:xfrm>
              <a:custGeom>
                <a:avLst/>
                <a:gdLst>
                  <a:gd name="T0" fmla="*/ 2 w 4"/>
                  <a:gd name="T1" fmla="*/ 4 h 4"/>
                  <a:gd name="T2" fmla="*/ 0 w 4"/>
                  <a:gd name="T3" fmla="*/ 2 h 4"/>
                  <a:gd name="T4" fmla="*/ 2 w 4"/>
                  <a:gd name="T5" fmla="*/ 0 h 4"/>
                  <a:gd name="T6" fmla="*/ 4 w 4"/>
                  <a:gd name="T7" fmla="*/ 2 h 4"/>
                  <a:gd name="T8" fmla="*/ 2 w 4"/>
                  <a:gd name="T9" fmla="*/ 4 h 4"/>
                </a:gdLst>
                <a:ahLst/>
                <a:cxnLst>
                  <a:cxn ang="0">
                    <a:pos x="T0" y="T1"/>
                  </a:cxn>
                  <a:cxn ang="0">
                    <a:pos x="T2" y="T3"/>
                  </a:cxn>
                  <a:cxn ang="0">
                    <a:pos x="T4" y="T5"/>
                  </a:cxn>
                  <a:cxn ang="0">
                    <a:pos x="T6" y="T7"/>
                  </a:cxn>
                  <a:cxn ang="0">
                    <a:pos x="T8" y="T9"/>
                  </a:cxn>
                </a:cxnLst>
                <a:rect l="0" t="0" r="r" b="b"/>
                <a:pathLst>
                  <a:path w="4" h="4">
                    <a:moveTo>
                      <a:pt x="2" y="4"/>
                    </a:moveTo>
                    <a:cubicBezTo>
                      <a:pt x="1" y="4"/>
                      <a:pt x="0" y="3"/>
                      <a:pt x="0" y="2"/>
                    </a:cubicBezTo>
                    <a:cubicBezTo>
                      <a:pt x="0" y="1"/>
                      <a:pt x="1" y="0"/>
                      <a:pt x="2" y="0"/>
                    </a:cubicBezTo>
                    <a:cubicBezTo>
                      <a:pt x="3" y="0"/>
                      <a:pt x="4" y="0"/>
                      <a:pt x="4" y="2"/>
                    </a:cubicBezTo>
                    <a:cubicBezTo>
                      <a:pt x="4" y="3"/>
                      <a:pt x="3" y="3"/>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30" name="Freeform 3315">
                <a:extLst>
                  <a:ext uri="{FF2B5EF4-FFF2-40B4-BE49-F238E27FC236}">
                    <a16:creationId xmlns:a16="http://schemas.microsoft.com/office/drawing/2014/main" id="{500BB9E9-97EA-2F35-0D9F-047C3415C30C}"/>
                  </a:ext>
                </a:extLst>
              </p:cNvPr>
              <p:cNvSpPr>
                <a:spLocks/>
              </p:cNvSpPr>
              <p:nvPr/>
            </p:nvSpPr>
            <p:spPr bwMode="auto">
              <a:xfrm>
                <a:off x="8622044" y="253641"/>
                <a:ext cx="24829" cy="27588"/>
              </a:xfrm>
              <a:custGeom>
                <a:avLst/>
                <a:gdLst>
                  <a:gd name="T0" fmla="*/ 2 w 4"/>
                  <a:gd name="T1" fmla="*/ 4 h 4"/>
                  <a:gd name="T2" fmla="*/ 0 w 4"/>
                  <a:gd name="T3" fmla="*/ 2 h 4"/>
                  <a:gd name="T4" fmla="*/ 1 w 4"/>
                  <a:gd name="T5" fmla="*/ 0 h 4"/>
                  <a:gd name="T6" fmla="*/ 3 w 4"/>
                  <a:gd name="T7" fmla="*/ 2 h 4"/>
                  <a:gd name="T8" fmla="*/ 2 w 4"/>
                  <a:gd name="T9" fmla="*/ 4 h 4"/>
                </a:gdLst>
                <a:ahLst/>
                <a:cxnLst>
                  <a:cxn ang="0">
                    <a:pos x="T0" y="T1"/>
                  </a:cxn>
                  <a:cxn ang="0">
                    <a:pos x="T2" y="T3"/>
                  </a:cxn>
                  <a:cxn ang="0">
                    <a:pos x="T4" y="T5"/>
                  </a:cxn>
                  <a:cxn ang="0">
                    <a:pos x="T6" y="T7"/>
                  </a:cxn>
                  <a:cxn ang="0">
                    <a:pos x="T8" y="T9"/>
                  </a:cxn>
                </a:cxnLst>
                <a:rect l="0" t="0" r="r" b="b"/>
                <a:pathLst>
                  <a:path w="4" h="4">
                    <a:moveTo>
                      <a:pt x="2" y="4"/>
                    </a:moveTo>
                    <a:cubicBezTo>
                      <a:pt x="1" y="4"/>
                      <a:pt x="0" y="3"/>
                      <a:pt x="0" y="2"/>
                    </a:cubicBezTo>
                    <a:cubicBezTo>
                      <a:pt x="0" y="1"/>
                      <a:pt x="0" y="0"/>
                      <a:pt x="1" y="0"/>
                    </a:cubicBezTo>
                    <a:cubicBezTo>
                      <a:pt x="2" y="0"/>
                      <a:pt x="3" y="1"/>
                      <a:pt x="3" y="2"/>
                    </a:cubicBezTo>
                    <a:cubicBezTo>
                      <a:pt x="4" y="3"/>
                      <a:pt x="3" y="4"/>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31" name="Freeform 3316">
                <a:extLst>
                  <a:ext uri="{FF2B5EF4-FFF2-40B4-BE49-F238E27FC236}">
                    <a16:creationId xmlns:a16="http://schemas.microsoft.com/office/drawing/2014/main" id="{D08EE6B3-FBD8-45A8-95EB-ED8494ADC513}"/>
                  </a:ext>
                </a:extLst>
              </p:cNvPr>
              <p:cNvSpPr>
                <a:spLocks/>
              </p:cNvSpPr>
              <p:nvPr/>
            </p:nvSpPr>
            <p:spPr bwMode="auto">
              <a:xfrm>
                <a:off x="8947584" y="-151904"/>
                <a:ext cx="27588" cy="27588"/>
              </a:xfrm>
              <a:custGeom>
                <a:avLst/>
                <a:gdLst>
                  <a:gd name="T0" fmla="*/ 3 w 4"/>
                  <a:gd name="T1" fmla="*/ 4 h 4"/>
                  <a:gd name="T2" fmla="*/ 0 w 4"/>
                  <a:gd name="T3" fmla="*/ 2 h 4"/>
                  <a:gd name="T4" fmla="*/ 2 w 4"/>
                  <a:gd name="T5" fmla="*/ 0 h 4"/>
                  <a:gd name="T6" fmla="*/ 4 w 4"/>
                  <a:gd name="T7" fmla="*/ 2 h 4"/>
                  <a:gd name="T8" fmla="*/ 3 w 4"/>
                  <a:gd name="T9" fmla="*/ 4 h 4"/>
                </a:gdLst>
                <a:ahLst/>
                <a:cxnLst>
                  <a:cxn ang="0">
                    <a:pos x="T0" y="T1"/>
                  </a:cxn>
                  <a:cxn ang="0">
                    <a:pos x="T2" y="T3"/>
                  </a:cxn>
                  <a:cxn ang="0">
                    <a:pos x="T4" y="T5"/>
                  </a:cxn>
                  <a:cxn ang="0">
                    <a:pos x="T6" y="T7"/>
                  </a:cxn>
                  <a:cxn ang="0">
                    <a:pos x="T8" y="T9"/>
                  </a:cxn>
                </a:cxnLst>
                <a:rect l="0" t="0" r="r" b="b"/>
                <a:pathLst>
                  <a:path w="4" h="4">
                    <a:moveTo>
                      <a:pt x="3" y="4"/>
                    </a:moveTo>
                    <a:cubicBezTo>
                      <a:pt x="1" y="4"/>
                      <a:pt x="1" y="3"/>
                      <a:pt x="0" y="2"/>
                    </a:cubicBezTo>
                    <a:cubicBezTo>
                      <a:pt x="0" y="1"/>
                      <a:pt x="1" y="0"/>
                      <a:pt x="2" y="0"/>
                    </a:cubicBezTo>
                    <a:cubicBezTo>
                      <a:pt x="3" y="0"/>
                      <a:pt x="4" y="1"/>
                      <a:pt x="4" y="2"/>
                    </a:cubicBezTo>
                    <a:cubicBezTo>
                      <a:pt x="4" y="3"/>
                      <a:pt x="4" y="4"/>
                      <a:pt x="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32" name="Oval 3317">
                <a:extLst>
                  <a:ext uri="{FF2B5EF4-FFF2-40B4-BE49-F238E27FC236}">
                    <a16:creationId xmlns:a16="http://schemas.microsoft.com/office/drawing/2014/main" id="{DDC6D426-A7E8-8DD5-05D3-D0E7B514CFCE}"/>
                  </a:ext>
                </a:extLst>
              </p:cNvPr>
              <p:cNvSpPr>
                <a:spLocks noChangeArrowheads="1"/>
              </p:cNvSpPr>
              <p:nvPr/>
            </p:nvSpPr>
            <p:spPr bwMode="auto">
              <a:xfrm>
                <a:off x="8150288" y="537798"/>
                <a:ext cx="24829" cy="2482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33" name="Freeform 3318">
                <a:extLst>
                  <a:ext uri="{FF2B5EF4-FFF2-40B4-BE49-F238E27FC236}">
                    <a16:creationId xmlns:a16="http://schemas.microsoft.com/office/drawing/2014/main" id="{03C10077-426C-95AD-18FD-14F5DF159E3A}"/>
                  </a:ext>
                </a:extLst>
              </p:cNvPr>
              <p:cNvSpPr>
                <a:spLocks/>
              </p:cNvSpPr>
              <p:nvPr/>
            </p:nvSpPr>
            <p:spPr bwMode="auto">
              <a:xfrm>
                <a:off x="7821989" y="1042661"/>
                <a:ext cx="24829" cy="24829"/>
              </a:xfrm>
              <a:custGeom>
                <a:avLst/>
                <a:gdLst>
                  <a:gd name="T0" fmla="*/ 2 w 4"/>
                  <a:gd name="T1" fmla="*/ 4 h 4"/>
                  <a:gd name="T2" fmla="*/ 0 w 4"/>
                  <a:gd name="T3" fmla="*/ 3 h 4"/>
                  <a:gd name="T4" fmla="*/ 2 w 4"/>
                  <a:gd name="T5" fmla="*/ 1 h 4"/>
                  <a:gd name="T6" fmla="*/ 4 w 4"/>
                  <a:gd name="T7" fmla="*/ 2 h 4"/>
                  <a:gd name="T8" fmla="*/ 2 w 4"/>
                  <a:gd name="T9" fmla="*/ 4 h 4"/>
                </a:gdLst>
                <a:ahLst/>
                <a:cxnLst>
                  <a:cxn ang="0">
                    <a:pos x="T0" y="T1"/>
                  </a:cxn>
                  <a:cxn ang="0">
                    <a:pos x="T2" y="T3"/>
                  </a:cxn>
                  <a:cxn ang="0">
                    <a:pos x="T4" y="T5"/>
                  </a:cxn>
                  <a:cxn ang="0">
                    <a:pos x="T6" y="T7"/>
                  </a:cxn>
                  <a:cxn ang="0">
                    <a:pos x="T8" y="T9"/>
                  </a:cxn>
                </a:cxnLst>
                <a:rect l="0" t="0" r="r" b="b"/>
                <a:pathLst>
                  <a:path w="4" h="4">
                    <a:moveTo>
                      <a:pt x="2" y="4"/>
                    </a:moveTo>
                    <a:cubicBezTo>
                      <a:pt x="1" y="4"/>
                      <a:pt x="0" y="4"/>
                      <a:pt x="0" y="3"/>
                    </a:cubicBezTo>
                    <a:cubicBezTo>
                      <a:pt x="0" y="2"/>
                      <a:pt x="1" y="1"/>
                      <a:pt x="2" y="1"/>
                    </a:cubicBezTo>
                    <a:cubicBezTo>
                      <a:pt x="3" y="0"/>
                      <a:pt x="4" y="1"/>
                      <a:pt x="4" y="2"/>
                    </a:cubicBezTo>
                    <a:cubicBezTo>
                      <a:pt x="4" y="3"/>
                      <a:pt x="3" y="4"/>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34" name="Freeform 3319">
                <a:extLst>
                  <a:ext uri="{FF2B5EF4-FFF2-40B4-BE49-F238E27FC236}">
                    <a16:creationId xmlns:a16="http://schemas.microsoft.com/office/drawing/2014/main" id="{15684F7F-BBEF-57F9-0F73-71070B7E6AB1}"/>
                  </a:ext>
                </a:extLst>
              </p:cNvPr>
              <p:cNvSpPr>
                <a:spLocks/>
              </p:cNvSpPr>
              <p:nvPr/>
            </p:nvSpPr>
            <p:spPr bwMode="auto">
              <a:xfrm>
                <a:off x="8404098" y="1177842"/>
                <a:ext cx="27588" cy="27588"/>
              </a:xfrm>
              <a:custGeom>
                <a:avLst/>
                <a:gdLst>
                  <a:gd name="T0" fmla="*/ 3 w 4"/>
                  <a:gd name="T1" fmla="*/ 4 h 4"/>
                  <a:gd name="T2" fmla="*/ 1 w 4"/>
                  <a:gd name="T3" fmla="*/ 3 h 4"/>
                  <a:gd name="T4" fmla="*/ 2 w 4"/>
                  <a:gd name="T5" fmla="*/ 0 h 4"/>
                  <a:gd name="T6" fmla="*/ 4 w 4"/>
                  <a:gd name="T7" fmla="*/ 2 h 4"/>
                  <a:gd name="T8" fmla="*/ 3 w 4"/>
                  <a:gd name="T9" fmla="*/ 4 h 4"/>
                </a:gdLst>
                <a:ahLst/>
                <a:cxnLst>
                  <a:cxn ang="0">
                    <a:pos x="T0" y="T1"/>
                  </a:cxn>
                  <a:cxn ang="0">
                    <a:pos x="T2" y="T3"/>
                  </a:cxn>
                  <a:cxn ang="0">
                    <a:pos x="T4" y="T5"/>
                  </a:cxn>
                  <a:cxn ang="0">
                    <a:pos x="T6" y="T7"/>
                  </a:cxn>
                  <a:cxn ang="0">
                    <a:pos x="T8" y="T9"/>
                  </a:cxn>
                </a:cxnLst>
                <a:rect l="0" t="0" r="r" b="b"/>
                <a:pathLst>
                  <a:path w="4" h="4">
                    <a:moveTo>
                      <a:pt x="3" y="4"/>
                    </a:moveTo>
                    <a:cubicBezTo>
                      <a:pt x="2" y="4"/>
                      <a:pt x="1" y="4"/>
                      <a:pt x="1" y="3"/>
                    </a:cubicBezTo>
                    <a:cubicBezTo>
                      <a:pt x="0" y="1"/>
                      <a:pt x="1" y="1"/>
                      <a:pt x="2" y="0"/>
                    </a:cubicBezTo>
                    <a:cubicBezTo>
                      <a:pt x="3" y="0"/>
                      <a:pt x="4" y="1"/>
                      <a:pt x="4" y="2"/>
                    </a:cubicBezTo>
                    <a:cubicBezTo>
                      <a:pt x="4" y="3"/>
                      <a:pt x="4" y="4"/>
                      <a:pt x="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35" name="Freeform 3320">
                <a:extLst>
                  <a:ext uri="{FF2B5EF4-FFF2-40B4-BE49-F238E27FC236}">
                    <a16:creationId xmlns:a16="http://schemas.microsoft.com/office/drawing/2014/main" id="{9F002AC9-0F7E-A9D8-AB2F-25558F3DCACB}"/>
                  </a:ext>
                </a:extLst>
              </p:cNvPr>
              <p:cNvSpPr>
                <a:spLocks/>
              </p:cNvSpPr>
              <p:nvPr/>
            </p:nvSpPr>
            <p:spPr bwMode="auto">
              <a:xfrm>
                <a:off x="8423410" y="1848233"/>
                <a:ext cx="27588" cy="24829"/>
              </a:xfrm>
              <a:custGeom>
                <a:avLst/>
                <a:gdLst>
                  <a:gd name="T0" fmla="*/ 2 w 4"/>
                  <a:gd name="T1" fmla="*/ 4 h 4"/>
                  <a:gd name="T2" fmla="*/ 0 w 4"/>
                  <a:gd name="T3" fmla="*/ 2 h 4"/>
                  <a:gd name="T4" fmla="*/ 2 w 4"/>
                  <a:gd name="T5" fmla="*/ 0 h 4"/>
                  <a:gd name="T6" fmla="*/ 4 w 4"/>
                  <a:gd name="T7" fmla="*/ 1 h 4"/>
                  <a:gd name="T8" fmla="*/ 2 w 4"/>
                  <a:gd name="T9" fmla="*/ 4 h 4"/>
                </a:gdLst>
                <a:ahLst/>
                <a:cxnLst>
                  <a:cxn ang="0">
                    <a:pos x="T0" y="T1"/>
                  </a:cxn>
                  <a:cxn ang="0">
                    <a:pos x="T2" y="T3"/>
                  </a:cxn>
                  <a:cxn ang="0">
                    <a:pos x="T4" y="T5"/>
                  </a:cxn>
                  <a:cxn ang="0">
                    <a:pos x="T6" y="T7"/>
                  </a:cxn>
                  <a:cxn ang="0">
                    <a:pos x="T8" y="T9"/>
                  </a:cxn>
                </a:cxnLst>
                <a:rect l="0" t="0" r="r" b="b"/>
                <a:pathLst>
                  <a:path w="4" h="4">
                    <a:moveTo>
                      <a:pt x="2" y="4"/>
                    </a:moveTo>
                    <a:cubicBezTo>
                      <a:pt x="1" y="4"/>
                      <a:pt x="0" y="3"/>
                      <a:pt x="0" y="2"/>
                    </a:cubicBezTo>
                    <a:cubicBezTo>
                      <a:pt x="0" y="1"/>
                      <a:pt x="1" y="0"/>
                      <a:pt x="2" y="0"/>
                    </a:cubicBezTo>
                    <a:cubicBezTo>
                      <a:pt x="3" y="0"/>
                      <a:pt x="4" y="0"/>
                      <a:pt x="4" y="1"/>
                    </a:cubicBezTo>
                    <a:cubicBezTo>
                      <a:pt x="4" y="3"/>
                      <a:pt x="3" y="3"/>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36" name="Freeform 3321">
                <a:extLst>
                  <a:ext uri="{FF2B5EF4-FFF2-40B4-BE49-F238E27FC236}">
                    <a16:creationId xmlns:a16="http://schemas.microsoft.com/office/drawing/2014/main" id="{3C99489F-0998-3D56-2CE4-34053B828675}"/>
                  </a:ext>
                </a:extLst>
              </p:cNvPr>
              <p:cNvSpPr>
                <a:spLocks/>
              </p:cNvSpPr>
              <p:nvPr/>
            </p:nvSpPr>
            <p:spPr bwMode="auto">
              <a:xfrm>
                <a:off x="12186427" y="3230397"/>
                <a:ext cx="44141" cy="52417"/>
              </a:xfrm>
              <a:custGeom>
                <a:avLst/>
                <a:gdLst>
                  <a:gd name="T0" fmla="*/ 0 w 7"/>
                  <a:gd name="T1" fmla="*/ 3 h 8"/>
                  <a:gd name="T2" fmla="*/ 4 w 7"/>
                  <a:gd name="T3" fmla="*/ 1 h 8"/>
                  <a:gd name="T4" fmla="*/ 7 w 7"/>
                  <a:gd name="T5" fmla="*/ 5 h 8"/>
                  <a:gd name="T6" fmla="*/ 2 w 7"/>
                  <a:gd name="T7" fmla="*/ 7 h 8"/>
                  <a:gd name="T8" fmla="*/ 0 w 7"/>
                  <a:gd name="T9" fmla="*/ 3 h 8"/>
                </a:gdLst>
                <a:ahLst/>
                <a:cxnLst>
                  <a:cxn ang="0">
                    <a:pos x="T0" y="T1"/>
                  </a:cxn>
                  <a:cxn ang="0">
                    <a:pos x="T2" y="T3"/>
                  </a:cxn>
                  <a:cxn ang="0">
                    <a:pos x="T4" y="T5"/>
                  </a:cxn>
                  <a:cxn ang="0">
                    <a:pos x="T6" y="T7"/>
                  </a:cxn>
                  <a:cxn ang="0">
                    <a:pos x="T8" y="T9"/>
                  </a:cxn>
                </a:cxnLst>
                <a:rect l="0" t="0" r="r" b="b"/>
                <a:pathLst>
                  <a:path w="7" h="8">
                    <a:moveTo>
                      <a:pt x="0" y="3"/>
                    </a:moveTo>
                    <a:cubicBezTo>
                      <a:pt x="1" y="1"/>
                      <a:pt x="3" y="0"/>
                      <a:pt x="4" y="1"/>
                    </a:cubicBezTo>
                    <a:cubicBezTo>
                      <a:pt x="6" y="1"/>
                      <a:pt x="7" y="3"/>
                      <a:pt x="7" y="5"/>
                    </a:cubicBezTo>
                    <a:cubicBezTo>
                      <a:pt x="6" y="7"/>
                      <a:pt x="4" y="8"/>
                      <a:pt x="2" y="7"/>
                    </a:cubicBezTo>
                    <a:cubicBezTo>
                      <a:pt x="1" y="7"/>
                      <a:pt x="0" y="5"/>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37" name="Freeform 3322">
                <a:extLst>
                  <a:ext uri="{FF2B5EF4-FFF2-40B4-BE49-F238E27FC236}">
                    <a16:creationId xmlns:a16="http://schemas.microsoft.com/office/drawing/2014/main" id="{52777EF5-7E2B-47AC-C6CC-B93EB55662DC}"/>
                  </a:ext>
                </a:extLst>
              </p:cNvPr>
              <p:cNvSpPr>
                <a:spLocks/>
              </p:cNvSpPr>
              <p:nvPr/>
            </p:nvSpPr>
            <p:spPr bwMode="auto">
              <a:xfrm>
                <a:off x="11529830" y="3459378"/>
                <a:ext cx="46900" cy="52417"/>
              </a:xfrm>
              <a:custGeom>
                <a:avLst/>
                <a:gdLst>
                  <a:gd name="T0" fmla="*/ 0 w 7"/>
                  <a:gd name="T1" fmla="*/ 3 h 8"/>
                  <a:gd name="T2" fmla="*/ 4 w 7"/>
                  <a:gd name="T3" fmla="*/ 1 h 8"/>
                  <a:gd name="T4" fmla="*/ 7 w 7"/>
                  <a:gd name="T5" fmla="*/ 5 h 8"/>
                  <a:gd name="T6" fmla="*/ 2 w 7"/>
                  <a:gd name="T7" fmla="*/ 7 h 8"/>
                  <a:gd name="T8" fmla="*/ 0 w 7"/>
                  <a:gd name="T9" fmla="*/ 3 h 8"/>
                </a:gdLst>
                <a:ahLst/>
                <a:cxnLst>
                  <a:cxn ang="0">
                    <a:pos x="T0" y="T1"/>
                  </a:cxn>
                  <a:cxn ang="0">
                    <a:pos x="T2" y="T3"/>
                  </a:cxn>
                  <a:cxn ang="0">
                    <a:pos x="T4" y="T5"/>
                  </a:cxn>
                  <a:cxn ang="0">
                    <a:pos x="T6" y="T7"/>
                  </a:cxn>
                  <a:cxn ang="0">
                    <a:pos x="T8" y="T9"/>
                  </a:cxn>
                </a:cxnLst>
                <a:rect l="0" t="0" r="r" b="b"/>
                <a:pathLst>
                  <a:path w="7" h="8">
                    <a:moveTo>
                      <a:pt x="0" y="3"/>
                    </a:moveTo>
                    <a:cubicBezTo>
                      <a:pt x="1" y="1"/>
                      <a:pt x="3" y="0"/>
                      <a:pt x="4" y="1"/>
                    </a:cubicBezTo>
                    <a:cubicBezTo>
                      <a:pt x="6" y="1"/>
                      <a:pt x="7" y="3"/>
                      <a:pt x="7" y="5"/>
                    </a:cubicBezTo>
                    <a:cubicBezTo>
                      <a:pt x="6" y="7"/>
                      <a:pt x="4" y="8"/>
                      <a:pt x="2" y="7"/>
                    </a:cubicBezTo>
                    <a:cubicBezTo>
                      <a:pt x="1" y="7"/>
                      <a:pt x="0" y="5"/>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38" name="Freeform 3323">
                <a:extLst>
                  <a:ext uri="{FF2B5EF4-FFF2-40B4-BE49-F238E27FC236}">
                    <a16:creationId xmlns:a16="http://schemas.microsoft.com/office/drawing/2014/main" id="{B5A74ED6-8117-91BA-3AF8-BF906DD27C73}"/>
                  </a:ext>
                </a:extLst>
              </p:cNvPr>
              <p:cNvSpPr>
                <a:spLocks/>
              </p:cNvSpPr>
              <p:nvPr/>
            </p:nvSpPr>
            <p:spPr bwMode="auto">
              <a:xfrm>
                <a:off x="12296779" y="3525590"/>
                <a:ext cx="38623" cy="38623"/>
              </a:xfrm>
              <a:custGeom>
                <a:avLst/>
                <a:gdLst>
                  <a:gd name="T0" fmla="*/ 0 w 6"/>
                  <a:gd name="T1" fmla="*/ 2 h 6"/>
                  <a:gd name="T2" fmla="*/ 3 w 6"/>
                  <a:gd name="T3" fmla="*/ 1 h 6"/>
                  <a:gd name="T4" fmla="*/ 5 w 6"/>
                  <a:gd name="T5" fmla="*/ 4 h 6"/>
                  <a:gd name="T6" fmla="*/ 2 w 6"/>
                  <a:gd name="T7" fmla="*/ 6 h 6"/>
                  <a:gd name="T8" fmla="*/ 0 w 6"/>
                  <a:gd name="T9" fmla="*/ 2 h 6"/>
                </a:gdLst>
                <a:ahLst/>
                <a:cxnLst>
                  <a:cxn ang="0">
                    <a:pos x="T0" y="T1"/>
                  </a:cxn>
                  <a:cxn ang="0">
                    <a:pos x="T2" y="T3"/>
                  </a:cxn>
                  <a:cxn ang="0">
                    <a:pos x="T4" y="T5"/>
                  </a:cxn>
                  <a:cxn ang="0">
                    <a:pos x="T6" y="T7"/>
                  </a:cxn>
                  <a:cxn ang="0">
                    <a:pos x="T8" y="T9"/>
                  </a:cxn>
                </a:cxnLst>
                <a:rect l="0" t="0" r="r" b="b"/>
                <a:pathLst>
                  <a:path w="6" h="6">
                    <a:moveTo>
                      <a:pt x="0" y="2"/>
                    </a:moveTo>
                    <a:cubicBezTo>
                      <a:pt x="0" y="1"/>
                      <a:pt x="2" y="0"/>
                      <a:pt x="3" y="1"/>
                    </a:cubicBezTo>
                    <a:cubicBezTo>
                      <a:pt x="5" y="1"/>
                      <a:pt x="6" y="3"/>
                      <a:pt x="5" y="4"/>
                    </a:cubicBezTo>
                    <a:cubicBezTo>
                      <a:pt x="5" y="5"/>
                      <a:pt x="3" y="6"/>
                      <a:pt x="2" y="6"/>
                    </a:cubicBezTo>
                    <a:cubicBezTo>
                      <a:pt x="0" y="5"/>
                      <a:pt x="0" y="4"/>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39" name="Freeform 3324">
                <a:extLst>
                  <a:ext uri="{FF2B5EF4-FFF2-40B4-BE49-F238E27FC236}">
                    <a16:creationId xmlns:a16="http://schemas.microsoft.com/office/drawing/2014/main" id="{73162E3E-4E72-99BB-12E6-2909C4E61372}"/>
                  </a:ext>
                </a:extLst>
              </p:cNvPr>
              <p:cNvSpPr>
                <a:spLocks/>
              </p:cNvSpPr>
              <p:nvPr/>
            </p:nvSpPr>
            <p:spPr bwMode="auto">
              <a:xfrm>
                <a:off x="11830540" y="3826300"/>
                <a:ext cx="41382" cy="38623"/>
              </a:xfrm>
              <a:custGeom>
                <a:avLst/>
                <a:gdLst>
                  <a:gd name="T0" fmla="*/ 0 w 6"/>
                  <a:gd name="T1" fmla="*/ 3 h 6"/>
                  <a:gd name="T2" fmla="*/ 3 w 6"/>
                  <a:gd name="T3" fmla="*/ 1 h 6"/>
                  <a:gd name="T4" fmla="*/ 5 w 6"/>
                  <a:gd name="T5" fmla="*/ 4 h 6"/>
                  <a:gd name="T6" fmla="*/ 2 w 6"/>
                  <a:gd name="T7" fmla="*/ 6 h 6"/>
                  <a:gd name="T8" fmla="*/ 0 w 6"/>
                  <a:gd name="T9" fmla="*/ 3 h 6"/>
                </a:gdLst>
                <a:ahLst/>
                <a:cxnLst>
                  <a:cxn ang="0">
                    <a:pos x="T0" y="T1"/>
                  </a:cxn>
                  <a:cxn ang="0">
                    <a:pos x="T2" y="T3"/>
                  </a:cxn>
                  <a:cxn ang="0">
                    <a:pos x="T4" y="T5"/>
                  </a:cxn>
                  <a:cxn ang="0">
                    <a:pos x="T6" y="T7"/>
                  </a:cxn>
                  <a:cxn ang="0">
                    <a:pos x="T8" y="T9"/>
                  </a:cxn>
                </a:cxnLst>
                <a:rect l="0" t="0" r="r" b="b"/>
                <a:pathLst>
                  <a:path w="6" h="6">
                    <a:moveTo>
                      <a:pt x="0" y="3"/>
                    </a:moveTo>
                    <a:cubicBezTo>
                      <a:pt x="1" y="1"/>
                      <a:pt x="2" y="0"/>
                      <a:pt x="3" y="1"/>
                    </a:cubicBezTo>
                    <a:cubicBezTo>
                      <a:pt x="5" y="1"/>
                      <a:pt x="6" y="3"/>
                      <a:pt x="5" y="4"/>
                    </a:cubicBezTo>
                    <a:cubicBezTo>
                      <a:pt x="5" y="5"/>
                      <a:pt x="3" y="6"/>
                      <a:pt x="2" y="6"/>
                    </a:cubicBezTo>
                    <a:cubicBezTo>
                      <a:pt x="0" y="5"/>
                      <a:pt x="0" y="4"/>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40" name="Freeform 3325">
                <a:extLst>
                  <a:ext uri="{FF2B5EF4-FFF2-40B4-BE49-F238E27FC236}">
                    <a16:creationId xmlns:a16="http://schemas.microsoft.com/office/drawing/2014/main" id="{4B6716E7-1B21-46EF-3F8E-61AF7407E183}"/>
                  </a:ext>
                </a:extLst>
              </p:cNvPr>
              <p:cNvSpPr>
                <a:spLocks/>
              </p:cNvSpPr>
              <p:nvPr/>
            </p:nvSpPr>
            <p:spPr bwMode="auto">
              <a:xfrm>
                <a:off x="12820953" y="3177980"/>
                <a:ext cx="33106" cy="38623"/>
              </a:xfrm>
              <a:custGeom>
                <a:avLst/>
                <a:gdLst>
                  <a:gd name="T0" fmla="*/ 0 w 5"/>
                  <a:gd name="T1" fmla="*/ 2 h 6"/>
                  <a:gd name="T2" fmla="*/ 3 w 5"/>
                  <a:gd name="T3" fmla="*/ 0 h 6"/>
                  <a:gd name="T4" fmla="*/ 5 w 5"/>
                  <a:gd name="T5" fmla="*/ 4 h 6"/>
                  <a:gd name="T6" fmla="*/ 2 w 5"/>
                  <a:gd name="T7" fmla="*/ 5 h 6"/>
                  <a:gd name="T8" fmla="*/ 0 w 5"/>
                  <a:gd name="T9" fmla="*/ 2 h 6"/>
                </a:gdLst>
                <a:ahLst/>
                <a:cxnLst>
                  <a:cxn ang="0">
                    <a:pos x="T0" y="T1"/>
                  </a:cxn>
                  <a:cxn ang="0">
                    <a:pos x="T2" y="T3"/>
                  </a:cxn>
                  <a:cxn ang="0">
                    <a:pos x="T4" y="T5"/>
                  </a:cxn>
                  <a:cxn ang="0">
                    <a:pos x="T6" y="T7"/>
                  </a:cxn>
                  <a:cxn ang="0">
                    <a:pos x="T8" y="T9"/>
                  </a:cxn>
                </a:cxnLst>
                <a:rect l="0" t="0" r="r" b="b"/>
                <a:pathLst>
                  <a:path w="5" h="6">
                    <a:moveTo>
                      <a:pt x="0" y="2"/>
                    </a:moveTo>
                    <a:cubicBezTo>
                      <a:pt x="0" y="1"/>
                      <a:pt x="2" y="0"/>
                      <a:pt x="3" y="0"/>
                    </a:cubicBezTo>
                    <a:cubicBezTo>
                      <a:pt x="5" y="1"/>
                      <a:pt x="5" y="2"/>
                      <a:pt x="5" y="4"/>
                    </a:cubicBezTo>
                    <a:cubicBezTo>
                      <a:pt x="5" y="5"/>
                      <a:pt x="3" y="6"/>
                      <a:pt x="2" y="5"/>
                    </a:cubicBezTo>
                    <a:cubicBezTo>
                      <a:pt x="0" y="5"/>
                      <a:pt x="0" y="3"/>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41" name="Freeform 3326">
                <a:extLst>
                  <a:ext uri="{FF2B5EF4-FFF2-40B4-BE49-F238E27FC236}">
                    <a16:creationId xmlns:a16="http://schemas.microsoft.com/office/drawing/2014/main" id="{FC5ABFD1-0554-C649-DC2D-E387C46C6F43}"/>
                  </a:ext>
                </a:extLst>
              </p:cNvPr>
              <p:cNvSpPr>
                <a:spLocks/>
              </p:cNvSpPr>
              <p:nvPr/>
            </p:nvSpPr>
            <p:spPr bwMode="auto">
              <a:xfrm>
                <a:off x="12525761" y="3169703"/>
                <a:ext cx="38623" cy="41382"/>
              </a:xfrm>
              <a:custGeom>
                <a:avLst/>
                <a:gdLst>
                  <a:gd name="T0" fmla="*/ 0 w 6"/>
                  <a:gd name="T1" fmla="*/ 2 h 6"/>
                  <a:gd name="T2" fmla="*/ 4 w 6"/>
                  <a:gd name="T3" fmla="*/ 0 h 6"/>
                  <a:gd name="T4" fmla="*/ 5 w 6"/>
                  <a:gd name="T5" fmla="*/ 4 h 6"/>
                  <a:gd name="T6" fmla="*/ 2 w 6"/>
                  <a:gd name="T7" fmla="*/ 5 h 6"/>
                  <a:gd name="T8" fmla="*/ 0 w 6"/>
                  <a:gd name="T9" fmla="*/ 2 h 6"/>
                </a:gdLst>
                <a:ahLst/>
                <a:cxnLst>
                  <a:cxn ang="0">
                    <a:pos x="T0" y="T1"/>
                  </a:cxn>
                  <a:cxn ang="0">
                    <a:pos x="T2" y="T3"/>
                  </a:cxn>
                  <a:cxn ang="0">
                    <a:pos x="T4" y="T5"/>
                  </a:cxn>
                  <a:cxn ang="0">
                    <a:pos x="T6" y="T7"/>
                  </a:cxn>
                  <a:cxn ang="0">
                    <a:pos x="T8" y="T9"/>
                  </a:cxn>
                </a:cxnLst>
                <a:rect l="0" t="0" r="r" b="b"/>
                <a:pathLst>
                  <a:path w="6" h="6">
                    <a:moveTo>
                      <a:pt x="0" y="2"/>
                    </a:moveTo>
                    <a:cubicBezTo>
                      <a:pt x="1" y="1"/>
                      <a:pt x="2" y="0"/>
                      <a:pt x="4" y="0"/>
                    </a:cubicBezTo>
                    <a:cubicBezTo>
                      <a:pt x="5" y="1"/>
                      <a:pt x="6" y="2"/>
                      <a:pt x="5" y="4"/>
                    </a:cubicBezTo>
                    <a:cubicBezTo>
                      <a:pt x="5" y="5"/>
                      <a:pt x="4" y="6"/>
                      <a:pt x="2" y="5"/>
                    </a:cubicBezTo>
                    <a:cubicBezTo>
                      <a:pt x="1" y="5"/>
                      <a:pt x="0" y="3"/>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42" name="Freeform 3327">
                <a:extLst>
                  <a:ext uri="{FF2B5EF4-FFF2-40B4-BE49-F238E27FC236}">
                    <a16:creationId xmlns:a16="http://schemas.microsoft.com/office/drawing/2014/main" id="{3ECD79A7-9FDC-5D9D-18AF-E7A10574CC8E}"/>
                  </a:ext>
                </a:extLst>
              </p:cNvPr>
              <p:cNvSpPr>
                <a:spLocks/>
              </p:cNvSpPr>
              <p:nvPr/>
            </p:nvSpPr>
            <p:spPr bwMode="auto">
              <a:xfrm>
                <a:off x="11033244" y="3368337"/>
                <a:ext cx="38623" cy="38623"/>
              </a:xfrm>
              <a:custGeom>
                <a:avLst/>
                <a:gdLst>
                  <a:gd name="T0" fmla="*/ 0 w 6"/>
                  <a:gd name="T1" fmla="*/ 2 h 6"/>
                  <a:gd name="T2" fmla="*/ 3 w 6"/>
                  <a:gd name="T3" fmla="*/ 1 h 6"/>
                  <a:gd name="T4" fmla="*/ 5 w 6"/>
                  <a:gd name="T5" fmla="*/ 4 h 6"/>
                  <a:gd name="T6" fmla="*/ 2 w 6"/>
                  <a:gd name="T7" fmla="*/ 6 h 6"/>
                  <a:gd name="T8" fmla="*/ 0 w 6"/>
                  <a:gd name="T9" fmla="*/ 2 h 6"/>
                </a:gdLst>
                <a:ahLst/>
                <a:cxnLst>
                  <a:cxn ang="0">
                    <a:pos x="T0" y="T1"/>
                  </a:cxn>
                  <a:cxn ang="0">
                    <a:pos x="T2" y="T3"/>
                  </a:cxn>
                  <a:cxn ang="0">
                    <a:pos x="T4" y="T5"/>
                  </a:cxn>
                  <a:cxn ang="0">
                    <a:pos x="T6" y="T7"/>
                  </a:cxn>
                  <a:cxn ang="0">
                    <a:pos x="T8" y="T9"/>
                  </a:cxn>
                </a:cxnLst>
                <a:rect l="0" t="0" r="r" b="b"/>
                <a:pathLst>
                  <a:path w="6" h="6">
                    <a:moveTo>
                      <a:pt x="0" y="2"/>
                    </a:moveTo>
                    <a:cubicBezTo>
                      <a:pt x="0" y="1"/>
                      <a:pt x="2" y="0"/>
                      <a:pt x="3" y="1"/>
                    </a:cubicBezTo>
                    <a:cubicBezTo>
                      <a:pt x="5" y="1"/>
                      <a:pt x="6" y="3"/>
                      <a:pt x="5" y="4"/>
                    </a:cubicBezTo>
                    <a:cubicBezTo>
                      <a:pt x="5" y="5"/>
                      <a:pt x="3" y="6"/>
                      <a:pt x="2" y="6"/>
                    </a:cubicBezTo>
                    <a:cubicBezTo>
                      <a:pt x="0" y="5"/>
                      <a:pt x="0" y="4"/>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43" name="Freeform 3328">
                <a:extLst>
                  <a:ext uri="{FF2B5EF4-FFF2-40B4-BE49-F238E27FC236}">
                    <a16:creationId xmlns:a16="http://schemas.microsoft.com/office/drawing/2014/main" id="{79138D22-C199-109D-950F-E0642ACB8E8A}"/>
                  </a:ext>
                </a:extLst>
              </p:cNvPr>
              <p:cNvSpPr>
                <a:spLocks/>
              </p:cNvSpPr>
              <p:nvPr/>
            </p:nvSpPr>
            <p:spPr bwMode="auto">
              <a:xfrm>
                <a:off x="10829092" y="3773883"/>
                <a:ext cx="38623" cy="38623"/>
              </a:xfrm>
              <a:custGeom>
                <a:avLst/>
                <a:gdLst>
                  <a:gd name="T0" fmla="*/ 1 w 6"/>
                  <a:gd name="T1" fmla="*/ 2 h 6"/>
                  <a:gd name="T2" fmla="*/ 4 w 6"/>
                  <a:gd name="T3" fmla="*/ 0 h 6"/>
                  <a:gd name="T4" fmla="*/ 6 w 6"/>
                  <a:gd name="T5" fmla="*/ 3 h 6"/>
                  <a:gd name="T6" fmla="*/ 2 w 6"/>
                  <a:gd name="T7" fmla="*/ 5 h 6"/>
                  <a:gd name="T8" fmla="*/ 1 w 6"/>
                  <a:gd name="T9" fmla="*/ 2 h 6"/>
                </a:gdLst>
                <a:ahLst/>
                <a:cxnLst>
                  <a:cxn ang="0">
                    <a:pos x="T0" y="T1"/>
                  </a:cxn>
                  <a:cxn ang="0">
                    <a:pos x="T2" y="T3"/>
                  </a:cxn>
                  <a:cxn ang="0">
                    <a:pos x="T4" y="T5"/>
                  </a:cxn>
                  <a:cxn ang="0">
                    <a:pos x="T6" y="T7"/>
                  </a:cxn>
                  <a:cxn ang="0">
                    <a:pos x="T8" y="T9"/>
                  </a:cxn>
                </a:cxnLst>
                <a:rect l="0" t="0" r="r" b="b"/>
                <a:pathLst>
                  <a:path w="6" h="6">
                    <a:moveTo>
                      <a:pt x="1" y="2"/>
                    </a:moveTo>
                    <a:cubicBezTo>
                      <a:pt x="1" y="1"/>
                      <a:pt x="3" y="0"/>
                      <a:pt x="4" y="0"/>
                    </a:cubicBezTo>
                    <a:cubicBezTo>
                      <a:pt x="5" y="1"/>
                      <a:pt x="6" y="2"/>
                      <a:pt x="6" y="3"/>
                    </a:cubicBezTo>
                    <a:cubicBezTo>
                      <a:pt x="5" y="5"/>
                      <a:pt x="4" y="6"/>
                      <a:pt x="2" y="5"/>
                    </a:cubicBezTo>
                    <a:cubicBezTo>
                      <a:pt x="1" y="5"/>
                      <a:pt x="0" y="3"/>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44" name="Freeform 3329">
                <a:extLst>
                  <a:ext uri="{FF2B5EF4-FFF2-40B4-BE49-F238E27FC236}">
                    <a16:creationId xmlns:a16="http://schemas.microsoft.com/office/drawing/2014/main" id="{5072DF4B-D315-8AD2-3420-54D2905A515A}"/>
                  </a:ext>
                </a:extLst>
              </p:cNvPr>
              <p:cNvSpPr>
                <a:spLocks/>
              </p:cNvSpPr>
              <p:nvPr/>
            </p:nvSpPr>
            <p:spPr bwMode="auto">
              <a:xfrm>
                <a:off x="12815436" y="3635942"/>
                <a:ext cx="38623" cy="38623"/>
              </a:xfrm>
              <a:custGeom>
                <a:avLst/>
                <a:gdLst>
                  <a:gd name="T0" fmla="*/ 0 w 6"/>
                  <a:gd name="T1" fmla="*/ 2 h 6"/>
                  <a:gd name="T2" fmla="*/ 4 w 6"/>
                  <a:gd name="T3" fmla="*/ 0 h 6"/>
                  <a:gd name="T4" fmla="*/ 5 w 6"/>
                  <a:gd name="T5" fmla="*/ 4 h 6"/>
                  <a:gd name="T6" fmla="*/ 2 w 6"/>
                  <a:gd name="T7" fmla="*/ 6 h 6"/>
                  <a:gd name="T8" fmla="*/ 0 w 6"/>
                  <a:gd name="T9" fmla="*/ 2 h 6"/>
                </a:gdLst>
                <a:ahLst/>
                <a:cxnLst>
                  <a:cxn ang="0">
                    <a:pos x="T0" y="T1"/>
                  </a:cxn>
                  <a:cxn ang="0">
                    <a:pos x="T2" y="T3"/>
                  </a:cxn>
                  <a:cxn ang="0">
                    <a:pos x="T4" y="T5"/>
                  </a:cxn>
                  <a:cxn ang="0">
                    <a:pos x="T6" y="T7"/>
                  </a:cxn>
                  <a:cxn ang="0">
                    <a:pos x="T8" y="T9"/>
                  </a:cxn>
                </a:cxnLst>
                <a:rect l="0" t="0" r="r" b="b"/>
                <a:pathLst>
                  <a:path w="6" h="6">
                    <a:moveTo>
                      <a:pt x="0" y="2"/>
                    </a:moveTo>
                    <a:cubicBezTo>
                      <a:pt x="1" y="1"/>
                      <a:pt x="2" y="0"/>
                      <a:pt x="4" y="0"/>
                    </a:cubicBezTo>
                    <a:cubicBezTo>
                      <a:pt x="5" y="1"/>
                      <a:pt x="6" y="2"/>
                      <a:pt x="5" y="4"/>
                    </a:cubicBezTo>
                    <a:cubicBezTo>
                      <a:pt x="5" y="5"/>
                      <a:pt x="4" y="6"/>
                      <a:pt x="2" y="6"/>
                    </a:cubicBezTo>
                    <a:cubicBezTo>
                      <a:pt x="1" y="5"/>
                      <a:pt x="0" y="4"/>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45" name="Freeform 3330">
                <a:extLst>
                  <a:ext uri="{FF2B5EF4-FFF2-40B4-BE49-F238E27FC236}">
                    <a16:creationId xmlns:a16="http://schemas.microsoft.com/office/drawing/2014/main" id="{A0A12F52-3B55-4E79-9066-70D47E17E69C}"/>
                  </a:ext>
                </a:extLst>
              </p:cNvPr>
              <p:cNvSpPr>
                <a:spLocks/>
              </p:cNvSpPr>
              <p:nvPr/>
            </p:nvSpPr>
            <p:spPr bwMode="auto">
              <a:xfrm>
                <a:off x="12605766" y="3459378"/>
                <a:ext cx="33106" cy="24829"/>
              </a:xfrm>
              <a:custGeom>
                <a:avLst/>
                <a:gdLst>
                  <a:gd name="T0" fmla="*/ 1 w 5"/>
                  <a:gd name="T1" fmla="*/ 1 h 4"/>
                  <a:gd name="T2" fmla="*/ 3 w 5"/>
                  <a:gd name="T3" fmla="*/ 0 h 4"/>
                  <a:gd name="T4" fmla="*/ 4 w 5"/>
                  <a:gd name="T5" fmla="*/ 2 h 4"/>
                  <a:gd name="T6" fmla="*/ 2 w 5"/>
                  <a:gd name="T7" fmla="*/ 4 h 4"/>
                  <a:gd name="T8" fmla="*/ 1 w 5"/>
                  <a:gd name="T9" fmla="*/ 1 h 4"/>
                </a:gdLst>
                <a:ahLst/>
                <a:cxnLst>
                  <a:cxn ang="0">
                    <a:pos x="T0" y="T1"/>
                  </a:cxn>
                  <a:cxn ang="0">
                    <a:pos x="T2" y="T3"/>
                  </a:cxn>
                  <a:cxn ang="0">
                    <a:pos x="T4" y="T5"/>
                  </a:cxn>
                  <a:cxn ang="0">
                    <a:pos x="T6" y="T7"/>
                  </a:cxn>
                  <a:cxn ang="0">
                    <a:pos x="T8" y="T9"/>
                  </a:cxn>
                </a:cxnLst>
                <a:rect l="0" t="0" r="r" b="b"/>
                <a:pathLst>
                  <a:path w="5" h="4">
                    <a:moveTo>
                      <a:pt x="1" y="1"/>
                    </a:moveTo>
                    <a:cubicBezTo>
                      <a:pt x="1" y="0"/>
                      <a:pt x="2" y="0"/>
                      <a:pt x="3" y="0"/>
                    </a:cubicBezTo>
                    <a:cubicBezTo>
                      <a:pt x="4" y="0"/>
                      <a:pt x="5" y="1"/>
                      <a:pt x="4" y="2"/>
                    </a:cubicBezTo>
                    <a:cubicBezTo>
                      <a:pt x="4" y="3"/>
                      <a:pt x="3" y="4"/>
                      <a:pt x="2" y="4"/>
                    </a:cubicBezTo>
                    <a:cubicBezTo>
                      <a:pt x="1" y="3"/>
                      <a:pt x="0" y="2"/>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46" name="Freeform 3331">
                <a:extLst>
                  <a:ext uri="{FF2B5EF4-FFF2-40B4-BE49-F238E27FC236}">
                    <a16:creationId xmlns:a16="http://schemas.microsoft.com/office/drawing/2014/main" id="{ABD106C0-D7C2-43F7-B6F6-61CE37453B36}"/>
                  </a:ext>
                </a:extLst>
              </p:cNvPr>
              <p:cNvSpPr>
                <a:spLocks/>
              </p:cNvSpPr>
              <p:nvPr/>
            </p:nvSpPr>
            <p:spPr bwMode="auto">
              <a:xfrm>
                <a:off x="13069246" y="3693877"/>
                <a:ext cx="27588" cy="27588"/>
              </a:xfrm>
              <a:custGeom>
                <a:avLst/>
                <a:gdLst>
                  <a:gd name="T0" fmla="*/ 0 w 4"/>
                  <a:gd name="T1" fmla="*/ 1 h 4"/>
                  <a:gd name="T2" fmla="*/ 2 w 4"/>
                  <a:gd name="T3" fmla="*/ 0 h 4"/>
                  <a:gd name="T4" fmla="*/ 4 w 4"/>
                  <a:gd name="T5" fmla="*/ 2 h 4"/>
                  <a:gd name="T6" fmla="*/ 1 w 4"/>
                  <a:gd name="T7" fmla="*/ 4 h 4"/>
                  <a:gd name="T8" fmla="*/ 0 w 4"/>
                  <a:gd name="T9" fmla="*/ 1 h 4"/>
                </a:gdLst>
                <a:ahLst/>
                <a:cxnLst>
                  <a:cxn ang="0">
                    <a:pos x="T0" y="T1"/>
                  </a:cxn>
                  <a:cxn ang="0">
                    <a:pos x="T2" y="T3"/>
                  </a:cxn>
                  <a:cxn ang="0">
                    <a:pos x="T4" y="T5"/>
                  </a:cxn>
                  <a:cxn ang="0">
                    <a:pos x="T6" y="T7"/>
                  </a:cxn>
                  <a:cxn ang="0">
                    <a:pos x="T8" y="T9"/>
                  </a:cxn>
                </a:cxnLst>
                <a:rect l="0" t="0" r="r" b="b"/>
                <a:pathLst>
                  <a:path w="4" h="4">
                    <a:moveTo>
                      <a:pt x="0" y="1"/>
                    </a:moveTo>
                    <a:cubicBezTo>
                      <a:pt x="0" y="0"/>
                      <a:pt x="1" y="0"/>
                      <a:pt x="2" y="0"/>
                    </a:cubicBezTo>
                    <a:cubicBezTo>
                      <a:pt x="3" y="0"/>
                      <a:pt x="4" y="1"/>
                      <a:pt x="4" y="2"/>
                    </a:cubicBezTo>
                    <a:cubicBezTo>
                      <a:pt x="3" y="3"/>
                      <a:pt x="2" y="4"/>
                      <a:pt x="1" y="4"/>
                    </a:cubicBezTo>
                    <a:cubicBezTo>
                      <a:pt x="0" y="3"/>
                      <a:pt x="0" y="2"/>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47" name="Freeform 3332">
                <a:extLst>
                  <a:ext uri="{FF2B5EF4-FFF2-40B4-BE49-F238E27FC236}">
                    <a16:creationId xmlns:a16="http://schemas.microsoft.com/office/drawing/2014/main" id="{4C41C7F3-2981-A131-39CD-1ECC1EF7AB55}"/>
                  </a:ext>
                </a:extLst>
              </p:cNvPr>
              <p:cNvSpPr>
                <a:spLocks/>
              </p:cNvSpPr>
              <p:nvPr/>
            </p:nvSpPr>
            <p:spPr bwMode="auto">
              <a:xfrm>
                <a:off x="12763018" y="3406961"/>
                <a:ext cx="24829" cy="33106"/>
              </a:xfrm>
              <a:custGeom>
                <a:avLst/>
                <a:gdLst>
                  <a:gd name="T0" fmla="*/ 0 w 4"/>
                  <a:gd name="T1" fmla="*/ 2 h 5"/>
                  <a:gd name="T2" fmla="*/ 2 w 4"/>
                  <a:gd name="T3" fmla="*/ 1 h 5"/>
                  <a:gd name="T4" fmla="*/ 4 w 4"/>
                  <a:gd name="T5" fmla="*/ 3 h 5"/>
                  <a:gd name="T6" fmla="*/ 1 w 4"/>
                  <a:gd name="T7" fmla="*/ 4 h 5"/>
                  <a:gd name="T8" fmla="*/ 0 w 4"/>
                  <a:gd name="T9" fmla="*/ 2 h 5"/>
                </a:gdLst>
                <a:ahLst/>
                <a:cxnLst>
                  <a:cxn ang="0">
                    <a:pos x="T0" y="T1"/>
                  </a:cxn>
                  <a:cxn ang="0">
                    <a:pos x="T2" y="T3"/>
                  </a:cxn>
                  <a:cxn ang="0">
                    <a:pos x="T4" y="T5"/>
                  </a:cxn>
                  <a:cxn ang="0">
                    <a:pos x="T6" y="T7"/>
                  </a:cxn>
                  <a:cxn ang="0">
                    <a:pos x="T8" y="T9"/>
                  </a:cxn>
                </a:cxnLst>
                <a:rect l="0" t="0" r="r" b="b"/>
                <a:pathLst>
                  <a:path w="4" h="5">
                    <a:moveTo>
                      <a:pt x="0" y="2"/>
                    </a:moveTo>
                    <a:cubicBezTo>
                      <a:pt x="0" y="1"/>
                      <a:pt x="1" y="0"/>
                      <a:pt x="2" y="1"/>
                    </a:cubicBezTo>
                    <a:cubicBezTo>
                      <a:pt x="3" y="1"/>
                      <a:pt x="4" y="2"/>
                      <a:pt x="4" y="3"/>
                    </a:cubicBezTo>
                    <a:cubicBezTo>
                      <a:pt x="3" y="4"/>
                      <a:pt x="2" y="5"/>
                      <a:pt x="1" y="4"/>
                    </a:cubicBezTo>
                    <a:cubicBezTo>
                      <a:pt x="0" y="4"/>
                      <a:pt x="0" y="3"/>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48" name="Freeform 3333">
                <a:extLst>
                  <a:ext uri="{FF2B5EF4-FFF2-40B4-BE49-F238E27FC236}">
                    <a16:creationId xmlns:a16="http://schemas.microsoft.com/office/drawing/2014/main" id="{03D091C0-1994-04D1-361C-16E904350E3C}"/>
                  </a:ext>
                </a:extLst>
              </p:cNvPr>
              <p:cNvSpPr>
                <a:spLocks/>
              </p:cNvSpPr>
              <p:nvPr/>
            </p:nvSpPr>
            <p:spPr bwMode="auto">
              <a:xfrm>
                <a:off x="12407132" y="2921410"/>
                <a:ext cx="27588" cy="27588"/>
              </a:xfrm>
              <a:custGeom>
                <a:avLst/>
                <a:gdLst>
                  <a:gd name="T0" fmla="*/ 0 w 4"/>
                  <a:gd name="T1" fmla="*/ 1 h 4"/>
                  <a:gd name="T2" fmla="*/ 2 w 4"/>
                  <a:gd name="T3" fmla="*/ 0 h 4"/>
                  <a:gd name="T4" fmla="*/ 4 w 4"/>
                  <a:gd name="T5" fmla="*/ 2 h 4"/>
                  <a:gd name="T6" fmla="*/ 1 w 4"/>
                  <a:gd name="T7" fmla="*/ 4 h 4"/>
                  <a:gd name="T8" fmla="*/ 0 w 4"/>
                  <a:gd name="T9" fmla="*/ 1 h 4"/>
                </a:gdLst>
                <a:ahLst/>
                <a:cxnLst>
                  <a:cxn ang="0">
                    <a:pos x="T0" y="T1"/>
                  </a:cxn>
                  <a:cxn ang="0">
                    <a:pos x="T2" y="T3"/>
                  </a:cxn>
                  <a:cxn ang="0">
                    <a:pos x="T4" y="T5"/>
                  </a:cxn>
                  <a:cxn ang="0">
                    <a:pos x="T6" y="T7"/>
                  </a:cxn>
                  <a:cxn ang="0">
                    <a:pos x="T8" y="T9"/>
                  </a:cxn>
                </a:cxnLst>
                <a:rect l="0" t="0" r="r" b="b"/>
                <a:pathLst>
                  <a:path w="4" h="4">
                    <a:moveTo>
                      <a:pt x="0" y="1"/>
                    </a:moveTo>
                    <a:cubicBezTo>
                      <a:pt x="0" y="0"/>
                      <a:pt x="1" y="0"/>
                      <a:pt x="2" y="0"/>
                    </a:cubicBezTo>
                    <a:cubicBezTo>
                      <a:pt x="3" y="0"/>
                      <a:pt x="4" y="1"/>
                      <a:pt x="4" y="2"/>
                    </a:cubicBezTo>
                    <a:cubicBezTo>
                      <a:pt x="3" y="3"/>
                      <a:pt x="2" y="4"/>
                      <a:pt x="1" y="4"/>
                    </a:cubicBezTo>
                    <a:cubicBezTo>
                      <a:pt x="0" y="3"/>
                      <a:pt x="0" y="2"/>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49" name="Freeform 3334">
                <a:extLst>
                  <a:ext uri="{FF2B5EF4-FFF2-40B4-BE49-F238E27FC236}">
                    <a16:creationId xmlns:a16="http://schemas.microsoft.com/office/drawing/2014/main" id="{82CA59AA-AF9B-4D2A-E419-B4A20DC6526D}"/>
                  </a:ext>
                </a:extLst>
              </p:cNvPr>
              <p:cNvSpPr>
                <a:spLocks/>
              </p:cNvSpPr>
              <p:nvPr/>
            </p:nvSpPr>
            <p:spPr bwMode="auto">
              <a:xfrm>
                <a:off x="12067798" y="3420755"/>
                <a:ext cx="24829" cy="24829"/>
              </a:xfrm>
              <a:custGeom>
                <a:avLst/>
                <a:gdLst>
                  <a:gd name="T0" fmla="*/ 0 w 4"/>
                  <a:gd name="T1" fmla="*/ 1 h 4"/>
                  <a:gd name="T2" fmla="*/ 3 w 4"/>
                  <a:gd name="T3" fmla="*/ 0 h 4"/>
                  <a:gd name="T4" fmla="*/ 4 w 4"/>
                  <a:gd name="T5" fmla="*/ 2 h 4"/>
                  <a:gd name="T6" fmla="*/ 2 w 4"/>
                  <a:gd name="T7" fmla="*/ 4 h 4"/>
                  <a:gd name="T8" fmla="*/ 0 w 4"/>
                  <a:gd name="T9" fmla="*/ 1 h 4"/>
                </a:gdLst>
                <a:ahLst/>
                <a:cxnLst>
                  <a:cxn ang="0">
                    <a:pos x="T0" y="T1"/>
                  </a:cxn>
                  <a:cxn ang="0">
                    <a:pos x="T2" y="T3"/>
                  </a:cxn>
                  <a:cxn ang="0">
                    <a:pos x="T4" y="T5"/>
                  </a:cxn>
                  <a:cxn ang="0">
                    <a:pos x="T6" y="T7"/>
                  </a:cxn>
                  <a:cxn ang="0">
                    <a:pos x="T8" y="T9"/>
                  </a:cxn>
                </a:cxnLst>
                <a:rect l="0" t="0" r="r" b="b"/>
                <a:pathLst>
                  <a:path w="4" h="4">
                    <a:moveTo>
                      <a:pt x="0" y="1"/>
                    </a:moveTo>
                    <a:cubicBezTo>
                      <a:pt x="1" y="0"/>
                      <a:pt x="2" y="0"/>
                      <a:pt x="3" y="0"/>
                    </a:cubicBezTo>
                    <a:cubicBezTo>
                      <a:pt x="4" y="0"/>
                      <a:pt x="4" y="1"/>
                      <a:pt x="4" y="2"/>
                    </a:cubicBezTo>
                    <a:cubicBezTo>
                      <a:pt x="4" y="3"/>
                      <a:pt x="3" y="4"/>
                      <a:pt x="2" y="4"/>
                    </a:cubicBezTo>
                    <a:cubicBezTo>
                      <a:pt x="1" y="3"/>
                      <a:pt x="0" y="2"/>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50" name="Freeform 3335">
                <a:extLst>
                  <a:ext uri="{FF2B5EF4-FFF2-40B4-BE49-F238E27FC236}">
                    <a16:creationId xmlns:a16="http://schemas.microsoft.com/office/drawing/2014/main" id="{8ABAF01B-5746-F8B9-9F24-E569131DE63C}"/>
                  </a:ext>
                </a:extLst>
              </p:cNvPr>
              <p:cNvSpPr>
                <a:spLocks/>
              </p:cNvSpPr>
              <p:nvPr/>
            </p:nvSpPr>
            <p:spPr bwMode="auto">
              <a:xfrm>
                <a:off x="11444307" y="3197291"/>
                <a:ext cx="27588" cy="24829"/>
              </a:xfrm>
              <a:custGeom>
                <a:avLst/>
                <a:gdLst>
                  <a:gd name="T0" fmla="*/ 0 w 4"/>
                  <a:gd name="T1" fmla="*/ 1 h 4"/>
                  <a:gd name="T2" fmla="*/ 2 w 4"/>
                  <a:gd name="T3" fmla="*/ 0 h 4"/>
                  <a:gd name="T4" fmla="*/ 4 w 4"/>
                  <a:gd name="T5" fmla="*/ 2 h 4"/>
                  <a:gd name="T6" fmla="*/ 1 w 4"/>
                  <a:gd name="T7" fmla="*/ 3 h 4"/>
                  <a:gd name="T8" fmla="*/ 0 w 4"/>
                  <a:gd name="T9" fmla="*/ 1 h 4"/>
                </a:gdLst>
                <a:ahLst/>
                <a:cxnLst>
                  <a:cxn ang="0">
                    <a:pos x="T0" y="T1"/>
                  </a:cxn>
                  <a:cxn ang="0">
                    <a:pos x="T2" y="T3"/>
                  </a:cxn>
                  <a:cxn ang="0">
                    <a:pos x="T4" y="T5"/>
                  </a:cxn>
                  <a:cxn ang="0">
                    <a:pos x="T6" y="T7"/>
                  </a:cxn>
                  <a:cxn ang="0">
                    <a:pos x="T8" y="T9"/>
                  </a:cxn>
                </a:cxnLst>
                <a:rect l="0" t="0" r="r" b="b"/>
                <a:pathLst>
                  <a:path w="4" h="4">
                    <a:moveTo>
                      <a:pt x="0" y="1"/>
                    </a:moveTo>
                    <a:cubicBezTo>
                      <a:pt x="0" y="0"/>
                      <a:pt x="1" y="0"/>
                      <a:pt x="2" y="0"/>
                    </a:cubicBezTo>
                    <a:cubicBezTo>
                      <a:pt x="3" y="0"/>
                      <a:pt x="4" y="1"/>
                      <a:pt x="4" y="2"/>
                    </a:cubicBezTo>
                    <a:cubicBezTo>
                      <a:pt x="3" y="3"/>
                      <a:pt x="2" y="4"/>
                      <a:pt x="1" y="3"/>
                    </a:cubicBezTo>
                    <a:cubicBezTo>
                      <a:pt x="0" y="3"/>
                      <a:pt x="0" y="2"/>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51" name="Freeform 3336">
                <a:extLst>
                  <a:ext uri="{FF2B5EF4-FFF2-40B4-BE49-F238E27FC236}">
                    <a16:creationId xmlns:a16="http://schemas.microsoft.com/office/drawing/2014/main" id="{1F988A8C-67A7-50B8-7B6D-B3ECD1B80430}"/>
                  </a:ext>
                </a:extLst>
              </p:cNvPr>
              <p:cNvSpPr>
                <a:spLocks/>
              </p:cNvSpPr>
              <p:nvPr/>
            </p:nvSpPr>
            <p:spPr bwMode="auto">
              <a:xfrm>
                <a:off x="10481482" y="2383442"/>
                <a:ext cx="52417" cy="52417"/>
              </a:xfrm>
              <a:custGeom>
                <a:avLst/>
                <a:gdLst>
                  <a:gd name="T0" fmla="*/ 2 w 8"/>
                  <a:gd name="T1" fmla="*/ 1 h 8"/>
                  <a:gd name="T2" fmla="*/ 7 w 8"/>
                  <a:gd name="T3" fmla="*/ 3 h 8"/>
                  <a:gd name="T4" fmla="*/ 5 w 8"/>
                  <a:gd name="T5" fmla="*/ 7 h 8"/>
                  <a:gd name="T6" fmla="*/ 1 w 8"/>
                  <a:gd name="T7" fmla="*/ 6 h 8"/>
                  <a:gd name="T8" fmla="*/ 2 w 8"/>
                  <a:gd name="T9" fmla="*/ 1 h 8"/>
                </a:gdLst>
                <a:ahLst/>
                <a:cxnLst>
                  <a:cxn ang="0">
                    <a:pos x="T0" y="T1"/>
                  </a:cxn>
                  <a:cxn ang="0">
                    <a:pos x="T2" y="T3"/>
                  </a:cxn>
                  <a:cxn ang="0">
                    <a:pos x="T4" y="T5"/>
                  </a:cxn>
                  <a:cxn ang="0">
                    <a:pos x="T6" y="T7"/>
                  </a:cxn>
                  <a:cxn ang="0">
                    <a:pos x="T8" y="T9"/>
                  </a:cxn>
                </a:cxnLst>
                <a:rect l="0" t="0" r="r" b="b"/>
                <a:pathLst>
                  <a:path w="8" h="8">
                    <a:moveTo>
                      <a:pt x="2" y="1"/>
                    </a:moveTo>
                    <a:cubicBezTo>
                      <a:pt x="4" y="0"/>
                      <a:pt x="6" y="1"/>
                      <a:pt x="7" y="3"/>
                    </a:cubicBezTo>
                    <a:cubicBezTo>
                      <a:pt x="8" y="4"/>
                      <a:pt x="7" y="6"/>
                      <a:pt x="5" y="7"/>
                    </a:cubicBezTo>
                    <a:cubicBezTo>
                      <a:pt x="4" y="8"/>
                      <a:pt x="2" y="7"/>
                      <a:pt x="1" y="6"/>
                    </a:cubicBezTo>
                    <a:cubicBezTo>
                      <a:pt x="0" y="4"/>
                      <a:pt x="0" y="2"/>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52" name="Freeform 3337">
                <a:extLst>
                  <a:ext uri="{FF2B5EF4-FFF2-40B4-BE49-F238E27FC236}">
                    <a16:creationId xmlns:a16="http://schemas.microsoft.com/office/drawing/2014/main" id="{2D9FD4EA-B77E-3FF8-EC69-4DCB87D48A82}"/>
                  </a:ext>
                </a:extLst>
              </p:cNvPr>
              <p:cNvSpPr>
                <a:spLocks/>
              </p:cNvSpPr>
              <p:nvPr/>
            </p:nvSpPr>
            <p:spPr bwMode="auto">
              <a:xfrm>
                <a:off x="9852474" y="2082732"/>
                <a:ext cx="52417" cy="52417"/>
              </a:xfrm>
              <a:custGeom>
                <a:avLst/>
                <a:gdLst>
                  <a:gd name="T0" fmla="*/ 3 w 8"/>
                  <a:gd name="T1" fmla="*/ 1 h 8"/>
                  <a:gd name="T2" fmla="*/ 7 w 8"/>
                  <a:gd name="T3" fmla="*/ 3 h 8"/>
                  <a:gd name="T4" fmla="*/ 6 w 8"/>
                  <a:gd name="T5" fmla="*/ 7 h 8"/>
                  <a:gd name="T6" fmla="*/ 1 w 8"/>
                  <a:gd name="T7" fmla="*/ 6 h 8"/>
                  <a:gd name="T8" fmla="*/ 3 w 8"/>
                  <a:gd name="T9" fmla="*/ 1 h 8"/>
                </a:gdLst>
                <a:ahLst/>
                <a:cxnLst>
                  <a:cxn ang="0">
                    <a:pos x="T0" y="T1"/>
                  </a:cxn>
                  <a:cxn ang="0">
                    <a:pos x="T2" y="T3"/>
                  </a:cxn>
                  <a:cxn ang="0">
                    <a:pos x="T4" y="T5"/>
                  </a:cxn>
                  <a:cxn ang="0">
                    <a:pos x="T6" y="T7"/>
                  </a:cxn>
                  <a:cxn ang="0">
                    <a:pos x="T8" y="T9"/>
                  </a:cxn>
                </a:cxnLst>
                <a:rect l="0" t="0" r="r" b="b"/>
                <a:pathLst>
                  <a:path w="8" h="8">
                    <a:moveTo>
                      <a:pt x="3" y="1"/>
                    </a:moveTo>
                    <a:cubicBezTo>
                      <a:pt x="4" y="0"/>
                      <a:pt x="6" y="1"/>
                      <a:pt x="7" y="3"/>
                    </a:cubicBezTo>
                    <a:cubicBezTo>
                      <a:pt x="8" y="4"/>
                      <a:pt x="8" y="6"/>
                      <a:pt x="6" y="7"/>
                    </a:cubicBezTo>
                    <a:cubicBezTo>
                      <a:pt x="4" y="8"/>
                      <a:pt x="2" y="8"/>
                      <a:pt x="1" y="6"/>
                    </a:cubicBezTo>
                    <a:cubicBezTo>
                      <a:pt x="0" y="4"/>
                      <a:pt x="1" y="2"/>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53" name="Freeform 3338">
                <a:extLst>
                  <a:ext uri="{FF2B5EF4-FFF2-40B4-BE49-F238E27FC236}">
                    <a16:creationId xmlns:a16="http://schemas.microsoft.com/office/drawing/2014/main" id="{1584EB02-0CD2-114B-C440-3F3AF6075A18}"/>
                  </a:ext>
                </a:extLst>
              </p:cNvPr>
              <p:cNvSpPr>
                <a:spLocks/>
              </p:cNvSpPr>
              <p:nvPr/>
            </p:nvSpPr>
            <p:spPr bwMode="auto">
              <a:xfrm>
                <a:off x="10357336" y="2673117"/>
                <a:ext cx="38623" cy="38623"/>
              </a:xfrm>
              <a:custGeom>
                <a:avLst/>
                <a:gdLst>
                  <a:gd name="T0" fmla="*/ 2 w 6"/>
                  <a:gd name="T1" fmla="*/ 1 h 6"/>
                  <a:gd name="T2" fmla="*/ 5 w 6"/>
                  <a:gd name="T3" fmla="*/ 2 h 6"/>
                  <a:gd name="T4" fmla="*/ 4 w 6"/>
                  <a:gd name="T5" fmla="*/ 5 h 6"/>
                  <a:gd name="T6" fmla="*/ 1 w 6"/>
                  <a:gd name="T7" fmla="*/ 4 h 6"/>
                  <a:gd name="T8" fmla="*/ 2 w 6"/>
                  <a:gd name="T9" fmla="*/ 1 h 6"/>
                </a:gdLst>
                <a:ahLst/>
                <a:cxnLst>
                  <a:cxn ang="0">
                    <a:pos x="T0" y="T1"/>
                  </a:cxn>
                  <a:cxn ang="0">
                    <a:pos x="T2" y="T3"/>
                  </a:cxn>
                  <a:cxn ang="0">
                    <a:pos x="T4" y="T5"/>
                  </a:cxn>
                  <a:cxn ang="0">
                    <a:pos x="T6" y="T7"/>
                  </a:cxn>
                  <a:cxn ang="0">
                    <a:pos x="T8" y="T9"/>
                  </a:cxn>
                </a:cxnLst>
                <a:rect l="0" t="0" r="r" b="b"/>
                <a:pathLst>
                  <a:path w="6" h="6">
                    <a:moveTo>
                      <a:pt x="2" y="1"/>
                    </a:moveTo>
                    <a:cubicBezTo>
                      <a:pt x="3" y="0"/>
                      <a:pt x="5" y="0"/>
                      <a:pt x="5" y="2"/>
                    </a:cubicBezTo>
                    <a:cubicBezTo>
                      <a:pt x="6" y="3"/>
                      <a:pt x="6" y="5"/>
                      <a:pt x="4" y="5"/>
                    </a:cubicBezTo>
                    <a:cubicBezTo>
                      <a:pt x="3" y="6"/>
                      <a:pt x="1" y="5"/>
                      <a:pt x="1" y="4"/>
                    </a:cubicBezTo>
                    <a:cubicBezTo>
                      <a:pt x="0" y="3"/>
                      <a:pt x="0" y="1"/>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54" name="Freeform 3339">
                <a:extLst>
                  <a:ext uri="{FF2B5EF4-FFF2-40B4-BE49-F238E27FC236}">
                    <a16:creationId xmlns:a16="http://schemas.microsoft.com/office/drawing/2014/main" id="{3D6B1928-1475-0716-66F7-836A0CDE3062}"/>
                  </a:ext>
                </a:extLst>
              </p:cNvPr>
              <p:cNvSpPr>
                <a:spLocks/>
              </p:cNvSpPr>
              <p:nvPr/>
            </p:nvSpPr>
            <p:spPr bwMode="auto">
              <a:xfrm>
                <a:off x="9813850" y="2554488"/>
                <a:ext cx="38623" cy="38623"/>
              </a:xfrm>
              <a:custGeom>
                <a:avLst/>
                <a:gdLst>
                  <a:gd name="T0" fmla="*/ 2 w 6"/>
                  <a:gd name="T1" fmla="*/ 1 h 6"/>
                  <a:gd name="T2" fmla="*/ 5 w 6"/>
                  <a:gd name="T3" fmla="*/ 2 h 6"/>
                  <a:gd name="T4" fmla="*/ 4 w 6"/>
                  <a:gd name="T5" fmla="*/ 6 h 6"/>
                  <a:gd name="T6" fmla="*/ 1 w 6"/>
                  <a:gd name="T7" fmla="*/ 5 h 6"/>
                  <a:gd name="T8" fmla="*/ 2 w 6"/>
                  <a:gd name="T9" fmla="*/ 1 h 6"/>
                </a:gdLst>
                <a:ahLst/>
                <a:cxnLst>
                  <a:cxn ang="0">
                    <a:pos x="T0" y="T1"/>
                  </a:cxn>
                  <a:cxn ang="0">
                    <a:pos x="T2" y="T3"/>
                  </a:cxn>
                  <a:cxn ang="0">
                    <a:pos x="T4" y="T5"/>
                  </a:cxn>
                  <a:cxn ang="0">
                    <a:pos x="T6" y="T7"/>
                  </a:cxn>
                  <a:cxn ang="0">
                    <a:pos x="T8" y="T9"/>
                  </a:cxn>
                </a:cxnLst>
                <a:rect l="0" t="0" r="r" b="b"/>
                <a:pathLst>
                  <a:path w="6" h="6">
                    <a:moveTo>
                      <a:pt x="2" y="1"/>
                    </a:moveTo>
                    <a:cubicBezTo>
                      <a:pt x="3" y="0"/>
                      <a:pt x="5" y="1"/>
                      <a:pt x="5" y="2"/>
                    </a:cubicBezTo>
                    <a:cubicBezTo>
                      <a:pt x="6" y="3"/>
                      <a:pt x="6" y="5"/>
                      <a:pt x="4" y="6"/>
                    </a:cubicBezTo>
                    <a:cubicBezTo>
                      <a:pt x="3" y="6"/>
                      <a:pt x="2" y="6"/>
                      <a:pt x="1" y="5"/>
                    </a:cubicBezTo>
                    <a:cubicBezTo>
                      <a:pt x="0" y="3"/>
                      <a:pt x="1" y="2"/>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55" name="Freeform 3340">
                <a:extLst>
                  <a:ext uri="{FF2B5EF4-FFF2-40B4-BE49-F238E27FC236}">
                    <a16:creationId xmlns:a16="http://schemas.microsoft.com/office/drawing/2014/main" id="{FB01D230-4C09-278B-AEC6-79770E8DE796}"/>
                  </a:ext>
                </a:extLst>
              </p:cNvPr>
              <p:cNvSpPr>
                <a:spLocks/>
              </p:cNvSpPr>
              <p:nvPr/>
            </p:nvSpPr>
            <p:spPr bwMode="auto">
              <a:xfrm>
                <a:off x="10972551" y="2797264"/>
                <a:ext cx="41382" cy="38623"/>
              </a:xfrm>
              <a:custGeom>
                <a:avLst/>
                <a:gdLst>
                  <a:gd name="T0" fmla="*/ 2 w 6"/>
                  <a:gd name="T1" fmla="*/ 0 h 6"/>
                  <a:gd name="T2" fmla="*/ 6 w 6"/>
                  <a:gd name="T3" fmla="*/ 1 h 6"/>
                  <a:gd name="T4" fmla="*/ 4 w 6"/>
                  <a:gd name="T5" fmla="*/ 5 h 6"/>
                  <a:gd name="T6" fmla="*/ 1 w 6"/>
                  <a:gd name="T7" fmla="*/ 4 h 6"/>
                  <a:gd name="T8" fmla="*/ 2 w 6"/>
                  <a:gd name="T9" fmla="*/ 0 h 6"/>
                </a:gdLst>
                <a:ahLst/>
                <a:cxnLst>
                  <a:cxn ang="0">
                    <a:pos x="T0" y="T1"/>
                  </a:cxn>
                  <a:cxn ang="0">
                    <a:pos x="T2" y="T3"/>
                  </a:cxn>
                  <a:cxn ang="0">
                    <a:pos x="T4" y="T5"/>
                  </a:cxn>
                  <a:cxn ang="0">
                    <a:pos x="T6" y="T7"/>
                  </a:cxn>
                  <a:cxn ang="0">
                    <a:pos x="T8" y="T9"/>
                  </a:cxn>
                </a:cxnLst>
                <a:rect l="0" t="0" r="r" b="b"/>
                <a:pathLst>
                  <a:path w="6" h="6">
                    <a:moveTo>
                      <a:pt x="2" y="0"/>
                    </a:moveTo>
                    <a:cubicBezTo>
                      <a:pt x="3" y="0"/>
                      <a:pt x="5" y="0"/>
                      <a:pt x="6" y="1"/>
                    </a:cubicBezTo>
                    <a:cubicBezTo>
                      <a:pt x="6" y="3"/>
                      <a:pt x="6" y="4"/>
                      <a:pt x="4" y="5"/>
                    </a:cubicBezTo>
                    <a:cubicBezTo>
                      <a:pt x="3" y="6"/>
                      <a:pt x="2" y="5"/>
                      <a:pt x="1" y="4"/>
                    </a:cubicBezTo>
                    <a:cubicBezTo>
                      <a:pt x="0" y="3"/>
                      <a:pt x="1"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56" name="Freeform 3341">
                <a:extLst>
                  <a:ext uri="{FF2B5EF4-FFF2-40B4-BE49-F238E27FC236}">
                    <a16:creationId xmlns:a16="http://schemas.microsoft.com/office/drawing/2014/main" id="{84E92FBE-2998-0AE1-3543-845C84545F9C}"/>
                  </a:ext>
                </a:extLst>
              </p:cNvPr>
              <p:cNvSpPr>
                <a:spLocks/>
              </p:cNvSpPr>
              <p:nvPr/>
            </p:nvSpPr>
            <p:spPr bwMode="auto">
              <a:xfrm>
                <a:off x="10771157" y="2582077"/>
                <a:ext cx="38623" cy="38623"/>
              </a:xfrm>
              <a:custGeom>
                <a:avLst/>
                <a:gdLst>
                  <a:gd name="T0" fmla="*/ 2 w 6"/>
                  <a:gd name="T1" fmla="*/ 1 h 6"/>
                  <a:gd name="T2" fmla="*/ 6 w 6"/>
                  <a:gd name="T3" fmla="*/ 2 h 6"/>
                  <a:gd name="T4" fmla="*/ 5 w 6"/>
                  <a:gd name="T5" fmla="*/ 6 h 6"/>
                  <a:gd name="T6" fmla="*/ 1 w 6"/>
                  <a:gd name="T7" fmla="*/ 5 h 6"/>
                  <a:gd name="T8" fmla="*/ 2 w 6"/>
                  <a:gd name="T9" fmla="*/ 1 h 6"/>
                </a:gdLst>
                <a:ahLst/>
                <a:cxnLst>
                  <a:cxn ang="0">
                    <a:pos x="T0" y="T1"/>
                  </a:cxn>
                  <a:cxn ang="0">
                    <a:pos x="T2" y="T3"/>
                  </a:cxn>
                  <a:cxn ang="0">
                    <a:pos x="T4" y="T5"/>
                  </a:cxn>
                  <a:cxn ang="0">
                    <a:pos x="T6" y="T7"/>
                  </a:cxn>
                  <a:cxn ang="0">
                    <a:pos x="T8" y="T9"/>
                  </a:cxn>
                </a:cxnLst>
                <a:rect l="0" t="0" r="r" b="b"/>
                <a:pathLst>
                  <a:path w="6" h="6">
                    <a:moveTo>
                      <a:pt x="2" y="1"/>
                    </a:moveTo>
                    <a:cubicBezTo>
                      <a:pt x="3" y="0"/>
                      <a:pt x="5" y="1"/>
                      <a:pt x="6" y="2"/>
                    </a:cubicBezTo>
                    <a:cubicBezTo>
                      <a:pt x="6" y="3"/>
                      <a:pt x="6" y="5"/>
                      <a:pt x="5" y="6"/>
                    </a:cubicBezTo>
                    <a:cubicBezTo>
                      <a:pt x="3" y="6"/>
                      <a:pt x="2" y="6"/>
                      <a:pt x="1" y="5"/>
                    </a:cubicBezTo>
                    <a:cubicBezTo>
                      <a:pt x="0" y="3"/>
                      <a:pt x="1" y="2"/>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57" name="Freeform 3342">
                <a:extLst>
                  <a:ext uri="{FF2B5EF4-FFF2-40B4-BE49-F238E27FC236}">
                    <a16:creationId xmlns:a16="http://schemas.microsoft.com/office/drawing/2014/main" id="{02F50A24-9476-E931-5F56-054C45DE68C7}"/>
                  </a:ext>
                </a:extLst>
              </p:cNvPr>
              <p:cNvSpPr>
                <a:spLocks/>
              </p:cNvSpPr>
              <p:nvPr/>
            </p:nvSpPr>
            <p:spPr bwMode="auto">
              <a:xfrm>
                <a:off x="9571075" y="1663393"/>
                <a:ext cx="38623" cy="38623"/>
              </a:xfrm>
              <a:custGeom>
                <a:avLst/>
                <a:gdLst>
                  <a:gd name="T0" fmla="*/ 2 w 6"/>
                  <a:gd name="T1" fmla="*/ 1 h 6"/>
                  <a:gd name="T2" fmla="*/ 6 w 6"/>
                  <a:gd name="T3" fmla="*/ 2 h 6"/>
                  <a:gd name="T4" fmla="*/ 5 w 6"/>
                  <a:gd name="T5" fmla="*/ 6 h 6"/>
                  <a:gd name="T6" fmla="*/ 1 w 6"/>
                  <a:gd name="T7" fmla="*/ 5 h 6"/>
                  <a:gd name="T8" fmla="*/ 2 w 6"/>
                  <a:gd name="T9" fmla="*/ 1 h 6"/>
                </a:gdLst>
                <a:ahLst/>
                <a:cxnLst>
                  <a:cxn ang="0">
                    <a:pos x="T0" y="T1"/>
                  </a:cxn>
                  <a:cxn ang="0">
                    <a:pos x="T2" y="T3"/>
                  </a:cxn>
                  <a:cxn ang="0">
                    <a:pos x="T4" y="T5"/>
                  </a:cxn>
                  <a:cxn ang="0">
                    <a:pos x="T6" y="T7"/>
                  </a:cxn>
                  <a:cxn ang="0">
                    <a:pos x="T8" y="T9"/>
                  </a:cxn>
                </a:cxnLst>
                <a:rect l="0" t="0" r="r" b="b"/>
                <a:pathLst>
                  <a:path w="6" h="6">
                    <a:moveTo>
                      <a:pt x="2" y="1"/>
                    </a:moveTo>
                    <a:cubicBezTo>
                      <a:pt x="3" y="0"/>
                      <a:pt x="5" y="1"/>
                      <a:pt x="6" y="2"/>
                    </a:cubicBezTo>
                    <a:cubicBezTo>
                      <a:pt x="6" y="3"/>
                      <a:pt x="6" y="5"/>
                      <a:pt x="5" y="6"/>
                    </a:cubicBezTo>
                    <a:cubicBezTo>
                      <a:pt x="3" y="6"/>
                      <a:pt x="2" y="6"/>
                      <a:pt x="1" y="5"/>
                    </a:cubicBezTo>
                    <a:cubicBezTo>
                      <a:pt x="0" y="3"/>
                      <a:pt x="1" y="2"/>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58" name="Freeform 3343">
                <a:extLst>
                  <a:ext uri="{FF2B5EF4-FFF2-40B4-BE49-F238E27FC236}">
                    <a16:creationId xmlns:a16="http://schemas.microsoft.com/office/drawing/2014/main" id="{7D2021A7-135C-4153-AB23-C1BBE8329737}"/>
                  </a:ext>
                </a:extLst>
              </p:cNvPr>
              <p:cNvSpPr>
                <a:spLocks/>
              </p:cNvSpPr>
              <p:nvPr/>
            </p:nvSpPr>
            <p:spPr bwMode="auto">
              <a:xfrm>
                <a:off x="9146218" y="1806851"/>
                <a:ext cx="38623" cy="46900"/>
              </a:xfrm>
              <a:custGeom>
                <a:avLst/>
                <a:gdLst>
                  <a:gd name="T0" fmla="*/ 2 w 6"/>
                  <a:gd name="T1" fmla="*/ 1 h 7"/>
                  <a:gd name="T2" fmla="*/ 6 w 6"/>
                  <a:gd name="T3" fmla="*/ 2 h 7"/>
                  <a:gd name="T4" fmla="*/ 5 w 6"/>
                  <a:gd name="T5" fmla="*/ 6 h 7"/>
                  <a:gd name="T6" fmla="*/ 1 w 6"/>
                  <a:gd name="T7" fmla="*/ 5 h 7"/>
                  <a:gd name="T8" fmla="*/ 2 w 6"/>
                  <a:gd name="T9" fmla="*/ 1 h 7"/>
                </a:gdLst>
                <a:ahLst/>
                <a:cxnLst>
                  <a:cxn ang="0">
                    <a:pos x="T0" y="T1"/>
                  </a:cxn>
                  <a:cxn ang="0">
                    <a:pos x="T2" y="T3"/>
                  </a:cxn>
                  <a:cxn ang="0">
                    <a:pos x="T4" y="T5"/>
                  </a:cxn>
                  <a:cxn ang="0">
                    <a:pos x="T6" y="T7"/>
                  </a:cxn>
                  <a:cxn ang="0">
                    <a:pos x="T8" y="T9"/>
                  </a:cxn>
                </a:cxnLst>
                <a:rect l="0" t="0" r="r" b="b"/>
                <a:pathLst>
                  <a:path w="6" h="7">
                    <a:moveTo>
                      <a:pt x="2" y="1"/>
                    </a:moveTo>
                    <a:cubicBezTo>
                      <a:pt x="3" y="0"/>
                      <a:pt x="5" y="1"/>
                      <a:pt x="6" y="2"/>
                    </a:cubicBezTo>
                    <a:cubicBezTo>
                      <a:pt x="6" y="4"/>
                      <a:pt x="6" y="5"/>
                      <a:pt x="5" y="6"/>
                    </a:cubicBezTo>
                    <a:cubicBezTo>
                      <a:pt x="3" y="7"/>
                      <a:pt x="2" y="6"/>
                      <a:pt x="1" y="5"/>
                    </a:cubicBezTo>
                    <a:cubicBezTo>
                      <a:pt x="0" y="3"/>
                      <a:pt x="1" y="2"/>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59" name="Freeform 3344">
                <a:extLst>
                  <a:ext uri="{FF2B5EF4-FFF2-40B4-BE49-F238E27FC236}">
                    <a16:creationId xmlns:a16="http://schemas.microsoft.com/office/drawing/2014/main" id="{5C7E18ED-C8D6-E12E-7106-871705AD8E26}"/>
                  </a:ext>
                </a:extLst>
              </p:cNvPr>
              <p:cNvSpPr>
                <a:spLocks/>
              </p:cNvSpPr>
              <p:nvPr/>
            </p:nvSpPr>
            <p:spPr bwMode="auto">
              <a:xfrm>
                <a:off x="10644252" y="3117286"/>
                <a:ext cx="41382" cy="41382"/>
              </a:xfrm>
              <a:custGeom>
                <a:avLst/>
                <a:gdLst>
                  <a:gd name="T0" fmla="*/ 2 w 6"/>
                  <a:gd name="T1" fmla="*/ 1 h 6"/>
                  <a:gd name="T2" fmla="*/ 6 w 6"/>
                  <a:gd name="T3" fmla="*/ 2 h 6"/>
                  <a:gd name="T4" fmla="*/ 4 w 6"/>
                  <a:gd name="T5" fmla="*/ 5 h 6"/>
                  <a:gd name="T6" fmla="*/ 1 w 6"/>
                  <a:gd name="T7" fmla="*/ 4 h 6"/>
                  <a:gd name="T8" fmla="*/ 2 w 6"/>
                  <a:gd name="T9" fmla="*/ 1 h 6"/>
                </a:gdLst>
                <a:ahLst/>
                <a:cxnLst>
                  <a:cxn ang="0">
                    <a:pos x="T0" y="T1"/>
                  </a:cxn>
                  <a:cxn ang="0">
                    <a:pos x="T2" y="T3"/>
                  </a:cxn>
                  <a:cxn ang="0">
                    <a:pos x="T4" y="T5"/>
                  </a:cxn>
                  <a:cxn ang="0">
                    <a:pos x="T6" y="T7"/>
                  </a:cxn>
                  <a:cxn ang="0">
                    <a:pos x="T8" y="T9"/>
                  </a:cxn>
                </a:cxnLst>
                <a:rect l="0" t="0" r="r" b="b"/>
                <a:pathLst>
                  <a:path w="6" h="6">
                    <a:moveTo>
                      <a:pt x="2" y="1"/>
                    </a:moveTo>
                    <a:cubicBezTo>
                      <a:pt x="3" y="0"/>
                      <a:pt x="5" y="0"/>
                      <a:pt x="6" y="2"/>
                    </a:cubicBezTo>
                    <a:cubicBezTo>
                      <a:pt x="6" y="3"/>
                      <a:pt x="6" y="5"/>
                      <a:pt x="4" y="5"/>
                    </a:cubicBezTo>
                    <a:cubicBezTo>
                      <a:pt x="3" y="6"/>
                      <a:pt x="2" y="5"/>
                      <a:pt x="1" y="4"/>
                    </a:cubicBezTo>
                    <a:cubicBezTo>
                      <a:pt x="0" y="3"/>
                      <a:pt x="1" y="1"/>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60" name="Freeform 3345">
                <a:extLst>
                  <a:ext uri="{FF2B5EF4-FFF2-40B4-BE49-F238E27FC236}">
                    <a16:creationId xmlns:a16="http://schemas.microsoft.com/office/drawing/2014/main" id="{008E5020-4CED-C745-C82D-9D20B9F84ED7}"/>
                  </a:ext>
                </a:extLst>
              </p:cNvPr>
              <p:cNvSpPr>
                <a:spLocks/>
              </p:cNvSpPr>
              <p:nvPr/>
            </p:nvSpPr>
            <p:spPr bwMode="auto">
              <a:xfrm>
                <a:off x="10633217" y="2844164"/>
                <a:ext cx="24829" cy="24829"/>
              </a:xfrm>
              <a:custGeom>
                <a:avLst/>
                <a:gdLst>
                  <a:gd name="T0" fmla="*/ 1 w 4"/>
                  <a:gd name="T1" fmla="*/ 0 h 4"/>
                  <a:gd name="T2" fmla="*/ 4 w 4"/>
                  <a:gd name="T3" fmla="*/ 1 h 4"/>
                  <a:gd name="T4" fmla="*/ 3 w 4"/>
                  <a:gd name="T5" fmla="*/ 4 h 4"/>
                  <a:gd name="T6" fmla="*/ 0 w 4"/>
                  <a:gd name="T7" fmla="*/ 3 h 4"/>
                  <a:gd name="T8" fmla="*/ 1 w 4"/>
                  <a:gd name="T9" fmla="*/ 0 h 4"/>
                </a:gdLst>
                <a:ahLst/>
                <a:cxnLst>
                  <a:cxn ang="0">
                    <a:pos x="T0" y="T1"/>
                  </a:cxn>
                  <a:cxn ang="0">
                    <a:pos x="T2" y="T3"/>
                  </a:cxn>
                  <a:cxn ang="0">
                    <a:pos x="T4" y="T5"/>
                  </a:cxn>
                  <a:cxn ang="0">
                    <a:pos x="T6" y="T7"/>
                  </a:cxn>
                  <a:cxn ang="0">
                    <a:pos x="T8" y="T9"/>
                  </a:cxn>
                </a:cxnLst>
                <a:rect l="0" t="0" r="r" b="b"/>
                <a:pathLst>
                  <a:path w="4" h="4">
                    <a:moveTo>
                      <a:pt x="1" y="0"/>
                    </a:moveTo>
                    <a:cubicBezTo>
                      <a:pt x="2" y="0"/>
                      <a:pt x="3" y="0"/>
                      <a:pt x="4" y="1"/>
                    </a:cubicBezTo>
                    <a:cubicBezTo>
                      <a:pt x="4" y="2"/>
                      <a:pt x="4" y="3"/>
                      <a:pt x="3" y="4"/>
                    </a:cubicBezTo>
                    <a:cubicBezTo>
                      <a:pt x="2" y="4"/>
                      <a:pt x="1" y="4"/>
                      <a:pt x="0" y="3"/>
                    </a:cubicBezTo>
                    <a:cubicBezTo>
                      <a:pt x="0" y="2"/>
                      <a:pt x="0"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61" name="Freeform 3346">
                <a:extLst>
                  <a:ext uri="{FF2B5EF4-FFF2-40B4-BE49-F238E27FC236}">
                    <a16:creationId xmlns:a16="http://schemas.microsoft.com/office/drawing/2014/main" id="{6E400B2C-ACA4-587A-837F-74E86C467370}"/>
                  </a:ext>
                </a:extLst>
              </p:cNvPr>
              <p:cNvSpPr>
                <a:spLocks/>
              </p:cNvSpPr>
              <p:nvPr/>
            </p:nvSpPr>
            <p:spPr bwMode="auto">
              <a:xfrm>
                <a:off x="10790469" y="3335232"/>
                <a:ext cx="33106" cy="24829"/>
              </a:xfrm>
              <a:custGeom>
                <a:avLst/>
                <a:gdLst>
                  <a:gd name="T0" fmla="*/ 2 w 5"/>
                  <a:gd name="T1" fmla="*/ 1 h 4"/>
                  <a:gd name="T2" fmla="*/ 4 w 5"/>
                  <a:gd name="T3" fmla="*/ 1 h 4"/>
                  <a:gd name="T4" fmla="*/ 3 w 5"/>
                  <a:gd name="T5" fmla="*/ 4 h 4"/>
                  <a:gd name="T6" fmla="*/ 1 w 5"/>
                  <a:gd name="T7" fmla="*/ 3 h 4"/>
                  <a:gd name="T8" fmla="*/ 2 w 5"/>
                  <a:gd name="T9" fmla="*/ 1 h 4"/>
                </a:gdLst>
                <a:ahLst/>
                <a:cxnLst>
                  <a:cxn ang="0">
                    <a:pos x="T0" y="T1"/>
                  </a:cxn>
                  <a:cxn ang="0">
                    <a:pos x="T2" y="T3"/>
                  </a:cxn>
                  <a:cxn ang="0">
                    <a:pos x="T4" y="T5"/>
                  </a:cxn>
                  <a:cxn ang="0">
                    <a:pos x="T6" y="T7"/>
                  </a:cxn>
                  <a:cxn ang="0">
                    <a:pos x="T8" y="T9"/>
                  </a:cxn>
                </a:cxnLst>
                <a:rect l="0" t="0" r="r" b="b"/>
                <a:pathLst>
                  <a:path w="5" h="4">
                    <a:moveTo>
                      <a:pt x="2" y="1"/>
                    </a:moveTo>
                    <a:cubicBezTo>
                      <a:pt x="2" y="0"/>
                      <a:pt x="4" y="1"/>
                      <a:pt x="4" y="1"/>
                    </a:cubicBezTo>
                    <a:cubicBezTo>
                      <a:pt x="5" y="2"/>
                      <a:pt x="4" y="3"/>
                      <a:pt x="3" y="4"/>
                    </a:cubicBezTo>
                    <a:cubicBezTo>
                      <a:pt x="2" y="4"/>
                      <a:pt x="1" y="4"/>
                      <a:pt x="1" y="3"/>
                    </a:cubicBezTo>
                    <a:cubicBezTo>
                      <a:pt x="0" y="2"/>
                      <a:pt x="1" y="1"/>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62" name="Freeform 3347">
                <a:extLst>
                  <a:ext uri="{FF2B5EF4-FFF2-40B4-BE49-F238E27FC236}">
                    <a16:creationId xmlns:a16="http://schemas.microsoft.com/office/drawing/2014/main" id="{0F7748C9-48E7-A30D-7D7B-9C1702F592D8}"/>
                  </a:ext>
                </a:extLst>
              </p:cNvPr>
              <p:cNvSpPr>
                <a:spLocks/>
              </p:cNvSpPr>
              <p:nvPr/>
            </p:nvSpPr>
            <p:spPr bwMode="auto">
              <a:xfrm>
                <a:off x="10776675" y="2915893"/>
                <a:ext cx="24829" cy="33106"/>
              </a:xfrm>
              <a:custGeom>
                <a:avLst/>
                <a:gdLst>
                  <a:gd name="T0" fmla="*/ 1 w 4"/>
                  <a:gd name="T1" fmla="*/ 1 h 5"/>
                  <a:gd name="T2" fmla="*/ 4 w 4"/>
                  <a:gd name="T3" fmla="*/ 1 h 5"/>
                  <a:gd name="T4" fmla="*/ 3 w 4"/>
                  <a:gd name="T5" fmla="*/ 4 h 5"/>
                  <a:gd name="T6" fmla="*/ 0 w 4"/>
                  <a:gd name="T7" fmla="*/ 3 h 5"/>
                  <a:gd name="T8" fmla="*/ 1 w 4"/>
                  <a:gd name="T9" fmla="*/ 1 h 5"/>
                </a:gdLst>
                <a:ahLst/>
                <a:cxnLst>
                  <a:cxn ang="0">
                    <a:pos x="T0" y="T1"/>
                  </a:cxn>
                  <a:cxn ang="0">
                    <a:pos x="T2" y="T3"/>
                  </a:cxn>
                  <a:cxn ang="0">
                    <a:pos x="T4" y="T5"/>
                  </a:cxn>
                  <a:cxn ang="0">
                    <a:pos x="T6" y="T7"/>
                  </a:cxn>
                  <a:cxn ang="0">
                    <a:pos x="T8" y="T9"/>
                  </a:cxn>
                </a:cxnLst>
                <a:rect l="0" t="0" r="r" b="b"/>
                <a:pathLst>
                  <a:path w="4" h="5">
                    <a:moveTo>
                      <a:pt x="1" y="1"/>
                    </a:moveTo>
                    <a:cubicBezTo>
                      <a:pt x="2" y="0"/>
                      <a:pt x="3" y="1"/>
                      <a:pt x="4" y="1"/>
                    </a:cubicBezTo>
                    <a:cubicBezTo>
                      <a:pt x="4" y="2"/>
                      <a:pt x="4" y="4"/>
                      <a:pt x="3" y="4"/>
                    </a:cubicBezTo>
                    <a:cubicBezTo>
                      <a:pt x="2" y="5"/>
                      <a:pt x="1" y="4"/>
                      <a:pt x="0" y="3"/>
                    </a:cubicBezTo>
                    <a:cubicBezTo>
                      <a:pt x="0" y="2"/>
                      <a:pt x="0"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63" name="Freeform 3348">
                <a:extLst>
                  <a:ext uri="{FF2B5EF4-FFF2-40B4-BE49-F238E27FC236}">
                    <a16:creationId xmlns:a16="http://schemas.microsoft.com/office/drawing/2014/main" id="{0C3DB692-9820-9D70-229B-A11F7BB8A94A}"/>
                  </a:ext>
                </a:extLst>
              </p:cNvPr>
              <p:cNvSpPr>
                <a:spLocks/>
              </p:cNvSpPr>
              <p:nvPr/>
            </p:nvSpPr>
            <p:spPr bwMode="auto">
              <a:xfrm>
                <a:off x="10867716" y="2319990"/>
                <a:ext cx="33106" cy="24829"/>
              </a:xfrm>
              <a:custGeom>
                <a:avLst/>
                <a:gdLst>
                  <a:gd name="T0" fmla="*/ 2 w 5"/>
                  <a:gd name="T1" fmla="*/ 1 h 4"/>
                  <a:gd name="T2" fmla="*/ 4 w 5"/>
                  <a:gd name="T3" fmla="*/ 1 h 4"/>
                  <a:gd name="T4" fmla="*/ 3 w 5"/>
                  <a:gd name="T5" fmla="*/ 4 h 4"/>
                  <a:gd name="T6" fmla="*/ 1 w 5"/>
                  <a:gd name="T7" fmla="*/ 3 h 4"/>
                  <a:gd name="T8" fmla="*/ 2 w 5"/>
                  <a:gd name="T9" fmla="*/ 1 h 4"/>
                </a:gdLst>
                <a:ahLst/>
                <a:cxnLst>
                  <a:cxn ang="0">
                    <a:pos x="T0" y="T1"/>
                  </a:cxn>
                  <a:cxn ang="0">
                    <a:pos x="T2" y="T3"/>
                  </a:cxn>
                  <a:cxn ang="0">
                    <a:pos x="T4" y="T5"/>
                  </a:cxn>
                  <a:cxn ang="0">
                    <a:pos x="T6" y="T7"/>
                  </a:cxn>
                  <a:cxn ang="0">
                    <a:pos x="T8" y="T9"/>
                  </a:cxn>
                </a:cxnLst>
                <a:rect l="0" t="0" r="r" b="b"/>
                <a:pathLst>
                  <a:path w="5" h="4">
                    <a:moveTo>
                      <a:pt x="2" y="1"/>
                    </a:moveTo>
                    <a:cubicBezTo>
                      <a:pt x="3" y="0"/>
                      <a:pt x="4" y="1"/>
                      <a:pt x="4" y="1"/>
                    </a:cubicBezTo>
                    <a:cubicBezTo>
                      <a:pt x="5" y="2"/>
                      <a:pt x="4" y="4"/>
                      <a:pt x="3" y="4"/>
                    </a:cubicBezTo>
                    <a:cubicBezTo>
                      <a:pt x="3" y="4"/>
                      <a:pt x="1" y="4"/>
                      <a:pt x="1" y="3"/>
                    </a:cubicBezTo>
                    <a:cubicBezTo>
                      <a:pt x="0" y="2"/>
                      <a:pt x="1" y="1"/>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64" name="Freeform 3349">
                <a:extLst>
                  <a:ext uri="{FF2B5EF4-FFF2-40B4-BE49-F238E27FC236}">
                    <a16:creationId xmlns:a16="http://schemas.microsoft.com/office/drawing/2014/main" id="{73931403-EAEF-4AE6-4142-1C81096D18DF}"/>
                  </a:ext>
                </a:extLst>
              </p:cNvPr>
              <p:cNvSpPr>
                <a:spLocks/>
              </p:cNvSpPr>
              <p:nvPr/>
            </p:nvSpPr>
            <p:spPr bwMode="auto">
              <a:xfrm>
                <a:off x="10277330" y="2430342"/>
                <a:ext cx="27588" cy="33106"/>
              </a:xfrm>
              <a:custGeom>
                <a:avLst/>
                <a:gdLst>
                  <a:gd name="T0" fmla="*/ 1 w 4"/>
                  <a:gd name="T1" fmla="*/ 1 h 5"/>
                  <a:gd name="T2" fmla="*/ 4 w 4"/>
                  <a:gd name="T3" fmla="*/ 2 h 5"/>
                  <a:gd name="T4" fmla="*/ 3 w 4"/>
                  <a:gd name="T5" fmla="*/ 4 h 5"/>
                  <a:gd name="T6" fmla="*/ 1 w 4"/>
                  <a:gd name="T7" fmla="*/ 3 h 5"/>
                  <a:gd name="T8" fmla="*/ 1 w 4"/>
                  <a:gd name="T9" fmla="*/ 1 h 5"/>
                </a:gdLst>
                <a:ahLst/>
                <a:cxnLst>
                  <a:cxn ang="0">
                    <a:pos x="T0" y="T1"/>
                  </a:cxn>
                  <a:cxn ang="0">
                    <a:pos x="T2" y="T3"/>
                  </a:cxn>
                  <a:cxn ang="0">
                    <a:pos x="T4" y="T5"/>
                  </a:cxn>
                  <a:cxn ang="0">
                    <a:pos x="T6" y="T7"/>
                  </a:cxn>
                  <a:cxn ang="0">
                    <a:pos x="T8" y="T9"/>
                  </a:cxn>
                </a:cxnLst>
                <a:rect l="0" t="0" r="r" b="b"/>
                <a:pathLst>
                  <a:path w="4" h="5">
                    <a:moveTo>
                      <a:pt x="1" y="1"/>
                    </a:moveTo>
                    <a:cubicBezTo>
                      <a:pt x="2" y="0"/>
                      <a:pt x="3" y="1"/>
                      <a:pt x="4" y="2"/>
                    </a:cubicBezTo>
                    <a:cubicBezTo>
                      <a:pt x="4" y="3"/>
                      <a:pt x="4" y="4"/>
                      <a:pt x="3" y="4"/>
                    </a:cubicBezTo>
                    <a:cubicBezTo>
                      <a:pt x="2" y="5"/>
                      <a:pt x="1" y="4"/>
                      <a:pt x="1" y="3"/>
                    </a:cubicBezTo>
                    <a:cubicBezTo>
                      <a:pt x="0" y="2"/>
                      <a:pt x="0"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65" name="Freeform 3350">
                <a:extLst>
                  <a:ext uri="{FF2B5EF4-FFF2-40B4-BE49-F238E27FC236}">
                    <a16:creationId xmlns:a16="http://schemas.microsoft.com/office/drawing/2014/main" id="{87D31082-68E2-32F1-E361-4760D2FDF611}"/>
                  </a:ext>
                </a:extLst>
              </p:cNvPr>
              <p:cNvSpPr>
                <a:spLocks/>
              </p:cNvSpPr>
              <p:nvPr/>
            </p:nvSpPr>
            <p:spPr bwMode="auto">
              <a:xfrm>
                <a:off x="9995932" y="1834439"/>
                <a:ext cx="27588" cy="24829"/>
              </a:xfrm>
              <a:custGeom>
                <a:avLst/>
                <a:gdLst>
                  <a:gd name="T0" fmla="*/ 1 w 4"/>
                  <a:gd name="T1" fmla="*/ 0 h 4"/>
                  <a:gd name="T2" fmla="*/ 4 w 4"/>
                  <a:gd name="T3" fmla="*/ 1 h 4"/>
                  <a:gd name="T4" fmla="*/ 3 w 4"/>
                  <a:gd name="T5" fmla="*/ 4 h 4"/>
                  <a:gd name="T6" fmla="*/ 0 w 4"/>
                  <a:gd name="T7" fmla="*/ 3 h 4"/>
                  <a:gd name="T8" fmla="*/ 1 w 4"/>
                  <a:gd name="T9" fmla="*/ 0 h 4"/>
                </a:gdLst>
                <a:ahLst/>
                <a:cxnLst>
                  <a:cxn ang="0">
                    <a:pos x="T0" y="T1"/>
                  </a:cxn>
                  <a:cxn ang="0">
                    <a:pos x="T2" y="T3"/>
                  </a:cxn>
                  <a:cxn ang="0">
                    <a:pos x="T4" y="T5"/>
                  </a:cxn>
                  <a:cxn ang="0">
                    <a:pos x="T6" y="T7"/>
                  </a:cxn>
                  <a:cxn ang="0">
                    <a:pos x="T8" y="T9"/>
                  </a:cxn>
                </a:cxnLst>
                <a:rect l="0" t="0" r="r" b="b"/>
                <a:pathLst>
                  <a:path w="4" h="4">
                    <a:moveTo>
                      <a:pt x="1" y="0"/>
                    </a:moveTo>
                    <a:cubicBezTo>
                      <a:pt x="2" y="0"/>
                      <a:pt x="3" y="0"/>
                      <a:pt x="4" y="1"/>
                    </a:cubicBezTo>
                    <a:cubicBezTo>
                      <a:pt x="4" y="2"/>
                      <a:pt x="4" y="3"/>
                      <a:pt x="3" y="4"/>
                    </a:cubicBezTo>
                    <a:cubicBezTo>
                      <a:pt x="2" y="4"/>
                      <a:pt x="1" y="4"/>
                      <a:pt x="0" y="3"/>
                    </a:cubicBezTo>
                    <a:cubicBezTo>
                      <a:pt x="0" y="2"/>
                      <a:pt x="0"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grpSp>
      <p:sp>
        <p:nvSpPr>
          <p:cNvPr id="12" name="TextBox 11">
            <a:extLst>
              <a:ext uri="{FF2B5EF4-FFF2-40B4-BE49-F238E27FC236}">
                <a16:creationId xmlns:a16="http://schemas.microsoft.com/office/drawing/2014/main" id="{AEBA6478-0E4C-93D6-C0D2-0C37D5E1D646}"/>
              </a:ext>
            </a:extLst>
          </p:cNvPr>
          <p:cNvSpPr txBox="1"/>
          <p:nvPr/>
        </p:nvSpPr>
        <p:spPr>
          <a:xfrm>
            <a:off x="1427816" y="1399308"/>
            <a:ext cx="2668228" cy="246221"/>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srgbClr val="0044FF"/>
                </a:solidFill>
                <a:effectLst/>
                <a:uLnTx/>
                <a:uFillTx/>
                <a:latin typeface="Bahnschrift" panose="020B0502040204020203" pitchFamily="34" charset="0"/>
                <a:ea typeface="+mn-ea"/>
                <a:cs typeface="+mn-cs"/>
              </a:rPr>
              <a:t>Lara Carmona</a:t>
            </a:r>
          </a:p>
        </p:txBody>
      </p:sp>
      <p:sp>
        <p:nvSpPr>
          <p:cNvPr id="13" name="TextBox 12">
            <a:extLst>
              <a:ext uri="{FF2B5EF4-FFF2-40B4-BE49-F238E27FC236}">
                <a16:creationId xmlns:a16="http://schemas.microsoft.com/office/drawing/2014/main" id="{BBACCFA7-1DA1-A649-80C2-460EB73760FD}"/>
              </a:ext>
            </a:extLst>
          </p:cNvPr>
          <p:cNvSpPr txBox="1"/>
          <p:nvPr/>
        </p:nvSpPr>
        <p:spPr>
          <a:xfrm>
            <a:off x="490224" y="2491726"/>
            <a:ext cx="4348401" cy="1092607"/>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600"/>
              </a:spcAft>
              <a:buClrTx/>
              <a:buSzTx/>
              <a:buFontTx/>
              <a:buNone/>
              <a:tabLst/>
              <a:defRPr/>
            </a:pPr>
            <a:r>
              <a:rPr kumimoji="0" lang="en-US" sz="750" b="0" i="0" u="none" strike="noStrike" kern="1200" cap="none" spc="0" normalizeH="0" baseline="0" noProof="0" dirty="0">
                <a:ln>
                  <a:noFill/>
                </a:ln>
                <a:solidFill>
                  <a:prstClr val="black"/>
                </a:solidFill>
                <a:effectLst/>
                <a:uLnTx/>
                <a:uFillTx/>
                <a:latin typeface="Bahnschrift" panose="020B0502040204020203" pitchFamily="34" charset="0"/>
                <a:ea typeface="+mn-ea"/>
                <a:cs typeface="+mn-cs"/>
              </a:rPr>
              <a:t>Prior to joining Creative UK, I dedicated my career to tackling some of the UK’s most pressing policy and campaign challenges, working for </a:t>
            </a:r>
            <a:r>
              <a:rPr kumimoji="0" lang="en-US" sz="750" b="0" i="0" u="none" strike="noStrike" kern="1200" cap="none" spc="0" normalizeH="0" baseline="0" noProof="0" dirty="0" err="1">
                <a:ln>
                  <a:noFill/>
                </a:ln>
                <a:solidFill>
                  <a:prstClr val="black"/>
                </a:solidFill>
                <a:effectLst/>
                <a:uLnTx/>
                <a:uFillTx/>
                <a:latin typeface="Bahnschrift" panose="020B0502040204020203" pitchFamily="34" charset="0"/>
                <a:ea typeface="+mn-ea"/>
                <a:cs typeface="+mn-cs"/>
              </a:rPr>
              <a:t>organisations</a:t>
            </a:r>
            <a:r>
              <a:rPr kumimoji="0" lang="en-US" sz="750" b="0" i="0" u="none" strike="noStrike" kern="1200" cap="none" spc="0" normalizeH="0" baseline="0" noProof="0" dirty="0">
                <a:ln>
                  <a:noFill/>
                </a:ln>
                <a:solidFill>
                  <a:prstClr val="black"/>
                </a:solidFill>
                <a:effectLst/>
                <a:uLnTx/>
                <a:uFillTx/>
                <a:latin typeface="Bahnschrift" panose="020B0502040204020203" pitchFamily="34" charset="0"/>
                <a:ea typeface="+mn-ea"/>
                <a:cs typeface="+mn-cs"/>
              </a:rPr>
              <a:t> such as Marie Curie, Rethink, and most recently the Royal College of Nursing as Associate Director of Policy and Public Affairs. Over decades, I have built diverse movements for change to drive major investment into policy solutions, develop national strategies and change laws, securing commitments and action from governments, as well as private and not-for-profit sectors.</a:t>
            </a:r>
          </a:p>
          <a:p>
            <a:pPr marL="0" marR="0" lvl="0" indent="0" algn="l" defTabSz="457200" rtl="0" eaLnBrk="1" fontAlgn="auto" latinLnBrk="0" hangingPunct="1">
              <a:lnSpc>
                <a:spcPct val="100000"/>
              </a:lnSpc>
              <a:spcBef>
                <a:spcPts val="0"/>
              </a:spcBef>
              <a:spcAft>
                <a:spcPts val="600"/>
              </a:spcAft>
              <a:buClrTx/>
              <a:buSzTx/>
              <a:buFontTx/>
              <a:buNone/>
              <a:tabLst/>
              <a:defRPr/>
            </a:pPr>
            <a:r>
              <a:rPr kumimoji="0" lang="en-US" sz="750" b="0" i="0" u="none" strike="noStrike" kern="1200" cap="none" spc="0" normalizeH="0" baseline="0" noProof="0" dirty="0">
                <a:ln>
                  <a:noFill/>
                </a:ln>
                <a:solidFill>
                  <a:prstClr val="black"/>
                </a:solidFill>
                <a:effectLst/>
                <a:uLnTx/>
                <a:uFillTx/>
                <a:latin typeface="Bahnschrift" panose="020B0502040204020203" pitchFamily="34" charset="0"/>
                <a:ea typeface="+mn-ea"/>
                <a:cs typeface="+mn-cs"/>
              </a:rPr>
              <a:t>In 2023, I completed a Masters in Global Political Economy, focusing on </a:t>
            </a:r>
            <a:r>
              <a:rPr kumimoji="0" lang="en-US" sz="750" b="0" i="0" u="none" strike="noStrike" kern="1200" cap="none" spc="0" normalizeH="0" baseline="0" noProof="0" dirty="0" err="1">
                <a:ln>
                  <a:noFill/>
                </a:ln>
                <a:solidFill>
                  <a:prstClr val="black"/>
                </a:solidFill>
                <a:effectLst/>
                <a:uLnTx/>
                <a:uFillTx/>
                <a:latin typeface="Bahnschrift" panose="020B0502040204020203" pitchFamily="34" charset="0"/>
                <a:ea typeface="+mn-ea"/>
                <a:cs typeface="+mn-cs"/>
              </a:rPr>
              <a:t>labour</a:t>
            </a:r>
            <a:r>
              <a:rPr kumimoji="0" lang="en-US" sz="750" b="0" i="0" u="none" strike="noStrike" kern="1200" cap="none" spc="0" normalizeH="0" baseline="0" noProof="0" dirty="0">
                <a:ln>
                  <a:noFill/>
                </a:ln>
                <a:solidFill>
                  <a:prstClr val="black"/>
                </a:solidFill>
                <a:effectLst/>
                <a:uLnTx/>
                <a:uFillTx/>
                <a:latin typeface="Bahnschrift" panose="020B0502040204020203" pitchFamily="34" charset="0"/>
                <a:ea typeface="+mn-ea"/>
                <a:cs typeface="+mn-cs"/>
              </a:rPr>
              <a:t> markets. I live in south London with my artist husband.</a:t>
            </a:r>
          </a:p>
        </p:txBody>
      </p:sp>
      <p:sp>
        <p:nvSpPr>
          <p:cNvPr id="15" name="TextBox 14">
            <a:extLst>
              <a:ext uri="{FF2B5EF4-FFF2-40B4-BE49-F238E27FC236}">
                <a16:creationId xmlns:a16="http://schemas.microsoft.com/office/drawing/2014/main" id="{862F4F8F-6EA6-AFB1-8C5D-D727FC28C805}"/>
              </a:ext>
            </a:extLst>
          </p:cNvPr>
          <p:cNvSpPr txBox="1"/>
          <p:nvPr/>
        </p:nvSpPr>
        <p:spPr>
          <a:xfrm>
            <a:off x="1427816" y="1768640"/>
            <a:ext cx="2668228" cy="230832"/>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effectLst/>
                <a:uLnTx/>
                <a:uFillTx/>
                <a:latin typeface="Bahnschrift" panose="020B0502040204020203" pitchFamily="34" charset="0"/>
                <a:ea typeface="+mn-ea"/>
                <a:cs typeface="+mn-cs"/>
              </a:rPr>
              <a:t>Areas of expertise: </a:t>
            </a:r>
            <a:endParaRPr kumimoji="0" lang="en-US" sz="900" b="0" i="0" u="none" strike="noStrike" kern="1200" cap="none" spc="0" normalizeH="0" baseline="0" noProof="0" dirty="0">
              <a:ln>
                <a:noFill/>
              </a:ln>
              <a:effectLst/>
              <a:uLnTx/>
              <a:uFillTx/>
              <a:latin typeface="Bahnschrift" panose="020B0502040204020203" pitchFamily="34" charset="0"/>
              <a:ea typeface="+mn-ea"/>
              <a:cs typeface="+mn-cs"/>
            </a:endParaRPr>
          </a:p>
        </p:txBody>
      </p:sp>
      <p:sp>
        <p:nvSpPr>
          <p:cNvPr id="21" name="TextBox 20">
            <a:extLst>
              <a:ext uri="{FF2B5EF4-FFF2-40B4-BE49-F238E27FC236}">
                <a16:creationId xmlns:a16="http://schemas.microsoft.com/office/drawing/2014/main" id="{7CE1BFA8-1ECA-EFE4-850F-7558B3F3B34C}"/>
              </a:ext>
            </a:extLst>
          </p:cNvPr>
          <p:cNvSpPr txBox="1"/>
          <p:nvPr/>
        </p:nvSpPr>
        <p:spPr>
          <a:xfrm>
            <a:off x="490225" y="2298508"/>
            <a:ext cx="3413316" cy="223138"/>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850" b="0" i="0" u="none" strike="noStrike" kern="1200" cap="none" spc="0" normalizeH="0" baseline="0" noProof="0" dirty="0">
                <a:ln>
                  <a:noFill/>
                </a:ln>
                <a:effectLst/>
                <a:uLnTx/>
                <a:uFillTx/>
                <a:latin typeface="Bahnschrift" panose="020B0502040204020203" pitchFamily="34" charset="0"/>
                <a:ea typeface="+mn-ea"/>
                <a:cs typeface="+mn-cs"/>
                <a:hlinkClick r:id="rId5">
                  <a:extLst>
                    <a:ext uri="{A12FA001-AC4F-418D-AE19-62706E023703}">
                      <ahyp:hlinkClr xmlns:ahyp="http://schemas.microsoft.com/office/drawing/2018/hyperlinkcolor" val="tx"/>
                    </a:ext>
                  </a:extLst>
                </a:hlinkClick>
              </a:rPr>
              <a:t>Lara.Carmona@wearecreative.uk</a:t>
            </a:r>
            <a:endParaRPr kumimoji="0" lang="en-US" sz="850" b="0" i="0" u="none" strike="noStrike" kern="1200" cap="none" spc="0" normalizeH="0" baseline="0" noProof="0" dirty="0">
              <a:ln>
                <a:noFill/>
              </a:ln>
              <a:effectLst/>
              <a:uLnTx/>
              <a:uFillTx/>
              <a:latin typeface="Bahnschrift" panose="020B0502040204020203" pitchFamily="34" charset="0"/>
              <a:ea typeface="+mn-ea"/>
              <a:cs typeface="+mn-cs"/>
            </a:endParaRPr>
          </a:p>
        </p:txBody>
      </p:sp>
      <p:sp>
        <p:nvSpPr>
          <p:cNvPr id="18" name="Rectangle: Rounded Corners 17">
            <a:extLst>
              <a:ext uri="{FF2B5EF4-FFF2-40B4-BE49-F238E27FC236}">
                <a16:creationId xmlns:a16="http://schemas.microsoft.com/office/drawing/2014/main" id="{630E9CC0-0184-3D80-91A4-C023F567C88B}"/>
              </a:ext>
            </a:extLst>
          </p:cNvPr>
          <p:cNvSpPr/>
          <p:nvPr/>
        </p:nvSpPr>
        <p:spPr>
          <a:xfrm>
            <a:off x="1512752" y="2027636"/>
            <a:ext cx="1196636" cy="154179"/>
          </a:xfrm>
          <a:prstGeom prst="roundRect">
            <a:avLst>
              <a:gd name="adj" fmla="val 50000"/>
            </a:avLst>
          </a:prstGeom>
          <a:solidFill>
            <a:schemeClr val="accent5"/>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IN" sz="800" dirty="0">
                <a:solidFill>
                  <a:schemeClr val="bg1"/>
                </a:solidFill>
                <a:latin typeface="Bahnschrift" panose="020B0502040204020203" pitchFamily="34" charset="0"/>
              </a:rPr>
              <a:t>Policy &amp; Regulation</a:t>
            </a:r>
          </a:p>
        </p:txBody>
      </p:sp>
      <p:sp>
        <p:nvSpPr>
          <p:cNvPr id="2" name="TextBox 1">
            <a:extLst>
              <a:ext uri="{FF2B5EF4-FFF2-40B4-BE49-F238E27FC236}">
                <a16:creationId xmlns:a16="http://schemas.microsoft.com/office/drawing/2014/main" id="{7AC339B1-821A-1800-B820-97B31B0D69B7}"/>
              </a:ext>
            </a:extLst>
          </p:cNvPr>
          <p:cNvSpPr txBox="1"/>
          <p:nvPr/>
        </p:nvSpPr>
        <p:spPr>
          <a:xfrm>
            <a:off x="404812" y="299215"/>
            <a:ext cx="4537076" cy="400110"/>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IN" sz="2000" b="1" i="0" u="none" strike="noStrike" kern="1200" cap="none" spc="0" normalizeH="0" baseline="0" noProof="0" dirty="0">
                <a:ln>
                  <a:noFill/>
                </a:ln>
                <a:solidFill>
                  <a:prstClr val="white"/>
                </a:solidFill>
                <a:effectLst/>
                <a:uLnTx/>
                <a:uFillTx/>
                <a:latin typeface="Bahnschrift" panose="020B0502040204020203" pitchFamily="34" charset="0"/>
                <a:ea typeface="+mn-ea"/>
                <a:cs typeface="+mn-cs"/>
              </a:rPr>
              <a:t>Stakeholders</a:t>
            </a:r>
          </a:p>
        </p:txBody>
      </p:sp>
      <p:sp>
        <p:nvSpPr>
          <p:cNvPr id="20" name="TextBox 19">
            <a:extLst>
              <a:ext uri="{FF2B5EF4-FFF2-40B4-BE49-F238E27FC236}">
                <a16:creationId xmlns:a16="http://schemas.microsoft.com/office/drawing/2014/main" id="{0A288431-A783-71D7-23FA-0C2C3AE09F93}"/>
              </a:ext>
            </a:extLst>
          </p:cNvPr>
          <p:cNvSpPr txBox="1"/>
          <p:nvPr/>
        </p:nvSpPr>
        <p:spPr>
          <a:xfrm>
            <a:off x="1427816" y="4355265"/>
            <a:ext cx="2668228" cy="246221"/>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srgbClr val="0044FF"/>
                </a:solidFill>
                <a:effectLst/>
                <a:uLnTx/>
                <a:uFillTx/>
                <a:latin typeface="Bahnschrift" panose="020B0502040204020203" pitchFamily="34" charset="0"/>
                <a:ea typeface="+mn-ea"/>
                <a:cs typeface="+mn-cs"/>
              </a:rPr>
              <a:t>Mark Fuller</a:t>
            </a:r>
            <a:endParaRPr lang="en-US" sz="1000" dirty="0">
              <a:solidFill>
                <a:srgbClr val="0044FF"/>
              </a:solidFill>
              <a:latin typeface="Bahnschrift" panose="020B0502040204020203" pitchFamily="34" charset="0"/>
            </a:endParaRPr>
          </a:p>
        </p:txBody>
      </p:sp>
      <p:sp>
        <p:nvSpPr>
          <p:cNvPr id="22" name="TextBox 21">
            <a:extLst>
              <a:ext uri="{FF2B5EF4-FFF2-40B4-BE49-F238E27FC236}">
                <a16:creationId xmlns:a16="http://schemas.microsoft.com/office/drawing/2014/main" id="{D2C121C0-7AE4-11F2-2F67-F1136E80831A}"/>
              </a:ext>
            </a:extLst>
          </p:cNvPr>
          <p:cNvSpPr txBox="1"/>
          <p:nvPr/>
        </p:nvSpPr>
        <p:spPr>
          <a:xfrm>
            <a:off x="490224" y="5447683"/>
            <a:ext cx="4348401" cy="900246"/>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600"/>
              </a:spcAft>
              <a:buClrTx/>
              <a:buSzTx/>
              <a:buFontTx/>
              <a:buNone/>
              <a:tabLst/>
              <a:defRPr/>
            </a:pPr>
            <a:r>
              <a:rPr kumimoji="0" lang="en-US" sz="750" b="0" i="0" u="none" strike="noStrike" kern="1200" cap="none" spc="0" normalizeH="0" baseline="0" noProof="0" dirty="0">
                <a:ln>
                  <a:noFill/>
                </a:ln>
                <a:solidFill>
                  <a:prstClr val="black"/>
                </a:solidFill>
                <a:effectLst/>
                <a:uLnTx/>
                <a:uFillTx/>
                <a:latin typeface="Bahnschrift" panose="020B0502040204020203" pitchFamily="34" charset="0"/>
                <a:ea typeface="+mn-ea"/>
                <a:cs typeface="+mn-cs"/>
              </a:rPr>
              <a:t>I am a consultant policy adviser attending the sandpit on behalf of the Bright Initiative by Bright Data. The Bright Initiative by Bright Data partners with non-profits, researchers, universities, NGOs and public bodies  to award pro-bono access to Bright Data’s leading technology and expertise to drive positive change throughout  the world. Bright Data is the industry-leading public web data platform. Fortune 500 companies, academic institutions,  non-profits and small businesses rely on Bright Data’s solutions to retrieve and analyze public web data in the  most efficient, reliable, and flexible way so they can make better and faster business-critical decisions</a:t>
            </a:r>
          </a:p>
        </p:txBody>
      </p:sp>
      <p:sp>
        <p:nvSpPr>
          <p:cNvPr id="23" name="TextBox 22">
            <a:extLst>
              <a:ext uri="{FF2B5EF4-FFF2-40B4-BE49-F238E27FC236}">
                <a16:creationId xmlns:a16="http://schemas.microsoft.com/office/drawing/2014/main" id="{18F72739-7277-5434-E645-90D9636271D8}"/>
              </a:ext>
            </a:extLst>
          </p:cNvPr>
          <p:cNvSpPr txBox="1"/>
          <p:nvPr/>
        </p:nvSpPr>
        <p:spPr>
          <a:xfrm>
            <a:off x="1427816" y="4724597"/>
            <a:ext cx="2668228" cy="230832"/>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effectLst/>
                <a:uLnTx/>
                <a:uFillTx/>
                <a:latin typeface="Bahnschrift" panose="020B0502040204020203" pitchFamily="34" charset="0"/>
                <a:ea typeface="+mn-ea"/>
                <a:cs typeface="+mn-cs"/>
              </a:rPr>
              <a:t>Areas of expertise: </a:t>
            </a:r>
            <a:endParaRPr kumimoji="0" lang="en-US" sz="900" b="0" i="0" u="none" strike="noStrike" kern="1200" cap="none" spc="0" normalizeH="0" baseline="0" noProof="0" dirty="0">
              <a:ln>
                <a:noFill/>
              </a:ln>
              <a:effectLst/>
              <a:uLnTx/>
              <a:uFillTx/>
              <a:latin typeface="Bahnschrift" panose="020B0502040204020203" pitchFamily="34" charset="0"/>
              <a:ea typeface="+mn-ea"/>
              <a:cs typeface="+mn-cs"/>
            </a:endParaRPr>
          </a:p>
        </p:txBody>
      </p:sp>
      <p:sp>
        <p:nvSpPr>
          <p:cNvPr id="24" name="TextBox 23">
            <a:extLst>
              <a:ext uri="{FF2B5EF4-FFF2-40B4-BE49-F238E27FC236}">
                <a16:creationId xmlns:a16="http://schemas.microsoft.com/office/drawing/2014/main" id="{E185E7F2-2E93-9150-7D2E-03AAA0E4CEFB}"/>
              </a:ext>
            </a:extLst>
          </p:cNvPr>
          <p:cNvSpPr txBox="1"/>
          <p:nvPr/>
        </p:nvSpPr>
        <p:spPr>
          <a:xfrm>
            <a:off x="490225" y="5254465"/>
            <a:ext cx="3413316" cy="223138"/>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850" b="0" i="0" u="none" strike="noStrike" kern="1200" cap="none" spc="0" normalizeH="0" baseline="0" noProof="0" dirty="0">
                <a:ln>
                  <a:noFill/>
                </a:ln>
                <a:effectLst/>
                <a:uLnTx/>
                <a:uFillTx/>
                <a:latin typeface="Bahnschrift" panose="020B0502040204020203" pitchFamily="34" charset="0"/>
                <a:ea typeface="+mn-ea"/>
                <a:cs typeface="+mn-cs"/>
                <a:hlinkClick r:id="rId6">
                  <a:extLst>
                    <a:ext uri="{A12FA001-AC4F-418D-AE19-62706E023703}">
                      <ahyp:hlinkClr xmlns:ahyp="http://schemas.microsoft.com/office/drawing/2018/hyperlinkcolor" val="tx"/>
                    </a:ext>
                  </a:extLst>
                </a:hlinkClick>
              </a:rPr>
              <a:t>mark@showrunnercomms.com</a:t>
            </a:r>
            <a:endParaRPr kumimoji="0" lang="en-US" sz="850" b="0" i="0" u="none" strike="noStrike" kern="1200" cap="none" spc="0" normalizeH="0" baseline="0" noProof="0" dirty="0">
              <a:ln>
                <a:noFill/>
              </a:ln>
              <a:effectLst/>
              <a:uLnTx/>
              <a:uFillTx/>
              <a:latin typeface="Bahnschrift" panose="020B0502040204020203" pitchFamily="34" charset="0"/>
              <a:ea typeface="+mn-ea"/>
              <a:cs typeface="+mn-cs"/>
            </a:endParaRPr>
          </a:p>
        </p:txBody>
      </p:sp>
      <p:sp>
        <p:nvSpPr>
          <p:cNvPr id="25" name="Rectangle: Rounded Corners 24">
            <a:extLst>
              <a:ext uri="{FF2B5EF4-FFF2-40B4-BE49-F238E27FC236}">
                <a16:creationId xmlns:a16="http://schemas.microsoft.com/office/drawing/2014/main" id="{81BBC62F-AE87-6884-0D6A-1F2A21F55EC4}"/>
              </a:ext>
            </a:extLst>
          </p:cNvPr>
          <p:cNvSpPr/>
          <p:nvPr/>
        </p:nvSpPr>
        <p:spPr>
          <a:xfrm>
            <a:off x="1512752" y="4983593"/>
            <a:ext cx="1196636" cy="154179"/>
          </a:xfrm>
          <a:prstGeom prst="roundRect">
            <a:avLst>
              <a:gd name="adj" fmla="val 50000"/>
            </a:avLst>
          </a:prstGeom>
          <a:solidFill>
            <a:schemeClr val="accent5"/>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IN" sz="800" dirty="0">
                <a:solidFill>
                  <a:schemeClr val="bg1"/>
                </a:solidFill>
                <a:latin typeface="Bahnschrift" panose="020B0502040204020203" pitchFamily="34" charset="0"/>
              </a:rPr>
              <a:t>Policy &amp; regulation</a:t>
            </a:r>
          </a:p>
        </p:txBody>
      </p:sp>
      <p:sp>
        <p:nvSpPr>
          <p:cNvPr id="26" name="Rectangle: Rounded Corners 25">
            <a:extLst>
              <a:ext uri="{FF2B5EF4-FFF2-40B4-BE49-F238E27FC236}">
                <a16:creationId xmlns:a16="http://schemas.microsoft.com/office/drawing/2014/main" id="{E7F435D9-F5AE-5DBB-1235-D0FD9648BD82}"/>
              </a:ext>
            </a:extLst>
          </p:cNvPr>
          <p:cNvSpPr/>
          <p:nvPr/>
        </p:nvSpPr>
        <p:spPr>
          <a:xfrm>
            <a:off x="2741952" y="4983593"/>
            <a:ext cx="1196636" cy="154179"/>
          </a:xfrm>
          <a:prstGeom prst="roundRect">
            <a:avLst>
              <a:gd name="adj" fmla="val 50000"/>
            </a:avLst>
          </a:prstGeom>
          <a:solidFill>
            <a:srgbClr val="ADD8E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IN" sz="800" dirty="0">
                <a:solidFill>
                  <a:prstClr val="black"/>
                </a:solidFill>
                <a:latin typeface="Bahnschrift" panose="020B0502040204020203" pitchFamily="34" charset="0"/>
              </a:rPr>
              <a:t>Society &amp; technology</a:t>
            </a:r>
          </a:p>
        </p:txBody>
      </p:sp>
      <p:pic>
        <p:nvPicPr>
          <p:cNvPr id="5" name="Picture 4">
            <a:extLst>
              <a:ext uri="{FF2B5EF4-FFF2-40B4-BE49-F238E27FC236}">
                <a16:creationId xmlns:a16="http://schemas.microsoft.com/office/drawing/2014/main" id="{74492342-B65B-AFCC-63A1-847EF7436FA6}"/>
              </a:ext>
            </a:extLst>
          </p:cNvPr>
          <p:cNvPicPr>
            <a:picLocks noChangeAspect="1"/>
          </p:cNvPicPr>
          <p:nvPr/>
        </p:nvPicPr>
        <p:blipFill rotWithShape="1">
          <a:blip r:embed="rId7">
            <a:extLst>
              <a:ext uri="{28A0092B-C50C-407E-A947-70E740481C1C}">
                <a14:useLocalDpi xmlns:a14="http://schemas.microsoft.com/office/drawing/2010/main" val="0"/>
              </a:ext>
            </a:extLst>
          </a:blip>
          <a:srcRect l="1897" t="7247" r="2400" b="13499"/>
          <a:stretch/>
        </p:blipFill>
        <p:spPr>
          <a:xfrm>
            <a:off x="610409" y="1435348"/>
            <a:ext cx="742138" cy="742138"/>
          </a:xfrm>
          <a:custGeom>
            <a:avLst/>
            <a:gdLst>
              <a:gd name="connsiteX0" fmla="*/ 371069 w 742138"/>
              <a:gd name="connsiteY0" fmla="*/ 0 h 742138"/>
              <a:gd name="connsiteX1" fmla="*/ 742138 w 742138"/>
              <a:gd name="connsiteY1" fmla="*/ 371069 h 742138"/>
              <a:gd name="connsiteX2" fmla="*/ 371069 w 742138"/>
              <a:gd name="connsiteY2" fmla="*/ 742138 h 742138"/>
              <a:gd name="connsiteX3" fmla="*/ 0 w 742138"/>
              <a:gd name="connsiteY3" fmla="*/ 371069 h 742138"/>
              <a:gd name="connsiteX4" fmla="*/ 371069 w 742138"/>
              <a:gd name="connsiteY4" fmla="*/ 0 h 7421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2138" h="742138">
                <a:moveTo>
                  <a:pt x="371069" y="0"/>
                </a:moveTo>
                <a:cubicBezTo>
                  <a:pt x="576004" y="0"/>
                  <a:pt x="742138" y="166134"/>
                  <a:pt x="742138" y="371069"/>
                </a:cubicBezTo>
                <a:cubicBezTo>
                  <a:pt x="742138" y="576006"/>
                  <a:pt x="576004" y="742138"/>
                  <a:pt x="371069" y="742138"/>
                </a:cubicBezTo>
                <a:cubicBezTo>
                  <a:pt x="166134" y="742138"/>
                  <a:pt x="0" y="576006"/>
                  <a:pt x="0" y="371069"/>
                </a:cubicBezTo>
                <a:cubicBezTo>
                  <a:pt x="0" y="166134"/>
                  <a:pt x="166134" y="0"/>
                  <a:pt x="371069" y="0"/>
                </a:cubicBezTo>
                <a:close/>
              </a:path>
            </a:pathLst>
          </a:custGeom>
        </p:spPr>
      </p:pic>
      <p:sp>
        <p:nvSpPr>
          <p:cNvPr id="10" name="Slide Number Placeholder 6">
            <a:extLst>
              <a:ext uri="{FF2B5EF4-FFF2-40B4-BE49-F238E27FC236}">
                <a16:creationId xmlns:a16="http://schemas.microsoft.com/office/drawing/2014/main" id="{2A5E2C69-547D-7FDC-7613-5FA8F0FE77D8}"/>
              </a:ext>
            </a:extLst>
          </p:cNvPr>
          <p:cNvSpPr>
            <a:spLocks noGrp="1"/>
          </p:cNvSpPr>
          <p:nvPr>
            <p:ph type="sldNum" sz="quarter" idx="12"/>
          </p:nvPr>
        </p:nvSpPr>
        <p:spPr>
          <a:xfrm>
            <a:off x="4586678" y="7219068"/>
            <a:ext cx="355210" cy="188208"/>
          </a:xfrm>
        </p:spPr>
        <p:txBody>
          <a:bodyPr/>
          <a:lstStyle/>
          <a:p>
            <a:fld id="{BBD8116C-255A-44AF-97AC-4E39B80E4E22}" type="slidenum">
              <a:rPr lang="en-IN" sz="800" smtClean="0">
                <a:solidFill>
                  <a:schemeClr val="tx1"/>
                </a:solidFill>
                <a:latin typeface="Bahnschrift" panose="020B0502040204020203" pitchFamily="34" charset="0"/>
              </a:rPr>
              <a:t>14</a:t>
            </a:fld>
            <a:endParaRPr lang="en-IN" sz="800">
              <a:solidFill>
                <a:schemeClr val="tx1"/>
              </a:solidFill>
              <a:latin typeface="Bahnschrift" panose="020B0502040204020203" pitchFamily="34" charset="0"/>
            </a:endParaRPr>
          </a:p>
        </p:txBody>
      </p:sp>
      <p:sp>
        <p:nvSpPr>
          <p:cNvPr id="4" name="TextBox 3">
            <a:extLst>
              <a:ext uri="{FF2B5EF4-FFF2-40B4-BE49-F238E27FC236}">
                <a16:creationId xmlns:a16="http://schemas.microsoft.com/office/drawing/2014/main" id="{DFB1345F-508B-A029-9B28-E437522DA0FE}"/>
              </a:ext>
            </a:extLst>
          </p:cNvPr>
          <p:cNvSpPr txBox="1"/>
          <p:nvPr/>
        </p:nvSpPr>
        <p:spPr>
          <a:xfrm>
            <a:off x="490225" y="6480936"/>
            <a:ext cx="450328" cy="107722"/>
          </a:xfrm>
          <a:prstGeom prst="rect">
            <a:avLst/>
          </a:prstGeom>
          <a:noFill/>
        </p:spPr>
        <p:txBody>
          <a:bodyPr wrap="square" tIns="0" bIns="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700" b="1" i="0" u="none" strike="noStrike" kern="1200" cap="none" spc="0" normalizeH="0" baseline="0" noProof="0" dirty="0">
                <a:ln>
                  <a:noFill/>
                </a:ln>
                <a:effectLst/>
                <a:uLnTx/>
                <a:uFillTx/>
                <a:latin typeface="Bahnschrift" panose="020B0502040204020203" pitchFamily="34" charset="0"/>
                <a:ea typeface="+mn-ea"/>
                <a:cs typeface="+mn-cs"/>
              </a:rPr>
              <a:t>Notes</a:t>
            </a:r>
          </a:p>
        </p:txBody>
      </p:sp>
      <p:sp>
        <p:nvSpPr>
          <p:cNvPr id="8" name="TextBox 7">
            <a:extLst>
              <a:ext uri="{FF2B5EF4-FFF2-40B4-BE49-F238E27FC236}">
                <a16:creationId xmlns:a16="http://schemas.microsoft.com/office/drawing/2014/main" id="{5045ED35-3A8D-068A-F770-5A99E97F59E1}"/>
              </a:ext>
            </a:extLst>
          </p:cNvPr>
          <p:cNvSpPr txBox="1"/>
          <p:nvPr/>
        </p:nvSpPr>
        <p:spPr>
          <a:xfrm>
            <a:off x="490225" y="3799231"/>
            <a:ext cx="450328" cy="107722"/>
          </a:xfrm>
          <a:prstGeom prst="rect">
            <a:avLst/>
          </a:prstGeom>
          <a:noFill/>
        </p:spPr>
        <p:txBody>
          <a:bodyPr wrap="square" tIns="0" bIns="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700" b="1" i="0" u="none" strike="noStrike" kern="1200" cap="none" spc="0" normalizeH="0" baseline="0" noProof="0" dirty="0">
                <a:ln>
                  <a:noFill/>
                </a:ln>
                <a:effectLst/>
                <a:uLnTx/>
                <a:uFillTx/>
                <a:latin typeface="Bahnschrift" panose="020B0502040204020203" pitchFamily="34" charset="0"/>
                <a:ea typeface="+mn-ea"/>
                <a:cs typeface="+mn-cs"/>
              </a:rPr>
              <a:t>Notes</a:t>
            </a:r>
          </a:p>
        </p:txBody>
      </p:sp>
      <p:sp>
        <p:nvSpPr>
          <p:cNvPr id="9" name="Rectangle: Rounded Corners 8">
            <a:extLst>
              <a:ext uri="{FF2B5EF4-FFF2-40B4-BE49-F238E27FC236}">
                <a16:creationId xmlns:a16="http://schemas.microsoft.com/office/drawing/2014/main" id="{18F572E7-0D76-2006-88B2-88DDEF66C94A}"/>
              </a:ext>
            </a:extLst>
          </p:cNvPr>
          <p:cNvSpPr/>
          <p:nvPr/>
        </p:nvSpPr>
        <p:spPr>
          <a:xfrm>
            <a:off x="2741952" y="2027636"/>
            <a:ext cx="1196636" cy="154179"/>
          </a:xfrm>
          <a:prstGeom prst="roundRect">
            <a:avLst>
              <a:gd name="adj" fmla="val 50000"/>
            </a:avLst>
          </a:prstGeom>
          <a:solidFill>
            <a:srgbClr val="ADD8E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IN" sz="800" dirty="0">
                <a:solidFill>
                  <a:prstClr val="black"/>
                </a:solidFill>
                <a:latin typeface="Bahnschrift" panose="020B0502040204020203" pitchFamily="34" charset="0"/>
              </a:rPr>
              <a:t>Society &amp; technology</a:t>
            </a:r>
          </a:p>
        </p:txBody>
      </p:sp>
    </p:spTree>
    <p:custDataLst>
      <p:tags r:id="rId1"/>
    </p:custDataLst>
    <p:extLst>
      <p:ext uri="{BB962C8B-B14F-4D97-AF65-F5344CB8AC3E}">
        <p14:creationId xmlns:p14="http://schemas.microsoft.com/office/powerpoint/2010/main" val="3141588587"/>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Rectangle: Rounded Corners 10">
            <a:extLst>
              <a:ext uri="{FF2B5EF4-FFF2-40B4-BE49-F238E27FC236}">
                <a16:creationId xmlns:a16="http://schemas.microsoft.com/office/drawing/2014/main" id="{82C9BD06-11CB-9C4A-D4BE-3D1A73B06A7F}"/>
              </a:ext>
            </a:extLst>
          </p:cNvPr>
          <p:cNvSpPr/>
          <p:nvPr/>
        </p:nvSpPr>
        <p:spPr>
          <a:xfrm>
            <a:off x="425450" y="4278128"/>
            <a:ext cx="4516438" cy="1913181"/>
          </a:xfrm>
          <a:prstGeom prst="roundRect">
            <a:avLst>
              <a:gd name="adj" fmla="val 4168"/>
            </a:avLst>
          </a:prstGeom>
          <a:solidFill>
            <a:srgbClr val="0044FF">
              <a:alpha val="5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prstClr val="white"/>
              </a:solidFill>
              <a:effectLst/>
              <a:uLnTx/>
              <a:uFillTx/>
              <a:latin typeface="Aptos" panose="02110004020202020204"/>
              <a:ea typeface="+mn-ea"/>
              <a:cs typeface="+mn-cs"/>
            </a:endParaRPr>
          </a:p>
        </p:txBody>
      </p:sp>
      <p:sp>
        <p:nvSpPr>
          <p:cNvPr id="13" name="Rectangle: Rounded Corners 12">
            <a:extLst>
              <a:ext uri="{FF2B5EF4-FFF2-40B4-BE49-F238E27FC236}">
                <a16:creationId xmlns:a16="http://schemas.microsoft.com/office/drawing/2014/main" id="{73B433B8-F9B8-305D-4E20-620DDBB5587F}"/>
              </a:ext>
            </a:extLst>
          </p:cNvPr>
          <p:cNvSpPr/>
          <p:nvPr/>
        </p:nvSpPr>
        <p:spPr>
          <a:xfrm>
            <a:off x="425450" y="1336138"/>
            <a:ext cx="4516438" cy="2038690"/>
          </a:xfrm>
          <a:prstGeom prst="roundRect">
            <a:avLst>
              <a:gd name="adj" fmla="val 4168"/>
            </a:avLst>
          </a:prstGeom>
          <a:solidFill>
            <a:srgbClr val="0044FF">
              <a:alpha val="5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prstClr val="white"/>
              </a:solidFill>
              <a:effectLst/>
              <a:uLnTx/>
              <a:uFillTx/>
              <a:latin typeface="Aptos" panose="02110004020202020204"/>
              <a:ea typeface="+mn-ea"/>
              <a:cs typeface="+mn-cs"/>
            </a:endParaRPr>
          </a:p>
        </p:txBody>
      </p:sp>
      <p:sp>
        <p:nvSpPr>
          <p:cNvPr id="6" name="Freeform 586">
            <a:extLst>
              <a:ext uri="{FF2B5EF4-FFF2-40B4-BE49-F238E27FC236}">
                <a16:creationId xmlns:a16="http://schemas.microsoft.com/office/drawing/2014/main" id="{3FF624E8-051B-BC7B-A4C1-6AC29508D9E7}"/>
              </a:ext>
            </a:extLst>
          </p:cNvPr>
          <p:cNvSpPr>
            <a:spLocks noEditPoints="1"/>
          </p:cNvSpPr>
          <p:nvPr/>
        </p:nvSpPr>
        <p:spPr bwMode="auto">
          <a:xfrm>
            <a:off x="2987829" y="3627173"/>
            <a:ext cx="5429717" cy="5162536"/>
          </a:xfrm>
          <a:custGeom>
            <a:avLst/>
            <a:gdLst>
              <a:gd name="T0" fmla="*/ 5177 w 9862"/>
              <a:gd name="T1" fmla="*/ 8398 h 9379"/>
              <a:gd name="T2" fmla="*/ 8706 w 9862"/>
              <a:gd name="T3" fmla="*/ 2345 h 9379"/>
              <a:gd name="T4" fmla="*/ 1744 w 9862"/>
              <a:gd name="T5" fmla="*/ 1006 h 9379"/>
              <a:gd name="T6" fmla="*/ 2329 w 9862"/>
              <a:gd name="T7" fmla="*/ 7373 h 9379"/>
              <a:gd name="T8" fmla="*/ 2037 w 9862"/>
              <a:gd name="T9" fmla="*/ 4529 h 9379"/>
              <a:gd name="T10" fmla="*/ 3196 w 9862"/>
              <a:gd name="T11" fmla="*/ 6530 h 9379"/>
              <a:gd name="T12" fmla="*/ 5516 w 9862"/>
              <a:gd name="T13" fmla="*/ 7534 h 9379"/>
              <a:gd name="T14" fmla="*/ 6387 w 9862"/>
              <a:gd name="T15" fmla="*/ 6415 h 9379"/>
              <a:gd name="T16" fmla="*/ 8414 w 9862"/>
              <a:gd name="T17" fmla="*/ 3524 h 9379"/>
              <a:gd name="T18" fmla="*/ 7482 w 9862"/>
              <a:gd name="T19" fmla="*/ 1678 h 9379"/>
              <a:gd name="T20" fmla="*/ 6088 w 9862"/>
              <a:gd name="T21" fmla="*/ 512 h 9379"/>
              <a:gd name="T22" fmla="*/ 3191 w 9862"/>
              <a:gd name="T23" fmla="*/ 3189 h 9379"/>
              <a:gd name="T24" fmla="*/ 2940 w 9862"/>
              <a:gd name="T25" fmla="*/ 4355 h 9379"/>
              <a:gd name="T26" fmla="*/ 2906 w 9862"/>
              <a:gd name="T27" fmla="*/ 2295 h 9379"/>
              <a:gd name="T28" fmla="*/ 4014 w 9862"/>
              <a:gd name="T29" fmla="*/ 4332 h 9379"/>
              <a:gd name="T30" fmla="*/ 3782 w 9862"/>
              <a:gd name="T31" fmla="*/ 5193 h 9379"/>
              <a:gd name="T32" fmla="*/ 5743 w 9862"/>
              <a:gd name="T33" fmla="*/ 2685 h 9379"/>
              <a:gd name="T34" fmla="*/ 5807 w 9862"/>
              <a:gd name="T35" fmla="*/ 3692 h 9379"/>
              <a:gd name="T36" fmla="*/ 5227 w 9862"/>
              <a:gd name="T37" fmla="*/ 4393 h 9379"/>
              <a:gd name="T38" fmla="*/ 4696 w 9862"/>
              <a:gd name="T39" fmla="*/ 3350 h 9379"/>
              <a:gd name="T40" fmla="*/ 3774 w 9862"/>
              <a:gd name="T41" fmla="*/ 2513 h 9379"/>
              <a:gd name="T42" fmla="*/ 4068 w 9862"/>
              <a:gd name="T43" fmla="*/ 5022 h 9379"/>
              <a:gd name="T44" fmla="*/ 4068 w 9862"/>
              <a:gd name="T45" fmla="*/ 2386 h 9379"/>
              <a:gd name="T46" fmla="*/ 4687 w 9862"/>
              <a:gd name="T47" fmla="*/ 3320 h 9379"/>
              <a:gd name="T48" fmla="*/ 4648 w 9862"/>
              <a:gd name="T49" fmla="*/ 5994 h 9379"/>
              <a:gd name="T50" fmla="*/ 3509 w 9862"/>
              <a:gd name="T51" fmla="*/ 3331 h 9379"/>
              <a:gd name="T52" fmla="*/ 4930 w 9862"/>
              <a:gd name="T53" fmla="*/ 2513 h 9379"/>
              <a:gd name="T54" fmla="*/ 5807 w 9862"/>
              <a:gd name="T55" fmla="*/ 2011 h 9379"/>
              <a:gd name="T56" fmla="*/ 6432 w 9862"/>
              <a:gd name="T57" fmla="*/ 3660 h 9379"/>
              <a:gd name="T58" fmla="*/ 6676 w 9862"/>
              <a:gd name="T59" fmla="*/ 1174 h 9379"/>
              <a:gd name="T60" fmla="*/ 7537 w 9862"/>
              <a:gd name="T61" fmla="*/ 2685 h 9379"/>
              <a:gd name="T62" fmla="*/ 8074 w 9862"/>
              <a:gd name="T63" fmla="*/ 3381 h 9379"/>
              <a:gd name="T64" fmla="*/ 7827 w 9862"/>
              <a:gd name="T65" fmla="*/ 4524 h 9379"/>
              <a:gd name="T66" fmla="*/ 7600 w 9862"/>
              <a:gd name="T67" fmla="*/ 5693 h 9379"/>
              <a:gd name="T68" fmla="*/ 6963 w 9862"/>
              <a:gd name="T69" fmla="*/ 5353 h 9379"/>
              <a:gd name="T70" fmla="*/ 5807 w 9862"/>
              <a:gd name="T71" fmla="*/ 6027 h 9379"/>
              <a:gd name="T72" fmla="*/ 5511 w 9862"/>
              <a:gd name="T73" fmla="*/ 6203 h 9379"/>
              <a:gd name="T74" fmla="*/ 4352 w 9862"/>
              <a:gd name="T75" fmla="*/ 6533 h 9379"/>
              <a:gd name="T76" fmla="*/ 3485 w 9862"/>
              <a:gd name="T77" fmla="*/ 7359 h 9379"/>
              <a:gd name="T78" fmla="*/ 2905 w 9862"/>
              <a:gd name="T79" fmla="*/ 5696 h 9379"/>
              <a:gd name="T80" fmla="*/ 2324 w 9862"/>
              <a:gd name="T81" fmla="*/ 4689 h 9379"/>
              <a:gd name="T82" fmla="*/ 2295 w 9862"/>
              <a:gd name="T83" fmla="*/ 3332 h 9379"/>
              <a:gd name="T84" fmla="*/ 2360 w 9862"/>
              <a:gd name="T85" fmla="*/ 3353 h 9379"/>
              <a:gd name="T86" fmla="*/ 2025 w 9862"/>
              <a:gd name="T87" fmla="*/ 5193 h 9379"/>
              <a:gd name="T88" fmla="*/ 1451 w 9862"/>
              <a:gd name="T89" fmla="*/ 3517 h 9379"/>
              <a:gd name="T90" fmla="*/ 1744 w 9862"/>
              <a:gd name="T91" fmla="*/ 1017 h 9379"/>
              <a:gd name="T92" fmla="*/ 2900 w 9862"/>
              <a:gd name="T93" fmla="*/ 1738 h 9379"/>
              <a:gd name="T94" fmla="*/ 3197 w 9862"/>
              <a:gd name="T95" fmla="*/ 2516 h 9379"/>
              <a:gd name="T96" fmla="*/ 5218 w 9862"/>
              <a:gd name="T97" fmla="*/ 976 h 9379"/>
              <a:gd name="T98" fmla="*/ 6088 w 9862"/>
              <a:gd name="T99" fmla="*/ 184 h 9379"/>
              <a:gd name="T100" fmla="*/ 6960 w 9862"/>
              <a:gd name="T101" fmla="*/ 672 h 9379"/>
              <a:gd name="T102" fmla="*/ 8117 w 9862"/>
              <a:gd name="T103" fmla="*/ 676 h 9379"/>
              <a:gd name="T104" fmla="*/ 8987 w 9862"/>
              <a:gd name="T105" fmla="*/ 3178 h 9379"/>
              <a:gd name="T106" fmla="*/ 8126 w 9862"/>
              <a:gd name="T107" fmla="*/ 5365 h 9379"/>
              <a:gd name="T108" fmla="*/ 6959 w 9862"/>
              <a:gd name="T109" fmla="*/ 6699 h 9379"/>
              <a:gd name="T110" fmla="*/ 5223 w 9862"/>
              <a:gd name="T111" fmla="*/ 7069 h 9379"/>
              <a:gd name="T112" fmla="*/ 4013 w 9862"/>
              <a:gd name="T113" fmla="*/ 7668 h 9379"/>
              <a:gd name="T114" fmla="*/ 3479 w 9862"/>
              <a:gd name="T115" fmla="*/ 7372 h 9379"/>
              <a:gd name="T116" fmla="*/ 2851 w 9862"/>
              <a:gd name="T117" fmla="*/ 7032 h 9379"/>
              <a:gd name="T118" fmla="*/ 2031 w 9862"/>
              <a:gd name="T119" fmla="*/ 5859 h 9379"/>
              <a:gd name="T120" fmla="*/ 878 w 9862"/>
              <a:gd name="T121" fmla="*/ 4529 h 9379"/>
              <a:gd name="T122" fmla="*/ 10 w 9862"/>
              <a:gd name="T123" fmla="*/ 3357 h 9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862" h="9379">
                <a:moveTo>
                  <a:pt x="0" y="3352"/>
                </a:moveTo>
                <a:cubicBezTo>
                  <a:pt x="0" y="3354"/>
                  <a:pt x="0" y="3354"/>
                  <a:pt x="0" y="3354"/>
                </a:cubicBezTo>
                <a:cubicBezTo>
                  <a:pt x="1" y="4026"/>
                  <a:pt x="1" y="4026"/>
                  <a:pt x="1" y="4026"/>
                </a:cubicBezTo>
                <a:cubicBezTo>
                  <a:pt x="580" y="4360"/>
                  <a:pt x="580" y="4360"/>
                  <a:pt x="580" y="4360"/>
                </a:cubicBezTo>
                <a:cubicBezTo>
                  <a:pt x="580" y="5030"/>
                  <a:pt x="580" y="5030"/>
                  <a:pt x="580" y="5030"/>
                </a:cubicBezTo>
                <a:cubicBezTo>
                  <a:pt x="583" y="5032"/>
                  <a:pt x="583" y="5032"/>
                  <a:pt x="583" y="5032"/>
                </a:cubicBezTo>
                <a:cubicBezTo>
                  <a:pt x="1160" y="5365"/>
                  <a:pt x="1160" y="5365"/>
                  <a:pt x="1160" y="5365"/>
                </a:cubicBezTo>
                <a:cubicBezTo>
                  <a:pt x="1160" y="6026"/>
                  <a:pt x="1160" y="6026"/>
                  <a:pt x="1160" y="6026"/>
                </a:cubicBezTo>
                <a:cubicBezTo>
                  <a:pt x="580" y="6361"/>
                  <a:pt x="580" y="6361"/>
                  <a:pt x="580" y="6361"/>
                </a:cubicBezTo>
                <a:cubicBezTo>
                  <a:pt x="580" y="7036"/>
                  <a:pt x="580" y="7036"/>
                  <a:pt x="580" y="7036"/>
                </a:cubicBezTo>
                <a:cubicBezTo>
                  <a:pt x="1165" y="7374"/>
                  <a:pt x="1165" y="7374"/>
                  <a:pt x="1165" y="7374"/>
                </a:cubicBezTo>
                <a:cubicBezTo>
                  <a:pt x="1745" y="7039"/>
                  <a:pt x="1745" y="7039"/>
                  <a:pt x="1745" y="7039"/>
                </a:cubicBezTo>
                <a:cubicBezTo>
                  <a:pt x="2319" y="7370"/>
                  <a:pt x="2319" y="7370"/>
                  <a:pt x="2319" y="7370"/>
                </a:cubicBezTo>
                <a:cubicBezTo>
                  <a:pt x="2319" y="8034"/>
                  <a:pt x="2319" y="8034"/>
                  <a:pt x="2319" y="8034"/>
                </a:cubicBezTo>
                <a:cubicBezTo>
                  <a:pt x="1740" y="8369"/>
                  <a:pt x="1740" y="8369"/>
                  <a:pt x="1740" y="8369"/>
                </a:cubicBezTo>
                <a:cubicBezTo>
                  <a:pt x="1740" y="9042"/>
                  <a:pt x="1740" y="9042"/>
                  <a:pt x="1740" y="9042"/>
                </a:cubicBezTo>
                <a:cubicBezTo>
                  <a:pt x="1742" y="9043"/>
                  <a:pt x="1742" y="9043"/>
                  <a:pt x="1742" y="9043"/>
                </a:cubicBezTo>
                <a:cubicBezTo>
                  <a:pt x="2324" y="9379"/>
                  <a:pt x="2324" y="9379"/>
                  <a:pt x="2324" y="9379"/>
                </a:cubicBezTo>
                <a:cubicBezTo>
                  <a:pt x="2909" y="9043"/>
                  <a:pt x="2909" y="9043"/>
                  <a:pt x="2909" y="9043"/>
                </a:cubicBezTo>
                <a:cubicBezTo>
                  <a:pt x="2909" y="9040"/>
                  <a:pt x="2909" y="9040"/>
                  <a:pt x="2909" y="9040"/>
                </a:cubicBezTo>
                <a:cubicBezTo>
                  <a:pt x="2908" y="8377"/>
                  <a:pt x="2908" y="8377"/>
                  <a:pt x="2908" y="8377"/>
                </a:cubicBezTo>
                <a:cubicBezTo>
                  <a:pt x="3483" y="8709"/>
                  <a:pt x="3483" y="8709"/>
                  <a:pt x="3483" y="8709"/>
                </a:cubicBezTo>
                <a:cubicBezTo>
                  <a:pt x="3484" y="8708"/>
                  <a:pt x="3484" y="8708"/>
                  <a:pt x="3484" y="8708"/>
                </a:cubicBezTo>
                <a:cubicBezTo>
                  <a:pt x="4060" y="8374"/>
                  <a:pt x="4060" y="8374"/>
                  <a:pt x="4060" y="8374"/>
                </a:cubicBezTo>
                <a:cubicBezTo>
                  <a:pt x="4063" y="8376"/>
                  <a:pt x="4063" y="8376"/>
                  <a:pt x="4063" y="8376"/>
                </a:cubicBezTo>
                <a:cubicBezTo>
                  <a:pt x="4066" y="8375"/>
                  <a:pt x="4066" y="8375"/>
                  <a:pt x="4066" y="8375"/>
                </a:cubicBezTo>
                <a:cubicBezTo>
                  <a:pt x="4642" y="8708"/>
                  <a:pt x="4642" y="8708"/>
                  <a:pt x="4642" y="8708"/>
                </a:cubicBezTo>
                <a:cubicBezTo>
                  <a:pt x="5177" y="8398"/>
                  <a:pt x="5177" y="8398"/>
                  <a:pt x="5177" y="8398"/>
                </a:cubicBezTo>
                <a:cubicBezTo>
                  <a:pt x="5187" y="8413"/>
                  <a:pt x="5203" y="8423"/>
                  <a:pt x="5222" y="8423"/>
                </a:cubicBezTo>
                <a:cubicBezTo>
                  <a:pt x="5241" y="8423"/>
                  <a:pt x="5257" y="8413"/>
                  <a:pt x="5267" y="8398"/>
                </a:cubicBezTo>
                <a:cubicBezTo>
                  <a:pt x="5802" y="8707"/>
                  <a:pt x="5802" y="8707"/>
                  <a:pt x="5802" y="8707"/>
                </a:cubicBezTo>
                <a:cubicBezTo>
                  <a:pt x="5803" y="8706"/>
                  <a:pt x="5803" y="8706"/>
                  <a:pt x="5803" y="8706"/>
                </a:cubicBezTo>
                <a:cubicBezTo>
                  <a:pt x="6384" y="8372"/>
                  <a:pt x="6384" y="8372"/>
                  <a:pt x="6384" y="8372"/>
                </a:cubicBezTo>
                <a:cubicBezTo>
                  <a:pt x="6384" y="7701"/>
                  <a:pt x="6384" y="7701"/>
                  <a:pt x="6384" y="7701"/>
                </a:cubicBezTo>
                <a:cubicBezTo>
                  <a:pt x="6958" y="7370"/>
                  <a:pt x="6958" y="7370"/>
                  <a:pt x="6958" y="7370"/>
                </a:cubicBezTo>
                <a:cubicBezTo>
                  <a:pt x="6962" y="7372"/>
                  <a:pt x="6962" y="7372"/>
                  <a:pt x="6962" y="7372"/>
                </a:cubicBezTo>
                <a:cubicBezTo>
                  <a:pt x="6965" y="7371"/>
                  <a:pt x="6965" y="7371"/>
                  <a:pt x="6965" y="7371"/>
                </a:cubicBezTo>
                <a:cubicBezTo>
                  <a:pt x="7541" y="7704"/>
                  <a:pt x="7541" y="7704"/>
                  <a:pt x="7541" y="7704"/>
                </a:cubicBezTo>
                <a:cubicBezTo>
                  <a:pt x="7542" y="7703"/>
                  <a:pt x="7542" y="7703"/>
                  <a:pt x="7542" y="7703"/>
                </a:cubicBezTo>
                <a:cubicBezTo>
                  <a:pt x="8123" y="7367"/>
                  <a:pt x="8123" y="7367"/>
                  <a:pt x="8123" y="7367"/>
                </a:cubicBezTo>
                <a:cubicBezTo>
                  <a:pt x="8123" y="6699"/>
                  <a:pt x="8123" y="6699"/>
                  <a:pt x="8123" y="6699"/>
                </a:cubicBezTo>
                <a:cubicBezTo>
                  <a:pt x="8702" y="6363"/>
                  <a:pt x="8702" y="6363"/>
                  <a:pt x="8702" y="6363"/>
                </a:cubicBezTo>
                <a:cubicBezTo>
                  <a:pt x="8702" y="5695"/>
                  <a:pt x="8702" y="5695"/>
                  <a:pt x="8702" y="5695"/>
                </a:cubicBezTo>
                <a:cubicBezTo>
                  <a:pt x="9282" y="5360"/>
                  <a:pt x="9282" y="5360"/>
                  <a:pt x="9282" y="5360"/>
                </a:cubicBezTo>
                <a:cubicBezTo>
                  <a:pt x="9282" y="4691"/>
                  <a:pt x="9282" y="4691"/>
                  <a:pt x="9282" y="4691"/>
                </a:cubicBezTo>
                <a:cubicBezTo>
                  <a:pt x="9862" y="4357"/>
                  <a:pt x="9862" y="4357"/>
                  <a:pt x="9862" y="4357"/>
                </a:cubicBezTo>
                <a:cubicBezTo>
                  <a:pt x="9862" y="4355"/>
                  <a:pt x="9862" y="4355"/>
                  <a:pt x="9862" y="4355"/>
                </a:cubicBezTo>
                <a:cubicBezTo>
                  <a:pt x="9861" y="3685"/>
                  <a:pt x="9861" y="3685"/>
                  <a:pt x="9861" y="3685"/>
                </a:cubicBezTo>
                <a:cubicBezTo>
                  <a:pt x="9860" y="3684"/>
                  <a:pt x="9860" y="3684"/>
                  <a:pt x="9860" y="3684"/>
                </a:cubicBezTo>
                <a:cubicBezTo>
                  <a:pt x="9285" y="3353"/>
                  <a:pt x="9285" y="3353"/>
                  <a:pt x="9285" y="3353"/>
                </a:cubicBezTo>
                <a:cubicBezTo>
                  <a:pt x="9285" y="3349"/>
                  <a:pt x="9285" y="3349"/>
                  <a:pt x="9285" y="3349"/>
                </a:cubicBezTo>
                <a:cubicBezTo>
                  <a:pt x="9281" y="3347"/>
                  <a:pt x="9281" y="3347"/>
                  <a:pt x="9281" y="3347"/>
                </a:cubicBezTo>
                <a:cubicBezTo>
                  <a:pt x="9282" y="2680"/>
                  <a:pt x="9282" y="2680"/>
                  <a:pt x="9282" y="2680"/>
                </a:cubicBezTo>
                <a:cubicBezTo>
                  <a:pt x="9281" y="2680"/>
                  <a:pt x="9281" y="2680"/>
                  <a:pt x="9281" y="2680"/>
                </a:cubicBezTo>
                <a:cubicBezTo>
                  <a:pt x="8706" y="2349"/>
                  <a:pt x="8706" y="2349"/>
                  <a:pt x="8706" y="2349"/>
                </a:cubicBezTo>
                <a:cubicBezTo>
                  <a:pt x="8706" y="2345"/>
                  <a:pt x="8706" y="2345"/>
                  <a:pt x="8706" y="2345"/>
                </a:cubicBezTo>
                <a:cubicBezTo>
                  <a:pt x="8702" y="2342"/>
                  <a:pt x="8702" y="2342"/>
                  <a:pt x="8702" y="2342"/>
                </a:cubicBezTo>
                <a:cubicBezTo>
                  <a:pt x="8702" y="1677"/>
                  <a:pt x="8702" y="1677"/>
                  <a:pt x="8702" y="1677"/>
                </a:cubicBezTo>
                <a:cubicBezTo>
                  <a:pt x="8126" y="1344"/>
                  <a:pt x="8126" y="1344"/>
                  <a:pt x="8126" y="1344"/>
                </a:cubicBezTo>
                <a:cubicBezTo>
                  <a:pt x="8126" y="1341"/>
                  <a:pt x="8126" y="1341"/>
                  <a:pt x="8126" y="1341"/>
                </a:cubicBezTo>
                <a:cubicBezTo>
                  <a:pt x="8123" y="1339"/>
                  <a:pt x="8123" y="1339"/>
                  <a:pt x="8123" y="1339"/>
                </a:cubicBezTo>
                <a:cubicBezTo>
                  <a:pt x="8122" y="674"/>
                  <a:pt x="8122" y="674"/>
                  <a:pt x="8122" y="674"/>
                </a:cubicBezTo>
                <a:cubicBezTo>
                  <a:pt x="8121" y="673"/>
                  <a:pt x="8121" y="673"/>
                  <a:pt x="8121" y="673"/>
                </a:cubicBezTo>
                <a:cubicBezTo>
                  <a:pt x="7573" y="357"/>
                  <a:pt x="7573" y="357"/>
                  <a:pt x="7573" y="357"/>
                </a:cubicBezTo>
                <a:cubicBezTo>
                  <a:pt x="7576" y="352"/>
                  <a:pt x="7577" y="346"/>
                  <a:pt x="7577" y="340"/>
                </a:cubicBezTo>
                <a:cubicBezTo>
                  <a:pt x="7577" y="320"/>
                  <a:pt x="7561" y="304"/>
                  <a:pt x="7542" y="304"/>
                </a:cubicBezTo>
                <a:cubicBezTo>
                  <a:pt x="7530" y="304"/>
                  <a:pt x="7519" y="310"/>
                  <a:pt x="7513" y="319"/>
                </a:cubicBezTo>
                <a:cubicBezTo>
                  <a:pt x="6961" y="1"/>
                  <a:pt x="6961" y="1"/>
                  <a:pt x="6961" y="1"/>
                </a:cubicBezTo>
                <a:cubicBezTo>
                  <a:pt x="6959" y="2"/>
                  <a:pt x="6959" y="2"/>
                  <a:pt x="6959" y="2"/>
                </a:cubicBezTo>
                <a:cubicBezTo>
                  <a:pt x="6381" y="335"/>
                  <a:pt x="6381" y="335"/>
                  <a:pt x="6381" y="335"/>
                </a:cubicBezTo>
                <a:cubicBezTo>
                  <a:pt x="5802" y="1"/>
                  <a:pt x="5802" y="1"/>
                  <a:pt x="5802" y="1"/>
                </a:cubicBezTo>
                <a:cubicBezTo>
                  <a:pt x="5799" y="2"/>
                  <a:pt x="5799" y="2"/>
                  <a:pt x="5799" y="2"/>
                </a:cubicBezTo>
                <a:cubicBezTo>
                  <a:pt x="5222" y="335"/>
                  <a:pt x="5222" y="335"/>
                  <a:pt x="5222" y="335"/>
                </a:cubicBezTo>
                <a:cubicBezTo>
                  <a:pt x="4642" y="0"/>
                  <a:pt x="4642" y="0"/>
                  <a:pt x="4642" y="0"/>
                </a:cubicBezTo>
                <a:cubicBezTo>
                  <a:pt x="4058" y="337"/>
                  <a:pt x="4058" y="337"/>
                  <a:pt x="4058" y="337"/>
                </a:cubicBezTo>
                <a:cubicBezTo>
                  <a:pt x="4058" y="1008"/>
                  <a:pt x="4058" y="1008"/>
                  <a:pt x="4058" y="1008"/>
                </a:cubicBezTo>
                <a:cubicBezTo>
                  <a:pt x="3483" y="1340"/>
                  <a:pt x="3483" y="1340"/>
                  <a:pt x="3483" y="1340"/>
                </a:cubicBezTo>
                <a:cubicBezTo>
                  <a:pt x="2937" y="1026"/>
                  <a:pt x="2937" y="1026"/>
                  <a:pt x="2937" y="1026"/>
                </a:cubicBezTo>
                <a:cubicBezTo>
                  <a:pt x="2939" y="1021"/>
                  <a:pt x="2940" y="1017"/>
                  <a:pt x="2940" y="1012"/>
                </a:cubicBezTo>
                <a:cubicBezTo>
                  <a:pt x="2940" y="992"/>
                  <a:pt x="2924" y="976"/>
                  <a:pt x="2904" y="976"/>
                </a:cubicBezTo>
                <a:cubicBezTo>
                  <a:pt x="2884" y="976"/>
                  <a:pt x="2868" y="992"/>
                  <a:pt x="2868" y="1012"/>
                </a:cubicBezTo>
                <a:cubicBezTo>
                  <a:pt x="2868" y="1016"/>
                  <a:pt x="2869" y="1021"/>
                  <a:pt x="2871" y="1025"/>
                </a:cubicBezTo>
                <a:cubicBezTo>
                  <a:pt x="2323" y="1340"/>
                  <a:pt x="2323" y="1340"/>
                  <a:pt x="2323" y="1340"/>
                </a:cubicBezTo>
                <a:cubicBezTo>
                  <a:pt x="1744" y="1006"/>
                  <a:pt x="1744" y="1006"/>
                  <a:pt x="1744" y="1006"/>
                </a:cubicBezTo>
                <a:cubicBezTo>
                  <a:pt x="1741" y="1007"/>
                  <a:pt x="1741" y="1007"/>
                  <a:pt x="1741" y="1007"/>
                </a:cubicBezTo>
                <a:cubicBezTo>
                  <a:pt x="1159" y="1343"/>
                  <a:pt x="1159" y="1343"/>
                  <a:pt x="1159" y="1343"/>
                </a:cubicBezTo>
                <a:cubicBezTo>
                  <a:pt x="1159" y="2013"/>
                  <a:pt x="1159" y="2013"/>
                  <a:pt x="1159" y="2013"/>
                </a:cubicBezTo>
                <a:cubicBezTo>
                  <a:pt x="580" y="2348"/>
                  <a:pt x="580" y="2348"/>
                  <a:pt x="580" y="2348"/>
                </a:cubicBezTo>
                <a:cubicBezTo>
                  <a:pt x="580" y="3017"/>
                  <a:pt x="580" y="3017"/>
                  <a:pt x="580" y="3017"/>
                </a:cubicBezTo>
                <a:lnTo>
                  <a:pt x="0" y="3352"/>
                </a:lnTo>
                <a:close/>
                <a:moveTo>
                  <a:pt x="877" y="2851"/>
                </a:moveTo>
                <a:cubicBezTo>
                  <a:pt x="878" y="2852"/>
                  <a:pt x="878" y="2852"/>
                  <a:pt x="878" y="2852"/>
                </a:cubicBezTo>
                <a:cubicBezTo>
                  <a:pt x="1161" y="3017"/>
                  <a:pt x="1161" y="3017"/>
                  <a:pt x="1161" y="3017"/>
                </a:cubicBezTo>
                <a:cubicBezTo>
                  <a:pt x="1161" y="3347"/>
                  <a:pt x="1161" y="3347"/>
                  <a:pt x="1161" y="3347"/>
                </a:cubicBezTo>
                <a:cubicBezTo>
                  <a:pt x="589" y="3017"/>
                  <a:pt x="589" y="3017"/>
                  <a:pt x="589" y="3017"/>
                </a:cubicBezTo>
                <a:cubicBezTo>
                  <a:pt x="589" y="2353"/>
                  <a:pt x="589" y="2353"/>
                  <a:pt x="589" y="2353"/>
                </a:cubicBezTo>
                <a:cubicBezTo>
                  <a:pt x="873" y="2190"/>
                  <a:pt x="873" y="2190"/>
                  <a:pt x="873" y="2190"/>
                </a:cubicBezTo>
                <a:lnTo>
                  <a:pt x="877" y="2851"/>
                </a:lnTo>
                <a:close/>
                <a:moveTo>
                  <a:pt x="1164" y="2021"/>
                </a:moveTo>
                <a:cubicBezTo>
                  <a:pt x="1736" y="2351"/>
                  <a:pt x="1736" y="2351"/>
                  <a:pt x="1736" y="2351"/>
                </a:cubicBezTo>
                <a:cubicBezTo>
                  <a:pt x="1213" y="2653"/>
                  <a:pt x="1213" y="2653"/>
                  <a:pt x="1213" y="2653"/>
                </a:cubicBezTo>
                <a:cubicBezTo>
                  <a:pt x="1202" y="2638"/>
                  <a:pt x="1184" y="2627"/>
                  <a:pt x="1164" y="2627"/>
                </a:cubicBezTo>
                <a:cubicBezTo>
                  <a:pt x="1132" y="2627"/>
                  <a:pt x="1106" y="2654"/>
                  <a:pt x="1106" y="2686"/>
                </a:cubicBezTo>
                <a:cubicBezTo>
                  <a:pt x="1106" y="2717"/>
                  <a:pt x="1130" y="2742"/>
                  <a:pt x="1161" y="2744"/>
                </a:cubicBezTo>
                <a:cubicBezTo>
                  <a:pt x="1161" y="3011"/>
                  <a:pt x="1161" y="3011"/>
                  <a:pt x="1161" y="3011"/>
                </a:cubicBezTo>
                <a:cubicBezTo>
                  <a:pt x="882" y="2848"/>
                  <a:pt x="882" y="2848"/>
                  <a:pt x="882" y="2848"/>
                </a:cubicBezTo>
                <a:cubicBezTo>
                  <a:pt x="878" y="2187"/>
                  <a:pt x="878" y="2187"/>
                  <a:pt x="878" y="2187"/>
                </a:cubicBezTo>
                <a:lnTo>
                  <a:pt x="1164" y="2021"/>
                </a:lnTo>
                <a:close/>
                <a:moveTo>
                  <a:pt x="2611" y="7536"/>
                </a:moveTo>
                <a:cubicBezTo>
                  <a:pt x="2611" y="8197"/>
                  <a:pt x="2611" y="8197"/>
                  <a:pt x="2611" y="8197"/>
                </a:cubicBezTo>
                <a:cubicBezTo>
                  <a:pt x="2329" y="8034"/>
                  <a:pt x="2329" y="8034"/>
                  <a:pt x="2329" y="8034"/>
                </a:cubicBezTo>
                <a:cubicBezTo>
                  <a:pt x="2329" y="7373"/>
                  <a:pt x="2329" y="7373"/>
                  <a:pt x="2329" y="7373"/>
                </a:cubicBezTo>
                <a:lnTo>
                  <a:pt x="2611" y="7536"/>
                </a:lnTo>
                <a:close/>
                <a:moveTo>
                  <a:pt x="2332" y="7369"/>
                </a:moveTo>
                <a:cubicBezTo>
                  <a:pt x="2611" y="7208"/>
                  <a:pt x="2611" y="7208"/>
                  <a:pt x="2611" y="7208"/>
                </a:cubicBezTo>
                <a:cubicBezTo>
                  <a:pt x="2611" y="7530"/>
                  <a:pt x="2611" y="7530"/>
                  <a:pt x="2611" y="7530"/>
                </a:cubicBezTo>
                <a:lnTo>
                  <a:pt x="2332" y="7369"/>
                </a:lnTo>
                <a:close/>
                <a:moveTo>
                  <a:pt x="2326" y="7361"/>
                </a:moveTo>
                <a:cubicBezTo>
                  <a:pt x="2326" y="6757"/>
                  <a:pt x="2326" y="6757"/>
                  <a:pt x="2326" y="6757"/>
                </a:cubicBezTo>
                <a:cubicBezTo>
                  <a:pt x="2357" y="6756"/>
                  <a:pt x="2383" y="6731"/>
                  <a:pt x="2383" y="6699"/>
                </a:cubicBezTo>
                <a:cubicBezTo>
                  <a:pt x="2383" y="6689"/>
                  <a:pt x="2380" y="6680"/>
                  <a:pt x="2376" y="6671"/>
                </a:cubicBezTo>
                <a:cubicBezTo>
                  <a:pt x="2611" y="6535"/>
                  <a:pt x="2611" y="6535"/>
                  <a:pt x="2611" y="6535"/>
                </a:cubicBezTo>
                <a:cubicBezTo>
                  <a:pt x="2611" y="7196"/>
                  <a:pt x="2611" y="7196"/>
                  <a:pt x="2611" y="7196"/>
                </a:cubicBezTo>
                <a:lnTo>
                  <a:pt x="2326" y="7361"/>
                </a:lnTo>
                <a:close/>
                <a:moveTo>
                  <a:pt x="2324" y="6641"/>
                </a:moveTo>
                <a:cubicBezTo>
                  <a:pt x="2304" y="6641"/>
                  <a:pt x="2286" y="6652"/>
                  <a:pt x="2275" y="6668"/>
                </a:cubicBezTo>
                <a:cubicBezTo>
                  <a:pt x="1753" y="6365"/>
                  <a:pt x="1753" y="6365"/>
                  <a:pt x="1753" y="6365"/>
                </a:cubicBezTo>
                <a:cubicBezTo>
                  <a:pt x="2037" y="6201"/>
                  <a:pt x="2037" y="6201"/>
                  <a:pt x="2037" y="6201"/>
                </a:cubicBezTo>
                <a:cubicBezTo>
                  <a:pt x="2608" y="6531"/>
                  <a:pt x="2608" y="6531"/>
                  <a:pt x="2608" y="6531"/>
                </a:cubicBezTo>
                <a:cubicBezTo>
                  <a:pt x="2373" y="6667"/>
                  <a:pt x="2373" y="6667"/>
                  <a:pt x="2373" y="6667"/>
                </a:cubicBezTo>
                <a:cubicBezTo>
                  <a:pt x="2363" y="6651"/>
                  <a:pt x="2345" y="6641"/>
                  <a:pt x="2324" y="6641"/>
                </a:cubicBezTo>
                <a:close/>
                <a:moveTo>
                  <a:pt x="2036" y="5862"/>
                </a:moveTo>
                <a:cubicBezTo>
                  <a:pt x="2319" y="5700"/>
                  <a:pt x="2319" y="5700"/>
                  <a:pt x="2319" y="5700"/>
                </a:cubicBezTo>
                <a:cubicBezTo>
                  <a:pt x="2319" y="5992"/>
                  <a:pt x="2319" y="5992"/>
                  <a:pt x="2319" y="5992"/>
                </a:cubicBezTo>
                <a:cubicBezTo>
                  <a:pt x="2302" y="5995"/>
                  <a:pt x="2289" y="6009"/>
                  <a:pt x="2289" y="6027"/>
                </a:cubicBezTo>
                <a:cubicBezTo>
                  <a:pt x="2289" y="6033"/>
                  <a:pt x="2290" y="6038"/>
                  <a:pt x="2292" y="6042"/>
                </a:cubicBezTo>
                <a:cubicBezTo>
                  <a:pt x="2037" y="6190"/>
                  <a:pt x="2037" y="6190"/>
                  <a:pt x="2037" y="6190"/>
                </a:cubicBezTo>
                <a:lnTo>
                  <a:pt x="2036" y="5862"/>
                </a:lnTo>
                <a:close/>
                <a:moveTo>
                  <a:pt x="2036" y="5188"/>
                </a:moveTo>
                <a:cubicBezTo>
                  <a:pt x="2037" y="4529"/>
                  <a:pt x="2037" y="4529"/>
                  <a:pt x="2037" y="4529"/>
                </a:cubicBezTo>
                <a:cubicBezTo>
                  <a:pt x="2321" y="4693"/>
                  <a:pt x="2321" y="4693"/>
                  <a:pt x="2321" y="4693"/>
                </a:cubicBezTo>
                <a:cubicBezTo>
                  <a:pt x="2321" y="5353"/>
                  <a:pt x="2321" y="5353"/>
                  <a:pt x="2321" y="5353"/>
                </a:cubicBezTo>
                <a:lnTo>
                  <a:pt x="2036" y="5188"/>
                </a:lnTo>
                <a:close/>
                <a:moveTo>
                  <a:pt x="2360" y="6027"/>
                </a:moveTo>
                <a:cubicBezTo>
                  <a:pt x="2360" y="6009"/>
                  <a:pt x="2347" y="5994"/>
                  <a:pt x="2329" y="5992"/>
                </a:cubicBezTo>
                <a:cubicBezTo>
                  <a:pt x="2329" y="5695"/>
                  <a:pt x="2329" y="5695"/>
                  <a:pt x="2329" y="5695"/>
                </a:cubicBezTo>
                <a:cubicBezTo>
                  <a:pt x="2616" y="5531"/>
                  <a:pt x="2616" y="5531"/>
                  <a:pt x="2616" y="5531"/>
                </a:cubicBezTo>
                <a:cubicBezTo>
                  <a:pt x="2900" y="5696"/>
                  <a:pt x="2900" y="5696"/>
                  <a:pt x="2900" y="5696"/>
                </a:cubicBezTo>
                <a:cubicBezTo>
                  <a:pt x="2901" y="6357"/>
                  <a:pt x="2901" y="6357"/>
                  <a:pt x="2901" y="6357"/>
                </a:cubicBezTo>
                <a:cubicBezTo>
                  <a:pt x="2357" y="6042"/>
                  <a:pt x="2357" y="6042"/>
                  <a:pt x="2357" y="6042"/>
                </a:cubicBezTo>
                <a:cubicBezTo>
                  <a:pt x="2359" y="6038"/>
                  <a:pt x="2360" y="6033"/>
                  <a:pt x="2360" y="6027"/>
                </a:cubicBezTo>
                <a:close/>
                <a:moveTo>
                  <a:pt x="2957" y="7032"/>
                </a:moveTo>
                <a:cubicBezTo>
                  <a:pt x="2957" y="7004"/>
                  <a:pt x="2936" y="6981"/>
                  <a:pt x="2909" y="6979"/>
                </a:cubicBezTo>
                <a:cubicBezTo>
                  <a:pt x="2909" y="6369"/>
                  <a:pt x="2909" y="6369"/>
                  <a:pt x="2909" y="6369"/>
                </a:cubicBezTo>
                <a:cubicBezTo>
                  <a:pt x="3191" y="6532"/>
                  <a:pt x="3191" y="6532"/>
                  <a:pt x="3191" y="6532"/>
                </a:cubicBezTo>
                <a:cubicBezTo>
                  <a:pt x="3191" y="7192"/>
                  <a:pt x="3191" y="7192"/>
                  <a:pt x="3191" y="7192"/>
                </a:cubicBezTo>
                <a:cubicBezTo>
                  <a:pt x="2952" y="7055"/>
                  <a:pt x="2952" y="7055"/>
                  <a:pt x="2952" y="7055"/>
                </a:cubicBezTo>
                <a:cubicBezTo>
                  <a:pt x="2955" y="7048"/>
                  <a:pt x="2957" y="7040"/>
                  <a:pt x="2957" y="7032"/>
                </a:cubicBezTo>
                <a:close/>
                <a:moveTo>
                  <a:pt x="3196" y="7195"/>
                </a:moveTo>
                <a:cubicBezTo>
                  <a:pt x="3196" y="6535"/>
                  <a:pt x="3196" y="6535"/>
                  <a:pt x="3196" y="6535"/>
                </a:cubicBezTo>
                <a:cubicBezTo>
                  <a:pt x="3480" y="6700"/>
                  <a:pt x="3480" y="6700"/>
                  <a:pt x="3480" y="6700"/>
                </a:cubicBezTo>
                <a:cubicBezTo>
                  <a:pt x="3480" y="7358"/>
                  <a:pt x="3480" y="7358"/>
                  <a:pt x="3480" y="7358"/>
                </a:cubicBezTo>
                <a:lnTo>
                  <a:pt x="3196" y="7195"/>
                </a:lnTo>
                <a:close/>
                <a:moveTo>
                  <a:pt x="3477" y="7368"/>
                </a:moveTo>
                <a:cubicBezTo>
                  <a:pt x="3196" y="7530"/>
                  <a:pt x="3196" y="7530"/>
                  <a:pt x="3196" y="7530"/>
                </a:cubicBezTo>
                <a:cubicBezTo>
                  <a:pt x="3196" y="7206"/>
                  <a:pt x="3196" y="7206"/>
                  <a:pt x="3196" y="7206"/>
                </a:cubicBezTo>
                <a:lnTo>
                  <a:pt x="3477" y="7368"/>
                </a:lnTo>
                <a:close/>
                <a:moveTo>
                  <a:pt x="3196" y="6530"/>
                </a:moveTo>
                <a:cubicBezTo>
                  <a:pt x="3196" y="6201"/>
                  <a:pt x="3196" y="6201"/>
                  <a:pt x="3196" y="6201"/>
                </a:cubicBezTo>
                <a:cubicBezTo>
                  <a:pt x="3484" y="6035"/>
                  <a:pt x="3484" y="6035"/>
                  <a:pt x="3484" y="6035"/>
                </a:cubicBezTo>
                <a:cubicBezTo>
                  <a:pt x="4055" y="6365"/>
                  <a:pt x="4055" y="6365"/>
                  <a:pt x="4055" y="6365"/>
                </a:cubicBezTo>
                <a:cubicBezTo>
                  <a:pt x="3483" y="6696"/>
                  <a:pt x="3483" y="6696"/>
                  <a:pt x="3483" y="6696"/>
                </a:cubicBezTo>
                <a:lnTo>
                  <a:pt x="3196" y="6530"/>
                </a:lnTo>
                <a:close/>
                <a:moveTo>
                  <a:pt x="5187" y="7033"/>
                </a:moveTo>
                <a:cubicBezTo>
                  <a:pt x="5187" y="7037"/>
                  <a:pt x="5188" y="7042"/>
                  <a:pt x="5190" y="7046"/>
                </a:cubicBezTo>
                <a:cubicBezTo>
                  <a:pt x="4684" y="7336"/>
                  <a:pt x="4684" y="7336"/>
                  <a:pt x="4684" y="7336"/>
                </a:cubicBezTo>
                <a:cubicBezTo>
                  <a:pt x="4675" y="7324"/>
                  <a:pt x="4661" y="7316"/>
                  <a:pt x="4645" y="7315"/>
                </a:cubicBezTo>
                <a:cubicBezTo>
                  <a:pt x="4645" y="6700"/>
                  <a:pt x="4645" y="6700"/>
                  <a:pt x="4645" y="6700"/>
                </a:cubicBezTo>
                <a:cubicBezTo>
                  <a:pt x="5218" y="6367"/>
                  <a:pt x="5218" y="6367"/>
                  <a:pt x="5218" y="6367"/>
                </a:cubicBezTo>
                <a:cubicBezTo>
                  <a:pt x="5218" y="6998"/>
                  <a:pt x="5218" y="6998"/>
                  <a:pt x="5218" y="6998"/>
                </a:cubicBezTo>
                <a:cubicBezTo>
                  <a:pt x="5200" y="7000"/>
                  <a:pt x="5187" y="7015"/>
                  <a:pt x="5187" y="7033"/>
                </a:cubicBezTo>
                <a:close/>
                <a:moveTo>
                  <a:pt x="5259" y="7033"/>
                </a:moveTo>
                <a:cubicBezTo>
                  <a:pt x="5259" y="7015"/>
                  <a:pt x="5245" y="7000"/>
                  <a:pt x="5228" y="6998"/>
                </a:cubicBezTo>
                <a:cubicBezTo>
                  <a:pt x="5228" y="6368"/>
                  <a:pt x="5228" y="6368"/>
                  <a:pt x="5228" y="6368"/>
                </a:cubicBezTo>
                <a:cubicBezTo>
                  <a:pt x="5511" y="6532"/>
                  <a:pt x="5511" y="6532"/>
                  <a:pt x="5511" y="6532"/>
                </a:cubicBezTo>
                <a:cubicBezTo>
                  <a:pt x="5511" y="7193"/>
                  <a:pt x="5511" y="7193"/>
                  <a:pt x="5511" y="7193"/>
                </a:cubicBezTo>
                <a:cubicBezTo>
                  <a:pt x="5256" y="7046"/>
                  <a:pt x="5256" y="7046"/>
                  <a:pt x="5256" y="7046"/>
                </a:cubicBezTo>
                <a:cubicBezTo>
                  <a:pt x="5258" y="7042"/>
                  <a:pt x="5259" y="7037"/>
                  <a:pt x="5259" y="7033"/>
                </a:cubicBezTo>
                <a:close/>
                <a:moveTo>
                  <a:pt x="5516" y="7528"/>
                </a:moveTo>
                <a:cubicBezTo>
                  <a:pt x="5516" y="7207"/>
                  <a:pt x="5516" y="7207"/>
                  <a:pt x="5516" y="7207"/>
                </a:cubicBezTo>
                <a:cubicBezTo>
                  <a:pt x="5795" y="7367"/>
                  <a:pt x="5795" y="7367"/>
                  <a:pt x="5795" y="7367"/>
                </a:cubicBezTo>
                <a:lnTo>
                  <a:pt x="5516" y="7528"/>
                </a:lnTo>
                <a:close/>
                <a:moveTo>
                  <a:pt x="5798" y="7372"/>
                </a:moveTo>
                <a:cubicBezTo>
                  <a:pt x="5798" y="8033"/>
                  <a:pt x="5798" y="8033"/>
                  <a:pt x="5798" y="8033"/>
                </a:cubicBezTo>
                <a:cubicBezTo>
                  <a:pt x="5516" y="8195"/>
                  <a:pt x="5516" y="8195"/>
                  <a:pt x="5516" y="8195"/>
                </a:cubicBezTo>
                <a:cubicBezTo>
                  <a:pt x="5516" y="7534"/>
                  <a:pt x="5516" y="7534"/>
                  <a:pt x="5516" y="7534"/>
                </a:cubicBezTo>
                <a:lnTo>
                  <a:pt x="5798" y="7372"/>
                </a:lnTo>
                <a:close/>
                <a:moveTo>
                  <a:pt x="5516" y="7195"/>
                </a:moveTo>
                <a:cubicBezTo>
                  <a:pt x="5516" y="6535"/>
                  <a:pt x="5516" y="6535"/>
                  <a:pt x="5516" y="6535"/>
                </a:cubicBezTo>
                <a:cubicBezTo>
                  <a:pt x="5750" y="6670"/>
                  <a:pt x="5750" y="6670"/>
                  <a:pt x="5750" y="6670"/>
                </a:cubicBezTo>
                <a:cubicBezTo>
                  <a:pt x="5747" y="6678"/>
                  <a:pt x="5744" y="6687"/>
                  <a:pt x="5744" y="6696"/>
                </a:cubicBezTo>
                <a:cubicBezTo>
                  <a:pt x="5744" y="6727"/>
                  <a:pt x="5769" y="6753"/>
                  <a:pt x="5799" y="6754"/>
                </a:cubicBezTo>
                <a:cubicBezTo>
                  <a:pt x="5799" y="7358"/>
                  <a:pt x="5799" y="7358"/>
                  <a:pt x="5799" y="7358"/>
                </a:cubicBezTo>
                <a:lnTo>
                  <a:pt x="5516" y="7195"/>
                </a:lnTo>
                <a:close/>
                <a:moveTo>
                  <a:pt x="5516" y="6529"/>
                </a:moveTo>
                <a:cubicBezTo>
                  <a:pt x="5516" y="6200"/>
                  <a:pt x="5516" y="6200"/>
                  <a:pt x="5516" y="6200"/>
                </a:cubicBezTo>
                <a:cubicBezTo>
                  <a:pt x="5802" y="6035"/>
                  <a:pt x="5802" y="6035"/>
                  <a:pt x="5802" y="6035"/>
                </a:cubicBezTo>
                <a:cubicBezTo>
                  <a:pt x="6333" y="6341"/>
                  <a:pt x="6333" y="6341"/>
                  <a:pt x="6333" y="6341"/>
                </a:cubicBezTo>
                <a:cubicBezTo>
                  <a:pt x="6330" y="6348"/>
                  <a:pt x="6329" y="6355"/>
                  <a:pt x="6329" y="6362"/>
                </a:cubicBezTo>
                <a:cubicBezTo>
                  <a:pt x="6329" y="6371"/>
                  <a:pt x="6331" y="6380"/>
                  <a:pt x="6335" y="6387"/>
                </a:cubicBezTo>
                <a:cubicBezTo>
                  <a:pt x="5852" y="6666"/>
                  <a:pt x="5852" y="6666"/>
                  <a:pt x="5852" y="6666"/>
                </a:cubicBezTo>
                <a:cubicBezTo>
                  <a:pt x="5841" y="6649"/>
                  <a:pt x="5823" y="6638"/>
                  <a:pt x="5802" y="6638"/>
                </a:cubicBezTo>
                <a:cubicBezTo>
                  <a:pt x="5781" y="6638"/>
                  <a:pt x="5763" y="6649"/>
                  <a:pt x="5753" y="6666"/>
                </a:cubicBezTo>
                <a:lnTo>
                  <a:pt x="5516" y="6529"/>
                </a:lnTo>
                <a:close/>
                <a:moveTo>
                  <a:pt x="6435" y="6362"/>
                </a:moveTo>
                <a:cubicBezTo>
                  <a:pt x="6435" y="6355"/>
                  <a:pt x="6434" y="6348"/>
                  <a:pt x="6431" y="6341"/>
                </a:cubicBezTo>
                <a:cubicBezTo>
                  <a:pt x="6672" y="6202"/>
                  <a:pt x="6672" y="6202"/>
                  <a:pt x="6672" y="6202"/>
                </a:cubicBezTo>
                <a:cubicBezTo>
                  <a:pt x="6672" y="6528"/>
                  <a:pt x="6672" y="6528"/>
                  <a:pt x="6672" y="6528"/>
                </a:cubicBezTo>
                <a:cubicBezTo>
                  <a:pt x="6429" y="6388"/>
                  <a:pt x="6429" y="6388"/>
                  <a:pt x="6429" y="6388"/>
                </a:cubicBezTo>
                <a:cubicBezTo>
                  <a:pt x="6433" y="6381"/>
                  <a:pt x="6435" y="6372"/>
                  <a:pt x="6435" y="6362"/>
                </a:cubicBezTo>
                <a:close/>
                <a:moveTo>
                  <a:pt x="6672" y="6534"/>
                </a:moveTo>
                <a:cubicBezTo>
                  <a:pt x="6672" y="7193"/>
                  <a:pt x="6672" y="7193"/>
                  <a:pt x="6672" y="7193"/>
                </a:cubicBezTo>
                <a:cubicBezTo>
                  <a:pt x="6387" y="7029"/>
                  <a:pt x="6387" y="7029"/>
                  <a:pt x="6387" y="7029"/>
                </a:cubicBezTo>
                <a:cubicBezTo>
                  <a:pt x="6387" y="6415"/>
                  <a:pt x="6387" y="6415"/>
                  <a:pt x="6387" y="6415"/>
                </a:cubicBezTo>
                <a:cubicBezTo>
                  <a:pt x="6403" y="6414"/>
                  <a:pt x="6417" y="6405"/>
                  <a:pt x="6426" y="6392"/>
                </a:cubicBezTo>
                <a:lnTo>
                  <a:pt x="6672" y="6534"/>
                </a:lnTo>
                <a:close/>
                <a:moveTo>
                  <a:pt x="6384" y="6309"/>
                </a:moveTo>
                <a:cubicBezTo>
                  <a:pt x="6384" y="6026"/>
                  <a:pt x="6384" y="6026"/>
                  <a:pt x="6384" y="6026"/>
                </a:cubicBezTo>
                <a:cubicBezTo>
                  <a:pt x="6669" y="6193"/>
                  <a:pt x="6669" y="6193"/>
                  <a:pt x="6669" y="6193"/>
                </a:cubicBezTo>
                <a:cubicBezTo>
                  <a:pt x="6426" y="6333"/>
                  <a:pt x="6426" y="6333"/>
                  <a:pt x="6426" y="6333"/>
                </a:cubicBezTo>
                <a:cubicBezTo>
                  <a:pt x="6417" y="6319"/>
                  <a:pt x="6402" y="6310"/>
                  <a:pt x="6384" y="6309"/>
                </a:cubicBezTo>
                <a:close/>
                <a:moveTo>
                  <a:pt x="6384" y="6021"/>
                </a:moveTo>
                <a:cubicBezTo>
                  <a:pt x="6384" y="5696"/>
                  <a:pt x="6384" y="5696"/>
                  <a:pt x="6384" y="5696"/>
                </a:cubicBezTo>
                <a:cubicBezTo>
                  <a:pt x="6957" y="5363"/>
                  <a:pt x="6957" y="5363"/>
                  <a:pt x="6957" y="5363"/>
                </a:cubicBezTo>
                <a:cubicBezTo>
                  <a:pt x="6957" y="6026"/>
                  <a:pt x="6957" y="6026"/>
                  <a:pt x="6957" y="6026"/>
                </a:cubicBezTo>
                <a:cubicBezTo>
                  <a:pt x="6673" y="6190"/>
                  <a:pt x="6673" y="6190"/>
                  <a:pt x="6673" y="6190"/>
                </a:cubicBezTo>
                <a:lnTo>
                  <a:pt x="6384" y="6021"/>
                </a:lnTo>
                <a:close/>
                <a:moveTo>
                  <a:pt x="8699" y="3684"/>
                </a:moveTo>
                <a:cubicBezTo>
                  <a:pt x="8416" y="3520"/>
                  <a:pt x="8416" y="3520"/>
                  <a:pt x="8416" y="3520"/>
                </a:cubicBezTo>
                <a:cubicBezTo>
                  <a:pt x="8986" y="3188"/>
                  <a:pt x="8986" y="3188"/>
                  <a:pt x="8986" y="3188"/>
                </a:cubicBezTo>
                <a:cubicBezTo>
                  <a:pt x="9272" y="3353"/>
                  <a:pt x="9272" y="3353"/>
                  <a:pt x="9272" y="3353"/>
                </a:cubicBezTo>
                <a:lnTo>
                  <a:pt x="8699" y="3684"/>
                </a:lnTo>
                <a:close/>
                <a:moveTo>
                  <a:pt x="9275" y="3357"/>
                </a:moveTo>
                <a:cubicBezTo>
                  <a:pt x="9276" y="4018"/>
                  <a:pt x="9276" y="4018"/>
                  <a:pt x="9276" y="4018"/>
                </a:cubicBezTo>
                <a:cubicBezTo>
                  <a:pt x="8729" y="4334"/>
                  <a:pt x="8729" y="4334"/>
                  <a:pt x="8729" y="4334"/>
                </a:cubicBezTo>
                <a:cubicBezTo>
                  <a:pt x="8722" y="4326"/>
                  <a:pt x="8713" y="4321"/>
                  <a:pt x="8702" y="4320"/>
                </a:cubicBezTo>
                <a:cubicBezTo>
                  <a:pt x="8702" y="3688"/>
                  <a:pt x="8702" y="3688"/>
                  <a:pt x="8702" y="3688"/>
                </a:cubicBezTo>
                <a:lnTo>
                  <a:pt x="9275" y="3357"/>
                </a:lnTo>
                <a:close/>
                <a:moveTo>
                  <a:pt x="8697" y="4321"/>
                </a:moveTo>
                <a:cubicBezTo>
                  <a:pt x="8687" y="4322"/>
                  <a:pt x="8679" y="4327"/>
                  <a:pt x="8673" y="4334"/>
                </a:cubicBezTo>
                <a:cubicBezTo>
                  <a:pt x="8413" y="4184"/>
                  <a:pt x="8413" y="4184"/>
                  <a:pt x="8413" y="4184"/>
                </a:cubicBezTo>
                <a:cubicBezTo>
                  <a:pt x="8414" y="3524"/>
                  <a:pt x="8414" y="3524"/>
                  <a:pt x="8414" y="3524"/>
                </a:cubicBezTo>
                <a:cubicBezTo>
                  <a:pt x="8697" y="3688"/>
                  <a:pt x="8697" y="3688"/>
                  <a:pt x="8697" y="3688"/>
                </a:cubicBezTo>
                <a:lnTo>
                  <a:pt x="8697" y="4321"/>
                </a:lnTo>
                <a:close/>
                <a:moveTo>
                  <a:pt x="8696" y="5022"/>
                </a:moveTo>
                <a:cubicBezTo>
                  <a:pt x="8123" y="5353"/>
                  <a:pt x="8123" y="5353"/>
                  <a:pt x="8123" y="5353"/>
                </a:cubicBezTo>
                <a:cubicBezTo>
                  <a:pt x="8122" y="4749"/>
                  <a:pt x="8122" y="4749"/>
                  <a:pt x="8122" y="4749"/>
                </a:cubicBezTo>
                <a:cubicBezTo>
                  <a:pt x="8154" y="4749"/>
                  <a:pt x="8179" y="4723"/>
                  <a:pt x="8179" y="4691"/>
                </a:cubicBezTo>
                <a:cubicBezTo>
                  <a:pt x="8179" y="4681"/>
                  <a:pt x="8177" y="4671"/>
                  <a:pt x="8172" y="4663"/>
                </a:cubicBezTo>
                <a:cubicBezTo>
                  <a:pt x="8670" y="4375"/>
                  <a:pt x="8670" y="4375"/>
                  <a:pt x="8670" y="4375"/>
                </a:cubicBezTo>
                <a:cubicBezTo>
                  <a:pt x="8676" y="4384"/>
                  <a:pt x="8685" y="4390"/>
                  <a:pt x="8696" y="4391"/>
                </a:cubicBezTo>
                <a:lnTo>
                  <a:pt x="8696" y="5022"/>
                </a:lnTo>
                <a:close/>
                <a:moveTo>
                  <a:pt x="8121" y="4633"/>
                </a:moveTo>
                <a:cubicBezTo>
                  <a:pt x="8101" y="4633"/>
                  <a:pt x="8083" y="4644"/>
                  <a:pt x="8072" y="4660"/>
                </a:cubicBezTo>
                <a:cubicBezTo>
                  <a:pt x="7835" y="4523"/>
                  <a:pt x="7835" y="4523"/>
                  <a:pt x="7835" y="4523"/>
                </a:cubicBezTo>
                <a:cubicBezTo>
                  <a:pt x="8408" y="4192"/>
                  <a:pt x="8408" y="4192"/>
                  <a:pt x="8408" y="4192"/>
                </a:cubicBezTo>
                <a:cubicBezTo>
                  <a:pt x="8668" y="4342"/>
                  <a:pt x="8668" y="4342"/>
                  <a:pt x="8668" y="4342"/>
                </a:cubicBezTo>
                <a:cubicBezTo>
                  <a:pt x="8666" y="4346"/>
                  <a:pt x="8665" y="4351"/>
                  <a:pt x="8665" y="4356"/>
                </a:cubicBezTo>
                <a:cubicBezTo>
                  <a:pt x="8665" y="4361"/>
                  <a:pt x="8666" y="4366"/>
                  <a:pt x="8668" y="4370"/>
                </a:cubicBezTo>
                <a:cubicBezTo>
                  <a:pt x="8169" y="4659"/>
                  <a:pt x="8169" y="4659"/>
                  <a:pt x="8169" y="4659"/>
                </a:cubicBezTo>
                <a:cubicBezTo>
                  <a:pt x="8159" y="4643"/>
                  <a:pt x="8141" y="4633"/>
                  <a:pt x="8121" y="4633"/>
                </a:cubicBezTo>
                <a:close/>
                <a:moveTo>
                  <a:pt x="7598" y="1678"/>
                </a:moveTo>
                <a:cubicBezTo>
                  <a:pt x="7598" y="1668"/>
                  <a:pt x="7596" y="1659"/>
                  <a:pt x="7591" y="1651"/>
                </a:cubicBezTo>
                <a:cubicBezTo>
                  <a:pt x="8116" y="1348"/>
                  <a:pt x="8116" y="1348"/>
                  <a:pt x="8116" y="1348"/>
                </a:cubicBezTo>
                <a:cubicBezTo>
                  <a:pt x="8115" y="2011"/>
                  <a:pt x="8115" y="2011"/>
                  <a:pt x="8115" y="2011"/>
                </a:cubicBezTo>
                <a:cubicBezTo>
                  <a:pt x="7570" y="2327"/>
                  <a:pt x="7570" y="2327"/>
                  <a:pt x="7570" y="2327"/>
                </a:cubicBezTo>
                <a:cubicBezTo>
                  <a:pt x="7563" y="2319"/>
                  <a:pt x="7554" y="2313"/>
                  <a:pt x="7543" y="2313"/>
                </a:cubicBezTo>
                <a:cubicBezTo>
                  <a:pt x="7542" y="1736"/>
                  <a:pt x="7542" y="1736"/>
                  <a:pt x="7542" y="1736"/>
                </a:cubicBezTo>
                <a:cubicBezTo>
                  <a:pt x="7573" y="1735"/>
                  <a:pt x="7598" y="1709"/>
                  <a:pt x="7598" y="1678"/>
                </a:cubicBezTo>
                <a:close/>
                <a:moveTo>
                  <a:pt x="7482" y="1678"/>
                </a:moveTo>
                <a:cubicBezTo>
                  <a:pt x="7482" y="1710"/>
                  <a:pt x="7506" y="1735"/>
                  <a:pt x="7537" y="1736"/>
                </a:cubicBezTo>
                <a:cubicBezTo>
                  <a:pt x="7538" y="2313"/>
                  <a:pt x="7538" y="2313"/>
                  <a:pt x="7538" y="2313"/>
                </a:cubicBezTo>
                <a:cubicBezTo>
                  <a:pt x="7528" y="2314"/>
                  <a:pt x="7519" y="2319"/>
                  <a:pt x="7513" y="2327"/>
                </a:cubicBezTo>
                <a:cubicBezTo>
                  <a:pt x="7254" y="2177"/>
                  <a:pt x="7254" y="2177"/>
                  <a:pt x="7254" y="2177"/>
                </a:cubicBezTo>
                <a:cubicBezTo>
                  <a:pt x="7253" y="1515"/>
                  <a:pt x="7253" y="1515"/>
                  <a:pt x="7253" y="1515"/>
                </a:cubicBezTo>
                <a:cubicBezTo>
                  <a:pt x="7488" y="1651"/>
                  <a:pt x="7488" y="1651"/>
                  <a:pt x="7488" y="1651"/>
                </a:cubicBezTo>
                <a:cubicBezTo>
                  <a:pt x="7484" y="1659"/>
                  <a:pt x="7482" y="1668"/>
                  <a:pt x="7482" y="1678"/>
                </a:cubicBezTo>
                <a:close/>
                <a:moveTo>
                  <a:pt x="7248" y="1516"/>
                </a:moveTo>
                <a:cubicBezTo>
                  <a:pt x="7250" y="2174"/>
                  <a:pt x="7250" y="2174"/>
                  <a:pt x="7250" y="2174"/>
                </a:cubicBezTo>
                <a:cubicBezTo>
                  <a:pt x="6967" y="2011"/>
                  <a:pt x="6967" y="2011"/>
                  <a:pt x="6967" y="2011"/>
                </a:cubicBezTo>
                <a:cubicBezTo>
                  <a:pt x="6966" y="1681"/>
                  <a:pt x="6966" y="1681"/>
                  <a:pt x="6966" y="1681"/>
                </a:cubicBezTo>
                <a:lnTo>
                  <a:pt x="7248" y="1516"/>
                </a:lnTo>
                <a:close/>
                <a:moveTo>
                  <a:pt x="6966" y="1675"/>
                </a:moveTo>
                <a:cubicBezTo>
                  <a:pt x="6966" y="1399"/>
                  <a:pt x="6966" y="1399"/>
                  <a:pt x="6966" y="1399"/>
                </a:cubicBezTo>
                <a:cubicBezTo>
                  <a:pt x="6983" y="1397"/>
                  <a:pt x="6997" y="1387"/>
                  <a:pt x="7006" y="1373"/>
                </a:cubicBezTo>
                <a:cubicBezTo>
                  <a:pt x="7245" y="1511"/>
                  <a:pt x="7245" y="1511"/>
                  <a:pt x="7245" y="1511"/>
                </a:cubicBezTo>
                <a:lnTo>
                  <a:pt x="6966" y="1675"/>
                </a:lnTo>
                <a:close/>
                <a:moveTo>
                  <a:pt x="7250" y="2185"/>
                </a:moveTo>
                <a:cubicBezTo>
                  <a:pt x="7251" y="2512"/>
                  <a:pt x="7251" y="2512"/>
                  <a:pt x="7251" y="2512"/>
                </a:cubicBezTo>
                <a:cubicBezTo>
                  <a:pt x="6960" y="2680"/>
                  <a:pt x="6960" y="2680"/>
                  <a:pt x="6960" y="2680"/>
                </a:cubicBezTo>
                <a:cubicBezTo>
                  <a:pt x="6429" y="2373"/>
                  <a:pt x="6429" y="2373"/>
                  <a:pt x="6429" y="2373"/>
                </a:cubicBezTo>
                <a:cubicBezTo>
                  <a:pt x="6433" y="2366"/>
                  <a:pt x="6435" y="2357"/>
                  <a:pt x="6435" y="2348"/>
                </a:cubicBezTo>
                <a:cubicBezTo>
                  <a:pt x="6435" y="2340"/>
                  <a:pt x="6434" y="2332"/>
                  <a:pt x="6431" y="2326"/>
                </a:cubicBezTo>
                <a:cubicBezTo>
                  <a:pt x="6962" y="2019"/>
                  <a:pt x="6962" y="2019"/>
                  <a:pt x="6962" y="2019"/>
                </a:cubicBezTo>
                <a:lnTo>
                  <a:pt x="7250" y="2185"/>
                </a:lnTo>
                <a:close/>
                <a:moveTo>
                  <a:pt x="5861" y="677"/>
                </a:moveTo>
                <a:cubicBezTo>
                  <a:pt x="5861" y="666"/>
                  <a:pt x="5858" y="656"/>
                  <a:pt x="5853" y="648"/>
                </a:cubicBezTo>
                <a:cubicBezTo>
                  <a:pt x="6088" y="512"/>
                  <a:pt x="6088" y="512"/>
                  <a:pt x="6088" y="512"/>
                </a:cubicBezTo>
                <a:cubicBezTo>
                  <a:pt x="6088" y="840"/>
                  <a:pt x="6088" y="840"/>
                  <a:pt x="6088" y="840"/>
                </a:cubicBezTo>
                <a:cubicBezTo>
                  <a:pt x="5804" y="1006"/>
                  <a:pt x="5804" y="1006"/>
                  <a:pt x="5804" y="1006"/>
                </a:cubicBezTo>
                <a:cubicBezTo>
                  <a:pt x="5803" y="735"/>
                  <a:pt x="5803" y="735"/>
                  <a:pt x="5803" y="735"/>
                </a:cubicBezTo>
                <a:cubicBezTo>
                  <a:pt x="5835" y="734"/>
                  <a:pt x="5861" y="708"/>
                  <a:pt x="5861" y="677"/>
                </a:cubicBezTo>
                <a:close/>
                <a:moveTo>
                  <a:pt x="6333" y="2326"/>
                </a:moveTo>
                <a:cubicBezTo>
                  <a:pt x="6330" y="2333"/>
                  <a:pt x="6329" y="2340"/>
                  <a:pt x="6329" y="2348"/>
                </a:cubicBezTo>
                <a:cubicBezTo>
                  <a:pt x="6329" y="2356"/>
                  <a:pt x="6331" y="2364"/>
                  <a:pt x="6335" y="2372"/>
                </a:cubicBezTo>
                <a:cubicBezTo>
                  <a:pt x="5849" y="2652"/>
                  <a:pt x="5849" y="2652"/>
                  <a:pt x="5849" y="2652"/>
                </a:cubicBezTo>
                <a:cubicBezTo>
                  <a:pt x="5839" y="2637"/>
                  <a:pt x="5821" y="2626"/>
                  <a:pt x="5801" y="2626"/>
                </a:cubicBezTo>
                <a:cubicBezTo>
                  <a:pt x="5781" y="2626"/>
                  <a:pt x="5763" y="2637"/>
                  <a:pt x="5752" y="2652"/>
                </a:cubicBezTo>
                <a:cubicBezTo>
                  <a:pt x="5230" y="2350"/>
                  <a:pt x="5230" y="2350"/>
                  <a:pt x="5230" y="2350"/>
                </a:cubicBezTo>
                <a:cubicBezTo>
                  <a:pt x="5802" y="2020"/>
                  <a:pt x="5802" y="2020"/>
                  <a:pt x="5802" y="2020"/>
                </a:cubicBezTo>
                <a:lnTo>
                  <a:pt x="6333" y="2326"/>
                </a:lnTo>
                <a:close/>
                <a:moveTo>
                  <a:pt x="5513" y="1847"/>
                </a:moveTo>
                <a:cubicBezTo>
                  <a:pt x="5513" y="1846"/>
                  <a:pt x="5513" y="1846"/>
                  <a:pt x="5513" y="1846"/>
                </a:cubicBezTo>
                <a:cubicBezTo>
                  <a:pt x="5514" y="1512"/>
                  <a:pt x="5514" y="1512"/>
                  <a:pt x="5514" y="1512"/>
                </a:cubicBezTo>
                <a:cubicBezTo>
                  <a:pt x="5798" y="1348"/>
                  <a:pt x="5798" y="1348"/>
                  <a:pt x="5798" y="1348"/>
                </a:cubicBezTo>
                <a:cubicBezTo>
                  <a:pt x="5797" y="2011"/>
                  <a:pt x="5797" y="2011"/>
                  <a:pt x="5797" y="2011"/>
                </a:cubicBezTo>
                <a:cubicBezTo>
                  <a:pt x="5224" y="2342"/>
                  <a:pt x="5224" y="2342"/>
                  <a:pt x="5224" y="2342"/>
                </a:cubicBezTo>
                <a:cubicBezTo>
                  <a:pt x="5224" y="2014"/>
                  <a:pt x="5224" y="2014"/>
                  <a:pt x="5224" y="2014"/>
                </a:cubicBezTo>
                <a:lnTo>
                  <a:pt x="5513" y="1847"/>
                </a:lnTo>
                <a:close/>
                <a:moveTo>
                  <a:pt x="5508" y="1844"/>
                </a:moveTo>
                <a:cubicBezTo>
                  <a:pt x="5224" y="2008"/>
                  <a:pt x="5224" y="2008"/>
                  <a:pt x="5224" y="2008"/>
                </a:cubicBezTo>
                <a:cubicBezTo>
                  <a:pt x="5224" y="1679"/>
                  <a:pt x="5224" y="1679"/>
                  <a:pt x="5224" y="1679"/>
                </a:cubicBezTo>
                <a:cubicBezTo>
                  <a:pt x="5509" y="1515"/>
                  <a:pt x="5509" y="1515"/>
                  <a:pt x="5509" y="1515"/>
                </a:cubicBezTo>
                <a:lnTo>
                  <a:pt x="5508" y="1844"/>
                </a:lnTo>
                <a:close/>
                <a:moveTo>
                  <a:pt x="2904" y="3024"/>
                </a:moveTo>
                <a:cubicBezTo>
                  <a:pt x="3191" y="3189"/>
                  <a:pt x="3191" y="3189"/>
                  <a:pt x="3191" y="3189"/>
                </a:cubicBezTo>
                <a:cubicBezTo>
                  <a:pt x="3191" y="3519"/>
                  <a:pt x="3191" y="3519"/>
                  <a:pt x="3191" y="3519"/>
                </a:cubicBezTo>
                <a:cubicBezTo>
                  <a:pt x="2954" y="3656"/>
                  <a:pt x="2954" y="3656"/>
                  <a:pt x="2954" y="3656"/>
                </a:cubicBezTo>
                <a:cubicBezTo>
                  <a:pt x="2944" y="3639"/>
                  <a:pt x="2925" y="3628"/>
                  <a:pt x="2904" y="3628"/>
                </a:cubicBezTo>
                <a:cubicBezTo>
                  <a:pt x="2883" y="3628"/>
                  <a:pt x="2864" y="3640"/>
                  <a:pt x="2854" y="3657"/>
                </a:cubicBezTo>
                <a:cubicBezTo>
                  <a:pt x="2616" y="3518"/>
                  <a:pt x="2616" y="3518"/>
                  <a:pt x="2616" y="3518"/>
                </a:cubicBezTo>
                <a:cubicBezTo>
                  <a:pt x="2616" y="3504"/>
                  <a:pt x="2616" y="3504"/>
                  <a:pt x="2616" y="3504"/>
                </a:cubicBezTo>
                <a:cubicBezTo>
                  <a:pt x="2616" y="3191"/>
                  <a:pt x="2616" y="3191"/>
                  <a:pt x="2616" y="3191"/>
                </a:cubicBezTo>
                <a:lnTo>
                  <a:pt x="2904" y="3024"/>
                </a:lnTo>
                <a:close/>
                <a:moveTo>
                  <a:pt x="2616" y="3179"/>
                </a:moveTo>
                <a:cubicBezTo>
                  <a:pt x="2617" y="2517"/>
                  <a:pt x="2617" y="2517"/>
                  <a:pt x="2617" y="2517"/>
                </a:cubicBezTo>
                <a:cubicBezTo>
                  <a:pt x="2858" y="2378"/>
                  <a:pt x="2858" y="2378"/>
                  <a:pt x="2858" y="2378"/>
                </a:cubicBezTo>
                <a:cubicBezTo>
                  <a:pt x="2867" y="2391"/>
                  <a:pt x="2882" y="2400"/>
                  <a:pt x="2899" y="2401"/>
                </a:cubicBezTo>
                <a:cubicBezTo>
                  <a:pt x="2899" y="3016"/>
                  <a:pt x="2899" y="3016"/>
                  <a:pt x="2899" y="3016"/>
                </a:cubicBezTo>
                <a:lnTo>
                  <a:pt x="2616" y="3179"/>
                </a:lnTo>
                <a:close/>
                <a:moveTo>
                  <a:pt x="2874" y="4335"/>
                </a:moveTo>
                <a:cubicBezTo>
                  <a:pt x="2616" y="4184"/>
                  <a:pt x="2616" y="4184"/>
                  <a:pt x="2616" y="4184"/>
                </a:cubicBezTo>
                <a:cubicBezTo>
                  <a:pt x="2616" y="3524"/>
                  <a:pt x="2616" y="3524"/>
                  <a:pt x="2616" y="3524"/>
                </a:cubicBezTo>
                <a:cubicBezTo>
                  <a:pt x="2852" y="3661"/>
                  <a:pt x="2852" y="3661"/>
                  <a:pt x="2852" y="3661"/>
                </a:cubicBezTo>
                <a:cubicBezTo>
                  <a:pt x="2848" y="3669"/>
                  <a:pt x="2846" y="3677"/>
                  <a:pt x="2846" y="3686"/>
                </a:cubicBezTo>
                <a:cubicBezTo>
                  <a:pt x="2846" y="3717"/>
                  <a:pt x="2870" y="3742"/>
                  <a:pt x="2901" y="3744"/>
                </a:cubicBezTo>
                <a:cubicBezTo>
                  <a:pt x="2901" y="4319"/>
                  <a:pt x="2901" y="4319"/>
                  <a:pt x="2901" y="4319"/>
                </a:cubicBezTo>
                <a:cubicBezTo>
                  <a:pt x="2890" y="4320"/>
                  <a:pt x="2880" y="4326"/>
                  <a:pt x="2874" y="4335"/>
                </a:cubicBezTo>
                <a:close/>
                <a:moveTo>
                  <a:pt x="2899" y="5022"/>
                </a:moveTo>
                <a:cubicBezTo>
                  <a:pt x="2616" y="5185"/>
                  <a:pt x="2616" y="5185"/>
                  <a:pt x="2616" y="5185"/>
                </a:cubicBezTo>
                <a:cubicBezTo>
                  <a:pt x="2615" y="4859"/>
                  <a:pt x="2615" y="4859"/>
                  <a:pt x="2615" y="4859"/>
                </a:cubicBezTo>
                <a:cubicBezTo>
                  <a:pt x="2899" y="4695"/>
                  <a:pt x="2899" y="4695"/>
                  <a:pt x="2899" y="4695"/>
                </a:cubicBezTo>
                <a:lnTo>
                  <a:pt x="2899" y="5022"/>
                </a:lnTo>
                <a:close/>
                <a:moveTo>
                  <a:pt x="2940" y="4355"/>
                </a:moveTo>
                <a:cubicBezTo>
                  <a:pt x="2940" y="4351"/>
                  <a:pt x="2939" y="4347"/>
                  <a:pt x="2938" y="4344"/>
                </a:cubicBezTo>
                <a:cubicBezTo>
                  <a:pt x="3191" y="4196"/>
                  <a:pt x="3191" y="4196"/>
                  <a:pt x="3191" y="4196"/>
                </a:cubicBezTo>
                <a:cubicBezTo>
                  <a:pt x="3191" y="4519"/>
                  <a:pt x="3191" y="4519"/>
                  <a:pt x="3191" y="4519"/>
                </a:cubicBezTo>
                <a:cubicBezTo>
                  <a:pt x="2936" y="4371"/>
                  <a:pt x="2936" y="4371"/>
                  <a:pt x="2936" y="4371"/>
                </a:cubicBezTo>
                <a:cubicBezTo>
                  <a:pt x="2938" y="4366"/>
                  <a:pt x="2940" y="4361"/>
                  <a:pt x="2940" y="4355"/>
                </a:cubicBezTo>
                <a:close/>
                <a:moveTo>
                  <a:pt x="3189" y="4524"/>
                </a:moveTo>
                <a:cubicBezTo>
                  <a:pt x="2909" y="4684"/>
                  <a:pt x="2909" y="4684"/>
                  <a:pt x="2909" y="4684"/>
                </a:cubicBezTo>
                <a:cubicBezTo>
                  <a:pt x="2909" y="4390"/>
                  <a:pt x="2909" y="4390"/>
                  <a:pt x="2909" y="4390"/>
                </a:cubicBezTo>
                <a:cubicBezTo>
                  <a:pt x="2919" y="4389"/>
                  <a:pt x="2928" y="4383"/>
                  <a:pt x="2933" y="4375"/>
                </a:cubicBezTo>
                <a:lnTo>
                  <a:pt x="3189" y="4524"/>
                </a:lnTo>
                <a:close/>
                <a:moveTo>
                  <a:pt x="2906" y="4319"/>
                </a:moveTo>
                <a:cubicBezTo>
                  <a:pt x="2906" y="3744"/>
                  <a:pt x="2906" y="3744"/>
                  <a:pt x="2906" y="3744"/>
                </a:cubicBezTo>
                <a:cubicBezTo>
                  <a:pt x="2937" y="3743"/>
                  <a:pt x="2962" y="3718"/>
                  <a:pt x="2962" y="3686"/>
                </a:cubicBezTo>
                <a:cubicBezTo>
                  <a:pt x="2962" y="3677"/>
                  <a:pt x="2960" y="3668"/>
                  <a:pt x="2956" y="3660"/>
                </a:cubicBezTo>
                <a:cubicBezTo>
                  <a:pt x="3191" y="3524"/>
                  <a:pt x="3191" y="3524"/>
                  <a:pt x="3191" y="3524"/>
                </a:cubicBezTo>
                <a:cubicBezTo>
                  <a:pt x="3191" y="4185"/>
                  <a:pt x="3191" y="4185"/>
                  <a:pt x="3191" y="4185"/>
                </a:cubicBezTo>
                <a:cubicBezTo>
                  <a:pt x="2934" y="4335"/>
                  <a:pt x="2934" y="4335"/>
                  <a:pt x="2934" y="4335"/>
                </a:cubicBezTo>
                <a:cubicBezTo>
                  <a:pt x="2928" y="4326"/>
                  <a:pt x="2917" y="4320"/>
                  <a:pt x="2906" y="4319"/>
                </a:cubicBezTo>
                <a:close/>
                <a:moveTo>
                  <a:pt x="2909" y="3016"/>
                </a:moveTo>
                <a:cubicBezTo>
                  <a:pt x="2909" y="2401"/>
                  <a:pt x="2909" y="2401"/>
                  <a:pt x="2909" y="2401"/>
                </a:cubicBezTo>
                <a:cubicBezTo>
                  <a:pt x="2925" y="2399"/>
                  <a:pt x="2939" y="2390"/>
                  <a:pt x="2947" y="2377"/>
                </a:cubicBezTo>
                <a:cubicBezTo>
                  <a:pt x="3191" y="2518"/>
                  <a:pt x="3191" y="2518"/>
                  <a:pt x="3191" y="2518"/>
                </a:cubicBezTo>
                <a:cubicBezTo>
                  <a:pt x="3191" y="3178"/>
                  <a:pt x="3191" y="3178"/>
                  <a:pt x="3191" y="3178"/>
                </a:cubicBezTo>
                <a:lnTo>
                  <a:pt x="2909" y="3016"/>
                </a:lnTo>
                <a:close/>
                <a:moveTo>
                  <a:pt x="2905" y="2015"/>
                </a:moveTo>
                <a:cubicBezTo>
                  <a:pt x="3188" y="2180"/>
                  <a:pt x="3188" y="2180"/>
                  <a:pt x="3188" y="2180"/>
                </a:cubicBezTo>
                <a:cubicBezTo>
                  <a:pt x="2947" y="2319"/>
                  <a:pt x="2947" y="2319"/>
                  <a:pt x="2947" y="2319"/>
                </a:cubicBezTo>
                <a:cubicBezTo>
                  <a:pt x="2938" y="2305"/>
                  <a:pt x="2923" y="2296"/>
                  <a:pt x="2906" y="2295"/>
                </a:cubicBezTo>
                <a:lnTo>
                  <a:pt x="2905" y="2015"/>
                </a:lnTo>
                <a:close/>
                <a:moveTo>
                  <a:pt x="3198" y="2185"/>
                </a:moveTo>
                <a:cubicBezTo>
                  <a:pt x="3477" y="2348"/>
                  <a:pt x="3477" y="2348"/>
                  <a:pt x="3477" y="2348"/>
                </a:cubicBezTo>
                <a:cubicBezTo>
                  <a:pt x="3192" y="2513"/>
                  <a:pt x="3192" y="2513"/>
                  <a:pt x="3192" y="2513"/>
                </a:cubicBezTo>
                <a:cubicBezTo>
                  <a:pt x="2950" y="2373"/>
                  <a:pt x="2950" y="2373"/>
                  <a:pt x="2950" y="2373"/>
                </a:cubicBezTo>
                <a:cubicBezTo>
                  <a:pt x="2953" y="2365"/>
                  <a:pt x="2956" y="2357"/>
                  <a:pt x="2956" y="2348"/>
                </a:cubicBezTo>
                <a:cubicBezTo>
                  <a:pt x="2956" y="2341"/>
                  <a:pt x="2954" y="2334"/>
                  <a:pt x="2952" y="2328"/>
                </a:cubicBezTo>
                <a:lnTo>
                  <a:pt x="3198" y="2185"/>
                </a:lnTo>
                <a:close/>
                <a:moveTo>
                  <a:pt x="3196" y="3516"/>
                </a:moveTo>
                <a:cubicBezTo>
                  <a:pt x="3196" y="3192"/>
                  <a:pt x="3196" y="3192"/>
                  <a:pt x="3196" y="3192"/>
                </a:cubicBezTo>
                <a:cubicBezTo>
                  <a:pt x="3450" y="3338"/>
                  <a:pt x="3450" y="3338"/>
                  <a:pt x="3450" y="3338"/>
                </a:cubicBezTo>
                <a:cubicBezTo>
                  <a:pt x="3448" y="3343"/>
                  <a:pt x="3446" y="3348"/>
                  <a:pt x="3446" y="3354"/>
                </a:cubicBezTo>
                <a:cubicBezTo>
                  <a:pt x="3446" y="3359"/>
                  <a:pt x="3448" y="3364"/>
                  <a:pt x="3450" y="3369"/>
                </a:cubicBezTo>
                <a:lnTo>
                  <a:pt x="3196" y="3516"/>
                </a:lnTo>
                <a:close/>
                <a:moveTo>
                  <a:pt x="3452" y="3373"/>
                </a:moveTo>
                <a:cubicBezTo>
                  <a:pt x="3458" y="3382"/>
                  <a:pt x="3468" y="3388"/>
                  <a:pt x="3479" y="3390"/>
                </a:cubicBezTo>
                <a:cubicBezTo>
                  <a:pt x="3478" y="4018"/>
                  <a:pt x="3478" y="4018"/>
                  <a:pt x="3478" y="4018"/>
                </a:cubicBezTo>
                <a:cubicBezTo>
                  <a:pt x="3196" y="4182"/>
                  <a:pt x="3196" y="4182"/>
                  <a:pt x="3196" y="4182"/>
                </a:cubicBezTo>
                <a:cubicBezTo>
                  <a:pt x="3196" y="3522"/>
                  <a:pt x="3196" y="3522"/>
                  <a:pt x="3196" y="3522"/>
                </a:cubicBezTo>
                <a:lnTo>
                  <a:pt x="3452" y="3373"/>
                </a:lnTo>
                <a:close/>
                <a:moveTo>
                  <a:pt x="3196" y="3180"/>
                </a:moveTo>
                <a:cubicBezTo>
                  <a:pt x="3196" y="2521"/>
                  <a:pt x="3196" y="2521"/>
                  <a:pt x="3196" y="2521"/>
                </a:cubicBezTo>
                <a:cubicBezTo>
                  <a:pt x="3480" y="2686"/>
                  <a:pt x="3480" y="2686"/>
                  <a:pt x="3480" y="2686"/>
                </a:cubicBezTo>
                <a:cubicBezTo>
                  <a:pt x="3480" y="3318"/>
                  <a:pt x="3480" y="3318"/>
                  <a:pt x="3480" y="3318"/>
                </a:cubicBezTo>
                <a:cubicBezTo>
                  <a:pt x="3471" y="3319"/>
                  <a:pt x="3462" y="3323"/>
                  <a:pt x="3456" y="3330"/>
                </a:cubicBezTo>
                <a:lnTo>
                  <a:pt x="3196" y="3180"/>
                </a:lnTo>
                <a:close/>
                <a:moveTo>
                  <a:pt x="3483" y="4027"/>
                </a:moveTo>
                <a:cubicBezTo>
                  <a:pt x="4014" y="4332"/>
                  <a:pt x="4014" y="4332"/>
                  <a:pt x="4014" y="4332"/>
                </a:cubicBezTo>
                <a:cubicBezTo>
                  <a:pt x="4010" y="4339"/>
                  <a:pt x="4008" y="4347"/>
                  <a:pt x="4008" y="4355"/>
                </a:cubicBezTo>
                <a:cubicBezTo>
                  <a:pt x="4008" y="4364"/>
                  <a:pt x="4011" y="4372"/>
                  <a:pt x="4015" y="4380"/>
                </a:cubicBezTo>
                <a:cubicBezTo>
                  <a:pt x="3483" y="4689"/>
                  <a:pt x="3483" y="4689"/>
                  <a:pt x="3483" y="4689"/>
                </a:cubicBezTo>
                <a:cubicBezTo>
                  <a:pt x="3196" y="4522"/>
                  <a:pt x="3196" y="4522"/>
                  <a:pt x="3196" y="4522"/>
                </a:cubicBezTo>
                <a:cubicBezTo>
                  <a:pt x="3196" y="4194"/>
                  <a:pt x="3196" y="4194"/>
                  <a:pt x="3196" y="4194"/>
                </a:cubicBezTo>
                <a:lnTo>
                  <a:pt x="3483" y="4027"/>
                </a:lnTo>
                <a:close/>
                <a:moveTo>
                  <a:pt x="3480" y="5309"/>
                </a:moveTo>
                <a:cubicBezTo>
                  <a:pt x="3464" y="5310"/>
                  <a:pt x="3450" y="5318"/>
                  <a:pt x="3441" y="5330"/>
                </a:cubicBezTo>
                <a:cubicBezTo>
                  <a:pt x="3201" y="5191"/>
                  <a:pt x="3201" y="5191"/>
                  <a:pt x="3201" y="5191"/>
                </a:cubicBezTo>
                <a:cubicBezTo>
                  <a:pt x="3480" y="5028"/>
                  <a:pt x="3480" y="5028"/>
                  <a:pt x="3480" y="5028"/>
                </a:cubicBezTo>
                <a:lnTo>
                  <a:pt x="3480" y="5309"/>
                </a:lnTo>
                <a:close/>
                <a:moveTo>
                  <a:pt x="3485" y="5021"/>
                </a:moveTo>
                <a:cubicBezTo>
                  <a:pt x="3485" y="4693"/>
                  <a:pt x="3485" y="4693"/>
                  <a:pt x="3485" y="4693"/>
                </a:cubicBezTo>
                <a:cubicBezTo>
                  <a:pt x="4017" y="4384"/>
                  <a:pt x="4017" y="4384"/>
                  <a:pt x="4017" y="4384"/>
                </a:cubicBezTo>
                <a:cubicBezTo>
                  <a:pt x="4026" y="4398"/>
                  <a:pt x="4041" y="4407"/>
                  <a:pt x="4059" y="4408"/>
                </a:cubicBezTo>
                <a:cubicBezTo>
                  <a:pt x="4059" y="5022"/>
                  <a:pt x="4059" y="5022"/>
                  <a:pt x="4059" y="5022"/>
                </a:cubicBezTo>
                <a:cubicBezTo>
                  <a:pt x="3772" y="5187"/>
                  <a:pt x="3772" y="5187"/>
                  <a:pt x="3772" y="5187"/>
                </a:cubicBezTo>
                <a:lnTo>
                  <a:pt x="3485" y="5021"/>
                </a:lnTo>
                <a:close/>
                <a:moveTo>
                  <a:pt x="3768" y="5190"/>
                </a:moveTo>
                <a:cubicBezTo>
                  <a:pt x="3526" y="5330"/>
                  <a:pt x="3526" y="5330"/>
                  <a:pt x="3526" y="5330"/>
                </a:cubicBezTo>
                <a:cubicBezTo>
                  <a:pt x="3517" y="5317"/>
                  <a:pt x="3502" y="5309"/>
                  <a:pt x="3485" y="5308"/>
                </a:cubicBezTo>
                <a:cubicBezTo>
                  <a:pt x="3485" y="5027"/>
                  <a:pt x="3485" y="5027"/>
                  <a:pt x="3485" y="5027"/>
                </a:cubicBezTo>
                <a:lnTo>
                  <a:pt x="3768" y="5190"/>
                </a:lnTo>
                <a:close/>
                <a:moveTo>
                  <a:pt x="3782" y="5193"/>
                </a:moveTo>
                <a:cubicBezTo>
                  <a:pt x="4063" y="5030"/>
                  <a:pt x="4063" y="5030"/>
                  <a:pt x="4063" y="5030"/>
                </a:cubicBezTo>
                <a:cubicBezTo>
                  <a:pt x="4636" y="5360"/>
                  <a:pt x="4636" y="5360"/>
                  <a:pt x="4636" y="5360"/>
                </a:cubicBezTo>
                <a:cubicBezTo>
                  <a:pt x="4354" y="5523"/>
                  <a:pt x="4354" y="5523"/>
                  <a:pt x="4354" y="5523"/>
                </a:cubicBezTo>
                <a:lnTo>
                  <a:pt x="3782" y="5193"/>
                </a:lnTo>
                <a:close/>
                <a:moveTo>
                  <a:pt x="4351" y="6527"/>
                </a:moveTo>
                <a:cubicBezTo>
                  <a:pt x="4071" y="6365"/>
                  <a:pt x="4071" y="6365"/>
                  <a:pt x="4071" y="6365"/>
                </a:cubicBezTo>
                <a:cubicBezTo>
                  <a:pt x="4351" y="6203"/>
                  <a:pt x="4351" y="6203"/>
                  <a:pt x="4351" y="6203"/>
                </a:cubicBezTo>
                <a:lnTo>
                  <a:pt x="4351" y="6527"/>
                </a:lnTo>
                <a:close/>
                <a:moveTo>
                  <a:pt x="6327" y="5023"/>
                </a:moveTo>
                <a:cubicBezTo>
                  <a:pt x="6327" y="5032"/>
                  <a:pt x="6329" y="5040"/>
                  <a:pt x="6333" y="5047"/>
                </a:cubicBezTo>
                <a:cubicBezTo>
                  <a:pt x="6096" y="5184"/>
                  <a:pt x="6096" y="5184"/>
                  <a:pt x="6096" y="5184"/>
                </a:cubicBezTo>
                <a:cubicBezTo>
                  <a:pt x="6092" y="4857"/>
                  <a:pt x="6092" y="4857"/>
                  <a:pt x="6092" y="4857"/>
                </a:cubicBezTo>
                <a:cubicBezTo>
                  <a:pt x="6092" y="4525"/>
                  <a:pt x="6092" y="4525"/>
                  <a:pt x="6092" y="4525"/>
                </a:cubicBezTo>
                <a:cubicBezTo>
                  <a:pt x="6376" y="4361"/>
                  <a:pt x="6376" y="4361"/>
                  <a:pt x="6376" y="4361"/>
                </a:cubicBezTo>
                <a:cubicBezTo>
                  <a:pt x="6377" y="4970"/>
                  <a:pt x="6377" y="4970"/>
                  <a:pt x="6377" y="4970"/>
                </a:cubicBezTo>
                <a:cubicBezTo>
                  <a:pt x="6349" y="4972"/>
                  <a:pt x="6327" y="4995"/>
                  <a:pt x="6327" y="5023"/>
                </a:cubicBezTo>
                <a:close/>
                <a:moveTo>
                  <a:pt x="6322" y="3686"/>
                </a:moveTo>
                <a:cubicBezTo>
                  <a:pt x="6322" y="3717"/>
                  <a:pt x="6347" y="3743"/>
                  <a:pt x="6378" y="3744"/>
                </a:cubicBezTo>
                <a:cubicBezTo>
                  <a:pt x="6378" y="4013"/>
                  <a:pt x="6378" y="4013"/>
                  <a:pt x="6378" y="4013"/>
                </a:cubicBezTo>
                <a:cubicBezTo>
                  <a:pt x="5807" y="3686"/>
                  <a:pt x="5807" y="3686"/>
                  <a:pt x="5807" y="3686"/>
                </a:cubicBezTo>
                <a:cubicBezTo>
                  <a:pt x="5807" y="3357"/>
                  <a:pt x="5807" y="3357"/>
                  <a:pt x="5807" y="3357"/>
                </a:cubicBezTo>
                <a:cubicBezTo>
                  <a:pt x="6329" y="3660"/>
                  <a:pt x="6329" y="3660"/>
                  <a:pt x="6329" y="3660"/>
                </a:cubicBezTo>
                <a:cubicBezTo>
                  <a:pt x="6325" y="3668"/>
                  <a:pt x="6322" y="3677"/>
                  <a:pt x="6322" y="3686"/>
                </a:cubicBezTo>
                <a:close/>
                <a:moveTo>
                  <a:pt x="5859" y="2685"/>
                </a:moveTo>
                <a:cubicBezTo>
                  <a:pt x="5859" y="2674"/>
                  <a:pt x="5856" y="2665"/>
                  <a:pt x="5852" y="2657"/>
                </a:cubicBezTo>
                <a:cubicBezTo>
                  <a:pt x="6337" y="2376"/>
                  <a:pt x="6337" y="2376"/>
                  <a:pt x="6337" y="2376"/>
                </a:cubicBezTo>
                <a:cubicBezTo>
                  <a:pt x="6346" y="2389"/>
                  <a:pt x="6360" y="2399"/>
                  <a:pt x="6376" y="2401"/>
                </a:cubicBezTo>
                <a:cubicBezTo>
                  <a:pt x="6376" y="3015"/>
                  <a:pt x="6376" y="3015"/>
                  <a:pt x="6376" y="3015"/>
                </a:cubicBezTo>
                <a:cubicBezTo>
                  <a:pt x="5804" y="3346"/>
                  <a:pt x="5804" y="3346"/>
                  <a:pt x="5804" y="3346"/>
                </a:cubicBezTo>
                <a:cubicBezTo>
                  <a:pt x="5803" y="2743"/>
                  <a:pt x="5803" y="2743"/>
                  <a:pt x="5803" y="2743"/>
                </a:cubicBezTo>
                <a:cubicBezTo>
                  <a:pt x="5834" y="2741"/>
                  <a:pt x="5859" y="2716"/>
                  <a:pt x="5859" y="2685"/>
                </a:cubicBezTo>
                <a:close/>
                <a:moveTo>
                  <a:pt x="5743" y="2685"/>
                </a:moveTo>
                <a:cubicBezTo>
                  <a:pt x="5743" y="2716"/>
                  <a:pt x="5767" y="2741"/>
                  <a:pt x="5798" y="2743"/>
                </a:cubicBezTo>
                <a:cubicBezTo>
                  <a:pt x="5799" y="3346"/>
                  <a:pt x="5799" y="3346"/>
                  <a:pt x="5799" y="3346"/>
                </a:cubicBezTo>
                <a:cubicBezTo>
                  <a:pt x="5228" y="3014"/>
                  <a:pt x="5228" y="3014"/>
                  <a:pt x="5228" y="3014"/>
                </a:cubicBezTo>
                <a:cubicBezTo>
                  <a:pt x="5227" y="2354"/>
                  <a:pt x="5227" y="2354"/>
                  <a:pt x="5227" y="2354"/>
                </a:cubicBezTo>
                <a:cubicBezTo>
                  <a:pt x="5750" y="2657"/>
                  <a:pt x="5750" y="2657"/>
                  <a:pt x="5750" y="2657"/>
                </a:cubicBezTo>
                <a:cubicBezTo>
                  <a:pt x="5745" y="2665"/>
                  <a:pt x="5743" y="2674"/>
                  <a:pt x="5743" y="2685"/>
                </a:cubicBezTo>
                <a:close/>
                <a:moveTo>
                  <a:pt x="5513" y="3850"/>
                </a:moveTo>
                <a:cubicBezTo>
                  <a:pt x="5512" y="3521"/>
                  <a:pt x="5512" y="3521"/>
                  <a:pt x="5512" y="3521"/>
                </a:cubicBezTo>
                <a:cubicBezTo>
                  <a:pt x="5797" y="3357"/>
                  <a:pt x="5797" y="3357"/>
                  <a:pt x="5797" y="3357"/>
                </a:cubicBezTo>
                <a:cubicBezTo>
                  <a:pt x="5797" y="3686"/>
                  <a:pt x="5797" y="3686"/>
                  <a:pt x="5797" y="3686"/>
                </a:cubicBezTo>
                <a:lnTo>
                  <a:pt x="5513" y="3850"/>
                </a:lnTo>
                <a:close/>
                <a:moveTo>
                  <a:pt x="5797" y="3692"/>
                </a:moveTo>
                <a:cubicBezTo>
                  <a:pt x="5798" y="4019"/>
                  <a:pt x="5798" y="4019"/>
                  <a:pt x="5798" y="4019"/>
                </a:cubicBezTo>
                <a:cubicBezTo>
                  <a:pt x="5515" y="4182"/>
                  <a:pt x="5515" y="4182"/>
                  <a:pt x="5515" y="4182"/>
                </a:cubicBezTo>
                <a:cubicBezTo>
                  <a:pt x="5513" y="3856"/>
                  <a:pt x="5513" y="3856"/>
                  <a:pt x="5513" y="3856"/>
                </a:cubicBezTo>
                <a:lnTo>
                  <a:pt x="5797" y="3692"/>
                </a:lnTo>
                <a:close/>
                <a:moveTo>
                  <a:pt x="5802" y="4027"/>
                </a:moveTo>
                <a:cubicBezTo>
                  <a:pt x="6081" y="4189"/>
                  <a:pt x="6081" y="4189"/>
                  <a:pt x="6081" y="4189"/>
                </a:cubicBezTo>
                <a:cubicBezTo>
                  <a:pt x="5516" y="4521"/>
                  <a:pt x="5516" y="4521"/>
                  <a:pt x="5516" y="4521"/>
                </a:cubicBezTo>
                <a:cubicBezTo>
                  <a:pt x="5515" y="4193"/>
                  <a:pt x="5515" y="4193"/>
                  <a:pt x="5515" y="4193"/>
                </a:cubicBezTo>
                <a:lnTo>
                  <a:pt x="5802" y="4027"/>
                </a:lnTo>
                <a:close/>
                <a:moveTo>
                  <a:pt x="6378" y="4018"/>
                </a:moveTo>
                <a:cubicBezTo>
                  <a:pt x="6379" y="4350"/>
                  <a:pt x="6379" y="4350"/>
                  <a:pt x="6379" y="4350"/>
                </a:cubicBezTo>
                <a:cubicBezTo>
                  <a:pt x="6092" y="4184"/>
                  <a:pt x="6092" y="4184"/>
                  <a:pt x="6092" y="4184"/>
                </a:cubicBezTo>
                <a:cubicBezTo>
                  <a:pt x="6092" y="4182"/>
                  <a:pt x="6092" y="4182"/>
                  <a:pt x="6092" y="4182"/>
                </a:cubicBezTo>
                <a:cubicBezTo>
                  <a:pt x="6091" y="4183"/>
                  <a:pt x="6091" y="4183"/>
                  <a:pt x="6091" y="4183"/>
                </a:cubicBezTo>
                <a:cubicBezTo>
                  <a:pt x="5807" y="4019"/>
                  <a:pt x="5807" y="4019"/>
                  <a:pt x="5807" y="4019"/>
                </a:cubicBezTo>
                <a:cubicBezTo>
                  <a:pt x="5807" y="3692"/>
                  <a:pt x="5807" y="3692"/>
                  <a:pt x="5807" y="3692"/>
                </a:cubicBezTo>
                <a:lnTo>
                  <a:pt x="6378" y="4018"/>
                </a:lnTo>
                <a:close/>
                <a:moveTo>
                  <a:pt x="6373" y="4358"/>
                </a:moveTo>
                <a:cubicBezTo>
                  <a:pt x="6092" y="4520"/>
                  <a:pt x="6092" y="4520"/>
                  <a:pt x="6092" y="4520"/>
                </a:cubicBezTo>
                <a:cubicBezTo>
                  <a:pt x="6092" y="4195"/>
                  <a:pt x="6092" y="4195"/>
                  <a:pt x="6092" y="4195"/>
                </a:cubicBezTo>
                <a:lnTo>
                  <a:pt x="6373" y="4358"/>
                </a:lnTo>
                <a:close/>
                <a:moveTo>
                  <a:pt x="6094" y="5525"/>
                </a:moveTo>
                <a:cubicBezTo>
                  <a:pt x="5812" y="5361"/>
                  <a:pt x="5812" y="5361"/>
                  <a:pt x="5812" y="5361"/>
                </a:cubicBezTo>
                <a:cubicBezTo>
                  <a:pt x="6091" y="5198"/>
                  <a:pt x="6091" y="5198"/>
                  <a:pt x="6091" y="5198"/>
                </a:cubicBezTo>
                <a:lnTo>
                  <a:pt x="6094" y="5525"/>
                </a:lnTo>
                <a:close/>
                <a:moveTo>
                  <a:pt x="5804" y="5354"/>
                </a:moveTo>
                <a:cubicBezTo>
                  <a:pt x="5803" y="4749"/>
                  <a:pt x="5803" y="4749"/>
                  <a:pt x="5803" y="4749"/>
                </a:cubicBezTo>
                <a:cubicBezTo>
                  <a:pt x="5834" y="4748"/>
                  <a:pt x="5859" y="4723"/>
                  <a:pt x="5859" y="4691"/>
                </a:cubicBezTo>
                <a:cubicBezTo>
                  <a:pt x="5859" y="4681"/>
                  <a:pt x="5856" y="4672"/>
                  <a:pt x="5852" y="4664"/>
                </a:cubicBezTo>
                <a:cubicBezTo>
                  <a:pt x="6087" y="4528"/>
                  <a:pt x="6087" y="4528"/>
                  <a:pt x="6087" y="4528"/>
                </a:cubicBezTo>
                <a:cubicBezTo>
                  <a:pt x="6087" y="4857"/>
                  <a:pt x="6087" y="4857"/>
                  <a:pt x="6087" y="4857"/>
                </a:cubicBezTo>
                <a:cubicBezTo>
                  <a:pt x="6091" y="5187"/>
                  <a:pt x="6091" y="5187"/>
                  <a:pt x="6091" y="5187"/>
                </a:cubicBezTo>
                <a:lnTo>
                  <a:pt x="5804" y="5354"/>
                </a:lnTo>
                <a:close/>
                <a:moveTo>
                  <a:pt x="5801" y="4633"/>
                </a:moveTo>
                <a:cubicBezTo>
                  <a:pt x="5780" y="4633"/>
                  <a:pt x="5762" y="4644"/>
                  <a:pt x="5752" y="4660"/>
                </a:cubicBezTo>
                <a:cubicBezTo>
                  <a:pt x="5519" y="4525"/>
                  <a:pt x="5519" y="4525"/>
                  <a:pt x="5519" y="4525"/>
                </a:cubicBezTo>
                <a:cubicBezTo>
                  <a:pt x="6086" y="4191"/>
                  <a:pt x="6086" y="4191"/>
                  <a:pt x="6086" y="4191"/>
                </a:cubicBezTo>
                <a:cubicBezTo>
                  <a:pt x="6087" y="4192"/>
                  <a:pt x="6087" y="4192"/>
                  <a:pt x="6087" y="4192"/>
                </a:cubicBezTo>
                <a:cubicBezTo>
                  <a:pt x="6087" y="4523"/>
                  <a:pt x="6087" y="4523"/>
                  <a:pt x="6087" y="4523"/>
                </a:cubicBezTo>
                <a:cubicBezTo>
                  <a:pt x="5850" y="4660"/>
                  <a:pt x="5850" y="4660"/>
                  <a:pt x="5850" y="4660"/>
                </a:cubicBezTo>
                <a:cubicBezTo>
                  <a:pt x="5839" y="4644"/>
                  <a:pt x="5821" y="4633"/>
                  <a:pt x="5801" y="4633"/>
                </a:cubicBezTo>
                <a:close/>
                <a:moveTo>
                  <a:pt x="5799" y="5353"/>
                </a:moveTo>
                <a:cubicBezTo>
                  <a:pt x="5228" y="5021"/>
                  <a:pt x="5228" y="5021"/>
                  <a:pt x="5228" y="5021"/>
                </a:cubicBezTo>
                <a:cubicBezTo>
                  <a:pt x="5227" y="4393"/>
                  <a:pt x="5227" y="4393"/>
                  <a:pt x="5227" y="4393"/>
                </a:cubicBezTo>
                <a:cubicBezTo>
                  <a:pt x="5237" y="4391"/>
                  <a:pt x="5246" y="4385"/>
                  <a:pt x="5252" y="4376"/>
                </a:cubicBezTo>
                <a:cubicBezTo>
                  <a:pt x="5511" y="4526"/>
                  <a:pt x="5511" y="4526"/>
                  <a:pt x="5511" y="4526"/>
                </a:cubicBezTo>
                <a:cubicBezTo>
                  <a:pt x="5511" y="4529"/>
                  <a:pt x="5511" y="4529"/>
                  <a:pt x="5511" y="4529"/>
                </a:cubicBezTo>
                <a:cubicBezTo>
                  <a:pt x="5514" y="4528"/>
                  <a:pt x="5514" y="4528"/>
                  <a:pt x="5514" y="4528"/>
                </a:cubicBezTo>
                <a:cubicBezTo>
                  <a:pt x="5749" y="4664"/>
                  <a:pt x="5749" y="4664"/>
                  <a:pt x="5749" y="4664"/>
                </a:cubicBezTo>
                <a:cubicBezTo>
                  <a:pt x="5745" y="4672"/>
                  <a:pt x="5743" y="4681"/>
                  <a:pt x="5743" y="4691"/>
                </a:cubicBezTo>
                <a:cubicBezTo>
                  <a:pt x="5743" y="4723"/>
                  <a:pt x="5767" y="4748"/>
                  <a:pt x="5798" y="4749"/>
                </a:cubicBezTo>
                <a:lnTo>
                  <a:pt x="5799" y="5353"/>
                </a:lnTo>
                <a:close/>
                <a:moveTo>
                  <a:pt x="5257" y="4358"/>
                </a:moveTo>
                <a:cubicBezTo>
                  <a:pt x="5257" y="4353"/>
                  <a:pt x="5256" y="4348"/>
                  <a:pt x="5254" y="4344"/>
                </a:cubicBezTo>
                <a:cubicBezTo>
                  <a:pt x="5510" y="4196"/>
                  <a:pt x="5510" y="4196"/>
                  <a:pt x="5510" y="4196"/>
                </a:cubicBezTo>
                <a:cubicBezTo>
                  <a:pt x="5511" y="4521"/>
                  <a:pt x="5511" y="4521"/>
                  <a:pt x="5511" y="4521"/>
                </a:cubicBezTo>
                <a:cubicBezTo>
                  <a:pt x="5254" y="4372"/>
                  <a:pt x="5254" y="4372"/>
                  <a:pt x="5254" y="4372"/>
                </a:cubicBezTo>
                <a:cubicBezTo>
                  <a:pt x="5256" y="4367"/>
                  <a:pt x="5257" y="4363"/>
                  <a:pt x="5257" y="4358"/>
                </a:cubicBezTo>
                <a:close/>
                <a:moveTo>
                  <a:pt x="5224" y="4322"/>
                </a:moveTo>
                <a:cubicBezTo>
                  <a:pt x="5224" y="4023"/>
                  <a:pt x="5224" y="4023"/>
                  <a:pt x="5224" y="4023"/>
                </a:cubicBezTo>
                <a:cubicBezTo>
                  <a:pt x="5508" y="3859"/>
                  <a:pt x="5508" y="3859"/>
                  <a:pt x="5508" y="3859"/>
                </a:cubicBezTo>
                <a:cubicBezTo>
                  <a:pt x="5510" y="4185"/>
                  <a:pt x="5510" y="4185"/>
                  <a:pt x="5510" y="4185"/>
                </a:cubicBezTo>
                <a:cubicBezTo>
                  <a:pt x="5249" y="4335"/>
                  <a:pt x="5249" y="4335"/>
                  <a:pt x="5249" y="4335"/>
                </a:cubicBezTo>
                <a:cubicBezTo>
                  <a:pt x="5243" y="4328"/>
                  <a:pt x="5234" y="4323"/>
                  <a:pt x="5224" y="4322"/>
                </a:cubicBezTo>
                <a:close/>
                <a:moveTo>
                  <a:pt x="5224" y="4018"/>
                </a:moveTo>
                <a:cubicBezTo>
                  <a:pt x="5224" y="3688"/>
                  <a:pt x="5224" y="3688"/>
                  <a:pt x="5224" y="3688"/>
                </a:cubicBezTo>
                <a:cubicBezTo>
                  <a:pt x="5507" y="3524"/>
                  <a:pt x="5507" y="3524"/>
                  <a:pt x="5507" y="3524"/>
                </a:cubicBezTo>
                <a:cubicBezTo>
                  <a:pt x="5508" y="3853"/>
                  <a:pt x="5508" y="3853"/>
                  <a:pt x="5508" y="3853"/>
                </a:cubicBezTo>
                <a:lnTo>
                  <a:pt x="5224" y="4018"/>
                </a:lnTo>
                <a:close/>
                <a:moveTo>
                  <a:pt x="5221" y="3683"/>
                </a:moveTo>
                <a:cubicBezTo>
                  <a:pt x="4689" y="3376"/>
                  <a:pt x="4689" y="3376"/>
                  <a:pt x="4689" y="3376"/>
                </a:cubicBezTo>
                <a:cubicBezTo>
                  <a:pt x="4694" y="3368"/>
                  <a:pt x="4696" y="3359"/>
                  <a:pt x="4696" y="3350"/>
                </a:cubicBezTo>
                <a:cubicBezTo>
                  <a:pt x="4696" y="3343"/>
                  <a:pt x="4695" y="3335"/>
                  <a:pt x="4692" y="3329"/>
                </a:cubicBezTo>
                <a:cubicBezTo>
                  <a:pt x="4934" y="3190"/>
                  <a:pt x="4934" y="3190"/>
                  <a:pt x="4934" y="3190"/>
                </a:cubicBezTo>
                <a:cubicBezTo>
                  <a:pt x="5505" y="3520"/>
                  <a:pt x="5505" y="3520"/>
                  <a:pt x="5505" y="3520"/>
                </a:cubicBezTo>
                <a:lnTo>
                  <a:pt x="5221" y="3683"/>
                </a:lnTo>
                <a:close/>
                <a:moveTo>
                  <a:pt x="4938" y="2179"/>
                </a:moveTo>
                <a:cubicBezTo>
                  <a:pt x="5219" y="2017"/>
                  <a:pt x="5219" y="2017"/>
                  <a:pt x="5219" y="2017"/>
                </a:cubicBezTo>
                <a:cubicBezTo>
                  <a:pt x="5219" y="2341"/>
                  <a:pt x="5219" y="2341"/>
                  <a:pt x="5219" y="2341"/>
                </a:cubicBezTo>
                <a:lnTo>
                  <a:pt x="4938" y="2179"/>
                </a:lnTo>
                <a:close/>
                <a:moveTo>
                  <a:pt x="5213" y="2350"/>
                </a:moveTo>
                <a:cubicBezTo>
                  <a:pt x="4935" y="2510"/>
                  <a:pt x="4935" y="2510"/>
                  <a:pt x="4935" y="2510"/>
                </a:cubicBezTo>
                <a:cubicBezTo>
                  <a:pt x="4935" y="2189"/>
                  <a:pt x="4935" y="2189"/>
                  <a:pt x="4935" y="2189"/>
                </a:cubicBezTo>
                <a:lnTo>
                  <a:pt x="5213" y="2350"/>
                </a:lnTo>
                <a:close/>
                <a:moveTo>
                  <a:pt x="5218" y="3014"/>
                </a:moveTo>
                <a:cubicBezTo>
                  <a:pt x="4935" y="3178"/>
                  <a:pt x="4935" y="3178"/>
                  <a:pt x="4935" y="3178"/>
                </a:cubicBezTo>
                <a:cubicBezTo>
                  <a:pt x="4935" y="2516"/>
                  <a:pt x="4935" y="2516"/>
                  <a:pt x="4935" y="2516"/>
                </a:cubicBezTo>
                <a:cubicBezTo>
                  <a:pt x="5217" y="2353"/>
                  <a:pt x="5217" y="2353"/>
                  <a:pt x="5217" y="2353"/>
                </a:cubicBezTo>
                <a:lnTo>
                  <a:pt x="5218" y="3014"/>
                </a:lnTo>
                <a:close/>
                <a:moveTo>
                  <a:pt x="4588" y="2016"/>
                </a:moveTo>
                <a:cubicBezTo>
                  <a:pt x="4588" y="2023"/>
                  <a:pt x="4590" y="2030"/>
                  <a:pt x="4593" y="2037"/>
                </a:cubicBezTo>
                <a:cubicBezTo>
                  <a:pt x="4090" y="2327"/>
                  <a:pt x="4090" y="2327"/>
                  <a:pt x="4090" y="2327"/>
                </a:cubicBezTo>
                <a:cubicBezTo>
                  <a:pt x="4084" y="2320"/>
                  <a:pt x="4075" y="2315"/>
                  <a:pt x="4065" y="2315"/>
                </a:cubicBezTo>
                <a:cubicBezTo>
                  <a:pt x="4064" y="1682"/>
                  <a:pt x="4064" y="1682"/>
                  <a:pt x="4064" y="1682"/>
                </a:cubicBezTo>
                <a:cubicBezTo>
                  <a:pt x="4638" y="1350"/>
                  <a:pt x="4638" y="1350"/>
                  <a:pt x="4638" y="1350"/>
                </a:cubicBezTo>
                <a:cubicBezTo>
                  <a:pt x="4637" y="1963"/>
                  <a:pt x="4637" y="1963"/>
                  <a:pt x="4637" y="1963"/>
                </a:cubicBezTo>
                <a:cubicBezTo>
                  <a:pt x="4610" y="1965"/>
                  <a:pt x="4588" y="1988"/>
                  <a:pt x="4588" y="2016"/>
                </a:cubicBezTo>
                <a:close/>
                <a:moveTo>
                  <a:pt x="4028" y="2350"/>
                </a:moveTo>
                <a:cubicBezTo>
                  <a:pt x="4028" y="2355"/>
                  <a:pt x="4029" y="2360"/>
                  <a:pt x="4030" y="2364"/>
                </a:cubicBezTo>
                <a:cubicBezTo>
                  <a:pt x="3774" y="2513"/>
                  <a:pt x="3774" y="2513"/>
                  <a:pt x="3774" y="2513"/>
                </a:cubicBezTo>
                <a:cubicBezTo>
                  <a:pt x="3773" y="2186"/>
                  <a:pt x="3773" y="2186"/>
                  <a:pt x="3773" y="2186"/>
                </a:cubicBezTo>
                <a:cubicBezTo>
                  <a:pt x="4031" y="2335"/>
                  <a:pt x="4031" y="2335"/>
                  <a:pt x="4031" y="2335"/>
                </a:cubicBezTo>
                <a:cubicBezTo>
                  <a:pt x="4029" y="2340"/>
                  <a:pt x="4028" y="2345"/>
                  <a:pt x="4028" y="2350"/>
                </a:cubicBezTo>
                <a:close/>
                <a:moveTo>
                  <a:pt x="4033" y="2369"/>
                </a:moveTo>
                <a:cubicBezTo>
                  <a:pt x="4038" y="2378"/>
                  <a:pt x="4047" y="2384"/>
                  <a:pt x="4058" y="2386"/>
                </a:cubicBezTo>
                <a:cubicBezTo>
                  <a:pt x="4058" y="3014"/>
                  <a:pt x="4058" y="3014"/>
                  <a:pt x="4058" y="3014"/>
                </a:cubicBezTo>
                <a:cubicBezTo>
                  <a:pt x="3775" y="3178"/>
                  <a:pt x="3775" y="3178"/>
                  <a:pt x="3775" y="3178"/>
                </a:cubicBezTo>
                <a:cubicBezTo>
                  <a:pt x="3774" y="2519"/>
                  <a:pt x="3774" y="2519"/>
                  <a:pt x="3774" y="2519"/>
                </a:cubicBezTo>
                <a:lnTo>
                  <a:pt x="4033" y="2369"/>
                </a:lnTo>
                <a:close/>
                <a:moveTo>
                  <a:pt x="4063" y="3023"/>
                </a:moveTo>
                <a:cubicBezTo>
                  <a:pt x="4594" y="3330"/>
                  <a:pt x="4594" y="3330"/>
                  <a:pt x="4594" y="3330"/>
                </a:cubicBezTo>
                <a:cubicBezTo>
                  <a:pt x="4591" y="3336"/>
                  <a:pt x="4590" y="3343"/>
                  <a:pt x="4590" y="3350"/>
                </a:cubicBezTo>
                <a:cubicBezTo>
                  <a:pt x="4590" y="3359"/>
                  <a:pt x="4592" y="3367"/>
                  <a:pt x="4596" y="3375"/>
                </a:cubicBezTo>
                <a:cubicBezTo>
                  <a:pt x="4336" y="3525"/>
                  <a:pt x="4336" y="3525"/>
                  <a:pt x="4336" y="3525"/>
                </a:cubicBezTo>
                <a:cubicBezTo>
                  <a:pt x="3780" y="3186"/>
                  <a:pt x="3780" y="3186"/>
                  <a:pt x="3780" y="3186"/>
                </a:cubicBezTo>
                <a:lnTo>
                  <a:pt x="4063" y="3023"/>
                </a:lnTo>
                <a:close/>
                <a:moveTo>
                  <a:pt x="4356" y="5187"/>
                </a:moveTo>
                <a:cubicBezTo>
                  <a:pt x="4356" y="5187"/>
                  <a:pt x="4356" y="5187"/>
                  <a:pt x="4356" y="5187"/>
                </a:cubicBezTo>
                <a:cubicBezTo>
                  <a:pt x="4349" y="4523"/>
                  <a:pt x="4349" y="4523"/>
                  <a:pt x="4349" y="4523"/>
                </a:cubicBezTo>
                <a:cubicBezTo>
                  <a:pt x="4640" y="4691"/>
                  <a:pt x="4640" y="4691"/>
                  <a:pt x="4640" y="4691"/>
                </a:cubicBezTo>
                <a:cubicBezTo>
                  <a:pt x="4640" y="5031"/>
                  <a:pt x="4640" y="5031"/>
                  <a:pt x="4640" y="5031"/>
                </a:cubicBezTo>
                <a:lnTo>
                  <a:pt x="4356" y="5187"/>
                </a:lnTo>
                <a:close/>
                <a:moveTo>
                  <a:pt x="4640" y="5036"/>
                </a:moveTo>
                <a:cubicBezTo>
                  <a:pt x="4640" y="5351"/>
                  <a:pt x="4640" y="5351"/>
                  <a:pt x="4640" y="5351"/>
                </a:cubicBezTo>
                <a:cubicBezTo>
                  <a:pt x="4361" y="5190"/>
                  <a:pt x="4361" y="5190"/>
                  <a:pt x="4361" y="5190"/>
                </a:cubicBezTo>
                <a:lnTo>
                  <a:pt x="4640" y="5036"/>
                </a:lnTo>
                <a:close/>
                <a:moveTo>
                  <a:pt x="4351" y="5184"/>
                </a:moveTo>
                <a:cubicBezTo>
                  <a:pt x="4068" y="5022"/>
                  <a:pt x="4068" y="5022"/>
                  <a:pt x="4068" y="5022"/>
                </a:cubicBezTo>
                <a:cubicBezTo>
                  <a:pt x="4068" y="4408"/>
                  <a:pt x="4068" y="4408"/>
                  <a:pt x="4068" y="4408"/>
                </a:cubicBezTo>
                <a:cubicBezTo>
                  <a:pt x="4084" y="4406"/>
                  <a:pt x="4098" y="4397"/>
                  <a:pt x="4106" y="4384"/>
                </a:cubicBezTo>
                <a:cubicBezTo>
                  <a:pt x="4344" y="4520"/>
                  <a:pt x="4344" y="4520"/>
                  <a:pt x="4344" y="4520"/>
                </a:cubicBezTo>
                <a:lnTo>
                  <a:pt x="4351" y="5184"/>
                </a:lnTo>
                <a:close/>
                <a:moveTo>
                  <a:pt x="4115" y="4355"/>
                </a:moveTo>
                <a:cubicBezTo>
                  <a:pt x="4115" y="4347"/>
                  <a:pt x="4113" y="4340"/>
                  <a:pt x="4111" y="4334"/>
                </a:cubicBezTo>
                <a:cubicBezTo>
                  <a:pt x="4341" y="4202"/>
                  <a:pt x="4341" y="4202"/>
                  <a:pt x="4341" y="4202"/>
                </a:cubicBezTo>
                <a:cubicBezTo>
                  <a:pt x="4344" y="4515"/>
                  <a:pt x="4344" y="4515"/>
                  <a:pt x="4344" y="4515"/>
                </a:cubicBezTo>
                <a:cubicBezTo>
                  <a:pt x="4109" y="4379"/>
                  <a:pt x="4109" y="4379"/>
                  <a:pt x="4109" y="4379"/>
                </a:cubicBezTo>
                <a:cubicBezTo>
                  <a:pt x="4113" y="4372"/>
                  <a:pt x="4115" y="4364"/>
                  <a:pt x="4115" y="4355"/>
                </a:cubicBezTo>
                <a:close/>
                <a:moveTo>
                  <a:pt x="4338" y="3529"/>
                </a:moveTo>
                <a:cubicBezTo>
                  <a:pt x="4598" y="3379"/>
                  <a:pt x="4598" y="3379"/>
                  <a:pt x="4598" y="3379"/>
                </a:cubicBezTo>
                <a:cubicBezTo>
                  <a:pt x="4607" y="3392"/>
                  <a:pt x="4621" y="3401"/>
                  <a:pt x="4637" y="3403"/>
                </a:cubicBezTo>
                <a:cubicBezTo>
                  <a:pt x="4638" y="4019"/>
                  <a:pt x="4638" y="4019"/>
                  <a:pt x="4638" y="4019"/>
                </a:cubicBezTo>
                <a:cubicBezTo>
                  <a:pt x="4345" y="4188"/>
                  <a:pt x="4345" y="4188"/>
                  <a:pt x="4345" y="4188"/>
                </a:cubicBezTo>
                <a:lnTo>
                  <a:pt x="4338" y="3529"/>
                </a:lnTo>
                <a:close/>
                <a:moveTo>
                  <a:pt x="4064" y="4302"/>
                </a:moveTo>
                <a:cubicBezTo>
                  <a:pt x="4065" y="3687"/>
                  <a:pt x="4065" y="3687"/>
                  <a:pt x="4065" y="3687"/>
                </a:cubicBezTo>
                <a:cubicBezTo>
                  <a:pt x="4334" y="3532"/>
                  <a:pt x="4334" y="3532"/>
                  <a:pt x="4334" y="3532"/>
                </a:cubicBezTo>
                <a:cubicBezTo>
                  <a:pt x="4340" y="4190"/>
                  <a:pt x="4340" y="4190"/>
                  <a:pt x="4340" y="4190"/>
                </a:cubicBezTo>
                <a:cubicBezTo>
                  <a:pt x="4106" y="4325"/>
                  <a:pt x="4106" y="4325"/>
                  <a:pt x="4106" y="4325"/>
                </a:cubicBezTo>
                <a:cubicBezTo>
                  <a:pt x="4097" y="4312"/>
                  <a:pt x="4082" y="4302"/>
                  <a:pt x="4064" y="4302"/>
                </a:cubicBezTo>
                <a:close/>
                <a:moveTo>
                  <a:pt x="4094" y="2369"/>
                </a:moveTo>
                <a:cubicBezTo>
                  <a:pt x="4640" y="2683"/>
                  <a:pt x="4640" y="2683"/>
                  <a:pt x="4640" y="2683"/>
                </a:cubicBezTo>
                <a:cubicBezTo>
                  <a:pt x="4639" y="3297"/>
                  <a:pt x="4639" y="3297"/>
                  <a:pt x="4639" y="3297"/>
                </a:cubicBezTo>
                <a:cubicBezTo>
                  <a:pt x="4622" y="3298"/>
                  <a:pt x="4607" y="3307"/>
                  <a:pt x="4598" y="3321"/>
                </a:cubicBezTo>
                <a:cubicBezTo>
                  <a:pt x="4067" y="3014"/>
                  <a:pt x="4067" y="3014"/>
                  <a:pt x="4067" y="3014"/>
                </a:cubicBezTo>
                <a:cubicBezTo>
                  <a:pt x="4068" y="2386"/>
                  <a:pt x="4068" y="2386"/>
                  <a:pt x="4068" y="2386"/>
                </a:cubicBezTo>
                <a:cubicBezTo>
                  <a:pt x="4079" y="2384"/>
                  <a:pt x="4088" y="2378"/>
                  <a:pt x="4094" y="2369"/>
                </a:cubicBezTo>
                <a:close/>
                <a:moveTo>
                  <a:pt x="4643" y="4028"/>
                </a:moveTo>
                <a:cubicBezTo>
                  <a:pt x="4930" y="4193"/>
                  <a:pt x="4930" y="4193"/>
                  <a:pt x="4930" y="4193"/>
                </a:cubicBezTo>
                <a:cubicBezTo>
                  <a:pt x="4930" y="4521"/>
                  <a:pt x="4930" y="4521"/>
                  <a:pt x="4930" y="4521"/>
                </a:cubicBezTo>
                <a:cubicBezTo>
                  <a:pt x="4642" y="4687"/>
                  <a:pt x="4642" y="4687"/>
                  <a:pt x="4642" y="4687"/>
                </a:cubicBezTo>
                <a:cubicBezTo>
                  <a:pt x="4349" y="4518"/>
                  <a:pt x="4349" y="4518"/>
                  <a:pt x="4349" y="4518"/>
                </a:cubicBezTo>
                <a:cubicBezTo>
                  <a:pt x="4345" y="4199"/>
                  <a:pt x="4345" y="4199"/>
                  <a:pt x="4345" y="4199"/>
                </a:cubicBezTo>
                <a:lnTo>
                  <a:pt x="4643" y="4028"/>
                </a:lnTo>
                <a:close/>
                <a:moveTo>
                  <a:pt x="4645" y="5351"/>
                </a:moveTo>
                <a:cubicBezTo>
                  <a:pt x="4645" y="5036"/>
                  <a:pt x="4645" y="5036"/>
                  <a:pt x="4645" y="5036"/>
                </a:cubicBezTo>
                <a:cubicBezTo>
                  <a:pt x="4920" y="5192"/>
                  <a:pt x="4920" y="5192"/>
                  <a:pt x="4920" y="5192"/>
                </a:cubicBezTo>
                <a:lnTo>
                  <a:pt x="4645" y="5351"/>
                </a:lnTo>
                <a:close/>
                <a:moveTo>
                  <a:pt x="4930" y="5198"/>
                </a:moveTo>
                <a:cubicBezTo>
                  <a:pt x="4930" y="5521"/>
                  <a:pt x="4930" y="5521"/>
                  <a:pt x="4930" y="5521"/>
                </a:cubicBezTo>
                <a:cubicBezTo>
                  <a:pt x="4649" y="5360"/>
                  <a:pt x="4649" y="5360"/>
                  <a:pt x="4649" y="5360"/>
                </a:cubicBezTo>
                <a:lnTo>
                  <a:pt x="4930" y="5198"/>
                </a:lnTo>
                <a:close/>
                <a:moveTo>
                  <a:pt x="4645" y="5030"/>
                </a:moveTo>
                <a:cubicBezTo>
                  <a:pt x="4645" y="4691"/>
                  <a:pt x="4645" y="4691"/>
                  <a:pt x="4645" y="4691"/>
                </a:cubicBezTo>
                <a:cubicBezTo>
                  <a:pt x="4930" y="4527"/>
                  <a:pt x="4930" y="4527"/>
                  <a:pt x="4930" y="4527"/>
                </a:cubicBezTo>
                <a:cubicBezTo>
                  <a:pt x="4930" y="5187"/>
                  <a:pt x="4930" y="5187"/>
                  <a:pt x="4930" y="5187"/>
                </a:cubicBezTo>
                <a:cubicBezTo>
                  <a:pt x="4925" y="5189"/>
                  <a:pt x="4925" y="5189"/>
                  <a:pt x="4925" y="5189"/>
                </a:cubicBezTo>
                <a:lnTo>
                  <a:pt x="4645" y="5030"/>
                </a:lnTo>
                <a:close/>
                <a:moveTo>
                  <a:pt x="4687" y="3320"/>
                </a:moveTo>
                <a:cubicBezTo>
                  <a:pt x="4678" y="3306"/>
                  <a:pt x="4662" y="3297"/>
                  <a:pt x="4644" y="3297"/>
                </a:cubicBezTo>
                <a:cubicBezTo>
                  <a:pt x="4645" y="2683"/>
                  <a:pt x="4645" y="2683"/>
                  <a:pt x="4645" y="2683"/>
                </a:cubicBezTo>
                <a:cubicBezTo>
                  <a:pt x="4930" y="2519"/>
                  <a:pt x="4930" y="2519"/>
                  <a:pt x="4930" y="2519"/>
                </a:cubicBezTo>
                <a:cubicBezTo>
                  <a:pt x="4930" y="3181"/>
                  <a:pt x="4930" y="3181"/>
                  <a:pt x="4930" y="3181"/>
                </a:cubicBezTo>
                <a:lnTo>
                  <a:pt x="4687" y="3320"/>
                </a:lnTo>
                <a:close/>
                <a:moveTo>
                  <a:pt x="5219" y="4322"/>
                </a:moveTo>
                <a:cubicBezTo>
                  <a:pt x="5209" y="4322"/>
                  <a:pt x="5200" y="4327"/>
                  <a:pt x="5194" y="4335"/>
                </a:cubicBezTo>
                <a:cubicBezTo>
                  <a:pt x="4939" y="4188"/>
                  <a:pt x="4939" y="4188"/>
                  <a:pt x="4939" y="4188"/>
                </a:cubicBezTo>
                <a:cubicBezTo>
                  <a:pt x="5219" y="4026"/>
                  <a:pt x="5219" y="4026"/>
                  <a:pt x="5219" y="4026"/>
                </a:cubicBezTo>
                <a:lnTo>
                  <a:pt x="5219" y="4322"/>
                </a:lnTo>
                <a:close/>
                <a:moveTo>
                  <a:pt x="5218" y="5021"/>
                </a:moveTo>
                <a:cubicBezTo>
                  <a:pt x="4935" y="5184"/>
                  <a:pt x="4935" y="5184"/>
                  <a:pt x="4935" y="5184"/>
                </a:cubicBezTo>
                <a:cubicBezTo>
                  <a:pt x="4935" y="4524"/>
                  <a:pt x="4935" y="4524"/>
                  <a:pt x="4935" y="4524"/>
                </a:cubicBezTo>
                <a:cubicBezTo>
                  <a:pt x="5191" y="4377"/>
                  <a:pt x="5191" y="4377"/>
                  <a:pt x="5191" y="4377"/>
                </a:cubicBezTo>
                <a:cubicBezTo>
                  <a:pt x="5197" y="4386"/>
                  <a:pt x="5206" y="4392"/>
                  <a:pt x="5217" y="4393"/>
                </a:cubicBezTo>
                <a:lnTo>
                  <a:pt x="5218" y="5021"/>
                </a:lnTo>
                <a:close/>
                <a:moveTo>
                  <a:pt x="4935" y="4519"/>
                </a:moveTo>
                <a:cubicBezTo>
                  <a:pt x="4935" y="4196"/>
                  <a:pt x="4935" y="4196"/>
                  <a:pt x="4935" y="4196"/>
                </a:cubicBezTo>
                <a:cubicBezTo>
                  <a:pt x="5189" y="4343"/>
                  <a:pt x="5189" y="4343"/>
                  <a:pt x="5189" y="4343"/>
                </a:cubicBezTo>
                <a:cubicBezTo>
                  <a:pt x="5187" y="4347"/>
                  <a:pt x="5185" y="4352"/>
                  <a:pt x="5185" y="4358"/>
                </a:cubicBezTo>
                <a:cubicBezTo>
                  <a:pt x="5185" y="4363"/>
                  <a:pt x="5187" y="4368"/>
                  <a:pt x="5189" y="4372"/>
                </a:cubicBezTo>
                <a:lnTo>
                  <a:pt x="4935" y="4519"/>
                </a:lnTo>
                <a:close/>
                <a:moveTo>
                  <a:pt x="4935" y="4185"/>
                </a:moveTo>
                <a:cubicBezTo>
                  <a:pt x="4648" y="4019"/>
                  <a:pt x="4648" y="4019"/>
                  <a:pt x="4648" y="4019"/>
                </a:cubicBezTo>
                <a:cubicBezTo>
                  <a:pt x="4647" y="3403"/>
                  <a:pt x="4647" y="3403"/>
                  <a:pt x="4647" y="3403"/>
                </a:cubicBezTo>
                <a:cubicBezTo>
                  <a:pt x="4664" y="3402"/>
                  <a:pt x="4678" y="3393"/>
                  <a:pt x="4687" y="3380"/>
                </a:cubicBezTo>
                <a:cubicBezTo>
                  <a:pt x="5219" y="3688"/>
                  <a:pt x="5219" y="3688"/>
                  <a:pt x="5219" y="3688"/>
                </a:cubicBezTo>
                <a:cubicBezTo>
                  <a:pt x="5219" y="4020"/>
                  <a:pt x="5219" y="4020"/>
                  <a:pt x="5219" y="4020"/>
                </a:cubicBezTo>
                <a:lnTo>
                  <a:pt x="4935" y="4185"/>
                </a:lnTo>
                <a:close/>
                <a:moveTo>
                  <a:pt x="4930" y="6188"/>
                </a:moveTo>
                <a:cubicBezTo>
                  <a:pt x="4677" y="6042"/>
                  <a:pt x="4677" y="6042"/>
                  <a:pt x="4677" y="6042"/>
                </a:cubicBezTo>
                <a:cubicBezTo>
                  <a:pt x="4678" y="6038"/>
                  <a:pt x="4679" y="6034"/>
                  <a:pt x="4679" y="6030"/>
                </a:cubicBezTo>
                <a:cubicBezTo>
                  <a:pt x="4679" y="6012"/>
                  <a:pt x="4665" y="5997"/>
                  <a:pt x="4648" y="5994"/>
                </a:cubicBezTo>
                <a:cubicBezTo>
                  <a:pt x="4648" y="5365"/>
                  <a:pt x="4648" y="5365"/>
                  <a:pt x="4648" y="5365"/>
                </a:cubicBezTo>
                <a:cubicBezTo>
                  <a:pt x="4930" y="5527"/>
                  <a:pt x="4930" y="5527"/>
                  <a:pt x="4930" y="5527"/>
                </a:cubicBezTo>
                <a:lnTo>
                  <a:pt x="4930" y="6188"/>
                </a:lnTo>
                <a:close/>
                <a:moveTo>
                  <a:pt x="4925" y="6197"/>
                </a:moveTo>
                <a:cubicBezTo>
                  <a:pt x="4356" y="6525"/>
                  <a:pt x="4356" y="6525"/>
                  <a:pt x="4356" y="6525"/>
                </a:cubicBezTo>
                <a:cubicBezTo>
                  <a:pt x="4356" y="6200"/>
                  <a:pt x="4356" y="6200"/>
                  <a:pt x="4356" y="6200"/>
                </a:cubicBezTo>
                <a:cubicBezTo>
                  <a:pt x="4614" y="6050"/>
                  <a:pt x="4614" y="6050"/>
                  <a:pt x="4614" y="6050"/>
                </a:cubicBezTo>
                <a:cubicBezTo>
                  <a:pt x="4621" y="6059"/>
                  <a:pt x="4631" y="6065"/>
                  <a:pt x="4643" y="6065"/>
                </a:cubicBezTo>
                <a:cubicBezTo>
                  <a:pt x="4655" y="6065"/>
                  <a:pt x="4666" y="6059"/>
                  <a:pt x="4672" y="6050"/>
                </a:cubicBezTo>
                <a:lnTo>
                  <a:pt x="4925" y="6197"/>
                </a:lnTo>
                <a:close/>
                <a:moveTo>
                  <a:pt x="4356" y="6189"/>
                </a:moveTo>
                <a:cubicBezTo>
                  <a:pt x="4356" y="5527"/>
                  <a:pt x="4356" y="5527"/>
                  <a:pt x="4356" y="5527"/>
                </a:cubicBezTo>
                <a:cubicBezTo>
                  <a:pt x="4638" y="5364"/>
                  <a:pt x="4638" y="5364"/>
                  <a:pt x="4638" y="5364"/>
                </a:cubicBezTo>
                <a:cubicBezTo>
                  <a:pt x="4638" y="5994"/>
                  <a:pt x="4638" y="5994"/>
                  <a:pt x="4638" y="5994"/>
                </a:cubicBezTo>
                <a:cubicBezTo>
                  <a:pt x="4621" y="5997"/>
                  <a:pt x="4607" y="6012"/>
                  <a:pt x="4607" y="6030"/>
                </a:cubicBezTo>
                <a:cubicBezTo>
                  <a:pt x="4607" y="6034"/>
                  <a:pt x="4608" y="6038"/>
                  <a:pt x="4610" y="6042"/>
                </a:cubicBezTo>
                <a:lnTo>
                  <a:pt x="4356" y="6189"/>
                </a:lnTo>
                <a:close/>
                <a:moveTo>
                  <a:pt x="4059" y="4302"/>
                </a:moveTo>
                <a:cubicBezTo>
                  <a:pt x="4043" y="4302"/>
                  <a:pt x="4028" y="4311"/>
                  <a:pt x="4018" y="4324"/>
                </a:cubicBezTo>
                <a:cubicBezTo>
                  <a:pt x="3488" y="4018"/>
                  <a:pt x="3488" y="4018"/>
                  <a:pt x="3488" y="4018"/>
                </a:cubicBezTo>
                <a:cubicBezTo>
                  <a:pt x="3489" y="3389"/>
                  <a:pt x="3489" y="3389"/>
                  <a:pt x="3489" y="3389"/>
                </a:cubicBezTo>
                <a:cubicBezTo>
                  <a:pt x="3499" y="3387"/>
                  <a:pt x="3507" y="3381"/>
                  <a:pt x="3513" y="3372"/>
                </a:cubicBezTo>
                <a:cubicBezTo>
                  <a:pt x="4060" y="3687"/>
                  <a:pt x="4060" y="3687"/>
                  <a:pt x="4060" y="3687"/>
                </a:cubicBezTo>
                <a:lnTo>
                  <a:pt x="4059" y="4302"/>
                </a:lnTo>
                <a:close/>
                <a:moveTo>
                  <a:pt x="3485" y="2686"/>
                </a:moveTo>
                <a:cubicBezTo>
                  <a:pt x="3769" y="2522"/>
                  <a:pt x="3769" y="2522"/>
                  <a:pt x="3769" y="2522"/>
                </a:cubicBezTo>
                <a:cubicBezTo>
                  <a:pt x="3770" y="3180"/>
                  <a:pt x="3770" y="3180"/>
                  <a:pt x="3770" y="3180"/>
                </a:cubicBezTo>
                <a:cubicBezTo>
                  <a:pt x="3509" y="3331"/>
                  <a:pt x="3509" y="3331"/>
                  <a:pt x="3509" y="3331"/>
                </a:cubicBezTo>
                <a:cubicBezTo>
                  <a:pt x="3503" y="3324"/>
                  <a:pt x="3495" y="3319"/>
                  <a:pt x="3485" y="3319"/>
                </a:cubicBezTo>
                <a:lnTo>
                  <a:pt x="3485" y="2686"/>
                </a:lnTo>
                <a:close/>
                <a:moveTo>
                  <a:pt x="3775" y="3189"/>
                </a:moveTo>
                <a:cubicBezTo>
                  <a:pt x="4331" y="3527"/>
                  <a:pt x="4331" y="3527"/>
                  <a:pt x="4331" y="3527"/>
                </a:cubicBezTo>
                <a:cubicBezTo>
                  <a:pt x="4063" y="3683"/>
                  <a:pt x="4063" y="3683"/>
                  <a:pt x="4063" y="3683"/>
                </a:cubicBezTo>
                <a:cubicBezTo>
                  <a:pt x="3515" y="3368"/>
                  <a:pt x="3515" y="3368"/>
                  <a:pt x="3515" y="3368"/>
                </a:cubicBezTo>
                <a:cubicBezTo>
                  <a:pt x="3517" y="3364"/>
                  <a:pt x="3518" y="3359"/>
                  <a:pt x="3518" y="3354"/>
                </a:cubicBezTo>
                <a:cubicBezTo>
                  <a:pt x="3518" y="3349"/>
                  <a:pt x="3517" y="3344"/>
                  <a:pt x="3514" y="3339"/>
                </a:cubicBezTo>
                <a:lnTo>
                  <a:pt x="3775" y="3189"/>
                </a:lnTo>
                <a:close/>
                <a:moveTo>
                  <a:pt x="3772" y="1516"/>
                </a:moveTo>
                <a:cubicBezTo>
                  <a:pt x="4059" y="1682"/>
                  <a:pt x="4059" y="1682"/>
                  <a:pt x="4059" y="1682"/>
                </a:cubicBezTo>
                <a:cubicBezTo>
                  <a:pt x="4060" y="2315"/>
                  <a:pt x="4060" y="2315"/>
                  <a:pt x="4060" y="2315"/>
                </a:cubicBezTo>
                <a:cubicBezTo>
                  <a:pt x="4051" y="2316"/>
                  <a:pt x="4043" y="2320"/>
                  <a:pt x="4037" y="2327"/>
                </a:cubicBezTo>
                <a:cubicBezTo>
                  <a:pt x="3773" y="2175"/>
                  <a:pt x="3773" y="2175"/>
                  <a:pt x="3773" y="2175"/>
                </a:cubicBezTo>
                <a:lnTo>
                  <a:pt x="3772" y="1516"/>
                </a:lnTo>
                <a:close/>
                <a:moveTo>
                  <a:pt x="3774" y="1511"/>
                </a:moveTo>
                <a:cubicBezTo>
                  <a:pt x="4351" y="1182"/>
                  <a:pt x="4351" y="1182"/>
                  <a:pt x="4351" y="1182"/>
                </a:cubicBezTo>
                <a:cubicBezTo>
                  <a:pt x="4636" y="1345"/>
                  <a:pt x="4636" y="1345"/>
                  <a:pt x="4636" y="1345"/>
                </a:cubicBezTo>
                <a:cubicBezTo>
                  <a:pt x="4062" y="1678"/>
                  <a:pt x="4062" y="1678"/>
                  <a:pt x="4062" y="1678"/>
                </a:cubicBezTo>
                <a:lnTo>
                  <a:pt x="3774" y="1511"/>
                </a:lnTo>
                <a:close/>
                <a:moveTo>
                  <a:pt x="4360" y="1176"/>
                </a:moveTo>
                <a:cubicBezTo>
                  <a:pt x="4639" y="998"/>
                  <a:pt x="4639" y="998"/>
                  <a:pt x="4639" y="998"/>
                </a:cubicBezTo>
                <a:cubicBezTo>
                  <a:pt x="4639" y="1336"/>
                  <a:pt x="4639" y="1336"/>
                  <a:pt x="4639" y="1336"/>
                </a:cubicBezTo>
                <a:lnTo>
                  <a:pt x="4360" y="1176"/>
                </a:lnTo>
                <a:close/>
                <a:moveTo>
                  <a:pt x="4641" y="2069"/>
                </a:moveTo>
                <a:cubicBezTo>
                  <a:pt x="4660" y="2069"/>
                  <a:pt x="4677" y="2059"/>
                  <a:pt x="4686" y="2045"/>
                </a:cubicBezTo>
                <a:cubicBezTo>
                  <a:pt x="4930" y="2186"/>
                  <a:pt x="4930" y="2186"/>
                  <a:pt x="4930" y="2186"/>
                </a:cubicBezTo>
                <a:cubicBezTo>
                  <a:pt x="4930" y="2513"/>
                  <a:pt x="4930" y="2513"/>
                  <a:pt x="4930" y="2513"/>
                </a:cubicBezTo>
                <a:cubicBezTo>
                  <a:pt x="4642" y="2679"/>
                  <a:pt x="4642" y="2679"/>
                  <a:pt x="4642" y="2679"/>
                </a:cubicBezTo>
                <a:cubicBezTo>
                  <a:pt x="4096" y="2365"/>
                  <a:pt x="4096" y="2365"/>
                  <a:pt x="4096" y="2365"/>
                </a:cubicBezTo>
                <a:cubicBezTo>
                  <a:pt x="4098" y="2361"/>
                  <a:pt x="4099" y="2356"/>
                  <a:pt x="4099" y="2350"/>
                </a:cubicBezTo>
                <a:cubicBezTo>
                  <a:pt x="4099" y="2345"/>
                  <a:pt x="4098" y="2340"/>
                  <a:pt x="4095" y="2335"/>
                </a:cubicBezTo>
                <a:cubicBezTo>
                  <a:pt x="4597" y="2045"/>
                  <a:pt x="4597" y="2045"/>
                  <a:pt x="4597" y="2045"/>
                </a:cubicBezTo>
                <a:cubicBezTo>
                  <a:pt x="4607" y="2060"/>
                  <a:pt x="4623" y="2069"/>
                  <a:pt x="4641" y="2069"/>
                </a:cubicBezTo>
                <a:close/>
                <a:moveTo>
                  <a:pt x="4647" y="1963"/>
                </a:moveTo>
                <a:cubicBezTo>
                  <a:pt x="4648" y="1352"/>
                  <a:pt x="4648" y="1352"/>
                  <a:pt x="4648" y="1352"/>
                </a:cubicBezTo>
                <a:cubicBezTo>
                  <a:pt x="5219" y="1679"/>
                  <a:pt x="5219" y="1679"/>
                  <a:pt x="5219" y="1679"/>
                </a:cubicBezTo>
                <a:cubicBezTo>
                  <a:pt x="5219" y="2011"/>
                  <a:pt x="5219" y="2011"/>
                  <a:pt x="5219" y="2011"/>
                </a:cubicBezTo>
                <a:cubicBezTo>
                  <a:pt x="4934" y="2177"/>
                  <a:pt x="4934" y="2177"/>
                  <a:pt x="4934" y="2177"/>
                </a:cubicBezTo>
                <a:cubicBezTo>
                  <a:pt x="4691" y="2036"/>
                  <a:pt x="4691" y="2036"/>
                  <a:pt x="4691" y="2036"/>
                </a:cubicBezTo>
                <a:cubicBezTo>
                  <a:pt x="4693" y="2030"/>
                  <a:pt x="4695" y="2023"/>
                  <a:pt x="4695" y="2016"/>
                </a:cubicBezTo>
                <a:cubicBezTo>
                  <a:pt x="4695" y="1988"/>
                  <a:pt x="4674" y="1966"/>
                  <a:pt x="4647" y="1963"/>
                </a:cubicBezTo>
                <a:close/>
                <a:moveTo>
                  <a:pt x="5223" y="3023"/>
                </a:moveTo>
                <a:cubicBezTo>
                  <a:pt x="5793" y="3353"/>
                  <a:pt x="5793" y="3353"/>
                  <a:pt x="5793" y="3353"/>
                </a:cubicBezTo>
                <a:cubicBezTo>
                  <a:pt x="5510" y="3517"/>
                  <a:pt x="5510" y="3517"/>
                  <a:pt x="5510" y="3517"/>
                </a:cubicBezTo>
                <a:cubicBezTo>
                  <a:pt x="4939" y="3187"/>
                  <a:pt x="4939" y="3187"/>
                  <a:pt x="4939" y="3187"/>
                </a:cubicBezTo>
                <a:lnTo>
                  <a:pt x="5223" y="3023"/>
                </a:lnTo>
                <a:close/>
                <a:moveTo>
                  <a:pt x="5514" y="1506"/>
                </a:moveTo>
                <a:cubicBezTo>
                  <a:pt x="5516" y="1184"/>
                  <a:pt x="5516" y="1184"/>
                  <a:pt x="5516" y="1184"/>
                </a:cubicBezTo>
                <a:cubicBezTo>
                  <a:pt x="5794" y="1345"/>
                  <a:pt x="5794" y="1345"/>
                  <a:pt x="5794" y="1345"/>
                </a:cubicBezTo>
                <a:lnTo>
                  <a:pt x="5514" y="1506"/>
                </a:lnTo>
                <a:close/>
                <a:moveTo>
                  <a:pt x="5521" y="1176"/>
                </a:moveTo>
                <a:cubicBezTo>
                  <a:pt x="5799" y="1014"/>
                  <a:pt x="5799" y="1014"/>
                  <a:pt x="5799" y="1014"/>
                </a:cubicBezTo>
                <a:cubicBezTo>
                  <a:pt x="5799" y="1337"/>
                  <a:pt x="5799" y="1337"/>
                  <a:pt x="5799" y="1337"/>
                </a:cubicBezTo>
                <a:lnTo>
                  <a:pt x="5521" y="1176"/>
                </a:lnTo>
                <a:close/>
                <a:moveTo>
                  <a:pt x="5807" y="2011"/>
                </a:moveTo>
                <a:cubicBezTo>
                  <a:pt x="5807" y="1349"/>
                  <a:pt x="5807" y="1349"/>
                  <a:pt x="5807" y="1349"/>
                </a:cubicBezTo>
                <a:cubicBezTo>
                  <a:pt x="6379" y="1680"/>
                  <a:pt x="6379" y="1680"/>
                  <a:pt x="6379" y="1680"/>
                </a:cubicBezTo>
                <a:cubicBezTo>
                  <a:pt x="6378" y="2295"/>
                  <a:pt x="6378" y="2295"/>
                  <a:pt x="6378" y="2295"/>
                </a:cubicBezTo>
                <a:cubicBezTo>
                  <a:pt x="6361" y="2296"/>
                  <a:pt x="6347" y="2305"/>
                  <a:pt x="6338" y="2318"/>
                </a:cubicBezTo>
                <a:lnTo>
                  <a:pt x="5807" y="2011"/>
                </a:lnTo>
                <a:close/>
                <a:moveTo>
                  <a:pt x="6381" y="3024"/>
                </a:moveTo>
                <a:cubicBezTo>
                  <a:pt x="6953" y="3354"/>
                  <a:pt x="6953" y="3354"/>
                  <a:pt x="6953" y="3354"/>
                </a:cubicBezTo>
                <a:cubicBezTo>
                  <a:pt x="6430" y="3655"/>
                  <a:pt x="6430" y="3655"/>
                  <a:pt x="6430" y="3655"/>
                </a:cubicBezTo>
                <a:cubicBezTo>
                  <a:pt x="6420" y="3639"/>
                  <a:pt x="6401" y="3628"/>
                  <a:pt x="6380" y="3628"/>
                </a:cubicBezTo>
                <a:cubicBezTo>
                  <a:pt x="6360" y="3628"/>
                  <a:pt x="6342" y="3639"/>
                  <a:pt x="6331" y="3655"/>
                </a:cubicBezTo>
                <a:cubicBezTo>
                  <a:pt x="5810" y="3353"/>
                  <a:pt x="5810" y="3353"/>
                  <a:pt x="5810" y="3353"/>
                </a:cubicBezTo>
                <a:lnTo>
                  <a:pt x="6381" y="3024"/>
                </a:lnTo>
                <a:close/>
                <a:moveTo>
                  <a:pt x="6956" y="4019"/>
                </a:moveTo>
                <a:cubicBezTo>
                  <a:pt x="6384" y="4350"/>
                  <a:pt x="6384" y="4350"/>
                  <a:pt x="6384" y="4350"/>
                </a:cubicBezTo>
                <a:cubicBezTo>
                  <a:pt x="6383" y="4020"/>
                  <a:pt x="6383" y="4020"/>
                  <a:pt x="6383" y="4020"/>
                </a:cubicBezTo>
                <a:cubicBezTo>
                  <a:pt x="6383" y="4020"/>
                  <a:pt x="6383" y="4020"/>
                  <a:pt x="6383" y="4020"/>
                </a:cubicBezTo>
                <a:cubicBezTo>
                  <a:pt x="6956" y="3695"/>
                  <a:pt x="6956" y="3695"/>
                  <a:pt x="6956" y="3695"/>
                </a:cubicBezTo>
                <a:lnTo>
                  <a:pt x="6956" y="4019"/>
                </a:lnTo>
                <a:close/>
                <a:moveTo>
                  <a:pt x="6386" y="3015"/>
                </a:moveTo>
                <a:cubicBezTo>
                  <a:pt x="6386" y="2401"/>
                  <a:pt x="6386" y="2401"/>
                  <a:pt x="6386" y="2401"/>
                </a:cubicBezTo>
                <a:cubicBezTo>
                  <a:pt x="6403" y="2399"/>
                  <a:pt x="6417" y="2390"/>
                  <a:pt x="6426" y="2377"/>
                </a:cubicBezTo>
                <a:cubicBezTo>
                  <a:pt x="6958" y="2684"/>
                  <a:pt x="6958" y="2684"/>
                  <a:pt x="6958" y="2684"/>
                </a:cubicBezTo>
                <a:cubicBezTo>
                  <a:pt x="6958" y="3345"/>
                  <a:pt x="6958" y="3345"/>
                  <a:pt x="6958" y="3345"/>
                </a:cubicBezTo>
                <a:lnTo>
                  <a:pt x="6386" y="3015"/>
                </a:lnTo>
                <a:close/>
                <a:moveTo>
                  <a:pt x="6383" y="4014"/>
                </a:moveTo>
                <a:cubicBezTo>
                  <a:pt x="6383" y="3744"/>
                  <a:pt x="6383" y="3744"/>
                  <a:pt x="6383" y="3744"/>
                </a:cubicBezTo>
                <a:cubicBezTo>
                  <a:pt x="6414" y="3743"/>
                  <a:pt x="6439" y="3717"/>
                  <a:pt x="6439" y="3686"/>
                </a:cubicBezTo>
                <a:cubicBezTo>
                  <a:pt x="6439" y="3677"/>
                  <a:pt x="6436" y="3668"/>
                  <a:pt x="6432" y="3660"/>
                </a:cubicBezTo>
                <a:cubicBezTo>
                  <a:pt x="6956" y="3357"/>
                  <a:pt x="6956" y="3357"/>
                  <a:pt x="6956" y="3357"/>
                </a:cubicBezTo>
                <a:cubicBezTo>
                  <a:pt x="6956" y="3690"/>
                  <a:pt x="6956" y="3690"/>
                  <a:pt x="6956" y="3690"/>
                </a:cubicBezTo>
                <a:lnTo>
                  <a:pt x="6383" y="4014"/>
                </a:lnTo>
                <a:close/>
                <a:moveTo>
                  <a:pt x="6383" y="2294"/>
                </a:moveTo>
                <a:cubicBezTo>
                  <a:pt x="6384" y="1680"/>
                  <a:pt x="6384" y="1680"/>
                  <a:pt x="6384" y="1680"/>
                </a:cubicBezTo>
                <a:cubicBezTo>
                  <a:pt x="6672" y="1513"/>
                  <a:pt x="6672" y="1513"/>
                  <a:pt x="6672" y="1513"/>
                </a:cubicBezTo>
                <a:cubicBezTo>
                  <a:pt x="6673" y="1852"/>
                  <a:pt x="6673" y="1852"/>
                  <a:pt x="6673" y="1852"/>
                </a:cubicBezTo>
                <a:cubicBezTo>
                  <a:pt x="6957" y="1686"/>
                  <a:pt x="6957" y="1686"/>
                  <a:pt x="6957" y="1686"/>
                </a:cubicBezTo>
                <a:cubicBezTo>
                  <a:pt x="6957" y="2011"/>
                  <a:pt x="6957" y="2011"/>
                  <a:pt x="6957" y="2011"/>
                </a:cubicBezTo>
                <a:cubicBezTo>
                  <a:pt x="6426" y="2317"/>
                  <a:pt x="6426" y="2317"/>
                  <a:pt x="6426" y="2317"/>
                </a:cubicBezTo>
                <a:cubicBezTo>
                  <a:pt x="6416" y="2304"/>
                  <a:pt x="6401" y="2295"/>
                  <a:pt x="6383" y="2294"/>
                </a:cubicBezTo>
                <a:close/>
                <a:moveTo>
                  <a:pt x="6907" y="1346"/>
                </a:moveTo>
                <a:cubicBezTo>
                  <a:pt x="6907" y="1354"/>
                  <a:pt x="6909" y="1362"/>
                  <a:pt x="6912" y="1369"/>
                </a:cubicBezTo>
                <a:cubicBezTo>
                  <a:pt x="6677" y="1505"/>
                  <a:pt x="6677" y="1505"/>
                  <a:pt x="6677" y="1505"/>
                </a:cubicBezTo>
                <a:cubicBezTo>
                  <a:pt x="6676" y="1186"/>
                  <a:pt x="6676" y="1186"/>
                  <a:pt x="6676" y="1186"/>
                </a:cubicBezTo>
                <a:cubicBezTo>
                  <a:pt x="6913" y="1322"/>
                  <a:pt x="6913" y="1322"/>
                  <a:pt x="6913" y="1322"/>
                </a:cubicBezTo>
                <a:cubicBezTo>
                  <a:pt x="6909" y="1329"/>
                  <a:pt x="6907" y="1337"/>
                  <a:pt x="6907" y="1346"/>
                </a:cubicBezTo>
                <a:close/>
                <a:moveTo>
                  <a:pt x="6915" y="1374"/>
                </a:moveTo>
                <a:cubicBezTo>
                  <a:pt x="6923" y="1388"/>
                  <a:pt x="6939" y="1398"/>
                  <a:pt x="6956" y="1399"/>
                </a:cubicBezTo>
                <a:cubicBezTo>
                  <a:pt x="6957" y="1681"/>
                  <a:pt x="6957" y="1681"/>
                  <a:pt x="6957" y="1681"/>
                </a:cubicBezTo>
                <a:cubicBezTo>
                  <a:pt x="6678" y="1844"/>
                  <a:pt x="6678" y="1844"/>
                  <a:pt x="6678" y="1844"/>
                </a:cubicBezTo>
                <a:cubicBezTo>
                  <a:pt x="6677" y="1510"/>
                  <a:pt x="6677" y="1510"/>
                  <a:pt x="6677" y="1510"/>
                </a:cubicBezTo>
                <a:lnTo>
                  <a:pt x="6915" y="1374"/>
                </a:lnTo>
                <a:close/>
                <a:moveTo>
                  <a:pt x="6674" y="513"/>
                </a:moveTo>
                <a:cubicBezTo>
                  <a:pt x="6958" y="676"/>
                  <a:pt x="6958" y="676"/>
                  <a:pt x="6958" y="676"/>
                </a:cubicBezTo>
                <a:cubicBezTo>
                  <a:pt x="6958" y="1293"/>
                  <a:pt x="6958" y="1293"/>
                  <a:pt x="6958" y="1293"/>
                </a:cubicBezTo>
                <a:cubicBezTo>
                  <a:pt x="6942" y="1294"/>
                  <a:pt x="6927" y="1301"/>
                  <a:pt x="6918" y="1313"/>
                </a:cubicBezTo>
                <a:cubicBezTo>
                  <a:pt x="6676" y="1174"/>
                  <a:pt x="6676" y="1174"/>
                  <a:pt x="6676" y="1174"/>
                </a:cubicBezTo>
                <a:lnTo>
                  <a:pt x="6674" y="513"/>
                </a:lnTo>
                <a:close/>
                <a:moveTo>
                  <a:pt x="7251" y="2518"/>
                </a:moveTo>
                <a:cubicBezTo>
                  <a:pt x="7252" y="2855"/>
                  <a:pt x="7252" y="2855"/>
                  <a:pt x="7252" y="2855"/>
                </a:cubicBezTo>
                <a:cubicBezTo>
                  <a:pt x="7255" y="2853"/>
                  <a:pt x="7255" y="2853"/>
                  <a:pt x="7255" y="2853"/>
                </a:cubicBezTo>
                <a:cubicBezTo>
                  <a:pt x="7537" y="2691"/>
                  <a:pt x="7537" y="2691"/>
                  <a:pt x="7537" y="2691"/>
                </a:cubicBezTo>
                <a:cubicBezTo>
                  <a:pt x="7537" y="3015"/>
                  <a:pt x="7537" y="3015"/>
                  <a:pt x="7537" y="3015"/>
                </a:cubicBezTo>
                <a:cubicBezTo>
                  <a:pt x="6963" y="3346"/>
                  <a:pt x="6963" y="3346"/>
                  <a:pt x="6963" y="3346"/>
                </a:cubicBezTo>
                <a:cubicBezTo>
                  <a:pt x="6963" y="2684"/>
                  <a:pt x="6963" y="2684"/>
                  <a:pt x="6963" y="2684"/>
                </a:cubicBezTo>
                <a:lnTo>
                  <a:pt x="7251" y="2518"/>
                </a:lnTo>
                <a:close/>
                <a:moveTo>
                  <a:pt x="6966" y="3689"/>
                </a:moveTo>
                <a:cubicBezTo>
                  <a:pt x="6966" y="3358"/>
                  <a:pt x="6966" y="3358"/>
                  <a:pt x="6966" y="3358"/>
                </a:cubicBezTo>
                <a:cubicBezTo>
                  <a:pt x="7537" y="3688"/>
                  <a:pt x="7537" y="3688"/>
                  <a:pt x="7537" y="3688"/>
                </a:cubicBezTo>
                <a:cubicBezTo>
                  <a:pt x="7537" y="4015"/>
                  <a:pt x="7537" y="4015"/>
                  <a:pt x="7537" y="4015"/>
                </a:cubicBezTo>
                <a:lnTo>
                  <a:pt x="6966" y="3689"/>
                </a:lnTo>
                <a:close/>
                <a:moveTo>
                  <a:pt x="7537" y="4021"/>
                </a:moveTo>
                <a:cubicBezTo>
                  <a:pt x="7537" y="4349"/>
                  <a:pt x="7537" y="4349"/>
                  <a:pt x="7537" y="4349"/>
                </a:cubicBezTo>
                <a:cubicBezTo>
                  <a:pt x="6966" y="4019"/>
                  <a:pt x="6966" y="4019"/>
                  <a:pt x="6966" y="4019"/>
                </a:cubicBezTo>
                <a:cubicBezTo>
                  <a:pt x="6966" y="3694"/>
                  <a:pt x="6966" y="3694"/>
                  <a:pt x="6966" y="3694"/>
                </a:cubicBezTo>
                <a:lnTo>
                  <a:pt x="7537" y="4021"/>
                </a:lnTo>
                <a:close/>
                <a:moveTo>
                  <a:pt x="7506" y="2349"/>
                </a:moveTo>
                <a:cubicBezTo>
                  <a:pt x="7506" y="2354"/>
                  <a:pt x="7507" y="2359"/>
                  <a:pt x="7509" y="2363"/>
                </a:cubicBezTo>
                <a:cubicBezTo>
                  <a:pt x="7255" y="2509"/>
                  <a:pt x="7255" y="2509"/>
                  <a:pt x="7255" y="2509"/>
                </a:cubicBezTo>
                <a:cubicBezTo>
                  <a:pt x="7254" y="2188"/>
                  <a:pt x="7254" y="2188"/>
                  <a:pt x="7254" y="2188"/>
                </a:cubicBezTo>
                <a:cubicBezTo>
                  <a:pt x="7508" y="2335"/>
                  <a:pt x="7508" y="2335"/>
                  <a:pt x="7508" y="2335"/>
                </a:cubicBezTo>
                <a:cubicBezTo>
                  <a:pt x="7507" y="2339"/>
                  <a:pt x="7506" y="2344"/>
                  <a:pt x="7506" y="2349"/>
                </a:cubicBezTo>
                <a:close/>
                <a:moveTo>
                  <a:pt x="7511" y="2367"/>
                </a:moveTo>
                <a:cubicBezTo>
                  <a:pt x="7517" y="2376"/>
                  <a:pt x="7526" y="2382"/>
                  <a:pt x="7537" y="2384"/>
                </a:cubicBezTo>
                <a:cubicBezTo>
                  <a:pt x="7537" y="2685"/>
                  <a:pt x="7537" y="2685"/>
                  <a:pt x="7537" y="2685"/>
                </a:cubicBezTo>
                <a:cubicBezTo>
                  <a:pt x="7256" y="2846"/>
                  <a:pt x="7256" y="2846"/>
                  <a:pt x="7256" y="2846"/>
                </a:cubicBezTo>
                <a:cubicBezTo>
                  <a:pt x="7255" y="2515"/>
                  <a:pt x="7255" y="2515"/>
                  <a:pt x="7255" y="2515"/>
                </a:cubicBezTo>
                <a:lnTo>
                  <a:pt x="7511" y="2367"/>
                </a:lnTo>
                <a:close/>
                <a:moveTo>
                  <a:pt x="7542" y="3023"/>
                </a:moveTo>
                <a:cubicBezTo>
                  <a:pt x="7829" y="3190"/>
                  <a:pt x="7829" y="3190"/>
                  <a:pt x="7829" y="3190"/>
                </a:cubicBezTo>
                <a:cubicBezTo>
                  <a:pt x="7829" y="3517"/>
                  <a:pt x="7829" y="3517"/>
                  <a:pt x="7829" y="3517"/>
                </a:cubicBezTo>
                <a:cubicBezTo>
                  <a:pt x="7540" y="3684"/>
                  <a:pt x="7540" y="3684"/>
                  <a:pt x="7540" y="3684"/>
                </a:cubicBezTo>
                <a:cubicBezTo>
                  <a:pt x="6968" y="3354"/>
                  <a:pt x="6968" y="3354"/>
                  <a:pt x="6968" y="3354"/>
                </a:cubicBezTo>
                <a:lnTo>
                  <a:pt x="7542" y="3023"/>
                </a:lnTo>
                <a:close/>
                <a:moveTo>
                  <a:pt x="7829" y="3523"/>
                </a:moveTo>
                <a:cubicBezTo>
                  <a:pt x="7828" y="3852"/>
                  <a:pt x="7828" y="3852"/>
                  <a:pt x="7828" y="3852"/>
                </a:cubicBezTo>
                <a:cubicBezTo>
                  <a:pt x="7542" y="4017"/>
                  <a:pt x="7542" y="4017"/>
                  <a:pt x="7542" y="4017"/>
                </a:cubicBezTo>
                <a:cubicBezTo>
                  <a:pt x="7542" y="3688"/>
                  <a:pt x="7542" y="3688"/>
                  <a:pt x="7542" y="3688"/>
                </a:cubicBezTo>
                <a:lnTo>
                  <a:pt x="7829" y="3523"/>
                </a:lnTo>
                <a:close/>
                <a:moveTo>
                  <a:pt x="7571" y="2368"/>
                </a:moveTo>
                <a:cubicBezTo>
                  <a:pt x="7828" y="2517"/>
                  <a:pt x="7828" y="2517"/>
                  <a:pt x="7828" y="2517"/>
                </a:cubicBezTo>
                <a:cubicBezTo>
                  <a:pt x="7546" y="2679"/>
                  <a:pt x="7546" y="2679"/>
                  <a:pt x="7546" y="2679"/>
                </a:cubicBezTo>
                <a:cubicBezTo>
                  <a:pt x="7546" y="2384"/>
                  <a:pt x="7546" y="2384"/>
                  <a:pt x="7546" y="2384"/>
                </a:cubicBezTo>
                <a:cubicBezTo>
                  <a:pt x="7557" y="2382"/>
                  <a:pt x="7566" y="2377"/>
                  <a:pt x="7571" y="2368"/>
                </a:cubicBezTo>
                <a:close/>
                <a:moveTo>
                  <a:pt x="7831" y="2521"/>
                </a:moveTo>
                <a:cubicBezTo>
                  <a:pt x="7829" y="3179"/>
                  <a:pt x="7829" y="3179"/>
                  <a:pt x="7829" y="3179"/>
                </a:cubicBezTo>
                <a:cubicBezTo>
                  <a:pt x="7546" y="3015"/>
                  <a:pt x="7546" y="3015"/>
                  <a:pt x="7546" y="3015"/>
                </a:cubicBezTo>
                <a:cubicBezTo>
                  <a:pt x="7546" y="2685"/>
                  <a:pt x="7546" y="2685"/>
                  <a:pt x="7546" y="2685"/>
                </a:cubicBezTo>
                <a:lnTo>
                  <a:pt x="7831" y="2521"/>
                </a:lnTo>
                <a:close/>
                <a:moveTo>
                  <a:pt x="7832" y="3855"/>
                </a:moveTo>
                <a:cubicBezTo>
                  <a:pt x="7832" y="3853"/>
                  <a:pt x="7832" y="3853"/>
                  <a:pt x="7832" y="3853"/>
                </a:cubicBezTo>
                <a:cubicBezTo>
                  <a:pt x="7833" y="3520"/>
                  <a:pt x="7833" y="3520"/>
                  <a:pt x="7833" y="3520"/>
                </a:cubicBezTo>
                <a:cubicBezTo>
                  <a:pt x="8074" y="3381"/>
                  <a:pt x="8074" y="3381"/>
                  <a:pt x="8074" y="3381"/>
                </a:cubicBezTo>
                <a:cubicBezTo>
                  <a:pt x="8083" y="3395"/>
                  <a:pt x="8098" y="3404"/>
                  <a:pt x="8115" y="3406"/>
                </a:cubicBezTo>
                <a:cubicBezTo>
                  <a:pt x="8115" y="4018"/>
                  <a:pt x="8115" y="4018"/>
                  <a:pt x="8115" y="4018"/>
                </a:cubicBezTo>
                <a:cubicBezTo>
                  <a:pt x="7542" y="4350"/>
                  <a:pt x="7542" y="4350"/>
                  <a:pt x="7542" y="4350"/>
                </a:cubicBezTo>
                <a:cubicBezTo>
                  <a:pt x="7542" y="4023"/>
                  <a:pt x="7542" y="4023"/>
                  <a:pt x="7542" y="4023"/>
                </a:cubicBezTo>
                <a:cubicBezTo>
                  <a:pt x="7543" y="4022"/>
                  <a:pt x="7543" y="4022"/>
                  <a:pt x="7543" y="4022"/>
                </a:cubicBezTo>
                <a:lnTo>
                  <a:pt x="7832" y="3855"/>
                </a:lnTo>
                <a:close/>
                <a:moveTo>
                  <a:pt x="7833" y="3514"/>
                </a:moveTo>
                <a:cubicBezTo>
                  <a:pt x="7834" y="3193"/>
                  <a:pt x="7834" y="3193"/>
                  <a:pt x="7834" y="3193"/>
                </a:cubicBezTo>
                <a:cubicBezTo>
                  <a:pt x="8071" y="3330"/>
                  <a:pt x="8071" y="3330"/>
                  <a:pt x="8071" y="3330"/>
                </a:cubicBezTo>
                <a:cubicBezTo>
                  <a:pt x="8068" y="3337"/>
                  <a:pt x="8066" y="3344"/>
                  <a:pt x="8066" y="3353"/>
                </a:cubicBezTo>
                <a:cubicBezTo>
                  <a:pt x="8066" y="3361"/>
                  <a:pt x="8068" y="3369"/>
                  <a:pt x="8072" y="3377"/>
                </a:cubicBezTo>
                <a:lnTo>
                  <a:pt x="7833" y="3514"/>
                </a:lnTo>
                <a:close/>
                <a:moveTo>
                  <a:pt x="7834" y="3181"/>
                </a:moveTo>
                <a:cubicBezTo>
                  <a:pt x="7836" y="2521"/>
                  <a:pt x="7836" y="2521"/>
                  <a:pt x="7836" y="2521"/>
                </a:cubicBezTo>
                <a:cubicBezTo>
                  <a:pt x="8118" y="2684"/>
                  <a:pt x="8118" y="2684"/>
                  <a:pt x="8118" y="2684"/>
                </a:cubicBezTo>
                <a:cubicBezTo>
                  <a:pt x="8118" y="3299"/>
                  <a:pt x="8118" y="3299"/>
                  <a:pt x="8118" y="3299"/>
                </a:cubicBezTo>
                <a:cubicBezTo>
                  <a:pt x="8101" y="3300"/>
                  <a:pt x="8086" y="3309"/>
                  <a:pt x="8076" y="3321"/>
                </a:cubicBezTo>
                <a:lnTo>
                  <a:pt x="7834" y="3181"/>
                </a:lnTo>
                <a:close/>
                <a:moveTo>
                  <a:pt x="8120" y="4027"/>
                </a:moveTo>
                <a:cubicBezTo>
                  <a:pt x="8403" y="4189"/>
                  <a:pt x="8403" y="4189"/>
                  <a:pt x="8403" y="4189"/>
                </a:cubicBezTo>
                <a:cubicBezTo>
                  <a:pt x="7830" y="4520"/>
                  <a:pt x="7830" y="4520"/>
                  <a:pt x="7830" y="4520"/>
                </a:cubicBezTo>
                <a:cubicBezTo>
                  <a:pt x="7548" y="4358"/>
                  <a:pt x="7548" y="4358"/>
                  <a:pt x="7548" y="4358"/>
                </a:cubicBezTo>
                <a:lnTo>
                  <a:pt x="8120" y="4027"/>
                </a:lnTo>
                <a:close/>
                <a:moveTo>
                  <a:pt x="7827" y="4524"/>
                </a:moveTo>
                <a:cubicBezTo>
                  <a:pt x="7829" y="5185"/>
                  <a:pt x="7829" y="5185"/>
                  <a:pt x="7829" y="5185"/>
                </a:cubicBezTo>
                <a:cubicBezTo>
                  <a:pt x="7546" y="5022"/>
                  <a:pt x="7546" y="5022"/>
                  <a:pt x="7546" y="5022"/>
                </a:cubicBezTo>
                <a:cubicBezTo>
                  <a:pt x="7546" y="4362"/>
                  <a:pt x="7546" y="4362"/>
                  <a:pt x="7546" y="4362"/>
                </a:cubicBezTo>
                <a:lnTo>
                  <a:pt x="7827" y="4524"/>
                </a:lnTo>
                <a:close/>
                <a:moveTo>
                  <a:pt x="8123" y="2684"/>
                </a:moveTo>
                <a:cubicBezTo>
                  <a:pt x="8696" y="2353"/>
                  <a:pt x="8696" y="2353"/>
                  <a:pt x="8696" y="2353"/>
                </a:cubicBezTo>
                <a:cubicBezTo>
                  <a:pt x="8695" y="3015"/>
                  <a:pt x="8695" y="3015"/>
                  <a:pt x="8695" y="3015"/>
                </a:cubicBezTo>
                <a:cubicBezTo>
                  <a:pt x="8163" y="3322"/>
                  <a:pt x="8163" y="3322"/>
                  <a:pt x="8163" y="3322"/>
                </a:cubicBezTo>
                <a:cubicBezTo>
                  <a:pt x="8154" y="3309"/>
                  <a:pt x="8140" y="3301"/>
                  <a:pt x="8123" y="3300"/>
                </a:cubicBezTo>
                <a:lnTo>
                  <a:pt x="8123" y="2684"/>
                </a:lnTo>
                <a:close/>
                <a:moveTo>
                  <a:pt x="8165" y="3380"/>
                </a:moveTo>
                <a:cubicBezTo>
                  <a:pt x="8409" y="3522"/>
                  <a:pt x="8409" y="3522"/>
                  <a:pt x="8409" y="3522"/>
                </a:cubicBezTo>
                <a:cubicBezTo>
                  <a:pt x="8408" y="4181"/>
                  <a:pt x="8408" y="4181"/>
                  <a:pt x="8408" y="4181"/>
                </a:cubicBezTo>
                <a:cubicBezTo>
                  <a:pt x="8125" y="4018"/>
                  <a:pt x="8125" y="4018"/>
                  <a:pt x="8125" y="4018"/>
                </a:cubicBezTo>
                <a:cubicBezTo>
                  <a:pt x="8125" y="3406"/>
                  <a:pt x="8125" y="3406"/>
                  <a:pt x="8125" y="3406"/>
                </a:cubicBezTo>
                <a:cubicBezTo>
                  <a:pt x="8142" y="3404"/>
                  <a:pt x="8157" y="3394"/>
                  <a:pt x="8165" y="3380"/>
                </a:cubicBezTo>
                <a:close/>
                <a:moveTo>
                  <a:pt x="8118" y="5352"/>
                </a:moveTo>
                <a:cubicBezTo>
                  <a:pt x="7834" y="5188"/>
                  <a:pt x="7834" y="5188"/>
                  <a:pt x="7834" y="5188"/>
                </a:cubicBezTo>
                <a:cubicBezTo>
                  <a:pt x="7832" y="4527"/>
                  <a:pt x="7832" y="4527"/>
                  <a:pt x="7832" y="4527"/>
                </a:cubicBezTo>
                <a:cubicBezTo>
                  <a:pt x="8070" y="4664"/>
                  <a:pt x="8070" y="4664"/>
                  <a:pt x="8070" y="4664"/>
                </a:cubicBezTo>
                <a:cubicBezTo>
                  <a:pt x="8065" y="4672"/>
                  <a:pt x="8063" y="4682"/>
                  <a:pt x="8063" y="4691"/>
                </a:cubicBezTo>
                <a:cubicBezTo>
                  <a:pt x="8063" y="4722"/>
                  <a:pt x="8087" y="4747"/>
                  <a:pt x="8117" y="4749"/>
                </a:cubicBezTo>
                <a:lnTo>
                  <a:pt x="8118" y="5352"/>
                </a:lnTo>
                <a:close/>
                <a:moveTo>
                  <a:pt x="8113" y="5360"/>
                </a:moveTo>
                <a:cubicBezTo>
                  <a:pt x="7835" y="5521"/>
                  <a:pt x="7835" y="5521"/>
                  <a:pt x="7835" y="5521"/>
                </a:cubicBezTo>
                <a:cubicBezTo>
                  <a:pt x="7834" y="5199"/>
                  <a:pt x="7834" y="5199"/>
                  <a:pt x="7834" y="5199"/>
                </a:cubicBezTo>
                <a:lnTo>
                  <a:pt x="8113" y="5360"/>
                </a:lnTo>
                <a:close/>
                <a:moveTo>
                  <a:pt x="8116" y="6025"/>
                </a:moveTo>
                <a:cubicBezTo>
                  <a:pt x="7570" y="6341"/>
                  <a:pt x="7570" y="6341"/>
                  <a:pt x="7570" y="6341"/>
                </a:cubicBezTo>
                <a:cubicBezTo>
                  <a:pt x="7564" y="6333"/>
                  <a:pt x="7554" y="6327"/>
                  <a:pt x="7543" y="6327"/>
                </a:cubicBezTo>
                <a:cubicBezTo>
                  <a:pt x="7543" y="5751"/>
                  <a:pt x="7543" y="5751"/>
                  <a:pt x="7543" y="5751"/>
                </a:cubicBezTo>
                <a:cubicBezTo>
                  <a:pt x="7575" y="5751"/>
                  <a:pt x="7600" y="5725"/>
                  <a:pt x="7600" y="5693"/>
                </a:cubicBezTo>
                <a:cubicBezTo>
                  <a:pt x="7600" y="5684"/>
                  <a:pt x="7597" y="5674"/>
                  <a:pt x="7593" y="5666"/>
                </a:cubicBezTo>
                <a:cubicBezTo>
                  <a:pt x="7830" y="5530"/>
                  <a:pt x="7830" y="5530"/>
                  <a:pt x="7830" y="5530"/>
                </a:cubicBezTo>
                <a:cubicBezTo>
                  <a:pt x="7831" y="6163"/>
                  <a:pt x="7831" y="6163"/>
                  <a:pt x="7831" y="6163"/>
                </a:cubicBezTo>
                <a:cubicBezTo>
                  <a:pt x="7836" y="6163"/>
                  <a:pt x="7836" y="6163"/>
                  <a:pt x="7836" y="6163"/>
                </a:cubicBezTo>
                <a:cubicBezTo>
                  <a:pt x="7835" y="5527"/>
                  <a:pt x="7835" y="5527"/>
                  <a:pt x="7835" y="5527"/>
                </a:cubicBezTo>
                <a:cubicBezTo>
                  <a:pt x="8116" y="5364"/>
                  <a:pt x="8116" y="5364"/>
                  <a:pt x="8116" y="5364"/>
                </a:cubicBezTo>
                <a:lnTo>
                  <a:pt x="8116" y="6025"/>
                </a:lnTo>
                <a:close/>
                <a:moveTo>
                  <a:pt x="7542" y="5635"/>
                </a:moveTo>
                <a:cubicBezTo>
                  <a:pt x="7521" y="5635"/>
                  <a:pt x="7502" y="5646"/>
                  <a:pt x="7492" y="5663"/>
                </a:cubicBezTo>
                <a:cubicBezTo>
                  <a:pt x="6971" y="5360"/>
                  <a:pt x="6971" y="5360"/>
                  <a:pt x="6971" y="5360"/>
                </a:cubicBezTo>
                <a:cubicBezTo>
                  <a:pt x="7542" y="5030"/>
                  <a:pt x="7542" y="5030"/>
                  <a:pt x="7542" y="5030"/>
                </a:cubicBezTo>
                <a:cubicBezTo>
                  <a:pt x="7829" y="5197"/>
                  <a:pt x="7829" y="5197"/>
                  <a:pt x="7829" y="5197"/>
                </a:cubicBezTo>
                <a:cubicBezTo>
                  <a:pt x="7830" y="5524"/>
                  <a:pt x="7830" y="5524"/>
                  <a:pt x="7830" y="5524"/>
                </a:cubicBezTo>
                <a:cubicBezTo>
                  <a:pt x="7591" y="5662"/>
                  <a:pt x="7591" y="5662"/>
                  <a:pt x="7591" y="5662"/>
                </a:cubicBezTo>
                <a:cubicBezTo>
                  <a:pt x="7580" y="5646"/>
                  <a:pt x="7562" y="5635"/>
                  <a:pt x="7542" y="5635"/>
                </a:cubicBezTo>
                <a:close/>
                <a:moveTo>
                  <a:pt x="7538" y="6327"/>
                </a:moveTo>
                <a:cubicBezTo>
                  <a:pt x="7528" y="6328"/>
                  <a:pt x="7519" y="6333"/>
                  <a:pt x="7513" y="6341"/>
                </a:cubicBezTo>
                <a:cubicBezTo>
                  <a:pt x="6967" y="6026"/>
                  <a:pt x="6967" y="6026"/>
                  <a:pt x="6967" y="6026"/>
                </a:cubicBezTo>
                <a:cubicBezTo>
                  <a:pt x="6967" y="5364"/>
                  <a:pt x="6967" y="5364"/>
                  <a:pt x="6967" y="5364"/>
                </a:cubicBezTo>
                <a:cubicBezTo>
                  <a:pt x="7490" y="5667"/>
                  <a:pt x="7490" y="5667"/>
                  <a:pt x="7490" y="5667"/>
                </a:cubicBezTo>
                <a:cubicBezTo>
                  <a:pt x="7486" y="5675"/>
                  <a:pt x="7483" y="5684"/>
                  <a:pt x="7483" y="5693"/>
                </a:cubicBezTo>
                <a:cubicBezTo>
                  <a:pt x="7483" y="5724"/>
                  <a:pt x="7508" y="5749"/>
                  <a:pt x="7538" y="5751"/>
                </a:cubicBezTo>
                <a:lnTo>
                  <a:pt x="7538" y="6327"/>
                </a:lnTo>
                <a:close/>
                <a:moveTo>
                  <a:pt x="6963" y="5353"/>
                </a:moveTo>
                <a:cubicBezTo>
                  <a:pt x="6963" y="4692"/>
                  <a:pt x="6963" y="4692"/>
                  <a:pt x="6963" y="4692"/>
                </a:cubicBezTo>
                <a:cubicBezTo>
                  <a:pt x="7536" y="4361"/>
                  <a:pt x="7536" y="4361"/>
                  <a:pt x="7536" y="4361"/>
                </a:cubicBezTo>
                <a:cubicBezTo>
                  <a:pt x="7537" y="5022"/>
                  <a:pt x="7537" y="5022"/>
                  <a:pt x="7537" y="5022"/>
                </a:cubicBezTo>
                <a:lnTo>
                  <a:pt x="6963" y="5353"/>
                </a:lnTo>
                <a:close/>
                <a:moveTo>
                  <a:pt x="6960" y="4688"/>
                </a:moveTo>
                <a:cubicBezTo>
                  <a:pt x="6389" y="4358"/>
                  <a:pt x="6389" y="4358"/>
                  <a:pt x="6389" y="4358"/>
                </a:cubicBezTo>
                <a:cubicBezTo>
                  <a:pt x="6961" y="4027"/>
                  <a:pt x="6961" y="4027"/>
                  <a:pt x="6961" y="4027"/>
                </a:cubicBezTo>
                <a:cubicBezTo>
                  <a:pt x="7532" y="4357"/>
                  <a:pt x="7532" y="4357"/>
                  <a:pt x="7532" y="4357"/>
                </a:cubicBezTo>
                <a:lnTo>
                  <a:pt x="6960" y="4688"/>
                </a:lnTo>
                <a:close/>
                <a:moveTo>
                  <a:pt x="6959" y="5352"/>
                </a:moveTo>
                <a:cubicBezTo>
                  <a:pt x="6429" y="5045"/>
                  <a:pt x="6429" y="5045"/>
                  <a:pt x="6429" y="5045"/>
                </a:cubicBezTo>
                <a:cubicBezTo>
                  <a:pt x="6432" y="5038"/>
                  <a:pt x="6434" y="5031"/>
                  <a:pt x="6434" y="5023"/>
                </a:cubicBezTo>
                <a:cubicBezTo>
                  <a:pt x="6434" y="4996"/>
                  <a:pt x="6413" y="4974"/>
                  <a:pt x="6387" y="4971"/>
                </a:cubicBezTo>
                <a:cubicBezTo>
                  <a:pt x="6386" y="4361"/>
                  <a:pt x="6386" y="4361"/>
                  <a:pt x="6386" y="4361"/>
                </a:cubicBezTo>
                <a:cubicBezTo>
                  <a:pt x="6958" y="4692"/>
                  <a:pt x="6958" y="4692"/>
                  <a:pt x="6958" y="4692"/>
                </a:cubicBezTo>
                <a:lnTo>
                  <a:pt x="6959" y="5352"/>
                </a:lnTo>
                <a:close/>
                <a:moveTo>
                  <a:pt x="6381" y="5692"/>
                </a:moveTo>
                <a:cubicBezTo>
                  <a:pt x="6099" y="5528"/>
                  <a:pt x="6099" y="5528"/>
                  <a:pt x="6099" y="5528"/>
                </a:cubicBezTo>
                <a:cubicBezTo>
                  <a:pt x="6096" y="5196"/>
                  <a:pt x="6096" y="5196"/>
                  <a:pt x="6096" y="5196"/>
                </a:cubicBezTo>
                <a:cubicBezTo>
                  <a:pt x="6338" y="5055"/>
                  <a:pt x="6338" y="5055"/>
                  <a:pt x="6338" y="5055"/>
                </a:cubicBezTo>
                <a:cubicBezTo>
                  <a:pt x="6347" y="5068"/>
                  <a:pt x="6363" y="5077"/>
                  <a:pt x="6380" y="5077"/>
                </a:cubicBezTo>
                <a:cubicBezTo>
                  <a:pt x="6399" y="5077"/>
                  <a:pt x="6415" y="5067"/>
                  <a:pt x="6424" y="5054"/>
                </a:cubicBezTo>
                <a:cubicBezTo>
                  <a:pt x="6952" y="5360"/>
                  <a:pt x="6952" y="5360"/>
                  <a:pt x="6952" y="5360"/>
                </a:cubicBezTo>
                <a:lnTo>
                  <a:pt x="6381" y="5692"/>
                </a:lnTo>
                <a:close/>
                <a:moveTo>
                  <a:pt x="6379" y="5696"/>
                </a:moveTo>
                <a:cubicBezTo>
                  <a:pt x="6379" y="6018"/>
                  <a:pt x="6379" y="6018"/>
                  <a:pt x="6379" y="6018"/>
                </a:cubicBezTo>
                <a:cubicBezTo>
                  <a:pt x="6103" y="5856"/>
                  <a:pt x="6103" y="5856"/>
                  <a:pt x="6103" y="5856"/>
                </a:cubicBezTo>
                <a:cubicBezTo>
                  <a:pt x="6099" y="5533"/>
                  <a:pt x="6099" y="5533"/>
                  <a:pt x="6099" y="5533"/>
                </a:cubicBezTo>
                <a:lnTo>
                  <a:pt x="6379" y="5696"/>
                </a:lnTo>
                <a:close/>
                <a:moveTo>
                  <a:pt x="6379" y="6309"/>
                </a:moveTo>
                <a:cubicBezTo>
                  <a:pt x="6362" y="6310"/>
                  <a:pt x="6347" y="6319"/>
                  <a:pt x="6338" y="6333"/>
                </a:cubicBezTo>
                <a:cubicBezTo>
                  <a:pt x="5807" y="6027"/>
                  <a:pt x="5807" y="6027"/>
                  <a:pt x="5807" y="6027"/>
                </a:cubicBezTo>
                <a:cubicBezTo>
                  <a:pt x="5807" y="5364"/>
                  <a:pt x="5807" y="5364"/>
                  <a:pt x="5807" y="5364"/>
                </a:cubicBezTo>
                <a:cubicBezTo>
                  <a:pt x="6094" y="5530"/>
                  <a:pt x="6094" y="5530"/>
                  <a:pt x="6094" y="5530"/>
                </a:cubicBezTo>
                <a:cubicBezTo>
                  <a:pt x="6098" y="5859"/>
                  <a:pt x="6098" y="5859"/>
                  <a:pt x="6098" y="5859"/>
                </a:cubicBezTo>
                <a:cubicBezTo>
                  <a:pt x="6099" y="5860"/>
                  <a:pt x="6099" y="5860"/>
                  <a:pt x="6099" y="5860"/>
                </a:cubicBezTo>
                <a:cubicBezTo>
                  <a:pt x="6379" y="6024"/>
                  <a:pt x="6379" y="6024"/>
                  <a:pt x="6379" y="6024"/>
                </a:cubicBezTo>
                <a:lnTo>
                  <a:pt x="6379" y="6309"/>
                </a:lnTo>
                <a:close/>
                <a:moveTo>
                  <a:pt x="6377" y="7029"/>
                </a:moveTo>
                <a:cubicBezTo>
                  <a:pt x="5804" y="7359"/>
                  <a:pt x="5804" y="7359"/>
                  <a:pt x="5804" y="7359"/>
                </a:cubicBezTo>
                <a:cubicBezTo>
                  <a:pt x="5804" y="6754"/>
                  <a:pt x="5804" y="6754"/>
                  <a:pt x="5804" y="6754"/>
                </a:cubicBezTo>
                <a:cubicBezTo>
                  <a:pt x="5835" y="6754"/>
                  <a:pt x="5861" y="6728"/>
                  <a:pt x="5861" y="6696"/>
                </a:cubicBezTo>
                <a:cubicBezTo>
                  <a:pt x="5861" y="6687"/>
                  <a:pt x="5858" y="6678"/>
                  <a:pt x="5854" y="6670"/>
                </a:cubicBezTo>
                <a:cubicBezTo>
                  <a:pt x="6338" y="6392"/>
                  <a:pt x="6338" y="6392"/>
                  <a:pt x="6338" y="6392"/>
                </a:cubicBezTo>
                <a:cubicBezTo>
                  <a:pt x="6346" y="6405"/>
                  <a:pt x="6361" y="6414"/>
                  <a:pt x="6377" y="6415"/>
                </a:cubicBezTo>
                <a:lnTo>
                  <a:pt x="6377" y="7029"/>
                </a:lnTo>
                <a:close/>
                <a:moveTo>
                  <a:pt x="5516" y="6189"/>
                </a:moveTo>
                <a:cubicBezTo>
                  <a:pt x="5516" y="5525"/>
                  <a:pt x="5516" y="5525"/>
                  <a:pt x="5516" y="5525"/>
                </a:cubicBezTo>
                <a:cubicBezTo>
                  <a:pt x="5797" y="5363"/>
                  <a:pt x="5797" y="5363"/>
                  <a:pt x="5797" y="5363"/>
                </a:cubicBezTo>
                <a:cubicBezTo>
                  <a:pt x="5798" y="5363"/>
                  <a:pt x="5798" y="5363"/>
                  <a:pt x="5798" y="5363"/>
                </a:cubicBezTo>
                <a:cubicBezTo>
                  <a:pt x="5798" y="6027"/>
                  <a:pt x="5798" y="6027"/>
                  <a:pt x="5798" y="6027"/>
                </a:cubicBezTo>
                <a:lnTo>
                  <a:pt x="5516" y="6189"/>
                </a:lnTo>
                <a:close/>
                <a:moveTo>
                  <a:pt x="5511" y="5522"/>
                </a:moveTo>
                <a:cubicBezTo>
                  <a:pt x="4935" y="5195"/>
                  <a:pt x="4935" y="5195"/>
                  <a:pt x="4935" y="5195"/>
                </a:cubicBezTo>
                <a:cubicBezTo>
                  <a:pt x="5223" y="5029"/>
                  <a:pt x="5223" y="5029"/>
                  <a:pt x="5223" y="5029"/>
                </a:cubicBezTo>
                <a:cubicBezTo>
                  <a:pt x="5792" y="5360"/>
                  <a:pt x="5792" y="5360"/>
                  <a:pt x="5792" y="5360"/>
                </a:cubicBezTo>
                <a:lnTo>
                  <a:pt x="5511" y="5522"/>
                </a:lnTo>
                <a:close/>
                <a:moveTo>
                  <a:pt x="5511" y="6526"/>
                </a:moveTo>
                <a:cubicBezTo>
                  <a:pt x="5231" y="6364"/>
                  <a:pt x="5231" y="6364"/>
                  <a:pt x="5231" y="6364"/>
                </a:cubicBezTo>
                <a:cubicBezTo>
                  <a:pt x="5511" y="6203"/>
                  <a:pt x="5511" y="6203"/>
                  <a:pt x="5511" y="6203"/>
                </a:cubicBezTo>
                <a:lnTo>
                  <a:pt x="5511" y="6526"/>
                </a:lnTo>
                <a:close/>
                <a:moveTo>
                  <a:pt x="5224" y="6356"/>
                </a:moveTo>
                <a:cubicBezTo>
                  <a:pt x="5224" y="5694"/>
                  <a:pt x="5224" y="5694"/>
                  <a:pt x="5224" y="5694"/>
                </a:cubicBezTo>
                <a:cubicBezTo>
                  <a:pt x="5511" y="5528"/>
                  <a:pt x="5511" y="5528"/>
                  <a:pt x="5511" y="5528"/>
                </a:cubicBezTo>
                <a:cubicBezTo>
                  <a:pt x="5511" y="6192"/>
                  <a:pt x="5511" y="6192"/>
                  <a:pt x="5511" y="6192"/>
                </a:cubicBezTo>
                <a:lnTo>
                  <a:pt x="5224" y="6356"/>
                </a:lnTo>
                <a:close/>
                <a:moveTo>
                  <a:pt x="5222" y="5689"/>
                </a:moveTo>
                <a:cubicBezTo>
                  <a:pt x="4935" y="5524"/>
                  <a:pt x="4935" y="5524"/>
                  <a:pt x="4935" y="5524"/>
                </a:cubicBezTo>
                <a:cubicBezTo>
                  <a:pt x="4935" y="5200"/>
                  <a:pt x="4935" y="5200"/>
                  <a:pt x="4935" y="5200"/>
                </a:cubicBezTo>
                <a:cubicBezTo>
                  <a:pt x="5506" y="5525"/>
                  <a:pt x="5506" y="5525"/>
                  <a:pt x="5506" y="5525"/>
                </a:cubicBezTo>
                <a:lnTo>
                  <a:pt x="5222" y="5689"/>
                </a:lnTo>
                <a:close/>
                <a:moveTo>
                  <a:pt x="5219" y="6355"/>
                </a:moveTo>
                <a:cubicBezTo>
                  <a:pt x="4935" y="6191"/>
                  <a:pt x="4935" y="6191"/>
                  <a:pt x="4935" y="6191"/>
                </a:cubicBezTo>
                <a:cubicBezTo>
                  <a:pt x="4935" y="5530"/>
                  <a:pt x="4935" y="5530"/>
                  <a:pt x="4935" y="5530"/>
                </a:cubicBezTo>
                <a:cubicBezTo>
                  <a:pt x="5219" y="5694"/>
                  <a:pt x="5219" y="5694"/>
                  <a:pt x="5219" y="5694"/>
                </a:cubicBezTo>
                <a:lnTo>
                  <a:pt x="5219" y="6355"/>
                </a:lnTo>
                <a:close/>
                <a:moveTo>
                  <a:pt x="4642" y="6695"/>
                </a:moveTo>
                <a:cubicBezTo>
                  <a:pt x="4357" y="6530"/>
                  <a:pt x="4357" y="6530"/>
                  <a:pt x="4357" y="6530"/>
                </a:cubicBezTo>
                <a:cubicBezTo>
                  <a:pt x="4930" y="6199"/>
                  <a:pt x="4930" y="6199"/>
                  <a:pt x="4930" y="6199"/>
                </a:cubicBezTo>
                <a:cubicBezTo>
                  <a:pt x="5214" y="6364"/>
                  <a:pt x="5214" y="6364"/>
                  <a:pt x="5214" y="6364"/>
                </a:cubicBezTo>
                <a:lnTo>
                  <a:pt x="4642" y="6695"/>
                </a:lnTo>
                <a:close/>
                <a:moveTo>
                  <a:pt x="4640" y="7315"/>
                </a:moveTo>
                <a:cubicBezTo>
                  <a:pt x="4624" y="7316"/>
                  <a:pt x="4610" y="7324"/>
                  <a:pt x="4600" y="7335"/>
                </a:cubicBezTo>
                <a:cubicBezTo>
                  <a:pt x="4068" y="7030"/>
                  <a:pt x="4068" y="7030"/>
                  <a:pt x="4068" y="7030"/>
                </a:cubicBezTo>
                <a:cubicBezTo>
                  <a:pt x="4068" y="6369"/>
                  <a:pt x="4068" y="6369"/>
                  <a:pt x="4068" y="6369"/>
                </a:cubicBezTo>
                <a:cubicBezTo>
                  <a:pt x="4351" y="6532"/>
                  <a:pt x="4351" y="6532"/>
                  <a:pt x="4351" y="6532"/>
                </a:cubicBezTo>
                <a:cubicBezTo>
                  <a:pt x="4351" y="6534"/>
                  <a:pt x="4351" y="6534"/>
                  <a:pt x="4351" y="6534"/>
                </a:cubicBezTo>
                <a:cubicBezTo>
                  <a:pt x="4352" y="6533"/>
                  <a:pt x="4352" y="6533"/>
                  <a:pt x="4352" y="6533"/>
                </a:cubicBezTo>
                <a:cubicBezTo>
                  <a:pt x="4640" y="6700"/>
                  <a:pt x="4640" y="6700"/>
                  <a:pt x="4640" y="6700"/>
                </a:cubicBezTo>
                <a:lnTo>
                  <a:pt x="4640" y="7315"/>
                </a:lnTo>
                <a:close/>
                <a:moveTo>
                  <a:pt x="4065" y="6357"/>
                </a:moveTo>
                <a:cubicBezTo>
                  <a:pt x="4064" y="5752"/>
                  <a:pt x="4064" y="5752"/>
                  <a:pt x="4064" y="5752"/>
                </a:cubicBezTo>
                <a:cubicBezTo>
                  <a:pt x="4095" y="5751"/>
                  <a:pt x="4120" y="5725"/>
                  <a:pt x="4120" y="5694"/>
                </a:cubicBezTo>
                <a:cubicBezTo>
                  <a:pt x="4120" y="5685"/>
                  <a:pt x="4118" y="5675"/>
                  <a:pt x="4113" y="5667"/>
                </a:cubicBezTo>
                <a:cubicBezTo>
                  <a:pt x="4351" y="5530"/>
                  <a:pt x="4351" y="5530"/>
                  <a:pt x="4351" y="5530"/>
                </a:cubicBezTo>
                <a:cubicBezTo>
                  <a:pt x="4351" y="6192"/>
                  <a:pt x="4351" y="6192"/>
                  <a:pt x="4351" y="6192"/>
                </a:cubicBezTo>
                <a:lnTo>
                  <a:pt x="4065" y="6357"/>
                </a:lnTo>
                <a:close/>
                <a:moveTo>
                  <a:pt x="4062" y="5636"/>
                </a:moveTo>
                <a:cubicBezTo>
                  <a:pt x="4041" y="5636"/>
                  <a:pt x="4023" y="5647"/>
                  <a:pt x="4013" y="5663"/>
                </a:cubicBezTo>
                <a:cubicBezTo>
                  <a:pt x="3532" y="5384"/>
                  <a:pt x="3532" y="5384"/>
                  <a:pt x="3532" y="5384"/>
                </a:cubicBezTo>
                <a:cubicBezTo>
                  <a:pt x="3535" y="5377"/>
                  <a:pt x="3537" y="5370"/>
                  <a:pt x="3537" y="5362"/>
                </a:cubicBezTo>
                <a:cubicBezTo>
                  <a:pt x="3537" y="5353"/>
                  <a:pt x="3535" y="5345"/>
                  <a:pt x="3531" y="5338"/>
                </a:cubicBezTo>
                <a:cubicBezTo>
                  <a:pt x="3777" y="5196"/>
                  <a:pt x="3777" y="5196"/>
                  <a:pt x="3777" y="5196"/>
                </a:cubicBezTo>
                <a:cubicBezTo>
                  <a:pt x="4349" y="5526"/>
                  <a:pt x="4349" y="5526"/>
                  <a:pt x="4349" y="5526"/>
                </a:cubicBezTo>
                <a:cubicBezTo>
                  <a:pt x="4111" y="5663"/>
                  <a:pt x="4111" y="5663"/>
                  <a:pt x="4111" y="5663"/>
                </a:cubicBezTo>
                <a:cubicBezTo>
                  <a:pt x="4101" y="5647"/>
                  <a:pt x="4082" y="5636"/>
                  <a:pt x="4062" y="5636"/>
                </a:cubicBezTo>
                <a:close/>
                <a:moveTo>
                  <a:pt x="4060" y="6356"/>
                </a:moveTo>
                <a:cubicBezTo>
                  <a:pt x="3489" y="6026"/>
                  <a:pt x="3489" y="6026"/>
                  <a:pt x="3489" y="6026"/>
                </a:cubicBezTo>
                <a:cubicBezTo>
                  <a:pt x="3488" y="5415"/>
                  <a:pt x="3488" y="5415"/>
                  <a:pt x="3488" y="5415"/>
                </a:cubicBezTo>
                <a:cubicBezTo>
                  <a:pt x="3506" y="5413"/>
                  <a:pt x="3521" y="5403"/>
                  <a:pt x="3530" y="5389"/>
                </a:cubicBezTo>
                <a:cubicBezTo>
                  <a:pt x="4010" y="5667"/>
                  <a:pt x="4010" y="5667"/>
                  <a:pt x="4010" y="5667"/>
                </a:cubicBezTo>
                <a:cubicBezTo>
                  <a:pt x="4006" y="5675"/>
                  <a:pt x="4004" y="5684"/>
                  <a:pt x="4004" y="5694"/>
                </a:cubicBezTo>
                <a:cubicBezTo>
                  <a:pt x="4004" y="5725"/>
                  <a:pt x="4028" y="5751"/>
                  <a:pt x="4059" y="5752"/>
                </a:cubicBezTo>
                <a:lnTo>
                  <a:pt x="4060" y="6356"/>
                </a:lnTo>
                <a:close/>
                <a:moveTo>
                  <a:pt x="4059" y="7030"/>
                </a:moveTo>
                <a:cubicBezTo>
                  <a:pt x="3485" y="7359"/>
                  <a:pt x="3485" y="7359"/>
                  <a:pt x="3485" y="7359"/>
                </a:cubicBezTo>
                <a:cubicBezTo>
                  <a:pt x="3485" y="6700"/>
                  <a:pt x="3485" y="6700"/>
                  <a:pt x="3485" y="6700"/>
                </a:cubicBezTo>
                <a:cubicBezTo>
                  <a:pt x="4059" y="6368"/>
                  <a:pt x="4059" y="6368"/>
                  <a:pt x="4059" y="6368"/>
                </a:cubicBezTo>
                <a:lnTo>
                  <a:pt x="4059" y="7030"/>
                </a:lnTo>
                <a:close/>
                <a:moveTo>
                  <a:pt x="3196" y="6190"/>
                </a:moveTo>
                <a:cubicBezTo>
                  <a:pt x="3196" y="5528"/>
                  <a:pt x="3196" y="5528"/>
                  <a:pt x="3196" y="5528"/>
                </a:cubicBezTo>
                <a:cubicBezTo>
                  <a:pt x="3437" y="5388"/>
                  <a:pt x="3437" y="5388"/>
                  <a:pt x="3437" y="5388"/>
                </a:cubicBezTo>
                <a:cubicBezTo>
                  <a:pt x="3446" y="5402"/>
                  <a:pt x="3461" y="5413"/>
                  <a:pt x="3478" y="5415"/>
                </a:cubicBezTo>
                <a:cubicBezTo>
                  <a:pt x="3479" y="6026"/>
                  <a:pt x="3479" y="6026"/>
                  <a:pt x="3479" y="6026"/>
                </a:cubicBezTo>
                <a:lnTo>
                  <a:pt x="3196" y="6190"/>
                </a:lnTo>
                <a:close/>
                <a:moveTo>
                  <a:pt x="3196" y="5522"/>
                </a:moveTo>
                <a:cubicBezTo>
                  <a:pt x="3196" y="5200"/>
                  <a:pt x="3196" y="5200"/>
                  <a:pt x="3196" y="5200"/>
                </a:cubicBezTo>
                <a:cubicBezTo>
                  <a:pt x="3436" y="5339"/>
                  <a:pt x="3436" y="5339"/>
                  <a:pt x="3436" y="5339"/>
                </a:cubicBezTo>
                <a:cubicBezTo>
                  <a:pt x="3432" y="5346"/>
                  <a:pt x="3430" y="5353"/>
                  <a:pt x="3430" y="5362"/>
                </a:cubicBezTo>
                <a:cubicBezTo>
                  <a:pt x="3430" y="5369"/>
                  <a:pt x="3432" y="5377"/>
                  <a:pt x="3435" y="5384"/>
                </a:cubicBezTo>
                <a:lnTo>
                  <a:pt x="3196" y="5522"/>
                </a:lnTo>
                <a:close/>
                <a:moveTo>
                  <a:pt x="3196" y="5188"/>
                </a:moveTo>
                <a:cubicBezTo>
                  <a:pt x="2909" y="5022"/>
                  <a:pt x="2909" y="5022"/>
                  <a:pt x="2909" y="5022"/>
                </a:cubicBezTo>
                <a:cubicBezTo>
                  <a:pt x="2909" y="4690"/>
                  <a:pt x="2909" y="4690"/>
                  <a:pt x="2909" y="4690"/>
                </a:cubicBezTo>
                <a:cubicBezTo>
                  <a:pt x="3194" y="4526"/>
                  <a:pt x="3194" y="4526"/>
                  <a:pt x="3194" y="4526"/>
                </a:cubicBezTo>
                <a:cubicBezTo>
                  <a:pt x="3480" y="4693"/>
                  <a:pt x="3480" y="4693"/>
                  <a:pt x="3480" y="4693"/>
                </a:cubicBezTo>
                <a:cubicBezTo>
                  <a:pt x="3480" y="5022"/>
                  <a:pt x="3480" y="5022"/>
                  <a:pt x="3480" y="5022"/>
                </a:cubicBezTo>
                <a:lnTo>
                  <a:pt x="3196" y="5188"/>
                </a:lnTo>
                <a:close/>
                <a:moveTo>
                  <a:pt x="3191" y="6527"/>
                </a:moveTo>
                <a:cubicBezTo>
                  <a:pt x="2912" y="6365"/>
                  <a:pt x="2912" y="6365"/>
                  <a:pt x="2912" y="6365"/>
                </a:cubicBezTo>
                <a:cubicBezTo>
                  <a:pt x="3191" y="6204"/>
                  <a:pt x="3191" y="6204"/>
                  <a:pt x="3191" y="6204"/>
                </a:cubicBezTo>
                <a:lnTo>
                  <a:pt x="3191" y="6527"/>
                </a:lnTo>
                <a:close/>
                <a:moveTo>
                  <a:pt x="2906" y="6358"/>
                </a:moveTo>
                <a:cubicBezTo>
                  <a:pt x="2905" y="5696"/>
                  <a:pt x="2905" y="5696"/>
                  <a:pt x="2905" y="5696"/>
                </a:cubicBezTo>
                <a:cubicBezTo>
                  <a:pt x="3191" y="5530"/>
                  <a:pt x="3191" y="5530"/>
                  <a:pt x="3191" y="5530"/>
                </a:cubicBezTo>
                <a:cubicBezTo>
                  <a:pt x="3191" y="6193"/>
                  <a:pt x="3191" y="6193"/>
                  <a:pt x="3191" y="6193"/>
                </a:cubicBezTo>
                <a:lnTo>
                  <a:pt x="2906" y="6358"/>
                </a:lnTo>
                <a:close/>
                <a:moveTo>
                  <a:pt x="2902" y="5692"/>
                </a:moveTo>
                <a:cubicBezTo>
                  <a:pt x="2617" y="5526"/>
                  <a:pt x="2617" y="5526"/>
                  <a:pt x="2617" y="5526"/>
                </a:cubicBezTo>
                <a:cubicBezTo>
                  <a:pt x="2616" y="5197"/>
                  <a:pt x="2616" y="5197"/>
                  <a:pt x="2616" y="5197"/>
                </a:cubicBezTo>
                <a:cubicBezTo>
                  <a:pt x="2904" y="5030"/>
                  <a:pt x="2904" y="5030"/>
                  <a:pt x="2904" y="5030"/>
                </a:cubicBezTo>
                <a:cubicBezTo>
                  <a:pt x="3191" y="5197"/>
                  <a:pt x="3191" y="5197"/>
                  <a:pt x="3191" y="5197"/>
                </a:cubicBezTo>
                <a:cubicBezTo>
                  <a:pt x="3191" y="5525"/>
                  <a:pt x="3191" y="5525"/>
                  <a:pt x="3191" y="5525"/>
                </a:cubicBezTo>
                <a:lnTo>
                  <a:pt x="2902" y="5692"/>
                </a:lnTo>
                <a:close/>
                <a:moveTo>
                  <a:pt x="2329" y="5689"/>
                </a:moveTo>
                <a:cubicBezTo>
                  <a:pt x="2328" y="5364"/>
                  <a:pt x="2328" y="5364"/>
                  <a:pt x="2328" y="5364"/>
                </a:cubicBezTo>
                <a:cubicBezTo>
                  <a:pt x="2611" y="5528"/>
                  <a:pt x="2611" y="5528"/>
                  <a:pt x="2611" y="5528"/>
                </a:cubicBezTo>
                <a:lnTo>
                  <a:pt x="2329" y="5689"/>
                </a:lnTo>
                <a:close/>
                <a:moveTo>
                  <a:pt x="2332" y="5361"/>
                </a:moveTo>
                <a:cubicBezTo>
                  <a:pt x="2611" y="5200"/>
                  <a:pt x="2611" y="5200"/>
                  <a:pt x="2611" y="5200"/>
                </a:cubicBezTo>
                <a:cubicBezTo>
                  <a:pt x="2612" y="5523"/>
                  <a:pt x="2612" y="5523"/>
                  <a:pt x="2612" y="5523"/>
                </a:cubicBezTo>
                <a:lnTo>
                  <a:pt x="2332" y="5361"/>
                </a:lnTo>
                <a:close/>
                <a:moveTo>
                  <a:pt x="2326" y="5353"/>
                </a:moveTo>
                <a:cubicBezTo>
                  <a:pt x="2326" y="4693"/>
                  <a:pt x="2326" y="4693"/>
                  <a:pt x="2326" y="4693"/>
                </a:cubicBezTo>
                <a:cubicBezTo>
                  <a:pt x="2874" y="4374"/>
                  <a:pt x="2874" y="4374"/>
                  <a:pt x="2874" y="4374"/>
                </a:cubicBezTo>
                <a:cubicBezTo>
                  <a:pt x="2880" y="4383"/>
                  <a:pt x="2889" y="4389"/>
                  <a:pt x="2899" y="4390"/>
                </a:cubicBezTo>
                <a:cubicBezTo>
                  <a:pt x="2899" y="4690"/>
                  <a:pt x="2899" y="4690"/>
                  <a:pt x="2899" y="4690"/>
                </a:cubicBezTo>
                <a:cubicBezTo>
                  <a:pt x="2610" y="4856"/>
                  <a:pt x="2610" y="4856"/>
                  <a:pt x="2610" y="4856"/>
                </a:cubicBezTo>
                <a:cubicBezTo>
                  <a:pt x="2610" y="4857"/>
                  <a:pt x="2610" y="4857"/>
                  <a:pt x="2610" y="4857"/>
                </a:cubicBezTo>
                <a:cubicBezTo>
                  <a:pt x="2611" y="5188"/>
                  <a:pt x="2611" y="5188"/>
                  <a:pt x="2611" y="5188"/>
                </a:cubicBezTo>
                <a:lnTo>
                  <a:pt x="2326" y="5353"/>
                </a:lnTo>
                <a:close/>
                <a:moveTo>
                  <a:pt x="2324" y="4689"/>
                </a:moveTo>
                <a:cubicBezTo>
                  <a:pt x="2038" y="4524"/>
                  <a:pt x="2038" y="4524"/>
                  <a:pt x="2038" y="4524"/>
                </a:cubicBezTo>
                <a:cubicBezTo>
                  <a:pt x="2610" y="4192"/>
                  <a:pt x="2610" y="4192"/>
                  <a:pt x="2610" y="4192"/>
                </a:cubicBezTo>
                <a:cubicBezTo>
                  <a:pt x="2870" y="4344"/>
                  <a:pt x="2870" y="4344"/>
                  <a:pt x="2870" y="4344"/>
                </a:cubicBezTo>
                <a:cubicBezTo>
                  <a:pt x="2869" y="4347"/>
                  <a:pt x="2868" y="4351"/>
                  <a:pt x="2868" y="4355"/>
                </a:cubicBezTo>
                <a:cubicBezTo>
                  <a:pt x="2868" y="4360"/>
                  <a:pt x="2870" y="4365"/>
                  <a:pt x="2872" y="4370"/>
                </a:cubicBezTo>
                <a:lnTo>
                  <a:pt x="2324" y="4689"/>
                </a:lnTo>
                <a:close/>
                <a:moveTo>
                  <a:pt x="1456" y="3520"/>
                </a:moveTo>
                <a:cubicBezTo>
                  <a:pt x="1456" y="3190"/>
                  <a:pt x="1456" y="3190"/>
                  <a:pt x="1456" y="3190"/>
                </a:cubicBezTo>
                <a:cubicBezTo>
                  <a:pt x="1744" y="3023"/>
                  <a:pt x="1744" y="3023"/>
                  <a:pt x="1744" y="3023"/>
                </a:cubicBezTo>
                <a:cubicBezTo>
                  <a:pt x="2291" y="3340"/>
                  <a:pt x="2291" y="3340"/>
                  <a:pt x="2291" y="3340"/>
                </a:cubicBezTo>
                <a:cubicBezTo>
                  <a:pt x="2289" y="3344"/>
                  <a:pt x="2289" y="3348"/>
                  <a:pt x="2289" y="3353"/>
                </a:cubicBezTo>
                <a:cubicBezTo>
                  <a:pt x="2289" y="3358"/>
                  <a:pt x="2290" y="3362"/>
                  <a:pt x="2291" y="3367"/>
                </a:cubicBezTo>
                <a:cubicBezTo>
                  <a:pt x="1743" y="3686"/>
                  <a:pt x="1743" y="3686"/>
                  <a:pt x="1743" y="3686"/>
                </a:cubicBezTo>
                <a:lnTo>
                  <a:pt x="1456" y="3520"/>
                </a:lnTo>
                <a:close/>
                <a:moveTo>
                  <a:pt x="1741" y="3690"/>
                </a:moveTo>
                <a:cubicBezTo>
                  <a:pt x="1741" y="4302"/>
                  <a:pt x="1741" y="4302"/>
                  <a:pt x="1741" y="4302"/>
                </a:cubicBezTo>
                <a:cubicBezTo>
                  <a:pt x="1723" y="4302"/>
                  <a:pt x="1708" y="4311"/>
                  <a:pt x="1699" y="4325"/>
                </a:cubicBezTo>
                <a:cubicBezTo>
                  <a:pt x="1454" y="4184"/>
                  <a:pt x="1454" y="4184"/>
                  <a:pt x="1454" y="4184"/>
                </a:cubicBezTo>
                <a:cubicBezTo>
                  <a:pt x="1456" y="3525"/>
                  <a:pt x="1456" y="3525"/>
                  <a:pt x="1456" y="3525"/>
                </a:cubicBezTo>
                <a:lnTo>
                  <a:pt x="1741" y="3690"/>
                </a:lnTo>
                <a:close/>
                <a:moveTo>
                  <a:pt x="2319" y="4018"/>
                </a:moveTo>
                <a:cubicBezTo>
                  <a:pt x="1788" y="4327"/>
                  <a:pt x="1788" y="4327"/>
                  <a:pt x="1788" y="4327"/>
                </a:cubicBezTo>
                <a:cubicBezTo>
                  <a:pt x="1779" y="4312"/>
                  <a:pt x="1764" y="4303"/>
                  <a:pt x="1746" y="4302"/>
                </a:cubicBezTo>
                <a:cubicBezTo>
                  <a:pt x="1745" y="3690"/>
                  <a:pt x="1745" y="3690"/>
                  <a:pt x="1745" y="3690"/>
                </a:cubicBezTo>
                <a:cubicBezTo>
                  <a:pt x="2294" y="3371"/>
                  <a:pt x="2294" y="3371"/>
                  <a:pt x="2294" y="3371"/>
                </a:cubicBezTo>
                <a:cubicBezTo>
                  <a:pt x="2299" y="3380"/>
                  <a:pt x="2308" y="3386"/>
                  <a:pt x="2319" y="3388"/>
                </a:cubicBezTo>
                <a:lnTo>
                  <a:pt x="2319" y="4018"/>
                </a:lnTo>
                <a:close/>
                <a:moveTo>
                  <a:pt x="2295" y="3332"/>
                </a:moveTo>
                <a:cubicBezTo>
                  <a:pt x="1749" y="3014"/>
                  <a:pt x="1749" y="3014"/>
                  <a:pt x="1749" y="3014"/>
                </a:cubicBezTo>
                <a:cubicBezTo>
                  <a:pt x="1749" y="2356"/>
                  <a:pt x="1749" y="2356"/>
                  <a:pt x="1749" y="2356"/>
                </a:cubicBezTo>
                <a:cubicBezTo>
                  <a:pt x="2320" y="2686"/>
                  <a:pt x="2320" y="2686"/>
                  <a:pt x="2320" y="2686"/>
                </a:cubicBezTo>
                <a:cubicBezTo>
                  <a:pt x="2320" y="3317"/>
                  <a:pt x="2320" y="3317"/>
                  <a:pt x="2320" y="3317"/>
                </a:cubicBezTo>
                <a:cubicBezTo>
                  <a:pt x="2310" y="3318"/>
                  <a:pt x="2301" y="3324"/>
                  <a:pt x="2295" y="3332"/>
                </a:cubicBezTo>
                <a:close/>
                <a:moveTo>
                  <a:pt x="1745" y="1681"/>
                </a:moveTo>
                <a:cubicBezTo>
                  <a:pt x="2029" y="1518"/>
                  <a:pt x="2029" y="1518"/>
                  <a:pt x="2029" y="1518"/>
                </a:cubicBezTo>
                <a:cubicBezTo>
                  <a:pt x="2031" y="2179"/>
                  <a:pt x="2031" y="2179"/>
                  <a:pt x="2031" y="2179"/>
                </a:cubicBezTo>
                <a:cubicBezTo>
                  <a:pt x="1745" y="2344"/>
                  <a:pt x="1745" y="2344"/>
                  <a:pt x="1745" y="2344"/>
                </a:cubicBezTo>
                <a:lnTo>
                  <a:pt x="1745" y="1681"/>
                </a:lnTo>
                <a:close/>
                <a:moveTo>
                  <a:pt x="2035" y="2187"/>
                </a:moveTo>
                <a:cubicBezTo>
                  <a:pt x="2610" y="2515"/>
                  <a:pt x="2610" y="2515"/>
                  <a:pt x="2610" y="2515"/>
                </a:cubicBezTo>
                <a:cubicBezTo>
                  <a:pt x="2323" y="2682"/>
                  <a:pt x="2323" y="2682"/>
                  <a:pt x="2323" y="2682"/>
                </a:cubicBezTo>
                <a:cubicBezTo>
                  <a:pt x="1751" y="2352"/>
                  <a:pt x="1751" y="2352"/>
                  <a:pt x="1751" y="2352"/>
                </a:cubicBezTo>
                <a:lnTo>
                  <a:pt x="2035" y="2187"/>
                </a:lnTo>
                <a:close/>
                <a:moveTo>
                  <a:pt x="2612" y="2520"/>
                </a:moveTo>
                <a:cubicBezTo>
                  <a:pt x="2611" y="3182"/>
                  <a:pt x="2611" y="3182"/>
                  <a:pt x="2611" y="3182"/>
                </a:cubicBezTo>
                <a:cubicBezTo>
                  <a:pt x="2353" y="3332"/>
                  <a:pt x="2353" y="3332"/>
                  <a:pt x="2353" y="3332"/>
                </a:cubicBezTo>
                <a:cubicBezTo>
                  <a:pt x="2347" y="3323"/>
                  <a:pt x="2337" y="3317"/>
                  <a:pt x="2325" y="3317"/>
                </a:cubicBezTo>
                <a:cubicBezTo>
                  <a:pt x="2325" y="2686"/>
                  <a:pt x="2325" y="2686"/>
                  <a:pt x="2325" y="2686"/>
                </a:cubicBezTo>
                <a:lnTo>
                  <a:pt x="2612" y="2520"/>
                </a:lnTo>
                <a:close/>
                <a:moveTo>
                  <a:pt x="2360" y="3353"/>
                </a:moveTo>
                <a:cubicBezTo>
                  <a:pt x="2360" y="3348"/>
                  <a:pt x="2359" y="3344"/>
                  <a:pt x="2358" y="3340"/>
                </a:cubicBezTo>
                <a:cubicBezTo>
                  <a:pt x="2611" y="3194"/>
                  <a:pt x="2611" y="3194"/>
                  <a:pt x="2611" y="3194"/>
                </a:cubicBezTo>
                <a:cubicBezTo>
                  <a:pt x="2611" y="3504"/>
                  <a:pt x="2611" y="3504"/>
                  <a:pt x="2611" y="3504"/>
                </a:cubicBezTo>
                <a:cubicBezTo>
                  <a:pt x="2611" y="3516"/>
                  <a:pt x="2611" y="3516"/>
                  <a:pt x="2611" y="3516"/>
                </a:cubicBezTo>
                <a:cubicBezTo>
                  <a:pt x="2357" y="3368"/>
                  <a:pt x="2357" y="3368"/>
                  <a:pt x="2357" y="3368"/>
                </a:cubicBezTo>
                <a:cubicBezTo>
                  <a:pt x="2359" y="3363"/>
                  <a:pt x="2360" y="3358"/>
                  <a:pt x="2360" y="3353"/>
                </a:cubicBezTo>
                <a:close/>
                <a:moveTo>
                  <a:pt x="2611" y="4182"/>
                </a:moveTo>
                <a:cubicBezTo>
                  <a:pt x="2329" y="4018"/>
                  <a:pt x="2329" y="4018"/>
                  <a:pt x="2329" y="4018"/>
                </a:cubicBezTo>
                <a:cubicBezTo>
                  <a:pt x="2329" y="3388"/>
                  <a:pt x="2329" y="3388"/>
                  <a:pt x="2329" y="3388"/>
                </a:cubicBezTo>
                <a:cubicBezTo>
                  <a:pt x="2340" y="3386"/>
                  <a:pt x="2349" y="3381"/>
                  <a:pt x="2354" y="3372"/>
                </a:cubicBezTo>
                <a:cubicBezTo>
                  <a:pt x="2611" y="3521"/>
                  <a:pt x="2611" y="3521"/>
                  <a:pt x="2611" y="3521"/>
                </a:cubicBezTo>
                <a:lnTo>
                  <a:pt x="2611" y="4182"/>
                </a:lnTo>
                <a:close/>
                <a:moveTo>
                  <a:pt x="2033" y="4521"/>
                </a:moveTo>
                <a:cubicBezTo>
                  <a:pt x="1789" y="4381"/>
                  <a:pt x="1789" y="4381"/>
                  <a:pt x="1789" y="4381"/>
                </a:cubicBezTo>
                <a:cubicBezTo>
                  <a:pt x="1794" y="4373"/>
                  <a:pt x="1796" y="4364"/>
                  <a:pt x="1796" y="4355"/>
                </a:cubicBezTo>
                <a:cubicBezTo>
                  <a:pt x="1796" y="4348"/>
                  <a:pt x="1795" y="4341"/>
                  <a:pt x="1793" y="4335"/>
                </a:cubicBezTo>
                <a:cubicBezTo>
                  <a:pt x="2324" y="4026"/>
                  <a:pt x="2324" y="4026"/>
                  <a:pt x="2324" y="4026"/>
                </a:cubicBezTo>
                <a:cubicBezTo>
                  <a:pt x="2605" y="4189"/>
                  <a:pt x="2605" y="4189"/>
                  <a:pt x="2605" y="4189"/>
                </a:cubicBezTo>
                <a:lnTo>
                  <a:pt x="2033" y="4521"/>
                </a:lnTo>
                <a:close/>
                <a:moveTo>
                  <a:pt x="2032" y="4527"/>
                </a:moveTo>
                <a:cubicBezTo>
                  <a:pt x="2031" y="5185"/>
                  <a:pt x="2031" y="5185"/>
                  <a:pt x="2031" y="5185"/>
                </a:cubicBezTo>
                <a:cubicBezTo>
                  <a:pt x="1777" y="5038"/>
                  <a:pt x="1777" y="5038"/>
                  <a:pt x="1777" y="5038"/>
                </a:cubicBezTo>
                <a:cubicBezTo>
                  <a:pt x="1778" y="5034"/>
                  <a:pt x="1779" y="5031"/>
                  <a:pt x="1779" y="5027"/>
                </a:cubicBezTo>
                <a:cubicBezTo>
                  <a:pt x="1779" y="5010"/>
                  <a:pt x="1766" y="4995"/>
                  <a:pt x="1750" y="4992"/>
                </a:cubicBezTo>
                <a:cubicBezTo>
                  <a:pt x="1750" y="4408"/>
                  <a:pt x="1750" y="4408"/>
                  <a:pt x="1750" y="4408"/>
                </a:cubicBezTo>
                <a:cubicBezTo>
                  <a:pt x="1765" y="4406"/>
                  <a:pt x="1778" y="4397"/>
                  <a:pt x="1787" y="4385"/>
                </a:cubicBezTo>
                <a:lnTo>
                  <a:pt x="2032" y="4527"/>
                </a:lnTo>
                <a:close/>
                <a:moveTo>
                  <a:pt x="2025" y="5193"/>
                </a:moveTo>
                <a:cubicBezTo>
                  <a:pt x="1454" y="5526"/>
                  <a:pt x="1454" y="5526"/>
                  <a:pt x="1454" y="5526"/>
                </a:cubicBezTo>
                <a:cubicBezTo>
                  <a:pt x="1172" y="5363"/>
                  <a:pt x="1172" y="5363"/>
                  <a:pt x="1172" y="5363"/>
                </a:cubicBezTo>
                <a:cubicBezTo>
                  <a:pt x="1714" y="5048"/>
                  <a:pt x="1714" y="5048"/>
                  <a:pt x="1714" y="5048"/>
                </a:cubicBezTo>
                <a:cubicBezTo>
                  <a:pt x="1720" y="5057"/>
                  <a:pt x="1731" y="5063"/>
                  <a:pt x="1743" y="5063"/>
                </a:cubicBezTo>
                <a:cubicBezTo>
                  <a:pt x="1756" y="5063"/>
                  <a:pt x="1767" y="5057"/>
                  <a:pt x="1773" y="5047"/>
                </a:cubicBezTo>
                <a:lnTo>
                  <a:pt x="2025" y="5193"/>
                </a:lnTo>
                <a:close/>
                <a:moveTo>
                  <a:pt x="1453" y="6190"/>
                </a:moveTo>
                <a:cubicBezTo>
                  <a:pt x="1170" y="6026"/>
                  <a:pt x="1170" y="6026"/>
                  <a:pt x="1170" y="6026"/>
                </a:cubicBezTo>
                <a:cubicBezTo>
                  <a:pt x="1170" y="5368"/>
                  <a:pt x="1170" y="5368"/>
                  <a:pt x="1170" y="5368"/>
                </a:cubicBezTo>
                <a:cubicBezTo>
                  <a:pt x="1452" y="5530"/>
                  <a:pt x="1452" y="5530"/>
                  <a:pt x="1452" y="5530"/>
                </a:cubicBezTo>
                <a:lnTo>
                  <a:pt x="1453" y="6190"/>
                </a:lnTo>
                <a:close/>
                <a:moveTo>
                  <a:pt x="1167" y="5355"/>
                </a:moveTo>
                <a:cubicBezTo>
                  <a:pt x="1167" y="4749"/>
                  <a:pt x="1167" y="4749"/>
                  <a:pt x="1167" y="4749"/>
                </a:cubicBezTo>
                <a:cubicBezTo>
                  <a:pt x="1198" y="4748"/>
                  <a:pt x="1223" y="4723"/>
                  <a:pt x="1223" y="4691"/>
                </a:cubicBezTo>
                <a:cubicBezTo>
                  <a:pt x="1223" y="4681"/>
                  <a:pt x="1221" y="4672"/>
                  <a:pt x="1217" y="4664"/>
                </a:cubicBezTo>
                <a:cubicBezTo>
                  <a:pt x="1700" y="4386"/>
                  <a:pt x="1700" y="4386"/>
                  <a:pt x="1700" y="4386"/>
                </a:cubicBezTo>
                <a:cubicBezTo>
                  <a:pt x="1709" y="4398"/>
                  <a:pt x="1723" y="4407"/>
                  <a:pt x="1740" y="4408"/>
                </a:cubicBezTo>
                <a:cubicBezTo>
                  <a:pt x="1740" y="4992"/>
                  <a:pt x="1740" y="4992"/>
                  <a:pt x="1740" y="4992"/>
                </a:cubicBezTo>
                <a:cubicBezTo>
                  <a:pt x="1722" y="4994"/>
                  <a:pt x="1707" y="5009"/>
                  <a:pt x="1707" y="5027"/>
                </a:cubicBezTo>
                <a:cubicBezTo>
                  <a:pt x="1707" y="5032"/>
                  <a:pt x="1708" y="5036"/>
                  <a:pt x="1709" y="5039"/>
                </a:cubicBezTo>
                <a:lnTo>
                  <a:pt x="1167" y="5355"/>
                </a:lnTo>
                <a:close/>
                <a:moveTo>
                  <a:pt x="1165" y="4633"/>
                </a:moveTo>
                <a:cubicBezTo>
                  <a:pt x="1144" y="4633"/>
                  <a:pt x="1126" y="4644"/>
                  <a:pt x="1115" y="4661"/>
                </a:cubicBezTo>
                <a:cubicBezTo>
                  <a:pt x="878" y="4524"/>
                  <a:pt x="878" y="4524"/>
                  <a:pt x="878" y="4524"/>
                </a:cubicBezTo>
                <a:cubicBezTo>
                  <a:pt x="1449" y="4193"/>
                  <a:pt x="1449" y="4193"/>
                  <a:pt x="1449" y="4193"/>
                </a:cubicBezTo>
                <a:cubicBezTo>
                  <a:pt x="1694" y="4334"/>
                  <a:pt x="1694" y="4334"/>
                  <a:pt x="1694" y="4334"/>
                </a:cubicBezTo>
                <a:cubicBezTo>
                  <a:pt x="1691" y="4340"/>
                  <a:pt x="1690" y="4347"/>
                  <a:pt x="1690" y="4355"/>
                </a:cubicBezTo>
                <a:cubicBezTo>
                  <a:pt x="1690" y="4365"/>
                  <a:pt x="1692" y="4374"/>
                  <a:pt x="1697" y="4382"/>
                </a:cubicBezTo>
                <a:cubicBezTo>
                  <a:pt x="1214" y="4660"/>
                  <a:pt x="1214" y="4660"/>
                  <a:pt x="1214" y="4660"/>
                </a:cubicBezTo>
                <a:cubicBezTo>
                  <a:pt x="1204" y="4644"/>
                  <a:pt x="1186" y="4633"/>
                  <a:pt x="1165" y="4633"/>
                </a:cubicBezTo>
                <a:close/>
                <a:moveTo>
                  <a:pt x="1451" y="3517"/>
                </a:moveTo>
                <a:cubicBezTo>
                  <a:pt x="1172" y="3356"/>
                  <a:pt x="1172" y="3356"/>
                  <a:pt x="1172" y="3356"/>
                </a:cubicBezTo>
                <a:cubicBezTo>
                  <a:pt x="1452" y="3193"/>
                  <a:pt x="1452" y="3193"/>
                  <a:pt x="1452" y="3193"/>
                </a:cubicBezTo>
                <a:lnTo>
                  <a:pt x="1451" y="3517"/>
                </a:lnTo>
                <a:close/>
                <a:moveTo>
                  <a:pt x="1170" y="4021"/>
                </a:moveTo>
                <a:cubicBezTo>
                  <a:pt x="1169" y="3360"/>
                  <a:pt x="1169" y="3360"/>
                  <a:pt x="1169" y="3360"/>
                </a:cubicBezTo>
                <a:cubicBezTo>
                  <a:pt x="1451" y="3523"/>
                  <a:pt x="1451" y="3523"/>
                  <a:pt x="1451" y="3523"/>
                </a:cubicBezTo>
                <a:cubicBezTo>
                  <a:pt x="1449" y="4181"/>
                  <a:pt x="1449" y="4181"/>
                  <a:pt x="1449" y="4181"/>
                </a:cubicBezTo>
                <a:lnTo>
                  <a:pt x="1170" y="4021"/>
                </a:lnTo>
                <a:close/>
                <a:moveTo>
                  <a:pt x="1166" y="3348"/>
                </a:moveTo>
                <a:cubicBezTo>
                  <a:pt x="1166" y="3020"/>
                  <a:pt x="1166" y="3020"/>
                  <a:pt x="1166" y="3020"/>
                </a:cubicBezTo>
                <a:cubicBezTo>
                  <a:pt x="1447" y="3184"/>
                  <a:pt x="1447" y="3184"/>
                  <a:pt x="1447" y="3184"/>
                </a:cubicBezTo>
                <a:lnTo>
                  <a:pt x="1166" y="3348"/>
                </a:lnTo>
                <a:close/>
                <a:moveTo>
                  <a:pt x="1166" y="3014"/>
                </a:moveTo>
                <a:cubicBezTo>
                  <a:pt x="1166" y="2744"/>
                  <a:pt x="1166" y="2744"/>
                  <a:pt x="1166" y="2744"/>
                </a:cubicBezTo>
                <a:cubicBezTo>
                  <a:pt x="1197" y="2743"/>
                  <a:pt x="1222" y="2717"/>
                  <a:pt x="1222" y="2686"/>
                </a:cubicBezTo>
                <a:cubicBezTo>
                  <a:pt x="1222" y="2675"/>
                  <a:pt x="1220" y="2666"/>
                  <a:pt x="1215" y="2658"/>
                </a:cubicBezTo>
                <a:cubicBezTo>
                  <a:pt x="1739" y="2355"/>
                  <a:pt x="1739" y="2355"/>
                  <a:pt x="1739" y="2355"/>
                </a:cubicBezTo>
                <a:cubicBezTo>
                  <a:pt x="1739" y="3014"/>
                  <a:pt x="1739" y="3014"/>
                  <a:pt x="1739" y="3014"/>
                </a:cubicBezTo>
                <a:cubicBezTo>
                  <a:pt x="1452" y="3181"/>
                  <a:pt x="1452" y="3181"/>
                  <a:pt x="1452" y="3181"/>
                </a:cubicBezTo>
                <a:lnTo>
                  <a:pt x="1166" y="3014"/>
                </a:lnTo>
                <a:close/>
                <a:moveTo>
                  <a:pt x="1457" y="1183"/>
                </a:moveTo>
                <a:cubicBezTo>
                  <a:pt x="2026" y="1514"/>
                  <a:pt x="2026" y="1514"/>
                  <a:pt x="2026" y="1514"/>
                </a:cubicBezTo>
                <a:cubicBezTo>
                  <a:pt x="1741" y="1678"/>
                  <a:pt x="1741" y="1678"/>
                  <a:pt x="1741" y="1678"/>
                </a:cubicBezTo>
                <a:cubicBezTo>
                  <a:pt x="1741" y="2343"/>
                  <a:pt x="1741" y="2343"/>
                  <a:pt x="1741" y="2343"/>
                </a:cubicBezTo>
                <a:cubicBezTo>
                  <a:pt x="1169" y="2013"/>
                  <a:pt x="1169" y="2013"/>
                  <a:pt x="1169" y="2013"/>
                </a:cubicBezTo>
                <a:cubicBezTo>
                  <a:pt x="1169" y="1348"/>
                  <a:pt x="1169" y="1348"/>
                  <a:pt x="1169" y="1348"/>
                </a:cubicBezTo>
                <a:lnTo>
                  <a:pt x="1457" y="1183"/>
                </a:lnTo>
                <a:close/>
                <a:moveTo>
                  <a:pt x="2315" y="1347"/>
                </a:moveTo>
                <a:cubicBezTo>
                  <a:pt x="2031" y="1511"/>
                  <a:pt x="2031" y="1511"/>
                  <a:pt x="2031" y="1511"/>
                </a:cubicBezTo>
                <a:cubicBezTo>
                  <a:pt x="1462" y="1180"/>
                  <a:pt x="1462" y="1180"/>
                  <a:pt x="1462" y="1180"/>
                </a:cubicBezTo>
                <a:cubicBezTo>
                  <a:pt x="1744" y="1017"/>
                  <a:pt x="1744" y="1017"/>
                  <a:pt x="1744" y="1017"/>
                </a:cubicBezTo>
                <a:lnTo>
                  <a:pt x="2315" y="1347"/>
                </a:lnTo>
                <a:close/>
                <a:moveTo>
                  <a:pt x="2319" y="2012"/>
                </a:moveTo>
                <a:cubicBezTo>
                  <a:pt x="2036" y="2176"/>
                  <a:pt x="2036" y="2176"/>
                  <a:pt x="2036" y="2176"/>
                </a:cubicBezTo>
                <a:cubicBezTo>
                  <a:pt x="2034" y="1515"/>
                  <a:pt x="2034" y="1515"/>
                  <a:pt x="2034" y="1515"/>
                </a:cubicBezTo>
                <a:cubicBezTo>
                  <a:pt x="2318" y="1352"/>
                  <a:pt x="2318" y="1352"/>
                  <a:pt x="2318" y="1352"/>
                </a:cubicBezTo>
                <a:lnTo>
                  <a:pt x="2319" y="2012"/>
                </a:lnTo>
                <a:close/>
                <a:moveTo>
                  <a:pt x="2324" y="2020"/>
                </a:moveTo>
                <a:cubicBezTo>
                  <a:pt x="2854" y="2327"/>
                  <a:pt x="2854" y="2327"/>
                  <a:pt x="2854" y="2327"/>
                </a:cubicBezTo>
                <a:cubicBezTo>
                  <a:pt x="2851" y="2333"/>
                  <a:pt x="2849" y="2340"/>
                  <a:pt x="2849" y="2348"/>
                </a:cubicBezTo>
                <a:cubicBezTo>
                  <a:pt x="2849" y="2357"/>
                  <a:pt x="2851" y="2366"/>
                  <a:pt x="2856" y="2373"/>
                </a:cubicBezTo>
                <a:cubicBezTo>
                  <a:pt x="2615" y="2513"/>
                  <a:pt x="2615" y="2513"/>
                  <a:pt x="2615" y="2513"/>
                </a:cubicBezTo>
                <a:cubicBezTo>
                  <a:pt x="2040" y="2185"/>
                  <a:pt x="2040" y="2185"/>
                  <a:pt x="2040" y="2185"/>
                </a:cubicBezTo>
                <a:lnTo>
                  <a:pt x="2324" y="2020"/>
                </a:lnTo>
                <a:close/>
                <a:moveTo>
                  <a:pt x="2613" y="1511"/>
                </a:moveTo>
                <a:cubicBezTo>
                  <a:pt x="2330" y="1347"/>
                  <a:pt x="2330" y="1347"/>
                  <a:pt x="2330" y="1347"/>
                </a:cubicBezTo>
                <a:cubicBezTo>
                  <a:pt x="2611" y="1186"/>
                  <a:pt x="2611" y="1186"/>
                  <a:pt x="2611" y="1186"/>
                </a:cubicBezTo>
                <a:lnTo>
                  <a:pt x="2613" y="1511"/>
                </a:lnTo>
                <a:close/>
                <a:moveTo>
                  <a:pt x="2615" y="1847"/>
                </a:moveTo>
                <a:cubicBezTo>
                  <a:pt x="2616" y="1848"/>
                  <a:pt x="2616" y="1848"/>
                  <a:pt x="2616" y="1848"/>
                </a:cubicBezTo>
                <a:cubicBezTo>
                  <a:pt x="2900" y="2013"/>
                  <a:pt x="2900" y="2013"/>
                  <a:pt x="2900" y="2013"/>
                </a:cubicBezTo>
                <a:cubicBezTo>
                  <a:pt x="2901" y="2295"/>
                  <a:pt x="2901" y="2295"/>
                  <a:pt x="2901" y="2295"/>
                </a:cubicBezTo>
                <a:cubicBezTo>
                  <a:pt x="2883" y="2295"/>
                  <a:pt x="2868" y="2304"/>
                  <a:pt x="2858" y="2318"/>
                </a:cubicBezTo>
                <a:cubicBezTo>
                  <a:pt x="2329" y="2012"/>
                  <a:pt x="2329" y="2012"/>
                  <a:pt x="2329" y="2012"/>
                </a:cubicBezTo>
                <a:cubicBezTo>
                  <a:pt x="2328" y="1352"/>
                  <a:pt x="2328" y="1352"/>
                  <a:pt x="2328" y="1352"/>
                </a:cubicBezTo>
                <a:cubicBezTo>
                  <a:pt x="2613" y="1516"/>
                  <a:pt x="2613" y="1516"/>
                  <a:pt x="2613" y="1516"/>
                </a:cubicBezTo>
                <a:lnTo>
                  <a:pt x="2615" y="1847"/>
                </a:lnTo>
                <a:close/>
                <a:moveTo>
                  <a:pt x="2846" y="1680"/>
                </a:moveTo>
                <a:cubicBezTo>
                  <a:pt x="2846" y="1711"/>
                  <a:pt x="2870" y="1736"/>
                  <a:pt x="2900" y="1738"/>
                </a:cubicBezTo>
                <a:cubicBezTo>
                  <a:pt x="2900" y="2007"/>
                  <a:pt x="2900" y="2007"/>
                  <a:pt x="2900" y="2007"/>
                </a:cubicBezTo>
                <a:cubicBezTo>
                  <a:pt x="2620" y="1844"/>
                  <a:pt x="2620" y="1844"/>
                  <a:pt x="2620" y="1844"/>
                </a:cubicBezTo>
                <a:cubicBezTo>
                  <a:pt x="2618" y="1519"/>
                  <a:pt x="2618" y="1519"/>
                  <a:pt x="2618" y="1519"/>
                </a:cubicBezTo>
                <a:cubicBezTo>
                  <a:pt x="2852" y="1654"/>
                  <a:pt x="2852" y="1654"/>
                  <a:pt x="2852" y="1654"/>
                </a:cubicBezTo>
                <a:cubicBezTo>
                  <a:pt x="2848" y="1662"/>
                  <a:pt x="2846" y="1671"/>
                  <a:pt x="2846" y="1680"/>
                </a:cubicBezTo>
                <a:close/>
                <a:moveTo>
                  <a:pt x="3475" y="1347"/>
                </a:moveTo>
                <a:cubicBezTo>
                  <a:pt x="2953" y="1649"/>
                  <a:pt x="2953" y="1649"/>
                  <a:pt x="2953" y="1649"/>
                </a:cubicBezTo>
                <a:cubicBezTo>
                  <a:pt x="2942" y="1633"/>
                  <a:pt x="2924" y="1622"/>
                  <a:pt x="2904" y="1622"/>
                </a:cubicBezTo>
                <a:cubicBezTo>
                  <a:pt x="2883" y="1622"/>
                  <a:pt x="2865" y="1633"/>
                  <a:pt x="2854" y="1650"/>
                </a:cubicBezTo>
                <a:cubicBezTo>
                  <a:pt x="2618" y="1513"/>
                  <a:pt x="2618" y="1513"/>
                  <a:pt x="2618" y="1513"/>
                </a:cubicBezTo>
                <a:cubicBezTo>
                  <a:pt x="2616" y="1183"/>
                  <a:pt x="2616" y="1183"/>
                  <a:pt x="2616" y="1183"/>
                </a:cubicBezTo>
                <a:cubicBezTo>
                  <a:pt x="2876" y="1033"/>
                  <a:pt x="2876" y="1033"/>
                  <a:pt x="2876" y="1033"/>
                </a:cubicBezTo>
                <a:cubicBezTo>
                  <a:pt x="2882" y="1042"/>
                  <a:pt x="2892" y="1048"/>
                  <a:pt x="2904" y="1048"/>
                </a:cubicBezTo>
                <a:cubicBezTo>
                  <a:pt x="2915" y="1048"/>
                  <a:pt x="2925" y="1042"/>
                  <a:pt x="2932" y="1034"/>
                </a:cubicBezTo>
                <a:lnTo>
                  <a:pt x="3475" y="1347"/>
                </a:lnTo>
                <a:close/>
                <a:moveTo>
                  <a:pt x="3479" y="2012"/>
                </a:moveTo>
                <a:cubicBezTo>
                  <a:pt x="3193" y="2177"/>
                  <a:pt x="3193" y="2177"/>
                  <a:pt x="3193" y="2177"/>
                </a:cubicBezTo>
                <a:cubicBezTo>
                  <a:pt x="2905" y="2010"/>
                  <a:pt x="2905" y="2010"/>
                  <a:pt x="2905" y="2010"/>
                </a:cubicBezTo>
                <a:cubicBezTo>
                  <a:pt x="2905" y="1738"/>
                  <a:pt x="2905" y="1738"/>
                  <a:pt x="2905" y="1738"/>
                </a:cubicBezTo>
                <a:cubicBezTo>
                  <a:pt x="2937" y="1738"/>
                  <a:pt x="2962" y="1712"/>
                  <a:pt x="2962" y="1680"/>
                </a:cubicBezTo>
                <a:cubicBezTo>
                  <a:pt x="2962" y="1670"/>
                  <a:pt x="2960" y="1661"/>
                  <a:pt x="2955" y="1653"/>
                </a:cubicBezTo>
                <a:cubicBezTo>
                  <a:pt x="3478" y="1351"/>
                  <a:pt x="3478" y="1351"/>
                  <a:pt x="3478" y="1351"/>
                </a:cubicBezTo>
                <a:lnTo>
                  <a:pt x="3479" y="2012"/>
                </a:lnTo>
                <a:close/>
                <a:moveTo>
                  <a:pt x="3484" y="2020"/>
                </a:moveTo>
                <a:cubicBezTo>
                  <a:pt x="3768" y="2183"/>
                  <a:pt x="3768" y="2183"/>
                  <a:pt x="3768" y="2183"/>
                </a:cubicBezTo>
                <a:cubicBezTo>
                  <a:pt x="3769" y="2516"/>
                  <a:pt x="3769" y="2516"/>
                  <a:pt x="3769" y="2516"/>
                </a:cubicBezTo>
                <a:cubicBezTo>
                  <a:pt x="3483" y="2681"/>
                  <a:pt x="3483" y="2681"/>
                  <a:pt x="3483" y="2681"/>
                </a:cubicBezTo>
                <a:cubicBezTo>
                  <a:pt x="3197" y="2516"/>
                  <a:pt x="3197" y="2516"/>
                  <a:pt x="3197" y="2516"/>
                </a:cubicBezTo>
                <a:cubicBezTo>
                  <a:pt x="3487" y="2348"/>
                  <a:pt x="3487" y="2348"/>
                  <a:pt x="3487" y="2348"/>
                </a:cubicBezTo>
                <a:cubicBezTo>
                  <a:pt x="3483" y="2345"/>
                  <a:pt x="3483" y="2345"/>
                  <a:pt x="3483" y="2345"/>
                </a:cubicBezTo>
                <a:cubicBezTo>
                  <a:pt x="3203" y="2183"/>
                  <a:pt x="3203" y="2183"/>
                  <a:pt x="3203" y="2183"/>
                </a:cubicBezTo>
                <a:lnTo>
                  <a:pt x="3484" y="2020"/>
                </a:lnTo>
                <a:close/>
                <a:moveTo>
                  <a:pt x="3488" y="1352"/>
                </a:moveTo>
                <a:cubicBezTo>
                  <a:pt x="3767" y="1513"/>
                  <a:pt x="3767" y="1513"/>
                  <a:pt x="3767" y="1513"/>
                </a:cubicBezTo>
                <a:cubicBezTo>
                  <a:pt x="3768" y="2172"/>
                  <a:pt x="3768" y="2172"/>
                  <a:pt x="3768" y="2172"/>
                </a:cubicBezTo>
                <a:cubicBezTo>
                  <a:pt x="3489" y="2012"/>
                  <a:pt x="3489" y="2012"/>
                  <a:pt x="3489" y="2012"/>
                </a:cubicBezTo>
                <a:lnTo>
                  <a:pt x="3488" y="1352"/>
                </a:lnTo>
                <a:close/>
                <a:moveTo>
                  <a:pt x="4063" y="1017"/>
                </a:moveTo>
                <a:cubicBezTo>
                  <a:pt x="4346" y="1179"/>
                  <a:pt x="4346" y="1179"/>
                  <a:pt x="4346" y="1179"/>
                </a:cubicBezTo>
                <a:cubicBezTo>
                  <a:pt x="3769" y="1509"/>
                  <a:pt x="3769" y="1509"/>
                  <a:pt x="3769" y="1509"/>
                </a:cubicBezTo>
                <a:cubicBezTo>
                  <a:pt x="3491" y="1348"/>
                  <a:pt x="3491" y="1348"/>
                  <a:pt x="3491" y="1348"/>
                </a:cubicBezTo>
                <a:lnTo>
                  <a:pt x="4063" y="1017"/>
                </a:lnTo>
                <a:close/>
                <a:moveTo>
                  <a:pt x="5213" y="342"/>
                </a:moveTo>
                <a:cubicBezTo>
                  <a:pt x="4639" y="673"/>
                  <a:pt x="4639" y="673"/>
                  <a:pt x="4639" y="673"/>
                </a:cubicBezTo>
                <a:cubicBezTo>
                  <a:pt x="4639" y="992"/>
                  <a:pt x="4639" y="992"/>
                  <a:pt x="4639" y="992"/>
                </a:cubicBezTo>
                <a:cubicBezTo>
                  <a:pt x="4356" y="1173"/>
                  <a:pt x="4356" y="1173"/>
                  <a:pt x="4356" y="1173"/>
                </a:cubicBezTo>
                <a:cubicBezTo>
                  <a:pt x="4067" y="1008"/>
                  <a:pt x="4067" y="1008"/>
                  <a:pt x="4067" y="1008"/>
                </a:cubicBezTo>
                <a:cubicBezTo>
                  <a:pt x="4067" y="343"/>
                  <a:pt x="4067" y="343"/>
                  <a:pt x="4067" y="343"/>
                </a:cubicBezTo>
                <a:cubicBezTo>
                  <a:pt x="4642" y="11"/>
                  <a:pt x="4642" y="11"/>
                  <a:pt x="4642" y="11"/>
                </a:cubicBezTo>
                <a:lnTo>
                  <a:pt x="5213" y="342"/>
                </a:lnTo>
                <a:close/>
                <a:moveTo>
                  <a:pt x="5217" y="623"/>
                </a:moveTo>
                <a:cubicBezTo>
                  <a:pt x="4644" y="989"/>
                  <a:pt x="4644" y="989"/>
                  <a:pt x="4644" y="989"/>
                </a:cubicBezTo>
                <a:cubicBezTo>
                  <a:pt x="4644" y="676"/>
                  <a:pt x="4644" y="676"/>
                  <a:pt x="4644" y="676"/>
                </a:cubicBezTo>
                <a:cubicBezTo>
                  <a:pt x="5217" y="345"/>
                  <a:pt x="5217" y="345"/>
                  <a:pt x="5217" y="345"/>
                </a:cubicBezTo>
                <a:lnTo>
                  <a:pt x="5217" y="623"/>
                </a:lnTo>
                <a:close/>
                <a:moveTo>
                  <a:pt x="5218" y="976"/>
                </a:moveTo>
                <a:cubicBezTo>
                  <a:pt x="5200" y="978"/>
                  <a:pt x="5187" y="993"/>
                  <a:pt x="5187" y="1011"/>
                </a:cubicBezTo>
                <a:cubicBezTo>
                  <a:pt x="5187" y="1015"/>
                  <a:pt x="5188" y="1019"/>
                  <a:pt x="5189" y="1023"/>
                </a:cubicBezTo>
                <a:cubicBezTo>
                  <a:pt x="4644" y="1337"/>
                  <a:pt x="4644" y="1337"/>
                  <a:pt x="4644" y="1337"/>
                </a:cubicBezTo>
                <a:cubicBezTo>
                  <a:pt x="4644" y="995"/>
                  <a:pt x="4644" y="995"/>
                  <a:pt x="4644" y="995"/>
                </a:cubicBezTo>
                <a:cubicBezTo>
                  <a:pt x="5217" y="629"/>
                  <a:pt x="5217" y="629"/>
                  <a:pt x="5217" y="629"/>
                </a:cubicBezTo>
                <a:lnTo>
                  <a:pt x="5218" y="976"/>
                </a:lnTo>
                <a:close/>
                <a:moveTo>
                  <a:pt x="5223" y="1047"/>
                </a:moveTo>
                <a:cubicBezTo>
                  <a:pt x="5235" y="1047"/>
                  <a:pt x="5246" y="1041"/>
                  <a:pt x="5252" y="1032"/>
                </a:cubicBezTo>
                <a:cubicBezTo>
                  <a:pt x="5511" y="1181"/>
                  <a:pt x="5511" y="1181"/>
                  <a:pt x="5511" y="1181"/>
                </a:cubicBezTo>
                <a:cubicBezTo>
                  <a:pt x="5509" y="1509"/>
                  <a:pt x="5509" y="1509"/>
                  <a:pt x="5509" y="1509"/>
                </a:cubicBezTo>
                <a:cubicBezTo>
                  <a:pt x="5222" y="1675"/>
                  <a:pt x="5222" y="1675"/>
                  <a:pt x="5222" y="1675"/>
                </a:cubicBezTo>
                <a:cubicBezTo>
                  <a:pt x="4648" y="1346"/>
                  <a:pt x="4648" y="1346"/>
                  <a:pt x="4648" y="1346"/>
                </a:cubicBezTo>
                <a:cubicBezTo>
                  <a:pt x="5193" y="1032"/>
                  <a:pt x="5193" y="1032"/>
                  <a:pt x="5193" y="1032"/>
                </a:cubicBezTo>
                <a:cubicBezTo>
                  <a:pt x="5200" y="1041"/>
                  <a:pt x="5211" y="1047"/>
                  <a:pt x="5223" y="1047"/>
                </a:cubicBezTo>
                <a:close/>
                <a:moveTo>
                  <a:pt x="5227" y="346"/>
                </a:moveTo>
                <a:cubicBezTo>
                  <a:pt x="5751" y="649"/>
                  <a:pt x="5751" y="649"/>
                  <a:pt x="5751" y="649"/>
                </a:cubicBezTo>
                <a:cubicBezTo>
                  <a:pt x="5747" y="657"/>
                  <a:pt x="5744" y="667"/>
                  <a:pt x="5744" y="677"/>
                </a:cubicBezTo>
                <a:cubicBezTo>
                  <a:pt x="5744" y="707"/>
                  <a:pt x="5768" y="732"/>
                  <a:pt x="5798" y="735"/>
                </a:cubicBezTo>
                <a:cubicBezTo>
                  <a:pt x="5799" y="1008"/>
                  <a:pt x="5799" y="1008"/>
                  <a:pt x="5799" y="1008"/>
                </a:cubicBezTo>
                <a:cubicBezTo>
                  <a:pt x="5516" y="1173"/>
                  <a:pt x="5516" y="1173"/>
                  <a:pt x="5516" y="1173"/>
                </a:cubicBezTo>
                <a:cubicBezTo>
                  <a:pt x="5257" y="1023"/>
                  <a:pt x="5257" y="1023"/>
                  <a:pt x="5257" y="1023"/>
                </a:cubicBezTo>
                <a:cubicBezTo>
                  <a:pt x="5258" y="1019"/>
                  <a:pt x="5259" y="1015"/>
                  <a:pt x="5259" y="1011"/>
                </a:cubicBezTo>
                <a:cubicBezTo>
                  <a:pt x="5259" y="993"/>
                  <a:pt x="5245" y="978"/>
                  <a:pt x="5228" y="976"/>
                </a:cubicBezTo>
                <a:lnTo>
                  <a:pt x="5227" y="346"/>
                </a:lnTo>
                <a:close/>
                <a:moveTo>
                  <a:pt x="6373" y="342"/>
                </a:moveTo>
                <a:cubicBezTo>
                  <a:pt x="6093" y="504"/>
                  <a:pt x="6093" y="504"/>
                  <a:pt x="6093" y="504"/>
                </a:cubicBezTo>
                <a:cubicBezTo>
                  <a:pt x="6093" y="184"/>
                  <a:pt x="6093" y="184"/>
                  <a:pt x="6093" y="184"/>
                </a:cubicBezTo>
                <a:cubicBezTo>
                  <a:pt x="6088" y="184"/>
                  <a:pt x="6088" y="184"/>
                  <a:pt x="6088" y="184"/>
                </a:cubicBezTo>
                <a:cubicBezTo>
                  <a:pt x="6088" y="507"/>
                  <a:pt x="6088" y="507"/>
                  <a:pt x="6088" y="507"/>
                </a:cubicBezTo>
                <a:cubicBezTo>
                  <a:pt x="5850" y="644"/>
                  <a:pt x="5850" y="644"/>
                  <a:pt x="5850" y="644"/>
                </a:cubicBezTo>
                <a:cubicBezTo>
                  <a:pt x="5840" y="628"/>
                  <a:pt x="5822" y="618"/>
                  <a:pt x="5802" y="618"/>
                </a:cubicBezTo>
                <a:cubicBezTo>
                  <a:pt x="5782" y="618"/>
                  <a:pt x="5764" y="629"/>
                  <a:pt x="5754" y="645"/>
                </a:cubicBezTo>
                <a:cubicBezTo>
                  <a:pt x="5230" y="342"/>
                  <a:pt x="5230" y="342"/>
                  <a:pt x="5230" y="342"/>
                </a:cubicBezTo>
                <a:cubicBezTo>
                  <a:pt x="5802" y="12"/>
                  <a:pt x="5802" y="12"/>
                  <a:pt x="5802" y="12"/>
                </a:cubicBezTo>
                <a:lnTo>
                  <a:pt x="6373" y="342"/>
                </a:lnTo>
                <a:close/>
                <a:moveTo>
                  <a:pt x="6376" y="1007"/>
                </a:moveTo>
                <a:cubicBezTo>
                  <a:pt x="5804" y="1337"/>
                  <a:pt x="5804" y="1337"/>
                  <a:pt x="5804" y="1337"/>
                </a:cubicBezTo>
                <a:cubicBezTo>
                  <a:pt x="5804" y="1011"/>
                  <a:pt x="5804" y="1011"/>
                  <a:pt x="5804" y="1011"/>
                </a:cubicBezTo>
                <a:cubicBezTo>
                  <a:pt x="6093" y="843"/>
                  <a:pt x="6093" y="843"/>
                  <a:pt x="6093" y="843"/>
                </a:cubicBezTo>
                <a:cubicBezTo>
                  <a:pt x="6093" y="509"/>
                  <a:pt x="6093" y="509"/>
                  <a:pt x="6093" y="509"/>
                </a:cubicBezTo>
                <a:cubicBezTo>
                  <a:pt x="6376" y="346"/>
                  <a:pt x="6376" y="346"/>
                  <a:pt x="6376" y="346"/>
                </a:cubicBezTo>
                <a:lnTo>
                  <a:pt x="6376" y="1007"/>
                </a:lnTo>
                <a:close/>
                <a:moveTo>
                  <a:pt x="6381" y="1016"/>
                </a:moveTo>
                <a:cubicBezTo>
                  <a:pt x="6671" y="1183"/>
                  <a:pt x="6671" y="1183"/>
                  <a:pt x="6671" y="1183"/>
                </a:cubicBezTo>
                <a:cubicBezTo>
                  <a:pt x="6672" y="1508"/>
                  <a:pt x="6672" y="1508"/>
                  <a:pt x="6672" y="1508"/>
                </a:cubicBezTo>
                <a:cubicBezTo>
                  <a:pt x="6381" y="1675"/>
                  <a:pt x="6381" y="1675"/>
                  <a:pt x="6381" y="1675"/>
                </a:cubicBezTo>
                <a:cubicBezTo>
                  <a:pt x="5810" y="1345"/>
                  <a:pt x="5810" y="1345"/>
                  <a:pt x="5810" y="1345"/>
                </a:cubicBezTo>
                <a:lnTo>
                  <a:pt x="6381" y="1016"/>
                </a:lnTo>
                <a:close/>
                <a:moveTo>
                  <a:pt x="6386" y="347"/>
                </a:moveTo>
                <a:cubicBezTo>
                  <a:pt x="6669" y="510"/>
                  <a:pt x="6669" y="510"/>
                  <a:pt x="6669" y="510"/>
                </a:cubicBezTo>
                <a:cubicBezTo>
                  <a:pt x="6671" y="1171"/>
                  <a:pt x="6671" y="1171"/>
                  <a:pt x="6671" y="1171"/>
                </a:cubicBezTo>
                <a:cubicBezTo>
                  <a:pt x="6386" y="1007"/>
                  <a:pt x="6386" y="1007"/>
                  <a:pt x="6386" y="1007"/>
                </a:cubicBezTo>
                <a:lnTo>
                  <a:pt x="6386" y="347"/>
                </a:lnTo>
                <a:close/>
                <a:moveTo>
                  <a:pt x="7506" y="340"/>
                </a:moveTo>
                <a:cubicBezTo>
                  <a:pt x="7506" y="345"/>
                  <a:pt x="7507" y="351"/>
                  <a:pt x="7509" y="355"/>
                </a:cubicBezTo>
                <a:cubicBezTo>
                  <a:pt x="6960" y="672"/>
                  <a:pt x="6960" y="672"/>
                  <a:pt x="6960" y="672"/>
                </a:cubicBezTo>
                <a:cubicBezTo>
                  <a:pt x="6389" y="342"/>
                  <a:pt x="6389" y="342"/>
                  <a:pt x="6389" y="342"/>
                </a:cubicBezTo>
                <a:cubicBezTo>
                  <a:pt x="6961" y="12"/>
                  <a:pt x="6961" y="12"/>
                  <a:pt x="6961" y="12"/>
                </a:cubicBezTo>
                <a:cubicBezTo>
                  <a:pt x="7508" y="328"/>
                  <a:pt x="7508" y="328"/>
                  <a:pt x="7508" y="328"/>
                </a:cubicBezTo>
                <a:cubicBezTo>
                  <a:pt x="7507" y="332"/>
                  <a:pt x="7506" y="336"/>
                  <a:pt x="7506" y="340"/>
                </a:cubicBezTo>
                <a:close/>
                <a:moveTo>
                  <a:pt x="7537" y="1006"/>
                </a:moveTo>
                <a:cubicBezTo>
                  <a:pt x="7003" y="1314"/>
                  <a:pt x="7003" y="1314"/>
                  <a:pt x="7003" y="1314"/>
                </a:cubicBezTo>
                <a:cubicBezTo>
                  <a:pt x="6993" y="1302"/>
                  <a:pt x="6979" y="1294"/>
                  <a:pt x="6963" y="1293"/>
                </a:cubicBezTo>
                <a:cubicBezTo>
                  <a:pt x="6963" y="676"/>
                  <a:pt x="6963" y="676"/>
                  <a:pt x="6963" y="676"/>
                </a:cubicBezTo>
                <a:cubicBezTo>
                  <a:pt x="7512" y="360"/>
                  <a:pt x="7512" y="360"/>
                  <a:pt x="7512" y="360"/>
                </a:cubicBezTo>
                <a:cubicBezTo>
                  <a:pt x="7517" y="368"/>
                  <a:pt x="7526" y="373"/>
                  <a:pt x="7536" y="375"/>
                </a:cubicBezTo>
                <a:lnTo>
                  <a:pt x="7537" y="1006"/>
                </a:lnTo>
                <a:close/>
                <a:moveTo>
                  <a:pt x="8113" y="1345"/>
                </a:moveTo>
                <a:cubicBezTo>
                  <a:pt x="7589" y="1647"/>
                  <a:pt x="7589" y="1647"/>
                  <a:pt x="7589" y="1647"/>
                </a:cubicBezTo>
                <a:cubicBezTo>
                  <a:pt x="7578" y="1631"/>
                  <a:pt x="7560" y="1620"/>
                  <a:pt x="7540" y="1620"/>
                </a:cubicBezTo>
                <a:cubicBezTo>
                  <a:pt x="7519" y="1620"/>
                  <a:pt x="7501" y="1631"/>
                  <a:pt x="7491" y="1647"/>
                </a:cubicBezTo>
                <a:cubicBezTo>
                  <a:pt x="7253" y="1510"/>
                  <a:pt x="7253" y="1510"/>
                  <a:pt x="7253" y="1510"/>
                </a:cubicBezTo>
                <a:cubicBezTo>
                  <a:pt x="7252" y="1507"/>
                  <a:pt x="7252" y="1507"/>
                  <a:pt x="7252" y="1507"/>
                </a:cubicBezTo>
                <a:cubicBezTo>
                  <a:pt x="7250" y="1508"/>
                  <a:pt x="7250" y="1508"/>
                  <a:pt x="7250" y="1508"/>
                </a:cubicBezTo>
                <a:cubicBezTo>
                  <a:pt x="7008" y="1369"/>
                  <a:pt x="7008" y="1369"/>
                  <a:pt x="7008" y="1369"/>
                </a:cubicBezTo>
                <a:cubicBezTo>
                  <a:pt x="7011" y="1362"/>
                  <a:pt x="7013" y="1354"/>
                  <a:pt x="7013" y="1346"/>
                </a:cubicBezTo>
                <a:cubicBezTo>
                  <a:pt x="7013" y="1337"/>
                  <a:pt x="7011" y="1329"/>
                  <a:pt x="7008" y="1322"/>
                </a:cubicBezTo>
                <a:cubicBezTo>
                  <a:pt x="7542" y="1015"/>
                  <a:pt x="7542" y="1015"/>
                  <a:pt x="7542" y="1015"/>
                </a:cubicBezTo>
                <a:lnTo>
                  <a:pt x="8113" y="1345"/>
                </a:lnTo>
                <a:close/>
                <a:moveTo>
                  <a:pt x="8118" y="1337"/>
                </a:moveTo>
                <a:cubicBezTo>
                  <a:pt x="7546" y="1006"/>
                  <a:pt x="7546" y="1006"/>
                  <a:pt x="7546" y="1006"/>
                </a:cubicBezTo>
                <a:cubicBezTo>
                  <a:pt x="7546" y="375"/>
                  <a:pt x="7546" y="375"/>
                  <a:pt x="7546" y="375"/>
                </a:cubicBezTo>
                <a:cubicBezTo>
                  <a:pt x="7556" y="374"/>
                  <a:pt x="7565" y="369"/>
                  <a:pt x="7570" y="361"/>
                </a:cubicBezTo>
                <a:cubicBezTo>
                  <a:pt x="8117" y="676"/>
                  <a:pt x="8117" y="676"/>
                  <a:pt x="8117" y="676"/>
                </a:cubicBezTo>
                <a:lnTo>
                  <a:pt x="8118" y="1337"/>
                </a:lnTo>
                <a:close/>
                <a:moveTo>
                  <a:pt x="8693" y="2349"/>
                </a:moveTo>
                <a:cubicBezTo>
                  <a:pt x="8120" y="2680"/>
                  <a:pt x="8120" y="2680"/>
                  <a:pt x="8120" y="2680"/>
                </a:cubicBezTo>
                <a:cubicBezTo>
                  <a:pt x="7836" y="2516"/>
                  <a:pt x="7836" y="2516"/>
                  <a:pt x="7836" y="2516"/>
                </a:cubicBezTo>
                <a:cubicBezTo>
                  <a:pt x="7836" y="2512"/>
                  <a:pt x="7836" y="2512"/>
                  <a:pt x="7836" y="2512"/>
                </a:cubicBezTo>
                <a:cubicBezTo>
                  <a:pt x="7833" y="2514"/>
                  <a:pt x="7833" y="2514"/>
                  <a:pt x="7833" y="2514"/>
                </a:cubicBezTo>
                <a:cubicBezTo>
                  <a:pt x="7574" y="2364"/>
                  <a:pt x="7574" y="2364"/>
                  <a:pt x="7574" y="2364"/>
                </a:cubicBezTo>
                <a:cubicBezTo>
                  <a:pt x="7576" y="2359"/>
                  <a:pt x="7577" y="2354"/>
                  <a:pt x="7577" y="2349"/>
                </a:cubicBezTo>
                <a:cubicBezTo>
                  <a:pt x="7577" y="2344"/>
                  <a:pt x="7576" y="2339"/>
                  <a:pt x="7575" y="2335"/>
                </a:cubicBezTo>
                <a:cubicBezTo>
                  <a:pt x="8120" y="2020"/>
                  <a:pt x="8120" y="2020"/>
                  <a:pt x="8120" y="2020"/>
                </a:cubicBezTo>
                <a:lnTo>
                  <a:pt x="8693" y="2349"/>
                </a:lnTo>
                <a:close/>
                <a:moveTo>
                  <a:pt x="8698" y="1680"/>
                </a:moveTo>
                <a:cubicBezTo>
                  <a:pt x="8697" y="2340"/>
                  <a:pt x="8697" y="2340"/>
                  <a:pt x="8697" y="2340"/>
                </a:cubicBezTo>
                <a:cubicBezTo>
                  <a:pt x="8125" y="2011"/>
                  <a:pt x="8125" y="2011"/>
                  <a:pt x="8125" y="2011"/>
                </a:cubicBezTo>
                <a:cubicBezTo>
                  <a:pt x="8126" y="1349"/>
                  <a:pt x="8126" y="1349"/>
                  <a:pt x="8126" y="1349"/>
                </a:cubicBezTo>
                <a:lnTo>
                  <a:pt x="8698" y="1680"/>
                </a:lnTo>
                <a:close/>
                <a:moveTo>
                  <a:pt x="8981" y="3186"/>
                </a:moveTo>
                <a:cubicBezTo>
                  <a:pt x="8411" y="3517"/>
                  <a:pt x="8411" y="3517"/>
                  <a:pt x="8411" y="3517"/>
                </a:cubicBezTo>
                <a:cubicBezTo>
                  <a:pt x="8167" y="3376"/>
                  <a:pt x="8167" y="3376"/>
                  <a:pt x="8167" y="3376"/>
                </a:cubicBezTo>
                <a:cubicBezTo>
                  <a:pt x="8171" y="3369"/>
                  <a:pt x="8173" y="3361"/>
                  <a:pt x="8173" y="3353"/>
                </a:cubicBezTo>
                <a:cubicBezTo>
                  <a:pt x="8173" y="3345"/>
                  <a:pt x="8171" y="3337"/>
                  <a:pt x="8168" y="3331"/>
                </a:cubicBezTo>
                <a:cubicBezTo>
                  <a:pt x="8700" y="3024"/>
                  <a:pt x="8700" y="3024"/>
                  <a:pt x="8700" y="3024"/>
                </a:cubicBezTo>
                <a:lnTo>
                  <a:pt x="8981" y="3186"/>
                </a:lnTo>
                <a:close/>
                <a:moveTo>
                  <a:pt x="8987" y="3178"/>
                </a:moveTo>
                <a:cubicBezTo>
                  <a:pt x="8705" y="3015"/>
                  <a:pt x="8705" y="3015"/>
                  <a:pt x="8705" y="3015"/>
                </a:cubicBezTo>
                <a:cubicBezTo>
                  <a:pt x="8706" y="2355"/>
                  <a:pt x="8706" y="2355"/>
                  <a:pt x="8706" y="2355"/>
                </a:cubicBezTo>
                <a:cubicBezTo>
                  <a:pt x="8987" y="2516"/>
                  <a:pt x="8987" y="2516"/>
                  <a:pt x="8987" y="2516"/>
                </a:cubicBezTo>
                <a:lnTo>
                  <a:pt x="8987" y="3178"/>
                </a:lnTo>
                <a:close/>
                <a:moveTo>
                  <a:pt x="9277" y="2683"/>
                </a:moveTo>
                <a:cubicBezTo>
                  <a:pt x="9276" y="3345"/>
                  <a:pt x="9276" y="3345"/>
                  <a:pt x="9276" y="3345"/>
                </a:cubicBezTo>
                <a:cubicBezTo>
                  <a:pt x="8992" y="3181"/>
                  <a:pt x="8992" y="3181"/>
                  <a:pt x="8992" y="3181"/>
                </a:cubicBezTo>
                <a:cubicBezTo>
                  <a:pt x="8992" y="2519"/>
                  <a:pt x="8992" y="2519"/>
                  <a:pt x="8992" y="2519"/>
                </a:cubicBezTo>
                <a:lnTo>
                  <a:pt x="9277" y="2683"/>
                </a:lnTo>
                <a:close/>
                <a:moveTo>
                  <a:pt x="9280" y="4687"/>
                </a:moveTo>
                <a:cubicBezTo>
                  <a:pt x="8733" y="4372"/>
                  <a:pt x="8733" y="4372"/>
                  <a:pt x="8733" y="4372"/>
                </a:cubicBezTo>
                <a:cubicBezTo>
                  <a:pt x="8735" y="4367"/>
                  <a:pt x="8737" y="4362"/>
                  <a:pt x="8737" y="4356"/>
                </a:cubicBezTo>
                <a:cubicBezTo>
                  <a:pt x="8737" y="4351"/>
                  <a:pt x="8736" y="4346"/>
                  <a:pt x="8734" y="4342"/>
                </a:cubicBezTo>
                <a:cubicBezTo>
                  <a:pt x="9285" y="4024"/>
                  <a:pt x="9285" y="4024"/>
                  <a:pt x="9285" y="4024"/>
                </a:cubicBezTo>
                <a:cubicBezTo>
                  <a:pt x="9285" y="3358"/>
                  <a:pt x="9285" y="3358"/>
                  <a:pt x="9285" y="3358"/>
                </a:cubicBezTo>
                <a:cubicBezTo>
                  <a:pt x="9856" y="3688"/>
                  <a:pt x="9856" y="3688"/>
                  <a:pt x="9856" y="3688"/>
                </a:cubicBezTo>
                <a:cubicBezTo>
                  <a:pt x="9857" y="4354"/>
                  <a:pt x="9857" y="4354"/>
                  <a:pt x="9857" y="4354"/>
                </a:cubicBezTo>
                <a:lnTo>
                  <a:pt x="9280" y="4687"/>
                </a:lnTo>
                <a:close/>
                <a:moveTo>
                  <a:pt x="8700" y="5691"/>
                </a:moveTo>
                <a:cubicBezTo>
                  <a:pt x="8129" y="5361"/>
                  <a:pt x="8129" y="5361"/>
                  <a:pt x="8129" y="5361"/>
                </a:cubicBezTo>
                <a:cubicBezTo>
                  <a:pt x="8706" y="5027"/>
                  <a:pt x="8706" y="5027"/>
                  <a:pt x="8706" y="5027"/>
                </a:cubicBezTo>
                <a:cubicBezTo>
                  <a:pt x="8706" y="4391"/>
                  <a:pt x="8706" y="4391"/>
                  <a:pt x="8706" y="4391"/>
                </a:cubicBezTo>
                <a:cubicBezTo>
                  <a:pt x="8716" y="4390"/>
                  <a:pt x="8725" y="4384"/>
                  <a:pt x="8731" y="4376"/>
                </a:cubicBezTo>
                <a:cubicBezTo>
                  <a:pt x="9277" y="4691"/>
                  <a:pt x="9277" y="4691"/>
                  <a:pt x="9277" y="4691"/>
                </a:cubicBezTo>
                <a:cubicBezTo>
                  <a:pt x="9277" y="5357"/>
                  <a:pt x="9277" y="5357"/>
                  <a:pt x="9277" y="5357"/>
                </a:cubicBezTo>
                <a:lnTo>
                  <a:pt x="8700" y="5691"/>
                </a:lnTo>
                <a:close/>
                <a:moveTo>
                  <a:pt x="8120" y="6694"/>
                </a:moveTo>
                <a:cubicBezTo>
                  <a:pt x="7573" y="6379"/>
                  <a:pt x="7573" y="6379"/>
                  <a:pt x="7573" y="6379"/>
                </a:cubicBezTo>
                <a:cubicBezTo>
                  <a:pt x="7576" y="6374"/>
                  <a:pt x="7577" y="6368"/>
                  <a:pt x="7577" y="6362"/>
                </a:cubicBezTo>
                <a:cubicBezTo>
                  <a:pt x="7577" y="6358"/>
                  <a:pt x="7577" y="6353"/>
                  <a:pt x="7575" y="6349"/>
                </a:cubicBezTo>
                <a:cubicBezTo>
                  <a:pt x="8126" y="6031"/>
                  <a:pt x="8126" y="6031"/>
                  <a:pt x="8126" y="6031"/>
                </a:cubicBezTo>
                <a:cubicBezTo>
                  <a:pt x="8126" y="5365"/>
                  <a:pt x="8126" y="5365"/>
                  <a:pt x="8126" y="5365"/>
                </a:cubicBezTo>
                <a:cubicBezTo>
                  <a:pt x="8698" y="5695"/>
                  <a:pt x="8698" y="5695"/>
                  <a:pt x="8698" y="5695"/>
                </a:cubicBezTo>
                <a:cubicBezTo>
                  <a:pt x="8698" y="6361"/>
                  <a:pt x="8698" y="6361"/>
                  <a:pt x="8698" y="6361"/>
                </a:cubicBezTo>
                <a:lnTo>
                  <a:pt x="8120" y="6694"/>
                </a:lnTo>
                <a:close/>
                <a:moveTo>
                  <a:pt x="6970" y="7368"/>
                </a:moveTo>
                <a:cubicBezTo>
                  <a:pt x="7546" y="7035"/>
                  <a:pt x="7546" y="7035"/>
                  <a:pt x="7546" y="7035"/>
                </a:cubicBezTo>
                <a:cubicBezTo>
                  <a:pt x="7546" y="6398"/>
                  <a:pt x="7546" y="6398"/>
                  <a:pt x="7546" y="6398"/>
                </a:cubicBezTo>
                <a:cubicBezTo>
                  <a:pt x="7556" y="6396"/>
                  <a:pt x="7565" y="6391"/>
                  <a:pt x="7570" y="6383"/>
                </a:cubicBezTo>
                <a:cubicBezTo>
                  <a:pt x="8118" y="6699"/>
                  <a:pt x="8118" y="6699"/>
                  <a:pt x="8118" y="6699"/>
                </a:cubicBezTo>
                <a:cubicBezTo>
                  <a:pt x="8118" y="7365"/>
                  <a:pt x="8118" y="7365"/>
                  <a:pt x="8118" y="7365"/>
                </a:cubicBezTo>
                <a:cubicBezTo>
                  <a:pt x="7541" y="7698"/>
                  <a:pt x="7541" y="7698"/>
                  <a:pt x="7541" y="7698"/>
                </a:cubicBezTo>
                <a:lnTo>
                  <a:pt x="6970" y="7368"/>
                </a:lnTo>
                <a:close/>
                <a:moveTo>
                  <a:pt x="6963" y="6699"/>
                </a:moveTo>
                <a:cubicBezTo>
                  <a:pt x="7512" y="6383"/>
                  <a:pt x="7512" y="6383"/>
                  <a:pt x="7512" y="6383"/>
                </a:cubicBezTo>
                <a:cubicBezTo>
                  <a:pt x="7518" y="6391"/>
                  <a:pt x="7527" y="6396"/>
                  <a:pt x="7537" y="6398"/>
                </a:cubicBezTo>
                <a:cubicBezTo>
                  <a:pt x="7537" y="7029"/>
                  <a:pt x="7537" y="7029"/>
                  <a:pt x="7537" y="7029"/>
                </a:cubicBezTo>
                <a:cubicBezTo>
                  <a:pt x="6963" y="7360"/>
                  <a:pt x="6963" y="7360"/>
                  <a:pt x="6963" y="7360"/>
                </a:cubicBezTo>
                <a:lnTo>
                  <a:pt x="6963" y="6699"/>
                </a:lnTo>
                <a:close/>
                <a:moveTo>
                  <a:pt x="6961" y="6695"/>
                </a:moveTo>
                <a:cubicBezTo>
                  <a:pt x="6677" y="6531"/>
                  <a:pt x="6677" y="6531"/>
                  <a:pt x="6677" y="6531"/>
                </a:cubicBezTo>
                <a:cubicBezTo>
                  <a:pt x="6677" y="6199"/>
                  <a:pt x="6677" y="6199"/>
                  <a:pt x="6677" y="6199"/>
                </a:cubicBezTo>
                <a:cubicBezTo>
                  <a:pt x="6962" y="6035"/>
                  <a:pt x="6962" y="6035"/>
                  <a:pt x="6962" y="6035"/>
                </a:cubicBezTo>
                <a:cubicBezTo>
                  <a:pt x="7508" y="6350"/>
                  <a:pt x="7508" y="6350"/>
                  <a:pt x="7508" y="6350"/>
                </a:cubicBezTo>
                <a:cubicBezTo>
                  <a:pt x="7507" y="6354"/>
                  <a:pt x="7506" y="6358"/>
                  <a:pt x="7506" y="6362"/>
                </a:cubicBezTo>
                <a:cubicBezTo>
                  <a:pt x="7506" y="6368"/>
                  <a:pt x="7507" y="6373"/>
                  <a:pt x="7510" y="6378"/>
                </a:cubicBezTo>
                <a:lnTo>
                  <a:pt x="6961" y="6695"/>
                </a:lnTo>
                <a:close/>
                <a:moveTo>
                  <a:pt x="6677" y="7196"/>
                </a:moveTo>
                <a:cubicBezTo>
                  <a:pt x="6677" y="6537"/>
                  <a:pt x="6677" y="6537"/>
                  <a:pt x="6677" y="6537"/>
                </a:cubicBezTo>
                <a:cubicBezTo>
                  <a:pt x="6959" y="6699"/>
                  <a:pt x="6959" y="6699"/>
                  <a:pt x="6959" y="6699"/>
                </a:cubicBezTo>
                <a:cubicBezTo>
                  <a:pt x="6959" y="7359"/>
                  <a:pt x="6959" y="7359"/>
                  <a:pt x="6959" y="7359"/>
                </a:cubicBezTo>
                <a:lnTo>
                  <a:pt x="6677" y="7196"/>
                </a:lnTo>
                <a:close/>
                <a:moveTo>
                  <a:pt x="6381" y="7697"/>
                </a:moveTo>
                <a:cubicBezTo>
                  <a:pt x="5809" y="7368"/>
                  <a:pt x="5809" y="7368"/>
                  <a:pt x="5809" y="7368"/>
                </a:cubicBezTo>
                <a:cubicBezTo>
                  <a:pt x="6382" y="7037"/>
                  <a:pt x="6382" y="7037"/>
                  <a:pt x="6382" y="7037"/>
                </a:cubicBezTo>
                <a:cubicBezTo>
                  <a:pt x="6953" y="7367"/>
                  <a:pt x="6953" y="7367"/>
                  <a:pt x="6953" y="7367"/>
                </a:cubicBezTo>
                <a:lnTo>
                  <a:pt x="6381" y="7697"/>
                </a:lnTo>
                <a:close/>
                <a:moveTo>
                  <a:pt x="5269" y="8394"/>
                </a:moveTo>
                <a:cubicBezTo>
                  <a:pt x="5273" y="8387"/>
                  <a:pt x="5275" y="8379"/>
                  <a:pt x="5275" y="8370"/>
                </a:cubicBezTo>
                <a:cubicBezTo>
                  <a:pt x="5275" y="8362"/>
                  <a:pt x="5274" y="8355"/>
                  <a:pt x="5271" y="8348"/>
                </a:cubicBezTo>
                <a:cubicBezTo>
                  <a:pt x="5807" y="8039"/>
                  <a:pt x="5807" y="8039"/>
                  <a:pt x="5807" y="8039"/>
                </a:cubicBezTo>
                <a:cubicBezTo>
                  <a:pt x="5807" y="7373"/>
                  <a:pt x="5807" y="7373"/>
                  <a:pt x="5807" y="7373"/>
                </a:cubicBezTo>
                <a:cubicBezTo>
                  <a:pt x="6379" y="7701"/>
                  <a:pt x="6379" y="7701"/>
                  <a:pt x="6379" y="7701"/>
                </a:cubicBezTo>
                <a:cubicBezTo>
                  <a:pt x="6379" y="8369"/>
                  <a:pt x="6379" y="8369"/>
                  <a:pt x="6379" y="8369"/>
                </a:cubicBezTo>
                <a:cubicBezTo>
                  <a:pt x="5802" y="8701"/>
                  <a:pt x="5802" y="8701"/>
                  <a:pt x="5802" y="8701"/>
                </a:cubicBezTo>
                <a:lnTo>
                  <a:pt x="5269" y="8394"/>
                </a:lnTo>
                <a:close/>
                <a:moveTo>
                  <a:pt x="5224" y="7701"/>
                </a:moveTo>
                <a:cubicBezTo>
                  <a:pt x="5511" y="7536"/>
                  <a:pt x="5511" y="7536"/>
                  <a:pt x="5511" y="7536"/>
                </a:cubicBezTo>
                <a:cubicBezTo>
                  <a:pt x="5511" y="8198"/>
                  <a:pt x="5511" y="8198"/>
                  <a:pt x="5511" y="8198"/>
                </a:cubicBezTo>
                <a:cubicBezTo>
                  <a:pt x="5266" y="8339"/>
                  <a:pt x="5266" y="8339"/>
                  <a:pt x="5266" y="8339"/>
                </a:cubicBezTo>
                <a:cubicBezTo>
                  <a:pt x="5257" y="8326"/>
                  <a:pt x="5242" y="8317"/>
                  <a:pt x="5224" y="8317"/>
                </a:cubicBezTo>
                <a:lnTo>
                  <a:pt x="5224" y="7701"/>
                </a:lnTo>
                <a:close/>
                <a:moveTo>
                  <a:pt x="5222" y="7697"/>
                </a:moveTo>
                <a:cubicBezTo>
                  <a:pt x="4690" y="7391"/>
                  <a:pt x="4690" y="7391"/>
                  <a:pt x="4690" y="7391"/>
                </a:cubicBezTo>
                <a:cubicBezTo>
                  <a:pt x="4693" y="7384"/>
                  <a:pt x="4695" y="7377"/>
                  <a:pt x="4695" y="7369"/>
                </a:cubicBezTo>
                <a:cubicBezTo>
                  <a:pt x="4695" y="7360"/>
                  <a:pt x="4693" y="7352"/>
                  <a:pt x="4689" y="7345"/>
                </a:cubicBezTo>
                <a:cubicBezTo>
                  <a:pt x="5194" y="7054"/>
                  <a:pt x="5194" y="7054"/>
                  <a:pt x="5194" y="7054"/>
                </a:cubicBezTo>
                <a:cubicBezTo>
                  <a:pt x="5201" y="7063"/>
                  <a:pt x="5211" y="7069"/>
                  <a:pt x="5223" y="7069"/>
                </a:cubicBezTo>
                <a:cubicBezTo>
                  <a:pt x="5234" y="7069"/>
                  <a:pt x="5245" y="7063"/>
                  <a:pt x="5251" y="7054"/>
                </a:cubicBezTo>
                <a:cubicBezTo>
                  <a:pt x="5511" y="7204"/>
                  <a:pt x="5511" y="7204"/>
                  <a:pt x="5511" y="7204"/>
                </a:cubicBezTo>
                <a:cubicBezTo>
                  <a:pt x="5511" y="7531"/>
                  <a:pt x="5511" y="7531"/>
                  <a:pt x="5511" y="7531"/>
                </a:cubicBezTo>
                <a:lnTo>
                  <a:pt x="5222" y="7697"/>
                </a:lnTo>
                <a:close/>
                <a:moveTo>
                  <a:pt x="4648" y="8033"/>
                </a:moveTo>
                <a:cubicBezTo>
                  <a:pt x="4648" y="7421"/>
                  <a:pt x="4648" y="7421"/>
                  <a:pt x="4648" y="7421"/>
                </a:cubicBezTo>
                <a:cubicBezTo>
                  <a:pt x="4665" y="7419"/>
                  <a:pt x="4679" y="7410"/>
                  <a:pt x="4688" y="7396"/>
                </a:cubicBezTo>
                <a:cubicBezTo>
                  <a:pt x="5219" y="7701"/>
                  <a:pt x="5219" y="7701"/>
                  <a:pt x="5219" y="7701"/>
                </a:cubicBezTo>
                <a:cubicBezTo>
                  <a:pt x="5219" y="8317"/>
                  <a:pt x="5219" y="8317"/>
                  <a:pt x="5219" y="8317"/>
                </a:cubicBezTo>
                <a:cubicBezTo>
                  <a:pt x="5203" y="8317"/>
                  <a:pt x="5188" y="8326"/>
                  <a:pt x="5179" y="8339"/>
                </a:cubicBezTo>
                <a:lnTo>
                  <a:pt x="4648" y="8033"/>
                </a:lnTo>
                <a:close/>
                <a:moveTo>
                  <a:pt x="4071" y="8372"/>
                </a:moveTo>
                <a:cubicBezTo>
                  <a:pt x="4643" y="8041"/>
                  <a:pt x="4643" y="8041"/>
                  <a:pt x="4643" y="8041"/>
                </a:cubicBezTo>
                <a:cubicBezTo>
                  <a:pt x="5174" y="8347"/>
                  <a:pt x="5174" y="8347"/>
                  <a:pt x="5174" y="8347"/>
                </a:cubicBezTo>
                <a:cubicBezTo>
                  <a:pt x="5171" y="8354"/>
                  <a:pt x="5169" y="8362"/>
                  <a:pt x="5169" y="8370"/>
                </a:cubicBezTo>
                <a:cubicBezTo>
                  <a:pt x="5169" y="8379"/>
                  <a:pt x="5171" y="8387"/>
                  <a:pt x="5175" y="8394"/>
                </a:cubicBezTo>
                <a:cubicBezTo>
                  <a:pt x="4642" y="8702"/>
                  <a:pt x="4642" y="8702"/>
                  <a:pt x="4642" y="8702"/>
                </a:cubicBezTo>
                <a:lnTo>
                  <a:pt x="4071" y="8372"/>
                </a:lnTo>
                <a:close/>
                <a:moveTo>
                  <a:pt x="4065" y="7758"/>
                </a:moveTo>
                <a:cubicBezTo>
                  <a:pt x="4096" y="7756"/>
                  <a:pt x="4120" y="7731"/>
                  <a:pt x="4120" y="7700"/>
                </a:cubicBezTo>
                <a:cubicBezTo>
                  <a:pt x="4120" y="7690"/>
                  <a:pt x="4118" y="7681"/>
                  <a:pt x="4114" y="7673"/>
                </a:cubicBezTo>
                <a:cubicBezTo>
                  <a:pt x="4596" y="7396"/>
                  <a:pt x="4596" y="7396"/>
                  <a:pt x="4596" y="7396"/>
                </a:cubicBezTo>
                <a:cubicBezTo>
                  <a:pt x="4605" y="7410"/>
                  <a:pt x="4620" y="7420"/>
                  <a:pt x="4638" y="7422"/>
                </a:cubicBezTo>
                <a:cubicBezTo>
                  <a:pt x="4638" y="8033"/>
                  <a:pt x="4638" y="8033"/>
                  <a:pt x="4638" y="8033"/>
                </a:cubicBezTo>
                <a:cubicBezTo>
                  <a:pt x="4065" y="8364"/>
                  <a:pt x="4065" y="8364"/>
                  <a:pt x="4065" y="8364"/>
                </a:cubicBezTo>
                <a:lnTo>
                  <a:pt x="4065" y="7758"/>
                </a:lnTo>
                <a:close/>
                <a:moveTo>
                  <a:pt x="4062" y="7642"/>
                </a:moveTo>
                <a:cubicBezTo>
                  <a:pt x="4041" y="7642"/>
                  <a:pt x="4023" y="7652"/>
                  <a:pt x="4013" y="7668"/>
                </a:cubicBezTo>
                <a:cubicBezTo>
                  <a:pt x="3490" y="7368"/>
                  <a:pt x="3490" y="7368"/>
                  <a:pt x="3490" y="7368"/>
                </a:cubicBezTo>
                <a:cubicBezTo>
                  <a:pt x="4063" y="7038"/>
                  <a:pt x="4063" y="7038"/>
                  <a:pt x="4063" y="7038"/>
                </a:cubicBezTo>
                <a:cubicBezTo>
                  <a:pt x="4595" y="7344"/>
                  <a:pt x="4595" y="7344"/>
                  <a:pt x="4595" y="7344"/>
                </a:cubicBezTo>
                <a:cubicBezTo>
                  <a:pt x="4591" y="7351"/>
                  <a:pt x="4589" y="7360"/>
                  <a:pt x="4589" y="7369"/>
                </a:cubicBezTo>
                <a:cubicBezTo>
                  <a:pt x="4589" y="7377"/>
                  <a:pt x="4591" y="7385"/>
                  <a:pt x="4594" y="7392"/>
                </a:cubicBezTo>
                <a:cubicBezTo>
                  <a:pt x="4111" y="7669"/>
                  <a:pt x="4111" y="7669"/>
                  <a:pt x="4111" y="7669"/>
                </a:cubicBezTo>
                <a:cubicBezTo>
                  <a:pt x="4101" y="7653"/>
                  <a:pt x="4083" y="7642"/>
                  <a:pt x="4062" y="7642"/>
                </a:cubicBezTo>
                <a:close/>
                <a:moveTo>
                  <a:pt x="3517" y="8049"/>
                </a:moveTo>
                <a:cubicBezTo>
                  <a:pt x="3519" y="8046"/>
                  <a:pt x="3520" y="8042"/>
                  <a:pt x="3520" y="8037"/>
                </a:cubicBezTo>
                <a:cubicBezTo>
                  <a:pt x="3520" y="8019"/>
                  <a:pt x="3506" y="8005"/>
                  <a:pt x="3489" y="8002"/>
                </a:cubicBezTo>
                <a:cubicBezTo>
                  <a:pt x="3489" y="7373"/>
                  <a:pt x="3489" y="7373"/>
                  <a:pt x="3489" y="7373"/>
                </a:cubicBezTo>
                <a:cubicBezTo>
                  <a:pt x="4010" y="7673"/>
                  <a:pt x="4010" y="7673"/>
                  <a:pt x="4010" y="7673"/>
                </a:cubicBezTo>
                <a:cubicBezTo>
                  <a:pt x="4006" y="7681"/>
                  <a:pt x="4004" y="7690"/>
                  <a:pt x="4004" y="7700"/>
                </a:cubicBezTo>
                <a:cubicBezTo>
                  <a:pt x="4004" y="7731"/>
                  <a:pt x="4029" y="7757"/>
                  <a:pt x="4060" y="7758"/>
                </a:cubicBezTo>
                <a:cubicBezTo>
                  <a:pt x="4060" y="8363"/>
                  <a:pt x="4060" y="8363"/>
                  <a:pt x="4060" y="8363"/>
                </a:cubicBezTo>
                <a:lnTo>
                  <a:pt x="3517" y="8049"/>
                </a:lnTo>
                <a:close/>
                <a:moveTo>
                  <a:pt x="2912" y="8373"/>
                </a:moveTo>
                <a:cubicBezTo>
                  <a:pt x="3455" y="8058"/>
                  <a:pt x="3455" y="8058"/>
                  <a:pt x="3455" y="8058"/>
                </a:cubicBezTo>
                <a:cubicBezTo>
                  <a:pt x="3461" y="8067"/>
                  <a:pt x="3472" y="8073"/>
                  <a:pt x="3484" y="8073"/>
                </a:cubicBezTo>
                <a:cubicBezTo>
                  <a:pt x="3496" y="8073"/>
                  <a:pt x="3506" y="8067"/>
                  <a:pt x="3513" y="8058"/>
                </a:cubicBezTo>
                <a:cubicBezTo>
                  <a:pt x="4055" y="8371"/>
                  <a:pt x="4055" y="8371"/>
                  <a:pt x="4055" y="8371"/>
                </a:cubicBezTo>
                <a:cubicBezTo>
                  <a:pt x="3483" y="8703"/>
                  <a:pt x="3483" y="8703"/>
                  <a:pt x="3483" y="8703"/>
                </a:cubicBezTo>
                <a:lnTo>
                  <a:pt x="2912" y="8373"/>
                </a:lnTo>
                <a:close/>
                <a:moveTo>
                  <a:pt x="2906" y="7703"/>
                </a:moveTo>
                <a:cubicBezTo>
                  <a:pt x="3195" y="7536"/>
                  <a:pt x="3195" y="7536"/>
                  <a:pt x="3195" y="7536"/>
                </a:cubicBezTo>
                <a:cubicBezTo>
                  <a:pt x="3196" y="7536"/>
                  <a:pt x="3196" y="7536"/>
                  <a:pt x="3196" y="7536"/>
                </a:cubicBezTo>
                <a:cubicBezTo>
                  <a:pt x="3196" y="7536"/>
                  <a:pt x="3196" y="7536"/>
                  <a:pt x="3196" y="7536"/>
                </a:cubicBezTo>
                <a:cubicBezTo>
                  <a:pt x="3479" y="7372"/>
                  <a:pt x="3479" y="7372"/>
                  <a:pt x="3479" y="7372"/>
                </a:cubicBezTo>
                <a:cubicBezTo>
                  <a:pt x="3479" y="8002"/>
                  <a:pt x="3479" y="8002"/>
                  <a:pt x="3479" y="8002"/>
                </a:cubicBezTo>
                <a:cubicBezTo>
                  <a:pt x="3461" y="8005"/>
                  <a:pt x="3448" y="8019"/>
                  <a:pt x="3448" y="8037"/>
                </a:cubicBezTo>
                <a:cubicBezTo>
                  <a:pt x="3448" y="8042"/>
                  <a:pt x="3449" y="8046"/>
                  <a:pt x="3450" y="8049"/>
                </a:cubicBezTo>
                <a:cubicBezTo>
                  <a:pt x="2906" y="8365"/>
                  <a:pt x="2906" y="8365"/>
                  <a:pt x="2906" y="8365"/>
                </a:cubicBezTo>
                <a:lnTo>
                  <a:pt x="2906" y="7703"/>
                </a:lnTo>
                <a:close/>
                <a:moveTo>
                  <a:pt x="2616" y="8211"/>
                </a:moveTo>
                <a:cubicBezTo>
                  <a:pt x="2898" y="8374"/>
                  <a:pt x="2898" y="8374"/>
                  <a:pt x="2898" y="8374"/>
                </a:cubicBezTo>
                <a:cubicBezTo>
                  <a:pt x="2899" y="9037"/>
                  <a:pt x="2899" y="9037"/>
                  <a:pt x="2899" y="9037"/>
                </a:cubicBezTo>
                <a:cubicBezTo>
                  <a:pt x="2616" y="9200"/>
                  <a:pt x="2616" y="9200"/>
                  <a:pt x="2616" y="9200"/>
                </a:cubicBezTo>
                <a:lnTo>
                  <a:pt x="2616" y="8211"/>
                </a:lnTo>
                <a:close/>
                <a:moveTo>
                  <a:pt x="2616" y="7539"/>
                </a:moveTo>
                <a:cubicBezTo>
                  <a:pt x="2901" y="7703"/>
                  <a:pt x="2901" y="7703"/>
                  <a:pt x="2901" y="7703"/>
                </a:cubicBezTo>
                <a:cubicBezTo>
                  <a:pt x="2901" y="8365"/>
                  <a:pt x="2901" y="8365"/>
                  <a:pt x="2901" y="8365"/>
                </a:cubicBezTo>
                <a:cubicBezTo>
                  <a:pt x="2616" y="8200"/>
                  <a:pt x="2616" y="8200"/>
                  <a:pt x="2616" y="8200"/>
                </a:cubicBezTo>
                <a:lnTo>
                  <a:pt x="2616" y="7539"/>
                </a:lnTo>
                <a:close/>
                <a:moveTo>
                  <a:pt x="2616" y="7205"/>
                </a:moveTo>
                <a:cubicBezTo>
                  <a:pt x="2861" y="7063"/>
                  <a:pt x="2861" y="7063"/>
                  <a:pt x="2861" y="7063"/>
                </a:cubicBezTo>
                <a:cubicBezTo>
                  <a:pt x="2871" y="7077"/>
                  <a:pt x="2886" y="7085"/>
                  <a:pt x="2904" y="7085"/>
                </a:cubicBezTo>
                <a:cubicBezTo>
                  <a:pt x="2922" y="7085"/>
                  <a:pt x="2937" y="7077"/>
                  <a:pt x="2947" y="7063"/>
                </a:cubicBezTo>
                <a:cubicBezTo>
                  <a:pt x="3191" y="7203"/>
                  <a:pt x="3191" y="7203"/>
                  <a:pt x="3191" y="7203"/>
                </a:cubicBezTo>
                <a:cubicBezTo>
                  <a:pt x="3191" y="7533"/>
                  <a:pt x="3191" y="7533"/>
                  <a:pt x="3191" y="7533"/>
                </a:cubicBezTo>
                <a:cubicBezTo>
                  <a:pt x="2903" y="7699"/>
                  <a:pt x="2903" y="7699"/>
                  <a:pt x="2903" y="7699"/>
                </a:cubicBezTo>
                <a:cubicBezTo>
                  <a:pt x="2616" y="7533"/>
                  <a:pt x="2616" y="7533"/>
                  <a:pt x="2616" y="7533"/>
                </a:cubicBezTo>
                <a:lnTo>
                  <a:pt x="2616" y="7205"/>
                </a:lnTo>
                <a:close/>
                <a:moveTo>
                  <a:pt x="2616" y="6532"/>
                </a:moveTo>
                <a:cubicBezTo>
                  <a:pt x="2899" y="6368"/>
                  <a:pt x="2899" y="6368"/>
                  <a:pt x="2899" y="6368"/>
                </a:cubicBezTo>
                <a:cubicBezTo>
                  <a:pt x="2899" y="6979"/>
                  <a:pt x="2899" y="6979"/>
                  <a:pt x="2899" y="6979"/>
                </a:cubicBezTo>
                <a:cubicBezTo>
                  <a:pt x="2872" y="6981"/>
                  <a:pt x="2851" y="7004"/>
                  <a:pt x="2851" y="7032"/>
                </a:cubicBezTo>
                <a:cubicBezTo>
                  <a:pt x="2851" y="7040"/>
                  <a:pt x="2853" y="7048"/>
                  <a:pt x="2856" y="7055"/>
                </a:cubicBezTo>
                <a:cubicBezTo>
                  <a:pt x="2616" y="7194"/>
                  <a:pt x="2616" y="7194"/>
                  <a:pt x="2616" y="7194"/>
                </a:cubicBezTo>
                <a:lnTo>
                  <a:pt x="2616" y="6532"/>
                </a:lnTo>
                <a:close/>
                <a:moveTo>
                  <a:pt x="2613" y="6528"/>
                </a:moveTo>
                <a:cubicBezTo>
                  <a:pt x="2042" y="6198"/>
                  <a:pt x="2042" y="6198"/>
                  <a:pt x="2042" y="6198"/>
                </a:cubicBezTo>
                <a:cubicBezTo>
                  <a:pt x="2297" y="6050"/>
                  <a:pt x="2297" y="6050"/>
                  <a:pt x="2297" y="6050"/>
                </a:cubicBezTo>
                <a:cubicBezTo>
                  <a:pt x="2304" y="6058"/>
                  <a:pt x="2313" y="6063"/>
                  <a:pt x="2324" y="6063"/>
                </a:cubicBezTo>
                <a:cubicBezTo>
                  <a:pt x="2335" y="6063"/>
                  <a:pt x="2345" y="6058"/>
                  <a:pt x="2352" y="6050"/>
                </a:cubicBezTo>
                <a:cubicBezTo>
                  <a:pt x="2895" y="6365"/>
                  <a:pt x="2895" y="6365"/>
                  <a:pt x="2895" y="6365"/>
                </a:cubicBezTo>
                <a:lnTo>
                  <a:pt x="2613" y="6528"/>
                </a:lnTo>
                <a:close/>
                <a:moveTo>
                  <a:pt x="2324" y="8043"/>
                </a:moveTo>
                <a:cubicBezTo>
                  <a:pt x="2611" y="8208"/>
                  <a:pt x="2611" y="8208"/>
                  <a:pt x="2611" y="8208"/>
                </a:cubicBezTo>
                <a:cubicBezTo>
                  <a:pt x="2611" y="9203"/>
                  <a:pt x="2611" y="9203"/>
                  <a:pt x="2611" y="9203"/>
                </a:cubicBezTo>
                <a:cubicBezTo>
                  <a:pt x="2324" y="9368"/>
                  <a:pt x="2324" y="9368"/>
                  <a:pt x="2324" y="9368"/>
                </a:cubicBezTo>
                <a:cubicBezTo>
                  <a:pt x="1750" y="9036"/>
                  <a:pt x="1750" y="9036"/>
                  <a:pt x="1750" y="9036"/>
                </a:cubicBezTo>
                <a:cubicBezTo>
                  <a:pt x="1750" y="8375"/>
                  <a:pt x="1750" y="8375"/>
                  <a:pt x="1750" y="8375"/>
                </a:cubicBezTo>
                <a:lnTo>
                  <a:pt x="2324" y="8043"/>
                </a:lnTo>
                <a:close/>
                <a:moveTo>
                  <a:pt x="1750" y="6369"/>
                </a:moveTo>
                <a:cubicBezTo>
                  <a:pt x="2273" y="6672"/>
                  <a:pt x="2273" y="6672"/>
                  <a:pt x="2273" y="6672"/>
                </a:cubicBezTo>
                <a:cubicBezTo>
                  <a:pt x="2269" y="6680"/>
                  <a:pt x="2266" y="6689"/>
                  <a:pt x="2266" y="6699"/>
                </a:cubicBezTo>
                <a:cubicBezTo>
                  <a:pt x="2266" y="6730"/>
                  <a:pt x="2291" y="6755"/>
                  <a:pt x="2321" y="6757"/>
                </a:cubicBezTo>
                <a:cubicBezTo>
                  <a:pt x="2321" y="7360"/>
                  <a:pt x="2321" y="7360"/>
                  <a:pt x="2321" y="7360"/>
                </a:cubicBezTo>
                <a:cubicBezTo>
                  <a:pt x="1750" y="7030"/>
                  <a:pt x="1750" y="7030"/>
                  <a:pt x="1750" y="7030"/>
                </a:cubicBezTo>
                <a:lnTo>
                  <a:pt x="1750" y="6369"/>
                </a:lnTo>
                <a:close/>
                <a:moveTo>
                  <a:pt x="1746" y="5697"/>
                </a:moveTo>
                <a:cubicBezTo>
                  <a:pt x="2319" y="5364"/>
                  <a:pt x="2319" y="5364"/>
                  <a:pt x="2319" y="5364"/>
                </a:cubicBezTo>
                <a:cubicBezTo>
                  <a:pt x="2319" y="5695"/>
                  <a:pt x="2319" y="5695"/>
                  <a:pt x="2319" y="5695"/>
                </a:cubicBezTo>
                <a:cubicBezTo>
                  <a:pt x="2031" y="5859"/>
                  <a:pt x="2031" y="5859"/>
                  <a:pt x="2031" y="5859"/>
                </a:cubicBezTo>
                <a:cubicBezTo>
                  <a:pt x="2031" y="5861"/>
                  <a:pt x="2031" y="5861"/>
                  <a:pt x="2031" y="5861"/>
                </a:cubicBezTo>
                <a:cubicBezTo>
                  <a:pt x="2032" y="6192"/>
                  <a:pt x="2032" y="6192"/>
                  <a:pt x="2032" y="6192"/>
                </a:cubicBezTo>
                <a:cubicBezTo>
                  <a:pt x="1746" y="6358"/>
                  <a:pt x="1746" y="6358"/>
                  <a:pt x="1746" y="6358"/>
                </a:cubicBezTo>
                <a:lnTo>
                  <a:pt x="1746" y="5697"/>
                </a:lnTo>
                <a:close/>
                <a:moveTo>
                  <a:pt x="1744" y="5693"/>
                </a:moveTo>
                <a:cubicBezTo>
                  <a:pt x="1459" y="5529"/>
                  <a:pt x="1459" y="5529"/>
                  <a:pt x="1459" y="5529"/>
                </a:cubicBezTo>
                <a:cubicBezTo>
                  <a:pt x="2030" y="5196"/>
                  <a:pt x="2030" y="5196"/>
                  <a:pt x="2030" y="5196"/>
                </a:cubicBezTo>
                <a:cubicBezTo>
                  <a:pt x="2315" y="5361"/>
                  <a:pt x="2315" y="5361"/>
                  <a:pt x="2315" y="5361"/>
                </a:cubicBezTo>
                <a:lnTo>
                  <a:pt x="1744" y="5693"/>
                </a:lnTo>
                <a:close/>
                <a:moveTo>
                  <a:pt x="1458" y="6204"/>
                </a:moveTo>
                <a:cubicBezTo>
                  <a:pt x="1740" y="6367"/>
                  <a:pt x="1740" y="6367"/>
                  <a:pt x="1740" y="6367"/>
                </a:cubicBezTo>
                <a:cubicBezTo>
                  <a:pt x="1740" y="7030"/>
                  <a:pt x="1740" y="7030"/>
                  <a:pt x="1740" y="7030"/>
                </a:cubicBezTo>
                <a:cubicBezTo>
                  <a:pt x="1461" y="7191"/>
                  <a:pt x="1461" y="7191"/>
                  <a:pt x="1461" y="7191"/>
                </a:cubicBezTo>
                <a:lnTo>
                  <a:pt x="1458" y="6204"/>
                </a:lnTo>
                <a:close/>
                <a:moveTo>
                  <a:pt x="1456" y="5533"/>
                </a:moveTo>
                <a:cubicBezTo>
                  <a:pt x="1741" y="5697"/>
                  <a:pt x="1741" y="5697"/>
                  <a:pt x="1741" y="5697"/>
                </a:cubicBezTo>
                <a:cubicBezTo>
                  <a:pt x="1741" y="6357"/>
                  <a:pt x="1741" y="6357"/>
                  <a:pt x="1741" y="6357"/>
                </a:cubicBezTo>
                <a:cubicBezTo>
                  <a:pt x="1458" y="6193"/>
                  <a:pt x="1458" y="6193"/>
                  <a:pt x="1458" y="6193"/>
                </a:cubicBezTo>
                <a:lnTo>
                  <a:pt x="1456" y="5533"/>
                </a:lnTo>
                <a:close/>
                <a:moveTo>
                  <a:pt x="1165" y="6035"/>
                </a:moveTo>
                <a:cubicBezTo>
                  <a:pt x="1453" y="6202"/>
                  <a:pt x="1453" y="6202"/>
                  <a:pt x="1453" y="6202"/>
                </a:cubicBezTo>
                <a:cubicBezTo>
                  <a:pt x="1456" y="7194"/>
                  <a:pt x="1456" y="7194"/>
                  <a:pt x="1456" y="7194"/>
                </a:cubicBezTo>
                <a:cubicBezTo>
                  <a:pt x="1165" y="7363"/>
                  <a:pt x="1165" y="7363"/>
                  <a:pt x="1165" y="7363"/>
                </a:cubicBezTo>
                <a:cubicBezTo>
                  <a:pt x="590" y="7031"/>
                  <a:pt x="590" y="7031"/>
                  <a:pt x="590" y="7031"/>
                </a:cubicBezTo>
                <a:cubicBezTo>
                  <a:pt x="590" y="6366"/>
                  <a:pt x="590" y="6366"/>
                  <a:pt x="590" y="6366"/>
                </a:cubicBezTo>
                <a:lnTo>
                  <a:pt x="1165" y="6035"/>
                </a:lnTo>
                <a:close/>
                <a:moveTo>
                  <a:pt x="875" y="5189"/>
                </a:moveTo>
                <a:cubicBezTo>
                  <a:pt x="878" y="4529"/>
                  <a:pt x="878" y="4529"/>
                  <a:pt x="878" y="4529"/>
                </a:cubicBezTo>
                <a:cubicBezTo>
                  <a:pt x="1113" y="4665"/>
                  <a:pt x="1113" y="4665"/>
                  <a:pt x="1113" y="4665"/>
                </a:cubicBezTo>
                <a:cubicBezTo>
                  <a:pt x="1109" y="4673"/>
                  <a:pt x="1107" y="4682"/>
                  <a:pt x="1107" y="4691"/>
                </a:cubicBezTo>
                <a:cubicBezTo>
                  <a:pt x="1107" y="4722"/>
                  <a:pt x="1131" y="4747"/>
                  <a:pt x="1162" y="4749"/>
                </a:cubicBezTo>
                <a:cubicBezTo>
                  <a:pt x="1162" y="5354"/>
                  <a:pt x="1162" y="5354"/>
                  <a:pt x="1162" y="5354"/>
                </a:cubicBezTo>
                <a:lnTo>
                  <a:pt x="875" y="5189"/>
                </a:lnTo>
                <a:close/>
                <a:moveTo>
                  <a:pt x="873" y="4521"/>
                </a:moveTo>
                <a:cubicBezTo>
                  <a:pt x="592" y="4359"/>
                  <a:pt x="592" y="4359"/>
                  <a:pt x="592" y="4359"/>
                </a:cubicBezTo>
                <a:cubicBezTo>
                  <a:pt x="1165" y="4029"/>
                  <a:pt x="1165" y="4029"/>
                  <a:pt x="1165" y="4029"/>
                </a:cubicBezTo>
                <a:cubicBezTo>
                  <a:pt x="1444" y="4190"/>
                  <a:pt x="1444" y="4190"/>
                  <a:pt x="1444" y="4190"/>
                </a:cubicBezTo>
                <a:lnTo>
                  <a:pt x="873" y="4521"/>
                </a:lnTo>
                <a:close/>
                <a:moveTo>
                  <a:pt x="590" y="4364"/>
                </a:moveTo>
                <a:cubicBezTo>
                  <a:pt x="873" y="4527"/>
                  <a:pt x="873" y="4527"/>
                  <a:pt x="873" y="4527"/>
                </a:cubicBezTo>
                <a:cubicBezTo>
                  <a:pt x="870" y="5186"/>
                  <a:pt x="870" y="5186"/>
                  <a:pt x="870" y="5186"/>
                </a:cubicBezTo>
                <a:cubicBezTo>
                  <a:pt x="590" y="5025"/>
                  <a:pt x="590" y="5025"/>
                  <a:pt x="590" y="5025"/>
                </a:cubicBezTo>
                <a:lnTo>
                  <a:pt x="590" y="4364"/>
                </a:lnTo>
                <a:close/>
                <a:moveTo>
                  <a:pt x="586" y="3690"/>
                </a:moveTo>
                <a:cubicBezTo>
                  <a:pt x="1159" y="3359"/>
                  <a:pt x="1159" y="3359"/>
                  <a:pt x="1159" y="3359"/>
                </a:cubicBezTo>
                <a:cubicBezTo>
                  <a:pt x="1160" y="4021"/>
                  <a:pt x="1160" y="4021"/>
                  <a:pt x="1160" y="4021"/>
                </a:cubicBezTo>
                <a:cubicBezTo>
                  <a:pt x="587" y="4351"/>
                  <a:pt x="587" y="4351"/>
                  <a:pt x="587" y="4351"/>
                </a:cubicBezTo>
                <a:lnTo>
                  <a:pt x="586" y="3690"/>
                </a:lnTo>
                <a:close/>
                <a:moveTo>
                  <a:pt x="10" y="3357"/>
                </a:moveTo>
                <a:cubicBezTo>
                  <a:pt x="584" y="3025"/>
                  <a:pt x="584" y="3025"/>
                  <a:pt x="584" y="3025"/>
                </a:cubicBezTo>
                <a:cubicBezTo>
                  <a:pt x="1156" y="3355"/>
                  <a:pt x="1156" y="3355"/>
                  <a:pt x="1156" y="3355"/>
                </a:cubicBezTo>
                <a:cubicBezTo>
                  <a:pt x="581" y="3687"/>
                  <a:pt x="581" y="3687"/>
                  <a:pt x="581" y="3687"/>
                </a:cubicBezTo>
                <a:cubicBezTo>
                  <a:pt x="581" y="3689"/>
                  <a:pt x="581" y="3689"/>
                  <a:pt x="581" y="3689"/>
                </a:cubicBezTo>
                <a:cubicBezTo>
                  <a:pt x="582" y="4350"/>
                  <a:pt x="582" y="4350"/>
                  <a:pt x="582" y="4350"/>
                </a:cubicBezTo>
                <a:cubicBezTo>
                  <a:pt x="11" y="4021"/>
                  <a:pt x="11" y="4021"/>
                  <a:pt x="11" y="4021"/>
                </a:cubicBezTo>
                <a:lnTo>
                  <a:pt x="10" y="3357"/>
                </a:lnTo>
                <a:close/>
              </a:path>
            </a:pathLst>
          </a:custGeom>
          <a:solidFill>
            <a:schemeClr val="bg1">
              <a:lumMod val="85000"/>
              <a:alpha val="50000"/>
            </a:schemeClr>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pic>
        <p:nvPicPr>
          <p:cNvPr id="27" name="Picture 26" descr="A blue and white gradient&#10;&#10;Description automatically generated">
            <a:extLst>
              <a:ext uri="{FF2B5EF4-FFF2-40B4-BE49-F238E27FC236}">
                <a16:creationId xmlns:a16="http://schemas.microsoft.com/office/drawing/2014/main" id="{F8ECF2B1-3548-48CE-CC8A-B09049E4D98A}"/>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flipH="1">
            <a:off x="0" y="1"/>
            <a:ext cx="5346700" cy="998538"/>
          </a:xfrm>
          <a:prstGeom prst="rect">
            <a:avLst/>
          </a:prstGeom>
        </p:spPr>
      </p:pic>
      <p:grpSp>
        <p:nvGrpSpPr>
          <p:cNvPr id="28" name="Group 27">
            <a:extLst>
              <a:ext uri="{FF2B5EF4-FFF2-40B4-BE49-F238E27FC236}">
                <a16:creationId xmlns:a16="http://schemas.microsoft.com/office/drawing/2014/main" id="{B10DC56B-1D02-E382-3904-7C32731C36AA}"/>
              </a:ext>
            </a:extLst>
          </p:cNvPr>
          <p:cNvGrpSpPr/>
          <p:nvPr/>
        </p:nvGrpSpPr>
        <p:grpSpPr>
          <a:xfrm rot="10335125">
            <a:off x="-2600670" y="-2819602"/>
            <a:ext cx="14849352" cy="9941862"/>
            <a:chOff x="6249468" y="-1100935"/>
            <a:chExt cx="8072278" cy="5404509"/>
          </a:xfrm>
          <a:solidFill>
            <a:schemeClr val="bg1">
              <a:alpha val="29000"/>
            </a:schemeClr>
          </a:solidFill>
        </p:grpSpPr>
        <p:sp>
          <p:nvSpPr>
            <p:cNvPr id="29" name="Freeform 3214">
              <a:extLst>
                <a:ext uri="{FF2B5EF4-FFF2-40B4-BE49-F238E27FC236}">
                  <a16:creationId xmlns:a16="http://schemas.microsoft.com/office/drawing/2014/main" id="{A269D130-D7A5-61A8-0E43-09805E712842}"/>
                </a:ext>
              </a:extLst>
            </p:cNvPr>
            <p:cNvSpPr>
              <a:spLocks noEditPoints="1"/>
            </p:cNvSpPr>
            <p:nvPr/>
          </p:nvSpPr>
          <p:spPr bwMode="auto">
            <a:xfrm>
              <a:off x="6903306" y="-223633"/>
              <a:ext cx="7399129" cy="4494102"/>
            </a:xfrm>
            <a:custGeom>
              <a:avLst/>
              <a:gdLst>
                <a:gd name="T0" fmla="*/ 783 w 1129"/>
                <a:gd name="T1" fmla="*/ 686 h 686"/>
                <a:gd name="T2" fmla="*/ 940 w 1129"/>
                <a:gd name="T3" fmla="*/ 678 h 686"/>
                <a:gd name="T4" fmla="*/ 1052 w 1129"/>
                <a:gd name="T5" fmla="*/ 609 h 686"/>
                <a:gd name="T6" fmla="*/ 1079 w 1129"/>
                <a:gd name="T7" fmla="*/ 599 h 686"/>
                <a:gd name="T8" fmla="*/ 885 w 1129"/>
                <a:gd name="T9" fmla="*/ 625 h 686"/>
                <a:gd name="T10" fmla="*/ 866 w 1129"/>
                <a:gd name="T11" fmla="*/ 588 h 686"/>
                <a:gd name="T12" fmla="*/ 869 w 1129"/>
                <a:gd name="T13" fmla="*/ 587 h 686"/>
                <a:gd name="T14" fmla="*/ 1077 w 1129"/>
                <a:gd name="T15" fmla="*/ 596 h 686"/>
                <a:gd name="T16" fmla="*/ 742 w 1129"/>
                <a:gd name="T17" fmla="*/ 586 h 686"/>
                <a:gd name="T18" fmla="*/ 745 w 1129"/>
                <a:gd name="T19" fmla="*/ 590 h 686"/>
                <a:gd name="T20" fmla="*/ 804 w 1129"/>
                <a:gd name="T21" fmla="*/ 621 h 686"/>
                <a:gd name="T22" fmla="*/ 786 w 1129"/>
                <a:gd name="T23" fmla="*/ 535 h 686"/>
                <a:gd name="T24" fmla="*/ 987 w 1129"/>
                <a:gd name="T25" fmla="*/ 585 h 686"/>
                <a:gd name="T26" fmla="*/ 1007 w 1129"/>
                <a:gd name="T27" fmla="*/ 622 h 686"/>
                <a:gd name="T28" fmla="*/ 1076 w 1129"/>
                <a:gd name="T29" fmla="*/ 597 h 686"/>
                <a:gd name="T30" fmla="*/ 1035 w 1129"/>
                <a:gd name="T31" fmla="*/ 567 h 686"/>
                <a:gd name="T32" fmla="*/ 1036 w 1129"/>
                <a:gd name="T33" fmla="*/ 563 h 686"/>
                <a:gd name="T34" fmla="*/ 674 w 1129"/>
                <a:gd name="T35" fmla="*/ 487 h 686"/>
                <a:gd name="T36" fmla="*/ 695 w 1129"/>
                <a:gd name="T37" fmla="*/ 508 h 686"/>
                <a:gd name="T38" fmla="*/ 674 w 1129"/>
                <a:gd name="T39" fmla="*/ 488 h 686"/>
                <a:gd name="T40" fmla="*/ 733 w 1129"/>
                <a:gd name="T41" fmla="*/ 544 h 686"/>
                <a:gd name="T42" fmla="*/ 757 w 1129"/>
                <a:gd name="T43" fmla="*/ 540 h 686"/>
                <a:gd name="T44" fmla="*/ 761 w 1129"/>
                <a:gd name="T45" fmla="*/ 461 h 686"/>
                <a:gd name="T46" fmla="*/ 605 w 1129"/>
                <a:gd name="T47" fmla="*/ 444 h 686"/>
                <a:gd name="T48" fmla="*/ 487 w 1129"/>
                <a:gd name="T49" fmla="*/ 412 h 686"/>
                <a:gd name="T50" fmla="*/ 671 w 1129"/>
                <a:gd name="T51" fmla="*/ 485 h 686"/>
                <a:gd name="T52" fmla="*/ 418 w 1129"/>
                <a:gd name="T53" fmla="*/ 441 h 686"/>
                <a:gd name="T54" fmla="*/ 484 w 1129"/>
                <a:gd name="T55" fmla="*/ 412 h 686"/>
                <a:gd name="T56" fmla="*/ 552 w 1129"/>
                <a:gd name="T57" fmla="*/ 382 h 686"/>
                <a:gd name="T58" fmla="*/ 600 w 1129"/>
                <a:gd name="T59" fmla="*/ 439 h 686"/>
                <a:gd name="T60" fmla="*/ 616 w 1129"/>
                <a:gd name="T61" fmla="*/ 398 h 686"/>
                <a:gd name="T62" fmla="*/ 360 w 1129"/>
                <a:gd name="T63" fmla="*/ 323 h 686"/>
                <a:gd name="T64" fmla="*/ 359 w 1129"/>
                <a:gd name="T65" fmla="*/ 324 h 686"/>
                <a:gd name="T66" fmla="*/ 266 w 1129"/>
                <a:gd name="T67" fmla="*/ 311 h 686"/>
                <a:gd name="T68" fmla="*/ 346 w 1129"/>
                <a:gd name="T69" fmla="*/ 294 h 686"/>
                <a:gd name="T70" fmla="*/ 327 w 1129"/>
                <a:gd name="T71" fmla="*/ 291 h 686"/>
                <a:gd name="T72" fmla="*/ 327 w 1129"/>
                <a:gd name="T73" fmla="*/ 315 h 686"/>
                <a:gd name="T74" fmla="*/ 355 w 1129"/>
                <a:gd name="T75" fmla="*/ 282 h 686"/>
                <a:gd name="T76" fmla="*/ 308 w 1129"/>
                <a:gd name="T77" fmla="*/ 227 h 686"/>
                <a:gd name="T78" fmla="*/ 335 w 1129"/>
                <a:gd name="T79" fmla="*/ 204 h 686"/>
                <a:gd name="T80" fmla="*/ 363 w 1129"/>
                <a:gd name="T81" fmla="*/ 191 h 686"/>
                <a:gd name="T82" fmla="*/ 374 w 1129"/>
                <a:gd name="T83" fmla="*/ 174 h 686"/>
                <a:gd name="T84" fmla="*/ 53 w 1129"/>
                <a:gd name="T85" fmla="*/ 170 h 686"/>
                <a:gd name="T86" fmla="*/ 302 w 1129"/>
                <a:gd name="T87" fmla="*/ 160 h 686"/>
                <a:gd name="T88" fmla="*/ 320 w 1129"/>
                <a:gd name="T89" fmla="*/ 181 h 686"/>
                <a:gd name="T90" fmla="*/ 293 w 1129"/>
                <a:gd name="T91" fmla="*/ 146 h 686"/>
                <a:gd name="T92" fmla="*/ 220 w 1129"/>
                <a:gd name="T93" fmla="*/ 150 h 686"/>
                <a:gd name="T94" fmla="*/ 339 w 1129"/>
                <a:gd name="T95" fmla="*/ 97 h 686"/>
                <a:gd name="T96" fmla="*/ 264 w 1129"/>
                <a:gd name="T97" fmla="*/ 131 h 686"/>
                <a:gd name="T98" fmla="*/ 114 w 1129"/>
                <a:gd name="T99" fmla="*/ 109 h 686"/>
                <a:gd name="T100" fmla="*/ 216 w 1129"/>
                <a:gd name="T101" fmla="*/ 106 h 686"/>
                <a:gd name="T102" fmla="*/ 371 w 1129"/>
                <a:gd name="T103" fmla="*/ 65 h 686"/>
                <a:gd name="T104" fmla="*/ 327 w 1129"/>
                <a:gd name="T105" fmla="*/ 162 h 686"/>
                <a:gd name="T106" fmla="*/ 371 w 1129"/>
                <a:gd name="T107" fmla="*/ 65 h 686"/>
                <a:gd name="T108" fmla="*/ 94 w 1129"/>
                <a:gd name="T109" fmla="*/ 88 h 686"/>
                <a:gd name="T110" fmla="*/ 34 w 1129"/>
                <a:gd name="T111" fmla="*/ 59 h 686"/>
                <a:gd name="T112" fmla="*/ 59 w 1129"/>
                <a:gd name="T113" fmla="*/ 103 h 686"/>
                <a:gd name="T114" fmla="*/ 110 w 1129"/>
                <a:gd name="T115" fmla="*/ 89 h 686"/>
                <a:gd name="T116" fmla="*/ 107 w 1129"/>
                <a:gd name="T117" fmla="*/ 63 h 686"/>
                <a:gd name="T118" fmla="*/ 193 w 1129"/>
                <a:gd name="T119" fmla="*/ 40 h 686"/>
                <a:gd name="T120" fmla="*/ 35 w 1129"/>
                <a:gd name="T121" fmla="*/ 22 h 686"/>
                <a:gd name="T122" fmla="*/ 33 w 1129"/>
                <a:gd name="T123" fmla="*/ 18 h 6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29" h="686">
                  <a:moveTo>
                    <a:pt x="1093" y="634"/>
                  </a:moveTo>
                  <a:cubicBezTo>
                    <a:pt x="1093" y="634"/>
                    <a:pt x="1093" y="634"/>
                    <a:pt x="1093" y="634"/>
                  </a:cubicBezTo>
                  <a:cubicBezTo>
                    <a:pt x="1128" y="638"/>
                    <a:pt x="1128" y="638"/>
                    <a:pt x="1128" y="638"/>
                  </a:cubicBezTo>
                  <a:cubicBezTo>
                    <a:pt x="1128" y="638"/>
                    <a:pt x="1128" y="637"/>
                    <a:pt x="1128" y="637"/>
                  </a:cubicBezTo>
                  <a:cubicBezTo>
                    <a:pt x="1128" y="637"/>
                    <a:pt x="1128" y="637"/>
                    <a:pt x="1128" y="637"/>
                  </a:cubicBezTo>
                  <a:cubicBezTo>
                    <a:pt x="1093" y="634"/>
                    <a:pt x="1093" y="634"/>
                    <a:pt x="1093" y="634"/>
                  </a:cubicBezTo>
                  <a:moveTo>
                    <a:pt x="889" y="631"/>
                  </a:moveTo>
                  <a:cubicBezTo>
                    <a:pt x="889" y="631"/>
                    <a:pt x="889" y="631"/>
                    <a:pt x="889" y="631"/>
                  </a:cubicBezTo>
                  <a:cubicBezTo>
                    <a:pt x="937" y="678"/>
                    <a:pt x="937" y="678"/>
                    <a:pt x="937" y="678"/>
                  </a:cubicBezTo>
                  <a:cubicBezTo>
                    <a:pt x="937" y="678"/>
                    <a:pt x="937" y="678"/>
                    <a:pt x="937" y="678"/>
                  </a:cubicBezTo>
                  <a:cubicBezTo>
                    <a:pt x="889" y="631"/>
                    <a:pt x="889" y="631"/>
                    <a:pt x="889" y="631"/>
                  </a:cubicBezTo>
                  <a:moveTo>
                    <a:pt x="805" y="624"/>
                  </a:moveTo>
                  <a:cubicBezTo>
                    <a:pt x="783" y="686"/>
                    <a:pt x="783" y="686"/>
                    <a:pt x="783" y="686"/>
                  </a:cubicBezTo>
                  <a:cubicBezTo>
                    <a:pt x="783" y="686"/>
                    <a:pt x="783" y="686"/>
                    <a:pt x="783" y="686"/>
                  </a:cubicBezTo>
                  <a:cubicBezTo>
                    <a:pt x="806" y="624"/>
                    <a:pt x="806" y="624"/>
                    <a:pt x="806" y="624"/>
                  </a:cubicBezTo>
                  <a:cubicBezTo>
                    <a:pt x="805" y="624"/>
                    <a:pt x="805" y="624"/>
                    <a:pt x="805" y="624"/>
                  </a:cubicBezTo>
                  <a:moveTo>
                    <a:pt x="768" y="622"/>
                  </a:moveTo>
                  <a:cubicBezTo>
                    <a:pt x="768" y="622"/>
                    <a:pt x="768" y="622"/>
                    <a:pt x="768" y="622"/>
                  </a:cubicBezTo>
                  <a:cubicBezTo>
                    <a:pt x="781" y="686"/>
                    <a:pt x="781" y="686"/>
                    <a:pt x="781" y="686"/>
                  </a:cubicBezTo>
                  <a:cubicBezTo>
                    <a:pt x="781" y="685"/>
                    <a:pt x="781" y="685"/>
                    <a:pt x="782" y="685"/>
                  </a:cubicBezTo>
                  <a:cubicBezTo>
                    <a:pt x="768" y="622"/>
                    <a:pt x="768" y="622"/>
                    <a:pt x="768" y="622"/>
                  </a:cubicBezTo>
                  <a:moveTo>
                    <a:pt x="770" y="620"/>
                  </a:moveTo>
                  <a:cubicBezTo>
                    <a:pt x="770" y="620"/>
                    <a:pt x="770" y="620"/>
                    <a:pt x="770" y="620"/>
                  </a:cubicBezTo>
                  <a:cubicBezTo>
                    <a:pt x="804" y="622"/>
                    <a:pt x="804" y="622"/>
                    <a:pt x="804" y="622"/>
                  </a:cubicBezTo>
                  <a:cubicBezTo>
                    <a:pt x="804" y="622"/>
                    <a:pt x="804" y="622"/>
                    <a:pt x="804" y="621"/>
                  </a:cubicBezTo>
                  <a:cubicBezTo>
                    <a:pt x="770" y="620"/>
                    <a:pt x="770" y="620"/>
                    <a:pt x="770" y="620"/>
                  </a:cubicBezTo>
                  <a:moveTo>
                    <a:pt x="968" y="613"/>
                  </a:moveTo>
                  <a:cubicBezTo>
                    <a:pt x="940" y="678"/>
                    <a:pt x="940" y="678"/>
                    <a:pt x="940" y="678"/>
                  </a:cubicBezTo>
                  <a:cubicBezTo>
                    <a:pt x="940" y="678"/>
                    <a:pt x="940" y="678"/>
                    <a:pt x="940" y="678"/>
                  </a:cubicBezTo>
                  <a:cubicBezTo>
                    <a:pt x="968" y="613"/>
                    <a:pt x="968" y="613"/>
                    <a:pt x="968" y="613"/>
                  </a:cubicBezTo>
                  <a:cubicBezTo>
                    <a:pt x="968" y="613"/>
                    <a:pt x="968" y="613"/>
                    <a:pt x="968" y="613"/>
                  </a:cubicBezTo>
                  <a:moveTo>
                    <a:pt x="967" y="611"/>
                  </a:moveTo>
                  <a:cubicBezTo>
                    <a:pt x="890" y="628"/>
                    <a:pt x="890" y="628"/>
                    <a:pt x="890" y="628"/>
                  </a:cubicBezTo>
                  <a:cubicBezTo>
                    <a:pt x="890" y="628"/>
                    <a:pt x="890" y="628"/>
                    <a:pt x="890" y="628"/>
                  </a:cubicBezTo>
                  <a:cubicBezTo>
                    <a:pt x="967" y="612"/>
                    <a:pt x="967" y="612"/>
                    <a:pt x="967" y="612"/>
                  </a:cubicBezTo>
                  <a:cubicBezTo>
                    <a:pt x="967" y="612"/>
                    <a:pt x="967" y="612"/>
                    <a:pt x="967" y="611"/>
                  </a:cubicBezTo>
                  <a:moveTo>
                    <a:pt x="1056" y="609"/>
                  </a:moveTo>
                  <a:cubicBezTo>
                    <a:pt x="1056" y="610"/>
                    <a:pt x="1055" y="610"/>
                    <a:pt x="1055" y="610"/>
                  </a:cubicBezTo>
                  <a:cubicBezTo>
                    <a:pt x="1088" y="632"/>
                    <a:pt x="1088" y="632"/>
                    <a:pt x="1088" y="632"/>
                  </a:cubicBezTo>
                  <a:cubicBezTo>
                    <a:pt x="1088" y="632"/>
                    <a:pt x="1088" y="632"/>
                    <a:pt x="1088" y="632"/>
                  </a:cubicBezTo>
                  <a:cubicBezTo>
                    <a:pt x="1056" y="609"/>
                    <a:pt x="1056" y="609"/>
                    <a:pt x="1056" y="609"/>
                  </a:cubicBezTo>
                  <a:moveTo>
                    <a:pt x="1052" y="609"/>
                  </a:moveTo>
                  <a:cubicBezTo>
                    <a:pt x="1009" y="624"/>
                    <a:pt x="1009" y="624"/>
                    <a:pt x="1009" y="624"/>
                  </a:cubicBezTo>
                  <a:cubicBezTo>
                    <a:pt x="1010" y="624"/>
                    <a:pt x="1010" y="624"/>
                    <a:pt x="1010" y="624"/>
                  </a:cubicBezTo>
                  <a:cubicBezTo>
                    <a:pt x="1052" y="609"/>
                    <a:pt x="1052" y="609"/>
                    <a:pt x="1052" y="609"/>
                  </a:cubicBezTo>
                  <a:cubicBezTo>
                    <a:pt x="1052" y="609"/>
                    <a:pt x="1052" y="609"/>
                    <a:pt x="1052" y="609"/>
                  </a:cubicBezTo>
                  <a:moveTo>
                    <a:pt x="1078" y="600"/>
                  </a:moveTo>
                  <a:cubicBezTo>
                    <a:pt x="1078" y="600"/>
                    <a:pt x="1077" y="600"/>
                    <a:pt x="1077" y="600"/>
                  </a:cubicBezTo>
                  <a:cubicBezTo>
                    <a:pt x="1089" y="631"/>
                    <a:pt x="1089" y="631"/>
                    <a:pt x="1089" y="631"/>
                  </a:cubicBezTo>
                  <a:cubicBezTo>
                    <a:pt x="1089" y="631"/>
                    <a:pt x="1089" y="631"/>
                    <a:pt x="1089" y="631"/>
                  </a:cubicBezTo>
                  <a:cubicBezTo>
                    <a:pt x="1078" y="600"/>
                    <a:pt x="1078" y="600"/>
                    <a:pt x="1078" y="600"/>
                  </a:cubicBezTo>
                  <a:moveTo>
                    <a:pt x="1079" y="599"/>
                  </a:moveTo>
                  <a:cubicBezTo>
                    <a:pt x="1079" y="599"/>
                    <a:pt x="1078" y="599"/>
                    <a:pt x="1078" y="600"/>
                  </a:cubicBezTo>
                  <a:cubicBezTo>
                    <a:pt x="1128" y="637"/>
                    <a:pt x="1128" y="637"/>
                    <a:pt x="1128" y="637"/>
                  </a:cubicBezTo>
                  <a:cubicBezTo>
                    <a:pt x="1128" y="637"/>
                    <a:pt x="1128" y="636"/>
                    <a:pt x="1129" y="636"/>
                  </a:cubicBezTo>
                  <a:cubicBezTo>
                    <a:pt x="1079" y="599"/>
                    <a:pt x="1079" y="599"/>
                    <a:pt x="1079" y="599"/>
                  </a:cubicBezTo>
                  <a:moveTo>
                    <a:pt x="1075" y="599"/>
                  </a:moveTo>
                  <a:cubicBezTo>
                    <a:pt x="1056" y="608"/>
                    <a:pt x="1056" y="608"/>
                    <a:pt x="1056" y="608"/>
                  </a:cubicBezTo>
                  <a:cubicBezTo>
                    <a:pt x="1056" y="608"/>
                    <a:pt x="1056" y="608"/>
                    <a:pt x="1056" y="608"/>
                  </a:cubicBezTo>
                  <a:cubicBezTo>
                    <a:pt x="1075" y="599"/>
                    <a:pt x="1075" y="599"/>
                    <a:pt x="1075" y="599"/>
                  </a:cubicBezTo>
                  <a:cubicBezTo>
                    <a:pt x="1075" y="599"/>
                    <a:pt x="1075" y="599"/>
                    <a:pt x="1075" y="599"/>
                  </a:cubicBezTo>
                  <a:moveTo>
                    <a:pt x="744" y="591"/>
                  </a:moveTo>
                  <a:cubicBezTo>
                    <a:pt x="744" y="591"/>
                    <a:pt x="744" y="591"/>
                    <a:pt x="744" y="591"/>
                  </a:cubicBezTo>
                  <a:cubicBezTo>
                    <a:pt x="766" y="618"/>
                    <a:pt x="766" y="618"/>
                    <a:pt x="766" y="618"/>
                  </a:cubicBezTo>
                  <a:cubicBezTo>
                    <a:pt x="766" y="618"/>
                    <a:pt x="766" y="618"/>
                    <a:pt x="767" y="618"/>
                  </a:cubicBezTo>
                  <a:cubicBezTo>
                    <a:pt x="767" y="618"/>
                    <a:pt x="767" y="618"/>
                    <a:pt x="767" y="618"/>
                  </a:cubicBezTo>
                  <a:cubicBezTo>
                    <a:pt x="744" y="591"/>
                    <a:pt x="744" y="591"/>
                    <a:pt x="744" y="591"/>
                  </a:cubicBezTo>
                  <a:moveTo>
                    <a:pt x="868" y="588"/>
                  </a:moveTo>
                  <a:cubicBezTo>
                    <a:pt x="868" y="588"/>
                    <a:pt x="868" y="589"/>
                    <a:pt x="868" y="589"/>
                  </a:cubicBezTo>
                  <a:cubicBezTo>
                    <a:pt x="885" y="625"/>
                    <a:pt x="885" y="625"/>
                    <a:pt x="885" y="625"/>
                  </a:cubicBezTo>
                  <a:cubicBezTo>
                    <a:pt x="885" y="625"/>
                    <a:pt x="885" y="625"/>
                    <a:pt x="885" y="625"/>
                  </a:cubicBezTo>
                  <a:cubicBezTo>
                    <a:pt x="868" y="588"/>
                    <a:pt x="868" y="588"/>
                    <a:pt x="868" y="588"/>
                  </a:cubicBezTo>
                  <a:moveTo>
                    <a:pt x="866" y="588"/>
                  </a:moveTo>
                  <a:cubicBezTo>
                    <a:pt x="836" y="624"/>
                    <a:pt x="836" y="624"/>
                    <a:pt x="836" y="624"/>
                  </a:cubicBezTo>
                  <a:cubicBezTo>
                    <a:pt x="809" y="622"/>
                    <a:pt x="809" y="622"/>
                    <a:pt x="809" y="622"/>
                  </a:cubicBezTo>
                  <a:cubicBezTo>
                    <a:pt x="809" y="622"/>
                    <a:pt x="809" y="622"/>
                    <a:pt x="809" y="622"/>
                  </a:cubicBezTo>
                  <a:cubicBezTo>
                    <a:pt x="835" y="624"/>
                    <a:pt x="835" y="624"/>
                    <a:pt x="835" y="624"/>
                  </a:cubicBezTo>
                  <a:cubicBezTo>
                    <a:pt x="784" y="686"/>
                    <a:pt x="784" y="686"/>
                    <a:pt x="784" y="686"/>
                  </a:cubicBezTo>
                  <a:cubicBezTo>
                    <a:pt x="784" y="686"/>
                    <a:pt x="784" y="686"/>
                    <a:pt x="784" y="686"/>
                  </a:cubicBezTo>
                  <a:cubicBezTo>
                    <a:pt x="836" y="624"/>
                    <a:pt x="836" y="624"/>
                    <a:pt x="836" y="624"/>
                  </a:cubicBezTo>
                  <a:cubicBezTo>
                    <a:pt x="883" y="628"/>
                    <a:pt x="883" y="628"/>
                    <a:pt x="883" y="628"/>
                  </a:cubicBezTo>
                  <a:cubicBezTo>
                    <a:pt x="883" y="628"/>
                    <a:pt x="883" y="628"/>
                    <a:pt x="883" y="628"/>
                  </a:cubicBezTo>
                  <a:cubicBezTo>
                    <a:pt x="836" y="624"/>
                    <a:pt x="836" y="624"/>
                    <a:pt x="836" y="624"/>
                  </a:cubicBezTo>
                  <a:cubicBezTo>
                    <a:pt x="866" y="588"/>
                    <a:pt x="866" y="588"/>
                    <a:pt x="866" y="588"/>
                  </a:cubicBezTo>
                  <a:cubicBezTo>
                    <a:pt x="866" y="588"/>
                    <a:pt x="866" y="588"/>
                    <a:pt x="866" y="588"/>
                  </a:cubicBezTo>
                  <a:moveTo>
                    <a:pt x="865" y="588"/>
                  </a:moveTo>
                  <a:cubicBezTo>
                    <a:pt x="809" y="620"/>
                    <a:pt x="809" y="620"/>
                    <a:pt x="809" y="620"/>
                  </a:cubicBezTo>
                  <a:cubicBezTo>
                    <a:pt x="809" y="620"/>
                    <a:pt x="809" y="620"/>
                    <a:pt x="809" y="621"/>
                  </a:cubicBezTo>
                  <a:cubicBezTo>
                    <a:pt x="866" y="588"/>
                    <a:pt x="866" y="588"/>
                    <a:pt x="866" y="588"/>
                  </a:cubicBezTo>
                  <a:cubicBezTo>
                    <a:pt x="865" y="588"/>
                    <a:pt x="865" y="588"/>
                    <a:pt x="865" y="588"/>
                  </a:cubicBezTo>
                  <a:moveTo>
                    <a:pt x="984" y="585"/>
                  </a:moveTo>
                  <a:cubicBezTo>
                    <a:pt x="969" y="609"/>
                    <a:pt x="969" y="609"/>
                    <a:pt x="969" y="609"/>
                  </a:cubicBezTo>
                  <a:cubicBezTo>
                    <a:pt x="970" y="609"/>
                    <a:pt x="970" y="610"/>
                    <a:pt x="970" y="610"/>
                  </a:cubicBezTo>
                  <a:cubicBezTo>
                    <a:pt x="984" y="585"/>
                    <a:pt x="984" y="585"/>
                    <a:pt x="984" y="585"/>
                  </a:cubicBezTo>
                  <a:cubicBezTo>
                    <a:pt x="984" y="585"/>
                    <a:pt x="984" y="585"/>
                    <a:pt x="984" y="585"/>
                  </a:cubicBezTo>
                  <a:moveTo>
                    <a:pt x="982" y="583"/>
                  </a:moveTo>
                  <a:cubicBezTo>
                    <a:pt x="938" y="604"/>
                    <a:pt x="938" y="604"/>
                    <a:pt x="938" y="604"/>
                  </a:cubicBezTo>
                  <a:cubicBezTo>
                    <a:pt x="869" y="587"/>
                    <a:pt x="869" y="587"/>
                    <a:pt x="869" y="587"/>
                  </a:cubicBezTo>
                  <a:cubicBezTo>
                    <a:pt x="869" y="587"/>
                    <a:pt x="869" y="587"/>
                    <a:pt x="869" y="587"/>
                  </a:cubicBezTo>
                  <a:cubicBezTo>
                    <a:pt x="869" y="587"/>
                    <a:pt x="869" y="587"/>
                    <a:pt x="869" y="587"/>
                  </a:cubicBezTo>
                  <a:cubicBezTo>
                    <a:pt x="938" y="604"/>
                    <a:pt x="938" y="604"/>
                    <a:pt x="938" y="604"/>
                  </a:cubicBezTo>
                  <a:cubicBezTo>
                    <a:pt x="890" y="627"/>
                    <a:pt x="890" y="627"/>
                    <a:pt x="890" y="627"/>
                  </a:cubicBezTo>
                  <a:cubicBezTo>
                    <a:pt x="890" y="627"/>
                    <a:pt x="890" y="627"/>
                    <a:pt x="890" y="627"/>
                  </a:cubicBezTo>
                  <a:cubicBezTo>
                    <a:pt x="939" y="604"/>
                    <a:pt x="939" y="604"/>
                    <a:pt x="939" y="604"/>
                  </a:cubicBezTo>
                  <a:cubicBezTo>
                    <a:pt x="967" y="611"/>
                    <a:pt x="967" y="611"/>
                    <a:pt x="967" y="611"/>
                  </a:cubicBezTo>
                  <a:cubicBezTo>
                    <a:pt x="967" y="611"/>
                    <a:pt x="967" y="611"/>
                    <a:pt x="967" y="611"/>
                  </a:cubicBezTo>
                  <a:cubicBezTo>
                    <a:pt x="967" y="611"/>
                    <a:pt x="967" y="611"/>
                    <a:pt x="967" y="611"/>
                  </a:cubicBezTo>
                  <a:cubicBezTo>
                    <a:pt x="939" y="604"/>
                    <a:pt x="939" y="604"/>
                    <a:pt x="939" y="604"/>
                  </a:cubicBezTo>
                  <a:cubicBezTo>
                    <a:pt x="982" y="583"/>
                    <a:pt x="982" y="583"/>
                    <a:pt x="982" y="583"/>
                  </a:cubicBezTo>
                  <a:cubicBezTo>
                    <a:pt x="982" y="583"/>
                    <a:pt x="982" y="583"/>
                    <a:pt x="982" y="583"/>
                  </a:cubicBezTo>
                  <a:moveTo>
                    <a:pt x="1082" y="564"/>
                  </a:moveTo>
                  <a:cubicBezTo>
                    <a:pt x="1077" y="596"/>
                    <a:pt x="1077" y="596"/>
                    <a:pt x="1077" y="596"/>
                  </a:cubicBezTo>
                  <a:cubicBezTo>
                    <a:pt x="1077" y="596"/>
                    <a:pt x="1077" y="596"/>
                    <a:pt x="1077" y="596"/>
                  </a:cubicBezTo>
                  <a:cubicBezTo>
                    <a:pt x="1077" y="596"/>
                    <a:pt x="1077" y="596"/>
                    <a:pt x="1077" y="596"/>
                  </a:cubicBezTo>
                  <a:cubicBezTo>
                    <a:pt x="1077" y="596"/>
                    <a:pt x="1077" y="596"/>
                    <a:pt x="1077" y="596"/>
                  </a:cubicBezTo>
                  <a:cubicBezTo>
                    <a:pt x="1083" y="564"/>
                    <a:pt x="1083" y="564"/>
                    <a:pt x="1083" y="564"/>
                  </a:cubicBezTo>
                  <a:cubicBezTo>
                    <a:pt x="1083" y="564"/>
                    <a:pt x="1083" y="564"/>
                    <a:pt x="1083" y="564"/>
                  </a:cubicBezTo>
                  <a:cubicBezTo>
                    <a:pt x="1083" y="564"/>
                    <a:pt x="1082" y="564"/>
                    <a:pt x="1082" y="564"/>
                  </a:cubicBezTo>
                  <a:moveTo>
                    <a:pt x="757" y="556"/>
                  </a:moveTo>
                  <a:cubicBezTo>
                    <a:pt x="743" y="586"/>
                    <a:pt x="743" y="586"/>
                    <a:pt x="743" y="586"/>
                  </a:cubicBezTo>
                  <a:cubicBezTo>
                    <a:pt x="743" y="586"/>
                    <a:pt x="743" y="586"/>
                    <a:pt x="744" y="587"/>
                  </a:cubicBezTo>
                  <a:cubicBezTo>
                    <a:pt x="757" y="556"/>
                    <a:pt x="757" y="556"/>
                    <a:pt x="757" y="556"/>
                  </a:cubicBezTo>
                  <a:cubicBezTo>
                    <a:pt x="757" y="556"/>
                    <a:pt x="757" y="556"/>
                    <a:pt x="757" y="556"/>
                  </a:cubicBezTo>
                  <a:moveTo>
                    <a:pt x="735" y="547"/>
                  </a:moveTo>
                  <a:cubicBezTo>
                    <a:pt x="735" y="547"/>
                    <a:pt x="735" y="547"/>
                    <a:pt x="735" y="547"/>
                  </a:cubicBezTo>
                  <a:cubicBezTo>
                    <a:pt x="742" y="586"/>
                    <a:pt x="742" y="586"/>
                    <a:pt x="742" y="586"/>
                  </a:cubicBezTo>
                  <a:cubicBezTo>
                    <a:pt x="742" y="586"/>
                    <a:pt x="742" y="586"/>
                    <a:pt x="742" y="586"/>
                  </a:cubicBezTo>
                  <a:cubicBezTo>
                    <a:pt x="735" y="547"/>
                    <a:pt x="735" y="547"/>
                    <a:pt x="735" y="547"/>
                  </a:cubicBezTo>
                  <a:moveTo>
                    <a:pt x="736" y="546"/>
                  </a:moveTo>
                  <a:cubicBezTo>
                    <a:pt x="736" y="546"/>
                    <a:pt x="736" y="546"/>
                    <a:pt x="736" y="546"/>
                  </a:cubicBezTo>
                  <a:cubicBezTo>
                    <a:pt x="756" y="554"/>
                    <a:pt x="756" y="554"/>
                    <a:pt x="756" y="554"/>
                  </a:cubicBezTo>
                  <a:cubicBezTo>
                    <a:pt x="756" y="554"/>
                    <a:pt x="756" y="554"/>
                    <a:pt x="756" y="554"/>
                  </a:cubicBezTo>
                  <a:cubicBezTo>
                    <a:pt x="736" y="546"/>
                    <a:pt x="736" y="546"/>
                    <a:pt x="736" y="546"/>
                  </a:cubicBezTo>
                  <a:moveTo>
                    <a:pt x="787" y="536"/>
                  </a:moveTo>
                  <a:cubicBezTo>
                    <a:pt x="771" y="604"/>
                    <a:pt x="771" y="604"/>
                    <a:pt x="771" y="604"/>
                  </a:cubicBezTo>
                  <a:cubicBezTo>
                    <a:pt x="765" y="600"/>
                    <a:pt x="765" y="600"/>
                    <a:pt x="765" y="600"/>
                  </a:cubicBezTo>
                  <a:cubicBezTo>
                    <a:pt x="758" y="556"/>
                    <a:pt x="758" y="556"/>
                    <a:pt x="758" y="556"/>
                  </a:cubicBezTo>
                  <a:cubicBezTo>
                    <a:pt x="758" y="556"/>
                    <a:pt x="758" y="556"/>
                    <a:pt x="758" y="556"/>
                  </a:cubicBezTo>
                  <a:cubicBezTo>
                    <a:pt x="765" y="600"/>
                    <a:pt x="765" y="600"/>
                    <a:pt x="765" y="600"/>
                  </a:cubicBezTo>
                  <a:cubicBezTo>
                    <a:pt x="745" y="590"/>
                    <a:pt x="745" y="590"/>
                    <a:pt x="745" y="590"/>
                  </a:cubicBezTo>
                  <a:cubicBezTo>
                    <a:pt x="745" y="590"/>
                    <a:pt x="745" y="590"/>
                    <a:pt x="745" y="590"/>
                  </a:cubicBezTo>
                  <a:cubicBezTo>
                    <a:pt x="765" y="601"/>
                    <a:pt x="765" y="601"/>
                    <a:pt x="765" y="601"/>
                  </a:cubicBezTo>
                  <a:cubicBezTo>
                    <a:pt x="767" y="618"/>
                    <a:pt x="767" y="618"/>
                    <a:pt x="767" y="618"/>
                  </a:cubicBezTo>
                  <a:cubicBezTo>
                    <a:pt x="767" y="618"/>
                    <a:pt x="767" y="618"/>
                    <a:pt x="768" y="618"/>
                  </a:cubicBezTo>
                  <a:cubicBezTo>
                    <a:pt x="765" y="601"/>
                    <a:pt x="765" y="601"/>
                    <a:pt x="765" y="601"/>
                  </a:cubicBezTo>
                  <a:cubicBezTo>
                    <a:pt x="771" y="604"/>
                    <a:pt x="771" y="604"/>
                    <a:pt x="771" y="604"/>
                  </a:cubicBezTo>
                  <a:cubicBezTo>
                    <a:pt x="768" y="618"/>
                    <a:pt x="768" y="618"/>
                    <a:pt x="768" y="618"/>
                  </a:cubicBezTo>
                  <a:cubicBezTo>
                    <a:pt x="768" y="618"/>
                    <a:pt x="768" y="618"/>
                    <a:pt x="768" y="618"/>
                  </a:cubicBezTo>
                  <a:cubicBezTo>
                    <a:pt x="772" y="604"/>
                    <a:pt x="772" y="604"/>
                    <a:pt x="772" y="604"/>
                  </a:cubicBezTo>
                  <a:cubicBezTo>
                    <a:pt x="788" y="613"/>
                    <a:pt x="788" y="613"/>
                    <a:pt x="788" y="613"/>
                  </a:cubicBezTo>
                  <a:cubicBezTo>
                    <a:pt x="769" y="619"/>
                    <a:pt x="769" y="619"/>
                    <a:pt x="769" y="619"/>
                  </a:cubicBezTo>
                  <a:cubicBezTo>
                    <a:pt x="769" y="619"/>
                    <a:pt x="770" y="619"/>
                    <a:pt x="770" y="619"/>
                  </a:cubicBezTo>
                  <a:cubicBezTo>
                    <a:pt x="789" y="613"/>
                    <a:pt x="789" y="613"/>
                    <a:pt x="789" y="613"/>
                  </a:cubicBezTo>
                  <a:cubicBezTo>
                    <a:pt x="804" y="621"/>
                    <a:pt x="804" y="621"/>
                    <a:pt x="804" y="621"/>
                  </a:cubicBezTo>
                  <a:cubicBezTo>
                    <a:pt x="804" y="621"/>
                    <a:pt x="804" y="620"/>
                    <a:pt x="804" y="620"/>
                  </a:cubicBezTo>
                  <a:cubicBezTo>
                    <a:pt x="789" y="613"/>
                    <a:pt x="789" y="613"/>
                    <a:pt x="789" y="613"/>
                  </a:cubicBezTo>
                  <a:cubicBezTo>
                    <a:pt x="865" y="588"/>
                    <a:pt x="865" y="588"/>
                    <a:pt x="865" y="588"/>
                  </a:cubicBezTo>
                  <a:cubicBezTo>
                    <a:pt x="865" y="587"/>
                    <a:pt x="865" y="587"/>
                    <a:pt x="865" y="587"/>
                  </a:cubicBezTo>
                  <a:cubicBezTo>
                    <a:pt x="789" y="613"/>
                    <a:pt x="789" y="613"/>
                    <a:pt x="789" y="613"/>
                  </a:cubicBezTo>
                  <a:cubicBezTo>
                    <a:pt x="772" y="604"/>
                    <a:pt x="772" y="604"/>
                    <a:pt x="772" y="604"/>
                  </a:cubicBezTo>
                  <a:cubicBezTo>
                    <a:pt x="788" y="536"/>
                    <a:pt x="788" y="536"/>
                    <a:pt x="788" y="536"/>
                  </a:cubicBezTo>
                  <a:cubicBezTo>
                    <a:pt x="788" y="536"/>
                    <a:pt x="787" y="536"/>
                    <a:pt x="787" y="536"/>
                  </a:cubicBezTo>
                  <a:moveTo>
                    <a:pt x="786" y="534"/>
                  </a:moveTo>
                  <a:cubicBezTo>
                    <a:pt x="759" y="553"/>
                    <a:pt x="759" y="553"/>
                    <a:pt x="759" y="553"/>
                  </a:cubicBezTo>
                  <a:cubicBezTo>
                    <a:pt x="759" y="553"/>
                    <a:pt x="760" y="553"/>
                    <a:pt x="760" y="553"/>
                  </a:cubicBezTo>
                  <a:cubicBezTo>
                    <a:pt x="760" y="553"/>
                    <a:pt x="760" y="553"/>
                    <a:pt x="760" y="553"/>
                  </a:cubicBezTo>
                  <a:cubicBezTo>
                    <a:pt x="786" y="535"/>
                    <a:pt x="786" y="535"/>
                    <a:pt x="786" y="535"/>
                  </a:cubicBezTo>
                  <a:cubicBezTo>
                    <a:pt x="786" y="535"/>
                    <a:pt x="786" y="535"/>
                    <a:pt x="786" y="535"/>
                  </a:cubicBezTo>
                  <a:cubicBezTo>
                    <a:pt x="786" y="534"/>
                    <a:pt x="786" y="534"/>
                    <a:pt x="786" y="534"/>
                  </a:cubicBezTo>
                  <a:moveTo>
                    <a:pt x="1000" y="610"/>
                  </a:moveTo>
                  <a:cubicBezTo>
                    <a:pt x="995" y="600"/>
                    <a:pt x="995" y="600"/>
                    <a:pt x="995" y="600"/>
                  </a:cubicBezTo>
                  <a:cubicBezTo>
                    <a:pt x="1009" y="594"/>
                    <a:pt x="1009" y="594"/>
                    <a:pt x="1009" y="594"/>
                  </a:cubicBezTo>
                  <a:cubicBezTo>
                    <a:pt x="1008" y="610"/>
                    <a:pt x="1008" y="610"/>
                    <a:pt x="1008" y="610"/>
                  </a:cubicBezTo>
                  <a:cubicBezTo>
                    <a:pt x="1000" y="610"/>
                    <a:pt x="1000" y="610"/>
                    <a:pt x="1000" y="610"/>
                  </a:cubicBezTo>
                  <a:moveTo>
                    <a:pt x="1013" y="529"/>
                  </a:moveTo>
                  <a:cubicBezTo>
                    <a:pt x="1010" y="574"/>
                    <a:pt x="1010" y="574"/>
                    <a:pt x="1010" y="574"/>
                  </a:cubicBezTo>
                  <a:cubicBezTo>
                    <a:pt x="989" y="580"/>
                    <a:pt x="989" y="580"/>
                    <a:pt x="989" y="580"/>
                  </a:cubicBezTo>
                  <a:cubicBezTo>
                    <a:pt x="989" y="581"/>
                    <a:pt x="989" y="581"/>
                    <a:pt x="989" y="581"/>
                  </a:cubicBezTo>
                  <a:cubicBezTo>
                    <a:pt x="1010" y="574"/>
                    <a:pt x="1010" y="574"/>
                    <a:pt x="1010" y="574"/>
                  </a:cubicBezTo>
                  <a:cubicBezTo>
                    <a:pt x="1009" y="594"/>
                    <a:pt x="1009" y="594"/>
                    <a:pt x="1009" y="594"/>
                  </a:cubicBezTo>
                  <a:cubicBezTo>
                    <a:pt x="995" y="600"/>
                    <a:pt x="995" y="600"/>
                    <a:pt x="995" y="600"/>
                  </a:cubicBezTo>
                  <a:cubicBezTo>
                    <a:pt x="987" y="585"/>
                    <a:pt x="987" y="585"/>
                    <a:pt x="987" y="585"/>
                  </a:cubicBezTo>
                  <a:cubicBezTo>
                    <a:pt x="987" y="585"/>
                    <a:pt x="987" y="585"/>
                    <a:pt x="987" y="585"/>
                  </a:cubicBezTo>
                  <a:cubicBezTo>
                    <a:pt x="994" y="600"/>
                    <a:pt x="994" y="600"/>
                    <a:pt x="994" y="600"/>
                  </a:cubicBezTo>
                  <a:cubicBezTo>
                    <a:pt x="970" y="610"/>
                    <a:pt x="970" y="610"/>
                    <a:pt x="970" y="610"/>
                  </a:cubicBezTo>
                  <a:cubicBezTo>
                    <a:pt x="970" y="610"/>
                    <a:pt x="970" y="610"/>
                    <a:pt x="971" y="611"/>
                  </a:cubicBezTo>
                  <a:cubicBezTo>
                    <a:pt x="994" y="600"/>
                    <a:pt x="994" y="600"/>
                    <a:pt x="994" y="600"/>
                  </a:cubicBezTo>
                  <a:cubicBezTo>
                    <a:pt x="999" y="610"/>
                    <a:pt x="999" y="610"/>
                    <a:pt x="999" y="610"/>
                  </a:cubicBezTo>
                  <a:cubicBezTo>
                    <a:pt x="971" y="611"/>
                    <a:pt x="971" y="611"/>
                    <a:pt x="971" y="611"/>
                  </a:cubicBezTo>
                  <a:cubicBezTo>
                    <a:pt x="971" y="611"/>
                    <a:pt x="971" y="611"/>
                    <a:pt x="971" y="611"/>
                  </a:cubicBezTo>
                  <a:cubicBezTo>
                    <a:pt x="999" y="610"/>
                    <a:pt x="999" y="610"/>
                    <a:pt x="999" y="610"/>
                  </a:cubicBezTo>
                  <a:cubicBezTo>
                    <a:pt x="1006" y="623"/>
                    <a:pt x="1006" y="623"/>
                    <a:pt x="1006" y="623"/>
                  </a:cubicBezTo>
                  <a:cubicBezTo>
                    <a:pt x="1006" y="623"/>
                    <a:pt x="1006" y="623"/>
                    <a:pt x="1006" y="623"/>
                  </a:cubicBezTo>
                  <a:cubicBezTo>
                    <a:pt x="1000" y="610"/>
                    <a:pt x="1000" y="610"/>
                    <a:pt x="1000" y="610"/>
                  </a:cubicBezTo>
                  <a:cubicBezTo>
                    <a:pt x="1008" y="610"/>
                    <a:pt x="1008" y="610"/>
                    <a:pt x="1008" y="610"/>
                  </a:cubicBezTo>
                  <a:cubicBezTo>
                    <a:pt x="1007" y="622"/>
                    <a:pt x="1007" y="622"/>
                    <a:pt x="1007" y="622"/>
                  </a:cubicBezTo>
                  <a:cubicBezTo>
                    <a:pt x="1007" y="622"/>
                    <a:pt x="1007" y="622"/>
                    <a:pt x="1007" y="622"/>
                  </a:cubicBezTo>
                  <a:cubicBezTo>
                    <a:pt x="1007" y="622"/>
                    <a:pt x="1007" y="622"/>
                    <a:pt x="1007" y="622"/>
                  </a:cubicBezTo>
                  <a:cubicBezTo>
                    <a:pt x="1008" y="610"/>
                    <a:pt x="1008" y="610"/>
                    <a:pt x="1008" y="610"/>
                  </a:cubicBezTo>
                  <a:cubicBezTo>
                    <a:pt x="1052" y="609"/>
                    <a:pt x="1052" y="609"/>
                    <a:pt x="1052" y="609"/>
                  </a:cubicBezTo>
                  <a:cubicBezTo>
                    <a:pt x="1052" y="609"/>
                    <a:pt x="1052" y="608"/>
                    <a:pt x="1052" y="608"/>
                  </a:cubicBezTo>
                  <a:cubicBezTo>
                    <a:pt x="1008" y="610"/>
                    <a:pt x="1008" y="610"/>
                    <a:pt x="1008" y="610"/>
                  </a:cubicBezTo>
                  <a:cubicBezTo>
                    <a:pt x="1009" y="594"/>
                    <a:pt x="1009" y="594"/>
                    <a:pt x="1009" y="594"/>
                  </a:cubicBezTo>
                  <a:cubicBezTo>
                    <a:pt x="1050" y="576"/>
                    <a:pt x="1050" y="576"/>
                    <a:pt x="1050" y="576"/>
                  </a:cubicBezTo>
                  <a:cubicBezTo>
                    <a:pt x="1066" y="589"/>
                    <a:pt x="1066" y="589"/>
                    <a:pt x="1066" y="589"/>
                  </a:cubicBezTo>
                  <a:cubicBezTo>
                    <a:pt x="1055" y="607"/>
                    <a:pt x="1055" y="607"/>
                    <a:pt x="1055" y="607"/>
                  </a:cubicBezTo>
                  <a:cubicBezTo>
                    <a:pt x="1055" y="607"/>
                    <a:pt x="1055" y="607"/>
                    <a:pt x="1055" y="607"/>
                  </a:cubicBezTo>
                  <a:cubicBezTo>
                    <a:pt x="1066" y="589"/>
                    <a:pt x="1066" y="589"/>
                    <a:pt x="1066" y="589"/>
                  </a:cubicBezTo>
                  <a:cubicBezTo>
                    <a:pt x="1075" y="597"/>
                    <a:pt x="1075" y="597"/>
                    <a:pt x="1075" y="597"/>
                  </a:cubicBezTo>
                  <a:cubicBezTo>
                    <a:pt x="1075" y="597"/>
                    <a:pt x="1075" y="597"/>
                    <a:pt x="1076" y="597"/>
                  </a:cubicBezTo>
                  <a:cubicBezTo>
                    <a:pt x="1066" y="589"/>
                    <a:pt x="1066" y="589"/>
                    <a:pt x="1066" y="589"/>
                  </a:cubicBezTo>
                  <a:cubicBezTo>
                    <a:pt x="1082" y="564"/>
                    <a:pt x="1082" y="564"/>
                    <a:pt x="1082" y="564"/>
                  </a:cubicBezTo>
                  <a:cubicBezTo>
                    <a:pt x="1082" y="564"/>
                    <a:pt x="1082" y="564"/>
                    <a:pt x="1081" y="564"/>
                  </a:cubicBezTo>
                  <a:cubicBezTo>
                    <a:pt x="1066" y="589"/>
                    <a:pt x="1066" y="589"/>
                    <a:pt x="1066" y="589"/>
                  </a:cubicBezTo>
                  <a:cubicBezTo>
                    <a:pt x="1050" y="576"/>
                    <a:pt x="1050" y="576"/>
                    <a:pt x="1050" y="576"/>
                  </a:cubicBezTo>
                  <a:cubicBezTo>
                    <a:pt x="1081" y="563"/>
                    <a:pt x="1081" y="563"/>
                    <a:pt x="1081" y="563"/>
                  </a:cubicBezTo>
                  <a:cubicBezTo>
                    <a:pt x="1081" y="563"/>
                    <a:pt x="1081" y="563"/>
                    <a:pt x="1080" y="563"/>
                  </a:cubicBezTo>
                  <a:cubicBezTo>
                    <a:pt x="1050" y="576"/>
                    <a:pt x="1050" y="576"/>
                    <a:pt x="1050" y="576"/>
                  </a:cubicBezTo>
                  <a:cubicBezTo>
                    <a:pt x="1039" y="567"/>
                    <a:pt x="1039" y="567"/>
                    <a:pt x="1039" y="567"/>
                  </a:cubicBezTo>
                  <a:cubicBezTo>
                    <a:pt x="1039" y="567"/>
                    <a:pt x="1039" y="567"/>
                    <a:pt x="1039" y="567"/>
                  </a:cubicBezTo>
                  <a:cubicBezTo>
                    <a:pt x="1050" y="576"/>
                    <a:pt x="1050" y="576"/>
                    <a:pt x="1050" y="576"/>
                  </a:cubicBezTo>
                  <a:cubicBezTo>
                    <a:pt x="1009" y="593"/>
                    <a:pt x="1009" y="593"/>
                    <a:pt x="1009" y="593"/>
                  </a:cubicBezTo>
                  <a:cubicBezTo>
                    <a:pt x="1011" y="574"/>
                    <a:pt x="1011" y="574"/>
                    <a:pt x="1011" y="574"/>
                  </a:cubicBezTo>
                  <a:cubicBezTo>
                    <a:pt x="1035" y="567"/>
                    <a:pt x="1035" y="567"/>
                    <a:pt x="1035" y="567"/>
                  </a:cubicBezTo>
                  <a:cubicBezTo>
                    <a:pt x="1035" y="566"/>
                    <a:pt x="1035" y="566"/>
                    <a:pt x="1035" y="566"/>
                  </a:cubicBezTo>
                  <a:cubicBezTo>
                    <a:pt x="1011" y="574"/>
                    <a:pt x="1011" y="574"/>
                    <a:pt x="1011" y="574"/>
                  </a:cubicBezTo>
                  <a:cubicBezTo>
                    <a:pt x="1013" y="529"/>
                    <a:pt x="1013" y="529"/>
                    <a:pt x="1013" y="529"/>
                  </a:cubicBezTo>
                  <a:cubicBezTo>
                    <a:pt x="1013" y="529"/>
                    <a:pt x="1013" y="529"/>
                    <a:pt x="1013" y="529"/>
                  </a:cubicBezTo>
                  <a:cubicBezTo>
                    <a:pt x="1013" y="529"/>
                    <a:pt x="1013" y="529"/>
                    <a:pt x="1013" y="529"/>
                  </a:cubicBezTo>
                  <a:moveTo>
                    <a:pt x="1012" y="529"/>
                  </a:moveTo>
                  <a:cubicBezTo>
                    <a:pt x="987" y="578"/>
                    <a:pt x="987" y="578"/>
                    <a:pt x="987" y="578"/>
                  </a:cubicBezTo>
                  <a:cubicBezTo>
                    <a:pt x="987" y="578"/>
                    <a:pt x="987" y="579"/>
                    <a:pt x="987" y="579"/>
                  </a:cubicBezTo>
                  <a:cubicBezTo>
                    <a:pt x="1013" y="529"/>
                    <a:pt x="1013" y="529"/>
                    <a:pt x="1013" y="529"/>
                  </a:cubicBezTo>
                  <a:cubicBezTo>
                    <a:pt x="1013" y="529"/>
                    <a:pt x="1012" y="529"/>
                    <a:pt x="1012" y="529"/>
                  </a:cubicBezTo>
                  <a:moveTo>
                    <a:pt x="1015" y="529"/>
                  </a:moveTo>
                  <a:cubicBezTo>
                    <a:pt x="1014" y="529"/>
                    <a:pt x="1014" y="529"/>
                    <a:pt x="1014" y="529"/>
                  </a:cubicBezTo>
                  <a:cubicBezTo>
                    <a:pt x="1036" y="563"/>
                    <a:pt x="1036" y="563"/>
                    <a:pt x="1036" y="563"/>
                  </a:cubicBezTo>
                  <a:cubicBezTo>
                    <a:pt x="1036" y="563"/>
                    <a:pt x="1036" y="563"/>
                    <a:pt x="1036" y="563"/>
                  </a:cubicBezTo>
                  <a:cubicBezTo>
                    <a:pt x="1015" y="529"/>
                    <a:pt x="1015" y="529"/>
                    <a:pt x="1015" y="529"/>
                  </a:cubicBezTo>
                  <a:moveTo>
                    <a:pt x="692" y="525"/>
                  </a:moveTo>
                  <a:cubicBezTo>
                    <a:pt x="692" y="525"/>
                    <a:pt x="692" y="525"/>
                    <a:pt x="692" y="525"/>
                  </a:cubicBezTo>
                  <a:cubicBezTo>
                    <a:pt x="733" y="545"/>
                    <a:pt x="733" y="545"/>
                    <a:pt x="733" y="545"/>
                  </a:cubicBezTo>
                  <a:cubicBezTo>
                    <a:pt x="733" y="545"/>
                    <a:pt x="733" y="544"/>
                    <a:pt x="733" y="544"/>
                  </a:cubicBezTo>
                  <a:cubicBezTo>
                    <a:pt x="692" y="525"/>
                    <a:pt x="692" y="525"/>
                    <a:pt x="692" y="525"/>
                  </a:cubicBezTo>
                  <a:moveTo>
                    <a:pt x="670" y="488"/>
                  </a:moveTo>
                  <a:cubicBezTo>
                    <a:pt x="605" y="514"/>
                    <a:pt x="605" y="514"/>
                    <a:pt x="605" y="514"/>
                  </a:cubicBezTo>
                  <a:cubicBezTo>
                    <a:pt x="605" y="514"/>
                    <a:pt x="605" y="514"/>
                    <a:pt x="605" y="514"/>
                  </a:cubicBezTo>
                  <a:cubicBezTo>
                    <a:pt x="671" y="488"/>
                    <a:pt x="671" y="488"/>
                    <a:pt x="671" y="488"/>
                  </a:cubicBezTo>
                  <a:cubicBezTo>
                    <a:pt x="670" y="488"/>
                    <a:pt x="670" y="488"/>
                    <a:pt x="670" y="488"/>
                  </a:cubicBezTo>
                  <a:moveTo>
                    <a:pt x="702" y="479"/>
                  </a:moveTo>
                  <a:cubicBezTo>
                    <a:pt x="674" y="486"/>
                    <a:pt x="674" y="486"/>
                    <a:pt x="674" y="486"/>
                  </a:cubicBezTo>
                  <a:cubicBezTo>
                    <a:pt x="674" y="486"/>
                    <a:pt x="674" y="487"/>
                    <a:pt x="674" y="487"/>
                  </a:cubicBezTo>
                  <a:cubicBezTo>
                    <a:pt x="702" y="479"/>
                    <a:pt x="702" y="479"/>
                    <a:pt x="702" y="479"/>
                  </a:cubicBezTo>
                  <a:cubicBezTo>
                    <a:pt x="702" y="479"/>
                    <a:pt x="702" y="479"/>
                    <a:pt x="702" y="479"/>
                  </a:cubicBezTo>
                  <a:moveTo>
                    <a:pt x="495" y="469"/>
                  </a:moveTo>
                  <a:cubicBezTo>
                    <a:pt x="429" y="470"/>
                    <a:pt x="429" y="470"/>
                    <a:pt x="429" y="470"/>
                  </a:cubicBezTo>
                  <a:cubicBezTo>
                    <a:pt x="429" y="470"/>
                    <a:pt x="429" y="470"/>
                    <a:pt x="429" y="470"/>
                  </a:cubicBezTo>
                  <a:cubicBezTo>
                    <a:pt x="495" y="469"/>
                    <a:pt x="495" y="469"/>
                    <a:pt x="495" y="469"/>
                  </a:cubicBezTo>
                  <a:cubicBezTo>
                    <a:pt x="495" y="469"/>
                    <a:pt x="495" y="469"/>
                    <a:pt x="495" y="469"/>
                  </a:cubicBezTo>
                  <a:moveTo>
                    <a:pt x="762" y="461"/>
                  </a:moveTo>
                  <a:cubicBezTo>
                    <a:pt x="753" y="501"/>
                    <a:pt x="753" y="501"/>
                    <a:pt x="753" y="501"/>
                  </a:cubicBezTo>
                  <a:cubicBezTo>
                    <a:pt x="754" y="501"/>
                    <a:pt x="754" y="501"/>
                    <a:pt x="754" y="501"/>
                  </a:cubicBezTo>
                  <a:cubicBezTo>
                    <a:pt x="763" y="461"/>
                    <a:pt x="763" y="461"/>
                    <a:pt x="763" y="461"/>
                  </a:cubicBezTo>
                  <a:cubicBezTo>
                    <a:pt x="763" y="461"/>
                    <a:pt x="763" y="461"/>
                    <a:pt x="762" y="461"/>
                  </a:cubicBezTo>
                  <a:moveTo>
                    <a:pt x="701" y="514"/>
                  </a:moveTo>
                  <a:cubicBezTo>
                    <a:pt x="695" y="508"/>
                    <a:pt x="695" y="508"/>
                    <a:pt x="695" y="508"/>
                  </a:cubicBezTo>
                  <a:cubicBezTo>
                    <a:pt x="699" y="498"/>
                    <a:pt x="699" y="498"/>
                    <a:pt x="699" y="498"/>
                  </a:cubicBezTo>
                  <a:cubicBezTo>
                    <a:pt x="713" y="503"/>
                    <a:pt x="713" y="503"/>
                    <a:pt x="713" y="503"/>
                  </a:cubicBezTo>
                  <a:cubicBezTo>
                    <a:pt x="701" y="514"/>
                    <a:pt x="701" y="514"/>
                    <a:pt x="701" y="514"/>
                  </a:cubicBezTo>
                  <a:moveTo>
                    <a:pt x="761" y="461"/>
                  </a:moveTo>
                  <a:cubicBezTo>
                    <a:pt x="728" y="490"/>
                    <a:pt x="728" y="490"/>
                    <a:pt x="728" y="490"/>
                  </a:cubicBezTo>
                  <a:cubicBezTo>
                    <a:pt x="708" y="479"/>
                    <a:pt x="708" y="479"/>
                    <a:pt x="708" y="479"/>
                  </a:cubicBezTo>
                  <a:cubicBezTo>
                    <a:pt x="708" y="480"/>
                    <a:pt x="708" y="480"/>
                    <a:pt x="708" y="480"/>
                  </a:cubicBezTo>
                  <a:cubicBezTo>
                    <a:pt x="728" y="490"/>
                    <a:pt x="728" y="490"/>
                    <a:pt x="728" y="490"/>
                  </a:cubicBezTo>
                  <a:cubicBezTo>
                    <a:pt x="713" y="503"/>
                    <a:pt x="713" y="503"/>
                    <a:pt x="713" y="503"/>
                  </a:cubicBezTo>
                  <a:cubicBezTo>
                    <a:pt x="699" y="497"/>
                    <a:pt x="699" y="497"/>
                    <a:pt x="699" y="497"/>
                  </a:cubicBezTo>
                  <a:cubicBezTo>
                    <a:pt x="704" y="481"/>
                    <a:pt x="704" y="481"/>
                    <a:pt x="704" y="481"/>
                  </a:cubicBezTo>
                  <a:cubicBezTo>
                    <a:pt x="704" y="481"/>
                    <a:pt x="704" y="481"/>
                    <a:pt x="704" y="481"/>
                  </a:cubicBezTo>
                  <a:cubicBezTo>
                    <a:pt x="698" y="497"/>
                    <a:pt x="698" y="497"/>
                    <a:pt x="698" y="497"/>
                  </a:cubicBezTo>
                  <a:cubicBezTo>
                    <a:pt x="674" y="488"/>
                    <a:pt x="674" y="488"/>
                    <a:pt x="674" y="488"/>
                  </a:cubicBezTo>
                  <a:cubicBezTo>
                    <a:pt x="674" y="488"/>
                    <a:pt x="674" y="488"/>
                    <a:pt x="674" y="488"/>
                  </a:cubicBezTo>
                  <a:cubicBezTo>
                    <a:pt x="698" y="498"/>
                    <a:pt x="698" y="498"/>
                    <a:pt x="698" y="498"/>
                  </a:cubicBezTo>
                  <a:cubicBezTo>
                    <a:pt x="695" y="508"/>
                    <a:pt x="695" y="508"/>
                    <a:pt x="695" y="508"/>
                  </a:cubicBezTo>
                  <a:cubicBezTo>
                    <a:pt x="674" y="488"/>
                    <a:pt x="674" y="488"/>
                    <a:pt x="674" y="488"/>
                  </a:cubicBezTo>
                  <a:cubicBezTo>
                    <a:pt x="674" y="488"/>
                    <a:pt x="674" y="488"/>
                    <a:pt x="674" y="489"/>
                  </a:cubicBezTo>
                  <a:cubicBezTo>
                    <a:pt x="695" y="508"/>
                    <a:pt x="695" y="508"/>
                    <a:pt x="695" y="508"/>
                  </a:cubicBezTo>
                  <a:cubicBezTo>
                    <a:pt x="690" y="521"/>
                    <a:pt x="690" y="521"/>
                    <a:pt x="690" y="521"/>
                  </a:cubicBezTo>
                  <a:cubicBezTo>
                    <a:pt x="690" y="521"/>
                    <a:pt x="690" y="521"/>
                    <a:pt x="691" y="521"/>
                  </a:cubicBezTo>
                  <a:cubicBezTo>
                    <a:pt x="695" y="509"/>
                    <a:pt x="695" y="509"/>
                    <a:pt x="695" y="509"/>
                  </a:cubicBezTo>
                  <a:cubicBezTo>
                    <a:pt x="701" y="514"/>
                    <a:pt x="701" y="514"/>
                    <a:pt x="701" y="514"/>
                  </a:cubicBezTo>
                  <a:cubicBezTo>
                    <a:pt x="691" y="522"/>
                    <a:pt x="691" y="522"/>
                    <a:pt x="691" y="522"/>
                  </a:cubicBezTo>
                  <a:cubicBezTo>
                    <a:pt x="691" y="522"/>
                    <a:pt x="692" y="522"/>
                    <a:pt x="692" y="522"/>
                  </a:cubicBezTo>
                  <a:cubicBezTo>
                    <a:pt x="701" y="514"/>
                    <a:pt x="701" y="514"/>
                    <a:pt x="701" y="514"/>
                  </a:cubicBezTo>
                  <a:cubicBezTo>
                    <a:pt x="733" y="544"/>
                    <a:pt x="733" y="544"/>
                    <a:pt x="733" y="544"/>
                  </a:cubicBezTo>
                  <a:cubicBezTo>
                    <a:pt x="733" y="544"/>
                    <a:pt x="733" y="544"/>
                    <a:pt x="733" y="544"/>
                  </a:cubicBezTo>
                  <a:cubicBezTo>
                    <a:pt x="701" y="514"/>
                    <a:pt x="701" y="514"/>
                    <a:pt x="701" y="514"/>
                  </a:cubicBezTo>
                  <a:cubicBezTo>
                    <a:pt x="713" y="503"/>
                    <a:pt x="713" y="503"/>
                    <a:pt x="713" y="503"/>
                  </a:cubicBezTo>
                  <a:cubicBezTo>
                    <a:pt x="754" y="520"/>
                    <a:pt x="754" y="520"/>
                    <a:pt x="754" y="520"/>
                  </a:cubicBezTo>
                  <a:cubicBezTo>
                    <a:pt x="756" y="540"/>
                    <a:pt x="756" y="540"/>
                    <a:pt x="756" y="540"/>
                  </a:cubicBezTo>
                  <a:cubicBezTo>
                    <a:pt x="736" y="545"/>
                    <a:pt x="736" y="545"/>
                    <a:pt x="736" y="545"/>
                  </a:cubicBezTo>
                  <a:cubicBezTo>
                    <a:pt x="736" y="545"/>
                    <a:pt x="736" y="545"/>
                    <a:pt x="736" y="545"/>
                  </a:cubicBezTo>
                  <a:cubicBezTo>
                    <a:pt x="756" y="541"/>
                    <a:pt x="756" y="541"/>
                    <a:pt x="756" y="541"/>
                  </a:cubicBezTo>
                  <a:cubicBezTo>
                    <a:pt x="758" y="553"/>
                    <a:pt x="758" y="553"/>
                    <a:pt x="758" y="553"/>
                  </a:cubicBezTo>
                  <a:cubicBezTo>
                    <a:pt x="758" y="553"/>
                    <a:pt x="758" y="553"/>
                    <a:pt x="758" y="553"/>
                  </a:cubicBezTo>
                  <a:cubicBezTo>
                    <a:pt x="757" y="540"/>
                    <a:pt x="757" y="540"/>
                    <a:pt x="757" y="540"/>
                  </a:cubicBezTo>
                  <a:cubicBezTo>
                    <a:pt x="786" y="534"/>
                    <a:pt x="786" y="534"/>
                    <a:pt x="786" y="534"/>
                  </a:cubicBezTo>
                  <a:cubicBezTo>
                    <a:pt x="786" y="534"/>
                    <a:pt x="785" y="534"/>
                    <a:pt x="785" y="533"/>
                  </a:cubicBezTo>
                  <a:cubicBezTo>
                    <a:pt x="757" y="540"/>
                    <a:pt x="757" y="540"/>
                    <a:pt x="757" y="540"/>
                  </a:cubicBezTo>
                  <a:cubicBezTo>
                    <a:pt x="755" y="520"/>
                    <a:pt x="755" y="520"/>
                    <a:pt x="755" y="520"/>
                  </a:cubicBezTo>
                  <a:cubicBezTo>
                    <a:pt x="786" y="532"/>
                    <a:pt x="786" y="532"/>
                    <a:pt x="786" y="532"/>
                  </a:cubicBezTo>
                  <a:cubicBezTo>
                    <a:pt x="786" y="532"/>
                    <a:pt x="786" y="532"/>
                    <a:pt x="786" y="532"/>
                  </a:cubicBezTo>
                  <a:cubicBezTo>
                    <a:pt x="755" y="520"/>
                    <a:pt x="755" y="520"/>
                    <a:pt x="755" y="520"/>
                  </a:cubicBezTo>
                  <a:cubicBezTo>
                    <a:pt x="754" y="506"/>
                    <a:pt x="754" y="506"/>
                    <a:pt x="754" y="506"/>
                  </a:cubicBezTo>
                  <a:cubicBezTo>
                    <a:pt x="753" y="506"/>
                    <a:pt x="753" y="506"/>
                    <a:pt x="753" y="506"/>
                  </a:cubicBezTo>
                  <a:cubicBezTo>
                    <a:pt x="754" y="519"/>
                    <a:pt x="754" y="519"/>
                    <a:pt x="754" y="519"/>
                  </a:cubicBezTo>
                  <a:cubicBezTo>
                    <a:pt x="714" y="503"/>
                    <a:pt x="714" y="503"/>
                    <a:pt x="714" y="503"/>
                  </a:cubicBezTo>
                  <a:cubicBezTo>
                    <a:pt x="728" y="490"/>
                    <a:pt x="728" y="490"/>
                    <a:pt x="728" y="490"/>
                  </a:cubicBezTo>
                  <a:cubicBezTo>
                    <a:pt x="751" y="502"/>
                    <a:pt x="751" y="502"/>
                    <a:pt x="751" y="502"/>
                  </a:cubicBezTo>
                  <a:cubicBezTo>
                    <a:pt x="751" y="502"/>
                    <a:pt x="751" y="502"/>
                    <a:pt x="751" y="502"/>
                  </a:cubicBezTo>
                  <a:cubicBezTo>
                    <a:pt x="728" y="490"/>
                    <a:pt x="728" y="490"/>
                    <a:pt x="728" y="490"/>
                  </a:cubicBezTo>
                  <a:cubicBezTo>
                    <a:pt x="762" y="461"/>
                    <a:pt x="762" y="461"/>
                    <a:pt x="762" y="461"/>
                  </a:cubicBezTo>
                  <a:cubicBezTo>
                    <a:pt x="762" y="461"/>
                    <a:pt x="762" y="461"/>
                    <a:pt x="761" y="461"/>
                  </a:cubicBezTo>
                  <a:moveTo>
                    <a:pt x="761" y="460"/>
                  </a:moveTo>
                  <a:cubicBezTo>
                    <a:pt x="708" y="477"/>
                    <a:pt x="708" y="477"/>
                    <a:pt x="708" y="477"/>
                  </a:cubicBezTo>
                  <a:cubicBezTo>
                    <a:pt x="708" y="477"/>
                    <a:pt x="708" y="477"/>
                    <a:pt x="708" y="477"/>
                  </a:cubicBezTo>
                  <a:cubicBezTo>
                    <a:pt x="761" y="460"/>
                    <a:pt x="761" y="460"/>
                    <a:pt x="761" y="460"/>
                  </a:cubicBezTo>
                  <a:cubicBezTo>
                    <a:pt x="761" y="460"/>
                    <a:pt x="761" y="460"/>
                    <a:pt x="761" y="460"/>
                  </a:cubicBezTo>
                  <a:moveTo>
                    <a:pt x="602" y="445"/>
                  </a:moveTo>
                  <a:cubicBezTo>
                    <a:pt x="602" y="445"/>
                    <a:pt x="602" y="445"/>
                    <a:pt x="602" y="445"/>
                  </a:cubicBezTo>
                  <a:cubicBezTo>
                    <a:pt x="602" y="445"/>
                    <a:pt x="602" y="445"/>
                    <a:pt x="602" y="445"/>
                  </a:cubicBezTo>
                  <a:cubicBezTo>
                    <a:pt x="602" y="512"/>
                    <a:pt x="602" y="512"/>
                    <a:pt x="602" y="512"/>
                  </a:cubicBezTo>
                  <a:cubicBezTo>
                    <a:pt x="602" y="512"/>
                    <a:pt x="603" y="512"/>
                    <a:pt x="603" y="512"/>
                  </a:cubicBezTo>
                  <a:cubicBezTo>
                    <a:pt x="603" y="512"/>
                    <a:pt x="603" y="512"/>
                    <a:pt x="603" y="512"/>
                  </a:cubicBezTo>
                  <a:cubicBezTo>
                    <a:pt x="602" y="445"/>
                    <a:pt x="602" y="445"/>
                    <a:pt x="602" y="445"/>
                  </a:cubicBezTo>
                  <a:moveTo>
                    <a:pt x="605" y="443"/>
                  </a:moveTo>
                  <a:cubicBezTo>
                    <a:pt x="605" y="443"/>
                    <a:pt x="605" y="443"/>
                    <a:pt x="605" y="444"/>
                  </a:cubicBezTo>
                  <a:cubicBezTo>
                    <a:pt x="671" y="486"/>
                    <a:pt x="671" y="486"/>
                    <a:pt x="671" y="486"/>
                  </a:cubicBezTo>
                  <a:cubicBezTo>
                    <a:pt x="671" y="486"/>
                    <a:pt x="671" y="486"/>
                    <a:pt x="671" y="486"/>
                  </a:cubicBezTo>
                  <a:cubicBezTo>
                    <a:pt x="605" y="443"/>
                    <a:pt x="605" y="443"/>
                    <a:pt x="605" y="443"/>
                  </a:cubicBezTo>
                  <a:moveTo>
                    <a:pt x="374" y="427"/>
                  </a:moveTo>
                  <a:cubicBezTo>
                    <a:pt x="374" y="427"/>
                    <a:pt x="373" y="427"/>
                    <a:pt x="373" y="427"/>
                  </a:cubicBezTo>
                  <a:cubicBezTo>
                    <a:pt x="424" y="468"/>
                    <a:pt x="424" y="468"/>
                    <a:pt x="424" y="468"/>
                  </a:cubicBezTo>
                  <a:cubicBezTo>
                    <a:pt x="424" y="468"/>
                    <a:pt x="424" y="468"/>
                    <a:pt x="424" y="468"/>
                  </a:cubicBezTo>
                  <a:cubicBezTo>
                    <a:pt x="374" y="427"/>
                    <a:pt x="374" y="427"/>
                    <a:pt x="374" y="427"/>
                  </a:cubicBezTo>
                  <a:moveTo>
                    <a:pt x="487" y="412"/>
                  </a:moveTo>
                  <a:cubicBezTo>
                    <a:pt x="486" y="412"/>
                    <a:pt x="486" y="412"/>
                    <a:pt x="486" y="412"/>
                  </a:cubicBezTo>
                  <a:cubicBezTo>
                    <a:pt x="497" y="466"/>
                    <a:pt x="497" y="466"/>
                    <a:pt x="497" y="466"/>
                  </a:cubicBezTo>
                  <a:cubicBezTo>
                    <a:pt x="497" y="466"/>
                    <a:pt x="497" y="466"/>
                    <a:pt x="497" y="466"/>
                  </a:cubicBezTo>
                  <a:cubicBezTo>
                    <a:pt x="497" y="466"/>
                    <a:pt x="497" y="466"/>
                    <a:pt x="497" y="466"/>
                  </a:cubicBezTo>
                  <a:cubicBezTo>
                    <a:pt x="487" y="412"/>
                    <a:pt x="487" y="412"/>
                    <a:pt x="487" y="412"/>
                  </a:cubicBezTo>
                  <a:moveTo>
                    <a:pt x="617" y="400"/>
                  </a:moveTo>
                  <a:cubicBezTo>
                    <a:pt x="603" y="438"/>
                    <a:pt x="603" y="438"/>
                    <a:pt x="603" y="438"/>
                  </a:cubicBezTo>
                  <a:cubicBezTo>
                    <a:pt x="603" y="438"/>
                    <a:pt x="603" y="438"/>
                    <a:pt x="604" y="438"/>
                  </a:cubicBezTo>
                  <a:cubicBezTo>
                    <a:pt x="617" y="400"/>
                    <a:pt x="617" y="400"/>
                    <a:pt x="617" y="400"/>
                  </a:cubicBezTo>
                  <a:cubicBezTo>
                    <a:pt x="617" y="400"/>
                    <a:pt x="617" y="400"/>
                    <a:pt x="617" y="400"/>
                  </a:cubicBezTo>
                  <a:moveTo>
                    <a:pt x="619" y="400"/>
                  </a:moveTo>
                  <a:cubicBezTo>
                    <a:pt x="619" y="400"/>
                    <a:pt x="619" y="400"/>
                    <a:pt x="619" y="400"/>
                  </a:cubicBezTo>
                  <a:cubicBezTo>
                    <a:pt x="619" y="400"/>
                    <a:pt x="619" y="400"/>
                    <a:pt x="619" y="400"/>
                  </a:cubicBezTo>
                  <a:cubicBezTo>
                    <a:pt x="656" y="460"/>
                    <a:pt x="656" y="460"/>
                    <a:pt x="656" y="460"/>
                  </a:cubicBezTo>
                  <a:cubicBezTo>
                    <a:pt x="606" y="442"/>
                    <a:pt x="606" y="442"/>
                    <a:pt x="606" y="442"/>
                  </a:cubicBezTo>
                  <a:cubicBezTo>
                    <a:pt x="605" y="443"/>
                    <a:pt x="605" y="443"/>
                    <a:pt x="605" y="443"/>
                  </a:cubicBezTo>
                  <a:cubicBezTo>
                    <a:pt x="656" y="461"/>
                    <a:pt x="656" y="461"/>
                    <a:pt x="656" y="461"/>
                  </a:cubicBezTo>
                  <a:cubicBezTo>
                    <a:pt x="671" y="486"/>
                    <a:pt x="671" y="486"/>
                    <a:pt x="671" y="486"/>
                  </a:cubicBezTo>
                  <a:cubicBezTo>
                    <a:pt x="671" y="485"/>
                    <a:pt x="671" y="485"/>
                    <a:pt x="671" y="485"/>
                  </a:cubicBezTo>
                  <a:cubicBezTo>
                    <a:pt x="671" y="485"/>
                    <a:pt x="671" y="485"/>
                    <a:pt x="671" y="485"/>
                  </a:cubicBezTo>
                  <a:cubicBezTo>
                    <a:pt x="657" y="461"/>
                    <a:pt x="657" y="461"/>
                    <a:pt x="657" y="461"/>
                  </a:cubicBezTo>
                  <a:cubicBezTo>
                    <a:pt x="702" y="477"/>
                    <a:pt x="702" y="477"/>
                    <a:pt x="702" y="477"/>
                  </a:cubicBezTo>
                  <a:cubicBezTo>
                    <a:pt x="702" y="477"/>
                    <a:pt x="702" y="477"/>
                    <a:pt x="702" y="477"/>
                  </a:cubicBezTo>
                  <a:cubicBezTo>
                    <a:pt x="656" y="460"/>
                    <a:pt x="656" y="460"/>
                    <a:pt x="656" y="460"/>
                  </a:cubicBezTo>
                  <a:cubicBezTo>
                    <a:pt x="619" y="400"/>
                    <a:pt x="619" y="400"/>
                    <a:pt x="619" y="400"/>
                  </a:cubicBezTo>
                  <a:moveTo>
                    <a:pt x="405" y="396"/>
                  </a:moveTo>
                  <a:cubicBezTo>
                    <a:pt x="405" y="396"/>
                    <a:pt x="405" y="396"/>
                    <a:pt x="405" y="396"/>
                  </a:cubicBezTo>
                  <a:cubicBezTo>
                    <a:pt x="412" y="420"/>
                    <a:pt x="412" y="420"/>
                    <a:pt x="412" y="420"/>
                  </a:cubicBezTo>
                  <a:cubicBezTo>
                    <a:pt x="374" y="425"/>
                    <a:pt x="374" y="425"/>
                    <a:pt x="374" y="425"/>
                  </a:cubicBezTo>
                  <a:cubicBezTo>
                    <a:pt x="374" y="426"/>
                    <a:pt x="374" y="426"/>
                    <a:pt x="374" y="426"/>
                  </a:cubicBezTo>
                  <a:cubicBezTo>
                    <a:pt x="374" y="426"/>
                    <a:pt x="374" y="426"/>
                    <a:pt x="374" y="426"/>
                  </a:cubicBezTo>
                  <a:cubicBezTo>
                    <a:pt x="412" y="420"/>
                    <a:pt x="412" y="420"/>
                    <a:pt x="412" y="420"/>
                  </a:cubicBezTo>
                  <a:cubicBezTo>
                    <a:pt x="418" y="441"/>
                    <a:pt x="418" y="441"/>
                    <a:pt x="418" y="441"/>
                  </a:cubicBezTo>
                  <a:cubicBezTo>
                    <a:pt x="374" y="426"/>
                    <a:pt x="374" y="426"/>
                    <a:pt x="374" y="426"/>
                  </a:cubicBezTo>
                  <a:cubicBezTo>
                    <a:pt x="374" y="427"/>
                    <a:pt x="374" y="427"/>
                    <a:pt x="374" y="427"/>
                  </a:cubicBezTo>
                  <a:cubicBezTo>
                    <a:pt x="418" y="442"/>
                    <a:pt x="418" y="442"/>
                    <a:pt x="418" y="442"/>
                  </a:cubicBezTo>
                  <a:cubicBezTo>
                    <a:pt x="426" y="467"/>
                    <a:pt x="426" y="467"/>
                    <a:pt x="426" y="467"/>
                  </a:cubicBezTo>
                  <a:cubicBezTo>
                    <a:pt x="426" y="467"/>
                    <a:pt x="426" y="467"/>
                    <a:pt x="426" y="467"/>
                  </a:cubicBezTo>
                  <a:cubicBezTo>
                    <a:pt x="419" y="442"/>
                    <a:pt x="419" y="442"/>
                    <a:pt x="419" y="442"/>
                  </a:cubicBezTo>
                  <a:cubicBezTo>
                    <a:pt x="445" y="451"/>
                    <a:pt x="445" y="451"/>
                    <a:pt x="445" y="451"/>
                  </a:cubicBezTo>
                  <a:cubicBezTo>
                    <a:pt x="428" y="468"/>
                    <a:pt x="428" y="468"/>
                    <a:pt x="428" y="468"/>
                  </a:cubicBezTo>
                  <a:cubicBezTo>
                    <a:pt x="428" y="468"/>
                    <a:pt x="428" y="468"/>
                    <a:pt x="429" y="468"/>
                  </a:cubicBezTo>
                  <a:cubicBezTo>
                    <a:pt x="445" y="451"/>
                    <a:pt x="445" y="451"/>
                    <a:pt x="445" y="451"/>
                  </a:cubicBezTo>
                  <a:cubicBezTo>
                    <a:pt x="495" y="468"/>
                    <a:pt x="495" y="468"/>
                    <a:pt x="495" y="468"/>
                  </a:cubicBezTo>
                  <a:cubicBezTo>
                    <a:pt x="495" y="468"/>
                    <a:pt x="495" y="468"/>
                    <a:pt x="495" y="468"/>
                  </a:cubicBezTo>
                  <a:cubicBezTo>
                    <a:pt x="445" y="451"/>
                    <a:pt x="445" y="451"/>
                    <a:pt x="445" y="451"/>
                  </a:cubicBezTo>
                  <a:cubicBezTo>
                    <a:pt x="484" y="412"/>
                    <a:pt x="484" y="412"/>
                    <a:pt x="484" y="412"/>
                  </a:cubicBezTo>
                  <a:cubicBezTo>
                    <a:pt x="484" y="411"/>
                    <a:pt x="484" y="411"/>
                    <a:pt x="484" y="411"/>
                  </a:cubicBezTo>
                  <a:cubicBezTo>
                    <a:pt x="445" y="451"/>
                    <a:pt x="445" y="451"/>
                    <a:pt x="445" y="451"/>
                  </a:cubicBezTo>
                  <a:cubicBezTo>
                    <a:pt x="418" y="442"/>
                    <a:pt x="418" y="442"/>
                    <a:pt x="418" y="442"/>
                  </a:cubicBezTo>
                  <a:cubicBezTo>
                    <a:pt x="412" y="420"/>
                    <a:pt x="412" y="420"/>
                    <a:pt x="412" y="420"/>
                  </a:cubicBezTo>
                  <a:cubicBezTo>
                    <a:pt x="483" y="410"/>
                    <a:pt x="483" y="410"/>
                    <a:pt x="483" y="410"/>
                  </a:cubicBezTo>
                  <a:cubicBezTo>
                    <a:pt x="483" y="410"/>
                    <a:pt x="483" y="410"/>
                    <a:pt x="483" y="410"/>
                  </a:cubicBezTo>
                  <a:cubicBezTo>
                    <a:pt x="412" y="420"/>
                    <a:pt x="412" y="420"/>
                    <a:pt x="412" y="420"/>
                  </a:cubicBezTo>
                  <a:cubicBezTo>
                    <a:pt x="405" y="396"/>
                    <a:pt x="405" y="396"/>
                    <a:pt x="405" y="396"/>
                  </a:cubicBezTo>
                  <a:moveTo>
                    <a:pt x="401" y="395"/>
                  </a:moveTo>
                  <a:cubicBezTo>
                    <a:pt x="373" y="424"/>
                    <a:pt x="373" y="424"/>
                    <a:pt x="373" y="424"/>
                  </a:cubicBezTo>
                  <a:cubicBezTo>
                    <a:pt x="373" y="424"/>
                    <a:pt x="373" y="425"/>
                    <a:pt x="373" y="425"/>
                  </a:cubicBezTo>
                  <a:cubicBezTo>
                    <a:pt x="402" y="395"/>
                    <a:pt x="402" y="395"/>
                    <a:pt x="402" y="395"/>
                  </a:cubicBezTo>
                  <a:cubicBezTo>
                    <a:pt x="402" y="395"/>
                    <a:pt x="401" y="395"/>
                    <a:pt x="401" y="395"/>
                  </a:cubicBezTo>
                  <a:moveTo>
                    <a:pt x="552" y="382"/>
                  </a:moveTo>
                  <a:cubicBezTo>
                    <a:pt x="552" y="382"/>
                    <a:pt x="552" y="382"/>
                    <a:pt x="552" y="382"/>
                  </a:cubicBezTo>
                  <a:cubicBezTo>
                    <a:pt x="569" y="402"/>
                    <a:pt x="569" y="402"/>
                    <a:pt x="569" y="402"/>
                  </a:cubicBezTo>
                  <a:cubicBezTo>
                    <a:pt x="535" y="405"/>
                    <a:pt x="535" y="405"/>
                    <a:pt x="535" y="405"/>
                  </a:cubicBezTo>
                  <a:cubicBezTo>
                    <a:pt x="549" y="382"/>
                    <a:pt x="549" y="382"/>
                    <a:pt x="549" y="382"/>
                  </a:cubicBezTo>
                  <a:cubicBezTo>
                    <a:pt x="549" y="382"/>
                    <a:pt x="549" y="382"/>
                    <a:pt x="549" y="382"/>
                  </a:cubicBezTo>
                  <a:cubicBezTo>
                    <a:pt x="535" y="405"/>
                    <a:pt x="535" y="405"/>
                    <a:pt x="535" y="405"/>
                  </a:cubicBezTo>
                  <a:cubicBezTo>
                    <a:pt x="489" y="409"/>
                    <a:pt x="489" y="409"/>
                    <a:pt x="489" y="409"/>
                  </a:cubicBezTo>
                  <a:cubicBezTo>
                    <a:pt x="489" y="409"/>
                    <a:pt x="489" y="409"/>
                    <a:pt x="489" y="409"/>
                  </a:cubicBezTo>
                  <a:cubicBezTo>
                    <a:pt x="535" y="405"/>
                    <a:pt x="535" y="405"/>
                    <a:pt x="535" y="405"/>
                  </a:cubicBezTo>
                  <a:cubicBezTo>
                    <a:pt x="498" y="466"/>
                    <a:pt x="498" y="466"/>
                    <a:pt x="498" y="466"/>
                  </a:cubicBezTo>
                  <a:cubicBezTo>
                    <a:pt x="499" y="466"/>
                    <a:pt x="499" y="467"/>
                    <a:pt x="499" y="467"/>
                  </a:cubicBezTo>
                  <a:cubicBezTo>
                    <a:pt x="535" y="405"/>
                    <a:pt x="535" y="405"/>
                    <a:pt x="535" y="405"/>
                  </a:cubicBezTo>
                  <a:cubicBezTo>
                    <a:pt x="569" y="402"/>
                    <a:pt x="569" y="402"/>
                    <a:pt x="569" y="402"/>
                  </a:cubicBezTo>
                  <a:cubicBezTo>
                    <a:pt x="600" y="439"/>
                    <a:pt x="600" y="439"/>
                    <a:pt x="600" y="439"/>
                  </a:cubicBezTo>
                  <a:cubicBezTo>
                    <a:pt x="600" y="439"/>
                    <a:pt x="600" y="439"/>
                    <a:pt x="600" y="439"/>
                  </a:cubicBezTo>
                  <a:cubicBezTo>
                    <a:pt x="569" y="402"/>
                    <a:pt x="569" y="402"/>
                    <a:pt x="569" y="402"/>
                  </a:cubicBezTo>
                  <a:cubicBezTo>
                    <a:pt x="616" y="398"/>
                    <a:pt x="616" y="398"/>
                    <a:pt x="616" y="398"/>
                  </a:cubicBezTo>
                  <a:cubicBezTo>
                    <a:pt x="616" y="398"/>
                    <a:pt x="616" y="398"/>
                    <a:pt x="616" y="398"/>
                  </a:cubicBezTo>
                  <a:cubicBezTo>
                    <a:pt x="569" y="402"/>
                    <a:pt x="569" y="402"/>
                    <a:pt x="569" y="402"/>
                  </a:cubicBezTo>
                  <a:cubicBezTo>
                    <a:pt x="552" y="382"/>
                    <a:pt x="552" y="382"/>
                    <a:pt x="552" y="382"/>
                  </a:cubicBezTo>
                  <a:moveTo>
                    <a:pt x="548" y="381"/>
                  </a:moveTo>
                  <a:cubicBezTo>
                    <a:pt x="488" y="408"/>
                    <a:pt x="488" y="408"/>
                    <a:pt x="488" y="408"/>
                  </a:cubicBezTo>
                  <a:cubicBezTo>
                    <a:pt x="488" y="408"/>
                    <a:pt x="488" y="408"/>
                    <a:pt x="488" y="408"/>
                  </a:cubicBezTo>
                  <a:cubicBezTo>
                    <a:pt x="548" y="381"/>
                    <a:pt x="548" y="381"/>
                    <a:pt x="548" y="381"/>
                  </a:cubicBezTo>
                  <a:cubicBezTo>
                    <a:pt x="548" y="381"/>
                    <a:pt x="548" y="381"/>
                    <a:pt x="548" y="381"/>
                  </a:cubicBezTo>
                  <a:moveTo>
                    <a:pt x="553" y="380"/>
                  </a:moveTo>
                  <a:cubicBezTo>
                    <a:pt x="553" y="380"/>
                    <a:pt x="553" y="381"/>
                    <a:pt x="553" y="381"/>
                  </a:cubicBezTo>
                  <a:cubicBezTo>
                    <a:pt x="616" y="398"/>
                    <a:pt x="616" y="398"/>
                    <a:pt x="616" y="398"/>
                  </a:cubicBezTo>
                  <a:cubicBezTo>
                    <a:pt x="616" y="398"/>
                    <a:pt x="616" y="397"/>
                    <a:pt x="616" y="397"/>
                  </a:cubicBezTo>
                  <a:cubicBezTo>
                    <a:pt x="553" y="380"/>
                    <a:pt x="553" y="380"/>
                    <a:pt x="553" y="380"/>
                  </a:cubicBezTo>
                  <a:moveTo>
                    <a:pt x="432" y="327"/>
                  </a:moveTo>
                  <a:cubicBezTo>
                    <a:pt x="405" y="389"/>
                    <a:pt x="405" y="389"/>
                    <a:pt x="405" y="389"/>
                  </a:cubicBezTo>
                  <a:cubicBezTo>
                    <a:pt x="405" y="389"/>
                    <a:pt x="405" y="389"/>
                    <a:pt x="405" y="389"/>
                  </a:cubicBezTo>
                  <a:cubicBezTo>
                    <a:pt x="432" y="328"/>
                    <a:pt x="432" y="328"/>
                    <a:pt x="432" y="328"/>
                  </a:cubicBezTo>
                  <a:cubicBezTo>
                    <a:pt x="432" y="328"/>
                    <a:pt x="432" y="327"/>
                    <a:pt x="432" y="327"/>
                  </a:cubicBezTo>
                  <a:moveTo>
                    <a:pt x="359" y="324"/>
                  </a:moveTo>
                  <a:cubicBezTo>
                    <a:pt x="359" y="324"/>
                    <a:pt x="359" y="324"/>
                    <a:pt x="359" y="324"/>
                  </a:cubicBezTo>
                  <a:cubicBezTo>
                    <a:pt x="402" y="390"/>
                    <a:pt x="402" y="390"/>
                    <a:pt x="402" y="390"/>
                  </a:cubicBezTo>
                  <a:cubicBezTo>
                    <a:pt x="402" y="390"/>
                    <a:pt x="402" y="390"/>
                    <a:pt x="402" y="389"/>
                  </a:cubicBezTo>
                  <a:cubicBezTo>
                    <a:pt x="359" y="324"/>
                    <a:pt x="359" y="324"/>
                    <a:pt x="359" y="324"/>
                  </a:cubicBezTo>
                  <a:moveTo>
                    <a:pt x="360" y="322"/>
                  </a:moveTo>
                  <a:cubicBezTo>
                    <a:pt x="360" y="322"/>
                    <a:pt x="360" y="323"/>
                    <a:pt x="360" y="323"/>
                  </a:cubicBezTo>
                  <a:cubicBezTo>
                    <a:pt x="431" y="325"/>
                    <a:pt x="431" y="325"/>
                    <a:pt x="431" y="325"/>
                  </a:cubicBezTo>
                  <a:cubicBezTo>
                    <a:pt x="431" y="325"/>
                    <a:pt x="431" y="325"/>
                    <a:pt x="431" y="325"/>
                  </a:cubicBezTo>
                  <a:cubicBezTo>
                    <a:pt x="360" y="322"/>
                    <a:pt x="360" y="322"/>
                    <a:pt x="360" y="322"/>
                  </a:cubicBezTo>
                  <a:moveTo>
                    <a:pt x="327" y="320"/>
                  </a:moveTo>
                  <a:cubicBezTo>
                    <a:pt x="327" y="320"/>
                    <a:pt x="327" y="320"/>
                    <a:pt x="327" y="320"/>
                  </a:cubicBezTo>
                  <a:cubicBezTo>
                    <a:pt x="362" y="353"/>
                    <a:pt x="362" y="353"/>
                    <a:pt x="362" y="353"/>
                  </a:cubicBezTo>
                  <a:cubicBezTo>
                    <a:pt x="372" y="424"/>
                    <a:pt x="372" y="424"/>
                    <a:pt x="372" y="424"/>
                  </a:cubicBezTo>
                  <a:cubicBezTo>
                    <a:pt x="372" y="424"/>
                    <a:pt x="372" y="424"/>
                    <a:pt x="372" y="424"/>
                  </a:cubicBezTo>
                  <a:cubicBezTo>
                    <a:pt x="372" y="424"/>
                    <a:pt x="372" y="424"/>
                    <a:pt x="372" y="424"/>
                  </a:cubicBezTo>
                  <a:cubicBezTo>
                    <a:pt x="363" y="354"/>
                    <a:pt x="363" y="354"/>
                    <a:pt x="363" y="354"/>
                  </a:cubicBezTo>
                  <a:cubicBezTo>
                    <a:pt x="401" y="390"/>
                    <a:pt x="401" y="390"/>
                    <a:pt x="401" y="390"/>
                  </a:cubicBezTo>
                  <a:cubicBezTo>
                    <a:pt x="401" y="390"/>
                    <a:pt x="401" y="390"/>
                    <a:pt x="401" y="390"/>
                  </a:cubicBezTo>
                  <a:cubicBezTo>
                    <a:pt x="363" y="353"/>
                    <a:pt x="363" y="353"/>
                    <a:pt x="363" y="353"/>
                  </a:cubicBezTo>
                  <a:cubicBezTo>
                    <a:pt x="359" y="324"/>
                    <a:pt x="359" y="324"/>
                    <a:pt x="359" y="324"/>
                  </a:cubicBezTo>
                  <a:cubicBezTo>
                    <a:pt x="359" y="324"/>
                    <a:pt x="359" y="324"/>
                    <a:pt x="359" y="324"/>
                  </a:cubicBezTo>
                  <a:cubicBezTo>
                    <a:pt x="359" y="324"/>
                    <a:pt x="358" y="324"/>
                    <a:pt x="358" y="324"/>
                  </a:cubicBezTo>
                  <a:cubicBezTo>
                    <a:pt x="362" y="353"/>
                    <a:pt x="362" y="353"/>
                    <a:pt x="362" y="353"/>
                  </a:cubicBezTo>
                  <a:cubicBezTo>
                    <a:pt x="327" y="320"/>
                    <a:pt x="327" y="320"/>
                    <a:pt x="327" y="320"/>
                  </a:cubicBezTo>
                  <a:moveTo>
                    <a:pt x="328" y="318"/>
                  </a:moveTo>
                  <a:cubicBezTo>
                    <a:pt x="328" y="318"/>
                    <a:pt x="328" y="318"/>
                    <a:pt x="328" y="318"/>
                  </a:cubicBezTo>
                  <a:cubicBezTo>
                    <a:pt x="356" y="322"/>
                    <a:pt x="356" y="322"/>
                    <a:pt x="356" y="322"/>
                  </a:cubicBezTo>
                  <a:cubicBezTo>
                    <a:pt x="356" y="322"/>
                    <a:pt x="356" y="322"/>
                    <a:pt x="356" y="322"/>
                  </a:cubicBezTo>
                  <a:cubicBezTo>
                    <a:pt x="328" y="318"/>
                    <a:pt x="328" y="318"/>
                    <a:pt x="328" y="318"/>
                  </a:cubicBezTo>
                  <a:moveTo>
                    <a:pt x="266" y="311"/>
                  </a:moveTo>
                  <a:cubicBezTo>
                    <a:pt x="266" y="311"/>
                    <a:pt x="266" y="311"/>
                    <a:pt x="266" y="311"/>
                  </a:cubicBezTo>
                  <a:cubicBezTo>
                    <a:pt x="321" y="317"/>
                    <a:pt x="321" y="317"/>
                    <a:pt x="321" y="317"/>
                  </a:cubicBezTo>
                  <a:cubicBezTo>
                    <a:pt x="321" y="317"/>
                    <a:pt x="321" y="317"/>
                    <a:pt x="321" y="317"/>
                  </a:cubicBezTo>
                  <a:cubicBezTo>
                    <a:pt x="266" y="311"/>
                    <a:pt x="266" y="311"/>
                    <a:pt x="266" y="311"/>
                  </a:cubicBezTo>
                  <a:moveTo>
                    <a:pt x="289" y="277"/>
                  </a:moveTo>
                  <a:cubicBezTo>
                    <a:pt x="265" y="309"/>
                    <a:pt x="265" y="309"/>
                    <a:pt x="265" y="309"/>
                  </a:cubicBezTo>
                  <a:cubicBezTo>
                    <a:pt x="265" y="309"/>
                    <a:pt x="265" y="309"/>
                    <a:pt x="265" y="309"/>
                  </a:cubicBezTo>
                  <a:cubicBezTo>
                    <a:pt x="289" y="277"/>
                    <a:pt x="289" y="277"/>
                    <a:pt x="289" y="277"/>
                  </a:cubicBezTo>
                  <a:cubicBezTo>
                    <a:pt x="289" y="277"/>
                    <a:pt x="289" y="277"/>
                    <a:pt x="289" y="277"/>
                  </a:cubicBezTo>
                  <a:moveTo>
                    <a:pt x="326" y="245"/>
                  </a:moveTo>
                  <a:cubicBezTo>
                    <a:pt x="326" y="245"/>
                    <a:pt x="326" y="245"/>
                    <a:pt x="326" y="245"/>
                  </a:cubicBezTo>
                  <a:cubicBezTo>
                    <a:pt x="356" y="280"/>
                    <a:pt x="356" y="280"/>
                    <a:pt x="356" y="280"/>
                  </a:cubicBezTo>
                  <a:cubicBezTo>
                    <a:pt x="356" y="280"/>
                    <a:pt x="356" y="280"/>
                    <a:pt x="356" y="279"/>
                  </a:cubicBezTo>
                  <a:cubicBezTo>
                    <a:pt x="326" y="245"/>
                    <a:pt x="326" y="245"/>
                    <a:pt x="326" y="245"/>
                  </a:cubicBezTo>
                  <a:moveTo>
                    <a:pt x="339" y="302"/>
                  </a:moveTo>
                  <a:cubicBezTo>
                    <a:pt x="328" y="291"/>
                    <a:pt x="328" y="291"/>
                    <a:pt x="328" y="291"/>
                  </a:cubicBezTo>
                  <a:cubicBezTo>
                    <a:pt x="343" y="286"/>
                    <a:pt x="343" y="286"/>
                    <a:pt x="343" y="286"/>
                  </a:cubicBezTo>
                  <a:cubicBezTo>
                    <a:pt x="346" y="294"/>
                    <a:pt x="346" y="294"/>
                    <a:pt x="346" y="294"/>
                  </a:cubicBezTo>
                  <a:cubicBezTo>
                    <a:pt x="339" y="302"/>
                    <a:pt x="339" y="302"/>
                    <a:pt x="339" y="302"/>
                  </a:cubicBezTo>
                  <a:moveTo>
                    <a:pt x="306" y="228"/>
                  </a:moveTo>
                  <a:cubicBezTo>
                    <a:pt x="303" y="239"/>
                    <a:pt x="303" y="239"/>
                    <a:pt x="303" y="239"/>
                  </a:cubicBezTo>
                  <a:cubicBezTo>
                    <a:pt x="274" y="234"/>
                    <a:pt x="274" y="234"/>
                    <a:pt x="274" y="234"/>
                  </a:cubicBezTo>
                  <a:cubicBezTo>
                    <a:pt x="274" y="234"/>
                    <a:pt x="274" y="234"/>
                    <a:pt x="274" y="234"/>
                  </a:cubicBezTo>
                  <a:cubicBezTo>
                    <a:pt x="302" y="240"/>
                    <a:pt x="302" y="240"/>
                    <a:pt x="302" y="240"/>
                  </a:cubicBezTo>
                  <a:cubicBezTo>
                    <a:pt x="296" y="259"/>
                    <a:pt x="296" y="259"/>
                    <a:pt x="296" y="259"/>
                  </a:cubicBezTo>
                  <a:cubicBezTo>
                    <a:pt x="273" y="235"/>
                    <a:pt x="273" y="235"/>
                    <a:pt x="273" y="235"/>
                  </a:cubicBezTo>
                  <a:cubicBezTo>
                    <a:pt x="273" y="235"/>
                    <a:pt x="273" y="235"/>
                    <a:pt x="273" y="236"/>
                  </a:cubicBezTo>
                  <a:cubicBezTo>
                    <a:pt x="296" y="259"/>
                    <a:pt x="296" y="259"/>
                    <a:pt x="296" y="259"/>
                  </a:cubicBezTo>
                  <a:cubicBezTo>
                    <a:pt x="292" y="272"/>
                    <a:pt x="292" y="272"/>
                    <a:pt x="292" y="272"/>
                  </a:cubicBezTo>
                  <a:cubicBezTo>
                    <a:pt x="292" y="272"/>
                    <a:pt x="292" y="272"/>
                    <a:pt x="292" y="272"/>
                  </a:cubicBezTo>
                  <a:cubicBezTo>
                    <a:pt x="296" y="260"/>
                    <a:pt x="296" y="260"/>
                    <a:pt x="296" y="260"/>
                  </a:cubicBezTo>
                  <a:cubicBezTo>
                    <a:pt x="327" y="291"/>
                    <a:pt x="327" y="291"/>
                    <a:pt x="327" y="291"/>
                  </a:cubicBezTo>
                  <a:cubicBezTo>
                    <a:pt x="309" y="297"/>
                    <a:pt x="309" y="297"/>
                    <a:pt x="309" y="297"/>
                  </a:cubicBezTo>
                  <a:cubicBezTo>
                    <a:pt x="293" y="277"/>
                    <a:pt x="293" y="277"/>
                    <a:pt x="293" y="277"/>
                  </a:cubicBezTo>
                  <a:cubicBezTo>
                    <a:pt x="293" y="277"/>
                    <a:pt x="293" y="277"/>
                    <a:pt x="292" y="277"/>
                  </a:cubicBezTo>
                  <a:cubicBezTo>
                    <a:pt x="308" y="297"/>
                    <a:pt x="308" y="297"/>
                    <a:pt x="308" y="297"/>
                  </a:cubicBezTo>
                  <a:cubicBezTo>
                    <a:pt x="266" y="310"/>
                    <a:pt x="266" y="310"/>
                    <a:pt x="266" y="310"/>
                  </a:cubicBezTo>
                  <a:cubicBezTo>
                    <a:pt x="266" y="310"/>
                    <a:pt x="266" y="310"/>
                    <a:pt x="266" y="310"/>
                  </a:cubicBezTo>
                  <a:cubicBezTo>
                    <a:pt x="308" y="297"/>
                    <a:pt x="308" y="297"/>
                    <a:pt x="308" y="297"/>
                  </a:cubicBezTo>
                  <a:cubicBezTo>
                    <a:pt x="322" y="315"/>
                    <a:pt x="322" y="315"/>
                    <a:pt x="322" y="315"/>
                  </a:cubicBezTo>
                  <a:cubicBezTo>
                    <a:pt x="322" y="315"/>
                    <a:pt x="323" y="315"/>
                    <a:pt x="323" y="315"/>
                  </a:cubicBezTo>
                  <a:cubicBezTo>
                    <a:pt x="309" y="297"/>
                    <a:pt x="309" y="297"/>
                    <a:pt x="309" y="297"/>
                  </a:cubicBezTo>
                  <a:cubicBezTo>
                    <a:pt x="327" y="291"/>
                    <a:pt x="327" y="291"/>
                    <a:pt x="327" y="291"/>
                  </a:cubicBezTo>
                  <a:cubicBezTo>
                    <a:pt x="338" y="302"/>
                    <a:pt x="338" y="302"/>
                    <a:pt x="338" y="302"/>
                  </a:cubicBezTo>
                  <a:cubicBezTo>
                    <a:pt x="327" y="315"/>
                    <a:pt x="327" y="315"/>
                    <a:pt x="327" y="315"/>
                  </a:cubicBezTo>
                  <a:cubicBezTo>
                    <a:pt x="327" y="315"/>
                    <a:pt x="327" y="315"/>
                    <a:pt x="327" y="315"/>
                  </a:cubicBezTo>
                  <a:cubicBezTo>
                    <a:pt x="339" y="303"/>
                    <a:pt x="339" y="303"/>
                    <a:pt x="339" y="303"/>
                  </a:cubicBezTo>
                  <a:cubicBezTo>
                    <a:pt x="357" y="321"/>
                    <a:pt x="357" y="321"/>
                    <a:pt x="357" y="321"/>
                  </a:cubicBezTo>
                  <a:cubicBezTo>
                    <a:pt x="357" y="321"/>
                    <a:pt x="357" y="321"/>
                    <a:pt x="357" y="321"/>
                  </a:cubicBezTo>
                  <a:cubicBezTo>
                    <a:pt x="339" y="302"/>
                    <a:pt x="339" y="302"/>
                    <a:pt x="339" y="302"/>
                  </a:cubicBezTo>
                  <a:cubicBezTo>
                    <a:pt x="346" y="294"/>
                    <a:pt x="346" y="294"/>
                    <a:pt x="346" y="294"/>
                  </a:cubicBezTo>
                  <a:cubicBezTo>
                    <a:pt x="357" y="321"/>
                    <a:pt x="357" y="321"/>
                    <a:pt x="357" y="321"/>
                  </a:cubicBezTo>
                  <a:cubicBezTo>
                    <a:pt x="357" y="321"/>
                    <a:pt x="358" y="321"/>
                    <a:pt x="358" y="321"/>
                  </a:cubicBezTo>
                  <a:cubicBezTo>
                    <a:pt x="346" y="294"/>
                    <a:pt x="346" y="294"/>
                    <a:pt x="346" y="294"/>
                  </a:cubicBezTo>
                  <a:cubicBezTo>
                    <a:pt x="356" y="284"/>
                    <a:pt x="356" y="284"/>
                    <a:pt x="356" y="284"/>
                  </a:cubicBezTo>
                  <a:cubicBezTo>
                    <a:pt x="356" y="284"/>
                    <a:pt x="356" y="284"/>
                    <a:pt x="356" y="284"/>
                  </a:cubicBezTo>
                  <a:cubicBezTo>
                    <a:pt x="346" y="294"/>
                    <a:pt x="346" y="294"/>
                    <a:pt x="346" y="294"/>
                  </a:cubicBezTo>
                  <a:cubicBezTo>
                    <a:pt x="343" y="286"/>
                    <a:pt x="343" y="286"/>
                    <a:pt x="343" y="286"/>
                  </a:cubicBezTo>
                  <a:cubicBezTo>
                    <a:pt x="355" y="283"/>
                    <a:pt x="355" y="283"/>
                    <a:pt x="355" y="283"/>
                  </a:cubicBezTo>
                  <a:cubicBezTo>
                    <a:pt x="355" y="283"/>
                    <a:pt x="355" y="282"/>
                    <a:pt x="355" y="282"/>
                  </a:cubicBezTo>
                  <a:cubicBezTo>
                    <a:pt x="343" y="286"/>
                    <a:pt x="343" y="286"/>
                    <a:pt x="343" y="286"/>
                  </a:cubicBezTo>
                  <a:cubicBezTo>
                    <a:pt x="326" y="246"/>
                    <a:pt x="326" y="246"/>
                    <a:pt x="326" y="246"/>
                  </a:cubicBezTo>
                  <a:cubicBezTo>
                    <a:pt x="326" y="246"/>
                    <a:pt x="326" y="246"/>
                    <a:pt x="326" y="246"/>
                  </a:cubicBezTo>
                  <a:cubicBezTo>
                    <a:pt x="343" y="286"/>
                    <a:pt x="343" y="286"/>
                    <a:pt x="343" y="286"/>
                  </a:cubicBezTo>
                  <a:cubicBezTo>
                    <a:pt x="328" y="291"/>
                    <a:pt x="328" y="291"/>
                    <a:pt x="328" y="291"/>
                  </a:cubicBezTo>
                  <a:cubicBezTo>
                    <a:pt x="296" y="259"/>
                    <a:pt x="296" y="259"/>
                    <a:pt x="296" y="259"/>
                  </a:cubicBezTo>
                  <a:cubicBezTo>
                    <a:pt x="303" y="240"/>
                    <a:pt x="303" y="240"/>
                    <a:pt x="303" y="240"/>
                  </a:cubicBezTo>
                  <a:cubicBezTo>
                    <a:pt x="323" y="244"/>
                    <a:pt x="323" y="244"/>
                    <a:pt x="323" y="244"/>
                  </a:cubicBezTo>
                  <a:cubicBezTo>
                    <a:pt x="323" y="244"/>
                    <a:pt x="323" y="243"/>
                    <a:pt x="323" y="243"/>
                  </a:cubicBezTo>
                  <a:cubicBezTo>
                    <a:pt x="303" y="239"/>
                    <a:pt x="303" y="239"/>
                    <a:pt x="303" y="239"/>
                  </a:cubicBezTo>
                  <a:cubicBezTo>
                    <a:pt x="307" y="228"/>
                    <a:pt x="307" y="228"/>
                    <a:pt x="307" y="228"/>
                  </a:cubicBezTo>
                  <a:cubicBezTo>
                    <a:pt x="307" y="228"/>
                    <a:pt x="307" y="228"/>
                    <a:pt x="306" y="228"/>
                  </a:cubicBezTo>
                  <a:moveTo>
                    <a:pt x="309" y="227"/>
                  </a:moveTo>
                  <a:cubicBezTo>
                    <a:pt x="309" y="227"/>
                    <a:pt x="309" y="227"/>
                    <a:pt x="308" y="227"/>
                  </a:cubicBezTo>
                  <a:cubicBezTo>
                    <a:pt x="324" y="243"/>
                    <a:pt x="324" y="243"/>
                    <a:pt x="324" y="243"/>
                  </a:cubicBezTo>
                  <a:cubicBezTo>
                    <a:pt x="324" y="243"/>
                    <a:pt x="324" y="242"/>
                    <a:pt x="324" y="242"/>
                  </a:cubicBezTo>
                  <a:cubicBezTo>
                    <a:pt x="309" y="227"/>
                    <a:pt x="309" y="227"/>
                    <a:pt x="309" y="227"/>
                  </a:cubicBezTo>
                  <a:moveTo>
                    <a:pt x="305" y="226"/>
                  </a:moveTo>
                  <a:cubicBezTo>
                    <a:pt x="274" y="233"/>
                    <a:pt x="274" y="233"/>
                    <a:pt x="274" y="233"/>
                  </a:cubicBezTo>
                  <a:cubicBezTo>
                    <a:pt x="274" y="233"/>
                    <a:pt x="274" y="233"/>
                    <a:pt x="274" y="233"/>
                  </a:cubicBezTo>
                  <a:cubicBezTo>
                    <a:pt x="274" y="233"/>
                    <a:pt x="274" y="233"/>
                    <a:pt x="274" y="233"/>
                  </a:cubicBezTo>
                  <a:cubicBezTo>
                    <a:pt x="305" y="227"/>
                    <a:pt x="305" y="227"/>
                    <a:pt x="305" y="227"/>
                  </a:cubicBezTo>
                  <a:cubicBezTo>
                    <a:pt x="305" y="227"/>
                    <a:pt x="305" y="226"/>
                    <a:pt x="305" y="226"/>
                  </a:cubicBezTo>
                  <a:cubicBezTo>
                    <a:pt x="305" y="226"/>
                    <a:pt x="305" y="226"/>
                    <a:pt x="305" y="226"/>
                  </a:cubicBezTo>
                  <a:moveTo>
                    <a:pt x="335" y="204"/>
                  </a:moveTo>
                  <a:cubicBezTo>
                    <a:pt x="325" y="242"/>
                    <a:pt x="325" y="242"/>
                    <a:pt x="325" y="242"/>
                  </a:cubicBezTo>
                  <a:cubicBezTo>
                    <a:pt x="325" y="242"/>
                    <a:pt x="326" y="242"/>
                    <a:pt x="326" y="242"/>
                  </a:cubicBezTo>
                  <a:cubicBezTo>
                    <a:pt x="335" y="204"/>
                    <a:pt x="335" y="204"/>
                    <a:pt x="335" y="204"/>
                  </a:cubicBezTo>
                  <a:cubicBezTo>
                    <a:pt x="335" y="204"/>
                    <a:pt x="335" y="204"/>
                    <a:pt x="335" y="204"/>
                  </a:cubicBezTo>
                  <a:moveTo>
                    <a:pt x="333" y="203"/>
                  </a:moveTo>
                  <a:cubicBezTo>
                    <a:pt x="309" y="225"/>
                    <a:pt x="309" y="225"/>
                    <a:pt x="309" y="225"/>
                  </a:cubicBezTo>
                  <a:cubicBezTo>
                    <a:pt x="309" y="225"/>
                    <a:pt x="309" y="225"/>
                    <a:pt x="309" y="225"/>
                  </a:cubicBezTo>
                  <a:cubicBezTo>
                    <a:pt x="334" y="203"/>
                    <a:pt x="334" y="203"/>
                    <a:pt x="334" y="203"/>
                  </a:cubicBezTo>
                  <a:cubicBezTo>
                    <a:pt x="334" y="203"/>
                    <a:pt x="333" y="203"/>
                    <a:pt x="333" y="203"/>
                  </a:cubicBezTo>
                  <a:moveTo>
                    <a:pt x="419" y="170"/>
                  </a:moveTo>
                  <a:cubicBezTo>
                    <a:pt x="364" y="190"/>
                    <a:pt x="364" y="190"/>
                    <a:pt x="364" y="190"/>
                  </a:cubicBezTo>
                  <a:cubicBezTo>
                    <a:pt x="375" y="175"/>
                    <a:pt x="375" y="175"/>
                    <a:pt x="375" y="175"/>
                  </a:cubicBezTo>
                  <a:cubicBezTo>
                    <a:pt x="375" y="175"/>
                    <a:pt x="374" y="175"/>
                    <a:pt x="374" y="175"/>
                  </a:cubicBezTo>
                  <a:cubicBezTo>
                    <a:pt x="363" y="190"/>
                    <a:pt x="363" y="190"/>
                    <a:pt x="363" y="190"/>
                  </a:cubicBezTo>
                  <a:cubicBezTo>
                    <a:pt x="338" y="200"/>
                    <a:pt x="338" y="200"/>
                    <a:pt x="338" y="200"/>
                  </a:cubicBezTo>
                  <a:cubicBezTo>
                    <a:pt x="338" y="200"/>
                    <a:pt x="338" y="200"/>
                    <a:pt x="338" y="200"/>
                  </a:cubicBezTo>
                  <a:cubicBezTo>
                    <a:pt x="363" y="191"/>
                    <a:pt x="363" y="191"/>
                    <a:pt x="363" y="191"/>
                  </a:cubicBezTo>
                  <a:cubicBezTo>
                    <a:pt x="326" y="242"/>
                    <a:pt x="326" y="242"/>
                    <a:pt x="326" y="242"/>
                  </a:cubicBezTo>
                  <a:cubicBezTo>
                    <a:pt x="326" y="242"/>
                    <a:pt x="326" y="242"/>
                    <a:pt x="326" y="242"/>
                  </a:cubicBezTo>
                  <a:cubicBezTo>
                    <a:pt x="364" y="191"/>
                    <a:pt x="364" y="191"/>
                    <a:pt x="364" y="191"/>
                  </a:cubicBezTo>
                  <a:cubicBezTo>
                    <a:pt x="419" y="170"/>
                    <a:pt x="419" y="170"/>
                    <a:pt x="419" y="170"/>
                  </a:cubicBezTo>
                  <a:cubicBezTo>
                    <a:pt x="419" y="170"/>
                    <a:pt x="419" y="170"/>
                    <a:pt x="419" y="170"/>
                  </a:cubicBezTo>
                  <a:moveTo>
                    <a:pt x="326" y="164"/>
                  </a:moveTo>
                  <a:cubicBezTo>
                    <a:pt x="325" y="164"/>
                    <a:pt x="325" y="164"/>
                    <a:pt x="325" y="164"/>
                  </a:cubicBezTo>
                  <a:cubicBezTo>
                    <a:pt x="325" y="164"/>
                    <a:pt x="325" y="164"/>
                    <a:pt x="325" y="164"/>
                  </a:cubicBezTo>
                  <a:cubicBezTo>
                    <a:pt x="335" y="198"/>
                    <a:pt x="335" y="198"/>
                    <a:pt x="335" y="198"/>
                  </a:cubicBezTo>
                  <a:cubicBezTo>
                    <a:pt x="335" y="198"/>
                    <a:pt x="335" y="198"/>
                    <a:pt x="335" y="198"/>
                  </a:cubicBezTo>
                  <a:cubicBezTo>
                    <a:pt x="326" y="164"/>
                    <a:pt x="326" y="164"/>
                    <a:pt x="326" y="164"/>
                  </a:cubicBezTo>
                  <a:moveTo>
                    <a:pt x="327" y="163"/>
                  </a:moveTo>
                  <a:cubicBezTo>
                    <a:pt x="327" y="163"/>
                    <a:pt x="327" y="163"/>
                    <a:pt x="327" y="163"/>
                  </a:cubicBezTo>
                  <a:cubicBezTo>
                    <a:pt x="374" y="174"/>
                    <a:pt x="374" y="174"/>
                    <a:pt x="374" y="174"/>
                  </a:cubicBezTo>
                  <a:cubicBezTo>
                    <a:pt x="374" y="173"/>
                    <a:pt x="374" y="173"/>
                    <a:pt x="374" y="173"/>
                  </a:cubicBezTo>
                  <a:cubicBezTo>
                    <a:pt x="327" y="163"/>
                    <a:pt x="327" y="163"/>
                    <a:pt x="327" y="163"/>
                  </a:cubicBezTo>
                  <a:moveTo>
                    <a:pt x="1" y="162"/>
                  </a:moveTo>
                  <a:cubicBezTo>
                    <a:pt x="1" y="162"/>
                    <a:pt x="1" y="162"/>
                    <a:pt x="1" y="162"/>
                  </a:cubicBezTo>
                  <a:cubicBezTo>
                    <a:pt x="48" y="172"/>
                    <a:pt x="48" y="172"/>
                    <a:pt x="48" y="172"/>
                  </a:cubicBezTo>
                  <a:cubicBezTo>
                    <a:pt x="48" y="172"/>
                    <a:pt x="48" y="172"/>
                    <a:pt x="48" y="172"/>
                  </a:cubicBezTo>
                  <a:cubicBezTo>
                    <a:pt x="1" y="162"/>
                    <a:pt x="1" y="162"/>
                    <a:pt x="1" y="162"/>
                  </a:cubicBezTo>
                  <a:moveTo>
                    <a:pt x="219" y="153"/>
                  </a:moveTo>
                  <a:cubicBezTo>
                    <a:pt x="171" y="163"/>
                    <a:pt x="171" y="163"/>
                    <a:pt x="171" y="163"/>
                  </a:cubicBezTo>
                  <a:cubicBezTo>
                    <a:pt x="171" y="163"/>
                    <a:pt x="171" y="163"/>
                    <a:pt x="171" y="163"/>
                  </a:cubicBezTo>
                  <a:cubicBezTo>
                    <a:pt x="219" y="153"/>
                    <a:pt x="219" y="153"/>
                    <a:pt x="219" y="153"/>
                  </a:cubicBezTo>
                  <a:cubicBezTo>
                    <a:pt x="219" y="153"/>
                    <a:pt x="219" y="153"/>
                    <a:pt x="219" y="153"/>
                  </a:cubicBezTo>
                  <a:moveTo>
                    <a:pt x="62" y="149"/>
                  </a:moveTo>
                  <a:cubicBezTo>
                    <a:pt x="53" y="170"/>
                    <a:pt x="53" y="170"/>
                    <a:pt x="53" y="170"/>
                  </a:cubicBezTo>
                  <a:cubicBezTo>
                    <a:pt x="53" y="170"/>
                    <a:pt x="53" y="170"/>
                    <a:pt x="53" y="170"/>
                  </a:cubicBezTo>
                  <a:cubicBezTo>
                    <a:pt x="62" y="149"/>
                    <a:pt x="62" y="149"/>
                    <a:pt x="62" y="149"/>
                  </a:cubicBezTo>
                  <a:cubicBezTo>
                    <a:pt x="62" y="149"/>
                    <a:pt x="62" y="149"/>
                    <a:pt x="62" y="149"/>
                  </a:cubicBezTo>
                  <a:moveTo>
                    <a:pt x="61" y="147"/>
                  </a:moveTo>
                  <a:cubicBezTo>
                    <a:pt x="1" y="161"/>
                    <a:pt x="1" y="161"/>
                    <a:pt x="1" y="161"/>
                  </a:cubicBezTo>
                  <a:cubicBezTo>
                    <a:pt x="1" y="161"/>
                    <a:pt x="1" y="161"/>
                    <a:pt x="1" y="161"/>
                  </a:cubicBezTo>
                  <a:cubicBezTo>
                    <a:pt x="61" y="148"/>
                    <a:pt x="61" y="148"/>
                    <a:pt x="61" y="148"/>
                  </a:cubicBezTo>
                  <a:cubicBezTo>
                    <a:pt x="61" y="148"/>
                    <a:pt x="61" y="148"/>
                    <a:pt x="61" y="147"/>
                  </a:cubicBezTo>
                  <a:moveTo>
                    <a:pt x="292" y="147"/>
                  </a:moveTo>
                  <a:cubicBezTo>
                    <a:pt x="292" y="147"/>
                    <a:pt x="292" y="147"/>
                    <a:pt x="292" y="147"/>
                  </a:cubicBezTo>
                  <a:cubicBezTo>
                    <a:pt x="302" y="160"/>
                    <a:pt x="302" y="160"/>
                    <a:pt x="302" y="160"/>
                  </a:cubicBezTo>
                  <a:cubicBezTo>
                    <a:pt x="222" y="152"/>
                    <a:pt x="222" y="152"/>
                    <a:pt x="222" y="152"/>
                  </a:cubicBezTo>
                  <a:cubicBezTo>
                    <a:pt x="222" y="152"/>
                    <a:pt x="222" y="153"/>
                    <a:pt x="222" y="153"/>
                  </a:cubicBezTo>
                  <a:cubicBezTo>
                    <a:pt x="302" y="160"/>
                    <a:pt x="302" y="160"/>
                    <a:pt x="302" y="160"/>
                  </a:cubicBezTo>
                  <a:cubicBezTo>
                    <a:pt x="315" y="175"/>
                    <a:pt x="315" y="175"/>
                    <a:pt x="315" y="175"/>
                  </a:cubicBezTo>
                  <a:cubicBezTo>
                    <a:pt x="272" y="231"/>
                    <a:pt x="272" y="231"/>
                    <a:pt x="272" y="231"/>
                  </a:cubicBezTo>
                  <a:cubicBezTo>
                    <a:pt x="273" y="231"/>
                    <a:pt x="273" y="231"/>
                    <a:pt x="273" y="231"/>
                  </a:cubicBezTo>
                  <a:cubicBezTo>
                    <a:pt x="315" y="176"/>
                    <a:pt x="315" y="176"/>
                    <a:pt x="315" y="176"/>
                  </a:cubicBezTo>
                  <a:cubicBezTo>
                    <a:pt x="319" y="181"/>
                    <a:pt x="319" y="181"/>
                    <a:pt x="319" y="181"/>
                  </a:cubicBezTo>
                  <a:cubicBezTo>
                    <a:pt x="308" y="224"/>
                    <a:pt x="308" y="224"/>
                    <a:pt x="308" y="224"/>
                  </a:cubicBezTo>
                  <a:cubicBezTo>
                    <a:pt x="308" y="224"/>
                    <a:pt x="308" y="224"/>
                    <a:pt x="308" y="224"/>
                  </a:cubicBezTo>
                  <a:cubicBezTo>
                    <a:pt x="320" y="182"/>
                    <a:pt x="320" y="182"/>
                    <a:pt x="320" y="182"/>
                  </a:cubicBezTo>
                  <a:cubicBezTo>
                    <a:pt x="334" y="199"/>
                    <a:pt x="334" y="199"/>
                    <a:pt x="334" y="199"/>
                  </a:cubicBezTo>
                  <a:cubicBezTo>
                    <a:pt x="334" y="199"/>
                    <a:pt x="334" y="199"/>
                    <a:pt x="334" y="199"/>
                  </a:cubicBezTo>
                  <a:cubicBezTo>
                    <a:pt x="320" y="181"/>
                    <a:pt x="320" y="181"/>
                    <a:pt x="320" y="181"/>
                  </a:cubicBezTo>
                  <a:cubicBezTo>
                    <a:pt x="325" y="164"/>
                    <a:pt x="325" y="164"/>
                    <a:pt x="325" y="164"/>
                  </a:cubicBezTo>
                  <a:cubicBezTo>
                    <a:pt x="324" y="164"/>
                    <a:pt x="324" y="164"/>
                    <a:pt x="324" y="164"/>
                  </a:cubicBezTo>
                  <a:cubicBezTo>
                    <a:pt x="320" y="181"/>
                    <a:pt x="320" y="181"/>
                    <a:pt x="320" y="181"/>
                  </a:cubicBezTo>
                  <a:cubicBezTo>
                    <a:pt x="315" y="175"/>
                    <a:pt x="315" y="175"/>
                    <a:pt x="315" y="175"/>
                  </a:cubicBezTo>
                  <a:cubicBezTo>
                    <a:pt x="324" y="164"/>
                    <a:pt x="324" y="164"/>
                    <a:pt x="324" y="164"/>
                  </a:cubicBezTo>
                  <a:cubicBezTo>
                    <a:pt x="324" y="164"/>
                    <a:pt x="324" y="164"/>
                    <a:pt x="324" y="164"/>
                  </a:cubicBezTo>
                  <a:cubicBezTo>
                    <a:pt x="315" y="175"/>
                    <a:pt x="315" y="175"/>
                    <a:pt x="315" y="175"/>
                  </a:cubicBezTo>
                  <a:cubicBezTo>
                    <a:pt x="303" y="160"/>
                    <a:pt x="303" y="160"/>
                    <a:pt x="303" y="160"/>
                  </a:cubicBezTo>
                  <a:cubicBezTo>
                    <a:pt x="323" y="162"/>
                    <a:pt x="323" y="162"/>
                    <a:pt x="323" y="162"/>
                  </a:cubicBezTo>
                  <a:cubicBezTo>
                    <a:pt x="323" y="162"/>
                    <a:pt x="323" y="162"/>
                    <a:pt x="323" y="162"/>
                  </a:cubicBezTo>
                  <a:cubicBezTo>
                    <a:pt x="303" y="160"/>
                    <a:pt x="303" y="160"/>
                    <a:pt x="303" y="160"/>
                  </a:cubicBezTo>
                  <a:cubicBezTo>
                    <a:pt x="292" y="147"/>
                    <a:pt x="292" y="147"/>
                    <a:pt x="292" y="147"/>
                  </a:cubicBezTo>
                  <a:moveTo>
                    <a:pt x="293" y="146"/>
                  </a:moveTo>
                  <a:cubicBezTo>
                    <a:pt x="293" y="146"/>
                    <a:pt x="293" y="146"/>
                    <a:pt x="293" y="146"/>
                  </a:cubicBezTo>
                  <a:cubicBezTo>
                    <a:pt x="323" y="162"/>
                    <a:pt x="323" y="162"/>
                    <a:pt x="323" y="162"/>
                  </a:cubicBezTo>
                  <a:cubicBezTo>
                    <a:pt x="323" y="162"/>
                    <a:pt x="323" y="161"/>
                    <a:pt x="323" y="161"/>
                  </a:cubicBezTo>
                  <a:cubicBezTo>
                    <a:pt x="293" y="146"/>
                    <a:pt x="293" y="146"/>
                    <a:pt x="293" y="146"/>
                  </a:cubicBezTo>
                  <a:moveTo>
                    <a:pt x="287" y="145"/>
                  </a:moveTo>
                  <a:cubicBezTo>
                    <a:pt x="222" y="152"/>
                    <a:pt x="222" y="152"/>
                    <a:pt x="222" y="152"/>
                  </a:cubicBezTo>
                  <a:cubicBezTo>
                    <a:pt x="222" y="152"/>
                    <a:pt x="222" y="152"/>
                    <a:pt x="222" y="152"/>
                  </a:cubicBezTo>
                  <a:cubicBezTo>
                    <a:pt x="288" y="145"/>
                    <a:pt x="288" y="145"/>
                    <a:pt x="288" y="145"/>
                  </a:cubicBezTo>
                  <a:cubicBezTo>
                    <a:pt x="288" y="145"/>
                    <a:pt x="288" y="145"/>
                    <a:pt x="287" y="145"/>
                  </a:cubicBezTo>
                  <a:moveTo>
                    <a:pt x="107" y="111"/>
                  </a:moveTo>
                  <a:cubicBezTo>
                    <a:pt x="64" y="146"/>
                    <a:pt x="64" y="146"/>
                    <a:pt x="64" y="146"/>
                  </a:cubicBezTo>
                  <a:cubicBezTo>
                    <a:pt x="64" y="146"/>
                    <a:pt x="64" y="146"/>
                    <a:pt x="64" y="146"/>
                  </a:cubicBezTo>
                  <a:cubicBezTo>
                    <a:pt x="108" y="111"/>
                    <a:pt x="108" y="111"/>
                    <a:pt x="108" y="111"/>
                  </a:cubicBezTo>
                  <a:cubicBezTo>
                    <a:pt x="108" y="111"/>
                    <a:pt x="108" y="111"/>
                    <a:pt x="107" y="111"/>
                  </a:cubicBezTo>
                  <a:moveTo>
                    <a:pt x="220" y="110"/>
                  </a:moveTo>
                  <a:cubicBezTo>
                    <a:pt x="220" y="110"/>
                    <a:pt x="220" y="110"/>
                    <a:pt x="219" y="110"/>
                  </a:cubicBezTo>
                  <a:cubicBezTo>
                    <a:pt x="219" y="110"/>
                    <a:pt x="219" y="110"/>
                    <a:pt x="219" y="110"/>
                  </a:cubicBezTo>
                  <a:cubicBezTo>
                    <a:pt x="220" y="150"/>
                    <a:pt x="220" y="150"/>
                    <a:pt x="220" y="150"/>
                  </a:cubicBezTo>
                  <a:cubicBezTo>
                    <a:pt x="220" y="150"/>
                    <a:pt x="220" y="150"/>
                    <a:pt x="221" y="150"/>
                  </a:cubicBezTo>
                  <a:cubicBezTo>
                    <a:pt x="221" y="150"/>
                    <a:pt x="221" y="150"/>
                    <a:pt x="221" y="150"/>
                  </a:cubicBezTo>
                  <a:cubicBezTo>
                    <a:pt x="220" y="110"/>
                    <a:pt x="220" y="110"/>
                    <a:pt x="220" y="110"/>
                  </a:cubicBezTo>
                  <a:moveTo>
                    <a:pt x="57" y="105"/>
                  </a:moveTo>
                  <a:cubicBezTo>
                    <a:pt x="57" y="105"/>
                    <a:pt x="57" y="105"/>
                    <a:pt x="57" y="106"/>
                  </a:cubicBezTo>
                  <a:cubicBezTo>
                    <a:pt x="62" y="145"/>
                    <a:pt x="62" y="145"/>
                    <a:pt x="62" y="145"/>
                  </a:cubicBezTo>
                  <a:cubicBezTo>
                    <a:pt x="62" y="145"/>
                    <a:pt x="63" y="145"/>
                    <a:pt x="63" y="145"/>
                  </a:cubicBezTo>
                  <a:cubicBezTo>
                    <a:pt x="57" y="105"/>
                    <a:pt x="57" y="105"/>
                    <a:pt x="57" y="105"/>
                  </a:cubicBezTo>
                  <a:moveTo>
                    <a:pt x="54" y="105"/>
                  </a:moveTo>
                  <a:cubicBezTo>
                    <a:pt x="0" y="160"/>
                    <a:pt x="0" y="160"/>
                    <a:pt x="0" y="160"/>
                  </a:cubicBezTo>
                  <a:cubicBezTo>
                    <a:pt x="1" y="160"/>
                    <a:pt x="1" y="160"/>
                    <a:pt x="1" y="160"/>
                  </a:cubicBezTo>
                  <a:cubicBezTo>
                    <a:pt x="55" y="105"/>
                    <a:pt x="55" y="105"/>
                    <a:pt x="55" y="105"/>
                  </a:cubicBezTo>
                  <a:cubicBezTo>
                    <a:pt x="55" y="105"/>
                    <a:pt x="54" y="105"/>
                    <a:pt x="54" y="105"/>
                  </a:cubicBezTo>
                  <a:moveTo>
                    <a:pt x="339" y="97"/>
                  </a:moveTo>
                  <a:cubicBezTo>
                    <a:pt x="325" y="160"/>
                    <a:pt x="325" y="160"/>
                    <a:pt x="325" y="160"/>
                  </a:cubicBezTo>
                  <a:cubicBezTo>
                    <a:pt x="325" y="160"/>
                    <a:pt x="325" y="160"/>
                    <a:pt x="325" y="161"/>
                  </a:cubicBezTo>
                  <a:cubicBezTo>
                    <a:pt x="339" y="97"/>
                    <a:pt x="339" y="97"/>
                    <a:pt x="339" y="97"/>
                  </a:cubicBezTo>
                  <a:cubicBezTo>
                    <a:pt x="339" y="97"/>
                    <a:pt x="339" y="97"/>
                    <a:pt x="339" y="97"/>
                  </a:cubicBezTo>
                  <a:moveTo>
                    <a:pt x="337" y="96"/>
                  </a:moveTo>
                  <a:cubicBezTo>
                    <a:pt x="292" y="143"/>
                    <a:pt x="292" y="143"/>
                    <a:pt x="292" y="143"/>
                  </a:cubicBezTo>
                  <a:cubicBezTo>
                    <a:pt x="292" y="143"/>
                    <a:pt x="292" y="143"/>
                    <a:pt x="292" y="143"/>
                  </a:cubicBezTo>
                  <a:cubicBezTo>
                    <a:pt x="338" y="96"/>
                    <a:pt x="338" y="96"/>
                    <a:pt x="338" y="96"/>
                  </a:cubicBezTo>
                  <a:cubicBezTo>
                    <a:pt x="338" y="96"/>
                    <a:pt x="338" y="96"/>
                    <a:pt x="337" y="96"/>
                  </a:cubicBezTo>
                  <a:moveTo>
                    <a:pt x="337" y="95"/>
                  </a:moveTo>
                  <a:cubicBezTo>
                    <a:pt x="264" y="131"/>
                    <a:pt x="264" y="131"/>
                    <a:pt x="264" y="131"/>
                  </a:cubicBezTo>
                  <a:cubicBezTo>
                    <a:pt x="223" y="108"/>
                    <a:pt x="223" y="108"/>
                    <a:pt x="223" y="108"/>
                  </a:cubicBezTo>
                  <a:cubicBezTo>
                    <a:pt x="223" y="108"/>
                    <a:pt x="223" y="108"/>
                    <a:pt x="222" y="108"/>
                  </a:cubicBezTo>
                  <a:cubicBezTo>
                    <a:pt x="264" y="131"/>
                    <a:pt x="264" y="131"/>
                    <a:pt x="264" y="131"/>
                  </a:cubicBezTo>
                  <a:cubicBezTo>
                    <a:pt x="222" y="151"/>
                    <a:pt x="222" y="151"/>
                    <a:pt x="222" y="151"/>
                  </a:cubicBezTo>
                  <a:cubicBezTo>
                    <a:pt x="222" y="151"/>
                    <a:pt x="222" y="152"/>
                    <a:pt x="222" y="152"/>
                  </a:cubicBezTo>
                  <a:cubicBezTo>
                    <a:pt x="264" y="131"/>
                    <a:pt x="264" y="131"/>
                    <a:pt x="264" y="131"/>
                  </a:cubicBezTo>
                  <a:cubicBezTo>
                    <a:pt x="288" y="144"/>
                    <a:pt x="288" y="144"/>
                    <a:pt x="288" y="144"/>
                  </a:cubicBezTo>
                  <a:cubicBezTo>
                    <a:pt x="288" y="144"/>
                    <a:pt x="288" y="144"/>
                    <a:pt x="288" y="143"/>
                  </a:cubicBezTo>
                  <a:cubicBezTo>
                    <a:pt x="265" y="131"/>
                    <a:pt x="265" y="131"/>
                    <a:pt x="265" y="131"/>
                  </a:cubicBezTo>
                  <a:cubicBezTo>
                    <a:pt x="337" y="95"/>
                    <a:pt x="337" y="95"/>
                    <a:pt x="337" y="95"/>
                  </a:cubicBezTo>
                  <a:cubicBezTo>
                    <a:pt x="337" y="95"/>
                    <a:pt x="337" y="95"/>
                    <a:pt x="337" y="95"/>
                  </a:cubicBezTo>
                  <a:moveTo>
                    <a:pt x="139" y="90"/>
                  </a:moveTo>
                  <a:cubicBezTo>
                    <a:pt x="139" y="90"/>
                    <a:pt x="139" y="90"/>
                    <a:pt x="139" y="90"/>
                  </a:cubicBezTo>
                  <a:cubicBezTo>
                    <a:pt x="139" y="90"/>
                    <a:pt x="139" y="90"/>
                    <a:pt x="139" y="90"/>
                  </a:cubicBezTo>
                  <a:cubicBezTo>
                    <a:pt x="162" y="107"/>
                    <a:pt x="162" y="107"/>
                    <a:pt x="162" y="107"/>
                  </a:cubicBezTo>
                  <a:cubicBezTo>
                    <a:pt x="114" y="109"/>
                    <a:pt x="114" y="109"/>
                    <a:pt x="114" y="109"/>
                  </a:cubicBezTo>
                  <a:cubicBezTo>
                    <a:pt x="114" y="109"/>
                    <a:pt x="114" y="109"/>
                    <a:pt x="114" y="109"/>
                  </a:cubicBezTo>
                  <a:cubicBezTo>
                    <a:pt x="162" y="108"/>
                    <a:pt x="162" y="108"/>
                    <a:pt x="162" y="108"/>
                  </a:cubicBezTo>
                  <a:cubicBezTo>
                    <a:pt x="195" y="133"/>
                    <a:pt x="195" y="133"/>
                    <a:pt x="195" y="133"/>
                  </a:cubicBezTo>
                  <a:cubicBezTo>
                    <a:pt x="170" y="162"/>
                    <a:pt x="170" y="162"/>
                    <a:pt x="170" y="162"/>
                  </a:cubicBezTo>
                  <a:cubicBezTo>
                    <a:pt x="170" y="162"/>
                    <a:pt x="171" y="162"/>
                    <a:pt x="171" y="162"/>
                  </a:cubicBezTo>
                  <a:cubicBezTo>
                    <a:pt x="196" y="134"/>
                    <a:pt x="196" y="134"/>
                    <a:pt x="196" y="134"/>
                  </a:cubicBezTo>
                  <a:cubicBezTo>
                    <a:pt x="219" y="151"/>
                    <a:pt x="219" y="151"/>
                    <a:pt x="219" y="151"/>
                  </a:cubicBezTo>
                  <a:cubicBezTo>
                    <a:pt x="219" y="151"/>
                    <a:pt x="219" y="151"/>
                    <a:pt x="219" y="151"/>
                  </a:cubicBezTo>
                  <a:cubicBezTo>
                    <a:pt x="219" y="151"/>
                    <a:pt x="219" y="151"/>
                    <a:pt x="219" y="151"/>
                  </a:cubicBezTo>
                  <a:cubicBezTo>
                    <a:pt x="196" y="133"/>
                    <a:pt x="196" y="133"/>
                    <a:pt x="196" y="133"/>
                  </a:cubicBezTo>
                  <a:cubicBezTo>
                    <a:pt x="217" y="109"/>
                    <a:pt x="217" y="109"/>
                    <a:pt x="217" y="109"/>
                  </a:cubicBezTo>
                  <a:cubicBezTo>
                    <a:pt x="217" y="109"/>
                    <a:pt x="217" y="109"/>
                    <a:pt x="217" y="109"/>
                  </a:cubicBezTo>
                  <a:cubicBezTo>
                    <a:pt x="196" y="133"/>
                    <a:pt x="196" y="133"/>
                    <a:pt x="196" y="133"/>
                  </a:cubicBezTo>
                  <a:cubicBezTo>
                    <a:pt x="163" y="108"/>
                    <a:pt x="163" y="108"/>
                    <a:pt x="163" y="108"/>
                  </a:cubicBezTo>
                  <a:cubicBezTo>
                    <a:pt x="216" y="106"/>
                    <a:pt x="216" y="106"/>
                    <a:pt x="216" y="106"/>
                  </a:cubicBezTo>
                  <a:cubicBezTo>
                    <a:pt x="216" y="106"/>
                    <a:pt x="216" y="106"/>
                    <a:pt x="216" y="106"/>
                  </a:cubicBezTo>
                  <a:cubicBezTo>
                    <a:pt x="162" y="107"/>
                    <a:pt x="162" y="107"/>
                    <a:pt x="162" y="107"/>
                  </a:cubicBezTo>
                  <a:cubicBezTo>
                    <a:pt x="139" y="90"/>
                    <a:pt x="139" y="90"/>
                    <a:pt x="139" y="90"/>
                  </a:cubicBezTo>
                  <a:moveTo>
                    <a:pt x="136" y="90"/>
                  </a:moveTo>
                  <a:cubicBezTo>
                    <a:pt x="113" y="107"/>
                    <a:pt x="113" y="107"/>
                    <a:pt x="113" y="107"/>
                  </a:cubicBezTo>
                  <a:cubicBezTo>
                    <a:pt x="113" y="107"/>
                    <a:pt x="113" y="107"/>
                    <a:pt x="113" y="107"/>
                  </a:cubicBezTo>
                  <a:cubicBezTo>
                    <a:pt x="136" y="90"/>
                    <a:pt x="136" y="90"/>
                    <a:pt x="136" y="90"/>
                  </a:cubicBezTo>
                  <a:cubicBezTo>
                    <a:pt x="136" y="90"/>
                    <a:pt x="136" y="90"/>
                    <a:pt x="136" y="90"/>
                  </a:cubicBezTo>
                  <a:moveTo>
                    <a:pt x="140" y="89"/>
                  </a:moveTo>
                  <a:cubicBezTo>
                    <a:pt x="140" y="89"/>
                    <a:pt x="140" y="89"/>
                    <a:pt x="139" y="89"/>
                  </a:cubicBezTo>
                  <a:cubicBezTo>
                    <a:pt x="216" y="106"/>
                    <a:pt x="216" y="106"/>
                    <a:pt x="216" y="106"/>
                  </a:cubicBezTo>
                  <a:cubicBezTo>
                    <a:pt x="216" y="105"/>
                    <a:pt x="216" y="105"/>
                    <a:pt x="216" y="105"/>
                  </a:cubicBezTo>
                  <a:cubicBezTo>
                    <a:pt x="140" y="89"/>
                    <a:pt x="140" y="89"/>
                    <a:pt x="140" y="89"/>
                  </a:cubicBezTo>
                  <a:moveTo>
                    <a:pt x="371" y="65"/>
                  </a:moveTo>
                  <a:cubicBezTo>
                    <a:pt x="356" y="96"/>
                    <a:pt x="356" y="96"/>
                    <a:pt x="356" y="96"/>
                  </a:cubicBezTo>
                  <a:cubicBezTo>
                    <a:pt x="342" y="94"/>
                    <a:pt x="342" y="94"/>
                    <a:pt x="342" y="94"/>
                  </a:cubicBezTo>
                  <a:cubicBezTo>
                    <a:pt x="342" y="94"/>
                    <a:pt x="342" y="95"/>
                    <a:pt x="342" y="95"/>
                  </a:cubicBezTo>
                  <a:cubicBezTo>
                    <a:pt x="356" y="96"/>
                    <a:pt x="356" y="96"/>
                    <a:pt x="356" y="96"/>
                  </a:cubicBezTo>
                  <a:cubicBezTo>
                    <a:pt x="352" y="105"/>
                    <a:pt x="352" y="105"/>
                    <a:pt x="352" y="105"/>
                  </a:cubicBezTo>
                  <a:cubicBezTo>
                    <a:pt x="342" y="96"/>
                    <a:pt x="342" y="96"/>
                    <a:pt x="342" y="96"/>
                  </a:cubicBezTo>
                  <a:cubicBezTo>
                    <a:pt x="342" y="96"/>
                    <a:pt x="341" y="96"/>
                    <a:pt x="341" y="96"/>
                  </a:cubicBezTo>
                  <a:cubicBezTo>
                    <a:pt x="351" y="105"/>
                    <a:pt x="351" y="105"/>
                    <a:pt x="351" y="105"/>
                  </a:cubicBezTo>
                  <a:cubicBezTo>
                    <a:pt x="326" y="161"/>
                    <a:pt x="326" y="161"/>
                    <a:pt x="326" y="161"/>
                  </a:cubicBezTo>
                  <a:cubicBezTo>
                    <a:pt x="326" y="161"/>
                    <a:pt x="326" y="161"/>
                    <a:pt x="326" y="161"/>
                  </a:cubicBezTo>
                  <a:cubicBezTo>
                    <a:pt x="352" y="106"/>
                    <a:pt x="352" y="106"/>
                    <a:pt x="352" y="106"/>
                  </a:cubicBezTo>
                  <a:cubicBezTo>
                    <a:pt x="379" y="130"/>
                    <a:pt x="379" y="130"/>
                    <a:pt x="379" y="130"/>
                  </a:cubicBezTo>
                  <a:cubicBezTo>
                    <a:pt x="326" y="161"/>
                    <a:pt x="326" y="161"/>
                    <a:pt x="326" y="161"/>
                  </a:cubicBezTo>
                  <a:cubicBezTo>
                    <a:pt x="326" y="161"/>
                    <a:pt x="327" y="161"/>
                    <a:pt x="327" y="162"/>
                  </a:cubicBezTo>
                  <a:cubicBezTo>
                    <a:pt x="379" y="130"/>
                    <a:pt x="379" y="130"/>
                    <a:pt x="379" y="130"/>
                  </a:cubicBezTo>
                  <a:cubicBezTo>
                    <a:pt x="420" y="168"/>
                    <a:pt x="420" y="168"/>
                    <a:pt x="420" y="168"/>
                  </a:cubicBezTo>
                  <a:cubicBezTo>
                    <a:pt x="420" y="167"/>
                    <a:pt x="420" y="167"/>
                    <a:pt x="420" y="167"/>
                  </a:cubicBezTo>
                  <a:cubicBezTo>
                    <a:pt x="379" y="130"/>
                    <a:pt x="379" y="130"/>
                    <a:pt x="379" y="130"/>
                  </a:cubicBezTo>
                  <a:cubicBezTo>
                    <a:pt x="419" y="106"/>
                    <a:pt x="419" y="106"/>
                    <a:pt x="419" y="106"/>
                  </a:cubicBezTo>
                  <a:cubicBezTo>
                    <a:pt x="419" y="106"/>
                    <a:pt x="419" y="106"/>
                    <a:pt x="419" y="106"/>
                  </a:cubicBezTo>
                  <a:cubicBezTo>
                    <a:pt x="379" y="130"/>
                    <a:pt x="379" y="130"/>
                    <a:pt x="379" y="130"/>
                  </a:cubicBezTo>
                  <a:cubicBezTo>
                    <a:pt x="352" y="105"/>
                    <a:pt x="352" y="105"/>
                    <a:pt x="352" y="105"/>
                  </a:cubicBezTo>
                  <a:cubicBezTo>
                    <a:pt x="356" y="96"/>
                    <a:pt x="356" y="96"/>
                    <a:pt x="356" y="96"/>
                  </a:cubicBezTo>
                  <a:cubicBezTo>
                    <a:pt x="419" y="105"/>
                    <a:pt x="419" y="105"/>
                    <a:pt x="419" y="105"/>
                  </a:cubicBezTo>
                  <a:cubicBezTo>
                    <a:pt x="419" y="105"/>
                    <a:pt x="419" y="104"/>
                    <a:pt x="419" y="104"/>
                  </a:cubicBezTo>
                  <a:cubicBezTo>
                    <a:pt x="356" y="96"/>
                    <a:pt x="356" y="96"/>
                    <a:pt x="356" y="96"/>
                  </a:cubicBezTo>
                  <a:cubicBezTo>
                    <a:pt x="371" y="65"/>
                    <a:pt x="371" y="65"/>
                    <a:pt x="371" y="65"/>
                  </a:cubicBezTo>
                  <a:cubicBezTo>
                    <a:pt x="371" y="65"/>
                    <a:pt x="371" y="65"/>
                    <a:pt x="371" y="65"/>
                  </a:cubicBezTo>
                  <a:moveTo>
                    <a:pt x="374" y="64"/>
                  </a:moveTo>
                  <a:cubicBezTo>
                    <a:pt x="374" y="64"/>
                    <a:pt x="374" y="64"/>
                    <a:pt x="374" y="64"/>
                  </a:cubicBezTo>
                  <a:cubicBezTo>
                    <a:pt x="419" y="104"/>
                    <a:pt x="419" y="104"/>
                    <a:pt x="419" y="104"/>
                  </a:cubicBezTo>
                  <a:cubicBezTo>
                    <a:pt x="420" y="104"/>
                    <a:pt x="420" y="103"/>
                    <a:pt x="420" y="103"/>
                  </a:cubicBezTo>
                  <a:cubicBezTo>
                    <a:pt x="374" y="64"/>
                    <a:pt x="374" y="64"/>
                    <a:pt x="374" y="64"/>
                  </a:cubicBezTo>
                  <a:moveTo>
                    <a:pt x="32" y="58"/>
                  </a:moveTo>
                  <a:cubicBezTo>
                    <a:pt x="14" y="85"/>
                    <a:pt x="14" y="85"/>
                    <a:pt x="14" y="85"/>
                  </a:cubicBezTo>
                  <a:cubicBezTo>
                    <a:pt x="14" y="85"/>
                    <a:pt x="14" y="85"/>
                    <a:pt x="15" y="85"/>
                  </a:cubicBezTo>
                  <a:cubicBezTo>
                    <a:pt x="15" y="85"/>
                    <a:pt x="15" y="85"/>
                    <a:pt x="15" y="86"/>
                  </a:cubicBezTo>
                  <a:cubicBezTo>
                    <a:pt x="33" y="59"/>
                    <a:pt x="33" y="59"/>
                    <a:pt x="33" y="59"/>
                  </a:cubicBezTo>
                  <a:cubicBezTo>
                    <a:pt x="32" y="58"/>
                    <a:pt x="32" y="58"/>
                    <a:pt x="32" y="58"/>
                  </a:cubicBezTo>
                  <a:cubicBezTo>
                    <a:pt x="32" y="58"/>
                    <a:pt x="32" y="58"/>
                    <a:pt x="32" y="58"/>
                  </a:cubicBezTo>
                  <a:moveTo>
                    <a:pt x="109" y="88"/>
                  </a:moveTo>
                  <a:cubicBezTo>
                    <a:pt x="94" y="88"/>
                    <a:pt x="94" y="88"/>
                    <a:pt x="94" y="88"/>
                  </a:cubicBezTo>
                  <a:cubicBezTo>
                    <a:pt x="101" y="74"/>
                    <a:pt x="101" y="74"/>
                    <a:pt x="101" y="74"/>
                  </a:cubicBezTo>
                  <a:cubicBezTo>
                    <a:pt x="109" y="77"/>
                    <a:pt x="109" y="77"/>
                    <a:pt x="109" y="77"/>
                  </a:cubicBezTo>
                  <a:cubicBezTo>
                    <a:pt x="109" y="88"/>
                    <a:pt x="109" y="88"/>
                    <a:pt x="109" y="88"/>
                  </a:cubicBezTo>
                  <a:moveTo>
                    <a:pt x="60" y="57"/>
                  </a:moveTo>
                  <a:cubicBezTo>
                    <a:pt x="60" y="57"/>
                    <a:pt x="60" y="58"/>
                    <a:pt x="60" y="58"/>
                  </a:cubicBezTo>
                  <a:cubicBezTo>
                    <a:pt x="101" y="74"/>
                    <a:pt x="101" y="74"/>
                    <a:pt x="101" y="74"/>
                  </a:cubicBezTo>
                  <a:cubicBezTo>
                    <a:pt x="94" y="88"/>
                    <a:pt x="94" y="88"/>
                    <a:pt x="94" y="88"/>
                  </a:cubicBezTo>
                  <a:cubicBezTo>
                    <a:pt x="49" y="88"/>
                    <a:pt x="49" y="88"/>
                    <a:pt x="49" y="88"/>
                  </a:cubicBezTo>
                  <a:cubicBezTo>
                    <a:pt x="40" y="70"/>
                    <a:pt x="40" y="70"/>
                    <a:pt x="40" y="70"/>
                  </a:cubicBezTo>
                  <a:cubicBezTo>
                    <a:pt x="57" y="58"/>
                    <a:pt x="57" y="58"/>
                    <a:pt x="57" y="58"/>
                  </a:cubicBezTo>
                  <a:cubicBezTo>
                    <a:pt x="57" y="58"/>
                    <a:pt x="57" y="58"/>
                    <a:pt x="57" y="58"/>
                  </a:cubicBezTo>
                  <a:cubicBezTo>
                    <a:pt x="40" y="69"/>
                    <a:pt x="40" y="69"/>
                    <a:pt x="40" y="69"/>
                  </a:cubicBezTo>
                  <a:cubicBezTo>
                    <a:pt x="34" y="58"/>
                    <a:pt x="34" y="58"/>
                    <a:pt x="34" y="58"/>
                  </a:cubicBezTo>
                  <a:cubicBezTo>
                    <a:pt x="34" y="58"/>
                    <a:pt x="34" y="58"/>
                    <a:pt x="34" y="59"/>
                  </a:cubicBezTo>
                  <a:cubicBezTo>
                    <a:pt x="40" y="69"/>
                    <a:pt x="40" y="69"/>
                    <a:pt x="40" y="69"/>
                  </a:cubicBezTo>
                  <a:cubicBezTo>
                    <a:pt x="15" y="86"/>
                    <a:pt x="15" y="86"/>
                    <a:pt x="15" y="86"/>
                  </a:cubicBezTo>
                  <a:cubicBezTo>
                    <a:pt x="15" y="86"/>
                    <a:pt x="15" y="86"/>
                    <a:pt x="15" y="86"/>
                  </a:cubicBezTo>
                  <a:cubicBezTo>
                    <a:pt x="40" y="70"/>
                    <a:pt x="40" y="70"/>
                    <a:pt x="40" y="70"/>
                  </a:cubicBezTo>
                  <a:cubicBezTo>
                    <a:pt x="49" y="88"/>
                    <a:pt x="49" y="88"/>
                    <a:pt x="49" y="88"/>
                  </a:cubicBezTo>
                  <a:cubicBezTo>
                    <a:pt x="16" y="88"/>
                    <a:pt x="16" y="88"/>
                    <a:pt x="16" y="88"/>
                  </a:cubicBezTo>
                  <a:cubicBezTo>
                    <a:pt x="16" y="88"/>
                    <a:pt x="16" y="88"/>
                    <a:pt x="16" y="88"/>
                  </a:cubicBezTo>
                  <a:cubicBezTo>
                    <a:pt x="49" y="88"/>
                    <a:pt x="49" y="88"/>
                    <a:pt x="49" y="88"/>
                  </a:cubicBezTo>
                  <a:cubicBezTo>
                    <a:pt x="55" y="100"/>
                    <a:pt x="55" y="100"/>
                    <a:pt x="55" y="100"/>
                  </a:cubicBezTo>
                  <a:cubicBezTo>
                    <a:pt x="55" y="100"/>
                    <a:pt x="55" y="100"/>
                    <a:pt x="55" y="100"/>
                  </a:cubicBezTo>
                  <a:cubicBezTo>
                    <a:pt x="49" y="88"/>
                    <a:pt x="49" y="88"/>
                    <a:pt x="49" y="88"/>
                  </a:cubicBezTo>
                  <a:cubicBezTo>
                    <a:pt x="93" y="89"/>
                    <a:pt x="93" y="89"/>
                    <a:pt x="93" y="89"/>
                  </a:cubicBezTo>
                  <a:cubicBezTo>
                    <a:pt x="84" y="106"/>
                    <a:pt x="84" y="106"/>
                    <a:pt x="84" y="106"/>
                  </a:cubicBezTo>
                  <a:cubicBezTo>
                    <a:pt x="59" y="103"/>
                    <a:pt x="59" y="103"/>
                    <a:pt x="59" y="103"/>
                  </a:cubicBezTo>
                  <a:cubicBezTo>
                    <a:pt x="59" y="103"/>
                    <a:pt x="59" y="103"/>
                    <a:pt x="59" y="103"/>
                  </a:cubicBezTo>
                  <a:cubicBezTo>
                    <a:pt x="84" y="106"/>
                    <a:pt x="84" y="106"/>
                    <a:pt x="84" y="106"/>
                  </a:cubicBezTo>
                  <a:cubicBezTo>
                    <a:pt x="64" y="145"/>
                    <a:pt x="64" y="145"/>
                    <a:pt x="64" y="145"/>
                  </a:cubicBezTo>
                  <a:cubicBezTo>
                    <a:pt x="64" y="145"/>
                    <a:pt x="64" y="145"/>
                    <a:pt x="64" y="146"/>
                  </a:cubicBezTo>
                  <a:cubicBezTo>
                    <a:pt x="84" y="106"/>
                    <a:pt x="84" y="106"/>
                    <a:pt x="84" y="106"/>
                  </a:cubicBezTo>
                  <a:cubicBezTo>
                    <a:pt x="107" y="109"/>
                    <a:pt x="107" y="109"/>
                    <a:pt x="107" y="109"/>
                  </a:cubicBezTo>
                  <a:cubicBezTo>
                    <a:pt x="107" y="109"/>
                    <a:pt x="107" y="109"/>
                    <a:pt x="107" y="108"/>
                  </a:cubicBezTo>
                  <a:cubicBezTo>
                    <a:pt x="85" y="106"/>
                    <a:pt x="85" y="106"/>
                    <a:pt x="85" y="106"/>
                  </a:cubicBezTo>
                  <a:cubicBezTo>
                    <a:pt x="94" y="89"/>
                    <a:pt x="94" y="89"/>
                    <a:pt x="94" y="89"/>
                  </a:cubicBezTo>
                  <a:cubicBezTo>
                    <a:pt x="109" y="89"/>
                    <a:pt x="109" y="89"/>
                    <a:pt x="109" y="89"/>
                  </a:cubicBezTo>
                  <a:cubicBezTo>
                    <a:pt x="110" y="106"/>
                    <a:pt x="110" y="106"/>
                    <a:pt x="110" y="106"/>
                  </a:cubicBezTo>
                  <a:cubicBezTo>
                    <a:pt x="110" y="106"/>
                    <a:pt x="110" y="106"/>
                    <a:pt x="110" y="106"/>
                  </a:cubicBezTo>
                  <a:cubicBezTo>
                    <a:pt x="110" y="106"/>
                    <a:pt x="110" y="106"/>
                    <a:pt x="110" y="106"/>
                  </a:cubicBezTo>
                  <a:cubicBezTo>
                    <a:pt x="110" y="89"/>
                    <a:pt x="110" y="89"/>
                    <a:pt x="110" y="89"/>
                  </a:cubicBezTo>
                  <a:cubicBezTo>
                    <a:pt x="136" y="89"/>
                    <a:pt x="136" y="89"/>
                    <a:pt x="136" y="89"/>
                  </a:cubicBezTo>
                  <a:cubicBezTo>
                    <a:pt x="136" y="89"/>
                    <a:pt x="136" y="89"/>
                    <a:pt x="136" y="89"/>
                  </a:cubicBezTo>
                  <a:cubicBezTo>
                    <a:pt x="110" y="88"/>
                    <a:pt x="110" y="88"/>
                    <a:pt x="110" y="88"/>
                  </a:cubicBezTo>
                  <a:cubicBezTo>
                    <a:pt x="109" y="77"/>
                    <a:pt x="109" y="77"/>
                    <a:pt x="109" y="77"/>
                  </a:cubicBezTo>
                  <a:cubicBezTo>
                    <a:pt x="136" y="88"/>
                    <a:pt x="136" y="88"/>
                    <a:pt x="136" y="88"/>
                  </a:cubicBezTo>
                  <a:cubicBezTo>
                    <a:pt x="136" y="88"/>
                    <a:pt x="136" y="88"/>
                    <a:pt x="136" y="88"/>
                  </a:cubicBezTo>
                  <a:cubicBezTo>
                    <a:pt x="109" y="77"/>
                    <a:pt x="109" y="77"/>
                    <a:pt x="109" y="77"/>
                  </a:cubicBezTo>
                  <a:cubicBezTo>
                    <a:pt x="109" y="63"/>
                    <a:pt x="109" y="63"/>
                    <a:pt x="109" y="63"/>
                  </a:cubicBezTo>
                  <a:cubicBezTo>
                    <a:pt x="108" y="63"/>
                    <a:pt x="108" y="63"/>
                    <a:pt x="108" y="63"/>
                  </a:cubicBezTo>
                  <a:cubicBezTo>
                    <a:pt x="108" y="63"/>
                    <a:pt x="108" y="63"/>
                    <a:pt x="108" y="63"/>
                  </a:cubicBezTo>
                  <a:cubicBezTo>
                    <a:pt x="109" y="77"/>
                    <a:pt x="109" y="77"/>
                    <a:pt x="109" y="77"/>
                  </a:cubicBezTo>
                  <a:cubicBezTo>
                    <a:pt x="101" y="74"/>
                    <a:pt x="101" y="74"/>
                    <a:pt x="101" y="74"/>
                  </a:cubicBezTo>
                  <a:cubicBezTo>
                    <a:pt x="107" y="63"/>
                    <a:pt x="107" y="63"/>
                    <a:pt x="107" y="63"/>
                  </a:cubicBezTo>
                  <a:cubicBezTo>
                    <a:pt x="107" y="63"/>
                    <a:pt x="107" y="63"/>
                    <a:pt x="107" y="63"/>
                  </a:cubicBezTo>
                  <a:cubicBezTo>
                    <a:pt x="101" y="74"/>
                    <a:pt x="101" y="74"/>
                    <a:pt x="101" y="74"/>
                  </a:cubicBezTo>
                  <a:cubicBezTo>
                    <a:pt x="60" y="57"/>
                    <a:pt x="60" y="57"/>
                    <a:pt x="60" y="57"/>
                  </a:cubicBezTo>
                  <a:moveTo>
                    <a:pt x="61" y="57"/>
                  </a:moveTo>
                  <a:cubicBezTo>
                    <a:pt x="61" y="57"/>
                    <a:pt x="61" y="57"/>
                    <a:pt x="61" y="57"/>
                  </a:cubicBezTo>
                  <a:cubicBezTo>
                    <a:pt x="106" y="61"/>
                    <a:pt x="106" y="61"/>
                    <a:pt x="106" y="61"/>
                  </a:cubicBezTo>
                  <a:cubicBezTo>
                    <a:pt x="106" y="60"/>
                    <a:pt x="106" y="60"/>
                    <a:pt x="106" y="60"/>
                  </a:cubicBezTo>
                  <a:cubicBezTo>
                    <a:pt x="61" y="57"/>
                    <a:pt x="61" y="57"/>
                    <a:pt x="61" y="57"/>
                  </a:cubicBezTo>
                  <a:moveTo>
                    <a:pt x="35" y="57"/>
                  </a:moveTo>
                  <a:cubicBezTo>
                    <a:pt x="35" y="57"/>
                    <a:pt x="35" y="57"/>
                    <a:pt x="35" y="57"/>
                  </a:cubicBezTo>
                  <a:cubicBezTo>
                    <a:pt x="57" y="57"/>
                    <a:pt x="57" y="57"/>
                    <a:pt x="57" y="57"/>
                  </a:cubicBezTo>
                  <a:cubicBezTo>
                    <a:pt x="57" y="57"/>
                    <a:pt x="57" y="57"/>
                    <a:pt x="57" y="57"/>
                  </a:cubicBezTo>
                  <a:cubicBezTo>
                    <a:pt x="35" y="57"/>
                    <a:pt x="35" y="57"/>
                    <a:pt x="35" y="57"/>
                  </a:cubicBezTo>
                  <a:moveTo>
                    <a:pt x="194" y="40"/>
                  </a:moveTo>
                  <a:cubicBezTo>
                    <a:pt x="194" y="40"/>
                    <a:pt x="193" y="40"/>
                    <a:pt x="193" y="40"/>
                  </a:cubicBezTo>
                  <a:cubicBezTo>
                    <a:pt x="218" y="103"/>
                    <a:pt x="218" y="103"/>
                    <a:pt x="218" y="103"/>
                  </a:cubicBezTo>
                  <a:cubicBezTo>
                    <a:pt x="218" y="103"/>
                    <a:pt x="218" y="103"/>
                    <a:pt x="218" y="103"/>
                  </a:cubicBezTo>
                  <a:cubicBezTo>
                    <a:pt x="194" y="40"/>
                    <a:pt x="194" y="40"/>
                    <a:pt x="194" y="40"/>
                  </a:cubicBezTo>
                  <a:moveTo>
                    <a:pt x="190" y="39"/>
                  </a:moveTo>
                  <a:cubicBezTo>
                    <a:pt x="139" y="87"/>
                    <a:pt x="139" y="87"/>
                    <a:pt x="139" y="87"/>
                  </a:cubicBezTo>
                  <a:cubicBezTo>
                    <a:pt x="139" y="87"/>
                    <a:pt x="139" y="88"/>
                    <a:pt x="139" y="88"/>
                  </a:cubicBezTo>
                  <a:cubicBezTo>
                    <a:pt x="191" y="40"/>
                    <a:pt x="191" y="40"/>
                    <a:pt x="191" y="40"/>
                  </a:cubicBezTo>
                  <a:cubicBezTo>
                    <a:pt x="191" y="39"/>
                    <a:pt x="190" y="39"/>
                    <a:pt x="190" y="39"/>
                  </a:cubicBezTo>
                  <a:moveTo>
                    <a:pt x="35" y="22"/>
                  </a:moveTo>
                  <a:cubicBezTo>
                    <a:pt x="33" y="55"/>
                    <a:pt x="33" y="55"/>
                    <a:pt x="33" y="55"/>
                  </a:cubicBezTo>
                  <a:cubicBezTo>
                    <a:pt x="34" y="55"/>
                    <a:pt x="34" y="55"/>
                    <a:pt x="34" y="55"/>
                  </a:cubicBezTo>
                  <a:cubicBezTo>
                    <a:pt x="36" y="22"/>
                    <a:pt x="36" y="22"/>
                    <a:pt x="36" y="22"/>
                  </a:cubicBezTo>
                  <a:cubicBezTo>
                    <a:pt x="36" y="22"/>
                    <a:pt x="36" y="22"/>
                    <a:pt x="36" y="22"/>
                  </a:cubicBezTo>
                  <a:cubicBezTo>
                    <a:pt x="36" y="22"/>
                    <a:pt x="35" y="22"/>
                    <a:pt x="35" y="22"/>
                  </a:cubicBezTo>
                  <a:moveTo>
                    <a:pt x="37" y="21"/>
                  </a:moveTo>
                  <a:cubicBezTo>
                    <a:pt x="37" y="21"/>
                    <a:pt x="37" y="21"/>
                    <a:pt x="37" y="21"/>
                  </a:cubicBezTo>
                  <a:cubicBezTo>
                    <a:pt x="57" y="55"/>
                    <a:pt x="57" y="55"/>
                    <a:pt x="57" y="55"/>
                  </a:cubicBezTo>
                  <a:cubicBezTo>
                    <a:pt x="58" y="55"/>
                    <a:pt x="58" y="55"/>
                    <a:pt x="58" y="55"/>
                  </a:cubicBezTo>
                  <a:cubicBezTo>
                    <a:pt x="37" y="21"/>
                    <a:pt x="37" y="21"/>
                    <a:pt x="37" y="21"/>
                  </a:cubicBezTo>
                  <a:moveTo>
                    <a:pt x="2" y="1"/>
                  </a:moveTo>
                  <a:cubicBezTo>
                    <a:pt x="2" y="1"/>
                    <a:pt x="2" y="1"/>
                    <a:pt x="2" y="1"/>
                  </a:cubicBezTo>
                  <a:cubicBezTo>
                    <a:pt x="32" y="55"/>
                    <a:pt x="32" y="55"/>
                    <a:pt x="32" y="55"/>
                  </a:cubicBezTo>
                  <a:cubicBezTo>
                    <a:pt x="32" y="55"/>
                    <a:pt x="32" y="55"/>
                    <a:pt x="33" y="55"/>
                  </a:cubicBezTo>
                  <a:cubicBezTo>
                    <a:pt x="2" y="1"/>
                    <a:pt x="2" y="1"/>
                    <a:pt x="2" y="1"/>
                  </a:cubicBezTo>
                  <a:moveTo>
                    <a:pt x="3" y="0"/>
                  </a:moveTo>
                  <a:cubicBezTo>
                    <a:pt x="3" y="0"/>
                    <a:pt x="3" y="0"/>
                    <a:pt x="2" y="0"/>
                  </a:cubicBezTo>
                  <a:cubicBezTo>
                    <a:pt x="2" y="0"/>
                    <a:pt x="2" y="0"/>
                    <a:pt x="2" y="0"/>
                  </a:cubicBezTo>
                  <a:cubicBezTo>
                    <a:pt x="33" y="18"/>
                    <a:pt x="33" y="18"/>
                    <a:pt x="33" y="18"/>
                  </a:cubicBezTo>
                  <a:cubicBezTo>
                    <a:pt x="33" y="18"/>
                    <a:pt x="33" y="18"/>
                    <a:pt x="33" y="17"/>
                  </a:cubicBezTo>
                  <a:cubicBezTo>
                    <a:pt x="3"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0" name="Freeform 3215">
              <a:extLst>
                <a:ext uri="{FF2B5EF4-FFF2-40B4-BE49-F238E27FC236}">
                  <a16:creationId xmlns:a16="http://schemas.microsoft.com/office/drawing/2014/main" id="{F47949DE-50ED-B462-3B52-3CFFD5AAA209}"/>
                </a:ext>
              </a:extLst>
            </p:cNvPr>
            <p:cNvSpPr>
              <a:spLocks/>
            </p:cNvSpPr>
            <p:nvPr/>
          </p:nvSpPr>
          <p:spPr bwMode="auto">
            <a:xfrm>
              <a:off x="7604043" y="471587"/>
              <a:ext cx="46900" cy="44141"/>
            </a:xfrm>
            <a:custGeom>
              <a:avLst/>
              <a:gdLst>
                <a:gd name="T0" fmla="*/ 3 w 7"/>
                <a:gd name="T1" fmla="*/ 0 h 7"/>
                <a:gd name="T2" fmla="*/ 3 w 7"/>
                <a:gd name="T3" fmla="*/ 0 h 7"/>
                <a:gd name="T4" fmla="*/ 0 w 7"/>
                <a:gd name="T5" fmla="*/ 1 h 7"/>
                <a:gd name="T6" fmla="*/ 0 w 7"/>
                <a:gd name="T7" fmla="*/ 2 h 7"/>
                <a:gd name="T8" fmla="*/ 0 w 7"/>
                <a:gd name="T9" fmla="*/ 3 h 7"/>
                <a:gd name="T10" fmla="*/ 0 w 7"/>
                <a:gd name="T11" fmla="*/ 5 h 7"/>
                <a:gd name="T12" fmla="*/ 1 w 7"/>
                <a:gd name="T13" fmla="*/ 5 h 7"/>
                <a:gd name="T14" fmla="*/ 1 w 7"/>
                <a:gd name="T15" fmla="*/ 6 h 7"/>
                <a:gd name="T16" fmla="*/ 3 w 7"/>
                <a:gd name="T17" fmla="*/ 7 h 7"/>
                <a:gd name="T18" fmla="*/ 6 w 7"/>
                <a:gd name="T19" fmla="*/ 5 h 7"/>
                <a:gd name="T20" fmla="*/ 7 w 7"/>
                <a:gd name="T21" fmla="*/ 3 h 7"/>
                <a:gd name="T22" fmla="*/ 7 w 7"/>
                <a:gd name="T23" fmla="*/ 3 h 7"/>
                <a:gd name="T24" fmla="*/ 6 w 7"/>
                <a:gd name="T25" fmla="*/ 1 h 7"/>
                <a:gd name="T26" fmla="*/ 6 w 7"/>
                <a:gd name="T27" fmla="*/ 1 h 7"/>
                <a:gd name="T28" fmla="*/ 5 w 7"/>
                <a:gd name="T29" fmla="*/ 0 h 7"/>
                <a:gd name="T30" fmla="*/ 3 w 7"/>
                <a:gd name="T31" fmla="*/ 0 h 7"/>
                <a:gd name="T32" fmla="*/ 3 w 7"/>
                <a:gd name="T33"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 h="7">
                  <a:moveTo>
                    <a:pt x="3" y="0"/>
                  </a:moveTo>
                  <a:cubicBezTo>
                    <a:pt x="3" y="0"/>
                    <a:pt x="3" y="0"/>
                    <a:pt x="3" y="0"/>
                  </a:cubicBezTo>
                  <a:cubicBezTo>
                    <a:pt x="2" y="0"/>
                    <a:pt x="1" y="0"/>
                    <a:pt x="0" y="1"/>
                  </a:cubicBezTo>
                  <a:cubicBezTo>
                    <a:pt x="0" y="1"/>
                    <a:pt x="0" y="2"/>
                    <a:pt x="0" y="2"/>
                  </a:cubicBezTo>
                  <a:cubicBezTo>
                    <a:pt x="0" y="3"/>
                    <a:pt x="0" y="3"/>
                    <a:pt x="0" y="3"/>
                  </a:cubicBezTo>
                  <a:cubicBezTo>
                    <a:pt x="0" y="4"/>
                    <a:pt x="0" y="4"/>
                    <a:pt x="0" y="5"/>
                  </a:cubicBezTo>
                  <a:cubicBezTo>
                    <a:pt x="1" y="5"/>
                    <a:pt x="1" y="5"/>
                    <a:pt x="1" y="5"/>
                  </a:cubicBezTo>
                  <a:cubicBezTo>
                    <a:pt x="1" y="6"/>
                    <a:pt x="1" y="6"/>
                    <a:pt x="1" y="6"/>
                  </a:cubicBezTo>
                  <a:cubicBezTo>
                    <a:pt x="2" y="6"/>
                    <a:pt x="3" y="7"/>
                    <a:pt x="3" y="7"/>
                  </a:cubicBezTo>
                  <a:cubicBezTo>
                    <a:pt x="4" y="7"/>
                    <a:pt x="6" y="6"/>
                    <a:pt x="6" y="5"/>
                  </a:cubicBezTo>
                  <a:cubicBezTo>
                    <a:pt x="7" y="4"/>
                    <a:pt x="7" y="4"/>
                    <a:pt x="7" y="3"/>
                  </a:cubicBezTo>
                  <a:cubicBezTo>
                    <a:pt x="7" y="3"/>
                    <a:pt x="7" y="3"/>
                    <a:pt x="7" y="3"/>
                  </a:cubicBezTo>
                  <a:cubicBezTo>
                    <a:pt x="7" y="2"/>
                    <a:pt x="7" y="2"/>
                    <a:pt x="6" y="1"/>
                  </a:cubicBezTo>
                  <a:cubicBezTo>
                    <a:pt x="6" y="1"/>
                    <a:pt x="6" y="1"/>
                    <a:pt x="6" y="1"/>
                  </a:cubicBezTo>
                  <a:cubicBezTo>
                    <a:pt x="6" y="1"/>
                    <a:pt x="6" y="0"/>
                    <a:pt x="5" y="0"/>
                  </a:cubicBezTo>
                  <a:cubicBezTo>
                    <a:pt x="5" y="0"/>
                    <a:pt x="4" y="0"/>
                    <a:pt x="3" y="0"/>
                  </a:cubicBezTo>
                  <a:cubicBezTo>
                    <a:pt x="3"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1" name="Freeform 3216">
              <a:extLst>
                <a:ext uri="{FF2B5EF4-FFF2-40B4-BE49-F238E27FC236}">
                  <a16:creationId xmlns:a16="http://schemas.microsoft.com/office/drawing/2014/main" id="{68F79D80-E530-0C2B-2192-57EF79E1BC61}"/>
                </a:ext>
              </a:extLst>
            </p:cNvPr>
            <p:cNvSpPr>
              <a:spLocks/>
            </p:cNvSpPr>
            <p:nvPr/>
          </p:nvSpPr>
          <p:spPr bwMode="auto">
            <a:xfrm>
              <a:off x="7217810" y="885408"/>
              <a:ext cx="52417" cy="44141"/>
            </a:xfrm>
            <a:custGeom>
              <a:avLst/>
              <a:gdLst>
                <a:gd name="T0" fmla="*/ 4 w 8"/>
                <a:gd name="T1" fmla="*/ 0 h 7"/>
                <a:gd name="T2" fmla="*/ 1 w 8"/>
                <a:gd name="T3" fmla="*/ 2 h 7"/>
                <a:gd name="T4" fmla="*/ 0 w 8"/>
                <a:gd name="T5" fmla="*/ 3 h 7"/>
                <a:gd name="T6" fmla="*/ 0 w 8"/>
                <a:gd name="T7" fmla="*/ 3 h 7"/>
                <a:gd name="T8" fmla="*/ 2 w 8"/>
                <a:gd name="T9" fmla="*/ 7 h 7"/>
                <a:gd name="T10" fmla="*/ 4 w 8"/>
                <a:gd name="T11" fmla="*/ 7 h 7"/>
                <a:gd name="T12" fmla="*/ 7 w 8"/>
                <a:gd name="T13" fmla="*/ 6 h 7"/>
                <a:gd name="T14" fmla="*/ 6 w 8"/>
                <a:gd name="T15" fmla="*/ 1 h 7"/>
                <a:gd name="T16" fmla="*/ 5 w 8"/>
                <a:gd name="T17" fmla="*/ 1 h 7"/>
                <a:gd name="T18" fmla="*/ 5 w 8"/>
                <a:gd name="T19" fmla="*/ 1 h 7"/>
                <a:gd name="T20" fmla="*/ 4 w 8"/>
                <a:gd name="T21"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7">
                  <a:moveTo>
                    <a:pt x="4" y="0"/>
                  </a:moveTo>
                  <a:cubicBezTo>
                    <a:pt x="3" y="0"/>
                    <a:pt x="2" y="1"/>
                    <a:pt x="1" y="2"/>
                  </a:cubicBezTo>
                  <a:cubicBezTo>
                    <a:pt x="1" y="2"/>
                    <a:pt x="0" y="3"/>
                    <a:pt x="0" y="3"/>
                  </a:cubicBezTo>
                  <a:cubicBezTo>
                    <a:pt x="0" y="3"/>
                    <a:pt x="0" y="3"/>
                    <a:pt x="0" y="3"/>
                  </a:cubicBezTo>
                  <a:cubicBezTo>
                    <a:pt x="0" y="5"/>
                    <a:pt x="1" y="6"/>
                    <a:pt x="2" y="7"/>
                  </a:cubicBezTo>
                  <a:cubicBezTo>
                    <a:pt x="2" y="7"/>
                    <a:pt x="3" y="7"/>
                    <a:pt x="4" y="7"/>
                  </a:cubicBezTo>
                  <a:cubicBezTo>
                    <a:pt x="5" y="7"/>
                    <a:pt x="6" y="7"/>
                    <a:pt x="7" y="6"/>
                  </a:cubicBezTo>
                  <a:cubicBezTo>
                    <a:pt x="8" y="4"/>
                    <a:pt x="7" y="2"/>
                    <a:pt x="6" y="1"/>
                  </a:cubicBezTo>
                  <a:cubicBezTo>
                    <a:pt x="6" y="1"/>
                    <a:pt x="5" y="1"/>
                    <a:pt x="5" y="1"/>
                  </a:cubicBezTo>
                  <a:cubicBezTo>
                    <a:pt x="5" y="1"/>
                    <a:pt x="5" y="1"/>
                    <a:pt x="5" y="1"/>
                  </a:cubicBezTo>
                  <a:cubicBezTo>
                    <a:pt x="5" y="0"/>
                    <a:pt x="4"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2" name="Freeform 3217">
              <a:extLst>
                <a:ext uri="{FF2B5EF4-FFF2-40B4-BE49-F238E27FC236}">
                  <a16:creationId xmlns:a16="http://schemas.microsoft.com/office/drawing/2014/main" id="{F6442238-AB75-6B1E-A45F-A6EC8C6BCA83}"/>
                </a:ext>
              </a:extLst>
            </p:cNvPr>
            <p:cNvSpPr>
              <a:spLocks/>
            </p:cNvSpPr>
            <p:nvPr/>
          </p:nvSpPr>
          <p:spPr bwMode="auto">
            <a:xfrm>
              <a:off x="8318575" y="452275"/>
              <a:ext cx="46900" cy="44141"/>
            </a:xfrm>
            <a:custGeom>
              <a:avLst/>
              <a:gdLst>
                <a:gd name="T0" fmla="*/ 3 w 7"/>
                <a:gd name="T1" fmla="*/ 0 h 7"/>
                <a:gd name="T2" fmla="*/ 2 w 7"/>
                <a:gd name="T3" fmla="*/ 0 h 7"/>
                <a:gd name="T4" fmla="*/ 2 w 7"/>
                <a:gd name="T5" fmla="*/ 0 h 7"/>
                <a:gd name="T6" fmla="*/ 1 w 7"/>
                <a:gd name="T7" fmla="*/ 1 h 7"/>
                <a:gd name="T8" fmla="*/ 0 w 7"/>
                <a:gd name="T9" fmla="*/ 2 h 7"/>
                <a:gd name="T10" fmla="*/ 0 w 7"/>
                <a:gd name="T11" fmla="*/ 3 h 7"/>
                <a:gd name="T12" fmla="*/ 0 w 7"/>
                <a:gd name="T13" fmla="*/ 3 h 7"/>
                <a:gd name="T14" fmla="*/ 0 w 7"/>
                <a:gd name="T15" fmla="*/ 3 h 7"/>
                <a:gd name="T16" fmla="*/ 1 w 7"/>
                <a:gd name="T17" fmla="*/ 6 h 7"/>
                <a:gd name="T18" fmla="*/ 1 w 7"/>
                <a:gd name="T19" fmla="*/ 6 h 7"/>
                <a:gd name="T20" fmla="*/ 1 w 7"/>
                <a:gd name="T21" fmla="*/ 6 h 7"/>
                <a:gd name="T22" fmla="*/ 3 w 7"/>
                <a:gd name="T23" fmla="*/ 7 h 7"/>
                <a:gd name="T24" fmla="*/ 3 w 7"/>
                <a:gd name="T25" fmla="*/ 7 h 7"/>
                <a:gd name="T26" fmla="*/ 4 w 7"/>
                <a:gd name="T27" fmla="*/ 7 h 7"/>
                <a:gd name="T28" fmla="*/ 6 w 7"/>
                <a:gd name="T29" fmla="*/ 5 h 7"/>
                <a:gd name="T30" fmla="*/ 6 w 7"/>
                <a:gd name="T31" fmla="*/ 5 h 7"/>
                <a:gd name="T32" fmla="*/ 7 w 7"/>
                <a:gd name="T33" fmla="*/ 5 h 7"/>
                <a:gd name="T34" fmla="*/ 5 w 7"/>
                <a:gd name="T35" fmla="*/ 0 h 7"/>
                <a:gd name="T36" fmla="*/ 3 w 7"/>
                <a:gd name="T3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 h="7">
                  <a:moveTo>
                    <a:pt x="3" y="0"/>
                  </a:moveTo>
                  <a:cubicBezTo>
                    <a:pt x="3" y="0"/>
                    <a:pt x="3" y="0"/>
                    <a:pt x="2" y="0"/>
                  </a:cubicBezTo>
                  <a:cubicBezTo>
                    <a:pt x="2" y="0"/>
                    <a:pt x="2" y="0"/>
                    <a:pt x="2" y="0"/>
                  </a:cubicBezTo>
                  <a:cubicBezTo>
                    <a:pt x="1" y="0"/>
                    <a:pt x="1" y="1"/>
                    <a:pt x="1" y="1"/>
                  </a:cubicBezTo>
                  <a:cubicBezTo>
                    <a:pt x="0" y="1"/>
                    <a:pt x="0" y="2"/>
                    <a:pt x="0" y="2"/>
                  </a:cubicBezTo>
                  <a:cubicBezTo>
                    <a:pt x="0" y="2"/>
                    <a:pt x="0" y="2"/>
                    <a:pt x="0" y="3"/>
                  </a:cubicBezTo>
                  <a:cubicBezTo>
                    <a:pt x="0" y="3"/>
                    <a:pt x="0" y="3"/>
                    <a:pt x="0" y="3"/>
                  </a:cubicBezTo>
                  <a:cubicBezTo>
                    <a:pt x="0" y="3"/>
                    <a:pt x="0" y="3"/>
                    <a:pt x="0" y="3"/>
                  </a:cubicBezTo>
                  <a:cubicBezTo>
                    <a:pt x="0" y="4"/>
                    <a:pt x="0" y="5"/>
                    <a:pt x="1" y="6"/>
                  </a:cubicBezTo>
                  <a:cubicBezTo>
                    <a:pt x="1" y="6"/>
                    <a:pt x="1" y="6"/>
                    <a:pt x="1" y="6"/>
                  </a:cubicBezTo>
                  <a:cubicBezTo>
                    <a:pt x="1" y="6"/>
                    <a:pt x="1" y="6"/>
                    <a:pt x="1" y="6"/>
                  </a:cubicBezTo>
                  <a:cubicBezTo>
                    <a:pt x="2" y="6"/>
                    <a:pt x="3" y="7"/>
                    <a:pt x="3" y="7"/>
                  </a:cubicBezTo>
                  <a:cubicBezTo>
                    <a:pt x="3" y="7"/>
                    <a:pt x="3" y="7"/>
                    <a:pt x="3" y="7"/>
                  </a:cubicBezTo>
                  <a:cubicBezTo>
                    <a:pt x="4" y="7"/>
                    <a:pt x="4" y="7"/>
                    <a:pt x="4" y="7"/>
                  </a:cubicBezTo>
                  <a:cubicBezTo>
                    <a:pt x="5" y="7"/>
                    <a:pt x="6" y="6"/>
                    <a:pt x="6" y="5"/>
                  </a:cubicBezTo>
                  <a:cubicBezTo>
                    <a:pt x="6" y="5"/>
                    <a:pt x="6" y="5"/>
                    <a:pt x="6" y="5"/>
                  </a:cubicBezTo>
                  <a:cubicBezTo>
                    <a:pt x="7" y="5"/>
                    <a:pt x="7" y="5"/>
                    <a:pt x="7" y="5"/>
                  </a:cubicBezTo>
                  <a:cubicBezTo>
                    <a:pt x="7" y="3"/>
                    <a:pt x="7" y="1"/>
                    <a:pt x="5" y="0"/>
                  </a:cubicBezTo>
                  <a:cubicBezTo>
                    <a:pt x="5" y="0"/>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3" name="Freeform 3218">
              <a:extLst>
                <a:ext uri="{FF2B5EF4-FFF2-40B4-BE49-F238E27FC236}">
                  <a16:creationId xmlns:a16="http://schemas.microsoft.com/office/drawing/2014/main" id="{E3CADE2E-64C6-A29A-E8F1-ADAFC1526540}"/>
                </a:ext>
              </a:extLst>
            </p:cNvPr>
            <p:cNvSpPr>
              <a:spLocks/>
            </p:cNvSpPr>
            <p:nvPr/>
          </p:nvSpPr>
          <p:spPr bwMode="auto">
            <a:xfrm>
              <a:off x="7598526" y="157082"/>
              <a:ext cx="33106" cy="33106"/>
            </a:xfrm>
            <a:custGeom>
              <a:avLst/>
              <a:gdLst>
                <a:gd name="T0" fmla="*/ 2 w 5"/>
                <a:gd name="T1" fmla="*/ 0 h 5"/>
                <a:gd name="T2" fmla="*/ 0 w 5"/>
                <a:gd name="T3" fmla="*/ 1 h 5"/>
                <a:gd name="T4" fmla="*/ 0 w 5"/>
                <a:gd name="T5" fmla="*/ 2 h 5"/>
                <a:gd name="T6" fmla="*/ 0 w 5"/>
                <a:gd name="T7" fmla="*/ 3 h 5"/>
                <a:gd name="T8" fmla="*/ 1 w 5"/>
                <a:gd name="T9" fmla="*/ 5 h 5"/>
                <a:gd name="T10" fmla="*/ 1 w 5"/>
                <a:gd name="T11" fmla="*/ 5 h 5"/>
                <a:gd name="T12" fmla="*/ 1 w 5"/>
                <a:gd name="T13" fmla="*/ 5 h 5"/>
                <a:gd name="T14" fmla="*/ 2 w 5"/>
                <a:gd name="T15" fmla="*/ 5 h 5"/>
                <a:gd name="T16" fmla="*/ 2 w 5"/>
                <a:gd name="T17" fmla="*/ 5 h 5"/>
                <a:gd name="T18" fmla="*/ 3 w 5"/>
                <a:gd name="T19" fmla="*/ 5 h 5"/>
                <a:gd name="T20" fmla="*/ 5 w 5"/>
                <a:gd name="T21" fmla="*/ 4 h 5"/>
                <a:gd name="T22" fmla="*/ 4 w 5"/>
                <a:gd name="T23" fmla="*/ 0 h 5"/>
                <a:gd name="T24" fmla="*/ 2 w 5"/>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5">
                  <a:moveTo>
                    <a:pt x="2" y="0"/>
                  </a:moveTo>
                  <a:cubicBezTo>
                    <a:pt x="1" y="0"/>
                    <a:pt x="1" y="0"/>
                    <a:pt x="0" y="1"/>
                  </a:cubicBezTo>
                  <a:cubicBezTo>
                    <a:pt x="0" y="1"/>
                    <a:pt x="0" y="2"/>
                    <a:pt x="0" y="2"/>
                  </a:cubicBezTo>
                  <a:cubicBezTo>
                    <a:pt x="0" y="2"/>
                    <a:pt x="0" y="2"/>
                    <a:pt x="0" y="3"/>
                  </a:cubicBezTo>
                  <a:cubicBezTo>
                    <a:pt x="0" y="3"/>
                    <a:pt x="0" y="4"/>
                    <a:pt x="1" y="5"/>
                  </a:cubicBezTo>
                  <a:cubicBezTo>
                    <a:pt x="1" y="5"/>
                    <a:pt x="1" y="5"/>
                    <a:pt x="1" y="5"/>
                  </a:cubicBezTo>
                  <a:cubicBezTo>
                    <a:pt x="1" y="5"/>
                    <a:pt x="1" y="5"/>
                    <a:pt x="1" y="5"/>
                  </a:cubicBezTo>
                  <a:cubicBezTo>
                    <a:pt x="1" y="5"/>
                    <a:pt x="2" y="5"/>
                    <a:pt x="2" y="5"/>
                  </a:cubicBezTo>
                  <a:cubicBezTo>
                    <a:pt x="2" y="5"/>
                    <a:pt x="2" y="5"/>
                    <a:pt x="2" y="5"/>
                  </a:cubicBezTo>
                  <a:cubicBezTo>
                    <a:pt x="2" y="5"/>
                    <a:pt x="2" y="5"/>
                    <a:pt x="3" y="5"/>
                  </a:cubicBezTo>
                  <a:cubicBezTo>
                    <a:pt x="3" y="5"/>
                    <a:pt x="4" y="5"/>
                    <a:pt x="5" y="4"/>
                  </a:cubicBezTo>
                  <a:cubicBezTo>
                    <a:pt x="5" y="3"/>
                    <a:pt x="5" y="1"/>
                    <a:pt x="4" y="0"/>
                  </a:cubicBezTo>
                  <a:cubicBezTo>
                    <a:pt x="3" y="0"/>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4" name="Freeform 3219">
              <a:extLst>
                <a:ext uri="{FF2B5EF4-FFF2-40B4-BE49-F238E27FC236}">
                  <a16:creationId xmlns:a16="http://schemas.microsoft.com/office/drawing/2014/main" id="{23122D31-A148-02CC-FD3E-EF2DADC55E1C}"/>
                </a:ext>
              </a:extLst>
            </p:cNvPr>
            <p:cNvSpPr>
              <a:spLocks/>
            </p:cNvSpPr>
            <p:nvPr/>
          </p:nvSpPr>
          <p:spPr bwMode="auto">
            <a:xfrm>
              <a:off x="8150288" y="5348"/>
              <a:ext cx="38623" cy="33106"/>
            </a:xfrm>
            <a:custGeom>
              <a:avLst/>
              <a:gdLst>
                <a:gd name="T0" fmla="*/ 3 w 6"/>
                <a:gd name="T1" fmla="*/ 0 h 5"/>
                <a:gd name="T2" fmla="*/ 0 w 6"/>
                <a:gd name="T3" fmla="*/ 1 h 5"/>
                <a:gd name="T4" fmla="*/ 0 w 6"/>
                <a:gd name="T5" fmla="*/ 4 h 5"/>
                <a:gd name="T6" fmla="*/ 1 w 6"/>
                <a:gd name="T7" fmla="*/ 5 h 5"/>
                <a:gd name="T8" fmla="*/ 1 w 6"/>
                <a:gd name="T9" fmla="*/ 5 h 5"/>
                <a:gd name="T10" fmla="*/ 3 w 6"/>
                <a:gd name="T11" fmla="*/ 5 h 5"/>
                <a:gd name="T12" fmla="*/ 3 w 6"/>
                <a:gd name="T13" fmla="*/ 5 h 5"/>
                <a:gd name="T14" fmla="*/ 4 w 6"/>
                <a:gd name="T15" fmla="*/ 5 h 5"/>
                <a:gd name="T16" fmla="*/ 5 w 6"/>
                <a:gd name="T17" fmla="*/ 4 h 5"/>
                <a:gd name="T18" fmla="*/ 4 w 6"/>
                <a:gd name="T19" fmla="*/ 0 h 5"/>
                <a:gd name="T20" fmla="*/ 3 w 6"/>
                <a:gd name="T2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5">
                  <a:moveTo>
                    <a:pt x="3" y="0"/>
                  </a:moveTo>
                  <a:cubicBezTo>
                    <a:pt x="2" y="0"/>
                    <a:pt x="1" y="0"/>
                    <a:pt x="0" y="1"/>
                  </a:cubicBezTo>
                  <a:cubicBezTo>
                    <a:pt x="0" y="2"/>
                    <a:pt x="0" y="3"/>
                    <a:pt x="0" y="4"/>
                  </a:cubicBezTo>
                  <a:cubicBezTo>
                    <a:pt x="0" y="4"/>
                    <a:pt x="1" y="4"/>
                    <a:pt x="1" y="5"/>
                  </a:cubicBezTo>
                  <a:cubicBezTo>
                    <a:pt x="1" y="5"/>
                    <a:pt x="1" y="5"/>
                    <a:pt x="1" y="5"/>
                  </a:cubicBezTo>
                  <a:cubicBezTo>
                    <a:pt x="1" y="5"/>
                    <a:pt x="2" y="5"/>
                    <a:pt x="3" y="5"/>
                  </a:cubicBezTo>
                  <a:cubicBezTo>
                    <a:pt x="3" y="5"/>
                    <a:pt x="3" y="5"/>
                    <a:pt x="3" y="5"/>
                  </a:cubicBezTo>
                  <a:cubicBezTo>
                    <a:pt x="3" y="5"/>
                    <a:pt x="4" y="5"/>
                    <a:pt x="4" y="5"/>
                  </a:cubicBezTo>
                  <a:cubicBezTo>
                    <a:pt x="4" y="5"/>
                    <a:pt x="4" y="5"/>
                    <a:pt x="5" y="4"/>
                  </a:cubicBezTo>
                  <a:cubicBezTo>
                    <a:pt x="6" y="3"/>
                    <a:pt x="5" y="1"/>
                    <a:pt x="4" y="0"/>
                  </a:cubicBezTo>
                  <a:cubicBezTo>
                    <a:pt x="4"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5" name="Freeform 3220">
              <a:extLst>
                <a:ext uri="{FF2B5EF4-FFF2-40B4-BE49-F238E27FC236}">
                  <a16:creationId xmlns:a16="http://schemas.microsoft.com/office/drawing/2014/main" id="{1A27A8BE-63F3-9C59-8230-445FE62F8BB3}"/>
                </a:ext>
              </a:extLst>
            </p:cNvPr>
            <p:cNvSpPr>
              <a:spLocks/>
            </p:cNvSpPr>
            <p:nvPr/>
          </p:nvSpPr>
          <p:spPr bwMode="auto">
            <a:xfrm>
              <a:off x="6969517" y="333646"/>
              <a:ext cx="38623" cy="33106"/>
            </a:xfrm>
            <a:custGeom>
              <a:avLst/>
              <a:gdLst>
                <a:gd name="T0" fmla="*/ 3 w 6"/>
                <a:gd name="T1" fmla="*/ 0 h 5"/>
                <a:gd name="T2" fmla="*/ 1 w 6"/>
                <a:gd name="T3" fmla="*/ 1 h 5"/>
                <a:gd name="T4" fmla="*/ 1 w 6"/>
                <a:gd name="T5" fmla="*/ 5 h 5"/>
                <a:gd name="T6" fmla="*/ 3 w 6"/>
                <a:gd name="T7" fmla="*/ 5 h 5"/>
                <a:gd name="T8" fmla="*/ 5 w 6"/>
                <a:gd name="T9" fmla="*/ 4 h 5"/>
                <a:gd name="T10" fmla="*/ 6 w 6"/>
                <a:gd name="T11" fmla="*/ 3 h 5"/>
                <a:gd name="T12" fmla="*/ 6 w 6"/>
                <a:gd name="T13" fmla="*/ 3 h 5"/>
                <a:gd name="T14" fmla="*/ 5 w 6"/>
                <a:gd name="T15" fmla="*/ 1 h 5"/>
                <a:gd name="T16" fmla="*/ 5 w 6"/>
                <a:gd name="T17" fmla="*/ 1 h 5"/>
                <a:gd name="T18" fmla="*/ 5 w 6"/>
                <a:gd name="T19" fmla="*/ 1 h 5"/>
                <a:gd name="T20" fmla="*/ 5 w 6"/>
                <a:gd name="T21" fmla="*/ 0 h 5"/>
                <a:gd name="T22" fmla="*/ 4 w 6"/>
                <a:gd name="T23" fmla="*/ 0 h 5"/>
                <a:gd name="T24" fmla="*/ 3 w 6"/>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5">
                  <a:moveTo>
                    <a:pt x="3" y="0"/>
                  </a:moveTo>
                  <a:cubicBezTo>
                    <a:pt x="2" y="0"/>
                    <a:pt x="1" y="0"/>
                    <a:pt x="1" y="1"/>
                  </a:cubicBezTo>
                  <a:cubicBezTo>
                    <a:pt x="0" y="2"/>
                    <a:pt x="0" y="4"/>
                    <a:pt x="1" y="5"/>
                  </a:cubicBezTo>
                  <a:cubicBezTo>
                    <a:pt x="2" y="5"/>
                    <a:pt x="2" y="5"/>
                    <a:pt x="3" y="5"/>
                  </a:cubicBezTo>
                  <a:cubicBezTo>
                    <a:pt x="4" y="5"/>
                    <a:pt x="5" y="5"/>
                    <a:pt x="5" y="4"/>
                  </a:cubicBezTo>
                  <a:cubicBezTo>
                    <a:pt x="5" y="4"/>
                    <a:pt x="6" y="3"/>
                    <a:pt x="6" y="3"/>
                  </a:cubicBezTo>
                  <a:cubicBezTo>
                    <a:pt x="6" y="3"/>
                    <a:pt x="6" y="3"/>
                    <a:pt x="6" y="3"/>
                  </a:cubicBezTo>
                  <a:cubicBezTo>
                    <a:pt x="6" y="2"/>
                    <a:pt x="6" y="2"/>
                    <a:pt x="5" y="1"/>
                  </a:cubicBezTo>
                  <a:cubicBezTo>
                    <a:pt x="5" y="1"/>
                    <a:pt x="5" y="1"/>
                    <a:pt x="5" y="1"/>
                  </a:cubicBezTo>
                  <a:cubicBezTo>
                    <a:pt x="5" y="1"/>
                    <a:pt x="5" y="1"/>
                    <a:pt x="5" y="1"/>
                  </a:cubicBezTo>
                  <a:cubicBezTo>
                    <a:pt x="5" y="0"/>
                    <a:pt x="5" y="0"/>
                    <a:pt x="5" y="0"/>
                  </a:cubicBezTo>
                  <a:cubicBezTo>
                    <a:pt x="4" y="0"/>
                    <a:pt x="4" y="0"/>
                    <a:pt x="4" y="0"/>
                  </a:cubicBezTo>
                  <a:cubicBezTo>
                    <a:pt x="4"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6" name="Freeform 3221">
              <a:extLst>
                <a:ext uri="{FF2B5EF4-FFF2-40B4-BE49-F238E27FC236}">
                  <a16:creationId xmlns:a16="http://schemas.microsoft.com/office/drawing/2014/main" id="{C220EFBA-4AA8-D913-0270-408FB56428FA}"/>
                </a:ext>
              </a:extLst>
            </p:cNvPr>
            <p:cNvSpPr>
              <a:spLocks/>
            </p:cNvSpPr>
            <p:nvPr/>
          </p:nvSpPr>
          <p:spPr bwMode="auto">
            <a:xfrm>
              <a:off x="7250916" y="432963"/>
              <a:ext cx="38623" cy="38623"/>
            </a:xfrm>
            <a:custGeom>
              <a:avLst/>
              <a:gdLst>
                <a:gd name="T0" fmla="*/ 3 w 6"/>
                <a:gd name="T1" fmla="*/ 0 h 6"/>
                <a:gd name="T2" fmla="*/ 2 w 6"/>
                <a:gd name="T3" fmla="*/ 0 h 6"/>
                <a:gd name="T4" fmla="*/ 2 w 6"/>
                <a:gd name="T5" fmla="*/ 0 h 6"/>
                <a:gd name="T6" fmla="*/ 1 w 6"/>
                <a:gd name="T7" fmla="*/ 1 h 6"/>
                <a:gd name="T8" fmla="*/ 1 w 6"/>
                <a:gd name="T9" fmla="*/ 5 h 6"/>
                <a:gd name="T10" fmla="*/ 2 w 6"/>
                <a:gd name="T11" fmla="*/ 5 h 6"/>
                <a:gd name="T12" fmla="*/ 2 w 6"/>
                <a:gd name="T13" fmla="*/ 5 h 6"/>
                <a:gd name="T14" fmla="*/ 3 w 6"/>
                <a:gd name="T15" fmla="*/ 6 h 6"/>
                <a:gd name="T16" fmla="*/ 4 w 6"/>
                <a:gd name="T17" fmla="*/ 6 h 6"/>
                <a:gd name="T18" fmla="*/ 4 w 6"/>
                <a:gd name="T19" fmla="*/ 5 h 6"/>
                <a:gd name="T20" fmla="*/ 6 w 6"/>
                <a:gd name="T21" fmla="*/ 4 h 6"/>
                <a:gd name="T22" fmla="*/ 6 w 6"/>
                <a:gd name="T23" fmla="*/ 3 h 6"/>
                <a:gd name="T24" fmla="*/ 6 w 6"/>
                <a:gd name="T25" fmla="*/ 3 h 6"/>
                <a:gd name="T26" fmla="*/ 5 w 6"/>
                <a:gd name="T27" fmla="*/ 1 h 6"/>
                <a:gd name="T28" fmla="*/ 3 w 6"/>
                <a:gd name="T2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6">
                  <a:moveTo>
                    <a:pt x="3" y="0"/>
                  </a:moveTo>
                  <a:cubicBezTo>
                    <a:pt x="3" y="0"/>
                    <a:pt x="3" y="0"/>
                    <a:pt x="2" y="0"/>
                  </a:cubicBezTo>
                  <a:cubicBezTo>
                    <a:pt x="2" y="0"/>
                    <a:pt x="2" y="0"/>
                    <a:pt x="2" y="0"/>
                  </a:cubicBezTo>
                  <a:cubicBezTo>
                    <a:pt x="2" y="1"/>
                    <a:pt x="1" y="1"/>
                    <a:pt x="1" y="1"/>
                  </a:cubicBezTo>
                  <a:cubicBezTo>
                    <a:pt x="0" y="2"/>
                    <a:pt x="1" y="4"/>
                    <a:pt x="1" y="5"/>
                  </a:cubicBezTo>
                  <a:cubicBezTo>
                    <a:pt x="1" y="5"/>
                    <a:pt x="2" y="5"/>
                    <a:pt x="2" y="5"/>
                  </a:cubicBezTo>
                  <a:cubicBezTo>
                    <a:pt x="2" y="5"/>
                    <a:pt x="2" y="5"/>
                    <a:pt x="2" y="5"/>
                  </a:cubicBezTo>
                  <a:cubicBezTo>
                    <a:pt x="2" y="5"/>
                    <a:pt x="3" y="6"/>
                    <a:pt x="3" y="6"/>
                  </a:cubicBezTo>
                  <a:cubicBezTo>
                    <a:pt x="3" y="6"/>
                    <a:pt x="4" y="6"/>
                    <a:pt x="4" y="6"/>
                  </a:cubicBezTo>
                  <a:cubicBezTo>
                    <a:pt x="4" y="5"/>
                    <a:pt x="4" y="5"/>
                    <a:pt x="4" y="5"/>
                  </a:cubicBezTo>
                  <a:cubicBezTo>
                    <a:pt x="5" y="5"/>
                    <a:pt x="5" y="5"/>
                    <a:pt x="6" y="4"/>
                  </a:cubicBezTo>
                  <a:cubicBezTo>
                    <a:pt x="6" y="4"/>
                    <a:pt x="6" y="4"/>
                    <a:pt x="6" y="3"/>
                  </a:cubicBezTo>
                  <a:cubicBezTo>
                    <a:pt x="6" y="3"/>
                    <a:pt x="6" y="3"/>
                    <a:pt x="6" y="3"/>
                  </a:cubicBezTo>
                  <a:cubicBezTo>
                    <a:pt x="6" y="2"/>
                    <a:pt x="6" y="1"/>
                    <a:pt x="5" y="1"/>
                  </a:cubicBezTo>
                  <a:cubicBezTo>
                    <a:pt x="4" y="0"/>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7" name="Freeform 3222">
              <a:extLst>
                <a:ext uri="{FF2B5EF4-FFF2-40B4-BE49-F238E27FC236}">
                  <a16:creationId xmlns:a16="http://schemas.microsoft.com/office/drawing/2014/main" id="{7E935DC1-AF94-02E5-EEE6-460797942614}"/>
                </a:ext>
              </a:extLst>
            </p:cNvPr>
            <p:cNvSpPr>
              <a:spLocks/>
            </p:cNvSpPr>
            <p:nvPr/>
          </p:nvSpPr>
          <p:spPr bwMode="auto">
            <a:xfrm>
              <a:off x="8784814" y="706086"/>
              <a:ext cx="38623" cy="41382"/>
            </a:xfrm>
            <a:custGeom>
              <a:avLst/>
              <a:gdLst>
                <a:gd name="T0" fmla="*/ 3 w 6"/>
                <a:gd name="T1" fmla="*/ 0 h 6"/>
                <a:gd name="T2" fmla="*/ 1 w 6"/>
                <a:gd name="T3" fmla="*/ 1 h 6"/>
                <a:gd name="T4" fmla="*/ 1 w 6"/>
                <a:gd name="T5" fmla="*/ 1 h 6"/>
                <a:gd name="T6" fmla="*/ 1 w 6"/>
                <a:gd name="T7" fmla="*/ 2 h 6"/>
                <a:gd name="T8" fmla="*/ 0 w 6"/>
                <a:gd name="T9" fmla="*/ 3 h 6"/>
                <a:gd name="T10" fmla="*/ 1 w 6"/>
                <a:gd name="T11" fmla="*/ 3 h 6"/>
                <a:gd name="T12" fmla="*/ 2 w 6"/>
                <a:gd name="T13" fmla="*/ 5 h 6"/>
                <a:gd name="T14" fmla="*/ 3 w 6"/>
                <a:gd name="T15" fmla="*/ 6 h 6"/>
                <a:gd name="T16" fmla="*/ 5 w 6"/>
                <a:gd name="T17" fmla="*/ 5 h 6"/>
                <a:gd name="T18" fmla="*/ 5 w 6"/>
                <a:gd name="T19" fmla="*/ 5 h 6"/>
                <a:gd name="T20" fmla="*/ 5 w 6"/>
                <a:gd name="T21" fmla="*/ 4 h 6"/>
                <a:gd name="T22" fmla="*/ 6 w 6"/>
                <a:gd name="T23" fmla="*/ 4 h 6"/>
                <a:gd name="T24" fmla="*/ 6 w 6"/>
                <a:gd name="T25" fmla="*/ 4 h 6"/>
                <a:gd name="T26" fmla="*/ 5 w 6"/>
                <a:gd name="T27" fmla="*/ 1 h 6"/>
                <a:gd name="T28" fmla="*/ 5 w 6"/>
                <a:gd name="T29" fmla="*/ 1 h 6"/>
                <a:gd name="T30" fmla="*/ 5 w 6"/>
                <a:gd name="T31" fmla="*/ 1 h 6"/>
                <a:gd name="T32" fmla="*/ 3 w 6"/>
                <a:gd name="T3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 h="6">
                  <a:moveTo>
                    <a:pt x="3" y="0"/>
                  </a:moveTo>
                  <a:cubicBezTo>
                    <a:pt x="2" y="0"/>
                    <a:pt x="2" y="1"/>
                    <a:pt x="1" y="1"/>
                  </a:cubicBezTo>
                  <a:cubicBezTo>
                    <a:pt x="1" y="1"/>
                    <a:pt x="1" y="1"/>
                    <a:pt x="1" y="1"/>
                  </a:cubicBezTo>
                  <a:cubicBezTo>
                    <a:pt x="1" y="2"/>
                    <a:pt x="1" y="2"/>
                    <a:pt x="1" y="2"/>
                  </a:cubicBezTo>
                  <a:cubicBezTo>
                    <a:pt x="1" y="2"/>
                    <a:pt x="0" y="3"/>
                    <a:pt x="0" y="3"/>
                  </a:cubicBezTo>
                  <a:cubicBezTo>
                    <a:pt x="1" y="3"/>
                    <a:pt x="1" y="3"/>
                    <a:pt x="1" y="3"/>
                  </a:cubicBezTo>
                  <a:cubicBezTo>
                    <a:pt x="1" y="4"/>
                    <a:pt x="1" y="5"/>
                    <a:pt x="2" y="5"/>
                  </a:cubicBezTo>
                  <a:cubicBezTo>
                    <a:pt x="2" y="6"/>
                    <a:pt x="3" y="6"/>
                    <a:pt x="3" y="6"/>
                  </a:cubicBezTo>
                  <a:cubicBezTo>
                    <a:pt x="4" y="6"/>
                    <a:pt x="4" y="6"/>
                    <a:pt x="5" y="5"/>
                  </a:cubicBezTo>
                  <a:cubicBezTo>
                    <a:pt x="5" y="5"/>
                    <a:pt x="5" y="5"/>
                    <a:pt x="5" y="5"/>
                  </a:cubicBezTo>
                  <a:cubicBezTo>
                    <a:pt x="5" y="5"/>
                    <a:pt x="5" y="5"/>
                    <a:pt x="5" y="4"/>
                  </a:cubicBezTo>
                  <a:cubicBezTo>
                    <a:pt x="6" y="4"/>
                    <a:pt x="6" y="4"/>
                    <a:pt x="6" y="4"/>
                  </a:cubicBezTo>
                  <a:cubicBezTo>
                    <a:pt x="6" y="4"/>
                    <a:pt x="6" y="4"/>
                    <a:pt x="6" y="4"/>
                  </a:cubicBezTo>
                  <a:cubicBezTo>
                    <a:pt x="6" y="3"/>
                    <a:pt x="6" y="2"/>
                    <a:pt x="5" y="1"/>
                  </a:cubicBezTo>
                  <a:cubicBezTo>
                    <a:pt x="5" y="1"/>
                    <a:pt x="5" y="1"/>
                    <a:pt x="5" y="1"/>
                  </a:cubicBezTo>
                  <a:cubicBezTo>
                    <a:pt x="5" y="1"/>
                    <a:pt x="5" y="1"/>
                    <a:pt x="5" y="1"/>
                  </a:cubicBezTo>
                  <a:cubicBezTo>
                    <a:pt x="4" y="0"/>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8" name="Freeform 3223">
              <a:extLst>
                <a:ext uri="{FF2B5EF4-FFF2-40B4-BE49-F238E27FC236}">
                  <a16:creationId xmlns:a16="http://schemas.microsoft.com/office/drawing/2014/main" id="{9900D617-2E5B-9B60-D17C-A254CDB431FB}"/>
                </a:ext>
              </a:extLst>
            </p:cNvPr>
            <p:cNvSpPr>
              <a:spLocks/>
            </p:cNvSpPr>
            <p:nvPr/>
          </p:nvSpPr>
          <p:spPr bwMode="auto">
            <a:xfrm>
              <a:off x="9113112" y="372270"/>
              <a:ext cx="33106" cy="38623"/>
            </a:xfrm>
            <a:custGeom>
              <a:avLst/>
              <a:gdLst>
                <a:gd name="T0" fmla="*/ 2 w 5"/>
                <a:gd name="T1" fmla="*/ 0 h 6"/>
                <a:gd name="T2" fmla="*/ 0 w 5"/>
                <a:gd name="T3" fmla="*/ 2 h 6"/>
                <a:gd name="T4" fmla="*/ 0 w 5"/>
                <a:gd name="T5" fmla="*/ 4 h 6"/>
                <a:gd name="T6" fmla="*/ 0 w 5"/>
                <a:gd name="T7" fmla="*/ 4 h 6"/>
                <a:gd name="T8" fmla="*/ 0 w 5"/>
                <a:gd name="T9" fmla="*/ 5 h 6"/>
                <a:gd name="T10" fmla="*/ 1 w 5"/>
                <a:gd name="T11" fmla="*/ 5 h 6"/>
                <a:gd name="T12" fmla="*/ 1 w 5"/>
                <a:gd name="T13" fmla="*/ 5 h 6"/>
                <a:gd name="T14" fmla="*/ 2 w 5"/>
                <a:gd name="T15" fmla="*/ 6 h 6"/>
                <a:gd name="T16" fmla="*/ 2 w 5"/>
                <a:gd name="T17" fmla="*/ 6 h 6"/>
                <a:gd name="T18" fmla="*/ 2 w 5"/>
                <a:gd name="T19" fmla="*/ 6 h 6"/>
                <a:gd name="T20" fmla="*/ 4 w 5"/>
                <a:gd name="T21" fmla="*/ 5 h 6"/>
                <a:gd name="T22" fmla="*/ 5 w 5"/>
                <a:gd name="T23" fmla="*/ 5 h 6"/>
                <a:gd name="T24" fmla="*/ 5 w 5"/>
                <a:gd name="T25" fmla="*/ 5 h 6"/>
                <a:gd name="T26" fmla="*/ 5 w 5"/>
                <a:gd name="T27" fmla="*/ 4 h 6"/>
                <a:gd name="T28" fmla="*/ 5 w 5"/>
                <a:gd name="T29" fmla="*/ 3 h 6"/>
                <a:gd name="T30" fmla="*/ 4 w 5"/>
                <a:gd name="T31" fmla="*/ 1 h 6"/>
                <a:gd name="T32" fmla="*/ 2 w 5"/>
                <a:gd name="T3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 h="6">
                  <a:moveTo>
                    <a:pt x="2" y="0"/>
                  </a:moveTo>
                  <a:cubicBezTo>
                    <a:pt x="2" y="0"/>
                    <a:pt x="1" y="1"/>
                    <a:pt x="0" y="2"/>
                  </a:cubicBezTo>
                  <a:cubicBezTo>
                    <a:pt x="0" y="2"/>
                    <a:pt x="0" y="3"/>
                    <a:pt x="0" y="4"/>
                  </a:cubicBezTo>
                  <a:cubicBezTo>
                    <a:pt x="0" y="4"/>
                    <a:pt x="0" y="4"/>
                    <a:pt x="0" y="4"/>
                  </a:cubicBezTo>
                  <a:cubicBezTo>
                    <a:pt x="0" y="5"/>
                    <a:pt x="0" y="5"/>
                    <a:pt x="0" y="5"/>
                  </a:cubicBezTo>
                  <a:cubicBezTo>
                    <a:pt x="1" y="5"/>
                    <a:pt x="1" y="5"/>
                    <a:pt x="1" y="5"/>
                  </a:cubicBezTo>
                  <a:cubicBezTo>
                    <a:pt x="1" y="5"/>
                    <a:pt x="1" y="5"/>
                    <a:pt x="1" y="5"/>
                  </a:cubicBezTo>
                  <a:cubicBezTo>
                    <a:pt x="1" y="6"/>
                    <a:pt x="1" y="6"/>
                    <a:pt x="2" y="6"/>
                  </a:cubicBezTo>
                  <a:cubicBezTo>
                    <a:pt x="2" y="6"/>
                    <a:pt x="2" y="6"/>
                    <a:pt x="2" y="6"/>
                  </a:cubicBezTo>
                  <a:cubicBezTo>
                    <a:pt x="2" y="6"/>
                    <a:pt x="2" y="6"/>
                    <a:pt x="2" y="6"/>
                  </a:cubicBezTo>
                  <a:cubicBezTo>
                    <a:pt x="3" y="6"/>
                    <a:pt x="4" y="6"/>
                    <a:pt x="4" y="5"/>
                  </a:cubicBezTo>
                  <a:cubicBezTo>
                    <a:pt x="4" y="5"/>
                    <a:pt x="5" y="5"/>
                    <a:pt x="5" y="5"/>
                  </a:cubicBezTo>
                  <a:cubicBezTo>
                    <a:pt x="5" y="5"/>
                    <a:pt x="5" y="5"/>
                    <a:pt x="5" y="5"/>
                  </a:cubicBezTo>
                  <a:cubicBezTo>
                    <a:pt x="5" y="4"/>
                    <a:pt x="5" y="4"/>
                    <a:pt x="5" y="4"/>
                  </a:cubicBezTo>
                  <a:cubicBezTo>
                    <a:pt x="5" y="4"/>
                    <a:pt x="5" y="3"/>
                    <a:pt x="5" y="3"/>
                  </a:cubicBezTo>
                  <a:cubicBezTo>
                    <a:pt x="5" y="2"/>
                    <a:pt x="5" y="1"/>
                    <a:pt x="4" y="1"/>
                  </a:cubicBezTo>
                  <a:cubicBezTo>
                    <a:pt x="4" y="1"/>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9" name="Freeform 3224">
              <a:extLst>
                <a:ext uri="{FF2B5EF4-FFF2-40B4-BE49-F238E27FC236}">
                  <a16:creationId xmlns:a16="http://schemas.microsoft.com/office/drawing/2014/main" id="{C348ADB5-8982-A97B-FB19-532675ED15F7}"/>
                </a:ext>
              </a:extLst>
            </p:cNvPr>
            <p:cNvSpPr>
              <a:spLocks/>
            </p:cNvSpPr>
            <p:nvPr/>
          </p:nvSpPr>
          <p:spPr bwMode="auto">
            <a:xfrm>
              <a:off x="9648322" y="871614"/>
              <a:ext cx="41382" cy="33106"/>
            </a:xfrm>
            <a:custGeom>
              <a:avLst/>
              <a:gdLst>
                <a:gd name="T0" fmla="*/ 3 w 6"/>
                <a:gd name="T1" fmla="*/ 0 h 5"/>
                <a:gd name="T2" fmla="*/ 1 w 6"/>
                <a:gd name="T3" fmla="*/ 0 h 5"/>
                <a:gd name="T4" fmla="*/ 1 w 6"/>
                <a:gd name="T5" fmla="*/ 1 h 5"/>
                <a:gd name="T6" fmla="*/ 0 w 6"/>
                <a:gd name="T7" fmla="*/ 1 h 5"/>
                <a:gd name="T8" fmla="*/ 0 w 6"/>
                <a:gd name="T9" fmla="*/ 3 h 5"/>
                <a:gd name="T10" fmla="*/ 0 w 6"/>
                <a:gd name="T11" fmla="*/ 3 h 5"/>
                <a:gd name="T12" fmla="*/ 1 w 6"/>
                <a:gd name="T13" fmla="*/ 4 h 5"/>
                <a:gd name="T14" fmla="*/ 3 w 6"/>
                <a:gd name="T15" fmla="*/ 5 h 5"/>
                <a:gd name="T16" fmla="*/ 5 w 6"/>
                <a:gd name="T17" fmla="*/ 4 h 5"/>
                <a:gd name="T18" fmla="*/ 4 w 6"/>
                <a:gd name="T19" fmla="*/ 0 h 5"/>
                <a:gd name="T20" fmla="*/ 3 w 6"/>
                <a:gd name="T2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5">
                  <a:moveTo>
                    <a:pt x="3" y="0"/>
                  </a:moveTo>
                  <a:cubicBezTo>
                    <a:pt x="2" y="0"/>
                    <a:pt x="1" y="0"/>
                    <a:pt x="1" y="0"/>
                  </a:cubicBezTo>
                  <a:cubicBezTo>
                    <a:pt x="1" y="0"/>
                    <a:pt x="1" y="0"/>
                    <a:pt x="1" y="1"/>
                  </a:cubicBezTo>
                  <a:cubicBezTo>
                    <a:pt x="1" y="1"/>
                    <a:pt x="1" y="1"/>
                    <a:pt x="0" y="1"/>
                  </a:cubicBezTo>
                  <a:cubicBezTo>
                    <a:pt x="0" y="1"/>
                    <a:pt x="0" y="2"/>
                    <a:pt x="0" y="3"/>
                  </a:cubicBezTo>
                  <a:cubicBezTo>
                    <a:pt x="0" y="3"/>
                    <a:pt x="0" y="3"/>
                    <a:pt x="0" y="3"/>
                  </a:cubicBezTo>
                  <a:cubicBezTo>
                    <a:pt x="0" y="4"/>
                    <a:pt x="1" y="4"/>
                    <a:pt x="1" y="4"/>
                  </a:cubicBezTo>
                  <a:cubicBezTo>
                    <a:pt x="2" y="5"/>
                    <a:pt x="2" y="5"/>
                    <a:pt x="3" y="5"/>
                  </a:cubicBezTo>
                  <a:cubicBezTo>
                    <a:pt x="4" y="5"/>
                    <a:pt x="4" y="5"/>
                    <a:pt x="5" y="4"/>
                  </a:cubicBezTo>
                  <a:cubicBezTo>
                    <a:pt x="6" y="3"/>
                    <a:pt x="6" y="1"/>
                    <a:pt x="4" y="0"/>
                  </a:cubicBezTo>
                  <a:cubicBezTo>
                    <a:pt x="4"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0" name="Freeform 3225">
              <a:extLst>
                <a:ext uri="{FF2B5EF4-FFF2-40B4-BE49-F238E27FC236}">
                  <a16:creationId xmlns:a16="http://schemas.microsoft.com/office/drawing/2014/main" id="{D21F6FAC-1DD1-E1C9-102A-B73D3E439C21}"/>
                </a:ext>
              </a:extLst>
            </p:cNvPr>
            <p:cNvSpPr>
              <a:spLocks/>
            </p:cNvSpPr>
            <p:nvPr/>
          </p:nvSpPr>
          <p:spPr bwMode="auto">
            <a:xfrm>
              <a:off x="7121252" y="-118799"/>
              <a:ext cx="38623" cy="38623"/>
            </a:xfrm>
            <a:custGeom>
              <a:avLst/>
              <a:gdLst>
                <a:gd name="T0" fmla="*/ 3 w 6"/>
                <a:gd name="T1" fmla="*/ 0 h 6"/>
                <a:gd name="T2" fmla="*/ 0 w 6"/>
                <a:gd name="T3" fmla="*/ 1 h 6"/>
                <a:gd name="T4" fmla="*/ 0 w 6"/>
                <a:gd name="T5" fmla="*/ 1 h 6"/>
                <a:gd name="T6" fmla="*/ 0 w 6"/>
                <a:gd name="T7" fmla="*/ 2 h 6"/>
                <a:gd name="T8" fmla="*/ 1 w 6"/>
                <a:gd name="T9" fmla="*/ 5 h 6"/>
                <a:gd name="T10" fmla="*/ 2 w 6"/>
                <a:gd name="T11" fmla="*/ 6 h 6"/>
                <a:gd name="T12" fmla="*/ 3 w 6"/>
                <a:gd name="T13" fmla="*/ 6 h 6"/>
                <a:gd name="T14" fmla="*/ 3 w 6"/>
                <a:gd name="T15" fmla="*/ 6 h 6"/>
                <a:gd name="T16" fmla="*/ 4 w 6"/>
                <a:gd name="T17" fmla="*/ 5 h 6"/>
                <a:gd name="T18" fmla="*/ 4 w 6"/>
                <a:gd name="T19" fmla="*/ 5 h 6"/>
                <a:gd name="T20" fmla="*/ 5 w 6"/>
                <a:gd name="T21" fmla="*/ 5 h 6"/>
                <a:gd name="T22" fmla="*/ 4 w 6"/>
                <a:gd name="T23" fmla="*/ 1 h 6"/>
                <a:gd name="T24" fmla="*/ 3 w 6"/>
                <a:gd name="T2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6">
                  <a:moveTo>
                    <a:pt x="3" y="0"/>
                  </a:moveTo>
                  <a:cubicBezTo>
                    <a:pt x="2" y="0"/>
                    <a:pt x="1" y="1"/>
                    <a:pt x="0" y="1"/>
                  </a:cubicBezTo>
                  <a:cubicBezTo>
                    <a:pt x="0" y="1"/>
                    <a:pt x="0" y="1"/>
                    <a:pt x="0" y="1"/>
                  </a:cubicBezTo>
                  <a:cubicBezTo>
                    <a:pt x="0" y="2"/>
                    <a:pt x="0" y="2"/>
                    <a:pt x="0" y="2"/>
                  </a:cubicBezTo>
                  <a:cubicBezTo>
                    <a:pt x="0" y="3"/>
                    <a:pt x="0" y="4"/>
                    <a:pt x="1" y="5"/>
                  </a:cubicBezTo>
                  <a:cubicBezTo>
                    <a:pt x="1" y="5"/>
                    <a:pt x="2" y="6"/>
                    <a:pt x="2" y="6"/>
                  </a:cubicBezTo>
                  <a:cubicBezTo>
                    <a:pt x="2" y="6"/>
                    <a:pt x="3" y="6"/>
                    <a:pt x="3" y="6"/>
                  </a:cubicBezTo>
                  <a:cubicBezTo>
                    <a:pt x="3" y="6"/>
                    <a:pt x="3" y="6"/>
                    <a:pt x="3" y="6"/>
                  </a:cubicBezTo>
                  <a:cubicBezTo>
                    <a:pt x="3" y="6"/>
                    <a:pt x="4" y="6"/>
                    <a:pt x="4" y="5"/>
                  </a:cubicBezTo>
                  <a:cubicBezTo>
                    <a:pt x="4" y="5"/>
                    <a:pt x="4" y="5"/>
                    <a:pt x="4" y="5"/>
                  </a:cubicBezTo>
                  <a:cubicBezTo>
                    <a:pt x="4" y="5"/>
                    <a:pt x="5" y="5"/>
                    <a:pt x="5" y="5"/>
                  </a:cubicBezTo>
                  <a:cubicBezTo>
                    <a:pt x="6" y="3"/>
                    <a:pt x="5" y="2"/>
                    <a:pt x="4" y="1"/>
                  </a:cubicBezTo>
                  <a:cubicBezTo>
                    <a:pt x="4"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1" name="Freeform 3226">
              <a:extLst>
                <a:ext uri="{FF2B5EF4-FFF2-40B4-BE49-F238E27FC236}">
                  <a16:creationId xmlns:a16="http://schemas.microsoft.com/office/drawing/2014/main" id="{60378028-9BB4-A1C6-3B1C-47A3CAC9FC1C}"/>
                </a:ext>
              </a:extLst>
            </p:cNvPr>
            <p:cNvSpPr>
              <a:spLocks/>
            </p:cNvSpPr>
            <p:nvPr/>
          </p:nvSpPr>
          <p:spPr bwMode="auto">
            <a:xfrm>
              <a:off x="7278504" y="137771"/>
              <a:ext cx="24829" cy="24829"/>
            </a:xfrm>
            <a:custGeom>
              <a:avLst/>
              <a:gdLst>
                <a:gd name="T0" fmla="*/ 2 w 4"/>
                <a:gd name="T1" fmla="*/ 0 h 4"/>
                <a:gd name="T2" fmla="*/ 1 w 4"/>
                <a:gd name="T3" fmla="*/ 0 h 4"/>
                <a:gd name="T4" fmla="*/ 0 w 4"/>
                <a:gd name="T5" fmla="*/ 0 h 4"/>
                <a:gd name="T6" fmla="*/ 0 w 4"/>
                <a:gd name="T7" fmla="*/ 1 h 4"/>
                <a:gd name="T8" fmla="*/ 0 w 4"/>
                <a:gd name="T9" fmla="*/ 2 h 4"/>
                <a:gd name="T10" fmla="*/ 0 w 4"/>
                <a:gd name="T11" fmla="*/ 2 h 4"/>
                <a:gd name="T12" fmla="*/ 0 w 4"/>
                <a:gd name="T13" fmla="*/ 3 h 4"/>
                <a:gd name="T14" fmla="*/ 0 w 4"/>
                <a:gd name="T15" fmla="*/ 3 h 4"/>
                <a:gd name="T16" fmla="*/ 0 w 4"/>
                <a:gd name="T17" fmla="*/ 3 h 4"/>
                <a:gd name="T18" fmla="*/ 2 w 4"/>
                <a:gd name="T19" fmla="*/ 4 h 4"/>
                <a:gd name="T20" fmla="*/ 3 w 4"/>
                <a:gd name="T21" fmla="*/ 3 h 4"/>
                <a:gd name="T22" fmla="*/ 3 w 4"/>
                <a:gd name="T23" fmla="*/ 3 h 4"/>
                <a:gd name="T24" fmla="*/ 3 w 4"/>
                <a:gd name="T25" fmla="*/ 2 h 4"/>
                <a:gd name="T26" fmla="*/ 4 w 4"/>
                <a:gd name="T27" fmla="*/ 2 h 4"/>
                <a:gd name="T28" fmla="*/ 4 w 4"/>
                <a:gd name="T29" fmla="*/ 2 h 4"/>
                <a:gd name="T30" fmla="*/ 3 w 4"/>
                <a:gd name="T31" fmla="*/ 0 h 4"/>
                <a:gd name="T32" fmla="*/ 2 w 4"/>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4">
                  <a:moveTo>
                    <a:pt x="2" y="0"/>
                  </a:moveTo>
                  <a:cubicBezTo>
                    <a:pt x="1" y="0"/>
                    <a:pt x="1" y="0"/>
                    <a:pt x="1" y="0"/>
                  </a:cubicBezTo>
                  <a:cubicBezTo>
                    <a:pt x="1" y="0"/>
                    <a:pt x="1" y="0"/>
                    <a:pt x="0" y="0"/>
                  </a:cubicBezTo>
                  <a:cubicBezTo>
                    <a:pt x="0" y="0"/>
                    <a:pt x="0" y="0"/>
                    <a:pt x="0" y="1"/>
                  </a:cubicBezTo>
                  <a:cubicBezTo>
                    <a:pt x="0" y="1"/>
                    <a:pt x="0" y="1"/>
                    <a:pt x="0" y="2"/>
                  </a:cubicBezTo>
                  <a:cubicBezTo>
                    <a:pt x="0" y="2"/>
                    <a:pt x="0" y="2"/>
                    <a:pt x="0" y="2"/>
                  </a:cubicBezTo>
                  <a:cubicBezTo>
                    <a:pt x="0" y="2"/>
                    <a:pt x="0" y="2"/>
                    <a:pt x="0" y="3"/>
                  </a:cubicBezTo>
                  <a:cubicBezTo>
                    <a:pt x="0" y="3"/>
                    <a:pt x="0" y="3"/>
                    <a:pt x="0" y="3"/>
                  </a:cubicBezTo>
                  <a:cubicBezTo>
                    <a:pt x="0" y="3"/>
                    <a:pt x="0" y="3"/>
                    <a:pt x="0" y="3"/>
                  </a:cubicBezTo>
                  <a:cubicBezTo>
                    <a:pt x="1" y="4"/>
                    <a:pt x="1" y="4"/>
                    <a:pt x="2" y="4"/>
                  </a:cubicBezTo>
                  <a:cubicBezTo>
                    <a:pt x="2" y="4"/>
                    <a:pt x="3" y="3"/>
                    <a:pt x="3" y="3"/>
                  </a:cubicBezTo>
                  <a:cubicBezTo>
                    <a:pt x="3" y="3"/>
                    <a:pt x="3" y="3"/>
                    <a:pt x="3" y="3"/>
                  </a:cubicBezTo>
                  <a:cubicBezTo>
                    <a:pt x="3" y="3"/>
                    <a:pt x="3" y="2"/>
                    <a:pt x="3" y="2"/>
                  </a:cubicBezTo>
                  <a:cubicBezTo>
                    <a:pt x="3" y="2"/>
                    <a:pt x="3" y="2"/>
                    <a:pt x="4" y="2"/>
                  </a:cubicBezTo>
                  <a:cubicBezTo>
                    <a:pt x="4" y="2"/>
                    <a:pt x="4" y="2"/>
                    <a:pt x="4" y="2"/>
                  </a:cubicBezTo>
                  <a:cubicBezTo>
                    <a:pt x="4" y="1"/>
                    <a:pt x="3" y="1"/>
                    <a:pt x="3"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2" name="Freeform 3227">
              <a:extLst>
                <a:ext uri="{FF2B5EF4-FFF2-40B4-BE49-F238E27FC236}">
                  <a16:creationId xmlns:a16="http://schemas.microsoft.com/office/drawing/2014/main" id="{376B5FE1-3D03-4E6B-C7E4-1DE4FD7B715E}"/>
                </a:ext>
              </a:extLst>
            </p:cNvPr>
            <p:cNvSpPr>
              <a:spLocks/>
            </p:cNvSpPr>
            <p:nvPr/>
          </p:nvSpPr>
          <p:spPr bwMode="auto">
            <a:xfrm>
              <a:off x="6897788" y="-242945"/>
              <a:ext cx="24829" cy="24829"/>
            </a:xfrm>
            <a:custGeom>
              <a:avLst/>
              <a:gdLst>
                <a:gd name="T0" fmla="*/ 2 w 4"/>
                <a:gd name="T1" fmla="*/ 0 h 4"/>
                <a:gd name="T2" fmla="*/ 0 w 4"/>
                <a:gd name="T3" fmla="*/ 1 h 4"/>
                <a:gd name="T4" fmla="*/ 1 w 4"/>
                <a:gd name="T5" fmla="*/ 4 h 4"/>
                <a:gd name="T6" fmla="*/ 2 w 4"/>
                <a:gd name="T7" fmla="*/ 4 h 4"/>
                <a:gd name="T8" fmla="*/ 3 w 4"/>
                <a:gd name="T9" fmla="*/ 4 h 4"/>
                <a:gd name="T10" fmla="*/ 3 w 4"/>
                <a:gd name="T11" fmla="*/ 4 h 4"/>
                <a:gd name="T12" fmla="*/ 3 w 4"/>
                <a:gd name="T13" fmla="*/ 3 h 4"/>
                <a:gd name="T14" fmla="*/ 3 w 4"/>
                <a:gd name="T15" fmla="*/ 3 h 4"/>
                <a:gd name="T16" fmla="*/ 4 w 4"/>
                <a:gd name="T17" fmla="*/ 3 h 4"/>
                <a:gd name="T18" fmla="*/ 3 w 4"/>
                <a:gd name="T19" fmla="*/ 1 h 4"/>
                <a:gd name="T20" fmla="*/ 2 w 4"/>
                <a:gd name="T2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4">
                  <a:moveTo>
                    <a:pt x="2" y="0"/>
                  </a:moveTo>
                  <a:cubicBezTo>
                    <a:pt x="1" y="0"/>
                    <a:pt x="1" y="1"/>
                    <a:pt x="0" y="1"/>
                  </a:cubicBezTo>
                  <a:cubicBezTo>
                    <a:pt x="0" y="2"/>
                    <a:pt x="0" y="3"/>
                    <a:pt x="1" y="4"/>
                  </a:cubicBezTo>
                  <a:cubicBezTo>
                    <a:pt x="1" y="4"/>
                    <a:pt x="1" y="4"/>
                    <a:pt x="2" y="4"/>
                  </a:cubicBezTo>
                  <a:cubicBezTo>
                    <a:pt x="2" y="4"/>
                    <a:pt x="2" y="4"/>
                    <a:pt x="3" y="4"/>
                  </a:cubicBezTo>
                  <a:cubicBezTo>
                    <a:pt x="3" y="4"/>
                    <a:pt x="3" y="4"/>
                    <a:pt x="3" y="4"/>
                  </a:cubicBezTo>
                  <a:cubicBezTo>
                    <a:pt x="3" y="4"/>
                    <a:pt x="3" y="4"/>
                    <a:pt x="3" y="3"/>
                  </a:cubicBezTo>
                  <a:cubicBezTo>
                    <a:pt x="3" y="3"/>
                    <a:pt x="3" y="3"/>
                    <a:pt x="3" y="3"/>
                  </a:cubicBezTo>
                  <a:cubicBezTo>
                    <a:pt x="4" y="3"/>
                    <a:pt x="4" y="3"/>
                    <a:pt x="4" y="3"/>
                  </a:cubicBezTo>
                  <a:cubicBezTo>
                    <a:pt x="4" y="2"/>
                    <a:pt x="4" y="1"/>
                    <a:pt x="3" y="1"/>
                  </a:cubicBezTo>
                  <a:cubicBezTo>
                    <a:pt x="3"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3" name="Freeform 3228">
              <a:extLst>
                <a:ext uri="{FF2B5EF4-FFF2-40B4-BE49-F238E27FC236}">
                  <a16:creationId xmlns:a16="http://schemas.microsoft.com/office/drawing/2014/main" id="{48AD4282-D5BA-0A2B-BEDB-A47334B15041}"/>
                </a:ext>
              </a:extLst>
            </p:cNvPr>
            <p:cNvSpPr>
              <a:spLocks/>
            </p:cNvSpPr>
            <p:nvPr/>
          </p:nvSpPr>
          <p:spPr bwMode="auto">
            <a:xfrm>
              <a:off x="7107458" y="137771"/>
              <a:ext cx="24829" cy="24829"/>
            </a:xfrm>
            <a:custGeom>
              <a:avLst/>
              <a:gdLst>
                <a:gd name="T0" fmla="*/ 2 w 4"/>
                <a:gd name="T1" fmla="*/ 0 h 4"/>
                <a:gd name="T2" fmla="*/ 2 w 4"/>
                <a:gd name="T3" fmla="*/ 0 h 4"/>
                <a:gd name="T4" fmla="*/ 1 w 4"/>
                <a:gd name="T5" fmla="*/ 0 h 4"/>
                <a:gd name="T6" fmla="*/ 1 w 4"/>
                <a:gd name="T7" fmla="*/ 1 h 4"/>
                <a:gd name="T8" fmla="*/ 1 w 4"/>
                <a:gd name="T9" fmla="*/ 3 h 4"/>
                <a:gd name="T10" fmla="*/ 1 w 4"/>
                <a:gd name="T11" fmla="*/ 3 h 4"/>
                <a:gd name="T12" fmla="*/ 2 w 4"/>
                <a:gd name="T13" fmla="*/ 4 h 4"/>
                <a:gd name="T14" fmla="*/ 2 w 4"/>
                <a:gd name="T15" fmla="*/ 4 h 4"/>
                <a:gd name="T16" fmla="*/ 3 w 4"/>
                <a:gd name="T17" fmla="*/ 4 h 4"/>
                <a:gd name="T18" fmla="*/ 3 w 4"/>
                <a:gd name="T19" fmla="*/ 3 h 4"/>
                <a:gd name="T20" fmla="*/ 4 w 4"/>
                <a:gd name="T21" fmla="*/ 3 h 4"/>
                <a:gd name="T22" fmla="*/ 4 w 4"/>
                <a:gd name="T23" fmla="*/ 2 h 4"/>
                <a:gd name="T24" fmla="*/ 4 w 4"/>
                <a:gd name="T25" fmla="*/ 2 h 4"/>
                <a:gd name="T26" fmla="*/ 3 w 4"/>
                <a:gd name="T27" fmla="*/ 0 h 4"/>
                <a:gd name="T28" fmla="*/ 3 w 4"/>
                <a:gd name="T29" fmla="*/ 0 h 4"/>
                <a:gd name="T30" fmla="*/ 2 w 4"/>
                <a:gd name="T31" fmla="*/ 0 h 4"/>
                <a:gd name="T32" fmla="*/ 2 w 4"/>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4">
                  <a:moveTo>
                    <a:pt x="2" y="0"/>
                  </a:moveTo>
                  <a:cubicBezTo>
                    <a:pt x="2" y="0"/>
                    <a:pt x="2" y="0"/>
                    <a:pt x="2" y="0"/>
                  </a:cubicBezTo>
                  <a:cubicBezTo>
                    <a:pt x="1" y="0"/>
                    <a:pt x="1" y="0"/>
                    <a:pt x="1" y="0"/>
                  </a:cubicBezTo>
                  <a:cubicBezTo>
                    <a:pt x="1" y="0"/>
                    <a:pt x="1" y="0"/>
                    <a:pt x="1" y="1"/>
                  </a:cubicBezTo>
                  <a:cubicBezTo>
                    <a:pt x="0" y="2"/>
                    <a:pt x="0" y="3"/>
                    <a:pt x="1" y="3"/>
                  </a:cubicBezTo>
                  <a:cubicBezTo>
                    <a:pt x="1" y="3"/>
                    <a:pt x="1" y="3"/>
                    <a:pt x="1" y="3"/>
                  </a:cubicBezTo>
                  <a:cubicBezTo>
                    <a:pt x="1" y="3"/>
                    <a:pt x="1" y="3"/>
                    <a:pt x="2" y="4"/>
                  </a:cubicBezTo>
                  <a:cubicBezTo>
                    <a:pt x="2" y="4"/>
                    <a:pt x="2" y="4"/>
                    <a:pt x="2" y="4"/>
                  </a:cubicBezTo>
                  <a:cubicBezTo>
                    <a:pt x="3" y="4"/>
                    <a:pt x="3" y="4"/>
                    <a:pt x="3" y="4"/>
                  </a:cubicBezTo>
                  <a:cubicBezTo>
                    <a:pt x="3" y="3"/>
                    <a:pt x="3" y="3"/>
                    <a:pt x="3" y="3"/>
                  </a:cubicBezTo>
                  <a:cubicBezTo>
                    <a:pt x="4" y="3"/>
                    <a:pt x="4" y="3"/>
                    <a:pt x="4" y="3"/>
                  </a:cubicBezTo>
                  <a:cubicBezTo>
                    <a:pt x="4" y="3"/>
                    <a:pt x="4" y="2"/>
                    <a:pt x="4" y="2"/>
                  </a:cubicBezTo>
                  <a:cubicBezTo>
                    <a:pt x="4" y="2"/>
                    <a:pt x="4" y="2"/>
                    <a:pt x="4" y="2"/>
                  </a:cubicBezTo>
                  <a:cubicBezTo>
                    <a:pt x="4" y="1"/>
                    <a:pt x="4" y="0"/>
                    <a:pt x="3" y="0"/>
                  </a:cubicBezTo>
                  <a:cubicBezTo>
                    <a:pt x="3" y="0"/>
                    <a:pt x="3" y="0"/>
                    <a:pt x="3" y="0"/>
                  </a:cubicBezTo>
                  <a:cubicBezTo>
                    <a:pt x="3" y="0"/>
                    <a:pt x="3"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4" name="Freeform 3229">
              <a:extLst>
                <a:ext uri="{FF2B5EF4-FFF2-40B4-BE49-F238E27FC236}">
                  <a16:creationId xmlns:a16="http://schemas.microsoft.com/office/drawing/2014/main" id="{8B51ABB8-144A-46D9-FF0E-36C12490A8C2}"/>
                </a:ext>
              </a:extLst>
            </p:cNvPr>
            <p:cNvSpPr>
              <a:spLocks/>
            </p:cNvSpPr>
            <p:nvPr/>
          </p:nvSpPr>
          <p:spPr bwMode="auto">
            <a:xfrm>
              <a:off x="7303333" y="728156"/>
              <a:ext cx="27588" cy="24829"/>
            </a:xfrm>
            <a:custGeom>
              <a:avLst/>
              <a:gdLst>
                <a:gd name="T0" fmla="*/ 2 w 4"/>
                <a:gd name="T1" fmla="*/ 0 h 4"/>
                <a:gd name="T2" fmla="*/ 2 w 4"/>
                <a:gd name="T3" fmla="*/ 0 h 4"/>
                <a:gd name="T4" fmla="*/ 1 w 4"/>
                <a:gd name="T5" fmla="*/ 0 h 4"/>
                <a:gd name="T6" fmla="*/ 0 w 4"/>
                <a:gd name="T7" fmla="*/ 1 h 4"/>
                <a:gd name="T8" fmla="*/ 0 w 4"/>
                <a:gd name="T9" fmla="*/ 2 h 4"/>
                <a:gd name="T10" fmla="*/ 0 w 4"/>
                <a:gd name="T11" fmla="*/ 3 h 4"/>
                <a:gd name="T12" fmla="*/ 1 w 4"/>
                <a:gd name="T13" fmla="*/ 4 h 4"/>
                <a:gd name="T14" fmla="*/ 1 w 4"/>
                <a:gd name="T15" fmla="*/ 4 h 4"/>
                <a:gd name="T16" fmla="*/ 1 w 4"/>
                <a:gd name="T17" fmla="*/ 4 h 4"/>
                <a:gd name="T18" fmla="*/ 2 w 4"/>
                <a:gd name="T19" fmla="*/ 4 h 4"/>
                <a:gd name="T20" fmla="*/ 3 w 4"/>
                <a:gd name="T21" fmla="*/ 3 h 4"/>
                <a:gd name="T22" fmla="*/ 3 w 4"/>
                <a:gd name="T23" fmla="*/ 1 h 4"/>
                <a:gd name="T24" fmla="*/ 3 w 4"/>
                <a:gd name="T25" fmla="*/ 1 h 4"/>
                <a:gd name="T26" fmla="*/ 3 w 4"/>
                <a:gd name="T27" fmla="*/ 1 h 4"/>
                <a:gd name="T28" fmla="*/ 3 w 4"/>
                <a:gd name="T29" fmla="*/ 1 h 4"/>
                <a:gd name="T30" fmla="*/ 3 w 4"/>
                <a:gd name="T31" fmla="*/ 0 h 4"/>
                <a:gd name="T32" fmla="*/ 2 w 4"/>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4">
                  <a:moveTo>
                    <a:pt x="2" y="0"/>
                  </a:moveTo>
                  <a:cubicBezTo>
                    <a:pt x="2" y="0"/>
                    <a:pt x="2" y="0"/>
                    <a:pt x="2" y="0"/>
                  </a:cubicBezTo>
                  <a:cubicBezTo>
                    <a:pt x="2" y="0"/>
                    <a:pt x="1" y="0"/>
                    <a:pt x="1" y="0"/>
                  </a:cubicBezTo>
                  <a:cubicBezTo>
                    <a:pt x="1" y="0"/>
                    <a:pt x="0" y="1"/>
                    <a:pt x="0" y="1"/>
                  </a:cubicBezTo>
                  <a:cubicBezTo>
                    <a:pt x="0" y="1"/>
                    <a:pt x="0" y="2"/>
                    <a:pt x="0" y="2"/>
                  </a:cubicBezTo>
                  <a:cubicBezTo>
                    <a:pt x="0" y="3"/>
                    <a:pt x="0" y="3"/>
                    <a:pt x="0" y="3"/>
                  </a:cubicBezTo>
                  <a:cubicBezTo>
                    <a:pt x="0" y="3"/>
                    <a:pt x="0" y="4"/>
                    <a:pt x="1" y="4"/>
                  </a:cubicBezTo>
                  <a:cubicBezTo>
                    <a:pt x="1" y="4"/>
                    <a:pt x="1" y="4"/>
                    <a:pt x="1" y="4"/>
                  </a:cubicBezTo>
                  <a:cubicBezTo>
                    <a:pt x="1" y="4"/>
                    <a:pt x="1" y="4"/>
                    <a:pt x="1" y="4"/>
                  </a:cubicBezTo>
                  <a:cubicBezTo>
                    <a:pt x="1" y="4"/>
                    <a:pt x="2" y="4"/>
                    <a:pt x="2" y="4"/>
                  </a:cubicBezTo>
                  <a:cubicBezTo>
                    <a:pt x="2" y="4"/>
                    <a:pt x="3" y="4"/>
                    <a:pt x="3" y="3"/>
                  </a:cubicBezTo>
                  <a:cubicBezTo>
                    <a:pt x="4" y="3"/>
                    <a:pt x="4" y="2"/>
                    <a:pt x="3" y="1"/>
                  </a:cubicBezTo>
                  <a:cubicBezTo>
                    <a:pt x="3" y="1"/>
                    <a:pt x="3" y="1"/>
                    <a:pt x="3" y="1"/>
                  </a:cubicBezTo>
                  <a:cubicBezTo>
                    <a:pt x="3" y="1"/>
                    <a:pt x="3" y="1"/>
                    <a:pt x="3" y="1"/>
                  </a:cubicBezTo>
                  <a:cubicBezTo>
                    <a:pt x="3" y="1"/>
                    <a:pt x="3" y="1"/>
                    <a:pt x="3" y="1"/>
                  </a:cubicBezTo>
                  <a:cubicBezTo>
                    <a:pt x="3" y="0"/>
                    <a:pt x="3" y="0"/>
                    <a:pt x="3"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5" name="Freeform 3230">
              <a:extLst>
                <a:ext uri="{FF2B5EF4-FFF2-40B4-BE49-F238E27FC236}">
                  <a16:creationId xmlns:a16="http://schemas.microsoft.com/office/drawing/2014/main" id="{EE1CE3AF-3C01-7EF0-9ACB-76BA731CE807}"/>
                </a:ext>
              </a:extLst>
            </p:cNvPr>
            <p:cNvSpPr>
              <a:spLocks/>
            </p:cNvSpPr>
            <p:nvPr/>
          </p:nvSpPr>
          <p:spPr bwMode="auto">
            <a:xfrm>
              <a:off x="6883994" y="824715"/>
              <a:ext cx="27588" cy="19312"/>
            </a:xfrm>
            <a:custGeom>
              <a:avLst/>
              <a:gdLst>
                <a:gd name="T0" fmla="*/ 2 w 4"/>
                <a:gd name="T1" fmla="*/ 0 h 3"/>
                <a:gd name="T2" fmla="*/ 1 w 4"/>
                <a:gd name="T3" fmla="*/ 0 h 3"/>
                <a:gd name="T4" fmla="*/ 1 w 4"/>
                <a:gd name="T5" fmla="*/ 3 h 3"/>
                <a:gd name="T6" fmla="*/ 2 w 4"/>
                <a:gd name="T7" fmla="*/ 3 h 3"/>
                <a:gd name="T8" fmla="*/ 4 w 4"/>
                <a:gd name="T9" fmla="*/ 3 h 3"/>
                <a:gd name="T10" fmla="*/ 4 w 4"/>
                <a:gd name="T11" fmla="*/ 2 h 3"/>
                <a:gd name="T12" fmla="*/ 4 w 4"/>
                <a:gd name="T13" fmla="*/ 2 h 3"/>
                <a:gd name="T14" fmla="*/ 4 w 4"/>
                <a:gd name="T15" fmla="*/ 1 h 3"/>
                <a:gd name="T16" fmla="*/ 4 w 4"/>
                <a:gd name="T17" fmla="*/ 1 h 3"/>
                <a:gd name="T18" fmla="*/ 4 w 4"/>
                <a:gd name="T19" fmla="*/ 0 h 3"/>
                <a:gd name="T20" fmla="*/ 3 w 4"/>
                <a:gd name="T21" fmla="*/ 0 h 3"/>
                <a:gd name="T22" fmla="*/ 3 w 4"/>
                <a:gd name="T23" fmla="*/ 0 h 3"/>
                <a:gd name="T24" fmla="*/ 2 w 4"/>
                <a:gd name="T25"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3">
                  <a:moveTo>
                    <a:pt x="2" y="0"/>
                  </a:moveTo>
                  <a:cubicBezTo>
                    <a:pt x="2" y="0"/>
                    <a:pt x="1" y="0"/>
                    <a:pt x="1" y="0"/>
                  </a:cubicBezTo>
                  <a:cubicBezTo>
                    <a:pt x="0" y="1"/>
                    <a:pt x="0" y="2"/>
                    <a:pt x="1" y="3"/>
                  </a:cubicBezTo>
                  <a:cubicBezTo>
                    <a:pt x="2" y="3"/>
                    <a:pt x="2" y="3"/>
                    <a:pt x="2" y="3"/>
                  </a:cubicBezTo>
                  <a:cubicBezTo>
                    <a:pt x="3" y="3"/>
                    <a:pt x="4" y="3"/>
                    <a:pt x="4" y="3"/>
                  </a:cubicBezTo>
                  <a:cubicBezTo>
                    <a:pt x="4" y="2"/>
                    <a:pt x="4" y="2"/>
                    <a:pt x="4" y="2"/>
                  </a:cubicBezTo>
                  <a:cubicBezTo>
                    <a:pt x="4" y="2"/>
                    <a:pt x="4" y="2"/>
                    <a:pt x="4" y="2"/>
                  </a:cubicBezTo>
                  <a:cubicBezTo>
                    <a:pt x="4" y="2"/>
                    <a:pt x="4" y="1"/>
                    <a:pt x="4" y="1"/>
                  </a:cubicBezTo>
                  <a:cubicBezTo>
                    <a:pt x="4" y="1"/>
                    <a:pt x="4" y="1"/>
                    <a:pt x="4" y="1"/>
                  </a:cubicBezTo>
                  <a:cubicBezTo>
                    <a:pt x="4" y="1"/>
                    <a:pt x="4" y="0"/>
                    <a:pt x="4" y="0"/>
                  </a:cubicBezTo>
                  <a:cubicBezTo>
                    <a:pt x="4" y="0"/>
                    <a:pt x="4" y="0"/>
                    <a:pt x="3" y="0"/>
                  </a:cubicBezTo>
                  <a:cubicBezTo>
                    <a:pt x="3" y="0"/>
                    <a:pt x="3" y="0"/>
                    <a:pt x="3" y="0"/>
                  </a:cubicBezTo>
                  <a:cubicBezTo>
                    <a:pt x="3" y="0"/>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6" name="Freeform 3231">
              <a:extLst>
                <a:ext uri="{FF2B5EF4-FFF2-40B4-BE49-F238E27FC236}">
                  <a16:creationId xmlns:a16="http://schemas.microsoft.com/office/drawing/2014/main" id="{A916DDBB-45A8-D092-5CA0-990F89A7737C}"/>
                </a:ext>
              </a:extLst>
            </p:cNvPr>
            <p:cNvSpPr>
              <a:spLocks/>
            </p:cNvSpPr>
            <p:nvPr/>
          </p:nvSpPr>
          <p:spPr bwMode="auto">
            <a:xfrm>
              <a:off x="7794401" y="347440"/>
              <a:ext cx="27588" cy="24829"/>
            </a:xfrm>
            <a:custGeom>
              <a:avLst/>
              <a:gdLst>
                <a:gd name="T0" fmla="*/ 2 w 4"/>
                <a:gd name="T1" fmla="*/ 0 h 4"/>
                <a:gd name="T2" fmla="*/ 0 w 4"/>
                <a:gd name="T3" fmla="*/ 1 h 4"/>
                <a:gd name="T4" fmla="*/ 0 w 4"/>
                <a:gd name="T5" fmla="*/ 1 h 4"/>
                <a:gd name="T6" fmla="*/ 0 w 4"/>
                <a:gd name="T7" fmla="*/ 1 h 4"/>
                <a:gd name="T8" fmla="*/ 0 w 4"/>
                <a:gd name="T9" fmla="*/ 2 h 4"/>
                <a:gd name="T10" fmla="*/ 0 w 4"/>
                <a:gd name="T11" fmla="*/ 2 h 4"/>
                <a:gd name="T12" fmla="*/ 0 w 4"/>
                <a:gd name="T13" fmla="*/ 3 h 4"/>
                <a:gd name="T14" fmla="*/ 0 w 4"/>
                <a:gd name="T15" fmla="*/ 3 h 4"/>
                <a:gd name="T16" fmla="*/ 1 w 4"/>
                <a:gd name="T17" fmla="*/ 3 h 4"/>
                <a:gd name="T18" fmla="*/ 2 w 4"/>
                <a:gd name="T19" fmla="*/ 4 h 4"/>
                <a:gd name="T20" fmla="*/ 3 w 4"/>
                <a:gd name="T21" fmla="*/ 3 h 4"/>
                <a:gd name="T22" fmla="*/ 3 w 4"/>
                <a:gd name="T23" fmla="*/ 3 h 4"/>
                <a:gd name="T24" fmla="*/ 3 w 4"/>
                <a:gd name="T25" fmla="*/ 3 h 4"/>
                <a:gd name="T26" fmla="*/ 3 w 4"/>
                <a:gd name="T27" fmla="*/ 2 h 4"/>
                <a:gd name="T28" fmla="*/ 4 w 4"/>
                <a:gd name="T29" fmla="*/ 2 h 4"/>
                <a:gd name="T30" fmla="*/ 3 w 4"/>
                <a:gd name="T31" fmla="*/ 1 h 4"/>
                <a:gd name="T32" fmla="*/ 3 w 4"/>
                <a:gd name="T33" fmla="*/ 0 h 4"/>
                <a:gd name="T34" fmla="*/ 3 w 4"/>
                <a:gd name="T35" fmla="*/ 0 h 4"/>
                <a:gd name="T36" fmla="*/ 2 w 4"/>
                <a:gd name="T3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 h="4">
                  <a:moveTo>
                    <a:pt x="2" y="0"/>
                  </a:moveTo>
                  <a:cubicBezTo>
                    <a:pt x="1" y="0"/>
                    <a:pt x="0" y="0"/>
                    <a:pt x="0" y="1"/>
                  </a:cubicBezTo>
                  <a:cubicBezTo>
                    <a:pt x="0" y="1"/>
                    <a:pt x="0" y="1"/>
                    <a:pt x="0" y="1"/>
                  </a:cubicBezTo>
                  <a:cubicBezTo>
                    <a:pt x="0" y="1"/>
                    <a:pt x="0" y="1"/>
                    <a:pt x="0" y="1"/>
                  </a:cubicBezTo>
                  <a:cubicBezTo>
                    <a:pt x="0" y="1"/>
                    <a:pt x="0" y="1"/>
                    <a:pt x="0" y="2"/>
                  </a:cubicBezTo>
                  <a:cubicBezTo>
                    <a:pt x="0" y="2"/>
                    <a:pt x="0" y="2"/>
                    <a:pt x="0" y="2"/>
                  </a:cubicBezTo>
                  <a:cubicBezTo>
                    <a:pt x="0" y="2"/>
                    <a:pt x="0" y="3"/>
                    <a:pt x="0" y="3"/>
                  </a:cubicBezTo>
                  <a:cubicBezTo>
                    <a:pt x="0" y="3"/>
                    <a:pt x="0" y="3"/>
                    <a:pt x="0" y="3"/>
                  </a:cubicBezTo>
                  <a:cubicBezTo>
                    <a:pt x="0" y="3"/>
                    <a:pt x="0" y="3"/>
                    <a:pt x="1" y="3"/>
                  </a:cubicBezTo>
                  <a:cubicBezTo>
                    <a:pt x="1" y="4"/>
                    <a:pt x="1" y="4"/>
                    <a:pt x="2" y="4"/>
                  </a:cubicBezTo>
                  <a:cubicBezTo>
                    <a:pt x="2" y="4"/>
                    <a:pt x="3" y="4"/>
                    <a:pt x="3" y="3"/>
                  </a:cubicBezTo>
                  <a:cubicBezTo>
                    <a:pt x="3" y="3"/>
                    <a:pt x="3" y="3"/>
                    <a:pt x="3" y="3"/>
                  </a:cubicBezTo>
                  <a:cubicBezTo>
                    <a:pt x="3" y="3"/>
                    <a:pt x="3" y="3"/>
                    <a:pt x="3" y="3"/>
                  </a:cubicBezTo>
                  <a:cubicBezTo>
                    <a:pt x="3" y="3"/>
                    <a:pt x="3" y="3"/>
                    <a:pt x="3" y="2"/>
                  </a:cubicBezTo>
                  <a:cubicBezTo>
                    <a:pt x="4" y="2"/>
                    <a:pt x="4" y="2"/>
                    <a:pt x="4" y="2"/>
                  </a:cubicBezTo>
                  <a:cubicBezTo>
                    <a:pt x="4" y="2"/>
                    <a:pt x="3" y="1"/>
                    <a:pt x="3" y="1"/>
                  </a:cubicBezTo>
                  <a:cubicBezTo>
                    <a:pt x="3" y="1"/>
                    <a:pt x="3" y="0"/>
                    <a:pt x="3" y="0"/>
                  </a:cubicBezTo>
                  <a:cubicBezTo>
                    <a:pt x="3" y="0"/>
                    <a:pt x="3" y="0"/>
                    <a:pt x="3"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7" name="Freeform 3232">
              <a:extLst>
                <a:ext uri="{FF2B5EF4-FFF2-40B4-BE49-F238E27FC236}">
                  <a16:creationId xmlns:a16="http://schemas.microsoft.com/office/drawing/2014/main" id="{5EC2CD44-D4B7-64EF-0194-C15ABA898CB3}"/>
                </a:ext>
              </a:extLst>
            </p:cNvPr>
            <p:cNvSpPr>
              <a:spLocks/>
            </p:cNvSpPr>
            <p:nvPr/>
          </p:nvSpPr>
          <p:spPr bwMode="auto">
            <a:xfrm>
              <a:off x="8337887" y="758503"/>
              <a:ext cx="22070" cy="27588"/>
            </a:xfrm>
            <a:custGeom>
              <a:avLst/>
              <a:gdLst>
                <a:gd name="T0" fmla="*/ 2 w 3"/>
                <a:gd name="T1" fmla="*/ 0 h 4"/>
                <a:gd name="T2" fmla="*/ 1 w 3"/>
                <a:gd name="T3" fmla="*/ 0 h 4"/>
                <a:gd name="T4" fmla="*/ 0 w 3"/>
                <a:gd name="T5" fmla="*/ 1 h 4"/>
                <a:gd name="T6" fmla="*/ 0 w 3"/>
                <a:gd name="T7" fmla="*/ 1 h 4"/>
                <a:gd name="T8" fmla="*/ 0 w 3"/>
                <a:gd name="T9" fmla="*/ 1 h 4"/>
                <a:gd name="T10" fmla="*/ 0 w 3"/>
                <a:gd name="T11" fmla="*/ 3 h 4"/>
                <a:gd name="T12" fmla="*/ 0 w 3"/>
                <a:gd name="T13" fmla="*/ 3 h 4"/>
                <a:gd name="T14" fmla="*/ 0 w 3"/>
                <a:gd name="T15" fmla="*/ 4 h 4"/>
                <a:gd name="T16" fmla="*/ 2 w 3"/>
                <a:gd name="T17" fmla="*/ 4 h 4"/>
                <a:gd name="T18" fmla="*/ 3 w 3"/>
                <a:gd name="T19" fmla="*/ 3 h 4"/>
                <a:gd name="T20" fmla="*/ 3 w 3"/>
                <a:gd name="T21" fmla="*/ 3 h 4"/>
                <a:gd name="T22" fmla="*/ 3 w 3"/>
                <a:gd name="T23" fmla="*/ 2 h 4"/>
                <a:gd name="T24" fmla="*/ 3 w 3"/>
                <a:gd name="T25" fmla="*/ 2 h 4"/>
                <a:gd name="T26" fmla="*/ 3 w 3"/>
                <a:gd name="T27" fmla="*/ 2 h 4"/>
                <a:gd name="T28" fmla="*/ 3 w 3"/>
                <a:gd name="T29" fmla="*/ 2 h 4"/>
                <a:gd name="T30" fmla="*/ 3 w 3"/>
                <a:gd name="T31" fmla="*/ 1 h 4"/>
                <a:gd name="T32" fmla="*/ 3 w 3"/>
                <a:gd name="T33" fmla="*/ 1 h 4"/>
                <a:gd name="T34" fmla="*/ 2 w 3"/>
                <a:gd name="T35" fmla="*/ 0 h 4"/>
                <a:gd name="T36" fmla="*/ 2 w 3"/>
                <a:gd name="T3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 h="4">
                  <a:moveTo>
                    <a:pt x="2" y="0"/>
                  </a:moveTo>
                  <a:cubicBezTo>
                    <a:pt x="1" y="0"/>
                    <a:pt x="1" y="0"/>
                    <a:pt x="1" y="0"/>
                  </a:cubicBezTo>
                  <a:cubicBezTo>
                    <a:pt x="1" y="0"/>
                    <a:pt x="0" y="1"/>
                    <a:pt x="0" y="1"/>
                  </a:cubicBezTo>
                  <a:cubicBezTo>
                    <a:pt x="0" y="1"/>
                    <a:pt x="0" y="1"/>
                    <a:pt x="0" y="1"/>
                  </a:cubicBezTo>
                  <a:cubicBezTo>
                    <a:pt x="0" y="1"/>
                    <a:pt x="0" y="1"/>
                    <a:pt x="0" y="1"/>
                  </a:cubicBezTo>
                  <a:cubicBezTo>
                    <a:pt x="0" y="2"/>
                    <a:pt x="0" y="2"/>
                    <a:pt x="0" y="3"/>
                  </a:cubicBezTo>
                  <a:cubicBezTo>
                    <a:pt x="0" y="3"/>
                    <a:pt x="0" y="3"/>
                    <a:pt x="0" y="3"/>
                  </a:cubicBezTo>
                  <a:cubicBezTo>
                    <a:pt x="0" y="3"/>
                    <a:pt x="0" y="4"/>
                    <a:pt x="0" y="4"/>
                  </a:cubicBezTo>
                  <a:cubicBezTo>
                    <a:pt x="1" y="4"/>
                    <a:pt x="1" y="4"/>
                    <a:pt x="2" y="4"/>
                  </a:cubicBezTo>
                  <a:cubicBezTo>
                    <a:pt x="2" y="4"/>
                    <a:pt x="3" y="4"/>
                    <a:pt x="3" y="3"/>
                  </a:cubicBezTo>
                  <a:cubicBezTo>
                    <a:pt x="3" y="3"/>
                    <a:pt x="3" y="3"/>
                    <a:pt x="3" y="3"/>
                  </a:cubicBezTo>
                  <a:cubicBezTo>
                    <a:pt x="3" y="3"/>
                    <a:pt x="3" y="2"/>
                    <a:pt x="3" y="2"/>
                  </a:cubicBezTo>
                  <a:cubicBezTo>
                    <a:pt x="3" y="2"/>
                    <a:pt x="3" y="2"/>
                    <a:pt x="3" y="2"/>
                  </a:cubicBezTo>
                  <a:cubicBezTo>
                    <a:pt x="3" y="2"/>
                    <a:pt x="3" y="2"/>
                    <a:pt x="3" y="2"/>
                  </a:cubicBezTo>
                  <a:cubicBezTo>
                    <a:pt x="3" y="2"/>
                    <a:pt x="3" y="2"/>
                    <a:pt x="3" y="2"/>
                  </a:cubicBezTo>
                  <a:cubicBezTo>
                    <a:pt x="3" y="2"/>
                    <a:pt x="3" y="1"/>
                    <a:pt x="3" y="1"/>
                  </a:cubicBezTo>
                  <a:cubicBezTo>
                    <a:pt x="3" y="1"/>
                    <a:pt x="3" y="1"/>
                    <a:pt x="3" y="1"/>
                  </a:cubicBezTo>
                  <a:cubicBezTo>
                    <a:pt x="2" y="1"/>
                    <a:pt x="2"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8" name="Freeform 3233">
              <a:extLst>
                <a:ext uri="{FF2B5EF4-FFF2-40B4-BE49-F238E27FC236}">
                  <a16:creationId xmlns:a16="http://schemas.microsoft.com/office/drawing/2014/main" id="{06CE18C1-97F9-F2E5-F40A-7718E04619A4}"/>
                </a:ext>
              </a:extLst>
            </p:cNvPr>
            <p:cNvSpPr>
              <a:spLocks/>
            </p:cNvSpPr>
            <p:nvPr/>
          </p:nvSpPr>
          <p:spPr bwMode="auto">
            <a:xfrm>
              <a:off x="7998553" y="832991"/>
              <a:ext cx="24829" cy="24829"/>
            </a:xfrm>
            <a:custGeom>
              <a:avLst/>
              <a:gdLst>
                <a:gd name="T0" fmla="*/ 2 w 4"/>
                <a:gd name="T1" fmla="*/ 0 h 4"/>
                <a:gd name="T2" fmla="*/ 1 w 4"/>
                <a:gd name="T3" fmla="*/ 1 h 4"/>
                <a:gd name="T4" fmla="*/ 1 w 4"/>
                <a:gd name="T5" fmla="*/ 4 h 4"/>
                <a:gd name="T6" fmla="*/ 2 w 4"/>
                <a:gd name="T7" fmla="*/ 4 h 4"/>
                <a:gd name="T8" fmla="*/ 4 w 4"/>
                <a:gd name="T9" fmla="*/ 3 h 4"/>
                <a:gd name="T10" fmla="*/ 4 w 4"/>
                <a:gd name="T11" fmla="*/ 2 h 4"/>
                <a:gd name="T12" fmla="*/ 4 w 4"/>
                <a:gd name="T13" fmla="*/ 2 h 4"/>
                <a:gd name="T14" fmla="*/ 4 w 4"/>
                <a:gd name="T15" fmla="*/ 1 h 4"/>
                <a:gd name="T16" fmla="*/ 3 w 4"/>
                <a:gd name="T17" fmla="*/ 1 h 4"/>
                <a:gd name="T18" fmla="*/ 3 w 4"/>
                <a:gd name="T19" fmla="*/ 1 h 4"/>
                <a:gd name="T20" fmla="*/ 2 w 4"/>
                <a:gd name="T2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4">
                  <a:moveTo>
                    <a:pt x="2" y="0"/>
                  </a:moveTo>
                  <a:cubicBezTo>
                    <a:pt x="2" y="0"/>
                    <a:pt x="1" y="1"/>
                    <a:pt x="1" y="1"/>
                  </a:cubicBezTo>
                  <a:cubicBezTo>
                    <a:pt x="0" y="2"/>
                    <a:pt x="0" y="3"/>
                    <a:pt x="1" y="4"/>
                  </a:cubicBezTo>
                  <a:cubicBezTo>
                    <a:pt x="1" y="4"/>
                    <a:pt x="2" y="4"/>
                    <a:pt x="2" y="4"/>
                  </a:cubicBezTo>
                  <a:cubicBezTo>
                    <a:pt x="3" y="4"/>
                    <a:pt x="3" y="4"/>
                    <a:pt x="4" y="3"/>
                  </a:cubicBezTo>
                  <a:cubicBezTo>
                    <a:pt x="4" y="3"/>
                    <a:pt x="4" y="3"/>
                    <a:pt x="4" y="2"/>
                  </a:cubicBezTo>
                  <a:cubicBezTo>
                    <a:pt x="4" y="2"/>
                    <a:pt x="4" y="2"/>
                    <a:pt x="4" y="2"/>
                  </a:cubicBezTo>
                  <a:cubicBezTo>
                    <a:pt x="4" y="1"/>
                    <a:pt x="4" y="1"/>
                    <a:pt x="4" y="1"/>
                  </a:cubicBezTo>
                  <a:cubicBezTo>
                    <a:pt x="4" y="1"/>
                    <a:pt x="3" y="1"/>
                    <a:pt x="3" y="1"/>
                  </a:cubicBezTo>
                  <a:cubicBezTo>
                    <a:pt x="3" y="1"/>
                    <a:pt x="3" y="1"/>
                    <a:pt x="3" y="1"/>
                  </a:cubicBezTo>
                  <a:cubicBezTo>
                    <a:pt x="3" y="1"/>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9" name="Freeform 3234">
              <a:extLst>
                <a:ext uri="{FF2B5EF4-FFF2-40B4-BE49-F238E27FC236}">
                  <a16:creationId xmlns:a16="http://schemas.microsoft.com/office/drawing/2014/main" id="{BD826F9E-7608-CA47-FC3B-51348DBC6DE2}"/>
                </a:ext>
              </a:extLst>
            </p:cNvPr>
            <p:cNvSpPr>
              <a:spLocks/>
            </p:cNvSpPr>
            <p:nvPr/>
          </p:nvSpPr>
          <p:spPr bwMode="auto">
            <a:xfrm>
              <a:off x="9008278" y="1834439"/>
              <a:ext cx="44141" cy="46900"/>
            </a:xfrm>
            <a:custGeom>
              <a:avLst/>
              <a:gdLst>
                <a:gd name="T0" fmla="*/ 4 w 7"/>
                <a:gd name="T1" fmla="*/ 0 h 7"/>
                <a:gd name="T2" fmla="*/ 3 w 7"/>
                <a:gd name="T3" fmla="*/ 0 h 7"/>
                <a:gd name="T4" fmla="*/ 2 w 7"/>
                <a:gd name="T5" fmla="*/ 1 h 7"/>
                <a:gd name="T6" fmla="*/ 1 w 7"/>
                <a:gd name="T7" fmla="*/ 1 h 7"/>
                <a:gd name="T8" fmla="*/ 0 w 7"/>
                <a:gd name="T9" fmla="*/ 3 h 7"/>
                <a:gd name="T10" fmla="*/ 0 w 7"/>
                <a:gd name="T11" fmla="*/ 3 h 7"/>
                <a:gd name="T12" fmla="*/ 0 w 7"/>
                <a:gd name="T13" fmla="*/ 4 h 7"/>
                <a:gd name="T14" fmla="*/ 4 w 7"/>
                <a:gd name="T15" fmla="*/ 7 h 7"/>
                <a:gd name="T16" fmla="*/ 4 w 7"/>
                <a:gd name="T17" fmla="*/ 7 h 7"/>
                <a:gd name="T18" fmla="*/ 6 w 7"/>
                <a:gd name="T19" fmla="*/ 6 h 7"/>
                <a:gd name="T20" fmla="*/ 6 w 7"/>
                <a:gd name="T21" fmla="*/ 6 h 7"/>
                <a:gd name="T22" fmla="*/ 7 w 7"/>
                <a:gd name="T23" fmla="*/ 4 h 7"/>
                <a:gd name="T24" fmla="*/ 7 w 7"/>
                <a:gd name="T25" fmla="*/ 4 h 7"/>
                <a:gd name="T26" fmla="*/ 7 w 7"/>
                <a:gd name="T27" fmla="*/ 3 h 7"/>
                <a:gd name="T28" fmla="*/ 6 w 7"/>
                <a:gd name="T29" fmla="*/ 1 h 7"/>
                <a:gd name="T30" fmla="*/ 6 w 7"/>
                <a:gd name="T31" fmla="*/ 1 h 7"/>
                <a:gd name="T32" fmla="*/ 4 w 7"/>
                <a:gd name="T33"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 h="7">
                  <a:moveTo>
                    <a:pt x="4" y="0"/>
                  </a:moveTo>
                  <a:cubicBezTo>
                    <a:pt x="3" y="0"/>
                    <a:pt x="3" y="0"/>
                    <a:pt x="3" y="0"/>
                  </a:cubicBezTo>
                  <a:cubicBezTo>
                    <a:pt x="2" y="0"/>
                    <a:pt x="2" y="0"/>
                    <a:pt x="2" y="1"/>
                  </a:cubicBezTo>
                  <a:cubicBezTo>
                    <a:pt x="2" y="1"/>
                    <a:pt x="1" y="1"/>
                    <a:pt x="1" y="1"/>
                  </a:cubicBezTo>
                  <a:cubicBezTo>
                    <a:pt x="1" y="1"/>
                    <a:pt x="0" y="2"/>
                    <a:pt x="0" y="3"/>
                  </a:cubicBezTo>
                  <a:cubicBezTo>
                    <a:pt x="0" y="3"/>
                    <a:pt x="0" y="3"/>
                    <a:pt x="0" y="3"/>
                  </a:cubicBezTo>
                  <a:cubicBezTo>
                    <a:pt x="0" y="3"/>
                    <a:pt x="0" y="4"/>
                    <a:pt x="0" y="4"/>
                  </a:cubicBezTo>
                  <a:cubicBezTo>
                    <a:pt x="0" y="6"/>
                    <a:pt x="2" y="7"/>
                    <a:pt x="4" y="7"/>
                  </a:cubicBezTo>
                  <a:cubicBezTo>
                    <a:pt x="4" y="7"/>
                    <a:pt x="4" y="7"/>
                    <a:pt x="4" y="7"/>
                  </a:cubicBezTo>
                  <a:cubicBezTo>
                    <a:pt x="5" y="7"/>
                    <a:pt x="6" y="6"/>
                    <a:pt x="6" y="6"/>
                  </a:cubicBezTo>
                  <a:cubicBezTo>
                    <a:pt x="6" y="6"/>
                    <a:pt x="6" y="6"/>
                    <a:pt x="6" y="6"/>
                  </a:cubicBezTo>
                  <a:cubicBezTo>
                    <a:pt x="7" y="5"/>
                    <a:pt x="7" y="5"/>
                    <a:pt x="7" y="4"/>
                  </a:cubicBezTo>
                  <a:cubicBezTo>
                    <a:pt x="7" y="4"/>
                    <a:pt x="7" y="4"/>
                    <a:pt x="7" y="4"/>
                  </a:cubicBezTo>
                  <a:cubicBezTo>
                    <a:pt x="7" y="3"/>
                    <a:pt x="7" y="3"/>
                    <a:pt x="7" y="3"/>
                  </a:cubicBezTo>
                  <a:cubicBezTo>
                    <a:pt x="7" y="2"/>
                    <a:pt x="7" y="1"/>
                    <a:pt x="6" y="1"/>
                  </a:cubicBezTo>
                  <a:cubicBezTo>
                    <a:pt x="6" y="1"/>
                    <a:pt x="6" y="1"/>
                    <a:pt x="6" y="1"/>
                  </a:cubicBezTo>
                  <a:cubicBezTo>
                    <a:pt x="5" y="0"/>
                    <a:pt x="4"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0" name="Freeform 3235">
              <a:extLst>
                <a:ext uri="{FF2B5EF4-FFF2-40B4-BE49-F238E27FC236}">
                  <a16:creationId xmlns:a16="http://schemas.microsoft.com/office/drawing/2014/main" id="{188D88D7-27A9-FD8B-451A-07022543C8F5}"/>
                </a:ext>
              </a:extLst>
            </p:cNvPr>
            <p:cNvSpPr>
              <a:spLocks/>
            </p:cNvSpPr>
            <p:nvPr/>
          </p:nvSpPr>
          <p:spPr bwMode="auto">
            <a:xfrm>
              <a:off x="9524175" y="2325507"/>
              <a:ext cx="52417" cy="46900"/>
            </a:xfrm>
            <a:custGeom>
              <a:avLst/>
              <a:gdLst>
                <a:gd name="T0" fmla="*/ 4 w 8"/>
                <a:gd name="T1" fmla="*/ 0 h 7"/>
                <a:gd name="T2" fmla="*/ 3 w 8"/>
                <a:gd name="T3" fmla="*/ 0 h 7"/>
                <a:gd name="T4" fmla="*/ 2 w 8"/>
                <a:gd name="T5" fmla="*/ 0 h 7"/>
                <a:gd name="T6" fmla="*/ 2 w 8"/>
                <a:gd name="T7" fmla="*/ 1 h 7"/>
                <a:gd name="T8" fmla="*/ 1 w 8"/>
                <a:gd name="T9" fmla="*/ 1 h 7"/>
                <a:gd name="T10" fmla="*/ 1 w 8"/>
                <a:gd name="T11" fmla="*/ 1 h 7"/>
                <a:gd name="T12" fmla="*/ 0 w 8"/>
                <a:gd name="T13" fmla="*/ 4 h 7"/>
                <a:gd name="T14" fmla="*/ 1 w 8"/>
                <a:gd name="T15" fmla="*/ 6 h 7"/>
                <a:gd name="T16" fmla="*/ 2 w 8"/>
                <a:gd name="T17" fmla="*/ 6 h 7"/>
                <a:gd name="T18" fmla="*/ 4 w 8"/>
                <a:gd name="T19" fmla="*/ 7 h 7"/>
                <a:gd name="T20" fmla="*/ 5 w 8"/>
                <a:gd name="T21" fmla="*/ 7 h 7"/>
                <a:gd name="T22" fmla="*/ 5 w 8"/>
                <a:gd name="T23" fmla="*/ 7 h 7"/>
                <a:gd name="T24" fmla="*/ 5 w 8"/>
                <a:gd name="T25" fmla="*/ 7 h 7"/>
                <a:gd name="T26" fmla="*/ 7 w 8"/>
                <a:gd name="T27" fmla="*/ 3 h 7"/>
                <a:gd name="T28" fmla="*/ 5 w 8"/>
                <a:gd name="T29" fmla="*/ 0 h 7"/>
                <a:gd name="T30" fmla="*/ 5 w 8"/>
                <a:gd name="T31" fmla="*/ 0 h 7"/>
                <a:gd name="T32" fmla="*/ 4 w 8"/>
                <a:gd name="T33"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 h="7">
                  <a:moveTo>
                    <a:pt x="4" y="0"/>
                  </a:moveTo>
                  <a:cubicBezTo>
                    <a:pt x="4" y="0"/>
                    <a:pt x="3" y="0"/>
                    <a:pt x="3" y="0"/>
                  </a:cubicBezTo>
                  <a:cubicBezTo>
                    <a:pt x="3" y="0"/>
                    <a:pt x="2" y="0"/>
                    <a:pt x="2" y="0"/>
                  </a:cubicBezTo>
                  <a:cubicBezTo>
                    <a:pt x="2" y="1"/>
                    <a:pt x="2" y="1"/>
                    <a:pt x="2" y="1"/>
                  </a:cubicBezTo>
                  <a:cubicBezTo>
                    <a:pt x="2" y="1"/>
                    <a:pt x="2" y="1"/>
                    <a:pt x="1" y="1"/>
                  </a:cubicBezTo>
                  <a:cubicBezTo>
                    <a:pt x="1" y="1"/>
                    <a:pt x="1" y="1"/>
                    <a:pt x="1" y="1"/>
                  </a:cubicBezTo>
                  <a:cubicBezTo>
                    <a:pt x="1" y="2"/>
                    <a:pt x="0" y="3"/>
                    <a:pt x="0" y="4"/>
                  </a:cubicBezTo>
                  <a:cubicBezTo>
                    <a:pt x="1" y="5"/>
                    <a:pt x="1" y="5"/>
                    <a:pt x="1" y="6"/>
                  </a:cubicBezTo>
                  <a:cubicBezTo>
                    <a:pt x="1" y="6"/>
                    <a:pt x="2" y="6"/>
                    <a:pt x="2" y="6"/>
                  </a:cubicBezTo>
                  <a:cubicBezTo>
                    <a:pt x="2" y="7"/>
                    <a:pt x="3" y="7"/>
                    <a:pt x="4" y="7"/>
                  </a:cubicBezTo>
                  <a:cubicBezTo>
                    <a:pt x="4" y="7"/>
                    <a:pt x="4" y="7"/>
                    <a:pt x="5" y="7"/>
                  </a:cubicBezTo>
                  <a:cubicBezTo>
                    <a:pt x="5" y="7"/>
                    <a:pt x="5" y="7"/>
                    <a:pt x="5" y="7"/>
                  </a:cubicBezTo>
                  <a:cubicBezTo>
                    <a:pt x="5" y="7"/>
                    <a:pt x="5" y="7"/>
                    <a:pt x="5" y="7"/>
                  </a:cubicBezTo>
                  <a:cubicBezTo>
                    <a:pt x="7" y="6"/>
                    <a:pt x="8" y="5"/>
                    <a:pt x="7" y="3"/>
                  </a:cubicBezTo>
                  <a:cubicBezTo>
                    <a:pt x="7" y="2"/>
                    <a:pt x="6" y="1"/>
                    <a:pt x="5" y="0"/>
                  </a:cubicBezTo>
                  <a:cubicBezTo>
                    <a:pt x="5" y="0"/>
                    <a:pt x="5" y="0"/>
                    <a:pt x="5" y="0"/>
                  </a:cubicBezTo>
                  <a:cubicBezTo>
                    <a:pt x="5" y="0"/>
                    <a:pt x="4"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1" name="Freeform 3236">
              <a:extLst>
                <a:ext uri="{FF2B5EF4-FFF2-40B4-BE49-F238E27FC236}">
                  <a16:creationId xmlns:a16="http://schemas.microsoft.com/office/drawing/2014/main" id="{11969108-85D9-61AB-281F-6F5BB6774FCB}"/>
                </a:ext>
              </a:extLst>
            </p:cNvPr>
            <p:cNvSpPr>
              <a:spLocks/>
            </p:cNvSpPr>
            <p:nvPr/>
          </p:nvSpPr>
          <p:spPr bwMode="auto">
            <a:xfrm>
              <a:off x="9228983" y="1605458"/>
              <a:ext cx="33106" cy="33106"/>
            </a:xfrm>
            <a:custGeom>
              <a:avLst/>
              <a:gdLst>
                <a:gd name="T0" fmla="*/ 3 w 5"/>
                <a:gd name="T1" fmla="*/ 0 h 5"/>
                <a:gd name="T2" fmla="*/ 2 w 5"/>
                <a:gd name="T3" fmla="*/ 0 h 5"/>
                <a:gd name="T4" fmla="*/ 1 w 5"/>
                <a:gd name="T5" fmla="*/ 0 h 5"/>
                <a:gd name="T6" fmla="*/ 1 w 5"/>
                <a:gd name="T7" fmla="*/ 1 h 5"/>
                <a:gd name="T8" fmla="*/ 0 w 5"/>
                <a:gd name="T9" fmla="*/ 3 h 5"/>
                <a:gd name="T10" fmla="*/ 0 w 5"/>
                <a:gd name="T11" fmla="*/ 3 h 5"/>
                <a:gd name="T12" fmla="*/ 0 w 5"/>
                <a:gd name="T13" fmla="*/ 4 h 5"/>
                <a:gd name="T14" fmla="*/ 1 w 5"/>
                <a:gd name="T15" fmla="*/ 5 h 5"/>
                <a:gd name="T16" fmla="*/ 1 w 5"/>
                <a:gd name="T17" fmla="*/ 5 h 5"/>
                <a:gd name="T18" fmla="*/ 3 w 5"/>
                <a:gd name="T19" fmla="*/ 5 h 5"/>
                <a:gd name="T20" fmla="*/ 3 w 5"/>
                <a:gd name="T21" fmla="*/ 5 h 5"/>
                <a:gd name="T22" fmla="*/ 5 w 5"/>
                <a:gd name="T23" fmla="*/ 2 h 5"/>
                <a:gd name="T24" fmla="*/ 3 w 5"/>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5">
                  <a:moveTo>
                    <a:pt x="3" y="0"/>
                  </a:moveTo>
                  <a:cubicBezTo>
                    <a:pt x="2" y="0"/>
                    <a:pt x="2" y="0"/>
                    <a:pt x="2" y="0"/>
                  </a:cubicBezTo>
                  <a:cubicBezTo>
                    <a:pt x="2" y="0"/>
                    <a:pt x="1" y="0"/>
                    <a:pt x="1" y="0"/>
                  </a:cubicBezTo>
                  <a:cubicBezTo>
                    <a:pt x="1" y="1"/>
                    <a:pt x="1" y="1"/>
                    <a:pt x="1" y="1"/>
                  </a:cubicBezTo>
                  <a:cubicBezTo>
                    <a:pt x="0" y="1"/>
                    <a:pt x="0" y="2"/>
                    <a:pt x="0" y="3"/>
                  </a:cubicBezTo>
                  <a:cubicBezTo>
                    <a:pt x="0" y="3"/>
                    <a:pt x="0" y="3"/>
                    <a:pt x="0" y="3"/>
                  </a:cubicBezTo>
                  <a:cubicBezTo>
                    <a:pt x="0" y="3"/>
                    <a:pt x="0" y="4"/>
                    <a:pt x="0" y="4"/>
                  </a:cubicBezTo>
                  <a:cubicBezTo>
                    <a:pt x="0" y="4"/>
                    <a:pt x="0" y="4"/>
                    <a:pt x="1" y="5"/>
                  </a:cubicBezTo>
                  <a:cubicBezTo>
                    <a:pt x="1" y="5"/>
                    <a:pt x="1" y="5"/>
                    <a:pt x="1" y="5"/>
                  </a:cubicBezTo>
                  <a:cubicBezTo>
                    <a:pt x="1" y="5"/>
                    <a:pt x="2" y="5"/>
                    <a:pt x="3" y="5"/>
                  </a:cubicBezTo>
                  <a:cubicBezTo>
                    <a:pt x="3" y="5"/>
                    <a:pt x="3" y="5"/>
                    <a:pt x="3" y="5"/>
                  </a:cubicBezTo>
                  <a:cubicBezTo>
                    <a:pt x="4" y="5"/>
                    <a:pt x="5" y="4"/>
                    <a:pt x="5" y="2"/>
                  </a:cubicBezTo>
                  <a:cubicBezTo>
                    <a:pt x="5" y="1"/>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2" name="Freeform 3237">
              <a:extLst>
                <a:ext uri="{FF2B5EF4-FFF2-40B4-BE49-F238E27FC236}">
                  <a16:creationId xmlns:a16="http://schemas.microsoft.com/office/drawing/2014/main" id="{CC2F9977-A653-2B72-C705-C5E505870989}"/>
                </a:ext>
              </a:extLst>
            </p:cNvPr>
            <p:cNvSpPr>
              <a:spLocks/>
            </p:cNvSpPr>
            <p:nvPr/>
          </p:nvSpPr>
          <p:spPr bwMode="auto">
            <a:xfrm>
              <a:off x="9322782" y="162600"/>
              <a:ext cx="38623" cy="38623"/>
            </a:xfrm>
            <a:custGeom>
              <a:avLst/>
              <a:gdLst>
                <a:gd name="T0" fmla="*/ 3 w 6"/>
                <a:gd name="T1" fmla="*/ 0 h 6"/>
                <a:gd name="T2" fmla="*/ 2 w 6"/>
                <a:gd name="T3" fmla="*/ 1 h 6"/>
                <a:gd name="T4" fmla="*/ 0 w 6"/>
                <a:gd name="T5" fmla="*/ 4 h 6"/>
                <a:gd name="T6" fmla="*/ 2 w 6"/>
                <a:gd name="T7" fmla="*/ 6 h 6"/>
                <a:gd name="T8" fmla="*/ 2 w 6"/>
                <a:gd name="T9" fmla="*/ 6 h 6"/>
                <a:gd name="T10" fmla="*/ 3 w 6"/>
                <a:gd name="T11" fmla="*/ 6 h 6"/>
                <a:gd name="T12" fmla="*/ 3 w 6"/>
                <a:gd name="T13" fmla="*/ 6 h 6"/>
                <a:gd name="T14" fmla="*/ 5 w 6"/>
                <a:gd name="T15" fmla="*/ 5 h 6"/>
                <a:gd name="T16" fmla="*/ 5 w 6"/>
                <a:gd name="T17" fmla="*/ 5 h 6"/>
                <a:gd name="T18" fmla="*/ 6 w 6"/>
                <a:gd name="T19" fmla="*/ 3 h 6"/>
                <a:gd name="T20" fmla="*/ 3 w 6"/>
                <a:gd name="T2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6">
                  <a:moveTo>
                    <a:pt x="3" y="0"/>
                  </a:moveTo>
                  <a:cubicBezTo>
                    <a:pt x="3" y="0"/>
                    <a:pt x="3" y="0"/>
                    <a:pt x="2" y="1"/>
                  </a:cubicBezTo>
                  <a:cubicBezTo>
                    <a:pt x="1" y="1"/>
                    <a:pt x="0" y="2"/>
                    <a:pt x="0" y="4"/>
                  </a:cubicBezTo>
                  <a:cubicBezTo>
                    <a:pt x="0" y="5"/>
                    <a:pt x="1" y="5"/>
                    <a:pt x="2" y="6"/>
                  </a:cubicBezTo>
                  <a:cubicBezTo>
                    <a:pt x="2" y="6"/>
                    <a:pt x="2" y="6"/>
                    <a:pt x="2" y="6"/>
                  </a:cubicBezTo>
                  <a:cubicBezTo>
                    <a:pt x="2" y="6"/>
                    <a:pt x="3" y="6"/>
                    <a:pt x="3" y="6"/>
                  </a:cubicBezTo>
                  <a:cubicBezTo>
                    <a:pt x="3" y="6"/>
                    <a:pt x="3" y="6"/>
                    <a:pt x="3" y="6"/>
                  </a:cubicBezTo>
                  <a:cubicBezTo>
                    <a:pt x="4" y="6"/>
                    <a:pt x="4" y="6"/>
                    <a:pt x="5" y="5"/>
                  </a:cubicBezTo>
                  <a:cubicBezTo>
                    <a:pt x="5" y="5"/>
                    <a:pt x="5" y="5"/>
                    <a:pt x="5" y="5"/>
                  </a:cubicBezTo>
                  <a:cubicBezTo>
                    <a:pt x="6" y="4"/>
                    <a:pt x="6" y="3"/>
                    <a:pt x="6" y="3"/>
                  </a:cubicBezTo>
                  <a:cubicBezTo>
                    <a:pt x="5" y="1"/>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3" name="Freeform 3238">
              <a:extLst>
                <a:ext uri="{FF2B5EF4-FFF2-40B4-BE49-F238E27FC236}">
                  <a16:creationId xmlns:a16="http://schemas.microsoft.com/office/drawing/2014/main" id="{8E0BF505-C865-F654-D975-9E086CBA7A97}"/>
                </a:ext>
              </a:extLst>
            </p:cNvPr>
            <p:cNvSpPr>
              <a:spLocks/>
            </p:cNvSpPr>
            <p:nvPr/>
          </p:nvSpPr>
          <p:spPr bwMode="auto">
            <a:xfrm>
              <a:off x="9728327" y="1886856"/>
              <a:ext cx="33106" cy="38623"/>
            </a:xfrm>
            <a:custGeom>
              <a:avLst/>
              <a:gdLst>
                <a:gd name="T0" fmla="*/ 2 w 5"/>
                <a:gd name="T1" fmla="*/ 0 h 6"/>
                <a:gd name="T2" fmla="*/ 2 w 5"/>
                <a:gd name="T3" fmla="*/ 0 h 6"/>
                <a:gd name="T4" fmla="*/ 0 w 5"/>
                <a:gd name="T5" fmla="*/ 3 h 6"/>
                <a:gd name="T6" fmla="*/ 0 w 5"/>
                <a:gd name="T7" fmla="*/ 3 h 6"/>
                <a:gd name="T8" fmla="*/ 0 w 5"/>
                <a:gd name="T9" fmla="*/ 3 h 6"/>
                <a:gd name="T10" fmla="*/ 1 w 5"/>
                <a:gd name="T11" fmla="*/ 5 h 6"/>
                <a:gd name="T12" fmla="*/ 1 w 5"/>
                <a:gd name="T13" fmla="*/ 6 h 6"/>
                <a:gd name="T14" fmla="*/ 2 w 5"/>
                <a:gd name="T15" fmla="*/ 6 h 6"/>
                <a:gd name="T16" fmla="*/ 3 w 5"/>
                <a:gd name="T17" fmla="*/ 6 h 6"/>
                <a:gd name="T18" fmla="*/ 5 w 5"/>
                <a:gd name="T19" fmla="*/ 2 h 6"/>
                <a:gd name="T20" fmla="*/ 2 w 5"/>
                <a:gd name="T2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6">
                  <a:moveTo>
                    <a:pt x="2" y="0"/>
                  </a:moveTo>
                  <a:cubicBezTo>
                    <a:pt x="2" y="0"/>
                    <a:pt x="2" y="0"/>
                    <a:pt x="2" y="0"/>
                  </a:cubicBezTo>
                  <a:cubicBezTo>
                    <a:pt x="1" y="1"/>
                    <a:pt x="0" y="2"/>
                    <a:pt x="0" y="3"/>
                  </a:cubicBezTo>
                  <a:cubicBezTo>
                    <a:pt x="0" y="3"/>
                    <a:pt x="0" y="3"/>
                    <a:pt x="0" y="3"/>
                  </a:cubicBezTo>
                  <a:cubicBezTo>
                    <a:pt x="0" y="3"/>
                    <a:pt x="0" y="3"/>
                    <a:pt x="0" y="3"/>
                  </a:cubicBezTo>
                  <a:cubicBezTo>
                    <a:pt x="0" y="4"/>
                    <a:pt x="0" y="5"/>
                    <a:pt x="1" y="5"/>
                  </a:cubicBezTo>
                  <a:cubicBezTo>
                    <a:pt x="1" y="5"/>
                    <a:pt x="1" y="6"/>
                    <a:pt x="1" y="6"/>
                  </a:cubicBezTo>
                  <a:cubicBezTo>
                    <a:pt x="2" y="6"/>
                    <a:pt x="2" y="6"/>
                    <a:pt x="2" y="6"/>
                  </a:cubicBezTo>
                  <a:cubicBezTo>
                    <a:pt x="2" y="6"/>
                    <a:pt x="3" y="6"/>
                    <a:pt x="3" y="6"/>
                  </a:cubicBezTo>
                  <a:cubicBezTo>
                    <a:pt x="4" y="5"/>
                    <a:pt x="5" y="4"/>
                    <a:pt x="5" y="2"/>
                  </a:cubicBezTo>
                  <a:cubicBezTo>
                    <a:pt x="5" y="1"/>
                    <a:pt x="4"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4" name="Freeform 3239">
              <a:extLst>
                <a:ext uri="{FF2B5EF4-FFF2-40B4-BE49-F238E27FC236}">
                  <a16:creationId xmlns:a16="http://schemas.microsoft.com/office/drawing/2014/main" id="{C6A85286-F823-D72D-4D43-8B8F277C8FAB}"/>
                </a:ext>
              </a:extLst>
            </p:cNvPr>
            <p:cNvSpPr>
              <a:spLocks/>
            </p:cNvSpPr>
            <p:nvPr/>
          </p:nvSpPr>
          <p:spPr bwMode="auto">
            <a:xfrm>
              <a:off x="8660668" y="1290953"/>
              <a:ext cx="38623" cy="33106"/>
            </a:xfrm>
            <a:custGeom>
              <a:avLst/>
              <a:gdLst>
                <a:gd name="T0" fmla="*/ 3 w 6"/>
                <a:gd name="T1" fmla="*/ 0 h 5"/>
                <a:gd name="T2" fmla="*/ 2 w 6"/>
                <a:gd name="T3" fmla="*/ 0 h 5"/>
                <a:gd name="T4" fmla="*/ 0 w 6"/>
                <a:gd name="T5" fmla="*/ 3 h 5"/>
                <a:gd name="T6" fmla="*/ 3 w 6"/>
                <a:gd name="T7" fmla="*/ 5 h 5"/>
                <a:gd name="T8" fmla="*/ 3 w 6"/>
                <a:gd name="T9" fmla="*/ 5 h 5"/>
                <a:gd name="T10" fmla="*/ 5 w 6"/>
                <a:gd name="T11" fmla="*/ 5 h 5"/>
                <a:gd name="T12" fmla="*/ 5 w 6"/>
                <a:gd name="T13" fmla="*/ 4 h 5"/>
                <a:gd name="T14" fmla="*/ 6 w 6"/>
                <a:gd name="T15" fmla="*/ 3 h 5"/>
                <a:gd name="T16" fmla="*/ 6 w 6"/>
                <a:gd name="T17" fmla="*/ 3 h 5"/>
                <a:gd name="T18" fmla="*/ 6 w 6"/>
                <a:gd name="T19" fmla="*/ 2 h 5"/>
                <a:gd name="T20" fmla="*/ 6 w 6"/>
                <a:gd name="T21" fmla="*/ 2 h 5"/>
                <a:gd name="T22" fmla="*/ 6 w 6"/>
                <a:gd name="T23" fmla="*/ 2 h 5"/>
                <a:gd name="T24" fmla="*/ 5 w 6"/>
                <a:gd name="T25" fmla="*/ 0 h 5"/>
                <a:gd name="T26" fmla="*/ 4 w 6"/>
                <a:gd name="T27" fmla="*/ 0 h 5"/>
                <a:gd name="T28" fmla="*/ 3 w 6"/>
                <a:gd name="T2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5">
                  <a:moveTo>
                    <a:pt x="3" y="0"/>
                  </a:moveTo>
                  <a:cubicBezTo>
                    <a:pt x="3" y="0"/>
                    <a:pt x="3" y="0"/>
                    <a:pt x="2" y="0"/>
                  </a:cubicBezTo>
                  <a:cubicBezTo>
                    <a:pt x="1" y="0"/>
                    <a:pt x="0" y="1"/>
                    <a:pt x="0" y="3"/>
                  </a:cubicBezTo>
                  <a:cubicBezTo>
                    <a:pt x="0" y="4"/>
                    <a:pt x="2" y="5"/>
                    <a:pt x="3" y="5"/>
                  </a:cubicBezTo>
                  <a:cubicBezTo>
                    <a:pt x="3" y="5"/>
                    <a:pt x="3" y="5"/>
                    <a:pt x="3" y="5"/>
                  </a:cubicBezTo>
                  <a:cubicBezTo>
                    <a:pt x="4" y="5"/>
                    <a:pt x="4" y="5"/>
                    <a:pt x="5" y="5"/>
                  </a:cubicBezTo>
                  <a:cubicBezTo>
                    <a:pt x="5" y="4"/>
                    <a:pt x="5" y="4"/>
                    <a:pt x="5" y="4"/>
                  </a:cubicBezTo>
                  <a:cubicBezTo>
                    <a:pt x="5" y="4"/>
                    <a:pt x="5" y="4"/>
                    <a:pt x="6" y="3"/>
                  </a:cubicBezTo>
                  <a:cubicBezTo>
                    <a:pt x="6" y="3"/>
                    <a:pt x="6" y="3"/>
                    <a:pt x="6" y="3"/>
                  </a:cubicBezTo>
                  <a:cubicBezTo>
                    <a:pt x="6" y="3"/>
                    <a:pt x="6" y="2"/>
                    <a:pt x="6" y="2"/>
                  </a:cubicBezTo>
                  <a:cubicBezTo>
                    <a:pt x="6" y="2"/>
                    <a:pt x="6" y="2"/>
                    <a:pt x="6" y="2"/>
                  </a:cubicBezTo>
                  <a:cubicBezTo>
                    <a:pt x="6" y="2"/>
                    <a:pt x="6" y="2"/>
                    <a:pt x="6" y="2"/>
                  </a:cubicBezTo>
                  <a:cubicBezTo>
                    <a:pt x="5" y="1"/>
                    <a:pt x="5" y="1"/>
                    <a:pt x="5" y="0"/>
                  </a:cubicBezTo>
                  <a:cubicBezTo>
                    <a:pt x="5" y="0"/>
                    <a:pt x="5" y="0"/>
                    <a:pt x="4" y="0"/>
                  </a:cubicBezTo>
                  <a:cubicBezTo>
                    <a:pt x="4"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5" name="Freeform 3240">
              <a:extLst>
                <a:ext uri="{FF2B5EF4-FFF2-40B4-BE49-F238E27FC236}">
                  <a16:creationId xmlns:a16="http://schemas.microsoft.com/office/drawing/2014/main" id="{2ABA8827-A2B4-3B66-8B2F-A8E91C5BA297}"/>
                </a:ext>
              </a:extLst>
            </p:cNvPr>
            <p:cNvSpPr>
              <a:spLocks/>
            </p:cNvSpPr>
            <p:nvPr/>
          </p:nvSpPr>
          <p:spPr bwMode="auto">
            <a:xfrm>
              <a:off x="8790332" y="1558558"/>
              <a:ext cx="41382" cy="38623"/>
            </a:xfrm>
            <a:custGeom>
              <a:avLst/>
              <a:gdLst>
                <a:gd name="T0" fmla="*/ 3 w 6"/>
                <a:gd name="T1" fmla="*/ 0 h 6"/>
                <a:gd name="T2" fmla="*/ 2 w 6"/>
                <a:gd name="T3" fmla="*/ 0 h 6"/>
                <a:gd name="T4" fmla="*/ 0 w 6"/>
                <a:gd name="T5" fmla="*/ 3 h 6"/>
                <a:gd name="T6" fmla="*/ 1 w 6"/>
                <a:gd name="T7" fmla="*/ 5 h 6"/>
                <a:gd name="T8" fmla="*/ 1 w 6"/>
                <a:gd name="T9" fmla="*/ 5 h 6"/>
                <a:gd name="T10" fmla="*/ 3 w 6"/>
                <a:gd name="T11" fmla="*/ 6 h 6"/>
                <a:gd name="T12" fmla="*/ 3 w 6"/>
                <a:gd name="T13" fmla="*/ 6 h 6"/>
                <a:gd name="T14" fmla="*/ 4 w 6"/>
                <a:gd name="T15" fmla="*/ 5 h 6"/>
                <a:gd name="T16" fmla="*/ 5 w 6"/>
                <a:gd name="T17" fmla="*/ 5 h 6"/>
                <a:gd name="T18" fmla="*/ 6 w 6"/>
                <a:gd name="T19" fmla="*/ 2 h 6"/>
                <a:gd name="T20" fmla="*/ 4 w 6"/>
                <a:gd name="T21" fmla="*/ 0 h 6"/>
                <a:gd name="T22" fmla="*/ 4 w 6"/>
                <a:gd name="T23" fmla="*/ 0 h 6"/>
                <a:gd name="T24" fmla="*/ 3 w 6"/>
                <a:gd name="T2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6">
                  <a:moveTo>
                    <a:pt x="3" y="0"/>
                  </a:moveTo>
                  <a:cubicBezTo>
                    <a:pt x="3" y="0"/>
                    <a:pt x="3" y="0"/>
                    <a:pt x="2" y="0"/>
                  </a:cubicBezTo>
                  <a:cubicBezTo>
                    <a:pt x="1" y="0"/>
                    <a:pt x="0" y="2"/>
                    <a:pt x="0" y="3"/>
                  </a:cubicBezTo>
                  <a:cubicBezTo>
                    <a:pt x="0" y="4"/>
                    <a:pt x="1" y="5"/>
                    <a:pt x="1" y="5"/>
                  </a:cubicBezTo>
                  <a:cubicBezTo>
                    <a:pt x="1" y="5"/>
                    <a:pt x="1" y="5"/>
                    <a:pt x="1" y="5"/>
                  </a:cubicBezTo>
                  <a:cubicBezTo>
                    <a:pt x="2" y="5"/>
                    <a:pt x="2" y="6"/>
                    <a:pt x="3" y="6"/>
                  </a:cubicBezTo>
                  <a:cubicBezTo>
                    <a:pt x="3" y="6"/>
                    <a:pt x="3" y="6"/>
                    <a:pt x="3" y="6"/>
                  </a:cubicBezTo>
                  <a:cubicBezTo>
                    <a:pt x="4" y="5"/>
                    <a:pt x="4" y="5"/>
                    <a:pt x="4" y="5"/>
                  </a:cubicBezTo>
                  <a:cubicBezTo>
                    <a:pt x="5" y="5"/>
                    <a:pt x="5" y="5"/>
                    <a:pt x="5" y="5"/>
                  </a:cubicBezTo>
                  <a:cubicBezTo>
                    <a:pt x="5" y="4"/>
                    <a:pt x="6" y="3"/>
                    <a:pt x="6" y="2"/>
                  </a:cubicBezTo>
                  <a:cubicBezTo>
                    <a:pt x="5" y="1"/>
                    <a:pt x="5" y="1"/>
                    <a:pt x="4" y="0"/>
                  </a:cubicBezTo>
                  <a:cubicBezTo>
                    <a:pt x="4" y="0"/>
                    <a:pt x="4" y="0"/>
                    <a:pt x="4" y="0"/>
                  </a:cubicBezTo>
                  <a:cubicBezTo>
                    <a:pt x="3"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6" name="Freeform 3241">
              <a:extLst>
                <a:ext uri="{FF2B5EF4-FFF2-40B4-BE49-F238E27FC236}">
                  <a16:creationId xmlns:a16="http://schemas.microsoft.com/office/drawing/2014/main" id="{61078998-0CB0-E71F-1AE3-71B3B2C3141B}"/>
                </a:ext>
              </a:extLst>
            </p:cNvPr>
            <p:cNvSpPr>
              <a:spLocks/>
            </p:cNvSpPr>
            <p:nvPr/>
          </p:nvSpPr>
          <p:spPr bwMode="auto">
            <a:xfrm>
              <a:off x="9681427" y="2835887"/>
              <a:ext cx="33106" cy="41382"/>
            </a:xfrm>
            <a:custGeom>
              <a:avLst/>
              <a:gdLst>
                <a:gd name="T0" fmla="*/ 2 w 5"/>
                <a:gd name="T1" fmla="*/ 0 h 6"/>
                <a:gd name="T2" fmla="*/ 2 w 5"/>
                <a:gd name="T3" fmla="*/ 0 h 6"/>
                <a:gd name="T4" fmla="*/ 2 w 5"/>
                <a:gd name="T5" fmla="*/ 0 h 6"/>
                <a:gd name="T6" fmla="*/ 2 w 5"/>
                <a:gd name="T7" fmla="*/ 0 h 6"/>
                <a:gd name="T8" fmla="*/ 0 w 5"/>
                <a:gd name="T9" fmla="*/ 1 h 6"/>
                <a:gd name="T10" fmla="*/ 0 w 5"/>
                <a:gd name="T11" fmla="*/ 1 h 6"/>
                <a:gd name="T12" fmla="*/ 0 w 5"/>
                <a:gd name="T13" fmla="*/ 3 h 6"/>
                <a:gd name="T14" fmla="*/ 2 w 5"/>
                <a:gd name="T15" fmla="*/ 6 h 6"/>
                <a:gd name="T16" fmla="*/ 3 w 5"/>
                <a:gd name="T17" fmla="*/ 6 h 6"/>
                <a:gd name="T18" fmla="*/ 5 w 5"/>
                <a:gd name="T19" fmla="*/ 3 h 6"/>
                <a:gd name="T20" fmla="*/ 5 w 5"/>
                <a:gd name="T21" fmla="*/ 3 h 6"/>
                <a:gd name="T22" fmla="*/ 5 w 5"/>
                <a:gd name="T23" fmla="*/ 3 h 6"/>
                <a:gd name="T24" fmla="*/ 5 w 5"/>
                <a:gd name="T25" fmla="*/ 1 h 6"/>
                <a:gd name="T26" fmla="*/ 4 w 5"/>
                <a:gd name="T27" fmla="*/ 1 h 6"/>
                <a:gd name="T28" fmla="*/ 2 w 5"/>
                <a:gd name="T2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6">
                  <a:moveTo>
                    <a:pt x="2" y="0"/>
                  </a:moveTo>
                  <a:cubicBezTo>
                    <a:pt x="2" y="0"/>
                    <a:pt x="2" y="0"/>
                    <a:pt x="2" y="0"/>
                  </a:cubicBezTo>
                  <a:cubicBezTo>
                    <a:pt x="2" y="0"/>
                    <a:pt x="2" y="0"/>
                    <a:pt x="2" y="0"/>
                  </a:cubicBezTo>
                  <a:cubicBezTo>
                    <a:pt x="2" y="0"/>
                    <a:pt x="2" y="0"/>
                    <a:pt x="2" y="0"/>
                  </a:cubicBezTo>
                  <a:cubicBezTo>
                    <a:pt x="1" y="1"/>
                    <a:pt x="1" y="1"/>
                    <a:pt x="0" y="1"/>
                  </a:cubicBezTo>
                  <a:cubicBezTo>
                    <a:pt x="0" y="1"/>
                    <a:pt x="0" y="1"/>
                    <a:pt x="0" y="1"/>
                  </a:cubicBezTo>
                  <a:cubicBezTo>
                    <a:pt x="0" y="2"/>
                    <a:pt x="0" y="3"/>
                    <a:pt x="0" y="3"/>
                  </a:cubicBezTo>
                  <a:cubicBezTo>
                    <a:pt x="0" y="5"/>
                    <a:pt x="1" y="6"/>
                    <a:pt x="2" y="6"/>
                  </a:cubicBezTo>
                  <a:cubicBezTo>
                    <a:pt x="3" y="6"/>
                    <a:pt x="3" y="6"/>
                    <a:pt x="3" y="6"/>
                  </a:cubicBezTo>
                  <a:cubicBezTo>
                    <a:pt x="4" y="5"/>
                    <a:pt x="5" y="4"/>
                    <a:pt x="5" y="3"/>
                  </a:cubicBezTo>
                  <a:cubicBezTo>
                    <a:pt x="5" y="3"/>
                    <a:pt x="5" y="3"/>
                    <a:pt x="5" y="3"/>
                  </a:cubicBezTo>
                  <a:cubicBezTo>
                    <a:pt x="5" y="3"/>
                    <a:pt x="5" y="3"/>
                    <a:pt x="5" y="3"/>
                  </a:cubicBezTo>
                  <a:cubicBezTo>
                    <a:pt x="5" y="2"/>
                    <a:pt x="5" y="2"/>
                    <a:pt x="5" y="1"/>
                  </a:cubicBezTo>
                  <a:cubicBezTo>
                    <a:pt x="4" y="1"/>
                    <a:pt x="4" y="1"/>
                    <a:pt x="4" y="1"/>
                  </a:cubicBezTo>
                  <a:cubicBezTo>
                    <a:pt x="4" y="1"/>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7" name="Freeform 3242">
              <a:extLst>
                <a:ext uri="{FF2B5EF4-FFF2-40B4-BE49-F238E27FC236}">
                  <a16:creationId xmlns:a16="http://schemas.microsoft.com/office/drawing/2014/main" id="{E2E5E71F-9DA3-98CB-BBAA-63D0AC95026A}"/>
                </a:ext>
              </a:extLst>
            </p:cNvPr>
            <p:cNvSpPr>
              <a:spLocks/>
            </p:cNvSpPr>
            <p:nvPr/>
          </p:nvSpPr>
          <p:spPr bwMode="auto">
            <a:xfrm>
              <a:off x="10147666" y="2830370"/>
              <a:ext cx="33106" cy="38623"/>
            </a:xfrm>
            <a:custGeom>
              <a:avLst/>
              <a:gdLst>
                <a:gd name="T0" fmla="*/ 2 w 5"/>
                <a:gd name="T1" fmla="*/ 0 h 6"/>
                <a:gd name="T2" fmla="*/ 2 w 5"/>
                <a:gd name="T3" fmla="*/ 0 h 6"/>
                <a:gd name="T4" fmla="*/ 2 w 5"/>
                <a:gd name="T5" fmla="*/ 0 h 6"/>
                <a:gd name="T6" fmla="*/ 2 w 5"/>
                <a:gd name="T7" fmla="*/ 0 h 6"/>
                <a:gd name="T8" fmla="*/ 0 w 5"/>
                <a:gd name="T9" fmla="*/ 2 h 6"/>
                <a:gd name="T10" fmla="*/ 0 w 5"/>
                <a:gd name="T11" fmla="*/ 2 h 6"/>
                <a:gd name="T12" fmla="*/ 0 w 5"/>
                <a:gd name="T13" fmla="*/ 3 h 6"/>
                <a:gd name="T14" fmla="*/ 0 w 5"/>
                <a:gd name="T15" fmla="*/ 3 h 6"/>
                <a:gd name="T16" fmla="*/ 0 w 5"/>
                <a:gd name="T17" fmla="*/ 3 h 6"/>
                <a:gd name="T18" fmla="*/ 2 w 5"/>
                <a:gd name="T19" fmla="*/ 6 h 6"/>
                <a:gd name="T20" fmla="*/ 3 w 5"/>
                <a:gd name="T21" fmla="*/ 6 h 6"/>
                <a:gd name="T22" fmla="*/ 5 w 5"/>
                <a:gd name="T23" fmla="*/ 2 h 6"/>
                <a:gd name="T24" fmla="*/ 4 w 5"/>
                <a:gd name="T25" fmla="*/ 1 h 6"/>
                <a:gd name="T26" fmla="*/ 3 w 5"/>
                <a:gd name="T27" fmla="*/ 0 h 6"/>
                <a:gd name="T28" fmla="*/ 2 w 5"/>
                <a:gd name="T2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6">
                  <a:moveTo>
                    <a:pt x="2" y="0"/>
                  </a:moveTo>
                  <a:cubicBezTo>
                    <a:pt x="2" y="0"/>
                    <a:pt x="2" y="0"/>
                    <a:pt x="2" y="0"/>
                  </a:cubicBezTo>
                  <a:cubicBezTo>
                    <a:pt x="2" y="0"/>
                    <a:pt x="2" y="0"/>
                    <a:pt x="2" y="0"/>
                  </a:cubicBezTo>
                  <a:cubicBezTo>
                    <a:pt x="2" y="0"/>
                    <a:pt x="2" y="0"/>
                    <a:pt x="2" y="0"/>
                  </a:cubicBezTo>
                  <a:cubicBezTo>
                    <a:pt x="1" y="0"/>
                    <a:pt x="0" y="1"/>
                    <a:pt x="0" y="2"/>
                  </a:cubicBezTo>
                  <a:cubicBezTo>
                    <a:pt x="0" y="2"/>
                    <a:pt x="0" y="2"/>
                    <a:pt x="0" y="2"/>
                  </a:cubicBezTo>
                  <a:cubicBezTo>
                    <a:pt x="0" y="2"/>
                    <a:pt x="0" y="3"/>
                    <a:pt x="0" y="3"/>
                  </a:cubicBezTo>
                  <a:cubicBezTo>
                    <a:pt x="0" y="3"/>
                    <a:pt x="0" y="3"/>
                    <a:pt x="0" y="3"/>
                  </a:cubicBezTo>
                  <a:cubicBezTo>
                    <a:pt x="0" y="3"/>
                    <a:pt x="0" y="3"/>
                    <a:pt x="0" y="3"/>
                  </a:cubicBezTo>
                  <a:cubicBezTo>
                    <a:pt x="0" y="5"/>
                    <a:pt x="1" y="6"/>
                    <a:pt x="2" y="6"/>
                  </a:cubicBezTo>
                  <a:cubicBezTo>
                    <a:pt x="2" y="6"/>
                    <a:pt x="3" y="6"/>
                    <a:pt x="3" y="6"/>
                  </a:cubicBezTo>
                  <a:cubicBezTo>
                    <a:pt x="4" y="5"/>
                    <a:pt x="5" y="4"/>
                    <a:pt x="5" y="2"/>
                  </a:cubicBezTo>
                  <a:cubicBezTo>
                    <a:pt x="5" y="2"/>
                    <a:pt x="4" y="1"/>
                    <a:pt x="4" y="1"/>
                  </a:cubicBezTo>
                  <a:cubicBezTo>
                    <a:pt x="4" y="1"/>
                    <a:pt x="4" y="0"/>
                    <a:pt x="3" y="0"/>
                  </a:cubicBezTo>
                  <a:cubicBezTo>
                    <a:pt x="3" y="0"/>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8" name="Freeform 3243">
              <a:extLst>
                <a:ext uri="{FF2B5EF4-FFF2-40B4-BE49-F238E27FC236}">
                  <a16:creationId xmlns:a16="http://schemas.microsoft.com/office/drawing/2014/main" id="{6EE155B5-59B3-FFA6-B3A3-825967C674A0}"/>
                </a:ext>
              </a:extLst>
            </p:cNvPr>
            <p:cNvSpPr>
              <a:spLocks/>
            </p:cNvSpPr>
            <p:nvPr/>
          </p:nvSpPr>
          <p:spPr bwMode="auto">
            <a:xfrm>
              <a:off x="9085524" y="1073007"/>
              <a:ext cx="38623" cy="41382"/>
            </a:xfrm>
            <a:custGeom>
              <a:avLst/>
              <a:gdLst>
                <a:gd name="T0" fmla="*/ 3 w 6"/>
                <a:gd name="T1" fmla="*/ 0 h 6"/>
                <a:gd name="T2" fmla="*/ 2 w 6"/>
                <a:gd name="T3" fmla="*/ 0 h 6"/>
                <a:gd name="T4" fmla="*/ 2 w 6"/>
                <a:gd name="T5" fmla="*/ 0 h 6"/>
                <a:gd name="T6" fmla="*/ 2 w 6"/>
                <a:gd name="T7" fmla="*/ 0 h 6"/>
                <a:gd name="T8" fmla="*/ 1 w 6"/>
                <a:gd name="T9" fmla="*/ 1 h 6"/>
                <a:gd name="T10" fmla="*/ 1 w 6"/>
                <a:gd name="T11" fmla="*/ 1 h 6"/>
                <a:gd name="T12" fmla="*/ 0 w 6"/>
                <a:gd name="T13" fmla="*/ 3 h 6"/>
                <a:gd name="T14" fmla="*/ 0 w 6"/>
                <a:gd name="T15" fmla="*/ 5 h 6"/>
                <a:gd name="T16" fmla="*/ 1 w 6"/>
                <a:gd name="T17" fmla="*/ 5 h 6"/>
                <a:gd name="T18" fmla="*/ 2 w 6"/>
                <a:gd name="T19" fmla="*/ 6 h 6"/>
                <a:gd name="T20" fmla="*/ 2 w 6"/>
                <a:gd name="T21" fmla="*/ 6 h 6"/>
                <a:gd name="T22" fmla="*/ 3 w 6"/>
                <a:gd name="T23" fmla="*/ 6 h 6"/>
                <a:gd name="T24" fmla="*/ 3 w 6"/>
                <a:gd name="T25" fmla="*/ 6 h 6"/>
                <a:gd name="T26" fmla="*/ 5 w 6"/>
                <a:gd name="T27" fmla="*/ 2 h 6"/>
                <a:gd name="T28" fmla="*/ 5 w 6"/>
                <a:gd name="T29" fmla="*/ 2 h 6"/>
                <a:gd name="T30" fmla="*/ 5 w 6"/>
                <a:gd name="T31" fmla="*/ 2 h 6"/>
                <a:gd name="T32" fmla="*/ 3 w 6"/>
                <a:gd name="T3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 h="6">
                  <a:moveTo>
                    <a:pt x="3" y="0"/>
                  </a:moveTo>
                  <a:cubicBezTo>
                    <a:pt x="2" y="0"/>
                    <a:pt x="2" y="0"/>
                    <a:pt x="2" y="0"/>
                  </a:cubicBezTo>
                  <a:cubicBezTo>
                    <a:pt x="2" y="0"/>
                    <a:pt x="2" y="0"/>
                    <a:pt x="2" y="0"/>
                  </a:cubicBezTo>
                  <a:cubicBezTo>
                    <a:pt x="2" y="0"/>
                    <a:pt x="2" y="0"/>
                    <a:pt x="2" y="0"/>
                  </a:cubicBezTo>
                  <a:cubicBezTo>
                    <a:pt x="1" y="0"/>
                    <a:pt x="1" y="1"/>
                    <a:pt x="1" y="1"/>
                  </a:cubicBezTo>
                  <a:cubicBezTo>
                    <a:pt x="1" y="1"/>
                    <a:pt x="1" y="1"/>
                    <a:pt x="1" y="1"/>
                  </a:cubicBezTo>
                  <a:cubicBezTo>
                    <a:pt x="0" y="2"/>
                    <a:pt x="0" y="2"/>
                    <a:pt x="0" y="3"/>
                  </a:cubicBezTo>
                  <a:cubicBezTo>
                    <a:pt x="0" y="4"/>
                    <a:pt x="0" y="4"/>
                    <a:pt x="0" y="5"/>
                  </a:cubicBezTo>
                  <a:cubicBezTo>
                    <a:pt x="0" y="5"/>
                    <a:pt x="1" y="5"/>
                    <a:pt x="1" y="5"/>
                  </a:cubicBezTo>
                  <a:cubicBezTo>
                    <a:pt x="1" y="5"/>
                    <a:pt x="1" y="5"/>
                    <a:pt x="2" y="6"/>
                  </a:cubicBezTo>
                  <a:cubicBezTo>
                    <a:pt x="2" y="6"/>
                    <a:pt x="2" y="6"/>
                    <a:pt x="2" y="6"/>
                  </a:cubicBezTo>
                  <a:cubicBezTo>
                    <a:pt x="2" y="6"/>
                    <a:pt x="2" y="6"/>
                    <a:pt x="3" y="6"/>
                  </a:cubicBezTo>
                  <a:cubicBezTo>
                    <a:pt x="3" y="6"/>
                    <a:pt x="3" y="6"/>
                    <a:pt x="3" y="6"/>
                  </a:cubicBezTo>
                  <a:cubicBezTo>
                    <a:pt x="5" y="5"/>
                    <a:pt x="6" y="4"/>
                    <a:pt x="5" y="2"/>
                  </a:cubicBezTo>
                  <a:cubicBezTo>
                    <a:pt x="5" y="2"/>
                    <a:pt x="5" y="2"/>
                    <a:pt x="5" y="2"/>
                  </a:cubicBezTo>
                  <a:cubicBezTo>
                    <a:pt x="5" y="2"/>
                    <a:pt x="5" y="2"/>
                    <a:pt x="5" y="2"/>
                  </a:cubicBezTo>
                  <a:cubicBezTo>
                    <a:pt x="5" y="1"/>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9" name="Freeform 3244">
              <a:extLst>
                <a:ext uri="{FF2B5EF4-FFF2-40B4-BE49-F238E27FC236}">
                  <a16:creationId xmlns:a16="http://schemas.microsoft.com/office/drawing/2014/main" id="{13C3E284-34EA-2D6E-BF50-0A7E5356199F}"/>
                </a:ext>
              </a:extLst>
            </p:cNvPr>
            <p:cNvSpPr>
              <a:spLocks/>
            </p:cNvSpPr>
            <p:nvPr/>
          </p:nvSpPr>
          <p:spPr bwMode="auto">
            <a:xfrm>
              <a:off x="9019313" y="1362683"/>
              <a:ext cx="27588" cy="24829"/>
            </a:xfrm>
            <a:custGeom>
              <a:avLst/>
              <a:gdLst>
                <a:gd name="T0" fmla="*/ 2 w 4"/>
                <a:gd name="T1" fmla="*/ 0 h 4"/>
                <a:gd name="T2" fmla="*/ 2 w 4"/>
                <a:gd name="T3" fmla="*/ 0 h 4"/>
                <a:gd name="T4" fmla="*/ 1 w 4"/>
                <a:gd name="T5" fmla="*/ 0 h 4"/>
                <a:gd name="T6" fmla="*/ 1 w 4"/>
                <a:gd name="T7" fmla="*/ 1 h 4"/>
                <a:gd name="T8" fmla="*/ 0 w 4"/>
                <a:gd name="T9" fmla="*/ 1 h 4"/>
                <a:gd name="T10" fmla="*/ 0 w 4"/>
                <a:gd name="T11" fmla="*/ 2 h 4"/>
                <a:gd name="T12" fmla="*/ 0 w 4"/>
                <a:gd name="T13" fmla="*/ 2 h 4"/>
                <a:gd name="T14" fmla="*/ 2 w 4"/>
                <a:gd name="T15" fmla="*/ 4 h 4"/>
                <a:gd name="T16" fmla="*/ 2 w 4"/>
                <a:gd name="T17" fmla="*/ 4 h 4"/>
                <a:gd name="T18" fmla="*/ 3 w 4"/>
                <a:gd name="T19" fmla="*/ 4 h 4"/>
                <a:gd name="T20" fmla="*/ 3 w 4"/>
                <a:gd name="T21" fmla="*/ 4 h 4"/>
                <a:gd name="T22" fmla="*/ 3 w 4"/>
                <a:gd name="T23" fmla="*/ 3 h 4"/>
                <a:gd name="T24" fmla="*/ 3 w 4"/>
                <a:gd name="T25" fmla="*/ 3 h 4"/>
                <a:gd name="T26" fmla="*/ 4 w 4"/>
                <a:gd name="T27" fmla="*/ 1 h 4"/>
                <a:gd name="T28" fmla="*/ 3 w 4"/>
                <a:gd name="T29" fmla="*/ 0 h 4"/>
                <a:gd name="T30" fmla="*/ 3 w 4"/>
                <a:gd name="T31" fmla="*/ 0 h 4"/>
                <a:gd name="T32" fmla="*/ 3 w 4"/>
                <a:gd name="T33" fmla="*/ 0 h 4"/>
                <a:gd name="T34" fmla="*/ 2 w 4"/>
                <a:gd name="T35" fmla="*/ 0 h 4"/>
                <a:gd name="T36" fmla="*/ 2 w 4"/>
                <a:gd name="T3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 h="4">
                  <a:moveTo>
                    <a:pt x="2" y="0"/>
                  </a:moveTo>
                  <a:cubicBezTo>
                    <a:pt x="2" y="0"/>
                    <a:pt x="2" y="0"/>
                    <a:pt x="2" y="0"/>
                  </a:cubicBezTo>
                  <a:cubicBezTo>
                    <a:pt x="1" y="0"/>
                    <a:pt x="1" y="0"/>
                    <a:pt x="1" y="0"/>
                  </a:cubicBezTo>
                  <a:cubicBezTo>
                    <a:pt x="1" y="0"/>
                    <a:pt x="1" y="1"/>
                    <a:pt x="1" y="1"/>
                  </a:cubicBezTo>
                  <a:cubicBezTo>
                    <a:pt x="0" y="1"/>
                    <a:pt x="0" y="1"/>
                    <a:pt x="0" y="1"/>
                  </a:cubicBezTo>
                  <a:cubicBezTo>
                    <a:pt x="0" y="1"/>
                    <a:pt x="0" y="2"/>
                    <a:pt x="0" y="2"/>
                  </a:cubicBezTo>
                  <a:cubicBezTo>
                    <a:pt x="0" y="2"/>
                    <a:pt x="0" y="2"/>
                    <a:pt x="0" y="2"/>
                  </a:cubicBezTo>
                  <a:cubicBezTo>
                    <a:pt x="0" y="3"/>
                    <a:pt x="1" y="4"/>
                    <a:pt x="2" y="4"/>
                  </a:cubicBezTo>
                  <a:cubicBezTo>
                    <a:pt x="2" y="4"/>
                    <a:pt x="2" y="4"/>
                    <a:pt x="2" y="4"/>
                  </a:cubicBezTo>
                  <a:cubicBezTo>
                    <a:pt x="2" y="4"/>
                    <a:pt x="3" y="4"/>
                    <a:pt x="3" y="4"/>
                  </a:cubicBezTo>
                  <a:cubicBezTo>
                    <a:pt x="3" y="4"/>
                    <a:pt x="3" y="4"/>
                    <a:pt x="3" y="4"/>
                  </a:cubicBezTo>
                  <a:cubicBezTo>
                    <a:pt x="3" y="4"/>
                    <a:pt x="3" y="3"/>
                    <a:pt x="3" y="3"/>
                  </a:cubicBezTo>
                  <a:cubicBezTo>
                    <a:pt x="3" y="3"/>
                    <a:pt x="3" y="3"/>
                    <a:pt x="3" y="3"/>
                  </a:cubicBezTo>
                  <a:cubicBezTo>
                    <a:pt x="4" y="3"/>
                    <a:pt x="4" y="2"/>
                    <a:pt x="4" y="1"/>
                  </a:cubicBezTo>
                  <a:cubicBezTo>
                    <a:pt x="4" y="1"/>
                    <a:pt x="4" y="1"/>
                    <a:pt x="3" y="0"/>
                  </a:cubicBezTo>
                  <a:cubicBezTo>
                    <a:pt x="3" y="0"/>
                    <a:pt x="3" y="0"/>
                    <a:pt x="3" y="0"/>
                  </a:cubicBezTo>
                  <a:cubicBezTo>
                    <a:pt x="3" y="0"/>
                    <a:pt x="3" y="0"/>
                    <a:pt x="3" y="0"/>
                  </a:cubicBezTo>
                  <a:cubicBezTo>
                    <a:pt x="3" y="0"/>
                    <a:pt x="2"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60" name="Freeform 3245">
              <a:extLst>
                <a:ext uri="{FF2B5EF4-FFF2-40B4-BE49-F238E27FC236}">
                  <a16:creationId xmlns:a16="http://schemas.microsoft.com/office/drawing/2014/main" id="{54C4DA10-044A-7A27-6A11-FC99B002BF36}"/>
                </a:ext>
              </a:extLst>
            </p:cNvPr>
            <p:cNvSpPr>
              <a:spLocks/>
            </p:cNvSpPr>
            <p:nvPr/>
          </p:nvSpPr>
          <p:spPr bwMode="auto">
            <a:xfrm>
              <a:off x="9019313" y="824715"/>
              <a:ext cx="27588" cy="27588"/>
            </a:xfrm>
            <a:custGeom>
              <a:avLst/>
              <a:gdLst>
                <a:gd name="T0" fmla="*/ 2 w 4"/>
                <a:gd name="T1" fmla="*/ 0 h 4"/>
                <a:gd name="T2" fmla="*/ 1 w 4"/>
                <a:gd name="T3" fmla="*/ 0 h 4"/>
                <a:gd name="T4" fmla="*/ 0 w 4"/>
                <a:gd name="T5" fmla="*/ 1 h 4"/>
                <a:gd name="T6" fmla="*/ 0 w 4"/>
                <a:gd name="T7" fmla="*/ 2 h 4"/>
                <a:gd name="T8" fmla="*/ 0 w 4"/>
                <a:gd name="T9" fmla="*/ 2 h 4"/>
                <a:gd name="T10" fmla="*/ 0 w 4"/>
                <a:gd name="T11" fmla="*/ 2 h 4"/>
                <a:gd name="T12" fmla="*/ 0 w 4"/>
                <a:gd name="T13" fmla="*/ 3 h 4"/>
                <a:gd name="T14" fmla="*/ 1 w 4"/>
                <a:gd name="T15" fmla="*/ 4 h 4"/>
                <a:gd name="T16" fmla="*/ 1 w 4"/>
                <a:gd name="T17" fmla="*/ 4 h 4"/>
                <a:gd name="T18" fmla="*/ 1 w 4"/>
                <a:gd name="T19" fmla="*/ 4 h 4"/>
                <a:gd name="T20" fmla="*/ 2 w 4"/>
                <a:gd name="T21" fmla="*/ 4 h 4"/>
                <a:gd name="T22" fmla="*/ 2 w 4"/>
                <a:gd name="T23" fmla="*/ 4 h 4"/>
                <a:gd name="T24" fmla="*/ 2 w 4"/>
                <a:gd name="T25" fmla="*/ 4 h 4"/>
                <a:gd name="T26" fmla="*/ 2 w 4"/>
                <a:gd name="T27" fmla="*/ 4 h 4"/>
                <a:gd name="T28" fmla="*/ 3 w 4"/>
                <a:gd name="T29" fmla="*/ 4 h 4"/>
                <a:gd name="T30" fmla="*/ 4 w 4"/>
                <a:gd name="T31" fmla="*/ 3 h 4"/>
                <a:gd name="T32" fmla="*/ 4 w 4"/>
                <a:gd name="T33" fmla="*/ 3 h 4"/>
                <a:gd name="T34" fmla="*/ 4 w 4"/>
                <a:gd name="T35" fmla="*/ 2 h 4"/>
                <a:gd name="T36" fmla="*/ 4 w 4"/>
                <a:gd name="T37" fmla="*/ 2 h 4"/>
                <a:gd name="T38" fmla="*/ 3 w 4"/>
                <a:gd name="T39" fmla="*/ 1 h 4"/>
                <a:gd name="T40" fmla="*/ 3 w 4"/>
                <a:gd name="T41" fmla="*/ 1 h 4"/>
                <a:gd name="T42" fmla="*/ 3 w 4"/>
                <a:gd name="T43" fmla="*/ 1 h 4"/>
                <a:gd name="T44" fmla="*/ 2 w 4"/>
                <a:gd name="T45" fmla="*/ 1 h 4"/>
                <a:gd name="T46" fmla="*/ 2 w 4"/>
                <a:gd name="T47" fmla="*/ 0 h 4"/>
                <a:gd name="T48" fmla="*/ 2 w 4"/>
                <a:gd name="T4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 h="4">
                  <a:moveTo>
                    <a:pt x="2" y="0"/>
                  </a:moveTo>
                  <a:cubicBezTo>
                    <a:pt x="2" y="0"/>
                    <a:pt x="2" y="0"/>
                    <a:pt x="1" y="0"/>
                  </a:cubicBezTo>
                  <a:cubicBezTo>
                    <a:pt x="1" y="1"/>
                    <a:pt x="0" y="1"/>
                    <a:pt x="0" y="1"/>
                  </a:cubicBezTo>
                  <a:cubicBezTo>
                    <a:pt x="0" y="1"/>
                    <a:pt x="0" y="2"/>
                    <a:pt x="0" y="2"/>
                  </a:cubicBezTo>
                  <a:cubicBezTo>
                    <a:pt x="0" y="2"/>
                    <a:pt x="0" y="2"/>
                    <a:pt x="0" y="2"/>
                  </a:cubicBezTo>
                  <a:cubicBezTo>
                    <a:pt x="0" y="2"/>
                    <a:pt x="0" y="2"/>
                    <a:pt x="0" y="2"/>
                  </a:cubicBezTo>
                  <a:cubicBezTo>
                    <a:pt x="0" y="2"/>
                    <a:pt x="0" y="3"/>
                    <a:pt x="0" y="3"/>
                  </a:cubicBezTo>
                  <a:cubicBezTo>
                    <a:pt x="0" y="3"/>
                    <a:pt x="0" y="4"/>
                    <a:pt x="1" y="4"/>
                  </a:cubicBezTo>
                  <a:cubicBezTo>
                    <a:pt x="1" y="4"/>
                    <a:pt x="1" y="4"/>
                    <a:pt x="1" y="4"/>
                  </a:cubicBezTo>
                  <a:cubicBezTo>
                    <a:pt x="1" y="4"/>
                    <a:pt x="1" y="4"/>
                    <a:pt x="1" y="4"/>
                  </a:cubicBezTo>
                  <a:cubicBezTo>
                    <a:pt x="1" y="4"/>
                    <a:pt x="1" y="4"/>
                    <a:pt x="2" y="4"/>
                  </a:cubicBezTo>
                  <a:cubicBezTo>
                    <a:pt x="2" y="4"/>
                    <a:pt x="2" y="4"/>
                    <a:pt x="2" y="4"/>
                  </a:cubicBezTo>
                  <a:cubicBezTo>
                    <a:pt x="2" y="4"/>
                    <a:pt x="2" y="4"/>
                    <a:pt x="2" y="4"/>
                  </a:cubicBezTo>
                  <a:cubicBezTo>
                    <a:pt x="2" y="4"/>
                    <a:pt x="2" y="4"/>
                    <a:pt x="2" y="4"/>
                  </a:cubicBezTo>
                  <a:cubicBezTo>
                    <a:pt x="2" y="4"/>
                    <a:pt x="2" y="4"/>
                    <a:pt x="3" y="4"/>
                  </a:cubicBezTo>
                  <a:cubicBezTo>
                    <a:pt x="3" y="4"/>
                    <a:pt x="4" y="4"/>
                    <a:pt x="4" y="3"/>
                  </a:cubicBezTo>
                  <a:cubicBezTo>
                    <a:pt x="4" y="3"/>
                    <a:pt x="4" y="3"/>
                    <a:pt x="4" y="3"/>
                  </a:cubicBezTo>
                  <a:cubicBezTo>
                    <a:pt x="4" y="2"/>
                    <a:pt x="4" y="2"/>
                    <a:pt x="4" y="2"/>
                  </a:cubicBezTo>
                  <a:cubicBezTo>
                    <a:pt x="4" y="2"/>
                    <a:pt x="4" y="2"/>
                    <a:pt x="4" y="2"/>
                  </a:cubicBezTo>
                  <a:cubicBezTo>
                    <a:pt x="4" y="1"/>
                    <a:pt x="3" y="1"/>
                    <a:pt x="3" y="1"/>
                  </a:cubicBezTo>
                  <a:cubicBezTo>
                    <a:pt x="3" y="1"/>
                    <a:pt x="3" y="1"/>
                    <a:pt x="3" y="1"/>
                  </a:cubicBezTo>
                  <a:cubicBezTo>
                    <a:pt x="3" y="1"/>
                    <a:pt x="3" y="1"/>
                    <a:pt x="3" y="1"/>
                  </a:cubicBezTo>
                  <a:cubicBezTo>
                    <a:pt x="2" y="1"/>
                    <a:pt x="2" y="1"/>
                    <a:pt x="2" y="1"/>
                  </a:cubicBezTo>
                  <a:cubicBezTo>
                    <a:pt x="2" y="0"/>
                    <a:pt x="2"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61" name="Freeform 3246">
              <a:extLst>
                <a:ext uri="{FF2B5EF4-FFF2-40B4-BE49-F238E27FC236}">
                  <a16:creationId xmlns:a16="http://schemas.microsoft.com/office/drawing/2014/main" id="{267A12B2-C56E-9CE6-6158-9D6053273F36}"/>
                </a:ext>
              </a:extLst>
            </p:cNvPr>
            <p:cNvSpPr>
              <a:spLocks/>
            </p:cNvSpPr>
            <p:nvPr/>
          </p:nvSpPr>
          <p:spPr bwMode="auto">
            <a:xfrm>
              <a:off x="9355888" y="904720"/>
              <a:ext cx="24829" cy="24829"/>
            </a:xfrm>
            <a:custGeom>
              <a:avLst/>
              <a:gdLst>
                <a:gd name="T0" fmla="*/ 2 w 4"/>
                <a:gd name="T1" fmla="*/ 0 h 4"/>
                <a:gd name="T2" fmla="*/ 1 w 4"/>
                <a:gd name="T3" fmla="*/ 0 h 4"/>
                <a:gd name="T4" fmla="*/ 0 w 4"/>
                <a:gd name="T5" fmla="*/ 1 h 4"/>
                <a:gd name="T6" fmla="*/ 0 w 4"/>
                <a:gd name="T7" fmla="*/ 2 h 4"/>
                <a:gd name="T8" fmla="*/ 0 w 4"/>
                <a:gd name="T9" fmla="*/ 2 h 4"/>
                <a:gd name="T10" fmla="*/ 0 w 4"/>
                <a:gd name="T11" fmla="*/ 3 h 4"/>
                <a:gd name="T12" fmla="*/ 1 w 4"/>
                <a:gd name="T13" fmla="*/ 3 h 4"/>
                <a:gd name="T14" fmla="*/ 2 w 4"/>
                <a:gd name="T15" fmla="*/ 4 h 4"/>
                <a:gd name="T16" fmla="*/ 2 w 4"/>
                <a:gd name="T17" fmla="*/ 4 h 4"/>
                <a:gd name="T18" fmla="*/ 4 w 4"/>
                <a:gd name="T19" fmla="*/ 1 h 4"/>
                <a:gd name="T20" fmla="*/ 2 w 4"/>
                <a:gd name="T2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4">
                  <a:moveTo>
                    <a:pt x="2" y="0"/>
                  </a:moveTo>
                  <a:cubicBezTo>
                    <a:pt x="2" y="0"/>
                    <a:pt x="1" y="0"/>
                    <a:pt x="1" y="0"/>
                  </a:cubicBezTo>
                  <a:cubicBezTo>
                    <a:pt x="1" y="0"/>
                    <a:pt x="0" y="1"/>
                    <a:pt x="0" y="1"/>
                  </a:cubicBezTo>
                  <a:cubicBezTo>
                    <a:pt x="0" y="1"/>
                    <a:pt x="0" y="1"/>
                    <a:pt x="0" y="2"/>
                  </a:cubicBezTo>
                  <a:cubicBezTo>
                    <a:pt x="0" y="2"/>
                    <a:pt x="0" y="2"/>
                    <a:pt x="0" y="2"/>
                  </a:cubicBezTo>
                  <a:cubicBezTo>
                    <a:pt x="0" y="3"/>
                    <a:pt x="0" y="3"/>
                    <a:pt x="0" y="3"/>
                  </a:cubicBezTo>
                  <a:cubicBezTo>
                    <a:pt x="0" y="3"/>
                    <a:pt x="1" y="3"/>
                    <a:pt x="1" y="3"/>
                  </a:cubicBezTo>
                  <a:cubicBezTo>
                    <a:pt x="1" y="4"/>
                    <a:pt x="1" y="4"/>
                    <a:pt x="2" y="4"/>
                  </a:cubicBezTo>
                  <a:cubicBezTo>
                    <a:pt x="2" y="4"/>
                    <a:pt x="2" y="4"/>
                    <a:pt x="2" y="4"/>
                  </a:cubicBezTo>
                  <a:cubicBezTo>
                    <a:pt x="3" y="4"/>
                    <a:pt x="4" y="3"/>
                    <a:pt x="4" y="1"/>
                  </a:cubicBezTo>
                  <a:cubicBezTo>
                    <a:pt x="3" y="1"/>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62" name="Freeform 3247">
              <a:extLst>
                <a:ext uri="{FF2B5EF4-FFF2-40B4-BE49-F238E27FC236}">
                  <a16:creationId xmlns:a16="http://schemas.microsoft.com/office/drawing/2014/main" id="{B07AF3EF-E57E-6A60-87F5-0B940C58C5F5}"/>
                </a:ext>
              </a:extLst>
            </p:cNvPr>
            <p:cNvSpPr>
              <a:spLocks/>
            </p:cNvSpPr>
            <p:nvPr/>
          </p:nvSpPr>
          <p:spPr bwMode="auto">
            <a:xfrm>
              <a:off x="9648322" y="452275"/>
              <a:ext cx="27588" cy="24829"/>
            </a:xfrm>
            <a:custGeom>
              <a:avLst/>
              <a:gdLst>
                <a:gd name="T0" fmla="*/ 2 w 4"/>
                <a:gd name="T1" fmla="*/ 0 h 4"/>
                <a:gd name="T2" fmla="*/ 2 w 4"/>
                <a:gd name="T3" fmla="*/ 0 h 4"/>
                <a:gd name="T4" fmla="*/ 1 w 4"/>
                <a:gd name="T5" fmla="*/ 0 h 4"/>
                <a:gd name="T6" fmla="*/ 0 w 4"/>
                <a:gd name="T7" fmla="*/ 1 h 4"/>
                <a:gd name="T8" fmla="*/ 0 w 4"/>
                <a:gd name="T9" fmla="*/ 1 h 4"/>
                <a:gd name="T10" fmla="*/ 0 w 4"/>
                <a:gd name="T11" fmla="*/ 2 h 4"/>
                <a:gd name="T12" fmla="*/ 0 w 4"/>
                <a:gd name="T13" fmla="*/ 2 h 4"/>
                <a:gd name="T14" fmla="*/ 0 w 4"/>
                <a:gd name="T15" fmla="*/ 3 h 4"/>
                <a:gd name="T16" fmla="*/ 0 w 4"/>
                <a:gd name="T17" fmla="*/ 3 h 4"/>
                <a:gd name="T18" fmla="*/ 2 w 4"/>
                <a:gd name="T19" fmla="*/ 4 h 4"/>
                <a:gd name="T20" fmla="*/ 2 w 4"/>
                <a:gd name="T21" fmla="*/ 4 h 4"/>
                <a:gd name="T22" fmla="*/ 4 w 4"/>
                <a:gd name="T23" fmla="*/ 1 h 4"/>
                <a:gd name="T24" fmla="*/ 2 w 4"/>
                <a:gd name="T25"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4">
                  <a:moveTo>
                    <a:pt x="2" y="0"/>
                  </a:moveTo>
                  <a:cubicBezTo>
                    <a:pt x="2" y="0"/>
                    <a:pt x="2" y="0"/>
                    <a:pt x="2" y="0"/>
                  </a:cubicBezTo>
                  <a:cubicBezTo>
                    <a:pt x="1" y="0"/>
                    <a:pt x="1" y="0"/>
                    <a:pt x="1" y="0"/>
                  </a:cubicBezTo>
                  <a:cubicBezTo>
                    <a:pt x="1" y="0"/>
                    <a:pt x="1" y="1"/>
                    <a:pt x="0" y="1"/>
                  </a:cubicBezTo>
                  <a:cubicBezTo>
                    <a:pt x="0" y="1"/>
                    <a:pt x="0" y="1"/>
                    <a:pt x="0" y="1"/>
                  </a:cubicBezTo>
                  <a:cubicBezTo>
                    <a:pt x="0" y="1"/>
                    <a:pt x="0" y="2"/>
                    <a:pt x="0" y="2"/>
                  </a:cubicBezTo>
                  <a:cubicBezTo>
                    <a:pt x="0" y="2"/>
                    <a:pt x="0" y="2"/>
                    <a:pt x="0" y="2"/>
                  </a:cubicBezTo>
                  <a:cubicBezTo>
                    <a:pt x="0" y="2"/>
                    <a:pt x="0" y="2"/>
                    <a:pt x="0" y="3"/>
                  </a:cubicBezTo>
                  <a:cubicBezTo>
                    <a:pt x="0" y="3"/>
                    <a:pt x="0" y="3"/>
                    <a:pt x="0" y="3"/>
                  </a:cubicBezTo>
                  <a:cubicBezTo>
                    <a:pt x="1" y="3"/>
                    <a:pt x="1" y="4"/>
                    <a:pt x="2" y="4"/>
                  </a:cubicBezTo>
                  <a:cubicBezTo>
                    <a:pt x="2" y="4"/>
                    <a:pt x="2" y="4"/>
                    <a:pt x="2" y="4"/>
                  </a:cubicBezTo>
                  <a:cubicBezTo>
                    <a:pt x="3" y="4"/>
                    <a:pt x="4" y="3"/>
                    <a:pt x="4" y="1"/>
                  </a:cubicBezTo>
                  <a:cubicBezTo>
                    <a:pt x="4" y="1"/>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63" name="Freeform 3248">
              <a:extLst>
                <a:ext uri="{FF2B5EF4-FFF2-40B4-BE49-F238E27FC236}">
                  <a16:creationId xmlns:a16="http://schemas.microsoft.com/office/drawing/2014/main" id="{BE849558-EBED-B8B3-7285-894F24A7BAF7}"/>
                </a:ext>
              </a:extLst>
            </p:cNvPr>
            <p:cNvSpPr>
              <a:spLocks/>
            </p:cNvSpPr>
            <p:nvPr/>
          </p:nvSpPr>
          <p:spPr bwMode="auto">
            <a:xfrm>
              <a:off x="8903443" y="1244054"/>
              <a:ext cx="24829" cy="27588"/>
            </a:xfrm>
            <a:custGeom>
              <a:avLst/>
              <a:gdLst>
                <a:gd name="T0" fmla="*/ 2 w 4"/>
                <a:gd name="T1" fmla="*/ 0 h 4"/>
                <a:gd name="T2" fmla="*/ 2 w 4"/>
                <a:gd name="T3" fmla="*/ 0 h 4"/>
                <a:gd name="T4" fmla="*/ 0 w 4"/>
                <a:gd name="T5" fmla="*/ 2 h 4"/>
                <a:gd name="T6" fmla="*/ 0 w 4"/>
                <a:gd name="T7" fmla="*/ 2 h 4"/>
                <a:gd name="T8" fmla="*/ 0 w 4"/>
                <a:gd name="T9" fmla="*/ 3 h 4"/>
                <a:gd name="T10" fmla="*/ 1 w 4"/>
                <a:gd name="T11" fmla="*/ 4 h 4"/>
                <a:gd name="T12" fmla="*/ 2 w 4"/>
                <a:gd name="T13" fmla="*/ 4 h 4"/>
                <a:gd name="T14" fmla="*/ 2 w 4"/>
                <a:gd name="T15" fmla="*/ 4 h 4"/>
                <a:gd name="T16" fmla="*/ 3 w 4"/>
                <a:gd name="T17" fmla="*/ 4 h 4"/>
                <a:gd name="T18" fmla="*/ 3 w 4"/>
                <a:gd name="T19" fmla="*/ 3 h 4"/>
                <a:gd name="T20" fmla="*/ 4 w 4"/>
                <a:gd name="T21" fmla="*/ 3 h 4"/>
                <a:gd name="T22" fmla="*/ 4 w 4"/>
                <a:gd name="T23" fmla="*/ 2 h 4"/>
                <a:gd name="T24" fmla="*/ 4 w 4"/>
                <a:gd name="T25" fmla="*/ 1 h 4"/>
                <a:gd name="T26" fmla="*/ 4 w 4"/>
                <a:gd name="T27" fmla="*/ 1 h 4"/>
                <a:gd name="T28" fmla="*/ 3 w 4"/>
                <a:gd name="T29" fmla="*/ 0 h 4"/>
                <a:gd name="T30" fmla="*/ 3 w 4"/>
                <a:gd name="T31" fmla="*/ 0 h 4"/>
                <a:gd name="T32" fmla="*/ 2 w 4"/>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4">
                  <a:moveTo>
                    <a:pt x="2" y="0"/>
                  </a:moveTo>
                  <a:cubicBezTo>
                    <a:pt x="2" y="0"/>
                    <a:pt x="2" y="0"/>
                    <a:pt x="2" y="0"/>
                  </a:cubicBezTo>
                  <a:cubicBezTo>
                    <a:pt x="1" y="0"/>
                    <a:pt x="0" y="1"/>
                    <a:pt x="0" y="2"/>
                  </a:cubicBezTo>
                  <a:cubicBezTo>
                    <a:pt x="0" y="2"/>
                    <a:pt x="0" y="2"/>
                    <a:pt x="0" y="2"/>
                  </a:cubicBezTo>
                  <a:cubicBezTo>
                    <a:pt x="0" y="2"/>
                    <a:pt x="0" y="3"/>
                    <a:pt x="0" y="3"/>
                  </a:cubicBezTo>
                  <a:cubicBezTo>
                    <a:pt x="1" y="3"/>
                    <a:pt x="1" y="4"/>
                    <a:pt x="1" y="4"/>
                  </a:cubicBezTo>
                  <a:cubicBezTo>
                    <a:pt x="2" y="4"/>
                    <a:pt x="2" y="4"/>
                    <a:pt x="2" y="4"/>
                  </a:cubicBezTo>
                  <a:cubicBezTo>
                    <a:pt x="2" y="4"/>
                    <a:pt x="2" y="4"/>
                    <a:pt x="2" y="4"/>
                  </a:cubicBezTo>
                  <a:cubicBezTo>
                    <a:pt x="2" y="4"/>
                    <a:pt x="2" y="4"/>
                    <a:pt x="3" y="4"/>
                  </a:cubicBezTo>
                  <a:cubicBezTo>
                    <a:pt x="3" y="4"/>
                    <a:pt x="3" y="4"/>
                    <a:pt x="3" y="3"/>
                  </a:cubicBezTo>
                  <a:cubicBezTo>
                    <a:pt x="4" y="3"/>
                    <a:pt x="4" y="3"/>
                    <a:pt x="4" y="3"/>
                  </a:cubicBezTo>
                  <a:cubicBezTo>
                    <a:pt x="4" y="3"/>
                    <a:pt x="4" y="2"/>
                    <a:pt x="4" y="2"/>
                  </a:cubicBezTo>
                  <a:cubicBezTo>
                    <a:pt x="4" y="1"/>
                    <a:pt x="4" y="1"/>
                    <a:pt x="4" y="1"/>
                  </a:cubicBezTo>
                  <a:cubicBezTo>
                    <a:pt x="4" y="1"/>
                    <a:pt x="4" y="1"/>
                    <a:pt x="4" y="1"/>
                  </a:cubicBezTo>
                  <a:cubicBezTo>
                    <a:pt x="3" y="0"/>
                    <a:pt x="3" y="0"/>
                    <a:pt x="3" y="0"/>
                  </a:cubicBezTo>
                  <a:cubicBezTo>
                    <a:pt x="3" y="0"/>
                    <a:pt x="3" y="0"/>
                    <a:pt x="3"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64" name="Freeform 3249">
              <a:extLst>
                <a:ext uri="{FF2B5EF4-FFF2-40B4-BE49-F238E27FC236}">
                  <a16:creationId xmlns:a16="http://schemas.microsoft.com/office/drawing/2014/main" id="{307A8192-C564-7AC2-8A78-3ADB5E6574DC}"/>
                </a:ext>
              </a:extLst>
            </p:cNvPr>
            <p:cNvSpPr>
              <a:spLocks/>
            </p:cNvSpPr>
            <p:nvPr/>
          </p:nvSpPr>
          <p:spPr bwMode="auto">
            <a:xfrm>
              <a:off x="8622044" y="1801333"/>
              <a:ext cx="24829" cy="27588"/>
            </a:xfrm>
            <a:custGeom>
              <a:avLst/>
              <a:gdLst>
                <a:gd name="T0" fmla="*/ 2 w 4"/>
                <a:gd name="T1" fmla="*/ 0 h 4"/>
                <a:gd name="T2" fmla="*/ 2 w 4"/>
                <a:gd name="T3" fmla="*/ 0 h 4"/>
                <a:gd name="T4" fmla="*/ 0 w 4"/>
                <a:gd name="T5" fmla="*/ 2 h 4"/>
                <a:gd name="T6" fmla="*/ 2 w 4"/>
                <a:gd name="T7" fmla="*/ 4 h 4"/>
                <a:gd name="T8" fmla="*/ 2 w 4"/>
                <a:gd name="T9" fmla="*/ 4 h 4"/>
                <a:gd name="T10" fmla="*/ 4 w 4"/>
                <a:gd name="T11" fmla="*/ 2 h 4"/>
                <a:gd name="T12" fmla="*/ 4 w 4"/>
                <a:gd name="T13" fmla="*/ 2 h 4"/>
                <a:gd name="T14" fmla="*/ 4 w 4"/>
                <a:gd name="T15" fmla="*/ 1 h 4"/>
                <a:gd name="T16" fmla="*/ 4 w 4"/>
                <a:gd name="T17" fmla="*/ 1 h 4"/>
                <a:gd name="T18" fmla="*/ 4 w 4"/>
                <a:gd name="T19" fmla="*/ 1 h 4"/>
                <a:gd name="T20" fmla="*/ 3 w 4"/>
                <a:gd name="T21" fmla="*/ 0 h 4"/>
                <a:gd name="T22" fmla="*/ 3 w 4"/>
                <a:gd name="T23" fmla="*/ 0 h 4"/>
                <a:gd name="T24" fmla="*/ 2 w 4"/>
                <a:gd name="T25"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4">
                  <a:moveTo>
                    <a:pt x="2" y="0"/>
                  </a:moveTo>
                  <a:cubicBezTo>
                    <a:pt x="2" y="0"/>
                    <a:pt x="2" y="0"/>
                    <a:pt x="2" y="0"/>
                  </a:cubicBezTo>
                  <a:cubicBezTo>
                    <a:pt x="1" y="0"/>
                    <a:pt x="0" y="1"/>
                    <a:pt x="0" y="2"/>
                  </a:cubicBezTo>
                  <a:cubicBezTo>
                    <a:pt x="0" y="3"/>
                    <a:pt x="1" y="4"/>
                    <a:pt x="2" y="4"/>
                  </a:cubicBezTo>
                  <a:cubicBezTo>
                    <a:pt x="2" y="4"/>
                    <a:pt x="2" y="4"/>
                    <a:pt x="2" y="4"/>
                  </a:cubicBezTo>
                  <a:cubicBezTo>
                    <a:pt x="3" y="4"/>
                    <a:pt x="4" y="3"/>
                    <a:pt x="4" y="2"/>
                  </a:cubicBezTo>
                  <a:cubicBezTo>
                    <a:pt x="4" y="2"/>
                    <a:pt x="4" y="2"/>
                    <a:pt x="4" y="2"/>
                  </a:cubicBezTo>
                  <a:cubicBezTo>
                    <a:pt x="4" y="2"/>
                    <a:pt x="4" y="2"/>
                    <a:pt x="4" y="1"/>
                  </a:cubicBezTo>
                  <a:cubicBezTo>
                    <a:pt x="4" y="1"/>
                    <a:pt x="4" y="1"/>
                    <a:pt x="4" y="1"/>
                  </a:cubicBezTo>
                  <a:cubicBezTo>
                    <a:pt x="4" y="1"/>
                    <a:pt x="4" y="1"/>
                    <a:pt x="4" y="1"/>
                  </a:cubicBezTo>
                  <a:cubicBezTo>
                    <a:pt x="4" y="1"/>
                    <a:pt x="4" y="1"/>
                    <a:pt x="3" y="0"/>
                  </a:cubicBezTo>
                  <a:cubicBezTo>
                    <a:pt x="3" y="0"/>
                    <a:pt x="3" y="0"/>
                    <a:pt x="3" y="0"/>
                  </a:cubicBezTo>
                  <a:cubicBezTo>
                    <a:pt x="3"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65" name="Freeform 3250">
              <a:extLst>
                <a:ext uri="{FF2B5EF4-FFF2-40B4-BE49-F238E27FC236}">
                  <a16:creationId xmlns:a16="http://schemas.microsoft.com/office/drawing/2014/main" id="{714BE423-3F5A-5A0A-C0BF-CD0F619E0AE7}"/>
                </a:ext>
              </a:extLst>
            </p:cNvPr>
            <p:cNvSpPr>
              <a:spLocks/>
            </p:cNvSpPr>
            <p:nvPr/>
          </p:nvSpPr>
          <p:spPr bwMode="auto">
            <a:xfrm>
              <a:off x="9237259" y="1873062"/>
              <a:ext cx="24829" cy="27588"/>
            </a:xfrm>
            <a:custGeom>
              <a:avLst/>
              <a:gdLst>
                <a:gd name="T0" fmla="*/ 2 w 4"/>
                <a:gd name="T1" fmla="*/ 0 h 4"/>
                <a:gd name="T2" fmla="*/ 2 w 4"/>
                <a:gd name="T3" fmla="*/ 0 h 4"/>
                <a:gd name="T4" fmla="*/ 2 w 4"/>
                <a:gd name="T5" fmla="*/ 1 h 4"/>
                <a:gd name="T6" fmla="*/ 1 w 4"/>
                <a:gd name="T7" fmla="*/ 1 h 4"/>
                <a:gd name="T8" fmla="*/ 1 w 4"/>
                <a:gd name="T9" fmla="*/ 1 h 4"/>
                <a:gd name="T10" fmla="*/ 1 w 4"/>
                <a:gd name="T11" fmla="*/ 1 h 4"/>
                <a:gd name="T12" fmla="*/ 0 w 4"/>
                <a:gd name="T13" fmla="*/ 2 h 4"/>
                <a:gd name="T14" fmla="*/ 0 w 4"/>
                <a:gd name="T15" fmla="*/ 2 h 4"/>
                <a:gd name="T16" fmla="*/ 0 w 4"/>
                <a:gd name="T17" fmla="*/ 3 h 4"/>
                <a:gd name="T18" fmla="*/ 2 w 4"/>
                <a:gd name="T19" fmla="*/ 4 h 4"/>
                <a:gd name="T20" fmla="*/ 2 w 4"/>
                <a:gd name="T21" fmla="*/ 4 h 4"/>
                <a:gd name="T22" fmla="*/ 3 w 4"/>
                <a:gd name="T23" fmla="*/ 4 h 4"/>
                <a:gd name="T24" fmla="*/ 3 w 4"/>
                <a:gd name="T25" fmla="*/ 4 h 4"/>
                <a:gd name="T26" fmla="*/ 3 w 4"/>
                <a:gd name="T27" fmla="*/ 4 h 4"/>
                <a:gd name="T28" fmla="*/ 3 w 4"/>
                <a:gd name="T29" fmla="*/ 4 h 4"/>
                <a:gd name="T30" fmla="*/ 4 w 4"/>
                <a:gd name="T31" fmla="*/ 3 h 4"/>
                <a:gd name="T32" fmla="*/ 4 w 4"/>
                <a:gd name="T33" fmla="*/ 2 h 4"/>
                <a:gd name="T34" fmla="*/ 4 w 4"/>
                <a:gd name="T35" fmla="*/ 2 h 4"/>
                <a:gd name="T36" fmla="*/ 2 w 4"/>
                <a:gd name="T3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 h="4">
                  <a:moveTo>
                    <a:pt x="2" y="0"/>
                  </a:moveTo>
                  <a:cubicBezTo>
                    <a:pt x="2" y="0"/>
                    <a:pt x="2" y="0"/>
                    <a:pt x="2" y="0"/>
                  </a:cubicBezTo>
                  <a:cubicBezTo>
                    <a:pt x="2" y="0"/>
                    <a:pt x="2" y="0"/>
                    <a:pt x="2" y="1"/>
                  </a:cubicBezTo>
                  <a:cubicBezTo>
                    <a:pt x="2" y="1"/>
                    <a:pt x="1" y="1"/>
                    <a:pt x="1" y="1"/>
                  </a:cubicBezTo>
                  <a:cubicBezTo>
                    <a:pt x="1" y="1"/>
                    <a:pt x="1" y="1"/>
                    <a:pt x="1" y="1"/>
                  </a:cubicBezTo>
                  <a:cubicBezTo>
                    <a:pt x="1" y="1"/>
                    <a:pt x="1" y="1"/>
                    <a:pt x="1" y="1"/>
                  </a:cubicBezTo>
                  <a:cubicBezTo>
                    <a:pt x="1" y="1"/>
                    <a:pt x="0" y="2"/>
                    <a:pt x="0" y="2"/>
                  </a:cubicBezTo>
                  <a:cubicBezTo>
                    <a:pt x="0" y="2"/>
                    <a:pt x="0" y="2"/>
                    <a:pt x="0" y="2"/>
                  </a:cubicBezTo>
                  <a:cubicBezTo>
                    <a:pt x="0" y="2"/>
                    <a:pt x="0" y="3"/>
                    <a:pt x="0" y="3"/>
                  </a:cubicBezTo>
                  <a:cubicBezTo>
                    <a:pt x="1" y="4"/>
                    <a:pt x="1" y="4"/>
                    <a:pt x="2" y="4"/>
                  </a:cubicBezTo>
                  <a:cubicBezTo>
                    <a:pt x="2" y="4"/>
                    <a:pt x="2" y="4"/>
                    <a:pt x="2" y="4"/>
                  </a:cubicBezTo>
                  <a:cubicBezTo>
                    <a:pt x="2" y="4"/>
                    <a:pt x="3" y="4"/>
                    <a:pt x="3" y="4"/>
                  </a:cubicBezTo>
                  <a:cubicBezTo>
                    <a:pt x="3" y="4"/>
                    <a:pt x="3" y="4"/>
                    <a:pt x="3" y="4"/>
                  </a:cubicBezTo>
                  <a:cubicBezTo>
                    <a:pt x="3" y="4"/>
                    <a:pt x="3" y="4"/>
                    <a:pt x="3" y="4"/>
                  </a:cubicBezTo>
                  <a:cubicBezTo>
                    <a:pt x="3" y="4"/>
                    <a:pt x="3" y="4"/>
                    <a:pt x="3" y="4"/>
                  </a:cubicBezTo>
                  <a:cubicBezTo>
                    <a:pt x="4" y="4"/>
                    <a:pt x="4" y="3"/>
                    <a:pt x="4" y="3"/>
                  </a:cubicBezTo>
                  <a:cubicBezTo>
                    <a:pt x="4" y="3"/>
                    <a:pt x="4" y="2"/>
                    <a:pt x="4" y="2"/>
                  </a:cubicBezTo>
                  <a:cubicBezTo>
                    <a:pt x="4" y="2"/>
                    <a:pt x="4" y="2"/>
                    <a:pt x="4" y="2"/>
                  </a:cubicBezTo>
                  <a:cubicBezTo>
                    <a:pt x="4" y="1"/>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66" name="Freeform 3251">
              <a:extLst>
                <a:ext uri="{FF2B5EF4-FFF2-40B4-BE49-F238E27FC236}">
                  <a16:creationId xmlns:a16="http://schemas.microsoft.com/office/drawing/2014/main" id="{96472BA4-3AA0-A227-5535-B9AD5BB790C2}"/>
                </a:ext>
              </a:extLst>
            </p:cNvPr>
            <p:cNvSpPr>
              <a:spLocks/>
            </p:cNvSpPr>
            <p:nvPr/>
          </p:nvSpPr>
          <p:spPr bwMode="auto">
            <a:xfrm>
              <a:off x="9328300" y="2554489"/>
              <a:ext cx="27588" cy="27588"/>
            </a:xfrm>
            <a:custGeom>
              <a:avLst/>
              <a:gdLst>
                <a:gd name="T0" fmla="*/ 2 w 4"/>
                <a:gd name="T1" fmla="*/ 0 h 4"/>
                <a:gd name="T2" fmla="*/ 2 w 4"/>
                <a:gd name="T3" fmla="*/ 0 h 4"/>
                <a:gd name="T4" fmla="*/ 2 w 4"/>
                <a:gd name="T5" fmla="*/ 0 h 4"/>
                <a:gd name="T6" fmla="*/ 2 w 4"/>
                <a:gd name="T7" fmla="*/ 0 h 4"/>
                <a:gd name="T8" fmla="*/ 0 w 4"/>
                <a:gd name="T9" fmla="*/ 2 h 4"/>
                <a:gd name="T10" fmla="*/ 2 w 4"/>
                <a:gd name="T11" fmla="*/ 4 h 4"/>
                <a:gd name="T12" fmla="*/ 2 w 4"/>
                <a:gd name="T13" fmla="*/ 4 h 4"/>
                <a:gd name="T14" fmla="*/ 3 w 4"/>
                <a:gd name="T15" fmla="*/ 3 h 4"/>
                <a:gd name="T16" fmla="*/ 4 w 4"/>
                <a:gd name="T17" fmla="*/ 3 h 4"/>
                <a:gd name="T18" fmla="*/ 4 w 4"/>
                <a:gd name="T19" fmla="*/ 3 h 4"/>
                <a:gd name="T20" fmla="*/ 4 w 4"/>
                <a:gd name="T21" fmla="*/ 2 h 4"/>
                <a:gd name="T22" fmla="*/ 4 w 4"/>
                <a:gd name="T23" fmla="*/ 2 h 4"/>
                <a:gd name="T24" fmla="*/ 4 w 4"/>
                <a:gd name="T25" fmla="*/ 2 h 4"/>
                <a:gd name="T26" fmla="*/ 4 w 4"/>
                <a:gd name="T27" fmla="*/ 1 h 4"/>
                <a:gd name="T28" fmla="*/ 3 w 4"/>
                <a:gd name="T29" fmla="*/ 1 h 4"/>
                <a:gd name="T30" fmla="*/ 3 w 4"/>
                <a:gd name="T31" fmla="*/ 0 h 4"/>
                <a:gd name="T32" fmla="*/ 2 w 4"/>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4">
                  <a:moveTo>
                    <a:pt x="2" y="0"/>
                  </a:moveTo>
                  <a:cubicBezTo>
                    <a:pt x="2" y="0"/>
                    <a:pt x="2" y="0"/>
                    <a:pt x="2" y="0"/>
                  </a:cubicBezTo>
                  <a:cubicBezTo>
                    <a:pt x="2" y="0"/>
                    <a:pt x="2" y="0"/>
                    <a:pt x="2" y="0"/>
                  </a:cubicBezTo>
                  <a:cubicBezTo>
                    <a:pt x="2" y="0"/>
                    <a:pt x="2" y="0"/>
                    <a:pt x="2" y="0"/>
                  </a:cubicBezTo>
                  <a:cubicBezTo>
                    <a:pt x="1" y="0"/>
                    <a:pt x="0" y="1"/>
                    <a:pt x="0" y="2"/>
                  </a:cubicBezTo>
                  <a:cubicBezTo>
                    <a:pt x="0" y="3"/>
                    <a:pt x="1" y="4"/>
                    <a:pt x="2" y="4"/>
                  </a:cubicBezTo>
                  <a:cubicBezTo>
                    <a:pt x="2" y="4"/>
                    <a:pt x="2" y="4"/>
                    <a:pt x="2" y="4"/>
                  </a:cubicBezTo>
                  <a:cubicBezTo>
                    <a:pt x="3" y="4"/>
                    <a:pt x="3" y="4"/>
                    <a:pt x="3" y="3"/>
                  </a:cubicBezTo>
                  <a:cubicBezTo>
                    <a:pt x="3" y="3"/>
                    <a:pt x="4" y="3"/>
                    <a:pt x="4" y="3"/>
                  </a:cubicBezTo>
                  <a:cubicBezTo>
                    <a:pt x="4" y="3"/>
                    <a:pt x="4" y="3"/>
                    <a:pt x="4" y="3"/>
                  </a:cubicBezTo>
                  <a:cubicBezTo>
                    <a:pt x="4" y="3"/>
                    <a:pt x="4" y="3"/>
                    <a:pt x="4" y="2"/>
                  </a:cubicBezTo>
                  <a:cubicBezTo>
                    <a:pt x="4" y="2"/>
                    <a:pt x="4" y="2"/>
                    <a:pt x="4" y="2"/>
                  </a:cubicBezTo>
                  <a:cubicBezTo>
                    <a:pt x="4" y="2"/>
                    <a:pt x="4" y="2"/>
                    <a:pt x="4" y="2"/>
                  </a:cubicBezTo>
                  <a:cubicBezTo>
                    <a:pt x="4" y="2"/>
                    <a:pt x="4" y="2"/>
                    <a:pt x="4" y="1"/>
                  </a:cubicBezTo>
                  <a:cubicBezTo>
                    <a:pt x="4" y="1"/>
                    <a:pt x="4" y="1"/>
                    <a:pt x="3" y="1"/>
                  </a:cubicBezTo>
                  <a:cubicBezTo>
                    <a:pt x="3" y="1"/>
                    <a:pt x="3" y="0"/>
                    <a:pt x="3" y="0"/>
                  </a:cubicBezTo>
                  <a:cubicBezTo>
                    <a:pt x="3"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67" name="Freeform 3252">
              <a:extLst>
                <a:ext uri="{FF2B5EF4-FFF2-40B4-BE49-F238E27FC236}">
                  <a16:creationId xmlns:a16="http://schemas.microsoft.com/office/drawing/2014/main" id="{FCEE4F7E-EE12-5CE6-DD9B-0A41563459A0}"/>
                </a:ext>
              </a:extLst>
            </p:cNvPr>
            <p:cNvSpPr>
              <a:spLocks/>
            </p:cNvSpPr>
            <p:nvPr/>
          </p:nvSpPr>
          <p:spPr bwMode="auto">
            <a:xfrm>
              <a:off x="13339610" y="3564213"/>
              <a:ext cx="44141" cy="46900"/>
            </a:xfrm>
            <a:custGeom>
              <a:avLst/>
              <a:gdLst>
                <a:gd name="T0" fmla="*/ 3 w 7"/>
                <a:gd name="T1" fmla="*/ 0 h 7"/>
                <a:gd name="T2" fmla="*/ 0 w 7"/>
                <a:gd name="T3" fmla="*/ 3 h 7"/>
                <a:gd name="T4" fmla="*/ 0 w 7"/>
                <a:gd name="T5" fmla="*/ 5 h 7"/>
                <a:gd name="T6" fmla="*/ 0 w 7"/>
                <a:gd name="T7" fmla="*/ 5 h 7"/>
                <a:gd name="T8" fmla="*/ 2 w 7"/>
                <a:gd name="T9" fmla="*/ 7 h 7"/>
                <a:gd name="T10" fmla="*/ 2 w 7"/>
                <a:gd name="T11" fmla="*/ 7 h 7"/>
                <a:gd name="T12" fmla="*/ 3 w 7"/>
                <a:gd name="T13" fmla="*/ 7 h 7"/>
                <a:gd name="T14" fmla="*/ 3 w 7"/>
                <a:gd name="T15" fmla="*/ 7 h 7"/>
                <a:gd name="T16" fmla="*/ 5 w 7"/>
                <a:gd name="T17" fmla="*/ 7 h 7"/>
                <a:gd name="T18" fmla="*/ 5 w 7"/>
                <a:gd name="T19" fmla="*/ 7 h 7"/>
                <a:gd name="T20" fmla="*/ 7 w 7"/>
                <a:gd name="T21" fmla="*/ 4 h 7"/>
                <a:gd name="T22" fmla="*/ 7 w 7"/>
                <a:gd name="T23" fmla="*/ 3 h 7"/>
                <a:gd name="T24" fmla="*/ 7 w 7"/>
                <a:gd name="T25" fmla="*/ 2 h 7"/>
                <a:gd name="T26" fmla="*/ 5 w 7"/>
                <a:gd name="T27" fmla="*/ 1 h 7"/>
                <a:gd name="T28" fmla="*/ 5 w 7"/>
                <a:gd name="T29" fmla="*/ 0 h 7"/>
                <a:gd name="T30" fmla="*/ 4 w 7"/>
                <a:gd name="T31" fmla="*/ 0 h 7"/>
                <a:gd name="T32" fmla="*/ 3 w 7"/>
                <a:gd name="T33"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 h="7">
                  <a:moveTo>
                    <a:pt x="3" y="0"/>
                  </a:moveTo>
                  <a:cubicBezTo>
                    <a:pt x="2" y="0"/>
                    <a:pt x="0" y="1"/>
                    <a:pt x="0" y="3"/>
                  </a:cubicBezTo>
                  <a:cubicBezTo>
                    <a:pt x="0" y="4"/>
                    <a:pt x="0" y="4"/>
                    <a:pt x="0" y="5"/>
                  </a:cubicBezTo>
                  <a:cubicBezTo>
                    <a:pt x="0" y="5"/>
                    <a:pt x="0" y="5"/>
                    <a:pt x="0" y="5"/>
                  </a:cubicBezTo>
                  <a:cubicBezTo>
                    <a:pt x="1" y="6"/>
                    <a:pt x="1" y="6"/>
                    <a:pt x="2" y="7"/>
                  </a:cubicBezTo>
                  <a:cubicBezTo>
                    <a:pt x="2" y="7"/>
                    <a:pt x="2" y="7"/>
                    <a:pt x="2" y="7"/>
                  </a:cubicBezTo>
                  <a:cubicBezTo>
                    <a:pt x="2" y="7"/>
                    <a:pt x="2" y="7"/>
                    <a:pt x="3" y="7"/>
                  </a:cubicBezTo>
                  <a:cubicBezTo>
                    <a:pt x="3" y="7"/>
                    <a:pt x="3" y="7"/>
                    <a:pt x="3" y="7"/>
                  </a:cubicBezTo>
                  <a:cubicBezTo>
                    <a:pt x="4" y="7"/>
                    <a:pt x="4" y="7"/>
                    <a:pt x="5" y="7"/>
                  </a:cubicBezTo>
                  <a:cubicBezTo>
                    <a:pt x="5" y="7"/>
                    <a:pt x="5" y="7"/>
                    <a:pt x="5" y="7"/>
                  </a:cubicBezTo>
                  <a:cubicBezTo>
                    <a:pt x="6" y="6"/>
                    <a:pt x="7" y="5"/>
                    <a:pt x="7" y="4"/>
                  </a:cubicBezTo>
                  <a:cubicBezTo>
                    <a:pt x="7" y="4"/>
                    <a:pt x="7" y="3"/>
                    <a:pt x="7" y="3"/>
                  </a:cubicBezTo>
                  <a:cubicBezTo>
                    <a:pt x="7" y="3"/>
                    <a:pt x="7" y="3"/>
                    <a:pt x="7" y="2"/>
                  </a:cubicBezTo>
                  <a:cubicBezTo>
                    <a:pt x="6" y="2"/>
                    <a:pt x="6" y="1"/>
                    <a:pt x="5" y="1"/>
                  </a:cubicBezTo>
                  <a:cubicBezTo>
                    <a:pt x="5" y="1"/>
                    <a:pt x="5" y="0"/>
                    <a:pt x="5" y="0"/>
                  </a:cubicBezTo>
                  <a:cubicBezTo>
                    <a:pt x="5" y="0"/>
                    <a:pt x="4" y="0"/>
                    <a:pt x="4" y="0"/>
                  </a:cubicBezTo>
                  <a:cubicBezTo>
                    <a:pt x="4" y="0"/>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68" name="Freeform 3253">
              <a:extLst>
                <a:ext uri="{FF2B5EF4-FFF2-40B4-BE49-F238E27FC236}">
                  <a16:creationId xmlns:a16="http://schemas.microsoft.com/office/drawing/2014/main" id="{F36C25B1-CC75-C401-DE57-44571A54B9BC}"/>
                </a:ext>
              </a:extLst>
            </p:cNvPr>
            <p:cNvSpPr>
              <a:spLocks/>
            </p:cNvSpPr>
            <p:nvPr/>
          </p:nvSpPr>
          <p:spPr bwMode="auto">
            <a:xfrm>
              <a:off x="12691289" y="3873200"/>
              <a:ext cx="44141" cy="44141"/>
            </a:xfrm>
            <a:custGeom>
              <a:avLst/>
              <a:gdLst>
                <a:gd name="T0" fmla="*/ 4 w 7"/>
                <a:gd name="T1" fmla="*/ 0 h 7"/>
                <a:gd name="T2" fmla="*/ 2 w 7"/>
                <a:gd name="T3" fmla="*/ 0 h 7"/>
                <a:gd name="T4" fmla="*/ 2 w 7"/>
                <a:gd name="T5" fmla="*/ 0 h 7"/>
                <a:gd name="T6" fmla="*/ 0 w 7"/>
                <a:gd name="T7" fmla="*/ 3 h 7"/>
                <a:gd name="T8" fmla="*/ 0 w 7"/>
                <a:gd name="T9" fmla="*/ 3 h 7"/>
                <a:gd name="T10" fmla="*/ 0 w 7"/>
                <a:gd name="T11" fmla="*/ 3 h 7"/>
                <a:gd name="T12" fmla="*/ 3 w 7"/>
                <a:gd name="T13" fmla="*/ 7 h 7"/>
                <a:gd name="T14" fmla="*/ 4 w 7"/>
                <a:gd name="T15" fmla="*/ 7 h 7"/>
                <a:gd name="T16" fmla="*/ 6 w 7"/>
                <a:gd name="T17" fmla="*/ 6 h 7"/>
                <a:gd name="T18" fmla="*/ 6 w 7"/>
                <a:gd name="T19" fmla="*/ 6 h 7"/>
                <a:gd name="T20" fmla="*/ 7 w 7"/>
                <a:gd name="T21" fmla="*/ 4 h 7"/>
                <a:gd name="T22" fmla="*/ 7 w 7"/>
                <a:gd name="T23" fmla="*/ 3 h 7"/>
                <a:gd name="T24" fmla="*/ 7 w 7"/>
                <a:gd name="T25" fmla="*/ 3 h 7"/>
                <a:gd name="T26" fmla="*/ 7 w 7"/>
                <a:gd name="T27" fmla="*/ 2 h 7"/>
                <a:gd name="T28" fmla="*/ 7 w 7"/>
                <a:gd name="T29" fmla="*/ 2 h 7"/>
                <a:gd name="T30" fmla="*/ 4 w 7"/>
                <a:gd name="T31" fmla="*/ 0 h 7"/>
                <a:gd name="T32" fmla="*/ 4 w 7"/>
                <a:gd name="T33"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 h="7">
                  <a:moveTo>
                    <a:pt x="4" y="0"/>
                  </a:moveTo>
                  <a:cubicBezTo>
                    <a:pt x="3" y="0"/>
                    <a:pt x="3" y="0"/>
                    <a:pt x="2" y="0"/>
                  </a:cubicBezTo>
                  <a:cubicBezTo>
                    <a:pt x="2" y="0"/>
                    <a:pt x="2" y="0"/>
                    <a:pt x="2" y="0"/>
                  </a:cubicBezTo>
                  <a:cubicBezTo>
                    <a:pt x="1" y="1"/>
                    <a:pt x="1" y="2"/>
                    <a:pt x="0" y="3"/>
                  </a:cubicBezTo>
                  <a:cubicBezTo>
                    <a:pt x="0" y="3"/>
                    <a:pt x="0" y="3"/>
                    <a:pt x="0" y="3"/>
                  </a:cubicBezTo>
                  <a:cubicBezTo>
                    <a:pt x="0" y="3"/>
                    <a:pt x="0" y="3"/>
                    <a:pt x="0" y="3"/>
                  </a:cubicBezTo>
                  <a:cubicBezTo>
                    <a:pt x="0" y="5"/>
                    <a:pt x="1" y="7"/>
                    <a:pt x="3" y="7"/>
                  </a:cubicBezTo>
                  <a:cubicBezTo>
                    <a:pt x="3" y="7"/>
                    <a:pt x="4" y="7"/>
                    <a:pt x="4" y="7"/>
                  </a:cubicBezTo>
                  <a:cubicBezTo>
                    <a:pt x="5" y="7"/>
                    <a:pt x="6" y="7"/>
                    <a:pt x="6" y="6"/>
                  </a:cubicBezTo>
                  <a:cubicBezTo>
                    <a:pt x="6" y="6"/>
                    <a:pt x="6" y="6"/>
                    <a:pt x="6" y="6"/>
                  </a:cubicBezTo>
                  <a:cubicBezTo>
                    <a:pt x="7" y="5"/>
                    <a:pt x="7" y="5"/>
                    <a:pt x="7" y="4"/>
                  </a:cubicBezTo>
                  <a:cubicBezTo>
                    <a:pt x="7" y="4"/>
                    <a:pt x="7" y="3"/>
                    <a:pt x="7" y="3"/>
                  </a:cubicBezTo>
                  <a:cubicBezTo>
                    <a:pt x="7" y="3"/>
                    <a:pt x="7" y="3"/>
                    <a:pt x="7" y="3"/>
                  </a:cubicBezTo>
                  <a:cubicBezTo>
                    <a:pt x="7" y="2"/>
                    <a:pt x="7" y="2"/>
                    <a:pt x="7" y="2"/>
                  </a:cubicBezTo>
                  <a:cubicBezTo>
                    <a:pt x="7" y="2"/>
                    <a:pt x="7" y="2"/>
                    <a:pt x="7" y="2"/>
                  </a:cubicBezTo>
                  <a:cubicBezTo>
                    <a:pt x="6" y="1"/>
                    <a:pt x="6" y="0"/>
                    <a:pt x="4" y="0"/>
                  </a:cubicBezTo>
                  <a:cubicBezTo>
                    <a:pt x="4" y="0"/>
                    <a:pt x="4"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69" name="Freeform 3254">
              <a:extLst>
                <a:ext uri="{FF2B5EF4-FFF2-40B4-BE49-F238E27FC236}">
                  <a16:creationId xmlns:a16="http://schemas.microsoft.com/office/drawing/2014/main" id="{C4D346DA-3BFF-DEB5-4153-E619BE54EFBF}"/>
                </a:ext>
              </a:extLst>
            </p:cNvPr>
            <p:cNvSpPr>
              <a:spLocks/>
            </p:cNvSpPr>
            <p:nvPr/>
          </p:nvSpPr>
          <p:spPr bwMode="auto">
            <a:xfrm>
              <a:off x="13483068" y="3851129"/>
              <a:ext cx="38623" cy="41382"/>
            </a:xfrm>
            <a:custGeom>
              <a:avLst/>
              <a:gdLst>
                <a:gd name="T0" fmla="*/ 3 w 6"/>
                <a:gd name="T1" fmla="*/ 0 h 6"/>
                <a:gd name="T2" fmla="*/ 3 w 6"/>
                <a:gd name="T3" fmla="*/ 0 h 6"/>
                <a:gd name="T4" fmla="*/ 2 w 6"/>
                <a:gd name="T5" fmla="*/ 1 h 6"/>
                <a:gd name="T6" fmla="*/ 2 w 6"/>
                <a:gd name="T7" fmla="*/ 1 h 6"/>
                <a:gd name="T8" fmla="*/ 0 w 6"/>
                <a:gd name="T9" fmla="*/ 3 h 6"/>
                <a:gd name="T10" fmla="*/ 2 w 6"/>
                <a:gd name="T11" fmla="*/ 6 h 6"/>
                <a:gd name="T12" fmla="*/ 3 w 6"/>
                <a:gd name="T13" fmla="*/ 6 h 6"/>
                <a:gd name="T14" fmla="*/ 6 w 6"/>
                <a:gd name="T15" fmla="*/ 4 h 6"/>
                <a:gd name="T16" fmla="*/ 6 w 6"/>
                <a:gd name="T17" fmla="*/ 2 h 6"/>
                <a:gd name="T18" fmla="*/ 5 w 6"/>
                <a:gd name="T19" fmla="*/ 2 h 6"/>
                <a:gd name="T20" fmla="*/ 3 w 6"/>
                <a:gd name="T21" fmla="*/ 0 h 6"/>
                <a:gd name="T22" fmla="*/ 3 w 6"/>
                <a:gd name="T23" fmla="*/ 0 h 6"/>
                <a:gd name="T24" fmla="*/ 3 w 6"/>
                <a:gd name="T2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6">
                  <a:moveTo>
                    <a:pt x="3" y="0"/>
                  </a:moveTo>
                  <a:cubicBezTo>
                    <a:pt x="3" y="0"/>
                    <a:pt x="3" y="0"/>
                    <a:pt x="3" y="0"/>
                  </a:cubicBezTo>
                  <a:cubicBezTo>
                    <a:pt x="3" y="0"/>
                    <a:pt x="2" y="1"/>
                    <a:pt x="2" y="1"/>
                  </a:cubicBezTo>
                  <a:cubicBezTo>
                    <a:pt x="2" y="1"/>
                    <a:pt x="2" y="1"/>
                    <a:pt x="2" y="1"/>
                  </a:cubicBezTo>
                  <a:cubicBezTo>
                    <a:pt x="1" y="1"/>
                    <a:pt x="0" y="2"/>
                    <a:pt x="0" y="3"/>
                  </a:cubicBezTo>
                  <a:cubicBezTo>
                    <a:pt x="0" y="4"/>
                    <a:pt x="1" y="6"/>
                    <a:pt x="2" y="6"/>
                  </a:cubicBezTo>
                  <a:cubicBezTo>
                    <a:pt x="3" y="6"/>
                    <a:pt x="3" y="6"/>
                    <a:pt x="3" y="6"/>
                  </a:cubicBezTo>
                  <a:cubicBezTo>
                    <a:pt x="4" y="6"/>
                    <a:pt x="5" y="5"/>
                    <a:pt x="6" y="4"/>
                  </a:cubicBezTo>
                  <a:cubicBezTo>
                    <a:pt x="6" y="3"/>
                    <a:pt x="6" y="3"/>
                    <a:pt x="6" y="2"/>
                  </a:cubicBezTo>
                  <a:cubicBezTo>
                    <a:pt x="6" y="2"/>
                    <a:pt x="6" y="2"/>
                    <a:pt x="5" y="2"/>
                  </a:cubicBezTo>
                  <a:cubicBezTo>
                    <a:pt x="5" y="1"/>
                    <a:pt x="4" y="1"/>
                    <a:pt x="3" y="0"/>
                  </a:cubicBezTo>
                  <a:cubicBezTo>
                    <a:pt x="3" y="0"/>
                    <a:pt x="3" y="0"/>
                    <a:pt x="3" y="0"/>
                  </a:cubicBezTo>
                  <a:cubicBezTo>
                    <a:pt x="3"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70" name="Freeform 3255">
              <a:extLst>
                <a:ext uri="{FF2B5EF4-FFF2-40B4-BE49-F238E27FC236}">
                  <a16:creationId xmlns:a16="http://schemas.microsoft.com/office/drawing/2014/main" id="{7343E413-70D4-F851-EA34-5FEC06AEB948}"/>
                </a:ext>
              </a:extLst>
            </p:cNvPr>
            <p:cNvSpPr>
              <a:spLocks/>
            </p:cNvSpPr>
            <p:nvPr/>
          </p:nvSpPr>
          <p:spPr bwMode="auto">
            <a:xfrm>
              <a:off x="13036140" y="4218051"/>
              <a:ext cx="41382" cy="33106"/>
            </a:xfrm>
            <a:custGeom>
              <a:avLst/>
              <a:gdLst>
                <a:gd name="T0" fmla="*/ 3 w 6"/>
                <a:gd name="T1" fmla="*/ 0 h 5"/>
                <a:gd name="T2" fmla="*/ 1 w 6"/>
                <a:gd name="T3" fmla="*/ 0 h 5"/>
                <a:gd name="T4" fmla="*/ 1 w 6"/>
                <a:gd name="T5" fmla="*/ 0 h 5"/>
                <a:gd name="T6" fmla="*/ 1 w 6"/>
                <a:gd name="T7" fmla="*/ 2 h 5"/>
                <a:gd name="T8" fmla="*/ 3 w 6"/>
                <a:gd name="T9" fmla="*/ 5 h 5"/>
                <a:gd name="T10" fmla="*/ 3 w 6"/>
                <a:gd name="T11" fmla="*/ 5 h 5"/>
                <a:gd name="T12" fmla="*/ 6 w 6"/>
                <a:gd name="T13" fmla="*/ 3 h 5"/>
                <a:gd name="T14" fmla="*/ 4 w 6"/>
                <a:gd name="T15" fmla="*/ 0 h 5"/>
                <a:gd name="T16" fmla="*/ 4 w 6"/>
                <a:gd name="T17" fmla="*/ 0 h 5"/>
                <a:gd name="T18" fmla="*/ 4 w 6"/>
                <a:gd name="T19" fmla="*/ 0 h 5"/>
                <a:gd name="T20" fmla="*/ 3 w 6"/>
                <a:gd name="T2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5">
                  <a:moveTo>
                    <a:pt x="3" y="0"/>
                  </a:moveTo>
                  <a:cubicBezTo>
                    <a:pt x="3" y="0"/>
                    <a:pt x="2" y="0"/>
                    <a:pt x="1" y="0"/>
                  </a:cubicBezTo>
                  <a:cubicBezTo>
                    <a:pt x="1" y="0"/>
                    <a:pt x="1" y="0"/>
                    <a:pt x="1" y="0"/>
                  </a:cubicBezTo>
                  <a:cubicBezTo>
                    <a:pt x="1" y="1"/>
                    <a:pt x="1" y="1"/>
                    <a:pt x="1" y="2"/>
                  </a:cubicBezTo>
                  <a:cubicBezTo>
                    <a:pt x="0" y="3"/>
                    <a:pt x="1" y="5"/>
                    <a:pt x="3" y="5"/>
                  </a:cubicBezTo>
                  <a:cubicBezTo>
                    <a:pt x="3" y="5"/>
                    <a:pt x="3" y="5"/>
                    <a:pt x="3" y="5"/>
                  </a:cubicBezTo>
                  <a:cubicBezTo>
                    <a:pt x="5" y="5"/>
                    <a:pt x="6" y="4"/>
                    <a:pt x="6" y="3"/>
                  </a:cubicBezTo>
                  <a:cubicBezTo>
                    <a:pt x="6" y="2"/>
                    <a:pt x="6" y="0"/>
                    <a:pt x="4" y="0"/>
                  </a:cubicBezTo>
                  <a:cubicBezTo>
                    <a:pt x="4" y="0"/>
                    <a:pt x="4" y="0"/>
                    <a:pt x="4" y="0"/>
                  </a:cubicBezTo>
                  <a:cubicBezTo>
                    <a:pt x="4" y="0"/>
                    <a:pt x="4" y="0"/>
                    <a:pt x="4" y="0"/>
                  </a:cubicBezTo>
                  <a:cubicBezTo>
                    <a:pt x="4"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71" name="Freeform 3256">
              <a:extLst>
                <a:ext uri="{FF2B5EF4-FFF2-40B4-BE49-F238E27FC236}">
                  <a16:creationId xmlns:a16="http://schemas.microsoft.com/office/drawing/2014/main" id="{9A1E4E94-BC6A-B46C-D3AB-E3D359D7FF02}"/>
                </a:ext>
              </a:extLst>
            </p:cNvPr>
            <p:cNvSpPr>
              <a:spLocks/>
            </p:cNvSpPr>
            <p:nvPr/>
          </p:nvSpPr>
          <p:spPr bwMode="auto">
            <a:xfrm>
              <a:off x="13979654" y="3440067"/>
              <a:ext cx="41382" cy="33106"/>
            </a:xfrm>
            <a:custGeom>
              <a:avLst/>
              <a:gdLst>
                <a:gd name="T0" fmla="*/ 3 w 6"/>
                <a:gd name="T1" fmla="*/ 0 h 5"/>
                <a:gd name="T2" fmla="*/ 0 w 6"/>
                <a:gd name="T3" fmla="*/ 2 h 5"/>
                <a:gd name="T4" fmla="*/ 0 w 6"/>
                <a:gd name="T5" fmla="*/ 4 h 5"/>
                <a:gd name="T6" fmla="*/ 1 w 6"/>
                <a:gd name="T7" fmla="*/ 4 h 5"/>
                <a:gd name="T8" fmla="*/ 1 w 6"/>
                <a:gd name="T9" fmla="*/ 5 h 5"/>
                <a:gd name="T10" fmla="*/ 2 w 6"/>
                <a:gd name="T11" fmla="*/ 5 h 5"/>
                <a:gd name="T12" fmla="*/ 2 w 6"/>
                <a:gd name="T13" fmla="*/ 5 h 5"/>
                <a:gd name="T14" fmla="*/ 3 w 6"/>
                <a:gd name="T15" fmla="*/ 5 h 5"/>
                <a:gd name="T16" fmla="*/ 3 w 6"/>
                <a:gd name="T17" fmla="*/ 5 h 5"/>
                <a:gd name="T18" fmla="*/ 3 w 6"/>
                <a:gd name="T19" fmla="*/ 5 h 5"/>
                <a:gd name="T20" fmla="*/ 6 w 6"/>
                <a:gd name="T21" fmla="*/ 3 h 5"/>
                <a:gd name="T22" fmla="*/ 4 w 6"/>
                <a:gd name="T23" fmla="*/ 0 h 5"/>
                <a:gd name="T24" fmla="*/ 3 w 6"/>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5">
                  <a:moveTo>
                    <a:pt x="3" y="0"/>
                  </a:moveTo>
                  <a:cubicBezTo>
                    <a:pt x="2" y="0"/>
                    <a:pt x="1" y="1"/>
                    <a:pt x="0" y="2"/>
                  </a:cubicBezTo>
                  <a:cubicBezTo>
                    <a:pt x="0" y="3"/>
                    <a:pt x="0" y="3"/>
                    <a:pt x="0" y="4"/>
                  </a:cubicBezTo>
                  <a:cubicBezTo>
                    <a:pt x="1" y="4"/>
                    <a:pt x="1" y="4"/>
                    <a:pt x="1" y="4"/>
                  </a:cubicBezTo>
                  <a:cubicBezTo>
                    <a:pt x="1" y="4"/>
                    <a:pt x="1" y="5"/>
                    <a:pt x="1" y="5"/>
                  </a:cubicBezTo>
                  <a:cubicBezTo>
                    <a:pt x="2" y="5"/>
                    <a:pt x="2" y="5"/>
                    <a:pt x="2" y="5"/>
                  </a:cubicBezTo>
                  <a:cubicBezTo>
                    <a:pt x="2" y="5"/>
                    <a:pt x="2" y="5"/>
                    <a:pt x="2" y="5"/>
                  </a:cubicBezTo>
                  <a:cubicBezTo>
                    <a:pt x="2" y="5"/>
                    <a:pt x="3" y="5"/>
                    <a:pt x="3" y="5"/>
                  </a:cubicBezTo>
                  <a:cubicBezTo>
                    <a:pt x="3" y="5"/>
                    <a:pt x="3" y="5"/>
                    <a:pt x="3" y="5"/>
                  </a:cubicBezTo>
                  <a:cubicBezTo>
                    <a:pt x="3" y="5"/>
                    <a:pt x="3" y="5"/>
                    <a:pt x="3" y="5"/>
                  </a:cubicBezTo>
                  <a:cubicBezTo>
                    <a:pt x="4" y="5"/>
                    <a:pt x="5" y="5"/>
                    <a:pt x="6" y="3"/>
                  </a:cubicBezTo>
                  <a:cubicBezTo>
                    <a:pt x="6" y="2"/>
                    <a:pt x="5" y="0"/>
                    <a:pt x="4" y="0"/>
                  </a:cubicBezTo>
                  <a:cubicBezTo>
                    <a:pt x="3"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72" name="Freeform 3257">
              <a:extLst>
                <a:ext uri="{FF2B5EF4-FFF2-40B4-BE49-F238E27FC236}">
                  <a16:creationId xmlns:a16="http://schemas.microsoft.com/office/drawing/2014/main" id="{122438D9-34EE-0D72-E450-A9CC9F525AB4}"/>
                </a:ext>
              </a:extLst>
            </p:cNvPr>
            <p:cNvSpPr>
              <a:spLocks/>
            </p:cNvSpPr>
            <p:nvPr/>
          </p:nvSpPr>
          <p:spPr bwMode="auto">
            <a:xfrm>
              <a:off x="13678943" y="3464896"/>
              <a:ext cx="38623" cy="33106"/>
            </a:xfrm>
            <a:custGeom>
              <a:avLst/>
              <a:gdLst>
                <a:gd name="T0" fmla="*/ 3 w 6"/>
                <a:gd name="T1" fmla="*/ 0 h 5"/>
                <a:gd name="T2" fmla="*/ 2 w 6"/>
                <a:gd name="T3" fmla="*/ 0 h 5"/>
                <a:gd name="T4" fmla="*/ 2 w 6"/>
                <a:gd name="T5" fmla="*/ 0 h 5"/>
                <a:gd name="T6" fmla="*/ 1 w 6"/>
                <a:gd name="T7" fmla="*/ 2 h 5"/>
                <a:gd name="T8" fmla="*/ 1 w 6"/>
                <a:gd name="T9" fmla="*/ 3 h 5"/>
                <a:gd name="T10" fmla="*/ 1 w 6"/>
                <a:gd name="T11" fmla="*/ 4 h 5"/>
                <a:gd name="T12" fmla="*/ 3 w 6"/>
                <a:gd name="T13" fmla="*/ 5 h 5"/>
                <a:gd name="T14" fmla="*/ 3 w 6"/>
                <a:gd name="T15" fmla="*/ 5 h 5"/>
                <a:gd name="T16" fmla="*/ 5 w 6"/>
                <a:gd name="T17" fmla="*/ 4 h 5"/>
                <a:gd name="T18" fmla="*/ 5 w 6"/>
                <a:gd name="T19" fmla="*/ 4 h 5"/>
                <a:gd name="T20" fmla="*/ 6 w 6"/>
                <a:gd name="T21" fmla="*/ 3 h 5"/>
                <a:gd name="T22" fmla="*/ 4 w 6"/>
                <a:gd name="T23" fmla="*/ 0 h 5"/>
                <a:gd name="T24" fmla="*/ 3 w 6"/>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5">
                  <a:moveTo>
                    <a:pt x="3" y="0"/>
                  </a:moveTo>
                  <a:cubicBezTo>
                    <a:pt x="3" y="0"/>
                    <a:pt x="2" y="0"/>
                    <a:pt x="2" y="0"/>
                  </a:cubicBezTo>
                  <a:cubicBezTo>
                    <a:pt x="2" y="0"/>
                    <a:pt x="2" y="0"/>
                    <a:pt x="2" y="0"/>
                  </a:cubicBezTo>
                  <a:cubicBezTo>
                    <a:pt x="1" y="1"/>
                    <a:pt x="1" y="1"/>
                    <a:pt x="1" y="2"/>
                  </a:cubicBezTo>
                  <a:cubicBezTo>
                    <a:pt x="0" y="2"/>
                    <a:pt x="0" y="3"/>
                    <a:pt x="1" y="3"/>
                  </a:cubicBezTo>
                  <a:cubicBezTo>
                    <a:pt x="1" y="3"/>
                    <a:pt x="1" y="3"/>
                    <a:pt x="1" y="4"/>
                  </a:cubicBezTo>
                  <a:cubicBezTo>
                    <a:pt x="1" y="4"/>
                    <a:pt x="2" y="5"/>
                    <a:pt x="3" y="5"/>
                  </a:cubicBezTo>
                  <a:cubicBezTo>
                    <a:pt x="3" y="5"/>
                    <a:pt x="3" y="5"/>
                    <a:pt x="3" y="5"/>
                  </a:cubicBezTo>
                  <a:cubicBezTo>
                    <a:pt x="4" y="5"/>
                    <a:pt x="5" y="5"/>
                    <a:pt x="5" y="4"/>
                  </a:cubicBezTo>
                  <a:cubicBezTo>
                    <a:pt x="5" y="4"/>
                    <a:pt x="5" y="4"/>
                    <a:pt x="5" y="4"/>
                  </a:cubicBezTo>
                  <a:cubicBezTo>
                    <a:pt x="6" y="4"/>
                    <a:pt x="6" y="3"/>
                    <a:pt x="6" y="3"/>
                  </a:cubicBezTo>
                  <a:cubicBezTo>
                    <a:pt x="6" y="2"/>
                    <a:pt x="5" y="0"/>
                    <a:pt x="4" y="0"/>
                  </a:cubicBezTo>
                  <a:cubicBezTo>
                    <a:pt x="4"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73" name="Freeform 3258">
              <a:extLst>
                <a:ext uri="{FF2B5EF4-FFF2-40B4-BE49-F238E27FC236}">
                  <a16:creationId xmlns:a16="http://schemas.microsoft.com/office/drawing/2014/main" id="{794B00E1-7102-0078-EBAF-D68BFE6E6695}"/>
                </a:ext>
              </a:extLst>
            </p:cNvPr>
            <p:cNvSpPr>
              <a:spLocks/>
            </p:cNvSpPr>
            <p:nvPr/>
          </p:nvSpPr>
          <p:spPr bwMode="auto">
            <a:xfrm>
              <a:off x="12172633" y="3831818"/>
              <a:ext cx="33106" cy="33106"/>
            </a:xfrm>
            <a:custGeom>
              <a:avLst/>
              <a:gdLst>
                <a:gd name="T0" fmla="*/ 2 w 5"/>
                <a:gd name="T1" fmla="*/ 0 h 5"/>
                <a:gd name="T2" fmla="*/ 0 w 5"/>
                <a:gd name="T3" fmla="*/ 1 h 5"/>
                <a:gd name="T4" fmla="*/ 0 w 5"/>
                <a:gd name="T5" fmla="*/ 2 h 5"/>
                <a:gd name="T6" fmla="*/ 0 w 5"/>
                <a:gd name="T7" fmla="*/ 2 h 5"/>
                <a:gd name="T8" fmla="*/ 0 w 5"/>
                <a:gd name="T9" fmla="*/ 2 h 5"/>
                <a:gd name="T10" fmla="*/ 0 w 5"/>
                <a:gd name="T11" fmla="*/ 3 h 5"/>
                <a:gd name="T12" fmla="*/ 1 w 5"/>
                <a:gd name="T13" fmla="*/ 5 h 5"/>
                <a:gd name="T14" fmla="*/ 2 w 5"/>
                <a:gd name="T15" fmla="*/ 5 h 5"/>
                <a:gd name="T16" fmla="*/ 2 w 5"/>
                <a:gd name="T17" fmla="*/ 5 h 5"/>
                <a:gd name="T18" fmla="*/ 2 w 5"/>
                <a:gd name="T19" fmla="*/ 5 h 5"/>
                <a:gd name="T20" fmla="*/ 5 w 5"/>
                <a:gd name="T21" fmla="*/ 3 h 5"/>
                <a:gd name="T22" fmla="*/ 5 w 5"/>
                <a:gd name="T23" fmla="*/ 3 h 5"/>
                <a:gd name="T24" fmla="*/ 5 w 5"/>
                <a:gd name="T25" fmla="*/ 3 h 5"/>
                <a:gd name="T26" fmla="*/ 5 w 5"/>
                <a:gd name="T27" fmla="*/ 2 h 5"/>
                <a:gd name="T28" fmla="*/ 5 w 5"/>
                <a:gd name="T29" fmla="*/ 1 h 5"/>
                <a:gd name="T30" fmla="*/ 3 w 5"/>
                <a:gd name="T31" fmla="*/ 0 h 5"/>
                <a:gd name="T32" fmla="*/ 2 w 5"/>
                <a:gd name="T33"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 h="5">
                  <a:moveTo>
                    <a:pt x="2" y="0"/>
                  </a:moveTo>
                  <a:cubicBezTo>
                    <a:pt x="1" y="0"/>
                    <a:pt x="1" y="0"/>
                    <a:pt x="0" y="1"/>
                  </a:cubicBezTo>
                  <a:cubicBezTo>
                    <a:pt x="0" y="1"/>
                    <a:pt x="0" y="2"/>
                    <a:pt x="0" y="2"/>
                  </a:cubicBezTo>
                  <a:cubicBezTo>
                    <a:pt x="0" y="2"/>
                    <a:pt x="0" y="2"/>
                    <a:pt x="0" y="2"/>
                  </a:cubicBezTo>
                  <a:cubicBezTo>
                    <a:pt x="0" y="2"/>
                    <a:pt x="0" y="2"/>
                    <a:pt x="0" y="2"/>
                  </a:cubicBezTo>
                  <a:cubicBezTo>
                    <a:pt x="0" y="3"/>
                    <a:pt x="0" y="3"/>
                    <a:pt x="0" y="3"/>
                  </a:cubicBezTo>
                  <a:cubicBezTo>
                    <a:pt x="0" y="4"/>
                    <a:pt x="0" y="5"/>
                    <a:pt x="1" y="5"/>
                  </a:cubicBezTo>
                  <a:cubicBezTo>
                    <a:pt x="1" y="5"/>
                    <a:pt x="1" y="5"/>
                    <a:pt x="2" y="5"/>
                  </a:cubicBezTo>
                  <a:cubicBezTo>
                    <a:pt x="2" y="5"/>
                    <a:pt x="2" y="5"/>
                    <a:pt x="2" y="5"/>
                  </a:cubicBezTo>
                  <a:cubicBezTo>
                    <a:pt x="2" y="5"/>
                    <a:pt x="2" y="5"/>
                    <a:pt x="2" y="5"/>
                  </a:cubicBezTo>
                  <a:cubicBezTo>
                    <a:pt x="4" y="5"/>
                    <a:pt x="5" y="5"/>
                    <a:pt x="5" y="3"/>
                  </a:cubicBezTo>
                  <a:cubicBezTo>
                    <a:pt x="5" y="3"/>
                    <a:pt x="5" y="3"/>
                    <a:pt x="5" y="3"/>
                  </a:cubicBezTo>
                  <a:cubicBezTo>
                    <a:pt x="5" y="3"/>
                    <a:pt x="5" y="3"/>
                    <a:pt x="5" y="3"/>
                  </a:cubicBezTo>
                  <a:cubicBezTo>
                    <a:pt x="5" y="2"/>
                    <a:pt x="5" y="2"/>
                    <a:pt x="5" y="2"/>
                  </a:cubicBezTo>
                  <a:cubicBezTo>
                    <a:pt x="5" y="1"/>
                    <a:pt x="5" y="1"/>
                    <a:pt x="5" y="1"/>
                  </a:cubicBezTo>
                  <a:cubicBezTo>
                    <a:pt x="4" y="1"/>
                    <a:pt x="4" y="0"/>
                    <a:pt x="3" y="0"/>
                  </a:cubicBezTo>
                  <a:cubicBezTo>
                    <a:pt x="3" y="0"/>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74" name="Freeform 3259">
              <a:extLst>
                <a:ext uri="{FF2B5EF4-FFF2-40B4-BE49-F238E27FC236}">
                  <a16:creationId xmlns:a16="http://schemas.microsoft.com/office/drawing/2014/main" id="{76BB8058-27D6-FC90-5AE7-8313C5A5FB4A}"/>
                </a:ext>
              </a:extLst>
            </p:cNvPr>
            <p:cNvSpPr>
              <a:spLocks/>
            </p:cNvSpPr>
            <p:nvPr/>
          </p:nvSpPr>
          <p:spPr bwMode="auto">
            <a:xfrm>
              <a:off x="12009863" y="4264951"/>
              <a:ext cx="38623" cy="38623"/>
            </a:xfrm>
            <a:custGeom>
              <a:avLst/>
              <a:gdLst>
                <a:gd name="T0" fmla="*/ 3 w 6"/>
                <a:gd name="T1" fmla="*/ 0 h 6"/>
                <a:gd name="T2" fmla="*/ 3 w 6"/>
                <a:gd name="T3" fmla="*/ 0 h 6"/>
                <a:gd name="T4" fmla="*/ 2 w 6"/>
                <a:gd name="T5" fmla="*/ 1 h 6"/>
                <a:gd name="T6" fmla="*/ 0 w 6"/>
                <a:gd name="T7" fmla="*/ 3 h 6"/>
                <a:gd name="T8" fmla="*/ 2 w 6"/>
                <a:gd name="T9" fmla="*/ 6 h 6"/>
                <a:gd name="T10" fmla="*/ 3 w 6"/>
                <a:gd name="T11" fmla="*/ 6 h 6"/>
                <a:gd name="T12" fmla="*/ 6 w 6"/>
                <a:gd name="T13" fmla="*/ 4 h 6"/>
                <a:gd name="T14" fmla="*/ 5 w 6"/>
                <a:gd name="T15" fmla="*/ 1 h 6"/>
                <a:gd name="T16" fmla="*/ 5 w 6"/>
                <a:gd name="T17" fmla="*/ 1 h 6"/>
                <a:gd name="T18" fmla="*/ 4 w 6"/>
                <a:gd name="T19" fmla="*/ 1 h 6"/>
                <a:gd name="T20" fmla="*/ 4 w 6"/>
                <a:gd name="T21" fmla="*/ 1 h 6"/>
                <a:gd name="T22" fmla="*/ 3 w 6"/>
                <a:gd name="T23" fmla="*/ 0 h 6"/>
                <a:gd name="T24" fmla="*/ 3 w 6"/>
                <a:gd name="T2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6">
                  <a:moveTo>
                    <a:pt x="3" y="0"/>
                  </a:moveTo>
                  <a:cubicBezTo>
                    <a:pt x="3" y="0"/>
                    <a:pt x="3" y="0"/>
                    <a:pt x="3" y="0"/>
                  </a:cubicBezTo>
                  <a:cubicBezTo>
                    <a:pt x="2" y="0"/>
                    <a:pt x="2" y="0"/>
                    <a:pt x="2" y="1"/>
                  </a:cubicBezTo>
                  <a:cubicBezTo>
                    <a:pt x="1" y="1"/>
                    <a:pt x="0" y="2"/>
                    <a:pt x="0" y="3"/>
                  </a:cubicBezTo>
                  <a:cubicBezTo>
                    <a:pt x="0" y="4"/>
                    <a:pt x="1" y="6"/>
                    <a:pt x="2" y="6"/>
                  </a:cubicBezTo>
                  <a:cubicBezTo>
                    <a:pt x="3" y="6"/>
                    <a:pt x="3" y="6"/>
                    <a:pt x="3" y="6"/>
                  </a:cubicBezTo>
                  <a:cubicBezTo>
                    <a:pt x="4" y="6"/>
                    <a:pt x="5" y="5"/>
                    <a:pt x="6" y="4"/>
                  </a:cubicBezTo>
                  <a:cubicBezTo>
                    <a:pt x="6" y="3"/>
                    <a:pt x="5" y="2"/>
                    <a:pt x="5" y="1"/>
                  </a:cubicBezTo>
                  <a:cubicBezTo>
                    <a:pt x="5" y="1"/>
                    <a:pt x="5" y="1"/>
                    <a:pt x="5" y="1"/>
                  </a:cubicBezTo>
                  <a:cubicBezTo>
                    <a:pt x="4" y="1"/>
                    <a:pt x="4" y="1"/>
                    <a:pt x="4" y="1"/>
                  </a:cubicBezTo>
                  <a:cubicBezTo>
                    <a:pt x="4" y="1"/>
                    <a:pt x="4" y="1"/>
                    <a:pt x="4" y="1"/>
                  </a:cubicBezTo>
                  <a:cubicBezTo>
                    <a:pt x="4" y="1"/>
                    <a:pt x="4" y="0"/>
                    <a:pt x="3" y="0"/>
                  </a:cubicBezTo>
                  <a:cubicBezTo>
                    <a:pt x="3"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75" name="Freeform 3260">
              <a:extLst>
                <a:ext uri="{FF2B5EF4-FFF2-40B4-BE49-F238E27FC236}">
                  <a16:creationId xmlns:a16="http://schemas.microsoft.com/office/drawing/2014/main" id="{765E97AF-7064-61D9-88C1-EE4937F97D29}"/>
                </a:ext>
              </a:extLst>
            </p:cNvPr>
            <p:cNvSpPr>
              <a:spLocks/>
            </p:cNvSpPr>
            <p:nvPr/>
          </p:nvSpPr>
          <p:spPr bwMode="auto">
            <a:xfrm>
              <a:off x="14026553" y="3911823"/>
              <a:ext cx="38623" cy="33106"/>
            </a:xfrm>
            <a:custGeom>
              <a:avLst/>
              <a:gdLst>
                <a:gd name="T0" fmla="*/ 3 w 6"/>
                <a:gd name="T1" fmla="*/ 0 h 5"/>
                <a:gd name="T2" fmla="*/ 2 w 6"/>
                <a:gd name="T3" fmla="*/ 0 h 5"/>
                <a:gd name="T4" fmla="*/ 2 w 6"/>
                <a:gd name="T5" fmla="*/ 0 h 5"/>
                <a:gd name="T6" fmla="*/ 1 w 6"/>
                <a:gd name="T7" fmla="*/ 1 h 5"/>
                <a:gd name="T8" fmla="*/ 1 w 6"/>
                <a:gd name="T9" fmla="*/ 1 h 5"/>
                <a:gd name="T10" fmla="*/ 0 w 6"/>
                <a:gd name="T11" fmla="*/ 2 h 5"/>
                <a:gd name="T12" fmla="*/ 3 w 6"/>
                <a:gd name="T13" fmla="*/ 5 h 5"/>
                <a:gd name="T14" fmla="*/ 3 w 6"/>
                <a:gd name="T15" fmla="*/ 5 h 5"/>
                <a:gd name="T16" fmla="*/ 6 w 6"/>
                <a:gd name="T17" fmla="*/ 3 h 5"/>
                <a:gd name="T18" fmla="*/ 6 w 6"/>
                <a:gd name="T19" fmla="*/ 3 h 5"/>
                <a:gd name="T20" fmla="*/ 6 w 6"/>
                <a:gd name="T21" fmla="*/ 3 h 5"/>
                <a:gd name="T22" fmla="*/ 4 w 6"/>
                <a:gd name="T23" fmla="*/ 0 h 5"/>
                <a:gd name="T24" fmla="*/ 3 w 6"/>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5">
                  <a:moveTo>
                    <a:pt x="3" y="0"/>
                  </a:moveTo>
                  <a:cubicBezTo>
                    <a:pt x="3" y="0"/>
                    <a:pt x="3" y="0"/>
                    <a:pt x="2" y="0"/>
                  </a:cubicBezTo>
                  <a:cubicBezTo>
                    <a:pt x="2" y="0"/>
                    <a:pt x="2" y="0"/>
                    <a:pt x="2" y="0"/>
                  </a:cubicBezTo>
                  <a:cubicBezTo>
                    <a:pt x="2" y="0"/>
                    <a:pt x="1" y="1"/>
                    <a:pt x="1" y="1"/>
                  </a:cubicBezTo>
                  <a:cubicBezTo>
                    <a:pt x="1" y="1"/>
                    <a:pt x="1" y="1"/>
                    <a:pt x="1" y="1"/>
                  </a:cubicBezTo>
                  <a:cubicBezTo>
                    <a:pt x="1" y="2"/>
                    <a:pt x="1" y="2"/>
                    <a:pt x="0" y="2"/>
                  </a:cubicBezTo>
                  <a:cubicBezTo>
                    <a:pt x="0" y="4"/>
                    <a:pt x="1" y="5"/>
                    <a:pt x="3" y="5"/>
                  </a:cubicBezTo>
                  <a:cubicBezTo>
                    <a:pt x="3" y="5"/>
                    <a:pt x="3" y="5"/>
                    <a:pt x="3" y="5"/>
                  </a:cubicBezTo>
                  <a:cubicBezTo>
                    <a:pt x="4" y="5"/>
                    <a:pt x="6" y="5"/>
                    <a:pt x="6" y="3"/>
                  </a:cubicBezTo>
                  <a:cubicBezTo>
                    <a:pt x="6" y="3"/>
                    <a:pt x="6" y="3"/>
                    <a:pt x="6" y="3"/>
                  </a:cubicBezTo>
                  <a:cubicBezTo>
                    <a:pt x="6" y="3"/>
                    <a:pt x="6" y="3"/>
                    <a:pt x="6" y="3"/>
                  </a:cubicBezTo>
                  <a:cubicBezTo>
                    <a:pt x="6" y="1"/>
                    <a:pt x="5" y="0"/>
                    <a:pt x="4" y="0"/>
                  </a:cubicBezTo>
                  <a:cubicBezTo>
                    <a:pt x="3"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76" name="Freeform 3261">
              <a:extLst>
                <a:ext uri="{FF2B5EF4-FFF2-40B4-BE49-F238E27FC236}">
                  <a16:creationId xmlns:a16="http://schemas.microsoft.com/office/drawing/2014/main" id="{C01A141C-B140-57D9-EF38-B5C892C04D84}"/>
                </a:ext>
              </a:extLst>
            </p:cNvPr>
            <p:cNvSpPr>
              <a:spLocks/>
            </p:cNvSpPr>
            <p:nvPr/>
          </p:nvSpPr>
          <p:spPr bwMode="auto">
            <a:xfrm>
              <a:off x="13797572" y="3754571"/>
              <a:ext cx="24829" cy="19312"/>
            </a:xfrm>
            <a:custGeom>
              <a:avLst/>
              <a:gdLst>
                <a:gd name="T0" fmla="*/ 2 w 4"/>
                <a:gd name="T1" fmla="*/ 0 h 3"/>
                <a:gd name="T2" fmla="*/ 0 w 4"/>
                <a:gd name="T3" fmla="*/ 1 h 3"/>
                <a:gd name="T4" fmla="*/ 0 w 4"/>
                <a:gd name="T5" fmla="*/ 1 h 3"/>
                <a:gd name="T6" fmla="*/ 0 w 4"/>
                <a:gd name="T7" fmla="*/ 2 h 3"/>
                <a:gd name="T8" fmla="*/ 0 w 4"/>
                <a:gd name="T9" fmla="*/ 2 h 3"/>
                <a:gd name="T10" fmla="*/ 0 w 4"/>
                <a:gd name="T11" fmla="*/ 2 h 3"/>
                <a:gd name="T12" fmla="*/ 2 w 4"/>
                <a:gd name="T13" fmla="*/ 3 h 3"/>
                <a:gd name="T14" fmla="*/ 2 w 4"/>
                <a:gd name="T15" fmla="*/ 3 h 3"/>
                <a:gd name="T16" fmla="*/ 3 w 4"/>
                <a:gd name="T17" fmla="*/ 3 h 3"/>
                <a:gd name="T18" fmla="*/ 4 w 4"/>
                <a:gd name="T19" fmla="*/ 2 h 3"/>
                <a:gd name="T20" fmla="*/ 4 w 4"/>
                <a:gd name="T21" fmla="*/ 2 h 3"/>
                <a:gd name="T22" fmla="*/ 4 w 4"/>
                <a:gd name="T23" fmla="*/ 1 h 3"/>
                <a:gd name="T24" fmla="*/ 4 w 4"/>
                <a:gd name="T25" fmla="*/ 1 h 3"/>
                <a:gd name="T26" fmla="*/ 3 w 4"/>
                <a:gd name="T27" fmla="*/ 0 h 3"/>
                <a:gd name="T28" fmla="*/ 3 w 4"/>
                <a:gd name="T29" fmla="*/ 0 h 3"/>
                <a:gd name="T30" fmla="*/ 2 w 4"/>
                <a:gd name="T31" fmla="*/ 0 h 3"/>
                <a:gd name="T32" fmla="*/ 2 w 4"/>
                <a:gd name="T33"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3">
                  <a:moveTo>
                    <a:pt x="2" y="0"/>
                  </a:moveTo>
                  <a:cubicBezTo>
                    <a:pt x="1" y="0"/>
                    <a:pt x="0" y="0"/>
                    <a:pt x="0" y="1"/>
                  </a:cubicBezTo>
                  <a:cubicBezTo>
                    <a:pt x="0" y="1"/>
                    <a:pt x="0" y="1"/>
                    <a:pt x="0" y="1"/>
                  </a:cubicBezTo>
                  <a:cubicBezTo>
                    <a:pt x="0" y="1"/>
                    <a:pt x="0" y="2"/>
                    <a:pt x="0" y="2"/>
                  </a:cubicBezTo>
                  <a:cubicBezTo>
                    <a:pt x="0" y="2"/>
                    <a:pt x="0" y="2"/>
                    <a:pt x="0" y="2"/>
                  </a:cubicBezTo>
                  <a:cubicBezTo>
                    <a:pt x="0" y="2"/>
                    <a:pt x="0" y="2"/>
                    <a:pt x="0" y="2"/>
                  </a:cubicBezTo>
                  <a:cubicBezTo>
                    <a:pt x="0" y="3"/>
                    <a:pt x="1" y="3"/>
                    <a:pt x="2" y="3"/>
                  </a:cubicBezTo>
                  <a:cubicBezTo>
                    <a:pt x="2" y="3"/>
                    <a:pt x="2" y="3"/>
                    <a:pt x="2" y="3"/>
                  </a:cubicBezTo>
                  <a:cubicBezTo>
                    <a:pt x="2" y="3"/>
                    <a:pt x="3" y="3"/>
                    <a:pt x="3" y="3"/>
                  </a:cubicBezTo>
                  <a:cubicBezTo>
                    <a:pt x="3" y="3"/>
                    <a:pt x="4" y="3"/>
                    <a:pt x="4" y="2"/>
                  </a:cubicBezTo>
                  <a:cubicBezTo>
                    <a:pt x="4" y="2"/>
                    <a:pt x="4" y="2"/>
                    <a:pt x="4" y="2"/>
                  </a:cubicBezTo>
                  <a:cubicBezTo>
                    <a:pt x="4" y="1"/>
                    <a:pt x="4" y="1"/>
                    <a:pt x="4" y="1"/>
                  </a:cubicBezTo>
                  <a:cubicBezTo>
                    <a:pt x="4" y="1"/>
                    <a:pt x="4" y="1"/>
                    <a:pt x="4" y="1"/>
                  </a:cubicBezTo>
                  <a:cubicBezTo>
                    <a:pt x="3" y="0"/>
                    <a:pt x="3" y="0"/>
                    <a:pt x="3" y="0"/>
                  </a:cubicBezTo>
                  <a:cubicBezTo>
                    <a:pt x="3" y="0"/>
                    <a:pt x="3" y="0"/>
                    <a:pt x="3" y="0"/>
                  </a:cubicBezTo>
                  <a:cubicBezTo>
                    <a:pt x="3" y="0"/>
                    <a:pt x="2"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77" name="Freeform 3262">
              <a:extLst>
                <a:ext uri="{FF2B5EF4-FFF2-40B4-BE49-F238E27FC236}">
                  <a16:creationId xmlns:a16="http://schemas.microsoft.com/office/drawing/2014/main" id="{973A89A4-4622-A308-5BB8-FC5D5BBA892A}"/>
                </a:ext>
              </a:extLst>
            </p:cNvPr>
            <p:cNvSpPr>
              <a:spLocks/>
            </p:cNvSpPr>
            <p:nvPr/>
          </p:nvSpPr>
          <p:spPr bwMode="auto">
            <a:xfrm>
              <a:off x="14294158" y="3944929"/>
              <a:ext cx="27588" cy="24829"/>
            </a:xfrm>
            <a:custGeom>
              <a:avLst/>
              <a:gdLst>
                <a:gd name="T0" fmla="*/ 2 w 4"/>
                <a:gd name="T1" fmla="*/ 0 h 4"/>
                <a:gd name="T2" fmla="*/ 1 w 4"/>
                <a:gd name="T3" fmla="*/ 0 h 4"/>
                <a:gd name="T4" fmla="*/ 0 w 4"/>
                <a:gd name="T5" fmla="*/ 1 h 4"/>
                <a:gd name="T6" fmla="*/ 0 w 4"/>
                <a:gd name="T7" fmla="*/ 1 h 4"/>
                <a:gd name="T8" fmla="*/ 0 w 4"/>
                <a:gd name="T9" fmla="*/ 1 h 4"/>
                <a:gd name="T10" fmla="*/ 0 w 4"/>
                <a:gd name="T11" fmla="*/ 2 h 4"/>
                <a:gd name="T12" fmla="*/ 2 w 4"/>
                <a:gd name="T13" fmla="*/ 4 h 4"/>
                <a:gd name="T14" fmla="*/ 2 w 4"/>
                <a:gd name="T15" fmla="*/ 4 h 4"/>
                <a:gd name="T16" fmla="*/ 4 w 4"/>
                <a:gd name="T17" fmla="*/ 2 h 4"/>
                <a:gd name="T18" fmla="*/ 2 w 4"/>
                <a:gd name="T19" fmla="*/ 0 h 4"/>
                <a:gd name="T20" fmla="*/ 2 w 4"/>
                <a:gd name="T2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4">
                  <a:moveTo>
                    <a:pt x="2" y="0"/>
                  </a:moveTo>
                  <a:cubicBezTo>
                    <a:pt x="1" y="0"/>
                    <a:pt x="1" y="0"/>
                    <a:pt x="1" y="0"/>
                  </a:cubicBezTo>
                  <a:cubicBezTo>
                    <a:pt x="0" y="0"/>
                    <a:pt x="0" y="1"/>
                    <a:pt x="0" y="1"/>
                  </a:cubicBezTo>
                  <a:cubicBezTo>
                    <a:pt x="0" y="1"/>
                    <a:pt x="0" y="1"/>
                    <a:pt x="0" y="1"/>
                  </a:cubicBezTo>
                  <a:cubicBezTo>
                    <a:pt x="0" y="1"/>
                    <a:pt x="0" y="1"/>
                    <a:pt x="0" y="1"/>
                  </a:cubicBezTo>
                  <a:cubicBezTo>
                    <a:pt x="0" y="1"/>
                    <a:pt x="0" y="2"/>
                    <a:pt x="0" y="2"/>
                  </a:cubicBezTo>
                  <a:cubicBezTo>
                    <a:pt x="0" y="3"/>
                    <a:pt x="1" y="3"/>
                    <a:pt x="2" y="4"/>
                  </a:cubicBezTo>
                  <a:cubicBezTo>
                    <a:pt x="2" y="4"/>
                    <a:pt x="2" y="4"/>
                    <a:pt x="2" y="4"/>
                  </a:cubicBezTo>
                  <a:cubicBezTo>
                    <a:pt x="3" y="4"/>
                    <a:pt x="4" y="3"/>
                    <a:pt x="4" y="2"/>
                  </a:cubicBezTo>
                  <a:cubicBezTo>
                    <a:pt x="4" y="1"/>
                    <a:pt x="3"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78" name="Freeform 3263">
              <a:extLst>
                <a:ext uri="{FF2B5EF4-FFF2-40B4-BE49-F238E27FC236}">
                  <a16:creationId xmlns:a16="http://schemas.microsoft.com/office/drawing/2014/main" id="{D3271C6B-C7D4-6F9F-142E-7B021E3A086A}"/>
                </a:ext>
              </a:extLst>
            </p:cNvPr>
            <p:cNvSpPr>
              <a:spLocks/>
            </p:cNvSpPr>
            <p:nvPr/>
          </p:nvSpPr>
          <p:spPr bwMode="auto">
            <a:xfrm>
              <a:off x="13949307" y="3682842"/>
              <a:ext cx="24829" cy="24829"/>
            </a:xfrm>
            <a:custGeom>
              <a:avLst/>
              <a:gdLst>
                <a:gd name="T0" fmla="*/ 2 w 4"/>
                <a:gd name="T1" fmla="*/ 0 h 4"/>
                <a:gd name="T2" fmla="*/ 2 w 4"/>
                <a:gd name="T3" fmla="*/ 0 h 4"/>
                <a:gd name="T4" fmla="*/ 1 w 4"/>
                <a:gd name="T5" fmla="*/ 1 h 4"/>
                <a:gd name="T6" fmla="*/ 0 w 4"/>
                <a:gd name="T7" fmla="*/ 1 h 4"/>
                <a:gd name="T8" fmla="*/ 0 w 4"/>
                <a:gd name="T9" fmla="*/ 2 h 4"/>
                <a:gd name="T10" fmla="*/ 0 w 4"/>
                <a:gd name="T11" fmla="*/ 3 h 4"/>
                <a:gd name="T12" fmla="*/ 0 w 4"/>
                <a:gd name="T13" fmla="*/ 3 h 4"/>
                <a:gd name="T14" fmla="*/ 2 w 4"/>
                <a:gd name="T15" fmla="*/ 4 h 4"/>
                <a:gd name="T16" fmla="*/ 2 w 4"/>
                <a:gd name="T17" fmla="*/ 4 h 4"/>
                <a:gd name="T18" fmla="*/ 2 w 4"/>
                <a:gd name="T19" fmla="*/ 4 h 4"/>
                <a:gd name="T20" fmla="*/ 3 w 4"/>
                <a:gd name="T21" fmla="*/ 4 h 4"/>
                <a:gd name="T22" fmla="*/ 3 w 4"/>
                <a:gd name="T23" fmla="*/ 4 h 4"/>
                <a:gd name="T24" fmla="*/ 4 w 4"/>
                <a:gd name="T25" fmla="*/ 3 h 4"/>
                <a:gd name="T26" fmla="*/ 4 w 4"/>
                <a:gd name="T27" fmla="*/ 3 h 4"/>
                <a:gd name="T28" fmla="*/ 2 w 4"/>
                <a:gd name="T29" fmla="*/ 0 h 4"/>
                <a:gd name="T30" fmla="*/ 2 w 4"/>
                <a:gd name="T31" fmla="*/ 0 h 4"/>
                <a:gd name="T32" fmla="*/ 2 w 4"/>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4">
                  <a:moveTo>
                    <a:pt x="2" y="0"/>
                  </a:moveTo>
                  <a:cubicBezTo>
                    <a:pt x="2" y="0"/>
                    <a:pt x="2" y="0"/>
                    <a:pt x="2" y="0"/>
                  </a:cubicBezTo>
                  <a:cubicBezTo>
                    <a:pt x="1" y="0"/>
                    <a:pt x="1" y="1"/>
                    <a:pt x="1" y="1"/>
                  </a:cubicBezTo>
                  <a:cubicBezTo>
                    <a:pt x="0" y="1"/>
                    <a:pt x="0" y="1"/>
                    <a:pt x="0" y="1"/>
                  </a:cubicBezTo>
                  <a:cubicBezTo>
                    <a:pt x="0" y="1"/>
                    <a:pt x="0" y="2"/>
                    <a:pt x="0" y="2"/>
                  </a:cubicBezTo>
                  <a:cubicBezTo>
                    <a:pt x="0" y="2"/>
                    <a:pt x="0" y="3"/>
                    <a:pt x="0" y="3"/>
                  </a:cubicBezTo>
                  <a:cubicBezTo>
                    <a:pt x="0" y="3"/>
                    <a:pt x="0" y="3"/>
                    <a:pt x="0" y="3"/>
                  </a:cubicBezTo>
                  <a:cubicBezTo>
                    <a:pt x="1" y="4"/>
                    <a:pt x="1" y="4"/>
                    <a:pt x="2" y="4"/>
                  </a:cubicBezTo>
                  <a:cubicBezTo>
                    <a:pt x="2" y="4"/>
                    <a:pt x="2" y="4"/>
                    <a:pt x="2" y="4"/>
                  </a:cubicBezTo>
                  <a:cubicBezTo>
                    <a:pt x="2" y="4"/>
                    <a:pt x="2" y="4"/>
                    <a:pt x="2" y="4"/>
                  </a:cubicBezTo>
                  <a:cubicBezTo>
                    <a:pt x="2" y="4"/>
                    <a:pt x="3" y="4"/>
                    <a:pt x="3" y="4"/>
                  </a:cubicBezTo>
                  <a:cubicBezTo>
                    <a:pt x="3" y="4"/>
                    <a:pt x="3" y="4"/>
                    <a:pt x="3" y="4"/>
                  </a:cubicBezTo>
                  <a:cubicBezTo>
                    <a:pt x="3" y="3"/>
                    <a:pt x="4" y="3"/>
                    <a:pt x="4" y="3"/>
                  </a:cubicBezTo>
                  <a:cubicBezTo>
                    <a:pt x="4" y="3"/>
                    <a:pt x="4" y="3"/>
                    <a:pt x="4" y="3"/>
                  </a:cubicBezTo>
                  <a:cubicBezTo>
                    <a:pt x="4" y="2"/>
                    <a:pt x="3" y="1"/>
                    <a:pt x="2" y="0"/>
                  </a:cubicBezTo>
                  <a:cubicBezTo>
                    <a:pt x="2" y="0"/>
                    <a:pt x="2"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79" name="Freeform 3264">
              <a:extLst>
                <a:ext uri="{FF2B5EF4-FFF2-40B4-BE49-F238E27FC236}">
                  <a16:creationId xmlns:a16="http://schemas.microsoft.com/office/drawing/2014/main" id="{4A96EC79-7C1D-DB18-33DC-A8F0D09F3388}"/>
                </a:ext>
              </a:extLst>
            </p:cNvPr>
            <p:cNvSpPr>
              <a:spLocks/>
            </p:cNvSpPr>
            <p:nvPr/>
          </p:nvSpPr>
          <p:spPr bwMode="auto">
            <a:xfrm>
              <a:off x="13529967" y="3222121"/>
              <a:ext cx="30347" cy="22070"/>
            </a:xfrm>
            <a:custGeom>
              <a:avLst/>
              <a:gdLst>
                <a:gd name="T0" fmla="*/ 2 w 5"/>
                <a:gd name="T1" fmla="*/ 0 h 3"/>
                <a:gd name="T2" fmla="*/ 0 w 5"/>
                <a:gd name="T3" fmla="*/ 1 h 3"/>
                <a:gd name="T4" fmla="*/ 1 w 5"/>
                <a:gd name="T5" fmla="*/ 3 h 3"/>
                <a:gd name="T6" fmla="*/ 2 w 5"/>
                <a:gd name="T7" fmla="*/ 3 h 3"/>
                <a:gd name="T8" fmla="*/ 2 w 5"/>
                <a:gd name="T9" fmla="*/ 3 h 3"/>
                <a:gd name="T10" fmla="*/ 2 w 5"/>
                <a:gd name="T11" fmla="*/ 3 h 3"/>
                <a:gd name="T12" fmla="*/ 2 w 5"/>
                <a:gd name="T13" fmla="*/ 3 h 3"/>
                <a:gd name="T14" fmla="*/ 2 w 5"/>
                <a:gd name="T15" fmla="*/ 3 h 3"/>
                <a:gd name="T16" fmla="*/ 3 w 5"/>
                <a:gd name="T17" fmla="*/ 3 h 3"/>
                <a:gd name="T18" fmla="*/ 4 w 5"/>
                <a:gd name="T19" fmla="*/ 3 h 3"/>
                <a:gd name="T20" fmla="*/ 4 w 5"/>
                <a:gd name="T21" fmla="*/ 2 h 3"/>
                <a:gd name="T22" fmla="*/ 3 w 5"/>
                <a:gd name="T23" fmla="*/ 0 h 3"/>
                <a:gd name="T24" fmla="*/ 2 w 5"/>
                <a:gd name="T25"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3">
                  <a:moveTo>
                    <a:pt x="2" y="0"/>
                  </a:moveTo>
                  <a:cubicBezTo>
                    <a:pt x="1" y="0"/>
                    <a:pt x="1" y="0"/>
                    <a:pt x="0" y="1"/>
                  </a:cubicBezTo>
                  <a:cubicBezTo>
                    <a:pt x="0" y="2"/>
                    <a:pt x="1" y="3"/>
                    <a:pt x="1" y="3"/>
                  </a:cubicBezTo>
                  <a:cubicBezTo>
                    <a:pt x="1" y="3"/>
                    <a:pt x="2" y="3"/>
                    <a:pt x="2" y="3"/>
                  </a:cubicBezTo>
                  <a:cubicBezTo>
                    <a:pt x="2" y="3"/>
                    <a:pt x="2" y="3"/>
                    <a:pt x="2" y="3"/>
                  </a:cubicBezTo>
                  <a:cubicBezTo>
                    <a:pt x="2" y="3"/>
                    <a:pt x="2" y="3"/>
                    <a:pt x="2" y="3"/>
                  </a:cubicBezTo>
                  <a:cubicBezTo>
                    <a:pt x="2" y="3"/>
                    <a:pt x="2" y="3"/>
                    <a:pt x="2" y="3"/>
                  </a:cubicBezTo>
                  <a:cubicBezTo>
                    <a:pt x="2" y="3"/>
                    <a:pt x="2" y="3"/>
                    <a:pt x="2" y="3"/>
                  </a:cubicBezTo>
                  <a:cubicBezTo>
                    <a:pt x="3" y="3"/>
                    <a:pt x="3" y="3"/>
                    <a:pt x="3" y="3"/>
                  </a:cubicBezTo>
                  <a:cubicBezTo>
                    <a:pt x="3" y="3"/>
                    <a:pt x="3" y="3"/>
                    <a:pt x="4" y="3"/>
                  </a:cubicBezTo>
                  <a:cubicBezTo>
                    <a:pt x="4" y="3"/>
                    <a:pt x="4" y="2"/>
                    <a:pt x="4" y="2"/>
                  </a:cubicBezTo>
                  <a:cubicBezTo>
                    <a:pt x="5" y="1"/>
                    <a:pt x="4" y="0"/>
                    <a:pt x="3" y="0"/>
                  </a:cubicBezTo>
                  <a:cubicBezTo>
                    <a:pt x="3" y="0"/>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80" name="Freeform 3265">
              <a:extLst>
                <a:ext uri="{FF2B5EF4-FFF2-40B4-BE49-F238E27FC236}">
                  <a16:creationId xmlns:a16="http://schemas.microsoft.com/office/drawing/2014/main" id="{B8CFAEF1-B477-86EB-5392-91116BC827F4}"/>
                </a:ext>
              </a:extLst>
            </p:cNvPr>
            <p:cNvSpPr>
              <a:spLocks/>
            </p:cNvSpPr>
            <p:nvPr/>
          </p:nvSpPr>
          <p:spPr bwMode="auto">
            <a:xfrm>
              <a:off x="13240292" y="3768365"/>
              <a:ext cx="27588" cy="24829"/>
            </a:xfrm>
            <a:custGeom>
              <a:avLst/>
              <a:gdLst>
                <a:gd name="T0" fmla="*/ 2 w 4"/>
                <a:gd name="T1" fmla="*/ 0 h 4"/>
                <a:gd name="T2" fmla="*/ 0 w 4"/>
                <a:gd name="T3" fmla="*/ 2 h 4"/>
                <a:gd name="T4" fmla="*/ 0 w 4"/>
                <a:gd name="T5" fmla="*/ 2 h 4"/>
                <a:gd name="T6" fmla="*/ 0 w 4"/>
                <a:gd name="T7" fmla="*/ 2 h 4"/>
                <a:gd name="T8" fmla="*/ 0 w 4"/>
                <a:gd name="T9" fmla="*/ 2 h 4"/>
                <a:gd name="T10" fmla="*/ 0 w 4"/>
                <a:gd name="T11" fmla="*/ 3 h 4"/>
                <a:gd name="T12" fmla="*/ 1 w 4"/>
                <a:gd name="T13" fmla="*/ 4 h 4"/>
                <a:gd name="T14" fmla="*/ 1 w 4"/>
                <a:gd name="T15" fmla="*/ 4 h 4"/>
                <a:gd name="T16" fmla="*/ 1 w 4"/>
                <a:gd name="T17" fmla="*/ 4 h 4"/>
                <a:gd name="T18" fmla="*/ 2 w 4"/>
                <a:gd name="T19" fmla="*/ 4 h 4"/>
                <a:gd name="T20" fmla="*/ 4 w 4"/>
                <a:gd name="T21" fmla="*/ 3 h 4"/>
                <a:gd name="T22" fmla="*/ 4 w 4"/>
                <a:gd name="T23" fmla="*/ 2 h 4"/>
                <a:gd name="T24" fmla="*/ 4 w 4"/>
                <a:gd name="T25" fmla="*/ 2 h 4"/>
                <a:gd name="T26" fmla="*/ 4 w 4"/>
                <a:gd name="T27" fmla="*/ 2 h 4"/>
                <a:gd name="T28" fmla="*/ 3 w 4"/>
                <a:gd name="T29" fmla="*/ 1 h 4"/>
                <a:gd name="T30" fmla="*/ 3 w 4"/>
                <a:gd name="T31" fmla="*/ 1 h 4"/>
                <a:gd name="T32" fmla="*/ 2 w 4"/>
                <a:gd name="T33" fmla="*/ 0 h 4"/>
                <a:gd name="T34" fmla="*/ 2 w 4"/>
                <a:gd name="T35" fmla="*/ 0 h 4"/>
                <a:gd name="T36" fmla="*/ 2 w 4"/>
                <a:gd name="T3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 h="4">
                  <a:moveTo>
                    <a:pt x="2" y="0"/>
                  </a:moveTo>
                  <a:cubicBezTo>
                    <a:pt x="1" y="0"/>
                    <a:pt x="0" y="1"/>
                    <a:pt x="0" y="2"/>
                  </a:cubicBezTo>
                  <a:cubicBezTo>
                    <a:pt x="0" y="2"/>
                    <a:pt x="0" y="2"/>
                    <a:pt x="0" y="2"/>
                  </a:cubicBezTo>
                  <a:cubicBezTo>
                    <a:pt x="0" y="2"/>
                    <a:pt x="0" y="2"/>
                    <a:pt x="0" y="2"/>
                  </a:cubicBezTo>
                  <a:cubicBezTo>
                    <a:pt x="0" y="2"/>
                    <a:pt x="0" y="2"/>
                    <a:pt x="0" y="2"/>
                  </a:cubicBezTo>
                  <a:cubicBezTo>
                    <a:pt x="0" y="3"/>
                    <a:pt x="0" y="3"/>
                    <a:pt x="0" y="3"/>
                  </a:cubicBezTo>
                  <a:cubicBezTo>
                    <a:pt x="0" y="3"/>
                    <a:pt x="0" y="4"/>
                    <a:pt x="1" y="4"/>
                  </a:cubicBezTo>
                  <a:cubicBezTo>
                    <a:pt x="1" y="4"/>
                    <a:pt x="1" y="4"/>
                    <a:pt x="1" y="4"/>
                  </a:cubicBezTo>
                  <a:cubicBezTo>
                    <a:pt x="1" y="4"/>
                    <a:pt x="1" y="4"/>
                    <a:pt x="1" y="4"/>
                  </a:cubicBezTo>
                  <a:cubicBezTo>
                    <a:pt x="1" y="4"/>
                    <a:pt x="2" y="4"/>
                    <a:pt x="2" y="4"/>
                  </a:cubicBezTo>
                  <a:cubicBezTo>
                    <a:pt x="3" y="4"/>
                    <a:pt x="3" y="4"/>
                    <a:pt x="4" y="3"/>
                  </a:cubicBezTo>
                  <a:cubicBezTo>
                    <a:pt x="4" y="2"/>
                    <a:pt x="4" y="2"/>
                    <a:pt x="4" y="2"/>
                  </a:cubicBezTo>
                  <a:cubicBezTo>
                    <a:pt x="4" y="2"/>
                    <a:pt x="4" y="2"/>
                    <a:pt x="4" y="2"/>
                  </a:cubicBezTo>
                  <a:cubicBezTo>
                    <a:pt x="4" y="2"/>
                    <a:pt x="4" y="2"/>
                    <a:pt x="4" y="2"/>
                  </a:cubicBezTo>
                  <a:cubicBezTo>
                    <a:pt x="3" y="1"/>
                    <a:pt x="3" y="1"/>
                    <a:pt x="3" y="1"/>
                  </a:cubicBezTo>
                  <a:cubicBezTo>
                    <a:pt x="3" y="1"/>
                    <a:pt x="3" y="1"/>
                    <a:pt x="3" y="1"/>
                  </a:cubicBezTo>
                  <a:cubicBezTo>
                    <a:pt x="3" y="1"/>
                    <a:pt x="3" y="0"/>
                    <a:pt x="2" y="0"/>
                  </a:cubicBezTo>
                  <a:cubicBezTo>
                    <a:pt x="2" y="0"/>
                    <a:pt x="2"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81" name="Freeform 3266">
              <a:extLst>
                <a:ext uri="{FF2B5EF4-FFF2-40B4-BE49-F238E27FC236}">
                  <a16:creationId xmlns:a16="http://schemas.microsoft.com/office/drawing/2014/main" id="{DF244118-4B8A-929A-B30E-563138BBBE8C}"/>
                </a:ext>
              </a:extLst>
            </p:cNvPr>
            <p:cNvSpPr>
              <a:spLocks/>
            </p:cNvSpPr>
            <p:nvPr/>
          </p:nvSpPr>
          <p:spPr bwMode="auto">
            <a:xfrm>
              <a:off x="12572660" y="3611113"/>
              <a:ext cx="24829" cy="24829"/>
            </a:xfrm>
            <a:custGeom>
              <a:avLst/>
              <a:gdLst>
                <a:gd name="T0" fmla="*/ 2 w 4"/>
                <a:gd name="T1" fmla="*/ 0 h 4"/>
                <a:gd name="T2" fmla="*/ 0 w 4"/>
                <a:gd name="T3" fmla="*/ 1 h 4"/>
                <a:gd name="T4" fmla="*/ 0 w 4"/>
                <a:gd name="T5" fmla="*/ 2 h 4"/>
                <a:gd name="T6" fmla="*/ 0 w 4"/>
                <a:gd name="T7" fmla="*/ 3 h 4"/>
                <a:gd name="T8" fmla="*/ 0 w 4"/>
                <a:gd name="T9" fmla="*/ 3 h 4"/>
                <a:gd name="T10" fmla="*/ 1 w 4"/>
                <a:gd name="T11" fmla="*/ 3 h 4"/>
                <a:gd name="T12" fmla="*/ 1 w 4"/>
                <a:gd name="T13" fmla="*/ 3 h 4"/>
                <a:gd name="T14" fmla="*/ 1 w 4"/>
                <a:gd name="T15" fmla="*/ 3 h 4"/>
                <a:gd name="T16" fmla="*/ 2 w 4"/>
                <a:gd name="T17" fmla="*/ 4 h 4"/>
                <a:gd name="T18" fmla="*/ 2 w 4"/>
                <a:gd name="T19" fmla="*/ 4 h 4"/>
                <a:gd name="T20" fmla="*/ 3 w 4"/>
                <a:gd name="T21" fmla="*/ 4 h 4"/>
                <a:gd name="T22" fmla="*/ 3 w 4"/>
                <a:gd name="T23" fmla="*/ 3 h 4"/>
                <a:gd name="T24" fmla="*/ 4 w 4"/>
                <a:gd name="T25" fmla="*/ 2 h 4"/>
                <a:gd name="T26" fmla="*/ 4 w 4"/>
                <a:gd name="T27" fmla="*/ 2 h 4"/>
                <a:gd name="T28" fmla="*/ 4 w 4"/>
                <a:gd name="T29" fmla="*/ 2 h 4"/>
                <a:gd name="T30" fmla="*/ 2 w 4"/>
                <a:gd name="T31" fmla="*/ 0 h 4"/>
                <a:gd name="T32" fmla="*/ 2 w 4"/>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4">
                  <a:moveTo>
                    <a:pt x="2" y="0"/>
                  </a:moveTo>
                  <a:cubicBezTo>
                    <a:pt x="1" y="0"/>
                    <a:pt x="0" y="0"/>
                    <a:pt x="0" y="1"/>
                  </a:cubicBezTo>
                  <a:cubicBezTo>
                    <a:pt x="0" y="2"/>
                    <a:pt x="0" y="2"/>
                    <a:pt x="0" y="2"/>
                  </a:cubicBezTo>
                  <a:cubicBezTo>
                    <a:pt x="0" y="2"/>
                    <a:pt x="0" y="2"/>
                    <a:pt x="0" y="3"/>
                  </a:cubicBezTo>
                  <a:cubicBezTo>
                    <a:pt x="0" y="3"/>
                    <a:pt x="0" y="3"/>
                    <a:pt x="0" y="3"/>
                  </a:cubicBezTo>
                  <a:cubicBezTo>
                    <a:pt x="0" y="3"/>
                    <a:pt x="0" y="3"/>
                    <a:pt x="1" y="3"/>
                  </a:cubicBezTo>
                  <a:cubicBezTo>
                    <a:pt x="1" y="3"/>
                    <a:pt x="1" y="3"/>
                    <a:pt x="1" y="3"/>
                  </a:cubicBezTo>
                  <a:cubicBezTo>
                    <a:pt x="1" y="3"/>
                    <a:pt x="1" y="3"/>
                    <a:pt x="1" y="3"/>
                  </a:cubicBezTo>
                  <a:cubicBezTo>
                    <a:pt x="1" y="3"/>
                    <a:pt x="1" y="4"/>
                    <a:pt x="2" y="4"/>
                  </a:cubicBezTo>
                  <a:cubicBezTo>
                    <a:pt x="2" y="4"/>
                    <a:pt x="2" y="4"/>
                    <a:pt x="2" y="4"/>
                  </a:cubicBezTo>
                  <a:cubicBezTo>
                    <a:pt x="2" y="4"/>
                    <a:pt x="3" y="4"/>
                    <a:pt x="3" y="4"/>
                  </a:cubicBezTo>
                  <a:cubicBezTo>
                    <a:pt x="3" y="4"/>
                    <a:pt x="3" y="3"/>
                    <a:pt x="3" y="3"/>
                  </a:cubicBezTo>
                  <a:cubicBezTo>
                    <a:pt x="3" y="3"/>
                    <a:pt x="4" y="3"/>
                    <a:pt x="4" y="2"/>
                  </a:cubicBezTo>
                  <a:cubicBezTo>
                    <a:pt x="4" y="2"/>
                    <a:pt x="4" y="2"/>
                    <a:pt x="4" y="2"/>
                  </a:cubicBezTo>
                  <a:cubicBezTo>
                    <a:pt x="4" y="2"/>
                    <a:pt x="4" y="2"/>
                    <a:pt x="4" y="2"/>
                  </a:cubicBezTo>
                  <a:cubicBezTo>
                    <a:pt x="4" y="1"/>
                    <a:pt x="3"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82" name="Freeform 3267">
              <a:extLst>
                <a:ext uri="{FF2B5EF4-FFF2-40B4-BE49-F238E27FC236}">
                  <a16:creationId xmlns:a16="http://schemas.microsoft.com/office/drawing/2014/main" id="{40B3E024-BE28-63D1-2438-1FF9E0BBBAED}"/>
                </a:ext>
              </a:extLst>
            </p:cNvPr>
            <p:cNvSpPr>
              <a:spLocks/>
            </p:cNvSpPr>
            <p:nvPr/>
          </p:nvSpPr>
          <p:spPr bwMode="auto">
            <a:xfrm>
              <a:off x="11496724" y="2882787"/>
              <a:ext cx="52417" cy="52417"/>
            </a:xfrm>
            <a:custGeom>
              <a:avLst/>
              <a:gdLst>
                <a:gd name="T0" fmla="*/ 4 w 8"/>
                <a:gd name="T1" fmla="*/ 0 h 8"/>
                <a:gd name="T2" fmla="*/ 2 w 8"/>
                <a:gd name="T3" fmla="*/ 1 h 8"/>
                <a:gd name="T4" fmla="*/ 1 w 8"/>
                <a:gd name="T5" fmla="*/ 3 h 8"/>
                <a:gd name="T6" fmla="*/ 1 w 8"/>
                <a:gd name="T7" fmla="*/ 3 h 8"/>
                <a:gd name="T8" fmla="*/ 1 w 8"/>
                <a:gd name="T9" fmla="*/ 5 h 8"/>
                <a:gd name="T10" fmla="*/ 1 w 8"/>
                <a:gd name="T11" fmla="*/ 5 h 8"/>
                <a:gd name="T12" fmla="*/ 1 w 8"/>
                <a:gd name="T13" fmla="*/ 6 h 8"/>
                <a:gd name="T14" fmla="*/ 3 w 8"/>
                <a:gd name="T15" fmla="*/ 7 h 8"/>
                <a:gd name="T16" fmla="*/ 3 w 8"/>
                <a:gd name="T17" fmla="*/ 7 h 8"/>
                <a:gd name="T18" fmla="*/ 4 w 8"/>
                <a:gd name="T19" fmla="*/ 8 h 8"/>
                <a:gd name="T20" fmla="*/ 6 w 8"/>
                <a:gd name="T21" fmla="*/ 7 h 8"/>
                <a:gd name="T22" fmla="*/ 7 w 8"/>
                <a:gd name="T23" fmla="*/ 6 h 8"/>
                <a:gd name="T24" fmla="*/ 7 w 8"/>
                <a:gd name="T25" fmla="*/ 5 h 8"/>
                <a:gd name="T26" fmla="*/ 7 w 8"/>
                <a:gd name="T27" fmla="*/ 3 h 8"/>
                <a:gd name="T28" fmla="*/ 7 w 8"/>
                <a:gd name="T29" fmla="*/ 3 h 8"/>
                <a:gd name="T30" fmla="*/ 7 w 8"/>
                <a:gd name="T31" fmla="*/ 2 h 8"/>
                <a:gd name="T32" fmla="*/ 4 w 8"/>
                <a:gd name="T33"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 h="8">
                  <a:moveTo>
                    <a:pt x="4" y="0"/>
                  </a:moveTo>
                  <a:cubicBezTo>
                    <a:pt x="3" y="0"/>
                    <a:pt x="3" y="1"/>
                    <a:pt x="2" y="1"/>
                  </a:cubicBezTo>
                  <a:cubicBezTo>
                    <a:pt x="1" y="2"/>
                    <a:pt x="1" y="2"/>
                    <a:pt x="1" y="3"/>
                  </a:cubicBezTo>
                  <a:cubicBezTo>
                    <a:pt x="1" y="3"/>
                    <a:pt x="1" y="3"/>
                    <a:pt x="1" y="3"/>
                  </a:cubicBezTo>
                  <a:cubicBezTo>
                    <a:pt x="1" y="4"/>
                    <a:pt x="0" y="4"/>
                    <a:pt x="1" y="5"/>
                  </a:cubicBezTo>
                  <a:cubicBezTo>
                    <a:pt x="1" y="5"/>
                    <a:pt x="1" y="5"/>
                    <a:pt x="1" y="5"/>
                  </a:cubicBezTo>
                  <a:cubicBezTo>
                    <a:pt x="1" y="5"/>
                    <a:pt x="1" y="6"/>
                    <a:pt x="1" y="6"/>
                  </a:cubicBezTo>
                  <a:cubicBezTo>
                    <a:pt x="2" y="7"/>
                    <a:pt x="2" y="7"/>
                    <a:pt x="3" y="7"/>
                  </a:cubicBezTo>
                  <a:cubicBezTo>
                    <a:pt x="3" y="7"/>
                    <a:pt x="3" y="7"/>
                    <a:pt x="3" y="7"/>
                  </a:cubicBezTo>
                  <a:cubicBezTo>
                    <a:pt x="3" y="7"/>
                    <a:pt x="4" y="8"/>
                    <a:pt x="4" y="8"/>
                  </a:cubicBezTo>
                  <a:cubicBezTo>
                    <a:pt x="5" y="8"/>
                    <a:pt x="5" y="7"/>
                    <a:pt x="6" y="7"/>
                  </a:cubicBezTo>
                  <a:cubicBezTo>
                    <a:pt x="6" y="7"/>
                    <a:pt x="7" y="6"/>
                    <a:pt x="7" y="6"/>
                  </a:cubicBezTo>
                  <a:cubicBezTo>
                    <a:pt x="7" y="6"/>
                    <a:pt x="7" y="6"/>
                    <a:pt x="7" y="5"/>
                  </a:cubicBezTo>
                  <a:cubicBezTo>
                    <a:pt x="8" y="5"/>
                    <a:pt x="8" y="4"/>
                    <a:pt x="7" y="3"/>
                  </a:cubicBezTo>
                  <a:cubicBezTo>
                    <a:pt x="7" y="3"/>
                    <a:pt x="7" y="3"/>
                    <a:pt x="7" y="3"/>
                  </a:cubicBezTo>
                  <a:cubicBezTo>
                    <a:pt x="7" y="3"/>
                    <a:pt x="7" y="2"/>
                    <a:pt x="7" y="2"/>
                  </a:cubicBezTo>
                  <a:cubicBezTo>
                    <a:pt x="6" y="1"/>
                    <a:pt x="5"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83" name="Freeform 3268">
              <a:extLst>
                <a:ext uri="{FF2B5EF4-FFF2-40B4-BE49-F238E27FC236}">
                  <a16:creationId xmlns:a16="http://schemas.microsoft.com/office/drawing/2014/main" id="{FEBD189C-874F-4FA1-6F98-48795552F1C4}"/>
                </a:ext>
              </a:extLst>
            </p:cNvPr>
            <p:cNvSpPr>
              <a:spLocks/>
            </p:cNvSpPr>
            <p:nvPr/>
          </p:nvSpPr>
          <p:spPr bwMode="auto">
            <a:xfrm>
              <a:off x="10823575" y="2645529"/>
              <a:ext cx="52417" cy="46900"/>
            </a:xfrm>
            <a:custGeom>
              <a:avLst/>
              <a:gdLst>
                <a:gd name="T0" fmla="*/ 4 w 8"/>
                <a:gd name="T1" fmla="*/ 0 h 7"/>
                <a:gd name="T2" fmla="*/ 2 w 8"/>
                <a:gd name="T3" fmla="*/ 1 h 7"/>
                <a:gd name="T4" fmla="*/ 2 w 8"/>
                <a:gd name="T5" fmla="*/ 1 h 7"/>
                <a:gd name="T6" fmla="*/ 2 w 8"/>
                <a:gd name="T7" fmla="*/ 1 h 7"/>
                <a:gd name="T8" fmla="*/ 1 w 8"/>
                <a:gd name="T9" fmla="*/ 5 h 7"/>
                <a:gd name="T10" fmla="*/ 4 w 8"/>
                <a:gd name="T11" fmla="*/ 7 h 7"/>
                <a:gd name="T12" fmla="*/ 4 w 8"/>
                <a:gd name="T13" fmla="*/ 7 h 7"/>
                <a:gd name="T14" fmla="*/ 4 w 8"/>
                <a:gd name="T15" fmla="*/ 7 h 7"/>
                <a:gd name="T16" fmla="*/ 6 w 8"/>
                <a:gd name="T17" fmla="*/ 6 h 7"/>
                <a:gd name="T18" fmla="*/ 7 w 8"/>
                <a:gd name="T19" fmla="*/ 6 h 7"/>
                <a:gd name="T20" fmla="*/ 7 w 8"/>
                <a:gd name="T21" fmla="*/ 5 h 7"/>
                <a:gd name="T22" fmla="*/ 7 w 8"/>
                <a:gd name="T23" fmla="*/ 5 h 7"/>
                <a:gd name="T24" fmla="*/ 8 w 8"/>
                <a:gd name="T25" fmla="*/ 4 h 7"/>
                <a:gd name="T26" fmla="*/ 7 w 8"/>
                <a:gd name="T27" fmla="*/ 1 h 7"/>
                <a:gd name="T28" fmla="*/ 6 w 8"/>
                <a:gd name="T29" fmla="*/ 0 h 7"/>
                <a:gd name="T30" fmla="*/ 5 w 8"/>
                <a:gd name="T31" fmla="*/ 0 h 7"/>
                <a:gd name="T32" fmla="*/ 4 w 8"/>
                <a:gd name="T33"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 h="7">
                  <a:moveTo>
                    <a:pt x="4" y="0"/>
                  </a:moveTo>
                  <a:cubicBezTo>
                    <a:pt x="3" y="0"/>
                    <a:pt x="3" y="0"/>
                    <a:pt x="2" y="1"/>
                  </a:cubicBezTo>
                  <a:cubicBezTo>
                    <a:pt x="2" y="1"/>
                    <a:pt x="2" y="1"/>
                    <a:pt x="2" y="1"/>
                  </a:cubicBezTo>
                  <a:cubicBezTo>
                    <a:pt x="2" y="1"/>
                    <a:pt x="2" y="1"/>
                    <a:pt x="2" y="1"/>
                  </a:cubicBezTo>
                  <a:cubicBezTo>
                    <a:pt x="0" y="2"/>
                    <a:pt x="0" y="4"/>
                    <a:pt x="1" y="5"/>
                  </a:cubicBezTo>
                  <a:cubicBezTo>
                    <a:pt x="2" y="6"/>
                    <a:pt x="3" y="7"/>
                    <a:pt x="4" y="7"/>
                  </a:cubicBezTo>
                  <a:cubicBezTo>
                    <a:pt x="4" y="7"/>
                    <a:pt x="4" y="7"/>
                    <a:pt x="4" y="7"/>
                  </a:cubicBezTo>
                  <a:cubicBezTo>
                    <a:pt x="4" y="7"/>
                    <a:pt x="4" y="7"/>
                    <a:pt x="4" y="7"/>
                  </a:cubicBezTo>
                  <a:cubicBezTo>
                    <a:pt x="5" y="7"/>
                    <a:pt x="6" y="7"/>
                    <a:pt x="6" y="6"/>
                  </a:cubicBezTo>
                  <a:cubicBezTo>
                    <a:pt x="6" y="6"/>
                    <a:pt x="7" y="6"/>
                    <a:pt x="7" y="6"/>
                  </a:cubicBezTo>
                  <a:cubicBezTo>
                    <a:pt x="7" y="5"/>
                    <a:pt x="7" y="5"/>
                    <a:pt x="7" y="5"/>
                  </a:cubicBezTo>
                  <a:cubicBezTo>
                    <a:pt x="7" y="5"/>
                    <a:pt x="7" y="5"/>
                    <a:pt x="7" y="5"/>
                  </a:cubicBezTo>
                  <a:cubicBezTo>
                    <a:pt x="7" y="5"/>
                    <a:pt x="7" y="5"/>
                    <a:pt x="8" y="4"/>
                  </a:cubicBezTo>
                  <a:cubicBezTo>
                    <a:pt x="8" y="3"/>
                    <a:pt x="8" y="2"/>
                    <a:pt x="7" y="1"/>
                  </a:cubicBezTo>
                  <a:cubicBezTo>
                    <a:pt x="7" y="1"/>
                    <a:pt x="6" y="0"/>
                    <a:pt x="6" y="0"/>
                  </a:cubicBezTo>
                  <a:cubicBezTo>
                    <a:pt x="5" y="0"/>
                    <a:pt x="5" y="0"/>
                    <a:pt x="5" y="0"/>
                  </a:cubicBezTo>
                  <a:cubicBezTo>
                    <a:pt x="5" y="0"/>
                    <a:pt x="4"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84" name="Freeform 3269">
              <a:extLst>
                <a:ext uri="{FF2B5EF4-FFF2-40B4-BE49-F238E27FC236}">
                  <a16:creationId xmlns:a16="http://schemas.microsoft.com/office/drawing/2014/main" id="{5115C229-241B-3EFE-1280-2D9EEE59D80F}"/>
                </a:ext>
              </a:extLst>
            </p:cNvPr>
            <p:cNvSpPr>
              <a:spLocks/>
            </p:cNvSpPr>
            <p:nvPr/>
          </p:nvSpPr>
          <p:spPr bwMode="auto">
            <a:xfrm>
              <a:off x="11400166" y="3191774"/>
              <a:ext cx="38623" cy="38623"/>
            </a:xfrm>
            <a:custGeom>
              <a:avLst/>
              <a:gdLst>
                <a:gd name="T0" fmla="*/ 3 w 6"/>
                <a:gd name="T1" fmla="*/ 0 h 6"/>
                <a:gd name="T2" fmla="*/ 2 w 6"/>
                <a:gd name="T3" fmla="*/ 1 h 6"/>
                <a:gd name="T4" fmla="*/ 1 w 6"/>
                <a:gd name="T5" fmla="*/ 5 h 6"/>
                <a:gd name="T6" fmla="*/ 3 w 6"/>
                <a:gd name="T7" fmla="*/ 6 h 6"/>
                <a:gd name="T8" fmla="*/ 5 w 6"/>
                <a:gd name="T9" fmla="*/ 5 h 6"/>
                <a:gd name="T10" fmla="*/ 6 w 6"/>
                <a:gd name="T11" fmla="*/ 4 h 6"/>
                <a:gd name="T12" fmla="*/ 6 w 6"/>
                <a:gd name="T13" fmla="*/ 4 h 6"/>
                <a:gd name="T14" fmla="*/ 6 w 6"/>
                <a:gd name="T15" fmla="*/ 1 h 6"/>
                <a:gd name="T16" fmla="*/ 6 w 6"/>
                <a:gd name="T17" fmla="*/ 1 h 6"/>
                <a:gd name="T18" fmla="*/ 5 w 6"/>
                <a:gd name="T19" fmla="*/ 1 h 6"/>
                <a:gd name="T20" fmla="*/ 5 w 6"/>
                <a:gd name="T21" fmla="*/ 0 h 6"/>
                <a:gd name="T22" fmla="*/ 4 w 6"/>
                <a:gd name="T23" fmla="*/ 0 h 6"/>
                <a:gd name="T24" fmla="*/ 3 w 6"/>
                <a:gd name="T2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6">
                  <a:moveTo>
                    <a:pt x="3" y="0"/>
                  </a:moveTo>
                  <a:cubicBezTo>
                    <a:pt x="3" y="0"/>
                    <a:pt x="2" y="0"/>
                    <a:pt x="2" y="1"/>
                  </a:cubicBezTo>
                  <a:cubicBezTo>
                    <a:pt x="1" y="2"/>
                    <a:pt x="0" y="3"/>
                    <a:pt x="1" y="5"/>
                  </a:cubicBezTo>
                  <a:cubicBezTo>
                    <a:pt x="2" y="5"/>
                    <a:pt x="3" y="6"/>
                    <a:pt x="3" y="6"/>
                  </a:cubicBezTo>
                  <a:cubicBezTo>
                    <a:pt x="4" y="6"/>
                    <a:pt x="5" y="6"/>
                    <a:pt x="5" y="5"/>
                  </a:cubicBezTo>
                  <a:cubicBezTo>
                    <a:pt x="5" y="5"/>
                    <a:pt x="6" y="5"/>
                    <a:pt x="6" y="4"/>
                  </a:cubicBezTo>
                  <a:cubicBezTo>
                    <a:pt x="6" y="4"/>
                    <a:pt x="6" y="4"/>
                    <a:pt x="6" y="4"/>
                  </a:cubicBezTo>
                  <a:cubicBezTo>
                    <a:pt x="6" y="3"/>
                    <a:pt x="6" y="2"/>
                    <a:pt x="6" y="1"/>
                  </a:cubicBezTo>
                  <a:cubicBezTo>
                    <a:pt x="6" y="1"/>
                    <a:pt x="6" y="1"/>
                    <a:pt x="6" y="1"/>
                  </a:cubicBezTo>
                  <a:cubicBezTo>
                    <a:pt x="6" y="1"/>
                    <a:pt x="5" y="1"/>
                    <a:pt x="5" y="1"/>
                  </a:cubicBezTo>
                  <a:cubicBezTo>
                    <a:pt x="5" y="1"/>
                    <a:pt x="5" y="1"/>
                    <a:pt x="5" y="0"/>
                  </a:cubicBezTo>
                  <a:cubicBezTo>
                    <a:pt x="4" y="0"/>
                    <a:pt x="4" y="0"/>
                    <a:pt x="4" y="0"/>
                  </a:cubicBezTo>
                  <a:cubicBezTo>
                    <a:pt x="4" y="0"/>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85" name="Freeform 3270">
              <a:extLst>
                <a:ext uri="{FF2B5EF4-FFF2-40B4-BE49-F238E27FC236}">
                  <a16:creationId xmlns:a16="http://schemas.microsoft.com/office/drawing/2014/main" id="{AABAF644-7DA1-35B1-7765-44418811EAF0}"/>
                </a:ext>
              </a:extLst>
            </p:cNvPr>
            <p:cNvSpPr>
              <a:spLocks/>
            </p:cNvSpPr>
            <p:nvPr/>
          </p:nvSpPr>
          <p:spPr bwMode="auto">
            <a:xfrm>
              <a:off x="10834610" y="3131080"/>
              <a:ext cx="41382" cy="38623"/>
            </a:xfrm>
            <a:custGeom>
              <a:avLst/>
              <a:gdLst>
                <a:gd name="T0" fmla="*/ 3 w 6"/>
                <a:gd name="T1" fmla="*/ 0 h 6"/>
                <a:gd name="T2" fmla="*/ 2 w 6"/>
                <a:gd name="T3" fmla="*/ 0 h 6"/>
                <a:gd name="T4" fmla="*/ 1 w 6"/>
                <a:gd name="T5" fmla="*/ 1 h 6"/>
                <a:gd name="T6" fmla="*/ 0 w 6"/>
                <a:gd name="T7" fmla="*/ 5 h 6"/>
                <a:gd name="T8" fmla="*/ 3 w 6"/>
                <a:gd name="T9" fmla="*/ 6 h 6"/>
                <a:gd name="T10" fmla="*/ 4 w 6"/>
                <a:gd name="T11" fmla="*/ 5 h 6"/>
                <a:gd name="T12" fmla="*/ 5 w 6"/>
                <a:gd name="T13" fmla="*/ 2 h 6"/>
                <a:gd name="T14" fmla="*/ 5 w 6"/>
                <a:gd name="T15" fmla="*/ 2 h 6"/>
                <a:gd name="T16" fmla="*/ 5 w 6"/>
                <a:gd name="T17" fmla="*/ 2 h 6"/>
                <a:gd name="T18" fmla="*/ 3 w 6"/>
                <a:gd name="T19" fmla="*/ 0 h 6"/>
                <a:gd name="T20" fmla="*/ 3 w 6"/>
                <a:gd name="T2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6">
                  <a:moveTo>
                    <a:pt x="3" y="0"/>
                  </a:moveTo>
                  <a:cubicBezTo>
                    <a:pt x="3" y="0"/>
                    <a:pt x="2" y="0"/>
                    <a:pt x="2" y="0"/>
                  </a:cubicBezTo>
                  <a:cubicBezTo>
                    <a:pt x="2" y="0"/>
                    <a:pt x="1" y="1"/>
                    <a:pt x="1" y="1"/>
                  </a:cubicBezTo>
                  <a:cubicBezTo>
                    <a:pt x="0" y="2"/>
                    <a:pt x="0" y="3"/>
                    <a:pt x="0" y="5"/>
                  </a:cubicBezTo>
                  <a:cubicBezTo>
                    <a:pt x="1" y="5"/>
                    <a:pt x="2" y="6"/>
                    <a:pt x="3" y="6"/>
                  </a:cubicBezTo>
                  <a:cubicBezTo>
                    <a:pt x="3" y="6"/>
                    <a:pt x="4" y="6"/>
                    <a:pt x="4" y="5"/>
                  </a:cubicBezTo>
                  <a:cubicBezTo>
                    <a:pt x="5" y="5"/>
                    <a:pt x="6" y="3"/>
                    <a:pt x="5" y="2"/>
                  </a:cubicBezTo>
                  <a:cubicBezTo>
                    <a:pt x="5" y="2"/>
                    <a:pt x="5" y="2"/>
                    <a:pt x="5" y="2"/>
                  </a:cubicBezTo>
                  <a:cubicBezTo>
                    <a:pt x="5" y="2"/>
                    <a:pt x="5" y="2"/>
                    <a:pt x="5" y="2"/>
                  </a:cubicBezTo>
                  <a:cubicBezTo>
                    <a:pt x="4" y="1"/>
                    <a:pt x="4" y="0"/>
                    <a:pt x="3" y="0"/>
                  </a:cubicBezTo>
                  <a:cubicBezTo>
                    <a:pt x="3"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86" name="Freeform 3271">
              <a:extLst>
                <a:ext uri="{FF2B5EF4-FFF2-40B4-BE49-F238E27FC236}">
                  <a16:creationId xmlns:a16="http://schemas.microsoft.com/office/drawing/2014/main" id="{FA2F5441-697E-FFCE-881F-AF133A7166A2}"/>
                </a:ext>
              </a:extLst>
            </p:cNvPr>
            <p:cNvSpPr>
              <a:spLocks/>
            </p:cNvSpPr>
            <p:nvPr/>
          </p:nvSpPr>
          <p:spPr bwMode="auto">
            <a:xfrm>
              <a:off x="12048486" y="3249709"/>
              <a:ext cx="38623" cy="38623"/>
            </a:xfrm>
            <a:custGeom>
              <a:avLst/>
              <a:gdLst>
                <a:gd name="T0" fmla="*/ 3 w 6"/>
                <a:gd name="T1" fmla="*/ 0 h 6"/>
                <a:gd name="T2" fmla="*/ 2 w 6"/>
                <a:gd name="T3" fmla="*/ 1 h 6"/>
                <a:gd name="T4" fmla="*/ 1 w 6"/>
                <a:gd name="T5" fmla="*/ 2 h 6"/>
                <a:gd name="T6" fmla="*/ 1 w 6"/>
                <a:gd name="T7" fmla="*/ 2 h 6"/>
                <a:gd name="T8" fmla="*/ 0 w 6"/>
                <a:gd name="T9" fmla="*/ 3 h 6"/>
                <a:gd name="T10" fmla="*/ 1 w 6"/>
                <a:gd name="T11" fmla="*/ 4 h 6"/>
                <a:gd name="T12" fmla="*/ 1 w 6"/>
                <a:gd name="T13" fmla="*/ 4 h 6"/>
                <a:gd name="T14" fmla="*/ 1 w 6"/>
                <a:gd name="T15" fmla="*/ 5 h 6"/>
                <a:gd name="T16" fmla="*/ 1 w 6"/>
                <a:gd name="T17" fmla="*/ 5 h 6"/>
                <a:gd name="T18" fmla="*/ 2 w 6"/>
                <a:gd name="T19" fmla="*/ 6 h 6"/>
                <a:gd name="T20" fmla="*/ 3 w 6"/>
                <a:gd name="T21" fmla="*/ 6 h 6"/>
                <a:gd name="T22" fmla="*/ 3 w 6"/>
                <a:gd name="T23" fmla="*/ 6 h 6"/>
                <a:gd name="T24" fmla="*/ 5 w 6"/>
                <a:gd name="T25" fmla="*/ 5 h 6"/>
                <a:gd name="T26" fmla="*/ 5 w 6"/>
                <a:gd name="T27" fmla="*/ 1 h 6"/>
                <a:gd name="T28" fmla="*/ 3 w 6"/>
                <a:gd name="T2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6">
                  <a:moveTo>
                    <a:pt x="3" y="0"/>
                  </a:moveTo>
                  <a:cubicBezTo>
                    <a:pt x="3" y="0"/>
                    <a:pt x="2" y="0"/>
                    <a:pt x="2" y="1"/>
                  </a:cubicBezTo>
                  <a:cubicBezTo>
                    <a:pt x="1" y="1"/>
                    <a:pt x="1" y="1"/>
                    <a:pt x="1" y="2"/>
                  </a:cubicBezTo>
                  <a:cubicBezTo>
                    <a:pt x="1" y="2"/>
                    <a:pt x="1" y="2"/>
                    <a:pt x="1" y="2"/>
                  </a:cubicBezTo>
                  <a:cubicBezTo>
                    <a:pt x="0" y="3"/>
                    <a:pt x="0" y="3"/>
                    <a:pt x="0" y="3"/>
                  </a:cubicBezTo>
                  <a:cubicBezTo>
                    <a:pt x="0" y="4"/>
                    <a:pt x="1" y="4"/>
                    <a:pt x="1" y="4"/>
                  </a:cubicBezTo>
                  <a:cubicBezTo>
                    <a:pt x="1" y="4"/>
                    <a:pt x="1" y="4"/>
                    <a:pt x="1" y="4"/>
                  </a:cubicBezTo>
                  <a:cubicBezTo>
                    <a:pt x="1" y="4"/>
                    <a:pt x="1" y="4"/>
                    <a:pt x="1" y="5"/>
                  </a:cubicBezTo>
                  <a:cubicBezTo>
                    <a:pt x="1" y="5"/>
                    <a:pt x="1" y="5"/>
                    <a:pt x="1" y="5"/>
                  </a:cubicBezTo>
                  <a:cubicBezTo>
                    <a:pt x="1" y="5"/>
                    <a:pt x="2" y="5"/>
                    <a:pt x="2" y="6"/>
                  </a:cubicBezTo>
                  <a:cubicBezTo>
                    <a:pt x="2" y="6"/>
                    <a:pt x="3" y="6"/>
                    <a:pt x="3" y="6"/>
                  </a:cubicBezTo>
                  <a:cubicBezTo>
                    <a:pt x="3" y="6"/>
                    <a:pt x="3" y="6"/>
                    <a:pt x="3" y="6"/>
                  </a:cubicBezTo>
                  <a:cubicBezTo>
                    <a:pt x="4" y="6"/>
                    <a:pt x="4" y="6"/>
                    <a:pt x="5" y="5"/>
                  </a:cubicBezTo>
                  <a:cubicBezTo>
                    <a:pt x="6" y="4"/>
                    <a:pt x="6" y="3"/>
                    <a:pt x="5" y="1"/>
                  </a:cubicBezTo>
                  <a:cubicBezTo>
                    <a:pt x="5" y="1"/>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87" name="Freeform 3272">
              <a:extLst>
                <a:ext uri="{FF2B5EF4-FFF2-40B4-BE49-F238E27FC236}">
                  <a16:creationId xmlns:a16="http://schemas.microsoft.com/office/drawing/2014/main" id="{A235A1A1-3A11-1ECB-E2D9-AB25A766DDE8}"/>
                </a:ext>
              </a:extLst>
            </p:cNvPr>
            <p:cNvSpPr>
              <a:spLocks/>
            </p:cNvSpPr>
            <p:nvPr/>
          </p:nvSpPr>
          <p:spPr bwMode="auto">
            <a:xfrm>
              <a:off x="11819505" y="3059351"/>
              <a:ext cx="38623" cy="33106"/>
            </a:xfrm>
            <a:custGeom>
              <a:avLst/>
              <a:gdLst>
                <a:gd name="T0" fmla="*/ 3 w 6"/>
                <a:gd name="T1" fmla="*/ 0 h 5"/>
                <a:gd name="T2" fmla="*/ 2 w 6"/>
                <a:gd name="T3" fmla="*/ 0 h 5"/>
                <a:gd name="T4" fmla="*/ 1 w 6"/>
                <a:gd name="T5" fmla="*/ 1 h 5"/>
                <a:gd name="T6" fmla="*/ 1 w 6"/>
                <a:gd name="T7" fmla="*/ 1 h 5"/>
                <a:gd name="T8" fmla="*/ 1 w 6"/>
                <a:gd name="T9" fmla="*/ 4 h 5"/>
                <a:gd name="T10" fmla="*/ 3 w 6"/>
                <a:gd name="T11" fmla="*/ 5 h 5"/>
                <a:gd name="T12" fmla="*/ 3 w 6"/>
                <a:gd name="T13" fmla="*/ 5 h 5"/>
                <a:gd name="T14" fmla="*/ 4 w 6"/>
                <a:gd name="T15" fmla="*/ 5 h 5"/>
                <a:gd name="T16" fmla="*/ 5 w 6"/>
                <a:gd name="T17" fmla="*/ 5 h 5"/>
                <a:gd name="T18" fmla="*/ 5 w 6"/>
                <a:gd name="T19" fmla="*/ 1 h 5"/>
                <a:gd name="T20" fmla="*/ 4 w 6"/>
                <a:gd name="T21" fmla="*/ 0 h 5"/>
                <a:gd name="T22" fmla="*/ 3 w 6"/>
                <a:gd name="T23" fmla="*/ 0 h 5"/>
                <a:gd name="T24" fmla="*/ 3 w 6"/>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5">
                  <a:moveTo>
                    <a:pt x="3" y="0"/>
                  </a:moveTo>
                  <a:cubicBezTo>
                    <a:pt x="3" y="0"/>
                    <a:pt x="2" y="0"/>
                    <a:pt x="2" y="0"/>
                  </a:cubicBezTo>
                  <a:cubicBezTo>
                    <a:pt x="1" y="0"/>
                    <a:pt x="1" y="0"/>
                    <a:pt x="1" y="1"/>
                  </a:cubicBezTo>
                  <a:cubicBezTo>
                    <a:pt x="1" y="1"/>
                    <a:pt x="1" y="1"/>
                    <a:pt x="1" y="1"/>
                  </a:cubicBezTo>
                  <a:cubicBezTo>
                    <a:pt x="0" y="2"/>
                    <a:pt x="0" y="3"/>
                    <a:pt x="1" y="4"/>
                  </a:cubicBezTo>
                  <a:cubicBezTo>
                    <a:pt x="1" y="5"/>
                    <a:pt x="2" y="5"/>
                    <a:pt x="3" y="5"/>
                  </a:cubicBezTo>
                  <a:cubicBezTo>
                    <a:pt x="3" y="5"/>
                    <a:pt x="3" y="5"/>
                    <a:pt x="3" y="5"/>
                  </a:cubicBezTo>
                  <a:cubicBezTo>
                    <a:pt x="3" y="5"/>
                    <a:pt x="3" y="5"/>
                    <a:pt x="4" y="5"/>
                  </a:cubicBezTo>
                  <a:cubicBezTo>
                    <a:pt x="4" y="5"/>
                    <a:pt x="4" y="5"/>
                    <a:pt x="5" y="5"/>
                  </a:cubicBezTo>
                  <a:cubicBezTo>
                    <a:pt x="6" y="4"/>
                    <a:pt x="6" y="2"/>
                    <a:pt x="5" y="1"/>
                  </a:cubicBezTo>
                  <a:cubicBezTo>
                    <a:pt x="5" y="0"/>
                    <a:pt x="4" y="0"/>
                    <a:pt x="4" y="0"/>
                  </a:cubicBezTo>
                  <a:cubicBezTo>
                    <a:pt x="4" y="0"/>
                    <a:pt x="4" y="0"/>
                    <a:pt x="3" y="0"/>
                  </a:cubicBezTo>
                  <a:cubicBezTo>
                    <a:pt x="3"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88" name="Freeform 3273">
              <a:extLst>
                <a:ext uri="{FF2B5EF4-FFF2-40B4-BE49-F238E27FC236}">
                  <a16:creationId xmlns:a16="http://schemas.microsoft.com/office/drawing/2014/main" id="{43019C36-3526-8788-BE9C-FF8A5FB60E19}"/>
                </a:ext>
              </a:extLst>
            </p:cNvPr>
            <p:cNvSpPr>
              <a:spLocks/>
            </p:cNvSpPr>
            <p:nvPr/>
          </p:nvSpPr>
          <p:spPr bwMode="auto">
            <a:xfrm>
              <a:off x="10487000" y="2248261"/>
              <a:ext cx="41382" cy="30347"/>
            </a:xfrm>
            <a:custGeom>
              <a:avLst/>
              <a:gdLst>
                <a:gd name="T0" fmla="*/ 3 w 6"/>
                <a:gd name="T1" fmla="*/ 0 h 5"/>
                <a:gd name="T2" fmla="*/ 2 w 6"/>
                <a:gd name="T3" fmla="*/ 0 h 5"/>
                <a:gd name="T4" fmla="*/ 1 w 6"/>
                <a:gd name="T5" fmla="*/ 4 h 5"/>
                <a:gd name="T6" fmla="*/ 1 w 6"/>
                <a:gd name="T7" fmla="*/ 4 h 5"/>
                <a:gd name="T8" fmla="*/ 1 w 6"/>
                <a:gd name="T9" fmla="*/ 4 h 5"/>
                <a:gd name="T10" fmla="*/ 2 w 6"/>
                <a:gd name="T11" fmla="*/ 5 h 5"/>
                <a:gd name="T12" fmla="*/ 2 w 6"/>
                <a:gd name="T13" fmla="*/ 5 h 5"/>
                <a:gd name="T14" fmla="*/ 3 w 6"/>
                <a:gd name="T15" fmla="*/ 5 h 5"/>
                <a:gd name="T16" fmla="*/ 5 w 6"/>
                <a:gd name="T17" fmla="*/ 5 h 5"/>
                <a:gd name="T18" fmla="*/ 5 w 6"/>
                <a:gd name="T19" fmla="*/ 5 h 5"/>
                <a:gd name="T20" fmla="*/ 5 w 6"/>
                <a:gd name="T21" fmla="*/ 5 h 5"/>
                <a:gd name="T22" fmla="*/ 6 w 6"/>
                <a:gd name="T23" fmla="*/ 4 h 5"/>
                <a:gd name="T24" fmla="*/ 6 w 6"/>
                <a:gd name="T25" fmla="*/ 3 h 5"/>
                <a:gd name="T26" fmla="*/ 5 w 6"/>
                <a:gd name="T27" fmla="*/ 1 h 5"/>
                <a:gd name="T28" fmla="*/ 3 w 6"/>
                <a:gd name="T2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5">
                  <a:moveTo>
                    <a:pt x="3" y="0"/>
                  </a:moveTo>
                  <a:cubicBezTo>
                    <a:pt x="3" y="0"/>
                    <a:pt x="2" y="0"/>
                    <a:pt x="2" y="0"/>
                  </a:cubicBezTo>
                  <a:cubicBezTo>
                    <a:pt x="0" y="1"/>
                    <a:pt x="0" y="3"/>
                    <a:pt x="1" y="4"/>
                  </a:cubicBezTo>
                  <a:cubicBezTo>
                    <a:pt x="1" y="4"/>
                    <a:pt x="1" y="4"/>
                    <a:pt x="1" y="4"/>
                  </a:cubicBezTo>
                  <a:cubicBezTo>
                    <a:pt x="1" y="4"/>
                    <a:pt x="1" y="4"/>
                    <a:pt x="1" y="4"/>
                  </a:cubicBezTo>
                  <a:cubicBezTo>
                    <a:pt x="1" y="5"/>
                    <a:pt x="1" y="5"/>
                    <a:pt x="2" y="5"/>
                  </a:cubicBezTo>
                  <a:cubicBezTo>
                    <a:pt x="2" y="5"/>
                    <a:pt x="2" y="5"/>
                    <a:pt x="2" y="5"/>
                  </a:cubicBezTo>
                  <a:cubicBezTo>
                    <a:pt x="2" y="5"/>
                    <a:pt x="3" y="5"/>
                    <a:pt x="3" y="5"/>
                  </a:cubicBezTo>
                  <a:cubicBezTo>
                    <a:pt x="4" y="5"/>
                    <a:pt x="4" y="5"/>
                    <a:pt x="5" y="5"/>
                  </a:cubicBezTo>
                  <a:cubicBezTo>
                    <a:pt x="5" y="5"/>
                    <a:pt x="5" y="5"/>
                    <a:pt x="5" y="5"/>
                  </a:cubicBezTo>
                  <a:cubicBezTo>
                    <a:pt x="5" y="5"/>
                    <a:pt x="5" y="5"/>
                    <a:pt x="5" y="5"/>
                  </a:cubicBezTo>
                  <a:cubicBezTo>
                    <a:pt x="5" y="4"/>
                    <a:pt x="6" y="4"/>
                    <a:pt x="6" y="4"/>
                  </a:cubicBezTo>
                  <a:cubicBezTo>
                    <a:pt x="6" y="4"/>
                    <a:pt x="6" y="3"/>
                    <a:pt x="6" y="3"/>
                  </a:cubicBezTo>
                  <a:cubicBezTo>
                    <a:pt x="6" y="3"/>
                    <a:pt x="6" y="2"/>
                    <a:pt x="5" y="1"/>
                  </a:cubicBezTo>
                  <a:cubicBezTo>
                    <a:pt x="5" y="0"/>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89" name="Freeform 3274">
              <a:extLst>
                <a:ext uri="{FF2B5EF4-FFF2-40B4-BE49-F238E27FC236}">
                  <a16:creationId xmlns:a16="http://schemas.microsoft.com/office/drawing/2014/main" id="{63410AE0-0E8D-C554-8F87-4FE97D7722A9}"/>
                </a:ext>
              </a:extLst>
            </p:cNvPr>
            <p:cNvSpPr>
              <a:spLocks/>
            </p:cNvSpPr>
            <p:nvPr/>
          </p:nvSpPr>
          <p:spPr bwMode="auto">
            <a:xfrm>
              <a:off x="10067661" y="2444136"/>
              <a:ext cx="41382" cy="33106"/>
            </a:xfrm>
            <a:custGeom>
              <a:avLst/>
              <a:gdLst>
                <a:gd name="T0" fmla="*/ 3 w 6"/>
                <a:gd name="T1" fmla="*/ 0 h 5"/>
                <a:gd name="T2" fmla="*/ 1 w 6"/>
                <a:gd name="T3" fmla="*/ 0 h 5"/>
                <a:gd name="T4" fmla="*/ 0 w 6"/>
                <a:gd name="T5" fmla="*/ 3 h 5"/>
                <a:gd name="T6" fmla="*/ 0 w 6"/>
                <a:gd name="T7" fmla="*/ 3 h 5"/>
                <a:gd name="T8" fmla="*/ 1 w 6"/>
                <a:gd name="T9" fmla="*/ 4 h 5"/>
                <a:gd name="T10" fmla="*/ 1 w 6"/>
                <a:gd name="T11" fmla="*/ 4 h 5"/>
                <a:gd name="T12" fmla="*/ 1 w 6"/>
                <a:gd name="T13" fmla="*/ 5 h 5"/>
                <a:gd name="T14" fmla="*/ 3 w 6"/>
                <a:gd name="T15" fmla="*/ 5 h 5"/>
                <a:gd name="T16" fmla="*/ 3 w 6"/>
                <a:gd name="T17" fmla="*/ 5 h 5"/>
                <a:gd name="T18" fmla="*/ 4 w 6"/>
                <a:gd name="T19" fmla="*/ 5 h 5"/>
                <a:gd name="T20" fmla="*/ 4 w 6"/>
                <a:gd name="T21" fmla="*/ 5 h 5"/>
                <a:gd name="T22" fmla="*/ 6 w 6"/>
                <a:gd name="T23" fmla="*/ 2 h 5"/>
                <a:gd name="T24" fmla="*/ 6 w 6"/>
                <a:gd name="T25" fmla="*/ 2 h 5"/>
                <a:gd name="T26" fmla="*/ 5 w 6"/>
                <a:gd name="T27" fmla="*/ 1 h 5"/>
                <a:gd name="T28" fmla="*/ 5 w 6"/>
                <a:gd name="T29" fmla="*/ 1 h 5"/>
                <a:gd name="T30" fmla="*/ 5 w 6"/>
                <a:gd name="T31" fmla="*/ 1 h 5"/>
                <a:gd name="T32" fmla="*/ 3 w 6"/>
                <a:gd name="T33"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 h="5">
                  <a:moveTo>
                    <a:pt x="3" y="0"/>
                  </a:moveTo>
                  <a:cubicBezTo>
                    <a:pt x="2" y="0"/>
                    <a:pt x="2" y="0"/>
                    <a:pt x="1" y="0"/>
                  </a:cubicBezTo>
                  <a:cubicBezTo>
                    <a:pt x="0" y="1"/>
                    <a:pt x="0" y="2"/>
                    <a:pt x="0" y="3"/>
                  </a:cubicBezTo>
                  <a:cubicBezTo>
                    <a:pt x="0" y="3"/>
                    <a:pt x="0" y="3"/>
                    <a:pt x="0" y="3"/>
                  </a:cubicBezTo>
                  <a:cubicBezTo>
                    <a:pt x="0" y="3"/>
                    <a:pt x="0" y="4"/>
                    <a:pt x="1" y="4"/>
                  </a:cubicBezTo>
                  <a:cubicBezTo>
                    <a:pt x="1" y="4"/>
                    <a:pt x="1" y="4"/>
                    <a:pt x="1" y="4"/>
                  </a:cubicBezTo>
                  <a:cubicBezTo>
                    <a:pt x="1" y="4"/>
                    <a:pt x="1" y="4"/>
                    <a:pt x="1" y="5"/>
                  </a:cubicBezTo>
                  <a:cubicBezTo>
                    <a:pt x="2" y="5"/>
                    <a:pt x="2" y="5"/>
                    <a:pt x="3" y="5"/>
                  </a:cubicBezTo>
                  <a:cubicBezTo>
                    <a:pt x="3" y="5"/>
                    <a:pt x="3" y="5"/>
                    <a:pt x="3" y="5"/>
                  </a:cubicBezTo>
                  <a:cubicBezTo>
                    <a:pt x="3" y="5"/>
                    <a:pt x="3" y="5"/>
                    <a:pt x="4" y="5"/>
                  </a:cubicBezTo>
                  <a:cubicBezTo>
                    <a:pt x="4" y="5"/>
                    <a:pt x="4" y="5"/>
                    <a:pt x="4" y="5"/>
                  </a:cubicBezTo>
                  <a:cubicBezTo>
                    <a:pt x="5" y="4"/>
                    <a:pt x="6" y="3"/>
                    <a:pt x="6" y="2"/>
                  </a:cubicBezTo>
                  <a:cubicBezTo>
                    <a:pt x="6" y="2"/>
                    <a:pt x="6" y="2"/>
                    <a:pt x="6" y="2"/>
                  </a:cubicBezTo>
                  <a:cubicBezTo>
                    <a:pt x="6" y="2"/>
                    <a:pt x="5" y="2"/>
                    <a:pt x="5" y="1"/>
                  </a:cubicBezTo>
                  <a:cubicBezTo>
                    <a:pt x="5" y="1"/>
                    <a:pt x="5" y="1"/>
                    <a:pt x="5" y="1"/>
                  </a:cubicBezTo>
                  <a:cubicBezTo>
                    <a:pt x="5" y="1"/>
                    <a:pt x="5" y="1"/>
                    <a:pt x="5" y="1"/>
                  </a:cubicBezTo>
                  <a:cubicBezTo>
                    <a:pt x="5" y="0"/>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90" name="Freeform 3275">
              <a:extLst>
                <a:ext uri="{FF2B5EF4-FFF2-40B4-BE49-F238E27FC236}">
                  <a16:creationId xmlns:a16="http://schemas.microsoft.com/office/drawing/2014/main" id="{DF6BF6ED-224A-886F-2D1A-17DB89B1A894}"/>
                </a:ext>
              </a:extLst>
            </p:cNvPr>
            <p:cNvSpPr>
              <a:spLocks/>
            </p:cNvSpPr>
            <p:nvPr/>
          </p:nvSpPr>
          <p:spPr bwMode="auto">
            <a:xfrm>
              <a:off x="11747776" y="3616630"/>
              <a:ext cx="38623" cy="38623"/>
            </a:xfrm>
            <a:custGeom>
              <a:avLst/>
              <a:gdLst>
                <a:gd name="T0" fmla="*/ 3 w 6"/>
                <a:gd name="T1" fmla="*/ 0 h 6"/>
                <a:gd name="T2" fmla="*/ 3 w 6"/>
                <a:gd name="T3" fmla="*/ 0 h 6"/>
                <a:gd name="T4" fmla="*/ 3 w 6"/>
                <a:gd name="T5" fmla="*/ 0 h 6"/>
                <a:gd name="T6" fmla="*/ 2 w 6"/>
                <a:gd name="T7" fmla="*/ 1 h 6"/>
                <a:gd name="T8" fmla="*/ 1 w 6"/>
                <a:gd name="T9" fmla="*/ 4 h 6"/>
                <a:gd name="T10" fmla="*/ 3 w 6"/>
                <a:gd name="T11" fmla="*/ 6 h 6"/>
                <a:gd name="T12" fmla="*/ 5 w 6"/>
                <a:gd name="T13" fmla="*/ 5 h 6"/>
                <a:gd name="T14" fmla="*/ 5 w 6"/>
                <a:gd name="T15" fmla="*/ 5 h 6"/>
                <a:gd name="T16" fmla="*/ 5 w 6"/>
                <a:gd name="T17" fmla="*/ 5 h 6"/>
                <a:gd name="T18" fmla="*/ 6 w 6"/>
                <a:gd name="T19" fmla="*/ 4 h 6"/>
                <a:gd name="T20" fmla="*/ 6 w 6"/>
                <a:gd name="T21" fmla="*/ 4 h 6"/>
                <a:gd name="T22" fmla="*/ 6 w 6"/>
                <a:gd name="T23" fmla="*/ 1 h 6"/>
                <a:gd name="T24" fmla="*/ 5 w 6"/>
                <a:gd name="T25" fmla="*/ 1 h 6"/>
                <a:gd name="T26" fmla="*/ 4 w 6"/>
                <a:gd name="T27" fmla="*/ 0 h 6"/>
                <a:gd name="T28" fmla="*/ 3 w 6"/>
                <a:gd name="T2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6">
                  <a:moveTo>
                    <a:pt x="3" y="0"/>
                  </a:moveTo>
                  <a:cubicBezTo>
                    <a:pt x="3" y="0"/>
                    <a:pt x="3" y="0"/>
                    <a:pt x="3" y="0"/>
                  </a:cubicBezTo>
                  <a:cubicBezTo>
                    <a:pt x="3" y="0"/>
                    <a:pt x="3" y="0"/>
                    <a:pt x="3" y="0"/>
                  </a:cubicBezTo>
                  <a:cubicBezTo>
                    <a:pt x="2" y="0"/>
                    <a:pt x="2" y="0"/>
                    <a:pt x="2" y="1"/>
                  </a:cubicBezTo>
                  <a:cubicBezTo>
                    <a:pt x="0" y="2"/>
                    <a:pt x="0" y="3"/>
                    <a:pt x="1" y="4"/>
                  </a:cubicBezTo>
                  <a:cubicBezTo>
                    <a:pt x="2" y="5"/>
                    <a:pt x="2" y="6"/>
                    <a:pt x="3" y="6"/>
                  </a:cubicBezTo>
                  <a:cubicBezTo>
                    <a:pt x="4" y="6"/>
                    <a:pt x="4" y="5"/>
                    <a:pt x="5" y="5"/>
                  </a:cubicBezTo>
                  <a:cubicBezTo>
                    <a:pt x="5" y="5"/>
                    <a:pt x="5" y="5"/>
                    <a:pt x="5" y="5"/>
                  </a:cubicBezTo>
                  <a:cubicBezTo>
                    <a:pt x="5" y="5"/>
                    <a:pt x="5" y="5"/>
                    <a:pt x="5" y="5"/>
                  </a:cubicBezTo>
                  <a:cubicBezTo>
                    <a:pt x="5" y="5"/>
                    <a:pt x="5" y="5"/>
                    <a:pt x="6" y="4"/>
                  </a:cubicBezTo>
                  <a:cubicBezTo>
                    <a:pt x="6" y="4"/>
                    <a:pt x="6" y="4"/>
                    <a:pt x="6" y="4"/>
                  </a:cubicBezTo>
                  <a:cubicBezTo>
                    <a:pt x="6" y="3"/>
                    <a:pt x="6" y="2"/>
                    <a:pt x="6" y="1"/>
                  </a:cubicBezTo>
                  <a:cubicBezTo>
                    <a:pt x="5" y="1"/>
                    <a:pt x="5" y="1"/>
                    <a:pt x="5" y="1"/>
                  </a:cubicBezTo>
                  <a:cubicBezTo>
                    <a:pt x="4" y="0"/>
                    <a:pt x="4" y="0"/>
                    <a:pt x="4" y="0"/>
                  </a:cubicBezTo>
                  <a:cubicBezTo>
                    <a:pt x="4" y="0"/>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91" name="Freeform 3276">
              <a:extLst>
                <a:ext uri="{FF2B5EF4-FFF2-40B4-BE49-F238E27FC236}">
                  <a16:creationId xmlns:a16="http://schemas.microsoft.com/office/drawing/2014/main" id="{6B70DDAF-7132-27DE-E9B7-F88B4EBED110}"/>
                </a:ext>
              </a:extLst>
            </p:cNvPr>
            <p:cNvSpPr>
              <a:spLocks/>
            </p:cNvSpPr>
            <p:nvPr/>
          </p:nvSpPr>
          <p:spPr bwMode="auto">
            <a:xfrm>
              <a:off x="11700876" y="3335232"/>
              <a:ext cx="24829" cy="24829"/>
            </a:xfrm>
            <a:custGeom>
              <a:avLst/>
              <a:gdLst>
                <a:gd name="T0" fmla="*/ 2 w 4"/>
                <a:gd name="T1" fmla="*/ 0 h 4"/>
                <a:gd name="T2" fmla="*/ 1 w 4"/>
                <a:gd name="T3" fmla="*/ 1 h 4"/>
                <a:gd name="T4" fmla="*/ 1 w 4"/>
                <a:gd name="T5" fmla="*/ 1 h 4"/>
                <a:gd name="T6" fmla="*/ 1 w 4"/>
                <a:gd name="T7" fmla="*/ 1 h 4"/>
                <a:gd name="T8" fmla="*/ 1 w 4"/>
                <a:gd name="T9" fmla="*/ 1 h 4"/>
                <a:gd name="T10" fmla="*/ 1 w 4"/>
                <a:gd name="T11" fmla="*/ 2 h 4"/>
                <a:gd name="T12" fmla="*/ 1 w 4"/>
                <a:gd name="T13" fmla="*/ 3 h 4"/>
                <a:gd name="T14" fmla="*/ 2 w 4"/>
                <a:gd name="T15" fmla="*/ 4 h 4"/>
                <a:gd name="T16" fmla="*/ 3 w 4"/>
                <a:gd name="T17" fmla="*/ 4 h 4"/>
                <a:gd name="T18" fmla="*/ 3 w 4"/>
                <a:gd name="T19" fmla="*/ 4 h 4"/>
                <a:gd name="T20" fmla="*/ 4 w 4"/>
                <a:gd name="T21" fmla="*/ 4 h 4"/>
                <a:gd name="T22" fmla="*/ 4 w 4"/>
                <a:gd name="T23" fmla="*/ 3 h 4"/>
                <a:gd name="T24" fmla="*/ 4 w 4"/>
                <a:gd name="T25" fmla="*/ 3 h 4"/>
                <a:gd name="T26" fmla="*/ 4 w 4"/>
                <a:gd name="T27" fmla="*/ 2 h 4"/>
                <a:gd name="T28" fmla="*/ 4 w 4"/>
                <a:gd name="T29" fmla="*/ 2 h 4"/>
                <a:gd name="T30" fmla="*/ 4 w 4"/>
                <a:gd name="T31" fmla="*/ 1 h 4"/>
                <a:gd name="T32" fmla="*/ 2 w 4"/>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4">
                  <a:moveTo>
                    <a:pt x="2" y="0"/>
                  </a:moveTo>
                  <a:cubicBezTo>
                    <a:pt x="2" y="0"/>
                    <a:pt x="2" y="1"/>
                    <a:pt x="1" y="1"/>
                  </a:cubicBezTo>
                  <a:cubicBezTo>
                    <a:pt x="1" y="1"/>
                    <a:pt x="1" y="1"/>
                    <a:pt x="1" y="1"/>
                  </a:cubicBezTo>
                  <a:cubicBezTo>
                    <a:pt x="1" y="1"/>
                    <a:pt x="1" y="1"/>
                    <a:pt x="1" y="1"/>
                  </a:cubicBezTo>
                  <a:cubicBezTo>
                    <a:pt x="1" y="1"/>
                    <a:pt x="1" y="1"/>
                    <a:pt x="1" y="1"/>
                  </a:cubicBezTo>
                  <a:cubicBezTo>
                    <a:pt x="1" y="1"/>
                    <a:pt x="1" y="2"/>
                    <a:pt x="1" y="2"/>
                  </a:cubicBezTo>
                  <a:cubicBezTo>
                    <a:pt x="0" y="2"/>
                    <a:pt x="0" y="3"/>
                    <a:pt x="1" y="3"/>
                  </a:cubicBezTo>
                  <a:cubicBezTo>
                    <a:pt x="1" y="4"/>
                    <a:pt x="2" y="4"/>
                    <a:pt x="2" y="4"/>
                  </a:cubicBezTo>
                  <a:cubicBezTo>
                    <a:pt x="3" y="4"/>
                    <a:pt x="3" y="4"/>
                    <a:pt x="3" y="4"/>
                  </a:cubicBezTo>
                  <a:cubicBezTo>
                    <a:pt x="3" y="4"/>
                    <a:pt x="3" y="4"/>
                    <a:pt x="3" y="4"/>
                  </a:cubicBezTo>
                  <a:cubicBezTo>
                    <a:pt x="3" y="4"/>
                    <a:pt x="3" y="4"/>
                    <a:pt x="4" y="4"/>
                  </a:cubicBezTo>
                  <a:cubicBezTo>
                    <a:pt x="4" y="4"/>
                    <a:pt x="4" y="4"/>
                    <a:pt x="4" y="3"/>
                  </a:cubicBezTo>
                  <a:cubicBezTo>
                    <a:pt x="4" y="3"/>
                    <a:pt x="4" y="3"/>
                    <a:pt x="4" y="3"/>
                  </a:cubicBezTo>
                  <a:cubicBezTo>
                    <a:pt x="4" y="3"/>
                    <a:pt x="4" y="2"/>
                    <a:pt x="4" y="2"/>
                  </a:cubicBezTo>
                  <a:cubicBezTo>
                    <a:pt x="4" y="2"/>
                    <a:pt x="4" y="2"/>
                    <a:pt x="4" y="2"/>
                  </a:cubicBezTo>
                  <a:cubicBezTo>
                    <a:pt x="4" y="2"/>
                    <a:pt x="4" y="1"/>
                    <a:pt x="4" y="1"/>
                  </a:cubicBezTo>
                  <a:cubicBezTo>
                    <a:pt x="4" y="1"/>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92" name="Freeform 3277">
              <a:extLst>
                <a:ext uri="{FF2B5EF4-FFF2-40B4-BE49-F238E27FC236}">
                  <a16:creationId xmlns:a16="http://schemas.microsoft.com/office/drawing/2014/main" id="{BDCF0E2C-50E2-06AC-B6E5-488A229CE95F}"/>
                </a:ext>
              </a:extLst>
            </p:cNvPr>
            <p:cNvSpPr>
              <a:spLocks/>
            </p:cNvSpPr>
            <p:nvPr/>
          </p:nvSpPr>
          <p:spPr bwMode="auto">
            <a:xfrm>
              <a:off x="11924340" y="3826300"/>
              <a:ext cx="24829" cy="24829"/>
            </a:xfrm>
            <a:custGeom>
              <a:avLst/>
              <a:gdLst>
                <a:gd name="T0" fmla="*/ 2 w 4"/>
                <a:gd name="T1" fmla="*/ 0 h 4"/>
                <a:gd name="T2" fmla="*/ 2 w 4"/>
                <a:gd name="T3" fmla="*/ 0 h 4"/>
                <a:gd name="T4" fmla="*/ 1 w 4"/>
                <a:gd name="T5" fmla="*/ 0 h 4"/>
                <a:gd name="T6" fmla="*/ 1 w 4"/>
                <a:gd name="T7" fmla="*/ 0 h 4"/>
                <a:gd name="T8" fmla="*/ 1 w 4"/>
                <a:gd name="T9" fmla="*/ 0 h 4"/>
                <a:gd name="T10" fmla="*/ 0 w 4"/>
                <a:gd name="T11" fmla="*/ 0 h 4"/>
                <a:gd name="T12" fmla="*/ 0 w 4"/>
                <a:gd name="T13" fmla="*/ 3 h 4"/>
                <a:gd name="T14" fmla="*/ 2 w 4"/>
                <a:gd name="T15" fmla="*/ 4 h 4"/>
                <a:gd name="T16" fmla="*/ 2 w 4"/>
                <a:gd name="T17" fmla="*/ 4 h 4"/>
                <a:gd name="T18" fmla="*/ 2 w 4"/>
                <a:gd name="T19" fmla="*/ 4 h 4"/>
                <a:gd name="T20" fmla="*/ 3 w 4"/>
                <a:gd name="T21" fmla="*/ 3 h 4"/>
                <a:gd name="T22" fmla="*/ 4 w 4"/>
                <a:gd name="T23" fmla="*/ 2 h 4"/>
                <a:gd name="T24" fmla="*/ 4 w 4"/>
                <a:gd name="T25" fmla="*/ 2 h 4"/>
                <a:gd name="T26" fmla="*/ 4 w 4"/>
                <a:gd name="T27" fmla="*/ 1 h 4"/>
                <a:gd name="T28" fmla="*/ 3 w 4"/>
                <a:gd name="T29" fmla="*/ 1 h 4"/>
                <a:gd name="T30" fmla="*/ 3 w 4"/>
                <a:gd name="T31" fmla="*/ 1 h 4"/>
                <a:gd name="T32" fmla="*/ 2 w 4"/>
                <a:gd name="T33" fmla="*/ 0 h 4"/>
                <a:gd name="T34" fmla="*/ 2 w 4"/>
                <a:gd name="T35" fmla="*/ 0 h 4"/>
                <a:gd name="T36" fmla="*/ 2 w 4"/>
                <a:gd name="T3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 h="4">
                  <a:moveTo>
                    <a:pt x="2" y="0"/>
                  </a:moveTo>
                  <a:cubicBezTo>
                    <a:pt x="2" y="0"/>
                    <a:pt x="2" y="0"/>
                    <a:pt x="2" y="0"/>
                  </a:cubicBezTo>
                  <a:cubicBezTo>
                    <a:pt x="1" y="0"/>
                    <a:pt x="1" y="0"/>
                    <a:pt x="1" y="0"/>
                  </a:cubicBezTo>
                  <a:cubicBezTo>
                    <a:pt x="1" y="0"/>
                    <a:pt x="1" y="0"/>
                    <a:pt x="1" y="0"/>
                  </a:cubicBezTo>
                  <a:cubicBezTo>
                    <a:pt x="1" y="0"/>
                    <a:pt x="1" y="0"/>
                    <a:pt x="1" y="0"/>
                  </a:cubicBezTo>
                  <a:cubicBezTo>
                    <a:pt x="0" y="0"/>
                    <a:pt x="0" y="0"/>
                    <a:pt x="0" y="0"/>
                  </a:cubicBezTo>
                  <a:cubicBezTo>
                    <a:pt x="0" y="1"/>
                    <a:pt x="0" y="2"/>
                    <a:pt x="0" y="3"/>
                  </a:cubicBezTo>
                  <a:cubicBezTo>
                    <a:pt x="0" y="3"/>
                    <a:pt x="1" y="4"/>
                    <a:pt x="2" y="4"/>
                  </a:cubicBezTo>
                  <a:cubicBezTo>
                    <a:pt x="2" y="4"/>
                    <a:pt x="2" y="4"/>
                    <a:pt x="2" y="4"/>
                  </a:cubicBezTo>
                  <a:cubicBezTo>
                    <a:pt x="2" y="4"/>
                    <a:pt x="2" y="4"/>
                    <a:pt x="2" y="4"/>
                  </a:cubicBezTo>
                  <a:cubicBezTo>
                    <a:pt x="2" y="4"/>
                    <a:pt x="3" y="4"/>
                    <a:pt x="3" y="3"/>
                  </a:cubicBezTo>
                  <a:cubicBezTo>
                    <a:pt x="3" y="3"/>
                    <a:pt x="4" y="3"/>
                    <a:pt x="4" y="2"/>
                  </a:cubicBezTo>
                  <a:cubicBezTo>
                    <a:pt x="4" y="2"/>
                    <a:pt x="4" y="2"/>
                    <a:pt x="4" y="2"/>
                  </a:cubicBezTo>
                  <a:cubicBezTo>
                    <a:pt x="4" y="2"/>
                    <a:pt x="4" y="1"/>
                    <a:pt x="4" y="1"/>
                  </a:cubicBezTo>
                  <a:cubicBezTo>
                    <a:pt x="4" y="1"/>
                    <a:pt x="3" y="1"/>
                    <a:pt x="3" y="1"/>
                  </a:cubicBezTo>
                  <a:cubicBezTo>
                    <a:pt x="3" y="1"/>
                    <a:pt x="3" y="1"/>
                    <a:pt x="3" y="1"/>
                  </a:cubicBezTo>
                  <a:cubicBezTo>
                    <a:pt x="3" y="0"/>
                    <a:pt x="3" y="0"/>
                    <a:pt x="2" y="0"/>
                  </a:cubicBezTo>
                  <a:cubicBezTo>
                    <a:pt x="2" y="0"/>
                    <a:pt x="2"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nvGrpSpPr>
            <p:cNvPr id="93" name="Group 92">
              <a:extLst>
                <a:ext uri="{FF2B5EF4-FFF2-40B4-BE49-F238E27FC236}">
                  <a16:creationId xmlns:a16="http://schemas.microsoft.com/office/drawing/2014/main" id="{682E7D48-F2CF-4670-CDF1-FDE99AD573ED}"/>
                </a:ext>
              </a:extLst>
            </p:cNvPr>
            <p:cNvGrpSpPr/>
            <p:nvPr/>
          </p:nvGrpSpPr>
          <p:grpSpPr>
            <a:xfrm>
              <a:off x="6249468" y="-1100935"/>
              <a:ext cx="6847366" cy="4965858"/>
              <a:chOff x="6249468" y="-1100935"/>
              <a:chExt cx="6847366" cy="4965858"/>
            </a:xfrm>
            <a:grpFill/>
          </p:grpSpPr>
          <p:sp>
            <p:nvSpPr>
              <p:cNvPr id="94" name="Freeform 3279">
                <a:extLst>
                  <a:ext uri="{FF2B5EF4-FFF2-40B4-BE49-F238E27FC236}">
                    <a16:creationId xmlns:a16="http://schemas.microsoft.com/office/drawing/2014/main" id="{897253FE-5E48-D47B-5E66-36A17902F86D}"/>
                  </a:ext>
                </a:extLst>
              </p:cNvPr>
              <p:cNvSpPr>
                <a:spLocks/>
              </p:cNvSpPr>
              <p:nvPr/>
            </p:nvSpPr>
            <p:spPr bwMode="auto">
              <a:xfrm>
                <a:off x="11858129" y="3401443"/>
                <a:ext cx="24829" cy="19312"/>
              </a:xfrm>
              <a:custGeom>
                <a:avLst/>
                <a:gdLst>
                  <a:gd name="T0" fmla="*/ 2 w 4"/>
                  <a:gd name="T1" fmla="*/ 0 h 3"/>
                  <a:gd name="T2" fmla="*/ 2 w 4"/>
                  <a:gd name="T3" fmla="*/ 0 h 3"/>
                  <a:gd name="T4" fmla="*/ 2 w 4"/>
                  <a:gd name="T5" fmla="*/ 0 h 3"/>
                  <a:gd name="T6" fmla="*/ 1 w 4"/>
                  <a:gd name="T7" fmla="*/ 0 h 3"/>
                  <a:gd name="T8" fmla="*/ 0 w 4"/>
                  <a:gd name="T9" fmla="*/ 1 h 3"/>
                  <a:gd name="T10" fmla="*/ 0 w 4"/>
                  <a:gd name="T11" fmla="*/ 1 h 3"/>
                  <a:gd name="T12" fmla="*/ 0 w 4"/>
                  <a:gd name="T13" fmla="*/ 3 h 3"/>
                  <a:gd name="T14" fmla="*/ 1 w 4"/>
                  <a:gd name="T15" fmla="*/ 3 h 3"/>
                  <a:gd name="T16" fmla="*/ 1 w 4"/>
                  <a:gd name="T17" fmla="*/ 3 h 3"/>
                  <a:gd name="T18" fmla="*/ 2 w 4"/>
                  <a:gd name="T19" fmla="*/ 3 h 3"/>
                  <a:gd name="T20" fmla="*/ 2 w 4"/>
                  <a:gd name="T21" fmla="*/ 3 h 3"/>
                  <a:gd name="T22" fmla="*/ 2 w 4"/>
                  <a:gd name="T23" fmla="*/ 3 h 3"/>
                  <a:gd name="T24" fmla="*/ 3 w 4"/>
                  <a:gd name="T25" fmla="*/ 3 h 3"/>
                  <a:gd name="T26" fmla="*/ 4 w 4"/>
                  <a:gd name="T27" fmla="*/ 0 h 3"/>
                  <a:gd name="T28" fmla="*/ 4 w 4"/>
                  <a:gd name="T29" fmla="*/ 0 h 3"/>
                  <a:gd name="T30" fmla="*/ 3 w 4"/>
                  <a:gd name="T31" fmla="*/ 0 h 3"/>
                  <a:gd name="T32" fmla="*/ 2 w 4"/>
                  <a:gd name="T33"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3">
                    <a:moveTo>
                      <a:pt x="2" y="0"/>
                    </a:moveTo>
                    <a:cubicBezTo>
                      <a:pt x="2" y="0"/>
                      <a:pt x="2" y="0"/>
                      <a:pt x="2" y="0"/>
                    </a:cubicBezTo>
                    <a:cubicBezTo>
                      <a:pt x="2" y="0"/>
                      <a:pt x="2" y="0"/>
                      <a:pt x="2" y="0"/>
                    </a:cubicBezTo>
                    <a:cubicBezTo>
                      <a:pt x="1" y="0"/>
                      <a:pt x="1" y="0"/>
                      <a:pt x="1" y="0"/>
                    </a:cubicBezTo>
                    <a:cubicBezTo>
                      <a:pt x="1" y="0"/>
                      <a:pt x="0" y="0"/>
                      <a:pt x="0" y="1"/>
                    </a:cubicBezTo>
                    <a:cubicBezTo>
                      <a:pt x="0" y="1"/>
                      <a:pt x="0" y="1"/>
                      <a:pt x="0" y="1"/>
                    </a:cubicBezTo>
                    <a:cubicBezTo>
                      <a:pt x="0" y="2"/>
                      <a:pt x="0" y="2"/>
                      <a:pt x="0" y="3"/>
                    </a:cubicBezTo>
                    <a:cubicBezTo>
                      <a:pt x="1" y="3"/>
                      <a:pt x="1" y="3"/>
                      <a:pt x="1" y="3"/>
                    </a:cubicBezTo>
                    <a:cubicBezTo>
                      <a:pt x="1" y="3"/>
                      <a:pt x="1" y="3"/>
                      <a:pt x="1" y="3"/>
                    </a:cubicBezTo>
                    <a:cubicBezTo>
                      <a:pt x="2" y="3"/>
                      <a:pt x="2" y="3"/>
                      <a:pt x="2" y="3"/>
                    </a:cubicBezTo>
                    <a:cubicBezTo>
                      <a:pt x="2" y="3"/>
                      <a:pt x="2" y="3"/>
                      <a:pt x="2" y="3"/>
                    </a:cubicBezTo>
                    <a:cubicBezTo>
                      <a:pt x="2" y="3"/>
                      <a:pt x="2" y="3"/>
                      <a:pt x="2" y="3"/>
                    </a:cubicBezTo>
                    <a:cubicBezTo>
                      <a:pt x="3" y="3"/>
                      <a:pt x="3" y="3"/>
                      <a:pt x="3" y="3"/>
                    </a:cubicBezTo>
                    <a:cubicBezTo>
                      <a:pt x="4" y="3"/>
                      <a:pt x="4" y="1"/>
                      <a:pt x="4" y="0"/>
                    </a:cubicBezTo>
                    <a:cubicBezTo>
                      <a:pt x="4" y="0"/>
                      <a:pt x="4" y="0"/>
                      <a:pt x="4" y="0"/>
                    </a:cubicBezTo>
                    <a:cubicBezTo>
                      <a:pt x="4" y="0"/>
                      <a:pt x="3" y="0"/>
                      <a:pt x="3" y="0"/>
                    </a:cubicBezTo>
                    <a:cubicBezTo>
                      <a:pt x="3" y="0"/>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95" name="Freeform 3280">
                <a:extLst>
                  <a:ext uri="{FF2B5EF4-FFF2-40B4-BE49-F238E27FC236}">
                    <a16:creationId xmlns:a16="http://schemas.microsoft.com/office/drawing/2014/main" id="{60FF438C-397F-51D9-FADA-56BEA55D3F18}"/>
                  </a:ext>
                </a:extLst>
              </p:cNvPr>
              <p:cNvSpPr>
                <a:spLocks/>
              </p:cNvSpPr>
              <p:nvPr/>
            </p:nvSpPr>
            <p:spPr bwMode="auto">
              <a:xfrm>
                <a:off x="11891234" y="2777952"/>
                <a:ext cx="24829" cy="19312"/>
              </a:xfrm>
              <a:custGeom>
                <a:avLst/>
                <a:gdLst>
                  <a:gd name="T0" fmla="*/ 2 w 4"/>
                  <a:gd name="T1" fmla="*/ 0 h 3"/>
                  <a:gd name="T2" fmla="*/ 1 w 4"/>
                  <a:gd name="T3" fmla="*/ 0 h 3"/>
                  <a:gd name="T4" fmla="*/ 0 w 4"/>
                  <a:gd name="T5" fmla="*/ 2 h 3"/>
                  <a:gd name="T6" fmla="*/ 0 w 4"/>
                  <a:gd name="T7" fmla="*/ 2 h 3"/>
                  <a:gd name="T8" fmla="*/ 0 w 4"/>
                  <a:gd name="T9" fmla="*/ 3 h 3"/>
                  <a:gd name="T10" fmla="*/ 0 w 4"/>
                  <a:gd name="T11" fmla="*/ 3 h 3"/>
                  <a:gd name="T12" fmla="*/ 1 w 4"/>
                  <a:gd name="T13" fmla="*/ 3 h 3"/>
                  <a:gd name="T14" fmla="*/ 1 w 4"/>
                  <a:gd name="T15" fmla="*/ 3 h 3"/>
                  <a:gd name="T16" fmla="*/ 2 w 4"/>
                  <a:gd name="T17" fmla="*/ 3 h 3"/>
                  <a:gd name="T18" fmla="*/ 2 w 4"/>
                  <a:gd name="T19" fmla="*/ 3 h 3"/>
                  <a:gd name="T20" fmla="*/ 3 w 4"/>
                  <a:gd name="T21" fmla="*/ 3 h 3"/>
                  <a:gd name="T22" fmla="*/ 4 w 4"/>
                  <a:gd name="T23" fmla="*/ 0 h 3"/>
                  <a:gd name="T24" fmla="*/ 2 w 4"/>
                  <a:gd name="T25"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3">
                    <a:moveTo>
                      <a:pt x="2" y="0"/>
                    </a:moveTo>
                    <a:cubicBezTo>
                      <a:pt x="2" y="0"/>
                      <a:pt x="1" y="0"/>
                      <a:pt x="1" y="0"/>
                    </a:cubicBezTo>
                    <a:cubicBezTo>
                      <a:pt x="0" y="0"/>
                      <a:pt x="0" y="1"/>
                      <a:pt x="0" y="2"/>
                    </a:cubicBezTo>
                    <a:cubicBezTo>
                      <a:pt x="0" y="2"/>
                      <a:pt x="0" y="2"/>
                      <a:pt x="0" y="2"/>
                    </a:cubicBezTo>
                    <a:cubicBezTo>
                      <a:pt x="0" y="2"/>
                      <a:pt x="0" y="3"/>
                      <a:pt x="0" y="3"/>
                    </a:cubicBezTo>
                    <a:cubicBezTo>
                      <a:pt x="0" y="3"/>
                      <a:pt x="0" y="3"/>
                      <a:pt x="0" y="3"/>
                    </a:cubicBezTo>
                    <a:cubicBezTo>
                      <a:pt x="1" y="3"/>
                      <a:pt x="1" y="3"/>
                      <a:pt x="1" y="3"/>
                    </a:cubicBezTo>
                    <a:cubicBezTo>
                      <a:pt x="1" y="3"/>
                      <a:pt x="1" y="3"/>
                      <a:pt x="1" y="3"/>
                    </a:cubicBezTo>
                    <a:cubicBezTo>
                      <a:pt x="2" y="3"/>
                      <a:pt x="2" y="3"/>
                      <a:pt x="2" y="3"/>
                    </a:cubicBezTo>
                    <a:cubicBezTo>
                      <a:pt x="2" y="3"/>
                      <a:pt x="2" y="3"/>
                      <a:pt x="2" y="3"/>
                    </a:cubicBezTo>
                    <a:cubicBezTo>
                      <a:pt x="2" y="3"/>
                      <a:pt x="3" y="3"/>
                      <a:pt x="3" y="3"/>
                    </a:cubicBezTo>
                    <a:cubicBezTo>
                      <a:pt x="4" y="3"/>
                      <a:pt x="4" y="1"/>
                      <a:pt x="4" y="0"/>
                    </a:cubicBezTo>
                    <a:cubicBezTo>
                      <a:pt x="3" y="0"/>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96" name="Freeform 3281">
                <a:extLst>
                  <a:ext uri="{FF2B5EF4-FFF2-40B4-BE49-F238E27FC236}">
                    <a16:creationId xmlns:a16="http://schemas.microsoft.com/office/drawing/2014/main" id="{5D96699E-1EA9-528F-EE27-947960AFE9C4}"/>
                  </a:ext>
                </a:extLst>
              </p:cNvPr>
              <p:cNvSpPr>
                <a:spLocks/>
              </p:cNvSpPr>
              <p:nvPr/>
            </p:nvSpPr>
            <p:spPr bwMode="auto">
              <a:xfrm>
                <a:off x="11295331" y="2954516"/>
                <a:ext cx="24829" cy="27588"/>
              </a:xfrm>
              <a:custGeom>
                <a:avLst/>
                <a:gdLst>
                  <a:gd name="T0" fmla="*/ 2 w 4"/>
                  <a:gd name="T1" fmla="*/ 0 h 4"/>
                  <a:gd name="T2" fmla="*/ 1 w 4"/>
                  <a:gd name="T3" fmla="*/ 0 h 4"/>
                  <a:gd name="T4" fmla="*/ 1 w 4"/>
                  <a:gd name="T5" fmla="*/ 0 h 4"/>
                  <a:gd name="T6" fmla="*/ 1 w 4"/>
                  <a:gd name="T7" fmla="*/ 1 h 4"/>
                  <a:gd name="T8" fmla="*/ 1 w 4"/>
                  <a:gd name="T9" fmla="*/ 1 h 4"/>
                  <a:gd name="T10" fmla="*/ 1 w 4"/>
                  <a:gd name="T11" fmla="*/ 1 h 4"/>
                  <a:gd name="T12" fmla="*/ 0 w 4"/>
                  <a:gd name="T13" fmla="*/ 3 h 4"/>
                  <a:gd name="T14" fmla="*/ 1 w 4"/>
                  <a:gd name="T15" fmla="*/ 3 h 4"/>
                  <a:gd name="T16" fmla="*/ 1 w 4"/>
                  <a:gd name="T17" fmla="*/ 3 h 4"/>
                  <a:gd name="T18" fmla="*/ 2 w 4"/>
                  <a:gd name="T19" fmla="*/ 4 h 4"/>
                  <a:gd name="T20" fmla="*/ 3 w 4"/>
                  <a:gd name="T21" fmla="*/ 4 h 4"/>
                  <a:gd name="T22" fmla="*/ 4 w 4"/>
                  <a:gd name="T23" fmla="*/ 4 h 4"/>
                  <a:gd name="T24" fmla="*/ 4 w 4"/>
                  <a:gd name="T25" fmla="*/ 3 h 4"/>
                  <a:gd name="T26" fmla="*/ 4 w 4"/>
                  <a:gd name="T27" fmla="*/ 3 h 4"/>
                  <a:gd name="T28" fmla="*/ 4 w 4"/>
                  <a:gd name="T29" fmla="*/ 3 h 4"/>
                  <a:gd name="T30" fmla="*/ 4 w 4"/>
                  <a:gd name="T31" fmla="*/ 2 h 4"/>
                  <a:gd name="T32" fmla="*/ 4 w 4"/>
                  <a:gd name="T33" fmla="*/ 1 h 4"/>
                  <a:gd name="T34" fmla="*/ 4 w 4"/>
                  <a:gd name="T35" fmla="*/ 1 h 4"/>
                  <a:gd name="T36" fmla="*/ 2 w 4"/>
                  <a:gd name="T3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 h="4">
                    <a:moveTo>
                      <a:pt x="2" y="0"/>
                    </a:moveTo>
                    <a:cubicBezTo>
                      <a:pt x="2" y="0"/>
                      <a:pt x="2" y="0"/>
                      <a:pt x="1" y="0"/>
                    </a:cubicBezTo>
                    <a:cubicBezTo>
                      <a:pt x="1" y="0"/>
                      <a:pt x="1" y="0"/>
                      <a:pt x="1" y="0"/>
                    </a:cubicBezTo>
                    <a:cubicBezTo>
                      <a:pt x="1" y="0"/>
                      <a:pt x="1" y="0"/>
                      <a:pt x="1" y="1"/>
                    </a:cubicBezTo>
                    <a:cubicBezTo>
                      <a:pt x="1" y="1"/>
                      <a:pt x="1" y="1"/>
                      <a:pt x="1" y="1"/>
                    </a:cubicBezTo>
                    <a:cubicBezTo>
                      <a:pt x="1" y="1"/>
                      <a:pt x="1" y="1"/>
                      <a:pt x="1" y="1"/>
                    </a:cubicBezTo>
                    <a:cubicBezTo>
                      <a:pt x="0" y="2"/>
                      <a:pt x="0" y="2"/>
                      <a:pt x="0" y="3"/>
                    </a:cubicBezTo>
                    <a:cubicBezTo>
                      <a:pt x="0" y="3"/>
                      <a:pt x="0" y="3"/>
                      <a:pt x="1" y="3"/>
                    </a:cubicBezTo>
                    <a:cubicBezTo>
                      <a:pt x="1" y="3"/>
                      <a:pt x="1" y="3"/>
                      <a:pt x="1" y="3"/>
                    </a:cubicBezTo>
                    <a:cubicBezTo>
                      <a:pt x="1" y="4"/>
                      <a:pt x="2" y="4"/>
                      <a:pt x="2" y="4"/>
                    </a:cubicBezTo>
                    <a:cubicBezTo>
                      <a:pt x="3" y="4"/>
                      <a:pt x="3" y="4"/>
                      <a:pt x="3" y="4"/>
                    </a:cubicBezTo>
                    <a:cubicBezTo>
                      <a:pt x="3" y="4"/>
                      <a:pt x="3" y="4"/>
                      <a:pt x="4" y="4"/>
                    </a:cubicBezTo>
                    <a:cubicBezTo>
                      <a:pt x="4" y="3"/>
                      <a:pt x="4" y="3"/>
                      <a:pt x="4" y="3"/>
                    </a:cubicBezTo>
                    <a:cubicBezTo>
                      <a:pt x="4" y="3"/>
                      <a:pt x="4" y="3"/>
                      <a:pt x="4" y="3"/>
                    </a:cubicBezTo>
                    <a:cubicBezTo>
                      <a:pt x="4" y="3"/>
                      <a:pt x="4" y="3"/>
                      <a:pt x="4" y="3"/>
                    </a:cubicBezTo>
                    <a:cubicBezTo>
                      <a:pt x="4" y="2"/>
                      <a:pt x="4" y="2"/>
                      <a:pt x="4" y="2"/>
                    </a:cubicBezTo>
                    <a:cubicBezTo>
                      <a:pt x="4" y="2"/>
                      <a:pt x="4" y="1"/>
                      <a:pt x="4" y="1"/>
                    </a:cubicBezTo>
                    <a:cubicBezTo>
                      <a:pt x="4" y="1"/>
                      <a:pt x="4" y="1"/>
                      <a:pt x="4" y="1"/>
                    </a:cubicBezTo>
                    <a:cubicBezTo>
                      <a:pt x="4" y="0"/>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97" name="Freeform 3282">
                <a:extLst>
                  <a:ext uri="{FF2B5EF4-FFF2-40B4-BE49-F238E27FC236}">
                    <a16:creationId xmlns:a16="http://schemas.microsoft.com/office/drawing/2014/main" id="{E7AE4A62-8285-D728-4F0C-DDDA41F2E402}"/>
                  </a:ext>
                </a:extLst>
              </p:cNvPr>
              <p:cNvSpPr>
                <a:spLocks/>
              </p:cNvSpPr>
              <p:nvPr/>
            </p:nvSpPr>
            <p:spPr bwMode="auto">
              <a:xfrm>
                <a:off x="10939445" y="2372407"/>
                <a:ext cx="27588" cy="24829"/>
              </a:xfrm>
              <a:custGeom>
                <a:avLst/>
                <a:gdLst>
                  <a:gd name="T0" fmla="*/ 2 w 4"/>
                  <a:gd name="T1" fmla="*/ 0 h 4"/>
                  <a:gd name="T2" fmla="*/ 1 w 4"/>
                  <a:gd name="T3" fmla="*/ 0 h 4"/>
                  <a:gd name="T4" fmla="*/ 0 w 4"/>
                  <a:gd name="T5" fmla="*/ 1 h 4"/>
                  <a:gd name="T6" fmla="*/ 0 w 4"/>
                  <a:gd name="T7" fmla="*/ 2 h 4"/>
                  <a:gd name="T8" fmla="*/ 0 w 4"/>
                  <a:gd name="T9" fmla="*/ 2 h 4"/>
                  <a:gd name="T10" fmla="*/ 0 w 4"/>
                  <a:gd name="T11" fmla="*/ 2 h 4"/>
                  <a:gd name="T12" fmla="*/ 0 w 4"/>
                  <a:gd name="T13" fmla="*/ 3 h 4"/>
                  <a:gd name="T14" fmla="*/ 1 w 4"/>
                  <a:gd name="T15" fmla="*/ 4 h 4"/>
                  <a:gd name="T16" fmla="*/ 1 w 4"/>
                  <a:gd name="T17" fmla="*/ 4 h 4"/>
                  <a:gd name="T18" fmla="*/ 2 w 4"/>
                  <a:gd name="T19" fmla="*/ 4 h 4"/>
                  <a:gd name="T20" fmla="*/ 3 w 4"/>
                  <a:gd name="T21" fmla="*/ 4 h 4"/>
                  <a:gd name="T22" fmla="*/ 3 w 4"/>
                  <a:gd name="T23" fmla="*/ 4 h 4"/>
                  <a:gd name="T24" fmla="*/ 3 w 4"/>
                  <a:gd name="T25" fmla="*/ 4 h 4"/>
                  <a:gd name="T26" fmla="*/ 3 w 4"/>
                  <a:gd name="T27" fmla="*/ 1 h 4"/>
                  <a:gd name="T28" fmla="*/ 2 w 4"/>
                  <a:gd name="T2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 h="4">
                    <a:moveTo>
                      <a:pt x="2" y="0"/>
                    </a:moveTo>
                    <a:cubicBezTo>
                      <a:pt x="1" y="0"/>
                      <a:pt x="1" y="0"/>
                      <a:pt x="1" y="0"/>
                    </a:cubicBezTo>
                    <a:cubicBezTo>
                      <a:pt x="0" y="1"/>
                      <a:pt x="0" y="1"/>
                      <a:pt x="0" y="1"/>
                    </a:cubicBezTo>
                    <a:cubicBezTo>
                      <a:pt x="0" y="1"/>
                      <a:pt x="0" y="2"/>
                      <a:pt x="0" y="2"/>
                    </a:cubicBezTo>
                    <a:cubicBezTo>
                      <a:pt x="0" y="2"/>
                      <a:pt x="0" y="2"/>
                      <a:pt x="0" y="2"/>
                    </a:cubicBezTo>
                    <a:cubicBezTo>
                      <a:pt x="0" y="2"/>
                      <a:pt x="0" y="2"/>
                      <a:pt x="0" y="2"/>
                    </a:cubicBezTo>
                    <a:cubicBezTo>
                      <a:pt x="0" y="3"/>
                      <a:pt x="0" y="3"/>
                      <a:pt x="0" y="3"/>
                    </a:cubicBezTo>
                    <a:cubicBezTo>
                      <a:pt x="0" y="3"/>
                      <a:pt x="1" y="4"/>
                      <a:pt x="1" y="4"/>
                    </a:cubicBezTo>
                    <a:cubicBezTo>
                      <a:pt x="1" y="4"/>
                      <a:pt x="1" y="4"/>
                      <a:pt x="1" y="4"/>
                    </a:cubicBezTo>
                    <a:cubicBezTo>
                      <a:pt x="1" y="4"/>
                      <a:pt x="2" y="4"/>
                      <a:pt x="2" y="4"/>
                    </a:cubicBezTo>
                    <a:cubicBezTo>
                      <a:pt x="2" y="4"/>
                      <a:pt x="2" y="4"/>
                      <a:pt x="3" y="4"/>
                    </a:cubicBezTo>
                    <a:cubicBezTo>
                      <a:pt x="3" y="4"/>
                      <a:pt x="3" y="4"/>
                      <a:pt x="3" y="4"/>
                    </a:cubicBezTo>
                    <a:cubicBezTo>
                      <a:pt x="3" y="4"/>
                      <a:pt x="3" y="4"/>
                      <a:pt x="3" y="4"/>
                    </a:cubicBezTo>
                    <a:cubicBezTo>
                      <a:pt x="4" y="3"/>
                      <a:pt x="4" y="2"/>
                      <a:pt x="3" y="1"/>
                    </a:cubicBezTo>
                    <a:cubicBezTo>
                      <a:pt x="3"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98" name="Freeform 3283">
                <a:extLst>
                  <a:ext uri="{FF2B5EF4-FFF2-40B4-BE49-F238E27FC236}">
                    <a16:creationId xmlns:a16="http://schemas.microsoft.com/office/drawing/2014/main" id="{027AB837-40B1-8F78-FBD9-50E1AA369D7E}"/>
                  </a:ext>
                </a:extLst>
              </p:cNvPr>
              <p:cNvSpPr>
                <a:spLocks noEditPoints="1"/>
              </p:cNvSpPr>
              <p:nvPr/>
            </p:nvSpPr>
            <p:spPr bwMode="auto">
              <a:xfrm>
                <a:off x="6254985" y="-1095417"/>
                <a:ext cx="6833573" cy="4946547"/>
              </a:xfrm>
              <a:custGeom>
                <a:avLst/>
                <a:gdLst>
                  <a:gd name="T0" fmla="*/ 1886 w 2477"/>
                  <a:gd name="T1" fmla="*/ 1561 h 1793"/>
                  <a:gd name="T2" fmla="*/ 1717 w 2477"/>
                  <a:gd name="T3" fmla="*/ 1416 h 1793"/>
                  <a:gd name="T4" fmla="*/ 1361 w 2477"/>
                  <a:gd name="T5" fmla="*/ 1067 h 1793"/>
                  <a:gd name="T6" fmla="*/ 957 w 2477"/>
                  <a:gd name="T7" fmla="*/ 855 h 1793"/>
                  <a:gd name="T8" fmla="*/ 981 w 2477"/>
                  <a:gd name="T9" fmla="*/ 347 h 1793"/>
                  <a:gd name="T10" fmla="*/ 523 w 2477"/>
                  <a:gd name="T11" fmla="*/ 302 h 1793"/>
                  <a:gd name="T12" fmla="*/ 121 w 2477"/>
                  <a:gd name="T13" fmla="*/ 57 h 1793"/>
                  <a:gd name="T14" fmla="*/ 119 w 2477"/>
                  <a:gd name="T15" fmla="*/ 413 h 1793"/>
                  <a:gd name="T16" fmla="*/ 696 w 2477"/>
                  <a:gd name="T17" fmla="*/ 444 h 1793"/>
                  <a:gd name="T18" fmla="*/ 708 w 2477"/>
                  <a:gd name="T19" fmla="*/ 810 h 1793"/>
                  <a:gd name="T20" fmla="*/ 905 w 2477"/>
                  <a:gd name="T21" fmla="*/ 1185 h 1793"/>
                  <a:gd name="T22" fmla="*/ 1297 w 2477"/>
                  <a:gd name="T23" fmla="*/ 1330 h 1793"/>
                  <a:gd name="T24" fmla="*/ 1648 w 2477"/>
                  <a:gd name="T25" fmla="*/ 1613 h 1793"/>
                  <a:gd name="T26" fmla="*/ 2183 w 2477"/>
                  <a:gd name="T27" fmla="*/ 1646 h 1793"/>
                  <a:gd name="T28" fmla="*/ 2363 w 2477"/>
                  <a:gd name="T29" fmla="*/ 1637 h 1793"/>
                  <a:gd name="T30" fmla="*/ 2202 w 2477"/>
                  <a:gd name="T31" fmla="*/ 1649 h 1793"/>
                  <a:gd name="T32" fmla="*/ 2159 w 2477"/>
                  <a:gd name="T33" fmla="*/ 1577 h 1793"/>
                  <a:gd name="T34" fmla="*/ 2216 w 2477"/>
                  <a:gd name="T35" fmla="*/ 1565 h 1793"/>
                  <a:gd name="T36" fmla="*/ 2216 w 2477"/>
                  <a:gd name="T37" fmla="*/ 1565 h 1793"/>
                  <a:gd name="T38" fmla="*/ 1701 w 2477"/>
                  <a:gd name="T39" fmla="*/ 1601 h 1793"/>
                  <a:gd name="T40" fmla="*/ 1648 w 2477"/>
                  <a:gd name="T41" fmla="*/ 1568 h 1793"/>
                  <a:gd name="T42" fmla="*/ 1599 w 2477"/>
                  <a:gd name="T43" fmla="*/ 1535 h 1793"/>
                  <a:gd name="T44" fmla="*/ 1589 w 2477"/>
                  <a:gd name="T45" fmla="*/ 1430 h 1793"/>
                  <a:gd name="T46" fmla="*/ 1523 w 2477"/>
                  <a:gd name="T47" fmla="*/ 1352 h 1793"/>
                  <a:gd name="T48" fmla="*/ 1644 w 2477"/>
                  <a:gd name="T49" fmla="*/ 1459 h 1793"/>
                  <a:gd name="T50" fmla="*/ 1591 w 2477"/>
                  <a:gd name="T51" fmla="*/ 1304 h 1793"/>
                  <a:gd name="T52" fmla="*/ 1463 w 2477"/>
                  <a:gd name="T53" fmla="*/ 1283 h 1793"/>
                  <a:gd name="T54" fmla="*/ 884 w 2477"/>
                  <a:gd name="T55" fmla="*/ 1067 h 1793"/>
                  <a:gd name="T56" fmla="*/ 798 w 2477"/>
                  <a:gd name="T57" fmla="*/ 304 h 1793"/>
                  <a:gd name="T58" fmla="*/ 763 w 2477"/>
                  <a:gd name="T59" fmla="*/ 546 h 1793"/>
                  <a:gd name="T60" fmla="*/ 732 w 2477"/>
                  <a:gd name="T61" fmla="*/ 499 h 1793"/>
                  <a:gd name="T62" fmla="*/ 727 w 2477"/>
                  <a:gd name="T63" fmla="*/ 642 h 1793"/>
                  <a:gd name="T64" fmla="*/ 710 w 2477"/>
                  <a:gd name="T65" fmla="*/ 810 h 1793"/>
                  <a:gd name="T66" fmla="*/ 869 w 2477"/>
                  <a:gd name="T67" fmla="*/ 998 h 1793"/>
                  <a:gd name="T68" fmla="*/ 829 w 2477"/>
                  <a:gd name="T69" fmla="*/ 530 h 1793"/>
                  <a:gd name="T70" fmla="*/ 836 w 2477"/>
                  <a:gd name="T71" fmla="*/ 311 h 1793"/>
                  <a:gd name="T72" fmla="*/ 796 w 2477"/>
                  <a:gd name="T73" fmla="*/ 304 h 1793"/>
                  <a:gd name="T74" fmla="*/ 618 w 2477"/>
                  <a:gd name="T75" fmla="*/ 368 h 1793"/>
                  <a:gd name="T76" fmla="*/ 269 w 2477"/>
                  <a:gd name="T77" fmla="*/ 280 h 1793"/>
                  <a:gd name="T78" fmla="*/ 119 w 2477"/>
                  <a:gd name="T79" fmla="*/ 174 h 1793"/>
                  <a:gd name="T80" fmla="*/ 273 w 2477"/>
                  <a:gd name="T81" fmla="*/ 207 h 1793"/>
                  <a:gd name="T82" fmla="*/ 516 w 2477"/>
                  <a:gd name="T83" fmla="*/ 299 h 1793"/>
                  <a:gd name="T84" fmla="*/ 164 w 2477"/>
                  <a:gd name="T85" fmla="*/ 147 h 1793"/>
                  <a:gd name="T86" fmla="*/ 117 w 2477"/>
                  <a:gd name="T87" fmla="*/ 174 h 1793"/>
                  <a:gd name="T88" fmla="*/ 147 w 2477"/>
                  <a:gd name="T89" fmla="*/ 254 h 1793"/>
                  <a:gd name="T90" fmla="*/ 271 w 2477"/>
                  <a:gd name="T91" fmla="*/ 280 h 1793"/>
                  <a:gd name="T92" fmla="*/ 392 w 2477"/>
                  <a:gd name="T93" fmla="*/ 418 h 1793"/>
                  <a:gd name="T94" fmla="*/ 746 w 2477"/>
                  <a:gd name="T95" fmla="*/ 454 h 1793"/>
                  <a:gd name="T96" fmla="*/ 722 w 2477"/>
                  <a:gd name="T97" fmla="*/ 485 h 1793"/>
                  <a:gd name="T98" fmla="*/ 644 w 2477"/>
                  <a:gd name="T99" fmla="*/ 706 h 1793"/>
                  <a:gd name="T100" fmla="*/ 710 w 2477"/>
                  <a:gd name="T101" fmla="*/ 810 h 1793"/>
                  <a:gd name="T102" fmla="*/ 872 w 2477"/>
                  <a:gd name="T103" fmla="*/ 1003 h 1793"/>
                  <a:gd name="T104" fmla="*/ 953 w 2477"/>
                  <a:gd name="T105" fmla="*/ 1145 h 1793"/>
                  <a:gd name="T106" fmla="*/ 1057 w 2477"/>
                  <a:gd name="T107" fmla="*/ 1062 h 1793"/>
                  <a:gd name="T108" fmla="*/ 1361 w 2477"/>
                  <a:gd name="T109" fmla="*/ 1067 h 1793"/>
                  <a:gd name="T110" fmla="*/ 1297 w 2477"/>
                  <a:gd name="T111" fmla="*/ 1330 h 1793"/>
                  <a:gd name="T112" fmla="*/ 1599 w 2477"/>
                  <a:gd name="T113" fmla="*/ 1532 h 1793"/>
                  <a:gd name="T114" fmla="*/ 1739 w 2477"/>
                  <a:gd name="T115" fmla="*/ 1625 h 1793"/>
                  <a:gd name="T116" fmla="*/ 1886 w 2477"/>
                  <a:gd name="T117" fmla="*/ 1561 h 1793"/>
                  <a:gd name="T118" fmla="*/ 2114 w 2477"/>
                  <a:gd name="T119" fmla="*/ 1641 h 1793"/>
                  <a:gd name="T120" fmla="*/ 2309 w 2477"/>
                  <a:gd name="T121" fmla="*/ 1656 h 17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477" h="1793">
                    <a:moveTo>
                      <a:pt x="2363" y="1637"/>
                    </a:moveTo>
                    <a:lnTo>
                      <a:pt x="2363" y="1637"/>
                    </a:lnTo>
                    <a:lnTo>
                      <a:pt x="2387" y="1556"/>
                    </a:lnTo>
                    <a:lnTo>
                      <a:pt x="2387" y="1554"/>
                    </a:lnTo>
                    <a:lnTo>
                      <a:pt x="2306" y="1580"/>
                    </a:lnTo>
                    <a:lnTo>
                      <a:pt x="2280" y="1554"/>
                    </a:lnTo>
                    <a:lnTo>
                      <a:pt x="2235" y="1461"/>
                    </a:lnTo>
                    <a:lnTo>
                      <a:pt x="2235" y="1459"/>
                    </a:lnTo>
                    <a:lnTo>
                      <a:pt x="2157" y="1577"/>
                    </a:lnTo>
                    <a:lnTo>
                      <a:pt x="2045" y="1615"/>
                    </a:lnTo>
                    <a:lnTo>
                      <a:pt x="1886" y="1561"/>
                    </a:lnTo>
                    <a:lnTo>
                      <a:pt x="1886" y="1558"/>
                    </a:lnTo>
                    <a:lnTo>
                      <a:pt x="1886" y="1558"/>
                    </a:lnTo>
                    <a:lnTo>
                      <a:pt x="1886" y="1558"/>
                    </a:lnTo>
                    <a:lnTo>
                      <a:pt x="1886" y="1558"/>
                    </a:lnTo>
                    <a:lnTo>
                      <a:pt x="1701" y="1601"/>
                    </a:lnTo>
                    <a:lnTo>
                      <a:pt x="1663" y="1575"/>
                    </a:lnTo>
                    <a:lnTo>
                      <a:pt x="1717" y="1418"/>
                    </a:lnTo>
                    <a:lnTo>
                      <a:pt x="1720" y="1418"/>
                    </a:lnTo>
                    <a:lnTo>
                      <a:pt x="1717" y="1418"/>
                    </a:lnTo>
                    <a:lnTo>
                      <a:pt x="1720" y="1416"/>
                    </a:lnTo>
                    <a:lnTo>
                      <a:pt x="1717" y="1416"/>
                    </a:lnTo>
                    <a:lnTo>
                      <a:pt x="1644" y="1378"/>
                    </a:lnTo>
                    <a:lnTo>
                      <a:pt x="1646" y="1340"/>
                    </a:lnTo>
                    <a:lnTo>
                      <a:pt x="1679" y="1242"/>
                    </a:lnTo>
                    <a:lnTo>
                      <a:pt x="1679" y="1242"/>
                    </a:lnTo>
                    <a:lnTo>
                      <a:pt x="1542" y="1271"/>
                    </a:lnTo>
                    <a:lnTo>
                      <a:pt x="1432" y="1219"/>
                    </a:lnTo>
                    <a:lnTo>
                      <a:pt x="1361" y="1067"/>
                    </a:lnTo>
                    <a:lnTo>
                      <a:pt x="1361" y="1067"/>
                    </a:lnTo>
                    <a:lnTo>
                      <a:pt x="1361" y="1067"/>
                    </a:lnTo>
                    <a:lnTo>
                      <a:pt x="1361" y="1067"/>
                    </a:lnTo>
                    <a:lnTo>
                      <a:pt x="1361" y="1067"/>
                    </a:lnTo>
                    <a:lnTo>
                      <a:pt x="1211" y="1007"/>
                    </a:lnTo>
                    <a:lnTo>
                      <a:pt x="1211" y="1007"/>
                    </a:lnTo>
                    <a:lnTo>
                      <a:pt x="1209" y="1007"/>
                    </a:lnTo>
                    <a:lnTo>
                      <a:pt x="1209" y="1007"/>
                    </a:lnTo>
                    <a:lnTo>
                      <a:pt x="1209" y="1007"/>
                    </a:lnTo>
                    <a:lnTo>
                      <a:pt x="1055" y="1060"/>
                    </a:lnTo>
                    <a:lnTo>
                      <a:pt x="884" y="1067"/>
                    </a:lnTo>
                    <a:lnTo>
                      <a:pt x="874" y="1003"/>
                    </a:lnTo>
                    <a:lnTo>
                      <a:pt x="874" y="1005"/>
                    </a:lnTo>
                    <a:lnTo>
                      <a:pt x="872" y="1003"/>
                    </a:lnTo>
                    <a:lnTo>
                      <a:pt x="957" y="855"/>
                    </a:lnTo>
                    <a:lnTo>
                      <a:pt x="957" y="853"/>
                    </a:lnTo>
                    <a:lnTo>
                      <a:pt x="786" y="829"/>
                    </a:lnTo>
                    <a:lnTo>
                      <a:pt x="765" y="763"/>
                    </a:lnTo>
                    <a:lnTo>
                      <a:pt x="793" y="737"/>
                    </a:lnTo>
                    <a:lnTo>
                      <a:pt x="793" y="737"/>
                    </a:lnTo>
                    <a:lnTo>
                      <a:pt x="729" y="642"/>
                    </a:lnTo>
                    <a:lnTo>
                      <a:pt x="829" y="530"/>
                    </a:lnTo>
                    <a:lnTo>
                      <a:pt x="967" y="494"/>
                    </a:lnTo>
                    <a:lnTo>
                      <a:pt x="969" y="494"/>
                    </a:lnTo>
                    <a:lnTo>
                      <a:pt x="879" y="394"/>
                    </a:lnTo>
                    <a:lnTo>
                      <a:pt x="981" y="347"/>
                    </a:lnTo>
                    <a:lnTo>
                      <a:pt x="983" y="347"/>
                    </a:lnTo>
                    <a:lnTo>
                      <a:pt x="879" y="238"/>
                    </a:lnTo>
                    <a:lnTo>
                      <a:pt x="834" y="311"/>
                    </a:lnTo>
                    <a:lnTo>
                      <a:pt x="798" y="302"/>
                    </a:lnTo>
                    <a:lnTo>
                      <a:pt x="801" y="302"/>
                    </a:lnTo>
                    <a:lnTo>
                      <a:pt x="798" y="302"/>
                    </a:lnTo>
                    <a:lnTo>
                      <a:pt x="798" y="302"/>
                    </a:lnTo>
                    <a:lnTo>
                      <a:pt x="798" y="302"/>
                    </a:lnTo>
                    <a:lnTo>
                      <a:pt x="618" y="368"/>
                    </a:lnTo>
                    <a:lnTo>
                      <a:pt x="523" y="302"/>
                    </a:lnTo>
                    <a:lnTo>
                      <a:pt x="523" y="302"/>
                    </a:lnTo>
                    <a:lnTo>
                      <a:pt x="520" y="299"/>
                    </a:lnTo>
                    <a:lnTo>
                      <a:pt x="475" y="138"/>
                    </a:lnTo>
                    <a:lnTo>
                      <a:pt x="475" y="136"/>
                    </a:lnTo>
                    <a:lnTo>
                      <a:pt x="337" y="240"/>
                    </a:lnTo>
                    <a:lnTo>
                      <a:pt x="276" y="207"/>
                    </a:lnTo>
                    <a:lnTo>
                      <a:pt x="278" y="169"/>
                    </a:lnTo>
                    <a:lnTo>
                      <a:pt x="278" y="169"/>
                    </a:lnTo>
                    <a:lnTo>
                      <a:pt x="164" y="147"/>
                    </a:lnTo>
                    <a:lnTo>
                      <a:pt x="166" y="147"/>
                    </a:lnTo>
                    <a:lnTo>
                      <a:pt x="164" y="147"/>
                    </a:lnTo>
                    <a:lnTo>
                      <a:pt x="121" y="57"/>
                    </a:lnTo>
                    <a:lnTo>
                      <a:pt x="121" y="55"/>
                    </a:lnTo>
                    <a:lnTo>
                      <a:pt x="45" y="0"/>
                    </a:lnTo>
                    <a:lnTo>
                      <a:pt x="105" y="143"/>
                    </a:lnTo>
                    <a:lnTo>
                      <a:pt x="105" y="143"/>
                    </a:lnTo>
                    <a:lnTo>
                      <a:pt x="52" y="207"/>
                    </a:lnTo>
                    <a:lnTo>
                      <a:pt x="50" y="209"/>
                    </a:lnTo>
                    <a:lnTo>
                      <a:pt x="133" y="219"/>
                    </a:lnTo>
                    <a:lnTo>
                      <a:pt x="147" y="252"/>
                    </a:lnTo>
                    <a:lnTo>
                      <a:pt x="0" y="373"/>
                    </a:lnTo>
                    <a:lnTo>
                      <a:pt x="3" y="373"/>
                    </a:lnTo>
                    <a:lnTo>
                      <a:pt x="119" y="413"/>
                    </a:lnTo>
                    <a:lnTo>
                      <a:pt x="152" y="356"/>
                    </a:lnTo>
                    <a:lnTo>
                      <a:pt x="152" y="356"/>
                    </a:lnTo>
                    <a:lnTo>
                      <a:pt x="152" y="356"/>
                    </a:lnTo>
                    <a:lnTo>
                      <a:pt x="269" y="280"/>
                    </a:lnTo>
                    <a:lnTo>
                      <a:pt x="387" y="290"/>
                    </a:lnTo>
                    <a:lnTo>
                      <a:pt x="459" y="356"/>
                    </a:lnTo>
                    <a:lnTo>
                      <a:pt x="390" y="421"/>
                    </a:lnTo>
                    <a:lnTo>
                      <a:pt x="511" y="406"/>
                    </a:lnTo>
                    <a:lnTo>
                      <a:pt x="511" y="406"/>
                    </a:lnTo>
                    <a:lnTo>
                      <a:pt x="511" y="406"/>
                    </a:lnTo>
                    <a:lnTo>
                      <a:pt x="696" y="444"/>
                    </a:lnTo>
                    <a:lnTo>
                      <a:pt x="722" y="482"/>
                    </a:lnTo>
                    <a:lnTo>
                      <a:pt x="606" y="604"/>
                    </a:lnTo>
                    <a:lnTo>
                      <a:pt x="606" y="604"/>
                    </a:lnTo>
                    <a:lnTo>
                      <a:pt x="606" y="606"/>
                    </a:lnTo>
                    <a:lnTo>
                      <a:pt x="606" y="606"/>
                    </a:lnTo>
                    <a:lnTo>
                      <a:pt x="606" y="606"/>
                    </a:lnTo>
                    <a:lnTo>
                      <a:pt x="658" y="670"/>
                    </a:lnTo>
                    <a:lnTo>
                      <a:pt x="641" y="703"/>
                    </a:lnTo>
                    <a:lnTo>
                      <a:pt x="573" y="779"/>
                    </a:lnTo>
                    <a:lnTo>
                      <a:pt x="570" y="779"/>
                    </a:lnTo>
                    <a:lnTo>
                      <a:pt x="708" y="810"/>
                    </a:lnTo>
                    <a:lnTo>
                      <a:pt x="786" y="900"/>
                    </a:lnTo>
                    <a:lnTo>
                      <a:pt x="791" y="1071"/>
                    </a:lnTo>
                    <a:lnTo>
                      <a:pt x="791" y="1071"/>
                    </a:lnTo>
                    <a:lnTo>
                      <a:pt x="791" y="1071"/>
                    </a:lnTo>
                    <a:lnTo>
                      <a:pt x="791" y="1071"/>
                    </a:lnTo>
                    <a:lnTo>
                      <a:pt x="791" y="1071"/>
                    </a:lnTo>
                    <a:lnTo>
                      <a:pt x="905" y="1185"/>
                    </a:lnTo>
                    <a:lnTo>
                      <a:pt x="905" y="1185"/>
                    </a:lnTo>
                    <a:lnTo>
                      <a:pt x="905" y="1185"/>
                    </a:lnTo>
                    <a:lnTo>
                      <a:pt x="905" y="1185"/>
                    </a:lnTo>
                    <a:lnTo>
                      <a:pt x="905" y="1185"/>
                    </a:lnTo>
                    <a:lnTo>
                      <a:pt x="1067" y="1200"/>
                    </a:lnTo>
                    <a:lnTo>
                      <a:pt x="1067" y="1200"/>
                    </a:lnTo>
                    <a:lnTo>
                      <a:pt x="1067" y="1200"/>
                    </a:lnTo>
                    <a:lnTo>
                      <a:pt x="1069" y="1200"/>
                    </a:lnTo>
                    <a:lnTo>
                      <a:pt x="1069" y="1200"/>
                    </a:lnTo>
                    <a:lnTo>
                      <a:pt x="1169" y="1064"/>
                    </a:lnTo>
                    <a:lnTo>
                      <a:pt x="1247" y="1064"/>
                    </a:lnTo>
                    <a:lnTo>
                      <a:pt x="1314" y="1162"/>
                    </a:lnTo>
                    <a:lnTo>
                      <a:pt x="1311" y="1159"/>
                    </a:lnTo>
                    <a:lnTo>
                      <a:pt x="1314" y="1162"/>
                    </a:lnTo>
                    <a:lnTo>
                      <a:pt x="1297" y="1330"/>
                    </a:lnTo>
                    <a:lnTo>
                      <a:pt x="1297" y="1333"/>
                    </a:lnTo>
                    <a:lnTo>
                      <a:pt x="1463" y="1285"/>
                    </a:lnTo>
                    <a:lnTo>
                      <a:pt x="1511" y="1337"/>
                    </a:lnTo>
                    <a:lnTo>
                      <a:pt x="1494" y="1373"/>
                    </a:lnTo>
                    <a:lnTo>
                      <a:pt x="1494" y="1373"/>
                    </a:lnTo>
                    <a:lnTo>
                      <a:pt x="1591" y="1432"/>
                    </a:lnTo>
                    <a:lnTo>
                      <a:pt x="1599" y="1535"/>
                    </a:lnTo>
                    <a:lnTo>
                      <a:pt x="1599" y="1535"/>
                    </a:lnTo>
                    <a:lnTo>
                      <a:pt x="1599" y="1535"/>
                    </a:lnTo>
                    <a:lnTo>
                      <a:pt x="1648" y="1611"/>
                    </a:lnTo>
                    <a:lnTo>
                      <a:pt x="1648" y="1613"/>
                    </a:lnTo>
                    <a:lnTo>
                      <a:pt x="1648" y="1613"/>
                    </a:lnTo>
                    <a:lnTo>
                      <a:pt x="1665" y="1772"/>
                    </a:lnTo>
                    <a:lnTo>
                      <a:pt x="1665" y="1774"/>
                    </a:lnTo>
                    <a:lnTo>
                      <a:pt x="1805" y="1639"/>
                    </a:lnTo>
                    <a:lnTo>
                      <a:pt x="1919" y="1660"/>
                    </a:lnTo>
                    <a:lnTo>
                      <a:pt x="1917" y="1660"/>
                    </a:lnTo>
                    <a:lnTo>
                      <a:pt x="1919" y="1660"/>
                    </a:lnTo>
                    <a:lnTo>
                      <a:pt x="2026" y="1791"/>
                    </a:lnTo>
                    <a:lnTo>
                      <a:pt x="2029" y="1793"/>
                    </a:lnTo>
                    <a:lnTo>
                      <a:pt x="2112" y="1641"/>
                    </a:lnTo>
                    <a:lnTo>
                      <a:pt x="2183" y="1646"/>
                    </a:lnTo>
                    <a:lnTo>
                      <a:pt x="2195" y="1682"/>
                    </a:lnTo>
                    <a:lnTo>
                      <a:pt x="2309" y="1656"/>
                    </a:lnTo>
                    <a:lnTo>
                      <a:pt x="2385" y="1722"/>
                    </a:lnTo>
                    <a:lnTo>
                      <a:pt x="2385" y="1722"/>
                    </a:lnTo>
                    <a:lnTo>
                      <a:pt x="2477" y="1741"/>
                    </a:lnTo>
                    <a:lnTo>
                      <a:pt x="2363" y="1637"/>
                    </a:lnTo>
                    <a:close/>
                    <a:moveTo>
                      <a:pt x="2363" y="1639"/>
                    </a:moveTo>
                    <a:lnTo>
                      <a:pt x="2473" y="1741"/>
                    </a:lnTo>
                    <a:lnTo>
                      <a:pt x="2385" y="1722"/>
                    </a:lnTo>
                    <a:lnTo>
                      <a:pt x="2363" y="1639"/>
                    </a:lnTo>
                    <a:close/>
                    <a:moveTo>
                      <a:pt x="2363" y="1637"/>
                    </a:moveTo>
                    <a:lnTo>
                      <a:pt x="2340" y="1615"/>
                    </a:lnTo>
                    <a:lnTo>
                      <a:pt x="2385" y="1558"/>
                    </a:lnTo>
                    <a:lnTo>
                      <a:pt x="2363" y="1637"/>
                    </a:lnTo>
                    <a:close/>
                    <a:moveTo>
                      <a:pt x="2385" y="1556"/>
                    </a:moveTo>
                    <a:lnTo>
                      <a:pt x="2340" y="1613"/>
                    </a:lnTo>
                    <a:lnTo>
                      <a:pt x="2306" y="1580"/>
                    </a:lnTo>
                    <a:lnTo>
                      <a:pt x="2385" y="1556"/>
                    </a:lnTo>
                    <a:close/>
                    <a:moveTo>
                      <a:pt x="2202" y="1649"/>
                    </a:moveTo>
                    <a:lnTo>
                      <a:pt x="2304" y="1656"/>
                    </a:lnTo>
                    <a:lnTo>
                      <a:pt x="2197" y="1682"/>
                    </a:lnTo>
                    <a:lnTo>
                      <a:pt x="2202" y="1649"/>
                    </a:lnTo>
                    <a:close/>
                    <a:moveTo>
                      <a:pt x="2202" y="1646"/>
                    </a:moveTo>
                    <a:lnTo>
                      <a:pt x="2209" y="1611"/>
                    </a:lnTo>
                    <a:lnTo>
                      <a:pt x="2306" y="1580"/>
                    </a:lnTo>
                    <a:lnTo>
                      <a:pt x="2340" y="1615"/>
                    </a:lnTo>
                    <a:lnTo>
                      <a:pt x="2306" y="1656"/>
                    </a:lnTo>
                    <a:lnTo>
                      <a:pt x="2202" y="1646"/>
                    </a:lnTo>
                    <a:close/>
                    <a:moveTo>
                      <a:pt x="2114" y="1639"/>
                    </a:moveTo>
                    <a:lnTo>
                      <a:pt x="2157" y="1577"/>
                    </a:lnTo>
                    <a:lnTo>
                      <a:pt x="2173" y="1620"/>
                    </a:lnTo>
                    <a:lnTo>
                      <a:pt x="2114" y="1639"/>
                    </a:lnTo>
                    <a:close/>
                    <a:moveTo>
                      <a:pt x="2159" y="1577"/>
                    </a:moveTo>
                    <a:lnTo>
                      <a:pt x="2216" y="1565"/>
                    </a:lnTo>
                    <a:lnTo>
                      <a:pt x="2209" y="1611"/>
                    </a:lnTo>
                    <a:lnTo>
                      <a:pt x="2173" y="1620"/>
                    </a:lnTo>
                    <a:lnTo>
                      <a:pt x="2159" y="1577"/>
                    </a:lnTo>
                    <a:close/>
                    <a:moveTo>
                      <a:pt x="2209" y="1611"/>
                    </a:moveTo>
                    <a:lnTo>
                      <a:pt x="2202" y="1646"/>
                    </a:lnTo>
                    <a:lnTo>
                      <a:pt x="2183" y="1646"/>
                    </a:lnTo>
                    <a:lnTo>
                      <a:pt x="2173" y="1622"/>
                    </a:lnTo>
                    <a:lnTo>
                      <a:pt x="2209" y="1611"/>
                    </a:lnTo>
                    <a:close/>
                    <a:moveTo>
                      <a:pt x="2209" y="1611"/>
                    </a:moveTo>
                    <a:lnTo>
                      <a:pt x="2216" y="1565"/>
                    </a:lnTo>
                    <a:lnTo>
                      <a:pt x="2280" y="1554"/>
                    </a:lnTo>
                    <a:lnTo>
                      <a:pt x="2306" y="1580"/>
                    </a:lnTo>
                    <a:lnTo>
                      <a:pt x="2209" y="1611"/>
                    </a:lnTo>
                    <a:close/>
                    <a:moveTo>
                      <a:pt x="2280" y="1554"/>
                    </a:moveTo>
                    <a:lnTo>
                      <a:pt x="2216" y="1565"/>
                    </a:lnTo>
                    <a:lnTo>
                      <a:pt x="2235" y="1461"/>
                    </a:lnTo>
                    <a:lnTo>
                      <a:pt x="2280" y="1554"/>
                    </a:lnTo>
                    <a:close/>
                    <a:moveTo>
                      <a:pt x="2216" y="1565"/>
                    </a:moveTo>
                    <a:lnTo>
                      <a:pt x="2159" y="1577"/>
                    </a:lnTo>
                    <a:lnTo>
                      <a:pt x="2235" y="1463"/>
                    </a:lnTo>
                    <a:lnTo>
                      <a:pt x="2216" y="1565"/>
                    </a:lnTo>
                    <a:close/>
                    <a:moveTo>
                      <a:pt x="2157" y="1577"/>
                    </a:moveTo>
                    <a:lnTo>
                      <a:pt x="2112" y="1641"/>
                    </a:lnTo>
                    <a:lnTo>
                      <a:pt x="2045" y="1618"/>
                    </a:lnTo>
                    <a:lnTo>
                      <a:pt x="2157" y="1577"/>
                    </a:lnTo>
                    <a:close/>
                    <a:moveTo>
                      <a:pt x="2109" y="1641"/>
                    </a:moveTo>
                    <a:lnTo>
                      <a:pt x="1924" y="1660"/>
                    </a:lnTo>
                    <a:lnTo>
                      <a:pt x="2045" y="1618"/>
                    </a:lnTo>
                    <a:lnTo>
                      <a:pt x="2109" y="1641"/>
                    </a:lnTo>
                    <a:close/>
                    <a:moveTo>
                      <a:pt x="1881" y="1561"/>
                    </a:moveTo>
                    <a:lnTo>
                      <a:pt x="1739" y="1625"/>
                    </a:lnTo>
                    <a:lnTo>
                      <a:pt x="1701" y="1601"/>
                    </a:lnTo>
                    <a:lnTo>
                      <a:pt x="1881" y="1561"/>
                    </a:lnTo>
                    <a:close/>
                    <a:moveTo>
                      <a:pt x="1701" y="1601"/>
                    </a:moveTo>
                    <a:lnTo>
                      <a:pt x="1736" y="1625"/>
                    </a:lnTo>
                    <a:lnTo>
                      <a:pt x="1651" y="1611"/>
                    </a:lnTo>
                    <a:lnTo>
                      <a:pt x="1701" y="1601"/>
                    </a:lnTo>
                    <a:close/>
                    <a:moveTo>
                      <a:pt x="1698" y="1601"/>
                    </a:moveTo>
                    <a:lnTo>
                      <a:pt x="1651" y="1611"/>
                    </a:lnTo>
                    <a:lnTo>
                      <a:pt x="1663" y="1577"/>
                    </a:lnTo>
                    <a:lnTo>
                      <a:pt x="1698" y="1601"/>
                    </a:lnTo>
                    <a:close/>
                    <a:moveTo>
                      <a:pt x="1651" y="1608"/>
                    </a:moveTo>
                    <a:lnTo>
                      <a:pt x="1648" y="1568"/>
                    </a:lnTo>
                    <a:lnTo>
                      <a:pt x="1663" y="1575"/>
                    </a:lnTo>
                    <a:lnTo>
                      <a:pt x="1651" y="1608"/>
                    </a:lnTo>
                    <a:close/>
                    <a:moveTo>
                      <a:pt x="1648" y="1565"/>
                    </a:moveTo>
                    <a:lnTo>
                      <a:pt x="1644" y="1459"/>
                    </a:lnTo>
                    <a:lnTo>
                      <a:pt x="1644" y="1459"/>
                    </a:lnTo>
                    <a:lnTo>
                      <a:pt x="1717" y="1418"/>
                    </a:lnTo>
                    <a:lnTo>
                      <a:pt x="1663" y="1575"/>
                    </a:lnTo>
                    <a:lnTo>
                      <a:pt x="1648" y="1565"/>
                    </a:lnTo>
                    <a:close/>
                    <a:moveTo>
                      <a:pt x="1644" y="1461"/>
                    </a:moveTo>
                    <a:lnTo>
                      <a:pt x="1648" y="1565"/>
                    </a:lnTo>
                    <a:lnTo>
                      <a:pt x="1599" y="1535"/>
                    </a:lnTo>
                    <a:lnTo>
                      <a:pt x="1644" y="1461"/>
                    </a:lnTo>
                    <a:close/>
                    <a:moveTo>
                      <a:pt x="1523" y="1352"/>
                    </a:moveTo>
                    <a:lnTo>
                      <a:pt x="1553" y="1333"/>
                    </a:lnTo>
                    <a:lnTo>
                      <a:pt x="1644" y="1380"/>
                    </a:lnTo>
                    <a:lnTo>
                      <a:pt x="1644" y="1425"/>
                    </a:lnTo>
                    <a:lnTo>
                      <a:pt x="1591" y="1432"/>
                    </a:lnTo>
                    <a:lnTo>
                      <a:pt x="1523" y="1352"/>
                    </a:lnTo>
                    <a:close/>
                    <a:moveTo>
                      <a:pt x="1589" y="1430"/>
                    </a:moveTo>
                    <a:lnTo>
                      <a:pt x="1494" y="1373"/>
                    </a:lnTo>
                    <a:lnTo>
                      <a:pt x="1523" y="1354"/>
                    </a:lnTo>
                    <a:lnTo>
                      <a:pt x="1589" y="1430"/>
                    </a:lnTo>
                    <a:close/>
                    <a:moveTo>
                      <a:pt x="1539" y="1271"/>
                    </a:moveTo>
                    <a:lnTo>
                      <a:pt x="1520" y="1314"/>
                    </a:lnTo>
                    <a:lnTo>
                      <a:pt x="1466" y="1285"/>
                    </a:lnTo>
                    <a:lnTo>
                      <a:pt x="1539" y="1271"/>
                    </a:lnTo>
                    <a:close/>
                    <a:moveTo>
                      <a:pt x="1542" y="1271"/>
                    </a:moveTo>
                    <a:lnTo>
                      <a:pt x="1589" y="1304"/>
                    </a:lnTo>
                    <a:lnTo>
                      <a:pt x="1553" y="1330"/>
                    </a:lnTo>
                    <a:lnTo>
                      <a:pt x="1523" y="1314"/>
                    </a:lnTo>
                    <a:lnTo>
                      <a:pt x="1542" y="1271"/>
                    </a:lnTo>
                    <a:close/>
                    <a:moveTo>
                      <a:pt x="1553" y="1330"/>
                    </a:moveTo>
                    <a:lnTo>
                      <a:pt x="1523" y="1352"/>
                    </a:lnTo>
                    <a:lnTo>
                      <a:pt x="1511" y="1337"/>
                    </a:lnTo>
                    <a:lnTo>
                      <a:pt x="1520" y="1314"/>
                    </a:lnTo>
                    <a:lnTo>
                      <a:pt x="1553" y="1330"/>
                    </a:lnTo>
                    <a:close/>
                    <a:moveTo>
                      <a:pt x="1644" y="1428"/>
                    </a:moveTo>
                    <a:lnTo>
                      <a:pt x="1644" y="1459"/>
                    </a:lnTo>
                    <a:lnTo>
                      <a:pt x="1594" y="1432"/>
                    </a:lnTo>
                    <a:lnTo>
                      <a:pt x="1644" y="1428"/>
                    </a:lnTo>
                    <a:close/>
                    <a:moveTo>
                      <a:pt x="1644" y="1459"/>
                    </a:moveTo>
                    <a:lnTo>
                      <a:pt x="1644" y="1428"/>
                    </a:lnTo>
                    <a:lnTo>
                      <a:pt x="1715" y="1418"/>
                    </a:lnTo>
                    <a:lnTo>
                      <a:pt x="1644" y="1459"/>
                    </a:lnTo>
                    <a:close/>
                    <a:moveTo>
                      <a:pt x="1717" y="1418"/>
                    </a:moveTo>
                    <a:lnTo>
                      <a:pt x="1644" y="1425"/>
                    </a:lnTo>
                    <a:lnTo>
                      <a:pt x="1644" y="1380"/>
                    </a:lnTo>
                    <a:lnTo>
                      <a:pt x="1717" y="1418"/>
                    </a:lnTo>
                    <a:close/>
                    <a:moveTo>
                      <a:pt x="1553" y="1330"/>
                    </a:moveTo>
                    <a:lnTo>
                      <a:pt x="1591" y="1304"/>
                    </a:lnTo>
                    <a:lnTo>
                      <a:pt x="1644" y="1342"/>
                    </a:lnTo>
                    <a:lnTo>
                      <a:pt x="1644" y="1378"/>
                    </a:lnTo>
                    <a:lnTo>
                      <a:pt x="1553" y="1330"/>
                    </a:lnTo>
                    <a:close/>
                    <a:moveTo>
                      <a:pt x="1644" y="1340"/>
                    </a:moveTo>
                    <a:lnTo>
                      <a:pt x="1591" y="1304"/>
                    </a:lnTo>
                    <a:lnTo>
                      <a:pt x="1677" y="1245"/>
                    </a:lnTo>
                    <a:lnTo>
                      <a:pt x="1644" y="1340"/>
                    </a:lnTo>
                    <a:close/>
                    <a:moveTo>
                      <a:pt x="1677" y="1245"/>
                    </a:moveTo>
                    <a:lnTo>
                      <a:pt x="1591" y="1304"/>
                    </a:lnTo>
                    <a:lnTo>
                      <a:pt x="1542" y="1271"/>
                    </a:lnTo>
                    <a:lnTo>
                      <a:pt x="1677" y="1245"/>
                    </a:lnTo>
                    <a:close/>
                    <a:moveTo>
                      <a:pt x="1539" y="1271"/>
                    </a:moveTo>
                    <a:lnTo>
                      <a:pt x="1463" y="1283"/>
                    </a:lnTo>
                    <a:lnTo>
                      <a:pt x="1435" y="1221"/>
                    </a:lnTo>
                    <a:lnTo>
                      <a:pt x="1539" y="1271"/>
                    </a:lnTo>
                    <a:close/>
                    <a:moveTo>
                      <a:pt x="1463" y="1283"/>
                    </a:moveTo>
                    <a:lnTo>
                      <a:pt x="1318" y="1164"/>
                    </a:lnTo>
                    <a:lnTo>
                      <a:pt x="1432" y="1219"/>
                    </a:lnTo>
                    <a:lnTo>
                      <a:pt x="1463" y="1283"/>
                    </a:lnTo>
                    <a:close/>
                    <a:moveTo>
                      <a:pt x="1209" y="1010"/>
                    </a:moveTo>
                    <a:lnTo>
                      <a:pt x="1169" y="1062"/>
                    </a:lnTo>
                    <a:lnTo>
                      <a:pt x="1059" y="1060"/>
                    </a:lnTo>
                    <a:lnTo>
                      <a:pt x="1209" y="1010"/>
                    </a:lnTo>
                    <a:close/>
                    <a:moveTo>
                      <a:pt x="1055" y="1062"/>
                    </a:moveTo>
                    <a:lnTo>
                      <a:pt x="953" y="1145"/>
                    </a:lnTo>
                    <a:lnTo>
                      <a:pt x="893" y="1119"/>
                    </a:lnTo>
                    <a:lnTo>
                      <a:pt x="884" y="1067"/>
                    </a:lnTo>
                    <a:lnTo>
                      <a:pt x="1055" y="1062"/>
                    </a:lnTo>
                    <a:close/>
                    <a:moveTo>
                      <a:pt x="872" y="1000"/>
                    </a:moveTo>
                    <a:lnTo>
                      <a:pt x="786" y="832"/>
                    </a:lnTo>
                    <a:lnTo>
                      <a:pt x="955" y="855"/>
                    </a:lnTo>
                    <a:lnTo>
                      <a:pt x="872" y="1000"/>
                    </a:lnTo>
                    <a:close/>
                    <a:moveTo>
                      <a:pt x="824" y="333"/>
                    </a:moveTo>
                    <a:lnTo>
                      <a:pt x="879" y="394"/>
                    </a:lnTo>
                    <a:lnTo>
                      <a:pt x="748" y="454"/>
                    </a:lnTo>
                    <a:lnTo>
                      <a:pt x="824" y="333"/>
                    </a:lnTo>
                    <a:close/>
                    <a:moveTo>
                      <a:pt x="748" y="451"/>
                    </a:moveTo>
                    <a:lnTo>
                      <a:pt x="798" y="304"/>
                    </a:lnTo>
                    <a:lnTo>
                      <a:pt x="822" y="330"/>
                    </a:lnTo>
                    <a:lnTo>
                      <a:pt x="748" y="451"/>
                    </a:lnTo>
                    <a:close/>
                    <a:moveTo>
                      <a:pt x="763" y="546"/>
                    </a:moveTo>
                    <a:lnTo>
                      <a:pt x="727" y="642"/>
                    </a:lnTo>
                    <a:lnTo>
                      <a:pt x="694" y="596"/>
                    </a:lnTo>
                    <a:lnTo>
                      <a:pt x="763" y="546"/>
                    </a:lnTo>
                    <a:close/>
                    <a:moveTo>
                      <a:pt x="763" y="546"/>
                    </a:moveTo>
                    <a:lnTo>
                      <a:pt x="748" y="456"/>
                    </a:lnTo>
                    <a:lnTo>
                      <a:pt x="860" y="494"/>
                    </a:lnTo>
                    <a:lnTo>
                      <a:pt x="829" y="530"/>
                    </a:lnTo>
                    <a:lnTo>
                      <a:pt x="763" y="546"/>
                    </a:lnTo>
                    <a:close/>
                    <a:moveTo>
                      <a:pt x="732" y="497"/>
                    </a:moveTo>
                    <a:lnTo>
                      <a:pt x="722" y="482"/>
                    </a:lnTo>
                    <a:lnTo>
                      <a:pt x="746" y="456"/>
                    </a:lnTo>
                    <a:lnTo>
                      <a:pt x="732" y="497"/>
                    </a:lnTo>
                    <a:close/>
                    <a:moveTo>
                      <a:pt x="748" y="456"/>
                    </a:moveTo>
                    <a:lnTo>
                      <a:pt x="763" y="544"/>
                    </a:lnTo>
                    <a:lnTo>
                      <a:pt x="732" y="497"/>
                    </a:lnTo>
                    <a:lnTo>
                      <a:pt x="748" y="456"/>
                    </a:lnTo>
                    <a:close/>
                    <a:moveTo>
                      <a:pt x="763" y="546"/>
                    </a:moveTo>
                    <a:lnTo>
                      <a:pt x="691" y="596"/>
                    </a:lnTo>
                    <a:lnTo>
                      <a:pt x="732" y="499"/>
                    </a:lnTo>
                    <a:lnTo>
                      <a:pt x="763" y="546"/>
                    </a:lnTo>
                    <a:close/>
                    <a:moveTo>
                      <a:pt x="727" y="642"/>
                    </a:moveTo>
                    <a:lnTo>
                      <a:pt x="679" y="627"/>
                    </a:lnTo>
                    <a:lnTo>
                      <a:pt x="691" y="599"/>
                    </a:lnTo>
                    <a:lnTo>
                      <a:pt x="727" y="642"/>
                    </a:lnTo>
                    <a:close/>
                    <a:moveTo>
                      <a:pt x="727" y="642"/>
                    </a:moveTo>
                    <a:lnTo>
                      <a:pt x="758" y="744"/>
                    </a:lnTo>
                    <a:lnTo>
                      <a:pt x="722" y="751"/>
                    </a:lnTo>
                    <a:lnTo>
                      <a:pt x="658" y="670"/>
                    </a:lnTo>
                    <a:lnTo>
                      <a:pt x="679" y="627"/>
                    </a:lnTo>
                    <a:lnTo>
                      <a:pt x="727" y="642"/>
                    </a:lnTo>
                    <a:close/>
                    <a:moveTo>
                      <a:pt x="729" y="644"/>
                    </a:moveTo>
                    <a:lnTo>
                      <a:pt x="793" y="737"/>
                    </a:lnTo>
                    <a:lnTo>
                      <a:pt x="760" y="744"/>
                    </a:lnTo>
                    <a:lnTo>
                      <a:pt x="729" y="644"/>
                    </a:lnTo>
                    <a:close/>
                    <a:moveTo>
                      <a:pt x="758" y="744"/>
                    </a:moveTo>
                    <a:lnTo>
                      <a:pt x="765" y="763"/>
                    </a:lnTo>
                    <a:lnTo>
                      <a:pt x="744" y="779"/>
                    </a:lnTo>
                    <a:lnTo>
                      <a:pt x="722" y="751"/>
                    </a:lnTo>
                    <a:lnTo>
                      <a:pt x="758" y="744"/>
                    </a:lnTo>
                    <a:close/>
                    <a:moveTo>
                      <a:pt x="744" y="779"/>
                    </a:moveTo>
                    <a:lnTo>
                      <a:pt x="710" y="810"/>
                    </a:lnTo>
                    <a:lnTo>
                      <a:pt x="677" y="760"/>
                    </a:lnTo>
                    <a:lnTo>
                      <a:pt x="722" y="751"/>
                    </a:lnTo>
                    <a:lnTo>
                      <a:pt x="744" y="779"/>
                    </a:lnTo>
                    <a:close/>
                    <a:moveTo>
                      <a:pt x="744" y="779"/>
                    </a:moveTo>
                    <a:lnTo>
                      <a:pt x="784" y="829"/>
                    </a:lnTo>
                    <a:lnTo>
                      <a:pt x="710" y="810"/>
                    </a:lnTo>
                    <a:lnTo>
                      <a:pt x="744" y="779"/>
                    </a:lnTo>
                    <a:close/>
                    <a:moveTo>
                      <a:pt x="869" y="998"/>
                    </a:moveTo>
                    <a:lnTo>
                      <a:pt x="786" y="900"/>
                    </a:lnTo>
                    <a:lnTo>
                      <a:pt x="786" y="832"/>
                    </a:lnTo>
                    <a:lnTo>
                      <a:pt x="869" y="998"/>
                    </a:lnTo>
                    <a:close/>
                    <a:moveTo>
                      <a:pt x="784" y="827"/>
                    </a:moveTo>
                    <a:lnTo>
                      <a:pt x="746" y="779"/>
                    </a:lnTo>
                    <a:lnTo>
                      <a:pt x="765" y="763"/>
                    </a:lnTo>
                    <a:lnTo>
                      <a:pt x="784" y="827"/>
                    </a:lnTo>
                    <a:close/>
                    <a:moveTo>
                      <a:pt x="760" y="744"/>
                    </a:moveTo>
                    <a:lnTo>
                      <a:pt x="791" y="737"/>
                    </a:lnTo>
                    <a:lnTo>
                      <a:pt x="765" y="760"/>
                    </a:lnTo>
                    <a:lnTo>
                      <a:pt x="760" y="744"/>
                    </a:lnTo>
                    <a:close/>
                    <a:moveTo>
                      <a:pt x="729" y="639"/>
                    </a:moveTo>
                    <a:lnTo>
                      <a:pt x="763" y="546"/>
                    </a:lnTo>
                    <a:lnTo>
                      <a:pt x="829" y="530"/>
                    </a:lnTo>
                    <a:lnTo>
                      <a:pt x="729" y="639"/>
                    </a:lnTo>
                    <a:close/>
                    <a:moveTo>
                      <a:pt x="967" y="494"/>
                    </a:moveTo>
                    <a:lnTo>
                      <a:pt x="831" y="530"/>
                    </a:lnTo>
                    <a:lnTo>
                      <a:pt x="862" y="494"/>
                    </a:lnTo>
                    <a:lnTo>
                      <a:pt x="862" y="494"/>
                    </a:lnTo>
                    <a:lnTo>
                      <a:pt x="748" y="456"/>
                    </a:lnTo>
                    <a:lnTo>
                      <a:pt x="879" y="394"/>
                    </a:lnTo>
                    <a:lnTo>
                      <a:pt x="967" y="494"/>
                    </a:lnTo>
                    <a:close/>
                    <a:moveTo>
                      <a:pt x="879" y="394"/>
                    </a:moveTo>
                    <a:lnTo>
                      <a:pt x="824" y="330"/>
                    </a:lnTo>
                    <a:lnTo>
                      <a:pt x="836" y="311"/>
                    </a:lnTo>
                    <a:lnTo>
                      <a:pt x="981" y="347"/>
                    </a:lnTo>
                    <a:lnTo>
                      <a:pt x="879" y="394"/>
                    </a:lnTo>
                    <a:close/>
                    <a:moveTo>
                      <a:pt x="879" y="238"/>
                    </a:moveTo>
                    <a:lnTo>
                      <a:pt x="981" y="347"/>
                    </a:lnTo>
                    <a:lnTo>
                      <a:pt x="836" y="311"/>
                    </a:lnTo>
                    <a:lnTo>
                      <a:pt x="879" y="238"/>
                    </a:lnTo>
                    <a:close/>
                    <a:moveTo>
                      <a:pt x="834" y="311"/>
                    </a:moveTo>
                    <a:lnTo>
                      <a:pt x="822" y="330"/>
                    </a:lnTo>
                    <a:lnTo>
                      <a:pt x="798" y="304"/>
                    </a:lnTo>
                    <a:lnTo>
                      <a:pt x="834" y="311"/>
                    </a:lnTo>
                    <a:close/>
                    <a:moveTo>
                      <a:pt x="796" y="304"/>
                    </a:moveTo>
                    <a:lnTo>
                      <a:pt x="748" y="454"/>
                    </a:lnTo>
                    <a:lnTo>
                      <a:pt x="672" y="406"/>
                    </a:lnTo>
                    <a:lnTo>
                      <a:pt x="796" y="304"/>
                    </a:lnTo>
                    <a:close/>
                    <a:moveTo>
                      <a:pt x="796" y="304"/>
                    </a:moveTo>
                    <a:lnTo>
                      <a:pt x="672" y="406"/>
                    </a:lnTo>
                    <a:lnTo>
                      <a:pt x="618" y="368"/>
                    </a:lnTo>
                    <a:lnTo>
                      <a:pt x="796" y="304"/>
                    </a:lnTo>
                    <a:close/>
                    <a:moveTo>
                      <a:pt x="618" y="368"/>
                    </a:moveTo>
                    <a:lnTo>
                      <a:pt x="672" y="406"/>
                    </a:lnTo>
                    <a:lnTo>
                      <a:pt x="513" y="406"/>
                    </a:lnTo>
                    <a:lnTo>
                      <a:pt x="618" y="368"/>
                    </a:lnTo>
                    <a:close/>
                    <a:moveTo>
                      <a:pt x="511" y="406"/>
                    </a:moveTo>
                    <a:lnTo>
                      <a:pt x="520" y="302"/>
                    </a:lnTo>
                    <a:lnTo>
                      <a:pt x="615" y="368"/>
                    </a:lnTo>
                    <a:lnTo>
                      <a:pt x="511" y="406"/>
                    </a:lnTo>
                    <a:close/>
                    <a:moveTo>
                      <a:pt x="475" y="138"/>
                    </a:moveTo>
                    <a:lnTo>
                      <a:pt x="520" y="299"/>
                    </a:lnTo>
                    <a:lnTo>
                      <a:pt x="337" y="240"/>
                    </a:lnTo>
                    <a:lnTo>
                      <a:pt x="475" y="138"/>
                    </a:lnTo>
                    <a:close/>
                    <a:moveTo>
                      <a:pt x="238" y="231"/>
                    </a:moveTo>
                    <a:lnTo>
                      <a:pt x="271" y="233"/>
                    </a:lnTo>
                    <a:lnTo>
                      <a:pt x="269" y="280"/>
                    </a:lnTo>
                    <a:lnTo>
                      <a:pt x="212" y="266"/>
                    </a:lnTo>
                    <a:lnTo>
                      <a:pt x="238" y="231"/>
                    </a:lnTo>
                    <a:close/>
                    <a:moveTo>
                      <a:pt x="152" y="354"/>
                    </a:moveTo>
                    <a:lnTo>
                      <a:pt x="147" y="254"/>
                    </a:lnTo>
                    <a:lnTo>
                      <a:pt x="209" y="269"/>
                    </a:lnTo>
                    <a:lnTo>
                      <a:pt x="152" y="354"/>
                    </a:lnTo>
                    <a:close/>
                    <a:moveTo>
                      <a:pt x="164" y="150"/>
                    </a:moveTo>
                    <a:lnTo>
                      <a:pt x="257" y="197"/>
                    </a:lnTo>
                    <a:lnTo>
                      <a:pt x="235" y="228"/>
                    </a:lnTo>
                    <a:lnTo>
                      <a:pt x="136" y="216"/>
                    </a:lnTo>
                    <a:lnTo>
                      <a:pt x="119" y="174"/>
                    </a:lnTo>
                    <a:lnTo>
                      <a:pt x="164" y="150"/>
                    </a:lnTo>
                    <a:close/>
                    <a:moveTo>
                      <a:pt x="119" y="171"/>
                    </a:moveTo>
                    <a:lnTo>
                      <a:pt x="107" y="143"/>
                    </a:lnTo>
                    <a:lnTo>
                      <a:pt x="162" y="150"/>
                    </a:lnTo>
                    <a:lnTo>
                      <a:pt x="119" y="171"/>
                    </a:lnTo>
                    <a:close/>
                    <a:moveTo>
                      <a:pt x="257" y="197"/>
                    </a:moveTo>
                    <a:lnTo>
                      <a:pt x="166" y="150"/>
                    </a:lnTo>
                    <a:lnTo>
                      <a:pt x="276" y="169"/>
                    </a:lnTo>
                    <a:lnTo>
                      <a:pt x="257" y="197"/>
                    </a:lnTo>
                    <a:close/>
                    <a:moveTo>
                      <a:pt x="257" y="200"/>
                    </a:moveTo>
                    <a:lnTo>
                      <a:pt x="273" y="207"/>
                    </a:lnTo>
                    <a:lnTo>
                      <a:pt x="271" y="233"/>
                    </a:lnTo>
                    <a:lnTo>
                      <a:pt x="238" y="228"/>
                    </a:lnTo>
                    <a:lnTo>
                      <a:pt x="257" y="200"/>
                    </a:lnTo>
                    <a:close/>
                    <a:moveTo>
                      <a:pt x="271" y="280"/>
                    </a:moveTo>
                    <a:lnTo>
                      <a:pt x="273" y="233"/>
                    </a:lnTo>
                    <a:lnTo>
                      <a:pt x="335" y="242"/>
                    </a:lnTo>
                    <a:lnTo>
                      <a:pt x="271" y="280"/>
                    </a:lnTo>
                    <a:close/>
                    <a:moveTo>
                      <a:pt x="516" y="299"/>
                    </a:moveTo>
                    <a:lnTo>
                      <a:pt x="390" y="290"/>
                    </a:lnTo>
                    <a:lnTo>
                      <a:pt x="340" y="242"/>
                    </a:lnTo>
                    <a:lnTo>
                      <a:pt x="516" y="299"/>
                    </a:lnTo>
                    <a:close/>
                    <a:moveTo>
                      <a:pt x="335" y="240"/>
                    </a:moveTo>
                    <a:lnTo>
                      <a:pt x="273" y="233"/>
                    </a:lnTo>
                    <a:lnTo>
                      <a:pt x="276" y="209"/>
                    </a:lnTo>
                    <a:lnTo>
                      <a:pt x="335" y="240"/>
                    </a:lnTo>
                    <a:close/>
                    <a:moveTo>
                      <a:pt x="257" y="197"/>
                    </a:moveTo>
                    <a:lnTo>
                      <a:pt x="276" y="171"/>
                    </a:lnTo>
                    <a:lnTo>
                      <a:pt x="273" y="207"/>
                    </a:lnTo>
                    <a:lnTo>
                      <a:pt x="257" y="197"/>
                    </a:lnTo>
                    <a:close/>
                    <a:moveTo>
                      <a:pt x="107" y="143"/>
                    </a:moveTo>
                    <a:lnTo>
                      <a:pt x="121" y="57"/>
                    </a:lnTo>
                    <a:lnTo>
                      <a:pt x="164" y="147"/>
                    </a:lnTo>
                    <a:lnTo>
                      <a:pt x="107" y="143"/>
                    </a:lnTo>
                    <a:close/>
                    <a:moveTo>
                      <a:pt x="119" y="57"/>
                    </a:moveTo>
                    <a:lnTo>
                      <a:pt x="107" y="140"/>
                    </a:lnTo>
                    <a:lnTo>
                      <a:pt x="48" y="5"/>
                    </a:lnTo>
                    <a:lnTo>
                      <a:pt x="119" y="57"/>
                    </a:lnTo>
                    <a:close/>
                    <a:moveTo>
                      <a:pt x="107" y="143"/>
                    </a:moveTo>
                    <a:lnTo>
                      <a:pt x="117" y="174"/>
                    </a:lnTo>
                    <a:lnTo>
                      <a:pt x="52" y="207"/>
                    </a:lnTo>
                    <a:lnTo>
                      <a:pt x="107" y="143"/>
                    </a:lnTo>
                    <a:close/>
                    <a:moveTo>
                      <a:pt x="52" y="207"/>
                    </a:moveTo>
                    <a:lnTo>
                      <a:pt x="117" y="174"/>
                    </a:lnTo>
                    <a:lnTo>
                      <a:pt x="133" y="216"/>
                    </a:lnTo>
                    <a:lnTo>
                      <a:pt x="52" y="207"/>
                    </a:lnTo>
                    <a:close/>
                    <a:moveTo>
                      <a:pt x="136" y="219"/>
                    </a:moveTo>
                    <a:lnTo>
                      <a:pt x="235" y="231"/>
                    </a:lnTo>
                    <a:lnTo>
                      <a:pt x="212" y="266"/>
                    </a:lnTo>
                    <a:lnTo>
                      <a:pt x="147" y="252"/>
                    </a:lnTo>
                    <a:lnTo>
                      <a:pt x="136" y="219"/>
                    </a:lnTo>
                    <a:close/>
                    <a:moveTo>
                      <a:pt x="147" y="254"/>
                    </a:moveTo>
                    <a:lnTo>
                      <a:pt x="150" y="356"/>
                    </a:lnTo>
                    <a:lnTo>
                      <a:pt x="5" y="373"/>
                    </a:lnTo>
                    <a:lnTo>
                      <a:pt x="147" y="254"/>
                    </a:lnTo>
                    <a:close/>
                    <a:moveTo>
                      <a:pt x="5" y="373"/>
                    </a:moveTo>
                    <a:lnTo>
                      <a:pt x="150" y="356"/>
                    </a:lnTo>
                    <a:lnTo>
                      <a:pt x="150" y="359"/>
                    </a:lnTo>
                    <a:lnTo>
                      <a:pt x="150" y="359"/>
                    </a:lnTo>
                    <a:lnTo>
                      <a:pt x="119" y="411"/>
                    </a:lnTo>
                    <a:lnTo>
                      <a:pt x="5" y="373"/>
                    </a:lnTo>
                    <a:close/>
                    <a:moveTo>
                      <a:pt x="152" y="354"/>
                    </a:moveTo>
                    <a:lnTo>
                      <a:pt x="212" y="269"/>
                    </a:lnTo>
                    <a:lnTo>
                      <a:pt x="269" y="280"/>
                    </a:lnTo>
                    <a:lnTo>
                      <a:pt x="152" y="354"/>
                    </a:lnTo>
                    <a:close/>
                    <a:moveTo>
                      <a:pt x="271" y="280"/>
                    </a:moveTo>
                    <a:lnTo>
                      <a:pt x="337" y="242"/>
                    </a:lnTo>
                    <a:lnTo>
                      <a:pt x="387" y="290"/>
                    </a:lnTo>
                    <a:lnTo>
                      <a:pt x="271" y="280"/>
                    </a:lnTo>
                    <a:close/>
                    <a:moveTo>
                      <a:pt x="390" y="290"/>
                    </a:moveTo>
                    <a:lnTo>
                      <a:pt x="518" y="302"/>
                    </a:lnTo>
                    <a:lnTo>
                      <a:pt x="459" y="356"/>
                    </a:lnTo>
                    <a:lnTo>
                      <a:pt x="390" y="290"/>
                    </a:lnTo>
                    <a:close/>
                    <a:moveTo>
                      <a:pt x="392" y="418"/>
                    </a:moveTo>
                    <a:lnTo>
                      <a:pt x="459" y="359"/>
                    </a:lnTo>
                    <a:lnTo>
                      <a:pt x="511" y="406"/>
                    </a:lnTo>
                    <a:lnTo>
                      <a:pt x="392" y="418"/>
                    </a:lnTo>
                    <a:close/>
                    <a:moveTo>
                      <a:pt x="459" y="356"/>
                    </a:moveTo>
                    <a:lnTo>
                      <a:pt x="520" y="302"/>
                    </a:lnTo>
                    <a:lnTo>
                      <a:pt x="511" y="406"/>
                    </a:lnTo>
                    <a:lnTo>
                      <a:pt x="459" y="356"/>
                    </a:lnTo>
                    <a:close/>
                    <a:moveTo>
                      <a:pt x="516" y="406"/>
                    </a:moveTo>
                    <a:lnTo>
                      <a:pt x="672" y="406"/>
                    </a:lnTo>
                    <a:lnTo>
                      <a:pt x="696" y="444"/>
                    </a:lnTo>
                    <a:lnTo>
                      <a:pt x="516" y="406"/>
                    </a:lnTo>
                    <a:close/>
                    <a:moveTo>
                      <a:pt x="698" y="444"/>
                    </a:moveTo>
                    <a:lnTo>
                      <a:pt x="675" y="409"/>
                    </a:lnTo>
                    <a:lnTo>
                      <a:pt x="746" y="454"/>
                    </a:lnTo>
                    <a:lnTo>
                      <a:pt x="698" y="444"/>
                    </a:lnTo>
                    <a:close/>
                    <a:moveTo>
                      <a:pt x="698" y="447"/>
                    </a:moveTo>
                    <a:lnTo>
                      <a:pt x="746" y="456"/>
                    </a:lnTo>
                    <a:lnTo>
                      <a:pt x="722" y="482"/>
                    </a:lnTo>
                    <a:lnTo>
                      <a:pt x="698" y="447"/>
                    </a:lnTo>
                    <a:close/>
                    <a:moveTo>
                      <a:pt x="722" y="485"/>
                    </a:moveTo>
                    <a:lnTo>
                      <a:pt x="732" y="497"/>
                    </a:lnTo>
                    <a:lnTo>
                      <a:pt x="691" y="596"/>
                    </a:lnTo>
                    <a:lnTo>
                      <a:pt x="691" y="596"/>
                    </a:lnTo>
                    <a:lnTo>
                      <a:pt x="608" y="604"/>
                    </a:lnTo>
                    <a:lnTo>
                      <a:pt x="722" y="485"/>
                    </a:lnTo>
                    <a:close/>
                    <a:moveTo>
                      <a:pt x="691" y="599"/>
                    </a:moveTo>
                    <a:lnTo>
                      <a:pt x="677" y="627"/>
                    </a:lnTo>
                    <a:lnTo>
                      <a:pt x="608" y="606"/>
                    </a:lnTo>
                    <a:lnTo>
                      <a:pt x="691" y="599"/>
                    </a:lnTo>
                    <a:close/>
                    <a:moveTo>
                      <a:pt x="608" y="606"/>
                    </a:moveTo>
                    <a:lnTo>
                      <a:pt x="677" y="627"/>
                    </a:lnTo>
                    <a:lnTo>
                      <a:pt x="658" y="670"/>
                    </a:lnTo>
                    <a:lnTo>
                      <a:pt x="608" y="606"/>
                    </a:lnTo>
                    <a:close/>
                    <a:moveTo>
                      <a:pt x="722" y="751"/>
                    </a:moveTo>
                    <a:lnTo>
                      <a:pt x="677" y="758"/>
                    </a:lnTo>
                    <a:lnTo>
                      <a:pt x="644" y="706"/>
                    </a:lnTo>
                    <a:lnTo>
                      <a:pt x="658" y="670"/>
                    </a:lnTo>
                    <a:lnTo>
                      <a:pt x="722" y="751"/>
                    </a:lnTo>
                    <a:close/>
                    <a:moveTo>
                      <a:pt x="641" y="706"/>
                    </a:moveTo>
                    <a:lnTo>
                      <a:pt x="677" y="760"/>
                    </a:lnTo>
                    <a:lnTo>
                      <a:pt x="573" y="779"/>
                    </a:lnTo>
                    <a:lnTo>
                      <a:pt x="641" y="706"/>
                    </a:lnTo>
                    <a:close/>
                    <a:moveTo>
                      <a:pt x="575" y="779"/>
                    </a:moveTo>
                    <a:lnTo>
                      <a:pt x="677" y="760"/>
                    </a:lnTo>
                    <a:lnTo>
                      <a:pt x="708" y="810"/>
                    </a:lnTo>
                    <a:lnTo>
                      <a:pt x="575" y="779"/>
                    </a:lnTo>
                    <a:close/>
                    <a:moveTo>
                      <a:pt x="710" y="810"/>
                    </a:moveTo>
                    <a:lnTo>
                      <a:pt x="784" y="832"/>
                    </a:lnTo>
                    <a:lnTo>
                      <a:pt x="786" y="900"/>
                    </a:lnTo>
                    <a:lnTo>
                      <a:pt x="710" y="810"/>
                    </a:lnTo>
                    <a:close/>
                    <a:moveTo>
                      <a:pt x="791" y="1069"/>
                    </a:moveTo>
                    <a:lnTo>
                      <a:pt x="786" y="903"/>
                    </a:lnTo>
                    <a:lnTo>
                      <a:pt x="872" y="1003"/>
                    </a:lnTo>
                    <a:lnTo>
                      <a:pt x="791" y="1069"/>
                    </a:lnTo>
                    <a:close/>
                    <a:moveTo>
                      <a:pt x="872" y="1003"/>
                    </a:moveTo>
                    <a:lnTo>
                      <a:pt x="884" y="1067"/>
                    </a:lnTo>
                    <a:lnTo>
                      <a:pt x="793" y="1069"/>
                    </a:lnTo>
                    <a:lnTo>
                      <a:pt x="872" y="1003"/>
                    </a:lnTo>
                    <a:close/>
                    <a:moveTo>
                      <a:pt x="884" y="1067"/>
                    </a:moveTo>
                    <a:lnTo>
                      <a:pt x="893" y="1117"/>
                    </a:lnTo>
                    <a:lnTo>
                      <a:pt x="793" y="1071"/>
                    </a:lnTo>
                    <a:lnTo>
                      <a:pt x="884" y="1067"/>
                    </a:lnTo>
                    <a:close/>
                    <a:moveTo>
                      <a:pt x="793" y="1071"/>
                    </a:moveTo>
                    <a:lnTo>
                      <a:pt x="893" y="1119"/>
                    </a:lnTo>
                    <a:lnTo>
                      <a:pt x="905" y="1183"/>
                    </a:lnTo>
                    <a:lnTo>
                      <a:pt x="793" y="1071"/>
                    </a:lnTo>
                    <a:close/>
                    <a:moveTo>
                      <a:pt x="905" y="1183"/>
                    </a:moveTo>
                    <a:lnTo>
                      <a:pt x="893" y="1119"/>
                    </a:lnTo>
                    <a:lnTo>
                      <a:pt x="953" y="1145"/>
                    </a:lnTo>
                    <a:lnTo>
                      <a:pt x="905" y="1183"/>
                    </a:lnTo>
                    <a:close/>
                    <a:moveTo>
                      <a:pt x="905" y="1185"/>
                    </a:moveTo>
                    <a:lnTo>
                      <a:pt x="953" y="1147"/>
                    </a:lnTo>
                    <a:lnTo>
                      <a:pt x="1064" y="1200"/>
                    </a:lnTo>
                    <a:lnTo>
                      <a:pt x="905" y="1185"/>
                    </a:lnTo>
                    <a:close/>
                    <a:moveTo>
                      <a:pt x="953" y="1145"/>
                    </a:moveTo>
                    <a:lnTo>
                      <a:pt x="1055" y="1062"/>
                    </a:lnTo>
                    <a:lnTo>
                      <a:pt x="1067" y="1200"/>
                    </a:lnTo>
                    <a:lnTo>
                      <a:pt x="953" y="1145"/>
                    </a:lnTo>
                    <a:close/>
                    <a:moveTo>
                      <a:pt x="1067" y="1197"/>
                    </a:moveTo>
                    <a:lnTo>
                      <a:pt x="1057" y="1062"/>
                    </a:lnTo>
                    <a:lnTo>
                      <a:pt x="1169" y="1064"/>
                    </a:lnTo>
                    <a:lnTo>
                      <a:pt x="1067" y="1197"/>
                    </a:lnTo>
                    <a:close/>
                    <a:moveTo>
                      <a:pt x="1171" y="1062"/>
                    </a:moveTo>
                    <a:lnTo>
                      <a:pt x="1209" y="1010"/>
                    </a:lnTo>
                    <a:lnTo>
                      <a:pt x="1247" y="1064"/>
                    </a:lnTo>
                    <a:lnTo>
                      <a:pt x="1171" y="1062"/>
                    </a:lnTo>
                    <a:close/>
                    <a:moveTo>
                      <a:pt x="1249" y="1064"/>
                    </a:moveTo>
                    <a:lnTo>
                      <a:pt x="1211" y="1010"/>
                    </a:lnTo>
                    <a:lnTo>
                      <a:pt x="1359" y="1067"/>
                    </a:lnTo>
                    <a:lnTo>
                      <a:pt x="1249" y="1064"/>
                    </a:lnTo>
                    <a:close/>
                    <a:moveTo>
                      <a:pt x="1361" y="1067"/>
                    </a:moveTo>
                    <a:lnTo>
                      <a:pt x="1314" y="1162"/>
                    </a:lnTo>
                    <a:lnTo>
                      <a:pt x="1249" y="1064"/>
                    </a:lnTo>
                    <a:lnTo>
                      <a:pt x="1361" y="1067"/>
                    </a:lnTo>
                    <a:close/>
                    <a:moveTo>
                      <a:pt x="1361" y="1067"/>
                    </a:moveTo>
                    <a:lnTo>
                      <a:pt x="1432" y="1219"/>
                    </a:lnTo>
                    <a:lnTo>
                      <a:pt x="1316" y="1162"/>
                    </a:lnTo>
                    <a:lnTo>
                      <a:pt x="1361" y="1067"/>
                    </a:lnTo>
                    <a:close/>
                    <a:moveTo>
                      <a:pt x="1297" y="1330"/>
                    </a:moveTo>
                    <a:lnTo>
                      <a:pt x="1314" y="1164"/>
                    </a:lnTo>
                    <a:lnTo>
                      <a:pt x="1463" y="1283"/>
                    </a:lnTo>
                    <a:lnTo>
                      <a:pt x="1297" y="1330"/>
                    </a:lnTo>
                    <a:close/>
                    <a:moveTo>
                      <a:pt x="1466" y="1285"/>
                    </a:moveTo>
                    <a:lnTo>
                      <a:pt x="1520" y="1314"/>
                    </a:lnTo>
                    <a:lnTo>
                      <a:pt x="1511" y="1337"/>
                    </a:lnTo>
                    <a:lnTo>
                      <a:pt x="1466" y="1285"/>
                    </a:lnTo>
                    <a:close/>
                    <a:moveTo>
                      <a:pt x="1523" y="1352"/>
                    </a:moveTo>
                    <a:lnTo>
                      <a:pt x="1494" y="1371"/>
                    </a:lnTo>
                    <a:lnTo>
                      <a:pt x="1511" y="1340"/>
                    </a:lnTo>
                    <a:lnTo>
                      <a:pt x="1523" y="1352"/>
                    </a:lnTo>
                    <a:close/>
                    <a:moveTo>
                      <a:pt x="1591" y="1432"/>
                    </a:moveTo>
                    <a:lnTo>
                      <a:pt x="1644" y="1459"/>
                    </a:lnTo>
                    <a:lnTo>
                      <a:pt x="1599" y="1532"/>
                    </a:lnTo>
                    <a:lnTo>
                      <a:pt x="1591" y="1432"/>
                    </a:lnTo>
                    <a:close/>
                    <a:moveTo>
                      <a:pt x="1601" y="1537"/>
                    </a:moveTo>
                    <a:lnTo>
                      <a:pt x="1648" y="1565"/>
                    </a:lnTo>
                    <a:lnTo>
                      <a:pt x="1648" y="1611"/>
                    </a:lnTo>
                    <a:lnTo>
                      <a:pt x="1601" y="1537"/>
                    </a:lnTo>
                    <a:close/>
                    <a:moveTo>
                      <a:pt x="1651" y="1613"/>
                    </a:moveTo>
                    <a:lnTo>
                      <a:pt x="1736" y="1625"/>
                    </a:lnTo>
                    <a:lnTo>
                      <a:pt x="1665" y="1770"/>
                    </a:lnTo>
                    <a:lnTo>
                      <a:pt x="1651" y="1613"/>
                    </a:lnTo>
                    <a:close/>
                    <a:moveTo>
                      <a:pt x="1668" y="1770"/>
                    </a:moveTo>
                    <a:lnTo>
                      <a:pt x="1739" y="1625"/>
                    </a:lnTo>
                    <a:lnTo>
                      <a:pt x="1803" y="1639"/>
                    </a:lnTo>
                    <a:lnTo>
                      <a:pt x="1668" y="1770"/>
                    </a:lnTo>
                    <a:close/>
                    <a:moveTo>
                      <a:pt x="1803" y="1637"/>
                    </a:moveTo>
                    <a:lnTo>
                      <a:pt x="1739" y="1625"/>
                    </a:lnTo>
                    <a:lnTo>
                      <a:pt x="1884" y="1561"/>
                    </a:lnTo>
                    <a:lnTo>
                      <a:pt x="1803" y="1637"/>
                    </a:lnTo>
                    <a:close/>
                    <a:moveTo>
                      <a:pt x="1886" y="1561"/>
                    </a:moveTo>
                    <a:lnTo>
                      <a:pt x="1919" y="1660"/>
                    </a:lnTo>
                    <a:lnTo>
                      <a:pt x="1805" y="1637"/>
                    </a:lnTo>
                    <a:lnTo>
                      <a:pt x="1886" y="1561"/>
                    </a:lnTo>
                    <a:close/>
                    <a:moveTo>
                      <a:pt x="1886" y="1561"/>
                    </a:moveTo>
                    <a:lnTo>
                      <a:pt x="2043" y="1618"/>
                    </a:lnTo>
                    <a:lnTo>
                      <a:pt x="1922" y="1660"/>
                    </a:lnTo>
                    <a:lnTo>
                      <a:pt x="1886" y="1561"/>
                    </a:lnTo>
                    <a:close/>
                    <a:moveTo>
                      <a:pt x="1922" y="1660"/>
                    </a:moveTo>
                    <a:lnTo>
                      <a:pt x="2112" y="1641"/>
                    </a:lnTo>
                    <a:lnTo>
                      <a:pt x="2029" y="1791"/>
                    </a:lnTo>
                    <a:lnTo>
                      <a:pt x="1922" y="1660"/>
                    </a:lnTo>
                    <a:close/>
                    <a:moveTo>
                      <a:pt x="2114" y="1641"/>
                    </a:moveTo>
                    <a:lnTo>
                      <a:pt x="2173" y="1622"/>
                    </a:lnTo>
                    <a:lnTo>
                      <a:pt x="2183" y="1646"/>
                    </a:lnTo>
                    <a:lnTo>
                      <a:pt x="2114" y="1641"/>
                    </a:lnTo>
                    <a:close/>
                    <a:moveTo>
                      <a:pt x="2202" y="1649"/>
                    </a:moveTo>
                    <a:lnTo>
                      <a:pt x="2197" y="1679"/>
                    </a:lnTo>
                    <a:lnTo>
                      <a:pt x="2183" y="1646"/>
                    </a:lnTo>
                    <a:lnTo>
                      <a:pt x="2202" y="1649"/>
                    </a:lnTo>
                    <a:close/>
                    <a:moveTo>
                      <a:pt x="2340" y="1615"/>
                    </a:moveTo>
                    <a:lnTo>
                      <a:pt x="2361" y="1637"/>
                    </a:lnTo>
                    <a:lnTo>
                      <a:pt x="2309" y="1656"/>
                    </a:lnTo>
                    <a:lnTo>
                      <a:pt x="2340" y="1615"/>
                    </a:lnTo>
                    <a:close/>
                    <a:moveTo>
                      <a:pt x="2363" y="1639"/>
                    </a:moveTo>
                    <a:lnTo>
                      <a:pt x="2385" y="1720"/>
                    </a:lnTo>
                    <a:lnTo>
                      <a:pt x="2309" y="1656"/>
                    </a:lnTo>
                    <a:lnTo>
                      <a:pt x="2363" y="163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99" name="Freeform 3284">
                <a:extLst>
                  <a:ext uri="{FF2B5EF4-FFF2-40B4-BE49-F238E27FC236}">
                    <a16:creationId xmlns:a16="http://schemas.microsoft.com/office/drawing/2014/main" id="{F79C0A02-0952-29CE-5EC4-742544E68064}"/>
                  </a:ext>
                </a:extLst>
              </p:cNvPr>
              <p:cNvSpPr>
                <a:spLocks/>
              </p:cNvSpPr>
              <p:nvPr/>
            </p:nvSpPr>
            <p:spPr bwMode="auto">
              <a:xfrm>
                <a:off x="6975035" y="-347780"/>
                <a:ext cx="46900" cy="52417"/>
              </a:xfrm>
              <a:custGeom>
                <a:avLst/>
                <a:gdLst>
                  <a:gd name="T0" fmla="*/ 6 w 7"/>
                  <a:gd name="T1" fmla="*/ 6 h 8"/>
                  <a:gd name="T2" fmla="*/ 1 w 7"/>
                  <a:gd name="T3" fmla="*/ 7 h 8"/>
                  <a:gd name="T4" fmla="*/ 1 w 7"/>
                  <a:gd name="T5" fmla="*/ 2 h 8"/>
                  <a:gd name="T6" fmla="*/ 6 w 7"/>
                  <a:gd name="T7" fmla="*/ 2 h 8"/>
                  <a:gd name="T8" fmla="*/ 6 w 7"/>
                  <a:gd name="T9" fmla="*/ 6 h 8"/>
                </a:gdLst>
                <a:ahLst/>
                <a:cxnLst>
                  <a:cxn ang="0">
                    <a:pos x="T0" y="T1"/>
                  </a:cxn>
                  <a:cxn ang="0">
                    <a:pos x="T2" y="T3"/>
                  </a:cxn>
                  <a:cxn ang="0">
                    <a:pos x="T4" y="T5"/>
                  </a:cxn>
                  <a:cxn ang="0">
                    <a:pos x="T6" y="T7"/>
                  </a:cxn>
                  <a:cxn ang="0">
                    <a:pos x="T8" y="T9"/>
                  </a:cxn>
                </a:cxnLst>
                <a:rect l="0" t="0" r="r" b="b"/>
                <a:pathLst>
                  <a:path w="7" h="8">
                    <a:moveTo>
                      <a:pt x="6" y="6"/>
                    </a:moveTo>
                    <a:cubicBezTo>
                      <a:pt x="5" y="8"/>
                      <a:pt x="3" y="8"/>
                      <a:pt x="1" y="7"/>
                    </a:cubicBezTo>
                    <a:cubicBezTo>
                      <a:pt x="0" y="5"/>
                      <a:pt x="0" y="3"/>
                      <a:pt x="1" y="2"/>
                    </a:cubicBezTo>
                    <a:cubicBezTo>
                      <a:pt x="2" y="0"/>
                      <a:pt x="4" y="0"/>
                      <a:pt x="6" y="2"/>
                    </a:cubicBezTo>
                    <a:cubicBezTo>
                      <a:pt x="7" y="3"/>
                      <a:pt x="7" y="5"/>
                      <a:pt x="6"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00" name="Freeform 3285">
                <a:extLst>
                  <a:ext uri="{FF2B5EF4-FFF2-40B4-BE49-F238E27FC236}">
                    <a16:creationId xmlns:a16="http://schemas.microsoft.com/office/drawing/2014/main" id="{27EBE6C9-9901-2B37-BF7D-A8D9EB215610}"/>
                  </a:ext>
                </a:extLst>
              </p:cNvPr>
              <p:cNvSpPr>
                <a:spLocks/>
              </p:cNvSpPr>
              <p:nvPr/>
            </p:nvSpPr>
            <p:spPr bwMode="auto">
              <a:xfrm>
                <a:off x="6563972" y="19142"/>
                <a:ext cx="44141" cy="46900"/>
              </a:xfrm>
              <a:custGeom>
                <a:avLst/>
                <a:gdLst>
                  <a:gd name="T0" fmla="*/ 6 w 7"/>
                  <a:gd name="T1" fmla="*/ 6 h 7"/>
                  <a:gd name="T2" fmla="*/ 1 w 7"/>
                  <a:gd name="T3" fmla="*/ 6 h 7"/>
                  <a:gd name="T4" fmla="*/ 1 w 7"/>
                  <a:gd name="T5" fmla="*/ 1 h 7"/>
                  <a:gd name="T6" fmla="*/ 6 w 7"/>
                  <a:gd name="T7" fmla="*/ 1 h 7"/>
                  <a:gd name="T8" fmla="*/ 6 w 7"/>
                  <a:gd name="T9" fmla="*/ 6 h 7"/>
                </a:gdLst>
                <a:ahLst/>
                <a:cxnLst>
                  <a:cxn ang="0">
                    <a:pos x="T0" y="T1"/>
                  </a:cxn>
                  <a:cxn ang="0">
                    <a:pos x="T2" y="T3"/>
                  </a:cxn>
                  <a:cxn ang="0">
                    <a:pos x="T4" y="T5"/>
                  </a:cxn>
                  <a:cxn ang="0">
                    <a:pos x="T6" y="T7"/>
                  </a:cxn>
                  <a:cxn ang="0">
                    <a:pos x="T8" y="T9"/>
                  </a:cxn>
                </a:cxnLst>
                <a:rect l="0" t="0" r="r" b="b"/>
                <a:pathLst>
                  <a:path w="7" h="7">
                    <a:moveTo>
                      <a:pt x="6" y="6"/>
                    </a:moveTo>
                    <a:cubicBezTo>
                      <a:pt x="5" y="7"/>
                      <a:pt x="3" y="7"/>
                      <a:pt x="1" y="6"/>
                    </a:cubicBezTo>
                    <a:cubicBezTo>
                      <a:pt x="0" y="5"/>
                      <a:pt x="0" y="3"/>
                      <a:pt x="1" y="1"/>
                    </a:cubicBezTo>
                    <a:cubicBezTo>
                      <a:pt x="2" y="0"/>
                      <a:pt x="4" y="0"/>
                      <a:pt x="6" y="1"/>
                    </a:cubicBezTo>
                    <a:cubicBezTo>
                      <a:pt x="7" y="2"/>
                      <a:pt x="7" y="4"/>
                      <a:pt x="6"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01" name="Freeform 3286">
                <a:extLst>
                  <a:ext uri="{FF2B5EF4-FFF2-40B4-BE49-F238E27FC236}">
                    <a16:creationId xmlns:a16="http://schemas.microsoft.com/office/drawing/2014/main" id="{C3486CAB-9453-48E6-313D-4AE31E0BB4C8}"/>
                  </a:ext>
                </a:extLst>
              </p:cNvPr>
              <p:cNvSpPr>
                <a:spLocks/>
              </p:cNvSpPr>
              <p:nvPr/>
            </p:nvSpPr>
            <p:spPr bwMode="auto">
              <a:xfrm>
                <a:off x="7664737" y="-289845"/>
                <a:ext cx="52417" cy="46900"/>
              </a:xfrm>
              <a:custGeom>
                <a:avLst/>
                <a:gdLst>
                  <a:gd name="T0" fmla="*/ 6 w 8"/>
                  <a:gd name="T1" fmla="*/ 6 h 7"/>
                  <a:gd name="T2" fmla="*/ 2 w 8"/>
                  <a:gd name="T3" fmla="*/ 6 h 7"/>
                  <a:gd name="T4" fmla="*/ 1 w 8"/>
                  <a:gd name="T5" fmla="*/ 1 h 7"/>
                  <a:gd name="T6" fmla="*/ 6 w 8"/>
                  <a:gd name="T7" fmla="*/ 1 h 7"/>
                  <a:gd name="T8" fmla="*/ 6 w 8"/>
                  <a:gd name="T9" fmla="*/ 6 h 7"/>
                </a:gdLst>
                <a:ahLst/>
                <a:cxnLst>
                  <a:cxn ang="0">
                    <a:pos x="T0" y="T1"/>
                  </a:cxn>
                  <a:cxn ang="0">
                    <a:pos x="T2" y="T3"/>
                  </a:cxn>
                  <a:cxn ang="0">
                    <a:pos x="T4" y="T5"/>
                  </a:cxn>
                  <a:cxn ang="0">
                    <a:pos x="T6" y="T7"/>
                  </a:cxn>
                  <a:cxn ang="0">
                    <a:pos x="T8" y="T9"/>
                  </a:cxn>
                </a:cxnLst>
                <a:rect l="0" t="0" r="r" b="b"/>
                <a:pathLst>
                  <a:path w="8" h="7">
                    <a:moveTo>
                      <a:pt x="6" y="6"/>
                    </a:moveTo>
                    <a:cubicBezTo>
                      <a:pt x="5" y="7"/>
                      <a:pt x="3" y="7"/>
                      <a:pt x="2" y="6"/>
                    </a:cubicBezTo>
                    <a:cubicBezTo>
                      <a:pt x="0" y="5"/>
                      <a:pt x="0" y="3"/>
                      <a:pt x="1" y="1"/>
                    </a:cubicBezTo>
                    <a:cubicBezTo>
                      <a:pt x="3" y="0"/>
                      <a:pt x="5" y="0"/>
                      <a:pt x="6" y="1"/>
                    </a:cubicBezTo>
                    <a:cubicBezTo>
                      <a:pt x="8" y="2"/>
                      <a:pt x="8" y="4"/>
                      <a:pt x="6"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02" name="Freeform 3287">
                <a:extLst>
                  <a:ext uri="{FF2B5EF4-FFF2-40B4-BE49-F238E27FC236}">
                    <a16:creationId xmlns:a16="http://schemas.microsoft.com/office/drawing/2014/main" id="{4A097B33-D5E0-2EA8-FAE9-ACA261E81F13}"/>
                  </a:ext>
                </a:extLst>
              </p:cNvPr>
              <p:cNvSpPr>
                <a:spLocks/>
              </p:cNvSpPr>
              <p:nvPr/>
            </p:nvSpPr>
            <p:spPr bwMode="auto">
              <a:xfrm>
                <a:off x="6997105" y="-648490"/>
                <a:ext cx="38623" cy="38623"/>
              </a:xfrm>
              <a:custGeom>
                <a:avLst/>
                <a:gdLst>
                  <a:gd name="T0" fmla="*/ 5 w 6"/>
                  <a:gd name="T1" fmla="*/ 5 h 6"/>
                  <a:gd name="T2" fmla="*/ 2 w 6"/>
                  <a:gd name="T3" fmla="*/ 5 h 6"/>
                  <a:gd name="T4" fmla="*/ 1 w 6"/>
                  <a:gd name="T5" fmla="*/ 1 h 6"/>
                  <a:gd name="T6" fmla="*/ 5 w 6"/>
                  <a:gd name="T7" fmla="*/ 1 h 6"/>
                  <a:gd name="T8" fmla="*/ 5 w 6"/>
                  <a:gd name="T9" fmla="*/ 5 h 6"/>
                </a:gdLst>
                <a:ahLst/>
                <a:cxnLst>
                  <a:cxn ang="0">
                    <a:pos x="T0" y="T1"/>
                  </a:cxn>
                  <a:cxn ang="0">
                    <a:pos x="T2" y="T3"/>
                  </a:cxn>
                  <a:cxn ang="0">
                    <a:pos x="T4" y="T5"/>
                  </a:cxn>
                  <a:cxn ang="0">
                    <a:pos x="T6" y="T7"/>
                  </a:cxn>
                  <a:cxn ang="0">
                    <a:pos x="T8" y="T9"/>
                  </a:cxn>
                </a:cxnLst>
                <a:rect l="0" t="0" r="r" b="b"/>
                <a:pathLst>
                  <a:path w="6" h="6">
                    <a:moveTo>
                      <a:pt x="5" y="5"/>
                    </a:moveTo>
                    <a:cubicBezTo>
                      <a:pt x="4" y="6"/>
                      <a:pt x="3" y="6"/>
                      <a:pt x="2" y="5"/>
                    </a:cubicBezTo>
                    <a:cubicBezTo>
                      <a:pt x="1" y="4"/>
                      <a:pt x="0" y="3"/>
                      <a:pt x="1" y="1"/>
                    </a:cubicBezTo>
                    <a:cubicBezTo>
                      <a:pt x="2" y="0"/>
                      <a:pt x="4" y="0"/>
                      <a:pt x="5" y="1"/>
                    </a:cubicBezTo>
                    <a:cubicBezTo>
                      <a:pt x="6" y="2"/>
                      <a:pt x="6" y="4"/>
                      <a:pt x="5"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03" name="Freeform 3288">
                <a:extLst>
                  <a:ext uri="{FF2B5EF4-FFF2-40B4-BE49-F238E27FC236}">
                    <a16:creationId xmlns:a16="http://schemas.microsoft.com/office/drawing/2014/main" id="{25982949-8020-5FCE-C421-CBDAA4287815}"/>
                  </a:ext>
                </a:extLst>
              </p:cNvPr>
              <p:cNvSpPr>
                <a:spLocks/>
              </p:cNvSpPr>
              <p:nvPr/>
            </p:nvSpPr>
            <p:spPr bwMode="auto">
              <a:xfrm>
                <a:off x="7546108" y="-734013"/>
                <a:ext cx="38623" cy="38623"/>
              </a:xfrm>
              <a:custGeom>
                <a:avLst/>
                <a:gdLst>
                  <a:gd name="T0" fmla="*/ 5 w 6"/>
                  <a:gd name="T1" fmla="*/ 4 h 6"/>
                  <a:gd name="T2" fmla="*/ 1 w 6"/>
                  <a:gd name="T3" fmla="*/ 5 h 6"/>
                  <a:gd name="T4" fmla="*/ 1 w 6"/>
                  <a:gd name="T5" fmla="*/ 1 h 6"/>
                  <a:gd name="T6" fmla="*/ 5 w 6"/>
                  <a:gd name="T7" fmla="*/ 1 h 6"/>
                  <a:gd name="T8" fmla="*/ 5 w 6"/>
                  <a:gd name="T9" fmla="*/ 4 h 6"/>
                </a:gdLst>
                <a:ahLst/>
                <a:cxnLst>
                  <a:cxn ang="0">
                    <a:pos x="T0" y="T1"/>
                  </a:cxn>
                  <a:cxn ang="0">
                    <a:pos x="T2" y="T3"/>
                  </a:cxn>
                  <a:cxn ang="0">
                    <a:pos x="T4" y="T5"/>
                  </a:cxn>
                  <a:cxn ang="0">
                    <a:pos x="T6" y="T7"/>
                  </a:cxn>
                  <a:cxn ang="0">
                    <a:pos x="T8" y="T9"/>
                  </a:cxn>
                </a:cxnLst>
                <a:rect l="0" t="0" r="r" b="b"/>
                <a:pathLst>
                  <a:path w="6" h="6">
                    <a:moveTo>
                      <a:pt x="5" y="4"/>
                    </a:moveTo>
                    <a:cubicBezTo>
                      <a:pt x="4" y="6"/>
                      <a:pt x="2" y="6"/>
                      <a:pt x="1" y="5"/>
                    </a:cubicBezTo>
                    <a:cubicBezTo>
                      <a:pt x="0" y="4"/>
                      <a:pt x="0" y="2"/>
                      <a:pt x="1" y="1"/>
                    </a:cubicBezTo>
                    <a:cubicBezTo>
                      <a:pt x="2" y="0"/>
                      <a:pt x="4" y="0"/>
                      <a:pt x="5" y="1"/>
                    </a:cubicBezTo>
                    <a:cubicBezTo>
                      <a:pt x="6" y="2"/>
                      <a:pt x="6" y="3"/>
                      <a:pt x="5"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04" name="Freeform 3289">
                <a:extLst>
                  <a:ext uri="{FF2B5EF4-FFF2-40B4-BE49-F238E27FC236}">
                    <a16:creationId xmlns:a16="http://schemas.microsoft.com/office/drawing/2014/main" id="{046F7685-3EA8-32AE-1566-42AECF7D1C41}"/>
                  </a:ext>
                </a:extLst>
              </p:cNvPr>
              <p:cNvSpPr>
                <a:spLocks/>
              </p:cNvSpPr>
              <p:nvPr/>
            </p:nvSpPr>
            <p:spPr bwMode="auto">
              <a:xfrm>
                <a:off x="6379132" y="-538138"/>
                <a:ext cx="41382" cy="33106"/>
              </a:xfrm>
              <a:custGeom>
                <a:avLst/>
                <a:gdLst>
                  <a:gd name="T0" fmla="*/ 5 w 6"/>
                  <a:gd name="T1" fmla="*/ 4 h 5"/>
                  <a:gd name="T2" fmla="*/ 1 w 6"/>
                  <a:gd name="T3" fmla="*/ 5 h 5"/>
                  <a:gd name="T4" fmla="*/ 1 w 6"/>
                  <a:gd name="T5" fmla="*/ 1 h 5"/>
                  <a:gd name="T6" fmla="*/ 4 w 6"/>
                  <a:gd name="T7" fmla="*/ 1 h 5"/>
                  <a:gd name="T8" fmla="*/ 5 w 6"/>
                  <a:gd name="T9" fmla="*/ 4 h 5"/>
                </a:gdLst>
                <a:ahLst/>
                <a:cxnLst>
                  <a:cxn ang="0">
                    <a:pos x="T0" y="T1"/>
                  </a:cxn>
                  <a:cxn ang="0">
                    <a:pos x="T2" y="T3"/>
                  </a:cxn>
                  <a:cxn ang="0">
                    <a:pos x="T4" y="T5"/>
                  </a:cxn>
                  <a:cxn ang="0">
                    <a:pos x="T6" y="T7"/>
                  </a:cxn>
                  <a:cxn ang="0">
                    <a:pos x="T8" y="T9"/>
                  </a:cxn>
                </a:cxnLst>
                <a:rect l="0" t="0" r="r" b="b"/>
                <a:pathLst>
                  <a:path w="6" h="5">
                    <a:moveTo>
                      <a:pt x="5" y="4"/>
                    </a:moveTo>
                    <a:cubicBezTo>
                      <a:pt x="4" y="5"/>
                      <a:pt x="2" y="5"/>
                      <a:pt x="1" y="5"/>
                    </a:cubicBezTo>
                    <a:cubicBezTo>
                      <a:pt x="0" y="4"/>
                      <a:pt x="0" y="2"/>
                      <a:pt x="1" y="1"/>
                    </a:cubicBezTo>
                    <a:cubicBezTo>
                      <a:pt x="2" y="0"/>
                      <a:pt x="3" y="0"/>
                      <a:pt x="4" y="1"/>
                    </a:cubicBezTo>
                    <a:cubicBezTo>
                      <a:pt x="6" y="1"/>
                      <a:pt x="6" y="3"/>
                      <a:pt x="5"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05" name="Freeform 3290">
                <a:extLst>
                  <a:ext uri="{FF2B5EF4-FFF2-40B4-BE49-F238E27FC236}">
                    <a16:creationId xmlns:a16="http://schemas.microsoft.com/office/drawing/2014/main" id="{2609515D-8797-4266-CD9A-07C64129B887}"/>
                  </a:ext>
                </a:extLst>
              </p:cNvPr>
              <p:cNvSpPr>
                <a:spLocks/>
              </p:cNvSpPr>
              <p:nvPr/>
            </p:nvSpPr>
            <p:spPr bwMode="auto">
              <a:xfrm>
                <a:off x="6641219" y="-413991"/>
                <a:ext cx="41382" cy="38623"/>
              </a:xfrm>
              <a:custGeom>
                <a:avLst/>
                <a:gdLst>
                  <a:gd name="T0" fmla="*/ 5 w 6"/>
                  <a:gd name="T1" fmla="*/ 4 h 6"/>
                  <a:gd name="T2" fmla="*/ 1 w 6"/>
                  <a:gd name="T3" fmla="*/ 5 h 6"/>
                  <a:gd name="T4" fmla="*/ 1 w 6"/>
                  <a:gd name="T5" fmla="*/ 1 h 6"/>
                  <a:gd name="T6" fmla="*/ 5 w 6"/>
                  <a:gd name="T7" fmla="*/ 1 h 6"/>
                  <a:gd name="T8" fmla="*/ 5 w 6"/>
                  <a:gd name="T9" fmla="*/ 4 h 6"/>
                </a:gdLst>
                <a:ahLst/>
                <a:cxnLst>
                  <a:cxn ang="0">
                    <a:pos x="T0" y="T1"/>
                  </a:cxn>
                  <a:cxn ang="0">
                    <a:pos x="T2" y="T3"/>
                  </a:cxn>
                  <a:cxn ang="0">
                    <a:pos x="T4" y="T5"/>
                  </a:cxn>
                  <a:cxn ang="0">
                    <a:pos x="T6" y="T7"/>
                  </a:cxn>
                  <a:cxn ang="0">
                    <a:pos x="T8" y="T9"/>
                  </a:cxn>
                </a:cxnLst>
                <a:rect l="0" t="0" r="r" b="b"/>
                <a:pathLst>
                  <a:path w="6" h="6">
                    <a:moveTo>
                      <a:pt x="5" y="4"/>
                    </a:moveTo>
                    <a:cubicBezTo>
                      <a:pt x="4" y="5"/>
                      <a:pt x="2" y="6"/>
                      <a:pt x="1" y="5"/>
                    </a:cubicBezTo>
                    <a:cubicBezTo>
                      <a:pt x="0" y="4"/>
                      <a:pt x="0" y="2"/>
                      <a:pt x="1" y="1"/>
                    </a:cubicBezTo>
                    <a:cubicBezTo>
                      <a:pt x="2" y="0"/>
                      <a:pt x="4" y="0"/>
                      <a:pt x="5" y="1"/>
                    </a:cubicBezTo>
                    <a:cubicBezTo>
                      <a:pt x="6" y="1"/>
                      <a:pt x="6" y="3"/>
                      <a:pt x="5"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06" name="Freeform 3291">
                <a:extLst>
                  <a:ext uri="{FF2B5EF4-FFF2-40B4-BE49-F238E27FC236}">
                    <a16:creationId xmlns:a16="http://schemas.microsoft.com/office/drawing/2014/main" id="{048E3E81-AAE8-342E-0364-D1DF2971B9C0}"/>
                  </a:ext>
                </a:extLst>
              </p:cNvPr>
              <p:cNvSpPr>
                <a:spLocks/>
              </p:cNvSpPr>
              <p:nvPr/>
            </p:nvSpPr>
            <p:spPr bwMode="auto">
              <a:xfrm>
                <a:off x="8089594" y="5348"/>
                <a:ext cx="38623" cy="38623"/>
              </a:xfrm>
              <a:custGeom>
                <a:avLst/>
                <a:gdLst>
                  <a:gd name="T0" fmla="*/ 5 w 6"/>
                  <a:gd name="T1" fmla="*/ 5 h 6"/>
                  <a:gd name="T2" fmla="*/ 1 w 6"/>
                  <a:gd name="T3" fmla="*/ 5 h 6"/>
                  <a:gd name="T4" fmla="*/ 1 w 6"/>
                  <a:gd name="T5" fmla="*/ 2 h 6"/>
                  <a:gd name="T6" fmla="*/ 5 w 6"/>
                  <a:gd name="T7" fmla="*/ 1 h 6"/>
                  <a:gd name="T8" fmla="*/ 5 w 6"/>
                  <a:gd name="T9" fmla="*/ 5 h 6"/>
                </a:gdLst>
                <a:ahLst/>
                <a:cxnLst>
                  <a:cxn ang="0">
                    <a:pos x="T0" y="T1"/>
                  </a:cxn>
                  <a:cxn ang="0">
                    <a:pos x="T2" y="T3"/>
                  </a:cxn>
                  <a:cxn ang="0">
                    <a:pos x="T4" y="T5"/>
                  </a:cxn>
                  <a:cxn ang="0">
                    <a:pos x="T6" y="T7"/>
                  </a:cxn>
                  <a:cxn ang="0">
                    <a:pos x="T8" y="T9"/>
                  </a:cxn>
                </a:cxnLst>
                <a:rect l="0" t="0" r="r" b="b"/>
                <a:pathLst>
                  <a:path w="6" h="6">
                    <a:moveTo>
                      <a:pt x="5" y="5"/>
                    </a:moveTo>
                    <a:cubicBezTo>
                      <a:pt x="4" y="6"/>
                      <a:pt x="3" y="6"/>
                      <a:pt x="1" y="5"/>
                    </a:cubicBezTo>
                    <a:cubicBezTo>
                      <a:pt x="0" y="4"/>
                      <a:pt x="0" y="3"/>
                      <a:pt x="1" y="2"/>
                    </a:cubicBezTo>
                    <a:cubicBezTo>
                      <a:pt x="2" y="0"/>
                      <a:pt x="4" y="0"/>
                      <a:pt x="5" y="1"/>
                    </a:cubicBezTo>
                    <a:cubicBezTo>
                      <a:pt x="6" y="2"/>
                      <a:pt x="6" y="4"/>
                      <a:pt x="5"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07" name="Freeform 3292">
                <a:extLst>
                  <a:ext uri="{FF2B5EF4-FFF2-40B4-BE49-F238E27FC236}">
                    <a16:creationId xmlns:a16="http://schemas.microsoft.com/office/drawing/2014/main" id="{3D89631E-1026-13BA-9432-70BFEEB2F329}"/>
                  </a:ext>
                </a:extLst>
              </p:cNvPr>
              <p:cNvSpPr>
                <a:spLocks/>
              </p:cNvSpPr>
              <p:nvPr/>
            </p:nvSpPr>
            <p:spPr bwMode="auto">
              <a:xfrm>
                <a:off x="8437204" y="-281568"/>
                <a:ext cx="38623" cy="38623"/>
              </a:xfrm>
              <a:custGeom>
                <a:avLst/>
                <a:gdLst>
                  <a:gd name="T0" fmla="*/ 5 w 6"/>
                  <a:gd name="T1" fmla="*/ 5 h 6"/>
                  <a:gd name="T2" fmla="*/ 1 w 6"/>
                  <a:gd name="T3" fmla="*/ 5 h 6"/>
                  <a:gd name="T4" fmla="*/ 1 w 6"/>
                  <a:gd name="T5" fmla="*/ 2 h 6"/>
                  <a:gd name="T6" fmla="*/ 5 w 6"/>
                  <a:gd name="T7" fmla="*/ 1 h 6"/>
                  <a:gd name="T8" fmla="*/ 5 w 6"/>
                  <a:gd name="T9" fmla="*/ 5 h 6"/>
                </a:gdLst>
                <a:ahLst/>
                <a:cxnLst>
                  <a:cxn ang="0">
                    <a:pos x="T0" y="T1"/>
                  </a:cxn>
                  <a:cxn ang="0">
                    <a:pos x="T2" y="T3"/>
                  </a:cxn>
                  <a:cxn ang="0">
                    <a:pos x="T4" y="T5"/>
                  </a:cxn>
                  <a:cxn ang="0">
                    <a:pos x="T6" y="T7"/>
                  </a:cxn>
                  <a:cxn ang="0">
                    <a:pos x="T8" y="T9"/>
                  </a:cxn>
                </a:cxnLst>
                <a:rect l="0" t="0" r="r" b="b"/>
                <a:pathLst>
                  <a:path w="6" h="6">
                    <a:moveTo>
                      <a:pt x="5" y="5"/>
                    </a:moveTo>
                    <a:cubicBezTo>
                      <a:pt x="4" y="6"/>
                      <a:pt x="2" y="6"/>
                      <a:pt x="1" y="5"/>
                    </a:cubicBezTo>
                    <a:cubicBezTo>
                      <a:pt x="0" y="4"/>
                      <a:pt x="0" y="3"/>
                      <a:pt x="1" y="2"/>
                    </a:cubicBezTo>
                    <a:cubicBezTo>
                      <a:pt x="2" y="1"/>
                      <a:pt x="3" y="0"/>
                      <a:pt x="5" y="1"/>
                    </a:cubicBezTo>
                    <a:cubicBezTo>
                      <a:pt x="6" y="2"/>
                      <a:pt x="6" y="4"/>
                      <a:pt x="5"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08" name="Freeform 3293">
                <a:extLst>
                  <a:ext uri="{FF2B5EF4-FFF2-40B4-BE49-F238E27FC236}">
                    <a16:creationId xmlns:a16="http://schemas.microsoft.com/office/drawing/2014/main" id="{E4C4EFD0-EA4A-E5DC-BF3B-D411F35F4716}"/>
                  </a:ext>
                </a:extLst>
              </p:cNvPr>
              <p:cNvSpPr>
                <a:spLocks/>
              </p:cNvSpPr>
              <p:nvPr/>
            </p:nvSpPr>
            <p:spPr bwMode="auto">
              <a:xfrm>
                <a:off x="8903443" y="248123"/>
                <a:ext cx="38623" cy="38623"/>
              </a:xfrm>
              <a:custGeom>
                <a:avLst/>
                <a:gdLst>
                  <a:gd name="T0" fmla="*/ 5 w 6"/>
                  <a:gd name="T1" fmla="*/ 5 h 6"/>
                  <a:gd name="T2" fmla="*/ 2 w 6"/>
                  <a:gd name="T3" fmla="*/ 5 h 6"/>
                  <a:gd name="T4" fmla="*/ 1 w 6"/>
                  <a:gd name="T5" fmla="*/ 2 h 6"/>
                  <a:gd name="T6" fmla="*/ 5 w 6"/>
                  <a:gd name="T7" fmla="*/ 1 h 6"/>
                  <a:gd name="T8" fmla="*/ 5 w 6"/>
                  <a:gd name="T9" fmla="*/ 5 h 6"/>
                </a:gdLst>
                <a:ahLst/>
                <a:cxnLst>
                  <a:cxn ang="0">
                    <a:pos x="T0" y="T1"/>
                  </a:cxn>
                  <a:cxn ang="0">
                    <a:pos x="T2" y="T3"/>
                  </a:cxn>
                  <a:cxn ang="0">
                    <a:pos x="T4" y="T5"/>
                  </a:cxn>
                  <a:cxn ang="0">
                    <a:pos x="T6" y="T7"/>
                  </a:cxn>
                  <a:cxn ang="0">
                    <a:pos x="T8" y="T9"/>
                  </a:cxn>
                </a:cxnLst>
                <a:rect l="0" t="0" r="r" b="b"/>
                <a:pathLst>
                  <a:path w="6" h="6">
                    <a:moveTo>
                      <a:pt x="5" y="5"/>
                    </a:moveTo>
                    <a:cubicBezTo>
                      <a:pt x="4" y="6"/>
                      <a:pt x="3" y="6"/>
                      <a:pt x="2" y="5"/>
                    </a:cubicBezTo>
                    <a:cubicBezTo>
                      <a:pt x="1" y="4"/>
                      <a:pt x="0" y="3"/>
                      <a:pt x="1" y="2"/>
                    </a:cubicBezTo>
                    <a:cubicBezTo>
                      <a:pt x="2" y="0"/>
                      <a:pt x="4" y="0"/>
                      <a:pt x="5" y="1"/>
                    </a:cubicBezTo>
                    <a:cubicBezTo>
                      <a:pt x="6" y="2"/>
                      <a:pt x="6" y="4"/>
                      <a:pt x="5"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09" name="Freeform 3294">
                <a:extLst>
                  <a:ext uri="{FF2B5EF4-FFF2-40B4-BE49-F238E27FC236}">
                    <a16:creationId xmlns:a16="http://schemas.microsoft.com/office/drawing/2014/main" id="{E51E87E9-F158-CE6A-8F45-06A6F08E6F65}"/>
                  </a:ext>
                </a:extLst>
              </p:cNvPr>
              <p:cNvSpPr>
                <a:spLocks/>
              </p:cNvSpPr>
              <p:nvPr/>
            </p:nvSpPr>
            <p:spPr bwMode="auto">
              <a:xfrm>
                <a:off x="6569490" y="-957477"/>
                <a:ext cx="38623" cy="38623"/>
              </a:xfrm>
              <a:custGeom>
                <a:avLst/>
                <a:gdLst>
                  <a:gd name="T0" fmla="*/ 5 w 6"/>
                  <a:gd name="T1" fmla="*/ 4 h 6"/>
                  <a:gd name="T2" fmla="*/ 1 w 6"/>
                  <a:gd name="T3" fmla="*/ 5 h 6"/>
                  <a:gd name="T4" fmla="*/ 1 w 6"/>
                  <a:gd name="T5" fmla="*/ 1 h 6"/>
                  <a:gd name="T6" fmla="*/ 4 w 6"/>
                  <a:gd name="T7" fmla="*/ 1 h 6"/>
                  <a:gd name="T8" fmla="*/ 5 w 6"/>
                  <a:gd name="T9" fmla="*/ 4 h 6"/>
                </a:gdLst>
                <a:ahLst/>
                <a:cxnLst>
                  <a:cxn ang="0">
                    <a:pos x="T0" y="T1"/>
                  </a:cxn>
                  <a:cxn ang="0">
                    <a:pos x="T2" y="T3"/>
                  </a:cxn>
                  <a:cxn ang="0">
                    <a:pos x="T4" y="T5"/>
                  </a:cxn>
                  <a:cxn ang="0">
                    <a:pos x="T6" y="T7"/>
                  </a:cxn>
                  <a:cxn ang="0">
                    <a:pos x="T8" y="T9"/>
                  </a:cxn>
                </a:cxnLst>
                <a:rect l="0" t="0" r="r" b="b"/>
                <a:pathLst>
                  <a:path w="6" h="6">
                    <a:moveTo>
                      <a:pt x="5" y="4"/>
                    </a:moveTo>
                    <a:cubicBezTo>
                      <a:pt x="4" y="5"/>
                      <a:pt x="2" y="6"/>
                      <a:pt x="1" y="5"/>
                    </a:cubicBezTo>
                    <a:cubicBezTo>
                      <a:pt x="0" y="4"/>
                      <a:pt x="0" y="2"/>
                      <a:pt x="1" y="1"/>
                    </a:cubicBezTo>
                    <a:cubicBezTo>
                      <a:pt x="2" y="0"/>
                      <a:pt x="3" y="0"/>
                      <a:pt x="4" y="1"/>
                    </a:cubicBezTo>
                    <a:cubicBezTo>
                      <a:pt x="6" y="2"/>
                      <a:pt x="6" y="3"/>
                      <a:pt x="5"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10" name="Freeform 3295">
                <a:extLst>
                  <a:ext uri="{FF2B5EF4-FFF2-40B4-BE49-F238E27FC236}">
                    <a16:creationId xmlns:a16="http://schemas.microsoft.com/office/drawing/2014/main" id="{24A1A0E8-5401-D389-ABBD-D83052F5582F}"/>
                  </a:ext>
                </a:extLst>
              </p:cNvPr>
              <p:cNvSpPr>
                <a:spLocks/>
              </p:cNvSpPr>
              <p:nvPr/>
            </p:nvSpPr>
            <p:spPr bwMode="auto">
              <a:xfrm>
                <a:off x="6693636" y="-700908"/>
                <a:ext cx="27588" cy="33106"/>
              </a:xfrm>
              <a:custGeom>
                <a:avLst/>
                <a:gdLst>
                  <a:gd name="T0" fmla="*/ 3 w 4"/>
                  <a:gd name="T1" fmla="*/ 4 h 5"/>
                  <a:gd name="T2" fmla="*/ 1 w 4"/>
                  <a:gd name="T3" fmla="*/ 4 h 5"/>
                  <a:gd name="T4" fmla="*/ 0 w 4"/>
                  <a:gd name="T5" fmla="*/ 1 h 5"/>
                  <a:gd name="T6" fmla="*/ 3 w 4"/>
                  <a:gd name="T7" fmla="*/ 1 h 5"/>
                  <a:gd name="T8" fmla="*/ 3 w 4"/>
                  <a:gd name="T9" fmla="*/ 4 h 5"/>
                </a:gdLst>
                <a:ahLst/>
                <a:cxnLst>
                  <a:cxn ang="0">
                    <a:pos x="T0" y="T1"/>
                  </a:cxn>
                  <a:cxn ang="0">
                    <a:pos x="T2" y="T3"/>
                  </a:cxn>
                  <a:cxn ang="0">
                    <a:pos x="T4" y="T5"/>
                  </a:cxn>
                  <a:cxn ang="0">
                    <a:pos x="T6" y="T7"/>
                  </a:cxn>
                  <a:cxn ang="0">
                    <a:pos x="T8" y="T9"/>
                  </a:cxn>
                </a:cxnLst>
                <a:rect l="0" t="0" r="r" b="b"/>
                <a:pathLst>
                  <a:path w="4" h="5">
                    <a:moveTo>
                      <a:pt x="3" y="4"/>
                    </a:moveTo>
                    <a:cubicBezTo>
                      <a:pt x="3" y="4"/>
                      <a:pt x="1" y="5"/>
                      <a:pt x="1" y="4"/>
                    </a:cubicBezTo>
                    <a:cubicBezTo>
                      <a:pt x="0" y="3"/>
                      <a:pt x="0" y="2"/>
                      <a:pt x="0" y="1"/>
                    </a:cubicBezTo>
                    <a:cubicBezTo>
                      <a:pt x="1" y="0"/>
                      <a:pt x="2" y="0"/>
                      <a:pt x="3" y="1"/>
                    </a:cubicBezTo>
                    <a:cubicBezTo>
                      <a:pt x="4" y="2"/>
                      <a:pt x="4" y="3"/>
                      <a:pt x="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11" name="Freeform 3296">
                <a:extLst>
                  <a:ext uri="{FF2B5EF4-FFF2-40B4-BE49-F238E27FC236}">
                    <a16:creationId xmlns:a16="http://schemas.microsoft.com/office/drawing/2014/main" id="{AFBC78F8-7BCF-AACF-7CBD-2C859D100EB7}"/>
                  </a:ext>
                </a:extLst>
              </p:cNvPr>
              <p:cNvSpPr>
                <a:spLocks/>
              </p:cNvSpPr>
              <p:nvPr/>
            </p:nvSpPr>
            <p:spPr bwMode="auto">
              <a:xfrm>
                <a:off x="6368096" y="-1100935"/>
                <a:ext cx="24829" cy="24829"/>
              </a:xfrm>
              <a:custGeom>
                <a:avLst/>
                <a:gdLst>
                  <a:gd name="T0" fmla="*/ 4 w 4"/>
                  <a:gd name="T1" fmla="*/ 3 h 4"/>
                  <a:gd name="T2" fmla="*/ 1 w 4"/>
                  <a:gd name="T3" fmla="*/ 3 h 4"/>
                  <a:gd name="T4" fmla="*/ 1 w 4"/>
                  <a:gd name="T5" fmla="*/ 1 h 4"/>
                  <a:gd name="T6" fmla="*/ 3 w 4"/>
                  <a:gd name="T7" fmla="*/ 1 h 4"/>
                  <a:gd name="T8" fmla="*/ 4 w 4"/>
                  <a:gd name="T9" fmla="*/ 3 h 4"/>
                </a:gdLst>
                <a:ahLst/>
                <a:cxnLst>
                  <a:cxn ang="0">
                    <a:pos x="T0" y="T1"/>
                  </a:cxn>
                  <a:cxn ang="0">
                    <a:pos x="T2" y="T3"/>
                  </a:cxn>
                  <a:cxn ang="0">
                    <a:pos x="T4" y="T5"/>
                  </a:cxn>
                  <a:cxn ang="0">
                    <a:pos x="T6" y="T7"/>
                  </a:cxn>
                  <a:cxn ang="0">
                    <a:pos x="T8" y="T9"/>
                  </a:cxn>
                </a:cxnLst>
                <a:rect l="0" t="0" r="r" b="b"/>
                <a:pathLst>
                  <a:path w="4" h="4">
                    <a:moveTo>
                      <a:pt x="4" y="3"/>
                    </a:moveTo>
                    <a:cubicBezTo>
                      <a:pt x="3" y="4"/>
                      <a:pt x="2" y="4"/>
                      <a:pt x="1" y="3"/>
                    </a:cubicBezTo>
                    <a:cubicBezTo>
                      <a:pt x="0" y="3"/>
                      <a:pt x="0" y="2"/>
                      <a:pt x="1" y="1"/>
                    </a:cubicBezTo>
                    <a:cubicBezTo>
                      <a:pt x="1" y="0"/>
                      <a:pt x="3" y="0"/>
                      <a:pt x="3" y="1"/>
                    </a:cubicBezTo>
                    <a:cubicBezTo>
                      <a:pt x="4" y="1"/>
                      <a:pt x="4" y="2"/>
                      <a:pt x="4"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12" name="Freeform 3297">
                <a:extLst>
                  <a:ext uri="{FF2B5EF4-FFF2-40B4-BE49-F238E27FC236}">
                    <a16:creationId xmlns:a16="http://schemas.microsoft.com/office/drawing/2014/main" id="{CB216406-FF93-F332-E3C7-5E66BB117090}"/>
                  </a:ext>
                </a:extLst>
              </p:cNvPr>
              <p:cNvSpPr>
                <a:spLocks/>
              </p:cNvSpPr>
              <p:nvPr/>
            </p:nvSpPr>
            <p:spPr bwMode="auto">
              <a:xfrm>
                <a:off x="6530866" y="-714702"/>
                <a:ext cx="33106" cy="24829"/>
              </a:xfrm>
              <a:custGeom>
                <a:avLst/>
                <a:gdLst>
                  <a:gd name="T0" fmla="*/ 4 w 5"/>
                  <a:gd name="T1" fmla="*/ 3 h 4"/>
                  <a:gd name="T2" fmla="*/ 1 w 5"/>
                  <a:gd name="T3" fmla="*/ 3 h 4"/>
                  <a:gd name="T4" fmla="*/ 1 w 5"/>
                  <a:gd name="T5" fmla="*/ 1 h 4"/>
                  <a:gd name="T6" fmla="*/ 4 w 5"/>
                  <a:gd name="T7" fmla="*/ 0 h 4"/>
                  <a:gd name="T8" fmla="*/ 4 w 5"/>
                  <a:gd name="T9" fmla="*/ 3 h 4"/>
                </a:gdLst>
                <a:ahLst/>
                <a:cxnLst>
                  <a:cxn ang="0">
                    <a:pos x="T0" y="T1"/>
                  </a:cxn>
                  <a:cxn ang="0">
                    <a:pos x="T2" y="T3"/>
                  </a:cxn>
                  <a:cxn ang="0">
                    <a:pos x="T4" y="T5"/>
                  </a:cxn>
                  <a:cxn ang="0">
                    <a:pos x="T6" y="T7"/>
                  </a:cxn>
                  <a:cxn ang="0">
                    <a:pos x="T8" y="T9"/>
                  </a:cxn>
                </a:cxnLst>
                <a:rect l="0" t="0" r="r" b="b"/>
                <a:pathLst>
                  <a:path w="5" h="4">
                    <a:moveTo>
                      <a:pt x="4" y="3"/>
                    </a:moveTo>
                    <a:cubicBezTo>
                      <a:pt x="3" y="4"/>
                      <a:pt x="2" y="4"/>
                      <a:pt x="1" y="3"/>
                    </a:cubicBezTo>
                    <a:cubicBezTo>
                      <a:pt x="1" y="3"/>
                      <a:pt x="0" y="1"/>
                      <a:pt x="1" y="1"/>
                    </a:cubicBezTo>
                    <a:cubicBezTo>
                      <a:pt x="2" y="0"/>
                      <a:pt x="3" y="0"/>
                      <a:pt x="4" y="0"/>
                    </a:cubicBezTo>
                    <a:cubicBezTo>
                      <a:pt x="5" y="1"/>
                      <a:pt x="5" y="2"/>
                      <a:pt x="4"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13" name="Freeform 3298">
                <a:extLst>
                  <a:ext uri="{FF2B5EF4-FFF2-40B4-BE49-F238E27FC236}">
                    <a16:creationId xmlns:a16="http://schemas.microsoft.com/office/drawing/2014/main" id="{8247FC6E-4A7B-3618-B29E-123210B844EF}"/>
                  </a:ext>
                </a:extLst>
              </p:cNvPr>
              <p:cNvSpPr>
                <a:spLocks/>
              </p:cNvSpPr>
              <p:nvPr/>
            </p:nvSpPr>
            <p:spPr bwMode="auto">
              <a:xfrm>
                <a:off x="6660530" y="-124316"/>
                <a:ext cx="27588" cy="24829"/>
              </a:xfrm>
              <a:custGeom>
                <a:avLst/>
                <a:gdLst>
                  <a:gd name="T0" fmla="*/ 3 w 4"/>
                  <a:gd name="T1" fmla="*/ 3 h 4"/>
                  <a:gd name="T2" fmla="*/ 0 w 4"/>
                  <a:gd name="T3" fmla="*/ 3 h 4"/>
                  <a:gd name="T4" fmla="*/ 0 w 4"/>
                  <a:gd name="T5" fmla="*/ 1 h 4"/>
                  <a:gd name="T6" fmla="*/ 3 w 4"/>
                  <a:gd name="T7" fmla="*/ 1 h 4"/>
                  <a:gd name="T8" fmla="*/ 3 w 4"/>
                  <a:gd name="T9" fmla="*/ 3 h 4"/>
                </a:gdLst>
                <a:ahLst/>
                <a:cxnLst>
                  <a:cxn ang="0">
                    <a:pos x="T0" y="T1"/>
                  </a:cxn>
                  <a:cxn ang="0">
                    <a:pos x="T2" y="T3"/>
                  </a:cxn>
                  <a:cxn ang="0">
                    <a:pos x="T4" y="T5"/>
                  </a:cxn>
                  <a:cxn ang="0">
                    <a:pos x="T6" y="T7"/>
                  </a:cxn>
                  <a:cxn ang="0">
                    <a:pos x="T8" y="T9"/>
                  </a:cxn>
                </a:cxnLst>
                <a:rect l="0" t="0" r="r" b="b"/>
                <a:pathLst>
                  <a:path w="4" h="4">
                    <a:moveTo>
                      <a:pt x="3" y="3"/>
                    </a:moveTo>
                    <a:cubicBezTo>
                      <a:pt x="2" y="4"/>
                      <a:pt x="1" y="4"/>
                      <a:pt x="0" y="3"/>
                    </a:cubicBezTo>
                    <a:cubicBezTo>
                      <a:pt x="0" y="3"/>
                      <a:pt x="0" y="2"/>
                      <a:pt x="0" y="1"/>
                    </a:cubicBezTo>
                    <a:cubicBezTo>
                      <a:pt x="1" y="0"/>
                      <a:pt x="2" y="0"/>
                      <a:pt x="3" y="1"/>
                    </a:cubicBezTo>
                    <a:cubicBezTo>
                      <a:pt x="4" y="1"/>
                      <a:pt x="4" y="2"/>
                      <a:pt x="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14" name="Freeform 3299">
                <a:extLst>
                  <a:ext uri="{FF2B5EF4-FFF2-40B4-BE49-F238E27FC236}">
                    <a16:creationId xmlns:a16="http://schemas.microsoft.com/office/drawing/2014/main" id="{E3E2EDCA-0DB6-4481-9632-F8D75E4E5F2A}"/>
                  </a:ext>
                </a:extLst>
              </p:cNvPr>
              <p:cNvSpPr>
                <a:spLocks/>
              </p:cNvSpPr>
              <p:nvPr/>
            </p:nvSpPr>
            <p:spPr bwMode="auto">
              <a:xfrm>
                <a:off x="6249468" y="-80175"/>
                <a:ext cx="24829" cy="27588"/>
              </a:xfrm>
              <a:custGeom>
                <a:avLst/>
                <a:gdLst>
                  <a:gd name="T0" fmla="*/ 3 w 4"/>
                  <a:gd name="T1" fmla="*/ 3 h 4"/>
                  <a:gd name="T2" fmla="*/ 1 w 4"/>
                  <a:gd name="T3" fmla="*/ 4 h 4"/>
                  <a:gd name="T4" fmla="*/ 0 w 4"/>
                  <a:gd name="T5" fmla="*/ 1 h 4"/>
                  <a:gd name="T6" fmla="*/ 3 w 4"/>
                  <a:gd name="T7" fmla="*/ 1 h 4"/>
                  <a:gd name="T8" fmla="*/ 3 w 4"/>
                  <a:gd name="T9" fmla="*/ 3 h 4"/>
                </a:gdLst>
                <a:ahLst/>
                <a:cxnLst>
                  <a:cxn ang="0">
                    <a:pos x="T0" y="T1"/>
                  </a:cxn>
                  <a:cxn ang="0">
                    <a:pos x="T2" y="T3"/>
                  </a:cxn>
                  <a:cxn ang="0">
                    <a:pos x="T4" y="T5"/>
                  </a:cxn>
                  <a:cxn ang="0">
                    <a:pos x="T6" y="T7"/>
                  </a:cxn>
                  <a:cxn ang="0">
                    <a:pos x="T8" y="T9"/>
                  </a:cxn>
                </a:cxnLst>
                <a:rect l="0" t="0" r="r" b="b"/>
                <a:pathLst>
                  <a:path w="4" h="4">
                    <a:moveTo>
                      <a:pt x="3" y="3"/>
                    </a:moveTo>
                    <a:cubicBezTo>
                      <a:pt x="3" y="4"/>
                      <a:pt x="1" y="4"/>
                      <a:pt x="1" y="4"/>
                    </a:cubicBezTo>
                    <a:cubicBezTo>
                      <a:pt x="0" y="3"/>
                      <a:pt x="0" y="2"/>
                      <a:pt x="0" y="1"/>
                    </a:cubicBezTo>
                    <a:cubicBezTo>
                      <a:pt x="1" y="0"/>
                      <a:pt x="2" y="0"/>
                      <a:pt x="3" y="1"/>
                    </a:cubicBezTo>
                    <a:cubicBezTo>
                      <a:pt x="4" y="1"/>
                      <a:pt x="4" y="3"/>
                      <a:pt x="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15" name="Freeform 3300">
                <a:extLst>
                  <a:ext uri="{FF2B5EF4-FFF2-40B4-BE49-F238E27FC236}">
                    <a16:creationId xmlns:a16="http://schemas.microsoft.com/office/drawing/2014/main" id="{FFBBEB5D-B303-A872-B72A-676BFC70A0F7}"/>
                  </a:ext>
                </a:extLst>
              </p:cNvPr>
              <p:cNvSpPr>
                <a:spLocks/>
              </p:cNvSpPr>
              <p:nvPr/>
            </p:nvSpPr>
            <p:spPr bwMode="auto">
              <a:xfrm>
                <a:off x="7173669" y="-447097"/>
                <a:ext cx="24829" cy="33106"/>
              </a:xfrm>
              <a:custGeom>
                <a:avLst/>
                <a:gdLst>
                  <a:gd name="T0" fmla="*/ 3 w 4"/>
                  <a:gd name="T1" fmla="*/ 4 h 5"/>
                  <a:gd name="T2" fmla="*/ 1 w 4"/>
                  <a:gd name="T3" fmla="*/ 4 h 5"/>
                  <a:gd name="T4" fmla="*/ 0 w 4"/>
                  <a:gd name="T5" fmla="*/ 1 h 5"/>
                  <a:gd name="T6" fmla="*/ 3 w 4"/>
                  <a:gd name="T7" fmla="*/ 1 h 5"/>
                  <a:gd name="T8" fmla="*/ 3 w 4"/>
                  <a:gd name="T9" fmla="*/ 4 h 5"/>
                </a:gdLst>
                <a:ahLst/>
                <a:cxnLst>
                  <a:cxn ang="0">
                    <a:pos x="T0" y="T1"/>
                  </a:cxn>
                  <a:cxn ang="0">
                    <a:pos x="T2" y="T3"/>
                  </a:cxn>
                  <a:cxn ang="0">
                    <a:pos x="T4" y="T5"/>
                  </a:cxn>
                  <a:cxn ang="0">
                    <a:pos x="T6" y="T7"/>
                  </a:cxn>
                  <a:cxn ang="0">
                    <a:pos x="T8" y="T9"/>
                  </a:cxn>
                </a:cxnLst>
                <a:rect l="0" t="0" r="r" b="b"/>
                <a:pathLst>
                  <a:path w="4" h="5">
                    <a:moveTo>
                      <a:pt x="3" y="4"/>
                    </a:moveTo>
                    <a:cubicBezTo>
                      <a:pt x="3" y="4"/>
                      <a:pt x="1" y="5"/>
                      <a:pt x="1" y="4"/>
                    </a:cubicBezTo>
                    <a:cubicBezTo>
                      <a:pt x="0" y="3"/>
                      <a:pt x="0" y="2"/>
                      <a:pt x="0" y="1"/>
                    </a:cubicBezTo>
                    <a:cubicBezTo>
                      <a:pt x="1" y="0"/>
                      <a:pt x="2" y="0"/>
                      <a:pt x="3" y="1"/>
                    </a:cubicBezTo>
                    <a:cubicBezTo>
                      <a:pt x="4" y="2"/>
                      <a:pt x="4" y="3"/>
                      <a:pt x="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16" name="Freeform 3301">
                <a:extLst>
                  <a:ext uri="{FF2B5EF4-FFF2-40B4-BE49-F238E27FC236}">
                    <a16:creationId xmlns:a16="http://schemas.microsoft.com/office/drawing/2014/main" id="{EBDE8E78-4F48-BD94-2AD4-4A0D73EDFA76}"/>
                  </a:ext>
                </a:extLst>
              </p:cNvPr>
              <p:cNvSpPr>
                <a:spLocks/>
              </p:cNvSpPr>
              <p:nvPr/>
            </p:nvSpPr>
            <p:spPr bwMode="auto">
              <a:xfrm>
                <a:off x="7650943" y="13624"/>
                <a:ext cx="27588" cy="24829"/>
              </a:xfrm>
              <a:custGeom>
                <a:avLst/>
                <a:gdLst>
                  <a:gd name="T0" fmla="*/ 4 w 4"/>
                  <a:gd name="T1" fmla="*/ 3 h 4"/>
                  <a:gd name="T2" fmla="*/ 1 w 4"/>
                  <a:gd name="T3" fmla="*/ 4 h 4"/>
                  <a:gd name="T4" fmla="*/ 1 w 4"/>
                  <a:gd name="T5" fmla="*/ 1 h 4"/>
                  <a:gd name="T6" fmla="*/ 3 w 4"/>
                  <a:gd name="T7" fmla="*/ 1 h 4"/>
                  <a:gd name="T8" fmla="*/ 4 w 4"/>
                  <a:gd name="T9" fmla="*/ 3 h 4"/>
                </a:gdLst>
                <a:ahLst/>
                <a:cxnLst>
                  <a:cxn ang="0">
                    <a:pos x="T0" y="T1"/>
                  </a:cxn>
                  <a:cxn ang="0">
                    <a:pos x="T2" y="T3"/>
                  </a:cxn>
                  <a:cxn ang="0">
                    <a:pos x="T4" y="T5"/>
                  </a:cxn>
                  <a:cxn ang="0">
                    <a:pos x="T6" y="T7"/>
                  </a:cxn>
                  <a:cxn ang="0">
                    <a:pos x="T8" y="T9"/>
                  </a:cxn>
                </a:cxnLst>
                <a:rect l="0" t="0" r="r" b="b"/>
                <a:pathLst>
                  <a:path w="4" h="4">
                    <a:moveTo>
                      <a:pt x="4" y="3"/>
                    </a:moveTo>
                    <a:cubicBezTo>
                      <a:pt x="3" y="4"/>
                      <a:pt x="2" y="4"/>
                      <a:pt x="1" y="4"/>
                    </a:cubicBezTo>
                    <a:cubicBezTo>
                      <a:pt x="0" y="3"/>
                      <a:pt x="0" y="2"/>
                      <a:pt x="1" y="1"/>
                    </a:cubicBezTo>
                    <a:cubicBezTo>
                      <a:pt x="1" y="0"/>
                      <a:pt x="3" y="0"/>
                      <a:pt x="3" y="1"/>
                    </a:cubicBezTo>
                    <a:cubicBezTo>
                      <a:pt x="4" y="1"/>
                      <a:pt x="4" y="3"/>
                      <a:pt x="4"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17" name="Freeform 3302">
                <a:extLst>
                  <a:ext uri="{FF2B5EF4-FFF2-40B4-BE49-F238E27FC236}">
                    <a16:creationId xmlns:a16="http://schemas.microsoft.com/office/drawing/2014/main" id="{F6D8450E-526B-A669-AFB6-C5FCE3D2BC74}"/>
                  </a:ext>
                </a:extLst>
              </p:cNvPr>
              <p:cNvSpPr>
                <a:spLocks/>
              </p:cNvSpPr>
              <p:nvPr/>
            </p:nvSpPr>
            <p:spPr bwMode="auto">
              <a:xfrm>
                <a:off x="7317127" y="43971"/>
                <a:ext cx="33106" cy="33106"/>
              </a:xfrm>
              <a:custGeom>
                <a:avLst/>
                <a:gdLst>
                  <a:gd name="T0" fmla="*/ 4 w 5"/>
                  <a:gd name="T1" fmla="*/ 4 h 5"/>
                  <a:gd name="T2" fmla="*/ 1 w 5"/>
                  <a:gd name="T3" fmla="*/ 4 h 5"/>
                  <a:gd name="T4" fmla="*/ 1 w 5"/>
                  <a:gd name="T5" fmla="*/ 1 h 5"/>
                  <a:gd name="T6" fmla="*/ 4 w 5"/>
                  <a:gd name="T7" fmla="*/ 1 h 5"/>
                  <a:gd name="T8" fmla="*/ 4 w 5"/>
                  <a:gd name="T9" fmla="*/ 4 h 5"/>
                </a:gdLst>
                <a:ahLst/>
                <a:cxnLst>
                  <a:cxn ang="0">
                    <a:pos x="T0" y="T1"/>
                  </a:cxn>
                  <a:cxn ang="0">
                    <a:pos x="T2" y="T3"/>
                  </a:cxn>
                  <a:cxn ang="0">
                    <a:pos x="T4" y="T5"/>
                  </a:cxn>
                  <a:cxn ang="0">
                    <a:pos x="T6" y="T7"/>
                  </a:cxn>
                  <a:cxn ang="0">
                    <a:pos x="T8" y="T9"/>
                  </a:cxn>
                </a:cxnLst>
                <a:rect l="0" t="0" r="r" b="b"/>
                <a:pathLst>
                  <a:path w="5" h="5">
                    <a:moveTo>
                      <a:pt x="4" y="4"/>
                    </a:moveTo>
                    <a:cubicBezTo>
                      <a:pt x="3" y="5"/>
                      <a:pt x="2" y="5"/>
                      <a:pt x="1" y="4"/>
                    </a:cubicBezTo>
                    <a:cubicBezTo>
                      <a:pt x="1" y="3"/>
                      <a:pt x="0" y="2"/>
                      <a:pt x="1" y="1"/>
                    </a:cubicBezTo>
                    <a:cubicBezTo>
                      <a:pt x="2" y="1"/>
                      <a:pt x="3" y="0"/>
                      <a:pt x="4" y="1"/>
                    </a:cubicBezTo>
                    <a:cubicBezTo>
                      <a:pt x="5" y="2"/>
                      <a:pt x="5" y="3"/>
                      <a:pt x="4"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18" name="Freeform 3303">
                <a:extLst>
                  <a:ext uri="{FF2B5EF4-FFF2-40B4-BE49-F238E27FC236}">
                    <a16:creationId xmlns:a16="http://schemas.microsoft.com/office/drawing/2014/main" id="{E6F568DF-BBA2-E347-A98D-0CF977CE7088}"/>
                  </a:ext>
                </a:extLst>
              </p:cNvPr>
              <p:cNvSpPr>
                <a:spLocks/>
              </p:cNvSpPr>
              <p:nvPr/>
            </p:nvSpPr>
            <p:spPr bwMode="auto">
              <a:xfrm>
                <a:off x="8188911" y="1119907"/>
                <a:ext cx="44141" cy="46900"/>
              </a:xfrm>
              <a:custGeom>
                <a:avLst/>
                <a:gdLst>
                  <a:gd name="T0" fmla="*/ 4 w 7"/>
                  <a:gd name="T1" fmla="*/ 6 h 7"/>
                  <a:gd name="T2" fmla="*/ 0 w 7"/>
                  <a:gd name="T3" fmla="*/ 3 h 7"/>
                  <a:gd name="T4" fmla="*/ 3 w 7"/>
                  <a:gd name="T5" fmla="*/ 0 h 7"/>
                  <a:gd name="T6" fmla="*/ 7 w 7"/>
                  <a:gd name="T7" fmla="*/ 3 h 7"/>
                  <a:gd name="T8" fmla="*/ 4 w 7"/>
                  <a:gd name="T9" fmla="*/ 6 h 7"/>
                </a:gdLst>
                <a:ahLst/>
                <a:cxnLst>
                  <a:cxn ang="0">
                    <a:pos x="T0" y="T1"/>
                  </a:cxn>
                  <a:cxn ang="0">
                    <a:pos x="T2" y="T3"/>
                  </a:cxn>
                  <a:cxn ang="0">
                    <a:pos x="T4" y="T5"/>
                  </a:cxn>
                  <a:cxn ang="0">
                    <a:pos x="T6" y="T7"/>
                  </a:cxn>
                  <a:cxn ang="0">
                    <a:pos x="T8" y="T9"/>
                  </a:cxn>
                </a:cxnLst>
                <a:rect l="0" t="0" r="r" b="b"/>
                <a:pathLst>
                  <a:path w="7" h="7">
                    <a:moveTo>
                      <a:pt x="4" y="6"/>
                    </a:moveTo>
                    <a:cubicBezTo>
                      <a:pt x="2" y="7"/>
                      <a:pt x="0" y="5"/>
                      <a:pt x="0" y="3"/>
                    </a:cubicBezTo>
                    <a:cubicBezTo>
                      <a:pt x="0" y="1"/>
                      <a:pt x="1" y="0"/>
                      <a:pt x="3" y="0"/>
                    </a:cubicBezTo>
                    <a:cubicBezTo>
                      <a:pt x="5" y="0"/>
                      <a:pt x="7" y="1"/>
                      <a:pt x="7" y="3"/>
                    </a:cubicBezTo>
                    <a:cubicBezTo>
                      <a:pt x="7" y="5"/>
                      <a:pt x="6" y="6"/>
                      <a:pt x="4"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19" name="Freeform 3304">
                <a:extLst>
                  <a:ext uri="{FF2B5EF4-FFF2-40B4-BE49-F238E27FC236}">
                    <a16:creationId xmlns:a16="http://schemas.microsoft.com/office/drawing/2014/main" id="{3487F472-EC5E-3FF3-F258-55B4C7C68936}"/>
                  </a:ext>
                </a:extLst>
              </p:cNvPr>
              <p:cNvSpPr>
                <a:spLocks/>
              </p:cNvSpPr>
              <p:nvPr/>
            </p:nvSpPr>
            <p:spPr bwMode="auto">
              <a:xfrm>
                <a:off x="8641356" y="1644081"/>
                <a:ext cx="44141" cy="46900"/>
              </a:xfrm>
              <a:custGeom>
                <a:avLst/>
                <a:gdLst>
                  <a:gd name="T0" fmla="*/ 3 w 7"/>
                  <a:gd name="T1" fmla="*/ 7 h 7"/>
                  <a:gd name="T2" fmla="*/ 0 w 7"/>
                  <a:gd name="T3" fmla="*/ 4 h 7"/>
                  <a:gd name="T4" fmla="*/ 3 w 7"/>
                  <a:gd name="T5" fmla="*/ 0 h 7"/>
                  <a:gd name="T6" fmla="*/ 7 w 7"/>
                  <a:gd name="T7" fmla="*/ 3 h 7"/>
                  <a:gd name="T8" fmla="*/ 3 w 7"/>
                  <a:gd name="T9" fmla="*/ 7 h 7"/>
                </a:gdLst>
                <a:ahLst/>
                <a:cxnLst>
                  <a:cxn ang="0">
                    <a:pos x="T0" y="T1"/>
                  </a:cxn>
                  <a:cxn ang="0">
                    <a:pos x="T2" y="T3"/>
                  </a:cxn>
                  <a:cxn ang="0">
                    <a:pos x="T4" y="T5"/>
                  </a:cxn>
                  <a:cxn ang="0">
                    <a:pos x="T6" y="T7"/>
                  </a:cxn>
                  <a:cxn ang="0">
                    <a:pos x="T8" y="T9"/>
                  </a:cxn>
                </a:cxnLst>
                <a:rect l="0" t="0" r="r" b="b"/>
                <a:pathLst>
                  <a:path w="7" h="7">
                    <a:moveTo>
                      <a:pt x="3" y="7"/>
                    </a:moveTo>
                    <a:cubicBezTo>
                      <a:pt x="2" y="7"/>
                      <a:pt x="0" y="6"/>
                      <a:pt x="0" y="4"/>
                    </a:cubicBezTo>
                    <a:cubicBezTo>
                      <a:pt x="0" y="2"/>
                      <a:pt x="1" y="0"/>
                      <a:pt x="3" y="0"/>
                    </a:cubicBezTo>
                    <a:cubicBezTo>
                      <a:pt x="5" y="0"/>
                      <a:pt x="6" y="2"/>
                      <a:pt x="7" y="3"/>
                    </a:cubicBezTo>
                    <a:cubicBezTo>
                      <a:pt x="7" y="5"/>
                      <a:pt x="5" y="7"/>
                      <a:pt x="3"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20" name="Freeform 3305">
                <a:extLst>
                  <a:ext uri="{FF2B5EF4-FFF2-40B4-BE49-F238E27FC236}">
                    <a16:creationId xmlns:a16="http://schemas.microsoft.com/office/drawing/2014/main" id="{AF2F3C6C-2B1F-166D-4EAB-B65597C93BA4}"/>
                  </a:ext>
                </a:extLst>
              </p:cNvPr>
              <p:cNvSpPr>
                <a:spLocks/>
              </p:cNvSpPr>
              <p:nvPr/>
            </p:nvSpPr>
            <p:spPr bwMode="auto">
              <a:xfrm>
                <a:off x="8423410" y="915755"/>
                <a:ext cx="41382" cy="41382"/>
              </a:xfrm>
              <a:custGeom>
                <a:avLst/>
                <a:gdLst>
                  <a:gd name="T0" fmla="*/ 3 w 6"/>
                  <a:gd name="T1" fmla="*/ 6 h 6"/>
                  <a:gd name="T2" fmla="*/ 0 w 6"/>
                  <a:gd name="T3" fmla="*/ 3 h 6"/>
                  <a:gd name="T4" fmla="*/ 3 w 6"/>
                  <a:gd name="T5" fmla="*/ 0 h 6"/>
                  <a:gd name="T6" fmla="*/ 6 w 6"/>
                  <a:gd name="T7" fmla="*/ 3 h 6"/>
                  <a:gd name="T8" fmla="*/ 3 w 6"/>
                  <a:gd name="T9" fmla="*/ 6 h 6"/>
                </a:gdLst>
                <a:ahLst/>
                <a:cxnLst>
                  <a:cxn ang="0">
                    <a:pos x="T0" y="T1"/>
                  </a:cxn>
                  <a:cxn ang="0">
                    <a:pos x="T2" y="T3"/>
                  </a:cxn>
                  <a:cxn ang="0">
                    <a:pos x="T4" y="T5"/>
                  </a:cxn>
                  <a:cxn ang="0">
                    <a:pos x="T6" y="T7"/>
                  </a:cxn>
                  <a:cxn ang="0">
                    <a:pos x="T8" y="T9"/>
                  </a:cxn>
                </a:cxnLst>
                <a:rect l="0" t="0" r="r" b="b"/>
                <a:pathLst>
                  <a:path w="6" h="6">
                    <a:moveTo>
                      <a:pt x="3" y="6"/>
                    </a:moveTo>
                    <a:cubicBezTo>
                      <a:pt x="2" y="6"/>
                      <a:pt x="0" y="5"/>
                      <a:pt x="0" y="3"/>
                    </a:cubicBezTo>
                    <a:cubicBezTo>
                      <a:pt x="0" y="2"/>
                      <a:pt x="1" y="0"/>
                      <a:pt x="3" y="0"/>
                    </a:cubicBezTo>
                    <a:cubicBezTo>
                      <a:pt x="4" y="0"/>
                      <a:pt x="5" y="1"/>
                      <a:pt x="6" y="3"/>
                    </a:cubicBezTo>
                    <a:cubicBezTo>
                      <a:pt x="6" y="4"/>
                      <a:pt x="5" y="6"/>
                      <a:pt x="3"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21" name="Freeform 3306">
                <a:extLst>
                  <a:ext uri="{FF2B5EF4-FFF2-40B4-BE49-F238E27FC236}">
                    <a16:creationId xmlns:a16="http://schemas.microsoft.com/office/drawing/2014/main" id="{166CDBEF-6F27-5B34-0553-30CC37F13520}"/>
                  </a:ext>
                </a:extLst>
              </p:cNvPr>
              <p:cNvSpPr>
                <a:spLocks/>
              </p:cNvSpPr>
              <p:nvPr/>
            </p:nvSpPr>
            <p:spPr bwMode="auto">
              <a:xfrm>
                <a:off x="8666185" y="-458132"/>
                <a:ext cx="33106" cy="38623"/>
              </a:xfrm>
              <a:custGeom>
                <a:avLst/>
                <a:gdLst>
                  <a:gd name="T0" fmla="*/ 3 w 5"/>
                  <a:gd name="T1" fmla="*/ 6 h 6"/>
                  <a:gd name="T2" fmla="*/ 0 w 5"/>
                  <a:gd name="T3" fmla="*/ 3 h 6"/>
                  <a:gd name="T4" fmla="*/ 2 w 5"/>
                  <a:gd name="T5" fmla="*/ 0 h 6"/>
                  <a:gd name="T6" fmla="*/ 5 w 5"/>
                  <a:gd name="T7" fmla="*/ 3 h 6"/>
                  <a:gd name="T8" fmla="*/ 3 w 5"/>
                  <a:gd name="T9" fmla="*/ 6 h 6"/>
                </a:gdLst>
                <a:ahLst/>
                <a:cxnLst>
                  <a:cxn ang="0">
                    <a:pos x="T0" y="T1"/>
                  </a:cxn>
                  <a:cxn ang="0">
                    <a:pos x="T2" y="T3"/>
                  </a:cxn>
                  <a:cxn ang="0">
                    <a:pos x="T4" y="T5"/>
                  </a:cxn>
                  <a:cxn ang="0">
                    <a:pos x="T6" y="T7"/>
                  </a:cxn>
                  <a:cxn ang="0">
                    <a:pos x="T8" y="T9"/>
                  </a:cxn>
                </a:cxnLst>
                <a:rect l="0" t="0" r="r" b="b"/>
                <a:pathLst>
                  <a:path w="5" h="6">
                    <a:moveTo>
                      <a:pt x="3" y="6"/>
                    </a:moveTo>
                    <a:cubicBezTo>
                      <a:pt x="1" y="6"/>
                      <a:pt x="0" y="5"/>
                      <a:pt x="0" y="3"/>
                    </a:cubicBezTo>
                    <a:cubicBezTo>
                      <a:pt x="0" y="2"/>
                      <a:pt x="1" y="0"/>
                      <a:pt x="2" y="0"/>
                    </a:cubicBezTo>
                    <a:cubicBezTo>
                      <a:pt x="4" y="0"/>
                      <a:pt x="5" y="1"/>
                      <a:pt x="5" y="3"/>
                    </a:cubicBezTo>
                    <a:cubicBezTo>
                      <a:pt x="5" y="4"/>
                      <a:pt x="4" y="5"/>
                      <a:pt x="3"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22" name="Freeform 3307">
                <a:extLst>
                  <a:ext uri="{FF2B5EF4-FFF2-40B4-BE49-F238E27FC236}">
                    <a16:creationId xmlns:a16="http://schemas.microsoft.com/office/drawing/2014/main" id="{CCA96D35-C968-62E2-BA9F-07DD9DC14D89}"/>
                  </a:ext>
                </a:extLst>
              </p:cNvPr>
              <p:cNvSpPr>
                <a:spLocks/>
              </p:cNvSpPr>
              <p:nvPr/>
            </p:nvSpPr>
            <p:spPr bwMode="auto">
              <a:xfrm>
                <a:off x="8875855" y="1244054"/>
                <a:ext cx="33106" cy="33106"/>
              </a:xfrm>
              <a:custGeom>
                <a:avLst/>
                <a:gdLst>
                  <a:gd name="T0" fmla="*/ 3 w 5"/>
                  <a:gd name="T1" fmla="*/ 5 h 5"/>
                  <a:gd name="T2" fmla="*/ 0 w 5"/>
                  <a:gd name="T3" fmla="*/ 3 h 5"/>
                  <a:gd name="T4" fmla="*/ 2 w 5"/>
                  <a:gd name="T5" fmla="*/ 0 h 5"/>
                  <a:gd name="T6" fmla="*/ 5 w 5"/>
                  <a:gd name="T7" fmla="*/ 2 h 5"/>
                  <a:gd name="T8" fmla="*/ 3 w 5"/>
                  <a:gd name="T9" fmla="*/ 5 h 5"/>
                </a:gdLst>
                <a:ahLst/>
                <a:cxnLst>
                  <a:cxn ang="0">
                    <a:pos x="T0" y="T1"/>
                  </a:cxn>
                  <a:cxn ang="0">
                    <a:pos x="T2" y="T3"/>
                  </a:cxn>
                  <a:cxn ang="0">
                    <a:pos x="T4" y="T5"/>
                  </a:cxn>
                  <a:cxn ang="0">
                    <a:pos x="T6" y="T7"/>
                  </a:cxn>
                  <a:cxn ang="0">
                    <a:pos x="T8" y="T9"/>
                  </a:cxn>
                </a:cxnLst>
                <a:rect l="0" t="0" r="r" b="b"/>
                <a:pathLst>
                  <a:path w="5" h="5">
                    <a:moveTo>
                      <a:pt x="3" y="5"/>
                    </a:moveTo>
                    <a:cubicBezTo>
                      <a:pt x="1" y="5"/>
                      <a:pt x="0" y="4"/>
                      <a:pt x="0" y="3"/>
                    </a:cubicBezTo>
                    <a:cubicBezTo>
                      <a:pt x="0" y="1"/>
                      <a:pt x="1" y="0"/>
                      <a:pt x="2" y="0"/>
                    </a:cubicBezTo>
                    <a:cubicBezTo>
                      <a:pt x="4" y="0"/>
                      <a:pt x="5" y="1"/>
                      <a:pt x="5" y="2"/>
                    </a:cubicBezTo>
                    <a:cubicBezTo>
                      <a:pt x="5" y="4"/>
                      <a:pt x="4" y="5"/>
                      <a:pt x="3"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23" name="Freeform 3308">
                <a:extLst>
                  <a:ext uri="{FF2B5EF4-FFF2-40B4-BE49-F238E27FC236}">
                    <a16:creationId xmlns:a16="http://schemas.microsoft.com/office/drawing/2014/main" id="{A2EF3358-117C-5D5F-3BF1-ADE879005D4C}"/>
                  </a:ext>
                </a:extLst>
              </p:cNvPr>
              <p:cNvSpPr>
                <a:spLocks/>
              </p:cNvSpPr>
              <p:nvPr/>
            </p:nvSpPr>
            <p:spPr bwMode="auto">
              <a:xfrm>
                <a:off x="7913030" y="557110"/>
                <a:ext cx="33106" cy="33106"/>
              </a:xfrm>
              <a:custGeom>
                <a:avLst/>
                <a:gdLst>
                  <a:gd name="T0" fmla="*/ 3 w 5"/>
                  <a:gd name="T1" fmla="*/ 5 h 5"/>
                  <a:gd name="T2" fmla="*/ 0 w 5"/>
                  <a:gd name="T3" fmla="*/ 3 h 5"/>
                  <a:gd name="T4" fmla="*/ 2 w 5"/>
                  <a:gd name="T5" fmla="*/ 0 h 5"/>
                  <a:gd name="T6" fmla="*/ 5 w 5"/>
                  <a:gd name="T7" fmla="*/ 2 h 5"/>
                  <a:gd name="T8" fmla="*/ 3 w 5"/>
                  <a:gd name="T9" fmla="*/ 5 h 5"/>
                </a:gdLst>
                <a:ahLst/>
                <a:cxnLst>
                  <a:cxn ang="0">
                    <a:pos x="T0" y="T1"/>
                  </a:cxn>
                  <a:cxn ang="0">
                    <a:pos x="T2" y="T3"/>
                  </a:cxn>
                  <a:cxn ang="0">
                    <a:pos x="T4" y="T5"/>
                  </a:cxn>
                  <a:cxn ang="0">
                    <a:pos x="T6" y="T7"/>
                  </a:cxn>
                  <a:cxn ang="0">
                    <a:pos x="T8" y="T9"/>
                  </a:cxn>
                </a:cxnLst>
                <a:rect l="0" t="0" r="r" b="b"/>
                <a:pathLst>
                  <a:path w="5" h="5">
                    <a:moveTo>
                      <a:pt x="3" y="5"/>
                    </a:moveTo>
                    <a:cubicBezTo>
                      <a:pt x="1" y="5"/>
                      <a:pt x="0" y="4"/>
                      <a:pt x="0" y="3"/>
                    </a:cubicBezTo>
                    <a:cubicBezTo>
                      <a:pt x="0" y="1"/>
                      <a:pt x="1" y="0"/>
                      <a:pt x="2" y="0"/>
                    </a:cubicBezTo>
                    <a:cubicBezTo>
                      <a:pt x="4" y="0"/>
                      <a:pt x="5" y="1"/>
                      <a:pt x="5" y="2"/>
                    </a:cubicBezTo>
                    <a:cubicBezTo>
                      <a:pt x="5" y="4"/>
                      <a:pt x="4" y="5"/>
                      <a:pt x="3"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24" name="Freeform 3309">
                <a:extLst>
                  <a:ext uri="{FF2B5EF4-FFF2-40B4-BE49-F238E27FC236}">
                    <a16:creationId xmlns:a16="http://schemas.microsoft.com/office/drawing/2014/main" id="{E56644A4-BCFE-2A59-81C4-9552E8262B75}"/>
                  </a:ext>
                </a:extLst>
              </p:cNvPr>
              <p:cNvSpPr>
                <a:spLocks/>
              </p:cNvSpPr>
              <p:nvPr/>
            </p:nvSpPr>
            <p:spPr bwMode="auto">
              <a:xfrm>
                <a:off x="8012347" y="832991"/>
                <a:ext cx="33106" cy="30347"/>
              </a:xfrm>
              <a:custGeom>
                <a:avLst/>
                <a:gdLst>
                  <a:gd name="T0" fmla="*/ 3 w 5"/>
                  <a:gd name="T1" fmla="*/ 5 h 5"/>
                  <a:gd name="T2" fmla="*/ 0 w 5"/>
                  <a:gd name="T3" fmla="*/ 3 h 5"/>
                  <a:gd name="T4" fmla="*/ 2 w 5"/>
                  <a:gd name="T5" fmla="*/ 0 h 5"/>
                  <a:gd name="T6" fmla="*/ 5 w 5"/>
                  <a:gd name="T7" fmla="*/ 2 h 5"/>
                  <a:gd name="T8" fmla="*/ 3 w 5"/>
                  <a:gd name="T9" fmla="*/ 5 h 5"/>
                </a:gdLst>
                <a:ahLst/>
                <a:cxnLst>
                  <a:cxn ang="0">
                    <a:pos x="T0" y="T1"/>
                  </a:cxn>
                  <a:cxn ang="0">
                    <a:pos x="T2" y="T3"/>
                  </a:cxn>
                  <a:cxn ang="0">
                    <a:pos x="T4" y="T5"/>
                  </a:cxn>
                  <a:cxn ang="0">
                    <a:pos x="T6" y="T7"/>
                  </a:cxn>
                  <a:cxn ang="0">
                    <a:pos x="T8" y="T9"/>
                  </a:cxn>
                </a:cxnLst>
                <a:rect l="0" t="0" r="r" b="b"/>
                <a:pathLst>
                  <a:path w="5" h="5">
                    <a:moveTo>
                      <a:pt x="3" y="5"/>
                    </a:moveTo>
                    <a:cubicBezTo>
                      <a:pt x="1" y="5"/>
                      <a:pt x="0" y="4"/>
                      <a:pt x="0" y="3"/>
                    </a:cubicBezTo>
                    <a:cubicBezTo>
                      <a:pt x="0" y="1"/>
                      <a:pt x="1" y="0"/>
                      <a:pt x="2" y="0"/>
                    </a:cubicBezTo>
                    <a:cubicBezTo>
                      <a:pt x="4" y="0"/>
                      <a:pt x="5" y="1"/>
                      <a:pt x="5" y="2"/>
                    </a:cubicBezTo>
                    <a:cubicBezTo>
                      <a:pt x="5" y="4"/>
                      <a:pt x="4" y="5"/>
                      <a:pt x="3"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25" name="Freeform 3310">
                <a:extLst>
                  <a:ext uri="{FF2B5EF4-FFF2-40B4-BE49-F238E27FC236}">
                    <a16:creationId xmlns:a16="http://schemas.microsoft.com/office/drawing/2014/main" id="{67B46E40-2C21-00F1-4BE8-F4257D9302AE}"/>
                  </a:ext>
                </a:extLst>
              </p:cNvPr>
              <p:cNvSpPr>
                <a:spLocks/>
              </p:cNvSpPr>
              <p:nvPr/>
            </p:nvSpPr>
            <p:spPr bwMode="auto">
              <a:xfrm>
                <a:off x="8732397" y="2154461"/>
                <a:ext cx="38623" cy="33106"/>
              </a:xfrm>
              <a:custGeom>
                <a:avLst/>
                <a:gdLst>
                  <a:gd name="T0" fmla="*/ 3 w 6"/>
                  <a:gd name="T1" fmla="*/ 5 h 5"/>
                  <a:gd name="T2" fmla="*/ 0 w 6"/>
                  <a:gd name="T3" fmla="*/ 3 h 5"/>
                  <a:gd name="T4" fmla="*/ 3 w 6"/>
                  <a:gd name="T5" fmla="*/ 0 h 5"/>
                  <a:gd name="T6" fmla="*/ 6 w 6"/>
                  <a:gd name="T7" fmla="*/ 3 h 5"/>
                  <a:gd name="T8" fmla="*/ 3 w 6"/>
                  <a:gd name="T9" fmla="*/ 5 h 5"/>
                </a:gdLst>
                <a:ahLst/>
                <a:cxnLst>
                  <a:cxn ang="0">
                    <a:pos x="T0" y="T1"/>
                  </a:cxn>
                  <a:cxn ang="0">
                    <a:pos x="T2" y="T3"/>
                  </a:cxn>
                  <a:cxn ang="0">
                    <a:pos x="T4" y="T5"/>
                  </a:cxn>
                  <a:cxn ang="0">
                    <a:pos x="T6" y="T7"/>
                  </a:cxn>
                  <a:cxn ang="0">
                    <a:pos x="T8" y="T9"/>
                  </a:cxn>
                </a:cxnLst>
                <a:rect l="0" t="0" r="r" b="b"/>
                <a:pathLst>
                  <a:path w="6" h="5">
                    <a:moveTo>
                      <a:pt x="3" y="5"/>
                    </a:moveTo>
                    <a:cubicBezTo>
                      <a:pt x="2" y="5"/>
                      <a:pt x="0" y="4"/>
                      <a:pt x="0" y="3"/>
                    </a:cubicBezTo>
                    <a:cubicBezTo>
                      <a:pt x="0" y="1"/>
                      <a:pt x="1" y="0"/>
                      <a:pt x="3" y="0"/>
                    </a:cubicBezTo>
                    <a:cubicBezTo>
                      <a:pt x="4" y="0"/>
                      <a:pt x="6" y="1"/>
                      <a:pt x="6" y="3"/>
                    </a:cubicBezTo>
                    <a:cubicBezTo>
                      <a:pt x="6" y="4"/>
                      <a:pt x="5" y="5"/>
                      <a:pt x="3"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26" name="Freeform 3311">
                <a:extLst>
                  <a:ext uri="{FF2B5EF4-FFF2-40B4-BE49-F238E27FC236}">
                    <a16:creationId xmlns:a16="http://schemas.microsoft.com/office/drawing/2014/main" id="{2BE1C482-689D-FFDF-0D7E-80F2E578761B}"/>
                  </a:ext>
                </a:extLst>
              </p:cNvPr>
              <p:cNvSpPr>
                <a:spLocks/>
              </p:cNvSpPr>
              <p:nvPr/>
            </p:nvSpPr>
            <p:spPr bwMode="auto">
              <a:xfrm>
                <a:off x="9184842" y="2195843"/>
                <a:ext cx="33106" cy="38623"/>
              </a:xfrm>
              <a:custGeom>
                <a:avLst/>
                <a:gdLst>
                  <a:gd name="T0" fmla="*/ 3 w 5"/>
                  <a:gd name="T1" fmla="*/ 6 h 6"/>
                  <a:gd name="T2" fmla="*/ 0 w 5"/>
                  <a:gd name="T3" fmla="*/ 3 h 6"/>
                  <a:gd name="T4" fmla="*/ 2 w 5"/>
                  <a:gd name="T5" fmla="*/ 0 h 6"/>
                  <a:gd name="T6" fmla="*/ 5 w 5"/>
                  <a:gd name="T7" fmla="*/ 3 h 6"/>
                  <a:gd name="T8" fmla="*/ 3 w 5"/>
                  <a:gd name="T9" fmla="*/ 6 h 6"/>
                </a:gdLst>
                <a:ahLst/>
                <a:cxnLst>
                  <a:cxn ang="0">
                    <a:pos x="T0" y="T1"/>
                  </a:cxn>
                  <a:cxn ang="0">
                    <a:pos x="T2" y="T3"/>
                  </a:cxn>
                  <a:cxn ang="0">
                    <a:pos x="T4" y="T5"/>
                  </a:cxn>
                  <a:cxn ang="0">
                    <a:pos x="T6" y="T7"/>
                  </a:cxn>
                  <a:cxn ang="0">
                    <a:pos x="T8" y="T9"/>
                  </a:cxn>
                </a:cxnLst>
                <a:rect l="0" t="0" r="r" b="b"/>
                <a:pathLst>
                  <a:path w="5" h="6">
                    <a:moveTo>
                      <a:pt x="3" y="6"/>
                    </a:moveTo>
                    <a:cubicBezTo>
                      <a:pt x="1" y="6"/>
                      <a:pt x="0" y="5"/>
                      <a:pt x="0" y="3"/>
                    </a:cubicBezTo>
                    <a:cubicBezTo>
                      <a:pt x="0" y="2"/>
                      <a:pt x="1" y="0"/>
                      <a:pt x="2" y="0"/>
                    </a:cubicBezTo>
                    <a:cubicBezTo>
                      <a:pt x="4" y="0"/>
                      <a:pt x="5" y="1"/>
                      <a:pt x="5" y="3"/>
                    </a:cubicBezTo>
                    <a:cubicBezTo>
                      <a:pt x="5" y="4"/>
                      <a:pt x="4" y="5"/>
                      <a:pt x="3"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27" name="Freeform 3312">
                <a:extLst>
                  <a:ext uri="{FF2B5EF4-FFF2-40B4-BE49-F238E27FC236}">
                    <a16:creationId xmlns:a16="http://schemas.microsoft.com/office/drawing/2014/main" id="{A613BEC2-DFD3-CFE7-BCF1-A696506A4566}"/>
                  </a:ext>
                </a:extLst>
              </p:cNvPr>
              <p:cNvSpPr>
                <a:spLocks/>
              </p:cNvSpPr>
              <p:nvPr/>
            </p:nvSpPr>
            <p:spPr bwMode="auto">
              <a:xfrm>
                <a:off x="8337887" y="391581"/>
                <a:ext cx="41382" cy="41382"/>
              </a:xfrm>
              <a:custGeom>
                <a:avLst/>
                <a:gdLst>
                  <a:gd name="T0" fmla="*/ 3 w 6"/>
                  <a:gd name="T1" fmla="*/ 6 h 6"/>
                  <a:gd name="T2" fmla="*/ 0 w 6"/>
                  <a:gd name="T3" fmla="*/ 3 h 6"/>
                  <a:gd name="T4" fmla="*/ 3 w 6"/>
                  <a:gd name="T5" fmla="*/ 0 h 6"/>
                  <a:gd name="T6" fmla="*/ 6 w 6"/>
                  <a:gd name="T7" fmla="*/ 3 h 6"/>
                  <a:gd name="T8" fmla="*/ 3 w 6"/>
                  <a:gd name="T9" fmla="*/ 6 h 6"/>
                </a:gdLst>
                <a:ahLst/>
                <a:cxnLst>
                  <a:cxn ang="0">
                    <a:pos x="T0" y="T1"/>
                  </a:cxn>
                  <a:cxn ang="0">
                    <a:pos x="T2" y="T3"/>
                  </a:cxn>
                  <a:cxn ang="0">
                    <a:pos x="T4" y="T5"/>
                  </a:cxn>
                  <a:cxn ang="0">
                    <a:pos x="T6" y="T7"/>
                  </a:cxn>
                  <a:cxn ang="0">
                    <a:pos x="T8" y="T9"/>
                  </a:cxn>
                </a:cxnLst>
                <a:rect l="0" t="0" r="r" b="b"/>
                <a:pathLst>
                  <a:path w="6" h="6">
                    <a:moveTo>
                      <a:pt x="3" y="6"/>
                    </a:moveTo>
                    <a:cubicBezTo>
                      <a:pt x="2" y="6"/>
                      <a:pt x="1" y="5"/>
                      <a:pt x="0" y="3"/>
                    </a:cubicBezTo>
                    <a:cubicBezTo>
                      <a:pt x="0" y="2"/>
                      <a:pt x="1" y="0"/>
                      <a:pt x="3" y="0"/>
                    </a:cubicBezTo>
                    <a:cubicBezTo>
                      <a:pt x="4" y="0"/>
                      <a:pt x="6" y="1"/>
                      <a:pt x="6" y="3"/>
                    </a:cubicBezTo>
                    <a:cubicBezTo>
                      <a:pt x="6" y="4"/>
                      <a:pt x="5" y="5"/>
                      <a:pt x="3"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28" name="Freeform 3313">
                <a:extLst>
                  <a:ext uri="{FF2B5EF4-FFF2-40B4-BE49-F238E27FC236}">
                    <a16:creationId xmlns:a16="http://schemas.microsoft.com/office/drawing/2014/main" id="{FE096664-3335-5F1F-80EA-E74AE0E2C470}"/>
                  </a:ext>
                </a:extLst>
              </p:cNvPr>
              <p:cNvSpPr>
                <a:spLocks/>
              </p:cNvSpPr>
              <p:nvPr/>
            </p:nvSpPr>
            <p:spPr bwMode="auto">
              <a:xfrm>
                <a:off x="8255123" y="661945"/>
                <a:ext cx="19312" cy="24829"/>
              </a:xfrm>
              <a:custGeom>
                <a:avLst/>
                <a:gdLst>
                  <a:gd name="T0" fmla="*/ 2 w 3"/>
                  <a:gd name="T1" fmla="*/ 4 h 4"/>
                  <a:gd name="T2" fmla="*/ 0 w 3"/>
                  <a:gd name="T3" fmla="*/ 2 h 4"/>
                  <a:gd name="T4" fmla="*/ 1 w 3"/>
                  <a:gd name="T5" fmla="*/ 0 h 4"/>
                  <a:gd name="T6" fmla="*/ 3 w 3"/>
                  <a:gd name="T7" fmla="*/ 2 h 4"/>
                  <a:gd name="T8" fmla="*/ 2 w 3"/>
                  <a:gd name="T9" fmla="*/ 4 h 4"/>
                </a:gdLst>
                <a:ahLst/>
                <a:cxnLst>
                  <a:cxn ang="0">
                    <a:pos x="T0" y="T1"/>
                  </a:cxn>
                  <a:cxn ang="0">
                    <a:pos x="T2" y="T3"/>
                  </a:cxn>
                  <a:cxn ang="0">
                    <a:pos x="T4" y="T5"/>
                  </a:cxn>
                  <a:cxn ang="0">
                    <a:pos x="T6" y="T7"/>
                  </a:cxn>
                  <a:cxn ang="0">
                    <a:pos x="T8" y="T9"/>
                  </a:cxn>
                </a:cxnLst>
                <a:rect l="0" t="0" r="r" b="b"/>
                <a:pathLst>
                  <a:path w="3" h="4">
                    <a:moveTo>
                      <a:pt x="2" y="4"/>
                    </a:moveTo>
                    <a:cubicBezTo>
                      <a:pt x="1" y="4"/>
                      <a:pt x="0" y="3"/>
                      <a:pt x="0" y="2"/>
                    </a:cubicBezTo>
                    <a:cubicBezTo>
                      <a:pt x="0" y="1"/>
                      <a:pt x="0" y="0"/>
                      <a:pt x="1" y="0"/>
                    </a:cubicBezTo>
                    <a:cubicBezTo>
                      <a:pt x="2" y="0"/>
                      <a:pt x="3" y="1"/>
                      <a:pt x="3" y="2"/>
                    </a:cubicBezTo>
                    <a:cubicBezTo>
                      <a:pt x="3" y="3"/>
                      <a:pt x="3" y="4"/>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29" name="Freeform 3314">
                <a:extLst>
                  <a:ext uri="{FF2B5EF4-FFF2-40B4-BE49-F238E27FC236}">
                    <a16:creationId xmlns:a16="http://schemas.microsoft.com/office/drawing/2014/main" id="{4DE1644B-4D61-66C6-497D-D5D9795D2AF5}"/>
                  </a:ext>
                </a:extLst>
              </p:cNvPr>
              <p:cNvSpPr>
                <a:spLocks/>
              </p:cNvSpPr>
              <p:nvPr/>
            </p:nvSpPr>
            <p:spPr bwMode="auto">
              <a:xfrm>
                <a:off x="8307540" y="148806"/>
                <a:ext cx="24829" cy="27588"/>
              </a:xfrm>
              <a:custGeom>
                <a:avLst/>
                <a:gdLst>
                  <a:gd name="T0" fmla="*/ 2 w 4"/>
                  <a:gd name="T1" fmla="*/ 4 h 4"/>
                  <a:gd name="T2" fmla="*/ 0 w 4"/>
                  <a:gd name="T3" fmla="*/ 2 h 4"/>
                  <a:gd name="T4" fmla="*/ 2 w 4"/>
                  <a:gd name="T5" fmla="*/ 0 h 4"/>
                  <a:gd name="T6" fmla="*/ 4 w 4"/>
                  <a:gd name="T7" fmla="*/ 2 h 4"/>
                  <a:gd name="T8" fmla="*/ 2 w 4"/>
                  <a:gd name="T9" fmla="*/ 4 h 4"/>
                </a:gdLst>
                <a:ahLst/>
                <a:cxnLst>
                  <a:cxn ang="0">
                    <a:pos x="T0" y="T1"/>
                  </a:cxn>
                  <a:cxn ang="0">
                    <a:pos x="T2" y="T3"/>
                  </a:cxn>
                  <a:cxn ang="0">
                    <a:pos x="T4" y="T5"/>
                  </a:cxn>
                  <a:cxn ang="0">
                    <a:pos x="T6" y="T7"/>
                  </a:cxn>
                  <a:cxn ang="0">
                    <a:pos x="T8" y="T9"/>
                  </a:cxn>
                </a:cxnLst>
                <a:rect l="0" t="0" r="r" b="b"/>
                <a:pathLst>
                  <a:path w="4" h="4">
                    <a:moveTo>
                      <a:pt x="2" y="4"/>
                    </a:moveTo>
                    <a:cubicBezTo>
                      <a:pt x="1" y="4"/>
                      <a:pt x="0" y="3"/>
                      <a:pt x="0" y="2"/>
                    </a:cubicBezTo>
                    <a:cubicBezTo>
                      <a:pt x="0" y="1"/>
                      <a:pt x="1" y="0"/>
                      <a:pt x="2" y="0"/>
                    </a:cubicBezTo>
                    <a:cubicBezTo>
                      <a:pt x="3" y="0"/>
                      <a:pt x="4" y="0"/>
                      <a:pt x="4" y="2"/>
                    </a:cubicBezTo>
                    <a:cubicBezTo>
                      <a:pt x="4" y="3"/>
                      <a:pt x="3" y="3"/>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30" name="Freeform 3315">
                <a:extLst>
                  <a:ext uri="{FF2B5EF4-FFF2-40B4-BE49-F238E27FC236}">
                    <a16:creationId xmlns:a16="http://schemas.microsoft.com/office/drawing/2014/main" id="{500BB9E9-97EA-2F35-0D9F-047C3415C30C}"/>
                  </a:ext>
                </a:extLst>
              </p:cNvPr>
              <p:cNvSpPr>
                <a:spLocks/>
              </p:cNvSpPr>
              <p:nvPr/>
            </p:nvSpPr>
            <p:spPr bwMode="auto">
              <a:xfrm>
                <a:off x="8622044" y="253641"/>
                <a:ext cx="24829" cy="27588"/>
              </a:xfrm>
              <a:custGeom>
                <a:avLst/>
                <a:gdLst>
                  <a:gd name="T0" fmla="*/ 2 w 4"/>
                  <a:gd name="T1" fmla="*/ 4 h 4"/>
                  <a:gd name="T2" fmla="*/ 0 w 4"/>
                  <a:gd name="T3" fmla="*/ 2 h 4"/>
                  <a:gd name="T4" fmla="*/ 1 w 4"/>
                  <a:gd name="T5" fmla="*/ 0 h 4"/>
                  <a:gd name="T6" fmla="*/ 3 w 4"/>
                  <a:gd name="T7" fmla="*/ 2 h 4"/>
                  <a:gd name="T8" fmla="*/ 2 w 4"/>
                  <a:gd name="T9" fmla="*/ 4 h 4"/>
                </a:gdLst>
                <a:ahLst/>
                <a:cxnLst>
                  <a:cxn ang="0">
                    <a:pos x="T0" y="T1"/>
                  </a:cxn>
                  <a:cxn ang="0">
                    <a:pos x="T2" y="T3"/>
                  </a:cxn>
                  <a:cxn ang="0">
                    <a:pos x="T4" y="T5"/>
                  </a:cxn>
                  <a:cxn ang="0">
                    <a:pos x="T6" y="T7"/>
                  </a:cxn>
                  <a:cxn ang="0">
                    <a:pos x="T8" y="T9"/>
                  </a:cxn>
                </a:cxnLst>
                <a:rect l="0" t="0" r="r" b="b"/>
                <a:pathLst>
                  <a:path w="4" h="4">
                    <a:moveTo>
                      <a:pt x="2" y="4"/>
                    </a:moveTo>
                    <a:cubicBezTo>
                      <a:pt x="1" y="4"/>
                      <a:pt x="0" y="3"/>
                      <a:pt x="0" y="2"/>
                    </a:cubicBezTo>
                    <a:cubicBezTo>
                      <a:pt x="0" y="1"/>
                      <a:pt x="0" y="0"/>
                      <a:pt x="1" y="0"/>
                    </a:cubicBezTo>
                    <a:cubicBezTo>
                      <a:pt x="2" y="0"/>
                      <a:pt x="3" y="1"/>
                      <a:pt x="3" y="2"/>
                    </a:cubicBezTo>
                    <a:cubicBezTo>
                      <a:pt x="4" y="3"/>
                      <a:pt x="3" y="4"/>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31" name="Freeform 3316">
                <a:extLst>
                  <a:ext uri="{FF2B5EF4-FFF2-40B4-BE49-F238E27FC236}">
                    <a16:creationId xmlns:a16="http://schemas.microsoft.com/office/drawing/2014/main" id="{D08EE6B3-FBD8-45A8-95EB-ED8494ADC513}"/>
                  </a:ext>
                </a:extLst>
              </p:cNvPr>
              <p:cNvSpPr>
                <a:spLocks/>
              </p:cNvSpPr>
              <p:nvPr/>
            </p:nvSpPr>
            <p:spPr bwMode="auto">
              <a:xfrm>
                <a:off x="8947584" y="-151904"/>
                <a:ext cx="27588" cy="27588"/>
              </a:xfrm>
              <a:custGeom>
                <a:avLst/>
                <a:gdLst>
                  <a:gd name="T0" fmla="*/ 3 w 4"/>
                  <a:gd name="T1" fmla="*/ 4 h 4"/>
                  <a:gd name="T2" fmla="*/ 0 w 4"/>
                  <a:gd name="T3" fmla="*/ 2 h 4"/>
                  <a:gd name="T4" fmla="*/ 2 w 4"/>
                  <a:gd name="T5" fmla="*/ 0 h 4"/>
                  <a:gd name="T6" fmla="*/ 4 w 4"/>
                  <a:gd name="T7" fmla="*/ 2 h 4"/>
                  <a:gd name="T8" fmla="*/ 3 w 4"/>
                  <a:gd name="T9" fmla="*/ 4 h 4"/>
                </a:gdLst>
                <a:ahLst/>
                <a:cxnLst>
                  <a:cxn ang="0">
                    <a:pos x="T0" y="T1"/>
                  </a:cxn>
                  <a:cxn ang="0">
                    <a:pos x="T2" y="T3"/>
                  </a:cxn>
                  <a:cxn ang="0">
                    <a:pos x="T4" y="T5"/>
                  </a:cxn>
                  <a:cxn ang="0">
                    <a:pos x="T6" y="T7"/>
                  </a:cxn>
                  <a:cxn ang="0">
                    <a:pos x="T8" y="T9"/>
                  </a:cxn>
                </a:cxnLst>
                <a:rect l="0" t="0" r="r" b="b"/>
                <a:pathLst>
                  <a:path w="4" h="4">
                    <a:moveTo>
                      <a:pt x="3" y="4"/>
                    </a:moveTo>
                    <a:cubicBezTo>
                      <a:pt x="1" y="4"/>
                      <a:pt x="1" y="3"/>
                      <a:pt x="0" y="2"/>
                    </a:cubicBezTo>
                    <a:cubicBezTo>
                      <a:pt x="0" y="1"/>
                      <a:pt x="1" y="0"/>
                      <a:pt x="2" y="0"/>
                    </a:cubicBezTo>
                    <a:cubicBezTo>
                      <a:pt x="3" y="0"/>
                      <a:pt x="4" y="1"/>
                      <a:pt x="4" y="2"/>
                    </a:cubicBezTo>
                    <a:cubicBezTo>
                      <a:pt x="4" y="3"/>
                      <a:pt x="4" y="4"/>
                      <a:pt x="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32" name="Oval 3317">
                <a:extLst>
                  <a:ext uri="{FF2B5EF4-FFF2-40B4-BE49-F238E27FC236}">
                    <a16:creationId xmlns:a16="http://schemas.microsoft.com/office/drawing/2014/main" id="{DDC6D426-A7E8-8DD5-05D3-D0E7B514CFCE}"/>
                  </a:ext>
                </a:extLst>
              </p:cNvPr>
              <p:cNvSpPr>
                <a:spLocks noChangeArrowheads="1"/>
              </p:cNvSpPr>
              <p:nvPr/>
            </p:nvSpPr>
            <p:spPr bwMode="auto">
              <a:xfrm>
                <a:off x="8150288" y="537798"/>
                <a:ext cx="24829" cy="2482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33" name="Freeform 3318">
                <a:extLst>
                  <a:ext uri="{FF2B5EF4-FFF2-40B4-BE49-F238E27FC236}">
                    <a16:creationId xmlns:a16="http://schemas.microsoft.com/office/drawing/2014/main" id="{03C10077-426C-95AD-18FD-14F5DF159E3A}"/>
                  </a:ext>
                </a:extLst>
              </p:cNvPr>
              <p:cNvSpPr>
                <a:spLocks/>
              </p:cNvSpPr>
              <p:nvPr/>
            </p:nvSpPr>
            <p:spPr bwMode="auto">
              <a:xfrm>
                <a:off x="7821989" y="1042661"/>
                <a:ext cx="24829" cy="24829"/>
              </a:xfrm>
              <a:custGeom>
                <a:avLst/>
                <a:gdLst>
                  <a:gd name="T0" fmla="*/ 2 w 4"/>
                  <a:gd name="T1" fmla="*/ 4 h 4"/>
                  <a:gd name="T2" fmla="*/ 0 w 4"/>
                  <a:gd name="T3" fmla="*/ 3 h 4"/>
                  <a:gd name="T4" fmla="*/ 2 w 4"/>
                  <a:gd name="T5" fmla="*/ 1 h 4"/>
                  <a:gd name="T6" fmla="*/ 4 w 4"/>
                  <a:gd name="T7" fmla="*/ 2 h 4"/>
                  <a:gd name="T8" fmla="*/ 2 w 4"/>
                  <a:gd name="T9" fmla="*/ 4 h 4"/>
                </a:gdLst>
                <a:ahLst/>
                <a:cxnLst>
                  <a:cxn ang="0">
                    <a:pos x="T0" y="T1"/>
                  </a:cxn>
                  <a:cxn ang="0">
                    <a:pos x="T2" y="T3"/>
                  </a:cxn>
                  <a:cxn ang="0">
                    <a:pos x="T4" y="T5"/>
                  </a:cxn>
                  <a:cxn ang="0">
                    <a:pos x="T6" y="T7"/>
                  </a:cxn>
                  <a:cxn ang="0">
                    <a:pos x="T8" y="T9"/>
                  </a:cxn>
                </a:cxnLst>
                <a:rect l="0" t="0" r="r" b="b"/>
                <a:pathLst>
                  <a:path w="4" h="4">
                    <a:moveTo>
                      <a:pt x="2" y="4"/>
                    </a:moveTo>
                    <a:cubicBezTo>
                      <a:pt x="1" y="4"/>
                      <a:pt x="0" y="4"/>
                      <a:pt x="0" y="3"/>
                    </a:cubicBezTo>
                    <a:cubicBezTo>
                      <a:pt x="0" y="2"/>
                      <a:pt x="1" y="1"/>
                      <a:pt x="2" y="1"/>
                    </a:cubicBezTo>
                    <a:cubicBezTo>
                      <a:pt x="3" y="0"/>
                      <a:pt x="4" y="1"/>
                      <a:pt x="4" y="2"/>
                    </a:cubicBezTo>
                    <a:cubicBezTo>
                      <a:pt x="4" y="3"/>
                      <a:pt x="3" y="4"/>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34" name="Freeform 3319">
                <a:extLst>
                  <a:ext uri="{FF2B5EF4-FFF2-40B4-BE49-F238E27FC236}">
                    <a16:creationId xmlns:a16="http://schemas.microsoft.com/office/drawing/2014/main" id="{15684F7F-BBEF-57F9-0F73-71070B7E6AB1}"/>
                  </a:ext>
                </a:extLst>
              </p:cNvPr>
              <p:cNvSpPr>
                <a:spLocks/>
              </p:cNvSpPr>
              <p:nvPr/>
            </p:nvSpPr>
            <p:spPr bwMode="auto">
              <a:xfrm>
                <a:off x="8404098" y="1177842"/>
                <a:ext cx="27588" cy="27588"/>
              </a:xfrm>
              <a:custGeom>
                <a:avLst/>
                <a:gdLst>
                  <a:gd name="T0" fmla="*/ 3 w 4"/>
                  <a:gd name="T1" fmla="*/ 4 h 4"/>
                  <a:gd name="T2" fmla="*/ 1 w 4"/>
                  <a:gd name="T3" fmla="*/ 3 h 4"/>
                  <a:gd name="T4" fmla="*/ 2 w 4"/>
                  <a:gd name="T5" fmla="*/ 0 h 4"/>
                  <a:gd name="T6" fmla="*/ 4 w 4"/>
                  <a:gd name="T7" fmla="*/ 2 h 4"/>
                  <a:gd name="T8" fmla="*/ 3 w 4"/>
                  <a:gd name="T9" fmla="*/ 4 h 4"/>
                </a:gdLst>
                <a:ahLst/>
                <a:cxnLst>
                  <a:cxn ang="0">
                    <a:pos x="T0" y="T1"/>
                  </a:cxn>
                  <a:cxn ang="0">
                    <a:pos x="T2" y="T3"/>
                  </a:cxn>
                  <a:cxn ang="0">
                    <a:pos x="T4" y="T5"/>
                  </a:cxn>
                  <a:cxn ang="0">
                    <a:pos x="T6" y="T7"/>
                  </a:cxn>
                  <a:cxn ang="0">
                    <a:pos x="T8" y="T9"/>
                  </a:cxn>
                </a:cxnLst>
                <a:rect l="0" t="0" r="r" b="b"/>
                <a:pathLst>
                  <a:path w="4" h="4">
                    <a:moveTo>
                      <a:pt x="3" y="4"/>
                    </a:moveTo>
                    <a:cubicBezTo>
                      <a:pt x="2" y="4"/>
                      <a:pt x="1" y="4"/>
                      <a:pt x="1" y="3"/>
                    </a:cubicBezTo>
                    <a:cubicBezTo>
                      <a:pt x="0" y="1"/>
                      <a:pt x="1" y="1"/>
                      <a:pt x="2" y="0"/>
                    </a:cubicBezTo>
                    <a:cubicBezTo>
                      <a:pt x="3" y="0"/>
                      <a:pt x="4" y="1"/>
                      <a:pt x="4" y="2"/>
                    </a:cubicBezTo>
                    <a:cubicBezTo>
                      <a:pt x="4" y="3"/>
                      <a:pt x="4" y="4"/>
                      <a:pt x="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35" name="Freeform 3320">
                <a:extLst>
                  <a:ext uri="{FF2B5EF4-FFF2-40B4-BE49-F238E27FC236}">
                    <a16:creationId xmlns:a16="http://schemas.microsoft.com/office/drawing/2014/main" id="{9F002AC9-0F7E-A9D8-AB2F-25558F3DCACB}"/>
                  </a:ext>
                </a:extLst>
              </p:cNvPr>
              <p:cNvSpPr>
                <a:spLocks/>
              </p:cNvSpPr>
              <p:nvPr/>
            </p:nvSpPr>
            <p:spPr bwMode="auto">
              <a:xfrm>
                <a:off x="8423410" y="1848233"/>
                <a:ext cx="27588" cy="24829"/>
              </a:xfrm>
              <a:custGeom>
                <a:avLst/>
                <a:gdLst>
                  <a:gd name="T0" fmla="*/ 2 w 4"/>
                  <a:gd name="T1" fmla="*/ 4 h 4"/>
                  <a:gd name="T2" fmla="*/ 0 w 4"/>
                  <a:gd name="T3" fmla="*/ 2 h 4"/>
                  <a:gd name="T4" fmla="*/ 2 w 4"/>
                  <a:gd name="T5" fmla="*/ 0 h 4"/>
                  <a:gd name="T6" fmla="*/ 4 w 4"/>
                  <a:gd name="T7" fmla="*/ 1 h 4"/>
                  <a:gd name="T8" fmla="*/ 2 w 4"/>
                  <a:gd name="T9" fmla="*/ 4 h 4"/>
                </a:gdLst>
                <a:ahLst/>
                <a:cxnLst>
                  <a:cxn ang="0">
                    <a:pos x="T0" y="T1"/>
                  </a:cxn>
                  <a:cxn ang="0">
                    <a:pos x="T2" y="T3"/>
                  </a:cxn>
                  <a:cxn ang="0">
                    <a:pos x="T4" y="T5"/>
                  </a:cxn>
                  <a:cxn ang="0">
                    <a:pos x="T6" y="T7"/>
                  </a:cxn>
                  <a:cxn ang="0">
                    <a:pos x="T8" y="T9"/>
                  </a:cxn>
                </a:cxnLst>
                <a:rect l="0" t="0" r="r" b="b"/>
                <a:pathLst>
                  <a:path w="4" h="4">
                    <a:moveTo>
                      <a:pt x="2" y="4"/>
                    </a:moveTo>
                    <a:cubicBezTo>
                      <a:pt x="1" y="4"/>
                      <a:pt x="0" y="3"/>
                      <a:pt x="0" y="2"/>
                    </a:cubicBezTo>
                    <a:cubicBezTo>
                      <a:pt x="0" y="1"/>
                      <a:pt x="1" y="0"/>
                      <a:pt x="2" y="0"/>
                    </a:cubicBezTo>
                    <a:cubicBezTo>
                      <a:pt x="3" y="0"/>
                      <a:pt x="4" y="0"/>
                      <a:pt x="4" y="1"/>
                    </a:cubicBezTo>
                    <a:cubicBezTo>
                      <a:pt x="4" y="3"/>
                      <a:pt x="3" y="3"/>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36" name="Freeform 3321">
                <a:extLst>
                  <a:ext uri="{FF2B5EF4-FFF2-40B4-BE49-F238E27FC236}">
                    <a16:creationId xmlns:a16="http://schemas.microsoft.com/office/drawing/2014/main" id="{3C99489F-0998-3D56-2CE4-34053B828675}"/>
                  </a:ext>
                </a:extLst>
              </p:cNvPr>
              <p:cNvSpPr>
                <a:spLocks/>
              </p:cNvSpPr>
              <p:nvPr/>
            </p:nvSpPr>
            <p:spPr bwMode="auto">
              <a:xfrm>
                <a:off x="12186427" y="3230397"/>
                <a:ext cx="44141" cy="52417"/>
              </a:xfrm>
              <a:custGeom>
                <a:avLst/>
                <a:gdLst>
                  <a:gd name="T0" fmla="*/ 0 w 7"/>
                  <a:gd name="T1" fmla="*/ 3 h 8"/>
                  <a:gd name="T2" fmla="*/ 4 w 7"/>
                  <a:gd name="T3" fmla="*/ 1 h 8"/>
                  <a:gd name="T4" fmla="*/ 7 w 7"/>
                  <a:gd name="T5" fmla="*/ 5 h 8"/>
                  <a:gd name="T6" fmla="*/ 2 w 7"/>
                  <a:gd name="T7" fmla="*/ 7 h 8"/>
                  <a:gd name="T8" fmla="*/ 0 w 7"/>
                  <a:gd name="T9" fmla="*/ 3 h 8"/>
                </a:gdLst>
                <a:ahLst/>
                <a:cxnLst>
                  <a:cxn ang="0">
                    <a:pos x="T0" y="T1"/>
                  </a:cxn>
                  <a:cxn ang="0">
                    <a:pos x="T2" y="T3"/>
                  </a:cxn>
                  <a:cxn ang="0">
                    <a:pos x="T4" y="T5"/>
                  </a:cxn>
                  <a:cxn ang="0">
                    <a:pos x="T6" y="T7"/>
                  </a:cxn>
                  <a:cxn ang="0">
                    <a:pos x="T8" y="T9"/>
                  </a:cxn>
                </a:cxnLst>
                <a:rect l="0" t="0" r="r" b="b"/>
                <a:pathLst>
                  <a:path w="7" h="8">
                    <a:moveTo>
                      <a:pt x="0" y="3"/>
                    </a:moveTo>
                    <a:cubicBezTo>
                      <a:pt x="1" y="1"/>
                      <a:pt x="3" y="0"/>
                      <a:pt x="4" y="1"/>
                    </a:cubicBezTo>
                    <a:cubicBezTo>
                      <a:pt x="6" y="1"/>
                      <a:pt x="7" y="3"/>
                      <a:pt x="7" y="5"/>
                    </a:cubicBezTo>
                    <a:cubicBezTo>
                      <a:pt x="6" y="7"/>
                      <a:pt x="4" y="8"/>
                      <a:pt x="2" y="7"/>
                    </a:cubicBezTo>
                    <a:cubicBezTo>
                      <a:pt x="1" y="7"/>
                      <a:pt x="0" y="5"/>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37" name="Freeform 3322">
                <a:extLst>
                  <a:ext uri="{FF2B5EF4-FFF2-40B4-BE49-F238E27FC236}">
                    <a16:creationId xmlns:a16="http://schemas.microsoft.com/office/drawing/2014/main" id="{52777EF5-7E2B-47AC-C6CC-B93EB55662DC}"/>
                  </a:ext>
                </a:extLst>
              </p:cNvPr>
              <p:cNvSpPr>
                <a:spLocks/>
              </p:cNvSpPr>
              <p:nvPr/>
            </p:nvSpPr>
            <p:spPr bwMode="auto">
              <a:xfrm>
                <a:off x="11529830" y="3459378"/>
                <a:ext cx="46900" cy="52417"/>
              </a:xfrm>
              <a:custGeom>
                <a:avLst/>
                <a:gdLst>
                  <a:gd name="T0" fmla="*/ 0 w 7"/>
                  <a:gd name="T1" fmla="*/ 3 h 8"/>
                  <a:gd name="T2" fmla="*/ 4 w 7"/>
                  <a:gd name="T3" fmla="*/ 1 h 8"/>
                  <a:gd name="T4" fmla="*/ 7 w 7"/>
                  <a:gd name="T5" fmla="*/ 5 h 8"/>
                  <a:gd name="T6" fmla="*/ 2 w 7"/>
                  <a:gd name="T7" fmla="*/ 7 h 8"/>
                  <a:gd name="T8" fmla="*/ 0 w 7"/>
                  <a:gd name="T9" fmla="*/ 3 h 8"/>
                </a:gdLst>
                <a:ahLst/>
                <a:cxnLst>
                  <a:cxn ang="0">
                    <a:pos x="T0" y="T1"/>
                  </a:cxn>
                  <a:cxn ang="0">
                    <a:pos x="T2" y="T3"/>
                  </a:cxn>
                  <a:cxn ang="0">
                    <a:pos x="T4" y="T5"/>
                  </a:cxn>
                  <a:cxn ang="0">
                    <a:pos x="T6" y="T7"/>
                  </a:cxn>
                  <a:cxn ang="0">
                    <a:pos x="T8" y="T9"/>
                  </a:cxn>
                </a:cxnLst>
                <a:rect l="0" t="0" r="r" b="b"/>
                <a:pathLst>
                  <a:path w="7" h="8">
                    <a:moveTo>
                      <a:pt x="0" y="3"/>
                    </a:moveTo>
                    <a:cubicBezTo>
                      <a:pt x="1" y="1"/>
                      <a:pt x="3" y="0"/>
                      <a:pt x="4" y="1"/>
                    </a:cubicBezTo>
                    <a:cubicBezTo>
                      <a:pt x="6" y="1"/>
                      <a:pt x="7" y="3"/>
                      <a:pt x="7" y="5"/>
                    </a:cubicBezTo>
                    <a:cubicBezTo>
                      <a:pt x="6" y="7"/>
                      <a:pt x="4" y="8"/>
                      <a:pt x="2" y="7"/>
                    </a:cubicBezTo>
                    <a:cubicBezTo>
                      <a:pt x="1" y="7"/>
                      <a:pt x="0" y="5"/>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38" name="Freeform 3323">
                <a:extLst>
                  <a:ext uri="{FF2B5EF4-FFF2-40B4-BE49-F238E27FC236}">
                    <a16:creationId xmlns:a16="http://schemas.microsoft.com/office/drawing/2014/main" id="{B5A74ED6-8117-91BA-3AF8-BF906DD27C73}"/>
                  </a:ext>
                </a:extLst>
              </p:cNvPr>
              <p:cNvSpPr>
                <a:spLocks/>
              </p:cNvSpPr>
              <p:nvPr/>
            </p:nvSpPr>
            <p:spPr bwMode="auto">
              <a:xfrm>
                <a:off x="12296779" y="3525590"/>
                <a:ext cx="38623" cy="38623"/>
              </a:xfrm>
              <a:custGeom>
                <a:avLst/>
                <a:gdLst>
                  <a:gd name="T0" fmla="*/ 0 w 6"/>
                  <a:gd name="T1" fmla="*/ 2 h 6"/>
                  <a:gd name="T2" fmla="*/ 3 w 6"/>
                  <a:gd name="T3" fmla="*/ 1 h 6"/>
                  <a:gd name="T4" fmla="*/ 5 w 6"/>
                  <a:gd name="T5" fmla="*/ 4 h 6"/>
                  <a:gd name="T6" fmla="*/ 2 w 6"/>
                  <a:gd name="T7" fmla="*/ 6 h 6"/>
                  <a:gd name="T8" fmla="*/ 0 w 6"/>
                  <a:gd name="T9" fmla="*/ 2 h 6"/>
                </a:gdLst>
                <a:ahLst/>
                <a:cxnLst>
                  <a:cxn ang="0">
                    <a:pos x="T0" y="T1"/>
                  </a:cxn>
                  <a:cxn ang="0">
                    <a:pos x="T2" y="T3"/>
                  </a:cxn>
                  <a:cxn ang="0">
                    <a:pos x="T4" y="T5"/>
                  </a:cxn>
                  <a:cxn ang="0">
                    <a:pos x="T6" y="T7"/>
                  </a:cxn>
                  <a:cxn ang="0">
                    <a:pos x="T8" y="T9"/>
                  </a:cxn>
                </a:cxnLst>
                <a:rect l="0" t="0" r="r" b="b"/>
                <a:pathLst>
                  <a:path w="6" h="6">
                    <a:moveTo>
                      <a:pt x="0" y="2"/>
                    </a:moveTo>
                    <a:cubicBezTo>
                      <a:pt x="0" y="1"/>
                      <a:pt x="2" y="0"/>
                      <a:pt x="3" y="1"/>
                    </a:cubicBezTo>
                    <a:cubicBezTo>
                      <a:pt x="5" y="1"/>
                      <a:pt x="6" y="3"/>
                      <a:pt x="5" y="4"/>
                    </a:cubicBezTo>
                    <a:cubicBezTo>
                      <a:pt x="5" y="5"/>
                      <a:pt x="3" y="6"/>
                      <a:pt x="2" y="6"/>
                    </a:cubicBezTo>
                    <a:cubicBezTo>
                      <a:pt x="0" y="5"/>
                      <a:pt x="0" y="4"/>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39" name="Freeform 3324">
                <a:extLst>
                  <a:ext uri="{FF2B5EF4-FFF2-40B4-BE49-F238E27FC236}">
                    <a16:creationId xmlns:a16="http://schemas.microsoft.com/office/drawing/2014/main" id="{73162E3E-4E72-99BB-12E6-2909C4E61372}"/>
                  </a:ext>
                </a:extLst>
              </p:cNvPr>
              <p:cNvSpPr>
                <a:spLocks/>
              </p:cNvSpPr>
              <p:nvPr/>
            </p:nvSpPr>
            <p:spPr bwMode="auto">
              <a:xfrm>
                <a:off x="11830540" y="3826300"/>
                <a:ext cx="41382" cy="38623"/>
              </a:xfrm>
              <a:custGeom>
                <a:avLst/>
                <a:gdLst>
                  <a:gd name="T0" fmla="*/ 0 w 6"/>
                  <a:gd name="T1" fmla="*/ 3 h 6"/>
                  <a:gd name="T2" fmla="*/ 3 w 6"/>
                  <a:gd name="T3" fmla="*/ 1 h 6"/>
                  <a:gd name="T4" fmla="*/ 5 w 6"/>
                  <a:gd name="T5" fmla="*/ 4 h 6"/>
                  <a:gd name="T6" fmla="*/ 2 w 6"/>
                  <a:gd name="T7" fmla="*/ 6 h 6"/>
                  <a:gd name="T8" fmla="*/ 0 w 6"/>
                  <a:gd name="T9" fmla="*/ 3 h 6"/>
                </a:gdLst>
                <a:ahLst/>
                <a:cxnLst>
                  <a:cxn ang="0">
                    <a:pos x="T0" y="T1"/>
                  </a:cxn>
                  <a:cxn ang="0">
                    <a:pos x="T2" y="T3"/>
                  </a:cxn>
                  <a:cxn ang="0">
                    <a:pos x="T4" y="T5"/>
                  </a:cxn>
                  <a:cxn ang="0">
                    <a:pos x="T6" y="T7"/>
                  </a:cxn>
                  <a:cxn ang="0">
                    <a:pos x="T8" y="T9"/>
                  </a:cxn>
                </a:cxnLst>
                <a:rect l="0" t="0" r="r" b="b"/>
                <a:pathLst>
                  <a:path w="6" h="6">
                    <a:moveTo>
                      <a:pt x="0" y="3"/>
                    </a:moveTo>
                    <a:cubicBezTo>
                      <a:pt x="1" y="1"/>
                      <a:pt x="2" y="0"/>
                      <a:pt x="3" y="1"/>
                    </a:cubicBezTo>
                    <a:cubicBezTo>
                      <a:pt x="5" y="1"/>
                      <a:pt x="6" y="3"/>
                      <a:pt x="5" y="4"/>
                    </a:cubicBezTo>
                    <a:cubicBezTo>
                      <a:pt x="5" y="5"/>
                      <a:pt x="3" y="6"/>
                      <a:pt x="2" y="6"/>
                    </a:cubicBezTo>
                    <a:cubicBezTo>
                      <a:pt x="0" y="5"/>
                      <a:pt x="0" y="4"/>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40" name="Freeform 3325">
                <a:extLst>
                  <a:ext uri="{FF2B5EF4-FFF2-40B4-BE49-F238E27FC236}">
                    <a16:creationId xmlns:a16="http://schemas.microsoft.com/office/drawing/2014/main" id="{4B6716E7-1B21-46EF-3F8E-61AF7407E183}"/>
                  </a:ext>
                </a:extLst>
              </p:cNvPr>
              <p:cNvSpPr>
                <a:spLocks/>
              </p:cNvSpPr>
              <p:nvPr/>
            </p:nvSpPr>
            <p:spPr bwMode="auto">
              <a:xfrm>
                <a:off x="12820953" y="3177980"/>
                <a:ext cx="33106" cy="38623"/>
              </a:xfrm>
              <a:custGeom>
                <a:avLst/>
                <a:gdLst>
                  <a:gd name="T0" fmla="*/ 0 w 5"/>
                  <a:gd name="T1" fmla="*/ 2 h 6"/>
                  <a:gd name="T2" fmla="*/ 3 w 5"/>
                  <a:gd name="T3" fmla="*/ 0 h 6"/>
                  <a:gd name="T4" fmla="*/ 5 w 5"/>
                  <a:gd name="T5" fmla="*/ 4 h 6"/>
                  <a:gd name="T6" fmla="*/ 2 w 5"/>
                  <a:gd name="T7" fmla="*/ 5 h 6"/>
                  <a:gd name="T8" fmla="*/ 0 w 5"/>
                  <a:gd name="T9" fmla="*/ 2 h 6"/>
                </a:gdLst>
                <a:ahLst/>
                <a:cxnLst>
                  <a:cxn ang="0">
                    <a:pos x="T0" y="T1"/>
                  </a:cxn>
                  <a:cxn ang="0">
                    <a:pos x="T2" y="T3"/>
                  </a:cxn>
                  <a:cxn ang="0">
                    <a:pos x="T4" y="T5"/>
                  </a:cxn>
                  <a:cxn ang="0">
                    <a:pos x="T6" y="T7"/>
                  </a:cxn>
                  <a:cxn ang="0">
                    <a:pos x="T8" y="T9"/>
                  </a:cxn>
                </a:cxnLst>
                <a:rect l="0" t="0" r="r" b="b"/>
                <a:pathLst>
                  <a:path w="5" h="6">
                    <a:moveTo>
                      <a:pt x="0" y="2"/>
                    </a:moveTo>
                    <a:cubicBezTo>
                      <a:pt x="0" y="1"/>
                      <a:pt x="2" y="0"/>
                      <a:pt x="3" y="0"/>
                    </a:cubicBezTo>
                    <a:cubicBezTo>
                      <a:pt x="5" y="1"/>
                      <a:pt x="5" y="2"/>
                      <a:pt x="5" y="4"/>
                    </a:cubicBezTo>
                    <a:cubicBezTo>
                      <a:pt x="5" y="5"/>
                      <a:pt x="3" y="6"/>
                      <a:pt x="2" y="5"/>
                    </a:cubicBezTo>
                    <a:cubicBezTo>
                      <a:pt x="0" y="5"/>
                      <a:pt x="0" y="3"/>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41" name="Freeform 3326">
                <a:extLst>
                  <a:ext uri="{FF2B5EF4-FFF2-40B4-BE49-F238E27FC236}">
                    <a16:creationId xmlns:a16="http://schemas.microsoft.com/office/drawing/2014/main" id="{FC5ABFD1-0554-C649-DC2D-E387C46C6F43}"/>
                  </a:ext>
                </a:extLst>
              </p:cNvPr>
              <p:cNvSpPr>
                <a:spLocks/>
              </p:cNvSpPr>
              <p:nvPr/>
            </p:nvSpPr>
            <p:spPr bwMode="auto">
              <a:xfrm>
                <a:off x="12525761" y="3169703"/>
                <a:ext cx="38623" cy="41382"/>
              </a:xfrm>
              <a:custGeom>
                <a:avLst/>
                <a:gdLst>
                  <a:gd name="T0" fmla="*/ 0 w 6"/>
                  <a:gd name="T1" fmla="*/ 2 h 6"/>
                  <a:gd name="T2" fmla="*/ 4 w 6"/>
                  <a:gd name="T3" fmla="*/ 0 h 6"/>
                  <a:gd name="T4" fmla="*/ 5 w 6"/>
                  <a:gd name="T5" fmla="*/ 4 h 6"/>
                  <a:gd name="T6" fmla="*/ 2 w 6"/>
                  <a:gd name="T7" fmla="*/ 5 h 6"/>
                  <a:gd name="T8" fmla="*/ 0 w 6"/>
                  <a:gd name="T9" fmla="*/ 2 h 6"/>
                </a:gdLst>
                <a:ahLst/>
                <a:cxnLst>
                  <a:cxn ang="0">
                    <a:pos x="T0" y="T1"/>
                  </a:cxn>
                  <a:cxn ang="0">
                    <a:pos x="T2" y="T3"/>
                  </a:cxn>
                  <a:cxn ang="0">
                    <a:pos x="T4" y="T5"/>
                  </a:cxn>
                  <a:cxn ang="0">
                    <a:pos x="T6" y="T7"/>
                  </a:cxn>
                  <a:cxn ang="0">
                    <a:pos x="T8" y="T9"/>
                  </a:cxn>
                </a:cxnLst>
                <a:rect l="0" t="0" r="r" b="b"/>
                <a:pathLst>
                  <a:path w="6" h="6">
                    <a:moveTo>
                      <a:pt x="0" y="2"/>
                    </a:moveTo>
                    <a:cubicBezTo>
                      <a:pt x="1" y="1"/>
                      <a:pt x="2" y="0"/>
                      <a:pt x="4" y="0"/>
                    </a:cubicBezTo>
                    <a:cubicBezTo>
                      <a:pt x="5" y="1"/>
                      <a:pt x="6" y="2"/>
                      <a:pt x="5" y="4"/>
                    </a:cubicBezTo>
                    <a:cubicBezTo>
                      <a:pt x="5" y="5"/>
                      <a:pt x="4" y="6"/>
                      <a:pt x="2" y="5"/>
                    </a:cubicBezTo>
                    <a:cubicBezTo>
                      <a:pt x="1" y="5"/>
                      <a:pt x="0" y="3"/>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42" name="Freeform 3327">
                <a:extLst>
                  <a:ext uri="{FF2B5EF4-FFF2-40B4-BE49-F238E27FC236}">
                    <a16:creationId xmlns:a16="http://schemas.microsoft.com/office/drawing/2014/main" id="{3ECD79A7-9FDC-5D9D-18AF-E7A10574CC8E}"/>
                  </a:ext>
                </a:extLst>
              </p:cNvPr>
              <p:cNvSpPr>
                <a:spLocks/>
              </p:cNvSpPr>
              <p:nvPr/>
            </p:nvSpPr>
            <p:spPr bwMode="auto">
              <a:xfrm>
                <a:off x="11033244" y="3368337"/>
                <a:ext cx="38623" cy="38623"/>
              </a:xfrm>
              <a:custGeom>
                <a:avLst/>
                <a:gdLst>
                  <a:gd name="T0" fmla="*/ 0 w 6"/>
                  <a:gd name="T1" fmla="*/ 2 h 6"/>
                  <a:gd name="T2" fmla="*/ 3 w 6"/>
                  <a:gd name="T3" fmla="*/ 1 h 6"/>
                  <a:gd name="T4" fmla="*/ 5 w 6"/>
                  <a:gd name="T5" fmla="*/ 4 h 6"/>
                  <a:gd name="T6" fmla="*/ 2 w 6"/>
                  <a:gd name="T7" fmla="*/ 6 h 6"/>
                  <a:gd name="T8" fmla="*/ 0 w 6"/>
                  <a:gd name="T9" fmla="*/ 2 h 6"/>
                </a:gdLst>
                <a:ahLst/>
                <a:cxnLst>
                  <a:cxn ang="0">
                    <a:pos x="T0" y="T1"/>
                  </a:cxn>
                  <a:cxn ang="0">
                    <a:pos x="T2" y="T3"/>
                  </a:cxn>
                  <a:cxn ang="0">
                    <a:pos x="T4" y="T5"/>
                  </a:cxn>
                  <a:cxn ang="0">
                    <a:pos x="T6" y="T7"/>
                  </a:cxn>
                  <a:cxn ang="0">
                    <a:pos x="T8" y="T9"/>
                  </a:cxn>
                </a:cxnLst>
                <a:rect l="0" t="0" r="r" b="b"/>
                <a:pathLst>
                  <a:path w="6" h="6">
                    <a:moveTo>
                      <a:pt x="0" y="2"/>
                    </a:moveTo>
                    <a:cubicBezTo>
                      <a:pt x="0" y="1"/>
                      <a:pt x="2" y="0"/>
                      <a:pt x="3" y="1"/>
                    </a:cubicBezTo>
                    <a:cubicBezTo>
                      <a:pt x="5" y="1"/>
                      <a:pt x="6" y="3"/>
                      <a:pt x="5" y="4"/>
                    </a:cubicBezTo>
                    <a:cubicBezTo>
                      <a:pt x="5" y="5"/>
                      <a:pt x="3" y="6"/>
                      <a:pt x="2" y="6"/>
                    </a:cubicBezTo>
                    <a:cubicBezTo>
                      <a:pt x="0" y="5"/>
                      <a:pt x="0" y="4"/>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43" name="Freeform 3328">
                <a:extLst>
                  <a:ext uri="{FF2B5EF4-FFF2-40B4-BE49-F238E27FC236}">
                    <a16:creationId xmlns:a16="http://schemas.microsoft.com/office/drawing/2014/main" id="{79138D22-C199-109D-950F-E0642ACB8E8A}"/>
                  </a:ext>
                </a:extLst>
              </p:cNvPr>
              <p:cNvSpPr>
                <a:spLocks/>
              </p:cNvSpPr>
              <p:nvPr/>
            </p:nvSpPr>
            <p:spPr bwMode="auto">
              <a:xfrm>
                <a:off x="10829092" y="3773883"/>
                <a:ext cx="38623" cy="38623"/>
              </a:xfrm>
              <a:custGeom>
                <a:avLst/>
                <a:gdLst>
                  <a:gd name="T0" fmla="*/ 1 w 6"/>
                  <a:gd name="T1" fmla="*/ 2 h 6"/>
                  <a:gd name="T2" fmla="*/ 4 w 6"/>
                  <a:gd name="T3" fmla="*/ 0 h 6"/>
                  <a:gd name="T4" fmla="*/ 6 w 6"/>
                  <a:gd name="T5" fmla="*/ 3 h 6"/>
                  <a:gd name="T6" fmla="*/ 2 w 6"/>
                  <a:gd name="T7" fmla="*/ 5 h 6"/>
                  <a:gd name="T8" fmla="*/ 1 w 6"/>
                  <a:gd name="T9" fmla="*/ 2 h 6"/>
                </a:gdLst>
                <a:ahLst/>
                <a:cxnLst>
                  <a:cxn ang="0">
                    <a:pos x="T0" y="T1"/>
                  </a:cxn>
                  <a:cxn ang="0">
                    <a:pos x="T2" y="T3"/>
                  </a:cxn>
                  <a:cxn ang="0">
                    <a:pos x="T4" y="T5"/>
                  </a:cxn>
                  <a:cxn ang="0">
                    <a:pos x="T6" y="T7"/>
                  </a:cxn>
                  <a:cxn ang="0">
                    <a:pos x="T8" y="T9"/>
                  </a:cxn>
                </a:cxnLst>
                <a:rect l="0" t="0" r="r" b="b"/>
                <a:pathLst>
                  <a:path w="6" h="6">
                    <a:moveTo>
                      <a:pt x="1" y="2"/>
                    </a:moveTo>
                    <a:cubicBezTo>
                      <a:pt x="1" y="1"/>
                      <a:pt x="3" y="0"/>
                      <a:pt x="4" y="0"/>
                    </a:cubicBezTo>
                    <a:cubicBezTo>
                      <a:pt x="5" y="1"/>
                      <a:pt x="6" y="2"/>
                      <a:pt x="6" y="3"/>
                    </a:cubicBezTo>
                    <a:cubicBezTo>
                      <a:pt x="5" y="5"/>
                      <a:pt x="4" y="6"/>
                      <a:pt x="2" y="5"/>
                    </a:cubicBezTo>
                    <a:cubicBezTo>
                      <a:pt x="1" y="5"/>
                      <a:pt x="0" y="3"/>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44" name="Freeform 3329">
                <a:extLst>
                  <a:ext uri="{FF2B5EF4-FFF2-40B4-BE49-F238E27FC236}">
                    <a16:creationId xmlns:a16="http://schemas.microsoft.com/office/drawing/2014/main" id="{5072DF4B-D315-8AD2-3420-54D2905A515A}"/>
                  </a:ext>
                </a:extLst>
              </p:cNvPr>
              <p:cNvSpPr>
                <a:spLocks/>
              </p:cNvSpPr>
              <p:nvPr/>
            </p:nvSpPr>
            <p:spPr bwMode="auto">
              <a:xfrm>
                <a:off x="12815436" y="3635942"/>
                <a:ext cx="38623" cy="38623"/>
              </a:xfrm>
              <a:custGeom>
                <a:avLst/>
                <a:gdLst>
                  <a:gd name="T0" fmla="*/ 0 w 6"/>
                  <a:gd name="T1" fmla="*/ 2 h 6"/>
                  <a:gd name="T2" fmla="*/ 4 w 6"/>
                  <a:gd name="T3" fmla="*/ 0 h 6"/>
                  <a:gd name="T4" fmla="*/ 5 w 6"/>
                  <a:gd name="T5" fmla="*/ 4 h 6"/>
                  <a:gd name="T6" fmla="*/ 2 w 6"/>
                  <a:gd name="T7" fmla="*/ 6 h 6"/>
                  <a:gd name="T8" fmla="*/ 0 w 6"/>
                  <a:gd name="T9" fmla="*/ 2 h 6"/>
                </a:gdLst>
                <a:ahLst/>
                <a:cxnLst>
                  <a:cxn ang="0">
                    <a:pos x="T0" y="T1"/>
                  </a:cxn>
                  <a:cxn ang="0">
                    <a:pos x="T2" y="T3"/>
                  </a:cxn>
                  <a:cxn ang="0">
                    <a:pos x="T4" y="T5"/>
                  </a:cxn>
                  <a:cxn ang="0">
                    <a:pos x="T6" y="T7"/>
                  </a:cxn>
                  <a:cxn ang="0">
                    <a:pos x="T8" y="T9"/>
                  </a:cxn>
                </a:cxnLst>
                <a:rect l="0" t="0" r="r" b="b"/>
                <a:pathLst>
                  <a:path w="6" h="6">
                    <a:moveTo>
                      <a:pt x="0" y="2"/>
                    </a:moveTo>
                    <a:cubicBezTo>
                      <a:pt x="1" y="1"/>
                      <a:pt x="2" y="0"/>
                      <a:pt x="4" y="0"/>
                    </a:cubicBezTo>
                    <a:cubicBezTo>
                      <a:pt x="5" y="1"/>
                      <a:pt x="6" y="2"/>
                      <a:pt x="5" y="4"/>
                    </a:cubicBezTo>
                    <a:cubicBezTo>
                      <a:pt x="5" y="5"/>
                      <a:pt x="4" y="6"/>
                      <a:pt x="2" y="6"/>
                    </a:cubicBezTo>
                    <a:cubicBezTo>
                      <a:pt x="1" y="5"/>
                      <a:pt x="0" y="4"/>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45" name="Freeform 3330">
                <a:extLst>
                  <a:ext uri="{FF2B5EF4-FFF2-40B4-BE49-F238E27FC236}">
                    <a16:creationId xmlns:a16="http://schemas.microsoft.com/office/drawing/2014/main" id="{A0A12F52-3B55-4E79-9066-70D47E17E69C}"/>
                  </a:ext>
                </a:extLst>
              </p:cNvPr>
              <p:cNvSpPr>
                <a:spLocks/>
              </p:cNvSpPr>
              <p:nvPr/>
            </p:nvSpPr>
            <p:spPr bwMode="auto">
              <a:xfrm>
                <a:off x="12605766" y="3459378"/>
                <a:ext cx="33106" cy="24829"/>
              </a:xfrm>
              <a:custGeom>
                <a:avLst/>
                <a:gdLst>
                  <a:gd name="T0" fmla="*/ 1 w 5"/>
                  <a:gd name="T1" fmla="*/ 1 h 4"/>
                  <a:gd name="T2" fmla="*/ 3 w 5"/>
                  <a:gd name="T3" fmla="*/ 0 h 4"/>
                  <a:gd name="T4" fmla="*/ 4 w 5"/>
                  <a:gd name="T5" fmla="*/ 2 h 4"/>
                  <a:gd name="T6" fmla="*/ 2 w 5"/>
                  <a:gd name="T7" fmla="*/ 4 h 4"/>
                  <a:gd name="T8" fmla="*/ 1 w 5"/>
                  <a:gd name="T9" fmla="*/ 1 h 4"/>
                </a:gdLst>
                <a:ahLst/>
                <a:cxnLst>
                  <a:cxn ang="0">
                    <a:pos x="T0" y="T1"/>
                  </a:cxn>
                  <a:cxn ang="0">
                    <a:pos x="T2" y="T3"/>
                  </a:cxn>
                  <a:cxn ang="0">
                    <a:pos x="T4" y="T5"/>
                  </a:cxn>
                  <a:cxn ang="0">
                    <a:pos x="T6" y="T7"/>
                  </a:cxn>
                  <a:cxn ang="0">
                    <a:pos x="T8" y="T9"/>
                  </a:cxn>
                </a:cxnLst>
                <a:rect l="0" t="0" r="r" b="b"/>
                <a:pathLst>
                  <a:path w="5" h="4">
                    <a:moveTo>
                      <a:pt x="1" y="1"/>
                    </a:moveTo>
                    <a:cubicBezTo>
                      <a:pt x="1" y="0"/>
                      <a:pt x="2" y="0"/>
                      <a:pt x="3" y="0"/>
                    </a:cubicBezTo>
                    <a:cubicBezTo>
                      <a:pt x="4" y="0"/>
                      <a:pt x="5" y="1"/>
                      <a:pt x="4" y="2"/>
                    </a:cubicBezTo>
                    <a:cubicBezTo>
                      <a:pt x="4" y="3"/>
                      <a:pt x="3" y="4"/>
                      <a:pt x="2" y="4"/>
                    </a:cubicBezTo>
                    <a:cubicBezTo>
                      <a:pt x="1" y="3"/>
                      <a:pt x="0" y="2"/>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46" name="Freeform 3331">
                <a:extLst>
                  <a:ext uri="{FF2B5EF4-FFF2-40B4-BE49-F238E27FC236}">
                    <a16:creationId xmlns:a16="http://schemas.microsoft.com/office/drawing/2014/main" id="{ABD106C0-D7C2-43F7-B6F6-61CE37453B36}"/>
                  </a:ext>
                </a:extLst>
              </p:cNvPr>
              <p:cNvSpPr>
                <a:spLocks/>
              </p:cNvSpPr>
              <p:nvPr/>
            </p:nvSpPr>
            <p:spPr bwMode="auto">
              <a:xfrm>
                <a:off x="13069246" y="3693877"/>
                <a:ext cx="27588" cy="27588"/>
              </a:xfrm>
              <a:custGeom>
                <a:avLst/>
                <a:gdLst>
                  <a:gd name="T0" fmla="*/ 0 w 4"/>
                  <a:gd name="T1" fmla="*/ 1 h 4"/>
                  <a:gd name="T2" fmla="*/ 2 w 4"/>
                  <a:gd name="T3" fmla="*/ 0 h 4"/>
                  <a:gd name="T4" fmla="*/ 4 w 4"/>
                  <a:gd name="T5" fmla="*/ 2 h 4"/>
                  <a:gd name="T6" fmla="*/ 1 w 4"/>
                  <a:gd name="T7" fmla="*/ 4 h 4"/>
                  <a:gd name="T8" fmla="*/ 0 w 4"/>
                  <a:gd name="T9" fmla="*/ 1 h 4"/>
                </a:gdLst>
                <a:ahLst/>
                <a:cxnLst>
                  <a:cxn ang="0">
                    <a:pos x="T0" y="T1"/>
                  </a:cxn>
                  <a:cxn ang="0">
                    <a:pos x="T2" y="T3"/>
                  </a:cxn>
                  <a:cxn ang="0">
                    <a:pos x="T4" y="T5"/>
                  </a:cxn>
                  <a:cxn ang="0">
                    <a:pos x="T6" y="T7"/>
                  </a:cxn>
                  <a:cxn ang="0">
                    <a:pos x="T8" y="T9"/>
                  </a:cxn>
                </a:cxnLst>
                <a:rect l="0" t="0" r="r" b="b"/>
                <a:pathLst>
                  <a:path w="4" h="4">
                    <a:moveTo>
                      <a:pt x="0" y="1"/>
                    </a:moveTo>
                    <a:cubicBezTo>
                      <a:pt x="0" y="0"/>
                      <a:pt x="1" y="0"/>
                      <a:pt x="2" y="0"/>
                    </a:cubicBezTo>
                    <a:cubicBezTo>
                      <a:pt x="3" y="0"/>
                      <a:pt x="4" y="1"/>
                      <a:pt x="4" y="2"/>
                    </a:cubicBezTo>
                    <a:cubicBezTo>
                      <a:pt x="3" y="3"/>
                      <a:pt x="2" y="4"/>
                      <a:pt x="1" y="4"/>
                    </a:cubicBezTo>
                    <a:cubicBezTo>
                      <a:pt x="0" y="3"/>
                      <a:pt x="0" y="2"/>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47" name="Freeform 3332">
                <a:extLst>
                  <a:ext uri="{FF2B5EF4-FFF2-40B4-BE49-F238E27FC236}">
                    <a16:creationId xmlns:a16="http://schemas.microsoft.com/office/drawing/2014/main" id="{4C41C7F3-2981-A131-39CD-1ECC1EF7AB55}"/>
                  </a:ext>
                </a:extLst>
              </p:cNvPr>
              <p:cNvSpPr>
                <a:spLocks/>
              </p:cNvSpPr>
              <p:nvPr/>
            </p:nvSpPr>
            <p:spPr bwMode="auto">
              <a:xfrm>
                <a:off x="12763018" y="3406961"/>
                <a:ext cx="24829" cy="33106"/>
              </a:xfrm>
              <a:custGeom>
                <a:avLst/>
                <a:gdLst>
                  <a:gd name="T0" fmla="*/ 0 w 4"/>
                  <a:gd name="T1" fmla="*/ 2 h 5"/>
                  <a:gd name="T2" fmla="*/ 2 w 4"/>
                  <a:gd name="T3" fmla="*/ 1 h 5"/>
                  <a:gd name="T4" fmla="*/ 4 w 4"/>
                  <a:gd name="T5" fmla="*/ 3 h 5"/>
                  <a:gd name="T6" fmla="*/ 1 w 4"/>
                  <a:gd name="T7" fmla="*/ 4 h 5"/>
                  <a:gd name="T8" fmla="*/ 0 w 4"/>
                  <a:gd name="T9" fmla="*/ 2 h 5"/>
                </a:gdLst>
                <a:ahLst/>
                <a:cxnLst>
                  <a:cxn ang="0">
                    <a:pos x="T0" y="T1"/>
                  </a:cxn>
                  <a:cxn ang="0">
                    <a:pos x="T2" y="T3"/>
                  </a:cxn>
                  <a:cxn ang="0">
                    <a:pos x="T4" y="T5"/>
                  </a:cxn>
                  <a:cxn ang="0">
                    <a:pos x="T6" y="T7"/>
                  </a:cxn>
                  <a:cxn ang="0">
                    <a:pos x="T8" y="T9"/>
                  </a:cxn>
                </a:cxnLst>
                <a:rect l="0" t="0" r="r" b="b"/>
                <a:pathLst>
                  <a:path w="4" h="5">
                    <a:moveTo>
                      <a:pt x="0" y="2"/>
                    </a:moveTo>
                    <a:cubicBezTo>
                      <a:pt x="0" y="1"/>
                      <a:pt x="1" y="0"/>
                      <a:pt x="2" y="1"/>
                    </a:cubicBezTo>
                    <a:cubicBezTo>
                      <a:pt x="3" y="1"/>
                      <a:pt x="4" y="2"/>
                      <a:pt x="4" y="3"/>
                    </a:cubicBezTo>
                    <a:cubicBezTo>
                      <a:pt x="3" y="4"/>
                      <a:pt x="2" y="5"/>
                      <a:pt x="1" y="4"/>
                    </a:cubicBezTo>
                    <a:cubicBezTo>
                      <a:pt x="0" y="4"/>
                      <a:pt x="0" y="3"/>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48" name="Freeform 3333">
                <a:extLst>
                  <a:ext uri="{FF2B5EF4-FFF2-40B4-BE49-F238E27FC236}">
                    <a16:creationId xmlns:a16="http://schemas.microsoft.com/office/drawing/2014/main" id="{03D091C0-1994-04D1-361C-16E904350E3C}"/>
                  </a:ext>
                </a:extLst>
              </p:cNvPr>
              <p:cNvSpPr>
                <a:spLocks/>
              </p:cNvSpPr>
              <p:nvPr/>
            </p:nvSpPr>
            <p:spPr bwMode="auto">
              <a:xfrm>
                <a:off x="12407132" y="2921410"/>
                <a:ext cx="27588" cy="27588"/>
              </a:xfrm>
              <a:custGeom>
                <a:avLst/>
                <a:gdLst>
                  <a:gd name="T0" fmla="*/ 0 w 4"/>
                  <a:gd name="T1" fmla="*/ 1 h 4"/>
                  <a:gd name="T2" fmla="*/ 2 w 4"/>
                  <a:gd name="T3" fmla="*/ 0 h 4"/>
                  <a:gd name="T4" fmla="*/ 4 w 4"/>
                  <a:gd name="T5" fmla="*/ 2 h 4"/>
                  <a:gd name="T6" fmla="*/ 1 w 4"/>
                  <a:gd name="T7" fmla="*/ 4 h 4"/>
                  <a:gd name="T8" fmla="*/ 0 w 4"/>
                  <a:gd name="T9" fmla="*/ 1 h 4"/>
                </a:gdLst>
                <a:ahLst/>
                <a:cxnLst>
                  <a:cxn ang="0">
                    <a:pos x="T0" y="T1"/>
                  </a:cxn>
                  <a:cxn ang="0">
                    <a:pos x="T2" y="T3"/>
                  </a:cxn>
                  <a:cxn ang="0">
                    <a:pos x="T4" y="T5"/>
                  </a:cxn>
                  <a:cxn ang="0">
                    <a:pos x="T6" y="T7"/>
                  </a:cxn>
                  <a:cxn ang="0">
                    <a:pos x="T8" y="T9"/>
                  </a:cxn>
                </a:cxnLst>
                <a:rect l="0" t="0" r="r" b="b"/>
                <a:pathLst>
                  <a:path w="4" h="4">
                    <a:moveTo>
                      <a:pt x="0" y="1"/>
                    </a:moveTo>
                    <a:cubicBezTo>
                      <a:pt x="0" y="0"/>
                      <a:pt x="1" y="0"/>
                      <a:pt x="2" y="0"/>
                    </a:cubicBezTo>
                    <a:cubicBezTo>
                      <a:pt x="3" y="0"/>
                      <a:pt x="4" y="1"/>
                      <a:pt x="4" y="2"/>
                    </a:cubicBezTo>
                    <a:cubicBezTo>
                      <a:pt x="3" y="3"/>
                      <a:pt x="2" y="4"/>
                      <a:pt x="1" y="4"/>
                    </a:cubicBezTo>
                    <a:cubicBezTo>
                      <a:pt x="0" y="3"/>
                      <a:pt x="0" y="2"/>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49" name="Freeform 3334">
                <a:extLst>
                  <a:ext uri="{FF2B5EF4-FFF2-40B4-BE49-F238E27FC236}">
                    <a16:creationId xmlns:a16="http://schemas.microsoft.com/office/drawing/2014/main" id="{82CA59AA-AF9B-4D2A-E419-B4A20DC6526D}"/>
                  </a:ext>
                </a:extLst>
              </p:cNvPr>
              <p:cNvSpPr>
                <a:spLocks/>
              </p:cNvSpPr>
              <p:nvPr/>
            </p:nvSpPr>
            <p:spPr bwMode="auto">
              <a:xfrm>
                <a:off x="12067798" y="3420755"/>
                <a:ext cx="24829" cy="24829"/>
              </a:xfrm>
              <a:custGeom>
                <a:avLst/>
                <a:gdLst>
                  <a:gd name="T0" fmla="*/ 0 w 4"/>
                  <a:gd name="T1" fmla="*/ 1 h 4"/>
                  <a:gd name="T2" fmla="*/ 3 w 4"/>
                  <a:gd name="T3" fmla="*/ 0 h 4"/>
                  <a:gd name="T4" fmla="*/ 4 w 4"/>
                  <a:gd name="T5" fmla="*/ 2 h 4"/>
                  <a:gd name="T6" fmla="*/ 2 w 4"/>
                  <a:gd name="T7" fmla="*/ 4 h 4"/>
                  <a:gd name="T8" fmla="*/ 0 w 4"/>
                  <a:gd name="T9" fmla="*/ 1 h 4"/>
                </a:gdLst>
                <a:ahLst/>
                <a:cxnLst>
                  <a:cxn ang="0">
                    <a:pos x="T0" y="T1"/>
                  </a:cxn>
                  <a:cxn ang="0">
                    <a:pos x="T2" y="T3"/>
                  </a:cxn>
                  <a:cxn ang="0">
                    <a:pos x="T4" y="T5"/>
                  </a:cxn>
                  <a:cxn ang="0">
                    <a:pos x="T6" y="T7"/>
                  </a:cxn>
                  <a:cxn ang="0">
                    <a:pos x="T8" y="T9"/>
                  </a:cxn>
                </a:cxnLst>
                <a:rect l="0" t="0" r="r" b="b"/>
                <a:pathLst>
                  <a:path w="4" h="4">
                    <a:moveTo>
                      <a:pt x="0" y="1"/>
                    </a:moveTo>
                    <a:cubicBezTo>
                      <a:pt x="1" y="0"/>
                      <a:pt x="2" y="0"/>
                      <a:pt x="3" y="0"/>
                    </a:cubicBezTo>
                    <a:cubicBezTo>
                      <a:pt x="4" y="0"/>
                      <a:pt x="4" y="1"/>
                      <a:pt x="4" y="2"/>
                    </a:cubicBezTo>
                    <a:cubicBezTo>
                      <a:pt x="4" y="3"/>
                      <a:pt x="3" y="4"/>
                      <a:pt x="2" y="4"/>
                    </a:cubicBezTo>
                    <a:cubicBezTo>
                      <a:pt x="1" y="3"/>
                      <a:pt x="0" y="2"/>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50" name="Freeform 3335">
                <a:extLst>
                  <a:ext uri="{FF2B5EF4-FFF2-40B4-BE49-F238E27FC236}">
                    <a16:creationId xmlns:a16="http://schemas.microsoft.com/office/drawing/2014/main" id="{8ABAF01B-5746-F8B9-9F24-E569131DE63C}"/>
                  </a:ext>
                </a:extLst>
              </p:cNvPr>
              <p:cNvSpPr>
                <a:spLocks/>
              </p:cNvSpPr>
              <p:nvPr/>
            </p:nvSpPr>
            <p:spPr bwMode="auto">
              <a:xfrm>
                <a:off x="11444307" y="3197291"/>
                <a:ext cx="27588" cy="24829"/>
              </a:xfrm>
              <a:custGeom>
                <a:avLst/>
                <a:gdLst>
                  <a:gd name="T0" fmla="*/ 0 w 4"/>
                  <a:gd name="T1" fmla="*/ 1 h 4"/>
                  <a:gd name="T2" fmla="*/ 2 w 4"/>
                  <a:gd name="T3" fmla="*/ 0 h 4"/>
                  <a:gd name="T4" fmla="*/ 4 w 4"/>
                  <a:gd name="T5" fmla="*/ 2 h 4"/>
                  <a:gd name="T6" fmla="*/ 1 w 4"/>
                  <a:gd name="T7" fmla="*/ 3 h 4"/>
                  <a:gd name="T8" fmla="*/ 0 w 4"/>
                  <a:gd name="T9" fmla="*/ 1 h 4"/>
                </a:gdLst>
                <a:ahLst/>
                <a:cxnLst>
                  <a:cxn ang="0">
                    <a:pos x="T0" y="T1"/>
                  </a:cxn>
                  <a:cxn ang="0">
                    <a:pos x="T2" y="T3"/>
                  </a:cxn>
                  <a:cxn ang="0">
                    <a:pos x="T4" y="T5"/>
                  </a:cxn>
                  <a:cxn ang="0">
                    <a:pos x="T6" y="T7"/>
                  </a:cxn>
                  <a:cxn ang="0">
                    <a:pos x="T8" y="T9"/>
                  </a:cxn>
                </a:cxnLst>
                <a:rect l="0" t="0" r="r" b="b"/>
                <a:pathLst>
                  <a:path w="4" h="4">
                    <a:moveTo>
                      <a:pt x="0" y="1"/>
                    </a:moveTo>
                    <a:cubicBezTo>
                      <a:pt x="0" y="0"/>
                      <a:pt x="1" y="0"/>
                      <a:pt x="2" y="0"/>
                    </a:cubicBezTo>
                    <a:cubicBezTo>
                      <a:pt x="3" y="0"/>
                      <a:pt x="4" y="1"/>
                      <a:pt x="4" y="2"/>
                    </a:cubicBezTo>
                    <a:cubicBezTo>
                      <a:pt x="3" y="3"/>
                      <a:pt x="2" y="4"/>
                      <a:pt x="1" y="3"/>
                    </a:cubicBezTo>
                    <a:cubicBezTo>
                      <a:pt x="0" y="3"/>
                      <a:pt x="0" y="2"/>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51" name="Freeform 3336">
                <a:extLst>
                  <a:ext uri="{FF2B5EF4-FFF2-40B4-BE49-F238E27FC236}">
                    <a16:creationId xmlns:a16="http://schemas.microsoft.com/office/drawing/2014/main" id="{1F988A8C-67A7-50B8-7B6D-B3ECD1B80430}"/>
                  </a:ext>
                </a:extLst>
              </p:cNvPr>
              <p:cNvSpPr>
                <a:spLocks/>
              </p:cNvSpPr>
              <p:nvPr/>
            </p:nvSpPr>
            <p:spPr bwMode="auto">
              <a:xfrm>
                <a:off x="10481482" y="2383442"/>
                <a:ext cx="52417" cy="52417"/>
              </a:xfrm>
              <a:custGeom>
                <a:avLst/>
                <a:gdLst>
                  <a:gd name="T0" fmla="*/ 2 w 8"/>
                  <a:gd name="T1" fmla="*/ 1 h 8"/>
                  <a:gd name="T2" fmla="*/ 7 w 8"/>
                  <a:gd name="T3" fmla="*/ 3 h 8"/>
                  <a:gd name="T4" fmla="*/ 5 w 8"/>
                  <a:gd name="T5" fmla="*/ 7 h 8"/>
                  <a:gd name="T6" fmla="*/ 1 w 8"/>
                  <a:gd name="T7" fmla="*/ 6 h 8"/>
                  <a:gd name="T8" fmla="*/ 2 w 8"/>
                  <a:gd name="T9" fmla="*/ 1 h 8"/>
                </a:gdLst>
                <a:ahLst/>
                <a:cxnLst>
                  <a:cxn ang="0">
                    <a:pos x="T0" y="T1"/>
                  </a:cxn>
                  <a:cxn ang="0">
                    <a:pos x="T2" y="T3"/>
                  </a:cxn>
                  <a:cxn ang="0">
                    <a:pos x="T4" y="T5"/>
                  </a:cxn>
                  <a:cxn ang="0">
                    <a:pos x="T6" y="T7"/>
                  </a:cxn>
                  <a:cxn ang="0">
                    <a:pos x="T8" y="T9"/>
                  </a:cxn>
                </a:cxnLst>
                <a:rect l="0" t="0" r="r" b="b"/>
                <a:pathLst>
                  <a:path w="8" h="8">
                    <a:moveTo>
                      <a:pt x="2" y="1"/>
                    </a:moveTo>
                    <a:cubicBezTo>
                      <a:pt x="4" y="0"/>
                      <a:pt x="6" y="1"/>
                      <a:pt x="7" y="3"/>
                    </a:cubicBezTo>
                    <a:cubicBezTo>
                      <a:pt x="8" y="4"/>
                      <a:pt x="7" y="6"/>
                      <a:pt x="5" y="7"/>
                    </a:cubicBezTo>
                    <a:cubicBezTo>
                      <a:pt x="4" y="8"/>
                      <a:pt x="2" y="7"/>
                      <a:pt x="1" y="6"/>
                    </a:cubicBezTo>
                    <a:cubicBezTo>
                      <a:pt x="0" y="4"/>
                      <a:pt x="0" y="2"/>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52" name="Freeform 3337">
                <a:extLst>
                  <a:ext uri="{FF2B5EF4-FFF2-40B4-BE49-F238E27FC236}">
                    <a16:creationId xmlns:a16="http://schemas.microsoft.com/office/drawing/2014/main" id="{2D9FD4EA-B77E-3FF8-EC69-4DCB87D48A82}"/>
                  </a:ext>
                </a:extLst>
              </p:cNvPr>
              <p:cNvSpPr>
                <a:spLocks/>
              </p:cNvSpPr>
              <p:nvPr/>
            </p:nvSpPr>
            <p:spPr bwMode="auto">
              <a:xfrm>
                <a:off x="9852474" y="2082732"/>
                <a:ext cx="52417" cy="52417"/>
              </a:xfrm>
              <a:custGeom>
                <a:avLst/>
                <a:gdLst>
                  <a:gd name="T0" fmla="*/ 3 w 8"/>
                  <a:gd name="T1" fmla="*/ 1 h 8"/>
                  <a:gd name="T2" fmla="*/ 7 w 8"/>
                  <a:gd name="T3" fmla="*/ 3 h 8"/>
                  <a:gd name="T4" fmla="*/ 6 w 8"/>
                  <a:gd name="T5" fmla="*/ 7 h 8"/>
                  <a:gd name="T6" fmla="*/ 1 w 8"/>
                  <a:gd name="T7" fmla="*/ 6 h 8"/>
                  <a:gd name="T8" fmla="*/ 3 w 8"/>
                  <a:gd name="T9" fmla="*/ 1 h 8"/>
                </a:gdLst>
                <a:ahLst/>
                <a:cxnLst>
                  <a:cxn ang="0">
                    <a:pos x="T0" y="T1"/>
                  </a:cxn>
                  <a:cxn ang="0">
                    <a:pos x="T2" y="T3"/>
                  </a:cxn>
                  <a:cxn ang="0">
                    <a:pos x="T4" y="T5"/>
                  </a:cxn>
                  <a:cxn ang="0">
                    <a:pos x="T6" y="T7"/>
                  </a:cxn>
                  <a:cxn ang="0">
                    <a:pos x="T8" y="T9"/>
                  </a:cxn>
                </a:cxnLst>
                <a:rect l="0" t="0" r="r" b="b"/>
                <a:pathLst>
                  <a:path w="8" h="8">
                    <a:moveTo>
                      <a:pt x="3" y="1"/>
                    </a:moveTo>
                    <a:cubicBezTo>
                      <a:pt x="4" y="0"/>
                      <a:pt x="6" y="1"/>
                      <a:pt x="7" y="3"/>
                    </a:cubicBezTo>
                    <a:cubicBezTo>
                      <a:pt x="8" y="4"/>
                      <a:pt x="8" y="6"/>
                      <a:pt x="6" y="7"/>
                    </a:cubicBezTo>
                    <a:cubicBezTo>
                      <a:pt x="4" y="8"/>
                      <a:pt x="2" y="8"/>
                      <a:pt x="1" y="6"/>
                    </a:cubicBezTo>
                    <a:cubicBezTo>
                      <a:pt x="0" y="4"/>
                      <a:pt x="1" y="2"/>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53" name="Freeform 3338">
                <a:extLst>
                  <a:ext uri="{FF2B5EF4-FFF2-40B4-BE49-F238E27FC236}">
                    <a16:creationId xmlns:a16="http://schemas.microsoft.com/office/drawing/2014/main" id="{1584EB02-0CD2-114B-C440-3F3AF6075A18}"/>
                  </a:ext>
                </a:extLst>
              </p:cNvPr>
              <p:cNvSpPr>
                <a:spLocks/>
              </p:cNvSpPr>
              <p:nvPr/>
            </p:nvSpPr>
            <p:spPr bwMode="auto">
              <a:xfrm>
                <a:off x="10357336" y="2673117"/>
                <a:ext cx="38623" cy="38623"/>
              </a:xfrm>
              <a:custGeom>
                <a:avLst/>
                <a:gdLst>
                  <a:gd name="T0" fmla="*/ 2 w 6"/>
                  <a:gd name="T1" fmla="*/ 1 h 6"/>
                  <a:gd name="T2" fmla="*/ 5 w 6"/>
                  <a:gd name="T3" fmla="*/ 2 h 6"/>
                  <a:gd name="T4" fmla="*/ 4 w 6"/>
                  <a:gd name="T5" fmla="*/ 5 h 6"/>
                  <a:gd name="T6" fmla="*/ 1 w 6"/>
                  <a:gd name="T7" fmla="*/ 4 h 6"/>
                  <a:gd name="T8" fmla="*/ 2 w 6"/>
                  <a:gd name="T9" fmla="*/ 1 h 6"/>
                </a:gdLst>
                <a:ahLst/>
                <a:cxnLst>
                  <a:cxn ang="0">
                    <a:pos x="T0" y="T1"/>
                  </a:cxn>
                  <a:cxn ang="0">
                    <a:pos x="T2" y="T3"/>
                  </a:cxn>
                  <a:cxn ang="0">
                    <a:pos x="T4" y="T5"/>
                  </a:cxn>
                  <a:cxn ang="0">
                    <a:pos x="T6" y="T7"/>
                  </a:cxn>
                  <a:cxn ang="0">
                    <a:pos x="T8" y="T9"/>
                  </a:cxn>
                </a:cxnLst>
                <a:rect l="0" t="0" r="r" b="b"/>
                <a:pathLst>
                  <a:path w="6" h="6">
                    <a:moveTo>
                      <a:pt x="2" y="1"/>
                    </a:moveTo>
                    <a:cubicBezTo>
                      <a:pt x="3" y="0"/>
                      <a:pt x="5" y="0"/>
                      <a:pt x="5" y="2"/>
                    </a:cubicBezTo>
                    <a:cubicBezTo>
                      <a:pt x="6" y="3"/>
                      <a:pt x="6" y="5"/>
                      <a:pt x="4" y="5"/>
                    </a:cubicBezTo>
                    <a:cubicBezTo>
                      <a:pt x="3" y="6"/>
                      <a:pt x="1" y="5"/>
                      <a:pt x="1" y="4"/>
                    </a:cubicBezTo>
                    <a:cubicBezTo>
                      <a:pt x="0" y="3"/>
                      <a:pt x="0" y="1"/>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54" name="Freeform 3339">
                <a:extLst>
                  <a:ext uri="{FF2B5EF4-FFF2-40B4-BE49-F238E27FC236}">
                    <a16:creationId xmlns:a16="http://schemas.microsoft.com/office/drawing/2014/main" id="{3D6B1928-1475-0716-66F7-836A0CDE3062}"/>
                  </a:ext>
                </a:extLst>
              </p:cNvPr>
              <p:cNvSpPr>
                <a:spLocks/>
              </p:cNvSpPr>
              <p:nvPr/>
            </p:nvSpPr>
            <p:spPr bwMode="auto">
              <a:xfrm>
                <a:off x="9813850" y="2554488"/>
                <a:ext cx="38623" cy="38623"/>
              </a:xfrm>
              <a:custGeom>
                <a:avLst/>
                <a:gdLst>
                  <a:gd name="T0" fmla="*/ 2 w 6"/>
                  <a:gd name="T1" fmla="*/ 1 h 6"/>
                  <a:gd name="T2" fmla="*/ 5 w 6"/>
                  <a:gd name="T3" fmla="*/ 2 h 6"/>
                  <a:gd name="T4" fmla="*/ 4 w 6"/>
                  <a:gd name="T5" fmla="*/ 6 h 6"/>
                  <a:gd name="T6" fmla="*/ 1 w 6"/>
                  <a:gd name="T7" fmla="*/ 5 h 6"/>
                  <a:gd name="T8" fmla="*/ 2 w 6"/>
                  <a:gd name="T9" fmla="*/ 1 h 6"/>
                </a:gdLst>
                <a:ahLst/>
                <a:cxnLst>
                  <a:cxn ang="0">
                    <a:pos x="T0" y="T1"/>
                  </a:cxn>
                  <a:cxn ang="0">
                    <a:pos x="T2" y="T3"/>
                  </a:cxn>
                  <a:cxn ang="0">
                    <a:pos x="T4" y="T5"/>
                  </a:cxn>
                  <a:cxn ang="0">
                    <a:pos x="T6" y="T7"/>
                  </a:cxn>
                  <a:cxn ang="0">
                    <a:pos x="T8" y="T9"/>
                  </a:cxn>
                </a:cxnLst>
                <a:rect l="0" t="0" r="r" b="b"/>
                <a:pathLst>
                  <a:path w="6" h="6">
                    <a:moveTo>
                      <a:pt x="2" y="1"/>
                    </a:moveTo>
                    <a:cubicBezTo>
                      <a:pt x="3" y="0"/>
                      <a:pt x="5" y="1"/>
                      <a:pt x="5" y="2"/>
                    </a:cubicBezTo>
                    <a:cubicBezTo>
                      <a:pt x="6" y="3"/>
                      <a:pt x="6" y="5"/>
                      <a:pt x="4" y="6"/>
                    </a:cubicBezTo>
                    <a:cubicBezTo>
                      <a:pt x="3" y="6"/>
                      <a:pt x="2" y="6"/>
                      <a:pt x="1" y="5"/>
                    </a:cubicBezTo>
                    <a:cubicBezTo>
                      <a:pt x="0" y="3"/>
                      <a:pt x="1" y="2"/>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55" name="Freeform 3340">
                <a:extLst>
                  <a:ext uri="{FF2B5EF4-FFF2-40B4-BE49-F238E27FC236}">
                    <a16:creationId xmlns:a16="http://schemas.microsoft.com/office/drawing/2014/main" id="{FB01D230-4C09-278B-AEC6-79770E8DE796}"/>
                  </a:ext>
                </a:extLst>
              </p:cNvPr>
              <p:cNvSpPr>
                <a:spLocks/>
              </p:cNvSpPr>
              <p:nvPr/>
            </p:nvSpPr>
            <p:spPr bwMode="auto">
              <a:xfrm>
                <a:off x="10972551" y="2797264"/>
                <a:ext cx="41382" cy="38623"/>
              </a:xfrm>
              <a:custGeom>
                <a:avLst/>
                <a:gdLst>
                  <a:gd name="T0" fmla="*/ 2 w 6"/>
                  <a:gd name="T1" fmla="*/ 0 h 6"/>
                  <a:gd name="T2" fmla="*/ 6 w 6"/>
                  <a:gd name="T3" fmla="*/ 1 h 6"/>
                  <a:gd name="T4" fmla="*/ 4 w 6"/>
                  <a:gd name="T5" fmla="*/ 5 h 6"/>
                  <a:gd name="T6" fmla="*/ 1 w 6"/>
                  <a:gd name="T7" fmla="*/ 4 h 6"/>
                  <a:gd name="T8" fmla="*/ 2 w 6"/>
                  <a:gd name="T9" fmla="*/ 0 h 6"/>
                </a:gdLst>
                <a:ahLst/>
                <a:cxnLst>
                  <a:cxn ang="0">
                    <a:pos x="T0" y="T1"/>
                  </a:cxn>
                  <a:cxn ang="0">
                    <a:pos x="T2" y="T3"/>
                  </a:cxn>
                  <a:cxn ang="0">
                    <a:pos x="T4" y="T5"/>
                  </a:cxn>
                  <a:cxn ang="0">
                    <a:pos x="T6" y="T7"/>
                  </a:cxn>
                  <a:cxn ang="0">
                    <a:pos x="T8" y="T9"/>
                  </a:cxn>
                </a:cxnLst>
                <a:rect l="0" t="0" r="r" b="b"/>
                <a:pathLst>
                  <a:path w="6" h="6">
                    <a:moveTo>
                      <a:pt x="2" y="0"/>
                    </a:moveTo>
                    <a:cubicBezTo>
                      <a:pt x="3" y="0"/>
                      <a:pt x="5" y="0"/>
                      <a:pt x="6" y="1"/>
                    </a:cubicBezTo>
                    <a:cubicBezTo>
                      <a:pt x="6" y="3"/>
                      <a:pt x="6" y="4"/>
                      <a:pt x="4" y="5"/>
                    </a:cubicBezTo>
                    <a:cubicBezTo>
                      <a:pt x="3" y="6"/>
                      <a:pt x="2" y="5"/>
                      <a:pt x="1" y="4"/>
                    </a:cubicBezTo>
                    <a:cubicBezTo>
                      <a:pt x="0" y="3"/>
                      <a:pt x="1"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56" name="Freeform 3341">
                <a:extLst>
                  <a:ext uri="{FF2B5EF4-FFF2-40B4-BE49-F238E27FC236}">
                    <a16:creationId xmlns:a16="http://schemas.microsoft.com/office/drawing/2014/main" id="{84E92FBE-2998-0AE1-3543-845C84545F9C}"/>
                  </a:ext>
                </a:extLst>
              </p:cNvPr>
              <p:cNvSpPr>
                <a:spLocks/>
              </p:cNvSpPr>
              <p:nvPr/>
            </p:nvSpPr>
            <p:spPr bwMode="auto">
              <a:xfrm>
                <a:off x="10771157" y="2582077"/>
                <a:ext cx="38623" cy="38623"/>
              </a:xfrm>
              <a:custGeom>
                <a:avLst/>
                <a:gdLst>
                  <a:gd name="T0" fmla="*/ 2 w 6"/>
                  <a:gd name="T1" fmla="*/ 1 h 6"/>
                  <a:gd name="T2" fmla="*/ 6 w 6"/>
                  <a:gd name="T3" fmla="*/ 2 h 6"/>
                  <a:gd name="T4" fmla="*/ 5 w 6"/>
                  <a:gd name="T5" fmla="*/ 6 h 6"/>
                  <a:gd name="T6" fmla="*/ 1 w 6"/>
                  <a:gd name="T7" fmla="*/ 5 h 6"/>
                  <a:gd name="T8" fmla="*/ 2 w 6"/>
                  <a:gd name="T9" fmla="*/ 1 h 6"/>
                </a:gdLst>
                <a:ahLst/>
                <a:cxnLst>
                  <a:cxn ang="0">
                    <a:pos x="T0" y="T1"/>
                  </a:cxn>
                  <a:cxn ang="0">
                    <a:pos x="T2" y="T3"/>
                  </a:cxn>
                  <a:cxn ang="0">
                    <a:pos x="T4" y="T5"/>
                  </a:cxn>
                  <a:cxn ang="0">
                    <a:pos x="T6" y="T7"/>
                  </a:cxn>
                  <a:cxn ang="0">
                    <a:pos x="T8" y="T9"/>
                  </a:cxn>
                </a:cxnLst>
                <a:rect l="0" t="0" r="r" b="b"/>
                <a:pathLst>
                  <a:path w="6" h="6">
                    <a:moveTo>
                      <a:pt x="2" y="1"/>
                    </a:moveTo>
                    <a:cubicBezTo>
                      <a:pt x="3" y="0"/>
                      <a:pt x="5" y="1"/>
                      <a:pt x="6" y="2"/>
                    </a:cubicBezTo>
                    <a:cubicBezTo>
                      <a:pt x="6" y="3"/>
                      <a:pt x="6" y="5"/>
                      <a:pt x="5" y="6"/>
                    </a:cubicBezTo>
                    <a:cubicBezTo>
                      <a:pt x="3" y="6"/>
                      <a:pt x="2" y="6"/>
                      <a:pt x="1" y="5"/>
                    </a:cubicBezTo>
                    <a:cubicBezTo>
                      <a:pt x="0" y="3"/>
                      <a:pt x="1" y="2"/>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57" name="Freeform 3342">
                <a:extLst>
                  <a:ext uri="{FF2B5EF4-FFF2-40B4-BE49-F238E27FC236}">
                    <a16:creationId xmlns:a16="http://schemas.microsoft.com/office/drawing/2014/main" id="{02F50A24-9476-E931-5F56-054C45DE68C7}"/>
                  </a:ext>
                </a:extLst>
              </p:cNvPr>
              <p:cNvSpPr>
                <a:spLocks/>
              </p:cNvSpPr>
              <p:nvPr/>
            </p:nvSpPr>
            <p:spPr bwMode="auto">
              <a:xfrm>
                <a:off x="9571075" y="1663393"/>
                <a:ext cx="38623" cy="38623"/>
              </a:xfrm>
              <a:custGeom>
                <a:avLst/>
                <a:gdLst>
                  <a:gd name="T0" fmla="*/ 2 w 6"/>
                  <a:gd name="T1" fmla="*/ 1 h 6"/>
                  <a:gd name="T2" fmla="*/ 6 w 6"/>
                  <a:gd name="T3" fmla="*/ 2 h 6"/>
                  <a:gd name="T4" fmla="*/ 5 w 6"/>
                  <a:gd name="T5" fmla="*/ 6 h 6"/>
                  <a:gd name="T6" fmla="*/ 1 w 6"/>
                  <a:gd name="T7" fmla="*/ 5 h 6"/>
                  <a:gd name="T8" fmla="*/ 2 w 6"/>
                  <a:gd name="T9" fmla="*/ 1 h 6"/>
                </a:gdLst>
                <a:ahLst/>
                <a:cxnLst>
                  <a:cxn ang="0">
                    <a:pos x="T0" y="T1"/>
                  </a:cxn>
                  <a:cxn ang="0">
                    <a:pos x="T2" y="T3"/>
                  </a:cxn>
                  <a:cxn ang="0">
                    <a:pos x="T4" y="T5"/>
                  </a:cxn>
                  <a:cxn ang="0">
                    <a:pos x="T6" y="T7"/>
                  </a:cxn>
                  <a:cxn ang="0">
                    <a:pos x="T8" y="T9"/>
                  </a:cxn>
                </a:cxnLst>
                <a:rect l="0" t="0" r="r" b="b"/>
                <a:pathLst>
                  <a:path w="6" h="6">
                    <a:moveTo>
                      <a:pt x="2" y="1"/>
                    </a:moveTo>
                    <a:cubicBezTo>
                      <a:pt x="3" y="0"/>
                      <a:pt x="5" y="1"/>
                      <a:pt x="6" y="2"/>
                    </a:cubicBezTo>
                    <a:cubicBezTo>
                      <a:pt x="6" y="3"/>
                      <a:pt x="6" y="5"/>
                      <a:pt x="5" y="6"/>
                    </a:cubicBezTo>
                    <a:cubicBezTo>
                      <a:pt x="3" y="6"/>
                      <a:pt x="2" y="6"/>
                      <a:pt x="1" y="5"/>
                    </a:cubicBezTo>
                    <a:cubicBezTo>
                      <a:pt x="0" y="3"/>
                      <a:pt x="1" y="2"/>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58" name="Freeform 3343">
                <a:extLst>
                  <a:ext uri="{FF2B5EF4-FFF2-40B4-BE49-F238E27FC236}">
                    <a16:creationId xmlns:a16="http://schemas.microsoft.com/office/drawing/2014/main" id="{7D2021A7-135C-4153-AB23-C1BBE8329737}"/>
                  </a:ext>
                </a:extLst>
              </p:cNvPr>
              <p:cNvSpPr>
                <a:spLocks/>
              </p:cNvSpPr>
              <p:nvPr/>
            </p:nvSpPr>
            <p:spPr bwMode="auto">
              <a:xfrm>
                <a:off x="9146218" y="1806851"/>
                <a:ext cx="38623" cy="46900"/>
              </a:xfrm>
              <a:custGeom>
                <a:avLst/>
                <a:gdLst>
                  <a:gd name="T0" fmla="*/ 2 w 6"/>
                  <a:gd name="T1" fmla="*/ 1 h 7"/>
                  <a:gd name="T2" fmla="*/ 6 w 6"/>
                  <a:gd name="T3" fmla="*/ 2 h 7"/>
                  <a:gd name="T4" fmla="*/ 5 w 6"/>
                  <a:gd name="T5" fmla="*/ 6 h 7"/>
                  <a:gd name="T6" fmla="*/ 1 w 6"/>
                  <a:gd name="T7" fmla="*/ 5 h 7"/>
                  <a:gd name="T8" fmla="*/ 2 w 6"/>
                  <a:gd name="T9" fmla="*/ 1 h 7"/>
                </a:gdLst>
                <a:ahLst/>
                <a:cxnLst>
                  <a:cxn ang="0">
                    <a:pos x="T0" y="T1"/>
                  </a:cxn>
                  <a:cxn ang="0">
                    <a:pos x="T2" y="T3"/>
                  </a:cxn>
                  <a:cxn ang="0">
                    <a:pos x="T4" y="T5"/>
                  </a:cxn>
                  <a:cxn ang="0">
                    <a:pos x="T6" y="T7"/>
                  </a:cxn>
                  <a:cxn ang="0">
                    <a:pos x="T8" y="T9"/>
                  </a:cxn>
                </a:cxnLst>
                <a:rect l="0" t="0" r="r" b="b"/>
                <a:pathLst>
                  <a:path w="6" h="7">
                    <a:moveTo>
                      <a:pt x="2" y="1"/>
                    </a:moveTo>
                    <a:cubicBezTo>
                      <a:pt x="3" y="0"/>
                      <a:pt x="5" y="1"/>
                      <a:pt x="6" y="2"/>
                    </a:cubicBezTo>
                    <a:cubicBezTo>
                      <a:pt x="6" y="4"/>
                      <a:pt x="6" y="5"/>
                      <a:pt x="5" y="6"/>
                    </a:cubicBezTo>
                    <a:cubicBezTo>
                      <a:pt x="3" y="7"/>
                      <a:pt x="2" y="6"/>
                      <a:pt x="1" y="5"/>
                    </a:cubicBezTo>
                    <a:cubicBezTo>
                      <a:pt x="0" y="3"/>
                      <a:pt x="1" y="2"/>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59" name="Freeform 3344">
                <a:extLst>
                  <a:ext uri="{FF2B5EF4-FFF2-40B4-BE49-F238E27FC236}">
                    <a16:creationId xmlns:a16="http://schemas.microsoft.com/office/drawing/2014/main" id="{5C7E18ED-C8D6-E12E-7106-871705AD8E26}"/>
                  </a:ext>
                </a:extLst>
              </p:cNvPr>
              <p:cNvSpPr>
                <a:spLocks/>
              </p:cNvSpPr>
              <p:nvPr/>
            </p:nvSpPr>
            <p:spPr bwMode="auto">
              <a:xfrm>
                <a:off x="10644252" y="3117286"/>
                <a:ext cx="41382" cy="41382"/>
              </a:xfrm>
              <a:custGeom>
                <a:avLst/>
                <a:gdLst>
                  <a:gd name="T0" fmla="*/ 2 w 6"/>
                  <a:gd name="T1" fmla="*/ 1 h 6"/>
                  <a:gd name="T2" fmla="*/ 6 w 6"/>
                  <a:gd name="T3" fmla="*/ 2 h 6"/>
                  <a:gd name="T4" fmla="*/ 4 w 6"/>
                  <a:gd name="T5" fmla="*/ 5 h 6"/>
                  <a:gd name="T6" fmla="*/ 1 w 6"/>
                  <a:gd name="T7" fmla="*/ 4 h 6"/>
                  <a:gd name="T8" fmla="*/ 2 w 6"/>
                  <a:gd name="T9" fmla="*/ 1 h 6"/>
                </a:gdLst>
                <a:ahLst/>
                <a:cxnLst>
                  <a:cxn ang="0">
                    <a:pos x="T0" y="T1"/>
                  </a:cxn>
                  <a:cxn ang="0">
                    <a:pos x="T2" y="T3"/>
                  </a:cxn>
                  <a:cxn ang="0">
                    <a:pos x="T4" y="T5"/>
                  </a:cxn>
                  <a:cxn ang="0">
                    <a:pos x="T6" y="T7"/>
                  </a:cxn>
                  <a:cxn ang="0">
                    <a:pos x="T8" y="T9"/>
                  </a:cxn>
                </a:cxnLst>
                <a:rect l="0" t="0" r="r" b="b"/>
                <a:pathLst>
                  <a:path w="6" h="6">
                    <a:moveTo>
                      <a:pt x="2" y="1"/>
                    </a:moveTo>
                    <a:cubicBezTo>
                      <a:pt x="3" y="0"/>
                      <a:pt x="5" y="0"/>
                      <a:pt x="6" y="2"/>
                    </a:cubicBezTo>
                    <a:cubicBezTo>
                      <a:pt x="6" y="3"/>
                      <a:pt x="6" y="5"/>
                      <a:pt x="4" y="5"/>
                    </a:cubicBezTo>
                    <a:cubicBezTo>
                      <a:pt x="3" y="6"/>
                      <a:pt x="2" y="5"/>
                      <a:pt x="1" y="4"/>
                    </a:cubicBezTo>
                    <a:cubicBezTo>
                      <a:pt x="0" y="3"/>
                      <a:pt x="1" y="1"/>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60" name="Freeform 3345">
                <a:extLst>
                  <a:ext uri="{FF2B5EF4-FFF2-40B4-BE49-F238E27FC236}">
                    <a16:creationId xmlns:a16="http://schemas.microsoft.com/office/drawing/2014/main" id="{008E5020-4CED-C745-C82D-9D20B9F84ED7}"/>
                  </a:ext>
                </a:extLst>
              </p:cNvPr>
              <p:cNvSpPr>
                <a:spLocks/>
              </p:cNvSpPr>
              <p:nvPr/>
            </p:nvSpPr>
            <p:spPr bwMode="auto">
              <a:xfrm>
                <a:off x="10633217" y="2844164"/>
                <a:ext cx="24829" cy="24829"/>
              </a:xfrm>
              <a:custGeom>
                <a:avLst/>
                <a:gdLst>
                  <a:gd name="T0" fmla="*/ 1 w 4"/>
                  <a:gd name="T1" fmla="*/ 0 h 4"/>
                  <a:gd name="T2" fmla="*/ 4 w 4"/>
                  <a:gd name="T3" fmla="*/ 1 h 4"/>
                  <a:gd name="T4" fmla="*/ 3 w 4"/>
                  <a:gd name="T5" fmla="*/ 4 h 4"/>
                  <a:gd name="T6" fmla="*/ 0 w 4"/>
                  <a:gd name="T7" fmla="*/ 3 h 4"/>
                  <a:gd name="T8" fmla="*/ 1 w 4"/>
                  <a:gd name="T9" fmla="*/ 0 h 4"/>
                </a:gdLst>
                <a:ahLst/>
                <a:cxnLst>
                  <a:cxn ang="0">
                    <a:pos x="T0" y="T1"/>
                  </a:cxn>
                  <a:cxn ang="0">
                    <a:pos x="T2" y="T3"/>
                  </a:cxn>
                  <a:cxn ang="0">
                    <a:pos x="T4" y="T5"/>
                  </a:cxn>
                  <a:cxn ang="0">
                    <a:pos x="T6" y="T7"/>
                  </a:cxn>
                  <a:cxn ang="0">
                    <a:pos x="T8" y="T9"/>
                  </a:cxn>
                </a:cxnLst>
                <a:rect l="0" t="0" r="r" b="b"/>
                <a:pathLst>
                  <a:path w="4" h="4">
                    <a:moveTo>
                      <a:pt x="1" y="0"/>
                    </a:moveTo>
                    <a:cubicBezTo>
                      <a:pt x="2" y="0"/>
                      <a:pt x="3" y="0"/>
                      <a:pt x="4" y="1"/>
                    </a:cubicBezTo>
                    <a:cubicBezTo>
                      <a:pt x="4" y="2"/>
                      <a:pt x="4" y="3"/>
                      <a:pt x="3" y="4"/>
                    </a:cubicBezTo>
                    <a:cubicBezTo>
                      <a:pt x="2" y="4"/>
                      <a:pt x="1" y="4"/>
                      <a:pt x="0" y="3"/>
                    </a:cubicBezTo>
                    <a:cubicBezTo>
                      <a:pt x="0" y="2"/>
                      <a:pt x="0"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61" name="Freeform 3346">
                <a:extLst>
                  <a:ext uri="{FF2B5EF4-FFF2-40B4-BE49-F238E27FC236}">
                    <a16:creationId xmlns:a16="http://schemas.microsoft.com/office/drawing/2014/main" id="{6E400B2C-ACA4-587A-837F-74E86C467370}"/>
                  </a:ext>
                </a:extLst>
              </p:cNvPr>
              <p:cNvSpPr>
                <a:spLocks/>
              </p:cNvSpPr>
              <p:nvPr/>
            </p:nvSpPr>
            <p:spPr bwMode="auto">
              <a:xfrm>
                <a:off x="10790469" y="3335232"/>
                <a:ext cx="33106" cy="24829"/>
              </a:xfrm>
              <a:custGeom>
                <a:avLst/>
                <a:gdLst>
                  <a:gd name="T0" fmla="*/ 2 w 5"/>
                  <a:gd name="T1" fmla="*/ 1 h 4"/>
                  <a:gd name="T2" fmla="*/ 4 w 5"/>
                  <a:gd name="T3" fmla="*/ 1 h 4"/>
                  <a:gd name="T4" fmla="*/ 3 w 5"/>
                  <a:gd name="T5" fmla="*/ 4 h 4"/>
                  <a:gd name="T6" fmla="*/ 1 w 5"/>
                  <a:gd name="T7" fmla="*/ 3 h 4"/>
                  <a:gd name="T8" fmla="*/ 2 w 5"/>
                  <a:gd name="T9" fmla="*/ 1 h 4"/>
                </a:gdLst>
                <a:ahLst/>
                <a:cxnLst>
                  <a:cxn ang="0">
                    <a:pos x="T0" y="T1"/>
                  </a:cxn>
                  <a:cxn ang="0">
                    <a:pos x="T2" y="T3"/>
                  </a:cxn>
                  <a:cxn ang="0">
                    <a:pos x="T4" y="T5"/>
                  </a:cxn>
                  <a:cxn ang="0">
                    <a:pos x="T6" y="T7"/>
                  </a:cxn>
                  <a:cxn ang="0">
                    <a:pos x="T8" y="T9"/>
                  </a:cxn>
                </a:cxnLst>
                <a:rect l="0" t="0" r="r" b="b"/>
                <a:pathLst>
                  <a:path w="5" h="4">
                    <a:moveTo>
                      <a:pt x="2" y="1"/>
                    </a:moveTo>
                    <a:cubicBezTo>
                      <a:pt x="2" y="0"/>
                      <a:pt x="4" y="1"/>
                      <a:pt x="4" y="1"/>
                    </a:cubicBezTo>
                    <a:cubicBezTo>
                      <a:pt x="5" y="2"/>
                      <a:pt x="4" y="3"/>
                      <a:pt x="3" y="4"/>
                    </a:cubicBezTo>
                    <a:cubicBezTo>
                      <a:pt x="2" y="4"/>
                      <a:pt x="1" y="4"/>
                      <a:pt x="1" y="3"/>
                    </a:cubicBezTo>
                    <a:cubicBezTo>
                      <a:pt x="0" y="2"/>
                      <a:pt x="1" y="1"/>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62" name="Freeform 3347">
                <a:extLst>
                  <a:ext uri="{FF2B5EF4-FFF2-40B4-BE49-F238E27FC236}">
                    <a16:creationId xmlns:a16="http://schemas.microsoft.com/office/drawing/2014/main" id="{0F7748C9-48E7-A30D-7D7B-9C1702F592D8}"/>
                  </a:ext>
                </a:extLst>
              </p:cNvPr>
              <p:cNvSpPr>
                <a:spLocks/>
              </p:cNvSpPr>
              <p:nvPr/>
            </p:nvSpPr>
            <p:spPr bwMode="auto">
              <a:xfrm>
                <a:off x="10776675" y="2915893"/>
                <a:ext cx="24829" cy="33106"/>
              </a:xfrm>
              <a:custGeom>
                <a:avLst/>
                <a:gdLst>
                  <a:gd name="T0" fmla="*/ 1 w 4"/>
                  <a:gd name="T1" fmla="*/ 1 h 5"/>
                  <a:gd name="T2" fmla="*/ 4 w 4"/>
                  <a:gd name="T3" fmla="*/ 1 h 5"/>
                  <a:gd name="T4" fmla="*/ 3 w 4"/>
                  <a:gd name="T5" fmla="*/ 4 h 5"/>
                  <a:gd name="T6" fmla="*/ 0 w 4"/>
                  <a:gd name="T7" fmla="*/ 3 h 5"/>
                  <a:gd name="T8" fmla="*/ 1 w 4"/>
                  <a:gd name="T9" fmla="*/ 1 h 5"/>
                </a:gdLst>
                <a:ahLst/>
                <a:cxnLst>
                  <a:cxn ang="0">
                    <a:pos x="T0" y="T1"/>
                  </a:cxn>
                  <a:cxn ang="0">
                    <a:pos x="T2" y="T3"/>
                  </a:cxn>
                  <a:cxn ang="0">
                    <a:pos x="T4" y="T5"/>
                  </a:cxn>
                  <a:cxn ang="0">
                    <a:pos x="T6" y="T7"/>
                  </a:cxn>
                  <a:cxn ang="0">
                    <a:pos x="T8" y="T9"/>
                  </a:cxn>
                </a:cxnLst>
                <a:rect l="0" t="0" r="r" b="b"/>
                <a:pathLst>
                  <a:path w="4" h="5">
                    <a:moveTo>
                      <a:pt x="1" y="1"/>
                    </a:moveTo>
                    <a:cubicBezTo>
                      <a:pt x="2" y="0"/>
                      <a:pt x="3" y="1"/>
                      <a:pt x="4" y="1"/>
                    </a:cubicBezTo>
                    <a:cubicBezTo>
                      <a:pt x="4" y="2"/>
                      <a:pt x="4" y="4"/>
                      <a:pt x="3" y="4"/>
                    </a:cubicBezTo>
                    <a:cubicBezTo>
                      <a:pt x="2" y="5"/>
                      <a:pt x="1" y="4"/>
                      <a:pt x="0" y="3"/>
                    </a:cubicBezTo>
                    <a:cubicBezTo>
                      <a:pt x="0" y="2"/>
                      <a:pt x="0"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63" name="Freeform 3348">
                <a:extLst>
                  <a:ext uri="{FF2B5EF4-FFF2-40B4-BE49-F238E27FC236}">
                    <a16:creationId xmlns:a16="http://schemas.microsoft.com/office/drawing/2014/main" id="{0C3DB692-9820-9D70-229B-A11F7BB8A94A}"/>
                  </a:ext>
                </a:extLst>
              </p:cNvPr>
              <p:cNvSpPr>
                <a:spLocks/>
              </p:cNvSpPr>
              <p:nvPr/>
            </p:nvSpPr>
            <p:spPr bwMode="auto">
              <a:xfrm>
                <a:off x="10867716" y="2319990"/>
                <a:ext cx="33106" cy="24829"/>
              </a:xfrm>
              <a:custGeom>
                <a:avLst/>
                <a:gdLst>
                  <a:gd name="T0" fmla="*/ 2 w 5"/>
                  <a:gd name="T1" fmla="*/ 1 h 4"/>
                  <a:gd name="T2" fmla="*/ 4 w 5"/>
                  <a:gd name="T3" fmla="*/ 1 h 4"/>
                  <a:gd name="T4" fmla="*/ 3 w 5"/>
                  <a:gd name="T5" fmla="*/ 4 h 4"/>
                  <a:gd name="T6" fmla="*/ 1 w 5"/>
                  <a:gd name="T7" fmla="*/ 3 h 4"/>
                  <a:gd name="T8" fmla="*/ 2 w 5"/>
                  <a:gd name="T9" fmla="*/ 1 h 4"/>
                </a:gdLst>
                <a:ahLst/>
                <a:cxnLst>
                  <a:cxn ang="0">
                    <a:pos x="T0" y="T1"/>
                  </a:cxn>
                  <a:cxn ang="0">
                    <a:pos x="T2" y="T3"/>
                  </a:cxn>
                  <a:cxn ang="0">
                    <a:pos x="T4" y="T5"/>
                  </a:cxn>
                  <a:cxn ang="0">
                    <a:pos x="T6" y="T7"/>
                  </a:cxn>
                  <a:cxn ang="0">
                    <a:pos x="T8" y="T9"/>
                  </a:cxn>
                </a:cxnLst>
                <a:rect l="0" t="0" r="r" b="b"/>
                <a:pathLst>
                  <a:path w="5" h="4">
                    <a:moveTo>
                      <a:pt x="2" y="1"/>
                    </a:moveTo>
                    <a:cubicBezTo>
                      <a:pt x="3" y="0"/>
                      <a:pt x="4" y="1"/>
                      <a:pt x="4" y="1"/>
                    </a:cubicBezTo>
                    <a:cubicBezTo>
                      <a:pt x="5" y="2"/>
                      <a:pt x="4" y="4"/>
                      <a:pt x="3" y="4"/>
                    </a:cubicBezTo>
                    <a:cubicBezTo>
                      <a:pt x="3" y="4"/>
                      <a:pt x="1" y="4"/>
                      <a:pt x="1" y="3"/>
                    </a:cubicBezTo>
                    <a:cubicBezTo>
                      <a:pt x="0" y="2"/>
                      <a:pt x="1" y="1"/>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64" name="Freeform 3349">
                <a:extLst>
                  <a:ext uri="{FF2B5EF4-FFF2-40B4-BE49-F238E27FC236}">
                    <a16:creationId xmlns:a16="http://schemas.microsoft.com/office/drawing/2014/main" id="{73931403-EAEF-4AE6-4142-1C81096D18DF}"/>
                  </a:ext>
                </a:extLst>
              </p:cNvPr>
              <p:cNvSpPr>
                <a:spLocks/>
              </p:cNvSpPr>
              <p:nvPr/>
            </p:nvSpPr>
            <p:spPr bwMode="auto">
              <a:xfrm>
                <a:off x="10277330" y="2430342"/>
                <a:ext cx="27588" cy="33106"/>
              </a:xfrm>
              <a:custGeom>
                <a:avLst/>
                <a:gdLst>
                  <a:gd name="T0" fmla="*/ 1 w 4"/>
                  <a:gd name="T1" fmla="*/ 1 h 5"/>
                  <a:gd name="T2" fmla="*/ 4 w 4"/>
                  <a:gd name="T3" fmla="*/ 2 h 5"/>
                  <a:gd name="T4" fmla="*/ 3 w 4"/>
                  <a:gd name="T5" fmla="*/ 4 h 5"/>
                  <a:gd name="T6" fmla="*/ 1 w 4"/>
                  <a:gd name="T7" fmla="*/ 3 h 5"/>
                  <a:gd name="T8" fmla="*/ 1 w 4"/>
                  <a:gd name="T9" fmla="*/ 1 h 5"/>
                </a:gdLst>
                <a:ahLst/>
                <a:cxnLst>
                  <a:cxn ang="0">
                    <a:pos x="T0" y="T1"/>
                  </a:cxn>
                  <a:cxn ang="0">
                    <a:pos x="T2" y="T3"/>
                  </a:cxn>
                  <a:cxn ang="0">
                    <a:pos x="T4" y="T5"/>
                  </a:cxn>
                  <a:cxn ang="0">
                    <a:pos x="T6" y="T7"/>
                  </a:cxn>
                  <a:cxn ang="0">
                    <a:pos x="T8" y="T9"/>
                  </a:cxn>
                </a:cxnLst>
                <a:rect l="0" t="0" r="r" b="b"/>
                <a:pathLst>
                  <a:path w="4" h="5">
                    <a:moveTo>
                      <a:pt x="1" y="1"/>
                    </a:moveTo>
                    <a:cubicBezTo>
                      <a:pt x="2" y="0"/>
                      <a:pt x="3" y="1"/>
                      <a:pt x="4" y="2"/>
                    </a:cubicBezTo>
                    <a:cubicBezTo>
                      <a:pt x="4" y="3"/>
                      <a:pt x="4" y="4"/>
                      <a:pt x="3" y="4"/>
                    </a:cubicBezTo>
                    <a:cubicBezTo>
                      <a:pt x="2" y="5"/>
                      <a:pt x="1" y="4"/>
                      <a:pt x="1" y="3"/>
                    </a:cubicBezTo>
                    <a:cubicBezTo>
                      <a:pt x="0" y="2"/>
                      <a:pt x="0"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65" name="Freeform 3350">
                <a:extLst>
                  <a:ext uri="{FF2B5EF4-FFF2-40B4-BE49-F238E27FC236}">
                    <a16:creationId xmlns:a16="http://schemas.microsoft.com/office/drawing/2014/main" id="{87D31082-68E2-32F1-E361-4760D2FDF611}"/>
                  </a:ext>
                </a:extLst>
              </p:cNvPr>
              <p:cNvSpPr>
                <a:spLocks/>
              </p:cNvSpPr>
              <p:nvPr/>
            </p:nvSpPr>
            <p:spPr bwMode="auto">
              <a:xfrm>
                <a:off x="9995932" y="1834439"/>
                <a:ext cx="27588" cy="24829"/>
              </a:xfrm>
              <a:custGeom>
                <a:avLst/>
                <a:gdLst>
                  <a:gd name="T0" fmla="*/ 1 w 4"/>
                  <a:gd name="T1" fmla="*/ 0 h 4"/>
                  <a:gd name="T2" fmla="*/ 4 w 4"/>
                  <a:gd name="T3" fmla="*/ 1 h 4"/>
                  <a:gd name="T4" fmla="*/ 3 w 4"/>
                  <a:gd name="T5" fmla="*/ 4 h 4"/>
                  <a:gd name="T6" fmla="*/ 0 w 4"/>
                  <a:gd name="T7" fmla="*/ 3 h 4"/>
                  <a:gd name="T8" fmla="*/ 1 w 4"/>
                  <a:gd name="T9" fmla="*/ 0 h 4"/>
                </a:gdLst>
                <a:ahLst/>
                <a:cxnLst>
                  <a:cxn ang="0">
                    <a:pos x="T0" y="T1"/>
                  </a:cxn>
                  <a:cxn ang="0">
                    <a:pos x="T2" y="T3"/>
                  </a:cxn>
                  <a:cxn ang="0">
                    <a:pos x="T4" y="T5"/>
                  </a:cxn>
                  <a:cxn ang="0">
                    <a:pos x="T6" y="T7"/>
                  </a:cxn>
                  <a:cxn ang="0">
                    <a:pos x="T8" y="T9"/>
                  </a:cxn>
                </a:cxnLst>
                <a:rect l="0" t="0" r="r" b="b"/>
                <a:pathLst>
                  <a:path w="4" h="4">
                    <a:moveTo>
                      <a:pt x="1" y="0"/>
                    </a:moveTo>
                    <a:cubicBezTo>
                      <a:pt x="2" y="0"/>
                      <a:pt x="3" y="0"/>
                      <a:pt x="4" y="1"/>
                    </a:cubicBezTo>
                    <a:cubicBezTo>
                      <a:pt x="4" y="2"/>
                      <a:pt x="4" y="3"/>
                      <a:pt x="3" y="4"/>
                    </a:cubicBezTo>
                    <a:cubicBezTo>
                      <a:pt x="2" y="4"/>
                      <a:pt x="1" y="4"/>
                      <a:pt x="0" y="3"/>
                    </a:cubicBezTo>
                    <a:cubicBezTo>
                      <a:pt x="0" y="2"/>
                      <a:pt x="0"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grpSp>
      <p:sp>
        <p:nvSpPr>
          <p:cNvPr id="12" name="TextBox 11">
            <a:extLst>
              <a:ext uri="{FF2B5EF4-FFF2-40B4-BE49-F238E27FC236}">
                <a16:creationId xmlns:a16="http://schemas.microsoft.com/office/drawing/2014/main" id="{AEBA6478-0E4C-93D6-C0D2-0C37D5E1D646}"/>
              </a:ext>
            </a:extLst>
          </p:cNvPr>
          <p:cNvSpPr txBox="1"/>
          <p:nvPr/>
        </p:nvSpPr>
        <p:spPr>
          <a:xfrm>
            <a:off x="1427816" y="1399308"/>
            <a:ext cx="2668228" cy="246221"/>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srgbClr val="0044FF"/>
                </a:solidFill>
                <a:effectLst/>
                <a:uLnTx/>
                <a:uFillTx/>
                <a:latin typeface="Bahnschrift" panose="020B0502040204020203" pitchFamily="34" charset="0"/>
                <a:ea typeface="+mn-ea"/>
                <a:cs typeface="+mn-cs"/>
              </a:rPr>
              <a:t>Naomi White</a:t>
            </a:r>
          </a:p>
        </p:txBody>
      </p:sp>
      <p:sp>
        <p:nvSpPr>
          <p:cNvPr id="15" name="TextBox 14">
            <a:extLst>
              <a:ext uri="{FF2B5EF4-FFF2-40B4-BE49-F238E27FC236}">
                <a16:creationId xmlns:a16="http://schemas.microsoft.com/office/drawing/2014/main" id="{862F4F8F-6EA6-AFB1-8C5D-D727FC28C805}"/>
              </a:ext>
            </a:extLst>
          </p:cNvPr>
          <p:cNvSpPr txBox="1"/>
          <p:nvPr/>
        </p:nvSpPr>
        <p:spPr>
          <a:xfrm>
            <a:off x="1427816" y="1768640"/>
            <a:ext cx="2668228" cy="230832"/>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effectLst/>
                <a:uLnTx/>
                <a:uFillTx/>
                <a:latin typeface="Bahnschrift" panose="020B0502040204020203" pitchFamily="34" charset="0"/>
                <a:ea typeface="+mn-ea"/>
                <a:cs typeface="+mn-cs"/>
              </a:rPr>
              <a:t>Areas of expertise: </a:t>
            </a:r>
            <a:endParaRPr kumimoji="0" lang="en-US" sz="900" b="0" i="0" u="none" strike="noStrike" kern="1200" cap="none" spc="0" normalizeH="0" baseline="0" noProof="0" dirty="0">
              <a:ln>
                <a:noFill/>
              </a:ln>
              <a:effectLst/>
              <a:uLnTx/>
              <a:uFillTx/>
              <a:latin typeface="Bahnschrift" panose="020B0502040204020203" pitchFamily="34" charset="0"/>
              <a:ea typeface="+mn-ea"/>
              <a:cs typeface="+mn-cs"/>
            </a:endParaRPr>
          </a:p>
        </p:txBody>
      </p:sp>
      <p:sp>
        <p:nvSpPr>
          <p:cNvPr id="2" name="TextBox 1">
            <a:extLst>
              <a:ext uri="{FF2B5EF4-FFF2-40B4-BE49-F238E27FC236}">
                <a16:creationId xmlns:a16="http://schemas.microsoft.com/office/drawing/2014/main" id="{7AC339B1-821A-1800-B820-97B31B0D69B7}"/>
              </a:ext>
            </a:extLst>
          </p:cNvPr>
          <p:cNvSpPr txBox="1"/>
          <p:nvPr/>
        </p:nvSpPr>
        <p:spPr>
          <a:xfrm>
            <a:off x="404812" y="299215"/>
            <a:ext cx="4537076" cy="400110"/>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IN" sz="2000" b="1" i="0" u="none" strike="noStrike" kern="1200" cap="none" spc="0" normalizeH="0" baseline="0" noProof="0" dirty="0">
                <a:ln>
                  <a:noFill/>
                </a:ln>
                <a:solidFill>
                  <a:prstClr val="white"/>
                </a:solidFill>
                <a:effectLst/>
                <a:uLnTx/>
                <a:uFillTx/>
                <a:latin typeface="Bahnschrift" panose="020B0502040204020203" pitchFamily="34" charset="0"/>
                <a:ea typeface="+mn-ea"/>
                <a:cs typeface="+mn-cs"/>
              </a:rPr>
              <a:t>Stakeholders</a:t>
            </a:r>
          </a:p>
        </p:txBody>
      </p:sp>
      <p:grpSp>
        <p:nvGrpSpPr>
          <p:cNvPr id="171" name="Group 170">
            <a:extLst>
              <a:ext uri="{FF2B5EF4-FFF2-40B4-BE49-F238E27FC236}">
                <a16:creationId xmlns:a16="http://schemas.microsoft.com/office/drawing/2014/main" id="{0E70B2BF-A556-033F-809A-99CD38C217C4}"/>
              </a:ext>
            </a:extLst>
          </p:cNvPr>
          <p:cNvGrpSpPr/>
          <p:nvPr/>
        </p:nvGrpSpPr>
        <p:grpSpPr>
          <a:xfrm>
            <a:off x="490224" y="2298508"/>
            <a:ext cx="4348401" cy="978048"/>
            <a:chOff x="5801934" y="5400117"/>
            <a:chExt cx="4348401" cy="978048"/>
          </a:xfrm>
        </p:grpSpPr>
        <p:sp>
          <p:nvSpPr>
            <p:cNvPr id="14" name="TextBox 13">
              <a:extLst>
                <a:ext uri="{FF2B5EF4-FFF2-40B4-BE49-F238E27FC236}">
                  <a16:creationId xmlns:a16="http://schemas.microsoft.com/office/drawing/2014/main" id="{D9F3916E-42F3-7226-84EF-F241727E25C6}"/>
                </a:ext>
              </a:extLst>
            </p:cNvPr>
            <p:cNvSpPr txBox="1"/>
            <p:nvPr/>
          </p:nvSpPr>
          <p:spPr>
            <a:xfrm>
              <a:off x="5801934" y="5593335"/>
              <a:ext cx="4348401" cy="784830"/>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600"/>
                </a:spcAft>
                <a:buClrTx/>
                <a:buSzTx/>
                <a:buFontTx/>
                <a:buNone/>
                <a:tabLst/>
                <a:defRPr/>
              </a:pPr>
              <a:r>
                <a:rPr kumimoji="0" lang="en-US" sz="750" b="0" i="0" u="none" strike="noStrike" kern="1200" cap="none" spc="0" normalizeH="0" baseline="0" noProof="0" dirty="0">
                  <a:ln>
                    <a:noFill/>
                  </a:ln>
                  <a:solidFill>
                    <a:prstClr val="black"/>
                  </a:solidFill>
                  <a:effectLst/>
                  <a:uLnTx/>
                  <a:uFillTx/>
                  <a:latin typeface="Bahnschrift" panose="020B0502040204020203" pitchFamily="34" charset="0"/>
                  <a:ea typeface="+mn-ea"/>
                  <a:cs typeface="+mn-cs"/>
                </a:rPr>
                <a:t>I am the Senior Engineering Program Manager for Safety at Cohere, a leading AI company focused on enterprise applications. I design Safety and Responsible AI programs focused on the development and implementation of Generative Models, partnering with engineering teams across a variety of research goals and applications. Mission-driven by operational excellence, sustainable development goals, and the use of AI to transform society, one of my passion projects is to advocate for more women in STEM and mentoring women and girls in tech.</a:t>
              </a:r>
            </a:p>
          </p:txBody>
        </p:sp>
        <p:sp>
          <p:nvSpPr>
            <p:cNvPr id="166" name="TextBox 165">
              <a:extLst>
                <a:ext uri="{FF2B5EF4-FFF2-40B4-BE49-F238E27FC236}">
                  <a16:creationId xmlns:a16="http://schemas.microsoft.com/office/drawing/2014/main" id="{B24F0897-4734-60DD-8AD7-7828C8A91AF2}"/>
                </a:ext>
              </a:extLst>
            </p:cNvPr>
            <p:cNvSpPr txBox="1"/>
            <p:nvPr/>
          </p:nvSpPr>
          <p:spPr>
            <a:xfrm>
              <a:off x="5801935" y="5400117"/>
              <a:ext cx="3413316" cy="223138"/>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850" b="0" i="0" u="none" strike="noStrike" kern="1200" cap="none" spc="0" normalizeH="0" baseline="0" noProof="0" dirty="0">
                  <a:ln>
                    <a:noFill/>
                  </a:ln>
                  <a:effectLst/>
                  <a:uLnTx/>
                  <a:uFillTx/>
                  <a:latin typeface="Bahnschrift" panose="020B0502040204020203" pitchFamily="34" charset="0"/>
                  <a:ea typeface="+mn-ea"/>
                  <a:cs typeface="+mn-cs"/>
                  <a:hlinkClick r:id="rId4">
                    <a:extLst>
                      <a:ext uri="{A12FA001-AC4F-418D-AE19-62706E023703}">
                        <ahyp:hlinkClr xmlns:ahyp="http://schemas.microsoft.com/office/drawing/2018/hyperlinkcolor" val="tx"/>
                      </a:ext>
                    </a:extLst>
                  </a:hlinkClick>
                </a:rPr>
                <a:t>naomi@cohere.com</a:t>
              </a:r>
              <a:endParaRPr kumimoji="0" lang="en-US" sz="850" b="0" i="0" u="none" strike="noStrike" kern="1200" cap="none" spc="0" normalizeH="0" baseline="0" noProof="0" dirty="0">
                <a:ln>
                  <a:noFill/>
                </a:ln>
                <a:effectLst/>
                <a:uLnTx/>
                <a:uFillTx/>
                <a:latin typeface="Bahnschrift" panose="020B0502040204020203" pitchFamily="34" charset="0"/>
                <a:ea typeface="+mn-ea"/>
                <a:cs typeface="+mn-cs"/>
              </a:endParaRPr>
            </a:p>
          </p:txBody>
        </p:sp>
      </p:grpSp>
      <p:sp>
        <p:nvSpPr>
          <p:cNvPr id="181" name="TextBox 180">
            <a:extLst>
              <a:ext uri="{FF2B5EF4-FFF2-40B4-BE49-F238E27FC236}">
                <a16:creationId xmlns:a16="http://schemas.microsoft.com/office/drawing/2014/main" id="{45F3343D-0911-1642-E4F3-3CDB0E17ABC5}"/>
              </a:ext>
            </a:extLst>
          </p:cNvPr>
          <p:cNvSpPr txBox="1"/>
          <p:nvPr/>
        </p:nvSpPr>
        <p:spPr>
          <a:xfrm>
            <a:off x="1427816" y="4355265"/>
            <a:ext cx="2668228" cy="246221"/>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srgbClr val="0044FF"/>
                </a:solidFill>
                <a:effectLst/>
                <a:uLnTx/>
                <a:uFillTx/>
                <a:latin typeface="Bahnschrift" panose="020B0502040204020203" pitchFamily="34" charset="0"/>
                <a:ea typeface="+mn-ea"/>
                <a:cs typeface="+mn-cs"/>
              </a:rPr>
              <a:t>Nicholas Sinnott</a:t>
            </a:r>
          </a:p>
        </p:txBody>
      </p:sp>
      <p:sp>
        <p:nvSpPr>
          <p:cNvPr id="182" name="TextBox 181">
            <a:extLst>
              <a:ext uri="{FF2B5EF4-FFF2-40B4-BE49-F238E27FC236}">
                <a16:creationId xmlns:a16="http://schemas.microsoft.com/office/drawing/2014/main" id="{F2B51272-0736-584B-307B-424B4E71962B}"/>
              </a:ext>
            </a:extLst>
          </p:cNvPr>
          <p:cNvSpPr txBox="1"/>
          <p:nvPr/>
        </p:nvSpPr>
        <p:spPr>
          <a:xfrm>
            <a:off x="490224" y="5447683"/>
            <a:ext cx="4348401" cy="669414"/>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600"/>
              </a:spcAft>
              <a:buClrTx/>
              <a:buSzTx/>
              <a:buFontTx/>
              <a:buNone/>
              <a:tabLst/>
              <a:defRPr/>
            </a:pPr>
            <a:r>
              <a:rPr kumimoji="0" lang="en-US" sz="750" b="0" i="0" u="none" strike="noStrike" kern="1200" cap="none" spc="0" normalizeH="0" baseline="0" noProof="0" dirty="0">
                <a:ln>
                  <a:noFill/>
                </a:ln>
                <a:solidFill>
                  <a:prstClr val="black"/>
                </a:solidFill>
                <a:effectLst/>
                <a:uLnTx/>
                <a:uFillTx/>
                <a:latin typeface="Bahnschrift" panose="020B0502040204020203" pitchFamily="34" charset="0"/>
                <a:ea typeface="+mn-ea"/>
                <a:cs typeface="+mn-cs"/>
              </a:rPr>
              <a:t>I am head of the AI Centre of Domain Expertise for BAE Systems Digital Intelligence. I have key experience in Novel Technology Innovation, Digital Transformation, Product Management, AI Ethics, AI Standards, AI Regulation, AI Governance, AI Strategy and AI Strategic Capability development. In addition, Nick I have 28 years’ domain experience in Telecoms, Government, Law Enforcement, National Security and Counter Terrorism.</a:t>
            </a:r>
          </a:p>
        </p:txBody>
      </p:sp>
      <p:sp>
        <p:nvSpPr>
          <p:cNvPr id="183" name="TextBox 182">
            <a:extLst>
              <a:ext uri="{FF2B5EF4-FFF2-40B4-BE49-F238E27FC236}">
                <a16:creationId xmlns:a16="http://schemas.microsoft.com/office/drawing/2014/main" id="{64616547-FF8F-E488-F61E-578EEB875645}"/>
              </a:ext>
            </a:extLst>
          </p:cNvPr>
          <p:cNvSpPr txBox="1"/>
          <p:nvPr/>
        </p:nvSpPr>
        <p:spPr>
          <a:xfrm>
            <a:off x="1427816" y="4724597"/>
            <a:ext cx="2668228" cy="230832"/>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effectLst/>
                <a:uLnTx/>
                <a:uFillTx/>
                <a:latin typeface="Bahnschrift" panose="020B0502040204020203" pitchFamily="34" charset="0"/>
                <a:ea typeface="+mn-ea"/>
                <a:cs typeface="+mn-cs"/>
              </a:rPr>
              <a:t>Areas of expertise: </a:t>
            </a:r>
            <a:endParaRPr kumimoji="0" lang="en-US" sz="900" b="0" i="0" u="none" strike="noStrike" kern="1200" cap="none" spc="0" normalizeH="0" baseline="0" noProof="0" dirty="0">
              <a:ln>
                <a:noFill/>
              </a:ln>
              <a:effectLst/>
              <a:uLnTx/>
              <a:uFillTx/>
              <a:latin typeface="Bahnschrift" panose="020B0502040204020203" pitchFamily="34" charset="0"/>
              <a:ea typeface="+mn-ea"/>
              <a:cs typeface="+mn-cs"/>
            </a:endParaRPr>
          </a:p>
        </p:txBody>
      </p:sp>
      <p:sp>
        <p:nvSpPr>
          <p:cNvPr id="184" name="TextBox 183">
            <a:extLst>
              <a:ext uri="{FF2B5EF4-FFF2-40B4-BE49-F238E27FC236}">
                <a16:creationId xmlns:a16="http://schemas.microsoft.com/office/drawing/2014/main" id="{F2EF5F00-5BC1-5E95-BDE1-EB6D61974148}"/>
              </a:ext>
            </a:extLst>
          </p:cNvPr>
          <p:cNvSpPr txBox="1"/>
          <p:nvPr/>
        </p:nvSpPr>
        <p:spPr>
          <a:xfrm>
            <a:off x="490225" y="5254465"/>
            <a:ext cx="3413316" cy="223138"/>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850" b="0" i="0" u="none" strike="noStrike" kern="1200" cap="none" spc="0" normalizeH="0" baseline="0" noProof="0" dirty="0">
                <a:ln>
                  <a:noFill/>
                </a:ln>
                <a:effectLst/>
                <a:uLnTx/>
                <a:uFillTx/>
                <a:latin typeface="Bahnschrift" panose="020B0502040204020203" pitchFamily="34" charset="0"/>
                <a:ea typeface="+mn-ea"/>
                <a:cs typeface="+mn-cs"/>
                <a:hlinkClick r:id="rId5">
                  <a:extLst>
                    <a:ext uri="{A12FA001-AC4F-418D-AE19-62706E023703}">
                      <ahyp:hlinkClr xmlns:ahyp="http://schemas.microsoft.com/office/drawing/2018/hyperlinkcolor" val="tx"/>
                    </a:ext>
                  </a:extLst>
                </a:hlinkClick>
              </a:rPr>
              <a:t>nicholas.sinnott3@baesystems.com</a:t>
            </a:r>
            <a:endParaRPr kumimoji="0" lang="en-US" sz="850" b="0" i="0" u="none" strike="noStrike" kern="1200" cap="none" spc="0" normalizeH="0" baseline="0" noProof="0" dirty="0">
              <a:ln>
                <a:noFill/>
              </a:ln>
              <a:effectLst/>
              <a:uLnTx/>
              <a:uFillTx/>
              <a:latin typeface="Bahnschrift" panose="020B0502040204020203" pitchFamily="34" charset="0"/>
              <a:ea typeface="+mn-ea"/>
              <a:cs typeface="+mn-cs"/>
            </a:endParaRPr>
          </a:p>
        </p:txBody>
      </p:sp>
      <p:sp>
        <p:nvSpPr>
          <p:cNvPr id="185" name="Rectangle: Rounded Corners 184">
            <a:extLst>
              <a:ext uri="{FF2B5EF4-FFF2-40B4-BE49-F238E27FC236}">
                <a16:creationId xmlns:a16="http://schemas.microsoft.com/office/drawing/2014/main" id="{E8633D46-4EE2-E590-5D68-49F8DEF4FCE2}"/>
              </a:ext>
            </a:extLst>
          </p:cNvPr>
          <p:cNvSpPr/>
          <p:nvPr/>
        </p:nvSpPr>
        <p:spPr>
          <a:xfrm>
            <a:off x="1512752" y="4983593"/>
            <a:ext cx="1243622" cy="154179"/>
          </a:xfrm>
          <a:prstGeom prst="roundRect">
            <a:avLst>
              <a:gd name="adj" fmla="val 50000"/>
            </a:avLst>
          </a:prstGeom>
          <a:solidFill>
            <a:schemeClr val="accent5"/>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IN" sz="800" dirty="0">
                <a:solidFill>
                  <a:schemeClr val="bg1"/>
                </a:solidFill>
                <a:latin typeface="Bahnschrift" panose="020B0502040204020203" pitchFamily="34" charset="0"/>
              </a:rPr>
              <a:t>Policy and Regulation</a:t>
            </a:r>
          </a:p>
        </p:txBody>
      </p:sp>
      <p:sp>
        <p:nvSpPr>
          <p:cNvPr id="4" name="Slide Number Placeholder 6">
            <a:extLst>
              <a:ext uri="{FF2B5EF4-FFF2-40B4-BE49-F238E27FC236}">
                <a16:creationId xmlns:a16="http://schemas.microsoft.com/office/drawing/2014/main" id="{E6A496BA-CF80-941D-59A7-2059792DA9B0}"/>
              </a:ext>
            </a:extLst>
          </p:cNvPr>
          <p:cNvSpPr>
            <a:spLocks noGrp="1"/>
          </p:cNvSpPr>
          <p:nvPr>
            <p:ph type="sldNum" sz="quarter" idx="12"/>
          </p:nvPr>
        </p:nvSpPr>
        <p:spPr>
          <a:xfrm>
            <a:off x="4586678" y="7219068"/>
            <a:ext cx="355210" cy="188208"/>
          </a:xfrm>
        </p:spPr>
        <p:txBody>
          <a:bodyPr/>
          <a:lstStyle/>
          <a:p>
            <a:fld id="{BBD8116C-255A-44AF-97AC-4E39B80E4E22}" type="slidenum">
              <a:rPr lang="en-IN" sz="800" smtClean="0">
                <a:solidFill>
                  <a:schemeClr val="tx1"/>
                </a:solidFill>
                <a:latin typeface="Bahnschrift" panose="020B0502040204020203" pitchFamily="34" charset="0"/>
              </a:rPr>
              <a:t>15</a:t>
            </a:fld>
            <a:endParaRPr lang="en-IN" sz="800">
              <a:solidFill>
                <a:schemeClr val="tx1"/>
              </a:solidFill>
              <a:latin typeface="Bahnschrift" panose="020B0502040204020203" pitchFamily="34" charset="0"/>
            </a:endParaRPr>
          </a:p>
        </p:txBody>
      </p:sp>
      <p:grpSp>
        <p:nvGrpSpPr>
          <p:cNvPr id="17" name="Group 16">
            <a:extLst>
              <a:ext uri="{FF2B5EF4-FFF2-40B4-BE49-F238E27FC236}">
                <a16:creationId xmlns:a16="http://schemas.microsoft.com/office/drawing/2014/main" id="{666C6221-5DB4-8BF5-2B51-479D6E4684CB}"/>
              </a:ext>
            </a:extLst>
          </p:cNvPr>
          <p:cNvGrpSpPr/>
          <p:nvPr/>
        </p:nvGrpSpPr>
        <p:grpSpPr>
          <a:xfrm>
            <a:off x="610409" y="4391305"/>
            <a:ext cx="742138" cy="742138"/>
            <a:chOff x="610409" y="4391305"/>
            <a:chExt cx="742138" cy="742138"/>
          </a:xfrm>
        </p:grpSpPr>
        <p:sp>
          <p:nvSpPr>
            <p:cNvPr id="187" name="Freeform: Shape 186">
              <a:extLst>
                <a:ext uri="{FF2B5EF4-FFF2-40B4-BE49-F238E27FC236}">
                  <a16:creationId xmlns:a16="http://schemas.microsoft.com/office/drawing/2014/main" id="{D776A8D6-2398-269E-7A21-16F04E5690D5}"/>
                </a:ext>
              </a:extLst>
            </p:cNvPr>
            <p:cNvSpPr/>
            <p:nvPr/>
          </p:nvSpPr>
          <p:spPr>
            <a:xfrm>
              <a:off x="610409" y="4391305"/>
              <a:ext cx="742138" cy="742138"/>
            </a:xfrm>
            <a:custGeom>
              <a:avLst/>
              <a:gdLst>
                <a:gd name="connsiteX0" fmla="*/ 371069 w 742138"/>
                <a:gd name="connsiteY0" fmla="*/ 0 h 742138"/>
                <a:gd name="connsiteX1" fmla="*/ 742138 w 742138"/>
                <a:gd name="connsiteY1" fmla="*/ 371069 h 742138"/>
                <a:gd name="connsiteX2" fmla="*/ 371069 w 742138"/>
                <a:gd name="connsiteY2" fmla="*/ 742138 h 742138"/>
                <a:gd name="connsiteX3" fmla="*/ 0 w 742138"/>
                <a:gd name="connsiteY3" fmla="*/ 371069 h 742138"/>
                <a:gd name="connsiteX4" fmla="*/ 371069 w 742138"/>
                <a:gd name="connsiteY4" fmla="*/ 0 h 7421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2138" h="742138">
                  <a:moveTo>
                    <a:pt x="371069" y="0"/>
                  </a:moveTo>
                  <a:cubicBezTo>
                    <a:pt x="576004" y="0"/>
                    <a:pt x="742138" y="166134"/>
                    <a:pt x="742138" y="371069"/>
                  </a:cubicBezTo>
                  <a:cubicBezTo>
                    <a:pt x="742138" y="576006"/>
                    <a:pt x="576004" y="742138"/>
                    <a:pt x="371069" y="742138"/>
                  </a:cubicBezTo>
                  <a:cubicBezTo>
                    <a:pt x="166134" y="742138"/>
                    <a:pt x="0" y="576006"/>
                    <a:pt x="0" y="371069"/>
                  </a:cubicBezTo>
                  <a:cubicBezTo>
                    <a:pt x="0" y="166134"/>
                    <a:pt x="166134" y="0"/>
                    <a:pt x="371069" y="0"/>
                  </a:cubicBezTo>
                  <a:close/>
                </a:path>
              </a:pathLst>
            </a:cu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wrap="square" rtlCol="0" anchor="ctr">
              <a:noAutofit/>
            </a:bodyPr>
            <a:lstStyle/>
            <a:p>
              <a:pPr algn="ctr"/>
              <a:endParaRPr lang="en-IN"/>
            </a:p>
          </p:txBody>
        </p:sp>
        <p:pic>
          <p:nvPicPr>
            <p:cNvPr id="16" name="Picture 15">
              <a:extLst>
                <a:ext uri="{FF2B5EF4-FFF2-40B4-BE49-F238E27FC236}">
                  <a16:creationId xmlns:a16="http://schemas.microsoft.com/office/drawing/2014/main" id="{8E4CDA11-A33D-495C-0985-C457246B70C9}"/>
                </a:ext>
              </a:extLst>
            </p:cNvPr>
            <p:cNvPicPr>
              <a:picLocks noChangeAspect="1"/>
            </p:cNvPicPr>
            <p:nvPr/>
          </p:nvPicPr>
          <p:blipFill>
            <a:blip r:embed="rId6">
              <a:extLst>
                <a:ext uri="{28A0092B-C50C-407E-A947-70E740481C1C}">
                  <a14:useLocalDpi xmlns:a14="http://schemas.microsoft.com/office/drawing/2010/main" val="0"/>
                </a:ext>
              </a:extLst>
            </a:blip>
            <a:srcRect b="1329"/>
            <a:stretch>
              <a:fillRect/>
            </a:stretch>
          </p:blipFill>
          <p:spPr>
            <a:xfrm>
              <a:off x="737524" y="4445387"/>
              <a:ext cx="543969" cy="688056"/>
            </a:xfrm>
            <a:custGeom>
              <a:avLst/>
              <a:gdLst>
                <a:gd name="connsiteX0" fmla="*/ 51651 w 543969"/>
                <a:gd name="connsiteY0" fmla="*/ 0 h 688056"/>
                <a:gd name="connsiteX1" fmla="*/ 432353 w 543969"/>
                <a:gd name="connsiteY1" fmla="*/ 0 h 688056"/>
                <a:gd name="connsiteX2" fmla="*/ 449470 w 543969"/>
                <a:gd name="connsiteY2" fmla="*/ 9291 h 688056"/>
                <a:gd name="connsiteX3" fmla="*/ 504387 w 543969"/>
                <a:gd name="connsiteY3" fmla="*/ 54602 h 688056"/>
                <a:gd name="connsiteX4" fmla="*/ 543969 w 543969"/>
                <a:gd name="connsiteY4" fmla="*/ 102576 h 688056"/>
                <a:gd name="connsiteX5" fmla="*/ 543969 w 543969"/>
                <a:gd name="connsiteY5" fmla="*/ 531400 h 688056"/>
                <a:gd name="connsiteX6" fmla="*/ 504387 w 543969"/>
                <a:gd name="connsiteY6" fmla="*/ 579373 h 688056"/>
                <a:gd name="connsiteX7" fmla="*/ 242002 w 543969"/>
                <a:gd name="connsiteY7" fmla="*/ 688056 h 688056"/>
                <a:gd name="connsiteX8" fmla="*/ 34534 w 543969"/>
                <a:gd name="connsiteY8" fmla="*/ 624684 h 688056"/>
                <a:gd name="connsiteX9" fmla="*/ 0 w 543969"/>
                <a:gd name="connsiteY9" fmla="*/ 596191 h 688056"/>
                <a:gd name="connsiteX10" fmla="*/ 0 w 543969"/>
                <a:gd name="connsiteY10" fmla="*/ 37785 h 688056"/>
                <a:gd name="connsiteX11" fmla="*/ 34534 w 543969"/>
                <a:gd name="connsiteY11" fmla="*/ 9291 h 688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43969" h="688056">
                  <a:moveTo>
                    <a:pt x="51651" y="0"/>
                  </a:moveTo>
                  <a:lnTo>
                    <a:pt x="432353" y="0"/>
                  </a:lnTo>
                  <a:lnTo>
                    <a:pt x="449470" y="9291"/>
                  </a:lnTo>
                  <a:cubicBezTo>
                    <a:pt x="469211" y="22628"/>
                    <a:pt x="487600" y="37815"/>
                    <a:pt x="504387" y="54602"/>
                  </a:cubicBezTo>
                  <a:lnTo>
                    <a:pt x="543969" y="102576"/>
                  </a:lnTo>
                  <a:lnTo>
                    <a:pt x="543969" y="531400"/>
                  </a:lnTo>
                  <a:lnTo>
                    <a:pt x="504387" y="579373"/>
                  </a:lnTo>
                  <a:cubicBezTo>
                    <a:pt x="437237" y="646523"/>
                    <a:pt x="344470" y="688056"/>
                    <a:pt x="242002" y="688056"/>
                  </a:cubicBezTo>
                  <a:cubicBezTo>
                    <a:pt x="165151" y="688056"/>
                    <a:pt x="93757" y="664694"/>
                    <a:pt x="34534" y="624684"/>
                  </a:cubicBezTo>
                  <a:lnTo>
                    <a:pt x="0" y="596191"/>
                  </a:lnTo>
                  <a:lnTo>
                    <a:pt x="0" y="37785"/>
                  </a:lnTo>
                  <a:lnTo>
                    <a:pt x="34534" y="9291"/>
                  </a:lnTo>
                  <a:close/>
                </a:path>
              </a:pathLst>
            </a:custGeom>
          </p:spPr>
        </p:pic>
      </p:grpSp>
      <p:sp>
        <p:nvSpPr>
          <p:cNvPr id="21" name="Rectangle: Rounded Corners 20">
            <a:extLst>
              <a:ext uri="{FF2B5EF4-FFF2-40B4-BE49-F238E27FC236}">
                <a16:creationId xmlns:a16="http://schemas.microsoft.com/office/drawing/2014/main" id="{DBF947A3-9B24-12C5-E2D0-B319A2CD3423}"/>
              </a:ext>
            </a:extLst>
          </p:cNvPr>
          <p:cNvSpPr/>
          <p:nvPr/>
        </p:nvSpPr>
        <p:spPr>
          <a:xfrm>
            <a:off x="2790216" y="4983593"/>
            <a:ext cx="1231358" cy="154179"/>
          </a:xfrm>
          <a:prstGeom prst="roundRect">
            <a:avLst>
              <a:gd name="adj" fmla="val 50000"/>
            </a:avLst>
          </a:prstGeom>
          <a:solidFill>
            <a:srgbClr val="0044FF"/>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IN" sz="800" dirty="0">
                <a:solidFill>
                  <a:schemeClr val="bg1"/>
                </a:solidFill>
                <a:latin typeface="Bahnschrift" panose="020B0502040204020203" pitchFamily="34" charset="0"/>
              </a:rPr>
              <a:t>Artificial intelligence </a:t>
            </a:r>
          </a:p>
        </p:txBody>
      </p:sp>
      <p:sp>
        <p:nvSpPr>
          <p:cNvPr id="5" name="TextBox 4">
            <a:extLst>
              <a:ext uri="{FF2B5EF4-FFF2-40B4-BE49-F238E27FC236}">
                <a16:creationId xmlns:a16="http://schemas.microsoft.com/office/drawing/2014/main" id="{0A962EE4-8FB1-77F9-BC4D-BB4938117975}"/>
              </a:ext>
            </a:extLst>
          </p:cNvPr>
          <p:cNvSpPr txBox="1"/>
          <p:nvPr/>
        </p:nvSpPr>
        <p:spPr>
          <a:xfrm>
            <a:off x="490225" y="6280768"/>
            <a:ext cx="450328" cy="107722"/>
          </a:xfrm>
          <a:prstGeom prst="rect">
            <a:avLst/>
          </a:prstGeom>
          <a:noFill/>
        </p:spPr>
        <p:txBody>
          <a:bodyPr wrap="square" tIns="0" bIns="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700" b="1" i="0" u="none" strike="noStrike" kern="1200" cap="none" spc="0" normalizeH="0" baseline="0" noProof="0" dirty="0">
                <a:ln>
                  <a:noFill/>
                </a:ln>
                <a:effectLst/>
                <a:uLnTx/>
                <a:uFillTx/>
                <a:latin typeface="Bahnschrift" panose="020B0502040204020203" pitchFamily="34" charset="0"/>
                <a:ea typeface="+mn-ea"/>
                <a:cs typeface="+mn-cs"/>
              </a:rPr>
              <a:t>Notes</a:t>
            </a:r>
          </a:p>
        </p:txBody>
      </p:sp>
      <p:sp>
        <p:nvSpPr>
          <p:cNvPr id="10" name="TextBox 9">
            <a:extLst>
              <a:ext uri="{FF2B5EF4-FFF2-40B4-BE49-F238E27FC236}">
                <a16:creationId xmlns:a16="http://schemas.microsoft.com/office/drawing/2014/main" id="{B2E8E85B-D0B6-46B8-97BD-564ADEF3A09E}"/>
              </a:ext>
            </a:extLst>
          </p:cNvPr>
          <p:cNvSpPr txBox="1"/>
          <p:nvPr/>
        </p:nvSpPr>
        <p:spPr>
          <a:xfrm>
            <a:off x="490225" y="3465073"/>
            <a:ext cx="450328" cy="107722"/>
          </a:xfrm>
          <a:prstGeom prst="rect">
            <a:avLst/>
          </a:prstGeom>
          <a:noFill/>
        </p:spPr>
        <p:txBody>
          <a:bodyPr wrap="square" tIns="0" bIns="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700" b="1" i="0" u="none" strike="noStrike" kern="1200" cap="none" spc="0" normalizeH="0" baseline="0" noProof="0" dirty="0">
                <a:ln>
                  <a:noFill/>
                </a:ln>
                <a:effectLst/>
                <a:uLnTx/>
                <a:uFillTx/>
                <a:latin typeface="Bahnschrift" panose="020B0502040204020203" pitchFamily="34" charset="0"/>
                <a:ea typeface="+mn-ea"/>
                <a:cs typeface="+mn-cs"/>
              </a:rPr>
              <a:t>Notes</a:t>
            </a:r>
          </a:p>
        </p:txBody>
      </p:sp>
      <p:pic>
        <p:nvPicPr>
          <p:cNvPr id="23" name="Picture 22">
            <a:extLst>
              <a:ext uri="{FF2B5EF4-FFF2-40B4-BE49-F238E27FC236}">
                <a16:creationId xmlns:a16="http://schemas.microsoft.com/office/drawing/2014/main" id="{9E7632ED-1B56-480F-CA74-8C2FC9A49E6B}"/>
              </a:ext>
            </a:extLst>
          </p:cNvPr>
          <p:cNvPicPr>
            <a:picLocks noChangeAspect="1"/>
          </p:cNvPicPr>
          <p:nvPr/>
        </p:nvPicPr>
        <p:blipFill rotWithShape="1">
          <a:blip r:embed="rId7">
            <a:extLst>
              <a:ext uri="{28A0092B-C50C-407E-A947-70E740481C1C}">
                <a14:useLocalDpi xmlns:a14="http://schemas.microsoft.com/office/drawing/2010/main" val="0"/>
              </a:ext>
            </a:extLst>
          </a:blip>
          <a:srcRect l="5824" t="5342" r="3106" b="3589"/>
          <a:stretch/>
        </p:blipFill>
        <p:spPr>
          <a:xfrm>
            <a:off x="610409" y="1435348"/>
            <a:ext cx="742138" cy="742138"/>
          </a:xfrm>
          <a:custGeom>
            <a:avLst/>
            <a:gdLst>
              <a:gd name="connsiteX0" fmla="*/ 371069 w 742138"/>
              <a:gd name="connsiteY0" fmla="*/ 0 h 742138"/>
              <a:gd name="connsiteX1" fmla="*/ 742138 w 742138"/>
              <a:gd name="connsiteY1" fmla="*/ 371069 h 742138"/>
              <a:gd name="connsiteX2" fmla="*/ 371069 w 742138"/>
              <a:gd name="connsiteY2" fmla="*/ 742138 h 742138"/>
              <a:gd name="connsiteX3" fmla="*/ 0 w 742138"/>
              <a:gd name="connsiteY3" fmla="*/ 371069 h 742138"/>
              <a:gd name="connsiteX4" fmla="*/ 371069 w 742138"/>
              <a:gd name="connsiteY4" fmla="*/ 0 h 7421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2138" h="742138">
                <a:moveTo>
                  <a:pt x="371069" y="0"/>
                </a:moveTo>
                <a:cubicBezTo>
                  <a:pt x="576004" y="0"/>
                  <a:pt x="742138" y="166134"/>
                  <a:pt x="742138" y="371069"/>
                </a:cubicBezTo>
                <a:cubicBezTo>
                  <a:pt x="742138" y="576006"/>
                  <a:pt x="576004" y="742138"/>
                  <a:pt x="371069" y="742138"/>
                </a:cubicBezTo>
                <a:cubicBezTo>
                  <a:pt x="166134" y="742138"/>
                  <a:pt x="0" y="576006"/>
                  <a:pt x="0" y="371069"/>
                </a:cubicBezTo>
                <a:cubicBezTo>
                  <a:pt x="0" y="166134"/>
                  <a:pt x="166134" y="0"/>
                  <a:pt x="371069" y="0"/>
                </a:cubicBezTo>
                <a:close/>
              </a:path>
            </a:pathLst>
          </a:custGeom>
        </p:spPr>
      </p:pic>
      <p:sp>
        <p:nvSpPr>
          <p:cNvPr id="24" name="Rectangle: Rounded Corners 23">
            <a:extLst>
              <a:ext uri="{FF2B5EF4-FFF2-40B4-BE49-F238E27FC236}">
                <a16:creationId xmlns:a16="http://schemas.microsoft.com/office/drawing/2014/main" id="{6E9F68E4-AAA2-7B12-0F53-45FF76AF7A2D}"/>
              </a:ext>
            </a:extLst>
          </p:cNvPr>
          <p:cNvSpPr/>
          <p:nvPr/>
        </p:nvSpPr>
        <p:spPr>
          <a:xfrm>
            <a:off x="1512752" y="2027636"/>
            <a:ext cx="1196636" cy="154179"/>
          </a:xfrm>
          <a:prstGeom prst="roundRect">
            <a:avLst>
              <a:gd name="adj" fmla="val 50000"/>
            </a:avLst>
          </a:prstGeom>
          <a:solidFill>
            <a:srgbClr val="ADD8E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IN" sz="800" dirty="0">
                <a:solidFill>
                  <a:prstClr val="black"/>
                </a:solidFill>
                <a:latin typeface="Bahnschrift" panose="020B0502040204020203" pitchFamily="34" charset="0"/>
              </a:rPr>
              <a:t>Society &amp; technology</a:t>
            </a:r>
          </a:p>
        </p:txBody>
      </p:sp>
      <p:sp>
        <p:nvSpPr>
          <p:cNvPr id="26" name="Rectangle: Rounded Corners 25">
            <a:extLst>
              <a:ext uri="{FF2B5EF4-FFF2-40B4-BE49-F238E27FC236}">
                <a16:creationId xmlns:a16="http://schemas.microsoft.com/office/drawing/2014/main" id="{676FB2FE-F6CA-5B98-FAD9-A6A92F0AD6EE}"/>
              </a:ext>
            </a:extLst>
          </p:cNvPr>
          <p:cNvSpPr/>
          <p:nvPr/>
        </p:nvSpPr>
        <p:spPr>
          <a:xfrm>
            <a:off x="2741952" y="2027636"/>
            <a:ext cx="1196636" cy="154179"/>
          </a:xfrm>
          <a:prstGeom prst="roundRect">
            <a:avLst>
              <a:gd name="adj" fmla="val 50000"/>
            </a:avLst>
          </a:prstGeom>
          <a:solidFill>
            <a:schemeClr val="accent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IN" sz="800" dirty="0">
                <a:solidFill>
                  <a:schemeClr val="bg1"/>
                </a:solidFill>
                <a:latin typeface="Bahnschrift" panose="020B0502040204020203" pitchFamily="34" charset="0"/>
              </a:rPr>
              <a:t>Health &amp; wellbeing </a:t>
            </a:r>
          </a:p>
        </p:txBody>
      </p:sp>
    </p:spTree>
    <p:custDataLst>
      <p:tags r:id="rId1"/>
    </p:custDataLst>
    <p:extLst>
      <p:ext uri="{BB962C8B-B14F-4D97-AF65-F5344CB8AC3E}">
        <p14:creationId xmlns:p14="http://schemas.microsoft.com/office/powerpoint/2010/main" val="80870567"/>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Rectangle: Rounded Corners 10">
            <a:extLst>
              <a:ext uri="{FF2B5EF4-FFF2-40B4-BE49-F238E27FC236}">
                <a16:creationId xmlns:a16="http://schemas.microsoft.com/office/drawing/2014/main" id="{10CB6506-2124-7BAD-60BC-581C28300C65}"/>
              </a:ext>
            </a:extLst>
          </p:cNvPr>
          <p:cNvSpPr/>
          <p:nvPr/>
        </p:nvSpPr>
        <p:spPr>
          <a:xfrm>
            <a:off x="425450" y="4025196"/>
            <a:ext cx="4516438" cy="2159064"/>
          </a:xfrm>
          <a:prstGeom prst="roundRect">
            <a:avLst>
              <a:gd name="adj" fmla="val 4168"/>
            </a:avLst>
          </a:prstGeom>
          <a:solidFill>
            <a:srgbClr val="0044FF">
              <a:alpha val="5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prstClr val="white"/>
              </a:solidFill>
              <a:effectLst/>
              <a:uLnTx/>
              <a:uFillTx/>
              <a:latin typeface="Aptos" panose="02110004020202020204"/>
              <a:ea typeface="+mn-ea"/>
              <a:cs typeface="+mn-cs"/>
            </a:endParaRPr>
          </a:p>
        </p:txBody>
      </p:sp>
      <p:sp>
        <p:nvSpPr>
          <p:cNvPr id="13" name="Rectangle: Rounded Corners 12">
            <a:extLst>
              <a:ext uri="{FF2B5EF4-FFF2-40B4-BE49-F238E27FC236}">
                <a16:creationId xmlns:a16="http://schemas.microsoft.com/office/drawing/2014/main" id="{83F446A7-4A30-857F-6B9F-6C5E55BE50BB}"/>
              </a:ext>
            </a:extLst>
          </p:cNvPr>
          <p:cNvSpPr/>
          <p:nvPr/>
        </p:nvSpPr>
        <p:spPr>
          <a:xfrm>
            <a:off x="425450" y="1336138"/>
            <a:ext cx="4516438" cy="1932389"/>
          </a:xfrm>
          <a:prstGeom prst="roundRect">
            <a:avLst>
              <a:gd name="adj" fmla="val 4168"/>
            </a:avLst>
          </a:prstGeom>
          <a:solidFill>
            <a:srgbClr val="0044FF">
              <a:alpha val="5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prstClr val="white"/>
              </a:solidFill>
              <a:effectLst/>
              <a:uLnTx/>
              <a:uFillTx/>
              <a:latin typeface="Aptos" panose="02110004020202020204"/>
              <a:ea typeface="+mn-ea"/>
              <a:cs typeface="+mn-cs"/>
            </a:endParaRPr>
          </a:p>
        </p:txBody>
      </p:sp>
      <p:sp>
        <p:nvSpPr>
          <p:cNvPr id="10" name="Freeform: Shape 9">
            <a:extLst>
              <a:ext uri="{FF2B5EF4-FFF2-40B4-BE49-F238E27FC236}">
                <a16:creationId xmlns:a16="http://schemas.microsoft.com/office/drawing/2014/main" id="{5CA3E179-57D4-A2C6-AFD3-9D5132E36C10}"/>
              </a:ext>
            </a:extLst>
          </p:cNvPr>
          <p:cNvSpPr/>
          <p:nvPr/>
        </p:nvSpPr>
        <p:spPr>
          <a:xfrm>
            <a:off x="610409" y="1435348"/>
            <a:ext cx="742138" cy="742138"/>
          </a:xfrm>
          <a:custGeom>
            <a:avLst/>
            <a:gdLst>
              <a:gd name="connsiteX0" fmla="*/ 371069 w 742138"/>
              <a:gd name="connsiteY0" fmla="*/ 0 h 742138"/>
              <a:gd name="connsiteX1" fmla="*/ 742138 w 742138"/>
              <a:gd name="connsiteY1" fmla="*/ 371069 h 742138"/>
              <a:gd name="connsiteX2" fmla="*/ 371069 w 742138"/>
              <a:gd name="connsiteY2" fmla="*/ 742138 h 742138"/>
              <a:gd name="connsiteX3" fmla="*/ 0 w 742138"/>
              <a:gd name="connsiteY3" fmla="*/ 371069 h 742138"/>
              <a:gd name="connsiteX4" fmla="*/ 371069 w 742138"/>
              <a:gd name="connsiteY4" fmla="*/ 0 h 7421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2138" h="742138">
                <a:moveTo>
                  <a:pt x="371069" y="0"/>
                </a:moveTo>
                <a:cubicBezTo>
                  <a:pt x="576004" y="0"/>
                  <a:pt x="742138" y="166134"/>
                  <a:pt x="742138" y="371069"/>
                </a:cubicBezTo>
                <a:cubicBezTo>
                  <a:pt x="742138" y="576006"/>
                  <a:pt x="576004" y="742138"/>
                  <a:pt x="371069" y="742138"/>
                </a:cubicBezTo>
                <a:cubicBezTo>
                  <a:pt x="166134" y="742138"/>
                  <a:pt x="0" y="576006"/>
                  <a:pt x="0" y="371069"/>
                </a:cubicBezTo>
                <a:cubicBezTo>
                  <a:pt x="0" y="166134"/>
                  <a:pt x="166134" y="0"/>
                  <a:pt x="371069" y="0"/>
                </a:cubicBezTo>
                <a:close/>
              </a:path>
            </a:pathLst>
          </a:custGeom>
          <a:blipFill dpi="0" rotWithShape="1">
            <a:blip r:embed="rId3" cstate="print">
              <a:extLst>
                <a:ext uri="{28A0092B-C50C-407E-A947-70E740481C1C}">
                  <a14:useLocalDpi xmlns:a14="http://schemas.microsoft.com/office/drawing/2010/main" val="0"/>
                </a:ext>
              </a:extLst>
            </a:blip>
            <a:srcRect/>
            <a:stretch>
              <a:fillRect/>
            </a:stretch>
          </a:blipFill>
          <a:ln>
            <a:no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en-IN"/>
          </a:p>
        </p:txBody>
      </p:sp>
      <p:sp>
        <p:nvSpPr>
          <p:cNvPr id="6" name="Freeform 586">
            <a:extLst>
              <a:ext uri="{FF2B5EF4-FFF2-40B4-BE49-F238E27FC236}">
                <a16:creationId xmlns:a16="http://schemas.microsoft.com/office/drawing/2014/main" id="{3FF624E8-051B-BC7B-A4C1-6AC29508D9E7}"/>
              </a:ext>
            </a:extLst>
          </p:cNvPr>
          <p:cNvSpPr>
            <a:spLocks noEditPoints="1"/>
          </p:cNvSpPr>
          <p:nvPr/>
        </p:nvSpPr>
        <p:spPr bwMode="auto">
          <a:xfrm>
            <a:off x="2987829" y="3627173"/>
            <a:ext cx="5429717" cy="5162536"/>
          </a:xfrm>
          <a:custGeom>
            <a:avLst/>
            <a:gdLst>
              <a:gd name="T0" fmla="*/ 5177 w 9862"/>
              <a:gd name="T1" fmla="*/ 8398 h 9379"/>
              <a:gd name="T2" fmla="*/ 8706 w 9862"/>
              <a:gd name="T3" fmla="*/ 2345 h 9379"/>
              <a:gd name="T4" fmla="*/ 1744 w 9862"/>
              <a:gd name="T5" fmla="*/ 1006 h 9379"/>
              <a:gd name="T6" fmla="*/ 2329 w 9862"/>
              <a:gd name="T7" fmla="*/ 7373 h 9379"/>
              <a:gd name="T8" fmla="*/ 2037 w 9862"/>
              <a:gd name="T9" fmla="*/ 4529 h 9379"/>
              <a:gd name="T10" fmla="*/ 3196 w 9862"/>
              <a:gd name="T11" fmla="*/ 6530 h 9379"/>
              <a:gd name="T12" fmla="*/ 5516 w 9862"/>
              <a:gd name="T13" fmla="*/ 7534 h 9379"/>
              <a:gd name="T14" fmla="*/ 6387 w 9862"/>
              <a:gd name="T15" fmla="*/ 6415 h 9379"/>
              <a:gd name="T16" fmla="*/ 8414 w 9862"/>
              <a:gd name="T17" fmla="*/ 3524 h 9379"/>
              <a:gd name="T18" fmla="*/ 7482 w 9862"/>
              <a:gd name="T19" fmla="*/ 1678 h 9379"/>
              <a:gd name="T20" fmla="*/ 6088 w 9862"/>
              <a:gd name="T21" fmla="*/ 512 h 9379"/>
              <a:gd name="T22" fmla="*/ 3191 w 9862"/>
              <a:gd name="T23" fmla="*/ 3189 h 9379"/>
              <a:gd name="T24" fmla="*/ 2940 w 9862"/>
              <a:gd name="T25" fmla="*/ 4355 h 9379"/>
              <a:gd name="T26" fmla="*/ 2906 w 9862"/>
              <a:gd name="T27" fmla="*/ 2295 h 9379"/>
              <a:gd name="T28" fmla="*/ 4014 w 9862"/>
              <a:gd name="T29" fmla="*/ 4332 h 9379"/>
              <a:gd name="T30" fmla="*/ 3782 w 9862"/>
              <a:gd name="T31" fmla="*/ 5193 h 9379"/>
              <a:gd name="T32" fmla="*/ 5743 w 9862"/>
              <a:gd name="T33" fmla="*/ 2685 h 9379"/>
              <a:gd name="T34" fmla="*/ 5807 w 9862"/>
              <a:gd name="T35" fmla="*/ 3692 h 9379"/>
              <a:gd name="T36" fmla="*/ 5227 w 9862"/>
              <a:gd name="T37" fmla="*/ 4393 h 9379"/>
              <a:gd name="T38" fmla="*/ 4696 w 9862"/>
              <a:gd name="T39" fmla="*/ 3350 h 9379"/>
              <a:gd name="T40" fmla="*/ 3774 w 9862"/>
              <a:gd name="T41" fmla="*/ 2513 h 9379"/>
              <a:gd name="T42" fmla="*/ 4068 w 9862"/>
              <a:gd name="T43" fmla="*/ 5022 h 9379"/>
              <a:gd name="T44" fmla="*/ 4068 w 9862"/>
              <a:gd name="T45" fmla="*/ 2386 h 9379"/>
              <a:gd name="T46" fmla="*/ 4687 w 9862"/>
              <a:gd name="T47" fmla="*/ 3320 h 9379"/>
              <a:gd name="T48" fmla="*/ 4648 w 9862"/>
              <a:gd name="T49" fmla="*/ 5994 h 9379"/>
              <a:gd name="T50" fmla="*/ 3509 w 9862"/>
              <a:gd name="T51" fmla="*/ 3331 h 9379"/>
              <a:gd name="T52" fmla="*/ 4930 w 9862"/>
              <a:gd name="T53" fmla="*/ 2513 h 9379"/>
              <a:gd name="T54" fmla="*/ 5807 w 9862"/>
              <a:gd name="T55" fmla="*/ 2011 h 9379"/>
              <a:gd name="T56" fmla="*/ 6432 w 9862"/>
              <a:gd name="T57" fmla="*/ 3660 h 9379"/>
              <a:gd name="T58" fmla="*/ 6676 w 9862"/>
              <a:gd name="T59" fmla="*/ 1174 h 9379"/>
              <a:gd name="T60" fmla="*/ 7537 w 9862"/>
              <a:gd name="T61" fmla="*/ 2685 h 9379"/>
              <a:gd name="T62" fmla="*/ 8074 w 9862"/>
              <a:gd name="T63" fmla="*/ 3381 h 9379"/>
              <a:gd name="T64" fmla="*/ 7827 w 9862"/>
              <a:gd name="T65" fmla="*/ 4524 h 9379"/>
              <a:gd name="T66" fmla="*/ 7600 w 9862"/>
              <a:gd name="T67" fmla="*/ 5693 h 9379"/>
              <a:gd name="T68" fmla="*/ 6963 w 9862"/>
              <a:gd name="T69" fmla="*/ 5353 h 9379"/>
              <a:gd name="T70" fmla="*/ 5807 w 9862"/>
              <a:gd name="T71" fmla="*/ 6027 h 9379"/>
              <a:gd name="T72" fmla="*/ 5511 w 9862"/>
              <a:gd name="T73" fmla="*/ 6203 h 9379"/>
              <a:gd name="T74" fmla="*/ 4352 w 9862"/>
              <a:gd name="T75" fmla="*/ 6533 h 9379"/>
              <a:gd name="T76" fmla="*/ 3485 w 9862"/>
              <a:gd name="T77" fmla="*/ 7359 h 9379"/>
              <a:gd name="T78" fmla="*/ 2905 w 9862"/>
              <a:gd name="T79" fmla="*/ 5696 h 9379"/>
              <a:gd name="T80" fmla="*/ 2324 w 9862"/>
              <a:gd name="T81" fmla="*/ 4689 h 9379"/>
              <a:gd name="T82" fmla="*/ 2295 w 9862"/>
              <a:gd name="T83" fmla="*/ 3332 h 9379"/>
              <a:gd name="T84" fmla="*/ 2360 w 9862"/>
              <a:gd name="T85" fmla="*/ 3353 h 9379"/>
              <a:gd name="T86" fmla="*/ 2025 w 9862"/>
              <a:gd name="T87" fmla="*/ 5193 h 9379"/>
              <a:gd name="T88" fmla="*/ 1451 w 9862"/>
              <a:gd name="T89" fmla="*/ 3517 h 9379"/>
              <a:gd name="T90" fmla="*/ 1744 w 9862"/>
              <a:gd name="T91" fmla="*/ 1017 h 9379"/>
              <a:gd name="T92" fmla="*/ 2900 w 9862"/>
              <a:gd name="T93" fmla="*/ 1738 h 9379"/>
              <a:gd name="T94" fmla="*/ 3197 w 9862"/>
              <a:gd name="T95" fmla="*/ 2516 h 9379"/>
              <a:gd name="T96" fmla="*/ 5218 w 9862"/>
              <a:gd name="T97" fmla="*/ 976 h 9379"/>
              <a:gd name="T98" fmla="*/ 6088 w 9862"/>
              <a:gd name="T99" fmla="*/ 184 h 9379"/>
              <a:gd name="T100" fmla="*/ 6960 w 9862"/>
              <a:gd name="T101" fmla="*/ 672 h 9379"/>
              <a:gd name="T102" fmla="*/ 8117 w 9862"/>
              <a:gd name="T103" fmla="*/ 676 h 9379"/>
              <a:gd name="T104" fmla="*/ 8987 w 9862"/>
              <a:gd name="T105" fmla="*/ 3178 h 9379"/>
              <a:gd name="T106" fmla="*/ 8126 w 9862"/>
              <a:gd name="T107" fmla="*/ 5365 h 9379"/>
              <a:gd name="T108" fmla="*/ 6959 w 9862"/>
              <a:gd name="T109" fmla="*/ 6699 h 9379"/>
              <a:gd name="T110" fmla="*/ 5223 w 9862"/>
              <a:gd name="T111" fmla="*/ 7069 h 9379"/>
              <a:gd name="T112" fmla="*/ 4013 w 9862"/>
              <a:gd name="T113" fmla="*/ 7668 h 9379"/>
              <a:gd name="T114" fmla="*/ 3479 w 9862"/>
              <a:gd name="T115" fmla="*/ 7372 h 9379"/>
              <a:gd name="T116" fmla="*/ 2851 w 9862"/>
              <a:gd name="T117" fmla="*/ 7032 h 9379"/>
              <a:gd name="T118" fmla="*/ 2031 w 9862"/>
              <a:gd name="T119" fmla="*/ 5859 h 9379"/>
              <a:gd name="T120" fmla="*/ 878 w 9862"/>
              <a:gd name="T121" fmla="*/ 4529 h 9379"/>
              <a:gd name="T122" fmla="*/ 10 w 9862"/>
              <a:gd name="T123" fmla="*/ 3357 h 9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862" h="9379">
                <a:moveTo>
                  <a:pt x="0" y="3352"/>
                </a:moveTo>
                <a:cubicBezTo>
                  <a:pt x="0" y="3354"/>
                  <a:pt x="0" y="3354"/>
                  <a:pt x="0" y="3354"/>
                </a:cubicBezTo>
                <a:cubicBezTo>
                  <a:pt x="1" y="4026"/>
                  <a:pt x="1" y="4026"/>
                  <a:pt x="1" y="4026"/>
                </a:cubicBezTo>
                <a:cubicBezTo>
                  <a:pt x="580" y="4360"/>
                  <a:pt x="580" y="4360"/>
                  <a:pt x="580" y="4360"/>
                </a:cubicBezTo>
                <a:cubicBezTo>
                  <a:pt x="580" y="5030"/>
                  <a:pt x="580" y="5030"/>
                  <a:pt x="580" y="5030"/>
                </a:cubicBezTo>
                <a:cubicBezTo>
                  <a:pt x="583" y="5032"/>
                  <a:pt x="583" y="5032"/>
                  <a:pt x="583" y="5032"/>
                </a:cubicBezTo>
                <a:cubicBezTo>
                  <a:pt x="1160" y="5365"/>
                  <a:pt x="1160" y="5365"/>
                  <a:pt x="1160" y="5365"/>
                </a:cubicBezTo>
                <a:cubicBezTo>
                  <a:pt x="1160" y="6026"/>
                  <a:pt x="1160" y="6026"/>
                  <a:pt x="1160" y="6026"/>
                </a:cubicBezTo>
                <a:cubicBezTo>
                  <a:pt x="580" y="6361"/>
                  <a:pt x="580" y="6361"/>
                  <a:pt x="580" y="6361"/>
                </a:cubicBezTo>
                <a:cubicBezTo>
                  <a:pt x="580" y="7036"/>
                  <a:pt x="580" y="7036"/>
                  <a:pt x="580" y="7036"/>
                </a:cubicBezTo>
                <a:cubicBezTo>
                  <a:pt x="1165" y="7374"/>
                  <a:pt x="1165" y="7374"/>
                  <a:pt x="1165" y="7374"/>
                </a:cubicBezTo>
                <a:cubicBezTo>
                  <a:pt x="1745" y="7039"/>
                  <a:pt x="1745" y="7039"/>
                  <a:pt x="1745" y="7039"/>
                </a:cubicBezTo>
                <a:cubicBezTo>
                  <a:pt x="2319" y="7370"/>
                  <a:pt x="2319" y="7370"/>
                  <a:pt x="2319" y="7370"/>
                </a:cubicBezTo>
                <a:cubicBezTo>
                  <a:pt x="2319" y="8034"/>
                  <a:pt x="2319" y="8034"/>
                  <a:pt x="2319" y="8034"/>
                </a:cubicBezTo>
                <a:cubicBezTo>
                  <a:pt x="1740" y="8369"/>
                  <a:pt x="1740" y="8369"/>
                  <a:pt x="1740" y="8369"/>
                </a:cubicBezTo>
                <a:cubicBezTo>
                  <a:pt x="1740" y="9042"/>
                  <a:pt x="1740" y="9042"/>
                  <a:pt x="1740" y="9042"/>
                </a:cubicBezTo>
                <a:cubicBezTo>
                  <a:pt x="1742" y="9043"/>
                  <a:pt x="1742" y="9043"/>
                  <a:pt x="1742" y="9043"/>
                </a:cubicBezTo>
                <a:cubicBezTo>
                  <a:pt x="2324" y="9379"/>
                  <a:pt x="2324" y="9379"/>
                  <a:pt x="2324" y="9379"/>
                </a:cubicBezTo>
                <a:cubicBezTo>
                  <a:pt x="2909" y="9043"/>
                  <a:pt x="2909" y="9043"/>
                  <a:pt x="2909" y="9043"/>
                </a:cubicBezTo>
                <a:cubicBezTo>
                  <a:pt x="2909" y="9040"/>
                  <a:pt x="2909" y="9040"/>
                  <a:pt x="2909" y="9040"/>
                </a:cubicBezTo>
                <a:cubicBezTo>
                  <a:pt x="2908" y="8377"/>
                  <a:pt x="2908" y="8377"/>
                  <a:pt x="2908" y="8377"/>
                </a:cubicBezTo>
                <a:cubicBezTo>
                  <a:pt x="3483" y="8709"/>
                  <a:pt x="3483" y="8709"/>
                  <a:pt x="3483" y="8709"/>
                </a:cubicBezTo>
                <a:cubicBezTo>
                  <a:pt x="3484" y="8708"/>
                  <a:pt x="3484" y="8708"/>
                  <a:pt x="3484" y="8708"/>
                </a:cubicBezTo>
                <a:cubicBezTo>
                  <a:pt x="4060" y="8374"/>
                  <a:pt x="4060" y="8374"/>
                  <a:pt x="4060" y="8374"/>
                </a:cubicBezTo>
                <a:cubicBezTo>
                  <a:pt x="4063" y="8376"/>
                  <a:pt x="4063" y="8376"/>
                  <a:pt x="4063" y="8376"/>
                </a:cubicBezTo>
                <a:cubicBezTo>
                  <a:pt x="4066" y="8375"/>
                  <a:pt x="4066" y="8375"/>
                  <a:pt x="4066" y="8375"/>
                </a:cubicBezTo>
                <a:cubicBezTo>
                  <a:pt x="4642" y="8708"/>
                  <a:pt x="4642" y="8708"/>
                  <a:pt x="4642" y="8708"/>
                </a:cubicBezTo>
                <a:cubicBezTo>
                  <a:pt x="5177" y="8398"/>
                  <a:pt x="5177" y="8398"/>
                  <a:pt x="5177" y="8398"/>
                </a:cubicBezTo>
                <a:cubicBezTo>
                  <a:pt x="5187" y="8413"/>
                  <a:pt x="5203" y="8423"/>
                  <a:pt x="5222" y="8423"/>
                </a:cubicBezTo>
                <a:cubicBezTo>
                  <a:pt x="5241" y="8423"/>
                  <a:pt x="5257" y="8413"/>
                  <a:pt x="5267" y="8398"/>
                </a:cubicBezTo>
                <a:cubicBezTo>
                  <a:pt x="5802" y="8707"/>
                  <a:pt x="5802" y="8707"/>
                  <a:pt x="5802" y="8707"/>
                </a:cubicBezTo>
                <a:cubicBezTo>
                  <a:pt x="5803" y="8706"/>
                  <a:pt x="5803" y="8706"/>
                  <a:pt x="5803" y="8706"/>
                </a:cubicBezTo>
                <a:cubicBezTo>
                  <a:pt x="6384" y="8372"/>
                  <a:pt x="6384" y="8372"/>
                  <a:pt x="6384" y="8372"/>
                </a:cubicBezTo>
                <a:cubicBezTo>
                  <a:pt x="6384" y="7701"/>
                  <a:pt x="6384" y="7701"/>
                  <a:pt x="6384" y="7701"/>
                </a:cubicBezTo>
                <a:cubicBezTo>
                  <a:pt x="6958" y="7370"/>
                  <a:pt x="6958" y="7370"/>
                  <a:pt x="6958" y="7370"/>
                </a:cubicBezTo>
                <a:cubicBezTo>
                  <a:pt x="6962" y="7372"/>
                  <a:pt x="6962" y="7372"/>
                  <a:pt x="6962" y="7372"/>
                </a:cubicBezTo>
                <a:cubicBezTo>
                  <a:pt x="6965" y="7371"/>
                  <a:pt x="6965" y="7371"/>
                  <a:pt x="6965" y="7371"/>
                </a:cubicBezTo>
                <a:cubicBezTo>
                  <a:pt x="7541" y="7704"/>
                  <a:pt x="7541" y="7704"/>
                  <a:pt x="7541" y="7704"/>
                </a:cubicBezTo>
                <a:cubicBezTo>
                  <a:pt x="7542" y="7703"/>
                  <a:pt x="7542" y="7703"/>
                  <a:pt x="7542" y="7703"/>
                </a:cubicBezTo>
                <a:cubicBezTo>
                  <a:pt x="8123" y="7367"/>
                  <a:pt x="8123" y="7367"/>
                  <a:pt x="8123" y="7367"/>
                </a:cubicBezTo>
                <a:cubicBezTo>
                  <a:pt x="8123" y="6699"/>
                  <a:pt x="8123" y="6699"/>
                  <a:pt x="8123" y="6699"/>
                </a:cubicBezTo>
                <a:cubicBezTo>
                  <a:pt x="8702" y="6363"/>
                  <a:pt x="8702" y="6363"/>
                  <a:pt x="8702" y="6363"/>
                </a:cubicBezTo>
                <a:cubicBezTo>
                  <a:pt x="8702" y="5695"/>
                  <a:pt x="8702" y="5695"/>
                  <a:pt x="8702" y="5695"/>
                </a:cubicBezTo>
                <a:cubicBezTo>
                  <a:pt x="9282" y="5360"/>
                  <a:pt x="9282" y="5360"/>
                  <a:pt x="9282" y="5360"/>
                </a:cubicBezTo>
                <a:cubicBezTo>
                  <a:pt x="9282" y="4691"/>
                  <a:pt x="9282" y="4691"/>
                  <a:pt x="9282" y="4691"/>
                </a:cubicBezTo>
                <a:cubicBezTo>
                  <a:pt x="9862" y="4357"/>
                  <a:pt x="9862" y="4357"/>
                  <a:pt x="9862" y="4357"/>
                </a:cubicBezTo>
                <a:cubicBezTo>
                  <a:pt x="9862" y="4355"/>
                  <a:pt x="9862" y="4355"/>
                  <a:pt x="9862" y="4355"/>
                </a:cubicBezTo>
                <a:cubicBezTo>
                  <a:pt x="9861" y="3685"/>
                  <a:pt x="9861" y="3685"/>
                  <a:pt x="9861" y="3685"/>
                </a:cubicBezTo>
                <a:cubicBezTo>
                  <a:pt x="9860" y="3684"/>
                  <a:pt x="9860" y="3684"/>
                  <a:pt x="9860" y="3684"/>
                </a:cubicBezTo>
                <a:cubicBezTo>
                  <a:pt x="9285" y="3353"/>
                  <a:pt x="9285" y="3353"/>
                  <a:pt x="9285" y="3353"/>
                </a:cubicBezTo>
                <a:cubicBezTo>
                  <a:pt x="9285" y="3349"/>
                  <a:pt x="9285" y="3349"/>
                  <a:pt x="9285" y="3349"/>
                </a:cubicBezTo>
                <a:cubicBezTo>
                  <a:pt x="9281" y="3347"/>
                  <a:pt x="9281" y="3347"/>
                  <a:pt x="9281" y="3347"/>
                </a:cubicBezTo>
                <a:cubicBezTo>
                  <a:pt x="9282" y="2680"/>
                  <a:pt x="9282" y="2680"/>
                  <a:pt x="9282" y="2680"/>
                </a:cubicBezTo>
                <a:cubicBezTo>
                  <a:pt x="9281" y="2680"/>
                  <a:pt x="9281" y="2680"/>
                  <a:pt x="9281" y="2680"/>
                </a:cubicBezTo>
                <a:cubicBezTo>
                  <a:pt x="8706" y="2349"/>
                  <a:pt x="8706" y="2349"/>
                  <a:pt x="8706" y="2349"/>
                </a:cubicBezTo>
                <a:cubicBezTo>
                  <a:pt x="8706" y="2345"/>
                  <a:pt x="8706" y="2345"/>
                  <a:pt x="8706" y="2345"/>
                </a:cubicBezTo>
                <a:cubicBezTo>
                  <a:pt x="8702" y="2342"/>
                  <a:pt x="8702" y="2342"/>
                  <a:pt x="8702" y="2342"/>
                </a:cubicBezTo>
                <a:cubicBezTo>
                  <a:pt x="8702" y="1677"/>
                  <a:pt x="8702" y="1677"/>
                  <a:pt x="8702" y="1677"/>
                </a:cubicBezTo>
                <a:cubicBezTo>
                  <a:pt x="8126" y="1344"/>
                  <a:pt x="8126" y="1344"/>
                  <a:pt x="8126" y="1344"/>
                </a:cubicBezTo>
                <a:cubicBezTo>
                  <a:pt x="8126" y="1341"/>
                  <a:pt x="8126" y="1341"/>
                  <a:pt x="8126" y="1341"/>
                </a:cubicBezTo>
                <a:cubicBezTo>
                  <a:pt x="8123" y="1339"/>
                  <a:pt x="8123" y="1339"/>
                  <a:pt x="8123" y="1339"/>
                </a:cubicBezTo>
                <a:cubicBezTo>
                  <a:pt x="8122" y="674"/>
                  <a:pt x="8122" y="674"/>
                  <a:pt x="8122" y="674"/>
                </a:cubicBezTo>
                <a:cubicBezTo>
                  <a:pt x="8121" y="673"/>
                  <a:pt x="8121" y="673"/>
                  <a:pt x="8121" y="673"/>
                </a:cubicBezTo>
                <a:cubicBezTo>
                  <a:pt x="7573" y="357"/>
                  <a:pt x="7573" y="357"/>
                  <a:pt x="7573" y="357"/>
                </a:cubicBezTo>
                <a:cubicBezTo>
                  <a:pt x="7576" y="352"/>
                  <a:pt x="7577" y="346"/>
                  <a:pt x="7577" y="340"/>
                </a:cubicBezTo>
                <a:cubicBezTo>
                  <a:pt x="7577" y="320"/>
                  <a:pt x="7561" y="304"/>
                  <a:pt x="7542" y="304"/>
                </a:cubicBezTo>
                <a:cubicBezTo>
                  <a:pt x="7530" y="304"/>
                  <a:pt x="7519" y="310"/>
                  <a:pt x="7513" y="319"/>
                </a:cubicBezTo>
                <a:cubicBezTo>
                  <a:pt x="6961" y="1"/>
                  <a:pt x="6961" y="1"/>
                  <a:pt x="6961" y="1"/>
                </a:cubicBezTo>
                <a:cubicBezTo>
                  <a:pt x="6959" y="2"/>
                  <a:pt x="6959" y="2"/>
                  <a:pt x="6959" y="2"/>
                </a:cubicBezTo>
                <a:cubicBezTo>
                  <a:pt x="6381" y="335"/>
                  <a:pt x="6381" y="335"/>
                  <a:pt x="6381" y="335"/>
                </a:cubicBezTo>
                <a:cubicBezTo>
                  <a:pt x="5802" y="1"/>
                  <a:pt x="5802" y="1"/>
                  <a:pt x="5802" y="1"/>
                </a:cubicBezTo>
                <a:cubicBezTo>
                  <a:pt x="5799" y="2"/>
                  <a:pt x="5799" y="2"/>
                  <a:pt x="5799" y="2"/>
                </a:cubicBezTo>
                <a:cubicBezTo>
                  <a:pt x="5222" y="335"/>
                  <a:pt x="5222" y="335"/>
                  <a:pt x="5222" y="335"/>
                </a:cubicBezTo>
                <a:cubicBezTo>
                  <a:pt x="4642" y="0"/>
                  <a:pt x="4642" y="0"/>
                  <a:pt x="4642" y="0"/>
                </a:cubicBezTo>
                <a:cubicBezTo>
                  <a:pt x="4058" y="337"/>
                  <a:pt x="4058" y="337"/>
                  <a:pt x="4058" y="337"/>
                </a:cubicBezTo>
                <a:cubicBezTo>
                  <a:pt x="4058" y="1008"/>
                  <a:pt x="4058" y="1008"/>
                  <a:pt x="4058" y="1008"/>
                </a:cubicBezTo>
                <a:cubicBezTo>
                  <a:pt x="3483" y="1340"/>
                  <a:pt x="3483" y="1340"/>
                  <a:pt x="3483" y="1340"/>
                </a:cubicBezTo>
                <a:cubicBezTo>
                  <a:pt x="2937" y="1026"/>
                  <a:pt x="2937" y="1026"/>
                  <a:pt x="2937" y="1026"/>
                </a:cubicBezTo>
                <a:cubicBezTo>
                  <a:pt x="2939" y="1021"/>
                  <a:pt x="2940" y="1017"/>
                  <a:pt x="2940" y="1012"/>
                </a:cubicBezTo>
                <a:cubicBezTo>
                  <a:pt x="2940" y="992"/>
                  <a:pt x="2924" y="976"/>
                  <a:pt x="2904" y="976"/>
                </a:cubicBezTo>
                <a:cubicBezTo>
                  <a:pt x="2884" y="976"/>
                  <a:pt x="2868" y="992"/>
                  <a:pt x="2868" y="1012"/>
                </a:cubicBezTo>
                <a:cubicBezTo>
                  <a:pt x="2868" y="1016"/>
                  <a:pt x="2869" y="1021"/>
                  <a:pt x="2871" y="1025"/>
                </a:cubicBezTo>
                <a:cubicBezTo>
                  <a:pt x="2323" y="1340"/>
                  <a:pt x="2323" y="1340"/>
                  <a:pt x="2323" y="1340"/>
                </a:cubicBezTo>
                <a:cubicBezTo>
                  <a:pt x="1744" y="1006"/>
                  <a:pt x="1744" y="1006"/>
                  <a:pt x="1744" y="1006"/>
                </a:cubicBezTo>
                <a:cubicBezTo>
                  <a:pt x="1741" y="1007"/>
                  <a:pt x="1741" y="1007"/>
                  <a:pt x="1741" y="1007"/>
                </a:cubicBezTo>
                <a:cubicBezTo>
                  <a:pt x="1159" y="1343"/>
                  <a:pt x="1159" y="1343"/>
                  <a:pt x="1159" y="1343"/>
                </a:cubicBezTo>
                <a:cubicBezTo>
                  <a:pt x="1159" y="2013"/>
                  <a:pt x="1159" y="2013"/>
                  <a:pt x="1159" y="2013"/>
                </a:cubicBezTo>
                <a:cubicBezTo>
                  <a:pt x="580" y="2348"/>
                  <a:pt x="580" y="2348"/>
                  <a:pt x="580" y="2348"/>
                </a:cubicBezTo>
                <a:cubicBezTo>
                  <a:pt x="580" y="3017"/>
                  <a:pt x="580" y="3017"/>
                  <a:pt x="580" y="3017"/>
                </a:cubicBezTo>
                <a:lnTo>
                  <a:pt x="0" y="3352"/>
                </a:lnTo>
                <a:close/>
                <a:moveTo>
                  <a:pt x="877" y="2851"/>
                </a:moveTo>
                <a:cubicBezTo>
                  <a:pt x="878" y="2852"/>
                  <a:pt x="878" y="2852"/>
                  <a:pt x="878" y="2852"/>
                </a:cubicBezTo>
                <a:cubicBezTo>
                  <a:pt x="1161" y="3017"/>
                  <a:pt x="1161" y="3017"/>
                  <a:pt x="1161" y="3017"/>
                </a:cubicBezTo>
                <a:cubicBezTo>
                  <a:pt x="1161" y="3347"/>
                  <a:pt x="1161" y="3347"/>
                  <a:pt x="1161" y="3347"/>
                </a:cubicBezTo>
                <a:cubicBezTo>
                  <a:pt x="589" y="3017"/>
                  <a:pt x="589" y="3017"/>
                  <a:pt x="589" y="3017"/>
                </a:cubicBezTo>
                <a:cubicBezTo>
                  <a:pt x="589" y="2353"/>
                  <a:pt x="589" y="2353"/>
                  <a:pt x="589" y="2353"/>
                </a:cubicBezTo>
                <a:cubicBezTo>
                  <a:pt x="873" y="2190"/>
                  <a:pt x="873" y="2190"/>
                  <a:pt x="873" y="2190"/>
                </a:cubicBezTo>
                <a:lnTo>
                  <a:pt x="877" y="2851"/>
                </a:lnTo>
                <a:close/>
                <a:moveTo>
                  <a:pt x="1164" y="2021"/>
                </a:moveTo>
                <a:cubicBezTo>
                  <a:pt x="1736" y="2351"/>
                  <a:pt x="1736" y="2351"/>
                  <a:pt x="1736" y="2351"/>
                </a:cubicBezTo>
                <a:cubicBezTo>
                  <a:pt x="1213" y="2653"/>
                  <a:pt x="1213" y="2653"/>
                  <a:pt x="1213" y="2653"/>
                </a:cubicBezTo>
                <a:cubicBezTo>
                  <a:pt x="1202" y="2638"/>
                  <a:pt x="1184" y="2627"/>
                  <a:pt x="1164" y="2627"/>
                </a:cubicBezTo>
                <a:cubicBezTo>
                  <a:pt x="1132" y="2627"/>
                  <a:pt x="1106" y="2654"/>
                  <a:pt x="1106" y="2686"/>
                </a:cubicBezTo>
                <a:cubicBezTo>
                  <a:pt x="1106" y="2717"/>
                  <a:pt x="1130" y="2742"/>
                  <a:pt x="1161" y="2744"/>
                </a:cubicBezTo>
                <a:cubicBezTo>
                  <a:pt x="1161" y="3011"/>
                  <a:pt x="1161" y="3011"/>
                  <a:pt x="1161" y="3011"/>
                </a:cubicBezTo>
                <a:cubicBezTo>
                  <a:pt x="882" y="2848"/>
                  <a:pt x="882" y="2848"/>
                  <a:pt x="882" y="2848"/>
                </a:cubicBezTo>
                <a:cubicBezTo>
                  <a:pt x="878" y="2187"/>
                  <a:pt x="878" y="2187"/>
                  <a:pt x="878" y="2187"/>
                </a:cubicBezTo>
                <a:lnTo>
                  <a:pt x="1164" y="2021"/>
                </a:lnTo>
                <a:close/>
                <a:moveTo>
                  <a:pt x="2611" y="7536"/>
                </a:moveTo>
                <a:cubicBezTo>
                  <a:pt x="2611" y="8197"/>
                  <a:pt x="2611" y="8197"/>
                  <a:pt x="2611" y="8197"/>
                </a:cubicBezTo>
                <a:cubicBezTo>
                  <a:pt x="2329" y="8034"/>
                  <a:pt x="2329" y="8034"/>
                  <a:pt x="2329" y="8034"/>
                </a:cubicBezTo>
                <a:cubicBezTo>
                  <a:pt x="2329" y="7373"/>
                  <a:pt x="2329" y="7373"/>
                  <a:pt x="2329" y="7373"/>
                </a:cubicBezTo>
                <a:lnTo>
                  <a:pt x="2611" y="7536"/>
                </a:lnTo>
                <a:close/>
                <a:moveTo>
                  <a:pt x="2332" y="7369"/>
                </a:moveTo>
                <a:cubicBezTo>
                  <a:pt x="2611" y="7208"/>
                  <a:pt x="2611" y="7208"/>
                  <a:pt x="2611" y="7208"/>
                </a:cubicBezTo>
                <a:cubicBezTo>
                  <a:pt x="2611" y="7530"/>
                  <a:pt x="2611" y="7530"/>
                  <a:pt x="2611" y="7530"/>
                </a:cubicBezTo>
                <a:lnTo>
                  <a:pt x="2332" y="7369"/>
                </a:lnTo>
                <a:close/>
                <a:moveTo>
                  <a:pt x="2326" y="7361"/>
                </a:moveTo>
                <a:cubicBezTo>
                  <a:pt x="2326" y="6757"/>
                  <a:pt x="2326" y="6757"/>
                  <a:pt x="2326" y="6757"/>
                </a:cubicBezTo>
                <a:cubicBezTo>
                  <a:pt x="2357" y="6756"/>
                  <a:pt x="2383" y="6731"/>
                  <a:pt x="2383" y="6699"/>
                </a:cubicBezTo>
                <a:cubicBezTo>
                  <a:pt x="2383" y="6689"/>
                  <a:pt x="2380" y="6680"/>
                  <a:pt x="2376" y="6671"/>
                </a:cubicBezTo>
                <a:cubicBezTo>
                  <a:pt x="2611" y="6535"/>
                  <a:pt x="2611" y="6535"/>
                  <a:pt x="2611" y="6535"/>
                </a:cubicBezTo>
                <a:cubicBezTo>
                  <a:pt x="2611" y="7196"/>
                  <a:pt x="2611" y="7196"/>
                  <a:pt x="2611" y="7196"/>
                </a:cubicBezTo>
                <a:lnTo>
                  <a:pt x="2326" y="7361"/>
                </a:lnTo>
                <a:close/>
                <a:moveTo>
                  <a:pt x="2324" y="6641"/>
                </a:moveTo>
                <a:cubicBezTo>
                  <a:pt x="2304" y="6641"/>
                  <a:pt x="2286" y="6652"/>
                  <a:pt x="2275" y="6668"/>
                </a:cubicBezTo>
                <a:cubicBezTo>
                  <a:pt x="1753" y="6365"/>
                  <a:pt x="1753" y="6365"/>
                  <a:pt x="1753" y="6365"/>
                </a:cubicBezTo>
                <a:cubicBezTo>
                  <a:pt x="2037" y="6201"/>
                  <a:pt x="2037" y="6201"/>
                  <a:pt x="2037" y="6201"/>
                </a:cubicBezTo>
                <a:cubicBezTo>
                  <a:pt x="2608" y="6531"/>
                  <a:pt x="2608" y="6531"/>
                  <a:pt x="2608" y="6531"/>
                </a:cubicBezTo>
                <a:cubicBezTo>
                  <a:pt x="2373" y="6667"/>
                  <a:pt x="2373" y="6667"/>
                  <a:pt x="2373" y="6667"/>
                </a:cubicBezTo>
                <a:cubicBezTo>
                  <a:pt x="2363" y="6651"/>
                  <a:pt x="2345" y="6641"/>
                  <a:pt x="2324" y="6641"/>
                </a:cubicBezTo>
                <a:close/>
                <a:moveTo>
                  <a:pt x="2036" y="5862"/>
                </a:moveTo>
                <a:cubicBezTo>
                  <a:pt x="2319" y="5700"/>
                  <a:pt x="2319" y="5700"/>
                  <a:pt x="2319" y="5700"/>
                </a:cubicBezTo>
                <a:cubicBezTo>
                  <a:pt x="2319" y="5992"/>
                  <a:pt x="2319" y="5992"/>
                  <a:pt x="2319" y="5992"/>
                </a:cubicBezTo>
                <a:cubicBezTo>
                  <a:pt x="2302" y="5995"/>
                  <a:pt x="2289" y="6009"/>
                  <a:pt x="2289" y="6027"/>
                </a:cubicBezTo>
                <a:cubicBezTo>
                  <a:pt x="2289" y="6033"/>
                  <a:pt x="2290" y="6038"/>
                  <a:pt x="2292" y="6042"/>
                </a:cubicBezTo>
                <a:cubicBezTo>
                  <a:pt x="2037" y="6190"/>
                  <a:pt x="2037" y="6190"/>
                  <a:pt x="2037" y="6190"/>
                </a:cubicBezTo>
                <a:lnTo>
                  <a:pt x="2036" y="5862"/>
                </a:lnTo>
                <a:close/>
                <a:moveTo>
                  <a:pt x="2036" y="5188"/>
                </a:moveTo>
                <a:cubicBezTo>
                  <a:pt x="2037" y="4529"/>
                  <a:pt x="2037" y="4529"/>
                  <a:pt x="2037" y="4529"/>
                </a:cubicBezTo>
                <a:cubicBezTo>
                  <a:pt x="2321" y="4693"/>
                  <a:pt x="2321" y="4693"/>
                  <a:pt x="2321" y="4693"/>
                </a:cubicBezTo>
                <a:cubicBezTo>
                  <a:pt x="2321" y="5353"/>
                  <a:pt x="2321" y="5353"/>
                  <a:pt x="2321" y="5353"/>
                </a:cubicBezTo>
                <a:lnTo>
                  <a:pt x="2036" y="5188"/>
                </a:lnTo>
                <a:close/>
                <a:moveTo>
                  <a:pt x="2360" y="6027"/>
                </a:moveTo>
                <a:cubicBezTo>
                  <a:pt x="2360" y="6009"/>
                  <a:pt x="2347" y="5994"/>
                  <a:pt x="2329" y="5992"/>
                </a:cubicBezTo>
                <a:cubicBezTo>
                  <a:pt x="2329" y="5695"/>
                  <a:pt x="2329" y="5695"/>
                  <a:pt x="2329" y="5695"/>
                </a:cubicBezTo>
                <a:cubicBezTo>
                  <a:pt x="2616" y="5531"/>
                  <a:pt x="2616" y="5531"/>
                  <a:pt x="2616" y="5531"/>
                </a:cubicBezTo>
                <a:cubicBezTo>
                  <a:pt x="2900" y="5696"/>
                  <a:pt x="2900" y="5696"/>
                  <a:pt x="2900" y="5696"/>
                </a:cubicBezTo>
                <a:cubicBezTo>
                  <a:pt x="2901" y="6357"/>
                  <a:pt x="2901" y="6357"/>
                  <a:pt x="2901" y="6357"/>
                </a:cubicBezTo>
                <a:cubicBezTo>
                  <a:pt x="2357" y="6042"/>
                  <a:pt x="2357" y="6042"/>
                  <a:pt x="2357" y="6042"/>
                </a:cubicBezTo>
                <a:cubicBezTo>
                  <a:pt x="2359" y="6038"/>
                  <a:pt x="2360" y="6033"/>
                  <a:pt x="2360" y="6027"/>
                </a:cubicBezTo>
                <a:close/>
                <a:moveTo>
                  <a:pt x="2957" y="7032"/>
                </a:moveTo>
                <a:cubicBezTo>
                  <a:pt x="2957" y="7004"/>
                  <a:pt x="2936" y="6981"/>
                  <a:pt x="2909" y="6979"/>
                </a:cubicBezTo>
                <a:cubicBezTo>
                  <a:pt x="2909" y="6369"/>
                  <a:pt x="2909" y="6369"/>
                  <a:pt x="2909" y="6369"/>
                </a:cubicBezTo>
                <a:cubicBezTo>
                  <a:pt x="3191" y="6532"/>
                  <a:pt x="3191" y="6532"/>
                  <a:pt x="3191" y="6532"/>
                </a:cubicBezTo>
                <a:cubicBezTo>
                  <a:pt x="3191" y="7192"/>
                  <a:pt x="3191" y="7192"/>
                  <a:pt x="3191" y="7192"/>
                </a:cubicBezTo>
                <a:cubicBezTo>
                  <a:pt x="2952" y="7055"/>
                  <a:pt x="2952" y="7055"/>
                  <a:pt x="2952" y="7055"/>
                </a:cubicBezTo>
                <a:cubicBezTo>
                  <a:pt x="2955" y="7048"/>
                  <a:pt x="2957" y="7040"/>
                  <a:pt x="2957" y="7032"/>
                </a:cubicBezTo>
                <a:close/>
                <a:moveTo>
                  <a:pt x="3196" y="7195"/>
                </a:moveTo>
                <a:cubicBezTo>
                  <a:pt x="3196" y="6535"/>
                  <a:pt x="3196" y="6535"/>
                  <a:pt x="3196" y="6535"/>
                </a:cubicBezTo>
                <a:cubicBezTo>
                  <a:pt x="3480" y="6700"/>
                  <a:pt x="3480" y="6700"/>
                  <a:pt x="3480" y="6700"/>
                </a:cubicBezTo>
                <a:cubicBezTo>
                  <a:pt x="3480" y="7358"/>
                  <a:pt x="3480" y="7358"/>
                  <a:pt x="3480" y="7358"/>
                </a:cubicBezTo>
                <a:lnTo>
                  <a:pt x="3196" y="7195"/>
                </a:lnTo>
                <a:close/>
                <a:moveTo>
                  <a:pt x="3477" y="7368"/>
                </a:moveTo>
                <a:cubicBezTo>
                  <a:pt x="3196" y="7530"/>
                  <a:pt x="3196" y="7530"/>
                  <a:pt x="3196" y="7530"/>
                </a:cubicBezTo>
                <a:cubicBezTo>
                  <a:pt x="3196" y="7206"/>
                  <a:pt x="3196" y="7206"/>
                  <a:pt x="3196" y="7206"/>
                </a:cubicBezTo>
                <a:lnTo>
                  <a:pt x="3477" y="7368"/>
                </a:lnTo>
                <a:close/>
                <a:moveTo>
                  <a:pt x="3196" y="6530"/>
                </a:moveTo>
                <a:cubicBezTo>
                  <a:pt x="3196" y="6201"/>
                  <a:pt x="3196" y="6201"/>
                  <a:pt x="3196" y="6201"/>
                </a:cubicBezTo>
                <a:cubicBezTo>
                  <a:pt x="3484" y="6035"/>
                  <a:pt x="3484" y="6035"/>
                  <a:pt x="3484" y="6035"/>
                </a:cubicBezTo>
                <a:cubicBezTo>
                  <a:pt x="4055" y="6365"/>
                  <a:pt x="4055" y="6365"/>
                  <a:pt x="4055" y="6365"/>
                </a:cubicBezTo>
                <a:cubicBezTo>
                  <a:pt x="3483" y="6696"/>
                  <a:pt x="3483" y="6696"/>
                  <a:pt x="3483" y="6696"/>
                </a:cubicBezTo>
                <a:lnTo>
                  <a:pt x="3196" y="6530"/>
                </a:lnTo>
                <a:close/>
                <a:moveTo>
                  <a:pt x="5187" y="7033"/>
                </a:moveTo>
                <a:cubicBezTo>
                  <a:pt x="5187" y="7037"/>
                  <a:pt x="5188" y="7042"/>
                  <a:pt x="5190" y="7046"/>
                </a:cubicBezTo>
                <a:cubicBezTo>
                  <a:pt x="4684" y="7336"/>
                  <a:pt x="4684" y="7336"/>
                  <a:pt x="4684" y="7336"/>
                </a:cubicBezTo>
                <a:cubicBezTo>
                  <a:pt x="4675" y="7324"/>
                  <a:pt x="4661" y="7316"/>
                  <a:pt x="4645" y="7315"/>
                </a:cubicBezTo>
                <a:cubicBezTo>
                  <a:pt x="4645" y="6700"/>
                  <a:pt x="4645" y="6700"/>
                  <a:pt x="4645" y="6700"/>
                </a:cubicBezTo>
                <a:cubicBezTo>
                  <a:pt x="5218" y="6367"/>
                  <a:pt x="5218" y="6367"/>
                  <a:pt x="5218" y="6367"/>
                </a:cubicBezTo>
                <a:cubicBezTo>
                  <a:pt x="5218" y="6998"/>
                  <a:pt x="5218" y="6998"/>
                  <a:pt x="5218" y="6998"/>
                </a:cubicBezTo>
                <a:cubicBezTo>
                  <a:pt x="5200" y="7000"/>
                  <a:pt x="5187" y="7015"/>
                  <a:pt x="5187" y="7033"/>
                </a:cubicBezTo>
                <a:close/>
                <a:moveTo>
                  <a:pt x="5259" y="7033"/>
                </a:moveTo>
                <a:cubicBezTo>
                  <a:pt x="5259" y="7015"/>
                  <a:pt x="5245" y="7000"/>
                  <a:pt x="5228" y="6998"/>
                </a:cubicBezTo>
                <a:cubicBezTo>
                  <a:pt x="5228" y="6368"/>
                  <a:pt x="5228" y="6368"/>
                  <a:pt x="5228" y="6368"/>
                </a:cubicBezTo>
                <a:cubicBezTo>
                  <a:pt x="5511" y="6532"/>
                  <a:pt x="5511" y="6532"/>
                  <a:pt x="5511" y="6532"/>
                </a:cubicBezTo>
                <a:cubicBezTo>
                  <a:pt x="5511" y="7193"/>
                  <a:pt x="5511" y="7193"/>
                  <a:pt x="5511" y="7193"/>
                </a:cubicBezTo>
                <a:cubicBezTo>
                  <a:pt x="5256" y="7046"/>
                  <a:pt x="5256" y="7046"/>
                  <a:pt x="5256" y="7046"/>
                </a:cubicBezTo>
                <a:cubicBezTo>
                  <a:pt x="5258" y="7042"/>
                  <a:pt x="5259" y="7037"/>
                  <a:pt x="5259" y="7033"/>
                </a:cubicBezTo>
                <a:close/>
                <a:moveTo>
                  <a:pt x="5516" y="7528"/>
                </a:moveTo>
                <a:cubicBezTo>
                  <a:pt x="5516" y="7207"/>
                  <a:pt x="5516" y="7207"/>
                  <a:pt x="5516" y="7207"/>
                </a:cubicBezTo>
                <a:cubicBezTo>
                  <a:pt x="5795" y="7367"/>
                  <a:pt x="5795" y="7367"/>
                  <a:pt x="5795" y="7367"/>
                </a:cubicBezTo>
                <a:lnTo>
                  <a:pt x="5516" y="7528"/>
                </a:lnTo>
                <a:close/>
                <a:moveTo>
                  <a:pt x="5798" y="7372"/>
                </a:moveTo>
                <a:cubicBezTo>
                  <a:pt x="5798" y="8033"/>
                  <a:pt x="5798" y="8033"/>
                  <a:pt x="5798" y="8033"/>
                </a:cubicBezTo>
                <a:cubicBezTo>
                  <a:pt x="5516" y="8195"/>
                  <a:pt x="5516" y="8195"/>
                  <a:pt x="5516" y="8195"/>
                </a:cubicBezTo>
                <a:cubicBezTo>
                  <a:pt x="5516" y="7534"/>
                  <a:pt x="5516" y="7534"/>
                  <a:pt x="5516" y="7534"/>
                </a:cubicBezTo>
                <a:lnTo>
                  <a:pt x="5798" y="7372"/>
                </a:lnTo>
                <a:close/>
                <a:moveTo>
                  <a:pt x="5516" y="7195"/>
                </a:moveTo>
                <a:cubicBezTo>
                  <a:pt x="5516" y="6535"/>
                  <a:pt x="5516" y="6535"/>
                  <a:pt x="5516" y="6535"/>
                </a:cubicBezTo>
                <a:cubicBezTo>
                  <a:pt x="5750" y="6670"/>
                  <a:pt x="5750" y="6670"/>
                  <a:pt x="5750" y="6670"/>
                </a:cubicBezTo>
                <a:cubicBezTo>
                  <a:pt x="5747" y="6678"/>
                  <a:pt x="5744" y="6687"/>
                  <a:pt x="5744" y="6696"/>
                </a:cubicBezTo>
                <a:cubicBezTo>
                  <a:pt x="5744" y="6727"/>
                  <a:pt x="5769" y="6753"/>
                  <a:pt x="5799" y="6754"/>
                </a:cubicBezTo>
                <a:cubicBezTo>
                  <a:pt x="5799" y="7358"/>
                  <a:pt x="5799" y="7358"/>
                  <a:pt x="5799" y="7358"/>
                </a:cubicBezTo>
                <a:lnTo>
                  <a:pt x="5516" y="7195"/>
                </a:lnTo>
                <a:close/>
                <a:moveTo>
                  <a:pt x="5516" y="6529"/>
                </a:moveTo>
                <a:cubicBezTo>
                  <a:pt x="5516" y="6200"/>
                  <a:pt x="5516" y="6200"/>
                  <a:pt x="5516" y="6200"/>
                </a:cubicBezTo>
                <a:cubicBezTo>
                  <a:pt x="5802" y="6035"/>
                  <a:pt x="5802" y="6035"/>
                  <a:pt x="5802" y="6035"/>
                </a:cubicBezTo>
                <a:cubicBezTo>
                  <a:pt x="6333" y="6341"/>
                  <a:pt x="6333" y="6341"/>
                  <a:pt x="6333" y="6341"/>
                </a:cubicBezTo>
                <a:cubicBezTo>
                  <a:pt x="6330" y="6348"/>
                  <a:pt x="6329" y="6355"/>
                  <a:pt x="6329" y="6362"/>
                </a:cubicBezTo>
                <a:cubicBezTo>
                  <a:pt x="6329" y="6371"/>
                  <a:pt x="6331" y="6380"/>
                  <a:pt x="6335" y="6387"/>
                </a:cubicBezTo>
                <a:cubicBezTo>
                  <a:pt x="5852" y="6666"/>
                  <a:pt x="5852" y="6666"/>
                  <a:pt x="5852" y="6666"/>
                </a:cubicBezTo>
                <a:cubicBezTo>
                  <a:pt x="5841" y="6649"/>
                  <a:pt x="5823" y="6638"/>
                  <a:pt x="5802" y="6638"/>
                </a:cubicBezTo>
                <a:cubicBezTo>
                  <a:pt x="5781" y="6638"/>
                  <a:pt x="5763" y="6649"/>
                  <a:pt x="5753" y="6666"/>
                </a:cubicBezTo>
                <a:lnTo>
                  <a:pt x="5516" y="6529"/>
                </a:lnTo>
                <a:close/>
                <a:moveTo>
                  <a:pt x="6435" y="6362"/>
                </a:moveTo>
                <a:cubicBezTo>
                  <a:pt x="6435" y="6355"/>
                  <a:pt x="6434" y="6348"/>
                  <a:pt x="6431" y="6341"/>
                </a:cubicBezTo>
                <a:cubicBezTo>
                  <a:pt x="6672" y="6202"/>
                  <a:pt x="6672" y="6202"/>
                  <a:pt x="6672" y="6202"/>
                </a:cubicBezTo>
                <a:cubicBezTo>
                  <a:pt x="6672" y="6528"/>
                  <a:pt x="6672" y="6528"/>
                  <a:pt x="6672" y="6528"/>
                </a:cubicBezTo>
                <a:cubicBezTo>
                  <a:pt x="6429" y="6388"/>
                  <a:pt x="6429" y="6388"/>
                  <a:pt x="6429" y="6388"/>
                </a:cubicBezTo>
                <a:cubicBezTo>
                  <a:pt x="6433" y="6381"/>
                  <a:pt x="6435" y="6372"/>
                  <a:pt x="6435" y="6362"/>
                </a:cubicBezTo>
                <a:close/>
                <a:moveTo>
                  <a:pt x="6672" y="6534"/>
                </a:moveTo>
                <a:cubicBezTo>
                  <a:pt x="6672" y="7193"/>
                  <a:pt x="6672" y="7193"/>
                  <a:pt x="6672" y="7193"/>
                </a:cubicBezTo>
                <a:cubicBezTo>
                  <a:pt x="6387" y="7029"/>
                  <a:pt x="6387" y="7029"/>
                  <a:pt x="6387" y="7029"/>
                </a:cubicBezTo>
                <a:cubicBezTo>
                  <a:pt x="6387" y="6415"/>
                  <a:pt x="6387" y="6415"/>
                  <a:pt x="6387" y="6415"/>
                </a:cubicBezTo>
                <a:cubicBezTo>
                  <a:pt x="6403" y="6414"/>
                  <a:pt x="6417" y="6405"/>
                  <a:pt x="6426" y="6392"/>
                </a:cubicBezTo>
                <a:lnTo>
                  <a:pt x="6672" y="6534"/>
                </a:lnTo>
                <a:close/>
                <a:moveTo>
                  <a:pt x="6384" y="6309"/>
                </a:moveTo>
                <a:cubicBezTo>
                  <a:pt x="6384" y="6026"/>
                  <a:pt x="6384" y="6026"/>
                  <a:pt x="6384" y="6026"/>
                </a:cubicBezTo>
                <a:cubicBezTo>
                  <a:pt x="6669" y="6193"/>
                  <a:pt x="6669" y="6193"/>
                  <a:pt x="6669" y="6193"/>
                </a:cubicBezTo>
                <a:cubicBezTo>
                  <a:pt x="6426" y="6333"/>
                  <a:pt x="6426" y="6333"/>
                  <a:pt x="6426" y="6333"/>
                </a:cubicBezTo>
                <a:cubicBezTo>
                  <a:pt x="6417" y="6319"/>
                  <a:pt x="6402" y="6310"/>
                  <a:pt x="6384" y="6309"/>
                </a:cubicBezTo>
                <a:close/>
                <a:moveTo>
                  <a:pt x="6384" y="6021"/>
                </a:moveTo>
                <a:cubicBezTo>
                  <a:pt x="6384" y="5696"/>
                  <a:pt x="6384" y="5696"/>
                  <a:pt x="6384" y="5696"/>
                </a:cubicBezTo>
                <a:cubicBezTo>
                  <a:pt x="6957" y="5363"/>
                  <a:pt x="6957" y="5363"/>
                  <a:pt x="6957" y="5363"/>
                </a:cubicBezTo>
                <a:cubicBezTo>
                  <a:pt x="6957" y="6026"/>
                  <a:pt x="6957" y="6026"/>
                  <a:pt x="6957" y="6026"/>
                </a:cubicBezTo>
                <a:cubicBezTo>
                  <a:pt x="6673" y="6190"/>
                  <a:pt x="6673" y="6190"/>
                  <a:pt x="6673" y="6190"/>
                </a:cubicBezTo>
                <a:lnTo>
                  <a:pt x="6384" y="6021"/>
                </a:lnTo>
                <a:close/>
                <a:moveTo>
                  <a:pt x="8699" y="3684"/>
                </a:moveTo>
                <a:cubicBezTo>
                  <a:pt x="8416" y="3520"/>
                  <a:pt x="8416" y="3520"/>
                  <a:pt x="8416" y="3520"/>
                </a:cubicBezTo>
                <a:cubicBezTo>
                  <a:pt x="8986" y="3188"/>
                  <a:pt x="8986" y="3188"/>
                  <a:pt x="8986" y="3188"/>
                </a:cubicBezTo>
                <a:cubicBezTo>
                  <a:pt x="9272" y="3353"/>
                  <a:pt x="9272" y="3353"/>
                  <a:pt x="9272" y="3353"/>
                </a:cubicBezTo>
                <a:lnTo>
                  <a:pt x="8699" y="3684"/>
                </a:lnTo>
                <a:close/>
                <a:moveTo>
                  <a:pt x="9275" y="3357"/>
                </a:moveTo>
                <a:cubicBezTo>
                  <a:pt x="9276" y="4018"/>
                  <a:pt x="9276" y="4018"/>
                  <a:pt x="9276" y="4018"/>
                </a:cubicBezTo>
                <a:cubicBezTo>
                  <a:pt x="8729" y="4334"/>
                  <a:pt x="8729" y="4334"/>
                  <a:pt x="8729" y="4334"/>
                </a:cubicBezTo>
                <a:cubicBezTo>
                  <a:pt x="8722" y="4326"/>
                  <a:pt x="8713" y="4321"/>
                  <a:pt x="8702" y="4320"/>
                </a:cubicBezTo>
                <a:cubicBezTo>
                  <a:pt x="8702" y="3688"/>
                  <a:pt x="8702" y="3688"/>
                  <a:pt x="8702" y="3688"/>
                </a:cubicBezTo>
                <a:lnTo>
                  <a:pt x="9275" y="3357"/>
                </a:lnTo>
                <a:close/>
                <a:moveTo>
                  <a:pt x="8697" y="4321"/>
                </a:moveTo>
                <a:cubicBezTo>
                  <a:pt x="8687" y="4322"/>
                  <a:pt x="8679" y="4327"/>
                  <a:pt x="8673" y="4334"/>
                </a:cubicBezTo>
                <a:cubicBezTo>
                  <a:pt x="8413" y="4184"/>
                  <a:pt x="8413" y="4184"/>
                  <a:pt x="8413" y="4184"/>
                </a:cubicBezTo>
                <a:cubicBezTo>
                  <a:pt x="8414" y="3524"/>
                  <a:pt x="8414" y="3524"/>
                  <a:pt x="8414" y="3524"/>
                </a:cubicBezTo>
                <a:cubicBezTo>
                  <a:pt x="8697" y="3688"/>
                  <a:pt x="8697" y="3688"/>
                  <a:pt x="8697" y="3688"/>
                </a:cubicBezTo>
                <a:lnTo>
                  <a:pt x="8697" y="4321"/>
                </a:lnTo>
                <a:close/>
                <a:moveTo>
                  <a:pt x="8696" y="5022"/>
                </a:moveTo>
                <a:cubicBezTo>
                  <a:pt x="8123" y="5353"/>
                  <a:pt x="8123" y="5353"/>
                  <a:pt x="8123" y="5353"/>
                </a:cubicBezTo>
                <a:cubicBezTo>
                  <a:pt x="8122" y="4749"/>
                  <a:pt x="8122" y="4749"/>
                  <a:pt x="8122" y="4749"/>
                </a:cubicBezTo>
                <a:cubicBezTo>
                  <a:pt x="8154" y="4749"/>
                  <a:pt x="8179" y="4723"/>
                  <a:pt x="8179" y="4691"/>
                </a:cubicBezTo>
                <a:cubicBezTo>
                  <a:pt x="8179" y="4681"/>
                  <a:pt x="8177" y="4671"/>
                  <a:pt x="8172" y="4663"/>
                </a:cubicBezTo>
                <a:cubicBezTo>
                  <a:pt x="8670" y="4375"/>
                  <a:pt x="8670" y="4375"/>
                  <a:pt x="8670" y="4375"/>
                </a:cubicBezTo>
                <a:cubicBezTo>
                  <a:pt x="8676" y="4384"/>
                  <a:pt x="8685" y="4390"/>
                  <a:pt x="8696" y="4391"/>
                </a:cubicBezTo>
                <a:lnTo>
                  <a:pt x="8696" y="5022"/>
                </a:lnTo>
                <a:close/>
                <a:moveTo>
                  <a:pt x="8121" y="4633"/>
                </a:moveTo>
                <a:cubicBezTo>
                  <a:pt x="8101" y="4633"/>
                  <a:pt x="8083" y="4644"/>
                  <a:pt x="8072" y="4660"/>
                </a:cubicBezTo>
                <a:cubicBezTo>
                  <a:pt x="7835" y="4523"/>
                  <a:pt x="7835" y="4523"/>
                  <a:pt x="7835" y="4523"/>
                </a:cubicBezTo>
                <a:cubicBezTo>
                  <a:pt x="8408" y="4192"/>
                  <a:pt x="8408" y="4192"/>
                  <a:pt x="8408" y="4192"/>
                </a:cubicBezTo>
                <a:cubicBezTo>
                  <a:pt x="8668" y="4342"/>
                  <a:pt x="8668" y="4342"/>
                  <a:pt x="8668" y="4342"/>
                </a:cubicBezTo>
                <a:cubicBezTo>
                  <a:pt x="8666" y="4346"/>
                  <a:pt x="8665" y="4351"/>
                  <a:pt x="8665" y="4356"/>
                </a:cubicBezTo>
                <a:cubicBezTo>
                  <a:pt x="8665" y="4361"/>
                  <a:pt x="8666" y="4366"/>
                  <a:pt x="8668" y="4370"/>
                </a:cubicBezTo>
                <a:cubicBezTo>
                  <a:pt x="8169" y="4659"/>
                  <a:pt x="8169" y="4659"/>
                  <a:pt x="8169" y="4659"/>
                </a:cubicBezTo>
                <a:cubicBezTo>
                  <a:pt x="8159" y="4643"/>
                  <a:pt x="8141" y="4633"/>
                  <a:pt x="8121" y="4633"/>
                </a:cubicBezTo>
                <a:close/>
                <a:moveTo>
                  <a:pt x="7598" y="1678"/>
                </a:moveTo>
                <a:cubicBezTo>
                  <a:pt x="7598" y="1668"/>
                  <a:pt x="7596" y="1659"/>
                  <a:pt x="7591" y="1651"/>
                </a:cubicBezTo>
                <a:cubicBezTo>
                  <a:pt x="8116" y="1348"/>
                  <a:pt x="8116" y="1348"/>
                  <a:pt x="8116" y="1348"/>
                </a:cubicBezTo>
                <a:cubicBezTo>
                  <a:pt x="8115" y="2011"/>
                  <a:pt x="8115" y="2011"/>
                  <a:pt x="8115" y="2011"/>
                </a:cubicBezTo>
                <a:cubicBezTo>
                  <a:pt x="7570" y="2327"/>
                  <a:pt x="7570" y="2327"/>
                  <a:pt x="7570" y="2327"/>
                </a:cubicBezTo>
                <a:cubicBezTo>
                  <a:pt x="7563" y="2319"/>
                  <a:pt x="7554" y="2313"/>
                  <a:pt x="7543" y="2313"/>
                </a:cubicBezTo>
                <a:cubicBezTo>
                  <a:pt x="7542" y="1736"/>
                  <a:pt x="7542" y="1736"/>
                  <a:pt x="7542" y="1736"/>
                </a:cubicBezTo>
                <a:cubicBezTo>
                  <a:pt x="7573" y="1735"/>
                  <a:pt x="7598" y="1709"/>
                  <a:pt x="7598" y="1678"/>
                </a:cubicBezTo>
                <a:close/>
                <a:moveTo>
                  <a:pt x="7482" y="1678"/>
                </a:moveTo>
                <a:cubicBezTo>
                  <a:pt x="7482" y="1710"/>
                  <a:pt x="7506" y="1735"/>
                  <a:pt x="7537" y="1736"/>
                </a:cubicBezTo>
                <a:cubicBezTo>
                  <a:pt x="7538" y="2313"/>
                  <a:pt x="7538" y="2313"/>
                  <a:pt x="7538" y="2313"/>
                </a:cubicBezTo>
                <a:cubicBezTo>
                  <a:pt x="7528" y="2314"/>
                  <a:pt x="7519" y="2319"/>
                  <a:pt x="7513" y="2327"/>
                </a:cubicBezTo>
                <a:cubicBezTo>
                  <a:pt x="7254" y="2177"/>
                  <a:pt x="7254" y="2177"/>
                  <a:pt x="7254" y="2177"/>
                </a:cubicBezTo>
                <a:cubicBezTo>
                  <a:pt x="7253" y="1515"/>
                  <a:pt x="7253" y="1515"/>
                  <a:pt x="7253" y="1515"/>
                </a:cubicBezTo>
                <a:cubicBezTo>
                  <a:pt x="7488" y="1651"/>
                  <a:pt x="7488" y="1651"/>
                  <a:pt x="7488" y="1651"/>
                </a:cubicBezTo>
                <a:cubicBezTo>
                  <a:pt x="7484" y="1659"/>
                  <a:pt x="7482" y="1668"/>
                  <a:pt x="7482" y="1678"/>
                </a:cubicBezTo>
                <a:close/>
                <a:moveTo>
                  <a:pt x="7248" y="1516"/>
                </a:moveTo>
                <a:cubicBezTo>
                  <a:pt x="7250" y="2174"/>
                  <a:pt x="7250" y="2174"/>
                  <a:pt x="7250" y="2174"/>
                </a:cubicBezTo>
                <a:cubicBezTo>
                  <a:pt x="6967" y="2011"/>
                  <a:pt x="6967" y="2011"/>
                  <a:pt x="6967" y="2011"/>
                </a:cubicBezTo>
                <a:cubicBezTo>
                  <a:pt x="6966" y="1681"/>
                  <a:pt x="6966" y="1681"/>
                  <a:pt x="6966" y="1681"/>
                </a:cubicBezTo>
                <a:lnTo>
                  <a:pt x="7248" y="1516"/>
                </a:lnTo>
                <a:close/>
                <a:moveTo>
                  <a:pt x="6966" y="1675"/>
                </a:moveTo>
                <a:cubicBezTo>
                  <a:pt x="6966" y="1399"/>
                  <a:pt x="6966" y="1399"/>
                  <a:pt x="6966" y="1399"/>
                </a:cubicBezTo>
                <a:cubicBezTo>
                  <a:pt x="6983" y="1397"/>
                  <a:pt x="6997" y="1387"/>
                  <a:pt x="7006" y="1373"/>
                </a:cubicBezTo>
                <a:cubicBezTo>
                  <a:pt x="7245" y="1511"/>
                  <a:pt x="7245" y="1511"/>
                  <a:pt x="7245" y="1511"/>
                </a:cubicBezTo>
                <a:lnTo>
                  <a:pt x="6966" y="1675"/>
                </a:lnTo>
                <a:close/>
                <a:moveTo>
                  <a:pt x="7250" y="2185"/>
                </a:moveTo>
                <a:cubicBezTo>
                  <a:pt x="7251" y="2512"/>
                  <a:pt x="7251" y="2512"/>
                  <a:pt x="7251" y="2512"/>
                </a:cubicBezTo>
                <a:cubicBezTo>
                  <a:pt x="6960" y="2680"/>
                  <a:pt x="6960" y="2680"/>
                  <a:pt x="6960" y="2680"/>
                </a:cubicBezTo>
                <a:cubicBezTo>
                  <a:pt x="6429" y="2373"/>
                  <a:pt x="6429" y="2373"/>
                  <a:pt x="6429" y="2373"/>
                </a:cubicBezTo>
                <a:cubicBezTo>
                  <a:pt x="6433" y="2366"/>
                  <a:pt x="6435" y="2357"/>
                  <a:pt x="6435" y="2348"/>
                </a:cubicBezTo>
                <a:cubicBezTo>
                  <a:pt x="6435" y="2340"/>
                  <a:pt x="6434" y="2332"/>
                  <a:pt x="6431" y="2326"/>
                </a:cubicBezTo>
                <a:cubicBezTo>
                  <a:pt x="6962" y="2019"/>
                  <a:pt x="6962" y="2019"/>
                  <a:pt x="6962" y="2019"/>
                </a:cubicBezTo>
                <a:lnTo>
                  <a:pt x="7250" y="2185"/>
                </a:lnTo>
                <a:close/>
                <a:moveTo>
                  <a:pt x="5861" y="677"/>
                </a:moveTo>
                <a:cubicBezTo>
                  <a:pt x="5861" y="666"/>
                  <a:pt x="5858" y="656"/>
                  <a:pt x="5853" y="648"/>
                </a:cubicBezTo>
                <a:cubicBezTo>
                  <a:pt x="6088" y="512"/>
                  <a:pt x="6088" y="512"/>
                  <a:pt x="6088" y="512"/>
                </a:cubicBezTo>
                <a:cubicBezTo>
                  <a:pt x="6088" y="840"/>
                  <a:pt x="6088" y="840"/>
                  <a:pt x="6088" y="840"/>
                </a:cubicBezTo>
                <a:cubicBezTo>
                  <a:pt x="5804" y="1006"/>
                  <a:pt x="5804" y="1006"/>
                  <a:pt x="5804" y="1006"/>
                </a:cubicBezTo>
                <a:cubicBezTo>
                  <a:pt x="5803" y="735"/>
                  <a:pt x="5803" y="735"/>
                  <a:pt x="5803" y="735"/>
                </a:cubicBezTo>
                <a:cubicBezTo>
                  <a:pt x="5835" y="734"/>
                  <a:pt x="5861" y="708"/>
                  <a:pt x="5861" y="677"/>
                </a:cubicBezTo>
                <a:close/>
                <a:moveTo>
                  <a:pt x="6333" y="2326"/>
                </a:moveTo>
                <a:cubicBezTo>
                  <a:pt x="6330" y="2333"/>
                  <a:pt x="6329" y="2340"/>
                  <a:pt x="6329" y="2348"/>
                </a:cubicBezTo>
                <a:cubicBezTo>
                  <a:pt x="6329" y="2356"/>
                  <a:pt x="6331" y="2364"/>
                  <a:pt x="6335" y="2372"/>
                </a:cubicBezTo>
                <a:cubicBezTo>
                  <a:pt x="5849" y="2652"/>
                  <a:pt x="5849" y="2652"/>
                  <a:pt x="5849" y="2652"/>
                </a:cubicBezTo>
                <a:cubicBezTo>
                  <a:pt x="5839" y="2637"/>
                  <a:pt x="5821" y="2626"/>
                  <a:pt x="5801" y="2626"/>
                </a:cubicBezTo>
                <a:cubicBezTo>
                  <a:pt x="5781" y="2626"/>
                  <a:pt x="5763" y="2637"/>
                  <a:pt x="5752" y="2652"/>
                </a:cubicBezTo>
                <a:cubicBezTo>
                  <a:pt x="5230" y="2350"/>
                  <a:pt x="5230" y="2350"/>
                  <a:pt x="5230" y="2350"/>
                </a:cubicBezTo>
                <a:cubicBezTo>
                  <a:pt x="5802" y="2020"/>
                  <a:pt x="5802" y="2020"/>
                  <a:pt x="5802" y="2020"/>
                </a:cubicBezTo>
                <a:lnTo>
                  <a:pt x="6333" y="2326"/>
                </a:lnTo>
                <a:close/>
                <a:moveTo>
                  <a:pt x="5513" y="1847"/>
                </a:moveTo>
                <a:cubicBezTo>
                  <a:pt x="5513" y="1846"/>
                  <a:pt x="5513" y="1846"/>
                  <a:pt x="5513" y="1846"/>
                </a:cubicBezTo>
                <a:cubicBezTo>
                  <a:pt x="5514" y="1512"/>
                  <a:pt x="5514" y="1512"/>
                  <a:pt x="5514" y="1512"/>
                </a:cubicBezTo>
                <a:cubicBezTo>
                  <a:pt x="5798" y="1348"/>
                  <a:pt x="5798" y="1348"/>
                  <a:pt x="5798" y="1348"/>
                </a:cubicBezTo>
                <a:cubicBezTo>
                  <a:pt x="5797" y="2011"/>
                  <a:pt x="5797" y="2011"/>
                  <a:pt x="5797" y="2011"/>
                </a:cubicBezTo>
                <a:cubicBezTo>
                  <a:pt x="5224" y="2342"/>
                  <a:pt x="5224" y="2342"/>
                  <a:pt x="5224" y="2342"/>
                </a:cubicBezTo>
                <a:cubicBezTo>
                  <a:pt x="5224" y="2014"/>
                  <a:pt x="5224" y="2014"/>
                  <a:pt x="5224" y="2014"/>
                </a:cubicBezTo>
                <a:lnTo>
                  <a:pt x="5513" y="1847"/>
                </a:lnTo>
                <a:close/>
                <a:moveTo>
                  <a:pt x="5508" y="1844"/>
                </a:moveTo>
                <a:cubicBezTo>
                  <a:pt x="5224" y="2008"/>
                  <a:pt x="5224" y="2008"/>
                  <a:pt x="5224" y="2008"/>
                </a:cubicBezTo>
                <a:cubicBezTo>
                  <a:pt x="5224" y="1679"/>
                  <a:pt x="5224" y="1679"/>
                  <a:pt x="5224" y="1679"/>
                </a:cubicBezTo>
                <a:cubicBezTo>
                  <a:pt x="5509" y="1515"/>
                  <a:pt x="5509" y="1515"/>
                  <a:pt x="5509" y="1515"/>
                </a:cubicBezTo>
                <a:lnTo>
                  <a:pt x="5508" y="1844"/>
                </a:lnTo>
                <a:close/>
                <a:moveTo>
                  <a:pt x="2904" y="3024"/>
                </a:moveTo>
                <a:cubicBezTo>
                  <a:pt x="3191" y="3189"/>
                  <a:pt x="3191" y="3189"/>
                  <a:pt x="3191" y="3189"/>
                </a:cubicBezTo>
                <a:cubicBezTo>
                  <a:pt x="3191" y="3519"/>
                  <a:pt x="3191" y="3519"/>
                  <a:pt x="3191" y="3519"/>
                </a:cubicBezTo>
                <a:cubicBezTo>
                  <a:pt x="2954" y="3656"/>
                  <a:pt x="2954" y="3656"/>
                  <a:pt x="2954" y="3656"/>
                </a:cubicBezTo>
                <a:cubicBezTo>
                  <a:pt x="2944" y="3639"/>
                  <a:pt x="2925" y="3628"/>
                  <a:pt x="2904" y="3628"/>
                </a:cubicBezTo>
                <a:cubicBezTo>
                  <a:pt x="2883" y="3628"/>
                  <a:pt x="2864" y="3640"/>
                  <a:pt x="2854" y="3657"/>
                </a:cubicBezTo>
                <a:cubicBezTo>
                  <a:pt x="2616" y="3518"/>
                  <a:pt x="2616" y="3518"/>
                  <a:pt x="2616" y="3518"/>
                </a:cubicBezTo>
                <a:cubicBezTo>
                  <a:pt x="2616" y="3504"/>
                  <a:pt x="2616" y="3504"/>
                  <a:pt x="2616" y="3504"/>
                </a:cubicBezTo>
                <a:cubicBezTo>
                  <a:pt x="2616" y="3191"/>
                  <a:pt x="2616" y="3191"/>
                  <a:pt x="2616" y="3191"/>
                </a:cubicBezTo>
                <a:lnTo>
                  <a:pt x="2904" y="3024"/>
                </a:lnTo>
                <a:close/>
                <a:moveTo>
                  <a:pt x="2616" y="3179"/>
                </a:moveTo>
                <a:cubicBezTo>
                  <a:pt x="2617" y="2517"/>
                  <a:pt x="2617" y="2517"/>
                  <a:pt x="2617" y="2517"/>
                </a:cubicBezTo>
                <a:cubicBezTo>
                  <a:pt x="2858" y="2378"/>
                  <a:pt x="2858" y="2378"/>
                  <a:pt x="2858" y="2378"/>
                </a:cubicBezTo>
                <a:cubicBezTo>
                  <a:pt x="2867" y="2391"/>
                  <a:pt x="2882" y="2400"/>
                  <a:pt x="2899" y="2401"/>
                </a:cubicBezTo>
                <a:cubicBezTo>
                  <a:pt x="2899" y="3016"/>
                  <a:pt x="2899" y="3016"/>
                  <a:pt x="2899" y="3016"/>
                </a:cubicBezTo>
                <a:lnTo>
                  <a:pt x="2616" y="3179"/>
                </a:lnTo>
                <a:close/>
                <a:moveTo>
                  <a:pt x="2874" y="4335"/>
                </a:moveTo>
                <a:cubicBezTo>
                  <a:pt x="2616" y="4184"/>
                  <a:pt x="2616" y="4184"/>
                  <a:pt x="2616" y="4184"/>
                </a:cubicBezTo>
                <a:cubicBezTo>
                  <a:pt x="2616" y="3524"/>
                  <a:pt x="2616" y="3524"/>
                  <a:pt x="2616" y="3524"/>
                </a:cubicBezTo>
                <a:cubicBezTo>
                  <a:pt x="2852" y="3661"/>
                  <a:pt x="2852" y="3661"/>
                  <a:pt x="2852" y="3661"/>
                </a:cubicBezTo>
                <a:cubicBezTo>
                  <a:pt x="2848" y="3669"/>
                  <a:pt x="2846" y="3677"/>
                  <a:pt x="2846" y="3686"/>
                </a:cubicBezTo>
                <a:cubicBezTo>
                  <a:pt x="2846" y="3717"/>
                  <a:pt x="2870" y="3742"/>
                  <a:pt x="2901" y="3744"/>
                </a:cubicBezTo>
                <a:cubicBezTo>
                  <a:pt x="2901" y="4319"/>
                  <a:pt x="2901" y="4319"/>
                  <a:pt x="2901" y="4319"/>
                </a:cubicBezTo>
                <a:cubicBezTo>
                  <a:pt x="2890" y="4320"/>
                  <a:pt x="2880" y="4326"/>
                  <a:pt x="2874" y="4335"/>
                </a:cubicBezTo>
                <a:close/>
                <a:moveTo>
                  <a:pt x="2899" y="5022"/>
                </a:moveTo>
                <a:cubicBezTo>
                  <a:pt x="2616" y="5185"/>
                  <a:pt x="2616" y="5185"/>
                  <a:pt x="2616" y="5185"/>
                </a:cubicBezTo>
                <a:cubicBezTo>
                  <a:pt x="2615" y="4859"/>
                  <a:pt x="2615" y="4859"/>
                  <a:pt x="2615" y="4859"/>
                </a:cubicBezTo>
                <a:cubicBezTo>
                  <a:pt x="2899" y="4695"/>
                  <a:pt x="2899" y="4695"/>
                  <a:pt x="2899" y="4695"/>
                </a:cubicBezTo>
                <a:lnTo>
                  <a:pt x="2899" y="5022"/>
                </a:lnTo>
                <a:close/>
                <a:moveTo>
                  <a:pt x="2940" y="4355"/>
                </a:moveTo>
                <a:cubicBezTo>
                  <a:pt x="2940" y="4351"/>
                  <a:pt x="2939" y="4347"/>
                  <a:pt x="2938" y="4344"/>
                </a:cubicBezTo>
                <a:cubicBezTo>
                  <a:pt x="3191" y="4196"/>
                  <a:pt x="3191" y="4196"/>
                  <a:pt x="3191" y="4196"/>
                </a:cubicBezTo>
                <a:cubicBezTo>
                  <a:pt x="3191" y="4519"/>
                  <a:pt x="3191" y="4519"/>
                  <a:pt x="3191" y="4519"/>
                </a:cubicBezTo>
                <a:cubicBezTo>
                  <a:pt x="2936" y="4371"/>
                  <a:pt x="2936" y="4371"/>
                  <a:pt x="2936" y="4371"/>
                </a:cubicBezTo>
                <a:cubicBezTo>
                  <a:pt x="2938" y="4366"/>
                  <a:pt x="2940" y="4361"/>
                  <a:pt x="2940" y="4355"/>
                </a:cubicBezTo>
                <a:close/>
                <a:moveTo>
                  <a:pt x="3189" y="4524"/>
                </a:moveTo>
                <a:cubicBezTo>
                  <a:pt x="2909" y="4684"/>
                  <a:pt x="2909" y="4684"/>
                  <a:pt x="2909" y="4684"/>
                </a:cubicBezTo>
                <a:cubicBezTo>
                  <a:pt x="2909" y="4390"/>
                  <a:pt x="2909" y="4390"/>
                  <a:pt x="2909" y="4390"/>
                </a:cubicBezTo>
                <a:cubicBezTo>
                  <a:pt x="2919" y="4389"/>
                  <a:pt x="2928" y="4383"/>
                  <a:pt x="2933" y="4375"/>
                </a:cubicBezTo>
                <a:lnTo>
                  <a:pt x="3189" y="4524"/>
                </a:lnTo>
                <a:close/>
                <a:moveTo>
                  <a:pt x="2906" y="4319"/>
                </a:moveTo>
                <a:cubicBezTo>
                  <a:pt x="2906" y="3744"/>
                  <a:pt x="2906" y="3744"/>
                  <a:pt x="2906" y="3744"/>
                </a:cubicBezTo>
                <a:cubicBezTo>
                  <a:pt x="2937" y="3743"/>
                  <a:pt x="2962" y="3718"/>
                  <a:pt x="2962" y="3686"/>
                </a:cubicBezTo>
                <a:cubicBezTo>
                  <a:pt x="2962" y="3677"/>
                  <a:pt x="2960" y="3668"/>
                  <a:pt x="2956" y="3660"/>
                </a:cubicBezTo>
                <a:cubicBezTo>
                  <a:pt x="3191" y="3524"/>
                  <a:pt x="3191" y="3524"/>
                  <a:pt x="3191" y="3524"/>
                </a:cubicBezTo>
                <a:cubicBezTo>
                  <a:pt x="3191" y="4185"/>
                  <a:pt x="3191" y="4185"/>
                  <a:pt x="3191" y="4185"/>
                </a:cubicBezTo>
                <a:cubicBezTo>
                  <a:pt x="2934" y="4335"/>
                  <a:pt x="2934" y="4335"/>
                  <a:pt x="2934" y="4335"/>
                </a:cubicBezTo>
                <a:cubicBezTo>
                  <a:pt x="2928" y="4326"/>
                  <a:pt x="2917" y="4320"/>
                  <a:pt x="2906" y="4319"/>
                </a:cubicBezTo>
                <a:close/>
                <a:moveTo>
                  <a:pt x="2909" y="3016"/>
                </a:moveTo>
                <a:cubicBezTo>
                  <a:pt x="2909" y="2401"/>
                  <a:pt x="2909" y="2401"/>
                  <a:pt x="2909" y="2401"/>
                </a:cubicBezTo>
                <a:cubicBezTo>
                  <a:pt x="2925" y="2399"/>
                  <a:pt x="2939" y="2390"/>
                  <a:pt x="2947" y="2377"/>
                </a:cubicBezTo>
                <a:cubicBezTo>
                  <a:pt x="3191" y="2518"/>
                  <a:pt x="3191" y="2518"/>
                  <a:pt x="3191" y="2518"/>
                </a:cubicBezTo>
                <a:cubicBezTo>
                  <a:pt x="3191" y="3178"/>
                  <a:pt x="3191" y="3178"/>
                  <a:pt x="3191" y="3178"/>
                </a:cubicBezTo>
                <a:lnTo>
                  <a:pt x="2909" y="3016"/>
                </a:lnTo>
                <a:close/>
                <a:moveTo>
                  <a:pt x="2905" y="2015"/>
                </a:moveTo>
                <a:cubicBezTo>
                  <a:pt x="3188" y="2180"/>
                  <a:pt x="3188" y="2180"/>
                  <a:pt x="3188" y="2180"/>
                </a:cubicBezTo>
                <a:cubicBezTo>
                  <a:pt x="2947" y="2319"/>
                  <a:pt x="2947" y="2319"/>
                  <a:pt x="2947" y="2319"/>
                </a:cubicBezTo>
                <a:cubicBezTo>
                  <a:pt x="2938" y="2305"/>
                  <a:pt x="2923" y="2296"/>
                  <a:pt x="2906" y="2295"/>
                </a:cubicBezTo>
                <a:lnTo>
                  <a:pt x="2905" y="2015"/>
                </a:lnTo>
                <a:close/>
                <a:moveTo>
                  <a:pt x="3198" y="2185"/>
                </a:moveTo>
                <a:cubicBezTo>
                  <a:pt x="3477" y="2348"/>
                  <a:pt x="3477" y="2348"/>
                  <a:pt x="3477" y="2348"/>
                </a:cubicBezTo>
                <a:cubicBezTo>
                  <a:pt x="3192" y="2513"/>
                  <a:pt x="3192" y="2513"/>
                  <a:pt x="3192" y="2513"/>
                </a:cubicBezTo>
                <a:cubicBezTo>
                  <a:pt x="2950" y="2373"/>
                  <a:pt x="2950" y="2373"/>
                  <a:pt x="2950" y="2373"/>
                </a:cubicBezTo>
                <a:cubicBezTo>
                  <a:pt x="2953" y="2365"/>
                  <a:pt x="2956" y="2357"/>
                  <a:pt x="2956" y="2348"/>
                </a:cubicBezTo>
                <a:cubicBezTo>
                  <a:pt x="2956" y="2341"/>
                  <a:pt x="2954" y="2334"/>
                  <a:pt x="2952" y="2328"/>
                </a:cubicBezTo>
                <a:lnTo>
                  <a:pt x="3198" y="2185"/>
                </a:lnTo>
                <a:close/>
                <a:moveTo>
                  <a:pt x="3196" y="3516"/>
                </a:moveTo>
                <a:cubicBezTo>
                  <a:pt x="3196" y="3192"/>
                  <a:pt x="3196" y="3192"/>
                  <a:pt x="3196" y="3192"/>
                </a:cubicBezTo>
                <a:cubicBezTo>
                  <a:pt x="3450" y="3338"/>
                  <a:pt x="3450" y="3338"/>
                  <a:pt x="3450" y="3338"/>
                </a:cubicBezTo>
                <a:cubicBezTo>
                  <a:pt x="3448" y="3343"/>
                  <a:pt x="3446" y="3348"/>
                  <a:pt x="3446" y="3354"/>
                </a:cubicBezTo>
                <a:cubicBezTo>
                  <a:pt x="3446" y="3359"/>
                  <a:pt x="3448" y="3364"/>
                  <a:pt x="3450" y="3369"/>
                </a:cubicBezTo>
                <a:lnTo>
                  <a:pt x="3196" y="3516"/>
                </a:lnTo>
                <a:close/>
                <a:moveTo>
                  <a:pt x="3452" y="3373"/>
                </a:moveTo>
                <a:cubicBezTo>
                  <a:pt x="3458" y="3382"/>
                  <a:pt x="3468" y="3388"/>
                  <a:pt x="3479" y="3390"/>
                </a:cubicBezTo>
                <a:cubicBezTo>
                  <a:pt x="3478" y="4018"/>
                  <a:pt x="3478" y="4018"/>
                  <a:pt x="3478" y="4018"/>
                </a:cubicBezTo>
                <a:cubicBezTo>
                  <a:pt x="3196" y="4182"/>
                  <a:pt x="3196" y="4182"/>
                  <a:pt x="3196" y="4182"/>
                </a:cubicBezTo>
                <a:cubicBezTo>
                  <a:pt x="3196" y="3522"/>
                  <a:pt x="3196" y="3522"/>
                  <a:pt x="3196" y="3522"/>
                </a:cubicBezTo>
                <a:lnTo>
                  <a:pt x="3452" y="3373"/>
                </a:lnTo>
                <a:close/>
                <a:moveTo>
                  <a:pt x="3196" y="3180"/>
                </a:moveTo>
                <a:cubicBezTo>
                  <a:pt x="3196" y="2521"/>
                  <a:pt x="3196" y="2521"/>
                  <a:pt x="3196" y="2521"/>
                </a:cubicBezTo>
                <a:cubicBezTo>
                  <a:pt x="3480" y="2686"/>
                  <a:pt x="3480" y="2686"/>
                  <a:pt x="3480" y="2686"/>
                </a:cubicBezTo>
                <a:cubicBezTo>
                  <a:pt x="3480" y="3318"/>
                  <a:pt x="3480" y="3318"/>
                  <a:pt x="3480" y="3318"/>
                </a:cubicBezTo>
                <a:cubicBezTo>
                  <a:pt x="3471" y="3319"/>
                  <a:pt x="3462" y="3323"/>
                  <a:pt x="3456" y="3330"/>
                </a:cubicBezTo>
                <a:lnTo>
                  <a:pt x="3196" y="3180"/>
                </a:lnTo>
                <a:close/>
                <a:moveTo>
                  <a:pt x="3483" y="4027"/>
                </a:moveTo>
                <a:cubicBezTo>
                  <a:pt x="4014" y="4332"/>
                  <a:pt x="4014" y="4332"/>
                  <a:pt x="4014" y="4332"/>
                </a:cubicBezTo>
                <a:cubicBezTo>
                  <a:pt x="4010" y="4339"/>
                  <a:pt x="4008" y="4347"/>
                  <a:pt x="4008" y="4355"/>
                </a:cubicBezTo>
                <a:cubicBezTo>
                  <a:pt x="4008" y="4364"/>
                  <a:pt x="4011" y="4372"/>
                  <a:pt x="4015" y="4380"/>
                </a:cubicBezTo>
                <a:cubicBezTo>
                  <a:pt x="3483" y="4689"/>
                  <a:pt x="3483" y="4689"/>
                  <a:pt x="3483" y="4689"/>
                </a:cubicBezTo>
                <a:cubicBezTo>
                  <a:pt x="3196" y="4522"/>
                  <a:pt x="3196" y="4522"/>
                  <a:pt x="3196" y="4522"/>
                </a:cubicBezTo>
                <a:cubicBezTo>
                  <a:pt x="3196" y="4194"/>
                  <a:pt x="3196" y="4194"/>
                  <a:pt x="3196" y="4194"/>
                </a:cubicBezTo>
                <a:lnTo>
                  <a:pt x="3483" y="4027"/>
                </a:lnTo>
                <a:close/>
                <a:moveTo>
                  <a:pt x="3480" y="5309"/>
                </a:moveTo>
                <a:cubicBezTo>
                  <a:pt x="3464" y="5310"/>
                  <a:pt x="3450" y="5318"/>
                  <a:pt x="3441" y="5330"/>
                </a:cubicBezTo>
                <a:cubicBezTo>
                  <a:pt x="3201" y="5191"/>
                  <a:pt x="3201" y="5191"/>
                  <a:pt x="3201" y="5191"/>
                </a:cubicBezTo>
                <a:cubicBezTo>
                  <a:pt x="3480" y="5028"/>
                  <a:pt x="3480" y="5028"/>
                  <a:pt x="3480" y="5028"/>
                </a:cubicBezTo>
                <a:lnTo>
                  <a:pt x="3480" y="5309"/>
                </a:lnTo>
                <a:close/>
                <a:moveTo>
                  <a:pt x="3485" y="5021"/>
                </a:moveTo>
                <a:cubicBezTo>
                  <a:pt x="3485" y="4693"/>
                  <a:pt x="3485" y="4693"/>
                  <a:pt x="3485" y="4693"/>
                </a:cubicBezTo>
                <a:cubicBezTo>
                  <a:pt x="4017" y="4384"/>
                  <a:pt x="4017" y="4384"/>
                  <a:pt x="4017" y="4384"/>
                </a:cubicBezTo>
                <a:cubicBezTo>
                  <a:pt x="4026" y="4398"/>
                  <a:pt x="4041" y="4407"/>
                  <a:pt x="4059" y="4408"/>
                </a:cubicBezTo>
                <a:cubicBezTo>
                  <a:pt x="4059" y="5022"/>
                  <a:pt x="4059" y="5022"/>
                  <a:pt x="4059" y="5022"/>
                </a:cubicBezTo>
                <a:cubicBezTo>
                  <a:pt x="3772" y="5187"/>
                  <a:pt x="3772" y="5187"/>
                  <a:pt x="3772" y="5187"/>
                </a:cubicBezTo>
                <a:lnTo>
                  <a:pt x="3485" y="5021"/>
                </a:lnTo>
                <a:close/>
                <a:moveTo>
                  <a:pt x="3768" y="5190"/>
                </a:moveTo>
                <a:cubicBezTo>
                  <a:pt x="3526" y="5330"/>
                  <a:pt x="3526" y="5330"/>
                  <a:pt x="3526" y="5330"/>
                </a:cubicBezTo>
                <a:cubicBezTo>
                  <a:pt x="3517" y="5317"/>
                  <a:pt x="3502" y="5309"/>
                  <a:pt x="3485" y="5308"/>
                </a:cubicBezTo>
                <a:cubicBezTo>
                  <a:pt x="3485" y="5027"/>
                  <a:pt x="3485" y="5027"/>
                  <a:pt x="3485" y="5027"/>
                </a:cubicBezTo>
                <a:lnTo>
                  <a:pt x="3768" y="5190"/>
                </a:lnTo>
                <a:close/>
                <a:moveTo>
                  <a:pt x="3782" y="5193"/>
                </a:moveTo>
                <a:cubicBezTo>
                  <a:pt x="4063" y="5030"/>
                  <a:pt x="4063" y="5030"/>
                  <a:pt x="4063" y="5030"/>
                </a:cubicBezTo>
                <a:cubicBezTo>
                  <a:pt x="4636" y="5360"/>
                  <a:pt x="4636" y="5360"/>
                  <a:pt x="4636" y="5360"/>
                </a:cubicBezTo>
                <a:cubicBezTo>
                  <a:pt x="4354" y="5523"/>
                  <a:pt x="4354" y="5523"/>
                  <a:pt x="4354" y="5523"/>
                </a:cubicBezTo>
                <a:lnTo>
                  <a:pt x="3782" y="5193"/>
                </a:lnTo>
                <a:close/>
                <a:moveTo>
                  <a:pt x="4351" y="6527"/>
                </a:moveTo>
                <a:cubicBezTo>
                  <a:pt x="4071" y="6365"/>
                  <a:pt x="4071" y="6365"/>
                  <a:pt x="4071" y="6365"/>
                </a:cubicBezTo>
                <a:cubicBezTo>
                  <a:pt x="4351" y="6203"/>
                  <a:pt x="4351" y="6203"/>
                  <a:pt x="4351" y="6203"/>
                </a:cubicBezTo>
                <a:lnTo>
                  <a:pt x="4351" y="6527"/>
                </a:lnTo>
                <a:close/>
                <a:moveTo>
                  <a:pt x="6327" y="5023"/>
                </a:moveTo>
                <a:cubicBezTo>
                  <a:pt x="6327" y="5032"/>
                  <a:pt x="6329" y="5040"/>
                  <a:pt x="6333" y="5047"/>
                </a:cubicBezTo>
                <a:cubicBezTo>
                  <a:pt x="6096" y="5184"/>
                  <a:pt x="6096" y="5184"/>
                  <a:pt x="6096" y="5184"/>
                </a:cubicBezTo>
                <a:cubicBezTo>
                  <a:pt x="6092" y="4857"/>
                  <a:pt x="6092" y="4857"/>
                  <a:pt x="6092" y="4857"/>
                </a:cubicBezTo>
                <a:cubicBezTo>
                  <a:pt x="6092" y="4525"/>
                  <a:pt x="6092" y="4525"/>
                  <a:pt x="6092" y="4525"/>
                </a:cubicBezTo>
                <a:cubicBezTo>
                  <a:pt x="6376" y="4361"/>
                  <a:pt x="6376" y="4361"/>
                  <a:pt x="6376" y="4361"/>
                </a:cubicBezTo>
                <a:cubicBezTo>
                  <a:pt x="6377" y="4970"/>
                  <a:pt x="6377" y="4970"/>
                  <a:pt x="6377" y="4970"/>
                </a:cubicBezTo>
                <a:cubicBezTo>
                  <a:pt x="6349" y="4972"/>
                  <a:pt x="6327" y="4995"/>
                  <a:pt x="6327" y="5023"/>
                </a:cubicBezTo>
                <a:close/>
                <a:moveTo>
                  <a:pt x="6322" y="3686"/>
                </a:moveTo>
                <a:cubicBezTo>
                  <a:pt x="6322" y="3717"/>
                  <a:pt x="6347" y="3743"/>
                  <a:pt x="6378" y="3744"/>
                </a:cubicBezTo>
                <a:cubicBezTo>
                  <a:pt x="6378" y="4013"/>
                  <a:pt x="6378" y="4013"/>
                  <a:pt x="6378" y="4013"/>
                </a:cubicBezTo>
                <a:cubicBezTo>
                  <a:pt x="5807" y="3686"/>
                  <a:pt x="5807" y="3686"/>
                  <a:pt x="5807" y="3686"/>
                </a:cubicBezTo>
                <a:cubicBezTo>
                  <a:pt x="5807" y="3357"/>
                  <a:pt x="5807" y="3357"/>
                  <a:pt x="5807" y="3357"/>
                </a:cubicBezTo>
                <a:cubicBezTo>
                  <a:pt x="6329" y="3660"/>
                  <a:pt x="6329" y="3660"/>
                  <a:pt x="6329" y="3660"/>
                </a:cubicBezTo>
                <a:cubicBezTo>
                  <a:pt x="6325" y="3668"/>
                  <a:pt x="6322" y="3677"/>
                  <a:pt x="6322" y="3686"/>
                </a:cubicBezTo>
                <a:close/>
                <a:moveTo>
                  <a:pt x="5859" y="2685"/>
                </a:moveTo>
                <a:cubicBezTo>
                  <a:pt x="5859" y="2674"/>
                  <a:pt x="5856" y="2665"/>
                  <a:pt x="5852" y="2657"/>
                </a:cubicBezTo>
                <a:cubicBezTo>
                  <a:pt x="6337" y="2376"/>
                  <a:pt x="6337" y="2376"/>
                  <a:pt x="6337" y="2376"/>
                </a:cubicBezTo>
                <a:cubicBezTo>
                  <a:pt x="6346" y="2389"/>
                  <a:pt x="6360" y="2399"/>
                  <a:pt x="6376" y="2401"/>
                </a:cubicBezTo>
                <a:cubicBezTo>
                  <a:pt x="6376" y="3015"/>
                  <a:pt x="6376" y="3015"/>
                  <a:pt x="6376" y="3015"/>
                </a:cubicBezTo>
                <a:cubicBezTo>
                  <a:pt x="5804" y="3346"/>
                  <a:pt x="5804" y="3346"/>
                  <a:pt x="5804" y="3346"/>
                </a:cubicBezTo>
                <a:cubicBezTo>
                  <a:pt x="5803" y="2743"/>
                  <a:pt x="5803" y="2743"/>
                  <a:pt x="5803" y="2743"/>
                </a:cubicBezTo>
                <a:cubicBezTo>
                  <a:pt x="5834" y="2741"/>
                  <a:pt x="5859" y="2716"/>
                  <a:pt x="5859" y="2685"/>
                </a:cubicBezTo>
                <a:close/>
                <a:moveTo>
                  <a:pt x="5743" y="2685"/>
                </a:moveTo>
                <a:cubicBezTo>
                  <a:pt x="5743" y="2716"/>
                  <a:pt x="5767" y="2741"/>
                  <a:pt x="5798" y="2743"/>
                </a:cubicBezTo>
                <a:cubicBezTo>
                  <a:pt x="5799" y="3346"/>
                  <a:pt x="5799" y="3346"/>
                  <a:pt x="5799" y="3346"/>
                </a:cubicBezTo>
                <a:cubicBezTo>
                  <a:pt x="5228" y="3014"/>
                  <a:pt x="5228" y="3014"/>
                  <a:pt x="5228" y="3014"/>
                </a:cubicBezTo>
                <a:cubicBezTo>
                  <a:pt x="5227" y="2354"/>
                  <a:pt x="5227" y="2354"/>
                  <a:pt x="5227" y="2354"/>
                </a:cubicBezTo>
                <a:cubicBezTo>
                  <a:pt x="5750" y="2657"/>
                  <a:pt x="5750" y="2657"/>
                  <a:pt x="5750" y="2657"/>
                </a:cubicBezTo>
                <a:cubicBezTo>
                  <a:pt x="5745" y="2665"/>
                  <a:pt x="5743" y="2674"/>
                  <a:pt x="5743" y="2685"/>
                </a:cubicBezTo>
                <a:close/>
                <a:moveTo>
                  <a:pt x="5513" y="3850"/>
                </a:moveTo>
                <a:cubicBezTo>
                  <a:pt x="5512" y="3521"/>
                  <a:pt x="5512" y="3521"/>
                  <a:pt x="5512" y="3521"/>
                </a:cubicBezTo>
                <a:cubicBezTo>
                  <a:pt x="5797" y="3357"/>
                  <a:pt x="5797" y="3357"/>
                  <a:pt x="5797" y="3357"/>
                </a:cubicBezTo>
                <a:cubicBezTo>
                  <a:pt x="5797" y="3686"/>
                  <a:pt x="5797" y="3686"/>
                  <a:pt x="5797" y="3686"/>
                </a:cubicBezTo>
                <a:lnTo>
                  <a:pt x="5513" y="3850"/>
                </a:lnTo>
                <a:close/>
                <a:moveTo>
                  <a:pt x="5797" y="3692"/>
                </a:moveTo>
                <a:cubicBezTo>
                  <a:pt x="5798" y="4019"/>
                  <a:pt x="5798" y="4019"/>
                  <a:pt x="5798" y="4019"/>
                </a:cubicBezTo>
                <a:cubicBezTo>
                  <a:pt x="5515" y="4182"/>
                  <a:pt x="5515" y="4182"/>
                  <a:pt x="5515" y="4182"/>
                </a:cubicBezTo>
                <a:cubicBezTo>
                  <a:pt x="5513" y="3856"/>
                  <a:pt x="5513" y="3856"/>
                  <a:pt x="5513" y="3856"/>
                </a:cubicBezTo>
                <a:lnTo>
                  <a:pt x="5797" y="3692"/>
                </a:lnTo>
                <a:close/>
                <a:moveTo>
                  <a:pt x="5802" y="4027"/>
                </a:moveTo>
                <a:cubicBezTo>
                  <a:pt x="6081" y="4189"/>
                  <a:pt x="6081" y="4189"/>
                  <a:pt x="6081" y="4189"/>
                </a:cubicBezTo>
                <a:cubicBezTo>
                  <a:pt x="5516" y="4521"/>
                  <a:pt x="5516" y="4521"/>
                  <a:pt x="5516" y="4521"/>
                </a:cubicBezTo>
                <a:cubicBezTo>
                  <a:pt x="5515" y="4193"/>
                  <a:pt x="5515" y="4193"/>
                  <a:pt x="5515" y="4193"/>
                </a:cubicBezTo>
                <a:lnTo>
                  <a:pt x="5802" y="4027"/>
                </a:lnTo>
                <a:close/>
                <a:moveTo>
                  <a:pt x="6378" y="4018"/>
                </a:moveTo>
                <a:cubicBezTo>
                  <a:pt x="6379" y="4350"/>
                  <a:pt x="6379" y="4350"/>
                  <a:pt x="6379" y="4350"/>
                </a:cubicBezTo>
                <a:cubicBezTo>
                  <a:pt x="6092" y="4184"/>
                  <a:pt x="6092" y="4184"/>
                  <a:pt x="6092" y="4184"/>
                </a:cubicBezTo>
                <a:cubicBezTo>
                  <a:pt x="6092" y="4182"/>
                  <a:pt x="6092" y="4182"/>
                  <a:pt x="6092" y="4182"/>
                </a:cubicBezTo>
                <a:cubicBezTo>
                  <a:pt x="6091" y="4183"/>
                  <a:pt x="6091" y="4183"/>
                  <a:pt x="6091" y="4183"/>
                </a:cubicBezTo>
                <a:cubicBezTo>
                  <a:pt x="5807" y="4019"/>
                  <a:pt x="5807" y="4019"/>
                  <a:pt x="5807" y="4019"/>
                </a:cubicBezTo>
                <a:cubicBezTo>
                  <a:pt x="5807" y="3692"/>
                  <a:pt x="5807" y="3692"/>
                  <a:pt x="5807" y="3692"/>
                </a:cubicBezTo>
                <a:lnTo>
                  <a:pt x="6378" y="4018"/>
                </a:lnTo>
                <a:close/>
                <a:moveTo>
                  <a:pt x="6373" y="4358"/>
                </a:moveTo>
                <a:cubicBezTo>
                  <a:pt x="6092" y="4520"/>
                  <a:pt x="6092" y="4520"/>
                  <a:pt x="6092" y="4520"/>
                </a:cubicBezTo>
                <a:cubicBezTo>
                  <a:pt x="6092" y="4195"/>
                  <a:pt x="6092" y="4195"/>
                  <a:pt x="6092" y="4195"/>
                </a:cubicBezTo>
                <a:lnTo>
                  <a:pt x="6373" y="4358"/>
                </a:lnTo>
                <a:close/>
                <a:moveTo>
                  <a:pt x="6094" y="5525"/>
                </a:moveTo>
                <a:cubicBezTo>
                  <a:pt x="5812" y="5361"/>
                  <a:pt x="5812" y="5361"/>
                  <a:pt x="5812" y="5361"/>
                </a:cubicBezTo>
                <a:cubicBezTo>
                  <a:pt x="6091" y="5198"/>
                  <a:pt x="6091" y="5198"/>
                  <a:pt x="6091" y="5198"/>
                </a:cubicBezTo>
                <a:lnTo>
                  <a:pt x="6094" y="5525"/>
                </a:lnTo>
                <a:close/>
                <a:moveTo>
                  <a:pt x="5804" y="5354"/>
                </a:moveTo>
                <a:cubicBezTo>
                  <a:pt x="5803" y="4749"/>
                  <a:pt x="5803" y="4749"/>
                  <a:pt x="5803" y="4749"/>
                </a:cubicBezTo>
                <a:cubicBezTo>
                  <a:pt x="5834" y="4748"/>
                  <a:pt x="5859" y="4723"/>
                  <a:pt x="5859" y="4691"/>
                </a:cubicBezTo>
                <a:cubicBezTo>
                  <a:pt x="5859" y="4681"/>
                  <a:pt x="5856" y="4672"/>
                  <a:pt x="5852" y="4664"/>
                </a:cubicBezTo>
                <a:cubicBezTo>
                  <a:pt x="6087" y="4528"/>
                  <a:pt x="6087" y="4528"/>
                  <a:pt x="6087" y="4528"/>
                </a:cubicBezTo>
                <a:cubicBezTo>
                  <a:pt x="6087" y="4857"/>
                  <a:pt x="6087" y="4857"/>
                  <a:pt x="6087" y="4857"/>
                </a:cubicBezTo>
                <a:cubicBezTo>
                  <a:pt x="6091" y="5187"/>
                  <a:pt x="6091" y="5187"/>
                  <a:pt x="6091" y="5187"/>
                </a:cubicBezTo>
                <a:lnTo>
                  <a:pt x="5804" y="5354"/>
                </a:lnTo>
                <a:close/>
                <a:moveTo>
                  <a:pt x="5801" y="4633"/>
                </a:moveTo>
                <a:cubicBezTo>
                  <a:pt x="5780" y="4633"/>
                  <a:pt x="5762" y="4644"/>
                  <a:pt x="5752" y="4660"/>
                </a:cubicBezTo>
                <a:cubicBezTo>
                  <a:pt x="5519" y="4525"/>
                  <a:pt x="5519" y="4525"/>
                  <a:pt x="5519" y="4525"/>
                </a:cubicBezTo>
                <a:cubicBezTo>
                  <a:pt x="6086" y="4191"/>
                  <a:pt x="6086" y="4191"/>
                  <a:pt x="6086" y="4191"/>
                </a:cubicBezTo>
                <a:cubicBezTo>
                  <a:pt x="6087" y="4192"/>
                  <a:pt x="6087" y="4192"/>
                  <a:pt x="6087" y="4192"/>
                </a:cubicBezTo>
                <a:cubicBezTo>
                  <a:pt x="6087" y="4523"/>
                  <a:pt x="6087" y="4523"/>
                  <a:pt x="6087" y="4523"/>
                </a:cubicBezTo>
                <a:cubicBezTo>
                  <a:pt x="5850" y="4660"/>
                  <a:pt x="5850" y="4660"/>
                  <a:pt x="5850" y="4660"/>
                </a:cubicBezTo>
                <a:cubicBezTo>
                  <a:pt x="5839" y="4644"/>
                  <a:pt x="5821" y="4633"/>
                  <a:pt x="5801" y="4633"/>
                </a:cubicBezTo>
                <a:close/>
                <a:moveTo>
                  <a:pt x="5799" y="5353"/>
                </a:moveTo>
                <a:cubicBezTo>
                  <a:pt x="5228" y="5021"/>
                  <a:pt x="5228" y="5021"/>
                  <a:pt x="5228" y="5021"/>
                </a:cubicBezTo>
                <a:cubicBezTo>
                  <a:pt x="5227" y="4393"/>
                  <a:pt x="5227" y="4393"/>
                  <a:pt x="5227" y="4393"/>
                </a:cubicBezTo>
                <a:cubicBezTo>
                  <a:pt x="5237" y="4391"/>
                  <a:pt x="5246" y="4385"/>
                  <a:pt x="5252" y="4376"/>
                </a:cubicBezTo>
                <a:cubicBezTo>
                  <a:pt x="5511" y="4526"/>
                  <a:pt x="5511" y="4526"/>
                  <a:pt x="5511" y="4526"/>
                </a:cubicBezTo>
                <a:cubicBezTo>
                  <a:pt x="5511" y="4529"/>
                  <a:pt x="5511" y="4529"/>
                  <a:pt x="5511" y="4529"/>
                </a:cubicBezTo>
                <a:cubicBezTo>
                  <a:pt x="5514" y="4528"/>
                  <a:pt x="5514" y="4528"/>
                  <a:pt x="5514" y="4528"/>
                </a:cubicBezTo>
                <a:cubicBezTo>
                  <a:pt x="5749" y="4664"/>
                  <a:pt x="5749" y="4664"/>
                  <a:pt x="5749" y="4664"/>
                </a:cubicBezTo>
                <a:cubicBezTo>
                  <a:pt x="5745" y="4672"/>
                  <a:pt x="5743" y="4681"/>
                  <a:pt x="5743" y="4691"/>
                </a:cubicBezTo>
                <a:cubicBezTo>
                  <a:pt x="5743" y="4723"/>
                  <a:pt x="5767" y="4748"/>
                  <a:pt x="5798" y="4749"/>
                </a:cubicBezTo>
                <a:lnTo>
                  <a:pt x="5799" y="5353"/>
                </a:lnTo>
                <a:close/>
                <a:moveTo>
                  <a:pt x="5257" y="4358"/>
                </a:moveTo>
                <a:cubicBezTo>
                  <a:pt x="5257" y="4353"/>
                  <a:pt x="5256" y="4348"/>
                  <a:pt x="5254" y="4344"/>
                </a:cubicBezTo>
                <a:cubicBezTo>
                  <a:pt x="5510" y="4196"/>
                  <a:pt x="5510" y="4196"/>
                  <a:pt x="5510" y="4196"/>
                </a:cubicBezTo>
                <a:cubicBezTo>
                  <a:pt x="5511" y="4521"/>
                  <a:pt x="5511" y="4521"/>
                  <a:pt x="5511" y="4521"/>
                </a:cubicBezTo>
                <a:cubicBezTo>
                  <a:pt x="5254" y="4372"/>
                  <a:pt x="5254" y="4372"/>
                  <a:pt x="5254" y="4372"/>
                </a:cubicBezTo>
                <a:cubicBezTo>
                  <a:pt x="5256" y="4367"/>
                  <a:pt x="5257" y="4363"/>
                  <a:pt x="5257" y="4358"/>
                </a:cubicBezTo>
                <a:close/>
                <a:moveTo>
                  <a:pt x="5224" y="4322"/>
                </a:moveTo>
                <a:cubicBezTo>
                  <a:pt x="5224" y="4023"/>
                  <a:pt x="5224" y="4023"/>
                  <a:pt x="5224" y="4023"/>
                </a:cubicBezTo>
                <a:cubicBezTo>
                  <a:pt x="5508" y="3859"/>
                  <a:pt x="5508" y="3859"/>
                  <a:pt x="5508" y="3859"/>
                </a:cubicBezTo>
                <a:cubicBezTo>
                  <a:pt x="5510" y="4185"/>
                  <a:pt x="5510" y="4185"/>
                  <a:pt x="5510" y="4185"/>
                </a:cubicBezTo>
                <a:cubicBezTo>
                  <a:pt x="5249" y="4335"/>
                  <a:pt x="5249" y="4335"/>
                  <a:pt x="5249" y="4335"/>
                </a:cubicBezTo>
                <a:cubicBezTo>
                  <a:pt x="5243" y="4328"/>
                  <a:pt x="5234" y="4323"/>
                  <a:pt x="5224" y="4322"/>
                </a:cubicBezTo>
                <a:close/>
                <a:moveTo>
                  <a:pt x="5224" y="4018"/>
                </a:moveTo>
                <a:cubicBezTo>
                  <a:pt x="5224" y="3688"/>
                  <a:pt x="5224" y="3688"/>
                  <a:pt x="5224" y="3688"/>
                </a:cubicBezTo>
                <a:cubicBezTo>
                  <a:pt x="5507" y="3524"/>
                  <a:pt x="5507" y="3524"/>
                  <a:pt x="5507" y="3524"/>
                </a:cubicBezTo>
                <a:cubicBezTo>
                  <a:pt x="5508" y="3853"/>
                  <a:pt x="5508" y="3853"/>
                  <a:pt x="5508" y="3853"/>
                </a:cubicBezTo>
                <a:lnTo>
                  <a:pt x="5224" y="4018"/>
                </a:lnTo>
                <a:close/>
                <a:moveTo>
                  <a:pt x="5221" y="3683"/>
                </a:moveTo>
                <a:cubicBezTo>
                  <a:pt x="4689" y="3376"/>
                  <a:pt x="4689" y="3376"/>
                  <a:pt x="4689" y="3376"/>
                </a:cubicBezTo>
                <a:cubicBezTo>
                  <a:pt x="4694" y="3368"/>
                  <a:pt x="4696" y="3359"/>
                  <a:pt x="4696" y="3350"/>
                </a:cubicBezTo>
                <a:cubicBezTo>
                  <a:pt x="4696" y="3343"/>
                  <a:pt x="4695" y="3335"/>
                  <a:pt x="4692" y="3329"/>
                </a:cubicBezTo>
                <a:cubicBezTo>
                  <a:pt x="4934" y="3190"/>
                  <a:pt x="4934" y="3190"/>
                  <a:pt x="4934" y="3190"/>
                </a:cubicBezTo>
                <a:cubicBezTo>
                  <a:pt x="5505" y="3520"/>
                  <a:pt x="5505" y="3520"/>
                  <a:pt x="5505" y="3520"/>
                </a:cubicBezTo>
                <a:lnTo>
                  <a:pt x="5221" y="3683"/>
                </a:lnTo>
                <a:close/>
                <a:moveTo>
                  <a:pt x="4938" y="2179"/>
                </a:moveTo>
                <a:cubicBezTo>
                  <a:pt x="5219" y="2017"/>
                  <a:pt x="5219" y="2017"/>
                  <a:pt x="5219" y="2017"/>
                </a:cubicBezTo>
                <a:cubicBezTo>
                  <a:pt x="5219" y="2341"/>
                  <a:pt x="5219" y="2341"/>
                  <a:pt x="5219" y="2341"/>
                </a:cubicBezTo>
                <a:lnTo>
                  <a:pt x="4938" y="2179"/>
                </a:lnTo>
                <a:close/>
                <a:moveTo>
                  <a:pt x="5213" y="2350"/>
                </a:moveTo>
                <a:cubicBezTo>
                  <a:pt x="4935" y="2510"/>
                  <a:pt x="4935" y="2510"/>
                  <a:pt x="4935" y="2510"/>
                </a:cubicBezTo>
                <a:cubicBezTo>
                  <a:pt x="4935" y="2189"/>
                  <a:pt x="4935" y="2189"/>
                  <a:pt x="4935" y="2189"/>
                </a:cubicBezTo>
                <a:lnTo>
                  <a:pt x="5213" y="2350"/>
                </a:lnTo>
                <a:close/>
                <a:moveTo>
                  <a:pt x="5218" y="3014"/>
                </a:moveTo>
                <a:cubicBezTo>
                  <a:pt x="4935" y="3178"/>
                  <a:pt x="4935" y="3178"/>
                  <a:pt x="4935" y="3178"/>
                </a:cubicBezTo>
                <a:cubicBezTo>
                  <a:pt x="4935" y="2516"/>
                  <a:pt x="4935" y="2516"/>
                  <a:pt x="4935" y="2516"/>
                </a:cubicBezTo>
                <a:cubicBezTo>
                  <a:pt x="5217" y="2353"/>
                  <a:pt x="5217" y="2353"/>
                  <a:pt x="5217" y="2353"/>
                </a:cubicBezTo>
                <a:lnTo>
                  <a:pt x="5218" y="3014"/>
                </a:lnTo>
                <a:close/>
                <a:moveTo>
                  <a:pt x="4588" y="2016"/>
                </a:moveTo>
                <a:cubicBezTo>
                  <a:pt x="4588" y="2023"/>
                  <a:pt x="4590" y="2030"/>
                  <a:pt x="4593" y="2037"/>
                </a:cubicBezTo>
                <a:cubicBezTo>
                  <a:pt x="4090" y="2327"/>
                  <a:pt x="4090" y="2327"/>
                  <a:pt x="4090" y="2327"/>
                </a:cubicBezTo>
                <a:cubicBezTo>
                  <a:pt x="4084" y="2320"/>
                  <a:pt x="4075" y="2315"/>
                  <a:pt x="4065" y="2315"/>
                </a:cubicBezTo>
                <a:cubicBezTo>
                  <a:pt x="4064" y="1682"/>
                  <a:pt x="4064" y="1682"/>
                  <a:pt x="4064" y="1682"/>
                </a:cubicBezTo>
                <a:cubicBezTo>
                  <a:pt x="4638" y="1350"/>
                  <a:pt x="4638" y="1350"/>
                  <a:pt x="4638" y="1350"/>
                </a:cubicBezTo>
                <a:cubicBezTo>
                  <a:pt x="4637" y="1963"/>
                  <a:pt x="4637" y="1963"/>
                  <a:pt x="4637" y="1963"/>
                </a:cubicBezTo>
                <a:cubicBezTo>
                  <a:pt x="4610" y="1965"/>
                  <a:pt x="4588" y="1988"/>
                  <a:pt x="4588" y="2016"/>
                </a:cubicBezTo>
                <a:close/>
                <a:moveTo>
                  <a:pt x="4028" y="2350"/>
                </a:moveTo>
                <a:cubicBezTo>
                  <a:pt x="4028" y="2355"/>
                  <a:pt x="4029" y="2360"/>
                  <a:pt x="4030" y="2364"/>
                </a:cubicBezTo>
                <a:cubicBezTo>
                  <a:pt x="3774" y="2513"/>
                  <a:pt x="3774" y="2513"/>
                  <a:pt x="3774" y="2513"/>
                </a:cubicBezTo>
                <a:cubicBezTo>
                  <a:pt x="3773" y="2186"/>
                  <a:pt x="3773" y="2186"/>
                  <a:pt x="3773" y="2186"/>
                </a:cubicBezTo>
                <a:cubicBezTo>
                  <a:pt x="4031" y="2335"/>
                  <a:pt x="4031" y="2335"/>
                  <a:pt x="4031" y="2335"/>
                </a:cubicBezTo>
                <a:cubicBezTo>
                  <a:pt x="4029" y="2340"/>
                  <a:pt x="4028" y="2345"/>
                  <a:pt x="4028" y="2350"/>
                </a:cubicBezTo>
                <a:close/>
                <a:moveTo>
                  <a:pt x="4033" y="2369"/>
                </a:moveTo>
                <a:cubicBezTo>
                  <a:pt x="4038" y="2378"/>
                  <a:pt x="4047" y="2384"/>
                  <a:pt x="4058" y="2386"/>
                </a:cubicBezTo>
                <a:cubicBezTo>
                  <a:pt x="4058" y="3014"/>
                  <a:pt x="4058" y="3014"/>
                  <a:pt x="4058" y="3014"/>
                </a:cubicBezTo>
                <a:cubicBezTo>
                  <a:pt x="3775" y="3178"/>
                  <a:pt x="3775" y="3178"/>
                  <a:pt x="3775" y="3178"/>
                </a:cubicBezTo>
                <a:cubicBezTo>
                  <a:pt x="3774" y="2519"/>
                  <a:pt x="3774" y="2519"/>
                  <a:pt x="3774" y="2519"/>
                </a:cubicBezTo>
                <a:lnTo>
                  <a:pt x="4033" y="2369"/>
                </a:lnTo>
                <a:close/>
                <a:moveTo>
                  <a:pt x="4063" y="3023"/>
                </a:moveTo>
                <a:cubicBezTo>
                  <a:pt x="4594" y="3330"/>
                  <a:pt x="4594" y="3330"/>
                  <a:pt x="4594" y="3330"/>
                </a:cubicBezTo>
                <a:cubicBezTo>
                  <a:pt x="4591" y="3336"/>
                  <a:pt x="4590" y="3343"/>
                  <a:pt x="4590" y="3350"/>
                </a:cubicBezTo>
                <a:cubicBezTo>
                  <a:pt x="4590" y="3359"/>
                  <a:pt x="4592" y="3367"/>
                  <a:pt x="4596" y="3375"/>
                </a:cubicBezTo>
                <a:cubicBezTo>
                  <a:pt x="4336" y="3525"/>
                  <a:pt x="4336" y="3525"/>
                  <a:pt x="4336" y="3525"/>
                </a:cubicBezTo>
                <a:cubicBezTo>
                  <a:pt x="3780" y="3186"/>
                  <a:pt x="3780" y="3186"/>
                  <a:pt x="3780" y="3186"/>
                </a:cubicBezTo>
                <a:lnTo>
                  <a:pt x="4063" y="3023"/>
                </a:lnTo>
                <a:close/>
                <a:moveTo>
                  <a:pt x="4356" y="5187"/>
                </a:moveTo>
                <a:cubicBezTo>
                  <a:pt x="4356" y="5187"/>
                  <a:pt x="4356" y="5187"/>
                  <a:pt x="4356" y="5187"/>
                </a:cubicBezTo>
                <a:cubicBezTo>
                  <a:pt x="4349" y="4523"/>
                  <a:pt x="4349" y="4523"/>
                  <a:pt x="4349" y="4523"/>
                </a:cubicBezTo>
                <a:cubicBezTo>
                  <a:pt x="4640" y="4691"/>
                  <a:pt x="4640" y="4691"/>
                  <a:pt x="4640" y="4691"/>
                </a:cubicBezTo>
                <a:cubicBezTo>
                  <a:pt x="4640" y="5031"/>
                  <a:pt x="4640" y="5031"/>
                  <a:pt x="4640" y="5031"/>
                </a:cubicBezTo>
                <a:lnTo>
                  <a:pt x="4356" y="5187"/>
                </a:lnTo>
                <a:close/>
                <a:moveTo>
                  <a:pt x="4640" y="5036"/>
                </a:moveTo>
                <a:cubicBezTo>
                  <a:pt x="4640" y="5351"/>
                  <a:pt x="4640" y="5351"/>
                  <a:pt x="4640" y="5351"/>
                </a:cubicBezTo>
                <a:cubicBezTo>
                  <a:pt x="4361" y="5190"/>
                  <a:pt x="4361" y="5190"/>
                  <a:pt x="4361" y="5190"/>
                </a:cubicBezTo>
                <a:lnTo>
                  <a:pt x="4640" y="5036"/>
                </a:lnTo>
                <a:close/>
                <a:moveTo>
                  <a:pt x="4351" y="5184"/>
                </a:moveTo>
                <a:cubicBezTo>
                  <a:pt x="4068" y="5022"/>
                  <a:pt x="4068" y="5022"/>
                  <a:pt x="4068" y="5022"/>
                </a:cubicBezTo>
                <a:cubicBezTo>
                  <a:pt x="4068" y="4408"/>
                  <a:pt x="4068" y="4408"/>
                  <a:pt x="4068" y="4408"/>
                </a:cubicBezTo>
                <a:cubicBezTo>
                  <a:pt x="4084" y="4406"/>
                  <a:pt x="4098" y="4397"/>
                  <a:pt x="4106" y="4384"/>
                </a:cubicBezTo>
                <a:cubicBezTo>
                  <a:pt x="4344" y="4520"/>
                  <a:pt x="4344" y="4520"/>
                  <a:pt x="4344" y="4520"/>
                </a:cubicBezTo>
                <a:lnTo>
                  <a:pt x="4351" y="5184"/>
                </a:lnTo>
                <a:close/>
                <a:moveTo>
                  <a:pt x="4115" y="4355"/>
                </a:moveTo>
                <a:cubicBezTo>
                  <a:pt x="4115" y="4347"/>
                  <a:pt x="4113" y="4340"/>
                  <a:pt x="4111" y="4334"/>
                </a:cubicBezTo>
                <a:cubicBezTo>
                  <a:pt x="4341" y="4202"/>
                  <a:pt x="4341" y="4202"/>
                  <a:pt x="4341" y="4202"/>
                </a:cubicBezTo>
                <a:cubicBezTo>
                  <a:pt x="4344" y="4515"/>
                  <a:pt x="4344" y="4515"/>
                  <a:pt x="4344" y="4515"/>
                </a:cubicBezTo>
                <a:cubicBezTo>
                  <a:pt x="4109" y="4379"/>
                  <a:pt x="4109" y="4379"/>
                  <a:pt x="4109" y="4379"/>
                </a:cubicBezTo>
                <a:cubicBezTo>
                  <a:pt x="4113" y="4372"/>
                  <a:pt x="4115" y="4364"/>
                  <a:pt x="4115" y="4355"/>
                </a:cubicBezTo>
                <a:close/>
                <a:moveTo>
                  <a:pt x="4338" y="3529"/>
                </a:moveTo>
                <a:cubicBezTo>
                  <a:pt x="4598" y="3379"/>
                  <a:pt x="4598" y="3379"/>
                  <a:pt x="4598" y="3379"/>
                </a:cubicBezTo>
                <a:cubicBezTo>
                  <a:pt x="4607" y="3392"/>
                  <a:pt x="4621" y="3401"/>
                  <a:pt x="4637" y="3403"/>
                </a:cubicBezTo>
                <a:cubicBezTo>
                  <a:pt x="4638" y="4019"/>
                  <a:pt x="4638" y="4019"/>
                  <a:pt x="4638" y="4019"/>
                </a:cubicBezTo>
                <a:cubicBezTo>
                  <a:pt x="4345" y="4188"/>
                  <a:pt x="4345" y="4188"/>
                  <a:pt x="4345" y="4188"/>
                </a:cubicBezTo>
                <a:lnTo>
                  <a:pt x="4338" y="3529"/>
                </a:lnTo>
                <a:close/>
                <a:moveTo>
                  <a:pt x="4064" y="4302"/>
                </a:moveTo>
                <a:cubicBezTo>
                  <a:pt x="4065" y="3687"/>
                  <a:pt x="4065" y="3687"/>
                  <a:pt x="4065" y="3687"/>
                </a:cubicBezTo>
                <a:cubicBezTo>
                  <a:pt x="4334" y="3532"/>
                  <a:pt x="4334" y="3532"/>
                  <a:pt x="4334" y="3532"/>
                </a:cubicBezTo>
                <a:cubicBezTo>
                  <a:pt x="4340" y="4190"/>
                  <a:pt x="4340" y="4190"/>
                  <a:pt x="4340" y="4190"/>
                </a:cubicBezTo>
                <a:cubicBezTo>
                  <a:pt x="4106" y="4325"/>
                  <a:pt x="4106" y="4325"/>
                  <a:pt x="4106" y="4325"/>
                </a:cubicBezTo>
                <a:cubicBezTo>
                  <a:pt x="4097" y="4312"/>
                  <a:pt x="4082" y="4302"/>
                  <a:pt x="4064" y="4302"/>
                </a:cubicBezTo>
                <a:close/>
                <a:moveTo>
                  <a:pt x="4094" y="2369"/>
                </a:moveTo>
                <a:cubicBezTo>
                  <a:pt x="4640" y="2683"/>
                  <a:pt x="4640" y="2683"/>
                  <a:pt x="4640" y="2683"/>
                </a:cubicBezTo>
                <a:cubicBezTo>
                  <a:pt x="4639" y="3297"/>
                  <a:pt x="4639" y="3297"/>
                  <a:pt x="4639" y="3297"/>
                </a:cubicBezTo>
                <a:cubicBezTo>
                  <a:pt x="4622" y="3298"/>
                  <a:pt x="4607" y="3307"/>
                  <a:pt x="4598" y="3321"/>
                </a:cubicBezTo>
                <a:cubicBezTo>
                  <a:pt x="4067" y="3014"/>
                  <a:pt x="4067" y="3014"/>
                  <a:pt x="4067" y="3014"/>
                </a:cubicBezTo>
                <a:cubicBezTo>
                  <a:pt x="4068" y="2386"/>
                  <a:pt x="4068" y="2386"/>
                  <a:pt x="4068" y="2386"/>
                </a:cubicBezTo>
                <a:cubicBezTo>
                  <a:pt x="4079" y="2384"/>
                  <a:pt x="4088" y="2378"/>
                  <a:pt x="4094" y="2369"/>
                </a:cubicBezTo>
                <a:close/>
                <a:moveTo>
                  <a:pt x="4643" y="4028"/>
                </a:moveTo>
                <a:cubicBezTo>
                  <a:pt x="4930" y="4193"/>
                  <a:pt x="4930" y="4193"/>
                  <a:pt x="4930" y="4193"/>
                </a:cubicBezTo>
                <a:cubicBezTo>
                  <a:pt x="4930" y="4521"/>
                  <a:pt x="4930" y="4521"/>
                  <a:pt x="4930" y="4521"/>
                </a:cubicBezTo>
                <a:cubicBezTo>
                  <a:pt x="4642" y="4687"/>
                  <a:pt x="4642" y="4687"/>
                  <a:pt x="4642" y="4687"/>
                </a:cubicBezTo>
                <a:cubicBezTo>
                  <a:pt x="4349" y="4518"/>
                  <a:pt x="4349" y="4518"/>
                  <a:pt x="4349" y="4518"/>
                </a:cubicBezTo>
                <a:cubicBezTo>
                  <a:pt x="4345" y="4199"/>
                  <a:pt x="4345" y="4199"/>
                  <a:pt x="4345" y="4199"/>
                </a:cubicBezTo>
                <a:lnTo>
                  <a:pt x="4643" y="4028"/>
                </a:lnTo>
                <a:close/>
                <a:moveTo>
                  <a:pt x="4645" y="5351"/>
                </a:moveTo>
                <a:cubicBezTo>
                  <a:pt x="4645" y="5036"/>
                  <a:pt x="4645" y="5036"/>
                  <a:pt x="4645" y="5036"/>
                </a:cubicBezTo>
                <a:cubicBezTo>
                  <a:pt x="4920" y="5192"/>
                  <a:pt x="4920" y="5192"/>
                  <a:pt x="4920" y="5192"/>
                </a:cubicBezTo>
                <a:lnTo>
                  <a:pt x="4645" y="5351"/>
                </a:lnTo>
                <a:close/>
                <a:moveTo>
                  <a:pt x="4930" y="5198"/>
                </a:moveTo>
                <a:cubicBezTo>
                  <a:pt x="4930" y="5521"/>
                  <a:pt x="4930" y="5521"/>
                  <a:pt x="4930" y="5521"/>
                </a:cubicBezTo>
                <a:cubicBezTo>
                  <a:pt x="4649" y="5360"/>
                  <a:pt x="4649" y="5360"/>
                  <a:pt x="4649" y="5360"/>
                </a:cubicBezTo>
                <a:lnTo>
                  <a:pt x="4930" y="5198"/>
                </a:lnTo>
                <a:close/>
                <a:moveTo>
                  <a:pt x="4645" y="5030"/>
                </a:moveTo>
                <a:cubicBezTo>
                  <a:pt x="4645" y="4691"/>
                  <a:pt x="4645" y="4691"/>
                  <a:pt x="4645" y="4691"/>
                </a:cubicBezTo>
                <a:cubicBezTo>
                  <a:pt x="4930" y="4527"/>
                  <a:pt x="4930" y="4527"/>
                  <a:pt x="4930" y="4527"/>
                </a:cubicBezTo>
                <a:cubicBezTo>
                  <a:pt x="4930" y="5187"/>
                  <a:pt x="4930" y="5187"/>
                  <a:pt x="4930" y="5187"/>
                </a:cubicBezTo>
                <a:cubicBezTo>
                  <a:pt x="4925" y="5189"/>
                  <a:pt x="4925" y="5189"/>
                  <a:pt x="4925" y="5189"/>
                </a:cubicBezTo>
                <a:lnTo>
                  <a:pt x="4645" y="5030"/>
                </a:lnTo>
                <a:close/>
                <a:moveTo>
                  <a:pt x="4687" y="3320"/>
                </a:moveTo>
                <a:cubicBezTo>
                  <a:pt x="4678" y="3306"/>
                  <a:pt x="4662" y="3297"/>
                  <a:pt x="4644" y="3297"/>
                </a:cubicBezTo>
                <a:cubicBezTo>
                  <a:pt x="4645" y="2683"/>
                  <a:pt x="4645" y="2683"/>
                  <a:pt x="4645" y="2683"/>
                </a:cubicBezTo>
                <a:cubicBezTo>
                  <a:pt x="4930" y="2519"/>
                  <a:pt x="4930" y="2519"/>
                  <a:pt x="4930" y="2519"/>
                </a:cubicBezTo>
                <a:cubicBezTo>
                  <a:pt x="4930" y="3181"/>
                  <a:pt x="4930" y="3181"/>
                  <a:pt x="4930" y="3181"/>
                </a:cubicBezTo>
                <a:lnTo>
                  <a:pt x="4687" y="3320"/>
                </a:lnTo>
                <a:close/>
                <a:moveTo>
                  <a:pt x="5219" y="4322"/>
                </a:moveTo>
                <a:cubicBezTo>
                  <a:pt x="5209" y="4322"/>
                  <a:pt x="5200" y="4327"/>
                  <a:pt x="5194" y="4335"/>
                </a:cubicBezTo>
                <a:cubicBezTo>
                  <a:pt x="4939" y="4188"/>
                  <a:pt x="4939" y="4188"/>
                  <a:pt x="4939" y="4188"/>
                </a:cubicBezTo>
                <a:cubicBezTo>
                  <a:pt x="5219" y="4026"/>
                  <a:pt x="5219" y="4026"/>
                  <a:pt x="5219" y="4026"/>
                </a:cubicBezTo>
                <a:lnTo>
                  <a:pt x="5219" y="4322"/>
                </a:lnTo>
                <a:close/>
                <a:moveTo>
                  <a:pt x="5218" y="5021"/>
                </a:moveTo>
                <a:cubicBezTo>
                  <a:pt x="4935" y="5184"/>
                  <a:pt x="4935" y="5184"/>
                  <a:pt x="4935" y="5184"/>
                </a:cubicBezTo>
                <a:cubicBezTo>
                  <a:pt x="4935" y="4524"/>
                  <a:pt x="4935" y="4524"/>
                  <a:pt x="4935" y="4524"/>
                </a:cubicBezTo>
                <a:cubicBezTo>
                  <a:pt x="5191" y="4377"/>
                  <a:pt x="5191" y="4377"/>
                  <a:pt x="5191" y="4377"/>
                </a:cubicBezTo>
                <a:cubicBezTo>
                  <a:pt x="5197" y="4386"/>
                  <a:pt x="5206" y="4392"/>
                  <a:pt x="5217" y="4393"/>
                </a:cubicBezTo>
                <a:lnTo>
                  <a:pt x="5218" y="5021"/>
                </a:lnTo>
                <a:close/>
                <a:moveTo>
                  <a:pt x="4935" y="4519"/>
                </a:moveTo>
                <a:cubicBezTo>
                  <a:pt x="4935" y="4196"/>
                  <a:pt x="4935" y="4196"/>
                  <a:pt x="4935" y="4196"/>
                </a:cubicBezTo>
                <a:cubicBezTo>
                  <a:pt x="5189" y="4343"/>
                  <a:pt x="5189" y="4343"/>
                  <a:pt x="5189" y="4343"/>
                </a:cubicBezTo>
                <a:cubicBezTo>
                  <a:pt x="5187" y="4347"/>
                  <a:pt x="5185" y="4352"/>
                  <a:pt x="5185" y="4358"/>
                </a:cubicBezTo>
                <a:cubicBezTo>
                  <a:pt x="5185" y="4363"/>
                  <a:pt x="5187" y="4368"/>
                  <a:pt x="5189" y="4372"/>
                </a:cubicBezTo>
                <a:lnTo>
                  <a:pt x="4935" y="4519"/>
                </a:lnTo>
                <a:close/>
                <a:moveTo>
                  <a:pt x="4935" y="4185"/>
                </a:moveTo>
                <a:cubicBezTo>
                  <a:pt x="4648" y="4019"/>
                  <a:pt x="4648" y="4019"/>
                  <a:pt x="4648" y="4019"/>
                </a:cubicBezTo>
                <a:cubicBezTo>
                  <a:pt x="4647" y="3403"/>
                  <a:pt x="4647" y="3403"/>
                  <a:pt x="4647" y="3403"/>
                </a:cubicBezTo>
                <a:cubicBezTo>
                  <a:pt x="4664" y="3402"/>
                  <a:pt x="4678" y="3393"/>
                  <a:pt x="4687" y="3380"/>
                </a:cubicBezTo>
                <a:cubicBezTo>
                  <a:pt x="5219" y="3688"/>
                  <a:pt x="5219" y="3688"/>
                  <a:pt x="5219" y="3688"/>
                </a:cubicBezTo>
                <a:cubicBezTo>
                  <a:pt x="5219" y="4020"/>
                  <a:pt x="5219" y="4020"/>
                  <a:pt x="5219" y="4020"/>
                </a:cubicBezTo>
                <a:lnTo>
                  <a:pt x="4935" y="4185"/>
                </a:lnTo>
                <a:close/>
                <a:moveTo>
                  <a:pt x="4930" y="6188"/>
                </a:moveTo>
                <a:cubicBezTo>
                  <a:pt x="4677" y="6042"/>
                  <a:pt x="4677" y="6042"/>
                  <a:pt x="4677" y="6042"/>
                </a:cubicBezTo>
                <a:cubicBezTo>
                  <a:pt x="4678" y="6038"/>
                  <a:pt x="4679" y="6034"/>
                  <a:pt x="4679" y="6030"/>
                </a:cubicBezTo>
                <a:cubicBezTo>
                  <a:pt x="4679" y="6012"/>
                  <a:pt x="4665" y="5997"/>
                  <a:pt x="4648" y="5994"/>
                </a:cubicBezTo>
                <a:cubicBezTo>
                  <a:pt x="4648" y="5365"/>
                  <a:pt x="4648" y="5365"/>
                  <a:pt x="4648" y="5365"/>
                </a:cubicBezTo>
                <a:cubicBezTo>
                  <a:pt x="4930" y="5527"/>
                  <a:pt x="4930" y="5527"/>
                  <a:pt x="4930" y="5527"/>
                </a:cubicBezTo>
                <a:lnTo>
                  <a:pt x="4930" y="6188"/>
                </a:lnTo>
                <a:close/>
                <a:moveTo>
                  <a:pt x="4925" y="6197"/>
                </a:moveTo>
                <a:cubicBezTo>
                  <a:pt x="4356" y="6525"/>
                  <a:pt x="4356" y="6525"/>
                  <a:pt x="4356" y="6525"/>
                </a:cubicBezTo>
                <a:cubicBezTo>
                  <a:pt x="4356" y="6200"/>
                  <a:pt x="4356" y="6200"/>
                  <a:pt x="4356" y="6200"/>
                </a:cubicBezTo>
                <a:cubicBezTo>
                  <a:pt x="4614" y="6050"/>
                  <a:pt x="4614" y="6050"/>
                  <a:pt x="4614" y="6050"/>
                </a:cubicBezTo>
                <a:cubicBezTo>
                  <a:pt x="4621" y="6059"/>
                  <a:pt x="4631" y="6065"/>
                  <a:pt x="4643" y="6065"/>
                </a:cubicBezTo>
                <a:cubicBezTo>
                  <a:pt x="4655" y="6065"/>
                  <a:pt x="4666" y="6059"/>
                  <a:pt x="4672" y="6050"/>
                </a:cubicBezTo>
                <a:lnTo>
                  <a:pt x="4925" y="6197"/>
                </a:lnTo>
                <a:close/>
                <a:moveTo>
                  <a:pt x="4356" y="6189"/>
                </a:moveTo>
                <a:cubicBezTo>
                  <a:pt x="4356" y="5527"/>
                  <a:pt x="4356" y="5527"/>
                  <a:pt x="4356" y="5527"/>
                </a:cubicBezTo>
                <a:cubicBezTo>
                  <a:pt x="4638" y="5364"/>
                  <a:pt x="4638" y="5364"/>
                  <a:pt x="4638" y="5364"/>
                </a:cubicBezTo>
                <a:cubicBezTo>
                  <a:pt x="4638" y="5994"/>
                  <a:pt x="4638" y="5994"/>
                  <a:pt x="4638" y="5994"/>
                </a:cubicBezTo>
                <a:cubicBezTo>
                  <a:pt x="4621" y="5997"/>
                  <a:pt x="4607" y="6012"/>
                  <a:pt x="4607" y="6030"/>
                </a:cubicBezTo>
                <a:cubicBezTo>
                  <a:pt x="4607" y="6034"/>
                  <a:pt x="4608" y="6038"/>
                  <a:pt x="4610" y="6042"/>
                </a:cubicBezTo>
                <a:lnTo>
                  <a:pt x="4356" y="6189"/>
                </a:lnTo>
                <a:close/>
                <a:moveTo>
                  <a:pt x="4059" y="4302"/>
                </a:moveTo>
                <a:cubicBezTo>
                  <a:pt x="4043" y="4302"/>
                  <a:pt x="4028" y="4311"/>
                  <a:pt x="4018" y="4324"/>
                </a:cubicBezTo>
                <a:cubicBezTo>
                  <a:pt x="3488" y="4018"/>
                  <a:pt x="3488" y="4018"/>
                  <a:pt x="3488" y="4018"/>
                </a:cubicBezTo>
                <a:cubicBezTo>
                  <a:pt x="3489" y="3389"/>
                  <a:pt x="3489" y="3389"/>
                  <a:pt x="3489" y="3389"/>
                </a:cubicBezTo>
                <a:cubicBezTo>
                  <a:pt x="3499" y="3387"/>
                  <a:pt x="3507" y="3381"/>
                  <a:pt x="3513" y="3372"/>
                </a:cubicBezTo>
                <a:cubicBezTo>
                  <a:pt x="4060" y="3687"/>
                  <a:pt x="4060" y="3687"/>
                  <a:pt x="4060" y="3687"/>
                </a:cubicBezTo>
                <a:lnTo>
                  <a:pt x="4059" y="4302"/>
                </a:lnTo>
                <a:close/>
                <a:moveTo>
                  <a:pt x="3485" y="2686"/>
                </a:moveTo>
                <a:cubicBezTo>
                  <a:pt x="3769" y="2522"/>
                  <a:pt x="3769" y="2522"/>
                  <a:pt x="3769" y="2522"/>
                </a:cubicBezTo>
                <a:cubicBezTo>
                  <a:pt x="3770" y="3180"/>
                  <a:pt x="3770" y="3180"/>
                  <a:pt x="3770" y="3180"/>
                </a:cubicBezTo>
                <a:cubicBezTo>
                  <a:pt x="3509" y="3331"/>
                  <a:pt x="3509" y="3331"/>
                  <a:pt x="3509" y="3331"/>
                </a:cubicBezTo>
                <a:cubicBezTo>
                  <a:pt x="3503" y="3324"/>
                  <a:pt x="3495" y="3319"/>
                  <a:pt x="3485" y="3319"/>
                </a:cubicBezTo>
                <a:lnTo>
                  <a:pt x="3485" y="2686"/>
                </a:lnTo>
                <a:close/>
                <a:moveTo>
                  <a:pt x="3775" y="3189"/>
                </a:moveTo>
                <a:cubicBezTo>
                  <a:pt x="4331" y="3527"/>
                  <a:pt x="4331" y="3527"/>
                  <a:pt x="4331" y="3527"/>
                </a:cubicBezTo>
                <a:cubicBezTo>
                  <a:pt x="4063" y="3683"/>
                  <a:pt x="4063" y="3683"/>
                  <a:pt x="4063" y="3683"/>
                </a:cubicBezTo>
                <a:cubicBezTo>
                  <a:pt x="3515" y="3368"/>
                  <a:pt x="3515" y="3368"/>
                  <a:pt x="3515" y="3368"/>
                </a:cubicBezTo>
                <a:cubicBezTo>
                  <a:pt x="3517" y="3364"/>
                  <a:pt x="3518" y="3359"/>
                  <a:pt x="3518" y="3354"/>
                </a:cubicBezTo>
                <a:cubicBezTo>
                  <a:pt x="3518" y="3349"/>
                  <a:pt x="3517" y="3344"/>
                  <a:pt x="3514" y="3339"/>
                </a:cubicBezTo>
                <a:lnTo>
                  <a:pt x="3775" y="3189"/>
                </a:lnTo>
                <a:close/>
                <a:moveTo>
                  <a:pt x="3772" y="1516"/>
                </a:moveTo>
                <a:cubicBezTo>
                  <a:pt x="4059" y="1682"/>
                  <a:pt x="4059" y="1682"/>
                  <a:pt x="4059" y="1682"/>
                </a:cubicBezTo>
                <a:cubicBezTo>
                  <a:pt x="4060" y="2315"/>
                  <a:pt x="4060" y="2315"/>
                  <a:pt x="4060" y="2315"/>
                </a:cubicBezTo>
                <a:cubicBezTo>
                  <a:pt x="4051" y="2316"/>
                  <a:pt x="4043" y="2320"/>
                  <a:pt x="4037" y="2327"/>
                </a:cubicBezTo>
                <a:cubicBezTo>
                  <a:pt x="3773" y="2175"/>
                  <a:pt x="3773" y="2175"/>
                  <a:pt x="3773" y="2175"/>
                </a:cubicBezTo>
                <a:lnTo>
                  <a:pt x="3772" y="1516"/>
                </a:lnTo>
                <a:close/>
                <a:moveTo>
                  <a:pt x="3774" y="1511"/>
                </a:moveTo>
                <a:cubicBezTo>
                  <a:pt x="4351" y="1182"/>
                  <a:pt x="4351" y="1182"/>
                  <a:pt x="4351" y="1182"/>
                </a:cubicBezTo>
                <a:cubicBezTo>
                  <a:pt x="4636" y="1345"/>
                  <a:pt x="4636" y="1345"/>
                  <a:pt x="4636" y="1345"/>
                </a:cubicBezTo>
                <a:cubicBezTo>
                  <a:pt x="4062" y="1678"/>
                  <a:pt x="4062" y="1678"/>
                  <a:pt x="4062" y="1678"/>
                </a:cubicBezTo>
                <a:lnTo>
                  <a:pt x="3774" y="1511"/>
                </a:lnTo>
                <a:close/>
                <a:moveTo>
                  <a:pt x="4360" y="1176"/>
                </a:moveTo>
                <a:cubicBezTo>
                  <a:pt x="4639" y="998"/>
                  <a:pt x="4639" y="998"/>
                  <a:pt x="4639" y="998"/>
                </a:cubicBezTo>
                <a:cubicBezTo>
                  <a:pt x="4639" y="1336"/>
                  <a:pt x="4639" y="1336"/>
                  <a:pt x="4639" y="1336"/>
                </a:cubicBezTo>
                <a:lnTo>
                  <a:pt x="4360" y="1176"/>
                </a:lnTo>
                <a:close/>
                <a:moveTo>
                  <a:pt x="4641" y="2069"/>
                </a:moveTo>
                <a:cubicBezTo>
                  <a:pt x="4660" y="2069"/>
                  <a:pt x="4677" y="2059"/>
                  <a:pt x="4686" y="2045"/>
                </a:cubicBezTo>
                <a:cubicBezTo>
                  <a:pt x="4930" y="2186"/>
                  <a:pt x="4930" y="2186"/>
                  <a:pt x="4930" y="2186"/>
                </a:cubicBezTo>
                <a:cubicBezTo>
                  <a:pt x="4930" y="2513"/>
                  <a:pt x="4930" y="2513"/>
                  <a:pt x="4930" y="2513"/>
                </a:cubicBezTo>
                <a:cubicBezTo>
                  <a:pt x="4642" y="2679"/>
                  <a:pt x="4642" y="2679"/>
                  <a:pt x="4642" y="2679"/>
                </a:cubicBezTo>
                <a:cubicBezTo>
                  <a:pt x="4096" y="2365"/>
                  <a:pt x="4096" y="2365"/>
                  <a:pt x="4096" y="2365"/>
                </a:cubicBezTo>
                <a:cubicBezTo>
                  <a:pt x="4098" y="2361"/>
                  <a:pt x="4099" y="2356"/>
                  <a:pt x="4099" y="2350"/>
                </a:cubicBezTo>
                <a:cubicBezTo>
                  <a:pt x="4099" y="2345"/>
                  <a:pt x="4098" y="2340"/>
                  <a:pt x="4095" y="2335"/>
                </a:cubicBezTo>
                <a:cubicBezTo>
                  <a:pt x="4597" y="2045"/>
                  <a:pt x="4597" y="2045"/>
                  <a:pt x="4597" y="2045"/>
                </a:cubicBezTo>
                <a:cubicBezTo>
                  <a:pt x="4607" y="2060"/>
                  <a:pt x="4623" y="2069"/>
                  <a:pt x="4641" y="2069"/>
                </a:cubicBezTo>
                <a:close/>
                <a:moveTo>
                  <a:pt x="4647" y="1963"/>
                </a:moveTo>
                <a:cubicBezTo>
                  <a:pt x="4648" y="1352"/>
                  <a:pt x="4648" y="1352"/>
                  <a:pt x="4648" y="1352"/>
                </a:cubicBezTo>
                <a:cubicBezTo>
                  <a:pt x="5219" y="1679"/>
                  <a:pt x="5219" y="1679"/>
                  <a:pt x="5219" y="1679"/>
                </a:cubicBezTo>
                <a:cubicBezTo>
                  <a:pt x="5219" y="2011"/>
                  <a:pt x="5219" y="2011"/>
                  <a:pt x="5219" y="2011"/>
                </a:cubicBezTo>
                <a:cubicBezTo>
                  <a:pt x="4934" y="2177"/>
                  <a:pt x="4934" y="2177"/>
                  <a:pt x="4934" y="2177"/>
                </a:cubicBezTo>
                <a:cubicBezTo>
                  <a:pt x="4691" y="2036"/>
                  <a:pt x="4691" y="2036"/>
                  <a:pt x="4691" y="2036"/>
                </a:cubicBezTo>
                <a:cubicBezTo>
                  <a:pt x="4693" y="2030"/>
                  <a:pt x="4695" y="2023"/>
                  <a:pt x="4695" y="2016"/>
                </a:cubicBezTo>
                <a:cubicBezTo>
                  <a:pt x="4695" y="1988"/>
                  <a:pt x="4674" y="1966"/>
                  <a:pt x="4647" y="1963"/>
                </a:cubicBezTo>
                <a:close/>
                <a:moveTo>
                  <a:pt x="5223" y="3023"/>
                </a:moveTo>
                <a:cubicBezTo>
                  <a:pt x="5793" y="3353"/>
                  <a:pt x="5793" y="3353"/>
                  <a:pt x="5793" y="3353"/>
                </a:cubicBezTo>
                <a:cubicBezTo>
                  <a:pt x="5510" y="3517"/>
                  <a:pt x="5510" y="3517"/>
                  <a:pt x="5510" y="3517"/>
                </a:cubicBezTo>
                <a:cubicBezTo>
                  <a:pt x="4939" y="3187"/>
                  <a:pt x="4939" y="3187"/>
                  <a:pt x="4939" y="3187"/>
                </a:cubicBezTo>
                <a:lnTo>
                  <a:pt x="5223" y="3023"/>
                </a:lnTo>
                <a:close/>
                <a:moveTo>
                  <a:pt x="5514" y="1506"/>
                </a:moveTo>
                <a:cubicBezTo>
                  <a:pt x="5516" y="1184"/>
                  <a:pt x="5516" y="1184"/>
                  <a:pt x="5516" y="1184"/>
                </a:cubicBezTo>
                <a:cubicBezTo>
                  <a:pt x="5794" y="1345"/>
                  <a:pt x="5794" y="1345"/>
                  <a:pt x="5794" y="1345"/>
                </a:cubicBezTo>
                <a:lnTo>
                  <a:pt x="5514" y="1506"/>
                </a:lnTo>
                <a:close/>
                <a:moveTo>
                  <a:pt x="5521" y="1176"/>
                </a:moveTo>
                <a:cubicBezTo>
                  <a:pt x="5799" y="1014"/>
                  <a:pt x="5799" y="1014"/>
                  <a:pt x="5799" y="1014"/>
                </a:cubicBezTo>
                <a:cubicBezTo>
                  <a:pt x="5799" y="1337"/>
                  <a:pt x="5799" y="1337"/>
                  <a:pt x="5799" y="1337"/>
                </a:cubicBezTo>
                <a:lnTo>
                  <a:pt x="5521" y="1176"/>
                </a:lnTo>
                <a:close/>
                <a:moveTo>
                  <a:pt x="5807" y="2011"/>
                </a:moveTo>
                <a:cubicBezTo>
                  <a:pt x="5807" y="1349"/>
                  <a:pt x="5807" y="1349"/>
                  <a:pt x="5807" y="1349"/>
                </a:cubicBezTo>
                <a:cubicBezTo>
                  <a:pt x="6379" y="1680"/>
                  <a:pt x="6379" y="1680"/>
                  <a:pt x="6379" y="1680"/>
                </a:cubicBezTo>
                <a:cubicBezTo>
                  <a:pt x="6378" y="2295"/>
                  <a:pt x="6378" y="2295"/>
                  <a:pt x="6378" y="2295"/>
                </a:cubicBezTo>
                <a:cubicBezTo>
                  <a:pt x="6361" y="2296"/>
                  <a:pt x="6347" y="2305"/>
                  <a:pt x="6338" y="2318"/>
                </a:cubicBezTo>
                <a:lnTo>
                  <a:pt x="5807" y="2011"/>
                </a:lnTo>
                <a:close/>
                <a:moveTo>
                  <a:pt x="6381" y="3024"/>
                </a:moveTo>
                <a:cubicBezTo>
                  <a:pt x="6953" y="3354"/>
                  <a:pt x="6953" y="3354"/>
                  <a:pt x="6953" y="3354"/>
                </a:cubicBezTo>
                <a:cubicBezTo>
                  <a:pt x="6430" y="3655"/>
                  <a:pt x="6430" y="3655"/>
                  <a:pt x="6430" y="3655"/>
                </a:cubicBezTo>
                <a:cubicBezTo>
                  <a:pt x="6420" y="3639"/>
                  <a:pt x="6401" y="3628"/>
                  <a:pt x="6380" y="3628"/>
                </a:cubicBezTo>
                <a:cubicBezTo>
                  <a:pt x="6360" y="3628"/>
                  <a:pt x="6342" y="3639"/>
                  <a:pt x="6331" y="3655"/>
                </a:cubicBezTo>
                <a:cubicBezTo>
                  <a:pt x="5810" y="3353"/>
                  <a:pt x="5810" y="3353"/>
                  <a:pt x="5810" y="3353"/>
                </a:cubicBezTo>
                <a:lnTo>
                  <a:pt x="6381" y="3024"/>
                </a:lnTo>
                <a:close/>
                <a:moveTo>
                  <a:pt x="6956" y="4019"/>
                </a:moveTo>
                <a:cubicBezTo>
                  <a:pt x="6384" y="4350"/>
                  <a:pt x="6384" y="4350"/>
                  <a:pt x="6384" y="4350"/>
                </a:cubicBezTo>
                <a:cubicBezTo>
                  <a:pt x="6383" y="4020"/>
                  <a:pt x="6383" y="4020"/>
                  <a:pt x="6383" y="4020"/>
                </a:cubicBezTo>
                <a:cubicBezTo>
                  <a:pt x="6383" y="4020"/>
                  <a:pt x="6383" y="4020"/>
                  <a:pt x="6383" y="4020"/>
                </a:cubicBezTo>
                <a:cubicBezTo>
                  <a:pt x="6956" y="3695"/>
                  <a:pt x="6956" y="3695"/>
                  <a:pt x="6956" y="3695"/>
                </a:cubicBezTo>
                <a:lnTo>
                  <a:pt x="6956" y="4019"/>
                </a:lnTo>
                <a:close/>
                <a:moveTo>
                  <a:pt x="6386" y="3015"/>
                </a:moveTo>
                <a:cubicBezTo>
                  <a:pt x="6386" y="2401"/>
                  <a:pt x="6386" y="2401"/>
                  <a:pt x="6386" y="2401"/>
                </a:cubicBezTo>
                <a:cubicBezTo>
                  <a:pt x="6403" y="2399"/>
                  <a:pt x="6417" y="2390"/>
                  <a:pt x="6426" y="2377"/>
                </a:cubicBezTo>
                <a:cubicBezTo>
                  <a:pt x="6958" y="2684"/>
                  <a:pt x="6958" y="2684"/>
                  <a:pt x="6958" y="2684"/>
                </a:cubicBezTo>
                <a:cubicBezTo>
                  <a:pt x="6958" y="3345"/>
                  <a:pt x="6958" y="3345"/>
                  <a:pt x="6958" y="3345"/>
                </a:cubicBezTo>
                <a:lnTo>
                  <a:pt x="6386" y="3015"/>
                </a:lnTo>
                <a:close/>
                <a:moveTo>
                  <a:pt x="6383" y="4014"/>
                </a:moveTo>
                <a:cubicBezTo>
                  <a:pt x="6383" y="3744"/>
                  <a:pt x="6383" y="3744"/>
                  <a:pt x="6383" y="3744"/>
                </a:cubicBezTo>
                <a:cubicBezTo>
                  <a:pt x="6414" y="3743"/>
                  <a:pt x="6439" y="3717"/>
                  <a:pt x="6439" y="3686"/>
                </a:cubicBezTo>
                <a:cubicBezTo>
                  <a:pt x="6439" y="3677"/>
                  <a:pt x="6436" y="3668"/>
                  <a:pt x="6432" y="3660"/>
                </a:cubicBezTo>
                <a:cubicBezTo>
                  <a:pt x="6956" y="3357"/>
                  <a:pt x="6956" y="3357"/>
                  <a:pt x="6956" y="3357"/>
                </a:cubicBezTo>
                <a:cubicBezTo>
                  <a:pt x="6956" y="3690"/>
                  <a:pt x="6956" y="3690"/>
                  <a:pt x="6956" y="3690"/>
                </a:cubicBezTo>
                <a:lnTo>
                  <a:pt x="6383" y="4014"/>
                </a:lnTo>
                <a:close/>
                <a:moveTo>
                  <a:pt x="6383" y="2294"/>
                </a:moveTo>
                <a:cubicBezTo>
                  <a:pt x="6384" y="1680"/>
                  <a:pt x="6384" y="1680"/>
                  <a:pt x="6384" y="1680"/>
                </a:cubicBezTo>
                <a:cubicBezTo>
                  <a:pt x="6672" y="1513"/>
                  <a:pt x="6672" y="1513"/>
                  <a:pt x="6672" y="1513"/>
                </a:cubicBezTo>
                <a:cubicBezTo>
                  <a:pt x="6673" y="1852"/>
                  <a:pt x="6673" y="1852"/>
                  <a:pt x="6673" y="1852"/>
                </a:cubicBezTo>
                <a:cubicBezTo>
                  <a:pt x="6957" y="1686"/>
                  <a:pt x="6957" y="1686"/>
                  <a:pt x="6957" y="1686"/>
                </a:cubicBezTo>
                <a:cubicBezTo>
                  <a:pt x="6957" y="2011"/>
                  <a:pt x="6957" y="2011"/>
                  <a:pt x="6957" y="2011"/>
                </a:cubicBezTo>
                <a:cubicBezTo>
                  <a:pt x="6426" y="2317"/>
                  <a:pt x="6426" y="2317"/>
                  <a:pt x="6426" y="2317"/>
                </a:cubicBezTo>
                <a:cubicBezTo>
                  <a:pt x="6416" y="2304"/>
                  <a:pt x="6401" y="2295"/>
                  <a:pt x="6383" y="2294"/>
                </a:cubicBezTo>
                <a:close/>
                <a:moveTo>
                  <a:pt x="6907" y="1346"/>
                </a:moveTo>
                <a:cubicBezTo>
                  <a:pt x="6907" y="1354"/>
                  <a:pt x="6909" y="1362"/>
                  <a:pt x="6912" y="1369"/>
                </a:cubicBezTo>
                <a:cubicBezTo>
                  <a:pt x="6677" y="1505"/>
                  <a:pt x="6677" y="1505"/>
                  <a:pt x="6677" y="1505"/>
                </a:cubicBezTo>
                <a:cubicBezTo>
                  <a:pt x="6676" y="1186"/>
                  <a:pt x="6676" y="1186"/>
                  <a:pt x="6676" y="1186"/>
                </a:cubicBezTo>
                <a:cubicBezTo>
                  <a:pt x="6913" y="1322"/>
                  <a:pt x="6913" y="1322"/>
                  <a:pt x="6913" y="1322"/>
                </a:cubicBezTo>
                <a:cubicBezTo>
                  <a:pt x="6909" y="1329"/>
                  <a:pt x="6907" y="1337"/>
                  <a:pt x="6907" y="1346"/>
                </a:cubicBezTo>
                <a:close/>
                <a:moveTo>
                  <a:pt x="6915" y="1374"/>
                </a:moveTo>
                <a:cubicBezTo>
                  <a:pt x="6923" y="1388"/>
                  <a:pt x="6939" y="1398"/>
                  <a:pt x="6956" y="1399"/>
                </a:cubicBezTo>
                <a:cubicBezTo>
                  <a:pt x="6957" y="1681"/>
                  <a:pt x="6957" y="1681"/>
                  <a:pt x="6957" y="1681"/>
                </a:cubicBezTo>
                <a:cubicBezTo>
                  <a:pt x="6678" y="1844"/>
                  <a:pt x="6678" y="1844"/>
                  <a:pt x="6678" y="1844"/>
                </a:cubicBezTo>
                <a:cubicBezTo>
                  <a:pt x="6677" y="1510"/>
                  <a:pt x="6677" y="1510"/>
                  <a:pt x="6677" y="1510"/>
                </a:cubicBezTo>
                <a:lnTo>
                  <a:pt x="6915" y="1374"/>
                </a:lnTo>
                <a:close/>
                <a:moveTo>
                  <a:pt x="6674" y="513"/>
                </a:moveTo>
                <a:cubicBezTo>
                  <a:pt x="6958" y="676"/>
                  <a:pt x="6958" y="676"/>
                  <a:pt x="6958" y="676"/>
                </a:cubicBezTo>
                <a:cubicBezTo>
                  <a:pt x="6958" y="1293"/>
                  <a:pt x="6958" y="1293"/>
                  <a:pt x="6958" y="1293"/>
                </a:cubicBezTo>
                <a:cubicBezTo>
                  <a:pt x="6942" y="1294"/>
                  <a:pt x="6927" y="1301"/>
                  <a:pt x="6918" y="1313"/>
                </a:cubicBezTo>
                <a:cubicBezTo>
                  <a:pt x="6676" y="1174"/>
                  <a:pt x="6676" y="1174"/>
                  <a:pt x="6676" y="1174"/>
                </a:cubicBezTo>
                <a:lnTo>
                  <a:pt x="6674" y="513"/>
                </a:lnTo>
                <a:close/>
                <a:moveTo>
                  <a:pt x="7251" y="2518"/>
                </a:moveTo>
                <a:cubicBezTo>
                  <a:pt x="7252" y="2855"/>
                  <a:pt x="7252" y="2855"/>
                  <a:pt x="7252" y="2855"/>
                </a:cubicBezTo>
                <a:cubicBezTo>
                  <a:pt x="7255" y="2853"/>
                  <a:pt x="7255" y="2853"/>
                  <a:pt x="7255" y="2853"/>
                </a:cubicBezTo>
                <a:cubicBezTo>
                  <a:pt x="7537" y="2691"/>
                  <a:pt x="7537" y="2691"/>
                  <a:pt x="7537" y="2691"/>
                </a:cubicBezTo>
                <a:cubicBezTo>
                  <a:pt x="7537" y="3015"/>
                  <a:pt x="7537" y="3015"/>
                  <a:pt x="7537" y="3015"/>
                </a:cubicBezTo>
                <a:cubicBezTo>
                  <a:pt x="6963" y="3346"/>
                  <a:pt x="6963" y="3346"/>
                  <a:pt x="6963" y="3346"/>
                </a:cubicBezTo>
                <a:cubicBezTo>
                  <a:pt x="6963" y="2684"/>
                  <a:pt x="6963" y="2684"/>
                  <a:pt x="6963" y="2684"/>
                </a:cubicBezTo>
                <a:lnTo>
                  <a:pt x="7251" y="2518"/>
                </a:lnTo>
                <a:close/>
                <a:moveTo>
                  <a:pt x="6966" y="3689"/>
                </a:moveTo>
                <a:cubicBezTo>
                  <a:pt x="6966" y="3358"/>
                  <a:pt x="6966" y="3358"/>
                  <a:pt x="6966" y="3358"/>
                </a:cubicBezTo>
                <a:cubicBezTo>
                  <a:pt x="7537" y="3688"/>
                  <a:pt x="7537" y="3688"/>
                  <a:pt x="7537" y="3688"/>
                </a:cubicBezTo>
                <a:cubicBezTo>
                  <a:pt x="7537" y="4015"/>
                  <a:pt x="7537" y="4015"/>
                  <a:pt x="7537" y="4015"/>
                </a:cubicBezTo>
                <a:lnTo>
                  <a:pt x="6966" y="3689"/>
                </a:lnTo>
                <a:close/>
                <a:moveTo>
                  <a:pt x="7537" y="4021"/>
                </a:moveTo>
                <a:cubicBezTo>
                  <a:pt x="7537" y="4349"/>
                  <a:pt x="7537" y="4349"/>
                  <a:pt x="7537" y="4349"/>
                </a:cubicBezTo>
                <a:cubicBezTo>
                  <a:pt x="6966" y="4019"/>
                  <a:pt x="6966" y="4019"/>
                  <a:pt x="6966" y="4019"/>
                </a:cubicBezTo>
                <a:cubicBezTo>
                  <a:pt x="6966" y="3694"/>
                  <a:pt x="6966" y="3694"/>
                  <a:pt x="6966" y="3694"/>
                </a:cubicBezTo>
                <a:lnTo>
                  <a:pt x="7537" y="4021"/>
                </a:lnTo>
                <a:close/>
                <a:moveTo>
                  <a:pt x="7506" y="2349"/>
                </a:moveTo>
                <a:cubicBezTo>
                  <a:pt x="7506" y="2354"/>
                  <a:pt x="7507" y="2359"/>
                  <a:pt x="7509" y="2363"/>
                </a:cubicBezTo>
                <a:cubicBezTo>
                  <a:pt x="7255" y="2509"/>
                  <a:pt x="7255" y="2509"/>
                  <a:pt x="7255" y="2509"/>
                </a:cubicBezTo>
                <a:cubicBezTo>
                  <a:pt x="7254" y="2188"/>
                  <a:pt x="7254" y="2188"/>
                  <a:pt x="7254" y="2188"/>
                </a:cubicBezTo>
                <a:cubicBezTo>
                  <a:pt x="7508" y="2335"/>
                  <a:pt x="7508" y="2335"/>
                  <a:pt x="7508" y="2335"/>
                </a:cubicBezTo>
                <a:cubicBezTo>
                  <a:pt x="7507" y="2339"/>
                  <a:pt x="7506" y="2344"/>
                  <a:pt x="7506" y="2349"/>
                </a:cubicBezTo>
                <a:close/>
                <a:moveTo>
                  <a:pt x="7511" y="2367"/>
                </a:moveTo>
                <a:cubicBezTo>
                  <a:pt x="7517" y="2376"/>
                  <a:pt x="7526" y="2382"/>
                  <a:pt x="7537" y="2384"/>
                </a:cubicBezTo>
                <a:cubicBezTo>
                  <a:pt x="7537" y="2685"/>
                  <a:pt x="7537" y="2685"/>
                  <a:pt x="7537" y="2685"/>
                </a:cubicBezTo>
                <a:cubicBezTo>
                  <a:pt x="7256" y="2846"/>
                  <a:pt x="7256" y="2846"/>
                  <a:pt x="7256" y="2846"/>
                </a:cubicBezTo>
                <a:cubicBezTo>
                  <a:pt x="7255" y="2515"/>
                  <a:pt x="7255" y="2515"/>
                  <a:pt x="7255" y="2515"/>
                </a:cubicBezTo>
                <a:lnTo>
                  <a:pt x="7511" y="2367"/>
                </a:lnTo>
                <a:close/>
                <a:moveTo>
                  <a:pt x="7542" y="3023"/>
                </a:moveTo>
                <a:cubicBezTo>
                  <a:pt x="7829" y="3190"/>
                  <a:pt x="7829" y="3190"/>
                  <a:pt x="7829" y="3190"/>
                </a:cubicBezTo>
                <a:cubicBezTo>
                  <a:pt x="7829" y="3517"/>
                  <a:pt x="7829" y="3517"/>
                  <a:pt x="7829" y="3517"/>
                </a:cubicBezTo>
                <a:cubicBezTo>
                  <a:pt x="7540" y="3684"/>
                  <a:pt x="7540" y="3684"/>
                  <a:pt x="7540" y="3684"/>
                </a:cubicBezTo>
                <a:cubicBezTo>
                  <a:pt x="6968" y="3354"/>
                  <a:pt x="6968" y="3354"/>
                  <a:pt x="6968" y="3354"/>
                </a:cubicBezTo>
                <a:lnTo>
                  <a:pt x="7542" y="3023"/>
                </a:lnTo>
                <a:close/>
                <a:moveTo>
                  <a:pt x="7829" y="3523"/>
                </a:moveTo>
                <a:cubicBezTo>
                  <a:pt x="7828" y="3852"/>
                  <a:pt x="7828" y="3852"/>
                  <a:pt x="7828" y="3852"/>
                </a:cubicBezTo>
                <a:cubicBezTo>
                  <a:pt x="7542" y="4017"/>
                  <a:pt x="7542" y="4017"/>
                  <a:pt x="7542" y="4017"/>
                </a:cubicBezTo>
                <a:cubicBezTo>
                  <a:pt x="7542" y="3688"/>
                  <a:pt x="7542" y="3688"/>
                  <a:pt x="7542" y="3688"/>
                </a:cubicBezTo>
                <a:lnTo>
                  <a:pt x="7829" y="3523"/>
                </a:lnTo>
                <a:close/>
                <a:moveTo>
                  <a:pt x="7571" y="2368"/>
                </a:moveTo>
                <a:cubicBezTo>
                  <a:pt x="7828" y="2517"/>
                  <a:pt x="7828" y="2517"/>
                  <a:pt x="7828" y="2517"/>
                </a:cubicBezTo>
                <a:cubicBezTo>
                  <a:pt x="7546" y="2679"/>
                  <a:pt x="7546" y="2679"/>
                  <a:pt x="7546" y="2679"/>
                </a:cubicBezTo>
                <a:cubicBezTo>
                  <a:pt x="7546" y="2384"/>
                  <a:pt x="7546" y="2384"/>
                  <a:pt x="7546" y="2384"/>
                </a:cubicBezTo>
                <a:cubicBezTo>
                  <a:pt x="7557" y="2382"/>
                  <a:pt x="7566" y="2377"/>
                  <a:pt x="7571" y="2368"/>
                </a:cubicBezTo>
                <a:close/>
                <a:moveTo>
                  <a:pt x="7831" y="2521"/>
                </a:moveTo>
                <a:cubicBezTo>
                  <a:pt x="7829" y="3179"/>
                  <a:pt x="7829" y="3179"/>
                  <a:pt x="7829" y="3179"/>
                </a:cubicBezTo>
                <a:cubicBezTo>
                  <a:pt x="7546" y="3015"/>
                  <a:pt x="7546" y="3015"/>
                  <a:pt x="7546" y="3015"/>
                </a:cubicBezTo>
                <a:cubicBezTo>
                  <a:pt x="7546" y="2685"/>
                  <a:pt x="7546" y="2685"/>
                  <a:pt x="7546" y="2685"/>
                </a:cubicBezTo>
                <a:lnTo>
                  <a:pt x="7831" y="2521"/>
                </a:lnTo>
                <a:close/>
                <a:moveTo>
                  <a:pt x="7832" y="3855"/>
                </a:moveTo>
                <a:cubicBezTo>
                  <a:pt x="7832" y="3853"/>
                  <a:pt x="7832" y="3853"/>
                  <a:pt x="7832" y="3853"/>
                </a:cubicBezTo>
                <a:cubicBezTo>
                  <a:pt x="7833" y="3520"/>
                  <a:pt x="7833" y="3520"/>
                  <a:pt x="7833" y="3520"/>
                </a:cubicBezTo>
                <a:cubicBezTo>
                  <a:pt x="8074" y="3381"/>
                  <a:pt x="8074" y="3381"/>
                  <a:pt x="8074" y="3381"/>
                </a:cubicBezTo>
                <a:cubicBezTo>
                  <a:pt x="8083" y="3395"/>
                  <a:pt x="8098" y="3404"/>
                  <a:pt x="8115" y="3406"/>
                </a:cubicBezTo>
                <a:cubicBezTo>
                  <a:pt x="8115" y="4018"/>
                  <a:pt x="8115" y="4018"/>
                  <a:pt x="8115" y="4018"/>
                </a:cubicBezTo>
                <a:cubicBezTo>
                  <a:pt x="7542" y="4350"/>
                  <a:pt x="7542" y="4350"/>
                  <a:pt x="7542" y="4350"/>
                </a:cubicBezTo>
                <a:cubicBezTo>
                  <a:pt x="7542" y="4023"/>
                  <a:pt x="7542" y="4023"/>
                  <a:pt x="7542" y="4023"/>
                </a:cubicBezTo>
                <a:cubicBezTo>
                  <a:pt x="7543" y="4022"/>
                  <a:pt x="7543" y="4022"/>
                  <a:pt x="7543" y="4022"/>
                </a:cubicBezTo>
                <a:lnTo>
                  <a:pt x="7832" y="3855"/>
                </a:lnTo>
                <a:close/>
                <a:moveTo>
                  <a:pt x="7833" y="3514"/>
                </a:moveTo>
                <a:cubicBezTo>
                  <a:pt x="7834" y="3193"/>
                  <a:pt x="7834" y="3193"/>
                  <a:pt x="7834" y="3193"/>
                </a:cubicBezTo>
                <a:cubicBezTo>
                  <a:pt x="8071" y="3330"/>
                  <a:pt x="8071" y="3330"/>
                  <a:pt x="8071" y="3330"/>
                </a:cubicBezTo>
                <a:cubicBezTo>
                  <a:pt x="8068" y="3337"/>
                  <a:pt x="8066" y="3344"/>
                  <a:pt x="8066" y="3353"/>
                </a:cubicBezTo>
                <a:cubicBezTo>
                  <a:pt x="8066" y="3361"/>
                  <a:pt x="8068" y="3369"/>
                  <a:pt x="8072" y="3377"/>
                </a:cubicBezTo>
                <a:lnTo>
                  <a:pt x="7833" y="3514"/>
                </a:lnTo>
                <a:close/>
                <a:moveTo>
                  <a:pt x="7834" y="3181"/>
                </a:moveTo>
                <a:cubicBezTo>
                  <a:pt x="7836" y="2521"/>
                  <a:pt x="7836" y="2521"/>
                  <a:pt x="7836" y="2521"/>
                </a:cubicBezTo>
                <a:cubicBezTo>
                  <a:pt x="8118" y="2684"/>
                  <a:pt x="8118" y="2684"/>
                  <a:pt x="8118" y="2684"/>
                </a:cubicBezTo>
                <a:cubicBezTo>
                  <a:pt x="8118" y="3299"/>
                  <a:pt x="8118" y="3299"/>
                  <a:pt x="8118" y="3299"/>
                </a:cubicBezTo>
                <a:cubicBezTo>
                  <a:pt x="8101" y="3300"/>
                  <a:pt x="8086" y="3309"/>
                  <a:pt x="8076" y="3321"/>
                </a:cubicBezTo>
                <a:lnTo>
                  <a:pt x="7834" y="3181"/>
                </a:lnTo>
                <a:close/>
                <a:moveTo>
                  <a:pt x="8120" y="4027"/>
                </a:moveTo>
                <a:cubicBezTo>
                  <a:pt x="8403" y="4189"/>
                  <a:pt x="8403" y="4189"/>
                  <a:pt x="8403" y="4189"/>
                </a:cubicBezTo>
                <a:cubicBezTo>
                  <a:pt x="7830" y="4520"/>
                  <a:pt x="7830" y="4520"/>
                  <a:pt x="7830" y="4520"/>
                </a:cubicBezTo>
                <a:cubicBezTo>
                  <a:pt x="7548" y="4358"/>
                  <a:pt x="7548" y="4358"/>
                  <a:pt x="7548" y="4358"/>
                </a:cubicBezTo>
                <a:lnTo>
                  <a:pt x="8120" y="4027"/>
                </a:lnTo>
                <a:close/>
                <a:moveTo>
                  <a:pt x="7827" y="4524"/>
                </a:moveTo>
                <a:cubicBezTo>
                  <a:pt x="7829" y="5185"/>
                  <a:pt x="7829" y="5185"/>
                  <a:pt x="7829" y="5185"/>
                </a:cubicBezTo>
                <a:cubicBezTo>
                  <a:pt x="7546" y="5022"/>
                  <a:pt x="7546" y="5022"/>
                  <a:pt x="7546" y="5022"/>
                </a:cubicBezTo>
                <a:cubicBezTo>
                  <a:pt x="7546" y="4362"/>
                  <a:pt x="7546" y="4362"/>
                  <a:pt x="7546" y="4362"/>
                </a:cubicBezTo>
                <a:lnTo>
                  <a:pt x="7827" y="4524"/>
                </a:lnTo>
                <a:close/>
                <a:moveTo>
                  <a:pt x="8123" y="2684"/>
                </a:moveTo>
                <a:cubicBezTo>
                  <a:pt x="8696" y="2353"/>
                  <a:pt x="8696" y="2353"/>
                  <a:pt x="8696" y="2353"/>
                </a:cubicBezTo>
                <a:cubicBezTo>
                  <a:pt x="8695" y="3015"/>
                  <a:pt x="8695" y="3015"/>
                  <a:pt x="8695" y="3015"/>
                </a:cubicBezTo>
                <a:cubicBezTo>
                  <a:pt x="8163" y="3322"/>
                  <a:pt x="8163" y="3322"/>
                  <a:pt x="8163" y="3322"/>
                </a:cubicBezTo>
                <a:cubicBezTo>
                  <a:pt x="8154" y="3309"/>
                  <a:pt x="8140" y="3301"/>
                  <a:pt x="8123" y="3300"/>
                </a:cubicBezTo>
                <a:lnTo>
                  <a:pt x="8123" y="2684"/>
                </a:lnTo>
                <a:close/>
                <a:moveTo>
                  <a:pt x="8165" y="3380"/>
                </a:moveTo>
                <a:cubicBezTo>
                  <a:pt x="8409" y="3522"/>
                  <a:pt x="8409" y="3522"/>
                  <a:pt x="8409" y="3522"/>
                </a:cubicBezTo>
                <a:cubicBezTo>
                  <a:pt x="8408" y="4181"/>
                  <a:pt x="8408" y="4181"/>
                  <a:pt x="8408" y="4181"/>
                </a:cubicBezTo>
                <a:cubicBezTo>
                  <a:pt x="8125" y="4018"/>
                  <a:pt x="8125" y="4018"/>
                  <a:pt x="8125" y="4018"/>
                </a:cubicBezTo>
                <a:cubicBezTo>
                  <a:pt x="8125" y="3406"/>
                  <a:pt x="8125" y="3406"/>
                  <a:pt x="8125" y="3406"/>
                </a:cubicBezTo>
                <a:cubicBezTo>
                  <a:pt x="8142" y="3404"/>
                  <a:pt x="8157" y="3394"/>
                  <a:pt x="8165" y="3380"/>
                </a:cubicBezTo>
                <a:close/>
                <a:moveTo>
                  <a:pt x="8118" y="5352"/>
                </a:moveTo>
                <a:cubicBezTo>
                  <a:pt x="7834" y="5188"/>
                  <a:pt x="7834" y="5188"/>
                  <a:pt x="7834" y="5188"/>
                </a:cubicBezTo>
                <a:cubicBezTo>
                  <a:pt x="7832" y="4527"/>
                  <a:pt x="7832" y="4527"/>
                  <a:pt x="7832" y="4527"/>
                </a:cubicBezTo>
                <a:cubicBezTo>
                  <a:pt x="8070" y="4664"/>
                  <a:pt x="8070" y="4664"/>
                  <a:pt x="8070" y="4664"/>
                </a:cubicBezTo>
                <a:cubicBezTo>
                  <a:pt x="8065" y="4672"/>
                  <a:pt x="8063" y="4682"/>
                  <a:pt x="8063" y="4691"/>
                </a:cubicBezTo>
                <a:cubicBezTo>
                  <a:pt x="8063" y="4722"/>
                  <a:pt x="8087" y="4747"/>
                  <a:pt x="8117" y="4749"/>
                </a:cubicBezTo>
                <a:lnTo>
                  <a:pt x="8118" y="5352"/>
                </a:lnTo>
                <a:close/>
                <a:moveTo>
                  <a:pt x="8113" y="5360"/>
                </a:moveTo>
                <a:cubicBezTo>
                  <a:pt x="7835" y="5521"/>
                  <a:pt x="7835" y="5521"/>
                  <a:pt x="7835" y="5521"/>
                </a:cubicBezTo>
                <a:cubicBezTo>
                  <a:pt x="7834" y="5199"/>
                  <a:pt x="7834" y="5199"/>
                  <a:pt x="7834" y="5199"/>
                </a:cubicBezTo>
                <a:lnTo>
                  <a:pt x="8113" y="5360"/>
                </a:lnTo>
                <a:close/>
                <a:moveTo>
                  <a:pt x="8116" y="6025"/>
                </a:moveTo>
                <a:cubicBezTo>
                  <a:pt x="7570" y="6341"/>
                  <a:pt x="7570" y="6341"/>
                  <a:pt x="7570" y="6341"/>
                </a:cubicBezTo>
                <a:cubicBezTo>
                  <a:pt x="7564" y="6333"/>
                  <a:pt x="7554" y="6327"/>
                  <a:pt x="7543" y="6327"/>
                </a:cubicBezTo>
                <a:cubicBezTo>
                  <a:pt x="7543" y="5751"/>
                  <a:pt x="7543" y="5751"/>
                  <a:pt x="7543" y="5751"/>
                </a:cubicBezTo>
                <a:cubicBezTo>
                  <a:pt x="7575" y="5751"/>
                  <a:pt x="7600" y="5725"/>
                  <a:pt x="7600" y="5693"/>
                </a:cubicBezTo>
                <a:cubicBezTo>
                  <a:pt x="7600" y="5684"/>
                  <a:pt x="7597" y="5674"/>
                  <a:pt x="7593" y="5666"/>
                </a:cubicBezTo>
                <a:cubicBezTo>
                  <a:pt x="7830" y="5530"/>
                  <a:pt x="7830" y="5530"/>
                  <a:pt x="7830" y="5530"/>
                </a:cubicBezTo>
                <a:cubicBezTo>
                  <a:pt x="7831" y="6163"/>
                  <a:pt x="7831" y="6163"/>
                  <a:pt x="7831" y="6163"/>
                </a:cubicBezTo>
                <a:cubicBezTo>
                  <a:pt x="7836" y="6163"/>
                  <a:pt x="7836" y="6163"/>
                  <a:pt x="7836" y="6163"/>
                </a:cubicBezTo>
                <a:cubicBezTo>
                  <a:pt x="7835" y="5527"/>
                  <a:pt x="7835" y="5527"/>
                  <a:pt x="7835" y="5527"/>
                </a:cubicBezTo>
                <a:cubicBezTo>
                  <a:pt x="8116" y="5364"/>
                  <a:pt x="8116" y="5364"/>
                  <a:pt x="8116" y="5364"/>
                </a:cubicBezTo>
                <a:lnTo>
                  <a:pt x="8116" y="6025"/>
                </a:lnTo>
                <a:close/>
                <a:moveTo>
                  <a:pt x="7542" y="5635"/>
                </a:moveTo>
                <a:cubicBezTo>
                  <a:pt x="7521" y="5635"/>
                  <a:pt x="7502" y="5646"/>
                  <a:pt x="7492" y="5663"/>
                </a:cubicBezTo>
                <a:cubicBezTo>
                  <a:pt x="6971" y="5360"/>
                  <a:pt x="6971" y="5360"/>
                  <a:pt x="6971" y="5360"/>
                </a:cubicBezTo>
                <a:cubicBezTo>
                  <a:pt x="7542" y="5030"/>
                  <a:pt x="7542" y="5030"/>
                  <a:pt x="7542" y="5030"/>
                </a:cubicBezTo>
                <a:cubicBezTo>
                  <a:pt x="7829" y="5197"/>
                  <a:pt x="7829" y="5197"/>
                  <a:pt x="7829" y="5197"/>
                </a:cubicBezTo>
                <a:cubicBezTo>
                  <a:pt x="7830" y="5524"/>
                  <a:pt x="7830" y="5524"/>
                  <a:pt x="7830" y="5524"/>
                </a:cubicBezTo>
                <a:cubicBezTo>
                  <a:pt x="7591" y="5662"/>
                  <a:pt x="7591" y="5662"/>
                  <a:pt x="7591" y="5662"/>
                </a:cubicBezTo>
                <a:cubicBezTo>
                  <a:pt x="7580" y="5646"/>
                  <a:pt x="7562" y="5635"/>
                  <a:pt x="7542" y="5635"/>
                </a:cubicBezTo>
                <a:close/>
                <a:moveTo>
                  <a:pt x="7538" y="6327"/>
                </a:moveTo>
                <a:cubicBezTo>
                  <a:pt x="7528" y="6328"/>
                  <a:pt x="7519" y="6333"/>
                  <a:pt x="7513" y="6341"/>
                </a:cubicBezTo>
                <a:cubicBezTo>
                  <a:pt x="6967" y="6026"/>
                  <a:pt x="6967" y="6026"/>
                  <a:pt x="6967" y="6026"/>
                </a:cubicBezTo>
                <a:cubicBezTo>
                  <a:pt x="6967" y="5364"/>
                  <a:pt x="6967" y="5364"/>
                  <a:pt x="6967" y="5364"/>
                </a:cubicBezTo>
                <a:cubicBezTo>
                  <a:pt x="7490" y="5667"/>
                  <a:pt x="7490" y="5667"/>
                  <a:pt x="7490" y="5667"/>
                </a:cubicBezTo>
                <a:cubicBezTo>
                  <a:pt x="7486" y="5675"/>
                  <a:pt x="7483" y="5684"/>
                  <a:pt x="7483" y="5693"/>
                </a:cubicBezTo>
                <a:cubicBezTo>
                  <a:pt x="7483" y="5724"/>
                  <a:pt x="7508" y="5749"/>
                  <a:pt x="7538" y="5751"/>
                </a:cubicBezTo>
                <a:lnTo>
                  <a:pt x="7538" y="6327"/>
                </a:lnTo>
                <a:close/>
                <a:moveTo>
                  <a:pt x="6963" y="5353"/>
                </a:moveTo>
                <a:cubicBezTo>
                  <a:pt x="6963" y="4692"/>
                  <a:pt x="6963" y="4692"/>
                  <a:pt x="6963" y="4692"/>
                </a:cubicBezTo>
                <a:cubicBezTo>
                  <a:pt x="7536" y="4361"/>
                  <a:pt x="7536" y="4361"/>
                  <a:pt x="7536" y="4361"/>
                </a:cubicBezTo>
                <a:cubicBezTo>
                  <a:pt x="7537" y="5022"/>
                  <a:pt x="7537" y="5022"/>
                  <a:pt x="7537" y="5022"/>
                </a:cubicBezTo>
                <a:lnTo>
                  <a:pt x="6963" y="5353"/>
                </a:lnTo>
                <a:close/>
                <a:moveTo>
                  <a:pt x="6960" y="4688"/>
                </a:moveTo>
                <a:cubicBezTo>
                  <a:pt x="6389" y="4358"/>
                  <a:pt x="6389" y="4358"/>
                  <a:pt x="6389" y="4358"/>
                </a:cubicBezTo>
                <a:cubicBezTo>
                  <a:pt x="6961" y="4027"/>
                  <a:pt x="6961" y="4027"/>
                  <a:pt x="6961" y="4027"/>
                </a:cubicBezTo>
                <a:cubicBezTo>
                  <a:pt x="7532" y="4357"/>
                  <a:pt x="7532" y="4357"/>
                  <a:pt x="7532" y="4357"/>
                </a:cubicBezTo>
                <a:lnTo>
                  <a:pt x="6960" y="4688"/>
                </a:lnTo>
                <a:close/>
                <a:moveTo>
                  <a:pt x="6959" y="5352"/>
                </a:moveTo>
                <a:cubicBezTo>
                  <a:pt x="6429" y="5045"/>
                  <a:pt x="6429" y="5045"/>
                  <a:pt x="6429" y="5045"/>
                </a:cubicBezTo>
                <a:cubicBezTo>
                  <a:pt x="6432" y="5038"/>
                  <a:pt x="6434" y="5031"/>
                  <a:pt x="6434" y="5023"/>
                </a:cubicBezTo>
                <a:cubicBezTo>
                  <a:pt x="6434" y="4996"/>
                  <a:pt x="6413" y="4974"/>
                  <a:pt x="6387" y="4971"/>
                </a:cubicBezTo>
                <a:cubicBezTo>
                  <a:pt x="6386" y="4361"/>
                  <a:pt x="6386" y="4361"/>
                  <a:pt x="6386" y="4361"/>
                </a:cubicBezTo>
                <a:cubicBezTo>
                  <a:pt x="6958" y="4692"/>
                  <a:pt x="6958" y="4692"/>
                  <a:pt x="6958" y="4692"/>
                </a:cubicBezTo>
                <a:lnTo>
                  <a:pt x="6959" y="5352"/>
                </a:lnTo>
                <a:close/>
                <a:moveTo>
                  <a:pt x="6381" y="5692"/>
                </a:moveTo>
                <a:cubicBezTo>
                  <a:pt x="6099" y="5528"/>
                  <a:pt x="6099" y="5528"/>
                  <a:pt x="6099" y="5528"/>
                </a:cubicBezTo>
                <a:cubicBezTo>
                  <a:pt x="6096" y="5196"/>
                  <a:pt x="6096" y="5196"/>
                  <a:pt x="6096" y="5196"/>
                </a:cubicBezTo>
                <a:cubicBezTo>
                  <a:pt x="6338" y="5055"/>
                  <a:pt x="6338" y="5055"/>
                  <a:pt x="6338" y="5055"/>
                </a:cubicBezTo>
                <a:cubicBezTo>
                  <a:pt x="6347" y="5068"/>
                  <a:pt x="6363" y="5077"/>
                  <a:pt x="6380" y="5077"/>
                </a:cubicBezTo>
                <a:cubicBezTo>
                  <a:pt x="6399" y="5077"/>
                  <a:pt x="6415" y="5067"/>
                  <a:pt x="6424" y="5054"/>
                </a:cubicBezTo>
                <a:cubicBezTo>
                  <a:pt x="6952" y="5360"/>
                  <a:pt x="6952" y="5360"/>
                  <a:pt x="6952" y="5360"/>
                </a:cubicBezTo>
                <a:lnTo>
                  <a:pt x="6381" y="5692"/>
                </a:lnTo>
                <a:close/>
                <a:moveTo>
                  <a:pt x="6379" y="5696"/>
                </a:moveTo>
                <a:cubicBezTo>
                  <a:pt x="6379" y="6018"/>
                  <a:pt x="6379" y="6018"/>
                  <a:pt x="6379" y="6018"/>
                </a:cubicBezTo>
                <a:cubicBezTo>
                  <a:pt x="6103" y="5856"/>
                  <a:pt x="6103" y="5856"/>
                  <a:pt x="6103" y="5856"/>
                </a:cubicBezTo>
                <a:cubicBezTo>
                  <a:pt x="6099" y="5533"/>
                  <a:pt x="6099" y="5533"/>
                  <a:pt x="6099" y="5533"/>
                </a:cubicBezTo>
                <a:lnTo>
                  <a:pt x="6379" y="5696"/>
                </a:lnTo>
                <a:close/>
                <a:moveTo>
                  <a:pt x="6379" y="6309"/>
                </a:moveTo>
                <a:cubicBezTo>
                  <a:pt x="6362" y="6310"/>
                  <a:pt x="6347" y="6319"/>
                  <a:pt x="6338" y="6333"/>
                </a:cubicBezTo>
                <a:cubicBezTo>
                  <a:pt x="5807" y="6027"/>
                  <a:pt x="5807" y="6027"/>
                  <a:pt x="5807" y="6027"/>
                </a:cubicBezTo>
                <a:cubicBezTo>
                  <a:pt x="5807" y="5364"/>
                  <a:pt x="5807" y="5364"/>
                  <a:pt x="5807" y="5364"/>
                </a:cubicBezTo>
                <a:cubicBezTo>
                  <a:pt x="6094" y="5530"/>
                  <a:pt x="6094" y="5530"/>
                  <a:pt x="6094" y="5530"/>
                </a:cubicBezTo>
                <a:cubicBezTo>
                  <a:pt x="6098" y="5859"/>
                  <a:pt x="6098" y="5859"/>
                  <a:pt x="6098" y="5859"/>
                </a:cubicBezTo>
                <a:cubicBezTo>
                  <a:pt x="6099" y="5860"/>
                  <a:pt x="6099" y="5860"/>
                  <a:pt x="6099" y="5860"/>
                </a:cubicBezTo>
                <a:cubicBezTo>
                  <a:pt x="6379" y="6024"/>
                  <a:pt x="6379" y="6024"/>
                  <a:pt x="6379" y="6024"/>
                </a:cubicBezTo>
                <a:lnTo>
                  <a:pt x="6379" y="6309"/>
                </a:lnTo>
                <a:close/>
                <a:moveTo>
                  <a:pt x="6377" y="7029"/>
                </a:moveTo>
                <a:cubicBezTo>
                  <a:pt x="5804" y="7359"/>
                  <a:pt x="5804" y="7359"/>
                  <a:pt x="5804" y="7359"/>
                </a:cubicBezTo>
                <a:cubicBezTo>
                  <a:pt x="5804" y="6754"/>
                  <a:pt x="5804" y="6754"/>
                  <a:pt x="5804" y="6754"/>
                </a:cubicBezTo>
                <a:cubicBezTo>
                  <a:pt x="5835" y="6754"/>
                  <a:pt x="5861" y="6728"/>
                  <a:pt x="5861" y="6696"/>
                </a:cubicBezTo>
                <a:cubicBezTo>
                  <a:pt x="5861" y="6687"/>
                  <a:pt x="5858" y="6678"/>
                  <a:pt x="5854" y="6670"/>
                </a:cubicBezTo>
                <a:cubicBezTo>
                  <a:pt x="6338" y="6392"/>
                  <a:pt x="6338" y="6392"/>
                  <a:pt x="6338" y="6392"/>
                </a:cubicBezTo>
                <a:cubicBezTo>
                  <a:pt x="6346" y="6405"/>
                  <a:pt x="6361" y="6414"/>
                  <a:pt x="6377" y="6415"/>
                </a:cubicBezTo>
                <a:lnTo>
                  <a:pt x="6377" y="7029"/>
                </a:lnTo>
                <a:close/>
                <a:moveTo>
                  <a:pt x="5516" y="6189"/>
                </a:moveTo>
                <a:cubicBezTo>
                  <a:pt x="5516" y="5525"/>
                  <a:pt x="5516" y="5525"/>
                  <a:pt x="5516" y="5525"/>
                </a:cubicBezTo>
                <a:cubicBezTo>
                  <a:pt x="5797" y="5363"/>
                  <a:pt x="5797" y="5363"/>
                  <a:pt x="5797" y="5363"/>
                </a:cubicBezTo>
                <a:cubicBezTo>
                  <a:pt x="5798" y="5363"/>
                  <a:pt x="5798" y="5363"/>
                  <a:pt x="5798" y="5363"/>
                </a:cubicBezTo>
                <a:cubicBezTo>
                  <a:pt x="5798" y="6027"/>
                  <a:pt x="5798" y="6027"/>
                  <a:pt x="5798" y="6027"/>
                </a:cubicBezTo>
                <a:lnTo>
                  <a:pt x="5516" y="6189"/>
                </a:lnTo>
                <a:close/>
                <a:moveTo>
                  <a:pt x="5511" y="5522"/>
                </a:moveTo>
                <a:cubicBezTo>
                  <a:pt x="4935" y="5195"/>
                  <a:pt x="4935" y="5195"/>
                  <a:pt x="4935" y="5195"/>
                </a:cubicBezTo>
                <a:cubicBezTo>
                  <a:pt x="5223" y="5029"/>
                  <a:pt x="5223" y="5029"/>
                  <a:pt x="5223" y="5029"/>
                </a:cubicBezTo>
                <a:cubicBezTo>
                  <a:pt x="5792" y="5360"/>
                  <a:pt x="5792" y="5360"/>
                  <a:pt x="5792" y="5360"/>
                </a:cubicBezTo>
                <a:lnTo>
                  <a:pt x="5511" y="5522"/>
                </a:lnTo>
                <a:close/>
                <a:moveTo>
                  <a:pt x="5511" y="6526"/>
                </a:moveTo>
                <a:cubicBezTo>
                  <a:pt x="5231" y="6364"/>
                  <a:pt x="5231" y="6364"/>
                  <a:pt x="5231" y="6364"/>
                </a:cubicBezTo>
                <a:cubicBezTo>
                  <a:pt x="5511" y="6203"/>
                  <a:pt x="5511" y="6203"/>
                  <a:pt x="5511" y="6203"/>
                </a:cubicBezTo>
                <a:lnTo>
                  <a:pt x="5511" y="6526"/>
                </a:lnTo>
                <a:close/>
                <a:moveTo>
                  <a:pt x="5224" y="6356"/>
                </a:moveTo>
                <a:cubicBezTo>
                  <a:pt x="5224" y="5694"/>
                  <a:pt x="5224" y="5694"/>
                  <a:pt x="5224" y="5694"/>
                </a:cubicBezTo>
                <a:cubicBezTo>
                  <a:pt x="5511" y="5528"/>
                  <a:pt x="5511" y="5528"/>
                  <a:pt x="5511" y="5528"/>
                </a:cubicBezTo>
                <a:cubicBezTo>
                  <a:pt x="5511" y="6192"/>
                  <a:pt x="5511" y="6192"/>
                  <a:pt x="5511" y="6192"/>
                </a:cubicBezTo>
                <a:lnTo>
                  <a:pt x="5224" y="6356"/>
                </a:lnTo>
                <a:close/>
                <a:moveTo>
                  <a:pt x="5222" y="5689"/>
                </a:moveTo>
                <a:cubicBezTo>
                  <a:pt x="4935" y="5524"/>
                  <a:pt x="4935" y="5524"/>
                  <a:pt x="4935" y="5524"/>
                </a:cubicBezTo>
                <a:cubicBezTo>
                  <a:pt x="4935" y="5200"/>
                  <a:pt x="4935" y="5200"/>
                  <a:pt x="4935" y="5200"/>
                </a:cubicBezTo>
                <a:cubicBezTo>
                  <a:pt x="5506" y="5525"/>
                  <a:pt x="5506" y="5525"/>
                  <a:pt x="5506" y="5525"/>
                </a:cubicBezTo>
                <a:lnTo>
                  <a:pt x="5222" y="5689"/>
                </a:lnTo>
                <a:close/>
                <a:moveTo>
                  <a:pt x="5219" y="6355"/>
                </a:moveTo>
                <a:cubicBezTo>
                  <a:pt x="4935" y="6191"/>
                  <a:pt x="4935" y="6191"/>
                  <a:pt x="4935" y="6191"/>
                </a:cubicBezTo>
                <a:cubicBezTo>
                  <a:pt x="4935" y="5530"/>
                  <a:pt x="4935" y="5530"/>
                  <a:pt x="4935" y="5530"/>
                </a:cubicBezTo>
                <a:cubicBezTo>
                  <a:pt x="5219" y="5694"/>
                  <a:pt x="5219" y="5694"/>
                  <a:pt x="5219" y="5694"/>
                </a:cubicBezTo>
                <a:lnTo>
                  <a:pt x="5219" y="6355"/>
                </a:lnTo>
                <a:close/>
                <a:moveTo>
                  <a:pt x="4642" y="6695"/>
                </a:moveTo>
                <a:cubicBezTo>
                  <a:pt x="4357" y="6530"/>
                  <a:pt x="4357" y="6530"/>
                  <a:pt x="4357" y="6530"/>
                </a:cubicBezTo>
                <a:cubicBezTo>
                  <a:pt x="4930" y="6199"/>
                  <a:pt x="4930" y="6199"/>
                  <a:pt x="4930" y="6199"/>
                </a:cubicBezTo>
                <a:cubicBezTo>
                  <a:pt x="5214" y="6364"/>
                  <a:pt x="5214" y="6364"/>
                  <a:pt x="5214" y="6364"/>
                </a:cubicBezTo>
                <a:lnTo>
                  <a:pt x="4642" y="6695"/>
                </a:lnTo>
                <a:close/>
                <a:moveTo>
                  <a:pt x="4640" y="7315"/>
                </a:moveTo>
                <a:cubicBezTo>
                  <a:pt x="4624" y="7316"/>
                  <a:pt x="4610" y="7324"/>
                  <a:pt x="4600" y="7335"/>
                </a:cubicBezTo>
                <a:cubicBezTo>
                  <a:pt x="4068" y="7030"/>
                  <a:pt x="4068" y="7030"/>
                  <a:pt x="4068" y="7030"/>
                </a:cubicBezTo>
                <a:cubicBezTo>
                  <a:pt x="4068" y="6369"/>
                  <a:pt x="4068" y="6369"/>
                  <a:pt x="4068" y="6369"/>
                </a:cubicBezTo>
                <a:cubicBezTo>
                  <a:pt x="4351" y="6532"/>
                  <a:pt x="4351" y="6532"/>
                  <a:pt x="4351" y="6532"/>
                </a:cubicBezTo>
                <a:cubicBezTo>
                  <a:pt x="4351" y="6534"/>
                  <a:pt x="4351" y="6534"/>
                  <a:pt x="4351" y="6534"/>
                </a:cubicBezTo>
                <a:cubicBezTo>
                  <a:pt x="4352" y="6533"/>
                  <a:pt x="4352" y="6533"/>
                  <a:pt x="4352" y="6533"/>
                </a:cubicBezTo>
                <a:cubicBezTo>
                  <a:pt x="4640" y="6700"/>
                  <a:pt x="4640" y="6700"/>
                  <a:pt x="4640" y="6700"/>
                </a:cubicBezTo>
                <a:lnTo>
                  <a:pt x="4640" y="7315"/>
                </a:lnTo>
                <a:close/>
                <a:moveTo>
                  <a:pt x="4065" y="6357"/>
                </a:moveTo>
                <a:cubicBezTo>
                  <a:pt x="4064" y="5752"/>
                  <a:pt x="4064" y="5752"/>
                  <a:pt x="4064" y="5752"/>
                </a:cubicBezTo>
                <a:cubicBezTo>
                  <a:pt x="4095" y="5751"/>
                  <a:pt x="4120" y="5725"/>
                  <a:pt x="4120" y="5694"/>
                </a:cubicBezTo>
                <a:cubicBezTo>
                  <a:pt x="4120" y="5685"/>
                  <a:pt x="4118" y="5675"/>
                  <a:pt x="4113" y="5667"/>
                </a:cubicBezTo>
                <a:cubicBezTo>
                  <a:pt x="4351" y="5530"/>
                  <a:pt x="4351" y="5530"/>
                  <a:pt x="4351" y="5530"/>
                </a:cubicBezTo>
                <a:cubicBezTo>
                  <a:pt x="4351" y="6192"/>
                  <a:pt x="4351" y="6192"/>
                  <a:pt x="4351" y="6192"/>
                </a:cubicBezTo>
                <a:lnTo>
                  <a:pt x="4065" y="6357"/>
                </a:lnTo>
                <a:close/>
                <a:moveTo>
                  <a:pt x="4062" y="5636"/>
                </a:moveTo>
                <a:cubicBezTo>
                  <a:pt x="4041" y="5636"/>
                  <a:pt x="4023" y="5647"/>
                  <a:pt x="4013" y="5663"/>
                </a:cubicBezTo>
                <a:cubicBezTo>
                  <a:pt x="3532" y="5384"/>
                  <a:pt x="3532" y="5384"/>
                  <a:pt x="3532" y="5384"/>
                </a:cubicBezTo>
                <a:cubicBezTo>
                  <a:pt x="3535" y="5377"/>
                  <a:pt x="3537" y="5370"/>
                  <a:pt x="3537" y="5362"/>
                </a:cubicBezTo>
                <a:cubicBezTo>
                  <a:pt x="3537" y="5353"/>
                  <a:pt x="3535" y="5345"/>
                  <a:pt x="3531" y="5338"/>
                </a:cubicBezTo>
                <a:cubicBezTo>
                  <a:pt x="3777" y="5196"/>
                  <a:pt x="3777" y="5196"/>
                  <a:pt x="3777" y="5196"/>
                </a:cubicBezTo>
                <a:cubicBezTo>
                  <a:pt x="4349" y="5526"/>
                  <a:pt x="4349" y="5526"/>
                  <a:pt x="4349" y="5526"/>
                </a:cubicBezTo>
                <a:cubicBezTo>
                  <a:pt x="4111" y="5663"/>
                  <a:pt x="4111" y="5663"/>
                  <a:pt x="4111" y="5663"/>
                </a:cubicBezTo>
                <a:cubicBezTo>
                  <a:pt x="4101" y="5647"/>
                  <a:pt x="4082" y="5636"/>
                  <a:pt x="4062" y="5636"/>
                </a:cubicBezTo>
                <a:close/>
                <a:moveTo>
                  <a:pt x="4060" y="6356"/>
                </a:moveTo>
                <a:cubicBezTo>
                  <a:pt x="3489" y="6026"/>
                  <a:pt x="3489" y="6026"/>
                  <a:pt x="3489" y="6026"/>
                </a:cubicBezTo>
                <a:cubicBezTo>
                  <a:pt x="3488" y="5415"/>
                  <a:pt x="3488" y="5415"/>
                  <a:pt x="3488" y="5415"/>
                </a:cubicBezTo>
                <a:cubicBezTo>
                  <a:pt x="3506" y="5413"/>
                  <a:pt x="3521" y="5403"/>
                  <a:pt x="3530" y="5389"/>
                </a:cubicBezTo>
                <a:cubicBezTo>
                  <a:pt x="4010" y="5667"/>
                  <a:pt x="4010" y="5667"/>
                  <a:pt x="4010" y="5667"/>
                </a:cubicBezTo>
                <a:cubicBezTo>
                  <a:pt x="4006" y="5675"/>
                  <a:pt x="4004" y="5684"/>
                  <a:pt x="4004" y="5694"/>
                </a:cubicBezTo>
                <a:cubicBezTo>
                  <a:pt x="4004" y="5725"/>
                  <a:pt x="4028" y="5751"/>
                  <a:pt x="4059" y="5752"/>
                </a:cubicBezTo>
                <a:lnTo>
                  <a:pt x="4060" y="6356"/>
                </a:lnTo>
                <a:close/>
                <a:moveTo>
                  <a:pt x="4059" y="7030"/>
                </a:moveTo>
                <a:cubicBezTo>
                  <a:pt x="3485" y="7359"/>
                  <a:pt x="3485" y="7359"/>
                  <a:pt x="3485" y="7359"/>
                </a:cubicBezTo>
                <a:cubicBezTo>
                  <a:pt x="3485" y="6700"/>
                  <a:pt x="3485" y="6700"/>
                  <a:pt x="3485" y="6700"/>
                </a:cubicBezTo>
                <a:cubicBezTo>
                  <a:pt x="4059" y="6368"/>
                  <a:pt x="4059" y="6368"/>
                  <a:pt x="4059" y="6368"/>
                </a:cubicBezTo>
                <a:lnTo>
                  <a:pt x="4059" y="7030"/>
                </a:lnTo>
                <a:close/>
                <a:moveTo>
                  <a:pt x="3196" y="6190"/>
                </a:moveTo>
                <a:cubicBezTo>
                  <a:pt x="3196" y="5528"/>
                  <a:pt x="3196" y="5528"/>
                  <a:pt x="3196" y="5528"/>
                </a:cubicBezTo>
                <a:cubicBezTo>
                  <a:pt x="3437" y="5388"/>
                  <a:pt x="3437" y="5388"/>
                  <a:pt x="3437" y="5388"/>
                </a:cubicBezTo>
                <a:cubicBezTo>
                  <a:pt x="3446" y="5402"/>
                  <a:pt x="3461" y="5413"/>
                  <a:pt x="3478" y="5415"/>
                </a:cubicBezTo>
                <a:cubicBezTo>
                  <a:pt x="3479" y="6026"/>
                  <a:pt x="3479" y="6026"/>
                  <a:pt x="3479" y="6026"/>
                </a:cubicBezTo>
                <a:lnTo>
                  <a:pt x="3196" y="6190"/>
                </a:lnTo>
                <a:close/>
                <a:moveTo>
                  <a:pt x="3196" y="5522"/>
                </a:moveTo>
                <a:cubicBezTo>
                  <a:pt x="3196" y="5200"/>
                  <a:pt x="3196" y="5200"/>
                  <a:pt x="3196" y="5200"/>
                </a:cubicBezTo>
                <a:cubicBezTo>
                  <a:pt x="3436" y="5339"/>
                  <a:pt x="3436" y="5339"/>
                  <a:pt x="3436" y="5339"/>
                </a:cubicBezTo>
                <a:cubicBezTo>
                  <a:pt x="3432" y="5346"/>
                  <a:pt x="3430" y="5353"/>
                  <a:pt x="3430" y="5362"/>
                </a:cubicBezTo>
                <a:cubicBezTo>
                  <a:pt x="3430" y="5369"/>
                  <a:pt x="3432" y="5377"/>
                  <a:pt x="3435" y="5384"/>
                </a:cubicBezTo>
                <a:lnTo>
                  <a:pt x="3196" y="5522"/>
                </a:lnTo>
                <a:close/>
                <a:moveTo>
                  <a:pt x="3196" y="5188"/>
                </a:moveTo>
                <a:cubicBezTo>
                  <a:pt x="2909" y="5022"/>
                  <a:pt x="2909" y="5022"/>
                  <a:pt x="2909" y="5022"/>
                </a:cubicBezTo>
                <a:cubicBezTo>
                  <a:pt x="2909" y="4690"/>
                  <a:pt x="2909" y="4690"/>
                  <a:pt x="2909" y="4690"/>
                </a:cubicBezTo>
                <a:cubicBezTo>
                  <a:pt x="3194" y="4526"/>
                  <a:pt x="3194" y="4526"/>
                  <a:pt x="3194" y="4526"/>
                </a:cubicBezTo>
                <a:cubicBezTo>
                  <a:pt x="3480" y="4693"/>
                  <a:pt x="3480" y="4693"/>
                  <a:pt x="3480" y="4693"/>
                </a:cubicBezTo>
                <a:cubicBezTo>
                  <a:pt x="3480" y="5022"/>
                  <a:pt x="3480" y="5022"/>
                  <a:pt x="3480" y="5022"/>
                </a:cubicBezTo>
                <a:lnTo>
                  <a:pt x="3196" y="5188"/>
                </a:lnTo>
                <a:close/>
                <a:moveTo>
                  <a:pt x="3191" y="6527"/>
                </a:moveTo>
                <a:cubicBezTo>
                  <a:pt x="2912" y="6365"/>
                  <a:pt x="2912" y="6365"/>
                  <a:pt x="2912" y="6365"/>
                </a:cubicBezTo>
                <a:cubicBezTo>
                  <a:pt x="3191" y="6204"/>
                  <a:pt x="3191" y="6204"/>
                  <a:pt x="3191" y="6204"/>
                </a:cubicBezTo>
                <a:lnTo>
                  <a:pt x="3191" y="6527"/>
                </a:lnTo>
                <a:close/>
                <a:moveTo>
                  <a:pt x="2906" y="6358"/>
                </a:moveTo>
                <a:cubicBezTo>
                  <a:pt x="2905" y="5696"/>
                  <a:pt x="2905" y="5696"/>
                  <a:pt x="2905" y="5696"/>
                </a:cubicBezTo>
                <a:cubicBezTo>
                  <a:pt x="3191" y="5530"/>
                  <a:pt x="3191" y="5530"/>
                  <a:pt x="3191" y="5530"/>
                </a:cubicBezTo>
                <a:cubicBezTo>
                  <a:pt x="3191" y="6193"/>
                  <a:pt x="3191" y="6193"/>
                  <a:pt x="3191" y="6193"/>
                </a:cubicBezTo>
                <a:lnTo>
                  <a:pt x="2906" y="6358"/>
                </a:lnTo>
                <a:close/>
                <a:moveTo>
                  <a:pt x="2902" y="5692"/>
                </a:moveTo>
                <a:cubicBezTo>
                  <a:pt x="2617" y="5526"/>
                  <a:pt x="2617" y="5526"/>
                  <a:pt x="2617" y="5526"/>
                </a:cubicBezTo>
                <a:cubicBezTo>
                  <a:pt x="2616" y="5197"/>
                  <a:pt x="2616" y="5197"/>
                  <a:pt x="2616" y="5197"/>
                </a:cubicBezTo>
                <a:cubicBezTo>
                  <a:pt x="2904" y="5030"/>
                  <a:pt x="2904" y="5030"/>
                  <a:pt x="2904" y="5030"/>
                </a:cubicBezTo>
                <a:cubicBezTo>
                  <a:pt x="3191" y="5197"/>
                  <a:pt x="3191" y="5197"/>
                  <a:pt x="3191" y="5197"/>
                </a:cubicBezTo>
                <a:cubicBezTo>
                  <a:pt x="3191" y="5525"/>
                  <a:pt x="3191" y="5525"/>
                  <a:pt x="3191" y="5525"/>
                </a:cubicBezTo>
                <a:lnTo>
                  <a:pt x="2902" y="5692"/>
                </a:lnTo>
                <a:close/>
                <a:moveTo>
                  <a:pt x="2329" y="5689"/>
                </a:moveTo>
                <a:cubicBezTo>
                  <a:pt x="2328" y="5364"/>
                  <a:pt x="2328" y="5364"/>
                  <a:pt x="2328" y="5364"/>
                </a:cubicBezTo>
                <a:cubicBezTo>
                  <a:pt x="2611" y="5528"/>
                  <a:pt x="2611" y="5528"/>
                  <a:pt x="2611" y="5528"/>
                </a:cubicBezTo>
                <a:lnTo>
                  <a:pt x="2329" y="5689"/>
                </a:lnTo>
                <a:close/>
                <a:moveTo>
                  <a:pt x="2332" y="5361"/>
                </a:moveTo>
                <a:cubicBezTo>
                  <a:pt x="2611" y="5200"/>
                  <a:pt x="2611" y="5200"/>
                  <a:pt x="2611" y="5200"/>
                </a:cubicBezTo>
                <a:cubicBezTo>
                  <a:pt x="2612" y="5523"/>
                  <a:pt x="2612" y="5523"/>
                  <a:pt x="2612" y="5523"/>
                </a:cubicBezTo>
                <a:lnTo>
                  <a:pt x="2332" y="5361"/>
                </a:lnTo>
                <a:close/>
                <a:moveTo>
                  <a:pt x="2326" y="5353"/>
                </a:moveTo>
                <a:cubicBezTo>
                  <a:pt x="2326" y="4693"/>
                  <a:pt x="2326" y="4693"/>
                  <a:pt x="2326" y="4693"/>
                </a:cubicBezTo>
                <a:cubicBezTo>
                  <a:pt x="2874" y="4374"/>
                  <a:pt x="2874" y="4374"/>
                  <a:pt x="2874" y="4374"/>
                </a:cubicBezTo>
                <a:cubicBezTo>
                  <a:pt x="2880" y="4383"/>
                  <a:pt x="2889" y="4389"/>
                  <a:pt x="2899" y="4390"/>
                </a:cubicBezTo>
                <a:cubicBezTo>
                  <a:pt x="2899" y="4690"/>
                  <a:pt x="2899" y="4690"/>
                  <a:pt x="2899" y="4690"/>
                </a:cubicBezTo>
                <a:cubicBezTo>
                  <a:pt x="2610" y="4856"/>
                  <a:pt x="2610" y="4856"/>
                  <a:pt x="2610" y="4856"/>
                </a:cubicBezTo>
                <a:cubicBezTo>
                  <a:pt x="2610" y="4857"/>
                  <a:pt x="2610" y="4857"/>
                  <a:pt x="2610" y="4857"/>
                </a:cubicBezTo>
                <a:cubicBezTo>
                  <a:pt x="2611" y="5188"/>
                  <a:pt x="2611" y="5188"/>
                  <a:pt x="2611" y="5188"/>
                </a:cubicBezTo>
                <a:lnTo>
                  <a:pt x="2326" y="5353"/>
                </a:lnTo>
                <a:close/>
                <a:moveTo>
                  <a:pt x="2324" y="4689"/>
                </a:moveTo>
                <a:cubicBezTo>
                  <a:pt x="2038" y="4524"/>
                  <a:pt x="2038" y="4524"/>
                  <a:pt x="2038" y="4524"/>
                </a:cubicBezTo>
                <a:cubicBezTo>
                  <a:pt x="2610" y="4192"/>
                  <a:pt x="2610" y="4192"/>
                  <a:pt x="2610" y="4192"/>
                </a:cubicBezTo>
                <a:cubicBezTo>
                  <a:pt x="2870" y="4344"/>
                  <a:pt x="2870" y="4344"/>
                  <a:pt x="2870" y="4344"/>
                </a:cubicBezTo>
                <a:cubicBezTo>
                  <a:pt x="2869" y="4347"/>
                  <a:pt x="2868" y="4351"/>
                  <a:pt x="2868" y="4355"/>
                </a:cubicBezTo>
                <a:cubicBezTo>
                  <a:pt x="2868" y="4360"/>
                  <a:pt x="2870" y="4365"/>
                  <a:pt x="2872" y="4370"/>
                </a:cubicBezTo>
                <a:lnTo>
                  <a:pt x="2324" y="4689"/>
                </a:lnTo>
                <a:close/>
                <a:moveTo>
                  <a:pt x="1456" y="3520"/>
                </a:moveTo>
                <a:cubicBezTo>
                  <a:pt x="1456" y="3190"/>
                  <a:pt x="1456" y="3190"/>
                  <a:pt x="1456" y="3190"/>
                </a:cubicBezTo>
                <a:cubicBezTo>
                  <a:pt x="1744" y="3023"/>
                  <a:pt x="1744" y="3023"/>
                  <a:pt x="1744" y="3023"/>
                </a:cubicBezTo>
                <a:cubicBezTo>
                  <a:pt x="2291" y="3340"/>
                  <a:pt x="2291" y="3340"/>
                  <a:pt x="2291" y="3340"/>
                </a:cubicBezTo>
                <a:cubicBezTo>
                  <a:pt x="2289" y="3344"/>
                  <a:pt x="2289" y="3348"/>
                  <a:pt x="2289" y="3353"/>
                </a:cubicBezTo>
                <a:cubicBezTo>
                  <a:pt x="2289" y="3358"/>
                  <a:pt x="2290" y="3362"/>
                  <a:pt x="2291" y="3367"/>
                </a:cubicBezTo>
                <a:cubicBezTo>
                  <a:pt x="1743" y="3686"/>
                  <a:pt x="1743" y="3686"/>
                  <a:pt x="1743" y="3686"/>
                </a:cubicBezTo>
                <a:lnTo>
                  <a:pt x="1456" y="3520"/>
                </a:lnTo>
                <a:close/>
                <a:moveTo>
                  <a:pt x="1741" y="3690"/>
                </a:moveTo>
                <a:cubicBezTo>
                  <a:pt x="1741" y="4302"/>
                  <a:pt x="1741" y="4302"/>
                  <a:pt x="1741" y="4302"/>
                </a:cubicBezTo>
                <a:cubicBezTo>
                  <a:pt x="1723" y="4302"/>
                  <a:pt x="1708" y="4311"/>
                  <a:pt x="1699" y="4325"/>
                </a:cubicBezTo>
                <a:cubicBezTo>
                  <a:pt x="1454" y="4184"/>
                  <a:pt x="1454" y="4184"/>
                  <a:pt x="1454" y="4184"/>
                </a:cubicBezTo>
                <a:cubicBezTo>
                  <a:pt x="1456" y="3525"/>
                  <a:pt x="1456" y="3525"/>
                  <a:pt x="1456" y="3525"/>
                </a:cubicBezTo>
                <a:lnTo>
                  <a:pt x="1741" y="3690"/>
                </a:lnTo>
                <a:close/>
                <a:moveTo>
                  <a:pt x="2319" y="4018"/>
                </a:moveTo>
                <a:cubicBezTo>
                  <a:pt x="1788" y="4327"/>
                  <a:pt x="1788" y="4327"/>
                  <a:pt x="1788" y="4327"/>
                </a:cubicBezTo>
                <a:cubicBezTo>
                  <a:pt x="1779" y="4312"/>
                  <a:pt x="1764" y="4303"/>
                  <a:pt x="1746" y="4302"/>
                </a:cubicBezTo>
                <a:cubicBezTo>
                  <a:pt x="1745" y="3690"/>
                  <a:pt x="1745" y="3690"/>
                  <a:pt x="1745" y="3690"/>
                </a:cubicBezTo>
                <a:cubicBezTo>
                  <a:pt x="2294" y="3371"/>
                  <a:pt x="2294" y="3371"/>
                  <a:pt x="2294" y="3371"/>
                </a:cubicBezTo>
                <a:cubicBezTo>
                  <a:pt x="2299" y="3380"/>
                  <a:pt x="2308" y="3386"/>
                  <a:pt x="2319" y="3388"/>
                </a:cubicBezTo>
                <a:lnTo>
                  <a:pt x="2319" y="4018"/>
                </a:lnTo>
                <a:close/>
                <a:moveTo>
                  <a:pt x="2295" y="3332"/>
                </a:moveTo>
                <a:cubicBezTo>
                  <a:pt x="1749" y="3014"/>
                  <a:pt x="1749" y="3014"/>
                  <a:pt x="1749" y="3014"/>
                </a:cubicBezTo>
                <a:cubicBezTo>
                  <a:pt x="1749" y="2356"/>
                  <a:pt x="1749" y="2356"/>
                  <a:pt x="1749" y="2356"/>
                </a:cubicBezTo>
                <a:cubicBezTo>
                  <a:pt x="2320" y="2686"/>
                  <a:pt x="2320" y="2686"/>
                  <a:pt x="2320" y="2686"/>
                </a:cubicBezTo>
                <a:cubicBezTo>
                  <a:pt x="2320" y="3317"/>
                  <a:pt x="2320" y="3317"/>
                  <a:pt x="2320" y="3317"/>
                </a:cubicBezTo>
                <a:cubicBezTo>
                  <a:pt x="2310" y="3318"/>
                  <a:pt x="2301" y="3324"/>
                  <a:pt x="2295" y="3332"/>
                </a:cubicBezTo>
                <a:close/>
                <a:moveTo>
                  <a:pt x="1745" y="1681"/>
                </a:moveTo>
                <a:cubicBezTo>
                  <a:pt x="2029" y="1518"/>
                  <a:pt x="2029" y="1518"/>
                  <a:pt x="2029" y="1518"/>
                </a:cubicBezTo>
                <a:cubicBezTo>
                  <a:pt x="2031" y="2179"/>
                  <a:pt x="2031" y="2179"/>
                  <a:pt x="2031" y="2179"/>
                </a:cubicBezTo>
                <a:cubicBezTo>
                  <a:pt x="1745" y="2344"/>
                  <a:pt x="1745" y="2344"/>
                  <a:pt x="1745" y="2344"/>
                </a:cubicBezTo>
                <a:lnTo>
                  <a:pt x="1745" y="1681"/>
                </a:lnTo>
                <a:close/>
                <a:moveTo>
                  <a:pt x="2035" y="2187"/>
                </a:moveTo>
                <a:cubicBezTo>
                  <a:pt x="2610" y="2515"/>
                  <a:pt x="2610" y="2515"/>
                  <a:pt x="2610" y="2515"/>
                </a:cubicBezTo>
                <a:cubicBezTo>
                  <a:pt x="2323" y="2682"/>
                  <a:pt x="2323" y="2682"/>
                  <a:pt x="2323" y="2682"/>
                </a:cubicBezTo>
                <a:cubicBezTo>
                  <a:pt x="1751" y="2352"/>
                  <a:pt x="1751" y="2352"/>
                  <a:pt x="1751" y="2352"/>
                </a:cubicBezTo>
                <a:lnTo>
                  <a:pt x="2035" y="2187"/>
                </a:lnTo>
                <a:close/>
                <a:moveTo>
                  <a:pt x="2612" y="2520"/>
                </a:moveTo>
                <a:cubicBezTo>
                  <a:pt x="2611" y="3182"/>
                  <a:pt x="2611" y="3182"/>
                  <a:pt x="2611" y="3182"/>
                </a:cubicBezTo>
                <a:cubicBezTo>
                  <a:pt x="2353" y="3332"/>
                  <a:pt x="2353" y="3332"/>
                  <a:pt x="2353" y="3332"/>
                </a:cubicBezTo>
                <a:cubicBezTo>
                  <a:pt x="2347" y="3323"/>
                  <a:pt x="2337" y="3317"/>
                  <a:pt x="2325" y="3317"/>
                </a:cubicBezTo>
                <a:cubicBezTo>
                  <a:pt x="2325" y="2686"/>
                  <a:pt x="2325" y="2686"/>
                  <a:pt x="2325" y="2686"/>
                </a:cubicBezTo>
                <a:lnTo>
                  <a:pt x="2612" y="2520"/>
                </a:lnTo>
                <a:close/>
                <a:moveTo>
                  <a:pt x="2360" y="3353"/>
                </a:moveTo>
                <a:cubicBezTo>
                  <a:pt x="2360" y="3348"/>
                  <a:pt x="2359" y="3344"/>
                  <a:pt x="2358" y="3340"/>
                </a:cubicBezTo>
                <a:cubicBezTo>
                  <a:pt x="2611" y="3194"/>
                  <a:pt x="2611" y="3194"/>
                  <a:pt x="2611" y="3194"/>
                </a:cubicBezTo>
                <a:cubicBezTo>
                  <a:pt x="2611" y="3504"/>
                  <a:pt x="2611" y="3504"/>
                  <a:pt x="2611" y="3504"/>
                </a:cubicBezTo>
                <a:cubicBezTo>
                  <a:pt x="2611" y="3516"/>
                  <a:pt x="2611" y="3516"/>
                  <a:pt x="2611" y="3516"/>
                </a:cubicBezTo>
                <a:cubicBezTo>
                  <a:pt x="2357" y="3368"/>
                  <a:pt x="2357" y="3368"/>
                  <a:pt x="2357" y="3368"/>
                </a:cubicBezTo>
                <a:cubicBezTo>
                  <a:pt x="2359" y="3363"/>
                  <a:pt x="2360" y="3358"/>
                  <a:pt x="2360" y="3353"/>
                </a:cubicBezTo>
                <a:close/>
                <a:moveTo>
                  <a:pt x="2611" y="4182"/>
                </a:moveTo>
                <a:cubicBezTo>
                  <a:pt x="2329" y="4018"/>
                  <a:pt x="2329" y="4018"/>
                  <a:pt x="2329" y="4018"/>
                </a:cubicBezTo>
                <a:cubicBezTo>
                  <a:pt x="2329" y="3388"/>
                  <a:pt x="2329" y="3388"/>
                  <a:pt x="2329" y="3388"/>
                </a:cubicBezTo>
                <a:cubicBezTo>
                  <a:pt x="2340" y="3386"/>
                  <a:pt x="2349" y="3381"/>
                  <a:pt x="2354" y="3372"/>
                </a:cubicBezTo>
                <a:cubicBezTo>
                  <a:pt x="2611" y="3521"/>
                  <a:pt x="2611" y="3521"/>
                  <a:pt x="2611" y="3521"/>
                </a:cubicBezTo>
                <a:lnTo>
                  <a:pt x="2611" y="4182"/>
                </a:lnTo>
                <a:close/>
                <a:moveTo>
                  <a:pt x="2033" y="4521"/>
                </a:moveTo>
                <a:cubicBezTo>
                  <a:pt x="1789" y="4381"/>
                  <a:pt x="1789" y="4381"/>
                  <a:pt x="1789" y="4381"/>
                </a:cubicBezTo>
                <a:cubicBezTo>
                  <a:pt x="1794" y="4373"/>
                  <a:pt x="1796" y="4364"/>
                  <a:pt x="1796" y="4355"/>
                </a:cubicBezTo>
                <a:cubicBezTo>
                  <a:pt x="1796" y="4348"/>
                  <a:pt x="1795" y="4341"/>
                  <a:pt x="1793" y="4335"/>
                </a:cubicBezTo>
                <a:cubicBezTo>
                  <a:pt x="2324" y="4026"/>
                  <a:pt x="2324" y="4026"/>
                  <a:pt x="2324" y="4026"/>
                </a:cubicBezTo>
                <a:cubicBezTo>
                  <a:pt x="2605" y="4189"/>
                  <a:pt x="2605" y="4189"/>
                  <a:pt x="2605" y="4189"/>
                </a:cubicBezTo>
                <a:lnTo>
                  <a:pt x="2033" y="4521"/>
                </a:lnTo>
                <a:close/>
                <a:moveTo>
                  <a:pt x="2032" y="4527"/>
                </a:moveTo>
                <a:cubicBezTo>
                  <a:pt x="2031" y="5185"/>
                  <a:pt x="2031" y="5185"/>
                  <a:pt x="2031" y="5185"/>
                </a:cubicBezTo>
                <a:cubicBezTo>
                  <a:pt x="1777" y="5038"/>
                  <a:pt x="1777" y="5038"/>
                  <a:pt x="1777" y="5038"/>
                </a:cubicBezTo>
                <a:cubicBezTo>
                  <a:pt x="1778" y="5034"/>
                  <a:pt x="1779" y="5031"/>
                  <a:pt x="1779" y="5027"/>
                </a:cubicBezTo>
                <a:cubicBezTo>
                  <a:pt x="1779" y="5010"/>
                  <a:pt x="1766" y="4995"/>
                  <a:pt x="1750" y="4992"/>
                </a:cubicBezTo>
                <a:cubicBezTo>
                  <a:pt x="1750" y="4408"/>
                  <a:pt x="1750" y="4408"/>
                  <a:pt x="1750" y="4408"/>
                </a:cubicBezTo>
                <a:cubicBezTo>
                  <a:pt x="1765" y="4406"/>
                  <a:pt x="1778" y="4397"/>
                  <a:pt x="1787" y="4385"/>
                </a:cubicBezTo>
                <a:lnTo>
                  <a:pt x="2032" y="4527"/>
                </a:lnTo>
                <a:close/>
                <a:moveTo>
                  <a:pt x="2025" y="5193"/>
                </a:moveTo>
                <a:cubicBezTo>
                  <a:pt x="1454" y="5526"/>
                  <a:pt x="1454" y="5526"/>
                  <a:pt x="1454" y="5526"/>
                </a:cubicBezTo>
                <a:cubicBezTo>
                  <a:pt x="1172" y="5363"/>
                  <a:pt x="1172" y="5363"/>
                  <a:pt x="1172" y="5363"/>
                </a:cubicBezTo>
                <a:cubicBezTo>
                  <a:pt x="1714" y="5048"/>
                  <a:pt x="1714" y="5048"/>
                  <a:pt x="1714" y="5048"/>
                </a:cubicBezTo>
                <a:cubicBezTo>
                  <a:pt x="1720" y="5057"/>
                  <a:pt x="1731" y="5063"/>
                  <a:pt x="1743" y="5063"/>
                </a:cubicBezTo>
                <a:cubicBezTo>
                  <a:pt x="1756" y="5063"/>
                  <a:pt x="1767" y="5057"/>
                  <a:pt x="1773" y="5047"/>
                </a:cubicBezTo>
                <a:lnTo>
                  <a:pt x="2025" y="5193"/>
                </a:lnTo>
                <a:close/>
                <a:moveTo>
                  <a:pt x="1453" y="6190"/>
                </a:moveTo>
                <a:cubicBezTo>
                  <a:pt x="1170" y="6026"/>
                  <a:pt x="1170" y="6026"/>
                  <a:pt x="1170" y="6026"/>
                </a:cubicBezTo>
                <a:cubicBezTo>
                  <a:pt x="1170" y="5368"/>
                  <a:pt x="1170" y="5368"/>
                  <a:pt x="1170" y="5368"/>
                </a:cubicBezTo>
                <a:cubicBezTo>
                  <a:pt x="1452" y="5530"/>
                  <a:pt x="1452" y="5530"/>
                  <a:pt x="1452" y="5530"/>
                </a:cubicBezTo>
                <a:lnTo>
                  <a:pt x="1453" y="6190"/>
                </a:lnTo>
                <a:close/>
                <a:moveTo>
                  <a:pt x="1167" y="5355"/>
                </a:moveTo>
                <a:cubicBezTo>
                  <a:pt x="1167" y="4749"/>
                  <a:pt x="1167" y="4749"/>
                  <a:pt x="1167" y="4749"/>
                </a:cubicBezTo>
                <a:cubicBezTo>
                  <a:pt x="1198" y="4748"/>
                  <a:pt x="1223" y="4723"/>
                  <a:pt x="1223" y="4691"/>
                </a:cubicBezTo>
                <a:cubicBezTo>
                  <a:pt x="1223" y="4681"/>
                  <a:pt x="1221" y="4672"/>
                  <a:pt x="1217" y="4664"/>
                </a:cubicBezTo>
                <a:cubicBezTo>
                  <a:pt x="1700" y="4386"/>
                  <a:pt x="1700" y="4386"/>
                  <a:pt x="1700" y="4386"/>
                </a:cubicBezTo>
                <a:cubicBezTo>
                  <a:pt x="1709" y="4398"/>
                  <a:pt x="1723" y="4407"/>
                  <a:pt x="1740" y="4408"/>
                </a:cubicBezTo>
                <a:cubicBezTo>
                  <a:pt x="1740" y="4992"/>
                  <a:pt x="1740" y="4992"/>
                  <a:pt x="1740" y="4992"/>
                </a:cubicBezTo>
                <a:cubicBezTo>
                  <a:pt x="1722" y="4994"/>
                  <a:pt x="1707" y="5009"/>
                  <a:pt x="1707" y="5027"/>
                </a:cubicBezTo>
                <a:cubicBezTo>
                  <a:pt x="1707" y="5032"/>
                  <a:pt x="1708" y="5036"/>
                  <a:pt x="1709" y="5039"/>
                </a:cubicBezTo>
                <a:lnTo>
                  <a:pt x="1167" y="5355"/>
                </a:lnTo>
                <a:close/>
                <a:moveTo>
                  <a:pt x="1165" y="4633"/>
                </a:moveTo>
                <a:cubicBezTo>
                  <a:pt x="1144" y="4633"/>
                  <a:pt x="1126" y="4644"/>
                  <a:pt x="1115" y="4661"/>
                </a:cubicBezTo>
                <a:cubicBezTo>
                  <a:pt x="878" y="4524"/>
                  <a:pt x="878" y="4524"/>
                  <a:pt x="878" y="4524"/>
                </a:cubicBezTo>
                <a:cubicBezTo>
                  <a:pt x="1449" y="4193"/>
                  <a:pt x="1449" y="4193"/>
                  <a:pt x="1449" y="4193"/>
                </a:cubicBezTo>
                <a:cubicBezTo>
                  <a:pt x="1694" y="4334"/>
                  <a:pt x="1694" y="4334"/>
                  <a:pt x="1694" y="4334"/>
                </a:cubicBezTo>
                <a:cubicBezTo>
                  <a:pt x="1691" y="4340"/>
                  <a:pt x="1690" y="4347"/>
                  <a:pt x="1690" y="4355"/>
                </a:cubicBezTo>
                <a:cubicBezTo>
                  <a:pt x="1690" y="4365"/>
                  <a:pt x="1692" y="4374"/>
                  <a:pt x="1697" y="4382"/>
                </a:cubicBezTo>
                <a:cubicBezTo>
                  <a:pt x="1214" y="4660"/>
                  <a:pt x="1214" y="4660"/>
                  <a:pt x="1214" y="4660"/>
                </a:cubicBezTo>
                <a:cubicBezTo>
                  <a:pt x="1204" y="4644"/>
                  <a:pt x="1186" y="4633"/>
                  <a:pt x="1165" y="4633"/>
                </a:cubicBezTo>
                <a:close/>
                <a:moveTo>
                  <a:pt x="1451" y="3517"/>
                </a:moveTo>
                <a:cubicBezTo>
                  <a:pt x="1172" y="3356"/>
                  <a:pt x="1172" y="3356"/>
                  <a:pt x="1172" y="3356"/>
                </a:cubicBezTo>
                <a:cubicBezTo>
                  <a:pt x="1452" y="3193"/>
                  <a:pt x="1452" y="3193"/>
                  <a:pt x="1452" y="3193"/>
                </a:cubicBezTo>
                <a:lnTo>
                  <a:pt x="1451" y="3517"/>
                </a:lnTo>
                <a:close/>
                <a:moveTo>
                  <a:pt x="1170" y="4021"/>
                </a:moveTo>
                <a:cubicBezTo>
                  <a:pt x="1169" y="3360"/>
                  <a:pt x="1169" y="3360"/>
                  <a:pt x="1169" y="3360"/>
                </a:cubicBezTo>
                <a:cubicBezTo>
                  <a:pt x="1451" y="3523"/>
                  <a:pt x="1451" y="3523"/>
                  <a:pt x="1451" y="3523"/>
                </a:cubicBezTo>
                <a:cubicBezTo>
                  <a:pt x="1449" y="4181"/>
                  <a:pt x="1449" y="4181"/>
                  <a:pt x="1449" y="4181"/>
                </a:cubicBezTo>
                <a:lnTo>
                  <a:pt x="1170" y="4021"/>
                </a:lnTo>
                <a:close/>
                <a:moveTo>
                  <a:pt x="1166" y="3348"/>
                </a:moveTo>
                <a:cubicBezTo>
                  <a:pt x="1166" y="3020"/>
                  <a:pt x="1166" y="3020"/>
                  <a:pt x="1166" y="3020"/>
                </a:cubicBezTo>
                <a:cubicBezTo>
                  <a:pt x="1447" y="3184"/>
                  <a:pt x="1447" y="3184"/>
                  <a:pt x="1447" y="3184"/>
                </a:cubicBezTo>
                <a:lnTo>
                  <a:pt x="1166" y="3348"/>
                </a:lnTo>
                <a:close/>
                <a:moveTo>
                  <a:pt x="1166" y="3014"/>
                </a:moveTo>
                <a:cubicBezTo>
                  <a:pt x="1166" y="2744"/>
                  <a:pt x="1166" y="2744"/>
                  <a:pt x="1166" y="2744"/>
                </a:cubicBezTo>
                <a:cubicBezTo>
                  <a:pt x="1197" y="2743"/>
                  <a:pt x="1222" y="2717"/>
                  <a:pt x="1222" y="2686"/>
                </a:cubicBezTo>
                <a:cubicBezTo>
                  <a:pt x="1222" y="2675"/>
                  <a:pt x="1220" y="2666"/>
                  <a:pt x="1215" y="2658"/>
                </a:cubicBezTo>
                <a:cubicBezTo>
                  <a:pt x="1739" y="2355"/>
                  <a:pt x="1739" y="2355"/>
                  <a:pt x="1739" y="2355"/>
                </a:cubicBezTo>
                <a:cubicBezTo>
                  <a:pt x="1739" y="3014"/>
                  <a:pt x="1739" y="3014"/>
                  <a:pt x="1739" y="3014"/>
                </a:cubicBezTo>
                <a:cubicBezTo>
                  <a:pt x="1452" y="3181"/>
                  <a:pt x="1452" y="3181"/>
                  <a:pt x="1452" y="3181"/>
                </a:cubicBezTo>
                <a:lnTo>
                  <a:pt x="1166" y="3014"/>
                </a:lnTo>
                <a:close/>
                <a:moveTo>
                  <a:pt x="1457" y="1183"/>
                </a:moveTo>
                <a:cubicBezTo>
                  <a:pt x="2026" y="1514"/>
                  <a:pt x="2026" y="1514"/>
                  <a:pt x="2026" y="1514"/>
                </a:cubicBezTo>
                <a:cubicBezTo>
                  <a:pt x="1741" y="1678"/>
                  <a:pt x="1741" y="1678"/>
                  <a:pt x="1741" y="1678"/>
                </a:cubicBezTo>
                <a:cubicBezTo>
                  <a:pt x="1741" y="2343"/>
                  <a:pt x="1741" y="2343"/>
                  <a:pt x="1741" y="2343"/>
                </a:cubicBezTo>
                <a:cubicBezTo>
                  <a:pt x="1169" y="2013"/>
                  <a:pt x="1169" y="2013"/>
                  <a:pt x="1169" y="2013"/>
                </a:cubicBezTo>
                <a:cubicBezTo>
                  <a:pt x="1169" y="1348"/>
                  <a:pt x="1169" y="1348"/>
                  <a:pt x="1169" y="1348"/>
                </a:cubicBezTo>
                <a:lnTo>
                  <a:pt x="1457" y="1183"/>
                </a:lnTo>
                <a:close/>
                <a:moveTo>
                  <a:pt x="2315" y="1347"/>
                </a:moveTo>
                <a:cubicBezTo>
                  <a:pt x="2031" y="1511"/>
                  <a:pt x="2031" y="1511"/>
                  <a:pt x="2031" y="1511"/>
                </a:cubicBezTo>
                <a:cubicBezTo>
                  <a:pt x="1462" y="1180"/>
                  <a:pt x="1462" y="1180"/>
                  <a:pt x="1462" y="1180"/>
                </a:cubicBezTo>
                <a:cubicBezTo>
                  <a:pt x="1744" y="1017"/>
                  <a:pt x="1744" y="1017"/>
                  <a:pt x="1744" y="1017"/>
                </a:cubicBezTo>
                <a:lnTo>
                  <a:pt x="2315" y="1347"/>
                </a:lnTo>
                <a:close/>
                <a:moveTo>
                  <a:pt x="2319" y="2012"/>
                </a:moveTo>
                <a:cubicBezTo>
                  <a:pt x="2036" y="2176"/>
                  <a:pt x="2036" y="2176"/>
                  <a:pt x="2036" y="2176"/>
                </a:cubicBezTo>
                <a:cubicBezTo>
                  <a:pt x="2034" y="1515"/>
                  <a:pt x="2034" y="1515"/>
                  <a:pt x="2034" y="1515"/>
                </a:cubicBezTo>
                <a:cubicBezTo>
                  <a:pt x="2318" y="1352"/>
                  <a:pt x="2318" y="1352"/>
                  <a:pt x="2318" y="1352"/>
                </a:cubicBezTo>
                <a:lnTo>
                  <a:pt x="2319" y="2012"/>
                </a:lnTo>
                <a:close/>
                <a:moveTo>
                  <a:pt x="2324" y="2020"/>
                </a:moveTo>
                <a:cubicBezTo>
                  <a:pt x="2854" y="2327"/>
                  <a:pt x="2854" y="2327"/>
                  <a:pt x="2854" y="2327"/>
                </a:cubicBezTo>
                <a:cubicBezTo>
                  <a:pt x="2851" y="2333"/>
                  <a:pt x="2849" y="2340"/>
                  <a:pt x="2849" y="2348"/>
                </a:cubicBezTo>
                <a:cubicBezTo>
                  <a:pt x="2849" y="2357"/>
                  <a:pt x="2851" y="2366"/>
                  <a:pt x="2856" y="2373"/>
                </a:cubicBezTo>
                <a:cubicBezTo>
                  <a:pt x="2615" y="2513"/>
                  <a:pt x="2615" y="2513"/>
                  <a:pt x="2615" y="2513"/>
                </a:cubicBezTo>
                <a:cubicBezTo>
                  <a:pt x="2040" y="2185"/>
                  <a:pt x="2040" y="2185"/>
                  <a:pt x="2040" y="2185"/>
                </a:cubicBezTo>
                <a:lnTo>
                  <a:pt x="2324" y="2020"/>
                </a:lnTo>
                <a:close/>
                <a:moveTo>
                  <a:pt x="2613" y="1511"/>
                </a:moveTo>
                <a:cubicBezTo>
                  <a:pt x="2330" y="1347"/>
                  <a:pt x="2330" y="1347"/>
                  <a:pt x="2330" y="1347"/>
                </a:cubicBezTo>
                <a:cubicBezTo>
                  <a:pt x="2611" y="1186"/>
                  <a:pt x="2611" y="1186"/>
                  <a:pt x="2611" y="1186"/>
                </a:cubicBezTo>
                <a:lnTo>
                  <a:pt x="2613" y="1511"/>
                </a:lnTo>
                <a:close/>
                <a:moveTo>
                  <a:pt x="2615" y="1847"/>
                </a:moveTo>
                <a:cubicBezTo>
                  <a:pt x="2616" y="1848"/>
                  <a:pt x="2616" y="1848"/>
                  <a:pt x="2616" y="1848"/>
                </a:cubicBezTo>
                <a:cubicBezTo>
                  <a:pt x="2900" y="2013"/>
                  <a:pt x="2900" y="2013"/>
                  <a:pt x="2900" y="2013"/>
                </a:cubicBezTo>
                <a:cubicBezTo>
                  <a:pt x="2901" y="2295"/>
                  <a:pt x="2901" y="2295"/>
                  <a:pt x="2901" y="2295"/>
                </a:cubicBezTo>
                <a:cubicBezTo>
                  <a:pt x="2883" y="2295"/>
                  <a:pt x="2868" y="2304"/>
                  <a:pt x="2858" y="2318"/>
                </a:cubicBezTo>
                <a:cubicBezTo>
                  <a:pt x="2329" y="2012"/>
                  <a:pt x="2329" y="2012"/>
                  <a:pt x="2329" y="2012"/>
                </a:cubicBezTo>
                <a:cubicBezTo>
                  <a:pt x="2328" y="1352"/>
                  <a:pt x="2328" y="1352"/>
                  <a:pt x="2328" y="1352"/>
                </a:cubicBezTo>
                <a:cubicBezTo>
                  <a:pt x="2613" y="1516"/>
                  <a:pt x="2613" y="1516"/>
                  <a:pt x="2613" y="1516"/>
                </a:cubicBezTo>
                <a:lnTo>
                  <a:pt x="2615" y="1847"/>
                </a:lnTo>
                <a:close/>
                <a:moveTo>
                  <a:pt x="2846" y="1680"/>
                </a:moveTo>
                <a:cubicBezTo>
                  <a:pt x="2846" y="1711"/>
                  <a:pt x="2870" y="1736"/>
                  <a:pt x="2900" y="1738"/>
                </a:cubicBezTo>
                <a:cubicBezTo>
                  <a:pt x="2900" y="2007"/>
                  <a:pt x="2900" y="2007"/>
                  <a:pt x="2900" y="2007"/>
                </a:cubicBezTo>
                <a:cubicBezTo>
                  <a:pt x="2620" y="1844"/>
                  <a:pt x="2620" y="1844"/>
                  <a:pt x="2620" y="1844"/>
                </a:cubicBezTo>
                <a:cubicBezTo>
                  <a:pt x="2618" y="1519"/>
                  <a:pt x="2618" y="1519"/>
                  <a:pt x="2618" y="1519"/>
                </a:cubicBezTo>
                <a:cubicBezTo>
                  <a:pt x="2852" y="1654"/>
                  <a:pt x="2852" y="1654"/>
                  <a:pt x="2852" y="1654"/>
                </a:cubicBezTo>
                <a:cubicBezTo>
                  <a:pt x="2848" y="1662"/>
                  <a:pt x="2846" y="1671"/>
                  <a:pt x="2846" y="1680"/>
                </a:cubicBezTo>
                <a:close/>
                <a:moveTo>
                  <a:pt x="3475" y="1347"/>
                </a:moveTo>
                <a:cubicBezTo>
                  <a:pt x="2953" y="1649"/>
                  <a:pt x="2953" y="1649"/>
                  <a:pt x="2953" y="1649"/>
                </a:cubicBezTo>
                <a:cubicBezTo>
                  <a:pt x="2942" y="1633"/>
                  <a:pt x="2924" y="1622"/>
                  <a:pt x="2904" y="1622"/>
                </a:cubicBezTo>
                <a:cubicBezTo>
                  <a:pt x="2883" y="1622"/>
                  <a:pt x="2865" y="1633"/>
                  <a:pt x="2854" y="1650"/>
                </a:cubicBezTo>
                <a:cubicBezTo>
                  <a:pt x="2618" y="1513"/>
                  <a:pt x="2618" y="1513"/>
                  <a:pt x="2618" y="1513"/>
                </a:cubicBezTo>
                <a:cubicBezTo>
                  <a:pt x="2616" y="1183"/>
                  <a:pt x="2616" y="1183"/>
                  <a:pt x="2616" y="1183"/>
                </a:cubicBezTo>
                <a:cubicBezTo>
                  <a:pt x="2876" y="1033"/>
                  <a:pt x="2876" y="1033"/>
                  <a:pt x="2876" y="1033"/>
                </a:cubicBezTo>
                <a:cubicBezTo>
                  <a:pt x="2882" y="1042"/>
                  <a:pt x="2892" y="1048"/>
                  <a:pt x="2904" y="1048"/>
                </a:cubicBezTo>
                <a:cubicBezTo>
                  <a:pt x="2915" y="1048"/>
                  <a:pt x="2925" y="1042"/>
                  <a:pt x="2932" y="1034"/>
                </a:cubicBezTo>
                <a:lnTo>
                  <a:pt x="3475" y="1347"/>
                </a:lnTo>
                <a:close/>
                <a:moveTo>
                  <a:pt x="3479" y="2012"/>
                </a:moveTo>
                <a:cubicBezTo>
                  <a:pt x="3193" y="2177"/>
                  <a:pt x="3193" y="2177"/>
                  <a:pt x="3193" y="2177"/>
                </a:cubicBezTo>
                <a:cubicBezTo>
                  <a:pt x="2905" y="2010"/>
                  <a:pt x="2905" y="2010"/>
                  <a:pt x="2905" y="2010"/>
                </a:cubicBezTo>
                <a:cubicBezTo>
                  <a:pt x="2905" y="1738"/>
                  <a:pt x="2905" y="1738"/>
                  <a:pt x="2905" y="1738"/>
                </a:cubicBezTo>
                <a:cubicBezTo>
                  <a:pt x="2937" y="1738"/>
                  <a:pt x="2962" y="1712"/>
                  <a:pt x="2962" y="1680"/>
                </a:cubicBezTo>
                <a:cubicBezTo>
                  <a:pt x="2962" y="1670"/>
                  <a:pt x="2960" y="1661"/>
                  <a:pt x="2955" y="1653"/>
                </a:cubicBezTo>
                <a:cubicBezTo>
                  <a:pt x="3478" y="1351"/>
                  <a:pt x="3478" y="1351"/>
                  <a:pt x="3478" y="1351"/>
                </a:cubicBezTo>
                <a:lnTo>
                  <a:pt x="3479" y="2012"/>
                </a:lnTo>
                <a:close/>
                <a:moveTo>
                  <a:pt x="3484" y="2020"/>
                </a:moveTo>
                <a:cubicBezTo>
                  <a:pt x="3768" y="2183"/>
                  <a:pt x="3768" y="2183"/>
                  <a:pt x="3768" y="2183"/>
                </a:cubicBezTo>
                <a:cubicBezTo>
                  <a:pt x="3769" y="2516"/>
                  <a:pt x="3769" y="2516"/>
                  <a:pt x="3769" y="2516"/>
                </a:cubicBezTo>
                <a:cubicBezTo>
                  <a:pt x="3483" y="2681"/>
                  <a:pt x="3483" y="2681"/>
                  <a:pt x="3483" y="2681"/>
                </a:cubicBezTo>
                <a:cubicBezTo>
                  <a:pt x="3197" y="2516"/>
                  <a:pt x="3197" y="2516"/>
                  <a:pt x="3197" y="2516"/>
                </a:cubicBezTo>
                <a:cubicBezTo>
                  <a:pt x="3487" y="2348"/>
                  <a:pt x="3487" y="2348"/>
                  <a:pt x="3487" y="2348"/>
                </a:cubicBezTo>
                <a:cubicBezTo>
                  <a:pt x="3483" y="2345"/>
                  <a:pt x="3483" y="2345"/>
                  <a:pt x="3483" y="2345"/>
                </a:cubicBezTo>
                <a:cubicBezTo>
                  <a:pt x="3203" y="2183"/>
                  <a:pt x="3203" y="2183"/>
                  <a:pt x="3203" y="2183"/>
                </a:cubicBezTo>
                <a:lnTo>
                  <a:pt x="3484" y="2020"/>
                </a:lnTo>
                <a:close/>
                <a:moveTo>
                  <a:pt x="3488" y="1352"/>
                </a:moveTo>
                <a:cubicBezTo>
                  <a:pt x="3767" y="1513"/>
                  <a:pt x="3767" y="1513"/>
                  <a:pt x="3767" y="1513"/>
                </a:cubicBezTo>
                <a:cubicBezTo>
                  <a:pt x="3768" y="2172"/>
                  <a:pt x="3768" y="2172"/>
                  <a:pt x="3768" y="2172"/>
                </a:cubicBezTo>
                <a:cubicBezTo>
                  <a:pt x="3489" y="2012"/>
                  <a:pt x="3489" y="2012"/>
                  <a:pt x="3489" y="2012"/>
                </a:cubicBezTo>
                <a:lnTo>
                  <a:pt x="3488" y="1352"/>
                </a:lnTo>
                <a:close/>
                <a:moveTo>
                  <a:pt x="4063" y="1017"/>
                </a:moveTo>
                <a:cubicBezTo>
                  <a:pt x="4346" y="1179"/>
                  <a:pt x="4346" y="1179"/>
                  <a:pt x="4346" y="1179"/>
                </a:cubicBezTo>
                <a:cubicBezTo>
                  <a:pt x="3769" y="1509"/>
                  <a:pt x="3769" y="1509"/>
                  <a:pt x="3769" y="1509"/>
                </a:cubicBezTo>
                <a:cubicBezTo>
                  <a:pt x="3491" y="1348"/>
                  <a:pt x="3491" y="1348"/>
                  <a:pt x="3491" y="1348"/>
                </a:cubicBezTo>
                <a:lnTo>
                  <a:pt x="4063" y="1017"/>
                </a:lnTo>
                <a:close/>
                <a:moveTo>
                  <a:pt x="5213" y="342"/>
                </a:moveTo>
                <a:cubicBezTo>
                  <a:pt x="4639" y="673"/>
                  <a:pt x="4639" y="673"/>
                  <a:pt x="4639" y="673"/>
                </a:cubicBezTo>
                <a:cubicBezTo>
                  <a:pt x="4639" y="992"/>
                  <a:pt x="4639" y="992"/>
                  <a:pt x="4639" y="992"/>
                </a:cubicBezTo>
                <a:cubicBezTo>
                  <a:pt x="4356" y="1173"/>
                  <a:pt x="4356" y="1173"/>
                  <a:pt x="4356" y="1173"/>
                </a:cubicBezTo>
                <a:cubicBezTo>
                  <a:pt x="4067" y="1008"/>
                  <a:pt x="4067" y="1008"/>
                  <a:pt x="4067" y="1008"/>
                </a:cubicBezTo>
                <a:cubicBezTo>
                  <a:pt x="4067" y="343"/>
                  <a:pt x="4067" y="343"/>
                  <a:pt x="4067" y="343"/>
                </a:cubicBezTo>
                <a:cubicBezTo>
                  <a:pt x="4642" y="11"/>
                  <a:pt x="4642" y="11"/>
                  <a:pt x="4642" y="11"/>
                </a:cubicBezTo>
                <a:lnTo>
                  <a:pt x="5213" y="342"/>
                </a:lnTo>
                <a:close/>
                <a:moveTo>
                  <a:pt x="5217" y="623"/>
                </a:moveTo>
                <a:cubicBezTo>
                  <a:pt x="4644" y="989"/>
                  <a:pt x="4644" y="989"/>
                  <a:pt x="4644" y="989"/>
                </a:cubicBezTo>
                <a:cubicBezTo>
                  <a:pt x="4644" y="676"/>
                  <a:pt x="4644" y="676"/>
                  <a:pt x="4644" y="676"/>
                </a:cubicBezTo>
                <a:cubicBezTo>
                  <a:pt x="5217" y="345"/>
                  <a:pt x="5217" y="345"/>
                  <a:pt x="5217" y="345"/>
                </a:cubicBezTo>
                <a:lnTo>
                  <a:pt x="5217" y="623"/>
                </a:lnTo>
                <a:close/>
                <a:moveTo>
                  <a:pt x="5218" y="976"/>
                </a:moveTo>
                <a:cubicBezTo>
                  <a:pt x="5200" y="978"/>
                  <a:pt x="5187" y="993"/>
                  <a:pt x="5187" y="1011"/>
                </a:cubicBezTo>
                <a:cubicBezTo>
                  <a:pt x="5187" y="1015"/>
                  <a:pt x="5188" y="1019"/>
                  <a:pt x="5189" y="1023"/>
                </a:cubicBezTo>
                <a:cubicBezTo>
                  <a:pt x="4644" y="1337"/>
                  <a:pt x="4644" y="1337"/>
                  <a:pt x="4644" y="1337"/>
                </a:cubicBezTo>
                <a:cubicBezTo>
                  <a:pt x="4644" y="995"/>
                  <a:pt x="4644" y="995"/>
                  <a:pt x="4644" y="995"/>
                </a:cubicBezTo>
                <a:cubicBezTo>
                  <a:pt x="5217" y="629"/>
                  <a:pt x="5217" y="629"/>
                  <a:pt x="5217" y="629"/>
                </a:cubicBezTo>
                <a:lnTo>
                  <a:pt x="5218" y="976"/>
                </a:lnTo>
                <a:close/>
                <a:moveTo>
                  <a:pt x="5223" y="1047"/>
                </a:moveTo>
                <a:cubicBezTo>
                  <a:pt x="5235" y="1047"/>
                  <a:pt x="5246" y="1041"/>
                  <a:pt x="5252" y="1032"/>
                </a:cubicBezTo>
                <a:cubicBezTo>
                  <a:pt x="5511" y="1181"/>
                  <a:pt x="5511" y="1181"/>
                  <a:pt x="5511" y="1181"/>
                </a:cubicBezTo>
                <a:cubicBezTo>
                  <a:pt x="5509" y="1509"/>
                  <a:pt x="5509" y="1509"/>
                  <a:pt x="5509" y="1509"/>
                </a:cubicBezTo>
                <a:cubicBezTo>
                  <a:pt x="5222" y="1675"/>
                  <a:pt x="5222" y="1675"/>
                  <a:pt x="5222" y="1675"/>
                </a:cubicBezTo>
                <a:cubicBezTo>
                  <a:pt x="4648" y="1346"/>
                  <a:pt x="4648" y="1346"/>
                  <a:pt x="4648" y="1346"/>
                </a:cubicBezTo>
                <a:cubicBezTo>
                  <a:pt x="5193" y="1032"/>
                  <a:pt x="5193" y="1032"/>
                  <a:pt x="5193" y="1032"/>
                </a:cubicBezTo>
                <a:cubicBezTo>
                  <a:pt x="5200" y="1041"/>
                  <a:pt x="5211" y="1047"/>
                  <a:pt x="5223" y="1047"/>
                </a:cubicBezTo>
                <a:close/>
                <a:moveTo>
                  <a:pt x="5227" y="346"/>
                </a:moveTo>
                <a:cubicBezTo>
                  <a:pt x="5751" y="649"/>
                  <a:pt x="5751" y="649"/>
                  <a:pt x="5751" y="649"/>
                </a:cubicBezTo>
                <a:cubicBezTo>
                  <a:pt x="5747" y="657"/>
                  <a:pt x="5744" y="667"/>
                  <a:pt x="5744" y="677"/>
                </a:cubicBezTo>
                <a:cubicBezTo>
                  <a:pt x="5744" y="707"/>
                  <a:pt x="5768" y="732"/>
                  <a:pt x="5798" y="735"/>
                </a:cubicBezTo>
                <a:cubicBezTo>
                  <a:pt x="5799" y="1008"/>
                  <a:pt x="5799" y="1008"/>
                  <a:pt x="5799" y="1008"/>
                </a:cubicBezTo>
                <a:cubicBezTo>
                  <a:pt x="5516" y="1173"/>
                  <a:pt x="5516" y="1173"/>
                  <a:pt x="5516" y="1173"/>
                </a:cubicBezTo>
                <a:cubicBezTo>
                  <a:pt x="5257" y="1023"/>
                  <a:pt x="5257" y="1023"/>
                  <a:pt x="5257" y="1023"/>
                </a:cubicBezTo>
                <a:cubicBezTo>
                  <a:pt x="5258" y="1019"/>
                  <a:pt x="5259" y="1015"/>
                  <a:pt x="5259" y="1011"/>
                </a:cubicBezTo>
                <a:cubicBezTo>
                  <a:pt x="5259" y="993"/>
                  <a:pt x="5245" y="978"/>
                  <a:pt x="5228" y="976"/>
                </a:cubicBezTo>
                <a:lnTo>
                  <a:pt x="5227" y="346"/>
                </a:lnTo>
                <a:close/>
                <a:moveTo>
                  <a:pt x="6373" y="342"/>
                </a:moveTo>
                <a:cubicBezTo>
                  <a:pt x="6093" y="504"/>
                  <a:pt x="6093" y="504"/>
                  <a:pt x="6093" y="504"/>
                </a:cubicBezTo>
                <a:cubicBezTo>
                  <a:pt x="6093" y="184"/>
                  <a:pt x="6093" y="184"/>
                  <a:pt x="6093" y="184"/>
                </a:cubicBezTo>
                <a:cubicBezTo>
                  <a:pt x="6088" y="184"/>
                  <a:pt x="6088" y="184"/>
                  <a:pt x="6088" y="184"/>
                </a:cubicBezTo>
                <a:cubicBezTo>
                  <a:pt x="6088" y="507"/>
                  <a:pt x="6088" y="507"/>
                  <a:pt x="6088" y="507"/>
                </a:cubicBezTo>
                <a:cubicBezTo>
                  <a:pt x="5850" y="644"/>
                  <a:pt x="5850" y="644"/>
                  <a:pt x="5850" y="644"/>
                </a:cubicBezTo>
                <a:cubicBezTo>
                  <a:pt x="5840" y="628"/>
                  <a:pt x="5822" y="618"/>
                  <a:pt x="5802" y="618"/>
                </a:cubicBezTo>
                <a:cubicBezTo>
                  <a:pt x="5782" y="618"/>
                  <a:pt x="5764" y="629"/>
                  <a:pt x="5754" y="645"/>
                </a:cubicBezTo>
                <a:cubicBezTo>
                  <a:pt x="5230" y="342"/>
                  <a:pt x="5230" y="342"/>
                  <a:pt x="5230" y="342"/>
                </a:cubicBezTo>
                <a:cubicBezTo>
                  <a:pt x="5802" y="12"/>
                  <a:pt x="5802" y="12"/>
                  <a:pt x="5802" y="12"/>
                </a:cubicBezTo>
                <a:lnTo>
                  <a:pt x="6373" y="342"/>
                </a:lnTo>
                <a:close/>
                <a:moveTo>
                  <a:pt x="6376" y="1007"/>
                </a:moveTo>
                <a:cubicBezTo>
                  <a:pt x="5804" y="1337"/>
                  <a:pt x="5804" y="1337"/>
                  <a:pt x="5804" y="1337"/>
                </a:cubicBezTo>
                <a:cubicBezTo>
                  <a:pt x="5804" y="1011"/>
                  <a:pt x="5804" y="1011"/>
                  <a:pt x="5804" y="1011"/>
                </a:cubicBezTo>
                <a:cubicBezTo>
                  <a:pt x="6093" y="843"/>
                  <a:pt x="6093" y="843"/>
                  <a:pt x="6093" y="843"/>
                </a:cubicBezTo>
                <a:cubicBezTo>
                  <a:pt x="6093" y="509"/>
                  <a:pt x="6093" y="509"/>
                  <a:pt x="6093" y="509"/>
                </a:cubicBezTo>
                <a:cubicBezTo>
                  <a:pt x="6376" y="346"/>
                  <a:pt x="6376" y="346"/>
                  <a:pt x="6376" y="346"/>
                </a:cubicBezTo>
                <a:lnTo>
                  <a:pt x="6376" y="1007"/>
                </a:lnTo>
                <a:close/>
                <a:moveTo>
                  <a:pt x="6381" y="1016"/>
                </a:moveTo>
                <a:cubicBezTo>
                  <a:pt x="6671" y="1183"/>
                  <a:pt x="6671" y="1183"/>
                  <a:pt x="6671" y="1183"/>
                </a:cubicBezTo>
                <a:cubicBezTo>
                  <a:pt x="6672" y="1508"/>
                  <a:pt x="6672" y="1508"/>
                  <a:pt x="6672" y="1508"/>
                </a:cubicBezTo>
                <a:cubicBezTo>
                  <a:pt x="6381" y="1675"/>
                  <a:pt x="6381" y="1675"/>
                  <a:pt x="6381" y="1675"/>
                </a:cubicBezTo>
                <a:cubicBezTo>
                  <a:pt x="5810" y="1345"/>
                  <a:pt x="5810" y="1345"/>
                  <a:pt x="5810" y="1345"/>
                </a:cubicBezTo>
                <a:lnTo>
                  <a:pt x="6381" y="1016"/>
                </a:lnTo>
                <a:close/>
                <a:moveTo>
                  <a:pt x="6386" y="347"/>
                </a:moveTo>
                <a:cubicBezTo>
                  <a:pt x="6669" y="510"/>
                  <a:pt x="6669" y="510"/>
                  <a:pt x="6669" y="510"/>
                </a:cubicBezTo>
                <a:cubicBezTo>
                  <a:pt x="6671" y="1171"/>
                  <a:pt x="6671" y="1171"/>
                  <a:pt x="6671" y="1171"/>
                </a:cubicBezTo>
                <a:cubicBezTo>
                  <a:pt x="6386" y="1007"/>
                  <a:pt x="6386" y="1007"/>
                  <a:pt x="6386" y="1007"/>
                </a:cubicBezTo>
                <a:lnTo>
                  <a:pt x="6386" y="347"/>
                </a:lnTo>
                <a:close/>
                <a:moveTo>
                  <a:pt x="7506" y="340"/>
                </a:moveTo>
                <a:cubicBezTo>
                  <a:pt x="7506" y="345"/>
                  <a:pt x="7507" y="351"/>
                  <a:pt x="7509" y="355"/>
                </a:cubicBezTo>
                <a:cubicBezTo>
                  <a:pt x="6960" y="672"/>
                  <a:pt x="6960" y="672"/>
                  <a:pt x="6960" y="672"/>
                </a:cubicBezTo>
                <a:cubicBezTo>
                  <a:pt x="6389" y="342"/>
                  <a:pt x="6389" y="342"/>
                  <a:pt x="6389" y="342"/>
                </a:cubicBezTo>
                <a:cubicBezTo>
                  <a:pt x="6961" y="12"/>
                  <a:pt x="6961" y="12"/>
                  <a:pt x="6961" y="12"/>
                </a:cubicBezTo>
                <a:cubicBezTo>
                  <a:pt x="7508" y="328"/>
                  <a:pt x="7508" y="328"/>
                  <a:pt x="7508" y="328"/>
                </a:cubicBezTo>
                <a:cubicBezTo>
                  <a:pt x="7507" y="332"/>
                  <a:pt x="7506" y="336"/>
                  <a:pt x="7506" y="340"/>
                </a:cubicBezTo>
                <a:close/>
                <a:moveTo>
                  <a:pt x="7537" y="1006"/>
                </a:moveTo>
                <a:cubicBezTo>
                  <a:pt x="7003" y="1314"/>
                  <a:pt x="7003" y="1314"/>
                  <a:pt x="7003" y="1314"/>
                </a:cubicBezTo>
                <a:cubicBezTo>
                  <a:pt x="6993" y="1302"/>
                  <a:pt x="6979" y="1294"/>
                  <a:pt x="6963" y="1293"/>
                </a:cubicBezTo>
                <a:cubicBezTo>
                  <a:pt x="6963" y="676"/>
                  <a:pt x="6963" y="676"/>
                  <a:pt x="6963" y="676"/>
                </a:cubicBezTo>
                <a:cubicBezTo>
                  <a:pt x="7512" y="360"/>
                  <a:pt x="7512" y="360"/>
                  <a:pt x="7512" y="360"/>
                </a:cubicBezTo>
                <a:cubicBezTo>
                  <a:pt x="7517" y="368"/>
                  <a:pt x="7526" y="373"/>
                  <a:pt x="7536" y="375"/>
                </a:cubicBezTo>
                <a:lnTo>
                  <a:pt x="7537" y="1006"/>
                </a:lnTo>
                <a:close/>
                <a:moveTo>
                  <a:pt x="8113" y="1345"/>
                </a:moveTo>
                <a:cubicBezTo>
                  <a:pt x="7589" y="1647"/>
                  <a:pt x="7589" y="1647"/>
                  <a:pt x="7589" y="1647"/>
                </a:cubicBezTo>
                <a:cubicBezTo>
                  <a:pt x="7578" y="1631"/>
                  <a:pt x="7560" y="1620"/>
                  <a:pt x="7540" y="1620"/>
                </a:cubicBezTo>
                <a:cubicBezTo>
                  <a:pt x="7519" y="1620"/>
                  <a:pt x="7501" y="1631"/>
                  <a:pt x="7491" y="1647"/>
                </a:cubicBezTo>
                <a:cubicBezTo>
                  <a:pt x="7253" y="1510"/>
                  <a:pt x="7253" y="1510"/>
                  <a:pt x="7253" y="1510"/>
                </a:cubicBezTo>
                <a:cubicBezTo>
                  <a:pt x="7252" y="1507"/>
                  <a:pt x="7252" y="1507"/>
                  <a:pt x="7252" y="1507"/>
                </a:cubicBezTo>
                <a:cubicBezTo>
                  <a:pt x="7250" y="1508"/>
                  <a:pt x="7250" y="1508"/>
                  <a:pt x="7250" y="1508"/>
                </a:cubicBezTo>
                <a:cubicBezTo>
                  <a:pt x="7008" y="1369"/>
                  <a:pt x="7008" y="1369"/>
                  <a:pt x="7008" y="1369"/>
                </a:cubicBezTo>
                <a:cubicBezTo>
                  <a:pt x="7011" y="1362"/>
                  <a:pt x="7013" y="1354"/>
                  <a:pt x="7013" y="1346"/>
                </a:cubicBezTo>
                <a:cubicBezTo>
                  <a:pt x="7013" y="1337"/>
                  <a:pt x="7011" y="1329"/>
                  <a:pt x="7008" y="1322"/>
                </a:cubicBezTo>
                <a:cubicBezTo>
                  <a:pt x="7542" y="1015"/>
                  <a:pt x="7542" y="1015"/>
                  <a:pt x="7542" y="1015"/>
                </a:cubicBezTo>
                <a:lnTo>
                  <a:pt x="8113" y="1345"/>
                </a:lnTo>
                <a:close/>
                <a:moveTo>
                  <a:pt x="8118" y="1337"/>
                </a:moveTo>
                <a:cubicBezTo>
                  <a:pt x="7546" y="1006"/>
                  <a:pt x="7546" y="1006"/>
                  <a:pt x="7546" y="1006"/>
                </a:cubicBezTo>
                <a:cubicBezTo>
                  <a:pt x="7546" y="375"/>
                  <a:pt x="7546" y="375"/>
                  <a:pt x="7546" y="375"/>
                </a:cubicBezTo>
                <a:cubicBezTo>
                  <a:pt x="7556" y="374"/>
                  <a:pt x="7565" y="369"/>
                  <a:pt x="7570" y="361"/>
                </a:cubicBezTo>
                <a:cubicBezTo>
                  <a:pt x="8117" y="676"/>
                  <a:pt x="8117" y="676"/>
                  <a:pt x="8117" y="676"/>
                </a:cubicBezTo>
                <a:lnTo>
                  <a:pt x="8118" y="1337"/>
                </a:lnTo>
                <a:close/>
                <a:moveTo>
                  <a:pt x="8693" y="2349"/>
                </a:moveTo>
                <a:cubicBezTo>
                  <a:pt x="8120" y="2680"/>
                  <a:pt x="8120" y="2680"/>
                  <a:pt x="8120" y="2680"/>
                </a:cubicBezTo>
                <a:cubicBezTo>
                  <a:pt x="7836" y="2516"/>
                  <a:pt x="7836" y="2516"/>
                  <a:pt x="7836" y="2516"/>
                </a:cubicBezTo>
                <a:cubicBezTo>
                  <a:pt x="7836" y="2512"/>
                  <a:pt x="7836" y="2512"/>
                  <a:pt x="7836" y="2512"/>
                </a:cubicBezTo>
                <a:cubicBezTo>
                  <a:pt x="7833" y="2514"/>
                  <a:pt x="7833" y="2514"/>
                  <a:pt x="7833" y="2514"/>
                </a:cubicBezTo>
                <a:cubicBezTo>
                  <a:pt x="7574" y="2364"/>
                  <a:pt x="7574" y="2364"/>
                  <a:pt x="7574" y="2364"/>
                </a:cubicBezTo>
                <a:cubicBezTo>
                  <a:pt x="7576" y="2359"/>
                  <a:pt x="7577" y="2354"/>
                  <a:pt x="7577" y="2349"/>
                </a:cubicBezTo>
                <a:cubicBezTo>
                  <a:pt x="7577" y="2344"/>
                  <a:pt x="7576" y="2339"/>
                  <a:pt x="7575" y="2335"/>
                </a:cubicBezTo>
                <a:cubicBezTo>
                  <a:pt x="8120" y="2020"/>
                  <a:pt x="8120" y="2020"/>
                  <a:pt x="8120" y="2020"/>
                </a:cubicBezTo>
                <a:lnTo>
                  <a:pt x="8693" y="2349"/>
                </a:lnTo>
                <a:close/>
                <a:moveTo>
                  <a:pt x="8698" y="1680"/>
                </a:moveTo>
                <a:cubicBezTo>
                  <a:pt x="8697" y="2340"/>
                  <a:pt x="8697" y="2340"/>
                  <a:pt x="8697" y="2340"/>
                </a:cubicBezTo>
                <a:cubicBezTo>
                  <a:pt x="8125" y="2011"/>
                  <a:pt x="8125" y="2011"/>
                  <a:pt x="8125" y="2011"/>
                </a:cubicBezTo>
                <a:cubicBezTo>
                  <a:pt x="8126" y="1349"/>
                  <a:pt x="8126" y="1349"/>
                  <a:pt x="8126" y="1349"/>
                </a:cubicBezTo>
                <a:lnTo>
                  <a:pt x="8698" y="1680"/>
                </a:lnTo>
                <a:close/>
                <a:moveTo>
                  <a:pt x="8981" y="3186"/>
                </a:moveTo>
                <a:cubicBezTo>
                  <a:pt x="8411" y="3517"/>
                  <a:pt x="8411" y="3517"/>
                  <a:pt x="8411" y="3517"/>
                </a:cubicBezTo>
                <a:cubicBezTo>
                  <a:pt x="8167" y="3376"/>
                  <a:pt x="8167" y="3376"/>
                  <a:pt x="8167" y="3376"/>
                </a:cubicBezTo>
                <a:cubicBezTo>
                  <a:pt x="8171" y="3369"/>
                  <a:pt x="8173" y="3361"/>
                  <a:pt x="8173" y="3353"/>
                </a:cubicBezTo>
                <a:cubicBezTo>
                  <a:pt x="8173" y="3345"/>
                  <a:pt x="8171" y="3337"/>
                  <a:pt x="8168" y="3331"/>
                </a:cubicBezTo>
                <a:cubicBezTo>
                  <a:pt x="8700" y="3024"/>
                  <a:pt x="8700" y="3024"/>
                  <a:pt x="8700" y="3024"/>
                </a:cubicBezTo>
                <a:lnTo>
                  <a:pt x="8981" y="3186"/>
                </a:lnTo>
                <a:close/>
                <a:moveTo>
                  <a:pt x="8987" y="3178"/>
                </a:moveTo>
                <a:cubicBezTo>
                  <a:pt x="8705" y="3015"/>
                  <a:pt x="8705" y="3015"/>
                  <a:pt x="8705" y="3015"/>
                </a:cubicBezTo>
                <a:cubicBezTo>
                  <a:pt x="8706" y="2355"/>
                  <a:pt x="8706" y="2355"/>
                  <a:pt x="8706" y="2355"/>
                </a:cubicBezTo>
                <a:cubicBezTo>
                  <a:pt x="8987" y="2516"/>
                  <a:pt x="8987" y="2516"/>
                  <a:pt x="8987" y="2516"/>
                </a:cubicBezTo>
                <a:lnTo>
                  <a:pt x="8987" y="3178"/>
                </a:lnTo>
                <a:close/>
                <a:moveTo>
                  <a:pt x="9277" y="2683"/>
                </a:moveTo>
                <a:cubicBezTo>
                  <a:pt x="9276" y="3345"/>
                  <a:pt x="9276" y="3345"/>
                  <a:pt x="9276" y="3345"/>
                </a:cubicBezTo>
                <a:cubicBezTo>
                  <a:pt x="8992" y="3181"/>
                  <a:pt x="8992" y="3181"/>
                  <a:pt x="8992" y="3181"/>
                </a:cubicBezTo>
                <a:cubicBezTo>
                  <a:pt x="8992" y="2519"/>
                  <a:pt x="8992" y="2519"/>
                  <a:pt x="8992" y="2519"/>
                </a:cubicBezTo>
                <a:lnTo>
                  <a:pt x="9277" y="2683"/>
                </a:lnTo>
                <a:close/>
                <a:moveTo>
                  <a:pt x="9280" y="4687"/>
                </a:moveTo>
                <a:cubicBezTo>
                  <a:pt x="8733" y="4372"/>
                  <a:pt x="8733" y="4372"/>
                  <a:pt x="8733" y="4372"/>
                </a:cubicBezTo>
                <a:cubicBezTo>
                  <a:pt x="8735" y="4367"/>
                  <a:pt x="8737" y="4362"/>
                  <a:pt x="8737" y="4356"/>
                </a:cubicBezTo>
                <a:cubicBezTo>
                  <a:pt x="8737" y="4351"/>
                  <a:pt x="8736" y="4346"/>
                  <a:pt x="8734" y="4342"/>
                </a:cubicBezTo>
                <a:cubicBezTo>
                  <a:pt x="9285" y="4024"/>
                  <a:pt x="9285" y="4024"/>
                  <a:pt x="9285" y="4024"/>
                </a:cubicBezTo>
                <a:cubicBezTo>
                  <a:pt x="9285" y="3358"/>
                  <a:pt x="9285" y="3358"/>
                  <a:pt x="9285" y="3358"/>
                </a:cubicBezTo>
                <a:cubicBezTo>
                  <a:pt x="9856" y="3688"/>
                  <a:pt x="9856" y="3688"/>
                  <a:pt x="9856" y="3688"/>
                </a:cubicBezTo>
                <a:cubicBezTo>
                  <a:pt x="9857" y="4354"/>
                  <a:pt x="9857" y="4354"/>
                  <a:pt x="9857" y="4354"/>
                </a:cubicBezTo>
                <a:lnTo>
                  <a:pt x="9280" y="4687"/>
                </a:lnTo>
                <a:close/>
                <a:moveTo>
                  <a:pt x="8700" y="5691"/>
                </a:moveTo>
                <a:cubicBezTo>
                  <a:pt x="8129" y="5361"/>
                  <a:pt x="8129" y="5361"/>
                  <a:pt x="8129" y="5361"/>
                </a:cubicBezTo>
                <a:cubicBezTo>
                  <a:pt x="8706" y="5027"/>
                  <a:pt x="8706" y="5027"/>
                  <a:pt x="8706" y="5027"/>
                </a:cubicBezTo>
                <a:cubicBezTo>
                  <a:pt x="8706" y="4391"/>
                  <a:pt x="8706" y="4391"/>
                  <a:pt x="8706" y="4391"/>
                </a:cubicBezTo>
                <a:cubicBezTo>
                  <a:pt x="8716" y="4390"/>
                  <a:pt x="8725" y="4384"/>
                  <a:pt x="8731" y="4376"/>
                </a:cubicBezTo>
                <a:cubicBezTo>
                  <a:pt x="9277" y="4691"/>
                  <a:pt x="9277" y="4691"/>
                  <a:pt x="9277" y="4691"/>
                </a:cubicBezTo>
                <a:cubicBezTo>
                  <a:pt x="9277" y="5357"/>
                  <a:pt x="9277" y="5357"/>
                  <a:pt x="9277" y="5357"/>
                </a:cubicBezTo>
                <a:lnTo>
                  <a:pt x="8700" y="5691"/>
                </a:lnTo>
                <a:close/>
                <a:moveTo>
                  <a:pt x="8120" y="6694"/>
                </a:moveTo>
                <a:cubicBezTo>
                  <a:pt x="7573" y="6379"/>
                  <a:pt x="7573" y="6379"/>
                  <a:pt x="7573" y="6379"/>
                </a:cubicBezTo>
                <a:cubicBezTo>
                  <a:pt x="7576" y="6374"/>
                  <a:pt x="7577" y="6368"/>
                  <a:pt x="7577" y="6362"/>
                </a:cubicBezTo>
                <a:cubicBezTo>
                  <a:pt x="7577" y="6358"/>
                  <a:pt x="7577" y="6353"/>
                  <a:pt x="7575" y="6349"/>
                </a:cubicBezTo>
                <a:cubicBezTo>
                  <a:pt x="8126" y="6031"/>
                  <a:pt x="8126" y="6031"/>
                  <a:pt x="8126" y="6031"/>
                </a:cubicBezTo>
                <a:cubicBezTo>
                  <a:pt x="8126" y="5365"/>
                  <a:pt x="8126" y="5365"/>
                  <a:pt x="8126" y="5365"/>
                </a:cubicBezTo>
                <a:cubicBezTo>
                  <a:pt x="8698" y="5695"/>
                  <a:pt x="8698" y="5695"/>
                  <a:pt x="8698" y="5695"/>
                </a:cubicBezTo>
                <a:cubicBezTo>
                  <a:pt x="8698" y="6361"/>
                  <a:pt x="8698" y="6361"/>
                  <a:pt x="8698" y="6361"/>
                </a:cubicBezTo>
                <a:lnTo>
                  <a:pt x="8120" y="6694"/>
                </a:lnTo>
                <a:close/>
                <a:moveTo>
                  <a:pt x="6970" y="7368"/>
                </a:moveTo>
                <a:cubicBezTo>
                  <a:pt x="7546" y="7035"/>
                  <a:pt x="7546" y="7035"/>
                  <a:pt x="7546" y="7035"/>
                </a:cubicBezTo>
                <a:cubicBezTo>
                  <a:pt x="7546" y="6398"/>
                  <a:pt x="7546" y="6398"/>
                  <a:pt x="7546" y="6398"/>
                </a:cubicBezTo>
                <a:cubicBezTo>
                  <a:pt x="7556" y="6396"/>
                  <a:pt x="7565" y="6391"/>
                  <a:pt x="7570" y="6383"/>
                </a:cubicBezTo>
                <a:cubicBezTo>
                  <a:pt x="8118" y="6699"/>
                  <a:pt x="8118" y="6699"/>
                  <a:pt x="8118" y="6699"/>
                </a:cubicBezTo>
                <a:cubicBezTo>
                  <a:pt x="8118" y="7365"/>
                  <a:pt x="8118" y="7365"/>
                  <a:pt x="8118" y="7365"/>
                </a:cubicBezTo>
                <a:cubicBezTo>
                  <a:pt x="7541" y="7698"/>
                  <a:pt x="7541" y="7698"/>
                  <a:pt x="7541" y="7698"/>
                </a:cubicBezTo>
                <a:lnTo>
                  <a:pt x="6970" y="7368"/>
                </a:lnTo>
                <a:close/>
                <a:moveTo>
                  <a:pt x="6963" y="6699"/>
                </a:moveTo>
                <a:cubicBezTo>
                  <a:pt x="7512" y="6383"/>
                  <a:pt x="7512" y="6383"/>
                  <a:pt x="7512" y="6383"/>
                </a:cubicBezTo>
                <a:cubicBezTo>
                  <a:pt x="7518" y="6391"/>
                  <a:pt x="7527" y="6396"/>
                  <a:pt x="7537" y="6398"/>
                </a:cubicBezTo>
                <a:cubicBezTo>
                  <a:pt x="7537" y="7029"/>
                  <a:pt x="7537" y="7029"/>
                  <a:pt x="7537" y="7029"/>
                </a:cubicBezTo>
                <a:cubicBezTo>
                  <a:pt x="6963" y="7360"/>
                  <a:pt x="6963" y="7360"/>
                  <a:pt x="6963" y="7360"/>
                </a:cubicBezTo>
                <a:lnTo>
                  <a:pt x="6963" y="6699"/>
                </a:lnTo>
                <a:close/>
                <a:moveTo>
                  <a:pt x="6961" y="6695"/>
                </a:moveTo>
                <a:cubicBezTo>
                  <a:pt x="6677" y="6531"/>
                  <a:pt x="6677" y="6531"/>
                  <a:pt x="6677" y="6531"/>
                </a:cubicBezTo>
                <a:cubicBezTo>
                  <a:pt x="6677" y="6199"/>
                  <a:pt x="6677" y="6199"/>
                  <a:pt x="6677" y="6199"/>
                </a:cubicBezTo>
                <a:cubicBezTo>
                  <a:pt x="6962" y="6035"/>
                  <a:pt x="6962" y="6035"/>
                  <a:pt x="6962" y="6035"/>
                </a:cubicBezTo>
                <a:cubicBezTo>
                  <a:pt x="7508" y="6350"/>
                  <a:pt x="7508" y="6350"/>
                  <a:pt x="7508" y="6350"/>
                </a:cubicBezTo>
                <a:cubicBezTo>
                  <a:pt x="7507" y="6354"/>
                  <a:pt x="7506" y="6358"/>
                  <a:pt x="7506" y="6362"/>
                </a:cubicBezTo>
                <a:cubicBezTo>
                  <a:pt x="7506" y="6368"/>
                  <a:pt x="7507" y="6373"/>
                  <a:pt x="7510" y="6378"/>
                </a:cubicBezTo>
                <a:lnTo>
                  <a:pt x="6961" y="6695"/>
                </a:lnTo>
                <a:close/>
                <a:moveTo>
                  <a:pt x="6677" y="7196"/>
                </a:moveTo>
                <a:cubicBezTo>
                  <a:pt x="6677" y="6537"/>
                  <a:pt x="6677" y="6537"/>
                  <a:pt x="6677" y="6537"/>
                </a:cubicBezTo>
                <a:cubicBezTo>
                  <a:pt x="6959" y="6699"/>
                  <a:pt x="6959" y="6699"/>
                  <a:pt x="6959" y="6699"/>
                </a:cubicBezTo>
                <a:cubicBezTo>
                  <a:pt x="6959" y="7359"/>
                  <a:pt x="6959" y="7359"/>
                  <a:pt x="6959" y="7359"/>
                </a:cubicBezTo>
                <a:lnTo>
                  <a:pt x="6677" y="7196"/>
                </a:lnTo>
                <a:close/>
                <a:moveTo>
                  <a:pt x="6381" y="7697"/>
                </a:moveTo>
                <a:cubicBezTo>
                  <a:pt x="5809" y="7368"/>
                  <a:pt x="5809" y="7368"/>
                  <a:pt x="5809" y="7368"/>
                </a:cubicBezTo>
                <a:cubicBezTo>
                  <a:pt x="6382" y="7037"/>
                  <a:pt x="6382" y="7037"/>
                  <a:pt x="6382" y="7037"/>
                </a:cubicBezTo>
                <a:cubicBezTo>
                  <a:pt x="6953" y="7367"/>
                  <a:pt x="6953" y="7367"/>
                  <a:pt x="6953" y="7367"/>
                </a:cubicBezTo>
                <a:lnTo>
                  <a:pt x="6381" y="7697"/>
                </a:lnTo>
                <a:close/>
                <a:moveTo>
                  <a:pt x="5269" y="8394"/>
                </a:moveTo>
                <a:cubicBezTo>
                  <a:pt x="5273" y="8387"/>
                  <a:pt x="5275" y="8379"/>
                  <a:pt x="5275" y="8370"/>
                </a:cubicBezTo>
                <a:cubicBezTo>
                  <a:pt x="5275" y="8362"/>
                  <a:pt x="5274" y="8355"/>
                  <a:pt x="5271" y="8348"/>
                </a:cubicBezTo>
                <a:cubicBezTo>
                  <a:pt x="5807" y="8039"/>
                  <a:pt x="5807" y="8039"/>
                  <a:pt x="5807" y="8039"/>
                </a:cubicBezTo>
                <a:cubicBezTo>
                  <a:pt x="5807" y="7373"/>
                  <a:pt x="5807" y="7373"/>
                  <a:pt x="5807" y="7373"/>
                </a:cubicBezTo>
                <a:cubicBezTo>
                  <a:pt x="6379" y="7701"/>
                  <a:pt x="6379" y="7701"/>
                  <a:pt x="6379" y="7701"/>
                </a:cubicBezTo>
                <a:cubicBezTo>
                  <a:pt x="6379" y="8369"/>
                  <a:pt x="6379" y="8369"/>
                  <a:pt x="6379" y="8369"/>
                </a:cubicBezTo>
                <a:cubicBezTo>
                  <a:pt x="5802" y="8701"/>
                  <a:pt x="5802" y="8701"/>
                  <a:pt x="5802" y="8701"/>
                </a:cubicBezTo>
                <a:lnTo>
                  <a:pt x="5269" y="8394"/>
                </a:lnTo>
                <a:close/>
                <a:moveTo>
                  <a:pt x="5224" y="7701"/>
                </a:moveTo>
                <a:cubicBezTo>
                  <a:pt x="5511" y="7536"/>
                  <a:pt x="5511" y="7536"/>
                  <a:pt x="5511" y="7536"/>
                </a:cubicBezTo>
                <a:cubicBezTo>
                  <a:pt x="5511" y="8198"/>
                  <a:pt x="5511" y="8198"/>
                  <a:pt x="5511" y="8198"/>
                </a:cubicBezTo>
                <a:cubicBezTo>
                  <a:pt x="5266" y="8339"/>
                  <a:pt x="5266" y="8339"/>
                  <a:pt x="5266" y="8339"/>
                </a:cubicBezTo>
                <a:cubicBezTo>
                  <a:pt x="5257" y="8326"/>
                  <a:pt x="5242" y="8317"/>
                  <a:pt x="5224" y="8317"/>
                </a:cubicBezTo>
                <a:lnTo>
                  <a:pt x="5224" y="7701"/>
                </a:lnTo>
                <a:close/>
                <a:moveTo>
                  <a:pt x="5222" y="7697"/>
                </a:moveTo>
                <a:cubicBezTo>
                  <a:pt x="4690" y="7391"/>
                  <a:pt x="4690" y="7391"/>
                  <a:pt x="4690" y="7391"/>
                </a:cubicBezTo>
                <a:cubicBezTo>
                  <a:pt x="4693" y="7384"/>
                  <a:pt x="4695" y="7377"/>
                  <a:pt x="4695" y="7369"/>
                </a:cubicBezTo>
                <a:cubicBezTo>
                  <a:pt x="4695" y="7360"/>
                  <a:pt x="4693" y="7352"/>
                  <a:pt x="4689" y="7345"/>
                </a:cubicBezTo>
                <a:cubicBezTo>
                  <a:pt x="5194" y="7054"/>
                  <a:pt x="5194" y="7054"/>
                  <a:pt x="5194" y="7054"/>
                </a:cubicBezTo>
                <a:cubicBezTo>
                  <a:pt x="5201" y="7063"/>
                  <a:pt x="5211" y="7069"/>
                  <a:pt x="5223" y="7069"/>
                </a:cubicBezTo>
                <a:cubicBezTo>
                  <a:pt x="5234" y="7069"/>
                  <a:pt x="5245" y="7063"/>
                  <a:pt x="5251" y="7054"/>
                </a:cubicBezTo>
                <a:cubicBezTo>
                  <a:pt x="5511" y="7204"/>
                  <a:pt x="5511" y="7204"/>
                  <a:pt x="5511" y="7204"/>
                </a:cubicBezTo>
                <a:cubicBezTo>
                  <a:pt x="5511" y="7531"/>
                  <a:pt x="5511" y="7531"/>
                  <a:pt x="5511" y="7531"/>
                </a:cubicBezTo>
                <a:lnTo>
                  <a:pt x="5222" y="7697"/>
                </a:lnTo>
                <a:close/>
                <a:moveTo>
                  <a:pt x="4648" y="8033"/>
                </a:moveTo>
                <a:cubicBezTo>
                  <a:pt x="4648" y="7421"/>
                  <a:pt x="4648" y="7421"/>
                  <a:pt x="4648" y="7421"/>
                </a:cubicBezTo>
                <a:cubicBezTo>
                  <a:pt x="4665" y="7419"/>
                  <a:pt x="4679" y="7410"/>
                  <a:pt x="4688" y="7396"/>
                </a:cubicBezTo>
                <a:cubicBezTo>
                  <a:pt x="5219" y="7701"/>
                  <a:pt x="5219" y="7701"/>
                  <a:pt x="5219" y="7701"/>
                </a:cubicBezTo>
                <a:cubicBezTo>
                  <a:pt x="5219" y="8317"/>
                  <a:pt x="5219" y="8317"/>
                  <a:pt x="5219" y="8317"/>
                </a:cubicBezTo>
                <a:cubicBezTo>
                  <a:pt x="5203" y="8317"/>
                  <a:pt x="5188" y="8326"/>
                  <a:pt x="5179" y="8339"/>
                </a:cubicBezTo>
                <a:lnTo>
                  <a:pt x="4648" y="8033"/>
                </a:lnTo>
                <a:close/>
                <a:moveTo>
                  <a:pt x="4071" y="8372"/>
                </a:moveTo>
                <a:cubicBezTo>
                  <a:pt x="4643" y="8041"/>
                  <a:pt x="4643" y="8041"/>
                  <a:pt x="4643" y="8041"/>
                </a:cubicBezTo>
                <a:cubicBezTo>
                  <a:pt x="5174" y="8347"/>
                  <a:pt x="5174" y="8347"/>
                  <a:pt x="5174" y="8347"/>
                </a:cubicBezTo>
                <a:cubicBezTo>
                  <a:pt x="5171" y="8354"/>
                  <a:pt x="5169" y="8362"/>
                  <a:pt x="5169" y="8370"/>
                </a:cubicBezTo>
                <a:cubicBezTo>
                  <a:pt x="5169" y="8379"/>
                  <a:pt x="5171" y="8387"/>
                  <a:pt x="5175" y="8394"/>
                </a:cubicBezTo>
                <a:cubicBezTo>
                  <a:pt x="4642" y="8702"/>
                  <a:pt x="4642" y="8702"/>
                  <a:pt x="4642" y="8702"/>
                </a:cubicBezTo>
                <a:lnTo>
                  <a:pt x="4071" y="8372"/>
                </a:lnTo>
                <a:close/>
                <a:moveTo>
                  <a:pt x="4065" y="7758"/>
                </a:moveTo>
                <a:cubicBezTo>
                  <a:pt x="4096" y="7756"/>
                  <a:pt x="4120" y="7731"/>
                  <a:pt x="4120" y="7700"/>
                </a:cubicBezTo>
                <a:cubicBezTo>
                  <a:pt x="4120" y="7690"/>
                  <a:pt x="4118" y="7681"/>
                  <a:pt x="4114" y="7673"/>
                </a:cubicBezTo>
                <a:cubicBezTo>
                  <a:pt x="4596" y="7396"/>
                  <a:pt x="4596" y="7396"/>
                  <a:pt x="4596" y="7396"/>
                </a:cubicBezTo>
                <a:cubicBezTo>
                  <a:pt x="4605" y="7410"/>
                  <a:pt x="4620" y="7420"/>
                  <a:pt x="4638" y="7422"/>
                </a:cubicBezTo>
                <a:cubicBezTo>
                  <a:pt x="4638" y="8033"/>
                  <a:pt x="4638" y="8033"/>
                  <a:pt x="4638" y="8033"/>
                </a:cubicBezTo>
                <a:cubicBezTo>
                  <a:pt x="4065" y="8364"/>
                  <a:pt x="4065" y="8364"/>
                  <a:pt x="4065" y="8364"/>
                </a:cubicBezTo>
                <a:lnTo>
                  <a:pt x="4065" y="7758"/>
                </a:lnTo>
                <a:close/>
                <a:moveTo>
                  <a:pt x="4062" y="7642"/>
                </a:moveTo>
                <a:cubicBezTo>
                  <a:pt x="4041" y="7642"/>
                  <a:pt x="4023" y="7652"/>
                  <a:pt x="4013" y="7668"/>
                </a:cubicBezTo>
                <a:cubicBezTo>
                  <a:pt x="3490" y="7368"/>
                  <a:pt x="3490" y="7368"/>
                  <a:pt x="3490" y="7368"/>
                </a:cubicBezTo>
                <a:cubicBezTo>
                  <a:pt x="4063" y="7038"/>
                  <a:pt x="4063" y="7038"/>
                  <a:pt x="4063" y="7038"/>
                </a:cubicBezTo>
                <a:cubicBezTo>
                  <a:pt x="4595" y="7344"/>
                  <a:pt x="4595" y="7344"/>
                  <a:pt x="4595" y="7344"/>
                </a:cubicBezTo>
                <a:cubicBezTo>
                  <a:pt x="4591" y="7351"/>
                  <a:pt x="4589" y="7360"/>
                  <a:pt x="4589" y="7369"/>
                </a:cubicBezTo>
                <a:cubicBezTo>
                  <a:pt x="4589" y="7377"/>
                  <a:pt x="4591" y="7385"/>
                  <a:pt x="4594" y="7392"/>
                </a:cubicBezTo>
                <a:cubicBezTo>
                  <a:pt x="4111" y="7669"/>
                  <a:pt x="4111" y="7669"/>
                  <a:pt x="4111" y="7669"/>
                </a:cubicBezTo>
                <a:cubicBezTo>
                  <a:pt x="4101" y="7653"/>
                  <a:pt x="4083" y="7642"/>
                  <a:pt x="4062" y="7642"/>
                </a:cubicBezTo>
                <a:close/>
                <a:moveTo>
                  <a:pt x="3517" y="8049"/>
                </a:moveTo>
                <a:cubicBezTo>
                  <a:pt x="3519" y="8046"/>
                  <a:pt x="3520" y="8042"/>
                  <a:pt x="3520" y="8037"/>
                </a:cubicBezTo>
                <a:cubicBezTo>
                  <a:pt x="3520" y="8019"/>
                  <a:pt x="3506" y="8005"/>
                  <a:pt x="3489" y="8002"/>
                </a:cubicBezTo>
                <a:cubicBezTo>
                  <a:pt x="3489" y="7373"/>
                  <a:pt x="3489" y="7373"/>
                  <a:pt x="3489" y="7373"/>
                </a:cubicBezTo>
                <a:cubicBezTo>
                  <a:pt x="4010" y="7673"/>
                  <a:pt x="4010" y="7673"/>
                  <a:pt x="4010" y="7673"/>
                </a:cubicBezTo>
                <a:cubicBezTo>
                  <a:pt x="4006" y="7681"/>
                  <a:pt x="4004" y="7690"/>
                  <a:pt x="4004" y="7700"/>
                </a:cubicBezTo>
                <a:cubicBezTo>
                  <a:pt x="4004" y="7731"/>
                  <a:pt x="4029" y="7757"/>
                  <a:pt x="4060" y="7758"/>
                </a:cubicBezTo>
                <a:cubicBezTo>
                  <a:pt x="4060" y="8363"/>
                  <a:pt x="4060" y="8363"/>
                  <a:pt x="4060" y="8363"/>
                </a:cubicBezTo>
                <a:lnTo>
                  <a:pt x="3517" y="8049"/>
                </a:lnTo>
                <a:close/>
                <a:moveTo>
                  <a:pt x="2912" y="8373"/>
                </a:moveTo>
                <a:cubicBezTo>
                  <a:pt x="3455" y="8058"/>
                  <a:pt x="3455" y="8058"/>
                  <a:pt x="3455" y="8058"/>
                </a:cubicBezTo>
                <a:cubicBezTo>
                  <a:pt x="3461" y="8067"/>
                  <a:pt x="3472" y="8073"/>
                  <a:pt x="3484" y="8073"/>
                </a:cubicBezTo>
                <a:cubicBezTo>
                  <a:pt x="3496" y="8073"/>
                  <a:pt x="3506" y="8067"/>
                  <a:pt x="3513" y="8058"/>
                </a:cubicBezTo>
                <a:cubicBezTo>
                  <a:pt x="4055" y="8371"/>
                  <a:pt x="4055" y="8371"/>
                  <a:pt x="4055" y="8371"/>
                </a:cubicBezTo>
                <a:cubicBezTo>
                  <a:pt x="3483" y="8703"/>
                  <a:pt x="3483" y="8703"/>
                  <a:pt x="3483" y="8703"/>
                </a:cubicBezTo>
                <a:lnTo>
                  <a:pt x="2912" y="8373"/>
                </a:lnTo>
                <a:close/>
                <a:moveTo>
                  <a:pt x="2906" y="7703"/>
                </a:moveTo>
                <a:cubicBezTo>
                  <a:pt x="3195" y="7536"/>
                  <a:pt x="3195" y="7536"/>
                  <a:pt x="3195" y="7536"/>
                </a:cubicBezTo>
                <a:cubicBezTo>
                  <a:pt x="3196" y="7536"/>
                  <a:pt x="3196" y="7536"/>
                  <a:pt x="3196" y="7536"/>
                </a:cubicBezTo>
                <a:cubicBezTo>
                  <a:pt x="3196" y="7536"/>
                  <a:pt x="3196" y="7536"/>
                  <a:pt x="3196" y="7536"/>
                </a:cubicBezTo>
                <a:cubicBezTo>
                  <a:pt x="3479" y="7372"/>
                  <a:pt x="3479" y="7372"/>
                  <a:pt x="3479" y="7372"/>
                </a:cubicBezTo>
                <a:cubicBezTo>
                  <a:pt x="3479" y="8002"/>
                  <a:pt x="3479" y="8002"/>
                  <a:pt x="3479" y="8002"/>
                </a:cubicBezTo>
                <a:cubicBezTo>
                  <a:pt x="3461" y="8005"/>
                  <a:pt x="3448" y="8019"/>
                  <a:pt x="3448" y="8037"/>
                </a:cubicBezTo>
                <a:cubicBezTo>
                  <a:pt x="3448" y="8042"/>
                  <a:pt x="3449" y="8046"/>
                  <a:pt x="3450" y="8049"/>
                </a:cubicBezTo>
                <a:cubicBezTo>
                  <a:pt x="2906" y="8365"/>
                  <a:pt x="2906" y="8365"/>
                  <a:pt x="2906" y="8365"/>
                </a:cubicBezTo>
                <a:lnTo>
                  <a:pt x="2906" y="7703"/>
                </a:lnTo>
                <a:close/>
                <a:moveTo>
                  <a:pt x="2616" y="8211"/>
                </a:moveTo>
                <a:cubicBezTo>
                  <a:pt x="2898" y="8374"/>
                  <a:pt x="2898" y="8374"/>
                  <a:pt x="2898" y="8374"/>
                </a:cubicBezTo>
                <a:cubicBezTo>
                  <a:pt x="2899" y="9037"/>
                  <a:pt x="2899" y="9037"/>
                  <a:pt x="2899" y="9037"/>
                </a:cubicBezTo>
                <a:cubicBezTo>
                  <a:pt x="2616" y="9200"/>
                  <a:pt x="2616" y="9200"/>
                  <a:pt x="2616" y="9200"/>
                </a:cubicBezTo>
                <a:lnTo>
                  <a:pt x="2616" y="8211"/>
                </a:lnTo>
                <a:close/>
                <a:moveTo>
                  <a:pt x="2616" y="7539"/>
                </a:moveTo>
                <a:cubicBezTo>
                  <a:pt x="2901" y="7703"/>
                  <a:pt x="2901" y="7703"/>
                  <a:pt x="2901" y="7703"/>
                </a:cubicBezTo>
                <a:cubicBezTo>
                  <a:pt x="2901" y="8365"/>
                  <a:pt x="2901" y="8365"/>
                  <a:pt x="2901" y="8365"/>
                </a:cubicBezTo>
                <a:cubicBezTo>
                  <a:pt x="2616" y="8200"/>
                  <a:pt x="2616" y="8200"/>
                  <a:pt x="2616" y="8200"/>
                </a:cubicBezTo>
                <a:lnTo>
                  <a:pt x="2616" y="7539"/>
                </a:lnTo>
                <a:close/>
                <a:moveTo>
                  <a:pt x="2616" y="7205"/>
                </a:moveTo>
                <a:cubicBezTo>
                  <a:pt x="2861" y="7063"/>
                  <a:pt x="2861" y="7063"/>
                  <a:pt x="2861" y="7063"/>
                </a:cubicBezTo>
                <a:cubicBezTo>
                  <a:pt x="2871" y="7077"/>
                  <a:pt x="2886" y="7085"/>
                  <a:pt x="2904" y="7085"/>
                </a:cubicBezTo>
                <a:cubicBezTo>
                  <a:pt x="2922" y="7085"/>
                  <a:pt x="2937" y="7077"/>
                  <a:pt x="2947" y="7063"/>
                </a:cubicBezTo>
                <a:cubicBezTo>
                  <a:pt x="3191" y="7203"/>
                  <a:pt x="3191" y="7203"/>
                  <a:pt x="3191" y="7203"/>
                </a:cubicBezTo>
                <a:cubicBezTo>
                  <a:pt x="3191" y="7533"/>
                  <a:pt x="3191" y="7533"/>
                  <a:pt x="3191" y="7533"/>
                </a:cubicBezTo>
                <a:cubicBezTo>
                  <a:pt x="2903" y="7699"/>
                  <a:pt x="2903" y="7699"/>
                  <a:pt x="2903" y="7699"/>
                </a:cubicBezTo>
                <a:cubicBezTo>
                  <a:pt x="2616" y="7533"/>
                  <a:pt x="2616" y="7533"/>
                  <a:pt x="2616" y="7533"/>
                </a:cubicBezTo>
                <a:lnTo>
                  <a:pt x="2616" y="7205"/>
                </a:lnTo>
                <a:close/>
                <a:moveTo>
                  <a:pt x="2616" y="6532"/>
                </a:moveTo>
                <a:cubicBezTo>
                  <a:pt x="2899" y="6368"/>
                  <a:pt x="2899" y="6368"/>
                  <a:pt x="2899" y="6368"/>
                </a:cubicBezTo>
                <a:cubicBezTo>
                  <a:pt x="2899" y="6979"/>
                  <a:pt x="2899" y="6979"/>
                  <a:pt x="2899" y="6979"/>
                </a:cubicBezTo>
                <a:cubicBezTo>
                  <a:pt x="2872" y="6981"/>
                  <a:pt x="2851" y="7004"/>
                  <a:pt x="2851" y="7032"/>
                </a:cubicBezTo>
                <a:cubicBezTo>
                  <a:pt x="2851" y="7040"/>
                  <a:pt x="2853" y="7048"/>
                  <a:pt x="2856" y="7055"/>
                </a:cubicBezTo>
                <a:cubicBezTo>
                  <a:pt x="2616" y="7194"/>
                  <a:pt x="2616" y="7194"/>
                  <a:pt x="2616" y="7194"/>
                </a:cubicBezTo>
                <a:lnTo>
                  <a:pt x="2616" y="6532"/>
                </a:lnTo>
                <a:close/>
                <a:moveTo>
                  <a:pt x="2613" y="6528"/>
                </a:moveTo>
                <a:cubicBezTo>
                  <a:pt x="2042" y="6198"/>
                  <a:pt x="2042" y="6198"/>
                  <a:pt x="2042" y="6198"/>
                </a:cubicBezTo>
                <a:cubicBezTo>
                  <a:pt x="2297" y="6050"/>
                  <a:pt x="2297" y="6050"/>
                  <a:pt x="2297" y="6050"/>
                </a:cubicBezTo>
                <a:cubicBezTo>
                  <a:pt x="2304" y="6058"/>
                  <a:pt x="2313" y="6063"/>
                  <a:pt x="2324" y="6063"/>
                </a:cubicBezTo>
                <a:cubicBezTo>
                  <a:pt x="2335" y="6063"/>
                  <a:pt x="2345" y="6058"/>
                  <a:pt x="2352" y="6050"/>
                </a:cubicBezTo>
                <a:cubicBezTo>
                  <a:pt x="2895" y="6365"/>
                  <a:pt x="2895" y="6365"/>
                  <a:pt x="2895" y="6365"/>
                </a:cubicBezTo>
                <a:lnTo>
                  <a:pt x="2613" y="6528"/>
                </a:lnTo>
                <a:close/>
                <a:moveTo>
                  <a:pt x="2324" y="8043"/>
                </a:moveTo>
                <a:cubicBezTo>
                  <a:pt x="2611" y="8208"/>
                  <a:pt x="2611" y="8208"/>
                  <a:pt x="2611" y="8208"/>
                </a:cubicBezTo>
                <a:cubicBezTo>
                  <a:pt x="2611" y="9203"/>
                  <a:pt x="2611" y="9203"/>
                  <a:pt x="2611" y="9203"/>
                </a:cubicBezTo>
                <a:cubicBezTo>
                  <a:pt x="2324" y="9368"/>
                  <a:pt x="2324" y="9368"/>
                  <a:pt x="2324" y="9368"/>
                </a:cubicBezTo>
                <a:cubicBezTo>
                  <a:pt x="1750" y="9036"/>
                  <a:pt x="1750" y="9036"/>
                  <a:pt x="1750" y="9036"/>
                </a:cubicBezTo>
                <a:cubicBezTo>
                  <a:pt x="1750" y="8375"/>
                  <a:pt x="1750" y="8375"/>
                  <a:pt x="1750" y="8375"/>
                </a:cubicBezTo>
                <a:lnTo>
                  <a:pt x="2324" y="8043"/>
                </a:lnTo>
                <a:close/>
                <a:moveTo>
                  <a:pt x="1750" y="6369"/>
                </a:moveTo>
                <a:cubicBezTo>
                  <a:pt x="2273" y="6672"/>
                  <a:pt x="2273" y="6672"/>
                  <a:pt x="2273" y="6672"/>
                </a:cubicBezTo>
                <a:cubicBezTo>
                  <a:pt x="2269" y="6680"/>
                  <a:pt x="2266" y="6689"/>
                  <a:pt x="2266" y="6699"/>
                </a:cubicBezTo>
                <a:cubicBezTo>
                  <a:pt x="2266" y="6730"/>
                  <a:pt x="2291" y="6755"/>
                  <a:pt x="2321" y="6757"/>
                </a:cubicBezTo>
                <a:cubicBezTo>
                  <a:pt x="2321" y="7360"/>
                  <a:pt x="2321" y="7360"/>
                  <a:pt x="2321" y="7360"/>
                </a:cubicBezTo>
                <a:cubicBezTo>
                  <a:pt x="1750" y="7030"/>
                  <a:pt x="1750" y="7030"/>
                  <a:pt x="1750" y="7030"/>
                </a:cubicBezTo>
                <a:lnTo>
                  <a:pt x="1750" y="6369"/>
                </a:lnTo>
                <a:close/>
                <a:moveTo>
                  <a:pt x="1746" y="5697"/>
                </a:moveTo>
                <a:cubicBezTo>
                  <a:pt x="2319" y="5364"/>
                  <a:pt x="2319" y="5364"/>
                  <a:pt x="2319" y="5364"/>
                </a:cubicBezTo>
                <a:cubicBezTo>
                  <a:pt x="2319" y="5695"/>
                  <a:pt x="2319" y="5695"/>
                  <a:pt x="2319" y="5695"/>
                </a:cubicBezTo>
                <a:cubicBezTo>
                  <a:pt x="2031" y="5859"/>
                  <a:pt x="2031" y="5859"/>
                  <a:pt x="2031" y="5859"/>
                </a:cubicBezTo>
                <a:cubicBezTo>
                  <a:pt x="2031" y="5861"/>
                  <a:pt x="2031" y="5861"/>
                  <a:pt x="2031" y="5861"/>
                </a:cubicBezTo>
                <a:cubicBezTo>
                  <a:pt x="2032" y="6192"/>
                  <a:pt x="2032" y="6192"/>
                  <a:pt x="2032" y="6192"/>
                </a:cubicBezTo>
                <a:cubicBezTo>
                  <a:pt x="1746" y="6358"/>
                  <a:pt x="1746" y="6358"/>
                  <a:pt x="1746" y="6358"/>
                </a:cubicBezTo>
                <a:lnTo>
                  <a:pt x="1746" y="5697"/>
                </a:lnTo>
                <a:close/>
                <a:moveTo>
                  <a:pt x="1744" y="5693"/>
                </a:moveTo>
                <a:cubicBezTo>
                  <a:pt x="1459" y="5529"/>
                  <a:pt x="1459" y="5529"/>
                  <a:pt x="1459" y="5529"/>
                </a:cubicBezTo>
                <a:cubicBezTo>
                  <a:pt x="2030" y="5196"/>
                  <a:pt x="2030" y="5196"/>
                  <a:pt x="2030" y="5196"/>
                </a:cubicBezTo>
                <a:cubicBezTo>
                  <a:pt x="2315" y="5361"/>
                  <a:pt x="2315" y="5361"/>
                  <a:pt x="2315" y="5361"/>
                </a:cubicBezTo>
                <a:lnTo>
                  <a:pt x="1744" y="5693"/>
                </a:lnTo>
                <a:close/>
                <a:moveTo>
                  <a:pt x="1458" y="6204"/>
                </a:moveTo>
                <a:cubicBezTo>
                  <a:pt x="1740" y="6367"/>
                  <a:pt x="1740" y="6367"/>
                  <a:pt x="1740" y="6367"/>
                </a:cubicBezTo>
                <a:cubicBezTo>
                  <a:pt x="1740" y="7030"/>
                  <a:pt x="1740" y="7030"/>
                  <a:pt x="1740" y="7030"/>
                </a:cubicBezTo>
                <a:cubicBezTo>
                  <a:pt x="1461" y="7191"/>
                  <a:pt x="1461" y="7191"/>
                  <a:pt x="1461" y="7191"/>
                </a:cubicBezTo>
                <a:lnTo>
                  <a:pt x="1458" y="6204"/>
                </a:lnTo>
                <a:close/>
                <a:moveTo>
                  <a:pt x="1456" y="5533"/>
                </a:moveTo>
                <a:cubicBezTo>
                  <a:pt x="1741" y="5697"/>
                  <a:pt x="1741" y="5697"/>
                  <a:pt x="1741" y="5697"/>
                </a:cubicBezTo>
                <a:cubicBezTo>
                  <a:pt x="1741" y="6357"/>
                  <a:pt x="1741" y="6357"/>
                  <a:pt x="1741" y="6357"/>
                </a:cubicBezTo>
                <a:cubicBezTo>
                  <a:pt x="1458" y="6193"/>
                  <a:pt x="1458" y="6193"/>
                  <a:pt x="1458" y="6193"/>
                </a:cubicBezTo>
                <a:lnTo>
                  <a:pt x="1456" y="5533"/>
                </a:lnTo>
                <a:close/>
                <a:moveTo>
                  <a:pt x="1165" y="6035"/>
                </a:moveTo>
                <a:cubicBezTo>
                  <a:pt x="1453" y="6202"/>
                  <a:pt x="1453" y="6202"/>
                  <a:pt x="1453" y="6202"/>
                </a:cubicBezTo>
                <a:cubicBezTo>
                  <a:pt x="1456" y="7194"/>
                  <a:pt x="1456" y="7194"/>
                  <a:pt x="1456" y="7194"/>
                </a:cubicBezTo>
                <a:cubicBezTo>
                  <a:pt x="1165" y="7363"/>
                  <a:pt x="1165" y="7363"/>
                  <a:pt x="1165" y="7363"/>
                </a:cubicBezTo>
                <a:cubicBezTo>
                  <a:pt x="590" y="7031"/>
                  <a:pt x="590" y="7031"/>
                  <a:pt x="590" y="7031"/>
                </a:cubicBezTo>
                <a:cubicBezTo>
                  <a:pt x="590" y="6366"/>
                  <a:pt x="590" y="6366"/>
                  <a:pt x="590" y="6366"/>
                </a:cubicBezTo>
                <a:lnTo>
                  <a:pt x="1165" y="6035"/>
                </a:lnTo>
                <a:close/>
                <a:moveTo>
                  <a:pt x="875" y="5189"/>
                </a:moveTo>
                <a:cubicBezTo>
                  <a:pt x="878" y="4529"/>
                  <a:pt x="878" y="4529"/>
                  <a:pt x="878" y="4529"/>
                </a:cubicBezTo>
                <a:cubicBezTo>
                  <a:pt x="1113" y="4665"/>
                  <a:pt x="1113" y="4665"/>
                  <a:pt x="1113" y="4665"/>
                </a:cubicBezTo>
                <a:cubicBezTo>
                  <a:pt x="1109" y="4673"/>
                  <a:pt x="1107" y="4682"/>
                  <a:pt x="1107" y="4691"/>
                </a:cubicBezTo>
                <a:cubicBezTo>
                  <a:pt x="1107" y="4722"/>
                  <a:pt x="1131" y="4747"/>
                  <a:pt x="1162" y="4749"/>
                </a:cubicBezTo>
                <a:cubicBezTo>
                  <a:pt x="1162" y="5354"/>
                  <a:pt x="1162" y="5354"/>
                  <a:pt x="1162" y="5354"/>
                </a:cubicBezTo>
                <a:lnTo>
                  <a:pt x="875" y="5189"/>
                </a:lnTo>
                <a:close/>
                <a:moveTo>
                  <a:pt x="873" y="4521"/>
                </a:moveTo>
                <a:cubicBezTo>
                  <a:pt x="592" y="4359"/>
                  <a:pt x="592" y="4359"/>
                  <a:pt x="592" y="4359"/>
                </a:cubicBezTo>
                <a:cubicBezTo>
                  <a:pt x="1165" y="4029"/>
                  <a:pt x="1165" y="4029"/>
                  <a:pt x="1165" y="4029"/>
                </a:cubicBezTo>
                <a:cubicBezTo>
                  <a:pt x="1444" y="4190"/>
                  <a:pt x="1444" y="4190"/>
                  <a:pt x="1444" y="4190"/>
                </a:cubicBezTo>
                <a:lnTo>
                  <a:pt x="873" y="4521"/>
                </a:lnTo>
                <a:close/>
                <a:moveTo>
                  <a:pt x="590" y="4364"/>
                </a:moveTo>
                <a:cubicBezTo>
                  <a:pt x="873" y="4527"/>
                  <a:pt x="873" y="4527"/>
                  <a:pt x="873" y="4527"/>
                </a:cubicBezTo>
                <a:cubicBezTo>
                  <a:pt x="870" y="5186"/>
                  <a:pt x="870" y="5186"/>
                  <a:pt x="870" y="5186"/>
                </a:cubicBezTo>
                <a:cubicBezTo>
                  <a:pt x="590" y="5025"/>
                  <a:pt x="590" y="5025"/>
                  <a:pt x="590" y="5025"/>
                </a:cubicBezTo>
                <a:lnTo>
                  <a:pt x="590" y="4364"/>
                </a:lnTo>
                <a:close/>
                <a:moveTo>
                  <a:pt x="586" y="3690"/>
                </a:moveTo>
                <a:cubicBezTo>
                  <a:pt x="1159" y="3359"/>
                  <a:pt x="1159" y="3359"/>
                  <a:pt x="1159" y="3359"/>
                </a:cubicBezTo>
                <a:cubicBezTo>
                  <a:pt x="1160" y="4021"/>
                  <a:pt x="1160" y="4021"/>
                  <a:pt x="1160" y="4021"/>
                </a:cubicBezTo>
                <a:cubicBezTo>
                  <a:pt x="587" y="4351"/>
                  <a:pt x="587" y="4351"/>
                  <a:pt x="587" y="4351"/>
                </a:cubicBezTo>
                <a:lnTo>
                  <a:pt x="586" y="3690"/>
                </a:lnTo>
                <a:close/>
                <a:moveTo>
                  <a:pt x="10" y="3357"/>
                </a:moveTo>
                <a:cubicBezTo>
                  <a:pt x="584" y="3025"/>
                  <a:pt x="584" y="3025"/>
                  <a:pt x="584" y="3025"/>
                </a:cubicBezTo>
                <a:cubicBezTo>
                  <a:pt x="1156" y="3355"/>
                  <a:pt x="1156" y="3355"/>
                  <a:pt x="1156" y="3355"/>
                </a:cubicBezTo>
                <a:cubicBezTo>
                  <a:pt x="581" y="3687"/>
                  <a:pt x="581" y="3687"/>
                  <a:pt x="581" y="3687"/>
                </a:cubicBezTo>
                <a:cubicBezTo>
                  <a:pt x="581" y="3689"/>
                  <a:pt x="581" y="3689"/>
                  <a:pt x="581" y="3689"/>
                </a:cubicBezTo>
                <a:cubicBezTo>
                  <a:pt x="582" y="4350"/>
                  <a:pt x="582" y="4350"/>
                  <a:pt x="582" y="4350"/>
                </a:cubicBezTo>
                <a:cubicBezTo>
                  <a:pt x="11" y="4021"/>
                  <a:pt x="11" y="4021"/>
                  <a:pt x="11" y="4021"/>
                </a:cubicBezTo>
                <a:lnTo>
                  <a:pt x="10" y="3357"/>
                </a:lnTo>
                <a:close/>
              </a:path>
            </a:pathLst>
          </a:custGeom>
          <a:solidFill>
            <a:schemeClr val="bg1">
              <a:lumMod val="85000"/>
              <a:alpha val="50000"/>
            </a:schemeClr>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pic>
        <p:nvPicPr>
          <p:cNvPr id="27" name="Picture 26" descr="A blue and white gradient&#10;&#10;Description automatically generated">
            <a:extLst>
              <a:ext uri="{FF2B5EF4-FFF2-40B4-BE49-F238E27FC236}">
                <a16:creationId xmlns:a16="http://schemas.microsoft.com/office/drawing/2014/main" id="{F8ECF2B1-3548-48CE-CC8A-B09049E4D98A}"/>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flipH="1">
            <a:off x="0" y="1"/>
            <a:ext cx="5346700" cy="998538"/>
          </a:xfrm>
          <a:prstGeom prst="rect">
            <a:avLst/>
          </a:prstGeom>
        </p:spPr>
      </p:pic>
      <p:grpSp>
        <p:nvGrpSpPr>
          <p:cNvPr id="28" name="Group 27">
            <a:extLst>
              <a:ext uri="{FF2B5EF4-FFF2-40B4-BE49-F238E27FC236}">
                <a16:creationId xmlns:a16="http://schemas.microsoft.com/office/drawing/2014/main" id="{B10DC56B-1D02-E382-3904-7C32731C36AA}"/>
              </a:ext>
            </a:extLst>
          </p:cNvPr>
          <p:cNvGrpSpPr/>
          <p:nvPr/>
        </p:nvGrpSpPr>
        <p:grpSpPr>
          <a:xfrm rot="10335125">
            <a:off x="-2600670" y="-2819602"/>
            <a:ext cx="14849352" cy="9941862"/>
            <a:chOff x="6249468" y="-1100935"/>
            <a:chExt cx="8072278" cy="5404509"/>
          </a:xfrm>
          <a:solidFill>
            <a:schemeClr val="bg1">
              <a:alpha val="29000"/>
            </a:schemeClr>
          </a:solidFill>
        </p:grpSpPr>
        <p:sp>
          <p:nvSpPr>
            <p:cNvPr id="29" name="Freeform 3214">
              <a:extLst>
                <a:ext uri="{FF2B5EF4-FFF2-40B4-BE49-F238E27FC236}">
                  <a16:creationId xmlns:a16="http://schemas.microsoft.com/office/drawing/2014/main" id="{A269D130-D7A5-61A8-0E43-09805E712842}"/>
                </a:ext>
              </a:extLst>
            </p:cNvPr>
            <p:cNvSpPr>
              <a:spLocks noEditPoints="1"/>
            </p:cNvSpPr>
            <p:nvPr/>
          </p:nvSpPr>
          <p:spPr bwMode="auto">
            <a:xfrm>
              <a:off x="6903306" y="-223633"/>
              <a:ext cx="7399129" cy="4494102"/>
            </a:xfrm>
            <a:custGeom>
              <a:avLst/>
              <a:gdLst>
                <a:gd name="T0" fmla="*/ 783 w 1129"/>
                <a:gd name="T1" fmla="*/ 686 h 686"/>
                <a:gd name="T2" fmla="*/ 940 w 1129"/>
                <a:gd name="T3" fmla="*/ 678 h 686"/>
                <a:gd name="T4" fmla="*/ 1052 w 1129"/>
                <a:gd name="T5" fmla="*/ 609 h 686"/>
                <a:gd name="T6" fmla="*/ 1079 w 1129"/>
                <a:gd name="T7" fmla="*/ 599 h 686"/>
                <a:gd name="T8" fmla="*/ 885 w 1129"/>
                <a:gd name="T9" fmla="*/ 625 h 686"/>
                <a:gd name="T10" fmla="*/ 866 w 1129"/>
                <a:gd name="T11" fmla="*/ 588 h 686"/>
                <a:gd name="T12" fmla="*/ 869 w 1129"/>
                <a:gd name="T13" fmla="*/ 587 h 686"/>
                <a:gd name="T14" fmla="*/ 1077 w 1129"/>
                <a:gd name="T15" fmla="*/ 596 h 686"/>
                <a:gd name="T16" fmla="*/ 742 w 1129"/>
                <a:gd name="T17" fmla="*/ 586 h 686"/>
                <a:gd name="T18" fmla="*/ 745 w 1129"/>
                <a:gd name="T19" fmla="*/ 590 h 686"/>
                <a:gd name="T20" fmla="*/ 804 w 1129"/>
                <a:gd name="T21" fmla="*/ 621 h 686"/>
                <a:gd name="T22" fmla="*/ 786 w 1129"/>
                <a:gd name="T23" fmla="*/ 535 h 686"/>
                <a:gd name="T24" fmla="*/ 987 w 1129"/>
                <a:gd name="T25" fmla="*/ 585 h 686"/>
                <a:gd name="T26" fmla="*/ 1007 w 1129"/>
                <a:gd name="T27" fmla="*/ 622 h 686"/>
                <a:gd name="T28" fmla="*/ 1076 w 1129"/>
                <a:gd name="T29" fmla="*/ 597 h 686"/>
                <a:gd name="T30" fmla="*/ 1035 w 1129"/>
                <a:gd name="T31" fmla="*/ 567 h 686"/>
                <a:gd name="T32" fmla="*/ 1036 w 1129"/>
                <a:gd name="T33" fmla="*/ 563 h 686"/>
                <a:gd name="T34" fmla="*/ 674 w 1129"/>
                <a:gd name="T35" fmla="*/ 487 h 686"/>
                <a:gd name="T36" fmla="*/ 695 w 1129"/>
                <a:gd name="T37" fmla="*/ 508 h 686"/>
                <a:gd name="T38" fmla="*/ 674 w 1129"/>
                <a:gd name="T39" fmla="*/ 488 h 686"/>
                <a:gd name="T40" fmla="*/ 733 w 1129"/>
                <a:gd name="T41" fmla="*/ 544 h 686"/>
                <a:gd name="T42" fmla="*/ 757 w 1129"/>
                <a:gd name="T43" fmla="*/ 540 h 686"/>
                <a:gd name="T44" fmla="*/ 761 w 1129"/>
                <a:gd name="T45" fmla="*/ 461 h 686"/>
                <a:gd name="T46" fmla="*/ 605 w 1129"/>
                <a:gd name="T47" fmla="*/ 444 h 686"/>
                <a:gd name="T48" fmla="*/ 487 w 1129"/>
                <a:gd name="T49" fmla="*/ 412 h 686"/>
                <a:gd name="T50" fmla="*/ 671 w 1129"/>
                <a:gd name="T51" fmla="*/ 485 h 686"/>
                <a:gd name="T52" fmla="*/ 418 w 1129"/>
                <a:gd name="T53" fmla="*/ 441 h 686"/>
                <a:gd name="T54" fmla="*/ 484 w 1129"/>
                <a:gd name="T55" fmla="*/ 412 h 686"/>
                <a:gd name="T56" fmla="*/ 552 w 1129"/>
                <a:gd name="T57" fmla="*/ 382 h 686"/>
                <a:gd name="T58" fmla="*/ 600 w 1129"/>
                <a:gd name="T59" fmla="*/ 439 h 686"/>
                <a:gd name="T60" fmla="*/ 616 w 1129"/>
                <a:gd name="T61" fmla="*/ 398 h 686"/>
                <a:gd name="T62" fmla="*/ 360 w 1129"/>
                <a:gd name="T63" fmla="*/ 323 h 686"/>
                <a:gd name="T64" fmla="*/ 359 w 1129"/>
                <a:gd name="T65" fmla="*/ 324 h 686"/>
                <a:gd name="T66" fmla="*/ 266 w 1129"/>
                <a:gd name="T67" fmla="*/ 311 h 686"/>
                <a:gd name="T68" fmla="*/ 346 w 1129"/>
                <a:gd name="T69" fmla="*/ 294 h 686"/>
                <a:gd name="T70" fmla="*/ 327 w 1129"/>
                <a:gd name="T71" fmla="*/ 291 h 686"/>
                <a:gd name="T72" fmla="*/ 327 w 1129"/>
                <a:gd name="T73" fmla="*/ 315 h 686"/>
                <a:gd name="T74" fmla="*/ 355 w 1129"/>
                <a:gd name="T75" fmla="*/ 282 h 686"/>
                <a:gd name="T76" fmla="*/ 308 w 1129"/>
                <a:gd name="T77" fmla="*/ 227 h 686"/>
                <a:gd name="T78" fmla="*/ 335 w 1129"/>
                <a:gd name="T79" fmla="*/ 204 h 686"/>
                <a:gd name="T80" fmla="*/ 363 w 1129"/>
                <a:gd name="T81" fmla="*/ 191 h 686"/>
                <a:gd name="T82" fmla="*/ 374 w 1129"/>
                <a:gd name="T83" fmla="*/ 174 h 686"/>
                <a:gd name="T84" fmla="*/ 53 w 1129"/>
                <a:gd name="T85" fmla="*/ 170 h 686"/>
                <a:gd name="T86" fmla="*/ 302 w 1129"/>
                <a:gd name="T87" fmla="*/ 160 h 686"/>
                <a:gd name="T88" fmla="*/ 320 w 1129"/>
                <a:gd name="T89" fmla="*/ 181 h 686"/>
                <a:gd name="T90" fmla="*/ 293 w 1129"/>
                <a:gd name="T91" fmla="*/ 146 h 686"/>
                <a:gd name="T92" fmla="*/ 220 w 1129"/>
                <a:gd name="T93" fmla="*/ 150 h 686"/>
                <a:gd name="T94" fmla="*/ 339 w 1129"/>
                <a:gd name="T95" fmla="*/ 97 h 686"/>
                <a:gd name="T96" fmla="*/ 264 w 1129"/>
                <a:gd name="T97" fmla="*/ 131 h 686"/>
                <a:gd name="T98" fmla="*/ 114 w 1129"/>
                <a:gd name="T99" fmla="*/ 109 h 686"/>
                <a:gd name="T100" fmla="*/ 216 w 1129"/>
                <a:gd name="T101" fmla="*/ 106 h 686"/>
                <a:gd name="T102" fmla="*/ 371 w 1129"/>
                <a:gd name="T103" fmla="*/ 65 h 686"/>
                <a:gd name="T104" fmla="*/ 327 w 1129"/>
                <a:gd name="T105" fmla="*/ 162 h 686"/>
                <a:gd name="T106" fmla="*/ 371 w 1129"/>
                <a:gd name="T107" fmla="*/ 65 h 686"/>
                <a:gd name="T108" fmla="*/ 94 w 1129"/>
                <a:gd name="T109" fmla="*/ 88 h 686"/>
                <a:gd name="T110" fmla="*/ 34 w 1129"/>
                <a:gd name="T111" fmla="*/ 59 h 686"/>
                <a:gd name="T112" fmla="*/ 59 w 1129"/>
                <a:gd name="T113" fmla="*/ 103 h 686"/>
                <a:gd name="T114" fmla="*/ 110 w 1129"/>
                <a:gd name="T115" fmla="*/ 89 h 686"/>
                <a:gd name="T116" fmla="*/ 107 w 1129"/>
                <a:gd name="T117" fmla="*/ 63 h 686"/>
                <a:gd name="T118" fmla="*/ 193 w 1129"/>
                <a:gd name="T119" fmla="*/ 40 h 686"/>
                <a:gd name="T120" fmla="*/ 35 w 1129"/>
                <a:gd name="T121" fmla="*/ 22 h 686"/>
                <a:gd name="T122" fmla="*/ 33 w 1129"/>
                <a:gd name="T123" fmla="*/ 18 h 6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29" h="686">
                  <a:moveTo>
                    <a:pt x="1093" y="634"/>
                  </a:moveTo>
                  <a:cubicBezTo>
                    <a:pt x="1093" y="634"/>
                    <a:pt x="1093" y="634"/>
                    <a:pt x="1093" y="634"/>
                  </a:cubicBezTo>
                  <a:cubicBezTo>
                    <a:pt x="1128" y="638"/>
                    <a:pt x="1128" y="638"/>
                    <a:pt x="1128" y="638"/>
                  </a:cubicBezTo>
                  <a:cubicBezTo>
                    <a:pt x="1128" y="638"/>
                    <a:pt x="1128" y="637"/>
                    <a:pt x="1128" y="637"/>
                  </a:cubicBezTo>
                  <a:cubicBezTo>
                    <a:pt x="1128" y="637"/>
                    <a:pt x="1128" y="637"/>
                    <a:pt x="1128" y="637"/>
                  </a:cubicBezTo>
                  <a:cubicBezTo>
                    <a:pt x="1093" y="634"/>
                    <a:pt x="1093" y="634"/>
                    <a:pt x="1093" y="634"/>
                  </a:cubicBezTo>
                  <a:moveTo>
                    <a:pt x="889" y="631"/>
                  </a:moveTo>
                  <a:cubicBezTo>
                    <a:pt x="889" y="631"/>
                    <a:pt x="889" y="631"/>
                    <a:pt x="889" y="631"/>
                  </a:cubicBezTo>
                  <a:cubicBezTo>
                    <a:pt x="937" y="678"/>
                    <a:pt x="937" y="678"/>
                    <a:pt x="937" y="678"/>
                  </a:cubicBezTo>
                  <a:cubicBezTo>
                    <a:pt x="937" y="678"/>
                    <a:pt x="937" y="678"/>
                    <a:pt x="937" y="678"/>
                  </a:cubicBezTo>
                  <a:cubicBezTo>
                    <a:pt x="889" y="631"/>
                    <a:pt x="889" y="631"/>
                    <a:pt x="889" y="631"/>
                  </a:cubicBezTo>
                  <a:moveTo>
                    <a:pt x="805" y="624"/>
                  </a:moveTo>
                  <a:cubicBezTo>
                    <a:pt x="783" y="686"/>
                    <a:pt x="783" y="686"/>
                    <a:pt x="783" y="686"/>
                  </a:cubicBezTo>
                  <a:cubicBezTo>
                    <a:pt x="783" y="686"/>
                    <a:pt x="783" y="686"/>
                    <a:pt x="783" y="686"/>
                  </a:cubicBezTo>
                  <a:cubicBezTo>
                    <a:pt x="806" y="624"/>
                    <a:pt x="806" y="624"/>
                    <a:pt x="806" y="624"/>
                  </a:cubicBezTo>
                  <a:cubicBezTo>
                    <a:pt x="805" y="624"/>
                    <a:pt x="805" y="624"/>
                    <a:pt x="805" y="624"/>
                  </a:cubicBezTo>
                  <a:moveTo>
                    <a:pt x="768" y="622"/>
                  </a:moveTo>
                  <a:cubicBezTo>
                    <a:pt x="768" y="622"/>
                    <a:pt x="768" y="622"/>
                    <a:pt x="768" y="622"/>
                  </a:cubicBezTo>
                  <a:cubicBezTo>
                    <a:pt x="781" y="686"/>
                    <a:pt x="781" y="686"/>
                    <a:pt x="781" y="686"/>
                  </a:cubicBezTo>
                  <a:cubicBezTo>
                    <a:pt x="781" y="685"/>
                    <a:pt x="781" y="685"/>
                    <a:pt x="782" y="685"/>
                  </a:cubicBezTo>
                  <a:cubicBezTo>
                    <a:pt x="768" y="622"/>
                    <a:pt x="768" y="622"/>
                    <a:pt x="768" y="622"/>
                  </a:cubicBezTo>
                  <a:moveTo>
                    <a:pt x="770" y="620"/>
                  </a:moveTo>
                  <a:cubicBezTo>
                    <a:pt x="770" y="620"/>
                    <a:pt x="770" y="620"/>
                    <a:pt x="770" y="620"/>
                  </a:cubicBezTo>
                  <a:cubicBezTo>
                    <a:pt x="804" y="622"/>
                    <a:pt x="804" y="622"/>
                    <a:pt x="804" y="622"/>
                  </a:cubicBezTo>
                  <a:cubicBezTo>
                    <a:pt x="804" y="622"/>
                    <a:pt x="804" y="622"/>
                    <a:pt x="804" y="621"/>
                  </a:cubicBezTo>
                  <a:cubicBezTo>
                    <a:pt x="770" y="620"/>
                    <a:pt x="770" y="620"/>
                    <a:pt x="770" y="620"/>
                  </a:cubicBezTo>
                  <a:moveTo>
                    <a:pt x="968" y="613"/>
                  </a:moveTo>
                  <a:cubicBezTo>
                    <a:pt x="940" y="678"/>
                    <a:pt x="940" y="678"/>
                    <a:pt x="940" y="678"/>
                  </a:cubicBezTo>
                  <a:cubicBezTo>
                    <a:pt x="940" y="678"/>
                    <a:pt x="940" y="678"/>
                    <a:pt x="940" y="678"/>
                  </a:cubicBezTo>
                  <a:cubicBezTo>
                    <a:pt x="968" y="613"/>
                    <a:pt x="968" y="613"/>
                    <a:pt x="968" y="613"/>
                  </a:cubicBezTo>
                  <a:cubicBezTo>
                    <a:pt x="968" y="613"/>
                    <a:pt x="968" y="613"/>
                    <a:pt x="968" y="613"/>
                  </a:cubicBezTo>
                  <a:moveTo>
                    <a:pt x="967" y="611"/>
                  </a:moveTo>
                  <a:cubicBezTo>
                    <a:pt x="890" y="628"/>
                    <a:pt x="890" y="628"/>
                    <a:pt x="890" y="628"/>
                  </a:cubicBezTo>
                  <a:cubicBezTo>
                    <a:pt x="890" y="628"/>
                    <a:pt x="890" y="628"/>
                    <a:pt x="890" y="628"/>
                  </a:cubicBezTo>
                  <a:cubicBezTo>
                    <a:pt x="967" y="612"/>
                    <a:pt x="967" y="612"/>
                    <a:pt x="967" y="612"/>
                  </a:cubicBezTo>
                  <a:cubicBezTo>
                    <a:pt x="967" y="612"/>
                    <a:pt x="967" y="612"/>
                    <a:pt x="967" y="611"/>
                  </a:cubicBezTo>
                  <a:moveTo>
                    <a:pt x="1056" y="609"/>
                  </a:moveTo>
                  <a:cubicBezTo>
                    <a:pt x="1056" y="610"/>
                    <a:pt x="1055" y="610"/>
                    <a:pt x="1055" y="610"/>
                  </a:cubicBezTo>
                  <a:cubicBezTo>
                    <a:pt x="1088" y="632"/>
                    <a:pt x="1088" y="632"/>
                    <a:pt x="1088" y="632"/>
                  </a:cubicBezTo>
                  <a:cubicBezTo>
                    <a:pt x="1088" y="632"/>
                    <a:pt x="1088" y="632"/>
                    <a:pt x="1088" y="632"/>
                  </a:cubicBezTo>
                  <a:cubicBezTo>
                    <a:pt x="1056" y="609"/>
                    <a:pt x="1056" y="609"/>
                    <a:pt x="1056" y="609"/>
                  </a:cubicBezTo>
                  <a:moveTo>
                    <a:pt x="1052" y="609"/>
                  </a:moveTo>
                  <a:cubicBezTo>
                    <a:pt x="1009" y="624"/>
                    <a:pt x="1009" y="624"/>
                    <a:pt x="1009" y="624"/>
                  </a:cubicBezTo>
                  <a:cubicBezTo>
                    <a:pt x="1010" y="624"/>
                    <a:pt x="1010" y="624"/>
                    <a:pt x="1010" y="624"/>
                  </a:cubicBezTo>
                  <a:cubicBezTo>
                    <a:pt x="1052" y="609"/>
                    <a:pt x="1052" y="609"/>
                    <a:pt x="1052" y="609"/>
                  </a:cubicBezTo>
                  <a:cubicBezTo>
                    <a:pt x="1052" y="609"/>
                    <a:pt x="1052" y="609"/>
                    <a:pt x="1052" y="609"/>
                  </a:cubicBezTo>
                  <a:moveTo>
                    <a:pt x="1078" y="600"/>
                  </a:moveTo>
                  <a:cubicBezTo>
                    <a:pt x="1078" y="600"/>
                    <a:pt x="1077" y="600"/>
                    <a:pt x="1077" y="600"/>
                  </a:cubicBezTo>
                  <a:cubicBezTo>
                    <a:pt x="1089" y="631"/>
                    <a:pt x="1089" y="631"/>
                    <a:pt x="1089" y="631"/>
                  </a:cubicBezTo>
                  <a:cubicBezTo>
                    <a:pt x="1089" y="631"/>
                    <a:pt x="1089" y="631"/>
                    <a:pt x="1089" y="631"/>
                  </a:cubicBezTo>
                  <a:cubicBezTo>
                    <a:pt x="1078" y="600"/>
                    <a:pt x="1078" y="600"/>
                    <a:pt x="1078" y="600"/>
                  </a:cubicBezTo>
                  <a:moveTo>
                    <a:pt x="1079" y="599"/>
                  </a:moveTo>
                  <a:cubicBezTo>
                    <a:pt x="1079" y="599"/>
                    <a:pt x="1078" y="599"/>
                    <a:pt x="1078" y="600"/>
                  </a:cubicBezTo>
                  <a:cubicBezTo>
                    <a:pt x="1128" y="637"/>
                    <a:pt x="1128" y="637"/>
                    <a:pt x="1128" y="637"/>
                  </a:cubicBezTo>
                  <a:cubicBezTo>
                    <a:pt x="1128" y="637"/>
                    <a:pt x="1128" y="636"/>
                    <a:pt x="1129" y="636"/>
                  </a:cubicBezTo>
                  <a:cubicBezTo>
                    <a:pt x="1079" y="599"/>
                    <a:pt x="1079" y="599"/>
                    <a:pt x="1079" y="599"/>
                  </a:cubicBezTo>
                  <a:moveTo>
                    <a:pt x="1075" y="599"/>
                  </a:moveTo>
                  <a:cubicBezTo>
                    <a:pt x="1056" y="608"/>
                    <a:pt x="1056" y="608"/>
                    <a:pt x="1056" y="608"/>
                  </a:cubicBezTo>
                  <a:cubicBezTo>
                    <a:pt x="1056" y="608"/>
                    <a:pt x="1056" y="608"/>
                    <a:pt x="1056" y="608"/>
                  </a:cubicBezTo>
                  <a:cubicBezTo>
                    <a:pt x="1075" y="599"/>
                    <a:pt x="1075" y="599"/>
                    <a:pt x="1075" y="599"/>
                  </a:cubicBezTo>
                  <a:cubicBezTo>
                    <a:pt x="1075" y="599"/>
                    <a:pt x="1075" y="599"/>
                    <a:pt x="1075" y="599"/>
                  </a:cubicBezTo>
                  <a:moveTo>
                    <a:pt x="744" y="591"/>
                  </a:moveTo>
                  <a:cubicBezTo>
                    <a:pt x="744" y="591"/>
                    <a:pt x="744" y="591"/>
                    <a:pt x="744" y="591"/>
                  </a:cubicBezTo>
                  <a:cubicBezTo>
                    <a:pt x="766" y="618"/>
                    <a:pt x="766" y="618"/>
                    <a:pt x="766" y="618"/>
                  </a:cubicBezTo>
                  <a:cubicBezTo>
                    <a:pt x="766" y="618"/>
                    <a:pt x="766" y="618"/>
                    <a:pt x="767" y="618"/>
                  </a:cubicBezTo>
                  <a:cubicBezTo>
                    <a:pt x="767" y="618"/>
                    <a:pt x="767" y="618"/>
                    <a:pt x="767" y="618"/>
                  </a:cubicBezTo>
                  <a:cubicBezTo>
                    <a:pt x="744" y="591"/>
                    <a:pt x="744" y="591"/>
                    <a:pt x="744" y="591"/>
                  </a:cubicBezTo>
                  <a:moveTo>
                    <a:pt x="868" y="588"/>
                  </a:moveTo>
                  <a:cubicBezTo>
                    <a:pt x="868" y="588"/>
                    <a:pt x="868" y="589"/>
                    <a:pt x="868" y="589"/>
                  </a:cubicBezTo>
                  <a:cubicBezTo>
                    <a:pt x="885" y="625"/>
                    <a:pt x="885" y="625"/>
                    <a:pt x="885" y="625"/>
                  </a:cubicBezTo>
                  <a:cubicBezTo>
                    <a:pt x="885" y="625"/>
                    <a:pt x="885" y="625"/>
                    <a:pt x="885" y="625"/>
                  </a:cubicBezTo>
                  <a:cubicBezTo>
                    <a:pt x="868" y="588"/>
                    <a:pt x="868" y="588"/>
                    <a:pt x="868" y="588"/>
                  </a:cubicBezTo>
                  <a:moveTo>
                    <a:pt x="866" y="588"/>
                  </a:moveTo>
                  <a:cubicBezTo>
                    <a:pt x="836" y="624"/>
                    <a:pt x="836" y="624"/>
                    <a:pt x="836" y="624"/>
                  </a:cubicBezTo>
                  <a:cubicBezTo>
                    <a:pt x="809" y="622"/>
                    <a:pt x="809" y="622"/>
                    <a:pt x="809" y="622"/>
                  </a:cubicBezTo>
                  <a:cubicBezTo>
                    <a:pt x="809" y="622"/>
                    <a:pt x="809" y="622"/>
                    <a:pt x="809" y="622"/>
                  </a:cubicBezTo>
                  <a:cubicBezTo>
                    <a:pt x="835" y="624"/>
                    <a:pt x="835" y="624"/>
                    <a:pt x="835" y="624"/>
                  </a:cubicBezTo>
                  <a:cubicBezTo>
                    <a:pt x="784" y="686"/>
                    <a:pt x="784" y="686"/>
                    <a:pt x="784" y="686"/>
                  </a:cubicBezTo>
                  <a:cubicBezTo>
                    <a:pt x="784" y="686"/>
                    <a:pt x="784" y="686"/>
                    <a:pt x="784" y="686"/>
                  </a:cubicBezTo>
                  <a:cubicBezTo>
                    <a:pt x="836" y="624"/>
                    <a:pt x="836" y="624"/>
                    <a:pt x="836" y="624"/>
                  </a:cubicBezTo>
                  <a:cubicBezTo>
                    <a:pt x="883" y="628"/>
                    <a:pt x="883" y="628"/>
                    <a:pt x="883" y="628"/>
                  </a:cubicBezTo>
                  <a:cubicBezTo>
                    <a:pt x="883" y="628"/>
                    <a:pt x="883" y="628"/>
                    <a:pt x="883" y="628"/>
                  </a:cubicBezTo>
                  <a:cubicBezTo>
                    <a:pt x="836" y="624"/>
                    <a:pt x="836" y="624"/>
                    <a:pt x="836" y="624"/>
                  </a:cubicBezTo>
                  <a:cubicBezTo>
                    <a:pt x="866" y="588"/>
                    <a:pt x="866" y="588"/>
                    <a:pt x="866" y="588"/>
                  </a:cubicBezTo>
                  <a:cubicBezTo>
                    <a:pt x="866" y="588"/>
                    <a:pt x="866" y="588"/>
                    <a:pt x="866" y="588"/>
                  </a:cubicBezTo>
                  <a:moveTo>
                    <a:pt x="865" y="588"/>
                  </a:moveTo>
                  <a:cubicBezTo>
                    <a:pt x="809" y="620"/>
                    <a:pt x="809" y="620"/>
                    <a:pt x="809" y="620"/>
                  </a:cubicBezTo>
                  <a:cubicBezTo>
                    <a:pt x="809" y="620"/>
                    <a:pt x="809" y="620"/>
                    <a:pt x="809" y="621"/>
                  </a:cubicBezTo>
                  <a:cubicBezTo>
                    <a:pt x="866" y="588"/>
                    <a:pt x="866" y="588"/>
                    <a:pt x="866" y="588"/>
                  </a:cubicBezTo>
                  <a:cubicBezTo>
                    <a:pt x="865" y="588"/>
                    <a:pt x="865" y="588"/>
                    <a:pt x="865" y="588"/>
                  </a:cubicBezTo>
                  <a:moveTo>
                    <a:pt x="984" y="585"/>
                  </a:moveTo>
                  <a:cubicBezTo>
                    <a:pt x="969" y="609"/>
                    <a:pt x="969" y="609"/>
                    <a:pt x="969" y="609"/>
                  </a:cubicBezTo>
                  <a:cubicBezTo>
                    <a:pt x="970" y="609"/>
                    <a:pt x="970" y="610"/>
                    <a:pt x="970" y="610"/>
                  </a:cubicBezTo>
                  <a:cubicBezTo>
                    <a:pt x="984" y="585"/>
                    <a:pt x="984" y="585"/>
                    <a:pt x="984" y="585"/>
                  </a:cubicBezTo>
                  <a:cubicBezTo>
                    <a:pt x="984" y="585"/>
                    <a:pt x="984" y="585"/>
                    <a:pt x="984" y="585"/>
                  </a:cubicBezTo>
                  <a:moveTo>
                    <a:pt x="982" y="583"/>
                  </a:moveTo>
                  <a:cubicBezTo>
                    <a:pt x="938" y="604"/>
                    <a:pt x="938" y="604"/>
                    <a:pt x="938" y="604"/>
                  </a:cubicBezTo>
                  <a:cubicBezTo>
                    <a:pt x="869" y="587"/>
                    <a:pt x="869" y="587"/>
                    <a:pt x="869" y="587"/>
                  </a:cubicBezTo>
                  <a:cubicBezTo>
                    <a:pt x="869" y="587"/>
                    <a:pt x="869" y="587"/>
                    <a:pt x="869" y="587"/>
                  </a:cubicBezTo>
                  <a:cubicBezTo>
                    <a:pt x="869" y="587"/>
                    <a:pt x="869" y="587"/>
                    <a:pt x="869" y="587"/>
                  </a:cubicBezTo>
                  <a:cubicBezTo>
                    <a:pt x="938" y="604"/>
                    <a:pt x="938" y="604"/>
                    <a:pt x="938" y="604"/>
                  </a:cubicBezTo>
                  <a:cubicBezTo>
                    <a:pt x="890" y="627"/>
                    <a:pt x="890" y="627"/>
                    <a:pt x="890" y="627"/>
                  </a:cubicBezTo>
                  <a:cubicBezTo>
                    <a:pt x="890" y="627"/>
                    <a:pt x="890" y="627"/>
                    <a:pt x="890" y="627"/>
                  </a:cubicBezTo>
                  <a:cubicBezTo>
                    <a:pt x="939" y="604"/>
                    <a:pt x="939" y="604"/>
                    <a:pt x="939" y="604"/>
                  </a:cubicBezTo>
                  <a:cubicBezTo>
                    <a:pt x="967" y="611"/>
                    <a:pt x="967" y="611"/>
                    <a:pt x="967" y="611"/>
                  </a:cubicBezTo>
                  <a:cubicBezTo>
                    <a:pt x="967" y="611"/>
                    <a:pt x="967" y="611"/>
                    <a:pt x="967" y="611"/>
                  </a:cubicBezTo>
                  <a:cubicBezTo>
                    <a:pt x="967" y="611"/>
                    <a:pt x="967" y="611"/>
                    <a:pt x="967" y="611"/>
                  </a:cubicBezTo>
                  <a:cubicBezTo>
                    <a:pt x="939" y="604"/>
                    <a:pt x="939" y="604"/>
                    <a:pt x="939" y="604"/>
                  </a:cubicBezTo>
                  <a:cubicBezTo>
                    <a:pt x="982" y="583"/>
                    <a:pt x="982" y="583"/>
                    <a:pt x="982" y="583"/>
                  </a:cubicBezTo>
                  <a:cubicBezTo>
                    <a:pt x="982" y="583"/>
                    <a:pt x="982" y="583"/>
                    <a:pt x="982" y="583"/>
                  </a:cubicBezTo>
                  <a:moveTo>
                    <a:pt x="1082" y="564"/>
                  </a:moveTo>
                  <a:cubicBezTo>
                    <a:pt x="1077" y="596"/>
                    <a:pt x="1077" y="596"/>
                    <a:pt x="1077" y="596"/>
                  </a:cubicBezTo>
                  <a:cubicBezTo>
                    <a:pt x="1077" y="596"/>
                    <a:pt x="1077" y="596"/>
                    <a:pt x="1077" y="596"/>
                  </a:cubicBezTo>
                  <a:cubicBezTo>
                    <a:pt x="1077" y="596"/>
                    <a:pt x="1077" y="596"/>
                    <a:pt x="1077" y="596"/>
                  </a:cubicBezTo>
                  <a:cubicBezTo>
                    <a:pt x="1077" y="596"/>
                    <a:pt x="1077" y="596"/>
                    <a:pt x="1077" y="596"/>
                  </a:cubicBezTo>
                  <a:cubicBezTo>
                    <a:pt x="1083" y="564"/>
                    <a:pt x="1083" y="564"/>
                    <a:pt x="1083" y="564"/>
                  </a:cubicBezTo>
                  <a:cubicBezTo>
                    <a:pt x="1083" y="564"/>
                    <a:pt x="1083" y="564"/>
                    <a:pt x="1083" y="564"/>
                  </a:cubicBezTo>
                  <a:cubicBezTo>
                    <a:pt x="1083" y="564"/>
                    <a:pt x="1082" y="564"/>
                    <a:pt x="1082" y="564"/>
                  </a:cubicBezTo>
                  <a:moveTo>
                    <a:pt x="757" y="556"/>
                  </a:moveTo>
                  <a:cubicBezTo>
                    <a:pt x="743" y="586"/>
                    <a:pt x="743" y="586"/>
                    <a:pt x="743" y="586"/>
                  </a:cubicBezTo>
                  <a:cubicBezTo>
                    <a:pt x="743" y="586"/>
                    <a:pt x="743" y="586"/>
                    <a:pt x="744" y="587"/>
                  </a:cubicBezTo>
                  <a:cubicBezTo>
                    <a:pt x="757" y="556"/>
                    <a:pt x="757" y="556"/>
                    <a:pt x="757" y="556"/>
                  </a:cubicBezTo>
                  <a:cubicBezTo>
                    <a:pt x="757" y="556"/>
                    <a:pt x="757" y="556"/>
                    <a:pt x="757" y="556"/>
                  </a:cubicBezTo>
                  <a:moveTo>
                    <a:pt x="735" y="547"/>
                  </a:moveTo>
                  <a:cubicBezTo>
                    <a:pt x="735" y="547"/>
                    <a:pt x="735" y="547"/>
                    <a:pt x="735" y="547"/>
                  </a:cubicBezTo>
                  <a:cubicBezTo>
                    <a:pt x="742" y="586"/>
                    <a:pt x="742" y="586"/>
                    <a:pt x="742" y="586"/>
                  </a:cubicBezTo>
                  <a:cubicBezTo>
                    <a:pt x="742" y="586"/>
                    <a:pt x="742" y="586"/>
                    <a:pt x="742" y="586"/>
                  </a:cubicBezTo>
                  <a:cubicBezTo>
                    <a:pt x="735" y="547"/>
                    <a:pt x="735" y="547"/>
                    <a:pt x="735" y="547"/>
                  </a:cubicBezTo>
                  <a:moveTo>
                    <a:pt x="736" y="546"/>
                  </a:moveTo>
                  <a:cubicBezTo>
                    <a:pt x="736" y="546"/>
                    <a:pt x="736" y="546"/>
                    <a:pt x="736" y="546"/>
                  </a:cubicBezTo>
                  <a:cubicBezTo>
                    <a:pt x="756" y="554"/>
                    <a:pt x="756" y="554"/>
                    <a:pt x="756" y="554"/>
                  </a:cubicBezTo>
                  <a:cubicBezTo>
                    <a:pt x="756" y="554"/>
                    <a:pt x="756" y="554"/>
                    <a:pt x="756" y="554"/>
                  </a:cubicBezTo>
                  <a:cubicBezTo>
                    <a:pt x="736" y="546"/>
                    <a:pt x="736" y="546"/>
                    <a:pt x="736" y="546"/>
                  </a:cubicBezTo>
                  <a:moveTo>
                    <a:pt x="787" y="536"/>
                  </a:moveTo>
                  <a:cubicBezTo>
                    <a:pt x="771" y="604"/>
                    <a:pt x="771" y="604"/>
                    <a:pt x="771" y="604"/>
                  </a:cubicBezTo>
                  <a:cubicBezTo>
                    <a:pt x="765" y="600"/>
                    <a:pt x="765" y="600"/>
                    <a:pt x="765" y="600"/>
                  </a:cubicBezTo>
                  <a:cubicBezTo>
                    <a:pt x="758" y="556"/>
                    <a:pt x="758" y="556"/>
                    <a:pt x="758" y="556"/>
                  </a:cubicBezTo>
                  <a:cubicBezTo>
                    <a:pt x="758" y="556"/>
                    <a:pt x="758" y="556"/>
                    <a:pt x="758" y="556"/>
                  </a:cubicBezTo>
                  <a:cubicBezTo>
                    <a:pt x="765" y="600"/>
                    <a:pt x="765" y="600"/>
                    <a:pt x="765" y="600"/>
                  </a:cubicBezTo>
                  <a:cubicBezTo>
                    <a:pt x="745" y="590"/>
                    <a:pt x="745" y="590"/>
                    <a:pt x="745" y="590"/>
                  </a:cubicBezTo>
                  <a:cubicBezTo>
                    <a:pt x="745" y="590"/>
                    <a:pt x="745" y="590"/>
                    <a:pt x="745" y="590"/>
                  </a:cubicBezTo>
                  <a:cubicBezTo>
                    <a:pt x="765" y="601"/>
                    <a:pt x="765" y="601"/>
                    <a:pt x="765" y="601"/>
                  </a:cubicBezTo>
                  <a:cubicBezTo>
                    <a:pt x="767" y="618"/>
                    <a:pt x="767" y="618"/>
                    <a:pt x="767" y="618"/>
                  </a:cubicBezTo>
                  <a:cubicBezTo>
                    <a:pt x="767" y="618"/>
                    <a:pt x="767" y="618"/>
                    <a:pt x="768" y="618"/>
                  </a:cubicBezTo>
                  <a:cubicBezTo>
                    <a:pt x="765" y="601"/>
                    <a:pt x="765" y="601"/>
                    <a:pt x="765" y="601"/>
                  </a:cubicBezTo>
                  <a:cubicBezTo>
                    <a:pt x="771" y="604"/>
                    <a:pt x="771" y="604"/>
                    <a:pt x="771" y="604"/>
                  </a:cubicBezTo>
                  <a:cubicBezTo>
                    <a:pt x="768" y="618"/>
                    <a:pt x="768" y="618"/>
                    <a:pt x="768" y="618"/>
                  </a:cubicBezTo>
                  <a:cubicBezTo>
                    <a:pt x="768" y="618"/>
                    <a:pt x="768" y="618"/>
                    <a:pt x="768" y="618"/>
                  </a:cubicBezTo>
                  <a:cubicBezTo>
                    <a:pt x="772" y="604"/>
                    <a:pt x="772" y="604"/>
                    <a:pt x="772" y="604"/>
                  </a:cubicBezTo>
                  <a:cubicBezTo>
                    <a:pt x="788" y="613"/>
                    <a:pt x="788" y="613"/>
                    <a:pt x="788" y="613"/>
                  </a:cubicBezTo>
                  <a:cubicBezTo>
                    <a:pt x="769" y="619"/>
                    <a:pt x="769" y="619"/>
                    <a:pt x="769" y="619"/>
                  </a:cubicBezTo>
                  <a:cubicBezTo>
                    <a:pt x="769" y="619"/>
                    <a:pt x="770" y="619"/>
                    <a:pt x="770" y="619"/>
                  </a:cubicBezTo>
                  <a:cubicBezTo>
                    <a:pt x="789" y="613"/>
                    <a:pt x="789" y="613"/>
                    <a:pt x="789" y="613"/>
                  </a:cubicBezTo>
                  <a:cubicBezTo>
                    <a:pt x="804" y="621"/>
                    <a:pt x="804" y="621"/>
                    <a:pt x="804" y="621"/>
                  </a:cubicBezTo>
                  <a:cubicBezTo>
                    <a:pt x="804" y="621"/>
                    <a:pt x="804" y="620"/>
                    <a:pt x="804" y="620"/>
                  </a:cubicBezTo>
                  <a:cubicBezTo>
                    <a:pt x="789" y="613"/>
                    <a:pt x="789" y="613"/>
                    <a:pt x="789" y="613"/>
                  </a:cubicBezTo>
                  <a:cubicBezTo>
                    <a:pt x="865" y="588"/>
                    <a:pt x="865" y="588"/>
                    <a:pt x="865" y="588"/>
                  </a:cubicBezTo>
                  <a:cubicBezTo>
                    <a:pt x="865" y="587"/>
                    <a:pt x="865" y="587"/>
                    <a:pt x="865" y="587"/>
                  </a:cubicBezTo>
                  <a:cubicBezTo>
                    <a:pt x="789" y="613"/>
                    <a:pt x="789" y="613"/>
                    <a:pt x="789" y="613"/>
                  </a:cubicBezTo>
                  <a:cubicBezTo>
                    <a:pt x="772" y="604"/>
                    <a:pt x="772" y="604"/>
                    <a:pt x="772" y="604"/>
                  </a:cubicBezTo>
                  <a:cubicBezTo>
                    <a:pt x="788" y="536"/>
                    <a:pt x="788" y="536"/>
                    <a:pt x="788" y="536"/>
                  </a:cubicBezTo>
                  <a:cubicBezTo>
                    <a:pt x="788" y="536"/>
                    <a:pt x="787" y="536"/>
                    <a:pt x="787" y="536"/>
                  </a:cubicBezTo>
                  <a:moveTo>
                    <a:pt x="786" y="534"/>
                  </a:moveTo>
                  <a:cubicBezTo>
                    <a:pt x="759" y="553"/>
                    <a:pt x="759" y="553"/>
                    <a:pt x="759" y="553"/>
                  </a:cubicBezTo>
                  <a:cubicBezTo>
                    <a:pt x="759" y="553"/>
                    <a:pt x="760" y="553"/>
                    <a:pt x="760" y="553"/>
                  </a:cubicBezTo>
                  <a:cubicBezTo>
                    <a:pt x="760" y="553"/>
                    <a:pt x="760" y="553"/>
                    <a:pt x="760" y="553"/>
                  </a:cubicBezTo>
                  <a:cubicBezTo>
                    <a:pt x="786" y="535"/>
                    <a:pt x="786" y="535"/>
                    <a:pt x="786" y="535"/>
                  </a:cubicBezTo>
                  <a:cubicBezTo>
                    <a:pt x="786" y="535"/>
                    <a:pt x="786" y="535"/>
                    <a:pt x="786" y="535"/>
                  </a:cubicBezTo>
                  <a:cubicBezTo>
                    <a:pt x="786" y="534"/>
                    <a:pt x="786" y="534"/>
                    <a:pt x="786" y="534"/>
                  </a:cubicBezTo>
                  <a:moveTo>
                    <a:pt x="1000" y="610"/>
                  </a:moveTo>
                  <a:cubicBezTo>
                    <a:pt x="995" y="600"/>
                    <a:pt x="995" y="600"/>
                    <a:pt x="995" y="600"/>
                  </a:cubicBezTo>
                  <a:cubicBezTo>
                    <a:pt x="1009" y="594"/>
                    <a:pt x="1009" y="594"/>
                    <a:pt x="1009" y="594"/>
                  </a:cubicBezTo>
                  <a:cubicBezTo>
                    <a:pt x="1008" y="610"/>
                    <a:pt x="1008" y="610"/>
                    <a:pt x="1008" y="610"/>
                  </a:cubicBezTo>
                  <a:cubicBezTo>
                    <a:pt x="1000" y="610"/>
                    <a:pt x="1000" y="610"/>
                    <a:pt x="1000" y="610"/>
                  </a:cubicBezTo>
                  <a:moveTo>
                    <a:pt x="1013" y="529"/>
                  </a:moveTo>
                  <a:cubicBezTo>
                    <a:pt x="1010" y="574"/>
                    <a:pt x="1010" y="574"/>
                    <a:pt x="1010" y="574"/>
                  </a:cubicBezTo>
                  <a:cubicBezTo>
                    <a:pt x="989" y="580"/>
                    <a:pt x="989" y="580"/>
                    <a:pt x="989" y="580"/>
                  </a:cubicBezTo>
                  <a:cubicBezTo>
                    <a:pt x="989" y="581"/>
                    <a:pt x="989" y="581"/>
                    <a:pt x="989" y="581"/>
                  </a:cubicBezTo>
                  <a:cubicBezTo>
                    <a:pt x="1010" y="574"/>
                    <a:pt x="1010" y="574"/>
                    <a:pt x="1010" y="574"/>
                  </a:cubicBezTo>
                  <a:cubicBezTo>
                    <a:pt x="1009" y="594"/>
                    <a:pt x="1009" y="594"/>
                    <a:pt x="1009" y="594"/>
                  </a:cubicBezTo>
                  <a:cubicBezTo>
                    <a:pt x="995" y="600"/>
                    <a:pt x="995" y="600"/>
                    <a:pt x="995" y="600"/>
                  </a:cubicBezTo>
                  <a:cubicBezTo>
                    <a:pt x="987" y="585"/>
                    <a:pt x="987" y="585"/>
                    <a:pt x="987" y="585"/>
                  </a:cubicBezTo>
                  <a:cubicBezTo>
                    <a:pt x="987" y="585"/>
                    <a:pt x="987" y="585"/>
                    <a:pt x="987" y="585"/>
                  </a:cubicBezTo>
                  <a:cubicBezTo>
                    <a:pt x="994" y="600"/>
                    <a:pt x="994" y="600"/>
                    <a:pt x="994" y="600"/>
                  </a:cubicBezTo>
                  <a:cubicBezTo>
                    <a:pt x="970" y="610"/>
                    <a:pt x="970" y="610"/>
                    <a:pt x="970" y="610"/>
                  </a:cubicBezTo>
                  <a:cubicBezTo>
                    <a:pt x="970" y="610"/>
                    <a:pt x="970" y="610"/>
                    <a:pt x="971" y="611"/>
                  </a:cubicBezTo>
                  <a:cubicBezTo>
                    <a:pt x="994" y="600"/>
                    <a:pt x="994" y="600"/>
                    <a:pt x="994" y="600"/>
                  </a:cubicBezTo>
                  <a:cubicBezTo>
                    <a:pt x="999" y="610"/>
                    <a:pt x="999" y="610"/>
                    <a:pt x="999" y="610"/>
                  </a:cubicBezTo>
                  <a:cubicBezTo>
                    <a:pt x="971" y="611"/>
                    <a:pt x="971" y="611"/>
                    <a:pt x="971" y="611"/>
                  </a:cubicBezTo>
                  <a:cubicBezTo>
                    <a:pt x="971" y="611"/>
                    <a:pt x="971" y="611"/>
                    <a:pt x="971" y="611"/>
                  </a:cubicBezTo>
                  <a:cubicBezTo>
                    <a:pt x="999" y="610"/>
                    <a:pt x="999" y="610"/>
                    <a:pt x="999" y="610"/>
                  </a:cubicBezTo>
                  <a:cubicBezTo>
                    <a:pt x="1006" y="623"/>
                    <a:pt x="1006" y="623"/>
                    <a:pt x="1006" y="623"/>
                  </a:cubicBezTo>
                  <a:cubicBezTo>
                    <a:pt x="1006" y="623"/>
                    <a:pt x="1006" y="623"/>
                    <a:pt x="1006" y="623"/>
                  </a:cubicBezTo>
                  <a:cubicBezTo>
                    <a:pt x="1000" y="610"/>
                    <a:pt x="1000" y="610"/>
                    <a:pt x="1000" y="610"/>
                  </a:cubicBezTo>
                  <a:cubicBezTo>
                    <a:pt x="1008" y="610"/>
                    <a:pt x="1008" y="610"/>
                    <a:pt x="1008" y="610"/>
                  </a:cubicBezTo>
                  <a:cubicBezTo>
                    <a:pt x="1007" y="622"/>
                    <a:pt x="1007" y="622"/>
                    <a:pt x="1007" y="622"/>
                  </a:cubicBezTo>
                  <a:cubicBezTo>
                    <a:pt x="1007" y="622"/>
                    <a:pt x="1007" y="622"/>
                    <a:pt x="1007" y="622"/>
                  </a:cubicBezTo>
                  <a:cubicBezTo>
                    <a:pt x="1007" y="622"/>
                    <a:pt x="1007" y="622"/>
                    <a:pt x="1007" y="622"/>
                  </a:cubicBezTo>
                  <a:cubicBezTo>
                    <a:pt x="1008" y="610"/>
                    <a:pt x="1008" y="610"/>
                    <a:pt x="1008" y="610"/>
                  </a:cubicBezTo>
                  <a:cubicBezTo>
                    <a:pt x="1052" y="609"/>
                    <a:pt x="1052" y="609"/>
                    <a:pt x="1052" y="609"/>
                  </a:cubicBezTo>
                  <a:cubicBezTo>
                    <a:pt x="1052" y="609"/>
                    <a:pt x="1052" y="608"/>
                    <a:pt x="1052" y="608"/>
                  </a:cubicBezTo>
                  <a:cubicBezTo>
                    <a:pt x="1008" y="610"/>
                    <a:pt x="1008" y="610"/>
                    <a:pt x="1008" y="610"/>
                  </a:cubicBezTo>
                  <a:cubicBezTo>
                    <a:pt x="1009" y="594"/>
                    <a:pt x="1009" y="594"/>
                    <a:pt x="1009" y="594"/>
                  </a:cubicBezTo>
                  <a:cubicBezTo>
                    <a:pt x="1050" y="576"/>
                    <a:pt x="1050" y="576"/>
                    <a:pt x="1050" y="576"/>
                  </a:cubicBezTo>
                  <a:cubicBezTo>
                    <a:pt x="1066" y="589"/>
                    <a:pt x="1066" y="589"/>
                    <a:pt x="1066" y="589"/>
                  </a:cubicBezTo>
                  <a:cubicBezTo>
                    <a:pt x="1055" y="607"/>
                    <a:pt x="1055" y="607"/>
                    <a:pt x="1055" y="607"/>
                  </a:cubicBezTo>
                  <a:cubicBezTo>
                    <a:pt x="1055" y="607"/>
                    <a:pt x="1055" y="607"/>
                    <a:pt x="1055" y="607"/>
                  </a:cubicBezTo>
                  <a:cubicBezTo>
                    <a:pt x="1066" y="589"/>
                    <a:pt x="1066" y="589"/>
                    <a:pt x="1066" y="589"/>
                  </a:cubicBezTo>
                  <a:cubicBezTo>
                    <a:pt x="1075" y="597"/>
                    <a:pt x="1075" y="597"/>
                    <a:pt x="1075" y="597"/>
                  </a:cubicBezTo>
                  <a:cubicBezTo>
                    <a:pt x="1075" y="597"/>
                    <a:pt x="1075" y="597"/>
                    <a:pt x="1076" y="597"/>
                  </a:cubicBezTo>
                  <a:cubicBezTo>
                    <a:pt x="1066" y="589"/>
                    <a:pt x="1066" y="589"/>
                    <a:pt x="1066" y="589"/>
                  </a:cubicBezTo>
                  <a:cubicBezTo>
                    <a:pt x="1082" y="564"/>
                    <a:pt x="1082" y="564"/>
                    <a:pt x="1082" y="564"/>
                  </a:cubicBezTo>
                  <a:cubicBezTo>
                    <a:pt x="1082" y="564"/>
                    <a:pt x="1082" y="564"/>
                    <a:pt x="1081" y="564"/>
                  </a:cubicBezTo>
                  <a:cubicBezTo>
                    <a:pt x="1066" y="589"/>
                    <a:pt x="1066" y="589"/>
                    <a:pt x="1066" y="589"/>
                  </a:cubicBezTo>
                  <a:cubicBezTo>
                    <a:pt x="1050" y="576"/>
                    <a:pt x="1050" y="576"/>
                    <a:pt x="1050" y="576"/>
                  </a:cubicBezTo>
                  <a:cubicBezTo>
                    <a:pt x="1081" y="563"/>
                    <a:pt x="1081" y="563"/>
                    <a:pt x="1081" y="563"/>
                  </a:cubicBezTo>
                  <a:cubicBezTo>
                    <a:pt x="1081" y="563"/>
                    <a:pt x="1081" y="563"/>
                    <a:pt x="1080" y="563"/>
                  </a:cubicBezTo>
                  <a:cubicBezTo>
                    <a:pt x="1050" y="576"/>
                    <a:pt x="1050" y="576"/>
                    <a:pt x="1050" y="576"/>
                  </a:cubicBezTo>
                  <a:cubicBezTo>
                    <a:pt x="1039" y="567"/>
                    <a:pt x="1039" y="567"/>
                    <a:pt x="1039" y="567"/>
                  </a:cubicBezTo>
                  <a:cubicBezTo>
                    <a:pt x="1039" y="567"/>
                    <a:pt x="1039" y="567"/>
                    <a:pt x="1039" y="567"/>
                  </a:cubicBezTo>
                  <a:cubicBezTo>
                    <a:pt x="1050" y="576"/>
                    <a:pt x="1050" y="576"/>
                    <a:pt x="1050" y="576"/>
                  </a:cubicBezTo>
                  <a:cubicBezTo>
                    <a:pt x="1009" y="593"/>
                    <a:pt x="1009" y="593"/>
                    <a:pt x="1009" y="593"/>
                  </a:cubicBezTo>
                  <a:cubicBezTo>
                    <a:pt x="1011" y="574"/>
                    <a:pt x="1011" y="574"/>
                    <a:pt x="1011" y="574"/>
                  </a:cubicBezTo>
                  <a:cubicBezTo>
                    <a:pt x="1035" y="567"/>
                    <a:pt x="1035" y="567"/>
                    <a:pt x="1035" y="567"/>
                  </a:cubicBezTo>
                  <a:cubicBezTo>
                    <a:pt x="1035" y="566"/>
                    <a:pt x="1035" y="566"/>
                    <a:pt x="1035" y="566"/>
                  </a:cubicBezTo>
                  <a:cubicBezTo>
                    <a:pt x="1011" y="574"/>
                    <a:pt x="1011" y="574"/>
                    <a:pt x="1011" y="574"/>
                  </a:cubicBezTo>
                  <a:cubicBezTo>
                    <a:pt x="1013" y="529"/>
                    <a:pt x="1013" y="529"/>
                    <a:pt x="1013" y="529"/>
                  </a:cubicBezTo>
                  <a:cubicBezTo>
                    <a:pt x="1013" y="529"/>
                    <a:pt x="1013" y="529"/>
                    <a:pt x="1013" y="529"/>
                  </a:cubicBezTo>
                  <a:cubicBezTo>
                    <a:pt x="1013" y="529"/>
                    <a:pt x="1013" y="529"/>
                    <a:pt x="1013" y="529"/>
                  </a:cubicBezTo>
                  <a:moveTo>
                    <a:pt x="1012" y="529"/>
                  </a:moveTo>
                  <a:cubicBezTo>
                    <a:pt x="987" y="578"/>
                    <a:pt x="987" y="578"/>
                    <a:pt x="987" y="578"/>
                  </a:cubicBezTo>
                  <a:cubicBezTo>
                    <a:pt x="987" y="578"/>
                    <a:pt x="987" y="579"/>
                    <a:pt x="987" y="579"/>
                  </a:cubicBezTo>
                  <a:cubicBezTo>
                    <a:pt x="1013" y="529"/>
                    <a:pt x="1013" y="529"/>
                    <a:pt x="1013" y="529"/>
                  </a:cubicBezTo>
                  <a:cubicBezTo>
                    <a:pt x="1013" y="529"/>
                    <a:pt x="1012" y="529"/>
                    <a:pt x="1012" y="529"/>
                  </a:cubicBezTo>
                  <a:moveTo>
                    <a:pt x="1015" y="529"/>
                  </a:moveTo>
                  <a:cubicBezTo>
                    <a:pt x="1014" y="529"/>
                    <a:pt x="1014" y="529"/>
                    <a:pt x="1014" y="529"/>
                  </a:cubicBezTo>
                  <a:cubicBezTo>
                    <a:pt x="1036" y="563"/>
                    <a:pt x="1036" y="563"/>
                    <a:pt x="1036" y="563"/>
                  </a:cubicBezTo>
                  <a:cubicBezTo>
                    <a:pt x="1036" y="563"/>
                    <a:pt x="1036" y="563"/>
                    <a:pt x="1036" y="563"/>
                  </a:cubicBezTo>
                  <a:cubicBezTo>
                    <a:pt x="1015" y="529"/>
                    <a:pt x="1015" y="529"/>
                    <a:pt x="1015" y="529"/>
                  </a:cubicBezTo>
                  <a:moveTo>
                    <a:pt x="692" y="525"/>
                  </a:moveTo>
                  <a:cubicBezTo>
                    <a:pt x="692" y="525"/>
                    <a:pt x="692" y="525"/>
                    <a:pt x="692" y="525"/>
                  </a:cubicBezTo>
                  <a:cubicBezTo>
                    <a:pt x="733" y="545"/>
                    <a:pt x="733" y="545"/>
                    <a:pt x="733" y="545"/>
                  </a:cubicBezTo>
                  <a:cubicBezTo>
                    <a:pt x="733" y="545"/>
                    <a:pt x="733" y="544"/>
                    <a:pt x="733" y="544"/>
                  </a:cubicBezTo>
                  <a:cubicBezTo>
                    <a:pt x="692" y="525"/>
                    <a:pt x="692" y="525"/>
                    <a:pt x="692" y="525"/>
                  </a:cubicBezTo>
                  <a:moveTo>
                    <a:pt x="670" y="488"/>
                  </a:moveTo>
                  <a:cubicBezTo>
                    <a:pt x="605" y="514"/>
                    <a:pt x="605" y="514"/>
                    <a:pt x="605" y="514"/>
                  </a:cubicBezTo>
                  <a:cubicBezTo>
                    <a:pt x="605" y="514"/>
                    <a:pt x="605" y="514"/>
                    <a:pt x="605" y="514"/>
                  </a:cubicBezTo>
                  <a:cubicBezTo>
                    <a:pt x="671" y="488"/>
                    <a:pt x="671" y="488"/>
                    <a:pt x="671" y="488"/>
                  </a:cubicBezTo>
                  <a:cubicBezTo>
                    <a:pt x="670" y="488"/>
                    <a:pt x="670" y="488"/>
                    <a:pt x="670" y="488"/>
                  </a:cubicBezTo>
                  <a:moveTo>
                    <a:pt x="702" y="479"/>
                  </a:moveTo>
                  <a:cubicBezTo>
                    <a:pt x="674" y="486"/>
                    <a:pt x="674" y="486"/>
                    <a:pt x="674" y="486"/>
                  </a:cubicBezTo>
                  <a:cubicBezTo>
                    <a:pt x="674" y="486"/>
                    <a:pt x="674" y="487"/>
                    <a:pt x="674" y="487"/>
                  </a:cubicBezTo>
                  <a:cubicBezTo>
                    <a:pt x="702" y="479"/>
                    <a:pt x="702" y="479"/>
                    <a:pt x="702" y="479"/>
                  </a:cubicBezTo>
                  <a:cubicBezTo>
                    <a:pt x="702" y="479"/>
                    <a:pt x="702" y="479"/>
                    <a:pt x="702" y="479"/>
                  </a:cubicBezTo>
                  <a:moveTo>
                    <a:pt x="495" y="469"/>
                  </a:moveTo>
                  <a:cubicBezTo>
                    <a:pt x="429" y="470"/>
                    <a:pt x="429" y="470"/>
                    <a:pt x="429" y="470"/>
                  </a:cubicBezTo>
                  <a:cubicBezTo>
                    <a:pt x="429" y="470"/>
                    <a:pt x="429" y="470"/>
                    <a:pt x="429" y="470"/>
                  </a:cubicBezTo>
                  <a:cubicBezTo>
                    <a:pt x="495" y="469"/>
                    <a:pt x="495" y="469"/>
                    <a:pt x="495" y="469"/>
                  </a:cubicBezTo>
                  <a:cubicBezTo>
                    <a:pt x="495" y="469"/>
                    <a:pt x="495" y="469"/>
                    <a:pt x="495" y="469"/>
                  </a:cubicBezTo>
                  <a:moveTo>
                    <a:pt x="762" y="461"/>
                  </a:moveTo>
                  <a:cubicBezTo>
                    <a:pt x="753" y="501"/>
                    <a:pt x="753" y="501"/>
                    <a:pt x="753" y="501"/>
                  </a:cubicBezTo>
                  <a:cubicBezTo>
                    <a:pt x="754" y="501"/>
                    <a:pt x="754" y="501"/>
                    <a:pt x="754" y="501"/>
                  </a:cubicBezTo>
                  <a:cubicBezTo>
                    <a:pt x="763" y="461"/>
                    <a:pt x="763" y="461"/>
                    <a:pt x="763" y="461"/>
                  </a:cubicBezTo>
                  <a:cubicBezTo>
                    <a:pt x="763" y="461"/>
                    <a:pt x="763" y="461"/>
                    <a:pt x="762" y="461"/>
                  </a:cubicBezTo>
                  <a:moveTo>
                    <a:pt x="701" y="514"/>
                  </a:moveTo>
                  <a:cubicBezTo>
                    <a:pt x="695" y="508"/>
                    <a:pt x="695" y="508"/>
                    <a:pt x="695" y="508"/>
                  </a:cubicBezTo>
                  <a:cubicBezTo>
                    <a:pt x="699" y="498"/>
                    <a:pt x="699" y="498"/>
                    <a:pt x="699" y="498"/>
                  </a:cubicBezTo>
                  <a:cubicBezTo>
                    <a:pt x="713" y="503"/>
                    <a:pt x="713" y="503"/>
                    <a:pt x="713" y="503"/>
                  </a:cubicBezTo>
                  <a:cubicBezTo>
                    <a:pt x="701" y="514"/>
                    <a:pt x="701" y="514"/>
                    <a:pt x="701" y="514"/>
                  </a:cubicBezTo>
                  <a:moveTo>
                    <a:pt x="761" y="461"/>
                  </a:moveTo>
                  <a:cubicBezTo>
                    <a:pt x="728" y="490"/>
                    <a:pt x="728" y="490"/>
                    <a:pt x="728" y="490"/>
                  </a:cubicBezTo>
                  <a:cubicBezTo>
                    <a:pt x="708" y="479"/>
                    <a:pt x="708" y="479"/>
                    <a:pt x="708" y="479"/>
                  </a:cubicBezTo>
                  <a:cubicBezTo>
                    <a:pt x="708" y="480"/>
                    <a:pt x="708" y="480"/>
                    <a:pt x="708" y="480"/>
                  </a:cubicBezTo>
                  <a:cubicBezTo>
                    <a:pt x="728" y="490"/>
                    <a:pt x="728" y="490"/>
                    <a:pt x="728" y="490"/>
                  </a:cubicBezTo>
                  <a:cubicBezTo>
                    <a:pt x="713" y="503"/>
                    <a:pt x="713" y="503"/>
                    <a:pt x="713" y="503"/>
                  </a:cubicBezTo>
                  <a:cubicBezTo>
                    <a:pt x="699" y="497"/>
                    <a:pt x="699" y="497"/>
                    <a:pt x="699" y="497"/>
                  </a:cubicBezTo>
                  <a:cubicBezTo>
                    <a:pt x="704" y="481"/>
                    <a:pt x="704" y="481"/>
                    <a:pt x="704" y="481"/>
                  </a:cubicBezTo>
                  <a:cubicBezTo>
                    <a:pt x="704" y="481"/>
                    <a:pt x="704" y="481"/>
                    <a:pt x="704" y="481"/>
                  </a:cubicBezTo>
                  <a:cubicBezTo>
                    <a:pt x="698" y="497"/>
                    <a:pt x="698" y="497"/>
                    <a:pt x="698" y="497"/>
                  </a:cubicBezTo>
                  <a:cubicBezTo>
                    <a:pt x="674" y="488"/>
                    <a:pt x="674" y="488"/>
                    <a:pt x="674" y="488"/>
                  </a:cubicBezTo>
                  <a:cubicBezTo>
                    <a:pt x="674" y="488"/>
                    <a:pt x="674" y="488"/>
                    <a:pt x="674" y="488"/>
                  </a:cubicBezTo>
                  <a:cubicBezTo>
                    <a:pt x="698" y="498"/>
                    <a:pt x="698" y="498"/>
                    <a:pt x="698" y="498"/>
                  </a:cubicBezTo>
                  <a:cubicBezTo>
                    <a:pt x="695" y="508"/>
                    <a:pt x="695" y="508"/>
                    <a:pt x="695" y="508"/>
                  </a:cubicBezTo>
                  <a:cubicBezTo>
                    <a:pt x="674" y="488"/>
                    <a:pt x="674" y="488"/>
                    <a:pt x="674" y="488"/>
                  </a:cubicBezTo>
                  <a:cubicBezTo>
                    <a:pt x="674" y="488"/>
                    <a:pt x="674" y="488"/>
                    <a:pt x="674" y="489"/>
                  </a:cubicBezTo>
                  <a:cubicBezTo>
                    <a:pt x="695" y="508"/>
                    <a:pt x="695" y="508"/>
                    <a:pt x="695" y="508"/>
                  </a:cubicBezTo>
                  <a:cubicBezTo>
                    <a:pt x="690" y="521"/>
                    <a:pt x="690" y="521"/>
                    <a:pt x="690" y="521"/>
                  </a:cubicBezTo>
                  <a:cubicBezTo>
                    <a:pt x="690" y="521"/>
                    <a:pt x="690" y="521"/>
                    <a:pt x="691" y="521"/>
                  </a:cubicBezTo>
                  <a:cubicBezTo>
                    <a:pt x="695" y="509"/>
                    <a:pt x="695" y="509"/>
                    <a:pt x="695" y="509"/>
                  </a:cubicBezTo>
                  <a:cubicBezTo>
                    <a:pt x="701" y="514"/>
                    <a:pt x="701" y="514"/>
                    <a:pt x="701" y="514"/>
                  </a:cubicBezTo>
                  <a:cubicBezTo>
                    <a:pt x="691" y="522"/>
                    <a:pt x="691" y="522"/>
                    <a:pt x="691" y="522"/>
                  </a:cubicBezTo>
                  <a:cubicBezTo>
                    <a:pt x="691" y="522"/>
                    <a:pt x="692" y="522"/>
                    <a:pt x="692" y="522"/>
                  </a:cubicBezTo>
                  <a:cubicBezTo>
                    <a:pt x="701" y="514"/>
                    <a:pt x="701" y="514"/>
                    <a:pt x="701" y="514"/>
                  </a:cubicBezTo>
                  <a:cubicBezTo>
                    <a:pt x="733" y="544"/>
                    <a:pt x="733" y="544"/>
                    <a:pt x="733" y="544"/>
                  </a:cubicBezTo>
                  <a:cubicBezTo>
                    <a:pt x="733" y="544"/>
                    <a:pt x="733" y="544"/>
                    <a:pt x="733" y="544"/>
                  </a:cubicBezTo>
                  <a:cubicBezTo>
                    <a:pt x="701" y="514"/>
                    <a:pt x="701" y="514"/>
                    <a:pt x="701" y="514"/>
                  </a:cubicBezTo>
                  <a:cubicBezTo>
                    <a:pt x="713" y="503"/>
                    <a:pt x="713" y="503"/>
                    <a:pt x="713" y="503"/>
                  </a:cubicBezTo>
                  <a:cubicBezTo>
                    <a:pt x="754" y="520"/>
                    <a:pt x="754" y="520"/>
                    <a:pt x="754" y="520"/>
                  </a:cubicBezTo>
                  <a:cubicBezTo>
                    <a:pt x="756" y="540"/>
                    <a:pt x="756" y="540"/>
                    <a:pt x="756" y="540"/>
                  </a:cubicBezTo>
                  <a:cubicBezTo>
                    <a:pt x="736" y="545"/>
                    <a:pt x="736" y="545"/>
                    <a:pt x="736" y="545"/>
                  </a:cubicBezTo>
                  <a:cubicBezTo>
                    <a:pt x="736" y="545"/>
                    <a:pt x="736" y="545"/>
                    <a:pt x="736" y="545"/>
                  </a:cubicBezTo>
                  <a:cubicBezTo>
                    <a:pt x="756" y="541"/>
                    <a:pt x="756" y="541"/>
                    <a:pt x="756" y="541"/>
                  </a:cubicBezTo>
                  <a:cubicBezTo>
                    <a:pt x="758" y="553"/>
                    <a:pt x="758" y="553"/>
                    <a:pt x="758" y="553"/>
                  </a:cubicBezTo>
                  <a:cubicBezTo>
                    <a:pt x="758" y="553"/>
                    <a:pt x="758" y="553"/>
                    <a:pt x="758" y="553"/>
                  </a:cubicBezTo>
                  <a:cubicBezTo>
                    <a:pt x="757" y="540"/>
                    <a:pt x="757" y="540"/>
                    <a:pt x="757" y="540"/>
                  </a:cubicBezTo>
                  <a:cubicBezTo>
                    <a:pt x="786" y="534"/>
                    <a:pt x="786" y="534"/>
                    <a:pt x="786" y="534"/>
                  </a:cubicBezTo>
                  <a:cubicBezTo>
                    <a:pt x="786" y="534"/>
                    <a:pt x="785" y="534"/>
                    <a:pt x="785" y="533"/>
                  </a:cubicBezTo>
                  <a:cubicBezTo>
                    <a:pt x="757" y="540"/>
                    <a:pt x="757" y="540"/>
                    <a:pt x="757" y="540"/>
                  </a:cubicBezTo>
                  <a:cubicBezTo>
                    <a:pt x="755" y="520"/>
                    <a:pt x="755" y="520"/>
                    <a:pt x="755" y="520"/>
                  </a:cubicBezTo>
                  <a:cubicBezTo>
                    <a:pt x="786" y="532"/>
                    <a:pt x="786" y="532"/>
                    <a:pt x="786" y="532"/>
                  </a:cubicBezTo>
                  <a:cubicBezTo>
                    <a:pt x="786" y="532"/>
                    <a:pt x="786" y="532"/>
                    <a:pt x="786" y="532"/>
                  </a:cubicBezTo>
                  <a:cubicBezTo>
                    <a:pt x="755" y="520"/>
                    <a:pt x="755" y="520"/>
                    <a:pt x="755" y="520"/>
                  </a:cubicBezTo>
                  <a:cubicBezTo>
                    <a:pt x="754" y="506"/>
                    <a:pt x="754" y="506"/>
                    <a:pt x="754" y="506"/>
                  </a:cubicBezTo>
                  <a:cubicBezTo>
                    <a:pt x="753" y="506"/>
                    <a:pt x="753" y="506"/>
                    <a:pt x="753" y="506"/>
                  </a:cubicBezTo>
                  <a:cubicBezTo>
                    <a:pt x="754" y="519"/>
                    <a:pt x="754" y="519"/>
                    <a:pt x="754" y="519"/>
                  </a:cubicBezTo>
                  <a:cubicBezTo>
                    <a:pt x="714" y="503"/>
                    <a:pt x="714" y="503"/>
                    <a:pt x="714" y="503"/>
                  </a:cubicBezTo>
                  <a:cubicBezTo>
                    <a:pt x="728" y="490"/>
                    <a:pt x="728" y="490"/>
                    <a:pt x="728" y="490"/>
                  </a:cubicBezTo>
                  <a:cubicBezTo>
                    <a:pt x="751" y="502"/>
                    <a:pt x="751" y="502"/>
                    <a:pt x="751" y="502"/>
                  </a:cubicBezTo>
                  <a:cubicBezTo>
                    <a:pt x="751" y="502"/>
                    <a:pt x="751" y="502"/>
                    <a:pt x="751" y="502"/>
                  </a:cubicBezTo>
                  <a:cubicBezTo>
                    <a:pt x="728" y="490"/>
                    <a:pt x="728" y="490"/>
                    <a:pt x="728" y="490"/>
                  </a:cubicBezTo>
                  <a:cubicBezTo>
                    <a:pt x="762" y="461"/>
                    <a:pt x="762" y="461"/>
                    <a:pt x="762" y="461"/>
                  </a:cubicBezTo>
                  <a:cubicBezTo>
                    <a:pt x="762" y="461"/>
                    <a:pt x="762" y="461"/>
                    <a:pt x="761" y="461"/>
                  </a:cubicBezTo>
                  <a:moveTo>
                    <a:pt x="761" y="460"/>
                  </a:moveTo>
                  <a:cubicBezTo>
                    <a:pt x="708" y="477"/>
                    <a:pt x="708" y="477"/>
                    <a:pt x="708" y="477"/>
                  </a:cubicBezTo>
                  <a:cubicBezTo>
                    <a:pt x="708" y="477"/>
                    <a:pt x="708" y="477"/>
                    <a:pt x="708" y="477"/>
                  </a:cubicBezTo>
                  <a:cubicBezTo>
                    <a:pt x="761" y="460"/>
                    <a:pt x="761" y="460"/>
                    <a:pt x="761" y="460"/>
                  </a:cubicBezTo>
                  <a:cubicBezTo>
                    <a:pt x="761" y="460"/>
                    <a:pt x="761" y="460"/>
                    <a:pt x="761" y="460"/>
                  </a:cubicBezTo>
                  <a:moveTo>
                    <a:pt x="602" y="445"/>
                  </a:moveTo>
                  <a:cubicBezTo>
                    <a:pt x="602" y="445"/>
                    <a:pt x="602" y="445"/>
                    <a:pt x="602" y="445"/>
                  </a:cubicBezTo>
                  <a:cubicBezTo>
                    <a:pt x="602" y="445"/>
                    <a:pt x="602" y="445"/>
                    <a:pt x="602" y="445"/>
                  </a:cubicBezTo>
                  <a:cubicBezTo>
                    <a:pt x="602" y="512"/>
                    <a:pt x="602" y="512"/>
                    <a:pt x="602" y="512"/>
                  </a:cubicBezTo>
                  <a:cubicBezTo>
                    <a:pt x="602" y="512"/>
                    <a:pt x="603" y="512"/>
                    <a:pt x="603" y="512"/>
                  </a:cubicBezTo>
                  <a:cubicBezTo>
                    <a:pt x="603" y="512"/>
                    <a:pt x="603" y="512"/>
                    <a:pt x="603" y="512"/>
                  </a:cubicBezTo>
                  <a:cubicBezTo>
                    <a:pt x="602" y="445"/>
                    <a:pt x="602" y="445"/>
                    <a:pt x="602" y="445"/>
                  </a:cubicBezTo>
                  <a:moveTo>
                    <a:pt x="605" y="443"/>
                  </a:moveTo>
                  <a:cubicBezTo>
                    <a:pt x="605" y="443"/>
                    <a:pt x="605" y="443"/>
                    <a:pt x="605" y="444"/>
                  </a:cubicBezTo>
                  <a:cubicBezTo>
                    <a:pt x="671" y="486"/>
                    <a:pt x="671" y="486"/>
                    <a:pt x="671" y="486"/>
                  </a:cubicBezTo>
                  <a:cubicBezTo>
                    <a:pt x="671" y="486"/>
                    <a:pt x="671" y="486"/>
                    <a:pt x="671" y="486"/>
                  </a:cubicBezTo>
                  <a:cubicBezTo>
                    <a:pt x="605" y="443"/>
                    <a:pt x="605" y="443"/>
                    <a:pt x="605" y="443"/>
                  </a:cubicBezTo>
                  <a:moveTo>
                    <a:pt x="374" y="427"/>
                  </a:moveTo>
                  <a:cubicBezTo>
                    <a:pt x="374" y="427"/>
                    <a:pt x="373" y="427"/>
                    <a:pt x="373" y="427"/>
                  </a:cubicBezTo>
                  <a:cubicBezTo>
                    <a:pt x="424" y="468"/>
                    <a:pt x="424" y="468"/>
                    <a:pt x="424" y="468"/>
                  </a:cubicBezTo>
                  <a:cubicBezTo>
                    <a:pt x="424" y="468"/>
                    <a:pt x="424" y="468"/>
                    <a:pt x="424" y="468"/>
                  </a:cubicBezTo>
                  <a:cubicBezTo>
                    <a:pt x="374" y="427"/>
                    <a:pt x="374" y="427"/>
                    <a:pt x="374" y="427"/>
                  </a:cubicBezTo>
                  <a:moveTo>
                    <a:pt x="487" y="412"/>
                  </a:moveTo>
                  <a:cubicBezTo>
                    <a:pt x="486" y="412"/>
                    <a:pt x="486" y="412"/>
                    <a:pt x="486" y="412"/>
                  </a:cubicBezTo>
                  <a:cubicBezTo>
                    <a:pt x="497" y="466"/>
                    <a:pt x="497" y="466"/>
                    <a:pt x="497" y="466"/>
                  </a:cubicBezTo>
                  <a:cubicBezTo>
                    <a:pt x="497" y="466"/>
                    <a:pt x="497" y="466"/>
                    <a:pt x="497" y="466"/>
                  </a:cubicBezTo>
                  <a:cubicBezTo>
                    <a:pt x="497" y="466"/>
                    <a:pt x="497" y="466"/>
                    <a:pt x="497" y="466"/>
                  </a:cubicBezTo>
                  <a:cubicBezTo>
                    <a:pt x="487" y="412"/>
                    <a:pt x="487" y="412"/>
                    <a:pt x="487" y="412"/>
                  </a:cubicBezTo>
                  <a:moveTo>
                    <a:pt x="617" y="400"/>
                  </a:moveTo>
                  <a:cubicBezTo>
                    <a:pt x="603" y="438"/>
                    <a:pt x="603" y="438"/>
                    <a:pt x="603" y="438"/>
                  </a:cubicBezTo>
                  <a:cubicBezTo>
                    <a:pt x="603" y="438"/>
                    <a:pt x="603" y="438"/>
                    <a:pt x="604" y="438"/>
                  </a:cubicBezTo>
                  <a:cubicBezTo>
                    <a:pt x="617" y="400"/>
                    <a:pt x="617" y="400"/>
                    <a:pt x="617" y="400"/>
                  </a:cubicBezTo>
                  <a:cubicBezTo>
                    <a:pt x="617" y="400"/>
                    <a:pt x="617" y="400"/>
                    <a:pt x="617" y="400"/>
                  </a:cubicBezTo>
                  <a:moveTo>
                    <a:pt x="619" y="400"/>
                  </a:moveTo>
                  <a:cubicBezTo>
                    <a:pt x="619" y="400"/>
                    <a:pt x="619" y="400"/>
                    <a:pt x="619" y="400"/>
                  </a:cubicBezTo>
                  <a:cubicBezTo>
                    <a:pt x="619" y="400"/>
                    <a:pt x="619" y="400"/>
                    <a:pt x="619" y="400"/>
                  </a:cubicBezTo>
                  <a:cubicBezTo>
                    <a:pt x="656" y="460"/>
                    <a:pt x="656" y="460"/>
                    <a:pt x="656" y="460"/>
                  </a:cubicBezTo>
                  <a:cubicBezTo>
                    <a:pt x="606" y="442"/>
                    <a:pt x="606" y="442"/>
                    <a:pt x="606" y="442"/>
                  </a:cubicBezTo>
                  <a:cubicBezTo>
                    <a:pt x="605" y="443"/>
                    <a:pt x="605" y="443"/>
                    <a:pt x="605" y="443"/>
                  </a:cubicBezTo>
                  <a:cubicBezTo>
                    <a:pt x="656" y="461"/>
                    <a:pt x="656" y="461"/>
                    <a:pt x="656" y="461"/>
                  </a:cubicBezTo>
                  <a:cubicBezTo>
                    <a:pt x="671" y="486"/>
                    <a:pt x="671" y="486"/>
                    <a:pt x="671" y="486"/>
                  </a:cubicBezTo>
                  <a:cubicBezTo>
                    <a:pt x="671" y="485"/>
                    <a:pt x="671" y="485"/>
                    <a:pt x="671" y="485"/>
                  </a:cubicBezTo>
                  <a:cubicBezTo>
                    <a:pt x="671" y="485"/>
                    <a:pt x="671" y="485"/>
                    <a:pt x="671" y="485"/>
                  </a:cubicBezTo>
                  <a:cubicBezTo>
                    <a:pt x="657" y="461"/>
                    <a:pt x="657" y="461"/>
                    <a:pt x="657" y="461"/>
                  </a:cubicBezTo>
                  <a:cubicBezTo>
                    <a:pt x="702" y="477"/>
                    <a:pt x="702" y="477"/>
                    <a:pt x="702" y="477"/>
                  </a:cubicBezTo>
                  <a:cubicBezTo>
                    <a:pt x="702" y="477"/>
                    <a:pt x="702" y="477"/>
                    <a:pt x="702" y="477"/>
                  </a:cubicBezTo>
                  <a:cubicBezTo>
                    <a:pt x="656" y="460"/>
                    <a:pt x="656" y="460"/>
                    <a:pt x="656" y="460"/>
                  </a:cubicBezTo>
                  <a:cubicBezTo>
                    <a:pt x="619" y="400"/>
                    <a:pt x="619" y="400"/>
                    <a:pt x="619" y="400"/>
                  </a:cubicBezTo>
                  <a:moveTo>
                    <a:pt x="405" y="396"/>
                  </a:moveTo>
                  <a:cubicBezTo>
                    <a:pt x="405" y="396"/>
                    <a:pt x="405" y="396"/>
                    <a:pt x="405" y="396"/>
                  </a:cubicBezTo>
                  <a:cubicBezTo>
                    <a:pt x="412" y="420"/>
                    <a:pt x="412" y="420"/>
                    <a:pt x="412" y="420"/>
                  </a:cubicBezTo>
                  <a:cubicBezTo>
                    <a:pt x="374" y="425"/>
                    <a:pt x="374" y="425"/>
                    <a:pt x="374" y="425"/>
                  </a:cubicBezTo>
                  <a:cubicBezTo>
                    <a:pt x="374" y="426"/>
                    <a:pt x="374" y="426"/>
                    <a:pt x="374" y="426"/>
                  </a:cubicBezTo>
                  <a:cubicBezTo>
                    <a:pt x="374" y="426"/>
                    <a:pt x="374" y="426"/>
                    <a:pt x="374" y="426"/>
                  </a:cubicBezTo>
                  <a:cubicBezTo>
                    <a:pt x="412" y="420"/>
                    <a:pt x="412" y="420"/>
                    <a:pt x="412" y="420"/>
                  </a:cubicBezTo>
                  <a:cubicBezTo>
                    <a:pt x="418" y="441"/>
                    <a:pt x="418" y="441"/>
                    <a:pt x="418" y="441"/>
                  </a:cubicBezTo>
                  <a:cubicBezTo>
                    <a:pt x="374" y="426"/>
                    <a:pt x="374" y="426"/>
                    <a:pt x="374" y="426"/>
                  </a:cubicBezTo>
                  <a:cubicBezTo>
                    <a:pt x="374" y="427"/>
                    <a:pt x="374" y="427"/>
                    <a:pt x="374" y="427"/>
                  </a:cubicBezTo>
                  <a:cubicBezTo>
                    <a:pt x="418" y="442"/>
                    <a:pt x="418" y="442"/>
                    <a:pt x="418" y="442"/>
                  </a:cubicBezTo>
                  <a:cubicBezTo>
                    <a:pt x="426" y="467"/>
                    <a:pt x="426" y="467"/>
                    <a:pt x="426" y="467"/>
                  </a:cubicBezTo>
                  <a:cubicBezTo>
                    <a:pt x="426" y="467"/>
                    <a:pt x="426" y="467"/>
                    <a:pt x="426" y="467"/>
                  </a:cubicBezTo>
                  <a:cubicBezTo>
                    <a:pt x="419" y="442"/>
                    <a:pt x="419" y="442"/>
                    <a:pt x="419" y="442"/>
                  </a:cubicBezTo>
                  <a:cubicBezTo>
                    <a:pt x="445" y="451"/>
                    <a:pt x="445" y="451"/>
                    <a:pt x="445" y="451"/>
                  </a:cubicBezTo>
                  <a:cubicBezTo>
                    <a:pt x="428" y="468"/>
                    <a:pt x="428" y="468"/>
                    <a:pt x="428" y="468"/>
                  </a:cubicBezTo>
                  <a:cubicBezTo>
                    <a:pt x="428" y="468"/>
                    <a:pt x="428" y="468"/>
                    <a:pt x="429" y="468"/>
                  </a:cubicBezTo>
                  <a:cubicBezTo>
                    <a:pt x="445" y="451"/>
                    <a:pt x="445" y="451"/>
                    <a:pt x="445" y="451"/>
                  </a:cubicBezTo>
                  <a:cubicBezTo>
                    <a:pt x="495" y="468"/>
                    <a:pt x="495" y="468"/>
                    <a:pt x="495" y="468"/>
                  </a:cubicBezTo>
                  <a:cubicBezTo>
                    <a:pt x="495" y="468"/>
                    <a:pt x="495" y="468"/>
                    <a:pt x="495" y="468"/>
                  </a:cubicBezTo>
                  <a:cubicBezTo>
                    <a:pt x="445" y="451"/>
                    <a:pt x="445" y="451"/>
                    <a:pt x="445" y="451"/>
                  </a:cubicBezTo>
                  <a:cubicBezTo>
                    <a:pt x="484" y="412"/>
                    <a:pt x="484" y="412"/>
                    <a:pt x="484" y="412"/>
                  </a:cubicBezTo>
                  <a:cubicBezTo>
                    <a:pt x="484" y="411"/>
                    <a:pt x="484" y="411"/>
                    <a:pt x="484" y="411"/>
                  </a:cubicBezTo>
                  <a:cubicBezTo>
                    <a:pt x="445" y="451"/>
                    <a:pt x="445" y="451"/>
                    <a:pt x="445" y="451"/>
                  </a:cubicBezTo>
                  <a:cubicBezTo>
                    <a:pt x="418" y="442"/>
                    <a:pt x="418" y="442"/>
                    <a:pt x="418" y="442"/>
                  </a:cubicBezTo>
                  <a:cubicBezTo>
                    <a:pt x="412" y="420"/>
                    <a:pt x="412" y="420"/>
                    <a:pt x="412" y="420"/>
                  </a:cubicBezTo>
                  <a:cubicBezTo>
                    <a:pt x="483" y="410"/>
                    <a:pt x="483" y="410"/>
                    <a:pt x="483" y="410"/>
                  </a:cubicBezTo>
                  <a:cubicBezTo>
                    <a:pt x="483" y="410"/>
                    <a:pt x="483" y="410"/>
                    <a:pt x="483" y="410"/>
                  </a:cubicBezTo>
                  <a:cubicBezTo>
                    <a:pt x="412" y="420"/>
                    <a:pt x="412" y="420"/>
                    <a:pt x="412" y="420"/>
                  </a:cubicBezTo>
                  <a:cubicBezTo>
                    <a:pt x="405" y="396"/>
                    <a:pt x="405" y="396"/>
                    <a:pt x="405" y="396"/>
                  </a:cubicBezTo>
                  <a:moveTo>
                    <a:pt x="401" y="395"/>
                  </a:moveTo>
                  <a:cubicBezTo>
                    <a:pt x="373" y="424"/>
                    <a:pt x="373" y="424"/>
                    <a:pt x="373" y="424"/>
                  </a:cubicBezTo>
                  <a:cubicBezTo>
                    <a:pt x="373" y="424"/>
                    <a:pt x="373" y="425"/>
                    <a:pt x="373" y="425"/>
                  </a:cubicBezTo>
                  <a:cubicBezTo>
                    <a:pt x="402" y="395"/>
                    <a:pt x="402" y="395"/>
                    <a:pt x="402" y="395"/>
                  </a:cubicBezTo>
                  <a:cubicBezTo>
                    <a:pt x="402" y="395"/>
                    <a:pt x="401" y="395"/>
                    <a:pt x="401" y="395"/>
                  </a:cubicBezTo>
                  <a:moveTo>
                    <a:pt x="552" y="382"/>
                  </a:moveTo>
                  <a:cubicBezTo>
                    <a:pt x="552" y="382"/>
                    <a:pt x="552" y="382"/>
                    <a:pt x="552" y="382"/>
                  </a:cubicBezTo>
                  <a:cubicBezTo>
                    <a:pt x="569" y="402"/>
                    <a:pt x="569" y="402"/>
                    <a:pt x="569" y="402"/>
                  </a:cubicBezTo>
                  <a:cubicBezTo>
                    <a:pt x="535" y="405"/>
                    <a:pt x="535" y="405"/>
                    <a:pt x="535" y="405"/>
                  </a:cubicBezTo>
                  <a:cubicBezTo>
                    <a:pt x="549" y="382"/>
                    <a:pt x="549" y="382"/>
                    <a:pt x="549" y="382"/>
                  </a:cubicBezTo>
                  <a:cubicBezTo>
                    <a:pt x="549" y="382"/>
                    <a:pt x="549" y="382"/>
                    <a:pt x="549" y="382"/>
                  </a:cubicBezTo>
                  <a:cubicBezTo>
                    <a:pt x="535" y="405"/>
                    <a:pt x="535" y="405"/>
                    <a:pt x="535" y="405"/>
                  </a:cubicBezTo>
                  <a:cubicBezTo>
                    <a:pt x="489" y="409"/>
                    <a:pt x="489" y="409"/>
                    <a:pt x="489" y="409"/>
                  </a:cubicBezTo>
                  <a:cubicBezTo>
                    <a:pt x="489" y="409"/>
                    <a:pt x="489" y="409"/>
                    <a:pt x="489" y="409"/>
                  </a:cubicBezTo>
                  <a:cubicBezTo>
                    <a:pt x="535" y="405"/>
                    <a:pt x="535" y="405"/>
                    <a:pt x="535" y="405"/>
                  </a:cubicBezTo>
                  <a:cubicBezTo>
                    <a:pt x="498" y="466"/>
                    <a:pt x="498" y="466"/>
                    <a:pt x="498" y="466"/>
                  </a:cubicBezTo>
                  <a:cubicBezTo>
                    <a:pt x="499" y="466"/>
                    <a:pt x="499" y="467"/>
                    <a:pt x="499" y="467"/>
                  </a:cubicBezTo>
                  <a:cubicBezTo>
                    <a:pt x="535" y="405"/>
                    <a:pt x="535" y="405"/>
                    <a:pt x="535" y="405"/>
                  </a:cubicBezTo>
                  <a:cubicBezTo>
                    <a:pt x="569" y="402"/>
                    <a:pt x="569" y="402"/>
                    <a:pt x="569" y="402"/>
                  </a:cubicBezTo>
                  <a:cubicBezTo>
                    <a:pt x="600" y="439"/>
                    <a:pt x="600" y="439"/>
                    <a:pt x="600" y="439"/>
                  </a:cubicBezTo>
                  <a:cubicBezTo>
                    <a:pt x="600" y="439"/>
                    <a:pt x="600" y="439"/>
                    <a:pt x="600" y="439"/>
                  </a:cubicBezTo>
                  <a:cubicBezTo>
                    <a:pt x="569" y="402"/>
                    <a:pt x="569" y="402"/>
                    <a:pt x="569" y="402"/>
                  </a:cubicBezTo>
                  <a:cubicBezTo>
                    <a:pt x="616" y="398"/>
                    <a:pt x="616" y="398"/>
                    <a:pt x="616" y="398"/>
                  </a:cubicBezTo>
                  <a:cubicBezTo>
                    <a:pt x="616" y="398"/>
                    <a:pt x="616" y="398"/>
                    <a:pt x="616" y="398"/>
                  </a:cubicBezTo>
                  <a:cubicBezTo>
                    <a:pt x="569" y="402"/>
                    <a:pt x="569" y="402"/>
                    <a:pt x="569" y="402"/>
                  </a:cubicBezTo>
                  <a:cubicBezTo>
                    <a:pt x="552" y="382"/>
                    <a:pt x="552" y="382"/>
                    <a:pt x="552" y="382"/>
                  </a:cubicBezTo>
                  <a:moveTo>
                    <a:pt x="548" y="381"/>
                  </a:moveTo>
                  <a:cubicBezTo>
                    <a:pt x="488" y="408"/>
                    <a:pt x="488" y="408"/>
                    <a:pt x="488" y="408"/>
                  </a:cubicBezTo>
                  <a:cubicBezTo>
                    <a:pt x="488" y="408"/>
                    <a:pt x="488" y="408"/>
                    <a:pt x="488" y="408"/>
                  </a:cubicBezTo>
                  <a:cubicBezTo>
                    <a:pt x="548" y="381"/>
                    <a:pt x="548" y="381"/>
                    <a:pt x="548" y="381"/>
                  </a:cubicBezTo>
                  <a:cubicBezTo>
                    <a:pt x="548" y="381"/>
                    <a:pt x="548" y="381"/>
                    <a:pt x="548" y="381"/>
                  </a:cubicBezTo>
                  <a:moveTo>
                    <a:pt x="553" y="380"/>
                  </a:moveTo>
                  <a:cubicBezTo>
                    <a:pt x="553" y="380"/>
                    <a:pt x="553" y="381"/>
                    <a:pt x="553" y="381"/>
                  </a:cubicBezTo>
                  <a:cubicBezTo>
                    <a:pt x="616" y="398"/>
                    <a:pt x="616" y="398"/>
                    <a:pt x="616" y="398"/>
                  </a:cubicBezTo>
                  <a:cubicBezTo>
                    <a:pt x="616" y="398"/>
                    <a:pt x="616" y="397"/>
                    <a:pt x="616" y="397"/>
                  </a:cubicBezTo>
                  <a:cubicBezTo>
                    <a:pt x="553" y="380"/>
                    <a:pt x="553" y="380"/>
                    <a:pt x="553" y="380"/>
                  </a:cubicBezTo>
                  <a:moveTo>
                    <a:pt x="432" y="327"/>
                  </a:moveTo>
                  <a:cubicBezTo>
                    <a:pt x="405" y="389"/>
                    <a:pt x="405" y="389"/>
                    <a:pt x="405" y="389"/>
                  </a:cubicBezTo>
                  <a:cubicBezTo>
                    <a:pt x="405" y="389"/>
                    <a:pt x="405" y="389"/>
                    <a:pt x="405" y="389"/>
                  </a:cubicBezTo>
                  <a:cubicBezTo>
                    <a:pt x="432" y="328"/>
                    <a:pt x="432" y="328"/>
                    <a:pt x="432" y="328"/>
                  </a:cubicBezTo>
                  <a:cubicBezTo>
                    <a:pt x="432" y="328"/>
                    <a:pt x="432" y="327"/>
                    <a:pt x="432" y="327"/>
                  </a:cubicBezTo>
                  <a:moveTo>
                    <a:pt x="359" y="324"/>
                  </a:moveTo>
                  <a:cubicBezTo>
                    <a:pt x="359" y="324"/>
                    <a:pt x="359" y="324"/>
                    <a:pt x="359" y="324"/>
                  </a:cubicBezTo>
                  <a:cubicBezTo>
                    <a:pt x="402" y="390"/>
                    <a:pt x="402" y="390"/>
                    <a:pt x="402" y="390"/>
                  </a:cubicBezTo>
                  <a:cubicBezTo>
                    <a:pt x="402" y="390"/>
                    <a:pt x="402" y="390"/>
                    <a:pt x="402" y="389"/>
                  </a:cubicBezTo>
                  <a:cubicBezTo>
                    <a:pt x="359" y="324"/>
                    <a:pt x="359" y="324"/>
                    <a:pt x="359" y="324"/>
                  </a:cubicBezTo>
                  <a:moveTo>
                    <a:pt x="360" y="322"/>
                  </a:moveTo>
                  <a:cubicBezTo>
                    <a:pt x="360" y="322"/>
                    <a:pt x="360" y="323"/>
                    <a:pt x="360" y="323"/>
                  </a:cubicBezTo>
                  <a:cubicBezTo>
                    <a:pt x="431" y="325"/>
                    <a:pt x="431" y="325"/>
                    <a:pt x="431" y="325"/>
                  </a:cubicBezTo>
                  <a:cubicBezTo>
                    <a:pt x="431" y="325"/>
                    <a:pt x="431" y="325"/>
                    <a:pt x="431" y="325"/>
                  </a:cubicBezTo>
                  <a:cubicBezTo>
                    <a:pt x="360" y="322"/>
                    <a:pt x="360" y="322"/>
                    <a:pt x="360" y="322"/>
                  </a:cubicBezTo>
                  <a:moveTo>
                    <a:pt x="327" y="320"/>
                  </a:moveTo>
                  <a:cubicBezTo>
                    <a:pt x="327" y="320"/>
                    <a:pt x="327" y="320"/>
                    <a:pt x="327" y="320"/>
                  </a:cubicBezTo>
                  <a:cubicBezTo>
                    <a:pt x="362" y="353"/>
                    <a:pt x="362" y="353"/>
                    <a:pt x="362" y="353"/>
                  </a:cubicBezTo>
                  <a:cubicBezTo>
                    <a:pt x="372" y="424"/>
                    <a:pt x="372" y="424"/>
                    <a:pt x="372" y="424"/>
                  </a:cubicBezTo>
                  <a:cubicBezTo>
                    <a:pt x="372" y="424"/>
                    <a:pt x="372" y="424"/>
                    <a:pt x="372" y="424"/>
                  </a:cubicBezTo>
                  <a:cubicBezTo>
                    <a:pt x="372" y="424"/>
                    <a:pt x="372" y="424"/>
                    <a:pt x="372" y="424"/>
                  </a:cubicBezTo>
                  <a:cubicBezTo>
                    <a:pt x="363" y="354"/>
                    <a:pt x="363" y="354"/>
                    <a:pt x="363" y="354"/>
                  </a:cubicBezTo>
                  <a:cubicBezTo>
                    <a:pt x="401" y="390"/>
                    <a:pt x="401" y="390"/>
                    <a:pt x="401" y="390"/>
                  </a:cubicBezTo>
                  <a:cubicBezTo>
                    <a:pt x="401" y="390"/>
                    <a:pt x="401" y="390"/>
                    <a:pt x="401" y="390"/>
                  </a:cubicBezTo>
                  <a:cubicBezTo>
                    <a:pt x="363" y="353"/>
                    <a:pt x="363" y="353"/>
                    <a:pt x="363" y="353"/>
                  </a:cubicBezTo>
                  <a:cubicBezTo>
                    <a:pt x="359" y="324"/>
                    <a:pt x="359" y="324"/>
                    <a:pt x="359" y="324"/>
                  </a:cubicBezTo>
                  <a:cubicBezTo>
                    <a:pt x="359" y="324"/>
                    <a:pt x="359" y="324"/>
                    <a:pt x="359" y="324"/>
                  </a:cubicBezTo>
                  <a:cubicBezTo>
                    <a:pt x="359" y="324"/>
                    <a:pt x="358" y="324"/>
                    <a:pt x="358" y="324"/>
                  </a:cubicBezTo>
                  <a:cubicBezTo>
                    <a:pt x="362" y="353"/>
                    <a:pt x="362" y="353"/>
                    <a:pt x="362" y="353"/>
                  </a:cubicBezTo>
                  <a:cubicBezTo>
                    <a:pt x="327" y="320"/>
                    <a:pt x="327" y="320"/>
                    <a:pt x="327" y="320"/>
                  </a:cubicBezTo>
                  <a:moveTo>
                    <a:pt x="328" y="318"/>
                  </a:moveTo>
                  <a:cubicBezTo>
                    <a:pt x="328" y="318"/>
                    <a:pt x="328" y="318"/>
                    <a:pt x="328" y="318"/>
                  </a:cubicBezTo>
                  <a:cubicBezTo>
                    <a:pt x="356" y="322"/>
                    <a:pt x="356" y="322"/>
                    <a:pt x="356" y="322"/>
                  </a:cubicBezTo>
                  <a:cubicBezTo>
                    <a:pt x="356" y="322"/>
                    <a:pt x="356" y="322"/>
                    <a:pt x="356" y="322"/>
                  </a:cubicBezTo>
                  <a:cubicBezTo>
                    <a:pt x="328" y="318"/>
                    <a:pt x="328" y="318"/>
                    <a:pt x="328" y="318"/>
                  </a:cubicBezTo>
                  <a:moveTo>
                    <a:pt x="266" y="311"/>
                  </a:moveTo>
                  <a:cubicBezTo>
                    <a:pt x="266" y="311"/>
                    <a:pt x="266" y="311"/>
                    <a:pt x="266" y="311"/>
                  </a:cubicBezTo>
                  <a:cubicBezTo>
                    <a:pt x="321" y="317"/>
                    <a:pt x="321" y="317"/>
                    <a:pt x="321" y="317"/>
                  </a:cubicBezTo>
                  <a:cubicBezTo>
                    <a:pt x="321" y="317"/>
                    <a:pt x="321" y="317"/>
                    <a:pt x="321" y="317"/>
                  </a:cubicBezTo>
                  <a:cubicBezTo>
                    <a:pt x="266" y="311"/>
                    <a:pt x="266" y="311"/>
                    <a:pt x="266" y="311"/>
                  </a:cubicBezTo>
                  <a:moveTo>
                    <a:pt x="289" y="277"/>
                  </a:moveTo>
                  <a:cubicBezTo>
                    <a:pt x="265" y="309"/>
                    <a:pt x="265" y="309"/>
                    <a:pt x="265" y="309"/>
                  </a:cubicBezTo>
                  <a:cubicBezTo>
                    <a:pt x="265" y="309"/>
                    <a:pt x="265" y="309"/>
                    <a:pt x="265" y="309"/>
                  </a:cubicBezTo>
                  <a:cubicBezTo>
                    <a:pt x="289" y="277"/>
                    <a:pt x="289" y="277"/>
                    <a:pt x="289" y="277"/>
                  </a:cubicBezTo>
                  <a:cubicBezTo>
                    <a:pt x="289" y="277"/>
                    <a:pt x="289" y="277"/>
                    <a:pt x="289" y="277"/>
                  </a:cubicBezTo>
                  <a:moveTo>
                    <a:pt x="326" y="245"/>
                  </a:moveTo>
                  <a:cubicBezTo>
                    <a:pt x="326" y="245"/>
                    <a:pt x="326" y="245"/>
                    <a:pt x="326" y="245"/>
                  </a:cubicBezTo>
                  <a:cubicBezTo>
                    <a:pt x="356" y="280"/>
                    <a:pt x="356" y="280"/>
                    <a:pt x="356" y="280"/>
                  </a:cubicBezTo>
                  <a:cubicBezTo>
                    <a:pt x="356" y="280"/>
                    <a:pt x="356" y="280"/>
                    <a:pt x="356" y="279"/>
                  </a:cubicBezTo>
                  <a:cubicBezTo>
                    <a:pt x="326" y="245"/>
                    <a:pt x="326" y="245"/>
                    <a:pt x="326" y="245"/>
                  </a:cubicBezTo>
                  <a:moveTo>
                    <a:pt x="339" y="302"/>
                  </a:moveTo>
                  <a:cubicBezTo>
                    <a:pt x="328" y="291"/>
                    <a:pt x="328" y="291"/>
                    <a:pt x="328" y="291"/>
                  </a:cubicBezTo>
                  <a:cubicBezTo>
                    <a:pt x="343" y="286"/>
                    <a:pt x="343" y="286"/>
                    <a:pt x="343" y="286"/>
                  </a:cubicBezTo>
                  <a:cubicBezTo>
                    <a:pt x="346" y="294"/>
                    <a:pt x="346" y="294"/>
                    <a:pt x="346" y="294"/>
                  </a:cubicBezTo>
                  <a:cubicBezTo>
                    <a:pt x="339" y="302"/>
                    <a:pt x="339" y="302"/>
                    <a:pt x="339" y="302"/>
                  </a:cubicBezTo>
                  <a:moveTo>
                    <a:pt x="306" y="228"/>
                  </a:moveTo>
                  <a:cubicBezTo>
                    <a:pt x="303" y="239"/>
                    <a:pt x="303" y="239"/>
                    <a:pt x="303" y="239"/>
                  </a:cubicBezTo>
                  <a:cubicBezTo>
                    <a:pt x="274" y="234"/>
                    <a:pt x="274" y="234"/>
                    <a:pt x="274" y="234"/>
                  </a:cubicBezTo>
                  <a:cubicBezTo>
                    <a:pt x="274" y="234"/>
                    <a:pt x="274" y="234"/>
                    <a:pt x="274" y="234"/>
                  </a:cubicBezTo>
                  <a:cubicBezTo>
                    <a:pt x="302" y="240"/>
                    <a:pt x="302" y="240"/>
                    <a:pt x="302" y="240"/>
                  </a:cubicBezTo>
                  <a:cubicBezTo>
                    <a:pt x="296" y="259"/>
                    <a:pt x="296" y="259"/>
                    <a:pt x="296" y="259"/>
                  </a:cubicBezTo>
                  <a:cubicBezTo>
                    <a:pt x="273" y="235"/>
                    <a:pt x="273" y="235"/>
                    <a:pt x="273" y="235"/>
                  </a:cubicBezTo>
                  <a:cubicBezTo>
                    <a:pt x="273" y="235"/>
                    <a:pt x="273" y="235"/>
                    <a:pt x="273" y="236"/>
                  </a:cubicBezTo>
                  <a:cubicBezTo>
                    <a:pt x="296" y="259"/>
                    <a:pt x="296" y="259"/>
                    <a:pt x="296" y="259"/>
                  </a:cubicBezTo>
                  <a:cubicBezTo>
                    <a:pt x="292" y="272"/>
                    <a:pt x="292" y="272"/>
                    <a:pt x="292" y="272"/>
                  </a:cubicBezTo>
                  <a:cubicBezTo>
                    <a:pt x="292" y="272"/>
                    <a:pt x="292" y="272"/>
                    <a:pt x="292" y="272"/>
                  </a:cubicBezTo>
                  <a:cubicBezTo>
                    <a:pt x="296" y="260"/>
                    <a:pt x="296" y="260"/>
                    <a:pt x="296" y="260"/>
                  </a:cubicBezTo>
                  <a:cubicBezTo>
                    <a:pt x="327" y="291"/>
                    <a:pt x="327" y="291"/>
                    <a:pt x="327" y="291"/>
                  </a:cubicBezTo>
                  <a:cubicBezTo>
                    <a:pt x="309" y="297"/>
                    <a:pt x="309" y="297"/>
                    <a:pt x="309" y="297"/>
                  </a:cubicBezTo>
                  <a:cubicBezTo>
                    <a:pt x="293" y="277"/>
                    <a:pt x="293" y="277"/>
                    <a:pt x="293" y="277"/>
                  </a:cubicBezTo>
                  <a:cubicBezTo>
                    <a:pt x="293" y="277"/>
                    <a:pt x="293" y="277"/>
                    <a:pt x="292" y="277"/>
                  </a:cubicBezTo>
                  <a:cubicBezTo>
                    <a:pt x="308" y="297"/>
                    <a:pt x="308" y="297"/>
                    <a:pt x="308" y="297"/>
                  </a:cubicBezTo>
                  <a:cubicBezTo>
                    <a:pt x="266" y="310"/>
                    <a:pt x="266" y="310"/>
                    <a:pt x="266" y="310"/>
                  </a:cubicBezTo>
                  <a:cubicBezTo>
                    <a:pt x="266" y="310"/>
                    <a:pt x="266" y="310"/>
                    <a:pt x="266" y="310"/>
                  </a:cubicBezTo>
                  <a:cubicBezTo>
                    <a:pt x="308" y="297"/>
                    <a:pt x="308" y="297"/>
                    <a:pt x="308" y="297"/>
                  </a:cubicBezTo>
                  <a:cubicBezTo>
                    <a:pt x="322" y="315"/>
                    <a:pt x="322" y="315"/>
                    <a:pt x="322" y="315"/>
                  </a:cubicBezTo>
                  <a:cubicBezTo>
                    <a:pt x="322" y="315"/>
                    <a:pt x="323" y="315"/>
                    <a:pt x="323" y="315"/>
                  </a:cubicBezTo>
                  <a:cubicBezTo>
                    <a:pt x="309" y="297"/>
                    <a:pt x="309" y="297"/>
                    <a:pt x="309" y="297"/>
                  </a:cubicBezTo>
                  <a:cubicBezTo>
                    <a:pt x="327" y="291"/>
                    <a:pt x="327" y="291"/>
                    <a:pt x="327" y="291"/>
                  </a:cubicBezTo>
                  <a:cubicBezTo>
                    <a:pt x="338" y="302"/>
                    <a:pt x="338" y="302"/>
                    <a:pt x="338" y="302"/>
                  </a:cubicBezTo>
                  <a:cubicBezTo>
                    <a:pt x="327" y="315"/>
                    <a:pt x="327" y="315"/>
                    <a:pt x="327" y="315"/>
                  </a:cubicBezTo>
                  <a:cubicBezTo>
                    <a:pt x="327" y="315"/>
                    <a:pt x="327" y="315"/>
                    <a:pt x="327" y="315"/>
                  </a:cubicBezTo>
                  <a:cubicBezTo>
                    <a:pt x="339" y="303"/>
                    <a:pt x="339" y="303"/>
                    <a:pt x="339" y="303"/>
                  </a:cubicBezTo>
                  <a:cubicBezTo>
                    <a:pt x="357" y="321"/>
                    <a:pt x="357" y="321"/>
                    <a:pt x="357" y="321"/>
                  </a:cubicBezTo>
                  <a:cubicBezTo>
                    <a:pt x="357" y="321"/>
                    <a:pt x="357" y="321"/>
                    <a:pt x="357" y="321"/>
                  </a:cubicBezTo>
                  <a:cubicBezTo>
                    <a:pt x="339" y="302"/>
                    <a:pt x="339" y="302"/>
                    <a:pt x="339" y="302"/>
                  </a:cubicBezTo>
                  <a:cubicBezTo>
                    <a:pt x="346" y="294"/>
                    <a:pt x="346" y="294"/>
                    <a:pt x="346" y="294"/>
                  </a:cubicBezTo>
                  <a:cubicBezTo>
                    <a:pt x="357" y="321"/>
                    <a:pt x="357" y="321"/>
                    <a:pt x="357" y="321"/>
                  </a:cubicBezTo>
                  <a:cubicBezTo>
                    <a:pt x="357" y="321"/>
                    <a:pt x="358" y="321"/>
                    <a:pt x="358" y="321"/>
                  </a:cubicBezTo>
                  <a:cubicBezTo>
                    <a:pt x="346" y="294"/>
                    <a:pt x="346" y="294"/>
                    <a:pt x="346" y="294"/>
                  </a:cubicBezTo>
                  <a:cubicBezTo>
                    <a:pt x="356" y="284"/>
                    <a:pt x="356" y="284"/>
                    <a:pt x="356" y="284"/>
                  </a:cubicBezTo>
                  <a:cubicBezTo>
                    <a:pt x="356" y="284"/>
                    <a:pt x="356" y="284"/>
                    <a:pt x="356" y="284"/>
                  </a:cubicBezTo>
                  <a:cubicBezTo>
                    <a:pt x="346" y="294"/>
                    <a:pt x="346" y="294"/>
                    <a:pt x="346" y="294"/>
                  </a:cubicBezTo>
                  <a:cubicBezTo>
                    <a:pt x="343" y="286"/>
                    <a:pt x="343" y="286"/>
                    <a:pt x="343" y="286"/>
                  </a:cubicBezTo>
                  <a:cubicBezTo>
                    <a:pt x="355" y="283"/>
                    <a:pt x="355" y="283"/>
                    <a:pt x="355" y="283"/>
                  </a:cubicBezTo>
                  <a:cubicBezTo>
                    <a:pt x="355" y="283"/>
                    <a:pt x="355" y="282"/>
                    <a:pt x="355" y="282"/>
                  </a:cubicBezTo>
                  <a:cubicBezTo>
                    <a:pt x="343" y="286"/>
                    <a:pt x="343" y="286"/>
                    <a:pt x="343" y="286"/>
                  </a:cubicBezTo>
                  <a:cubicBezTo>
                    <a:pt x="326" y="246"/>
                    <a:pt x="326" y="246"/>
                    <a:pt x="326" y="246"/>
                  </a:cubicBezTo>
                  <a:cubicBezTo>
                    <a:pt x="326" y="246"/>
                    <a:pt x="326" y="246"/>
                    <a:pt x="326" y="246"/>
                  </a:cubicBezTo>
                  <a:cubicBezTo>
                    <a:pt x="343" y="286"/>
                    <a:pt x="343" y="286"/>
                    <a:pt x="343" y="286"/>
                  </a:cubicBezTo>
                  <a:cubicBezTo>
                    <a:pt x="328" y="291"/>
                    <a:pt x="328" y="291"/>
                    <a:pt x="328" y="291"/>
                  </a:cubicBezTo>
                  <a:cubicBezTo>
                    <a:pt x="296" y="259"/>
                    <a:pt x="296" y="259"/>
                    <a:pt x="296" y="259"/>
                  </a:cubicBezTo>
                  <a:cubicBezTo>
                    <a:pt x="303" y="240"/>
                    <a:pt x="303" y="240"/>
                    <a:pt x="303" y="240"/>
                  </a:cubicBezTo>
                  <a:cubicBezTo>
                    <a:pt x="323" y="244"/>
                    <a:pt x="323" y="244"/>
                    <a:pt x="323" y="244"/>
                  </a:cubicBezTo>
                  <a:cubicBezTo>
                    <a:pt x="323" y="244"/>
                    <a:pt x="323" y="243"/>
                    <a:pt x="323" y="243"/>
                  </a:cubicBezTo>
                  <a:cubicBezTo>
                    <a:pt x="303" y="239"/>
                    <a:pt x="303" y="239"/>
                    <a:pt x="303" y="239"/>
                  </a:cubicBezTo>
                  <a:cubicBezTo>
                    <a:pt x="307" y="228"/>
                    <a:pt x="307" y="228"/>
                    <a:pt x="307" y="228"/>
                  </a:cubicBezTo>
                  <a:cubicBezTo>
                    <a:pt x="307" y="228"/>
                    <a:pt x="307" y="228"/>
                    <a:pt x="306" y="228"/>
                  </a:cubicBezTo>
                  <a:moveTo>
                    <a:pt x="309" y="227"/>
                  </a:moveTo>
                  <a:cubicBezTo>
                    <a:pt x="309" y="227"/>
                    <a:pt x="309" y="227"/>
                    <a:pt x="308" y="227"/>
                  </a:cubicBezTo>
                  <a:cubicBezTo>
                    <a:pt x="324" y="243"/>
                    <a:pt x="324" y="243"/>
                    <a:pt x="324" y="243"/>
                  </a:cubicBezTo>
                  <a:cubicBezTo>
                    <a:pt x="324" y="243"/>
                    <a:pt x="324" y="242"/>
                    <a:pt x="324" y="242"/>
                  </a:cubicBezTo>
                  <a:cubicBezTo>
                    <a:pt x="309" y="227"/>
                    <a:pt x="309" y="227"/>
                    <a:pt x="309" y="227"/>
                  </a:cubicBezTo>
                  <a:moveTo>
                    <a:pt x="305" y="226"/>
                  </a:moveTo>
                  <a:cubicBezTo>
                    <a:pt x="274" y="233"/>
                    <a:pt x="274" y="233"/>
                    <a:pt x="274" y="233"/>
                  </a:cubicBezTo>
                  <a:cubicBezTo>
                    <a:pt x="274" y="233"/>
                    <a:pt x="274" y="233"/>
                    <a:pt x="274" y="233"/>
                  </a:cubicBezTo>
                  <a:cubicBezTo>
                    <a:pt x="274" y="233"/>
                    <a:pt x="274" y="233"/>
                    <a:pt x="274" y="233"/>
                  </a:cubicBezTo>
                  <a:cubicBezTo>
                    <a:pt x="305" y="227"/>
                    <a:pt x="305" y="227"/>
                    <a:pt x="305" y="227"/>
                  </a:cubicBezTo>
                  <a:cubicBezTo>
                    <a:pt x="305" y="227"/>
                    <a:pt x="305" y="226"/>
                    <a:pt x="305" y="226"/>
                  </a:cubicBezTo>
                  <a:cubicBezTo>
                    <a:pt x="305" y="226"/>
                    <a:pt x="305" y="226"/>
                    <a:pt x="305" y="226"/>
                  </a:cubicBezTo>
                  <a:moveTo>
                    <a:pt x="335" y="204"/>
                  </a:moveTo>
                  <a:cubicBezTo>
                    <a:pt x="325" y="242"/>
                    <a:pt x="325" y="242"/>
                    <a:pt x="325" y="242"/>
                  </a:cubicBezTo>
                  <a:cubicBezTo>
                    <a:pt x="325" y="242"/>
                    <a:pt x="326" y="242"/>
                    <a:pt x="326" y="242"/>
                  </a:cubicBezTo>
                  <a:cubicBezTo>
                    <a:pt x="335" y="204"/>
                    <a:pt x="335" y="204"/>
                    <a:pt x="335" y="204"/>
                  </a:cubicBezTo>
                  <a:cubicBezTo>
                    <a:pt x="335" y="204"/>
                    <a:pt x="335" y="204"/>
                    <a:pt x="335" y="204"/>
                  </a:cubicBezTo>
                  <a:moveTo>
                    <a:pt x="333" y="203"/>
                  </a:moveTo>
                  <a:cubicBezTo>
                    <a:pt x="309" y="225"/>
                    <a:pt x="309" y="225"/>
                    <a:pt x="309" y="225"/>
                  </a:cubicBezTo>
                  <a:cubicBezTo>
                    <a:pt x="309" y="225"/>
                    <a:pt x="309" y="225"/>
                    <a:pt x="309" y="225"/>
                  </a:cubicBezTo>
                  <a:cubicBezTo>
                    <a:pt x="334" y="203"/>
                    <a:pt x="334" y="203"/>
                    <a:pt x="334" y="203"/>
                  </a:cubicBezTo>
                  <a:cubicBezTo>
                    <a:pt x="334" y="203"/>
                    <a:pt x="333" y="203"/>
                    <a:pt x="333" y="203"/>
                  </a:cubicBezTo>
                  <a:moveTo>
                    <a:pt x="419" y="170"/>
                  </a:moveTo>
                  <a:cubicBezTo>
                    <a:pt x="364" y="190"/>
                    <a:pt x="364" y="190"/>
                    <a:pt x="364" y="190"/>
                  </a:cubicBezTo>
                  <a:cubicBezTo>
                    <a:pt x="375" y="175"/>
                    <a:pt x="375" y="175"/>
                    <a:pt x="375" y="175"/>
                  </a:cubicBezTo>
                  <a:cubicBezTo>
                    <a:pt x="375" y="175"/>
                    <a:pt x="374" y="175"/>
                    <a:pt x="374" y="175"/>
                  </a:cubicBezTo>
                  <a:cubicBezTo>
                    <a:pt x="363" y="190"/>
                    <a:pt x="363" y="190"/>
                    <a:pt x="363" y="190"/>
                  </a:cubicBezTo>
                  <a:cubicBezTo>
                    <a:pt x="338" y="200"/>
                    <a:pt x="338" y="200"/>
                    <a:pt x="338" y="200"/>
                  </a:cubicBezTo>
                  <a:cubicBezTo>
                    <a:pt x="338" y="200"/>
                    <a:pt x="338" y="200"/>
                    <a:pt x="338" y="200"/>
                  </a:cubicBezTo>
                  <a:cubicBezTo>
                    <a:pt x="363" y="191"/>
                    <a:pt x="363" y="191"/>
                    <a:pt x="363" y="191"/>
                  </a:cubicBezTo>
                  <a:cubicBezTo>
                    <a:pt x="326" y="242"/>
                    <a:pt x="326" y="242"/>
                    <a:pt x="326" y="242"/>
                  </a:cubicBezTo>
                  <a:cubicBezTo>
                    <a:pt x="326" y="242"/>
                    <a:pt x="326" y="242"/>
                    <a:pt x="326" y="242"/>
                  </a:cubicBezTo>
                  <a:cubicBezTo>
                    <a:pt x="364" y="191"/>
                    <a:pt x="364" y="191"/>
                    <a:pt x="364" y="191"/>
                  </a:cubicBezTo>
                  <a:cubicBezTo>
                    <a:pt x="419" y="170"/>
                    <a:pt x="419" y="170"/>
                    <a:pt x="419" y="170"/>
                  </a:cubicBezTo>
                  <a:cubicBezTo>
                    <a:pt x="419" y="170"/>
                    <a:pt x="419" y="170"/>
                    <a:pt x="419" y="170"/>
                  </a:cubicBezTo>
                  <a:moveTo>
                    <a:pt x="326" y="164"/>
                  </a:moveTo>
                  <a:cubicBezTo>
                    <a:pt x="325" y="164"/>
                    <a:pt x="325" y="164"/>
                    <a:pt x="325" y="164"/>
                  </a:cubicBezTo>
                  <a:cubicBezTo>
                    <a:pt x="325" y="164"/>
                    <a:pt x="325" y="164"/>
                    <a:pt x="325" y="164"/>
                  </a:cubicBezTo>
                  <a:cubicBezTo>
                    <a:pt x="335" y="198"/>
                    <a:pt x="335" y="198"/>
                    <a:pt x="335" y="198"/>
                  </a:cubicBezTo>
                  <a:cubicBezTo>
                    <a:pt x="335" y="198"/>
                    <a:pt x="335" y="198"/>
                    <a:pt x="335" y="198"/>
                  </a:cubicBezTo>
                  <a:cubicBezTo>
                    <a:pt x="326" y="164"/>
                    <a:pt x="326" y="164"/>
                    <a:pt x="326" y="164"/>
                  </a:cubicBezTo>
                  <a:moveTo>
                    <a:pt x="327" y="163"/>
                  </a:moveTo>
                  <a:cubicBezTo>
                    <a:pt x="327" y="163"/>
                    <a:pt x="327" y="163"/>
                    <a:pt x="327" y="163"/>
                  </a:cubicBezTo>
                  <a:cubicBezTo>
                    <a:pt x="374" y="174"/>
                    <a:pt x="374" y="174"/>
                    <a:pt x="374" y="174"/>
                  </a:cubicBezTo>
                  <a:cubicBezTo>
                    <a:pt x="374" y="173"/>
                    <a:pt x="374" y="173"/>
                    <a:pt x="374" y="173"/>
                  </a:cubicBezTo>
                  <a:cubicBezTo>
                    <a:pt x="327" y="163"/>
                    <a:pt x="327" y="163"/>
                    <a:pt x="327" y="163"/>
                  </a:cubicBezTo>
                  <a:moveTo>
                    <a:pt x="1" y="162"/>
                  </a:moveTo>
                  <a:cubicBezTo>
                    <a:pt x="1" y="162"/>
                    <a:pt x="1" y="162"/>
                    <a:pt x="1" y="162"/>
                  </a:cubicBezTo>
                  <a:cubicBezTo>
                    <a:pt x="48" y="172"/>
                    <a:pt x="48" y="172"/>
                    <a:pt x="48" y="172"/>
                  </a:cubicBezTo>
                  <a:cubicBezTo>
                    <a:pt x="48" y="172"/>
                    <a:pt x="48" y="172"/>
                    <a:pt x="48" y="172"/>
                  </a:cubicBezTo>
                  <a:cubicBezTo>
                    <a:pt x="1" y="162"/>
                    <a:pt x="1" y="162"/>
                    <a:pt x="1" y="162"/>
                  </a:cubicBezTo>
                  <a:moveTo>
                    <a:pt x="219" y="153"/>
                  </a:moveTo>
                  <a:cubicBezTo>
                    <a:pt x="171" y="163"/>
                    <a:pt x="171" y="163"/>
                    <a:pt x="171" y="163"/>
                  </a:cubicBezTo>
                  <a:cubicBezTo>
                    <a:pt x="171" y="163"/>
                    <a:pt x="171" y="163"/>
                    <a:pt x="171" y="163"/>
                  </a:cubicBezTo>
                  <a:cubicBezTo>
                    <a:pt x="219" y="153"/>
                    <a:pt x="219" y="153"/>
                    <a:pt x="219" y="153"/>
                  </a:cubicBezTo>
                  <a:cubicBezTo>
                    <a:pt x="219" y="153"/>
                    <a:pt x="219" y="153"/>
                    <a:pt x="219" y="153"/>
                  </a:cubicBezTo>
                  <a:moveTo>
                    <a:pt x="62" y="149"/>
                  </a:moveTo>
                  <a:cubicBezTo>
                    <a:pt x="53" y="170"/>
                    <a:pt x="53" y="170"/>
                    <a:pt x="53" y="170"/>
                  </a:cubicBezTo>
                  <a:cubicBezTo>
                    <a:pt x="53" y="170"/>
                    <a:pt x="53" y="170"/>
                    <a:pt x="53" y="170"/>
                  </a:cubicBezTo>
                  <a:cubicBezTo>
                    <a:pt x="62" y="149"/>
                    <a:pt x="62" y="149"/>
                    <a:pt x="62" y="149"/>
                  </a:cubicBezTo>
                  <a:cubicBezTo>
                    <a:pt x="62" y="149"/>
                    <a:pt x="62" y="149"/>
                    <a:pt x="62" y="149"/>
                  </a:cubicBezTo>
                  <a:moveTo>
                    <a:pt x="61" y="147"/>
                  </a:moveTo>
                  <a:cubicBezTo>
                    <a:pt x="1" y="161"/>
                    <a:pt x="1" y="161"/>
                    <a:pt x="1" y="161"/>
                  </a:cubicBezTo>
                  <a:cubicBezTo>
                    <a:pt x="1" y="161"/>
                    <a:pt x="1" y="161"/>
                    <a:pt x="1" y="161"/>
                  </a:cubicBezTo>
                  <a:cubicBezTo>
                    <a:pt x="61" y="148"/>
                    <a:pt x="61" y="148"/>
                    <a:pt x="61" y="148"/>
                  </a:cubicBezTo>
                  <a:cubicBezTo>
                    <a:pt x="61" y="148"/>
                    <a:pt x="61" y="148"/>
                    <a:pt x="61" y="147"/>
                  </a:cubicBezTo>
                  <a:moveTo>
                    <a:pt x="292" y="147"/>
                  </a:moveTo>
                  <a:cubicBezTo>
                    <a:pt x="292" y="147"/>
                    <a:pt x="292" y="147"/>
                    <a:pt x="292" y="147"/>
                  </a:cubicBezTo>
                  <a:cubicBezTo>
                    <a:pt x="302" y="160"/>
                    <a:pt x="302" y="160"/>
                    <a:pt x="302" y="160"/>
                  </a:cubicBezTo>
                  <a:cubicBezTo>
                    <a:pt x="222" y="152"/>
                    <a:pt x="222" y="152"/>
                    <a:pt x="222" y="152"/>
                  </a:cubicBezTo>
                  <a:cubicBezTo>
                    <a:pt x="222" y="152"/>
                    <a:pt x="222" y="153"/>
                    <a:pt x="222" y="153"/>
                  </a:cubicBezTo>
                  <a:cubicBezTo>
                    <a:pt x="302" y="160"/>
                    <a:pt x="302" y="160"/>
                    <a:pt x="302" y="160"/>
                  </a:cubicBezTo>
                  <a:cubicBezTo>
                    <a:pt x="315" y="175"/>
                    <a:pt x="315" y="175"/>
                    <a:pt x="315" y="175"/>
                  </a:cubicBezTo>
                  <a:cubicBezTo>
                    <a:pt x="272" y="231"/>
                    <a:pt x="272" y="231"/>
                    <a:pt x="272" y="231"/>
                  </a:cubicBezTo>
                  <a:cubicBezTo>
                    <a:pt x="273" y="231"/>
                    <a:pt x="273" y="231"/>
                    <a:pt x="273" y="231"/>
                  </a:cubicBezTo>
                  <a:cubicBezTo>
                    <a:pt x="315" y="176"/>
                    <a:pt x="315" y="176"/>
                    <a:pt x="315" y="176"/>
                  </a:cubicBezTo>
                  <a:cubicBezTo>
                    <a:pt x="319" y="181"/>
                    <a:pt x="319" y="181"/>
                    <a:pt x="319" y="181"/>
                  </a:cubicBezTo>
                  <a:cubicBezTo>
                    <a:pt x="308" y="224"/>
                    <a:pt x="308" y="224"/>
                    <a:pt x="308" y="224"/>
                  </a:cubicBezTo>
                  <a:cubicBezTo>
                    <a:pt x="308" y="224"/>
                    <a:pt x="308" y="224"/>
                    <a:pt x="308" y="224"/>
                  </a:cubicBezTo>
                  <a:cubicBezTo>
                    <a:pt x="320" y="182"/>
                    <a:pt x="320" y="182"/>
                    <a:pt x="320" y="182"/>
                  </a:cubicBezTo>
                  <a:cubicBezTo>
                    <a:pt x="334" y="199"/>
                    <a:pt x="334" y="199"/>
                    <a:pt x="334" y="199"/>
                  </a:cubicBezTo>
                  <a:cubicBezTo>
                    <a:pt x="334" y="199"/>
                    <a:pt x="334" y="199"/>
                    <a:pt x="334" y="199"/>
                  </a:cubicBezTo>
                  <a:cubicBezTo>
                    <a:pt x="320" y="181"/>
                    <a:pt x="320" y="181"/>
                    <a:pt x="320" y="181"/>
                  </a:cubicBezTo>
                  <a:cubicBezTo>
                    <a:pt x="325" y="164"/>
                    <a:pt x="325" y="164"/>
                    <a:pt x="325" y="164"/>
                  </a:cubicBezTo>
                  <a:cubicBezTo>
                    <a:pt x="324" y="164"/>
                    <a:pt x="324" y="164"/>
                    <a:pt x="324" y="164"/>
                  </a:cubicBezTo>
                  <a:cubicBezTo>
                    <a:pt x="320" y="181"/>
                    <a:pt x="320" y="181"/>
                    <a:pt x="320" y="181"/>
                  </a:cubicBezTo>
                  <a:cubicBezTo>
                    <a:pt x="315" y="175"/>
                    <a:pt x="315" y="175"/>
                    <a:pt x="315" y="175"/>
                  </a:cubicBezTo>
                  <a:cubicBezTo>
                    <a:pt x="324" y="164"/>
                    <a:pt x="324" y="164"/>
                    <a:pt x="324" y="164"/>
                  </a:cubicBezTo>
                  <a:cubicBezTo>
                    <a:pt x="324" y="164"/>
                    <a:pt x="324" y="164"/>
                    <a:pt x="324" y="164"/>
                  </a:cubicBezTo>
                  <a:cubicBezTo>
                    <a:pt x="315" y="175"/>
                    <a:pt x="315" y="175"/>
                    <a:pt x="315" y="175"/>
                  </a:cubicBezTo>
                  <a:cubicBezTo>
                    <a:pt x="303" y="160"/>
                    <a:pt x="303" y="160"/>
                    <a:pt x="303" y="160"/>
                  </a:cubicBezTo>
                  <a:cubicBezTo>
                    <a:pt x="323" y="162"/>
                    <a:pt x="323" y="162"/>
                    <a:pt x="323" y="162"/>
                  </a:cubicBezTo>
                  <a:cubicBezTo>
                    <a:pt x="323" y="162"/>
                    <a:pt x="323" y="162"/>
                    <a:pt x="323" y="162"/>
                  </a:cubicBezTo>
                  <a:cubicBezTo>
                    <a:pt x="303" y="160"/>
                    <a:pt x="303" y="160"/>
                    <a:pt x="303" y="160"/>
                  </a:cubicBezTo>
                  <a:cubicBezTo>
                    <a:pt x="292" y="147"/>
                    <a:pt x="292" y="147"/>
                    <a:pt x="292" y="147"/>
                  </a:cubicBezTo>
                  <a:moveTo>
                    <a:pt x="293" y="146"/>
                  </a:moveTo>
                  <a:cubicBezTo>
                    <a:pt x="293" y="146"/>
                    <a:pt x="293" y="146"/>
                    <a:pt x="293" y="146"/>
                  </a:cubicBezTo>
                  <a:cubicBezTo>
                    <a:pt x="323" y="162"/>
                    <a:pt x="323" y="162"/>
                    <a:pt x="323" y="162"/>
                  </a:cubicBezTo>
                  <a:cubicBezTo>
                    <a:pt x="323" y="162"/>
                    <a:pt x="323" y="161"/>
                    <a:pt x="323" y="161"/>
                  </a:cubicBezTo>
                  <a:cubicBezTo>
                    <a:pt x="293" y="146"/>
                    <a:pt x="293" y="146"/>
                    <a:pt x="293" y="146"/>
                  </a:cubicBezTo>
                  <a:moveTo>
                    <a:pt x="287" y="145"/>
                  </a:moveTo>
                  <a:cubicBezTo>
                    <a:pt x="222" y="152"/>
                    <a:pt x="222" y="152"/>
                    <a:pt x="222" y="152"/>
                  </a:cubicBezTo>
                  <a:cubicBezTo>
                    <a:pt x="222" y="152"/>
                    <a:pt x="222" y="152"/>
                    <a:pt x="222" y="152"/>
                  </a:cubicBezTo>
                  <a:cubicBezTo>
                    <a:pt x="288" y="145"/>
                    <a:pt x="288" y="145"/>
                    <a:pt x="288" y="145"/>
                  </a:cubicBezTo>
                  <a:cubicBezTo>
                    <a:pt x="288" y="145"/>
                    <a:pt x="288" y="145"/>
                    <a:pt x="287" y="145"/>
                  </a:cubicBezTo>
                  <a:moveTo>
                    <a:pt x="107" y="111"/>
                  </a:moveTo>
                  <a:cubicBezTo>
                    <a:pt x="64" y="146"/>
                    <a:pt x="64" y="146"/>
                    <a:pt x="64" y="146"/>
                  </a:cubicBezTo>
                  <a:cubicBezTo>
                    <a:pt x="64" y="146"/>
                    <a:pt x="64" y="146"/>
                    <a:pt x="64" y="146"/>
                  </a:cubicBezTo>
                  <a:cubicBezTo>
                    <a:pt x="108" y="111"/>
                    <a:pt x="108" y="111"/>
                    <a:pt x="108" y="111"/>
                  </a:cubicBezTo>
                  <a:cubicBezTo>
                    <a:pt x="108" y="111"/>
                    <a:pt x="108" y="111"/>
                    <a:pt x="107" y="111"/>
                  </a:cubicBezTo>
                  <a:moveTo>
                    <a:pt x="220" y="110"/>
                  </a:moveTo>
                  <a:cubicBezTo>
                    <a:pt x="220" y="110"/>
                    <a:pt x="220" y="110"/>
                    <a:pt x="219" y="110"/>
                  </a:cubicBezTo>
                  <a:cubicBezTo>
                    <a:pt x="219" y="110"/>
                    <a:pt x="219" y="110"/>
                    <a:pt x="219" y="110"/>
                  </a:cubicBezTo>
                  <a:cubicBezTo>
                    <a:pt x="220" y="150"/>
                    <a:pt x="220" y="150"/>
                    <a:pt x="220" y="150"/>
                  </a:cubicBezTo>
                  <a:cubicBezTo>
                    <a:pt x="220" y="150"/>
                    <a:pt x="220" y="150"/>
                    <a:pt x="221" y="150"/>
                  </a:cubicBezTo>
                  <a:cubicBezTo>
                    <a:pt x="221" y="150"/>
                    <a:pt x="221" y="150"/>
                    <a:pt x="221" y="150"/>
                  </a:cubicBezTo>
                  <a:cubicBezTo>
                    <a:pt x="220" y="110"/>
                    <a:pt x="220" y="110"/>
                    <a:pt x="220" y="110"/>
                  </a:cubicBezTo>
                  <a:moveTo>
                    <a:pt x="57" y="105"/>
                  </a:moveTo>
                  <a:cubicBezTo>
                    <a:pt x="57" y="105"/>
                    <a:pt x="57" y="105"/>
                    <a:pt x="57" y="106"/>
                  </a:cubicBezTo>
                  <a:cubicBezTo>
                    <a:pt x="62" y="145"/>
                    <a:pt x="62" y="145"/>
                    <a:pt x="62" y="145"/>
                  </a:cubicBezTo>
                  <a:cubicBezTo>
                    <a:pt x="62" y="145"/>
                    <a:pt x="63" y="145"/>
                    <a:pt x="63" y="145"/>
                  </a:cubicBezTo>
                  <a:cubicBezTo>
                    <a:pt x="57" y="105"/>
                    <a:pt x="57" y="105"/>
                    <a:pt x="57" y="105"/>
                  </a:cubicBezTo>
                  <a:moveTo>
                    <a:pt x="54" y="105"/>
                  </a:moveTo>
                  <a:cubicBezTo>
                    <a:pt x="0" y="160"/>
                    <a:pt x="0" y="160"/>
                    <a:pt x="0" y="160"/>
                  </a:cubicBezTo>
                  <a:cubicBezTo>
                    <a:pt x="1" y="160"/>
                    <a:pt x="1" y="160"/>
                    <a:pt x="1" y="160"/>
                  </a:cubicBezTo>
                  <a:cubicBezTo>
                    <a:pt x="55" y="105"/>
                    <a:pt x="55" y="105"/>
                    <a:pt x="55" y="105"/>
                  </a:cubicBezTo>
                  <a:cubicBezTo>
                    <a:pt x="55" y="105"/>
                    <a:pt x="54" y="105"/>
                    <a:pt x="54" y="105"/>
                  </a:cubicBezTo>
                  <a:moveTo>
                    <a:pt x="339" y="97"/>
                  </a:moveTo>
                  <a:cubicBezTo>
                    <a:pt x="325" y="160"/>
                    <a:pt x="325" y="160"/>
                    <a:pt x="325" y="160"/>
                  </a:cubicBezTo>
                  <a:cubicBezTo>
                    <a:pt x="325" y="160"/>
                    <a:pt x="325" y="160"/>
                    <a:pt x="325" y="161"/>
                  </a:cubicBezTo>
                  <a:cubicBezTo>
                    <a:pt x="339" y="97"/>
                    <a:pt x="339" y="97"/>
                    <a:pt x="339" y="97"/>
                  </a:cubicBezTo>
                  <a:cubicBezTo>
                    <a:pt x="339" y="97"/>
                    <a:pt x="339" y="97"/>
                    <a:pt x="339" y="97"/>
                  </a:cubicBezTo>
                  <a:moveTo>
                    <a:pt x="337" y="96"/>
                  </a:moveTo>
                  <a:cubicBezTo>
                    <a:pt x="292" y="143"/>
                    <a:pt x="292" y="143"/>
                    <a:pt x="292" y="143"/>
                  </a:cubicBezTo>
                  <a:cubicBezTo>
                    <a:pt x="292" y="143"/>
                    <a:pt x="292" y="143"/>
                    <a:pt x="292" y="143"/>
                  </a:cubicBezTo>
                  <a:cubicBezTo>
                    <a:pt x="338" y="96"/>
                    <a:pt x="338" y="96"/>
                    <a:pt x="338" y="96"/>
                  </a:cubicBezTo>
                  <a:cubicBezTo>
                    <a:pt x="338" y="96"/>
                    <a:pt x="338" y="96"/>
                    <a:pt x="337" y="96"/>
                  </a:cubicBezTo>
                  <a:moveTo>
                    <a:pt x="337" y="95"/>
                  </a:moveTo>
                  <a:cubicBezTo>
                    <a:pt x="264" y="131"/>
                    <a:pt x="264" y="131"/>
                    <a:pt x="264" y="131"/>
                  </a:cubicBezTo>
                  <a:cubicBezTo>
                    <a:pt x="223" y="108"/>
                    <a:pt x="223" y="108"/>
                    <a:pt x="223" y="108"/>
                  </a:cubicBezTo>
                  <a:cubicBezTo>
                    <a:pt x="223" y="108"/>
                    <a:pt x="223" y="108"/>
                    <a:pt x="222" y="108"/>
                  </a:cubicBezTo>
                  <a:cubicBezTo>
                    <a:pt x="264" y="131"/>
                    <a:pt x="264" y="131"/>
                    <a:pt x="264" y="131"/>
                  </a:cubicBezTo>
                  <a:cubicBezTo>
                    <a:pt x="222" y="151"/>
                    <a:pt x="222" y="151"/>
                    <a:pt x="222" y="151"/>
                  </a:cubicBezTo>
                  <a:cubicBezTo>
                    <a:pt x="222" y="151"/>
                    <a:pt x="222" y="152"/>
                    <a:pt x="222" y="152"/>
                  </a:cubicBezTo>
                  <a:cubicBezTo>
                    <a:pt x="264" y="131"/>
                    <a:pt x="264" y="131"/>
                    <a:pt x="264" y="131"/>
                  </a:cubicBezTo>
                  <a:cubicBezTo>
                    <a:pt x="288" y="144"/>
                    <a:pt x="288" y="144"/>
                    <a:pt x="288" y="144"/>
                  </a:cubicBezTo>
                  <a:cubicBezTo>
                    <a:pt x="288" y="144"/>
                    <a:pt x="288" y="144"/>
                    <a:pt x="288" y="143"/>
                  </a:cubicBezTo>
                  <a:cubicBezTo>
                    <a:pt x="265" y="131"/>
                    <a:pt x="265" y="131"/>
                    <a:pt x="265" y="131"/>
                  </a:cubicBezTo>
                  <a:cubicBezTo>
                    <a:pt x="337" y="95"/>
                    <a:pt x="337" y="95"/>
                    <a:pt x="337" y="95"/>
                  </a:cubicBezTo>
                  <a:cubicBezTo>
                    <a:pt x="337" y="95"/>
                    <a:pt x="337" y="95"/>
                    <a:pt x="337" y="95"/>
                  </a:cubicBezTo>
                  <a:moveTo>
                    <a:pt x="139" y="90"/>
                  </a:moveTo>
                  <a:cubicBezTo>
                    <a:pt x="139" y="90"/>
                    <a:pt x="139" y="90"/>
                    <a:pt x="139" y="90"/>
                  </a:cubicBezTo>
                  <a:cubicBezTo>
                    <a:pt x="139" y="90"/>
                    <a:pt x="139" y="90"/>
                    <a:pt x="139" y="90"/>
                  </a:cubicBezTo>
                  <a:cubicBezTo>
                    <a:pt x="162" y="107"/>
                    <a:pt x="162" y="107"/>
                    <a:pt x="162" y="107"/>
                  </a:cubicBezTo>
                  <a:cubicBezTo>
                    <a:pt x="114" y="109"/>
                    <a:pt x="114" y="109"/>
                    <a:pt x="114" y="109"/>
                  </a:cubicBezTo>
                  <a:cubicBezTo>
                    <a:pt x="114" y="109"/>
                    <a:pt x="114" y="109"/>
                    <a:pt x="114" y="109"/>
                  </a:cubicBezTo>
                  <a:cubicBezTo>
                    <a:pt x="162" y="108"/>
                    <a:pt x="162" y="108"/>
                    <a:pt x="162" y="108"/>
                  </a:cubicBezTo>
                  <a:cubicBezTo>
                    <a:pt x="195" y="133"/>
                    <a:pt x="195" y="133"/>
                    <a:pt x="195" y="133"/>
                  </a:cubicBezTo>
                  <a:cubicBezTo>
                    <a:pt x="170" y="162"/>
                    <a:pt x="170" y="162"/>
                    <a:pt x="170" y="162"/>
                  </a:cubicBezTo>
                  <a:cubicBezTo>
                    <a:pt x="170" y="162"/>
                    <a:pt x="171" y="162"/>
                    <a:pt x="171" y="162"/>
                  </a:cubicBezTo>
                  <a:cubicBezTo>
                    <a:pt x="196" y="134"/>
                    <a:pt x="196" y="134"/>
                    <a:pt x="196" y="134"/>
                  </a:cubicBezTo>
                  <a:cubicBezTo>
                    <a:pt x="219" y="151"/>
                    <a:pt x="219" y="151"/>
                    <a:pt x="219" y="151"/>
                  </a:cubicBezTo>
                  <a:cubicBezTo>
                    <a:pt x="219" y="151"/>
                    <a:pt x="219" y="151"/>
                    <a:pt x="219" y="151"/>
                  </a:cubicBezTo>
                  <a:cubicBezTo>
                    <a:pt x="219" y="151"/>
                    <a:pt x="219" y="151"/>
                    <a:pt x="219" y="151"/>
                  </a:cubicBezTo>
                  <a:cubicBezTo>
                    <a:pt x="196" y="133"/>
                    <a:pt x="196" y="133"/>
                    <a:pt x="196" y="133"/>
                  </a:cubicBezTo>
                  <a:cubicBezTo>
                    <a:pt x="217" y="109"/>
                    <a:pt x="217" y="109"/>
                    <a:pt x="217" y="109"/>
                  </a:cubicBezTo>
                  <a:cubicBezTo>
                    <a:pt x="217" y="109"/>
                    <a:pt x="217" y="109"/>
                    <a:pt x="217" y="109"/>
                  </a:cubicBezTo>
                  <a:cubicBezTo>
                    <a:pt x="196" y="133"/>
                    <a:pt x="196" y="133"/>
                    <a:pt x="196" y="133"/>
                  </a:cubicBezTo>
                  <a:cubicBezTo>
                    <a:pt x="163" y="108"/>
                    <a:pt x="163" y="108"/>
                    <a:pt x="163" y="108"/>
                  </a:cubicBezTo>
                  <a:cubicBezTo>
                    <a:pt x="216" y="106"/>
                    <a:pt x="216" y="106"/>
                    <a:pt x="216" y="106"/>
                  </a:cubicBezTo>
                  <a:cubicBezTo>
                    <a:pt x="216" y="106"/>
                    <a:pt x="216" y="106"/>
                    <a:pt x="216" y="106"/>
                  </a:cubicBezTo>
                  <a:cubicBezTo>
                    <a:pt x="162" y="107"/>
                    <a:pt x="162" y="107"/>
                    <a:pt x="162" y="107"/>
                  </a:cubicBezTo>
                  <a:cubicBezTo>
                    <a:pt x="139" y="90"/>
                    <a:pt x="139" y="90"/>
                    <a:pt x="139" y="90"/>
                  </a:cubicBezTo>
                  <a:moveTo>
                    <a:pt x="136" y="90"/>
                  </a:moveTo>
                  <a:cubicBezTo>
                    <a:pt x="113" y="107"/>
                    <a:pt x="113" y="107"/>
                    <a:pt x="113" y="107"/>
                  </a:cubicBezTo>
                  <a:cubicBezTo>
                    <a:pt x="113" y="107"/>
                    <a:pt x="113" y="107"/>
                    <a:pt x="113" y="107"/>
                  </a:cubicBezTo>
                  <a:cubicBezTo>
                    <a:pt x="136" y="90"/>
                    <a:pt x="136" y="90"/>
                    <a:pt x="136" y="90"/>
                  </a:cubicBezTo>
                  <a:cubicBezTo>
                    <a:pt x="136" y="90"/>
                    <a:pt x="136" y="90"/>
                    <a:pt x="136" y="90"/>
                  </a:cubicBezTo>
                  <a:moveTo>
                    <a:pt x="140" y="89"/>
                  </a:moveTo>
                  <a:cubicBezTo>
                    <a:pt x="140" y="89"/>
                    <a:pt x="140" y="89"/>
                    <a:pt x="139" y="89"/>
                  </a:cubicBezTo>
                  <a:cubicBezTo>
                    <a:pt x="216" y="106"/>
                    <a:pt x="216" y="106"/>
                    <a:pt x="216" y="106"/>
                  </a:cubicBezTo>
                  <a:cubicBezTo>
                    <a:pt x="216" y="105"/>
                    <a:pt x="216" y="105"/>
                    <a:pt x="216" y="105"/>
                  </a:cubicBezTo>
                  <a:cubicBezTo>
                    <a:pt x="140" y="89"/>
                    <a:pt x="140" y="89"/>
                    <a:pt x="140" y="89"/>
                  </a:cubicBezTo>
                  <a:moveTo>
                    <a:pt x="371" y="65"/>
                  </a:moveTo>
                  <a:cubicBezTo>
                    <a:pt x="356" y="96"/>
                    <a:pt x="356" y="96"/>
                    <a:pt x="356" y="96"/>
                  </a:cubicBezTo>
                  <a:cubicBezTo>
                    <a:pt x="342" y="94"/>
                    <a:pt x="342" y="94"/>
                    <a:pt x="342" y="94"/>
                  </a:cubicBezTo>
                  <a:cubicBezTo>
                    <a:pt x="342" y="94"/>
                    <a:pt x="342" y="95"/>
                    <a:pt x="342" y="95"/>
                  </a:cubicBezTo>
                  <a:cubicBezTo>
                    <a:pt x="356" y="96"/>
                    <a:pt x="356" y="96"/>
                    <a:pt x="356" y="96"/>
                  </a:cubicBezTo>
                  <a:cubicBezTo>
                    <a:pt x="352" y="105"/>
                    <a:pt x="352" y="105"/>
                    <a:pt x="352" y="105"/>
                  </a:cubicBezTo>
                  <a:cubicBezTo>
                    <a:pt x="342" y="96"/>
                    <a:pt x="342" y="96"/>
                    <a:pt x="342" y="96"/>
                  </a:cubicBezTo>
                  <a:cubicBezTo>
                    <a:pt x="342" y="96"/>
                    <a:pt x="341" y="96"/>
                    <a:pt x="341" y="96"/>
                  </a:cubicBezTo>
                  <a:cubicBezTo>
                    <a:pt x="351" y="105"/>
                    <a:pt x="351" y="105"/>
                    <a:pt x="351" y="105"/>
                  </a:cubicBezTo>
                  <a:cubicBezTo>
                    <a:pt x="326" y="161"/>
                    <a:pt x="326" y="161"/>
                    <a:pt x="326" y="161"/>
                  </a:cubicBezTo>
                  <a:cubicBezTo>
                    <a:pt x="326" y="161"/>
                    <a:pt x="326" y="161"/>
                    <a:pt x="326" y="161"/>
                  </a:cubicBezTo>
                  <a:cubicBezTo>
                    <a:pt x="352" y="106"/>
                    <a:pt x="352" y="106"/>
                    <a:pt x="352" y="106"/>
                  </a:cubicBezTo>
                  <a:cubicBezTo>
                    <a:pt x="379" y="130"/>
                    <a:pt x="379" y="130"/>
                    <a:pt x="379" y="130"/>
                  </a:cubicBezTo>
                  <a:cubicBezTo>
                    <a:pt x="326" y="161"/>
                    <a:pt x="326" y="161"/>
                    <a:pt x="326" y="161"/>
                  </a:cubicBezTo>
                  <a:cubicBezTo>
                    <a:pt x="326" y="161"/>
                    <a:pt x="327" y="161"/>
                    <a:pt x="327" y="162"/>
                  </a:cubicBezTo>
                  <a:cubicBezTo>
                    <a:pt x="379" y="130"/>
                    <a:pt x="379" y="130"/>
                    <a:pt x="379" y="130"/>
                  </a:cubicBezTo>
                  <a:cubicBezTo>
                    <a:pt x="420" y="168"/>
                    <a:pt x="420" y="168"/>
                    <a:pt x="420" y="168"/>
                  </a:cubicBezTo>
                  <a:cubicBezTo>
                    <a:pt x="420" y="167"/>
                    <a:pt x="420" y="167"/>
                    <a:pt x="420" y="167"/>
                  </a:cubicBezTo>
                  <a:cubicBezTo>
                    <a:pt x="379" y="130"/>
                    <a:pt x="379" y="130"/>
                    <a:pt x="379" y="130"/>
                  </a:cubicBezTo>
                  <a:cubicBezTo>
                    <a:pt x="419" y="106"/>
                    <a:pt x="419" y="106"/>
                    <a:pt x="419" y="106"/>
                  </a:cubicBezTo>
                  <a:cubicBezTo>
                    <a:pt x="419" y="106"/>
                    <a:pt x="419" y="106"/>
                    <a:pt x="419" y="106"/>
                  </a:cubicBezTo>
                  <a:cubicBezTo>
                    <a:pt x="379" y="130"/>
                    <a:pt x="379" y="130"/>
                    <a:pt x="379" y="130"/>
                  </a:cubicBezTo>
                  <a:cubicBezTo>
                    <a:pt x="352" y="105"/>
                    <a:pt x="352" y="105"/>
                    <a:pt x="352" y="105"/>
                  </a:cubicBezTo>
                  <a:cubicBezTo>
                    <a:pt x="356" y="96"/>
                    <a:pt x="356" y="96"/>
                    <a:pt x="356" y="96"/>
                  </a:cubicBezTo>
                  <a:cubicBezTo>
                    <a:pt x="419" y="105"/>
                    <a:pt x="419" y="105"/>
                    <a:pt x="419" y="105"/>
                  </a:cubicBezTo>
                  <a:cubicBezTo>
                    <a:pt x="419" y="105"/>
                    <a:pt x="419" y="104"/>
                    <a:pt x="419" y="104"/>
                  </a:cubicBezTo>
                  <a:cubicBezTo>
                    <a:pt x="356" y="96"/>
                    <a:pt x="356" y="96"/>
                    <a:pt x="356" y="96"/>
                  </a:cubicBezTo>
                  <a:cubicBezTo>
                    <a:pt x="371" y="65"/>
                    <a:pt x="371" y="65"/>
                    <a:pt x="371" y="65"/>
                  </a:cubicBezTo>
                  <a:cubicBezTo>
                    <a:pt x="371" y="65"/>
                    <a:pt x="371" y="65"/>
                    <a:pt x="371" y="65"/>
                  </a:cubicBezTo>
                  <a:moveTo>
                    <a:pt x="374" y="64"/>
                  </a:moveTo>
                  <a:cubicBezTo>
                    <a:pt x="374" y="64"/>
                    <a:pt x="374" y="64"/>
                    <a:pt x="374" y="64"/>
                  </a:cubicBezTo>
                  <a:cubicBezTo>
                    <a:pt x="419" y="104"/>
                    <a:pt x="419" y="104"/>
                    <a:pt x="419" y="104"/>
                  </a:cubicBezTo>
                  <a:cubicBezTo>
                    <a:pt x="420" y="104"/>
                    <a:pt x="420" y="103"/>
                    <a:pt x="420" y="103"/>
                  </a:cubicBezTo>
                  <a:cubicBezTo>
                    <a:pt x="374" y="64"/>
                    <a:pt x="374" y="64"/>
                    <a:pt x="374" y="64"/>
                  </a:cubicBezTo>
                  <a:moveTo>
                    <a:pt x="32" y="58"/>
                  </a:moveTo>
                  <a:cubicBezTo>
                    <a:pt x="14" y="85"/>
                    <a:pt x="14" y="85"/>
                    <a:pt x="14" y="85"/>
                  </a:cubicBezTo>
                  <a:cubicBezTo>
                    <a:pt x="14" y="85"/>
                    <a:pt x="14" y="85"/>
                    <a:pt x="15" y="85"/>
                  </a:cubicBezTo>
                  <a:cubicBezTo>
                    <a:pt x="15" y="85"/>
                    <a:pt x="15" y="85"/>
                    <a:pt x="15" y="86"/>
                  </a:cubicBezTo>
                  <a:cubicBezTo>
                    <a:pt x="33" y="59"/>
                    <a:pt x="33" y="59"/>
                    <a:pt x="33" y="59"/>
                  </a:cubicBezTo>
                  <a:cubicBezTo>
                    <a:pt x="32" y="58"/>
                    <a:pt x="32" y="58"/>
                    <a:pt x="32" y="58"/>
                  </a:cubicBezTo>
                  <a:cubicBezTo>
                    <a:pt x="32" y="58"/>
                    <a:pt x="32" y="58"/>
                    <a:pt x="32" y="58"/>
                  </a:cubicBezTo>
                  <a:moveTo>
                    <a:pt x="109" y="88"/>
                  </a:moveTo>
                  <a:cubicBezTo>
                    <a:pt x="94" y="88"/>
                    <a:pt x="94" y="88"/>
                    <a:pt x="94" y="88"/>
                  </a:cubicBezTo>
                  <a:cubicBezTo>
                    <a:pt x="101" y="74"/>
                    <a:pt x="101" y="74"/>
                    <a:pt x="101" y="74"/>
                  </a:cubicBezTo>
                  <a:cubicBezTo>
                    <a:pt x="109" y="77"/>
                    <a:pt x="109" y="77"/>
                    <a:pt x="109" y="77"/>
                  </a:cubicBezTo>
                  <a:cubicBezTo>
                    <a:pt x="109" y="88"/>
                    <a:pt x="109" y="88"/>
                    <a:pt x="109" y="88"/>
                  </a:cubicBezTo>
                  <a:moveTo>
                    <a:pt x="60" y="57"/>
                  </a:moveTo>
                  <a:cubicBezTo>
                    <a:pt x="60" y="57"/>
                    <a:pt x="60" y="58"/>
                    <a:pt x="60" y="58"/>
                  </a:cubicBezTo>
                  <a:cubicBezTo>
                    <a:pt x="101" y="74"/>
                    <a:pt x="101" y="74"/>
                    <a:pt x="101" y="74"/>
                  </a:cubicBezTo>
                  <a:cubicBezTo>
                    <a:pt x="94" y="88"/>
                    <a:pt x="94" y="88"/>
                    <a:pt x="94" y="88"/>
                  </a:cubicBezTo>
                  <a:cubicBezTo>
                    <a:pt x="49" y="88"/>
                    <a:pt x="49" y="88"/>
                    <a:pt x="49" y="88"/>
                  </a:cubicBezTo>
                  <a:cubicBezTo>
                    <a:pt x="40" y="70"/>
                    <a:pt x="40" y="70"/>
                    <a:pt x="40" y="70"/>
                  </a:cubicBezTo>
                  <a:cubicBezTo>
                    <a:pt x="57" y="58"/>
                    <a:pt x="57" y="58"/>
                    <a:pt x="57" y="58"/>
                  </a:cubicBezTo>
                  <a:cubicBezTo>
                    <a:pt x="57" y="58"/>
                    <a:pt x="57" y="58"/>
                    <a:pt x="57" y="58"/>
                  </a:cubicBezTo>
                  <a:cubicBezTo>
                    <a:pt x="40" y="69"/>
                    <a:pt x="40" y="69"/>
                    <a:pt x="40" y="69"/>
                  </a:cubicBezTo>
                  <a:cubicBezTo>
                    <a:pt x="34" y="58"/>
                    <a:pt x="34" y="58"/>
                    <a:pt x="34" y="58"/>
                  </a:cubicBezTo>
                  <a:cubicBezTo>
                    <a:pt x="34" y="58"/>
                    <a:pt x="34" y="58"/>
                    <a:pt x="34" y="59"/>
                  </a:cubicBezTo>
                  <a:cubicBezTo>
                    <a:pt x="40" y="69"/>
                    <a:pt x="40" y="69"/>
                    <a:pt x="40" y="69"/>
                  </a:cubicBezTo>
                  <a:cubicBezTo>
                    <a:pt x="15" y="86"/>
                    <a:pt x="15" y="86"/>
                    <a:pt x="15" y="86"/>
                  </a:cubicBezTo>
                  <a:cubicBezTo>
                    <a:pt x="15" y="86"/>
                    <a:pt x="15" y="86"/>
                    <a:pt x="15" y="86"/>
                  </a:cubicBezTo>
                  <a:cubicBezTo>
                    <a:pt x="40" y="70"/>
                    <a:pt x="40" y="70"/>
                    <a:pt x="40" y="70"/>
                  </a:cubicBezTo>
                  <a:cubicBezTo>
                    <a:pt x="49" y="88"/>
                    <a:pt x="49" y="88"/>
                    <a:pt x="49" y="88"/>
                  </a:cubicBezTo>
                  <a:cubicBezTo>
                    <a:pt x="16" y="88"/>
                    <a:pt x="16" y="88"/>
                    <a:pt x="16" y="88"/>
                  </a:cubicBezTo>
                  <a:cubicBezTo>
                    <a:pt x="16" y="88"/>
                    <a:pt x="16" y="88"/>
                    <a:pt x="16" y="88"/>
                  </a:cubicBezTo>
                  <a:cubicBezTo>
                    <a:pt x="49" y="88"/>
                    <a:pt x="49" y="88"/>
                    <a:pt x="49" y="88"/>
                  </a:cubicBezTo>
                  <a:cubicBezTo>
                    <a:pt x="55" y="100"/>
                    <a:pt x="55" y="100"/>
                    <a:pt x="55" y="100"/>
                  </a:cubicBezTo>
                  <a:cubicBezTo>
                    <a:pt x="55" y="100"/>
                    <a:pt x="55" y="100"/>
                    <a:pt x="55" y="100"/>
                  </a:cubicBezTo>
                  <a:cubicBezTo>
                    <a:pt x="49" y="88"/>
                    <a:pt x="49" y="88"/>
                    <a:pt x="49" y="88"/>
                  </a:cubicBezTo>
                  <a:cubicBezTo>
                    <a:pt x="93" y="89"/>
                    <a:pt x="93" y="89"/>
                    <a:pt x="93" y="89"/>
                  </a:cubicBezTo>
                  <a:cubicBezTo>
                    <a:pt x="84" y="106"/>
                    <a:pt x="84" y="106"/>
                    <a:pt x="84" y="106"/>
                  </a:cubicBezTo>
                  <a:cubicBezTo>
                    <a:pt x="59" y="103"/>
                    <a:pt x="59" y="103"/>
                    <a:pt x="59" y="103"/>
                  </a:cubicBezTo>
                  <a:cubicBezTo>
                    <a:pt x="59" y="103"/>
                    <a:pt x="59" y="103"/>
                    <a:pt x="59" y="103"/>
                  </a:cubicBezTo>
                  <a:cubicBezTo>
                    <a:pt x="84" y="106"/>
                    <a:pt x="84" y="106"/>
                    <a:pt x="84" y="106"/>
                  </a:cubicBezTo>
                  <a:cubicBezTo>
                    <a:pt x="64" y="145"/>
                    <a:pt x="64" y="145"/>
                    <a:pt x="64" y="145"/>
                  </a:cubicBezTo>
                  <a:cubicBezTo>
                    <a:pt x="64" y="145"/>
                    <a:pt x="64" y="145"/>
                    <a:pt x="64" y="146"/>
                  </a:cubicBezTo>
                  <a:cubicBezTo>
                    <a:pt x="84" y="106"/>
                    <a:pt x="84" y="106"/>
                    <a:pt x="84" y="106"/>
                  </a:cubicBezTo>
                  <a:cubicBezTo>
                    <a:pt x="107" y="109"/>
                    <a:pt x="107" y="109"/>
                    <a:pt x="107" y="109"/>
                  </a:cubicBezTo>
                  <a:cubicBezTo>
                    <a:pt x="107" y="109"/>
                    <a:pt x="107" y="109"/>
                    <a:pt x="107" y="108"/>
                  </a:cubicBezTo>
                  <a:cubicBezTo>
                    <a:pt x="85" y="106"/>
                    <a:pt x="85" y="106"/>
                    <a:pt x="85" y="106"/>
                  </a:cubicBezTo>
                  <a:cubicBezTo>
                    <a:pt x="94" y="89"/>
                    <a:pt x="94" y="89"/>
                    <a:pt x="94" y="89"/>
                  </a:cubicBezTo>
                  <a:cubicBezTo>
                    <a:pt x="109" y="89"/>
                    <a:pt x="109" y="89"/>
                    <a:pt x="109" y="89"/>
                  </a:cubicBezTo>
                  <a:cubicBezTo>
                    <a:pt x="110" y="106"/>
                    <a:pt x="110" y="106"/>
                    <a:pt x="110" y="106"/>
                  </a:cubicBezTo>
                  <a:cubicBezTo>
                    <a:pt x="110" y="106"/>
                    <a:pt x="110" y="106"/>
                    <a:pt x="110" y="106"/>
                  </a:cubicBezTo>
                  <a:cubicBezTo>
                    <a:pt x="110" y="106"/>
                    <a:pt x="110" y="106"/>
                    <a:pt x="110" y="106"/>
                  </a:cubicBezTo>
                  <a:cubicBezTo>
                    <a:pt x="110" y="89"/>
                    <a:pt x="110" y="89"/>
                    <a:pt x="110" y="89"/>
                  </a:cubicBezTo>
                  <a:cubicBezTo>
                    <a:pt x="136" y="89"/>
                    <a:pt x="136" y="89"/>
                    <a:pt x="136" y="89"/>
                  </a:cubicBezTo>
                  <a:cubicBezTo>
                    <a:pt x="136" y="89"/>
                    <a:pt x="136" y="89"/>
                    <a:pt x="136" y="89"/>
                  </a:cubicBezTo>
                  <a:cubicBezTo>
                    <a:pt x="110" y="88"/>
                    <a:pt x="110" y="88"/>
                    <a:pt x="110" y="88"/>
                  </a:cubicBezTo>
                  <a:cubicBezTo>
                    <a:pt x="109" y="77"/>
                    <a:pt x="109" y="77"/>
                    <a:pt x="109" y="77"/>
                  </a:cubicBezTo>
                  <a:cubicBezTo>
                    <a:pt x="136" y="88"/>
                    <a:pt x="136" y="88"/>
                    <a:pt x="136" y="88"/>
                  </a:cubicBezTo>
                  <a:cubicBezTo>
                    <a:pt x="136" y="88"/>
                    <a:pt x="136" y="88"/>
                    <a:pt x="136" y="88"/>
                  </a:cubicBezTo>
                  <a:cubicBezTo>
                    <a:pt x="109" y="77"/>
                    <a:pt x="109" y="77"/>
                    <a:pt x="109" y="77"/>
                  </a:cubicBezTo>
                  <a:cubicBezTo>
                    <a:pt x="109" y="63"/>
                    <a:pt x="109" y="63"/>
                    <a:pt x="109" y="63"/>
                  </a:cubicBezTo>
                  <a:cubicBezTo>
                    <a:pt x="108" y="63"/>
                    <a:pt x="108" y="63"/>
                    <a:pt x="108" y="63"/>
                  </a:cubicBezTo>
                  <a:cubicBezTo>
                    <a:pt x="108" y="63"/>
                    <a:pt x="108" y="63"/>
                    <a:pt x="108" y="63"/>
                  </a:cubicBezTo>
                  <a:cubicBezTo>
                    <a:pt x="109" y="77"/>
                    <a:pt x="109" y="77"/>
                    <a:pt x="109" y="77"/>
                  </a:cubicBezTo>
                  <a:cubicBezTo>
                    <a:pt x="101" y="74"/>
                    <a:pt x="101" y="74"/>
                    <a:pt x="101" y="74"/>
                  </a:cubicBezTo>
                  <a:cubicBezTo>
                    <a:pt x="107" y="63"/>
                    <a:pt x="107" y="63"/>
                    <a:pt x="107" y="63"/>
                  </a:cubicBezTo>
                  <a:cubicBezTo>
                    <a:pt x="107" y="63"/>
                    <a:pt x="107" y="63"/>
                    <a:pt x="107" y="63"/>
                  </a:cubicBezTo>
                  <a:cubicBezTo>
                    <a:pt x="101" y="74"/>
                    <a:pt x="101" y="74"/>
                    <a:pt x="101" y="74"/>
                  </a:cubicBezTo>
                  <a:cubicBezTo>
                    <a:pt x="60" y="57"/>
                    <a:pt x="60" y="57"/>
                    <a:pt x="60" y="57"/>
                  </a:cubicBezTo>
                  <a:moveTo>
                    <a:pt x="61" y="57"/>
                  </a:moveTo>
                  <a:cubicBezTo>
                    <a:pt x="61" y="57"/>
                    <a:pt x="61" y="57"/>
                    <a:pt x="61" y="57"/>
                  </a:cubicBezTo>
                  <a:cubicBezTo>
                    <a:pt x="106" y="61"/>
                    <a:pt x="106" y="61"/>
                    <a:pt x="106" y="61"/>
                  </a:cubicBezTo>
                  <a:cubicBezTo>
                    <a:pt x="106" y="60"/>
                    <a:pt x="106" y="60"/>
                    <a:pt x="106" y="60"/>
                  </a:cubicBezTo>
                  <a:cubicBezTo>
                    <a:pt x="61" y="57"/>
                    <a:pt x="61" y="57"/>
                    <a:pt x="61" y="57"/>
                  </a:cubicBezTo>
                  <a:moveTo>
                    <a:pt x="35" y="57"/>
                  </a:moveTo>
                  <a:cubicBezTo>
                    <a:pt x="35" y="57"/>
                    <a:pt x="35" y="57"/>
                    <a:pt x="35" y="57"/>
                  </a:cubicBezTo>
                  <a:cubicBezTo>
                    <a:pt x="57" y="57"/>
                    <a:pt x="57" y="57"/>
                    <a:pt x="57" y="57"/>
                  </a:cubicBezTo>
                  <a:cubicBezTo>
                    <a:pt x="57" y="57"/>
                    <a:pt x="57" y="57"/>
                    <a:pt x="57" y="57"/>
                  </a:cubicBezTo>
                  <a:cubicBezTo>
                    <a:pt x="35" y="57"/>
                    <a:pt x="35" y="57"/>
                    <a:pt x="35" y="57"/>
                  </a:cubicBezTo>
                  <a:moveTo>
                    <a:pt x="194" y="40"/>
                  </a:moveTo>
                  <a:cubicBezTo>
                    <a:pt x="194" y="40"/>
                    <a:pt x="193" y="40"/>
                    <a:pt x="193" y="40"/>
                  </a:cubicBezTo>
                  <a:cubicBezTo>
                    <a:pt x="218" y="103"/>
                    <a:pt x="218" y="103"/>
                    <a:pt x="218" y="103"/>
                  </a:cubicBezTo>
                  <a:cubicBezTo>
                    <a:pt x="218" y="103"/>
                    <a:pt x="218" y="103"/>
                    <a:pt x="218" y="103"/>
                  </a:cubicBezTo>
                  <a:cubicBezTo>
                    <a:pt x="194" y="40"/>
                    <a:pt x="194" y="40"/>
                    <a:pt x="194" y="40"/>
                  </a:cubicBezTo>
                  <a:moveTo>
                    <a:pt x="190" y="39"/>
                  </a:moveTo>
                  <a:cubicBezTo>
                    <a:pt x="139" y="87"/>
                    <a:pt x="139" y="87"/>
                    <a:pt x="139" y="87"/>
                  </a:cubicBezTo>
                  <a:cubicBezTo>
                    <a:pt x="139" y="87"/>
                    <a:pt x="139" y="88"/>
                    <a:pt x="139" y="88"/>
                  </a:cubicBezTo>
                  <a:cubicBezTo>
                    <a:pt x="191" y="40"/>
                    <a:pt x="191" y="40"/>
                    <a:pt x="191" y="40"/>
                  </a:cubicBezTo>
                  <a:cubicBezTo>
                    <a:pt x="191" y="39"/>
                    <a:pt x="190" y="39"/>
                    <a:pt x="190" y="39"/>
                  </a:cubicBezTo>
                  <a:moveTo>
                    <a:pt x="35" y="22"/>
                  </a:moveTo>
                  <a:cubicBezTo>
                    <a:pt x="33" y="55"/>
                    <a:pt x="33" y="55"/>
                    <a:pt x="33" y="55"/>
                  </a:cubicBezTo>
                  <a:cubicBezTo>
                    <a:pt x="34" y="55"/>
                    <a:pt x="34" y="55"/>
                    <a:pt x="34" y="55"/>
                  </a:cubicBezTo>
                  <a:cubicBezTo>
                    <a:pt x="36" y="22"/>
                    <a:pt x="36" y="22"/>
                    <a:pt x="36" y="22"/>
                  </a:cubicBezTo>
                  <a:cubicBezTo>
                    <a:pt x="36" y="22"/>
                    <a:pt x="36" y="22"/>
                    <a:pt x="36" y="22"/>
                  </a:cubicBezTo>
                  <a:cubicBezTo>
                    <a:pt x="36" y="22"/>
                    <a:pt x="35" y="22"/>
                    <a:pt x="35" y="22"/>
                  </a:cubicBezTo>
                  <a:moveTo>
                    <a:pt x="37" y="21"/>
                  </a:moveTo>
                  <a:cubicBezTo>
                    <a:pt x="37" y="21"/>
                    <a:pt x="37" y="21"/>
                    <a:pt x="37" y="21"/>
                  </a:cubicBezTo>
                  <a:cubicBezTo>
                    <a:pt x="57" y="55"/>
                    <a:pt x="57" y="55"/>
                    <a:pt x="57" y="55"/>
                  </a:cubicBezTo>
                  <a:cubicBezTo>
                    <a:pt x="58" y="55"/>
                    <a:pt x="58" y="55"/>
                    <a:pt x="58" y="55"/>
                  </a:cubicBezTo>
                  <a:cubicBezTo>
                    <a:pt x="37" y="21"/>
                    <a:pt x="37" y="21"/>
                    <a:pt x="37" y="21"/>
                  </a:cubicBezTo>
                  <a:moveTo>
                    <a:pt x="2" y="1"/>
                  </a:moveTo>
                  <a:cubicBezTo>
                    <a:pt x="2" y="1"/>
                    <a:pt x="2" y="1"/>
                    <a:pt x="2" y="1"/>
                  </a:cubicBezTo>
                  <a:cubicBezTo>
                    <a:pt x="32" y="55"/>
                    <a:pt x="32" y="55"/>
                    <a:pt x="32" y="55"/>
                  </a:cubicBezTo>
                  <a:cubicBezTo>
                    <a:pt x="32" y="55"/>
                    <a:pt x="32" y="55"/>
                    <a:pt x="33" y="55"/>
                  </a:cubicBezTo>
                  <a:cubicBezTo>
                    <a:pt x="2" y="1"/>
                    <a:pt x="2" y="1"/>
                    <a:pt x="2" y="1"/>
                  </a:cubicBezTo>
                  <a:moveTo>
                    <a:pt x="3" y="0"/>
                  </a:moveTo>
                  <a:cubicBezTo>
                    <a:pt x="3" y="0"/>
                    <a:pt x="3" y="0"/>
                    <a:pt x="2" y="0"/>
                  </a:cubicBezTo>
                  <a:cubicBezTo>
                    <a:pt x="2" y="0"/>
                    <a:pt x="2" y="0"/>
                    <a:pt x="2" y="0"/>
                  </a:cubicBezTo>
                  <a:cubicBezTo>
                    <a:pt x="33" y="18"/>
                    <a:pt x="33" y="18"/>
                    <a:pt x="33" y="18"/>
                  </a:cubicBezTo>
                  <a:cubicBezTo>
                    <a:pt x="33" y="18"/>
                    <a:pt x="33" y="18"/>
                    <a:pt x="33" y="17"/>
                  </a:cubicBezTo>
                  <a:cubicBezTo>
                    <a:pt x="3"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0" name="Freeform 3215">
              <a:extLst>
                <a:ext uri="{FF2B5EF4-FFF2-40B4-BE49-F238E27FC236}">
                  <a16:creationId xmlns:a16="http://schemas.microsoft.com/office/drawing/2014/main" id="{F47949DE-50ED-B462-3B52-3CFFD5AAA209}"/>
                </a:ext>
              </a:extLst>
            </p:cNvPr>
            <p:cNvSpPr>
              <a:spLocks/>
            </p:cNvSpPr>
            <p:nvPr/>
          </p:nvSpPr>
          <p:spPr bwMode="auto">
            <a:xfrm>
              <a:off x="7604043" y="471587"/>
              <a:ext cx="46900" cy="44141"/>
            </a:xfrm>
            <a:custGeom>
              <a:avLst/>
              <a:gdLst>
                <a:gd name="T0" fmla="*/ 3 w 7"/>
                <a:gd name="T1" fmla="*/ 0 h 7"/>
                <a:gd name="T2" fmla="*/ 3 w 7"/>
                <a:gd name="T3" fmla="*/ 0 h 7"/>
                <a:gd name="T4" fmla="*/ 0 w 7"/>
                <a:gd name="T5" fmla="*/ 1 h 7"/>
                <a:gd name="T6" fmla="*/ 0 w 7"/>
                <a:gd name="T7" fmla="*/ 2 h 7"/>
                <a:gd name="T8" fmla="*/ 0 w 7"/>
                <a:gd name="T9" fmla="*/ 3 h 7"/>
                <a:gd name="T10" fmla="*/ 0 w 7"/>
                <a:gd name="T11" fmla="*/ 5 h 7"/>
                <a:gd name="T12" fmla="*/ 1 w 7"/>
                <a:gd name="T13" fmla="*/ 5 h 7"/>
                <a:gd name="T14" fmla="*/ 1 w 7"/>
                <a:gd name="T15" fmla="*/ 6 h 7"/>
                <a:gd name="T16" fmla="*/ 3 w 7"/>
                <a:gd name="T17" fmla="*/ 7 h 7"/>
                <a:gd name="T18" fmla="*/ 6 w 7"/>
                <a:gd name="T19" fmla="*/ 5 h 7"/>
                <a:gd name="T20" fmla="*/ 7 w 7"/>
                <a:gd name="T21" fmla="*/ 3 h 7"/>
                <a:gd name="T22" fmla="*/ 7 w 7"/>
                <a:gd name="T23" fmla="*/ 3 h 7"/>
                <a:gd name="T24" fmla="*/ 6 w 7"/>
                <a:gd name="T25" fmla="*/ 1 h 7"/>
                <a:gd name="T26" fmla="*/ 6 w 7"/>
                <a:gd name="T27" fmla="*/ 1 h 7"/>
                <a:gd name="T28" fmla="*/ 5 w 7"/>
                <a:gd name="T29" fmla="*/ 0 h 7"/>
                <a:gd name="T30" fmla="*/ 3 w 7"/>
                <a:gd name="T31" fmla="*/ 0 h 7"/>
                <a:gd name="T32" fmla="*/ 3 w 7"/>
                <a:gd name="T33"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 h="7">
                  <a:moveTo>
                    <a:pt x="3" y="0"/>
                  </a:moveTo>
                  <a:cubicBezTo>
                    <a:pt x="3" y="0"/>
                    <a:pt x="3" y="0"/>
                    <a:pt x="3" y="0"/>
                  </a:cubicBezTo>
                  <a:cubicBezTo>
                    <a:pt x="2" y="0"/>
                    <a:pt x="1" y="0"/>
                    <a:pt x="0" y="1"/>
                  </a:cubicBezTo>
                  <a:cubicBezTo>
                    <a:pt x="0" y="1"/>
                    <a:pt x="0" y="2"/>
                    <a:pt x="0" y="2"/>
                  </a:cubicBezTo>
                  <a:cubicBezTo>
                    <a:pt x="0" y="3"/>
                    <a:pt x="0" y="3"/>
                    <a:pt x="0" y="3"/>
                  </a:cubicBezTo>
                  <a:cubicBezTo>
                    <a:pt x="0" y="4"/>
                    <a:pt x="0" y="4"/>
                    <a:pt x="0" y="5"/>
                  </a:cubicBezTo>
                  <a:cubicBezTo>
                    <a:pt x="1" y="5"/>
                    <a:pt x="1" y="5"/>
                    <a:pt x="1" y="5"/>
                  </a:cubicBezTo>
                  <a:cubicBezTo>
                    <a:pt x="1" y="6"/>
                    <a:pt x="1" y="6"/>
                    <a:pt x="1" y="6"/>
                  </a:cubicBezTo>
                  <a:cubicBezTo>
                    <a:pt x="2" y="6"/>
                    <a:pt x="3" y="7"/>
                    <a:pt x="3" y="7"/>
                  </a:cubicBezTo>
                  <a:cubicBezTo>
                    <a:pt x="4" y="7"/>
                    <a:pt x="6" y="6"/>
                    <a:pt x="6" y="5"/>
                  </a:cubicBezTo>
                  <a:cubicBezTo>
                    <a:pt x="7" y="4"/>
                    <a:pt x="7" y="4"/>
                    <a:pt x="7" y="3"/>
                  </a:cubicBezTo>
                  <a:cubicBezTo>
                    <a:pt x="7" y="3"/>
                    <a:pt x="7" y="3"/>
                    <a:pt x="7" y="3"/>
                  </a:cubicBezTo>
                  <a:cubicBezTo>
                    <a:pt x="7" y="2"/>
                    <a:pt x="7" y="2"/>
                    <a:pt x="6" y="1"/>
                  </a:cubicBezTo>
                  <a:cubicBezTo>
                    <a:pt x="6" y="1"/>
                    <a:pt x="6" y="1"/>
                    <a:pt x="6" y="1"/>
                  </a:cubicBezTo>
                  <a:cubicBezTo>
                    <a:pt x="6" y="1"/>
                    <a:pt x="6" y="0"/>
                    <a:pt x="5" y="0"/>
                  </a:cubicBezTo>
                  <a:cubicBezTo>
                    <a:pt x="5" y="0"/>
                    <a:pt x="4" y="0"/>
                    <a:pt x="3" y="0"/>
                  </a:cubicBezTo>
                  <a:cubicBezTo>
                    <a:pt x="3"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1" name="Freeform 3216">
              <a:extLst>
                <a:ext uri="{FF2B5EF4-FFF2-40B4-BE49-F238E27FC236}">
                  <a16:creationId xmlns:a16="http://schemas.microsoft.com/office/drawing/2014/main" id="{68F79D80-E530-0C2B-2192-57EF79E1BC61}"/>
                </a:ext>
              </a:extLst>
            </p:cNvPr>
            <p:cNvSpPr>
              <a:spLocks/>
            </p:cNvSpPr>
            <p:nvPr/>
          </p:nvSpPr>
          <p:spPr bwMode="auto">
            <a:xfrm>
              <a:off x="7217810" y="885408"/>
              <a:ext cx="52417" cy="44141"/>
            </a:xfrm>
            <a:custGeom>
              <a:avLst/>
              <a:gdLst>
                <a:gd name="T0" fmla="*/ 4 w 8"/>
                <a:gd name="T1" fmla="*/ 0 h 7"/>
                <a:gd name="T2" fmla="*/ 1 w 8"/>
                <a:gd name="T3" fmla="*/ 2 h 7"/>
                <a:gd name="T4" fmla="*/ 0 w 8"/>
                <a:gd name="T5" fmla="*/ 3 h 7"/>
                <a:gd name="T6" fmla="*/ 0 w 8"/>
                <a:gd name="T7" fmla="*/ 3 h 7"/>
                <a:gd name="T8" fmla="*/ 2 w 8"/>
                <a:gd name="T9" fmla="*/ 7 h 7"/>
                <a:gd name="T10" fmla="*/ 4 w 8"/>
                <a:gd name="T11" fmla="*/ 7 h 7"/>
                <a:gd name="T12" fmla="*/ 7 w 8"/>
                <a:gd name="T13" fmla="*/ 6 h 7"/>
                <a:gd name="T14" fmla="*/ 6 w 8"/>
                <a:gd name="T15" fmla="*/ 1 h 7"/>
                <a:gd name="T16" fmla="*/ 5 w 8"/>
                <a:gd name="T17" fmla="*/ 1 h 7"/>
                <a:gd name="T18" fmla="*/ 5 w 8"/>
                <a:gd name="T19" fmla="*/ 1 h 7"/>
                <a:gd name="T20" fmla="*/ 4 w 8"/>
                <a:gd name="T21"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7">
                  <a:moveTo>
                    <a:pt x="4" y="0"/>
                  </a:moveTo>
                  <a:cubicBezTo>
                    <a:pt x="3" y="0"/>
                    <a:pt x="2" y="1"/>
                    <a:pt x="1" y="2"/>
                  </a:cubicBezTo>
                  <a:cubicBezTo>
                    <a:pt x="1" y="2"/>
                    <a:pt x="0" y="3"/>
                    <a:pt x="0" y="3"/>
                  </a:cubicBezTo>
                  <a:cubicBezTo>
                    <a:pt x="0" y="3"/>
                    <a:pt x="0" y="3"/>
                    <a:pt x="0" y="3"/>
                  </a:cubicBezTo>
                  <a:cubicBezTo>
                    <a:pt x="0" y="5"/>
                    <a:pt x="1" y="6"/>
                    <a:pt x="2" y="7"/>
                  </a:cubicBezTo>
                  <a:cubicBezTo>
                    <a:pt x="2" y="7"/>
                    <a:pt x="3" y="7"/>
                    <a:pt x="4" y="7"/>
                  </a:cubicBezTo>
                  <a:cubicBezTo>
                    <a:pt x="5" y="7"/>
                    <a:pt x="6" y="7"/>
                    <a:pt x="7" y="6"/>
                  </a:cubicBezTo>
                  <a:cubicBezTo>
                    <a:pt x="8" y="4"/>
                    <a:pt x="7" y="2"/>
                    <a:pt x="6" y="1"/>
                  </a:cubicBezTo>
                  <a:cubicBezTo>
                    <a:pt x="6" y="1"/>
                    <a:pt x="5" y="1"/>
                    <a:pt x="5" y="1"/>
                  </a:cubicBezTo>
                  <a:cubicBezTo>
                    <a:pt x="5" y="1"/>
                    <a:pt x="5" y="1"/>
                    <a:pt x="5" y="1"/>
                  </a:cubicBezTo>
                  <a:cubicBezTo>
                    <a:pt x="5" y="0"/>
                    <a:pt x="4"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2" name="Freeform 3217">
              <a:extLst>
                <a:ext uri="{FF2B5EF4-FFF2-40B4-BE49-F238E27FC236}">
                  <a16:creationId xmlns:a16="http://schemas.microsoft.com/office/drawing/2014/main" id="{F6442238-AB75-6B1E-A45F-A6EC8C6BCA83}"/>
                </a:ext>
              </a:extLst>
            </p:cNvPr>
            <p:cNvSpPr>
              <a:spLocks/>
            </p:cNvSpPr>
            <p:nvPr/>
          </p:nvSpPr>
          <p:spPr bwMode="auto">
            <a:xfrm>
              <a:off x="8318575" y="452275"/>
              <a:ext cx="46900" cy="44141"/>
            </a:xfrm>
            <a:custGeom>
              <a:avLst/>
              <a:gdLst>
                <a:gd name="T0" fmla="*/ 3 w 7"/>
                <a:gd name="T1" fmla="*/ 0 h 7"/>
                <a:gd name="T2" fmla="*/ 2 w 7"/>
                <a:gd name="T3" fmla="*/ 0 h 7"/>
                <a:gd name="T4" fmla="*/ 2 w 7"/>
                <a:gd name="T5" fmla="*/ 0 h 7"/>
                <a:gd name="T6" fmla="*/ 1 w 7"/>
                <a:gd name="T7" fmla="*/ 1 h 7"/>
                <a:gd name="T8" fmla="*/ 0 w 7"/>
                <a:gd name="T9" fmla="*/ 2 h 7"/>
                <a:gd name="T10" fmla="*/ 0 w 7"/>
                <a:gd name="T11" fmla="*/ 3 h 7"/>
                <a:gd name="T12" fmla="*/ 0 w 7"/>
                <a:gd name="T13" fmla="*/ 3 h 7"/>
                <a:gd name="T14" fmla="*/ 0 w 7"/>
                <a:gd name="T15" fmla="*/ 3 h 7"/>
                <a:gd name="T16" fmla="*/ 1 w 7"/>
                <a:gd name="T17" fmla="*/ 6 h 7"/>
                <a:gd name="T18" fmla="*/ 1 w 7"/>
                <a:gd name="T19" fmla="*/ 6 h 7"/>
                <a:gd name="T20" fmla="*/ 1 w 7"/>
                <a:gd name="T21" fmla="*/ 6 h 7"/>
                <a:gd name="T22" fmla="*/ 3 w 7"/>
                <a:gd name="T23" fmla="*/ 7 h 7"/>
                <a:gd name="T24" fmla="*/ 3 w 7"/>
                <a:gd name="T25" fmla="*/ 7 h 7"/>
                <a:gd name="T26" fmla="*/ 4 w 7"/>
                <a:gd name="T27" fmla="*/ 7 h 7"/>
                <a:gd name="T28" fmla="*/ 6 w 7"/>
                <a:gd name="T29" fmla="*/ 5 h 7"/>
                <a:gd name="T30" fmla="*/ 6 w 7"/>
                <a:gd name="T31" fmla="*/ 5 h 7"/>
                <a:gd name="T32" fmla="*/ 7 w 7"/>
                <a:gd name="T33" fmla="*/ 5 h 7"/>
                <a:gd name="T34" fmla="*/ 5 w 7"/>
                <a:gd name="T35" fmla="*/ 0 h 7"/>
                <a:gd name="T36" fmla="*/ 3 w 7"/>
                <a:gd name="T3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 h="7">
                  <a:moveTo>
                    <a:pt x="3" y="0"/>
                  </a:moveTo>
                  <a:cubicBezTo>
                    <a:pt x="3" y="0"/>
                    <a:pt x="3" y="0"/>
                    <a:pt x="2" y="0"/>
                  </a:cubicBezTo>
                  <a:cubicBezTo>
                    <a:pt x="2" y="0"/>
                    <a:pt x="2" y="0"/>
                    <a:pt x="2" y="0"/>
                  </a:cubicBezTo>
                  <a:cubicBezTo>
                    <a:pt x="1" y="0"/>
                    <a:pt x="1" y="1"/>
                    <a:pt x="1" y="1"/>
                  </a:cubicBezTo>
                  <a:cubicBezTo>
                    <a:pt x="0" y="1"/>
                    <a:pt x="0" y="2"/>
                    <a:pt x="0" y="2"/>
                  </a:cubicBezTo>
                  <a:cubicBezTo>
                    <a:pt x="0" y="2"/>
                    <a:pt x="0" y="2"/>
                    <a:pt x="0" y="3"/>
                  </a:cubicBezTo>
                  <a:cubicBezTo>
                    <a:pt x="0" y="3"/>
                    <a:pt x="0" y="3"/>
                    <a:pt x="0" y="3"/>
                  </a:cubicBezTo>
                  <a:cubicBezTo>
                    <a:pt x="0" y="3"/>
                    <a:pt x="0" y="3"/>
                    <a:pt x="0" y="3"/>
                  </a:cubicBezTo>
                  <a:cubicBezTo>
                    <a:pt x="0" y="4"/>
                    <a:pt x="0" y="5"/>
                    <a:pt x="1" y="6"/>
                  </a:cubicBezTo>
                  <a:cubicBezTo>
                    <a:pt x="1" y="6"/>
                    <a:pt x="1" y="6"/>
                    <a:pt x="1" y="6"/>
                  </a:cubicBezTo>
                  <a:cubicBezTo>
                    <a:pt x="1" y="6"/>
                    <a:pt x="1" y="6"/>
                    <a:pt x="1" y="6"/>
                  </a:cubicBezTo>
                  <a:cubicBezTo>
                    <a:pt x="2" y="6"/>
                    <a:pt x="3" y="7"/>
                    <a:pt x="3" y="7"/>
                  </a:cubicBezTo>
                  <a:cubicBezTo>
                    <a:pt x="3" y="7"/>
                    <a:pt x="3" y="7"/>
                    <a:pt x="3" y="7"/>
                  </a:cubicBezTo>
                  <a:cubicBezTo>
                    <a:pt x="4" y="7"/>
                    <a:pt x="4" y="7"/>
                    <a:pt x="4" y="7"/>
                  </a:cubicBezTo>
                  <a:cubicBezTo>
                    <a:pt x="5" y="7"/>
                    <a:pt x="6" y="6"/>
                    <a:pt x="6" y="5"/>
                  </a:cubicBezTo>
                  <a:cubicBezTo>
                    <a:pt x="6" y="5"/>
                    <a:pt x="6" y="5"/>
                    <a:pt x="6" y="5"/>
                  </a:cubicBezTo>
                  <a:cubicBezTo>
                    <a:pt x="7" y="5"/>
                    <a:pt x="7" y="5"/>
                    <a:pt x="7" y="5"/>
                  </a:cubicBezTo>
                  <a:cubicBezTo>
                    <a:pt x="7" y="3"/>
                    <a:pt x="7" y="1"/>
                    <a:pt x="5" y="0"/>
                  </a:cubicBezTo>
                  <a:cubicBezTo>
                    <a:pt x="5" y="0"/>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3" name="Freeform 3218">
              <a:extLst>
                <a:ext uri="{FF2B5EF4-FFF2-40B4-BE49-F238E27FC236}">
                  <a16:creationId xmlns:a16="http://schemas.microsoft.com/office/drawing/2014/main" id="{E3CADE2E-64C6-A29A-E8F1-ADAFC1526540}"/>
                </a:ext>
              </a:extLst>
            </p:cNvPr>
            <p:cNvSpPr>
              <a:spLocks/>
            </p:cNvSpPr>
            <p:nvPr/>
          </p:nvSpPr>
          <p:spPr bwMode="auto">
            <a:xfrm>
              <a:off x="7598526" y="157082"/>
              <a:ext cx="33106" cy="33106"/>
            </a:xfrm>
            <a:custGeom>
              <a:avLst/>
              <a:gdLst>
                <a:gd name="T0" fmla="*/ 2 w 5"/>
                <a:gd name="T1" fmla="*/ 0 h 5"/>
                <a:gd name="T2" fmla="*/ 0 w 5"/>
                <a:gd name="T3" fmla="*/ 1 h 5"/>
                <a:gd name="T4" fmla="*/ 0 w 5"/>
                <a:gd name="T5" fmla="*/ 2 h 5"/>
                <a:gd name="T6" fmla="*/ 0 w 5"/>
                <a:gd name="T7" fmla="*/ 3 h 5"/>
                <a:gd name="T8" fmla="*/ 1 w 5"/>
                <a:gd name="T9" fmla="*/ 5 h 5"/>
                <a:gd name="T10" fmla="*/ 1 w 5"/>
                <a:gd name="T11" fmla="*/ 5 h 5"/>
                <a:gd name="T12" fmla="*/ 1 w 5"/>
                <a:gd name="T13" fmla="*/ 5 h 5"/>
                <a:gd name="T14" fmla="*/ 2 w 5"/>
                <a:gd name="T15" fmla="*/ 5 h 5"/>
                <a:gd name="T16" fmla="*/ 2 w 5"/>
                <a:gd name="T17" fmla="*/ 5 h 5"/>
                <a:gd name="T18" fmla="*/ 3 w 5"/>
                <a:gd name="T19" fmla="*/ 5 h 5"/>
                <a:gd name="T20" fmla="*/ 5 w 5"/>
                <a:gd name="T21" fmla="*/ 4 h 5"/>
                <a:gd name="T22" fmla="*/ 4 w 5"/>
                <a:gd name="T23" fmla="*/ 0 h 5"/>
                <a:gd name="T24" fmla="*/ 2 w 5"/>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5">
                  <a:moveTo>
                    <a:pt x="2" y="0"/>
                  </a:moveTo>
                  <a:cubicBezTo>
                    <a:pt x="1" y="0"/>
                    <a:pt x="1" y="0"/>
                    <a:pt x="0" y="1"/>
                  </a:cubicBezTo>
                  <a:cubicBezTo>
                    <a:pt x="0" y="1"/>
                    <a:pt x="0" y="2"/>
                    <a:pt x="0" y="2"/>
                  </a:cubicBezTo>
                  <a:cubicBezTo>
                    <a:pt x="0" y="2"/>
                    <a:pt x="0" y="2"/>
                    <a:pt x="0" y="3"/>
                  </a:cubicBezTo>
                  <a:cubicBezTo>
                    <a:pt x="0" y="3"/>
                    <a:pt x="0" y="4"/>
                    <a:pt x="1" y="5"/>
                  </a:cubicBezTo>
                  <a:cubicBezTo>
                    <a:pt x="1" y="5"/>
                    <a:pt x="1" y="5"/>
                    <a:pt x="1" y="5"/>
                  </a:cubicBezTo>
                  <a:cubicBezTo>
                    <a:pt x="1" y="5"/>
                    <a:pt x="1" y="5"/>
                    <a:pt x="1" y="5"/>
                  </a:cubicBezTo>
                  <a:cubicBezTo>
                    <a:pt x="1" y="5"/>
                    <a:pt x="2" y="5"/>
                    <a:pt x="2" y="5"/>
                  </a:cubicBezTo>
                  <a:cubicBezTo>
                    <a:pt x="2" y="5"/>
                    <a:pt x="2" y="5"/>
                    <a:pt x="2" y="5"/>
                  </a:cubicBezTo>
                  <a:cubicBezTo>
                    <a:pt x="2" y="5"/>
                    <a:pt x="2" y="5"/>
                    <a:pt x="3" y="5"/>
                  </a:cubicBezTo>
                  <a:cubicBezTo>
                    <a:pt x="3" y="5"/>
                    <a:pt x="4" y="5"/>
                    <a:pt x="5" y="4"/>
                  </a:cubicBezTo>
                  <a:cubicBezTo>
                    <a:pt x="5" y="3"/>
                    <a:pt x="5" y="1"/>
                    <a:pt x="4" y="0"/>
                  </a:cubicBezTo>
                  <a:cubicBezTo>
                    <a:pt x="3" y="0"/>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4" name="Freeform 3219">
              <a:extLst>
                <a:ext uri="{FF2B5EF4-FFF2-40B4-BE49-F238E27FC236}">
                  <a16:creationId xmlns:a16="http://schemas.microsoft.com/office/drawing/2014/main" id="{23122D31-A148-02CC-FD3E-EF2DADC55E1C}"/>
                </a:ext>
              </a:extLst>
            </p:cNvPr>
            <p:cNvSpPr>
              <a:spLocks/>
            </p:cNvSpPr>
            <p:nvPr/>
          </p:nvSpPr>
          <p:spPr bwMode="auto">
            <a:xfrm>
              <a:off x="8150288" y="5348"/>
              <a:ext cx="38623" cy="33106"/>
            </a:xfrm>
            <a:custGeom>
              <a:avLst/>
              <a:gdLst>
                <a:gd name="T0" fmla="*/ 3 w 6"/>
                <a:gd name="T1" fmla="*/ 0 h 5"/>
                <a:gd name="T2" fmla="*/ 0 w 6"/>
                <a:gd name="T3" fmla="*/ 1 h 5"/>
                <a:gd name="T4" fmla="*/ 0 w 6"/>
                <a:gd name="T5" fmla="*/ 4 h 5"/>
                <a:gd name="T6" fmla="*/ 1 w 6"/>
                <a:gd name="T7" fmla="*/ 5 h 5"/>
                <a:gd name="T8" fmla="*/ 1 w 6"/>
                <a:gd name="T9" fmla="*/ 5 h 5"/>
                <a:gd name="T10" fmla="*/ 3 w 6"/>
                <a:gd name="T11" fmla="*/ 5 h 5"/>
                <a:gd name="T12" fmla="*/ 3 w 6"/>
                <a:gd name="T13" fmla="*/ 5 h 5"/>
                <a:gd name="T14" fmla="*/ 4 w 6"/>
                <a:gd name="T15" fmla="*/ 5 h 5"/>
                <a:gd name="T16" fmla="*/ 5 w 6"/>
                <a:gd name="T17" fmla="*/ 4 h 5"/>
                <a:gd name="T18" fmla="*/ 4 w 6"/>
                <a:gd name="T19" fmla="*/ 0 h 5"/>
                <a:gd name="T20" fmla="*/ 3 w 6"/>
                <a:gd name="T2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5">
                  <a:moveTo>
                    <a:pt x="3" y="0"/>
                  </a:moveTo>
                  <a:cubicBezTo>
                    <a:pt x="2" y="0"/>
                    <a:pt x="1" y="0"/>
                    <a:pt x="0" y="1"/>
                  </a:cubicBezTo>
                  <a:cubicBezTo>
                    <a:pt x="0" y="2"/>
                    <a:pt x="0" y="3"/>
                    <a:pt x="0" y="4"/>
                  </a:cubicBezTo>
                  <a:cubicBezTo>
                    <a:pt x="0" y="4"/>
                    <a:pt x="1" y="4"/>
                    <a:pt x="1" y="5"/>
                  </a:cubicBezTo>
                  <a:cubicBezTo>
                    <a:pt x="1" y="5"/>
                    <a:pt x="1" y="5"/>
                    <a:pt x="1" y="5"/>
                  </a:cubicBezTo>
                  <a:cubicBezTo>
                    <a:pt x="1" y="5"/>
                    <a:pt x="2" y="5"/>
                    <a:pt x="3" y="5"/>
                  </a:cubicBezTo>
                  <a:cubicBezTo>
                    <a:pt x="3" y="5"/>
                    <a:pt x="3" y="5"/>
                    <a:pt x="3" y="5"/>
                  </a:cubicBezTo>
                  <a:cubicBezTo>
                    <a:pt x="3" y="5"/>
                    <a:pt x="4" y="5"/>
                    <a:pt x="4" y="5"/>
                  </a:cubicBezTo>
                  <a:cubicBezTo>
                    <a:pt x="4" y="5"/>
                    <a:pt x="4" y="5"/>
                    <a:pt x="5" y="4"/>
                  </a:cubicBezTo>
                  <a:cubicBezTo>
                    <a:pt x="6" y="3"/>
                    <a:pt x="5" y="1"/>
                    <a:pt x="4" y="0"/>
                  </a:cubicBezTo>
                  <a:cubicBezTo>
                    <a:pt x="4"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5" name="Freeform 3220">
              <a:extLst>
                <a:ext uri="{FF2B5EF4-FFF2-40B4-BE49-F238E27FC236}">
                  <a16:creationId xmlns:a16="http://schemas.microsoft.com/office/drawing/2014/main" id="{1A27A8BE-63F3-9C59-8230-445FE62F8BB3}"/>
                </a:ext>
              </a:extLst>
            </p:cNvPr>
            <p:cNvSpPr>
              <a:spLocks/>
            </p:cNvSpPr>
            <p:nvPr/>
          </p:nvSpPr>
          <p:spPr bwMode="auto">
            <a:xfrm>
              <a:off x="6969517" y="333646"/>
              <a:ext cx="38623" cy="33106"/>
            </a:xfrm>
            <a:custGeom>
              <a:avLst/>
              <a:gdLst>
                <a:gd name="T0" fmla="*/ 3 w 6"/>
                <a:gd name="T1" fmla="*/ 0 h 5"/>
                <a:gd name="T2" fmla="*/ 1 w 6"/>
                <a:gd name="T3" fmla="*/ 1 h 5"/>
                <a:gd name="T4" fmla="*/ 1 w 6"/>
                <a:gd name="T5" fmla="*/ 5 h 5"/>
                <a:gd name="T6" fmla="*/ 3 w 6"/>
                <a:gd name="T7" fmla="*/ 5 h 5"/>
                <a:gd name="T8" fmla="*/ 5 w 6"/>
                <a:gd name="T9" fmla="*/ 4 h 5"/>
                <a:gd name="T10" fmla="*/ 6 w 6"/>
                <a:gd name="T11" fmla="*/ 3 h 5"/>
                <a:gd name="T12" fmla="*/ 6 w 6"/>
                <a:gd name="T13" fmla="*/ 3 h 5"/>
                <a:gd name="T14" fmla="*/ 5 w 6"/>
                <a:gd name="T15" fmla="*/ 1 h 5"/>
                <a:gd name="T16" fmla="*/ 5 w 6"/>
                <a:gd name="T17" fmla="*/ 1 h 5"/>
                <a:gd name="T18" fmla="*/ 5 w 6"/>
                <a:gd name="T19" fmla="*/ 1 h 5"/>
                <a:gd name="T20" fmla="*/ 5 w 6"/>
                <a:gd name="T21" fmla="*/ 0 h 5"/>
                <a:gd name="T22" fmla="*/ 4 w 6"/>
                <a:gd name="T23" fmla="*/ 0 h 5"/>
                <a:gd name="T24" fmla="*/ 3 w 6"/>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5">
                  <a:moveTo>
                    <a:pt x="3" y="0"/>
                  </a:moveTo>
                  <a:cubicBezTo>
                    <a:pt x="2" y="0"/>
                    <a:pt x="1" y="0"/>
                    <a:pt x="1" y="1"/>
                  </a:cubicBezTo>
                  <a:cubicBezTo>
                    <a:pt x="0" y="2"/>
                    <a:pt x="0" y="4"/>
                    <a:pt x="1" y="5"/>
                  </a:cubicBezTo>
                  <a:cubicBezTo>
                    <a:pt x="2" y="5"/>
                    <a:pt x="2" y="5"/>
                    <a:pt x="3" y="5"/>
                  </a:cubicBezTo>
                  <a:cubicBezTo>
                    <a:pt x="4" y="5"/>
                    <a:pt x="5" y="5"/>
                    <a:pt x="5" y="4"/>
                  </a:cubicBezTo>
                  <a:cubicBezTo>
                    <a:pt x="5" y="4"/>
                    <a:pt x="6" y="3"/>
                    <a:pt x="6" y="3"/>
                  </a:cubicBezTo>
                  <a:cubicBezTo>
                    <a:pt x="6" y="3"/>
                    <a:pt x="6" y="3"/>
                    <a:pt x="6" y="3"/>
                  </a:cubicBezTo>
                  <a:cubicBezTo>
                    <a:pt x="6" y="2"/>
                    <a:pt x="6" y="2"/>
                    <a:pt x="5" y="1"/>
                  </a:cubicBezTo>
                  <a:cubicBezTo>
                    <a:pt x="5" y="1"/>
                    <a:pt x="5" y="1"/>
                    <a:pt x="5" y="1"/>
                  </a:cubicBezTo>
                  <a:cubicBezTo>
                    <a:pt x="5" y="1"/>
                    <a:pt x="5" y="1"/>
                    <a:pt x="5" y="1"/>
                  </a:cubicBezTo>
                  <a:cubicBezTo>
                    <a:pt x="5" y="0"/>
                    <a:pt x="5" y="0"/>
                    <a:pt x="5" y="0"/>
                  </a:cubicBezTo>
                  <a:cubicBezTo>
                    <a:pt x="4" y="0"/>
                    <a:pt x="4" y="0"/>
                    <a:pt x="4" y="0"/>
                  </a:cubicBezTo>
                  <a:cubicBezTo>
                    <a:pt x="4"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6" name="Freeform 3221">
              <a:extLst>
                <a:ext uri="{FF2B5EF4-FFF2-40B4-BE49-F238E27FC236}">
                  <a16:creationId xmlns:a16="http://schemas.microsoft.com/office/drawing/2014/main" id="{C220EFBA-4AA8-D913-0270-408FB56428FA}"/>
                </a:ext>
              </a:extLst>
            </p:cNvPr>
            <p:cNvSpPr>
              <a:spLocks/>
            </p:cNvSpPr>
            <p:nvPr/>
          </p:nvSpPr>
          <p:spPr bwMode="auto">
            <a:xfrm>
              <a:off x="7250916" y="432963"/>
              <a:ext cx="38623" cy="38623"/>
            </a:xfrm>
            <a:custGeom>
              <a:avLst/>
              <a:gdLst>
                <a:gd name="T0" fmla="*/ 3 w 6"/>
                <a:gd name="T1" fmla="*/ 0 h 6"/>
                <a:gd name="T2" fmla="*/ 2 w 6"/>
                <a:gd name="T3" fmla="*/ 0 h 6"/>
                <a:gd name="T4" fmla="*/ 2 w 6"/>
                <a:gd name="T5" fmla="*/ 0 h 6"/>
                <a:gd name="T6" fmla="*/ 1 w 6"/>
                <a:gd name="T7" fmla="*/ 1 h 6"/>
                <a:gd name="T8" fmla="*/ 1 w 6"/>
                <a:gd name="T9" fmla="*/ 5 h 6"/>
                <a:gd name="T10" fmla="*/ 2 w 6"/>
                <a:gd name="T11" fmla="*/ 5 h 6"/>
                <a:gd name="T12" fmla="*/ 2 w 6"/>
                <a:gd name="T13" fmla="*/ 5 h 6"/>
                <a:gd name="T14" fmla="*/ 3 w 6"/>
                <a:gd name="T15" fmla="*/ 6 h 6"/>
                <a:gd name="T16" fmla="*/ 4 w 6"/>
                <a:gd name="T17" fmla="*/ 6 h 6"/>
                <a:gd name="T18" fmla="*/ 4 w 6"/>
                <a:gd name="T19" fmla="*/ 5 h 6"/>
                <a:gd name="T20" fmla="*/ 6 w 6"/>
                <a:gd name="T21" fmla="*/ 4 h 6"/>
                <a:gd name="T22" fmla="*/ 6 w 6"/>
                <a:gd name="T23" fmla="*/ 3 h 6"/>
                <a:gd name="T24" fmla="*/ 6 w 6"/>
                <a:gd name="T25" fmla="*/ 3 h 6"/>
                <a:gd name="T26" fmla="*/ 5 w 6"/>
                <a:gd name="T27" fmla="*/ 1 h 6"/>
                <a:gd name="T28" fmla="*/ 3 w 6"/>
                <a:gd name="T2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6">
                  <a:moveTo>
                    <a:pt x="3" y="0"/>
                  </a:moveTo>
                  <a:cubicBezTo>
                    <a:pt x="3" y="0"/>
                    <a:pt x="3" y="0"/>
                    <a:pt x="2" y="0"/>
                  </a:cubicBezTo>
                  <a:cubicBezTo>
                    <a:pt x="2" y="0"/>
                    <a:pt x="2" y="0"/>
                    <a:pt x="2" y="0"/>
                  </a:cubicBezTo>
                  <a:cubicBezTo>
                    <a:pt x="2" y="1"/>
                    <a:pt x="1" y="1"/>
                    <a:pt x="1" y="1"/>
                  </a:cubicBezTo>
                  <a:cubicBezTo>
                    <a:pt x="0" y="2"/>
                    <a:pt x="1" y="4"/>
                    <a:pt x="1" y="5"/>
                  </a:cubicBezTo>
                  <a:cubicBezTo>
                    <a:pt x="1" y="5"/>
                    <a:pt x="2" y="5"/>
                    <a:pt x="2" y="5"/>
                  </a:cubicBezTo>
                  <a:cubicBezTo>
                    <a:pt x="2" y="5"/>
                    <a:pt x="2" y="5"/>
                    <a:pt x="2" y="5"/>
                  </a:cubicBezTo>
                  <a:cubicBezTo>
                    <a:pt x="2" y="5"/>
                    <a:pt x="3" y="6"/>
                    <a:pt x="3" y="6"/>
                  </a:cubicBezTo>
                  <a:cubicBezTo>
                    <a:pt x="3" y="6"/>
                    <a:pt x="4" y="6"/>
                    <a:pt x="4" y="6"/>
                  </a:cubicBezTo>
                  <a:cubicBezTo>
                    <a:pt x="4" y="5"/>
                    <a:pt x="4" y="5"/>
                    <a:pt x="4" y="5"/>
                  </a:cubicBezTo>
                  <a:cubicBezTo>
                    <a:pt x="5" y="5"/>
                    <a:pt x="5" y="5"/>
                    <a:pt x="6" y="4"/>
                  </a:cubicBezTo>
                  <a:cubicBezTo>
                    <a:pt x="6" y="4"/>
                    <a:pt x="6" y="4"/>
                    <a:pt x="6" y="3"/>
                  </a:cubicBezTo>
                  <a:cubicBezTo>
                    <a:pt x="6" y="3"/>
                    <a:pt x="6" y="3"/>
                    <a:pt x="6" y="3"/>
                  </a:cubicBezTo>
                  <a:cubicBezTo>
                    <a:pt x="6" y="2"/>
                    <a:pt x="6" y="1"/>
                    <a:pt x="5" y="1"/>
                  </a:cubicBezTo>
                  <a:cubicBezTo>
                    <a:pt x="4" y="0"/>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7" name="Freeform 3222">
              <a:extLst>
                <a:ext uri="{FF2B5EF4-FFF2-40B4-BE49-F238E27FC236}">
                  <a16:creationId xmlns:a16="http://schemas.microsoft.com/office/drawing/2014/main" id="{7E935DC1-AF94-02E5-EEE6-460797942614}"/>
                </a:ext>
              </a:extLst>
            </p:cNvPr>
            <p:cNvSpPr>
              <a:spLocks/>
            </p:cNvSpPr>
            <p:nvPr/>
          </p:nvSpPr>
          <p:spPr bwMode="auto">
            <a:xfrm>
              <a:off x="8784814" y="706086"/>
              <a:ext cx="38623" cy="41382"/>
            </a:xfrm>
            <a:custGeom>
              <a:avLst/>
              <a:gdLst>
                <a:gd name="T0" fmla="*/ 3 w 6"/>
                <a:gd name="T1" fmla="*/ 0 h 6"/>
                <a:gd name="T2" fmla="*/ 1 w 6"/>
                <a:gd name="T3" fmla="*/ 1 h 6"/>
                <a:gd name="T4" fmla="*/ 1 w 6"/>
                <a:gd name="T5" fmla="*/ 1 h 6"/>
                <a:gd name="T6" fmla="*/ 1 w 6"/>
                <a:gd name="T7" fmla="*/ 2 h 6"/>
                <a:gd name="T8" fmla="*/ 0 w 6"/>
                <a:gd name="T9" fmla="*/ 3 h 6"/>
                <a:gd name="T10" fmla="*/ 1 w 6"/>
                <a:gd name="T11" fmla="*/ 3 h 6"/>
                <a:gd name="T12" fmla="*/ 2 w 6"/>
                <a:gd name="T13" fmla="*/ 5 h 6"/>
                <a:gd name="T14" fmla="*/ 3 w 6"/>
                <a:gd name="T15" fmla="*/ 6 h 6"/>
                <a:gd name="T16" fmla="*/ 5 w 6"/>
                <a:gd name="T17" fmla="*/ 5 h 6"/>
                <a:gd name="T18" fmla="*/ 5 w 6"/>
                <a:gd name="T19" fmla="*/ 5 h 6"/>
                <a:gd name="T20" fmla="*/ 5 w 6"/>
                <a:gd name="T21" fmla="*/ 4 h 6"/>
                <a:gd name="T22" fmla="*/ 6 w 6"/>
                <a:gd name="T23" fmla="*/ 4 h 6"/>
                <a:gd name="T24" fmla="*/ 6 w 6"/>
                <a:gd name="T25" fmla="*/ 4 h 6"/>
                <a:gd name="T26" fmla="*/ 5 w 6"/>
                <a:gd name="T27" fmla="*/ 1 h 6"/>
                <a:gd name="T28" fmla="*/ 5 w 6"/>
                <a:gd name="T29" fmla="*/ 1 h 6"/>
                <a:gd name="T30" fmla="*/ 5 w 6"/>
                <a:gd name="T31" fmla="*/ 1 h 6"/>
                <a:gd name="T32" fmla="*/ 3 w 6"/>
                <a:gd name="T3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 h="6">
                  <a:moveTo>
                    <a:pt x="3" y="0"/>
                  </a:moveTo>
                  <a:cubicBezTo>
                    <a:pt x="2" y="0"/>
                    <a:pt x="2" y="1"/>
                    <a:pt x="1" y="1"/>
                  </a:cubicBezTo>
                  <a:cubicBezTo>
                    <a:pt x="1" y="1"/>
                    <a:pt x="1" y="1"/>
                    <a:pt x="1" y="1"/>
                  </a:cubicBezTo>
                  <a:cubicBezTo>
                    <a:pt x="1" y="2"/>
                    <a:pt x="1" y="2"/>
                    <a:pt x="1" y="2"/>
                  </a:cubicBezTo>
                  <a:cubicBezTo>
                    <a:pt x="1" y="2"/>
                    <a:pt x="0" y="3"/>
                    <a:pt x="0" y="3"/>
                  </a:cubicBezTo>
                  <a:cubicBezTo>
                    <a:pt x="1" y="3"/>
                    <a:pt x="1" y="3"/>
                    <a:pt x="1" y="3"/>
                  </a:cubicBezTo>
                  <a:cubicBezTo>
                    <a:pt x="1" y="4"/>
                    <a:pt x="1" y="5"/>
                    <a:pt x="2" y="5"/>
                  </a:cubicBezTo>
                  <a:cubicBezTo>
                    <a:pt x="2" y="6"/>
                    <a:pt x="3" y="6"/>
                    <a:pt x="3" y="6"/>
                  </a:cubicBezTo>
                  <a:cubicBezTo>
                    <a:pt x="4" y="6"/>
                    <a:pt x="4" y="6"/>
                    <a:pt x="5" y="5"/>
                  </a:cubicBezTo>
                  <a:cubicBezTo>
                    <a:pt x="5" y="5"/>
                    <a:pt x="5" y="5"/>
                    <a:pt x="5" y="5"/>
                  </a:cubicBezTo>
                  <a:cubicBezTo>
                    <a:pt x="5" y="5"/>
                    <a:pt x="5" y="5"/>
                    <a:pt x="5" y="4"/>
                  </a:cubicBezTo>
                  <a:cubicBezTo>
                    <a:pt x="6" y="4"/>
                    <a:pt x="6" y="4"/>
                    <a:pt x="6" y="4"/>
                  </a:cubicBezTo>
                  <a:cubicBezTo>
                    <a:pt x="6" y="4"/>
                    <a:pt x="6" y="4"/>
                    <a:pt x="6" y="4"/>
                  </a:cubicBezTo>
                  <a:cubicBezTo>
                    <a:pt x="6" y="3"/>
                    <a:pt x="6" y="2"/>
                    <a:pt x="5" y="1"/>
                  </a:cubicBezTo>
                  <a:cubicBezTo>
                    <a:pt x="5" y="1"/>
                    <a:pt x="5" y="1"/>
                    <a:pt x="5" y="1"/>
                  </a:cubicBezTo>
                  <a:cubicBezTo>
                    <a:pt x="5" y="1"/>
                    <a:pt x="5" y="1"/>
                    <a:pt x="5" y="1"/>
                  </a:cubicBezTo>
                  <a:cubicBezTo>
                    <a:pt x="4" y="0"/>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8" name="Freeform 3223">
              <a:extLst>
                <a:ext uri="{FF2B5EF4-FFF2-40B4-BE49-F238E27FC236}">
                  <a16:creationId xmlns:a16="http://schemas.microsoft.com/office/drawing/2014/main" id="{9900D617-2E5B-9B60-D17C-A254CDB431FB}"/>
                </a:ext>
              </a:extLst>
            </p:cNvPr>
            <p:cNvSpPr>
              <a:spLocks/>
            </p:cNvSpPr>
            <p:nvPr/>
          </p:nvSpPr>
          <p:spPr bwMode="auto">
            <a:xfrm>
              <a:off x="9113112" y="372270"/>
              <a:ext cx="33106" cy="38623"/>
            </a:xfrm>
            <a:custGeom>
              <a:avLst/>
              <a:gdLst>
                <a:gd name="T0" fmla="*/ 2 w 5"/>
                <a:gd name="T1" fmla="*/ 0 h 6"/>
                <a:gd name="T2" fmla="*/ 0 w 5"/>
                <a:gd name="T3" fmla="*/ 2 h 6"/>
                <a:gd name="T4" fmla="*/ 0 w 5"/>
                <a:gd name="T5" fmla="*/ 4 h 6"/>
                <a:gd name="T6" fmla="*/ 0 w 5"/>
                <a:gd name="T7" fmla="*/ 4 h 6"/>
                <a:gd name="T8" fmla="*/ 0 w 5"/>
                <a:gd name="T9" fmla="*/ 5 h 6"/>
                <a:gd name="T10" fmla="*/ 1 w 5"/>
                <a:gd name="T11" fmla="*/ 5 h 6"/>
                <a:gd name="T12" fmla="*/ 1 w 5"/>
                <a:gd name="T13" fmla="*/ 5 h 6"/>
                <a:gd name="T14" fmla="*/ 2 w 5"/>
                <a:gd name="T15" fmla="*/ 6 h 6"/>
                <a:gd name="T16" fmla="*/ 2 w 5"/>
                <a:gd name="T17" fmla="*/ 6 h 6"/>
                <a:gd name="T18" fmla="*/ 2 w 5"/>
                <a:gd name="T19" fmla="*/ 6 h 6"/>
                <a:gd name="T20" fmla="*/ 4 w 5"/>
                <a:gd name="T21" fmla="*/ 5 h 6"/>
                <a:gd name="T22" fmla="*/ 5 w 5"/>
                <a:gd name="T23" fmla="*/ 5 h 6"/>
                <a:gd name="T24" fmla="*/ 5 w 5"/>
                <a:gd name="T25" fmla="*/ 5 h 6"/>
                <a:gd name="T26" fmla="*/ 5 w 5"/>
                <a:gd name="T27" fmla="*/ 4 h 6"/>
                <a:gd name="T28" fmla="*/ 5 w 5"/>
                <a:gd name="T29" fmla="*/ 3 h 6"/>
                <a:gd name="T30" fmla="*/ 4 w 5"/>
                <a:gd name="T31" fmla="*/ 1 h 6"/>
                <a:gd name="T32" fmla="*/ 2 w 5"/>
                <a:gd name="T3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 h="6">
                  <a:moveTo>
                    <a:pt x="2" y="0"/>
                  </a:moveTo>
                  <a:cubicBezTo>
                    <a:pt x="2" y="0"/>
                    <a:pt x="1" y="1"/>
                    <a:pt x="0" y="2"/>
                  </a:cubicBezTo>
                  <a:cubicBezTo>
                    <a:pt x="0" y="2"/>
                    <a:pt x="0" y="3"/>
                    <a:pt x="0" y="4"/>
                  </a:cubicBezTo>
                  <a:cubicBezTo>
                    <a:pt x="0" y="4"/>
                    <a:pt x="0" y="4"/>
                    <a:pt x="0" y="4"/>
                  </a:cubicBezTo>
                  <a:cubicBezTo>
                    <a:pt x="0" y="5"/>
                    <a:pt x="0" y="5"/>
                    <a:pt x="0" y="5"/>
                  </a:cubicBezTo>
                  <a:cubicBezTo>
                    <a:pt x="1" y="5"/>
                    <a:pt x="1" y="5"/>
                    <a:pt x="1" y="5"/>
                  </a:cubicBezTo>
                  <a:cubicBezTo>
                    <a:pt x="1" y="5"/>
                    <a:pt x="1" y="5"/>
                    <a:pt x="1" y="5"/>
                  </a:cubicBezTo>
                  <a:cubicBezTo>
                    <a:pt x="1" y="6"/>
                    <a:pt x="1" y="6"/>
                    <a:pt x="2" y="6"/>
                  </a:cubicBezTo>
                  <a:cubicBezTo>
                    <a:pt x="2" y="6"/>
                    <a:pt x="2" y="6"/>
                    <a:pt x="2" y="6"/>
                  </a:cubicBezTo>
                  <a:cubicBezTo>
                    <a:pt x="2" y="6"/>
                    <a:pt x="2" y="6"/>
                    <a:pt x="2" y="6"/>
                  </a:cubicBezTo>
                  <a:cubicBezTo>
                    <a:pt x="3" y="6"/>
                    <a:pt x="4" y="6"/>
                    <a:pt x="4" y="5"/>
                  </a:cubicBezTo>
                  <a:cubicBezTo>
                    <a:pt x="4" y="5"/>
                    <a:pt x="5" y="5"/>
                    <a:pt x="5" y="5"/>
                  </a:cubicBezTo>
                  <a:cubicBezTo>
                    <a:pt x="5" y="5"/>
                    <a:pt x="5" y="5"/>
                    <a:pt x="5" y="5"/>
                  </a:cubicBezTo>
                  <a:cubicBezTo>
                    <a:pt x="5" y="4"/>
                    <a:pt x="5" y="4"/>
                    <a:pt x="5" y="4"/>
                  </a:cubicBezTo>
                  <a:cubicBezTo>
                    <a:pt x="5" y="4"/>
                    <a:pt x="5" y="3"/>
                    <a:pt x="5" y="3"/>
                  </a:cubicBezTo>
                  <a:cubicBezTo>
                    <a:pt x="5" y="2"/>
                    <a:pt x="5" y="1"/>
                    <a:pt x="4" y="1"/>
                  </a:cubicBezTo>
                  <a:cubicBezTo>
                    <a:pt x="4" y="1"/>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9" name="Freeform 3224">
              <a:extLst>
                <a:ext uri="{FF2B5EF4-FFF2-40B4-BE49-F238E27FC236}">
                  <a16:creationId xmlns:a16="http://schemas.microsoft.com/office/drawing/2014/main" id="{C348ADB5-8982-A97B-FB19-532675ED15F7}"/>
                </a:ext>
              </a:extLst>
            </p:cNvPr>
            <p:cNvSpPr>
              <a:spLocks/>
            </p:cNvSpPr>
            <p:nvPr/>
          </p:nvSpPr>
          <p:spPr bwMode="auto">
            <a:xfrm>
              <a:off x="9648322" y="871614"/>
              <a:ext cx="41382" cy="33106"/>
            </a:xfrm>
            <a:custGeom>
              <a:avLst/>
              <a:gdLst>
                <a:gd name="T0" fmla="*/ 3 w 6"/>
                <a:gd name="T1" fmla="*/ 0 h 5"/>
                <a:gd name="T2" fmla="*/ 1 w 6"/>
                <a:gd name="T3" fmla="*/ 0 h 5"/>
                <a:gd name="T4" fmla="*/ 1 w 6"/>
                <a:gd name="T5" fmla="*/ 1 h 5"/>
                <a:gd name="T6" fmla="*/ 0 w 6"/>
                <a:gd name="T7" fmla="*/ 1 h 5"/>
                <a:gd name="T8" fmla="*/ 0 w 6"/>
                <a:gd name="T9" fmla="*/ 3 h 5"/>
                <a:gd name="T10" fmla="*/ 0 w 6"/>
                <a:gd name="T11" fmla="*/ 3 h 5"/>
                <a:gd name="T12" fmla="*/ 1 w 6"/>
                <a:gd name="T13" fmla="*/ 4 h 5"/>
                <a:gd name="T14" fmla="*/ 3 w 6"/>
                <a:gd name="T15" fmla="*/ 5 h 5"/>
                <a:gd name="T16" fmla="*/ 5 w 6"/>
                <a:gd name="T17" fmla="*/ 4 h 5"/>
                <a:gd name="T18" fmla="*/ 4 w 6"/>
                <a:gd name="T19" fmla="*/ 0 h 5"/>
                <a:gd name="T20" fmla="*/ 3 w 6"/>
                <a:gd name="T2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5">
                  <a:moveTo>
                    <a:pt x="3" y="0"/>
                  </a:moveTo>
                  <a:cubicBezTo>
                    <a:pt x="2" y="0"/>
                    <a:pt x="1" y="0"/>
                    <a:pt x="1" y="0"/>
                  </a:cubicBezTo>
                  <a:cubicBezTo>
                    <a:pt x="1" y="0"/>
                    <a:pt x="1" y="0"/>
                    <a:pt x="1" y="1"/>
                  </a:cubicBezTo>
                  <a:cubicBezTo>
                    <a:pt x="1" y="1"/>
                    <a:pt x="1" y="1"/>
                    <a:pt x="0" y="1"/>
                  </a:cubicBezTo>
                  <a:cubicBezTo>
                    <a:pt x="0" y="1"/>
                    <a:pt x="0" y="2"/>
                    <a:pt x="0" y="3"/>
                  </a:cubicBezTo>
                  <a:cubicBezTo>
                    <a:pt x="0" y="3"/>
                    <a:pt x="0" y="3"/>
                    <a:pt x="0" y="3"/>
                  </a:cubicBezTo>
                  <a:cubicBezTo>
                    <a:pt x="0" y="4"/>
                    <a:pt x="1" y="4"/>
                    <a:pt x="1" y="4"/>
                  </a:cubicBezTo>
                  <a:cubicBezTo>
                    <a:pt x="2" y="5"/>
                    <a:pt x="2" y="5"/>
                    <a:pt x="3" y="5"/>
                  </a:cubicBezTo>
                  <a:cubicBezTo>
                    <a:pt x="4" y="5"/>
                    <a:pt x="4" y="5"/>
                    <a:pt x="5" y="4"/>
                  </a:cubicBezTo>
                  <a:cubicBezTo>
                    <a:pt x="6" y="3"/>
                    <a:pt x="6" y="1"/>
                    <a:pt x="4" y="0"/>
                  </a:cubicBezTo>
                  <a:cubicBezTo>
                    <a:pt x="4"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0" name="Freeform 3225">
              <a:extLst>
                <a:ext uri="{FF2B5EF4-FFF2-40B4-BE49-F238E27FC236}">
                  <a16:creationId xmlns:a16="http://schemas.microsoft.com/office/drawing/2014/main" id="{D21F6FAC-1DD1-E1C9-102A-B73D3E439C21}"/>
                </a:ext>
              </a:extLst>
            </p:cNvPr>
            <p:cNvSpPr>
              <a:spLocks/>
            </p:cNvSpPr>
            <p:nvPr/>
          </p:nvSpPr>
          <p:spPr bwMode="auto">
            <a:xfrm>
              <a:off x="7121252" y="-118799"/>
              <a:ext cx="38623" cy="38623"/>
            </a:xfrm>
            <a:custGeom>
              <a:avLst/>
              <a:gdLst>
                <a:gd name="T0" fmla="*/ 3 w 6"/>
                <a:gd name="T1" fmla="*/ 0 h 6"/>
                <a:gd name="T2" fmla="*/ 0 w 6"/>
                <a:gd name="T3" fmla="*/ 1 h 6"/>
                <a:gd name="T4" fmla="*/ 0 w 6"/>
                <a:gd name="T5" fmla="*/ 1 h 6"/>
                <a:gd name="T6" fmla="*/ 0 w 6"/>
                <a:gd name="T7" fmla="*/ 2 h 6"/>
                <a:gd name="T8" fmla="*/ 1 w 6"/>
                <a:gd name="T9" fmla="*/ 5 h 6"/>
                <a:gd name="T10" fmla="*/ 2 w 6"/>
                <a:gd name="T11" fmla="*/ 6 h 6"/>
                <a:gd name="T12" fmla="*/ 3 w 6"/>
                <a:gd name="T13" fmla="*/ 6 h 6"/>
                <a:gd name="T14" fmla="*/ 3 w 6"/>
                <a:gd name="T15" fmla="*/ 6 h 6"/>
                <a:gd name="T16" fmla="*/ 4 w 6"/>
                <a:gd name="T17" fmla="*/ 5 h 6"/>
                <a:gd name="T18" fmla="*/ 4 w 6"/>
                <a:gd name="T19" fmla="*/ 5 h 6"/>
                <a:gd name="T20" fmla="*/ 5 w 6"/>
                <a:gd name="T21" fmla="*/ 5 h 6"/>
                <a:gd name="T22" fmla="*/ 4 w 6"/>
                <a:gd name="T23" fmla="*/ 1 h 6"/>
                <a:gd name="T24" fmla="*/ 3 w 6"/>
                <a:gd name="T2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6">
                  <a:moveTo>
                    <a:pt x="3" y="0"/>
                  </a:moveTo>
                  <a:cubicBezTo>
                    <a:pt x="2" y="0"/>
                    <a:pt x="1" y="1"/>
                    <a:pt x="0" y="1"/>
                  </a:cubicBezTo>
                  <a:cubicBezTo>
                    <a:pt x="0" y="1"/>
                    <a:pt x="0" y="1"/>
                    <a:pt x="0" y="1"/>
                  </a:cubicBezTo>
                  <a:cubicBezTo>
                    <a:pt x="0" y="2"/>
                    <a:pt x="0" y="2"/>
                    <a:pt x="0" y="2"/>
                  </a:cubicBezTo>
                  <a:cubicBezTo>
                    <a:pt x="0" y="3"/>
                    <a:pt x="0" y="4"/>
                    <a:pt x="1" y="5"/>
                  </a:cubicBezTo>
                  <a:cubicBezTo>
                    <a:pt x="1" y="5"/>
                    <a:pt x="2" y="6"/>
                    <a:pt x="2" y="6"/>
                  </a:cubicBezTo>
                  <a:cubicBezTo>
                    <a:pt x="2" y="6"/>
                    <a:pt x="3" y="6"/>
                    <a:pt x="3" y="6"/>
                  </a:cubicBezTo>
                  <a:cubicBezTo>
                    <a:pt x="3" y="6"/>
                    <a:pt x="3" y="6"/>
                    <a:pt x="3" y="6"/>
                  </a:cubicBezTo>
                  <a:cubicBezTo>
                    <a:pt x="3" y="6"/>
                    <a:pt x="4" y="6"/>
                    <a:pt x="4" y="5"/>
                  </a:cubicBezTo>
                  <a:cubicBezTo>
                    <a:pt x="4" y="5"/>
                    <a:pt x="4" y="5"/>
                    <a:pt x="4" y="5"/>
                  </a:cubicBezTo>
                  <a:cubicBezTo>
                    <a:pt x="4" y="5"/>
                    <a:pt x="5" y="5"/>
                    <a:pt x="5" y="5"/>
                  </a:cubicBezTo>
                  <a:cubicBezTo>
                    <a:pt x="6" y="3"/>
                    <a:pt x="5" y="2"/>
                    <a:pt x="4" y="1"/>
                  </a:cubicBezTo>
                  <a:cubicBezTo>
                    <a:pt x="4"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1" name="Freeform 3226">
              <a:extLst>
                <a:ext uri="{FF2B5EF4-FFF2-40B4-BE49-F238E27FC236}">
                  <a16:creationId xmlns:a16="http://schemas.microsoft.com/office/drawing/2014/main" id="{60378028-9BB4-A1C6-3B1C-47A3CAC9FC1C}"/>
                </a:ext>
              </a:extLst>
            </p:cNvPr>
            <p:cNvSpPr>
              <a:spLocks/>
            </p:cNvSpPr>
            <p:nvPr/>
          </p:nvSpPr>
          <p:spPr bwMode="auto">
            <a:xfrm>
              <a:off x="7278504" y="137771"/>
              <a:ext cx="24829" cy="24829"/>
            </a:xfrm>
            <a:custGeom>
              <a:avLst/>
              <a:gdLst>
                <a:gd name="T0" fmla="*/ 2 w 4"/>
                <a:gd name="T1" fmla="*/ 0 h 4"/>
                <a:gd name="T2" fmla="*/ 1 w 4"/>
                <a:gd name="T3" fmla="*/ 0 h 4"/>
                <a:gd name="T4" fmla="*/ 0 w 4"/>
                <a:gd name="T5" fmla="*/ 0 h 4"/>
                <a:gd name="T6" fmla="*/ 0 w 4"/>
                <a:gd name="T7" fmla="*/ 1 h 4"/>
                <a:gd name="T8" fmla="*/ 0 w 4"/>
                <a:gd name="T9" fmla="*/ 2 h 4"/>
                <a:gd name="T10" fmla="*/ 0 w 4"/>
                <a:gd name="T11" fmla="*/ 2 h 4"/>
                <a:gd name="T12" fmla="*/ 0 w 4"/>
                <a:gd name="T13" fmla="*/ 3 h 4"/>
                <a:gd name="T14" fmla="*/ 0 w 4"/>
                <a:gd name="T15" fmla="*/ 3 h 4"/>
                <a:gd name="T16" fmla="*/ 0 w 4"/>
                <a:gd name="T17" fmla="*/ 3 h 4"/>
                <a:gd name="T18" fmla="*/ 2 w 4"/>
                <a:gd name="T19" fmla="*/ 4 h 4"/>
                <a:gd name="T20" fmla="*/ 3 w 4"/>
                <a:gd name="T21" fmla="*/ 3 h 4"/>
                <a:gd name="T22" fmla="*/ 3 w 4"/>
                <a:gd name="T23" fmla="*/ 3 h 4"/>
                <a:gd name="T24" fmla="*/ 3 w 4"/>
                <a:gd name="T25" fmla="*/ 2 h 4"/>
                <a:gd name="T26" fmla="*/ 4 w 4"/>
                <a:gd name="T27" fmla="*/ 2 h 4"/>
                <a:gd name="T28" fmla="*/ 4 w 4"/>
                <a:gd name="T29" fmla="*/ 2 h 4"/>
                <a:gd name="T30" fmla="*/ 3 w 4"/>
                <a:gd name="T31" fmla="*/ 0 h 4"/>
                <a:gd name="T32" fmla="*/ 2 w 4"/>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4">
                  <a:moveTo>
                    <a:pt x="2" y="0"/>
                  </a:moveTo>
                  <a:cubicBezTo>
                    <a:pt x="1" y="0"/>
                    <a:pt x="1" y="0"/>
                    <a:pt x="1" y="0"/>
                  </a:cubicBezTo>
                  <a:cubicBezTo>
                    <a:pt x="1" y="0"/>
                    <a:pt x="1" y="0"/>
                    <a:pt x="0" y="0"/>
                  </a:cubicBezTo>
                  <a:cubicBezTo>
                    <a:pt x="0" y="0"/>
                    <a:pt x="0" y="0"/>
                    <a:pt x="0" y="1"/>
                  </a:cubicBezTo>
                  <a:cubicBezTo>
                    <a:pt x="0" y="1"/>
                    <a:pt x="0" y="1"/>
                    <a:pt x="0" y="2"/>
                  </a:cubicBezTo>
                  <a:cubicBezTo>
                    <a:pt x="0" y="2"/>
                    <a:pt x="0" y="2"/>
                    <a:pt x="0" y="2"/>
                  </a:cubicBezTo>
                  <a:cubicBezTo>
                    <a:pt x="0" y="2"/>
                    <a:pt x="0" y="2"/>
                    <a:pt x="0" y="3"/>
                  </a:cubicBezTo>
                  <a:cubicBezTo>
                    <a:pt x="0" y="3"/>
                    <a:pt x="0" y="3"/>
                    <a:pt x="0" y="3"/>
                  </a:cubicBezTo>
                  <a:cubicBezTo>
                    <a:pt x="0" y="3"/>
                    <a:pt x="0" y="3"/>
                    <a:pt x="0" y="3"/>
                  </a:cubicBezTo>
                  <a:cubicBezTo>
                    <a:pt x="1" y="4"/>
                    <a:pt x="1" y="4"/>
                    <a:pt x="2" y="4"/>
                  </a:cubicBezTo>
                  <a:cubicBezTo>
                    <a:pt x="2" y="4"/>
                    <a:pt x="3" y="3"/>
                    <a:pt x="3" y="3"/>
                  </a:cubicBezTo>
                  <a:cubicBezTo>
                    <a:pt x="3" y="3"/>
                    <a:pt x="3" y="3"/>
                    <a:pt x="3" y="3"/>
                  </a:cubicBezTo>
                  <a:cubicBezTo>
                    <a:pt x="3" y="3"/>
                    <a:pt x="3" y="2"/>
                    <a:pt x="3" y="2"/>
                  </a:cubicBezTo>
                  <a:cubicBezTo>
                    <a:pt x="3" y="2"/>
                    <a:pt x="3" y="2"/>
                    <a:pt x="4" y="2"/>
                  </a:cubicBezTo>
                  <a:cubicBezTo>
                    <a:pt x="4" y="2"/>
                    <a:pt x="4" y="2"/>
                    <a:pt x="4" y="2"/>
                  </a:cubicBezTo>
                  <a:cubicBezTo>
                    <a:pt x="4" y="1"/>
                    <a:pt x="3" y="1"/>
                    <a:pt x="3"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2" name="Freeform 3227">
              <a:extLst>
                <a:ext uri="{FF2B5EF4-FFF2-40B4-BE49-F238E27FC236}">
                  <a16:creationId xmlns:a16="http://schemas.microsoft.com/office/drawing/2014/main" id="{376B5FE1-3D03-4E6B-C7E4-1DE4FD7B715E}"/>
                </a:ext>
              </a:extLst>
            </p:cNvPr>
            <p:cNvSpPr>
              <a:spLocks/>
            </p:cNvSpPr>
            <p:nvPr/>
          </p:nvSpPr>
          <p:spPr bwMode="auto">
            <a:xfrm>
              <a:off x="6897788" y="-242945"/>
              <a:ext cx="24829" cy="24829"/>
            </a:xfrm>
            <a:custGeom>
              <a:avLst/>
              <a:gdLst>
                <a:gd name="T0" fmla="*/ 2 w 4"/>
                <a:gd name="T1" fmla="*/ 0 h 4"/>
                <a:gd name="T2" fmla="*/ 0 w 4"/>
                <a:gd name="T3" fmla="*/ 1 h 4"/>
                <a:gd name="T4" fmla="*/ 1 w 4"/>
                <a:gd name="T5" fmla="*/ 4 h 4"/>
                <a:gd name="T6" fmla="*/ 2 w 4"/>
                <a:gd name="T7" fmla="*/ 4 h 4"/>
                <a:gd name="T8" fmla="*/ 3 w 4"/>
                <a:gd name="T9" fmla="*/ 4 h 4"/>
                <a:gd name="T10" fmla="*/ 3 w 4"/>
                <a:gd name="T11" fmla="*/ 4 h 4"/>
                <a:gd name="T12" fmla="*/ 3 w 4"/>
                <a:gd name="T13" fmla="*/ 3 h 4"/>
                <a:gd name="T14" fmla="*/ 3 w 4"/>
                <a:gd name="T15" fmla="*/ 3 h 4"/>
                <a:gd name="T16" fmla="*/ 4 w 4"/>
                <a:gd name="T17" fmla="*/ 3 h 4"/>
                <a:gd name="T18" fmla="*/ 3 w 4"/>
                <a:gd name="T19" fmla="*/ 1 h 4"/>
                <a:gd name="T20" fmla="*/ 2 w 4"/>
                <a:gd name="T2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4">
                  <a:moveTo>
                    <a:pt x="2" y="0"/>
                  </a:moveTo>
                  <a:cubicBezTo>
                    <a:pt x="1" y="0"/>
                    <a:pt x="1" y="1"/>
                    <a:pt x="0" y="1"/>
                  </a:cubicBezTo>
                  <a:cubicBezTo>
                    <a:pt x="0" y="2"/>
                    <a:pt x="0" y="3"/>
                    <a:pt x="1" y="4"/>
                  </a:cubicBezTo>
                  <a:cubicBezTo>
                    <a:pt x="1" y="4"/>
                    <a:pt x="1" y="4"/>
                    <a:pt x="2" y="4"/>
                  </a:cubicBezTo>
                  <a:cubicBezTo>
                    <a:pt x="2" y="4"/>
                    <a:pt x="2" y="4"/>
                    <a:pt x="3" y="4"/>
                  </a:cubicBezTo>
                  <a:cubicBezTo>
                    <a:pt x="3" y="4"/>
                    <a:pt x="3" y="4"/>
                    <a:pt x="3" y="4"/>
                  </a:cubicBezTo>
                  <a:cubicBezTo>
                    <a:pt x="3" y="4"/>
                    <a:pt x="3" y="4"/>
                    <a:pt x="3" y="3"/>
                  </a:cubicBezTo>
                  <a:cubicBezTo>
                    <a:pt x="3" y="3"/>
                    <a:pt x="3" y="3"/>
                    <a:pt x="3" y="3"/>
                  </a:cubicBezTo>
                  <a:cubicBezTo>
                    <a:pt x="4" y="3"/>
                    <a:pt x="4" y="3"/>
                    <a:pt x="4" y="3"/>
                  </a:cubicBezTo>
                  <a:cubicBezTo>
                    <a:pt x="4" y="2"/>
                    <a:pt x="4" y="1"/>
                    <a:pt x="3" y="1"/>
                  </a:cubicBezTo>
                  <a:cubicBezTo>
                    <a:pt x="3"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3" name="Freeform 3228">
              <a:extLst>
                <a:ext uri="{FF2B5EF4-FFF2-40B4-BE49-F238E27FC236}">
                  <a16:creationId xmlns:a16="http://schemas.microsoft.com/office/drawing/2014/main" id="{48AD4282-D5BA-0A2B-BEDB-A47334B15041}"/>
                </a:ext>
              </a:extLst>
            </p:cNvPr>
            <p:cNvSpPr>
              <a:spLocks/>
            </p:cNvSpPr>
            <p:nvPr/>
          </p:nvSpPr>
          <p:spPr bwMode="auto">
            <a:xfrm>
              <a:off x="7107458" y="137771"/>
              <a:ext cx="24829" cy="24829"/>
            </a:xfrm>
            <a:custGeom>
              <a:avLst/>
              <a:gdLst>
                <a:gd name="T0" fmla="*/ 2 w 4"/>
                <a:gd name="T1" fmla="*/ 0 h 4"/>
                <a:gd name="T2" fmla="*/ 2 w 4"/>
                <a:gd name="T3" fmla="*/ 0 h 4"/>
                <a:gd name="T4" fmla="*/ 1 w 4"/>
                <a:gd name="T5" fmla="*/ 0 h 4"/>
                <a:gd name="T6" fmla="*/ 1 w 4"/>
                <a:gd name="T7" fmla="*/ 1 h 4"/>
                <a:gd name="T8" fmla="*/ 1 w 4"/>
                <a:gd name="T9" fmla="*/ 3 h 4"/>
                <a:gd name="T10" fmla="*/ 1 w 4"/>
                <a:gd name="T11" fmla="*/ 3 h 4"/>
                <a:gd name="T12" fmla="*/ 2 w 4"/>
                <a:gd name="T13" fmla="*/ 4 h 4"/>
                <a:gd name="T14" fmla="*/ 2 w 4"/>
                <a:gd name="T15" fmla="*/ 4 h 4"/>
                <a:gd name="T16" fmla="*/ 3 w 4"/>
                <a:gd name="T17" fmla="*/ 4 h 4"/>
                <a:gd name="T18" fmla="*/ 3 w 4"/>
                <a:gd name="T19" fmla="*/ 3 h 4"/>
                <a:gd name="T20" fmla="*/ 4 w 4"/>
                <a:gd name="T21" fmla="*/ 3 h 4"/>
                <a:gd name="T22" fmla="*/ 4 w 4"/>
                <a:gd name="T23" fmla="*/ 2 h 4"/>
                <a:gd name="T24" fmla="*/ 4 w 4"/>
                <a:gd name="T25" fmla="*/ 2 h 4"/>
                <a:gd name="T26" fmla="*/ 3 w 4"/>
                <a:gd name="T27" fmla="*/ 0 h 4"/>
                <a:gd name="T28" fmla="*/ 3 w 4"/>
                <a:gd name="T29" fmla="*/ 0 h 4"/>
                <a:gd name="T30" fmla="*/ 2 w 4"/>
                <a:gd name="T31" fmla="*/ 0 h 4"/>
                <a:gd name="T32" fmla="*/ 2 w 4"/>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4">
                  <a:moveTo>
                    <a:pt x="2" y="0"/>
                  </a:moveTo>
                  <a:cubicBezTo>
                    <a:pt x="2" y="0"/>
                    <a:pt x="2" y="0"/>
                    <a:pt x="2" y="0"/>
                  </a:cubicBezTo>
                  <a:cubicBezTo>
                    <a:pt x="1" y="0"/>
                    <a:pt x="1" y="0"/>
                    <a:pt x="1" y="0"/>
                  </a:cubicBezTo>
                  <a:cubicBezTo>
                    <a:pt x="1" y="0"/>
                    <a:pt x="1" y="0"/>
                    <a:pt x="1" y="1"/>
                  </a:cubicBezTo>
                  <a:cubicBezTo>
                    <a:pt x="0" y="2"/>
                    <a:pt x="0" y="3"/>
                    <a:pt x="1" y="3"/>
                  </a:cubicBezTo>
                  <a:cubicBezTo>
                    <a:pt x="1" y="3"/>
                    <a:pt x="1" y="3"/>
                    <a:pt x="1" y="3"/>
                  </a:cubicBezTo>
                  <a:cubicBezTo>
                    <a:pt x="1" y="3"/>
                    <a:pt x="1" y="3"/>
                    <a:pt x="2" y="4"/>
                  </a:cubicBezTo>
                  <a:cubicBezTo>
                    <a:pt x="2" y="4"/>
                    <a:pt x="2" y="4"/>
                    <a:pt x="2" y="4"/>
                  </a:cubicBezTo>
                  <a:cubicBezTo>
                    <a:pt x="3" y="4"/>
                    <a:pt x="3" y="4"/>
                    <a:pt x="3" y="4"/>
                  </a:cubicBezTo>
                  <a:cubicBezTo>
                    <a:pt x="3" y="3"/>
                    <a:pt x="3" y="3"/>
                    <a:pt x="3" y="3"/>
                  </a:cubicBezTo>
                  <a:cubicBezTo>
                    <a:pt x="4" y="3"/>
                    <a:pt x="4" y="3"/>
                    <a:pt x="4" y="3"/>
                  </a:cubicBezTo>
                  <a:cubicBezTo>
                    <a:pt x="4" y="3"/>
                    <a:pt x="4" y="2"/>
                    <a:pt x="4" y="2"/>
                  </a:cubicBezTo>
                  <a:cubicBezTo>
                    <a:pt x="4" y="2"/>
                    <a:pt x="4" y="2"/>
                    <a:pt x="4" y="2"/>
                  </a:cubicBezTo>
                  <a:cubicBezTo>
                    <a:pt x="4" y="1"/>
                    <a:pt x="4" y="0"/>
                    <a:pt x="3" y="0"/>
                  </a:cubicBezTo>
                  <a:cubicBezTo>
                    <a:pt x="3" y="0"/>
                    <a:pt x="3" y="0"/>
                    <a:pt x="3" y="0"/>
                  </a:cubicBezTo>
                  <a:cubicBezTo>
                    <a:pt x="3" y="0"/>
                    <a:pt x="3"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4" name="Freeform 3229">
              <a:extLst>
                <a:ext uri="{FF2B5EF4-FFF2-40B4-BE49-F238E27FC236}">
                  <a16:creationId xmlns:a16="http://schemas.microsoft.com/office/drawing/2014/main" id="{8B51ABB8-144A-46D9-FF0E-36C12490A8C2}"/>
                </a:ext>
              </a:extLst>
            </p:cNvPr>
            <p:cNvSpPr>
              <a:spLocks/>
            </p:cNvSpPr>
            <p:nvPr/>
          </p:nvSpPr>
          <p:spPr bwMode="auto">
            <a:xfrm>
              <a:off x="7303333" y="728156"/>
              <a:ext cx="27588" cy="24829"/>
            </a:xfrm>
            <a:custGeom>
              <a:avLst/>
              <a:gdLst>
                <a:gd name="T0" fmla="*/ 2 w 4"/>
                <a:gd name="T1" fmla="*/ 0 h 4"/>
                <a:gd name="T2" fmla="*/ 2 w 4"/>
                <a:gd name="T3" fmla="*/ 0 h 4"/>
                <a:gd name="T4" fmla="*/ 1 w 4"/>
                <a:gd name="T5" fmla="*/ 0 h 4"/>
                <a:gd name="T6" fmla="*/ 0 w 4"/>
                <a:gd name="T7" fmla="*/ 1 h 4"/>
                <a:gd name="T8" fmla="*/ 0 w 4"/>
                <a:gd name="T9" fmla="*/ 2 h 4"/>
                <a:gd name="T10" fmla="*/ 0 w 4"/>
                <a:gd name="T11" fmla="*/ 3 h 4"/>
                <a:gd name="T12" fmla="*/ 1 w 4"/>
                <a:gd name="T13" fmla="*/ 4 h 4"/>
                <a:gd name="T14" fmla="*/ 1 w 4"/>
                <a:gd name="T15" fmla="*/ 4 h 4"/>
                <a:gd name="T16" fmla="*/ 1 w 4"/>
                <a:gd name="T17" fmla="*/ 4 h 4"/>
                <a:gd name="T18" fmla="*/ 2 w 4"/>
                <a:gd name="T19" fmla="*/ 4 h 4"/>
                <a:gd name="T20" fmla="*/ 3 w 4"/>
                <a:gd name="T21" fmla="*/ 3 h 4"/>
                <a:gd name="T22" fmla="*/ 3 w 4"/>
                <a:gd name="T23" fmla="*/ 1 h 4"/>
                <a:gd name="T24" fmla="*/ 3 w 4"/>
                <a:gd name="T25" fmla="*/ 1 h 4"/>
                <a:gd name="T26" fmla="*/ 3 w 4"/>
                <a:gd name="T27" fmla="*/ 1 h 4"/>
                <a:gd name="T28" fmla="*/ 3 w 4"/>
                <a:gd name="T29" fmla="*/ 1 h 4"/>
                <a:gd name="T30" fmla="*/ 3 w 4"/>
                <a:gd name="T31" fmla="*/ 0 h 4"/>
                <a:gd name="T32" fmla="*/ 2 w 4"/>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4">
                  <a:moveTo>
                    <a:pt x="2" y="0"/>
                  </a:moveTo>
                  <a:cubicBezTo>
                    <a:pt x="2" y="0"/>
                    <a:pt x="2" y="0"/>
                    <a:pt x="2" y="0"/>
                  </a:cubicBezTo>
                  <a:cubicBezTo>
                    <a:pt x="2" y="0"/>
                    <a:pt x="1" y="0"/>
                    <a:pt x="1" y="0"/>
                  </a:cubicBezTo>
                  <a:cubicBezTo>
                    <a:pt x="1" y="0"/>
                    <a:pt x="0" y="1"/>
                    <a:pt x="0" y="1"/>
                  </a:cubicBezTo>
                  <a:cubicBezTo>
                    <a:pt x="0" y="1"/>
                    <a:pt x="0" y="2"/>
                    <a:pt x="0" y="2"/>
                  </a:cubicBezTo>
                  <a:cubicBezTo>
                    <a:pt x="0" y="3"/>
                    <a:pt x="0" y="3"/>
                    <a:pt x="0" y="3"/>
                  </a:cubicBezTo>
                  <a:cubicBezTo>
                    <a:pt x="0" y="3"/>
                    <a:pt x="0" y="4"/>
                    <a:pt x="1" y="4"/>
                  </a:cubicBezTo>
                  <a:cubicBezTo>
                    <a:pt x="1" y="4"/>
                    <a:pt x="1" y="4"/>
                    <a:pt x="1" y="4"/>
                  </a:cubicBezTo>
                  <a:cubicBezTo>
                    <a:pt x="1" y="4"/>
                    <a:pt x="1" y="4"/>
                    <a:pt x="1" y="4"/>
                  </a:cubicBezTo>
                  <a:cubicBezTo>
                    <a:pt x="1" y="4"/>
                    <a:pt x="2" y="4"/>
                    <a:pt x="2" y="4"/>
                  </a:cubicBezTo>
                  <a:cubicBezTo>
                    <a:pt x="2" y="4"/>
                    <a:pt x="3" y="4"/>
                    <a:pt x="3" y="3"/>
                  </a:cubicBezTo>
                  <a:cubicBezTo>
                    <a:pt x="4" y="3"/>
                    <a:pt x="4" y="2"/>
                    <a:pt x="3" y="1"/>
                  </a:cubicBezTo>
                  <a:cubicBezTo>
                    <a:pt x="3" y="1"/>
                    <a:pt x="3" y="1"/>
                    <a:pt x="3" y="1"/>
                  </a:cubicBezTo>
                  <a:cubicBezTo>
                    <a:pt x="3" y="1"/>
                    <a:pt x="3" y="1"/>
                    <a:pt x="3" y="1"/>
                  </a:cubicBezTo>
                  <a:cubicBezTo>
                    <a:pt x="3" y="1"/>
                    <a:pt x="3" y="1"/>
                    <a:pt x="3" y="1"/>
                  </a:cubicBezTo>
                  <a:cubicBezTo>
                    <a:pt x="3" y="0"/>
                    <a:pt x="3" y="0"/>
                    <a:pt x="3"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5" name="Freeform 3230">
              <a:extLst>
                <a:ext uri="{FF2B5EF4-FFF2-40B4-BE49-F238E27FC236}">
                  <a16:creationId xmlns:a16="http://schemas.microsoft.com/office/drawing/2014/main" id="{EE1CE3AF-3C01-7EF0-9ACB-76BA731CE807}"/>
                </a:ext>
              </a:extLst>
            </p:cNvPr>
            <p:cNvSpPr>
              <a:spLocks/>
            </p:cNvSpPr>
            <p:nvPr/>
          </p:nvSpPr>
          <p:spPr bwMode="auto">
            <a:xfrm>
              <a:off x="6883994" y="824715"/>
              <a:ext cx="27588" cy="19312"/>
            </a:xfrm>
            <a:custGeom>
              <a:avLst/>
              <a:gdLst>
                <a:gd name="T0" fmla="*/ 2 w 4"/>
                <a:gd name="T1" fmla="*/ 0 h 3"/>
                <a:gd name="T2" fmla="*/ 1 w 4"/>
                <a:gd name="T3" fmla="*/ 0 h 3"/>
                <a:gd name="T4" fmla="*/ 1 w 4"/>
                <a:gd name="T5" fmla="*/ 3 h 3"/>
                <a:gd name="T6" fmla="*/ 2 w 4"/>
                <a:gd name="T7" fmla="*/ 3 h 3"/>
                <a:gd name="T8" fmla="*/ 4 w 4"/>
                <a:gd name="T9" fmla="*/ 3 h 3"/>
                <a:gd name="T10" fmla="*/ 4 w 4"/>
                <a:gd name="T11" fmla="*/ 2 h 3"/>
                <a:gd name="T12" fmla="*/ 4 w 4"/>
                <a:gd name="T13" fmla="*/ 2 h 3"/>
                <a:gd name="T14" fmla="*/ 4 w 4"/>
                <a:gd name="T15" fmla="*/ 1 h 3"/>
                <a:gd name="T16" fmla="*/ 4 w 4"/>
                <a:gd name="T17" fmla="*/ 1 h 3"/>
                <a:gd name="T18" fmla="*/ 4 w 4"/>
                <a:gd name="T19" fmla="*/ 0 h 3"/>
                <a:gd name="T20" fmla="*/ 3 w 4"/>
                <a:gd name="T21" fmla="*/ 0 h 3"/>
                <a:gd name="T22" fmla="*/ 3 w 4"/>
                <a:gd name="T23" fmla="*/ 0 h 3"/>
                <a:gd name="T24" fmla="*/ 2 w 4"/>
                <a:gd name="T25"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3">
                  <a:moveTo>
                    <a:pt x="2" y="0"/>
                  </a:moveTo>
                  <a:cubicBezTo>
                    <a:pt x="2" y="0"/>
                    <a:pt x="1" y="0"/>
                    <a:pt x="1" y="0"/>
                  </a:cubicBezTo>
                  <a:cubicBezTo>
                    <a:pt x="0" y="1"/>
                    <a:pt x="0" y="2"/>
                    <a:pt x="1" y="3"/>
                  </a:cubicBezTo>
                  <a:cubicBezTo>
                    <a:pt x="2" y="3"/>
                    <a:pt x="2" y="3"/>
                    <a:pt x="2" y="3"/>
                  </a:cubicBezTo>
                  <a:cubicBezTo>
                    <a:pt x="3" y="3"/>
                    <a:pt x="4" y="3"/>
                    <a:pt x="4" y="3"/>
                  </a:cubicBezTo>
                  <a:cubicBezTo>
                    <a:pt x="4" y="2"/>
                    <a:pt x="4" y="2"/>
                    <a:pt x="4" y="2"/>
                  </a:cubicBezTo>
                  <a:cubicBezTo>
                    <a:pt x="4" y="2"/>
                    <a:pt x="4" y="2"/>
                    <a:pt x="4" y="2"/>
                  </a:cubicBezTo>
                  <a:cubicBezTo>
                    <a:pt x="4" y="2"/>
                    <a:pt x="4" y="1"/>
                    <a:pt x="4" y="1"/>
                  </a:cubicBezTo>
                  <a:cubicBezTo>
                    <a:pt x="4" y="1"/>
                    <a:pt x="4" y="1"/>
                    <a:pt x="4" y="1"/>
                  </a:cubicBezTo>
                  <a:cubicBezTo>
                    <a:pt x="4" y="1"/>
                    <a:pt x="4" y="0"/>
                    <a:pt x="4" y="0"/>
                  </a:cubicBezTo>
                  <a:cubicBezTo>
                    <a:pt x="4" y="0"/>
                    <a:pt x="4" y="0"/>
                    <a:pt x="3" y="0"/>
                  </a:cubicBezTo>
                  <a:cubicBezTo>
                    <a:pt x="3" y="0"/>
                    <a:pt x="3" y="0"/>
                    <a:pt x="3" y="0"/>
                  </a:cubicBezTo>
                  <a:cubicBezTo>
                    <a:pt x="3" y="0"/>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6" name="Freeform 3231">
              <a:extLst>
                <a:ext uri="{FF2B5EF4-FFF2-40B4-BE49-F238E27FC236}">
                  <a16:creationId xmlns:a16="http://schemas.microsoft.com/office/drawing/2014/main" id="{A916DDBB-45A8-D092-5CA0-990F89A7737C}"/>
                </a:ext>
              </a:extLst>
            </p:cNvPr>
            <p:cNvSpPr>
              <a:spLocks/>
            </p:cNvSpPr>
            <p:nvPr/>
          </p:nvSpPr>
          <p:spPr bwMode="auto">
            <a:xfrm>
              <a:off x="7794401" y="347440"/>
              <a:ext cx="27588" cy="24829"/>
            </a:xfrm>
            <a:custGeom>
              <a:avLst/>
              <a:gdLst>
                <a:gd name="T0" fmla="*/ 2 w 4"/>
                <a:gd name="T1" fmla="*/ 0 h 4"/>
                <a:gd name="T2" fmla="*/ 0 w 4"/>
                <a:gd name="T3" fmla="*/ 1 h 4"/>
                <a:gd name="T4" fmla="*/ 0 w 4"/>
                <a:gd name="T5" fmla="*/ 1 h 4"/>
                <a:gd name="T6" fmla="*/ 0 w 4"/>
                <a:gd name="T7" fmla="*/ 1 h 4"/>
                <a:gd name="T8" fmla="*/ 0 w 4"/>
                <a:gd name="T9" fmla="*/ 2 h 4"/>
                <a:gd name="T10" fmla="*/ 0 w 4"/>
                <a:gd name="T11" fmla="*/ 2 h 4"/>
                <a:gd name="T12" fmla="*/ 0 w 4"/>
                <a:gd name="T13" fmla="*/ 3 h 4"/>
                <a:gd name="T14" fmla="*/ 0 w 4"/>
                <a:gd name="T15" fmla="*/ 3 h 4"/>
                <a:gd name="T16" fmla="*/ 1 w 4"/>
                <a:gd name="T17" fmla="*/ 3 h 4"/>
                <a:gd name="T18" fmla="*/ 2 w 4"/>
                <a:gd name="T19" fmla="*/ 4 h 4"/>
                <a:gd name="T20" fmla="*/ 3 w 4"/>
                <a:gd name="T21" fmla="*/ 3 h 4"/>
                <a:gd name="T22" fmla="*/ 3 w 4"/>
                <a:gd name="T23" fmla="*/ 3 h 4"/>
                <a:gd name="T24" fmla="*/ 3 w 4"/>
                <a:gd name="T25" fmla="*/ 3 h 4"/>
                <a:gd name="T26" fmla="*/ 3 w 4"/>
                <a:gd name="T27" fmla="*/ 2 h 4"/>
                <a:gd name="T28" fmla="*/ 4 w 4"/>
                <a:gd name="T29" fmla="*/ 2 h 4"/>
                <a:gd name="T30" fmla="*/ 3 w 4"/>
                <a:gd name="T31" fmla="*/ 1 h 4"/>
                <a:gd name="T32" fmla="*/ 3 w 4"/>
                <a:gd name="T33" fmla="*/ 0 h 4"/>
                <a:gd name="T34" fmla="*/ 3 w 4"/>
                <a:gd name="T35" fmla="*/ 0 h 4"/>
                <a:gd name="T36" fmla="*/ 2 w 4"/>
                <a:gd name="T3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 h="4">
                  <a:moveTo>
                    <a:pt x="2" y="0"/>
                  </a:moveTo>
                  <a:cubicBezTo>
                    <a:pt x="1" y="0"/>
                    <a:pt x="0" y="0"/>
                    <a:pt x="0" y="1"/>
                  </a:cubicBezTo>
                  <a:cubicBezTo>
                    <a:pt x="0" y="1"/>
                    <a:pt x="0" y="1"/>
                    <a:pt x="0" y="1"/>
                  </a:cubicBezTo>
                  <a:cubicBezTo>
                    <a:pt x="0" y="1"/>
                    <a:pt x="0" y="1"/>
                    <a:pt x="0" y="1"/>
                  </a:cubicBezTo>
                  <a:cubicBezTo>
                    <a:pt x="0" y="1"/>
                    <a:pt x="0" y="1"/>
                    <a:pt x="0" y="2"/>
                  </a:cubicBezTo>
                  <a:cubicBezTo>
                    <a:pt x="0" y="2"/>
                    <a:pt x="0" y="2"/>
                    <a:pt x="0" y="2"/>
                  </a:cubicBezTo>
                  <a:cubicBezTo>
                    <a:pt x="0" y="2"/>
                    <a:pt x="0" y="3"/>
                    <a:pt x="0" y="3"/>
                  </a:cubicBezTo>
                  <a:cubicBezTo>
                    <a:pt x="0" y="3"/>
                    <a:pt x="0" y="3"/>
                    <a:pt x="0" y="3"/>
                  </a:cubicBezTo>
                  <a:cubicBezTo>
                    <a:pt x="0" y="3"/>
                    <a:pt x="0" y="3"/>
                    <a:pt x="1" y="3"/>
                  </a:cubicBezTo>
                  <a:cubicBezTo>
                    <a:pt x="1" y="4"/>
                    <a:pt x="1" y="4"/>
                    <a:pt x="2" y="4"/>
                  </a:cubicBezTo>
                  <a:cubicBezTo>
                    <a:pt x="2" y="4"/>
                    <a:pt x="3" y="4"/>
                    <a:pt x="3" y="3"/>
                  </a:cubicBezTo>
                  <a:cubicBezTo>
                    <a:pt x="3" y="3"/>
                    <a:pt x="3" y="3"/>
                    <a:pt x="3" y="3"/>
                  </a:cubicBezTo>
                  <a:cubicBezTo>
                    <a:pt x="3" y="3"/>
                    <a:pt x="3" y="3"/>
                    <a:pt x="3" y="3"/>
                  </a:cubicBezTo>
                  <a:cubicBezTo>
                    <a:pt x="3" y="3"/>
                    <a:pt x="3" y="3"/>
                    <a:pt x="3" y="2"/>
                  </a:cubicBezTo>
                  <a:cubicBezTo>
                    <a:pt x="4" y="2"/>
                    <a:pt x="4" y="2"/>
                    <a:pt x="4" y="2"/>
                  </a:cubicBezTo>
                  <a:cubicBezTo>
                    <a:pt x="4" y="2"/>
                    <a:pt x="3" y="1"/>
                    <a:pt x="3" y="1"/>
                  </a:cubicBezTo>
                  <a:cubicBezTo>
                    <a:pt x="3" y="1"/>
                    <a:pt x="3" y="0"/>
                    <a:pt x="3" y="0"/>
                  </a:cubicBezTo>
                  <a:cubicBezTo>
                    <a:pt x="3" y="0"/>
                    <a:pt x="3" y="0"/>
                    <a:pt x="3"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7" name="Freeform 3232">
              <a:extLst>
                <a:ext uri="{FF2B5EF4-FFF2-40B4-BE49-F238E27FC236}">
                  <a16:creationId xmlns:a16="http://schemas.microsoft.com/office/drawing/2014/main" id="{5EC2CD44-D4B7-64EF-0194-C15ABA898CB3}"/>
                </a:ext>
              </a:extLst>
            </p:cNvPr>
            <p:cNvSpPr>
              <a:spLocks/>
            </p:cNvSpPr>
            <p:nvPr/>
          </p:nvSpPr>
          <p:spPr bwMode="auto">
            <a:xfrm>
              <a:off x="8337887" y="758503"/>
              <a:ext cx="22070" cy="27588"/>
            </a:xfrm>
            <a:custGeom>
              <a:avLst/>
              <a:gdLst>
                <a:gd name="T0" fmla="*/ 2 w 3"/>
                <a:gd name="T1" fmla="*/ 0 h 4"/>
                <a:gd name="T2" fmla="*/ 1 w 3"/>
                <a:gd name="T3" fmla="*/ 0 h 4"/>
                <a:gd name="T4" fmla="*/ 0 w 3"/>
                <a:gd name="T5" fmla="*/ 1 h 4"/>
                <a:gd name="T6" fmla="*/ 0 w 3"/>
                <a:gd name="T7" fmla="*/ 1 h 4"/>
                <a:gd name="T8" fmla="*/ 0 w 3"/>
                <a:gd name="T9" fmla="*/ 1 h 4"/>
                <a:gd name="T10" fmla="*/ 0 w 3"/>
                <a:gd name="T11" fmla="*/ 3 h 4"/>
                <a:gd name="T12" fmla="*/ 0 w 3"/>
                <a:gd name="T13" fmla="*/ 3 h 4"/>
                <a:gd name="T14" fmla="*/ 0 w 3"/>
                <a:gd name="T15" fmla="*/ 4 h 4"/>
                <a:gd name="T16" fmla="*/ 2 w 3"/>
                <a:gd name="T17" fmla="*/ 4 h 4"/>
                <a:gd name="T18" fmla="*/ 3 w 3"/>
                <a:gd name="T19" fmla="*/ 3 h 4"/>
                <a:gd name="T20" fmla="*/ 3 w 3"/>
                <a:gd name="T21" fmla="*/ 3 h 4"/>
                <a:gd name="T22" fmla="*/ 3 w 3"/>
                <a:gd name="T23" fmla="*/ 2 h 4"/>
                <a:gd name="T24" fmla="*/ 3 w 3"/>
                <a:gd name="T25" fmla="*/ 2 h 4"/>
                <a:gd name="T26" fmla="*/ 3 w 3"/>
                <a:gd name="T27" fmla="*/ 2 h 4"/>
                <a:gd name="T28" fmla="*/ 3 w 3"/>
                <a:gd name="T29" fmla="*/ 2 h 4"/>
                <a:gd name="T30" fmla="*/ 3 w 3"/>
                <a:gd name="T31" fmla="*/ 1 h 4"/>
                <a:gd name="T32" fmla="*/ 3 w 3"/>
                <a:gd name="T33" fmla="*/ 1 h 4"/>
                <a:gd name="T34" fmla="*/ 2 w 3"/>
                <a:gd name="T35" fmla="*/ 0 h 4"/>
                <a:gd name="T36" fmla="*/ 2 w 3"/>
                <a:gd name="T3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 h="4">
                  <a:moveTo>
                    <a:pt x="2" y="0"/>
                  </a:moveTo>
                  <a:cubicBezTo>
                    <a:pt x="1" y="0"/>
                    <a:pt x="1" y="0"/>
                    <a:pt x="1" y="0"/>
                  </a:cubicBezTo>
                  <a:cubicBezTo>
                    <a:pt x="1" y="0"/>
                    <a:pt x="0" y="1"/>
                    <a:pt x="0" y="1"/>
                  </a:cubicBezTo>
                  <a:cubicBezTo>
                    <a:pt x="0" y="1"/>
                    <a:pt x="0" y="1"/>
                    <a:pt x="0" y="1"/>
                  </a:cubicBezTo>
                  <a:cubicBezTo>
                    <a:pt x="0" y="1"/>
                    <a:pt x="0" y="1"/>
                    <a:pt x="0" y="1"/>
                  </a:cubicBezTo>
                  <a:cubicBezTo>
                    <a:pt x="0" y="2"/>
                    <a:pt x="0" y="2"/>
                    <a:pt x="0" y="3"/>
                  </a:cubicBezTo>
                  <a:cubicBezTo>
                    <a:pt x="0" y="3"/>
                    <a:pt x="0" y="3"/>
                    <a:pt x="0" y="3"/>
                  </a:cubicBezTo>
                  <a:cubicBezTo>
                    <a:pt x="0" y="3"/>
                    <a:pt x="0" y="4"/>
                    <a:pt x="0" y="4"/>
                  </a:cubicBezTo>
                  <a:cubicBezTo>
                    <a:pt x="1" y="4"/>
                    <a:pt x="1" y="4"/>
                    <a:pt x="2" y="4"/>
                  </a:cubicBezTo>
                  <a:cubicBezTo>
                    <a:pt x="2" y="4"/>
                    <a:pt x="3" y="4"/>
                    <a:pt x="3" y="3"/>
                  </a:cubicBezTo>
                  <a:cubicBezTo>
                    <a:pt x="3" y="3"/>
                    <a:pt x="3" y="3"/>
                    <a:pt x="3" y="3"/>
                  </a:cubicBezTo>
                  <a:cubicBezTo>
                    <a:pt x="3" y="3"/>
                    <a:pt x="3" y="2"/>
                    <a:pt x="3" y="2"/>
                  </a:cubicBezTo>
                  <a:cubicBezTo>
                    <a:pt x="3" y="2"/>
                    <a:pt x="3" y="2"/>
                    <a:pt x="3" y="2"/>
                  </a:cubicBezTo>
                  <a:cubicBezTo>
                    <a:pt x="3" y="2"/>
                    <a:pt x="3" y="2"/>
                    <a:pt x="3" y="2"/>
                  </a:cubicBezTo>
                  <a:cubicBezTo>
                    <a:pt x="3" y="2"/>
                    <a:pt x="3" y="2"/>
                    <a:pt x="3" y="2"/>
                  </a:cubicBezTo>
                  <a:cubicBezTo>
                    <a:pt x="3" y="2"/>
                    <a:pt x="3" y="1"/>
                    <a:pt x="3" y="1"/>
                  </a:cubicBezTo>
                  <a:cubicBezTo>
                    <a:pt x="3" y="1"/>
                    <a:pt x="3" y="1"/>
                    <a:pt x="3" y="1"/>
                  </a:cubicBezTo>
                  <a:cubicBezTo>
                    <a:pt x="2" y="1"/>
                    <a:pt x="2"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8" name="Freeform 3233">
              <a:extLst>
                <a:ext uri="{FF2B5EF4-FFF2-40B4-BE49-F238E27FC236}">
                  <a16:creationId xmlns:a16="http://schemas.microsoft.com/office/drawing/2014/main" id="{06CE18C1-97F9-F2E5-F40A-7718E04619A4}"/>
                </a:ext>
              </a:extLst>
            </p:cNvPr>
            <p:cNvSpPr>
              <a:spLocks/>
            </p:cNvSpPr>
            <p:nvPr/>
          </p:nvSpPr>
          <p:spPr bwMode="auto">
            <a:xfrm>
              <a:off x="7998553" y="832991"/>
              <a:ext cx="24829" cy="24829"/>
            </a:xfrm>
            <a:custGeom>
              <a:avLst/>
              <a:gdLst>
                <a:gd name="T0" fmla="*/ 2 w 4"/>
                <a:gd name="T1" fmla="*/ 0 h 4"/>
                <a:gd name="T2" fmla="*/ 1 w 4"/>
                <a:gd name="T3" fmla="*/ 1 h 4"/>
                <a:gd name="T4" fmla="*/ 1 w 4"/>
                <a:gd name="T5" fmla="*/ 4 h 4"/>
                <a:gd name="T6" fmla="*/ 2 w 4"/>
                <a:gd name="T7" fmla="*/ 4 h 4"/>
                <a:gd name="T8" fmla="*/ 4 w 4"/>
                <a:gd name="T9" fmla="*/ 3 h 4"/>
                <a:gd name="T10" fmla="*/ 4 w 4"/>
                <a:gd name="T11" fmla="*/ 2 h 4"/>
                <a:gd name="T12" fmla="*/ 4 w 4"/>
                <a:gd name="T13" fmla="*/ 2 h 4"/>
                <a:gd name="T14" fmla="*/ 4 w 4"/>
                <a:gd name="T15" fmla="*/ 1 h 4"/>
                <a:gd name="T16" fmla="*/ 3 w 4"/>
                <a:gd name="T17" fmla="*/ 1 h 4"/>
                <a:gd name="T18" fmla="*/ 3 w 4"/>
                <a:gd name="T19" fmla="*/ 1 h 4"/>
                <a:gd name="T20" fmla="*/ 2 w 4"/>
                <a:gd name="T2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4">
                  <a:moveTo>
                    <a:pt x="2" y="0"/>
                  </a:moveTo>
                  <a:cubicBezTo>
                    <a:pt x="2" y="0"/>
                    <a:pt x="1" y="1"/>
                    <a:pt x="1" y="1"/>
                  </a:cubicBezTo>
                  <a:cubicBezTo>
                    <a:pt x="0" y="2"/>
                    <a:pt x="0" y="3"/>
                    <a:pt x="1" y="4"/>
                  </a:cubicBezTo>
                  <a:cubicBezTo>
                    <a:pt x="1" y="4"/>
                    <a:pt x="2" y="4"/>
                    <a:pt x="2" y="4"/>
                  </a:cubicBezTo>
                  <a:cubicBezTo>
                    <a:pt x="3" y="4"/>
                    <a:pt x="3" y="4"/>
                    <a:pt x="4" y="3"/>
                  </a:cubicBezTo>
                  <a:cubicBezTo>
                    <a:pt x="4" y="3"/>
                    <a:pt x="4" y="3"/>
                    <a:pt x="4" y="2"/>
                  </a:cubicBezTo>
                  <a:cubicBezTo>
                    <a:pt x="4" y="2"/>
                    <a:pt x="4" y="2"/>
                    <a:pt x="4" y="2"/>
                  </a:cubicBezTo>
                  <a:cubicBezTo>
                    <a:pt x="4" y="1"/>
                    <a:pt x="4" y="1"/>
                    <a:pt x="4" y="1"/>
                  </a:cubicBezTo>
                  <a:cubicBezTo>
                    <a:pt x="4" y="1"/>
                    <a:pt x="3" y="1"/>
                    <a:pt x="3" y="1"/>
                  </a:cubicBezTo>
                  <a:cubicBezTo>
                    <a:pt x="3" y="1"/>
                    <a:pt x="3" y="1"/>
                    <a:pt x="3" y="1"/>
                  </a:cubicBezTo>
                  <a:cubicBezTo>
                    <a:pt x="3" y="1"/>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9" name="Freeform 3234">
              <a:extLst>
                <a:ext uri="{FF2B5EF4-FFF2-40B4-BE49-F238E27FC236}">
                  <a16:creationId xmlns:a16="http://schemas.microsoft.com/office/drawing/2014/main" id="{BD826F9E-7608-CA47-FC3B-51348DBC6DE2}"/>
                </a:ext>
              </a:extLst>
            </p:cNvPr>
            <p:cNvSpPr>
              <a:spLocks/>
            </p:cNvSpPr>
            <p:nvPr/>
          </p:nvSpPr>
          <p:spPr bwMode="auto">
            <a:xfrm>
              <a:off x="9008278" y="1834439"/>
              <a:ext cx="44141" cy="46900"/>
            </a:xfrm>
            <a:custGeom>
              <a:avLst/>
              <a:gdLst>
                <a:gd name="T0" fmla="*/ 4 w 7"/>
                <a:gd name="T1" fmla="*/ 0 h 7"/>
                <a:gd name="T2" fmla="*/ 3 w 7"/>
                <a:gd name="T3" fmla="*/ 0 h 7"/>
                <a:gd name="T4" fmla="*/ 2 w 7"/>
                <a:gd name="T5" fmla="*/ 1 h 7"/>
                <a:gd name="T6" fmla="*/ 1 w 7"/>
                <a:gd name="T7" fmla="*/ 1 h 7"/>
                <a:gd name="T8" fmla="*/ 0 w 7"/>
                <a:gd name="T9" fmla="*/ 3 h 7"/>
                <a:gd name="T10" fmla="*/ 0 w 7"/>
                <a:gd name="T11" fmla="*/ 3 h 7"/>
                <a:gd name="T12" fmla="*/ 0 w 7"/>
                <a:gd name="T13" fmla="*/ 4 h 7"/>
                <a:gd name="T14" fmla="*/ 4 w 7"/>
                <a:gd name="T15" fmla="*/ 7 h 7"/>
                <a:gd name="T16" fmla="*/ 4 w 7"/>
                <a:gd name="T17" fmla="*/ 7 h 7"/>
                <a:gd name="T18" fmla="*/ 6 w 7"/>
                <a:gd name="T19" fmla="*/ 6 h 7"/>
                <a:gd name="T20" fmla="*/ 6 w 7"/>
                <a:gd name="T21" fmla="*/ 6 h 7"/>
                <a:gd name="T22" fmla="*/ 7 w 7"/>
                <a:gd name="T23" fmla="*/ 4 h 7"/>
                <a:gd name="T24" fmla="*/ 7 w 7"/>
                <a:gd name="T25" fmla="*/ 4 h 7"/>
                <a:gd name="T26" fmla="*/ 7 w 7"/>
                <a:gd name="T27" fmla="*/ 3 h 7"/>
                <a:gd name="T28" fmla="*/ 6 w 7"/>
                <a:gd name="T29" fmla="*/ 1 h 7"/>
                <a:gd name="T30" fmla="*/ 6 w 7"/>
                <a:gd name="T31" fmla="*/ 1 h 7"/>
                <a:gd name="T32" fmla="*/ 4 w 7"/>
                <a:gd name="T33"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 h="7">
                  <a:moveTo>
                    <a:pt x="4" y="0"/>
                  </a:moveTo>
                  <a:cubicBezTo>
                    <a:pt x="3" y="0"/>
                    <a:pt x="3" y="0"/>
                    <a:pt x="3" y="0"/>
                  </a:cubicBezTo>
                  <a:cubicBezTo>
                    <a:pt x="2" y="0"/>
                    <a:pt x="2" y="0"/>
                    <a:pt x="2" y="1"/>
                  </a:cubicBezTo>
                  <a:cubicBezTo>
                    <a:pt x="2" y="1"/>
                    <a:pt x="1" y="1"/>
                    <a:pt x="1" y="1"/>
                  </a:cubicBezTo>
                  <a:cubicBezTo>
                    <a:pt x="1" y="1"/>
                    <a:pt x="0" y="2"/>
                    <a:pt x="0" y="3"/>
                  </a:cubicBezTo>
                  <a:cubicBezTo>
                    <a:pt x="0" y="3"/>
                    <a:pt x="0" y="3"/>
                    <a:pt x="0" y="3"/>
                  </a:cubicBezTo>
                  <a:cubicBezTo>
                    <a:pt x="0" y="3"/>
                    <a:pt x="0" y="4"/>
                    <a:pt x="0" y="4"/>
                  </a:cubicBezTo>
                  <a:cubicBezTo>
                    <a:pt x="0" y="6"/>
                    <a:pt x="2" y="7"/>
                    <a:pt x="4" y="7"/>
                  </a:cubicBezTo>
                  <a:cubicBezTo>
                    <a:pt x="4" y="7"/>
                    <a:pt x="4" y="7"/>
                    <a:pt x="4" y="7"/>
                  </a:cubicBezTo>
                  <a:cubicBezTo>
                    <a:pt x="5" y="7"/>
                    <a:pt x="6" y="6"/>
                    <a:pt x="6" y="6"/>
                  </a:cubicBezTo>
                  <a:cubicBezTo>
                    <a:pt x="6" y="6"/>
                    <a:pt x="6" y="6"/>
                    <a:pt x="6" y="6"/>
                  </a:cubicBezTo>
                  <a:cubicBezTo>
                    <a:pt x="7" y="5"/>
                    <a:pt x="7" y="5"/>
                    <a:pt x="7" y="4"/>
                  </a:cubicBezTo>
                  <a:cubicBezTo>
                    <a:pt x="7" y="4"/>
                    <a:pt x="7" y="4"/>
                    <a:pt x="7" y="4"/>
                  </a:cubicBezTo>
                  <a:cubicBezTo>
                    <a:pt x="7" y="3"/>
                    <a:pt x="7" y="3"/>
                    <a:pt x="7" y="3"/>
                  </a:cubicBezTo>
                  <a:cubicBezTo>
                    <a:pt x="7" y="2"/>
                    <a:pt x="7" y="1"/>
                    <a:pt x="6" y="1"/>
                  </a:cubicBezTo>
                  <a:cubicBezTo>
                    <a:pt x="6" y="1"/>
                    <a:pt x="6" y="1"/>
                    <a:pt x="6" y="1"/>
                  </a:cubicBezTo>
                  <a:cubicBezTo>
                    <a:pt x="5" y="0"/>
                    <a:pt x="4"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0" name="Freeform 3235">
              <a:extLst>
                <a:ext uri="{FF2B5EF4-FFF2-40B4-BE49-F238E27FC236}">
                  <a16:creationId xmlns:a16="http://schemas.microsoft.com/office/drawing/2014/main" id="{188D88D7-27A9-FD8B-451A-07022543C8F5}"/>
                </a:ext>
              </a:extLst>
            </p:cNvPr>
            <p:cNvSpPr>
              <a:spLocks/>
            </p:cNvSpPr>
            <p:nvPr/>
          </p:nvSpPr>
          <p:spPr bwMode="auto">
            <a:xfrm>
              <a:off x="9524175" y="2325507"/>
              <a:ext cx="52417" cy="46900"/>
            </a:xfrm>
            <a:custGeom>
              <a:avLst/>
              <a:gdLst>
                <a:gd name="T0" fmla="*/ 4 w 8"/>
                <a:gd name="T1" fmla="*/ 0 h 7"/>
                <a:gd name="T2" fmla="*/ 3 w 8"/>
                <a:gd name="T3" fmla="*/ 0 h 7"/>
                <a:gd name="T4" fmla="*/ 2 w 8"/>
                <a:gd name="T5" fmla="*/ 0 h 7"/>
                <a:gd name="T6" fmla="*/ 2 w 8"/>
                <a:gd name="T7" fmla="*/ 1 h 7"/>
                <a:gd name="T8" fmla="*/ 1 w 8"/>
                <a:gd name="T9" fmla="*/ 1 h 7"/>
                <a:gd name="T10" fmla="*/ 1 w 8"/>
                <a:gd name="T11" fmla="*/ 1 h 7"/>
                <a:gd name="T12" fmla="*/ 0 w 8"/>
                <a:gd name="T13" fmla="*/ 4 h 7"/>
                <a:gd name="T14" fmla="*/ 1 w 8"/>
                <a:gd name="T15" fmla="*/ 6 h 7"/>
                <a:gd name="T16" fmla="*/ 2 w 8"/>
                <a:gd name="T17" fmla="*/ 6 h 7"/>
                <a:gd name="T18" fmla="*/ 4 w 8"/>
                <a:gd name="T19" fmla="*/ 7 h 7"/>
                <a:gd name="T20" fmla="*/ 5 w 8"/>
                <a:gd name="T21" fmla="*/ 7 h 7"/>
                <a:gd name="T22" fmla="*/ 5 w 8"/>
                <a:gd name="T23" fmla="*/ 7 h 7"/>
                <a:gd name="T24" fmla="*/ 5 w 8"/>
                <a:gd name="T25" fmla="*/ 7 h 7"/>
                <a:gd name="T26" fmla="*/ 7 w 8"/>
                <a:gd name="T27" fmla="*/ 3 h 7"/>
                <a:gd name="T28" fmla="*/ 5 w 8"/>
                <a:gd name="T29" fmla="*/ 0 h 7"/>
                <a:gd name="T30" fmla="*/ 5 w 8"/>
                <a:gd name="T31" fmla="*/ 0 h 7"/>
                <a:gd name="T32" fmla="*/ 4 w 8"/>
                <a:gd name="T33"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 h="7">
                  <a:moveTo>
                    <a:pt x="4" y="0"/>
                  </a:moveTo>
                  <a:cubicBezTo>
                    <a:pt x="4" y="0"/>
                    <a:pt x="3" y="0"/>
                    <a:pt x="3" y="0"/>
                  </a:cubicBezTo>
                  <a:cubicBezTo>
                    <a:pt x="3" y="0"/>
                    <a:pt x="2" y="0"/>
                    <a:pt x="2" y="0"/>
                  </a:cubicBezTo>
                  <a:cubicBezTo>
                    <a:pt x="2" y="1"/>
                    <a:pt x="2" y="1"/>
                    <a:pt x="2" y="1"/>
                  </a:cubicBezTo>
                  <a:cubicBezTo>
                    <a:pt x="2" y="1"/>
                    <a:pt x="2" y="1"/>
                    <a:pt x="1" y="1"/>
                  </a:cubicBezTo>
                  <a:cubicBezTo>
                    <a:pt x="1" y="1"/>
                    <a:pt x="1" y="1"/>
                    <a:pt x="1" y="1"/>
                  </a:cubicBezTo>
                  <a:cubicBezTo>
                    <a:pt x="1" y="2"/>
                    <a:pt x="0" y="3"/>
                    <a:pt x="0" y="4"/>
                  </a:cubicBezTo>
                  <a:cubicBezTo>
                    <a:pt x="1" y="5"/>
                    <a:pt x="1" y="5"/>
                    <a:pt x="1" y="6"/>
                  </a:cubicBezTo>
                  <a:cubicBezTo>
                    <a:pt x="1" y="6"/>
                    <a:pt x="2" y="6"/>
                    <a:pt x="2" y="6"/>
                  </a:cubicBezTo>
                  <a:cubicBezTo>
                    <a:pt x="2" y="7"/>
                    <a:pt x="3" y="7"/>
                    <a:pt x="4" y="7"/>
                  </a:cubicBezTo>
                  <a:cubicBezTo>
                    <a:pt x="4" y="7"/>
                    <a:pt x="4" y="7"/>
                    <a:pt x="5" y="7"/>
                  </a:cubicBezTo>
                  <a:cubicBezTo>
                    <a:pt x="5" y="7"/>
                    <a:pt x="5" y="7"/>
                    <a:pt x="5" y="7"/>
                  </a:cubicBezTo>
                  <a:cubicBezTo>
                    <a:pt x="5" y="7"/>
                    <a:pt x="5" y="7"/>
                    <a:pt x="5" y="7"/>
                  </a:cubicBezTo>
                  <a:cubicBezTo>
                    <a:pt x="7" y="6"/>
                    <a:pt x="8" y="5"/>
                    <a:pt x="7" y="3"/>
                  </a:cubicBezTo>
                  <a:cubicBezTo>
                    <a:pt x="7" y="2"/>
                    <a:pt x="6" y="1"/>
                    <a:pt x="5" y="0"/>
                  </a:cubicBezTo>
                  <a:cubicBezTo>
                    <a:pt x="5" y="0"/>
                    <a:pt x="5" y="0"/>
                    <a:pt x="5" y="0"/>
                  </a:cubicBezTo>
                  <a:cubicBezTo>
                    <a:pt x="5" y="0"/>
                    <a:pt x="4"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1" name="Freeform 3236">
              <a:extLst>
                <a:ext uri="{FF2B5EF4-FFF2-40B4-BE49-F238E27FC236}">
                  <a16:creationId xmlns:a16="http://schemas.microsoft.com/office/drawing/2014/main" id="{11969108-85D9-61AB-281F-6F5BB6774FCB}"/>
                </a:ext>
              </a:extLst>
            </p:cNvPr>
            <p:cNvSpPr>
              <a:spLocks/>
            </p:cNvSpPr>
            <p:nvPr/>
          </p:nvSpPr>
          <p:spPr bwMode="auto">
            <a:xfrm>
              <a:off x="9228983" y="1605458"/>
              <a:ext cx="33106" cy="33106"/>
            </a:xfrm>
            <a:custGeom>
              <a:avLst/>
              <a:gdLst>
                <a:gd name="T0" fmla="*/ 3 w 5"/>
                <a:gd name="T1" fmla="*/ 0 h 5"/>
                <a:gd name="T2" fmla="*/ 2 w 5"/>
                <a:gd name="T3" fmla="*/ 0 h 5"/>
                <a:gd name="T4" fmla="*/ 1 w 5"/>
                <a:gd name="T5" fmla="*/ 0 h 5"/>
                <a:gd name="T6" fmla="*/ 1 w 5"/>
                <a:gd name="T7" fmla="*/ 1 h 5"/>
                <a:gd name="T8" fmla="*/ 0 w 5"/>
                <a:gd name="T9" fmla="*/ 3 h 5"/>
                <a:gd name="T10" fmla="*/ 0 w 5"/>
                <a:gd name="T11" fmla="*/ 3 h 5"/>
                <a:gd name="T12" fmla="*/ 0 w 5"/>
                <a:gd name="T13" fmla="*/ 4 h 5"/>
                <a:gd name="T14" fmla="*/ 1 w 5"/>
                <a:gd name="T15" fmla="*/ 5 h 5"/>
                <a:gd name="T16" fmla="*/ 1 w 5"/>
                <a:gd name="T17" fmla="*/ 5 h 5"/>
                <a:gd name="T18" fmla="*/ 3 w 5"/>
                <a:gd name="T19" fmla="*/ 5 h 5"/>
                <a:gd name="T20" fmla="*/ 3 w 5"/>
                <a:gd name="T21" fmla="*/ 5 h 5"/>
                <a:gd name="T22" fmla="*/ 5 w 5"/>
                <a:gd name="T23" fmla="*/ 2 h 5"/>
                <a:gd name="T24" fmla="*/ 3 w 5"/>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5">
                  <a:moveTo>
                    <a:pt x="3" y="0"/>
                  </a:moveTo>
                  <a:cubicBezTo>
                    <a:pt x="2" y="0"/>
                    <a:pt x="2" y="0"/>
                    <a:pt x="2" y="0"/>
                  </a:cubicBezTo>
                  <a:cubicBezTo>
                    <a:pt x="2" y="0"/>
                    <a:pt x="1" y="0"/>
                    <a:pt x="1" y="0"/>
                  </a:cubicBezTo>
                  <a:cubicBezTo>
                    <a:pt x="1" y="1"/>
                    <a:pt x="1" y="1"/>
                    <a:pt x="1" y="1"/>
                  </a:cubicBezTo>
                  <a:cubicBezTo>
                    <a:pt x="0" y="1"/>
                    <a:pt x="0" y="2"/>
                    <a:pt x="0" y="3"/>
                  </a:cubicBezTo>
                  <a:cubicBezTo>
                    <a:pt x="0" y="3"/>
                    <a:pt x="0" y="3"/>
                    <a:pt x="0" y="3"/>
                  </a:cubicBezTo>
                  <a:cubicBezTo>
                    <a:pt x="0" y="3"/>
                    <a:pt x="0" y="4"/>
                    <a:pt x="0" y="4"/>
                  </a:cubicBezTo>
                  <a:cubicBezTo>
                    <a:pt x="0" y="4"/>
                    <a:pt x="0" y="4"/>
                    <a:pt x="1" y="5"/>
                  </a:cubicBezTo>
                  <a:cubicBezTo>
                    <a:pt x="1" y="5"/>
                    <a:pt x="1" y="5"/>
                    <a:pt x="1" y="5"/>
                  </a:cubicBezTo>
                  <a:cubicBezTo>
                    <a:pt x="1" y="5"/>
                    <a:pt x="2" y="5"/>
                    <a:pt x="3" y="5"/>
                  </a:cubicBezTo>
                  <a:cubicBezTo>
                    <a:pt x="3" y="5"/>
                    <a:pt x="3" y="5"/>
                    <a:pt x="3" y="5"/>
                  </a:cubicBezTo>
                  <a:cubicBezTo>
                    <a:pt x="4" y="5"/>
                    <a:pt x="5" y="4"/>
                    <a:pt x="5" y="2"/>
                  </a:cubicBezTo>
                  <a:cubicBezTo>
                    <a:pt x="5" y="1"/>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2" name="Freeform 3237">
              <a:extLst>
                <a:ext uri="{FF2B5EF4-FFF2-40B4-BE49-F238E27FC236}">
                  <a16:creationId xmlns:a16="http://schemas.microsoft.com/office/drawing/2014/main" id="{CC2F9977-A653-2B72-C705-C5E505870989}"/>
                </a:ext>
              </a:extLst>
            </p:cNvPr>
            <p:cNvSpPr>
              <a:spLocks/>
            </p:cNvSpPr>
            <p:nvPr/>
          </p:nvSpPr>
          <p:spPr bwMode="auto">
            <a:xfrm>
              <a:off x="9322782" y="162600"/>
              <a:ext cx="38623" cy="38623"/>
            </a:xfrm>
            <a:custGeom>
              <a:avLst/>
              <a:gdLst>
                <a:gd name="T0" fmla="*/ 3 w 6"/>
                <a:gd name="T1" fmla="*/ 0 h 6"/>
                <a:gd name="T2" fmla="*/ 2 w 6"/>
                <a:gd name="T3" fmla="*/ 1 h 6"/>
                <a:gd name="T4" fmla="*/ 0 w 6"/>
                <a:gd name="T5" fmla="*/ 4 h 6"/>
                <a:gd name="T6" fmla="*/ 2 w 6"/>
                <a:gd name="T7" fmla="*/ 6 h 6"/>
                <a:gd name="T8" fmla="*/ 2 w 6"/>
                <a:gd name="T9" fmla="*/ 6 h 6"/>
                <a:gd name="T10" fmla="*/ 3 w 6"/>
                <a:gd name="T11" fmla="*/ 6 h 6"/>
                <a:gd name="T12" fmla="*/ 3 w 6"/>
                <a:gd name="T13" fmla="*/ 6 h 6"/>
                <a:gd name="T14" fmla="*/ 5 w 6"/>
                <a:gd name="T15" fmla="*/ 5 h 6"/>
                <a:gd name="T16" fmla="*/ 5 w 6"/>
                <a:gd name="T17" fmla="*/ 5 h 6"/>
                <a:gd name="T18" fmla="*/ 6 w 6"/>
                <a:gd name="T19" fmla="*/ 3 h 6"/>
                <a:gd name="T20" fmla="*/ 3 w 6"/>
                <a:gd name="T2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6">
                  <a:moveTo>
                    <a:pt x="3" y="0"/>
                  </a:moveTo>
                  <a:cubicBezTo>
                    <a:pt x="3" y="0"/>
                    <a:pt x="3" y="0"/>
                    <a:pt x="2" y="1"/>
                  </a:cubicBezTo>
                  <a:cubicBezTo>
                    <a:pt x="1" y="1"/>
                    <a:pt x="0" y="2"/>
                    <a:pt x="0" y="4"/>
                  </a:cubicBezTo>
                  <a:cubicBezTo>
                    <a:pt x="0" y="5"/>
                    <a:pt x="1" y="5"/>
                    <a:pt x="2" y="6"/>
                  </a:cubicBezTo>
                  <a:cubicBezTo>
                    <a:pt x="2" y="6"/>
                    <a:pt x="2" y="6"/>
                    <a:pt x="2" y="6"/>
                  </a:cubicBezTo>
                  <a:cubicBezTo>
                    <a:pt x="2" y="6"/>
                    <a:pt x="3" y="6"/>
                    <a:pt x="3" y="6"/>
                  </a:cubicBezTo>
                  <a:cubicBezTo>
                    <a:pt x="3" y="6"/>
                    <a:pt x="3" y="6"/>
                    <a:pt x="3" y="6"/>
                  </a:cubicBezTo>
                  <a:cubicBezTo>
                    <a:pt x="4" y="6"/>
                    <a:pt x="4" y="6"/>
                    <a:pt x="5" y="5"/>
                  </a:cubicBezTo>
                  <a:cubicBezTo>
                    <a:pt x="5" y="5"/>
                    <a:pt x="5" y="5"/>
                    <a:pt x="5" y="5"/>
                  </a:cubicBezTo>
                  <a:cubicBezTo>
                    <a:pt x="6" y="4"/>
                    <a:pt x="6" y="3"/>
                    <a:pt x="6" y="3"/>
                  </a:cubicBezTo>
                  <a:cubicBezTo>
                    <a:pt x="5" y="1"/>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3" name="Freeform 3238">
              <a:extLst>
                <a:ext uri="{FF2B5EF4-FFF2-40B4-BE49-F238E27FC236}">
                  <a16:creationId xmlns:a16="http://schemas.microsoft.com/office/drawing/2014/main" id="{8E0BF505-C865-F654-D975-9E086CBA7A97}"/>
                </a:ext>
              </a:extLst>
            </p:cNvPr>
            <p:cNvSpPr>
              <a:spLocks/>
            </p:cNvSpPr>
            <p:nvPr/>
          </p:nvSpPr>
          <p:spPr bwMode="auto">
            <a:xfrm>
              <a:off x="9728327" y="1886856"/>
              <a:ext cx="33106" cy="38623"/>
            </a:xfrm>
            <a:custGeom>
              <a:avLst/>
              <a:gdLst>
                <a:gd name="T0" fmla="*/ 2 w 5"/>
                <a:gd name="T1" fmla="*/ 0 h 6"/>
                <a:gd name="T2" fmla="*/ 2 w 5"/>
                <a:gd name="T3" fmla="*/ 0 h 6"/>
                <a:gd name="T4" fmla="*/ 0 w 5"/>
                <a:gd name="T5" fmla="*/ 3 h 6"/>
                <a:gd name="T6" fmla="*/ 0 w 5"/>
                <a:gd name="T7" fmla="*/ 3 h 6"/>
                <a:gd name="T8" fmla="*/ 0 w 5"/>
                <a:gd name="T9" fmla="*/ 3 h 6"/>
                <a:gd name="T10" fmla="*/ 1 w 5"/>
                <a:gd name="T11" fmla="*/ 5 h 6"/>
                <a:gd name="T12" fmla="*/ 1 w 5"/>
                <a:gd name="T13" fmla="*/ 6 h 6"/>
                <a:gd name="T14" fmla="*/ 2 w 5"/>
                <a:gd name="T15" fmla="*/ 6 h 6"/>
                <a:gd name="T16" fmla="*/ 3 w 5"/>
                <a:gd name="T17" fmla="*/ 6 h 6"/>
                <a:gd name="T18" fmla="*/ 5 w 5"/>
                <a:gd name="T19" fmla="*/ 2 h 6"/>
                <a:gd name="T20" fmla="*/ 2 w 5"/>
                <a:gd name="T2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6">
                  <a:moveTo>
                    <a:pt x="2" y="0"/>
                  </a:moveTo>
                  <a:cubicBezTo>
                    <a:pt x="2" y="0"/>
                    <a:pt x="2" y="0"/>
                    <a:pt x="2" y="0"/>
                  </a:cubicBezTo>
                  <a:cubicBezTo>
                    <a:pt x="1" y="1"/>
                    <a:pt x="0" y="2"/>
                    <a:pt x="0" y="3"/>
                  </a:cubicBezTo>
                  <a:cubicBezTo>
                    <a:pt x="0" y="3"/>
                    <a:pt x="0" y="3"/>
                    <a:pt x="0" y="3"/>
                  </a:cubicBezTo>
                  <a:cubicBezTo>
                    <a:pt x="0" y="3"/>
                    <a:pt x="0" y="3"/>
                    <a:pt x="0" y="3"/>
                  </a:cubicBezTo>
                  <a:cubicBezTo>
                    <a:pt x="0" y="4"/>
                    <a:pt x="0" y="5"/>
                    <a:pt x="1" y="5"/>
                  </a:cubicBezTo>
                  <a:cubicBezTo>
                    <a:pt x="1" y="5"/>
                    <a:pt x="1" y="6"/>
                    <a:pt x="1" y="6"/>
                  </a:cubicBezTo>
                  <a:cubicBezTo>
                    <a:pt x="2" y="6"/>
                    <a:pt x="2" y="6"/>
                    <a:pt x="2" y="6"/>
                  </a:cubicBezTo>
                  <a:cubicBezTo>
                    <a:pt x="2" y="6"/>
                    <a:pt x="3" y="6"/>
                    <a:pt x="3" y="6"/>
                  </a:cubicBezTo>
                  <a:cubicBezTo>
                    <a:pt x="4" y="5"/>
                    <a:pt x="5" y="4"/>
                    <a:pt x="5" y="2"/>
                  </a:cubicBezTo>
                  <a:cubicBezTo>
                    <a:pt x="5" y="1"/>
                    <a:pt x="4"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4" name="Freeform 3239">
              <a:extLst>
                <a:ext uri="{FF2B5EF4-FFF2-40B4-BE49-F238E27FC236}">
                  <a16:creationId xmlns:a16="http://schemas.microsoft.com/office/drawing/2014/main" id="{C6A85286-F823-D72D-4D43-8B8F277C8FAB}"/>
                </a:ext>
              </a:extLst>
            </p:cNvPr>
            <p:cNvSpPr>
              <a:spLocks/>
            </p:cNvSpPr>
            <p:nvPr/>
          </p:nvSpPr>
          <p:spPr bwMode="auto">
            <a:xfrm>
              <a:off x="8660668" y="1290953"/>
              <a:ext cx="38623" cy="33106"/>
            </a:xfrm>
            <a:custGeom>
              <a:avLst/>
              <a:gdLst>
                <a:gd name="T0" fmla="*/ 3 w 6"/>
                <a:gd name="T1" fmla="*/ 0 h 5"/>
                <a:gd name="T2" fmla="*/ 2 w 6"/>
                <a:gd name="T3" fmla="*/ 0 h 5"/>
                <a:gd name="T4" fmla="*/ 0 w 6"/>
                <a:gd name="T5" fmla="*/ 3 h 5"/>
                <a:gd name="T6" fmla="*/ 3 w 6"/>
                <a:gd name="T7" fmla="*/ 5 h 5"/>
                <a:gd name="T8" fmla="*/ 3 w 6"/>
                <a:gd name="T9" fmla="*/ 5 h 5"/>
                <a:gd name="T10" fmla="*/ 5 w 6"/>
                <a:gd name="T11" fmla="*/ 5 h 5"/>
                <a:gd name="T12" fmla="*/ 5 w 6"/>
                <a:gd name="T13" fmla="*/ 4 h 5"/>
                <a:gd name="T14" fmla="*/ 6 w 6"/>
                <a:gd name="T15" fmla="*/ 3 h 5"/>
                <a:gd name="T16" fmla="*/ 6 w 6"/>
                <a:gd name="T17" fmla="*/ 3 h 5"/>
                <a:gd name="T18" fmla="*/ 6 w 6"/>
                <a:gd name="T19" fmla="*/ 2 h 5"/>
                <a:gd name="T20" fmla="*/ 6 w 6"/>
                <a:gd name="T21" fmla="*/ 2 h 5"/>
                <a:gd name="T22" fmla="*/ 6 w 6"/>
                <a:gd name="T23" fmla="*/ 2 h 5"/>
                <a:gd name="T24" fmla="*/ 5 w 6"/>
                <a:gd name="T25" fmla="*/ 0 h 5"/>
                <a:gd name="T26" fmla="*/ 4 w 6"/>
                <a:gd name="T27" fmla="*/ 0 h 5"/>
                <a:gd name="T28" fmla="*/ 3 w 6"/>
                <a:gd name="T2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5">
                  <a:moveTo>
                    <a:pt x="3" y="0"/>
                  </a:moveTo>
                  <a:cubicBezTo>
                    <a:pt x="3" y="0"/>
                    <a:pt x="3" y="0"/>
                    <a:pt x="2" y="0"/>
                  </a:cubicBezTo>
                  <a:cubicBezTo>
                    <a:pt x="1" y="0"/>
                    <a:pt x="0" y="1"/>
                    <a:pt x="0" y="3"/>
                  </a:cubicBezTo>
                  <a:cubicBezTo>
                    <a:pt x="0" y="4"/>
                    <a:pt x="2" y="5"/>
                    <a:pt x="3" y="5"/>
                  </a:cubicBezTo>
                  <a:cubicBezTo>
                    <a:pt x="3" y="5"/>
                    <a:pt x="3" y="5"/>
                    <a:pt x="3" y="5"/>
                  </a:cubicBezTo>
                  <a:cubicBezTo>
                    <a:pt x="4" y="5"/>
                    <a:pt x="4" y="5"/>
                    <a:pt x="5" y="5"/>
                  </a:cubicBezTo>
                  <a:cubicBezTo>
                    <a:pt x="5" y="4"/>
                    <a:pt x="5" y="4"/>
                    <a:pt x="5" y="4"/>
                  </a:cubicBezTo>
                  <a:cubicBezTo>
                    <a:pt x="5" y="4"/>
                    <a:pt x="5" y="4"/>
                    <a:pt x="6" y="3"/>
                  </a:cubicBezTo>
                  <a:cubicBezTo>
                    <a:pt x="6" y="3"/>
                    <a:pt x="6" y="3"/>
                    <a:pt x="6" y="3"/>
                  </a:cubicBezTo>
                  <a:cubicBezTo>
                    <a:pt x="6" y="3"/>
                    <a:pt x="6" y="2"/>
                    <a:pt x="6" y="2"/>
                  </a:cubicBezTo>
                  <a:cubicBezTo>
                    <a:pt x="6" y="2"/>
                    <a:pt x="6" y="2"/>
                    <a:pt x="6" y="2"/>
                  </a:cubicBezTo>
                  <a:cubicBezTo>
                    <a:pt x="6" y="2"/>
                    <a:pt x="6" y="2"/>
                    <a:pt x="6" y="2"/>
                  </a:cubicBezTo>
                  <a:cubicBezTo>
                    <a:pt x="5" y="1"/>
                    <a:pt x="5" y="1"/>
                    <a:pt x="5" y="0"/>
                  </a:cubicBezTo>
                  <a:cubicBezTo>
                    <a:pt x="5" y="0"/>
                    <a:pt x="5" y="0"/>
                    <a:pt x="4" y="0"/>
                  </a:cubicBezTo>
                  <a:cubicBezTo>
                    <a:pt x="4"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5" name="Freeform 3240">
              <a:extLst>
                <a:ext uri="{FF2B5EF4-FFF2-40B4-BE49-F238E27FC236}">
                  <a16:creationId xmlns:a16="http://schemas.microsoft.com/office/drawing/2014/main" id="{2ABA8827-A2B4-3B66-8B2F-A8E91C5BA297}"/>
                </a:ext>
              </a:extLst>
            </p:cNvPr>
            <p:cNvSpPr>
              <a:spLocks/>
            </p:cNvSpPr>
            <p:nvPr/>
          </p:nvSpPr>
          <p:spPr bwMode="auto">
            <a:xfrm>
              <a:off x="8790332" y="1558558"/>
              <a:ext cx="41382" cy="38623"/>
            </a:xfrm>
            <a:custGeom>
              <a:avLst/>
              <a:gdLst>
                <a:gd name="T0" fmla="*/ 3 w 6"/>
                <a:gd name="T1" fmla="*/ 0 h 6"/>
                <a:gd name="T2" fmla="*/ 2 w 6"/>
                <a:gd name="T3" fmla="*/ 0 h 6"/>
                <a:gd name="T4" fmla="*/ 0 w 6"/>
                <a:gd name="T5" fmla="*/ 3 h 6"/>
                <a:gd name="T6" fmla="*/ 1 w 6"/>
                <a:gd name="T7" fmla="*/ 5 h 6"/>
                <a:gd name="T8" fmla="*/ 1 w 6"/>
                <a:gd name="T9" fmla="*/ 5 h 6"/>
                <a:gd name="T10" fmla="*/ 3 w 6"/>
                <a:gd name="T11" fmla="*/ 6 h 6"/>
                <a:gd name="T12" fmla="*/ 3 w 6"/>
                <a:gd name="T13" fmla="*/ 6 h 6"/>
                <a:gd name="T14" fmla="*/ 4 w 6"/>
                <a:gd name="T15" fmla="*/ 5 h 6"/>
                <a:gd name="T16" fmla="*/ 5 w 6"/>
                <a:gd name="T17" fmla="*/ 5 h 6"/>
                <a:gd name="T18" fmla="*/ 6 w 6"/>
                <a:gd name="T19" fmla="*/ 2 h 6"/>
                <a:gd name="T20" fmla="*/ 4 w 6"/>
                <a:gd name="T21" fmla="*/ 0 h 6"/>
                <a:gd name="T22" fmla="*/ 4 w 6"/>
                <a:gd name="T23" fmla="*/ 0 h 6"/>
                <a:gd name="T24" fmla="*/ 3 w 6"/>
                <a:gd name="T2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6">
                  <a:moveTo>
                    <a:pt x="3" y="0"/>
                  </a:moveTo>
                  <a:cubicBezTo>
                    <a:pt x="3" y="0"/>
                    <a:pt x="3" y="0"/>
                    <a:pt x="2" y="0"/>
                  </a:cubicBezTo>
                  <a:cubicBezTo>
                    <a:pt x="1" y="0"/>
                    <a:pt x="0" y="2"/>
                    <a:pt x="0" y="3"/>
                  </a:cubicBezTo>
                  <a:cubicBezTo>
                    <a:pt x="0" y="4"/>
                    <a:pt x="1" y="5"/>
                    <a:pt x="1" y="5"/>
                  </a:cubicBezTo>
                  <a:cubicBezTo>
                    <a:pt x="1" y="5"/>
                    <a:pt x="1" y="5"/>
                    <a:pt x="1" y="5"/>
                  </a:cubicBezTo>
                  <a:cubicBezTo>
                    <a:pt x="2" y="5"/>
                    <a:pt x="2" y="6"/>
                    <a:pt x="3" y="6"/>
                  </a:cubicBezTo>
                  <a:cubicBezTo>
                    <a:pt x="3" y="6"/>
                    <a:pt x="3" y="6"/>
                    <a:pt x="3" y="6"/>
                  </a:cubicBezTo>
                  <a:cubicBezTo>
                    <a:pt x="4" y="5"/>
                    <a:pt x="4" y="5"/>
                    <a:pt x="4" y="5"/>
                  </a:cubicBezTo>
                  <a:cubicBezTo>
                    <a:pt x="5" y="5"/>
                    <a:pt x="5" y="5"/>
                    <a:pt x="5" y="5"/>
                  </a:cubicBezTo>
                  <a:cubicBezTo>
                    <a:pt x="5" y="4"/>
                    <a:pt x="6" y="3"/>
                    <a:pt x="6" y="2"/>
                  </a:cubicBezTo>
                  <a:cubicBezTo>
                    <a:pt x="5" y="1"/>
                    <a:pt x="5" y="1"/>
                    <a:pt x="4" y="0"/>
                  </a:cubicBezTo>
                  <a:cubicBezTo>
                    <a:pt x="4" y="0"/>
                    <a:pt x="4" y="0"/>
                    <a:pt x="4" y="0"/>
                  </a:cubicBezTo>
                  <a:cubicBezTo>
                    <a:pt x="3"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6" name="Freeform 3241">
              <a:extLst>
                <a:ext uri="{FF2B5EF4-FFF2-40B4-BE49-F238E27FC236}">
                  <a16:creationId xmlns:a16="http://schemas.microsoft.com/office/drawing/2014/main" id="{61078998-0CB0-E71F-1AE3-71B3B2C3141B}"/>
                </a:ext>
              </a:extLst>
            </p:cNvPr>
            <p:cNvSpPr>
              <a:spLocks/>
            </p:cNvSpPr>
            <p:nvPr/>
          </p:nvSpPr>
          <p:spPr bwMode="auto">
            <a:xfrm>
              <a:off x="9681427" y="2835887"/>
              <a:ext cx="33106" cy="41382"/>
            </a:xfrm>
            <a:custGeom>
              <a:avLst/>
              <a:gdLst>
                <a:gd name="T0" fmla="*/ 2 w 5"/>
                <a:gd name="T1" fmla="*/ 0 h 6"/>
                <a:gd name="T2" fmla="*/ 2 w 5"/>
                <a:gd name="T3" fmla="*/ 0 h 6"/>
                <a:gd name="T4" fmla="*/ 2 w 5"/>
                <a:gd name="T5" fmla="*/ 0 h 6"/>
                <a:gd name="T6" fmla="*/ 2 w 5"/>
                <a:gd name="T7" fmla="*/ 0 h 6"/>
                <a:gd name="T8" fmla="*/ 0 w 5"/>
                <a:gd name="T9" fmla="*/ 1 h 6"/>
                <a:gd name="T10" fmla="*/ 0 w 5"/>
                <a:gd name="T11" fmla="*/ 1 h 6"/>
                <a:gd name="T12" fmla="*/ 0 w 5"/>
                <a:gd name="T13" fmla="*/ 3 h 6"/>
                <a:gd name="T14" fmla="*/ 2 w 5"/>
                <a:gd name="T15" fmla="*/ 6 h 6"/>
                <a:gd name="T16" fmla="*/ 3 w 5"/>
                <a:gd name="T17" fmla="*/ 6 h 6"/>
                <a:gd name="T18" fmla="*/ 5 w 5"/>
                <a:gd name="T19" fmla="*/ 3 h 6"/>
                <a:gd name="T20" fmla="*/ 5 w 5"/>
                <a:gd name="T21" fmla="*/ 3 h 6"/>
                <a:gd name="T22" fmla="*/ 5 w 5"/>
                <a:gd name="T23" fmla="*/ 3 h 6"/>
                <a:gd name="T24" fmla="*/ 5 w 5"/>
                <a:gd name="T25" fmla="*/ 1 h 6"/>
                <a:gd name="T26" fmla="*/ 4 w 5"/>
                <a:gd name="T27" fmla="*/ 1 h 6"/>
                <a:gd name="T28" fmla="*/ 2 w 5"/>
                <a:gd name="T2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6">
                  <a:moveTo>
                    <a:pt x="2" y="0"/>
                  </a:moveTo>
                  <a:cubicBezTo>
                    <a:pt x="2" y="0"/>
                    <a:pt x="2" y="0"/>
                    <a:pt x="2" y="0"/>
                  </a:cubicBezTo>
                  <a:cubicBezTo>
                    <a:pt x="2" y="0"/>
                    <a:pt x="2" y="0"/>
                    <a:pt x="2" y="0"/>
                  </a:cubicBezTo>
                  <a:cubicBezTo>
                    <a:pt x="2" y="0"/>
                    <a:pt x="2" y="0"/>
                    <a:pt x="2" y="0"/>
                  </a:cubicBezTo>
                  <a:cubicBezTo>
                    <a:pt x="1" y="1"/>
                    <a:pt x="1" y="1"/>
                    <a:pt x="0" y="1"/>
                  </a:cubicBezTo>
                  <a:cubicBezTo>
                    <a:pt x="0" y="1"/>
                    <a:pt x="0" y="1"/>
                    <a:pt x="0" y="1"/>
                  </a:cubicBezTo>
                  <a:cubicBezTo>
                    <a:pt x="0" y="2"/>
                    <a:pt x="0" y="3"/>
                    <a:pt x="0" y="3"/>
                  </a:cubicBezTo>
                  <a:cubicBezTo>
                    <a:pt x="0" y="5"/>
                    <a:pt x="1" y="6"/>
                    <a:pt x="2" y="6"/>
                  </a:cubicBezTo>
                  <a:cubicBezTo>
                    <a:pt x="3" y="6"/>
                    <a:pt x="3" y="6"/>
                    <a:pt x="3" y="6"/>
                  </a:cubicBezTo>
                  <a:cubicBezTo>
                    <a:pt x="4" y="5"/>
                    <a:pt x="5" y="4"/>
                    <a:pt x="5" y="3"/>
                  </a:cubicBezTo>
                  <a:cubicBezTo>
                    <a:pt x="5" y="3"/>
                    <a:pt x="5" y="3"/>
                    <a:pt x="5" y="3"/>
                  </a:cubicBezTo>
                  <a:cubicBezTo>
                    <a:pt x="5" y="3"/>
                    <a:pt x="5" y="3"/>
                    <a:pt x="5" y="3"/>
                  </a:cubicBezTo>
                  <a:cubicBezTo>
                    <a:pt x="5" y="2"/>
                    <a:pt x="5" y="2"/>
                    <a:pt x="5" y="1"/>
                  </a:cubicBezTo>
                  <a:cubicBezTo>
                    <a:pt x="4" y="1"/>
                    <a:pt x="4" y="1"/>
                    <a:pt x="4" y="1"/>
                  </a:cubicBezTo>
                  <a:cubicBezTo>
                    <a:pt x="4" y="1"/>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7" name="Freeform 3242">
              <a:extLst>
                <a:ext uri="{FF2B5EF4-FFF2-40B4-BE49-F238E27FC236}">
                  <a16:creationId xmlns:a16="http://schemas.microsoft.com/office/drawing/2014/main" id="{E2E5E71F-9DA3-98CB-BBAA-63D0AC95026A}"/>
                </a:ext>
              </a:extLst>
            </p:cNvPr>
            <p:cNvSpPr>
              <a:spLocks/>
            </p:cNvSpPr>
            <p:nvPr/>
          </p:nvSpPr>
          <p:spPr bwMode="auto">
            <a:xfrm>
              <a:off x="10147666" y="2830370"/>
              <a:ext cx="33106" cy="38623"/>
            </a:xfrm>
            <a:custGeom>
              <a:avLst/>
              <a:gdLst>
                <a:gd name="T0" fmla="*/ 2 w 5"/>
                <a:gd name="T1" fmla="*/ 0 h 6"/>
                <a:gd name="T2" fmla="*/ 2 w 5"/>
                <a:gd name="T3" fmla="*/ 0 h 6"/>
                <a:gd name="T4" fmla="*/ 2 w 5"/>
                <a:gd name="T5" fmla="*/ 0 h 6"/>
                <a:gd name="T6" fmla="*/ 2 w 5"/>
                <a:gd name="T7" fmla="*/ 0 h 6"/>
                <a:gd name="T8" fmla="*/ 0 w 5"/>
                <a:gd name="T9" fmla="*/ 2 h 6"/>
                <a:gd name="T10" fmla="*/ 0 w 5"/>
                <a:gd name="T11" fmla="*/ 2 h 6"/>
                <a:gd name="T12" fmla="*/ 0 w 5"/>
                <a:gd name="T13" fmla="*/ 3 h 6"/>
                <a:gd name="T14" fmla="*/ 0 w 5"/>
                <a:gd name="T15" fmla="*/ 3 h 6"/>
                <a:gd name="T16" fmla="*/ 0 w 5"/>
                <a:gd name="T17" fmla="*/ 3 h 6"/>
                <a:gd name="T18" fmla="*/ 2 w 5"/>
                <a:gd name="T19" fmla="*/ 6 h 6"/>
                <a:gd name="T20" fmla="*/ 3 w 5"/>
                <a:gd name="T21" fmla="*/ 6 h 6"/>
                <a:gd name="T22" fmla="*/ 5 w 5"/>
                <a:gd name="T23" fmla="*/ 2 h 6"/>
                <a:gd name="T24" fmla="*/ 4 w 5"/>
                <a:gd name="T25" fmla="*/ 1 h 6"/>
                <a:gd name="T26" fmla="*/ 3 w 5"/>
                <a:gd name="T27" fmla="*/ 0 h 6"/>
                <a:gd name="T28" fmla="*/ 2 w 5"/>
                <a:gd name="T2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6">
                  <a:moveTo>
                    <a:pt x="2" y="0"/>
                  </a:moveTo>
                  <a:cubicBezTo>
                    <a:pt x="2" y="0"/>
                    <a:pt x="2" y="0"/>
                    <a:pt x="2" y="0"/>
                  </a:cubicBezTo>
                  <a:cubicBezTo>
                    <a:pt x="2" y="0"/>
                    <a:pt x="2" y="0"/>
                    <a:pt x="2" y="0"/>
                  </a:cubicBezTo>
                  <a:cubicBezTo>
                    <a:pt x="2" y="0"/>
                    <a:pt x="2" y="0"/>
                    <a:pt x="2" y="0"/>
                  </a:cubicBezTo>
                  <a:cubicBezTo>
                    <a:pt x="1" y="0"/>
                    <a:pt x="0" y="1"/>
                    <a:pt x="0" y="2"/>
                  </a:cubicBezTo>
                  <a:cubicBezTo>
                    <a:pt x="0" y="2"/>
                    <a:pt x="0" y="2"/>
                    <a:pt x="0" y="2"/>
                  </a:cubicBezTo>
                  <a:cubicBezTo>
                    <a:pt x="0" y="2"/>
                    <a:pt x="0" y="3"/>
                    <a:pt x="0" y="3"/>
                  </a:cubicBezTo>
                  <a:cubicBezTo>
                    <a:pt x="0" y="3"/>
                    <a:pt x="0" y="3"/>
                    <a:pt x="0" y="3"/>
                  </a:cubicBezTo>
                  <a:cubicBezTo>
                    <a:pt x="0" y="3"/>
                    <a:pt x="0" y="3"/>
                    <a:pt x="0" y="3"/>
                  </a:cubicBezTo>
                  <a:cubicBezTo>
                    <a:pt x="0" y="5"/>
                    <a:pt x="1" y="6"/>
                    <a:pt x="2" y="6"/>
                  </a:cubicBezTo>
                  <a:cubicBezTo>
                    <a:pt x="2" y="6"/>
                    <a:pt x="3" y="6"/>
                    <a:pt x="3" y="6"/>
                  </a:cubicBezTo>
                  <a:cubicBezTo>
                    <a:pt x="4" y="5"/>
                    <a:pt x="5" y="4"/>
                    <a:pt x="5" y="2"/>
                  </a:cubicBezTo>
                  <a:cubicBezTo>
                    <a:pt x="5" y="2"/>
                    <a:pt x="4" y="1"/>
                    <a:pt x="4" y="1"/>
                  </a:cubicBezTo>
                  <a:cubicBezTo>
                    <a:pt x="4" y="1"/>
                    <a:pt x="4" y="0"/>
                    <a:pt x="3" y="0"/>
                  </a:cubicBezTo>
                  <a:cubicBezTo>
                    <a:pt x="3" y="0"/>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8" name="Freeform 3243">
              <a:extLst>
                <a:ext uri="{FF2B5EF4-FFF2-40B4-BE49-F238E27FC236}">
                  <a16:creationId xmlns:a16="http://schemas.microsoft.com/office/drawing/2014/main" id="{6EE155B5-59B3-FFA6-B3A3-825967C674A0}"/>
                </a:ext>
              </a:extLst>
            </p:cNvPr>
            <p:cNvSpPr>
              <a:spLocks/>
            </p:cNvSpPr>
            <p:nvPr/>
          </p:nvSpPr>
          <p:spPr bwMode="auto">
            <a:xfrm>
              <a:off x="9085524" y="1073007"/>
              <a:ext cx="38623" cy="41382"/>
            </a:xfrm>
            <a:custGeom>
              <a:avLst/>
              <a:gdLst>
                <a:gd name="T0" fmla="*/ 3 w 6"/>
                <a:gd name="T1" fmla="*/ 0 h 6"/>
                <a:gd name="T2" fmla="*/ 2 w 6"/>
                <a:gd name="T3" fmla="*/ 0 h 6"/>
                <a:gd name="T4" fmla="*/ 2 w 6"/>
                <a:gd name="T5" fmla="*/ 0 h 6"/>
                <a:gd name="T6" fmla="*/ 2 w 6"/>
                <a:gd name="T7" fmla="*/ 0 h 6"/>
                <a:gd name="T8" fmla="*/ 1 w 6"/>
                <a:gd name="T9" fmla="*/ 1 h 6"/>
                <a:gd name="T10" fmla="*/ 1 w 6"/>
                <a:gd name="T11" fmla="*/ 1 h 6"/>
                <a:gd name="T12" fmla="*/ 0 w 6"/>
                <a:gd name="T13" fmla="*/ 3 h 6"/>
                <a:gd name="T14" fmla="*/ 0 w 6"/>
                <a:gd name="T15" fmla="*/ 5 h 6"/>
                <a:gd name="T16" fmla="*/ 1 w 6"/>
                <a:gd name="T17" fmla="*/ 5 h 6"/>
                <a:gd name="T18" fmla="*/ 2 w 6"/>
                <a:gd name="T19" fmla="*/ 6 h 6"/>
                <a:gd name="T20" fmla="*/ 2 w 6"/>
                <a:gd name="T21" fmla="*/ 6 h 6"/>
                <a:gd name="T22" fmla="*/ 3 w 6"/>
                <a:gd name="T23" fmla="*/ 6 h 6"/>
                <a:gd name="T24" fmla="*/ 3 w 6"/>
                <a:gd name="T25" fmla="*/ 6 h 6"/>
                <a:gd name="T26" fmla="*/ 5 w 6"/>
                <a:gd name="T27" fmla="*/ 2 h 6"/>
                <a:gd name="T28" fmla="*/ 5 w 6"/>
                <a:gd name="T29" fmla="*/ 2 h 6"/>
                <a:gd name="T30" fmla="*/ 5 w 6"/>
                <a:gd name="T31" fmla="*/ 2 h 6"/>
                <a:gd name="T32" fmla="*/ 3 w 6"/>
                <a:gd name="T3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 h="6">
                  <a:moveTo>
                    <a:pt x="3" y="0"/>
                  </a:moveTo>
                  <a:cubicBezTo>
                    <a:pt x="2" y="0"/>
                    <a:pt x="2" y="0"/>
                    <a:pt x="2" y="0"/>
                  </a:cubicBezTo>
                  <a:cubicBezTo>
                    <a:pt x="2" y="0"/>
                    <a:pt x="2" y="0"/>
                    <a:pt x="2" y="0"/>
                  </a:cubicBezTo>
                  <a:cubicBezTo>
                    <a:pt x="2" y="0"/>
                    <a:pt x="2" y="0"/>
                    <a:pt x="2" y="0"/>
                  </a:cubicBezTo>
                  <a:cubicBezTo>
                    <a:pt x="1" y="0"/>
                    <a:pt x="1" y="1"/>
                    <a:pt x="1" y="1"/>
                  </a:cubicBezTo>
                  <a:cubicBezTo>
                    <a:pt x="1" y="1"/>
                    <a:pt x="1" y="1"/>
                    <a:pt x="1" y="1"/>
                  </a:cubicBezTo>
                  <a:cubicBezTo>
                    <a:pt x="0" y="2"/>
                    <a:pt x="0" y="2"/>
                    <a:pt x="0" y="3"/>
                  </a:cubicBezTo>
                  <a:cubicBezTo>
                    <a:pt x="0" y="4"/>
                    <a:pt x="0" y="4"/>
                    <a:pt x="0" y="5"/>
                  </a:cubicBezTo>
                  <a:cubicBezTo>
                    <a:pt x="0" y="5"/>
                    <a:pt x="1" y="5"/>
                    <a:pt x="1" y="5"/>
                  </a:cubicBezTo>
                  <a:cubicBezTo>
                    <a:pt x="1" y="5"/>
                    <a:pt x="1" y="5"/>
                    <a:pt x="2" y="6"/>
                  </a:cubicBezTo>
                  <a:cubicBezTo>
                    <a:pt x="2" y="6"/>
                    <a:pt x="2" y="6"/>
                    <a:pt x="2" y="6"/>
                  </a:cubicBezTo>
                  <a:cubicBezTo>
                    <a:pt x="2" y="6"/>
                    <a:pt x="2" y="6"/>
                    <a:pt x="3" y="6"/>
                  </a:cubicBezTo>
                  <a:cubicBezTo>
                    <a:pt x="3" y="6"/>
                    <a:pt x="3" y="6"/>
                    <a:pt x="3" y="6"/>
                  </a:cubicBezTo>
                  <a:cubicBezTo>
                    <a:pt x="5" y="5"/>
                    <a:pt x="6" y="4"/>
                    <a:pt x="5" y="2"/>
                  </a:cubicBezTo>
                  <a:cubicBezTo>
                    <a:pt x="5" y="2"/>
                    <a:pt x="5" y="2"/>
                    <a:pt x="5" y="2"/>
                  </a:cubicBezTo>
                  <a:cubicBezTo>
                    <a:pt x="5" y="2"/>
                    <a:pt x="5" y="2"/>
                    <a:pt x="5" y="2"/>
                  </a:cubicBezTo>
                  <a:cubicBezTo>
                    <a:pt x="5" y="1"/>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9" name="Freeform 3244">
              <a:extLst>
                <a:ext uri="{FF2B5EF4-FFF2-40B4-BE49-F238E27FC236}">
                  <a16:creationId xmlns:a16="http://schemas.microsoft.com/office/drawing/2014/main" id="{13C3E284-34EA-2D6E-BF50-0A7E5356199F}"/>
                </a:ext>
              </a:extLst>
            </p:cNvPr>
            <p:cNvSpPr>
              <a:spLocks/>
            </p:cNvSpPr>
            <p:nvPr/>
          </p:nvSpPr>
          <p:spPr bwMode="auto">
            <a:xfrm>
              <a:off x="9019313" y="1362683"/>
              <a:ext cx="27588" cy="24829"/>
            </a:xfrm>
            <a:custGeom>
              <a:avLst/>
              <a:gdLst>
                <a:gd name="T0" fmla="*/ 2 w 4"/>
                <a:gd name="T1" fmla="*/ 0 h 4"/>
                <a:gd name="T2" fmla="*/ 2 w 4"/>
                <a:gd name="T3" fmla="*/ 0 h 4"/>
                <a:gd name="T4" fmla="*/ 1 w 4"/>
                <a:gd name="T5" fmla="*/ 0 h 4"/>
                <a:gd name="T6" fmla="*/ 1 w 4"/>
                <a:gd name="T7" fmla="*/ 1 h 4"/>
                <a:gd name="T8" fmla="*/ 0 w 4"/>
                <a:gd name="T9" fmla="*/ 1 h 4"/>
                <a:gd name="T10" fmla="*/ 0 w 4"/>
                <a:gd name="T11" fmla="*/ 2 h 4"/>
                <a:gd name="T12" fmla="*/ 0 w 4"/>
                <a:gd name="T13" fmla="*/ 2 h 4"/>
                <a:gd name="T14" fmla="*/ 2 w 4"/>
                <a:gd name="T15" fmla="*/ 4 h 4"/>
                <a:gd name="T16" fmla="*/ 2 w 4"/>
                <a:gd name="T17" fmla="*/ 4 h 4"/>
                <a:gd name="T18" fmla="*/ 3 w 4"/>
                <a:gd name="T19" fmla="*/ 4 h 4"/>
                <a:gd name="T20" fmla="*/ 3 w 4"/>
                <a:gd name="T21" fmla="*/ 4 h 4"/>
                <a:gd name="T22" fmla="*/ 3 w 4"/>
                <a:gd name="T23" fmla="*/ 3 h 4"/>
                <a:gd name="T24" fmla="*/ 3 w 4"/>
                <a:gd name="T25" fmla="*/ 3 h 4"/>
                <a:gd name="T26" fmla="*/ 4 w 4"/>
                <a:gd name="T27" fmla="*/ 1 h 4"/>
                <a:gd name="T28" fmla="*/ 3 w 4"/>
                <a:gd name="T29" fmla="*/ 0 h 4"/>
                <a:gd name="T30" fmla="*/ 3 w 4"/>
                <a:gd name="T31" fmla="*/ 0 h 4"/>
                <a:gd name="T32" fmla="*/ 3 w 4"/>
                <a:gd name="T33" fmla="*/ 0 h 4"/>
                <a:gd name="T34" fmla="*/ 2 w 4"/>
                <a:gd name="T35" fmla="*/ 0 h 4"/>
                <a:gd name="T36" fmla="*/ 2 w 4"/>
                <a:gd name="T3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 h="4">
                  <a:moveTo>
                    <a:pt x="2" y="0"/>
                  </a:moveTo>
                  <a:cubicBezTo>
                    <a:pt x="2" y="0"/>
                    <a:pt x="2" y="0"/>
                    <a:pt x="2" y="0"/>
                  </a:cubicBezTo>
                  <a:cubicBezTo>
                    <a:pt x="1" y="0"/>
                    <a:pt x="1" y="0"/>
                    <a:pt x="1" y="0"/>
                  </a:cubicBezTo>
                  <a:cubicBezTo>
                    <a:pt x="1" y="0"/>
                    <a:pt x="1" y="1"/>
                    <a:pt x="1" y="1"/>
                  </a:cubicBezTo>
                  <a:cubicBezTo>
                    <a:pt x="0" y="1"/>
                    <a:pt x="0" y="1"/>
                    <a:pt x="0" y="1"/>
                  </a:cubicBezTo>
                  <a:cubicBezTo>
                    <a:pt x="0" y="1"/>
                    <a:pt x="0" y="2"/>
                    <a:pt x="0" y="2"/>
                  </a:cubicBezTo>
                  <a:cubicBezTo>
                    <a:pt x="0" y="2"/>
                    <a:pt x="0" y="2"/>
                    <a:pt x="0" y="2"/>
                  </a:cubicBezTo>
                  <a:cubicBezTo>
                    <a:pt x="0" y="3"/>
                    <a:pt x="1" y="4"/>
                    <a:pt x="2" y="4"/>
                  </a:cubicBezTo>
                  <a:cubicBezTo>
                    <a:pt x="2" y="4"/>
                    <a:pt x="2" y="4"/>
                    <a:pt x="2" y="4"/>
                  </a:cubicBezTo>
                  <a:cubicBezTo>
                    <a:pt x="2" y="4"/>
                    <a:pt x="3" y="4"/>
                    <a:pt x="3" y="4"/>
                  </a:cubicBezTo>
                  <a:cubicBezTo>
                    <a:pt x="3" y="4"/>
                    <a:pt x="3" y="4"/>
                    <a:pt x="3" y="4"/>
                  </a:cubicBezTo>
                  <a:cubicBezTo>
                    <a:pt x="3" y="4"/>
                    <a:pt x="3" y="3"/>
                    <a:pt x="3" y="3"/>
                  </a:cubicBezTo>
                  <a:cubicBezTo>
                    <a:pt x="3" y="3"/>
                    <a:pt x="3" y="3"/>
                    <a:pt x="3" y="3"/>
                  </a:cubicBezTo>
                  <a:cubicBezTo>
                    <a:pt x="4" y="3"/>
                    <a:pt x="4" y="2"/>
                    <a:pt x="4" y="1"/>
                  </a:cubicBezTo>
                  <a:cubicBezTo>
                    <a:pt x="4" y="1"/>
                    <a:pt x="4" y="1"/>
                    <a:pt x="3" y="0"/>
                  </a:cubicBezTo>
                  <a:cubicBezTo>
                    <a:pt x="3" y="0"/>
                    <a:pt x="3" y="0"/>
                    <a:pt x="3" y="0"/>
                  </a:cubicBezTo>
                  <a:cubicBezTo>
                    <a:pt x="3" y="0"/>
                    <a:pt x="3" y="0"/>
                    <a:pt x="3" y="0"/>
                  </a:cubicBezTo>
                  <a:cubicBezTo>
                    <a:pt x="3" y="0"/>
                    <a:pt x="2"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60" name="Freeform 3245">
              <a:extLst>
                <a:ext uri="{FF2B5EF4-FFF2-40B4-BE49-F238E27FC236}">
                  <a16:creationId xmlns:a16="http://schemas.microsoft.com/office/drawing/2014/main" id="{54C4DA10-044A-7A27-6A11-FC99B002BF36}"/>
                </a:ext>
              </a:extLst>
            </p:cNvPr>
            <p:cNvSpPr>
              <a:spLocks/>
            </p:cNvSpPr>
            <p:nvPr/>
          </p:nvSpPr>
          <p:spPr bwMode="auto">
            <a:xfrm>
              <a:off x="9019313" y="824715"/>
              <a:ext cx="27588" cy="27588"/>
            </a:xfrm>
            <a:custGeom>
              <a:avLst/>
              <a:gdLst>
                <a:gd name="T0" fmla="*/ 2 w 4"/>
                <a:gd name="T1" fmla="*/ 0 h 4"/>
                <a:gd name="T2" fmla="*/ 1 w 4"/>
                <a:gd name="T3" fmla="*/ 0 h 4"/>
                <a:gd name="T4" fmla="*/ 0 w 4"/>
                <a:gd name="T5" fmla="*/ 1 h 4"/>
                <a:gd name="T6" fmla="*/ 0 w 4"/>
                <a:gd name="T7" fmla="*/ 2 h 4"/>
                <a:gd name="T8" fmla="*/ 0 w 4"/>
                <a:gd name="T9" fmla="*/ 2 h 4"/>
                <a:gd name="T10" fmla="*/ 0 w 4"/>
                <a:gd name="T11" fmla="*/ 2 h 4"/>
                <a:gd name="T12" fmla="*/ 0 w 4"/>
                <a:gd name="T13" fmla="*/ 3 h 4"/>
                <a:gd name="T14" fmla="*/ 1 w 4"/>
                <a:gd name="T15" fmla="*/ 4 h 4"/>
                <a:gd name="T16" fmla="*/ 1 w 4"/>
                <a:gd name="T17" fmla="*/ 4 h 4"/>
                <a:gd name="T18" fmla="*/ 1 w 4"/>
                <a:gd name="T19" fmla="*/ 4 h 4"/>
                <a:gd name="T20" fmla="*/ 2 w 4"/>
                <a:gd name="T21" fmla="*/ 4 h 4"/>
                <a:gd name="T22" fmla="*/ 2 w 4"/>
                <a:gd name="T23" fmla="*/ 4 h 4"/>
                <a:gd name="T24" fmla="*/ 2 w 4"/>
                <a:gd name="T25" fmla="*/ 4 h 4"/>
                <a:gd name="T26" fmla="*/ 2 w 4"/>
                <a:gd name="T27" fmla="*/ 4 h 4"/>
                <a:gd name="T28" fmla="*/ 3 w 4"/>
                <a:gd name="T29" fmla="*/ 4 h 4"/>
                <a:gd name="T30" fmla="*/ 4 w 4"/>
                <a:gd name="T31" fmla="*/ 3 h 4"/>
                <a:gd name="T32" fmla="*/ 4 w 4"/>
                <a:gd name="T33" fmla="*/ 3 h 4"/>
                <a:gd name="T34" fmla="*/ 4 w 4"/>
                <a:gd name="T35" fmla="*/ 2 h 4"/>
                <a:gd name="T36" fmla="*/ 4 w 4"/>
                <a:gd name="T37" fmla="*/ 2 h 4"/>
                <a:gd name="T38" fmla="*/ 3 w 4"/>
                <a:gd name="T39" fmla="*/ 1 h 4"/>
                <a:gd name="T40" fmla="*/ 3 w 4"/>
                <a:gd name="T41" fmla="*/ 1 h 4"/>
                <a:gd name="T42" fmla="*/ 3 w 4"/>
                <a:gd name="T43" fmla="*/ 1 h 4"/>
                <a:gd name="T44" fmla="*/ 2 w 4"/>
                <a:gd name="T45" fmla="*/ 1 h 4"/>
                <a:gd name="T46" fmla="*/ 2 w 4"/>
                <a:gd name="T47" fmla="*/ 0 h 4"/>
                <a:gd name="T48" fmla="*/ 2 w 4"/>
                <a:gd name="T4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 h="4">
                  <a:moveTo>
                    <a:pt x="2" y="0"/>
                  </a:moveTo>
                  <a:cubicBezTo>
                    <a:pt x="2" y="0"/>
                    <a:pt x="2" y="0"/>
                    <a:pt x="1" y="0"/>
                  </a:cubicBezTo>
                  <a:cubicBezTo>
                    <a:pt x="1" y="1"/>
                    <a:pt x="0" y="1"/>
                    <a:pt x="0" y="1"/>
                  </a:cubicBezTo>
                  <a:cubicBezTo>
                    <a:pt x="0" y="1"/>
                    <a:pt x="0" y="2"/>
                    <a:pt x="0" y="2"/>
                  </a:cubicBezTo>
                  <a:cubicBezTo>
                    <a:pt x="0" y="2"/>
                    <a:pt x="0" y="2"/>
                    <a:pt x="0" y="2"/>
                  </a:cubicBezTo>
                  <a:cubicBezTo>
                    <a:pt x="0" y="2"/>
                    <a:pt x="0" y="2"/>
                    <a:pt x="0" y="2"/>
                  </a:cubicBezTo>
                  <a:cubicBezTo>
                    <a:pt x="0" y="2"/>
                    <a:pt x="0" y="3"/>
                    <a:pt x="0" y="3"/>
                  </a:cubicBezTo>
                  <a:cubicBezTo>
                    <a:pt x="0" y="3"/>
                    <a:pt x="0" y="4"/>
                    <a:pt x="1" y="4"/>
                  </a:cubicBezTo>
                  <a:cubicBezTo>
                    <a:pt x="1" y="4"/>
                    <a:pt x="1" y="4"/>
                    <a:pt x="1" y="4"/>
                  </a:cubicBezTo>
                  <a:cubicBezTo>
                    <a:pt x="1" y="4"/>
                    <a:pt x="1" y="4"/>
                    <a:pt x="1" y="4"/>
                  </a:cubicBezTo>
                  <a:cubicBezTo>
                    <a:pt x="1" y="4"/>
                    <a:pt x="1" y="4"/>
                    <a:pt x="2" y="4"/>
                  </a:cubicBezTo>
                  <a:cubicBezTo>
                    <a:pt x="2" y="4"/>
                    <a:pt x="2" y="4"/>
                    <a:pt x="2" y="4"/>
                  </a:cubicBezTo>
                  <a:cubicBezTo>
                    <a:pt x="2" y="4"/>
                    <a:pt x="2" y="4"/>
                    <a:pt x="2" y="4"/>
                  </a:cubicBezTo>
                  <a:cubicBezTo>
                    <a:pt x="2" y="4"/>
                    <a:pt x="2" y="4"/>
                    <a:pt x="2" y="4"/>
                  </a:cubicBezTo>
                  <a:cubicBezTo>
                    <a:pt x="2" y="4"/>
                    <a:pt x="2" y="4"/>
                    <a:pt x="3" y="4"/>
                  </a:cubicBezTo>
                  <a:cubicBezTo>
                    <a:pt x="3" y="4"/>
                    <a:pt x="4" y="4"/>
                    <a:pt x="4" y="3"/>
                  </a:cubicBezTo>
                  <a:cubicBezTo>
                    <a:pt x="4" y="3"/>
                    <a:pt x="4" y="3"/>
                    <a:pt x="4" y="3"/>
                  </a:cubicBezTo>
                  <a:cubicBezTo>
                    <a:pt x="4" y="2"/>
                    <a:pt x="4" y="2"/>
                    <a:pt x="4" y="2"/>
                  </a:cubicBezTo>
                  <a:cubicBezTo>
                    <a:pt x="4" y="2"/>
                    <a:pt x="4" y="2"/>
                    <a:pt x="4" y="2"/>
                  </a:cubicBezTo>
                  <a:cubicBezTo>
                    <a:pt x="4" y="1"/>
                    <a:pt x="3" y="1"/>
                    <a:pt x="3" y="1"/>
                  </a:cubicBezTo>
                  <a:cubicBezTo>
                    <a:pt x="3" y="1"/>
                    <a:pt x="3" y="1"/>
                    <a:pt x="3" y="1"/>
                  </a:cubicBezTo>
                  <a:cubicBezTo>
                    <a:pt x="3" y="1"/>
                    <a:pt x="3" y="1"/>
                    <a:pt x="3" y="1"/>
                  </a:cubicBezTo>
                  <a:cubicBezTo>
                    <a:pt x="2" y="1"/>
                    <a:pt x="2" y="1"/>
                    <a:pt x="2" y="1"/>
                  </a:cubicBezTo>
                  <a:cubicBezTo>
                    <a:pt x="2" y="0"/>
                    <a:pt x="2"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61" name="Freeform 3246">
              <a:extLst>
                <a:ext uri="{FF2B5EF4-FFF2-40B4-BE49-F238E27FC236}">
                  <a16:creationId xmlns:a16="http://schemas.microsoft.com/office/drawing/2014/main" id="{267A12B2-C56E-9CE6-6158-9D6053273F36}"/>
                </a:ext>
              </a:extLst>
            </p:cNvPr>
            <p:cNvSpPr>
              <a:spLocks/>
            </p:cNvSpPr>
            <p:nvPr/>
          </p:nvSpPr>
          <p:spPr bwMode="auto">
            <a:xfrm>
              <a:off x="9355888" y="904720"/>
              <a:ext cx="24829" cy="24829"/>
            </a:xfrm>
            <a:custGeom>
              <a:avLst/>
              <a:gdLst>
                <a:gd name="T0" fmla="*/ 2 w 4"/>
                <a:gd name="T1" fmla="*/ 0 h 4"/>
                <a:gd name="T2" fmla="*/ 1 w 4"/>
                <a:gd name="T3" fmla="*/ 0 h 4"/>
                <a:gd name="T4" fmla="*/ 0 w 4"/>
                <a:gd name="T5" fmla="*/ 1 h 4"/>
                <a:gd name="T6" fmla="*/ 0 w 4"/>
                <a:gd name="T7" fmla="*/ 2 h 4"/>
                <a:gd name="T8" fmla="*/ 0 w 4"/>
                <a:gd name="T9" fmla="*/ 2 h 4"/>
                <a:gd name="T10" fmla="*/ 0 w 4"/>
                <a:gd name="T11" fmla="*/ 3 h 4"/>
                <a:gd name="T12" fmla="*/ 1 w 4"/>
                <a:gd name="T13" fmla="*/ 3 h 4"/>
                <a:gd name="T14" fmla="*/ 2 w 4"/>
                <a:gd name="T15" fmla="*/ 4 h 4"/>
                <a:gd name="T16" fmla="*/ 2 w 4"/>
                <a:gd name="T17" fmla="*/ 4 h 4"/>
                <a:gd name="T18" fmla="*/ 4 w 4"/>
                <a:gd name="T19" fmla="*/ 1 h 4"/>
                <a:gd name="T20" fmla="*/ 2 w 4"/>
                <a:gd name="T2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4">
                  <a:moveTo>
                    <a:pt x="2" y="0"/>
                  </a:moveTo>
                  <a:cubicBezTo>
                    <a:pt x="2" y="0"/>
                    <a:pt x="1" y="0"/>
                    <a:pt x="1" y="0"/>
                  </a:cubicBezTo>
                  <a:cubicBezTo>
                    <a:pt x="1" y="0"/>
                    <a:pt x="0" y="1"/>
                    <a:pt x="0" y="1"/>
                  </a:cubicBezTo>
                  <a:cubicBezTo>
                    <a:pt x="0" y="1"/>
                    <a:pt x="0" y="1"/>
                    <a:pt x="0" y="2"/>
                  </a:cubicBezTo>
                  <a:cubicBezTo>
                    <a:pt x="0" y="2"/>
                    <a:pt x="0" y="2"/>
                    <a:pt x="0" y="2"/>
                  </a:cubicBezTo>
                  <a:cubicBezTo>
                    <a:pt x="0" y="3"/>
                    <a:pt x="0" y="3"/>
                    <a:pt x="0" y="3"/>
                  </a:cubicBezTo>
                  <a:cubicBezTo>
                    <a:pt x="0" y="3"/>
                    <a:pt x="1" y="3"/>
                    <a:pt x="1" y="3"/>
                  </a:cubicBezTo>
                  <a:cubicBezTo>
                    <a:pt x="1" y="4"/>
                    <a:pt x="1" y="4"/>
                    <a:pt x="2" y="4"/>
                  </a:cubicBezTo>
                  <a:cubicBezTo>
                    <a:pt x="2" y="4"/>
                    <a:pt x="2" y="4"/>
                    <a:pt x="2" y="4"/>
                  </a:cubicBezTo>
                  <a:cubicBezTo>
                    <a:pt x="3" y="4"/>
                    <a:pt x="4" y="3"/>
                    <a:pt x="4" y="1"/>
                  </a:cubicBezTo>
                  <a:cubicBezTo>
                    <a:pt x="3" y="1"/>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62" name="Freeform 3247">
              <a:extLst>
                <a:ext uri="{FF2B5EF4-FFF2-40B4-BE49-F238E27FC236}">
                  <a16:creationId xmlns:a16="http://schemas.microsoft.com/office/drawing/2014/main" id="{B07AF3EF-E57E-6A60-87F5-0B940C58C5F5}"/>
                </a:ext>
              </a:extLst>
            </p:cNvPr>
            <p:cNvSpPr>
              <a:spLocks/>
            </p:cNvSpPr>
            <p:nvPr/>
          </p:nvSpPr>
          <p:spPr bwMode="auto">
            <a:xfrm>
              <a:off x="9648322" y="452275"/>
              <a:ext cx="27588" cy="24829"/>
            </a:xfrm>
            <a:custGeom>
              <a:avLst/>
              <a:gdLst>
                <a:gd name="T0" fmla="*/ 2 w 4"/>
                <a:gd name="T1" fmla="*/ 0 h 4"/>
                <a:gd name="T2" fmla="*/ 2 w 4"/>
                <a:gd name="T3" fmla="*/ 0 h 4"/>
                <a:gd name="T4" fmla="*/ 1 w 4"/>
                <a:gd name="T5" fmla="*/ 0 h 4"/>
                <a:gd name="T6" fmla="*/ 0 w 4"/>
                <a:gd name="T7" fmla="*/ 1 h 4"/>
                <a:gd name="T8" fmla="*/ 0 w 4"/>
                <a:gd name="T9" fmla="*/ 1 h 4"/>
                <a:gd name="T10" fmla="*/ 0 w 4"/>
                <a:gd name="T11" fmla="*/ 2 h 4"/>
                <a:gd name="T12" fmla="*/ 0 w 4"/>
                <a:gd name="T13" fmla="*/ 2 h 4"/>
                <a:gd name="T14" fmla="*/ 0 w 4"/>
                <a:gd name="T15" fmla="*/ 3 h 4"/>
                <a:gd name="T16" fmla="*/ 0 w 4"/>
                <a:gd name="T17" fmla="*/ 3 h 4"/>
                <a:gd name="T18" fmla="*/ 2 w 4"/>
                <a:gd name="T19" fmla="*/ 4 h 4"/>
                <a:gd name="T20" fmla="*/ 2 w 4"/>
                <a:gd name="T21" fmla="*/ 4 h 4"/>
                <a:gd name="T22" fmla="*/ 4 w 4"/>
                <a:gd name="T23" fmla="*/ 1 h 4"/>
                <a:gd name="T24" fmla="*/ 2 w 4"/>
                <a:gd name="T25"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4">
                  <a:moveTo>
                    <a:pt x="2" y="0"/>
                  </a:moveTo>
                  <a:cubicBezTo>
                    <a:pt x="2" y="0"/>
                    <a:pt x="2" y="0"/>
                    <a:pt x="2" y="0"/>
                  </a:cubicBezTo>
                  <a:cubicBezTo>
                    <a:pt x="1" y="0"/>
                    <a:pt x="1" y="0"/>
                    <a:pt x="1" y="0"/>
                  </a:cubicBezTo>
                  <a:cubicBezTo>
                    <a:pt x="1" y="0"/>
                    <a:pt x="1" y="1"/>
                    <a:pt x="0" y="1"/>
                  </a:cubicBezTo>
                  <a:cubicBezTo>
                    <a:pt x="0" y="1"/>
                    <a:pt x="0" y="1"/>
                    <a:pt x="0" y="1"/>
                  </a:cubicBezTo>
                  <a:cubicBezTo>
                    <a:pt x="0" y="1"/>
                    <a:pt x="0" y="2"/>
                    <a:pt x="0" y="2"/>
                  </a:cubicBezTo>
                  <a:cubicBezTo>
                    <a:pt x="0" y="2"/>
                    <a:pt x="0" y="2"/>
                    <a:pt x="0" y="2"/>
                  </a:cubicBezTo>
                  <a:cubicBezTo>
                    <a:pt x="0" y="2"/>
                    <a:pt x="0" y="2"/>
                    <a:pt x="0" y="3"/>
                  </a:cubicBezTo>
                  <a:cubicBezTo>
                    <a:pt x="0" y="3"/>
                    <a:pt x="0" y="3"/>
                    <a:pt x="0" y="3"/>
                  </a:cubicBezTo>
                  <a:cubicBezTo>
                    <a:pt x="1" y="3"/>
                    <a:pt x="1" y="4"/>
                    <a:pt x="2" y="4"/>
                  </a:cubicBezTo>
                  <a:cubicBezTo>
                    <a:pt x="2" y="4"/>
                    <a:pt x="2" y="4"/>
                    <a:pt x="2" y="4"/>
                  </a:cubicBezTo>
                  <a:cubicBezTo>
                    <a:pt x="3" y="4"/>
                    <a:pt x="4" y="3"/>
                    <a:pt x="4" y="1"/>
                  </a:cubicBezTo>
                  <a:cubicBezTo>
                    <a:pt x="4" y="1"/>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63" name="Freeform 3248">
              <a:extLst>
                <a:ext uri="{FF2B5EF4-FFF2-40B4-BE49-F238E27FC236}">
                  <a16:creationId xmlns:a16="http://schemas.microsoft.com/office/drawing/2014/main" id="{BE849558-EBED-B8B3-7285-894F24A7BAF7}"/>
                </a:ext>
              </a:extLst>
            </p:cNvPr>
            <p:cNvSpPr>
              <a:spLocks/>
            </p:cNvSpPr>
            <p:nvPr/>
          </p:nvSpPr>
          <p:spPr bwMode="auto">
            <a:xfrm>
              <a:off x="8903443" y="1244054"/>
              <a:ext cx="24829" cy="27588"/>
            </a:xfrm>
            <a:custGeom>
              <a:avLst/>
              <a:gdLst>
                <a:gd name="T0" fmla="*/ 2 w 4"/>
                <a:gd name="T1" fmla="*/ 0 h 4"/>
                <a:gd name="T2" fmla="*/ 2 w 4"/>
                <a:gd name="T3" fmla="*/ 0 h 4"/>
                <a:gd name="T4" fmla="*/ 0 w 4"/>
                <a:gd name="T5" fmla="*/ 2 h 4"/>
                <a:gd name="T6" fmla="*/ 0 w 4"/>
                <a:gd name="T7" fmla="*/ 2 h 4"/>
                <a:gd name="T8" fmla="*/ 0 w 4"/>
                <a:gd name="T9" fmla="*/ 3 h 4"/>
                <a:gd name="T10" fmla="*/ 1 w 4"/>
                <a:gd name="T11" fmla="*/ 4 h 4"/>
                <a:gd name="T12" fmla="*/ 2 w 4"/>
                <a:gd name="T13" fmla="*/ 4 h 4"/>
                <a:gd name="T14" fmla="*/ 2 w 4"/>
                <a:gd name="T15" fmla="*/ 4 h 4"/>
                <a:gd name="T16" fmla="*/ 3 w 4"/>
                <a:gd name="T17" fmla="*/ 4 h 4"/>
                <a:gd name="T18" fmla="*/ 3 w 4"/>
                <a:gd name="T19" fmla="*/ 3 h 4"/>
                <a:gd name="T20" fmla="*/ 4 w 4"/>
                <a:gd name="T21" fmla="*/ 3 h 4"/>
                <a:gd name="T22" fmla="*/ 4 w 4"/>
                <a:gd name="T23" fmla="*/ 2 h 4"/>
                <a:gd name="T24" fmla="*/ 4 w 4"/>
                <a:gd name="T25" fmla="*/ 1 h 4"/>
                <a:gd name="T26" fmla="*/ 4 w 4"/>
                <a:gd name="T27" fmla="*/ 1 h 4"/>
                <a:gd name="T28" fmla="*/ 3 w 4"/>
                <a:gd name="T29" fmla="*/ 0 h 4"/>
                <a:gd name="T30" fmla="*/ 3 w 4"/>
                <a:gd name="T31" fmla="*/ 0 h 4"/>
                <a:gd name="T32" fmla="*/ 2 w 4"/>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4">
                  <a:moveTo>
                    <a:pt x="2" y="0"/>
                  </a:moveTo>
                  <a:cubicBezTo>
                    <a:pt x="2" y="0"/>
                    <a:pt x="2" y="0"/>
                    <a:pt x="2" y="0"/>
                  </a:cubicBezTo>
                  <a:cubicBezTo>
                    <a:pt x="1" y="0"/>
                    <a:pt x="0" y="1"/>
                    <a:pt x="0" y="2"/>
                  </a:cubicBezTo>
                  <a:cubicBezTo>
                    <a:pt x="0" y="2"/>
                    <a:pt x="0" y="2"/>
                    <a:pt x="0" y="2"/>
                  </a:cubicBezTo>
                  <a:cubicBezTo>
                    <a:pt x="0" y="2"/>
                    <a:pt x="0" y="3"/>
                    <a:pt x="0" y="3"/>
                  </a:cubicBezTo>
                  <a:cubicBezTo>
                    <a:pt x="1" y="3"/>
                    <a:pt x="1" y="4"/>
                    <a:pt x="1" y="4"/>
                  </a:cubicBezTo>
                  <a:cubicBezTo>
                    <a:pt x="2" y="4"/>
                    <a:pt x="2" y="4"/>
                    <a:pt x="2" y="4"/>
                  </a:cubicBezTo>
                  <a:cubicBezTo>
                    <a:pt x="2" y="4"/>
                    <a:pt x="2" y="4"/>
                    <a:pt x="2" y="4"/>
                  </a:cubicBezTo>
                  <a:cubicBezTo>
                    <a:pt x="2" y="4"/>
                    <a:pt x="2" y="4"/>
                    <a:pt x="3" y="4"/>
                  </a:cubicBezTo>
                  <a:cubicBezTo>
                    <a:pt x="3" y="4"/>
                    <a:pt x="3" y="4"/>
                    <a:pt x="3" y="3"/>
                  </a:cubicBezTo>
                  <a:cubicBezTo>
                    <a:pt x="4" y="3"/>
                    <a:pt x="4" y="3"/>
                    <a:pt x="4" y="3"/>
                  </a:cubicBezTo>
                  <a:cubicBezTo>
                    <a:pt x="4" y="3"/>
                    <a:pt x="4" y="2"/>
                    <a:pt x="4" y="2"/>
                  </a:cubicBezTo>
                  <a:cubicBezTo>
                    <a:pt x="4" y="1"/>
                    <a:pt x="4" y="1"/>
                    <a:pt x="4" y="1"/>
                  </a:cubicBezTo>
                  <a:cubicBezTo>
                    <a:pt x="4" y="1"/>
                    <a:pt x="4" y="1"/>
                    <a:pt x="4" y="1"/>
                  </a:cubicBezTo>
                  <a:cubicBezTo>
                    <a:pt x="3" y="0"/>
                    <a:pt x="3" y="0"/>
                    <a:pt x="3" y="0"/>
                  </a:cubicBezTo>
                  <a:cubicBezTo>
                    <a:pt x="3" y="0"/>
                    <a:pt x="3" y="0"/>
                    <a:pt x="3"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64" name="Freeform 3249">
              <a:extLst>
                <a:ext uri="{FF2B5EF4-FFF2-40B4-BE49-F238E27FC236}">
                  <a16:creationId xmlns:a16="http://schemas.microsoft.com/office/drawing/2014/main" id="{307A8192-C564-7AC2-8A78-3ADB5E6574DC}"/>
                </a:ext>
              </a:extLst>
            </p:cNvPr>
            <p:cNvSpPr>
              <a:spLocks/>
            </p:cNvSpPr>
            <p:nvPr/>
          </p:nvSpPr>
          <p:spPr bwMode="auto">
            <a:xfrm>
              <a:off x="8622044" y="1801333"/>
              <a:ext cx="24829" cy="27588"/>
            </a:xfrm>
            <a:custGeom>
              <a:avLst/>
              <a:gdLst>
                <a:gd name="T0" fmla="*/ 2 w 4"/>
                <a:gd name="T1" fmla="*/ 0 h 4"/>
                <a:gd name="T2" fmla="*/ 2 w 4"/>
                <a:gd name="T3" fmla="*/ 0 h 4"/>
                <a:gd name="T4" fmla="*/ 0 w 4"/>
                <a:gd name="T5" fmla="*/ 2 h 4"/>
                <a:gd name="T6" fmla="*/ 2 w 4"/>
                <a:gd name="T7" fmla="*/ 4 h 4"/>
                <a:gd name="T8" fmla="*/ 2 w 4"/>
                <a:gd name="T9" fmla="*/ 4 h 4"/>
                <a:gd name="T10" fmla="*/ 4 w 4"/>
                <a:gd name="T11" fmla="*/ 2 h 4"/>
                <a:gd name="T12" fmla="*/ 4 w 4"/>
                <a:gd name="T13" fmla="*/ 2 h 4"/>
                <a:gd name="T14" fmla="*/ 4 w 4"/>
                <a:gd name="T15" fmla="*/ 1 h 4"/>
                <a:gd name="T16" fmla="*/ 4 w 4"/>
                <a:gd name="T17" fmla="*/ 1 h 4"/>
                <a:gd name="T18" fmla="*/ 4 w 4"/>
                <a:gd name="T19" fmla="*/ 1 h 4"/>
                <a:gd name="T20" fmla="*/ 3 w 4"/>
                <a:gd name="T21" fmla="*/ 0 h 4"/>
                <a:gd name="T22" fmla="*/ 3 w 4"/>
                <a:gd name="T23" fmla="*/ 0 h 4"/>
                <a:gd name="T24" fmla="*/ 2 w 4"/>
                <a:gd name="T25"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4">
                  <a:moveTo>
                    <a:pt x="2" y="0"/>
                  </a:moveTo>
                  <a:cubicBezTo>
                    <a:pt x="2" y="0"/>
                    <a:pt x="2" y="0"/>
                    <a:pt x="2" y="0"/>
                  </a:cubicBezTo>
                  <a:cubicBezTo>
                    <a:pt x="1" y="0"/>
                    <a:pt x="0" y="1"/>
                    <a:pt x="0" y="2"/>
                  </a:cubicBezTo>
                  <a:cubicBezTo>
                    <a:pt x="0" y="3"/>
                    <a:pt x="1" y="4"/>
                    <a:pt x="2" y="4"/>
                  </a:cubicBezTo>
                  <a:cubicBezTo>
                    <a:pt x="2" y="4"/>
                    <a:pt x="2" y="4"/>
                    <a:pt x="2" y="4"/>
                  </a:cubicBezTo>
                  <a:cubicBezTo>
                    <a:pt x="3" y="4"/>
                    <a:pt x="4" y="3"/>
                    <a:pt x="4" y="2"/>
                  </a:cubicBezTo>
                  <a:cubicBezTo>
                    <a:pt x="4" y="2"/>
                    <a:pt x="4" y="2"/>
                    <a:pt x="4" y="2"/>
                  </a:cubicBezTo>
                  <a:cubicBezTo>
                    <a:pt x="4" y="2"/>
                    <a:pt x="4" y="2"/>
                    <a:pt x="4" y="1"/>
                  </a:cubicBezTo>
                  <a:cubicBezTo>
                    <a:pt x="4" y="1"/>
                    <a:pt x="4" y="1"/>
                    <a:pt x="4" y="1"/>
                  </a:cubicBezTo>
                  <a:cubicBezTo>
                    <a:pt x="4" y="1"/>
                    <a:pt x="4" y="1"/>
                    <a:pt x="4" y="1"/>
                  </a:cubicBezTo>
                  <a:cubicBezTo>
                    <a:pt x="4" y="1"/>
                    <a:pt x="4" y="1"/>
                    <a:pt x="3" y="0"/>
                  </a:cubicBezTo>
                  <a:cubicBezTo>
                    <a:pt x="3" y="0"/>
                    <a:pt x="3" y="0"/>
                    <a:pt x="3" y="0"/>
                  </a:cubicBezTo>
                  <a:cubicBezTo>
                    <a:pt x="3"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65" name="Freeform 3250">
              <a:extLst>
                <a:ext uri="{FF2B5EF4-FFF2-40B4-BE49-F238E27FC236}">
                  <a16:creationId xmlns:a16="http://schemas.microsoft.com/office/drawing/2014/main" id="{714BE423-3F5A-5A0A-C0BF-CD0F619E0AE7}"/>
                </a:ext>
              </a:extLst>
            </p:cNvPr>
            <p:cNvSpPr>
              <a:spLocks/>
            </p:cNvSpPr>
            <p:nvPr/>
          </p:nvSpPr>
          <p:spPr bwMode="auto">
            <a:xfrm>
              <a:off x="9237259" y="1873062"/>
              <a:ext cx="24829" cy="27588"/>
            </a:xfrm>
            <a:custGeom>
              <a:avLst/>
              <a:gdLst>
                <a:gd name="T0" fmla="*/ 2 w 4"/>
                <a:gd name="T1" fmla="*/ 0 h 4"/>
                <a:gd name="T2" fmla="*/ 2 w 4"/>
                <a:gd name="T3" fmla="*/ 0 h 4"/>
                <a:gd name="T4" fmla="*/ 2 w 4"/>
                <a:gd name="T5" fmla="*/ 1 h 4"/>
                <a:gd name="T6" fmla="*/ 1 w 4"/>
                <a:gd name="T7" fmla="*/ 1 h 4"/>
                <a:gd name="T8" fmla="*/ 1 w 4"/>
                <a:gd name="T9" fmla="*/ 1 h 4"/>
                <a:gd name="T10" fmla="*/ 1 w 4"/>
                <a:gd name="T11" fmla="*/ 1 h 4"/>
                <a:gd name="T12" fmla="*/ 0 w 4"/>
                <a:gd name="T13" fmla="*/ 2 h 4"/>
                <a:gd name="T14" fmla="*/ 0 w 4"/>
                <a:gd name="T15" fmla="*/ 2 h 4"/>
                <a:gd name="T16" fmla="*/ 0 w 4"/>
                <a:gd name="T17" fmla="*/ 3 h 4"/>
                <a:gd name="T18" fmla="*/ 2 w 4"/>
                <a:gd name="T19" fmla="*/ 4 h 4"/>
                <a:gd name="T20" fmla="*/ 2 w 4"/>
                <a:gd name="T21" fmla="*/ 4 h 4"/>
                <a:gd name="T22" fmla="*/ 3 w 4"/>
                <a:gd name="T23" fmla="*/ 4 h 4"/>
                <a:gd name="T24" fmla="*/ 3 w 4"/>
                <a:gd name="T25" fmla="*/ 4 h 4"/>
                <a:gd name="T26" fmla="*/ 3 w 4"/>
                <a:gd name="T27" fmla="*/ 4 h 4"/>
                <a:gd name="T28" fmla="*/ 3 w 4"/>
                <a:gd name="T29" fmla="*/ 4 h 4"/>
                <a:gd name="T30" fmla="*/ 4 w 4"/>
                <a:gd name="T31" fmla="*/ 3 h 4"/>
                <a:gd name="T32" fmla="*/ 4 w 4"/>
                <a:gd name="T33" fmla="*/ 2 h 4"/>
                <a:gd name="T34" fmla="*/ 4 w 4"/>
                <a:gd name="T35" fmla="*/ 2 h 4"/>
                <a:gd name="T36" fmla="*/ 2 w 4"/>
                <a:gd name="T3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 h="4">
                  <a:moveTo>
                    <a:pt x="2" y="0"/>
                  </a:moveTo>
                  <a:cubicBezTo>
                    <a:pt x="2" y="0"/>
                    <a:pt x="2" y="0"/>
                    <a:pt x="2" y="0"/>
                  </a:cubicBezTo>
                  <a:cubicBezTo>
                    <a:pt x="2" y="0"/>
                    <a:pt x="2" y="0"/>
                    <a:pt x="2" y="1"/>
                  </a:cubicBezTo>
                  <a:cubicBezTo>
                    <a:pt x="2" y="1"/>
                    <a:pt x="1" y="1"/>
                    <a:pt x="1" y="1"/>
                  </a:cubicBezTo>
                  <a:cubicBezTo>
                    <a:pt x="1" y="1"/>
                    <a:pt x="1" y="1"/>
                    <a:pt x="1" y="1"/>
                  </a:cubicBezTo>
                  <a:cubicBezTo>
                    <a:pt x="1" y="1"/>
                    <a:pt x="1" y="1"/>
                    <a:pt x="1" y="1"/>
                  </a:cubicBezTo>
                  <a:cubicBezTo>
                    <a:pt x="1" y="1"/>
                    <a:pt x="0" y="2"/>
                    <a:pt x="0" y="2"/>
                  </a:cubicBezTo>
                  <a:cubicBezTo>
                    <a:pt x="0" y="2"/>
                    <a:pt x="0" y="2"/>
                    <a:pt x="0" y="2"/>
                  </a:cubicBezTo>
                  <a:cubicBezTo>
                    <a:pt x="0" y="2"/>
                    <a:pt x="0" y="3"/>
                    <a:pt x="0" y="3"/>
                  </a:cubicBezTo>
                  <a:cubicBezTo>
                    <a:pt x="1" y="4"/>
                    <a:pt x="1" y="4"/>
                    <a:pt x="2" y="4"/>
                  </a:cubicBezTo>
                  <a:cubicBezTo>
                    <a:pt x="2" y="4"/>
                    <a:pt x="2" y="4"/>
                    <a:pt x="2" y="4"/>
                  </a:cubicBezTo>
                  <a:cubicBezTo>
                    <a:pt x="2" y="4"/>
                    <a:pt x="3" y="4"/>
                    <a:pt x="3" y="4"/>
                  </a:cubicBezTo>
                  <a:cubicBezTo>
                    <a:pt x="3" y="4"/>
                    <a:pt x="3" y="4"/>
                    <a:pt x="3" y="4"/>
                  </a:cubicBezTo>
                  <a:cubicBezTo>
                    <a:pt x="3" y="4"/>
                    <a:pt x="3" y="4"/>
                    <a:pt x="3" y="4"/>
                  </a:cubicBezTo>
                  <a:cubicBezTo>
                    <a:pt x="3" y="4"/>
                    <a:pt x="3" y="4"/>
                    <a:pt x="3" y="4"/>
                  </a:cubicBezTo>
                  <a:cubicBezTo>
                    <a:pt x="4" y="4"/>
                    <a:pt x="4" y="3"/>
                    <a:pt x="4" y="3"/>
                  </a:cubicBezTo>
                  <a:cubicBezTo>
                    <a:pt x="4" y="3"/>
                    <a:pt x="4" y="2"/>
                    <a:pt x="4" y="2"/>
                  </a:cubicBezTo>
                  <a:cubicBezTo>
                    <a:pt x="4" y="2"/>
                    <a:pt x="4" y="2"/>
                    <a:pt x="4" y="2"/>
                  </a:cubicBezTo>
                  <a:cubicBezTo>
                    <a:pt x="4" y="1"/>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66" name="Freeform 3251">
              <a:extLst>
                <a:ext uri="{FF2B5EF4-FFF2-40B4-BE49-F238E27FC236}">
                  <a16:creationId xmlns:a16="http://schemas.microsoft.com/office/drawing/2014/main" id="{96472BA4-3AA0-A227-5535-B9AD5BB790C2}"/>
                </a:ext>
              </a:extLst>
            </p:cNvPr>
            <p:cNvSpPr>
              <a:spLocks/>
            </p:cNvSpPr>
            <p:nvPr/>
          </p:nvSpPr>
          <p:spPr bwMode="auto">
            <a:xfrm>
              <a:off x="9328300" y="2554489"/>
              <a:ext cx="27588" cy="27588"/>
            </a:xfrm>
            <a:custGeom>
              <a:avLst/>
              <a:gdLst>
                <a:gd name="T0" fmla="*/ 2 w 4"/>
                <a:gd name="T1" fmla="*/ 0 h 4"/>
                <a:gd name="T2" fmla="*/ 2 w 4"/>
                <a:gd name="T3" fmla="*/ 0 h 4"/>
                <a:gd name="T4" fmla="*/ 2 w 4"/>
                <a:gd name="T5" fmla="*/ 0 h 4"/>
                <a:gd name="T6" fmla="*/ 2 w 4"/>
                <a:gd name="T7" fmla="*/ 0 h 4"/>
                <a:gd name="T8" fmla="*/ 0 w 4"/>
                <a:gd name="T9" fmla="*/ 2 h 4"/>
                <a:gd name="T10" fmla="*/ 2 w 4"/>
                <a:gd name="T11" fmla="*/ 4 h 4"/>
                <a:gd name="T12" fmla="*/ 2 w 4"/>
                <a:gd name="T13" fmla="*/ 4 h 4"/>
                <a:gd name="T14" fmla="*/ 3 w 4"/>
                <a:gd name="T15" fmla="*/ 3 h 4"/>
                <a:gd name="T16" fmla="*/ 4 w 4"/>
                <a:gd name="T17" fmla="*/ 3 h 4"/>
                <a:gd name="T18" fmla="*/ 4 w 4"/>
                <a:gd name="T19" fmla="*/ 3 h 4"/>
                <a:gd name="T20" fmla="*/ 4 w 4"/>
                <a:gd name="T21" fmla="*/ 2 h 4"/>
                <a:gd name="T22" fmla="*/ 4 w 4"/>
                <a:gd name="T23" fmla="*/ 2 h 4"/>
                <a:gd name="T24" fmla="*/ 4 w 4"/>
                <a:gd name="T25" fmla="*/ 2 h 4"/>
                <a:gd name="T26" fmla="*/ 4 w 4"/>
                <a:gd name="T27" fmla="*/ 1 h 4"/>
                <a:gd name="T28" fmla="*/ 3 w 4"/>
                <a:gd name="T29" fmla="*/ 1 h 4"/>
                <a:gd name="T30" fmla="*/ 3 w 4"/>
                <a:gd name="T31" fmla="*/ 0 h 4"/>
                <a:gd name="T32" fmla="*/ 2 w 4"/>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4">
                  <a:moveTo>
                    <a:pt x="2" y="0"/>
                  </a:moveTo>
                  <a:cubicBezTo>
                    <a:pt x="2" y="0"/>
                    <a:pt x="2" y="0"/>
                    <a:pt x="2" y="0"/>
                  </a:cubicBezTo>
                  <a:cubicBezTo>
                    <a:pt x="2" y="0"/>
                    <a:pt x="2" y="0"/>
                    <a:pt x="2" y="0"/>
                  </a:cubicBezTo>
                  <a:cubicBezTo>
                    <a:pt x="2" y="0"/>
                    <a:pt x="2" y="0"/>
                    <a:pt x="2" y="0"/>
                  </a:cubicBezTo>
                  <a:cubicBezTo>
                    <a:pt x="1" y="0"/>
                    <a:pt x="0" y="1"/>
                    <a:pt x="0" y="2"/>
                  </a:cubicBezTo>
                  <a:cubicBezTo>
                    <a:pt x="0" y="3"/>
                    <a:pt x="1" y="4"/>
                    <a:pt x="2" y="4"/>
                  </a:cubicBezTo>
                  <a:cubicBezTo>
                    <a:pt x="2" y="4"/>
                    <a:pt x="2" y="4"/>
                    <a:pt x="2" y="4"/>
                  </a:cubicBezTo>
                  <a:cubicBezTo>
                    <a:pt x="3" y="4"/>
                    <a:pt x="3" y="4"/>
                    <a:pt x="3" y="3"/>
                  </a:cubicBezTo>
                  <a:cubicBezTo>
                    <a:pt x="3" y="3"/>
                    <a:pt x="4" y="3"/>
                    <a:pt x="4" y="3"/>
                  </a:cubicBezTo>
                  <a:cubicBezTo>
                    <a:pt x="4" y="3"/>
                    <a:pt x="4" y="3"/>
                    <a:pt x="4" y="3"/>
                  </a:cubicBezTo>
                  <a:cubicBezTo>
                    <a:pt x="4" y="3"/>
                    <a:pt x="4" y="3"/>
                    <a:pt x="4" y="2"/>
                  </a:cubicBezTo>
                  <a:cubicBezTo>
                    <a:pt x="4" y="2"/>
                    <a:pt x="4" y="2"/>
                    <a:pt x="4" y="2"/>
                  </a:cubicBezTo>
                  <a:cubicBezTo>
                    <a:pt x="4" y="2"/>
                    <a:pt x="4" y="2"/>
                    <a:pt x="4" y="2"/>
                  </a:cubicBezTo>
                  <a:cubicBezTo>
                    <a:pt x="4" y="2"/>
                    <a:pt x="4" y="2"/>
                    <a:pt x="4" y="1"/>
                  </a:cubicBezTo>
                  <a:cubicBezTo>
                    <a:pt x="4" y="1"/>
                    <a:pt x="4" y="1"/>
                    <a:pt x="3" y="1"/>
                  </a:cubicBezTo>
                  <a:cubicBezTo>
                    <a:pt x="3" y="1"/>
                    <a:pt x="3" y="0"/>
                    <a:pt x="3" y="0"/>
                  </a:cubicBezTo>
                  <a:cubicBezTo>
                    <a:pt x="3"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67" name="Freeform 3252">
              <a:extLst>
                <a:ext uri="{FF2B5EF4-FFF2-40B4-BE49-F238E27FC236}">
                  <a16:creationId xmlns:a16="http://schemas.microsoft.com/office/drawing/2014/main" id="{FCEE4F7E-EE12-5CE6-DD9B-0A41563459A0}"/>
                </a:ext>
              </a:extLst>
            </p:cNvPr>
            <p:cNvSpPr>
              <a:spLocks/>
            </p:cNvSpPr>
            <p:nvPr/>
          </p:nvSpPr>
          <p:spPr bwMode="auto">
            <a:xfrm>
              <a:off x="13339610" y="3564213"/>
              <a:ext cx="44141" cy="46900"/>
            </a:xfrm>
            <a:custGeom>
              <a:avLst/>
              <a:gdLst>
                <a:gd name="T0" fmla="*/ 3 w 7"/>
                <a:gd name="T1" fmla="*/ 0 h 7"/>
                <a:gd name="T2" fmla="*/ 0 w 7"/>
                <a:gd name="T3" fmla="*/ 3 h 7"/>
                <a:gd name="T4" fmla="*/ 0 w 7"/>
                <a:gd name="T5" fmla="*/ 5 h 7"/>
                <a:gd name="T6" fmla="*/ 0 w 7"/>
                <a:gd name="T7" fmla="*/ 5 h 7"/>
                <a:gd name="T8" fmla="*/ 2 w 7"/>
                <a:gd name="T9" fmla="*/ 7 h 7"/>
                <a:gd name="T10" fmla="*/ 2 w 7"/>
                <a:gd name="T11" fmla="*/ 7 h 7"/>
                <a:gd name="T12" fmla="*/ 3 w 7"/>
                <a:gd name="T13" fmla="*/ 7 h 7"/>
                <a:gd name="T14" fmla="*/ 3 w 7"/>
                <a:gd name="T15" fmla="*/ 7 h 7"/>
                <a:gd name="T16" fmla="*/ 5 w 7"/>
                <a:gd name="T17" fmla="*/ 7 h 7"/>
                <a:gd name="T18" fmla="*/ 5 w 7"/>
                <a:gd name="T19" fmla="*/ 7 h 7"/>
                <a:gd name="T20" fmla="*/ 7 w 7"/>
                <a:gd name="T21" fmla="*/ 4 h 7"/>
                <a:gd name="T22" fmla="*/ 7 w 7"/>
                <a:gd name="T23" fmla="*/ 3 h 7"/>
                <a:gd name="T24" fmla="*/ 7 w 7"/>
                <a:gd name="T25" fmla="*/ 2 h 7"/>
                <a:gd name="T26" fmla="*/ 5 w 7"/>
                <a:gd name="T27" fmla="*/ 1 h 7"/>
                <a:gd name="T28" fmla="*/ 5 w 7"/>
                <a:gd name="T29" fmla="*/ 0 h 7"/>
                <a:gd name="T30" fmla="*/ 4 w 7"/>
                <a:gd name="T31" fmla="*/ 0 h 7"/>
                <a:gd name="T32" fmla="*/ 3 w 7"/>
                <a:gd name="T33"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 h="7">
                  <a:moveTo>
                    <a:pt x="3" y="0"/>
                  </a:moveTo>
                  <a:cubicBezTo>
                    <a:pt x="2" y="0"/>
                    <a:pt x="0" y="1"/>
                    <a:pt x="0" y="3"/>
                  </a:cubicBezTo>
                  <a:cubicBezTo>
                    <a:pt x="0" y="4"/>
                    <a:pt x="0" y="4"/>
                    <a:pt x="0" y="5"/>
                  </a:cubicBezTo>
                  <a:cubicBezTo>
                    <a:pt x="0" y="5"/>
                    <a:pt x="0" y="5"/>
                    <a:pt x="0" y="5"/>
                  </a:cubicBezTo>
                  <a:cubicBezTo>
                    <a:pt x="1" y="6"/>
                    <a:pt x="1" y="6"/>
                    <a:pt x="2" y="7"/>
                  </a:cubicBezTo>
                  <a:cubicBezTo>
                    <a:pt x="2" y="7"/>
                    <a:pt x="2" y="7"/>
                    <a:pt x="2" y="7"/>
                  </a:cubicBezTo>
                  <a:cubicBezTo>
                    <a:pt x="2" y="7"/>
                    <a:pt x="2" y="7"/>
                    <a:pt x="3" y="7"/>
                  </a:cubicBezTo>
                  <a:cubicBezTo>
                    <a:pt x="3" y="7"/>
                    <a:pt x="3" y="7"/>
                    <a:pt x="3" y="7"/>
                  </a:cubicBezTo>
                  <a:cubicBezTo>
                    <a:pt x="4" y="7"/>
                    <a:pt x="4" y="7"/>
                    <a:pt x="5" y="7"/>
                  </a:cubicBezTo>
                  <a:cubicBezTo>
                    <a:pt x="5" y="7"/>
                    <a:pt x="5" y="7"/>
                    <a:pt x="5" y="7"/>
                  </a:cubicBezTo>
                  <a:cubicBezTo>
                    <a:pt x="6" y="6"/>
                    <a:pt x="7" y="5"/>
                    <a:pt x="7" y="4"/>
                  </a:cubicBezTo>
                  <a:cubicBezTo>
                    <a:pt x="7" y="4"/>
                    <a:pt x="7" y="3"/>
                    <a:pt x="7" y="3"/>
                  </a:cubicBezTo>
                  <a:cubicBezTo>
                    <a:pt x="7" y="3"/>
                    <a:pt x="7" y="3"/>
                    <a:pt x="7" y="2"/>
                  </a:cubicBezTo>
                  <a:cubicBezTo>
                    <a:pt x="6" y="2"/>
                    <a:pt x="6" y="1"/>
                    <a:pt x="5" y="1"/>
                  </a:cubicBezTo>
                  <a:cubicBezTo>
                    <a:pt x="5" y="1"/>
                    <a:pt x="5" y="0"/>
                    <a:pt x="5" y="0"/>
                  </a:cubicBezTo>
                  <a:cubicBezTo>
                    <a:pt x="5" y="0"/>
                    <a:pt x="4" y="0"/>
                    <a:pt x="4" y="0"/>
                  </a:cubicBezTo>
                  <a:cubicBezTo>
                    <a:pt x="4" y="0"/>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68" name="Freeform 3253">
              <a:extLst>
                <a:ext uri="{FF2B5EF4-FFF2-40B4-BE49-F238E27FC236}">
                  <a16:creationId xmlns:a16="http://schemas.microsoft.com/office/drawing/2014/main" id="{F36C25B1-CC75-C401-DE57-44571A54B9BC}"/>
                </a:ext>
              </a:extLst>
            </p:cNvPr>
            <p:cNvSpPr>
              <a:spLocks/>
            </p:cNvSpPr>
            <p:nvPr/>
          </p:nvSpPr>
          <p:spPr bwMode="auto">
            <a:xfrm>
              <a:off x="12691289" y="3873200"/>
              <a:ext cx="44141" cy="44141"/>
            </a:xfrm>
            <a:custGeom>
              <a:avLst/>
              <a:gdLst>
                <a:gd name="T0" fmla="*/ 4 w 7"/>
                <a:gd name="T1" fmla="*/ 0 h 7"/>
                <a:gd name="T2" fmla="*/ 2 w 7"/>
                <a:gd name="T3" fmla="*/ 0 h 7"/>
                <a:gd name="T4" fmla="*/ 2 w 7"/>
                <a:gd name="T5" fmla="*/ 0 h 7"/>
                <a:gd name="T6" fmla="*/ 0 w 7"/>
                <a:gd name="T7" fmla="*/ 3 h 7"/>
                <a:gd name="T8" fmla="*/ 0 w 7"/>
                <a:gd name="T9" fmla="*/ 3 h 7"/>
                <a:gd name="T10" fmla="*/ 0 w 7"/>
                <a:gd name="T11" fmla="*/ 3 h 7"/>
                <a:gd name="T12" fmla="*/ 3 w 7"/>
                <a:gd name="T13" fmla="*/ 7 h 7"/>
                <a:gd name="T14" fmla="*/ 4 w 7"/>
                <a:gd name="T15" fmla="*/ 7 h 7"/>
                <a:gd name="T16" fmla="*/ 6 w 7"/>
                <a:gd name="T17" fmla="*/ 6 h 7"/>
                <a:gd name="T18" fmla="*/ 6 w 7"/>
                <a:gd name="T19" fmla="*/ 6 h 7"/>
                <a:gd name="T20" fmla="*/ 7 w 7"/>
                <a:gd name="T21" fmla="*/ 4 h 7"/>
                <a:gd name="T22" fmla="*/ 7 w 7"/>
                <a:gd name="T23" fmla="*/ 3 h 7"/>
                <a:gd name="T24" fmla="*/ 7 w 7"/>
                <a:gd name="T25" fmla="*/ 3 h 7"/>
                <a:gd name="T26" fmla="*/ 7 w 7"/>
                <a:gd name="T27" fmla="*/ 2 h 7"/>
                <a:gd name="T28" fmla="*/ 7 w 7"/>
                <a:gd name="T29" fmla="*/ 2 h 7"/>
                <a:gd name="T30" fmla="*/ 4 w 7"/>
                <a:gd name="T31" fmla="*/ 0 h 7"/>
                <a:gd name="T32" fmla="*/ 4 w 7"/>
                <a:gd name="T33"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 h="7">
                  <a:moveTo>
                    <a:pt x="4" y="0"/>
                  </a:moveTo>
                  <a:cubicBezTo>
                    <a:pt x="3" y="0"/>
                    <a:pt x="3" y="0"/>
                    <a:pt x="2" y="0"/>
                  </a:cubicBezTo>
                  <a:cubicBezTo>
                    <a:pt x="2" y="0"/>
                    <a:pt x="2" y="0"/>
                    <a:pt x="2" y="0"/>
                  </a:cubicBezTo>
                  <a:cubicBezTo>
                    <a:pt x="1" y="1"/>
                    <a:pt x="1" y="2"/>
                    <a:pt x="0" y="3"/>
                  </a:cubicBezTo>
                  <a:cubicBezTo>
                    <a:pt x="0" y="3"/>
                    <a:pt x="0" y="3"/>
                    <a:pt x="0" y="3"/>
                  </a:cubicBezTo>
                  <a:cubicBezTo>
                    <a:pt x="0" y="3"/>
                    <a:pt x="0" y="3"/>
                    <a:pt x="0" y="3"/>
                  </a:cubicBezTo>
                  <a:cubicBezTo>
                    <a:pt x="0" y="5"/>
                    <a:pt x="1" y="7"/>
                    <a:pt x="3" y="7"/>
                  </a:cubicBezTo>
                  <a:cubicBezTo>
                    <a:pt x="3" y="7"/>
                    <a:pt x="4" y="7"/>
                    <a:pt x="4" y="7"/>
                  </a:cubicBezTo>
                  <a:cubicBezTo>
                    <a:pt x="5" y="7"/>
                    <a:pt x="6" y="7"/>
                    <a:pt x="6" y="6"/>
                  </a:cubicBezTo>
                  <a:cubicBezTo>
                    <a:pt x="6" y="6"/>
                    <a:pt x="6" y="6"/>
                    <a:pt x="6" y="6"/>
                  </a:cubicBezTo>
                  <a:cubicBezTo>
                    <a:pt x="7" y="5"/>
                    <a:pt x="7" y="5"/>
                    <a:pt x="7" y="4"/>
                  </a:cubicBezTo>
                  <a:cubicBezTo>
                    <a:pt x="7" y="4"/>
                    <a:pt x="7" y="3"/>
                    <a:pt x="7" y="3"/>
                  </a:cubicBezTo>
                  <a:cubicBezTo>
                    <a:pt x="7" y="3"/>
                    <a:pt x="7" y="3"/>
                    <a:pt x="7" y="3"/>
                  </a:cubicBezTo>
                  <a:cubicBezTo>
                    <a:pt x="7" y="2"/>
                    <a:pt x="7" y="2"/>
                    <a:pt x="7" y="2"/>
                  </a:cubicBezTo>
                  <a:cubicBezTo>
                    <a:pt x="7" y="2"/>
                    <a:pt x="7" y="2"/>
                    <a:pt x="7" y="2"/>
                  </a:cubicBezTo>
                  <a:cubicBezTo>
                    <a:pt x="6" y="1"/>
                    <a:pt x="6" y="0"/>
                    <a:pt x="4" y="0"/>
                  </a:cubicBezTo>
                  <a:cubicBezTo>
                    <a:pt x="4" y="0"/>
                    <a:pt x="4"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69" name="Freeform 3254">
              <a:extLst>
                <a:ext uri="{FF2B5EF4-FFF2-40B4-BE49-F238E27FC236}">
                  <a16:creationId xmlns:a16="http://schemas.microsoft.com/office/drawing/2014/main" id="{C4D346DA-3BFF-DEB5-4153-E619BE54EFBF}"/>
                </a:ext>
              </a:extLst>
            </p:cNvPr>
            <p:cNvSpPr>
              <a:spLocks/>
            </p:cNvSpPr>
            <p:nvPr/>
          </p:nvSpPr>
          <p:spPr bwMode="auto">
            <a:xfrm>
              <a:off x="13483068" y="3851129"/>
              <a:ext cx="38623" cy="41382"/>
            </a:xfrm>
            <a:custGeom>
              <a:avLst/>
              <a:gdLst>
                <a:gd name="T0" fmla="*/ 3 w 6"/>
                <a:gd name="T1" fmla="*/ 0 h 6"/>
                <a:gd name="T2" fmla="*/ 3 w 6"/>
                <a:gd name="T3" fmla="*/ 0 h 6"/>
                <a:gd name="T4" fmla="*/ 2 w 6"/>
                <a:gd name="T5" fmla="*/ 1 h 6"/>
                <a:gd name="T6" fmla="*/ 2 w 6"/>
                <a:gd name="T7" fmla="*/ 1 h 6"/>
                <a:gd name="T8" fmla="*/ 0 w 6"/>
                <a:gd name="T9" fmla="*/ 3 h 6"/>
                <a:gd name="T10" fmla="*/ 2 w 6"/>
                <a:gd name="T11" fmla="*/ 6 h 6"/>
                <a:gd name="T12" fmla="*/ 3 w 6"/>
                <a:gd name="T13" fmla="*/ 6 h 6"/>
                <a:gd name="T14" fmla="*/ 6 w 6"/>
                <a:gd name="T15" fmla="*/ 4 h 6"/>
                <a:gd name="T16" fmla="*/ 6 w 6"/>
                <a:gd name="T17" fmla="*/ 2 h 6"/>
                <a:gd name="T18" fmla="*/ 5 w 6"/>
                <a:gd name="T19" fmla="*/ 2 h 6"/>
                <a:gd name="T20" fmla="*/ 3 w 6"/>
                <a:gd name="T21" fmla="*/ 0 h 6"/>
                <a:gd name="T22" fmla="*/ 3 w 6"/>
                <a:gd name="T23" fmla="*/ 0 h 6"/>
                <a:gd name="T24" fmla="*/ 3 w 6"/>
                <a:gd name="T2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6">
                  <a:moveTo>
                    <a:pt x="3" y="0"/>
                  </a:moveTo>
                  <a:cubicBezTo>
                    <a:pt x="3" y="0"/>
                    <a:pt x="3" y="0"/>
                    <a:pt x="3" y="0"/>
                  </a:cubicBezTo>
                  <a:cubicBezTo>
                    <a:pt x="3" y="0"/>
                    <a:pt x="2" y="1"/>
                    <a:pt x="2" y="1"/>
                  </a:cubicBezTo>
                  <a:cubicBezTo>
                    <a:pt x="2" y="1"/>
                    <a:pt x="2" y="1"/>
                    <a:pt x="2" y="1"/>
                  </a:cubicBezTo>
                  <a:cubicBezTo>
                    <a:pt x="1" y="1"/>
                    <a:pt x="0" y="2"/>
                    <a:pt x="0" y="3"/>
                  </a:cubicBezTo>
                  <a:cubicBezTo>
                    <a:pt x="0" y="4"/>
                    <a:pt x="1" y="6"/>
                    <a:pt x="2" y="6"/>
                  </a:cubicBezTo>
                  <a:cubicBezTo>
                    <a:pt x="3" y="6"/>
                    <a:pt x="3" y="6"/>
                    <a:pt x="3" y="6"/>
                  </a:cubicBezTo>
                  <a:cubicBezTo>
                    <a:pt x="4" y="6"/>
                    <a:pt x="5" y="5"/>
                    <a:pt x="6" y="4"/>
                  </a:cubicBezTo>
                  <a:cubicBezTo>
                    <a:pt x="6" y="3"/>
                    <a:pt x="6" y="3"/>
                    <a:pt x="6" y="2"/>
                  </a:cubicBezTo>
                  <a:cubicBezTo>
                    <a:pt x="6" y="2"/>
                    <a:pt x="6" y="2"/>
                    <a:pt x="5" y="2"/>
                  </a:cubicBezTo>
                  <a:cubicBezTo>
                    <a:pt x="5" y="1"/>
                    <a:pt x="4" y="1"/>
                    <a:pt x="3" y="0"/>
                  </a:cubicBezTo>
                  <a:cubicBezTo>
                    <a:pt x="3" y="0"/>
                    <a:pt x="3" y="0"/>
                    <a:pt x="3" y="0"/>
                  </a:cubicBezTo>
                  <a:cubicBezTo>
                    <a:pt x="3"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70" name="Freeform 3255">
              <a:extLst>
                <a:ext uri="{FF2B5EF4-FFF2-40B4-BE49-F238E27FC236}">
                  <a16:creationId xmlns:a16="http://schemas.microsoft.com/office/drawing/2014/main" id="{7343E413-70D4-F851-EA34-5FEC06AEB948}"/>
                </a:ext>
              </a:extLst>
            </p:cNvPr>
            <p:cNvSpPr>
              <a:spLocks/>
            </p:cNvSpPr>
            <p:nvPr/>
          </p:nvSpPr>
          <p:spPr bwMode="auto">
            <a:xfrm>
              <a:off x="13036140" y="4218051"/>
              <a:ext cx="41382" cy="33106"/>
            </a:xfrm>
            <a:custGeom>
              <a:avLst/>
              <a:gdLst>
                <a:gd name="T0" fmla="*/ 3 w 6"/>
                <a:gd name="T1" fmla="*/ 0 h 5"/>
                <a:gd name="T2" fmla="*/ 1 w 6"/>
                <a:gd name="T3" fmla="*/ 0 h 5"/>
                <a:gd name="T4" fmla="*/ 1 w 6"/>
                <a:gd name="T5" fmla="*/ 0 h 5"/>
                <a:gd name="T6" fmla="*/ 1 w 6"/>
                <a:gd name="T7" fmla="*/ 2 h 5"/>
                <a:gd name="T8" fmla="*/ 3 w 6"/>
                <a:gd name="T9" fmla="*/ 5 h 5"/>
                <a:gd name="T10" fmla="*/ 3 w 6"/>
                <a:gd name="T11" fmla="*/ 5 h 5"/>
                <a:gd name="T12" fmla="*/ 6 w 6"/>
                <a:gd name="T13" fmla="*/ 3 h 5"/>
                <a:gd name="T14" fmla="*/ 4 w 6"/>
                <a:gd name="T15" fmla="*/ 0 h 5"/>
                <a:gd name="T16" fmla="*/ 4 w 6"/>
                <a:gd name="T17" fmla="*/ 0 h 5"/>
                <a:gd name="T18" fmla="*/ 4 w 6"/>
                <a:gd name="T19" fmla="*/ 0 h 5"/>
                <a:gd name="T20" fmla="*/ 3 w 6"/>
                <a:gd name="T2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5">
                  <a:moveTo>
                    <a:pt x="3" y="0"/>
                  </a:moveTo>
                  <a:cubicBezTo>
                    <a:pt x="3" y="0"/>
                    <a:pt x="2" y="0"/>
                    <a:pt x="1" y="0"/>
                  </a:cubicBezTo>
                  <a:cubicBezTo>
                    <a:pt x="1" y="0"/>
                    <a:pt x="1" y="0"/>
                    <a:pt x="1" y="0"/>
                  </a:cubicBezTo>
                  <a:cubicBezTo>
                    <a:pt x="1" y="1"/>
                    <a:pt x="1" y="1"/>
                    <a:pt x="1" y="2"/>
                  </a:cubicBezTo>
                  <a:cubicBezTo>
                    <a:pt x="0" y="3"/>
                    <a:pt x="1" y="5"/>
                    <a:pt x="3" y="5"/>
                  </a:cubicBezTo>
                  <a:cubicBezTo>
                    <a:pt x="3" y="5"/>
                    <a:pt x="3" y="5"/>
                    <a:pt x="3" y="5"/>
                  </a:cubicBezTo>
                  <a:cubicBezTo>
                    <a:pt x="5" y="5"/>
                    <a:pt x="6" y="4"/>
                    <a:pt x="6" y="3"/>
                  </a:cubicBezTo>
                  <a:cubicBezTo>
                    <a:pt x="6" y="2"/>
                    <a:pt x="6" y="0"/>
                    <a:pt x="4" y="0"/>
                  </a:cubicBezTo>
                  <a:cubicBezTo>
                    <a:pt x="4" y="0"/>
                    <a:pt x="4" y="0"/>
                    <a:pt x="4" y="0"/>
                  </a:cubicBezTo>
                  <a:cubicBezTo>
                    <a:pt x="4" y="0"/>
                    <a:pt x="4" y="0"/>
                    <a:pt x="4" y="0"/>
                  </a:cubicBezTo>
                  <a:cubicBezTo>
                    <a:pt x="4"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71" name="Freeform 3256">
              <a:extLst>
                <a:ext uri="{FF2B5EF4-FFF2-40B4-BE49-F238E27FC236}">
                  <a16:creationId xmlns:a16="http://schemas.microsoft.com/office/drawing/2014/main" id="{9A1E4E94-BC6A-B46C-D3AB-E3D359D7FF02}"/>
                </a:ext>
              </a:extLst>
            </p:cNvPr>
            <p:cNvSpPr>
              <a:spLocks/>
            </p:cNvSpPr>
            <p:nvPr/>
          </p:nvSpPr>
          <p:spPr bwMode="auto">
            <a:xfrm>
              <a:off x="13979654" y="3440067"/>
              <a:ext cx="41382" cy="33106"/>
            </a:xfrm>
            <a:custGeom>
              <a:avLst/>
              <a:gdLst>
                <a:gd name="T0" fmla="*/ 3 w 6"/>
                <a:gd name="T1" fmla="*/ 0 h 5"/>
                <a:gd name="T2" fmla="*/ 0 w 6"/>
                <a:gd name="T3" fmla="*/ 2 h 5"/>
                <a:gd name="T4" fmla="*/ 0 w 6"/>
                <a:gd name="T5" fmla="*/ 4 h 5"/>
                <a:gd name="T6" fmla="*/ 1 w 6"/>
                <a:gd name="T7" fmla="*/ 4 h 5"/>
                <a:gd name="T8" fmla="*/ 1 w 6"/>
                <a:gd name="T9" fmla="*/ 5 h 5"/>
                <a:gd name="T10" fmla="*/ 2 w 6"/>
                <a:gd name="T11" fmla="*/ 5 h 5"/>
                <a:gd name="T12" fmla="*/ 2 w 6"/>
                <a:gd name="T13" fmla="*/ 5 h 5"/>
                <a:gd name="T14" fmla="*/ 3 w 6"/>
                <a:gd name="T15" fmla="*/ 5 h 5"/>
                <a:gd name="T16" fmla="*/ 3 w 6"/>
                <a:gd name="T17" fmla="*/ 5 h 5"/>
                <a:gd name="T18" fmla="*/ 3 w 6"/>
                <a:gd name="T19" fmla="*/ 5 h 5"/>
                <a:gd name="T20" fmla="*/ 6 w 6"/>
                <a:gd name="T21" fmla="*/ 3 h 5"/>
                <a:gd name="T22" fmla="*/ 4 w 6"/>
                <a:gd name="T23" fmla="*/ 0 h 5"/>
                <a:gd name="T24" fmla="*/ 3 w 6"/>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5">
                  <a:moveTo>
                    <a:pt x="3" y="0"/>
                  </a:moveTo>
                  <a:cubicBezTo>
                    <a:pt x="2" y="0"/>
                    <a:pt x="1" y="1"/>
                    <a:pt x="0" y="2"/>
                  </a:cubicBezTo>
                  <a:cubicBezTo>
                    <a:pt x="0" y="3"/>
                    <a:pt x="0" y="3"/>
                    <a:pt x="0" y="4"/>
                  </a:cubicBezTo>
                  <a:cubicBezTo>
                    <a:pt x="1" y="4"/>
                    <a:pt x="1" y="4"/>
                    <a:pt x="1" y="4"/>
                  </a:cubicBezTo>
                  <a:cubicBezTo>
                    <a:pt x="1" y="4"/>
                    <a:pt x="1" y="5"/>
                    <a:pt x="1" y="5"/>
                  </a:cubicBezTo>
                  <a:cubicBezTo>
                    <a:pt x="2" y="5"/>
                    <a:pt x="2" y="5"/>
                    <a:pt x="2" y="5"/>
                  </a:cubicBezTo>
                  <a:cubicBezTo>
                    <a:pt x="2" y="5"/>
                    <a:pt x="2" y="5"/>
                    <a:pt x="2" y="5"/>
                  </a:cubicBezTo>
                  <a:cubicBezTo>
                    <a:pt x="2" y="5"/>
                    <a:pt x="3" y="5"/>
                    <a:pt x="3" y="5"/>
                  </a:cubicBezTo>
                  <a:cubicBezTo>
                    <a:pt x="3" y="5"/>
                    <a:pt x="3" y="5"/>
                    <a:pt x="3" y="5"/>
                  </a:cubicBezTo>
                  <a:cubicBezTo>
                    <a:pt x="3" y="5"/>
                    <a:pt x="3" y="5"/>
                    <a:pt x="3" y="5"/>
                  </a:cubicBezTo>
                  <a:cubicBezTo>
                    <a:pt x="4" y="5"/>
                    <a:pt x="5" y="5"/>
                    <a:pt x="6" y="3"/>
                  </a:cubicBezTo>
                  <a:cubicBezTo>
                    <a:pt x="6" y="2"/>
                    <a:pt x="5" y="0"/>
                    <a:pt x="4" y="0"/>
                  </a:cubicBezTo>
                  <a:cubicBezTo>
                    <a:pt x="3"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72" name="Freeform 3257">
              <a:extLst>
                <a:ext uri="{FF2B5EF4-FFF2-40B4-BE49-F238E27FC236}">
                  <a16:creationId xmlns:a16="http://schemas.microsoft.com/office/drawing/2014/main" id="{122438D9-34EE-0D72-E450-A9CC9F525AB4}"/>
                </a:ext>
              </a:extLst>
            </p:cNvPr>
            <p:cNvSpPr>
              <a:spLocks/>
            </p:cNvSpPr>
            <p:nvPr/>
          </p:nvSpPr>
          <p:spPr bwMode="auto">
            <a:xfrm>
              <a:off x="13678943" y="3464896"/>
              <a:ext cx="38623" cy="33106"/>
            </a:xfrm>
            <a:custGeom>
              <a:avLst/>
              <a:gdLst>
                <a:gd name="T0" fmla="*/ 3 w 6"/>
                <a:gd name="T1" fmla="*/ 0 h 5"/>
                <a:gd name="T2" fmla="*/ 2 w 6"/>
                <a:gd name="T3" fmla="*/ 0 h 5"/>
                <a:gd name="T4" fmla="*/ 2 w 6"/>
                <a:gd name="T5" fmla="*/ 0 h 5"/>
                <a:gd name="T6" fmla="*/ 1 w 6"/>
                <a:gd name="T7" fmla="*/ 2 h 5"/>
                <a:gd name="T8" fmla="*/ 1 w 6"/>
                <a:gd name="T9" fmla="*/ 3 h 5"/>
                <a:gd name="T10" fmla="*/ 1 w 6"/>
                <a:gd name="T11" fmla="*/ 4 h 5"/>
                <a:gd name="T12" fmla="*/ 3 w 6"/>
                <a:gd name="T13" fmla="*/ 5 h 5"/>
                <a:gd name="T14" fmla="*/ 3 w 6"/>
                <a:gd name="T15" fmla="*/ 5 h 5"/>
                <a:gd name="T16" fmla="*/ 5 w 6"/>
                <a:gd name="T17" fmla="*/ 4 h 5"/>
                <a:gd name="T18" fmla="*/ 5 w 6"/>
                <a:gd name="T19" fmla="*/ 4 h 5"/>
                <a:gd name="T20" fmla="*/ 6 w 6"/>
                <a:gd name="T21" fmla="*/ 3 h 5"/>
                <a:gd name="T22" fmla="*/ 4 w 6"/>
                <a:gd name="T23" fmla="*/ 0 h 5"/>
                <a:gd name="T24" fmla="*/ 3 w 6"/>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5">
                  <a:moveTo>
                    <a:pt x="3" y="0"/>
                  </a:moveTo>
                  <a:cubicBezTo>
                    <a:pt x="3" y="0"/>
                    <a:pt x="2" y="0"/>
                    <a:pt x="2" y="0"/>
                  </a:cubicBezTo>
                  <a:cubicBezTo>
                    <a:pt x="2" y="0"/>
                    <a:pt x="2" y="0"/>
                    <a:pt x="2" y="0"/>
                  </a:cubicBezTo>
                  <a:cubicBezTo>
                    <a:pt x="1" y="1"/>
                    <a:pt x="1" y="1"/>
                    <a:pt x="1" y="2"/>
                  </a:cubicBezTo>
                  <a:cubicBezTo>
                    <a:pt x="0" y="2"/>
                    <a:pt x="0" y="3"/>
                    <a:pt x="1" y="3"/>
                  </a:cubicBezTo>
                  <a:cubicBezTo>
                    <a:pt x="1" y="3"/>
                    <a:pt x="1" y="3"/>
                    <a:pt x="1" y="4"/>
                  </a:cubicBezTo>
                  <a:cubicBezTo>
                    <a:pt x="1" y="4"/>
                    <a:pt x="2" y="5"/>
                    <a:pt x="3" y="5"/>
                  </a:cubicBezTo>
                  <a:cubicBezTo>
                    <a:pt x="3" y="5"/>
                    <a:pt x="3" y="5"/>
                    <a:pt x="3" y="5"/>
                  </a:cubicBezTo>
                  <a:cubicBezTo>
                    <a:pt x="4" y="5"/>
                    <a:pt x="5" y="5"/>
                    <a:pt x="5" y="4"/>
                  </a:cubicBezTo>
                  <a:cubicBezTo>
                    <a:pt x="5" y="4"/>
                    <a:pt x="5" y="4"/>
                    <a:pt x="5" y="4"/>
                  </a:cubicBezTo>
                  <a:cubicBezTo>
                    <a:pt x="6" y="4"/>
                    <a:pt x="6" y="3"/>
                    <a:pt x="6" y="3"/>
                  </a:cubicBezTo>
                  <a:cubicBezTo>
                    <a:pt x="6" y="2"/>
                    <a:pt x="5" y="0"/>
                    <a:pt x="4" y="0"/>
                  </a:cubicBezTo>
                  <a:cubicBezTo>
                    <a:pt x="4"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73" name="Freeform 3258">
              <a:extLst>
                <a:ext uri="{FF2B5EF4-FFF2-40B4-BE49-F238E27FC236}">
                  <a16:creationId xmlns:a16="http://schemas.microsoft.com/office/drawing/2014/main" id="{794B00E1-7102-0078-EBAF-D68BFE6E6695}"/>
                </a:ext>
              </a:extLst>
            </p:cNvPr>
            <p:cNvSpPr>
              <a:spLocks/>
            </p:cNvSpPr>
            <p:nvPr/>
          </p:nvSpPr>
          <p:spPr bwMode="auto">
            <a:xfrm>
              <a:off x="12172633" y="3831818"/>
              <a:ext cx="33106" cy="33106"/>
            </a:xfrm>
            <a:custGeom>
              <a:avLst/>
              <a:gdLst>
                <a:gd name="T0" fmla="*/ 2 w 5"/>
                <a:gd name="T1" fmla="*/ 0 h 5"/>
                <a:gd name="T2" fmla="*/ 0 w 5"/>
                <a:gd name="T3" fmla="*/ 1 h 5"/>
                <a:gd name="T4" fmla="*/ 0 w 5"/>
                <a:gd name="T5" fmla="*/ 2 h 5"/>
                <a:gd name="T6" fmla="*/ 0 w 5"/>
                <a:gd name="T7" fmla="*/ 2 h 5"/>
                <a:gd name="T8" fmla="*/ 0 w 5"/>
                <a:gd name="T9" fmla="*/ 2 h 5"/>
                <a:gd name="T10" fmla="*/ 0 w 5"/>
                <a:gd name="T11" fmla="*/ 3 h 5"/>
                <a:gd name="T12" fmla="*/ 1 w 5"/>
                <a:gd name="T13" fmla="*/ 5 h 5"/>
                <a:gd name="T14" fmla="*/ 2 w 5"/>
                <a:gd name="T15" fmla="*/ 5 h 5"/>
                <a:gd name="T16" fmla="*/ 2 w 5"/>
                <a:gd name="T17" fmla="*/ 5 h 5"/>
                <a:gd name="T18" fmla="*/ 2 w 5"/>
                <a:gd name="T19" fmla="*/ 5 h 5"/>
                <a:gd name="T20" fmla="*/ 5 w 5"/>
                <a:gd name="T21" fmla="*/ 3 h 5"/>
                <a:gd name="T22" fmla="*/ 5 w 5"/>
                <a:gd name="T23" fmla="*/ 3 h 5"/>
                <a:gd name="T24" fmla="*/ 5 w 5"/>
                <a:gd name="T25" fmla="*/ 3 h 5"/>
                <a:gd name="T26" fmla="*/ 5 w 5"/>
                <a:gd name="T27" fmla="*/ 2 h 5"/>
                <a:gd name="T28" fmla="*/ 5 w 5"/>
                <a:gd name="T29" fmla="*/ 1 h 5"/>
                <a:gd name="T30" fmla="*/ 3 w 5"/>
                <a:gd name="T31" fmla="*/ 0 h 5"/>
                <a:gd name="T32" fmla="*/ 2 w 5"/>
                <a:gd name="T33"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 h="5">
                  <a:moveTo>
                    <a:pt x="2" y="0"/>
                  </a:moveTo>
                  <a:cubicBezTo>
                    <a:pt x="1" y="0"/>
                    <a:pt x="1" y="0"/>
                    <a:pt x="0" y="1"/>
                  </a:cubicBezTo>
                  <a:cubicBezTo>
                    <a:pt x="0" y="1"/>
                    <a:pt x="0" y="2"/>
                    <a:pt x="0" y="2"/>
                  </a:cubicBezTo>
                  <a:cubicBezTo>
                    <a:pt x="0" y="2"/>
                    <a:pt x="0" y="2"/>
                    <a:pt x="0" y="2"/>
                  </a:cubicBezTo>
                  <a:cubicBezTo>
                    <a:pt x="0" y="2"/>
                    <a:pt x="0" y="2"/>
                    <a:pt x="0" y="2"/>
                  </a:cubicBezTo>
                  <a:cubicBezTo>
                    <a:pt x="0" y="3"/>
                    <a:pt x="0" y="3"/>
                    <a:pt x="0" y="3"/>
                  </a:cubicBezTo>
                  <a:cubicBezTo>
                    <a:pt x="0" y="4"/>
                    <a:pt x="0" y="5"/>
                    <a:pt x="1" y="5"/>
                  </a:cubicBezTo>
                  <a:cubicBezTo>
                    <a:pt x="1" y="5"/>
                    <a:pt x="1" y="5"/>
                    <a:pt x="2" y="5"/>
                  </a:cubicBezTo>
                  <a:cubicBezTo>
                    <a:pt x="2" y="5"/>
                    <a:pt x="2" y="5"/>
                    <a:pt x="2" y="5"/>
                  </a:cubicBezTo>
                  <a:cubicBezTo>
                    <a:pt x="2" y="5"/>
                    <a:pt x="2" y="5"/>
                    <a:pt x="2" y="5"/>
                  </a:cubicBezTo>
                  <a:cubicBezTo>
                    <a:pt x="4" y="5"/>
                    <a:pt x="5" y="5"/>
                    <a:pt x="5" y="3"/>
                  </a:cubicBezTo>
                  <a:cubicBezTo>
                    <a:pt x="5" y="3"/>
                    <a:pt x="5" y="3"/>
                    <a:pt x="5" y="3"/>
                  </a:cubicBezTo>
                  <a:cubicBezTo>
                    <a:pt x="5" y="3"/>
                    <a:pt x="5" y="3"/>
                    <a:pt x="5" y="3"/>
                  </a:cubicBezTo>
                  <a:cubicBezTo>
                    <a:pt x="5" y="2"/>
                    <a:pt x="5" y="2"/>
                    <a:pt x="5" y="2"/>
                  </a:cubicBezTo>
                  <a:cubicBezTo>
                    <a:pt x="5" y="1"/>
                    <a:pt x="5" y="1"/>
                    <a:pt x="5" y="1"/>
                  </a:cubicBezTo>
                  <a:cubicBezTo>
                    <a:pt x="4" y="1"/>
                    <a:pt x="4" y="0"/>
                    <a:pt x="3" y="0"/>
                  </a:cubicBezTo>
                  <a:cubicBezTo>
                    <a:pt x="3" y="0"/>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74" name="Freeform 3259">
              <a:extLst>
                <a:ext uri="{FF2B5EF4-FFF2-40B4-BE49-F238E27FC236}">
                  <a16:creationId xmlns:a16="http://schemas.microsoft.com/office/drawing/2014/main" id="{76BB8058-27D6-FC90-5AE7-8313C5A5FB4A}"/>
                </a:ext>
              </a:extLst>
            </p:cNvPr>
            <p:cNvSpPr>
              <a:spLocks/>
            </p:cNvSpPr>
            <p:nvPr/>
          </p:nvSpPr>
          <p:spPr bwMode="auto">
            <a:xfrm>
              <a:off x="12009863" y="4264951"/>
              <a:ext cx="38623" cy="38623"/>
            </a:xfrm>
            <a:custGeom>
              <a:avLst/>
              <a:gdLst>
                <a:gd name="T0" fmla="*/ 3 w 6"/>
                <a:gd name="T1" fmla="*/ 0 h 6"/>
                <a:gd name="T2" fmla="*/ 3 w 6"/>
                <a:gd name="T3" fmla="*/ 0 h 6"/>
                <a:gd name="T4" fmla="*/ 2 w 6"/>
                <a:gd name="T5" fmla="*/ 1 h 6"/>
                <a:gd name="T6" fmla="*/ 0 w 6"/>
                <a:gd name="T7" fmla="*/ 3 h 6"/>
                <a:gd name="T8" fmla="*/ 2 w 6"/>
                <a:gd name="T9" fmla="*/ 6 h 6"/>
                <a:gd name="T10" fmla="*/ 3 w 6"/>
                <a:gd name="T11" fmla="*/ 6 h 6"/>
                <a:gd name="T12" fmla="*/ 6 w 6"/>
                <a:gd name="T13" fmla="*/ 4 h 6"/>
                <a:gd name="T14" fmla="*/ 5 w 6"/>
                <a:gd name="T15" fmla="*/ 1 h 6"/>
                <a:gd name="T16" fmla="*/ 5 w 6"/>
                <a:gd name="T17" fmla="*/ 1 h 6"/>
                <a:gd name="T18" fmla="*/ 4 w 6"/>
                <a:gd name="T19" fmla="*/ 1 h 6"/>
                <a:gd name="T20" fmla="*/ 4 w 6"/>
                <a:gd name="T21" fmla="*/ 1 h 6"/>
                <a:gd name="T22" fmla="*/ 3 w 6"/>
                <a:gd name="T23" fmla="*/ 0 h 6"/>
                <a:gd name="T24" fmla="*/ 3 w 6"/>
                <a:gd name="T2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6">
                  <a:moveTo>
                    <a:pt x="3" y="0"/>
                  </a:moveTo>
                  <a:cubicBezTo>
                    <a:pt x="3" y="0"/>
                    <a:pt x="3" y="0"/>
                    <a:pt x="3" y="0"/>
                  </a:cubicBezTo>
                  <a:cubicBezTo>
                    <a:pt x="2" y="0"/>
                    <a:pt x="2" y="0"/>
                    <a:pt x="2" y="1"/>
                  </a:cubicBezTo>
                  <a:cubicBezTo>
                    <a:pt x="1" y="1"/>
                    <a:pt x="0" y="2"/>
                    <a:pt x="0" y="3"/>
                  </a:cubicBezTo>
                  <a:cubicBezTo>
                    <a:pt x="0" y="4"/>
                    <a:pt x="1" y="6"/>
                    <a:pt x="2" y="6"/>
                  </a:cubicBezTo>
                  <a:cubicBezTo>
                    <a:pt x="3" y="6"/>
                    <a:pt x="3" y="6"/>
                    <a:pt x="3" y="6"/>
                  </a:cubicBezTo>
                  <a:cubicBezTo>
                    <a:pt x="4" y="6"/>
                    <a:pt x="5" y="5"/>
                    <a:pt x="6" y="4"/>
                  </a:cubicBezTo>
                  <a:cubicBezTo>
                    <a:pt x="6" y="3"/>
                    <a:pt x="5" y="2"/>
                    <a:pt x="5" y="1"/>
                  </a:cubicBezTo>
                  <a:cubicBezTo>
                    <a:pt x="5" y="1"/>
                    <a:pt x="5" y="1"/>
                    <a:pt x="5" y="1"/>
                  </a:cubicBezTo>
                  <a:cubicBezTo>
                    <a:pt x="4" y="1"/>
                    <a:pt x="4" y="1"/>
                    <a:pt x="4" y="1"/>
                  </a:cubicBezTo>
                  <a:cubicBezTo>
                    <a:pt x="4" y="1"/>
                    <a:pt x="4" y="1"/>
                    <a:pt x="4" y="1"/>
                  </a:cubicBezTo>
                  <a:cubicBezTo>
                    <a:pt x="4" y="1"/>
                    <a:pt x="4" y="0"/>
                    <a:pt x="3" y="0"/>
                  </a:cubicBezTo>
                  <a:cubicBezTo>
                    <a:pt x="3"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75" name="Freeform 3260">
              <a:extLst>
                <a:ext uri="{FF2B5EF4-FFF2-40B4-BE49-F238E27FC236}">
                  <a16:creationId xmlns:a16="http://schemas.microsoft.com/office/drawing/2014/main" id="{765E97AF-7064-61D9-88C1-EE4937F97D29}"/>
                </a:ext>
              </a:extLst>
            </p:cNvPr>
            <p:cNvSpPr>
              <a:spLocks/>
            </p:cNvSpPr>
            <p:nvPr/>
          </p:nvSpPr>
          <p:spPr bwMode="auto">
            <a:xfrm>
              <a:off x="14026553" y="3911823"/>
              <a:ext cx="38623" cy="33106"/>
            </a:xfrm>
            <a:custGeom>
              <a:avLst/>
              <a:gdLst>
                <a:gd name="T0" fmla="*/ 3 w 6"/>
                <a:gd name="T1" fmla="*/ 0 h 5"/>
                <a:gd name="T2" fmla="*/ 2 w 6"/>
                <a:gd name="T3" fmla="*/ 0 h 5"/>
                <a:gd name="T4" fmla="*/ 2 w 6"/>
                <a:gd name="T5" fmla="*/ 0 h 5"/>
                <a:gd name="T6" fmla="*/ 1 w 6"/>
                <a:gd name="T7" fmla="*/ 1 h 5"/>
                <a:gd name="T8" fmla="*/ 1 w 6"/>
                <a:gd name="T9" fmla="*/ 1 h 5"/>
                <a:gd name="T10" fmla="*/ 0 w 6"/>
                <a:gd name="T11" fmla="*/ 2 h 5"/>
                <a:gd name="T12" fmla="*/ 3 w 6"/>
                <a:gd name="T13" fmla="*/ 5 h 5"/>
                <a:gd name="T14" fmla="*/ 3 w 6"/>
                <a:gd name="T15" fmla="*/ 5 h 5"/>
                <a:gd name="T16" fmla="*/ 6 w 6"/>
                <a:gd name="T17" fmla="*/ 3 h 5"/>
                <a:gd name="T18" fmla="*/ 6 w 6"/>
                <a:gd name="T19" fmla="*/ 3 h 5"/>
                <a:gd name="T20" fmla="*/ 6 w 6"/>
                <a:gd name="T21" fmla="*/ 3 h 5"/>
                <a:gd name="T22" fmla="*/ 4 w 6"/>
                <a:gd name="T23" fmla="*/ 0 h 5"/>
                <a:gd name="T24" fmla="*/ 3 w 6"/>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5">
                  <a:moveTo>
                    <a:pt x="3" y="0"/>
                  </a:moveTo>
                  <a:cubicBezTo>
                    <a:pt x="3" y="0"/>
                    <a:pt x="3" y="0"/>
                    <a:pt x="2" y="0"/>
                  </a:cubicBezTo>
                  <a:cubicBezTo>
                    <a:pt x="2" y="0"/>
                    <a:pt x="2" y="0"/>
                    <a:pt x="2" y="0"/>
                  </a:cubicBezTo>
                  <a:cubicBezTo>
                    <a:pt x="2" y="0"/>
                    <a:pt x="1" y="1"/>
                    <a:pt x="1" y="1"/>
                  </a:cubicBezTo>
                  <a:cubicBezTo>
                    <a:pt x="1" y="1"/>
                    <a:pt x="1" y="1"/>
                    <a:pt x="1" y="1"/>
                  </a:cubicBezTo>
                  <a:cubicBezTo>
                    <a:pt x="1" y="2"/>
                    <a:pt x="1" y="2"/>
                    <a:pt x="0" y="2"/>
                  </a:cubicBezTo>
                  <a:cubicBezTo>
                    <a:pt x="0" y="4"/>
                    <a:pt x="1" y="5"/>
                    <a:pt x="3" y="5"/>
                  </a:cubicBezTo>
                  <a:cubicBezTo>
                    <a:pt x="3" y="5"/>
                    <a:pt x="3" y="5"/>
                    <a:pt x="3" y="5"/>
                  </a:cubicBezTo>
                  <a:cubicBezTo>
                    <a:pt x="4" y="5"/>
                    <a:pt x="6" y="5"/>
                    <a:pt x="6" y="3"/>
                  </a:cubicBezTo>
                  <a:cubicBezTo>
                    <a:pt x="6" y="3"/>
                    <a:pt x="6" y="3"/>
                    <a:pt x="6" y="3"/>
                  </a:cubicBezTo>
                  <a:cubicBezTo>
                    <a:pt x="6" y="3"/>
                    <a:pt x="6" y="3"/>
                    <a:pt x="6" y="3"/>
                  </a:cubicBezTo>
                  <a:cubicBezTo>
                    <a:pt x="6" y="1"/>
                    <a:pt x="5" y="0"/>
                    <a:pt x="4" y="0"/>
                  </a:cubicBezTo>
                  <a:cubicBezTo>
                    <a:pt x="3"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76" name="Freeform 3261">
              <a:extLst>
                <a:ext uri="{FF2B5EF4-FFF2-40B4-BE49-F238E27FC236}">
                  <a16:creationId xmlns:a16="http://schemas.microsoft.com/office/drawing/2014/main" id="{C01A141C-B140-57D9-EF38-B5C892C04D84}"/>
                </a:ext>
              </a:extLst>
            </p:cNvPr>
            <p:cNvSpPr>
              <a:spLocks/>
            </p:cNvSpPr>
            <p:nvPr/>
          </p:nvSpPr>
          <p:spPr bwMode="auto">
            <a:xfrm>
              <a:off x="13797572" y="3754571"/>
              <a:ext cx="24829" cy="19312"/>
            </a:xfrm>
            <a:custGeom>
              <a:avLst/>
              <a:gdLst>
                <a:gd name="T0" fmla="*/ 2 w 4"/>
                <a:gd name="T1" fmla="*/ 0 h 3"/>
                <a:gd name="T2" fmla="*/ 0 w 4"/>
                <a:gd name="T3" fmla="*/ 1 h 3"/>
                <a:gd name="T4" fmla="*/ 0 w 4"/>
                <a:gd name="T5" fmla="*/ 1 h 3"/>
                <a:gd name="T6" fmla="*/ 0 w 4"/>
                <a:gd name="T7" fmla="*/ 2 h 3"/>
                <a:gd name="T8" fmla="*/ 0 w 4"/>
                <a:gd name="T9" fmla="*/ 2 h 3"/>
                <a:gd name="T10" fmla="*/ 0 w 4"/>
                <a:gd name="T11" fmla="*/ 2 h 3"/>
                <a:gd name="T12" fmla="*/ 2 w 4"/>
                <a:gd name="T13" fmla="*/ 3 h 3"/>
                <a:gd name="T14" fmla="*/ 2 w 4"/>
                <a:gd name="T15" fmla="*/ 3 h 3"/>
                <a:gd name="T16" fmla="*/ 3 w 4"/>
                <a:gd name="T17" fmla="*/ 3 h 3"/>
                <a:gd name="T18" fmla="*/ 4 w 4"/>
                <a:gd name="T19" fmla="*/ 2 h 3"/>
                <a:gd name="T20" fmla="*/ 4 w 4"/>
                <a:gd name="T21" fmla="*/ 2 h 3"/>
                <a:gd name="T22" fmla="*/ 4 w 4"/>
                <a:gd name="T23" fmla="*/ 1 h 3"/>
                <a:gd name="T24" fmla="*/ 4 w 4"/>
                <a:gd name="T25" fmla="*/ 1 h 3"/>
                <a:gd name="T26" fmla="*/ 3 w 4"/>
                <a:gd name="T27" fmla="*/ 0 h 3"/>
                <a:gd name="T28" fmla="*/ 3 w 4"/>
                <a:gd name="T29" fmla="*/ 0 h 3"/>
                <a:gd name="T30" fmla="*/ 2 w 4"/>
                <a:gd name="T31" fmla="*/ 0 h 3"/>
                <a:gd name="T32" fmla="*/ 2 w 4"/>
                <a:gd name="T33"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3">
                  <a:moveTo>
                    <a:pt x="2" y="0"/>
                  </a:moveTo>
                  <a:cubicBezTo>
                    <a:pt x="1" y="0"/>
                    <a:pt x="0" y="0"/>
                    <a:pt x="0" y="1"/>
                  </a:cubicBezTo>
                  <a:cubicBezTo>
                    <a:pt x="0" y="1"/>
                    <a:pt x="0" y="1"/>
                    <a:pt x="0" y="1"/>
                  </a:cubicBezTo>
                  <a:cubicBezTo>
                    <a:pt x="0" y="1"/>
                    <a:pt x="0" y="2"/>
                    <a:pt x="0" y="2"/>
                  </a:cubicBezTo>
                  <a:cubicBezTo>
                    <a:pt x="0" y="2"/>
                    <a:pt x="0" y="2"/>
                    <a:pt x="0" y="2"/>
                  </a:cubicBezTo>
                  <a:cubicBezTo>
                    <a:pt x="0" y="2"/>
                    <a:pt x="0" y="2"/>
                    <a:pt x="0" y="2"/>
                  </a:cubicBezTo>
                  <a:cubicBezTo>
                    <a:pt x="0" y="3"/>
                    <a:pt x="1" y="3"/>
                    <a:pt x="2" y="3"/>
                  </a:cubicBezTo>
                  <a:cubicBezTo>
                    <a:pt x="2" y="3"/>
                    <a:pt x="2" y="3"/>
                    <a:pt x="2" y="3"/>
                  </a:cubicBezTo>
                  <a:cubicBezTo>
                    <a:pt x="2" y="3"/>
                    <a:pt x="3" y="3"/>
                    <a:pt x="3" y="3"/>
                  </a:cubicBezTo>
                  <a:cubicBezTo>
                    <a:pt x="3" y="3"/>
                    <a:pt x="4" y="3"/>
                    <a:pt x="4" y="2"/>
                  </a:cubicBezTo>
                  <a:cubicBezTo>
                    <a:pt x="4" y="2"/>
                    <a:pt x="4" y="2"/>
                    <a:pt x="4" y="2"/>
                  </a:cubicBezTo>
                  <a:cubicBezTo>
                    <a:pt x="4" y="1"/>
                    <a:pt x="4" y="1"/>
                    <a:pt x="4" y="1"/>
                  </a:cubicBezTo>
                  <a:cubicBezTo>
                    <a:pt x="4" y="1"/>
                    <a:pt x="4" y="1"/>
                    <a:pt x="4" y="1"/>
                  </a:cubicBezTo>
                  <a:cubicBezTo>
                    <a:pt x="3" y="0"/>
                    <a:pt x="3" y="0"/>
                    <a:pt x="3" y="0"/>
                  </a:cubicBezTo>
                  <a:cubicBezTo>
                    <a:pt x="3" y="0"/>
                    <a:pt x="3" y="0"/>
                    <a:pt x="3" y="0"/>
                  </a:cubicBezTo>
                  <a:cubicBezTo>
                    <a:pt x="3" y="0"/>
                    <a:pt x="2"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77" name="Freeform 3262">
              <a:extLst>
                <a:ext uri="{FF2B5EF4-FFF2-40B4-BE49-F238E27FC236}">
                  <a16:creationId xmlns:a16="http://schemas.microsoft.com/office/drawing/2014/main" id="{973A89A4-4622-A308-5BB8-FC5D5BBA892A}"/>
                </a:ext>
              </a:extLst>
            </p:cNvPr>
            <p:cNvSpPr>
              <a:spLocks/>
            </p:cNvSpPr>
            <p:nvPr/>
          </p:nvSpPr>
          <p:spPr bwMode="auto">
            <a:xfrm>
              <a:off x="14294158" y="3944929"/>
              <a:ext cx="27588" cy="24829"/>
            </a:xfrm>
            <a:custGeom>
              <a:avLst/>
              <a:gdLst>
                <a:gd name="T0" fmla="*/ 2 w 4"/>
                <a:gd name="T1" fmla="*/ 0 h 4"/>
                <a:gd name="T2" fmla="*/ 1 w 4"/>
                <a:gd name="T3" fmla="*/ 0 h 4"/>
                <a:gd name="T4" fmla="*/ 0 w 4"/>
                <a:gd name="T5" fmla="*/ 1 h 4"/>
                <a:gd name="T6" fmla="*/ 0 w 4"/>
                <a:gd name="T7" fmla="*/ 1 h 4"/>
                <a:gd name="T8" fmla="*/ 0 w 4"/>
                <a:gd name="T9" fmla="*/ 1 h 4"/>
                <a:gd name="T10" fmla="*/ 0 w 4"/>
                <a:gd name="T11" fmla="*/ 2 h 4"/>
                <a:gd name="T12" fmla="*/ 2 w 4"/>
                <a:gd name="T13" fmla="*/ 4 h 4"/>
                <a:gd name="T14" fmla="*/ 2 w 4"/>
                <a:gd name="T15" fmla="*/ 4 h 4"/>
                <a:gd name="T16" fmla="*/ 4 w 4"/>
                <a:gd name="T17" fmla="*/ 2 h 4"/>
                <a:gd name="T18" fmla="*/ 2 w 4"/>
                <a:gd name="T19" fmla="*/ 0 h 4"/>
                <a:gd name="T20" fmla="*/ 2 w 4"/>
                <a:gd name="T2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4">
                  <a:moveTo>
                    <a:pt x="2" y="0"/>
                  </a:moveTo>
                  <a:cubicBezTo>
                    <a:pt x="1" y="0"/>
                    <a:pt x="1" y="0"/>
                    <a:pt x="1" y="0"/>
                  </a:cubicBezTo>
                  <a:cubicBezTo>
                    <a:pt x="0" y="0"/>
                    <a:pt x="0" y="1"/>
                    <a:pt x="0" y="1"/>
                  </a:cubicBezTo>
                  <a:cubicBezTo>
                    <a:pt x="0" y="1"/>
                    <a:pt x="0" y="1"/>
                    <a:pt x="0" y="1"/>
                  </a:cubicBezTo>
                  <a:cubicBezTo>
                    <a:pt x="0" y="1"/>
                    <a:pt x="0" y="1"/>
                    <a:pt x="0" y="1"/>
                  </a:cubicBezTo>
                  <a:cubicBezTo>
                    <a:pt x="0" y="1"/>
                    <a:pt x="0" y="2"/>
                    <a:pt x="0" y="2"/>
                  </a:cubicBezTo>
                  <a:cubicBezTo>
                    <a:pt x="0" y="3"/>
                    <a:pt x="1" y="3"/>
                    <a:pt x="2" y="4"/>
                  </a:cubicBezTo>
                  <a:cubicBezTo>
                    <a:pt x="2" y="4"/>
                    <a:pt x="2" y="4"/>
                    <a:pt x="2" y="4"/>
                  </a:cubicBezTo>
                  <a:cubicBezTo>
                    <a:pt x="3" y="4"/>
                    <a:pt x="4" y="3"/>
                    <a:pt x="4" y="2"/>
                  </a:cubicBezTo>
                  <a:cubicBezTo>
                    <a:pt x="4" y="1"/>
                    <a:pt x="3"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78" name="Freeform 3263">
              <a:extLst>
                <a:ext uri="{FF2B5EF4-FFF2-40B4-BE49-F238E27FC236}">
                  <a16:creationId xmlns:a16="http://schemas.microsoft.com/office/drawing/2014/main" id="{D3271C6B-C7D4-6F9F-142E-7B021E3A086A}"/>
                </a:ext>
              </a:extLst>
            </p:cNvPr>
            <p:cNvSpPr>
              <a:spLocks/>
            </p:cNvSpPr>
            <p:nvPr/>
          </p:nvSpPr>
          <p:spPr bwMode="auto">
            <a:xfrm>
              <a:off x="13949307" y="3682842"/>
              <a:ext cx="24829" cy="24829"/>
            </a:xfrm>
            <a:custGeom>
              <a:avLst/>
              <a:gdLst>
                <a:gd name="T0" fmla="*/ 2 w 4"/>
                <a:gd name="T1" fmla="*/ 0 h 4"/>
                <a:gd name="T2" fmla="*/ 2 w 4"/>
                <a:gd name="T3" fmla="*/ 0 h 4"/>
                <a:gd name="T4" fmla="*/ 1 w 4"/>
                <a:gd name="T5" fmla="*/ 1 h 4"/>
                <a:gd name="T6" fmla="*/ 0 w 4"/>
                <a:gd name="T7" fmla="*/ 1 h 4"/>
                <a:gd name="T8" fmla="*/ 0 w 4"/>
                <a:gd name="T9" fmla="*/ 2 h 4"/>
                <a:gd name="T10" fmla="*/ 0 w 4"/>
                <a:gd name="T11" fmla="*/ 3 h 4"/>
                <a:gd name="T12" fmla="*/ 0 w 4"/>
                <a:gd name="T13" fmla="*/ 3 h 4"/>
                <a:gd name="T14" fmla="*/ 2 w 4"/>
                <a:gd name="T15" fmla="*/ 4 h 4"/>
                <a:gd name="T16" fmla="*/ 2 w 4"/>
                <a:gd name="T17" fmla="*/ 4 h 4"/>
                <a:gd name="T18" fmla="*/ 2 w 4"/>
                <a:gd name="T19" fmla="*/ 4 h 4"/>
                <a:gd name="T20" fmla="*/ 3 w 4"/>
                <a:gd name="T21" fmla="*/ 4 h 4"/>
                <a:gd name="T22" fmla="*/ 3 w 4"/>
                <a:gd name="T23" fmla="*/ 4 h 4"/>
                <a:gd name="T24" fmla="*/ 4 w 4"/>
                <a:gd name="T25" fmla="*/ 3 h 4"/>
                <a:gd name="T26" fmla="*/ 4 w 4"/>
                <a:gd name="T27" fmla="*/ 3 h 4"/>
                <a:gd name="T28" fmla="*/ 2 w 4"/>
                <a:gd name="T29" fmla="*/ 0 h 4"/>
                <a:gd name="T30" fmla="*/ 2 w 4"/>
                <a:gd name="T31" fmla="*/ 0 h 4"/>
                <a:gd name="T32" fmla="*/ 2 w 4"/>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4">
                  <a:moveTo>
                    <a:pt x="2" y="0"/>
                  </a:moveTo>
                  <a:cubicBezTo>
                    <a:pt x="2" y="0"/>
                    <a:pt x="2" y="0"/>
                    <a:pt x="2" y="0"/>
                  </a:cubicBezTo>
                  <a:cubicBezTo>
                    <a:pt x="1" y="0"/>
                    <a:pt x="1" y="1"/>
                    <a:pt x="1" y="1"/>
                  </a:cubicBezTo>
                  <a:cubicBezTo>
                    <a:pt x="0" y="1"/>
                    <a:pt x="0" y="1"/>
                    <a:pt x="0" y="1"/>
                  </a:cubicBezTo>
                  <a:cubicBezTo>
                    <a:pt x="0" y="1"/>
                    <a:pt x="0" y="2"/>
                    <a:pt x="0" y="2"/>
                  </a:cubicBezTo>
                  <a:cubicBezTo>
                    <a:pt x="0" y="2"/>
                    <a:pt x="0" y="3"/>
                    <a:pt x="0" y="3"/>
                  </a:cubicBezTo>
                  <a:cubicBezTo>
                    <a:pt x="0" y="3"/>
                    <a:pt x="0" y="3"/>
                    <a:pt x="0" y="3"/>
                  </a:cubicBezTo>
                  <a:cubicBezTo>
                    <a:pt x="1" y="4"/>
                    <a:pt x="1" y="4"/>
                    <a:pt x="2" y="4"/>
                  </a:cubicBezTo>
                  <a:cubicBezTo>
                    <a:pt x="2" y="4"/>
                    <a:pt x="2" y="4"/>
                    <a:pt x="2" y="4"/>
                  </a:cubicBezTo>
                  <a:cubicBezTo>
                    <a:pt x="2" y="4"/>
                    <a:pt x="2" y="4"/>
                    <a:pt x="2" y="4"/>
                  </a:cubicBezTo>
                  <a:cubicBezTo>
                    <a:pt x="2" y="4"/>
                    <a:pt x="3" y="4"/>
                    <a:pt x="3" y="4"/>
                  </a:cubicBezTo>
                  <a:cubicBezTo>
                    <a:pt x="3" y="4"/>
                    <a:pt x="3" y="4"/>
                    <a:pt x="3" y="4"/>
                  </a:cubicBezTo>
                  <a:cubicBezTo>
                    <a:pt x="3" y="3"/>
                    <a:pt x="4" y="3"/>
                    <a:pt x="4" y="3"/>
                  </a:cubicBezTo>
                  <a:cubicBezTo>
                    <a:pt x="4" y="3"/>
                    <a:pt x="4" y="3"/>
                    <a:pt x="4" y="3"/>
                  </a:cubicBezTo>
                  <a:cubicBezTo>
                    <a:pt x="4" y="2"/>
                    <a:pt x="3" y="1"/>
                    <a:pt x="2" y="0"/>
                  </a:cubicBezTo>
                  <a:cubicBezTo>
                    <a:pt x="2" y="0"/>
                    <a:pt x="2"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79" name="Freeform 3264">
              <a:extLst>
                <a:ext uri="{FF2B5EF4-FFF2-40B4-BE49-F238E27FC236}">
                  <a16:creationId xmlns:a16="http://schemas.microsoft.com/office/drawing/2014/main" id="{4A96EC79-7C1D-DB18-33DC-A8F0D09F3388}"/>
                </a:ext>
              </a:extLst>
            </p:cNvPr>
            <p:cNvSpPr>
              <a:spLocks/>
            </p:cNvSpPr>
            <p:nvPr/>
          </p:nvSpPr>
          <p:spPr bwMode="auto">
            <a:xfrm>
              <a:off x="13529967" y="3222121"/>
              <a:ext cx="30347" cy="22070"/>
            </a:xfrm>
            <a:custGeom>
              <a:avLst/>
              <a:gdLst>
                <a:gd name="T0" fmla="*/ 2 w 5"/>
                <a:gd name="T1" fmla="*/ 0 h 3"/>
                <a:gd name="T2" fmla="*/ 0 w 5"/>
                <a:gd name="T3" fmla="*/ 1 h 3"/>
                <a:gd name="T4" fmla="*/ 1 w 5"/>
                <a:gd name="T5" fmla="*/ 3 h 3"/>
                <a:gd name="T6" fmla="*/ 2 w 5"/>
                <a:gd name="T7" fmla="*/ 3 h 3"/>
                <a:gd name="T8" fmla="*/ 2 w 5"/>
                <a:gd name="T9" fmla="*/ 3 h 3"/>
                <a:gd name="T10" fmla="*/ 2 w 5"/>
                <a:gd name="T11" fmla="*/ 3 h 3"/>
                <a:gd name="T12" fmla="*/ 2 w 5"/>
                <a:gd name="T13" fmla="*/ 3 h 3"/>
                <a:gd name="T14" fmla="*/ 2 w 5"/>
                <a:gd name="T15" fmla="*/ 3 h 3"/>
                <a:gd name="T16" fmla="*/ 3 w 5"/>
                <a:gd name="T17" fmla="*/ 3 h 3"/>
                <a:gd name="T18" fmla="*/ 4 w 5"/>
                <a:gd name="T19" fmla="*/ 3 h 3"/>
                <a:gd name="T20" fmla="*/ 4 w 5"/>
                <a:gd name="T21" fmla="*/ 2 h 3"/>
                <a:gd name="T22" fmla="*/ 3 w 5"/>
                <a:gd name="T23" fmla="*/ 0 h 3"/>
                <a:gd name="T24" fmla="*/ 2 w 5"/>
                <a:gd name="T25"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3">
                  <a:moveTo>
                    <a:pt x="2" y="0"/>
                  </a:moveTo>
                  <a:cubicBezTo>
                    <a:pt x="1" y="0"/>
                    <a:pt x="1" y="0"/>
                    <a:pt x="0" y="1"/>
                  </a:cubicBezTo>
                  <a:cubicBezTo>
                    <a:pt x="0" y="2"/>
                    <a:pt x="1" y="3"/>
                    <a:pt x="1" y="3"/>
                  </a:cubicBezTo>
                  <a:cubicBezTo>
                    <a:pt x="1" y="3"/>
                    <a:pt x="2" y="3"/>
                    <a:pt x="2" y="3"/>
                  </a:cubicBezTo>
                  <a:cubicBezTo>
                    <a:pt x="2" y="3"/>
                    <a:pt x="2" y="3"/>
                    <a:pt x="2" y="3"/>
                  </a:cubicBezTo>
                  <a:cubicBezTo>
                    <a:pt x="2" y="3"/>
                    <a:pt x="2" y="3"/>
                    <a:pt x="2" y="3"/>
                  </a:cubicBezTo>
                  <a:cubicBezTo>
                    <a:pt x="2" y="3"/>
                    <a:pt x="2" y="3"/>
                    <a:pt x="2" y="3"/>
                  </a:cubicBezTo>
                  <a:cubicBezTo>
                    <a:pt x="2" y="3"/>
                    <a:pt x="2" y="3"/>
                    <a:pt x="2" y="3"/>
                  </a:cubicBezTo>
                  <a:cubicBezTo>
                    <a:pt x="3" y="3"/>
                    <a:pt x="3" y="3"/>
                    <a:pt x="3" y="3"/>
                  </a:cubicBezTo>
                  <a:cubicBezTo>
                    <a:pt x="3" y="3"/>
                    <a:pt x="3" y="3"/>
                    <a:pt x="4" y="3"/>
                  </a:cubicBezTo>
                  <a:cubicBezTo>
                    <a:pt x="4" y="3"/>
                    <a:pt x="4" y="2"/>
                    <a:pt x="4" y="2"/>
                  </a:cubicBezTo>
                  <a:cubicBezTo>
                    <a:pt x="5" y="1"/>
                    <a:pt x="4" y="0"/>
                    <a:pt x="3" y="0"/>
                  </a:cubicBezTo>
                  <a:cubicBezTo>
                    <a:pt x="3" y="0"/>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80" name="Freeform 3265">
              <a:extLst>
                <a:ext uri="{FF2B5EF4-FFF2-40B4-BE49-F238E27FC236}">
                  <a16:creationId xmlns:a16="http://schemas.microsoft.com/office/drawing/2014/main" id="{B8CFAEF1-B477-86EB-5392-91116BC827F4}"/>
                </a:ext>
              </a:extLst>
            </p:cNvPr>
            <p:cNvSpPr>
              <a:spLocks/>
            </p:cNvSpPr>
            <p:nvPr/>
          </p:nvSpPr>
          <p:spPr bwMode="auto">
            <a:xfrm>
              <a:off x="13240292" y="3768365"/>
              <a:ext cx="27588" cy="24829"/>
            </a:xfrm>
            <a:custGeom>
              <a:avLst/>
              <a:gdLst>
                <a:gd name="T0" fmla="*/ 2 w 4"/>
                <a:gd name="T1" fmla="*/ 0 h 4"/>
                <a:gd name="T2" fmla="*/ 0 w 4"/>
                <a:gd name="T3" fmla="*/ 2 h 4"/>
                <a:gd name="T4" fmla="*/ 0 w 4"/>
                <a:gd name="T5" fmla="*/ 2 h 4"/>
                <a:gd name="T6" fmla="*/ 0 w 4"/>
                <a:gd name="T7" fmla="*/ 2 h 4"/>
                <a:gd name="T8" fmla="*/ 0 w 4"/>
                <a:gd name="T9" fmla="*/ 2 h 4"/>
                <a:gd name="T10" fmla="*/ 0 w 4"/>
                <a:gd name="T11" fmla="*/ 3 h 4"/>
                <a:gd name="T12" fmla="*/ 1 w 4"/>
                <a:gd name="T13" fmla="*/ 4 h 4"/>
                <a:gd name="T14" fmla="*/ 1 w 4"/>
                <a:gd name="T15" fmla="*/ 4 h 4"/>
                <a:gd name="T16" fmla="*/ 1 w 4"/>
                <a:gd name="T17" fmla="*/ 4 h 4"/>
                <a:gd name="T18" fmla="*/ 2 w 4"/>
                <a:gd name="T19" fmla="*/ 4 h 4"/>
                <a:gd name="T20" fmla="*/ 4 w 4"/>
                <a:gd name="T21" fmla="*/ 3 h 4"/>
                <a:gd name="T22" fmla="*/ 4 w 4"/>
                <a:gd name="T23" fmla="*/ 2 h 4"/>
                <a:gd name="T24" fmla="*/ 4 w 4"/>
                <a:gd name="T25" fmla="*/ 2 h 4"/>
                <a:gd name="T26" fmla="*/ 4 w 4"/>
                <a:gd name="T27" fmla="*/ 2 h 4"/>
                <a:gd name="T28" fmla="*/ 3 w 4"/>
                <a:gd name="T29" fmla="*/ 1 h 4"/>
                <a:gd name="T30" fmla="*/ 3 w 4"/>
                <a:gd name="T31" fmla="*/ 1 h 4"/>
                <a:gd name="T32" fmla="*/ 2 w 4"/>
                <a:gd name="T33" fmla="*/ 0 h 4"/>
                <a:gd name="T34" fmla="*/ 2 w 4"/>
                <a:gd name="T35" fmla="*/ 0 h 4"/>
                <a:gd name="T36" fmla="*/ 2 w 4"/>
                <a:gd name="T3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 h="4">
                  <a:moveTo>
                    <a:pt x="2" y="0"/>
                  </a:moveTo>
                  <a:cubicBezTo>
                    <a:pt x="1" y="0"/>
                    <a:pt x="0" y="1"/>
                    <a:pt x="0" y="2"/>
                  </a:cubicBezTo>
                  <a:cubicBezTo>
                    <a:pt x="0" y="2"/>
                    <a:pt x="0" y="2"/>
                    <a:pt x="0" y="2"/>
                  </a:cubicBezTo>
                  <a:cubicBezTo>
                    <a:pt x="0" y="2"/>
                    <a:pt x="0" y="2"/>
                    <a:pt x="0" y="2"/>
                  </a:cubicBezTo>
                  <a:cubicBezTo>
                    <a:pt x="0" y="2"/>
                    <a:pt x="0" y="2"/>
                    <a:pt x="0" y="2"/>
                  </a:cubicBezTo>
                  <a:cubicBezTo>
                    <a:pt x="0" y="3"/>
                    <a:pt x="0" y="3"/>
                    <a:pt x="0" y="3"/>
                  </a:cubicBezTo>
                  <a:cubicBezTo>
                    <a:pt x="0" y="3"/>
                    <a:pt x="0" y="4"/>
                    <a:pt x="1" y="4"/>
                  </a:cubicBezTo>
                  <a:cubicBezTo>
                    <a:pt x="1" y="4"/>
                    <a:pt x="1" y="4"/>
                    <a:pt x="1" y="4"/>
                  </a:cubicBezTo>
                  <a:cubicBezTo>
                    <a:pt x="1" y="4"/>
                    <a:pt x="1" y="4"/>
                    <a:pt x="1" y="4"/>
                  </a:cubicBezTo>
                  <a:cubicBezTo>
                    <a:pt x="1" y="4"/>
                    <a:pt x="2" y="4"/>
                    <a:pt x="2" y="4"/>
                  </a:cubicBezTo>
                  <a:cubicBezTo>
                    <a:pt x="3" y="4"/>
                    <a:pt x="3" y="4"/>
                    <a:pt x="4" y="3"/>
                  </a:cubicBezTo>
                  <a:cubicBezTo>
                    <a:pt x="4" y="2"/>
                    <a:pt x="4" y="2"/>
                    <a:pt x="4" y="2"/>
                  </a:cubicBezTo>
                  <a:cubicBezTo>
                    <a:pt x="4" y="2"/>
                    <a:pt x="4" y="2"/>
                    <a:pt x="4" y="2"/>
                  </a:cubicBezTo>
                  <a:cubicBezTo>
                    <a:pt x="4" y="2"/>
                    <a:pt x="4" y="2"/>
                    <a:pt x="4" y="2"/>
                  </a:cubicBezTo>
                  <a:cubicBezTo>
                    <a:pt x="3" y="1"/>
                    <a:pt x="3" y="1"/>
                    <a:pt x="3" y="1"/>
                  </a:cubicBezTo>
                  <a:cubicBezTo>
                    <a:pt x="3" y="1"/>
                    <a:pt x="3" y="1"/>
                    <a:pt x="3" y="1"/>
                  </a:cubicBezTo>
                  <a:cubicBezTo>
                    <a:pt x="3" y="1"/>
                    <a:pt x="3" y="0"/>
                    <a:pt x="2" y="0"/>
                  </a:cubicBezTo>
                  <a:cubicBezTo>
                    <a:pt x="2" y="0"/>
                    <a:pt x="2"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81" name="Freeform 3266">
              <a:extLst>
                <a:ext uri="{FF2B5EF4-FFF2-40B4-BE49-F238E27FC236}">
                  <a16:creationId xmlns:a16="http://schemas.microsoft.com/office/drawing/2014/main" id="{DF244118-4B8A-929A-B30E-563138BBBE8C}"/>
                </a:ext>
              </a:extLst>
            </p:cNvPr>
            <p:cNvSpPr>
              <a:spLocks/>
            </p:cNvSpPr>
            <p:nvPr/>
          </p:nvSpPr>
          <p:spPr bwMode="auto">
            <a:xfrm>
              <a:off x="12572660" y="3611113"/>
              <a:ext cx="24829" cy="24829"/>
            </a:xfrm>
            <a:custGeom>
              <a:avLst/>
              <a:gdLst>
                <a:gd name="T0" fmla="*/ 2 w 4"/>
                <a:gd name="T1" fmla="*/ 0 h 4"/>
                <a:gd name="T2" fmla="*/ 0 w 4"/>
                <a:gd name="T3" fmla="*/ 1 h 4"/>
                <a:gd name="T4" fmla="*/ 0 w 4"/>
                <a:gd name="T5" fmla="*/ 2 h 4"/>
                <a:gd name="T6" fmla="*/ 0 w 4"/>
                <a:gd name="T7" fmla="*/ 3 h 4"/>
                <a:gd name="T8" fmla="*/ 0 w 4"/>
                <a:gd name="T9" fmla="*/ 3 h 4"/>
                <a:gd name="T10" fmla="*/ 1 w 4"/>
                <a:gd name="T11" fmla="*/ 3 h 4"/>
                <a:gd name="T12" fmla="*/ 1 w 4"/>
                <a:gd name="T13" fmla="*/ 3 h 4"/>
                <a:gd name="T14" fmla="*/ 1 w 4"/>
                <a:gd name="T15" fmla="*/ 3 h 4"/>
                <a:gd name="T16" fmla="*/ 2 w 4"/>
                <a:gd name="T17" fmla="*/ 4 h 4"/>
                <a:gd name="T18" fmla="*/ 2 w 4"/>
                <a:gd name="T19" fmla="*/ 4 h 4"/>
                <a:gd name="T20" fmla="*/ 3 w 4"/>
                <a:gd name="T21" fmla="*/ 4 h 4"/>
                <a:gd name="T22" fmla="*/ 3 w 4"/>
                <a:gd name="T23" fmla="*/ 3 h 4"/>
                <a:gd name="T24" fmla="*/ 4 w 4"/>
                <a:gd name="T25" fmla="*/ 2 h 4"/>
                <a:gd name="T26" fmla="*/ 4 w 4"/>
                <a:gd name="T27" fmla="*/ 2 h 4"/>
                <a:gd name="T28" fmla="*/ 4 w 4"/>
                <a:gd name="T29" fmla="*/ 2 h 4"/>
                <a:gd name="T30" fmla="*/ 2 w 4"/>
                <a:gd name="T31" fmla="*/ 0 h 4"/>
                <a:gd name="T32" fmla="*/ 2 w 4"/>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4">
                  <a:moveTo>
                    <a:pt x="2" y="0"/>
                  </a:moveTo>
                  <a:cubicBezTo>
                    <a:pt x="1" y="0"/>
                    <a:pt x="0" y="0"/>
                    <a:pt x="0" y="1"/>
                  </a:cubicBezTo>
                  <a:cubicBezTo>
                    <a:pt x="0" y="2"/>
                    <a:pt x="0" y="2"/>
                    <a:pt x="0" y="2"/>
                  </a:cubicBezTo>
                  <a:cubicBezTo>
                    <a:pt x="0" y="2"/>
                    <a:pt x="0" y="2"/>
                    <a:pt x="0" y="3"/>
                  </a:cubicBezTo>
                  <a:cubicBezTo>
                    <a:pt x="0" y="3"/>
                    <a:pt x="0" y="3"/>
                    <a:pt x="0" y="3"/>
                  </a:cubicBezTo>
                  <a:cubicBezTo>
                    <a:pt x="0" y="3"/>
                    <a:pt x="0" y="3"/>
                    <a:pt x="1" y="3"/>
                  </a:cubicBezTo>
                  <a:cubicBezTo>
                    <a:pt x="1" y="3"/>
                    <a:pt x="1" y="3"/>
                    <a:pt x="1" y="3"/>
                  </a:cubicBezTo>
                  <a:cubicBezTo>
                    <a:pt x="1" y="3"/>
                    <a:pt x="1" y="3"/>
                    <a:pt x="1" y="3"/>
                  </a:cubicBezTo>
                  <a:cubicBezTo>
                    <a:pt x="1" y="3"/>
                    <a:pt x="1" y="4"/>
                    <a:pt x="2" y="4"/>
                  </a:cubicBezTo>
                  <a:cubicBezTo>
                    <a:pt x="2" y="4"/>
                    <a:pt x="2" y="4"/>
                    <a:pt x="2" y="4"/>
                  </a:cubicBezTo>
                  <a:cubicBezTo>
                    <a:pt x="2" y="4"/>
                    <a:pt x="3" y="4"/>
                    <a:pt x="3" y="4"/>
                  </a:cubicBezTo>
                  <a:cubicBezTo>
                    <a:pt x="3" y="4"/>
                    <a:pt x="3" y="3"/>
                    <a:pt x="3" y="3"/>
                  </a:cubicBezTo>
                  <a:cubicBezTo>
                    <a:pt x="3" y="3"/>
                    <a:pt x="4" y="3"/>
                    <a:pt x="4" y="2"/>
                  </a:cubicBezTo>
                  <a:cubicBezTo>
                    <a:pt x="4" y="2"/>
                    <a:pt x="4" y="2"/>
                    <a:pt x="4" y="2"/>
                  </a:cubicBezTo>
                  <a:cubicBezTo>
                    <a:pt x="4" y="2"/>
                    <a:pt x="4" y="2"/>
                    <a:pt x="4" y="2"/>
                  </a:cubicBezTo>
                  <a:cubicBezTo>
                    <a:pt x="4" y="1"/>
                    <a:pt x="3"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82" name="Freeform 3267">
              <a:extLst>
                <a:ext uri="{FF2B5EF4-FFF2-40B4-BE49-F238E27FC236}">
                  <a16:creationId xmlns:a16="http://schemas.microsoft.com/office/drawing/2014/main" id="{40B3E024-BE28-63D1-2438-1FF9E0BBBAED}"/>
                </a:ext>
              </a:extLst>
            </p:cNvPr>
            <p:cNvSpPr>
              <a:spLocks/>
            </p:cNvSpPr>
            <p:nvPr/>
          </p:nvSpPr>
          <p:spPr bwMode="auto">
            <a:xfrm>
              <a:off x="11496724" y="2882787"/>
              <a:ext cx="52417" cy="52417"/>
            </a:xfrm>
            <a:custGeom>
              <a:avLst/>
              <a:gdLst>
                <a:gd name="T0" fmla="*/ 4 w 8"/>
                <a:gd name="T1" fmla="*/ 0 h 8"/>
                <a:gd name="T2" fmla="*/ 2 w 8"/>
                <a:gd name="T3" fmla="*/ 1 h 8"/>
                <a:gd name="T4" fmla="*/ 1 w 8"/>
                <a:gd name="T5" fmla="*/ 3 h 8"/>
                <a:gd name="T6" fmla="*/ 1 w 8"/>
                <a:gd name="T7" fmla="*/ 3 h 8"/>
                <a:gd name="T8" fmla="*/ 1 w 8"/>
                <a:gd name="T9" fmla="*/ 5 h 8"/>
                <a:gd name="T10" fmla="*/ 1 w 8"/>
                <a:gd name="T11" fmla="*/ 5 h 8"/>
                <a:gd name="T12" fmla="*/ 1 w 8"/>
                <a:gd name="T13" fmla="*/ 6 h 8"/>
                <a:gd name="T14" fmla="*/ 3 w 8"/>
                <a:gd name="T15" fmla="*/ 7 h 8"/>
                <a:gd name="T16" fmla="*/ 3 w 8"/>
                <a:gd name="T17" fmla="*/ 7 h 8"/>
                <a:gd name="T18" fmla="*/ 4 w 8"/>
                <a:gd name="T19" fmla="*/ 8 h 8"/>
                <a:gd name="T20" fmla="*/ 6 w 8"/>
                <a:gd name="T21" fmla="*/ 7 h 8"/>
                <a:gd name="T22" fmla="*/ 7 w 8"/>
                <a:gd name="T23" fmla="*/ 6 h 8"/>
                <a:gd name="T24" fmla="*/ 7 w 8"/>
                <a:gd name="T25" fmla="*/ 5 h 8"/>
                <a:gd name="T26" fmla="*/ 7 w 8"/>
                <a:gd name="T27" fmla="*/ 3 h 8"/>
                <a:gd name="T28" fmla="*/ 7 w 8"/>
                <a:gd name="T29" fmla="*/ 3 h 8"/>
                <a:gd name="T30" fmla="*/ 7 w 8"/>
                <a:gd name="T31" fmla="*/ 2 h 8"/>
                <a:gd name="T32" fmla="*/ 4 w 8"/>
                <a:gd name="T33"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 h="8">
                  <a:moveTo>
                    <a:pt x="4" y="0"/>
                  </a:moveTo>
                  <a:cubicBezTo>
                    <a:pt x="3" y="0"/>
                    <a:pt x="3" y="1"/>
                    <a:pt x="2" y="1"/>
                  </a:cubicBezTo>
                  <a:cubicBezTo>
                    <a:pt x="1" y="2"/>
                    <a:pt x="1" y="2"/>
                    <a:pt x="1" y="3"/>
                  </a:cubicBezTo>
                  <a:cubicBezTo>
                    <a:pt x="1" y="3"/>
                    <a:pt x="1" y="3"/>
                    <a:pt x="1" y="3"/>
                  </a:cubicBezTo>
                  <a:cubicBezTo>
                    <a:pt x="1" y="4"/>
                    <a:pt x="0" y="4"/>
                    <a:pt x="1" y="5"/>
                  </a:cubicBezTo>
                  <a:cubicBezTo>
                    <a:pt x="1" y="5"/>
                    <a:pt x="1" y="5"/>
                    <a:pt x="1" y="5"/>
                  </a:cubicBezTo>
                  <a:cubicBezTo>
                    <a:pt x="1" y="5"/>
                    <a:pt x="1" y="6"/>
                    <a:pt x="1" y="6"/>
                  </a:cubicBezTo>
                  <a:cubicBezTo>
                    <a:pt x="2" y="7"/>
                    <a:pt x="2" y="7"/>
                    <a:pt x="3" y="7"/>
                  </a:cubicBezTo>
                  <a:cubicBezTo>
                    <a:pt x="3" y="7"/>
                    <a:pt x="3" y="7"/>
                    <a:pt x="3" y="7"/>
                  </a:cubicBezTo>
                  <a:cubicBezTo>
                    <a:pt x="3" y="7"/>
                    <a:pt x="4" y="8"/>
                    <a:pt x="4" y="8"/>
                  </a:cubicBezTo>
                  <a:cubicBezTo>
                    <a:pt x="5" y="8"/>
                    <a:pt x="5" y="7"/>
                    <a:pt x="6" y="7"/>
                  </a:cubicBezTo>
                  <a:cubicBezTo>
                    <a:pt x="6" y="7"/>
                    <a:pt x="7" y="6"/>
                    <a:pt x="7" y="6"/>
                  </a:cubicBezTo>
                  <a:cubicBezTo>
                    <a:pt x="7" y="6"/>
                    <a:pt x="7" y="6"/>
                    <a:pt x="7" y="5"/>
                  </a:cubicBezTo>
                  <a:cubicBezTo>
                    <a:pt x="8" y="5"/>
                    <a:pt x="8" y="4"/>
                    <a:pt x="7" y="3"/>
                  </a:cubicBezTo>
                  <a:cubicBezTo>
                    <a:pt x="7" y="3"/>
                    <a:pt x="7" y="3"/>
                    <a:pt x="7" y="3"/>
                  </a:cubicBezTo>
                  <a:cubicBezTo>
                    <a:pt x="7" y="3"/>
                    <a:pt x="7" y="2"/>
                    <a:pt x="7" y="2"/>
                  </a:cubicBezTo>
                  <a:cubicBezTo>
                    <a:pt x="6" y="1"/>
                    <a:pt x="5"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83" name="Freeform 3268">
              <a:extLst>
                <a:ext uri="{FF2B5EF4-FFF2-40B4-BE49-F238E27FC236}">
                  <a16:creationId xmlns:a16="http://schemas.microsoft.com/office/drawing/2014/main" id="{FEBD189C-874F-4FA1-6F98-48795552F1C4}"/>
                </a:ext>
              </a:extLst>
            </p:cNvPr>
            <p:cNvSpPr>
              <a:spLocks/>
            </p:cNvSpPr>
            <p:nvPr/>
          </p:nvSpPr>
          <p:spPr bwMode="auto">
            <a:xfrm>
              <a:off x="10823575" y="2645529"/>
              <a:ext cx="52417" cy="46900"/>
            </a:xfrm>
            <a:custGeom>
              <a:avLst/>
              <a:gdLst>
                <a:gd name="T0" fmla="*/ 4 w 8"/>
                <a:gd name="T1" fmla="*/ 0 h 7"/>
                <a:gd name="T2" fmla="*/ 2 w 8"/>
                <a:gd name="T3" fmla="*/ 1 h 7"/>
                <a:gd name="T4" fmla="*/ 2 w 8"/>
                <a:gd name="T5" fmla="*/ 1 h 7"/>
                <a:gd name="T6" fmla="*/ 2 w 8"/>
                <a:gd name="T7" fmla="*/ 1 h 7"/>
                <a:gd name="T8" fmla="*/ 1 w 8"/>
                <a:gd name="T9" fmla="*/ 5 h 7"/>
                <a:gd name="T10" fmla="*/ 4 w 8"/>
                <a:gd name="T11" fmla="*/ 7 h 7"/>
                <a:gd name="T12" fmla="*/ 4 w 8"/>
                <a:gd name="T13" fmla="*/ 7 h 7"/>
                <a:gd name="T14" fmla="*/ 4 w 8"/>
                <a:gd name="T15" fmla="*/ 7 h 7"/>
                <a:gd name="T16" fmla="*/ 6 w 8"/>
                <a:gd name="T17" fmla="*/ 6 h 7"/>
                <a:gd name="T18" fmla="*/ 7 w 8"/>
                <a:gd name="T19" fmla="*/ 6 h 7"/>
                <a:gd name="T20" fmla="*/ 7 w 8"/>
                <a:gd name="T21" fmla="*/ 5 h 7"/>
                <a:gd name="T22" fmla="*/ 7 w 8"/>
                <a:gd name="T23" fmla="*/ 5 h 7"/>
                <a:gd name="T24" fmla="*/ 8 w 8"/>
                <a:gd name="T25" fmla="*/ 4 h 7"/>
                <a:gd name="T26" fmla="*/ 7 w 8"/>
                <a:gd name="T27" fmla="*/ 1 h 7"/>
                <a:gd name="T28" fmla="*/ 6 w 8"/>
                <a:gd name="T29" fmla="*/ 0 h 7"/>
                <a:gd name="T30" fmla="*/ 5 w 8"/>
                <a:gd name="T31" fmla="*/ 0 h 7"/>
                <a:gd name="T32" fmla="*/ 4 w 8"/>
                <a:gd name="T33"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 h="7">
                  <a:moveTo>
                    <a:pt x="4" y="0"/>
                  </a:moveTo>
                  <a:cubicBezTo>
                    <a:pt x="3" y="0"/>
                    <a:pt x="3" y="0"/>
                    <a:pt x="2" y="1"/>
                  </a:cubicBezTo>
                  <a:cubicBezTo>
                    <a:pt x="2" y="1"/>
                    <a:pt x="2" y="1"/>
                    <a:pt x="2" y="1"/>
                  </a:cubicBezTo>
                  <a:cubicBezTo>
                    <a:pt x="2" y="1"/>
                    <a:pt x="2" y="1"/>
                    <a:pt x="2" y="1"/>
                  </a:cubicBezTo>
                  <a:cubicBezTo>
                    <a:pt x="0" y="2"/>
                    <a:pt x="0" y="4"/>
                    <a:pt x="1" y="5"/>
                  </a:cubicBezTo>
                  <a:cubicBezTo>
                    <a:pt x="2" y="6"/>
                    <a:pt x="3" y="7"/>
                    <a:pt x="4" y="7"/>
                  </a:cubicBezTo>
                  <a:cubicBezTo>
                    <a:pt x="4" y="7"/>
                    <a:pt x="4" y="7"/>
                    <a:pt x="4" y="7"/>
                  </a:cubicBezTo>
                  <a:cubicBezTo>
                    <a:pt x="4" y="7"/>
                    <a:pt x="4" y="7"/>
                    <a:pt x="4" y="7"/>
                  </a:cubicBezTo>
                  <a:cubicBezTo>
                    <a:pt x="5" y="7"/>
                    <a:pt x="6" y="7"/>
                    <a:pt x="6" y="6"/>
                  </a:cubicBezTo>
                  <a:cubicBezTo>
                    <a:pt x="6" y="6"/>
                    <a:pt x="7" y="6"/>
                    <a:pt x="7" y="6"/>
                  </a:cubicBezTo>
                  <a:cubicBezTo>
                    <a:pt x="7" y="5"/>
                    <a:pt x="7" y="5"/>
                    <a:pt x="7" y="5"/>
                  </a:cubicBezTo>
                  <a:cubicBezTo>
                    <a:pt x="7" y="5"/>
                    <a:pt x="7" y="5"/>
                    <a:pt x="7" y="5"/>
                  </a:cubicBezTo>
                  <a:cubicBezTo>
                    <a:pt x="7" y="5"/>
                    <a:pt x="7" y="5"/>
                    <a:pt x="8" y="4"/>
                  </a:cubicBezTo>
                  <a:cubicBezTo>
                    <a:pt x="8" y="3"/>
                    <a:pt x="8" y="2"/>
                    <a:pt x="7" y="1"/>
                  </a:cubicBezTo>
                  <a:cubicBezTo>
                    <a:pt x="7" y="1"/>
                    <a:pt x="6" y="0"/>
                    <a:pt x="6" y="0"/>
                  </a:cubicBezTo>
                  <a:cubicBezTo>
                    <a:pt x="5" y="0"/>
                    <a:pt x="5" y="0"/>
                    <a:pt x="5" y="0"/>
                  </a:cubicBezTo>
                  <a:cubicBezTo>
                    <a:pt x="5" y="0"/>
                    <a:pt x="4"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84" name="Freeform 3269">
              <a:extLst>
                <a:ext uri="{FF2B5EF4-FFF2-40B4-BE49-F238E27FC236}">
                  <a16:creationId xmlns:a16="http://schemas.microsoft.com/office/drawing/2014/main" id="{5115C229-241B-3EFE-1280-2D9EEE59D80F}"/>
                </a:ext>
              </a:extLst>
            </p:cNvPr>
            <p:cNvSpPr>
              <a:spLocks/>
            </p:cNvSpPr>
            <p:nvPr/>
          </p:nvSpPr>
          <p:spPr bwMode="auto">
            <a:xfrm>
              <a:off x="11400166" y="3191774"/>
              <a:ext cx="38623" cy="38623"/>
            </a:xfrm>
            <a:custGeom>
              <a:avLst/>
              <a:gdLst>
                <a:gd name="T0" fmla="*/ 3 w 6"/>
                <a:gd name="T1" fmla="*/ 0 h 6"/>
                <a:gd name="T2" fmla="*/ 2 w 6"/>
                <a:gd name="T3" fmla="*/ 1 h 6"/>
                <a:gd name="T4" fmla="*/ 1 w 6"/>
                <a:gd name="T5" fmla="*/ 5 h 6"/>
                <a:gd name="T6" fmla="*/ 3 w 6"/>
                <a:gd name="T7" fmla="*/ 6 h 6"/>
                <a:gd name="T8" fmla="*/ 5 w 6"/>
                <a:gd name="T9" fmla="*/ 5 h 6"/>
                <a:gd name="T10" fmla="*/ 6 w 6"/>
                <a:gd name="T11" fmla="*/ 4 h 6"/>
                <a:gd name="T12" fmla="*/ 6 w 6"/>
                <a:gd name="T13" fmla="*/ 4 h 6"/>
                <a:gd name="T14" fmla="*/ 6 w 6"/>
                <a:gd name="T15" fmla="*/ 1 h 6"/>
                <a:gd name="T16" fmla="*/ 6 w 6"/>
                <a:gd name="T17" fmla="*/ 1 h 6"/>
                <a:gd name="T18" fmla="*/ 5 w 6"/>
                <a:gd name="T19" fmla="*/ 1 h 6"/>
                <a:gd name="T20" fmla="*/ 5 w 6"/>
                <a:gd name="T21" fmla="*/ 0 h 6"/>
                <a:gd name="T22" fmla="*/ 4 w 6"/>
                <a:gd name="T23" fmla="*/ 0 h 6"/>
                <a:gd name="T24" fmla="*/ 3 w 6"/>
                <a:gd name="T2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6">
                  <a:moveTo>
                    <a:pt x="3" y="0"/>
                  </a:moveTo>
                  <a:cubicBezTo>
                    <a:pt x="3" y="0"/>
                    <a:pt x="2" y="0"/>
                    <a:pt x="2" y="1"/>
                  </a:cubicBezTo>
                  <a:cubicBezTo>
                    <a:pt x="1" y="2"/>
                    <a:pt x="0" y="3"/>
                    <a:pt x="1" y="5"/>
                  </a:cubicBezTo>
                  <a:cubicBezTo>
                    <a:pt x="2" y="5"/>
                    <a:pt x="3" y="6"/>
                    <a:pt x="3" y="6"/>
                  </a:cubicBezTo>
                  <a:cubicBezTo>
                    <a:pt x="4" y="6"/>
                    <a:pt x="5" y="6"/>
                    <a:pt x="5" y="5"/>
                  </a:cubicBezTo>
                  <a:cubicBezTo>
                    <a:pt x="5" y="5"/>
                    <a:pt x="6" y="5"/>
                    <a:pt x="6" y="4"/>
                  </a:cubicBezTo>
                  <a:cubicBezTo>
                    <a:pt x="6" y="4"/>
                    <a:pt x="6" y="4"/>
                    <a:pt x="6" y="4"/>
                  </a:cubicBezTo>
                  <a:cubicBezTo>
                    <a:pt x="6" y="3"/>
                    <a:pt x="6" y="2"/>
                    <a:pt x="6" y="1"/>
                  </a:cubicBezTo>
                  <a:cubicBezTo>
                    <a:pt x="6" y="1"/>
                    <a:pt x="6" y="1"/>
                    <a:pt x="6" y="1"/>
                  </a:cubicBezTo>
                  <a:cubicBezTo>
                    <a:pt x="6" y="1"/>
                    <a:pt x="5" y="1"/>
                    <a:pt x="5" y="1"/>
                  </a:cubicBezTo>
                  <a:cubicBezTo>
                    <a:pt x="5" y="1"/>
                    <a:pt x="5" y="1"/>
                    <a:pt x="5" y="0"/>
                  </a:cubicBezTo>
                  <a:cubicBezTo>
                    <a:pt x="4" y="0"/>
                    <a:pt x="4" y="0"/>
                    <a:pt x="4" y="0"/>
                  </a:cubicBezTo>
                  <a:cubicBezTo>
                    <a:pt x="4" y="0"/>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85" name="Freeform 3270">
              <a:extLst>
                <a:ext uri="{FF2B5EF4-FFF2-40B4-BE49-F238E27FC236}">
                  <a16:creationId xmlns:a16="http://schemas.microsoft.com/office/drawing/2014/main" id="{AABAF644-7DA1-35B1-7765-44418811EAF0}"/>
                </a:ext>
              </a:extLst>
            </p:cNvPr>
            <p:cNvSpPr>
              <a:spLocks/>
            </p:cNvSpPr>
            <p:nvPr/>
          </p:nvSpPr>
          <p:spPr bwMode="auto">
            <a:xfrm>
              <a:off x="10834610" y="3131080"/>
              <a:ext cx="41382" cy="38623"/>
            </a:xfrm>
            <a:custGeom>
              <a:avLst/>
              <a:gdLst>
                <a:gd name="T0" fmla="*/ 3 w 6"/>
                <a:gd name="T1" fmla="*/ 0 h 6"/>
                <a:gd name="T2" fmla="*/ 2 w 6"/>
                <a:gd name="T3" fmla="*/ 0 h 6"/>
                <a:gd name="T4" fmla="*/ 1 w 6"/>
                <a:gd name="T5" fmla="*/ 1 h 6"/>
                <a:gd name="T6" fmla="*/ 0 w 6"/>
                <a:gd name="T7" fmla="*/ 5 h 6"/>
                <a:gd name="T8" fmla="*/ 3 w 6"/>
                <a:gd name="T9" fmla="*/ 6 h 6"/>
                <a:gd name="T10" fmla="*/ 4 w 6"/>
                <a:gd name="T11" fmla="*/ 5 h 6"/>
                <a:gd name="T12" fmla="*/ 5 w 6"/>
                <a:gd name="T13" fmla="*/ 2 h 6"/>
                <a:gd name="T14" fmla="*/ 5 w 6"/>
                <a:gd name="T15" fmla="*/ 2 h 6"/>
                <a:gd name="T16" fmla="*/ 5 w 6"/>
                <a:gd name="T17" fmla="*/ 2 h 6"/>
                <a:gd name="T18" fmla="*/ 3 w 6"/>
                <a:gd name="T19" fmla="*/ 0 h 6"/>
                <a:gd name="T20" fmla="*/ 3 w 6"/>
                <a:gd name="T2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6">
                  <a:moveTo>
                    <a:pt x="3" y="0"/>
                  </a:moveTo>
                  <a:cubicBezTo>
                    <a:pt x="3" y="0"/>
                    <a:pt x="2" y="0"/>
                    <a:pt x="2" y="0"/>
                  </a:cubicBezTo>
                  <a:cubicBezTo>
                    <a:pt x="2" y="0"/>
                    <a:pt x="1" y="1"/>
                    <a:pt x="1" y="1"/>
                  </a:cubicBezTo>
                  <a:cubicBezTo>
                    <a:pt x="0" y="2"/>
                    <a:pt x="0" y="3"/>
                    <a:pt x="0" y="5"/>
                  </a:cubicBezTo>
                  <a:cubicBezTo>
                    <a:pt x="1" y="5"/>
                    <a:pt x="2" y="6"/>
                    <a:pt x="3" y="6"/>
                  </a:cubicBezTo>
                  <a:cubicBezTo>
                    <a:pt x="3" y="6"/>
                    <a:pt x="4" y="6"/>
                    <a:pt x="4" y="5"/>
                  </a:cubicBezTo>
                  <a:cubicBezTo>
                    <a:pt x="5" y="5"/>
                    <a:pt x="6" y="3"/>
                    <a:pt x="5" y="2"/>
                  </a:cubicBezTo>
                  <a:cubicBezTo>
                    <a:pt x="5" y="2"/>
                    <a:pt x="5" y="2"/>
                    <a:pt x="5" y="2"/>
                  </a:cubicBezTo>
                  <a:cubicBezTo>
                    <a:pt x="5" y="2"/>
                    <a:pt x="5" y="2"/>
                    <a:pt x="5" y="2"/>
                  </a:cubicBezTo>
                  <a:cubicBezTo>
                    <a:pt x="4" y="1"/>
                    <a:pt x="4" y="0"/>
                    <a:pt x="3" y="0"/>
                  </a:cubicBezTo>
                  <a:cubicBezTo>
                    <a:pt x="3"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86" name="Freeform 3271">
              <a:extLst>
                <a:ext uri="{FF2B5EF4-FFF2-40B4-BE49-F238E27FC236}">
                  <a16:creationId xmlns:a16="http://schemas.microsoft.com/office/drawing/2014/main" id="{FA2F5441-697E-FFCE-881F-AF133A7166A2}"/>
                </a:ext>
              </a:extLst>
            </p:cNvPr>
            <p:cNvSpPr>
              <a:spLocks/>
            </p:cNvSpPr>
            <p:nvPr/>
          </p:nvSpPr>
          <p:spPr bwMode="auto">
            <a:xfrm>
              <a:off x="12048486" y="3249709"/>
              <a:ext cx="38623" cy="38623"/>
            </a:xfrm>
            <a:custGeom>
              <a:avLst/>
              <a:gdLst>
                <a:gd name="T0" fmla="*/ 3 w 6"/>
                <a:gd name="T1" fmla="*/ 0 h 6"/>
                <a:gd name="T2" fmla="*/ 2 w 6"/>
                <a:gd name="T3" fmla="*/ 1 h 6"/>
                <a:gd name="T4" fmla="*/ 1 w 6"/>
                <a:gd name="T5" fmla="*/ 2 h 6"/>
                <a:gd name="T6" fmla="*/ 1 w 6"/>
                <a:gd name="T7" fmla="*/ 2 h 6"/>
                <a:gd name="T8" fmla="*/ 0 w 6"/>
                <a:gd name="T9" fmla="*/ 3 h 6"/>
                <a:gd name="T10" fmla="*/ 1 w 6"/>
                <a:gd name="T11" fmla="*/ 4 h 6"/>
                <a:gd name="T12" fmla="*/ 1 w 6"/>
                <a:gd name="T13" fmla="*/ 4 h 6"/>
                <a:gd name="T14" fmla="*/ 1 w 6"/>
                <a:gd name="T15" fmla="*/ 5 h 6"/>
                <a:gd name="T16" fmla="*/ 1 w 6"/>
                <a:gd name="T17" fmla="*/ 5 h 6"/>
                <a:gd name="T18" fmla="*/ 2 w 6"/>
                <a:gd name="T19" fmla="*/ 6 h 6"/>
                <a:gd name="T20" fmla="*/ 3 w 6"/>
                <a:gd name="T21" fmla="*/ 6 h 6"/>
                <a:gd name="T22" fmla="*/ 3 w 6"/>
                <a:gd name="T23" fmla="*/ 6 h 6"/>
                <a:gd name="T24" fmla="*/ 5 w 6"/>
                <a:gd name="T25" fmla="*/ 5 h 6"/>
                <a:gd name="T26" fmla="*/ 5 w 6"/>
                <a:gd name="T27" fmla="*/ 1 h 6"/>
                <a:gd name="T28" fmla="*/ 3 w 6"/>
                <a:gd name="T2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6">
                  <a:moveTo>
                    <a:pt x="3" y="0"/>
                  </a:moveTo>
                  <a:cubicBezTo>
                    <a:pt x="3" y="0"/>
                    <a:pt x="2" y="0"/>
                    <a:pt x="2" y="1"/>
                  </a:cubicBezTo>
                  <a:cubicBezTo>
                    <a:pt x="1" y="1"/>
                    <a:pt x="1" y="1"/>
                    <a:pt x="1" y="2"/>
                  </a:cubicBezTo>
                  <a:cubicBezTo>
                    <a:pt x="1" y="2"/>
                    <a:pt x="1" y="2"/>
                    <a:pt x="1" y="2"/>
                  </a:cubicBezTo>
                  <a:cubicBezTo>
                    <a:pt x="0" y="3"/>
                    <a:pt x="0" y="3"/>
                    <a:pt x="0" y="3"/>
                  </a:cubicBezTo>
                  <a:cubicBezTo>
                    <a:pt x="0" y="4"/>
                    <a:pt x="1" y="4"/>
                    <a:pt x="1" y="4"/>
                  </a:cubicBezTo>
                  <a:cubicBezTo>
                    <a:pt x="1" y="4"/>
                    <a:pt x="1" y="4"/>
                    <a:pt x="1" y="4"/>
                  </a:cubicBezTo>
                  <a:cubicBezTo>
                    <a:pt x="1" y="4"/>
                    <a:pt x="1" y="4"/>
                    <a:pt x="1" y="5"/>
                  </a:cubicBezTo>
                  <a:cubicBezTo>
                    <a:pt x="1" y="5"/>
                    <a:pt x="1" y="5"/>
                    <a:pt x="1" y="5"/>
                  </a:cubicBezTo>
                  <a:cubicBezTo>
                    <a:pt x="1" y="5"/>
                    <a:pt x="2" y="5"/>
                    <a:pt x="2" y="6"/>
                  </a:cubicBezTo>
                  <a:cubicBezTo>
                    <a:pt x="2" y="6"/>
                    <a:pt x="3" y="6"/>
                    <a:pt x="3" y="6"/>
                  </a:cubicBezTo>
                  <a:cubicBezTo>
                    <a:pt x="3" y="6"/>
                    <a:pt x="3" y="6"/>
                    <a:pt x="3" y="6"/>
                  </a:cubicBezTo>
                  <a:cubicBezTo>
                    <a:pt x="4" y="6"/>
                    <a:pt x="4" y="6"/>
                    <a:pt x="5" y="5"/>
                  </a:cubicBezTo>
                  <a:cubicBezTo>
                    <a:pt x="6" y="4"/>
                    <a:pt x="6" y="3"/>
                    <a:pt x="5" y="1"/>
                  </a:cubicBezTo>
                  <a:cubicBezTo>
                    <a:pt x="5" y="1"/>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87" name="Freeform 3272">
              <a:extLst>
                <a:ext uri="{FF2B5EF4-FFF2-40B4-BE49-F238E27FC236}">
                  <a16:creationId xmlns:a16="http://schemas.microsoft.com/office/drawing/2014/main" id="{A235A1A1-3A11-1ECB-E2D9-AB25A766DDE8}"/>
                </a:ext>
              </a:extLst>
            </p:cNvPr>
            <p:cNvSpPr>
              <a:spLocks/>
            </p:cNvSpPr>
            <p:nvPr/>
          </p:nvSpPr>
          <p:spPr bwMode="auto">
            <a:xfrm>
              <a:off x="11819505" y="3059351"/>
              <a:ext cx="38623" cy="33106"/>
            </a:xfrm>
            <a:custGeom>
              <a:avLst/>
              <a:gdLst>
                <a:gd name="T0" fmla="*/ 3 w 6"/>
                <a:gd name="T1" fmla="*/ 0 h 5"/>
                <a:gd name="T2" fmla="*/ 2 w 6"/>
                <a:gd name="T3" fmla="*/ 0 h 5"/>
                <a:gd name="T4" fmla="*/ 1 w 6"/>
                <a:gd name="T5" fmla="*/ 1 h 5"/>
                <a:gd name="T6" fmla="*/ 1 w 6"/>
                <a:gd name="T7" fmla="*/ 1 h 5"/>
                <a:gd name="T8" fmla="*/ 1 w 6"/>
                <a:gd name="T9" fmla="*/ 4 h 5"/>
                <a:gd name="T10" fmla="*/ 3 w 6"/>
                <a:gd name="T11" fmla="*/ 5 h 5"/>
                <a:gd name="T12" fmla="*/ 3 w 6"/>
                <a:gd name="T13" fmla="*/ 5 h 5"/>
                <a:gd name="T14" fmla="*/ 4 w 6"/>
                <a:gd name="T15" fmla="*/ 5 h 5"/>
                <a:gd name="T16" fmla="*/ 5 w 6"/>
                <a:gd name="T17" fmla="*/ 5 h 5"/>
                <a:gd name="T18" fmla="*/ 5 w 6"/>
                <a:gd name="T19" fmla="*/ 1 h 5"/>
                <a:gd name="T20" fmla="*/ 4 w 6"/>
                <a:gd name="T21" fmla="*/ 0 h 5"/>
                <a:gd name="T22" fmla="*/ 3 w 6"/>
                <a:gd name="T23" fmla="*/ 0 h 5"/>
                <a:gd name="T24" fmla="*/ 3 w 6"/>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5">
                  <a:moveTo>
                    <a:pt x="3" y="0"/>
                  </a:moveTo>
                  <a:cubicBezTo>
                    <a:pt x="3" y="0"/>
                    <a:pt x="2" y="0"/>
                    <a:pt x="2" y="0"/>
                  </a:cubicBezTo>
                  <a:cubicBezTo>
                    <a:pt x="1" y="0"/>
                    <a:pt x="1" y="0"/>
                    <a:pt x="1" y="1"/>
                  </a:cubicBezTo>
                  <a:cubicBezTo>
                    <a:pt x="1" y="1"/>
                    <a:pt x="1" y="1"/>
                    <a:pt x="1" y="1"/>
                  </a:cubicBezTo>
                  <a:cubicBezTo>
                    <a:pt x="0" y="2"/>
                    <a:pt x="0" y="3"/>
                    <a:pt x="1" y="4"/>
                  </a:cubicBezTo>
                  <a:cubicBezTo>
                    <a:pt x="1" y="5"/>
                    <a:pt x="2" y="5"/>
                    <a:pt x="3" y="5"/>
                  </a:cubicBezTo>
                  <a:cubicBezTo>
                    <a:pt x="3" y="5"/>
                    <a:pt x="3" y="5"/>
                    <a:pt x="3" y="5"/>
                  </a:cubicBezTo>
                  <a:cubicBezTo>
                    <a:pt x="3" y="5"/>
                    <a:pt x="3" y="5"/>
                    <a:pt x="4" y="5"/>
                  </a:cubicBezTo>
                  <a:cubicBezTo>
                    <a:pt x="4" y="5"/>
                    <a:pt x="4" y="5"/>
                    <a:pt x="5" y="5"/>
                  </a:cubicBezTo>
                  <a:cubicBezTo>
                    <a:pt x="6" y="4"/>
                    <a:pt x="6" y="2"/>
                    <a:pt x="5" y="1"/>
                  </a:cubicBezTo>
                  <a:cubicBezTo>
                    <a:pt x="5" y="0"/>
                    <a:pt x="4" y="0"/>
                    <a:pt x="4" y="0"/>
                  </a:cubicBezTo>
                  <a:cubicBezTo>
                    <a:pt x="4" y="0"/>
                    <a:pt x="4" y="0"/>
                    <a:pt x="3" y="0"/>
                  </a:cubicBezTo>
                  <a:cubicBezTo>
                    <a:pt x="3"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88" name="Freeform 3273">
              <a:extLst>
                <a:ext uri="{FF2B5EF4-FFF2-40B4-BE49-F238E27FC236}">
                  <a16:creationId xmlns:a16="http://schemas.microsoft.com/office/drawing/2014/main" id="{43019C36-3526-8788-BE9C-FF8A5FB60E19}"/>
                </a:ext>
              </a:extLst>
            </p:cNvPr>
            <p:cNvSpPr>
              <a:spLocks/>
            </p:cNvSpPr>
            <p:nvPr/>
          </p:nvSpPr>
          <p:spPr bwMode="auto">
            <a:xfrm>
              <a:off x="10487000" y="2248261"/>
              <a:ext cx="41382" cy="30347"/>
            </a:xfrm>
            <a:custGeom>
              <a:avLst/>
              <a:gdLst>
                <a:gd name="T0" fmla="*/ 3 w 6"/>
                <a:gd name="T1" fmla="*/ 0 h 5"/>
                <a:gd name="T2" fmla="*/ 2 w 6"/>
                <a:gd name="T3" fmla="*/ 0 h 5"/>
                <a:gd name="T4" fmla="*/ 1 w 6"/>
                <a:gd name="T5" fmla="*/ 4 h 5"/>
                <a:gd name="T6" fmla="*/ 1 w 6"/>
                <a:gd name="T7" fmla="*/ 4 h 5"/>
                <a:gd name="T8" fmla="*/ 1 w 6"/>
                <a:gd name="T9" fmla="*/ 4 h 5"/>
                <a:gd name="T10" fmla="*/ 2 w 6"/>
                <a:gd name="T11" fmla="*/ 5 h 5"/>
                <a:gd name="T12" fmla="*/ 2 w 6"/>
                <a:gd name="T13" fmla="*/ 5 h 5"/>
                <a:gd name="T14" fmla="*/ 3 w 6"/>
                <a:gd name="T15" fmla="*/ 5 h 5"/>
                <a:gd name="T16" fmla="*/ 5 w 6"/>
                <a:gd name="T17" fmla="*/ 5 h 5"/>
                <a:gd name="T18" fmla="*/ 5 w 6"/>
                <a:gd name="T19" fmla="*/ 5 h 5"/>
                <a:gd name="T20" fmla="*/ 5 w 6"/>
                <a:gd name="T21" fmla="*/ 5 h 5"/>
                <a:gd name="T22" fmla="*/ 6 w 6"/>
                <a:gd name="T23" fmla="*/ 4 h 5"/>
                <a:gd name="T24" fmla="*/ 6 w 6"/>
                <a:gd name="T25" fmla="*/ 3 h 5"/>
                <a:gd name="T26" fmla="*/ 5 w 6"/>
                <a:gd name="T27" fmla="*/ 1 h 5"/>
                <a:gd name="T28" fmla="*/ 3 w 6"/>
                <a:gd name="T2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5">
                  <a:moveTo>
                    <a:pt x="3" y="0"/>
                  </a:moveTo>
                  <a:cubicBezTo>
                    <a:pt x="3" y="0"/>
                    <a:pt x="2" y="0"/>
                    <a:pt x="2" y="0"/>
                  </a:cubicBezTo>
                  <a:cubicBezTo>
                    <a:pt x="0" y="1"/>
                    <a:pt x="0" y="3"/>
                    <a:pt x="1" y="4"/>
                  </a:cubicBezTo>
                  <a:cubicBezTo>
                    <a:pt x="1" y="4"/>
                    <a:pt x="1" y="4"/>
                    <a:pt x="1" y="4"/>
                  </a:cubicBezTo>
                  <a:cubicBezTo>
                    <a:pt x="1" y="4"/>
                    <a:pt x="1" y="4"/>
                    <a:pt x="1" y="4"/>
                  </a:cubicBezTo>
                  <a:cubicBezTo>
                    <a:pt x="1" y="5"/>
                    <a:pt x="1" y="5"/>
                    <a:pt x="2" y="5"/>
                  </a:cubicBezTo>
                  <a:cubicBezTo>
                    <a:pt x="2" y="5"/>
                    <a:pt x="2" y="5"/>
                    <a:pt x="2" y="5"/>
                  </a:cubicBezTo>
                  <a:cubicBezTo>
                    <a:pt x="2" y="5"/>
                    <a:pt x="3" y="5"/>
                    <a:pt x="3" y="5"/>
                  </a:cubicBezTo>
                  <a:cubicBezTo>
                    <a:pt x="4" y="5"/>
                    <a:pt x="4" y="5"/>
                    <a:pt x="5" y="5"/>
                  </a:cubicBezTo>
                  <a:cubicBezTo>
                    <a:pt x="5" y="5"/>
                    <a:pt x="5" y="5"/>
                    <a:pt x="5" y="5"/>
                  </a:cubicBezTo>
                  <a:cubicBezTo>
                    <a:pt x="5" y="5"/>
                    <a:pt x="5" y="5"/>
                    <a:pt x="5" y="5"/>
                  </a:cubicBezTo>
                  <a:cubicBezTo>
                    <a:pt x="5" y="4"/>
                    <a:pt x="6" y="4"/>
                    <a:pt x="6" y="4"/>
                  </a:cubicBezTo>
                  <a:cubicBezTo>
                    <a:pt x="6" y="4"/>
                    <a:pt x="6" y="3"/>
                    <a:pt x="6" y="3"/>
                  </a:cubicBezTo>
                  <a:cubicBezTo>
                    <a:pt x="6" y="3"/>
                    <a:pt x="6" y="2"/>
                    <a:pt x="5" y="1"/>
                  </a:cubicBezTo>
                  <a:cubicBezTo>
                    <a:pt x="5" y="0"/>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89" name="Freeform 3274">
              <a:extLst>
                <a:ext uri="{FF2B5EF4-FFF2-40B4-BE49-F238E27FC236}">
                  <a16:creationId xmlns:a16="http://schemas.microsoft.com/office/drawing/2014/main" id="{63410AE0-0E8D-C554-8F87-4FE97D7722A9}"/>
                </a:ext>
              </a:extLst>
            </p:cNvPr>
            <p:cNvSpPr>
              <a:spLocks/>
            </p:cNvSpPr>
            <p:nvPr/>
          </p:nvSpPr>
          <p:spPr bwMode="auto">
            <a:xfrm>
              <a:off x="10067661" y="2444136"/>
              <a:ext cx="41382" cy="33106"/>
            </a:xfrm>
            <a:custGeom>
              <a:avLst/>
              <a:gdLst>
                <a:gd name="T0" fmla="*/ 3 w 6"/>
                <a:gd name="T1" fmla="*/ 0 h 5"/>
                <a:gd name="T2" fmla="*/ 1 w 6"/>
                <a:gd name="T3" fmla="*/ 0 h 5"/>
                <a:gd name="T4" fmla="*/ 0 w 6"/>
                <a:gd name="T5" fmla="*/ 3 h 5"/>
                <a:gd name="T6" fmla="*/ 0 w 6"/>
                <a:gd name="T7" fmla="*/ 3 h 5"/>
                <a:gd name="T8" fmla="*/ 1 w 6"/>
                <a:gd name="T9" fmla="*/ 4 h 5"/>
                <a:gd name="T10" fmla="*/ 1 w 6"/>
                <a:gd name="T11" fmla="*/ 4 h 5"/>
                <a:gd name="T12" fmla="*/ 1 w 6"/>
                <a:gd name="T13" fmla="*/ 5 h 5"/>
                <a:gd name="T14" fmla="*/ 3 w 6"/>
                <a:gd name="T15" fmla="*/ 5 h 5"/>
                <a:gd name="T16" fmla="*/ 3 w 6"/>
                <a:gd name="T17" fmla="*/ 5 h 5"/>
                <a:gd name="T18" fmla="*/ 4 w 6"/>
                <a:gd name="T19" fmla="*/ 5 h 5"/>
                <a:gd name="T20" fmla="*/ 4 w 6"/>
                <a:gd name="T21" fmla="*/ 5 h 5"/>
                <a:gd name="T22" fmla="*/ 6 w 6"/>
                <a:gd name="T23" fmla="*/ 2 h 5"/>
                <a:gd name="T24" fmla="*/ 6 w 6"/>
                <a:gd name="T25" fmla="*/ 2 h 5"/>
                <a:gd name="T26" fmla="*/ 5 w 6"/>
                <a:gd name="T27" fmla="*/ 1 h 5"/>
                <a:gd name="T28" fmla="*/ 5 w 6"/>
                <a:gd name="T29" fmla="*/ 1 h 5"/>
                <a:gd name="T30" fmla="*/ 5 w 6"/>
                <a:gd name="T31" fmla="*/ 1 h 5"/>
                <a:gd name="T32" fmla="*/ 3 w 6"/>
                <a:gd name="T33"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 h="5">
                  <a:moveTo>
                    <a:pt x="3" y="0"/>
                  </a:moveTo>
                  <a:cubicBezTo>
                    <a:pt x="2" y="0"/>
                    <a:pt x="2" y="0"/>
                    <a:pt x="1" y="0"/>
                  </a:cubicBezTo>
                  <a:cubicBezTo>
                    <a:pt x="0" y="1"/>
                    <a:pt x="0" y="2"/>
                    <a:pt x="0" y="3"/>
                  </a:cubicBezTo>
                  <a:cubicBezTo>
                    <a:pt x="0" y="3"/>
                    <a:pt x="0" y="3"/>
                    <a:pt x="0" y="3"/>
                  </a:cubicBezTo>
                  <a:cubicBezTo>
                    <a:pt x="0" y="3"/>
                    <a:pt x="0" y="4"/>
                    <a:pt x="1" y="4"/>
                  </a:cubicBezTo>
                  <a:cubicBezTo>
                    <a:pt x="1" y="4"/>
                    <a:pt x="1" y="4"/>
                    <a:pt x="1" y="4"/>
                  </a:cubicBezTo>
                  <a:cubicBezTo>
                    <a:pt x="1" y="4"/>
                    <a:pt x="1" y="4"/>
                    <a:pt x="1" y="5"/>
                  </a:cubicBezTo>
                  <a:cubicBezTo>
                    <a:pt x="2" y="5"/>
                    <a:pt x="2" y="5"/>
                    <a:pt x="3" y="5"/>
                  </a:cubicBezTo>
                  <a:cubicBezTo>
                    <a:pt x="3" y="5"/>
                    <a:pt x="3" y="5"/>
                    <a:pt x="3" y="5"/>
                  </a:cubicBezTo>
                  <a:cubicBezTo>
                    <a:pt x="3" y="5"/>
                    <a:pt x="3" y="5"/>
                    <a:pt x="4" y="5"/>
                  </a:cubicBezTo>
                  <a:cubicBezTo>
                    <a:pt x="4" y="5"/>
                    <a:pt x="4" y="5"/>
                    <a:pt x="4" y="5"/>
                  </a:cubicBezTo>
                  <a:cubicBezTo>
                    <a:pt x="5" y="4"/>
                    <a:pt x="6" y="3"/>
                    <a:pt x="6" y="2"/>
                  </a:cubicBezTo>
                  <a:cubicBezTo>
                    <a:pt x="6" y="2"/>
                    <a:pt x="6" y="2"/>
                    <a:pt x="6" y="2"/>
                  </a:cubicBezTo>
                  <a:cubicBezTo>
                    <a:pt x="6" y="2"/>
                    <a:pt x="5" y="2"/>
                    <a:pt x="5" y="1"/>
                  </a:cubicBezTo>
                  <a:cubicBezTo>
                    <a:pt x="5" y="1"/>
                    <a:pt x="5" y="1"/>
                    <a:pt x="5" y="1"/>
                  </a:cubicBezTo>
                  <a:cubicBezTo>
                    <a:pt x="5" y="1"/>
                    <a:pt x="5" y="1"/>
                    <a:pt x="5" y="1"/>
                  </a:cubicBezTo>
                  <a:cubicBezTo>
                    <a:pt x="5" y="0"/>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90" name="Freeform 3275">
              <a:extLst>
                <a:ext uri="{FF2B5EF4-FFF2-40B4-BE49-F238E27FC236}">
                  <a16:creationId xmlns:a16="http://schemas.microsoft.com/office/drawing/2014/main" id="{DF6BF6ED-224A-886F-2D1A-17DB89B1A894}"/>
                </a:ext>
              </a:extLst>
            </p:cNvPr>
            <p:cNvSpPr>
              <a:spLocks/>
            </p:cNvSpPr>
            <p:nvPr/>
          </p:nvSpPr>
          <p:spPr bwMode="auto">
            <a:xfrm>
              <a:off x="11747776" y="3616630"/>
              <a:ext cx="38623" cy="38623"/>
            </a:xfrm>
            <a:custGeom>
              <a:avLst/>
              <a:gdLst>
                <a:gd name="T0" fmla="*/ 3 w 6"/>
                <a:gd name="T1" fmla="*/ 0 h 6"/>
                <a:gd name="T2" fmla="*/ 3 w 6"/>
                <a:gd name="T3" fmla="*/ 0 h 6"/>
                <a:gd name="T4" fmla="*/ 3 w 6"/>
                <a:gd name="T5" fmla="*/ 0 h 6"/>
                <a:gd name="T6" fmla="*/ 2 w 6"/>
                <a:gd name="T7" fmla="*/ 1 h 6"/>
                <a:gd name="T8" fmla="*/ 1 w 6"/>
                <a:gd name="T9" fmla="*/ 4 h 6"/>
                <a:gd name="T10" fmla="*/ 3 w 6"/>
                <a:gd name="T11" fmla="*/ 6 h 6"/>
                <a:gd name="T12" fmla="*/ 5 w 6"/>
                <a:gd name="T13" fmla="*/ 5 h 6"/>
                <a:gd name="T14" fmla="*/ 5 w 6"/>
                <a:gd name="T15" fmla="*/ 5 h 6"/>
                <a:gd name="T16" fmla="*/ 5 w 6"/>
                <a:gd name="T17" fmla="*/ 5 h 6"/>
                <a:gd name="T18" fmla="*/ 6 w 6"/>
                <a:gd name="T19" fmla="*/ 4 h 6"/>
                <a:gd name="T20" fmla="*/ 6 w 6"/>
                <a:gd name="T21" fmla="*/ 4 h 6"/>
                <a:gd name="T22" fmla="*/ 6 w 6"/>
                <a:gd name="T23" fmla="*/ 1 h 6"/>
                <a:gd name="T24" fmla="*/ 5 w 6"/>
                <a:gd name="T25" fmla="*/ 1 h 6"/>
                <a:gd name="T26" fmla="*/ 4 w 6"/>
                <a:gd name="T27" fmla="*/ 0 h 6"/>
                <a:gd name="T28" fmla="*/ 3 w 6"/>
                <a:gd name="T2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6">
                  <a:moveTo>
                    <a:pt x="3" y="0"/>
                  </a:moveTo>
                  <a:cubicBezTo>
                    <a:pt x="3" y="0"/>
                    <a:pt x="3" y="0"/>
                    <a:pt x="3" y="0"/>
                  </a:cubicBezTo>
                  <a:cubicBezTo>
                    <a:pt x="3" y="0"/>
                    <a:pt x="3" y="0"/>
                    <a:pt x="3" y="0"/>
                  </a:cubicBezTo>
                  <a:cubicBezTo>
                    <a:pt x="2" y="0"/>
                    <a:pt x="2" y="0"/>
                    <a:pt x="2" y="1"/>
                  </a:cubicBezTo>
                  <a:cubicBezTo>
                    <a:pt x="0" y="2"/>
                    <a:pt x="0" y="3"/>
                    <a:pt x="1" y="4"/>
                  </a:cubicBezTo>
                  <a:cubicBezTo>
                    <a:pt x="2" y="5"/>
                    <a:pt x="2" y="6"/>
                    <a:pt x="3" y="6"/>
                  </a:cubicBezTo>
                  <a:cubicBezTo>
                    <a:pt x="4" y="6"/>
                    <a:pt x="4" y="5"/>
                    <a:pt x="5" y="5"/>
                  </a:cubicBezTo>
                  <a:cubicBezTo>
                    <a:pt x="5" y="5"/>
                    <a:pt x="5" y="5"/>
                    <a:pt x="5" y="5"/>
                  </a:cubicBezTo>
                  <a:cubicBezTo>
                    <a:pt x="5" y="5"/>
                    <a:pt x="5" y="5"/>
                    <a:pt x="5" y="5"/>
                  </a:cubicBezTo>
                  <a:cubicBezTo>
                    <a:pt x="5" y="5"/>
                    <a:pt x="5" y="5"/>
                    <a:pt x="6" y="4"/>
                  </a:cubicBezTo>
                  <a:cubicBezTo>
                    <a:pt x="6" y="4"/>
                    <a:pt x="6" y="4"/>
                    <a:pt x="6" y="4"/>
                  </a:cubicBezTo>
                  <a:cubicBezTo>
                    <a:pt x="6" y="3"/>
                    <a:pt x="6" y="2"/>
                    <a:pt x="6" y="1"/>
                  </a:cubicBezTo>
                  <a:cubicBezTo>
                    <a:pt x="5" y="1"/>
                    <a:pt x="5" y="1"/>
                    <a:pt x="5" y="1"/>
                  </a:cubicBezTo>
                  <a:cubicBezTo>
                    <a:pt x="4" y="0"/>
                    <a:pt x="4" y="0"/>
                    <a:pt x="4" y="0"/>
                  </a:cubicBezTo>
                  <a:cubicBezTo>
                    <a:pt x="4" y="0"/>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91" name="Freeform 3276">
              <a:extLst>
                <a:ext uri="{FF2B5EF4-FFF2-40B4-BE49-F238E27FC236}">
                  <a16:creationId xmlns:a16="http://schemas.microsoft.com/office/drawing/2014/main" id="{6B70DDAF-7132-27DE-E9B7-F88B4EBED110}"/>
                </a:ext>
              </a:extLst>
            </p:cNvPr>
            <p:cNvSpPr>
              <a:spLocks/>
            </p:cNvSpPr>
            <p:nvPr/>
          </p:nvSpPr>
          <p:spPr bwMode="auto">
            <a:xfrm>
              <a:off x="11700876" y="3335232"/>
              <a:ext cx="24829" cy="24829"/>
            </a:xfrm>
            <a:custGeom>
              <a:avLst/>
              <a:gdLst>
                <a:gd name="T0" fmla="*/ 2 w 4"/>
                <a:gd name="T1" fmla="*/ 0 h 4"/>
                <a:gd name="T2" fmla="*/ 1 w 4"/>
                <a:gd name="T3" fmla="*/ 1 h 4"/>
                <a:gd name="T4" fmla="*/ 1 w 4"/>
                <a:gd name="T5" fmla="*/ 1 h 4"/>
                <a:gd name="T6" fmla="*/ 1 w 4"/>
                <a:gd name="T7" fmla="*/ 1 h 4"/>
                <a:gd name="T8" fmla="*/ 1 w 4"/>
                <a:gd name="T9" fmla="*/ 1 h 4"/>
                <a:gd name="T10" fmla="*/ 1 w 4"/>
                <a:gd name="T11" fmla="*/ 2 h 4"/>
                <a:gd name="T12" fmla="*/ 1 w 4"/>
                <a:gd name="T13" fmla="*/ 3 h 4"/>
                <a:gd name="T14" fmla="*/ 2 w 4"/>
                <a:gd name="T15" fmla="*/ 4 h 4"/>
                <a:gd name="T16" fmla="*/ 3 w 4"/>
                <a:gd name="T17" fmla="*/ 4 h 4"/>
                <a:gd name="T18" fmla="*/ 3 w 4"/>
                <a:gd name="T19" fmla="*/ 4 h 4"/>
                <a:gd name="T20" fmla="*/ 4 w 4"/>
                <a:gd name="T21" fmla="*/ 4 h 4"/>
                <a:gd name="T22" fmla="*/ 4 w 4"/>
                <a:gd name="T23" fmla="*/ 3 h 4"/>
                <a:gd name="T24" fmla="*/ 4 w 4"/>
                <a:gd name="T25" fmla="*/ 3 h 4"/>
                <a:gd name="T26" fmla="*/ 4 w 4"/>
                <a:gd name="T27" fmla="*/ 2 h 4"/>
                <a:gd name="T28" fmla="*/ 4 w 4"/>
                <a:gd name="T29" fmla="*/ 2 h 4"/>
                <a:gd name="T30" fmla="*/ 4 w 4"/>
                <a:gd name="T31" fmla="*/ 1 h 4"/>
                <a:gd name="T32" fmla="*/ 2 w 4"/>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4">
                  <a:moveTo>
                    <a:pt x="2" y="0"/>
                  </a:moveTo>
                  <a:cubicBezTo>
                    <a:pt x="2" y="0"/>
                    <a:pt x="2" y="1"/>
                    <a:pt x="1" y="1"/>
                  </a:cubicBezTo>
                  <a:cubicBezTo>
                    <a:pt x="1" y="1"/>
                    <a:pt x="1" y="1"/>
                    <a:pt x="1" y="1"/>
                  </a:cubicBezTo>
                  <a:cubicBezTo>
                    <a:pt x="1" y="1"/>
                    <a:pt x="1" y="1"/>
                    <a:pt x="1" y="1"/>
                  </a:cubicBezTo>
                  <a:cubicBezTo>
                    <a:pt x="1" y="1"/>
                    <a:pt x="1" y="1"/>
                    <a:pt x="1" y="1"/>
                  </a:cubicBezTo>
                  <a:cubicBezTo>
                    <a:pt x="1" y="1"/>
                    <a:pt x="1" y="2"/>
                    <a:pt x="1" y="2"/>
                  </a:cubicBezTo>
                  <a:cubicBezTo>
                    <a:pt x="0" y="2"/>
                    <a:pt x="0" y="3"/>
                    <a:pt x="1" y="3"/>
                  </a:cubicBezTo>
                  <a:cubicBezTo>
                    <a:pt x="1" y="4"/>
                    <a:pt x="2" y="4"/>
                    <a:pt x="2" y="4"/>
                  </a:cubicBezTo>
                  <a:cubicBezTo>
                    <a:pt x="3" y="4"/>
                    <a:pt x="3" y="4"/>
                    <a:pt x="3" y="4"/>
                  </a:cubicBezTo>
                  <a:cubicBezTo>
                    <a:pt x="3" y="4"/>
                    <a:pt x="3" y="4"/>
                    <a:pt x="3" y="4"/>
                  </a:cubicBezTo>
                  <a:cubicBezTo>
                    <a:pt x="3" y="4"/>
                    <a:pt x="3" y="4"/>
                    <a:pt x="4" y="4"/>
                  </a:cubicBezTo>
                  <a:cubicBezTo>
                    <a:pt x="4" y="4"/>
                    <a:pt x="4" y="4"/>
                    <a:pt x="4" y="3"/>
                  </a:cubicBezTo>
                  <a:cubicBezTo>
                    <a:pt x="4" y="3"/>
                    <a:pt x="4" y="3"/>
                    <a:pt x="4" y="3"/>
                  </a:cubicBezTo>
                  <a:cubicBezTo>
                    <a:pt x="4" y="3"/>
                    <a:pt x="4" y="2"/>
                    <a:pt x="4" y="2"/>
                  </a:cubicBezTo>
                  <a:cubicBezTo>
                    <a:pt x="4" y="2"/>
                    <a:pt x="4" y="2"/>
                    <a:pt x="4" y="2"/>
                  </a:cubicBezTo>
                  <a:cubicBezTo>
                    <a:pt x="4" y="2"/>
                    <a:pt x="4" y="1"/>
                    <a:pt x="4" y="1"/>
                  </a:cubicBezTo>
                  <a:cubicBezTo>
                    <a:pt x="4" y="1"/>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92" name="Freeform 3277">
              <a:extLst>
                <a:ext uri="{FF2B5EF4-FFF2-40B4-BE49-F238E27FC236}">
                  <a16:creationId xmlns:a16="http://schemas.microsoft.com/office/drawing/2014/main" id="{BDCF0E2C-50E2-06AC-B6E5-488A229CE95F}"/>
                </a:ext>
              </a:extLst>
            </p:cNvPr>
            <p:cNvSpPr>
              <a:spLocks/>
            </p:cNvSpPr>
            <p:nvPr/>
          </p:nvSpPr>
          <p:spPr bwMode="auto">
            <a:xfrm>
              <a:off x="11924340" y="3826300"/>
              <a:ext cx="24829" cy="24829"/>
            </a:xfrm>
            <a:custGeom>
              <a:avLst/>
              <a:gdLst>
                <a:gd name="T0" fmla="*/ 2 w 4"/>
                <a:gd name="T1" fmla="*/ 0 h 4"/>
                <a:gd name="T2" fmla="*/ 2 w 4"/>
                <a:gd name="T3" fmla="*/ 0 h 4"/>
                <a:gd name="T4" fmla="*/ 1 w 4"/>
                <a:gd name="T5" fmla="*/ 0 h 4"/>
                <a:gd name="T6" fmla="*/ 1 w 4"/>
                <a:gd name="T7" fmla="*/ 0 h 4"/>
                <a:gd name="T8" fmla="*/ 1 w 4"/>
                <a:gd name="T9" fmla="*/ 0 h 4"/>
                <a:gd name="T10" fmla="*/ 0 w 4"/>
                <a:gd name="T11" fmla="*/ 0 h 4"/>
                <a:gd name="T12" fmla="*/ 0 w 4"/>
                <a:gd name="T13" fmla="*/ 3 h 4"/>
                <a:gd name="T14" fmla="*/ 2 w 4"/>
                <a:gd name="T15" fmla="*/ 4 h 4"/>
                <a:gd name="T16" fmla="*/ 2 w 4"/>
                <a:gd name="T17" fmla="*/ 4 h 4"/>
                <a:gd name="T18" fmla="*/ 2 w 4"/>
                <a:gd name="T19" fmla="*/ 4 h 4"/>
                <a:gd name="T20" fmla="*/ 3 w 4"/>
                <a:gd name="T21" fmla="*/ 3 h 4"/>
                <a:gd name="T22" fmla="*/ 4 w 4"/>
                <a:gd name="T23" fmla="*/ 2 h 4"/>
                <a:gd name="T24" fmla="*/ 4 w 4"/>
                <a:gd name="T25" fmla="*/ 2 h 4"/>
                <a:gd name="T26" fmla="*/ 4 w 4"/>
                <a:gd name="T27" fmla="*/ 1 h 4"/>
                <a:gd name="T28" fmla="*/ 3 w 4"/>
                <a:gd name="T29" fmla="*/ 1 h 4"/>
                <a:gd name="T30" fmla="*/ 3 w 4"/>
                <a:gd name="T31" fmla="*/ 1 h 4"/>
                <a:gd name="T32" fmla="*/ 2 w 4"/>
                <a:gd name="T33" fmla="*/ 0 h 4"/>
                <a:gd name="T34" fmla="*/ 2 w 4"/>
                <a:gd name="T35" fmla="*/ 0 h 4"/>
                <a:gd name="T36" fmla="*/ 2 w 4"/>
                <a:gd name="T3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 h="4">
                  <a:moveTo>
                    <a:pt x="2" y="0"/>
                  </a:moveTo>
                  <a:cubicBezTo>
                    <a:pt x="2" y="0"/>
                    <a:pt x="2" y="0"/>
                    <a:pt x="2" y="0"/>
                  </a:cubicBezTo>
                  <a:cubicBezTo>
                    <a:pt x="1" y="0"/>
                    <a:pt x="1" y="0"/>
                    <a:pt x="1" y="0"/>
                  </a:cubicBezTo>
                  <a:cubicBezTo>
                    <a:pt x="1" y="0"/>
                    <a:pt x="1" y="0"/>
                    <a:pt x="1" y="0"/>
                  </a:cubicBezTo>
                  <a:cubicBezTo>
                    <a:pt x="1" y="0"/>
                    <a:pt x="1" y="0"/>
                    <a:pt x="1" y="0"/>
                  </a:cubicBezTo>
                  <a:cubicBezTo>
                    <a:pt x="0" y="0"/>
                    <a:pt x="0" y="0"/>
                    <a:pt x="0" y="0"/>
                  </a:cubicBezTo>
                  <a:cubicBezTo>
                    <a:pt x="0" y="1"/>
                    <a:pt x="0" y="2"/>
                    <a:pt x="0" y="3"/>
                  </a:cubicBezTo>
                  <a:cubicBezTo>
                    <a:pt x="0" y="3"/>
                    <a:pt x="1" y="4"/>
                    <a:pt x="2" y="4"/>
                  </a:cubicBezTo>
                  <a:cubicBezTo>
                    <a:pt x="2" y="4"/>
                    <a:pt x="2" y="4"/>
                    <a:pt x="2" y="4"/>
                  </a:cubicBezTo>
                  <a:cubicBezTo>
                    <a:pt x="2" y="4"/>
                    <a:pt x="2" y="4"/>
                    <a:pt x="2" y="4"/>
                  </a:cubicBezTo>
                  <a:cubicBezTo>
                    <a:pt x="2" y="4"/>
                    <a:pt x="3" y="4"/>
                    <a:pt x="3" y="3"/>
                  </a:cubicBezTo>
                  <a:cubicBezTo>
                    <a:pt x="3" y="3"/>
                    <a:pt x="4" y="3"/>
                    <a:pt x="4" y="2"/>
                  </a:cubicBezTo>
                  <a:cubicBezTo>
                    <a:pt x="4" y="2"/>
                    <a:pt x="4" y="2"/>
                    <a:pt x="4" y="2"/>
                  </a:cubicBezTo>
                  <a:cubicBezTo>
                    <a:pt x="4" y="2"/>
                    <a:pt x="4" y="1"/>
                    <a:pt x="4" y="1"/>
                  </a:cubicBezTo>
                  <a:cubicBezTo>
                    <a:pt x="4" y="1"/>
                    <a:pt x="3" y="1"/>
                    <a:pt x="3" y="1"/>
                  </a:cubicBezTo>
                  <a:cubicBezTo>
                    <a:pt x="3" y="1"/>
                    <a:pt x="3" y="1"/>
                    <a:pt x="3" y="1"/>
                  </a:cubicBezTo>
                  <a:cubicBezTo>
                    <a:pt x="3" y="0"/>
                    <a:pt x="3" y="0"/>
                    <a:pt x="2" y="0"/>
                  </a:cubicBezTo>
                  <a:cubicBezTo>
                    <a:pt x="2" y="0"/>
                    <a:pt x="2"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nvGrpSpPr>
            <p:cNvPr id="93" name="Group 92">
              <a:extLst>
                <a:ext uri="{FF2B5EF4-FFF2-40B4-BE49-F238E27FC236}">
                  <a16:creationId xmlns:a16="http://schemas.microsoft.com/office/drawing/2014/main" id="{682E7D48-F2CF-4670-CDF1-FDE99AD573ED}"/>
                </a:ext>
              </a:extLst>
            </p:cNvPr>
            <p:cNvGrpSpPr/>
            <p:nvPr/>
          </p:nvGrpSpPr>
          <p:grpSpPr>
            <a:xfrm>
              <a:off x="6249468" y="-1100935"/>
              <a:ext cx="6847366" cy="4965858"/>
              <a:chOff x="6249468" y="-1100935"/>
              <a:chExt cx="6847366" cy="4965858"/>
            </a:xfrm>
            <a:grpFill/>
          </p:grpSpPr>
          <p:sp>
            <p:nvSpPr>
              <p:cNvPr id="94" name="Freeform 3279">
                <a:extLst>
                  <a:ext uri="{FF2B5EF4-FFF2-40B4-BE49-F238E27FC236}">
                    <a16:creationId xmlns:a16="http://schemas.microsoft.com/office/drawing/2014/main" id="{897253FE-5E48-D47B-5E66-36A17902F86D}"/>
                  </a:ext>
                </a:extLst>
              </p:cNvPr>
              <p:cNvSpPr>
                <a:spLocks/>
              </p:cNvSpPr>
              <p:nvPr/>
            </p:nvSpPr>
            <p:spPr bwMode="auto">
              <a:xfrm>
                <a:off x="11858129" y="3401443"/>
                <a:ext cx="24829" cy="19312"/>
              </a:xfrm>
              <a:custGeom>
                <a:avLst/>
                <a:gdLst>
                  <a:gd name="T0" fmla="*/ 2 w 4"/>
                  <a:gd name="T1" fmla="*/ 0 h 3"/>
                  <a:gd name="T2" fmla="*/ 2 w 4"/>
                  <a:gd name="T3" fmla="*/ 0 h 3"/>
                  <a:gd name="T4" fmla="*/ 2 w 4"/>
                  <a:gd name="T5" fmla="*/ 0 h 3"/>
                  <a:gd name="T6" fmla="*/ 1 w 4"/>
                  <a:gd name="T7" fmla="*/ 0 h 3"/>
                  <a:gd name="T8" fmla="*/ 0 w 4"/>
                  <a:gd name="T9" fmla="*/ 1 h 3"/>
                  <a:gd name="T10" fmla="*/ 0 w 4"/>
                  <a:gd name="T11" fmla="*/ 1 h 3"/>
                  <a:gd name="T12" fmla="*/ 0 w 4"/>
                  <a:gd name="T13" fmla="*/ 3 h 3"/>
                  <a:gd name="T14" fmla="*/ 1 w 4"/>
                  <a:gd name="T15" fmla="*/ 3 h 3"/>
                  <a:gd name="T16" fmla="*/ 1 w 4"/>
                  <a:gd name="T17" fmla="*/ 3 h 3"/>
                  <a:gd name="T18" fmla="*/ 2 w 4"/>
                  <a:gd name="T19" fmla="*/ 3 h 3"/>
                  <a:gd name="T20" fmla="*/ 2 w 4"/>
                  <a:gd name="T21" fmla="*/ 3 h 3"/>
                  <a:gd name="T22" fmla="*/ 2 w 4"/>
                  <a:gd name="T23" fmla="*/ 3 h 3"/>
                  <a:gd name="T24" fmla="*/ 3 w 4"/>
                  <a:gd name="T25" fmla="*/ 3 h 3"/>
                  <a:gd name="T26" fmla="*/ 4 w 4"/>
                  <a:gd name="T27" fmla="*/ 0 h 3"/>
                  <a:gd name="T28" fmla="*/ 4 w 4"/>
                  <a:gd name="T29" fmla="*/ 0 h 3"/>
                  <a:gd name="T30" fmla="*/ 3 w 4"/>
                  <a:gd name="T31" fmla="*/ 0 h 3"/>
                  <a:gd name="T32" fmla="*/ 2 w 4"/>
                  <a:gd name="T33"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3">
                    <a:moveTo>
                      <a:pt x="2" y="0"/>
                    </a:moveTo>
                    <a:cubicBezTo>
                      <a:pt x="2" y="0"/>
                      <a:pt x="2" y="0"/>
                      <a:pt x="2" y="0"/>
                    </a:cubicBezTo>
                    <a:cubicBezTo>
                      <a:pt x="2" y="0"/>
                      <a:pt x="2" y="0"/>
                      <a:pt x="2" y="0"/>
                    </a:cubicBezTo>
                    <a:cubicBezTo>
                      <a:pt x="1" y="0"/>
                      <a:pt x="1" y="0"/>
                      <a:pt x="1" y="0"/>
                    </a:cubicBezTo>
                    <a:cubicBezTo>
                      <a:pt x="1" y="0"/>
                      <a:pt x="0" y="0"/>
                      <a:pt x="0" y="1"/>
                    </a:cubicBezTo>
                    <a:cubicBezTo>
                      <a:pt x="0" y="1"/>
                      <a:pt x="0" y="1"/>
                      <a:pt x="0" y="1"/>
                    </a:cubicBezTo>
                    <a:cubicBezTo>
                      <a:pt x="0" y="2"/>
                      <a:pt x="0" y="2"/>
                      <a:pt x="0" y="3"/>
                    </a:cubicBezTo>
                    <a:cubicBezTo>
                      <a:pt x="1" y="3"/>
                      <a:pt x="1" y="3"/>
                      <a:pt x="1" y="3"/>
                    </a:cubicBezTo>
                    <a:cubicBezTo>
                      <a:pt x="1" y="3"/>
                      <a:pt x="1" y="3"/>
                      <a:pt x="1" y="3"/>
                    </a:cubicBezTo>
                    <a:cubicBezTo>
                      <a:pt x="2" y="3"/>
                      <a:pt x="2" y="3"/>
                      <a:pt x="2" y="3"/>
                    </a:cubicBezTo>
                    <a:cubicBezTo>
                      <a:pt x="2" y="3"/>
                      <a:pt x="2" y="3"/>
                      <a:pt x="2" y="3"/>
                    </a:cubicBezTo>
                    <a:cubicBezTo>
                      <a:pt x="2" y="3"/>
                      <a:pt x="2" y="3"/>
                      <a:pt x="2" y="3"/>
                    </a:cubicBezTo>
                    <a:cubicBezTo>
                      <a:pt x="3" y="3"/>
                      <a:pt x="3" y="3"/>
                      <a:pt x="3" y="3"/>
                    </a:cubicBezTo>
                    <a:cubicBezTo>
                      <a:pt x="4" y="3"/>
                      <a:pt x="4" y="1"/>
                      <a:pt x="4" y="0"/>
                    </a:cubicBezTo>
                    <a:cubicBezTo>
                      <a:pt x="4" y="0"/>
                      <a:pt x="4" y="0"/>
                      <a:pt x="4" y="0"/>
                    </a:cubicBezTo>
                    <a:cubicBezTo>
                      <a:pt x="4" y="0"/>
                      <a:pt x="3" y="0"/>
                      <a:pt x="3" y="0"/>
                    </a:cubicBezTo>
                    <a:cubicBezTo>
                      <a:pt x="3" y="0"/>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95" name="Freeform 3280">
                <a:extLst>
                  <a:ext uri="{FF2B5EF4-FFF2-40B4-BE49-F238E27FC236}">
                    <a16:creationId xmlns:a16="http://schemas.microsoft.com/office/drawing/2014/main" id="{60FF438C-397F-51D9-FADA-56BEA55D3F18}"/>
                  </a:ext>
                </a:extLst>
              </p:cNvPr>
              <p:cNvSpPr>
                <a:spLocks/>
              </p:cNvSpPr>
              <p:nvPr/>
            </p:nvSpPr>
            <p:spPr bwMode="auto">
              <a:xfrm>
                <a:off x="11891234" y="2777952"/>
                <a:ext cx="24829" cy="19312"/>
              </a:xfrm>
              <a:custGeom>
                <a:avLst/>
                <a:gdLst>
                  <a:gd name="T0" fmla="*/ 2 w 4"/>
                  <a:gd name="T1" fmla="*/ 0 h 3"/>
                  <a:gd name="T2" fmla="*/ 1 w 4"/>
                  <a:gd name="T3" fmla="*/ 0 h 3"/>
                  <a:gd name="T4" fmla="*/ 0 w 4"/>
                  <a:gd name="T5" fmla="*/ 2 h 3"/>
                  <a:gd name="T6" fmla="*/ 0 w 4"/>
                  <a:gd name="T7" fmla="*/ 2 h 3"/>
                  <a:gd name="T8" fmla="*/ 0 w 4"/>
                  <a:gd name="T9" fmla="*/ 3 h 3"/>
                  <a:gd name="T10" fmla="*/ 0 w 4"/>
                  <a:gd name="T11" fmla="*/ 3 h 3"/>
                  <a:gd name="T12" fmla="*/ 1 w 4"/>
                  <a:gd name="T13" fmla="*/ 3 h 3"/>
                  <a:gd name="T14" fmla="*/ 1 w 4"/>
                  <a:gd name="T15" fmla="*/ 3 h 3"/>
                  <a:gd name="T16" fmla="*/ 2 w 4"/>
                  <a:gd name="T17" fmla="*/ 3 h 3"/>
                  <a:gd name="T18" fmla="*/ 2 w 4"/>
                  <a:gd name="T19" fmla="*/ 3 h 3"/>
                  <a:gd name="T20" fmla="*/ 3 w 4"/>
                  <a:gd name="T21" fmla="*/ 3 h 3"/>
                  <a:gd name="T22" fmla="*/ 4 w 4"/>
                  <a:gd name="T23" fmla="*/ 0 h 3"/>
                  <a:gd name="T24" fmla="*/ 2 w 4"/>
                  <a:gd name="T25"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3">
                    <a:moveTo>
                      <a:pt x="2" y="0"/>
                    </a:moveTo>
                    <a:cubicBezTo>
                      <a:pt x="2" y="0"/>
                      <a:pt x="1" y="0"/>
                      <a:pt x="1" y="0"/>
                    </a:cubicBezTo>
                    <a:cubicBezTo>
                      <a:pt x="0" y="0"/>
                      <a:pt x="0" y="1"/>
                      <a:pt x="0" y="2"/>
                    </a:cubicBezTo>
                    <a:cubicBezTo>
                      <a:pt x="0" y="2"/>
                      <a:pt x="0" y="2"/>
                      <a:pt x="0" y="2"/>
                    </a:cubicBezTo>
                    <a:cubicBezTo>
                      <a:pt x="0" y="2"/>
                      <a:pt x="0" y="3"/>
                      <a:pt x="0" y="3"/>
                    </a:cubicBezTo>
                    <a:cubicBezTo>
                      <a:pt x="0" y="3"/>
                      <a:pt x="0" y="3"/>
                      <a:pt x="0" y="3"/>
                    </a:cubicBezTo>
                    <a:cubicBezTo>
                      <a:pt x="1" y="3"/>
                      <a:pt x="1" y="3"/>
                      <a:pt x="1" y="3"/>
                    </a:cubicBezTo>
                    <a:cubicBezTo>
                      <a:pt x="1" y="3"/>
                      <a:pt x="1" y="3"/>
                      <a:pt x="1" y="3"/>
                    </a:cubicBezTo>
                    <a:cubicBezTo>
                      <a:pt x="2" y="3"/>
                      <a:pt x="2" y="3"/>
                      <a:pt x="2" y="3"/>
                    </a:cubicBezTo>
                    <a:cubicBezTo>
                      <a:pt x="2" y="3"/>
                      <a:pt x="2" y="3"/>
                      <a:pt x="2" y="3"/>
                    </a:cubicBezTo>
                    <a:cubicBezTo>
                      <a:pt x="2" y="3"/>
                      <a:pt x="3" y="3"/>
                      <a:pt x="3" y="3"/>
                    </a:cubicBezTo>
                    <a:cubicBezTo>
                      <a:pt x="4" y="3"/>
                      <a:pt x="4" y="1"/>
                      <a:pt x="4" y="0"/>
                    </a:cubicBezTo>
                    <a:cubicBezTo>
                      <a:pt x="3" y="0"/>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96" name="Freeform 3281">
                <a:extLst>
                  <a:ext uri="{FF2B5EF4-FFF2-40B4-BE49-F238E27FC236}">
                    <a16:creationId xmlns:a16="http://schemas.microsoft.com/office/drawing/2014/main" id="{5D96699E-1EA9-528F-EE27-947960AFE9C4}"/>
                  </a:ext>
                </a:extLst>
              </p:cNvPr>
              <p:cNvSpPr>
                <a:spLocks/>
              </p:cNvSpPr>
              <p:nvPr/>
            </p:nvSpPr>
            <p:spPr bwMode="auto">
              <a:xfrm>
                <a:off x="11295331" y="2954516"/>
                <a:ext cx="24829" cy="27588"/>
              </a:xfrm>
              <a:custGeom>
                <a:avLst/>
                <a:gdLst>
                  <a:gd name="T0" fmla="*/ 2 w 4"/>
                  <a:gd name="T1" fmla="*/ 0 h 4"/>
                  <a:gd name="T2" fmla="*/ 1 w 4"/>
                  <a:gd name="T3" fmla="*/ 0 h 4"/>
                  <a:gd name="T4" fmla="*/ 1 w 4"/>
                  <a:gd name="T5" fmla="*/ 0 h 4"/>
                  <a:gd name="T6" fmla="*/ 1 w 4"/>
                  <a:gd name="T7" fmla="*/ 1 h 4"/>
                  <a:gd name="T8" fmla="*/ 1 w 4"/>
                  <a:gd name="T9" fmla="*/ 1 h 4"/>
                  <a:gd name="T10" fmla="*/ 1 w 4"/>
                  <a:gd name="T11" fmla="*/ 1 h 4"/>
                  <a:gd name="T12" fmla="*/ 0 w 4"/>
                  <a:gd name="T13" fmla="*/ 3 h 4"/>
                  <a:gd name="T14" fmla="*/ 1 w 4"/>
                  <a:gd name="T15" fmla="*/ 3 h 4"/>
                  <a:gd name="T16" fmla="*/ 1 w 4"/>
                  <a:gd name="T17" fmla="*/ 3 h 4"/>
                  <a:gd name="T18" fmla="*/ 2 w 4"/>
                  <a:gd name="T19" fmla="*/ 4 h 4"/>
                  <a:gd name="T20" fmla="*/ 3 w 4"/>
                  <a:gd name="T21" fmla="*/ 4 h 4"/>
                  <a:gd name="T22" fmla="*/ 4 w 4"/>
                  <a:gd name="T23" fmla="*/ 4 h 4"/>
                  <a:gd name="T24" fmla="*/ 4 w 4"/>
                  <a:gd name="T25" fmla="*/ 3 h 4"/>
                  <a:gd name="T26" fmla="*/ 4 w 4"/>
                  <a:gd name="T27" fmla="*/ 3 h 4"/>
                  <a:gd name="T28" fmla="*/ 4 w 4"/>
                  <a:gd name="T29" fmla="*/ 3 h 4"/>
                  <a:gd name="T30" fmla="*/ 4 w 4"/>
                  <a:gd name="T31" fmla="*/ 2 h 4"/>
                  <a:gd name="T32" fmla="*/ 4 w 4"/>
                  <a:gd name="T33" fmla="*/ 1 h 4"/>
                  <a:gd name="T34" fmla="*/ 4 w 4"/>
                  <a:gd name="T35" fmla="*/ 1 h 4"/>
                  <a:gd name="T36" fmla="*/ 2 w 4"/>
                  <a:gd name="T3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 h="4">
                    <a:moveTo>
                      <a:pt x="2" y="0"/>
                    </a:moveTo>
                    <a:cubicBezTo>
                      <a:pt x="2" y="0"/>
                      <a:pt x="2" y="0"/>
                      <a:pt x="1" y="0"/>
                    </a:cubicBezTo>
                    <a:cubicBezTo>
                      <a:pt x="1" y="0"/>
                      <a:pt x="1" y="0"/>
                      <a:pt x="1" y="0"/>
                    </a:cubicBezTo>
                    <a:cubicBezTo>
                      <a:pt x="1" y="0"/>
                      <a:pt x="1" y="0"/>
                      <a:pt x="1" y="1"/>
                    </a:cubicBezTo>
                    <a:cubicBezTo>
                      <a:pt x="1" y="1"/>
                      <a:pt x="1" y="1"/>
                      <a:pt x="1" y="1"/>
                    </a:cubicBezTo>
                    <a:cubicBezTo>
                      <a:pt x="1" y="1"/>
                      <a:pt x="1" y="1"/>
                      <a:pt x="1" y="1"/>
                    </a:cubicBezTo>
                    <a:cubicBezTo>
                      <a:pt x="0" y="2"/>
                      <a:pt x="0" y="2"/>
                      <a:pt x="0" y="3"/>
                    </a:cubicBezTo>
                    <a:cubicBezTo>
                      <a:pt x="0" y="3"/>
                      <a:pt x="0" y="3"/>
                      <a:pt x="1" y="3"/>
                    </a:cubicBezTo>
                    <a:cubicBezTo>
                      <a:pt x="1" y="3"/>
                      <a:pt x="1" y="3"/>
                      <a:pt x="1" y="3"/>
                    </a:cubicBezTo>
                    <a:cubicBezTo>
                      <a:pt x="1" y="4"/>
                      <a:pt x="2" y="4"/>
                      <a:pt x="2" y="4"/>
                    </a:cubicBezTo>
                    <a:cubicBezTo>
                      <a:pt x="3" y="4"/>
                      <a:pt x="3" y="4"/>
                      <a:pt x="3" y="4"/>
                    </a:cubicBezTo>
                    <a:cubicBezTo>
                      <a:pt x="3" y="4"/>
                      <a:pt x="3" y="4"/>
                      <a:pt x="4" y="4"/>
                    </a:cubicBezTo>
                    <a:cubicBezTo>
                      <a:pt x="4" y="3"/>
                      <a:pt x="4" y="3"/>
                      <a:pt x="4" y="3"/>
                    </a:cubicBezTo>
                    <a:cubicBezTo>
                      <a:pt x="4" y="3"/>
                      <a:pt x="4" y="3"/>
                      <a:pt x="4" y="3"/>
                    </a:cubicBezTo>
                    <a:cubicBezTo>
                      <a:pt x="4" y="3"/>
                      <a:pt x="4" y="3"/>
                      <a:pt x="4" y="3"/>
                    </a:cubicBezTo>
                    <a:cubicBezTo>
                      <a:pt x="4" y="2"/>
                      <a:pt x="4" y="2"/>
                      <a:pt x="4" y="2"/>
                    </a:cubicBezTo>
                    <a:cubicBezTo>
                      <a:pt x="4" y="2"/>
                      <a:pt x="4" y="1"/>
                      <a:pt x="4" y="1"/>
                    </a:cubicBezTo>
                    <a:cubicBezTo>
                      <a:pt x="4" y="1"/>
                      <a:pt x="4" y="1"/>
                      <a:pt x="4" y="1"/>
                    </a:cubicBezTo>
                    <a:cubicBezTo>
                      <a:pt x="4" y="0"/>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97" name="Freeform 3282">
                <a:extLst>
                  <a:ext uri="{FF2B5EF4-FFF2-40B4-BE49-F238E27FC236}">
                    <a16:creationId xmlns:a16="http://schemas.microsoft.com/office/drawing/2014/main" id="{E7AE4A62-8285-D728-4F0C-DDDA41F2E402}"/>
                  </a:ext>
                </a:extLst>
              </p:cNvPr>
              <p:cNvSpPr>
                <a:spLocks/>
              </p:cNvSpPr>
              <p:nvPr/>
            </p:nvSpPr>
            <p:spPr bwMode="auto">
              <a:xfrm>
                <a:off x="10939445" y="2372407"/>
                <a:ext cx="27588" cy="24829"/>
              </a:xfrm>
              <a:custGeom>
                <a:avLst/>
                <a:gdLst>
                  <a:gd name="T0" fmla="*/ 2 w 4"/>
                  <a:gd name="T1" fmla="*/ 0 h 4"/>
                  <a:gd name="T2" fmla="*/ 1 w 4"/>
                  <a:gd name="T3" fmla="*/ 0 h 4"/>
                  <a:gd name="T4" fmla="*/ 0 w 4"/>
                  <a:gd name="T5" fmla="*/ 1 h 4"/>
                  <a:gd name="T6" fmla="*/ 0 w 4"/>
                  <a:gd name="T7" fmla="*/ 2 h 4"/>
                  <a:gd name="T8" fmla="*/ 0 w 4"/>
                  <a:gd name="T9" fmla="*/ 2 h 4"/>
                  <a:gd name="T10" fmla="*/ 0 w 4"/>
                  <a:gd name="T11" fmla="*/ 2 h 4"/>
                  <a:gd name="T12" fmla="*/ 0 w 4"/>
                  <a:gd name="T13" fmla="*/ 3 h 4"/>
                  <a:gd name="T14" fmla="*/ 1 w 4"/>
                  <a:gd name="T15" fmla="*/ 4 h 4"/>
                  <a:gd name="T16" fmla="*/ 1 w 4"/>
                  <a:gd name="T17" fmla="*/ 4 h 4"/>
                  <a:gd name="T18" fmla="*/ 2 w 4"/>
                  <a:gd name="T19" fmla="*/ 4 h 4"/>
                  <a:gd name="T20" fmla="*/ 3 w 4"/>
                  <a:gd name="T21" fmla="*/ 4 h 4"/>
                  <a:gd name="T22" fmla="*/ 3 w 4"/>
                  <a:gd name="T23" fmla="*/ 4 h 4"/>
                  <a:gd name="T24" fmla="*/ 3 w 4"/>
                  <a:gd name="T25" fmla="*/ 4 h 4"/>
                  <a:gd name="T26" fmla="*/ 3 w 4"/>
                  <a:gd name="T27" fmla="*/ 1 h 4"/>
                  <a:gd name="T28" fmla="*/ 2 w 4"/>
                  <a:gd name="T2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 h="4">
                    <a:moveTo>
                      <a:pt x="2" y="0"/>
                    </a:moveTo>
                    <a:cubicBezTo>
                      <a:pt x="1" y="0"/>
                      <a:pt x="1" y="0"/>
                      <a:pt x="1" y="0"/>
                    </a:cubicBezTo>
                    <a:cubicBezTo>
                      <a:pt x="0" y="1"/>
                      <a:pt x="0" y="1"/>
                      <a:pt x="0" y="1"/>
                    </a:cubicBezTo>
                    <a:cubicBezTo>
                      <a:pt x="0" y="1"/>
                      <a:pt x="0" y="2"/>
                      <a:pt x="0" y="2"/>
                    </a:cubicBezTo>
                    <a:cubicBezTo>
                      <a:pt x="0" y="2"/>
                      <a:pt x="0" y="2"/>
                      <a:pt x="0" y="2"/>
                    </a:cubicBezTo>
                    <a:cubicBezTo>
                      <a:pt x="0" y="2"/>
                      <a:pt x="0" y="2"/>
                      <a:pt x="0" y="2"/>
                    </a:cubicBezTo>
                    <a:cubicBezTo>
                      <a:pt x="0" y="3"/>
                      <a:pt x="0" y="3"/>
                      <a:pt x="0" y="3"/>
                    </a:cubicBezTo>
                    <a:cubicBezTo>
                      <a:pt x="0" y="3"/>
                      <a:pt x="1" y="4"/>
                      <a:pt x="1" y="4"/>
                    </a:cubicBezTo>
                    <a:cubicBezTo>
                      <a:pt x="1" y="4"/>
                      <a:pt x="1" y="4"/>
                      <a:pt x="1" y="4"/>
                    </a:cubicBezTo>
                    <a:cubicBezTo>
                      <a:pt x="1" y="4"/>
                      <a:pt x="2" y="4"/>
                      <a:pt x="2" y="4"/>
                    </a:cubicBezTo>
                    <a:cubicBezTo>
                      <a:pt x="2" y="4"/>
                      <a:pt x="2" y="4"/>
                      <a:pt x="3" y="4"/>
                    </a:cubicBezTo>
                    <a:cubicBezTo>
                      <a:pt x="3" y="4"/>
                      <a:pt x="3" y="4"/>
                      <a:pt x="3" y="4"/>
                    </a:cubicBezTo>
                    <a:cubicBezTo>
                      <a:pt x="3" y="4"/>
                      <a:pt x="3" y="4"/>
                      <a:pt x="3" y="4"/>
                    </a:cubicBezTo>
                    <a:cubicBezTo>
                      <a:pt x="4" y="3"/>
                      <a:pt x="4" y="2"/>
                      <a:pt x="3" y="1"/>
                    </a:cubicBezTo>
                    <a:cubicBezTo>
                      <a:pt x="3"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98" name="Freeform 3283">
                <a:extLst>
                  <a:ext uri="{FF2B5EF4-FFF2-40B4-BE49-F238E27FC236}">
                    <a16:creationId xmlns:a16="http://schemas.microsoft.com/office/drawing/2014/main" id="{027AB837-40B1-8F78-FBD9-50E1AA369D7E}"/>
                  </a:ext>
                </a:extLst>
              </p:cNvPr>
              <p:cNvSpPr>
                <a:spLocks noEditPoints="1"/>
              </p:cNvSpPr>
              <p:nvPr/>
            </p:nvSpPr>
            <p:spPr bwMode="auto">
              <a:xfrm>
                <a:off x="6254985" y="-1095417"/>
                <a:ext cx="6833573" cy="4946547"/>
              </a:xfrm>
              <a:custGeom>
                <a:avLst/>
                <a:gdLst>
                  <a:gd name="T0" fmla="*/ 1886 w 2477"/>
                  <a:gd name="T1" fmla="*/ 1561 h 1793"/>
                  <a:gd name="T2" fmla="*/ 1717 w 2477"/>
                  <a:gd name="T3" fmla="*/ 1416 h 1793"/>
                  <a:gd name="T4" fmla="*/ 1361 w 2477"/>
                  <a:gd name="T5" fmla="*/ 1067 h 1793"/>
                  <a:gd name="T6" fmla="*/ 957 w 2477"/>
                  <a:gd name="T7" fmla="*/ 855 h 1793"/>
                  <a:gd name="T8" fmla="*/ 981 w 2477"/>
                  <a:gd name="T9" fmla="*/ 347 h 1793"/>
                  <a:gd name="T10" fmla="*/ 523 w 2477"/>
                  <a:gd name="T11" fmla="*/ 302 h 1793"/>
                  <a:gd name="T12" fmla="*/ 121 w 2477"/>
                  <a:gd name="T13" fmla="*/ 57 h 1793"/>
                  <a:gd name="T14" fmla="*/ 119 w 2477"/>
                  <a:gd name="T15" fmla="*/ 413 h 1793"/>
                  <a:gd name="T16" fmla="*/ 696 w 2477"/>
                  <a:gd name="T17" fmla="*/ 444 h 1793"/>
                  <a:gd name="T18" fmla="*/ 708 w 2477"/>
                  <a:gd name="T19" fmla="*/ 810 h 1793"/>
                  <a:gd name="T20" fmla="*/ 905 w 2477"/>
                  <a:gd name="T21" fmla="*/ 1185 h 1793"/>
                  <a:gd name="T22" fmla="*/ 1297 w 2477"/>
                  <a:gd name="T23" fmla="*/ 1330 h 1793"/>
                  <a:gd name="T24" fmla="*/ 1648 w 2477"/>
                  <a:gd name="T25" fmla="*/ 1613 h 1793"/>
                  <a:gd name="T26" fmla="*/ 2183 w 2477"/>
                  <a:gd name="T27" fmla="*/ 1646 h 1793"/>
                  <a:gd name="T28" fmla="*/ 2363 w 2477"/>
                  <a:gd name="T29" fmla="*/ 1637 h 1793"/>
                  <a:gd name="T30" fmla="*/ 2202 w 2477"/>
                  <a:gd name="T31" fmla="*/ 1649 h 1793"/>
                  <a:gd name="T32" fmla="*/ 2159 w 2477"/>
                  <a:gd name="T33" fmla="*/ 1577 h 1793"/>
                  <a:gd name="T34" fmla="*/ 2216 w 2477"/>
                  <a:gd name="T35" fmla="*/ 1565 h 1793"/>
                  <a:gd name="T36" fmla="*/ 2216 w 2477"/>
                  <a:gd name="T37" fmla="*/ 1565 h 1793"/>
                  <a:gd name="T38" fmla="*/ 1701 w 2477"/>
                  <a:gd name="T39" fmla="*/ 1601 h 1793"/>
                  <a:gd name="T40" fmla="*/ 1648 w 2477"/>
                  <a:gd name="T41" fmla="*/ 1568 h 1793"/>
                  <a:gd name="T42" fmla="*/ 1599 w 2477"/>
                  <a:gd name="T43" fmla="*/ 1535 h 1793"/>
                  <a:gd name="T44" fmla="*/ 1589 w 2477"/>
                  <a:gd name="T45" fmla="*/ 1430 h 1793"/>
                  <a:gd name="T46" fmla="*/ 1523 w 2477"/>
                  <a:gd name="T47" fmla="*/ 1352 h 1793"/>
                  <a:gd name="T48" fmla="*/ 1644 w 2477"/>
                  <a:gd name="T49" fmla="*/ 1459 h 1793"/>
                  <a:gd name="T50" fmla="*/ 1591 w 2477"/>
                  <a:gd name="T51" fmla="*/ 1304 h 1793"/>
                  <a:gd name="T52" fmla="*/ 1463 w 2477"/>
                  <a:gd name="T53" fmla="*/ 1283 h 1793"/>
                  <a:gd name="T54" fmla="*/ 884 w 2477"/>
                  <a:gd name="T55" fmla="*/ 1067 h 1793"/>
                  <a:gd name="T56" fmla="*/ 798 w 2477"/>
                  <a:gd name="T57" fmla="*/ 304 h 1793"/>
                  <a:gd name="T58" fmla="*/ 763 w 2477"/>
                  <a:gd name="T59" fmla="*/ 546 h 1793"/>
                  <a:gd name="T60" fmla="*/ 732 w 2477"/>
                  <a:gd name="T61" fmla="*/ 499 h 1793"/>
                  <a:gd name="T62" fmla="*/ 727 w 2477"/>
                  <a:gd name="T63" fmla="*/ 642 h 1793"/>
                  <a:gd name="T64" fmla="*/ 710 w 2477"/>
                  <a:gd name="T65" fmla="*/ 810 h 1793"/>
                  <a:gd name="T66" fmla="*/ 869 w 2477"/>
                  <a:gd name="T67" fmla="*/ 998 h 1793"/>
                  <a:gd name="T68" fmla="*/ 829 w 2477"/>
                  <a:gd name="T69" fmla="*/ 530 h 1793"/>
                  <a:gd name="T70" fmla="*/ 836 w 2477"/>
                  <a:gd name="T71" fmla="*/ 311 h 1793"/>
                  <a:gd name="T72" fmla="*/ 796 w 2477"/>
                  <a:gd name="T73" fmla="*/ 304 h 1793"/>
                  <a:gd name="T74" fmla="*/ 618 w 2477"/>
                  <a:gd name="T75" fmla="*/ 368 h 1793"/>
                  <a:gd name="T76" fmla="*/ 269 w 2477"/>
                  <a:gd name="T77" fmla="*/ 280 h 1793"/>
                  <a:gd name="T78" fmla="*/ 119 w 2477"/>
                  <a:gd name="T79" fmla="*/ 174 h 1793"/>
                  <a:gd name="T80" fmla="*/ 273 w 2477"/>
                  <a:gd name="T81" fmla="*/ 207 h 1793"/>
                  <a:gd name="T82" fmla="*/ 516 w 2477"/>
                  <a:gd name="T83" fmla="*/ 299 h 1793"/>
                  <a:gd name="T84" fmla="*/ 164 w 2477"/>
                  <a:gd name="T85" fmla="*/ 147 h 1793"/>
                  <a:gd name="T86" fmla="*/ 117 w 2477"/>
                  <a:gd name="T87" fmla="*/ 174 h 1793"/>
                  <a:gd name="T88" fmla="*/ 147 w 2477"/>
                  <a:gd name="T89" fmla="*/ 254 h 1793"/>
                  <a:gd name="T90" fmla="*/ 271 w 2477"/>
                  <a:gd name="T91" fmla="*/ 280 h 1793"/>
                  <a:gd name="T92" fmla="*/ 392 w 2477"/>
                  <a:gd name="T93" fmla="*/ 418 h 1793"/>
                  <a:gd name="T94" fmla="*/ 746 w 2477"/>
                  <a:gd name="T95" fmla="*/ 454 h 1793"/>
                  <a:gd name="T96" fmla="*/ 722 w 2477"/>
                  <a:gd name="T97" fmla="*/ 485 h 1793"/>
                  <a:gd name="T98" fmla="*/ 644 w 2477"/>
                  <a:gd name="T99" fmla="*/ 706 h 1793"/>
                  <a:gd name="T100" fmla="*/ 710 w 2477"/>
                  <a:gd name="T101" fmla="*/ 810 h 1793"/>
                  <a:gd name="T102" fmla="*/ 872 w 2477"/>
                  <a:gd name="T103" fmla="*/ 1003 h 1793"/>
                  <a:gd name="T104" fmla="*/ 953 w 2477"/>
                  <a:gd name="T105" fmla="*/ 1145 h 1793"/>
                  <a:gd name="T106" fmla="*/ 1057 w 2477"/>
                  <a:gd name="T107" fmla="*/ 1062 h 1793"/>
                  <a:gd name="T108" fmla="*/ 1361 w 2477"/>
                  <a:gd name="T109" fmla="*/ 1067 h 1793"/>
                  <a:gd name="T110" fmla="*/ 1297 w 2477"/>
                  <a:gd name="T111" fmla="*/ 1330 h 1793"/>
                  <a:gd name="T112" fmla="*/ 1599 w 2477"/>
                  <a:gd name="T113" fmla="*/ 1532 h 1793"/>
                  <a:gd name="T114" fmla="*/ 1739 w 2477"/>
                  <a:gd name="T115" fmla="*/ 1625 h 1793"/>
                  <a:gd name="T116" fmla="*/ 1886 w 2477"/>
                  <a:gd name="T117" fmla="*/ 1561 h 1793"/>
                  <a:gd name="T118" fmla="*/ 2114 w 2477"/>
                  <a:gd name="T119" fmla="*/ 1641 h 1793"/>
                  <a:gd name="T120" fmla="*/ 2309 w 2477"/>
                  <a:gd name="T121" fmla="*/ 1656 h 17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477" h="1793">
                    <a:moveTo>
                      <a:pt x="2363" y="1637"/>
                    </a:moveTo>
                    <a:lnTo>
                      <a:pt x="2363" y="1637"/>
                    </a:lnTo>
                    <a:lnTo>
                      <a:pt x="2387" y="1556"/>
                    </a:lnTo>
                    <a:lnTo>
                      <a:pt x="2387" y="1554"/>
                    </a:lnTo>
                    <a:lnTo>
                      <a:pt x="2306" y="1580"/>
                    </a:lnTo>
                    <a:lnTo>
                      <a:pt x="2280" y="1554"/>
                    </a:lnTo>
                    <a:lnTo>
                      <a:pt x="2235" y="1461"/>
                    </a:lnTo>
                    <a:lnTo>
                      <a:pt x="2235" y="1459"/>
                    </a:lnTo>
                    <a:lnTo>
                      <a:pt x="2157" y="1577"/>
                    </a:lnTo>
                    <a:lnTo>
                      <a:pt x="2045" y="1615"/>
                    </a:lnTo>
                    <a:lnTo>
                      <a:pt x="1886" y="1561"/>
                    </a:lnTo>
                    <a:lnTo>
                      <a:pt x="1886" y="1558"/>
                    </a:lnTo>
                    <a:lnTo>
                      <a:pt x="1886" y="1558"/>
                    </a:lnTo>
                    <a:lnTo>
                      <a:pt x="1886" y="1558"/>
                    </a:lnTo>
                    <a:lnTo>
                      <a:pt x="1886" y="1558"/>
                    </a:lnTo>
                    <a:lnTo>
                      <a:pt x="1701" y="1601"/>
                    </a:lnTo>
                    <a:lnTo>
                      <a:pt x="1663" y="1575"/>
                    </a:lnTo>
                    <a:lnTo>
                      <a:pt x="1717" y="1418"/>
                    </a:lnTo>
                    <a:lnTo>
                      <a:pt x="1720" y="1418"/>
                    </a:lnTo>
                    <a:lnTo>
                      <a:pt x="1717" y="1418"/>
                    </a:lnTo>
                    <a:lnTo>
                      <a:pt x="1720" y="1416"/>
                    </a:lnTo>
                    <a:lnTo>
                      <a:pt x="1717" y="1416"/>
                    </a:lnTo>
                    <a:lnTo>
                      <a:pt x="1644" y="1378"/>
                    </a:lnTo>
                    <a:lnTo>
                      <a:pt x="1646" y="1340"/>
                    </a:lnTo>
                    <a:lnTo>
                      <a:pt x="1679" y="1242"/>
                    </a:lnTo>
                    <a:lnTo>
                      <a:pt x="1679" y="1242"/>
                    </a:lnTo>
                    <a:lnTo>
                      <a:pt x="1542" y="1271"/>
                    </a:lnTo>
                    <a:lnTo>
                      <a:pt x="1432" y="1219"/>
                    </a:lnTo>
                    <a:lnTo>
                      <a:pt x="1361" y="1067"/>
                    </a:lnTo>
                    <a:lnTo>
                      <a:pt x="1361" y="1067"/>
                    </a:lnTo>
                    <a:lnTo>
                      <a:pt x="1361" y="1067"/>
                    </a:lnTo>
                    <a:lnTo>
                      <a:pt x="1361" y="1067"/>
                    </a:lnTo>
                    <a:lnTo>
                      <a:pt x="1361" y="1067"/>
                    </a:lnTo>
                    <a:lnTo>
                      <a:pt x="1211" y="1007"/>
                    </a:lnTo>
                    <a:lnTo>
                      <a:pt x="1211" y="1007"/>
                    </a:lnTo>
                    <a:lnTo>
                      <a:pt x="1209" y="1007"/>
                    </a:lnTo>
                    <a:lnTo>
                      <a:pt x="1209" y="1007"/>
                    </a:lnTo>
                    <a:lnTo>
                      <a:pt x="1209" y="1007"/>
                    </a:lnTo>
                    <a:lnTo>
                      <a:pt x="1055" y="1060"/>
                    </a:lnTo>
                    <a:lnTo>
                      <a:pt x="884" y="1067"/>
                    </a:lnTo>
                    <a:lnTo>
                      <a:pt x="874" y="1003"/>
                    </a:lnTo>
                    <a:lnTo>
                      <a:pt x="874" y="1005"/>
                    </a:lnTo>
                    <a:lnTo>
                      <a:pt x="872" y="1003"/>
                    </a:lnTo>
                    <a:lnTo>
                      <a:pt x="957" y="855"/>
                    </a:lnTo>
                    <a:lnTo>
                      <a:pt x="957" y="853"/>
                    </a:lnTo>
                    <a:lnTo>
                      <a:pt x="786" y="829"/>
                    </a:lnTo>
                    <a:lnTo>
                      <a:pt x="765" y="763"/>
                    </a:lnTo>
                    <a:lnTo>
                      <a:pt x="793" y="737"/>
                    </a:lnTo>
                    <a:lnTo>
                      <a:pt x="793" y="737"/>
                    </a:lnTo>
                    <a:lnTo>
                      <a:pt x="729" y="642"/>
                    </a:lnTo>
                    <a:lnTo>
                      <a:pt x="829" y="530"/>
                    </a:lnTo>
                    <a:lnTo>
                      <a:pt x="967" y="494"/>
                    </a:lnTo>
                    <a:lnTo>
                      <a:pt x="969" y="494"/>
                    </a:lnTo>
                    <a:lnTo>
                      <a:pt x="879" y="394"/>
                    </a:lnTo>
                    <a:lnTo>
                      <a:pt x="981" y="347"/>
                    </a:lnTo>
                    <a:lnTo>
                      <a:pt x="983" y="347"/>
                    </a:lnTo>
                    <a:lnTo>
                      <a:pt x="879" y="238"/>
                    </a:lnTo>
                    <a:lnTo>
                      <a:pt x="834" y="311"/>
                    </a:lnTo>
                    <a:lnTo>
                      <a:pt x="798" y="302"/>
                    </a:lnTo>
                    <a:lnTo>
                      <a:pt x="801" y="302"/>
                    </a:lnTo>
                    <a:lnTo>
                      <a:pt x="798" y="302"/>
                    </a:lnTo>
                    <a:lnTo>
                      <a:pt x="798" y="302"/>
                    </a:lnTo>
                    <a:lnTo>
                      <a:pt x="798" y="302"/>
                    </a:lnTo>
                    <a:lnTo>
                      <a:pt x="618" y="368"/>
                    </a:lnTo>
                    <a:lnTo>
                      <a:pt x="523" y="302"/>
                    </a:lnTo>
                    <a:lnTo>
                      <a:pt x="523" y="302"/>
                    </a:lnTo>
                    <a:lnTo>
                      <a:pt x="520" y="299"/>
                    </a:lnTo>
                    <a:lnTo>
                      <a:pt x="475" y="138"/>
                    </a:lnTo>
                    <a:lnTo>
                      <a:pt x="475" y="136"/>
                    </a:lnTo>
                    <a:lnTo>
                      <a:pt x="337" y="240"/>
                    </a:lnTo>
                    <a:lnTo>
                      <a:pt x="276" y="207"/>
                    </a:lnTo>
                    <a:lnTo>
                      <a:pt x="278" y="169"/>
                    </a:lnTo>
                    <a:lnTo>
                      <a:pt x="278" y="169"/>
                    </a:lnTo>
                    <a:lnTo>
                      <a:pt x="164" y="147"/>
                    </a:lnTo>
                    <a:lnTo>
                      <a:pt x="166" y="147"/>
                    </a:lnTo>
                    <a:lnTo>
                      <a:pt x="164" y="147"/>
                    </a:lnTo>
                    <a:lnTo>
                      <a:pt x="121" y="57"/>
                    </a:lnTo>
                    <a:lnTo>
                      <a:pt x="121" y="55"/>
                    </a:lnTo>
                    <a:lnTo>
                      <a:pt x="45" y="0"/>
                    </a:lnTo>
                    <a:lnTo>
                      <a:pt x="105" y="143"/>
                    </a:lnTo>
                    <a:lnTo>
                      <a:pt x="105" y="143"/>
                    </a:lnTo>
                    <a:lnTo>
                      <a:pt x="52" y="207"/>
                    </a:lnTo>
                    <a:lnTo>
                      <a:pt x="50" y="209"/>
                    </a:lnTo>
                    <a:lnTo>
                      <a:pt x="133" y="219"/>
                    </a:lnTo>
                    <a:lnTo>
                      <a:pt x="147" y="252"/>
                    </a:lnTo>
                    <a:lnTo>
                      <a:pt x="0" y="373"/>
                    </a:lnTo>
                    <a:lnTo>
                      <a:pt x="3" y="373"/>
                    </a:lnTo>
                    <a:lnTo>
                      <a:pt x="119" y="413"/>
                    </a:lnTo>
                    <a:lnTo>
                      <a:pt x="152" y="356"/>
                    </a:lnTo>
                    <a:lnTo>
                      <a:pt x="152" y="356"/>
                    </a:lnTo>
                    <a:lnTo>
                      <a:pt x="152" y="356"/>
                    </a:lnTo>
                    <a:lnTo>
                      <a:pt x="269" y="280"/>
                    </a:lnTo>
                    <a:lnTo>
                      <a:pt x="387" y="290"/>
                    </a:lnTo>
                    <a:lnTo>
                      <a:pt x="459" y="356"/>
                    </a:lnTo>
                    <a:lnTo>
                      <a:pt x="390" y="421"/>
                    </a:lnTo>
                    <a:lnTo>
                      <a:pt x="511" y="406"/>
                    </a:lnTo>
                    <a:lnTo>
                      <a:pt x="511" y="406"/>
                    </a:lnTo>
                    <a:lnTo>
                      <a:pt x="511" y="406"/>
                    </a:lnTo>
                    <a:lnTo>
                      <a:pt x="696" y="444"/>
                    </a:lnTo>
                    <a:lnTo>
                      <a:pt x="722" y="482"/>
                    </a:lnTo>
                    <a:lnTo>
                      <a:pt x="606" y="604"/>
                    </a:lnTo>
                    <a:lnTo>
                      <a:pt x="606" y="604"/>
                    </a:lnTo>
                    <a:lnTo>
                      <a:pt x="606" y="606"/>
                    </a:lnTo>
                    <a:lnTo>
                      <a:pt x="606" y="606"/>
                    </a:lnTo>
                    <a:lnTo>
                      <a:pt x="606" y="606"/>
                    </a:lnTo>
                    <a:lnTo>
                      <a:pt x="658" y="670"/>
                    </a:lnTo>
                    <a:lnTo>
                      <a:pt x="641" y="703"/>
                    </a:lnTo>
                    <a:lnTo>
                      <a:pt x="573" y="779"/>
                    </a:lnTo>
                    <a:lnTo>
                      <a:pt x="570" y="779"/>
                    </a:lnTo>
                    <a:lnTo>
                      <a:pt x="708" y="810"/>
                    </a:lnTo>
                    <a:lnTo>
                      <a:pt x="786" y="900"/>
                    </a:lnTo>
                    <a:lnTo>
                      <a:pt x="791" y="1071"/>
                    </a:lnTo>
                    <a:lnTo>
                      <a:pt x="791" y="1071"/>
                    </a:lnTo>
                    <a:lnTo>
                      <a:pt x="791" y="1071"/>
                    </a:lnTo>
                    <a:lnTo>
                      <a:pt x="791" y="1071"/>
                    </a:lnTo>
                    <a:lnTo>
                      <a:pt x="791" y="1071"/>
                    </a:lnTo>
                    <a:lnTo>
                      <a:pt x="905" y="1185"/>
                    </a:lnTo>
                    <a:lnTo>
                      <a:pt x="905" y="1185"/>
                    </a:lnTo>
                    <a:lnTo>
                      <a:pt x="905" y="1185"/>
                    </a:lnTo>
                    <a:lnTo>
                      <a:pt x="905" y="1185"/>
                    </a:lnTo>
                    <a:lnTo>
                      <a:pt x="905" y="1185"/>
                    </a:lnTo>
                    <a:lnTo>
                      <a:pt x="1067" y="1200"/>
                    </a:lnTo>
                    <a:lnTo>
                      <a:pt x="1067" y="1200"/>
                    </a:lnTo>
                    <a:lnTo>
                      <a:pt x="1067" y="1200"/>
                    </a:lnTo>
                    <a:lnTo>
                      <a:pt x="1069" y="1200"/>
                    </a:lnTo>
                    <a:lnTo>
                      <a:pt x="1069" y="1200"/>
                    </a:lnTo>
                    <a:lnTo>
                      <a:pt x="1169" y="1064"/>
                    </a:lnTo>
                    <a:lnTo>
                      <a:pt x="1247" y="1064"/>
                    </a:lnTo>
                    <a:lnTo>
                      <a:pt x="1314" y="1162"/>
                    </a:lnTo>
                    <a:lnTo>
                      <a:pt x="1311" y="1159"/>
                    </a:lnTo>
                    <a:lnTo>
                      <a:pt x="1314" y="1162"/>
                    </a:lnTo>
                    <a:lnTo>
                      <a:pt x="1297" y="1330"/>
                    </a:lnTo>
                    <a:lnTo>
                      <a:pt x="1297" y="1333"/>
                    </a:lnTo>
                    <a:lnTo>
                      <a:pt x="1463" y="1285"/>
                    </a:lnTo>
                    <a:lnTo>
                      <a:pt x="1511" y="1337"/>
                    </a:lnTo>
                    <a:lnTo>
                      <a:pt x="1494" y="1373"/>
                    </a:lnTo>
                    <a:lnTo>
                      <a:pt x="1494" y="1373"/>
                    </a:lnTo>
                    <a:lnTo>
                      <a:pt x="1591" y="1432"/>
                    </a:lnTo>
                    <a:lnTo>
                      <a:pt x="1599" y="1535"/>
                    </a:lnTo>
                    <a:lnTo>
                      <a:pt x="1599" y="1535"/>
                    </a:lnTo>
                    <a:lnTo>
                      <a:pt x="1599" y="1535"/>
                    </a:lnTo>
                    <a:lnTo>
                      <a:pt x="1648" y="1611"/>
                    </a:lnTo>
                    <a:lnTo>
                      <a:pt x="1648" y="1613"/>
                    </a:lnTo>
                    <a:lnTo>
                      <a:pt x="1648" y="1613"/>
                    </a:lnTo>
                    <a:lnTo>
                      <a:pt x="1665" y="1772"/>
                    </a:lnTo>
                    <a:lnTo>
                      <a:pt x="1665" y="1774"/>
                    </a:lnTo>
                    <a:lnTo>
                      <a:pt x="1805" y="1639"/>
                    </a:lnTo>
                    <a:lnTo>
                      <a:pt x="1919" y="1660"/>
                    </a:lnTo>
                    <a:lnTo>
                      <a:pt x="1917" y="1660"/>
                    </a:lnTo>
                    <a:lnTo>
                      <a:pt x="1919" y="1660"/>
                    </a:lnTo>
                    <a:lnTo>
                      <a:pt x="2026" y="1791"/>
                    </a:lnTo>
                    <a:lnTo>
                      <a:pt x="2029" y="1793"/>
                    </a:lnTo>
                    <a:lnTo>
                      <a:pt x="2112" y="1641"/>
                    </a:lnTo>
                    <a:lnTo>
                      <a:pt x="2183" y="1646"/>
                    </a:lnTo>
                    <a:lnTo>
                      <a:pt x="2195" y="1682"/>
                    </a:lnTo>
                    <a:lnTo>
                      <a:pt x="2309" y="1656"/>
                    </a:lnTo>
                    <a:lnTo>
                      <a:pt x="2385" y="1722"/>
                    </a:lnTo>
                    <a:lnTo>
                      <a:pt x="2385" y="1722"/>
                    </a:lnTo>
                    <a:lnTo>
                      <a:pt x="2477" y="1741"/>
                    </a:lnTo>
                    <a:lnTo>
                      <a:pt x="2363" y="1637"/>
                    </a:lnTo>
                    <a:close/>
                    <a:moveTo>
                      <a:pt x="2363" y="1639"/>
                    </a:moveTo>
                    <a:lnTo>
                      <a:pt x="2473" y="1741"/>
                    </a:lnTo>
                    <a:lnTo>
                      <a:pt x="2385" y="1722"/>
                    </a:lnTo>
                    <a:lnTo>
                      <a:pt x="2363" y="1639"/>
                    </a:lnTo>
                    <a:close/>
                    <a:moveTo>
                      <a:pt x="2363" y="1637"/>
                    </a:moveTo>
                    <a:lnTo>
                      <a:pt x="2340" y="1615"/>
                    </a:lnTo>
                    <a:lnTo>
                      <a:pt x="2385" y="1558"/>
                    </a:lnTo>
                    <a:lnTo>
                      <a:pt x="2363" y="1637"/>
                    </a:lnTo>
                    <a:close/>
                    <a:moveTo>
                      <a:pt x="2385" y="1556"/>
                    </a:moveTo>
                    <a:lnTo>
                      <a:pt x="2340" y="1613"/>
                    </a:lnTo>
                    <a:lnTo>
                      <a:pt x="2306" y="1580"/>
                    </a:lnTo>
                    <a:lnTo>
                      <a:pt x="2385" y="1556"/>
                    </a:lnTo>
                    <a:close/>
                    <a:moveTo>
                      <a:pt x="2202" y="1649"/>
                    </a:moveTo>
                    <a:lnTo>
                      <a:pt x="2304" y="1656"/>
                    </a:lnTo>
                    <a:lnTo>
                      <a:pt x="2197" y="1682"/>
                    </a:lnTo>
                    <a:lnTo>
                      <a:pt x="2202" y="1649"/>
                    </a:lnTo>
                    <a:close/>
                    <a:moveTo>
                      <a:pt x="2202" y="1646"/>
                    </a:moveTo>
                    <a:lnTo>
                      <a:pt x="2209" y="1611"/>
                    </a:lnTo>
                    <a:lnTo>
                      <a:pt x="2306" y="1580"/>
                    </a:lnTo>
                    <a:lnTo>
                      <a:pt x="2340" y="1615"/>
                    </a:lnTo>
                    <a:lnTo>
                      <a:pt x="2306" y="1656"/>
                    </a:lnTo>
                    <a:lnTo>
                      <a:pt x="2202" y="1646"/>
                    </a:lnTo>
                    <a:close/>
                    <a:moveTo>
                      <a:pt x="2114" y="1639"/>
                    </a:moveTo>
                    <a:lnTo>
                      <a:pt x="2157" y="1577"/>
                    </a:lnTo>
                    <a:lnTo>
                      <a:pt x="2173" y="1620"/>
                    </a:lnTo>
                    <a:lnTo>
                      <a:pt x="2114" y="1639"/>
                    </a:lnTo>
                    <a:close/>
                    <a:moveTo>
                      <a:pt x="2159" y="1577"/>
                    </a:moveTo>
                    <a:lnTo>
                      <a:pt x="2216" y="1565"/>
                    </a:lnTo>
                    <a:lnTo>
                      <a:pt x="2209" y="1611"/>
                    </a:lnTo>
                    <a:lnTo>
                      <a:pt x="2173" y="1620"/>
                    </a:lnTo>
                    <a:lnTo>
                      <a:pt x="2159" y="1577"/>
                    </a:lnTo>
                    <a:close/>
                    <a:moveTo>
                      <a:pt x="2209" y="1611"/>
                    </a:moveTo>
                    <a:lnTo>
                      <a:pt x="2202" y="1646"/>
                    </a:lnTo>
                    <a:lnTo>
                      <a:pt x="2183" y="1646"/>
                    </a:lnTo>
                    <a:lnTo>
                      <a:pt x="2173" y="1622"/>
                    </a:lnTo>
                    <a:lnTo>
                      <a:pt x="2209" y="1611"/>
                    </a:lnTo>
                    <a:close/>
                    <a:moveTo>
                      <a:pt x="2209" y="1611"/>
                    </a:moveTo>
                    <a:lnTo>
                      <a:pt x="2216" y="1565"/>
                    </a:lnTo>
                    <a:lnTo>
                      <a:pt x="2280" y="1554"/>
                    </a:lnTo>
                    <a:lnTo>
                      <a:pt x="2306" y="1580"/>
                    </a:lnTo>
                    <a:lnTo>
                      <a:pt x="2209" y="1611"/>
                    </a:lnTo>
                    <a:close/>
                    <a:moveTo>
                      <a:pt x="2280" y="1554"/>
                    </a:moveTo>
                    <a:lnTo>
                      <a:pt x="2216" y="1565"/>
                    </a:lnTo>
                    <a:lnTo>
                      <a:pt x="2235" y="1461"/>
                    </a:lnTo>
                    <a:lnTo>
                      <a:pt x="2280" y="1554"/>
                    </a:lnTo>
                    <a:close/>
                    <a:moveTo>
                      <a:pt x="2216" y="1565"/>
                    </a:moveTo>
                    <a:lnTo>
                      <a:pt x="2159" y="1577"/>
                    </a:lnTo>
                    <a:lnTo>
                      <a:pt x="2235" y="1463"/>
                    </a:lnTo>
                    <a:lnTo>
                      <a:pt x="2216" y="1565"/>
                    </a:lnTo>
                    <a:close/>
                    <a:moveTo>
                      <a:pt x="2157" y="1577"/>
                    </a:moveTo>
                    <a:lnTo>
                      <a:pt x="2112" y="1641"/>
                    </a:lnTo>
                    <a:lnTo>
                      <a:pt x="2045" y="1618"/>
                    </a:lnTo>
                    <a:lnTo>
                      <a:pt x="2157" y="1577"/>
                    </a:lnTo>
                    <a:close/>
                    <a:moveTo>
                      <a:pt x="2109" y="1641"/>
                    </a:moveTo>
                    <a:lnTo>
                      <a:pt x="1924" y="1660"/>
                    </a:lnTo>
                    <a:lnTo>
                      <a:pt x="2045" y="1618"/>
                    </a:lnTo>
                    <a:lnTo>
                      <a:pt x="2109" y="1641"/>
                    </a:lnTo>
                    <a:close/>
                    <a:moveTo>
                      <a:pt x="1881" y="1561"/>
                    </a:moveTo>
                    <a:lnTo>
                      <a:pt x="1739" y="1625"/>
                    </a:lnTo>
                    <a:lnTo>
                      <a:pt x="1701" y="1601"/>
                    </a:lnTo>
                    <a:lnTo>
                      <a:pt x="1881" y="1561"/>
                    </a:lnTo>
                    <a:close/>
                    <a:moveTo>
                      <a:pt x="1701" y="1601"/>
                    </a:moveTo>
                    <a:lnTo>
                      <a:pt x="1736" y="1625"/>
                    </a:lnTo>
                    <a:lnTo>
                      <a:pt x="1651" y="1611"/>
                    </a:lnTo>
                    <a:lnTo>
                      <a:pt x="1701" y="1601"/>
                    </a:lnTo>
                    <a:close/>
                    <a:moveTo>
                      <a:pt x="1698" y="1601"/>
                    </a:moveTo>
                    <a:lnTo>
                      <a:pt x="1651" y="1611"/>
                    </a:lnTo>
                    <a:lnTo>
                      <a:pt x="1663" y="1577"/>
                    </a:lnTo>
                    <a:lnTo>
                      <a:pt x="1698" y="1601"/>
                    </a:lnTo>
                    <a:close/>
                    <a:moveTo>
                      <a:pt x="1651" y="1608"/>
                    </a:moveTo>
                    <a:lnTo>
                      <a:pt x="1648" y="1568"/>
                    </a:lnTo>
                    <a:lnTo>
                      <a:pt x="1663" y="1575"/>
                    </a:lnTo>
                    <a:lnTo>
                      <a:pt x="1651" y="1608"/>
                    </a:lnTo>
                    <a:close/>
                    <a:moveTo>
                      <a:pt x="1648" y="1565"/>
                    </a:moveTo>
                    <a:lnTo>
                      <a:pt x="1644" y="1459"/>
                    </a:lnTo>
                    <a:lnTo>
                      <a:pt x="1644" y="1459"/>
                    </a:lnTo>
                    <a:lnTo>
                      <a:pt x="1717" y="1418"/>
                    </a:lnTo>
                    <a:lnTo>
                      <a:pt x="1663" y="1575"/>
                    </a:lnTo>
                    <a:lnTo>
                      <a:pt x="1648" y="1565"/>
                    </a:lnTo>
                    <a:close/>
                    <a:moveTo>
                      <a:pt x="1644" y="1461"/>
                    </a:moveTo>
                    <a:lnTo>
                      <a:pt x="1648" y="1565"/>
                    </a:lnTo>
                    <a:lnTo>
                      <a:pt x="1599" y="1535"/>
                    </a:lnTo>
                    <a:lnTo>
                      <a:pt x="1644" y="1461"/>
                    </a:lnTo>
                    <a:close/>
                    <a:moveTo>
                      <a:pt x="1523" y="1352"/>
                    </a:moveTo>
                    <a:lnTo>
                      <a:pt x="1553" y="1333"/>
                    </a:lnTo>
                    <a:lnTo>
                      <a:pt x="1644" y="1380"/>
                    </a:lnTo>
                    <a:lnTo>
                      <a:pt x="1644" y="1425"/>
                    </a:lnTo>
                    <a:lnTo>
                      <a:pt x="1591" y="1432"/>
                    </a:lnTo>
                    <a:lnTo>
                      <a:pt x="1523" y="1352"/>
                    </a:lnTo>
                    <a:close/>
                    <a:moveTo>
                      <a:pt x="1589" y="1430"/>
                    </a:moveTo>
                    <a:lnTo>
                      <a:pt x="1494" y="1373"/>
                    </a:lnTo>
                    <a:lnTo>
                      <a:pt x="1523" y="1354"/>
                    </a:lnTo>
                    <a:lnTo>
                      <a:pt x="1589" y="1430"/>
                    </a:lnTo>
                    <a:close/>
                    <a:moveTo>
                      <a:pt x="1539" y="1271"/>
                    </a:moveTo>
                    <a:lnTo>
                      <a:pt x="1520" y="1314"/>
                    </a:lnTo>
                    <a:lnTo>
                      <a:pt x="1466" y="1285"/>
                    </a:lnTo>
                    <a:lnTo>
                      <a:pt x="1539" y="1271"/>
                    </a:lnTo>
                    <a:close/>
                    <a:moveTo>
                      <a:pt x="1542" y="1271"/>
                    </a:moveTo>
                    <a:lnTo>
                      <a:pt x="1589" y="1304"/>
                    </a:lnTo>
                    <a:lnTo>
                      <a:pt x="1553" y="1330"/>
                    </a:lnTo>
                    <a:lnTo>
                      <a:pt x="1523" y="1314"/>
                    </a:lnTo>
                    <a:lnTo>
                      <a:pt x="1542" y="1271"/>
                    </a:lnTo>
                    <a:close/>
                    <a:moveTo>
                      <a:pt x="1553" y="1330"/>
                    </a:moveTo>
                    <a:lnTo>
                      <a:pt x="1523" y="1352"/>
                    </a:lnTo>
                    <a:lnTo>
                      <a:pt x="1511" y="1337"/>
                    </a:lnTo>
                    <a:lnTo>
                      <a:pt x="1520" y="1314"/>
                    </a:lnTo>
                    <a:lnTo>
                      <a:pt x="1553" y="1330"/>
                    </a:lnTo>
                    <a:close/>
                    <a:moveTo>
                      <a:pt x="1644" y="1428"/>
                    </a:moveTo>
                    <a:lnTo>
                      <a:pt x="1644" y="1459"/>
                    </a:lnTo>
                    <a:lnTo>
                      <a:pt x="1594" y="1432"/>
                    </a:lnTo>
                    <a:lnTo>
                      <a:pt x="1644" y="1428"/>
                    </a:lnTo>
                    <a:close/>
                    <a:moveTo>
                      <a:pt x="1644" y="1459"/>
                    </a:moveTo>
                    <a:lnTo>
                      <a:pt x="1644" y="1428"/>
                    </a:lnTo>
                    <a:lnTo>
                      <a:pt x="1715" y="1418"/>
                    </a:lnTo>
                    <a:lnTo>
                      <a:pt x="1644" y="1459"/>
                    </a:lnTo>
                    <a:close/>
                    <a:moveTo>
                      <a:pt x="1717" y="1418"/>
                    </a:moveTo>
                    <a:lnTo>
                      <a:pt x="1644" y="1425"/>
                    </a:lnTo>
                    <a:lnTo>
                      <a:pt x="1644" y="1380"/>
                    </a:lnTo>
                    <a:lnTo>
                      <a:pt x="1717" y="1418"/>
                    </a:lnTo>
                    <a:close/>
                    <a:moveTo>
                      <a:pt x="1553" y="1330"/>
                    </a:moveTo>
                    <a:lnTo>
                      <a:pt x="1591" y="1304"/>
                    </a:lnTo>
                    <a:lnTo>
                      <a:pt x="1644" y="1342"/>
                    </a:lnTo>
                    <a:lnTo>
                      <a:pt x="1644" y="1378"/>
                    </a:lnTo>
                    <a:lnTo>
                      <a:pt x="1553" y="1330"/>
                    </a:lnTo>
                    <a:close/>
                    <a:moveTo>
                      <a:pt x="1644" y="1340"/>
                    </a:moveTo>
                    <a:lnTo>
                      <a:pt x="1591" y="1304"/>
                    </a:lnTo>
                    <a:lnTo>
                      <a:pt x="1677" y="1245"/>
                    </a:lnTo>
                    <a:lnTo>
                      <a:pt x="1644" y="1340"/>
                    </a:lnTo>
                    <a:close/>
                    <a:moveTo>
                      <a:pt x="1677" y="1245"/>
                    </a:moveTo>
                    <a:lnTo>
                      <a:pt x="1591" y="1304"/>
                    </a:lnTo>
                    <a:lnTo>
                      <a:pt x="1542" y="1271"/>
                    </a:lnTo>
                    <a:lnTo>
                      <a:pt x="1677" y="1245"/>
                    </a:lnTo>
                    <a:close/>
                    <a:moveTo>
                      <a:pt x="1539" y="1271"/>
                    </a:moveTo>
                    <a:lnTo>
                      <a:pt x="1463" y="1283"/>
                    </a:lnTo>
                    <a:lnTo>
                      <a:pt x="1435" y="1221"/>
                    </a:lnTo>
                    <a:lnTo>
                      <a:pt x="1539" y="1271"/>
                    </a:lnTo>
                    <a:close/>
                    <a:moveTo>
                      <a:pt x="1463" y="1283"/>
                    </a:moveTo>
                    <a:lnTo>
                      <a:pt x="1318" y="1164"/>
                    </a:lnTo>
                    <a:lnTo>
                      <a:pt x="1432" y="1219"/>
                    </a:lnTo>
                    <a:lnTo>
                      <a:pt x="1463" y="1283"/>
                    </a:lnTo>
                    <a:close/>
                    <a:moveTo>
                      <a:pt x="1209" y="1010"/>
                    </a:moveTo>
                    <a:lnTo>
                      <a:pt x="1169" y="1062"/>
                    </a:lnTo>
                    <a:lnTo>
                      <a:pt x="1059" y="1060"/>
                    </a:lnTo>
                    <a:lnTo>
                      <a:pt x="1209" y="1010"/>
                    </a:lnTo>
                    <a:close/>
                    <a:moveTo>
                      <a:pt x="1055" y="1062"/>
                    </a:moveTo>
                    <a:lnTo>
                      <a:pt x="953" y="1145"/>
                    </a:lnTo>
                    <a:lnTo>
                      <a:pt x="893" y="1119"/>
                    </a:lnTo>
                    <a:lnTo>
                      <a:pt x="884" y="1067"/>
                    </a:lnTo>
                    <a:lnTo>
                      <a:pt x="1055" y="1062"/>
                    </a:lnTo>
                    <a:close/>
                    <a:moveTo>
                      <a:pt x="872" y="1000"/>
                    </a:moveTo>
                    <a:lnTo>
                      <a:pt x="786" y="832"/>
                    </a:lnTo>
                    <a:lnTo>
                      <a:pt x="955" y="855"/>
                    </a:lnTo>
                    <a:lnTo>
                      <a:pt x="872" y="1000"/>
                    </a:lnTo>
                    <a:close/>
                    <a:moveTo>
                      <a:pt x="824" y="333"/>
                    </a:moveTo>
                    <a:lnTo>
                      <a:pt x="879" y="394"/>
                    </a:lnTo>
                    <a:lnTo>
                      <a:pt x="748" y="454"/>
                    </a:lnTo>
                    <a:lnTo>
                      <a:pt x="824" y="333"/>
                    </a:lnTo>
                    <a:close/>
                    <a:moveTo>
                      <a:pt x="748" y="451"/>
                    </a:moveTo>
                    <a:lnTo>
                      <a:pt x="798" y="304"/>
                    </a:lnTo>
                    <a:lnTo>
                      <a:pt x="822" y="330"/>
                    </a:lnTo>
                    <a:lnTo>
                      <a:pt x="748" y="451"/>
                    </a:lnTo>
                    <a:close/>
                    <a:moveTo>
                      <a:pt x="763" y="546"/>
                    </a:moveTo>
                    <a:lnTo>
                      <a:pt x="727" y="642"/>
                    </a:lnTo>
                    <a:lnTo>
                      <a:pt x="694" y="596"/>
                    </a:lnTo>
                    <a:lnTo>
                      <a:pt x="763" y="546"/>
                    </a:lnTo>
                    <a:close/>
                    <a:moveTo>
                      <a:pt x="763" y="546"/>
                    </a:moveTo>
                    <a:lnTo>
                      <a:pt x="748" y="456"/>
                    </a:lnTo>
                    <a:lnTo>
                      <a:pt x="860" y="494"/>
                    </a:lnTo>
                    <a:lnTo>
                      <a:pt x="829" y="530"/>
                    </a:lnTo>
                    <a:lnTo>
                      <a:pt x="763" y="546"/>
                    </a:lnTo>
                    <a:close/>
                    <a:moveTo>
                      <a:pt x="732" y="497"/>
                    </a:moveTo>
                    <a:lnTo>
                      <a:pt x="722" y="482"/>
                    </a:lnTo>
                    <a:lnTo>
                      <a:pt x="746" y="456"/>
                    </a:lnTo>
                    <a:lnTo>
                      <a:pt x="732" y="497"/>
                    </a:lnTo>
                    <a:close/>
                    <a:moveTo>
                      <a:pt x="748" y="456"/>
                    </a:moveTo>
                    <a:lnTo>
                      <a:pt x="763" y="544"/>
                    </a:lnTo>
                    <a:lnTo>
                      <a:pt x="732" y="497"/>
                    </a:lnTo>
                    <a:lnTo>
                      <a:pt x="748" y="456"/>
                    </a:lnTo>
                    <a:close/>
                    <a:moveTo>
                      <a:pt x="763" y="546"/>
                    </a:moveTo>
                    <a:lnTo>
                      <a:pt x="691" y="596"/>
                    </a:lnTo>
                    <a:lnTo>
                      <a:pt x="732" y="499"/>
                    </a:lnTo>
                    <a:lnTo>
                      <a:pt x="763" y="546"/>
                    </a:lnTo>
                    <a:close/>
                    <a:moveTo>
                      <a:pt x="727" y="642"/>
                    </a:moveTo>
                    <a:lnTo>
                      <a:pt x="679" y="627"/>
                    </a:lnTo>
                    <a:lnTo>
                      <a:pt x="691" y="599"/>
                    </a:lnTo>
                    <a:lnTo>
                      <a:pt x="727" y="642"/>
                    </a:lnTo>
                    <a:close/>
                    <a:moveTo>
                      <a:pt x="727" y="642"/>
                    </a:moveTo>
                    <a:lnTo>
                      <a:pt x="758" y="744"/>
                    </a:lnTo>
                    <a:lnTo>
                      <a:pt x="722" y="751"/>
                    </a:lnTo>
                    <a:lnTo>
                      <a:pt x="658" y="670"/>
                    </a:lnTo>
                    <a:lnTo>
                      <a:pt x="679" y="627"/>
                    </a:lnTo>
                    <a:lnTo>
                      <a:pt x="727" y="642"/>
                    </a:lnTo>
                    <a:close/>
                    <a:moveTo>
                      <a:pt x="729" y="644"/>
                    </a:moveTo>
                    <a:lnTo>
                      <a:pt x="793" y="737"/>
                    </a:lnTo>
                    <a:lnTo>
                      <a:pt x="760" y="744"/>
                    </a:lnTo>
                    <a:lnTo>
                      <a:pt x="729" y="644"/>
                    </a:lnTo>
                    <a:close/>
                    <a:moveTo>
                      <a:pt x="758" y="744"/>
                    </a:moveTo>
                    <a:lnTo>
                      <a:pt x="765" y="763"/>
                    </a:lnTo>
                    <a:lnTo>
                      <a:pt x="744" y="779"/>
                    </a:lnTo>
                    <a:lnTo>
                      <a:pt x="722" y="751"/>
                    </a:lnTo>
                    <a:lnTo>
                      <a:pt x="758" y="744"/>
                    </a:lnTo>
                    <a:close/>
                    <a:moveTo>
                      <a:pt x="744" y="779"/>
                    </a:moveTo>
                    <a:lnTo>
                      <a:pt x="710" y="810"/>
                    </a:lnTo>
                    <a:lnTo>
                      <a:pt x="677" y="760"/>
                    </a:lnTo>
                    <a:lnTo>
                      <a:pt x="722" y="751"/>
                    </a:lnTo>
                    <a:lnTo>
                      <a:pt x="744" y="779"/>
                    </a:lnTo>
                    <a:close/>
                    <a:moveTo>
                      <a:pt x="744" y="779"/>
                    </a:moveTo>
                    <a:lnTo>
                      <a:pt x="784" y="829"/>
                    </a:lnTo>
                    <a:lnTo>
                      <a:pt x="710" y="810"/>
                    </a:lnTo>
                    <a:lnTo>
                      <a:pt x="744" y="779"/>
                    </a:lnTo>
                    <a:close/>
                    <a:moveTo>
                      <a:pt x="869" y="998"/>
                    </a:moveTo>
                    <a:lnTo>
                      <a:pt x="786" y="900"/>
                    </a:lnTo>
                    <a:lnTo>
                      <a:pt x="786" y="832"/>
                    </a:lnTo>
                    <a:lnTo>
                      <a:pt x="869" y="998"/>
                    </a:lnTo>
                    <a:close/>
                    <a:moveTo>
                      <a:pt x="784" y="827"/>
                    </a:moveTo>
                    <a:lnTo>
                      <a:pt x="746" y="779"/>
                    </a:lnTo>
                    <a:lnTo>
                      <a:pt x="765" y="763"/>
                    </a:lnTo>
                    <a:lnTo>
                      <a:pt x="784" y="827"/>
                    </a:lnTo>
                    <a:close/>
                    <a:moveTo>
                      <a:pt x="760" y="744"/>
                    </a:moveTo>
                    <a:lnTo>
                      <a:pt x="791" y="737"/>
                    </a:lnTo>
                    <a:lnTo>
                      <a:pt x="765" y="760"/>
                    </a:lnTo>
                    <a:lnTo>
                      <a:pt x="760" y="744"/>
                    </a:lnTo>
                    <a:close/>
                    <a:moveTo>
                      <a:pt x="729" y="639"/>
                    </a:moveTo>
                    <a:lnTo>
                      <a:pt x="763" y="546"/>
                    </a:lnTo>
                    <a:lnTo>
                      <a:pt x="829" y="530"/>
                    </a:lnTo>
                    <a:lnTo>
                      <a:pt x="729" y="639"/>
                    </a:lnTo>
                    <a:close/>
                    <a:moveTo>
                      <a:pt x="967" y="494"/>
                    </a:moveTo>
                    <a:lnTo>
                      <a:pt x="831" y="530"/>
                    </a:lnTo>
                    <a:lnTo>
                      <a:pt x="862" y="494"/>
                    </a:lnTo>
                    <a:lnTo>
                      <a:pt x="862" y="494"/>
                    </a:lnTo>
                    <a:lnTo>
                      <a:pt x="748" y="456"/>
                    </a:lnTo>
                    <a:lnTo>
                      <a:pt x="879" y="394"/>
                    </a:lnTo>
                    <a:lnTo>
                      <a:pt x="967" y="494"/>
                    </a:lnTo>
                    <a:close/>
                    <a:moveTo>
                      <a:pt x="879" y="394"/>
                    </a:moveTo>
                    <a:lnTo>
                      <a:pt x="824" y="330"/>
                    </a:lnTo>
                    <a:lnTo>
                      <a:pt x="836" y="311"/>
                    </a:lnTo>
                    <a:lnTo>
                      <a:pt x="981" y="347"/>
                    </a:lnTo>
                    <a:lnTo>
                      <a:pt x="879" y="394"/>
                    </a:lnTo>
                    <a:close/>
                    <a:moveTo>
                      <a:pt x="879" y="238"/>
                    </a:moveTo>
                    <a:lnTo>
                      <a:pt x="981" y="347"/>
                    </a:lnTo>
                    <a:lnTo>
                      <a:pt x="836" y="311"/>
                    </a:lnTo>
                    <a:lnTo>
                      <a:pt x="879" y="238"/>
                    </a:lnTo>
                    <a:close/>
                    <a:moveTo>
                      <a:pt x="834" y="311"/>
                    </a:moveTo>
                    <a:lnTo>
                      <a:pt x="822" y="330"/>
                    </a:lnTo>
                    <a:lnTo>
                      <a:pt x="798" y="304"/>
                    </a:lnTo>
                    <a:lnTo>
                      <a:pt x="834" y="311"/>
                    </a:lnTo>
                    <a:close/>
                    <a:moveTo>
                      <a:pt x="796" y="304"/>
                    </a:moveTo>
                    <a:lnTo>
                      <a:pt x="748" y="454"/>
                    </a:lnTo>
                    <a:lnTo>
                      <a:pt x="672" y="406"/>
                    </a:lnTo>
                    <a:lnTo>
                      <a:pt x="796" y="304"/>
                    </a:lnTo>
                    <a:close/>
                    <a:moveTo>
                      <a:pt x="796" y="304"/>
                    </a:moveTo>
                    <a:lnTo>
                      <a:pt x="672" y="406"/>
                    </a:lnTo>
                    <a:lnTo>
                      <a:pt x="618" y="368"/>
                    </a:lnTo>
                    <a:lnTo>
                      <a:pt x="796" y="304"/>
                    </a:lnTo>
                    <a:close/>
                    <a:moveTo>
                      <a:pt x="618" y="368"/>
                    </a:moveTo>
                    <a:lnTo>
                      <a:pt x="672" y="406"/>
                    </a:lnTo>
                    <a:lnTo>
                      <a:pt x="513" y="406"/>
                    </a:lnTo>
                    <a:lnTo>
                      <a:pt x="618" y="368"/>
                    </a:lnTo>
                    <a:close/>
                    <a:moveTo>
                      <a:pt x="511" y="406"/>
                    </a:moveTo>
                    <a:lnTo>
                      <a:pt x="520" y="302"/>
                    </a:lnTo>
                    <a:lnTo>
                      <a:pt x="615" y="368"/>
                    </a:lnTo>
                    <a:lnTo>
                      <a:pt x="511" y="406"/>
                    </a:lnTo>
                    <a:close/>
                    <a:moveTo>
                      <a:pt x="475" y="138"/>
                    </a:moveTo>
                    <a:lnTo>
                      <a:pt x="520" y="299"/>
                    </a:lnTo>
                    <a:lnTo>
                      <a:pt x="337" y="240"/>
                    </a:lnTo>
                    <a:lnTo>
                      <a:pt x="475" y="138"/>
                    </a:lnTo>
                    <a:close/>
                    <a:moveTo>
                      <a:pt x="238" y="231"/>
                    </a:moveTo>
                    <a:lnTo>
                      <a:pt x="271" y="233"/>
                    </a:lnTo>
                    <a:lnTo>
                      <a:pt x="269" y="280"/>
                    </a:lnTo>
                    <a:lnTo>
                      <a:pt x="212" y="266"/>
                    </a:lnTo>
                    <a:lnTo>
                      <a:pt x="238" y="231"/>
                    </a:lnTo>
                    <a:close/>
                    <a:moveTo>
                      <a:pt x="152" y="354"/>
                    </a:moveTo>
                    <a:lnTo>
                      <a:pt x="147" y="254"/>
                    </a:lnTo>
                    <a:lnTo>
                      <a:pt x="209" y="269"/>
                    </a:lnTo>
                    <a:lnTo>
                      <a:pt x="152" y="354"/>
                    </a:lnTo>
                    <a:close/>
                    <a:moveTo>
                      <a:pt x="164" y="150"/>
                    </a:moveTo>
                    <a:lnTo>
                      <a:pt x="257" y="197"/>
                    </a:lnTo>
                    <a:lnTo>
                      <a:pt x="235" y="228"/>
                    </a:lnTo>
                    <a:lnTo>
                      <a:pt x="136" y="216"/>
                    </a:lnTo>
                    <a:lnTo>
                      <a:pt x="119" y="174"/>
                    </a:lnTo>
                    <a:lnTo>
                      <a:pt x="164" y="150"/>
                    </a:lnTo>
                    <a:close/>
                    <a:moveTo>
                      <a:pt x="119" y="171"/>
                    </a:moveTo>
                    <a:lnTo>
                      <a:pt x="107" y="143"/>
                    </a:lnTo>
                    <a:lnTo>
                      <a:pt x="162" y="150"/>
                    </a:lnTo>
                    <a:lnTo>
                      <a:pt x="119" y="171"/>
                    </a:lnTo>
                    <a:close/>
                    <a:moveTo>
                      <a:pt x="257" y="197"/>
                    </a:moveTo>
                    <a:lnTo>
                      <a:pt x="166" y="150"/>
                    </a:lnTo>
                    <a:lnTo>
                      <a:pt x="276" y="169"/>
                    </a:lnTo>
                    <a:lnTo>
                      <a:pt x="257" y="197"/>
                    </a:lnTo>
                    <a:close/>
                    <a:moveTo>
                      <a:pt x="257" y="200"/>
                    </a:moveTo>
                    <a:lnTo>
                      <a:pt x="273" y="207"/>
                    </a:lnTo>
                    <a:lnTo>
                      <a:pt x="271" y="233"/>
                    </a:lnTo>
                    <a:lnTo>
                      <a:pt x="238" y="228"/>
                    </a:lnTo>
                    <a:lnTo>
                      <a:pt x="257" y="200"/>
                    </a:lnTo>
                    <a:close/>
                    <a:moveTo>
                      <a:pt x="271" y="280"/>
                    </a:moveTo>
                    <a:lnTo>
                      <a:pt x="273" y="233"/>
                    </a:lnTo>
                    <a:lnTo>
                      <a:pt x="335" y="242"/>
                    </a:lnTo>
                    <a:lnTo>
                      <a:pt x="271" y="280"/>
                    </a:lnTo>
                    <a:close/>
                    <a:moveTo>
                      <a:pt x="516" y="299"/>
                    </a:moveTo>
                    <a:lnTo>
                      <a:pt x="390" y="290"/>
                    </a:lnTo>
                    <a:lnTo>
                      <a:pt x="340" y="242"/>
                    </a:lnTo>
                    <a:lnTo>
                      <a:pt x="516" y="299"/>
                    </a:lnTo>
                    <a:close/>
                    <a:moveTo>
                      <a:pt x="335" y="240"/>
                    </a:moveTo>
                    <a:lnTo>
                      <a:pt x="273" y="233"/>
                    </a:lnTo>
                    <a:lnTo>
                      <a:pt x="276" y="209"/>
                    </a:lnTo>
                    <a:lnTo>
                      <a:pt x="335" y="240"/>
                    </a:lnTo>
                    <a:close/>
                    <a:moveTo>
                      <a:pt x="257" y="197"/>
                    </a:moveTo>
                    <a:lnTo>
                      <a:pt x="276" y="171"/>
                    </a:lnTo>
                    <a:lnTo>
                      <a:pt x="273" y="207"/>
                    </a:lnTo>
                    <a:lnTo>
                      <a:pt x="257" y="197"/>
                    </a:lnTo>
                    <a:close/>
                    <a:moveTo>
                      <a:pt x="107" y="143"/>
                    </a:moveTo>
                    <a:lnTo>
                      <a:pt x="121" y="57"/>
                    </a:lnTo>
                    <a:lnTo>
                      <a:pt x="164" y="147"/>
                    </a:lnTo>
                    <a:lnTo>
                      <a:pt x="107" y="143"/>
                    </a:lnTo>
                    <a:close/>
                    <a:moveTo>
                      <a:pt x="119" y="57"/>
                    </a:moveTo>
                    <a:lnTo>
                      <a:pt x="107" y="140"/>
                    </a:lnTo>
                    <a:lnTo>
                      <a:pt x="48" y="5"/>
                    </a:lnTo>
                    <a:lnTo>
                      <a:pt x="119" y="57"/>
                    </a:lnTo>
                    <a:close/>
                    <a:moveTo>
                      <a:pt x="107" y="143"/>
                    </a:moveTo>
                    <a:lnTo>
                      <a:pt x="117" y="174"/>
                    </a:lnTo>
                    <a:lnTo>
                      <a:pt x="52" y="207"/>
                    </a:lnTo>
                    <a:lnTo>
                      <a:pt x="107" y="143"/>
                    </a:lnTo>
                    <a:close/>
                    <a:moveTo>
                      <a:pt x="52" y="207"/>
                    </a:moveTo>
                    <a:lnTo>
                      <a:pt x="117" y="174"/>
                    </a:lnTo>
                    <a:lnTo>
                      <a:pt x="133" y="216"/>
                    </a:lnTo>
                    <a:lnTo>
                      <a:pt x="52" y="207"/>
                    </a:lnTo>
                    <a:close/>
                    <a:moveTo>
                      <a:pt x="136" y="219"/>
                    </a:moveTo>
                    <a:lnTo>
                      <a:pt x="235" y="231"/>
                    </a:lnTo>
                    <a:lnTo>
                      <a:pt x="212" y="266"/>
                    </a:lnTo>
                    <a:lnTo>
                      <a:pt x="147" y="252"/>
                    </a:lnTo>
                    <a:lnTo>
                      <a:pt x="136" y="219"/>
                    </a:lnTo>
                    <a:close/>
                    <a:moveTo>
                      <a:pt x="147" y="254"/>
                    </a:moveTo>
                    <a:lnTo>
                      <a:pt x="150" y="356"/>
                    </a:lnTo>
                    <a:lnTo>
                      <a:pt x="5" y="373"/>
                    </a:lnTo>
                    <a:lnTo>
                      <a:pt x="147" y="254"/>
                    </a:lnTo>
                    <a:close/>
                    <a:moveTo>
                      <a:pt x="5" y="373"/>
                    </a:moveTo>
                    <a:lnTo>
                      <a:pt x="150" y="356"/>
                    </a:lnTo>
                    <a:lnTo>
                      <a:pt x="150" y="359"/>
                    </a:lnTo>
                    <a:lnTo>
                      <a:pt x="150" y="359"/>
                    </a:lnTo>
                    <a:lnTo>
                      <a:pt x="119" y="411"/>
                    </a:lnTo>
                    <a:lnTo>
                      <a:pt x="5" y="373"/>
                    </a:lnTo>
                    <a:close/>
                    <a:moveTo>
                      <a:pt x="152" y="354"/>
                    </a:moveTo>
                    <a:lnTo>
                      <a:pt x="212" y="269"/>
                    </a:lnTo>
                    <a:lnTo>
                      <a:pt x="269" y="280"/>
                    </a:lnTo>
                    <a:lnTo>
                      <a:pt x="152" y="354"/>
                    </a:lnTo>
                    <a:close/>
                    <a:moveTo>
                      <a:pt x="271" y="280"/>
                    </a:moveTo>
                    <a:lnTo>
                      <a:pt x="337" y="242"/>
                    </a:lnTo>
                    <a:lnTo>
                      <a:pt x="387" y="290"/>
                    </a:lnTo>
                    <a:lnTo>
                      <a:pt x="271" y="280"/>
                    </a:lnTo>
                    <a:close/>
                    <a:moveTo>
                      <a:pt x="390" y="290"/>
                    </a:moveTo>
                    <a:lnTo>
                      <a:pt x="518" y="302"/>
                    </a:lnTo>
                    <a:lnTo>
                      <a:pt x="459" y="356"/>
                    </a:lnTo>
                    <a:lnTo>
                      <a:pt x="390" y="290"/>
                    </a:lnTo>
                    <a:close/>
                    <a:moveTo>
                      <a:pt x="392" y="418"/>
                    </a:moveTo>
                    <a:lnTo>
                      <a:pt x="459" y="359"/>
                    </a:lnTo>
                    <a:lnTo>
                      <a:pt x="511" y="406"/>
                    </a:lnTo>
                    <a:lnTo>
                      <a:pt x="392" y="418"/>
                    </a:lnTo>
                    <a:close/>
                    <a:moveTo>
                      <a:pt x="459" y="356"/>
                    </a:moveTo>
                    <a:lnTo>
                      <a:pt x="520" y="302"/>
                    </a:lnTo>
                    <a:lnTo>
                      <a:pt x="511" y="406"/>
                    </a:lnTo>
                    <a:lnTo>
                      <a:pt x="459" y="356"/>
                    </a:lnTo>
                    <a:close/>
                    <a:moveTo>
                      <a:pt x="516" y="406"/>
                    </a:moveTo>
                    <a:lnTo>
                      <a:pt x="672" y="406"/>
                    </a:lnTo>
                    <a:lnTo>
                      <a:pt x="696" y="444"/>
                    </a:lnTo>
                    <a:lnTo>
                      <a:pt x="516" y="406"/>
                    </a:lnTo>
                    <a:close/>
                    <a:moveTo>
                      <a:pt x="698" y="444"/>
                    </a:moveTo>
                    <a:lnTo>
                      <a:pt x="675" y="409"/>
                    </a:lnTo>
                    <a:lnTo>
                      <a:pt x="746" y="454"/>
                    </a:lnTo>
                    <a:lnTo>
                      <a:pt x="698" y="444"/>
                    </a:lnTo>
                    <a:close/>
                    <a:moveTo>
                      <a:pt x="698" y="447"/>
                    </a:moveTo>
                    <a:lnTo>
                      <a:pt x="746" y="456"/>
                    </a:lnTo>
                    <a:lnTo>
                      <a:pt x="722" y="482"/>
                    </a:lnTo>
                    <a:lnTo>
                      <a:pt x="698" y="447"/>
                    </a:lnTo>
                    <a:close/>
                    <a:moveTo>
                      <a:pt x="722" y="485"/>
                    </a:moveTo>
                    <a:lnTo>
                      <a:pt x="732" y="497"/>
                    </a:lnTo>
                    <a:lnTo>
                      <a:pt x="691" y="596"/>
                    </a:lnTo>
                    <a:lnTo>
                      <a:pt x="691" y="596"/>
                    </a:lnTo>
                    <a:lnTo>
                      <a:pt x="608" y="604"/>
                    </a:lnTo>
                    <a:lnTo>
                      <a:pt x="722" y="485"/>
                    </a:lnTo>
                    <a:close/>
                    <a:moveTo>
                      <a:pt x="691" y="599"/>
                    </a:moveTo>
                    <a:lnTo>
                      <a:pt x="677" y="627"/>
                    </a:lnTo>
                    <a:lnTo>
                      <a:pt x="608" y="606"/>
                    </a:lnTo>
                    <a:lnTo>
                      <a:pt x="691" y="599"/>
                    </a:lnTo>
                    <a:close/>
                    <a:moveTo>
                      <a:pt x="608" y="606"/>
                    </a:moveTo>
                    <a:lnTo>
                      <a:pt x="677" y="627"/>
                    </a:lnTo>
                    <a:lnTo>
                      <a:pt x="658" y="670"/>
                    </a:lnTo>
                    <a:lnTo>
                      <a:pt x="608" y="606"/>
                    </a:lnTo>
                    <a:close/>
                    <a:moveTo>
                      <a:pt x="722" y="751"/>
                    </a:moveTo>
                    <a:lnTo>
                      <a:pt x="677" y="758"/>
                    </a:lnTo>
                    <a:lnTo>
                      <a:pt x="644" y="706"/>
                    </a:lnTo>
                    <a:lnTo>
                      <a:pt x="658" y="670"/>
                    </a:lnTo>
                    <a:lnTo>
                      <a:pt x="722" y="751"/>
                    </a:lnTo>
                    <a:close/>
                    <a:moveTo>
                      <a:pt x="641" y="706"/>
                    </a:moveTo>
                    <a:lnTo>
                      <a:pt x="677" y="760"/>
                    </a:lnTo>
                    <a:lnTo>
                      <a:pt x="573" y="779"/>
                    </a:lnTo>
                    <a:lnTo>
                      <a:pt x="641" y="706"/>
                    </a:lnTo>
                    <a:close/>
                    <a:moveTo>
                      <a:pt x="575" y="779"/>
                    </a:moveTo>
                    <a:lnTo>
                      <a:pt x="677" y="760"/>
                    </a:lnTo>
                    <a:lnTo>
                      <a:pt x="708" y="810"/>
                    </a:lnTo>
                    <a:lnTo>
                      <a:pt x="575" y="779"/>
                    </a:lnTo>
                    <a:close/>
                    <a:moveTo>
                      <a:pt x="710" y="810"/>
                    </a:moveTo>
                    <a:lnTo>
                      <a:pt x="784" y="832"/>
                    </a:lnTo>
                    <a:lnTo>
                      <a:pt x="786" y="900"/>
                    </a:lnTo>
                    <a:lnTo>
                      <a:pt x="710" y="810"/>
                    </a:lnTo>
                    <a:close/>
                    <a:moveTo>
                      <a:pt x="791" y="1069"/>
                    </a:moveTo>
                    <a:lnTo>
                      <a:pt x="786" y="903"/>
                    </a:lnTo>
                    <a:lnTo>
                      <a:pt x="872" y="1003"/>
                    </a:lnTo>
                    <a:lnTo>
                      <a:pt x="791" y="1069"/>
                    </a:lnTo>
                    <a:close/>
                    <a:moveTo>
                      <a:pt x="872" y="1003"/>
                    </a:moveTo>
                    <a:lnTo>
                      <a:pt x="884" y="1067"/>
                    </a:lnTo>
                    <a:lnTo>
                      <a:pt x="793" y="1069"/>
                    </a:lnTo>
                    <a:lnTo>
                      <a:pt x="872" y="1003"/>
                    </a:lnTo>
                    <a:close/>
                    <a:moveTo>
                      <a:pt x="884" y="1067"/>
                    </a:moveTo>
                    <a:lnTo>
                      <a:pt x="893" y="1117"/>
                    </a:lnTo>
                    <a:lnTo>
                      <a:pt x="793" y="1071"/>
                    </a:lnTo>
                    <a:lnTo>
                      <a:pt x="884" y="1067"/>
                    </a:lnTo>
                    <a:close/>
                    <a:moveTo>
                      <a:pt x="793" y="1071"/>
                    </a:moveTo>
                    <a:lnTo>
                      <a:pt x="893" y="1119"/>
                    </a:lnTo>
                    <a:lnTo>
                      <a:pt x="905" y="1183"/>
                    </a:lnTo>
                    <a:lnTo>
                      <a:pt x="793" y="1071"/>
                    </a:lnTo>
                    <a:close/>
                    <a:moveTo>
                      <a:pt x="905" y="1183"/>
                    </a:moveTo>
                    <a:lnTo>
                      <a:pt x="893" y="1119"/>
                    </a:lnTo>
                    <a:lnTo>
                      <a:pt x="953" y="1145"/>
                    </a:lnTo>
                    <a:lnTo>
                      <a:pt x="905" y="1183"/>
                    </a:lnTo>
                    <a:close/>
                    <a:moveTo>
                      <a:pt x="905" y="1185"/>
                    </a:moveTo>
                    <a:lnTo>
                      <a:pt x="953" y="1147"/>
                    </a:lnTo>
                    <a:lnTo>
                      <a:pt x="1064" y="1200"/>
                    </a:lnTo>
                    <a:lnTo>
                      <a:pt x="905" y="1185"/>
                    </a:lnTo>
                    <a:close/>
                    <a:moveTo>
                      <a:pt x="953" y="1145"/>
                    </a:moveTo>
                    <a:lnTo>
                      <a:pt x="1055" y="1062"/>
                    </a:lnTo>
                    <a:lnTo>
                      <a:pt x="1067" y="1200"/>
                    </a:lnTo>
                    <a:lnTo>
                      <a:pt x="953" y="1145"/>
                    </a:lnTo>
                    <a:close/>
                    <a:moveTo>
                      <a:pt x="1067" y="1197"/>
                    </a:moveTo>
                    <a:lnTo>
                      <a:pt x="1057" y="1062"/>
                    </a:lnTo>
                    <a:lnTo>
                      <a:pt x="1169" y="1064"/>
                    </a:lnTo>
                    <a:lnTo>
                      <a:pt x="1067" y="1197"/>
                    </a:lnTo>
                    <a:close/>
                    <a:moveTo>
                      <a:pt x="1171" y="1062"/>
                    </a:moveTo>
                    <a:lnTo>
                      <a:pt x="1209" y="1010"/>
                    </a:lnTo>
                    <a:lnTo>
                      <a:pt x="1247" y="1064"/>
                    </a:lnTo>
                    <a:lnTo>
                      <a:pt x="1171" y="1062"/>
                    </a:lnTo>
                    <a:close/>
                    <a:moveTo>
                      <a:pt x="1249" y="1064"/>
                    </a:moveTo>
                    <a:lnTo>
                      <a:pt x="1211" y="1010"/>
                    </a:lnTo>
                    <a:lnTo>
                      <a:pt x="1359" y="1067"/>
                    </a:lnTo>
                    <a:lnTo>
                      <a:pt x="1249" y="1064"/>
                    </a:lnTo>
                    <a:close/>
                    <a:moveTo>
                      <a:pt x="1361" y="1067"/>
                    </a:moveTo>
                    <a:lnTo>
                      <a:pt x="1314" y="1162"/>
                    </a:lnTo>
                    <a:lnTo>
                      <a:pt x="1249" y="1064"/>
                    </a:lnTo>
                    <a:lnTo>
                      <a:pt x="1361" y="1067"/>
                    </a:lnTo>
                    <a:close/>
                    <a:moveTo>
                      <a:pt x="1361" y="1067"/>
                    </a:moveTo>
                    <a:lnTo>
                      <a:pt x="1432" y="1219"/>
                    </a:lnTo>
                    <a:lnTo>
                      <a:pt x="1316" y="1162"/>
                    </a:lnTo>
                    <a:lnTo>
                      <a:pt x="1361" y="1067"/>
                    </a:lnTo>
                    <a:close/>
                    <a:moveTo>
                      <a:pt x="1297" y="1330"/>
                    </a:moveTo>
                    <a:lnTo>
                      <a:pt x="1314" y="1164"/>
                    </a:lnTo>
                    <a:lnTo>
                      <a:pt x="1463" y="1283"/>
                    </a:lnTo>
                    <a:lnTo>
                      <a:pt x="1297" y="1330"/>
                    </a:lnTo>
                    <a:close/>
                    <a:moveTo>
                      <a:pt x="1466" y="1285"/>
                    </a:moveTo>
                    <a:lnTo>
                      <a:pt x="1520" y="1314"/>
                    </a:lnTo>
                    <a:lnTo>
                      <a:pt x="1511" y="1337"/>
                    </a:lnTo>
                    <a:lnTo>
                      <a:pt x="1466" y="1285"/>
                    </a:lnTo>
                    <a:close/>
                    <a:moveTo>
                      <a:pt x="1523" y="1352"/>
                    </a:moveTo>
                    <a:lnTo>
                      <a:pt x="1494" y="1371"/>
                    </a:lnTo>
                    <a:lnTo>
                      <a:pt x="1511" y="1340"/>
                    </a:lnTo>
                    <a:lnTo>
                      <a:pt x="1523" y="1352"/>
                    </a:lnTo>
                    <a:close/>
                    <a:moveTo>
                      <a:pt x="1591" y="1432"/>
                    </a:moveTo>
                    <a:lnTo>
                      <a:pt x="1644" y="1459"/>
                    </a:lnTo>
                    <a:lnTo>
                      <a:pt x="1599" y="1532"/>
                    </a:lnTo>
                    <a:lnTo>
                      <a:pt x="1591" y="1432"/>
                    </a:lnTo>
                    <a:close/>
                    <a:moveTo>
                      <a:pt x="1601" y="1537"/>
                    </a:moveTo>
                    <a:lnTo>
                      <a:pt x="1648" y="1565"/>
                    </a:lnTo>
                    <a:lnTo>
                      <a:pt x="1648" y="1611"/>
                    </a:lnTo>
                    <a:lnTo>
                      <a:pt x="1601" y="1537"/>
                    </a:lnTo>
                    <a:close/>
                    <a:moveTo>
                      <a:pt x="1651" y="1613"/>
                    </a:moveTo>
                    <a:lnTo>
                      <a:pt x="1736" y="1625"/>
                    </a:lnTo>
                    <a:lnTo>
                      <a:pt x="1665" y="1770"/>
                    </a:lnTo>
                    <a:lnTo>
                      <a:pt x="1651" y="1613"/>
                    </a:lnTo>
                    <a:close/>
                    <a:moveTo>
                      <a:pt x="1668" y="1770"/>
                    </a:moveTo>
                    <a:lnTo>
                      <a:pt x="1739" y="1625"/>
                    </a:lnTo>
                    <a:lnTo>
                      <a:pt x="1803" y="1639"/>
                    </a:lnTo>
                    <a:lnTo>
                      <a:pt x="1668" y="1770"/>
                    </a:lnTo>
                    <a:close/>
                    <a:moveTo>
                      <a:pt x="1803" y="1637"/>
                    </a:moveTo>
                    <a:lnTo>
                      <a:pt x="1739" y="1625"/>
                    </a:lnTo>
                    <a:lnTo>
                      <a:pt x="1884" y="1561"/>
                    </a:lnTo>
                    <a:lnTo>
                      <a:pt x="1803" y="1637"/>
                    </a:lnTo>
                    <a:close/>
                    <a:moveTo>
                      <a:pt x="1886" y="1561"/>
                    </a:moveTo>
                    <a:lnTo>
                      <a:pt x="1919" y="1660"/>
                    </a:lnTo>
                    <a:lnTo>
                      <a:pt x="1805" y="1637"/>
                    </a:lnTo>
                    <a:lnTo>
                      <a:pt x="1886" y="1561"/>
                    </a:lnTo>
                    <a:close/>
                    <a:moveTo>
                      <a:pt x="1886" y="1561"/>
                    </a:moveTo>
                    <a:lnTo>
                      <a:pt x="2043" y="1618"/>
                    </a:lnTo>
                    <a:lnTo>
                      <a:pt x="1922" y="1660"/>
                    </a:lnTo>
                    <a:lnTo>
                      <a:pt x="1886" y="1561"/>
                    </a:lnTo>
                    <a:close/>
                    <a:moveTo>
                      <a:pt x="1922" y="1660"/>
                    </a:moveTo>
                    <a:lnTo>
                      <a:pt x="2112" y="1641"/>
                    </a:lnTo>
                    <a:lnTo>
                      <a:pt x="2029" y="1791"/>
                    </a:lnTo>
                    <a:lnTo>
                      <a:pt x="1922" y="1660"/>
                    </a:lnTo>
                    <a:close/>
                    <a:moveTo>
                      <a:pt x="2114" y="1641"/>
                    </a:moveTo>
                    <a:lnTo>
                      <a:pt x="2173" y="1622"/>
                    </a:lnTo>
                    <a:lnTo>
                      <a:pt x="2183" y="1646"/>
                    </a:lnTo>
                    <a:lnTo>
                      <a:pt x="2114" y="1641"/>
                    </a:lnTo>
                    <a:close/>
                    <a:moveTo>
                      <a:pt x="2202" y="1649"/>
                    </a:moveTo>
                    <a:lnTo>
                      <a:pt x="2197" y="1679"/>
                    </a:lnTo>
                    <a:lnTo>
                      <a:pt x="2183" y="1646"/>
                    </a:lnTo>
                    <a:lnTo>
                      <a:pt x="2202" y="1649"/>
                    </a:lnTo>
                    <a:close/>
                    <a:moveTo>
                      <a:pt x="2340" y="1615"/>
                    </a:moveTo>
                    <a:lnTo>
                      <a:pt x="2361" y="1637"/>
                    </a:lnTo>
                    <a:lnTo>
                      <a:pt x="2309" y="1656"/>
                    </a:lnTo>
                    <a:lnTo>
                      <a:pt x="2340" y="1615"/>
                    </a:lnTo>
                    <a:close/>
                    <a:moveTo>
                      <a:pt x="2363" y="1639"/>
                    </a:moveTo>
                    <a:lnTo>
                      <a:pt x="2385" y="1720"/>
                    </a:lnTo>
                    <a:lnTo>
                      <a:pt x="2309" y="1656"/>
                    </a:lnTo>
                    <a:lnTo>
                      <a:pt x="2363" y="163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99" name="Freeform 3284">
                <a:extLst>
                  <a:ext uri="{FF2B5EF4-FFF2-40B4-BE49-F238E27FC236}">
                    <a16:creationId xmlns:a16="http://schemas.microsoft.com/office/drawing/2014/main" id="{F79C0A02-0952-29CE-5EC4-742544E68064}"/>
                  </a:ext>
                </a:extLst>
              </p:cNvPr>
              <p:cNvSpPr>
                <a:spLocks/>
              </p:cNvSpPr>
              <p:nvPr/>
            </p:nvSpPr>
            <p:spPr bwMode="auto">
              <a:xfrm>
                <a:off x="6975035" y="-347780"/>
                <a:ext cx="46900" cy="52417"/>
              </a:xfrm>
              <a:custGeom>
                <a:avLst/>
                <a:gdLst>
                  <a:gd name="T0" fmla="*/ 6 w 7"/>
                  <a:gd name="T1" fmla="*/ 6 h 8"/>
                  <a:gd name="T2" fmla="*/ 1 w 7"/>
                  <a:gd name="T3" fmla="*/ 7 h 8"/>
                  <a:gd name="T4" fmla="*/ 1 w 7"/>
                  <a:gd name="T5" fmla="*/ 2 h 8"/>
                  <a:gd name="T6" fmla="*/ 6 w 7"/>
                  <a:gd name="T7" fmla="*/ 2 h 8"/>
                  <a:gd name="T8" fmla="*/ 6 w 7"/>
                  <a:gd name="T9" fmla="*/ 6 h 8"/>
                </a:gdLst>
                <a:ahLst/>
                <a:cxnLst>
                  <a:cxn ang="0">
                    <a:pos x="T0" y="T1"/>
                  </a:cxn>
                  <a:cxn ang="0">
                    <a:pos x="T2" y="T3"/>
                  </a:cxn>
                  <a:cxn ang="0">
                    <a:pos x="T4" y="T5"/>
                  </a:cxn>
                  <a:cxn ang="0">
                    <a:pos x="T6" y="T7"/>
                  </a:cxn>
                  <a:cxn ang="0">
                    <a:pos x="T8" y="T9"/>
                  </a:cxn>
                </a:cxnLst>
                <a:rect l="0" t="0" r="r" b="b"/>
                <a:pathLst>
                  <a:path w="7" h="8">
                    <a:moveTo>
                      <a:pt x="6" y="6"/>
                    </a:moveTo>
                    <a:cubicBezTo>
                      <a:pt x="5" y="8"/>
                      <a:pt x="3" y="8"/>
                      <a:pt x="1" y="7"/>
                    </a:cubicBezTo>
                    <a:cubicBezTo>
                      <a:pt x="0" y="5"/>
                      <a:pt x="0" y="3"/>
                      <a:pt x="1" y="2"/>
                    </a:cubicBezTo>
                    <a:cubicBezTo>
                      <a:pt x="2" y="0"/>
                      <a:pt x="4" y="0"/>
                      <a:pt x="6" y="2"/>
                    </a:cubicBezTo>
                    <a:cubicBezTo>
                      <a:pt x="7" y="3"/>
                      <a:pt x="7" y="5"/>
                      <a:pt x="6"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00" name="Freeform 3285">
                <a:extLst>
                  <a:ext uri="{FF2B5EF4-FFF2-40B4-BE49-F238E27FC236}">
                    <a16:creationId xmlns:a16="http://schemas.microsoft.com/office/drawing/2014/main" id="{27EBE6C9-9901-2B37-BF7D-A8D9EB215610}"/>
                  </a:ext>
                </a:extLst>
              </p:cNvPr>
              <p:cNvSpPr>
                <a:spLocks/>
              </p:cNvSpPr>
              <p:nvPr/>
            </p:nvSpPr>
            <p:spPr bwMode="auto">
              <a:xfrm>
                <a:off x="6563972" y="19142"/>
                <a:ext cx="44141" cy="46900"/>
              </a:xfrm>
              <a:custGeom>
                <a:avLst/>
                <a:gdLst>
                  <a:gd name="T0" fmla="*/ 6 w 7"/>
                  <a:gd name="T1" fmla="*/ 6 h 7"/>
                  <a:gd name="T2" fmla="*/ 1 w 7"/>
                  <a:gd name="T3" fmla="*/ 6 h 7"/>
                  <a:gd name="T4" fmla="*/ 1 w 7"/>
                  <a:gd name="T5" fmla="*/ 1 h 7"/>
                  <a:gd name="T6" fmla="*/ 6 w 7"/>
                  <a:gd name="T7" fmla="*/ 1 h 7"/>
                  <a:gd name="T8" fmla="*/ 6 w 7"/>
                  <a:gd name="T9" fmla="*/ 6 h 7"/>
                </a:gdLst>
                <a:ahLst/>
                <a:cxnLst>
                  <a:cxn ang="0">
                    <a:pos x="T0" y="T1"/>
                  </a:cxn>
                  <a:cxn ang="0">
                    <a:pos x="T2" y="T3"/>
                  </a:cxn>
                  <a:cxn ang="0">
                    <a:pos x="T4" y="T5"/>
                  </a:cxn>
                  <a:cxn ang="0">
                    <a:pos x="T6" y="T7"/>
                  </a:cxn>
                  <a:cxn ang="0">
                    <a:pos x="T8" y="T9"/>
                  </a:cxn>
                </a:cxnLst>
                <a:rect l="0" t="0" r="r" b="b"/>
                <a:pathLst>
                  <a:path w="7" h="7">
                    <a:moveTo>
                      <a:pt x="6" y="6"/>
                    </a:moveTo>
                    <a:cubicBezTo>
                      <a:pt x="5" y="7"/>
                      <a:pt x="3" y="7"/>
                      <a:pt x="1" y="6"/>
                    </a:cubicBezTo>
                    <a:cubicBezTo>
                      <a:pt x="0" y="5"/>
                      <a:pt x="0" y="3"/>
                      <a:pt x="1" y="1"/>
                    </a:cubicBezTo>
                    <a:cubicBezTo>
                      <a:pt x="2" y="0"/>
                      <a:pt x="4" y="0"/>
                      <a:pt x="6" y="1"/>
                    </a:cubicBezTo>
                    <a:cubicBezTo>
                      <a:pt x="7" y="2"/>
                      <a:pt x="7" y="4"/>
                      <a:pt x="6"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01" name="Freeform 3286">
                <a:extLst>
                  <a:ext uri="{FF2B5EF4-FFF2-40B4-BE49-F238E27FC236}">
                    <a16:creationId xmlns:a16="http://schemas.microsoft.com/office/drawing/2014/main" id="{C3486CAB-9453-48E6-313D-4AE31E0BB4C8}"/>
                  </a:ext>
                </a:extLst>
              </p:cNvPr>
              <p:cNvSpPr>
                <a:spLocks/>
              </p:cNvSpPr>
              <p:nvPr/>
            </p:nvSpPr>
            <p:spPr bwMode="auto">
              <a:xfrm>
                <a:off x="7664737" y="-289845"/>
                <a:ext cx="52417" cy="46900"/>
              </a:xfrm>
              <a:custGeom>
                <a:avLst/>
                <a:gdLst>
                  <a:gd name="T0" fmla="*/ 6 w 8"/>
                  <a:gd name="T1" fmla="*/ 6 h 7"/>
                  <a:gd name="T2" fmla="*/ 2 w 8"/>
                  <a:gd name="T3" fmla="*/ 6 h 7"/>
                  <a:gd name="T4" fmla="*/ 1 w 8"/>
                  <a:gd name="T5" fmla="*/ 1 h 7"/>
                  <a:gd name="T6" fmla="*/ 6 w 8"/>
                  <a:gd name="T7" fmla="*/ 1 h 7"/>
                  <a:gd name="T8" fmla="*/ 6 w 8"/>
                  <a:gd name="T9" fmla="*/ 6 h 7"/>
                </a:gdLst>
                <a:ahLst/>
                <a:cxnLst>
                  <a:cxn ang="0">
                    <a:pos x="T0" y="T1"/>
                  </a:cxn>
                  <a:cxn ang="0">
                    <a:pos x="T2" y="T3"/>
                  </a:cxn>
                  <a:cxn ang="0">
                    <a:pos x="T4" y="T5"/>
                  </a:cxn>
                  <a:cxn ang="0">
                    <a:pos x="T6" y="T7"/>
                  </a:cxn>
                  <a:cxn ang="0">
                    <a:pos x="T8" y="T9"/>
                  </a:cxn>
                </a:cxnLst>
                <a:rect l="0" t="0" r="r" b="b"/>
                <a:pathLst>
                  <a:path w="8" h="7">
                    <a:moveTo>
                      <a:pt x="6" y="6"/>
                    </a:moveTo>
                    <a:cubicBezTo>
                      <a:pt x="5" y="7"/>
                      <a:pt x="3" y="7"/>
                      <a:pt x="2" y="6"/>
                    </a:cubicBezTo>
                    <a:cubicBezTo>
                      <a:pt x="0" y="5"/>
                      <a:pt x="0" y="3"/>
                      <a:pt x="1" y="1"/>
                    </a:cubicBezTo>
                    <a:cubicBezTo>
                      <a:pt x="3" y="0"/>
                      <a:pt x="5" y="0"/>
                      <a:pt x="6" y="1"/>
                    </a:cubicBezTo>
                    <a:cubicBezTo>
                      <a:pt x="8" y="2"/>
                      <a:pt x="8" y="4"/>
                      <a:pt x="6"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02" name="Freeform 3287">
                <a:extLst>
                  <a:ext uri="{FF2B5EF4-FFF2-40B4-BE49-F238E27FC236}">
                    <a16:creationId xmlns:a16="http://schemas.microsoft.com/office/drawing/2014/main" id="{4A097B33-D5E0-2EA8-FAE9-ACA261E81F13}"/>
                  </a:ext>
                </a:extLst>
              </p:cNvPr>
              <p:cNvSpPr>
                <a:spLocks/>
              </p:cNvSpPr>
              <p:nvPr/>
            </p:nvSpPr>
            <p:spPr bwMode="auto">
              <a:xfrm>
                <a:off x="6997105" y="-648490"/>
                <a:ext cx="38623" cy="38623"/>
              </a:xfrm>
              <a:custGeom>
                <a:avLst/>
                <a:gdLst>
                  <a:gd name="T0" fmla="*/ 5 w 6"/>
                  <a:gd name="T1" fmla="*/ 5 h 6"/>
                  <a:gd name="T2" fmla="*/ 2 w 6"/>
                  <a:gd name="T3" fmla="*/ 5 h 6"/>
                  <a:gd name="T4" fmla="*/ 1 w 6"/>
                  <a:gd name="T5" fmla="*/ 1 h 6"/>
                  <a:gd name="T6" fmla="*/ 5 w 6"/>
                  <a:gd name="T7" fmla="*/ 1 h 6"/>
                  <a:gd name="T8" fmla="*/ 5 w 6"/>
                  <a:gd name="T9" fmla="*/ 5 h 6"/>
                </a:gdLst>
                <a:ahLst/>
                <a:cxnLst>
                  <a:cxn ang="0">
                    <a:pos x="T0" y="T1"/>
                  </a:cxn>
                  <a:cxn ang="0">
                    <a:pos x="T2" y="T3"/>
                  </a:cxn>
                  <a:cxn ang="0">
                    <a:pos x="T4" y="T5"/>
                  </a:cxn>
                  <a:cxn ang="0">
                    <a:pos x="T6" y="T7"/>
                  </a:cxn>
                  <a:cxn ang="0">
                    <a:pos x="T8" y="T9"/>
                  </a:cxn>
                </a:cxnLst>
                <a:rect l="0" t="0" r="r" b="b"/>
                <a:pathLst>
                  <a:path w="6" h="6">
                    <a:moveTo>
                      <a:pt x="5" y="5"/>
                    </a:moveTo>
                    <a:cubicBezTo>
                      <a:pt x="4" y="6"/>
                      <a:pt x="3" y="6"/>
                      <a:pt x="2" y="5"/>
                    </a:cubicBezTo>
                    <a:cubicBezTo>
                      <a:pt x="1" y="4"/>
                      <a:pt x="0" y="3"/>
                      <a:pt x="1" y="1"/>
                    </a:cubicBezTo>
                    <a:cubicBezTo>
                      <a:pt x="2" y="0"/>
                      <a:pt x="4" y="0"/>
                      <a:pt x="5" y="1"/>
                    </a:cubicBezTo>
                    <a:cubicBezTo>
                      <a:pt x="6" y="2"/>
                      <a:pt x="6" y="4"/>
                      <a:pt x="5"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03" name="Freeform 3288">
                <a:extLst>
                  <a:ext uri="{FF2B5EF4-FFF2-40B4-BE49-F238E27FC236}">
                    <a16:creationId xmlns:a16="http://schemas.microsoft.com/office/drawing/2014/main" id="{25982949-8020-5FCE-C421-CBDAA4287815}"/>
                  </a:ext>
                </a:extLst>
              </p:cNvPr>
              <p:cNvSpPr>
                <a:spLocks/>
              </p:cNvSpPr>
              <p:nvPr/>
            </p:nvSpPr>
            <p:spPr bwMode="auto">
              <a:xfrm>
                <a:off x="7546108" y="-734013"/>
                <a:ext cx="38623" cy="38623"/>
              </a:xfrm>
              <a:custGeom>
                <a:avLst/>
                <a:gdLst>
                  <a:gd name="T0" fmla="*/ 5 w 6"/>
                  <a:gd name="T1" fmla="*/ 4 h 6"/>
                  <a:gd name="T2" fmla="*/ 1 w 6"/>
                  <a:gd name="T3" fmla="*/ 5 h 6"/>
                  <a:gd name="T4" fmla="*/ 1 w 6"/>
                  <a:gd name="T5" fmla="*/ 1 h 6"/>
                  <a:gd name="T6" fmla="*/ 5 w 6"/>
                  <a:gd name="T7" fmla="*/ 1 h 6"/>
                  <a:gd name="T8" fmla="*/ 5 w 6"/>
                  <a:gd name="T9" fmla="*/ 4 h 6"/>
                </a:gdLst>
                <a:ahLst/>
                <a:cxnLst>
                  <a:cxn ang="0">
                    <a:pos x="T0" y="T1"/>
                  </a:cxn>
                  <a:cxn ang="0">
                    <a:pos x="T2" y="T3"/>
                  </a:cxn>
                  <a:cxn ang="0">
                    <a:pos x="T4" y="T5"/>
                  </a:cxn>
                  <a:cxn ang="0">
                    <a:pos x="T6" y="T7"/>
                  </a:cxn>
                  <a:cxn ang="0">
                    <a:pos x="T8" y="T9"/>
                  </a:cxn>
                </a:cxnLst>
                <a:rect l="0" t="0" r="r" b="b"/>
                <a:pathLst>
                  <a:path w="6" h="6">
                    <a:moveTo>
                      <a:pt x="5" y="4"/>
                    </a:moveTo>
                    <a:cubicBezTo>
                      <a:pt x="4" y="6"/>
                      <a:pt x="2" y="6"/>
                      <a:pt x="1" y="5"/>
                    </a:cubicBezTo>
                    <a:cubicBezTo>
                      <a:pt x="0" y="4"/>
                      <a:pt x="0" y="2"/>
                      <a:pt x="1" y="1"/>
                    </a:cubicBezTo>
                    <a:cubicBezTo>
                      <a:pt x="2" y="0"/>
                      <a:pt x="4" y="0"/>
                      <a:pt x="5" y="1"/>
                    </a:cubicBezTo>
                    <a:cubicBezTo>
                      <a:pt x="6" y="2"/>
                      <a:pt x="6" y="3"/>
                      <a:pt x="5"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04" name="Freeform 3289">
                <a:extLst>
                  <a:ext uri="{FF2B5EF4-FFF2-40B4-BE49-F238E27FC236}">
                    <a16:creationId xmlns:a16="http://schemas.microsoft.com/office/drawing/2014/main" id="{046F7685-3EA8-32AE-1566-42AECF7D1C41}"/>
                  </a:ext>
                </a:extLst>
              </p:cNvPr>
              <p:cNvSpPr>
                <a:spLocks/>
              </p:cNvSpPr>
              <p:nvPr/>
            </p:nvSpPr>
            <p:spPr bwMode="auto">
              <a:xfrm>
                <a:off x="6379132" y="-538138"/>
                <a:ext cx="41382" cy="33106"/>
              </a:xfrm>
              <a:custGeom>
                <a:avLst/>
                <a:gdLst>
                  <a:gd name="T0" fmla="*/ 5 w 6"/>
                  <a:gd name="T1" fmla="*/ 4 h 5"/>
                  <a:gd name="T2" fmla="*/ 1 w 6"/>
                  <a:gd name="T3" fmla="*/ 5 h 5"/>
                  <a:gd name="T4" fmla="*/ 1 w 6"/>
                  <a:gd name="T5" fmla="*/ 1 h 5"/>
                  <a:gd name="T6" fmla="*/ 4 w 6"/>
                  <a:gd name="T7" fmla="*/ 1 h 5"/>
                  <a:gd name="T8" fmla="*/ 5 w 6"/>
                  <a:gd name="T9" fmla="*/ 4 h 5"/>
                </a:gdLst>
                <a:ahLst/>
                <a:cxnLst>
                  <a:cxn ang="0">
                    <a:pos x="T0" y="T1"/>
                  </a:cxn>
                  <a:cxn ang="0">
                    <a:pos x="T2" y="T3"/>
                  </a:cxn>
                  <a:cxn ang="0">
                    <a:pos x="T4" y="T5"/>
                  </a:cxn>
                  <a:cxn ang="0">
                    <a:pos x="T6" y="T7"/>
                  </a:cxn>
                  <a:cxn ang="0">
                    <a:pos x="T8" y="T9"/>
                  </a:cxn>
                </a:cxnLst>
                <a:rect l="0" t="0" r="r" b="b"/>
                <a:pathLst>
                  <a:path w="6" h="5">
                    <a:moveTo>
                      <a:pt x="5" y="4"/>
                    </a:moveTo>
                    <a:cubicBezTo>
                      <a:pt x="4" y="5"/>
                      <a:pt x="2" y="5"/>
                      <a:pt x="1" y="5"/>
                    </a:cubicBezTo>
                    <a:cubicBezTo>
                      <a:pt x="0" y="4"/>
                      <a:pt x="0" y="2"/>
                      <a:pt x="1" y="1"/>
                    </a:cubicBezTo>
                    <a:cubicBezTo>
                      <a:pt x="2" y="0"/>
                      <a:pt x="3" y="0"/>
                      <a:pt x="4" y="1"/>
                    </a:cubicBezTo>
                    <a:cubicBezTo>
                      <a:pt x="6" y="1"/>
                      <a:pt x="6" y="3"/>
                      <a:pt x="5"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05" name="Freeform 3290">
                <a:extLst>
                  <a:ext uri="{FF2B5EF4-FFF2-40B4-BE49-F238E27FC236}">
                    <a16:creationId xmlns:a16="http://schemas.microsoft.com/office/drawing/2014/main" id="{2609515D-8797-4266-CD9A-07C64129B887}"/>
                  </a:ext>
                </a:extLst>
              </p:cNvPr>
              <p:cNvSpPr>
                <a:spLocks/>
              </p:cNvSpPr>
              <p:nvPr/>
            </p:nvSpPr>
            <p:spPr bwMode="auto">
              <a:xfrm>
                <a:off x="6641219" y="-413991"/>
                <a:ext cx="41382" cy="38623"/>
              </a:xfrm>
              <a:custGeom>
                <a:avLst/>
                <a:gdLst>
                  <a:gd name="T0" fmla="*/ 5 w 6"/>
                  <a:gd name="T1" fmla="*/ 4 h 6"/>
                  <a:gd name="T2" fmla="*/ 1 w 6"/>
                  <a:gd name="T3" fmla="*/ 5 h 6"/>
                  <a:gd name="T4" fmla="*/ 1 w 6"/>
                  <a:gd name="T5" fmla="*/ 1 h 6"/>
                  <a:gd name="T6" fmla="*/ 5 w 6"/>
                  <a:gd name="T7" fmla="*/ 1 h 6"/>
                  <a:gd name="T8" fmla="*/ 5 w 6"/>
                  <a:gd name="T9" fmla="*/ 4 h 6"/>
                </a:gdLst>
                <a:ahLst/>
                <a:cxnLst>
                  <a:cxn ang="0">
                    <a:pos x="T0" y="T1"/>
                  </a:cxn>
                  <a:cxn ang="0">
                    <a:pos x="T2" y="T3"/>
                  </a:cxn>
                  <a:cxn ang="0">
                    <a:pos x="T4" y="T5"/>
                  </a:cxn>
                  <a:cxn ang="0">
                    <a:pos x="T6" y="T7"/>
                  </a:cxn>
                  <a:cxn ang="0">
                    <a:pos x="T8" y="T9"/>
                  </a:cxn>
                </a:cxnLst>
                <a:rect l="0" t="0" r="r" b="b"/>
                <a:pathLst>
                  <a:path w="6" h="6">
                    <a:moveTo>
                      <a:pt x="5" y="4"/>
                    </a:moveTo>
                    <a:cubicBezTo>
                      <a:pt x="4" y="5"/>
                      <a:pt x="2" y="6"/>
                      <a:pt x="1" y="5"/>
                    </a:cubicBezTo>
                    <a:cubicBezTo>
                      <a:pt x="0" y="4"/>
                      <a:pt x="0" y="2"/>
                      <a:pt x="1" y="1"/>
                    </a:cubicBezTo>
                    <a:cubicBezTo>
                      <a:pt x="2" y="0"/>
                      <a:pt x="4" y="0"/>
                      <a:pt x="5" y="1"/>
                    </a:cubicBezTo>
                    <a:cubicBezTo>
                      <a:pt x="6" y="1"/>
                      <a:pt x="6" y="3"/>
                      <a:pt x="5"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06" name="Freeform 3291">
                <a:extLst>
                  <a:ext uri="{FF2B5EF4-FFF2-40B4-BE49-F238E27FC236}">
                    <a16:creationId xmlns:a16="http://schemas.microsoft.com/office/drawing/2014/main" id="{048E3E81-AAE8-342E-0364-D1DF2971B9C0}"/>
                  </a:ext>
                </a:extLst>
              </p:cNvPr>
              <p:cNvSpPr>
                <a:spLocks/>
              </p:cNvSpPr>
              <p:nvPr/>
            </p:nvSpPr>
            <p:spPr bwMode="auto">
              <a:xfrm>
                <a:off x="8089594" y="5348"/>
                <a:ext cx="38623" cy="38623"/>
              </a:xfrm>
              <a:custGeom>
                <a:avLst/>
                <a:gdLst>
                  <a:gd name="T0" fmla="*/ 5 w 6"/>
                  <a:gd name="T1" fmla="*/ 5 h 6"/>
                  <a:gd name="T2" fmla="*/ 1 w 6"/>
                  <a:gd name="T3" fmla="*/ 5 h 6"/>
                  <a:gd name="T4" fmla="*/ 1 w 6"/>
                  <a:gd name="T5" fmla="*/ 2 h 6"/>
                  <a:gd name="T6" fmla="*/ 5 w 6"/>
                  <a:gd name="T7" fmla="*/ 1 h 6"/>
                  <a:gd name="T8" fmla="*/ 5 w 6"/>
                  <a:gd name="T9" fmla="*/ 5 h 6"/>
                </a:gdLst>
                <a:ahLst/>
                <a:cxnLst>
                  <a:cxn ang="0">
                    <a:pos x="T0" y="T1"/>
                  </a:cxn>
                  <a:cxn ang="0">
                    <a:pos x="T2" y="T3"/>
                  </a:cxn>
                  <a:cxn ang="0">
                    <a:pos x="T4" y="T5"/>
                  </a:cxn>
                  <a:cxn ang="0">
                    <a:pos x="T6" y="T7"/>
                  </a:cxn>
                  <a:cxn ang="0">
                    <a:pos x="T8" y="T9"/>
                  </a:cxn>
                </a:cxnLst>
                <a:rect l="0" t="0" r="r" b="b"/>
                <a:pathLst>
                  <a:path w="6" h="6">
                    <a:moveTo>
                      <a:pt x="5" y="5"/>
                    </a:moveTo>
                    <a:cubicBezTo>
                      <a:pt x="4" y="6"/>
                      <a:pt x="3" y="6"/>
                      <a:pt x="1" y="5"/>
                    </a:cubicBezTo>
                    <a:cubicBezTo>
                      <a:pt x="0" y="4"/>
                      <a:pt x="0" y="3"/>
                      <a:pt x="1" y="2"/>
                    </a:cubicBezTo>
                    <a:cubicBezTo>
                      <a:pt x="2" y="0"/>
                      <a:pt x="4" y="0"/>
                      <a:pt x="5" y="1"/>
                    </a:cubicBezTo>
                    <a:cubicBezTo>
                      <a:pt x="6" y="2"/>
                      <a:pt x="6" y="4"/>
                      <a:pt x="5"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07" name="Freeform 3292">
                <a:extLst>
                  <a:ext uri="{FF2B5EF4-FFF2-40B4-BE49-F238E27FC236}">
                    <a16:creationId xmlns:a16="http://schemas.microsoft.com/office/drawing/2014/main" id="{3D89631E-1026-13BA-9432-70BFEEB2F329}"/>
                  </a:ext>
                </a:extLst>
              </p:cNvPr>
              <p:cNvSpPr>
                <a:spLocks/>
              </p:cNvSpPr>
              <p:nvPr/>
            </p:nvSpPr>
            <p:spPr bwMode="auto">
              <a:xfrm>
                <a:off x="8437204" y="-281568"/>
                <a:ext cx="38623" cy="38623"/>
              </a:xfrm>
              <a:custGeom>
                <a:avLst/>
                <a:gdLst>
                  <a:gd name="T0" fmla="*/ 5 w 6"/>
                  <a:gd name="T1" fmla="*/ 5 h 6"/>
                  <a:gd name="T2" fmla="*/ 1 w 6"/>
                  <a:gd name="T3" fmla="*/ 5 h 6"/>
                  <a:gd name="T4" fmla="*/ 1 w 6"/>
                  <a:gd name="T5" fmla="*/ 2 h 6"/>
                  <a:gd name="T6" fmla="*/ 5 w 6"/>
                  <a:gd name="T7" fmla="*/ 1 h 6"/>
                  <a:gd name="T8" fmla="*/ 5 w 6"/>
                  <a:gd name="T9" fmla="*/ 5 h 6"/>
                </a:gdLst>
                <a:ahLst/>
                <a:cxnLst>
                  <a:cxn ang="0">
                    <a:pos x="T0" y="T1"/>
                  </a:cxn>
                  <a:cxn ang="0">
                    <a:pos x="T2" y="T3"/>
                  </a:cxn>
                  <a:cxn ang="0">
                    <a:pos x="T4" y="T5"/>
                  </a:cxn>
                  <a:cxn ang="0">
                    <a:pos x="T6" y="T7"/>
                  </a:cxn>
                  <a:cxn ang="0">
                    <a:pos x="T8" y="T9"/>
                  </a:cxn>
                </a:cxnLst>
                <a:rect l="0" t="0" r="r" b="b"/>
                <a:pathLst>
                  <a:path w="6" h="6">
                    <a:moveTo>
                      <a:pt x="5" y="5"/>
                    </a:moveTo>
                    <a:cubicBezTo>
                      <a:pt x="4" y="6"/>
                      <a:pt x="2" y="6"/>
                      <a:pt x="1" y="5"/>
                    </a:cubicBezTo>
                    <a:cubicBezTo>
                      <a:pt x="0" y="4"/>
                      <a:pt x="0" y="3"/>
                      <a:pt x="1" y="2"/>
                    </a:cubicBezTo>
                    <a:cubicBezTo>
                      <a:pt x="2" y="1"/>
                      <a:pt x="3" y="0"/>
                      <a:pt x="5" y="1"/>
                    </a:cubicBezTo>
                    <a:cubicBezTo>
                      <a:pt x="6" y="2"/>
                      <a:pt x="6" y="4"/>
                      <a:pt x="5"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08" name="Freeform 3293">
                <a:extLst>
                  <a:ext uri="{FF2B5EF4-FFF2-40B4-BE49-F238E27FC236}">
                    <a16:creationId xmlns:a16="http://schemas.microsoft.com/office/drawing/2014/main" id="{E4C4EFD0-EA4A-E5DC-BF3B-D411F35F4716}"/>
                  </a:ext>
                </a:extLst>
              </p:cNvPr>
              <p:cNvSpPr>
                <a:spLocks/>
              </p:cNvSpPr>
              <p:nvPr/>
            </p:nvSpPr>
            <p:spPr bwMode="auto">
              <a:xfrm>
                <a:off x="8903443" y="248123"/>
                <a:ext cx="38623" cy="38623"/>
              </a:xfrm>
              <a:custGeom>
                <a:avLst/>
                <a:gdLst>
                  <a:gd name="T0" fmla="*/ 5 w 6"/>
                  <a:gd name="T1" fmla="*/ 5 h 6"/>
                  <a:gd name="T2" fmla="*/ 2 w 6"/>
                  <a:gd name="T3" fmla="*/ 5 h 6"/>
                  <a:gd name="T4" fmla="*/ 1 w 6"/>
                  <a:gd name="T5" fmla="*/ 2 h 6"/>
                  <a:gd name="T6" fmla="*/ 5 w 6"/>
                  <a:gd name="T7" fmla="*/ 1 h 6"/>
                  <a:gd name="T8" fmla="*/ 5 w 6"/>
                  <a:gd name="T9" fmla="*/ 5 h 6"/>
                </a:gdLst>
                <a:ahLst/>
                <a:cxnLst>
                  <a:cxn ang="0">
                    <a:pos x="T0" y="T1"/>
                  </a:cxn>
                  <a:cxn ang="0">
                    <a:pos x="T2" y="T3"/>
                  </a:cxn>
                  <a:cxn ang="0">
                    <a:pos x="T4" y="T5"/>
                  </a:cxn>
                  <a:cxn ang="0">
                    <a:pos x="T6" y="T7"/>
                  </a:cxn>
                  <a:cxn ang="0">
                    <a:pos x="T8" y="T9"/>
                  </a:cxn>
                </a:cxnLst>
                <a:rect l="0" t="0" r="r" b="b"/>
                <a:pathLst>
                  <a:path w="6" h="6">
                    <a:moveTo>
                      <a:pt x="5" y="5"/>
                    </a:moveTo>
                    <a:cubicBezTo>
                      <a:pt x="4" y="6"/>
                      <a:pt x="3" y="6"/>
                      <a:pt x="2" y="5"/>
                    </a:cubicBezTo>
                    <a:cubicBezTo>
                      <a:pt x="1" y="4"/>
                      <a:pt x="0" y="3"/>
                      <a:pt x="1" y="2"/>
                    </a:cubicBezTo>
                    <a:cubicBezTo>
                      <a:pt x="2" y="0"/>
                      <a:pt x="4" y="0"/>
                      <a:pt x="5" y="1"/>
                    </a:cubicBezTo>
                    <a:cubicBezTo>
                      <a:pt x="6" y="2"/>
                      <a:pt x="6" y="4"/>
                      <a:pt x="5"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09" name="Freeform 3294">
                <a:extLst>
                  <a:ext uri="{FF2B5EF4-FFF2-40B4-BE49-F238E27FC236}">
                    <a16:creationId xmlns:a16="http://schemas.microsoft.com/office/drawing/2014/main" id="{E51E87E9-F158-CE6A-8F45-06A6F08E6F65}"/>
                  </a:ext>
                </a:extLst>
              </p:cNvPr>
              <p:cNvSpPr>
                <a:spLocks/>
              </p:cNvSpPr>
              <p:nvPr/>
            </p:nvSpPr>
            <p:spPr bwMode="auto">
              <a:xfrm>
                <a:off x="6569490" y="-957477"/>
                <a:ext cx="38623" cy="38623"/>
              </a:xfrm>
              <a:custGeom>
                <a:avLst/>
                <a:gdLst>
                  <a:gd name="T0" fmla="*/ 5 w 6"/>
                  <a:gd name="T1" fmla="*/ 4 h 6"/>
                  <a:gd name="T2" fmla="*/ 1 w 6"/>
                  <a:gd name="T3" fmla="*/ 5 h 6"/>
                  <a:gd name="T4" fmla="*/ 1 w 6"/>
                  <a:gd name="T5" fmla="*/ 1 h 6"/>
                  <a:gd name="T6" fmla="*/ 4 w 6"/>
                  <a:gd name="T7" fmla="*/ 1 h 6"/>
                  <a:gd name="T8" fmla="*/ 5 w 6"/>
                  <a:gd name="T9" fmla="*/ 4 h 6"/>
                </a:gdLst>
                <a:ahLst/>
                <a:cxnLst>
                  <a:cxn ang="0">
                    <a:pos x="T0" y="T1"/>
                  </a:cxn>
                  <a:cxn ang="0">
                    <a:pos x="T2" y="T3"/>
                  </a:cxn>
                  <a:cxn ang="0">
                    <a:pos x="T4" y="T5"/>
                  </a:cxn>
                  <a:cxn ang="0">
                    <a:pos x="T6" y="T7"/>
                  </a:cxn>
                  <a:cxn ang="0">
                    <a:pos x="T8" y="T9"/>
                  </a:cxn>
                </a:cxnLst>
                <a:rect l="0" t="0" r="r" b="b"/>
                <a:pathLst>
                  <a:path w="6" h="6">
                    <a:moveTo>
                      <a:pt x="5" y="4"/>
                    </a:moveTo>
                    <a:cubicBezTo>
                      <a:pt x="4" y="5"/>
                      <a:pt x="2" y="6"/>
                      <a:pt x="1" y="5"/>
                    </a:cubicBezTo>
                    <a:cubicBezTo>
                      <a:pt x="0" y="4"/>
                      <a:pt x="0" y="2"/>
                      <a:pt x="1" y="1"/>
                    </a:cubicBezTo>
                    <a:cubicBezTo>
                      <a:pt x="2" y="0"/>
                      <a:pt x="3" y="0"/>
                      <a:pt x="4" y="1"/>
                    </a:cubicBezTo>
                    <a:cubicBezTo>
                      <a:pt x="6" y="2"/>
                      <a:pt x="6" y="3"/>
                      <a:pt x="5"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10" name="Freeform 3295">
                <a:extLst>
                  <a:ext uri="{FF2B5EF4-FFF2-40B4-BE49-F238E27FC236}">
                    <a16:creationId xmlns:a16="http://schemas.microsoft.com/office/drawing/2014/main" id="{24A1A0E8-5401-D389-ABBD-D83052F5582F}"/>
                  </a:ext>
                </a:extLst>
              </p:cNvPr>
              <p:cNvSpPr>
                <a:spLocks/>
              </p:cNvSpPr>
              <p:nvPr/>
            </p:nvSpPr>
            <p:spPr bwMode="auto">
              <a:xfrm>
                <a:off x="6693636" y="-700908"/>
                <a:ext cx="27588" cy="33106"/>
              </a:xfrm>
              <a:custGeom>
                <a:avLst/>
                <a:gdLst>
                  <a:gd name="T0" fmla="*/ 3 w 4"/>
                  <a:gd name="T1" fmla="*/ 4 h 5"/>
                  <a:gd name="T2" fmla="*/ 1 w 4"/>
                  <a:gd name="T3" fmla="*/ 4 h 5"/>
                  <a:gd name="T4" fmla="*/ 0 w 4"/>
                  <a:gd name="T5" fmla="*/ 1 h 5"/>
                  <a:gd name="T6" fmla="*/ 3 w 4"/>
                  <a:gd name="T7" fmla="*/ 1 h 5"/>
                  <a:gd name="T8" fmla="*/ 3 w 4"/>
                  <a:gd name="T9" fmla="*/ 4 h 5"/>
                </a:gdLst>
                <a:ahLst/>
                <a:cxnLst>
                  <a:cxn ang="0">
                    <a:pos x="T0" y="T1"/>
                  </a:cxn>
                  <a:cxn ang="0">
                    <a:pos x="T2" y="T3"/>
                  </a:cxn>
                  <a:cxn ang="0">
                    <a:pos x="T4" y="T5"/>
                  </a:cxn>
                  <a:cxn ang="0">
                    <a:pos x="T6" y="T7"/>
                  </a:cxn>
                  <a:cxn ang="0">
                    <a:pos x="T8" y="T9"/>
                  </a:cxn>
                </a:cxnLst>
                <a:rect l="0" t="0" r="r" b="b"/>
                <a:pathLst>
                  <a:path w="4" h="5">
                    <a:moveTo>
                      <a:pt x="3" y="4"/>
                    </a:moveTo>
                    <a:cubicBezTo>
                      <a:pt x="3" y="4"/>
                      <a:pt x="1" y="5"/>
                      <a:pt x="1" y="4"/>
                    </a:cubicBezTo>
                    <a:cubicBezTo>
                      <a:pt x="0" y="3"/>
                      <a:pt x="0" y="2"/>
                      <a:pt x="0" y="1"/>
                    </a:cubicBezTo>
                    <a:cubicBezTo>
                      <a:pt x="1" y="0"/>
                      <a:pt x="2" y="0"/>
                      <a:pt x="3" y="1"/>
                    </a:cubicBezTo>
                    <a:cubicBezTo>
                      <a:pt x="4" y="2"/>
                      <a:pt x="4" y="3"/>
                      <a:pt x="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11" name="Freeform 3296">
                <a:extLst>
                  <a:ext uri="{FF2B5EF4-FFF2-40B4-BE49-F238E27FC236}">
                    <a16:creationId xmlns:a16="http://schemas.microsoft.com/office/drawing/2014/main" id="{AFBC78F8-7BCF-AACF-7CBD-2C859D100EB7}"/>
                  </a:ext>
                </a:extLst>
              </p:cNvPr>
              <p:cNvSpPr>
                <a:spLocks/>
              </p:cNvSpPr>
              <p:nvPr/>
            </p:nvSpPr>
            <p:spPr bwMode="auto">
              <a:xfrm>
                <a:off x="6368096" y="-1100935"/>
                <a:ext cx="24829" cy="24829"/>
              </a:xfrm>
              <a:custGeom>
                <a:avLst/>
                <a:gdLst>
                  <a:gd name="T0" fmla="*/ 4 w 4"/>
                  <a:gd name="T1" fmla="*/ 3 h 4"/>
                  <a:gd name="T2" fmla="*/ 1 w 4"/>
                  <a:gd name="T3" fmla="*/ 3 h 4"/>
                  <a:gd name="T4" fmla="*/ 1 w 4"/>
                  <a:gd name="T5" fmla="*/ 1 h 4"/>
                  <a:gd name="T6" fmla="*/ 3 w 4"/>
                  <a:gd name="T7" fmla="*/ 1 h 4"/>
                  <a:gd name="T8" fmla="*/ 4 w 4"/>
                  <a:gd name="T9" fmla="*/ 3 h 4"/>
                </a:gdLst>
                <a:ahLst/>
                <a:cxnLst>
                  <a:cxn ang="0">
                    <a:pos x="T0" y="T1"/>
                  </a:cxn>
                  <a:cxn ang="0">
                    <a:pos x="T2" y="T3"/>
                  </a:cxn>
                  <a:cxn ang="0">
                    <a:pos x="T4" y="T5"/>
                  </a:cxn>
                  <a:cxn ang="0">
                    <a:pos x="T6" y="T7"/>
                  </a:cxn>
                  <a:cxn ang="0">
                    <a:pos x="T8" y="T9"/>
                  </a:cxn>
                </a:cxnLst>
                <a:rect l="0" t="0" r="r" b="b"/>
                <a:pathLst>
                  <a:path w="4" h="4">
                    <a:moveTo>
                      <a:pt x="4" y="3"/>
                    </a:moveTo>
                    <a:cubicBezTo>
                      <a:pt x="3" y="4"/>
                      <a:pt x="2" y="4"/>
                      <a:pt x="1" y="3"/>
                    </a:cubicBezTo>
                    <a:cubicBezTo>
                      <a:pt x="0" y="3"/>
                      <a:pt x="0" y="2"/>
                      <a:pt x="1" y="1"/>
                    </a:cubicBezTo>
                    <a:cubicBezTo>
                      <a:pt x="1" y="0"/>
                      <a:pt x="3" y="0"/>
                      <a:pt x="3" y="1"/>
                    </a:cubicBezTo>
                    <a:cubicBezTo>
                      <a:pt x="4" y="1"/>
                      <a:pt x="4" y="2"/>
                      <a:pt x="4"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12" name="Freeform 3297">
                <a:extLst>
                  <a:ext uri="{FF2B5EF4-FFF2-40B4-BE49-F238E27FC236}">
                    <a16:creationId xmlns:a16="http://schemas.microsoft.com/office/drawing/2014/main" id="{CB216406-FF93-F332-E3C7-5E66BB117090}"/>
                  </a:ext>
                </a:extLst>
              </p:cNvPr>
              <p:cNvSpPr>
                <a:spLocks/>
              </p:cNvSpPr>
              <p:nvPr/>
            </p:nvSpPr>
            <p:spPr bwMode="auto">
              <a:xfrm>
                <a:off x="6530866" y="-714702"/>
                <a:ext cx="33106" cy="24829"/>
              </a:xfrm>
              <a:custGeom>
                <a:avLst/>
                <a:gdLst>
                  <a:gd name="T0" fmla="*/ 4 w 5"/>
                  <a:gd name="T1" fmla="*/ 3 h 4"/>
                  <a:gd name="T2" fmla="*/ 1 w 5"/>
                  <a:gd name="T3" fmla="*/ 3 h 4"/>
                  <a:gd name="T4" fmla="*/ 1 w 5"/>
                  <a:gd name="T5" fmla="*/ 1 h 4"/>
                  <a:gd name="T6" fmla="*/ 4 w 5"/>
                  <a:gd name="T7" fmla="*/ 0 h 4"/>
                  <a:gd name="T8" fmla="*/ 4 w 5"/>
                  <a:gd name="T9" fmla="*/ 3 h 4"/>
                </a:gdLst>
                <a:ahLst/>
                <a:cxnLst>
                  <a:cxn ang="0">
                    <a:pos x="T0" y="T1"/>
                  </a:cxn>
                  <a:cxn ang="0">
                    <a:pos x="T2" y="T3"/>
                  </a:cxn>
                  <a:cxn ang="0">
                    <a:pos x="T4" y="T5"/>
                  </a:cxn>
                  <a:cxn ang="0">
                    <a:pos x="T6" y="T7"/>
                  </a:cxn>
                  <a:cxn ang="0">
                    <a:pos x="T8" y="T9"/>
                  </a:cxn>
                </a:cxnLst>
                <a:rect l="0" t="0" r="r" b="b"/>
                <a:pathLst>
                  <a:path w="5" h="4">
                    <a:moveTo>
                      <a:pt x="4" y="3"/>
                    </a:moveTo>
                    <a:cubicBezTo>
                      <a:pt x="3" y="4"/>
                      <a:pt x="2" y="4"/>
                      <a:pt x="1" y="3"/>
                    </a:cubicBezTo>
                    <a:cubicBezTo>
                      <a:pt x="1" y="3"/>
                      <a:pt x="0" y="1"/>
                      <a:pt x="1" y="1"/>
                    </a:cubicBezTo>
                    <a:cubicBezTo>
                      <a:pt x="2" y="0"/>
                      <a:pt x="3" y="0"/>
                      <a:pt x="4" y="0"/>
                    </a:cubicBezTo>
                    <a:cubicBezTo>
                      <a:pt x="5" y="1"/>
                      <a:pt x="5" y="2"/>
                      <a:pt x="4"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13" name="Freeform 3298">
                <a:extLst>
                  <a:ext uri="{FF2B5EF4-FFF2-40B4-BE49-F238E27FC236}">
                    <a16:creationId xmlns:a16="http://schemas.microsoft.com/office/drawing/2014/main" id="{8247FC6E-4A7B-3618-B29E-123210B844EF}"/>
                  </a:ext>
                </a:extLst>
              </p:cNvPr>
              <p:cNvSpPr>
                <a:spLocks/>
              </p:cNvSpPr>
              <p:nvPr/>
            </p:nvSpPr>
            <p:spPr bwMode="auto">
              <a:xfrm>
                <a:off x="6660530" y="-124316"/>
                <a:ext cx="27588" cy="24829"/>
              </a:xfrm>
              <a:custGeom>
                <a:avLst/>
                <a:gdLst>
                  <a:gd name="T0" fmla="*/ 3 w 4"/>
                  <a:gd name="T1" fmla="*/ 3 h 4"/>
                  <a:gd name="T2" fmla="*/ 0 w 4"/>
                  <a:gd name="T3" fmla="*/ 3 h 4"/>
                  <a:gd name="T4" fmla="*/ 0 w 4"/>
                  <a:gd name="T5" fmla="*/ 1 h 4"/>
                  <a:gd name="T6" fmla="*/ 3 w 4"/>
                  <a:gd name="T7" fmla="*/ 1 h 4"/>
                  <a:gd name="T8" fmla="*/ 3 w 4"/>
                  <a:gd name="T9" fmla="*/ 3 h 4"/>
                </a:gdLst>
                <a:ahLst/>
                <a:cxnLst>
                  <a:cxn ang="0">
                    <a:pos x="T0" y="T1"/>
                  </a:cxn>
                  <a:cxn ang="0">
                    <a:pos x="T2" y="T3"/>
                  </a:cxn>
                  <a:cxn ang="0">
                    <a:pos x="T4" y="T5"/>
                  </a:cxn>
                  <a:cxn ang="0">
                    <a:pos x="T6" y="T7"/>
                  </a:cxn>
                  <a:cxn ang="0">
                    <a:pos x="T8" y="T9"/>
                  </a:cxn>
                </a:cxnLst>
                <a:rect l="0" t="0" r="r" b="b"/>
                <a:pathLst>
                  <a:path w="4" h="4">
                    <a:moveTo>
                      <a:pt x="3" y="3"/>
                    </a:moveTo>
                    <a:cubicBezTo>
                      <a:pt x="2" y="4"/>
                      <a:pt x="1" y="4"/>
                      <a:pt x="0" y="3"/>
                    </a:cubicBezTo>
                    <a:cubicBezTo>
                      <a:pt x="0" y="3"/>
                      <a:pt x="0" y="2"/>
                      <a:pt x="0" y="1"/>
                    </a:cubicBezTo>
                    <a:cubicBezTo>
                      <a:pt x="1" y="0"/>
                      <a:pt x="2" y="0"/>
                      <a:pt x="3" y="1"/>
                    </a:cubicBezTo>
                    <a:cubicBezTo>
                      <a:pt x="4" y="1"/>
                      <a:pt x="4" y="2"/>
                      <a:pt x="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14" name="Freeform 3299">
                <a:extLst>
                  <a:ext uri="{FF2B5EF4-FFF2-40B4-BE49-F238E27FC236}">
                    <a16:creationId xmlns:a16="http://schemas.microsoft.com/office/drawing/2014/main" id="{E3E2EDCA-0DB6-4481-9632-F8D75E4E5F2A}"/>
                  </a:ext>
                </a:extLst>
              </p:cNvPr>
              <p:cNvSpPr>
                <a:spLocks/>
              </p:cNvSpPr>
              <p:nvPr/>
            </p:nvSpPr>
            <p:spPr bwMode="auto">
              <a:xfrm>
                <a:off x="6249468" y="-80175"/>
                <a:ext cx="24829" cy="27588"/>
              </a:xfrm>
              <a:custGeom>
                <a:avLst/>
                <a:gdLst>
                  <a:gd name="T0" fmla="*/ 3 w 4"/>
                  <a:gd name="T1" fmla="*/ 3 h 4"/>
                  <a:gd name="T2" fmla="*/ 1 w 4"/>
                  <a:gd name="T3" fmla="*/ 4 h 4"/>
                  <a:gd name="T4" fmla="*/ 0 w 4"/>
                  <a:gd name="T5" fmla="*/ 1 h 4"/>
                  <a:gd name="T6" fmla="*/ 3 w 4"/>
                  <a:gd name="T7" fmla="*/ 1 h 4"/>
                  <a:gd name="T8" fmla="*/ 3 w 4"/>
                  <a:gd name="T9" fmla="*/ 3 h 4"/>
                </a:gdLst>
                <a:ahLst/>
                <a:cxnLst>
                  <a:cxn ang="0">
                    <a:pos x="T0" y="T1"/>
                  </a:cxn>
                  <a:cxn ang="0">
                    <a:pos x="T2" y="T3"/>
                  </a:cxn>
                  <a:cxn ang="0">
                    <a:pos x="T4" y="T5"/>
                  </a:cxn>
                  <a:cxn ang="0">
                    <a:pos x="T6" y="T7"/>
                  </a:cxn>
                  <a:cxn ang="0">
                    <a:pos x="T8" y="T9"/>
                  </a:cxn>
                </a:cxnLst>
                <a:rect l="0" t="0" r="r" b="b"/>
                <a:pathLst>
                  <a:path w="4" h="4">
                    <a:moveTo>
                      <a:pt x="3" y="3"/>
                    </a:moveTo>
                    <a:cubicBezTo>
                      <a:pt x="3" y="4"/>
                      <a:pt x="1" y="4"/>
                      <a:pt x="1" y="4"/>
                    </a:cubicBezTo>
                    <a:cubicBezTo>
                      <a:pt x="0" y="3"/>
                      <a:pt x="0" y="2"/>
                      <a:pt x="0" y="1"/>
                    </a:cubicBezTo>
                    <a:cubicBezTo>
                      <a:pt x="1" y="0"/>
                      <a:pt x="2" y="0"/>
                      <a:pt x="3" y="1"/>
                    </a:cubicBezTo>
                    <a:cubicBezTo>
                      <a:pt x="4" y="1"/>
                      <a:pt x="4" y="3"/>
                      <a:pt x="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15" name="Freeform 3300">
                <a:extLst>
                  <a:ext uri="{FF2B5EF4-FFF2-40B4-BE49-F238E27FC236}">
                    <a16:creationId xmlns:a16="http://schemas.microsoft.com/office/drawing/2014/main" id="{FFBBEB5D-B303-A872-B72A-676BFC70A0F7}"/>
                  </a:ext>
                </a:extLst>
              </p:cNvPr>
              <p:cNvSpPr>
                <a:spLocks/>
              </p:cNvSpPr>
              <p:nvPr/>
            </p:nvSpPr>
            <p:spPr bwMode="auto">
              <a:xfrm>
                <a:off x="7173669" y="-447097"/>
                <a:ext cx="24829" cy="33106"/>
              </a:xfrm>
              <a:custGeom>
                <a:avLst/>
                <a:gdLst>
                  <a:gd name="T0" fmla="*/ 3 w 4"/>
                  <a:gd name="T1" fmla="*/ 4 h 5"/>
                  <a:gd name="T2" fmla="*/ 1 w 4"/>
                  <a:gd name="T3" fmla="*/ 4 h 5"/>
                  <a:gd name="T4" fmla="*/ 0 w 4"/>
                  <a:gd name="T5" fmla="*/ 1 h 5"/>
                  <a:gd name="T6" fmla="*/ 3 w 4"/>
                  <a:gd name="T7" fmla="*/ 1 h 5"/>
                  <a:gd name="T8" fmla="*/ 3 w 4"/>
                  <a:gd name="T9" fmla="*/ 4 h 5"/>
                </a:gdLst>
                <a:ahLst/>
                <a:cxnLst>
                  <a:cxn ang="0">
                    <a:pos x="T0" y="T1"/>
                  </a:cxn>
                  <a:cxn ang="0">
                    <a:pos x="T2" y="T3"/>
                  </a:cxn>
                  <a:cxn ang="0">
                    <a:pos x="T4" y="T5"/>
                  </a:cxn>
                  <a:cxn ang="0">
                    <a:pos x="T6" y="T7"/>
                  </a:cxn>
                  <a:cxn ang="0">
                    <a:pos x="T8" y="T9"/>
                  </a:cxn>
                </a:cxnLst>
                <a:rect l="0" t="0" r="r" b="b"/>
                <a:pathLst>
                  <a:path w="4" h="5">
                    <a:moveTo>
                      <a:pt x="3" y="4"/>
                    </a:moveTo>
                    <a:cubicBezTo>
                      <a:pt x="3" y="4"/>
                      <a:pt x="1" y="5"/>
                      <a:pt x="1" y="4"/>
                    </a:cubicBezTo>
                    <a:cubicBezTo>
                      <a:pt x="0" y="3"/>
                      <a:pt x="0" y="2"/>
                      <a:pt x="0" y="1"/>
                    </a:cubicBezTo>
                    <a:cubicBezTo>
                      <a:pt x="1" y="0"/>
                      <a:pt x="2" y="0"/>
                      <a:pt x="3" y="1"/>
                    </a:cubicBezTo>
                    <a:cubicBezTo>
                      <a:pt x="4" y="2"/>
                      <a:pt x="4" y="3"/>
                      <a:pt x="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16" name="Freeform 3301">
                <a:extLst>
                  <a:ext uri="{FF2B5EF4-FFF2-40B4-BE49-F238E27FC236}">
                    <a16:creationId xmlns:a16="http://schemas.microsoft.com/office/drawing/2014/main" id="{EBDE8E78-4F48-BD94-2AD4-4A0D73EDFA76}"/>
                  </a:ext>
                </a:extLst>
              </p:cNvPr>
              <p:cNvSpPr>
                <a:spLocks/>
              </p:cNvSpPr>
              <p:nvPr/>
            </p:nvSpPr>
            <p:spPr bwMode="auto">
              <a:xfrm>
                <a:off x="7650943" y="13624"/>
                <a:ext cx="27588" cy="24829"/>
              </a:xfrm>
              <a:custGeom>
                <a:avLst/>
                <a:gdLst>
                  <a:gd name="T0" fmla="*/ 4 w 4"/>
                  <a:gd name="T1" fmla="*/ 3 h 4"/>
                  <a:gd name="T2" fmla="*/ 1 w 4"/>
                  <a:gd name="T3" fmla="*/ 4 h 4"/>
                  <a:gd name="T4" fmla="*/ 1 w 4"/>
                  <a:gd name="T5" fmla="*/ 1 h 4"/>
                  <a:gd name="T6" fmla="*/ 3 w 4"/>
                  <a:gd name="T7" fmla="*/ 1 h 4"/>
                  <a:gd name="T8" fmla="*/ 4 w 4"/>
                  <a:gd name="T9" fmla="*/ 3 h 4"/>
                </a:gdLst>
                <a:ahLst/>
                <a:cxnLst>
                  <a:cxn ang="0">
                    <a:pos x="T0" y="T1"/>
                  </a:cxn>
                  <a:cxn ang="0">
                    <a:pos x="T2" y="T3"/>
                  </a:cxn>
                  <a:cxn ang="0">
                    <a:pos x="T4" y="T5"/>
                  </a:cxn>
                  <a:cxn ang="0">
                    <a:pos x="T6" y="T7"/>
                  </a:cxn>
                  <a:cxn ang="0">
                    <a:pos x="T8" y="T9"/>
                  </a:cxn>
                </a:cxnLst>
                <a:rect l="0" t="0" r="r" b="b"/>
                <a:pathLst>
                  <a:path w="4" h="4">
                    <a:moveTo>
                      <a:pt x="4" y="3"/>
                    </a:moveTo>
                    <a:cubicBezTo>
                      <a:pt x="3" y="4"/>
                      <a:pt x="2" y="4"/>
                      <a:pt x="1" y="4"/>
                    </a:cubicBezTo>
                    <a:cubicBezTo>
                      <a:pt x="0" y="3"/>
                      <a:pt x="0" y="2"/>
                      <a:pt x="1" y="1"/>
                    </a:cubicBezTo>
                    <a:cubicBezTo>
                      <a:pt x="1" y="0"/>
                      <a:pt x="3" y="0"/>
                      <a:pt x="3" y="1"/>
                    </a:cubicBezTo>
                    <a:cubicBezTo>
                      <a:pt x="4" y="1"/>
                      <a:pt x="4" y="3"/>
                      <a:pt x="4"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17" name="Freeform 3302">
                <a:extLst>
                  <a:ext uri="{FF2B5EF4-FFF2-40B4-BE49-F238E27FC236}">
                    <a16:creationId xmlns:a16="http://schemas.microsoft.com/office/drawing/2014/main" id="{F6D8450E-526B-A669-AFB6-C5FCE3D2BC74}"/>
                  </a:ext>
                </a:extLst>
              </p:cNvPr>
              <p:cNvSpPr>
                <a:spLocks/>
              </p:cNvSpPr>
              <p:nvPr/>
            </p:nvSpPr>
            <p:spPr bwMode="auto">
              <a:xfrm>
                <a:off x="7317127" y="43971"/>
                <a:ext cx="33106" cy="33106"/>
              </a:xfrm>
              <a:custGeom>
                <a:avLst/>
                <a:gdLst>
                  <a:gd name="T0" fmla="*/ 4 w 5"/>
                  <a:gd name="T1" fmla="*/ 4 h 5"/>
                  <a:gd name="T2" fmla="*/ 1 w 5"/>
                  <a:gd name="T3" fmla="*/ 4 h 5"/>
                  <a:gd name="T4" fmla="*/ 1 w 5"/>
                  <a:gd name="T5" fmla="*/ 1 h 5"/>
                  <a:gd name="T6" fmla="*/ 4 w 5"/>
                  <a:gd name="T7" fmla="*/ 1 h 5"/>
                  <a:gd name="T8" fmla="*/ 4 w 5"/>
                  <a:gd name="T9" fmla="*/ 4 h 5"/>
                </a:gdLst>
                <a:ahLst/>
                <a:cxnLst>
                  <a:cxn ang="0">
                    <a:pos x="T0" y="T1"/>
                  </a:cxn>
                  <a:cxn ang="0">
                    <a:pos x="T2" y="T3"/>
                  </a:cxn>
                  <a:cxn ang="0">
                    <a:pos x="T4" y="T5"/>
                  </a:cxn>
                  <a:cxn ang="0">
                    <a:pos x="T6" y="T7"/>
                  </a:cxn>
                  <a:cxn ang="0">
                    <a:pos x="T8" y="T9"/>
                  </a:cxn>
                </a:cxnLst>
                <a:rect l="0" t="0" r="r" b="b"/>
                <a:pathLst>
                  <a:path w="5" h="5">
                    <a:moveTo>
                      <a:pt x="4" y="4"/>
                    </a:moveTo>
                    <a:cubicBezTo>
                      <a:pt x="3" y="5"/>
                      <a:pt x="2" y="5"/>
                      <a:pt x="1" y="4"/>
                    </a:cubicBezTo>
                    <a:cubicBezTo>
                      <a:pt x="1" y="3"/>
                      <a:pt x="0" y="2"/>
                      <a:pt x="1" y="1"/>
                    </a:cubicBezTo>
                    <a:cubicBezTo>
                      <a:pt x="2" y="1"/>
                      <a:pt x="3" y="0"/>
                      <a:pt x="4" y="1"/>
                    </a:cubicBezTo>
                    <a:cubicBezTo>
                      <a:pt x="5" y="2"/>
                      <a:pt x="5" y="3"/>
                      <a:pt x="4"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18" name="Freeform 3303">
                <a:extLst>
                  <a:ext uri="{FF2B5EF4-FFF2-40B4-BE49-F238E27FC236}">
                    <a16:creationId xmlns:a16="http://schemas.microsoft.com/office/drawing/2014/main" id="{E6F568DF-BBA2-E347-A98D-0CF977CE7088}"/>
                  </a:ext>
                </a:extLst>
              </p:cNvPr>
              <p:cNvSpPr>
                <a:spLocks/>
              </p:cNvSpPr>
              <p:nvPr/>
            </p:nvSpPr>
            <p:spPr bwMode="auto">
              <a:xfrm>
                <a:off x="8188911" y="1119907"/>
                <a:ext cx="44141" cy="46900"/>
              </a:xfrm>
              <a:custGeom>
                <a:avLst/>
                <a:gdLst>
                  <a:gd name="T0" fmla="*/ 4 w 7"/>
                  <a:gd name="T1" fmla="*/ 6 h 7"/>
                  <a:gd name="T2" fmla="*/ 0 w 7"/>
                  <a:gd name="T3" fmla="*/ 3 h 7"/>
                  <a:gd name="T4" fmla="*/ 3 w 7"/>
                  <a:gd name="T5" fmla="*/ 0 h 7"/>
                  <a:gd name="T6" fmla="*/ 7 w 7"/>
                  <a:gd name="T7" fmla="*/ 3 h 7"/>
                  <a:gd name="T8" fmla="*/ 4 w 7"/>
                  <a:gd name="T9" fmla="*/ 6 h 7"/>
                </a:gdLst>
                <a:ahLst/>
                <a:cxnLst>
                  <a:cxn ang="0">
                    <a:pos x="T0" y="T1"/>
                  </a:cxn>
                  <a:cxn ang="0">
                    <a:pos x="T2" y="T3"/>
                  </a:cxn>
                  <a:cxn ang="0">
                    <a:pos x="T4" y="T5"/>
                  </a:cxn>
                  <a:cxn ang="0">
                    <a:pos x="T6" y="T7"/>
                  </a:cxn>
                  <a:cxn ang="0">
                    <a:pos x="T8" y="T9"/>
                  </a:cxn>
                </a:cxnLst>
                <a:rect l="0" t="0" r="r" b="b"/>
                <a:pathLst>
                  <a:path w="7" h="7">
                    <a:moveTo>
                      <a:pt x="4" y="6"/>
                    </a:moveTo>
                    <a:cubicBezTo>
                      <a:pt x="2" y="7"/>
                      <a:pt x="0" y="5"/>
                      <a:pt x="0" y="3"/>
                    </a:cubicBezTo>
                    <a:cubicBezTo>
                      <a:pt x="0" y="1"/>
                      <a:pt x="1" y="0"/>
                      <a:pt x="3" y="0"/>
                    </a:cubicBezTo>
                    <a:cubicBezTo>
                      <a:pt x="5" y="0"/>
                      <a:pt x="7" y="1"/>
                      <a:pt x="7" y="3"/>
                    </a:cubicBezTo>
                    <a:cubicBezTo>
                      <a:pt x="7" y="5"/>
                      <a:pt x="6" y="6"/>
                      <a:pt x="4"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19" name="Freeform 3304">
                <a:extLst>
                  <a:ext uri="{FF2B5EF4-FFF2-40B4-BE49-F238E27FC236}">
                    <a16:creationId xmlns:a16="http://schemas.microsoft.com/office/drawing/2014/main" id="{3487F472-EC5E-3FF3-F258-55B4C7C68936}"/>
                  </a:ext>
                </a:extLst>
              </p:cNvPr>
              <p:cNvSpPr>
                <a:spLocks/>
              </p:cNvSpPr>
              <p:nvPr/>
            </p:nvSpPr>
            <p:spPr bwMode="auto">
              <a:xfrm>
                <a:off x="8641356" y="1644081"/>
                <a:ext cx="44141" cy="46900"/>
              </a:xfrm>
              <a:custGeom>
                <a:avLst/>
                <a:gdLst>
                  <a:gd name="T0" fmla="*/ 3 w 7"/>
                  <a:gd name="T1" fmla="*/ 7 h 7"/>
                  <a:gd name="T2" fmla="*/ 0 w 7"/>
                  <a:gd name="T3" fmla="*/ 4 h 7"/>
                  <a:gd name="T4" fmla="*/ 3 w 7"/>
                  <a:gd name="T5" fmla="*/ 0 h 7"/>
                  <a:gd name="T6" fmla="*/ 7 w 7"/>
                  <a:gd name="T7" fmla="*/ 3 h 7"/>
                  <a:gd name="T8" fmla="*/ 3 w 7"/>
                  <a:gd name="T9" fmla="*/ 7 h 7"/>
                </a:gdLst>
                <a:ahLst/>
                <a:cxnLst>
                  <a:cxn ang="0">
                    <a:pos x="T0" y="T1"/>
                  </a:cxn>
                  <a:cxn ang="0">
                    <a:pos x="T2" y="T3"/>
                  </a:cxn>
                  <a:cxn ang="0">
                    <a:pos x="T4" y="T5"/>
                  </a:cxn>
                  <a:cxn ang="0">
                    <a:pos x="T6" y="T7"/>
                  </a:cxn>
                  <a:cxn ang="0">
                    <a:pos x="T8" y="T9"/>
                  </a:cxn>
                </a:cxnLst>
                <a:rect l="0" t="0" r="r" b="b"/>
                <a:pathLst>
                  <a:path w="7" h="7">
                    <a:moveTo>
                      <a:pt x="3" y="7"/>
                    </a:moveTo>
                    <a:cubicBezTo>
                      <a:pt x="2" y="7"/>
                      <a:pt x="0" y="6"/>
                      <a:pt x="0" y="4"/>
                    </a:cubicBezTo>
                    <a:cubicBezTo>
                      <a:pt x="0" y="2"/>
                      <a:pt x="1" y="0"/>
                      <a:pt x="3" y="0"/>
                    </a:cubicBezTo>
                    <a:cubicBezTo>
                      <a:pt x="5" y="0"/>
                      <a:pt x="6" y="2"/>
                      <a:pt x="7" y="3"/>
                    </a:cubicBezTo>
                    <a:cubicBezTo>
                      <a:pt x="7" y="5"/>
                      <a:pt x="5" y="7"/>
                      <a:pt x="3"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20" name="Freeform 3305">
                <a:extLst>
                  <a:ext uri="{FF2B5EF4-FFF2-40B4-BE49-F238E27FC236}">
                    <a16:creationId xmlns:a16="http://schemas.microsoft.com/office/drawing/2014/main" id="{AF2F3C6C-2B1F-166D-4EAB-B65597C93BA4}"/>
                  </a:ext>
                </a:extLst>
              </p:cNvPr>
              <p:cNvSpPr>
                <a:spLocks/>
              </p:cNvSpPr>
              <p:nvPr/>
            </p:nvSpPr>
            <p:spPr bwMode="auto">
              <a:xfrm>
                <a:off x="8423410" y="915755"/>
                <a:ext cx="41382" cy="41382"/>
              </a:xfrm>
              <a:custGeom>
                <a:avLst/>
                <a:gdLst>
                  <a:gd name="T0" fmla="*/ 3 w 6"/>
                  <a:gd name="T1" fmla="*/ 6 h 6"/>
                  <a:gd name="T2" fmla="*/ 0 w 6"/>
                  <a:gd name="T3" fmla="*/ 3 h 6"/>
                  <a:gd name="T4" fmla="*/ 3 w 6"/>
                  <a:gd name="T5" fmla="*/ 0 h 6"/>
                  <a:gd name="T6" fmla="*/ 6 w 6"/>
                  <a:gd name="T7" fmla="*/ 3 h 6"/>
                  <a:gd name="T8" fmla="*/ 3 w 6"/>
                  <a:gd name="T9" fmla="*/ 6 h 6"/>
                </a:gdLst>
                <a:ahLst/>
                <a:cxnLst>
                  <a:cxn ang="0">
                    <a:pos x="T0" y="T1"/>
                  </a:cxn>
                  <a:cxn ang="0">
                    <a:pos x="T2" y="T3"/>
                  </a:cxn>
                  <a:cxn ang="0">
                    <a:pos x="T4" y="T5"/>
                  </a:cxn>
                  <a:cxn ang="0">
                    <a:pos x="T6" y="T7"/>
                  </a:cxn>
                  <a:cxn ang="0">
                    <a:pos x="T8" y="T9"/>
                  </a:cxn>
                </a:cxnLst>
                <a:rect l="0" t="0" r="r" b="b"/>
                <a:pathLst>
                  <a:path w="6" h="6">
                    <a:moveTo>
                      <a:pt x="3" y="6"/>
                    </a:moveTo>
                    <a:cubicBezTo>
                      <a:pt x="2" y="6"/>
                      <a:pt x="0" y="5"/>
                      <a:pt x="0" y="3"/>
                    </a:cubicBezTo>
                    <a:cubicBezTo>
                      <a:pt x="0" y="2"/>
                      <a:pt x="1" y="0"/>
                      <a:pt x="3" y="0"/>
                    </a:cubicBezTo>
                    <a:cubicBezTo>
                      <a:pt x="4" y="0"/>
                      <a:pt x="5" y="1"/>
                      <a:pt x="6" y="3"/>
                    </a:cubicBezTo>
                    <a:cubicBezTo>
                      <a:pt x="6" y="4"/>
                      <a:pt x="5" y="6"/>
                      <a:pt x="3"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21" name="Freeform 3306">
                <a:extLst>
                  <a:ext uri="{FF2B5EF4-FFF2-40B4-BE49-F238E27FC236}">
                    <a16:creationId xmlns:a16="http://schemas.microsoft.com/office/drawing/2014/main" id="{166CDBEF-6F27-5B34-0553-30CC37F13520}"/>
                  </a:ext>
                </a:extLst>
              </p:cNvPr>
              <p:cNvSpPr>
                <a:spLocks/>
              </p:cNvSpPr>
              <p:nvPr/>
            </p:nvSpPr>
            <p:spPr bwMode="auto">
              <a:xfrm>
                <a:off x="8666185" y="-458132"/>
                <a:ext cx="33106" cy="38623"/>
              </a:xfrm>
              <a:custGeom>
                <a:avLst/>
                <a:gdLst>
                  <a:gd name="T0" fmla="*/ 3 w 5"/>
                  <a:gd name="T1" fmla="*/ 6 h 6"/>
                  <a:gd name="T2" fmla="*/ 0 w 5"/>
                  <a:gd name="T3" fmla="*/ 3 h 6"/>
                  <a:gd name="T4" fmla="*/ 2 w 5"/>
                  <a:gd name="T5" fmla="*/ 0 h 6"/>
                  <a:gd name="T6" fmla="*/ 5 w 5"/>
                  <a:gd name="T7" fmla="*/ 3 h 6"/>
                  <a:gd name="T8" fmla="*/ 3 w 5"/>
                  <a:gd name="T9" fmla="*/ 6 h 6"/>
                </a:gdLst>
                <a:ahLst/>
                <a:cxnLst>
                  <a:cxn ang="0">
                    <a:pos x="T0" y="T1"/>
                  </a:cxn>
                  <a:cxn ang="0">
                    <a:pos x="T2" y="T3"/>
                  </a:cxn>
                  <a:cxn ang="0">
                    <a:pos x="T4" y="T5"/>
                  </a:cxn>
                  <a:cxn ang="0">
                    <a:pos x="T6" y="T7"/>
                  </a:cxn>
                  <a:cxn ang="0">
                    <a:pos x="T8" y="T9"/>
                  </a:cxn>
                </a:cxnLst>
                <a:rect l="0" t="0" r="r" b="b"/>
                <a:pathLst>
                  <a:path w="5" h="6">
                    <a:moveTo>
                      <a:pt x="3" y="6"/>
                    </a:moveTo>
                    <a:cubicBezTo>
                      <a:pt x="1" y="6"/>
                      <a:pt x="0" y="5"/>
                      <a:pt x="0" y="3"/>
                    </a:cubicBezTo>
                    <a:cubicBezTo>
                      <a:pt x="0" y="2"/>
                      <a:pt x="1" y="0"/>
                      <a:pt x="2" y="0"/>
                    </a:cubicBezTo>
                    <a:cubicBezTo>
                      <a:pt x="4" y="0"/>
                      <a:pt x="5" y="1"/>
                      <a:pt x="5" y="3"/>
                    </a:cubicBezTo>
                    <a:cubicBezTo>
                      <a:pt x="5" y="4"/>
                      <a:pt x="4" y="5"/>
                      <a:pt x="3"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22" name="Freeform 3307">
                <a:extLst>
                  <a:ext uri="{FF2B5EF4-FFF2-40B4-BE49-F238E27FC236}">
                    <a16:creationId xmlns:a16="http://schemas.microsoft.com/office/drawing/2014/main" id="{CCA96D35-C968-62E2-BA9F-07DD9DC14D89}"/>
                  </a:ext>
                </a:extLst>
              </p:cNvPr>
              <p:cNvSpPr>
                <a:spLocks/>
              </p:cNvSpPr>
              <p:nvPr/>
            </p:nvSpPr>
            <p:spPr bwMode="auto">
              <a:xfrm>
                <a:off x="8875855" y="1244054"/>
                <a:ext cx="33106" cy="33106"/>
              </a:xfrm>
              <a:custGeom>
                <a:avLst/>
                <a:gdLst>
                  <a:gd name="T0" fmla="*/ 3 w 5"/>
                  <a:gd name="T1" fmla="*/ 5 h 5"/>
                  <a:gd name="T2" fmla="*/ 0 w 5"/>
                  <a:gd name="T3" fmla="*/ 3 h 5"/>
                  <a:gd name="T4" fmla="*/ 2 w 5"/>
                  <a:gd name="T5" fmla="*/ 0 h 5"/>
                  <a:gd name="T6" fmla="*/ 5 w 5"/>
                  <a:gd name="T7" fmla="*/ 2 h 5"/>
                  <a:gd name="T8" fmla="*/ 3 w 5"/>
                  <a:gd name="T9" fmla="*/ 5 h 5"/>
                </a:gdLst>
                <a:ahLst/>
                <a:cxnLst>
                  <a:cxn ang="0">
                    <a:pos x="T0" y="T1"/>
                  </a:cxn>
                  <a:cxn ang="0">
                    <a:pos x="T2" y="T3"/>
                  </a:cxn>
                  <a:cxn ang="0">
                    <a:pos x="T4" y="T5"/>
                  </a:cxn>
                  <a:cxn ang="0">
                    <a:pos x="T6" y="T7"/>
                  </a:cxn>
                  <a:cxn ang="0">
                    <a:pos x="T8" y="T9"/>
                  </a:cxn>
                </a:cxnLst>
                <a:rect l="0" t="0" r="r" b="b"/>
                <a:pathLst>
                  <a:path w="5" h="5">
                    <a:moveTo>
                      <a:pt x="3" y="5"/>
                    </a:moveTo>
                    <a:cubicBezTo>
                      <a:pt x="1" y="5"/>
                      <a:pt x="0" y="4"/>
                      <a:pt x="0" y="3"/>
                    </a:cubicBezTo>
                    <a:cubicBezTo>
                      <a:pt x="0" y="1"/>
                      <a:pt x="1" y="0"/>
                      <a:pt x="2" y="0"/>
                    </a:cubicBezTo>
                    <a:cubicBezTo>
                      <a:pt x="4" y="0"/>
                      <a:pt x="5" y="1"/>
                      <a:pt x="5" y="2"/>
                    </a:cubicBezTo>
                    <a:cubicBezTo>
                      <a:pt x="5" y="4"/>
                      <a:pt x="4" y="5"/>
                      <a:pt x="3"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23" name="Freeform 3308">
                <a:extLst>
                  <a:ext uri="{FF2B5EF4-FFF2-40B4-BE49-F238E27FC236}">
                    <a16:creationId xmlns:a16="http://schemas.microsoft.com/office/drawing/2014/main" id="{A2EF3358-117C-5D5F-3BF1-ADE879005D4C}"/>
                  </a:ext>
                </a:extLst>
              </p:cNvPr>
              <p:cNvSpPr>
                <a:spLocks/>
              </p:cNvSpPr>
              <p:nvPr/>
            </p:nvSpPr>
            <p:spPr bwMode="auto">
              <a:xfrm>
                <a:off x="7913030" y="557110"/>
                <a:ext cx="33106" cy="33106"/>
              </a:xfrm>
              <a:custGeom>
                <a:avLst/>
                <a:gdLst>
                  <a:gd name="T0" fmla="*/ 3 w 5"/>
                  <a:gd name="T1" fmla="*/ 5 h 5"/>
                  <a:gd name="T2" fmla="*/ 0 w 5"/>
                  <a:gd name="T3" fmla="*/ 3 h 5"/>
                  <a:gd name="T4" fmla="*/ 2 w 5"/>
                  <a:gd name="T5" fmla="*/ 0 h 5"/>
                  <a:gd name="T6" fmla="*/ 5 w 5"/>
                  <a:gd name="T7" fmla="*/ 2 h 5"/>
                  <a:gd name="T8" fmla="*/ 3 w 5"/>
                  <a:gd name="T9" fmla="*/ 5 h 5"/>
                </a:gdLst>
                <a:ahLst/>
                <a:cxnLst>
                  <a:cxn ang="0">
                    <a:pos x="T0" y="T1"/>
                  </a:cxn>
                  <a:cxn ang="0">
                    <a:pos x="T2" y="T3"/>
                  </a:cxn>
                  <a:cxn ang="0">
                    <a:pos x="T4" y="T5"/>
                  </a:cxn>
                  <a:cxn ang="0">
                    <a:pos x="T6" y="T7"/>
                  </a:cxn>
                  <a:cxn ang="0">
                    <a:pos x="T8" y="T9"/>
                  </a:cxn>
                </a:cxnLst>
                <a:rect l="0" t="0" r="r" b="b"/>
                <a:pathLst>
                  <a:path w="5" h="5">
                    <a:moveTo>
                      <a:pt x="3" y="5"/>
                    </a:moveTo>
                    <a:cubicBezTo>
                      <a:pt x="1" y="5"/>
                      <a:pt x="0" y="4"/>
                      <a:pt x="0" y="3"/>
                    </a:cubicBezTo>
                    <a:cubicBezTo>
                      <a:pt x="0" y="1"/>
                      <a:pt x="1" y="0"/>
                      <a:pt x="2" y="0"/>
                    </a:cubicBezTo>
                    <a:cubicBezTo>
                      <a:pt x="4" y="0"/>
                      <a:pt x="5" y="1"/>
                      <a:pt x="5" y="2"/>
                    </a:cubicBezTo>
                    <a:cubicBezTo>
                      <a:pt x="5" y="4"/>
                      <a:pt x="4" y="5"/>
                      <a:pt x="3"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24" name="Freeform 3309">
                <a:extLst>
                  <a:ext uri="{FF2B5EF4-FFF2-40B4-BE49-F238E27FC236}">
                    <a16:creationId xmlns:a16="http://schemas.microsoft.com/office/drawing/2014/main" id="{E56644A4-BCFE-2A59-81C4-9552E8262B75}"/>
                  </a:ext>
                </a:extLst>
              </p:cNvPr>
              <p:cNvSpPr>
                <a:spLocks/>
              </p:cNvSpPr>
              <p:nvPr/>
            </p:nvSpPr>
            <p:spPr bwMode="auto">
              <a:xfrm>
                <a:off x="8012347" y="832991"/>
                <a:ext cx="33106" cy="30347"/>
              </a:xfrm>
              <a:custGeom>
                <a:avLst/>
                <a:gdLst>
                  <a:gd name="T0" fmla="*/ 3 w 5"/>
                  <a:gd name="T1" fmla="*/ 5 h 5"/>
                  <a:gd name="T2" fmla="*/ 0 w 5"/>
                  <a:gd name="T3" fmla="*/ 3 h 5"/>
                  <a:gd name="T4" fmla="*/ 2 w 5"/>
                  <a:gd name="T5" fmla="*/ 0 h 5"/>
                  <a:gd name="T6" fmla="*/ 5 w 5"/>
                  <a:gd name="T7" fmla="*/ 2 h 5"/>
                  <a:gd name="T8" fmla="*/ 3 w 5"/>
                  <a:gd name="T9" fmla="*/ 5 h 5"/>
                </a:gdLst>
                <a:ahLst/>
                <a:cxnLst>
                  <a:cxn ang="0">
                    <a:pos x="T0" y="T1"/>
                  </a:cxn>
                  <a:cxn ang="0">
                    <a:pos x="T2" y="T3"/>
                  </a:cxn>
                  <a:cxn ang="0">
                    <a:pos x="T4" y="T5"/>
                  </a:cxn>
                  <a:cxn ang="0">
                    <a:pos x="T6" y="T7"/>
                  </a:cxn>
                  <a:cxn ang="0">
                    <a:pos x="T8" y="T9"/>
                  </a:cxn>
                </a:cxnLst>
                <a:rect l="0" t="0" r="r" b="b"/>
                <a:pathLst>
                  <a:path w="5" h="5">
                    <a:moveTo>
                      <a:pt x="3" y="5"/>
                    </a:moveTo>
                    <a:cubicBezTo>
                      <a:pt x="1" y="5"/>
                      <a:pt x="0" y="4"/>
                      <a:pt x="0" y="3"/>
                    </a:cubicBezTo>
                    <a:cubicBezTo>
                      <a:pt x="0" y="1"/>
                      <a:pt x="1" y="0"/>
                      <a:pt x="2" y="0"/>
                    </a:cubicBezTo>
                    <a:cubicBezTo>
                      <a:pt x="4" y="0"/>
                      <a:pt x="5" y="1"/>
                      <a:pt x="5" y="2"/>
                    </a:cubicBezTo>
                    <a:cubicBezTo>
                      <a:pt x="5" y="4"/>
                      <a:pt x="4" y="5"/>
                      <a:pt x="3"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25" name="Freeform 3310">
                <a:extLst>
                  <a:ext uri="{FF2B5EF4-FFF2-40B4-BE49-F238E27FC236}">
                    <a16:creationId xmlns:a16="http://schemas.microsoft.com/office/drawing/2014/main" id="{67B46E40-2C21-00F1-4BE8-F4257D9302AE}"/>
                  </a:ext>
                </a:extLst>
              </p:cNvPr>
              <p:cNvSpPr>
                <a:spLocks/>
              </p:cNvSpPr>
              <p:nvPr/>
            </p:nvSpPr>
            <p:spPr bwMode="auto">
              <a:xfrm>
                <a:off x="8732397" y="2154461"/>
                <a:ext cx="38623" cy="33106"/>
              </a:xfrm>
              <a:custGeom>
                <a:avLst/>
                <a:gdLst>
                  <a:gd name="T0" fmla="*/ 3 w 6"/>
                  <a:gd name="T1" fmla="*/ 5 h 5"/>
                  <a:gd name="T2" fmla="*/ 0 w 6"/>
                  <a:gd name="T3" fmla="*/ 3 h 5"/>
                  <a:gd name="T4" fmla="*/ 3 w 6"/>
                  <a:gd name="T5" fmla="*/ 0 h 5"/>
                  <a:gd name="T6" fmla="*/ 6 w 6"/>
                  <a:gd name="T7" fmla="*/ 3 h 5"/>
                  <a:gd name="T8" fmla="*/ 3 w 6"/>
                  <a:gd name="T9" fmla="*/ 5 h 5"/>
                </a:gdLst>
                <a:ahLst/>
                <a:cxnLst>
                  <a:cxn ang="0">
                    <a:pos x="T0" y="T1"/>
                  </a:cxn>
                  <a:cxn ang="0">
                    <a:pos x="T2" y="T3"/>
                  </a:cxn>
                  <a:cxn ang="0">
                    <a:pos x="T4" y="T5"/>
                  </a:cxn>
                  <a:cxn ang="0">
                    <a:pos x="T6" y="T7"/>
                  </a:cxn>
                  <a:cxn ang="0">
                    <a:pos x="T8" y="T9"/>
                  </a:cxn>
                </a:cxnLst>
                <a:rect l="0" t="0" r="r" b="b"/>
                <a:pathLst>
                  <a:path w="6" h="5">
                    <a:moveTo>
                      <a:pt x="3" y="5"/>
                    </a:moveTo>
                    <a:cubicBezTo>
                      <a:pt x="2" y="5"/>
                      <a:pt x="0" y="4"/>
                      <a:pt x="0" y="3"/>
                    </a:cubicBezTo>
                    <a:cubicBezTo>
                      <a:pt x="0" y="1"/>
                      <a:pt x="1" y="0"/>
                      <a:pt x="3" y="0"/>
                    </a:cubicBezTo>
                    <a:cubicBezTo>
                      <a:pt x="4" y="0"/>
                      <a:pt x="6" y="1"/>
                      <a:pt x="6" y="3"/>
                    </a:cubicBezTo>
                    <a:cubicBezTo>
                      <a:pt x="6" y="4"/>
                      <a:pt x="5" y="5"/>
                      <a:pt x="3"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26" name="Freeform 3311">
                <a:extLst>
                  <a:ext uri="{FF2B5EF4-FFF2-40B4-BE49-F238E27FC236}">
                    <a16:creationId xmlns:a16="http://schemas.microsoft.com/office/drawing/2014/main" id="{2BE1C482-689D-FFDF-0D7E-80F2E578761B}"/>
                  </a:ext>
                </a:extLst>
              </p:cNvPr>
              <p:cNvSpPr>
                <a:spLocks/>
              </p:cNvSpPr>
              <p:nvPr/>
            </p:nvSpPr>
            <p:spPr bwMode="auto">
              <a:xfrm>
                <a:off x="9184842" y="2195843"/>
                <a:ext cx="33106" cy="38623"/>
              </a:xfrm>
              <a:custGeom>
                <a:avLst/>
                <a:gdLst>
                  <a:gd name="T0" fmla="*/ 3 w 5"/>
                  <a:gd name="T1" fmla="*/ 6 h 6"/>
                  <a:gd name="T2" fmla="*/ 0 w 5"/>
                  <a:gd name="T3" fmla="*/ 3 h 6"/>
                  <a:gd name="T4" fmla="*/ 2 w 5"/>
                  <a:gd name="T5" fmla="*/ 0 h 6"/>
                  <a:gd name="T6" fmla="*/ 5 w 5"/>
                  <a:gd name="T7" fmla="*/ 3 h 6"/>
                  <a:gd name="T8" fmla="*/ 3 w 5"/>
                  <a:gd name="T9" fmla="*/ 6 h 6"/>
                </a:gdLst>
                <a:ahLst/>
                <a:cxnLst>
                  <a:cxn ang="0">
                    <a:pos x="T0" y="T1"/>
                  </a:cxn>
                  <a:cxn ang="0">
                    <a:pos x="T2" y="T3"/>
                  </a:cxn>
                  <a:cxn ang="0">
                    <a:pos x="T4" y="T5"/>
                  </a:cxn>
                  <a:cxn ang="0">
                    <a:pos x="T6" y="T7"/>
                  </a:cxn>
                  <a:cxn ang="0">
                    <a:pos x="T8" y="T9"/>
                  </a:cxn>
                </a:cxnLst>
                <a:rect l="0" t="0" r="r" b="b"/>
                <a:pathLst>
                  <a:path w="5" h="6">
                    <a:moveTo>
                      <a:pt x="3" y="6"/>
                    </a:moveTo>
                    <a:cubicBezTo>
                      <a:pt x="1" y="6"/>
                      <a:pt x="0" y="5"/>
                      <a:pt x="0" y="3"/>
                    </a:cubicBezTo>
                    <a:cubicBezTo>
                      <a:pt x="0" y="2"/>
                      <a:pt x="1" y="0"/>
                      <a:pt x="2" y="0"/>
                    </a:cubicBezTo>
                    <a:cubicBezTo>
                      <a:pt x="4" y="0"/>
                      <a:pt x="5" y="1"/>
                      <a:pt x="5" y="3"/>
                    </a:cubicBezTo>
                    <a:cubicBezTo>
                      <a:pt x="5" y="4"/>
                      <a:pt x="4" y="5"/>
                      <a:pt x="3"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27" name="Freeform 3312">
                <a:extLst>
                  <a:ext uri="{FF2B5EF4-FFF2-40B4-BE49-F238E27FC236}">
                    <a16:creationId xmlns:a16="http://schemas.microsoft.com/office/drawing/2014/main" id="{A613BEC2-DFD3-CFE7-BCF1-A696506A4566}"/>
                  </a:ext>
                </a:extLst>
              </p:cNvPr>
              <p:cNvSpPr>
                <a:spLocks/>
              </p:cNvSpPr>
              <p:nvPr/>
            </p:nvSpPr>
            <p:spPr bwMode="auto">
              <a:xfrm>
                <a:off x="8337887" y="391581"/>
                <a:ext cx="41382" cy="41382"/>
              </a:xfrm>
              <a:custGeom>
                <a:avLst/>
                <a:gdLst>
                  <a:gd name="T0" fmla="*/ 3 w 6"/>
                  <a:gd name="T1" fmla="*/ 6 h 6"/>
                  <a:gd name="T2" fmla="*/ 0 w 6"/>
                  <a:gd name="T3" fmla="*/ 3 h 6"/>
                  <a:gd name="T4" fmla="*/ 3 w 6"/>
                  <a:gd name="T5" fmla="*/ 0 h 6"/>
                  <a:gd name="T6" fmla="*/ 6 w 6"/>
                  <a:gd name="T7" fmla="*/ 3 h 6"/>
                  <a:gd name="T8" fmla="*/ 3 w 6"/>
                  <a:gd name="T9" fmla="*/ 6 h 6"/>
                </a:gdLst>
                <a:ahLst/>
                <a:cxnLst>
                  <a:cxn ang="0">
                    <a:pos x="T0" y="T1"/>
                  </a:cxn>
                  <a:cxn ang="0">
                    <a:pos x="T2" y="T3"/>
                  </a:cxn>
                  <a:cxn ang="0">
                    <a:pos x="T4" y="T5"/>
                  </a:cxn>
                  <a:cxn ang="0">
                    <a:pos x="T6" y="T7"/>
                  </a:cxn>
                  <a:cxn ang="0">
                    <a:pos x="T8" y="T9"/>
                  </a:cxn>
                </a:cxnLst>
                <a:rect l="0" t="0" r="r" b="b"/>
                <a:pathLst>
                  <a:path w="6" h="6">
                    <a:moveTo>
                      <a:pt x="3" y="6"/>
                    </a:moveTo>
                    <a:cubicBezTo>
                      <a:pt x="2" y="6"/>
                      <a:pt x="1" y="5"/>
                      <a:pt x="0" y="3"/>
                    </a:cubicBezTo>
                    <a:cubicBezTo>
                      <a:pt x="0" y="2"/>
                      <a:pt x="1" y="0"/>
                      <a:pt x="3" y="0"/>
                    </a:cubicBezTo>
                    <a:cubicBezTo>
                      <a:pt x="4" y="0"/>
                      <a:pt x="6" y="1"/>
                      <a:pt x="6" y="3"/>
                    </a:cubicBezTo>
                    <a:cubicBezTo>
                      <a:pt x="6" y="4"/>
                      <a:pt x="5" y="5"/>
                      <a:pt x="3"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28" name="Freeform 3313">
                <a:extLst>
                  <a:ext uri="{FF2B5EF4-FFF2-40B4-BE49-F238E27FC236}">
                    <a16:creationId xmlns:a16="http://schemas.microsoft.com/office/drawing/2014/main" id="{FE096664-3335-5F1F-80EA-E74AE0E2C470}"/>
                  </a:ext>
                </a:extLst>
              </p:cNvPr>
              <p:cNvSpPr>
                <a:spLocks/>
              </p:cNvSpPr>
              <p:nvPr/>
            </p:nvSpPr>
            <p:spPr bwMode="auto">
              <a:xfrm>
                <a:off x="8255123" y="661945"/>
                <a:ext cx="19312" cy="24829"/>
              </a:xfrm>
              <a:custGeom>
                <a:avLst/>
                <a:gdLst>
                  <a:gd name="T0" fmla="*/ 2 w 3"/>
                  <a:gd name="T1" fmla="*/ 4 h 4"/>
                  <a:gd name="T2" fmla="*/ 0 w 3"/>
                  <a:gd name="T3" fmla="*/ 2 h 4"/>
                  <a:gd name="T4" fmla="*/ 1 w 3"/>
                  <a:gd name="T5" fmla="*/ 0 h 4"/>
                  <a:gd name="T6" fmla="*/ 3 w 3"/>
                  <a:gd name="T7" fmla="*/ 2 h 4"/>
                  <a:gd name="T8" fmla="*/ 2 w 3"/>
                  <a:gd name="T9" fmla="*/ 4 h 4"/>
                </a:gdLst>
                <a:ahLst/>
                <a:cxnLst>
                  <a:cxn ang="0">
                    <a:pos x="T0" y="T1"/>
                  </a:cxn>
                  <a:cxn ang="0">
                    <a:pos x="T2" y="T3"/>
                  </a:cxn>
                  <a:cxn ang="0">
                    <a:pos x="T4" y="T5"/>
                  </a:cxn>
                  <a:cxn ang="0">
                    <a:pos x="T6" y="T7"/>
                  </a:cxn>
                  <a:cxn ang="0">
                    <a:pos x="T8" y="T9"/>
                  </a:cxn>
                </a:cxnLst>
                <a:rect l="0" t="0" r="r" b="b"/>
                <a:pathLst>
                  <a:path w="3" h="4">
                    <a:moveTo>
                      <a:pt x="2" y="4"/>
                    </a:moveTo>
                    <a:cubicBezTo>
                      <a:pt x="1" y="4"/>
                      <a:pt x="0" y="3"/>
                      <a:pt x="0" y="2"/>
                    </a:cubicBezTo>
                    <a:cubicBezTo>
                      <a:pt x="0" y="1"/>
                      <a:pt x="0" y="0"/>
                      <a:pt x="1" y="0"/>
                    </a:cubicBezTo>
                    <a:cubicBezTo>
                      <a:pt x="2" y="0"/>
                      <a:pt x="3" y="1"/>
                      <a:pt x="3" y="2"/>
                    </a:cubicBezTo>
                    <a:cubicBezTo>
                      <a:pt x="3" y="3"/>
                      <a:pt x="3" y="4"/>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29" name="Freeform 3314">
                <a:extLst>
                  <a:ext uri="{FF2B5EF4-FFF2-40B4-BE49-F238E27FC236}">
                    <a16:creationId xmlns:a16="http://schemas.microsoft.com/office/drawing/2014/main" id="{4DE1644B-4D61-66C6-497D-D5D9795D2AF5}"/>
                  </a:ext>
                </a:extLst>
              </p:cNvPr>
              <p:cNvSpPr>
                <a:spLocks/>
              </p:cNvSpPr>
              <p:nvPr/>
            </p:nvSpPr>
            <p:spPr bwMode="auto">
              <a:xfrm>
                <a:off x="8307540" y="148806"/>
                <a:ext cx="24829" cy="27588"/>
              </a:xfrm>
              <a:custGeom>
                <a:avLst/>
                <a:gdLst>
                  <a:gd name="T0" fmla="*/ 2 w 4"/>
                  <a:gd name="T1" fmla="*/ 4 h 4"/>
                  <a:gd name="T2" fmla="*/ 0 w 4"/>
                  <a:gd name="T3" fmla="*/ 2 h 4"/>
                  <a:gd name="T4" fmla="*/ 2 w 4"/>
                  <a:gd name="T5" fmla="*/ 0 h 4"/>
                  <a:gd name="T6" fmla="*/ 4 w 4"/>
                  <a:gd name="T7" fmla="*/ 2 h 4"/>
                  <a:gd name="T8" fmla="*/ 2 w 4"/>
                  <a:gd name="T9" fmla="*/ 4 h 4"/>
                </a:gdLst>
                <a:ahLst/>
                <a:cxnLst>
                  <a:cxn ang="0">
                    <a:pos x="T0" y="T1"/>
                  </a:cxn>
                  <a:cxn ang="0">
                    <a:pos x="T2" y="T3"/>
                  </a:cxn>
                  <a:cxn ang="0">
                    <a:pos x="T4" y="T5"/>
                  </a:cxn>
                  <a:cxn ang="0">
                    <a:pos x="T6" y="T7"/>
                  </a:cxn>
                  <a:cxn ang="0">
                    <a:pos x="T8" y="T9"/>
                  </a:cxn>
                </a:cxnLst>
                <a:rect l="0" t="0" r="r" b="b"/>
                <a:pathLst>
                  <a:path w="4" h="4">
                    <a:moveTo>
                      <a:pt x="2" y="4"/>
                    </a:moveTo>
                    <a:cubicBezTo>
                      <a:pt x="1" y="4"/>
                      <a:pt x="0" y="3"/>
                      <a:pt x="0" y="2"/>
                    </a:cubicBezTo>
                    <a:cubicBezTo>
                      <a:pt x="0" y="1"/>
                      <a:pt x="1" y="0"/>
                      <a:pt x="2" y="0"/>
                    </a:cubicBezTo>
                    <a:cubicBezTo>
                      <a:pt x="3" y="0"/>
                      <a:pt x="4" y="0"/>
                      <a:pt x="4" y="2"/>
                    </a:cubicBezTo>
                    <a:cubicBezTo>
                      <a:pt x="4" y="3"/>
                      <a:pt x="3" y="3"/>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30" name="Freeform 3315">
                <a:extLst>
                  <a:ext uri="{FF2B5EF4-FFF2-40B4-BE49-F238E27FC236}">
                    <a16:creationId xmlns:a16="http://schemas.microsoft.com/office/drawing/2014/main" id="{500BB9E9-97EA-2F35-0D9F-047C3415C30C}"/>
                  </a:ext>
                </a:extLst>
              </p:cNvPr>
              <p:cNvSpPr>
                <a:spLocks/>
              </p:cNvSpPr>
              <p:nvPr/>
            </p:nvSpPr>
            <p:spPr bwMode="auto">
              <a:xfrm>
                <a:off x="8622044" y="253641"/>
                <a:ext cx="24829" cy="27588"/>
              </a:xfrm>
              <a:custGeom>
                <a:avLst/>
                <a:gdLst>
                  <a:gd name="T0" fmla="*/ 2 w 4"/>
                  <a:gd name="T1" fmla="*/ 4 h 4"/>
                  <a:gd name="T2" fmla="*/ 0 w 4"/>
                  <a:gd name="T3" fmla="*/ 2 h 4"/>
                  <a:gd name="T4" fmla="*/ 1 w 4"/>
                  <a:gd name="T5" fmla="*/ 0 h 4"/>
                  <a:gd name="T6" fmla="*/ 3 w 4"/>
                  <a:gd name="T7" fmla="*/ 2 h 4"/>
                  <a:gd name="T8" fmla="*/ 2 w 4"/>
                  <a:gd name="T9" fmla="*/ 4 h 4"/>
                </a:gdLst>
                <a:ahLst/>
                <a:cxnLst>
                  <a:cxn ang="0">
                    <a:pos x="T0" y="T1"/>
                  </a:cxn>
                  <a:cxn ang="0">
                    <a:pos x="T2" y="T3"/>
                  </a:cxn>
                  <a:cxn ang="0">
                    <a:pos x="T4" y="T5"/>
                  </a:cxn>
                  <a:cxn ang="0">
                    <a:pos x="T6" y="T7"/>
                  </a:cxn>
                  <a:cxn ang="0">
                    <a:pos x="T8" y="T9"/>
                  </a:cxn>
                </a:cxnLst>
                <a:rect l="0" t="0" r="r" b="b"/>
                <a:pathLst>
                  <a:path w="4" h="4">
                    <a:moveTo>
                      <a:pt x="2" y="4"/>
                    </a:moveTo>
                    <a:cubicBezTo>
                      <a:pt x="1" y="4"/>
                      <a:pt x="0" y="3"/>
                      <a:pt x="0" y="2"/>
                    </a:cubicBezTo>
                    <a:cubicBezTo>
                      <a:pt x="0" y="1"/>
                      <a:pt x="0" y="0"/>
                      <a:pt x="1" y="0"/>
                    </a:cubicBezTo>
                    <a:cubicBezTo>
                      <a:pt x="2" y="0"/>
                      <a:pt x="3" y="1"/>
                      <a:pt x="3" y="2"/>
                    </a:cubicBezTo>
                    <a:cubicBezTo>
                      <a:pt x="4" y="3"/>
                      <a:pt x="3" y="4"/>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31" name="Freeform 3316">
                <a:extLst>
                  <a:ext uri="{FF2B5EF4-FFF2-40B4-BE49-F238E27FC236}">
                    <a16:creationId xmlns:a16="http://schemas.microsoft.com/office/drawing/2014/main" id="{D08EE6B3-FBD8-45A8-95EB-ED8494ADC513}"/>
                  </a:ext>
                </a:extLst>
              </p:cNvPr>
              <p:cNvSpPr>
                <a:spLocks/>
              </p:cNvSpPr>
              <p:nvPr/>
            </p:nvSpPr>
            <p:spPr bwMode="auto">
              <a:xfrm>
                <a:off x="8947584" y="-151904"/>
                <a:ext cx="27588" cy="27588"/>
              </a:xfrm>
              <a:custGeom>
                <a:avLst/>
                <a:gdLst>
                  <a:gd name="T0" fmla="*/ 3 w 4"/>
                  <a:gd name="T1" fmla="*/ 4 h 4"/>
                  <a:gd name="T2" fmla="*/ 0 w 4"/>
                  <a:gd name="T3" fmla="*/ 2 h 4"/>
                  <a:gd name="T4" fmla="*/ 2 w 4"/>
                  <a:gd name="T5" fmla="*/ 0 h 4"/>
                  <a:gd name="T6" fmla="*/ 4 w 4"/>
                  <a:gd name="T7" fmla="*/ 2 h 4"/>
                  <a:gd name="T8" fmla="*/ 3 w 4"/>
                  <a:gd name="T9" fmla="*/ 4 h 4"/>
                </a:gdLst>
                <a:ahLst/>
                <a:cxnLst>
                  <a:cxn ang="0">
                    <a:pos x="T0" y="T1"/>
                  </a:cxn>
                  <a:cxn ang="0">
                    <a:pos x="T2" y="T3"/>
                  </a:cxn>
                  <a:cxn ang="0">
                    <a:pos x="T4" y="T5"/>
                  </a:cxn>
                  <a:cxn ang="0">
                    <a:pos x="T6" y="T7"/>
                  </a:cxn>
                  <a:cxn ang="0">
                    <a:pos x="T8" y="T9"/>
                  </a:cxn>
                </a:cxnLst>
                <a:rect l="0" t="0" r="r" b="b"/>
                <a:pathLst>
                  <a:path w="4" h="4">
                    <a:moveTo>
                      <a:pt x="3" y="4"/>
                    </a:moveTo>
                    <a:cubicBezTo>
                      <a:pt x="1" y="4"/>
                      <a:pt x="1" y="3"/>
                      <a:pt x="0" y="2"/>
                    </a:cubicBezTo>
                    <a:cubicBezTo>
                      <a:pt x="0" y="1"/>
                      <a:pt x="1" y="0"/>
                      <a:pt x="2" y="0"/>
                    </a:cubicBezTo>
                    <a:cubicBezTo>
                      <a:pt x="3" y="0"/>
                      <a:pt x="4" y="1"/>
                      <a:pt x="4" y="2"/>
                    </a:cubicBezTo>
                    <a:cubicBezTo>
                      <a:pt x="4" y="3"/>
                      <a:pt x="4" y="4"/>
                      <a:pt x="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32" name="Oval 3317">
                <a:extLst>
                  <a:ext uri="{FF2B5EF4-FFF2-40B4-BE49-F238E27FC236}">
                    <a16:creationId xmlns:a16="http://schemas.microsoft.com/office/drawing/2014/main" id="{DDC6D426-A7E8-8DD5-05D3-D0E7B514CFCE}"/>
                  </a:ext>
                </a:extLst>
              </p:cNvPr>
              <p:cNvSpPr>
                <a:spLocks noChangeArrowheads="1"/>
              </p:cNvSpPr>
              <p:nvPr/>
            </p:nvSpPr>
            <p:spPr bwMode="auto">
              <a:xfrm>
                <a:off x="8150288" y="537798"/>
                <a:ext cx="24829" cy="2482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33" name="Freeform 3318">
                <a:extLst>
                  <a:ext uri="{FF2B5EF4-FFF2-40B4-BE49-F238E27FC236}">
                    <a16:creationId xmlns:a16="http://schemas.microsoft.com/office/drawing/2014/main" id="{03C10077-426C-95AD-18FD-14F5DF159E3A}"/>
                  </a:ext>
                </a:extLst>
              </p:cNvPr>
              <p:cNvSpPr>
                <a:spLocks/>
              </p:cNvSpPr>
              <p:nvPr/>
            </p:nvSpPr>
            <p:spPr bwMode="auto">
              <a:xfrm>
                <a:off x="7821989" y="1042661"/>
                <a:ext cx="24829" cy="24829"/>
              </a:xfrm>
              <a:custGeom>
                <a:avLst/>
                <a:gdLst>
                  <a:gd name="T0" fmla="*/ 2 w 4"/>
                  <a:gd name="T1" fmla="*/ 4 h 4"/>
                  <a:gd name="T2" fmla="*/ 0 w 4"/>
                  <a:gd name="T3" fmla="*/ 3 h 4"/>
                  <a:gd name="T4" fmla="*/ 2 w 4"/>
                  <a:gd name="T5" fmla="*/ 1 h 4"/>
                  <a:gd name="T6" fmla="*/ 4 w 4"/>
                  <a:gd name="T7" fmla="*/ 2 h 4"/>
                  <a:gd name="T8" fmla="*/ 2 w 4"/>
                  <a:gd name="T9" fmla="*/ 4 h 4"/>
                </a:gdLst>
                <a:ahLst/>
                <a:cxnLst>
                  <a:cxn ang="0">
                    <a:pos x="T0" y="T1"/>
                  </a:cxn>
                  <a:cxn ang="0">
                    <a:pos x="T2" y="T3"/>
                  </a:cxn>
                  <a:cxn ang="0">
                    <a:pos x="T4" y="T5"/>
                  </a:cxn>
                  <a:cxn ang="0">
                    <a:pos x="T6" y="T7"/>
                  </a:cxn>
                  <a:cxn ang="0">
                    <a:pos x="T8" y="T9"/>
                  </a:cxn>
                </a:cxnLst>
                <a:rect l="0" t="0" r="r" b="b"/>
                <a:pathLst>
                  <a:path w="4" h="4">
                    <a:moveTo>
                      <a:pt x="2" y="4"/>
                    </a:moveTo>
                    <a:cubicBezTo>
                      <a:pt x="1" y="4"/>
                      <a:pt x="0" y="4"/>
                      <a:pt x="0" y="3"/>
                    </a:cubicBezTo>
                    <a:cubicBezTo>
                      <a:pt x="0" y="2"/>
                      <a:pt x="1" y="1"/>
                      <a:pt x="2" y="1"/>
                    </a:cubicBezTo>
                    <a:cubicBezTo>
                      <a:pt x="3" y="0"/>
                      <a:pt x="4" y="1"/>
                      <a:pt x="4" y="2"/>
                    </a:cubicBezTo>
                    <a:cubicBezTo>
                      <a:pt x="4" y="3"/>
                      <a:pt x="3" y="4"/>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34" name="Freeform 3319">
                <a:extLst>
                  <a:ext uri="{FF2B5EF4-FFF2-40B4-BE49-F238E27FC236}">
                    <a16:creationId xmlns:a16="http://schemas.microsoft.com/office/drawing/2014/main" id="{15684F7F-BBEF-57F9-0F73-71070B7E6AB1}"/>
                  </a:ext>
                </a:extLst>
              </p:cNvPr>
              <p:cNvSpPr>
                <a:spLocks/>
              </p:cNvSpPr>
              <p:nvPr/>
            </p:nvSpPr>
            <p:spPr bwMode="auto">
              <a:xfrm>
                <a:off x="8404098" y="1177842"/>
                <a:ext cx="27588" cy="27588"/>
              </a:xfrm>
              <a:custGeom>
                <a:avLst/>
                <a:gdLst>
                  <a:gd name="T0" fmla="*/ 3 w 4"/>
                  <a:gd name="T1" fmla="*/ 4 h 4"/>
                  <a:gd name="T2" fmla="*/ 1 w 4"/>
                  <a:gd name="T3" fmla="*/ 3 h 4"/>
                  <a:gd name="T4" fmla="*/ 2 w 4"/>
                  <a:gd name="T5" fmla="*/ 0 h 4"/>
                  <a:gd name="T6" fmla="*/ 4 w 4"/>
                  <a:gd name="T7" fmla="*/ 2 h 4"/>
                  <a:gd name="T8" fmla="*/ 3 w 4"/>
                  <a:gd name="T9" fmla="*/ 4 h 4"/>
                </a:gdLst>
                <a:ahLst/>
                <a:cxnLst>
                  <a:cxn ang="0">
                    <a:pos x="T0" y="T1"/>
                  </a:cxn>
                  <a:cxn ang="0">
                    <a:pos x="T2" y="T3"/>
                  </a:cxn>
                  <a:cxn ang="0">
                    <a:pos x="T4" y="T5"/>
                  </a:cxn>
                  <a:cxn ang="0">
                    <a:pos x="T6" y="T7"/>
                  </a:cxn>
                  <a:cxn ang="0">
                    <a:pos x="T8" y="T9"/>
                  </a:cxn>
                </a:cxnLst>
                <a:rect l="0" t="0" r="r" b="b"/>
                <a:pathLst>
                  <a:path w="4" h="4">
                    <a:moveTo>
                      <a:pt x="3" y="4"/>
                    </a:moveTo>
                    <a:cubicBezTo>
                      <a:pt x="2" y="4"/>
                      <a:pt x="1" y="4"/>
                      <a:pt x="1" y="3"/>
                    </a:cubicBezTo>
                    <a:cubicBezTo>
                      <a:pt x="0" y="1"/>
                      <a:pt x="1" y="1"/>
                      <a:pt x="2" y="0"/>
                    </a:cubicBezTo>
                    <a:cubicBezTo>
                      <a:pt x="3" y="0"/>
                      <a:pt x="4" y="1"/>
                      <a:pt x="4" y="2"/>
                    </a:cubicBezTo>
                    <a:cubicBezTo>
                      <a:pt x="4" y="3"/>
                      <a:pt x="4" y="4"/>
                      <a:pt x="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35" name="Freeform 3320">
                <a:extLst>
                  <a:ext uri="{FF2B5EF4-FFF2-40B4-BE49-F238E27FC236}">
                    <a16:creationId xmlns:a16="http://schemas.microsoft.com/office/drawing/2014/main" id="{9F002AC9-0F7E-A9D8-AB2F-25558F3DCACB}"/>
                  </a:ext>
                </a:extLst>
              </p:cNvPr>
              <p:cNvSpPr>
                <a:spLocks/>
              </p:cNvSpPr>
              <p:nvPr/>
            </p:nvSpPr>
            <p:spPr bwMode="auto">
              <a:xfrm>
                <a:off x="8423410" y="1848233"/>
                <a:ext cx="27588" cy="24829"/>
              </a:xfrm>
              <a:custGeom>
                <a:avLst/>
                <a:gdLst>
                  <a:gd name="T0" fmla="*/ 2 w 4"/>
                  <a:gd name="T1" fmla="*/ 4 h 4"/>
                  <a:gd name="T2" fmla="*/ 0 w 4"/>
                  <a:gd name="T3" fmla="*/ 2 h 4"/>
                  <a:gd name="T4" fmla="*/ 2 w 4"/>
                  <a:gd name="T5" fmla="*/ 0 h 4"/>
                  <a:gd name="T6" fmla="*/ 4 w 4"/>
                  <a:gd name="T7" fmla="*/ 1 h 4"/>
                  <a:gd name="T8" fmla="*/ 2 w 4"/>
                  <a:gd name="T9" fmla="*/ 4 h 4"/>
                </a:gdLst>
                <a:ahLst/>
                <a:cxnLst>
                  <a:cxn ang="0">
                    <a:pos x="T0" y="T1"/>
                  </a:cxn>
                  <a:cxn ang="0">
                    <a:pos x="T2" y="T3"/>
                  </a:cxn>
                  <a:cxn ang="0">
                    <a:pos x="T4" y="T5"/>
                  </a:cxn>
                  <a:cxn ang="0">
                    <a:pos x="T6" y="T7"/>
                  </a:cxn>
                  <a:cxn ang="0">
                    <a:pos x="T8" y="T9"/>
                  </a:cxn>
                </a:cxnLst>
                <a:rect l="0" t="0" r="r" b="b"/>
                <a:pathLst>
                  <a:path w="4" h="4">
                    <a:moveTo>
                      <a:pt x="2" y="4"/>
                    </a:moveTo>
                    <a:cubicBezTo>
                      <a:pt x="1" y="4"/>
                      <a:pt x="0" y="3"/>
                      <a:pt x="0" y="2"/>
                    </a:cubicBezTo>
                    <a:cubicBezTo>
                      <a:pt x="0" y="1"/>
                      <a:pt x="1" y="0"/>
                      <a:pt x="2" y="0"/>
                    </a:cubicBezTo>
                    <a:cubicBezTo>
                      <a:pt x="3" y="0"/>
                      <a:pt x="4" y="0"/>
                      <a:pt x="4" y="1"/>
                    </a:cubicBezTo>
                    <a:cubicBezTo>
                      <a:pt x="4" y="3"/>
                      <a:pt x="3" y="3"/>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36" name="Freeform 3321">
                <a:extLst>
                  <a:ext uri="{FF2B5EF4-FFF2-40B4-BE49-F238E27FC236}">
                    <a16:creationId xmlns:a16="http://schemas.microsoft.com/office/drawing/2014/main" id="{3C99489F-0998-3D56-2CE4-34053B828675}"/>
                  </a:ext>
                </a:extLst>
              </p:cNvPr>
              <p:cNvSpPr>
                <a:spLocks/>
              </p:cNvSpPr>
              <p:nvPr/>
            </p:nvSpPr>
            <p:spPr bwMode="auto">
              <a:xfrm>
                <a:off x="12186427" y="3230397"/>
                <a:ext cx="44141" cy="52417"/>
              </a:xfrm>
              <a:custGeom>
                <a:avLst/>
                <a:gdLst>
                  <a:gd name="T0" fmla="*/ 0 w 7"/>
                  <a:gd name="T1" fmla="*/ 3 h 8"/>
                  <a:gd name="T2" fmla="*/ 4 w 7"/>
                  <a:gd name="T3" fmla="*/ 1 h 8"/>
                  <a:gd name="T4" fmla="*/ 7 w 7"/>
                  <a:gd name="T5" fmla="*/ 5 h 8"/>
                  <a:gd name="T6" fmla="*/ 2 w 7"/>
                  <a:gd name="T7" fmla="*/ 7 h 8"/>
                  <a:gd name="T8" fmla="*/ 0 w 7"/>
                  <a:gd name="T9" fmla="*/ 3 h 8"/>
                </a:gdLst>
                <a:ahLst/>
                <a:cxnLst>
                  <a:cxn ang="0">
                    <a:pos x="T0" y="T1"/>
                  </a:cxn>
                  <a:cxn ang="0">
                    <a:pos x="T2" y="T3"/>
                  </a:cxn>
                  <a:cxn ang="0">
                    <a:pos x="T4" y="T5"/>
                  </a:cxn>
                  <a:cxn ang="0">
                    <a:pos x="T6" y="T7"/>
                  </a:cxn>
                  <a:cxn ang="0">
                    <a:pos x="T8" y="T9"/>
                  </a:cxn>
                </a:cxnLst>
                <a:rect l="0" t="0" r="r" b="b"/>
                <a:pathLst>
                  <a:path w="7" h="8">
                    <a:moveTo>
                      <a:pt x="0" y="3"/>
                    </a:moveTo>
                    <a:cubicBezTo>
                      <a:pt x="1" y="1"/>
                      <a:pt x="3" y="0"/>
                      <a:pt x="4" y="1"/>
                    </a:cubicBezTo>
                    <a:cubicBezTo>
                      <a:pt x="6" y="1"/>
                      <a:pt x="7" y="3"/>
                      <a:pt x="7" y="5"/>
                    </a:cubicBezTo>
                    <a:cubicBezTo>
                      <a:pt x="6" y="7"/>
                      <a:pt x="4" y="8"/>
                      <a:pt x="2" y="7"/>
                    </a:cubicBezTo>
                    <a:cubicBezTo>
                      <a:pt x="1" y="7"/>
                      <a:pt x="0" y="5"/>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37" name="Freeform 3322">
                <a:extLst>
                  <a:ext uri="{FF2B5EF4-FFF2-40B4-BE49-F238E27FC236}">
                    <a16:creationId xmlns:a16="http://schemas.microsoft.com/office/drawing/2014/main" id="{52777EF5-7E2B-47AC-C6CC-B93EB55662DC}"/>
                  </a:ext>
                </a:extLst>
              </p:cNvPr>
              <p:cNvSpPr>
                <a:spLocks/>
              </p:cNvSpPr>
              <p:nvPr/>
            </p:nvSpPr>
            <p:spPr bwMode="auto">
              <a:xfrm>
                <a:off x="11529830" y="3459378"/>
                <a:ext cx="46900" cy="52417"/>
              </a:xfrm>
              <a:custGeom>
                <a:avLst/>
                <a:gdLst>
                  <a:gd name="T0" fmla="*/ 0 w 7"/>
                  <a:gd name="T1" fmla="*/ 3 h 8"/>
                  <a:gd name="T2" fmla="*/ 4 w 7"/>
                  <a:gd name="T3" fmla="*/ 1 h 8"/>
                  <a:gd name="T4" fmla="*/ 7 w 7"/>
                  <a:gd name="T5" fmla="*/ 5 h 8"/>
                  <a:gd name="T6" fmla="*/ 2 w 7"/>
                  <a:gd name="T7" fmla="*/ 7 h 8"/>
                  <a:gd name="T8" fmla="*/ 0 w 7"/>
                  <a:gd name="T9" fmla="*/ 3 h 8"/>
                </a:gdLst>
                <a:ahLst/>
                <a:cxnLst>
                  <a:cxn ang="0">
                    <a:pos x="T0" y="T1"/>
                  </a:cxn>
                  <a:cxn ang="0">
                    <a:pos x="T2" y="T3"/>
                  </a:cxn>
                  <a:cxn ang="0">
                    <a:pos x="T4" y="T5"/>
                  </a:cxn>
                  <a:cxn ang="0">
                    <a:pos x="T6" y="T7"/>
                  </a:cxn>
                  <a:cxn ang="0">
                    <a:pos x="T8" y="T9"/>
                  </a:cxn>
                </a:cxnLst>
                <a:rect l="0" t="0" r="r" b="b"/>
                <a:pathLst>
                  <a:path w="7" h="8">
                    <a:moveTo>
                      <a:pt x="0" y="3"/>
                    </a:moveTo>
                    <a:cubicBezTo>
                      <a:pt x="1" y="1"/>
                      <a:pt x="3" y="0"/>
                      <a:pt x="4" y="1"/>
                    </a:cubicBezTo>
                    <a:cubicBezTo>
                      <a:pt x="6" y="1"/>
                      <a:pt x="7" y="3"/>
                      <a:pt x="7" y="5"/>
                    </a:cubicBezTo>
                    <a:cubicBezTo>
                      <a:pt x="6" y="7"/>
                      <a:pt x="4" y="8"/>
                      <a:pt x="2" y="7"/>
                    </a:cubicBezTo>
                    <a:cubicBezTo>
                      <a:pt x="1" y="7"/>
                      <a:pt x="0" y="5"/>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38" name="Freeform 3323">
                <a:extLst>
                  <a:ext uri="{FF2B5EF4-FFF2-40B4-BE49-F238E27FC236}">
                    <a16:creationId xmlns:a16="http://schemas.microsoft.com/office/drawing/2014/main" id="{B5A74ED6-8117-91BA-3AF8-BF906DD27C73}"/>
                  </a:ext>
                </a:extLst>
              </p:cNvPr>
              <p:cNvSpPr>
                <a:spLocks/>
              </p:cNvSpPr>
              <p:nvPr/>
            </p:nvSpPr>
            <p:spPr bwMode="auto">
              <a:xfrm>
                <a:off x="12296779" y="3525590"/>
                <a:ext cx="38623" cy="38623"/>
              </a:xfrm>
              <a:custGeom>
                <a:avLst/>
                <a:gdLst>
                  <a:gd name="T0" fmla="*/ 0 w 6"/>
                  <a:gd name="T1" fmla="*/ 2 h 6"/>
                  <a:gd name="T2" fmla="*/ 3 w 6"/>
                  <a:gd name="T3" fmla="*/ 1 h 6"/>
                  <a:gd name="T4" fmla="*/ 5 w 6"/>
                  <a:gd name="T5" fmla="*/ 4 h 6"/>
                  <a:gd name="T6" fmla="*/ 2 w 6"/>
                  <a:gd name="T7" fmla="*/ 6 h 6"/>
                  <a:gd name="T8" fmla="*/ 0 w 6"/>
                  <a:gd name="T9" fmla="*/ 2 h 6"/>
                </a:gdLst>
                <a:ahLst/>
                <a:cxnLst>
                  <a:cxn ang="0">
                    <a:pos x="T0" y="T1"/>
                  </a:cxn>
                  <a:cxn ang="0">
                    <a:pos x="T2" y="T3"/>
                  </a:cxn>
                  <a:cxn ang="0">
                    <a:pos x="T4" y="T5"/>
                  </a:cxn>
                  <a:cxn ang="0">
                    <a:pos x="T6" y="T7"/>
                  </a:cxn>
                  <a:cxn ang="0">
                    <a:pos x="T8" y="T9"/>
                  </a:cxn>
                </a:cxnLst>
                <a:rect l="0" t="0" r="r" b="b"/>
                <a:pathLst>
                  <a:path w="6" h="6">
                    <a:moveTo>
                      <a:pt x="0" y="2"/>
                    </a:moveTo>
                    <a:cubicBezTo>
                      <a:pt x="0" y="1"/>
                      <a:pt x="2" y="0"/>
                      <a:pt x="3" y="1"/>
                    </a:cubicBezTo>
                    <a:cubicBezTo>
                      <a:pt x="5" y="1"/>
                      <a:pt x="6" y="3"/>
                      <a:pt x="5" y="4"/>
                    </a:cubicBezTo>
                    <a:cubicBezTo>
                      <a:pt x="5" y="5"/>
                      <a:pt x="3" y="6"/>
                      <a:pt x="2" y="6"/>
                    </a:cubicBezTo>
                    <a:cubicBezTo>
                      <a:pt x="0" y="5"/>
                      <a:pt x="0" y="4"/>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39" name="Freeform 3324">
                <a:extLst>
                  <a:ext uri="{FF2B5EF4-FFF2-40B4-BE49-F238E27FC236}">
                    <a16:creationId xmlns:a16="http://schemas.microsoft.com/office/drawing/2014/main" id="{73162E3E-4E72-99BB-12E6-2909C4E61372}"/>
                  </a:ext>
                </a:extLst>
              </p:cNvPr>
              <p:cNvSpPr>
                <a:spLocks/>
              </p:cNvSpPr>
              <p:nvPr/>
            </p:nvSpPr>
            <p:spPr bwMode="auto">
              <a:xfrm>
                <a:off x="11830540" y="3826300"/>
                <a:ext cx="41382" cy="38623"/>
              </a:xfrm>
              <a:custGeom>
                <a:avLst/>
                <a:gdLst>
                  <a:gd name="T0" fmla="*/ 0 w 6"/>
                  <a:gd name="T1" fmla="*/ 3 h 6"/>
                  <a:gd name="T2" fmla="*/ 3 w 6"/>
                  <a:gd name="T3" fmla="*/ 1 h 6"/>
                  <a:gd name="T4" fmla="*/ 5 w 6"/>
                  <a:gd name="T5" fmla="*/ 4 h 6"/>
                  <a:gd name="T6" fmla="*/ 2 w 6"/>
                  <a:gd name="T7" fmla="*/ 6 h 6"/>
                  <a:gd name="T8" fmla="*/ 0 w 6"/>
                  <a:gd name="T9" fmla="*/ 3 h 6"/>
                </a:gdLst>
                <a:ahLst/>
                <a:cxnLst>
                  <a:cxn ang="0">
                    <a:pos x="T0" y="T1"/>
                  </a:cxn>
                  <a:cxn ang="0">
                    <a:pos x="T2" y="T3"/>
                  </a:cxn>
                  <a:cxn ang="0">
                    <a:pos x="T4" y="T5"/>
                  </a:cxn>
                  <a:cxn ang="0">
                    <a:pos x="T6" y="T7"/>
                  </a:cxn>
                  <a:cxn ang="0">
                    <a:pos x="T8" y="T9"/>
                  </a:cxn>
                </a:cxnLst>
                <a:rect l="0" t="0" r="r" b="b"/>
                <a:pathLst>
                  <a:path w="6" h="6">
                    <a:moveTo>
                      <a:pt x="0" y="3"/>
                    </a:moveTo>
                    <a:cubicBezTo>
                      <a:pt x="1" y="1"/>
                      <a:pt x="2" y="0"/>
                      <a:pt x="3" y="1"/>
                    </a:cubicBezTo>
                    <a:cubicBezTo>
                      <a:pt x="5" y="1"/>
                      <a:pt x="6" y="3"/>
                      <a:pt x="5" y="4"/>
                    </a:cubicBezTo>
                    <a:cubicBezTo>
                      <a:pt x="5" y="5"/>
                      <a:pt x="3" y="6"/>
                      <a:pt x="2" y="6"/>
                    </a:cubicBezTo>
                    <a:cubicBezTo>
                      <a:pt x="0" y="5"/>
                      <a:pt x="0" y="4"/>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40" name="Freeform 3325">
                <a:extLst>
                  <a:ext uri="{FF2B5EF4-FFF2-40B4-BE49-F238E27FC236}">
                    <a16:creationId xmlns:a16="http://schemas.microsoft.com/office/drawing/2014/main" id="{4B6716E7-1B21-46EF-3F8E-61AF7407E183}"/>
                  </a:ext>
                </a:extLst>
              </p:cNvPr>
              <p:cNvSpPr>
                <a:spLocks/>
              </p:cNvSpPr>
              <p:nvPr/>
            </p:nvSpPr>
            <p:spPr bwMode="auto">
              <a:xfrm>
                <a:off x="12820953" y="3177980"/>
                <a:ext cx="33106" cy="38623"/>
              </a:xfrm>
              <a:custGeom>
                <a:avLst/>
                <a:gdLst>
                  <a:gd name="T0" fmla="*/ 0 w 5"/>
                  <a:gd name="T1" fmla="*/ 2 h 6"/>
                  <a:gd name="T2" fmla="*/ 3 w 5"/>
                  <a:gd name="T3" fmla="*/ 0 h 6"/>
                  <a:gd name="T4" fmla="*/ 5 w 5"/>
                  <a:gd name="T5" fmla="*/ 4 h 6"/>
                  <a:gd name="T6" fmla="*/ 2 w 5"/>
                  <a:gd name="T7" fmla="*/ 5 h 6"/>
                  <a:gd name="T8" fmla="*/ 0 w 5"/>
                  <a:gd name="T9" fmla="*/ 2 h 6"/>
                </a:gdLst>
                <a:ahLst/>
                <a:cxnLst>
                  <a:cxn ang="0">
                    <a:pos x="T0" y="T1"/>
                  </a:cxn>
                  <a:cxn ang="0">
                    <a:pos x="T2" y="T3"/>
                  </a:cxn>
                  <a:cxn ang="0">
                    <a:pos x="T4" y="T5"/>
                  </a:cxn>
                  <a:cxn ang="0">
                    <a:pos x="T6" y="T7"/>
                  </a:cxn>
                  <a:cxn ang="0">
                    <a:pos x="T8" y="T9"/>
                  </a:cxn>
                </a:cxnLst>
                <a:rect l="0" t="0" r="r" b="b"/>
                <a:pathLst>
                  <a:path w="5" h="6">
                    <a:moveTo>
                      <a:pt x="0" y="2"/>
                    </a:moveTo>
                    <a:cubicBezTo>
                      <a:pt x="0" y="1"/>
                      <a:pt x="2" y="0"/>
                      <a:pt x="3" y="0"/>
                    </a:cubicBezTo>
                    <a:cubicBezTo>
                      <a:pt x="5" y="1"/>
                      <a:pt x="5" y="2"/>
                      <a:pt x="5" y="4"/>
                    </a:cubicBezTo>
                    <a:cubicBezTo>
                      <a:pt x="5" y="5"/>
                      <a:pt x="3" y="6"/>
                      <a:pt x="2" y="5"/>
                    </a:cubicBezTo>
                    <a:cubicBezTo>
                      <a:pt x="0" y="5"/>
                      <a:pt x="0" y="3"/>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41" name="Freeform 3326">
                <a:extLst>
                  <a:ext uri="{FF2B5EF4-FFF2-40B4-BE49-F238E27FC236}">
                    <a16:creationId xmlns:a16="http://schemas.microsoft.com/office/drawing/2014/main" id="{FC5ABFD1-0554-C649-DC2D-E387C46C6F43}"/>
                  </a:ext>
                </a:extLst>
              </p:cNvPr>
              <p:cNvSpPr>
                <a:spLocks/>
              </p:cNvSpPr>
              <p:nvPr/>
            </p:nvSpPr>
            <p:spPr bwMode="auto">
              <a:xfrm>
                <a:off x="12525761" y="3169703"/>
                <a:ext cx="38623" cy="41382"/>
              </a:xfrm>
              <a:custGeom>
                <a:avLst/>
                <a:gdLst>
                  <a:gd name="T0" fmla="*/ 0 w 6"/>
                  <a:gd name="T1" fmla="*/ 2 h 6"/>
                  <a:gd name="T2" fmla="*/ 4 w 6"/>
                  <a:gd name="T3" fmla="*/ 0 h 6"/>
                  <a:gd name="T4" fmla="*/ 5 w 6"/>
                  <a:gd name="T5" fmla="*/ 4 h 6"/>
                  <a:gd name="T6" fmla="*/ 2 w 6"/>
                  <a:gd name="T7" fmla="*/ 5 h 6"/>
                  <a:gd name="T8" fmla="*/ 0 w 6"/>
                  <a:gd name="T9" fmla="*/ 2 h 6"/>
                </a:gdLst>
                <a:ahLst/>
                <a:cxnLst>
                  <a:cxn ang="0">
                    <a:pos x="T0" y="T1"/>
                  </a:cxn>
                  <a:cxn ang="0">
                    <a:pos x="T2" y="T3"/>
                  </a:cxn>
                  <a:cxn ang="0">
                    <a:pos x="T4" y="T5"/>
                  </a:cxn>
                  <a:cxn ang="0">
                    <a:pos x="T6" y="T7"/>
                  </a:cxn>
                  <a:cxn ang="0">
                    <a:pos x="T8" y="T9"/>
                  </a:cxn>
                </a:cxnLst>
                <a:rect l="0" t="0" r="r" b="b"/>
                <a:pathLst>
                  <a:path w="6" h="6">
                    <a:moveTo>
                      <a:pt x="0" y="2"/>
                    </a:moveTo>
                    <a:cubicBezTo>
                      <a:pt x="1" y="1"/>
                      <a:pt x="2" y="0"/>
                      <a:pt x="4" y="0"/>
                    </a:cubicBezTo>
                    <a:cubicBezTo>
                      <a:pt x="5" y="1"/>
                      <a:pt x="6" y="2"/>
                      <a:pt x="5" y="4"/>
                    </a:cubicBezTo>
                    <a:cubicBezTo>
                      <a:pt x="5" y="5"/>
                      <a:pt x="4" y="6"/>
                      <a:pt x="2" y="5"/>
                    </a:cubicBezTo>
                    <a:cubicBezTo>
                      <a:pt x="1" y="5"/>
                      <a:pt x="0" y="3"/>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42" name="Freeform 3327">
                <a:extLst>
                  <a:ext uri="{FF2B5EF4-FFF2-40B4-BE49-F238E27FC236}">
                    <a16:creationId xmlns:a16="http://schemas.microsoft.com/office/drawing/2014/main" id="{3ECD79A7-9FDC-5D9D-18AF-E7A10574CC8E}"/>
                  </a:ext>
                </a:extLst>
              </p:cNvPr>
              <p:cNvSpPr>
                <a:spLocks/>
              </p:cNvSpPr>
              <p:nvPr/>
            </p:nvSpPr>
            <p:spPr bwMode="auto">
              <a:xfrm>
                <a:off x="11033244" y="3368337"/>
                <a:ext cx="38623" cy="38623"/>
              </a:xfrm>
              <a:custGeom>
                <a:avLst/>
                <a:gdLst>
                  <a:gd name="T0" fmla="*/ 0 w 6"/>
                  <a:gd name="T1" fmla="*/ 2 h 6"/>
                  <a:gd name="T2" fmla="*/ 3 w 6"/>
                  <a:gd name="T3" fmla="*/ 1 h 6"/>
                  <a:gd name="T4" fmla="*/ 5 w 6"/>
                  <a:gd name="T5" fmla="*/ 4 h 6"/>
                  <a:gd name="T6" fmla="*/ 2 w 6"/>
                  <a:gd name="T7" fmla="*/ 6 h 6"/>
                  <a:gd name="T8" fmla="*/ 0 w 6"/>
                  <a:gd name="T9" fmla="*/ 2 h 6"/>
                </a:gdLst>
                <a:ahLst/>
                <a:cxnLst>
                  <a:cxn ang="0">
                    <a:pos x="T0" y="T1"/>
                  </a:cxn>
                  <a:cxn ang="0">
                    <a:pos x="T2" y="T3"/>
                  </a:cxn>
                  <a:cxn ang="0">
                    <a:pos x="T4" y="T5"/>
                  </a:cxn>
                  <a:cxn ang="0">
                    <a:pos x="T6" y="T7"/>
                  </a:cxn>
                  <a:cxn ang="0">
                    <a:pos x="T8" y="T9"/>
                  </a:cxn>
                </a:cxnLst>
                <a:rect l="0" t="0" r="r" b="b"/>
                <a:pathLst>
                  <a:path w="6" h="6">
                    <a:moveTo>
                      <a:pt x="0" y="2"/>
                    </a:moveTo>
                    <a:cubicBezTo>
                      <a:pt x="0" y="1"/>
                      <a:pt x="2" y="0"/>
                      <a:pt x="3" y="1"/>
                    </a:cubicBezTo>
                    <a:cubicBezTo>
                      <a:pt x="5" y="1"/>
                      <a:pt x="6" y="3"/>
                      <a:pt x="5" y="4"/>
                    </a:cubicBezTo>
                    <a:cubicBezTo>
                      <a:pt x="5" y="5"/>
                      <a:pt x="3" y="6"/>
                      <a:pt x="2" y="6"/>
                    </a:cubicBezTo>
                    <a:cubicBezTo>
                      <a:pt x="0" y="5"/>
                      <a:pt x="0" y="4"/>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43" name="Freeform 3328">
                <a:extLst>
                  <a:ext uri="{FF2B5EF4-FFF2-40B4-BE49-F238E27FC236}">
                    <a16:creationId xmlns:a16="http://schemas.microsoft.com/office/drawing/2014/main" id="{79138D22-C199-109D-950F-E0642ACB8E8A}"/>
                  </a:ext>
                </a:extLst>
              </p:cNvPr>
              <p:cNvSpPr>
                <a:spLocks/>
              </p:cNvSpPr>
              <p:nvPr/>
            </p:nvSpPr>
            <p:spPr bwMode="auto">
              <a:xfrm>
                <a:off x="10829092" y="3773883"/>
                <a:ext cx="38623" cy="38623"/>
              </a:xfrm>
              <a:custGeom>
                <a:avLst/>
                <a:gdLst>
                  <a:gd name="T0" fmla="*/ 1 w 6"/>
                  <a:gd name="T1" fmla="*/ 2 h 6"/>
                  <a:gd name="T2" fmla="*/ 4 w 6"/>
                  <a:gd name="T3" fmla="*/ 0 h 6"/>
                  <a:gd name="T4" fmla="*/ 6 w 6"/>
                  <a:gd name="T5" fmla="*/ 3 h 6"/>
                  <a:gd name="T6" fmla="*/ 2 w 6"/>
                  <a:gd name="T7" fmla="*/ 5 h 6"/>
                  <a:gd name="T8" fmla="*/ 1 w 6"/>
                  <a:gd name="T9" fmla="*/ 2 h 6"/>
                </a:gdLst>
                <a:ahLst/>
                <a:cxnLst>
                  <a:cxn ang="0">
                    <a:pos x="T0" y="T1"/>
                  </a:cxn>
                  <a:cxn ang="0">
                    <a:pos x="T2" y="T3"/>
                  </a:cxn>
                  <a:cxn ang="0">
                    <a:pos x="T4" y="T5"/>
                  </a:cxn>
                  <a:cxn ang="0">
                    <a:pos x="T6" y="T7"/>
                  </a:cxn>
                  <a:cxn ang="0">
                    <a:pos x="T8" y="T9"/>
                  </a:cxn>
                </a:cxnLst>
                <a:rect l="0" t="0" r="r" b="b"/>
                <a:pathLst>
                  <a:path w="6" h="6">
                    <a:moveTo>
                      <a:pt x="1" y="2"/>
                    </a:moveTo>
                    <a:cubicBezTo>
                      <a:pt x="1" y="1"/>
                      <a:pt x="3" y="0"/>
                      <a:pt x="4" y="0"/>
                    </a:cubicBezTo>
                    <a:cubicBezTo>
                      <a:pt x="5" y="1"/>
                      <a:pt x="6" y="2"/>
                      <a:pt x="6" y="3"/>
                    </a:cubicBezTo>
                    <a:cubicBezTo>
                      <a:pt x="5" y="5"/>
                      <a:pt x="4" y="6"/>
                      <a:pt x="2" y="5"/>
                    </a:cubicBezTo>
                    <a:cubicBezTo>
                      <a:pt x="1" y="5"/>
                      <a:pt x="0" y="3"/>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44" name="Freeform 3329">
                <a:extLst>
                  <a:ext uri="{FF2B5EF4-FFF2-40B4-BE49-F238E27FC236}">
                    <a16:creationId xmlns:a16="http://schemas.microsoft.com/office/drawing/2014/main" id="{5072DF4B-D315-8AD2-3420-54D2905A515A}"/>
                  </a:ext>
                </a:extLst>
              </p:cNvPr>
              <p:cNvSpPr>
                <a:spLocks/>
              </p:cNvSpPr>
              <p:nvPr/>
            </p:nvSpPr>
            <p:spPr bwMode="auto">
              <a:xfrm>
                <a:off x="12815436" y="3635942"/>
                <a:ext cx="38623" cy="38623"/>
              </a:xfrm>
              <a:custGeom>
                <a:avLst/>
                <a:gdLst>
                  <a:gd name="T0" fmla="*/ 0 w 6"/>
                  <a:gd name="T1" fmla="*/ 2 h 6"/>
                  <a:gd name="T2" fmla="*/ 4 w 6"/>
                  <a:gd name="T3" fmla="*/ 0 h 6"/>
                  <a:gd name="T4" fmla="*/ 5 w 6"/>
                  <a:gd name="T5" fmla="*/ 4 h 6"/>
                  <a:gd name="T6" fmla="*/ 2 w 6"/>
                  <a:gd name="T7" fmla="*/ 6 h 6"/>
                  <a:gd name="T8" fmla="*/ 0 w 6"/>
                  <a:gd name="T9" fmla="*/ 2 h 6"/>
                </a:gdLst>
                <a:ahLst/>
                <a:cxnLst>
                  <a:cxn ang="0">
                    <a:pos x="T0" y="T1"/>
                  </a:cxn>
                  <a:cxn ang="0">
                    <a:pos x="T2" y="T3"/>
                  </a:cxn>
                  <a:cxn ang="0">
                    <a:pos x="T4" y="T5"/>
                  </a:cxn>
                  <a:cxn ang="0">
                    <a:pos x="T6" y="T7"/>
                  </a:cxn>
                  <a:cxn ang="0">
                    <a:pos x="T8" y="T9"/>
                  </a:cxn>
                </a:cxnLst>
                <a:rect l="0" t="0" r="r" b="b"/>
                <a:pathLst>
                  <a:path w="6" h="6">
                    <a:moveTo>
                      <a:pt x="0" y="2"/>
                    </a:moveTo>
                    <a:cubicBezTo>
                      <a:pt x="1" y="1"/>
                      <a:pt x="2" y="0"/>
                      <a:pt x="4" y="0"/>
                    </a:cubicBezTo>
                    <a:cubicBezTo>
                      <a:pt x="5" y="1"/>
                      <a:pt x="6" y="2"/>
                      <a:pt x="5" y="4"/>
                    </a:cubicBezTo>
                    <a:cubicBezTo>
                      <a:pt x="5" y="5"/>
                      <a:pt x="4" y="6"/>
                      <a:pt x="2" y="6"/>
                    </a:cubicBezTo>
                    <a:cubicBezTo>
                      <a:pt x="1" y="5"/>
                      <a:pt x="0" y="4"/>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45" name="Freeform 3330">
                <a:extLst>
                  <a:ext uri="{FF2B5EF4-FFF2-40B4-BE49-F238E27FC236}">
                    <a16:creationId xmlns:a16="http://schemas.microsoft.com/office/drawing/2014/main" id="{A0A12F52-3B55-4E79-9066-70D47E17E69C}"/>
                  </a:ext>
                </a:extLst>
              </p:cNvPr>
              <p:cNvSpPr>
                <a:spLocks/>
              </p:cNvSpPr>
              <p:nvPr/>
            </p:nvSpPr>
            <p:spPr bwMode="auto">
              <a:xfrm>
                <a:off x="12605766" y="3459378"/>
                <a:ext cx="33106" cy="24829"/>
              </a:xfrm>
              <a:custGeom>
                <a:avLst/>
                <a:gdLst>
                  <a:gd name="T0" fmla="*/ 1 w 5"/>
                  <a:gd name="T1" fmla="*/ 1 h 4"/>
                  <a:gd name="T2" fmla="*/ 3 w 5"/>
                  <a:gd name="T3" fmla="*/ 0 h 4"/>
                  <a:gd name="T4" fmla="*/ 4 w 5"/>
                  <a:gd name="T5" fmla="*/ 2 h 4"/>
                  <a:gd name="T6" fmla="*/ 2 w 5"/>
                  <a:gd name="T7" fmla="*/ 4 h 4"/>
                  <a:gd name="T8" fmla="*/ 1 w 5"/>
                  <a:gd name="T9" fmla="*/ 1 h 4"/>
                </a:gdLst>
                <a:ahLst/>
                <a:cxnLst>
                  <a:cxn ang="0">
                    <a:pos x="T0" y="T1"/>
                  </a:cxn>
                  <a:cxn ang="0">
                    <a:pos x="T2" y="T3"/>
                  </a:cxn>
                  <a:cxn ang="0">
                    <a:pos x="T4" y="T5"/>
                  </a:cxn>
                  <a:cxn ang="0">
                    <a:pos x="T6" y="T7"/>
                  </a:cxn>
                  <a:cxn ang="0">
                    <a:pos x="T8" y="T9"/>
                  </a:cxn>
                </a:cxnLst>
                <a:rect l="0" t="0" r="r" b="b"/>
                <a:pathLst>
                  <a:path w="5" h="4">
                    <a:moveTo>
                      <a:pt x="1" y="1"/>
                    </a:moveTo>
                    <a:cubicBezTo>
                      <a:pt x="1" y="0"/>
                      <a:pt x="2" y="0"/>
                      <a:pt x="3" y="0"/>
                    </a:cubicBezTo>
                    <a:cubicBezTo>
                      <a:pt x="4" y="0"/>
                      <a:pt x="5" y="1"/>
                      <a:pt x="4" y="2"/>
                    </a:cubicBezTo>
                    <a:cubicBezTo>
                      <a:pt x="4" y="3"/>
                      <a:pt x="3" y="4"/>
                      <a:pt x="2" y="4"/>
                    </a:cubicBezTo>
                    <a:cubicBezTo>
                      <a:pt x="1" y="3"/>
                      <a:pt x="0" y="2"/>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46" name="Freeform 3331">
                <a:extLst>
                  <a:ext uri="{FF2B5EF4-FFF2-40B4-BE49-F238E27FC236}">
                    <a16:creationId xmlns:a16="http://schemas.microsoft.com/office/drawing/2014/main" id="{ABD106C0-D7C2-43F7-B6F6-61CE37453B36}"/>
                  </a:ext>
                </a:extLst>
              </p:cNvPr>
              <p:cNvSpPr>
                <a:spLocks/>
              </p:cNvSpPr>
              <p:nvPr/>
            </p:nvSpPr>
            <p:spPr bwMode="auto">
              <a:xfrm>
                <a:off x="13069246" y="3693877"/>
                <a:ext cx="27588" cy="27588"/>
              </a:xfrm>
              <a:custGeom>
                <a:avLst/>
                <a:gdLst>
                  <a:gd name="T0" fmla="*/ 0 w 4"/>
                  <a:gd name="T1" fmla="*/ 1 h 4"/>
                  <a:gd name="T2" fmla="*/ 2 w 4"/>
                  <a:gd name="T3" fmla="*/ 0 h 4"/>
                  <a:gd name="T4" fmla="*/ 4 w 4"/>
                  <a:gd name="T5" fmla="*/ 2 h 4"/>
                  <a:gd name="T6" fmla="*/ 1 w 4"/>
                  <a:gd name="T7" fmla="*/ 4 h 4"/>
                  <a:gd name="T8" fmla="*/ 0 w 4"/>
                  <a:gd name="T9" fmla="*/ 1 h 4"/>
                </a:gdLst>
                <a:ahLst/>
                <a:cxnLst>
                  <a:cxn ang="0">
                    <a:pos x="T0" y="T1"/>
                  </a:cxn>
                  <a:cxn ang="0">
                    <a:pos x="T2" y="T3"/>
                  </a:cxn>
                  <a:cxn ang="0">
                    <a:pos x="T4" y="T5"/>
                  </a:cxn>
                  <a:cxn ang="0">
                    <a:pos x="T6" y="T7"/>
                  </a:cxn>
                  <a:cxn ang="0">
                    <a:pos x="T8" y="T9"/>
                  </a:cxn>
                </a:cxnLst>
                <a:rect l="0" t="0" r="r" b="b"/>
                <a:pathLst>
                  <a:path w="4" h="4">
                    <a:moveTo>
                      <a:pt x="0" y="1"/>
                    </a:moveTo>
                    <a:cubicBezTo>
                      <a:pt x="0" y="0"/>
                      <a:pt x="1" y="0"/>
                      <a:pt x="2" y="0"/>
                    </a:cubicBezTo>
                    <a:cubicBezTo>
                      <a:pt x="3" y="0"/>
                      <a:pt x="4" y="1"/>
                      <a:pt x="4" y="2"/>
                    </a:cubicBezTo>
                    <a:cubicBezTo>
                      <a:pt x="3" y="3"/>
                      <a:pt x="2" y="4"/>
                      <a:pt x="1" y="4"/>
                    </a:cubicBezTo>
                    <a:cubicBezTo>
                      <a:pt x="0" y="3"/>
                      <a:pt x="0" y="2"/>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47" name="Freeform 3332">
                <a:extLst>
                  <a:ext uri="{FF2B5EF4-FFF2-40B4-BE49-F238E27FC236}">
                    <a16:creationId xmlns:a16="http://schemas.microsoft.com/office/drawing/2014/main" id="{4C41C7F3-2981-A131-39CD-1ECC1EF7AB55}"/>
                  </a:ext>
                </a:extLst>
              </p:cNvPr>
              <p:cNvSpPr>
                <a:spLocks/>
              </p:cNvSpPr>
              <p:nvPr/>
            </p:nvSpPr>
            <p:spPr bwMode="auto">
              <a:xfrm>
                <a:off x="12763018" y="3406961"/>
                <a:ext cx="24829" cy="33106"/>
              </a:xfrm>
              <a:custGeom>
                <a:avLst/>
                <a:gdLst>
                  <a:gd name="T0" fmla="*/ 0 w 4"/>
                  <a:gd name="T1" fmla="*/ 2 h 5"/>
                  <a:gd name="T2" fmla="*/ 2 w 4"/>
                  <a:gd name="T3" fmla="*/ 1 h 5"/>
                  <a:gd name="T4" fmla="*/ 4 w 4"/>
                  <a:gd name="T5" fmla="*/ 3 h 5"/>
                  <a:gd name="T6" fmla="*/ 1 w 4"/>
                  <a:gd name="T7" fmla="*/ 4 h 5"/>
                  <a:gd name="T8" fmla="*/ 0 w 4"/>
                  <a:gd name="T9" fmla="*/ 2 h 5"/>
                </a:gdLst>
                <a:ahLst/>
                <a:cxnLst>
                  <a:cxn ang="0">
                    <a:pos x="T0" y="T1"/>
                  </a:cxn>
                  <a:cxn ang="0">
                    <a:pos x="T2" y="T3"/>
                  </a:cxn>
                  <a:cxn ang="0">
                    <a:pos x="T4" y="T5"/>
                  </a:cxn>
                  <a:cxn ang="0">
                    <a:pos x="T6" y="T7"/>
                  </a:cxn>
                  <a:cxn ang="0">
                    <a:pos x="T8" y="T9"/>
                  </a:cxn>
                </a:cxnLst>
                <a:rect l="0" t="0" r="r" b="b"/>
                <a:pathLst>
                  <a:path w="4" h="5">
                    <a:moveTo>
                      <a:pt x="0" y="2"/>
                    </a:moveTo>
                    <a:cubicBezTo>
                      <a:pt x="0" y="1"/>
                      <a:pt x="1" y="0"/>
                      <a:pt x="2" y="1"/>
                    </a:cubicBezTo>
                    <a:cubicBezTo>
                      <a:pt x="3" y="1"/>
                      <a:pt x="4" y="2"/>
                      <a:pt x="4" y="3"/>
                    </a:cubicBezTo>
                    <a:cubicBezTo>
                      <a:pt x="3" y="4"/>
                      <a:pt x="2" y="5"/>
                      <a:pt x="1" y="4"/>
                    </a:cubicBezTo>
                    <a:cubicBezTo>
                      <a:pt x="0" y="4"/>
                      <a:pt x="0" y="3"/>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48" name="Freeform 3333">
                <a:extLst>
                  <a:ext uri="{FF2B5EF4-FFF2-40B4-BE49-F238E27FC236}">
                    <a16:creationId xmlns:a16="http://schemas.microsoft.com/office/drawing/2014/main" id="{03D091C0-1994-04D1-361C-16E904350E3C}"/>
                  </a:ext>
                </a:extLst>
              </p:cNvPr>
              <p:cNvSpPr>
                <a:spLocks/>
              </p:cNvSpPr>
              <p:nvPr/>
            </p:nvSpPr>
            <p:spPr bwMode="auto">
              <a:xfrm>
                <a:off x="12407132" y="2921410"/>
                <a:ext cx="27588" cy="27588"/>
              </a:xfrm>
              <a:custGeom>
                <a:avLst/>
                <a:gdLst>
                  <a:gd name="T0" fmla="*/ 0 w 4"/>
                  <a:gd name="T1" fmla="*/ 1 h 4"/>
                  <a:gd name="T2" fmla="*/ 2 w 4"/>
                  <a:gd name="T3" fmla="*/ 0 h 4"/>
                  <a:gd name="T4" fmla="*/ 4 w 4"/>
                  <a:gd name="T5" fmla="*/ 2 h 4"/>
                  <a:gd name="T6" fmla="*/ 1 w 4"/>
                  <a:gd name="T7" fmla="*/ 4 h 4"/>
                  <a:gd name="T8" fmla="*/ 0 w 4"/>
                  <a:gd name="T9" fmla="*/ 1 h 4"/>
                </a:gdLst>
                <a:ahLst/>
                <a:cxnLst>
                  <a:cxn ang="0">
                    <a:pos x="T0" y="T1"/>
                  </a:cxn>
                  <a:cxn ang="0">
                    <a:pos x="T2" y="T3"/>
                  </a:cxn>
                  <a:cxn ang="0">
                    <a:pos x="T4" y="T5"/>
                  </a:cxn>
                  <a:cxn ang="0">
                    <a:pos x="T6" y="T7"/>
                  </a:cxn>
                  <a:cxn ang="0">
                    <a:pos x="T8" y="T9"/>
                  </a:cxn>
                </a:cxnLst>
                <a:rect l="0" t="0" r="r" b="b"/>
                <a:pathLst>
                  <a:path w="4" h="4">
                    <a:moveTo>
                      <a:pt x="0" y="1"/>
                    </a:moveTo>
                    <a:cubicBezTo>
                      <a:pt x="0" y="0"/>
                      <a:pt x="1" y="0"/>
                      <a:pt x="2" y="0"/>
                    </a:cubicBezTo>
                    <a:cubicBezTo>
                      <a:pt x="3" y="0"/>
                      <a:pt x="4" y="1"/>
                      <a:pt x="4" y="2"/>
                    </a:cubicBezTo>
                    <a:cubicBezTo>
                      <a:pt x="3" y="3"/>
                      <a:pt x="2" y="4"/>
                      <a:pt x="1" y="4"/>
                    </a:cubicBezTo>
                    <a:cubicBezTo>
                      <a:pt x="0" y="3"/>
                      <a:pt x="0" y="2"/>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49" name="Freeform 3334">
                <a:extLst>
                  <a:ext uri="{FF2B5EF4-FFF2-40B4-BE49-F238E27FC236}">
                    <a16:creationId xmlns:a16="http://schemas.microsoft.com/office/drawing/2014/main" id="{82CA59AA-AF9B-4D2A-E419-B4A20DC6526D}"/>
                  </a:ext>
                </a:extLst>
              </p:cNvPr>
              <p:cNvSpPr>
                <a:spLocks/>
              </p:cNvSpPr>
              <p:nvPr/>
            </p:nvSpPr>
            <p:spPr bwMode="auto">
              <a:xfrm>
                <a:off x="12067798" y="3420755"/>
                <a:ext cx="24829" cy="24829"/>
              </a:xfrm>
              <a:custGeom>
                <a:avLst/>
                <a:gdLst>
                  <a:gd name="T0" fmla="*/ 0 w 4"/>
                  <a:gd name="T1" fmla="*/ 1 h 4"/>
                  <a:gd name="T2" fmla="*/ 3 w 4"/>
                  <a:gd name="T3" fmla="*/ 0 h 4"/>
                  <a:gd name="T4" fmla="*/ 4 w 4"/>
                  <a:gd name="T5" fmla="*/ 2 h 4"/>
                  <a:gd name="T6" fmla="*/ 2 w 4"/>
                  <a:gd name="T7" fmla="*/ 4 h 4"/>
                  <a:gd name="T8" fmla="*/ 0 w 4"/>
                  <a:gd name="T9" fmla="*/ 1 h 4"/>
                </a:gdLst>
                <a:ahLst/>
                <a:cxnLst>
                  <a:cxn ang="0">
                    <a:pos x="T0" y="T1"/>
                  </a:cxn>
                  <a:cxn ang="0">
                    <a:pos x="T2" y="T3"/>
                  </a:cxn>
                  <a:cxn ang="0">
                    <a:pos x="T4" y="T5"/>
                  </a:cxn>
                  <a:cxn ang="0">
                    <a:pos x="T6" y="T7"/>
                  </a:cxn>
                  <a:cxn ang="0">
                    <a:pos x="T8" y="T9"/>
                  </a:cxn>
                </a:cxnLst>
                <a:rect l="0" t="0" r="r" b="b"/>
                <a:pathLst>
                  <a:path w="4" h="4">
                    <a:moveTo>
                      <a:pt x="0" y="1"/>
                    </a:moveTo>
                    <a:cubicBezTo>
                      <a:pt x="1" y="0"/>
                      <a:pt x="2" y="0"/>
                      <a:pt x="3" y="0"/>
                    </a:cubicBezTo>
                    <a:cubicBezTo>
                      <a:pt x="4" y="0"/>
                      <a:pt x="4" y="1"/>
                      <a:pt x="4" y="2"/>
                    </a:cubicBezTo>
                    <a:cubicBezTo>
                      <a:pt x="4" y="3"/>
                      <a:pt x="3" y="4"/>
                      <a:pt x="2" y="4"/>
                    </a:cubicBezTo>
                    <a:cubicBezTo>
                      <a:pt x="1" y="3"/>
                      <a:pt x="0" y="2"/>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50" name="Freeform 3335">
                <a:extLst>
                  <a:ext uri="{FF2B5EF4-FFF2-40B4-BE49-F238E27FC236}">
                    <a16:creationId xmlns:a16="http://schemas.microsoft.com/office/drawing/2014/main" id="{8ABAF01B-5746-F8B9-9F24-E569131DE63C}"/>
                  </a:ext>
                </a:extLst>
              </p:cNvPr>
              <p:cNvSpPr>
                <a:spLocks/>
              </p:cNvSpPr>
              <p:nvPr/>
            </p:nvSpPr>
            <p:spPr bwMode="auto">
              <a:xfrm>
                <a:off x="11444307" y="3197291"/>
                <a:ext cx="27588" cy="24829"/>
              </a:xfrm>
              <a:custGeom>
                <a:avLst/>
                <a:gdLst>
                  <a:gd name="T0" fmla="*/ 0 w 4"/>
                  <a:gd name="T1" fmla="*/ 1 h 4"/>
                  <a:gd name="T2" fmla="*/ 2 w 4"/>
                  <a:gd name="T3" fmla="*/ 0 h 4"/>
                  <a:gd name="T4" fmla="*/ 4 w 4"/>
                  <a:gd name="T5" fmla="*/ 2 h 4"/>
                  <a:gd name="T6" fmla="*/ 1 w 4"/>
                  <a:gd name="T7" fmla="*/ 3 h 4"/>
                  <a:gd name="T8" fmla="*/ 0 w 4"/>
                  <a:gd name="T9" fmla="*/ 1 h 4"/>
                </a:gdLst>
                <a:ahLst/>
                <a:cxnLst>
                  <a:cxn ang="0">
                    <a:pos x="T0" y="T1"/>
                  </a:cxn>
                  <a:cxn ang="0">
                    <a:pos x="T2" y="T3"/>
                  </a:cxn>
                  <a:cxn ang="0">
                    <a:pos x="T4" y="T5"/>
                  </a:cxn>
                  <a:cxn ang="0">
                    <a:pos x="T6" y="T7"/>
                  </a:cxn>
                  <a:cxn ang="0">
                    <a:pos x="T8" y="T9"/>
                  </a:cxn>
                </a:cxnLst>
                <a:rect l="0" t="0" r="r" b="b"/>
                <a:pathLst>
                  <a:path w="4" h="4">
                    <a:moveTo>
                      <a:pt x="0" y="1"/>
                    </a:moveTo>
                    <a:cubicBezTo>
                      <a:pt x="0" y="0"/>
                      <a:pt x="1" y="0"/>
                      <a:pt x="2" y="0"/>
                    </a:cubicBezTo>
                    <a:cubicBezTo>
                      <a:pt x="3" y="0"/>
                      <a:pt x="4" y="1"/>
                      <a:pt x="4" y="2"/>
                    </a:cubicBezTo>
                    <a:cubicBezTo>
                      <a:pt x="3" y="3"/>
                      <a:pt x="2" y="4"/>
                      <a:pt x="1" y="3"/>
                    </a:cubicBezTo>
                    <a:cubicBezTo>
                      <a:pt x="0" y="3"/>
                      <a:pt x="0" y="2"/>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51" name="Freeform 3336">
                <a:extLst>
                  <a:ext uri="{FF2B5EF4-FFF2-40B4-BE49-F238E27FC236}">
                    <a16:creationId xmlns:a16="http://schemas.microsoft.com/office/drawing/2014/main" id="{1F988A8C-67A7-50B8-7B6D-B3ECD1B80430}"/>
                  </a:ext>
                </a:extLst>
              </p:cNvPr>
              <p:cNvSpPr>
                <a:spLocks/>
              </p:cNvSpPr>
              <p:nvPr/>
            </p:nvSpPr>
            <p:spPr bwMode="auto">
              <a:xfrm>
                <a:off x="10481482" y="2383442"/>
                <a:ext cx="52417" cy="52417"/>
              </a:xfrm>
              <a:custGeom>
                <a:avLst/>
                <a:gdLst>
                  <a:gd name="T0" fmla="*/ 2 w 8"/>
                  <a:gd name="T1" fmla="*/ 1 h 8"/>
                  <a:gd name="T2" fmla="*/ 7 w 8"/>
                  <a:gd name="T3" fmla="*/ 3 h 8"/>
                  <a:gd name="T4" fmla="*/ 5 w 8"/>
                  <a:gd name="T5" fmla="*/ 7 h 8"/>
                  <a:gd name="T6" fmla="*/ 1 w 8"/>
                  <a:gd name="T7" fmla="*/ 6 h 8"/>
                  <a:gd name="T8" fmla="*/ 2 w 8"/>
                  <a:gd name="T9" fmla="*/ 1 h 8"/>
                </a:gdLst>
                <a:ahLst/>
                <a:cxnLst>
                  <a:cxn ang="0">
                    <a:pos x="T0" y="T1"/>
                  </a:cxn>
                  <a:cxn ang="0">
                    <a:pos x="T2" y="T3"/>
                  </a:cxn>
                  <a:cxn ang="0">
                    <a:pos x="T4" y="T5"/>
                  </a:cxn>
                  <a:cxn ang="0">
                    <a:pos x="T6" y="T7"/>
                  </a:cxn>
                  <a:cxn ang="0">
                    <a:pos x="T8" y="T9"/>
                  </a:cxn>
                </a:cxnLst>
                <a:rect l="0" t="0" r="r" b="b"/>
                <a:pathLst>
                  <a:path w="8" h="8">
                    <a:moveTo>
                      <a:pt x="2" y="1"/>
                    </a:moveTo>
                    <a:cubicBezTo>
                      <a:pt x="4" y="0"/>
                      <a:pt x="6" y="1"/>
                      <a:pt x="7" y="3"/>
                    </a:cubicBezTo>
                    <a:cubicBezTo>
                      <a:pt x="8" y="4"/>
                      <a:pt x="7" y="6"/>
                      <a:pt x="5" y="7"/>
                    </a:cubicBezTo>
                    <a:cubicBezTo>
                      <a:pt x="4" y="8"/>
                      <a:pt x="2" y="7"/>
                      <a:pt x="1" y="6"/>
                    </a:cubicBezTo>
                    <a:cubicBezTo>
                      <a:pt x="0" y="4"/>
                      <a:pt x="0" y="2"/>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52" name="Freeform 3337">
                <a:extLst>
                  <a:ext uri="{FF2B5EF4-FFF2-40B4-BE49-F238E27FC236}">
                    <a16:creationId xmlns:a16="http://schemas.microsoft.com/office/drawing/2014/main" id="{2D9FD4EA-B77E-3FF8-EC69-4DCB87D48A82}"/>
                  </a:ext>
                </a:extLst>
              </p:cNvPr>
              <p:cNvSpPr>
                <a:spLocks/>
              </p:cNvSpPr>
              <p:nvPr/>
            </p:nvSpPr>
            <p:spPr bwMode="auto">
              <a:xfrm>
                <a:off x="9852474" y="2082732"/>
                <a:ext cx="52417" cy="52417"/>
              </a:xfrm>
              <a:custGeom>
                <a:avLst/>
                <a:gdLst>
                  <a:gd name="T0" fmla="*/ 3 w 8"/>
                  <a:gd name="T1" fmla="*/ 1 h 8"/>
                  <a:gd name="T2" fmla="*/ 7 w 8"/>
                  <a:gd name="T3" fmla="*/ 3 h 8"/>
                  <a:gd name="T4" fmla="*/ 6 w 8"/>
                  <a:gd name="T5" fmla="*/ 7 h 8"/>
                  <a:gd name="T6" fmla="*/ 1 w 8"/>
                  <a:gd name="T7" fmla="*/ 6 h 8"/>
                  <a:gd name="T8" fmla="*/ 3 w 8"/>
                  <a:gd name="T9" fmla="*/ 1 h 8"/>
                </a:gdLst>
                <a:ahLst/>
                <a:cxnLst>
                  <a:cxn ang="0">
                    <a:pos x="T0" y="T1"/>
                  </a:cxn>
                  <a:cxn ang="0">
                    <a:pos x="T2" y="T3"/>
                  </a:cxn>
                  <a:cxn ang="0">
                    <a:pos x="T4" y="T5"/>
                  </a:cxn>
                  <a:cxn ang="0">
                    <a:pos x="T6" y="T7"/>
                  </a:cxn>
                  <a:cxn ang="0">
                    <a:pos x="T8" y="T9"/>
                  </a:cxn>
                </a:cxnLst>
                <a:rect l="0" t="0" r="r" b="b"/>
                <a:pathLst>
                  <a:path w="8" h="8">
                    <a:moveTo>
                      <a:pt x="3" y="1"/>
                    </a:moveTo>
                    <a:cubicBezTo>
                      <a:pt x="4" y="0"/>
                      <a:pt x="6" y="1"/>
                      <a:pt x="7" y="3"/>
                    </a:cubicBezTo>
                    <a:cubicBezTo>
                      <a:pt x="8" y="4"/>
                      <a:pt x="8" y="6"/>
                      <a:pt x="6" y="7"/>
                    </a:cubicBezTo>
                    <a:cubicBezTo>
                      <a:pt x="4" y="8"/>
                      <a:pt x="2" y="8"/>
                      <a:pt x="1" y="6"/>
                    </a:cubicBezTo>
                    <a:cubicBezTo>
                      <a:pt x="0" y="4"/>
                      <a:pt x="1" y="2"/>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53" name="Freeform 3338">
                <a:extLst>
                  <a:ext uri="{FF2B5EF4-FFF2-40B4-BE49-F238E27FC236}">
                    <a16:creationId xmlns:a16="http://schemas.microsoft.com/office/drawing/2014/main" id="{1584EB02-0CD2-114B-C440-3F3AF6075A18}"/>
                  </a:ext>
                </a:extLst>
              </p:cNvPr>
              <p:cNvSpPr>
                <a:spLocks/>
              </p:cNvSpPr>
              <p:nvPr/>
            </p:nvSpPr>
            <p:spPr bwMode="auto">
              <a:xfrm>
                <a:off x="10357336" y="2673117"/>
                <a:ext cx="38623" cy="38623"/>
              </a:xfrm>
              <a:custGeom>
                <a:avLst/>
                <a:gdLst>
                  <a:gd name="T0" fmla="*/ 2 w 6"/>
                  <a:gd name="T1" fmla="*/ 1 h 6"/>
                  <a:gd name="T2" fmla="*/ 5 w 6"/>
                  <a:gd name="T3" fmla="*/ 2 h 6"/>
                  <a:gd name="T4" fmla="*/ 4 w 6"/>
                  <a:gd name="T5" fmla="*/ 5 h 6"/>
                  <a:gd name="T6" fmla="*/ 1 w 6"/>
                  <a:gd name="T7" fmla="*/ 4 h 6"/>
                  <a:gd name="T8" fmla="*/ 2 w 6"/>
                  <a:gd name="T9" fmla="*/ 1 h 6"/>
                </a:gdLst>
                <a:ahLst/>
                <a:cxnLst>
                  <a:cxn ang="0">
                    <a:pos x="T0" y="T1"/>
                  </a:cxn>
                  <a:cxn ang="0">
                    <a:pos x="T2" y="T3"/>
                  </a:cxn>
                  <a:cxn ang="0">
                    <a:pos x="T4" y="T5"/>
                  </a:cxn>
                  <a:cxn ang="0">
                    <a:pos x="T6" y="T7"/>
                  </a:cxn>
                  <a:cxn ang="0">
                    <a:pos x="T8" y="T9"/>
                  </a:cxn>
                </a:cxnLst>
                <a:rect l="0" t="0" r="r" b="b"/>
                <a:pathLst>
                  <a:path w="6" h="6">
                    <a:moveTo>
                      <a:pt x="2" y="1"/>
                    </a:moveTo>
                    <a:cubicBezTo>
                      <a:pt x="3" y="0"/>
                      <a:pt x="5" y="0"/>
                      <a:pt x="5" y="2"/>
                    </a:cubicBezTo>
                    <a:cubicBezTo>
                      <a:pt x="6" y="3"/>
                      <a:pt x="6" y="5"/>
                      <a:pt x="4" y="5"/>
                    </a:cubicBezTo>
                    <a:cubicBezTo>
                      <a:pt x="3" y="6"/>
                      <a:pt x="1" y="5"/>
                      <a:pt x="1" y="4"/>
                    </a:cubicBezTo>
                    <a:cubicBezTo>
                      <a:pt x="0" y="3"/>
                      <a:pt x="0" y="1"/>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54" name="Freeform 3339">
                <a:extLst>
                  <a:ext uri="{FF2B5EF4-FFF2-40B4-BE49-F238E27FC236}">
                    <a16:creationId xmlns:a16="http://schemas.microsoft.com/office/drawing/2014/main" id="{3D6B1928-1475-0716-66F7-836A0CDE3062}"/>
                  </a:ext>
                </a:extLst>
              </p:cNvPr>
              <p:cNvSpPr>
                <a:spLocks/>
              </p:cNvSpPr>
              <p:nvPr/>
            </p:nvSpPr>
            <p:spPr bwMode="auto">
              <a:xfrm>
                <a:off x="9813850" y="2554488"/>
                <a:ext cx="38623" cy="38623"/>
              </a:xfrm>
              <a:custGeom>
                <a:avLst/>
                <a:gdLst>
                  <a:gd name="T0" fmla="*/ 2 w 6"/>
                  <a:gd name="T1" fmla="*/ 1 h 6"/>
                  <a:gd name="T2" fmla="*/ 5 w 6"/>
                  <a:gd name="T3" fmla="*/ 2 h 6"/>
                  <a:gd name="T4" fmla="*/ 4 w 6"/>
                  <a:gd name="T5" fmla="*/ 6 h 6"/>
                  <a:gd name="T6" fmla="*/ 1 w 6"/>
                  <a:gd name="T7" fmla="*/ 5 h 6"/>
                  <a:gd name="T8" fmla="*/ 2 w 6"/>
                  <a:gd name="T9" fmla="*/ 1 h 6"/>
                </a:gdLst>
                <a:ahLst/>
                <a:cxnLst>
                  <a:cxn ang="0">
                    <a:pos x="T0" y="T1"/>
                  </a:cxn>
                  <a:cxn ang="0">
                    <a:pos x="T2" y="T3"/>
                  </a:cxn>
                  <a:cxn ang="0">
                    <a:pos x="T4" y="T5"/>
                  </a:cxn>
                  <a:cxn ang="0">
                    <a:pos x="T6" y="T7"/>
                  </a:cxn>
                  <a:cxn ang="0">
                    <a:pos x="T8" y="T9"/>
                  </a:cxn>
                </a:cxnLst>
                <a:rect l="0" t="0" r="r" b="b"/>
                <a:pathLst>
                  <a:path w="6" h="6">
                    <a:moveTo>
                      <a:pt x="2" y="1"/>
                    </a:moveTo>
                    <a:cubicBezTo>
                      <a:pt x="3" y="0"/>
                      <a:pt x="5" y="1"/>
                      <a:pt x="5" y="2"/>
                    </a:cubicBezTo>
                    <a:cubicBezTo>
                      <a:pt x="6" y="3"/>
                      <a:pt x="6" y="5"/>
                      <a:pt x="4" y="6"/>
                    </a:cubicBezTo>
                    <a:cubicBezTo>
                      <a:pt x="3" y="6"/>
                      <a:pt x="2" y="6"/>
                      <a:pt x="1" y="5"/>
                    </a:cubicBezTo>
                    <a:cubicBezTo>
                      <a:pt x="0" y="3"/>
                      <a:pt x="1" y="2"/>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55" name="Freeform 3340">
                <a:extLst>
                  <a:ext uri="{FF2B5EF4-FFF2-40B4-BE49-F238E27FC236}">
                    <a16:creationId xmlns:a16="http://schemas.microsoft.com/office/drawing/2014/main" id="{FB01D230-4C09-278B-AEC6-79770E8DE796}"/>
                  </a:ext>
                </a:extLst>
              </p:cNvPr>
              <p:cNvSpPr>
                <a:spLocks/>
              </p:cNvSpPr>
              <p:nvPr/>
            </p:nvSpPr>
            <p:spPr bwMode="auto">
              <a:xfrm>
                <a:off x="10972551" y="2797264"/>
                <a:ext cx="41382" cy="38623"/>
              </a:xfrm>
              <a:custGeom>
                <a:avLst/>
                <a:gdLst>
                  <a:gd name="T0" fmla="*/ 2 w 6"/>
                  <a:gd name="T1" fmla="*/ 0 h 6"/>
                  <a:gd name="T2" fmla="*/ 6 w 6"/>
                  <a:gd name="T3" fmla="*/ 1 h 6"/>
                  <a:gd name="T4" fmla="*/ 4 w 6"/>
                  <a:gd name="T5" fmla="*/ 5 h 6"/>
                  <a:gd name="T6" fmla="*/ 1 w 6"/>
                  <a:gd name="T7" fmla="*/ 4 h 6"/>
                  <a:gd name="T8" fmla="*/ 2 w 6"/>
                  <a:gd name="T9" fmla="*/ 0 h 6"/>
                </a:gdLst>
                <a:ahLst/>
                <a:cxnLst>
                  <a:cxn ang="0">
                    <a:pos x="T0" y="T1"/>
                  </a:cxn>
                  <a:cxn ang="0">
                    <a:pos x="T2" y="T3"/>
                  </a:cxn>
                  <a:cxn ang="0">
                    <a:pos x="T4" y="T5"/>
                  </a:cxn>
                  <a:cxn ang="0">
                    <a:pos x="T6" y="T7"/>
                  </a:cxn>
                  <a:cxn ang="0">
                    <a:pos x="T8" y="T9"/>
                  </a:cxn>
                </a:cxnLst>
                <a:rect l="0" t="0" r="r" b="b"/>
                <a:pathLst>
                  <a:path w="6" h="6">
                    <a:moveTo>
                      <a:pt x="2" y="0"/>
                    </a:moveTo>
                    <a:cubicBezTo>
                      <a:pt x="3" y="0"/>
                      <a:pt x="5" y="0"/>
                      <a:pt x="6" y="1"/>
                    </a:cubicBezTo>
                    <a:cubicBezTo>
                      <a:pt x="6" y="3"/>
                      <a:pt x="6" y="4"/>
                      <a:pt x="4" y="5"/>
                    </a:cubicBezTo>
                    <a:cubicBezTo>
                      <a:pt x="3" y="6"/>
                      <a:pt x="2" y="5"/>
                      <a:pt x="1" y="4"/>
                    </a:cubicBezTo>
                    <a:cubicBezTo>
                      <a:pt x="0" y="3"/>
                      <a:pt x="1"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56" name="Freeform 3341">
                <a:extLst>
                  <a:ext uri="{FF2B5EF4-FFF2-40B4-BE49-F238E27FC236}">
                    <a16:creationId xmlns:a16="http://schemas.microsoft.com/office/drawing/2014/main" id="{84E92FBE-2998-0AE1-3543-845C84545F9C}"/>
                  </a:ext>
                </a:extLst>
              </p:cNvPr>
              <p:cNvSpPr>
                <a:spLocks/>
              </p:cNvSpPr>
              <p:nvPr/>
            </p:nvSpPr>
            <p:spPr bwMode="auto">
              <a:xfrm>
                <a:off x="10771157" y="2582077"/>
                <a:ext cx="38623" cy="38623"/>
              </a:xfrm>
              <a:custGeom>
                <a:avLst/>
                <a:gdLst>
                  <a:gd name="T0" fmla="*/ 2 w 6"/>
                  <a:gd name="T1" fmla="*/ 1 h 6"/>
                  <a:gd name="T2" fmla="*/ 6 w 6"/>
                  <a:gd name="T3" fmla="*/ 2 h 6"/>
                  <a:gd name="T4" fmla="*/ 5 w 6"/>
                  <a:gd name="T5" fmla="*/ 6 h 6"/>
                  <a:gd name="T6" fmla="*/ 1 w 6"/>
                  <a:gd name="T7" fmla="*/ 5 h 6"/>
                  <a:gd name="T8" fmla="*/ 2 w 6"/>
                  <a:gd name="T9" fmla="*/ 1 h 6"/>
                </a:gdLst>
                <a:ahLst/>
                <a:cxnLst>
                  <a:cxn ang="0">
                    <a:pos x="T0" y="T1"/>
                  </a:cxn>
                  <a:cxn ang="0">
                    <a:pos x="T2" y="T3"/>
                  </a:cxn>
                  <a:cxn ang="0">
                    <a:pos x="T4" y="T5"/>
                  </a:cxn>
                  <a:cxn ang="0">
                    <a:pos x="T6" y="T7"/>
                  </a:cxn>
                  <a:cxn ang="0">
                    <a:pos x="T8" y="T9"/>
                  </a:cxn>
                </a:cxnLst>
                <a:rect l="0" t="0" r="r" b="b"/>
                <a:pathLst>
                  <a:path w="6" h="6">
                    <a:moveTo>
                      <a:pt x="2" y="1"/>
                    </a:moveTo>
                    <a:cubicBezTo>
                      <a:pt x="3" y="0"/>
                      <a:pt x="5" y="1"/>
                      <a:pt x="6" y="2"/>
                    </a:cubicBezTo>
                    <a:cubicBezTo>
                      <a:pt x="6" y="3"/>
                      <a:pt x="6" y="5"/>
                      <a:pt x="5" y="6"/>
                    </a:cubicBezTo>
                    <a:cubicBezTo>
                      <a:pt x="3" y="6"/>
                      <a:pt x="2" y="6"/>
                      <a:pt x="1" y="5"/>
                    </a:cubicBezTo>
                    <a:cubicBezTo>
                      <a:pt x="0" y="3"/>
                      <a:pt x="1" y="2"/>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57" name="Freeform 3342">
                <a:extLst>
                  <a:ext uri="{FF2B5EF4-FFF2-40B4-BE49-F238E27FC236}">
                    <a16:creationId xmlns:a16="http://schemas.microsoft.com/office/drawing/2014/main" id="{02F50A24-9476-E931-5F56-054C45DE68C7}"/>
                  </a:ext>
                </a:extLst>
              </p:cNvPr>
              <p:cNvSpPr>
                <a:spLocks/>
              </p:cNvSpPr>
              <p:nvPr/>
            </p:nvSpPr>
            <p:spPr bwMode="auto">
              <a:xfrm>
                <a:off x="9571075" y="1663393"/>
                <a:ext cx="38623" cy="38623"/>
              </a:xfrm>
              <a:custGeom>
                <a:avLst/>
                <a:gdLst>
                  <a:gd name="T0" fmla="*/ 2 w 6"/>
                  <a:gd name="T1" fmla="*/ 1 h 6"/>
                  <a:gd name="T2" fmla="*/ 6 w 6"/>
                  <a:gd name="T3" fmla="*/ 2 h 6"/>
                  <a:gd name="T4" fmla="*/ 5 w 6"/>
                  <a:gd name="T5" fmla="*/ 6 h 6"/>
                  <a:gd name="T6" fmla="*/ 1 w 6"/>
                  <a:gd name="T7" fmla="*/ 5 h 6"/>
                  <a:gd name="T8" fmla="*/ 2 w 6"/>
                  <a:gd name="T9" fmla="*/ 1 h 6"/>
                </a:gdLst>
                <a:ahLst/>
                <a:cxnLst>
                  <a:cxn ang="0">
                    <a:pos x="T0" y="T1"/>
                  </a:cxn>
                  <a:cxn ang="0">
                    <a:pos x="T2" y="T3"/>
                  </a:cxn>
                  <a:cxn ang="0">
                    <a:pos x="T4" y="T5"/>
                  </a:cxn>
                  <a:cxn ang="0">
                    <a:pos x="T6" y="T7"/>
                  </a:cxn>
                  <a:cxn ang="0">
                    <a:pos x="T8" y="T9"/>
                  </a:cxn>
                </a:cxnLst>
                <a:rect l="0" t="0" r="r" b="b"/>
                <a:pathLst>
                  <a:path w="6" h="6">
                    <a:moveTo>
                      <a:pt x="2" y="1"/>
                    </a:moveTo>
                    <a:cubicBezTo>
                      <a:pt x="3" y="0"/>
                      <a:pt x="5" y="1"/>
                      <a:pt x="6" y="2"/>
                    </a:cubicBezTo>
                    <a:cubicBezTo>
                      <a:pt x="6" y="3"/>
                      <a:pt x="6" y="5"/>
                      <a:pt x="5" y="6"/>
                    </a:cubicBezTo>
                    <a:cubicBezTo>
                      <a:pt x="3" y="6"/>
                      <a:pt x="2" y="6"/>
                      <a:pt x="1" y="5"/>
                    </a:cubicBezTo>
                    <a:cubicBezTo>
                      <a:pt x="0" y="3"/>
                      <a:pt x="1" y="2"/>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58" name="Freeform 3343">
                <a:extLst>
                  <a:ext uri="{FF2B5EF4-FFF2-40B4-BE49-F238E27FC236}">
                    <a16:creationId xmlns:a16="http://schemas.microsoft.com/office/drawing/2014/main" id="{7D2021A7-135C-4153-AB23-C1BBE8329737}"/>
                  </a:ext>
                </a:extLst>
              </p:cNvPr>
              <p:cNvSpPr>
                <a:spLocks/>
              </p:cNvSpPr>
              <p:nvPr/>
            </p:nvSpPr>
            <p:spPr bwMode="auto">
              <a:xfrm>
                <a:off x="9146218" y="1806851"/>
                <a:ext cx="38623" cy="46900"/>
              </a:xfrm>
              <a:custGeom>
                <a:avLst/>
                <a:gdLst>
                  <a:gd name="T0" fmla="*/ 2 w 6"/>
                  <a:gd name="T1" fmla="*/ 1 h 7"/>
                  <a:gd name="T2" fmla="*/ 6 w 6"/>
                  <a:gd name="T3" fmla="*/ 2 h 7"/>
                  <a:gd name="T4" fmla="*/ 5 w 6"/>
                  <a:gd name="T5" fmla="*/ 6 h 7"/>
                  <a:gd name="T6" fmla="*/ 1 w 6"/>
                  <a:gd name="T7" fmla="*/ 5 h 7"/>
                  <a:gd name="T8" fmla="*/ 2 w 6"/>
                  <a:gd name="T9" fmla="*/ 1 h 7"/>
                </a:gdLst>
                <a:ahLst/>
                <a:cxnLst>
                  <a:cxn ang="0">
                    <a:pos x="T0" y="T1"/>
                  </a:cxn>
                  <a:cxn ang="0">
                    <a:pos x="T2" y="T3"/>
                  </a:cxn>
                  <a:cxn ang="0">
                    <a:pos x="T4" y="T5"/>
                  </a:cxn>
                  <a:cxn ang="0">
                    <a:pos x="T6" y="T7"/>
                  </a:cxn>
                  <a:cxn ang="0">
                    <a:pos x="T8" y="T9"/>
                  </a:cxn>
                </a:cxnLst>
                <a:rect l="0" t="0" r="r" b="b"/>
                <a:pathLst>
                  <a:path w="6" h="7">
                    <a:moveTo>
                      <a:pt x="2" y="1"/>
                    </a:moveTo>
                    <a:cubicBezTo>
                      <a:pt x="3" y="0"/>
                      <a:pt x="5" y="1"/>
                      <a:pt x="6" y="2"/>
                    </a:cubicBezTo>
                    <a:cubicBezTo>
                      <a:pt x="6" y="4"/>
                      <a:pt x="6" y="5"/>
                      <a:pt x="5" y="6"/>
                    </a:cubicBezTo>
                    <a:cubicBezTo>
                      <a:pt x="3" y="7"/>
                      <a:pt x="2" y="6"/>
                      <a:pt x="1" y="5"/>
                    </a:cubicBezTo>
                    <a:cubicBezTo>
                      <a:pt x="0" y="3"/>
                      <a:pt x="1" y="2"/>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59" name="Freeform 3344">
                <a:extLst>
                  <a:ext uri="{FF2B5EF4-FFF2-40B4-BE49-F238E27FC236}">
                    <a16:creationId xmlns:a16="http://schemas.microsoft.com/office/drawing/2014/main" id="{5C7E18ED-C8D6-E12E-7106-871705AD8E26}"/>
                  </a:ext>
                </a:extLst>
              </p:cNvPr>
              <p:cNvSpPr>
                <a:spLocks/>
              </p:cNvSpPr>
              <p:nvPr/>
            </p:nvSpPr>
            <p:spPr bwMode="auto">
              <a:xfrm>
                <a:off x="10644252" y="3117286"/>
                <a:ext cx="41382" cy="41382"/>
              </a:xfrm>
              <a:custGeom>
                <a:avLst/>
                <a:gdLst>
                  <a:gd name="T0" fmla="*/ 2 w 6"/>
                  <a:gd name="T1" fmla="*/ 1 h 6"/>
                  <a:gd name="T2" fmla="*/ 6 w 6"/>
                  <a:gd name="T3" fmla="*/ 2 h 6"/>
                  <a:gd name="T4" fmla="*/ 4 w 6"/>
                  <a:gd name="T5" fmla="*/ 5 h 6"/>
                  <a:gd name="T6" fmla="*/ 1 w 6"/>
                  <a:gd name="T7" fmla="*/ 4 h 6"/>
                  <a:gd name="T8" fmla="*/ 2 w 6"/>
                  <a:gd name="T9" fmla="*/ 1 h 6"/>
                </a:gdLst>
                <a:ahLst/>
                <a:cxnLst>
                  <a:cxn ang="0">
                    <a:pos x="T0" y="T1"/>
                  </a:cxn>
                  <a:cxn ang="0">
                    <a:pos x="T2" y="T3"/>
                  </a:cxn>
                  <a:cxn ang="0">
                    <a:pos x="T4" y="T5"/>
                  </a:cxn>
                  <a:cxn ang="0">
                    <a:pos x="T6" y="T7"/>
                  </a:cxn>
                  <a:cxn ang="0">
                    <a:pos x="T8" y="T9"/>
                  </a:cxn>
                </a:cxnLst>
                <a:rect l="0" t="0" r="r" b="b"/>
                <a:pathLst>
                  <a:path w="6" h="6">
                    <a:moveTo>
                      <a:pt x="2" y="1"/>
                    </a:moveTo>
                    <a:cubicBezTo>
                      <a:pt x="3" y="0"/>
                      <a:pt x="5" y="0"/>
                      <a:pt x="6" y="2"/>
                    </a:cubicBezTo>
                    <a:cubicBezTo>
                      <a:pt x="6" y="3"/>
                      <a:pt x="6" y="5"/>
                      <a:pt x="4" y="5"/>
                    </a:cubicBezTo>
                    <a:cubicBezTo>
                      <a:pt x="3" y="6"/>
                      <a:pt x="2" y="5"/>
                      <a:pt x="1" y="4"/>
                    </a:cubicBezTo>
                    <a:cubicBezTo>
                      <a:pt x="0" y="3"/>
                      <a:pt x="1" y="1"/>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60" name="Freeform 3345">
                <a:extLst>
                  <a:ext uri="{FF2B5EF4-FFF2-40B4-BE49-F238E27FC236}">
                    <a16:creationId xmlns:a16="http://schemas.microsoft.com/office/drawing/2014/main" id="{008E5020-4CED-C745-C82D-9D20B9F84ED7}"/>
                  </a:ext>
                </a:extLst>
              </p:cNvPr>
              <p:cNvSpPr>
                <a:spLocks/>
              </p:cNvSpPr>
              <p:nvPr/>
            </p:nvSpPr>
            <p:spPr bwMode="auto">
              <a:xfrm>
                <a:off x="10633217" y="2844164"/>
                <a:ext cx="24829" cy="24829"/>
              </a:xfrm>
              <a:custGeom>
                <a:avLst/>
                <a:gdLst>
                  <a:gd name="T0" fmla="*/ 1 w 4"/>
                  <a:gd name="T1" fmla="*/ 0 h 4"/>
                  <a:gd name="T2" fmla="*/ 4 w 4"/>
                  <a:gd name="T3" fmla="*/ 1 h 4"/>
                  <a:gd name="T4" fmla="*/ 3 w 4"/>
                  <a:gd name="T5" fmla="*/ 4 h 4"/>
                  <a:gd name="T6" fmla="*/ 0 w 4"/>
                  <a:gd name="T7" fmla="*/ 3 h 4"/>
                  <a:gd name="T8" fmla="*/ 1 w 4"/>
                  <a:gd name="T9" fmla="*/ 0 h 4"/>
                </a:gdLst>
                <a:ahLst/>
                <a:cxnLst>
                  <a:cxn ang="0">
                    <a:pos x="T0" y="T1"/>
                  </a:cxn>
                  <a:cxn ang="0">
                    <a:pos x="T2" y="T3"/>
                  </a:cxn>
                  <a:cxn ang="0">
                    <a:pos x="T4" y="T5"/>
                  </a:cxn>
                  <a:cxn ang="0">
                    <a:pos x="T6" y="T7"/>
                  </a:cxn>
                  <a:cxn ang="0">
                    <a:pos x="T8" y="T9"/>
                  </a:cxn>
                </a:cxnLst>
                <a:rect l="0" t="0" r="r" b="b"/>
                <a:pathLst>
                  <a:path w="4" h="4">
                    <a:moveTo>
                      <a:pt x="1" y="0"/>
                    </a:moveTo>
                    <a:cubicBezTo>
                      <a:pt x="2" y="0"/>
                      <a:pt x="3" y="0"/>
                      <a:pt x="4" y="1"/>
                    </a:cubicBezTo>
                    <a:cubicBezTo>
                      <a:pt x="4" y="2"/>
                      <a:pt x="4" y="3"/>
                      <a:pt x="3" y="4"/>
                    </a:cubicBezTo>
                    <a:cubicBezTo>
                      <a:pt x="2" y="4"/>
                      <a:pt x="1" y="4"/>
                      <a:pt x="0" y="3"/>
                    </a:cubicBezTo>
                    <a:cubicBezTo>
                      <a:pt x="0" y="2"/>
                      <a:pt x="0"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61" name="Freeform 3346">
                <a:extLst>
                  <a:ext uri="{FF2B5EF4-FFF2-40B4-BE49-F238E27FC236}">
                    <a16:creationId xmlns:a16="http://schemas.microsoft.com/office/drawing/2014/main" id="{6E400B2C-ACA4-587A-837F-74E86C467370}"/>
                  </a:ext>
                </a:extLst>
              </p:cNvPr>
              <p:cNvSpPr>
                <a:spLocks/>
              </p:cNvSpPr>
              <p:nvPr/>
            </p:nvSpPr>
            <p:spPr bwMode="auto">
              <a:xfrm>
                <a:off x="10790469" y="3335232"/>
                <a:ext cx="33106" cy="24829"/>
              </a:xfrm>
              <a:custGeom>
                <a:avLst/>
                <a:gdLst>
                  <a:gd name="T0" fmla="*/ 2 w 5"/>
                  <a:gd name="T1" fmla="*/ 1 h 4"/>
                  <a:gd name="T2" fmla="*/ 4 w 5"/>
                  <a:gd name="T3" fmla="*/ 1 h 4"/>
                  <a:gd name="T4" fmla="*/ 3 w 5"/>
                  <a:gd name="T5" fmla="*/ 4 h 4"/>
                  <a:gd name="T6" fmla="*/ 1 w 5"/>
                  <a:gd name="T7" fmla="*/ 3 h 4"/>
                  <a:gd name="T8" fmla="*/ 2 w 5"/>
                  <a:gd name="T9" fmla="*/ 1 h 4"/>
                </a:gdLst>
                <a:ahLst/>
                <a:cxnLst>
                  <a:cxn ang="0">
                    <a:pos x="T0" y="T1"/>
                  </a:cxn>
                  <a:cxn ang="0">
                    <a:pos x="T2" y="T3"/>
                  </a:cxn>
                  <a:cxn ang="0">
                    <a:pos x="T4" y="T5"/>
                  </a:cxn>
                  <a:cxn ang="0">
                    <a:pos x="T6" y="T7"/>
                  </a:cxn>
                  <a:cxn ang="0">
                    <a:pos x="T8" y="T9"/>
                  </a:cxn>
                </a:cxnLst>
                <a:rect l="0" t="0" r="r" b="b"/>
                <a:pathLst>
                  <a:path w="5" h="4">
                    <a:moveTo>
                      <a:pt x="2" y="1"/>
                    </a:moveTo>
                    <a:cubicBezTo>
                      <a:pt x="2" y="0"/>
                      <a:pt x="4" y="1"/>
                      <a:pt x="4" y="1"/>
                    </a:cubicBezTo>
                    <a:cubicBezTo>
                      <a:pt x="5" y="2"/>
                      <a:pt x="4" y="3"/>
                      <a:pt x="3" y="4"/>
                    </a:cubicBezTo>
                    <a:cubicBezTo>
                      <a:pt x="2" y="4"/>
                      <a:pt x="1" y="4"/>
                      <a:pt x="1" y="3"/>
                    </a:cubicBezTo>
                    <a:cubicBezTo>
                      <a:pt x="0" y="2"/>
                      <a:pt x="1" y="1"/>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62" name="Freeform 3347">
                <a:extLst>
                  <a:ext uri="{FF2B5EF4-FFF2-40B4-BE49-F238E27FC236}">
                    <a16:creationId xmlns:a16="http://schemas.microsoft.com/office/drawing/2014/main" id="{0F7748C9-48E7-A30D-7D7B-9C1702F592D8}"/>
                  </a:ext>
                </a:extLst>
              </p:cNvPr>
              <p:cNvSpPr>
                <a:spLocks/>
              </p:cNvSpPr>
              <p:nvPr/>
            </p:nvSpPr>
            <p:spPr bwMode="auto">
              <a:xfrm>
                <a:off x="10776675" y="2915893"/>
                <a:ext cx="24829" cy="33106"/>
              </a:xfrm>
              <a:custGeom>
                <a:avLst/>
                <a:gdLst>
                  <a:gd name="T0" fmla="*/ 1 w 4"/>
                  <a:gd name="T1" fmla="*/ 1 h 5"/>
                  <a:gd name="T2" fmla="*/ 4 w 4"/>
                  <a:gd name="T3" fmla="*/ 1 h 5"/>
                  <a:gd name="T4" fmla="*/ 3 w 4"/>
                  <a:gd name="T5" fmla="*/ 4 h 5"/>
                  <a:gd name="T6" fmla="*/ 0 w 4"/>
                  <a:gd name="T7" fmla="*/ 3 h 5"/>
                  <a:gd name="T8" fmla="*/ 1 w 4"/>
                  <a:gd name="T9" fmla="*/ 1 h 5"/>
                </a:gdLst>
                <a:ahLst/>
                <a:cxnLst>
                  <a:cxn ang="0">
                    <a:pos x="T0" y="T1"/>
                  </a:cxn>
                  <a:cxn ang="0">
                    <a:pos x="T2" y="T3"/>
                  </a:cxn>
                  <a:cxn ang="0">
                    <a:pos x="T4" y="T5"/>
                  </a:cxn>
                  <a:cxn ang="0">
                    <a:pos x="T6" y="T7"/>
                  </a:cxn>
                  <a:cxn ang="0">
                    <a:pos x="T8" y="T9"/>
                  </a:cxn>
                </a:cxnLst>
                <a:rect l="0" t="0" r="r" b="b"/>
                <a:pathLst>
                  <a:path w="4" h="5">
                    <a:moveTo>
                      <a:pt x="1" y="1"/>
                    </a:moveTo>
                    <a:cubicBezTo>
                      <a:pt x="2" y="0"/>
                      <a:pt x="3" y="1"/>
                      <a:pt x="4" y="1"/>
                    </a:cubicBezTo>
                    <a:cubicBezTo>
                      <a:pt x="4" y="2"/>
                      <a:pt x="4" y="4"/>
                      <a:pt x="3" y="4"/>
                    </a:cubicBezTo>
                    <a:cubicBezTo>
                      <a:pt x="2" y="5"/>
                      <a:pt x="1" y="4"/>
                      <a:pt x="0" y="3"/>
                    </a:cubicBezTo>
                    <a:cubicBezTo>
                      <a:pt x="0" y="2"/>
                      <a:pt x="0"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63" name="Freeform 3348">
                <a:extLst>
                  <a:ext uri="{FF2B5EF4-FFF2-40B4-BE49-F238E27FC236}">
                    <a16:creationId xmlns:a16="http://schemas.microsoft.com/office/drawing/2014/main" id="{0C3DB692-9820-9D70-229B-A11F7BB8A94A}"/>
                  </a:ext>
                </a:extLst>
              </p:cNvPr>
              <p:cNvSpPr>
                <a:spLocks/>
              </p:cNvSpPr>
              <p:nvPr/>
            </p:nvSpPr>
            <p:spPr bwMode="auto">
              <a:xfrm>
                <a:off x="10867716" y="2319990"/>
                <a:ext cx="33106" cy="24829"/>
              </a:xfrm>
              <a:custGeom>
                <a:avLst/>
                <a:gdLst>
                  <a:gd name="T0" fmla="*/ 2 w 5"/>
                  <a:gd name="T1" fmla="*/ 1 h 4"/>
                  <a:gd name="T2" fmla="*/ 4 w 5"/>
                  <a:gd name="T3" fmla="*/ 1 h 4"/>
                  <a:gd name="T4" fmla="*/ 3 w 5"/>
                  <a:gd name="T5" fmla="*/ 4 h 4"/>
                  <a:gd name="T6" fmla="*/ 1 w 5"/>
                  <a:gd name="T7" fmla="*/ 3 h 4"/>
                  <a:gd name="T8" fmla="*/ 2 w 5"/>
                  <a:gd name="T9" fmla="*/ 1 h 4"/>
                </a:gdLst>
                <a:ahLst/>
                <a:cxnLst>
                  <a:cxn ang="0">
                    <a:pos x="T0" y="T1"/>
                  </a:cxn>
                  <a:cxn ang="0">
                    <a:pos x="T2" y="T3"/>
                  </a:cxn>
                  <a:cxn ang="0">
                    <a:pos x="T4" y="T5"/>
                  </a:cxn>
                  <a:cxn ang="0">
                    <a:pos x="T6" y="T7"/>
                  </a:cxn>
                  <a:cxn ang="0">
                    <a:pos x="T8" y="T9"/>
                  </a:cxn>
                </a:cxnLst>
                <a:rect l="0" t="0" r="r" b="b"/>
                <a:pathLst>
                  <a:path w="5" h="4">
                    <a:moveTo>
                      <a:pt x="2" y="1"/>
                    </a:moveTo>
                    <a:cubicBezTo>
                      <a:pt x="3" y="0"/>
                      <a:pt x="4" y="1"/>
                      <a:pt x="4" y="1"/>
                    </a:cubicBezTo>
                    <a:cubicBezTo>
                      <a:pt x="5" y="2"/>
                      <a:pt x="4" y="4"/>
                      <a:pt x="3" y="4"/>
                    </a:cubicBezTo>
                    <a:cubicBezTo>
                      <a:pt x="3" y="4"/>
                      <a:pt x="1" y="4"/>
                      <a:pt x="1" y="3"/>
                    </a:cubicBezTo>
                    <a:cubicBezTo>
                      <a:pt x="0" y="2"/>
                      <a:pt x="1" y="1"/>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64" name="Freeform 3349">
                <a:extLst>
                  <a:ext uri="{FF2B5EF4-FFF2-40B4-BE49-F238E27FC236}">
                    <a16:creationId xmlns:a16="http://schemas.microsoft.com/office/drawing/2014/main" id="{73931403-EAEF-4AE6-4142-1C81096D18DF}"/>
                  </a:ext>
                </a:extLst>
              </p:cNvPr>
              <p:cNvSpPr>
                <a:spLocks/>
              </p:cNvSpPr>
              <p:nvPr/>
            </p:nvSpPr>
            <p:spPr bwMode="auto">
              <a:xfrm>
                <a:off x="10277330" y="2430342"/>
                <a:ext cx="27588" cy="33106"/>
              </a:xfrm>
              <a:custGeom>
                <a:avLst/>
                <a:gdLst>
                  <a:gd name="T0" fmla="*/ 1 w 4"/>
                  <a:gd name="T1" fmla="*/ 1 h 5"/>
                  <a:gd name="T2" fmla="*/ 4 w 4"/>
                  <a:gd name="T3" fmla="*/ 2 h 5"/>
                  <a:gd name="T4" fmla="*/ 3 w 4"/>
                  <a:gd name="T5" fmla="*/ 4 h 5"/>
                  <a:gd name="T6" fmla="*/ 1 w 4"/>
                  <a:gd name="T7" fmla="*/ 3 h 5"/>
                  <a:gd name="T8" fmla="*/ 1 w 4"/>
                  <a:gd name="T9" fmla="*/ 1 h 5"/>
                </a:gdLst>
                <a:ahLst/>
                <a:cxnLst>
                  <a:cxn ang="0">
                    <a:pos x="T0" y="T1"/>
                  </a:cxn>
                  <a:cxn ang="0">
                    <a:pos x="T2" y="T3"/>
                  </a:cxn>
                  <a:cxn ang="0">
                    <a:pos x="T4" y="T5"/>
                  </a:cxn>
                  <a:cxn ang="0">
                    <a:pos x="T6" y="T7"/>
                  </a:cxn>
                  <a:cxn ang="0">
                    <a:pos x="T8" y="T9"/>
                  </a:cxn>
                </a:cxnLst>
                <a:rect l="0" t="0" r="r" b="b"/>
                <a:pathLst>
                  <a:path w="4" h="5">
                    <a:moveTo>
                      <a:pt x="1" y="1"/>
                    </a:moveTo>
                    <a:cubicBezTo>
                      <a:pt x="2" y="0"/>
                      <a:pt x="3" y="1"/>
                      <a:pt x="4" y="2"/>
                    </a:cubicBezTo>
                    <a:cubicBezTo>
                      <a:pt x="4" y="3"/>
                      <a:pt x="4" y="4"/>
                      <a:pt x="3" y="4"/>
                    </a:cubicBezTo>
                    <a:cubicBezTo>
                      <a:pt x="2" y="5"/>
                      <a:pt x="1" y="4"/>
                      <a:pt x="1" y="3"/>
                    </a:cubicBezTo>
                    <a:cubicBezTo>
                      <a:pt x="0" y="2"/>
                      <a:pt x="0"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65" name="Freeform 3350">
                <a:extLst>
                  <a:ext uri="{FF2B5EF4-FFF2-40B4-BE49-F238E27FC236}">
                    <a16:creationId xmlns:a16="http://schemas.microsoft.com/office/drawing/2014/main" id="{87D31082-68E2-32F1-E361-4760D2FDF611}"/>
                  </a:ext>
                </a:extLst>
              </p:cNvPr>
              <p:cNvSpPr>
                <a:spLocks/>
              </p:cNvSpPr>
              <p:nvPr/>
            </p:nvSpPr>
            <p:spPr bwMode="auto">
              <a:xfrm>
                <a:off x="9995932" y="1834439"/>
                <a:ext cx="27588" cy="24829"/>
              </a:xfrm>
              <a:custGeom>
                <a:avLst/>
                <a:gdLst>
                  <a:gd name="T0" fmla="*/ 1 w 4"/>
                  <a:gd name="T1" fmla="*/ 0 h 4"/>
                  <a:gd name="T2" fmla="*/ 4 w 4"/>
                  <a:gd name="T3" fmla="*/ 1 h 4"/>
                  <a:gd name="T4" fmla="*/ 3 w 4"/>
                  <a:gd name="T5" fmla="*/ 4 h 4"/>
                  <a:gd name="T6" fmla="*/ 0 w 4"/>
                  <a:gd name="T7" fmla="*/ 3 h 4"/>
                  <a:gd name="T8" fmla="*/ 1 w 4"/>
                  <a:gd name="T9" fmla="*/ 0 h 4"/>
                </a:gdLst>
                <a:ahLst/>
                <a:cxnLst>
                  <a:cxn ang="0">
                    <a:pos x="T0" y="T1"/>
                  </a:cxn>
                  <a:cxn ang="0">
                    <a:pos x="T2" y="T3"/>
                  </a:cxn>
                  <a:cxn ang="0">
                    <a:pos x="T4" y="T5"/>
                  </a:cxn>
                  <a:cxn ang="0">
                    <a:pos x="T6" y="T7"/>
                  </a:cxn>
                  <a:cxn ang="0">
                    <a:pos x="T8" y="T9"/>
                  </a:cxn>
                </a:cxnLst>
                <a:rect l="0" t="0" r="r" b="b"/>
                <a:pathLst>
                  <a:path w="4" h="4">
                    <a:moveTo>
                      <a:pt x="1" y="0"/>
                    </a:moveTo>
                    <a:cubicBezTo>
                      <a:pt x="2" y="0"/>
                      <a:pt x="3" y="0"/>
                      <a:pt x="4" y="1"/>
                    </a:cubicBezTo>
                    <a:cubicBezTo>
                      <a:pt x="4" y="2"/>
                      <a:pt x="4" y="3"/>
                      <a:pt x="3" y="4"/>
                    </a:cubicBezTo>
                    <a:cubicBezTo>
                      <a:pt x="2" y="4"/>
                      <a:pt x="1" y="4"/>
                      <a:pt x="0" y="3"/>
                    </a:cubicBezTo>
                    <a:cubicBezTo>
                      <a:pt x="0" y="2"/>
                      <a:pt x="0"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grpSp>
      <p:sp>
        <p:nvSpPr>
          <p:cNvPr id="12" name="TextBox 11">
            <a:extLst>
              <a:ext uri="{FF2B5EF4-FFF2-40B4-BE49-F238E27FC236}">
                <a16:creationId xmlns:a16="http://schemas.microsoft.com/office/drawing/2014/main" id="{AEBA6478-0E4C-93D6-C0D2-0C37D5E1D646}"/>
              </a:ext>
            </a:extLst>
          </p:cNvPr>
          <p:cNvSpPr txBox="1"/>
          <p:nvPr/>
        </p:nvSpPr>
        <p:spPr>
          <a:xfrm>
            <a:off x="1427816" y="1399308"/>
            <a:ext cx="2668228" cy="246221"/>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srgbClr val="0044FF"/>
                </a:solidFill>
                <a:effectLst/>
                <a:uLnTx/>
                <a:uFillTx/>
                <a:latin typeface="Bahnschrift" panose="020B0502040204020203" pitchFamily="34" charset="0"/>
                <a:ea typeface="+mn-ea"/>
                <a:cs typeface="+mn-cs"/>
              </a:rPr>
              <a:t>Nick Bryan-</a:t>
            </a:r>
            <a:r>
              <a:rPr kumimoji="0" lang="en-US" sz="1000" b="1" i="0" u="none" strike="noStrike" kern="1200" cap="none" spc="0" normalizeH="0" baseline="0" noProof="0" dirty="0" err="1">
                <a:ln>
                  <a:noFill/>
                </a:ln>
                <a:solidFill>
                  <a:srgbClr val="0044FF"/>
                </a:solidFill>
                <a:effectLst/>
                <a:uLnTx/>
                <a:uFillTx/>
                <a:latin typeface="Bahnschrift" panose="020B0502040204020203" pitchFamily="34" charset="0"/>
                <a:ea typeface="+mn-ea"/>
                <a:cs typeface="+mn-cs"/>
              </a:rPr>
              <a:t>Kinns</a:t>
            </a:r>
            <a:endParaRPr kumimoji="0" lang="en-US" sz="1000" b="1" i="0" u="none" strike="noStrike" kern="1200" cap="none" spc="0" normalizeH="0" baseline="0" noProof="0" dirty="0">
              <a:ln>
                <a:noFill/>
              </a:ln>
              <a:solidFill>
                <a:srgbClr val="0044FF"/>
              </a:solidFill>
              <a:effectLst/>
              <a:uLnTx/>
              <a:uFillTx/>
              <a:latin typeface="Bahnschrift" panose="020B0502040204020203" pitchFamily="34" charset="0"/>
              <a:ea typeface="+mn-ea"/>
              <a:cs typeface="+mn-cs"/>
            </a:endParaRPr>
          </a:p>
        </p:txBody>
      </p:sp>
      <p:sp>
        <p:nvSpPr>
          <p:cNvPr id="15" name="TextBox 14">
            <a:extLst>
              <a:ext uri="{FF2B5EF4-FFF2-40B4-BE49-F238E27FC236}">
                <a16:creationId xmlns:a16="http://schemas.microsoft.com/office/drawing/2014/main" id="{862F4F8F-6EA6-AFB1-8C5D-D727FC28C805}"/>
              </a:ext>
            </a:extLst>
          </p:cNvPr>
          <p:cNvSpPr txBox="1"/>
          <p:nvPr/>
        </p:nvSpPr>
        <p:spPr>
          <a:xfrm>
            <a:off x="1427816" y="1768640"/>
            <a:ext cx="2668228" cy="230832"/>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effectLst/>
                <a:uLnTx/>
                <a:uFillTx/>
                <a:latin typeface="Bahnschrift" panose="020B0502040204020203" pitchFamily="34" charset="0"/>
                <a:ea typeface="+mn-ea"/>
                <a:cs typeface="+mn-cs"/>
              </a:rPr>
              <a:t>Areas of expertise: </a:t>
            </a:r>
            <a:endParaRPr kumimoji="0" lang="en-US" sz="900" b="0" i="0" u="none" strike="noStrike" kern="1200" cap="none" spc="0" normalizeH="0" baseline="0" noProof="0" dirty="0">
              <a:ln>
                <a:noFill/>
              </a:ln>
              <a:effectLst/>
              <a:uLnTx/>
              <a:uFillTx/>
              <a:latin typeface="Bahnschrift" panose="020B0502040204020203" pitchFamily="34" charset="0"/>
              <a:ea typeface="+mn-ea"/>
              <a:cs typeface="+mn-cs"/>
            </a:endParaRPr>
          </a:p>
        </p:txBody>
      </p:sp>
      <p:sp>
        <p:nvSpPr>
          <p:cNvPr id="2" name="TextBox 1">
            <a:extLst>
              <a:ext uri="{FF2B5EF4-FFF2-40B4-BE49-F238E27FC236}">
                <a16:creationId xmlns:a16="http://schemas.microsoft.com/office/drawing/2014/main" id="{7AC339B1-821A-1800-B820-97B31B0D69B7}"/>
              </a:ext>
            </a:extLst>
          </p:cNvPr>
          <p:cNvSpPr txBox="1"/>
          <p:nvPr/>
        </p:nvSpPr>
        <p:spPr>
          <a:xfrm>
            <a:off x="404812" y="299215"/>
            <a:ext cx="4537076" cy="400110"/>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IN" sz="2000" b="1" i="0" u="none" strike="noStrike" kern="1200" cap="none" spc="0" normalizeH="0" baseline="0" noProof="0" dirty="0">
                <a:ln>
                  <a:noFill/>
                </a:ln>
                <a:solidFill>
                  <a:prstClr val="white"/>
                </a:solidFill>
                <a:effectLst/>
                <a:uLnTx/>
                <a:uFillTx/>
                <a:latin typeface="Bahnschrift" panose="020B0502040204020203" pitchFamily="34" charset="0"/>
                <a:ea typeface="+mn-ea"/>
                <a:cs typeface="+mn-cs"/>
              </a:rPr>
              <a:t>Stakeholders</a:t>
            </a:r>
          </a:p>
        </p:txBody>
      </p:sp>
      <p:grpSp>
        <p:nvGrpSpPr>
          <p:cNvPr id="171" name="Group 170">
            <a:extLst>
              <a:ext uri="{FF2B5EF4-FFF2-40B4-BE49-F238E27FC236}">
                <a16:creationId xmlns:a16="http://schemas.microsoft.com/office/drawing/2014/main" id="{0E70B2BF-A556-033F-809A-99CD38C217C4}"/>
              </a:ext>
            </a:extLst>
          </p:cNvPr>
          <p:cNvGrpSpPr/>
          <p:nvPr/>
        </p:nvGrpSpPr>
        <p:grpSpPr>
          <a:xfrm>
            <a:off x="490224" y="2298508"/>
            <a:ext cx="4348401" cy="862632"/>
            <a:chOff x="5801934" y="5400117"/>
            <a:chExt cx="4348401" cy="862632"/>
          </a:xfrm>
        </p:grpSpPr>
        <p:sp>
          <p:nvSpPr>
            <p:cNvPr id="14" name="TextBox 13">
              <a:extLst>
                <a:ext uri="{FF2B5EF4-FFF2-40B4-BE49-F238E27FC236}">
                  <a16:creationId xmlns:a16="http://schemas.microsoft.com/office/drawing/2014/main" id="{D9F3916E-42F3-7226-84EF-F241727E25C6}"/>
                </a:ext>
              </a:extLst>
            </p:cNvPr>
            <p:cNvSpPr txBox="1"/>
            <p:nvPr/>
          </p:nvSpPr>
          <p:spPr>
            <a:xfrm>
              <a:off x="5801934" y="5593335"/>
              <a:ext cx="4348401" cy="669414"/>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600"/>
                </a:spcAft>
                <a:buClrTx/>
                <a:buSzTx/>
                <a:buFontTx/>
                <a:buNone/>
                <a:tabLst/>
                <a:defRPr/>
              </a:pPr>
              <a:r>
                <a:rPr kumimoji="0" lang="en-US" sz="750" b="0" i="0" u="none" strike="noStrike" kern="1200" cap="none" spc="0" normalizeH="0" baseline="0" noProof="0" dirty="0">
                  <a:ln>
                    <a:noFill/>
                  </a:ln>
                  <a:solidFill>
                    <a:prstClr val="black"/>
                  </a:solidFill>
                  <a:effectLst/>
                  <a:uLnTx/>
                  <a:uFillTx/>
                  <a:latin typeface="Bahnschrift" panose="020B0502040204020203" pitchFamily="34" charset="0"/>
                  <a:ea typeface="+mn-ea"/>
                  <a:cs typeface="+mn-cs"/>
                </a:rPr>
                <a:t>I am Professor of Creative Computing at the Creative Computing Institute, University of the Arts London. I am a Fellow of the Royal Society of Arts and the British Computer Society, and Association of Computing Machinery Senior Member. I have published award winning papers on extensively funded research into Human </a:t>
              </a:r>
              <a:r>
                <a:rPr kumimoji="0" lang="en-US" sz="750" b="0" i="0" u="none" strike="noStrike" kern="1200" cap="none" spc="0" normalizeH="0" baseline="0" noProof="0" dirty="0" err="1">
                  <a:ln>
                    <a:noFill/>
                  </a:ln>
                  <a:solidFill>
                    <a:prstClr val="black"/>
                  </a:solidFill>
                  <a:effectLst/>
                  <a:uLnTx/>
                  <a:uFillTx/>
                  <a:latin typeface="Bahnschrift" panose="020B0502040204020203" pitchFamily="34" charset="0"/>
                  <a:ea typeface="+mn-ea"/>
                  <a:cs typeface="+mn-cs"/>
                </a:rPr>
                <a:t>Centred</a:t>
              </a:r>
              <a:r>
                <a:rPr kumimoji="0" lang="en-US" sz="750" b="0" i="0" u="none" strike="noStrike" kern="1200" cap="none" spc="0" normalizeH="0" baseline="0" noProof="0" dirty="0">
                  <a:ln>
                    <a:noFill/>
                  </a:ln>
                  <a:solidFill>
                    <a:prstClr val="black"/>
                  </a:solidFill>
                  <a:effectLst/>
                  <a:uLnTx/>
                  <a:uFillTx/>
                  <a:latin typeface="Bahnschrift" panose="020B0502040204020203" pitchFamily="34" charset="0"/>
                  <a:ea typeface="+mn-ea"/>
                  <a:cs typeface="+mn-cs"/>
                </a:rPr>
                <a:t> AI, explainable AI, AI Music, cross-cultural design, mutual engagement, interactive art, and tangible interfaces.</a:t>
              </a:r>
            </a:p>
          </p:txBody>
        </p:sp>
        <p:sp>
          <p:nvSpPr>
            <p:cNvPr id="166" name="TextBox 165">
              <a:extLst>
                <a:ext uri="{FF2B5EF4-FFF2-40B4-BE49-F238E27FC236}">
                  <a16:creationId xmlns:a16="http://schemas.microsoft.com/office/drawing/2014/main" id="{B24F0897-4734-60DD-8AD7-7828C8A91AF2}"/>
                </a:ext>
              </a:extLst>
            </p:cNvPr>
            <p:cNvSpPr txBox="1"/>
            <p:nvPr/>
          </p:nvSpPr>
          <p:spPr>
            <a:xfrm>
              <a:off x="5801935" y="5400117"/>
              <a:ext cx="3413316" cy="223138"/>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850" b="0" i="0" u="none" strike="noStrike" kern="1200" cap="none" spc="0" normalizeH="0" baseline="0" noProof="0" dirty="0">
                  <a:ln>
                    <a:noFill/>
                  </a:ln>
                  <a:effectLst/>
                  <a:uLnTx/>
                  <a:uFillTx/>
                  <a:latin typeface="Bahnschrift" panose="020B0502040204020203" pitchFamily="34" charset="0"/>
                  <a:ea typeface="+mn-ea"/>
                  <a:cs typeface="+mn-cs"/>
                  <a:hlinkClick r:id="rId5">
                    <a:extLst>
                      <a:ext uri="{A12FA001-AC4F-418D-AE19-62706E023703}">
                        <ahyp:hlinkClr xmlns:ahyp="http://schemas.microsoft.com/office/drawing/2018/hyperlinkcolor" val="tx"/>
                      </a:ext>
                    </a:extLst>
                  </a:hlinkClick>
                </a:rPr>
                <a:t>n.bryankinns@arts.ac.uk</a:t>
              </a:r>
              <a:endParaRPr kumimoji="0" lang="en-US" sz="850" b="0" i="0" u="none" strike="noStrike" kern="1200" cap="none" spc="0" normalizeH="0" baseline="0" noProof="0" dirty="0">
                <a:ln>
                  <a:noFill/>
                </a:ln>
                <a:effectLst/>
                <a:uLnTx/>
                <a:uFillTx/>
                <a:latin typeface="Bahnschrift" panose="020B0502040204020203" pitchFamily="34" charset="0"/>
                <a:ea typeface="+mn-ea"/>
                <a:cs typeface="+mn-cs"/>
              </a:endParaRPr>
            </a:p>
          </p:txBody>
        </p:sp>
      </p:grpSp>
      <p:sp>
        <p:nvSpPr>
          <p:cNvPr id="181" name="TextBox 180">
            <a:extLst>
              <a:ext uri="{FF2B5EF4-FFF2-40B4-BE49-F238E27FC236}">
                <a16:creationId xmlns:a16="http://schemas.microsoft.com/office/drawing/2014/main" id="{45F3343D-0911-1642-E4F3-3CDB0E17ABC5}"/>
              </a:ext>
            </a:extLst>
          </p:cNvPr>
          <p:cNvSpPr txBox="1"/>
          <p:nvPr/>
        </p:nvSpPr>
        <p:spPr>
          <a:xfrm>
            <a:off x="1427816" y="4119045"/>
            <a:ext cx="2668228" cy="246221"/>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srgbClr val="0044FF"/>
                </a:solidFill>
                <a:effectLst/>
                <a:uLnTx/>
                <a:uFillTx/>
                <a:latin typeface="Bahnschrift" panose="020B0502040204020203" pitchFamily="34" charset="0"/>
                <a:ea typeface="+mn-ea"/>
                <a:cs typeface="+mn-cs"/>
              </a:rPr>
              <a:t>Raquel Iniesta </a:t>
            </a:r>
          </a:p>
        </p:txBody>
      </p:sp>
      <p:sp>
        <p:nvSpPr>
          <p:cNvPr id="182" name="TextBox 181">
            <a:extLst>
              <a:ext uri="{FF2B5EF4-FFF2-40B4-BE49-F238E27FC236}">
                <a16:creationId xmlns:a16="http://schemas.microsoft.com/office/drawing/2014/main" id="{F2B51272-0736-584B-307B-424B4E71962B}"/>
              </a:ext>
            </a:extLst>
          </p:cNvPr>
          <p:cNvSpPr txBox="1"/>
          <p:nvPr/>
        </p:nvSpPr>
        <p:spPr>
          <a:xfrm>
            <a:off x="490224" y="5211463"/>
            <a:ext cx="4393658" cy="900246"/>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600"/>
              </a:spcAft>
              <a:buClrTx/>
              <a:buSzTx/>
              <a:buFontTx/>
              <a:buNone/>
              <a:tabLst/>
              <a:defRPr/>
            </a:pPr>
            <a:r>
              <a:rPr kumimoji="0" lang="en-US" sz="750" b="0" i="0" u="none" strike="noStrike" kern="1200" cap="none" spc="0" normalizeH="0" baseline="0" noProof="0" dirty="0">
                <a:ln>
                  <a:noFill/>
                </a:ln>
                <a:solidFill>
                  <a:prstClr val="black"/>
                </a:solidFill>
                <a:effectLst/>
                <a:uLnTx/>
                <a:uFillTx/>
                <a:latin typeface="Bahnschrift" panose="020B0502040204020203" pitchFamily="34" charset="0"/>
                <a:ea typeface="+mn-ea"/>
                <a:cs typeface="+mn-cs"/>
              </a:rPr>
              <a:t>I am a Senior Lecturer in Statistical Learning for Precision Medicine and leads the Fair Machine Learning and TDA lab at the Department of Biostatistics and Health Informatics, King’s College London. My academic background is in mathematics, statistics, AI and ethics of AI. My research interests have covered the development of medical AI and Topological Data Analysis to allow for precision medicine, with main works on treatment </a:t>
            </a:r>
            <a:r>
              <a:rPr kumimoji="0" lang="en-US" sz="750" b="0" i="0" u="none" strike="noStrike" kern="1200" cap="none" spc="0" normalizeH="0" baseline="0" noProof="0" dirty="0" err="1">
                <a:ln>
                  <a:noFill/>
                </a:ln>
                <a:solidFill>
                  <a:prstClr val="black"/>
                </a:solidFill>
                <a:effectLst/>
                <a:uLnTx/>
                <a:uFillTx/>
                <a:latin typeface="Bahnschrift" panose="020B0502040204020203" pitchFamily="34" charset="0"/>
                <a:ea typeface="+mn-ea"/>
                <a:cs typeface="+mn-cs"/>
              </a:rPr>
              <a:t>personalisation</a:t>
            </a:r>
            <a:r>
              <a:rPr kumimoji="0" lang="en-US" sz="750" b="0" i="0" u="none" strike="noStrike" kern="1200" cap="none" spc="0" normalizeH="0" baseline="0" noProof="0" dirty="0">
                <a:ln>
                  <a:noFill/>
                </a:ln>
                <a:solidFill>
                  <a:prstClr val="black"/>
                </a:solidFill>
                <a:effectLst/>
                <a:uLnTx/>
                <a:uFillTx/>
                <a:latin typeface="Bahnschrift" panose="020B0502040204020203" pitchFamily="34" charset="0"/>
                <a:ea typeface="+mn-ea"/>
                <a:cs typeface="+mn-cs"/>
              </a:rPr>
              <a:t> for Depression and Hypertension. Currently, my work combines the development and application of methodologies to build transparent, fair, non-biased and non-discriminatory AI models.</a:t>
            </a:r>
          </a:p>
        </p:txBody>
      </p:sp>
      <p:sp>
        <p:nvSpPr>
          <p:cNvPr id="183" name="TextBox 182">
            <a:extLst>
              <a:ext uri="{FF2B5EF4-FFF2-40B4-BE49-F238E27FC236}">
                <a16:creationId xmlns:a16="http://schemas.microsoft.com/office/drawing/2014/main" id="{64616547-FF8F-E488-F61E-578EEB875645}"/>
              </a:ext>
            </a:extLst>
          </p:cNvPr>
          <p:cNvSpPr txBox="1"/>
          <p:nvPr/>
        </p:nvSpPr>
        <p:spPr>
          <a:xfrm>
            <a:off x="1427816" y="4488377"/>
            <a:ext cx="2668228" cy="230832"/>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effectLst/>
                <a:uLnTx/>
                <a:uFillTx/>
                <a:latin typeface="Bahnschrift" panose="020B0502040204020203" pitchFamily="34" charset="0"/>
                <a:ea typeface="+mn-ea"/>
                <a:cs typeface="+mn-cs"/>
              </a:rPr>
              <a:t>Areas of expertise: </a:t>
            </a:r>
            <a:endParaRPr kumimoji="0" lang="en-US" sz="900" b="0" i="0" u="none" strike="noStrike" kern="1200" cap="none" spc="0" normalizeH="0" baseline="0" noProof="0" dirty="0">
              <a:ln>
                <a:noFill/>
              </a:ln>
              <a:effectLst/>
              <a:uLnTx/>
              <a:uFillTx/>
              <a:latin typeface="Bahnschrift" panose="020B0502040204020203" pitchFamily="34" charset="0"/>
              <a:ea typeface="+mn-ea"/>
              <a:cs typeface="+mn-cs"/>
            </a:endParaRPr>
          </a:p>
        </p:txBody>
      </p:sp>
      <p:sp>
        <p:nvSpPr>
          <p:cNvPr id="184" name="TextBox 183">
            <a:hlinkClick r:id="rId6"/>
            <a:extLst>
              <a:ext uri="{FF2B5EF4-FFF2-40B4-BE49-F238E27FC236}">
                <a16:creationId xmlns:a16="http://schemas.microsoft.com/office/drawing/2014/main" id="{F2EF5F00-5BC1-5E95-BDE1-EB6D61974148}"/>
              </a:ext>
            </a:extLst>
          </p:cNvPr>
          <p:cNvSpPr txBox="1"/>
          <p:nvPr/>
        </p:nvSpPr>
        <p:spPr>
          <a:xfrm>
            <a:off x="490225" y="5018245"/>
            <a:ext cx="3413316" cy="223138"/>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850" b="0" i="0" u="none" strike="noStrike" kern="1200" cap="none" spc="0" normalizeH="0" baseline="0" noProof="0" dirty="0">
                <a:ln>
                  <a:noFill/>
                </a:ln>
                <a:effectLst/>
                <a:uLnTx/>
                <a:uFillTx/>
                <a:latin typeface="Bahnschrift" panose="020B0502040204020203" pitchFamily="34" charset="0"/>
                <a:ea typeface="+mn-ea"/>
                <a:cs typeface="+mn-cs"/>
                <a:hlinkClick r:id="rId7">
                  <a:extLst>
                    <a:ext uri="{A12FA001-AC4F-418D-AE19-62706E023703}">
                      <ahyp:hlinkClr xmlns:ahyp="http://schemas.microsoft.com/office/drawing/2018/hyperlinkcolor" val="tx"/>
                    </a:ext>
                  </a:extLst>
                </a:hlinkClick>
              </a:rPr>
              <a:t>raquel.iniesta@kcl.ac.uk</a:t>
            </a:r>
            <a:endParaRPr kumimoji="0" lang="en-US" sz="850" b="0" i="0" u="none" strike="noStrike" kern="1200" cap="none" spc="0" normalizeH="0" baseline="0" noProof="0" dirty="0">
              <a:ln>
                <a:noFill/>
              </a:ln>
              <a:effectLst/>
              <a:uLnTx/>
              <a:uFillTx/>
              <a:latin typeface="Bahnschrift" panose="020B0502040204020203" pitchFamily="34" charset="0"/>
              <a:ea typeface="+mn-ea"/>
              <a:cs typeface="+mn-cs"/>
            </a:endParaRPr>
          </a:p>
        </p:txBody>
      </p:sp>
      <p:sp>
        <p:nvSpPr>
          <p:cNvPr id="21" name="Rectangle: Rounded Corners 20">
            <a:extLst>
              <a:ext uri="{FF2B5EF4-FFF2-40B4-BE49-F238E27FC236}">
                <a16:creationId xmlns:a16="http://schemas.microsoft.com/office/drawing/2014/main" id="{BBD2D024-E608-87C8-4785-F72E0DBF12DB}"/>
              </a:ext>
            </a:extLst>
          </p:cNvPr>
          <p:cNvSpPr/>
          <p:nvPr/>
        </p:nvSpPr>
        <p:spPr>
          <a:xfrm>
            <a:off x="2911406" y="2038304"/>
            <a:ext cx="1231358" cy="154179"/>
          </a:xfrm>
          <a:prstGeom prst="roundRect">
            <a:avLst>
              <a:gd name="adj" fmla="val 50000"/>
            </a:avLst>
          </a:prstGeom>
          <a:solidFill>
            <a:srgbClr val="0044FF"/>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IN" sz="800" dirty="0">
                <a:solidFill>
                  <a:schemeClr val="bg1"/>
                </a:solidFill>
                <a:latin typeface="Bahnschrift" panose="020B0502040204020203" pitchFamily="34" charset="0"/>
              </a:rPr>
              <a:t>Artificial intelligence </a:t>
            </a:r>
          </a:p>
        </p:txBody>
      </p:sp>
      <p:sp>
        <p:nvSpPr>
          <p:cNvPr id="4" name="Slide Number Placeholder 6">
            <a:extLst>
              <a:ext uri="{FF2B5EF4-FFF2-40B4-BE49-F238E27FC236}">
                <a16:creationId xmlns:a16="http://schemas.microsoft.com/office/drawing/2014/main" id="{40B2C1D9-F863-2909-BAD9-C7EB9CD267F1}"/>
              </a:ext>
            </a:extLst>
          </p:cNvPr>
          <p:cNvSpPr>
            <a:spLocks noGrp="1"/>
          </p:cNvSpPr>
          <p:nvPr>
            <p:ph type="sldNum" sz="quarter" idx="12"/>
          </p:nvPr>
        </p:nvSpPr>
        <p:spPr>
          <a:xfrm>
            <a:off x="4586678" y="7219068"/>
            <a:ext cx="355210" cy="188208"/>
          </a:xfrm>
        </p:spPr>
        <p:txBody>
          <a:bodyPr/>
          <a:lstStyle/>
          <a:p>
            <a:fld id="{BBD8116C-255A-44AF-97AC-4E39B80E4E22}" type="slidenum">
              <a:rPr lang="en-IN" sz="800" smtClean="0">
                <a:solidFill>
                  <a:schemeClr val="tx1"/>
                </a:solidFill>
                <a:latin typeface="Bahnschrift" panose="020B0502040204020203" pitchFamily="34" charset="0"/>
              </a:rPr>
              <a:t>16</a:t>
            </a:fld>
            <a:endParaRPr lang="en-IN" sz="800">
              <a:solidFill>
                <a:schemeClr val="tx1"/>
              </a:solidFill>
              <a:latin typeface="Bahnschrift" panose="020B0502040204020203" pitchFamily="34" charset="0"/>
            </a:endParaRPr>
          </a:p>
        </p:txBody>
      </p:sp>
      <p:sp>
        <p:nvSpPr>
          <p:cNvPr id="8" name="TextBox 7">
            <a:extLst>
              <a:ext uri="{FF2B5EF4-FFF2-40B4-BE49-F238E27FC236}">
                <a16:creationId xmlns:a16="http://schemas.microsoft.com/office/drawing/2014/main" id="{0FCD8623-8A40-5360-3F7D-67BD99F029AE}"/>
              </a:ext>
            </a:extLst>
          </p:cNvPr>
          <p:cNvSpPr txBox="1"/>
          <p:nvPr/>
        </p:nvSpPr>
        <p:spPr>
          <a:xfrm>
            <a:off x="490225" y="3356346"/>
            <a:ext cx="450328" cy="107722"/>
          </a:xfrm>
          <a:prstGeom prst="rect">
            <a:avLst/>
          </a:prstGeom>
          <a:noFill/>
        </p:spPr>
        <p:txBody>
          <a:bodyPr wrap="square" tIns="0" bIns="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700" b="1" i="0" u="none" strike="noStrike" kern="1200" cap="none" spc="0" normalizeH="0" baseline="0" noProof="0" dirty="0">
                <a:ln>
                  <a:noFill/>
                </a:ln>
                <a:effectLst/>
                <a:uLnTx/>
                <a:uFillTx/>
                <a:latin typeface="Bahnschrift" panose="020B0502040204020203" pitchFamily="34" charset="0"/>
                <a:ea typeface="+mn-ea"/>
                <a:cs typeface="+mn-cs"/>
              </a:rPr>
              <a:t>Notes</a:t>
            </a:r>
          </a:p>
        </p:txBody>
      </p:sp>
      <p:sp>
        <p:nvSpPr>
          <p:cNvPr id="9" name="Rectangle: Rounded Corners 8">
            <a:extLst>
              <a:ext uri="{FF2B5EF4-FFF2-40B4-BE49-F238E27FC236}">
                <a16:creationId xmlns:a16="http://schemas.microsoft.com/office/drawing/2014/main" id="{20DD3213-166C-EE2E-A28F-7A32BE4CBDC2}"/>
              </a:ext>
            </a:extLst>
          </p:cNvPr>
          <p:cNvSpPr/>
          <p:nvPr/>
        </p:nvSpPr>
        <p:spPr>
          <a:xfrm>
            <a:off x="1512751" y="2027636"/>
            <a:ext cx="1361602" cy="154179"/>
          </a:xfrm>
          <a:prstGeom prst="roundRect">
            <a:avLst>
              <a:gd name="adj" fmla="val 50000"/>
            </a:avLst>
          </a:prstGeom>
          <a:solidFill>
            <a:srgbClr val="FFC0CB"/>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IN" sz="800" dirty="0">
                <a:solidFill>
                  <a:prstClr val="black"/>
                </a:solidFill>
                <a:latin typeface="Bahnschrift" panose="020B0502040204020203" pitchFamily="34" charset="0"/>
              </a:rPr>
              <a:t>Human-centred Design</a:t>
            </a:r>
          </a:p>
        </p:txBody>
      </p:sp>
      <p:sp>
        <p:nvSpPr>
          <p:cNvPr id="18" name="Rectangle: Rounded Corners 17">
            <a:extLst>
              <a:ext uri="{FF2B5EF4-FFF2-40B4-BE49-F238E27FC236}">
                <a16:creationId xmlns:a16="http://schemas.microsoft.com/office/drawing/2014/main" id="{7AE91072-D1E0-48C7-5423-8D28BB817290}"/>
              </a:ext>
            </a:extLst>
          </p:cNvPr>
          <p:cNvSpPr/>
          <p:nvPr/>
        </p:nvSpPr>
        <p:spPr>
          <a:xfrm>
            <a:off x="1512752" y="4747373"/>
            <a:ext cx="1231358" cy="154179"/>
          </a:xfrm>
          <a:prstGeom prst="roundRect">
            <a:avLst>
              <a:gd name="adj" fmla="val 50000"/>
            </a:avLst>
          </a:prstGeom>
          <a:solidFill>
            <a:srgbClr val="0044FF"/>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IN" sz="800" dirty="0">
                <a:solidFill>
                  <a:schemeClr val="bg1"/>
                </a:solidFill>
                <a:latin typeface="Bahnschrift" panose="020B0502040204020203" pitchFamily="34" charset="0"/>
              </a:rPr>
              <a:t>Artificial intelligence </a:t>
            </a:r>
          </a:p>
        </p:txBody>
      </p:sp>
      <p:sp>
        <p:nvSpPr>
          <p:cNvPr id="19" name="Rectangle: Rounded Corners 18">
            <a:extLst>
              <a:ext uri="{FF2B5EF4-FFF2-40B4-BE49-F238E27FC236}">
                <a16:creationId xmlns:a16="http://schemas.microsoft.com/office/drawing/2014/main" id="{19E67F59-7604-8FFB-D36F-D683D65AE467}"/>
              </a:ext>
            </a:extLst>
          </p:cNvPr>
          <p:cNvSpPr/>
          <p:nvPr/>
        </p:nvSpPr>
        <p:spPr>
          <a:xfrm>
            <a:off x="2786228" y="4747373"/>
            <a:ext cx="1196636" cy="154179"/>
          </a:xfrm>
          <a:prstGeom prst="roundRect">
            <a:avLst>
              <a:gd name="adj" fmla="val 50000"/>
            </a:avLst>
          </a:prstGeom>
          <a:solidFill>
            <a:schemeClr val="accent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IN" sz="800" dirty="0">
                <a:solidFill>
                  <a:schemeClr val="bg1"/>
                </a:solidFill>
                <a:latin typeface="Bahnschrift" panose="020B0502040204020203" pitchFamily="34" charset="0"/>
              </a:rPr>
              <a:t>Health &amp; wellbeing </a:t>
            </a:r>
          </a:p>
        </p:txBody>
      </p:sp>
      <p:pic>
        <p:nvPicPr>
          <p:cNvPr id="168" name="Picture 167">
            <a:extLst>
              <a:ext uri="{FF2B5EF4-FFF2-40B4-BE49-F238E27FC236}">
                <a16:creationId xmlns:a16="http://schemas.microsoft.com/office/drawing/2014/main" id="{520C5AFC-69C2-A62C-036D-9AB4B2399272}"/>
              </a:ext>
            </a:extLst>
          </p:cNvPr>
          <p:cNvPicPr>
            <a:picLocks noChangeAspect="1"/>
          </p:cNvPicPr>
          <p:nvPr/>
        </p:nvPicPr>
        <p:blipFill rotWithShape="1">
          <a:blip r:embed="rId8">
            <a:extLst>
              <a:ext uri="{28A0092B-C50C-407E-A947-70E740481C1C}">
                <a14:useLocalDpi xmlns:a14="http://schemas.microsoft.com/office/drawing/2010/main" val="0"/>
              </a:ext>
            </a:extLst>
          </a:blip>
          <a:srcRect l="6905" t="1215" r="2279" b="7968"/>
          <a:stretch/>
        </p:blipFill>
        <p:spPr>
          <a:xfrm>
            <a:off x="610408" y="4155084"/>
            <a:ext cx="742138" cy="742138"/>
          </a:xfrm>
          <a:custGeom>
            <a:avLst/>
            <a:gdLst>
              <a:gd name="connsiteX0" fmla="*/ 371069 w 742138"/>
              <a:gd name="connsiteY0" fmla="*/ 0 h 742138"/>
              <a:gd name="connsiteX1" fmla="*/ 742138 w 742138"/>
              <a:gd name="connsiteY1" fmla="*/ 371069 h 742138"/>
              <a:gd name="connsiteX2" fmla="*/ 371069 w 742138"/>
              <a:gd name="connsiteY2" fmla="*/ 742138 h 742138"/>
              <a:gd name="connsiteX3" fmla="*/ 0 w 742138"/>
              <a:gd name="connsiteY3" fmla="*/ 371069 h 742138"/>
              <a:gd name="connsiteX4" fmla="*/ 371069 w 742138"/>
              <a:gd name="connsiteY4" fmla="*/ 0 h 7421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2138" h="742138">
                <a:moveTo>
                  <a:pt x="371069" y="0"/>
                </a:moveTo>
                <a:cubicBezTo>
                  <a:pt x="576004" y="0"/>
                  <a:pt x="742138" y="166134"/>
                  <a:pt x="742138" y="371069"/>
                </a:cubicBezTo>
                <a:cubicBezTo>
                  <a:pt x="742138" y="576006"/>
                  <a:pt x="576004" y="742138"/>
                  <a:pt x="371069" y="742138"/>
                </a:cubicBezTo>
                <a:cubicBezTo>
                  <a:pt x="166134" y="742138"/>
                  <a:pt x="0" y="576006"/>
                  <a:pt x="0" y="371069"/>
                </a:cubicBezTo>
                <a:cubicBezTo>
                  <a:pt x="0" y="166134"/>
                  <a:pt x="166134" y="0"/>
                  <a:pt x="371069" y="0"/>
                </a:cubicBezTo>
                <a:close/>
              </a:path>
            </a:pathLst>
          </a:custGeom>
        </p:spPr>
      </p:pic>
      <p:sp>
        <p:nvSpPr>
          <p:cNvPr id="169" name="TextBox 168">
            <a:extLst>
              <a:ext uri="{FF2B5EF4-FFF2-40B4-BE49-F238E27FC236}">
                <a16:creationId xmlns:a16="http://schemas.microsoft.com/office/drawing/2014/main" id="{1CCD991D-530F-1E12-832C-9B14B5F230A7}"/>
              </a:ext>
            </a:extLst>
          </p:cNvPr>
          <p:cNvSpPr txBox="1"/>
          <p:nvPr/>
        </p:nvSpPr>
        <p:spPr>
          <a:xfrm>
            <a:off x="490225" y="6280768"/>
            <a:ext cx="450328" cy="107722"/>
          </a:xfrm>
          <a:prstGeom prst="rect">
            <a:avLst/>
          </a:prstGeom>
          <a:noFill/>
        </p:spPr>
        <p:txBody>
          <a:bodyPr wrap="square" tIns="0" bIns="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700" b="1" i="0" u="none" strike="noStrike" kern="1200" cap="none" spc="0" normalizeH="0" baseline="0" noProof="0" dirty="0">
                <a:ln>
                  <a:noFill/>
                </a:ln>
                <a:effectLst/>
                <a:uLnTx/>
                <a:uFillTx/>
                <a:latin typeface="Bahnschrift" panose="020B0502040204020203" pitchFamily="34" charset="0"/>
                <a:ea typeface="+mn-ea"/>
                <a:cs typeface="+mn-cs"/>
              </a:rPr>
              <a:t>Notes</a:t>
            </a:r>
          </a:p>
        </p:txBody>
      </p:sp>
    </p:spTree>
    <p:custDataLst>
      <p:tags r:id="rId1"/>
    </p:custDataLst>
    <p:extLst>
      <p:ext uri="{BB962C8B-B14F-4D97-AF65-F5344CB8AC3E}">
        <p14:creationId xmlns:p14="http://schemas.microsoft.com/office/powerpoint/2010/main" val="2632199269"/>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Rectangle: Rounded Corners 24">
            <a:extLst>
              <a:ext uri="{FF2B5EF4-FFF2-40B4-BE49-F238E27FC236}">
                <a16:creationId xmlns:a16="http://schemas.microsoft.com/office/drawing/2014/main" id="{083CE14C-1FC6-2458-67EE-4069E7FE524C}"/>
              </a:ext>
            </a:extLst>
          </p:cNvPr>
          <p:cNvSpPr/>
          <p:nvPr/>
        </p:nvSpPr>
        <p:spPr>
          <a:xfrm>
            <a:off x="425450" y="4231096"/>
            <a:ext cx="4516438" cy="2017156"/>
          </a:xfrm>
          <a:prstGeom prst="roundRect">
            <a:avLst>
              <a:gd name="adj" fmla="val 4168"/>
            </a:avLst>
          </a:prstGeom>
          <a:solidFill>
            <a:srgbClr val="0044FF">
              <a:alpha val="5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prstClr val="white"/>
              </a:solidFill>
              <a:effectLst/>
              <a:uLnTx/>
              <a:uFillTx/>
              <a:latin typeface="Aptos" panose="02110004020202020204"/>
              <a:ea typeface="+mn-ea"/>
              <a:cs typeface="+mn-cs"/>
            </a:endParaRPr>
          </a:p>
        </p:txBody>
      </p:sp>
      <p:sp>
        <p:nvSpPr>
          <p:cNvPr id="26" name="Rectangle: Rounded Corners 25">
            <a:extLst>
              <a:ext uri="{FF2B5EF4-FFF2-40B4-BE49-F238E27FC236}">
                <a16:creationId xmlns:a16="http://schemas.microsoft.com/office/drawing/2014/main" id="{D372A7CA-FD61-9A11-B370-E3A23736B7C5}"/>
              </a:ext>
            </a:extLst>
          </p:cNvPr>
          <p:cNvSpPr/>
          <p:nvPr/>
        </p:nvSpPr>
        <p:spPr>
          <a:xfrm>
            <a:off x="425450" y="1336137"/>
            <a:ext cx="4516438" cy="2006151"/>
          </a:xfrm>
          <a:prstGeom prst="roundRect">
            <a:avLst>
              <a:gd name="adj" fmla="val 4168"/>
            </a:avLst>
          </a:prstGeom>
          <a:solidFill>
            <a:srgbClr val="0044FF">
              <a:alpha val="5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prstClr val="white"/>
              </a:solidFill>
              <a:effectLst/>
              <a:uLnTx/>
              <a:uFillTx/>
              <a:latin typeface="Aptos" panose="02110004020202020204"/>
              <a:ea typeface="+mn-ea"/>
              <a:cs typeface="+mn-cs"/>
            </a:endParaRPr>
          </a:p>
        </p:txBody>
      </p:sp>
      <p:sp>
        <p:nvSpPr>
          <p:cNvPr id="6" name="Freeform 586">
            <a:extLst>
              <a:ext uri="{FF2B5EF4-FFF2-40B4-BE49-F238E27FC236}">
                <a16:creationId xmlns:a16="http://schemas.microsoft.com/office/drawing/2014/main" id="{3FF624E8-051B-BC7B-A4C1-6AC29508D9E7}"/>
              </a:ext>
            </a:extLst>
          </p:cNvPr>
          <p:cNvSpPr>
            <a:spLocks noEditPoints="1"/>
          </p:cNvSpPr>
          <p:nvPr/>
        </p:nvSpPr>
        <p:spPr bwMode="auto">
          <a:xfrm>
            <a:off x="2987829" y="3627173"/>
            <a:ext cx="5429717" cy="5162536"/>
          </a:xfrm>
          <a:custGeom>
            <a:avLst/>
            <a:gdLst>
              <a:gd name="T0" fmla="*/ 5177 w 9862"/>
              <a:gd name="T1" fmla="*/ 8398 h 9379"/>
              <a:gd name="T2" fmla="*/ 8706 w 9862"/>
              <a:gd name="T3" fmla="*/ 2345 h 9379"/>
              <a:gd name="T4" fmla="*/ 1744 w 9862"/>
              <a:gd name="T5" fmla="*/ 1006 h 9379"/>
              <a:gd name="T6" fmla="*/ 2329 w 9862"/>
              <a:gd name="T7" fmla="*/ 7373 h 9379"/>
              <a:gd name="T8" fmla="*/ 2037 w 9862"/>
              <a:gd name="T9" fmla="*/ 4529 h 9379"/>
              <a:gd name="T10" fmla="*/ 3196 w 9862"/>
              <a:gd name="T11" fmla="*/ 6530 h 9379"/>
              <a:gd name="T12" fmla="*/ 5516 w 9862"/>
              <a:gd name="T13" fmla="*/ 7534 h 9379"/>
              <a:gd name="T14" fmla="*/ 6387 w 9862"/>
              <a:gd name="T15" fmla="*/ 6415 h 9379"/>
              <a:gd name="T16" fmla="*/ 8414 w 9862"/>
              <a:gd name="T17" fmla="*/ 3524 h 9379"/>
              <a:gd name="T18" fmla="*/ 7482 w 9862"/>
              <a:gd name="T19" fmla="*/ 1678 h 9379"/>
              <a:gd name="T20" fmla="*/ 6088 w 9862"/>
              <a:gd name="T21" fmla="*/ 512 h 9379"/>
              <a:gd name="T22" fmla="*/ 3191 w 9862"/>
              <a:gd name="T23" fmla="*/ 3189 h 9379"/>
              <a:gd name="T24" fmla="*/ 2940 w 9862"/>
              <a:gd name="T25" fmla="*/ 4355 h 9379"/>
              <a:gd name="T26" fmla="*/ 2906 w 9862"/>
              <a:gd name="T27" fmla="*/ 2295 h 9379"/>
              <a:gd name="T28" fmla="*/ 4014 w 9862"/>
              <a:gd name="T29" fmla="*/ 4332 h 9379"/>
              <a:gd name="T30" fmla="*/ 3782 w 9862"/>
              <a:gd name="T31" fmla="*/ 5193 h 9379"/>
              <a:gd name="T32" fmla="*/ 5743 w 9862"/>
              <a:gd name="T33" fmla="*/ 2685 h 9379"/>
              <a:gd name="T34" fmla="*/ 5807 w 9862"/>
              <a:gd name="T35" fmla="*/ 3692 h 9379"/>
              <a:gd name="T36" fmla="*/ 5227 w 9862"/>
              <a:gd name="T37" fmla="*/ 4393 h 9379"/>
              <a:gd name="T38" fmla="*/ 4696 w 9862"/>
              <a:gd name="T39" fmla="*/ 3350 h 9379"/>
              <a:gd name="T40" fmla="*/ 3774 w 9862"/>
              <a:gd name="T41" fmla="*/ 2513 h 9379"/>
              <a:gd name="T42" fmla="*/ 4068 w 9862"/>
              <a:gd name="T43" fmla="*/ 5022 h 9379"/>
              <a:gd name="T44" fmla="*/ 4068 w 9862"/>
              <a:gd name="T45" fmla="*/ 2386 h 9379"/>
              <a:gd name="T46" fmla="*/ 4687 w 9862"/>
              <a:gd name="T47" fmla="*/ 3320 h 9379"/>
              <a:gd name="T48" fmla="*/ 4648 w 9862"/>
              <a:gd name="T49" fmla="*/ 5994 h 9379"/>
              <a:gd name="T50" fmla="*/ 3509 w 9862"/>
              <a:gd name="T51" fmla="*/ 3331 h 9379"/>
              <a:gd name="T52" fmla="*/ 4930 w 9862"/>
              <a:gd name="T53" fmla="*/ 2513 h 9379"/>
              <a:gd name="T54" fmla="*/ 5807 w 9862"/>
              <a:gd name="T55" fmla="*/ 2011 h 9379"/>
              <a:gd name="T56" fmla="*/ 6432 w 9862"/>
              <a:gd name="T57" fmla="*/ 3660 h 9379"/>
              <a:gd name="T58" fmla="*/ 6676 w 9862"/>
              <a:gd name="T59" fmla="*/ 1174 h 9379"/>
              <a:gd name="T60" fmla="*/ 7537 w 9862"/>
              <a:gd name="T61" fmla="*/ 2685 h 9379"/>
              <a:gd name="T62" fmla="*/ 8074 w 9862"/>
              <a:gd name="T63" fmla="*/ 3381 h 9379"/>
              <a:gd name="T64" fmla="*/ 7827 w 9862"/>
              <a:gd name="T65" fmla="*/ 4524 h 9379"/>
              <a:gd name="T66" fmla="*/ 7600 w 9862"/>
              <a:gd name="T67" fmla="*/ 5693 h 9379"/>
              <a:gd name="T68" fmla="*/ 6963 w 9862"/>
              <a:gd name="T69" fmla="*/ 5353 h 9379"/>
              <a:gd name="T70" fmla="*/ 5807 w 9862"/>
              <a:gd name="T71" fmla="*/ 6027 h 9379"/>
              <a:gd name="T72" fmla="*/ 5511 w 9862"/>
              <a:gd name="T73" fmla="*/ 6203 h 9379"/>
              <a:gd name="T74" fmla="*/ 4352 w 9862"/>
              <a:gd name="T75" fmla="*/ 6533 h 9379"/>
              <a:gd name="T76" fmla="*/ 3485 w 9862"/>
              <a:gd name="T77" fmla="*/ 7359 h 9379"/>
              <a:gd name="T78" fmla="*/ 2905 w 9862"/>
              <a:gd name="T79" fmla="*/ 5696 h 9379"/>
              <a:gd name="T80" fmla="*/ 2324 w 9862"/>
              <a:gd name="T81" fmla="*/ 4689 h 9379"/>
              <a:gd name="T82" fmla="*/ 2295 w 9862"/>
              <a:gd name="T83" fmla="*/ 3332 h 9379"/>
              <a:gd name="T84" fmla="*/ 2360 w 9862"/>
              <a:gd name="T85" fmla="*/ 3353 h 9379"/>
              <a:gd name="T86" fmla="*/ 2025 w 9862"/>
              <a:gd name="T87" fmla="*/ 5193 h 9379"/>
              <a:gd name="T88" fmla="*/ 1451 w 9862"/>
              <a:gd name="T89" fmla="*/ 3517 h 9379"/>
              <a:gd name="T90" fmla="*/ 1744 w 9862"/>
              <a:gd name="T91" fmla="*/ 1017 h 9379"/>
              <a:gd name="T92" fmla="*/ 2900 w 9862"/>
              <a:gd name="T93" fmla="*/ 1738 h 9379"/>
              <a:gd name="T94" fmla="*/ 3197 w 9862"/>
              <a:gd name="T95" fmla="*/ 2516 h 9379"/>
              <a:gd name="T96" fmla="*/ 5218 w 9862"/>
              <a:gd name="T97" fmla="*/ 976 h 9379"/>
              <a:gd name="T98" fmla="*/ 6088 w 9862"/>
              <a:gd name="T99" fmla="*/ 184 h 9379"/>
              <a:gd name="T100" fmla="*/ 6960 w 9862"/>
              <a:gd name="T101" fmla="*/ 672 h 9379"/>
              <a:gd name="T102" fmla="*/ 8117 w 9862"/>
              <a:gd name="T103" fmla="*/ 676 h 9379"/>
              <a:gd name="T104" fmla="*/ 8987 w 9862"/>
              <a:gd name="T105" fmla="*/ 3178 h 9379"/>
              <a:gd name="T106" fmla="*/ 8126 w 9862"/>
              <a:gd name="T107" fmla="*/ 5365 h 9379"/>
              <a:gd name="T108" fmla="*/ 6959 w 9862"/>
              <a:gd name="T109" fmla="*/ 6699 h 9379"/>
              <a:gd name="T110" fmla="*/ 5223 w 9862"/>
              <a:gd name="T111" fmla="*/ 7069 h 9379"/>
              <a:gd name="T112" fmla="*/ 4013 w 9862"/>
              <a:gd name="T113" fmla="*/ 7668 h 9379"/>
              <a:gd name="T114" fmla="*/ 3479 w 9862"/>
              <a:gd name="T115" fmla="*/ 7372 h 9379"/>
              <a:gd name="T116" fmla="*/ 2851 w 9862"/>
              <a:gd name="T117" fmla="*/ 7032 h 9379"/>
              <a:gd name="T118" fmla="*/ 2031 w 9862"/>
              <a:gd name="T119" fmla="*/ 5859 h 9379"/>
              <a:gd name="T120" fmla="*/ 878 w 9862"/>
              <a:gd name="T121" fmla="*/ 4529 h 9379"/>
              <a:gd name="T122" fmla="*/ 10 w 9862"/>
              <a:gd name="T123" fmla="*/ 3357 h 9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862" h="9379">
                <a:moveTo>
                  <a:pt x="0" y="3352"/>
                </a:moveTo>
                <a:cubicBezTo>
                  <a:pt x="0" y="3354"/>
                  <a:pt x="0" y="3354"/>
                  <a:pt x="0" y="3354"/>
                </a:cubicBezTo>
                <a:cubicBezTo>
                  <a:pt x="1" y="4026"/>
                  <a:pt x="1" y="4026"/>
                  <a:pt x="1" y="4026"/>
                </a:cubicBezTo>
                <a:cubicBezTo>
                  <a:pt x="580" y="4360"/>
                  <a:pt x="580" y="4360"/>
                  <a:pt x="580" y="4360"/>
                </a:cubicBezTo>
                <a:cubicBezTo>
                  <a:pt x="580" y="5030"/>
                  <a:pt x="580" y="5030"/>
                  <a:pt x="580" y="5030"/>
                </a:cubicBezTo>
                <a:cubicBezTo>
                  <a:pt x="583" y="5032"/>
                  <a:pt x="583" y="5032"/>
                  <a:pt x="583" y="5032"/>
                </a:cubicBezTo>
                <a:cubicBezTo>
                  <a:pt x="1160" y="5365"/>
                  <a:pt x="1160" y="5365"/>
                  <a:pt x="1160" y="5365"/>
                </a:cubicBezTo>
                <a:cubicBezTo>
                  <a:pt x="1160" y="6026"/>
                  <a:pt x="1160" y="6026"/>
                  <a:pt x="1160" y="6026"/>
                </a:cubicBezTo>
                <a:cubicBezTo>
                  <a:pt x="580" y="6361"/>
                  <a:pt x="580" y="6361"/>
                  <a:pt x="580" y="6361"/>
                </a:cubicBezTo>
                <a:cubicBezTo>
                  <a:pt x="580" y="7036"/>
                  <a:pt x="580" y="7036"/>
                  <a:pt x="580" y="7036"/>
                </a:cubicBezTo>
                <a:cubicBezTo>
                  <a:pt x="1165" y="7374"/>
                  <a:pt x="1165" y="7374"/>
                  <a:pt x="1165" y="7374"/>
                </a:cubicBezTo>
                <a:cubicBezTo>
                  <a:pt x="1745" y="7039"/>
                  <a:pt x="1745" y="7039"/>
                  <a:pt x="1745" y="7039"/>
                </a:cubicBezTo>
                <a:cubicBezTo>
                  <a:pt x="2319" y="7370"/>
                  <a:pt x="2319" y="7370"/>
                  <a:pt x="2319" y="7370"/>
                </a:cubicBezTo>
                <a:cubicBezTo>
                  <a:pt x="2319" y="8034"/>
                  <a:pt x="2319" y="8034"/>
                  <a:pt x="2319" y="8034"/>
                </a:cubicBezTo>
                <a:cubicBezTo>
                  <a:pt x="1740" y="8369"/>
                  <a:pt x="1740" y="8369"/>
                  <a:pt x="1740" y="8369"/>
                </a:cubicBezTo>
                <a:cubicBezTo>
                  <a:pt x="1740" y="9042"/>
                  <a:pt x="1740" y="9042"/>
                  <a:pt x="1740" y="9042"/>
                </a:cubicBezTo>
                <a:cubicBezTo>
                  <a:pt x="1742" y="9043"/>
                  <a:pt x="1742" y="9043"/>
                  <a:pt x="1742" y="9043"/>
                </a:cubicBezTo>
                <a:cubicBezTo>
                  <a:pt x="2324" y="9379"/>
                  <a:pt x="2324" y="9379"/>
                  <a:pt x="2324" y="9379"/>
                </a:cubicBezTo>
                <a:cubicBezTo>
                  <a:pt x="2909" y="9043"/>
                  <a:pt x="2909" y="9043"/>
                  <a:pt x="2909" y="9043"/>
                </a:cubicBezTo>
                <a:cubicBezTo>
                  <a:pt x="2909" y="9040"/>
                  <a:pt x="2909" y="9040"/>
                  <a:pt x="2909" y="9040"/>
                </a:cubicBezTo>
                <a:cubicBezTo>
                  <a:pt x="2908" y="8377"/>
                  <a:pt x="2908" y="8377"/>
                  <a:pt x="2908" y="8377"/>
                </a:cubicBezTo>
                <a:cubicBezTo>
                  <a:pt x="3483" y="8709"/>
                  <a:pt x="3483" y="8709"/>
                  <a:pt x="3483" y="8709"/>
                </a:cubicBezTo>
                <a:cubicBezTo>
                  <a:pt x="3484" y="8708"/>
                  <a:pt x="3484" y="8708"/>
                  <a:pt x="3484" y="8708"/>
                </a:cubicBezTo>
                <a:cubicBezTo>
                  <a:pt x="4060" y="8374"/>
                  <a:pt x="4060" y="8374"/>
                  <a:pt x="4060" y="8374"/>
                </a:cubicBezTo>
                <a:cubicBezTo>
                  <a:pt x="4063" y="8376"/>
                  <a:pt x="4063" y="8376"/>
                  <a:pt x="4063" y="8376"/>
                </a:cubicBezTo>
                <a:cubicBezTo>
                  <a:pt x="4066" y="8375"/>
                  <a:pt x="4066" y="8375"/>
                  <a:pt x="4066" y="8375"/>
                </a:cubicBezTo>
                <a:cubicBezTo>
                  <a:pt x="4642" y="8708"/>
                  <a:pt x="4642" y="8708"/>
                  <a:pt x="4642" y="8708"/>
                </a:cubicBezTo>
                <a:cubicBezTo>
                  <a:pt x="5177" y="8398"/>
                  <a:pt x="5177" y="8398"/>
                  <a:pt x="5177" y="8398"/>
                </a:cubicBezTo>
                <a:cubicBezTo>
                  <a:pt x="5187" y="8413"/>
                  <a:pt x="5203" y="8423"/>
                  <a:pt x="5222" y="8423"/>
                </a:cubicBezTo>
                <a:cubicBezTo>
                  <a:pt x="5241" y="8423"/>
                  <a:pt x="5257" y="8413"/>
                  <a:pt x="5267" y="8398"/>
                </a:cubicBezTo>
                <a:cubicBezTo>
                  <a:pt x="5802" y="8707"/>
                  <a:pt x="5802" y="8707"/>
                  <a:pt x="5802" y="8707"/>
                </a:cubicBezTo>
                <a:cubicBezTo>
                  <a:pt x="5803" y="8706"/>
                  <a:pt x="5803" y="8706"/>
                  <a:pt x="5803" y="8706"/>
                </a:cubicBezTo>
                <a:cubicBezTo>
                  <a:pt x="6384" y="8372"/>
                  <a:pt x="6384" y="8372"/>
                  <a:pt x="6384" y="8372"/>
                </a:cubicBezTo>
                <a:cubicBezTo>
                  <a:pt x="6384" y="7701"/>
                  <a:pt x="6384" y="7701"/>
                  <a:pt x="6384" y="7701"/>
                </a:cubicBezTo>
                <a:cubicBezTo>
                  <a:pt x="6958" y="7370"/>
                  <a:pt x="6958" y="7370"/>
                  <a:pt x="6958" y="7370"/>
                </a:cubicBezTo>
                <a:cubicBezTo>
                  <a:pt x="6962" y="7372"/>
                  <a:pt x="6962" y="7372"/>
                  <a:pt x="6962" y="7372"/>
                </a:cubicBezTo>
                <a:cubicBezTo>
                  <a:pt x="6965" y="7371"/>
                  <a:pt x="6965" y="7371"/>
                  <a:pt x="6965" y="7371"/>
                </a:cubicBezTo>
                <a:cubicBezTo>
                  <a:pt x="7541" y="7704"/>
                  <a:pt x="7541" y="7704"/>
                  <a:pt x="7541" y="7704"/>
                </a:cubicBezTo>
                <a:cubicBezTo>
                  <a:pt x="7542" y="7703"/>
                  <a:pt x="7542" y="7703"/>
                  <a:pt x="7542" y="7703"/>
                </a:cubicBezTo>
                <a:cubicBezTo>
                  <a:pt x="8123" y="7367"/>
                  <a:pt x="8123" y="7367"/>
                  <a:pt x="8123" y="7367"/>
                </a:cubicBezTo>
                <a:cubicBezTo>
                  <a:pt x="8123" y="6699"/>
                  <a:pt x="8123" y="6699"/>
                  <a:pt x="8123" y="6699"/>
                </a:cubicBezTo>
                <a:cubicBezTo>
                  <a:pt x="8702" y="6363"/>
                  <a:pt x="8702" y="6363"/>
                  <a:pt x="8702" y="6363"/>
                </a:cubicBezTo>
                <a:cubicBezTo>
                  <a:pt x="8702" y="5695"/>
                  <a:pt x="8702" y="5695"/>
                  <a:pt x="8702" y="5695"/>
                </a:cubicBezTo>
                <a:cubicBezTo>
                  <a:pt x="9282" y="5360"/>
                  <a:pt x="9282" y="5360"/>
                  <a:pt x="9282" y="5360"/>
                </a:cubicBezTo>
                <a:cubicBezTo>
                  <a:pt x="9282" y="4691"/>
                  <a:pt x="9282" y="4691"/>
                  <a:pt x="9282" y="4691"/>
                </a:cubicBezTo>
                <a:cubicBezTo>
                  <a:pt x="9862" y="4357"/>
                  <a:pt x="9862" y="4357"/>
                  <a:pt x="9862" y="4357"/>
                </a:cubicBezTo>
                <a:cubicBezTo>
                  <a:pt x="9862" y="4355"/>
                  <a:pt x="9862" y="4355"/>
                  <a:pt x="9862" y="4355"/>
                </a:cubicBezTo>
                <a:cubicBezTo>
                  <a:pt x="9861" y="3685"/>
                  <a:pt x="9861" y="3685"/>
                  <a:pt x="9861" y="3685"/>
                </a:cubicBezTo>
                <a:cubicBezTo>
                  <a:pt x="9860" y="3684"/>
                  <a:pt x="9860" y="3684"/>
                  <a:pt x="9860" y="3684"/>
                </a:cubicBezTo>
                <a:cubicBezTo>
                  <a:pt x="9285" y="3353"/>
                  <a:pt x="9285" y="3353"/>
                  <a:pt x="9285" y="3353"/>
                </a:cubicBezTo>
                <a:cubicBezTo>
                  <a:pt x="9285" y="3349"/>
                  <a:pt x="9285" y="3349"/>
                  <a:pt x="9285" y="3349"/>
                </a:cubicBezTo>
                <a:cubicBezTo>
                  <a:pt x="9281" y="3347"/>
                  <a:pt x="9281" y="3347"/>
                  <a:pt x="9281" y="3347"/>
                </a:cubicBezTo>
                <a:cubicBezTo>
                  <a:pt x="9282" y="2680"/>
                  <a:pt x="9282" y="2680"/>
                  <a:pt x="9282" y="2680"/>
                </a:cubicBezTo>
                <a:cubicBezTo>
                  <a:pt x="9281" y="2680"/>
                  <a:pt x="9281" y="2680"/>
                  <a:pt x="9281" y="2680"/>
                </a:cubicBezTo>
                <a:cubicBezTo>
                  <a:pt x="8706" y="2349"/>
                  <a:pt x="8706" y="2349"/>
                  <a:pt x="8706" y="2349"/>
                </a:cubicBezTo>
                <a:cubicBezTo>
                  <a:pt x="8706" y="2345"/>
                  <a:pt x="8706" y="2345"/>
                  <a:pt x="8706" y="2345"/>
                </a:cubicBezTo>
                <a:cubicBezTo>
                  <a:pt x="8702" y="2342"/>
                  <a:pt x="8702" y="2342"/>
                  <a:pt x="8702" y="2342"/>
                </a:cubicBezTo>
                <a:cubicBezTo>
                  <a:pt x="8702" y="1677"/>
                  <a:pt x="8702" y="1677"/>
                  <a:pt x="8702" y="1677"/>
                </a:cubicBezTo>
                <a:cubicBezTo>
                  <a:pt x="8126" y="1344"/>
                  <a:pt x="8126" y="1344"/>
                  <a:pt x="8126" y="1344"/>
                </a:cubicBezTo>
                <a:cubicBezTo>
                  <a:pt x="8126" y="1341"/>
                  <a:pt x="8126" y="1341"/>
                  <a:pt x="8126" y="1341"/>
                </a:cubicBezTo>
                <a:cubicBezTo>
                  <a:pt x="8123" y="1339"/>
                  <a:pt x="8123" y="1339"/>
                  <a:pt x="8123" y="1339"/>
                </a:cubicBezTo>
                <a:cubicBezTo>
                  <a:pt x="8122" y="674"/>
                  <a:pt x="8122" y="674"/>
                  <a:pt x="8122" y="674"/>
                </a:cubicBezTo>
                <a:cubicBezTo>
                  <a:pt x="8121" y="673"/>
                  <a:pt x="8121" y="673"/>
                  <a:pt x="8121" y="673"/>
                </a:cubicBezTo>
                <a:cubicBezTo>
                  <a:pt x="7573" y="357"/>
                  <a:pt x="7573" y="357"/>
                  <a:pt x="7573" y="357"/>
                </a:cubicBezTo>
                <a:cubicBezTo>
                  <a:pt x="7576" y="352"/>
                  <a:pt x="7577" y="346"/>
                  <a:pt x="7577" y="340"/>
                </a:cubicBezTo>
                <a:cubicBezTo>
                  <a:pt x="7577" y="320"/>
                  <a:pt x="7561" y="304"/>
                  <a:pt x="7542" y="304"/>
                </a:cubicBezTo>
                <a:cubicBezTo>
                  <a:pt x="7530" y="304"/>
                  <a:pt x="7519" y="310"/>
                  <a:pt x="7513" y="319"/>
                </a:cubicBezTo>
                <a:cubicBezTo>
                  <a:pt x="6961" y="1"/>
                  <a:pt x="6961" y="1"/>
                  <a:pt x="6961" y="1"/>
                </a:cubicBezTo>
                <a:cubicBezTo>
                  <a:pt x="6959" y="2"/>
                  <a:pt x="6959" y="2"/>
                  <a:pt x="6959" y="2"/>
                </a:cubicBezTo>
                <a:cubicBezTo>
                  <a:pt x="6381" y="335"/>
                  <a:pt x="6381" y="335"/>
                  <a:pt x="6381" y="335"/>
                </a:cubicBezTo>
                <a:cubicBezTo>
                  <a:pt x="5802" y="1"/>
                  <a:pt x="5802" y="1"/>
                  <a:pt x="5802" y="1"/>
                </a:cubicBezTo>
                <a:cubicBezTo>
                  <a:pt x="5799" y="2"/>
                  <a:pt x="5799" y="2"/>
                  <a:pt x="5799" y="2"/>
                </a:cubicBezTo>
                <a:cubicBezTo>
                  <a:pt x="5222" y="335"/>
                  <a:pt x="5222" y="335"/>
                  <a:pt x="5222" y="335"/>
                </a:cubicBezTo>
                <a:cubicBezTo>
                  <a:pt x="4642" y="0"/>
                  <a:pt x="4642" y="0"/>
                  <a:pt x="4642" y="0"/>
                </a:cubicBezTo>
                <a:cubicBezTo>
                  <a:pt x="4058" y="337"/>
                  <a:pt x="4058" y="337"/>
                  <a:pt x="4058" y="337"/>
                </a:cubicBezTo>
                <a:cubicBezTo>
                  <a:pt x="4058" y="1008"/>
                  <a:pt x="4058" y="1008"/>
                  <a:pt x="4058" y="1008"/>
                </a:cubicBezTo>
                <a:cubicBezTo>
                  <a:pt x="3483" y="1340"/>
                  <a:pt x="3483" y="1340"/>
                  <a:pt x="3483" y="1340"/>
                </a:cubicBezTo>
                <a:cubicBezTo>
                  <a:pt x="2937" y="1026"/>
                  <a:pt x="2937" y="1026"/>
                  <a:pt x="2937" y="1026"/>
                </a:cubicBezTo>
                <a:cubicBezTo>
                  <a:pt x="2939" y="1021"/>
                  <a:pt x="2940" y="1017"/>
                  <a:pt x="2940" y="1012"/>
                </a:cubicBezTo>
                <a:cubicBezTo>
                  <a:pt x="2940" y="992"/>
                  <a:pt x="2924" y="976"/>
                  <a:pt x="2904" y="976"/>
                </a:cubicBezTo>
                <a:cubicBezTo>
                  <a:pt x="2884" y="976"/>
                  <a:pt x="2868" y="992"/>
                  <a:pt x="2868" y="1012"/>
                </a:cubicBezTo>
                <a:cubicBezTo>
                  <a:pt x="2868" y="1016"/>
                  <a:pt x="2869" y="1021"/>
                  <a:pt x="2871" y="1025"/>
                </a:cubicBezTo>
                <a:cubicBezTo>
                  <a:pt x="2323" y="1340"/>
                  <a:pt x="2323" y="1340"/>
                  <a:pt x="2323" y="1340"/>
                </a:cubicBezTo>
                <a:cubicBezTo>
                  <a:pt x="1744" y="1006"/>
                  <a:pt x="1744" y="1006"/>
                  <a:pt x="1744" y="1006"/>
                </a:cubicBezTo>
                <a:cubicBezTo>
                  <a:pt x="1741" y="1007"/>
                  <a:pt x="1741" y="1007"/>
                  <a:pt x="1741" y="1007"/>
                </a:cubicBezTo>
                <a:cubicBezTo>
                  <a:pt x="1159" y="1343"/>
                  <a:pt x="1159" y="1343"/>
                  <a:pt x="1159" y="1343"/>
                </a:cubicBezTo>
                <a:cubicBezTo>
                  <a:pt x="1159" y="2013"/>
                  <a:pt x="1159" y="2013"/>
                  <a:pt x="1159" y="2013"/>
                </a:cubicBezTo>
                <a:cubicBezTo>
                  <a:pt x="580" y="2348"/>
                  <a:pt x="580" y="2348"/>
                  <a:pt x="580" y="2348"/>
                </a:cubicBezTo>
                <a:cubicBezTo>
                  <a:pt x="580" y="3017"/>
                  <a:pt x="580" y="3017"/>
                  <a:pt x="580" y="3017"/>
                </a:cubicBezTo>
                <a:lnTo>
                  <a:pt x="0" y="3352"/>
                </a:lnTo>
                <a:close/>
                <a:moveTo>
                  <a:pt x="877" y="2851"/>
                </a:moveTo>
                <a:cubicBezTo>
                  <a:pt x="878" y="2852"/>
                  <a:pt x="878" y="2852"/>
                  <a:pt x="878" y="2852"/>
                </a:cubicBezTo>
                <a:cubicBezTo>
                  <a:pt x="1161" y="3017"/>
                  <a:pt x="1161" y="3017"/>
                  <a:pt x="1161" y="3017"/>
                </a:cubicBezTo>
                <a:cubicBezTo>
                  <a:pt x="1161" y="3347"/>
                  <a:pt x="1161" y="3347"/>
                  <a:pt x="1161" y="3347"/>
                </a:cubicBezTo>
                <a:cubicBezTo>
                  <a:pt x="589" y="3017"/>
                  <a:pt x="589" y="3017"/>
                  <a:pt x="589" y="3017"/>
                </a:cubicBezTo>
                <a:cubicBezTo>
                  <a:pt x="589" y="2353"/>
                  <a:pt x="589" y="2353"/>
                  <a:pt x="589" y="2353"/>
                </a:cubicBezTo>
                <a:cubicBezTo>
                  <a:pt x="873" y="2190"/>
                  <a:pt x="873" y="2190"/>
                  <a:pt x="873" y="2190"/>
                </a:cubicBezTo>
                <a:lnTo>
                  <a:pt x="877" y="2851"/>
                </a:lnTo>
                <a:close/>
                <a:moveTo>
                  <a:pt x="1164" y="2021"/>
                </a:moveTo>
                <a:cubicBezTo>
                  <a:pt x="1736" y="2351"/>
                  <a:pt x="1736" y="2351"/>
                  <a:pt x="1736" y="2351"/>
                </a:cubicBezTo>
                <a:cubicBezTo>
                  <a:pt x="1213" y="2653"/>
                  <a:pt x="1213" y="2653"/>
                  <a:pt x="1213" y="2653"/>
                </a:cubicBezTo>
                <a:cubicBezTo>
                  <a:pt x="1202" y="2638"/>
                  <a:pt x="1184" y="2627"/>
                  <a:pt x="1164" y="2627"/>
                </a:cubicBezTo>
                <a:cubicBezTo>
                  <a:pt x="1132" y="2627"/>
                  <a:pt x="1106" y="2654"/>
                  <a:pt x="1106" y="2686"/>
                </a:cubicBezTo>
                <a:cubicBezTo>
                  <a:pt x="1106" y="2717"/>
                  <a:pt x="1130" y="2742"/>
                  <a:pt x="1161" y="2744"/>
                </a:cubicBezTo>
                <a:cubicBezTo>
                  <a:pt x="1161" y="3011"/>
                  <a:pt x="1161" y="3011"/>
                  <a:pt x="1161" y="3011"/>
                </a:cubicBezTo>
                <a:cubicBezTo>
                  <a:pt x="882" y="2848"/>
                  <a:pt x="882" y="2848"/>
                  <a:pt x="882" y="2848"/>
                </a:cubicBezTo>
                <a:cubicBezTo>
                  <a:pt x="878" y="2187"/>
                  <a:pt x="878" y="2187"/>
                  <a:pt x="878" y="2187"/>
                </a:cubicBezTo>
                <a:lnTo>
                  <a:pt x="1164" y="2021"/>
                </a:lnTo>
                <a:close/>
                <a:moveTo>
                  <a:pt x="2611" y="7536"/>
                </a:moveTo>
                <a:cubicBezTo>
                  <a:pt x="2611" y="8197"/>
                  <a:pt x="2611" y="8197"/>
                  <a:pt x="2611" y="8197"/>
                </a:cubicBezTo>
                <a:cubicBezTo>
                  <a:pt x="2329" y="8034"/>
                  <a:pt x="2329" y="8034"/>
                  <a:pt x="2329" y="8034"/>
                </a:cubicBezTo>
                <a:cubicBezTo>
                  <a:pt x="2329" y="7373"/>
                  <a:pt x="2329" y="7373"/>
                  <a:pt x="2329" y="7373"/>
                </a:cubicBezTo>
                <a:lnTo>
                  <a:pt x="2611" y="7536"/>
                </a:lnTo>
                <a:close/>
                <a:moveTo>
                  <a:pt x="2332" y="7369"/>
                </a:moveTo>
                <a:cubicBezTo>
                  <a:pt x="2611" y="7208"/>
                  <a:pt x="2611" y="7208"/>
                  <a:pt x="2611" y="7208"/>
                </a:cubicBezTo>
                <a:cubicBezTo>
                  <a:pt x="2611" y="7530"/>
                  <a:pt x="2611" y="7530"/>
                  <a:pt x="2611" y="7530"/>
                </a:cubicBezTo>
                <a:lnTo>
                  <a:pt x="2332" y="7369"/>
                </a:lnTo>
                <a:close/>
                <a:moveTo>
                  <a:pt x="2326" y="7361"/>
                </a:moveTo>
                <a:cubicBezTo>
                  <a:pt x="2326" y="6757"/>
                  <a:pt x="2326" y="6757"/>
                  <a:pt x="2326" y="6757"/>
                </a:cubicBezTo>
                <a:cubicBezTo>
                  <a:pt x="2357" y="6756"/>
                  <a:pt x="2383" y="6731"/>
                  <a:pt x="2383" y="6699"/>
                </a:cubicBezTo>
                <a:cubicBezTo>
                  <a:pt x="2383" y="6689"/>
                  <a:pt x="2380" y="6680"/>
                  <a:pt x="2376" y="6671"/>
                </a:cubicBezTo>
                <a:cubicBezTo>
                  <a:pt x="2611" y="6535"/>
                  <a:pt x="2611" y="6535"/>
                  <a:pt x="2611" y="6535"/>
                </a:cubicBezTo>
                <a:cubicBezTo>
                  <a:pt x="2611" y="7196"/>
                  <a:pt x="2611" y="7196"/>
                  <a:pt x="2611" y="7196"/>
                </a:cubicBezTo>
                <a:lnTo>
                  <a:pt x="2326" y="7361"/>
                </a:lnTo>
                <a:close/>
                <a:moveTo>
                  <a:pt x="2324" y="6641"/>
                </a:moveTo>
                <a:cubicBezTo>
                  <a:pt x="2304" y="6641"/>
                  <a:pt x="2286" y="6652"/>
                  <a:pt x="2275" y="6668"/>
                </a:cubicBezTo>
                <a:cubicBezTo>
                  <a:pt x="1753" y="6365"/>
                  <a:pt x="1753" y="6365"/>
                  <a:pt x="1753" y="6365"/>
                </a:cubicBezTo>
                <a:cubicBezTo>
                  <a:pt x="2037" y="6201"/>
                  <a:pt x="2037" y="6201"/>
                  <a:pt x="2037" y="6201"/>
                </a:cubicBezTo>
                <a:cubicBezTo>
                  <a:pt x="2608" y="6531"/>
                  <a:pt x="2608" y="6531"/>
                  <a:pt x="2608" y="6531"/>
                </a:cubicBezTo>
                <a:cubicBezTo>
                  <a:pt x="2373" y="6667"/>
                  <a:pt x="2373" y="6667"/>
                  <a:pt x="2373" y="6667"/>
                </a:cubicBezTo>
                <a:cubicBezTo>
                  <a:pt x="2363" y="6651"/>
                  <a:pt x="2345" y="6641"/>
                  <a:pt x="2324" y="6641"/>
                </a:cubicBezTo>
                <a:close/>
                <a:moveTo>
                  <a:pt x="2036" y="5862"/>
                </a:moveTo>
                <a:cubicBezTo>
                  <a:pt x="2319" y="5700"/>
                  <a:pt x="2319" y="5700"/>
                  <a:pt x="2319" y="5700"/>
                </a:cubicBezTo>
                <a:cubicBezTo>
                  <a:pt x="2319" y="5992"/>
                  <a:pt x="2319" y="5992"/>
                  <a:pt x="2319" y="5992"/>
                </a:cubicBezTo>
                <a:cubicBezTo>
                  <a:pt x="2302" y="5995"/>
                  <a:pt x="2289" y="6009"/>
                  <a:pt x="2289" y="6027"/>
                </a:cubicBezTo>
                <a:cubicBezTo>
                  <a:pt x="2289" y="6033"/>
                  <a:pt x="2290" y="6038"/>
                  <a:pt x="2292" y="6042"/>
                </a:cubicBezTo>
                <a:cubicBezTo>
                  <a:pt x="2037" y="6190"/>
                  <a:pt x="2037" y="6190"/>
                  <a:pt x="2037" y="6190"/>
                </a:cubicBezTo>
                <a:lnTo>
                  <a:pt x="2036" y="5862"/>
                </a:lnTo>
                <a:close/>
                <a:moveTo>
                  <a:pt x="2036" y="5188"/>
                </a:moveTo>
                <a:cubicBezTo>
                  <a:pt x="2037" y="4529"/>
                  <a:pt x="2037" y="4529"/>
                  <a:pt x="2037" y="4529"/>
                </a:cubicBezTo>
                <a:cubicBezTo>
                  <a:pt x="2321" y="4693"/>
                  <a:pt x="2321" y="4693"/>
                  <a:pt x="2321" y="4693"/>
                </a:cubicBezTo>
                <a:cubicBezTo>
                  <a:pt x="2321" y="5353"/>
                  <a:pt x="2321" y="5353"/>
                  <a:pt x="2321" y="5353"/>
                </a:cubicBezTo>
                <a:lnTo>
                  <a:pt x="2036" y="5188"/>
                </a:lnTo>
                <a:close/>
                <a:moveTo>
                  <a:pt x="2360" y="6027"/>
                </a:moveTo>
                <a:cubicBezTo>
                  <a:pt x="2360" y="6009"/>
                  <a:pt x="2347" y="5994"/>
                  <a:pt x="2329" y="5992"/>
                </a:cubicBezTo>
                <a:cubicBezTo>
                  <a:pt x="2329" y="5695"/>
                  <a:pt x="2329" y="5695"/>
                  <a:pt x="2329" y="5695"/>
                </a:cubicBezTo>
                <a:cubicBezTo>
                  <a:pt x="2616" y="5531"/>
                  <a:pt x="2616" y="5531"/>
                  <a:pt x="2616" y="5531"/>
                </a:cubicBezTo>
                <a:cubicBezTo>
                  <a:pt x="2900" y="5696"/>
                  <a:pt x="2900" y="5696"/>
                  <a:pt x="2900" y="5696"/>
                </a:cubicBezTo>
                <a:cubicBezTo>
                  <a:pt x="2901" y="6357"/>
                  <a:pt x="2901" y="6357"/>
                  <a:pt x="2901" y="6357"/>
                </a:cubicBezTo>
                <a:cubicBezTo>
                  <a:pt x="2357" y="6042"/>
                  <a:pt x="2357" y="6042"/>
                  <a:pt x="2357" y="6042"/>
                </a:cubicBezTo>
                <a:cubicBezTo>
                  <a:pt x="2359" y="6038"/>
                  <a:pt x="2360" y="6033"/>
                  <a:pt x="2360" y="6027"/>
                </a:cubicBezTo>
                <a:close/>
                <a:moveTo>
                  <a:pt x="2957" y="7032"/>
                </a:moveTo>
                <a:cubicBezTo>
                  <a:pt x="2957" y="7004"/>
                  <a:pt x="2936" y="6981"/>
                  <a:pt x="2909" y="6979"/>
                </a:cubicBezTo>
                <a:cubicBezTo>
                  <a:pt x="2909" y="6369"/>
                  <a:pt x="2909" y="6369"/>
                  <a:pt x="2909" y="6369"/>
                </a:cubicBezTo>
                <a:cubicBezTo>
                  <a:pt x="3191" y="6532"/>
                  <a:pt x="3191" y="6532"/>
                  <a:pt x="3191" y="6532"/>
                </a:cubicBezTo>
                <a:cubicBezTo>
                  <a:pt x="3191" y="7192"/>
                  <a:pt x="3191" y="7192"/>
                  <a:pt x="3191" y="7192"/>
                </a:cubicBezTo>
                <a:cubicBezTo>
                  <a:pt x="2952" y="7055"/>
                  <a:pt x="2952" y="7055"/>
                  <a:pt x="2952" y="7055"/>
                </a:cubicBezTo>
                <a:cubicBezTo>
                  <a:pt x="2955" y="7048"/>
                  <a:pt x="2957" y="7040"/>
                  <a:pt x="2957" y="7032"/>
                </a:cubicBezTo>
                <a:close/>
                <a:moveTo>
                  <a:pt x="3196" y="7195"/>
                </a:moveTo>
                <a:cubicBezTo>
                  <a:pt x="3196" y="6535"/>
                  <a:pt x="3196" y="6535"/>
                  <a:pt x="3196" y="6535"/>
                </a:cubicBezTo>
                <a:cubicBezTo>
                  <a:pt x="3480" y="6700"/>
                  <a:pt x="3480" y="6700"/>
                  <a:pt x="3480" y="6700"/>
                </a:cubicBezTo>
                <a:cubicBezTo>
                  <a:pt x="3480" y="7358"/>
                  <a:pt x="3480" y="7358"/>
                  <a:pt x="3480" y="7358"/>
                </a:cubicBezTo>
                <a:lnTo>
                  <a:pt x="3196" y="7195"/>
                </a:lnTo>
                <a:close/>
                <a:moveTo>
                  <a:pt x="3477" y="7368"/>
                </a:moveTo>
                <a:cubicBezTo>
                  <a:pt x="3196" y="7530"/>
                  <a:pt x="3196" y="7530"/>
                  <a:pt x="3196" y="7530"/>
                </a:cubicBezTo>
                <a:cubicBezTo>
                  <a:pt x="3196" y="7206"/>
                  <a:pt x="3196" y="7206"/>
                  <a:pt x="3196" y="7206"/>
                </a:cubicBezTo>
                <a:lnTo>
                  <a:pt x="3477" y="7368"/>
                </a:lnTo>
                <a:close/>
                <a:moveTo>
                  <a:pt x="3196" y="6530"/>
                </a:moveTo>
                <a:cubicBezTo>
                  <a:pt x="3196" y="6201"/>
                  <a:pt x="3196" y="6201"/>
                  <a:pt x="3196" y="6201"/>
                </a:cubicBezTo>
                <a:cubicBezTo>
                  <a:pt x="3484" y="6035"/>
                  <a:pt x="3484" y="6035"/>
                  <a:pt x="3484" y="6035"/>
                </a:cubicBezTo>
                <a:cubicBezTo>
                  <a:pt x="4055" y="6365"/>
                  <a:pt x="4055" y="6365"/>
                  <a:pt x="4055" y="6365"/>
                </a:cubicBezTo>
                <a:cubicBezTo>
                  <a:pt x="3483" y="6696"/>
                  <a:pt x="3483" y="6696"/>
                  <a:pt x="3483" y="6696"/>
                </a:cubicBezTo>
                <a:lnTo>
                  <a:pt x="3196" y="6530"/>
                </a:lnTo>
                <a:close/>
                <a:moveTo>
                  <a:pt x="5187" y="7033"/>
                </a:moveTo>
                <a:cubicBezTo>
                  <a:pt x="5187" y="7037"/>
                  <a:pt x="5188" y="7042"/>
                  <a:pt x="5190" y="7046"/>
                </a:cubicBezTo>
                <a:cubicBezTo>
                  <a:pt x="4684" y="7336"/>
                  <a:pt x="4684" y="7336"/>
                  <a:pt x="4684" y="7336"/>
                </a:cubicBezTo>
                <a:cubicBezTo>
                  <a:pt x="4675" y="7324"/>
                  <a:pt x="4661" y="7316"/>
                  <a:pt x="4645" y="7315"/>
                </a:cubicBezTo>
                <a:cubicBezTo>
                  <a:pt x="4645" y="6700"/>
                  <a:pt x="4645" y="6700"/>
                  <a:pt x="4645" y="6700"/>
                </a:cubicBezTo>
                <a:cubicBezTo>
                  <a:pt x="5218" y="6367"/>
                  <a:pt x="5218" y="6367"/>
                  <a:pt x="5218" y="6367"/>
                </a:cubicBezTo>
                <a:cubicBezTo>
                  <a:pt x="5218" y="6998"/>
                  <a:pt x="5218" y="6998"/>
                  <a:pt x="5218" y="6998"/>
                </a:cubicBezTo>
                <a:cubicBezTo>
                  <a:pt x="5200" y="7000"/>
                  <a:pt x="5187" y="7015"/>
                  <a:pt x="5187" y="7033"/>
                </a:cubicBezTo>
                <a:close/>
                <a:moveTo>
                  <a:pt x="5259" y="7033"/>
                </a:moveTo>
                <a:cubicBezTo>
                  <a:pt x="5259" y="7015"/>
                  <a:pt x="5245" y="7000"/>
                  <a:pt x="5228" y="6998"/>
                </a:cubicBezTo>
                <a:cubicBezTo>
                  <a:pt x="5228" y="6368"/>
                  <a:pt x="5228" y="6368"/>
                  <a:pt x="5228" y="6368"/>
                </a:cubicBezTo>
                <a:cubicBezTo>
                  <a:pt x="5511" y="6532"/>
                  <a:pt x="5511" y="6532"/>
                  <a:pt x="5511" y="6532"/>
                </a:cubicBezTo>
                <a:cubicBezTo>
                  <a:pt x="5511" y="7193"/>
                  <a:pt x="5511" y="7193"/>
                  <a:pt x="5511" y="7193"/>
                </a:cubicBezTo>
                <a:cubicBezTo>
                  <a:pt x="5256" y="7046"/>
                  <a:pt x="5256" y="7046"/>
                  <a:pt x="5256" y="7046"/>
                </a:cubicBezTo>
                <a:cubicBezTo>
                  <a:pt x="5258" y="7042"/>
                  <a:pt x="5259" y="7037"/>
                  <a:pt x="5259" y="7033"/>
                </a:cubicBezTo>
                <a:close/>
                <a:moveTo>
                  <a:pt x="5516" y="7528"/>
                </a:moveTo>
                <a:cubicBezTo>
                  <a:pt x="5516" y="7207"/>
                  <a:pt x="5516" y="7207"/>
                  <a:pt x="5516" y="7207"/>
                </a:cubicBezTo>
                <a:cubicBezTo>
                  <a:pt x="5795" y="7367"/>
                  <a:pt x="5795" y="7367"/>
                  <a:pt x="5795" y="7367"/>
                </a:cubicBezTo>
                <a:lnTo>
                  <a:pt x="5516" y="7528"/>
                </a:lnTo>
                <a:close/>
                <a:moveTo>
                  <a:pt x="5798" y="7372"/>
                </a:moveTo>
                <a:cubicBezTo>
                  <a:pt x="5798" y="8033"/>
                  <a:pt x="5798" y="8033"/>
                  <a:pt x="5798" y="8033"/>
                </a:cubicBezTo>
                <a:cubicBezTo>
                  <a:pt x="5516" y="8195"/>
                  <a:pt x="5516" y="8195"/>
                  <a:pt x="5516" y="8195"/>
                </a:cubicBezTo>
                <a:cubicBezTo>
                  <a:pt x="5516" y="7534"/>
                  <a:pt x="5516" y="7534"/>
                  <a:pt x="5516" y="7534"/>
                </a:cubicBezTo>
                <a:lnTo>
                  <a:pt x="5798" y="7372"/>
                </a:lnTo>
                <a:close/>
                <a:moveTo>
                  <a:pt x="5516" y="7195"/>
                </a:moveTo>
                <a:cubicBezTo>
                  <a:pt x="5516" y="6535"/>
                  <a:pt x="5516" y="6535"/>
                  <a:pt x="5516" y="6535"/>
                </a:cubicBezTo>
                <a:cubicBezTo>
                  <a:pt x="5750" y="6670"/>
                  <a:pt x="5750" y="6670"/>
                  <a:pt x="5750" y="6670"/>
                </a:cubicBezTo>
                <a:cubicBezTo>
                  <a:pt x="5747" y="6678"/>
                  <a:pt x="5744" y="6687"/>
                  <a:pt x="5744" y="6696"/>
                </a:cubicBezTo>
                <a:cubicBezTo>
                  <a:pt x="5744" y="6727"/>
                  <a:pt x="5769" y="6753"/>
                  <a:pt x="5799" y="6754"/>
                </a:cubicBezTo>
                <a:cubicBezTo>
                  <a:pt x="5799" y="7358"/>
                  <a:pt x="5799" y="7358"/>
                  <a:pt x="5799" y="7358"/>
                </a:cubicBezTo>
                <a:lnTo>
                  <a:pt x="5516" y="7195"/>
                </a:lnTo>
                <a:close/>
                <a:moveTo>
                  <a:pt x="5516" y="6529"/>
                </a:moveTo>
                <a:cubicBezTo>
                  <a:pt x="5516" y="6200"/>
                  <a:pt x="5516" y="6200"/>
                  <a:pt x="5516" y="6200"/>
                </a:cubicBezTo>
                <a:cubicBezTo>
                  <a:pt x="5802" y="6035"/>
                  <a:pt x="5802" y="6035"/>
                  <a:pt x="5802" y="6035"/>
                </a:cubicBezTo>
                <a:cubicBezTo>
                  <a:pt x="6333" y="6341"/>
                  <a:pt x="6333" y="6341"/>
                  <a:pt x="6333" y="6341"/>
                </a:cubicBezTo>
                <a:cubicBezTo>
                  <a:pt x="6330" y="6348"/>
                  <a:pt x="6329" y="6355"/>
                  <a:pt x="6329" y="6362"/>
                </a:cubicBezTo>
                <a:cubicBezTo>
                  <a:pt x="6329" y="6371"/>
                  <a:pt x="6331" y="6380"/>
                  <a:pt x="6335" y="6387"/>
                </a:cubicBezTo>
                <a:cubicBezTo>
                  <a:pt x="5852" y="6666"/>
                  <a:pt x="5852" y="6666"/>
                  <a:pt x="5852" y="6666"/>
                </a:cubicBezTo>
                <a:cubicBezTo>
                  <a:pt x="5841" y="6649"/>
                  <a:pt x="5823" y="6638"/>
                  <a:pt x="5802" y="6638"/>
                </a:cubicBezTo>
                <a:cubicBezTo>
                  <a:pt x="5781" y="6638"/>
                  <a:pt x="5763" y="6649"/>
                  <a:pt x="5753" y="6666"/>
                </a:cubicBezTo>
                <a:lnTo>
                  <a:pt x="5516" y="6529"/>
                </a:lnTo>
                <a:close/>
                <a:moveTo>
                  <a:pt x="6435" y="6362"/>
                </a:moveTo>
                <a:cubicBezTo>
                  <a:pt x="6435" y="6355"/>
                  <a:pt x="6434" y="6348"/>
                  <a:pt x="6431" y="6341"/>
                </a:cubicBezTo>
                <a:cubicBezTo>
                  <a:pt x="6672" y="6202"/>
                  <a:pt x="6672" y="6202"/>
                  <a:pt x="6672" y="6202"/>
                </a:cubicBezTo>
                <a:cubicBezTo>
                  <a:pt x="6672" y="6528"/>
                  <a:pt x="6672" y="6528"/>
                  <a:pt x="6672" y="6528"/>
                </a:cubicBezTo>
                <a:cubicBezTo>
                  <a:pt x="6429" y="6388"/>
                  <a:pt x="6429" y="6388"/>
                  <a:pt x="6429" y="6388"/>
                </a:cubicBezTo>
                <a:cubicBezTo>
                  <a:pt x="6433" y="6381"/>
                  <a:pt x="6435" y="6372"/>
                  <a:pt x="6435" y="6362"/>
                </a:cubicBezTo>
                <a:close/>
                <a:moveTo>
                  <a:pt x="6672" y="6534"/>
                </a:moveTo>
                <a:cubicBezTo>
                  <a:pt x="6672" y="7193"/>
                  <a:pt x="6672" y="7193"/>
                  <a:pt x="6672" y="7193"/>
                </a:cubicBezTo>
                <a:cubicBezTo>
                  <a:pt x="6387" y="7029"/>
                  <a:pt x="6387" y="7029"/>
                  <a:pt x="6387" y="7029"/>
                </a:cubicBezTo>
                <a:cubicBezTo>
                  <a:pt x="6387" y="6415"/>
                  <a:pt x="6387" y="6415"/>
                  <a:pt x="6387" y="6415"/>
                </a:cubicBezTo>
                <a:cubicBezTo>
                  <a:pt x="6403" y="6414"/>
                  <a:pt x="6417" y="6405"/>
                  <a:pt x="6426" y="6392"/>
                </a:cubicBezTo>
                <a:lnTo>
                  <a:pt x="6672" y="6534"/>
                </a:lnTo>
                <a:close/>
                <a:moveTo>
                  <a:pt x="6384" y="6309"/>
                </a:moveTo>
                <a:cubicBezTo>
                  <a:pt x="6384" y="6026"/>
                  <a:pt x="6384" y="6026"/>
                  <a:pt x="6384" y="6026"/>
                </a:cubicBezTo>
                <a:cubicBezTo>
                  <a:pt x="6669" y="6193"/>
                  <a:pt x="6669" y="6193"/>
                  <a:pt x="6669" y="6193"/>
                </a:cubicBezTo>
                <a:cubicBezTo>
                  <a:pt x="6426" y="6333"/>
                  <a:pt x="6426" y="6333"/>
                  <a:pt x="6426" y="6333"/>
                </a:cubicBezTo>
                <a:cubicBezTo>
                  <a:pt x="6417" y="6319"/>
                  <a:pt x="6402" y="6310"/>
                  <a:pt x="6384" y="6309"/>
                </a:cubicBezTo>
                <a:close/>
                <a:moveTo>
                  <a:pt x="6384" y="6021"/>
                </a:moveTo>
                <a:cubicBezTo>
                  <a:pt x="6384" y="5696"/>
                  <a:pt x="6384" y="5696"/>
                  <a:pt x="6384" y="5696"/>
                </a:cubicBezTo>
                <a:cubicBezTo>
                  <a:pt x="6957" y="5363"/>
                  <a:pt x="6957" y="5363"/>
                  <a:pt x="6957" y="5363"/>
                </a:cubicBezTo>
                <a:cubicBezTo>
                  <a:pt x="6957" y="6026"/>
                  <a:pt x="6957" y="6026"/>
                  <a:pt x="6957" y="6026"/>
                </a:cubicBezTo>
                <a:cubicBezTo>
                  <a:pt x="6673" y="6190"/>
                  <a:pt x="6673" y="6190"/>
                  <a:pt x="6673" y="6190"/>
                </a:cubicBezTo>
                <a:lnTo>
                  <a:pt x="6384" y="6021"/>
                </a:lnTo>
                <a:close/>
                <a:moveTo>
                  <a:pt x="8699" y="3684"/>
                </a:moveTo>
                <a:cubicBezTo>
                  <a:pt x="8416" y="3520"/>
                  <a:pt x="8416" y="3520"/>
                  <a:pt x="8416" y="3520"/>
                </a:cubicBezTo>
                <a:cubicBezTo>
                  <a:pt x="8986" y="3188"/>
                  <a:pt x="8986" y="3188"/>
                  <a:pt x="8986" y="3188"/>
                </a:cubicBezTo>
                <a:cubicBezTo>
                  <a:pt x="9272" y="3353"/>
                  <a:pt x="9272" y="3353"/>
                  <a:pt x="9272" y="3353"/>
                </a:cubicBezTo>
                <a:lnTo>
                  <a:pt x="8699" y="3684"/>
                </a:lnTo>
                <a:close/>
                <a:moveTo>
                  <a:pt x="9275" y="3357"/>
                </a:moveTo>
                <a:cubicBezTo>
                  <a:pt x="9276" y="4018"/>
                  <a:pt x="9276" y="4018"/>
                  <a:pt x="9276" y="4018"/>
                </a:cubicBezTo>
                <a:cubicBezTo>
                  <a:pt x="8729" y="4334"/>
                  <a:pt x="8729" y="4334"/>
                  <a:pt x="8729" y="4334"/>
                </a:cubicBezTo>
                <a:cubicBezTo>
                  <a:pt x="8722" y="4326"/>
                  <a:pt x="8713" y="4321"/>
                  <a:pt x="8702" y="4320"/>
                </a:cubicBezTo>
                <a:cubicBezTo>
                  <a:pt x="8702" y="3688"/>
                  <a:pt x="8702" y="3688"/>
                  <a:pt x="8702" y="3688"/>
                </a:cubicBezTo>
                <a:lnTo>
                  <a:pt x="9275" y="3357"/>
                </a:lnTo>
                <a:close/>
                <a:moveTo>
                  <a:pt x="8697" y="4321"/>
                </a:moveTo>
                <a:cubicBezTo>
                  <a:pt x="8687" y="4322"/>
                  <a:pt x="8679" y="4327"/>
                  <a:pt x="8673" y="4334"/>
                </a:cubicBezTo>
                <a:cubicBezTo>
                  <a:pt x="8413" y="4184"/>
                  <a:pt x="8413" y="4184"/>
                  <a:pt x="8413" y="4184"/>
                </a:cubicBezTo>
                <a:cubicBezTo>
                  <a:pt x="8414" y="3524"/>
                  <a:pt x="8414" y="3524"/>
                  <a:pt x="8414" y="3524"/>
                </a:cubicBezTo>
                <a:cubicBezTo>
                  <a:pt x="8697" y="3688"/>
                  <a:pt x="8697" y="3688"/>
                  <a:pt x="8697" y="3688"/>
                </a:cubicBezTo>
                <a:lnTo>
                  <a:pt x="8697" y="4321"/>
                </a:lnTo>
                <a:close/>
                <a:moveTo>
                  <a:pt x="8696" y="5022"/>
                </a:moveTo>
                <a:cubicBezTo>
                  <a:pt x="8123" y="5353"/>
                  <a:pt x="8123" y="5353"/>
                  <a:pt x="8123" y="5353"/>
                </a:cubicBezTo>
                <a:cubicBezTo>
                  <a:pt x="8122" y="4749"/>
                  <a:pt x="8122" y="4749"/>
                  <a:pt x="8122" y="4749"/>
                </a:cubicBezTo>
                <a:cubicBezTo>
                  <a:pt x="8154" y="4749"/>
                  <a:pt x="8179" y="4723"/>
                  <a:pt x="8179" y="4691"/>
                </a:cubicBezTo>
                <a:cubicBezTo>
                  <a:pt x="8179" y="4681"/>
                  <a:pt x="8177" y="4671"/>
                  <a:pt x="8172" y="4663"/>
                </a:cubicBezTo>
                <a:cubicBezTo>
                  <a:pt x="8670" y="4375"/>
                  <a:pt x="8670" y="4375"/>
                  <a:pt x="8670" y="4375"/>
                </a:cubicBezTo>
                <a:cubicBezTo>
                  <a:pt x="8676" y="4384"/>
                  <a:pt x="8685" y="4390"/>
                  <a:pt x="8696" y="4391"/>
                </a:cubicBezTo>
                <a:lnTo>
                  <a:pt x="8696" y="5022"/>
                </a:lnTo>
                <a:close/>
                <a:moveTo>
                  <a:pt x="8121" y="4633"/>
                </a:moveTo>
                <a:cubicBezTo>
                  <a:pt x="8101" y="4633"/>
                  <a:pt x="8083" y="4644"/>
                  <a:pt x="8072" y="4660"/>
                </a:cubicBezTo>
                <a:cubicBezTo>
                  <a:pt x="7835" y="4523"/>
                  <a:pt x="7835" y="4523"/>
                  <a:pt x="7835" y="4523"/>
                </a:cubicBezTo>
                <a:cubicBezTo>
                  <a:pt x="8408" y="4192"/>
                  <a:pt x="8408" y="4192"/>
                  <a:pt x="8408" y="4192"/>
                </a:cubicBezTo>
                <a:cubicBezTo>
                  <a:pt x="8668" y="4342"/>
                  <a:pt x="8668" y="4342"/>
                  <a:pt x="8668" y="4342"/>
                </a:cubicBezTo>
                <a:cubicBezTo>
                  <a:pt x="8666" y="4346"/>
                  <a:pt x="8665" y="4351"/>
                  <a:pt x="8665" y="4356"/>
                </a:cubicBezTo>
                <a:cubicBezTo>
                  <a:pt x="8665" y="4361"/>
                  <a:pt x="8666" y="4366"/>
                  <a:pt x="8668" y="4370"/>
                </a:cubicBezTo>
                <a:cubicBezTo>
                  <a:pt x="8169" y="4659"/>
                  <a:pt x="8169" y="4659"/>
                  <a:pt x="8169" y="4659"/>
                </a:cubicBezTo>
                <a:cubicBezTo>
                  <a:pt x="8159" y="4643"/>
                  <a:pt x="8141" y="4633"/>
                  <a:pt x="8121" y="4633"/>
                </a:cubicBezTo>
                <a:close/>
                <a:moveTo>
                  <a:pt x="7598" y="1678"/>
                </a:moveTo>
                <a:cubicBezTo>
                  <a:pt x="7598" y="1668"/>
                  <a:pt x="7596" y="1659"/>
                  <a:pt x="7591" y="1651"/>
                </a:cubicBezTo>
                <a:cubicBezTo>
                  <a:pt x="8116" y="1348"/>
                  <a:pt x="8116" y="1348"/>
                  <a:pt x="8116" y="1348"/>
                </a:cubicBezTo>
                <a:cubicBezTo>
                  <a:pt x="8115" y="2011"/>
                  <a:pt x="8115" y="2011"/>
                  <a:pt x="8115" y="2011"/>
                </a:cubicBezTo>
                <a:cubicBezTo>
                  <a:pt x="7570" y="2327"/>
                  <a:pt x="7570" y="2327"/>
                  <a:pt x="7570" y="2327"/>
                </a:cubicBezTo>
                <a:cubicBezTo>
                  <a:pt x="7563" y="2319"/>
                  <a:pt x="7554" y="2313"/>
                  <a:pt x="7543" y="2313"/>
                </a:cubicBezTo>
                <a:cubicBezTo>
                  <a:pt x="7542" y="1736"/>
                  <a:pt x="7542" y="1736"/>
                  <a:pt x="7542" y="1736"/>
                </a:cubicBezTo>
                <a:cubicBezTo>
                  <a:pt x="7573" y="1735"/>
                  <a:pt x="7598" y="1709"/>
                  <a:pt x="7598" y="1678"/>
                </a:cubicBezTo>
                <a:close/>
                <a:moveTo>
                  <a:pt x="7482" y="1678"/>
                </a:moveTo>
                <a:cubicBezTo>
                  <a:pt x="7482" y="1710"/>
                  <a:pt x="7506" y="1735"/>
                  <a:pt x="7537" y="1736"/>
                </a:cubicBezTo>
                <a:cubicBezTo>
                  <a:pt x="7538" y="2313"/>
                  <a:pt x="7538" y="2313"/>
                  <a:pt x="7538" y="2313"/>
                </a:cubicBezTo>
                <a:cubicBezTo>
                  <a:pt x="7528" y="2314"/>
                  <a:pt x="7519" y="2319"/>
                  <a:pt x="7513" y="2327"/>
                </a:cubicBezTo>
                <a:cubicBezTo>
                  <a:pt x="7254" y="2177"/>
                  <a:pt x="7254" y="2177"/>
                  <a:pt x="7254" y="2177"/>
                </a:cubicBezTo>
                <a:cubicBezTo>
                  <a:pt x="7253" y="1515"/>
                  <a:pt x="7253" y="1515"/>
                  <a:pt x="7253" y="1515"/>
                </a:cubicBezTo>
                <a:cubicBezTo>
                  <a:pt x="7488" y="1651"/>
                  <a:pt x="7488" y="1651"/>
                  <a:pt x="7488" y="1651"/>
                </a:cubicBezTo>
                <a:cubicBezTo>
                  <a:pt x="7484" y="1659"/>
                  <a:pt x="7482" y="1668"/>
                  <a:pt x="7482" y="1678"/>
                </a:cubicBezTo>
                <a:close/>
                <a:moveTo>
                  <a:pt x="7248" y="1516"/>
                </a:moveTo>
                <a:cubicBezTo>
                  <a:pt x="7250" y="2174"/>
                  <a:pt x="7250" y="2174"/>
                  <a:pt x="7250" y="2174"/>
                </a:cubicBezTo>
                <a:cubicBezTo>
                  <a:pt x="6967" y="2011"/>
                  <a:pt x="6967" y="2011"/>
                  <a:pt x="6967" y="2011"/>
                </a:cubicBezTo>
                <a:cubicBezTo>
                  <a:pt x="6966" y="1681"/>
                  <a:pt x="6966" y="1681"/>
                  <a:pt x="6966" y="1681"/>
                </a:cubicBezTo>
                <a:lnTo>
                  <a:pt x="7248" y="1516"/>
                </a:lnTo>
                <a:close/>
                <a:moveTo>
                  <a:pt x="6966" y="1675"/>
                </a:moveTo>
                <a:cubicBezTo>
                  <a:pt x="6966" y="1399"/>
                  <a:pt x="6966" y="1399"/>
                  <a:pt x="6966" y="1399"/>
                </a:cubicBezTo>
                <a:cubicBezTo>
                  <a:pt x="6983" y="1397"/>
                  <a:pt x="6997" y="1387"/>
                  <a:pt x="7006" y="1373"/>
                </a:cubicBezTo>
                <a:cubicBezTo>
                  <a:pt x="7245" y="1511"/>
                  <a:pt x="7245" y="1511"/>
                  <a:pt x="7245" y="1511"/>
                </a:cubicBezTo>
                <a:lnTo>
                  <a:pt x="6966" y="1675"/>
                </a:lnTo>
                <a:close/>
                <a:moveTo>
                  <a:pt x="7250" y="2185"/>
                </a:moveTo>
                <a:cubicBezTo>
                  <a:pt x="7251" y="2512"/>
                  <a:pt x="7251" y="2512"/>
                  <a:pt x="7251" y="2512"/>
                </a:cubicBezTo>
                <a:cubicBezTo>
                  <a:pt x="6960" y="2680"/>
                  <a:pt x="6960" y="2680"/>
                  <a:pt x="6960" y="2680"/>
                </a:cubicBezTo>
                <a:cubicBezTo>
                  <a:pt x="6429" y="2373"/>
                  <a:pt x="6429" y="2373"/>
                  <a:pt x="6429" y="2373"/>
                </a:cubicBezTo>
                <a:cubicBezTo>
                  <a:pt x="6433" y="2366"/>
                  <a:pt x="6435" y="2357"/>
                  <a:pt x="6435" y="2348"/>
                </a:cubicBezTo>
                <a:cubicBezTo>
                  <a:pt x="6435" y="2340"/>
                  <a:pt x="6434" y="2332"/>
                  <a:pt x="6431" y="2326"/>
                </a:cubicBezTo>
                <a:cubicBezTo>
                  <a:pt x="6962" y="2019"/>
                  <a:pt x="6962" y="2019"/>
                  <a:pt x="6962" y="2019"/>
                </a:cubicBezTo>
                <a:lnTo>
                  <a:pt x="7250" y="2185"/>
                </a:lnTo>
                <a:close/>
                <a:moveTo>
                  <a:pt x="5861" y="677"/>
                </a:moveTo>
                <a:cubicBezTo>
                  <a:pt x="5861" y="666"/>
                  <a:pt x="5858" y="656"/>
                  <a:pt x="5853" y="648"/>
                </a:cubicBezTo>
                <a:cubicBezTo>
                  <a:pt x="6088" y="512"/>
                  <a:pt x="6088" y="512"/>
                  <a:pt x="6088" y="512"/>
                </a:cubicBezTo>
                <a:cubicBezTo>
                  <a:pt x="6088" y="840"/>
                  <a:pt x="6088" y="840"/>
                  <a:pt x="6088" y="840"/>
                </a:cubicBezTo>
                <a:cubicBezTo>
                  <a:pt x="5804" y="1006"/>
                  <a:pt x="5804" y="1006"/>
                  <a:pt x="5804" y="1006"/>
                </a:cubicBezTo>
                <a:cubicBezTo>
                  <a:pt x="5803" y="735"/>
                  <a:pt x="5803" y="735"/>
                  <a:pt x="5803" y="735"/>
                </a:cubicBezTo>
                <a:cubicBezTo>
                  <a:pt x="5835" y="734"/>
                  <a:pt x="5861" y="708"/>
                  <a:pt x="5861" y="677"/>
                </a:cubicBezTo>
                <a:close/>
                <a:moveTo>
                  <a:pt x="6333" y="2326"/>
                </a:moveTo>
                <a:cubicBezTo>
                  <a:pt x="6330" y="2333"/>
                  <a:pt x="6329" y="2340"/>
                  <a:pt x="6329" y="2348"/>
                </a:cubicBezTo>
                <a:cubicBezTo>
                  <a:pt x="6329" y="2356"/>
                  <a:pt x="6331" y="2364"/>
                  <a:pt x="6335" y="2372"/>
                </a:cubicBezTo>
                <a:cubicBezTo>
                  <a:pt x="5849" y="2652"/>
                  <a:pt x="5849" y="2652"/>
                  <a:pt x="5849" y="2652"/>
                </a:cubicBezTo>
                <a:cubicBezTo>
                  <a:pt x="5839" y="2637"/>
                  <a:pt x="5821" y="2626"/>
                  <a:pt x="5801" y="2626"/>
                </a:cubicBezTo>
                <a:cubicBezTo>
                  <a:pt x="5781" y="2626"/>
                  <a:pt x="5763" y="2637"/>
                  <a:pt x="5752" y="2652"/>
                </a:cubicBezTo>
                <a:cubicBezTo>
                  <a:pt x="5230" y="2350"/>
                  <a:pt x="5230" y="2350"/>
                  <a:pt x="5230" y="2350"/>
                </a:cubicBezTo>
                <a:cubicBezTo>
                  <a:pt x="5802" y="2020"/>
                  <a:pt x="5802" y="2020"/>
                  <a:pt x="5802" y="2020"/>
                </a:cubicBezTo>
                <a:lnTo>
                  <a:pt x="6333" y="2326"/>
                </a:lnTo>
                <a:close/>
                <a:moveTo>
                  <a:pt x="5513" y="1847"/>
                </a:moveTo>
                <a:cubicBezTo>
                  <a:pt x="5513" y="1846"/>
                  <a:pt x="5513" y="1846"/>
                  <a:pt x="5513" y="1846"/>
                </a:cubicBezTo>
                <a:cubicBezTo>
                  <a:pt x="5514" y="1512"/>
                  <a:pt x="5514" y="1512"/>
                  <a:pt x="5514" y="1512"/>
                </a:cubicBezTo>
                <a:cubicBezTo>
                  <a:pt x="5798" y="1348"/>
                  <a:pt x="5798" y="1348"/>
                  <a:pt x="5798" y="1348"/>
                </a:cubicBezTo>
                <a:cubicBezTo>
                  <a:pt x="5797" y="2011"/>
                  <a:pt x="5797" y="2011"/>
                  <a:pt x="5797" y="2011"/>
                </a:cubicBezTo>
                <a:cubicBezTo>
                  <a:pt x="5224" y="2342"/>
                  <a:pt x="5224" y="2342"/>
                  <a:pt x="5224" y="2342"/>
                </a:cubicBezTo>
                <a:cubicBezTo>
                  <a:pt x="5224" y="2014"/>
                  <a:pt x="5224" y="2014"/>
                  <a:pt x="5224" y="2014"/>
                </a:cubicBezTo>
                <a:lnTo>
                  <a:pt x="5513" y="1847"/>
                </a:lnTo>
                <a:close/>
                <a:moveTo>
                  <a:pt x="5508" y="1844"/>
                </a:moveTo>
                <a:cubicBezTo>
                  <a:pt x="5224" y="2008"/>
                  <a:pt x="5224" y="2008"/>
                  <a:pt x="5224" y="2008"/>
                </a:cubicBezTo>
                <a:cubicBezTo>
                  <a:pt x="5224" y="1679"/>
                  <a:pt x="5224" y="1679"/>
                  <a:pt x="5224" y="1679"/>
                </a:cubicBezTo>
                <a:cubicBezTo>
                  <a:pt x="5509" y="1515"/>
                  <a:pt x="5509" y="1515"/>
                  <a:pt x="5509" y="1515"/>
                </a:cubicBezTo>
                <a:lnTo>
                  <a:pt x="5508" y="1844"/>
                </a:lnTo>
                <a:close/>
                <a:moveTo>
                  <a:pt x="2904" y="3024"/>
                </a:moveTo>
                <a:cubicBezTo>
                  <a:pt x="3191" y="3189"/>
                  <a:pt x="3191" y="3189"/>
                  <a:pt x="3191" y="3189"/>
                </a:cubicBezTo>
                <a:cubicBezTo>
                  <a:pt x="3191" y="3519"/>
                  <a:pt x="3191" y="3519"/>
                  <a:pt x="3191" y="3519"/>
                </a:cubicBezTo>
                <a:cubicBezTo>
                  <a:pt x="2954" y="3656"/>
                  <a:pt x="2954" y="3656"/>
                  <a:pt x="2954" y="3656"/>
                </a:cubicBezTo>
                <a:cubicBezTo>
                  <a:pt x="2944" y="3639"/>
                  <a:pt x="2925" y="3628"/>
                  <a:pt x="2904" y="3628"/>
                </a:cubicBezTo>
                <a:cubicBezTo>
                  <a:pt x="2883" y="3628"/>
                  <a:pt x="2864" y="3640"/>
                  <a:pt x="2854" y="3657"/>
                </a:cubicBezTo>
                <a:cubicBezTo>
                  <a:pt x="2616" y="3518"/>
                  <a:pt x="2616" y="3518"/>
                  <a:pt x="2616" y="3518"/>
                </a:cubicBezTo>
                <a:cubicBezTo>
                  <a:pt x="2616" y="3504"/>
                  <a:pt x="2616" y="3504"/>
                  <a:pt x="2616" y="3504"/>
                </a:cubicBezTo>
                <a:cubicBezTo>
                  <a:pt x="2616" y="3191"/>
                  <a:pt x="2616" y="3191"/>
                  <a:pt x="2616" y="3191"/>
                </a:cubicBezTo>
                <a:lnTo>
                  <a:pt x="2904" y="3024"/>
                </a:lnTo>
                <a:close/>
                <a:moveTo>
                  <a:pt x="2616" y="3179"/>
                </a:moveTo>
                <a:cubicBezTo>
                  <a:pt x="2617" y="2517"/>
                  <a:pt x="2617" y="2517"/>
                  <a:pt x="2617" y="2517"/>
                </a:cubicBezTo>
                <a:cubicBezTo>
                  <a:pt x="2858" y="2378"/>
                  <a:pt x="2858" y="2378"/>
                  <a:pt x="2858" y="2378"/>
                </a:cubicBezTo>
                <a:cubicBezTo>
                  <a:pt x="2867" y="2391"/>
                  <a:pt x="2882" y="2400"/>
                  <a:pt x="2899" y="2401"/>
                </a:cubicBezTo>
                <a:cubicBezTo>
                  <a:pt x="2899" y="3016"/>
                  <a:pt x="2899" y="3016"/>
                  <a:pt x="2899" y="3016"/>
                </a:cubicBezTo>
                <a:lnTo>
                  <a:pt x="2616" y="3179"/>
                </a:lnTo>
                <a:close/>
                <a:moveTo>
                  <a:pt x="2874" y="4335"/>
                </a:moveTo>
                <a:cubicBezTo>
                  <a:pt x="2616" y="4184"/>
                  <a:pt x="2616" y="4184"/>
                  <a:pt x="2616" y="4184"/>
                </a:cubicBezTo>
                <a:cubicBezTo>
                  <a:pt x="2616" y="3524"/>
                  <a:pt x="2616" y="3524"/>
                  <a:pt x="2616" y="3524"/>
                </a:cubicBezTo>
                <a:cubicBezTo>
                  <a:pt x="2852" y="3661"/>
                  <a:pt x="2852" y="3661"/>
                  <a:pt x="2852" y="3661"/>
                </a:cubicBezTo>
                <a:cubicBezTo>
                  <a:pt x="2848" y="3669"/>
                  <a:pt x="2846" y="3677"/>
                  <a:pt x="2846" y="3686"/>
                </a:cubicBezTo>
                <a:cubicBezTo>
                  <a:pt x="2846" y="3717"/>
                  <a:pt x="2870" y="3742"/>
                  <a:pt x="2901" y="3744"/>
                </a:cubicBezTo>
                <a:cubicBezTo>
                  <a:pt x="2901" y="4319"/>
                  <a:pt x="2901" y="4319"/>
                  <a:pt x="2901" y="4319"/>
                </a:cubicBezTo>
                <a:cubicBezTo>
                  <a:pt x="2890" y="4320"/>
                  <a:pt x="2880" y="4326"/>
                  <a:pt x="2874" y="4335"/>
                </a:cubicBezTo>
                <a:close/>
                <a:moveTo>
                  <a:pt x="2899" y="5022"/>
                </a:moveTo>
                <a:cubicBezTo>
                  <a:pt x="2616" y="5185"/>
                  <a:pt x="2616" y="5185"/>
                  <a:pt x="2616" y="5185"/>
                </a:cubicBezTo>
                <a:cubicBezTo>
                  <a:pt x="2615" y="4859"/>
                  <a:pt x="2615" y="4859"/>
                  <a:pt x="2615" y="4859"/>
                </a:cubicBezTo>
                <a:cubicBezTo>
                  <a:pt x="2899" y="4695"/>
                  <a:pt x="2899" y="4695"/>
                  <a:pt x="2899" y="4695"/>
                </a:cubicBezTo>
                <a:lnTo>
                  <a:pt x="2899" y="5022"/>
                </a:lnTo>
                <a:close/>
                <a:moveTo>
                  <a:pt x="2940" y="4355"/>
                </a:moveTo>
                <a:cubicBezTo>
                  <a:pt x="2940" y="4351"/>
                  <a:pt x="2939" y="4347"/>
                  <a:pt x="2938" y="4344"/>
                </a:cubicBezTo>
                <a:cubicBezTo>
                  <a:pt x="3191" y="4196"/>
                  <a:pt x="3191" y="4196"/>
                  <a:pt x="3191" y="4196"/>
                </a:cubicBezTo>
                <a:cubicBezTo>
                  <a:pt x="3191" y="4519"/>
                  <a:pt x="3191" y="4519"/>
                  <a:pt x="3191" y="4519"/>
                </a:cubicBezTo>
                <a:cubicBezTo>
                  <a:pt x="2936" y="4371"/>
                  <a:pt x="2936" y="4371"/>
                  <a:pt x="2936" y="4371"/>
                </a:cubicBezTo>
                <a:cubicBezTo>
                  <a:pt x="2938" y="4366"/>
                  <a:pt x="2940" y="4361"/>
                  <a:pt x="2940" y="4355"/>
                </a:cubicBezTo>
                <a:close/>
                <a:moveTo>
                  <a:pt x="3189" y="4524"/>
                </a:moveTo>
                <a:cubicBezTo>
                  <a:pt x="2909" y="4684"/>
                  <a:pt x="2909" y="4684"/>
                  <a:pt x="2909" y="4684"/>
                </a:cubicBezTo>
                <a:cubicBezTo>
                  <a:pt x="2909" y="4390"/>
                  <a:pt x="2909" y="4390"/>
                  <a:pt x="2909" y="4390"/>
                </a:cubicBezTo>
                <a:cubicBezTo>
                  <a:pt x="2919" y="4389"/>
                  <a:pt x="2928" y="4383"/>
                  <a:pt x="2933" y="4375"/>
                </a:cubicBezTo>
                <a:lnTo>
                  <a:pt x="3189" y="4524"/>
                </a:lnTo>
                <a:close/>
                <a:moveTo>
                  <a:pt x="2906" y="4319"/>
                </a:moveTo>
                <a:cubicBezTo>
                  <a:pt x="2906" y="3744"/>
                  <a:pt x="2906" y="3744"/>
                  <a:pt x="2906" y="3744"/>
                </a:cubicBezTo>
                <a:cubicBezTo>
                  <a:pt x="2937" y="3743"/>
                  <a:pt x="2962" y="3718"/>
                  <a:pt x="2962" y="3686"/>
                </a:cubicBezTo>
                <a:cubicBezTo>
                  <a:pt x="2962" y="3677"/>
                  <a:pt x="2960" y="3668"/>
                  <a:pt x="2956" y="3660"/>
                </a:cubicBezTo>
                <a:cubicBezTo>
                  <a:pt x="3191" y="3524"/>
                  <a:pt x="3191" y="3524"/>
                  <a:pt x="3191" y="3524"/>
                </a:cubicBezTo>
                <a:cubicBezTo>
                  <a:pt x="3191" y="4185"/>
                  <a:pt x="3191" y="4185"/>
                  <a:pt x="3191" y="4185"/>
                </a:cubicBezTo>
                <a:cubicBezTo>
                  <a:pt x="2934" y="4335"/>
                  <a:pt x="2934" y="4335"/>
                  <a:pt x="2934" y="4335"/>
                </a:cubicBezTo>
                <a:cubicBezTo>
                  <a:pt x="2928" y="4326"/>
                  <a:pt x="2917" y="4320"/>
                  <a:pt x="2906" y="4319"/>
                </a:cubicBezTo>
                <a:close/>
                <a:moveTo>
                  <a:pt x="2909" y="3016"/>
                </a:moveTo>
                <a:cubicBezTo>
                  <a:pt x="2909" y="2401"/>
                  <a:pt x="2909" y="2401"/>
                  <a:pt x="2909" y="2401"/>
                </a:cubicBezTo>
                <a:cubicBezTo>
                  <a:pt x="2925" y="2399"/>
                  <a:pt x="2939" y="2390"/>
                  <a:pt x="2947" y="2377"/>
                </a:cubicBezTo>
                <a:cubicBezTo>
                  <a:pt x="3191" y="2518"/>
                  <a:pt x="3191" y="2518"/>
                  <a:pt x="3191" y="2518"/>
                </a:cubicBezTo>
                <a:cubicBezTo>
                  <a:pt x="3191" y="3178"/>
                  <a:pt x="3191" y="3178"/>
                  <a:pt x="3191" y="3178"/>
                </a:cubicBezTo>
                <a:lnTo>
                  <a:pt x="2909" y="3016"/>
                </a:lnTo>
                <a:close/>
                <a:moveTo>
                  <a:pt x="2905" y="2015"/>
                </a:moveTo>
                <a:cubicBezTo>
                  <a:pt x="3188" y="2180"/>
                  <a:pt x="3188" y="2180"/>
                  <a:pt x="3188" y="2180"/>
                </a:cubicBezTo>
                <a:cubicBezTo>
                  <a:pt x="2947" y="2319"/>
                  <a:pt x="2947" y="2319"/>
                  <a:pt x="2947" y="2319"/>
                </a:cubicBezTo>
                <a:cubicBezTo>
                  <a:pt x="2938" y="2305"/>
                  <a:pt x="2923" y="2296"/>
                  <a:pt x="2906" y="2295"/>
                </a:cubicBezTo>
                <a:lnTo>
                  <a:pt x="2905" y="2015"/>
                </a:lnTo>
                <a:close/>
                <a:moveTo>
                  <a:pt x="3198" y="2185"/>
                </a:moveTo>
                <a:cubicBezTo>
                  <a:pt x="3477" y="2348"/>
                  <a:pt x="3477" y="2348"/>
                  <a:pt x="3477" y="2348"/>
                </a:cubicBezTo>
                <a:cubicBezTo>
                  <a:pt x="3192" y="2513"/>
                  <a:pt x="3192" y="2513"/>
                  <a:pt x="3192" y="2513"/>
                </a:cubicBezTo>
                <a:cubicBezTo>
                  <a:pt x="2950" y="2373"/>
                  <a:pt x="2950" y="2373"/>
                  <a:pt x="2950" y="2373"/>
                </a:cubicBezTo>
                <a:cubicBezTo>
                  <a:pt x="2953" y="2365"/>
                  <a:pt x="2956" y="2357"/>
                  <a:pt x="2956" y="2348"/>
                </a:cubicBezTo>
                <a:cubicBezTo>
                  <a:pt x="2956" y="2341"/>
                  <a:pt x="2954" y="2334"/>
                  <a:pt x="2952" y="2328"/>
                </a:cubicBezTo>
                <a:lnTo>
                  <a:pt x="3198" y="2185"/>
                </a:lnTo>
                <a:close/>
                <a:moveTo>
                  <a:pt x="3196" y="3516"/>
                </a:moveTo>
                <a:cubicBezTo>
                  <a:pt x="3196" y="3192"/>
                  <a:pt x="3196" y="3192"/>
                  <a:pt x="3196" y="3192"/>
                </a:cubicBezTo>
                <a:cubicBezTo>
                  <a:pt x="3450" y="3338"/>
                  <a:pt x="3450" y="3338"/>
                  <a:pt x="3450" y="3338"/>
                </a:cubicBezTo>
                <a:cubicBezTo>
                  <a:pt x="3448" y="3343"/>
                  <a:pt x="3446" y="3348"/>
                  <a:pt x="3446" y="3354"/>
                </a:cubicBezTo>
                <a:cubicBezTo>
                  <a:pt x="3446" y="3359"/>
                  <a:pt x="3448" y="3364"/>
                  <a:pt x="3450" y="3369"/>
                </a:cubicBezTo>
                <a:lnTo>
                  <a:pt x="3196" y="3516"/>
                </a:lnTo>
                <a:close/>
                <a:moveTo>
                  <a:pt x="3452" y="3373"/>
                </a:moveTo>
                <a:cubicBezTo>
                  <a:pt x="3458" y="3382"/>
                  <a:pt x="3468" y="3388"/>
                  <a:pt x="3479" y="3390"/>
                </a:cubicBezTo>
                <a:cubicBezTo>
                  <a:pt x="3478" y="4018"/>
                  <a:pt x="3478" y="4018"/>
                  <a:pt x="3478" y="4018"/>
                </a:cubicBezTo>
                <a:cubicBezTo>
                  <a:pt x="3196" y="4182"/>
                  <a:pt x="3196" y="4182"/>
                  <a:pt x="3196" y="4182"/>
                </a:cubicBezTo>
                <a:cubicBezTo>
                  <a:pt x="3196" y="3522"/>
                  <a:pt x="3196" y="3522"/>
                  <a:pt x="3196" y="3522"/>
                </a:cubicBezTo>
                <a:lnTo>
                  <a:pt x="3452" y="3373"/>
                </a:lnTo>
                <a:close/>
                <a:moveTo>
                  <a:pt x="3196" y="3180"/>
                </a:moveTo>
                <a:cubicBezTo>
                  <a:pt x="3196" y="2521"/>
                  <a:pt x="3196" y="2521"/>
                  <a:pt x="3196" y="2521"/>
                </a:cubicBezTo>
                <a:cubicBezTo>
                  <a:pt x="3480" y="2686"/>
                  <a:pt x="3480" y="2686"/>
                  <a:pt x="3480" y="2686"/>
                </a:cubicBezTo>
                <a:cubicBezTo>
                  <a:pt x="3480" y="3318"/>
                  <a:pt x="3480" y="3318"/>
                  <a:pt x="3480" y="3318"/>
                </a:cubicBezTo>
                <a:cubicBezTo>
                  <a:pt x="3471" y="3319"/>
                  <a:pt x="3462" y="3323"/>
                  <a:pt x="3456" y="3330"/>
                </a:cubicBezTo>
                <a:lnTo>
                  <a:pt x="3196" y="3180"/>
                </a:lnTo>
                <a:close/>
                <a:moveTo>
                  <a:pt x="3483" y="4027"/>
                </a:moveTo>
                <a:cubicBezTo>
                  <a:pt x="4014" y="4332"/>
                  <a:pt x="4014" y="4332"/>
                  <a:pt x="4014" y="4332"/>
                </a:cubicBezTo>
                <a:cubicBezTo>
                  <a:pt x="4010" y="4339"/>
                  <a:pt x="4008" y="4347"/>
                  <a:pt x="4008" y="4355"/>
                </a:cubicBezTo>
                <a:cubicBezTo>
                  <a:pt x="4008" y="4364"/>
                  <a:pt x="4011" y="4372"/>
                  <a:pt x="4015" y="4380"/>
                </a:cubicBezTo>
                <a:cubicBezTo>
                  <a:pt x="3483" y="4689"/>
                  <a:pt x="3483" y="4689"/>
                  <a:pt x="3483" y="4689"/>
                </a:cubicBezTo>
                <a:cubicBezTo>
                  <a:pt x="3196" y="4522"/>
                  <a:pt x="3196" y="4522"/>
                  <a:pt x="3196" y="4522"/>
                </a:cubicBezTo>
                <a:cubicBezTo>
                  <a:pt x="3196" y="4194"/>
                  <a:pt x="3196" y="4194"/>
                  <a:pt x="3196" y="4194"/>
                </a:cubicBezTo>
                <a:lnTo>
                  <a:pt x="3483" y="4027"/>
                </a:lnTo>
                <a:close/>
                <a:moveTo>
                  <a:pt x="3480" y="5309"/>
                </a:moveTo>
                <a:cubicBezTo>
                  <a:pt x="3464" y="5310"/>
                  <a:pt x="3450" y="5318"/>
                  <a:pt x="3441" y="5330"/>
                </a:cubicBezTo>
                <a:cubicBezTo>
                  <a:pt x="3201" y="5191"/>
                  <a:pt x="3201" y="5191"/>
                  <a:pt x="3201" y="5191"/>
                </a:cubicBezTo>
                <a:cubicBezTo>
                  <a:pt x="3480" y="5028"/>
                  <a:pt x="3480" y="5028"/>
                  <a:pt x="3480" y="5028"/>
                </a:cubicBezTo>
                <a:lnTo>
                  <a:pt x="3480" y="5309"/>
                </a:lnTo>
                <a:close/>
                <a:moveTo>
                  <a:pt x="3485" y="5021"/>
                </a:moveTo>
                <a:cubicBezTo>
                  <a:pt x="3485" y="4693"/>
                  <a:pt x="3485" y="4693"/>
                  <a:pt x="3485" y="4693"/>
                </a:cubicBezTo>
                <a:cubicBezTo>
                  <a:pt x="4017" y="4384"/>
                  <a:pt x="4017" y="4384"/>
                  <a:pt x="4017" y="4384"/>
                </a:cubicBezTo>
                <a:cubicBezTo>
                  <a:pt x="4026" y="4398"/>
                  <a:pt x="4041" y="4407"/>
                  <a:pt x="4059" y="4408"/>
                </a:cubicBezTo>
                <a:cubicBezTo>
                  <a:pt x="4059" y="5022"/>
                  <a:pt x="4059" y="5022"/>
                  <a:pt x="4059" y="5022"/>
                </a:cubicBezTo>
                <a:cubicBezTo>
                  <a:pt x="3772" y="5187"/>
                  <a:pt x="3772" y="5187"/>
                  <a:pt x="3772" y="5187"/>
                </a:cubicBezTo>
                <a:lnTo>
                  <a:pt x="3485" y="5021"/>
                </a:lnTo>
                <a:close/>
                <a:moveTo>
                  <a:pt x="3768" y="5190"/>
                </a:moveTo>
                <a:cubicBezTo>
                  <a:pt x="3526" y="5330"/>
                  <a:pt x="3526" y="5330"/>
                  <a:pt x="3526" y="5330"/>
                </a:cubicBezTo>
                <a:cubicBezTo>
                  <a:pt x="3517" y="5317"/>
                  <a:pt x="3502" y="5309"/>
                  <a:pt x="3485" y="5308"/>
                </a:cubicBezTo>
                <a:cubicBezTo>
                  <a:pt x="3485" y="5027"/>
                  <a:pt x="3485" y="5027"/>
                  <a:pt x="3485" y="5027"/>
                </a:cubicBezTo>
                <a:lnTo>
                  <a:pt x="3768" y="5190"/>
                </a:lnTo>
                <a:close/>
                <a:moveTo>
                  <a:pt x="3782" y="5193"/>
                </a:moveTo>
                <a:cubicBezTo>
                  <a:pt x="4063" y="5030"/>
                  <a:pt x="4063" y="5030"/>
                  <a:pt x="4063" y="5030"/>
                </a:cubicBezTo>
                <a:cubicBezTo>
                  <a:pt x="4636" y="5360"/>
                  <a:pt x="4636" y="5360"/>
                  <a:pt x="4636" y="5360"/>
                </a:cubicBezTo>
                <a:cubicBezTo>
                  <a:pt x="4354" y="5523"/>
                  <a:pt x="4354" y="5523"/>
                  <a:pt x="4354" y="5523"/>
                </a:cubicBezTo>
                <a:lnTo>
                  <a:pt x="3782" y="5193"/>
                </a:lnTo>
                <a:close/>
                <a:moveTo>
                  <a:pt x="4351" y="6527"/>
                </a:moveTo>
                <a:cubicBezTo>
                  <a:pt x="4071" y="6365"/>
                  <a:pt x="4071" y="6365"/>
                  <a:pt x="4071" y="6365"/>
                </a:cubicBezTo>
                <a:cubicBezTo>
                  <a:pt x="4351" y="6203"/>
                  <a:pt x="4351" y="6203"/>
                  <a:pt x="4351" y="6203"/>
                </a:cubicBezTo>
                <a:lnTo>
                  <a:pt x="4351" y="6527"/>
                </a:lnTo>
                <a:close/>
                <a:moveTo>
                  <a:pt x="6327" y="5023"/>
                </a:moveTo>
                <a:cubicBezTo>
                  <a:pt x="6327" y="5032"/>
                  <a:pt x="6329" y="5040"/>
                  <a:pt x="6333" y="5047"/>
                </a:cubicBezTo>
                <a:cubicBezTo>
                  <a:pt x="6096" y="5184"/>
                  <a:pt x="6096" y="5184"/>
                  <a:pt x="6096" y="5184"/>
                </a:cubicBezTo>
                <a:cubicBezTo>
                  <a:pt x="6092" y="4857"/>
                  <a:pt x="6092" y="4857"/>
                  <a:pt x="6092" y="4857"/>
                </a:cubicBezTo>
                <a:cubicBezTo>
                  <a:pt x="6092" y="4525"/>
                  <a:pt x="6092" y="4525"/>
                  <a:pt x="6092" y="4525"/>
                </a:cubicBezTo>
                <a:cubicBezTo>
                  <a:pt x="6376" y="4361"/>
                  <a:pt x="6376" y="4361"/>
                  <a:pt x="6376" y="4361"/>
                </a:cubicBezTo>
                <a:cubicBezTo>
                  <a:pt x="6377" y="4970"/>
                  <a:pt x="6377" y="4970"/>
                  <a:pt x="6377" y="4970"/>
                </a:cubicBezTo>
                <a:cubicBezTo>
                  <a:pt x="6349" y="4972"/>
                  <a:pt x="6327" y="4995"/>
                  <a:pt x="6327" y="5023"/>
                </a:cubicBezTo>
                <a:close/>
                <a:moveTo>
                  <a:pt x="6322" y="3686"/>
                </a:moveTo>
                <a:cubicBezTo>
                  <a:pt x="6322" y="3717"/>
                  <a:pt x="6347" y="3743"/>
                  <a:pt x="6378" y="3744"/>
                </a:cubicBezTo>
                <a:cubicBezTo>
                  <a:pt x="6378" y="4013"/>
                  <a:pt x="6378" y="4013"/>
                  <a:pt x="6378" y="4013"/>
                </a:cubicBezTo>
                <a:cubicBezTo>
                  <a:pt x="5807" y="3686"/>
                  <a:pt x="5807" y="3686"/>
                  <a:pt x="5807" y="3686"/>
                </a:cubicBezTo>
                <a:cubicBezTo>
                  <a:pt x="5807" y="3357"/>
                  <a:pt x="5807" y="3357"/>
                  <a:pt x="5807" y="3357"/>
                </a:cubicBezTo>
                <a:cubicBezTo>
                  <a:pt x="6329" y="3660"/>
                  <a:pt x="6329" y="3660"/>
                  <a:pt x="6329" y="3660"/>
                </a:cubicBezTo>
                <a:cubicBezTo>
                  <a:pt x="6325" y="3668"/>
                  <a:pt x="6322" y="3677"/>
                  <a:pt x="6322" y="3686"/>
                </a:cubicBezTo>
                <a:close/>
                <a:moveTo>
                  <a:pt x="5859" y="2685"/>
                </a:moveTo>
                <a:cubicBezTo>
                  <a:pt x="5859" y="2674"/>
                  <a:pt x="5856" y="2665"/>
                  <a:pt x="5852" y="2657"/>
                </a:cubicBezTo>
                <a:cubicBezTo>
                  <a:pt x="6337" y="2376"/>
                  <a:pt x="6337" y="2376"/>
                  <a:pt x="6337" y="2376"/>
                </a:cubicBezTo>
                <a:cubicBezTo>
                  <a:pt x="6346" y="2389"/>
                  <a:pt x="6360" y="2399"/>
                  <a:pt x="6376" y="2401"/>
                </a:cubicBezTo>
                <a:cubicBezTo>
                  <a:pt x="6376" y="3015"/>
                  <a:pt x="6376" y="3015"/>
                  <a:pt x="6376" y="3015"/>
                </a:cubicBezTo>
                <a:cubicBezTo>
                  <a:pt x="5804" y="3346"/>
                  <a:pt x="5804" y="3346"/>
                  <a:pt x="5804" y="3346"/>
                </a:cubicBezTo>
                <a:cubicBezTo>
                  <a:pt x="5803" y="2743"/>
                  <a:pt x="5803" y="2743"/>
                  <a:pt x="5803" y="2743"/>
                </a:cubicBezTo>
                <a:cubicBezTo>
                  <a:pt x="5834" y="2741"/>
                  <a:pt x="5859" y="2716"/>
                  <a:pt x="5859" y="2685"/>
                </a:cubicBezTo>
                <a:close/>
                <a:moveTo>
                  <a:pt x="5743" y="2685"/>
                </a:moveTo>
                <a:cubicBezTo>
                  <a:pt x="5743" y="2716"/>
                  <a:pt x="5767" y="2741"/>
                  <a:pt x="5798" y="2743"/>
                </a:cubicBezTo>
                <a:cubicBezTo>
                  <a:pt x="5799" y="3346"/>
                  <a:pt x="5799" y="3346"/>
                  <a:pt x="5799" y="3346"/>
                </a:cubicBezTo>
                <a:cubicBezTo>
                  <a:pt x="5228" y="3014"/>
                  <a:pt x="5228" y="3014"/>
                  <a:pt x="5228" y="3014"/>
                </a:cubicBezTo>
                <a:cubicBezTo>
                  <a:pt x="5227" y="2354"/>
                  <a:pt x="5227" y="2354"/>
                  <a:pt x="5227" y="2354"/>
                </a:cubicBezTo>
                <a:cubicBezTo>
                  <a:pt x="5750" y="2657"/>
                  <a:pt x="5750" y="2657"/>
                  <a:pt x="5750" y="2657"/>
                </a:cubicBezTo>
                <a:cubicBezTo>
                  <a:pt x="5745" y="2665"/>
                  <a:pt x="5743" y="2674"/>
                  <a:pt x="5743" y="2685"/>
                </a:cubicBezTo>
                <a:close/>
                <a:moveTo>
                  <a:pt x="5513" y="3850"/>
                </a:moveTo>
                <a:cubicBezTo>
                  <a:pt x="5512" y="3521"/>
                  <a:pt x="5512" y="3521"/>
                  <a:pt x="5512" y="3521"/>
                </a:cubicBezTo>
                <a:cubicBezTo>
                  <a:pt x="5797" y="3357"/>
                  <a:pt x="5797" y="3357"/>
                  <a:pt x="5797" y="3357"/>
                </a:cubicBezTo>
                <a:cubicBezTo>
                  <a:pt x="5797" y="3686"/>
                  <a:pt x="5797" y="3686"/>
                  <a:pt x="5797" y="3686"/>
                </a:cubicBezTo>
                <a:lnTo>
                  <a:pt x="5513" y="3850"/>
                </a:lnTo>
                <a:close/>
                <a:moveTo>
                  <a:pt x="5797" y="3692"/>
                </a:moveTo>
                <a:cubicBezTo>
                  <a:pt x="5798" y="4019"/>
                  <a:pt x="5798" y="4019"/>
                  <a:pt x="5798" y="4019"/>
                </a:cubicBezTo>
                <a:cubicBezTo>
                  <a:pt x="5515" y="4182"/>
                  <a:pt x="5515" y="4182"/>
                  <a:pt x="5515" y="4182"/>
                </a:cubicBezTo>
                <a:cubicBezTo>
                  <a:pt x="5513" y="3856"/>
                  <a:pt x="5513" y="3856"/>
                  <a:pt x="5513" y="3856"/>
                </a:cubicBezTo>
                <a:lnTo>
                  <a:pt x="5797" y="3692"/>
                </a:lnTo>
                <a:close/>
                <a:moveTo>
                  <a:pt x="5802" y="4027"/>
                </a:moveTo>
                <a:cubicBezTo>
                  <a:pt x="6081" y="4189"/>
                  <a:pt x="6081" y="4189"/>
                  <a:pt x="6081" y="4189"/>
                </a:cubicBezTo>
                <a:cubicBezTo>
                  <a:pt x="5516" y="4521"/>
                  <a:pt x="5516" y="4521"/>
                  <a:pt x="5516" y="4521"/>
                </a:cubicBezTo>
                <a:cubicBezTo>
                  <a:pt x="5515" y="4193"/>
                  <a:pt x="5515" y="4193"/>
                  <a:pt x="5515" y="4193"/>
                </a:cubicBezTo>
                <a:lnTo>
                  <a:pt x="5802" y="4027"/>
                </a:lnTo>
                <a:close/>
                <a:moveTo>
                  <a:pt x="6378" y="4018"/>
                </a:moveTo>
                <a:cubicBezTo>
                  <a:pt x="6379" y="4350"/>
                  <a:pt x="6379" y="4350"/>
                  <a:pt x="6379" y="4350"/>
                </a:cubicBezTo>
                <a:cubicBezTo>
                  <a:pt x="6092" y="4184"/>
                  <a:pt x="6092" y="4184"/>
                  <a:pt x="6092" y="4184"/>
                </a:cubicBezTo>
                <a:cubicBezTo>
                  <a:pt x="6092" y="4182"/>
                  <a:pt x="6092" y="4182"/>
                  <a:pt x="6092" y="4182"/>
                </a:cubicBezTo>
                <a:cubicBezTo>
                  <a:pt x="6091" y="4183"/>
                  <a:pt x="6091" y="4183"/>
                  <a:pt x="6091" y="4183"/>
                </a:cubicBezTo>
                <a:cubicBezTo>
                  <a:pt x="5807" y="4019"/>
                  <a:pt x="5807" y="4019"/>
                  <a:pt x="5807" y="4019"/>
                </a:cubicBezTo>
                <a:cubicBezTo>
                  <a:pt x="5807" y="3692"/>
                  <a:pt x="5807" y="3692"/>
                  <a:pt x="5807" y="3692"/>
                </a:cubicBezTo>
                <a:lnTo>
                  <a:pt x="6378" y="4018"/>
                </a:lnTo>
                <a:close/>
                <a:moveTo>
                  <a:pt x="6373" y="4358"/>
                </a:moveTo>
                <a:cubicBezTo>
                  <a:pt x="6092" y="4520"/>
                  <a:pt x="6092" y="4520"/>
                  <a:pt x="6092" y="4520"/>
                </a:cubicBezTo>
                <a:cubicBezTo>
                  <a:pt x="6092" y="4195"/>
                  <a:pt x="6092" y="4195"/>
                  <a:pt x="6092" y="4195"/>
                </a:cubicBezTo>
                <a:lnTo>
                  <a:pt x="6373" y="4358"/>
                </a:lnTo>
                <a:close/>
                <a:moveTo>
                  <a:pt x="6094" y="5525"/>
                </a:moveTo>
                <a:cubicBezTo>
                  <a:pt x="5812" y="5361"/>
                  <a:pt x="5812" y="5361"/>
                  <a:pt x="5812" y="5361"/>
                </a:cubicBezTo>
                <a:cubicBezTo>
                  <a:pt x="6091" y="5198"/>
                  <a:pt x="6091" y="5198"/>
                  <a:pt x="6091" y="5198"/>
                </a:cubicBezTo>
                <a:lnTo>
                  <a:pt x="6094" y="5525"/>
                </a:lnTo>
                <a:close/>
                <a:moveTo>
                  <a:pt x="5804" y="5354"/>
                </a:moveTo>
                <a:cubicBezTo>
                  <a:pt x="5803" y="4749"/>
                  <a:pt x="5803" y="4749"/>
                  <a:pt x="5803" y="4749"/>
                </a:cubicBezTo>
                <a:cubicBezTo>
                  <a:pt x="5834" y="4748"/>
                  <a:pt x="5859" y="4723"/>
                  <a:pt x="5859" y="4691"/>
                </a:cubicBezTo>
                <a:cubicBezTo>
                  <a:pt x="5859" y="4681"/>
                  <a:pt x="5856" y="4672"/>
                  <a:pt x="5852" y="4664"/>
                </a:cubicBezTo>
                <a:cubicBezTo>
                  <a:pt x="6087" y="4528"/>
                  <a:pt x="6087" y="4528"/>
                  <a:pt x="6087" y="4528"/>
                </a:cubicBezTo>
                <a:cubicBezTo>
                  <a:pt x="6087" y="4857"/>
                  <a:pt x="6087" y="4857"/>
                  <a:pt x="6087" y="4857"/>
                </a:cubicBezTo>
                <a:cubicBezTo>
                  <a:pt x="6091" y="5187"/>
                  <a:pt x="6091" y="5187"/>
                  <a:pt x="6091" y="5187"/>
                </a:cubicBezTo>
                <a:lnTo>
                  <a:pt x="5804" y="5354"/>
                </a:lnTo>
                <a:close/>
                <a:moveTo>
                  <a:pt x="5801" y="4633"/>
                </a:moveTo>
                <a:cubicBezTo>
                  <a:pt x="5780" y="4633"/>
                  <a:pt x="5762" y="4644"/>
                  <a:pt x="5752" y="4660"/>
                </a:cubicBezTo>
                <a:cubicBezTo>
                  <a:pt x="5519" y="4525"/>
                  <a:pt x="5519" y="4525"/>
                  <a:pt x="5519" y="4525"/>
                </a:cubicBezTo>
                <a:cubicBezTo>
                  <a:pt x="6086" y="4191"/>
                  <a:pt x="6086" y="4191"/>
                  <a:pt x="6086" y="4191"/>
                </a:cubicBezTo>
                <a:cubicBezTo>
                  <a:pt x="6087" y="4192"/>
                  <a:pt x="6087" y="4192"/>
                  <a:pt x="6087" y="4192"/>
                </a:cubicBezTo>
                <a:cubicBezTo>
                  <a:pt x="6087" y="4523"/>
                  <a:pt x="6087" y="4523"/>
                  <a:pt x="6087" y="4523"/>
                </a:cubicBezTo>
                <a:cubicBezTo>
                  <a:pt x="5850" y="4660"/>
                  <a:pt x="5850" y="4660"/>
                  <a:pt x="5850" y="4660"/>
                </a:cubicBezTo>
                <a:cubicBezTo>
                  <a:pt x="5839" y="4644"/>
                  <a:pt x="5821" y="4633"/>
                  <a:pt x="5801" y="4633"/>
                </a:cubicBezTo>
                <a:close/>
                <a:moveTo>
                  <a:pt x="5799" y="5353"/>
                </a:moveTo>
                <a:cubicBezTo>
                  <a:pt x="5228" y="5021"/>
                  <a:pt x="5228" y="5021"/>
                  <a:pt x="5228" y="5021"/>
                </a:cubicBezTo>
                <a:cubicBezTo>
                  <a:pt x="5227" y="4393"/>
                  <a:pt x="5227" y="4393"/>
                  <a:pt x="5227" y="4393"/>
                </a:cubicBezTo>
                <a:cubicBezTo>
                  <a:pt x="5237" y="4391"/>
                  <a:pt x="5246" y="4385"/>
                  <a:pt x="5252" y="4376"/>
                </a:cubicBezTo>
                <a:cubicBezTo>
                  <a:pt x="5511" y="4526"/>
                  <a:pt x="5511" y="4526"/>
                  <a:pt x="5511" y="4526"/>
                </a:cubicBezTo>
                <a:cubicBezTo>
                  <a:pt x="5511" y="4529"/>
                  <a:pt x="5511" y="4529"/>
                  <a:pt x="5511" y="4529"/>
                </a:cubicBezTo>
                <a:cubicBezTo>
                  <a:pt x="5514" y="4528"/>
                  <a:pt x="5514" y="4528"/>
                  <a:pt x="5514" y="4528"/>
                </a:cubicBezTo>
                <a:cubicBezTo>
                  <a:pt x="5749" y="4664"/>
                  <a:pt x="5749" y="4664"/>
                  <a:pt x="5749" y="4664"/>
                </a:cubicBezTo>
                <a:cubicBezTo>
                  <a:pt x="5745" y="4672"/>
                  <a:pt x="5743" y="4681"/>
                  <a:pt x="5743" y="4691"/>
                </a:cubicBezTo>
                <a:cubicBezTo>
                  <a:pt x="5743" y="4723"/>
                  <a:pt x="5767" y="4748"/>
                  <a:pt x="5798" y="4749"/>
                </a:cubicBezTo>
                <a:lnTo>
                  <a:pt x="5799" y="5353"/>
                </a:lnTo>
                <a:close/>
                <a:moveTo>
                  <a:pt x="5257" y="4358"/>
                </a:moveTo>
                <a:cubicBezTo>
                  <a:pt x="5257" y="4353"/>
                  <a:pt x="5256" y="4348"/>
                  <a:pt x="5254" y="4344"/>
                </a:cubicBezTo>
                <a:cubicBezTo>
                  <a:pt x="5510" y="4196"/>
                  <a:pt x="5510" y="4196"/>
                  <a:pt x="5510" y="4196"/>
                </a:cubicBezTo>
                <a:cubicBezTo>
                  <a:pt x="5511" y="4521"/>
                  <a:pt x="5511" y="4521"/>
                  <a:pt x="5511" y="4521"/>
                </a:cubicBezTo>
                <a:cubicBezTo>
                  <a:pt x="5254" y="4372"/>
                  <a:pt x="5254" y="4372"/>
                  <a:pt x="5254" y="4372"/>
                </a:cubicBezTo>
                <a:cubicBezTo>
                  <a:pt x="5256" y="4367"/>
                  <a:pt x="5257" y="4363"/>
                  <a:pt x="5257" y="4358"/>
                </a:cubicBezTo>
                <a:close/>
                <a:moveTo>
                  <a:pt x="5224" y="4322"/>
                </a:moveTo>
                <a:cubicBezTo>
                  <a:pt x="5224" y="4023"/>
                  <a:pt x="5224" y="4023"/>
                  <a:pt x="5224" y="4023"/>
                </a:cubicBezTo>
                <a:cubicBezTo>
                  <a:pt x="5508" y="3859"/>
                  <a:pt x="5508" y="3859"/>
                  <a:pt x="5508" y="3859"/>
                </a:cubicBezTo>
                <a:cubicBezTo>
                  <a:pt x="5510" y="4185"/>
                  <a:pt x="5510" y="4185"/>
                  <a:pt x="5510" y="4185"/>
                </a:cubicBezTo>
                <a:cubicBezTo>
                  <a:pt x="5249" y="4335"/>
                  <a:pt x="5249" y="4335"/>
                  <a:pt x="5249" y="4335"/>
                </a:cubicBezTo>
                <a:cubicBezTo>
                  <a:pt x="5243" y="4328"/>
                  <a:pt x="5234" y="4323"/>
                  <a:pt x="5224" y="4322"/>
                </a:cubicBezTo>
                <a:close/>
                <a:moveTo>
                  <a:pt x="5224" y="4018"/>
                </a:moveTo>
                <a:cubicBezTo>
                  <a:pt x="5224" y="3688"/>
                  <a:pt x="5224" y="3688"/>
                  <a:pt x="5224" y="3688"/>
                </a:cubicBezTo>
                <a:cubicBezTo>
                  <a:pt x="5507" y="3524"/>
                  <a:pt x="5507" y="3524"/>
                  <a:pt x="5507" y="3524"/>
                </a:cubicBezTo>
                <a:cubicBezTo>
                  <a:pt x="5508" y="3853"/>
                  <a:pt x="5508" y="3853"/>
                  <a:pt x="5508" y="3853"/>
                </a:cubicBezTo>
                <a:lnTo>
                  <a:pt x="5224" y="4018"/>
                </a:lnTo>
                <a:close/>
                <a:moveTo>
                  <a:pt x="5221" y="3683"/>
                </a:moveTo>
                <a:cubicBezTo>
                  <a:pt x="4689" y="3376"/>
                  <a:pt x="4689" y="3376"/>
                  <a:pt x="4689" y="3376"/>
                </a:cubicBezTo>
                <a:cubicBezTo>
                  <a:pt x="4694" y="3368"/>
                  <a:pt x="4696" y="3359"/>
                  <a:pt x="4696" y="3350"/>
                </a:cubicBezTo>
                <a:cubicBezTo>
                  <a:pt x="4696" y="3343"/>
                  <a:pt x="4695" y="3335"/>
                  <a:pt x="4692" y="3329"/>
                </a:cubicBezTo>
                <a:cubicBezTo>
                  <a:pt x="4934" y="3190"/>
                  <a:pt x="4934" y="3190"/>
                  <a:pt x="4934" y="3190"/>
                </a:cubicBezTo>
                <a:cubicBezTo>
                  <a:pt x="5505" y="3520"/>
                  <a:pt x="5505" y="3520"/>
                  <a:pt x="5505" y="3520"/>
                </a:cubicBezTo>
                <a:lnTo>
                  <a:pt x="5221" y="3683"/>
                </a:lnTo>
                <a:close/>
                <a:moveTo>
                  <a:pt x="4938" y="2179"/>
                </a:moveTo>
                <a:cubicBezTo>
                  <a:pt x="5219" y="2017"/>
                  <a:pt x="5219" y="2017"/>
                  <a:pt x="5219" y="2017"/>
                </a:cubicBezTo>
                <a:cubicBezTo>
                  <a:pt x="5219" y="2341"/>
                  <a:pt x="5219" y="2341"/>
                  <a:pt x="5219" y="2341"/>
                </a:cubicBezTo>
                <a:lnTo>
                  <a:pt x="4938" y="2179"/>
                </a:lnTo>
                <a:close/>
                <a:moveTo>
                  <a:pt x="5213" y="2350"/>
                </a:moveTo>
                <a:cubicBezTo>
                  <a:pt x="4935" y="2510"/>
                  <a:pt x="4935" y="2510"/>
                  <a:pt x="4935" y="2510"/>
                </a:cubicBezTo>
                <a:cubicBezTo>
                  <a:pt x="4935" y="2189"/>
                  <a:pt x="4935" y="2189"/>
                  <a:pt x="4935" y="2189"/>
                </a:cubicBezTo>
                <a:lnTo>
                  <a:pt x="5213" y="2350"/>
                </a:lnTo>
                <a:close/>
                <a:moveTo>
                  <a:pt x="5218" y="3014"/>
                </a:moveTo>
                <a:cubicBezTo>
                  <a:pt x="4935" y="3178"/>
                  <a:pt x="4935" y="3178"/>
                  <a:pt x="4935" y="3178"/>
                </a:cubicBezTo>
                <a:cubicBezTo>
                  <a:pt x="4935" y="2516"/>
                  <a:pt x="4935" y="2516"/>
                  <a:pt x="4935" y="2516"/>
                </a:cubicBezTo>
                <a:cubicBezTo>
                  <a:pt x="5217" y="2353"/>
                  <a:pt x="5217" y="2353"/>
                  <a:pt x="5217" y="2353"/>
                </a:cubicBezTo>
                <a:lnTo>
                  <a:pt x="5218" y="3014"/>
                </a:lnTo>
                <a:close/>
                <a:moveTo>
                  <a:pt x="4588" y="2016"/>
                </a:moveTo>
                <a:cubicBezTo>
                  <a:pt x="4588" y="2023"/>
                  <a:pt x="4590" y="2030"/>
                  <a:pt x="4593" y="2037"/>
                </a:cubicBezTo>
                <a:cubicBezTo>
                  <a:pt x="4090" y="2327"/>
                  <a:pt x="4090" y="2327"/>
                  <a:pt x="4090" y="2327"/>
                </a:cubicBezTo>
                <a:cubicBezTo>
                  <a:pt x="4084" y="2320"/>
                  <a:pt x="4075" y="2315"/>
                  <a:pt x="4065" y="2315"/>
                </a:cubicBezTo>
                <a:cubicBezTo>
                  <a:pt x="4064" y="1682"/>
                  <a:pt x="4064" y="1682"/>
                  <a:pt x="4064" y="1682"/>
                </a:cubicBezTo>
                <a:cubicBezTo>
                  <a:pt x="4638" y="1350"/>
                  <a:pt x="4638" y="1350"/>
                  <a:pt x="4638" y="1350"/>
                </a:cubicBezTo>
                <a:cubicBezTo>
                  <a:pt x="4637" y="1963"/>
                  <a:pt x="4637" y="1963"/>
                  <a:pt x="4637" y="1963"/>
                </a:cubicBezTo>
                <a:cubicBezTo>
                  <a:pt x="4610" y="1965"/>
                  <a:pt x="4588" y="1988"/>
                  <a:pt x="4588" y="2016"/>
                </a:cubicBezTo>
                <a:close/>
                <a:moveTo>
                  <a:pt x="4028" y="2350"/>
                </a:moveTo>
                <a:cubicBezTo>
                  <a:pt x="4028" y="2355"/>
                  <a:pt x="4029" y="2360"/>
                  <a:pt x="4030" y="2364"/>
                </a:cubicBezTo>
                <a:cubicBezTo>
                  <a:pt x="3774" y="2513"/>
                  <a:pt x="3774" y="2513"/>
                  <a:pt x="3774" y="2513"/>
                </a:cubicBezTo>
                <a:cubicBezTo>
                  <a:pt x="3773" y="2186"/>
                  <a:pt x="3773" y="2186"/>
                  <a:pt x="3773" y="2186"/>
                </a:cubicBezTo>
                <a:cubicBezTo>
                  <a:pt x="4031" y="2335"/>
                  <a:pt x="4031" y="2335"/>
                  <a:pt x="4031" y="2335"/>
                </a:cubicBezTo>
                <a:cubicBezTo>
                  <a:pt x="4029" y="2340"/>
                  <a:pt x="4028" y="2345"/>
                  <a:pt x="4028" y="2350"/>
                </a:cubicBezTo>
                <a:close/>
                <a:moveTo>
                  <a:pt x="4033" y="2369"/>
                </a:moveTo>
                <a:cubicBezTo>
                  <a:pt x="4038" y="2378"/>
                  <a:pt x="4047" y="2384"/>
                  <a:pt x="4058" y="2386"/>
                </a:cubicBezTo>
                <a:cubicBezTo>
                  <a:pt x="4058" y="3014"/>
                  <a:pt x="4058" y="3014"/>
                  <a:pt x="4058" y="3014"/>
                </a:cubicBezTo>
                <a:cubicBezTo>
                  <a:pt x="3775" y="3178"/>
                  <a:pt x="3775" y="3178"/>
                  <a:pt x="3775" y="3178"/>
                </a:cubicBezTo>
                <a:cubicBezTo>
                  <a:pt x="3774" y="2519"/>
                  <a:pt x="3774" y="2519"/>
                  <a:pt x="3774" y="2519"/>
                </a:cubicBezTo>
                <a:lnTo>
                  <a:pt x="4033" y="2369"/>
                </a:lnTo>
                <a:close/>
                <a:moveTo>
                  <a:pt x="4063" y="3023"/>
                </a:moveTo>
                <a:cubicBezTo>
                  <a:pt x="4594" y="3330"/>
                  <a:pt x="4594" y="3330"/>
                  <a:pt x="4594" y="3330"/>
                </a:cubicBezTo>
                <a:cubicBezTo>
                  <a:pt x="4591" y="3336"/>
                  <a:pt x="4590" y="3343"/>
                  <a:pt x="4590" y="3350"/>
                </a:cubicBezTo>
                <a:cubicBezTo>
                  <a:pt x="4590" y="3359"/>
                  <a:pt x="4592" y="3367"/>
                  <a:pt x="4596" y="3375"/>
                </a:cubicBezTo>
                <a:cubicBezTo>
                  <a:pt x="4336" y="3525"/>
                  <a:pt x="4336" y="3525"/>
                  <a:pt x="4336" y="3525"/>
                </a:cubicBezTo>
                <a:cubicBezTo>
                  <a:pt x="3780" y="3186"/>
                  <a:pt x="3780" y="3186"/>
                  <a:pt x="3780" y="3186"/>
                </a:cubicBezTo>
                <a:lnTo>
                  <a:pt x="4063" y="3023"/>
                </a:lnTo>
                <a:close/>
                <a:moveTo>
                  <a:pt x="4356" y="5187"/>
                </a:moveTo>
                <a:cubicBezTo>
                  <a:pt x="4356" y="5187"/>
                  <a:pt x="4356" y="5187"/>
                  <a:pt x="4356" y="5187"/>
                </a:cubicBezTo>
                <a:cubicBezTo>
                  <a:pt x="4349" y="4523"/>
                  <a:pt x="4349" y="4523"/>
                  <a:pt x="4349" y="4523"/>
                </a:cubicBezTo>
                <a:cubicBezTo>
                  <a:pt x="4640" y="4691"/>
                  <a:pt x="4640" y="4691"/>
                  <a:pt x="4640" y="4691"/>
                </a:cubicBezTo>
                <a:cubicBezTo>
                  <a:pt x="4640" y="5031"/>
                  <a:pt x="4640" y="5031"/>
                  <a:pt x="4640" y="5031"/>
                </a:cubicBezTo>
                <a:lnTo>
                  <a:pt x="4356" y="5187"/>
                </a:lnTo>
                <a:close/>
                <a:moveTo>
                  <a:pt x="4640" y="5036"/>
                </a:moveTo>
                <a:cubicBezTo>
                  <a:pt x="4640" y="5351"/>
                  <a:pt x="4640" y="5351"/>
                  <a:pt x="4640" y="5351"/>
                </a:cubicBezTo>
                <a:cubicBezTo>
                  <a:pt x="4361" y="5190"/>
                  <a:pt x="4361" y="5190"/>
                  <a:pt x="4361" y="5190"/>
                </a:cubicBezTo>
                <a:lnTo>
                  <a:pt x="4640" y="5036"/>
                </a:lnTo>
                <a:close/>
                <a:moveTo>
                  <a:pt x="4351" y="5184"/>
                </a:moveTo>
                <a:cubicBezTo>
                  <a:pt x="4068" y="5022"/>
                  <a:pt x="4068" y="5022"/>
                  <a:pt x="4068" y="5022"/>
                </a:cubicBezTo>
                <a:cubicBezTo>
                  <a:pt x="4068" y="4408"/>
                  <a:pt x="4068" y="4408"/>
                  <a:pt x="4068" y="4408"/>
                </a:cubicBezTo>
                <a:cubicBezTo>
                  <a:pt x="4084" y="4406"/>
                  <a:pt x="4098" y="4397"/>
                  <a:pt x="4106" y="4384"/>
                </a:cubicBezTo>
                <a:cubicBezTo>
                  <a:pt x="4344" y="4520"/>
                  <a:pt x="4344" y="4520"/>
                  <a:pt x="4344" y="4520"/>
                </a:cubicBezTo>
                <a:lnTo>
                  <a:pt x="4351" y="5184"/>
                </a:lnTo>
                <a:close/>
                <a:moveTo>
                  <a:pt x="4115" y="4355"/>
                </a:moveTo>
                <a:cubicBezTo>
                  <a:pt x="4115" y="4347"/>
                  <a:pt x="4113" y="4340"/>
                  <a:pt x="4111" y="4334"/>
                </a:cubicBezTo>
                <a:cubicBezTo>
                  <a:pt x="4341" y="4202"/>
                  <a:pt x="4341" y="4202"/>
                  <a:pt x="4341" y="4202"/>
                </a:cubicBezTo>
                <a:cubicBezTo>
                  <a:pt x="4344" y="4515"/>
                  <a:pt x="4344" y="4515"/>
                  <a:pt x="4344" y="4515"/>
                </a:cubicBezTo>
                <a:cubicBezTo>
                  <a:pt x="4109" y="4379"/>
                  <a:pt x="4109" y="4379"/>
                  <a:pt x="4109" y="4379"/>
                </a:cubicBezTo>
                <a:cubicBezTo>
                  <a:pt x="4113" y="4372"/>
                  <a:pt x="4115" y="4364"/>
                  <a:pt x="4115" y="4355"/>
                </a:cubicBezTo>
                <a:close/>
                <a:moveTo>
                  <a:pt x="4338" y="3529"/>
                </a:moveTo>
                <a:cubicBezTo>
                  <a:pt x="4598" y="3379"/>
                  <a:pt x="4598" y="3379"/>
                  <a:pt x="4598" y="3379"/>
                </a:cubicBezTo>
                <a:cubicBezTo>
                  <a:pt x="4607" y="3392"/>
                  <a:pt x="4621" y="3401"/>
                  <a:pt x="4637" y="3403"/>
                </a:cubicBezTo>
                <a:cubicBezTo>
                  <a:pt x="4638" y="4019"/>
                  <a:pt x="4638" y="4019"/>
                  <a:pt x="4638" y="4019"/>
                </a:cubicBezTo>
                <a:cubicBezTo>
                  <a:pt x="4345" y="4188"/>
                  <a:pt x="4345" y="4188"/>
                  <a:pt x="4345" y="4188"/>
                </a:cubicBezTo>
                <a:lnTo>
                  <a:pt x="4338" y="3529"/>
                </a:lnTo>
                <a:close/>
                <a:moveTo>
                  <a:pt x="4064" y="4302"/>
                </a:moveTo>
                <a:cubicBezTo>
                  <a:pt x="4065" y="3687"/>
                  <a:pt x="4065" y="3687"/>
                  <a:pt x="4065" y="3687"/>
                </a:cubicBezTo>
                <a:cubicBezTo>
                  <a:pt x="4334" y="3532"/>
                  <a:pt x="4334" y="3532"/>
                  <a:pt x="4334" y="3532"/>
                </a:cubicBezTo>
                <a:cubicBezTo>
                  <a:pt x="4340" y="4190"/>
                  <a:pt x="4340" y="4190"/>
                  <a:pt x="4340" y="4190"/>
                </a:cubicBezTo>
                <a:cubicBezTo>
                  <a:pt x="4106" y="4325"/>
                  <a:pt x="4106" y="4325"/>
                  <a:pt x="4106" y="4325"/>
                </a:cubicBezTo>
                <a:cubicBezTo>
                  <a:pt x="4097" y="4312"/>
                  <a:pt x="4082" y="4302"/>
                  <a:pt x="4064" y="4302"/>
                </a:cubicBezTo>
                <a:close/>
                <a:moveTo>
                  <a:pt x="4094" y="2369"/>
                </a:moveTo>
                <a:cubicBezTo>
                  <a:pt x="4640" y="2683"/>
                  <a:pt x="4640" y="2683"/>
                  <a:pt x="4640" y="2683"/>
                </a:cubicBezTo>
                <a:cubicBezTo>
                  <a:pt x="4639" y="3297"/>
                  <a:pt x="4639" y="3297"/>
                  <a:pt x="4639" y="3297"/>
                </a:cubicBezTo>
                <a:cubicBezTo>
                  <a:pt x="4622" y="3298"/>
                  <a:pt x="4607" y="3307"/>
                  <a:pt x="4598" y="3321"/>
                </a:cubicBezTo>
                <a:cubicBezTo>
                  <a:pt x="4067" y="3014"/>
                  <a:pt x="4067" y="3014"/>
                  <a:pt x="4067" y="3014"/>
                </a:cubicBezTo>
                <a:cubicBezTo>
                  <a:pt x="4068" y="2386"/>
                  <a:pt x="4068" y="2386"/>
                  <a:pt x="4068" y="2386"/>
                </a:cubicBezTo>
                <a:cubicBezTo>
                  <a:pt x="4079" y="2384"/>
                  <a:pt x="4088" y="2378"/>
                  <a:pt x="4094" y="2369"/>
                </a:cubicBezTo>
                <a:close/>
                <a:moveTo>
                  <a:pt x="4643" y="4028"/>
                </a:moveTo>
                <a:cubicBezTo>
                  <a:pt x="4930" y="4193"/>
                  <a:pt x="4930" y="4193"/>
                  <a:pt x="4930" y="4193"/>
                </a:cubicBezTo>
                <a:cubicBezTo>
                  <a:pt x="4930" y="4521"/>
                  <a:pt x="4930" y="4521"/>
                  <a:pt x="4930" y="4521"/>
                </a:cubicBezTo>
                <a:cubicBezTo>
                  <a:pt x="4642" y="4687"/>
                  <a:pt x="4642" y="4687"/>
                  <a:pt x="4642" y="4687"/>
                </a:cubicBezTo>
                <a:cubicBezTo>
                  <a:pt x="4349" y="4518"/>
                  <a:pt x="4349" y="4518"/>
                  <a:pt x="4349" y="4518"/>
                </a:cubicBezTo>
                <a:cubicBezTo>
                  <a:pt x="4345" y="4199"/>
                  <a:pt x="4345" y="4199"/>
                  <a:pt x="4345" y="4199"/>
                </a:cubicBezTo>
                <a:lnTo>
                  <a:pt x="4643" y="4028"/>
                </a:lnTo>
                <a:close/>
                <a:moveTo>
                  <a:pt x="4645" y="5351"/>
                </a:moveTo>
                <a:cubicBezTo>
                  <a:pt x="4645" y="5036"/>
                  <a:pt x="4645" y="5036"/>
                  <a:pt x="4645" y="5036"/>
                </a:cubicBezTo>
                <a:cubicBezTo>
                  <a:pt x="4920" y="5192"/>
                  <a:pt x="4920" y="5192"/>
                  <a:pt x="4920" y="5192"/>
                </a:cubicBezTo>
                <a:lnTo>
                  <a:pt x="4645" y="5351"/>
                </a:lnTo>
                <a:close/>
                <a:moveTo>
                  <a:pt x="4930" y="5198"/>
                </a:moveTo>
                <a:cubicBezTo>
                  <a:pt x="4930" y="5521"/>
                  <a:pt x="4930" y="5521"/>
                  <a:pt x="4930" y="5521"/>
                </a:cubicBezTo>
                <a:cubicBezTo>
                  <a:pt x="4649" y="5360"/>
                  <a:pt x="4649" y="5360"/>
                  <a:pt x="4649" y="5360"/>
                </a:cubicBezTo>
                <a:lnTo>
                  <a:pt x="4930" y="5198"/>
                </a:lnTo>
                <a:close/>
                <a:moveTo>
                  <a:pt x="4645" y="5030"/>
                </a:moveTo>
                <a:cubicBezTo>
                  <a:pt x="4645" y="4691"/>
                  <a:pt x="4645" y="4691"/>
                  <a:pt x="4645" y="4691"/>
                </a:cubicBezTo>
                <a:cubicBezTo>
                  <a:pt x="4930" y="4527"/>
                  <a:pt x="4930" y="4527"/>
                  <a:pt x="4930" y="4527"/>
                </a:cubicBezTo>
                <a:cubicBezTo>
                  <a:pt x="4930" y="5187"/>
                  <a:pt x="4930" y="5187"/>
                  <a:pt x="4930" y="5187"/>
                </a:cubicBezTo>
                <a:cubicBezTo>
                  <a:pt x="4925" y="5189"/>
                  <a:pt x="4925" y="5189"/>
                  <a:pt x="4925" y="5189"/>
                </a:cubicBezTo>
                <a:lnTo>
                  <a:pt x="4645" y="5030"/>
                </a:lnTo>
                <a:close/>
                <a:moveTo>
                  <a:pt x="4687" y="3320"/>
                </a:moveTo>
                <a:cubicBezTo>
                  <a:pt x="4678" y="3306"/>
                  <a:pt x="4662" y="3297"/>
                  <a:pt x="4644" y="3297"/>
                </a:cubicBezTo>
                <a:cubicBezTo>
                  <a:pt x="4645" y="2683"/>
                  <a:pt x="4645" y="2683"/>
                  <a:pt x="4645" y="2683"/>
                </a:cubicBezTo>
                <a:cubicBezTo>
                  <a:pt x="4930" y="2519"/>
                  <a:pt x="4930" y="2519"/>
                  <a:pt x="4930" y="2519"/>
                </a:cubicBezTo>
                <a:cubicBezTo>
                  <a:pt x="4930" y="3181"/>
                  <a:pt x="4930" y="3181"/>
                  <a:pt x="4930" y="3181"/>
                </a:cubicBezTo>
                <a:lnTo>
                  <a:pt x="4687" y="3320"/>
                </a:lnTo>
                <a:close/>
                <a:moveTo>
                  <a:pt x="5219" y="4322"/>
                </a:moveTo>
                <a:cubicBezTo>
                  <a:pt x="5209" y="4322"/>
                  <a:pt x="5200" y="4327"/>
                  <a:pt x="5194" y="4335"/>
                </a:cubicBezTo>
                <a:cubicBezTo>
                  <a:pt x="4939" y="4188"/>
                  <a:pt x="4939" y="4188"/>
                  <a:pt x="4939" y="4188"/>
                </a:cubicBezTo>
                <a:cubicBezTo>
                  <a:pt x="5219" y="4026"/>
                  <a:pt x="5219" y="4026"/>
                  <a:pt x="5219" y="4026"/>
                </a:cubicBezTo>
                <a:lnTo>
                  <a:pt x="5219" y="4322"/>
                </a:lnTo>
                <a:close/>
                <a:moveTo>
                  <a:pt x="5218" y="5021"/>
                </a:moveTo>
                <a:cubicBezTo>
                  <a:pt x="4935" y="5184"/>
                  <a:pt x="4935" y="5184"/>
                  <a:pt x="4935" y="5184"/>
                </a:cubicBezTo>
                <a:cubicBezTo>
                  <a:pt x="4935" y="4524"/>
                  <a:pt x="4935" y="4524"/>
                  <a:pt x="4935" y="4524"/>
                </a:cubicBezTo>
                <a:cubicBezTo>
                  <a:pt x="5191" y="4377"/>
                  <a:pt x="5191" y="4377"/>
                  <a:pt x="5191" y="4377"/>
                </a:cubicBezTo>
                <a:cubicBezTo>
                  <a:pt x="5197" y="4386"/>
                  <a:pt x="5206" y="4392"/>
                  <a:pt x="5217" y="4393"/>
                </a:cubicBezTo>
                <a:lnTo>
                  <a:pt x="5218" y="5021"/>
                </a:lnTo>
                <a:close/>
                <a:moveTo>
                  <a:pt x="4935" y="4519"/>
                </a:moveTo>
                <a:cubicBezTo>
                  <a:pt x="4935" y="4196"/>
                  <a:pt x="4935" y="4196"/>
                  <a:pt x="4935" y="4196"/>
                </a:cubicBezTo>
                <a:cubicBezTo>
                  <a:pt x="5189" y="4343"/>
                  <a:pt x="5189" y="4343"/>
                  <a:pt x="5189" y="4343"/>
                </a:cubicBezTo>
                <a:cubicBezTo>
                  <a:pt x="5187" y="4347"/>
                  <a:pt x="5185" y="4352"/>
                  <a:pt x="5185" y="4358"/>
                </a:cubicBezTo>
                <a:cubicBezTo>
                  <a:pt x="5185" y="4363"/>
                  <a:pt x="5187" y="4368"/>
                  <a:pt x="5189" y="4372"/>
                </a:cubicBezTo>
                <a:lnTo>
                  <a:pt x="4935" y="4519"/>
                </a:lnTo>
                <a:close/>
                <a:moveTo>
                  <a:pt x="4935" y="4185"/>
                </a:moveTo>
                <a:cubicBezTo>
                  <a:pt x="4648" y="4019"/>
                  <a:pt x="4648" y="4019"/>
                  <a:pt x="4648" y="4019"/>
                </a:cubicBezTo>
                <a:cubicBezTo>
                  <a:pt x="4647" y="3403"/>
                  <a:pt x="4647" y="3403"/>
                  <a:pt x="4647" y="3403"/>
                </a:cubicBezTo>
                <a:cubicBezTo>
                  <a:pt x="4664" y="3402"/>
                  <a:pt x="4678" y="3393"/>
                  <a:pt x="4687" y="3380"/>
                </a:cubicBezTo>
                <a:cubicBezTo>
                  <a:pt x="5219" y="3688"/>
                  <a:pt x="5219" y="3688"/>
                  <a:pt x="5219" y="3688"/>
                </a:cubicBezTo>
                <a:cubicBezTo>
                  <a:pt x="5219" y="4020"/>
                  <a:pt x="5219" y="4020"/>
                  <a:pt x="5219" y="4020"/>
                </a:cubicBezTo>
                <a:lnTo>
                  <a:pt x="4935" y="4185"/>
                </a:lnTo>
                <a:close/>
                <a:moveTo>
                  <a:pt x="4930" y="6188"/>
                </a:moveTo>
                <a:cubicBezTo>
                  <a:pt x="4677" y="6042"/>
                  <a:pt x="4677" y="6042"/>
                  <a:pt x="4677" y="6042"/>
                </a:cubicBezTo>
                <a:cubicBezTo>
                  <a:pt x="4678" y="6038"/>
                  <a:pt x="4679" y="6034"/>
                  <a:pt x="4679" y="6030"/>
                </a:cubicBezTo>
                <a:cubicBezTo>
                  <a:pt x="4679" y="6012"/>
                  <a:pt x="4665" y="5997"/>
                  <a:pt x="4648" y="5994"/>
                </a:cubicBezTo>
                <a:cubicBezTo>
                  <a:pt x="4648" y="5365"/>
                  <a:pt x="4648" y="5365"/>
                  <a:pt x="4648" y="5365"/>
                </a:cubicBezTo>
                <a:cubicBezTo>
                  <a:pt x="4930" y="5527"/>
                  <a:pt x="4930" y="5527"/>
                  <a:pt x="4930" y="5527"/>
                </a:cubicBezTo>
                <a:lnTo>
                  <a:pt x="4930" y="6188"/>
                </a:lnTo>
                <a:close/>
                <a:moveTo>
                  <a:pt x="4925" y="6197"/>
                </a:moveTo>
                <a:cubicBezTo>
                  <a:pt x="4356" y="6525"/>
                  <a:pt x="4356" y="6525"/>
                  <a:pt x="4356" y="6525"/>
                </a:cubicBezTo>
                <a:cubicBezTo>
                  <a:pt x="4356" y="6200"/>
                  <a:pt x="4356" y="6200"/>
                  <a:pt x="4356" y="6200"/>
                </a:cubicBezTo>
                <a:cubicBezTo>
                  <a:pt x="4614" y="6050"/>
                  <a:pt x="4614" y="6050"/>
                  <a:pt x="4614" y="6050"/>
                </a:cubicBezTo>
                <a:cubicBezTo>
                  <a:pt x="4621" y="6059"/>
                  <a:pt x="4631" y="6065"/>
                  <a:pt x="4643" y="6065"/>
                </a:cubicBezTo>
                <a:cubicBezTo>
                  <a:pt x="4655" y="6065"/>
                  <a:pt x="4666" y="6059"/>
                  <a:pt x="4672" y="6050"/>
                </a:cubicBezTo>
                <a:lnTo>
                  <a:pt x="4925" y="6197"/>
                </a:lnTo>
                <a:close/>
                <a:moveTo>
                  <a:pt x="4356" y="6189"/>
                </a:moveTo>
                <a:cubicBezTo>
                  <a:pt x="4356" y="5527"/>
                  <a:pt x="4356" y="5527"/>
                  <a:pt x="4356" y="5527"/>
                </a:cubicBezTo>
                <a:cubicBezTo>
                  <a:pt x="4638" y="5364"/>
                  <a:pt x="4638" y="5364"/>
                  <a:pt x="4638" y="5364"/>
                </a:cubicBezTo>
                <a:cubicBezTo>
                  <a:pt x="4638" y="5994"/>
                  <a:pt x="4638" y="5994"/>
                  <a:pt x="4638" y="5994"/>
                </a:cubicBezTo>
                <a:cubicBezTo>
                  <a:pt x="4621" y="5997"/>
                  <a:pt x="4607" y="6012"/>
                  <a:pt x="4607" y="6030"/>
                </a:cubicBezTo>
                <a:cubicBezTo>
                  <a:pt x="4607" y="6034"/>
                  <a:pt x="4608" y="6038"/>
                  <a:pt x="4610" y="6042"/>
                </a:cubicBezTo>
                <a:lnTo>
                  <a:pt x="4356" y="6189"/>
                </a:lnTo>
                <a:close/>
                <a:moveTo>
                  <a:pt x="4059" y="4302"/>
                </a:moveTo>
                <a:cubicBezTo>
                  <a:pt x="4043" y="4302"/>
                  <a:pt x="4028" y="4311"/>
                  <a:pt x="4018" y="4324"/>
                </a:cubicBezTo>
                <a:cubicBezTo>
                  <a:pt x="3488" y="4018"/>
                  <a:pt x="3488" y="4018"/>
                  <a:pt x="3488" y="4018"/>
                </a:cubicBezTo>
                <a:cubicBezTo>
                  <a:pt x="3489" y="3389"/>
                  <a:pt x="3489" y="3389"/>
                  <a:pt x="3489" y="3389"/>
                </a:cubicBezTo>
                <a:cubicBezTo>
                  <a:pt x="3499" y="3387"/>
                  <a:pt x="3507" y="3381"/>
                  <a:pt x="3513" y="3372"/>
                </a:cubicBezTo>
                <a:cubicBezTo>
                  <a:pt x="4060" y="3687"/>
                  <a:pt x="4060" y="3687"/>
                  <a:pt x="4060" y="3687"/>
                </a:cubicBezTo>
                <a:lnTo>
                  <a:pt x="4059" y="4302"/>
                </a:lnTo>
                <a:close/>
                <a:moveTo>
                  <a:pt x="3485" y="2686"/>
                </a:moveTo>
                <a:cubicBezTo>
                  <a:pt x="3769" y="2522"/>
                  <a:pt x="3769" y="2522"/>
                  <a:pt x="3769" y="2522"/>
                </a:cubicBezTo>
                <a:cubicBezTo>
                  <a:pt x="3770" y="3180"/>
                  <a:pt x="3770" y="3180"/>
                  <a:pt x="3770" y="3180"/>
                </a:cubicBezTo>
                <a:cubicBezTo>
                  <a:pt x="3509" y="3331"/>
                  <a:pt x="3509" y="3331"/>
                  <a:pt x="3509" y="3331"/>
                </a:cubicBezTo>
                <a:cubicBezTo>
                  <a:pt x="3503" y="3324"/>
                  <a:pt x="3495" y="3319"/>
                  <a:pt x="3485" y="3319"/>
                </a:cubicBezTo>
                <a:lnTo>
                  <a:pt x="3485" y="2686"/>
                </a:lnTo>
                <a:close/>
                <a:moveTo>
                  <a:pt x="3775" y="3189"/>
                </a:moveTo>
                <a:cubicBezTo>
                  <a:pt x="4331" y="3527"/>
                  <a:pt x="4331" y="3527"/>
                  <a:pt x="4331" y="3527"/>
                </a:cubicBezTo>
                <a:cubicBezTo>
                  <a:pt x="4063" y="3683"/>
                  <a:pt x="4063" y="3683"/>
                  <a:pt x="4063" y="3683"/>
                </a:cubicBezTo>
                <a:cubicBezTo>
                  <a:pt x="3515" y="3368"/>
                  <a:pt x="3515" y="3368"/>
                  <a:pt x="3515" y="3368"/>
                </a:cubicBezTo>
                <a:cubicBezTo>
                  <a:pt x="3517" y="3364"/>
                  <a:pt x="3518" y="3359"/>
                  <a:pt x="3518" y="3354"/>
                </a:cubicBezTo>
                <a:cubicBezTo>
                  <a:pt x="3518" y="3349"/>
                  <a:pt x="3517" y="3344"/>
                  <a:pt x="3514" y="3339"/>
                </a:cubicBezTo>
                <a:lnTo>
                  <a:pt x="3775" y="3189"/>
                </a:lnTo>
                <a:close/>
                <a:moveTo>
                  <a:pt x="3772" y="1516"/>
                </a:moveTo>
                <a:cubicBezTo>
                  <a:pt x="4059" y="1682"/>
                  <a:pt x="4059" y="1682"/>
                  <a:pt x="4059" y="1682"/>
                </a:cubicBezTo>
                <a:cubicBezTo>
                  <a:pt x="4060" y="2315"/>
                  <a:pt x="4060" y="2315"/>
                  <a:pt x="4060" y="2315"/>
                </a:cubicBezTo>
                <a:cubicBezTo>
                  <a:pt x="4051" y="2316"/>
                  <a:pt x="4043" y="2320"/>
                  <a:pt x="4037" y="2327"/>
                </a:cubicBezTo>
                <a:cubicBezTo>
                  <a:pt x="3773" y="2175"/>
                  <a:pt x="3773" y="2175"/>
                  <a:pt x="3773" y="2175"/>
                </a:cubicBezTo>
                <a:lnTo>
                  <a:pt x="3772" y="1516"/>
                </a:lnTo>
                <a:close/>
                <a:moveTo>
                  <a:pt x="3774" y="1511"/>
                </a:moveTo>
                <a:cubicBezTo>
                  <a:pt x="4351" y="1182"/>
                  <a:pt x="4351" y="1182"/>
                  <a:pt x="4351" y="1182"/>
                </a:cubicBezTo>
                <a:cubicBezTo>
                  <a:pt x="4636" y="1345"/>
                  <a:pt x="4636" y="1345"/>
                  <a:pt x="4636" y="1345"/>
                </a:cubicBezTo>
                <a:cubicBezTo>
                  <a:pt x="4062" y="1678"/>
                  <a:pt x="4062" y="1678"/>
                  <a:pt x="4062" y="1678"/>
                </a:cubicBezTo>
                <a:lnTo>
                  <a:pt x="3774" y="1511"/>
                </a:lnTo>
                <a:close/>
                <a:moveTo>
                  <a:pt x="4360" y="1176"/>
                </a:moveTo>
                <a:cubicBezTo>
                  <a:pt x="4639" y="998"/>
                  <a:pt x="4639" y="998"/>
                  <a:pt x="4639" y="998"/>
                </a:cubicBezTo>
                <a:cubicBezTo>
                  <a:pt x="4639" y="1336"/>
                  <a:pt x="4639" y="1336"/>
                  <a:pt x="4639" y="1336"/>
                </a:cubicBezTo>
                <a:lnTo>
                  <a:pt x="4360" y="1176"/>
                </a:lnTo>
                <a:close/>
                <a:moveTo>
                  <a:pt x="4641" y="2069"/>
                </a:moveTo>
                <a:cubicBezTo>
                  <a:pt x="4660" y="2069"/>
                  <a:pt x="4677" y="2059"/>
                  <a:pt x="4686" y="2045"/>
                </a:cubicBezTo>
                <a:cubicBezTo>
                  <a:pt x="4930" y="2186"/>
                  <a:pt x="4930" y="2186"/>
                  <a:pt x="4930" y="2186"/>
                </a:cubicBezTo>
                <a:cubicBezTo>
                  <a:pt x="4930" y="2513"/>
                  <a:pt x="4930" y="2513"/>
                  <a:pt x="4930" y="2513"/>
                </a:cubicBezTo>
                <a:cubicBezTo>
                  <a:pt x="4642" y="2679"/>
                  <a:pt x="4642" y="2679"/>
                  <a:pt x="4642" y="2679"/>
                </a:cubicBezTo>
                <a:cubicBezTo>
                  <a:pt x="4096" y="2365"/>
                  <a:pt x="4096" y="2365"/>
                  <a:pt x="4096" y="2365"/>
                </a:cubicBezTo>
                <a:cubicBezTo>
                  <a:pt x="4098" y="2361"/>
                  <a:pt x="4099" y="2356"/>
                  <a:pt x="4099" y="2350"/>
                </a:cubicBezTo>
                <a:cubicBezTo>
                  <a:pt x="4099" y="2345"/>
                  <a:pt x="4098" y="2340"/>
                  <a:pt x="4095" y="2335"/>
                </a:cubicBezTo>
                <a:cubicBezTo>
                  <a:pt x="4597" y="2045"/>
                  <a:pt x="4597" y="2045"/>
                  <a:pt x="4597" y="2045"/>
                </a:cubicBezTo>
                <a:cubicBezTo>
                  <a:pt x="4607" y="2060"/>
                  <a:pt x="4623" y="2069"/>
                  <a:pt x="4641" y="2069"/>
                </a:cubicBezTo>
                <a:close/>
                <a:moveTo>
                  <a:pt x="4647" y="1963"/>
                </a:moveTo>
                <a:cubicBezTo>
                  <a:pt x="4648" y="1352"/>
                  <a:pt x="4648" y="1352"/>
                  <a:pt x="4648" y="1352"/>
                </a:cubicBezTo>
                <a:cubicBezTo>
                  <a:pt x="5219" y="1679"/>
                  <a:pt x="5219" y="1679"/>
                  <a:pt x="5219" y="1679"/>
                </a:cubicBezTo>
                <a:cubicBezTo>
                  <a:pt x="5219" y="2011"/>
                  <a:pt x="5219" y="2011"/>
                  <a:pt x="5219" y="2011"/>
                </a:cubicBezTo>
                <a:cubicBezTo>
                  <a:pt x="4934" y="2177"/>
                  <a:pt x="4934" y="2177"/>
                  <a:pt x="4934" y="2177"/>
                </a:cubicBezTo>
                <a:cubicBezTo>
                  <a:pt x="4691" y="2036"/>
                  <a:pt x="4691" y="2036"/>
                  <a:pt x="4691" y="2036"/>
                </a:cubicBezTo>
                <a:cubicBezTo>
                  <a:pt x="4693" y="2030"/>
                  <a:pt x="4695" y="2023"/>
                  <a:pt x="4695" y="2016"/>
                </a:cubicBezTo>
                <a:cubicBezTo>
                  <a:pt x="4695" y="1988"/>
                  <a:pt x="4674" y="1966"/>
                  <a:pt x="4647" y="1963"/>
                </a:cubicBezTo>
                <a:close/>
                <a:moveTo>
                  <a:pt x="5223" y="3023"/>
                </a:moveTo>
                <a:cubicBezTo>
                  <a:pt x="5793" y="3353"/>
                  <a:pt x="5793" y="3353"/>
                  <a:pt x="5793" y="3353"/>
                </a:cubicBezTo>
                <a:cubicBezTo>
                  <a:pt x="5510" y="3517"/>
                  <a:pt x="5510" y="3517"/>
                  <a:pt x="5510" y="3517"/>
                </a:cubicBezTo>
                <a:cubicBezTo>
                  <a:pt x="4939" y="3187"/>
                  <a:pt x="4939" y="3187"/>
                  <a:pt x="4939" y="3187"/>
                </a:cubicBezTo>
                <a:lnTo>
                  <a:pt x="5223" y="3023"/>
                </a:lnTo>
                <a:close/>
                <a:moveTo>
                  <a:pt x="5514" y="1506"/>
                </a:moveTo>
                <a:cubicBezTo>
                  <a:pt x="5516" y="1184"/>
                  <a:pt x="5516" y="1184"/>
                  <a:pt x="5516" y="1184"/>
                </a:cubicBezTo>
                <a:cubicBezTo>
                  <a:pt x="5794" y="1345"/>
                  <a:pt x="5794" y="1345"/>
                  <a:pt x="5794" y="1345"/>
                </a:cubicBezTo>
                <a:lnTo>
                  <a:pt x="5514" y="1506"/>
                </a:lnTo>
                <a:close/>
                <a:moveTo>
                  <a:pt x="5521" y="1176"/>
                </a:moveTo>
                <a:cubicBezTo>
                  <a:pt x="5799" y="1014"/>
                  <a:pt x="5799" y="1014"/>
                  <a:pt x="5799" y="1014"/>
                </a:cubicBezTo>
                <a:cubicBezTo>
                  <a:pt x="5799" y="1337"/>
                  <a:pt x="5799" y="1337"/>
                  <a:pt x="5799" y="1337"/>
                </a:cubicBezTo>
                <a:lnTo>
                  <a:pt x="5521" y="1176"/>
                </a:lnTo>
                <a:close/>
                <a:moveTo>
                  <a:pt x="5807" y="2011"/>
                </a:moveTo>
                <a:cubicBezTo>
                  <a:pt x="5807" y="1349"/>
                  <a:pt x="5807" y="1349"/>
                  <a:pt x="5807" y="1349"/>
                </a:cubicBezTo>
                <a:cubicBezTo>
                  <a:pt x="6379" y="1680"/>
                  <a:pt x="6379" y="1680"/>
                  <a:pt x="6379" y="1680"/>
                </a:cubicBezTo>
                <a:cubicBezTo>
                  <a:pt x="6378" y="2295"/>
                  <a:pt x="6378" y="2295"/>
                  <a:pt x="6378" y="2295"/>
                </a:cubicBezTo>
                <a:cubicBezTo>
                  <a:pt x="6361" y="2296"/>
                  <a:pt x="6347" y="2305"/>
                  <a:pt x="6338" y="2318"/>
                </a:cubicBezTo>
                <a:lnTo>
                  <a:pt x="5807" y="2011"/>
                </a:lnTo>
                <a:close/>
                <a:moveTo>
                  <a:pt x="6381" y="3024"/>
                </a:moveTo>
                <a:cubicBezTo>
                  <a:pt x="6953" y="3354"/>
                  <a:pt x="6953" y="3354"/>
                  <a:pt x="6953" y="3354"/>
                </a:cubicBezTo>
                <a:cubicBezTo>
                  <a:pt x="6430" y="3655"/>
                  <a:pt x="6430" y="3655"/>
                  <a:pt x="6430" y="3655"/>
                </a:cubicBezTo>
                <a:cubicBezTo>
                  <a:pt x="6420" y="3639"/>
                  <a:pt x="6401" y="3628"/>
                  <a:pt x="6380" y="3628"/>
                </a:cubicBezTo>
                <a:cubicBezTo>
                  <a:pt x="6360" y="3628"/>
                  <a:pt x="6342" y="3639"/>
                  <a:pt x="6331" y="3655"/>
                </a:cubicBezTo>
                <a:cubicBezTo>
                  <a:pt x="5810" y="3353"/>
                  <a:pt x="5810" y="3353"/>
                  <a:pt x="5810" y="3353"/>
                </a:cubicBezTo>
                <a:lnTo>
                  <a:pt x="6381" y="3024"/>
                </a:lnTo>
                <a:close/>
                <a:moveTo>
                  <a:pt x="6956" y="4019"/>
                </a:moveTo>
                <a:cubicBezTo>
                  <a:pt x="6384" y="4350"/>
                  <a:pt x="6384" y="4350"/>
                  <a:pt x="6384" y="4350"/>
                </a:cubicBezTo>
                <a:cubicBezTo>
                  <a:pt x="6383" y="4020"/>
                  <a:pt x="6383" y="4020"/>
                  <a:pt x="6383" y="4020"/>
                </a:cubicBezTo>
                <a:cubicBezTo>
                  <a:pt x="6383" y="4020"/>
                  <a:pt x="6383" y="4020"/>
                  <a:pt x="6383" y="4020"/>
                </a:cubicBezTo>
                <a:cubicBezTo>
                  <a:pt x="6956" y="3695"/>
                  <a:pt x="6956" y="3695"/>
                  <a:pt x="6956" y="3695"/>
                </a:cubicBezTo>
                <a:lnTo>
                  <a:pt x="6956" y="4019"/>
                </a:lnTo>
                <a:close/>
                <a:moveTo>
                  <a:pt x="6386" y="3015"/>
                </a:moveTo>
                <a:cubicBezTo>
                  <a:pt x="6386" y="2401"/>
                  <a:pt x="6386" y="2401"/>
                  <a:pt x="6386" y="2401"/>
                </a:cubicBezTo>
                <a:cubicBezTo>
                  <a:pt x="6403" y="2399"/>
                  <a:pt x="6417" y="2390"/>
                  <a:pt x="6426" y="2377"/>
                </a:cubicBezTo>
                <a:cubicBezTo>
                  <a:pt x="6958" y="2684"/>
                  <a:pt x="6958" y="2684"/>
                  <a:pt x="6958" y="2684"/>
                </a:cubicBezTo>
                <a:cubicBezTo>
                  <a:pt x="6958" y="3345"/>
                  <a:pt x="6958" y="3345"/>
                  <a:pt x="6958" y="3345"/>
                </a:cubicBezTo>
                <a:lnTo>
                  <a:pt x="6386" y="3015"/>
                </a:lnTo>
                <a:close/>
                <a:moveTo>
                  <a:pt x="6383" y="4014"/>
                </a:moveTo>
                <a:cubicBezTo>
                  <a:pt x="6383" y="3744"/>
                  <a:pt x="6383" y="3744"/>
                  <a:pt x="6383" y="3744"/>
                </a:cubicBezTo>
                <a:cubicBezTo>
                  <a:pt x="6414" y="3743"/>
                  <a:pt x="6439" y="3717"/>
                  <a:pt x="6439" y="3686"/>
                </a:cubicBezTo>
                <a:cubicBezTo>
                  <a:pt x="6439" y="3677"/>
                  <a:pt x="6436" y="3668"/>
                  <a:pt x="6432" y="3660"/>
                </a:cubicBezTo>
                <a:cubicBezTo>
                  <a:pt x="6956" y="3357"/>
                  <a:pt x="6956" y="3357"/>
                  <a:pt x="6956" y="3357"/>
                </a:cubicBezTo>
                <a:cubicBezTo>
                  <a:pt x="6956" y="3690"/>
                  <a:pt x="6956" y="3690"/>
                  <a:pt x="6956" y="3690"/>
                </a:cubicBezTo>
                <a:lnTo>
                  <a:pt x="6383" y="4014"/>
                </a:lnTo>
                <a:close/>
                <a:moveTo>
                  <a:pt x="6383" y="2294"/>
                </a:moveTo>
                <a:cubicBezTo>
                  <a:pt x="6384" y="1680"/>
                  <a:pt x="6384" y="1680"/>
                  <a:pt x="6384" y="1680"/>
                </a:cubicBezTo>
                <a:cubicBezTo>
                  <a:pt x="6672" y="1513"/>
                  <a:pt x="6672" y="1513"/>
                  <a:pt x="6672" y="1513"/>
                </a:cubicBezTo>
                <a:cubicBezTo>
                  <a:pt x="6673" y="1852"/>
                  <a:pt x="6673" y="1852"/>
                  <a:pt x="6673" y="1852"/>
                </a:cubicBezTo>
                <a:cubicBezTo>
                  <a:pt x="6957" y="1686"/>
                  <a:pt x="6957" y="1686"/>
                  <a:pt x="6957" y="1686"/>
                </a:cubicBezTo>
                <a:cubicBezTo>
                  <a:pt x="6957" y="2011"/>
                  <a:pt x="6957" y="2011"/>
                  <a:pt x="6957" y="2011"/>
                </a:cubicBezTo>
                <a:cubicBezTo>
                  <a:pt x="6426" y="2317"/>
                  <a:pt x="6426" y="2317"/>
                  <a:pt x="6426" y="2317"/>
                </a:cubicBezTo>
                <a:cubicBezTo>
                  <a:pt x="6416" y="2304"/>
                  <a:pt x="6401" y="2295"/>
                  <a:pt x="6383" y="2294"/>
                </a:cubicBezTo>
                <a:close/>
                <a:moveTo>
                  <a:pt x="6907" y="1346"/>
                </a:moveTo>
                <a:cubicBezTo>
                  <a:pt x="6907" y="1354"/>
                  <a:pt x="6909" y="1362"/>
                  <a:pt x="6912" y="1369"/>
                </a:cubicBezTo>
                <a:cubicBezTo>
                  <a:pt x="6677" y="1505"/>
                  <a:pt x="6677" y="1505"/>
                  <a:pt x="6677" y="1505"/>
                </a:cubicBezTo>
                <a:cubicBezTo>
                  <a:pt x="6676" y="1186"/>
                  <a:pt x="6676" y="1186"/>
                  <a:pt x="6676" y="1186"/>
                </a:cubicBezTo>
                <a:cubicBezTo>
                  <a:pt x="6913" y="1322"/>
                  <a:pt x="6913" y="1322"/>
                  <a:pt x="6913" y="1322"/>
                </a:cubicBezTo>
                <a:cubicBezTo>
                  <a:pt x="6909" y="1329"/>
                  <a:pt x="6907" y="1337"/>
                  <a:pt x="6907" y="1346"/>
                </a:cubicBezTo>
                <a:close/>
                <a:moveTo>
                  <a:pt x="6915" y="1374"/>
                </a:moveTo>
                <a:cubicBezTo>
                  <a:pt x="6923" y="1388"/>
                  <a:pt x="6939" y="1398"/>
                  <a:pt x="6956" y="1399"/>
                </a:cubicBezTo>
                <a:cubicBezTo>
                  <a:pt x="6957" y="1681"/>
                  <a:pt x="6957" y="1681"/>
                  <a:pt x="6957" y="1681"/>
                </a:cubicBezTo>
                <a:cubicBezTo>
                  <a:pt x="6678" y="1844"/>
                  <a:pt x="6678" y="1844"/>
                  <a:pt x="6678" y="1844"/>
                </a:cubicBezTo>
                <a:cubicBezTo>
                  <a:pt x="6677" y="1510"/>
                  <a:pt x="6677" y="1510"/>
                  <a:pt x="6677" y="1510"/>
                </a:cubicBezTo>
                <a:lnTo>
                  <a:pt x="6915" y="1374"/>
                </a:lnTo>
                <a:close/>
                <a:moveTo>
                  <a:pt x="6674" y="513"/>
                </a:moveTo>
                <a:cubicBezTo>
                  <a:pt x="6958" y="676"/>
                  <a:pt x="6958" y="676"/>
                  <a:pt x="6958" y="676"/>
                </a:cubicBezTo>
                <a:cubicBezTo>
                  <a:pt x="6958" y="1293"/>
                  <a:pt x="6958" y="1293"/>
                  <a:pt x="6958" y="1293"/>
                </a:cubicBezTo>
                <a:cubicBezTo>
                  <a:pt x="6942" y="1294"/>
                  <a:pt x="6927" y="1301"/>
                  <a:pt x="6918" y="1313"/>
                </a:cubicBezTo>
                <a:cubicBezTo>
                  <a:pt x="6676" y="1174"/>
                  <a:pt x="6676" y="1174"/>
                  <a:pt x="6676" y="1174"/>
                </a:cubicBezTo>
                <a:lnTo>
                  <a:pt x="6674" y="513"/>
                </a:lnTo>
                <a:close/>
                <a:moveTo>
                  <a:pt x="7251" y="2518"/>
                </a:moveTo>
                <a:cubicBezTo>
                  <a:pt x="7252" y="2855"/>
                  <a:pt x="7252" y="2855"/>
                  <a:pt x="7252" y="2855"/>
                </a:cubicBezTo>
                <a:cubicBezTo>
                  <a:pt x="7255" y="2853"/>
                  <a:pt x="7255" y="2853"/>
                  <a:pt x="7255" y="2853"/>
                </a:cubicBezTo>
                <a:cubicBezTo>
                  <a:pt x="7537" y="2691"/>
                  <a:pt x="7537" y="2691"/>
                  <a:pt x="7537" y="2691"/>
                </a:cubicBezTo>
                <a:cubicBezTo>
                  <a:pt x="7537" y="3015"/>
                  <a:pt x="7537" y="3015"/>
                  <a:pt x="7537" y="3015"/>
                </a:cubicBezTo>
                <a:cubicBezTo>
                  <a:pt x="6963" y="3346"/>
                  <a:pt x="6963" y="3346"/>
                  <a:pt x="6963" y="3346"/>
                </a:cubicBezTo>
                <a:cubicBezTo>
                  <a:pt x="6963" y="2684"/>
                  <a:pt x="6963" y="2684"/>
                  <a:pt x="6963" y="2684"/>
                </a:cubicBezTo>
                <a:lnTo>
                  <a:pt x="7251" y="2518"/>
                </a:lnTo>
                <a:close/>
                <a:moveTo>
                  <a:pt x="6966" y="3689"/>
                </a:moveTo>
                <a:cubicBezTo>
                  <a:pt x="6966" y="3358"/>
                  <a:pt x="6966" y="3358"/>
                  <a:pt x="6966" y="3358"/>
                </a:cubicBezTo>
                <a:cubicBezTo>
                  <a:pt x="7537" y="3688"/>
                  <a:pt x="7537" y="3688"/>
                  <a:pt x="7537" y="3688"/>
                </a:cubicBezTo>
                <a:cubicBezTo>
                  <a:pt x="7537" y="4015"/>
                  <a:pt x="7537" y="4015"/>
                  <a:pt x="7537" y="4015"/>
                </a:cubicBezTo>
                <a:lnTo>
                  <a:pt x="6966" y="3689"/>
                </a:lnTo>
                <a:close/>
                <a:moveTo>
                  <a:pt x="7537" y="4021"/>
                </a:moveTo>
                <a:cubicBezTo>
                  <a:pt x="7537" y="4349"/>
                  <a:pt x="7537" y="4349"/>
                  <a:pt x="7537" y="4349"/>
                </a:cubicBezTo>
                <a:cubicBezTo>
                  <a:pt x="6966" y="4019"/>
                  <a:pt x="6966" y="4019"/>
                  <a:pt x="6966" y="4019"/>
                </a:cubicBezTo>
                <a:cubicBezTo>
                  <a:pt x="6966" y="3694"/>
                  <a:pt x="6966" y="3694"/>
                  <a:pt x="6966" y="3694"/>
                </a:cubicBezTo>
                <a:lnTo>
                  <a:pt x="7537" y="4021"/>
                </a:lnTo>
                <a:close/>
                <a:moveTo>
                  <a:pt x="7506" y="2349"/>
                </a:moveTo>
                <a:cubicBezTo>
                  <a:pt x="7506" y="2354"/>
                  <a:pt x="7507" y="2359"/>
                  <a:pt x="7509" y="2363"/>
                </a:cubicBezTo>
                <a:cubicBezTo>
                  <a:pt x="7255" y="2509"/>
                  <a:pt x="7255" y="2509"/>
                  <a:pt x="7255" y="2509"/>
                </a:cubicBezTo>
                <a:cubicBezTo>
                  <a:pt x="7254" y="2188"/>
                  <a:pt x="7254" y="2188"/>
                  <a:pt x="7254" y="2188"/>
                </a:cubicBezTo>
                <a:cubicBezTo>
                  <a:pt x="7508" y="2335"/>
                  <a:pt x="7508" y="2335"/>
                  <a:pt x="7508" y="2335"/>
                </a:cubicBezTo>
                <a:cubicBezTo>
                  <a:pt x="7507" y="2339"/>
                  <a:pt x="7506" y="2344"/>
                  <a:pt x="7506" y="2349"/>
                </a:cubicBezTo>
                <a:close/>
                <a:moveTo>
                  <a:pt x="7511" y="2367"/>
                </a:moveTo>
                <a:cubicBezTo>
                  <a:pt x="7517" y="2376"/>
                  <a:pt x="7526" y="2382"/>
                  <a:pt x="7537" y="2384"/>
                </a:cubicBezTo>
                <a:cubicBezTo>
                  <a:pt x="7537" y="2685"/>
                  <a:pt x="7537" y="2685"/>
                  <a:pt x="7537" y="2685"/>
                </a:cubicBezTo>
                <a:cubicBezTo>
                  <a:pt x="7256" y="2846"/>
                  <a:pt x="7256" y="2846"/>
                  <a:pt x="7256" y="2846"/>
                </a:cubicBezTo>
                <a:cubicBezTo>
                  <a:pt x="7255" y="2515"/>
                  <a:pt x="7255" y="2515"/>
                  <a:pt x="7255" y="2515"/>
                </a:cubicBezTo>
                <a:lnTo>
                  <a:pt x="7511" y="2367"/>
                </a:lnTo>
                <a:close/>
                <a:moveTo>
                  <a:pt x="7542" y="3023"/>
                </a:moveTo>
                <a:cubicBezTo>
                  <a:pt x="7829" y="3190"/>
                  <a:pt x="7829" y="3190"/>
                  <a:pt x="7829" y="3190"/>
                </a:cubicBezTo>
                <a:cubicBezTo>
                  <a:pt x="7829" y="3517"/>
                  <a:pt x="7829" y="3517"/>
                  <a:pt x="7829" y="3517"/>
                </a:cubicBezTo>
                <a:cubicBezTo>
                  <a:pt x="7540" y="3684"/>
                  <a:pt x="7540" y="3684"/>
                  <a:pt x="7540" y="3684"/>
                </a:cubicBezTo>
                <a:cubicBezTo>
                  <a:pt x="6968" y="3354"/>
                  <a:pt x="6968" y="3354"/>
                  <a:pt x="6968" y="3354"/>
                </a:cubicBezTo>
                <a:lnTo>
                  <a:pt x="7542" y="3023"/>
                </a:lnTo>
                <a:close/>
                <a:moveTo>
                  <a:pt x="7829" y="3523"/>
                </a:moveTo>
                <a:cubicBezTo>
                  <a:pt x="7828" y="3852"/>
                  <a:pt x="7828" y="3852"/>
                  <a:pt x="7828" y="3852"/>
                </a:cubicBezTo>
                <a:cubicBezTo>
                  <a:pt x="7542" y="4017"/>
                  <a:pt x="7542" y="4017"/>
                  <a:pt x="7542" y="4017"/>
                </a:cubicBezTo>
                <a:cubicBezTo>
                  <a:pt x="7542" y="3688"/>
                  <a:pt x="7542" y="3688"/>
                  <a:pt x="7542" y="3688"/>
                </a:cubicBezTo>
                <a:lnTo>
                  <a:pt x="7829" y="3523"/>
                </a:lnTo>
                <a:close/>
                <a:moveTo>
                  <a:pt x="7571" y="2368"/>
                </a:moveTo>
                <a:cubicBezTo>
                  <a:pt x="7828" y="2517"/>
                  <a:pt x="7828" y="2517"/>
                  <a:pt x="7828" y="2517"/>
                </a:cubicBezTo>
                <a:cubicBezTo>
                  <a:pt x="7546" y="2679"/>
                  <a:pt x="7546" y="2679"/>
                  <a:pt x="7546" y="2679"/>
                </a:cubicBezTo>
                <a:cubicBezTo>
                  <a:pt x="7546" y="2384"/>
                  <a:pt x="7546" y="2384"/>
                  <a:pt x="7546" y="2384"/>
                </a:cubicBezTo>
                <a:cubicBezTo>
                  <a:pt x="7557" y="2382"/>
                  <a:pt x="7566" y="2377"/>
                  <a:pt x="7571" y="2368"/>
                </a:cubicBezTo>
                <a:close/>
                <a:moveTo>
                  <a:pt x="7831" y="2521"/>
                </a:moveTo>
                <a:cubicBezTo>
                  <a:pt x="7829" y="3179"/>
                  <a:pt x="7829" y="3179"/>
                  <a:pt x="7829" y="3179"/>
                </a:cubicBezTo>
                <a:cubicBezTo>
                  <a:pt x="7546" y="3015"/>
                  <a:pt x="7546" y="3015"/>
                  <a:pt x="7546" y="3015"/>
                </a:cubicBezTo>
                <a:cubicBezTo>
                  <a:pt x="7546" y="2685"/>
                  <a:pt x="7546" y="2685"/>
                  <a:pt x="7546" y="2685"/>
                </a:cubicBezTo>
                <a:lnTo>
                  <a:pt x="7831" y="2521"/>
                </a:lnTo>
                <a:close/>
                <a:moveTo>
                  <a:pt x="7832" y="3855"/>
                </a:moveTo>
                <a:cubicBezTo>
                  <a:pt x="7832" y="3853"/>
                  <a:pt x="7832" y="3853"/>
                  <a:pt x="7832" y="3853"/>
                </a:cubicBezTo>
                <a:cubicBezTo>
                  <a:pt x="7833" y="3520"/>
                  <a:pt x="7833" y="3520"/>
                  <a:pt x="7833" y="3520"/>
                </a:cubicBezTo>
                <a:cubicBezTo>
                  <a:pt x="8074" y="3381"/>
                  <a:pt x="8074" y="3381"/>
                  <a:pt x="8074" y="3381"/>
                </a:cubicBezTo>
                <a:cubicBezTo>
                  <a:pt x="8083" y="3395"/>
                  <a:pt x="8098" y="3404"/>
                  <a:pt x="8115" y="3406"/>
                </a:cubicBezTo>
                <a:cubicBezTo>
                  <a:pt x="8115" y="4018"/>
                  <a:pt x="8115" y="4018"/>
                  <a:pt x="8115" y="4018"/>
                </a:cubicBezTo>
                <a:cubicBezTo>
                  <a:pt x="7542" y="4350"/>
                  <a:pt x="7542" y="4350"/>
                  <a:pt x="7542" y="4350"/>
                </a:cubicBezTo>
                <a:cubicBezTo>
                  <a:pt x="7542" y="4023"/>
                  <a:pt x="7542" y="4023"/>
                  <a:pt x="7542" y="4023"/>
                </a:cubicBezTo>
                <a:cubicBezTo>
                  <a:pt x="7543" y="4022"/>
                  <a:pt x="7543" y="4022"/>
                  <a:pt x="7543" y="4022"/>
                </a:cubicBezTo>
                <a:lnTo>
                  <a:pt x="7832" y="3855"/>
                </a:lnTo>
                <a:close/>
                <a:moveTo>
                  <a:pt x="7833" y="3514"/>
                </a:moveTo>
                <a:cubicBezTo>
                  <a:pt x="7834" y="3193"/>
                  <a:pt x="7834" y="3193"/>
                  <a:pt x="7834" y="3193"/>
                </a:cubicBezTo>
                <a:cubicBezTo>
                  <a:pt x="8071" y="3330"/>
                  <a:pt x="8071" y="3330"/>
                  <a:pt x="8071" y="3330"/>
                </a:cubicBezTo>
                <a:cubicBezTo>
                  <a:pt x="8068" y="3337"/>
                  <a:pt x="8066" y="3344"/>
                  <a:pt x="8066" y="3353"/>
                </a:cubicBezTo>
                <a:cubicBezTo>
                  <a:pt x="8066" y="3361"/>
                  <a:pt x="8068" y="3369"/>
                  <a:pt x="8072" y="3377"/>
                </a:cubicBezTo>
                <a:lnTo>
                  <a:pt x="7833" y="3514"/>
                </a:lnTo>
                <a:close/>
                <a:moveTo>
                  <a:pt x="7834" y="3181"/>
                </a:moveTo>
                <a:cubicBezTo>
                  <a:pt x="7836" y="2521"/>
                  <a:pt x="7836" y="2521"/>
                  <a:pt x="7836" y="2521"/>
                </a:cubicBezTo>
                <a:cubicBezTo>
                  <a:pt x="8118" y="2684"/>
                  <a:pt x="8118" y="2684"/>
                  <a:pt x="8118" y="2684"/>
                </a:cubicBezTo>
                <a:cubicBezTo>
                  <a:pt x="8118" y="3299"/>
                  <a:pt x="8118" y="3299"/>
                  <a:pt x="8118" y="3299"/>
                </a:cubicBezTo>
                <a:cubicBezTo>
                  <a:pt x="8101" y="3300"/>
                  <a:pt x="8086" y="3309"/>
                  <a:pt x="8076" y="3321"/>
                </a:cubicBezTo>
                <a:lnTo>
                  <a:pt x="7834" y="3181"/>
                </a:lnTo>
                <a:close/>
                <a:moveTo>
                  <a:pt x="8120" y="4027"/>
                </a:moveTo>
                <a:cubicBezTo>
                  <a:pt x="8403" y="4189"/>
                  <a:pt x="8403" y="4189"/>
                  <a:pt x="8403" y="4189"/>
                </a:cubicBezTo>
                <a:cubicBezTo>
                  <a:pt x="7830" y="4520"/>
                  <a:pt x="7830" y="4520"/>
                  <a:pt x="7830" y="4520"/>
                </a:cubicBezTo>
                <a:cubicBezTo>
                  <a:pt x="7548" y="4358"/>
                  <a:pt x="7548" y="4358"/>
                  <a:pt x="7548" y="4358"/>
                </a:cubicBezTo>
                <a:lnTo>
                  <a:pt x="8120" y="4027"/>
                </a:lnTo>
                <a:close/>
                <a:moveTo>
                  <a:pt x="7827" y="4524"/>
                </a:moveTo>
                <a:cubicBezTo>
                  <a:pt x="7829" y="5185"/>
                  <a:pt x="7829" y="5185"/>
                  <a:pt x="7829" y="5185"/>
                </a:cubicBezTo>
                <a:cubicBezTo>
                  <a:pt x="7546" y="5022"/>
                  <a:pt x="7546" y="5022"/>
                  <a:pt x="7546" y="5022"/>
                </a:cubicBezTo>
                <a:cubicBezTo>
                  <a:pt x="7546" y="4362"/>
                  <a:pt x="7546" y="4362"/>
                  <a:pt x="7546" y="4362"/>
                </a:cubicBezTo>
                <a:lnTo>
                  <a:pt x="7827" y="4524"/>
                </a:lnTo>
                <a:close/>
                <a:moveTo>
                  <a:pt x="8123" y="2684"/>
                </a:moveTo>
                <a:cubicBezTo>
                  <a:pt x="8696" y="2353"/>
                  <a:pt x="8696" y="2353"/>
                  <a:pt x="8696" y="2353"/>
                </a:cubicBezTo>
                <a:cubicBezTo>
                  <a:pt x="8695" y="3015"/>
                  <a:pt x="8695" y="3015"/>
                  <a:pt x="8695" y="3015"/>
                </a:cubicBezTo>
                <a:cubicBezTo>
                  <a:pt x="8163" y="3322"/>
                  <a:pt x="8163" y="3322"/>
                  <a:pt x="8163" y="3322"/>
                </a:cubicBezTo>
                <a:cubicBezTo>
                  <a:pt x="8154" y="3309"/>
                  <a:pt x="8140" y="3301"/>
                  <a:pt x="8123" y="3300"/>
                </a:cubicBezTo>
                <a:lnTo>
                  <a:pt x="8123" y="2684"/>
                </a:lnTo>
                <a:close/>
                <a:moveTo>
                  <a:pt x="8165" y="3380"/>
                </a:moveTo>
                <a:cubicBezTo>
                  <a:pt x="8409" y="3522"/>
                  <a:pt x="8409" y="3522"/>
                  <a:pt x="8409" y="3522"/>
                </a:cubicBezTo>
                <a:cubicBezTo>
                  <a:pt x="8408" y="4181"/>
                  <a:pt x="8408" y="4181"/>
                  <a:pt x="8408" y="4181"/>
                </a:cubicBezTo>
                <a:cubicBezTo>
                  <a:pt x="8125" y="4018"/>
                  <a:pt x="8125" y="4018"/>
                  <a:pt x="8125" y="4018"/>
                </a:cubicBezTo>
                <a:cubicBezTo>
                  <a:pt x="8125" y="3406"/>
                  <a:pt x="8125" y="3406"/>
                  <a:pt x="8125" y="3406"/>
                </a:cubicBezTo>
                <a:cubicBezTo>
                  <a:pt x="8142" y="3404"/>
                  <a:pt x="8157" y="3394"/>
                  <a:pt x="8165" y="3380"/>
                </a:cubicBezTo>
                <a:close/>
                <a:moveTo>
                  <a:pt x="8118" y="5352"/>
                </a:moveTo>
                <a:cubicBezTo>
                  <a:pt x="7834" y="5188"/>
                  <a:pt x="7834" y="5188"/>
                  <a:pt x="7834" y="5188"/>
                </a:cubicBezTo>
                <a:cubicBezTo>
                  <a:pt x="7832" y="4527"/>
                  <a:pt x="7832" y="4527"/>
                  <a:pt x="7832" y="4527"/>
                </a:cubicBezTo>
                <a:cubicBezTo>
                  <a:pt x="8070" y="4664"/>
                  <a:pt x="8070" y="4664"/>
                  <a:pt x="8070" y="4664"/>
                </a:cubicBezTo>
                <a:cubicBezTo>
                  <a:pt x="8065" y="4672"/>
                  <a:pt x="8063" y="4682"/>
                  <a:pt x="8063" y="4691"/>
                </a:cubicBezTo>
                <a:cubicBezTo>
                  <a:pt x="8063" y="4722"/>
                  <a:pt x="8087" y="4747"/>
                  <a:pt x="8117" y="4749"/>
                </a:cubicBezTo>
                <a:lnTo>
                  <a:pt x="8118" y="5352"/>
                </a:lnTo>
                <a:close/>
                <a:moveTo>
                  <a:pt x="8113" y="5360"/>
                </a:moveTo>
                <a:cubicBezTo>
                  <a:pt x="7835" y="5521"/>
                  <a:pt x="7835" y="5521"/>
                  <a:pt x="7835" y="5521"/>
                </a:cubicBezTo>
                <a:cubicBezTo>
                  <a:pt x="7834" y="5199"/>
                  <a:pt x="7834" y="5199"/>
                  <a:pt x="7834" y="5199"/>
                </a:cubicBezTo>
                <a:lnTo>
                  <a:pt x="8113" y="5360"/>
                </a:lnTo>
                <a:close/>
                <a:moveTo>
                  <a:pt x="8116" y="6025"/>
                </a:moveTo>
                <a:cubicBezTo>
                  <a:pt x="7570" y="6341"/>
                  <a:pt x="7570" y="6341"/>
                  <a:pt x="7570" y="6341"/>
                </a:cubicBezTo>
                <a:cubicBezTo>
                  <a:pt x="7564" y="6333"/>
                  <a:pt x="7554" y="6327"/>
                  <a:pt x="7543" y="6327"/>
                </a:cubicBezTo>
                <a:cubicBezTo>
                  <a:pt x="7543" y="5751"/>
                  <a:pt x="7543" y="5751"/>
                  <a:pt x="7543" y="5751"/>
                </a:cubicBezTo>
                <a:cubicBezTo>
                  <a:pt x="7575" y="5751"/>
                  <a:pt x="7600" y="5725"/>
                  <a:pt x="7600" y="5693"/>
                </a:cubicBezTo>
                <a:cubicBezTo>
                  <a:pt x="7600" y="5684"/>
                  <a:pt x="7597" y="5674"/>
                  <a:pt x="7593" y="5666"/>
                </a:cubicBezTo>
                <a:cubicBezTo>
                  <a:pt x="7830" y="5530"/>
                  <a:pt x="7830" y="5530"/>
                  <a:pt x="7830" y="5530"/>
                </a:cubicBezTo>
                <a:cubicBezTo>
                  <a:pt x="7831" y="6163"/>
                  <a:pt x="7831" y="6163"/>
                  <a:pt x="7831" y="6163"/>
                </a:cubicBezTo>
                <a:cubicBezTo>
                  <a:pt x="7836" y="6163"/>
                  <a:pt x="7836" y="6163"/>
                  <a:pt x="7836" y="6163"/>
                </a:cubicBezTo>
                <a:cubicBezTo>
                  <a:pt x="7835" y="5527"/>
                  <a:pt x="7835" y="5527"/>
                  <a:pt x="7835" y="5527"/>
                </a:cubicBezTo>
                <a:cubicBezTo>
                  <a:pt x="8116" y="5364"/>
                  <a:pt x="8116" y="5364"/>
                  <a:pt x="8116" y="5364"/>
                </a:cubicBezTo>
                <a:lnTo>
                  <a:pt x="8116" y="6025"/>
                </a:lnTo>
                <a:close/>
                <a:moveTo>
                  <a:pt x="7542" y="5635"/>
                </a:moveTo>
                <a:cubicBezTo>
                  <a:pt x="7521" y="5635"/>
                  <a:pt x="7502" y="5646"/>
                  <a:pt x="7492" y="5663"/>
                </a:cubicBezTo>
                <a:cubicBezTo>
                  <a:pt x="6971" y="5360"/>
                  <a:pt x="6971" y="5360"/>
                  <a:pt x="6971" y="5360"/>
                </a:cubicBezTo>
                <a:cubicBezTo>
                  <a:pt x="7542" y="5030"/>
                  <a:pt x="7542" y="5030"/>
                  <a:pt x="7542" y="5030"/>
                </a:cubicBezTo>
                <a:cubicBezTo>
                  <a:pt x="7829" y="5197"/>
                  <a:pt x="7829" y="5197"/>
                  <a:pt x="7829" y="5197"/>
                </a:cubicBezTo>
                <a:cubicBezTo>
                  <a:pt x="7830" y="5524"/>
                  <a:pt x="7830" y="5524"/>
                  <a:pt x="7830" y="5524"/>
                </a:cubicBezTo>
                <a:cubicBezTo>
                  <a:pt x="7591" y="5662"/>
                  <a:pt x="7591" y="5662"/>
                  <a:pt x="7591" y="5662"/>
                </a:cubicBezTo>
                <a:cubicBezTo>
                  <a:pt x="7580" y="5646"/>
                  <a:pt x="7562" y="5635"/>
                  <a:pt x="7542" y="5635"/>
                </a:cubicBezTo>
                <a:close/>
                <a:moveTo>
                  <a:pt x="7538" y="6327"/>
                </a:moveTo>
                <a:cubicBezTo>
                  <a:pt x="7528" y="6328"/>
                  <a:pt x="7519" y="6333"/>
                  <a:pt x="7513" y="6341"/>
                </a:cubicBezTo>
                <a:cubicBezTo>
                  <a:pt x="6967" y="6026"/>
                  <a:pt x="6967" y="6026"/>
                  <a:pt x="6967" y="6026"/>
                </a:cubicBezTo>
                <a:cubicBezTo>
                  <a:pt x="6967" y="5364"/>
                  <a:pt x="6967" y="5364"/>
                  <a:pt x="6967" y="5364"/>
                </a:cubicBezTo>
                <a:cubicBezTo>
                  <a:pt x="7490" y="5667"/>
                  <a:pt x="7490" y="5667"/>
                  <a:pt x="7490" y="5667"/>
                </a:cubicBezTo>
                <a:cubicBezTo>
                  <a:pt x="7486" y="5675"/>
                  <a:pt x="7483" y="5684"/>
                  <a:pt x="7483" y="5693"/>
                </a:cubicBezTo>
                <a:cubicBezTo>
                  <a:pt x="7483" y="5724"/>
                  <a:pt x="7508" y="5749"/>
                  <a:pt x="7538" y="5751"/>
                </a:cubicBezTo>
                <a:lnTo>
                  <a:pt x="7538" y="6327"/>
                </a:lnTo>
                <a:close/>
                <a:moveTo>
                  <a:pt x="6963" y="5353"/>
                </a:moveTo>
                <a:cubicBezTo>
                  <a:pt x="6963" y="4692"/>
                  <a:pt x="6963" y="4692"/>
                  <a:pt x="6963" y="4692"/>
                </a:cubicBezTo>
                <a:cubicBezTo>
                  <a:pt x="7536" y="4361"/>
                  <a:pt x="7536" y="4361"/>
                  <a:pt x="7536" y="4361"/>
                </a:cubicBezTo>
                <a:cubicBezTo>
                  <a:pt x="7537" y="5022"/>
                  <a:pt x="7537" y="5022"/>
                  <a:pt x="7537" y="5022"/>
                </a:cubicBezTo>
                <a:lnTo>
                  <a:pt x="6963" y="5353"/>
                </a:lnTo>
                <a:close/>
                <a:moveTo>
                  <a:pt x="6960" y="4688"/>
                </a:moveTo>
                <a:cubicBezTo>
                  <a:pt x="6389" y="4358"/>
                  <a:pt x="6389" y="4358"/>
                  <a:pt x="6389" y="4358"/>
                </a:cubicBezTo>
                <a:cubicBezTo>
                  <a:pt x="6961" y="4027"/>
                  <a:pt x="6961" y="4027"/>
                  <a:pt x="6961" y="4027"/>
                </a:cubicBezTo>
                <a:cubicBezTo>
                  <a:pt x="7532" y="4357"/>
                  <a:pt x="7532" y="4357"/>
                  <a:pt x="7532" y="4357"/>
                </a:cubicBezTo>
                <a:lnTo>
                  <a:pt x="6960" y="4688"/>
                </a:lnTo>
                <a:close/>
                <a:moveTo>
                  <a:pt x="6959" y="5352"/>
                </a:moveTo>
                <a:cubicBezTo>
                  <a:pt x="6429" y="5045"/>
                  <a:pt x="6429" y="5045"/>
                  <a:pt x="6429" y="5045"/>
                </a:cubicBezTo>
                <a:cubicBezTo>
                  <a:pt x="6432" y="5038"/>
                  <a:pt x="6434" y="5031"/>
                  <a:pt x="6434" y="5023"/>
                </a:cubicBezTo>
                <a:cubicBezTo>
                  <a:pt x="6434" y="4996"/>
                  <a:pt x="6413" y="4974"/>
                  <a:pt x="6387" y="4971"/>
                </a:cubicBezTo>
                <a:cubicBezTo>
                  <a:pt x="6386" y="4361"/>
                  <a:pt x="6386" y="4361"/>
                  <a:pt x="6386" y="4361"/>
                </a:cubicBezTo>
                <a:cubicBezTo>
                  <a:pt x="6958" y="4692"/>
                  <a:pt x="6958" y="4692"/>
                  <a:pt x="6958" y="4692"/>
                </a:cubicBezTo>
                <a:lnTo>
                  <a:pt x="6959" y="5352"/>
                </a:lnTo>
                <a:close/>
                <a:moveTo>
                  <a:pt x="6381" y="5692"/>
                </a:moveTo>
                <a:cubicBezTo>
                  <a:pt x="6099" y="5528"/>
                  <a:pt x="6099" y="5528"/>
                  <a:pt x="6099" y="5528"/>
                </a:cubicBezTo>
                <a:cubicBezTo>
                  <a:pt x="6096" y="5196"/>
                  <a:pt x="6096" y="5196"/>
                  <a:pt x="6096" y="5196"/>
                </a:cubicBezTo>
                <a:cubicBezTo>
                  <a:pt x="6338" y="5055"/>
                  <a:pt x="6338" y="5055"/>
                  <a:pt x="6338" y="5055"/>
                </a:cubicBezTo>
                <a:cubicBezTo>
                  <a:pt x="6347" y="5068"/>
                  <a:pt x="6363" y="5077"/>
                  <a:pt x="6380" y="5077"/>
                </a:cubicBezTo>
                <a:cubicBezTo>
                  <a:pt x="6399" y="5077"/>
                  <a:pt x="6415" y="5067"/>
                  <a:pt x="6424" y="5054"/>
                </a:cubicBezTo>
                <a:cubicBezTo>
                  <a:pt x="6952" y="5360"/>
                  <a:pt x="6952" y="5360"/>
                  <a:pt x="6952" y="5360"/>
                </a:cubicBezTo>
                <a:lnTo>
                  <a:pt x="6381" y="5692"/>
                </a:lnTo>
                <a:close/>
                <a:moveTo>
                  <a:pt x="6379" y="5696"/>
                </a:moveTo>
                <a:cubicBezTo>
                  <a:pt x="6379" y="6018"/>
                  <a:pt x="6379" y="6018"/>
                  <a:pt x="6379" y="6018"/>
                </a:cubicBezTo>
                <a:cubicBezTo>
                  <a:pt x="6103" y="5856"/>
                  <a:pt x="6103" y="5856"/>
                  <a:pt x="6103" y="5856"/>
                </a:cubicBezTo>
                <a:cubicBezTo>
                  <a:pt x="6099" y="5533"/>
                  <a:pt x="6099" y="5533"/>
                  <a:pt x="6099" y="5533"/>
                </a:cubicBezTo>
                <a:lnTo>
                  <a:pt x="6379" y="5696"/>
                </a:lnTo>
                <a:close/>
                <a:moveTo>
                  <a:pt x="6379" y="6309"/>
                </a:moveTo>
                <a:cubicBezTo>
                  <a:pt x="6362" y="6310"/>
                  <a:pt x="6347" y="6319"/>
                  <a:pt x="6338" y="6333"/>
                </a:cubicBezTo>
                <a:cubicBezTo>
                  <a:pt x="5807" y="6027"/>
                  <a:pt x="5807" y="6027"/>
                  <a:pt x="5807" y="6027"/>
                </a:cubicBezTo>
                <a:cubicBezTo>
                  <a:pt x="5807" y="5364"/>
                  <a:pt x="5807" y="5364"/>
                  <a:pt x="5807" y="5364"/>
                </a:cubicBezTo>
                <a:cubicBezTo>
                  <a:pt x="6094" y="5530"/>
                  <a:pt x="6094" y="5530"/>
                  <a:pt x="6094" y="5530"/>
                </a:cubicBezTo>
                <a:cubicBezTo>
                  <a:pt x="6098" y="5859"/>
                  <a:pt x="6098" y="5859"/>
                  <a:pt x="6098" y="5859"/>
                </a:cubicBezTo>
                <a:cubicBezTo>
                  <a:pt x="6099" y="5860"/>
                  <a:pt x="6099" y="5860"/>
                  <a:pt x="6099" y="5860"/>
                </a:cubicBezTo>
                <a:cubicBezTo>
                  <a:pt x="6379" y="6024"/>
                  <a:pt x="6379" y="6024"/>
                  <a:pt x="6379" y="6024"/>
                </a:cubicBezTo>
                <a:lnTo>
                  <a:pt x="6379" y="6309"/>
                </a:lnTo>
                <a:close/>
                <a:moveTo>
                  <a:pt x="6377" y="7029"/>
                </a:moveTo>
                <a:cubicBezTo>
                  <a:pt x="5804" y="7359"/>
                  <a:pt x="5804" y="7359"/>
                  <a:pt x="5804" y="7359"/>
                </a:cubicBezTo>
                <a:cubicBezTo>
                  <a:pt x="5804" y="6754"/>
                  <a:pt x="5804" y="6754"/>
                  <a:pt x="5804" y="6754"/>
                </a:cubicBezTo>
                <a:cubicBezTo>
                  <a:pt x="5835" y="6754"/>
                  <a:pt x="5861" y="6728"/>
                  <a:pt x="5861" y="6696"/>
                </a:cubicBezTo>
                <a:cubicBezTo>
                  <a:pt x="5861" y="6687"/>
                  <a:pt x="5858" y="6678"/>
                  <a:pt x="5854" y="6670"/>
                </a:cubicBezTo>
                <a:cubicBezTo>
                  <a:pt x="6338" y="6392"/>
                  <a:pt x="6338" y="6392"/>
                  <a:pt x="6338" y="6392"/>
                </a:cubicBezTo>
                <a:cubicBezTo>
                  <a:pt x="6346" y="6405"/>
                  <a:pt x="6361" y="6414"/>
                  <a:pt x="6377" y="6415"/>
                </a:cubicBezTo>
                <a:lnTo>
                  <a:pt x="6377" y="7029"/>
                </a:lnTo>
                <a:close/>
                <a:moveTo>
                  <a:pt x="5516" y="6189"/>
                </a:moveTo>
                <a:cubicBezTo>
                  <a:pt x="5516" y="5525"/>
                  <a:pt x="5516" y="5525"/>
                  <a:pt x="5516" y="5525"/>
                </a:cubicBezTo>
                <a:cubicBezTo>
                  <a:pt x="5797" y="5363"/>
                  <a:pt x="5797" y="5363"/>
                  <a:pt x="5797" y="5363"/>
                </a:cubicBezTo>
                <a:cubicBezTo>
                  <a:pt x="5798" y="5363"/>
                  <a:pt x="5798" y="5363"/>
                  <a:pt x="5798" y="5363"/>
                </a:cubicBezTo>
                <a:cubicBezTo>
                  <a:pt x="5798" y="6027"/>
                  <a:pt x="5798" y="6027"/>
                  <a:pt x="5798" y="6027"/>
                </a:cubicBezTo>
                <a:lnTo>
                  <a:pt x="5516" y="6189"/>
                </a:lnTo>
                <a:close/>
                <a:moveTo>
                  <a:pt x="5511" y="5522"/>
                </a:moveTo>
                <a:cubicBezTo>
                  <a:pt x="4935" y="5195"/>
                  <a:pt x="4935" y="5195"/>
                  <a:pt x="4935" y="5195"/>
                </a:cubicBezTo>
                <a:cubicBezTo>
                  <a:pt x="5223" y="5029"/>
                  <a:pt x="5223" y="5029"/>
                  <a:pt x="5223" y="5029"/>
                </a:cubicBezTo>
                <a:cubicBezTo>
                  <a:pt x="5792" y="5360"/>
                  <a:pt x="5792" y="5360"/>
                  <a:pt x="5792" y="5360"/>
                </a:cubicBezTo>
                <a:lnTo>
                  <a:pt x="5511" y="5522"/>
                </a:lnTo>
                <a:close/>
                <a:moveTo>
                  <a:pt x="5511" y="6526"/>
                </a:moveTo>
                <a:cubicBezTo>
                  <a:pt x="5231" y="6364"/>
                  <a:pt x="5231" y="6364"/>
                  <a:pt x="5231" y="6364"/>
                </a:cubicBezTo>
                <a:cubicBezTo>
                  <a:pt x="5511" y="6203"/>
                  <a:pt x="5511" y="6203"/>
                  <a:pt x="5511" y="6203"/>
                </a:cubicBezTo>
                <a:lnTo>
                  <a:pt x="5511" y="6526"/>
                </a:lnTo>
                <a:close/>
                <a:moveTo>
                  <a:pt x="5224" y="6356"/>
                </a:moveTo>
                <a:cubicBezTo>
                  <a:pt x="5224" y="5694"/>
                  <a:pt x="5224" y="5694"/>
                  <a:pt x="5224" y="5694"/>
                </a:cubicBezTo>
                <a:cubicBezTo>
                  <a:pt x="5511" y="5528"/>
                  <a:pt x="5511" y="5528"/>
                  <a:pt x="5511" y="5528"/>
                </a:cubicBezTo>
                <a:cubicBezTo>
                  <a:pt x="5511" y="6192"/>
                  <a:pt x="5511" y="6192"/>
                  <a:pt x="5511" y="6192"/>
                </a:cubicBezTo>
                <a:lnTo>
                  <a:pt x="5224" y="6356"/>
                </a:lnTo>
                <a:close/>
                <a:moveTo>
                  <a:pt x="5222" y="5689"/>
                </a:moveTo>
                <a:cubicBezTo>
                  <a:pt x="4935" y="5524"/>
                  <a:pt x="4935" y="5524"/>
                  <a:pt x="4935" y="5524"/>
                </a:cubicBezTo>
                <a:cubicBezTo>
                  <a:pt x="4935" y="5200"/>
                  <a:pt x="4935" y="5200"/>
                  <a:pt x="4935" y="5200"/>
                </a:cubicBezTo>
                <a:cubicBezTo>
                  <a:pt x="5506" y="5525"/>
                  <a:pt x="5506" y="5525"/>
                  <a:pt x="5506" y="5525"/>
                </a:cubicBezTo>
                <a:lnTo>
                  <a:pt x="5222" y="5689"/>
                </a:lnTo>
                <a:close/>
                <a:moveTo>
                  <a:pt x="5219" y="6355"/>
                </a:moveTo>
                <a:cubicBezTo>
                  <a:pt x="4935" y="6191"/>
                  <a:pt x="4935" y="6191"/>
                  <a:pt x="4935" y="6191"/>
                </a:cubicBezTo>
                <a:cubicBezTo>
                  <a:pt x="4935" y="5530"/>
                  <a:pt x="4935" y="5530"/>
                  <a:pt x="4935" y="5530"/>
                </a:cubicBezTo>
                <a:cubicBezTo>
                  <a:pt x="5219" y="5694"/>
                  <a:pt x="5219" y="5694"/>
                  <a:pt x="5219" y="5694"/>
                </a:cubicBezTo>
                <a:lnTo>
                  <a:pt x="5219" y="6355"/>
                </a:lnTo>
                <a:close/>
                <a:moveTo>
                  <a:pt x="4642" y="6695"/>
                </a:moveTo>
                <a:cubicBezTo>
                  <a:pt x="4357" y="6530"/>
                  <a:pt x="4357" y="6530"/>
                  <a:pt x="4357" y="6530"/>
                </a:cubicBezTo>
                <a:cubicBezTo>
                  <a:pt x="4930" y="6199"/>
                  <a:pt x="4930" y="6199"/>
                  <a:pt x="4930" y="6199"/>
                </a:cubicBezTo>
                <a:cubicBezTo>
                  <a:pt x="5214" y="6364"/>
                  <a:pt x="5214" y="6364"/>
                  <a:pt x="5214" y="6364"/>
                </a:cubicBezTo>
                <a:lnTo>
                  <a:pt x="4642" y="6695"/>
                </a:lnTo>
                <a:close/>
                <a:moveTo>
                  <a:pt x="4640" y="7315"/>
                </a:moveTo>
                <a:cubicBezTo>
                  <a:pt x="4624" y="7316"/>
                  <a:pt x="4610" y="7324"/>
                  <a:pt x="4600" y="7335"/>
                </a:cubicBezTo>
                <a:cubicBezTo>
                  <a:pt x="4068" y="7030"/>
                  <a:pt x="4068" y="7030"/>
                  <a:pt x="4068" y="7030"/>
                </a:cubicBezTo>
                <a:cubicBezTo>
                  <a:pt x="4068" y="6369"/>
                  <a:pt x="4068" y="6369"/>
                  <a:pt x="4068" y="6369"/>
                </a:cubicBezTo>
                <a:cubicBezTo>
                  <a:pt x="4351" y="6532"/>
                  <a:pt x="4351" y="6532"/>
                  <a:pt x="4351" y="6532"/>
                </a:cubicBezTo>
                <a:cubicBezTo>
                  <a:pt x="4351" y="6534"/>
                  <a:pt x="4351" y="6534"/>
                  <a:pt x="4351" y="6534"/>
                </a:cubicBezTo>
                <a:cubicBezTo>
                  <a:pt x="4352" y="6533"/>
                  <a:pt x="4352" y="6533"/>
                  <a:pt x="4352" y="6533"/>
                </a:cubicBezTo>
                <a:cubicBezTo>
                  <a:pt x="4640" y="6700"/>
                  <a:pt x="4640" y="6700"/>
                  <a:pt x="4640" y="6700"/>
                </a:cubicBezTo>
                <a:lnTo>
                  <a:pt x="4640" y="7315"/>
                </a:lnTo>
                <a:close/>
                <a:moveTo>
                  <a:pt x="4065" y="6357"/>
                </a:moveTo>
                <a:cubicBezTo>
                  <a:pt x="4064" y="5752"/>
                  <a:pt x="4064" y="5752"/>
                  <a:pt x="4064" y="5752"/>
                </a:cubicBezTo>
                <a:cubicBezTo>
                  <a:pt x="4095" y="5751"/>
                  <a:pt x="4120" y="5725"/>
                  <a:pt x="4120" y="5694"/>
                </a:cubicBezTo>
                <a:cubicBezTo>
                  <a:pt x="4120" y="5685"/>
                  <a:pt x="4118" y="5675"/>
                  <a:pt x="4113" y="5667"/>
                </a:cubicBezTo>
                <a:cubicBezTo>
                  <a:pt x="4351" y="5530"/>
                  <a:pt x="4351" y="5530"/>
                  <a:pt x="4351" y="5530"/>
                </a:cubicBezTo>
                <a:cubicBezTo>
                  <a:pt x="4351" y="6192"/>
                  <a:pt x="4351" y="6192"/>
                  <a:pt x="4351" y="6192"/>
                </a:cubicBezTo>
                <a:lnTo>
                  <a:pt x="4065" y="6357"/>
                </a:lnTo>
                <a:close/>
                <a:moveTo>
                  <a:pt x="4062" y="5636"/>
                </a:moveTo>
                <a:cubicBezTo>
                  <a:pt x="4041" y="5636"/>
                  <a:pt x="4023" y="5647"/>
                  <a:pt x="4013" y="5663"/>
                </a:cubicBezTo>
                <a:cubicBezTo>
                  <a:pt x="3532" y="5384"/>
                  <a:pt x="3532" y="5384"/>
                  <a:pt x="3532" y="5384"/>
                </a:cubicBezTo>
                <a:cubicBezTo>
                  <a:pt x="3535" y="5377"/>
                  <a:pt x="3537" y="5370"/>
                  <a:pt x="3537" y="5362"/>
                </a:cubicBezTo>
                <a:cubicBezTo>
                  <a:pt x="3537" y="5353"/>
                  <a:pt x="3535" y="5345"/>
                  <a:pt x="3531" y="5338"/>
                </a:cubicBezTo>
                <a:cubicBezTo>
                  <a:pt x="3777" y="5196"/>
                  <a:pt x="3777" y="5196"/>
                  <a:pt x="3777" y="5196"/>
                </a:cubicBezTo>
                <a:cubicBezTo>
                  <a:pt x="4349" y="5526"/>
                  <a:pt x="4349" y="5526"/>
                  <a:pt x="4349" y="5526"/>
                </a:cubicBezTo>
                <a:cubicBezTo>
                  <a:pt x="4111" y="5663"/>
                  <a:pt x="4111" y="5663"/>
                  <a:pt x="4111" y="5663"/>
                </a:cubicBezTo>
                <a:cubicBezTo>
                  <a:pt x="4101" y="5647"/>
                  <a:pt x="4082" y="5636"/>
                  <a:pt x="4062" y="5636"/>
                </a:cubicBezTo>
                <a:close/>
                <a:moveTo>
                  <a:pt x="4060" y="6356"/>
                </a:moveTo>
                <a:cubicBezTo>
                  <a:pt x="3489" y="6026"/>
                  <a:pt x="3489" y="6026"/>
                  <a:pt x="3489" y="6026"/>
                </a:cubicBezTo>
                <a:cubicBezTo>
                  <a:pt x="3488" y="5415"/>
                  <a:pt x="3488" y="5415"/>
                  <a:pt x="3488" y="5415"/>
                </a:cubicBezTo>
                <a:cubicBezTo>
                  <a:pt x="3506" y="5413"/>
                  <a:pt x="3521" y="5403"/>
                  <a:pt x="3530" y="5389"/>
                </a:cubicBezTo>
                <a:cubicBezTo>
                  <a:pt x="4010" y="5667"/>
                  <a:pt x="4010" y="5667"/>
                  <a:pt x="4010" y="5667"/>
                </a:cubicBezTo>
                <a:cubicBezTo>
                  <a:pt x="4006" y="5675"/>
                  <a:pt x="4004" y="5684"/>
                  <a:pt x="4004" y="5694"/>
                </a:cubicBezTo>
                <a:cubicBezTo>
                  <a:pt x="4004" y="5725"/>
                  <a:pt x="4028" y="5751"/>
                  <a:pt x="4059" y="5752"/>
                </a:cubicBezTo>
                <a:lnTo>
                  <a:pt x="4060" y="6356"/>
                </a:lnTo>
                <a:close/>
                <a:moveTo>
                  <a:pt x="4059" y="7030"/>
                </a:moveTo>
                <a:cubicBezTo>
                  <a:pt x="3485" y="7359"/>
                  <a:pt x="3485" y="7359"/>
                  <a:pt x="3485" y="7359"/>
                </a:cubicBezTo>
                <a:cubicBezTo>
                  <a:pt x="3485" y="6700"/>
                  <a:pt x="3485" y="6700"/>
                  <a:pt x="3485" y="6700"/>
                </a:cubicBezTo>
                <a:cubicBezTo>
                  <a:pt x="4059" y="6368"/>
                  <a:pt x="4059" y="6368"/>
                  <a:pt x="4059" y="6368"/>
                </a:cubicBezTo>
                <a:lnTo>
                  <a:pt x="4059" y="7030"/>
                </a:lnTo>
                <a:close/>
                <a:moveTo>
                  <a:pt x="3196" y="6190"/>
                </a:moveTo>
                <a:cubicBezTo>
                  <a:pt x="3196" y="5528"/>
                  <a:pt x="3196" y="5528"/>
                  <a:pt x="3196" y="5528"/>
                </a:cubicBezTo>
                <a:cubicBezTo>
                  <a:pt x="3437" y="5388"/>
                  <a:pt x="3437" y="5388"/>
                  <a:pt x="3437" y="5388"/>
                </a:cubicBezTo>
                <a:cubicBezTo>
                  <a:pt x="3446" y="5402"/>
                  <a:pt x="3461" y="5413"/>
                  <a:pt x="3478" y="5415"/>
                </a:cubicBezTo>
                <a:cubicBezTo>
                  <a:pt x="3479" y="6026"/>
                  <a:pt x="3479" y="6026"/>
                  <a:pt x="3479" y="6026"/>
                </a:cubicBezTo>
                <a:lnTo>
                  <a:pt x="3196" y="6190"/>
                </a:lnTo>
                <a:close/>
                <a:moveTo>
                  <a:pt x="3196" y="5522"/>
                </a:moveTo>
                <a:cubicBezTo>
                  <a:pt x="3196" y="5200"/>
                  <a:pt x="3196" y="5200"/>
                  <a:pt x="3196" y="5200"/>
                </a:cubicBezTo>
                <a:cubicBezTo>
                  <a:pt x="3436" y="5339"/>
                  <a:pt x="3436" y="5339"/>
                  <a:pt x="3436" y="5339"/>
                </a:cubicBezTo>
                <a:cubicBezTo>
                  <a:pt x="3432" y="5346"/>
                  <a:pt x="3430" y="5353"/>
                  <a:pt x="3430" y="5362"/>
                </a:cubicBezTo>
                <a:cubicBezTo>
                  <a:pt x="3430" y="5369"/>
                  <a:pt x="3432" y="5377"/>
                  <a:pt x="3435" y="5384"/>
                </a:cubicBezTo>
                <a:lnTo>
                  <a:pt x="3196" y="5522"/>
                </a:lnTo>
                <a:close/>
                <a:moveTo>
                  <a:pt x="3196" y="5188"/>
                </a:moveTo>
                <a:cubicBezTo>
                  <a:pt x="2909" y="5022"/>
                  <a:pt x="2909" y="5022"/>
                  <a:pt x="2909" y="5022"/>
                </a:cubicBezTo>
                <a:cubicBezTo>
                  <a:pt x="2909" y="4690"/>
                  <a:pt x="2909" y="4690"/>
                  <a:pt x="2909" y="4690"/>
                </a:cubicBezTo>
                <a:cubicBezTo>
                  <a:pt x="3194" y="4526"/>
                  <a:pt x="3194" y="4526"/>
                  <a:pt x="3194" y="4526"/>
                </a:cubicBezTo>
                <a:cubicBezTo>
                  <a:pt x="3480" y="4693"/>
                  <a:pt x="3480" y="4693"/>
                  <a:pt x="3480" y="4693"/>
                </a:cubicBezTo>
                <a:cubicBezTo>
                  <a:pt x="3480" y="5022"/>
                  <a:pt x="3480" y="5022"/>
                  <a:pt x="3480" y="5022"/>
                </a:cubicBezTo>
                <a:lnTo>
                  <a:pt x="3196" y="5188"/>
                </a:lnTo>
                <a:close/>
                <a:moveTo>
                  <a:pt x="3191" y="6527"/>
                </a:moveTo>
                <a:cubicBezTo>
                  <a:pt x="2912" y="6365"/>
                  <a:pt x="2912" y="6365"/>
                  <a:pt x="2912" y="6365"/>
                </a:cubicBezTo>
                <a:cubicBezTo>
                  <a:pt x="3191" y="6204"/>
                  <a:pt x="3191" y="6204"/>
                  <a:pt x="3191" y="6204"/>
                </a:cubicBezTo>
                <a:lnTo>
                  <a:pt x="3191" y="6527"/>
                </a:lnTo>
                <a:close/>
                <a:moveTo>
                  <a:pt x="2906" y="6358"/>
                </a:moveTo>
                <a:cubicBezTo>
                  <a:pt x="2905" y="5696"/>
                  <a:pt x="2905" y="5696"/>
                  <a:pt x="2905" y="5696"/>
                </a:cubicBezTo>
                <a:cubicBezTo>
                  <a:pt x="3191" y="5530"/>
                  <a:pt x="3191" y="5530"/>
                  <a:pt x="3191" y="5530"/>
                </a:cubicBezTo>
                <a:cubicBezTo>
                  <a:pt x="3191" y="6193"/>
                  <a:pt x="3191" y="6193"/>
                  <a:pt x="3191" y="6193"/>
                </a:cubicBezTo>
                <a:lnTo>
                  <a:pt x="2906" y="6358"/>
                </a:lnTo>
                <a:close/>
                <a:moveTo>
                  <a:pt x="2902" y="5692"/>
                </a:moveTo>
                <a:cubicBezTo>
                  <a:pt x="2617" y="5526"/>
                  <a:pt x="2617" y="5526"/>
                  <a:pt x="2617" y="5526"/>
                </a:cubicBezTo>
                <a:cubicBezTo>
                  <a:pt x="2616" y="5197"/>
                  <a:pt x="2616" y="5197"/>
                  <a:pt x="2616" y="5197"/>
                </a:cubicBezTo>
                <a:cubicBezTo>
                  <a:pt x="2904" y="5030"/>
                  <a:pt x="2904" y="5030"/>
                  <a:pt x="2904" y="5030"/>
                </a:cubicBezTo>
                <a:cubicBezTo>
                  <a:pt x="3191" y="5197"/>
                  <a:pt x="3191" y="5197"/>
                  <a:pt x="3191" y="5197"/>
                </a:cubicBezTo>
                <a:cubicBezTo>
                  <a:pt x="3191" y="5525"/>
                  <a:pt x="3191" y="5525"/>
                  <a:pt x="3191" y="5525"/>
                </a:cubicBezTo>
                <a:lnTo>
                  <a:pt x="2902" y="5692"/>
                </a:lnTo>
                <a:close/>
                <a:moveTo>
                  <a:pt x="2329" y="5689"/>
                </a:moveTo>
                <a:cubicBezTo>
                  <a:pt x="2328" y="5364"/>
                  <a:pt x="2328" y="5364"/>
                  <a:pt x="2328" y="5364"/>
                </a:cubicBezTo>
                <a:cubicBezTo>
                  <a:pt x="2611" y="5528"/>
                  <a:pt x="2611" y="5528"/>
                  <a:pt x="2611" y="5528"/>
                </a:cubicBezTo>
                <a:lnTo>
                  <a:pt x="2329" y="5689"/>
                </a:lnTo>
                <a:close/>
                <a:moveTo>
                  <a:pt x="2332" y="5361"/>
                </a:moveTo>
                <a:cubicBezTo>
                  <a:pt x="2611" y="5200"/>
                  <a:pt x="2611" y="5200"/>
                  <a:pt x="2611" y="5200"/>
                </a:cubicBezTo>
                <a:cubicBezTo>
                  <a:pt x="2612" y="5523"/>
                  <a:pt x="2612" y="5523"/>
                  <a:pt x="2612" y="5523"/>
                </a:cubicBezTo>
                <a:lnTo>
                  <a:pt x="2332" y="5361"/>
                </a:lnTo>
                <a:close/>
                <a:moveTo>
                  <a:pt x="2326" y="5353"/>
                </a:moveTo>
                <a:cubicBezTo>
                  <a:pt x="2326" y="4693"/>
                  <a:pt x="2326" y="4693"/>
                  <a:pt x="2326" y="4693"/>
                </a:cubicBezTo>
                <a:cubicBezTo>
                  <a:pt x="2874" y="4374"/>
                  <a:pt x="2874" y="4374"/>
                  <a:pt x="2874" y="4374"/>
                </a:cubicBezTo>
                <a:cubicBezTo>
                  <a:pt x="2880" y="4383"/>
                  <a:pt x="2889" y="4389"/>
                  <a:pt x="2899" y="4390"/>
                </a:cubicBezTo>
                <a:cubicBezTo>
                  <a:pt x="2899" y="4690"/>
                  <a:pt x="2899" y="4690"/>
                  <a:pt x="2899" y="4690"/>
                </a:cubicBezTo>
                <a:cubicBezTo>
                  <a:pt x="2610" y="4856"/>
                  <a:pt x="2610" y="4856"/>
                  <a:pt x="2610" y="4856"/>
                </a:cubicBezTo>
                <a:cubicBezTo>
                  <a:pt x="2610" y="4857"/>
                  <a:pt x="2610" y="4857"/>
                  <a:pt x="2610" y="4857"/>
                </a:cubicBezTo>
                <a:cubicBezTo>
                  <a:pt x="2611" y="5188"/>
                  <a:pt x="2611" y="5188"/>
                  <a:pt x="2611" y="5188"/>
                </a:cubicBezTo>
                <a:lnTo>
                  <a:pt x="2326" y="5353"/>
                </a:lnTo>
                <a:close/>
                <a:moveTo>
                  <a:pt x="2324" y="4689"/>
                </a:moveTo>
                <a:cubicBezTo>
                  <a:pt x="2038" y="4524"/>
                  <a:pt x="2038" y="4524"/>
                  <a:pt x="2038" y="4524"/>
                </a:cubicBezTo>
                <a:cubicBezTo>
                  <a:pt x="2610" y="4192"/>
                  <a:pt x="2610" y="4192"/>
                  <a:pt x="2610" y="4192"/>
                </a:cubicBezTo>
                <a:cubicBezTo>
                  <a:pt x="2870" y="4344"/>
                  <a:pt x="2870" y="4344"/>
                  <a:pt x="2870" y="4344"/>
                </a:cubicBezTo>
                <a:cubicBezTo>
                  <a:pt x="2869" y="4347"/>
                  <a:pt x="2868" y="4351"/>
                  <a:pt x="2868" y="4355"/>
                </a:cubicBezTo>
                <a:cubicBezTo>
                  <a:pt x="2868" y="4360"/>
                  <a:pt x="2870" y="4365"/>
                  <a:pt x="2872" y="4370"/>
                </a:cubicBezTo>
                <a:lnTo>
                  <a:pt x="2324" y="4689"/>
                </a:lnTo>
                <a:close/>
                <a:moveTo>
                  <a:pt x="1456" y="3520"/>
                </a:moveTo>
                <a:cubicBezTo>
                  <a:pt x="1456" y="3190"/>
                  <a:pt x="1456" y="3190"/>
                  <a:pt x="1456" y="3190"/>
                </a:cubicBezTo>
                <a:cubicBezTo>
                  <a:pt x="1744" y="3023"/>
                  <a:pt x="1744" y="3023"/>
                  <a:pt x="1744" y="3023"/>
                </a:cubicBezTo>
                <a:cubicBezTo>
                  <a:pt x="2291" y="3340"/>
                  <a:pt x="2291" y="3340"/>
                  <a:pt x="2291" y="3340"/>
                </a:cubicBezTo>
                <a:cubicBezTo>
                  <a:pt x="2289" y="3344"/>
                  <a:pt x="2289" y="3348"/>
                  <a:pt x="2289" y="3353"/>
                </a:cubicBezTo>
                <a:cubicBezTo>
                  <a:pt x="2289" y="3358"/>
                  <a:pt x="2290" y="3362"/>
                  <a:pt x="2291" y="3367"/>
                </a:cubicBezTo>
                <a:cubicBezTo>
                  <a:pt x="1743" y="3686"/>
                  <a:pt x="1743" y="3686"/>
                  <a:pt x="1743" y="3686"/>
                </a:cubicBezTo>
                <a:lnTo>
                  <a:pt x="1456" y="3520"/>
                </a:lnTo>
                <a:close/>
                <a:moveTo>
                  <a:pt x="1741" y="3690"/>
                </a:moveTo>
                <a:cubicBezTo>
                  <a:pt x="1741" y="4302"/>
                  <a:pt x="1741" y="4302"/>
                  <a:pt x="1741" y="4302"/>
                </a:cubicBezTo>
                <a:cubicBezTo>
                  <a:pt x="1723" y="4302"/>
                  <a:pt x="1708" y="4311"/>
                  <a:pt x="1699" y="4325"/>
                </a:cubicBezTo>
                <a:cubicBezTo>
                  <a:pt x="1454" y="4184"/>
                  <a:pt x="1454" y="4184"/>
                  <a:pt x="1454" y="4184"/>
                </a:cubicBezTo>
                <a:cubicBezTo>
                  <a:pt x="1456" y="3525"/>
                  <a:pt x="1456" y="3525"/>
                  <a:pt x="1456" y="3525"/>
                </a:cubicBezTo>
                <a:lnTo>
                  <a:pt x="1741" y="3690"/>
                </a:lnTo>
                <a:close/>
                <a:moveTo>
                  <a:pt x="2319" y="4018"/>
                </a:moveTo>
                <a:cubicBezTo>
                  <a:pt x="1788" y="4327"/>
                  <a:pt x="1788" y="4327"/>
                  <a:pt x="1788" y="4327"/>
                </a:cubicBezTo>
                <a:cubicBezTo>
                  <a:pt x="1779" y="4312"/>
                  <a:pt x="1764" y="4303"/>
                  <a:pt x="1746" y="4302"/>
                </a:cubicBezTo>
                <a:cubicBezTo>
                  <a:pt x="1745" y="3690"/>
                  <a:pt x="1745" y="3690"/>
                  <a:pt x="1745" y="3690"/>
                </a:cubicBezTo>
                <a:cubicBezTo>
                  <a:pt x="2294" y="3371"/>
                  <a:pt x="2294" y="3371"/>
                  <a:pt x="2294" y="3371"/>
                </a:cubicBezTo>
                <a:cubicBezTo>
                  <a:pt x="2299" y="3380"/>
                  <a:pt x="2308" y="3386"/>
                  <a:pt x="2319" y="3388"/>
                </a:cubicBezTo>
                <a:lnTo>
                  <a:pt x="2319" y="4018"/>
                </a:lnTo>
                <a:close/>
                <a:moveTo>
                  <a:pt x="2295" y="3332"/>
                </a:moveTo>
                <a:cubicBezTo>
                  <a:pt x="1749" y="3014"/>
                  <a:pt x="1749" y="3014"/>
                  <a:pt x="1749" y="3014"/>
                </a:cubicBezTo>
                <a:cubicBezTo>
                  <a:pt x="1749" y="2356"/>
                  <a:pt x="1749" y="2356"/>
                  <a:pt x="1749" y="2356"/>
                </a:cubicBezTo>
                <a:cubicBezTo>
                  <a:pt x="2320" y="2686"/>
                  <a:pt x="2320" y="2686"/>
                  <a:pt x="2320" y="2686"/>
                </a:cubicBezTo>
                <a:cubicBezTo>
                  <a:pt x="2320" y="3317"/>
                  <a:pt x="2320" y="3317"/>
                  <a:pt x="2320" y="3317"/>
                </a:cubicBezTo>
                <a:cubicBezTo>
                  <a:pt x="2310" y="3318"/>
                  <a:pt x="2301" y="3324"/>
                  <a:pt x="2295" y="3332"/>
                </a:cubicBezTo>
                <a:close/>
                <a:moveTo>
                  <a:pt x="1745" y="1681"/>
                </a:moveTo>
                <a:cubicBezTo>
                  <a:pt x="2029" y="1518"/>
                  <a:pt x="2029" y="1518"/>
                  <a:pt x="2029" y="1518"/>
                </a:cubicBezTo>
                <a:cubicBezTo>
                  <a:pt x="2031" y="2179"/>
                  <a:pt x="2031" y="2179"/>
                  <a:pt x="2031" y="2179"/>
                </a:cubicBezTo>
                <a:cubicBezTo>
                  <a:pt x="1745" y="2344"/>
                  <a:pt x="1745" y="2344"/>
                  <a:pt x="1745" y="2344"/>
                </a:cubicBezTo>
                <a:lnTo>
                  <a:pt x="1745" y="1681"/>
                </a:lnTo>
                <a:close/>
                <a:moveTo>
                  <a:pt x="2035" y="2187"/>
                </a:moveTo>
                <a:cubicBezTo>
                  <a:pt x="2610" y="2515"/>
                  <a:pt x="2610" y="2515"/>
                  <a:pt x="2610" y="2515"/>
                </a:cubicBezTo>
                <a:cubicBezTo>
                  <a:pt x="2323" y="2682"/>
                  <a:pt x="2323" y="2682"/>
                  <a:pt x="2323" y="2682"/>
                </a:cubicBezTo>
                <a:cubicBezTo>
                  <a:pt x="1751" y="2352"/>
                  <a:pt x="1751" y="2352"/>
                  <a:pt x="1751" y="2352"/>
                </a:cubicBezTo>
                <a:lnTo>
                  <a:pt x="2035" y="2187"/>
                </a:lnTo>
                <a:close/>
                <a:moveTo>
                  <a:pt x="2612" y="2520"/>
                </a:moveTo>
                <a:cubicBezTo>
                  <a:pt x="2611" y="3182"/>
                  <a:pt x="2611" y="3182"/>
                  <a:pt x="2611" y="3182"/>
                </a:cubicBezTo>
                <a:cubicBezTo>
                  <a:pt x="2353" y="3332"/>
                  <a:pt x="2353" y="3332"/>
                  <a:pt x="2353" y="3332"/>
                </a:cubicBezTo>
                <a:cubicBezTo>
                  <a:pt x="2347" y="3323"/>
                  <a:pt x="2337" y="3317"/>
                  <a:pt x="2325" y="3317"/>
                </a:cubicBezTo>
                <a:cubicBezTo>
                  <a:pt x="2325" y="2686"/>
                  <a:pt x="2325" y="2686"/>
                  <a:pt x="2325" y="2686"/>
                </a:cubicBezTo>
                <a:lnTo>
                  <a:pt x="2612" y="2520"/>
                </a:lnTo>
                <a:close/>
                <a:moveTo>
                  <a:pt x="2360" y="3353"/>
                </a:moveTo>
                <a:cubicBezTo>
                  <a:pt x="2360" y="3348"/>
                  <a:pt x="2359" y="3344"/>
                  <a:pt x="2358" y="3340"/>
                </a:cubicBezTo>
                <a:cubicBezTo>
                  <a:pt x="2611" y="3194"/>
                  <a:pt x="2611" y="3194"/>
                  <a:pt x="2611" y="3194"/>
                </a:cubicBezTo>
                <a:cubicBezTo>
                  <a:pt x="2611" y="3504"/>
                  <a:pt x="2611" y="3504"/>
                  <a:pt x="2611" y="3504"/>
                </a:cubicBezTo>
                <a:cubicBezTo>
                  <a:pt x="2611" y="3516"/>
                  <a:pt x="2611" y="3516"/>
                  <a:pt x="2611" y="3516"/>
                </a:cubicBezTo>
                <a:cubicBezTo>
                  <a:pt x="2357" y="3368"/>
                  <a:pt x="2357" y="3368"/>
                  <a:pt x="2357" y="3368"/>
                </a:cubicBezTo>
                <a:cubicBezTo>
                  <a:pt x="2359" y="3363"/>
                  <a:pt x="2360" y="3358"/>
                  <a:pt x="2360" y="3353"/>
                </a:cubicBezTo>
                <a:close/>
                <a:moveTo>
                  <a:pt x="2611" y="4182"/>
                </a:moveTo>
                <a:cubicBezTo>
                  <a:pt x="2329" y="4018"/>
                  <a:pt x="2329" y="4018"/>
                  <a:pt x="2329" y="4018"/>
                </a:cubicBezTo>
                <a:cubicBezTo>
                  <a:pt x="2329" y="3388"/>
                  <a:pt x="2329" y="3388"/>
                  <a:pt x="2329" y="3388"/>
                </a:cubicBezTo>
                <a:cubicBezTo>
                  <a:pt x="2340" y="3386"/>
                  <a:pt x="2349" y="3381"/>
                  <a:pt x="2354" y="3372"/>
                </a:cubicBezTo>
                <a:cubicBezTo>
                  <a:pt x="2611" y="3521"/>
                  <a:pt x="2611" y="3521"/>
                  <a:pt x="2611" y="3521"/>
                </a:cubicBezTo>
                <a:lnTo>
                  <a:pt x="2611" y="4182"/>
                </a:lnTo>
                <a:close/>
                <a:moveTo>
                  <a:pt x="2033" y="4521"/>
                </a:moveTo>
                <a:cubicBezTo>
                  <a:pt x="1789" y="4381"/>
                  <a:pt x="1789" y="4381"/>
                  <a:pt x="1789" y="4381"/>
                </a:cubicBezTo>
                <a:cubicBezTo>
                  <a:pt x="1794" y="4373"/>
                  <a:pt x="1796" y="4364"/>
                  <a:pt x="1796" y="4355"/>
                </a:cubicBezTo>
                <a:cubicBezTo>
                  <a:pt x="1796" y="4348"/>
                  <a:pt x="1795" y="4341"/>
                  <a:pt x="1793" y="4335"/>
                </a:cubicBezTo>
                <a:cubicBezTo>
                  <a:pt x="2324" y="4026"/>
                  <a:pt x="2324" y="4026"/>
                  <a:pt x="2324" y="4026"/>
                </a:cubicBezTo>
                <a:cubicBezTo>
                  <a:pt x="2605" y="4189"/>
                  <a:pt x="2605" y="4189"/>
                  <a:pt x="2605" y="4189"/>
                </a:cubicBezTo>
                <a:lnTo>
                  <a:pt x="2033" y="4521"/>
                </a:lnTo>
                <a:close/>
                <a:moveTo>
                  <a:pt x="2032" y="4527"/>
                </a:moveTo>
                <a:cubicBezTo>
                  <a:pt x="2031" y="5185"/>
                  <a:pt x="2031" y="5185"/>
                  <a:pt x="2031" y="5185"/>
                </a:cubicBezTo>
                <a:cubicBezTo>
                  <a:pt x="1777" y="5038"/>
                  <a:pt x="1777" y="5038"/>
                  <a:pt x="1777" y="5038"/>
                </a:cubicBezTo>
                <a:cubicBezTo>
                  <a:pt x="1778" y="5034"/>
                  <a:pt x="1779" y="5031"/>
                  <a:pt x="1779" y="5027"/>
                </a:cubicBezTo>
                <a:cubicBezTo>
                  <a:pt x="1779" y="5010"/>
                  <a:pt x="1766" y="4995"/>
                  <a:pt x="1750" y="4992"/>
                </a:cubicBezTo>
                <a:cubicBezTo>
                  <a:pt x="1750" y="4408"/>
                  <a:pt x="1750" y="4408"/>
                  <a:pt x="1750" y="4408"/>
                </a:cubicBezTo>
                <a:cubicBezTo>
                  <a:pt x="1765" y="4406"/>
                  <a:pt x="1778" y="4397"/>
                  <a:pt x="1787" y="4385"/>
                </a:cubicBezTo>
                <a:lnTo>
                  <a:pt x="2032" y="4527"/>
                </a:lnTo>
                <a:close/>
                <a:moveTo>
                  <a:pt x="2025" y="5193"/>
                </a:moveTo>
                <a:cubicBezTo>
                  <a:pt x="1454" y="5526"/>
                  <a:pt x="1454" y="5526"/>
                  <a:pt x="1454" y="5526"/>
                </a:cubicBezTo>
                <a:cubicBezTo>
                  <a:pt x="1172" y="5363"/>
                  <a:pt x="1172" y="5363"/>
                  <a:pt x="1172" y="5363"/>
                </a:cubicBezTo>
                <a:cubicBezTo>
                  <a:pt x="1714" y="5048"/>
                  <a:pt x="1714" y="5048"/>
                  <a:pt x="1714" y="5048"/>
                </a:cubicBezTo>
                <a:cubicBezTo>
                  <a:pt x="1720" y="5057"/>
                  <a:pt x="1731" y="5063"/>
                  <a:pt x="1743" y="5063"/>
                </a:cubicBezTo>
                <a:cubicBezTo>
                  <a:pt x="1756" y="5063"/>
                  <a:pt x="1767" y="5057"/>
                  <a:pt x="1773" y="5047"/>
                </a:cubicBezTo>
                <a:lnTo>
                  <a:pt x="2025" y="5193"/>
                </a:lnTo>
                <a:close/>
                <a:moveTo>
                  <a:pt x="1453" y="6190"/>
                </a:moveTo>
                <a:cubicBezTo>
                  <a:pt x="1170" y="6026"/>
                  <a:pt x="1170" y="6026"/>
                  <a:pt x="1170" y="6026"/>
                </a:cubicBezTo>
                <a:cubicBezTo>
                  <a:pt x="1170" y="5368"/>
                  <a:pt x="1170" y="5368"/>
                  <a:pt x="1170" y="5368"/>
                </a:cubicBezTo>
                <a:cubicBezTo>
                  <a:pt x="1452" y="5530"/>
                  <a:pt x="1452" y="5530"/>
                  <a:pt x="1452" y="5530"/>
                </a:cubicBezTo>
                <a:lnTo>
                  <a:pt x="1453" y="6190"/>
                </a:lnTo>
                <a:close/>
                <a:moveTo>
                  <a:pt x="1167" y="5355"/>
                </a:moveTo>
                <a:cubicBezTo>
                  <a:pt x="1167" y="4749"/>
                  <a:pt x="1167" y="4749"/>
                  <a:pt x="1167" y="4749"/>
                </a:cubicBezTo>
                <a:cubicBezTo>
                  <a:pt x="1198" y="4748"/>
                  <a:pt x="1223" y="4723"/>
                  <a:pt x="1223" y="4691"/>
                </a:cubicBezTo>
                <a:cubicBezTo>
                  <a:pt x="1223" y="4681"/>
                  <a:pt x="1221" y="4672"/>
                  <a:pt x="1217" y="4664"/>
                </a:cubicBezTo>
                <a:cubicBezTo>
                  <a:pt x="1700" y="4386"/>
                  <a:pt x="1700" y="4386"/>
                  <a:pt x="1700" y="4386"/>
                </a:cubicBezTo>
                <a:cubicBezTo>
                  <a:pt x="1709" y="4398"/>
                  <a:pt x="1723" y="4407"/>
                  <a:pt x="1740" y="4408"/>
                </a:cubicBezTo>
                <a:cubicBezTo>
                  <a:pt x="1740" y="4992"/>
                  <a:pt x="1740" y="4992"/>
                  <a:pt x="1740" y="4992"/>
                </a:cubicBezTo>
                <a:cubicBezTo>
                  <a:pt x="1722" y="4994"/>
                  <a:pt x="1707" y="5009"/>
                  <a:pt x="1707" y="5027"/>
                </a:cubicBezTo>
                <a:cubicBezTo>
                  <a:pt x="1707" y="5032"/>
                  <a:pt x="1708" y="5036"/>
                  <a:pt x="1709" y="5039"/>
                </a:cubicBezTo>
                <a:lnTo>
                  <a:pt x="1167" y="5355"/>
                </a:lnTo>
                <a:close/>
                <a:moveTo>
                  <a:pt x="1165" y="4633"/>
                </a:moveTo>
                <a:cubicBezTo>
                  <a:pt x="1144" y="4633"/>
                  <a:pt x="1126" y="4644"/>
                  <a:pt x="1115" y="4661"/>
                </a:cubicBezTo>
                <a:cubicBezTo>
                  <a:pt x="878" y="4524"/>
                  <a:pt x="878" y="4524"/>
                  <a:pt x="878" y="4524"/>
                </a:cubicBezTo>
                <a:cubicBezTo>
                  <a:pt x="1449" y="4193"/>
                  <a:pt x="1449" y="4193"/>
                  <a:pt x="1449" y="4193"/>
                </a:cubicBezTo>
                <a:cubicBezTo>
                  <a:pt x="1694" y="4334"/>
                  <a:pt x="1694" y="4334"/>
                  <a:pt x="1694" y="4334"/>
                </a:cubicBezTo>
                <a:cubicBezTo>
                  <a:pt x="1691" y="4340"/>
                  <a:pt x="1690" y="4347"/>
                  <a:pt x="1690" y="4355"/>
                </a:cubicBezTo>
                <a:cubicBezTo>
                  <a:pt x="1690" y="4365"/>
                  <a:pt x="1692" y="4374"/>
                  <a:pt x="1697" y="4382"/>
                </a:cubicBezTo>
                <a:cubicBezTo>
                  <a:pt x="1214" y="4660"/>
                  <a:pt x="1214" y="4660"/>
                  <a:pt x="1214" y="4660"/>
                </a:cubicBezTo>
                <a:cubicBezTo>
                  <a:pt x="1204" y="4644"/>
                  <a:pt x="1186" y="4633"/>
                  <a:pt x="1165" y="4633"/>
                </a:cubicBezTo>
                <a:close/>
                <a:moveTo>
                  <a:pt x="1451" y="3517"/>
                </a:moveTo>
                <a:cubicBezTo>
                  <a:pt x="1172" y="3356"/>
                  <a:pt x="1172" y="3356"/>
                  <a:pt x="1172" y="3356"/>
                </a:cubicBezTo>
                <a:cubicBezTo>
                  <a:pt x="1452" y="3193"/>
                  <a:pt x="1452" y="3193"/>
                  <a:pt x="1452" y="3193"/>
                </a:cubicBezTo>
                <a:lnTo>
                  <a:pt x="1451" y="3517"/>
                </a:lnTo>
                <a:close/>
                <a:moveTo>
                  <a:pt x="1170" y="4021"/>
                </a:moveTo>
                <a:cubicBezTo>
                  <a:pt x="1169" y="3360"/>
                  <a:pt x="1169" y="3360"/>
                  <a:pt x="1169" y="3360"/>
                </a:cubicBezTo>
                <a:cubicBezTo>
                  <a:pt x="1451" y="3523"/>
                  <a:pt x="1451" y="3523"/>
                  <a:pt x="1451" y="3523"/>
                </a:cubicBezTo>
                <a:cubicBezTo>
                  <a:pt x="1449" y="4181"/>
                  <a:pt x="1449" y="4181"/>
                  <a:pt x="1449" y="4181"/>
                </a:cubicBezTo>
                <a:lnTo>
                  <a:pt x="1170" y="4021"/>
                </a:lnTo>
                <a:close/>
                <a:moveTo>
                  <a:pt x="1166" y="3348"/>
                </a:moveTo>
                <a:cubicBezTo>
                  <a:pt x="1166" y="3020"/>
                  <a:pt x="1166" y="3020"/>
                  <a:pt x="1166" y="3020"/>
                </a:cubicBezTo>
                <a:cubicBezTo>
                  <a:pt x="1447" y="3184"/>
                  <a:pt x="1447" y="3184"/>
                  <a:pt x="1447" y="3184"/>
                </a:cubicBezTo>
                <a:lnTo>
                  <a:pt x="1166" y="3348"/>
                </a:lnTo>
                <a:close/>
                <a:moveTo>
                  <a:pt x="1166" y="3014"/>
                </a:moveTo>
                <a:cubicBezTo>
                  <a:pt x="1166" y="2744"/>
                  <a:pt x="1166" y="2744"/>
                  <a:pt x="1166" y="2744"/>
                </a:cubicBezTo>
                <a:cubicBezTo>
                  <a:pt x="1197" y="2743"/>
                  <a:pt x="1222" y="2717"/>
                  <a:pt x="1222" y="2686"/>
                </a:cubicBezTo>
                <a:cubicBezTo>
                  <a:pt x="1222" y="2675"/>
                  <a:pt x="1220" y="2666"/>
                  <a:pt x="1215" y="2658"/>
                </a:cubicBezTo>
                <a:cubicBezTo>
                  <a:pt x="1739" y="2355"/>
                  <a:pt x="1739" y="2355"/>
                  <a:pt x="1739" y="2355"/>
                </a:cubicBezTo>
                <a:cubicBezTo>
                  <a:pt x="1739" y="3014"/>
                  <a:pt x="1739" y="3014"/>
                  <a:pt x="1739" y="3014"/>
                </a:cubicBezTo>
                <a:cubicBezTo>
                  <a:pt x="1452" y="3181"/>
                  <a:pt x="1452" y="3181"/>
                  <a:pt x="1452" y="3181"/>
                </a:cubicBezTo>
                <a:lnTo>
                  <a:pt x="1166" y="3014"/>
                </a:lnTo>
                <a:close/>
                <a:moveTo>
                  <a:pt x="1457" y="1183"/>
                </a:moveTo>
                <a:cubicBezTo>
                  <a:pt x="2026" y="1514"/>
                  <a:pt x="2026" y="1514"/>
                  <a:pt x="2026" y="1514"/>
                </a:cubicBezTo>
                <a:cubicBezTo>
                  <a:pt x="1741" y="1678"/>
                  <a:pt x="1741" y="1678"/>
                  <a:pt x="1741" y="1678"/>
                </a:cubicBezTo>
                <a:cubicBezTo>
                  <a:pt x="1741" y="2343"/>
                  <a:pt x="1741" y="2343"/>
                  <a:pt x="1741" y="2343"/>
                </a:cubicBezTo>
                <a:cubicBezTo>
                  <a:pt x="1169" y="2013"/>
                  <a:pt x="1169" y="2013"/>
                  <a:pt x="1169" y="2013"/>
                </a:cubicBezTo>
                <a:cubicBezTo>
                  <a:pt x="1169" y="1348"/>
                  <a:pt x="1169" y="1348"/>
                  <a:pt x="1169" y="1348"/>
                </a:cubicBezTo>
                <a:lnTo>
                  <a:pt x="1457" y="1183"/>
                </a:lnTo>
                <a:close/>
                <a:moveTo>
                  <a:pt x="2315" y="1347"/>
                </a:moveTo>
                <a:cubicBezTo>
                  <a:pt x="2031" y="1511"/>
                  <a:pt x="2031" y="1511"/>
                  <a:pt x="2031" y="1511"/>
                </a:cubicBezTo>
                <a:cubicBezTo>
                  <a:pt x="1462" y="1180"/>
                  <a:pt x="1462" y="1180"/>
                  <a:pt x="1462" y="1180"/>
                </a:cubicBezTo>
                <a:cubicBezTo>
                  <a:pt x="1744" y="1017"/>
                  <a:pt x="1744" y="1017"/>
                  <a:pt x="1744" y="1017"/>
                </a:cubicBezTo>
                <a:lnTo>
                  <a:pt x="2315" y="1347"/>
                </a:lnTo>
                <a:close/>
                <a:moveTo>
                  <a:pt x="2319" y="2012"/>
                </a:moveTo>
                <a:cubicBezTo>
                  <a:pt x="2036" y="2176"/>
                  <a:pt x="2036" y="2176"/>
                  <a:pt x="2036" y="2176"/>
                </a:cubicBezTo>
                <a:cubicBezTo>
                  <a:pt x="2034" y="1515"/>
                  <a:pt x="2034" y="1515"/>
                  <a:pt x="2034" y="1515"/>
                </a:cubicBezTo>
                <a:cubicBezTo>
                  <a:pt x="2318" y="1352"/>
                  <a:pt x="2318" y="1352"/>
                  <a:pt x="2318" y="1352"/>
                </a:cubicBezTo>
                <a:lnTo>
                  <a:pt x="2319" y="2012"/>
                </a:lnTo>
                <a:close/>
                <a:moveTo>
                  <a:pt x="2324" y="2020"/>
                </a:moveTo>
                <a:cubicBezTo>
                  <a:pt x="2854" y="2327"/>
                  <a:pt x="2854" y="2327"/>
                  <a:pt x="2854" y="2327"/>
                </a:cubicBezTo>
                <a:cubicBezTo>
                  <a:pt x="2851" y="2333"/>
                  <a:pt x="2849" y="2340"/>
                  <a:pt x="2849" y="2348"/>
                </a:cubicBezTo>
                <a:cubicBezTo>
                  <a:pt x="2849" y="2357"/>
                  <a:pt x="2851" y="2366"/>
                  <a:pt x="2856" y="2373"/>
                </a:cubicBezTo>
                <a:cubicBezTo>
                  <a:pt x="2615" y="2513"/>
                  <a:pt x="2615" y="2513"/>
                  <a:pt x="2615" y="2513"/>
                </a:cubicBezTo>
                <a:cubicBezTo>
                  <a:pt x="2040" y="2185"/>
                  <a:pt x="2040" y="2185"/>
                  <a:pt x="2040" y="2185"/>
                </a:cubicBezTo>
                <a:lnTo>
                  <a:pt x="2324" y="2020"/>
                </a:lnTo>
                <a:close/>
                <a:moveTo>
                  <a:pt x="2613" y="1511"/>
                </a:moveTo>
                <a:cubicBezTo>
                  <a:pt x="2330" y="1347"/>
                  <a:pt x="2330" y="1347"/>
                  <a:pt x="2330" y="1347"/>
                </a:cubicBezTo>
                <a:cubicBezTo>
                  <a:pt x="2611" y="1186"/>
                  <a:pt x="2611" y="1186"/>
                  <a:pt x="2611" y="1186"/>
                </a:cubicBezTo>
                <a:lnTo>
                  <a:pt x="2613" y="1511"/>
                </a:lnTo>
                <a:close/>
                <a:moveTo>
                  <a:pt x="2615" y="1847"/>
                </a:moveTo>
                <a:cubicBezTo>
                  <a:pt x="2616" y="1848"/>
                  <a:pt x="2616" y="1848"/>
                  <a:pt x="2616" y="1848"/>
                </a:cubicBezTo>
                <a:cubicBezTo>
                  <a:pt x="2900" y="2013"/>
                  <a:pt x="2900" y="2013"/>
                  <a:pt x="2900" y="2013"/>
                </a:cubicBezTo>
                <a:cubicBezTo>
                  <a:pt x="2901" y="2295"/>
                  <a:pt x="2901" y="2295"/>
                  <a:pt x="2901" y="2295"/>
                </a:cubicBezTo>
                <a:cubicBezTo>
                  <a:pt x="2883" y="2295"/>
                  <a:pt x="2868" y="2304"/>
                  <a:pt x="2858" y="2318"/>
                </a:cubicBezTo>
                <a:cubicBezTo>
                  <a:pt x="2329" y="2012"/>
                  <a:pt x="2329" y="2012"/>
                  <a:pt x="2329" y="2012"/>
                </a:cubicBezTo>
                <a:cubicBezTo>
                  <a:pt x="2328" y="1352"/>
                  <a:pt x="2328" y="1352"/>
                  <a:pt x="2328" y="1352"/>
                </a:cubicBezTo>
                <a:cubicBezTo>
                  <a:pt x="2613" y="1516"/>
                  <a:pt x="2613" y="1516"/>
                  <a:pt x="2613" y="1516"/>
                </a:cubicBezTo>
                <a:lnTo>
                  <a:pt x="2615" y="1847"/>
                </a:lnTo>
                <a:close/>
                <a:moveTo>
                  <a:pt x="2846" y="1680"/>
                </a:moveTo>
                <a:cubicBezTo>
                  <a:pt x="2846" y="1711"/>
                  <a:pt x="2870" y="1736"/>
                  <a:pt x="2900" y="1738"/>
                </a:cubicBezTo>
                <a:cubicBezTo>
                  <a:pt x="2900" y="2007"/>
                  <a:pt x="2900" y="2007"/>
                  <a:pt x="2900" y="2007"/>
                </a:cubicBezTo>
                <a:cubicBezTo>
                  <a:pt x="2620" y="1844"/>
                  <a:pt x="2620" y="1844"/>
                  <a:pt x="2620" y="1844"/>
                </a:cubicBezTo>
                <a:cubicBezTo>
                  <a:pt x="2618" y="1519"/>
                  <a:pt x="2618" y="1519"/>
                  <a:pt x="2618" y="1519"/>
                </a:cubicBezTo>
                <a:cubicBezTo>
                  <a:pt x="2852" y="1654"/>
                  <a:pt x="2852" y="1654"/>
                  <a:pt x="2852" y="1654"/>
                </a:cubicBezTo>
                <a:cubicBezTo>
                  <a:pt x="2848" y="1662"/>
                  <a:pt x="2846" y="1671"/>
                  <a:pt x="2846" y="1680"/>
                </a:cubicBezTo>
                <a:close/>
                <a:moveTo>
                  <a:pt x="3475" y="1347"/>
                </a:moveTo>
                <a:cubicBezTo>
                  <a:pt x="2953" y="1649"/>
                  <a:pt x="2953" y="1649"/>
                  <a:pt x="2953" y="1649"/>
                </a:cubicBezTo>
                <a:cubicBezTo>
                  <a:pt x="2942" y="1633"/>
                  <a:pt x="2924" y="1622"/>
                  <a:pt x="2904" y="1622"/>
                </a:cubicBezTo>
                <a:cubicBezTo>
                  <a:pt x="2883" y="1622"/>
                  <a:pt x="2865" y="1633"/>
                  <a:pt x="2854" y="1650"/>
                </a:cubicBezTo>
                <a:cubicBezTo>
                  <a:pt x="2618" y="1513"/>
                  <a:pt x="2618" y="1513"/>
                  <a:pt x="2618" y="1513"/>
                </a:cubicBezTo>
                <a:cubicBezTo>
                  <a:pt x="2616" y="1183"/>
                  <a:pt x="2616" y="1183"/>
                  <a:pt x="2616" y="1183"/>
                </a:cubicBezTo>
                <a:cubicBezTo>
                  <a:pt x="2876" y="1033"/>
                  <a:pt x="2876" y="1033"/>
                  <a:pt x="2876" y="1033"/>
                </a:cubicBezTo>
                <a:cubicBezTo>
                  <a:pt x="2882" y="1042"/>
                  <a:pt x="2892" y="1048"/>
                  <a:pt x="2904" y="1048"/>
                </a:cubicBezTo>
                <a:cubicBezTo>
                  <a:pt x="2915" y="1048"/>
                  <a:pt x="2925" y="1042"/>
                  <a:pt x="2932" y="1034"/>
                </a:cubicBezTo>
                <a:lnTo>
                  <a:pt x="3475" y="1347"/>
                </a:lnTo>
                <a:close/>
                <a:moveTo>
                  <a:pt x="3479" y="2012"/>
                </a:moveTo>
                <a:cubicBezTo>
                  <a:pt x="3193" y="2177"/>
                  <a:pt x="3193" y="2177"/>
                  <a:pt x="3193" y="2177"/>
                </a:cubicBezTo>
                <a:cubicBezTo>
                  <a:pt x="2905" y="2010"/>
                  <a:pt x="2905" y="2010"/>
                  <a:pt x="2905" y="2010"/>
                </a:cubicBezTo>
                <a:cubicBezTo>
                  <a:pt x="2905" y="1738"/>
                  <a:pt x="2905" y="1738"/>
                  <a:pt x="2905" y="1738"/>
                </a:cubicBezTo>
                <a:cubicBezTo>
                  <a:pt x="2937" y="1738"/>
                  <a:pt x="2962" y="1712"/>
                  <a:pt x="2962" y="1680"/>
                </a:cubicBezTo>
                <a:cubicBezTo>
                  <a:pt x="2962" y="1670"/>
                  <a:pt x="2960" y="1661"/>
                  <a:pt x="2955" y="1653"/>
                </a:cubicBezTo>
                <a:cubicBezTo>
                  <a:pt x="3478" y="1351"/>
                  <a:pt x="3478" y="1351"/>
                  <a:pt x="3478" y="1351"/>
                </a:cubicBezTo>
                <a:lnTo>
                  <a:pt x="3479" y="2012"/>
                </a:lnTo>
                <a:close/>
                <a:moveTo>
                  <a:pt x="3484" y="2020"/>
                </a:moveTo>
                <a:cubicBezTo>
                  <a:pt x="3768" y="2183"/>
                  <a:pt x="3768" y="2183"/>
                  <a:pt x="3768" y="2183"/>
                </a:cubicBezTo>
                <a:cubicBezTo>
                  <a:pt x="3769" y="2516"/>
                  <a:pt x="3769" y="2516"/>
                  <a:pt x="3769" y="2516"/>
                </a:cubicBezTo>
                <a:cubicBezTo>
                  <a:pt x="3483" y="2681"/>
                  <a:pt x="3483" y="2681"/>
                  <a:pt x="3483" y="2681"/>
                </a:cubicBezTo>
                <a:cubicBezTo>
                  <a:pt x="3197" y="2516"/>
                  <a:pt x="3197" y="2516"/>
                  <a:pt x="3197" y="2516"/>
                </a:cubicBezTo>
                <a:cubicBezTo>
                  <a:pt x="3487" y="2348"/>
                  <a:pt x="3487" y="2348"/>
                  <a:pt x="3487" y="2348"/>
                </a:cubicBezTo>
                <a:cubicBezTo>
                  <a:pt x="3483" y="2345"/>
                  <a:pt x="3483" y="2345"/>
                  <a:pt x="3483" y="2345"/>
                </a:cubicBezTo>
                <a:cubicBezTo>
                  <a:pt x="3203" y="2183"/>
                  <a:pt x="3203" y="2183"/>
                  <a:pt x="3203" y="2183"/>
                </a:cubicBezTo>
                <a:lnTo>
                  <a:pt x="3484" y="2020"/>
                </a:lnTo>
                <a:close/>
                <a:moveTo>
                  <a:pt x="3488" y="1352"/>
                </a:moveTo>
                <a:cubicBezTo>
                  <a:pt x="3767" y="1513"/>
                  <a:pt x="3767" y="1513"/>
                  <a:pt x="3767" y="1513"/>
                </a:cubicBezTo>
                <a:cubicBezTo>
                  <a:pt x="3768" y="2172"/>
                  <a:pt x="3768" y="2172"/>
                  <a:pt x="3768" y="2172"/>
                </a:cubicBezTo>
                <a:cubicBezTo>
                  <a:pt x="3489" y="2012"/>
                  <a:pt x="3489" y="2012"/>
                  <a:pt x="3489" y="2012"/>
                </a:cubicBezTo>
                <a:lnTo>
                  <a:pt x="3488" y="1352"/>
                </a:lnTo>
                <a:close/>
                <a:moveTo>
                  <a:pt x="4063" y="1017"/>
                </a:moveTo>
                <a:cubicBezTo>
                  <a:pt x="4346" y="1179"/>
                  <a:pt x="4346" y="1179"/>
                  <a:pt x="4346" y="1179"/>
                </a:cubicBezTo>
                <a:cubicBezTo>
                  <a:pt x="3769" y="1509"/>
                  <a:pt x="3769" y="1509"/>
                  <a:pt x="3769" y="1509"/>
                </a:cubicBezTo>
                <a:cubicBezTo>
                  <a:pt x="3491" y="1348"/>
                  <a:pt x="3491" y="1348"/>
                  <a:pt x="3491" y="1348"/>
                </a:cubicBezTo>
                <a:lnTo>
                  <a:pt x="4063" y="1017"/>
                </a:lnTo>
                <a:close/>
                <a:moveTo>
                  <a:pt x="5213" y="342"/>
                </a:moveTo>
                <a:cubicBezTo>
                  <a:pt x="4639" y="673"/>
                  <a:pt x="4639" y="673"/>
                  <a:pt x="4639" y="673"/>
                </a:cubicBezTo>
                <a:cubicBezTo>
                  <a:pt x="4639" y="992"/>
                  <a:pt x="4639" y="992"/>
                  <a:pt x="4639" y="992"/>
                </a:cubicBezTo>
                <a:cubicBezTo>
                  <a:pt x="4356" y="1173"/>
                  <a:pt x="4356" y="1173"/>
                  <a:pt x="4356" y="1173"/>
                </a:cubicBezTo>
                <a:cubicBezTo>
                  <a:pt x="4067" y="1008"/>
                  <a:pt x="4067" y="1008"/>
                  <a:pt x="4067" y="1008"/>
                </a:cubicBezTo>
                <a:cubicBezTo>
                  <a:pt x="4067" y="343"/>
                  <a:pt x="4067" y="343"/>
                  <a:pt x="4067" y="343"/>
                </a:cubicBezTo>
                <a:cubicBezTo>
                  <a:pt x="4642" y="11"/>
                  <a:pt x="4642" y="11"/>
                  <a:pt x="4642" y="11"/>
                </a:cubicBezTo>
                <a:lnTo>
                  <a:pt x="5213" y="342"/>
                </a:lnTo>
                <a:close/>
                <a:moveTo>
                  <a:pt x="5217" y="623"/>
                </a:moveTo>
                <a:cubicBezTo>
                  <a:pt x="4644" y="989"/>
                  <a:pt x="4644" y="989"/>
                  <a:pt x="4644" y="989"/>
                </a:cubicBezTo>
                <a:cubicBezTo>
                  <a:pt x="4644" y="676"/>
                  <a:pt x="4644" y="676"/>
                  <a:pt x="4644" y="676"/>
                </a:cubicBezTo>
                <a:cubicBezTo>
                  <a:pt x="5217" y="345"/>
                  <a:pt x="5217" y="345"/>
                  <a:pt x="5217" y="345"/>
                </a:cubicBezTo>
                <a:lnTo>
                  <a:pt x="5217" y="623"/>
                </a:lnTo>
                <a:close/>
                <a:moveTo>
                  <a:pt x="5218" y="976"/>
                </a:moveTo>
                <a:cubicBezTo>
                  <a:pt x="5200" y="978"/>
                  <a:pt x="5187" y="993"/>
                  <a:pt x="5187" y="1011"/>
                </a:cubicBezTo>
                <a:cubicBezTo>
                  <a:pt x="5187" y="1015"/>
                  <a:pt x="5188" y="1019"/>
                  <a:pt x="5189" y="1023"/>
                </a:cubicBezTo>
                <a:cubicBezTo>
                  <a:pt x="4644" y="1337"/>
                  <a:pt x="4644" y="1337"/>
                  <a:pt x="4644" y="1337"/>
                </a:cubicBezTo>
                <a:cubicBezTo>
                  <a:pt x="4644" y="995"/>
                  <a:pt x="4644" y="995"/>
                  <a:pt x="4644" y="995"/>
                </a:cubicBezTo>
                <a:cubicBezTo>
                  <a:pt x="5217" y="629"/>
                  <a:pt x="5217" y="629"/>
                  <a:pt x="5217" y="629"/>
                </a:cubicBezTo>
                <a:lnTo>
                  <a:pt x="5218" y="976"/>
                </a:lnTo>
                <a:close/>
                <a:moveTo>
                  <a:pt x="5223" y="1047"/>
                </a:moveTo>
                <a:cubicBezTo>
                  <a:pt x="5235" y="1047"/>
                  <a:pt x="5246" y="1041"/>
                  <a:pt x="5252" y="1032"/>
                </a:cubicBezTo>
                <a:cubicBezTo>
                  <a:pt x="5511" y="1181"/>
                  <a:pt x="5511" y="1181"/>
                  <a:pt x="5511" y="1181"/>
                </a:cubicBezTo>
                <a:cubicBezTo>
                  <a:pt x="5509" y="1509"/>
                  <a:pt x="5509" y="1509"/>
                  <a:pt x="5509" y="1509"/>
                </a:cubicBezTo>
                <a:cubicBezTo>
                  <a:pt x="5222" y="1675"/>
                  <a:pt x="5222" y="1675"/>
                  <a:pt x="5222" y="1675"/>
                </a:cubicBezTo>
                <a:cubicBezTo>
                  <a:pt x="4648" y="1346"/>
                  <a:pt x="4648" y="1346"/>
                  <a:pt x="4648" y="1346"/>
                </a:cubicBezTo>
                <a:cubicBezTo>
                  <a:pt x="5193" y="1032"/>
                  <a:pt x="5193" y="1032"/>
                  <a:pt x="5193" y="1032"/>
                </a:cubicBezTo>
                <a:cubicBezTo>
                  <a:pt x="5200" y="1041"/>
                  <a:pt x="5211" y="1047"/>
                  <a:pt x="5223" y="1047"/>
                </a:cubicBezTo>
                <a:close/>
                <a:moveTo>
                  <a:pt x="5227" y="346"/>
                </a:moveTo>
                <a:cubicBezTo>
                  <a:pt x="5751" y="649"/>
                  <a:pt x="5751" y="649"/>
                  <a:pt x="5751" y="649"/>
                </a:cubicBezTo>
                <a:cubicBezTo>
                  <a:pt x="5747" y="657"/>
                  <a:pt x="5744" y="667"/>
                  <a:pt x="5744" y="677"/>
                </a:cubicBezTo>
                <a:cubicBezTo>
                  <a:pt x="5744" y="707"/>
                  <a:pt x="5768" y="732"/>
                  <a:pt x="5798" y="735"/>
                </a:cubicBezTo>
                <a:cubicBezTo>
                  <a:pt x="5799" y="1008"/>
                  <a:pt x="5799" y="1008"/>
                  <a:pt x="5799" y="1008"/>
                </a:cubicBezTo>
                <a:cubicBezTo>
                  <a:pt x="5516" y="1173"/>
                  <a:pt x="5516" y="1173"/>
                  <a:pt x="5516" y="1173"/>
                </a:cubicBezTo>
                <a:cubicBezTo>
                  <a:pt x="5257" y="1023"/>
                  <a:pt x="5257" y="1023"/>
                  <a:pt x="5257" y="1023"/>
                </a:cubicBezTo>
                <a:cubicBezTo>
                  <a:pt x="5258" y="1019"/>
                  <a:pt x="5259" y="1015"/>
                  <a:pt x="5259" y="1011"/>
                </a:cubicBezTo>
                <a:cubicBezTo>
                  <a:pt x="5259" y="993"/>
                  <a:pt x="5245" y="978"/>
                  <a:pt x="5228" y="976"/>
                </a:cubicBezTo>
                <a:lnTo>
                  <a:pt x="5227" y="346"/>
                </a:lnTo>
                <a:close/>
                <a:moveTo>
                  <a:pt x="6373" y="342"/>
                </a:moveTo>
                <a:cubicBezTo>
                  <a:pt x="6093" y="504"/>
                  <a:pt x="6093" y="504"/>
                  <a:pt x="6093" y="504"/>
                </a:cubicBezTo>
                <a:cubicBezTo>
                  <a:pt x="6093" y="184"/>
                  <a:pt x="6093" y="184"/>
                  <a:pt x="6093" y="184"/>
                </a:cubicBezTo>
                <a:cubicBezTo>
                  <a:pt x="6088" y="184"/>
                  <a:pt x="6088" y="184"/>
                  <a:pt x="6088" y="184"/>
                </a:cubicBezTo>
                <a:cubicBezTo>
                  <a:pt x="6088" y="507"/>
                  <a:pt x="6088" y="507"/>
                  <a:pt x="6088" y="507"/>
                </a:cubicBezTo>
                <a:cubicBezTo>
                  <a:pt x="5850" y="644"/>
                  <a:pt x="5850" y="644"/>
                  <a:pt x="5850" y="644"/>
                </a:cubicBezTo>
                <a:cubicBezTo>
                  <a:pt x="5840" y="628"/>
                  <a:pt x="5822" y="618"/>
                  <a:pt x="5802" y="618"/>
                </a:cubicBezTo>
                <a:cubicBezTo>
                  <a:pt x="5782" y="618"/>
                  <a:pt x="5764" y="629"/>
                  <a:pt x="5754" y="645"/>
                </a:cubicBezTo>
                <a:cubicBezTo>
                  <a:pt x="5230" y="342"/>
                  <a:pt x="5230" y="342"/>
                  <a:pt x="5230" y="342"/>
                </a:cubicBezTo>
                <a:cubicBezTo>
                  <a:pt x="5802" y="12"/>
                  <a:pt x="5802" y="12"/>
                  <a:pt x="5802" y="12"/>
                </a:cubicBezTo>
                <a:lnTo>
                  <a:pt x="6373" y="342"/>
                </a:lnTo>
                <a:close/>
                <a:moveTo>
                  <a:pt x="6376" y="1007"/>
                </a:moveTo>
                <a:cubicBezTo>
                  <a:pt x="5804" y="1337"/>
                  <a:pt x="5804" y="1337"/>
                  <a:pt x="5804" y="1337"/>
                </a:cubicBezTo>
                <a:cubicBezTo>
                  <a:pt x="5804" y="1011"/>
                  <a:pt x="5804" y="1011"/>
                  <a:pt x="5804" y="1011"/>
                </a:cubicBezTo>
                <a:cubicBezTo>
                  <a:pt x="6093" y="843"/>
                  <a:pt x="6093" y="843"/>
                  <a:pt x="6093" y="843"/>
                </a:cubicBezTo>
                <a:cubicBezTo>
                  <a:pt x="6093" y="509"/>
                  <a:pt x="6093" y="509"/>
                  <a:pt x="6093" y="509"/>
                </a:cubicBezTo>
                <a:cubicBezTo>
                  <a:pt x="6376" y="346"/>
                  <a:pt x="6376" y="346"/>
                  <a:pt x="6376" y="346"/>
                </a:cubicBezTo>
                <a:lnTo>
                  <a:pt x="6376" y="1007"/>
                </a:lnTo>
                <a:close/>
                <a:moveTo>
                  <a:pt x="6381" y="1016"/>
                </a:moveTo>
                <a:cubicBezTo>
                  <a:pt x="6671" y="1183"/>
                  <a:pt x="6671" y="1183"/>
                  <a:pt x="6671" y="1183"/>
                </a:cubicBezTo>
                <a:cubicBezTo>
                  <a:pt x="6672" y="1508"/>
                  <a:pt x="6672" y="1508"/>
                  <a:pt x="6672" y="1508"/>
                </a:cubicBezTo>
                <a:cubicBezTo>
                  <a:pt x="6381" y="1675"/>
                  <a:pt x="6381" y="1675"/>
                  <a:pt x="6381" y="1675"/>
                </a:cubicBezTo>
                <a:cubicBezTo>
                  <a:pt x="5810" y="1345"/>
                  <a:pt x="5810" y="1345"/>
                  <a:pt x="5810" y="1345"/>
                </a:cubicBezTo>
                <a:lnTo>
                  <a:pt x="6381" y="1016"/>
                </a:lnTo>
                <a:close/>
                <a:moveTo>
                  <a:pt x="6386" y="347"/>
                </a:moveTo>
                <a:cubicBezTo>
                  <a:pt x="6669" y="510"/>
                  <a:pt x="6669" y="510"/>
                  <a:pt x="6669" y="510"/>
                </a:cubicBezTo>
                <a:cubicBezTo>
                  <a:pt x="6671" y="1171"/>
                  <a:pt x="6671" y="1171"/>
                  <a:pt x="6671" y="1171"/>
                </a:cubicBezTo>
                <a:cubicBezTo>
                  <a:pt x="6386" y="1007"/>
                  <a:pt x="6386" y="1007"/>
                  <a:pt x="6386" y="1007"/>
                </a:cubicBezTo>
                <a:lnTo>
                  <a:pt x="6386" y="347"/>
                </a:lnTo>
                <a:close/>
                <a:moveTo>
                  <a:pt x="7506" y="340"/>
                </a:moveTo>
                <a:cubicBezTo>
                  <a:pt x="7506" y="345"/>
                  <a:pt x="7507" y="351"/>
                  <a:pt x="7509" y="355"/>
                </a:cubicBezTo>
                <a:cubicBezTo>
                  <a:pt x="6960" y="672"/>
                  <a:pt x="6960" y="672"/>
                  <a:pt x="6960" y="672"/>
                </a:cubicBezTo>
                <a:cubicBezTo>
                  <a:pt x="6389" y="342"/>
                  <a:pt x="6389" y="342"/>
                  <a:pt x="6389" y="342"/>
                </a:cubicBezTo>
                <a:cubicBezTo>
                  <a:pt x="6961" y="12"/>
                  <a:pt x="6961" y="12"/>
                  <a:pt x="6961" y="12"/>
                </a:cubicBezTo>
                <a:cubicBezTo>
                  <a:pt x="7508" y="328"/>
                  <a:pt x="7508" y="328"/>
                  <a:pt x="7508" y="328"/>
                </a:cubicBezTo>
                <a:cubicBezTo>
                  <a:pt x="7507" y="332"/>
                  <a:pt x="7506" y="336"/>
                  <a:pt x="7506" y="340"/>
                </a:cubicBezTo>
                <a:close/>
                <a:moveTo>
                  <a:pt x="7537" y="1006"/>
                </a:moveTo>
                <a:cubicBezTo>
                  <a:pt x="7003" y="1314"/>
                  <a:pt x="7003" y="1314"/>
                  <a:pt x="7003" y="1314"/>
                </a:cubicBezTo>
                <a:cubicBezTo>
                  <a:pt x="6993" y="1302"/>
                  <a:pt x="6979" y="1294"/>
                  <a:pt x="6963" y="1293"/>
                </a:cubicBezTo>
                <a:cubicBezTo>
                  <a:pt x="6963" y="676"/>
                  <a:pt x="6963" y="676"/>
                  <a:pt x="6963" y="676"/>
                </a:cubicBezTo>
                <a:cubicBezTo>
                  <a:pt x="7512" y="360"/>
                  <a:pt x="7512" y="360"/>
                  <a:pt x="7512" y="360"/>
                </a:cubicBezTo>
                <a:cubicBezTo>
                  <a:pt x="7517" y="368"/>
                  <a:pt x="7526" y="373"/>
                  <a:pt x="7536" y="375"/>
                </a:cubicBezTo>
                <a:lnTo>
                  <a:pt x="7537" y="1006"/>
                </a:lnTo>
                <a:close/>
                <a:moveTo>
                  <a:pt x="8113" y="1345"/>
                </a:moveTo>
                <a:cubicBezTo>
                  <a:pt x="7589" y="1647"/>
                  <a:pt x="7589" y="1647"/>
                  <a:pt x="7589" y="1647"/>
                </a:cubicBezTo>
                <a:cubicBezTo>
                  <a:pt x="7578" y="1631"/>
                  <a:pt x="7560" y="1620"/>
                  <a:pt x="7540" y="1620"/>
                </a:cubicBezTo>
                <a:cubicBezTo>
                  <a:pt x="7519" y="1620"/>
                  <a:pt x="7501" y="1631"/>
                  <a:pt x="7491" y="1647"/>
                </a:cubicBezTo>
                <a:cubicBezTo>
                  <a:pt x="7253" y="1510"/>
                  <a:pt x="7253" y="1510"/>
                  <a:pt x="7253" y="1510"/>
                </a:cubicBezTo>
                <a:cubicBezTo>
                  <a:pt x="7252" y="1507"/>
                  <a:pt x="7252" y="1507"/>
                  <a:pt x="7252" y="1507"/>
                </a:cubicBezTo>
                <a:cubicBezTo>
                  <a:pt x="7250" y="1508"/>
                  <a:pt x="7250" y="1508"/>
                  <a:pt x="7250" y="1508"/>
                </a:cubicBezTo>
                <a:cubicBezTo>
                  <a:pt x="7008" y="1369"/>
                  <a:pt x="7008" y="1369"/>
                  <a:pt x="7008" y="1369"/>
                </a:cubicBezTo>
                <a:cubicBezTo>
                  <a:pt x="7011" y="1362"/>
                  <a:pt x="7013" y="1354"/>
                  <a:pt x="7013" y="1346"/>
                </a:cubicBezTo>
                <a:cubicBezTo>
                  <a:pt x="7013" y="1337"/>
                  <a:pt x="7011" y="1329"/>
                  <a:pt x="7008" y="1322"/>
                </a:cubicBezTo>
                <a:cubicBezTo>
                  <a:pt x="7542" y="1015"/>
                  <a:pt x="7542" y="1015"/>
                  <a:pt x="7542" y="1015"/>
                </a:cubicBezTo>
                <a:lnTo>
                  <a:pt x="8113" y="1345"/>
                </a:lnTo>
                <a:close/>
                <a:moveTo>
                  <a:pt x="8118" y="1337"/>
                </a:moveTo>
                <a:cubicBezTo>
                  <a:pt x="7546" y="1006"/>
                  <a:pt x="7546" y="1006"/>
                  <a:pt x="7546" y="1006"/>
                </a:cubicBezTo>
                <a:cubicBezTo>
                  <a:pt x="7546" y="375"/>
                  <a:pt x="7546" y="375"/>
                  <a:pt x="7546" y="375"/>
                </a:cubicBezTo>
                <a:cubicBezTo>
                  <a:pt x="7556" y="374"/>
                  <a:pt x="7565" y="369"/>
                  <a:pt x="7570" y="361"/>
                </a:cubicBezTo>
                <a:cubicBezTo>
                  <a:pt x="8117" y="676"/>
                  <a:pt x="8117" y="676"/>
                  <a:pt x="8117" y="676"/>
                </a:cubicBezTo>
                <a:lnTo>
                  <a:pt x="8118" y="1337"/>
                </a:lnTo>
                <a:close/>
                <a:moveTo>
                  <a:pt x="8693" y="2349"/>
                </a:moveTo>
                <a:cubicBezTo>
                  <a:pt x="8120" y="2680"/>
                  <a:pt x="8120" y="2680"/>
                  <a:pt x="8120" y="2680"/>
                </a:cubicBezTo>
                <a:cubicBezTo>
                  <a:pt x="7836" y="2516"/>
                  <a:pt x="7836" y="2516"/>
                  <a:pt x="7836" y="2516"/>
                </a:cubicBezTo>
                <a:cubicBezTo>
                  <a:pt x="7836" y="2512"/>
                  <a:pt x="7836" y="2512"/>
                  <a:pt x="7836" y="2512"/>
                </a:cubicBezTo>
                <a:cubicBezTo>
                  <a:pt x="7833" y="2514"/>
                  <a:pt x="7833" y="2514"/>
                  <a:pt x="7833" y="2514"/>
                </a:cubicBezTo>
                <a:cubicBezTo>
                  <a:pt x="7574" y="2364"/>
                  <a:pt x="7574" y="2364"/>
                  <a:pt x="7574" y="2364"/>
                </a:cubicBezTo>
                <a:cubicBezTo>
                  <a:pt x="7576" y="2359"/>
                  <a:pt x="7577" y="2354"/>
                  <a:pt x="7577" y="2349"/>
                </a:cubicBezTo>
                <a:cubicBezTo>
                  <a:pt x="7577" y="2344"/>
                  <a:pt x="7576" y="2339"/>
                  <a:pt x="7575" y="2335"/>
                </a:cubicBezTo>
                <a:cubicBezTo>
                  <a:pt x="8120" y="2020"/>
                  <a:pt x="8120" y="2020"/>
                  <a:pt x="8120" y="2020"/>
                </a:cubicBezTo>
                <a:lnTo>
                  <a:pt x="8693" y="2349"/>
                </a:lnTo>
                <a:close/>
                <a:moveTo>
                  <a:pt x="8698" y="1680"/>
                </a:moveTo>
                <a:cubicBezTo>
                  <a:pt x="8697" y="2340"/>
                  <a:pt x="8697" y="2340"/>
                  <a:pt x="8697" y="2340"/>
                </a:cubicBezTo>
                <a:cubicBezTo>
                  <a:pt x="8125" y="2011"/>
                  <a:pt x="8125" y="2011"/>
                  <a:pt x="8125" y="2011"/>
                </a:cubicBezTo>
                <a:cubicBezTo>
                  <a:pt x="8126" y="1349"/>
                  <a:pt x="8126" y="1349"/>
                  <a:pt x="8126" y="1349"/>
                </a:cubicBezTo>
                <a:lnTo>
                  <a:pt x="8698" y="1680"/>
                </a:lnTo>
                <a:close/>
                <a:moveTo>
                  <a:pt x="8981" y="3186"/>
                </a:moveTo>
                <a:cubicBezTo>
                  <a:pt x="8411" y="3517"/>
                  <a:pt x="8411" y="3517"/>
                  <a:pt x="8411" y="3517"/>
                </a:cubicBezTo>
                <a:cubicBezTo>
                  <a:pt x="8167" y="3376"/>
                  <a:pt x="8167" y="3376"/>
                  <a:pt x="8167" y="3376"/>
                </a:cubicBezTo>
                <a:cubicBezTo>
                  <a:pt x="8171" y="3369"/>
                  <a:pt x="8173" y="3361"/>
                  <a:pt x="8173" y="3353"/>
                </a:cubicBezTo>
                <a:cubicBezTo>
                  <a:pt x="8173" y="3345"/>
                  <a:pt x="8171" y="3337"/>
                  <a:pt x="8168" y="3331"/>
                </a:cubicBezTo>
                <a:cubicBezTo>
                  <a:pt x="8700" y="3024"/>
                  <a:pt x="8700" y="3024"/>
                  <a:pt x="8700" y="3024"/>
                </a:cubicBezTo>
                <a:lnTo>
                  <a:pt x="8981" y="3186"/>
                </a:lnTo>
                <a:close/>
                <a:moveTo>
                  <a:pt x="8987" y="3178"/>
                </a:moveTo>
                <a:cubicBezTo>
                  <a:pt x="8705" y="3015"/>
                  <a:pt x="8705" y="3015"/>
                  <a:pt x="8705" y="3015"/>
                </a:cubicBezTo>
                <a:cubicBezTo>
                  <a:pt x="8706" y="2355"/>
                  <a:pt x="8706" y="2355"/>
                  <a:pt x="8706" y="2355"/>
                </a:cubicBezTo>
                <a:cubicBezTo>
                  <a:pt x="8987" y="2516"/>
                  <a:pt x="8987" y="2516"/>
                  <a:pt x="8987" y="2516"/>
                </a:cubicBezTo>
                <a:lnTo>
                  <a:pt x="8987" y="3178"/>
                </a:lnTo>
                <a:close/>
                <a:moveTo>
                  <a:pt x="9277" y="2683"/>
                </a:moveTo>
                <a:cubicBezTo>
                  <a:pt x="9276" y="3345"/>
                  <a:pt x="9276" y="3345"/>
                  <a:pt x="9276" y="3345"/>
                </a:cubicBezTo>
                <a:cubicBezTo>
                  <a:pt x="8992" y="3181"/>
                  <a:pt x="8992" y="3181"/>
                  <a:pt x="8992" y="3181"/>
                </a:cubicBezTo>
                <a:cubicBezTo>
                  <a:pt x="8992" y="2519"/>
                  <a:pt x="8992" y="2519"/>
                  <a:pt x="8992" y="2519"/>
                </a:cubicBezTo>
                <a:lnTo>
                  <a:pt x="9277" y="2683"/>
                </a:lnTo>
                <a:close/>
                <a:moveTo>
                  <a:pt x="9280" y="4687"/>
                </a:moveTo>
                <a:cubicBezTo>
                  <a:pt x="8733" y="4372"/>
                  <a:pt x="8733" y="4372"/>
                  <a:pt x="8733" y="4372"/>
                </a:cubicBezTo>
                <a:cubicBezTo>
                  <a:pt x="8735" y="4367"/>
                  <a:pt x="8737" y="4362"/>
                  <a:pt x="8737" y="4356"/>
                </a:cubicBezTo>
                <a:cubicBezTo>
                  <a:pt x="8737" y="4351"/>
                  <a:pt x="8736" y="4346"/>
                  <a:pt x="8734" y="4342"/>
                </a:cubicBezTo>
                <a:cubicBezTo>
                  <a:pt x="9285" y="4024"/>
                  <a:pt x="9285" y="4024"/>
                  <a:pt x="9285" y="4024"/>
                </a:cubicBezTo>
                <a:cubicBezTo>
                  <a:pt x="9285" y="3358"/>
                  <a:pt x="9285" y="3358"/>
                  <a:pt x="9285" y="3358"/>
                </a:cubicBezTo>
                <a:cubicBezTo>
                  <a:pt x="9856" y="3688"/>
                  <a:pt x="9856" y="3688"/>
                  <a:pt x="9856" y="3688"/>
                </a:cubicBezTo>
                <a:cubicBezTo>
                  <a:pt x="9857" y="4354"/>
                  <a:pt x="9857" y="4354"/>
                  <a:pt x="9857" y="4354"/>
                </a:cubicBezTo>
                <a:lnTo>
                  <a:pt x="9280" y="4687"/>
                </a:lnTo>
                <a:close/>
                <a:moveTo>
                  <a:pt x="8700" y="5691"/>
                </a:moveTo>
                <a:cubicBezTo>
                  <a:pt x="8129" y="5361"/>
                  <a:pt x="8129" y="5361"/>
                  <a:pt x="8129" y="5361"/>
                </a:cubicBezTo>
                <a:cubicBezTo>
                  <a:pt x="8706" y="5027"/>
                  <a:pt x="8706" y="5027"/>
                  <a:pt x="8706" y="5027"/>
                </a:cubicBezTo>
                <a:cubicBezTo>
                  <a:pt x="8706" y="4391"/>
                  <a:pt x="8706" y="4391"/>
                  <a:pt x="8706" y="4391"/>
                </a:cubicBezTo>
                <a:cubicBezTo>
                  <a:pt x="8716" y="4390"/>
                  <a:pt x="8725" y="4384"/>
                  <a:pt x="8731" y="4376"/>
                </a:cubicBezTo>
                <a:cubicBezTo>
                  <a:pt x="9277" y="4691"/>
                  <a:pt x="9277" y="4691"/>
                  <a:pt x="9277" y="4691"/>
                </a:cubicBezTo>
                <a:cubicBezTo>
                  <a:pt x="9277" y="5357"/>
                  <a:pt x="9277" y="5357"/>
                  <a:pt x="9277" y="5357"/>
                </a:cubicBezTo>
                <a:lnTo>
                  <a:pt x="8700" y="5691"/>
                </a:lnTo>
                <a:close/>
                <a:moveTo>
                  <a:pt x="8120" y="6694"/>
                </a:moveTo>
                <a:cubicBezTo>
                  <a:pt x="7573" y="6379"/>
                  <a:pt x="7573" y="6379"/>
                  <a:pt x="7573" y="6379"/>
                </a:cubicBezTo>
                <a:cubicBezTo>
                  <a:pt x="7576" y="6374"/>
                  <a:pt x="7577" y="6368"/>
                  <a:pt x="7577" y="6362"/>
                </a:cubicBezTo>
                <a:cubicBezTo>
                  <a:pt x="7577" y="6358"/>
                  <a:pt x="7577" y="6353"/>
                  <a:pt x="7575" y="6349"/>
                </a:cubicBezTo>
                <a:cubicBezTo>
                  <a:pt x="8126" y="6031"/>
                  <a:pt x="8126" y="6031"/>
                  <a:pt x="8126" y="6031"/>
                </a:cubicBezTo>
                <a:cubicBezTo>
                  <a:pt x="8126" y="5365"/>
                  <a:pt x="8126" y="5365"/>
                  <a:pt x="8126" y="5365"/>
                </a:cubicBezTo>
                <a:cubicBezTo>
                  <a:pt x="8698" y="5695"/>
                  <a:pt x="8698" y="5695"/>
                  <a:pt x="8698" y="5695"/>
                </a:cubicBezTo>
                <a:cubicBezTo>
                  <a:pt x="8698" y="6361"/>
                  <a:pt x="8698" y="6361"/>
                  <a:pt x="8698" y="6361"/>
                </a:cubicBezTo>
                <a:lnTo>
                  <a:pt x="8120" y="6694"/>
                </a:lnTo>
                <a:close/>
                <a:moveTo>
                  <a:pt x="6970" y="7368"/>
                </a:moveTo>
                <a:cubicBezTo>
                  <a:pt x="7546" y="7035"/>
                  <a:pt x="7546" y="7035"/>
                  <a:pt x="7546" y="7035"/>
                </a:cubicBezTo>
                <a:cubicBezTo>
                  <a:pt x="7546" y="6398"/>
                  <a:pt x="7546" y="6398"/>
                  <a:pt x="7546" y="6398"/>
                </a:cubicBezTo>
                <a:cubicBezTo>
                  <a:pt x="7556" y="6396"/>
                  <a:pt x="7565" y="6391"/>
                  <a:pt x="7570" y="6383"/>
                </a:cubicBezTo>
                <a:cubicBezTo>
                  <a:pt x="8118" y="6699"/>
                  <a:pt x="8118" y="6699"/>
                  <a:pt x="8118" y="6699"/>
                </a:cubicBezTo>
                <a:cubicBezTo>
                  <a:pt x="8118" y="7365"/>
                  <a:pt x="8118" y="7365"/>
                  <a:pt x="8118" y="7365"/>
                </a:cubicBezTo>
                <a:cubicBezTo>
                  <a:pt x="7541" y="7698"/>
                  <a:pt x="7541" y="7698"/>
                  <a:pt x="7541" y="7698"/>
                </a:cubicBezTo>
                <a:lnTo>
                  <a:pt x="6970" y="7368"/>
                </a:lnTo>
                <a:close/>
                <a:moveTo>
                  <a:pt x="6963" y="6699"/>
                </a:moveTo>
                <a:cubicBezTo>
                  <a:pt x="7512" y="6383"/>
                  <a:pt x="7512" y="6383"/>
                  <a:pt x="7512" y="6383"/>
                </a:cubicBezTo>
                <a:cubicBezTo>
                  <a:pt x="7518" y="6391"/>
                  <a:pt x="7527" y="6396"/>
                  <a:pt x="7537" y="6398"/>
                </a:cubicBezTo>
                <a:cubicBezTo>
                  <a:pt x="7537" y="7029"/>
                  <a:pt x="7537" y="7029"/>
                  <a:pt x="7537" y="7029"/>
                </a:cubicBezTo>
                <a:cubicBezTo>
                  <a:pt x="6963" y="7360"/>
                  <a:pt x="6963" y="7360"/>
                  <a:pt x="6963" y="7360"/>
                </a:cubicBezTo>
                <a:lnTo>
                  <a:pt x="6963" y="6699"/>
                </a:lnTo>
                <a:close/>
                <a:moveTo>
                  <a:pt x="6961" y="6695"/>
                </a:moveTo>
                <a:cubicBezTo>
                  <a:pt x="6677" y="6531"/>
                  <a:pt x="6677" y="6531"/>
                  <a:pt x="6677" y="6531"/>
                </a:cubicBezTo>
                <a:cubicBezTo>
                  <a:pt x="6677" y="6199"/>
                  <a:pt x="6677" y="6199"/>
                  <a:pt x="6677" y="6199"/>
                </a:cubicBezTo>
                <a:cubicBezTo>
                  <a:pt x="6962" y="6035"/>
                  <a:pt x="6962" y="6035"/>
                  <a:pt x="6962" y="6035"/>
                </a:cubicBezTo>
                <a:cubicBezTo>
                  <a:pt x="7508" y="6350"/>
                  <a:pt x="7508" y="6350"/>
                  <a:pt x="7508" y="6350"/>
                </a:cubicBezTo>
                <a:cubicBezTo>
                  <a:pt x="7507" y="6354"/>
                  <a:pt x="7506" y="6358"/>
                  <a:pt x="7506" y="6362"/>
                </a:cubicBezTo>
                <a:cubicBezTo>
                  <a:pt x="7506" y="6368"/>
                  <a:pt x="7507" y="6373"/>
                  <a:pt x="7510" y="6378"/>
                </a:cubicBezTo>
                <a:lnTo>
                  <a:pt x="6961" y="6695"/>
                </a:lnTo>
                <a:close/>
                <a:moveTo>
                  <a:pt x="6677" y="7196"/>
                </a:moveTo>
                <a:cubicBezTo>
                  <a:pt x="6677" y="6537"/>
                  <a:pt x="6677" y="6537"/>
                  <a:pt x="6677" y="6537"/>
                </a:cubicBezTo>
                <a:cubicBezTo>
                  <a:pt x="6959" y="6699"/>
                  <a:pt x="6959" y="6699"/>
                  <a:pt x="6959" y="6699"/>
                </a:cubicBezTo>
                <a:cubicBezTo>
                  <a:pt x="6959" y="7359"/>
                  <a:pt x="6959" y="7359"/>
                  <a:pt x="6959" y="7359"/>
                </a:cubicBezTo>
                <a:lnTo>
                  <a:pt x="6677" y="7196"/>
                </a:lnTo>
                <a:close/>
                <a:moveTo>
                  <a:pt x="6381" y="7697"/>
                </a:moveTo>
                <a:cubicBezTo>
                  <a:pt x="5809" y="7368"/>
                  <a:pt x="5809" y="7368"/>
                  <a:pt x="5809" y="7368"/>
                </a:cubicBezTo>
                <a:cubicBezTo>
                  <a:pt x="6382" y="7037"/>
                  <a:pt x="6382" y="7037"/>
                  <a:pt x="6382" y="7037"/>
                </a:cubicBezTo>
                <a:cubicBezTo>
                  <a:pt x="6953" y="7367"/>
                  <a:pt x="6953" y="7367"/>
                  <a:pt x="6953" y="7367"/>
                </a:cubicBezTo>
                <a:lnTo>
                  <a:pt x="6381" y="7697"/>
                </a:lnTo>
                <a:close/>
                <a:moveTo>
                  <a:pt x="5269" y="8394"/>
                </a:moveTo>
                <a:cubicBezTo>
                  <a:pt x="5273" y="8387"/>
                  <a:pt x="5275" y="8379"/>
                  <a:pt x="5275" y="8370"/>
                </a:cubicBezTo>
                <a:cubicBezTo>
                  <a:pt x="5275" y="8362"/>
                  <a:pt x="5274" y="8355"/>
                  <a:pt x="5271" y="8348"/>
                </a:cubicBezTo>
                <a:cubicBezTo>
                  <a:pt x="5807" y="8039"/>
                  <a:pt x="5807" y="8039"/>
                  <a:pt x="5807" y="8039"/>
                </a:cubicBezTo>
                <a:cubicBezTo>
                  <a:pt x="5807" y="7373"/>
                  <a:pt x="5807" y="7373"/>
                  <a:pt x="5807" y="7373"/>
                </a:cubicBezTo>
                <a:cubicBezTo>
                  <a:pt x="6379" y="7701"/>
                  <a:pt x="6379" y="7701"/>
                  <a:pt x="6379" y="7701"/>
                </a:cubicBezTo>
                <a:cubicBezTo>
                  <a:pt x="6379" y="8369"/>
                  <a:pt x="6379" y="8369"/>
                  <a:pt x="6379" y="8369"/>
                </a:cubicBezTo>
                <a:cubicBezTo>
                  <a:pt x="5802" y="8701"/>
                  <a:pt x="5802" y="8701"/>
                  <a:pt x="5802" y="8701"/>
                </a:cubicBezTo>
                <a:lnTo>
                  <a:pt x="5269" y="8394"/>
                </a:lnTo>
                <a:close/>
                <a:moveTo>
                  <a:pt x="5224" y="7701"/>
                </a:moveTo>
                <a:cubicBezTo>
                  <a:pt x="5511" y="7536"/>
                  <a:pt x="5511" y="7536"/>
                  <a:pt x="5511" y="7536"/>
                </a:cubicBezTo>
                <a:cubicBezTo>
                  <a:pt x="5511" y="8198"/>
                  <a:pt x="5511" y="8198"/>
                  <a:pt x="5511" y="8198"/>
                </a:cubicBezTo>
                <a:cubicBezTo>
                  <a:pt x="5266" y="8339"/>
                  <a:pt x="5266" y="8339"/>
                  <a:pt x="5266" y="8339"/>
                </a:cubicBezTo>
                <a:cubicBezTo>
                  <a:pt x="5257" y="8326"/>
                  <a:pt x="5242" y="8317"/>
                  <a:pt x="5224" y="8317"/>
                </a:cubicBezTo>
                <a:lnTo>
                  <a:pt x="5224" y="7701"/>
                </a:lnTo>
                <a:close/>
                <a:moveTo>
                  <a:pt x="5222" y="7697"/>
                </a:moveTo>
                <a:cubicBezTo>
                  <a:pt x="4690" y="7391"/>
                  <a:pt x="4690" y="7391"/>
                  <a:pt x="4690" y="7391"/>
                </a:cubicBezTo>
                <a:cubicBezTo>
                  <a:pt x="4693" y="7384"/>
                  <a:pt x="4695" y="7377"/>
                  <a:pt x="4695" y="7369"/>
                </a:cubicBezTo>
                <a:cubicBezTo>
                  <a:pt x="4695" y="7360"/>
                  <a:pt x="4693" y="7352"/>
                  <a:pt x="4689" y="7345"/>
                </a:cubicBezTo>
                <a:cubicBezTo>
                  <a:pt x="5194" y="7054"/>
                  <a:pt x="5194" y="7054"/>
                  <a:pt x="5194" y="7054"/>
                </a:cubicBezTo>
                <a:cubicBezTo>
                  <a:pt x="5201" y="7063"/>
                  <a:pt x="5211" y="7069"/>
                  <a:pt x="5223" y="7069"/>
                </a:cubicBezTo>
                <a:cubicBezTo>
                  <a:pt x="5234" y="7069"/>
                  <a:pt x="5245" y="7063"/>
                  <a:pt x="5251" y="7054"/>
                </a:cubicBezTo>
                <a:cubicBezTo>
                  <a:pt x="5511" y="7204"/>
                  <a:pt x="5511" y="7204"/>
                  <a:pt x="5511" y="7204"/>
                </a:cubicBezTo>
                <a:cubicBezTo>
                  <a:pt x="5511" y="7531"/>
                  <a:pt x="5511" y="7531"/>
                  <a:pt x="5511" y="7531"/>
                </a:cubicBezTo>
                <a:lnTo>
                  <a:pt x="5222" y="7697"/>
                </a:lnTo>
                <a:close/>
                <a:moveTo>
                  <a:pt x="4648" y="8033"/>
                </a:moveTo>
                <a:cubicBezTo>
                  <a:pt x="4648" y="7421"/>
                  <a:pt x="4648" y="7421"/>
                  <a:pt x="4648" y="7421"/>
                </a:cubicBezTo>
                <a:cubicBezTo>
                  <a:pt x="4665" y="7419"/>
                  <a:pt x="4679" y="7410"/>
                  <a:pt x="4688" y="7396"/>
                </a:cubicBezTo>
                <a:cubicBezTo>
                  <a:pt x="5219" y="7701"/>
                  <a:pt x="5219" y="7701"/>
                  <a:pt x="5219" y="7701"/>
                </a:cubicBezTo>
                <a:cubicBezTo>
                  <a:pt x="5219" y="8317"/>
                  <a:pt x="5219" y="8317"/>
                  <a:pt x="5219" y="8317"/>
                </a:cubicBezTo>
                <a:cubicBezTo>
                  <a:pt x="5203" y="8317"/>
                  <a:pt x="5188" y="8326"/>
                  <a:pt x="5179" y="8339"/>
                </a:cubicBezTo>
                <a:lnTo>
                  <a:pt x="4648" y="8033"/>
                </a:lnTo>
                <a:close/>
                <a:moveTo>
                  <a:pt x="4071" y="8372"/>
                </a:moveTo>
                <a:cubicBezTo>
                  <a:pt x="4643" y="8041"/>
                  <a:pt x="4643" y="8041"/>
                  <a:pt x="4643" y="8041"/>
                </a:cubicBezTo>
                <a:cubicBezTo>
                  <a:pt x="5174" y="8347"/>
                  <a:pt x="5174" y="8347"/>
                  <a:pt x="5174" y="8347"/>
                </a:cubicBezTo>
                <a:cubicBezTo>
                  <a:pt x="5171" y="8354"/>
                  <a:pt x="5169" y="8362"/>
                  <a:pt x="5169" y="8370"/>
                </a:cubicBezTo>
                <a:cubicBezTo>
                  <a:pt x="5169" y="8379"/>
                  <a:pt x="5171" y="8387"/>
                  <a:pt x="5175" y="8394"/>
                </a:cubicBezTo>
                <a:cubicBezTo>
                  <a:pt x="4642" y="8702"/>
                  <a:pt x="4642" y="8702"/>
                  <a:pt x="4642" y="8702"/>
                </a:cubicBezTo>
                <a:lnTo>
                  <a:pt x="4071" y="8372"/>
                </a:lnTo>
                <a:close/>
                <a:moveTo>
                  <a:pt x="4065" y="7758"/>
                </a:moveTo>
                <a:cubicBezTo>
                  <a:pt x="4096" y="7756"/>
                  <a:pt x="4120" y="7731"/>
                  <a:pt x="4120" y="7700"/>
                </a:cubicBezTo>
                <a:cubicBezTo>
                  <a:pt x="4120" y="7690"/>
                  <a:pt x="4118" y="7681"/>
                  <a:pt x="4114" y="7673"/>
                </a:cubicBezTo>
                <a:cubicBezTo>
                  <a:pt x="4596" y="7396"/>
                  <a:pt x="4596" y="7396"/>
                  <a:pt x="4596" y="7396"/>
                </a:cubicBezTo>
                <a:cubicBezTo>
                  <a:pt x="4605" y="7410"/>
                  <a:pt x="4620" y="7420"/>
                  <a:pt x="4638" y="7422"/>
                </a:cubicBezTo>
                <a:cubicBezTo>
                  <a:pt x="4638" y="8033"/>
                  <a:pt x="4638" y="8033"/>
                  <a:pt x="4638" y="8033"/>
                </a:cubicBezTo>
                <a:cubicBezTo>
                  <a:pt x="4065" y="8364"/>
                  <a:pt x="4065" y="8364"/>
                  <a:pt x="4065" y="8364"/>
                </a:cubicBezTo>
                <a:lnTo>
                  <a:pt x="4065" y="7758"/>
                </a:lnTo>
                <a:close/>
                <a:moveTo>
                  <a:pt x="4062" y="7642"/>
                </a:moveTo>
                <a:cubicBezTo>
                  <a:pt x="4041" y="7642"/>
                  <a:pt x="4023" y="7652"/>
                  <a:pt x="4013" y="7668"/>
                </a:cubicBezTo>
                <a:cubicBezTo>
                  <a:pt x="3490" y="7368"/>
                  <a:pt x="3490" y="7368"/>
                  <a:pt x="3490" y="7368"/>
                </a:cubicBezTo>
                <a:cubicBezTo>
                  <a:pt x="4063" y="7038"/>
                  <a:pt x="4063" y="7038"/>
                  <a:pt x="4063" y="7038"/>
                </a:cubicBezTo>
                <a:cubicBezTo>
                  <a:pt x="4595" y="7344"/>
                  <a:pt x="4595" y="7344"/>
                  <a:pt x="4595" y="7344"/>
                </a:cubicBezTo>
                <a:cubicBezTo>
                  <a:pt x="4591" y="7351"/>
                  <a:pt x="4589" y="7360"/>
                  <a:pt x="4589" y="7369"/>
                </a:cubicBezTo>
                <a:cubicBezTo>
                  <a:pt x="4589" y="7377"/>
                  <a:pt x="4591" y="7385"/>
                  <a:pt x="4594" y="7392"/>
                </a:cubicBezTo>
                <a:cubicBezTo>
                  <a:pt x="4111" y="7669"/>
                  <a:pt x="4111" y="7669"/>
                  <a:pt x="4111" y="7669"/>
                </a:cubicBezTo>
                <a:cubicBezTo>
                  <a:pt x="4101" y="7653"/>
                  <a:pt x="4083" y="7642"/>
                  <a:pt x="4062" y="7642"/>
                </a:cubicBezTo>
                <a:close/>
                <a:moveTo>
                  <a:pt x="3517" y="8049"/>
                </a:moveTo>
                <a:cubicBezTo>
                  <a:pt x="3519" y="8046"/>
                  <a:pt x="3520" y="8042"/>
                  <a:pt x="3520" y="8037"/>
                </a:cubicBezTo>
                <a:cubicBezTo>
                  <a:pt x="3520" y="8019"/>
                  <a:pt x="3506" y="8005"/>
                  <a:pt x="3489" y="8002"/>
                </a:cubicBezTo>
                <a:cubicBezTo>
                  <a:pt x="3489" y="7373"/>
                  <a:pt x="3489" y="7373"/>
                  <a:pt x="3489" y="7373"/>
                </a:cubicBezTo>
                <a:cubicBezTo>
                  <a:pt x="4010" y="7673"/>
                  <a:pt x="4010" y="7673"/>
                  <a:pt x="4010" y="7673"/>
                </a:cubicBezTo>
                <a:cubicBezTo>
                  <a:pt x="4006" y="7681"/>
                  <a:pt x="4004" y="7690"/>
                  <a:pt x="4004" y="7700"/>
                </a:cubicBezTo>
                <a:cubicBezTo>
                  <a:pt x="4004" y="7731"/>
                  <a:pt x="4029" y="7757"/>
                  <a:pt x="4060" y="7758"/>
                </a:cubicBezTo>
                <a:cubicBezTo>
                  <a:pt x="4060" y="8363"/>
                  <a:pt x="4060" y="8363"/>
                  <a:pt x="4060" y="8363"/>
                </a:cubicBezTo>
                <a:lnTo>
                  <a:pt x="3517" y="8049"/>
                </a:lnTo>
                <a:close/>
                <a:moveTo>
                  <a:pt x="2912" y="8373"/>
                </a:moveTo>
                <a:cubicBezTo>
                  <a:pt x="3455" y="8058"/>
                  <a:pt x="3455" y="8058"/>
                  <a:pt x="3455" y="8058"/>
                </a:cubicBezTo>
                <a:cubicBezTo>
                  <a:pt x="3461" y="8067"/>
                  <a:pt x="3472" y="8073"/>
                  <a:pt x="3484" y="8073"/>
                </a:cubicBezTo>
                <a:cubicBezTo>
                  <a:pt x="3496" y="8073"/>
                  <a:pt x="3506" y="8067"/>
                  <a:pt x="3513" y="8058"/>
                </a:cubicBezTo>
                <a:cubicBezTo>
                  <a:pt x="4055" y="8371"/>
                  <a:pt x="4055" y="8371"/>
                  <a:pt x="4055" y="8371"/>
                </a:cubicBezTo>
                <a:cubicBezTo>
                  <a:pt x="3483" y="8703"/>
                  <a:pt x="3483" y="8703"/>
                  <a:pt x="3483" y="8703"/>
                </a:cubicBezTo>
                <a:lnTo>
                  <a:pt x="2912" y="8373"/>
                </a:lnTo>
                <a:close/>
                <a:moveTo>
                  <a:pt x="2906" y="7703"/>
                </a:moveTo>
                <a:cubicBezTo>
                  <a:pt x="3195" y="7536"/>
                  <a:pt x="3195" y="7536"/>
                  <a:pt x="3195" y="7536"/>
                </a:cubicBezTo>
                <a:cubicBezTo>
                  <a:pt x="3196" y="7536"/>
                  <a:pt x="3196" y="7536"/>
                  <a:pt x="3196" y="7536"/>
                </a:cubicBezTo>
                <a:cubicBezTo>
                  <a:pt x="3196" y="7536"/>
                  <a:pt x="3196" y="7536"/>
                  <a:pt x="3196" y="7536"/>
                </a:cubicBezTo>
                <a:cubicBezTo>
                  <a:pt x="3479" y="7372"/>
                  <a:pt x="3479" y="7372"/>
                  <a:pt x="3479" y="7372"/>
                </a:cubicBezTo>
                <a:cubicBezTo>
                  <a:pt x="3479" y="8002"/>
                  <a:pt x="3479" y="8002"/>
                  <a:pt x="3479" y="8002"/>
                </a:cubicBezTo>
                <a:cubicBezTo>
                  <a:pt x="3461" y="8005"/>
                  <a:pt x="3448" y="8019"/>
                  <a:pt x="3448" y="8037"/>
                </a:cubicBezTo>
                <a:cubicBezTo>
                  <a:pt x="3448" y="8042"/>
                  <a:pt x="3449" y="8046"/>
                  <a:pt x="3450" y="8049"/>
                </a:cubicBezTo>
                <a:cubicBezTo>
                  <a:pt x="2906" y="8365"/>
                  <a:pt x="2906" y="8365"/>
                  <a:pt x="2906" y="8365"/>
                </a:cubicBezTo>
                <a:lnTo>
                  <a:pt x="2906" y="7703"/>
                </a:lnTo>
                <a:close/>
                <a:moveTo>
                  <a:pt x="2616" y="8211"/>
                </a:moveTo>
                <a:cubicBezTo>
                  <a:pt x="2898" y="8374"/>
                  <a:pt x="2898" y="8374"/>
                  <a:pt x="2898" y="8374"/>
                </a:cubicBezTo>
                <a:cubicBezTo>
                  <a:pt x="2899" y="9037"/>
                  <a:pt x="2899" y="9037"/>
                  <a:pt x="2899" y="9037"/>
                </a:cubicBezTo>
                <a:cubicBezTo>
                  <a:pt x="2616" y="9200"/>
                  <a:pt x="2616" y="9200"/>
                  <a:pt x="2616" y="9200"/>
                </a:cubicBezTo>
                <a:lnTo>
                  <a:pt x="2616" y="8211"/>
                </a:lnTo>
                <a:close/>
                <a:moveTo>
                  <a:pt x="2616" y="7539"/>
                </a:moveTo>
                <a:cubicBezTo>
                  <a:pt x="2901" y="7703"/>
                  <a:pt x="2901" y="7703"/>
                  <a:pt x="2901" y="7703"/>
                </a:cubicBezTo>
                <a:cubicBezTo>
                  <a:pt x="2901" y="8365"/>
                  <a:pt x="2901" y="8365"/>
                  <a:pt x="2901" y="8365"/>
                </a:cubicBezTo>
                <a:cubicBezTo>
                  <a:pt x="2616" y="8200"/>
                  <a:pt x="2616" y="8200"/>
                  <a:pt x="2616" y="8200"/>
                </a:cubicBezTo>
                <a:lnTo>
                  <a:pt x="2616" y="7539"/>
                </a:lnTo>
                <a:close/>
                <a:moveTo>
                  <a:pt x="2616" y="7205"/>
                </a:moveTo>
                <a:cubicBezTo>
                  <a:pt x="2861" y="7063"/>
                  <a:pt x="2861" y="7063"/>
                  <a:pt x="2861" y="7063"/>
                </a:cubicBezTo>
                <a:cubicBezTo>
                  <a:pt x="2871" y="7077"/>
                  <a:pt x="2886" y="7085"/>
                  <a:pt x="2904" y="7085"/>
                </a:cubicBezTo>
                <a:cubicBezTo>
                  <a:pt x="2922" y="7085"/>
                  <a:pt x="2937" y="7077"/>
                  <a:pt x="2947" y="7063"/>
                </a:cubicBezTo>
                <a:cubicBezTo>
                  <a:pt x="3191" y="7203"/>
                  <a:pt x="3191" y="7203"/>
                  <a:pt x="3191" y="7203"/>
                </a:cubicBezTo>
                <a:cubicBezTo>
                  <a:pt x="3191" y="7533"/>
                  <a:pt x="3191" y="7533"/>
                  <a:pt x="3191" y="7533"/>
                </a:cubicBezTo>
                <a:cubicBezTo>
                  <a:pt x="2903" y="7699"/>
                  <a:pt x="2903" y="7699"/>
                  <a:pt x="2903" y="7699"/>
                </a:cubicBezTo>
                <a:cubicBezTo>
                  <a:pt x="2616" y="7533"/>
                  <a:pt x="2616" y="7533"/>
                  <a:pt x="2616" y="7533"/>
                </a:cubicBezTo>
                <a:lnTo>
                  <a:pt x="2616" y="7205"/>
                </a:lnTo>
                <a:close/>
                <a:moveTo>
                  <a:pt x="2616" y="6532"/>
                </a:moveTo>
                <a:cubicBezTo>
                  <a:pt x="2899" y="6368"/>
                  <a:pt x="2899" y="6368"/>
                  <a:pt x="2899" y="6368"/>
                </a:cubicBezTo>
                <a:cubicBezTo>
                  <a:pt x="2899" y="6979"/>
                  <a:pt x="2899" y="6979"/>
                  <a:pt x="2899" y="6979"/>
                </a:cubicBezTo>
                <a:cubicBezTo>
                  <a:pt x="2872" y="6981"/>
                  <a:pt x="2851" y="7004"/>
                  <a:pt x="2851" y="7032"/>
                </a:cubicBezTo>
                <a:cubicBezTo>
                  <a:pt x="2851" y="7040"/>
                  <a:pt x="2853" y="7048"/>
                  <a:pt x="2856" y="7055"/>
                </a:cubicBezTo>
                <a:cubicBezTo>
                  <a:pt x="2616" y="7194"/>
                  <a:pt x="2616" y="7194"/>
                  <a:pt x="2616" y="7194"/>
                </a:cubicBezTo>
                <a:lnTo>
                  <a:pt x="2616" y="6532"/>
                </a:lnTo>
                <a:close/>
                <a:moveTo>
                  <a:pt x="2613" y="6528"/>
                </a:moveTo>
                <a:cubicBezTo>
                  <a:pt x="2042" y="6198"/>
                  <a:pt x="2042" y="6198"/>
                  <a:pt x="2042" y="6198"/>
                </a:cubicBezTo>
                <a:cubicBezTo>
                  <a:pt x="2297" y="6050"/>
                  <a:pt x="2297" y="6050"/>
                  <a:pt x="2297" y="6050"/>
                </a:cubicBezTo>
                <a:cubicBezTo>
                  <a:pt x="2304" y="6058"/>
                  <a:pt x="2313" y="6063"/>
                  <a:pt x="2324" y="6063"/>
                </a:cubicBezTo>
                <a:cubicBezTo>
                  <a:pt x="2335" y="6063"/>
                  <a:pt x="2345" y="6058"/>
                  <a:pt x="2352" y="6050"/>
                </a:cubicBezTo>
                <a:cubicBezTo>
                  <a:pt x="2895" y="6365"/>
                  <a:pt x="2895" y="6365"/>
                  <a:pt x="2895" y="6365"/>
                </a:cubicBezTo>
                <a:lnTo>
                  <a:pt x="2613" y="6528"/>
                </a:lnTo>
                <a:close/>
                <a:moveTo>
                  <a:pt x="2324" y="8043"/>
                </a:moveTo>
                <a:cubicBezTo>
                  <a:pt x="2611" y="8208"/>
                  <a:pt x="2611" y="8208"/>
                  <a:pt x="2611" y="8208"/>
                </a:cubicBezTo>
                <a:cubicBezTo>
                  <a:pt x="2611" y="9203"/>
                  <a:pt x="2611" y="9203"/>
                  <a:pt x="2611" y="9203"/>
                </a:cubicBezTo>
                <a:cubicBezTo>
                  <a:pt x="2324" y="9368"/>
                  <a:pt x="2324" y="9368"/>
                  <a:pt x="2324" y="9368"/>
                </a:cubicBezTo>
                <a:cubicBezTo>
                  <a:pt x="1750" y="9036"/>
                  <a:pt x="1750" y="9036"/>
                  <a:pt x="1750" y="9036"/>
                </a:cubicBezTo>
                <a:cubicBezTo>
                  <a:pt x="1750" y="8375"/>
                  <a:pt x="1750" y="8375"/>
                  <a:pt x="1750" y="8375"/>
                </a:cubicBezTo>
                <a:lnTo>
                  <a:pt x="2324" y="8043"/>
                </a:lnTo>
                <a:close/>
                <a:moveTo>
                  <a:pt x="1750" y="6369"/>
                </a:moveTo>
                <a:cubicBezTo>
                  <a:pt x="2273" y="6672"/>
                  <a:pt x="2273" y="6672"/>
                  <a:pt x="2273" y="6672"/>
                </a:cubicBezTo>
                <a:cubicBezTo>
                  <a:pt x="2269" y="6680"/>
                  <a:pt x="2266" y="6689"/>
                  <a:pt x="2266" y="6699"/>
                </a:cubicBezTo>
                <a:cubicBezTo>
                  <a:pt x="2266" y="6730"/>
                  <a:pt x="2291" y="6755"/>
                  <a:pt x="2321" y="6757"/>
                </a:cubicBezTo>
                <a:cubicBezTo>
                  <a:pt x="2321" y="7360"/>
                  <a:pt x="2321" y="7360"/>
                  <a:pt x="2321" y="7360"/>
                </a:cubicBezTo>
                <a:cubicBezTo>
                  <a:pt x="1750" y="7030"/>
                  <a:pt x="1750" y="7030"/>
                  <a:pt x="1750" y="7030"/>
                </a:cubicBezTo>
                <a:lnTo>
                  <a:pt x="1750" y="6369"/>
                </a:lnTo>
                <a:close/>
                <a:moveTo>
                  <a:pt x="1746" y="5697"/>
                </a:moveTo>
                <a:cubicBezTo>
                  <a:pt x="2319" y="5364"/>
                  <a:pt x="2319" y="5364"/>
                  <a:pt x="2319" y="5364"/>
                </a:cubicBezTo>
                <a:cubicBezTo>
                  <a:pt x="2319" y="5695"/>
                  <a:pt x="2319" y="5695"/>
                  <a:pt x="2319" y="5695"/>
                </a:cubicBezTo>
                <a:cubicBezTo>
                  <a:pt x="2031" y="5859"/>
                  <a:pt x="2031" y="5859"/>
                  <a:pt x="2031" y="5859"/>
                </a:cubicBezTo>
                <a:cubicBezTo>
                  <a:pt x="2031" y="5861"/>
                  <a:pt x="2031" y="5861"/>
                  <a:pt x="2031" y="5861"/>
                </a:cubicBezTo>
                <a:cubicBezTo>
                  <a:pt x="2032" y="6192"/>
                  <a:pt x="2032" y="6192"/>
                  <a:pt x="2032" y="6192"/>
                </a:cubicBezTo>
                <a:cubicBezTo>
                  <a:pt x="1746" y="6358"/>
                  <a:pt x="1746" y="6358"/>
                  <a:pt x="1746" y="6358"/>
                </a:cubicBezTo>
                <a:lnTo>
                  <a:pt x="1746" y="5697"/>
                </a:lnTo>
                <a:close/>
                <a:moveTo>
                  <a:pt x="1744" y="5693"/>
                </a:moveTo>
                <a:cubicBezTo>
                  <a:pt x="1459" y="5529"/>
                  <a:pt x="1459" y="5529"/>
                  <a:pt x="1459" y="5529"/>
                </a:cubicBezTo>
                <a:cubicBezTo>
                  <a:pt x="2030" y="5196"/>
                  <a:pt x="2030" y="5196"/>
                  <a:pt x="2030" y="5196"/>
                </a:cubicBezTo>
                <a:cubicBezTo>
                  <a:pt x="2315" y="5361"/>
                  <a:pt x="2315" y="5361"/>
                  <a:pt x="2315" y="5361"/>
                </a:cubicBezTo>
                <a:lnTo>
                  <a:pt x="1744" y="5693"/>
                </a:lnTo>
                <a:close/>
                <a:moveTo>
                  <a:pt x="1458" y="6204"/>
                </a:moveTo>
                <a:cubicBezTo>
                  <a:pt x="1740" y="6367"/>
                  <a:pt x="1740" y="6367"/>
                  <a:pt x="1740" y="6367"/>
                </a:cubicBezTo>
                <a:cubicBezTo>
                  <a:pt x="1740" y="7030"/>
                  <a:pt x="1740" y="7030"/>
                  <a:pt x="1740" y="7030"/>
                </a:cubicBezTo>
                <a:cubicBezTo>
                  <a:pt x="1461" y="7191"/>
                  <a:pt x="1461" y="7191"/>
                  <a:pt x="1461" y="7191"/>
                </a:cubicBezTo>
                <a:lnTo>
                  <a:pt x="1458" y="6204"/>
                </a:lnTo>
                <a:close/>
                <a:moveTo>
                  <a:pt x="1456" y="5533"/>
                </a:moveTo>
                <a:cubicBezTo>
                  <a:pt x="1741" y="5697"/>
                  <a:pt x="1741" y="5697"/>
                  <a:pt x="1741" y="5697"/>
                </a:cubicBezTo>
                <a:cubicBezTo>
                  <a:pt x="1741" y="6357"/>
                  <a:pt x="1741" y="6357"/>
                  <a:pt x="1741" y="6357"/>
                </a:cubicBezTo>
                <a:cubicBezTo>
                  <a:pt x="1458" y="6193"/>
                  <a:pt x="1458" y="6193"/>
                  <a:pt x="1458" y="6193"/>
                </a:cubicBezTo>
                <a:lnTo>
                  <a:pt x="1456" y="5533"/>
                </a:lnTo>
                <a:close/>
                <a:moveTo>
                  <a:pt x="1165" y="6035"/>
                </a:moveTo>
                <a:cubicBezTo>
                  <a:pt x="1453" y="6202"/>
                  <a:pt x="1453" y="6202"/>
                  <a:pt x="1453" y="6202"/>
                </a:cubicBezTo>
                <a:cubicBezTo>
                  <a:pt x="1456" y="7194"/>
                  <a:pt x="1456" y="7194"/>
                  <a:pt x="1456" y="7194"/>
                </a:cubicBezTo>
                <a:cubicBezTo>
                  <a:pt x="1165" y="7363"/>
                  <a:pt x="1165" y="7363"/>
                  <a:pt x="1165" y="7363"/>
                </a:cubicBezTo>
                <a:cubicBezTo>
                  <a:pt x="590" y="7031"/>
                  <a:pt x="590" y="7031"/>
                  <a:pt x="590" y="7031"/>
                </a:cubicBezTo>
                <a:cubicBezTo>
                  <a:pt x="590" y="6366"/>
                  <a:pt x="590" y="6366"/>
                  <a:pt x="590" y="6366"/>
                </a:cubicBezTo>
                <a:lnTo>
                  <a:pt x="1165" y="6035"/>
                </a:lnTo>
                <a:close/>
                <a:moveTo>
                  <a:pt x="875" y="5189"/>
                </a:moveTo>
                <a:cubicBezTo>
                  <a:pt x="878" y="4529"/>
                  <a:pt x="878" y="4529"/>
                  <a:pt x="878" y="4529"/>
                </a:cubicBezTo>
                <a:cubicBezTo>
                  <a:pt x="1113" y="4665"/>
                  <a:pt x="1113" y="4665"/>
                  <a:pt x="1113" y="4665"/>
                </a:cubicBezTo>
                <a:cubicBezTo>
                  <a:pt x="1109" y="4673"/>
                  <a:pt x="1107" y="4682"/>
                  <a:pt x="1107" y="4691"/>
                </a:cubicBezTo>
                <a:cubicBezTo>
                  <a:pt x="1107" y="4722"/>
                  <a:pt x="1131" y="4747"/>
                  <a:pt x="1162" y="4749"/>
                </a:cubicBezTo>
                <a:cubicBezTo>
                  <a:pt x="1162" y="5354"/>
                  <a:pt x="1162" y="5354"/>
                  <a:pt x="1162" y="5354"/>
                </a:cubicBezTo>
                <a:lnTo>
                  <a:pt x="875" y="5189"/>
                </a:lnTo>
                <a:close/>
                <a:moveTo>
                  <a:pt x="873" y="4521"/>
                </a:moveTo>
                <a:cubicBezTo>
                  <a:pt x="592" y="4359"/>
                  <a:pt x="592" y="4359"/>
                  <a:pt x="592" y="4359"/>
                </a:cubicBezTo>
                <a:cubicBezTo>
                  <a:pt x="1165" y="4029"/>
                  <a:pt x="1165" y="4029"/>
                  <a:pt x="1165" y="4029"/>
                </a:cubicBezTo>
                <a:cubicBezTo>
                  <a:pt x="1444" y="4190"/>
                  <a:pt x="1444" y="4190"/>
                  <a:pt x="1444" y="4190"/>
                </a:cubicBezTo>
                <a:lnTo>
                  <a:pt x="873" y="4521"/>
                </a:lnTo>
                <a:close/>
                <a:moveTo>
                  <a:pt x="590" y="4364"/>
                </a:moveTo>
                <a:cubicBezTo>
                  <a:pt x="873" y="4527"/>
                  <a:pt x="873" y="4527"/>
                  <a:pt x="873" y="4527"/>
                </a:cubicBezTo>
                <a:cubicBezTo>
                  <a:pt x="870" y="5186"/>
                  <a:pt x="870" y="5186"/>
                  <a:pt x="870" y="5186"/>
                </a:cubicBezTo>
                <a:cubicBezTo>
                  <a:pt x="590" y="5025"/>
                  <a:pt x="590" y="5025"/>
                  <a:pt x="590" y="5025"/>
                </a:cubicBezTo>
                <a:lnTo>
                  <a:pt x="590" y="4364"/>
                </a:lnTo>
                <a:close/>
                <a:moveTo>
                  <a:pt x="586" y="3690"/>
                </a:moveTo>
                <a:cubicBezTo>
                  <a:pt x="1159" y="3359"/>
                  <a:pt x="1159" y="3359"/>
                  <a:pt x="1159" y="3359"/>
                </a:cubicBezTo>
                <a:cubicBezTo>
                  <a:pt x="1160" y="4021"/>
                  <a:pt x="1160" y="4021"/>
                  <a:pt x="1160" y="4021"/>
                </a:cubicBezTo>
                <a:cubicBezTo>
                  <a:pt x="587" y="4351"/>
                  <a:pt x="587" y="4351"/>
                  <a:pt x="587" y="4351"/>
                </a:cubicBezTo>
                <a:lnTo>
                  <a:pt x="586" y="3690"/>
                </a:lnTo>
                <a:close/>
                <a:moveTo>
                  <a:pt x="10" y="3357"/>
                </a:moveTo>
                <a:cubicBezTo>
                  <a:pt x="584" y="3025"/>
                  <a:pt x="584" y="3025"/>
                  <a:pt x="584" y="3025"/>
                </a:cubicBezTo>
                <a:cubicBezTo>
                  <a:pt x="1156" y="3355"/>
                  <a:pt x="1156" y="3355"/>
                  <a:pt x="1156" y="3355"/>
                </a:cubicBezTo>
                <a:cubicBezTo>
                  <a:pt x="581" y="3687"/>
                  <a:pt x="581" y="3687"/>
                  <a:pt x="581" y="3687"/>
                </a:cubicBezTo>
                <a:cubicBezTo>
                  <a:pt x="581" y="3689"/>
                  <a:pt x="581" y="3689"/>
                  <a:pt x="581" y="3689"/>
                </a:cubicBezTo>
                <a:cubicBezTo>
                  <a:pt x="582" y="4350"/>
                  <a:pt x="582" y="4350"/>
                  <a:pt x="582" y="4350"/>
                </a:cubicBezTo>
                <a:cubicBezTo>
                  <a:pt x="11" y="4021"/>
                  <a:pt x="11" y="4021"/>
                  <a:pt x="11" y="4021"/>
                </a:cubicBezTo>
                <a:lnTo>
                  <a:pt x="10" y="3357"/>
                </a:lnTo>
                <a:close/>
              </a:path>
            </a:pathLst>
          </a:custGeom>
          <a:solidFill>
            <a:schemeClr val="bg1">
              <a:lumMod val="85000"/>
              <a:alpha val="50000"/>
            </a:schemeClr>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pic>
        <p:nvPicPr>
          <p:cNvPr id="27" name="Picture 26" descr="A blue and white gradient&#10;&#10;Description automatically generated">
            <a:extLst>
              <a:ext uri="{FF2B5EF4-FFF2-40B4-BE49-F238E27FC236}">
                <a16:creationId xmlns:a16="http://schemas.microsoft.com/office/drawing/2014/main" id="{F8ECF2B1-3548-48CE-CC8A-B09049E4D98A}"/>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flipH="1">
            <a:off x="0" y="1"/>
            <a:ext cx="5346700" cy="998538"/>
          </a:xfrm>
          <a:prstGeom prst="rect">
            <a:avLst/>
          </a:prstGeom>
        </p:spPr>
      </p:pic>
      <p:grpSp>
        <p:nvGrpSpPr>
          <p:cNvPr id="28" name="Group 27">
            <a:extLst>
              <a:ext uri="{FF2B5EF4-FFF2-40B4-BE49-F238E27FC236}">
                <a16:creationId xmlns:a16="http://schemas.microsoft.com/office/drawing/2014/main" id="{B10DC56B-1D02-E382-3904-7C32731C36AA}"/>
              </a:ext>
            </a:extLst>
          </p:cNvPr>
          <p:cNvGrpSpPr/>
          <p:nvPr/>
        </p:nvGrpSpPr>
        <p:grpSpPr>
          <a:xfrm rot="10335125">
            <a:off x="-2600670" y="-2819602"/>
            <a:ext cx="14849352" cy="9941862"/>
            <a:chOff x="6249468" y="-1100935"/>
            <a:chExt cx="8072278" cy="5404509"/>
          </a:xfrm>
          <a:solidFill>
            <a:schemeClr val="bg1">
              <a:alpha val="29000"/>
            </a:schemeClr>
          </a:solidFill>
        </p:grpSpPr>
        <p:sp>
          <p:nvSpPr>
            <p:cNvPr id="29" name="Freeform 3214">
              <a:extLst>
                <a:ext uri="{FF2B5EF4-FFF2-40B4-BE49-F238E27FC236}">
                  <a16:creationId xmlns:a16="http://schemas.microsoft.com/office/drawing/2014/main" id="{A269D130-D7A5-61A8-0E43-09805E712842}"/>
                </a:ext>
              </a:extLst>
            </p:cNvPr>
            <p:cNvSpPr>
              <a:spLocks noEditPoints="1"/>
            </p:cNvSpPr>
            <p:nvPr/>
          </p:nvSpPr>
          <p:spPr bwMode="auto">
            <a:xfrm>
              <a:off x="6903306" y="-223633"/>
              <a:ext cx="7399129" cy="4494102"/>
            </a:xfrm>
            <a:custGeom>
              <a:avLst/>
              <a:gdLst>
                <a:gd name="T0" fmla="*/ 783 w 1129"/>
                <a:gd name="T1" fmla="*/ 686 h 686"/>
                <a:gd name="T2" fmla="*/ 940 w 1129"/>
                <a:gd name="T3" fmla="*/ 678 h 686"/>
                <a:gd name="T4" fmla="*/ 1052 w 1129"/>
                <a:gd name="T5" fmla="*/ 609 h 686"/>
                <a:gd name="T6" fmla="*/ 1079 w 1129"/>
                <a:gd name="T7" fmla="*/ 599 h 686"/>
                <a:gd name="T8" fmla="*/ 885 w 1129"/>
                <a:gd name="T9" fmla="*/ 625 h 686"/>
                <a:gd name="T10" fmla="*/ 866 w 1129"/>
                <a:gd name="T11" fmla="*/ 588 h 686"/>
                <a:gd name="T12" fmla="*/ 869 w 1129"/>
                <a:gd name="T13" fmla="*/ 587 h 686"/>
                <a:gd name="T14" fmla="*/ 1077 w 1129"/>
                <a:gd name="T15" fmla="*/ 596 h 686"/>
                <a:gd name="T16" fmla="*/ 742 w 1129"/>
                <a:gd name="T17" fmla="*/ 586 h 686"/>
                <a:gd name="T18" fmla="*/ 745 w 1129"/>
                <a:gd name="T19" fmla="*/ 590 h 686"/>
                <a:gd name="T20" fmla="*/ 804 w 1129"/>
                <a:gd name="T21" fmla="*/ 621 h 686"/>
                <a:gd name="T22" fmla="*/ 786 w 1129"/>
                <a:gd name="T23" fmla="*/ 535 h 686"/>
                <a:gd name="T24" fmla="*/ 987 w 1129"/>
                <a:gd name="T25" fmla="*/ 585 h 686"/>
                <a:gd name="T26" fmla="*/ 1007 w 1129"/>
                <a:gd name="T27" fmla="*/ 622 h 686"/>
                <a:gd name="T28" fmla="*/ 1076 w 1129"/>
                <a:gd name="T29" fmla="*/ 597 h 686"/>
                <a:gd name="T30" fmla="*/ 1035 w 1129"/>
                <a:gd name="T31" fmla="*/ 567 h 686"/>
                <a:gd name="T32" fmla="*/ 1036 w 1129"/>
                <a:gd name="T33" fmla="*/ 563 h 686"/>
                <a:gd name="T34" fmla="*/ 674 w 1129"/>
                <a:gd name="T35" fmla="*/ 487 h 686"/>
                <a:gd name="T36" fmla="*/ 695 w 1129"/>
                <a:gd name="T37" fmla="*/ 508 h 686"/>
                <a:gd name="T38" fmla="*/ 674 w 1129"/>
                <a:gd name="T39" fmla="*/ 488 h 686"/>
                <a:gd name="T40" fmla="*/ 733 w 1129"/>
                <a:gd name="T41" fmla="*/ 544 h 686"/>
                <a:gd name="T42" fmla="*/ 757 w 1129"/>
                <a:gd name="T43" fmla="*/ 540 h 686"/>
                <a:gd name="T44" fmla="*/ 761 w 1129"/>
                <a:gd name="T45" fmla="*/ 461 h 686"/>
                <a:gd name="T46" fmla="*/ 605 w 1129"/>
                <a:gd name="T47" fmla="*/ 444 h 686"/>
                <a:gd name="T48" fmla="*/ 487 w 1129"/>
                <a:gd name="T49" fmla="*/ 412 h 686"/>
                <a:gd name="T50" fmla="*/ 671 w 1129"/>
                <a:gd name="T51" fmla="*/ 485 h 686"/>
                <a:gd name="T52" fmla="*/ 418 w 1129"/>
                <a:gd name="T53" fmla="*/ 441 h 686"/>
                <a:gd name="T54" fmla="*/ 484 w 1129"/>
                <a:gd name="T55" fmla="*/ 412 h 686"/>
                <a:gd name="T56" fmla="*/ 552 w 1129"/>
                <a:gd name="T57" fmla="*/ 382 h 686"/>
                <a:gd name="T58" fmla="*/ 600 w 1129"/>
                <a:gd name="T59" fmla="*/ 439 h 686"/>
                <a:gd name="T60" fmla="*/ 616 w 1129"/>
                <a:gd name="T61" fmla="*/ 398 h 686"/>
                <a:gd name="T62" fmla="*/ 360 w 1129"/>
                <a:gd name="T63" fmla="*/ 323 h 686"/>
                <a:gd name="T64" fmla="*/ 359 w 1129"/>
                <a:gd name="T65" fmla="*/ 324 h 686"/>
                <a:gd name="T66" fmla="*/ 266 w 1129"/>
                <a:gd name="T67" fmla="*/ 311 h 686"/>
                <a:gd name="T68" fmla="*/ 346 w 1129"/>
                <a:gd name="T69" fmla="*/ 294 h 686"/>
                <a:gd name="T70" fmla="*/ 327 w 1129"/>
                <a:gd name="T71" fmla="*/ 291 h 686"/>
                <a:gd name="T72" fmla="*/ 327 w 1129"/>
                <a:gd name="T73" fmla="*/ 315 h 686"/>
                <a:gd name="T74" fmla="*/ 355 w 1129"/>
                <a:gd name="T75" fmla="*/ 282 h 686"/>
                <a:gd name="T76" fmla="*/ 308 w 1129"/>
                <a:gd name="T77" fmla="*/ 227 h 686"/>
                <a:gd name="T78" fmla="*/ 335 w 1129"/>
                <a:gd name="T79" fmla="*/ 204 h 686"/>
                <a:gd name="T80" fmla="*/ 363 w 1129"/>
                <a:gd name="T81" fmla="*/ 191 h 686"/>
                <a:gd name="T82" fmla="*/ 374 w 1129"/>
                <a:gd name="T83" fmla="*/ 174 h 686"/>
                <a:gd name="T84" fmla="*/ 53 w 1129"/>
                <a:gd name="T85" fmla="*/ 170 h 686"/>
                <a:gd name="T86" fmla="*/ 302 w 1129"/>
                <a:gd name="T87" fmla="*/ 160 h 686"/>
                <a:gd name="T88" fmla="*/ 320 w 1129"/>
                <a:gd name="T89" fmla="*/ 181 h 686"/>
                <a:gd name="T90" fmla="*/ 293 w 1129"/>
                <a:gd name="T91" fmla="*/ 146 h 686"/>
                <a:gd name="T92" fmla="*/ 220 w 1129"/>
                <a:gd name="T93" fmla="*/ 150 h 686"/>
                <a:gd name="T94" fmla="*/ 339 w 1129"/>
                <a:gd name="T95" fmla="*/ 97 h 686"/>
                <a:gd name="T96" fmla="*/ 264 w 1129"/>
                <a:gd name="T97" fmla="*/ 131 h 686"/>
                <a:gd name="T98" fmla="*/ 114 w 1129"/>
                <a:gd name="T99" fmla="*/ 109 h 686"/>
                <a:gd name="T100" fmla="*/ 216 w 1129"/>
                <a:gd name="T101" fmla="*/ 106 h 686"/>
                <a:gd name="T102" fmla="*/ 371 w 1129"/>
                <a:gd name="T103" fmla="*/ 65 h 686"/>
                <a:gd name="T104" fmla="*/ 327 w 1129"/>
                <a:gd name="T105" fmla="*/ 162 h 686"/>
                <a:gd name="T106" fmla="*/ 371 w 1129"/>
                <a:gd name="T107" fmla="*/ 65 h 686"/>
                <a:gd name="T108" fmla="*/ 94 w 1129"/>
                <a:gd name="T109" fmla="*/ 88 h 686"/>
                <a:gd name="T110" fmla="*/ 34 w 1129"/>
                <a:gd name="T111" fmla="*/ 59 h 686"/>
                <a:gd name="T112" fmla="*/ 59 w 1129"/>
                <a:gd name="T113" fmla="*/ 103 h 686"/>
                <a:gd name="T114" fmla="*/ 110 w 1129"/>
                <a:gd name="T115" fmla="*/ 89 h 686"/>
                <a:gd name="T116" fmla="*/ 107 w 1129"/>
                <a:gd name="T117" fmla="*/ 63 h 686"/>
                <a:gd name="T118" fmla="*/ 193 w 1129"/>
                <a:gd name="T119" fmla="*/ 40 h 686"/>
                <a:gd name="T120" fmla="*/ 35 w 1129"/>
                <a:gd name="T121" fmla="*/ 22 h 686"/>
                <a:gd name="T122" fmla="*/ 33 w 1129"/>
                <a:gd name="T123" fmla="*/ 18 h 6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29" h="686">
                  <a:moveTo>
                    <a:pt x="1093" y="634"/>
                  </a:moveTo>
                  <a:cubicBezTo>
                    <a:pt x="1093" y="634"/>
                    <a:pt x="1093" y="634"/>
                    <a:pt x="1093" y="634"/>
                  </a:cubicBezTo>
                  <a:cubicBezTo>
                    <a:pt x="1128" y="638"/>
                    <a:pt x="1128" y="638"/>
                    <a:pt x="1128" y="638"/>
                  </a:cubicBezTo>
                  <a:cubicBezTo>
                    <a:pt x="1128" y="638"/>
                    <a:pt x="1128" y="637"/>
                    <a:pt x="1128" y="637"/>
                  </a:cubicBezTo>
                  <a:cubicBezTo>
                    <a:pt x="1128" y="637"/>
                    <a:pt x="1128" y="637"/>
                    <a:pt x="1128" y="637"/>
                  </a:cubicBezTo>
                  <a:cubicBezTo>
                    <a:pt x="1093" y="634"/>
                    <a:pt x="1093" y="634"/>
                    <a:pt x="1093" y="634"/>
                  </a:cubicBezTo>
                  <a:moveTo>
                    <a:pt x="889" y="631"/>
                  </a:moveTo>
                  <a:cubicBezTo>
                    <a:pt x="889" y="631"/>
                    <a:pt x="889" y="631"/>
                    <a:pt x="889" y="631"/>
                  </a:cubicBezTo>
                  <a:cubicBezTo>
                    <a:pt x="937" y="678"/>
                    <a:pt x="937" y="678"/>
                    <a:pt x="937" y="678"/>
                  </a:cubicBezTo>
                  <a:cubicBezTo>
                    <a:pt x="937" y="678"/>
                    <a:pt x="937" y="678"/>
                    <a:pt x="937" y="678"/>
                  </a:cubicBezTo>
                  <a:cubicBezTo>
                    <a:pt x="889" y="631"/>
                    <a:pt x="889" y="631"/>
                    <a:pt x="889" y="631"/>
                  </a:cubicBezTo>
                  <a:moveTo>
                    <a:pt x="805" y="624"/>
                  </a:moveTo>
                  <a:cubicBezTo>
                    <a:pt x="783" y="686"/>
                    <a:pt x="783" y="686"/>
                    <a:pt x="783" y="686"/>
                  </a:cubicBezTo>
                  <a:cubicBezTo>
                    <a:pt x="783" y="686"/>
                    <a:pt x="783" y="686"/>
                    <a:pt x="783" y="686"/>
                  </a:cubicBezTo>
                  <a:cubicBezTo>
                    <a:pt x="806" y="624"/>
                    <a:pt x="806" y="624"/>
                    <a:pt x="806" y="624"/>
                  </a:cubicBezTo>
                  <a:cubicBezTo>
                    <a:pt x="805" y="624"/>
                    <a:pt x="805" y="624"/>
                    <a:pt x="805" y="624"/>
                  </a:cubicBezTo>
                  <a:moveTo>
                    <a:pt x="768" y="622"/>
                  </a:moveTo>
                  <a:cubicBezTo>
                    <a:pt x="768" y="622"/>
                    <a:pt x="768" y="622"/>
                    <a:pt x="768" y="622"/>
                  </a:cubicBezTo>
                  <a:cubicBezTo>
                    <a:pt x="781" y="686"/>
                    <a:pt x="781" y="686"/>
                    <a:pt x="781" y="686"/>
                  </a:cubicBezTo>
                  <a:cubicBezTo>
                    <a:pt x="781" y="685"/>
                    <a:pt x="781" y="685"/>
                    <a:pt x="782" y="685"/>
                  </a:cubicBezTo>
                  <a:cubicBezTo>
                    <a:pt x="768" y="622"/>
                    <a:pt x="768" y="622"/>
                    <a:pt x="768" y="622"/>
                  </a:cubicBezTo>
                  <a:moveTo>
                    <a:pt x="770" y="620"/>
                  </a:moveTo>
                  <a:cubicBezTo>
                    <a:pt x="770" y="620"/>
                    <a:pt x="770" y="620"/>
                    <a:pt x="770" y="620"/>
                  </a:cubicBezTo>
                  <a:cubicBezTo>
                    <a:pt x="804" y="622"/>
                    <a:pt x="804" y="622"/>
                    <a:pt x="804" y="622"/>
                  </a:cubicBezTo>
                  <a:cubicBezTo>
                    <a:pt x="804" y="622"/>
                    <a:pt x="804" y="622"/>
                    <a:pt x="804" y="621"/>
                  </a:cubicBezTo>
                  <a:cubicBezTo>
                    <a:pt x="770" y="620"/>
                    <a:pt x="770" y="620"/>
                    <a:pt x="770" y="620"/>
                  </a:cubicBezTo>
                  <a:moveTo>
                    <a:pt x="968" y="613"/>
                  </a:moveTo>
                  <a:cubicBezTo>
                    <a:pt x="940" y="678"/>
                    <a:pt x="940" y="678"/>
                    <a:pt x="940" y="678"/>
                  </a:cubicBezTo>
                  <a:cubicBezTo>
                    <a:pt x="940" y="678"/>
                    <a:pt x="940" y="678"/>
                    <a:pt x="940" y="678"/>
                  </a:cubicBezTo>
                  <a:cubicBezTo>
                    <a:pt x="968" y="613"/>
                    <a:pt x="968" y="613"/>
                    <a:pt x="968" y="613"/>
                  </a:cubicBezTo>
                  <a:cubicBezTo>
                    <a:pt x="968" y="613"/>
                    <a:pt x="968" y="613"/>
                    <a:pt x="968" y="613"/>
                  </a:cubicBezTo>
                  <a:moveTo>
                    <a:pt x="967" y="611"/>
                  </a:moveTo>
                  <a:cubicBezTo>
                    <a:pt x="890" y="628"/>
                    <a:pt x="890" y="628"/>
                    <a:pt x="890" y="628"/>
                  </a:cubicBezTo>
                  <a:cubicBezTo>
                    <a:pt x="890" y="628"/>
                    <a:pt x="890" y="628"/>
                    <a:pt x="890" y="628"/>
                  </a:cubicBezTo>
                  <a:cubicBezTo>
                    <a:pt x="967" y="612"/>
                    <a:pt x="967" y="612"/>
                    <a:pt x="967" y="612"/>
                  </a:cubicBezTo>
                  <a:cubicBezTo>
                    <a:pt x="967" y="612"/>
                    <a:pt x="967" y="612"/>
                    <a:pt x="967" y="611"/>
                  </a:cubicBezTo>
                  <a:moveTo>
                    <a:pt x="1056" y="609"/>
                  </a:moveTo>
                  <a:cubicBezTo>
                    <a:pt x="1056" y="610"/>
                    <a:pt x="1055" y="610"/>
                    <a:pt x="1055" y="610"/>
                  </a:cubicBezTo>
                  <a:cubicBezTo>
                    <a:pt x="1088" y="632"/>
                    <a:pt x="1088" y="632"/>
                    <a:pt x="1088" y="632"/>
                  </a:cubicBezTo>
                  <a:cubicBezTo>
                    <a:pt x="1088" y="632"/>
                    <a:pt x="1088" y="632"/>
                    <a:pt x="1088" y="632"/>
                  </a:cubicBezTo>
                  <a:cubicBezTo>
                    <a:pt x="1056" y="609"/>
                    <a:pt x="1056" y="609"/>
                    <a:pt x="1056" y="609"/>
                  </a:cubicBezTo>
                  <a:moveTo>
                    <a:pt x="1052" y="609"/>
                  </a:moveTo>
                  <a:cubicBezTo>
                    <a:pt x="1009" y="624"/>
                    <a:pt x="1009" y="624"/>
                    <a:pt x="1009" y="624"/>
                  </a:cubicBezTo>
                  <a:cubicBezTo>
                    <a:pt x="1010" y="624"/>
                    <a:pt x="1010" y="624"/>
                    <a:pt x="1010" y="624"/>
                  </a:cubicBezTo>
                  <a:cubicBezTo>
                    <a:pt x="1052" y="609"/>
                    <a:pt x="1052" y="609"/>
                    <a:pt x="1052" y="609"/>
                  </a:cubicBezTo>
                  <a:cubicBezTo>
                    <a:pt x="1052" y="609"/>
                    <a:pt x="1052" y="609"/>
                    <a:pt x="1052" y="609"/>
                  </a:cubicBezTo>
                  <a:moveTo>
                    <a:pt x="1078" y="600"/>
                  </a:moveTo>
                  <a:cubicBezTo>
                    <a:pt x="1078" y="600"/>
                    <a:pt x="1077" y="600"/>
                    <a:pt x="1077" y="600"/>
                  </a:cubicBezTo>
                  <a:cubicBezTo>
                    <a:pt x="1089" y="631"/>
                    <a:pt x="1089" y="631"/>
                    <a:pt x="1089" y="631"/>
                  </a:cubicBezTo>
                  <a:cubicBezTo>
                    <a:pt x="1089" y="631"/>
                    <a:pt x="1089" y="631"/>
                    <a:pt x="1089" y="631"/>
                  </a:cubicBezTo>
                  <a:cubicBezTo>
                    <a:pt x="1078" y="600"/>
                    <a:pt x="1078" y="600"/>
                    <a:pt x="1078" y="600"/>
                  </a:cubicBezTo>
                  <a:moveTo>
                    <a:pt x="1079" y="599"/>
                  </a:moveTo>
                  <a:cubicBezTo>
                    <a:pt x="1079" y="599"/>
                    <a:pt x="1078" y="599"/>
                    <a:pt x="1078" y="600"/>
                  </a:cubicBezTo>
                  <a:cubicBezTo>
                    <a:pt x="1128" y="637"/>
                    <a:pt x="1128" y="637"/>
                    <a:pt x="1128" y="637"/>
                  </a:cubicBezTo>
                  <a:cubicBezTo>
                    <a:pt x="1128" y="637"/>
                    <a:pt x="1128" y="636"/>
                    <a:pt x="1129" y="636"/>
                  </a:cubicBezTo>
                  <a:cubicBezTo>
                    <a:pt x="1079" y="599"/>
                    <a:pt x="1079" y="599"/>
                    <a:pt x="1079" y="599"/>
                  </a:cubicBezTo>
                  <a:moveTo>
                    <a:pt x="1075" y="599"/>
                  </a:moveTo>
                  <a:cubicBezTo>
                    <a:pt x="1056" y="608"/>
                    <a:pt x="1056" y="608"/>
                    <a:pt x="1056" y="608"/>
                  </a:cubicBezTo>
                  <a:cubicBezTo>
                    <a:pt x="1056" y="608"/>
                    <a:pt x="1056" y="608"/>
                    <a:pt x="1056" y="608"/>
                  </a:cubicBezTo>
                  <a:cubicBezTo>
                    <a:pt x="1075" y="599"/>
                    <a:pt x="1075" y="599"/>
                    <a:pt x="1075" y="599"/>
                  </a:cubicBezTo>
                  <a:cubicBezTo>
                    <a:pt x="1075" y="599"/>
                    <a:pt x="1075" y="599"/>
                    <a:pt x="1075" y="599"/>
                  </a:cubicBezTo>
                  <a:moveTo>
                    <a:pt x="744" y="591"/>
                  </a:moveTo>
                  <a:cubicBezTo>
                    <a:pt x="744" y="591"/>
                    <a:pt x="744" y="591"/>
                    <a:pt x="744" y="591"/>
                  </a:cubicBezTo>
                  <a:cubicBezTo>
                    <a:pt x="766" y="618"/>
                    <a:pt x="766" y="618"/>
                    <a:pt x="766" y="618"/>
                  </a:cubicBezTo>
                  <a:cubicBezTo>
                    <a:pt x="766" y="618"/>
                    <a:pt x="766" y="618"/>
                    <a:pt x="767" y="618"/>
                  </a:cubicBezTo>
                  <a:cubicBezTo>
                    <a:pt x="767" y="618"/>
                    <a:pt x="767" y="618"/>
                    <a:pt x="767" y="618"/>
                  </a:cubicBezTo>
                  <a:cubicBezTo>
                    <a:pt x="744" y="591"/>
                    <a:pt x="744" y="591"/>
                    <a:pt x="744" y="591"/>
                  </a:cubicBezTo>
                  <a:moveTo>
                    <a:pt x="868" y="588"/>
                  </a:moveTo>
                  <a:cubicBezTo>
                    <a:pt x="868" y="588"/>
                    <a:pt x="868" y="589"/>
                    <a:pt x="868" y="589"/>
                  </a:cubicBezTo>
                  <a:cubicBezTo>
                    <a:pt x="885" y="625"/>
                    <a:pt x="885" y="625"/>
                    <a:pt x="885" y="625"/>
                  </a:cubicBezTo>
                  <a:cubicBezTo>
                    <a:pt x="885" y="625"/>
                    <a:pt x="885" y="625"/>
                    <a:pt x="885" y="625"/>
                  </a:cubicBezTo>
                  <a:cubicBezTo>
                    <a:pt x="868" y="588"/>
                    <a:pt x="868" y="588"/>
                    <a:pt x="868" y="588"/>
                  </a:cubicBezTo>
                  <a:moveTo>
                    <a:pt x="866" y="588"/>
                  </a:moveTo>
                  <a:cubicBezTo>
                    <a:pt x="836" y="624"/>
                    <a:pt x="836" y="624"/>
                    <a:pt x="836" y="624"/>
                  </a:cubicBezTo>
                  <a:cubicBezTo>
                    <a:pt x="809" y="622"/>
                    <a:pt x="809" y="622"/>
                    <a:pt x="809" y="622"/>
                  </a:cubicBezTo>
                  <a:cubicBezTo>
                    <a:pt x="809" y="622"/>
                    <a:pt x="809" y="622"/>
                    <a:pt x="809" y="622"/>
                  </a:cubicBezTo>
                  <a:cubicBezTo>
                    <a:pt x="835" y="624"/>
                    <a:pt x="835" y="624"/>
                    <a:pt x="835" y="624"/>
                  </a:cubicBezTo>
                  <a:cubicBezTo>
                    <a:pt x="784" y="686"/>
                    <a:pt x="784" y="686"/>
                    <a:pt x="784" y="686"/>
                  </a:cubicBezTo>
                  <a:cubicBezTo>
                    <a:pt x="784" y="686"/>
                    <a:pt x="784" y="686"/>
                    <a:pt x="784" y="686"/>
                  </a:cubicBezTo>
                  <a:cubicBezTo>
                    <a:pt x="836" y="624"/>
                    <a:pt x="836" y="624"/>
                    <a:pt x="836" y="624"/>
                  </a:cubicBezTo>
                  <a:cubicBezTo>
                    <a:pt x="883" y="628"/>
                    <a:pt x="883" y="628"/>
                    <a:pt x="883" y="628"/>
                  </a:cubicBezTo>
                  <a:cubicBezTo>
                    <a:pt x="883" y="628"/>
                    <a:pt x="883" y="628"/>
                    <a:pt x="883" y="628"/>
                  </a:cubicBezTo>
                  <a:cubicBezTo>
                    <a:pt x="836" y="624"/>
                    <a:pt x="836" y="624"/>
                    <a:pt x="836" y="624"/>
                  </a:cubicBezTo>
                  <a:cubicBezTo>
                    <a:pt x="866" y="588"/>
                    <a:pt x="866" y="588"/>
                    <a:pt x="866" y="588"/>
                  </a:cubicBezTo>
                  <a:cubicBezTo>
                    <a:pt x="866" y="588"/>
                    <a:pt x="866" y="588"/>
                    <a:pt x="866" y="588"/>
                  </a:cubicBezTo>
                  <a:moveTo>
                    <a:pt x="865" y="588"/>
                  </a:moveTo>
                  <a:cubicBezTo>
                    <a:pt x="809" y="620"/>
                    <a:pt x="809" y="620"/>
                    <a:pt x="809" y="620"/>
                  </a:cubicBezTo>
                  <a:cubicBezTo>
                    <a:pt x="809" y="620"/>
                    <a:pt x="809" y="620"/>
                    <a:pt x="809" y="621"/>
                  </a:cubicBezTo>
                  <a:cubicBezTo>
                    <a:pt x="866" y="588"/>
                    <a:pt x="866" y="588"/>
                    <a:pt x="866" y="588"/>
                  </a:cubicBezTo>
                  <a:cubicBezTo>
                    <a:pt x="865" y="588"/>
                    <a:pt x="865" y="588"/>
                    <a:pt x="865" y="588"/>
                  </a:cubicBezTo>
                  <a:moveTo>
                    <a:pt x="984" y="585"/>
                  </a:moveTo>
                  <a:cubicBezTo>
                    <a:pt x="969" y="609"/>
                    <a:pt x="969" y="609"/>
                    <a:pt x="969" y="609"/>
                  </a:cubicBezTo>
                  <a:cubicBezTo>
                    <a:pt x="970" y="609"/>
                    <a:pt x="970" y="610"/>
                    <a:pt x="970" y="610"/>
                  </a:cubicBezTo>
                  <a:cubicBezTo>
                    <a:pt x="984" y="585"/>
                    <a:pt x="984" y="585"/>
                    <a:pt x="984" y="585"/>
                  </a:cubicBezTo>
                  <a:cubicBezTo>
                    <a:pt x="984" y="585"/>
                    <a:pt x="984" y="585"/>
                    <a:pt x="984" y="585"/>
                  </a:cubicBezTo>
                  <a:moveTo>
                    <a:pt x="982" y="583"/>
                  </a:moveTo>
                  <a:cubicBezTo>
                    <a:pt x="938" y="604"/>
                    <a:pt x="938" y="604"/>
                    <a:pt x="938" y="604"/>
                  </a:cubicBezTo>
                  <a:cubicBezTo>
                    <a:pt x="869" y="587"/>
                    <a:pt x="869" y="587"/>
                    <a:pt x="869" y="587"/>
                  </a:cubicBezTo>
                  <a:cubicBezTo>
                    <a:pt x="869" y="587"/>
                    <a:pt x="869" y="587"/>
                    <a:pt x="869" y="587"/>
                  </a:cubicBezTo>
                  <a:cubicBezTo>
                    <a:pt x="869" y="587"/>
                    <a:pt x="869" y="587"/>
                    <a:pt x="869" y="587"/>
                  </a:cubicBezTo>
                  <a:cubicBezTo>
                    <a:pt x="938" y="604"/>
                    <a:pt x="938" y="604"/>
                    <a:pt x="938" y="604"/>
                  </a:cubicBezTo>
                  <a:cubicBezTo>
                    <a:pt x="890" y="627"/>
                    <a:pt x="890" y="627"/>
                    <a:pt x="890" y="627"/>
                  </a:cubicBezTo>
                  <a:cubicBezTo>
                    <a:pt x="890" y="627"/>
                    <a:pt x="890" y="627"/>
                    <a:pt x="890" y="627"/>
                  </a:cubicBezTo>
                  <a:cubicBezTo>
                    <a:pt x="939" y="604"/>
                    <a:pt x="939" y="604"/>
                    <a:pt x="939" y="604"/>
                  </a:cubicBezTo>
                  <a:cubicBezTo>
                    <a:pt x="967" y="611"/>
                    <a:pt x="967" y="611"/>
                    <a:pt x="967" y="611"/>
                  </a:cubicBezTo>
                  <a:cubicBezTo>
                    <a:pt x="967" y="611"/>
                    <a:pt x="967" y="611"/>
                    <a:pt x="967" y="611"/>
                  </a:cubicBezTo>
                  <a:cubicBezTo>
                    <a:pt x="967" y="611"/>
                    <a:pt x="967" y="611"/>
                    <a:pt x="967" y="611"/>
                  </a:cubicBezTo>
                  <a:cubicBezTo>
                    <a:pt x="939" y="604"/>
                    <a:pt x="939" y="604"/>
                    <a:pt x="939" y="604"/>
                  </a:cubicBezTo>
                  <a:cubicBezTo>
                    <a:pt x="982" y="583"/>
                    <a:pt x="982" y="583"/>
                    <a:pt x="982" y="583"/>
                  </a:cubicBezTo>
                  <a:cubicBezTo>
                    <a:pt x="982" y="583"/>
                    <a:pt x="982" y="583"/>
                    <a:pt x="982" y="583"/>
                  </a:cubicBezTo>
                  <a:moveTo>
                    <a:pt x="1082" y="564"/>
                  </a:moveTo>
                  <a:cubicBezTo>
                    <a:pt x="1077" y="596"/>
                    <a:pt x="1077" y="596"/>
                    <a:pt x="1077" y="596"/>
                  </a:cubicBezTo>
                  <a:cubicBezTo>
                    <a:pt x="1077" y="596"/>
                    <a:pt x="1077" y="596"/>
                    <a:pt x="1077" y="596"/>
                  </a:cubicBezTo>
                  <a:cubicBezTo>
                    <a:pt x="1077" y="596"/>
                    <a:pt x="1077" y="596"/>
                    <a:pt x="1077" y="596"/>
                  </a:cubicBezTo>
                  <a:cubicBezTo>
                    <a:pt x="1077" y="596"/>
                    <a:pt x="1077" y="596"/>
                    <a:pt x="1077" y="596"/>
                  </a:cubicBezTo>
                  <a:cubicBezTo>
                    <a:pt x="1083" y="564"/>
                    <a:pt x="1083" y="564"/>
                    <a:pt x="1083" y="564"/>
                  </a:cubicBezTo>
                  <a:cubicBezTo>
                    <a:pt x="1083" y="564"/>
                    <a:pt x="1083" y="564"/>
                    <a:pt x="1083" y="564"/>
                  </a:cubicBezTo>
                  <a:cubicBezTo>
                    <a:pt x="1083" y="564"/>
                    <a:pt x="1082" y="564"/>
                    <a:pt x="1082" y="564"/>
                  </a:cubicBezTo>
                  <a:moveTo>
                    <a:pt x="757" y="556"/>
                  </a:moveTo>
                  <a:cubicBezTo>
                    <a:pt x="743" y="586"/>
                    <a:pt x="743" y="586"/>
                    <a:pt x="743" y="586"/>
                  </a:cubicBezTo>
                  <a:cubicBezTo>
                    <a:pt x="743" y="586"/>
                    <a:pt x="743" y="586"/>
                    <a:pt x="744" y="587"/>
                  </a:cubicBezTo>
                  <a:cubicBezTo>
                    <a:pt x="757" y="556"/>
                    <a:pt x="757" y="556"/>
                    <a:pt x="757" y="556"/>
                  </a:cubicBezTo>
                  <a:cubicBezTo>
                    <a:pt x="757" y="556"/>
                    <a:pt x="757" y="556"/>
                    <a:pt x="757" y="556"/>
                  </a:cubicBezTo>
                  <a:moveTo>
                    <a:pt x="735" y="547"/>
                  </a:moveTo>
                  <a:cubicBezTo>
                    <a:pt x="735" y="547"/>
                    <a:pt x="735" y="547"/>
                    <a:pt x="735" y="547"/>
                  </a:cubicBezTo>
                  <a:cubicBezTo>
                    <a:pt x="742" y="586"/>
                    <a:pt x="742" y="586"/>
                    <a:pt x="742" y="586"/>
                  </a:cubicBezTo>
                  <a:cubicBezTo>
                    <a:pt x="742" y="586"/>
                    <a:pt x="742" y="586"/>
                    <a:pt x="742" y="586"/>
                  </a:cubicBezTo>
                  <a:cubicBezTo>
                    <a:pt x="735" y="547"/>
                    <a:pt x="735" y="547"/>
                    <a:pt x="735" y="547"/>
                  </a:cubicBezTo>
                  <a:moveTo>
                    <a:pt x="736" y="546"/>
                  </a:moveTo>
                  <a:cubicBezTo>
                    <a:pt x="736" y="546"/>
                    <a:pt x="736" y="546"/>
                    <a:pt x="736" y="546"/>
                  </a:cubicBezTo>
                  <a:cubicBezTo>
                    <a:pt x="756" y="554"/>
                    <a:pt x="756" y="554"/>
                    <a:pt x="756" y="554"/>
                  </a:cubicBezTo>
                  <a:cubicBezTo>
                    <a:pt x="756" y="554"/>
                    <a:pt x="756" y="554"/>
                    <a:pt x="756" y="554"/>
                  </a:cubicBezTo>
                  <a:cubicBezTo>
                    <a:pt x="736" y="546"/>
                    <a:pt x="736" y="546"/>
                    <a:pt x="736" y="546"/>
                  </a:cubicBezTo>
                  <a:moveTo>
                    <a:pt x="787" y="536"/>
                  </a:moveTo>
                  <a:cubicBezTo>
                    <a:pt x="771" y="604"/>
                    <a:pt x="771" y="604"/>
                    <a:pt x="771" y="604"/>
                  </a:cubicBezTo>
                  <a:cubicBezTo>
                    <a:pt x="765" y="600"/>
                    <a:pt x="765" y="600"/>
                    <a:pt x="765" y="600"/>
                  </a:cubicBezTo>
                  <a:cubicBezTo>
                    <a:pt x="758" y="556"/>
                    <a:pt x="758" y="556"/>
                    <a:pt x="758" y="556"/>
                  </a:cubicBezTo>
                  <a:cubicBezTo>
                    <a:pt x="758" y="556"/>
                    <a:pt x="758" y="556"/>
                    <a:pt x="758" y="556"/>
                  </a:cubicBezTo>
                  <a:cubicBezTo>
                    <a:pt x="765" y="600"/>
                    <a:pt x="765" y="600"/>
                    <a:pt x="765" y="600"/>
                  </a:cubicBezTo>
                  <a:cubicBezTo>
                    <a:pt x="745" y="590"/>
                    <a:pt x="745" y="590"/>
                    <a:pt x="745" y="590"/>
                  </a:cubicBezTo>
                  <a:cubicBezTo>
                    <a:pt x="745" y="590"/>
                    <a:pt x="745" y="590"/>
                    <a:pt x="745" y="590"/>
                  </a:cubicBezTo>
                  <a:cubicBezTo>
                    <a:pt x="765" y="601"/>
                    <a:pt x="765" y="601"/>
                    <a:pt x="765" y="601"/>
                  </a:cubicBezTo>
                  <a:cubicBezTo>
                    <a:pt x="767" y="618"/>
                    <a:pt x="767" y="618"/>
                    <a:pt x="767" y="618"/>
                  </a:cubicBezTo>
                  <a:cubicBezTo>
                    <a:pt x="767" y="618"/>
                    <a:pt x="767" y="618"/>
                    <a:pt x="768" y="618"/>
                  </a:cubicBezTo>
                  <a:cubicBezTo>
                    <a:pt x="765" y="601"/>
                    <a:pt x="765" y="601"/>
                    <a:pt x="765" y="601"/>
                  </a:cubicBezTo>
                  <a:cubicBezTo>
                    <a:pt x="771" y="604"/>
                    <a:pt x="771" y="604"/>
                    <a:pt x="771" y="604"/>
                  </a:cubicBezTo>
                  <a:cubicBezTo>
                    <a:pt x="768" y="618"/>
                    <a:pt x="768" y="618"/>
                    <a:pt x="768" y="618"/>
                  </a:cubicBezTo>
                  <a:cubicBezTo>
                    <a:pt x="768" y="618"/>
                    <a:pt x="768" y="618"/>
                    <a:pt x="768" y="618"/>
                  </a:cubicBezTo>
                  <a:cubicBezTo>
                    <a:pt x="772" y="604"/>
                    <a:pt x="772" y="604"/>
                    <a:pt x="772" y="604"/>
                  </a:cubicBezTo>
                  <a:cubicBezTo>
                    <a:pt x="788" y="613"/>
                    <a:pt x="788" y="613"/>
                    <a:pt x="788" y="613"/>
                  </a:cubicBezTo>
                  <a:cubicBezTo>
                    <a:pt x="769" y="619"/>
                    <a:pt x="769" y="619"/>
                    <a:pt x="769" y="619"/>
                  </a:cubicBezTo>
                  <a:cubicBezTo>
                    <a:pt x="769" y="619"/>
                    <a:pt x="770" y="619"/>
                    <a:pt x="770" y="619"/>
                  </a:cubicBezTo>
                  <a:cubicBezTo>
                    <a:pt x="789" y="613"/>
                    <a:pt x="789" y="613"/>
                    <a:pt x="789" y="613"/>
                  </a:cubicBezTo>
                  <a:cubicBezTo>
                    <a:pt x="804" y="621"/>
                    <a:pt x="804" y="621"/>
                    <a:pt x="804" y="621"/>
                  </a:cubicBezTo>
                  <a:cubicBezTo>
                    <a:pt x="804" y="621"/>
                    <a:pt x="804" y="620"/>
                    <a:pt x="804" y="620"/>
                  </a:cubicBezTo>
                  <a:cubicBezTo>
                    <a:pt x="789" y="613"/>
                    <a:pt x="789" y="613"/>
                    <a:pt x="789" y="613"/>
                  </a:cubicBezTo>
                  <a:cubicBezTo>
                    <a:pt x="865" y="588"/>
                    <a:pt x="865" y="588"/>
                    <a:pt x="865" y="588"/>
                  </a:cubicBezTo>
                  <a:cubicBezTo>
                    <a:pt x="865" y="587"/>
                    <a:pt x="865" y="587"/>
                    <a:pt x="865" y="587"/>
                  </a:cubicBezTo>
                  <a:cubicBezTo>
                    <a:pt x="789" y="613"/>
                    <a:pt x="789" y="613"/>
                    <a:pt x="789" y="613"/>
                  </a:cubicBezTo>
                  <a:cubicBezTo>
                    <a:pt x="772" y="604"/>
                    <a:pt x="772" y="604"/>
                    <a:pt x="772" y="604"/>
                  </a:cubicBezTo>
                  <a:cubicBezTo>
                    <a:pt x="788" y="536"/>
                    <a:pt x="788" y="536"/>
                    <a:pt x="788" y="536"/>
                  </a:cubicBezTo>
                  <a:cubicBezTo>
                    <a:pt x="788" y="536"/>
                    <a:pt x="787" y="536"/>
                    <a:pt x="787" y="536"/>
                  </a:cubicBezTo>
                  <a:moveTo>
                    <a:pt x="786" y="534"/>
                  </a:moveTo>
                  <a:cubicBezTo>
                    <a:pt x="759" y="553"/>
                    <a:pt x="759" y="553"/>
                    <a:pt x="759" y="553"/>
                  </a:cubicBezTo>
                  <a:cubicBezTo>
                    <a:pt x="759" y="553"/>
                    <a:pt x="760" y="553"/>
                    <a:pt x="760" y="553"/>
                  </a:cubicBezTo>
                  <a:cubicBezTo>
                    <a:pt x="760" y="553"/>
                    <a:pt x="760" y="553"/>
                    <a:pt x="760" y="553"/>
                  </a:cubicBezTo>
                  <a:cubicBezTo>
                    <a:pt x="786" y="535"/>
                    <a:pt x="786" y="535"/>
                    <a:pt x="786" y="535"/>
                  </a:cubicBezTo>
                  <a:cubicBezTo>
                    <a:pt x="786" y="535"/>
                    <a:pt x="786" y="535"/>
                    <a:pt x="786" y="535"/>
                  </a:cubicBezTo>
                  <a:cubicBezTo>
                    <a:pt x="786" y="534"/>
                    <a:pt x="786" y="534"/>
                    <a:pt x="786" y="534"/>
                  </a:cubicBezTo>
                  <a:moveTo>
                    <a:pt x="1000" y="610"/>
                  </a:moveTo>
                  <a:cubicBezTo>
                    <a:pt x="995" y="600"/>
                    <a:pt x="995" y="600"/>
                    <a:pt x="995" y="600"/>
                  </a:cubicBezTo>
                  <a:cubicBezTo>
                    <a:pt x="1009" y="594"/>
                    <a:pt x="1009" y="594"/>
                    <a:pt x="1009" y="594"/>
                  </a:cubicBezTo>
                  <a:cubicBezTo>
                    <a:pt x="1008" y="610"/>
                    <a:pt x="1008" y="610"/>
                    <a:pt x="1008" y="610"/>
                  </a:cubicBezTo>
                  <a:cubicBezTo>
                    <a:pt x="1000" y="610"/>
                    <a:pt x="1000" y="610"/>
                    <a:pt x="1000" y="610"/>
                  </a:cubicBezTo>
                  <a:moveTo>
                    <a:pt x="1013" y="529"/>
                  </a:moveTo>
                  <a:cubicBezTo>
                    <a:pt x="1010" y="574"/>
                    <a:pt x="1010" y="574"/>
                    <a:pt x="1010" y="574"/>
                  </a:cubicBezTo>
                  <a:cubicBezTo>
                    <a:pt x="989" y="580"/>
                    <a:pt x="989" y="580"/>
                    <a:pt x="989" y="580"/>
                  </a:cubicBezTo>
                  <a:cubicBezTo>
                    <a:pt x="989" y="581"/>
                    <a:pt x="989" y="581"/>
                    <a:pt x="989" y="581"/>
                  </a:cubicBezTo>
                  <a:cubicBezTo>
                    <a:pt x="1010" y="574"/>
                    <a:pt x="1010" y="574"/>
                    <a:pt x="1010" y="574"/>
                  </a:cubicBezTo>
                  <a:cubicBezTo>
                    <a:pt x="1009" y="594"/>
                    <a:pt x="1009" y="594"/>
                    <a:pt x="1009" y="594"/>
                  </a:cubicBezTo>
                  <a:cubicBezTo>
                    <a:pt x="995" y="600"/>
                    <a:pt x="995" y="600"/>
                    <a:pt x="995" y="600"/>
                  </a:cubicBezTo>
                  <a:cubicBezTo>
                    <a:pt x="987" y="585"/>
                    <a:pt x="987" y="585"/>
                    <a:pt x="987" y="585"/>
                  </a:cubicBezTo>
                  <a:cubicBezTo>
                    <a:pt x="987" y="585"/>
                    <a:pt x="987" y="585"/>
                    <a:pt x="987" y="585"/>
                  </a:cubicBezTo>
                  <a:cubicBezTo>
                    <a:pt x="994" y="600"/>
                    <a:pt x="994" y="600"/>
                    <a:pt x="994" y="600"/>
                  </a:cubicBezTo>
                  <a:cubicBezTo>
                    <a:pt x="970" y="610"/>
                    <a:pt x="970" y="610"/>
                    <a:pt x="970" y="610"/>
                  </a:cubicBezTo>
                  <a:cubicBezTo>
                    <a:pt x="970" y="610"/>
                    <a:pt x="970" y="610"/>
                    <a:pt x="971" y="611"/>
                  </a:cubicBezTo>
                  <a:cubicBezTo>
                    <a:pt x="994" y="600"/>
                    <a:pt x="994" y="600"/>
                    <a:pt x="994" y="600"/>
                  </a:cubicBezTo>
                  <a:cubicBezTo>
                    <a:pt x="999" y="610"/>
                    <a:pt x="999" y="610"/>
                    <a:pt x="999" y="610"/>
                  </a:cubicBezTo>
                  <a:cubicBezTo>
                    <a:pt x="971" y="611"/>
                    <a:pt x="971" y="611"/>
                    <a:pt x="971" y="611"/>
                  </a:cubicBezTo>
                  <a:cubicBezTo>
                    <a:pt x="971" y="611"/>
                    <a:pt x="971" y="611"/>
                    <a:pt x="971" y="611"/>
                  </a:cubicBezTo>
                  <a:cubicBezTo>
                    <a:pt x="999" y="610"/>
                    <a:pt x="999" y="610"/>
                    <a:pt x="999" y="610"/>
                  </a:cubicBezTo>
                  <a:cubicBezTo>
                    <a:pt x="1006" y="623"/>
                    <a:pt x="1006" y="623"/>
                    <a:pt x="1006" y="623"/>
                  </a:cubicBezTo>
                  <a:cubicBezTo>
                    <a:pt x="1006" y="623"/>
                    <a:pt x="1006" y="623"/>
                    <a:pt x="1006" y="623"/>
                  </a:cubicBezTo>
                  <a:cubicBezTo>
                    <a:pt x="1000" y="610"/>
                    <a:pt x="1000" y="610"/>
                    <a:pt x="1000" y="610"/>
                  </a:cubicBezTo>
                  <a:cubicBezTo>
                    <a:pt x="1008" y="610"/>
                    <a:pt x="1008" y="610"/>
                    <a:pt x="1008" y="610"/>
                  </a:cubicBezTo>
                  <a:cubicBezTo>
                    <a:pt x="1007" y="622"/>
                    <a:pt x="1007" y="622"/>
                    <a:pt x="1007" y="622"/>
                  </a:cubicBezTo>
                  <a:cubicBezTo>
                    <a:pt x="1007" y="622"/>
                    <a:pt x="1007" y="622"/>
                    <a:pt x="1007" y="622"/>
                  </a:cubicBezTo>
                  <a:cubicBezTo>
                    <a:pt x="1007" y="622"/>
                    <a:pt x="1007" y="622"/>
                    <a:pt x="1007" y="622"/>
                  </a:cubicBezTo>
                  <a:cubicBezTo>
                    <a:pt x="1008" y="610"/>
                    <a:pt x="1008" y="610"/>
                    <a:pt x="1008" y="610"/>
                  </a:cubicBezTo>
                  <a:cubicBezTo>
                    <a:pt x="1052" y="609"/>
                    <a:pt x="1052" y="609"/>
                    <a:pt x="1052" y="609"/>
                  </a:cubicBezTo>
                  <a:cubicBezTo>
                    <a:pt x="1052" y="609"/>
                    <a:pt x="1052" y="608"/>
                    <a:pt x="1052" y="608"/>
                  </a:cubicBezTo>
                  <a:cubicBezTo>
                    <a:pt x="1008" y="610"/>
                    <a:pt x="1008" y="610"/>
                    <a:pt x="1008" y="610"/>
                  </a:cubicBezTo>
                  <a:cubicBezTo>
                    <a:pt x="1009" y="594"/>
                    <a:pt x="1009" y="594"/>
                    <a:pt x="1009" y="594"/>
                  </a:cubicBezTo>
                  <a:cubicBezTo>
                    <a:pt x="1050" y="576"/>
                    <a:pt x="1050" y="576"/>
                    <a:pt x="1050" y="576"/>
                  </a:cubicBezTo>
                  <a:cubicBezTo>
                    <a:pt x="1066" y="589"/>
                    <a:pt x="1066" y="589"/>
                    <a:pt x="1066" y="589"/>
                  </a:cubicBezTo>
                  <a:cubicBezTo>
                    <a:pt x="1055" y="607"/>
                    <a:pt x="1055" y="607"/>
                    <a:pt x="1055" y="607"/>
                  </a:cubicBezTo>
                  <a:cubicBezTo>
                    <a:pt x="1055" y="607"/>
                    <a:pt x="1055" y="607"/>
                    <a:pt x="1055" y="607"/>
                  </a:cubicBezTo>
                  <a:cubicBezTo>
                    <a:pt x="1066" y="589"/>
                    <a:pt x="1066" y="589"/>
                    <a:pt x="1066" y="589"/>
                  </a:cubicBezTo>
                  <a:cubicBezTo>
                    <a:pt x="1075" y="597"/>
                    <a:pt x="1075" y="597"/>
                    <a:pt x="1075" y="597"/>
                  </a:cubicBezTo>
                  <a:cubicBezTo>
                    <a:pt x="1075" y="597"/>
                    <a:pt x="1075" y="597"/>
                    <a:pt x="1076" y="597"/>
                  </a:cubicBezTo>
                  <a:cubicBezTo>
                    <a:pt x="1066" y="589"/>
                    <a:pt x="1066" y="589"/>
                    <a:pt x="1066" y="589"/>
                  </a:cubicBezTo>
                  <a:cubicBezTo>
                    <a:pt x="1082" y="564"/>
                    <a:pt x="1082" y="564"/>
                    <a:pt x="1082" y="564"/>
                  </a:cubicBezTo>
                  <a:cubicBezTo>
                    <a:pt x="1082" y="564"/>
                    <a:pt x="1082" y="564"/>
                    <a:pt x="1081" y="564"/>
                  </a:cubicBezTo>
                  <a:cubicBezTo>
                    <a:pt x="1066" y="589"/>
                    <a:pt x="1066" y="589"/>
                    <a:pt x="1066" y="589"/>
                  </a:cubicBezTo>
                  <a:cubicBezTo>
                    <a:pt x="1050" y="576"/>
                    <a:pt x="1050" y="576"/>
                    <a:pt x="1050" y="576"/>
                  </a:cubicBezTo>
                  <a:cubicBezTo>
                    <a:pt x="1081" y="563"/>
                    <a:pt x="1081" y="563"/>
                    <a:pt x="1081" y="563"/>
                  </a:cubicBezTo>
                  <a:cubicBezTo>
                    <a:pt x="1081" y="563"/>
                    <a:pt x="1081" y="563"/>
                    <a:pt x="1080" y="563"/>
                  </a:cubicBezTo>
                  <a:cubicBezTo>
                    <a:pt x="1050" y="576"/>
                    <a:pt x="1050" y="576"/>
                    <a:pt x="1050" y="576"/>
                  </a:cubicBezTo>
                  <a:cubicBezTo>
                    <a:pt x="1039" y="567"/>
                    <a:pt x="1039" y="567"/>
                    <a:pt x="1039" y="567"/>
                  </a:cubicBezTo>
                  <a:cubicBezTo>
                    <a:pt x="1039" y="567"/>
                    <a:pt x="1039" y="567"/>
                    <a:pt x="1039" y="567"/>
                  </a:cubicBezTo>
                  <a:cubicBezTo>
                    <a:pt x="1050" y="576"/>
                    <a:pt x="1050" y="576"/>
                    <a:pt x="1050" y="576"/>
                  </a:cubicBezTo>
                  <a:cubicBezTo>
                    <a:pt x="1009" y="593"/>
                    <a:pt x="1009" y="593"/>
                    <a:pt x="1009" y="593"/>
                  </a:cubicBezTo>
                  <a:cubicBezTo>
                    <a:pt x="1011" y="574"/>
                    <a:pt x="1011" y="574"/>
                    <a:pt x="1011" y="574"/>
                  </a:cubicBezTo>
                  <a:cubicBezTo>
                    <a:pt x="1035" y="567"/>
                    <a:pt x="1035" y="567"/>
                    <a:pt x="1035" y="567"/>
                  </a:cubicBezTo>
                  <a:cubicBezTo>
                    <a:pt x="1035" y="566"/>
                    <a:pt x="1035" y="566"/>
                    <a:pt x="1035" y="566"/>
                  </a:cubicBezTo>
                  <a:cubicBezTo>
                    <a:pt x="1011" y="574"/>
                    <a:pt x="1011" y="574"/>
                    <a:pt x="1011" y="574"/>
                  </a:cubicBezTo>
                  <a:cubicBezTo>
                    <a:pt x="1013" y="529"/>
                    <a:pt x="1013" y="529"/>
                    <a:pt x="1013" y="529"/>
                  </a:cubicBezTo>
                  <a:cubicBezTo>
                    <a:pt x="1013" y="529"/>
                    <a:pt x="1013" y="529"/>
                    <a:pt x="1013" y="529"/>
                  </a:cubicBezTo>
                  <a:cubicBezTo>
                    <a:pt x="1013" y="529"/>
                    <a:pt x="1013" y="529"/>
                    <a:pt x="1013" y="529"/>
                  </a:cubicBezTo>
                  <a:moveTo>
                    <a:pt x="1012" y="529"/>
                  </a:moveTo>
                  <a:cubicBezTo>
                    <a:pt x="987" y="578"/>
                    <a:pt x="987" y="578"/>
                    <a:pt x="987" y="578"/>
                  </a:cubicBezTo>
                  <a:cubicBezTo>
                    <a:pt x="987" y="578"/>
                    <a:pt x="987" y="579"/>
                    <a:pt x="987" y="579"/>
                  </a:cubicBezTo>
                  <a:cubicBezTo>
                    <a:pt x="1013" y="529"/>
                    <a:pt x="1013" y="529"/>
                    <a:pt x="1013" y="529"/>
                  </a:cubicBezTo>
                  <a:cubicBezTo>
                    <a:pt x="1013" y="529"/>
                    <a:pt x="1012" y="529"/>
                    <a:pt x="1012" y="529"/>
                  </a:cubicBezTo>
                  <a:moveTo>
                    <a:pt x="1015" y="529"/>
                  </a:moveTo>
                  <a:cubicBezTo>
                    <a:pt x="1014" y="529"/>
                    <a:pt x="1014" y="529"/>
                    <a:pt x="1014" y="529"/>
                  </a:cubicBezTo>
                  <a:cubicBezTo>
                    <a:pt x="1036" y="563"/>
                    <a:pt x="1036" y="563"/>
                    <a:pt x="1036" y="563"/>
                  </a:cubicBezTo>
                  <a:cubicBezTo>
                    <a:pt x="1036" y="563"/>
                    <a:pt x="1036" y="563"/>
                    <a:pt x="1036" y="563"/>
                  </a:cubicBezTo>
                  <a:cubicBezTo>
                    <a:pt x="1015" y="529"/>
                    <a:pt x="1015" y="529"/>
                    <a:pt x="1015" y="529"/>
                  </a:cubicBezTo>
                  <a:moveTo>
                    <a:pt x="692" y="525"/>
                  </a:moveTo>
                  <a:cubicBezTo>
                    <a:pt x="692" y="525"/>
                    <a:pt x="692" y="525"/>
                    <a:pt x="692" y="525"/>
                  </a:cubicBezTo>
                  <a:cubicBezTo>
                    <a:pt x="733" y="545"/>
                    <a:pt x="733" y="545"/>
                    <a:pt x="733" y="545"/>
                  </a:cubicBezTo>
                  <a:cubicBezTo>
                    <a:pt x="733" y="545"/>
                    <a:pt x="733" y="544"/>
                    <a:pt x="733" y="544"/>
                  </a:cubicBezTo>
                  <a:cubicBezTo>
                    <a:pt x="692" y="525"/>
                    <a:pt x="692" y="525"/>
                    <a:pt x="692" y="525"/>
                  </a:cubicBezTo>
                  <a:moveTo>
                    <a:pt x="670" y="488"/>
                  </a:moveTo>
                  <a:cubicBezTo>
                    <a:pt x="605" y="514"/>
                    <a:pt x="605" y="514"/>
                    <a:pt x="605" y="514"/>
                  </a:cubicBezTo>
                  <a:cubicBezTo>
                    <a:pt x="605" y="514"/>
                    <a:pt x="605" y="514"/>
                    <a:pt x="605" y="514"/>
                  </a:cubicBezTo>
                  <a:cubicBezTo>
                    <a:pt x="671" y="488"/>
                    <a:pt x="671" y="488"/>
                    <a:pt x="671" y="488"/>
                  </a:cubicBezTo>
                  <a:cubicBezTo>
                    <a:pt x="670" y="488"/>
                    <a:pt x="670" y="488"/>
                    <a:pt x="670" y="488"/>
                  </a:cubicBezTo>
                  <a:moveTo>
                    <a:pt x="702" y="479"/>
                  </a:moveTo>
                  <a:cubicBezTo>
                    <a:pt x="674" y="486"/>
                    <a:pt x="674" y="486"/>
                    <a:pt x="674" y="486"/>
                  </a:cubicBezTo>
                  <a:cubicBezTo>
                    <a:pt x="674" y="486"/>
                    <a:pt x="674" y="487"/>
                    <a:pt x="674" y="487"/>
                  </a:cubicBezTo>
                  <a:cubicBezTo>
                    <a:pt x="702" y="479"/>
                    <a:pt x="702" y="479"/>
                    <a:pt x="702" y="479"/>
                  </a:cubicBezTo>
                  <a:cubicBezTo>
                    <a:pt x="702" y="479"/>
                    <a:pt x="702" y="479"/>
                    <a:pt x="702" y="479"/>
                  </a:cubicBezTo>
                  <a:moveTo>
                    <a:pt x="495" y="469"/>
                  </a:moveTo>
                  <a:cubicBezTo>
                    <a:pt x="429" y="470"/>
                    <a:pt x="429" y="470"/>
                    <a:pt x="429" y="470"/>
                  </a:cubicBezTo>
                  <a:cubicBezTo>
                    <a:pt x="429" y="470"/>
                    <a:pt x="429" y="470"/>
                    <a:pt x="429" y="470"/>
                  </a:cubicBezTo>
                  <a:cubicBezTo>
                    <a:pt x="495" y="469"/>
                    <a:pt x="495" y="469"/>
                    <a:pt x="495" y="469"/>
                  </a:cubicBezTo>
                  <a:cubicBezTo>
                    <a:pt x="495" y="469"/>
                    <a:pt x="495" y="469"/>
                    <a:pt x="495" y="469"/>
                  </a:cubicBezTo>
                  <a:moveTo>
                    <a:pt x="762" y="461"/>
                  </a:moveTo>
                  <a:cubicBezTo>
                    <a:pt x="753" y="501"/>
                    <a:pt x="753" y="501"/>
                    <a:pt x="753" y="501"/>
                  </a:cubicBezTo>
                  <a:cubicBezTo>
                    <a:pt x="754" y="501"/>
                    <a:pt x="754" y="501"/>
                    <a:pt x="754" y="501"/>
                  </a:cubicBezTo>
                  <a:cubicBezTo>
                    <a:pt x="763" y="461"/>
                    <a:pt x="763" y="461"/>
                    <a:pt x="763" y="461"/>
                  </a:cubicBezTo>
                  <a:cubicBezTo>
                    <a:pt x="763" y="461"/>
                    <a:pt x="763" y="461"/>
                    <a:pt x="762" y="461"/>
                  </a:cubicBezTo>
                  <a:moveTo>
                    <a:pt x="701" y="514"/>
                  </a:moveTo>
                  <a:cubicBezTo>
                    <a:pt x="695" y="508"/>
                    <a:pt x="695" y="508"/>
                    <a:pt x="695" y="508"/>
                  </a:cubicBezTo>
                  <a:cubicBezTo>
                    <a:pt x="699" y="498"/>
                    <a:pt x="699" y="498"/>
                    <a:pt x="699" y="498"/>
                  </a:cubicBezTo>
                  <a:cubicBezTo>
                    <a:pt x="713" y="503"/>
                    <a:pt x="713" y="503"/>
                    <a:pt x="713" y="503"/>
                  </a:cubicBezTo>
                  <a:cubicBezTo>
                    <a:pt x="701" y="514"/>
                    <a:pt x="701" y="514"/>
                    <a:pt x="701" y="514"/>
                  </a:cubicBezTo>
                  <a:moveTo>
                    <a:pt x="761" y="461"/>
                  </a:moveTo>
                  <a:cubicBezTo>
                    <a:pt x="728" y="490"/>
                    <a:pt x="728" y="490"/>
                    <a:pt x="728" y="490"/>
                  </a:cubicBezTo>
                  <a:cubicBezTo>
                    <a:pt x="708" y="479"/>
                    <a:pt x="708" y="479"/>
                    <a:pt x="708" y="479"/>
                  </a:cubicBezTo>
                  <a:cubicBezTo>
                    <a:pt x="708" y="480"/>
                    <a:pt x="708" y="480"/>
                    <a:pt x="708" y="480"/>
                  </a:cubicBezTo>
                  <a:cubicBezTo>
                    <a:pt x="728" y="490"/>
                    <a:pt x="728" y="490"/>
                    <a:pt x="728" y="490"/>
                  </a:cubicBezTo>
                  <a:cubicBezTo>
                    <a:pt x="713" y="503"/>
                    <a:pt x="713" y="503"/>
                    <a:pt x="713" y="503"/>
                  </a:cubicBezTo>
                  <a:cubicBezTo>
                    <a:pt x="699" y="497"/>
                    <a:pt x="699" y="497"/>
                    <a:pt x="699" y="497"/>
                  </a:cubicBezTo>
                  <a:cubicBezTo>
                    <a:pt x="704" y="481"/>
                    <a:pt x="704" y="481"/>
                    <a:pt x="704" y="481"/>
                  </a:cubicBezTo>
                  <a:cubicBezTo>
                    <a:pt x="704" y="481"/>
                    <a:pt x="704" y="481"/>
                    <a:pt x="704" y="481"/>
                  </a:cubicBezTo>
                  <a:cubicBezTo>
                    <a:pt x="698" y="497"/>
                    <a:pt x="698" y="497"/>
                    <a:pt x="698" y="497"/>
                  </a:cubicBezTo>
                  <a:cubicBezTo>
                    <a:pt x="674" y="488"/>
                    <a:pt x="674" y="488"/>
                    <a:pt x="674" y="488"/>
                  </a:cubicBezTo>
                  <a:cubicBezTo>
                    <a:pt x="674" y="488"/>
                    <a:pt x="674" y="488"/>
                    <a:pt x="674" y="488"/>
                  </a:cubicBezTo>
                  <a:cubicBezTo>
                    <a:pt x="698" y="498"/>
                    <a:pt x="698" y="498"/>
                    <a:pt x="698" y="498"/>
                  </a:cubicBezTo>
                  <a:cubicBezTo>
                    <a:pt x="695" y="508"/>
                    <a:pt x="695" y="508"/>
                    <a:pt x="695" y="508"/>
                  </a:cubicBezTo>
                  <a:cubicBezTo>
                    <a:pt x="674" y="488"/>
                    <a:pt x="674" y="488"/>
                    <a:pt x="674" y="488"/>
                  </a:cubicBezTo>
                  <a:cubicBezTo>
                    <a:pt x="674" y="488"/>
                    <a:pt x="674" y="488"/>
                    <a:pt x="674" y="489"/>
                  </a:cubicBezTo>
                  <a:cubicBezTo>
                    <a:pt x="695" y="508"/>
                    <a:pt x="695" y="508"/>
                    <a:pt x="695" y="508"/>
                  </a:cubicBezTo>
                  <a:cubicBezTo>
                    <a:pt x="690" y="521"/>
                    <a:pt x="690" y="521"/>
                    <a:pt x="690" y="521"/>
                  </a:cubicBezTo>
                  <a:cubicBezTo>
                    <a:pt x="690" y="521"/>
                    <a:pt x="690" y="521"/>
                    <a:pt x="691" y="521"/>
                  </a:cubicBezTo>
                  <a:cubicBezTo>
                    <a:pt x="695" y="509"/>
                    <a:pt x="695" y="509"/>
                    <a:pt x="695" y="509"/>
                  </a:cubicBezTo>
                  <a:cubicBezTo>
                    <a:pt x="701" y="514"/>
                    <a:pt x="701" y="514"/>
                    <a:pt x="701" y="514"/>
                  </a:cubicBezTo>
                  <a:cubicBezTo>
                    <a:pt x="691" y="522"/>
                    <a:pt x="691" y="522"/>
                    <a:pt x="691" y="522"/>
                  </a:cubicBezTo>
                  <a:cubicBezTo>
                    <a:pt x="691" y="522"/>
                    <a:pt x="692" y="522"/>
                    <a:pt x="692" y="522"/>
                  </a:cubicBezTo>
                  <a:cubicBezTo>
                    <a:pt x="701" y="514"/>
                    <a:pt x="701" y="514"/>
                    <a:pt x="701" y="514"/>
                  </a:cubicBezTo>
                  <a:cubicBezTo>
                    <a:pt x="733" y="544"/>
                    <a:pt x="733" y="544"/>
                    <a:pt x="733" y="544"/>
                  </a:cubicBezTo>
                  <a:cubicBezTo>
                    <a:pt x="733" y="544"/>
                    <a:pt x="733" y="544"/>
                    <a:pt x="733" y="544"/>
                  </a:cubicBezTo>
                  <a:cubicBezTo>
                    <a:pt x="701" y="514"/>
                    <a:pt x="701" y="514"/>
                    <a:pt x="701" y="514"/>
                  </a:cubicBezTo>
                  <a:cubicBezTo>
                    <a:pt x="713" y="503"/>
                    <a:pt x="713" y="503"/>
                    <a:pt x="713" y="503"/>
                  </a:cubicBezTo>
                  <a:cubicBezTo>
                    <a:pt x="754" y="520"/>
                    <a:pt x="754" y="520"/>
                    <a:pt x="754" y="520"/>
                  </a:cubicBezTo>
                  <a:cubicBezTo>
                    <a:pt x="756" y="540"/>
                    <a:pt x="756" y="540"/>
                    <a:pt x="756" y="540"/>
                  </a:cubicBezTo>
                  <a:cubicBezTo>
                    <a:pt x="736" y="545"/>
                    <a:pt x="736" y="545"/>
                    <a:pt x="736" y="545"/>
                  </a:cubicBezTo>
                  <a:cubicBezTo>
                    <a:pt x="736" y="545"/>
                    <a:pt x="736" y="545"/>
                    <a:pt x="736" y="545"/>
                  </a:cubicBezTo>
                  <a:cubicBezTo>
                    <a:pt x="756" y="541"/>
                    <a:pt x="756" y="541"/>
                    <a:pt x="756" y="541"/>
                  </a:cubicBezTo>
                  <a:cubicBezTo>
                    <a:pt x="758" y="553"/>
                    <a:pt x="758" y="553"/>
                    <a:pt x="758" y="553"/>
                  </a:cubicBezTo>
                  <a:cubicBezTo>
                    <a:pt x="758" y="553"/>
                    <a:pt x="758" y="553"/>
                    <a:pt x="758" y="553"/>
                  </a:cubicBezTo>
                  <a:cubicBezTo>
                    <a:pt x="757" y="540"/>
                    <a:pt x="757" y="540"/>
                    <a:pt x="757" y="540"/>
                  </a:cubicBezTo>
                  <a:cubicBezTo>
                    <a:pt x="786" y="534"/>
                    <a:pt x="786" y="534"/>
                    <a:pt x="786" y="534"/>
                  </a:cubicBezTo>
                  <a:cubicBezTo>
                    <a:pt x="786" y="534"/>
                    <a:pt x="785" y="534"/>
                    <a:pt x="785" y="533"/>
                  </a:cubicBezTo>
                  <a:cubicBezTo>
                    <a:pt x="757" y="540"/>
                    <a:pt x="757" y="540"/>
                    <a:pt x="757" y="540"/>
                  </a:cubicBezTo>
                  <a:cubicBezTo>
                    <a:pt x="755" y="520"/>
                    <a:pt x="755" y="520"/>
                    <a:pt x="755" y="520"/>
                  </a:cubicBezTo>
                  <a:cubicBezTo>
                    <a:pt x="786" y="532"/>
                    <a:pt x="786" y="532"/>
                    <a:pt x="786" y="532"/>
                  </a:cubicBezTo>
                  <a:cubicBezTo>
                    <a:pt x="786" y="532"/>
                    <a:pt x="786" y="532"/>
                    <a:pt x="786" y="532"/>
                  </a:cubicBezTo>
                  <a:cubicBezTo>
                    <a:pt x="755" y="520"/>
                    <a:pt x="755" y="520"/>
                    <a:pt x="755" y="520"/>
                  </a:cubicBezTo>
                  <a:cubicBezTo>
                    <a:pt x="754" y="506"/>
                    <a:pt x="754" y="506"/>
                    <a:pt x="754" y="506"/>
                  </a:cubicBezTo>
                  <a:cubicBezTo>
                    <a:pt x="753" y="506"/>
                    <a:pt x="753" y="506"/>
                    <a:pt x="753" y="506"/>
                  </a:cubicBezTo>
                  <a:cubicBezTo>
                    <a:pt x="754" y="519"/>
                    <a:pt x="754" y="519"/>
                    <a:pt x="754" y="519"/>
                  </a:cubicBezTo>
                  <a:cubicBezTo>
                    <a:pt x="714" y="503"/>
                    <a:pt x="714" y="503"/>
                    <a:pt x="714" y="503"/>
                  </a:cubicBezTo>
                  <a:cubicBezTo>
                    <a:pt x="728" y="490"/>
                    <a:pt x="728" y="490"/>
                    <a:pt x="728" y="490"/>
                  </a:cubicBezTo>
                  <a:cubicBezTo>
                    <a:pt x="751" y="502"/>
                    <a:pt x="751" y="502"/>
                    <a:pt x="751" y="502"/>
                  </a:cubicBezTo>
                  <a:cubicBezTo>
                    <a:pt x="751" y="502"/>
                    <a:pt x="751" y="502"/>
                    <a:pt x="751" y="502"/>
                  </a:cubicBezTo>
                  <a:cubicBezTo>
                    <a:pt x="728" y="490"/>
                    <a:pt x="728" y="490"/>
                    <a:pt x="728" y="490"/>
                  </a:cubicBezTo>
                  <a:cubicBezTo>
                    <a:pt x="762" y="461"/>
                    <a:pt x="762" y="461"/>
                    <a:pt x="762" y="461"/>
                  </a:cubicBezTo>
                  <a:cubicBezTo>
                    <a:pt x="762" y="461"/>
                    <a:pt x="762" y="461"/>
                    <a:pt x="761" y="461"/>
                  </a:cubicBezTo>
                  <a:moveTo>
                    <a:pt x="761" y="460"/>
                  </a:moveTo>
                  <a:cubicBezTo>
                    <a:pt x="708" y="477"/>
                    <a:pt x="708" y="477"/>
                    <a:pt x="708" y="477"/>
                  </a:cubicBezTo>
                  <a:cubicBezTo>
                    <a:pt x="708" y="477"/>
                    <a:pt x="708" y="477"/>
                    <a:pt x="708" y="477"/>
                  </a:cubicBezTo>
                  <a:cubicBezTo>
                    <a:pt x="761" y="460"/>
                    <a:pt x="761" y="460"/>
                    <a:pt x="761" y="460"/>
                  </a:cubicBezTo>
                  <a:cubicBezTo>
                    <a:pt x="761" y="460"/>
                    <a:pt x="761" y="460"/>
                    <a:pt x="761" y="460"/>
                  </a:cubicBezTo>
                  <a:moveTo>
                    <a:pt x="602" y="445"/>
                  </a:moveTo>
                  <a:cubicBezTo>
                    <a:pt x="602" y="445"/>
                    <a:pt x="602" y="445"/>
                    <a:pt x="602" y="445"/>
                  </a:cubicBezTo>
                  <a:cubicBezTo>
                    <a:pt x="602" y="445"/>
                    <a:pt x="602" y="445"/>
                    <a:pt x="602" y="445"/>
                  </a:cubicBezTo>
                  <a:cubicBezTo>
                    <a:pt x="602" y="512"/>
                    <a:pt x="602" y="512"/>
                    <a:pt x="602" y="512"/>
                  </a:cubicBezTo>
                  <a:cubicBezTo>
                    <a:pt x="602" y="512"/>
                    <a:pt x="603" y="512"/>
                    <a:pt x="603" y="512"/>
                  </a:cubicBezTo>
                  <a:cubicBezTo>
                    <a:pt x="603" y="512"/>
                    <a:pt x="603" y="512"/>
                    <a:pt x="603" y="512"/>
                  </a:cubicBezTo>
                  <a:cubicBezTo>
                    <a:pt x="602" y="445"/>
                    <a:pt x="602" y="445"/>
                    <a:pt x="602" y="445"/>
                  </a:cubicBezTo>
                  <a:moveTo>
                    <a:pt x="605" y="443"/>
                  </a:moveTo>
                  <a:cubicBezTo>
                    <a:pt x="605" y="443"/>
                    <a:pt x="605" y="443"/>
                    <a:pt x="605" y="444"/>
                  </a:cubicBezTo>
                  <a:cubicBezTo>
                    <a:pt x="671" y="486"/>
                    <a:pt x="671" y="486"/>
                    <a:pt x="671" y="486"/>
                  </a:cubicBezTo>
                  <a:cubicBezTo>
                    <a:pt x="671" y="486"/>
                    <a:pt x="671" y="486"/>
                    <a:pt x="671" y="486"/>
                  </a:cubicBezTo>
                  <a:cubicBezTo>
                    <a:pt x="605" y="443"/>
                    <a:pt x="605" y="443"/>
                    <a:pt x="605" y="443"/>
                  </a:cubicBezTo>
                  <a:moveTo>
                    <a:pt x="374" y="427"/>
                  </a:moveTo>
                  <a:cubicBezTo>
                    <a:pt x="374" y="427"/>
                    <a:pt x="373" y="427"/>
                    <a:pt x="373" y="427"/>
                  </a:cubicBezTo>
                  <a:cubicBezTo>
                    <a:pt x="424" y="468"/>
                    <a:pt x="424" y="468"/>
                    <a:pt x="424" y="468"/>
                  </a:cubicBezTo>
                  <a:cubicBezTo>
                    <a:pt x="424" y="468"/>
                    <a:pt x="424" y="468"/>
                    <a:pt x="424" y="468"/>
                  </a:cubicBezTo>
                  <a:cubicBezTo>
                    <a:pt x="374" y="427"/>
                    <a:pt x="374" y="427"/>
                    <a:pt x="374" y="427"/>
                  </a:cubicBezTo>
                  <a:moveTo>
                    <a:pt x="487" y="412"/>
                  </a:moveTo>
                  <a:cubicBezTo>
                    <a:pt x="486" y="412"/>
                    <a:pt x="486" y="412"/>
                    <a:pt x="486" y="412"/>
                  </a:cubicBezTo>
                  <a:cubicBezTo>
                    <a:pt x="497" y="466"/>
                    <a:pt x="497" y="466"/>
                    <a:pt x="497" y="466"/>
                  </a:cubicBezTo>
                  <a:cubicBezTo>
                    <a:pt x="497" y="466"/>
                    <a:pt x="497" y="466"/>
                    <a:pt x="497" y="466"/>
                  </a:cubicBezTo>
                  <a:cubicBezTo>
                    <a:pt x="497" y="466"/>
                    <a:pt x="497" y="466"/>
                    <a:pt x="497" y="466"/>
                  </a:cubicBezTo>
                  <a:cubicBezTo>
                    <a:pt x="487" y="412"/>
                    <a:pt x="487" y="412"/>
                    <a:pt x="487" y="412"/>
                  </a:cubicBezTo>
                  <a:moveTo>
                    <a:pt x="617" y="400"/>
                  </a:moveTo>
                  <a:cubicBezTo>
                    <a:pt x="603" y="438"/>
                    <a:pt x="603" y="438"/>
                    <a:pt x="603" y="438"/>
                  </a:cubicBezTo>
                  <a:cubicBezTo>
                    <a:pt x="603" y="438"/>
                    <a:pt x="603" y="438"/>
                    <a:pt x="604" y="438"/>
                  </a:cubicBezTo>
                  <a:cubicBezTo>
                    <a:pt x="617" y="400"/>
                    <a:pt x="617" y="400"/>
                    <a:pt x="617" y="400"/>
                  </a:cubicBezTo>
                  <a:cubicBezTo>
                    <a:pt x="617" y="400"/>
                    <a:pt x="617" y="400"/>
                    <a:pt x="617" y="400"/>
                  </a:cubicBezTo>
                  <a:moveTo>
                    <a:pt x="619" y="400"/>
                  </a:moveTo>
                  <a:cubicBezTo>
                    <a:pt x="619" y="400"/>
                    <a:pt x="619" y="400"/>
                    <a:pt x="619" y="400"/>
                  </a:cubicBezTo>
                  <a:cubicBezTo>
                    <a:pt x="619" y="400"/>
                    <a:pt x="619" y="400"/>
                    <a:pt x="619" y="400"/>
                  </a:cubicBezTo>
                  <a:cubicBezTo>
                    <a:pt x="656" y="460"/>
                    <a:pt x="656" y="460"/>
                    <a:pt x="656" y="460"/>
                  </a:cubicBezTo>
                  <a:cubicBezTo>
                    <a:pt x="606" y="442"/>
                    <a:pt x="606" y="442"/>
                    <a:pt x="606" y="442"/>
                  </a:cubicBezTo>
                  <a:cubicBezTo>
                    <a:pt x="605" y="443"/>
                    <a:pt x="605" y="443"/>
                    <a:pt x="605" y="443"/>
                  </a:cubicBezTo>
                  <a:cubicBezTo>
                    <a:pt x="656" y="461"/>
                    <a:pt x="656" y="461"/>
                    <a:pt x="656" y="461"/>
                  </a:cubicBezTo>
                  <a:cubicBezTo>
                    <a:pt x="671" y="486"/>
                    <a:pt x="671" y="486"/>
                    <a:pt x="671" y="486"/>
                  </a:cubicBezTo>
                  <a:cubicBezTo>
                    <a:pt x="671" y="485"/>
                    <a:pt x="671" y="485"/>
                    <a:pt x="671" y="485"/>
                  </a:cubicBezTo>
                  <a:cubicBezTo>
                    <a:pt x="671" y="485"/>
                    <a:pt x="671" y="485"/>
                    <a:pt x="671" y="485"/>
                  </a:cubicBezTo>
                  <a:cubicBezTo>
                    <a:pt x="657" y="461"/>
                    <a:pt x="657" y="461"/>
                    <a:pt x="657" y="461"/>
                  </a:cubicBezTo>
                  <a:cubicBezTo>
                    <a:pt x="702" y="477"/>
                    <a:pt x="702" y="477"/>
                    <a:pt x="702" y="477"/>
                  </a:cubicBezTo>
                  <a:cubicBezTo>
                    <a:pt x="702" y="477"/>
                    <a:pt x="702" y="477"/>
                    <a:pt x="702" y="477"/>
                  </a:cubicBezTo>
                  <a:cubicBezTo>
                    <a:pt x="656" y="460"/>
                    <a:pt x="656" y="460"/>
                    <a:pt x="656" y="460"/>
                  </a:cubicBezTo>
                  <a:cubicBezTo>
                    <a:pt x="619" y="400"/>
                    <a:pt x="619" y="400"/>
                    <a:pt x="619" y="400"/>
                  </a:cubicBezTo>
                  <a:moveTo>
                    <a:pt x="405" y="396"/>
                  </a:moveTo>
                  <a:cubicBezTo>
                    <a:pt x="405" y="396"/>
                    <a:pt x="405" y="396"/>
                    <a:pt x="405" y="396"/>
                  </a:cubicBezTo>
                  <a:cubicBezTo>
                    <a:pt x="412" y="420"/>
                    <a:pt x="412" y="420"/>
                    <a:pt x="412" y="420"/>
                  </a:cubicBezTo>
                  <a:cubicBezTo>
                    <a:pt x="374" y="425"/>
                    <a:pt x="374" y="425"/>
                    <a:pt x="374" y="425"/>
                  </a:cubicBezTo>
                  <a:cubicBezTo>
                    <a:pt x="374" y="426"/>
                    <a:pt x="374" y="426"/>
                    <a:pt x="374" y="426"/>
                  </a:cubicBezTo>
                  <a:cubicBezTo>
                    <a:pt x="374" y="426"/>
                    <a:pt x="374" y="426"/>
                    <a:pt x="374" y="426"/>
                  </a:cubicBezTo>
                  <a:cubicBezTo>
                    <a:pt x="412" y="420"/>
                    <a:pt x="412" y="420"/>
                    <a:pt x="412" y="420"/>
                  </a:cubicBezTo>
                  <a:cubicBezTo>
                    <a:pt x="418" y="441"/>
                    <a:pt x="418" y="441"/>
                    <a:pt x="418" y="441"/>
                  </a:cubicBezTo>
                  <a:cubicBezTo>
                    <a:pt x="374" y="426"/>
                    <a:pt x="374" y="426"/>
                    <a:pt x="374" y="426"/>
                  </a:cubicBezTo>
                  <a:cubicBezTo>
                    <a:pt x="374" y="427"/>
                    <a:pt x="374" y="427"/>
                    <a:pt x="374" y="427"/>
                  </a:cubicBezTo>
                  <a:cubicBezTo>
                    <a:pt x="418" y="442"/>
                    <a:pt x="418" y="442"/>
                    <a:pt x="418" y="442"/>
                  </a:cubicBezTo>
                  <a:cubicBezTo>
                    <a:pt x="426" y="467"/>
                    <a:pt x="426" y="467"/>
                    <a:pt x="426" y="467"/>
                  </a:cubicBezTo>
                  <a:cubicBezTo>
                    <a:pt x="426" y="467"/>
                    <a:pt x="426" y="467"/>
                    <a:pt x="426" y="467"/>
                  </a:cubicBezTo>
                  <a:cubicBezTo>
                    <a:pt x="419" y="442"/>
                    <a:pt x="419" y="442"/>
                    <a:pt x="419" y="442"/>
                  </a:cubicBezTo>
                  <a:cubicBezTo>
                    <a:pt x="445" y="451"/>
                    <a:pt x="445" y="451"/>
                    <a:pt x="445" y="451"/>
                  </a:cubicBezTo>
                  <a:cubicBezTo>
                    <a:pt x="428" y="468"/>
                    <a:pt x="428" y="468"/>
                    <a:pt x="428" y="468"/>
                  </a:cubicBezTo>
                  <a:cubicBezTo>
                    <a:pt x="428" y="468"/>
                    <a:pt x="428" y="468"/>
                    <a:pt x="429" y="468"/>
                  </a:cubicBezTo>
                  <a:cubicBezTo>
                    <a:pt x="445" y="451"/>
                    <a:pt x="445" y="451"/>
                    <a:pt x="445" y="451"/>
                  </a:cubicBezTo>
                  <a:cubicBezTo>
                    <a:pt x="495" y="468"/>
                    <a:pt x="495" y="468"/>
                    <a:pt x="495" y="468"/>
                  </a:cubicBezTo>
                  <a:cubicBezTo>
                    <a:pt x="495" y="468"/>
                    <a:pt x="495" y="468"/>
                    <a:pt x="495" y="468"/>
                  </a:cubicBezTo>
                  <a:cubicBezTo>
                    <a:pt x="445" y="451"/>
                    <a:pt x="445" y="451"/>
                    <a:pt x="445" y="451"/>
                  </a:cubicBezTo>
                  <a:cubicBezTo>
                    <a:pt x="484" y="412"/>
                    <a:pt x="484" y="412"/>
                    <a:pt x="484" y="412"/>
                  </a:cubicBezTo>
                  <a:cubicBezTo>
                    <a:pt x="484" y="411"/>
                    <a:pt x="484" y="411"/>
                    <a:pt x="484" y="411"/>
                  </a:cubicBezTo>
                  <a:cubicBezTo>
                    <a:pt x="445" y="451"/>
                    <a:pt x="445" y="451"/>
                    <a:pt x="445" y="451"/>
                  </a:cubicBezTo>
                  <a:cubicBezTo>
                    <a:pt x="418" y="442"/>
                    <a:pt x="418" y="442"/>
                    <a:pt x="418" y="442"/>
                  </a:cubicBezTo>
                  <a:cubicBezTo>
                    <a:pt x="412" y="420"/>
                    <a:pt x="412" y="420"/>
                    <a:pt x="412" y="420"/>
                  </a:cubicBezTo>
                  <a:cubicBezTo>
                    <a:pt x="483" y="410"/>
                    <a:pt x="483" y="410"/>
                    <a:pt x="483" y="410"/>
                  </a:cubicBezTo>
                  <a:cubicBezTo>
                    <a:pt x="483" y="410"/>
                    <a:pt x="483" y="410"/>
                    <a:pt x="483" y="410"/>
                  </a:cubicBezTo>
                  <a:cubicBezTo>
                    <a:pt x="412" y="420"/>
                    <a:pt x="412" y="420"/>
                    <a:pt x="412" y="420"/>
                  </a:cubicBezTo>
                  <a:cubicBezTo>
                    <a:pt x="405" y="396"/>
                    <a:pt x="405" y="396"/>
                    <a:pt x="405" y="396"/>
                  </a:cubicBezTo>
                  <a:moveTo>
                    <a:pt x="401" y="395"/>
                  </a:moveTo>
                  <a:cubicBezTo>
                    <a:pt x="373" y="424"/>
                    <a:pt x="373" y="424"/>
                    <a:pt x="373" y="424"/>
                  </a:cubicBezTo>
                  <a:cubicBezTo>
                    <a:pt x="373" y="424"/>
                    <a:pt x="373" y="425"/>
                    <a:pt x="373" y="425"/>
                  </a:cubicBezTo>
                  <a:cubicBezTo>
                    <a:pt x="402" y="395"/>
                    <a:pt x="402" y="395"/>
                    <a:pt x="402" y="395"/>
                  </a:cubicBezTo>
                  <a:cubicBezTo>
                    <a:pt x="402" y="395"/>
                    <a:pt x="401" y="395"/>
                    <a:pt x="401" y="395"/>
                  </a:cubicBezTo>
                  <a:moveTo>
                    <a:pt x="552" y="382"/>
                  </a:moveTo>
                  <a:cubicBezTo>
                    <a:pt x="552" y="382"/>
                    <a:pt x="552" y="382"/>
                    <a:pt x="552" y="382"/>
                  </a:cubicBezTo>
                  <a:cubicBezTo>
                    <a:pt x="569" y="402"/>
                    <a:pt x="569" y="402"/>
                    <a:pt x="569" y="402"/>
                  </a:cubicBezTo>
                  <a:cubicBezTo>
                    <a:pt x="535" y="405"/>
                    <a:pt x="535" y="405"/>
                    <a:pt x="535" y="405"/>
                  </a:cubicBezTo>
                  <a:cubicBezTo>
                    <a:pt x="549" y="382"/>
                    <a:pt x="549" y="382"/>
                    <a:pt x="549" y="382"/>
                  </a:cubicBezTo>
                  <a:cubicBezTo>
                    <a:pt x="549" y="382"/>
                    <a:pt x="549" y="382"/>
                    <a:pt x="549" y="382"/>
                  </a:cubicBezTo>
                  <a:cubicBezTo>
                    <a:pt x="535" y="405"/>
                    <a:pt x="535" y="405"/>
                    <a:pt x="535" y="405"/>
                  </a:cubicBezTo>
                  <a:cubicBezTo>
                    <a:pt x="489" y="409"/>
                    <a:pt x="489" y="409"/>
                    <a:pt x="489" y="409"/>
                  </a:cubicBezTo>
                  <a:cubicBezTo>
                    <a:pt x="489" y="409"/>
                    <a:pt x="489" y="409"/>
                    <a:pt x="489" y="409"/>
                  </a:cubicBezTo>
                  <a:cubicBezTo>
                    <a:pt x="535" y="405"/>
                    <a:pt x="535" y="405"/>
                    <a:pt x="535" y="405"/>
                  </a:cubicBezTo>
                  <a:cubicBezTo>
                    <a:pt x="498" y="466"/>
                    <a:pt x="498" y="466"/>
                    <a:pt x="498" y="466"/>
                  </a:cubicBezTo>
                  <a:cubicBezTo>
                    <a:pt x="499" y="466"/>
                    <a:pt x="499" y="467"/>
                    <a:pt x="499" y="467"/>
                  </a:cubicBezTo>
                  <a:cubicBezTo>
                    <a:pt x="535" y="405"/>
                    <a:pt x="535" y="405"/>
                    <a:pt x="535" y="405"/>
                  </a:cubicBezTo>
                  <a:cubicBezTo>
                    <a:pt x="569" y="402"/>
                    <a:pt x="569" y="402"/>
                    <a:pt x="569" y="402"/>
                  </a:cubicBezTo>
                  <a:cubicBezTo>
                    <a:pt x="600" y="439"/>
                    <a:pt x="600" y="439"/>
                    <a:pt x="600" y="439"/>
                  </a:cubicBezTo>
                  <a:cubicBezTo>
                    <a:pt x="600" y="439"/>
                    <a:pt x="600" y="439"/>
                    <a:pt x="600" y="439"/>
                  </a:cubicBezTo>
                  <a:cubicBezTo>
                    <a:pt x="569" y="402"/>
                    <a:pt x="569" y="402"/>
                    <a:pt x="569" y="402"/>
                  </a:cubicBezTo>
                  <a:cubicBezTo>
                    <a:pt x="616" y="398"/>
                    <a:pt x="616" y="398"/>
                    <a:pt x="616" y="398"/>
                  </a:cubicBezTo>
                  <a:cubicBezTo>
                    <a:pt x="616" y="398"/>
                    <a:pt x="616" y="398"/>
                    <a:pt x="616" y="398"/>
                  </a:cubicBezTo>
                  <a:cubicBezTo>
                    <a:pt x="569" y="402"/>
                    <a:pt x="569" y="402"/>
                    <a:pt x="569" y="402"/>
                  </a:cubicBezTo>
                  <a:cubicBezTo>
                    <a:pt x="552" y="382"/>
                    <a:pt x="552" y="382"/>
                    <a:pt x="552" y="382"/>
                  </a:cubicBezTo>
                  <a:moveTo>
                    <a:pt x="548" y="381"/>
                  </a:moveTo>
                  <a:cubicBezTo>
                    <a:pt x="488" y="408"/>
                    <a:pt x="488" y="408"/>
                    <a:pt x="488" y="408"/>
                  </a:cubicBezTo>
                  <a:cubicBezTo>
                    <a:pt x="488" y="408"/>
                    <a:pt x="488" y="408"/>
                    <a:pt x="488" y="408"/>
                  </a:cubicBezTo>
                  <a:cubicBezTo>
                    <a:pt x="548" y="381"/>
                    <a:pt x="548" y="381"/>
                    <a:pt x="548" y="381"/>
                  </a:cubicBezTo>
                  <a:cubicBezTo>
                    <a:pt x="548" y="381"/>
                    <a:pt x="548" y="381"/>
                    <a:pt x="548" y="381"/>
                  </a:cubicBezTo>
                  <a:moveTo>
                    <a:pt x="553" y="380"/>
                  </a:moveTo>
                  <a:cubicBezTo>
                    <a:pt x="553" y="380"/>
                    <a:pt x="553" y="381"/>
                    <a:pt x="553" y="381"/>
                  </a:cubicBezTo>
                  <a:cubicBezTo>
                    <a:pt x="616" y="398"/>
                    <a:pt x="616" y="398"/>
                    <a:pt x="616" y="398"/>
                  </a:cubicBezTo>
                  <a:cubicBezTo>
                    <a:pt x="616" y="398"/>
                    <a:pt x="616" y="397"/>
                    <a:pt x="616" y="397"/>
                  </a:cubicBezTo>
                  <a:cubicBezTo>
                    <a:pt x="553" y="380"/>
                    <a:pt x="553" y="380"/>
                    <a:pt x="553" y="380"/>
                  </a:cubicBezTo>
                  <a:moveTo>
                    <a:pt x="432" y="327"/>
                  </a:moveTo>
                  <a:cubicBezTo>
                    <a:pt x="405" y="389"/>
                    <a:pt x="405" y="389"/>
                    <a:pt x="405" y="389"/>
                  </a:cubicBezTo>
                  <a:cubicBezTo>
                    <a:pt x="405" y="389"/>
                    <a:pt x="405" y="389"/>
                    <a:pt x="405" y="389"/>
                  </a:cubicBezTo>
                  <a:cubicBezTo>
                    <a:pt x="432" y="328"/>
                    <a:pt x="432" y="328"/>
                    <a:pt x="432" y="328"/>
                  </a:cubicBezTo>
                  <a:cubicBezTo>
                    <a:pt x="432" y="328"/>
                    <a:pt x="432" y="327"/>
                    <a:pt x="432" y="327"/>
                  </a:cubicBezTo>
                  <a:moveTo>
                    <a:pt x="359" y="324"/>
                  </a:moveTo>
                  <a:cubicBezTo>
                    <a:pt x="359" y="324"/>
                    <a:pt x="359" y="324"/>
                    <a:pt x="359" y="324"/>
                  </a:cubicBezTo>
                  <a:cubicBezTo>
                    <a:pt x="402" y="390"/>
                    <a:pt x="402" y="390"/>
                    <a:pt x="402" y="390"/>
                  </a:cubicBezTo>
                  <a:cubicBezTo>
                    <a:pt x="402" y="390"/>
                    <a:pt x="402" y="390"/>
                    <a:pt x="402" y="389"/>
                  </a:cubicBezTo>
                  <a:cubicBezTo>
                    <a:pt x="359" y="324"/>
                    <a:pt x="359" y="324"/>
                    <a:pt x="359" y="324"/>
                  </a:cubicBezTo>
                  <a:moveTo>
                    <a:pt x="360" y="322"/>
                  </a:moveTo>
                  <a:cubicBezTo>
                    <a:pt x="360" y="322"/>
                    <a:pt x="360" y="323"/>
                    <a:pt x="360" y="323"/>
                  </a:cubicBezTo>
                  <a:cubicBezTo>
                    <a:pt x="431" y="325"/>
                    <a:pt x="431" y="325"/>
                    <a:pt x="431" y="325"/>
                  </a:cubicBezTo>
                  <a:cubicBezTo>
                    <a:pt x="431" y="325"/>
                    <a:pt x="431" y="325"/>
                    <a:pt x="431" y="325"/>
                  </a:cubicBezTo>
                  <a:cubicBezTo>
                    <a:pt x="360" y="322"/>
                    <a:pt x="360" y="322"/>
                    <a:pt x="360" y="322"/>
                  </a:cubicBezTo>
                  <a:moveTo>
                    <a:pt x="327" y="320"/>
                  </a:moveTo>
                  <a:cubicBezTo>
                    <a:pt x="327" y="320"/>
                    <a:pt x="327" y="320"/>
                    <a:pt x="327" y="320"/>
                  </a:cubicBezTo>
                  <a:cubicBezTo>
                    <a:pt x="362" y="353"/>
                    <a:pt x="362" y="353"/>
                    <a:pt x="362" y="353"/>
                  </a:cubicBezTo>
                  <a:cubicBezTo>
                    <a:pt x="372" y="424"/>
                    <a:pt x="372" y="424"/>
                    <a:pt x="372" y="424"/>
                  </a:cubicBezTo>
                  <a:cubicBezTo>
                    <a:pt x="372" y="424"/>
                    <a:pt x="372" y="424"/>
                    <a:pt x="372" y="424"/>
                  </a:cubicBezTo>
                  <a:cubicBezTo>
                    <a:pt x="372" y="424"/>
                    <a:pt x="372" y="424"/>
                    <a:pt x="372" y="424"/>
                  </a:cubicBezTo>
                  <a:cubicBezTo>
                    <a:pt x="363" y="354"/>
                    <a:pt x="363" y="354"/>
                    <a:pt x="363" y="354"/>
                  </a:cubicBezTo>
                  <a:cubicBezTo>
                    <a:pt x="401" y="390"/>
                    <a:pt x="401" y="390"/>
                    <a:pt x="401" y="390"/>
                  </a:cubicBezTo>
                  <a:cubicBezTo>
                    <a:pt x="401" y="390"/>
                    <a:pt x="401" y="390"/>
                    <a:pt x="401" y="390"/>
                  </a:cubicBezTo>
                  <a:cubicBezTo>
                    <a:pt x="363" y="353"/>
                    <a:pt x="363" y="353"/>
                    <a:pt x="363" y="353"/>
                  </a:cubicBezTo>
                  <a:cubicBezTo>
                    <a:pt x="359" y="324"/>
                    <a:pt x="359" y="324"/>
                    <a:pt x="359" y="324"/>
                  </a:cubicBezTo>
                  <a:cubicBezTo>
                    <a:pt x="359" y="324"/>
                    <a:pt x="359" y="324"/>
                    <a:pt x="359" y="324"/>
                  </a:cubicBezTo>
                  <a:cubicBezTo>
                    <a:pt x="359" y="324"/>
                    <a:pt x="358" y="324"/>
                    <a:pt x="358" y="324"/>
                  </a:cubicBezTo>
                  <a:cubicBezTo>
                    <a:pt x="362" y="353"/>
                    <a:pt x="362" y="353"/>
                    <a:pt x="362" y="353"/>
                  </a:cubicBezTo>
                  <a:cubicBezTo>
                    <a:pt x="327" y="320"/>
                    <a:pt x="327" y="320"/>
                    <a:pt x="327" y="320"/>
                  </a:cubicBezTo>
                  <a:moveTo>
                    <a:pt x="328" y="318"/>
                  </a:moveTo>
                  <a:cubicBezTo>
                    <a:pt x="328" y="318"/>
                    <a:pt x="328" y="318"/>
                    <a:pt x="328" y="318"/>
                  </a:cubicBezTo>
                  <a:cubicBezTo>
                    <a:pt x="356" y="322"/>
                    <a:pt x="356" y="322"/>
                    <a:pt x="356" y="322"/>
                  </a:cubicBezTo>
                  <a:cubicBezTo>
                    <a:pt x="356" y="322"/>
                    <a:pt x="356" y="322"/>
                    <a:pt x="356" y="322"/>
                  </a:cubicBezTo>
                  <a:cubicBezTo>
                    <a:pt x="328" y="318"/>
                    <a:pt x="328" y="318"/>
                    <a:pt x="328" y="318"/>
                  </a:cubicBezTo>
                  <a:moveTo>
                    <a:pt x="266" y="311"/>
                  </a:moveTo>
                  <a:cubicBezTo>
                    <a:pt x="266" y="311"/>
                    <a:pt x="266" y="311"/>
                    <a:pt x="266" y="311"/>
                  </a:cubicBezTo>
                  <a:cubicBezTo>
                    <a:pt x="321" y="317"/>
                    <a:pt x="321" y="317"/>
                    <a:pt x="321" y="317"/>
                  </a:cubicBezTo>
                  <a:cubicBezTo>
                    <a:pt x="321" y="317"/>
                    <a:pt x="321" y="317"/>
                    <a:pt x="321" y="317"/>
                  </a:cubicBezTo>
                  <a:cubicBezTo>
                    <a:pt x="266" y="311"/>
                    <a:pt x="266" y="311"/>
                    <a:pt x="266" y="311"/>
                  </a:cubicBezTo>
                  <a:moveTo>
                    <a:pt x="289" y="277"/>
                  </a:moveTo>
                  <a:cubicBezTo>
                    <a:pt x="265" y="309"/>
                    <a:pt x="265" y="309"/>
                    <a:pt x="265" y="309"/>
                  </a:cubicBezTo>
                  <a:cubicBezTo>
                    <a:pt x="265" y="309"/>
                    <a:pt x="265" y="309"/>
                    <a:pt x="265" y="309"/>
                  </a:cubicBezTo>
                  <a:cubicBezTo>
                    <a:pt x="289" y="277"/>
                    <a:pt x="289" y="277"/>
                    <a:pt x="289" y="277"/>
                  </a:cubicBezTo>
                  <a:cubicBezTo>
                    <a:pt x="289" y="277"/>
                    <a:pt x="289" y="277"/>
                    <a:pt x="289" y="277"/>
                  </a:cubicBezTo>
                  <a:moveTo>
                    <a:pt x="326" y="245"/>
                  </a:moveTo>
                  <a:cubicBezTo>
                    <a:pt x="326" y="245"/>
                    <a:pt x="326" y="245"/>
                    <a:pt x="326" y="245"/>
                  </a:cubicBezTo>
                  <a:cubicBezTo>
                    <a:pt x="356" y="280"/>
                    <a:pt x="356" y="280"/>
                    <a:pt x="356" y="280"/>
                  </a:cubicBezTo>
                  <a:cubicBezTo>
                    <a:pt x="356" y="280"/>
                    <a:pt x="356" y="280"/>
                    <a:pt x="356" y="279"/>
                  </a:cubicBezTo>
                  <a:cubicBezTo>
                    <a:pt x="326" y="245"/>
                    <a:pt x="326" y="245"/>
                    <a:pt x="326" y="245"/>
                  </a:cubicBezTo>
                  <a:moveTo>
                    <a:pt x="339" y="302"/>
                  </a:moveTo>
                  <a:cubicBezTo>
                    <a:pt x="328" y="291"/>
                    <a:pt x="328" y="291"/>
                    <a:pt x="328" y="291"/>
                  </a:cubicBezTo>
                  <a:cubicBezTo>
                    <a:pt x="343" y="286"/>
                    <a:pt x="343" y="286"/>
                    <a:pt x="343" y="286"/>
                  </a:cubicBezTo>
                  <a:cubicBezTo>
                    <a:pt x="346" y="294"/>
                    <a:pt x="346" y="294"/>
                    <a:pt x="346" y="294"/>
                  </a:cubicBezTo>
                  <a:cubicBezTo>
                    <a:pt x="339" y="302"/>
                    <a:pt x="339" y="302"/>
                    <a:pt x="339" y="302"/>
                  </a:cubicBezTo>
                  <a:moveTo>
                    <a:pt x="306" y="228"/>
                  </a:moveTo>
                  <a:cubicBezTo>
                    <a:pt x="303" y="239"/>
                    <a:pt x="303" y="239"/>
                    <a:pt x="303" y="239"/>
                  </a:cubicBezTo>
                  <a:cubicBezTo>
                    <a:pt x="274" y="234"/>
                    <a:pt x="274" y="234"/>
                    <a:pt x="274" y="234"/>
                  </a:cubicBezTo>
                  <a:cubicBezTo>
                    <a:pt x="274" y="234"/>
                    <a:pt x="274" y="234"/>
                    <a:pt x="274" y="234"/>
                  </a:cubicBezTo>
                  <a:cubicBezTo>
                    <a:pt x="302" y="240"/>
                    <a:pt x="302" y="240"/>
                    <a:pt x="302" y="240"/>
                  </a:cubicBezTo>
                  <a:cubicBezTo>
                    <a:pt x="296" y="259"/>
                    <a:pt x="296" y="259"/>
                    <a:pt x="296" y="259"/>
                  </a:cubicBezTo>
                  <a:cubicBezTo>
                    <a:pt x="273" y="235"/>
                    <a:pt x="273" y="235"/>
                    <a:pt x="273" y="235"/>
                  </a:cubicBezTo>
                  <a:cubicBezTo>
                    <a:pt x="273" y="235"/>
                    <a:pt x="273" y="235"/>
                    <a:pt x="273" y="236"/>
                  </a:cubicBezTo>
                  <a:cubicBezTo>
                    <a:pt x="296" y="259"/>
                    <a:pt x="296" y="259"/>
                    <a:pt x="296" y="259"/>
                  </a:cubicBezTo>
                  <a:cubicBezTo>
                    <a:pt x="292" y="272"/>
                    <a:pt x="292" y="272"/>
                    <a:pt x="292" y="272"/>
                  </a:cubicBezTo>
                  <a:cubicBezTo>
                    <a:pt x="292" y="272"/>
                    <a:pt x="292" y="272"/>
                    <a:pt x="292" y="272"/>
                  </a:cubicBezTo>
                  <a:cubicBezTo>
                    <a:pt x="296" y="260"/>
                    <a:pt x="296" y="260"/>
                    <a:pt x="296" y="260"/>
                  </a:cubicBezTo>
                  <a:cubicBezTo>
                    <a:pt x="327" y="291"/>
                    <a:pt x="327" y="291"/>
                    <a:pt x="327" y="291"/>
                  </a:cubicBezTo>
                  <a:cubicBezTo>
                    <a:pt x="309" y="297"/>
                    <a:pt x="309" y="297"/>
                    <a:pt x="309" y="297"/>
                  </a:cubicBezTo>
                  <a:cubicBezTo>
                    <a:pt x="293" y="277"/>
                    <a:pt x="293" y="277"/>
                    <a:pt x="293" y="277"/>
                  </a:cubicBezTo>
                  <a:cubicBezTo>
                    <a:pt x="293" y="277"/>
                    <a:pt x="293" y="277"/>
                    <a:pt x="292" y="277"/>
                  </a:cubicBezTo>
                  <a:cubicBezTo>
                    <a:pt x="308" y="297"/>
                    <a:pt x="308" y="297"/>
                    <a:pt x="308" y="297"/>
                  </a:cubicBezTo>
                  <a:cubicBezTo>
                    <a:pt x="266" y="310"/>
                    <a:pt x="266" y="310"/>
                    <a:pt x="266" y="310"/>
                  </a:cubicBezTo>
                  <a:cubicBezTo>
                    <a:pt x="266" y="310"/>
                    <a:pt x="266" y="310"/>
                    <a:pt x="266" y="310"/>
                  </a:cubicBezTo>
                  <a:cubicBezTo>
                    <a:pt x="308" y="297"/>
                    <a:pt x="308" y="297"/>
                    <a:pt x="308" y="297"/>
                  </a:cubicBezTo>
                  <a:cubicBezTo>
                    <a:pt x="322" y="315"/>
                    <a:pt x="322" y="315"/>
                    <a:pt x="322" y="315"/>
                  </a:cubicBezTo>
                  <a:cubicBezTo>
                    <a:pt x="322" y="315"/>
                    <a:pt x="323" y="315"/>
                    <a:pt x="323" y="315"/>
                  </a:cubicBezTo>
                  <a:cubicBezTo>
                    <a:pt x="309" y="297"/>
                    <a:pt x="309" y="297"/>
                    <a:pt x="309" y="297"/>
                  </a:cubicBezTo>
                  <a:cubicBezTo>
                    <a:pt x="327" y="291"/>
                    <a:pt x="327" y="291"/>
                    <a:pt x="327" y="291"/>
                  </a:cubicBezTo>
                  <a:cubicBezTo>
                    <a:pt x="338" y="302"/>
                    <a:pt x="338" y="302"/>
                    <a:pt x="338" y="302"/>
                  </a:cubicBezTo>
                  <a:cubicBezTo>
                    <a:pt x="327" y="315"/>
                    <a:pt x="327" y="315"/>
                    <a:pt x="327" y="315"/>
                  </a:cubicBezTo>
                  <a:cubicBezTo>
                    <a:pt x="327" y="315"/>
                    <a:pt x="327" y="315"/>
                    <a:pt x="327" y="315"/>
                  </a:cubicBezTo>
                  <a:cubicBezTo>
                    <a:pt x="339" y="303"/>
                    <a:pt x="339" y="303"/>
                    <a:pt x="339" y="303"/>
                  </a:cubicBezTo>
                  <a:cubicBezTo>
                    <a:pt x="357" y="321"/>
                    <a:pt x="357" y="321"/>
                    <a:pt x="357" y="321"/>
                  </a:cubicBezTo>
                  <a:cubicBezTo>
                    <a:pt x="357" y="321"/>
                    <a:pt x="357" y="321"/>
                    <a:pt x="357" y="321"/>
                  </a:cubicBezTo>
                  <a:cubicBezTo>
                    <a:pt x="339" y="302"/>
                    <a:pt x="339" y="302"/>
                    <a:pt x="339" y="302"/>
                  </a:cubicBezTo>
                  <a:cubicBezTo>
                    <a:pt x="346" y="294"/>
                    <a:pt x="346" y="294"/>
                    <a:pt x="346" y="294"/>
                  </a:cubicBezTo>
                  <a:cubicBezTo>
                    <a:pt x="357" y="321"/>
                    <a:pt x="357" y="321"/>
                    <a:pt x="357" y="321"/>
                  </a:cubicBezTo>
                  <a:cubicBezTo>
                    <a:pt x="357" y="321"/>
                    <a:pt x="358" y="321"/>
                    <a:pt x="358" y="321"/>
                  </a:cubicBezTo>
                  <a:cubicBezTo>
                    <a:pt x="346" y="294"/>
                    <a:pt x="346" y="294"/>
                    <a:pt x="346" y="294"/>
                  </a:cubicBezTo>
                  <a:cubicBezTo>
                    <a:pt x="356" y="284"/>
                    <a:pt x="356" y="284"/>
                    <a:pt x="356" y="284"/>
                  </a:cubicBezTo>
                  <a:cubicBezTo>
                    <a:pt x="356" y="284"/>
                    <a:pt x="356" y="284"/>
                    <a:pt x="356" y="284"/>
                  </a:cubicBezTo>
                  <a:cubicBezTo>
                    <a:pt x="346" y="294"/>
                    <a:pt x="346" y="294"/>
                    <a:pt x="346" y="294"/>
                  </a:cubicBezTo>
                  <a:cubicBezTo>
                    <a:pt x="343" y="286"/>
                    <a:pt x="343" y="286"/>
                    <a:pt x="343" y="286"/>
                  </a:cubicBezTo>
                  <a:cubicBezTo>
                    <a:pt x="355" y="283"/>
                    <a:pt x="355" y="283"/>
                    <a:pt x="355" y="283"/>
                  </a:cubicBezTo>
                  <a:cubicBezTo>
                    <a:pt x="355" y="283"/>
                    <a:pt x="355" y="282"/>
                    <a:pt x="355" y="282"/>
                  </a:cubicBezTo>
                  <a:cubicBezTo>
                    <a:pt x="343" y="286"/>
                    <a:pt x="343" y="286"/>
                    <a:pt x="343" y="286"/>
                  </a:cubicBezTo>
                  <a:cubicBezTo>
                    <a:pt x="326" y="246"/>
                    <a:pt x="326" y="246"/>
                    <a:pt x="326" y="246"/>
                  </a:cubicBezTo>
                  <a:cubicBezTo>
                    <a:pt x="326" y="246"/>
                    <a:pt x="326" y="246"/>
                    <a:pt x="326" y="246"/>
                  </a:cubicBezTo>
                  <a:cubicBezTo>
                    <a:pt x="343" y="286"/>
                    <a:pt x="343" y="286"/>
                    <a:pt x="343" y="286"/>
                  </a:cubicBezTo>
                  <a:cubicBezTo>
                    <a:pt x="328" y="291"/>
                    <a:pt x="328" y="291"/>
                    <a:pt x="328" y="291"/>
                  </a:cubicBezTo>
                  <a:cubicBezTo>
                    <a:pt x="296" y="259"/>
                    <a:pt x="296" y="259"/>
                    <a:pt x="296" y="259"/>
                  </a:cubicBezTo>
                  <a:cubicBezTo>
                    <a:pt x="303" y="240"/>
                    <a:pt x="303" y="240"/>
                    <a:pt x="303" y="240"/>
                  </a:cubicBezTo>
                  <a:cubicBezTo>
                    <a:pt x="323" y="244"/>
                    <a:pt x="323" y="244"/>
                    <a:pt x="323" y="244"/>
                  </a:cubicBezTo>
                  <a:cubicBezTo>
                    <a:pt x="323" y="244"/>
                    <a:pt x="323" y="243"/>
                    <a:pt x="323" y="243"/>
                  </a:cubicBezTo>
                  <a:cubicBezTo>
                    <a:pt x="303" y="239"/>
                    <a:pt x="303" y="239"/>
                    <a:pt x="303" y="239"/>
                  </a:cubicBezTo>
                  <a:cubicBezTo>
                    <a:pt x="307" y="228"/>
                    <a:pt x="307" y="228"/>
                    <a:pt x="307" y="228"/>
                  </a:cubicBezTo>
                  <a:cubicBezTo>
                    <a:pt x="307" y="228"/>
                    <a:pt x="307" y="228"/>
                    <a:pt x="306" y="228"/>
                  </a:cubicBezTo>
                  <a:moveTo>
                    <a:pt x="309" y="227"/>
                  </a:moveTo>
                  <a:cubicBezTo>
                    <a:pt x="309" y="227"/>
                    <a:pt x="309" y="227"/>
                    <a:pt x="308" y="227"/>
                  </a:cubicBezTo>
                  <a:cubicBezTo>
                    <a:pt x="324" y="243"/>
                    <a:pt x="324" y="243"/>
                    <a:pt x="324" y="243"/>
                  </a:cubicBezTo>
                  <a:cubicBezTo>
                    <a:pt x="324" y="243"/>
                    <a:pt x="324" y="242"/>
                    <a:pt x="324" y="242"/>
                  </a:cubicBezTo>
                  <a:cubicBezTo>
                    <a:pt x="309" y="227"/>
                    <a:pt x="309" y="227"/>
                    <a:pt x="309" y="227"/>
                  </a:cubicBezTo>
                  <a:moveTo>
                    <a:pt x="305" y="226"/>
                  </a:moveTo>
                  <a:cubicBezTo>
                    <a:pt x="274" y="233"/>
                    <a:pt x="274" y="233"/>
                    <a:pt x="274" y="233"/>
                  </a:cubicBezTo>
                  <a:cubicBezTo>
                    <a:pt x="274" y="233"/>
                    <a:pt x="274" y="233"/>
                    <a:pt x="274" y="233"/>
                  </a:cubicBezTo>
                  <a:cubicBezTo>
                    <a:pt x="274" y="233"/>
                    <a:pt x="274" y="233"/>
                    <a:pt x="274" y="233"/>
                  </a:cubicBezTo>
                  <a:cubicBezTo>
                    <a:pt x="305" y="227"/>
                    <a:pt x="305" y="227"/>
                    <a:pt x="305" y="227"/>
                  </a:cubicBezTo>
                  <a:cubicBezTo>
                    <a:pt x="305" y="227"/>
                    <a:pt x="305" y="226"/>
                    <a:pt x="305" y="226"/>
                  </a:cubicBezTo>
                  <a:cubicBezTo>
                    <a:pt x="305" y="226"/>
                    <a:pt x="305" y="226"/>
                    <a:pt x="305" y="226"/>
                  </a:cubicBezTo>
                  <a:moveTo>
                    <a:pt x="335" y="204"/>
                  </a:moveTo>
                  <a:cubicBezTo>
                    <a:pt x="325" y="242"/>
                    <a:pt x="325" y="242"/>
                    <a:pt x="325" y="242"/>
                  </a:cubicBezTo>
                  <a:cubicBezTo>
                    <a:pt x="325" y="242"/>
                    <a:pt x="326" y="242"/>
                    <a:pt x="326" y="242"/>
                  </a:cubicBezTo>
                  <a:cubicBezTo>
                    <a:pt x="335" y="204"/>
                    <a:pt x="335" y="204"/>
                    <a:pt x="335" y="204"/>
                  </a:cubicBezTo>
                  <a:cubicBezTo>
                    <a:pt x="335" y="204"/>
                    <a:pt x="335" y="204"/>
                    <a:pt x="335" y="204"/>
                  </a:cubicBezTo>
                  <a:moveTo>
                    <a:pt x="333" y="203"/>
                  </a:moveTo>
                  <a:cubicBezTo>
                    <a:pt x="309" y="225"/>
                    <a:pt x="309" y="225"/>
                    <a:pt x="309" y="225"/>
                  </a:cubicBezTo>
                  <a:cubicBezTo>
                    <a:pt x="309" y="225"/>
                    <a:pt x="309" y="225"/>
                    <a:pt x="309" y="225"/>
                  </a:cubicBezTo>
                  <a:cubicBezTo>
                    <a:pt x="334" y="203"/>
                    <a:pt x="334" y="203"/>
                    <a:pt x="334" y="203"/>
                  </a:cubicBezTo>
                  <a:cubicBezTo>
                    <a:pt x="334" y="203"/>
                    <a:pt x="333" y="203"/>
                    <a:pt x="333" y="203"/>
                  </a:cubicBezTo>
                  <a:moveTo>
                    <a:pt x="419" y="170"/>
                  </a:moveTo>
                  <a:cubicBezTo>
                    <a:pt x="364" y="190"/>
                    <a:pt x="364" y="190"/>
                    <a:pt x="364" y="190"/>
                  </a:cubicBezTo>
                  <a:cubicBezTo>
                    <a:pt x="375" y="175"/>
                    <a:pt x="375" y="175"/>
                    <a:pt x="375" y="175"/>
                  </a:cubicBezTo>
                  <a:cubicBezTo>
                    <a:pt x="375" y="175"/>
                    <a:pt x="374" y="175"/>
                    <a:pt x="374" y="175"/>
                  </a:cubicBezTo>
                  <a:cubicBezTo>
                    <a:pt x="363" y="190"/>
                    <a:pt x="363" y="190"/>
                    <a:pt x="363" y="190"/>
                  </a:cubicBezTo>
                  <a:cubicBezTo>
                    <a:pt x="338" y="200"/>
                    <a:pt x="338" y="200"/>
                    <a:pt x="338" y="200"/>
                  </a:cubicBezTo>
                  <a:cubicBezTo>
                    <a:pt x="338" y="200"/>
                    <a:pt x="338" y="200"/>
                    <a:pt x="338" y="200"/>
                  </a:cubicBezTo>
                  <a:cubicBezTo>
                    <a:pt x="363" y="191"/>
                    <a:pt x="363" y="191"/>
                    <a:pt x="363" y="191"/>
                  </a:cubicBezTo>
                  <a:cubicBezTo>
                    <a:pt x="326" y="242"/>
                    <a:pt x="326" y="242"/>
                    <a:pt x="326" y="242"/>
                  </a:cubicBezTo>
                  <a:cubicBezTo>
                    <a:pt x="326" y="242"/>
                    <a:pt x="326" y="242"/>
                    <a:pt x="326" y="242"/>
                  </a:cubicBezTo>
                  <a:cubicBezTo>
                    <a:pt x="364" y="191"/>
                    <a:pt x="364" y="191"/>
                    <a:pt x="364" y="191"/>
                  </a:cubicBezTo>
                  <a:cubicBezTo>
                    <a:pt x="419" y="170"/>
                    <a:pt x="419" y="170"/>
                    <a:pt x="419" y="170"/>
                  </a:cubicBezTo>
                  <a:cubicBezTo>
                    <a:pt x="419" y="170"/>
                    <a:pt x="419" y="170"/>
                    <a:pt x="419" y="170"/>
                  </a:cubicBezTo>
                  <a:moveTo>
                    <a:pt x="326" y="164"/>
                  </a:moveTo>
                  <a:cubicBezTo>
                    <a:pt x="325" y="164"/>
                    <a:pt x="325" y="164"/>
                    <a:pt x="325" y="164"/>
                  </a:cubicBezTo>
                  <a:cubicBezTo>
                    <a:pt x="325" y="164"/>
                    <a:pt x="325" y="164"/>
                    <a:pt x="325" y="164"/>
                  </a:cubicBezTo>
                  <a:cubicBezTo>
                    <a:pt x="335" y="198"/>
                    <a:pt x="335" y="198"/>
                    <a:pt x="335" y="198"/>
                  </a:cubicBezTo>
                  <a:cubicBezTo>
                    <a:pt x="335" y="198"/>
                    <a:pt x="335" y="198"/>
                    <a:pt x="335" y="198"/>
                  </a:cubicBezTo>
                  <a:cubicBezTo>
                    <a:pt x="326" y="164"/>
                    <a:pt x="326" y="164"/>
                    <a:pt x="326" y="164"/>
                  </a:cubicBezTo>
                  <a:moveTo>
                    <a:pt x="327" y="163"/>
                  </a:moveTo>
                  <a:cubicBezTo>
                    <a:pt x="327" y="163"/>
                    <a:pt x="327" y="163"/>
                    <a:pt x="327" y="163"/>
                  </a:cubicBezTo>
                  <a:cubicBezTo>
                    <a:pt x="374" y="174"/>
                    <a:pt x="374" y="174"/>
                    <a:pt x="374" y="174"/>
                  </a:cubicBezTo>
                  <a:cubicBezTo>
                    <a:pt x="374" y="173"/>
                    <a:pt x="374" y="173"/>
                    <a:pt x="374" y="173"/>
                  </a:cubicBezTo>
                  <a:cubicBezTo>
                    <a:pt x="327" y="163"/>
                    <a:pt x="327" y="163"/>
                    <a:pt x="327" y="163"/>
                  </a:cubicBezTo>
                  <a:moveTo>
                    <a:pt x="1" y="162"/>
                  </a:moveTo>
                  <a:cubicBezTo>
                    <a:pt x="1" y="162"/>
                    <a:pt x="1" y="162"/>
                    <a:pt x="1" y="162"/>
                  </a:cubicBezTo>
                  <a:cubicBezTo>
                    <a:pt x="48" y="172"/>
                    <a:pt x="48" y="172"/>
                    <a:pt x="48" y="172"/>
                  </a:cubicBezTo>
                  <a:cubicBezTo>
                    <a:pt x="48" y="172"/>
                    <a:pt x="48" y="172"/>
                    <a:pt x="48" y="172"/>
                  </a:cubicBezTo>
                  <a:cubicBezTo>
                    <a:pt x="1" y="162"/>
                    <a:pt x="1" y="162"/>
                    <a:pt x="1" y="162"/>
                  </a:cubicBezTo>
                  <a:moveTo>
                    <a:pt x="219" y="153"/>
                  </a:moveTo>
                  <a:cubicBezTo>
                    <a:pt x="171" y="163"/>
                    <a:pt x="171" y="163"/>
                    <a:pt x="171" y="163"/>
                  </a:cubicBezTo>
                  <a:cubicBezTo>
                    <a:pt x="171" y="163"/>
                    <a:pt x="171" y="163"/>
                    <a:pt x="171" y="163"/>
                  </a:cubicBezTo>
                  <a:cubicBezTo>
                    <a:pt x="219" y="153"/>
                    <a:pt x="219" y="153"/>
                    <a:pt x="219" y="153"/>
                  </a:cubicBezTo>
                  <a:cubicBezTo>
                    <a:pt x="219" y="153"/>
                    <a:pt x="219" y="153"/>
                    <a:pt x="219" y="153"/>
                  </a:cubicBezTo>
                  <a:moveTo>
                    <a:pt x="62" y="149"/>
                  </a:moveTo>
                  <a:cubicBezTo>
                    <a:pt x="53" y="170"/>
                    <a:pt x="53" y="170"/>
                    <a:pt x="53" y="170"/>
                  </a:cubicBezTo>
                  <a:cubicBezTo>
                    <a:pt x="53" y="170"/>
                    <a:pt x="53" y="170"/>
                    <a:pt x="53" y="170"/>
                  </a:cubicBezTo>
                  <a:cubicBezTo>
                    <a:pt x="62" y="149"/>
                    <a:pt x="62" y="149"/>
                    <a:pt x="62" y="149"/>
                  </a:cubicBezTo>
                  <a:cubicBezTo>
                    <a:pt x="62" y="149"/>
                    <a:pt x="62" y="149"/>
                    <a:pt x="62" y="149"/>
                  </a:cubicBezTo>
                  <a:moveTo>
                    <a:pt x="61" y="147"/>
                  </a:moveTo>
                  <a:cubicBezTo>
                    <a:pt x="1" y="161"/>
                    <a:pt x="1" y="161"/>
                    <a:pt x="1" y="161"/>
                  </a:cubicBezTo>
                  <a:cubicBezTo>
                    <a:pt x="1" y="161"/>
                    <a:pt x="1" y="161"/>
                    <a:pt x="1" y="161"/>
                  </a:cubicBezTo>
                  <a:cubicBezTo>
                    <a:pt x="61" y="148"/>
                    <a:pt x="61" y="148"/>
                    <a:pt x="61" y="148"/>
                  </a:cubicBezTo>
                  <a:cubicBezTo>
                    <a:pt x="61" y="148"/>
                    <a:pt x="61" y="148"/>
                    <a:pt x="61" y="147"/>
                  </a:cubicBezTo>
                  <a:moveTo>
                    <a:pt x="292" y="147"/>
                  </a:moveTo>
                  <a:cubicBezTo>
                    <a:pt x="292" y="147"/>
                    <a:pt x="292" y="147"/>
                    <a:pt x="292" y="147"/>
                  </a:cubicBezTo>
                  <a:cubicBezTo>
                    <a:pt x="302" y="160"/>
                    <a:pt x="302" y="160"/>
                    <a:pt x="302" y="160"/>
                  </a:cubicBezTo>
                  <a:cubicBezTo>
                    <a:pt x="222" y="152"/>
                    <a:pt x="222" y="152"/>
                    <a:pt x="222" y="152"/>
                  </a:cubicBezTo>
                  <a:cubicBezTo>
                    <a:pt x="222" y="152"/>
                    <a:pt x="222" y="153"/>
                    <a:pt x="222" y="153"/>
                  </a:cubicBezTo>
                  <a:cubicBezTo>
                    <a:pt x="302" y="160"/>
                    <a:pt x="302" y="160"/>
                    <a:pt x="302" y="160"/>
                  </a:cubicBezTo>
                  <a:cubicBezTo>
                    <a:pt x="315" y="175"/>
                    <a:pt x="315" y="175"/>
                    <a:pt x="315" y="175"/>
                  </a:cubicBezTo>
                  <a:cubicBezTo>
                    <a:pt x="272" y="231"/>
                    <a:pt x="272" y="231"/>
                    <a:pt x="272" y="231"/>
                  </a:cubicBezTo>
                  <a:cubicBezTo>
                    <a:pt x="273" y="231"/>
                    <a:pt x="273" y="231"/>
                    <a:pt x="273" y="231"/>
                  </a:cubicBezTo>
                  <a:cubicBezTo>
                    <a:pt x="315" y="176"/>
                    <a:pt x="315" y="176"/>
                    <a:pt x="315" y="176"/>
                  </a:cubicBezTo>
                  <a:cubicBezTo>
                    <a:pt x="319" y="181"/>
                    <a:pt x="319" y="181"/>
                    <a:pt x="319" y="181"/>
                  </a:cubicBezTo>
                  <a:cubicBezTo>
                    <a:pt x="308" y="224"/>
                    <a:pt x="308" y="224"/>
                    <a:pt x="308" y="224"/>
                  </a:cubicBezTo>
                  <a:cubicBezTo>
                    <a:pt x="308" y="224"/>
                    <a:pt x="308" y="224"/>
                    <a:pt x="308" y="224"/>
                  </a:cubicBezTo>
                  <a:cubicBezTo>
                    <a:pt x="320" y="182"/>
                    <a:pt x="320" y="182"/>
                    <a:pt x="320" y="182"/>
                  </a:cubicBezTo>
                  <a:cubicBezTo>
                    <a:pt x="334" y="199"/>
                    <a:pt x="334" y="199"/>
                    <a:pt x="334" y="199"/>
                  </a:cubicBezTo>
                  <a:cubicBezTo>
                    <a:pt x="334" y="199"/>
                    <a:pt x="334" y="199"/>
                    <a:pt x="334" y="199"/>
                  </a:cubicBezTo>
                  <a:cubicBezTo>
                    <a:pt x="320" y="181"/>
                    <a:pt x="320" y="181"/>
                    <a:pt x="320" y="181"/>
                  </a:cubicBezTo>
                  <a:cubicBezTo>
                    <a:pt x="325" y="164"/>
                    <a:pt x="325" y="164"/>
                    <a:pt x="325" y="164"/>
                  </a:cubicBezTo>
                  <a:cubicBezTo>
                    <a:pt x="324" y="164"/>
                    <a:pt x="324" y="164"/>
                    <a:pt x="324" y="164"/>
                  </a:cubicBezTo>
                  <a:cubicBezTo>
                    <a:pt x="320" y="181"/>
                    <a:pt x="320" y="181"/>
                    <a:pt x="320" y="181"/>
                  </a:cubicBezTo>
                  <a:cubicBezTo>
                    <a:pt x="315" y="175"/>
                    <a:pt x="315" y="175"/>
                    <a:pt x="315" y="175"/>
                  </a:cubicBezTo>
                  <a:cubicBezTo>
                    <a:pt x="324" y="164"/>
                    <a:pt x="324" y="164"/>
                    <a:pt x="324" y="164"/>
                  </a:cubicBezTo>
                  <a:cubicBezTo>
                    <a:pt x="324" y="164"/>
                    <a:pt x="324" y="164"/>
                    <a:pt x="324" y="164"/>
                  </a:cubicBezTo>
                  <a:cubicBezTo>
                    <a:pt x="315" y="175"/>
                    <a:pt x="315" y="175"/>
                    <a:pt x="315" y="175"/>
                  </a:cubicBezTo>
                  <a:cubicBezTo>
                    <a:pt x="303" y="160"/>
                    <a:pt x="303" y="160"/>
                    <a:pt x="303" y="160"/>
                  </a:cubicBezTo>
                  <a:cubicBezTo>
                    <a:pt x="323" y="162"/>
                    <a:pt x="323" y="162"/>
                    <a:pt x="323" y="162"/>
                  </a:cubicBezTo>
                  <a:cubicBezTo>
                    <a:pt x="323" y="162"/>
                    <a:pt x="323" y="162"/>
                    <a:pt x="323" y="162"/>
                  </a:cubicBezTo>
                  <a:cubicBezTo>
                    <a:pt x="303" y="160"/>
                    <a:pt x="303" y="160"/>
                    <a:pt x="303" y="160"/>
                  </a:cubicBezTo>
                  <a:cubicBezTo>
                    <a:pt x="292" y="147"/>
                    <a:pt x="292" y="147"/>
                    <a:pt x="292" y="147"/>
                  </a:cubicBezTo>
                  <a:moveTo>
                    <a:pt x="293" y="146"/>
                  </a:moveTo>
                  <a:cubicBezTo>
                    <a:pt x="293" y="146"/>
                    <a:pt x="293" y="146"/>
                    <a:pt x="293" y="146"/>
                  </a:cubicBezTo>
                  <a:cubicBezTo>
                    <a:pt x="323" y="162"/>
                    <a:pt x="323" y="162"/>
                    <a:pt x="323" y="162"/>
                  </a:cubicBezTo>
                  <a:cubicBezTo>
                    <a:pt x="323" y="162"/>
                    <a:pt x="323" y="161"/>
                    <a:pt x="323" y="161"/>
                  </a:cubicBezTo>
                  <a:cubicBezTo>
                    <a:pt x="293" y="146"/>
                    <a:pt x="293" y="146"/>
                    <a:pt x="293" y="146"/>
                  </a:cubicBezTo>
                  <a:moveTo>
                    <a:pt x="287" y="145"/>
                  </a:moveTo>
                  <a:cubicBezTo>
                    <a:pt x="222" y="152"/>
                    <a:pt x="222" y="152"/>
                    <a:pt x="222" y="152"/>
                  </a:cubicBezTo>
                  <a:cubicBezTo>
                    <a:pt x="222" y="152"/>
                    <a:pt x="222" y="152"/>
                    <a:pt x="222" y="152"/>
                  </a:cubicBezTo>
                  <a:cubicBezTo>
                    <a:pt x="288" y="145"/>
                    <a:pt x="288" y="145"/>
                    <a:pt x="288" y="145"/>
                  </a:cubicBezTo>
                  <a:cubicBezTo>
                    <a:pt x="288" y="145"/>
                    <a:pt x="288" y="145"/>
                    <a:pt x="287" y="145"/>
                  </a:cubicBezTo>
                  <a:moveTo>
                    <a:pt x="107" y="111"/>
                  </a:moveTo>
                  <a:cubicBezTo>
                    <a:pt x="64" y="146"/>
                    <a:pt x="64" y="146"/>
                    <a:pt x="64" y="146"/>
                  </a:cubicBezTo>
                  <a:cubicBezTo>
                    <a:pt x="64" y="146"/>
                    <a:pt x="64" y="146"/>
                    <a:pt x="64" y="146"/>
                  </a:cubicBezTo>
                  <a:cubicBezTo>
                    <a:pt x="108" y="111"/>
                    <a:pt x="108" y="111"/>
                    <a:pt x="108" y="111"/>
                  </a:cubicBezTo>
                  <a:cubicBezTo>
                    <a:pt x="108" y="111"/>
                    <a:pt x="108" y="111"/>
                    <a:pt x="107" y="111"/>
                  </a:cubicBezTo>
                  <a:moveTo>
                    <a:pt x="220" y="110"/>
                  </a:moveTo>
                  <a:cubicBezTo>
                    <a:pt x="220" y="110"/>
                    <a:pt x="220" y="110"/>
                    <a:pt x="219" y="110"/>
                  </a:cubicBezTo>
                  <a:cubicBezTo>
                    <a:pt x="219" y="110"/>
                    <a:pt x="219" y="110"/>
                    <a:pt x="219" y="110"/>
                  </a:cubicBezTo>
                  <a:cubicBezTo>
                    <a:pt x="220" y="150"/>
                    <a:pt x="220" y="150"/>
                    <a:pt x="220" y="150"/>
                  </a:cubicBezTo>
                  <a:cubicBezTo>
                    <a:pt x="220" y="150"/>
                    <a:pt x="220" y="150"/>
                    <a:pt x="221" y="150"/>
                  </a:cubicBezTo>
                  <a:cubicBezTo>
                    <a:pt x="221" y="150"/>
                    <a:pt x="221" y="150"/>
                    <a:pt x="221" y="150"/>
                  </a:cubicBezTo>
                  <a:cubicBezTo>
                    <a:pt x="220" y="110"/>
                    <a:pt x="220" y="110"/>
                    <a:pt x="220" y="110"/>
                  </a:cubicBezTo>
                  <a:moveTo>
                    <a:pt x="57" y="105"/>
                  </a:moveTo>
                  <a:cubicBezTo>
                    <a:pt x="57" y="105"/>
                    <a:pt x="57" y="105"/>
                    <a:pt x="57" y="106"/>
                  </a:cubicBezTo>
                  <a:cubicBezTo>
                    <a:pt x="62" y="145"/>
                    <a:pt x="62" y="145"/>
                    <a:pt x="62" y="145"/>
                  </a:cubicBezTo>
                  <a:cubicBezTo>
                    <a:pt x="62" y="145"/>
                    <a:pt x="63" y="145"/>
                    <a:pt x="63" y="145"/>
                  </a:cubicBezTo>
                  <a:cubicBezTo>
                    <a:pt x="57" y="105"/>
                    <a:pt x="57" y="105"/>
                    <a:pt x="57" y="105"/>
                  </a:cubicBezTo>
                  <a:moveTo>
                    <a:pt x="54" y="105"/>
                  </a:moveTo>
                  <a:cubicBezTo>
                    <a:pt x="0" y="160"/>
                    <a:pt x="0" y="160"/>
                    <a:pt x="0" y="160"/>
                  </a:cubicBezTo>
                  <a:cubicBezTo>
                    <a:pt x="1" y="160"/>
                    <a:pt x="1" y="160"/>
                    <a:pt x="1" y="160"/>
                  </a:cubicBezTo>
                  <a:cubicBezTo>
                    <a:pt x="55" y="105"/>
                    <a:pt x="55" y="105"/>
                    <a:pt x="55" y="105"/>
                  </a:cubicBezTo>
                  <a:cubicBezTo>
                    <a:pt x="55" y="105"/>
                    <a:pt x="54" y="105"/>
                    <a:pt x="54" y="105"/>
                  </a:cubicBezTo>
                  <a:moveTo>
                    <a:pt x="339" y="97"/>
                  </a:moveTo>
                  <a:cubicBezTo>
                    <a:pt x="325" y="160"/>
                    <a:pt x="325" y="160"/>
                    <a:pt x="325" y="160"/>
                  </a:cubicBezTo>
                  <a:cubicBezTo>
                    <a:pt x="325" y="160"/>
                    <a:pt x="325" y="160"/>
                    <a:pt x="325" y="161"/>
                  </a:cubicBezTo>
                  <a:cubicBezTo>
                    <a:pt x="339" y="97"/>
                    <a:pt x="339" y="97"/>
                    <a:pt x="339" y="97"/>
                  </a:cubicBezTo>
                  <a:cubicBezTo>
                    <a:pt x="339" y="97"/>
                    <a:pt x="339" y="97"/>
                    <a:pt x="339" y="97"/>
                  </a:cubicBezTo>
                  <a:moveTo>
                    <a:pt x="337" y="96"/>
                  </a:moveTo>
                  <a:cubicBezTo>
                    <a:pt x="292" y="143"/>
                    <a:pt x="292" y="143"/>
                    <a:pt x="292" y="143"/>
                  </a:cubicBezTo>
                  <a:cubicBezTo>
                    <a:pt x="292" y="143"/>
                    <a:pt x="292" y="143"/>
                    <a:pt x="292" y="143"/>
                  </a:cubicBezTo>
                  <a:cubicBezTo>
                    <a:pt x="338" y="96"/>
                    <a:pt x="338" y="96"/>
                    <a:pt x="338" y="96"/>
                  </a:cubicBezTo>
                  <a:cubicBezTo>
                    <a:pt x="338" y="96"/>
                    <a:pt x="338" y="96"/>
                    <a:pt x="337" y="96"/>
                  </a:cubicBezTo>
                  <a:moveTo>
                    <a:pt x="337" y="95"/>
                  </a:moveTo>
                  <a:cubicBezTo>
                    <a:pt x="264" y="131"/>
                    <a:pt x="264" y="131"/>
                    <a:pt x="264" y="131"/>
                  </a:cubicBezTo>
                  <a:cubicBezTo>
                    <a:pt x="223" y="108"/>
                    <a:pt x="223" y="108"/>
                    <a:pt x="223" y="108"/>
                  </a:cubicBezTo>
                  <a:cubicBezTo>
                    <a:pt x="223" y="108"/>
                    <a:pt x="223" y="108"/>
                    <a:pt x="222" y="108"/>
                  </a:cubicBezTo>
                  <a:cubicBezTo>
                    <a:pt x="264" y="131"/>
                    <a:pt x="264" y="131"/>
                    <a:pt x="264" y="131"/>
                  </a:cubicBezTo>
                  <a:cubicBezTo>
                    <a:pt x="222" y="151"/>
                    <a:pt x="222" y="151"/>
                    <a:pt x="222" y="151"/>
                  </a:cubicBezTo>
                  <a:cubicBezTo>
                    <a:pt x="222" y="151"/>
                    <a:pt x="222" y="152"/>
                    <a:pt x="222" y="152"/>
                  </a:cubicBezTo>
                  <a:cubicBezTo>
                    <a:pt x="264" y="131"/>
                    <a:pt x="264" y="131"/>
                    <a:pt x="264" y="131"/>
                  </a:cubicBezTo>
                  <a:cubicBezTo>
                    <a:pt x="288" y="144"/>
                    <a:pt x="288" y="144"/>
                    <a:pt x="288" y="144"/>
                  </a:cubicBezTo>
                  <a:cubicBezTo>
                    <a:pt x="288" y="144"/>
                    <a:pt x="288" y="144"/>
                    <a:pt x="288" y="143"/>
                  </a:cubicBezTo>
                  <a:cubicBezTo>
                    <a:pt x="265" y="131"/>
                    <a:pt x="265" y="131"/>
                    <a:pt x="265" y="131"/>
                  </a:cubicBezTo>
                  <a:cubicBezTo>
                    <a:pt x="337" y="95"/>
                    <a:pt x="337" y="95"/>
                    <a:pt x="337" y="95"/>
                  </a:cubicBezTo>
                  <a:cubicBezTo>
                    <a:pt x="337" y="95"/>
                    <a:pt x="337" y="95"/>
                    <a:pt x="337" y="95"/>
                  </a:cubicBezTo>
                  <a:moveTo>
                    <a:pt x="139" y="90"/>
                  </a:moveTo>
                  <a:cubicBezTo>
                    <a:pt x="139" y="90"/>
                    <a:pt x="139" y="90"/>
                    <a:pt x="139" y="90"/>
                  </a:cubicBezTo>
                  <a:cubicBezTo>
                    <a:pt x="139" y="90"/>
                    <a:pt x="139" y="90"/>
                    <a:pt x="139" y="90"/>
                  </a:cubicBezTo>
                  <a:cubicBezTo>
                    <a:pt x="162" y="107"/>
                    <a:pt x="162" y="107"/>
                    <a:pt x="162" y="107"/>
                  </a:cubicBezTo>
                  <a:cubicBezTo>
                    <a:pt x="114" y="109"/>
                    <a:pt x="114" y="109"/>
                    <a:pt x="114" y="109"/>
                  </a:cubicBezTo>
                  <a:cubicBezTo>
                    <a:pt x="114" y="109"/>
                    <a:pt x="114" y="109"/>
                    <a:pt x="114" y="109"/>
                  </a:cubicBezTo>
                  <a:cubicBezTo>
                    <a:pt x="162" y="108"/>
                    <a:pt x="162" y="108"/>
                    <a:pt x="162" y="108"/>
                  </a:cubicBezTo>
                  <a:cubicBezTo>
                    <a:pt x="195" y="133"/>
                    <a:pt x="195" y="133"/>
                    <a:pt x="195" y="133"/>
                  </a:cubicBezTo>
                  <a:cubicBezTo>
                    <a:pt x="170" y="162"/>
                    <a:pt x="170" y="162"/>
                    <a:pt x="170" y="162"/>
                  </a:cubicBezTo>
                  <a:cubicBezTo>
                    <a:pt x="170" y="162"/>
                    <a:pt x="171" y="162"/>
                    <a:pt x="171" y="162"/>
                  </a:cubicBezTo>
                  <a:cubicBezTo>
                    <a:pt x="196" y="134"/>
                    <a:pt x="196" y="134"/>
                    <a:pt x="196" y="134"/>
                  </a:cubicBezTo>
                  <a:cubicBezTo>
                    <a:pt x="219" y="151"/>
                    <a:pt x="219" y="151"/>
                    <a:pt x="219" y="151"/>
                  </a:cubicBezTo>
                  <a:cubicBezTo>
                    <a:pt x="219" y="151"/>
                    <a:pt x="219" y="151"/>
                    <a:pt x="219" y="151"/>
                  </a:cubicBezTo>
                  <a:cubicBezTo>
                    <a:pt x="219" y="151"/>
                    <a:pt x="219" y="151"/>
                    <a:pt x="219" y="151"/>
                  </a:cubicBezTo>
                  <a:cubicBezTo>
                    <a:pt x="196" y="133"/>
                    <a:pt x="196" y="133"/>
                    <a:pt x="196" y="133"/>
                  </a:cubicBezTo>
                  <a:cubicBezTo>
                    <a:pt x="217" y="109"/>
                    <a:pt x="217" y="109"/>
                    <a:pt x="217" y="109"/>
                  </a:cubicBezTo>
                  <a:cubicBezTo>
                    <a:pt x="217" y="109"/>
                    <a:pt x="217" y="109"/>
                    <a:pt x="217" y="109"/>
                  </a:cubicBezTo>
                  <a:cubicBezTo>
                    <a:pt x="196" y="133"/>
                    <a:pt x="196" y="133"/>
                    <a:pt x="196" y="133"/>
                  </a:cubicBezTo>
                  <a:cubicBezTo>
                    <a:pt x="163" y="108"/>
                    <a:pt x="163" y="108"/>
                    <a:pt x="163" y="108"/>
                  </a:cubicBezTo>
                  <a:cubicBezTo>
                    <a:pt x="216" y="106"/>
                    <a:pt x="216" y="106"/>
                    <a:pt x="216" y="106"/>
                  </a:cubicBezTo>
                  <a:cubicBezTo>
                    <a:pt x="216" y="106"/>
                    <a:pt x="216" y="106"/>
                    <a:pt x="216" y="106"/>
                  </a:cubicBezTo>
                  <a:cubicBezTo>
                    <a:pt x="162" y="107"/>
                    <a:pt x="162" y="107"/>
                    <a:pt x="162" y="107"/>
                  </a:cubicBezTo>
                  <a:cubicBezTo>
                    <a:pt x="139" y="90"/>
                    <a:pt x="139" y="90"/>
                    <a:pt x="139" y="90"/>
                  </a:cubicBezTo>
                  <a:moveTo>
                    <a:pt x="136" y="90"/>
                  </a:moveTo>
                  <a:cubicBezTo>
                    <a:pt x="113" y="107"/>
                    <a:pt x="113" y="107"/>
                    <a:pt x="113" y="107"/>
                  </a:cubicBezTo>
                  <a:cubicBezTo>
                    <a:pt x="113" y="107"/>
                    <a:pt x="113" y="107"/>
                    <a:pt x="113" y="107"/>
                  </a:cubicBezTo>
                  <a:cubicBezTo>
                    <a:pt x="136" y="90"/>
                    <a:pt x="136" y="90"/>
                    <a:pt x="136" y="90"/>
                  </a:cubicBezTo>
                  <a:cubicBezTo>
                    <a:pt x="136" y="90"/>
                    <a:pt x="136" y="90"/>
                    <a:pt x="136" y="90"/>
                  </a:cubicBezTo>
                  <a:moveTo>
                    <a:pt x="140" y="89"/>
                  </a:moveTo>
                  <a:cubicBezTo>
                    <a:pt x="140" y="89"/>
                    <a:pt x="140" y="89"/>
                    <a:pt x="139" y="89"/>
                  </a:cubicBezTo>
                  <a:cubicBezTo>
                    <a:pt x="216" y="106"/>
                    <a:pt x="216" y="106"/>
                    <a:pt x="216" y="106"/>
                  </a:cubicBezTo>
                  <a:cubicBezTo>
                    <a:pt x="216" y="105"/>
                    <a:pt x="216" y="105"/>
                    <a:pt x="216" y="105"/>
                  </a:cubicBezTo>
                  <a:cubicBezTo>
                    <a:pt x="140" y="89"/>
                    <a:pt x="140" y="89"/>
                    <a:pt x="140" y="89"/>
                  </a:cubicBezTo>
                  <a:moveTo>
                    <a:pt x="371" y="65"/>
                  </a:moveTo>
                  <a:cubicBezTo>
                    <a:pt x="356" y="96"/>
                    <a:pt x="356" y="96"/>
                    <a:pt x="356" y="96"/>
                  </a:cubicBezTo>
                  <a:cubicBezTo>
                    <a:pt x="342" y="94"/>
                    <a:pt x="342" y="94"/>
                    <a:pt x="342" y="94"/>
                  </a:cubicBezTo>
                  <a:cubicBezTo>
                    <a:pt x="342" y="94"/>
                    <a:pt x="342" y="95"/>
                    <a:pt x="342" y="95"/>
                  </a:cubicBezTo>
                  <a:cubicBezTo>
                    <a:pt x="356" y="96"/>
                    <a:pt x="356" y="96"/>
                    <a:pt x="356" y="96"/>
                  </a:cubicBezTo>
                  <a:cubicBezTo>
                    <a:pt x="352" y="105"/>
                    <a:pt x="352" y="105"/>
                    <a:pt x="352" y="105"/>
                  </a:cubicBezTo>
                  <a:cubicBezTo>
                    <a:pt x="342" y="96"/>
                    <a:pt x="342" y="96"/>
                    <a:pt x="342" y="96"/>
                  </a:cubicBezTo>
                  <a:cubicBezTo>
                    <a:pt x="342" y="96"/>
                    <a:pt x="341" y="96"/>
                    <a:pt x="341" y="96"/>
                  </a:cubicBezTo>
                  <a:cubicBezTo>
                    <a:pt x="351" y="105"/>
                    <a:pt x="351" y="105"/>
                    <a:pt x="351" y="105"/>
                  </a:cubicBezTo>
                  <a:cubicBezTo>
                    <a:pt x="326" y="161"/>
                    <a:pt x="326" y="161"/>
                    <a:pt x="326" y="161"/>
                  </a:cubicBezTo>
                  <a:cubicBezTo>
                    <a:pt x="326" y="161"/>
                    <a:pt x="326" y="161"/>
                    <a:pt x="326" y="161"/>
                  </a:cubicBezTo>
                  <a:cubicBezTo>
                    <a:pt x="352" y="106"/>
                    <a:pt x="352" y="106"/>
                    <a:pt x="352" y="106"/>
                  </a:cubicBezTo>
                  <a:cubicBezTo>
                    <a:pt x="379" y="130"/>
                    <a:pt x="379" y="130"/>
                    <a:pt x="379" y="130"/>
                  </a:cubicBezTo>
                  <a:cubicBezTo>
                    <a:pt x="326" y="161"/>
                    <a:pt x="326" y="161"/>
                    <a:pt x="326" y="161"/>
                  </a:cubicBezTo>
                  <a:cubicBezTo>
                    <a:pt x="326" y="161"/>
                    <a:pt x="327" y="161"/>
                    <a:pt x="327" y="162"/>
                  </a:cubicBezTo>
                  <a:cubicBezTo>
                    <a:pt x="379" y="130"/>
                    <a:pt x="379" y="130"/>
                    <a:pt x="379" y="130"/>
                  </a:cubicBezTo>
                  <a:cubicBezTo>
                    <a:pt x="420" y="168"/>
                    <a:pt x="420" y="168"/>
                    <a:pt x="420" y="168"/>
                  </a:cubicBezTo>
                  <a:cubicBezTo>
                    <a:pt x="420" y="167"/>
                    <a:pt x="420" y="167"/>
                    <a:pt x="420" y="167"/>
                  </a:cubicBezTo>
                  <a:cubicBezTo>
                    <a:pt x="379" y="130"/>
                    <a:pt x="379" y="130"/>
                    <a:pt x="379" y="130"/>
                  </a:cubicBezTo>
                  <a:cubicBezTo>
                    <a:pt x="419" y="106"/>
                    <a:pt x="419" y="106"/>
                    <a:pt x="419" y="106"/>
                  </a:cubicBezTo>
                  <a:cubicBezTo>
                    <a:pt x="419" y="106"/>
                    <a:pt x="419" y="106"/>
                    <a:pt x="419" y="106"/>
                  </a:cubicBezTo>
                  <a:cubicBezTo>
                    <a:pt x="379" y="130"/>
                    <a:pt x="379" y="130"/>
                    <a:pt x="379" y="130"/>
                  </a:cubicBezTo>
                  <a:cubicBezTo>
                    <a:pt x="352" y="105"/>
                    <a:pt x="352" y="105"/>
                    <a:pt x="352" y="105"/>
                  </a:cubicBezTo>
                  <a:cubicBezTo>
                    <a:pt x="356" y="96"/>
                    <a:pt x="356" y="96"/>
                    <a:pt x="356" y="96"/>
                  </a:cubicBezTo>
                  <a:cubicBezTo>
                    <a:pt x="419" y="105"/>
                    <a:pt x="419" y="105"/>
                    <a:pt x="419" y="105"/>
                  </a:cubicBezTo>
                  <a:cubicBezTo>
                    <a:pt x="419" y="105"/>
                    <a:pt x="419" y="104"/>
                    <a:pt x="419" y="104"/>
                  </a:cubicBezTo>
                  <a:cubicBezTo>
                    <a:pt x="356" y="96"/>
                    <a:pt x="356" y="96"/>
                    <a:pt x="356" y="96"/>
                  </a:cubicBezTo>
                  <a:cubicBezTo>
                    <a:pt x="371" y="65"/>
                    <a:pt x="371" y="65"/>
                    <a:pt x="371" y="65"/>
                  </a:cubicBezTo>
                  <a:cubicBezTo>
                    <a:pt x="371" y="65"/>
                    <a:pt x="371" y="65"/>
                    <a:pt x="371" y="65"/>
                  </a:cubicBezTo>
                  <a:moveTo>
                    <a:pt x="374" y="64"/>
                  </a:moveTo>
                  <a:cubicBezTo>
                    <a:pt x="374" y="64"/>
                    <a:pt x="374" y="64"/>
                    <a:pt x="374" y="64"/>
                  </a:cubicBezTo>
                  <a:cubicBezTo>
                    <a:pt x="419" y="104"/>
                    <a:pt x="419" y="104"/>
                    <a:pt x="419" y="104"/>
                  </a:cubicBezTo>
                  <a:cubicBezTo>
                    <a:pt x="420" y="104"/>
                    <a:pt x="420" y="103"/>
                    <a:pt x="420" y="103"/>
                  </a:cubicBezTo>
                  <a:cubicBezTo>
                    <a:pt x="374" y="64"/>
                    <a:pt x="374" y="64"/>
                    <a:pt x="374" y="64"/>
                  </a:cubicBezTo>
                  <a:moveTo>
                    <a:pt x="32" y="58"/>
                  </a:moveTo>
                  <a:cubicBezTo>
                    <a:pt x="14" y="85"/>
                    <a:pt x="14" y="85"/>
                    <a:pt x="14" y="85"/>
                  </a:cubicBezTo>
                  <a:cubicBezTo>
                    <a:pt x="14" y="85"/>
                    <a:pt x="14" y="85"/>
                    <a:pt x="15" y="85"/>
                  </a:cubicBezTo>
                  <a:cubicBezTo>
                    <a:pt x="15" y="85"/>
                    <a:pt x="15" y="85"/>
                    <a:pt x="15" y="86"/>
                  </a:cubicBezTo>
                  <a:cubicBezTo>
                    <a:pt x="33" y="59"/>
                    <a:pt x="33" y="59"/>
                    <a:pt x="33" y="59"/>
                  </a:cubicBezTo>
                  <a:cubicBezTo>
                    <a:pt x="32" y="58"/>
                    <a:pt x="32" y="58"/>
                    <a:pt x="32" y="58"/>
                  </a:cubicBezTo>
                  <a:cubicBezTo>
                    <a:pt x="32" y="58"/>
                    <a:pt x="32" y="58"/>
                    <a:pt x="32" y="58"/>
                  </a:cubicBezTo>
                  <a:moveTo>
                    <a:pt x="109" y="88"/>
                  </a:moveTo>
                  <a:cubicBezTo>
                    <a:pt x="94" y="88"/>
                    <a:pt x="94" y="88"/>
                    <a:pt x="94" y="88"/>
                  </a:cubicBezTo>
                  <a:cubicBezTo>
                    <a:pt x="101" y="74"/>
                    <a:pt x="101" y="74"/>
                    <a:pt x="101" y="74"/>
                  </a:cubicBezTo>
                  <a:cubicBezTo>
                    <a:pt x="109" y="77"/>
                    <a:pt x="109" y="77"/>
                    <a:pt x="109" y="77"/>
                  </a:cubicBezTo>
                  <a:cubicBezTo>
                    <a:pt x="109" y="88"/>
                    <a:pt x="109" y="88"/>
                    <a:pt x="109" y="88"/>
                  </a:cubicBezTo>
                  <a:moveTo>
                    <a:pt x="60" y="57"/>
                  </a:moveTo>
                  <a:cubicBezTo>
                    <a:pt x="60" y="57"/>
                    <a:pt x="60" y="58"/>
                    <a:pt x="60" y="58"/>
                  </a:cubicBezTo>
                  <a:cubicBezTo>
                    <a:pt x="101" y="74"/>
                    <a:pt x="101" y="74"/>
                    <a:pt x="101" y="74"/>
                  </a:cubicBezTo>
                  <a:cubicBezTo>
                    <a:pt x="94" y="88"/>
                    <a:pt x="94" y="88"/>
                    <a:pt x="94" y="88"/>
                  </a:cubicBezTo>
                  <a:cubicBezTo>
                    <a:pt x="49" y="88"/>
                    <a:pt x="49" y="88"/>
                    <a:pt x="49" y="88"/>
                  </a:cubicBezTo>
                  <a:cubicBezTo>
                    <a:pt x="40" y="70"/>
                    <a:pt x="40" y="70"/>
                    <a:pt x="40" y="70"/>
                  </a:cubicBezTo>
                  <a:cubicBezTo>
                    <a:pt x="57" y="58"/>
                    <a:pt x="57" y="58"/>
                    <a:pt x="57" y="58"/>
                  </a:cubicBezTo>
                  <a:cubicBezTo>
                    <a:pt x="57" y="58"/>
                    <a:pt x="57" y="58"/>
                    <a:pt x="57" y="58"/>
                  </a:cubicBezTo>
                  <a:cubicBezTo>
                    <a:pt x="40" y="69"/>
                    <a:pt x="40" y="69"/>
                    <a:pt x="40" y="69"/>
                  </a:cubicBezTo>
                  <a:cubicBezTo>
                    <a:pt x="34" y="58"/>
                    <a:pt x="34" y="58"/>
                    <a:pt x="34" y="58"/>
                  </a:cubicBezTo>
                  <a:cubicBezTo>
                    <a:pt x="34" y="58"/>
                    <a:pt x="34" y="58"/>
                    <a:pt x="34" y="59"/>
                  </a:cubicBezTo>
                  <a:cubicBezTo>
                    <a:pt x="40" y="69"/>
                    <a:pt x="40" y="69"/>
                    <a:pt x="40" y="69"/>
                  </a:cubicBezTo>
                  <a:cubicBezTo>
                    <a:pt x="15" y="86"/>
                    <a:pt x="15" y="86"/>
                    <a:pt x="15" y="86"/>
                  </a:cubicBezTo>
                  <a:cubicBezTo>
                    <a:pt x="15" y="86"/>
                    <a:pt x="15" y="86"/>
                    <a:pt x="15" y="86"/>
                  </a:cubicBezTo>
                  <a:cubicBezTo>
                    <a:pt x="40" y="70"/>
                    <a:pt x="40" y="70"/>
                    <a:pt x="40" y="70"/>
                  </a:cubicBezTo>
                  <a:cubicBezTo>
                    <a:pt x="49" y="88"/>
                    <a:pt x="49" y="88"/>
                    <a:pt x="49" y="88"/>
                  </a:cubicBezTo>
                  <a:cubicBezTo>
                    <a:pt x="16" y="88"/>
                    <a:pt x="16" y="88"/>
                    <a:pt x="16" y="88"/>
                  </a:cubicBezTo>
                  <a:cubicBezTo>
                    <a:pt x="16" y="88"/>
                    <a:pt x="16" y="88"/>
                    <a:pt x="16" y="88"/>
                  </a:cubicBezTo>
                  <a:cubicBezTo>
                    <a:pt x="49" y="88"/>
                    <a:pt x="49" y="88"/>
                    <a:pt x="49" y="88"/>
                  </a:cubicBezTo>
                  <a:cubicBezTo>
                    <a:pt x="55" y="100"/>
                    <a:pt x="55" y="100"/>
                    <a:pt x="55" y="100"/>
                  </a:cubicBezTo>
                  <a:cubicBezTo>
                    <a:pt x="55" y="100"/>
                    <a:pt x="55" y="100"/>
                    <a:pt x="55" y="100"/>
                  </a:cubicBezTo>
                  <a:cubicBezTo>
                    <a:pt x="49" y="88"/>
                    <a:pt x="49" y="88"/>
                    <a:pt x="49" y="88"/>
                  </a:cubicBezTo>
                  <a:cubicBezTo>
                    <a:pt x="93" y="89"/>
                    <a:pt x="93" y="89"/>
                    <a:pt x="93" y="89"/>
                  </a:cubicBezTo>
                  <a:cubicBezTo>
                    <a:pt x="84" y="106"/>
                    <a:pt x="84" y="106"/>
                    <a:pt x="84" y="106"/>
                  </a:cubicBezTo>
                  <a:cubicBezTo>
                    <a:pt x="59" y="103"/>
                    <a:pt x="59" y="103"/>
                    <a:pt x="59" y="103"/>
                  </a:cubicBezTo>
                  <a:cubicBezTo>
                    <a:pt x="59" y="103"/>
                    <a:pt x="59" y="103"/>
                    <a:pt x="59" y="103"/>
                  </a:cubicBezTo>
                  <a:cubicBezTo>
                    <a:pt x="84" y="106"/>
                    <a:pt x="84" y="106"/>
                    <a:pt x="84" y="106"/>
                  </a:cubicBezTo>
                  <a:cubicBezTo>
                    <a:pt x="64" y="145"/>
                    <a:pt x="64" y="145"/>
                    <a:pt x="64" y="145"/>
                  </a:cubicBezTo>
                  <a:cubicBezTo>
                    <a:pt x="64" y="145"/>
                    <a:pt x="64" y="145"/>
                    <a:pt x="64" y="146"/>
                  </a:cubicBezTo>
                  <a:cubicBezTo>
                    <a:pt x="84" y="106"/>
                    <a:pt x="84" y="106"/>
                    <a:pt x="84" y="106"/>
                  </a:cubicBezTo>
                  <a:cubicBezTo>
                    <a:pt x="107" y="109"/>
                    <a:pt x="107" y="109"/>
                    <a:pt x="107" y="109"/>
                  </a:cubicBezTo>
                  <a:cubicBezTo>
                    <a:pt x="107" y="109"/>
                    <a:pt x="107" y="109"/>
                    <a:pt x="107" y="108"/>
                  </a:cubicBezTo>
                  <a:cubicBezTo>
                    <a:pt x="85" y="106"/>
                    <a:pt x="85" y="106"/>
                    <a:pt x="85" y="106"/>
                  </a:cubicBezTo>
                  <a:cubicBezTo>
                    <a:pt x="94" y="89"/>
                    <a:pt x="94" y="89"/>
                    <a:pt x="94" y="89"/>
                  </a:cubicBezTo>
                  <a:cubicBezTo>
                    <a:pt x="109" y="89"/>
                    <a:pt x="109" y="89"/>
                    <a:pt x="109" y="89"/>
                  </a:cubicBezTo>
                  <a:cubicBezTo>
                    <a:pt x="110" y="106"/>
                    <a:pt x="110" y="106"/>
                    <a:pt x="110" y="106"/>
                  </a:cubicBezTo>
                  <a:cubicBezTo>
                    <a:pt x="110" y="106"/>
                    <a:pt x="110" y="106"/>
                    <a:pt x="110" y="106"/>
                  </a:cubicBezTo>
                  <a:cubicBezTo>
                    <a:pt x="110" y="106"/>
                    <a:pt x="110" y="106"/>
                    <a:pt x="110" y="106"/>
                  </a:cubicBezTo>
                  <a:cubicBezTo>
                    <a:pt x="110" y="89"/>
                    <a:pt x="110" y="89"/>
                    <a:pt x="110" y="89"/>
                  </a:cubicBezTo>
                  <a:cubicBezTo>
                    <a:pt x="136" y="89"/>
                    <a:pt x="136" y="89"/>
                    <a:pt x="136" y="89"/>
                  </a:cubicBezTo>
                  <a:cubicBezTo>
                    <a:pt x="136" y="89"/>
                    <a:pt x="136" y="89"/>
                    <a:pt x="136" y="89"/>
                  </a:cubicBezTo>
                  <a:cubicBezTo>
                    <a:pt x="110" y="88"/>
                    <a:pt x="110" y="88"/>
                    <a:pt x="110" y="88"/>
                  </a:cubicBezTo>
                  <a:cubicBezTo>
                    <a:pt x="109" y="77"/>
                    <a:pt x="109" y="77"/>
                    <a:pt x="109" y="77"/>
                  </a:cubicBezTo>
                  <a:cubicBezTo>
                    <a:pt x="136" y="88"/>
                    <a:pt x="136" y="88"/>
                    <a:pt x="136" y="88"/>
                  </a:cubicBezTo>
                  <a:cubicBezTo>
                    <a:pt x="136" y="88"/>
                    <a:pt x="136" y="88"/>
                    <a:pt x="136" y="88"/>
                  </a:cubicBezTo>
                  <a:cubicBezTo>
                    <a:pt x="109" y="77"/>
                    <a:pt x="109" y="77"/>
                    <a:pt x="109" y="77"/>
                  </a:cubicBezTo>
                  <a:cubicBezTo>
                    <a:pt x="109" y="63"/>
                    <a:pt x="109" y="63"/>
                    <a:pt x="109" y="63"/>
                  </a:cubicBezTo>
                  <a:cubicBezTo>
                    <a:pt x="108" y="63"/>
                    <a:pt x="108" y="63"/>
                    <a:pt x="108" y="63"/>
                  </a:cubicBezTo>
                  <a:cubicBezTo>
                    <a:pt x="108" y="63"/>
                    <a:pt x="108" y="63"/>
                    <a:pt x="108" y="63"/>
                  </a:cubicBezTo>
                  <a:cubicBezTo>
                    <a:pt x="109" y="77"/>
                    <a:pt x="109" y="77"/>
                    <a:pt x="109" y="77"/>
                  </a:cubicBezTo>
                  <a:cubicBezTo>
                    <a:pt x="101" y="74"/>
                    <a:pt x="101" y="74"/>
                    <a:pt x="101" y="74"/>
                  </a:cubicBezTo>
                  <a:cubicBezTo>
                    <a:pt x="107" y="63"/>
                    <a:pt x="107" y="63"/>
                    <a:pt x="107" y="63"/>
                  </a:cubicBezTo>
                  <a:cubicBezTo>
                    <a:pt x="107" y="63"/>
                    <a:pt x="107" y="63"/>
                    <a:pt x="107" y="63"/>
                  </a:cubicBezTo>
                  <a:cubicBezTo>
                    <a:pt x="101" y="74"/>
                    <a:pt x="101" y="74"/>
                    <a:pt x="101" y="74"/>
                  </a:cubicBezTo>
                  <a:cubicBezTo>
                    <a:pt x="60" y="57"/>
                    <a:pt x="60" y="57"/>
                    <a:pt x="60" y="57"/>
                  </a:cubicBezTo>
                  <a:moveTo>
                    <a:pt x="61" y="57"/>
                  </a:moveTo>
                  <a:cubicBezTo>
                    <a:pt x="61" y="57"/>
                    <a:pt x="61" y="57"/>
                    <a:pt x="61" y="57"/>
                  </a:cubicBezTo>
                  <a:cubicBezTo>
                    <a:pt x="106" y="61"/>
                    <a:pt x="106" y="61"/>
                    <a:pt x="106" y="61"/>
                  </a:cubicBezTo>
                  <a:cubicBezTo>
                    <a:pt x="106" y="60"/>
                    <a:pt x="106" y="60"/>
                    <a:pt x="106" y="60"/>
                  </a:cubicBezTo>
                  <a:cubicBezTo>
                    <a:pt x="61" y="57"/>
                    <a:pt x="61" y="57"/>
                    <a:pt x="61" y="57"/>
                  </a:cubicBezTo>
                  <a:moveTo>
                    <a:pt x="35" y="57"/>
                  </a:moveTo>
                  <a:cubicBezTo>
                    <a:pt x="35" y="57"/>
                    <a:pt x="35" y="57"/>
                    <a:pt x="35" y="57"/>
                  </a:cubicBezTo>
                  <a:cubicBezTo>
                    <a:pt x="57" y="57"/>
                    <a:pt x="57" y="57"/>
                    <a:pt x="57" y="57"/>
                  </a:cubicBezTo>
                  <a:cubicBezTo>
                    <a:pt x="57" y="57"/>
                    <a:pt x="57" y="57"/>
                    <a:pt x="57" y="57"/>
                  </a:cubicBezTo>
                  <a:cubicBezTo>
                    <a:pt x="35" y="57"/>
                    <a:pt x="35" y="57"/>
                    <a:pt x="35" y="57"/>
                  </a:cubicBezTo>
                  <a:moveTo>
                    <a:pt x="194" y="40"/>
                  </a:moveTo>
                  <a:cubicBezTo>
                    <a:pt x="194" y="40"/>
                    <a:pt x="193" y="40"/>
                    <a:pt x="193" y="40"/>
                  </a:cubicBezTo>
                  <a:cubicBezTo>
                    <a:pt x="218" y="103"/>
                    <a:pt x="218" y="103"/>
                    <a:pt x="218" y="103"/>
                  </a:cubicBezTo>
                  <a:cubicBezTo>
                    <a:pt x="218" y="103"/>
                    <a:pt x="218" y="103"/>
                    <a:pt x="218" y="103"/>
                  </a:cubicBezTo>
                  <a:cubicBezTo>
                    <a:pt x="194" y="40"/>
                    <a:pt x="194" y="40"/>
                    <a:pt x="194" y="40"/>
                  </a:cubicBezTo>
                  <a:moveTo>
                    <a:pt x="190" y="39"/>
                  </a:moveTo>
                  <a:cubicBezTo>
                    <a:pt x="139" y="87"/>
                    <a:pt x="139" y="87"/>
                    <a:pt x="139" y="87"/>
                  </a:cubicBezTo>
                  <a:cubicBezTo>
                    <a:pt x="139" y="87"/>
                    <a:pt x="139" y="88"/>
                    <a:pt x="139" y="88"/>
                  </a:cubicBezTo>
                  <a:cubicBezTo>
                    <a:pt x="191" y="40"/>
                    <a:pt x="191" y="40"/>
                    <a:pt x="191" y="40"/>
                  </a:cubicBezTo>
                  <a:cubicBezTo>
                    <a:pt x="191" y="39"/>
                    <a:pt x="190" y="39"/>
                    <a:pt x="190" y="39"/>
                  </a:cubicBezTo>
                  <a:moveTo>
                    <a:pt x="35" y="22"/>
                  </a:moveTo>
                  <a:cubicBezTo>
                    <a:pt x="33" y="55"/>
                    <a:pt x="33" y="55"/>
                    <a:pt x="33" y="55"/>
                  </a:cubicBezTo>
                  <a:cubicBezTo>
                    <a:pt x="34" y="55"/>
                    <a:pt x="34" y="55"/>
                    <a:pt x="34" y="55"/>
                  </a:cubicBezTo>
                  <a:cubicBezTo>
                    <a:pt x="36" y="22"/>
                    <a:pt x="36" y="22"/>
                    <a:pt x="36" y="22"/>
                  </a:cubicBezTo>
                  <a:cubicBezTo>
                    <a:pt x="36" y="22"/>
                    <a:pt x="36" y="22"/>
                    <a:pt x="36" y="22"/>
                  </a:cubicBezTo>
                  <a:cubicBezTo>
                    <a:pt x="36" y="22"/>
                    <a:pt x="35" y="22"/>
                    <a:pt x="35" y="22"/>
                  </a:cubicBezTo>
                  <a:moveTo>
                    <a:pt x="37" y="21"/>
                  </a:moveTo>
                  <a:cubicBezTo>
                    <a:pt x="37" y="21"/>
                    <a:pt x="37" y="21"/>
                    <a:pt x="37" y="21"/>
                  </a:cubicBezTo>
                  <a:cubicBezTo>
                    <a:pt x="57" y="55"/>
                    <a:pt x="57" y="55"/>
                    <a:pt x="57" y="55"/>
                  </a:cubicBezTo>
                  <a:cubicBezTo>
                    <a:pt x="58" y="55"/>
                    <a:pt x="58" y="55"/>
                    <a:pt x="58" y="55"/>
                  </a:cubicBezTo>
                  <a:cubicBezTo>
                    <a:pt x="37" y="21"/>
                    <a:pt x="37" y="21"/>
                    <a:pt x="37" y="21"/>
                  </a:cubicBezTo>
                  <a:moveTo>
                    <a:pt x="2" y="1"/>
                  </a:moveTo>
                  <a:cubicBezTo>
                    <a:pt x="2" y="1"/>
                    <a:pt x="2" y="1"/>
                    <a:pt x="2" y="1"/>
                  </a:cubicBezTo>
                  <a:cubicBezTo>
                    <a:pt x="32" y="55"/>
                    <a:pt x="32" y="55"/>
                    <a:pt x="32" y="55"/>
                  </a:cubicBezTo>
                  <a:cubicBezTo>
                    <a:pt x="32" y="55"/>
                    <a:pt x="32" y="55"/>
                    <a:pt x="33" y="55"/>
                  </a:cubicBezTo>
                  <a:cubicBezTo>
                    <a:pt x="2" y="1"/>
                    <a:pt x="2" y="1"/>
                    <a:pt x="2" y="1"/>
                  </a:cubicBezTo>
                  <a:moveTo>
                    <a:pt x="3" y="0"/>
                  </a:moveTo>
                  <a:cubicBezTo>
                    <a:pt x="3" y="0"/>
                    <a:pt x="3" y="0"/>
                    <a:pt x="2" y="0"/>
                  </a:cubicBezTo>
                  <a:cubicBezTo>
                    <a:pt x="2" y="0"/>
                    <a:pt x="2" y="0"/>
                    <a:pt x="2" y="0"/>
                  </a:cubicBezTo>
                  <a:cubicBezTo>
                    <a:pt x="33" y="18"/>
                    <a:pt x="33" y="18"/>
                    <a:pt x="33" y="18"/>
                  </a:cubicBezTo>
                  <a:cubicBezTo>
                    <a:pt x="33" y="18"/>
                    <a:pt x="33" y="18"/>
                    <a:pt x="33" y="17"/>
                  </a:cubicBezTo>
                  <a:cubicBezTo>
                    <a:pt x="3"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0" name="Freeform 3215">
              <a:extLst>
                <a:ext uri="{FF2B5EF4-FFF2-40B4-BE49-F238E27FC236}">
                  <a16:creationId xmlns:a16="http://schemas.microsoft.com/office/drawing/2014/main" id="{F47949DE-50ED-B462-3B52-3CFFD5AAA209}"/>
                </a:ext>
              </a:extLst>
            </p:cNvPr>
            <p:cNvSpPr>
              <a:spLocks/>
            </p:cNvSpPr>
            <p:nvPr/>
          </p:nvSpPr>
          <p:spPr bwMode="auto">
            <a:xfrm>
              <a:off x="7604043" y="471587"/>
              <a:ext cx="46900" cy="44141"/>
            </a:xfrm>
            <a:custGeom>
              <a:avLst/>
              <a:gdLst>
                <a:gd name="T0" fmla="*/ 3 w 7"/>
                <a:gd name="T1" fmla="*/ 0 h 7"/>
                <a:gd name="T2" fmla="*/ 3 w 7"/>
                <a:gd name="T3" fmla="*/ 0 h 7"/>
                <a:gd name="T4" fmla="*/ 0 w 7"/>
                <a:gd name="T5" fmla="*/ 1 h 7"/>
                <a:gd name="T6" fmla="*/ 0 w 7"/>
                <a:gd name="T7" fmla="*/ 2 h 7"/>
                <a:gd name="T8" fmla="*/ 0 w 7"/>
                <a:gd name="T9" fmla="*/ 3 h 7"/>
                <a:gd name="T10" fmla="*/ 0 w 7"/>
                <a:gd name="T11" fmla="*/ 5 h 7"/>
                <a:gd name="T12" fmla="*/ 1 w 7"/>
                <a:gd name="T13" fmla="*/ 5 h 7"/>
                <a:gd name="T14" fmla="*/ 1 w 7"/>
                <a:gd name="T15" fmla="*/ 6 h 7"/>
                <a:gd name="T16" fmla="*/ 3 w 7"/>
                <a:gd name="T17" fmla="*/ 7 h 7"/>
                <a:gd name="T18" fmla="*/ 6 w 7"/>
                <a:gd name="T19" fmla="*/ 5 h 7"/>
                <a:gd name="T20" fmla="*/ 7 w 7"/>
                <a:gd name="T21" fmla="*/ 3 h 7"/>
                <a:gd name="T22" fmla="*/ 7 w 7"/>
                <a:gd name="T23" fmla="*/ 3 h 7"/>
                <a:gd name="T24" fmla="*/ 6 w 7"/>
                <a:gd name="T25" fmla="*/ 1 h 7"/>
                <a:gd name="T26" fmla="*/ 6 w 7"/>
                <a:gd name="T27" fmla="*/ 1 h 7"/>
                <a:gd name="T28" fmla="*/ 5 w 7"/>
                <a:gd name="T29" fmla="*/ 0 h 7"/>
                <a:gd name="T30" fmla="*/ 3 w 7"/>
                <a:gd name="T31" fmla="*/ 0 h 7"/>
                <a:gd name="T32" fmla="*/ 3 w 7"/>
                <a:gd name="T33"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 h="7">
                  <a:moveTo>
                    <a:pt x="3" y="0"/>
                  </a:moveTo>
                  <a:cubicBezTo>
                    <a:pt x="3" y="0"/>
                    <a:pt x="3" y="0"/>
                    <a:pt x="3" y="0"/>
                  </a:cubicBezTo>
                  <a:cubicBezTo>
                    <a:pt x="2" y="0"/>
                    <a:pt x="1" y="0"/>
                    <a:pt x="0" y="1"/>
                  </a:cubicBezTo>
                  <a:cubicBezTo>
                    <a:pt x="0" y="1"/>
                    <a:pt x="0" y="2"/>
                    <a:pt x="0" y="2"/>
                  </a:cubicBezTo>
                  <a:cubicBezTo>
                    <a:pt x="0" y="3"/>
                    <a:pt x="0" y="3"/>
                    <a:pt x="0" y="3"/>
                  </a:cubicBezTo>
                  <a:cubicBezTo>
                    <a:pt x="0" y="4"/>
                    <a:pt x="0" y="4"/>
                    <a:pt x="0" y="5"/>
                  </a:cubicBezTo>
                  <a:cubicBezTo>
                    <a:pt x="1" y="5"/>
                    <a:pt x="1" y="5"/>
                    <a:pt x="1" y="5"/>
                  </a:cubicBezTo>
                  <a:cubicBezTo>
                    <a:pt x="1" y="6"/>
                    <a:pt x="1" y="6"/>
                    <a:pt x="1" y="6"/>
                  </a:cubicBezTo>
                  <a:cubicBezTo>
                    <a:pt x="2" y="6"/>
                    <a:pt x="3" y="7"/>
                    <a:pt x="3" y="7"/>
                  </a:cubicBezTo>
                  <a:cubicBezTo>
                    <a:pt x="4" y="7"/>
                    <a:pt x="6" y="6"/>
                    <a:pt x="6" y="5"/>
                  </a:cubicBezTo>
                  <a:cubicBezTo>
                    <a:pt x="7" y="4"/>
                    <a:pt x="7" y="4"/>
                    <a:pt x="7" y="3"/>
                  </a:cubicBezTo>
                  <a:cubicBezTo>
                    <a:pt x="7" y="3"/>
                    <a:pt x="7" y="3"/>
                    <a:pt x="7" y="3"/>
                  </a:cubicBezTo>
                  <a:cubicBezTo>
                    <a:pt x="7" y="2"/>
                    <a:pt x="7" y="2"/>
                    <a:pt x="6" y="1"/>
                  </a:cubicBezTo>
                  <a:cubicBezTo>
                    <a:pt x="6" y="1"/>
                    <a:pt x="6" y="1"/>
                    <a:pt x="6" y="1"/>
                  </a:cubicBezTo>
                  <a:cubicBezTo>
                    <a:pt x="6" y="1"/>
                    <a:pt x="6" y="0"/>
                    <a:pt x="5" y="0"/>
                  </a:cubicBezTo>
                  <a:cubicBezTo>
                    <a:pt x="5" y="0"/>
                    <a:pt x="4" y="0"/>
                    <a:pt x="3" y="0"/>
                  </a:cubicBezTo>
                  <a:cubicBezTo>
                    <a:pt x="3"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1" name="Freeform 3216">
              <a:extLst>
                <a:ext uri="{FF2B5EF4-FFF2-40B4-BE49-F238E27FC236}">
                  <a16:creationId xmlns:a16="http://schemas.microsoft.com/office/drawing/2014/main" id="{68F79D80-E530-0C2B-2192-57EF79E1BC61}"/>
                </a:ext>
              </a:extLst>
            </p:cNvPr>
            <p:cNvSpPr>
              <a:spLocks/>
            </p:cNvSpPr>
            <p:nvPr/>
          </p:nvSpPr>
          <p:spPr bwMode="auto">
            <a:xfrm>
              <a:off x="7217810" y="885408"/>
              <a:ext cx="52417" cy="44141"/>
            </a:xfrm>
            <a:custGeom>
              <a:avLst/>
              <a:gdLst>
                <a:gd name="T0" fmla="*/ 4 w 8"/>
                <a:gd name="T1" fmla="*/ 0 h 7"/>
                <a:gd name="T2" fmla="*/ 1 w 8"/>
                <a:gd name="T3" fmla="*/ 2 h 7"/>
                <a:gd name="T4" fmla="*/ 0 w 8"/>
                <a:gd name="T5" fmla="*/ 3 h 7"/>
                <a:gd name="T6" fmla="*/ 0 w 8"/>
                <a:gd name="T7" fmla="*/ 3 h 7"/>
                <a:gd name="T8" fmla="*/ 2 w 8"/>
                <a:gd name="T9" fmla="*/ 7 h 7"/>
                <a:gd name="T10" fmla="*/ 4 w 8"/>
                <a:gd name="T11" fmla="*/ 7 h 7"/>
                <a:gd name="T12" fmla="*/ 7 w 8"/>
                <a:gd name="T13" fmla="*/ 6 h 7"/>
                <a:gd name="T14" fmla="*/ 6 w 8"/>
                <a:gd name="T15" fmla="*/ 1 h 7"/>
                <a:gd name="T16" fmla="*/ 5 w 8"/>
                <a:gd name="T17" fmla="*/ 1 h 7"/>
                <a:gd name="T18" fmla="*/ 5 w 8"/>
                <a:gd name="T19" fmla="*/ 1 h 7"/>
                <a:gd name="T20" fmla="*/ 4 w 8"/>
                <a:gd name="T21"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7">
                  <a:moveTo>
                    <a:pt x="4" y="0"/>
                  </a:moveTo>
                  <a:cubicBezTo>
                    <a:pt x="3" y="0"/>
                    <a:pt x="2" y="1"/>
                    <a:pt x="1" y="2"/>
                  </a:cubicBezTo>
                  <a:cubicBezTo>
                    <a:pt x="1" y="2"/>
                    <a:pt x="0" y="3"/>
                    <a:pt x="0" y="3"/>
                  </a:cubicBezTo>
                  <a:cubicBezTo>
                    <a:pt x="0" y="3"/>
                    <a:pt x="0" y="3"/>
                    <a:pt x="0" y="3"/>
                  </a:cubicBezTo>
                  <a:cubicBezTo>
                    <a:pt x="0" y="5"/>
                    <a:pt x="1" y="6"/>
                    <a:pt x="2" y="7"/>
                  </a:cubicBezTo>
                  <a:cubicBezTo>
                    <a:pt x="2" y="7"/>
                    <a:pt x="3" y="7"/>
                    <a:pt x="4" y="7"/>
                  </a:cubicBezTo>
                  <a:cubicBezTo>
                    <a:pt x="5" y="7"/>
                    <a:pt x="6" y="7"/>
                    <a:pt x="7" y="6"/>
                  </a:cubicBezTo>
                  <a:cubicBezTo>
                    <a:pt x="8" y="4"/>
                    <a:pt x="7" y="2"/>
                    <a:pt x="6" y="1"/>
                  </a:cubicBezTo>
                  <a:cubicBezTo>
                    <a:pt x="6" y="1"/>
                    <a:pt x="5" y="1"/>
                    <a:pt x="5" y="1"/>
                  </a:cubicBezTo>
                  <a:cubicBezTo>
                    <a:pt x="5" y="1"/>
                    <a:pt x="5" y="1"/>
                    <a:pt x="5" y="1"/>
                  </a:cubicBezTo>
                  <a:cubicBezTo>
                    <a:pt x="5" y="0"/>
                    <a:pt x="4"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2" name="Freeform 3217">
              <a:extLst>
                <a:ext uri="{FF2B5EF4-FFF2-40B4-BE49-F238E27FC236}">
                  <a16:creationId xmlns:a16="http://schemas.microsoft.com/office/drawing/2014/main" id="{F6442238-AB75-6B1E-A45F-A6EC8C6BCA83}"/>
                </a:ext>
              </a:extLst>
            </p:cNvPr>
            <p:cNvSpPr>
              <a:spLocks/>
            </p:cNvSpPr>
            <p:nvPr/>
          </p:nvSpPr>
          <p:spPr bwMode="auto">
            <a:xfrm>
              <a:off x="8318575" y="452275"/>
              <a:ext cx="46900" cy="44141"/>
            </a:xfrm>
            <a:custGeom>
              <a:avLst/>
              <a:gdLst>
                <a:gd name="T0" fmla="*/ 3 w 7"/>
                <a:gd name="T1" fmla="*/ 0 h 7"/>
                <a:gd name="T2" fmla="*/ 2 w 7"/>
                <a:gd name="T3" fmla="*/ 0 h 7"/>
                <a:gd name="T4" fmla="*/ 2 w 7"/>
                <a:gd name="T5" fmla="*/ 0 h 7"/>
                <a:gd name="T6" fmla="*/ 1 w 7"/>
                <a:gd name="T7" fmla="*/ 1 h 7"/>
                <a:gd name="T8" fmla="*/ 0 w 7"/>
                <a:gd name="T9" fmla="*/ 2 h 7"/>
                <a:gd name="T10" fmla="*/ 0 w 7"/>
                <a:gd name="T11" fmla="*/ 3 h 7"/>
                <a:gd name="T12" fmla="*/ 0 w 7"/>
                <a:gd name="T13" fmla="*/ 3 h 7"/>
                <a:gd name="T14" fmla="*/ 0 w 7"/>
                <a:gd name="T15" fmla="*/ 3 h 7"/>
                <a:gd name="T16" fmla="*/ 1 w 7"/>
                <a:gd name="T17" fmla="*/ 6 h 7"/>
                <a:gd name="T18" fmla="*/ 1 w 7"/>
                <a:gd name="T19" fmla="*/ 6 h 7"/>
                <a:gd name="T20" fmla="*/ 1 w 7"/>
                <a:gd name="T21" fmla="*/ 6 h 7"/>
                <a:gd name="T22" fmla="*/ 3 w 7"/>
                <a:gd name="T23" fmla="*/ 7 h 7"/>
                <a:gd name="T24" fmla="*/ 3 w 7"/>
                <a:gd name="T25" fmla="*/ 7 h 7"/>
                <a:gd name="T26" fmla="*/ 4 w 7"/>
                <a:gd name="T27" fmla="*/ 7 h 7"/>
                <a:gd name="T28" fmla="*/ 6 w 7"/>
                <a:gd name="T29" fmla="*/ 5 h 7"/>
                <a:gd name="T30" fmla="*/ 6 w 7"/>
                <a:gd name="T31" fmla="*/ 5 h 7"/>
                <a:gd name="T32" fmla="*/ 7 w 7"/>
                <a:gd name="T33" fmla="*/ 5 h 7"/>
                <a:gd name="T34" fmla="*/ 5 w 7"/>
                <a:gd name="T35" fmla="*/ 0 h 7"/>
                <a:gd name="T36" fmla="*/ 3 w 7"/>
                <a:gd name="T3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 h="7">
                  <a:moveTo>
                    <a:pt x="3" y="0"/>
                  </a:moveTo>
                  <a:cubicBezTo>
                    <a:pt x="3" y="0"/>
                    <a:pt x="3" y="0"/>
                    <a:pt x="2" y="0"/>
                  </a:cubicBezTo>
                  <a:cubicBezTo>
                    <a:pt x="2" y="0"/>
                    <a:pt x="2" y="0"/>
                    <a:pt x="2" y="0"/>
                  </a:cubicBezTo>
                  <a:cubicBezTo>
                    <a:pt x="1" y="0"/>
                    <a:pt x="1" y="1"/>
                    <a:pt x="1" y="1"/>
                  </a:cubicBezTo>
                  <a:cubicBezTo>
                    <a:pt x="0" y="1"/>
                    <a:pt x="0" y="2"/>
                    <a:pt x="0" y="2"/>
                  </a:cubicBezTo>
                  <a:cubicBezTo>
                    <a:pt x="0" y="2"/>
                    <a:pt x="0" y="2"/>
                    <a:pt x="0" y="3"/>
                  </a:cubicBezTo>
                  <a:cubicBezTo>
                    <a:pt x="0" y="3"/>
                    <a:pt x="0" y="3"/>
                    <a:pt x="0" y="3"/>
                  </a:cubicBezTo>
                  <a:cubicBezTo>
                    <a:pt x="0" y="3"/>
                    <a:pt x="0" y="3"/>
                    <a:pt x="0" y="3"/>
                  </a:cubicBezTo>
                  <a:cubicBezTo>
                    <a:pt x="0" y="4"/>
                    <a:pt x="0" y="5"/>
                    <a:pt x="1" y="6"/>
                  </a:cubicBezTo>
                  <a:cubicBezTo>
                    <a:pt x="1" y="6"/>
                    <a:pt x="1" y="6"/>
                    <a:pt x="1" y="6"/>
                  </a:cubicBezTo>
                  <a:cubicBezTo>
                    <a:pt x="1" y="6"/>
                    <a:pt x="1" y="6"/>
                    <a:pt x="1" y="6"/>
                  </a:cubicBezTo>
                  <a:cubicBezTo>
                    <a:pt x="2" y="6"/>
                    <a:pt x="3" y="7"/>
                    <a:pt x="3" y="7"/>
                  </a:cubicBezTo>
                  <a:cubicBezTo>
                    <a:pt x="3" y="7"/>
                    <a:pt x="3" y="7"/>
                    <a:pt x="3" y="7"/>
                  </a:cubicBezTo>
                  <a:cubicBezTo>
                    <a:pt x="4" y="7"/>
                    <a:pt x="4" y="7"/>
                    <a:pt x="4" y="7"/>
                  </a:cubicBezTo>
                  <a:cubicBezTo>
                    <a:pt x="5" y="7"/>
                    <a:pt x="6" y="6"/>
                    <a:pt x="6" y="5"/>
                  </a:cubicBezTo>
                  <a:cubicBezTo>
                    <a:pt x="6" y="5"/>
                    <a:pt x="6" y="5"/>
                    <a:pt x="6" y="5"/>
                  </a:cubicBezTo>
                  <a:cubicBezTo>
                    <a:pt x="7" y="5"/>
                    <a:pt x="7" y="5"/>
                    <a:pt x="7" y="5"/>
                  </a:cubicBezTo>
                  <a:cubicBezTo>
                    <a:pt x="7" y="3"/>
                    <a:pt x="7" y="1"/>
                    <a:pt x="5" y="0"/>
                  </a:cubicBezTo>
                  <a:cubicBezTo>
                    <a:pt x="5" y="0"/>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3" name="Freeform 3218">
              <a:extLst>
                <a:ext uri="{FF2B5EF4-FFF2-40B4-BE49-F238E27FC236}">
                  <a16:creationId xmlns:a16="http://schemas.microsoft.com/office/drawing/2014/main" id="{E3CADE2E-64C6-A29A-E8F1-ADAFC1526540}"/>
                </a:ext>
              </a:extLst>
            </p:cNvPr>
            <p:cNvSpPr>
              <a:spLocks/>
            </p:cNvSpPr>
            <p:nvPr/>
          </p:nvSpPr>
          <p:spPr bwMode="auto">
            <a:xfrm>
              <a:off x="7598526" y="157082"/>
              <a:ext cx="33106" cy="33106"/>
            </a:xfrm>
            <a:custGeom>
              <a:avLst/>
              <a:gdLst>
                <a:gd name="T0" fmla="*/ 2 w 5"/>
                <a:gd name="T1" fmla="*/ 0 h 5"/>
                <a:gd name="T2" fmla="*/ 0 w 5"/>
                <a:gd name="T3" fmla="*/ 1 h 5"/>
                <a:gd name="T4" fmla="*/ 0 w 5"/>
                <a:gd name="T5" fmla="*/ 2 h 5"/>
                <a:gd name="T6" fmla="*/ 0 w 5"/>
                <a:gd name="T7" fmla="*/ 3 h 5"/>
                <a:gd name="T8" fmla="*/ 1 w 5"/>
                <a:gd name="T9" fmla="*/ 5 h 5"/>
                <a:gd name="T10" fmla="*/ 1 w 5"/>
                <a:gd name="T11" fmla="*/ 5 h 5"/>
                <a:gd name="T12" fmla="*/ 1 w 5"/>
                <a:gd name="T13" fmla="*/ 5 h 5"/>
                <a:gd name="T14" fmla="*/ 2 w 5"/>
                <a:gd name="T15" fmla="*/ 5 h 5"/>
                <a:gd name="T16" fmla="*/ 2 w 5"/>
                <a:gd name="T17" fmla="*/ 5 h 5"/>
                <a:gd name="T18" fmla="*/ 3 w 5"/>
                <a:gd name="T19" fmla="*/ 5 h 5"/>
                <a:gd name="T20" fmla="*/ 5 w 5"/>
                <a:gd name="T21" fmla="*/ 4 h 5"/>
                <a:gd name="T22" fmla="*/ 4 w 5"/>
                <a:gd name="T23" fmla="*/ 0 h 5"/>
                <a:gd name="T24" fmla="*/ 2 w 5"/>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5">
                  <a:moveTo>
                    <a:pt x="2" y="0"/>
                  </a:moveTo>
                  <a:cubicBezTo>
                    <a:pt x="1" y="0"/>
                    <a:pt x="1" y="0"/>
                    <a:pt x="0" y="1"/>
                  </a:cubicBezTo>
                  <a:cubicBezTo>
                    <a:pt x="0" y="1"/>
                    <a:pt x="0" y="2"/>
                    <a:pt x="0" y="2"/>
                  </a:cubicBezTo>
                  <a:cubicBezTo>
                    <a:pt x="0" y="2"/>
                    <a:pt x="0" y="2"/>
                    <a:pt x="0" y="3"/>
                  </a:cubicBezTo>
                  <a:cubicBezTo>
                    <a:pt x="0" y="3"/>
                    <a:pt x="0" y="4"/>
                    <a:pt x="1" y="5"/>
                  </a:cubicBezTo>
                  <a:cubicBezTo>
                    <a:pt x="1" y="5"/>
                    <a:pt x="1" y="5"/>
                    <a:pt x="1" y="5"/>
                  </a:cubicBezTo>
                  <a:cubicBezTo>
                    <a:pt x="1" y="5"/>
                    <a:pt x="1" y="5"/>
                    <a:pt x="1" y="5"/>
                  </a:cubicBezTo>
                  <a:cubicBezTo>
                    <a:pt x="1" y="5"/>
                    <a:pt x="2" y="5"/>
                    <a:pt x="2" y="5"/>
                  </a:cubicBezTo>
                  <a:cubicBezTo>
                    <a:pt x="2" y="5"/>
                    <a:pt x="2" y="5"/>
                    <a:pt x="2" y="5"/>
                  </a:cubicBezTo>
                  <a:cubicBezTo>
                    <a:pt x="2" y="5"/>
                    <a:pt x="2" y="5"/>
                    <a:pt x="3" y="5"/>
                  </a:cubicBezTo>
                  <a:cubicBezTo>
                    <a:pt x="3" y="5"/>
                    <a:pt x="4" y="5"/>
                    <a:pt x="5" y="4"/>
                  </a:cubicBezTo>
                  <a:cubicBezTo>
                    <a:pt x="5" y="3"/>
                    <a:pt x="5" y="1"/>
                    <a:pt x="4" y="0"/>
                  </a:cubicBezTo>
                  <a:cubicBezTo>
                    <a:pt x="3" y="0"/>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4" name="Freeform 3219">
              <a:extLst>
                <a:ext uri="{FF2B5EF4-FFF2-40B4-BE49-F238E27FC236}">
                  <a16:creationId xmlns:a16="http://schemas.microsoft.com/office/drawing/2014/main" id="{23122D31-A148-02CC-FD3E-EF2DADC55E1C}"/>
                </a:ext>
              </a:extLst>
            </p:cNvPr>
            <p:cNvSpPr>
              <a:spLocks/>
            </p:cNvSpPr>
            <p:nvPr/>
          </p:nvSpPr>
          <p:spPr bwMode="auto">
            <a:xfrm>
              <a:off x="8150288" y="5348"/>
              <a:ext cx="38623" cy="33106"/>
            </a:xfrm>
            <a:custGeom>
              <a:avLst/>
              <a:gdLst>
                <a:gd name="T0" fmla="*/ 3 w 6"/>
                <a:gd name="T1" fmla="*/ 0 h 5"/>
                <a:gd name="T2" fmla="*/ 0 w 6"/>
                <a:gd name="T3" fmla="*/ 1 h 5"/>
                <a:gd name="T4" fmla="*/ 0 w 6"/>
                <a:gd name="T5" fmla="*/ 4 h 5"/>
                <a:gd name="T6" fmla="*/ 1 w 6"/>
                <a:gd name="T7" fmla="*/ 5 h 5"/>
                <a:gd name="T8" fmla="*/ 1 w 6"/>
                <a:gd name="T9" fmla="*/ 5 h 5"/>
                <a:gd name="T10" fmla="*/ 3 w 6"/>
                <a:gd name="T11" fmla="*/ 5 h 5"/>
                <a:gd name="T12" fmla="*/ 3 w 6"/>
                <a:gd name="T13" fmla="*/ 5 h 5"/>
                <a:gd name="T14" fmla="*/ 4 w 6"/>
                <a:gd name="T15" fmla="*/ 5 h 5"/>
                <a:gd name="T16" fmla="*/ 5 w 6"/>
                <a:gd name="T17" fmla="*/ 4 h 5"/>
                <a:gd name="T18" fmla="*/ 4 w 6"/>
                <a:gd name="T19" fmla="*/ 0 h 5"/>
                <a:gd name="T20" fmla="*/ 3 w 6"/>
                <a:gd name="T2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5">
                  <a:moveTo>
                    <a:pt x="3" y="0"/>
                  </a:moveTo>
                  <a:cubicBezTo>
                    <a:pt x="2" y="0"/>
                    <a:pt x="1" y="0"/>
                    <a:pt x="0" y="1"/>
                  </a:cubicBezTo>
                  <a:cubicBezTo>
                    <a:pt x="0" y="2"/>
                    <a:pt x="0" y="3"/>
                    <a:pt x="0" y="4"/>
                  </a:cubicBezTo>
                  <a:cubicBezTo>
                    <a:pt x="0" y="4"/>
                    <a:pt x="1" y="4"/>
                    <a:pt x="1" y="5"/>
                  </a:cubicBezTo>
                  <a:cubicBezTo>
                    <a:pt x="1" y="5"/>
                    <a:pt x="1" y="5"/>
                    <a:pt x="1" y="5"/>
                  </a:cubicBezTo>
                  <a:cubicBezTo>
                    <a:pt x="1" y="5"/>
                    <a:pt x="2" y="5"/>
                    <a:pt x="3" y="5"/>
                  </a:cubicBezTo>
                  <a:cubicBezTo>
                    <a:pt x="3" y="5"/>
                    <a:pt x="3" y="5"/>
                    <a:pt x="3" y="5"/>
                  </a:cubicBezTo>
                  <a:cubicBezTo>
                    <a:pt x="3" y="5"/>
                    <a:pt x="4" y="5"/>
                    <a:pt x="4" y="5"/>
                  </a:cubicBezTo>
                  <a:cubicBezTo>
                    <a:pt x="4" y="5"/>
                    <a:pt x="4" y="5"/>
                    <a:pt x="5" y="4"/>
                  </a:cubicBezTo>
                  <a:cubicBezTo>
                    <a:pt x="6" y="3"/>
                    <a:pt x="5" y="1"/>
                    <a:pt x="4" y="0"/>
                  </a:cubicBezTo>
                  <a:cubicBezTo>
                    <a:pt x="4"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5" name="Freeform 3220">
              <a:extLst>
                <a:ext uri="{FF2B5EF4-FFF2-40B4-BE49-F238E27FC236}">
                  <a16:creationId xmlns:a16="http://schemas.microsoft.com/office/drawing/2014/main" id="{1A27A8BE-63F3-9C59-8230-445FE62F8BB3}"/>
                </a:ext>
              </a:extLst>
            </p:cNvPr>
            <p:cNvSpPr>
              <a:spLocks/>
            </p:cNvSpPr>
            <p:nvPr/>
          </p:nvSpPr>
          <p:spPr bwMode="auto">
            <a:xfrm>
              <a:off x="6969517" y="333646"/>
              <a:ext cx="38623" cy="33106"/>
            </a:xfrm>
            <a:custGeom>
              <a:avLst/>
              <a:gdLst>
                <a:gd name="T0" fmla="*/ 3 w 6"/>
                <a:gd name="T1" fmla="*/ 0 h 5"/>
                <a:gd name="T2" fmla="*/ 1 w 6"/>
                <a:gd name="T3" fmla="*/ 1 h 5"/>
                <a:gd name="T4" fmla="*/ 1 w 6"/>
                <a:gd name="T5" fmla="*/ 5 h 5"/>
                <a:gd name="T6" fmla="*/ 3 w 6"/>
                <a:gd name="T7" fmla="*/ 5 h 5"/>
                <a:gd name="T8" fmla="*/ 5 w 6"/>
                <a:gd name="T9" fmla="*/ 4 h 5"/>
                <a:gd name="T10" fmla="*/ 6 w 6"/>
                <a:gd name="T11" fmla="*/ 3 h 5"/>
                <a:gd name="T12" fmla="*/ 6 w 6"/>
                <a:gd name="T13" fmla="*/ 3 h 5"/>
                <a:gd name="T14" fmla="*/ 5 w 6"/>
                <a:gd name="T15" fmla="*/ 1 h 5"/>
                <a:gd name="T16" fmla="*/ 5 w 6"/>
                <a:gd name="T17" fmla="*/ 1 h 5"/>
                <a:gd name="T18" fmla="*/ 5 w 6"/>
                <a:gd name="T19" fmla="*/ 1 h 5"/>
                <a:gd name="T20" fmla="*/ 5 w 6"/>
                <a:gd name="T21" fmla="*/ 0 h 5"/>
                <a:gd name="T22" fmla="*/ 4 w 6"/>
                <a:gd name="T23" fmla="*/ 0 h 5"/>
                <a:gd name="T24" fmla="*/ 3 w 6"/>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5">
                  <a:moveTo>
                    <a:pt x="3" y="0"/>
                  </a:moveTo>
                  <a:cubicBezTo>
                    <a:pt x="2" y="0"/>
                    <a:pt x="1" y="0"/>
                    <a:pt x="1" y="1"/>
                  </a:cubicBezTo>
                  <a:cubicBezTo>
                    <a:pt x="0" y="2"/>
                    <a:pt x="0" y="4"/>
                    <a:pt x="1" y="5"/>
                  </a:cubicBezTo>
                  <a:cubicBezTo>
                    <a:pt x="2" y="5"/>
                    <a:pt x="2" y="5"/>
                    <a:pt x="3" y="5"/>
                  </a:cubicBezTo>
                  <a:cubicBezTo>
                    <a:pt x="4" y="5"/>
                    <a:pt x="5" y="5"/>
                    <a:pt x="5" y="4"/>
                  </a:cubicBezTo>
                  <a:cubicBezTo>
                    <a:pt x="5" y="4"/>
                    <a:pt x="6" y="3"/>
                    <a:pt x="6" y="3"/>
                  </a:cubicBezTo>
                  <a:cubicBezTo>
                    <a:pt x="6" y="3"/>
                    <a:pt x="6" y="3"/>
                    <a:pt x="6" y="3"/>
                  </a:cubicBezTo>
                  <a:cubicBezTo>
                    <a:pt x="6" y="2"/>
                    <a:pt x="6" y="2"/>
                    <a:pt x="5" y="1"/>
                  </a:cubicBezTo>
                  <a:cubicBezTo>
                    <a:pt x="5" y="1"/>
                    <a:pt x="5" y="1"/>
                    <a:pt x="5" y="1"/>
                  </a:cubicBezTo>
                  <a:cubicBezTo>
                    <a:pt x="5" y="1"/>
                    <a:pt x="5" y="1"/>
                    <a:pt x="5" y="1"/>
                  </a:cubicBezTo>
                  <a:cubicBezTo>
                    <a:pt x="5" y="0"/>
                    <a:pt x="5" y="0"/>
                    <a:pt x="5" y="0"/>
                  </a:cubicBezTo>
                  <a:cubicBezTo>
                    <a:pt x="4" y="0"/>
                    <a:pt x="4" y="0"/>
                    <a:pt x="4" y="0"/>
                  </a:cubicBezTo>
                  <a:cubicBezTo>
                    <a:pt x="4"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6" name="Freeform 3221">
              <a:extLst>
                <a:ext uri="{FF2B5EF4-FFF2-40B4-BE49-F238E27FC236}">
                  <a16:creationId xmlns:a16="http://schemas.microsoft.com/office/drawing/2014/main" id="{C220EFBA-4AA8-D913-0270-408FB56428FA}"/>
                </a:ext>
              </a:extLst>
            </p:cNvPr>
            <p:cNvSpPr>
              <a:spLocks/>
            </p:cNvSpPr>
            <p:nvPr/>
          </p:nvSpPr>
          <p:spPr bwMode="auto">
            <a:xfrm>
              <a:off x="7250916" y="432963"/>
              <a:ext cx="38623" cy="38623"/>
            </a:xfrm>
            <a:custGeom>
              <a:avLst/>
              <a:gdLst>
                <a:gd name="T0" fmla="*/ 3 w 6"/>
                <a:gd name="T1" fmla="*/ 0 h 6"/>
                <a:gd name="T2" fmla="*/ 2 w 6"/>
                <a:gd name="T3" fmla="*/ 0 h 6"/>
                <a:gd name="T4" fmla="*/ 2 w 6"/>
                <a:gd name="T5" fmla="*/ 0 h 6"/>
                <a:gd name="T6" fmla="*/ 1 w 6"/>
                <a:gd name="T7" fmla="*/ 1 h 6"/>
                <a:gd name="T8" fmla="*/ 1 w 6"/>
                <a:gd name="T9" fmla="*/ 5 h 6"/>
                <a:gd name="T10" fmla="*/ 2 w 6"/>
                <a:gd name="T11" fmla="*/ 5 h 6"/>
                <a:gd name="T12" fmla="*/ 2 w 6"/>
                <a:gd name="T13" fmla="*/ 5 h 6"/>
                <a:gd name="T14" fmla="*/ 3 w 6"/>
                <a:gd name="T15" fmla="*/ 6 h 6"/>
                <a:gd name="T16" fmla="*/ 4 w 6"/>
                <a:gd name="T17" fmla="*/ 6 h 6"/>
                <a:gd name="T18" fmla="*/ 4 w 6"/>
                <a:gd name="T19" fmla="*/ 5 h 6"/>
                <a:gd name="T20" fmla="*/ 6 w 6"/>
                <a:gd name="T21" fmla="*/ 4 h 6"/>
                <a:gd name="T22" fmla="*/ 6 w 6"/>
                <a:gd name="T23" fmla="*/ 3 h 6"/>
                <a:gd name="T24" fmla="*/ 6 w 6"/>
                <a:gd name="T25" fmla="*/ 3 h 6"/>
                <a:gd name="T26" fmla="*/ 5 w 6"/>
                <a:gd name="T27" fmla="*/ 1 h 6"/>
                <a:gd name="T28" fmla="*/ 3 w 6"/>
                <a:gd name="T2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6">
                  <a:moveTo>
                    <a:pt x="3" y="0"/>
                  </a:moveTo>
                  <a:cubicBezTo>
                    <a:pt x="3" y="0"/>
                    <a:pt x="3" y="0"/>
                    <a:pt x="2" y="0"/>
                  </a:cubicBezTo>
                  <a:cubicBezTo>
                    <a:pt x="2" y="0"/>
                    <a:pt x="2" y="0"/>
                    <a:pt x="2" y="0"/>
                  </a:cubicBezTo>
                  <a:cubicBezTo>
                    <a:pt x="2" y="1"/>
                    <a:pt x="1" y="1"/>
                    <a:pt x="1" y="1"/>
                  </a:cubicBezTo>
                  <a:cubicBezTo>
                    <a:pt x="0" y="2"/>
                    <a:pt x="1" y="4"/>
                    <a:pt x="1" y="5"/>
                  </a:cubicBezTo>
                  <a:cubicBezTo>
                    <a:pt x="1" y="5"/>
                    <a:pt x="2" y="5"/>
                    <a:pt x="2" y="5"/>
                  </a:cubicBezTo>
                  <a:cubicBezTo>
                    <a:pt x="2" y="5"/>
                    <a:pt x="2" y="5"/>
                    <a:pt x="2" y="5"/>
                  </a:cubicBezTo>
                  <a:cubicBezTo>
                    <a:pt x="2" y="5"/>
                    <a:pt x="3" y="6"/>
                    <a:pt x="3" y="6"/>
                  </a:cubicBezTo>
                  <a:cubicBezTo>
                    <a:pt x="3" y="6"/>
                    <a:pt x="4" y="6"/>
                    <a:pt x="4" y="6"/>
                  </a:cubicBezTo>
                  <a:cubicBezTo>
                    <a:pt x="4" y="5"/>
                    <a:pt x="4" y="5"/>
                    <a:pt x="4" y="5"/>
                  </a:cubicBezTo>
                  <a:cubicBezTo>
                    <a:pt x="5" y="5"/>
                    <a:pt x="5" y="5"/>
                    <a:pt x="6" y="4"/>
                  </a:cubicBezTo>
                  <a:cubicBezTo>
                    <a:pt x="6" y="4"/>
                    <a:pt x="6" y="4"/>
                    <a:pt x="6" y="3"/>
                  </a:cubicBezTo>
                  <a:cubicBezTo>
                    <a:pt x="6" y="3"/>
                    <a:pt x="6" y="3"/>
                    <a:pt x="6" y="3"/>
                  </a:cubicBezTo>
                  <a:cubicBezTo>
                    <a:pt x="6" y="2"/>
                    <a:pt x="6" y="1"/>
                    <a:pt x="5" y="1"/>
                  </a:cubicBezTo>
                  <a:cubicBezTo>
                    <a:pt x="4" y="0"/>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7" name="Freeform 3222">
              <a:extLst>
                <a:ext uri="{FF2B5EF4-FFF2-40B4-BE49-F238E27FC236}">
                  <a16:creationId xmlns:a16="http://schemas.microsoft.com/office/drawing/2014/main" id="{7E935DC1-AF94-02E5-EEE6-460797942614}"/>
                </a:ext>
              </a:extLst>
            </p:cNvPr>
            <p:cNvSpPr>
              <a:spLocks/>
            </p:cNvSpPr>
            <p:nvPr/>
          </p:nvSpPr>
          <p:spPr bwMode="auto">
            <a:xfrm>
              <a:off x="8784814" y="706086"/>
              <a:ext cx="38623" cy="41382"/>
            </a:xfrm>
            <a:custGeom>
              <a:avLst/>
              <a:gdLst>
                <a:gd name="T0" fmla="*/ 3 w 6"/>
                <a:gd name="T1" fmla="*/ 0 h 6"/>
                <a:gd name="T2" fmla="*/ 1 w 6"/>
                <a:gd name="T3" fmla="*/ 1 h 6"/>
                <a:gd name="T4" fmla="*/ 1 w 6"/>
                <a:gd name="T5" fmla="*/ 1 h 6"/>
                <a:gd name="T6" fmla="*/ 1 w 6"/>
                <a:gd name="T7" fmla="*/ 2 h 6"/>
                <a:gd name="T8" fmla="*/ 0 w 6"/>
                <a:gd name="T9" fmla="*/ 3 h 6"/>
                <a:gd name="T10" fmla="*/ 1 w 6"/>
                <a:gd name="T11" fmla="*/ 3 h 6"/>
                <a:gd name="T12" fmla="*/ 2 w 6"/>
                <a:gd name="T13" fmla="*/ 5 h 6"/>
                <a:gd name="T14" fmla="*/ 3 w 6"/>
                <a:gd name="T15" fmla="*/ 6 h 6"/>
                <a:gd name="T16" fmla="*/ 5 w 6"/>
                <a:gd name="T17" fmla="*/ 5 h 6"/>
                <a:gd name="T18" fmla="*/ 5 w 6"/>
                <a:gd name="T19" fmla="*/ 5 h 6"/>
                <a:gd name="T20" fmla="*/ 5 w 6"/>
                <a:gd name="T21" fmla="*/ 4 h 6"/>
                <a:gd name="T22" fmla="*/ 6 w 6"/>
                <a:gd name="T23" fmla="*/ 4 h 6"/>
                <a:gd name="T24" fmla="*/ 6 w 6"/>
                <a:gd name="T25" fmla="*/ 4 h 6"/>
                <a:gd name="T26" fmla="*/ 5 w 6"/>
                <a:gd name="T27" fmla="*/ 1 h 6"/>
                <a:gd name="T28" fmla="*/ 5 w 6"/>
                <a:gd name="T29" fmla="*/ 1 h 6"/>
                <a:gd name="T30" fmla="*/ 5 w 6"/>
                <a:gd name="T31" fmla="*/ 1 h 6"/>
                <a:gd name="T32" fmla="*/ 3 w 6"/>
                <a:gd name="T3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 h="6">
                  <a:moveTo>
                    <a:pt x="3" y="0"/>
                  </a:moveTo>
                  <a:cubicBezTo>
                    <a:pt x="2" y="0"/>
                    <a:pt x="2" y="1"/>
                    <a:pt x="1" y="1"/>
                  </a:cubicBezTo>
                  <a:cubicBezTo>
                    <a:pt x="1" y="1"/>
                    <a:pt x="1" y="1"/>
                    <a:pt x="1" y="1"/>
                  </a:cubicBezTo>
                  <a:cubicBezTo>
                    <a:pt x="1" y="2"/>
                    <a:pt x="1" y="2"/>
                    <a:pt x="1" y="2"/>
                  </a:cubicBezTo>
                  <a:cubicBezTo>
                    <a:pt x="1" y="2"/>
                    <a:pt x="0" y="3"/>
                    <a:pt x="0" y="3"/>
                  </a:cubicBezTo>
                  <a:cubicBezTo>
                    <a:pt x="1" y="3"/>
                    <a:pt x="1" y="3"/>
                    <a:pt x="1" y="3"/>
                  </a:cubicBezTo>
                  <a:cubicBezTo>
                    <a:pt x="1" y="4"/>
                    <a:pt x="1" y="5"/>
                    <a:pt x="2" y="5"/>
                  </a:cubicBezTo>
                  <a:cubicBezTo>
                    <a:pt x="2" y="6"/>
                    <a:pt x="3" y="6"/>
                    <a:pt x="3" y="6"/>
                  </a:cubicBezTo>
                  <a:cubicBezTo>
                    <a:pt x="4" y="6"/>
                    <a:pt x="4" y="6"/>
                    <a:pt x="5" y="5"/>
                  </a:cubicBezTo>
                  <a:cubicBezTo>
                    <a:pt x="5" y="5"/>
                    <a:pt x="5" y="5"/>
                    <a:pt x="5" y="5"/>
                  </a:cubicBezTo>
                  <a:cubicBezTo>
                    <a:pt x="5" y="5"/>
                    <a:pt x="5" y="5"/>
                    <a:pt x="5" y="4"/>
                  </a:cubicBezTo>
                  <a:cubicBezTo>
                    <a:pt x="6" y="4"/>
                    <a:pt x="6" y="4"/>
                    <a:pt x="6" y="4"/>
                  </a:cubicBezTo>
                  <a:cubicBezTo>
                    <a:pt x="6" y="4"/>
                    <a:pt x="6" y="4"/>
                    <a:pt x="6" y="4"/>
                  </a:cubicBezTo>
                  <a:cubicBezTo>
                    <a:pt x="6" y="3"/>
                    <a:pt x="6" y="2"/>
                    <a:pt x="5" y="1"/>
                  </a:cubicBezTo>
                  <a:cubicBezTo>
                    <a:pt x="5" y="1"/>
                    <a:pt x="5" y="1"/>
                    <a:pt x="5" y="1"/>
                  </a:cubicBezTo>
                  <a:cubicBezTo>
                    <a:pt x="5" y="1"/>
                    <a:pt x="5" y="1"/>
                    <a:pt x="5" y="1"/>
                  </a:cubicBezTo>
                  <a:cubicBezTo>
                    <a:pt x="4" y="0"/>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8" name="Freeform 3223">
              <a:extLst>
                <a:ext uri="{FF2B5EF4-FFF2-40B4-BE49-F238E27FC236}">
                  <a16:creationId xmlns:a16="http://schemas.microsoft.com/office/drawing/2014/main" id="{9900D617-2E5B-9B60-D17C-A254CDB431FB}"/>
                </a:ext>
              </a:extLst>
            </p:cNvPr>
            <p:cNvSpPr>
              <a:spLocks/>
            </p:cNvSpPr>
            <p:nvPr/>
          </p:nvSpPr>
          <p:spPr bwMode="auto">
            <a:xfrm>
              <a:off x="9113112" y="372270"/>
              <a:ext cx="33106" cy="38623"/>
            </a:xfrm>
            <a:custGeom>
              <a:avLst/>
              <a:gdLst>
                <a:gd name="T0" fmla="*/ 2 w 5"/>
                <a:gd name="T1" fmla="*/ 0 h 6"/>
                <a:gd name="T2" fmla="*/ 0 w 5"/>
                <a:gd name="T3" fmla="*/ 2 h 6"/>
                <a:gd name="T4" fmla="*/ 0 w 5"/>
                <a:gd name="T5" fmla="*/ 4 h 6"/>
                <a:gd name="T6" fmla="*/ 0 w 5"/>
                <a:gd name="T7" fmla="*/ 4 h 6"/>
                <a:gd name="T8" fmla="*/ 0 w 5"/>
                <a:gd name="T9" fmla="*/ 5 h 6"/>
                <a:gd name="T10" fmla="*/ 1 w 5"/>
                <a:gd name="T11" fmla="*/ 5 h 6"/>
                <a:gd name="T12" fmla="*/ 1 w 5"/>
                <a:gd name="T13" fmla="*/ 5 h 6"/>
                <a:gd name="T14" fmla="*/ 2 w 5"/>
                <a:gd name="T15" fmla="*/ 6 h 6"/>
                <a:gd name="T16" fmla="*/ 2 w 5"/>
                <a:gd name="T17" fmla="*/ 6 h 6"/>
                <a:gd name="T18" fmla="*/ 2 w 5"/>
                <a:gd name="T19" fmla="*/ 6 h 6"/>
                <a:gd name="T20" fmla="*/ 4 w 5"/>
                <a:gd name="T21" fmla="*/ 5 h 6"/>
                <a:gd name="T22" fmla="*/ 5 w 5"/>
                <a:gd name="T23" fmla="*/ 5 h 6"/>
                <a:gd name="T24" fmla="*/ 5 w 5"/>
                <a:gd name="T25" fmla="*/ 5 h 6"/>
                <a:gd name="T26" fmla="*/ 5 w 5"/>
                <a:gd name="T27" fmla="*/ 4 h 6"/>
                <a:gd name="T28" fmla="*/ 5 w 5"/>
                <a:gd name="T29" fmla="*/ 3 h 6"/>
                <a:gd name="T30" fmla="*/ 4 w 5"/>
                <a:gd name="T31" fmla="*/ 1 h 6"/>
                <a:gd name="T32" fmla="*/ 2 w 5"/>
                <a:gd name="T3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 h="6">
                  <a:moveTo>
                    <a:pt x="2" y="0"/>
                  </a:moveTo>
                  <a:cubicBezTo>
                    <a:pt x="2" y="0"/>
                    <a:pt x="1" y="1"/>
                    <a:pt x="0" y="2"/>
                  </a:cubicBezTo>
                  <a:cubicBezTo>
                    <a:pt x="0" y="2"/>
                    <a:pt x="0" y="3"/>
                    <a:pt x="0" y="4"/>
                  </a:cubicBezTo>
                  <a:cubicBezTo>
                    <a:pt x="0" y="4"/>
                    <a:pt x="0" y="4"/>
                    <a:pt x="0" y="4"/>
                  </a:cubicBezTo>
                  <a:cubicBezTo>
                    <a:pt x="0" y="5"/>
                    <a:pt x="0" y="5"/>
                    <a:pt x="0" y="5"/>
                  </a:cubicBezTo>
                  <a:cubicBezTo>
                    <a:pt x="1" y="5"/>
                    <a:pt x="1" y="5"/>
                    <a:pt x="1" y="5"/>
                  </a:cubicBezTo>
                  <a:cubicBezTo>
                    <a:pt x="1" y="5"/>
                    <a:pt x="1" y="5"/>
                    <a:pt x="1" y="5"/>
                  </a:cubicBezTo>
                  <a:cubicBezTo>
                    <a:pt x="1" y="6"/>
                    <a:pt x="1" y="6"/>
                    <a:pt x="2" y="6"/>
                  </a:cubicBezTo>
                  <a:cubicBezTo>
                    <a:pt x="2" y="6"/>
                    <a:pt x="2" y="6"/>
                    <a:pt x="2" y="6"/>
                  </a:cubicBezTo>
                  <a:cubicBezTo>
                    <a:pt x="2" y="6"/>
                    <a:pt x="2" y="6"/>
                    <a:pt x="2" y="6"/>
                  </a:cubicBezTo>
                  <a:cubicBezTo>
                    <a:pt x="3" y="6"/>
                    <a:pt x="4" y="6"/>
                    <a:pt x="4" y="5"/>
                  </a:cubicBezTo>
                  <a:cubicBezTo>
                    <a:pt x="4" y="5"/>
                    <a:pt x="5" y="5"/>
                    <a:pt x="5" y="5"/>
                  </a:cubicBezTo>
                  <a:cubicBezTo>
                    <a:pt x="5" y="5"/>
                    <a:pt x="5" y="5"/>
                    <a:pt x="5" y="5"/>
                  </a:cubicBezTo>
                  <a:cubicBezTo>
                    <a:pt x="5" y="4"/>
                    <a:pt x="5" y="4"/>
                    <a:pt x="5" y="4"/>
                  </a:cubicBezTo>
                  <a:cubicBezTo>
                    <a:pt x="5" y="4"/>
                    <a:pt x="5" y="3"/>
                    <a:pt x="5" y="3"/>
                  </a:cubicBezTo>
                  <a:cubicBezTo>
                    <a:pt x="5" y="2"/>
                    <a:pt x="5" y="1"/>
                    <a:pt x="4" y="1"/>
                  </a:cubicBezTo>
                  <a:cubicBezTo>
                    <a:pt x="4" y="1"/>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9" name="Freeform 3224">
              <a:extLst>
                <a:ext uri="{FF2B5EF4-FFF2-40B4-BE49-F238E27FC236}">
                  <a16:creationId xmlns:a16="http://schemas.microsoft.com/office/drawing/2014/main" id="{C348ADB5-8982-A97B-FB19-532675ED15F7}"/>
                </a:ext>
              </a:extLst>
            </p:cNvPr>
            <p:cNvSpPr>
              <a:spLocks/>
            </p:cNvSpPr>
            <p:nvPr/>
          </p:nvSpPr>
          <p:spPr bwMode="auto">
            <a:xfrm>
              <a:off x="9648322" y="871614"/>
              <a:ext cx="41382" cy="33106"/>
            </a:xfrm>
            <a:custGeom>
              <a:avLst/>
              <a:gdLst>
                <a:gd name="T0" fmla="*/ 3 w 6"/>
                <a:gd name="T1" fmla="*/ 0 h 5"/>
                <a:gd name="T2" fmla="*/ 1 w 6"/>
                <a:gd name="T3" fmla="*/ 0 h 5"/>
                <a:gd name="T4" fmla="*/ 1 w 6"/>
                <a:gd name="T5" fmla="*/ 1 h 5"/>
                <a:gd name="T6" fmla="*/ 0 w 6"/>
                <a:gd name="T7" fmla="*/ 1 h 5"/>
                <a:gd name="T8" fmla="*/ 0 w 6"/>
                <a:gd name="T9" fmla="*/ 3 h 5"/>
                <a:gd name="T10" fmla="*/ 0 w 6"/>
                <a:gd name="T11" fmla="*/ 3 h 5"/>
                <a:gd name="T12" fmla="*/ 1 w 6"/>
                <a:gd name="T13" fmla="*/ 4 h 5"/>
                <a:gd name="T14" fmla="*/ 3 w 6"/>
                <a:gd name="T15" fmla="*/ 5 h 5"/>
                <a:gd name="T16" fmla="*/ 5 w 6"/>
                <a:gd name="T17" fmla="*/ 4 h 5"/>
                <a:gd name="T18" fmla="*/ 4 w 6"/>
                <a:gd name="T19" fmla="*/ 0 h 5"/>
                <a:gd name="T20" fmla="*/ 3 w 6"/>
                <a:gd name="T2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5">
                  <a:moveTo>
                    <a:pt x="3" y="0"/>
                  </a:moveTo>
                  <a:cubicBezTo>
                    <a:pt x="2" y="0"/>
                    <a:pt x="1" y="0"/>
                    <a:pt x="1" y="0"/>
                  </a:cubicBezTo>
                  <a:cubicBezTo>
                    <a:pt x="1" y="0"/>
                    <a:pt x="1" y="0"/>
                    <a:pt x="1" y="1"/>
                  </a:cubicBezTo>
                  <a:cubicBezTo>
                    <a:pt x="1" y="1"/>
                    <a:pt x="1" y="1"/>
                    <a:pt x="0" y="1"/>
                  </a:cubicBezTo>
                  <a:cubicBezTo>
                    <a:pt x="0" y="1"/>
                    <a:pt x="0" y="2"/>
                    <a:pt x="0" y="3"/>
                  </a:cubicBezTo>
                  <a:cubicBezTo>
                    <a:pt x="0" y="3"/>
                    <a:pt x="0" y="3"/>
                    <a:pt x="0" y="3"/>
                  </a:cubicBezTo>
                  <a:cubicBezTo>
                    <a:pt x="0" y="4"/>
                    <a:pt x="1" y="4"/>
                    <a:pt x="1" y="4"/>
                  </a:cubicBezTo>
                  <a:cubicBezTo>
                    <a:pt x="2" y="5"/>
                    <a:pt x="2" y="5"/>
                    <a:pt x="3" y="5"/>
                  </a:cubicBezTo>
                  <a:cubicBezTo>
                    <a:pt x="4" y="5"/>
                    <a:pt x="4" y="5"/>
                    <a:pt x="5" y="4"/>
                  </a:cubicBezTo>
                  <a:cubicBezTo>
                    <a:pt x="6" y="3"/>
                    <a:pt x="6" y="1"/>
                    <a:pt x="4" y="0"/>
                  </a:cubicBezTo>
                  <a:cubicBezTo>
                    <a:pt x="4"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0" name="Freeform 3225">
              <a:extLst>
                <a:ext uri="{FF2B5EF4-FFF2-40B4-BE49-F238E27FC236}">
                  <a16:creationId xmlns:a16="http://schemas.microsoft.com/office/drawing/2014/main" id="{D21F6FAC-1DD1-E1C9-102A-B73D3E439C21}"/>
                </a:ext>
              </a:extLst>
            </p:cNvPr>
            <p:cNvSpPr>
              <a:spLocks/>
            </p:cNvSpPr>
            <p:nvPr/>
          </p:nvSpPr>
          <p:spPr bwMode="auto">
            <a:xfrm>
              <a:off x="7121252" y="-118799"/>
              <a:ext cx="38623" cy="38623"/>
            </a:xfrm>
            <a:custGeom>
              <a:avLst/>
              <a:gdLst>
                <a:gd name="T0" fmla="*/ 3 w 6"/>
                <a:gd name="T1" fmla="*/ 0 h 6"/>
                <a:gd name="T2" fmla="*/ 0 w 6"/>
                <a:gd name="T3" fmla="*/ 1 h 6"/>
                <a:gd name="T4" fmla="*/ 0 w 6"/>
                <a:gd name="T5" fmla="*/ 1 h 6"/>
                <a:gd name="T6" fmla="*/ 0 w 6"/>
                <a:gd name="T7" fmla="*/ 2 h 6"/>
                <a:gd name="T8" fmla="*/ 1 w 6"/>
                <a:gd name="T9" fmla="*/ 5 h 6"/>
                <a:gd name="T10" fmla="*/ 2 w 6"/>
                <a:gd name="T11" fmla="*/ 6 h 6"/>
                <a:gd name="T12" fmla="*/ 3 w 6"/>
                <a:gd name="T13" fmla="*/ 6 h 6"/>
                <a:gd name="T14" fmla="*/ 3 w 6"/>
                <a:gd name="T15" fmla="*/ 6 h 6"/>
                <a:gd name="T16" fmla="*/ 4 w 6"/>
                <a:gd name="T17" fmla="*/ 5 h 6"/>
                <a:gd name="T18" fmla="*/ 4 w 6"/>
                <a:gd name="T19" fmla="*/ 5 h 6"/>
                <a:gd name="T20" fmla="*/ 5 w 6"/>
                <a:gd name="T21" fmla="*/ 5 h 6"/>
                <a:gd name="T22" fmla="*/ 4 w 6"/>
                <a:gd name="T23" fmla="*/ 1 h 6"/>
                <a:gd name="T24" fmla="*/ 3 w 6"/>
                <a:gd name="T2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6">
                  <a:moveTo>
                    <a:pt x="3" y="0"/>
                  </a:moveTo>
                  <a:cubicBezTo>
                    <a:pt x="2" y="0"/>
                    <a:pt x="1" y="1"/>
                    <a:pt x="0" y="1"/>
                  </a:cubicBezTo>
                  <a:cubicBezTo>
                    <a:pt x="0" y="1"/>
                    <a:pt x="0" y="1"/>
                    <a:pt x="0" y="1"/>
                  </a:cubicBezTo>
                  <a:cubicBezTo>
                    <a:pt x="0" y="2"/>
                    <a:pt x="0" y="2"/>
                    <a:pt x="0" y="2"/>
                  </a:cubicBezTo>
                  <a:cubicBezTo>
                    <a:pt x="0" y="3"/>
                    <a:pt x="0" y="4"/>
                    <a:pt x="1" y="5"/>
                  </a:cubicBezTo>
                  <a:cubicBezTo>
                    <a:pt x="1" y="5"/>
                    <a:pt x="2" y="6"/>
                    <a:pt x="2" y="6"/>
                  </a:cubicBezTo>
                  <a:cubicBezTo>
                    <a:pt x="2" y="6"/>
                    <a:pt x="3" y="6"/>
                    <a:pt x="3" y="6"/>
                  </a:cubicBezTo>
                  <a:cubicBezTo>
                    <a:pt x="3" y="6"/>
                    <a:pt x="3" y="6"/>
                    <a:pt x="3" y="6"/>
                  </a:cubicBezTo>
                  <a:cubicBezTo>
                    <a:pt x="3" y="6"/>
                    <a:pt x="4" y="6"/>
                    <a:pt x="4" y="5"/>
                  </a:cubicBezTo>
                  <a:cubicBezTo>
                    <a:pt x="4" y="5"/>
                    <a:pt x="4" y="5"/>
                    <a:pt x="4" y="5"/>
                  </a:cubicBezTo>
                  <a:cubicBezTo>
                    <a:pt x="4" y="5"/>
                    <a:pt x="5" y="5"/>
                    <a:pt x="5" y="5"/>
                  </a:cubicBezTo>
                  <a:cubicBezTo>
                    <a:pt x="6" y="3"/>
                    <a:pt x="5" y="2"/>
                    <a:pt x="4" y="1"/>
                  </a:cubicBezTo>
                  <a:cubicBezTo>
                    <a:pt x="4"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1" name="Freeform 3226">
              <a:extLst>
                <a:ext uri="{FF2B5EF4-FFF2-40B4-BE49-F238E27FC236}">
                  <a16:creationId xmlns:a16="http://schemas.microsoft.com/office/drawing/2014/main" id="{60378028-9BB4-A1C6-3B1C-47A3CAC9FC1C}"/>
                </a:ext>
              </a:extLst>
            </p:cNvPr>
            <p:cNvSpPr>
              <a:spLocks/>
            </p:cNvSpPr>
            <p:nvPr/>
          </p:nvSpPr>
          <p:spPr bwMode="auto">
            <a:xfrm>
              <a:off x="7278504" y="137771"/>
              <a:ext cx="24829" cy="24829"/>
            </a:xfrm>
            <a:custGeom>
              <a:avLst/>
              <a:gdLst>
                <a:gd name="T0" fmla="*/ 2 w 4"/>
                <a:gd name="T1" fmla="*/ 0 h 4"/>
                <a:gd name="T2" fmla="*/ 1 w 4"/>
                <a:gd name="T3" fmla="*/ 0 h 4"/>
                <a:gd name="T4" fmla="*/ 0 w 4"/>
                <a:gd name="T5" fmla="*/ 0 h 4"/>
                <a:gd name="T6" fmla="*/ 0 w 4"/>
                <a:gd name="T7" fmla="*/ 1 h 4"/>
                <a:gd name="T8" fmla="*/ 0 w 4"/>
                <a:gd name="T9" fmla="*/ 2 h 4"/>
                <a:gd name="T10" fmla="*/ 0 w 4"/>
                <a:gd name="T11" fmla="*/ 2 h 4"/>
                <a:gd name="T12" fmla="*/ 0 w 4"/>
                <a:gd name="T13" fmla="*/ 3 h 4"/>
                <a:gd name="T14" fmla="*/ 0 w 4"/>
                <a:gd name="T15" fmla="*/ 3 h 4"/>
                <a:gd name="T16" fmla="*/ 0 w 4"/>
                <a:gd name="T17" fmla="*/ 3 h 4"/>
                <a:gd name="T18" fmla="*/ 2 w 4"/>
                <a:gd name="T19" fmla="*/ 4 h 4"/>
                <a:gd name="T20" fmla="*/ 3 w 4"/>
                <a:gd name="T21" fmla="*/ 3 h 4"/>
                <a:gd name="T22" fmla="*/ 3 w 4"/>
                <a:gd name="T23" fmla="*/ 3 h 4"/>
                <a:gd name="T24" fmla="*/ 3 w 4"/>
                <a:gd name="T25" fmla="*/ 2 h 4"/>
                <a:gd name="T26" fmla="*/ 4 w 4"/>
                <a:gd name="T27" fmla="*/ 2 h 4"/>
                <a:gd name="T28" fmla="*/ 4 w 4"/>
                <a:gd name="T29" fmla="*/ 2 h 4"/>
                <a:gd name="T30" fmla="*/ 3 w 4"/>
                <a:gd name="T31" fmla="*/ 0 h 4"/>
                <a:gd name="T32" fmla="*/ 2 w 4"/>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4">
                  <a:moveTo>
                    <a:pt x="2" y="0"/>
                  </a:moveTo>
                  <a:cubicBezTo>
                    <a:pt x="1" y="0"/>
                    <a:pt x="1" y="0"/>
                    <a:pt x="1" y="0"/>
                  </a:cubicBezTo>
                  <a:cubicBezTo>
                    <a:pt x="1" y="0"/>
                    <a:pt x="1" y="0"/>
                    <a:pt x="0" y="0"/>
                  </a:cubicBezTo>
                  <a:cubicBezTo>
                    <a:pt x="0" y="0"/>
                    <a:pt x="0" y="0"/>
                    <a:pt x="0" y="1"/>
                  </a:cubicBezTo>
                  <a:cubicBezTo>
                    <a:pt x="0" y="1"/>
                    <a:pt x="0" y="1"/>
                    <a:pt x="0" y="2"/>
                  </a:cubicBezTo>
                  <a:cubicBezTo>
                    <a:pt x="0" y="2"/>
                    <a:pt x="0" y="2"/>
                    <a:pt x="0" y="2"/>
                  </a:cubicBezTo>
                  <a:cubicBezTo>
                    <a:pt x="0" y="2"/>
                    <a:pt x="0" y="2"/>
                    <a:pt x="0" y="3"/>
                  </a:cubicBezTo>
                  <a:cubicBezTo>
                    <a:pt x="0" y="3"/>
                    <a:pt x="0" y="3"/>
                    <a:pt x="0" y="3"/>
                  </a:cubicBezTo>
                  <a:cubicBezTo>
                    <a:pt x="0" y="3"/>
                    <a:pt x="0" y="3"/>
                    <a:pt x="0" y="3"/>
                  </a:cubicBezTo>
                  <a:cubicBezTo>
                    <a:pt x="1" y="4"/>
                    <a:pt x="1" y="4"/>
                    <a:pt x="2" y="4"/>
                  </a:cubicBezTo>
                  <a:cubicBezTo>
                    <a:pt x="2" y="4"/>
                    <a:pt x="3" y="3"/>
                    <a:pt x="3" y="3"/>
                  </a:cubicBezTo>
                  <a:cubicBezTo>
                    <a:pt x="3" y="3"/>
                    <a:pt x="3" y="3"/>
                    <a:pt x="3" y="3"/>
                  </a:cubicBezTo>
                  <a:cubicBezTo>
                    <a:pt x="3" y="3"/>
                    <a:pt x="3" y="2"/>
                    <a:pt x="3" y="2"/>
                  </a:cubicBezTo>
                  <a:cubicBezTo>
                    <a:pt x="3" y="2"/>
                    <a:pt x="3" y="2"/>
                    <a:pt x="4" y="2"/>
                  </a:cubicBezTo>
                  <a:cubicBezTo>
                    <a:pt x="4" y="2"/>
                    <a:pt x="4" y="2"/>
                    <a:pt x="4" y="2"/>
                  </a:cubicBezTo>
                  <a:cubicBezTo>
                    <a:pt x="4" y="1"/>
                    <a:pt x="3" y="1"/>
                    <a:pt x="3"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2" name="Freeform 3227">
              <a:extLst>
                <a:ext uri="{FF2B5EF4-FFF2-40B4-BE49-F238E27FC236}">
                  <a16:creationId xmlns:a16="http://schemas.microsoft.com/office/drawing/2014/main" id="{376B5FE1-3D03-4E6B-C7E4-1DE4FD7B715E}"/>
                </a:ext>
              </a:extLst>
            </p:cNvPr>
            <p:cNvSpPr>
              <a:spLocks/>
            </p:cNvSpPr>
            <p:nvPr/>
          </p:nvSpPr>
          <p:spPr bwMode="auto">
            <a:xfrm>
              <a:off x="6897788" y="-242945"/>
              <a:ext cx="24829" cy="24829"/>
            </a:xfrm>
            <a:custGeom>
              <a:avLst/>
              <a:gdLst>
                <a:gd name="T0" fmla="*/ 2 w 4"/>
                <a:gd name="T1" fmla="*/ 0 h 4"/>
                <a:gd name="T2" fmla="*/ 0 w 4"/>
                <a:gd name="T3" fmla="*/ 1 h 4"/>
                <a:gd name="T4" fmla="*/ 1 w 4"/>
                <a:gd name="T5" fmla="*/ 4 h 4"/>
                <a:gd name="T6" fmla="*/ 2 w 4"/>
                <a:gd name="T7" fmla="*/ 4 h 4"/>
                <a:gd name="T8" fmla="*/ 3 w 4"/>
                <a:gd name="T9" fmla="*/ 4 h 4"/>
                <a:gd name="T10" fmla="*/ 3 w 4"/>
                <a:gd name="T11" fmla="*/ 4 h 4"/>
                <a:gd name="T12" fmla="*/ 3 w 4"/>
                <a:gd name="T13" fmla="*/ 3 h 4"/>
                <a:gd name="T14" fmla="*/ 3 w 4"/>
                <a:gd name="T15" fmla="*/ 3 h 4"/>
                <a:gd name="T16" fmla="*/ 4 w 4"/>
                <a:gd name="T17" fmla="*/ 3 h 4"/>
                <a:gd name="T18" fmla="*/ 3 w 4"/>
                <a:gd name="T19" fmla="*/ 1 h 4"/>
                <a:gd name="T20" fmla="*/ 2 w 4"/>
                <a:gd name="T2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4">
                  <a:moveTo>
                    <a:pt x="2" y="0"/>
                  </a:moveTo>
                  <a:cubicBezTo>
                    <a:pt x="1" y="0"/>
                    <a:pt x="1" y="1"/>
                    <a:pt x="0" y="1"/>
                  </a:cubicBezTo>
                  <a:cubicBezTo>
                    <a:pt x="0" y="2"/>
                    <a:pt x="0" y="3"/>
                    <a:pt x="1" y="4"/>
                  </a:cubicBezTo>
                  <a:cubicBezTo>
                    <a:pt x="1" y="4"/>
                    <a:pt x="1" y="4"/>
                    <a:pt x="2" y="4"/>
                  </a:cubicBezTo>
                  <a:cubicBezTo>
                    <a:pt x="2" y="4"/>
                    <a:pt x="2" y="4"/>
                    <a:pt x="3" y="4"/>
                  </a:cubicBezTo>
                  <a:cubicBezTo>
                    <a:pt x="3" y="4"/>
                    <a:pt x="3" y="4"/>
                    <a:pt x="3" y="4"/>
                  </a:cubicBezTo>
                  <a:cubicBezTo>
                    <a:pt x="3" y="4"/>
                    <a:pt x="3" y="4"/>
                    <a:pt x="3" y="3"/>
                  </a:cubicBezTo>
                  <a:cubicBezTo>
                    <a:pt x="3" y="3"/>
                    <a:pt x="3" y="3"/>
                    <a:pt x="3" y="3"/>
                  </a:cubicBezTo>
                  <a:cubicBezTo>
                    <a:pt x="4" y="3"/>
                    <a:pt x="4" y="3"/>
                    <a:pt x="4" y="3"/>
                  </a:cubicBezTo>
                  <a:cubicBezTo>
                    <a:pt x="4" y="2"/>
                    <a:pt x="4" y="1"/>
                    <a:pt x="3" y="1"/>
                  </a:cubicBezTo>
                  <a:cubicBezTo>
                    <a:pt x="3"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3" name="Freeform 3228">
              <a:extLst>
                <a:ext uri="{FF2B5EF4-FFF2-40B4-BE49-F238E27FC236}">
                  <a16:creationId xmlns:a16="http://schemas.microsoft.com/office/drawing/2014/main" id="{48AD4282-D5BA-0A2B-BEDB-A47334B15041}"/>
                </a:ext>
              </a:extLst>
            </p:cNvPr>
            <p:cNvSpPr>
              <a:spLocks/>
            </p:cNvSpPr>
            <p:nvPr/>
          </p:nvSpPr>
          <p:spPr bwMode="auto">
            <a:xfrm>
              <a:off x="7107458" y="137771"/>
              <a:ext cx="24829" cy="24829"/>
            </a:xfrm>
            <a:custGeom>
              <a:avLst/>
              <a:gdLst>
                <a:gd name="T0" fmla="*/ 2 w 4"/>
                <a:gd name="T1" fmla="*/ 0 h 4"/>
                <a:gd name="T2" fmla="*/ 2 w 4"/>
                <a:gd name="T3" fmla="*/ 0 h 4"/>
                <a:gd name="T4" fmla="*/ 1 w 4"/>
                <a:gd name="T5" fmla="*/ 0 h 4"/>
                <a:gd name="T6" fmla="*/ 1 w 4"/>
                <a:gd name="T7" fmla="*/ 1 h 4"/>
                <a:gd name="T8" fmla="*/ 1 w 4"/>
                <a:gd name="T9" fmla="*/ 3 h 4"/>
                <a:gd name="T10" fmla="*/ 1 w 4"/>
                <a:gd name="T11" fmla="*/ 3 h 4"/>
                <a:gd name="T12" fmla="*/ 2 w 4"/>
                <a:gd name="T13" fmla="*/ 4 h 4"/>
                <a:gd name="T14" fmla="*/ 2 w 4"/>
                <a:gd name="T15" fmla="*/ 4 h 4"/>
                <a:gd name="T16" fmla="*/ 3 w 4"/>
                <a:gd name="T17" fmla="*/ 4 h 4"/>
                <a:gd name="T18" fmla="*/ 3 w 4"/>
                <a:gd name="T19" fmla="*/ 3 h 4"/>
                <a:gd name="T20" fmla="*/ 4 w 4"/>
                <a:gd name="T21" fmla="*/ 3 h 4"/>
                <a:gd name="T22" fmla="*/ 4 w 4"/>
                <a:gd name="T23" fmla="*/ 2 h 4"/>
                <a:gd name="T24" fmla="*/ 4 w 4"/>
                <a:gd name="T25" fmla="*/ 2 h 4"/>
                <a:gd name="T26" fmla="*/ 3 w 4"/>
                <a:gd name="T27" fmla="*/ 0 h 4"/>
                <a:gd name="T28" fmla="*/ 3 w 4"/>
                <a:gd name="T29" fmla="*/ 0 h 4"/>
                <a:gd name="T30" fmla="*/ 2 w 4"/>
                <a:gd name="T31" fmla="*/ 0 h 4"/>
                <a:gd name="T32" fmla="*/ 2 w 4"/>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4">
                  <a:moveTo>
                    <a:pt x="2" y="0"/>
                  </a:moveTo>
                  <a:cubicBezTo>
                    <a:pt x="2" y="0"/>
                    <a:pt x="2" y="0"/>
                    <a:pt x="2" y="0"/>
                  </a:cubicBezTo>
                  <a:cubicBezTo>
                    <a:pt x="1" y="0"/>
                    <a:pt x="1" y="0"/>
                    <a:pt x="1" y="0"/>
                  </a:cubicBezTo>
                  <a:cubicBezTo>
                    <a:pt x="1" y="0"/>
                    <a:pt x="1" y="0"/>
                    <a:pt x="1" y="1"/>
                  </a:cubicBezTo>
                  <a:cubicBezTo>
                    <a:pt x="0" y="2"/>
                    <a:pt x="0" y="3"/>
                    <a:pt x="1" y="3"/>
                  </a:cubicBezTo>
                  <a:cubicBezTo>
                    <a:pt x="1" y="3"/>
                    <a:pt x="1" y="3"/>
                    <a:pt x="1" y="3"/>
                  </a:cubicBezTo>
                  <a:cubicBezTo>
                    <a:pt x="1" y="3"/>
                    <a:pt x="1" y="3"/>
                    <a:pt x="2" y="4"/>
                  </a:cubicBezTo>
                  <a:cubicBezTo>
                    <a:pt x="2" y="4"/>
                    <a:pt x="2" y="4"/>
                    <a:pt x="2" y="4"/>
                  </a:cubicBezTo>
                  <a:cubicBezTo>
                    <a:pt x="3" y="4"/>
                    <a:pt x="3" y="4"/>
                    <a:pt x="3" y="4"/>
                  </a:cubicBezTo>
                  <a:cubicBezTo>
                    <a:pt x="3" y="3"/>
                    <a:pt x="3" y="3"/>
                    <a:pt x="3" y="3"/>
                  </a:cubicBezTo>
                  <a:cubicBezTo>
                    <a:pt x="4" y="3"/>
                    <a:pt x="4" y="3"/>
                    <a:pt x="4" y="3"/>
                  </a:cubicBezTo>
                  <a:cubicBezTo>
                    <a:pt x="4" y="3"/>
                    <a:pt x="4" y="2"/>
                    <a:pt x="4" y="2"/>
                  </a:cubicBezTo>
                  <a:cubicBezTo>
                    <a:pt x="4" y="2"/>
                    <a:pt x="4" y="2"/>
                    <a:pt x="4" y="2"/>
                  </a:cubicBezTo>
                  <a:cubicBezTo>
                    <a:pt x="4" y="1"/>
                    <a:pt x="4" y="0"/>
                    <a:pt x="3" y="0"/>
                  </a:cubicBezTo>
                  <a:cubicBezTo>
                    <a:pt x="3" y="0"/>
                    <a:pt x="3" y="0"/>
                    <a:pt x="3" y="0"/>
                  </a:cubicBezTo>
                  <a:cubicBezTo>
                    <a:pt x="3" y="0"/>
                    <a:pt x="3"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4" name="Freeform 3229">
              <a:extLst>
                <a:ext uri="{FF2B5EF4-FFF2-40B4-BE49-F238E27FC236}">
                  <a16:creationId xmlns:a16="http://schemas.microsoft.com/office/drawing/2014/main" id="{8B51ABB8-144A-46D9-FF0E-36C12490A8C2}"/>
                </a:ext>
              </a:extLst>
            </p:cNvPr>
            <p:cNvSpPr>
              <a:spLocks/>
            </p:cNvSpPr>
            <p:nvPr/>
          </p:nvSpPr>
          <p:spPr bwMode="auto">
            <a:xfrm>
              <a:off x="7303333" y="728156"/>
              <a:ext cx="27588" cy="24829"/>
            </a:xfrm>
            <a:custGeom>
              <a:avLst/>
              <a:gdLst>
                <a:gd name="T0" fmla="*/ 2 w 4"/>
                <a:gd name="T1" fmla="*/ 0 h 4"/>
                <a:gd name="T2" fmla="*/ 2 w 4"/>
                <a:gd name="T3" fmla="*/ 0 h 4"/>
                <a:gd name="T4" fmla="*/ 1 w 4"/>
                <a:gd name="T5" fmla="*/ 0 h 4"/>
                <a:gd name="T6" fmla="*/ 0 w 4"/>
                <a:gd name="T7" fmla="*/ 1 h 4"/>
                <a:gd name="T8" fmla="*/ 0 w 4"/>
                <a:gd name="T9" fmla="*/ 2 h 4"/>
                <a:gd name="T10" fmla="*/ 0 w 4"/>
                <a:gd name="T11" fmla="*/ 3 h 4"/>
                <a:gd name="T12" fmla="*/ 1 w 4"/>
                <a:gd name="T13" fmla="*/ 4 h 4"/>
                <a:gd name="T14" fmla="*/ 1 w 4"/>
                <a:gd name="T15" fmla="*/ 4 h 4"/>
                <a:gd name="T16" fmla="*/ 1 w 4"/>
                <a:gd name="T17" fmla="*/ 4 h 4"/>
                <a:gd name="T18" fmla="*/ 2 w 4"/>
                <a:gd name="T19" fmla="*/ 4 h 4"/>
                <a:gd name="T20" fmla="*/ 3 w 4"/>
                <a:gd name="T21" fmla="*/ 3 h 4"/>
                <a:gd name="T22" fmla="*/ 3 w 4"/>
                <a:gd name="T23" fmla="*/ 1 h 4"/>
                <a:gd name="T24" fmla="*/ 3 w 4"/>
                <a:gd name="T25" fmla="*/ 1 h 4"/>
                <a:gd name="T26" fmla="*/ 3 w 4"/>
                <a:gd name="T27" fmla="*/ 1 h 4"/>
                <a:gd name="T28" fmla="*/ 3 w 4"/>
                <a:gd name="T29" fmla="*/ 1 h 4"/>
                <a:gd name="T30" fmla="*/ 3 w 4"/>
                <a:gd name="T31" fmla="*/ 0 h 4"/>
                <a:gd name="T32" fmla="*/ 2 w 4"/>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4">
                  <a:moveTo>
                    <a:pt x="2" y="0"/>
                  </a:moveTo>
                  <a:cubicBezTo>
                    <a:pt x="2" y="0"/>
                    <a:pt x="2" y="0"/>
                    <a:pt x="2" y="0"/>
                  </a:cubicBezTo>
                  <a:cubicBezTo>
                    <a:pt x="2" y="0"/>
                    <a:pt x="1" y="0"/>
                    <a:pt x="1" y="0"/>
                  </a:cubicBezTo>
                  <a:cubicBezTo>
                    <a:pt x="1" y="0"/>
                    <a:pt x="0" y="1"/>
                    <a:pt x="0" y="1"/>
                  </a:cubicBezTo>
                  <a:cubicBezTo>
                    <a:pt x="0" y="1"/>
                    <a:pt x="0" y="2"/>
                    <a:pt x="0" y="2"/>
                  </a:cubicBezTo>
                  <a:cubicBezTo>
                    <a:pt x="0" y="3"/>
                    <a:pt x="0" y="3"/>
                    <a:pt x="0" y="3"/>
                  </a:cubicBezTo>
                  <a:cubicBezTo>
                    <a:pt x="0" y="3"/>
                    <a:pt x="0" y="4"/>
                    <a:pt x="1" y="4"/>
                  </a:cubicBezTo>
                  <a:cubicBezTo>
                    <a:pt x="1" y="4"/>
                    <a:pt x="1" y="4"/>
                    <a:pt x="1" y="4"/>
                  </a:cubicBezTo>
                  <a:cubicBezTo>
                    <a:pt x="1" y="4"/>
                    <a:pt x="1" y="4"/>
                    <a:pt x="1" y="4"/>
                  </a:cubicBezTo>
                  <a:cubicBezTo>
                    <a:pt x="1" y="4"/>
                    <a:pt x="2" y="4"/>
                    <a:pt x="2" y="4"/>
                  </a:cubicBezTo>
                  <a:cubicBezTo>
                    <a:pt x="2" y="4"/>
                    <a:pt x="3" y="4"/>
                    <a:pt x="3" y="3"/>
                  </a:cubicBezTo>
                  <a:cubicBezTo>
                    <a:pt x="4" y="3"/>
                    <a:pt x="4" y="2"/>
                    <a:pt x="3" y="1"/>
                  </a:cubicBezTo>
                  <a:cubicBezTo>
                    <a:pt x="3" y="1"/>
                    <a:pt x="3" y="1"/>
                    <a:pt x="3" y="1"/>
                  </a:cubicBezTo>
                  <a:cubicBezTo>
                    <a:pt x="3" y="1"/>
                    <a:pt x="3" y="1"/>
                    <a:pt x="3" y="1"/>
                  </a:cubicBezTo>
                  <a:cubicBezTo>
                    <a:pt x="3" y="1"/>
                    <a:pt x="3" y="1"/>
                    <a:pt x="3" y="1"/>
                  </a:cubicBezTo>
                  <a:cubicBezTo>
                    <a:pt x="3" y="0"/>
                    <a:pt x="3" y="0"/>
                    <a:pt x="3"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5" name="Freeform 3230">
              <a:extLst>
                <a:ext uri="{FF2B5EF4-FFF2-40B4-BE49-F238E27FC236}">
                  <a16:creationId xmlns:a16="http://schemas.microsoft.com/office/drawing/2014/main" id="{EE1CE3AF-3C01-7EF0-9ACB-76BA731CE807}"/>
                </a:ext>
              </a:extLst>
            </p:cNvPr>
            <p:cNvSpPr>
              <a:spLocks/>
            </p:cNvSpPr>
            <p:nvPr/>
          </p:nvSpPr>
          <p:spPr bwMode="auto">
            <a:xfrm>
              <a:off x="6883994" y="824715"/>
              <a:ext cx="27588" cy="19312"/>
            </a:xfrm>
            <a:custGeom>
              <a:avLst/>
              <a:gdLst>
                <a:gd name="T0" fmla="*/ 2 w 4"/>
                <a:gd name="T1" fmla="*/ 0 h 3"/>
                <a:gd name="T2" fmla="*/ 1 w 4"/>
                <a:gd name="T3" fmla="*/ 0 h 3"/>
                <a:gd name="T4" fmla="*/ 1 w 4"/>
                <a:gd name="T5" fmla="*/ 3 h 3"/>
                <a:gd name="T6" fmla="*/ 2 w 4"/>
                <a:gd name="T7" fmla="*/ 3 h 3"/>
                <a:gd name="T8" fmla="*/ 4 w 4"/>
                <a:gd name="T9" fmla="*/ 3 h 3"/>
                <a:gd name="T10" fmla="*/ 4 w 4"/>
                <a:gd name="T11" fmla="*/ 2 h 3"/>
                <a:gd name="T12" fmla="*/ 4 w 4"/>
                <a:gd name="T13" fmla="*/ 2 h 3"/>
                <a:gd name="T14" fmla="*/ 4 w 4"/>
                <a:gd name="T15" fmla="*/ 1 h 3"/>
                <a:gd name="T16" fmla="*/ 4 w 4"/>
                <a:gd name="T17" fmla="*/ 1 h 3"/>
                <a:gd name="T18" fmla="*/ 4 w 4"/>
                <a:gd name="T19" fmla="*/ 0 h 3"/>
                <a:gd name="T20" fmla="*/ 3 w 4"/>
                <a:gd name="T21" fmla="*/ 0 h 3"/>
                <a:gd name="T22" fmla="*/ 3 w 4"/>
                <a:gd name="T23" fmla="*/ 0 h 3"/>
                <a:gd name="T24" fmla="*/ 2 w 4"/>
                <a:gd name="T25"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3">
                  <a:moveTo>
                    <a:pt x="2" y="0"/>
                  </a:moveTo>
                  <a:cubicBezTo>
                    <a:pt x="2" y="0"/>
                    <a:pt x="1" y="0"/>
                    <a:pt x="1" y="0"/>
                  </a:cubicBezTo>
                  <a:cubicBezTo>
                    <a:pt x="0" y="1"/>
                    <a:pt x="0" y="2"/>
                    <a:pt x="1" y="3"/>
                  </a:cubicBezTo>
                  <a:cubicBezTo>
                    <a:pt x="2" y="3"/>
                    <a:pt x="2" y="3"/>
                    <a:pt x="2" y="3"/>
                  </a:cubicBezTo>
                  <a:cubicBezTo>
                    <a:pt x="3" y="3"/>
                    <a:pt x="4" y="3"/>
                    <a:pt x="4" y="3"/>
                  </a:cubicBezTo>
                  <a:cubicBezTo>
                    <a:pt x="4" y="2"/>
                    <a:pt x="4" y="2"/>
                    <a:pt x="4" y="2"/>
                  </a:cubicBezTo>
                  <a:cubicBezTo>
                    <a:pt x="4" y="2"/>
                    <a:pt x="4" y="2"/>
                    <a:pt x="4" y="2"/>
                  </a:cubicBezTo>
                  <a:cubicBezTo>
                    <a:pt x="4" y="2"/>
                    <a:pt x="4" y="1"/>
                    <a:pt x="4" y="1"/>
                  </a:cubicBezTo>
                  <a:cubicBezTo>
                    <a:pt x="4" y="1"/>
                    <a:pt x="4" y="1"/>
                    <a:pt x="4" y="1"/>
                  </a:cubicBezTo>
                  <a:cubicBezTo>
                    <a:pt x="4" y="1"/>
                    <a:pt x="4" y="0"/>
                    <a:pt x="4" y="0"/>
                  </a:cubicBezTo>
                  <a:cubicBezTo>
                    <a:pt x="4" y="0"/>
                    <a:pt x="4" y="0"/>
                    <a:pt x="3" y="0"/>
                  </a:cubicBezTo>
                  <a:cubicBezTo>
                    <a:pt x="3" y="0"/>
                    <a:pt x="3" y="0"/>
                    <a:pt x="3" y="0"/>
                  </a:cubicBezTo>
                  <a:cubicBezTo>
                    <a:pt x="3" y="0"/>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6" name="Freeform 3231">
              <a:extLst>
                <a:ext uri="{FF2B5EF4-FFF2-40B4-BE49-F238E27FC236}">
                  <a16:creationId xmlns:a16="http://schemas.microsoft.com/office/drawing/2014/main" id="{A916DDBB-45A8-D092-5CA0-990F89A7737C}"/>
                </a:ext>
              </a:extLst>
            </p:cNvPr>
            <p:cNvSpPr>
              <a:spLocks/>
            </p:cNvSpPr>
            <p:nvPr/>
          </p:nvSpPr>
          <p:spPr bwMode="auto">
            <a:xfrm>
              <a:off x="7794401" y="347440"/>
              <a:ext cx="27588" cy="24829"/>
            </a:xfrm>
            <a:custGeom>
              <a:avLst/>
              <a:gdLst>
                <a:gd name="T0" fmla="*/ 2 w 4"/>
                <a:gd name="T1" fmla="*/ 0 h 4"/>
                <a:gd name="T2" fmla="*/ 0 w 4"/>
                <a:gd name="T3" fmla="*/ 1 h 4"/>
                <a:gd name="T4" fmla="*/ 0 w 4"/>
                <a:gd name="T5" fmla="*/ 1 h 4"/>
                <a:gd name="T6" fmla="*/ 0 w 4"/>
                <a:gd name="T7" fmla="*/ 1 h 4"/>
                <a:gd name="T8" fmla="*/ 0 w 4"/>
                <a:gd name="T9" fmla="*/ 2 h 4"/>
                <a:gd name="T10" fmla="*/ 0 w 4"/>
                <a:gd name="T11" fmla="*/ 2 h 4"/>
                <a:gd name="T12" fmla="*/ 0 w 4"/>
                <a:gd name="T13" fmla="*/ 3 h 4"/>
                <a:gd name="T14" fmla="*/ 0 w 4"/>
                <a:gd name="T15" fmla="*/ 3 h 4"/>
                <a:gd name="T16" fmla="*/ 1 w 4"/>
                <a:gd name="T17" fmla="*/ 3 h 4"/>
                <a:gd name="T18" fmla="*/ 2 w 4"/>
                <a:gd name="T19" fmla="*/ 4 h 4"/>
                <a:gd name="T20" fmla="*/ 3 w 4"/>
                <a:gd name="T21" fmla="*/ 3 h 4"/>
                <a:gd name="T22" fmla="*/ 3 w 4"/>
                <a:gd name="T23" fmla="*/ 3 h 4"/>
                <a:gd name="T24" fmla="*/ 3 w 4"/>
                <a:gd name="T25" fmla="*/ 3 h 4"/>
                <a:gd name="T26" fmla="*/ 3 w 4"/>
                <a:gd name="T27" fmla="*/ 2 h 4"/>
                <a:gd name="T28" fmla="*/ 4 w 4"/>
                <a:gd name="T29" fmla="*/ 2 h 4"/>
                <a:gd name="T30" fmla="*/ 3 w 4"/>
                <a:gd name="T31" fmla="*/ 1 h 4"/>
                <a:gd name="T32" fmla="*/ 3 w 4"/>
                <a:gd name="T33" fmla="*/ 0 h 4"/>
                <a:gd name="T34" fmla="*/ 3 w 4"/>
                <a:gd name="T35" fmla="*/ 0 h 4"/>
                <a:gd name="T36" fmla="*/ 2 w 4"/>
                <a:gd name="T3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 h="4">
                  <a:moveTo>
                    <a:pt x="2" y="0"/>
                  </a:moveTo>
                  <a:cubicBezTo>
                    <a:pt x="1" y="0"/>
                    <a:pt x="0" y="0"/>
                    <a:pt x="0" y="1"/>
                  </a:cubicBezTo>
                  <a:cubicBezTo>
                    <a:pt x="0" y="1"/>
                    <a:pt x="0" y="1"/>
                    <a:pt x="0" y="1"/>
                  </a:cubicBezTo>
                  <a:cubicBezTo>
                    <a:pt x="0" y="1"/>
                    <a:pt x="0" y="1"/>
                    <a:pt x="0" y="1"/>
                  </a:cubicBezTo>
                  <a:cubicBezTo>
                    <a:pt x="0" y="1"/>
                    <a:pt x="0" y="1"/>
                    <a:pt x="0" y="2"/>
                  </a:cubicBezTo>
                  <a:cubicBezTo>
                    <a:pt x="0" y="2"/>
                    <a:pt x="0" y="2"/>
                    <a:pt x="0" y="2"/>
                  </a:cubicBezTo>
                  <a:cubicBezTo>
                    <a:pt x="0" y="2"/>
                    <a:pt x="0" y="3"/>
                    <a:pt x="0" y="3"/>
                  </a:cubicBezTo>
                  <a:cubicBezTo>
                    <a:pt x="0" y="3"/>
                    <a:pt x="0" y="3"/>
                    <a:pt x="0" y="3"/>
                  </a:cubicBezTo>
                  <a:cubicBezTo>
                    <a:pt x="0" y="3"/>
                    <a:pt x="0" y="3"/>
                    <a:pt x="1" y="3"/>
                  </a:cubicBezTo>
                  <a:cubicBezTo>
                    <a:pt x="1" y="4"/>
                    <a:pt x="1" y="4"/>
                    <a:pt x="2" y="4"/>
                  </a:cubicBezTo>
                  <a:cubicBezTo>
                    <a:pt x="2" y="4"/>
                    <a:pt x="3" y="4"/>
                    <a:pt x="3" y="3"/>
                  </a:cubicBezTo>
                  <a:cubicBezTo>
                    <a:pt x="3" y="3"/>
                    <a:pt x="3" y="3"/>
                    <a:pt x="3" y="3"/>
                  </a:cubicBezTo>
                  <a:cubicBezTo>
                    <a:pt x="3" y="3"/>
                    <a:pt x="3" y="3"/>
                    <a:pt x="3" y="3"/>
                  </a:cubicBezTo>
                  <a:cubicBezTo>
                    <a:pt x="3" y="3"/>
                    <a:pt x="3" y="3"/>
                    <a:pt x="3" y="2"/>
                  </a:cubicBezTo>
                  <a:cubicBezTo>
                    <a:pt x="4" y="2"/>
                    <a:pt x="4" y="2"/>
                    <a:pt x="4" y="2"/>
                  </a:cubicBezTo>
                  <a:cubicBezTo>
                    <a:pt x="4" y="2"/>
                    <a:pt x="3" y="1"/>
                    <a:pt x="3" y="1"/>
                  </a:cubicBezTo>
                  <a:cubicBezTo>
                    <a:pt x="3" y="1"/>
                    <a:pt x="3" y="0"/>
                    <a:pt x="3" y="0"/>
                  </a:cubicBezTo>
                  <a:cubicBezTo>
                    <a:pt x="3" y="0"/>
                    <a:pt x="3" y="0"/>
                    <a:pt x="3"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7" name="Freeform 3232">
              <a:extLst>
                <a:ext uri="{FF2B5EF4-FFF2-40B4-BE49-F238E27FC236}">
                  <a16:creationId xmlns:a16="http://schemas.microsoft.com/office/drawing/2014/main" id="{5EC2CD44-D4B7-64EF-0194-C15ABA898CB3}"/>
                </a:ext>
              </a:extLst>
            </p:cNvPr>
            <p:cNvSpPr>
              <a:spLocks/>
            </p:cNvSpPr>
            <p:nvPr/>
          </p:nvSpPr>
          <p:spPr bwMode="auto">
            <a:xfrm>
              <a:off x="8337887" y="758503"/>
              <a:ext cx="22070" cy="27588"/>
            </a:xfrm>
            <a:custGeom>
              <a:avLst/>
              <a:gdLst>
                <a:gd name="T0" fmla="*/ 2 w 3"/>
                <a:gd name="T1" fmla="*/ 0 h 4"/>
                <a:gd name="T2" fmla="*/ 1 w 3"/>
                <a:gd name="T3" fmla="*/ 0 h 4"/>
                <a:gd name="T4" fmla="*/ 0 w 3"/>
                <a:gd name="T5" fmla="*/ 1 h 4"/>
                <a:gd name="T6" fmla="*/ 0 w 3"/>
                <a:gd name="T7" fmla="*/ 1 h 4"/>
                <a:gd name="T8" fmla="*/ 0 w 3"/>
                <a:gd name="T9" fmla="*/ 1 h 4"/>
                <a:gd name="T10" fmla="*/ 0 w 3"/>
                <a:gd name="T11" fmla="*/ 3 h 4"/>
                <a:gd name="T12" fmla="*/ 0 w 3"/>
                <a:gd name="T13" fmla="*/ 3 h 4"/>
                <a:gd name="T14" fmla="*/ 0 w 3"/>
                <a:gd name="T15" fmla="*/ 4 h 4"/>
                <a:gd name="T16" fmla="*/ 2 w 3"/>
                <a:gd name="T17" fmla="*/ 4 h 4"/>
                <a:gd name="T18" fmla="*/ 3 w 3"/>
                <a:gd name="T19" fmla="*/ 3 h 4"/>
                <a:gd name="T20" fmla="*/ 3 w 3"/>
                <a:gd name="T21" fmla="*/ 3 h 4"/>
                <a:gd name="T22" fmla="*/ 3 w 3"/>
                <a:gd name="T23" fmla="*/ 2 h 4"/>
                <a:gd name="T24" fmla="*/ 3 w 3"/>
                <a:gd name="T25" fmla="*/ 2 h 4"/>
                <a:gd name="T26" fmla="*/ 3 w 3"/>
                <a:gd name="T27" fmla="*/ 2 h 4"/>
                <a:gd name="T28" fmla="*/ 3 w 3"/>
                <a:gd name="T29" fmla="*/ 2 h 4"/>
                <a:gd name="T30" fmla="*/ 3 w 3"/>
                <a:gd name="T31" fmla="*/ 1 h 4"/>
                <a:gd name="T32" fmla="*/ 3 w 3"/>
                <a:gd name="T33" fmla="*/ 1 h 4"/>
                <a:gd name="T34" fmla="*/ 2 w 3"/>
                <a:gd name="T35" fmla="*/ 0 h 4"/>
                <a:gd name="T36" fmla="*/ 2 w 3"/>
                <a:gd name="T3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 h="4">
                  <a:moveTo>
                    <a:pt x="2" y="0"/>
                  </a:moveTo>
                  <a:cubicBezTo>
                    <a:pt x="1" y="0"/>
                    <a:pt x="1" y="0"/>
                    <a:pt x="1" y="0"/>
                  </a:cubicBezTo>
                  <a:cubicBezTo>
                    <a:pt x="1" y="0"/>
                    <a:pt x="0" y="1"/>
                    <a:pt x="0" y="1"/>
                  </a:cubicBezTo>
                  <a:cubicBezTo>
                    <a:pt x="0" y="1"/>
                    <a:pt x="0" y="1"/>
                    <a:pt x="0" y="1"/>
                  </a:cubicBezTo>
                  <a:cubicBezTo>
                    <a:pt x="0" y="1"/>
                    <a:pt x="0" y="1"/>
                    <a:pt x="0" y="1"/>
                  </a:cubicBezTo>
                  <a:cubicBezTo>
                    <a:pt x="0" y="2"/>
                    <a:pt x="0" y="2"/>
                    <a:pt x="0" y="3"/>
                  </a:cubicBezTo>
                  <a:cubicBezTo>
                    <a:pt x="0" y="3"/>
                    <a:pt x="0" y="3"/>
                    <a:pt x="0" y="3"/>
                  </a:cubicBezTo>
                  <a:cubicBezTo>
                    <a:pt x="0" y="3"/>
                    <a:pt x="0" y="4"/>
                    <a:pt x="0" y="4"/>
                  </a:cubicBezTo>
                  <a:cubicBezTo>
                    <a:pt x="1" y="4"/>
                    <a:pt x="1" y="4"/>
                    <a:pt x="2" y="4"/>
                  </a:cubicBezTo>
                  <a:cubicBezTo>
                    <a:pt x="2" y="4"/>
                    <a:pt x="3" y="4"/>
                    <a:pt x="3" y="3"/>
                  </a:cubicBezTo>
                  <a:cubicBezTo>
                    <a:pt x="3" y="3"/>
                    <a:pt x="3" y="3"/>
                    <a:pt x="3" y="3"/>
                  </a:cubicBezTo>
                  <a:cubicBezTo>
                    <a:pt x="3" y="3"/>
                    <a:pt x="3" y="2"/>
                    <a:pt x="3" y="2"/>
                  </a:cubicBezTo>
                  <a:cubicBezTo>
                    <a:pt x="3" y="2"/>
                    <a:pt x="3" y="2"/>
                    <a:pt x="3" y="2"/>
                  </a:cubicBezTo>
                  <a:cubicBezTo>
                    <a:pt x="3" y="2"/>
                    <a:pt x="3" y="2"/>
                    <a:pt x="3" y="2"/>
                  </a:cubicBezTo>
                  <a:cubicBezTo>
                    <a:pt x="3" y="2"/>
                    <a:pt x="3" y="2"/>
                    <a:pt x="3" y="2"/>
                  </a:cubicBezTo>
                  <a:cubicBezTo>
                    <a:pt x="3" y="2"/>
                    <a:pt x="3" y="1"/>
                    <a:pt x="3" y="1"/>
                  </a:cubicBezTo>
                  <a:cubicBezTo>
                    <a:pt x="3" y="1"/>
                    <a:pt x="3" y="1"/>
                    <a:pt x="3" y="1"/>
                  </a:cubicBezTo>
                  <a:cubicBezTo>
                    <a:pt x="2" y="1"/>
                    <a:pt x="2"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8" name="Freeform 3233">
              <a:extLst>
                <a:ext uri="{FF2B5EF4-FFF2-40B4-BE49-F238E27FC236}">
                  <a16:creationId xmlns:a16="http://schemas.microsoft.com/office/drawing/2014/main" id="{06CE18C1-97F9-F2E5-F40A-7718E04619A4}"/>
                </a:ext>
              </a:extLst>
            </p:cNvPr>
            <p:cNvSpPr>
              <a:spLocks/>
            </p:cNvSpPr>
            <p:nvPr/>
          </p:nvSpPr>
          <p:spPr bwMode="auto">
            <a:xfrm>
              <a:off x="7998553" y="832991"/>
              <a:ext cx="24829" cy="24829"/>
            </a:xfrm>
            <a:custGeom>
              <a:avLst/>
              <a:gdLst>
                <a:gd name="T0" fmla="*/ 2 w 4"/>
                <a:gd name="T1" fmla="*/ 0 h 4"/>
                <a:gd name="T2" fmla="*/ 1 w 4"/>
                <a:gd name="T3" fmla="*/ 1 h 4"/>
                <a:gd name="T4" fmla="*/ 1 w 4"/>
                <a:gd name="T5" fmla="*/ 4 h 4"/>
                <a:gd name="T6" fmla="*/ 2 w 4"/>
                <a:gd name="T7" fmla="*/ 4 h 4"/>
                <a:gd name="T8" fmla="*/ 4 w 4"/>
                <a:gd name="T9" fmla="*/ 3 h 4"/>
                <a:gd name="T10" fmla="*/ 4 w 4"/>
                <a:gd name="T11" fmla="*/ 2 h 4"/>
                <a:gd name="T12" fmla="*/ 4 w 4"/>
                <a:gd name="T13" fmla="*/ 2 h 4"/>
                <a:gd name="T14" fmla="*/ 4 w 4"/>
                <a:gd name="T15" fmla="*/ 1 h 4"/>
                <a:gd name="T16" fmla="*/ 3 w 4"/>
                <a:gd name="T17" fmla="*/ 1 h 4"/>
                <a:gd name="T18" fmla="*/ 3 w 4"/>
                <a:gd name="T19" fmla="*/ 1 h 4"/>
                <a:gd name="T20" fmla="*/ 2 w 4"/>
                <a:gd name="T2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4">
                  <a:moveTo>
                    <a:pt x="2" y="0"/>
                  </a:moveTo>
                  <a:cubicBezTo>
                    <a:pt x="2" y="0"/>
                    <a:pt x="1" y="1"/>
                    <a:pt x="1" y="1"/>
                  </a:cubicBezTo>
                  <a:cubicBezTo>
                    <a:pt x="0" y="2"/>
                    <a:pt x="0" y="3"/>
                    <a:pt x="1" y="4"/>
                  </a:cubicBezTo>
                  <a:cubicBezTo>
                    <a:pt x="1" y="4"/>
                    <a:pt x="2" y="4"/>
                    <a:pt x="2" y="4"/>
                  </a:cubicBezTo>
                  <a:cubicBezTo>
                    <a:pt x="3" y="4"/>
                    <a:pt x="3" y="4"/>
                    <a:pt x="4" y="3"/>
                  </a:cubicBezTo>
                  <a:cubicBezTo>
                    <a:pt x="4" y="3"/>
                    <a:pt x="4" y="3"/>
                    <a:pt x="4" y="2"/>
                  </a:cubicBezTo>
                  <a:cubicBezTo>
                    <a:pt x="4" y="2"/>
                    <a:pt x="4" y="2"/>
                    <a:pt x="4" y="2"/>
                  </a:cubicBezTo>
                  <a:cubicBezTo>
                    <a:pt x="4" y="1"/>
                    <a:pt x="4" y="1"/>
                    <a:pt x="4" y="1"/>
                  </a:cubicBezTo>
                  <a:cubicBezTo>
                    <a:pt x="4" y="1"/>
                    <a:pt x="3" y="1"/>
                    <a:pt x="3" y="1"/>
                  </a:cubicBezTo>
                  <a:cubicBezTo>
                    <a:pt x="3" y="1"/>
                    <a:pt x="3" y="1"/>
                    <a:pt x="3" y="1"/>
                  </a:cubicBezTo>
                  <a:cubicBezTo>
                    <a:pt x="3" y="1"/>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9" name="Freeform 3234">
              <a:extLst>
                <a:ext uri="{FF2B5EF4-FFF2-40B4-BE49-F238E27FC236}">
                  <a16:creationId xmlns:a16="http://schemas.microsoft.com/office/drawing/2014/main" id="{BD826F9E-7608-CA47-FC3B-51348DBC6DE2}"/>
                </a:ext>
              </a:extLst>
            </p:cNvPr>
            <p:cNvSpPr>
              <a:spLocks/>
            </p:cNvSpPr>
            <p:nvPr/>
          </p:nvSpPr>
          <p:spPr bwMode="auto">
            <a:xfrm>
              <a:off x="9008278" y="1834439"/>
              <a:ext cx="44141" cy="46900"/>
            </a:xfrm>
            <a:custGeom>
              <a:avLst/>
              <a:gdLst>
                <a:gd name="T0" fmla="*/ 4 w 7"/>
                <a:gd name="T1" fmla="*/ 0 h 7"/>
                <a:gd name="T2" fmla="*/ 3 w 7"/>
                <a:gd name="T3" fmla="*/ 0 h 7"/>
                <a:gd name="T4" fmla="*/ 2 w 7"/>
                <a:gd name="T5" fmla="*/ 1 h 7"/>
                <a:gd name="T6" fmla="*/ 1 w 7"/>
                <a:gd name="T7" fmla="*/ 1 h 7"/>
                <a:gd name="T8" fmla="*/ 0 w 7"/>
                <a:gd name="T9" fmla="*/ 3 h 7"/>
                <a:gd name="T10" fmla="*/ 0 w 7"/>
                <a:gd name="T11" fmla="*/ 3 h 7"/>
                <a:gd name="T12" fmla="*/ 0 w 7"/>
                <a:gd name="T13" fmla="*/ 4 h 7"/>
                <a:gd name="T14" fmla="*/ 4 w 7"/>
                <a:gd name="T15" fmla="*/ 7 h 7"/>
                <a:gd name="T16" fmla="*/ 4 w 7"/>
                <a:gd name="T17" fmla="*/ 7 h 7"/>
                <a:gd name="T18" fmla="*/ 6 w 7"/>
                <a:gd name="T19" fmla="*/ 6 h 7"/>
                <a:gd name="T20" fmla="*/ 6 w 7"/>
                <a:gd name="T21" fmla="*/ 6 h 7"/>
                <a:gd name="T22" fmla="*/ 7 w 7"/>
                <a:gd name="T23" fmla="*/ 4 h 7"/>
                <a:gd name="T24" fmla="*/ 7 w 7"/>
                <a:gd name="T25" fmla="*/ 4 h 7"/>
                <a:gd name="T26" fmla="*/ 7 w 7"/>
                <a:gd name="T27" fmla="*/ 3 h 7"/>
                <a:gd name="T28" fmla="*/ 6 w 7"/>
                <a:gd name="T29" fmla="*/ 1 h 7"/>
                <a:gd name="T30" fmla="*/ 6 w 7"/>
                <a:gd name="T31" fmla="*/ 1 h 7"/>
                <a:gd name="T32" fmla="*/ 4 w 7"/>
                <a:gd name="T33"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 h="7">
                  <a:moveTo>
                    <a:pt x="4" y="0"/>
                  </a:moveTo>
                  <a:cubicBezTo>
                    <a:pt x="3" y="0"/>
                    <a:pt x="3" y="0"/>
                    <a:pt x="3" y="0"/>
                  </a:cubicBezTo>
                  <a:cubicBezTo>
                    <a:pt x="2" y="0"/>
                    <a:pt x="2" y="0"/>
                    <a:pt x="2" y="1"/>
                  </a:cubicBezTo>
                  <a:cubicBezTo>
                    <a:pt x="2" y="1"/>
                    <a:pt x="1" y="1"/>
                    <a:pt x="1" y="1"/>
                  </a:cubicBezTo>
                  <a:cubicBezTo>
                    <a:pt x="1" y="1"/>
                    <a:pt x="0" y="2"/>
                    <a:pt x="0" y="3"/>
                  </a:cubicBezTo>
                  <a:cubicBezTo>
                    <a:pt x="0" y="3"/>
                    <a:pt x="0" y="3"/>
                    <a:pt x="0" y="3"/>
                  </a:cubicBezTo>
                  <a:cubicBezTo>
                    <a:pt x="0" y="3"/>
                    <a:pt x="0" y="4"/>
                    <a:pt x="0" y="4"/>
                  </a:cubicBezTo>
                  <a:cubicBezTo>
                    <a:pt x="0" y="6"/>
                    <a:pt x="2" y="7"/>
                    <a:pt x="4" y="7"/>
                  </a:cubicBezTo>
                  <a:cubicBezTo>
                    <a:pt x="4" y="7"/>
                    <a:pt x="4" y="7"/>
                    <a:pt x="4" y="7"/>
                  </a:cubicBezTo>
                  <a:cubicBezTo>
                    <a:pt x="5" y="7"/>
                    <a:pt x="6" y="6"/>
                    <a:pt x="6" y="6"/>
                  </a:cubicBezTo>
                  <a:cubicBezTo>
                    <a:pt x="6" y="6"/>
                    <a:pt x="6" y="6"/>
                    <a:pt x="6" y="6"/>
                  </a:cubicBezTo>
                  <a:cubicBezTo>
                    <a:pt x="7" y="5"/>
                    <a:pt x="7" y="5"/>
                    <a:pt x="7" y="4"/>
                  </a:cubicBezTo>
                  <a:cubicBezTo>
                    <a:pt x="7" y="4"/>
                    <a:pt x="7" y="4"/>
                    <a:pt x="7" y="4"/>
                  </a:cubicBezTo>
                  <a:cubicBezTo>
                    <a:pt x="7" y="3"/>
                    <a:pt x="7" y="3"/>
                    <a:pt x="7" y="3"/>
                  </a:cubicBezTo>
                  <a:cubicBezTo>
                    <a:pt x="7" y="2"/>
                    <a:pt x="7" y="1"/>
                    <a:pt x="6" y="1"/>
                  </a:cubicBezTo>
                  <a:cubicBezTo>
                    <a:pt x="6" y="1"/>
                    <a:pt x="6" y="1"/>
                    <a:pt x="6" y="1"/>
                  </a:cubicBezTo>
                  <a:cubicBezTo>
                    <a:pt x="5" y="0"/>
                    <a:pt x="4"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0" name="Freeform 3235">
              <a:extLst>
                <a:ext uri="{FF2B5EF4-FFF2-40B4-BE49-F238E27FC236}">
                  <a16:creationId xmlns:a16="http://schemas.microsoft.com/office/drawing/2014/main" id="{188D88D7-27A9-FD8B-451A-07022543C8F5}"/>
                </a:ext>
              </a:extLst>
            </p:cNvPr>
            <p:cNvSpPr>
              <a:spLocks/>
            </p:cNvSpPr>
            <p:nvPr/>
          </p:nvSpPr>
          <p:spPr bwMode="auto">
            <a:xfrm>
              <a:off x="9524175" y="2325507"/>
              <a:ext cx="52417" cy="46900"/>
            </a:xfrm>
            <a:custGeom>
              <a:avLst/>
              <a:gdLst>
                <a:gd name="T0" fmla="*/ 4 w 8"/>
                <a:gd name="T1" fmla="*/ 0 h 7"/>
                <a:gd name="T2" fmla="*/ 3 w 8"/>
                <a:gd name="T3" fmla="*/ 0 h 7"/>
                <a:gd name="T4" fmla="*/ 2 w 8"/>
                <a:gd name="T5" fmla="*/ 0 h 7"/>
                <a:gd name="T6" fmla="*/ 2 w 8"/>
                <a:gd name="T7" fmla="*/ 1 h 7"/>
                <a:gd name="T8" fmla="*/ 1 w 8"/>
                <a:gd name="T9" fmla="*/ 1 h 7"/>
                <a:gd name="T10" fmla="*/ 1 w 8"/>
                <a:gd name="T11" fmla="*/ 1 h 7"/>
                <a:gd name="T12" fmla="*/ 0 w 8"/>
                <a:gd name="T13" fmla="*/ 4 h 7"/>
                <a:gd name="T14" fmla="*/ 1 w 8"/>
                <a:gd name="T15" fmla="*/ 6 h 7"/>
                <a:gd name="T16" fmla="*/ 2 w 8"/>
                <a:gd name="T17" fmla="*/ 6 h 7"/>
                <a:gd name="T18" fmla="*/ 4 w 8"/>
                <a:gd name="T19" fmla="*/ 7 h 7"/>
                <a:gd name="T20" fmla="*/ 5 w 8"/>
                <a:gd name="T21" fmla="*/ 7 h 7"/>
                <a:gd name="T22" fmla="*/ 5 w 8"/>
                <a:gd name="T23" fmla="*/ 7 h 7"/>
                <a:gd name="T24" fmla="*/ 5 w 8"/>
                <a:gd name="T25" fmla="*/ 7 h 7"/>
                <a:gd name="T26" fmla="*/ 7 w 8"/>
                <a:gd name="T27" fmla="*/ 3 h 7"/>
                <a:gd name="T28" fmla="*/ 5 w 8"/>
                <a:gd name="T29" fmla="*/ 0 h 7"/>
                <a:gd name="T30" fmla="*/ 5 w 8"/>
                <a:gd name="T31" fmla="*/ 0 h 7"/>
                <a:gd name="T32" fmla="*/ 4 w 8"/>
                <a:gd name="T33"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 h="7">
                  <a:moveTo>
                    <a:pt x="4" y="0"/>
                  </a:moveTo>
                  <a:cubicBezTo>
                    <a:pt x="4" y="0"/>
                    <a:pt x="3" y="0"/>
                    <a:pt x="3" y="0"/>
                  </a:cubicBezTo>
                  <a:cubicBezTo>
                    <a:pt x="3" y="0"/>
                    <a:pt x="2" y="0"/>
                    <a:pt x="2" y="0"/>
                  </a:cubicBezTo>
                  <a:cubicBezTo>
                    <a:pt x="2" y="1"/>
                    <a:pt x="2" y="1"/>
                    <a:pt x="2" y="1"/>
                  </a:cubicBezTo>
                  <a:cubicBezTo>
                    <a:pt x="2" y="1"/>
                    <a:pt x="2" y="1"/>
                    <a:pt x="1" y="1"/>
                  </a:cubicBezTo>
                  <a:cubicBezTo>
                    <a:pt x="1" y="1"/>
                    <a:pt x="1" y="1"/>
                    <a:pt x="1" y="1"/>
                  </a:cubicBezTo>
                  <a:cubicBezTo>
                    <a:pt x="1" y="2"/>
                    <a:pt x="0" y="3"/>
                    <a:pt x="0" y="4"/>
                  </a:cubicBezTo>
                  <a:cubicBezTo>
                    <a:pt x="1" y="5"/>
                    <a:pt x="1" y="5"/>
                    <a:pt x="1" y="6"/>
                  </a:cubicBezTo>
                  <a:cubicBezTo>
                    <a:pt x="1" y="6"/>
                    <a:pt x="2" y="6"/>
                    <a:pt x="2" y="6"/>
                  </a:cubicBezTo>
                  <a:cubicBezTo>
                    <a:pt x="2" y="7"/>
                    <a:pt x="3" y="7"/>
                    <a:pt x="4" y="7"/>
                  </a:cubicBezTo>
                  <a:cubicBezTo>
                    <a:pt x="4" y="7"/>
                    <a:pt x="4" y="7"/>
                    <a:pt x="5" y="7"/>
                  </a:cubicBezTo>
                  <a:cubicBezTo>
                    <a:pt x="5" y="7"/>
                    <a:pt x="5" y="7"/>
                    <a:pt x="5" y="7"/>
                  </a:cubicBezTo>
                  <a:cubicBezTo>
                    <a:pt x="5" y="7"/>
                    <a:pt x="5" y="7"/>
                    <a:pt x="5" y="7"/>
                  </a:cubicBezTo>
                  <a:cubicBezTo>
                    <a:pt x="7" y="6"/>
                    <a:pt x="8" y="5"/>
                    <a:pt x="7" y="3"/>
                  </a:cubicBezTo>
                  <a:cubicBezTo>
                    <a:pt x="7" y="2"/>
                    <a:pt x="6" y="1"/>
                    <a:pt x="5" y="0"/>
                  </a:cubicBezTo>
                  <a:cubicBezTo>
                    <a:pt x="5" y="0"/>
                    <a:pt x="5" y="0"/>
                    <a:pt x="5" y="0"/>
                  </a:cubicBezTo>
                  <a:cubicBezTo>
                    <a:pt x="5" y="0"/>
                    <a:pt x="4"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1" name="Freeform 3236">
              <a:extLst>
                <a:ext uri="{FF2B5EF4-FFF2-40B4-BE49-F238E27FC236}">
                  <a16:creationId xmlns:a16="http://schemas.microsoft.com/office/drawing/2014/main" id="{11969108-85D9-61AB-281F-6F5BB6774FCB}"/>
                </a:ext>
              </a:extLst>
            </p:cNvPr>
            <p:cNvSpPr>
              <a:spLocks/>
            </p:cNvSpPr>
            <p:nvPr/>
          </p:nvSpPr>
          <p:spPr bwMode="auto">
            <a:xfrm>
              <a:off x="9228983" y="1605458"/>
              <a:ext cx="33106" cy="33106"/>
            </a:xfrm>
            <a:custGeom>
              <a:avLst/>
              <a:gdLst>
                <a:gd name="T0" fmla="*/ 3 w 5"/>
                <a:gd name="T1" fmla="*/ 0 h 5"/>
                <a:gd name="T2" fmla="*/ 2 w 5"/>
                <a:gd name="T3" fmla="*/ 0 h 5"/>
                <a:gd name="T4" fmla="*/ 1 w 5"/>
                <a:gd name="T5" fmla="*/ 0 h 5"/>
                <a:gd name="T6" fmla="*/ 1 w 5"/>
                <a:gd name="T7" fmla="*/ 1 h 5"/>
                <a:gd name="T8" fmla="*/ 0 w 5"/>
                <a:gd name="T9" fmla="*/ 3 h 5"/>
                <a:gd name="T10" fmla="*/ 0 w 5"/>
                <a:gd name="T11" fmla="*/ 3 h 5"/>
                <a:gd name="T12" fmla="*/ 0 w 5"/>
                <a:gd name="T13" fmla="*/ 4 h 5"/>
                <a:gd name="T14" fmla="*/ 1 w 5"/>
                <a:gd name="T15" fmla="*/ 5 h 5"/>
                <a:gd name="T16" fmla="*/ 1 w 5"/>
                <a:gd name="T17" fmla="*/ 5 h 5"/>
                <a:gd name="T18" fmla="*/ 3 w 5"/>
                <a:gd name="T19" fmla="*/ 5 h 5"/>
                <a:gd name="T20" fmla="*/ 3 w 5"/>
                <a:gd name="T21" fmla="*/ 5 h 5"/>
                <a:gd name="T22" fmla="*/ 5 w 5"/>
                <a:gd name="T23" fmla="*/ 2 h 5"/>
                <a:gd name="T24" fmla="*/ 3 w 5"/>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5">
                  <a:moveTo>
                    <a:pt x="3" y="0"/>
                  </a:moveTo>
                  <a:cubicBezTo>
                    <a:pt x="2" y="0"/>
                    <a:pt x="2" y="0"/>
                    <a:pt x="2" y="0"/>
                  </a:cubicBezTo>
                  <a:cubicBezTo>
                    <a:pt x="2" y="0"/>
                    <a:pt x="1" y="0"/>
                    <a:pt x="1" y="0"/>
                  </a:cubicBezTo>
                  <a:cubicBezTo>
                    <a:pt x="1" y="1"/>
                    <a:pt x="1" y="1"/>
                    <a:pt x="1" y="1"/>
                  </a:cubicBezTo>
                  <a:cubicBezTo>
                    <a:pt x="0" y="1"/>
                    <a:pt x="0" y="2"/>
                    <a:pt x="0" y="3"/>
                  </a:cubicBezTo>
                  <a:cubicBezTo>
                    <a:pt x="0" y="3"/>
                    <a:pt x="0" y="3"/>
                    <a:pt x="0" y="3"/>
                  </a:cubicBezTo>
                  <a:cubicBezTo>
                    <a:pt x="0" y="3"/>
                    <a:pt x="0" y="4"/>
                    <a:pt x="0" y="4"/>
                  </a:cubicBezTo>
                  <a:cubicBezTo>
                    <a:pt x="0" y="4"/>
                    <a:pt x="0" y="4"/>
                    <a:pt x="1" y="5"/>
                  </a:cubicBezTo>
                  <a:cubicBezTo>
                    <a:pt x="1" y="5"/>
                    <a:pt x="1" y="5"/>
                    <a:pt x="1" y="5"/>
                  </a:cubicBezTo>
                  <a:cubicBezTo>
                    <a:pt x="1" y="5"/>
                    <a:pt x="2" y="5"/>
                    <a:pt x="3" y="5"/>
                  </a:cubicBezTo>
                  <a:cubicBezTo>
                    <a:pt x="3" y="5"/>
                    <a:pt x="3" y="5"/>
                    <a:pt x="3" y="5"/>
                  </a:cubicBezTo>
                  <a:cubicBezTo>
                    <a:pt x="4" y="5"/>
                    <a:pt x="5" y="4"/>
                    <a:pt x="5" y="2"/>
                  </a:cubicBezTo>
                  <a:cubicBezTo>
                    <a:pt x="5" y="1"/>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2" name="Freeform 3237">
              <a:extLst>
                <a:ext uri="{FF2B5EF4-FFF2-40B4-BE49-F238E27FC236}">
                  <a16:creationId xmlns:a16="http://schemas.microsoft.com/office/drawing/2014/main" id="{CC2F9977-A653-2B72-C705-C5E505870989}"/>
                </a:ext>
              </a:extLst>
            </p:cNvPr>
            <p:cNvSpPr>
              <a:spLocks/>
            </p:cNvSpPr>
            <p:nvPr/>
          </p:nvSpPr>
          <p:spPr bwMode="auto">
            <a:xfrm>
              <a:off x="9322782" y="162600"/>
              <a:ext cx="38623" cy="38623"/>
            </a:xfrm>
            <a:custGeom>
              <a:avLst/>
              <a:gdLst>
                <a:gd name="T0" fmla="*/ 3 w 6"/>
                <a:gd name="T1" fmla="*/ 0 h 6"/>
                <a:gd name="T2" fmla="*/ 2 w 6"/>
                <a:gd name="T3" fmla="*/ 1 h 6"/>
                <a:gd name="T4" fmla="*/ 0 w 6"/>
                <a:gd name="T5" fmla="*/ 4 h 6"/>
                <a:gd name="T6" fmla="*/ 2 w 6"/>
                <a:gd name="T7" fmla="*/ 6 h 6"/>
                <a:gd name="T8" fmla="*/ 2 w 6"/>
                <a:gd name="T9" fmla="*/ 6 h 6"/>
                <a:gd name="T10" fmla="*/ 3 w 6"/>
                <a:gd name="T11" fmla="*/ 6 h 6"/>
                <a:gd name="T12" fmla="*/ 3 w 6"/>
                <a:gd name="T13" fmla="*/ 6 h 6"/>
                <a:gd name="T14" fmla="*/ 5 w 6"/>
                <a:gd name="T15" fmla="*/ 5 h 6"/>
                <a:gd name="T16" fmla="*/ 5 w 6"/>
                <a:gd name="T17" fmla="*/ 5 h 6"/>
                <a:gd name="T18" fmla="*/ 6 w 6"/>
                <a:gd name="T19" fmla="*/ 3 h 6"/>
                <a:gd name="T20" fmla="*/ 3 w 6"/>
                <a:gd name="T2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6">
                  <a:moveTo>
                    <a:pt x="3" y="0"/>
                  </a:moveTo>
                  <a:cubicBezTo>
                    <a:pt x="3" y="0"/>
                    <a:pt x="3" y="0"/>
                    <a:pt x="2" y="1"/>
                  </a:cubicBezTo>
                  <a:cubicBezTo>
                    <a:pt x="1" y="1"/>
                    <a:pt x="0" y="2"/>
                    <a:pt x="0" y="4"/>
                  </a:cubicBezTo>
                  <a:cubicBezTo>
                    <a:pt x="0" y="5"/>
                    <a:pt x="1" y="5"/>
                    <a:pt x="2" y="6"/>
                  </a:cubicBezTo>
                  <a:cubicBezTo>
                    <a:pt x="2" y="6"/>
                    <a:pt x="2" y="6"/>
                    <a:pt x="2" y="6"/>
                  </a:cubicBezTo>
                  <a:cubicBezTo>
                    <a:pt x="2" y="6"/>
                    <a:pt x="3" y="6"/>
                    <a:pt x="3" y="6"/>
                  </a:cubicBezTo>
                  <a:cubicBezTo>
                    <a:pt x="3" y="6"/>
                    <a:pt x="3" y="6"/>
                    <a:pt x="3" y="6"/>
                  </a:cubicBezTo>
                  <a:cubicBezTo>
                    <a:pt x="4" y="6"/>
                    <a:pt x="4" y="6"/>
                    <a:pt x="5" y="5"/>
                  </a:cubicBezTo>
                  <a:cubicBezTo>
                    <a:pt x="5" y="5"/>
                    <a:pt x="5" y="5"/>
                    <a:pt x="5" y="5"/>
                  </a:cubicBezTo>
                  <a:cubicBezTo>
                    <a:pt x="6" y="4"/>
                    <a:pt x="6" y="3"/>
                    <a:pt x="6" y="3"/>
                  </a:cubicBezTo>
                  <a:cubicBezTo>
                    <a:pt x="5" y="1"/>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3" name="Freeform 3238">
              <a:extLst>
                <a:ext uri="{FF2B5EF4-FFF2-40B4-BE49-F238E27FC236}">
                  <a16:creationId xmlns:a16="http://schemas.microsoft.com/office/drawing/2014/main" id="{8E0BF505-C865-F654-D975-9E086CBA7A97}"/>
                </a:ext>
              </a:extLst>
            </p:cNvPr>
            <p:cNvSpPr>
              <a:spLocks/>
            </p:cNvSpPr>
            <p:nvPr/>
          </p:nvSpPr>
          <p:spPr bwMode="auto">
            <a:xfrm>
              <a:off x="9728327" y="1886856"/>
              <a:ext cx="33106" cy="38623"/>
            </a:xfrm>
            <a:custGeom>
              <a:avLst/>
              <a:gdLst>
                <a:gd name="T0" fmla="*/ 2 w 5"/>
                <a:gd name="T1" fmla="*/ 0 h 6"/>
                <a:gd name="T2" fmla="*/ 2 w 5"/>
                <a:gd name="T3" fmla="*/ 0 h 6"/>
                <a:gd name="T4" fmla="*/ 0 w 5"/>
                <a:gd name="T5" fmla="*/ 3 h 6"/>
                <a:gd name="T6" fmla="*/ 0 w 5"/>
                <a:gd name="T7" fmla="*/ 3 h 6"/>
                <a:gd name="T8" fmla="*/ 0 w 5"/>
                <a:gd name="T9" fmla="*/ 3 h 6"/>
                <a:gd name="T10" fmla="*/ 1 w 5"/>
                <a:gd name="T11" fmla="*/ 5 h 6"/>
                <a:gd name="T12" fmla="*/ 1 w 5"/>
                <a:gd name="T13" fmla="*/ 6 h 6"/>
                <a:gd name="T14" fmla="*/ 2 w 5"/>
                <a:gd name="T15" fmla="*/ 6 h 6"/>
                <a:gd name="T16" fmla="*/ 3 w 5"/>
                <a:gd name="T17" fmla="*/ 6 h 6"/>
                <a:gd name="T18" fmla="*/ 5 w 5"/>
                <a:gd name="T19" fmla="*/ 2 h 6"/>
                <a:gd name="T20" fmla="*/ 2 w 5"/>
                <a:gd name="T2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6">
                  <a:moveTo>
                    <a:pt x="2" y="0"/>
                  </a:moveTo>
                  <a:cubicBezTo>
                    <a:pt x="2" y="0"/>
                    <a:pt x="2" y="0"/>
                    <a:pt x="2" y="0"/>
                  </a:cubicBezTo>
                  <a:cubicBezTo>
                    <a:pt x="1" y="1"/>
                    <a:pt x="0" y="2"/>
                    <a:pt x="0" y="3"/>
                  </a:cubicBezTo>
                  <a:cubicBezTo>
                    <a:pt x="0" y="3"/>
                    <a:pt x="0" y="3"/>
                    <a:pt x="0" y="3"/>
                  </a:cubicBezTo>
                  <a:cubicBezTo>
                    <a:pt x="0" y="3"/>
                    <a:pt x="0" y="3"/>
                    <a:pt x="0" y="3"/>
                  </a:cubicBezTo>
                  <a:cubicBezTo>
                    <a:pt x="0" y="4"/>
                    <a:pt x="0" y="5"/>
                    <a:pt x="1" y="5"/>
                  </a:cubicBezTo>
                  <a:cubicBezTo>
                    <a:pt x="1" y="5"/>
                    <a:pt x="1" y="6"/>
                    <a:pt x="1" y="6"/>
                  </a:cubicBezTo>
                  <a:cubicBezTo>
                    <a:pt x="2" y="6"/>
                    <a:pt x="2" y="6"/>
                    <a:pt x="2" y="6"/>
                  </a:cubicBezTo>
                  <a:cubicBezTo>
                    <a:pt x="2" y="6"/>
                    <a:pt x="3" y="6"/>
                    <a:pt x="3" y="6"/>
                  </a:cubicBezTo>
                  <a:cubicBezTo>
                    <a:pt x="4" y="5"/>
                    <a:pt x="5" y="4"/>
                    <a:pt x="5" y="2"/>
                  </a:cubicBezTo>
                  <a:cubicBezTo>
                    <a:pt x="5" y="1"/>
                    <a:pt x="4"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4" name="Freeform 3239">
              <a:extLst>
                <a:ext uri="{FF2B5EF4-FFF2-40B4-BE49-F238E27FC236}">
                  <a16:creationId xmlns:a16="http://schemas.microsoft.com/office/drawing/2014/main" id="{C6A85286-F823-D72D-4D43-8B8F277C8FAB}"/>
                </a:ext>
              </a:extLst>
            </p:cNvPr>
            <p:cNvSpPr>
              <a:spLocks/>
            </p:cNvSpPr>
            <p:nvPr/>
          </p:nvSpPr>
          <p:spPr bwMode="auto">
            <a:xfrm>
              <a:off x="8660668" y="1290953"/>
              <a:ext cx="38623" cy="33106"/>
            </a:xfrm>
            <a:custGeom>
              <a:avLst/>
              <a:gdLst>
                <a:gd name="T0" fmla="*/ 3 w 6"/>
                <a:gd name="T1" fmla="*/ 0 h 5"/>
                <a:gd name="T2" fmla="*/ 2 w 6"/>
                <a:gd name="T3" fmla="*/ 0 h 5"/>
                <a:gd name="T4" fmla="*/ 0 w 6"/>
                <a:gd name="T5" fmla="*/ 3 h 5"/>
                <a:gd name="T6" fmla="*/ 3 w 6"/>
                <a:gd name="T7" fmla="*/ 5 h 5"/>
                <a:gd name="T8" fmla="*/ 3 w 6"/>
                <a:gd name="T9" fmla="*/ 5 h 5"/>
                <a:gd name="T10" fmla="*/ 5 w 6"/>
                <a:gd name="T11" fmla="*/ 5 h 5"/>
                <a:gd name="T12" fmla="*/ 5 w 6"/>
                <a:gd name="T13" fmla="*/ 4 h 5"/>
                <a:gd name="T14" fmla="*/ 6 w 6"/>
                <a:gd name="T15" fmla="*/ 3 h 5"/>
                <a:gd name="T16" fmla="*/ 6 w 6"/>
                <a:gd name="T17" fmla="*/ 3 h 5"/>
                <a:gd name="T18" fmla="*/ 6 w 6"/>
                <a:gd name="T19" fmla="*/ 2 h 5"/>
                <a:gd name="T20" fmla="*/ 6 w 6"/>
                <a:gd name="T21" fmla="*/ 2 h 5"/>
                <a:gd name="T22" fmla="*/ 6 w 6"/>
                <a:gd name="T23" fmla="*/ 2 h 5"/>
                <a:gd name="T24" fmla="*/ 5 w 6"/>
                <a:gd name="T25" fmla="*/ 0 h 5"/>
                <a:gd name="T26" fmla="*/ 4 w 6"/>
                <a:gd name="T27" fmla="*/ 0 h 5"/>
                <a:gd name="T28" fmla="*/ 3 w 6"/>
                <a:gd name="T2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5">
                  <a:moveTo>
                    <a:pt x="3" y="0"/>
                  </a:moveTo>
                  <a:cubicBezTo>
                    <a:pt x="3" y="0"/>
                    <a:pt x="3" y="0"/>
                    <a:pt x="2" y="0"/>
                  </a:cubicBezTo>
                  <a:cubicBezTo>
                    <a:pt x="1" y="0"/>
                    <a:pt x="0" y="1"/>
                    <a:pt x="0" y="3"/>
                  </a:cubicBezTo>
                  <a:cubicBezTo>
                    <a:pt x="0" y="4"/>
                    <a:pt x="2" y="5"/>
                    <a:pt x="3" y="5"/>
                  </a:cubicBezTo>
                  <a:cubicBezTo>
                    <a:pt x="3" y="5"/>
                    <a:pt x="3" y="5"/>
                    <a:pt x="3" y="5"/>
                  </a:cubicBezTo>
                  <a:cubicBezTo>
                    <a:pt x="4" y="5"/>
                    <a:pt x="4" y="5"/>
                    <a:pt x="5" y="5"/>
                  </a:cubicBezTo>
                  <a:cubicBezTo>
                    <a:pt x="5" y="4"/>
                    <a:pt x="5" y="4"/>
                    <a:pt x="5" y="4"/>
                  </a:cubicBezTo>
                  <a:cubicBezTo>
                    <a:pt x="5" y="4"/>
                    <a:pt x="5" y="4"/>
                    <a:pt x="6" y="3"/>
                  </a:cubicBezTo>
                  <a:cubicBezTo>
                    <a:pt x="6" y="3"/>
                    <a:pt x="6" y="3"/>
                    <a:pt x="6" y="3"/>
                  </a:cubicBezTo>
                  <a:cubicBezTo>
                    <a:pt x="6" y="3"/>
                    <a:pt x="6" y="2"/>
                    <a:pt x="6" y="2"/>
                  </a:cubicBezTo>
                  <a:cubicBezTo>
                    <a:pt x="6" y="2"/>
                    <a:pt x="6" y="2"/>
                    <a:pt x="6" y="2"/>
                  </a:cubicBezTo>
                  <a:cubicBezTo>
                    <a:pt x="6" y="2"/>
                    <a:pt x="6" y="2"/>
                    <a:pt x="6" y="2"/>
                  </a:cubicBezTo>
                  <a:cubicBezTo>
                    <a:pt x="5" y="1"/>
                    <a:pt x="5" y="1"/>
                    <a:pt x="5" y="0"/>
                  </a:cubicBezTo>
                  <a:cubicBezTo>
                    <a:pt x="5" y="0"/>
                    <a:pt x="5" y="0"/>
                    <a:pt x="4" y="0"/>
                  </a:cubicBezTo>
                  <a:cubicBezTo>
                    <a:pt x="4"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5" name="Freeform 3240">
              <a:extLst>
                <a:ext uri="{FF2B5EF4-FFF2-40B4-BE49-F238E27FC236}">
                  <a16:creationId xmlns:a16="http://schemas.microsoft.com/office/drawing/2014/main" id="{2ABA8827-A2B4-3B66-8B2F-A8E91C5BA297}"/>
                </a:ext>
              </a:extLst>
            </p:cNvPr>
            <p:cNvSpPr>
              <a:spLocks/>
            </p:cNvSpPr>
            <p:nvPr/>
          </p:nvSpPr>
          <p:spPr bwMode="auto">
            <a:xfrm>
              <a:off x="8790332" y="1558558"/>
              <a:ext cx="41382" cy="38623"/>
            </a:xfrm>
            <a:custGeom>
              <a:avLst/>
              <a:gdLst>
                <a:gd name="T0" fmla="*/ 3 w 6"/>
                <a:gd name="T1" fmla="*/ 0 h 6"/>
                <a:gd name="T2" fmla="*/ 2 w 6"/>
                <a:gd name="T3" fmla="*/ 0 h 6"/>
                <a:gd name="T4" fmla="*/ 0 w 6"/>
                <a:gd name="T5" fmla="*/ 3 h 6"/>
                <a:gd name="T6" fmla="*/ 1 w 6"/>
                <a:gd name="T7" fmla="*/ 5 h 6"/>
                <a:gd name="T8" fmla="*/ 1 w 6"/>
                <a:gd name="T9" fmla="*/ 5 h 6"/>
                <a:gd name="T10" fmla="*/ 3 w 6"/>
                <a:gd name="T11" fmla="*/ 6 h 6"/>
                <a:gd name="T12" fmla="*/ 3 w 6"/>
                <a:gd name="T13" fmla="*/ 6 h 6"/>
                <a:gd name="T14" fmla="*/ 4 w 6"/>
                <a:gd name="T15" fmla="*/ 5 h 6"/>
                <a:gd name="T16" fmla="*/ 5 w 6"/>
                <a:gd name="T17" fmla="*/ 5 h 6"/>
                <a:gd name="T18" fmla="*/ 6 w 6"/>
                <a:gd name="T19" fmla="*/ 2 h 6"/>
                <a:gd name="T20" fmla="*/ 4 w 6"/>
                <a:gd name="T21" fmla="*/ 0 h 6"/>
                <a:gd name="T22" fmla="*/ 4 w 6"/>
                <a:gd name="T23" fmla="*/ 0 h 6"/>
                <a:gd name="T24" fmla="*/ 3 w 6"/>
                <a:gd name="T2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6">
                  <a:moveTo>
                    <a:pt x="3" y="0"/>
                  </a:moveTo>
                  <a:cubicBezTo>
                    <a:pt x="3" y="0"/>
                    <a:pt x="3" y="0"/>
                    <a:pt x="2" y="0"/>
                  </a:cubicBezTo>
                  <a:cubicBezTo>
                    <a:pt x="1" y="0"/>
                    <a:pt x="0" y="2"/>
                    <a:pt x="0" y="3"/>
                  </a:cubicBezTo>
                  <a:cubicBezTo>
                    <a:pt x="0" y="4"/>
                    <a:pt x="1" y="5"/>
                    <a:pt x="1" y="5"/>
                  </a:cubicBezTo>
                  <a:cubicBezTo>
                    <a:pt x="1" y="5"/>
                    <a:pt x="1" y="5"/>
                    <a:pt x="1" y="5"/>
                  </a:cubicBezTo>
                  <a:cubicBezTo>
                    <a:pt x="2" y="5"/>
                    <a:pt x="2" y="6"/>
                    <a:pt x="3" y="6"/>
                  </a:cubicBezTo>
                  <a:cubicBezTo>
                    <a:pt x="3" y="6"/>
                    <a:pt x="3" y="6"/>
                    <a:pt x="3" y="6"/>
                  </a:cubicBezTo>
                  <a:cubicBezTo>
                    <a:pt x="4" y="5"/>
                    <a:pt x="4" y="5"/>
                    <a:pt x="4" y="5"/>
                  </a:cubicBezTo>
                  <a:cubicBezTo>
                    <a:pt x="5" y="5"/>
                    <a:pt x="5" y="5"/>
                    <a:pt x="5" y="5"/>
                  </a:cubicBezTo>
                  <a:cubicBezTo>
                    <a:pt x="5" y="4"/>
                    <a:pt x="6" y="3"/>
                    <a:pt x="6" y="2"/>
                  </a:cubicBezTo>
                  <a:cubicBezTo>
                    <a:pt x="5" y="1"/>
                    <a:pt x="5" y="1"/>
                    <a:pt x="4" y="0"/>
                  </a:cubicBezTo>
                  <a:cubicBezTo>
                    <a:pt x="4" y="0"/>
                    <a:pt x="4" y="0"/>
                    <a:pt x="4" y="0"/>
                  </a:cubicBezTo>
                  <a:cubicBezTo>
                    <a:pt x="3"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6" name="Freeform 3241">
              <a:extLst>
                <a:ext uri="{FF2B5EF4-FFF2-40B4-BE49-F238E27FC236}">
                  <a16:creationId xmlns:a16="http://schemas.microsoft.com/office/drawing/2014/main" id="{61078998-0CB0-E71F-1AE3-71B3B2C3141B}"/>
                </a:ext>
              </a:extLst>
            </p:cNvPr>
            <p:cNvSpPr>
              <a:spLocks/>
            </p:cNvSpPr>
            <p:nvPr/>
          </p:nvSpPr>
          <p:spPr bwMode="auto">
            <a:xfrm>
              <a:off x="9681427" y="2835887"/>
              <a:ext cx="33106" cy="41382"/>
            </a:xfrm>
            <a:custGeom>
              <a:avLst/>
              <a:gdLst>
                <a:gd name="T0" fmla="*/ 2 w 5"/>
                <a:gd name="T1" fmla="*/ 0 h 6"/>
                <a:gd name="T2" fmla="*/ 2 w 5"/>
                <a:gd name="T3" fmla="*/ 0 h 6"/>
                <a:gd name="T4" fmla="*/ 2 w 5"/>
                <a:gd name="T5" fmla="*/ 0 h 6"/>
                <a:gd name="T6" fmla="*/ 2 w 5"/>
                <a:gd name="T7" fmla="*/ 0 h 6"/>
                <a:gd name="T8" fmla="*/ 0 w 5"/>
                <a:gd name="T9" fmla="*/ 1 h 6"/>
                <a:gd name="T10" fmla="*/ 0 w 5"/>
                <a:gd name="T11" fmla="*/ 1 h 6"/>
                <a:gd name="T12" fmla="*/ 0 w 5"/>
                <a:gd name="T13" fmla="*/ 3 h 6"/>
                <a:gd name="T14" fmla="*/ 2 w 5"/>
                <a:gd name="T15" fmla="*/ 6 h 6"/>
                <a:gd name="T16" fmla="*/ 3 w 5"/>
                <a:gd name="T17" fmla="*/ 6 h 6"/>
                <a:gd name="T18" fmla="*/ 5 w 5"/>
                <a:gd name="T19" fmla="*/ 3 h 6"/>
                <a:gd name="T20" fmla="*/ 5 w 5"/>
                <a:gd name="T21" fmla="*/ 3 h 6"/>
                <a:gd name="T22" fmla="*/ 5 w 5"/>
                <a:gd name="T23" fmla="*/ 3 h 6"/>
                <a:gd name="T24" fmla="*/ 5 w 5"/>
                <a:gd name="T25" fmla="*/ 1 h 6"/>
                <a:gd name="T26" fmla="*/ 4 w 5"/>
                <a:gd name="T27" fmla="*/ 1 h 6"/>
                <a:gd name="T28" fmla="*/ 2 w 5"/>
                <a:gd name="T2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6">
                  <a:moveTo>
                    <a:pt x="2" y="0"/>
                  </a:moveTo>
                  <a:cubicBezTo>
                    <a:pt x="2" y="0"/>
                    <a:pt x="2" y="0"/>
                    <a:pt x="2" y="0"/>
                  </a:cubicBezTo>
                  <a:cubicBezTo>
                    <a:pt x="2" y="0"/>
                    <a:pt x="2" y="0"/>
                    <a:pt x="2" y="0"/>
                  </a:cubicBezTo>
                  <a:cubicBezTo>
                    <a:pt x="2" y="0"/>
                    <a:pt x="2" y="0"/>
                    <a:pt x="2" y="0"/>
                  </a:cubicBezTo>
                  <a:cubicBezTo>
                    <a:pt x="1" y="1"/>
                    <a:pt x="1" y="1"/>
                    <a:pt x="0" y="1"/>
                  </a:cubicBezTo>
                  <a:cubicBezTo>
                    <a:pt x="0" y="1"/>
                    <a:pt x="0" y="1"/>
                    <a:pt x="0" y="1"/>
                  </a:cubicBezTo>
                  <a:cubicBezTo>
                    <a:pt x="0" y="2"/>
                    <a:pt x="0" y="3"/>
                    <a:pt x="0" y="3"/>
                  </a:cubicBezTo>
                  <a:cubicBezTo>
                    <a:pt x="0" y="5"/>
                    <a:pt x="1" y="6"/>
                    <a:pt x="2" y="6"/>
                  </a:cubicBezTo>
                  <a:cubicBezTo>
                    <a:pt x="3" y="6"/>
                    <a:pt x="3" y="6"/>
                    <a:pt x="3" y="6"/>
                  </a:cubicBezTo>
                  <a:cubicBezTo>
                    <a:pt x="4" y="5"/>
                    <a:pt x="5" y="4"/>
                    <a:pt x="5" y="3"/>
                  </a:cubicBezTo>
                  <a:cubicBezTo>
                    <a:pt x="5" y="3"/>
                    <a:pt x="5" y="3"/>
                    <a:pt x="5" y="3"/>
                  </a:cubicBezTo>
                  <a:cubicBezTo>
                    <a:pt x="5" y="3"/>
                    <a:pt x="5" y="3"/>
                    <a:pt x="5" y="3"/>
                  </a:cubicBezTo>
                  <a:cubicBezTo>
                    <a:pt x="5" y="2"/>
                    <a:pt x="5" y="2"/>
                    <a:pt x="5" y="1"/>
                  </a:cubicBezTo>
                  <a:cubicBezTo>
                    <a:pt x="4" y="1"/>
                    <a:pt x="4" y="1"/>
                    <a:pt x="4" y="1"/>
                  </a:cubicBezTo>
                  <a:cubicBezTo>
                    <a:pt x="4" y="1"/>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7" name="Freeform 3242">
              <a:extLst>
                <a:ext uri="{FF2B5EF4-FFF2-40B4-BE49-F238E27FC236}">
                  <a16:creationId xmlns:a16="http://schemas.microsoft.com/office/drawing/2014/main" id="{E2E5E71F-9DA3-98CB-BBAA-63D0AC95026A}"/>
                </a:ext>
              </a:extLst>
            </p:cNvPr>
            <p:cNvSpPr>
              <a:spLocks/>
            </p:cNvSpPr>
            <p:nvPr/>
          </p:nvSpPr>
          <p:spPr bwMode="auto">
            <a:xfrm>
              <a:off x="10147666" y="2830370"/>
              <a:ext cx="33106" cy="38623"/>
            </a:xfrm>
            <a:custGeom>
              <a:avLst/>
              <a:gdLst>
                <a:gd name="T0" fmla="*/ 2 w 5"/>
                <a:gd name="T1" fmla="*/ 0 h 6"/>
                <a:gd name="T2" fmla="*/ 2 w 5"/>
                <a:gd name="T3" fmla="*/ 0 h 6"/>
                <a:gd name="T4" fmla="*/ 2 w 5"/>
                <a:gd name="T5" fmla="*/ 0 h 6"/>
                <a:gd name="T6" fmla="*/ 2 w 5"/>
                <a:gd name="T7" fmla="*/ 0 h 6"/>
                <a:gd name="T8" fmla="*/ 0 w 5"/>
                <a:gd name="T9" fmla="*/ 2 h 6"/>
                <a:gd name="T10" fmla="*/ 0 w 5"/>
                <a:gd name="T11" fmla="*/ 2 h 6"/>
                <a:gd name="T12" fmla="*/ 0 w 5"/>
                <a:gd name="T13" fmla="*/ 3 h 6"/>
                <a:gd name="T14" fmla="*/ 0 w 5"/>
                <a:gd name="T15" fmla="*/ 3 h 6"/>
                <a:gd name="T16" fmla="*/ 0 w 5"/>
                <a:gd name="T17" fmla="*/ 3 h 6"/>
                <a:gd name="T18" fmla="*/ 2 w 5"/>
                <a:gd name="T19" fmla="*/ 6 h 6"/>
                <a:gd name="T20" fmla="*/ 3 w 5"/>
                <a:gd name="T21" fmla="*/ 6 h 6"/>
                <a:gd name="T22" fmla="*/ 5 w 5"/>
                <a:gd name="T23" fmla="*/ 2 h 6"/>
                <a:gd name="T24" fmla="*/ 4 w 5"/>
                <a:gd name="T25" fmla="*/ 1 h 6"/>
                <a:gd name="T26" fmla="*/ 3 w 5"/>
                <a:gd name="T27" fmla="*/ 0 h 6"/>
                <a:gd name="T28" fmla="*/ 2 w 5"/>
                <a:gd name="T2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6">
                  <a:moveTo>
                    <a:pt x="2" y="0"/>
                  </a:moveTo>
                  <a:cubicBezTo>
                    <a:pt x="2" y="0"/>
                    <a:pt x="2" y="0"/>
                    <a:pt x="2" y="0"/>
                  </a:cubicBezTo>
                  <a:cubicBezTo>
                    <a:pt x="2" y="0"/>
                    <a:pt x="2" y="0"/>
                    <a:pt x="2" y="0"/>
                  </a:cubicBezTo>
                  <a:cubicBezTo>
                    <a:pt x="2" y="0"/>
                    <a:pt x="2" y="0"/>
                    <a:pt x="2" y="0"/>
                  </a:cubicBezTo>
                  <a:cubicBezTo>
                    <a:pt x="1" y="0"/>
                    <a:pt x="0" y="1"/>
                    <a:pt x="0" y="2"/>
                  </a:cubicBezTo>
                  <a:cubicBezTo>
                    <a:pt x="0" y="2"/>
                    <a:pt x="0" y="2"/>
                    <a:pt x="0" y="2"/>
                  </a:cubicBezTo>
                  <a:cubicBezTo>
                    <a:pt x="0" y="2"/>
                    <a:pt x="0" y="3"/>
                    <a:pt x="0" y="3"/>
                  </a:cubicBezTo>
                  <a:cubicBezTo>
                    <a:pt x="0" y="3"/>
                    <a:pt x="0" y="3"/>
                    <a:pt x="0" y="3"/>
                  </a:cubicBezTo>
                  <a:cubicBezTo>
                    <a:pt x="0" y="3"/>
                    <a:pt x="0" y="3"/>
                    <a:pt x="0" y="3"/>
                  </a:cubicBezTo>
                  <a:cubicBezTo>
                    <a:pt x="0" y="5"/>
                    <a:pt x="1" y="6"/>
                    <a:pt x="2" y="6"/>
                  </a:cubicBezTo>
                  <a:cubicBezTo>
                    <a:pt x="2" y="6"/>
                    <a:pt x="3" y="6"/>
                    <a:pt x="3" y="6"/>
                  </a:cubicBezTo>
                  <a:cubicBezTo>
                    <a:pt x="4" y="5"/>
                    <a:pt x="5" y="4"/>
                    <a:pt x="5" y="2"/>
                  </a:cubicBezTo>
                  <a:cubicBezTo>
                    <a:pt x="5" y="2"/>
                    <a:pt x="4" y="1"/>
                    <a:pt x="4" y="1"/>
                  </a:cubicBezTo>
                  <a:cubicBezTo>
                    <a:pt x="4" y="1"/>
                    <a:pt x="4" y="0"/>
                    <a:pt x="3" y="0"/>
                  </a:cubicBezTo>
                  <a:cubicBezTo>
                    <a:pt x="3" y="0"/>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8" name="Freeform 3243">
              <a:extLst>
                <a:ext uri="{FF2B5EF4-FFF2-40B4-BE49-F238E27FC236}">
                  <a16:creationId xmlns:a16="http://schemas.microsoft.com/office/drawing/2014/main" id="{6EE155B5-59B3-FFA6-B3A3-825967C674A0}"/>
                </a:ext>
              </a:extLst>
            </p:cNvPr>
            <p:cNvSpPr>
              <a:spLocks/>
            </p:cNvSpPr>
            <p:nvPr/>
          </p:nvSpPr>
          <p:spPr bwMode="auto">
            <a:xfrm>
              <a:off x="9085524" y="1073007"/>
              <a:ext cx="38623" cy="41382"/>
            </a:xfrm>
            <a:custGeom>
              <a:avLst/>
              <a:gdLst>
                <a:gd name="T0" fmla="*/ 3 w 6"/>
                <a:gd name="T1" fmla="*/ 0 h 6"/>
                <a:gd name="T2" fmla="*/ 2 w 6"/>
                <a:gd name="T3" fmla="*/ 0 h 6"/>
                <a:gd name="T4" fmla="*/ 2 w 6"/>
                <a:gd name="T5" fmla="*/ 0 h 6"/>
                <a:gd name="T6" fmla="*/ 2 w 6"/>
                <a:gd name="T7" fmla="*/ 0 h 6"/>
                <a:gd name="T8" fmla="*/ 1 w 6"/>
                <a:gd name="T9" fmla="*/ 1 h 6"/>
                <a:gd name="T10" fmla="*/ 1 w 6"/>
                <a:gd name="T11" fmla="*/ 1 h 6"/>
                <a:gd name="T12" fmla="*/ 0 w 6"/>
                <a:gd name="T13" fmla="*/ 3 h 6"/>
                <a:gd name="T14" fmla="*/ 0 w 6"/>
                <a:gd name="T15" fmla="*/ 5 h 6"/>
                <a:gd name="T16" fmla="*/ 1 w 6"/>
                <a:gd name="T17" fmla="*/ 5 h 6"/>
                <a:gd name="T18" fmla="*/ 2 w 6"/>
                <a:gd name="T19" fmla="*/ 6 h 6"/>
                <a:gd name="T20" fmla="*/ 2 w 6"/>
                <a:gd name="T21" fmla="*/ 6 h 6"/>
                <a:gd name="T22" fmla="*/ 3 w 6"/>
                <a:gd name="T23" fmla="*/ 6 h 6"/>
                <a:gd name="T24" fmla="*/ 3 w 6"/>
                <a:gd name="T25" fmla="*/ 6 h 6"/>
                <a:gd name="T26" fmla="*/ 5 w 6"/>
                <a:gd name="T27" fmla="*/ 2 h 6"/>
                <a:gd name="T28" fmla="*/ 5 w 6"/>
                <a:gd name="T29" fmla="*/ 2 h 6"/>
                <a:gd name="T30" fmla="*/ 5 w 6"/>
                <a:gd name="T31" fmla="*/ 2 h 6"/>
                <a:gd name="T32" fmla="*/ 3 w 6"/>
                <a:gd name="T3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 h="6">
                  <a:moveTo>
                    <a:pt x="3" y="0"/>
                  </a:moveTo>
                  <a:cubicBezTo>
                    <a:pt x="2" y="0"/>
                    <a:pt x="2" y="0"/>
                    <a:pt x="2" y="0"/>
                  </a:cubicBezTo>
                  <a:cubicBezTo>
                    <a:pt x="2" y="0"/>
                    <a:pt x="2" y="0"/>
                    <a:pt x="2" y="0"/>
                  </a:cubicBezTo>
                  <a:cubicBezTo>
                    <a:pt x="2" y="0"/>
                    <a:pt x="2" y="0"/>
                    <a:pt x="2" y="0"/>
                  </a:cubicBezTo>
                  <a:cubicBezTo>
                    <a:pt x="1" y="0"/>
                    <a:pt x="1" y="1"/>
                    <a:pt x="1" y="1"/>
                  </a:cubicBezTo>
                  <a:cubicBezTo>
                    <a:pt x="1" y="1"/>
                    <a:pt x="1" y="1"/>
                    <a:pt x="1" y="1"/>
                  </a:cubicBezTo>
                  <a:cubicBezTo>
                    <a:pt x="0" y="2"/>
                    <a:pt x="0" y="2"/>
                    <a:pt x="0" y="3"/>
                  </a:cubicBezTo>
                  <a:cubicBezTo>
                    <a:pt x="0" y="4"/>
                    <a:pt x="0" y="4"/>
                    <a:pt x="0" y="5"/>
                  </a:cubicBezTo>
                  <a:cubicBezTo>
                    <a:pt x="0" y="5"/>
                    <a:pt x="1" y="5"/>
                    <a:pt x="1" y="5"/>
                  </a:cubicBezTo>
                  <a:cubicBezTo>
                    <a:pt x="1" y="5"/>
                    <a:pt x="1" y="5"/>
                    <a:pt x="2" y="6"/>
                  </a:cubicBezTo>
                  <a:cubicBezTo>
                    <a:pt x="2" y="6"/>
                    <a:pt x="2" y="6"/>
                    <a:pt x="2" y="6"/>
                  </a:cubicBezTo>
                  <a:cubicBezTo>
                    <a:pt x="2" y="6"/>
                    <a:pt x="2" y="6"/>
                    <a:pt x="3" y="6"/>
                  </a:cubicBezTo>
                  <a:cubicBezTo>
                    <a:pt x="3" y="6"/>
                    <a:pt x="3" y="6"/>
                    <a:pt x="3" y="6"/>
                  </a:cubicBezTo>
                  <a:cubicBezTo>
                    <a:pt x="5" y="5"/>
                    <a:pt x="6" y="4"/>
                    <a:pt x="5" y="2"/>
                  </a:cubicBezTo>
                  <a:cubicBezTo>
                    <a:pt x="5" y="2"/>
                    <a:pt x="5" y="2"/>
                    <a:pt x="5" y="2"/>
                  </a:cubicBezTo>
                  <a:cubicBezTo>
                    <a:pt x="5" y="2"/>
                    <a:pt x="5" y="2"/>
                    <a:pt x="5" y="2"/>
                  </a:cubicBezTo>
                  <a:cubicBezTo>
                    <a:pt x="5" y="1"/>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9" name="Freeform 3244">
              <a:extLst>
                <a:ext uri="{FF2B5EF4-FFF2-40B4-BE49-F238E27FC236}">
                  <a16:creationId xmlns:a16="http://schemas.microsoft.com/office/drawing/2014/main" id="{13C3E284-34EA-2D6E-BF50-0A7E5356199F}"/>
                </a:ext>
              </a:extLst>
            </p:cNvPr>
            <p:cNvSpPr>
              <a:spLocks/>
            </p:cNvSpPr>
            <p:nvPr/>
          </p:nvSpPr>
          <p:spPr bwMode="auto">
            <a:xfrm>
              <a:off x="9019313" y="1362683"/>
              <a:ext cx="27588" cy="24829"/>
            </a:xfrm>
            <a:custGeom>
              <a:avLst/>
              <a:gdLst>
                <a:gd name="T0" fmla="*/ 2 w 4"/>
                <a:gd name="T1" fmla="*/ 0 h 4"/>
                <a:gd name="T2" fmla="*/ 2 w 4"/>
                <a:gd name="T3" fmla="*/ 0 h 4"/>
                <a:gd name="T4" fmla="*/ 1 w 4"/>
                <a:gd name="T5" fmla="*/ 0 h 4"/>
                <a:gd name="T6" fmla="*/ 1 w 4"/>
                <a:gd name="T7" fmla="*/ 1 h 4"/>
                <a:gd name="T8" fmla="*/ 0 w 4"/>
                <a:gd name="T9" fmla="*/ 1 h 4"/>
                <a:gd name="T10" fmla="*/ 0 w 4"/>
                <a:gd name="T11" fmla="*/ 2 h 4"/>
                <a:gd name="T12" fmla="*/ 0 w 4"/>
                <a:gd name="T13" fmla="*/ 2 h 4"/>
                <a:gd name="T14" fmla="*/ 2 w 4"/>
                <a:gd name="T15" fmla="*/ 4 h 4"/>
                <a:gd name="T16" fmla="*/ 2 w 4"/>
                <a:gd name="T17" fmla="*/ 4 h 4"/>
                <a:gd name="T18" fmla="*/ 3 w 4"/>
                <a:gd name="T19" fmla="*/ 4 h 4"/>
                <a:gd name="T20" fmla="*/ 3 w 4"/>
                <a:gd name="T21" fmla="*/ 4 h 4"/>
                <a:gd name="T22" fmla="*/ 3 w 4"/>
                <a:gd name="T23" fmla="*/ 3 h 4"/>
                <a:gd name="T24" fmla="*/ 3 w 4"/>
                <a:gd name="T25" fmla="*/ 3 h 4"/>
                <a:gd name="T26" fmla="*/ 4 w 4"/>
                <a:gd name="T27" fmla="*/ 1 h 4"/>
                <a:gd name="T28" fmla="*/ 3 w 4"/>
                <a:gd name="T29" fmla="*/ 0 h 4"/>
                <a:gd name="T30" fmla="*/ 3 w 4"/>
                <a:gd name="T31" fmla="*/ 0 h 4"/>
                <a:gd name="T32" fmla="*/ 3 w 4"/>
                <a:gd name="T33" fmla="*/ 0 h 4"/>
                <a:gd name="T34" fmla="*/ 2 w 4"/>
                <a:gd name="T35" fmla="*/ 0 h 4"/>
                <a:gd name="T36" fmla="*/ 2 w 4"/>
                <a:gd name="T3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 h="4">
                  <a:moveTo>
                    <a:pt x="2" y="0"/>
                  </a:moveTo>
                  <a:cubicBezTo>
                    <a:pt x="2" y="0"/>
                    <a:pt x="2" y="0"/>
                    <a:pt x="2" y="0"/>
                  </a:cubicBezTo>
                  <a:cubicBezTo>
                    <a:pt x="1" y="0"/>
                    <a:pt x="1" y="0"/>
                    <a:pt x="1" y="0"/>
                  </a:cubicBezTo>
                  <a:cubicBezTo>
                    <a:pt x="1" y="0"/>
                    <a:pt x="1" y="1"/>
                    <a:pt x="1" y="1"/>
                  </a:cubicBezTo>
                  <a:cubicBezTo>
                    <a:pt x="0" y="1"/>
                    <a:pt x="0" y="1"/>
                    <a:pt x="0" y="1"/>
                  </a:cubicBezTo>
                  <a:cubicBezTo>
                    <a:pt x="0" y="1"/>
                    <a:pt x="0" y="2"/>
                    <a:pt x="0" y="2"/>
                  </a:cubicBezTo>
                  <a:cubicBezTo>
                    <a:pt x="0" y="2"/>
                    <a:pt x="0" y="2"/>
                    <a:pt x="0" y="2"/>
                  </a:cubicBezTo>
                  <a:cubicBezTo>
                    <a:pt x="0" y="3"/>
                    <a:pt x="1" y="4"/>
                    <a:pt x="2" y="4"/>
                  </a:cubicBezTo>
                  <a:cubicBezTo>
                    <a:pt x="2" y="4"/>
                    <a:pt x="2" y="4"/>
                    <a:pt x="2" y="4"/>
                  </a:cubicBezTo>
                  <a:cubicBezTo>
                    <a:pt x="2" y="4"/>
                    <a:pt x="3" y="4"/>
                    <a:pt x="3" y="4"/>
                  </a:cubicBezTo>
                  <a:cubicBezTo>
                    <a:pt x="3" y="4"/>
                    <a:pt x="3" y="4"/>
                    <a:pt x="3" y="4"/>
                  </a:cubicBezTo>
                  <a:cubicBezTo>
                    <a:pt x="3" y="4"/>
                    <a:pt x="3" y="3"/>
                    <a:pt x="3" y="3"/>
                  </a:cubicBezTo>
                  <a:cubicBezTo>
                    <a:pt x="3" y="3"/>
                    <a:pt x="3" y="3"/>
                    <a:pt x="3" y="3"/>
                  </a:cubicBezTo>
                  <a:cubicBezTo>
                    <a:pt x="4" y="3"/>
                    <a:pt x="4" y="2"/>
                    <a:pt x="4" y="1"/>
                  </a:cubicBezTo>
                  <a:cubicBezTo>
                    <a:pt x="4" y="1"/>
                    <a:pt x="4" y="1"/>
                    <a:pt x="3" y="0"/>
                  </a:cubicBezTo>
                  <a:cubicBezTo>
                    <a:pt x="3" y="0"/>
                    <a:pt x="3" y="0"/>
                    <a:pt x="3" y="0"/>
                  </a:cubicBezTo>
                  <a:cubicBezTo>
                    <a:pt x="3" y="0"/>
                    <a:pt x="3" y="0"/>
                    <a:pt x="3" y="0"/>
                  </a:cubicBezTo>
                  <a:cubicBezTo>
                    <a:pt x="3" y="0"/>
                    <a:pt x="2"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60" name="Freeform 3245">
              <a:extLst>
                <a:ext uri="{FF2B5EF4-FFF2-40B4-BE49-F238E27FC236}">
                  <a16:creationId xmlns:a16="http://schemas.microsoft.com/office/drawing/2014/main" id="{54C4DA10-044A-7A27-6A11-FC99B002BF36}"/>
                </a:ext>
              </a:extLst>
            </p:cNvPr>
            <p:cNvSpPr>
              <a:spLocks/>
            </p:cNvSpPr>
            <p:nvPr/>
          </p:nvSpPr>
          <p:spPr bwMode="auto">
            <a:xfrm>
              <a:off x="9019313" y="824715"/>
              <a:ext cx="27588" cy="27588"/>
            </a:xfrm>
            <a:custGeom>
              <a:avLst/>
              <a:gdLst>
                <a:gd name="T0" fmla="*/ 2 w 4"/>
                <a:gd name="T1" fmla="*/ 0 h 4"/>
                <a:gd name="T2" fmla="*/ 1 w 4"/>
                <a:gd name="T3" fmla="*/ 0 h 4"/>
                <a:gd name="T4" fmla="*/ 0 w 4"/>
                <a:gd name="T5" fmla="*/ 1 h 4"/>
                <a:gd name="T6" fmla="*/ 0 w 4"/>
                <a:gd name="T7" fmla="*/ 2 h 4"/>
                <a:gd name="T8" fmla="*/ 0 w 4"/>
                <a:gd name="T9" fmla="*/ 2 h 4"/>
                <a:gd name="T10" fmla="*/ 0 w 4"/>
                <a:gd name="T11" fmla="*/ 2 h 4"/>
                <a:gd name="T12" fmla="*/ 0 w 4"/>
                <a:gd name="T13" fmla="*/ 3 h 4"/>
                <a:gd name="T14" fmla="*/ 1 w 4"/>
                <a:gd name="T15" fmla="*/ 4 h 4"/>
                <a:gd name="T16" fmla="*/ 1 w 4"/>
                <a:gd name="T17" fmla="*/ 4 h 4"/>
                <a:gd name="T18" fmla="*/ 1 w 4"/>
                <a:gd name="T19" fmla="*/ 4 h 4"/>
                <a:gd name="T20" fmla="*/ 2 w 4"/>
                <a:gd name="T21" fmla="*/ 4 h 4"/>
                <a:gd name="T22" fmla="*/ 2 w 4"/>
                <a:gd name="T23" fmla="*/ 4 h 4"/>
                <a:gd name="T24" fmla="*/ 2 w 4"/>
                <a:gd name="T25" fmla="*/ 4 h 4"/>
                <a:gd name="T26" fmla="*/ 2 w 4"/>
                <a:gd name="T27" fmla="*/ 4 h 4"/>
                <a:gd name="T28" fmla="*/ 3 w 4"/>
                <a:gd name="T29" fmla="*/ 4 h 4"/>
                <a:gd name="T30" fmla="*/ 4 w 4"/>
                <a:gd name="T31" fmla="*/ 3 h 4"/>
                <a:gd name="T32" fmla="*/ 4 w 4"/>
                <a:gd name="T33" fmla="*/ 3 h 4"/>
                <a:gd name="T34" fmla="*/ 4 w 4"/>
                <a:gd name="T35" fmla="*/ 2 h 4"/>
                <a:gd name="T36" fmla="*/ 4 w 4"/>
                <a:gd name="T37" fmla="*/ 2 h 4"/>
                <a:gd name="T38" fmla="*/ 3 w 4"/>
                <a:gd name="T39" fmla="*/ 1 h 4"/>
                <a:gd name="T40" fmla="*/ 3 w 4"/>
                <a:gd name="T41" fmla="*/ 1 h 4"/>
                <a:gd name="T42" fmla="*/ 3 w 4"/>
                <a:gd name="T43" fmla="*/ 1 h 4"/>
                <a:gd name="T44" fmla="*/ 2 w 4"/>
                <a:gd name="T45" fmla="*/ 1 h 4"/>
                <a:gd name="T46" fmla="*/ 2 w 4"/>
                <a:gd name="T47" fmla="*/ 0 h 4"/>
                <a:gd name="T48" fmla="*/ 2 w 4"/>
                <a:gd name="T4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 h="4">
                  <a:moveTo>
                    <a:pt x="2" y="0"/>
                  </a:moveTo>
                  <a:cubicBezTo>
                    <a:pt x="2" y="0"/>
                    <a:pt x="2" y="0"/>
                    <a:pt x="1" y="0"/>
                  </a:cubicBezTo>
                  <a:cubicBezTo>
                    <a:pt x="1" y="1"/>
                    <a:pt x="0" y="1"/>
                    <a:pt x="0" y="1"/>
                  </a:cubicBezTo>
                  <a:cubicBezTo>
                    <a:pt x="0" y="1"/>
                    <a:pt x="0" y="2"/>
                    <a:pt x="0" y="2"/>
                  </a:cubicBezTo>
                  <a:cubicBezTo>
                    <a:pt x="0" y="2"/>
                    <a:pt x="0" y="2"/>
                    <a:pt x="0" y="2"/>
                  </a:cubicBezTo>
                  <a:cubicBezTo>
                    <a:pt x="0" y="2"/>
                    <a:pt x="0" y="2"/>
                    <a:pt x="0" y="2"/>
                  </a:cubicBezTo>
                  <a:cubicBezTo>
                    <a:pt x="0" y="2"/>
                    <a:pt x="0" y="3"/>
                    <a:pt x="0" y="3"/>
                  </a:cubicBezTo>
                  <a:cubicBezTo>
                    <a:pt x="0" y="3"/>
                    <a:pt x="0" y="4"/>
                    <a:pt x="1" y="4"/>
                  </a:cubicBezTo>
                  <a:cubicBezTo>
                    <a:pt x="1" y="4"/>
                    <a:pt x="1" y="4"/>
                    <a:pt x="1" y="4"/>
                  </a:cubicBezTo>
                  <a:cubicBezTo>
                    <a:pt x="1" y="4"/>
                    <a:pt x="1" y="4"/>
                    <a:pt x="1" y="4"/>
                  </a:cubicBezTo>
                  <a:cubicBezTo>
                    <a:pt x="1" y="4"/>
                    <a:pt x="1" y="4"/>
                    <a:pt x="2" y="4"/>
                  </a:cubicBezTo>
                  <a:cubicBezTo>
                    <a:pt x="2" y="4"/>
                    <a:pt x="2" y="4"/>
                    <a:pt x="2" y="4"/>
                  </a:cubicBezTo>
                  <a:cubicBezTo>
                    <a:pt x="2" y="4"/>
                    <a:pt x="2" y="4"/>
                    <a:pt x="2" y="4"/>
                  </a:cubicBezTo>
                  <a:cubicBezTo>
                    <a:pt x="2" y="4"/>
                    <a:pt x="2" y="4"/>
                    <a:pt x="2" y="4"/>
                  </a:cubicBezTo>
                  <a:cubicBezTo>
                    <a:pt x="2" y="4"/>
                    <a:pt x="2" y="4"/>
                    <a:pt x="3" y="4"/>
                  </a:cubicBezTo>
                  <a:cubicBezTo>
                    <a:pt x="3" y="4"/>
                    <a:pt x="4" y="4"/>
                    <a:pt x="4" y="3"/>
                  </a:cubicBezTo>
                  <a:cubicBezTo>
                    <a:pt x="4" y="3"/>
                    <a:pt x="4" y="3"/>
                    <a:pt x="4" y="3"/>
                  </a:cubicBezTo>
                  <a:cubicBezTo>
                    <a:pt x="4" y="2"/>
                    <a:pt x="4" y="2"/>
                    <a:pt x="4" y="2"/>
                  </a:cubicBezTo>
                  <a:cubicBezTo>
                    <a:pt x="4" y="2"/>
                    <a:pt x="4" y="2"/>
                    <a:pt x="4" y="2"/>
                  </a:cubicBezTo>
                  <a:cubicBezTo>
                    <a:pt x="4" y="1"/>
                    <a:pt x="3" y="1"/>
                    <a:pt x="3" y="1"/>
                  </a:cubicBezTo>
                  <a:cubicBezTo>
                    <a:pt x="3" y="1"/>
                    <a:pt x="3" y="1"/>
                    <a:pt x="3" y="1"/>
                  </a:cubicBezTo>
                  <a:cubicBezTo>
                    <a:pt x="3" y="1"/>
                    <a:pt x="3" y="1"/>
                    <a:pt x="3" y="1"/>
                  </a:cubicBezTo>
                  <a:cubicBezTo>
                    <a:pt x="2" y="1"/>
                    <a:pt x="2" y="1"/>
                    <a:pt x="2" y="1"/>
                  </a:cubicBezTo>
                  <a:cubicBezTo>
                    <a:pt x="2" y="0"/>
                    <a:pt x="2"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61" name="Freeform 3246">
              <a:extLst>
                <a:ext uri="{FF2B5EF4-FFF2-40B4-BE49-F238E27FC236}">
                  <a16:creationId xmlns:a16="http://schemas.microsoft.com/office/drawing/2014/main" id="{267A12B2-C56E-9CE6-6158-9D6053273F36}"/>
                </a:ext>
              </a:extLst>
            </p:cNvPr>
            <p:cNvSpPr>
              <a:spLocks/>
            </p:cNvSpPr>
            <p:nvPr/>
          </p:nvSpPr>
          <p:spPr bwMode="auto">
            <a:xfrm>
              <a:off x="9355888" y="904720"/>
              <a:ext cx="24829" cy="24829"/>
            </a:xfrm>
            <a:custGeom>
              <a:avLst/>
              <a:gdLst>
                <a:gd name="T0" fmla="*/ 2 w 4"/>
                <a:gd name="T1" fmla="*/ 0 h 4"/>
                <a:gd name="T2" fmla="*/ 1 w 4"/>
                <a:gd name="T3" fmla="*/ 0 h 4"/>
                <a:gd name="T4" fmla="*/ 0 w 4"/>
                <a:gd name="T5" fmla="*/ 1 h 4"/>
                <a:gd name="T6" fmla="*/ 0 w 4"/>
                <a:gd name="T7" fmla="*/ 2 h 4"/>
                <a:gd name="T8" fmla="*/ 0 w 4"/>
                <a:gd name="T9" fmla="*/ 2 h 4"/>
                <a:gd name="T10" fmla="*/ 0 w 4"/>
                <a:gd name="T11" fmla="*/ 3 h 4"/>
                <a:gd name="T12" fmla="*/ 1 w 4"/>
                <a:gd name="T13" fmla="*/ 3 h 4"/>
                <a:gd name="T14" fmla="*/ 2 w 4"/>
                <a:gd name="T15" fmla="*/ 4 h 4"/>
                <a:gd name="T16" fmla="*/ 2 w 4"/>
                <a:gd name="T17" fmla="*/ 4 h 4"/>
                <a:gd name="T18" fmla="*/ 4 w 4"/>
                <a:gd name="T19" fmla="*/ 1 h 4"/>
                <a:gd name="T20" fmla="*/ 2 w 4"/>
                <a:gd name="T2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4">
                  <a:moveTo>
                    <a:pt x="2" y="0"/>
                  </a:moveTo>
                  <a:cubicBezTo>
                    <a:pt x="2" y="0"/>
                    <a:pt x="1" y="0"/>
                    <a:pt x="1" y="0"/>
                  </a:cubicBezTo>
                  <a:cubicBezTo>
                    <a:pt x="1" y="0"/>
                    <a:pt x="0" y="1"/>
                    <a:pt x="0" y="1"/>
                  </a:cubicBezTo>
                  <a:cubicBezTo>
                    <a:pt x="0" y="1"/>
                    <a:pt x="0" y="1"/>
                    <a:pt x="0" y="2"/>
                  </a:cubicBezTo>
                  <a:cubicBezTo>
                    <a:pt x="0" y="2"/>
                    <a:pt x="0" y="2"/>
                    <a:pt x="0" y="2"/>
                  </a:cubicBezTo>
                  <a:cubicBezTo>
                    <a:pt x="0" y="3"/>
                    <a:pt x="0" y="3"/>
                    <a:pt x="0" y="3"/>
                  </a:cubicBezTo>
                  <a:cubicBezTo>
                    <a:pt x="0" y="3"/>
                    <a:pt x="1" y="3"/>
                    <a:pt x="1" y="3"/>
                  </a:cubicBezTo>
                  <a:cubicBezTo>
                    <a:pt x="1" y="4"/>
                    <a:pt x="1" y="4"/>
                    <a:pt x="2" y="4"/>
                  </a:cubicBezTo>
                  <a:cubicBezTo>
                    <a:pt x="2" y="4"/>
                    <a:pt x="2" y="4"/>
                    <a:pt x="2" y="4"/>
                  </a:cubicBezTo>
                  <a:cubicBezTo>
                    <a:pt x="3" y="4"/>
                    <a:pt x="4" y="3"/>
                    <a:pt x="4" y="1"/>
                  </a:cubicBezTo>
                  <a:cubicBezTo>
                    <a:pt x="3" y="1"/>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62" name="Freeform 3247">
              <a:extLst>
                <a:ext uri="{FF2B5EF4-FFF2-40B4-BE49-F238E27FC236}">
                  <a16:creationId xmlns:a16="http://schemas.microsoft.com/office/drawing/2014/main" id="{B07AF3EF-E57E-6A60-87F5-0B940C58C5F5}"/>
                </a:ext>
              </a:extLst>
            </p:cNvPr>
            <p:cNvSpPr>
              <a:spLocks/>
            </p:cNvSpPr>
            <p:nvPr/>
          </p:nvSpPr>
          <p:spPr bwMode="auto">
            <a:xfrm>
              <a:off x="9648322" y="452275"/>
              <a:ext cx="27588" cy="24829"/>
            </a:xfrm>
            <a:custGeom>
              <a:avLst/>
              <a:gdLst>
                <a:gd name="T0" fmla="*/ 2 w 4"/>
                <a:gd name="T1" fmla="*/ 0 h 4"/>
                <a:gd name="T2" fmla="*/ 2 w 4"/>
                <a:gd name="T3" fmla="*/ 0 h 4"/>
                <a:gd name="T4" fmla="*/ 1 w 4"/>
                <a:gd name="T5" fmla="*/ 0 h 4"/>
                <a:gd name="T6" fmla="*/ 0 w 4"/>
                <a:gd name="T7" fmla="*/ 1 h 4"/>
                <a:gd name="T8" fmla="*/ 0 w 4"/>
                <a:gd name="T9" fmla="*/ 1 h 4"/>
                <a:gd name="T10" fmla="*/ 0 w 4"/>
                <a:gd name="T11" fmla="*/ 2 h 4"/>
                <a:gd name="T12" fmla="*/ 0 w 4"/>
                <a:gd name="T13" fmla="*/ 2 h 4"/>
                <a:gd name="T14" fmla="*/ 0 w 4"/>
                <a:gd name="T15" fmla="*/ 3 h 4"/>
                <a:gd name="T16" fmla="*/ 0 w 4"/>
                <a:gd name="T17" fmla="*/ 3 h 4"/>
                <a:gd name="T18" fmla="*/ 2 w 4"/>
                <a:gd name="T19" fmla="*/ 4 h 4"/>
                <a:gd name="T20" fmla="*/ 2 w 4"/>
                <a:gd name="T21" fmla="*/ 4 h 4"/>
                <a:gd name="T22" fmla="*/ 4 w 4"/>
                <a:gd name="T23" fmla="*/ 1 h 4"/>
                <a:gd name="T24" fmla="*/ 2 w 4"/>
                <a:gd name="T25"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4">
                  <a:moveTo>
                    <a:pt x="2" y="0"/>
                  </a:moveTo>
                  <a:cubicBezTo>
                    <a:pt x="2" y="0"/>
                    <a:pt x="2" y="0"/>
                    <a:pt x="2" y="0"/>
                  </a:cubicBezTo>
                  <a:cubicBezTo>
                    <a:pt x="1" y="0"/>
                    <a:pt x="1" y="0"/>
                    <a:pt x="1" y="0"/>
                  </a:cubicBezTo>
                  <a:cubicBezTo>
                    <a:pt x="1" y="0"/>
                    <a:pt x="1" y="1"/>
                    <a:pt x="0" y="1"/>
                  </a:cubicBezTo>
                  <a:cubicBezTo>
                    <a:pt x="0" y="1"/>
                    <a:pt x="0" y="1"/>
                    <a:pt x="0" y="1"/>
                  </a:cubicBezTo>
                  <a:cubicBezTo>
                    <a:pt x="0" y="1"/>
                    <a:pt x="0" y="2"/>
                    <a:pt x="0" y="2"/>
                  </a:cubicBezTo>
                  <a:cubicBezTo>
                    <a:pt x="0" y="2"/>
                    <a:pt x="0" y="2"/>
                    <a:pt x="0" y="2"/>
                  </a:cubicBezTo>
                  <a:cubicBezTo>
                    <a:pt x="0" y="2"/>
                    <a:pt x="0" y="2"/>
                    <a:pt x="0" y="3"/>
                  </a:cubicBezTo>
                  <a:cubicBezTo>
                    <a:pt x="0" y="3"/>
                    <a:pt x="0" y="3"/>
                    <a:pt x="0" y="3"/>
                  </a:cubicBezTo>
                  <a:cubicBezTo>
                    <a:pt x="1" y="3"/>
                    <a:pt x="1" y="4"/>
                    <a:pt x="2" y="4"/>
                  </a:cubicBezTo>
                  <a:cubicBezTo>
                    <a:pt x="2" y="4"/>
                    <a:pt x="2" y="4"/>
                    <a:pt x="2" y="4"/>
                  </a:cubicBezTo>
                  <a:cubicBezTo>
                    <a:pt x="3" y="4"/>
                    <a:pt x="4" y="3"/>
                    <a:pt x="4" y="1"/>
                  </a:cubicBezTo>
                  <a:cubicBezTo>
                    <a:pt x="4" y="1"/>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63" name="Freeform 3248">
              <a:extLst>
                <a:ext uri="{FF2B5EF4-FFF2-40B4-BE49-F238E27FC236}">
                  <a16:creationId xmlns:a16="http://schemas.microsoft.com/office/drawing/2014/main" id="{BE849558-EBED-B8B3-7285-894F24A7BAF7}"/>
                </a:ext>
              </a:extLst>
            </p:cNvPr>
            <p:cNvSpPr>
              <a:spLocks/>
            </p:cNvSpPr>
            <p:nvPr/>
          </p:nvSpPr>
          <p:spPr bwMode="auto">
            <a:xfrm>
              <a:off x="8903443" y="1244054"/>
              <a:ext cx="24829" cy="27588"/>
            </a:xfrm>
            <a:custGeom>
              <a:avLst/>
              <a:gdLst>
                <a:gd name="T0" fmla="*/ 2 w 4"/>
                <a:gd name="T1" fmla="*/ 0 h 4"/>
                <a:gd name="T2" fmla="*/ 2 w 4"/>
                <a:gd name="T3" fmla="*/ 0 h 4"/>
                <a:gd name="T4" fmla="*/ 0 w 4"/>
                <a:gd name="T5" fmla="*/ 2 h 4"/>
                <a:gd name="T6" fmla="*/ 0 w 4"/>
                <a:gd name="T7" fmla="*/ 2 h 4"/>
                <a:gd name="T8" fmla="*/ 0 w 4"/>
                <a:gd name="T9" fmla="*/ 3 h 4"/>
                <a:gd name="T10" fmla="*/ 1 w 4"/>
                <a:gd name="T11" fmla="*/ 4 h 4"/>
                <a:gd name="T12" fmla="*/ 2 w 4"/>
                <a:gd name="T13" fmla="*/ 4 h 4"/>
                <a:gd name="T14" fmla="*/ 2 w 4"/>
                <a:gd name="T15" fmla="*/ 4 h 4"/>
                <a:gd name="T16" fmla="*/ 3 w 4"/>
                <a:gd name="T17" fmla="*/ 4 h 4"/>
                <a:gd name="T18" fmla="*/ 3 w 4"/>
                <a:gd name="T19" fmla="*/ 3 h 4"/>
                <a:gd name="T20" fmla="*/ 4 w 4"/>
                <a:gd name="T21" fmla="*/ 3 h 4"/>
                <a:gd name="T22" fmla="*/ 4 w 4"/>
                <a:gd name="T23" fmla="*/ 2 h 4"/>
                <a:gd name="T24" fmla="*/ 4 w 4"/>
                <a:gd name="T25" fmla="*/ 1 h 4"/>
                <a:gd name="T26" fmla="*/ 4 w 4"/>
                <a:gd name="T27" fmla="*/ 1 h 4"/>
                <a:gd name="T28" fmla="*/ 3 w 4"/>
                <a:gd name="T29" fmla="*/ 0 h 4"/>
                <a:gd name="T30" fmla="*/ 3 w 4"/>
                <a:gd name="T31" fmla="*/ 0 h 4"/>
                <a:gd name="T32" fmla="*/ 2 w 4"/>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4">
                  <a:moveTo>
                    <a:pt x="2" y="0"/>
                  </a:moveTo>
                  <a:cubicBezTo>
                    <a:pt x="2" y="0"/>
                    <a:pt x="2" y="0"/>
                    <a:pt x="2" y="0"/>
                  </a:cubicBezTo>
                  <a:cubicBezTo>
                    <a:pt x="1" y="0"/>
                    <a:pt x="0" y="1"/>
                    <a:pt x="0" y="2"/>
                  </a:cubicBezTo>
                  <a:cubicBezTo>
                    <a:pt x="0" y="2"/>
                    <a:pt x="0" y="2"/>
                    <a:pt x="0" y="2"/>
                  </a:cubicBezTo>
                  <a:cubicBezTo>
                    <a:pt x="0" y="2"/>
                    <a:pt x="0" y="3"/>
                    <a:pt x="0" y="3"/>
                  </a:cubicBezTo>
                  <a:cubicBezTo>
                    <a:pt x="1" y="3"/>
                    <a:pt x="1" y="4"/>
                    <a:pt x="1" y="4"/>
                  </a:cubicBezTo>
                  <a:cubicBezTo>
                    <a:pt x="2" y="4"/>
                    <a:pt x="2" y="4"/>
                    <a:pt x="2" y="4"/>
                  </a:cubicBezTo>
                  <a:cubicBezTo>
                    <a:pt x="2" y="4"/>
                    <a:pt x="2" y="4"/>
                    <a:pt x="2" y="4"/>
                  </a:cubicBezTo>
                  <a:cubicBezTo>
                    <a:pt x="2" y="4"/>
                    <a:pt x="2" y="4"/>
                    <a:pt x="3" y="4"/>
                  </a:cubicBezTo>
                  <a:cubicBezTo>
                    <a:pt x="3" y="4"/>
                    <a:pt x="3" y="4"/>
                    <a:pt x="3" y="3"/>
                  </a:cubicBezTo>
                  <a:cubicBezTo>
                    <a:pt x="4" y="3"/>
                    <a:pt x="4" y="3"/>
                    <a:pt x="4" y="3"/>
                  </a:cubicBezTo>
                  <a:cubicBezTo>
                    <a:pt x="4" y="3"/>
                    <a:pt x="4" y="2"/>
                    <a:pt x="4" y="2"/>
                  </a:cubicBezTo>
                  <a:cubicBezTo>
                    <a:pt x="4" y="1"/>
                    <a:pt x="4" y="1"/>
                    <a:pt x="4" y="1"/>
                  </a:cubicBezTo>
                  <a:cubicBezTo>
                    <a:pt x="4" y="1"/>
                    <a:pt x="4" y="1"/>
                    <a:pt x="4" y="1"/>
                  </a:cubicBezTo>
                  <a:cubicBezTo>
                    <a:pt x="3" y="0"/>
                    <a:pt x="3" y="0"/>
                    <a:pt x="3" y="0"/>
                  </a:cubicBezTo>
                  <a:cubicBezTo>
                    <a:pt x="3" y="0"/>
                    <a:pt x="3" y="0"/>
                    <a:pt x="3"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64" name="Freeform 3249">
              <a:extLst>
                <a:ext uri="{FF2B5EF4-FFF2-40B4-BE49-F238E27FC236}">
                  <a16:creationId xmlns:a16="http://schemas.microsoft.com/office/drawing/2014/main" id="{307A8192-C564-7AC2-8A78-3ADB5E6574DC}"/>
                </a:ext>
              </a:extLst>
            </p:cNvPr>
            <p:cNvSpPr>
              <a:spLocks/>
            </p:cNvSpPr>
            <p:nvPr/>
          </p:nvSpPr>
          <p:spPr bwMode="auto">
            <a:xfrm>
              <a:off x="8622044" y="1801333"/>
              <a:ext cx="24829" cy="27588"/>
            </a:xfrm>
            <a:custGeom>
              <a:avLst/>
              <a:gdLst>
                <a:gd name="T0" fmla="*/ 2 w 4"/>
                <a:gd name="T1" fmla="*/ 0 h 4"/>
                <a:gd name="T2" fmla="*/ 2 w 4"/>
                <a:gd name="T3" fmla="*/ 0 h 4"/>
                <a:gd name="T4" fmla="*/ 0 w 4"/>
                <a:gd name="T5" fmla="*/ 2 h 4"/>
                <a:gd name="T6" fmla="*/ 2 w 4"/>
                <a:gd name="T7" fmla="*/ 4 h 4"/>
                <a:gd name="T8" fmla="*/ 2 w 4"/>
                <a:gd name="T9" fmla="*/ 4 h 4"/>
                <a:gd name="T10" fmla="*/ 4 w 4"/>
                <a:gd name="T11" fmla="*/ 2 h 4"/>
                <a:gd name="T12" fmla="*/ 4 w 4"/>
                <a:gd name="T13" fmla="*/ 2 h 4"/>
                <a:gd name="T14" fmla="*/ 4 w 4"/>
                <a:gd name="T15" fmla="*/ 1 h 4"/>
                <a:gd name="T16" fmla="*/ 4 w 4"/>
                <a:gd name="T17" fmla="*/ 1 h 4"/>
                <a:gd name="T18" fmla="*/ 4 w 4"/>
                <a:gd name="T19" fmla="*/ 1 h 4"/>
                <a:gd name="T20" fmla="*/ 3 w 4"/>
                <a:gd name="T21" fmla="*/ 0 h 4"/>
                <a:gd name="T22" fmla="*/ 3 w 4"/>
                <a:gd name="T23" fmla="*/ 0 h 4"/>
                <a:gd name="T24" fmla="*/ 2 w 4"/>
                <a:gd name="T25"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4">
                  <a:moveTo>
                    <a:pt x="2" y="0"/>
                  </a:moveTo>
                  <a:cubicBezTo>
                    <a:pt x="2" y="0"/>
                    <a:pt x="2" y="0"/>
                    <a:pt x="2" y="0"/>
                  </a:cubicBezTo>
                  <a:cubicBezTo>
                    <a:pt x="1" y="0"/>
                    <a:pt x="0" y="1"/>
                    <a:pt x="0" y="2"/>
                  </a:cubicBezTo>
                  <a:cubicBezTo>
                    <a:pt x="0" y="3"/>
                    <a:pt x="1" y="4"/>
                    <a:pt x="2" y="4"/>
                  </a:cubicBezTo>
                  <a:cubicBezTo>
                    <a:pt x="2" y="4"/>
                    <a:pt x="2" y="4"/>
                    <a:pt x="2" y="4"/>
                  </a:cubicBezTo>
                  <a:cubicBezTo>
                    <a:pt x="3" y="4"/>
                    <a:pt x="4" y="3"/>
                    <a:pt x="4" y="2"/>
                  </a:cubicBezTo>
                  <a:cubicBezTo>
                    <a:pt x="4" y="2"/>
                    <a:pt x="4" y="2"/>
                    <a:pt x="4" y="2"/>
                  </a:cubicBezTo>
                  <a:cubicBezTo>
                    <a:pt x="4" y="2"/>
                    <a:pt x="4" y="2"/>
                    <a:pt x="4" y="1"/>
                  </a:cubicBezTo>
                  <a:cubicBezTo>
                    <a:pt x="4" y="1"/>
                    <a:pt x="4" y="1"/>
                    <a:pt x="4" y="1"/>
                  </a:cubicBezTo>
                  <a:cubicBezTo>
                    <a:pt x="4" y="1"/>
                    <a:pt x="4" y="1"/>
                    <a:pt x="4" y="1"/>
                  </a:cubicBezTo>
                  <a:cubicBezTo>
                    <a:pt x="4" y="1"/>
                    <a:pt x="4" y="1"/>
                    <a:pt x="3" y="0"/>
                  </a:cubicBezTo>
                  <a:cubicBezTo>
                    <a:pt x="3" y="0"/>
                    <a:pt x="3" y="0"/>
                    <a:pt x="3" y="0"/>
                  </a:cubicBezTo>
                  <a:cubicBezTo>
                    <a:pt x="3"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65" name="Freeform 3250">
              <a:extLst>
                <a:ext uri="{FF2B5EF4-FFF2-40B4-BE49-F238E27FC236}">
                  <a16:creationId xmlns:a16="http://schemas.microsoft.com/office/drawing/2014/main" id="{714BE423-3F5A-5A0A-C0BF-CD0F619E0AE7}"/>
                </a:ext>
              </a:extLst>
            </p:cNvPr>
            <p:cNvSpPr>
              <a:spLocks/>
            </p:cNvSpPr>
            <p:nvPr/>
          </p:nvSpPr>
          <p:spPr bwMode="auto">
            <a:xfrm>
              <a:off x="9237259" y="1873062"/>
              <a:ext cx="24829" cy="27588"/>
            </a:xfrm>
            <a:custGeom>
              <a:avLst/>
              <a:gdLst>
                <a:gd name="T0" fmla="*/ 2 w 4"/>
                <a:gd name="T1" fmla="*/ 0 h 4"/>
                <a:gd name="T2" fmla="*/ 2 w 4"/>
                <a:gd name="T3" fmla="*/ 0 h 4"/>
                <a:gd name="T4" fmla="*/ 2 w 4"/>
                <a:gd name="T5" fmla="*/ 1 h 4"/>
                <a:gd name="T6" fmla="*/ 1 w 4"/>
                <a:gd name="T7" fmla="*/ 1 h 4"/>
                <a:gd name="T8" fmla="*/ 1 w 4"/>
                <a:gd name="T9" fmla="*/ 1 h 4"/>
                <a:gd name="T10" fmla="*/ 1 w 4"/>
                <a:gd name="T11" fmla="*/ 1 h 4"/>
                <a:gd name="T12" fmla="*/ 0 w 4"/>
                <a:gd name="T13" fmla="*/ 2 h 4"/>
                <a:gd name="T14" fmla="*/ 0 w 4"/>
                <a:gd name="T15" fmla="*/ 2 h 4"/>
                <a:gd name="T16" fmla="*/ 0 w 4"/>
                <a:gd name="T17" fmla="*/ 3 h 4"/>
                <a:gd name="T18" fmla="*/ 2 w 4"/>
                <a:gd name="T19" fmla="*/ 4 h 4"/>
                <a:gd name="T20" fmla="*/ 2 w 4"/>
                <a:gd name="T21" fmla="*/ 4 h 4"/>
                <a:gd name="T22" fmla="*/ 3 w 4"/>
                <a:gd name="T23" fmla="*/ 4 h 4"/>
                <a:gd name="T24" fmla="*/ 3 w 4"/>
                <a:gd name="T25" fmla="*/ 4 h 4"/>
                <a:gd name="T26" fmla="*/ 3 w 4"/>
                <a:gd name="T27" fmla="*/ 4 h 4"/>
                <a:gd name="T28" fmla="*/ 3 w 4"/>
                <a:gd name="T29" fmla="*/ 4 h 4"/>
                <a:gd name="T30" fmla="*/ 4 w 4"/>
                <a:gd name="T31" fmla="*/ 3 h 4"/>
                <a:gd name="T32" fmla="*/ 4 w 4"/>
                <a:gd name="T33" fmla="*/ 2 h 4"/>
                <a:gd name="T34" fmla="*/ 4 w 4"/>
                <a:gd name="T35" fmla="*/ 2 h 4"/>
                <a:gd name="T36" fmla="*/ 2 w 4"/>
                <a:gd name="T3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 h="4">
                  <a:moveTo>
                    <a:pt x="2" y="0"/>
                  </a:moveTo>
                  <a:cubicBezTo>
                    <a:pt x="2" y="0"/>
                    <a:pt x="2" y="0"/>
                    <a:pt x="2" y="0"/>
                  </a:cubicBezTo>
                  <a:cubicBezTo>
                    <a:pt x="2" y="0"/>
                    <a:pt x="2" y="0"/>
                    <a:pt x="2" y="1"/>
                  </a:cubicBezTo>
                  <a:cubicBezTo>
                    <a:pt x="2" y="1"/>
                    <a:pt x="1" y="1"/>
                    <a:pt x="1" y="1"/>
                  </a:cubicBezTo>
                  <a:cubicBezTo>
                    <a:pt x="1" y="1"/>
                    <a:pt x="1" y="1"/>
                    <a:pt x="1" y="1"/>
                  </a:cubicBezTo>
                  <a:cubicBezTo>
                    <a:pt x="1" y="1"/>
                    <a:pt x="1" y="1"/>
                    <a:pt x="1" y="1"/>
                  </a:cubicBezTo>
                  <a:cubicBezTo>
                    <a:pt x="1" y="1"/>
                    <a:pt x="0" y="2"/>
                    <a:pt x="0" y="2"/>
                  </a:cubicBezTo>
                  <a:cubicBezTo>
                    <a:pt x="0" y="2"/>
                    <a:pt x="0" y="2"/>
                    <a:pt x="0" y="2"/>
                  </a:cubicBezTo>
                  <a:cubicBezTo>
                    <a:pt x="0" y="2"/>
                    <a:pt x="0" y="3"/>
                    <a:pt x="0" y="3"/>
                  </a:cubicBezTo>
                  <a:cubicBezTo>
                    <a:pt x="1" y="4"/>
                    <a:pt x="1" y="4"/>
                    <a:pt x="2" y="4"/>
                  </a:cubicBezTo>
                  <a:cubicBezTo>
                    <a:pt x="2" y="4"/>
                    <a:pt x="2" y="4"/>
                    <a:pt x="2" y="4"/>
                  </a:cubicBezTo>
                  <a:cubicBezTo>
                    <a:pt x="2" y="4"/>
                    <a:pt x="3" y="4"/>
                    <a:pt x="3" y="4"/>
                  </a:cubicBezTo>
                  <a:cubicBezTo>
                    <a:pt x="3" y="4"/>
                    <a:pt x="3" y="4"/>
                    <a:pt x="3" y="4"/>
                  </a:cubicBezTo>
                  <a:cubicBezTo>
                    <a:pt x="3" y="4"/>
                    <a:pt x="3" y="4"/>
                    <a:pt x="3" y="4"/>
                  </a:cubicBezTo>
                  <a:cubicBezTo>
                    <a:pt x="3" y="4"/>
                    <a:pt x="3" y="4"/>
                    <a:pt x="3" y="4"/>
                  </a:cubicBezTo>
                  <a:cubicBezTo>
                    <a:pt x="4" y="4"/>
                    <a:pt x="4" y="3"/>
                    <a:pt x="4" y="3"/>
                  </a:cubicBezTo>
                  <a:cubicBezTo>
                    <a:pt x="4" y="3"/>
                    <a:pt x="4" y="2"/>
                    <a:pt x="4" y="2"/>
                  </a:cubicBezTo>
                  <a:cubicBezTo>
                    <a:pt x="4" y="2"/>
                    <a:pt x="4" y="2"/>
                    <a:pt x="4" y="2"/>
                  </a:cubicBezTo>
                  <a:cubicBezTo>
                    <a:pt x="4" y="1"/>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66" name="Freeform 3251">
              <a:extLst>
                <a:ext uri="{FF2B5EF4-FFF2-40B4-BE49-F238E27FC236}">
                  <a16:creationId xmlns:a16="http://schemas.microsoft.com/office/drawing/2014/main" id="{96472BA4-3AA0-A227-5535-B9AD5BB790C2}"/>
                </a:ext>
              </a:extLst>
            </p:cNvPr>
            <p:cNvSpPr>
              <a:spLocks/>
            </p:cNvSpPr>
            <p:nvPr/>
          </p:nvSpPr>
          <p:spPr bwMode="auto">
            <a:xfrm>
              <a:off x="9328300" y="2554489"/>
              <a:ext cx="27588" cy="27588"/>
            </a:xfrm>
            <a:custGeom>
              <a:avLst/>
              <a:gdLst>
                <a:gd name="T0" fmla="*/ 2 w 4"/>
                <a:gd name="T1" fmla="*/ 0 h 4"/>
                <a:gd name="T2" fmla="*/ 2 w 4"/>
                <a:gd name="T3" fmla="*/ 0 h 4"/>
                <a:gd name="T4" fmla="*/ 2 w 4"/>
                <a:gd name="T5" fmla="*/ 0 h 4"/>
                <a:gd name="T6" fmla="*/ 2 w 4"/>
                <a:gd name="T7" fmla="*/ 0 h 4"/>
                <a:gd name="T8" fmla="*/ 0 w 4"/>
                <a:gd name="T9" fmla="*/ 2 h 4"/>
                <a:gd name="T10" fmla="*/ 2 w 4"/>
                <a:gd name="T11" fmla="*/ 4 h 4"/>
                <a:gd name="T12" fmla="*/ 2 w 4"/>
                <a:gd name="T13" fmla="*/ 4 h 4"/>
                <a:gd name="T14" fmla="*/ 3 w 4"/>
                <a:gd name="T15" fmla="*/ 3 h 4"/>
                <a:gd name="T16" fmla="*/ 4 w 4"/>
                <a:gd name="T17" fmla="*/ 3 h 4"/>
                <a:gd name="T18" fmla="*/ 4 w 4"/>
                <a:gd name="T19" fmla="*/ 3 h 4"/>
                <a:gd name="T20" fmla="*/ 4 w 4"/>
                <a:gd name="T21" fmla="*/ 2 h 4"/>
                <a:gd name="T22" fmla="*/ 4 w 4"/>
                <a:gd name="T23" fmla="*/ 2 h 4"/>
                <a:gd name="T24" fmla="*/ 4 w 4"/>
                <a:gd name="T25" fmla="*/ 2 h 4"/>
                <a:gd name="T26" fmla="*/ 4 w 4"/>
                <a:gd name="T27" fmla="*/ 1 h 4"/>
                <a:gd name="T28" fmla="*/ 3 w 4"/>
                <a:gd name="T29" fmla="*/ 1 h 4"/>
                <a:gd name="T30" fmla="*/ 3 w 4"/>
                <a:gd name="T31" fmla="*/ 0 h 4"/>
                <a:gd name="T32" fmla="*/ 2 w 4"/>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4">
                  <a:moveTo>
                    <a:pt x="2" y="0"/>
                  </a:moveTo>
                  <a:cubicBezTo>
                    <a:pt x="2" y="0"/>
                    <a:pt x="2" y="0"/>
                    <a:pt x="2" y="0"/>
                  </a:cubicBezTo>
                  <a:cubicBezTo>
                    <a:pt x="2" y="0"/>
                    <a:pt x="2" y="0"/>
                    <a:pt x="2" y="0"/>
                  </a:cubicBezTo>
                  <a:cubicBezTo>
                    <a:pt x="2" y="0"/>
                    <a:pt x="2" y="0"/>
                    <a:pt x="2" y="0"/>
                  </a:cubicBezTo>
                  <a:cubicBezTo>
                    <a:pt x="1" y="0"/>
                    <a:pt x="0" y="1"/>
                    <a:pt x="0" y="2"/>
                  </a:cubicBezTo>
                  <a:cubicBezTo>
                    <a:pt x="0" y="3"/>
                    <a:pt x="1" y="4"/>
                    <a:pt x="2" y="4"/>
                  </a:cubicBezTo>
                  <a:cubicBezTo>
                    <a:pt x="2" y="4"/>
                    <a:pt x="2" y="4"/>
                    <a:pt x="2" y="4"/>
                  </a:cubicBezTo>
                  <a:cubicBezTo>
                    <a:pt x="3" y="4"/>
                    <a:pt x="3" y="4"/>
                    <a:pt x="3" y="3"/>
                  </a:cubicBezTo>
                  <a:cubicBezTo>
                    <a:pt x="3" y="3"/>
                    <a:pt x="4" y="3"/>
                    <a:pt x="4" y="3"/>
                  </a:cubicBezTo>
                  <a:cubicBezTo>
                    <a:pt x="4" y="3"/>
                    <a:pt x="4" y="3"/>
                    <a:pt x="4" y="3"/>
                  </a:cubicBezTo>
                  <a:cubicBezTo>
                    <a:pt x="4" y="3"/>
                    <a:pt x="4" y="3"/>
                    <a:pt x="4" y="2"/>
                  </a:cubicBezTo>
                  <a:cubicBezTo>
                    <a:pt x="4" y="2"/>
                    <a:pt x="4" y="2"/>
                    <a:pt x="4" y="2"/>
                  </a:cubicBezTo>
                  <a:cubicBezTo>
                    <a:pt x="4" y="2"/>
                    <a:pt x="4" y="2"/>
                    <a:pt x="4" y="2"/>
                  </a:cubicBezTo>
                  <a:cubicBezTo>
                    <a:pt x="4" y="2"/>
                    <a:pt x="4" y="2"/>
                    <a:pt x="4" y="1"/>
                  </a:cubicBezTo>
                  <a:cubicBezTo>
                    <a:pt x="4" y="1"/>
                    <a:pt x="4" y="1"/>
                    <a:pt x="3" y="1"/>
                  </a:cubicBezTo>
                  <a:cubicBezTo>
                    <a:pt x="3" y="1"/>
                    <a:pt x="3" y="0"/>
                    <a:pt x="3" y="0"/>
                  </a:cubicBezTo>
                  <a:cubicBezTo>
                    <a:pt x="3"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67" name="Freeform 3252">
              <a:extLst>
                <a:ext uri="{FF2B5EF4-FFF2-40B4-BE49-F238E27FC236}">
                  <a16:creationId xmlns:a16="http://schemas.microsoft.com/office/drawing/2014/main" id="{FCEE4F7E-EE12-5CE6-DD9B-0A41563459A0}"/>
                </a:ext>
              </a:extLst>
            </p:cNvPr>
            <p:cNvSpPr>
              <a:spLocks/>
            </p:cNvSpPr>
            <p:nvPr/>
          </p:nvSpPr>
          <p:spPr bwMode="auto">
            <a:xfrm>
              <a:off x="13339610" y="3564213"/>
              <a:ext cx="44141" cy="46900"/>
            </a:xfrm>
            <a:custGeom>
              <a:avLst/>
              <a:gdLst>
                <a:gd name="T0" fmla="*/ 3 w 7"/>
                <a:gd name="T1" fmla="*/ 0 h 7"/>
                <a:gd name="T2" fmla="*/ 0 w 7"/>
                <a:gd name="T3" fmla="*/ 3 h 7"/>
                <a:gd name="T4" fmla="*/ 0 w 7"/>
                <a:gd name="T5" fmla="*/ 5 h 7"/>
                <a:gd name="T6" fmla="*/ 0 w 7"/>
                <a:gd name="T7" fmla="*/ 5 h 7"/>
                <a:gd name="T8" fmla="*/ 2 w 7"/>
                <a:gd name="T9" fmla="*/ 7 h 7"/>
                <a:gd name="T10" fmla="*/ 2 w 7"/>
                <a:gd name="T11" fmla="*/ 7 h 7"/>
                <a:gd name="T12" fmla="*/ 3 w 7"/>
                <a:gd name="T13" fmla="*/ 7 h 7"/>
                <a:gd name="T14" fmla="*/ 3 w 7"/>
                <a:gd name="T15" fmla="*/ 7 h 7"/>
                <a:gd name="T16" fmla="*/ 5 w 7"/>
                <a:gd name="T17" fmla="*/ 7 h 7"/>
                <a:gd name="T18" fmla="*/ 5 w 7"/>
                <a:gd name="T19" fmla="*/ 7 h 7"/>
                <a:gd name="T20" fmla="*/ 7 w 7"/>
                <a:gd name="T21" fmla="*/ 4 h 7"/>
                <a:gd name="T22" fmla="*/ 7 w 7"/>
                <a:gd name="T23" fmla="*/ 3 h 7"/>
                <a:gd name="T24" fmla="*/ 7 w 7"/>
                <a:gd name="T25" fmla="*/ 2 h 7"/>
                <a:gd name="T26" fmla="*/ 5 w 7"/>
                <a:gd name="T27" fmla="*/ 1 h 7"/>
                <a:gd name="T28" fmla="*/ 5 w 7"/>
                <a:gd name="T29" fmla="*/ 0 h 7"/>
                <a:gd name="T30" fmla="*/ 4 w 7"/>
                <a:gd name="T31" fmla="*/ 0 h 7"/>
                <a:gd name="T32" fmla="*/ 3 w 7"/>
                <a:gd name="T33"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 h="7">
                  <a:moveTo>
                    <a:pt x="3" y="0"/>
                  </a:moveTo>
                  <a:cubicBezTo>
                    <a:pt x="2" y="0"/>
                    <a:pt x="0" y="1"/>
                    <a:pt x="0" y="3"/>
                  </a:cubicBezTo>
                  <a:cubicBezTo>
                    <a:pt x="0" y="4"/>
                    <a:pt x="0" y="4"/>
                    <a:pt x="0" y="5"/>
                  </a:cubicBezTo>
                  <a:cubicBezTo>
                    <a:pt x="0" y="5"/>
                    <a:pt x="0" y="5"/>
                    <a:pt x="0" y="5"/>
                  </a:cubicBezTo>
                  <a:cubicBezTo>
                    <a:pt x="1" y="6"/>
                    <a:pt x="1" y="6"/>
                    <a:pt x="2" y="7"/>
                  </a:cubicBezTo>
                  <a:cubicBezTo>
                    <a:pt x="2" y="7"/>
                    <a:pt x="2" y="7"/>
                    <a:pt x="2" y="7"/>
                  </a:cubicBezTo>
                  <a:cubicBezTo>
                    <a:pt x="2" y="7"/>
                    <a:pt x="2" y="7"/>
                    <a:pt x="3" y="7"/>
                  </a:cubicBezTo>
                  <a:cubicBezTo>
                    <a:pt x="3" y="7"/>
                    <a:pt x="3" y="7"/>
                    <a:pt x="3" y="7"/>
                  </a:cubicBezTo>
                  <a:cubicBezTo>
                    <a:pt x="4" y="7"/>
                    <a:pt x="4" y="7"/>
                    <a:pt x="5" y="7"/>
                  </a:cubicBezTo>
                  <a:cubicBezTo>
                    <a:pt x="5" y="7"/>
                    <a:pt x="5" y="7"/>
                    <a:pt x="5" y="7"/>
                  </a:cubicBezTo>
                  <a:cubicBezTo>
                    <a:pt x="6" y="6"/>
                    <a:pt x="7" y="5"/>
                    <a:pt x="7" y="4"/>
                  </a:cubicBezTo>
                  <a:cubicBezTo>
                    <a:pt x="7" y="4"/>
                    <a:pt x="7" y="3"/>
                    <a:pt x="7" y="3"/>
                  </a:cubicBezTo>
                  <a:cubicBezTo>
                    <a:pt x="7" y="3"/>
                    <a:pt x="7" y="3"/>
                    <a:pt x="7" y="2"/>
                  </a:cubicBezTo>
                  <a:cubicBezTo>
                    <a:pt x="6" y="2"/>
                    <a:pt x="6" y="1"/>
                    <a:pt x="5" y="1"/>
                  </a:cubicBezTo>
                  <a:cubicBezTo>
                    <a:pt x="5" y="1"/>
                    <a:pt x="5" y="0"/>
                    <a:pt x="5" y="0"/>
                  </a:cubicBezTo>
                  <a:cubicBezTo>
                    <a:pt x="5" y="0"/>
                    <a:pt x="4" y="0"/>
                    <a:pt x="4" y="0"/>
                  </a:cubicBezTo>
                  <a:cubicBezTo>
                    <a:pt x="4" y="0"/>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68" name="Freeform 3253">
              <a:extLst>
                <a:ext uri="{FF2B5EF4-FFF2-40B4-BE49-F238E27FC236}">
                  <a16:creationId xmlns:a16="http://schemas.microsoft.com/office/drawing/2014/main" id="{F36C25B1-CC75-C401-DE57-44571A54B9BC}"/>
                </a:ext>
              </a:extLst>
            </p:cNvPr>
            <p:cNvSpPr>
              <a:spLocks/>
            </p:cNvSpPr>
            <p:nvPr/>
          </p:nvSpPr>
          <p:spPr bwMode="auto">
            <a:xfrm>
              <a:off x="12691289" y="3873200"/>
              <a:ext cx="44141" cy="44141"/>
            </a:xfrm>
            <a:custGeom>
              <a:avLst/>
              <a:gdLst>
                <a:gd name="T0" fmla="*/ 4 w 7"/>
                <a:gd name="T1" fmla="*/ 0 h 7"/>
                <a:gd name="T2" fmla="*/ 2 w 7"/>
                <a:gd name="T3" fmla="*/ 0 h 7"/>
                <a:gd name="T4" fmla="*/ 2 w 7"/>
                <a:gd name="T5" fmla="*/ 0 h 7"/>
                <a:gd name="T6" fmla="*/ 0 w 7"/>
                <a:gd name="T7" fmla="*/ 3 h 7"/>
                <a:gd name="T8" fmla="*/ 0 w 7"/>
                <a:gd name="T9" fmla="*/ 3 h 7"/>
                <a:gd name="T10" fmla="*/ 0 w 7"/>
                <a:gd name="T11" fmla="*/ 3 h 7"/>
                <a:gd name="T12" fmla="*/ 3 w 7"/>
                <a:gd name="T13" fmla="*/ 7 h 7"/>
                <a:gd name="T14" fmla="*/ 4 w 7"/>
                <a:gd name="T15" fmla="*/ 7 h 7"/>
                <a:gd name="T16" fmla="*/ 6 w 7"/>
                <a:gd name="T17" fmla="*/ 6 h 7"/>
                <a:gd name="T18" fmla="*/ 6 w 7"/>
                <a:gd name="T19" fmla="*/ 6 h 7"/>
                <a:gd name="T20" fmla="*/ 7 w 7"/>
                <a:gd name="T21" fmla="*/ 4 h 7"/>
                <a:gd name="T22" fmla="*/ 7 w 7"/>
                <a:gd name="T23" fmla="*/ 3 h 7"/>
                <a:gd name="T24" fmla="*/ 7 w 7"/>
                <a:gd name="T25" fmla="*/ 3 h 7"/>
                <a:gd name="T26" fmla="*/ 7 w 7"/>
                <a:gd name="T27" fmla="*/ 2 h 7"/>
                <a:gd name="T28" fmla="*/ 7 w 7"/>
                <a:gd name="T29" fmla="*/ 2 h 7"/>
                <a:gd name="T30" fmla="*/ 4 w 7"/>
                <a:gd name="T31" fmla="*/ 0 h 7"/>
                <a:gd name="T32" fmla="*/ 4 w 7"/>
                <a:gd name="T33"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 h="7">
                  <a:moveTo>
                    <a:pt x="4" y="0"/>
                  </a:moveTo>
                  <a:cubicBezTo>
                    <a:pt x="3" y="0"/>
                    <a:pt x="3" y="0"/>
                    <a:pt x="2" y="0"/>
                  </a:cubicBezTo>
                  <a:cubicBezTo>
                    <a:pt x="2" y="0"/>
                    <a:pt x="2" y="0"/>
                    <a:pt x="2" y="0"/>
                  </a:cubicBezTo>
                  <a:cubicBezTo>
                    <a:pt x="1" y="1"/>
                    <a:pt x="1" y="2"/>
                    <a:pt x="0" y="3"/>
                  </a:cubicBezTo>
                  <a:cubicBezTo>
                    <a:pt x="0" y="3"/>
                    <a:pt x="0" y="3"/>
                    <a:pt x="0" y="3"/>
                  </a:cubicBezTo>
                  <a:cubicBezTo>
                    <a:pt x="0" y="3"/>
                    <a:pt x="0" y="3"/>
                    <a:pt x="0" y="3"/>
                  </a:cubicBezTo>
                  <a:cubicBezTo>
                    <a:pt x="0" y="5"/>
                    <a:pt x="1" y="7"/>
                    <a:pt x="3" y="7"/>
                  </a:cubicBezTo>
                  <a:cubicBezTo>
                    <a:pt x="3" y="7"/>
                    <a:pt x="4" y="7"/>
                    <a:pt x="4" y="7"/>
                  </a:cubicBezTo>
                  <a:cubicBezTo>
                    <a:pt x="5" y="7"/>
                    <a:pt x="6" y="7"/>
                    <a:pt x="6" y="6"/>
                  </a:cubicBezTo>
                  <a:cubicBezTo>
                    <a:pt x="6" y="6"/>
                    <a:pt x="6" y="6"/>
                    <a:pt x="6" y="6"/>
                  </a:cubicBezTo>
                  <a:cubicBezTo>
                    <a:pt x="7" y="5"/>
                    <a:pt x="7" y="5"/>
                    <a:pt x="7" y="4"/>
                  </a:cubicBezTo>
                  <a:cubicBezTo>
                    <a:pt x="7" y="4"/>
                    <a:pt x="7" y="3"/>
                    <a:pt x="7" y="3"/>
                  </a:cubicBezTo>
                  <a:cubicBezTo>
                    <a:pt x="7" y="3"/>
                    <a:pt x="7" y="3"/>
                    <a:pt x="7" y="3"/>
                  </a:cubicBezTo>
                  <a:cubicBezTo>
                    <a:pt x="7" y="2"/>
                    <a:pt x="7" y="2"/>
                    <a:pt x="7" y="2"/>
                  </a:cubicBezTo>
                  <a:cubicBezTo>
                    <a:pt x="7" y="2"/>
                    <a:pt x="7" y="2"/>
                    <a:pt x="7" y="2"/>
                  </a:cubicBezTo>
                  <a:cubicBezTo>
                    <a:pt x="6" y="1"/>
                    <a:pt x="6" y="0"/>
                    <a:pt x="4" y="0"/>
                  </a:cubicBezTo>
                  <a:cubicBezTo>
                    <a:pt x="4" y="0"/>
                    <a:pt x="4"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69" name="Freeform 3254">
              <a:extLst>
                <a:ext uri="{FF2B5EF4-FFF2-40B4-BE49-F238E27FC236}">
                  <a16:creationId xmlns:a16="http://schemas.microsoft.com/office/drawing/2014/main" id="{C4D346DA-3BFF-DEB5-4153-E619BE54EFBF}"/>
                </a:ext>
              </a:extLst>
            </p:cNvPr>
            <p:cNvSpPr>
              <a:spLocks/>
            </p:cNvSpPr>
            <p:nvPr/>
          </p:nvSpPr>
          <p:spPr bwMode="auto">
            <a:xfrm>
              <a:off x="13483068" y="3851129"/>
              <a:ext cx="38623" cy="41382"/>
            </a:xfrm>
            <a:custGeom>
              <a:avLst/>
              <a:gdLst>
                <a:gd name="T0" fmla="*/ 3 w 6"/>
                <a:gd name="T1" fmla="*/ 0 h 6"/>
                <a:gd name="T2" fmla="*/ 3 w 6"/>
                <a:gd name="T3" fmla="*/ 0 h 6"/>
                <a:gd name="T4" fmla="*/ 2 w 6"/>
                <a:gd name="T5" fmla="*/ 1 h 6"/>
                <a:gd name="T6" fmla="*/ 2 w 6"/>
                <a:gd name="T7" fmla="*/ 1 h 6"/>
                <a:gd name="T8" fmla="*/ 0 w 6"/>
                <a:gd name="T9" fmla="*/ 3 h 6"/>
                <a:gd name="T10" fmla="*/ 2 w 6"/>
                <a:gd name="T11" fmla="*/ 6 h 6"/>
                <a:gd name="T12" fmla="*/ 3 w 6"/>
                <a:gd name="T13" fmla="*/ 6 h 6"/>
                <a:gd name="T14" fmla="*/ 6 w 6"/>
                <a:gd name="T15" fmla="*/ 4 h 6"/>
                <a:gd name="T16" fmla="*/ 6 w 6"/>
                <a:gd name="T17" fmla="*/ 2 h 6"/>
                <a:gd name="T18" fmla="*/ 5 w 6"/>
                <a:gd name="T19" fmla="*/ 2 h 6"/>
                <a:gd name="T20" fmla="*/ 3 w 6"/>
                <a:gd name="T21" fmla="*/ 0 h 6"/>
                <a:gd name="T22" fmla="*/ 3 w 6"/>
                <a:gd name="T23" fmla="*/ 0 h 6"/>
                <a:gd name="T24" fmla="*/ 3 w 6"/>
                <a:gd name="T2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6">
                  <a:moveTo>
                    <a:pt x="3" y="0"/>
                  </a:moveTo>
                  <a:cubicBezTo>
                    <a:pt x="3" y="0"/>
                    <a:pt x="3" y="0"/>
                    <a:pt x="3" y="0"/>
                  </a:cubicBezTo>
                  <a:cubicBezTo>
                    <a:pt x="3" y="0"/>
                    <a:pt x="2" y="1"/>
                    <a:pt x="2" y="1"/>
                  </a:cubicBezTo>
                  <a:cubicBezTo>
                    <a:pt x="2" y="1"/>
                    <a:pt x="2" y="1"/>
                    <a:pt x="2" y="1"/>
                  </a:cubicBezTo>
                  <a:cubicBezTo>
                    <a:pt x="1" y="1"/>
                    <a:pt x="0" y="2"/>
                    <a:pt x="0" y="3"/>
                  </a:cubicBezTo>
                  <a:cubicBezTo>
                    <a:pt x="0" y="4"/>
                    <a:pt x="1" y="6"/>
                    <a:pt x="2" y="6"/>
                  </a:cubicBezTo>
                  <a:cubicBezTo>
                    <a:pt x="3" y="6"/>
                    <a:pt x="3" y="6"/>
                    <a:pt x="3" y="6"/>
                  </a:cubicBezTo>
                  <a:cubicBezTo>
                    <a:pt x="4" y="6"/>
                    <a:pt x="5" y="5"/>
                    <a:pt x="6" y="4"/>
                  </a:cubicBezTo>
                  <a:cubicBezTo>
                    <a:pt x="6" y="3"/>
                    <a:pt x="6" y="3"/>
                    <a:pt x="6" y="2"/>
                  </a:cubicBezTo>
                  <a:cubicBezTo>
                    <a:pt x="6" y="2"/>
                    <a:pt x="6" y="2"/>
                    <a:pt x="5" y="2"/>
                  </a:cubicBezTo>
                  <a:cubicBezTo>
                    <a:pt x="5" y="1"/>
                    <a:pt x="4" y="1"/>
                    <a:pt x="3" y="0"/>
                  </a:cubicBezTo>
                  <a:cubicBezTo>
                    <a:pt x="3" y="0"/>
                    <a:pt x="3" y="0"/>
                    <a:pt x="3" y="0"/>
                  </a:cubicBezTo>
                  <a:cubicBezTo>
                    <a:pt x="3"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70" name="Freeform 3255">
              <a:extLst>
                <a:ext uri="{FF2B5EF4-FFF2-40B4-BE49-F238E27FC236}">
                  <a16:creationId xmlns:a16="http://schemas.microsoft.com/office/drawing/2014/main" id="{7343E413-70D4-F851-EA34-5FEC06AEB948}"/>
                </a:ext>
              </a:extLst>
            </p:cNvPr>
            <p:cNvSpPr>
              <a:spLocks/>
            </p:cNvSpPr>
            <p:nvPr/>
          </p:nvSpPr>
          <p:spPr bwMode="auto">
            <a:xfrm>
              <a:off x="13036140" y="4218051"/>
              <a:ext cx="41382" cy="33106"/>
            </a:xfrm>
            <a:custGeom>
              <a:avLst/>
              <a:gdLst>
                <a:gd name="T0" fmla="*/ 3 w 6"/>
                <a:gd name="T1" fmla="*/ 0 h 5"/>
                <a:gd name="T2" fmla="*/ 1 w 6"/>
                <a:gd name="T3" fmla="*/ 0 h 5"/>
                <a:gd name="T4" fmla="*/ 1 w 6"/>
                <a:gd name="T5" fmla="*/ 0 h 5"/>
                <a:gd name="T6" fmla="*/ 1 w 6"/>
                <a:gd name="T7" fmla="*/ 2 h 5"/>
                <a:gd name="T8" fmla="*/ 3 w 6"/>
                <a:gd name="T9" fmla="*/ 5 h 5"/>
                <a:gd name="T10" fmla="*/ 3 w 6"/>
                <a:gd name="T11" fmla="*/ 5 h 5"/>
                <a:gd name="T12" fmla="*/ 6 w 6"/>
                <a:gd name="T13" fmla="*/ 3 h 5"/>
                <a:gd name="T14" fmla="*/ 4 w 6"/>
                <a:gd name="T15" fmla="*/ 0 h 5"/>
                <a:gd name="T16" fmla="*/ 4 w 6"/>
                <a:gd name="T17" fmla="*/ 0 h 5"/>
                <a:gd name="T18" fmla="*/ 4 w 6"/>
                <a:gd name="T19" fmla="*/ 0 h 5"/>
                <a:gd name="T20" fmla="*/ 3 w 6"/>
                <a:gd name="T2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5">
                  <a:moveTo>
                    <a:pt x="3" y="0"/>
                  </a:moveTo>
                  <a:cubicBezTo>
                    <a:pt x="3" y="0"/>
                    <a:pt x="2" y="0"/>
                    <a:pt x="1" y="0"/>
                  </a:cubicBezTo>
                  <a:cubicBezTo>
                    <a:pt x="1" y="0"/>
                    <a:pt x="1" y="0"/>
                    <a:pt x="1" y="0"/>
                  </a:cubicBezTo>
                  <a:cubicBezTo>
                    <a:pt x="1" y="1"/>
                    <a:pt x="1" y="1"/>
                    <a:pt x="1" y="2"/>
                  </a:cubicBezTo>
                  <a:cubicBezTo>
                    <a:pt x="0" y="3"/>
                    <a:pt x="1" y="5"/>
                    <a:pt x="3" y="5"/>
                  </a:cubicBezTo>
                  <a:cubicBezTo>
                    <a:pt x="3" y="5"/>
                    <a:pt x="3" y="5"/>
                    <a:pt x="3" y="5"/>
                  </a:cubicBezTo>
                  <a:cubicBezTo>
                    <a:pt x="5" y="5"/>
                    <a:pt x="6" y="4"/>
                    <a:pt x="6" y="3"/>
                  </a:cubicBezTo>
                  <a:cubicBezTo>
                    <a:pt x="6" y="2"/>
                    <a:pt x="6" y="0"/>
                    <a:pt x="4" y="0"/>
                  </a:cubicBezTo>
                  <a:cubicBezTo>
                    <a:pt x="4" y="0"/>
                    <a:pt x="4" y="0"/>
                    <a:pt x="4" y="0"/>
                  </a:cubicBezTo>
                  <a:cubicBezTo>
                    <a:pt x="4" y="0"/>
                    <a:pt x="4" y="0"/>
                    <a:pt x="4" y="0"/>
                  </a:cubicBezTo>
                  <a:cubicBezTo>
                    <a:pt x="4"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71" name="Freeform 3256">
              <a:extLst>
                <a:ext uri="{FF2B5EF4-FFF2-40B4-BE49-F238E27FC236}">
                  <a16:creationId xmlns:a16="http://schemas.microsoft.com/office/drawing/2014/main" id="{9A1E4E94-BC6A-B46C-D3AB-E3D359D7FF02}"/>
                </a:ext>
              </a:extLst>
            </p:cNvPr>
            <p:cNvSpPr>
              <a:spLocks/>
            </p:cNvSpPr>
            <p:nvPr/>
          </p:nvSpPr>
          <p:spPr bwMode="auto">
            <a:xfrm>
              <a:off x="13979654" y="3440067"/>
              <a:ext cx="41382" cy="33106"/>
            </a:xfrm>
            <a:custGeom>
              <a:avLst/>
              <a:gdLst>
                <a:gd name="T0" fmla="*/ 3 w 6"/>
                <a:gd name="T1" fmla="*/ 0 h 5"/>
                <a:gd name="T2" fmla="*/ 0 w 6"/>
                <a:gd name="T3" fmla="*/ 2 h 5"/>
                <a:gd name="T4" fmla="*/ 0 w 6"/>
                <a:gd name="T5" fmla="*/ 4 h 5"/>
                <a:gd name="T6" fmla="*/ 1 w 6"/>
                <a:gd name="T7" fmla="*/ 4 h 5"/>
                <a:gd name="T8" fmla="*/ 1 w 6"/>
                <a:gd name="T9" fmla="*/ 5 h 5"/>
                <a:gd name="T10" fmla="*/ 2 w 6"/>
                <a:gd name="T11" fmla="*/ 5 h 5"/>
                <a:gd name="T12" fmla="*/ 2 w 6"/>
                <a:gd name="T13" fmla="*/ 5 h 5"/>
                <a:gd name="T14" fmla="*/ 3 w 6"/>
                <a:gd name="T15" fmla="*/ 5 h 5"/>
                <a:gd name="T16" fmla="*/ 3 w 6"/>
                <a:gd name="T17" fmla="*/ 5 h 5"/>
                <a:gd name="T18" fmla="*/ 3 w 6"/>
                <a:gd name="T19" fmla="*/ 5 h 5"/>
                <a:gd name="T20" fmla="*/ 6 w 6"/>
                <a:gd name="T21" fmla="*/ 3 h 5"/>
                <a:gd name="T22" fmla="*/ 4 w 6"/>
                <a:gd name="T23" fmla="*/ 0 h 5"/>
                <a:gd name="T24" fmla="*/ 3 w 6"/>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5">
                  <a:moveTo>
                    <a:pt x="3" y="0"/>
                  </a:moveTo>
                  <a:cubicBezTo>
                    <a:pt x="2" y="0"/>
                    <a:pt x="1" y="1"/>
                    <a:pt x="0" y="2"/>
                  </a:cubicBezTo>
                  <a:cubicBezTo>
                    <a:pt x="0" y="3"/>
                    <a:pt x="0" y="3"/>
                    <a:pt x="0" y="4"/>
                  </a:cubicBezTo>
                  <a:cubicBezTo>
                    <a:pt x="1" y="4"/>
                    <a:pt x="1" y="4"/>
                    <a:pt x="1" y="4"/>
                  </a:cubicBezTo>
                  <a:cubicBezTo>
                    <a:pt x="1" y="4"/>
                    <a:pt x="1" y="5"/>
                    <a:pt x="1" y="5"/>
                  </a:cubicBezTo>
                  <a:cubicBezTo>
                    <a:pt x="2" y="5"/>
                    <a:pt x="2" y="5"/>
                    <a:pt x="2" y="5"/>
                  </a:cubicBezTo>
                  <a:cubicBezTo>
                    <a:pt x="2" y="5"/>
                    <a:pt x="2" y="5"/>
                    <a:pt x="2" y="5"/>
                  </a:cubicBezTo>
                  <a:cubicBezTo>
                    <a:pt x="2" y="5"/>
                    <a:pt x="3" y="5"/>
                    <a:pt x="3" y="5"/>
                  </a:cubicBezTo>
                  <a:cubicBezTo>
                    <a:pt x="3" y="5"/>
                    <a:pt x="3" y="5"/>
                    <a:pt x="3" y="5"/>
                  </a:cubicBezTo>
                  <a:cubicBezTo>
                    <a:pt x="3" y="5"/>
                    <a:pt x="3" y="5"/>
                    <a:pt x="3" y="5"/>
                  </a:cubicBezTo>
                  <a:cubicBezTo>
                    <a:pt x="4" y="5"/>
                    <a:pt x="5" y="5"/>
                    <a:pt x="6" y="3"/>
                  </a:cubicBezTo>
                  <a:cubicBezTo>
                    <a:pt x="6" y="2"/>
                    <a:pt x="5" y="0"/>
                    <a:pt x="4" y="0"/>
                  </a:cubicBezTo>
                  <a:cubicBezTo>
                    <a:pt x="3"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72" name="Freeform 3257">
              <a:extLst>
                <a:ext uri="{FF2B5EF4-FFF2-40B4-BE49-F238E27FC236}">
                  <a16:creationId xmlns:a16="http://schemas.microsoft.com/office/drawing/2014/main" id="{122438D9-34EE-0D72-E450-A9CC9F525AB4}"/>
                </a:ext>
              </a:extLst>
            </p:cNvPr>
            <p:cNvSpPr>
              <a:spLocks/>
            </p:cNvSpPr>
            <p:nvPr/>
          </p:nvSpPr>
          <p:spPr bwMode="auto">
            <a:xfrm>
              <a:off x="13678943" y="3464896"/>
              <a:ext cx="38623" cy="33106"/>
            </a:xfrm>
            <a:custGeom>
              <a:avLst/>
              <a:gdLst>
                <a:gd name="T0" fmla="*/ 3 w 6"/>
                <a:gd name="T1" fmla="*/ 0 h 5"/>
                <a:gd name="T2" fmla="*/ 2 w 6"/>
                <a:gd name="T3" fmla="*/ 0 h 5"/>
                <a:gd name="T4" fmla="*/ 2 w 6"/>
                <a:gd name="T5" fmla="*/ 0 h 5"/>
                <a:gd name="T6" fmla="*/ 1 w 6"/>
                <a:gd name="T7" fmla="*/ 2 h 5"/>
                <a:gd name="T8" fmla="*/ 1 w 6"/>
                <a:gd name="T9" fmla="*/ 3 h 5"/>
                <a:gd name="T10" fmla="*/ 1 w 6"/>
                <a:gd name="T11" fmla="*/ 4 h 5"/>
                <a:gd name="T12" fmla="*/ 3 w 6"/>
                <a:gd name="T13" fmla="*/ 5 h 5"/>
                <a:gd name="T14" fmla="*/ 3 w 6"/>
                <a:gd name="T15" fmla="*/ 5 h 5"/>
                <a:gd name="T16" fmla="*/ 5 w 6"/>
                <a:gd name="T17" fmla="*/ 4 h 5"/>
                <a:gd name="T18" fmla="*/ 5 w 6"/>
                <a:gd name="T19" fmla="*/ 4 h 5"/>
                <a:gd name="T20" fmla="*/ 6 w 6"/>
                <a:gd name="T21" fmla="*/ 3 h 5"/>
                <a:gd name="T22" fmla="*/ 4 w 6"/>
                <a:gd name="T23" fmla="*/ 0 h 5"/>
                <a:gd name="T24" fmla="*/ 3 w 6"/>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5">
                  <a:moveTo>
                    <a:pt x="3" y="0"/>
                  </a:moveTo>
                  <a:cubicBezTo>
                    <a:pt x="3" y="0"/>
                    <a:pt x="2" y="0"/>
                    <a:pt x="2" y="0"/>
                  </a:cubicBezTo>
                  <a:cubicBezTo>
                    <a:pt x="2" y="0"/>
                    <a:pt x="2" y="0"/>
                    <a:pt x="2" y="0"/>
                  </a:cubicBezTo>
                  <a:cubicBezTo>
                    <a:pt x="1" y="1"/>
                    <a:pt x="1" y="1"/>
                    <a:pt x="1" y="2"/>
                  </a:cubicBezTo>
                  <a:cubicBezTo>
                    <a:pt x="0" y="2"/>
                    <a:pt x="0" y="3"/>
                    <a:pt x="1" y="3"/>
                  </a:cubicBezTo>
                  <a:cubicBezTo>
                    <a:pt x="1" y="3"/>
                    <a:pt x="1" y="3"/>
                    <a:pt x="1" y="4"/>
                  </a:cubicBezTo>
                  <a:cubicBezTo>
                    <a:pt x="1" y="4"/>
                    <a:pt x="2" y="5"/>
                    <a:pt x="3" y="5"/>
                  </a:cubicBezTo>
                  <a:cubicBezTo>
                    <a:pt x="3" y="5"/>
                    <a:pt x="3" y="5"/>
                    <a:pt x="3" y="5"/>
                  </a:cubicBezTo>
                  <a:cubicBezTo>
                    <a:pt x="4" y="5"/>
                    <a:pt x="5" y="5"/>
                    <a:pt x="5" y="4"/>
                  </a:cubicBezTo>
                  <a:cubicBezTo>
                    <a:pt x="5" y="4"/>
                    <a:pt x="5" y="4"/>
                    <a:pt x="5" y="4"/>
                  </a:cubicBezTo>
                  <a:cubicBezTo>
                    <a:pt x="6" y="4"/>
                    <a:pt x="6" y="3"/>
                    <a:pt x="6" y="3"/>
                  </a:cubicBezTo>
                  <a:cubicBezTo>
                    <a:pt x="6" y="2"/>
                    <a:pt x="5" y="0"/>
                    <a:pt x="4" y="0"/>
                  </a:cubicBezTo>
                  <a:cubicBezTo>
                    <a:pt x="4"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73" name="Freeform 3258">
              <a:extLst>
                <a:ext uri="{FF2B5EF4-FFF2-40B4-BE49-F238E27FC236}">
                  <a16:creationId xmlns:a16="http://schemas.microsoft.com/office/drawing/2014/main" id="{794B00E1-7102-0078-EBAF-D68BFE6E6695}"/>
                </a:ext>
              </a:extLst>
            </p:cNvPr>
            <p:cNvSpPr>
              <a:spLocks/>
            </p:cNvSpPr>
            <p:nvPr/>
          </p:nvSpPr>
          <p:spPr bwMode="auto">
            <a:xfrm>
              <a:off x="12172633" y="3831818"/>
              <a:ext cx="33106" cy="33106"/>
            </a:xfrm>
            <a:custGeom>
              <a:avLst/>
              <a:gdLst>
                <a:gd name="T0" fmla="*/ 2 w 5"/>
                <a:gd name="T1" fmla="*/ 0 h 5"/>
                <a:gd name="T2" fmla="*/ 0 w 5"/>
                <a:gd name="T3" fmla="*/ 1 h 5"/>
                <a:gd name="T4" fmla="*/ 0 w 5"/>
                <a:gd name="T5" fmla="*/ 2 h 5"/>
                <a:gd name="T6" fmla="*/ 0 w 5"/>
                <a:gd name="T7" fmla="*/ 2 h 5"/>
                <a:gd name="T8" fmla="*/ 0 w 5"/>
                <a:gd name="T9" fmla="*/ 2 h 5"/>
                <a:gd name="T10" fmla="*/ 0 w 5"/>
                <a:gd name="T11" fmla="*/ 3 h 5"/>
                <a:gd name="T12" fmla="*/ 1 w 5"/>
                <a:gd name="T13" fmla="*/ 5 h 5"/>
                <a:gd name="T14" fmla="*/ 2 w 5"/>
                <a:gd name="T15" fmla="*/ 5 h 5"/>
                <a:gd name="T16" fmla="*/ 2 w 5"/>
                <a:gd name="T17" fmla="*/ 5 h 5"/>
                <a:gd name="T18" fmla="*/ 2 w 5"/>
                <a:gd name="T19" fmla="*/ 5 h 5"/>
                <a:gd name="T20" fmla="*/ 5 w 5"/>
                <a:gd name="T21" fmla="*/ 3 h 5"/>
                <a:gd name="T22" fmla="*/ 5 w 5"/>
                <a:gd name="T23" fmla="*/ 3 h 5"/>
                <a:gd name="T24" fmla="*/ 5 w 5"/>
                <a:gd name="T25" fmla="*/ 3 h 5"/>
                <a:gd name="T26" fmla="*/ 5 w 5"/>
                <a:gd name="T27" fmla="*/ 2 h 5"/>
                <a:gd name="T28" fmla="*/ 5 w 5"/>
                <a:gd name="T29" fmla="*/ 1 h 5"/>
                <a:gd name="T30" fmla="*/ 3 w 5"/>
                <a:gd name="T31" fmla="*/ 0 h 5"/>
                <a:gd name="T32" fmla="*/ 2 w 5"/>
                <a:gd name="T33"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 h="5">
                  <a:moveTo>
                    <a:pt x="2" y="0"/>
                  </a:moveTo>
                  <a:cubicBezTo>
                    <a:pt x="1" y="0"/>
                    <a:pt x="1" y="0"/>
                    <a:pt x="0" y="1"/>
                  </a:cubicBezTo>
                  <a:cubicBezTo>
                    <a:pt x="0" y="1"/>
                    <a:pt x="0" y="2"/>
                    <a:pt x="0" y="2"/>
                  </a:cubicBezTo>
                  <a:cubicBezTo>
                    <a:pt x="0" y="2"/>
                    <a:pt x="0" y="2"/>
                    <a:pt x="0" y="2"/>
                  </a:cubicBezTo>
                  <a:cubicBezTo>
                    <a:pt x="0" y="2"/>
                    <a:pt x="0" y="2"/>
                    <a:pt x="0" y="2"/>
                  </a:cubicBezTo>
                  <a:cubicBezTo>
                    <a:pt x="0" y="3"/>
                    <a:pt x="0" y="3"/>
                    <a:pt x="0" y="3"/>
                  </a:cubicBezTo>
                  <a:cubicBezTo>
                    <a:pt x="0" y="4"/>
                    <a:pt x="0" y="5"/>
                    <a:pt x="1" y="5"/>
                  </a:cubicBezTo>
                  <a:cubicBezTo>
                    <a:pt x="1" y="5"/>
                    <a:pt x="1" y="5"/>
                    <a:pt x="2" y="5"/>
                  </a:cubicBezTo>
                  <a:cubicBezTo>
                    <a:pt x="2" y="5"/>
                    <a:pt x="2" y="5"/>
                    <a:pt x="2" y="5"/>
                  </a:cubicBezTo>
                  <a:cubicBezTo>
                    <a:pt x="2" y="5"/>
                    <a:pt x="2" y="5"/>
                    <a:pt x="2" y="5"/>
                  </a:cubicBezTo>
                  <a:cubicBezTo>
                    <a:pt x="4" y="5"/>
                    <a:pt x="5" y="5"/>
                    <a:pt x="5" y="3"/>
                  </a:cubicBezTo>
                  <a:cubicBezTo>
                    <a:pt x="5" y="3"/>
                    <a:pt x="5" y="3"/>
                    <a:pt x="5" y="3"/>
                  </a:cubicBezTo>
                  <a:cubicBezTo>
                    <a:pt x="5" y="3"/>
                    <a:pt x="5" y="3"/>
                    <a:pt x="5" y="3"/>
                  </a:cubicBezTo>
                  <a:cubicBezTo>
                    <a:pt x="5" y="2"/>
                    <a:pt x="5" y="2"/>
                    <a:pt x="5" y="2"/>
                  </a:cubicBezTo>
                  <a:cubicBezTo>
                    <a:pt x="5" y="1"/>
                    <a:pt x="5" y="1"/>
                    <a:pt x="5" y="1"/>
                  </a:cubicBezTo>
                  <a:cubicBezTo>
                    <a:pt x="4" y="1"/>
                    <a:pt x="4" y="0"/>
                    <a:pt x="3" y="0"/>
                  </a:cubicBezTo>
                  <a:cubicBezTo>
                    <a:pt x="3" y="0"/>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74" name="Freeform 3259">
              <a:extLst>
                <a:ext uri="{FF2B5EF4-FFF2-40B4-BE49-F238E27FC236}">
                  <a16:creationId xmlns:a16="http://schemas.microsoft.com/office/drawing/2014/main" id="{76BB8058-27D6-FC90-5AE7-8313C5A5FB4A}"/>
                </a:ext>
              </a:extLst>
            </p:cNvPr>
            <p:cNvSpPr>
              <a:spLocks/>
            </p:cNvSpPr>
            <p:nvPr/>
          </p:nvSpPr>
          <p:spPr bwMode="auto">
            <a:xfrm>
              <a:off x="12009863" y="4264951"/>
              <a:ext cx="38623" cy="38623"/>
            </a:xfrm>
            <a:custGeom>
              <a:avLst/>
              <a:gdLst>
                <a:gd name="T0" fmla="*/ 3 w 6"/>
                <a:gd name="T1" fmla="*/ 0 h 6"/>
                <a:gd name="T2" fmla="*/ 3 w 6"/>
                <a:gd name="T3" fmla="*/ 0 h 6"/>
                <a:gd name="T4" fmla="*/ 2 w 6"/>
                <a:gd name="T5" fmla="*/ 1 h 6"/>
                <a:gd name="T6" fmla="*/ 0 w 6"/>
                <a:gd name="T7" fmla="*/ 3 h 6"/>
                <a:gd name="T8" fmla="*/ 2 w 6"/>
                <a:gd name="T9" fmla="*/ 6 h 6"/>
                <a:gd name="T10" fmla="*/ 3 w 6"/>
                <a:gd name="T11" fmla="*/ 6 h 6"/>
                <a:gd name="T12" fmla="*/ 6 w 6"/>
                <a:gd name="T13" fmla="*/ 4 h 6"/>
                <a:gd name="T14" fmla="*/ 5 w 6"/>
                <a:gd name="T15" fmla="*/ 1 h 6"/>
                <a:gd name="T16" fmla="*/ 5 w 6"/>
                <a:gd name="T17" fmla="*/ 1 h 6"/>
                <a:gd name="T18" fmla="*/ 4 w 6"/>
                <a:gd name="T19" fmla="*/ 1 h 6"/>
                <a:gd name="T20" fmla="*/ 4 w 6"/>
                <a:gd name="T21" fmla="*/ 1 h 6"/>
                <a:gd name="T22" fmla="*/ 3 w 6"/>
                <a:gd name="T23" fmla="*/ 0 h 6"/>
                <a:gd name="T24" fmla="*/ 3 w 6"/>
                <a:gd name="T2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6">
                  <a:moveTo>
                    <a:pt x="3" y="0"/>
                  </a:moveTo>
                  <a:cubicBezTo>
                    <a:pt x="3" y="0"/>
                    <a:pt x="3" y="0"/>
                    <a:pt x="3" y="0"/>
                  </a:cubicBezTo>
                  <a:cubicBezTo>
                    <a:pt x="2" y="0"/>
                    <a:pt x="2" y="0"/>
                    <a:pt x="2" y="1"/>
                  </a:cubicBezTo>
                  <a:cubicBezTo>
                    <a:pt x="1" y="1"/>
                    <a:pt x="0" y="2"/>
                    <a:pt x="0" y="3"/>
                  </a:cubicBezTo>
                  <a:cubicBezTo>
                    <a:pt x="0" y="4"/>
                    <a:pt x="1" y="6"/>
                    <a:pt x="2" y="6"/>
                  </a:cubicBezTo>
                  <a:cubicBezTo>
                    <a:pt x="3" y="6"/>
                    <a:pt x="3" y="6"/>
                    <a:pt x="3" y="6"/>
                  </a:cubicBezTo>
                  <a:cubicBezTo>
                    <a:pt x="4" y="6"/>
                    <a:pt x="5" y="5"/>
                    <a:pt x="6" y="4"/>
                  </a:cubicBezTo>
                  <a:cubicBezTo>
                    <a:pt x="6" y="3"/>
                    <a:pt x="5" y="2"/>
                    <a:pt x="5" y="1"/>
                  </a:cubicBezTo>
                  <a:cubicBezTo>
                    <a:pt x="5" y="1"/>
                    <a:pt x="5" y="1"/>
                    <a:pt x="5" y="1"/>
                  </a:cubicBezTo>
                  <a:cubicBezTo>
                    <a:pt x="4" y="1"/>
                    <a:pt x="4" y="1"/>
                    <a:pt x="4" y="1"/>
                  </a:cubicBezTo>
                  <a:cubicBezTo>
                    <a:pt x="4" y="1"/>
                    <a:pt x="4" y="1"/>
                    <a:pt x="4" y="1"/>
                  </a:cubicBezTo>
                  <a:cubicBezTo>
                    <a:pt x="4" y="1"/>
                    <a:pt x="4" y="0"/>
                    <a:pt x="3" y="0"/>
                  </a:cubicBezTo>
                  <a:cubicBezTo>
                    <a:pt x="3"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75" name="Freeform 3260">
              <a:extLst>
                <a:ext uri="{FF2B5EF4-FFF2-40B4-BE49-F238E27FC236}">
                  <a16:creationId xmlns:a16="http://schemas.microsoft.com/office/drawing/2014/main" id="{765E97AF-7064-61D9-88C1-EE4937F97D29}"/>
                </a:ext>
              </a:extLst>
            </p:cNvPr>
            <p:cNvSpPr>
              <a:spLocks/>
            </p:cNvSpPr>
            <p:nvPr/>
          </p:nvSpPr>
          <p:spPr bwMode="auto">
            <a:xfrm>
              <a:off x="14026553" y="3911823"/>
              <a:ext cx="38623" cy="33106"/>
            </a:xfrm>
            <a:custGeom>
              <a:avLst/>
              <a:gdLst>
                <a:gd name="T0" fmla="*/ 3 w 6"/>
                <a:gd name="T1" fmla="*/ 0 h 5"/>
                <a:gd name="T2" fmla="*/ 2 w 6"/>
                <a:gd name="T3" fmla="*/ 0 h 5"/>
                <a:gd name="T4" fmla="*/ 2 w 6"/>
                <a:gd name="T5" fmla="*/ 0 h 5"/>
                <a:gd name="T6" fmla="*/ 1 w 6"/>
                <a:gd name="T7" fmla="*/ 1 h 5"/>
                <a:gd name="T8" fmla="*/ 1 w 6"/>
                <a:gd name="T9" fmla="*/ 1 h 5"/>
                <a:gd name="T10" fmla="*/ 0 w 6"/>
                <a:gd name="T11" fmla="*/ 2 h 5"/>
                <a:gd name="T12" fmla="*/ 3 w 6"/>
                <a:gd name="T13" fmla="*/ 5 h 5"/>
                <a:gd name="T14" fmla="*/ 3 w 6"/>
                <a:gd name="T15" fmla="*/ 5 h 5"/>
                <a:gd name="T16" fmla="*/ 6 w 6"/>
                <a:gd name="T17" fmla="*/ 3 h 5"/>
                <a:gd name="T18" fmla="*/ 6 w 6"/>
                <a:gd name="T19" fmla="*/ 3 h 5"/>
                <a:gd name="T20" fmla="*/ 6 w 6"/>
                <a:gd name="T21" fmla="*/ 3 h 5"/>
                <a:gd name="T22" fmla="*/ 4 w 6"/>
                <a:gd name="T23" fmla="*/ 0 h 5"/>
                <a:gd name="T24" fmla="*/ 3 w 6"/>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5">
                  <a:moveTo>
                    <a:pt x="3" y="0"/>
                  </a:moveTo>
                  <a:cubicBezTo>
                    <a:pt x="3" y="0"/>
                    <a:pt x="3" y="0"/>
                    <a:pt x="2" y="0"/>
                  </a:cubicBezTo>
                  <a:cubicBezTo>
                    <a:pt x="2" y="0"/>
                    <a:pt x="2" y="0"/>
                    <a:pt x="2" y="0"/>
                  </a:cubicBezTo>
                  <a:cubicBezTo>
                    <a:pt x="2" y="0"/>
                    <a:pt x="1" y="1"/>
                    <a:pt x="1" y="1"/>
                  </a:cubicBezTo>
                  <a:cubicBezTo>
                    <a:pt x="1" y="1"/>
                    <a:pt x="1" y="1"/>
                    <a:pt x="1" y="1"/>
                  </a:cubicBezTo>
                  <a:cubicBezTo>
                    <a:pt x="1" y="2"/>
                    <a:pt x="1" y="2"/>
                    <a:pt x="0" y="2"/>
                  </a:cubicBezTo>
                  <a:cubicBezTo>
                    <a:pt x="0" y="4"/>
                    <a:pt x="1" y="5"/>
                    <a:pt x="3" y="5"/>
                  </a:cubicBezTo>
                  <a:cubicBezTo>
                    <a:pt x="3" y="5"/>
                    <a:pt x="3" y="5"/>
                    <a:pt x="3" y="5"/>
                  </a:cubicBezTo>
                  <a:cubicBezTo>
                    <a:pt x="4" y="5"/>
                    <a:pt x="6" y="5"/>
                    <a:pt x="6" y="3"/>
                  </a:cubicBezTo>
                  <a:cubicBezTo>
                    <a:pt x="6" y="3"/>
                    <a:pt x="6" y="3"/>
                    <a:pt x="6" y="3"/>
                  </a:cubicBezTo>
                  <a:cubicBezTo>
                    <a:pt x="6" y="3"/>
                    <a:pt x="6" y="3"/>
                    <a:pt x="6" y="3"/>
                  </a:cubicBezTo>
                  <a:cubicBezTo>
                    <a:pt x="6" y="1"/>
                    <a:pt x="5" y="0"/>
                    <a:pt x="4" y="0"/>
                  </a:cubicBezTo>
                  <a:cubicBezTo>
                    <a:pt x="3"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76" name="Freeform 3261">
              <a:extLst>
                <a:ext uri="{FF2B5EF4-FFF2-40B4-BE49-F238E27FC236}">
                  <a16:creationId xmlns:a16="http://schemas.microsoft.com/office/drawing/2014/main" id="{C01A141C-B140-57D9-EF38-B5C892C04D84}"/>
                </a:ext>
              </a:extLst>
            </p:cNvPr>
            <p:cNvSpPr>
              <a:spLocks/>
            </p:cNvSpPr>
            <p:nvPr/>
          </p:nvSpPr>
          <p:spPr bwMode="auto">
            <a:xfrm>
              <a:off x="13797572" y="3754571"/>
              <a:ext cx="24829" cy="19312"/>
            </a:xfrm>
            <a:custGeom>
              <a:avLst/>
              <a:gdLst>
                <a:gd name="T0" fmla="*/ 2 w 4"/>
                <a:gd name="T1" fmla="*/ 0 h 3"/>
                <a:gd name="T2" fmla="*/ 0 w 4"/>
                <a:gd name="T3" fmla="*/ 1 h 3"/>
                <a:gd name="T4" fmla="*/ 0 w 4"/>
                <a:gd name="T5" fmla="*/ 1 h 3"/>
                <a:gd name="T6" fmla="*/ 0 w 4"/>
                <a:gd name="T7" fmla="*/ 2 h 3"/>
                <a:gd name="T8" fmla="*/ 0 w 4"/>
                <a:gd name="T9" fmla="*/ 2 h 3"/>
                <a:gd name="T10" fmla="*/ 0 w 4"/>
                <a:gd name="T11" fmla="*/ 2 h 3"/>
                <a:gd name="T12" fmla="*/ 2 w 4"/>
                <a:gd name="T13" fmla="*/ 3 h 3"/>
                <a:gd name="T14" fmla="*/ 2 w 4"/>
                <a:gd name="T15" fmla="*/ 3 h 3"/>
                <a:gd name="T16" fmla="*/ 3 w 4"/>
                <a:gd name="T17" fmla="*/ 3 h 3"/>
                <a:gd name="T18" fmla="*/ 4 w 4"/>
                <a:gd name="T19" fmla="*/ 2 h 3"/>
                <a:gd name="T20" fmla="*/ 4 w 4"/>
                <a:gd name="T21" fmla="*/ 2 h 3"/>
                <a:gd name="T22" fmla="*/ 4 w 4"/>
                <a:gd name="T23" fmla="*/ 1 h 3"/>
                <a:gd name="T24" fmla="*/ 4 w 4"/>
                <a:gd name="T25" fmla="*/ 1 h 3"/>
                <a:gd name="T26" fmla="*/ 3 w 4"/>
                <a:gd name="T27" fmla="*/ 0 h 3"/>
                <a:gd name="T28" fmla="*/ 3 w 4"/>
                <a:gd name="T29" fmla="*/ 0 h 3"/>
                <a:gd name="T30" fmla="*/ 2 w 4"/>
                <a:gd name="T31" fmla="*/ 0 h 3"/>
                <a:gd name="T32" fmla="*/ 2 w 4"/>
                <a:gd name="T33"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3">
                  <a:moveTo>
                    <a:pt x="2" y="0"/>
                  </a:moveTo>
                  <a:cubicBezTo>
                    <a:pt x="1" y="0"/>
                    <a:pt x="0" y="0"/>
                    <a:pt x="0" y="1"/>
                  </a:cubicBezTo>
                  <a:cubicBezTo>
                    <a:pt x="0" y="1"/>
                    <a:pt x="0" y="1"/>
                    <a:pt x="0" y="1"/>
                  </a:cubicBezTo>
                  <a:cubicBezTo>
                    <a:pt x="0" y="1"/>
                    <a:pt x="0" y="2"/>
                    <a:pt x="0" y="2"/>
                  </a:cubicBezTo>
                  <a:cubicBezTo>
                    <a:pt x="0" y="2"/>
                    <a:pt x="0" y="2"/>
                    <a:pt x="0" y="2"/>
                  </a:cubicBezTo>
                  <a:cubicBezTo>
                    <a:pt x="0" y="2"/>
                    <a:pt x="0" y="2"/>
                    <a:pt x="0" y="2"/>
                  </a:cubicBezTo>
                  <a:cubicBezTo>
                    <a:pt x="0" y="3"/>
                    <a:pt x="1" y="3"/>
                    <a:pt x="2" y="3"/>
                  </a:cubicBezTo>
                  <a:cubicBezTo>
                    <a:pt x="2" y="3"/>
                    <a:pt x="2" y="3"/>
                    <a:pt x="2" y="3"/>
                  </a:cubicBezTo>
                  <a:cubicBezTo>
                    <a:pt x="2" y="3"/>
                    <a:pt x="3" y="3"/>
                    <a:pt x="3" y="3"/>
                  </a:cubicBezTo>
                  <a:cubicBezTo>
                    <a:pt x="3" y="3"/>
                    <a:pt x="4" y="3"/>
                    <a:pt x="4" y="2"/>
                  </a:cubicBezTo>
                  <a:cubicBezTo>
                    <a:pt x="4" y="2"/>
                    <a:pt x="4" y="2"/>
                    <a:pt x="4" y="2"/>
                  </a:cubicBezTo>
                  <a:cubicBezTo>
                    <a:pt x="4" y="1"/>
                    <a:pt x="4" y="1"/>
                    <a:pt x="4" y="1"/>
                  </a:cubicBezTo>
                  <a:cubicBezTo>
                    <a:pt x="4" y="1"/>
                    <a:pt x="4" y="1"/>
                    <a:pt x="4" y="1"/>
                  </a:cubicBezTo>
                  <a:cubicBezTo>
                    <a:pt x="3" y="0"/>
                    <a:pt x="3" y="0"/>
                    <a:pt x="3" y="0"/>
                  </a:cubicBezTo>
                  <a:cubicBezTo>
                    <a:pt x="3" y="0"/>
                    <a:pt x="3" y="0"/>
                    <a:pt x="3" y="0"/>
                  </a:cubicBezTo>
                  <a:cubicBezTo>
                    <a:pt x="3" y="0"/>
                    <a:pt x="2"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77" name="Freeform 3262">
              <a:extLst>
                <a:ext uri="{FF2B5EF4-FFF2-40B4-BE49-F238E27FC236}">
                  <a16:creationId xmlns:a16="http://schemas.microsoft.com/office/drawing/2014/main" id="{973A89A4-4622-A308-5BB8-FC5D5BBA892A}"/>
                </a:ext>
              </a:extLst>
            </p:cNvPr>
            <p:cNvSpPr>
              <a:spLocks/>
            </p:cNvSpPr>
            <p:nvPr/>
          </p:nvSpPr>
          <p:spPr bwMode="auto">
            <a:xfrm>
              <a:off x="14294158" y="3944929"/>
              <a:ext cx="27588" cy="24829"/>
            </a:xfrm>
            <a:custGeom>
              <a:avLst/>
              <a:gdLst>
                <a:gd name="T0" fmla="*/ 2 w 4"/>
                <a:gd name="T1" fmla="*/ 0 h 4"/>
                <a:gd name="T2" fmla="*/ 1 w 4"/>
                <a:gd name="T3" fmla="*/ 0 h 4"/>
                <a:gd name="T4" fmla="*/ 0 w 4"/>
                <a:gd name="T5" fmla="*/ 1 h 4"/>
                <a:gd name="T6" fmla="*/ 0 w 4"/>
                <a:gd name="T7" fmla="*/ 1 h 4"/>
                <a:gd name="T8" fmla="*/ 0 w 4"/>
                <a:gd name="T9" fmla="*/ 1 h 4"/>
                <a:gd name="T10" fmla="*/ 0 w 4"/>
                <a:gd name="T11" fmla="*/ 2 h 4"/>
                <a:gd name="T12" fmla="*/ 2 w 4"/>
                <a:gd name="T13" fmla="*/ 4 h 4"/>
                <a:gd name="T14" fmla="*/ 2 w 4"/>
                <a:gd name="T15" fmla="*/ 4 h 4"/>
                <a:gd name="T16" fmla="*/ 4 w 4"/>
                <a:gd name="T17" fmla="*/ 2 h 4"/>
                <a:gd name="T18" fmla="*/ 2 w 4"/>
                <a:gd name="T19" fmla="*/ 0 h 4"/>
                <a:gd name="T20" fmla="*/ 2 w 4"/>
                <a:gd name="T2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4">
                  <a:moveTo>
                    <a:pt x="2" y="0"/>
                  </a:moveTo>
                  <a:cubicBezTo>
                    <a:pt x="1" y="0"/>
                    <a:pt x="1" y="0"/>
                    <a:pt x="1" y="0"/>
                  </a:cubicBezTo>
                  <a:cubicBezTo>
                    <a:pt x="0" y="0"/>
                    <a:pt x="0" y="1"/>
                    <a:pt x="0" y="1"/>
                  </a:cubicBezTo>
                  <a:cubicBezTo>
                    <a:pt x="0" y="1"/>
                    <a:pt x="0" y="1"/>
                    <a:pt x="0" y="1"/>
                  </a:cubicBezTo>
                  <a:cubicBezTo>
                    <a:pt x="0" y="1"/>
                    <a:pt x="0" y="1"/>
                    <a:pt x="0" y="1"/>
                  </a:cubicBezTo>
                  <a:cubicBezTo>
                    <a:pt x="0" y="1"/>
                    <a:pt x="0" y="2"/>
                    <a:pt x="0" y="2"/>
                  </a:cubicBezTo>
                  <a:cubicBezTo>
                    <a:pt x="0" y="3"/>
                    <a:pt x="1" y="3"/>
                    <a:pt x="2" y="4"/>
                  </a:cubicBezTo>
                  <a:cubicBezTo>
                    <a:pt x="2" y="4"/>
                    <a:pt x="2" y="4"/>
                    <a:pt x="2" y="4"/>
                  </a:cubicBezTo>
                  <a:cubicBezTo>
                    <a:pt x="3" y="4"/>
                    <a:pt x="4" y="3"/>
                    <a:pt x="4" y="2"/>
                  </a:cubicBezTo>
                  <a:cubicBezTo>
                    <a:pt x="4" y="1"/>
                    <a:pt x="3"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78" name="Freeform 3263">
              <a:extLst>
                <a:ext uri="{FF2B5EF4-FFF2-40B4-BE49-F238E27FC236}">
                  <a16:creationId xmlns:a16="http://schemas.microsoft.com/office/drawing/2014/main" id="{D3271C6B-C7D4-6F9F-142E-7B021E3A086A}"/>
                </a:ext>
              </a:extLst>
            </p:cNvPr>
            <p:cNvSpPr>
              <a:spLocks/>
            </p:cNvSpPr>
            <p:nvPr/>
          </p:nvSpPr>
          <p:spPr bwMode="auto">
            <a:xfrm>
              <a:off x="13949307" y="3682842"/>
              <a:ext cx="24829" cy="24829"/>
            </a:xfrm>
            <a:custGeom>
              <a:avLst/>
              <a:gdLst>
                <a:gd name="T0" fmla="*/ 2 w 4"/>
                <a:gd name="T1" fmla="*/ 0 h 4"/>
                <a:gd name="T2" fmla="*/ 2 w 4"/>
                <a:gd name="T3" fmla="*/ 0 h 4"/>
                <a:gd name="T4" fmla="*/ 1 w 4"/>
                <a:gd name="T5" fmla="*/ 1 h 4"/>
                <a:gd name="T6" fmla="*/ 0 w 4"/>
                <a:gd name="T7" fmla="*/ 1 h 4"/>
                <a:gd name="T8" fmla="*/ 0 w 4"/>
                <a:gd name="T9" fmla="*/ 2 h 4"/>
                <a:gd name="T10" fmla="*/ 0 w 4"/>
                <a:gd name="T11" fmla="*/ 3 h 4"/>
                <a:gd name="T12" fmla="*/ 0 w 4"/>
                <a:gd name="T13" fmla="*/ 3 h 4"/>
                <a:gd name="T14" fmla="*/ 2 w 4"/>
                <a:gd name="T15" fmla="*/ 4 h 4"/>
                <a:gd name="T16" fmla="*/ 2 w 4"/>
                <a:gd name="T17" fmla="*/ 4 h 4"/>
                <a:gd name="T18" fmla="*/ 2 w 4"/>
                <a:gd name="T19" fmla="*/ 4 h 4"/>
                <a:gd name="T20" fmla="*/ 3 w 4"/>
                <a:gd name="T21" fmla="*/ 4 h 4"/>
                <a:gd name="T22" fmla="*/ 3 w 4"/>
                <a:gd name="T23" fmla="*/ 4 h 4"/>
                <a:gd name="T24" fmla="*/ 4 w 4"/>
                <a:gd name="T25" fmla="*/ 3 h 4"/>
                <a:gd name="T26" fmla="*/ 4 w 4"/>
                <a:gd name="T27" fmla="*/ 3 h 4"/>
                <a:gd name="T28" fmla="*/ 2 w 4"/>
                <a:gd name="T29" fmla="*/ 0 h 4"/>
                <a:gd name="T30" fmla="*/ 2 w 4"/>
                <a:gd name="T31" fmla="*/ 0 h 4"/>
                <a:gd name="T32" fmla="*/ 2 w 4"/>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4">
                  <a:moveTo>
                    <a:pt x="2" y="0"/>
                  </a:moveTo>
                  <a:cubicBezTo>
                    <a:pt x="2" y="0"/>
                    <a:pt x="2" y="0"/>
                    <a:pt x="2" y="0"/>
                  </a:cubicBezTo>
                  <a:cubicBezTo>
                    <a:pt x="1" y="0"/>
                    <a:pt x="1" y="1"/>
                    <a:pt x="1" y="1"/>
                  </a:cubicBezTo>
                  <a:cubicBezTo>
                    <a:pt x="0" y="1"/>
                    <a:pt x="0" y="1"/>
                    <a:pt x="0" y="1"/>
                  </a:cubicBezTo>
                  <a:cubicBezTo>
                    <a:pt x="0" y="1"/>
                    <a:pt x="0" y="2"/>
                    <a:pt x="0" y="2"/>
                  </a:cubicBezTo>
                  <a:cubicBezTo>
                    <a:pt x="0" y="2"/>
                    <a:pt x="0" y="3"/>
                    <a:pt x="0" y="3"/>
                  </a:cubicBezTo>
                  <a:cubicBezTo>
                    <a:pt x="0" y="3"/>
                    <a:pt x="0" y="3"/>
                    <a:pt x="0" y="3"/>
                  </a:cubicBezTo>
                  <a:cubicBezTo>
                    <a:pt x="1" y="4"/>
                    <a:pt x="1" y="4"/>
                    <a:pt x="2" y="4"/>
                  </a:cubicBezTo>
                  <a:cubicBezTo>
                    <a:pt x="2" y="4"/>
                    <a:pt x="2" y="4"/>
                    <a:pt x="2" y="4"/>
                  </a:cubicBezTo>
                  <a:cubicBezTo>
                    <a:pt x="2" y="4"/>
                    <a:pt x="2" y="4"/>
                    <a:pt x="2" y="4"/>
                  </a:cubicBezTo>
                  <a:cubicBezTo>
                    <a:pt x="2" y="4"/>
                    <a:pt x="3" y="4"/>
                    <a:pt x="3" y="4"/>
                  </a:cubicBezTo>
                  <a:cubicBezTo>
                    <a:pt x="3" y="4"/>
                    <a:pt x="3" y="4"/>
                    <a:pt x="3" y="4"/>
                  </a:cubicBezTo>
                  <a:cubicBezTo>
                    <a:pt x="3" y="3"/>
                    <a:pt x="4" y="3"/>
                    <a:pt x="4" y="3"/>
                  </a:cubicBezTo>
                  <a:cubicBezTo>
                    <a:pt x="4" y="3"/>
                    <a:pt x="4" y="3"/>
                    <a:pt x="4" y="3"/>
                  </a:cubicBezTo>
                  <a:cubicBezTo>
                    <a:pt x="4" y="2"/>
                    <a:pt x="3" y="1"/>
                    <a:pt x="2" y="0"/>
                  </a:cubicBezTo>
                  <a:cubicBezTo>
                    <a:pt x="2" y="0"/>
                    <a:pt x="2"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79" name="Freeform 3264">
              <a:extLst>
                <a:ext uri="{FF2B5EF4-FFF2-40B4-BE49-F238E27FC236}">
                  <a16:creationId xmlns:a16="http://schemas.microsoft.com/office/drawing/2014/main" id="{4A96EC79-7C1D-DB18-33DC-A8F0D09F3388}"/>
                </a:ext>
              </a:extLst>
            </p:cNvPr>
            <p:cNvSpPr>
              <a:spLocks/>
            </p:cNvSpPr>
            <p:nvPr/>
          </p:nvSpPr>
          <p:spPr bwMode="auto">
            <a:xfrm>
              <a:off x="13529967" y="3222121"/>
              <a:ext cx="30347" cy="22070"/>
            </a:xfrm>
            <a:custGeom>
              <a:avLst/>
              <a:gdLst>
                <a:gd name="T0" fmla="*/ 2 w 5"/>
                <a:gd name="T1" fmla="*/ 0 h 3"/>
                <a:gd name="T2" fmla="*/ 0 w 5"/>
                <a:gd name="T3" fmla="*/ 1 h 3"/>
                <a:gd name="T4" fmla="*/ 1 w 5"/>
                <a:gd name="T5" fmla="*/ 3 h 3"/>
                <a:gd name="T6" fmla="*/ 2 w 5"/>
                <a:gd name="T7" fmla="*/ 3 h 3"/>
                <a:gd name="T8" fmla="*/ 2 w 5"/>
                <a:gd name="T9" fmla="*/ 3 h 3"/>
                <a:gd name="T10" fmla="*/ 2 w 5"/>
                <a:gd name="T11" fmla="*/ 3 h 3"/>
                <a:gd name="T12" fmla="*/ 2 w 5"/>
                <a:gd name="T13" fmla="*/ 3 h 3"/>
                <a:gd name="T14" fmla="*/ 2 w 5"/>
                <a:gd name="T15" fmla="*/ 3 h 3"/>
                <a:gd name="T16" fmla="*/ 3 w 5"/>
                <a:gd name="T17" fmla="*/ 3 h 3"/>
                <a:gd name="T18" fmla="*/ 4 w 5"/>
                <a:gd name="T19" fmla="*/ 3 h 3"/>
                <a:gd name="T20" fmla="*/ 4 w 5"/>
                <a:gd name="T21" fmla="*/ 2 h 3"/>
                <a:gd name="T22" fmla="*/ 3 w 5"/>
                <a:gd name="T23" fmla="*/ 0 h 3"/>
                <a:gd name="T24" fmla="*/ 2 w 5"/>
                <a:gd name="T25"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3">
                  <a:moveTo>
                    <a:pt x="2" y="0"/>
                  </a:moveTo>
                  <a:cubicBezTo>
                    <a:pt x="1" y="0"/>
                    <a:pt x="1" y="0"/>
                    <a:pt x="0" y="1"/>
                  </a:cubicBezTo>
                  <a:cubicBezTo>
                    <a:pt x="0" y="2"/>
                    <a:pt x="1" y="3"/>
                    <a:pt x="1" y="3"/>
                  </a:cubicBezTo>
                  <a:cubicBezTo>
                    <a:pt x="1" y="3"/>
                    <a:pt x="2" y="3"/>
                    <a:pt x="2" y="3"/>
                  </a:cubicBezTo>
                  <a:cubicBezTo>
                    <a:pt x="2" y="3"/>
                    <a:pt x="2" y="3"/>
                    <a:pt x="2" y="3"/>
                  </a:cubicBezTo>
                  <a:cubicBezTo>
                    <a:pt x="2" y="3"/>
                    <a:pt x="2" y="3"/>
                    <a:pt x="2" y="3"/>
                  </a:cubicBezTo>
                  <a:cubicBezTo>
                    <a:pt x="2" y="3"/>
                    <a:pt x="2" y="3"/>
                    <a:pt x="2" y="3"/>
                  </a:cubicBezTo>
                  <a:cubicBezTo>
                    <a:pt x="2" y="3"/>
                    <a:pt x="2" y="3"/>
                    <a:pt x="2" y="3"/>
                  </a:cubicBezTo>
                  <a:cubicBezTo>
                    <a:pt x="3" y="3"/>
                    <a:pt x="3" y="3"/>
                    <a:pt x="3" y="3"/>
                  </a:cubicBezTo>
                  <a:cubicBezTo>
                    <a:pt x="3" y="3"/>
                    <a:pt x="3" y="3"/>
                    <a:pt x="4" y="3"/>
                  </a:cubicBezTo>
                  <a:cubicBezTo>
                    <a:pt x="4" y="3"/>
                    <a:pt x="4" y="2"/>
                    <a:pt x="4" y="2"/>
                  </a:cubicBezTo>
                  <a:cubicBezTo>
                    <a:pt x="5" y="1"/>
                    <a:pt x="4" y="0"/>
                    <a:pt x="3" y="0"/>
                  </a:cubicBezTo>
                  <a:cubicBezTo>
                    <a:pt x="3" y="0"/>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80" name="Freeform 3265">
              <a:extLst>
                <a:ext uri="{FF2B5EF4-FFF2-40B4-BE49-F238E27FC236}">
                  <a16:creationId xmlns:a16="http://schemas.microsoft.com/office/drawing/2014/main" id="{B8CFAEF1-B477-86EB-5392-91116BC827F4}"/>
                </a:ext>
              </a:extLst>
            </p:cNvPr>
            <p:cNvSpPr>
              <a:spLocks/>
            </p:cNvSpPr>
            <p:nvPr/>
          </p:nvSpPr>
          <p:spPr bwMode="auto">
            <a:xfrm>
              <a:off x="13240292" y="3768365"/>
              <a:ext cx="27588" cy="24829"/>
            </a:xfrm>
            <a:custGeom>
              <a:avLst/>
              <a:gdLst>
                <a:gd name="T0" fmla="*/ 2 w 4"/>
                <a:gd name="T1" fmla="*/ 0 h 4"/>
                <a:gd name="T2" fmla="*/ 0 w 4"/>
                <a:gd name="T3" fmla="*/ 2 h 4"/>
                <a:gd name="T4" fmla="*/ 0 w 4"/>
                <a:gd name="T5" fmla="*/ 2 h 4"/>
                <a:gd name="T6" fmla="*/ 0 w 4"/>
                <a:gd name="T7" fmla="*/ 2 h 4"/>
                <a:gd name="T8" fmla="*/ 0 w 4"/>
                <a:gd name="T9" fmla="*/ 2 h 4"/>
                <a:gd name="T10" fmla="*/ 0 w 4"/>
                <a:gd name="T11" fmla="*/ 3 h 4"/>
                <a:gd name="T12" fmla="*/ 1 w 4"/>
                <a:gd name="T13" fmla="*/ 4 h 4"/>
                <a:gd name="T14" fmla="*/ 1 w 4"/>
                <a:gd name="T15" fmla="*/ 4 h 4"/>
                <a:gd name="T16" fmla="*/ 1 w 4"/>
                <a:gd name="T17" fmla="*/ 4 h 4"/>
                <a:gd name="T18" fmla="*/ 2 w 4"/>
                <a:gd name="T19" fmla="*/ 4 h 4"/>
                <a:gd name="T20" fmla="*/ 4 w 4"/>
                <a:gd name="T21" fmla="*/ 3 h 4"/>
                <a:gd name="T22" fmla="*/ 4 w 4"/>
                <a:gd name="T23" fmla="*/ 2 h 4"/>
                <a:gd name="T24" fmla="*/ 4 w 4"/>
                <a:gd name="T25" fmla="*/ 2 h 4"/>
                <a:gd name="T26" fmla="*/ 4 w 4"/>
                <a:gd name="T27" fmla="*/ 2 h 4"/>
                <a:gd name="T28" fmla="*/ 3 w 4"/>
                <a:gd name="T29" fmla="*/ 1 h 4"/>
                <a:gd name="T30" fmla="*/ 3 w 4"/>
                <a:gd name="T31" fmla="*/ 1 h 4"/>
                <a:gd name="T32" fmla="*/ 2 w 4"/>
                <a:gd name="T33" fmla="*/ 0 h 4"/>
                <a:gd name="T34" fmla="*/ 2 w 4"/>
                <a:gd name="T35" fmla="*/ 0 h 4"/>
                <a:gd name="T36" fmla="*/ 2 w 4"/>
                <a:gd name="T3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 h="4">
                  <a:moveTo>
                    <a:pt x="2" y="0"/>
                  </a:moveTo>
                  <a:cubicBezTo>
                    <a:pt x="1" y="0"/>
                    <a:pt x="0" y="1"/>
                    <a:pt x="0" y="2"/>
                  </a:cubicBezTo>
                  <a:cubicBezTo>
                    <a:pt x="0" y="2"/>
                    <a:pt x="0" y="2"/>
                    <a:pt x="0" y="2"/>
                  </a:cubicBezTo>
                  <a:cubicBezTo>
                    <a:pt x="0" y="2"/>
                    <a:pt x="0" y="2"/>
                    <a:pt x="0" y="2"/>
                  </a:cubicBezTo>
                  <a:cubicBezTo>
                    <a:pt x="0" y="2"/>
                    <a:pt x="0" y="2"/>
                    <a:pt x="0" y="2"/>
                  </a:cubicBezTo>
                  <a:cubicBezTo>
                    <a:pt x="0" y="3"/>
                    <a:pt x="0" y="3"/>
                    <a:pt x="0" y="3"/>
                  </a:cubicBezTo>
                  <a:cubicBezTo>
                    <a:pt x="0" y="3"/>
                    <a:pt x="0" y="4"/>
                    <a:pt x="1" y="4"/>
                  </a:cubicBezTo>
                  <a:cubicBezTo>
                    <a:pt x="1" y="4"/>
                    <a:pt x="1" y="4"/>
                    <a:pt x="1" y="4"/>
                  </a:cubicBezTo>
                  <a:cubicBezTo>
                    <a:pt x="1" y="4"/>
                    <a:pt x="1" y="4"/>
                    <a:pt x="1" y="4"/>
                  </a:cubicBezTo>
                  <a:cubicBezTo>
                    <a:pt x="1" y="4"/>
                    <a:pt x="2" y="4"/>
                    <a:pt x="2" y="4"/>
                  </a:cubicBezTo>
                  <a:cubicBezTo>
                    <a:pt x="3" y="4"/>
                    <a:pt x="3" y="4"/>
                    <a:pt x="4" y="3"/>
                  </a:cubicBezTo>
                  <a:cubicBezTo>
                    <a:pt x="4" y="2"/>
                    <a:pt x="4" y="2"/>
                    <a:pt x="4" y="2"/>
                  </a:cubicBezTo>
                  <a:cubicBezTo>
                    <a:pt x="4" y="2"/>
                    <a:pt x="4" y="2"/>
                    <a:pt x="4" y="2"/>
                  </a:cubicBezTo>
                  <a:cubicBezTo>
                    <a:pt x="4" y="2"/>
                    <a:pt x="4" y="2"/>
                    <a:pt x="4" y="2"/>
                  </a:cubicBezTo>
                  <a:cubicBezTo>
                    <a:pt x="3" y="1"/>
                    <a:pt x="3" y="1"/>
                    <a:pt x="3" y="1"/>
                  </a:cubicBezTo>
                  <a:cubicBezTo>
                    <a:pt x="3" y="1"/>
                    <a:pt x="3" y="1"/>
                    <a:pt x="3" y="1"/>
                  </a:cubicBezTo>
                  <a:cubicBezTo>
                    <a:pt x="3" y="1"/>
                    <a:pt x="3" y="0"/>
                    <a:pt x="2" y="0"/>
                  </a:cubicBezTo>
                  <a:cubicBezTo>
                    <a:pt x="2" y="0"/>
                    <a:pt x="2"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81" name="Freeform 3266">
              <a:extLst>
                <a:ext uri="{FF2B5EF4-FFF2-40B4-BE49-F238E27FC236}">
                  <a16:creationId xmlns:a16="http://schemas.microsoft.com/office/drawing/2014/main" id="{DF244118-4B8A-929A-B30E-563138BBBE8C}"/>
                </a:ext>
              </a:extLst>
            </p:cNvPr>
            <p:cNvSpPr>
              <a:spLocks/>
            </p:cNvSpPr>
            <p:nvPr/>
          </p:nvSpPr>
          <p:spPr bwMode="auto">
            <a:xfrm>
              <a:off x="12572660" y="3611113"/>
              <a:ext cx="24829" cy="24829"/>
            </a:xfrm>
            <a:custGeom>
              <a:avLst/>
              <a:gdLst>
                <a:gd name="T0" fmla="*/ 2 w 4"/>
                <a:gd name="T1" fmla="*/ 0 h 4"/>
                <a:gd name="T2" fmla="*/ 0 w 4"/>
                <a:gd name="T3" fmla="*/ 1 h 4"/>
                <a:gd name="T4" fmla="*/ 0 w 4"/>
                <a:gd name="T5" fmla="*/ 2 h 4"/>
                <a:gd name="T6" fmla="*/ 0 w 4"/>
                <a:gd name="T7" fmla="*/ 3 h 4"/>
                <a:gd name="T8" fmla="*/ 0 w 4"/>
                <a:gd name="T9" fmla="*/ 3 h 4"/>
                <a:gd name="T10" fmla="*/ 1 w 4"/>
                <a:gd name="T11" fmla="*/ 3 h 4"/>
                <a:gd name="T12" fmla="*/ 1 w 4"/>
                <a:gd name="T13" fmla="*/ 3 h 4"/>
                <a:gd name="T14" fmla="*/ 1 w 4"/>
                <a:gd name="T15" fmla="*/ 3 h 4"/>
                <a:gd name="T16" fmla="*/ 2 w 4"/>
                <a:gd name="T17" fmla="*/ 4 h 4"/>
                <a:gd name="T18" fmla="*/ 2 w 4"/>
                <a:gd name="T19" fmla="*/ 4 h 4"/>
                <a:gd name="T20" fmla="*/ 3 w 4"/>
                <a:gd name="T21" fmla="*/ 4 h 4"/>
                <a:gd name="T22" fmla="*/ 3 w 4"/>
                <a:gd name="T23" fmla="*/ 3 h 4"/>
                <a:gd name="T24" fmla="*/ 4 w 4"/>
                <a:gd name="T25" fmla="*/ 2 h 4"/>
                <a:gd name="T26" fmla="*/ 4 w 4"/>
                <a:gd name="T27" fmla="*/ 2 h 4"/>
                <a:gd name="T28" fmla="*/ 4 w 4"/>
                <a:gd name="T29" fmla="*/ 2 h 4"/>
                <a:gd name="T30" fmla="*/ 2 w 4"/>
                <a:gd name="T31" fmla="*/ 0 h 4"/>
                <a:gd name="T32" fmla="*/ 2 w 4"/>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4">
                  <a:moveTo>
                    <a:pt x="2" y="0"/>
                  </a:moveTo>
                  <a:cubicBezTo>
                    <a:pt x="1" y="0"/>
                    <a:pt x="0" y="0"/>
                    <a:pt x="0" y="1"/>
                  </a:cubicBezTo>
                  <a:cubicBezTo>
                    <a:pt x="0" y="2"/>
                    <a:pt x="0" y="2"/>
                    <a:pt x="0" y="2"/>
                  </a:cubicBezTo>
                  <a:cubicBezTo>
                    <a:pt x="0" y="2"/>
                    <a:pt x="0" y="2"/>
                    <a:pt x="0" y="3"/>
                  </a:cubicBezTo>
                  <a:cubicBezTo>
                    <a:pt x="0" y="3"/>
                    <a:pt x="0" y="3"/>
                    <a:pt x="0" y="3"/>
                  </a:cubicBezTo>
                  <a:cubicBezTo>
                    <a:pt x="0" y="3"/>
                    <a:pt x="0" y="3"/>
                    <a:pt x="1" y="3"/>
                  </a:cubicBezTo>
                  <a:cubicBezTo>
                    <a:pt x="1" y="3"/>
                    <a:pt x="1" y="3"/>
                    <a:pt x="1" y="3"/>
                  </a:cubicBezTo>
                  <a:cubicBezTo>
                    <a:pt x="1" y="3"/>
                    <a:pt x="1" y="3"/>
                    <a:pt x="1" y="3"/>
                  </a:cubicBezTo>
                  <a:cubicBezTo>
                    <a:pt x="1" y="3"/>
                    <a:pt x="1" y="4"/>
                    <a:pt x="2" y="4"/>
                  </a:cubicBezTo>
                  <a:cubicBezTo>
                    <a:pt x="2" y="4"/>
                    <a:pt x="2" y="4"/>
                    <a:pt x="2" y="4"/>
                  </a:cubicBezTo>
                  <a:cubicBezTo>
                    <a:pt x="2" y="4"/>
                    <a:pt x="3" y="4"/>
                    <a:pt x="3" y="4"/>
                  </a:cubicBezTo>
                  <a:cubicBezTo>
                    <a:pt x="3" y="4"/>
                    <a:pt x="3" y="3"/>
                    <a:pt x="3" y="3"/>
                  </a:cubicBezTo>
                  <a:cubicBezTo>
                    <a:pt x="3" y="3"/>
                    <a:pt x="4" y="3"/>
                    <a:pt x="4" y="2"/>
                  </a:cubicBezTo>
                  <a:cubicBezTo>
                    <a:pt x="4" y="2"/>
                    <a:pt x="4" y="2"/>
                    <a:pt x="4" y="2"/>
                  </a:cubicBezTo>
                  <a:cubicBezTo>
                    <a:pt x="4" y="2"/>
                    <a:pt x="4" y="2"/>
                    <a:pt x="4" y="2"/>
                  </a:cubicBezTo>
                  <a:cubicBezTo>
                    <a:pt x="4" y="1"/>
                    <a:pt x="3"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82" name="Freeform 3267">
              <a:extLst>
                <a:ext uri="{FF2B5EF4-FFF2-40B4-BE49-F238E27FC236}">
                  <a16:creationId xmlns:a16="http://schemas.microsoft.com/office/drawing/2014/main" id="{40B3E024-BE28-63D1-2438-1FF9E0BBBAED}"/>
                </a:ext>
              </a:extLst>
            </p:cNvPr>
            <p:cNvSpPr>
              <a:spLocks/>
            </p:cNvSpPr>
            <p:nvPr/>
          </p:nvSpPr>
          <p:spPr bwMode="auto">
            <a:xfrm>
              <a:off x="11496724" y="2882787"/>
              <a:ext cx="52417" cy="52417"/>
            </a:xfrm>
            <a:custGeom>
              <a:avLst/>
              <a:gdLst>
                <a:gd name="T0" fmla="*/ 4 w 8"/>
                <a:gd name="T1" fmla="*/ 0 h 8"/>
                <a:gd name="T2" fmla="*/ 2 w 8"/>
                <a:gd name="T3" fmla="*/ 1 h 8"/>
                <a:gd name="T4" fmla="*/ 1 w 8"/>
                <a:gd name="T5" fmla="*/ 3 h 8"/>
                <a:gd name="T6" fmla="*/ 1 w 8"/>
                <a:gd name="T7" fmla="*/ 3 h 8"/>
                <a:gd name="T8" fmla="*/ 1 w 8"/>
                <a:gd name="T9" fmla="*/ 5 h 8"/>
                <a:gd name="T10" fmla="*/ 1 w 8"/>
                <a:gd name="T11" fmla="*/ 5 h 8"/>
                <a:gd name="T12" fmla="*/ 1 w 8"/>
                <a:gd name="T13" fmla="*/ 6 h 8"/>
                <a:gd name="T14" fmla="*/ 3 w 8"/>
                <a:gd name="T15" fmla="*/ 7 h 8"/>
                <a:gd name="T16" fmla="*/ 3 w 8"/>
                <a:gd name="T17" fmla="*/ 7 h 8"/>
                <a:gd name="T18" fmla="*/ 4 w 8"/>
                <a:gd name="T19" fmla="*/ 8 h 8"/>
                <a:gd name="T20" fmla="*/ 6 w 8"/>
                <a:gd name="T21" fmla="*/ 7 h 8"/>
                <a:gd name="T22" fmla="*/ 7 w 8"/>
                <a:gd name="T23" fmla="*/ 6 h 8"/>
                <a:gd name="T24" fmla="*/ 7 w 8"/>
                <a:gd name="T25" fmla="*/ 5 h 8"/>
                <a:gd name="T26" fmla="*/ 7 w 8"/>
                <a:gd name="T27" fmla="*/ 3 h 8"/>
                <a:gd name="T28" fmla="*/ 7 w 8"/>
                <a:gd name="T29" fmla="*/ 3 h 8"/>
                <a:gd name="T30" fmla="*/ 7 w 8"/>
                <a:gd name="T31" fmla="*/ 2 h 8"/>
                <a:gd name="T32" fmla="*/ 4 w 8"/>
                <a:gd name="T33"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 h="8">
                  <a:moveTo>
                    <a:pt x="4" y="0"/>
                  </a:moveTo>
                  <a:cubicBezTo>
                    <a:pt x="3" y="0"/>
                    <a:pt x="3" y="1"/>
                    <a:pt x="2" y="1"/>
                  </a:cubicBezTo>
                  <a:cubicBezTo>
                    <a:pt x="1" y="2"/>
                    <a:pt x="1" y="2"/>
                    <a:pt x="1" y="3"/>
                  </a:cubicBezTo>
                  <a:cubicBezTo>
                    <a:pt x="1" y="3"/>
                    <a:pt x="1" y="3"/>
                    <a:pt x="1" y="3"/>
                  </a:cubicBezTo>
                  <a:cubicBezTo>
                    <a:pt x="1" y="4"/>
                    <a:pt x="0" y="4"/>
                    <a:pt x="1" y="5"/>
                  </a:cubicBezTo>
                  <a:cubicBezTo>
                    <a:pt x="1" y="5"/>
                    <a:pt x="1" y="5"/>
                    <a:pt x="1" y="5"/>
                  </a:cubicBezTo>
                  <a:cubicBezTo>
                    <a:pt x="1" y="5"/>
                    <a:pt x="1" y="6"/>
                    <a:pt x="1" y="6"/>
                  </a:cubicBezTo>
                  <a:cubicBezTo>
                    <a:pt x="2" y="7"/>
                    <a:pt x="2" y="7"/>
                    <a:pt x="3" y="7"/>
                  </a:cubicBezTo>
                  <a:cubicBezTo>
                    <a:pt x="3" y="7"/>
                    <a:pt x="3" y="7"/>
                    <a:pt x="3" y="7"/>
                  </a:cubicBezTo>
                  <a:cubicBezTo>
                    <a:pt x="3" y="7"/>
                    <a:pt x="4" y="8"/>
                    <a:pt x="4" y="8"/>
                  </a:cubicBezTo>
                  <a:cubicBezTo>
                    <a:pt x="5" y="8"/>
                    <a:pt x="5" y="7"/>
                    <a:pt x="6" y="7"/>
                  </a:cubicBezTo>
                  <a:cubicBezTo>
                    <a:pt x="6" y="7"/>
                    <a:pt x="7" y="6"/>
                    <a:pt x="7" y="6"/>
                  </a:cubicBezTo>
                  <a:cubicBezTo>
                    <a:pt x="7" y="6"/>
                    <a:pt x="7" y="6"/>
                    <a:pt x="7" y="5"/>
                  </a:cubicBezTo>
                  <a:cubicBezTo>
                    <a:pt x="8" y="5"/>
                    <a:pt x="8" y="4"/>
                    <a:pt x="7" y="3"/>
                  </a:cubicBezTo>
                  <a:cubicBezTo>
                    <a:pt x="7" y="3"/>
                    <a:pt x="7" y="3"/>
                    <a:pt x="7" y="3"/>
                  </a:cubicBezTo>
                  <a:cubicBezTo>
                    <a:pt x="7" y="3"/>
                    <a:pt x="7" y="2"/>
                    <a:pt x="7" y="2"/>
                  </a:cubicBezTo>
                  <a:cubicBezTo>
                    <a:pt x="6" y="1"/>
                    <a:pt x="5"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83" name="Freeform 3268">
              <a:extLst>
                <a:ext uri="{FF2B5EF4-FFF2-40B4-BE49-F238E27FC236}">
                  <a16:creationId xmlns:a16="http://schemas.microsoft.com/office/drawing/2014/main" id="{FEBD189C-874F-4FA1-6F98-48795552F1C4}"/>
                </a:ext>
              </a:extLst>
            </p:cNvPr>
            <p:cNvSpPr>
              <a:spLocks/>
            </p:cNvSpPr>
            <p:nvPr/>
          </p:nvSpPr>
          <p:spPr bwMode="auto">
            <a:xfrm>
              <a:off x="10823575" y="2645529"/>
              <a:ext cx="52417" cy="46900"/>
            </a:xfrm>
            <a:custGeom>
              <a:avLst/>
              <a:gdLst>
                <a:gd name="T0" fmla="*/ 4 w 8"/>
                <a:gd name="T1" fmla="*/ 0 h 7"/>
                <a:gd name="T2" fmla="*/ 2 w 8"/>
                <a:gd name="T3" fmla="*/ 1 h 7"/>
                <a:gd name="T4" fmla="*/ 2 w 8"/>
                <a:gd name="T5" fmla="*/ 1 h 7"/>
                <a:gd name="T6" fmla="*/ 2 w 8"/>
                <a:gd name="T7" fmla="*/ 1 h 7"/>
                <a:gd name="T8" fmla="*/ 1 w 8"/>
                <a:gd name="T9" fmla="*/ 5 h 7"/>
                <a:gd name="T10" fmla="*/ 4 w 8"/>
                <a:gd name="T11" fmla="*/ 7 h 7"/>
                <a:gd name="T12" fmla="*/ 4 w 8"/>
                <a:gd name="T13" fmla="*/ 7 h 7"/>
                <a:gd name="T14" fmla="*/ 4 w 8"/>
                <a:gd name="T15" fmla="*/ 7 h 7"/>
                <a:gd name="T16" fmla="*/ 6 w 8"/>
                <a:gd name="T17" fmla="*/ 6 h 7"/>
                <a:gd name="T18" fmla="*/ 7 w 8"/>
                <a:gd name="T19" fmla="*/ 6 h 7"/>
                <a:gd name="T20" fmla="*/ 7 w 8"/>
                <a:gd name="T21" fmla="*/ 5 h 7"/>
                <a:gd name="T22" fmla="*/ 7 w 8"/>
                <a:gd name="T23" fmla="*/ 5 h 7"/>
                <a:gd name="T24" fmla="*/ 8 w 8"/>
                <a:gd name="T25" fmla="*/ 4 h 7"/>
                <a:gd name="T26" fmla="*/ 7 w 8"/>
                <a:gd name="T27" fmla="*/ 1 h 7"/>
                <a:gd name="T28" fmla="*/ 6 w 8"/>
                <a:gd name="T29" fmla="*/ 0 h 7"/>
                <a:gd name="T30" fmla="*/ 5 w 8"/>
                <a:gd name="T31" fmla="*/ 0 h 7"/>
                <a:gd name="T32" fmla="*/ 4 w 8"/>
                <a:gd name="T33"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 h="7">
                  <a:moveTo>
                    <a:pt x="4" y="0"/>
                  </a:moveTo>
                  <a:cubicBezTo>
                    <a:pt x="3" y="0"/>
                    <a:pt x="3" y="0"/>
                    <a:pt x="2" y="1"/>
                  </a:cubicBezTo>
                  <a:cubicBezTo>
                    <a:pt x="2" y="1"/>
                    <a:pt x="2" y="1"/>
                    <a:pt x="2" y="1"/>
                  </a:cubicBezTo>
                  <a:cubicBezTo>
                    <a:pt x="2" y="1"/>
                    <a:pt x="2" y="1"/>
                    <a:pt x="2" y="1"/>
                  </a:cubicBezTo>
                  <a:cubicBezTo>
                    <a:pt x="0" y="2"/>
                    <a:pt x="0" y="4"/>
                    <a:pt x="1" y="5"/>
                  </a:cubicBezTo>
                  <a:cubicBezTo>
                    <a:pt x="2" y="6"/>
                    <a:pt x="3" y="7"/>
                    <a:pt x="4" y="7"/>
                  </a:cubicBezTo>
                  <a:cubicBezTo>
                    <a:pt x="4" y="7"/>
                    <a:pt x="4" y="7"/>
                    <a:pt x="4" y="7"/>
                  </a:cubicBezTo>
                  <a:cubicBezTo>
                    <a:pt x="4" y="7"/>
                    <a:pt x="4" y="7"/>
                    <a:pt x="4" y="7"/>
                  </a:cubicBezTo>
                  <a:cubicBezTo>
                    <a:pt x="5" y="7"/>
                    <a:pt x="6" y="7"/>
                    <a:pt x="6" y="6"/>
                  </a:cubicBezTo>
                  <a:cubicBezTo>
                    <a:pt x="6" y="6"/>
                    <a:pt x="7" y="6"/>
                    <a:pt x="7" y="6"/>
                  </a:cubicBezTo>
                  <a:cubicBezTo>
                    <a:pt x="7" y="5"/>
                    <a:pt x="7" y="5"/>
                    <a:pt x="7" y="5"/>
                  </a:cubicBezTo>
                  <a:cubicBezTo>
                    <a:pt x="7" y="5"/>
                    <a:pt x="7" y="5"/>
                    <a:pt x="7" y="5"/>
                  </a:cubicBezTo>
                  <a:cubicBezTo>
                    <a:pt x="7" y="5"/>
                    <a:pt x="7" y="5"/>
                    <a:pt x="8" y="4"/>
                  </a:cubicBezTo>
                  <a:cubicBezTo>
                    <a:pt x="8" y="3"/>
                    <a:pt x="8" y="2"/>
                    <a:pt x="7" y="1"/>
                  </a:cubicBezTo>
                  <a:cubicBezTo>
                    <a:pt x="7" y="1"/>
                    <a:pt x="6" y="0"/>
                    <a:pt x="6" y="0"/>
                  </a:cubicBezTo>
                  <a:cubicBezTo>
                    <a:pt x="5" y="0"/>
                    <a:pt x="5" y="0"/>
                    <a:pt x="5" y="0"/>
                  </a:cubicBezTo>
                  <a:cubicBezTo>
                    <a:pt x="5" y="0"/>
                    <a:pt x="4"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84" name="Freeform 3269">
              <a:extLst>
                <a:ext uri="{FF2B5EF4-FFF2-40B4-BE49-F238E27FC236}">
                  <a16:creationId xmlns:a16="http://schemas.microsoft.com/office/drawing/2014/main" id="{5115C229-241B-3EFE-1280-2D9EEE59D80F}"/>
                </a:ext>
              </a:extLst>
            </p:cNvPr>
            <p:cNvSpPr>
              <a:spLocks/>
            </p:cNvSpPr>
            <p:nvPr/>
          </p:nvSpPr>
          <p:spPr bwMode="auto">
            <a:xfrm>
              <a:off x="11400166" y="3191774"/>
              <a:ext cx="38623" cy="38623"/>
            </a:xfrm>
            <a:custGeom>
              <a:avLst/>
              <a:gdLst>
                <a:gd name="T0" fmla="*/ 3 w 6"/>
                <a:gd name="T1" fmla="*/ 0 h 6"/>
                <a:gd name="T2" fmla="*/ 2 w 6"/>
                <a:gd name="T3" fmla="*/ 1 h 6"/>
                <a:gd name="T4" fmla="*/ 1 w 6"/>
                <a:gd name="T5" fmla="*/ 5 h 6"/>
                <a:gd name="T6" fmla="*/ 3 w 6"/>
                <a:gd name="T7" fmla="*/ 6 h 6"/>
                <a:gd name="T8" fmla="*/ 5 w 6"/>
                <a:gd name="T9" fmla="*/ 5 h 6"/>
                <a:gd name="T10" fmla="*/ 6 w 6"/>
                <a:gd name="T11" fmla="*/ 4 h 6"/>
                <a:gd name="T12" fmla="*/ 6 w 6"/>
                <a:gd name="T13" fmla="*/ 4 h 6"/>
                <a:gd name="T14" fmla="*/ 6 w 6"/>
                <a:gd name="T15" fmla="*/ 1 h 6"/>
                <a:gd name="T16" fmla="*/ 6 w 6"/>
                <a:gd name="T17" fmla="*/ 1 h 6"/>
                <a:gd name="T18" fmla="*/ 5 w 6"/>
                <a:gd name="T19" fmla="*/ 1 h 6"/>
                <a:gd name="T20" fmla="*/ 5 w 6"/>
                <a:gd name="T21" fmla="*/ 0 h 6"/>
                <a:gd name="T22" fmla="*/ 4 w 6"/>
                <a:gd name="T23" fmla="*/ 0 h 6"/>
                <a:gd name="T24" fmla="*/ 3 w 6"/>
                <a:gd name="T2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6">
                  <a:moveTo>
                    <a:pt x="3" y="0"/>
                  </a:moveTo>
                  <a:cubicBezTo>
                    <a:pt x="3" y="0"/>
                    <a:pt x="2" y="0"/>
                    <a:pt x="2" y="1"/>
                  </a:cubicBezTo>
                  <a:cubicBezTo>
                    <a:pt x="1" y="2"/>
                    <a:pt x="0" y="3"/>
                    <a:pt x="1" y="5"/>
                  </a:cubicBezTo>
                  <a:cubicBezTo>
                    <a:pt x="2" y="5"/>
                    <a:pt x="3" y="6"/>
                    <a:pt x="3" y="6"/>
                  </a:cubicBezTo>
                  <a:cubicBezTo>
                    <a:pt x="4" y="6"/>
                    <a:pt x="5" y="6"/>
                    <a:pt x="5" y="5"/>
                  </a:cubicBezTo>
                  <a:cubicBezTo>
                    <a:pt x="5" y="5"/>
                    <a:pt x="6" y="5"/>
                    <a:pt x="6" y="4"/>
                  </a:cubicBezTo>
                  <a:cubicBezTo>
                    <a:pt x="6" y="4"/>
                    <a:pt x="6" y="4"/>
                    <a:pt x="6" y="4"/>
                  </a:cubicBezTo>
                  <a:cubicBezTo>
                    <a:pt x="6" y="3"/>
                    <a:pt x="6" y="2"/>
                    <a:pt x="6" y="1"/>
                  </a:cubicBezTo>
                  <a:cubicBezTo>
                    <a:pt x="6" y="1"/>
                    <a:pt x="6" y="1"/>
                    <a:pt x="6" y="1"/>
                  </a:cubicBezTo>
                  <a:cubicBezTo>
                    <a:pt x="6" y="1"/>
                    <a:pt x="5" y="1"/>
                    <a:pt x="5" y="1"/>
                  </a:cubicBezTo>
                  <a:cubicBezTo>
                    <a:pt x="5" y="1"/>
                    <a:pt x="5" y="1"/>
                    <a:pt x="5" y="0"/>
                  </a:cubicBezTo>
                  <a:cubicBezTo>
                    <a:pt x="4" y="0"/>
                    <a:pt x="4" y="0"/>
                    <a:pt x="4" y="0"/>
                  </a:cubicBezTo>
                  <a:cubicBezTo>
                    <a:pt x="4" y="0"/>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85" name="Freeform 3270">
              <a:extLst>
                <a:ext uri="{FF2B5EF4-FFF2-40B4-BE49-F238E27FC236}">
                  <a16:creationId xmlns:a16="http://schemas.microsoft.com/office/drawing/2014/main" id="{AABAF644-7DA1-35B1-7765-44418811EAF0}"/>
                </a:ext>
              </a:extLst>
            </p:cNvPr>
            <p:cNvSpPr>
              <a:spLocks/>
            </p:cNvSpPr>
            <p:nvPr/>
          </p:nvSpPr>
          <p:spPr bwMode="auto">
            <a:xfrm>
              <a:off x="10834610" y="3131080"/>
              <a:ext cx="41382" cy="38623"/>
            </a:xfrm>
            <a:custGeom>
              <a:avLst/>
              <a:gdLst>
                <a:gd name="T0" fmla="*/ 3 w 6"/>
                <a:gd name="T1" fmla="*/ 0 h 6"/>
                <a:gd name="T2" fmla="*/ 2 w 6"/>
                <a:gd name="T3" fmla="*/ 0 h 6"/>
                <a:gd name="T4" fmla="*/ 1 w 6"/>
                <a:gd name="T5" fmla="*/ 1 h 6"/>
                <a:gd name="T6" fmla="*/ 0 w 6"/>
                <a:gd name="T7" fmla="*/ 5 h 6"/>
                <a:gd name="T8" fmla="*/ 3 w 6"/>
                <a:gd name="T9" fmla="*/ 6 h 6"/>
                <a:gd name="T10" fmla="*/ 4 w 6"/>
                <a:gd name="T11" fmla="*/ 5 h 6"/>
                <a:gd name="T12" fmla="*/ 5 w 6"/>
                <a:gd name="T13" fmla="*/ 2 h 6"/>
                <a:gd name="T14" fmla="*/ 5 w 6"/>
                <a:gd name="T15" fmla="*/ 2 h 6"/>
                <a:gd name="T16" fmla="*/ 5 w 6"/>
                <a:gd name="T17" fmla="*/ 2 h 6"/>
                <a:gd name="T18" fmla="*/ 3 w 6"/>
                <a:gd name="T19" fmla="*/ 0 h 6"/>
                <a:gd name="T20" fmla="*/ 3 w 6"/>
                <a:gd name="T2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6">
                  <a:moveTo>
                    <a:pt x="3" y="0"/>
                  </a:moveTo>
                  <a:cubicBezTo>
                    <a:pt x="3" y="0"/>
                    <a:pt x="2" y="0"/>
                    <a:pt x="2" y="0"/>
                  </a:cubicBezTo>
                  <a:cubicBezTo>
                    <a:pt x="2" y="0"/>
                    <a:pt x="1" y="1"/>
                    <a:pt x="1" y="1"/>
                  </a:cubicBezTo>
                  <a:cubicBezTo>
                    <a:pt x="0" y="2"/>
                    <a:pt x="0" y="3"/>
                    <a:pt x="0" y="5"/>
                  </a:cubicBezTo>
                  <a:cubicBezTo>
                    <a:pt x="1" y="5"/>
                    <a:pt x="2" y="6"/>
                    <a:pt x="3" y="6"/>
                  </a:cubicBezTo>
                  <a:cubicBezTo>
                    <a:pt x="3" y="6"/>
                    <a:pt x="4" y="6"/>
                    <a:pt x="4" y="5"/>
                  </a:cubicBezTo>
                  <a:cubicBezTo>
                    <a:pt x="5" y="5"/>
                    <a:pt x="6" y="3"/>
                    <a:pt x="5" y="2"/>
                  </a:cubicBezTo>
                  <a:cubicBezTo>
                    <a:pt x="5" y="2"/>
                    <a:pt x="5" y="2"/>
                    <a:pt x="5" y="2"/>
                  </a:cubicBezTo>
                  <a:cubicBezTo>
                    <a:pt x="5" y="2"/>
                    <a:pt x="5" y="2"/>
                    <a:pt x="5" y="2"/>
                  </a:cubicBezTo>
                  <a:cubicBezTo>
                    <a:pt x="4" y="1"/>
                    <a:pt x="4" y="0"/>
                    <a:pt x="3" y="0"/>
                  </a:cubicBezTo>
                  <a:cubicBezTo>
                    <a:pt x="3"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86" name="Freeform 3271">
              <a:extLst>
                <a:ext uri="{FF2B5EF4-FFF2-40B4-BE49-F238E27FC236}">
                  <a16:creationId xmlns:a16="http://schemas.microsoft.com/office/drawing/2014/main" id="{FA2F5441-697E-FFCE-881F-AF133A7166A2}"/>
                </a:ext>
              </a:extLst>
            </p:cNvPr>
            <p:cNvSpPr>
              <a:spLocks/>
            </p:cNvSpPr>
            <p:nvPr/>
          </p:nvSpPr>
          <p:spPr bwMode="auto">
            <a:xfrm>
              <a:off x="12048486" y="3249709"/>
              <a:ext cx="38623" cy="38623"/>
            </a:xfrm>
            <a:custGeom>
              <a:avLst/>
              <a:gdLst>
                <a:gd name="T0" fmla="*/ 3 w 6"/>
                <a:gd name="T1" fmla="*/ 0 h 6"/>
                <a:gd name="T2" fmla="*/ 2 w 6"/>
                <a:gd name="T3" fmla="*/ 1 h 6"/>
                <a:gd name="T4" fmla="*/ 1 w 6"/>
                <a:gd name="T5" fmla="*/ 2 h 6"/>
                <a:gd name="T6" fmla="*/ 1 w 6"/>
                <a:gd name="T7" fmla="*/ 2 h 6"/>
                <a:gd name="T8" fmla="*/ 0 w 6"/>
                <a:gd name="T9" fmla="*/ 3 h 6"/>
                <a:gd name="T10" fmla="*/ 1 w 6"/>
                <a:gd name="T11" fmla="*/ 4 h 6"/>
                <a:gd name="T12" fmla="*/ 1 w 6"/>
                <a:gd name="T13" fmla="*/ 4 h 6"/>
                <a:gd name="T14" fmla="*/ 1 w 6"/>
                <a:gd name="T15" fmla="*/ 5 h 6"/>
                <a:gd name="T16" fmla="*/ 1 w 6"/>
                <a:gd name="T17" fmla="*/ 5 h 6"/>
                <a:gd name="T18" fmla="*/ 2 w 6"/>
                <a:gd name="T19" fmla="*/ 6 h 6"/>
                <a:gd name="T20" fmla="*/ 3 w 6"/>
                <a:gd name="T21" fmla="*/ 6 h 6"/>
                <a:gd name="T22" fmla="*/ 3 w 6"/>
                <a:gd name="T23" fmla="*/ 6 h 6"/>
                <a:gd name="T24" fmla="*/ 5 w 6"/>
                <a:gd name="T25" fmla="*/ 5 h 6"/>
                <a:gd name="T26" fmla="*/ 5 w 6"/>
                <a:gd name="T27" fmla="*/ 1 h 6"/>
                <a:gd name="T28" fmla="*/ 3 w 6"/>
                <a:gd name="T2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6">
                  <a:moveTo>
                    <a:pt x="3" y="0"/>
                  </a:moveTo>
                  <a:cubicBezTo>
                    <a:pt x="3" y="0"/>
                    <a:pt x="2" y="0"/>
                    <a:pt x="2" y="1"/>
                  </a:cubicBezTo>
                  <a:cubicBezTo>
                    <a:pt x="1" y="1"/>
                    <a:pt x="1" y="1"/>
                    <a:pt x="1" y="2"/>
                  </a:cubicBezTo>
                  <a:cubicBezTo>
                    <a:pt x="1" y="2"/>
                    <a:pt x="1" y="2"/>
                    <a:pt x="1" y="2"/>
                  </a:cubicBezTo>
                  <a:cubicBezTo>
                    <a:pt x="0" y="3"/>
                    <a:pt x="0" y="3"/>
                    <a:pt x="0" y="3"/>
                  </a:cubicBezTo>
                  <a:cubicBezTo>
                    <a:pt x="0" y="4"/>
                    <a:pt x="1" y="4"/>
                    <a:pt x="1" y="4"/>
                  </a:cubicBezTo>
                  <a:cubicBezTo>
                    <a:pt x="1" y="4"/>
                    <a:pt x="1" y="4"/>
                    <a:pt x="1" y="4"/>
                  </a:cubicBezTo>
                  <a:cubicBezTo>
                    <a:pt x="1" y="4"/>
                    <a:pt x="1" y="4"/>
                    <a:pt x="1" y="5"/>
                  </a:cubicBezTo>
                  <a:cubicBezTo>
                    <a:pt x="1" y="5"/>
                    <a:pt x="1" y="5"/>
                    <a:pt x="1" y="5"/>
                  </a:cubicBezTo>
                  <a:cubicBezTo>
                    <a:pt x="1" y="5"/>
                    <a:pt x="2" y="5"/>
                    <a:pt x="2" y="6"/>
                  </a:cubicBezTo>
                  <a:cubicBezTo>
                    <a:pt x="2" y="6"/>
                    <a:pt x="3" y="6"/>
                    <a:pt x="3" y="6"/>
                  </a:cubicBezTo>
                  <a:cubicBezTo>
                    <a:pt x="3" y="6"/>
                    <a:pt x="3" y="6"/>
                    <a:pt x="3" y="6"/>
                  </a:cubicBezTo>
                  <a:cubicBezTo>
                    <a:pt x="4" y="6"/>
                    <a:pt x="4" y="6"/>
                    <a:pt x="5" y="5"/>
                  </a:cubicBezTo>
                  <a:cubicBezTo>
                    <a:pt x="6" y="4"/>
                    <a:pt x="6" y="3"/>
                    <a:pt x="5" y="1"/>
                  </a:cubicBezTo>
                  <a:cubicBezTo>
                    <a:pt x="5" y="1"/>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87" name="Freeform 3272">
              <a:extLst>
                <a:ext uri="{FF2B5EF4-FFF2-40B4-BE49-F238E27FC236}">
                  <a16:creationId xmlns:a16="http://schemas.microsoft.com/office/drawing/2014/main" id="{A235A1A1-3A11-1ECB-E2D9-AB25A766DDE8}"/>
                </a:ext>
              </a:extLst>
            </p:cNvPr>
            <p:cNvSpPr>
              <a:spLocks/>
            </p:cNvSpPr>
            <p:nvPr/>
          </p:nvSpPr>
          <p:spPr bwMode="auto">
            <a:xfrm>
              <a:off x="11819505" y="3059351"/>
              <a:ext cx="38623" cy="33106"/>
            </a:xfrm>
            <a:custGeom>
              <a:avLst/>
              <a:gdLst>
                <a:gd name="T0" fmla="*/ 3 w 6"/>
                <a:gd name="T1" fmla="*/ 0 h 5"/>
                <a:gd name="T2" fmla="*/ 2 w 6"/>
                <a:gd name="T3" fmla="*/ 0 h 5"/>
                <a:gd name="T4" fmla="*/ 1 w 6"/>
                <a:gd name="T5" fmla="*/ 1 h 5"/>
                <a:gd name="T6" fmla="*/ 1 w 6"/>
                <a:gd name="T7" fmla="*/ 1 h 5"/>
                <a:gd name="T8" fmla="*/ 1 w 6"/>
                <a:gd name="T9" fmla="*/ 4 h 5"/>
                <a:gd name="T10" fmla="*/ 3 w 6"/>
                <a:gd name="T11" fmla="*/ 5 h 5"/>
                <a:gd name="T12" fmla="*/ 3 w 6"/>
                <a:gd name="T13" fmla="*/ 5 h 5"/>
                <a:gd name="T14" fmla="*/ 4 w 6"/>
                <a:gd name="T15" fmla="*/ 5 h 5"/>
                <a:gd name="T16" fmla="*/ 5 w 6"/>
                <a:gd name="T17" fmla="*/ 5 h 5"/>
                <a:gd name="T18" fmla="*/ 5 w 6"/>
                <a:gd name="T19" fmla="*/ 1 h 5"/>
                <a:gd name="T20" fmla="*/ 4 w 6"/>
                <a:gd name="T21" fmla="*/ 0 h 5"/>
                <a:gd name="T22" fmla="*/ 3 w 6"/>
                <a:gd name="T23" fmla="*/ 0 h 5"/>
                <a:gd name="T24" fmla="*/ 3 w 6"/>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5">
                  <a:moveTo>
                    <a:pt x="3" y="0"/>
                  </a:moveTo>
                  <a:cubicBezTo>
                    <a:pt x="3" y="0"/>
                    <a:pt x="2" y="0"/>
                    <a:pt x="2" y="0"/>
                  </a:cubicBezTo>
                  <a:cubicBezTo>
                    <a:pt x="1" y="0"/>
                    <a:pt x="1" y="0"/>
                    <a:pt x="1" y="1"/>
                  </a:cubicBezTo>
                  <a:cubicBezTo>
                    <a:pt x="1" y="1"/>
                    <a:pt x="1" y="1"/>
                    <a:pt x="1" y="1"/>
                  </a:cubicBezTo>
                  <a:cubicBezTo>
                    <a:pt x="0" y="2"/>
                    <a:pt x="0" y="3"/>
                    <a:pt x="1" y="4"/>
                  </a:cubicBezTo>
                  <a:cubicBezTo>
                    <a:pt x="1" y="5"/>
                    <a:pt x="2" y="5"/>
                    <a:pt x="3" y="5"/>
                  </a:cubicBezTo>
                  <a:cubicBezTo>
                    <a:pt x="3" y="5"/>
                    <a:pt x="3" y="5"/>
                    <a:pt x="3" y="5"/>
                  </a:cubicBezTo>
                  <a:cubicBezTo>
                    <a:pt x="3" y="5"/>
                    <a:pt x="3" y="5"/>
                    <a:pt x="4" y="5"/>
                  </a:cubicBezTo>
                  <a:cubicBezTo>
                    <a:pt x="4" y="5"/>
                    <a:pt x="4" y="5"/>
                    <a:pt x="5" y="5"/>
                  </a:cubicBezTo>
                  <a:cubicBezTo>
                    <a:pt x="6" y="4"/>
                    <a:pt x="6" y="2"/>
                    <a:pt x="5" y="1"/>
                  </a:cubicBezTo>
                  <a:cubicBezTo>
                    <a:pt x="5" y="0"/>
                    <a:pt x="4" y="0"/>
                    <a:pt x="4" y="0"/>
                  </a:cubicBezTo>
                  <a:cubicBezTo>
                    <a:pt x="4" y="0"/>
                    <a:pt x="4" y="0"/>
                    <a:pt x="3" y="0"/>
                  </a:cubicBezTo>
                  <a:cubicBezTo>
                    <a:pt x="3"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88" name="Freeform 3273">
              <a:extLst>
                <a:ext uri="{FF2B5EF4-FFF2-40B4-BE49-F238E27FC236}">
                  <a16:creationId xmlns:a16="http://schemas.microsoft.com/office/drawing/2014/main" id="{43019C36-3526-8788-BE9C-FF8A5FB60E19}"/>
                </a:ext>
              </a:extLst>
            </p:cNvPr>
            <p:cNvSpPr>
              <a:spLocks/>
            </p:cNvSpPr>
            <p:nvPr/>
          </p:nvSpPr>
          <p:spPr bwMode="auto">
            <a:xfrm>
              <a:off x="10487000" y="2248261"/>
              <a:ext cx="41382" cy="30347"/>
            </a:xfrm>
            <a:custGeom>
              <a:avLst/>
              <a:gdLst>
                <a:gd name="T0" fmla="*/ 3 w 6"/>
                <a:gd name="T1" fmla="*/ 0 h 5"/>
                <a:gd name="T2" fmla="*/ 2 w 6"/>
                <a:gd name="T3" fmla="*/ 0 h 5"/>
                <a:gd name="T4" fmla="*/ 1 w 6"/>
                <a:gd name="T5" fmla="*/ 4 h 5"/>
                <a:gd name="T6" fmla="*/ 1 w 6"/>
                <a:gd name="T7" fmla="*/ 4 h 5"/>
                <a:gd name="T8" fmla="*/ 1 w 6"/>
                <a:gd name="T9" fmla="*/ 4 h 5"/>
                <a:gd name="T10" fmla="*/ 2 w 6"/>
                <a:gd name="T11" fmla="*/ 5 h 5"/>
                <a:gd name="T12" fmla="*/ 2 w 6"/>
                <a:gd name="T13" fmla="*/ 5 h 5"/>
                <a:gd name="T14" fmla="*/ 3 w 6"/>
                <a:gd name="T15" fmla="*/ 5 h 5"/>
                <a:gd name="T16" fmla="*/ 5 w 6"/>
                <a:gd name="T17" fmla="*/ 5 h 5"/>
                <a:gd name="T18" fmla="*/ 5 w 6"/>
                <a:gd name="T19" fmla="*/ 5 h 5"/>
                <a:gd name="T20" fmla="*/ 5 w 6"/>
                <a:gd name="T21" fmla="*/ 5 h 5"/>
                <a:gd name="T22" fmla="*/ 6 w 6"/>
                <a:gd name="T23" fmla="*/ 4 h 5"/>
                <a:gd name="T24" fmla="*/ 6 w 6"/>
                <a:gd name="T25" fmla="*/ 3 h 5"/>
                <a:gd name="T26" fmla="*/ 5 w 6"/>
                <a:gd name="T27" fmla="*/ 1 h 5"/>
                <a:gd name="T28" fmla="*/ 3 w 6"/>
                <a:gd name="T2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5">
                  <a:moveTo>
                    <a:pt x="3" y="0"/>
                  </a:moveTo>
                  <a:cubicBezTo>
                    <a:pt x="3" y="0"/>
                    <a:pt x="2" y="0"/>
                    <a:pt x="2" y="0"/>
                  </a:cubicBezTo>
                  <a:cubicBezTo>
                    <a:pt x="0" y="1"/>
                    <a:pt x="0" y="3"/>
                    <a:pt x="1" y="4"/>
                  </a:cubicBezTo>
                  <a:cubicBezTo>
                    <a:pt x="1" y="4"/>
                    <a:pt x="1" y="4"/>
                    <a:pt x="1" y="4"/>
                  </a:cubicBezTo>
                  <a:cubicBezTo>
                    <a:pt x="1" y="4"/>
                    <a:pt x="1" y="4"/>
                    <a:pt x="1" y="4"/>
                  </a:cubicBezTo>
                  <a:cubicBezTo>
                    <a:pt x="1" y="5"/>
                    <a:pt x="1" y="5"/>
                    <a:pt x="2" y="5"/>
                  </a:cubicBezTo>
                  <a:cubicBezTo>
                    <a:pt x="2" y="5"/>
                    <a:pt x="2" y="5"/>
                    <a:pt x="2" y="5"/>
                  </a:cubicBezTo>
                  <a:cubicBezTo>
                    <a:pt x="2" y="5"/>
                    <a:pt x="3" y="5"/>
                    <a:pt x="3" y="5"/>
                  </a:cubicBezTo>
                  <a:cubicBezTo>
                    <a:pt x="4" y="5"/>
                    <a:pt x="4" y="5"/>
                    <a:pt x="5" y="5"/>
                  </a:cubicBezTo>
                  <a:cubicBezTo>
                    <a:pt x="5" y="5"/>
                    <a:pt x="5" y="5"/>
                    <a:pt x="5" y="5"/>
                  </a:cubicBezTo>
                  <a:cubicBezTo>
                    <a:pt x="5" y="5"/>
                    <a:pt x="5" y="5"/>
                    <a:pt x="5" y="5"/>
                  </a:cubicBezTo>
                  <a:cubicBezTo>
                    <a:pt x="5" y="4"/>
                    <a:pt x="6" y="4"/>
                    <a:pt x="6" y="4"/>
                  </a:cubicBezTo>
                  <a:cubicBezTo>
                    <a:pt x="6" y="4"/>
                    <a:pt x="6" y="3"/>
                    <a:pt x="6" y="3"/>
                  </a:cubicBezTo>
                  <a:cubicBezTo>
                    <a:pt x="6" y="3"/>
                    <a:pt x="6" y="2"/>
                    <a:pt x="5" y="1"/>
                  </a:cubicBezTo>
                  <a:cubicBezTo>
                    <a:pt x="5" y="0"/>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89" name="Freeform 3274">
              <a:extLst>
                <a:ext uri="{FF2B5EF4-FFF2-40B4-BE49-F238E27FC236}">
                  <a16:creationId xmlns:a16="http://schemas.microsoft.com/office/drawing/2014/main" id="{63410AE0-0E8D-C554-8F87-4FE97D7722A9}"/>
                </a:ext>
              </a:extLst>
            </p:cNvPr>
            <p:cNvSpPr>
              <a:spLocks/>
            </p:cNvSpPr>
            <p:nvPr/>
          </p:nvSpPr>
          <p:spPr bwMode="auto">
            <a:xfrm>
              <a:off x="10067661" y="2444136"/>
              <a:ext cx="41382" cy="33106"/>
            </a:xfrm>
            <a:custGeom>
              <a:avLst/>
              <a:gdLst>
                <a:gd name="T0" fmla="*/ 3 w 6"/>
                <a:gd name="T1" fmla="*/ 0 h 5"/>
                <a:gd name="T2" fmla="*/ 1 w 6"/>
                <a:gd name="T3" fmla="*/ 0 h 5"/>
                <a:gd name="T4" fmla="*/ 0 w 6"/>
                <a:gd name="T5" fmla="*/ 3 h 5"/>
                <a:gd name="T6" fmla="*/ 0 w 6"/>
                <a:gd name="T7" fmla="*/ 3 h 5"/>
                <a:gd name="T8" fmla="*/ 1 w 6"/>
                <a:gd name="T9" fmla="*/ 4 h 5"/>
                <a:gd name="T10" fmla="*/ 1 w 6"/>
                <a:gd name="T11" fmla="*/ 4 h 5"/>
                <a:gd name="T12" fmla="*/ 1 w 6"/>
                <a:gd name="T13" fmla="*/ 5 h 5"/>
                <a:gd name="T14" fmla="*/ 3 w 6"/>
                <a:gd name="T15" fmla="*/ 5 h 5"/>
                <a:gd name="T16" fmla="*/ 3 w 6"/>
                <a:gd name="T17" fmla="*/ 5 h 5"/>
                <a:gd name="T18" fmla="*/ 4 w 6"/>
                <a:gd name="T19" fmla="*/ 5 h 5"/>
                <a:gd name="T20" fmla="*/ 4 w 6"/>
                <a:gd name="T21" fmla="*/ 5 h 5"/>
                <a:gd name="T22" fmla="*/ 6 w 6"/>
                <a:gd name="T23" fmla="*/ 2 h 5"/>
                <a:gd name="T24" fmla="*/ 6 w 6"/>
                <a:gd name="T25" fmla="*/ 2 h 5"/>
                <a:gd name="T26" fmla="*/ 5 w 6"/>
                <a:gd name="T27" fmla="*/ 1 h 5"/>
                <a:gd name="T28" fmla="*/ 5 w 6"/>
                <a:gd name="T29" fmla="*/ 1 h 5"/>
                <a:gd name="T30" fmla="*/ 5 w 6"/>
                <a:gd name="T31" fmla="*/ 1 h 5"/>
                <a:gd name="T32" fmla="*/ 3 w 6"/>
                <a:gd name="T33"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 h="5">
                  <a:moveTo>
                    <a:pt x="3" y="0"/>
                  </a:moveTo>
                  <a:cubicBezTo>
                    <a:pt x="2" y="0"/>
                    <a:pt x="2" y="0"/>
                    <a:pt x="1" y="0"/>
                  </a:cubicBezTo>
                  <a:cubicBezTo>
                    <a:pt x="0" y="1"/>
                    <a:pt x="0" y="2"/>
                    <a:pt x="0" y="3"/>
                  </a:cubicBezTo>
                  <a:cubicBezTo>
                    <a:pt x="0" y="3"/>
                    <a:pt x="0" y="3"/>
                    <a:pt x="0" y="3"/>
                  </a:cubicBezTo>
                  <a:cubicBezTo>
                    <a:pt x="0" y="3"/>
                    <a:pt x="0" y="4"/>
                    <a:pt x="1" y="4"/>
                  </a:cubicBezTo>
                  <a:cubicBezTo>
                    <a:pt x="1" y="4"/>
                    <a:pt x="1" y="4"/>
                    <a:pt x="1" y="4"/>
                  </a:cubicBezTo>
                  <a:cubicBezTo>
                    <a:pt x="1" y="4"/>
                    <a:pt x="1" y="4"/>
                    <a:pt x="1" y="5"/>
                  </a:cubicBezTo>
                  <a:cubicBezTo>
                    <a:pt x="2" y="5"/>
                    <a:pt x="2" y="5"/>
                    <a:pt x="3" y="5"/>
                  </a:cubicBezTo>
                  <a:cubicBezTo>
                    <a:pt x="3" y="5"/>
                    <a:pt x="3" y="5"/>
                    <a:pt x="3" y="5"/>
                  </a:cubicBezTo>
                  <a:cubicBezTo>
                    <a:pt x="3" y="5"/>
                    <a:pt x="3" y="5"/>
                    <a:pt x="4" y="5"/>
                  </a:cubicBezTo>
                  <a:cubicBezTo>
                    <a:pt x="4" y="5"/>
                    <a:pt x="4" y="5"/>
                    <a:pt x="4" y="5"/>
                  </a:cubicBezTo>
                  <a:cubicBezTo>
                    <a:pt x="5" y="4"/>
                    <a:pt x="6" y="3"/>
                    <a:pt x="6" y="2"/>
                  </a:cubicBezTo>
                  <a:cubicBezTo>
                    <a:pt x="6" y="2"/>
                    <a:pt x="6" y="2"/>
                    <a:pt x="6" y="2"/>
                  </a:cubicBezTo>
                  <a:cubicBezTo>
                    <a:pt x="6" y="2"/>
                    <a:pt x="5" y="2"/>
                    <a:pt x="5" y="1"/>
                  </a:cubicBezTo>
                  <a:cubicBezTo>
                    <a:pt x="5" y="1"/>
                    <a:pt x="5" y="1"/>
                    <a:pt x="5" y="1"/>
                  </a:cubicBezTo>
                  <a:cubicBezTo>
                    <a:pt x="5" y="1"/>
                    <a:pt x="5" y="1"/>
                    <a:pt x="5" y="1"/>
                  </a:cubicBezTo>
                  <a:cubicBezTo>
                    <a:pt x="5" y="0"/>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90" name="Freeform 3275">
              <a:extLst>
                <a:ext uri="{FF2B5EF4-FFF2-40B4-BE49-F238E27FC236}">
                  <a16:creationId xmlns:a16="http://schemas.microsoft.com/office/drawing/2014/main" id="{DF6BF6ED-224A-886F-2D1A-17DB89B1A894}"/>
                </a:ext>
              </a:extLst>
            </p:cNvPr>
            <p:cNvSpPr>
              <a:spLocks/>
            </p:cNvSpPr>
            <p:nvPr/>
          </p:nvSpPr>
          <p:spPr bwMode="auto">
            <a:xfrm>
              <a:off x="11747776" y="3616630"/>
              <a:ext cx="38623" cy="38623"/>
            </a:xfrm>
            <a:custGeom>
              <a:avLst/>
              <a:gdLst>
                <a:gd name="T0" fmla="*/ 3 w 6"/>
                <a:gd name="T1" fmla="*/ 0 h 6"/>
                <a:gd name="T2" fmla="*/ 3 w 6"/>
                <a:gd name="T3" fmla="*/ 0 h 6"/>
                <a:gd name="T4" fmla="*/ 3 w 6"/>
                <a:gd name="T5" fmla="*/ 0 h 6"/>
                <a:gd name="T6" fmla="*/ 2 w 6"/>
                <a:gd name="T7" fmla="*/ 1 h 6"/>
                <a:gd name="T8" fmla="*/ 1 w 6"/>
                <a:gd name="T9" fmla="*/ 4 h 6"/>
                <a:gd name="T10" fmla="*/ 3 w 6"/>
                <a:gd name="T11" fmla="*/ 6 h 6"/>
                <a:gd name="T12" fmla="*/ 5 w 6"/>
                <a:gd name="T13" fmla="*/ 5 h 6"/>
                <a:gd name="T14" fmla="*/ 5 w 6"/>
                <a:gd name="T15" fmla="*/ 5 h 6"/>
                <a:gd name="T16" fmla="*/ 5 w 6"/>
                <a:gd name="T17" fmla="*/ 5 h 6"/>
                <a:gd name="T18" fmla="*/ 6 w 6"/>
                <a:gd name="T19" fmla="*/ 4 h 6"/>
                <a:gd name="T20" fmla="*/ 6 w 6"/>
                <a:gd name="T21" fmla="*/ 4 h 6"/>
                <a:gd name="T22" fmla="*/ 6 w 6"/>
                <a:gd name="T23" fmla="*/ 1 h 6"/>
                <a:gd name="T24" fmla="*/ 5 w 6"/>
                <a:gd name="T25" fmla="*/ 1 h 6"/>
                <a:gd name="T26" fmla="*/ 4 w 6"/>
                <a:gd name="T27" fmla="*/ 0 h 6"/>
                <a:gd name="T28" fmla="*/ 3 w 6"/>
                <a:gd name="T2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6">
                  <a:moveTo>
                    <a:pt x="3" y="0"/>
                  </a:moveTo>
                  <a:cubicBezTo>
                    <a:pt x="3" y="0"/>
                    <a:pt x="3" y="0"/>
                    <a:pt x="3" y="0"/>
                  </a:cubicBezTo>
                  <a:cubicBezTo>
                    <a:pt x="3" y="0"/>
                    <a:pt x="3" y="0"/>
                    <a:pt x="3" y="0"/>
                  </a:cubicBezTo>
                  <a:cubicBezTo>
                    <a:pt x="2" y="0"/>
                    <a:pt x="2" y="0"/>
                    <a:pt x="2" y="1"/>
                  </a:cubicBezTo>
                  <a:cubicBezTo>
                    <a:pt x="0" y="2"/>
                    <a:pt x="0" y="3"/>
                    <a:pt x="1" y="4"/>
                  </a:cubicBezTo>
                  <a:cubicBezTo>
                    <a:pt x="2" y="5"/>
                    <a:pt x="2" y="6"/>
                    <a:pt x="3" y="6"/>
                  </a:cubicBezTo>
                  <a:cubicBezTo>
                    <a:pt x="4" y="6"/>
                    <a:pt x="4" y="5"/>
                    <a:pt x="5" y="5"/>
                  </a:cubicBezTo>
                  <a:cubicBezTo>
                    <a:pt x="5" y="5"/>
                    <a:pt x="5" y="5"/>
                    <a:pt x="5" y="5"/>
                  </a:cubicBezTo>
                  <a:cubicBezTo>
                    <a:pt x="5" y="5"/>
                    <a:pt x="5" y="5"/>
                    <a:pt x="5" y="5"/>
                  </a:cubicBezTo>
                  <a:cubicBezTo>
                    <a:pt x="5" y="5"/>
                    <a:pt x="5" y="5"/>
                    <a:pt x="6" y="4"/>
                  </a:cubicBezTo>
                  <a:cubicBezTo>
                    <a:pt x="6" y="4"/>
                    <a:pt x="6" y="4"/>
                    <a:pt x="6" y="4"/>
                  </a:cubicBezTo>
                  <a:cubicBezTo>
                    <a:pt x="6" y="3"/>
                    <a:pt x="6" y="2"/>
                    <a:pt x="6" y="1"/>
                  </a:cubicBezTo>
                  <a:cubicBezTo>
                    <a:pt x="5" y="1"/>
                    <a:pt x="5" y="1"/>
                    <a:pt x="5" y="1"/>
                  </a:cubicBezTo>
                  <a:cubicBezTo>
                    <a:pt x="4" y="0"/>
                    <a:pt x="4" y="0"/>
                    <a:pt x="4" y="0"/>
                  </a:cubicBezTo>
                  <a:cubicBezTo>
                    <a:pt x="4" y="0"/>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91" name="Freeform 3276">
              <a:extLst>
                <a:ext uri="{FF2B5EF4-FFF2-40B4-BE49-F238E27FC236}">
                  <a16:creationId xmlns:a16="http://schemas.microsoft.com/office/drawing/2014/main" id="{6B70DDAF-7132-27DE-E9B7-F88B4EBED110}"/>
                </a:ext>
              </a:extLst>
            </p:cNvPr>
            <p:cNvSpPr>
              <a:spLocks/>
            </p:cNvSpPr>
            <p:nvPr/>
          </p:nvSpPr>
          <p:spPr bwMode="auto">
            <a:xfrm>
              <a:off x="11700876" y="3335232"/>
              <a:ext cx="24829" cy="24829"/>
            </a:xfrm>
            <a:custGeom>
              <a:avLst/>
              <a:gdLst>
                <a:gd name="T0" fmla="*/ 2 w 4"/>
                <a:gd name="T1" fmla="*/ 0 h 4"/>
                <a:gd name="T2" fmla="*/ 1 w 4"/>
                <a:gd name="T3" fmla="*/ 1 h 4"/>
                <a:gd name="T4" fmla="*/ 1 w 4"/>
                <a:gd name="T5" fmla="*/ 1 h 4"/>
                <a:gd name="T6" fmla="*/ 1 w 4"/>
                <a:gd name="T7" fmla="*/ 1 h 4"/>
                <a:gd name="T8" fmla="*/ 1 w 4"/>
                <a:gd name="T9" fmla="*/ 1 h 4"/>
                <a:gd name="T10" fmla="*/ 1 w 4"/>
                <a:gd name="T11" fmla="*/ 2 h 4"/>
                <a:gd name="T12" fmla="*/ 1 w 4"/>
                <a:gd name="T13" fmla="*/ 3 h 4"/>
                <a:gd name="T14" fmla="*/ 2 w 4"/>
                <a:gd name="T15" fmla="*/ 4 h 4"/>
                <a:gd name="T16" fmla="*/ 3 w 4"/>
                <a:gd name="T17" fmla="*/ 4 h 4"/>
                <a:gd name="T18" fmla="*/ 3 w 4"/>
                <a:gd name="T19" fmla="*/ 4 h 4"/>
                <a:gd name="T20" fmla="*/ 4 w 4"/>
                <a:gd name="T21" fmla="*/ 4 h 4"/>
                <a:gd name="T22" fmla="*/ 4 w 4"/>
                <a:gd name="T23" fmla="*/ 3 h 4"/>
                <a:gd name="T24" fmla="*/ 4 w 4"/>
                <a:gd name="T25" fmla="*/ 3 h 4"/>
                <a:gd name="T26" fmla="*/ 4 w 4"/>
                <a:gd name="T27" fmla="*/ 2 h 4"/>
                <a:gd name="T28" fmla="*/ 4 w 4"/>
                <a:gd name="T29" fmla="*/ 2 h 4"/>
                <a:gd name="T30" fmla="*/ 4 w 4"/>
                <a:gd name="T31" fmla="*/ 1 h 4"/>
                <a:gd name="T32" fmla="*/ 2 w 4"/>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4">
                  <a:moveTo>
                    <a:pt x="2" y="0"/>
                  </a:moveTo>
                  <a:cubicBezTo>
                    <a:pt x="2" y="0"/>
                    <a:pt x="2" y="1"/>
                    <a:pt x="1" y="1"/>
                  </a:cubicBezTo>
                  <a:cubicBezTo>
                    <a:pt x="1" y="1"/>
                    <a:pt x="1" y="1"/>
                    <a:pt x="1" y="1"/>
                  </a:cubicBezTo>
                  <a:cubicBezTo>
                    <a:pt x="1" y="1"/>
                    <a:pt x="1" y="1"/>
                    <a:pt x="1" y="1"/>
                  </a:cubicBezTo>
                  <a:cubicBezTo>
                    <a:pt x="1" y="1"/>
                    <a:pt x="1" y="1"/>
                    <a:pt x="1" y="1"/>
                  </a:cubicBezTo>
                  <a:cubicBezTo>
                    <a:pt x="1" y="1"/>
                    <a:pt x="1" y="2"/>
                    <a:pt x="1" y="2"/>
                  </a:cubicBezTo>
                  <a:cubicBezTo>
                    <a:pt x="0" y="2"/>
                    <a:pt x="0" y="3"/>
                    <a:pt x="1" y="3"/>
                  </a:cubicBezTo>
                  <a:cubicBezTo>
                    <a:pt x="1" y="4"/>
                    <a:pt x="2" y="4"/>
                    <a:pt x="2" y="4"/>
                  </a:cubicBezTo>
                  <a:cubicBezTo>
                    <a:pt x="3" y="4"/>
                    <a:pt x="3" y="4"/>
                    <a:pt x="3" y="4"/>
                  </a:cubicBezTo>
                  <a:cubicBezTo>
                    <a:pt x="3" y="4"/>
                    <a:pt x="3" y="4"/>
                    <a:pt x="3" y="4"/>
                  </a:cubicBezTo>
                  <a:cubicBezTo>
                    <a:pt x="3" y="4"/>
                    <a:pt x="3" y="4"/>
                    <a:pt x="4" y="4"/>
                  </a:cubicBezTo>
                  <a:cubicBezTo>
                    <a:pt x="4" y="4"/>
                    <a:pt x="4" y="4"/>
                    <a:pt x="4" y="3"/>
                  </a:cubicBezTo>
                  <a:cubicBezTo>
                    <a:pt x="4" y="3"/>
                    <a:pt x="4" y="3"/>
                    <a:pt x="4" y="3"/>
                  </a:cubicBezTo>
                  <a:cubicBezTo>
                    <a:pt x="4" y="3"/>
                    <a:pt x="4" y="2"/>
                    <a:pt x="4" y="2"/>
                  </a:cubicBezTo>
                  <a:cubicBezTo>
                    <a:pt x="4" y="2"/>
                    <a:pt x="4" y="2"/>
                    <a:pt x="4" y="2"/>
                  </a:cubicBezTo>
                  <a:cubicBezTo>
                    <a:pt x="4" y="2"/>
                    <a:pt x="4" y="1"/>
                    <a:pt x="4" y="1"/>
                  </a:cubicBezTo>
                  <a:cubicBezTo>
                    <a:pt x="4" y="1"/>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92" name="Freeform 3277">
              <a:extLst>
                <a:ext uri="{FF2B5EF4-FFF2-40B4-BE49-F238E27FC236}">
                  <a16:creationId xmlns:a16="http://schemas.microsoft.com/office/drawing/2014/main" id="{BDCF0E2C-50E2-06AC-B6E5-488A229CE95F}"/>
                </a:ext>
              </a:extLst>
            </p:cNvPr>
            <p:cNvSpPr>
              <a:spLocks/>
            </p:cNvSpPr>
            <p:nvPr/>
          </p:nvSpPr>
          <p:spPr bwMode="auto">
            <a:xfrm>
              <a:off x="11924340" y="3826300"/>
              <a:ext cx="24829" cy="24829"/>
            </a:xfrm>
            <a:custGeom>
              <a:avLst/>
              <a:gdLst>
                <a:gd name="T0" fmla="*/ 2 w 4"/>
                <a:gd name="T1" fmla="*/ 0 h 4"/>
                <a:gd name="T2" fmla="*/ 2 w 4"/>
                <a:gd name="T3" fmla="*/ 0 h 4"/>
                <a:gd name="T4" fmla="*/ 1 w 4"/>
                <a:gd name="T5" fmla="*/ 0 h 4"/>
                <a:gd name="T6" fmla="*/ 1 w 4"/>
                <a:gd name="T7" fmla="*/ 0 h 4"/>
                <a:gd name="T8" fmla="*/ 1 w 4"/>
                <a:gd name="T9" fmla="*/ 0 h 4"/>
                <a:gd name="T10" fmla="*/ 0 w 4"/>
                <a:gd name="T11" fmla="*/ 0 h 4"/>
                <a:gd name="T12" fmla="*/ 0 w 4"/>
                <a:gd name="T13" fmla="*/ 3 h 4"/>
                <a:gd name="T14" fmla="*/ 2 w 4"/>
                <a:gd name="T15" fmla="*/ 4 h 4"/>
                <a:gd name="T16" fmla="*/ 2 w 4"/>
                <a:gd name="T17" fmla="*/ 4 h 4"/>
                <a:gd name="T18" fmla="*/ 2 w 4"/>
                <a:gd name="T19" fmla="*/ 4 h 4"/>
                <a:gd name="T20" fmla="*/ 3 w 4"/>
                <a:gd name="T21" fmla="*/ 3 h 4"/>
                <a:gd name="T22" fmla="*/ 4 w 4"/>
                <a:gd name="T23" fmla="*/ 2 h 4"/>
                <a:gd name="T24" fmla="*/ 4 w 4"/>
                <a:gd name="T25" fmla="*/ 2 h 4"/>
                <a:gd name="T26" fmla="*/ 4 w 4"/>
                <a:gd name="T27" fmla="*/ 1 h 4"/>
                <a:gd name="T28" fmla="*/ 3 w 4"/>
                <a:gd name="T29" fmla="*/ 1 h 4"/>
                <a:gd name="T30" fmla="*/ 3 w 4"/>
                <a:gd name="T31" fmla="*/ 1 h 4"/>
                <a:gd name="T32" fmla="*/ 2 w 4"/>
                <a:gd name="T33" fmla="*/ 0 h 4"/>
                <a:gd name="T34" fmla="*/ 2 w 4"/>
                <a:gd name="T35" fmla="*/ 0 h 4"/>
                <a:gd name="T36" fmla="*/ 2 w 4"/>
                <a:gd name="T3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 h="4">
                  <a:moveTo>
                    <a:pt x="2" y="0"/>
                  </a:moveTo>
                  <a:cubicBezTo>
                    <a:pt x="2" y="0"/>
                    <a:pt x="2" y="0"/>
                    <a:pt x="2" y="0"/>
                  </a:cubicBezTo>
                  <a:cubicBezTo>
                    <a:pt x="1" y="0"/>
                    <a:pt x="1" y="0"/>
                    <a:pt x="1" y="0"/>
                  </a:cubicBezTo>
                  <a:cubicBezTo>
                    <a:pt x="1" y="0"/>
                    <a:pt x="1" y="0"/>
                    <a:pt x="1" y="0"/>
                  </a:cubicBezTo>
                  <a:cubicBezTo>
                    <a:pt x="1" y="0"/>
                    <a:pt x="1" y="0"/>
                    <a:pt x="1" y="0"/>
                  </a:cubicBezTo>
                  <a:cubicBezTo>
                    <a:pt x="0" y="0"/>
                    <a:pt x="0" y="0"/>
                    <a:pt x="0" y="0"/>
                  </a:cubicBezTo>
                  <a:cubicBezTo>
                    <a:pt x="0" y="1"/>
                    <a:pt x="0" y="2"/>
                    <a:pt x="0" y="3"/>
                  </a:cubicBezTo>
                  <a:cubicBezTo>
                    <a:pt x="0" y="3"/>
                    <a:pt x="1" y="4"/>
                    <a:pt x="2" y="4"/>
                  </a:cubicBezTo>
                  <a:cubicBezTo>
                    <a:pt x="2" y="4"/>
                    <a:pt x="2" y="4"/>
                    <a:pt x="2" y="4"/>
                  </a:cubicBezTo>
                  <a:cubicBezTo>
                    <a:pt x="2" y="4"/>
                    <a:pt x="2" y="4"/>
                    <a:pt x="2" y="4"/>
                  </a:cubicBezTo>
                  <a:cubicBezTo>
                    <a:pt x="2" y="4"/>
                    <a:pt x="3" y="4"/>
                    <a:pt x="3" y="3"/>
                  </a:cubicBezTo>
                  <a:cubicBezTo>
                    <a:pt x="3" y="3"/>
                    <a:pt x="4" y="3"/>
                    <a:pt x="4" y="2"/>
                  </a:cubicBezTo>
                  <a:cubicBezTo>
                    <a:pt x="4" y="2"/>
                    <a:pt x="4" y="2"/>
                    <a:pt x="4" y="2"/>
                  </a:cubicBezTo>
                  <a:cubicBezTo>
                    <a:pt x="4" y="2"/>
                    <a:pt x="4" y="1"/>
                    <a:pt x="4" y="1"/>
                  </a:cubicBezTo>
                  <a:cubicBezTo>
                    <a:pt x="4" y="1"/>
                    <a:pt x="3" y="1"/>
                    <a:pt x="3" y="1"/>
                  </a:cubicBezTo>
                  <a:cubicBezTo>
                    <a:pt x="3" y="1"/>
                    <a:pt x="3" y="1"/>
                    <a:pt x="3" y="1"/>
                  </a:cubicBezTo>
                  <a:cubicBezTo>
                    <a:pt x="3" y="0"/>
                    <a:pt x="3" y="0"/>
                    <a:pt x="2" y="0"/>
                  </a:cubicBezTo>
                  <a:cubicBezTo>
                    <a:pt x="2" y="0"/>
                    <a:pt x="2"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nvGrpSpPr>
            <p:cNvPr id="93" name="Group 92">
              <a:extLst>
                <a:ext uri="{FF2B5EF4-FFF2-40B4-BE49-F238E27FC236}">
                  <a16:creationId xmlns:a16="http://schemas.microsoft.com/office/drawing/2014/main" id="{682E7D48-F2CF-4670-CDF1-FDE99AD573ED}"/>
                </a:ext>
              </a:extLst>
            </p:cNvPr>
            <p:cNvGrpSpPr/>
            <p:nvPr/>
          </p:nvGrpSpPr>
          <p:grpSpPr>
            <a:xfrm>
              <a:off x="6249468" y="-1100935"/>
              <a:ext cx="6847366" cy="4965858"/>
              <a:chOff x="6249468" y="-1100935"/>
              <a:chExt cx="6847366" cy="4965858"/>
            </a:xfrm>
            <a:grpFill/>
          </p:grpSpPr>
          <p:sp>
            <p:nvSpPr>
              <p:cNvPr id="94" name="Freeform 3279">
                <a:extLst>
                  <a:ext uri="{FF2B5EF4-FFF2-40B4-BE49-F238E27FC236}">
                    <a16:creationId xmlns:a16="http://schemas.microsoft.com/office/drawing/2014/main" id="{897253FE-5E48-D47B-5E66-36A17902F86D}"/>
                  </a:ext>
                </a:extLst>
              </p:cNvPr>
              <p:cNvSpPr>
                <a:spLocks/>
              </p:cNvSpPr>
              <p:nvPr/>
            </p:nvSpPr>
            <p:spPr bwMode="auto">
              <a:xfrm>
                <a:off x="11858129" y="3401443"/>
                <a:ext cx="24829" cy="19312"/>
              </a:xfrm>
              <a:custGeom>
                <a:avLst/>
                <a:gdLst>
                  <a:gd name="T0" fmla="*/ 2 w 4"/>
                  <a:gd name="T1" fmla="*/ 0 h 3"/>
                  <a:gd name="T2" fmla="*/ 2 w 4"/>
                  <a:gd name="T3" fmla="*/ 0 h 3"/>
                  <a:gd name="T4" fmla="*/ 2 w 4"/>
                  <a:gd name="T5" fmla="*/ 0 h 3"/>
                  <a:gd name="T6" fmla="*/ 1 w 4"/>
                  <a:gd name="T7" fmla="*/ 0 h 3"/>
                  <a:gd name="T8" fmla="*/ 0 w 4"/>
                  <a:gd name="T9" fmla="*/ 1 h 3"/>
                  <a:gd name="T10" fmla="*/ 0 w 4"/>
                  <a:gd name="T11" fmla="*/ 1 h 3"/>
                  <a:gd name="T12" fmla="*/ 0 w 4"/>
                  <a:gd name="T13" fmla="*/ 3 h 3"/>
                  <a:gd name="T14" fmla="*/ 1 w 4"/>
                  <a:gd name="T15" fmla="*/ 3 h 3"/>
                  <a:gd name="T16" fmla="*/ 1 w 4"/>
                  <a:gd name="T17" fmla="*/ 3 h 3"/>
                  <a:gd name="T18" fmla="*/ 2 w 4"/>
                  <a:gd name="T19" fmla="*/ 3 h 3"/>
                  <a:gd name="T20" fmla="*/ 2 w 4"/>
                  <a:gd name="T21" fmla="*/ 3 h 3"/>
                  <a:gd name="T22" fmla="*/ 2 w 4"/>
                  <a:gd name="T23" fmla="*/ 3 h 3"/>
                  <a:gd name="T24" fmla="*/ 3 w 4"/>
                  <a:gd name="T25" fmla="*/ 3 h 3"/>
                  <a:gd name="T26" fmla="*/ 4 w 4"/>
                  <a:gd name="T27" fmla="*/ 0 h 3"/>
                  <a:gd name="T28" fmla="*/ 4 w 4"/>
                  <a:gd name="T29" fmla="*/ 0 h 3"/>
                  <a:gd name="T30" fmla="*/ 3 w 4"/>
                  <a:gd name="T31" fmla="*/ 0 h 3"/>
                  <a:gd name="T32" fmla="*/ 2 w 4"/>
                  <a:gd name="T33"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3">
                    <a:moveTo>
                      <a:pt x="2" y="0"/>
                    </a:moveTo>
                    <a:cubicBezTo>
                      <a:pt x="2" y="0"/>
                      <a:pt x="2" y="0"/>
                      <a:pt x="2" y="0"/>
                    </a:cubicBezTo>
                    <a:cubicBezTo>
                      <a:pt x="2" y="0"/>
                      <a:pt x="2" y="0"/>
                      <a:pt x="2" y="0"/>
                    </a:cubicBezTo>
                    <a:cubicBezTo>
                      <a:pt x="1" y="0"/>
                      <a:pt x="1" y="0"/>
                      <a:pt x="1" y="0"/>
                    </a:cubicBezTo>
                    <a:cubicBezTo>
                      <a:pt x="1" y="0"/>
                      <a:pt x="0" y="0"/>
                      <a:pt x="0" y="1"/>
                    </a:cubicBezTo>
                    <a:cubicBezTo>
                      <a:pt x="0" y="1"/>
                      <a:pt x="0" y="1"/>
                      <a:pt x="0" y="1"/>
                    </a:cubicBezTo>
                    <a:cubicBezTo>
                      <a:pt x="0" y="2"/>
                      <a:pt x="0" y="2"/>
                      <a:pt x="0" y="3"/>
                    </a:cubicBezTo>
                    <a:cubicBezTo>
                      <a:pt x="1" y="3"/>
                      <a:pt x="1" y="3"/>
                      <a:pt x="1" y="3"/>
                    </a:cubicBezTo>
                    <a:cubicBezTo>
                      <a:pt x="1" y="3"/>
                      <a:pt x="1" y="3"/>
                      <a:pt x="1" y="3"/>
                    </a:cubicBezTo>
                    <a:cubicBezTo>
                      <a:pt x="2" y="3"/>
                      <a:pt x="2" y="3"/>
                      <a:pt x="2" y="3"/>
                    </a:cubicBezTo>
                    <a:cubicBezTo>
                      <a:pt x="2" y="3"/>
                      <a:pt x="2" y="3"/>
                      <a:pt x="2" y="3"/>
                    </a:cubicBezTo>
                    <a:cubicBezTo>
                      <a:pt x="2" y="3"/>
                      <a:pt x="2" y="3"/>
                      <a:pt x="2" y="3"/>
                    </a:cubicBezTo>
                    <a:cubicBezTo>
                      <a:pt x="3" y="3"/>
                      <a:pt x="3" y="3"/>
                      <a:pt x="3" y="3"/>
                    </a:cubicBezTo>
                    <a:cubicBezTo>
                      <a:pt x="4" y="3"/>
                      <a:pt x="4" y="1"/>
                      <a:pt x="4" y="0"/>
                    </a:cubicBezTo>
                    <a:cubicBezTo>
                      <a:pt x="4" y="0"/>
                      <a:pt x="4" y="0"/>
                      <a:pt x="4" y="0"/>
                    </a:cubicBezTo>
                    <a:cubicBezTo>
                      <a:pt x="4" y="0"/>
                      <a:pt x="3" y="0"/>
                      <a:pt x="3" y="0"/>
                    </a:cubicBezTo>
                    <a:cubicBezTo>
                      <a:pt x="3" y="0"/>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95" name="Freeform 3280">
                <a:extLst>
                  <a:ext uri="{FF2B5EF4-FFF2-40B4-BE49-F238E27FC236}">
                    <a16:creationId xmlns:a16="http://schemas.microsoft.com/office/drawing/2014/main" id="{60FF438C-397F-51D9-FADA-56BEA55D3F18}"/>
                  </a:ext>
                </a:extLst>
              </p:cNvPr>
              <p:cNvSpPr>
                <a:spLocks/>
              </p:cNvSpPr>
              <p:nvPr/>
            </p:nvSpPr>
            <p:spPr bwMode="auto">
              <a:xfrm>
                <a:off x="11891234" y="2777952"/>
                <a:ext cx="24829" cy="19312"/>
              </a:xfrm>
              <a:custGeom>
                <a:avLst/>
                <a:gdLst>
                  <a:gd name="T0" fmla="*/ 2 w 4"/>
                  <a:gd name="T1" fmla="*/ 0 h 3"/>
                  <a:gd name="T2" fmla="*/ 1 w 4"/>
                  <a:gd name="T3" fmla="*/ 0 h 3"/>
                  <a:gd name="T4" fmla="*/ 0 w 4"/>
                  <a:gd name="T5" fmla="*/ 2 h 3"/>
                  <a:gd name="T6" fmla="*/ 0 w 4"/>
                  <a:gd name="T7" fmla="*/ 2 h 3"/>
                  <a:gd name="T8" fmla="*/ 0 w 4"/>
                  <a:gd name="T9" fmla="*/ 3 h 3"/>
                  <a:gd name="T10" fmla="*/ 0 w 4"/>
                  <a:gd name="T11" fmla="*/ 3 h 3"/>
                  <a:gd name="T12" fmla="*/ 1 w 4"/>
                  <a:gd name="T13" fmla="*/ 3 h 3"/>
                  <a:gd name="T14" fmla="*/ 1 w 4"/>
                  <a:gd name="T15" fmla="*/ 3 h 3"/>
                  <a:gd name="T16" fmla="*/ 2 w 4"/>
                  <a:gd name="T17" fmla="*/ 3 h 3"/>
                  <a:gd name="T18" fmla="*/ 2 w 4"/>
                  <a:gd name="T19" fmla="*/ 3 h 3"/>
                  <a:gd name="T20" fmla="*/ 3 w 4"/>
                  <a:gd name="T21" fmla="*/ 3 h 3"/>
                  <a:gd name="T22" fmla="*/ 4 w 4"/>
                  <a:gd name="T23" fmla="*/ 0 h 3"/>
                  <a:gd name="T24" fmla="*/ 2 w 4"/>
                  <a:gd name="T25"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3">
                    <a:moveTo>
                      <a:pt x="2" y="0"/>
                    </a:moveTo>
                    <a:cubicBezTo>
                      <a:pt x="2" y="0"/>
                      <a:pt x="1" y="0"/>
                      <a:pt x="1" y="0"/>
                    </a:cubicBezTo>
                    <a:cubicBezTo>
                      <a:pt x="0" y="0"/>
                      <a:pt x="0" y="1"/>
                      <a:pt x="0" y="2"/>
                    </a:cubicBezTo>
                    <a:cubicBezTo>
                      <a:pt x="0" y="2"/>
                      <a:pt x="0" y="2"/>
                      <a:pt x="0" y="2"/>
                    </a:cubicBezTo>
                    <a:cubicBezTo>
                      <a:pt x="0" y="2"/>
                      <a:pt x="0" y="3"/>
                      <a:pt x="0" y="3"/>
                    </a:cubicBezTo>
                    <a:cubicBezTo>
                      <a:pt x="0" y="3"/>
                      <a:pt x="0" y="3"/>
                      <a:pt x="0" y="3"/>
                    </a:cubicBezTo>
                    <a:cubicBezTo>
                      <a:pt x="1" y="3"/>
                      <a:pt x="1" y="3"/>
                      <a:pt x="1" y="3"/>
                    </a:cubicBezTo>
                    <a:cubicBezTo>
                      <a:pt x="1" y="3"/>
                      <a:pt x="1" y="3"/>
                      <a:pt x="1" y="3"/>
                    </a:cubicBezTo>
                    <a:cubicBezTo>
                      <a:pt x="2" y="3"/>
                      <a:pt x="2" y="3"/>
                      <a:pt x="2" y="3"/>
                    </a:cubicBezTo>
                    <a:cubicBezTo>
                      <a:pt x="2" y="3"/>
                      <a:pt x="2" y="3"/>
                      <a:pt x="2" y="3"/>
                    </a:cubicBezTo>
                    <a:cubicBezTo>
                      <a:pt x="2" y="3"/>
                      <a:pt x="3" y="3"/>
                      <a:pt x="3" y="3"/>
                    </a:cubicBezTo>
                    <a:cubicBezTo>
                      <a:pt x="4" y="3"/>
                      <a:pt x="4" y="1"/>
                      <a:pt x="4" y="0"/>
                    </a:cubicBezTo>
                    <a:cubicBezTo>
                      <a:pt x="3" y="0"/>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96" name="Freeform 3281">
                <a:extLst>
                  <a:ext uri="{FF2B5EF4-FFF2-40B4-BE49-F238E27FC236}">
                    <a16:creationId xmlns:a16="http://schemas.microsoft.com/office/drawing/2014/main" id="{5D96699E-1EA9-528F-EE27-947960AFE9C4}"/>
                  </a:ext>
                </a:extLst>
              </p:cNvPr>
              <p:cNvSpPr>
                <a:spLocks/>
              </p:cNvSpPr>
              <p:nvPr/>
            </p:nvSpPr>
            <p:spPr bwMode="auto">
              <a:xfrm>
                <a:off x="11295331" y="2954516"/>
                <a:ext cx="24829" cy="27588"/>
              </a:xfrm>
              <a:custGeom>
                <a:avLst/>
                <a:gdLst>
                  <a:gd name="T0" fmla="*/ 2 w 4"/>
                  <a:gd name="T1" fmla="*/ 0 h 4"/>
                  <a:gd name="T2" fmla="*/ 1 w 4"/>
                  <a:gd name="T3" fmla="*/ 0 h 4"/>
                  <a:gd name="T4" fmla="*/ 1 w 4"/>
                  <a:gd name="T5" fmla="*/ 0 h 4"/>
                  <a:gd name="T6" fmla="*/ 1 w 4"/>
                  <a:gd name="T7" fmla="*/ 1 h 4"/>
                  <a:gd name="T8" fmla="*/ 1 w 4"/>
                  <a:gd name="T9" fmla="*/ 1 h 4"/>
                  <a:gd name="T10" fmla="*/ 1 w 4"/>
                  <a:gd name="T11" fmla="*/ 1 h 4"/>
                  <a:gd name="T12" fmla="*/ 0 w 4"/>
                  <a:gd name="T13" fmla="*/ 3 h 4"/>
                  <a:gd name="T14" fmla="*/ 1 w 4"/>
                  <a:gd name="T15" fmla="*/ 3 h 4"/>
                  <a:gd name="T16" fmla="*/ 1 w 4"/>
                  <a:gd name="T17" fmla="*/ 3 h 4"/>
                  <a:gd name="T18" fmla="*/ 2 w 4"/>
                  <a:gd name="T19" fmla="*/ 4 h 4"/>
                  <a:gd name="T20" fmla="*/ 3 w 4"/>
                  <a:gd name="T21" fmla="*/ 4 h 4"/>
                  <a:gd name="T22" fmla="*/ 4 w 4"/>
                  <a:gd name="T23" fmla="*/ 4 h 4"/>
                  <a:gd name="T24" fmla="*/ 4 w 4"/>
                  <a:gd name="T25" fmla="*/ 3 h 4"/>
                  <a:gd name="T26" fmla="*/ 4 w 4"/>
                  <a:gd name="T27" fmla="*/ 3 h 4"/>
                  <a:gd name="T28" fmla="*/ 4 w 4"/>
                  <a:gd name="T29" fmla="*/ 3 h 4"/>
                  <a:gd name="T30" fmla="*/ 4 w 4"/>
                  <a:gd name="T31" fmla="*/ 2 h 4"/>
                  <a:gd name="T32" fmla="*/ 4 w 4"/>
                  <a:gd name="T33" fmla="*/ 1 h 4"/>
                  <a:gd name="T34" fmla="*/ 4 w 4"/>
                  <a:gd name="T35" fmla="*/ 1 h 4"/>
                  <a:gd name="T36" fmla="*/ 2 w 4"/>
                  <a:gd name="T3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 h="4">
                    <a:moveTo>
                      <a:pt x="2" y="0"/>
                    </a:moveTo>
                    <a:cubicBezTo>
                      <a:pt x="2" y="0"/>
                      <a:pt x="2" y="0"/>
                      <a:pt x="1" y="0"/>
                    </a:cubicBezTo>
                    <a:cubicBezTo>
                      <a:pt x="1" y="0"/>
                      <a:pt x="1" y="0"/>
                      <a:pt x="1" y="0"/>
                    </a:cubicBezTo>
                    <a:cubicBezTo>
                      <a:pt x="1" y="0"/>
                      <a:pt x="1" y="0"/>
                      <a:pt x="1" y="1"/>
                    </a:cubicBezTo>
                    <a:cubicBezTo>
                      <a:pt x="1" y="1"/>
                      <a:pt x="1" y="1"/>
                      <a:pt x="1" y="1"/>
                    </a:cubicBezTo>
                    <a:cubicBezTo>
                      <a:pt x="1" y="1"/>
                      <a:pt x="1" y="1"/>
                      <a:pt x="1" y="1"/>
                    </a:cubicBezTo>
                    <a:cubicBezTo>
                      <a:pt x="0" y="2"/>
                      <a:pt x="0" y="2"/>
                      <a:pt x="0" y="3"/>
                    </a:cubicBezTo>
                    <a:cubicBezTo>
                      <a:pt x="0" y="3"/>
                      <a:pt x="0" y="3"/>
                      <a:pt x="1" y="3"/>
                    </a:cubicBezTo>
                    <a:cubicBezTo>
                      <a:pt x="1" y="3"/>
                      <a:pt x="1" y="3"/>
                      <a:pt x="1" y="3"/>
                    </a:cubicBezTo>
                    <a:cubicBezTo>
                      <a:pt x="1" y="4"/>
                      <a:pt x="2" y="4"/>
                      <a:pt x="2" y="4"/>
                    </a:cubicBezTo>
                    <a:cubicBezTo>
                      <a:pt x="3" y="4"/>
                      <a:pt x="3" y="4"/>
                      <a:pt x="3" y="4"/>
                    </a:cubicBezTo>
                    <a:cubicBezTo>
                      <a:pt x="3" y="4"/>
                      <a:pt x="3" y="4"/>
                      <a:pt x="4" y="4"/>
                    </a:cubicBezTo>
                    <a:cubicBezTo>
                      <a:pt x="4" y="3"/>
                      <a:pt x="4" y="3"/>
                      <a:pt x="4" y="3"/>
                    </a:cubicBezTo>
                    <a:cubicBezTo>
                      <a:pt x="4" y="3"/>
                      <a:pt x="4" y="3"/>
                      <a:pt x="4" y="3"/>
                    </a:cubicBezTo>
                    <a:cubicBezTo>
                      <a:pt x="4" y="3"/>
                      <a:pt x="4" y="3"/>
                      <a:pt x="4" y="3"/>
                    </a:cubicBezTo>
                    <a:cubicBezTo>
                      <a:pt x="4" y="2"/>
                      <a:pt x="4" y="2"/>
                      <a:pt x="4" y="2"/>
                    </a:cubicBezTo>
                    <a:cubicBezTo>
                      <a:pt x="4" y="2"/>
                      <a:pt x="4" y="1"/>
                      <a:pt x="4" y="1"/>
                    </a:cubicBezTo>
                    <a:cubicBezTo>
                      <a:pt x="4" y="1"/>
                      <a:pt x="4" y="1"/>
                      <a:pt x="4" y="1"/>
                    </a:cubicBezTo>
                    <a:cubicBezTo>
                      <a:pt x="4" y="0"/>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97" name="Freeform 3282">
                <a:extLst>
                  <a:ext uri="{FF2B5EF4-FFF2-40B4-BE49-F238E27FC236}">
                    <a16:creationId xmlns:a16="http://schemas.microsoft.com/office/drawing/2014/main" id="{E7AE4A62-8285-D728-4F0C-DDDA41F2E402}"/>
                  </a:ext>
                </a:extLst>
              </p:cNvPr>
              <p:cNvSpPr>
                <a:spLocks/>
              </p:cNvSpPr>
              <p:nvPr/>
            </p:nvSpPr>
            <p:spPr bwMode="auto">
              <a:xfrm>
                <a:off x="10939445" y="2372407"/>
                <a:ext cx="27588" cy="24829"/>
              </a:xfrm>
              <a:custGeom>
                <a:avLst/>
                <a:gdLst>
                  <a:gd name="T0" fmla="*/ 2 w 4"/>
                  <a:gd name="T1" fmla="*/ 0 h 4"/>
                  <a:gd name="T2" fmla="*/ 1 w 4"/>
                  <a:gd name="T3" fmla="*/ 0 h 4"/>
                  <a:gd name="T4" fmla="*/ 0 w 4"/>
                  <a:gd name="T5" fmla="*/ 1 h 4"/>
                  <a:gd name="T6" fmla="*/ 0 w 4"/>
                  <a:gd name="T7" fmla="*/ 2 h 4"/>
                  <a:gd name="T8" fmla="*/ 0 w 4"/>
                  <a:gd name="T9" fmla="*/ 2 h 4"/>
                  <a:gd name="T10" fmla="*/ 0 w 4"/>
                  <a:gd name="T11" fmla="*/ 2 h 4"/>
                  <a:gd name="T12" fmla="*/ 0 w 4"/>
                  <a:gd name="T13" fmla="*/ 3 h 4"/>
                  <a:gd name="T14" fmla="*/ 1 w 4"/>
                  <a:gd name="T15" fmla="*/ 4 h 4"/>
                  <a:gd name="T16" fmla="*/ 1 w 4"/>
                  <a:gd name="T17" fmla="*/ 4 h 4"/>
                  <a:gd name="T18" fmla="*/ 2 w 4"/>
                  <a:gd name="T19" fmla="*/ 4 h 4"/>
                  <a:gd name="T20" fmla="*/ 3 w 4"/>
                  <a:gd name="T21" fmla="*/ 4 h 4"/>
                  <a:gd name="T22" fmla="*/ 3 w 4"/>
                  <a:gd name="T23" fmla="*/ 4 h 4"/>
                  <a:gd name="T24" fmla="*/ 3 w 4"/>
                  <a:gd name="T25" fmla="*/ 4 h 4"/>
                  <a:gd name="T26" fmla="*/ 3 w 4"/>
                  <a:gd name="T27" fmla="*/ 1 h 4"/>
                  <a:gd name="T28" fmla="*/ 2 w 4"/>
                  <a:gd name="T2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 h="4">
                    <a:moveTo>
                      <a:pt x="2" y="0"/>
                    </a:moveTo>
                    <a:cubicBezTo>
                      <a:pt x="1" y="0"/>
                      <a:pt x="1" y="0"/>
                      <a:pt x="1" y="0"/>
                    </a:cubicBezTo>
                    <a:cubicBezTo>
                      <a:pt x="0" y="1"/>
                      <a:pt x="0" y="1"/>
                      <a:pt x="0" y="1"/>
                    </a:cubicBezTo>
                    <a:cubicBezTo>
                      <a:pt x="0" y="1"/>
                      <a:pt x="0" y="2"/>
                      <a:pt x="0" y="2"/>
                    </a:cubicBezTo>
                    <a:cubicBezTo>
                      <a:pt x="0" y="2"/>
                      <a:pt x="0" y="2"/>
                      <a:pt x="0" y="2"/>
                    </a:cubicBezTo>
                    <a:cubicBezTo>
                      <a:pt x="0" y="2"/>
                      <a:pt x="0" y="2"/>
                      <a:pt x="0" y="2"/>
                    </a:cubicBezTo>
                    <a:cubicBezTo>
                      <a:pt x="0" y="3"/>
                      <a:pt x="0" y="3"/>
                      <a:pt x="0" y="3"/>
                    </a:cubicBezTo>
                    <a:cubicBezTo>
                      <a:pt x="0" y="3"/>
                      <a:pt x="1" y="4"/>
                      <a:pt x="1" y="4"/>
                    </a:cubicBezTo>
                    <a:cubicBezTo>
                      <a:pt x="1" y="4"/>
                      <a:pt x="1" y="4"/>
                      <a:pt x="1" y="4"/>
                    </a:cubicBezTo>
                    <a:cubicBezTo>
                      <a:pt x="1" y="4"/>
                      <a:pt x="2" y="4"/>
                      <a:pt x="2" y="4"/>
                    </a:cubicBezTo>
                    <a:cubicBezTo>
                      <a:pt x="2" y="4"/>
                      <a:pt x="2" y="4"/>
                      <a:pt x="3" y="4"/>
                    </a:cubicBezTo>
                    <a:cubicBezTo>
                      <a:pt x="3" y="4"/>
                      <a:pt x="3" y="4"/>
                      <a:pt x="3" y="4"/>
                    </a:cubicBezTo>
                    <a:cubicBezTo>
                      <a:pt x="3" y="4"/>
                      <a:pt x="3" y="4"/>
                      <a:pt x="3" y="4"/>
                    </a:cubicBezTo>
                    <a:cubicBezTo>
                      <a:pt x="4" y="3"/>
                      <a:pt x="4" y="2"/>
                      <a:pt x="3" y="1"/>
                    </a:cubicBezTo>
                    <a:cubicBezTo>
                      <a:pt x="3"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98" name="Freeform 3283">
                <a:extLst>
                  <a:ext uri="{FF2B5EF4-FFF2-40B4-BE49-F238E27FC236}">
                    <a16:creationId xmlns:a16="http://schemas.microsoft.com/office/drawing/2014/main" id="{027AB837-40B1-8F78-FBD9-50E1AA369D7E}"/>
                  </a:ext>
                </a:extLst>
              </p:cNvPr>
              <p:cNvSpPr>
                <a:spLocks noEditPoints="1"/>
              </p:cNvSpPr>
              <p:nvPr/>
            </p:nvSpPr>
            <p:spPr bwMode="auto">
              <a:xfrm>
                <a:off x="6254985" y="-1095417"/>
                <a:ext cx="6833573" cy="4946547"/>
              </a:xfrm>
              <a:custGeom>
                <a:avLst/>
                <a:gdLst>
                  <a:gd name="T0" fmla="*/ 1886 w 2477"/>
                  <a:gd name="T1" fmla="*/ 1561 h 1793"/>
                  <a:gd name="T2" fmla="*/ 1717 w 2477"/>
                  <a:gd name="T3" fmla="*/ 1416 h 1793"/>
                  <a:gd name="T4" fmla="*/ 1361 w 2477"/>
                  <a:gd name="T5" fmla="*/ 1067 h 1793"/>
                  <a:gd name="T6" fmla="*/ 957 w 2477"/>
                  <a:gd name="T7" fmla="*/ 855 h 1793"/>
                  <a:gd name="T8" fmla="*/ 981 w 2477"/>
                  <a:gd name="T9" fmla="*/ 347 h 1793"/>
                  <a:gd name="T10" fmla="*/ 523 w 2477"/>
                  <a:gd name="T11" fmla="*/ 302 h 1793"/>
                  <a:gd name="T12" fmla="*/ 121 w 2477"/>
                  <a:gd name="T13" fmla="*/ 57 h 1793"/>
                  <a:gd name="T14" fmla="*/ 119 w 2477"/>
                  <a:gd name="T15" fmla="*/ 413 h 1793"/>
                  <a:gd name="T16" fmla="*/ 696 w 2477"/>
                  <a:gd name="T17" fmla="*/ 444 h 1793"/>
                  <a:gd name="T18" fmla="*/ 708 w 2477"/>
                  <a:gd name="T19" fmla="*/ 810 h 1793"/>
                  <a:gd name="T20" fmla="*/ 905 w 2477"/>
                  <a:gd name="T21" fmla="*/ 1185 h 1793"/>
                  <a:gd name="T22" fmla="*/ 1297 w 2477"/>
                  <a:gd name="T23" fmla="*/ 1330 h 1793"/>
                  <a:gd name="T24" fmla="*/ 1648 w 2477"/>
                  <a:gd name="T25" fmla="*/ 1613 h 1793"/>
                  <a:gd name="T26" fmla="*/ 2183 w 2477"/>
                  <a:gd name="T27" fmla="*/ 1646 h 1793"/>
                  <a:gd name="T28" fmla="*/ 2363 w 2477"/>
                  <a:gd name="T29" fmla="*/ 1637 h 1793"/>
                  <a:gd name="T30" fmla="*/ 2202 w 2477"/>
                  <a:gd name="T31" fmla="*/ 1649 h 1793"/>
                  <a:gd name="T32" fmla="*/ 2159 w 2477"/>
                  <a:gd name="T33" fmla="*/ 1577 h 1793"/>
                  <a:gd name="T34" fmla="*/ 2216 w 2477"/>
                  <a:gd name="T35" fmla="*/ 1565 h 1793"/>
                  <a:gd name="T36" fmla="*/ 2216 w 2477"/>
                  <a:gd name="T37" fmla="*/ 1565 h 1793"/>
                  <a:gd name="T38" fmla="*/ 1701 w 2477"/>
                  <a:gd name="T39" fmla="*/ 1601 h 1793"/>
                  <a:gd name="T40" fmla="*/ 1648 w 2477"/>
                  <a:gd name="T41" fmla="*/ 1568 h 1793"/>
                  <a:gd name="T42" fmla="*/ 1599 w 2477"/>
                  <a:gd name="T43" fmla="*/ 1535 h 1793"/>
                  <a:gd name="T44" fmla="*/ 1589 w 2477"/>
                  <a:gd name="T45" fmla="*/ 1430 h 1793"/>
                  <a:gd name="T46" fmla="*/ 1523 w 2477"/>
                  <a:gd name="T47" fmla="*/ 1352 h 1793"/>
                  <a:gd name="T48" fmla="*/ 1644 w 2477"/>
                  <a:gd name="T49" fmla="*/ 1459 h 1793"/>
                  <a:gd name="T50" fmla="*/ 1591 w 2477"/>
                  <a:gd name="T51" fmla="*/ 1304 h 1793"/>
                  <a:gd name="T52" fmla="*/ 1463 w 2477"/>
                  <a:gd name="T53" fmla="*/ 1283 h 1793"/>
                  <a:gd name="T54" fmla="*/ 884 w 2477"/>
                  <a:gd name="T55" fmla="*/ 1067 h 1793"/>
                  <a:gd name="T56" fmla="*/ 798 w 2477"/>
                  <a:gd name="T57" fmla="*/ 304 h 1793"/>
                  <a:gd name="T58" fmla="*/ 763 w 2477"/>
                  <a:gd name="T59" fmla="*/ 546 h 1793"/>
                  <a:gd name="T60" fmla="*/ 732 w 2477"/>
                  <a:gd name="T61" fmla="*/ 499 h 1793"/>
                  <a:gd name="T62" fmla="*/ 727 w 2477"/>
                  <a:gd name="T63" fmla="*/ 642 h 1793"/>
                  <a:gd name="T64" fmla="*/ 710 w 2477"/>
                  <a:gd name="T65" fmla="*/ 810 h 1793"/>
                  <a:gd name="T66" fmla="*/ 869 w 2477"/>
                  <a:gd name="T67" fmla="*/ 998 h 1793"/>
                  <a:gd name="T68" fmla="*/ 829 w 2477"/>
                  <a:gd name="T69" fmla="*/ 530 h 1793"/>
                  <a:gd name="T70" fmla="*/ 836 w 2477"/>
                  <a:gd name="T71" fmla="*/ 311 h 1793"/>
                  <a:gd name="T72" fmla="*/ 796 w 2477"/>
                  <a:gd name="T73" fmla="*/ 304 h 1793"/>
                  <a:gd name="T74" fmla="*/ 618 w 2477"/>
                  <a:gd name="T75" fmla="*/ 368 h 1793"/>
                  <a:gd name="T76" fmla="*/ 269 w 2477"/>
                  <a:gd name="T77" fmla="*/ 280 h 1793"/>
                  <a:gd name="T78" fmla="*/ 119 w 2477"/>
                  <a:gd name="T79" fmla="*/ 174 h 1793"/>
                  <a:gd name="T80" fmla="*/ 273 w 2477"/>
                  <a:gd name="T81" fmla="*/ 207 h 1793"/>
                  <a:gd name="T82" fmla="*/ 516 w 2477"/>
                  <a:gd name="T83" fmla="*/ 299 h 1793"/>
                  <a:gd name="T84" fmla="*/ 164 w 2477"/>
                  <a:gd name="T85" fmla="*/ 147 h 1793"/>
                  <a:gd name="T86" fmla="*/ 117 w 2477"/>
                  <a:gd name="T87" fmla="*/ 174 h 1793"/>
                  <a:gd name="T88" fmla="*/ 147 w 2477"/>
                  <a:gd name="T89" fmla="*/ 254 h 1793"/>
                  <a:gd name="T90" fmla="*/ 271 w 2477"/>
                  <a:gd name="T91" fmla="*/ 280 h 1793"/>
                  <a:gd name="T92" fmla="*/ 392 w 2477"/>
                  <a:gd name="T93" fmla="*/ 418 h 1793"/>
                  <a:gd name="T94" fmla="*/ 746 w 2477"/>
                  <a:gd name="T95" fmla="*/ 454 h 1793"/>
                  <a:gd name="T96" fmla="*/ 722 w 2477"/>
                  <a:gd name="T97" fmla="*/ 485 h 1793"/>
                  <a:gd name="T98" fmla="*/ 644 w 2477"/>
                  <a:gd name="T99" fmla="*/ 706 h 1793"/>
                  <a:gd name="T100" fmla="*/ 710 w 2477"/>
                  <a:gd name="T101" fmla="*/ 810 h 1793"/>
                  <a:gd name="T102" fmla="*/ 872 w 2477"/>
                  <a:gd name="T103" fmla="*/ 1003 h 1793"/>
                  <a:gd name="T104" fmla="*/ 953 w 2477"/>
                  <a:gd name="T105" fmla="*/ 1145 h 1793"/>
                  <a:gd name="T106" fmla="*/ 1057 w 2477"/>
                  <a:gd name="T107" fmla="*/ 1062 h 1793"/>
                  <a:gd name="T108" fmla="*/ 1361 w 2477"/>
                  <a:gd name="T109" fmla="*/ 1067 h 1793"/>
                  <a:gd name="T110" fmla="*/ 1297 w 2477"/>
                  <a:gd name="T111" fmla="*/ 1330 h 1793"/>
                  <a:gd name="T112" fmla="*/ 1599 w 2477"/>
                  <a:gd name="T113" fmla="*/ 1532 h 1793"/>
                  <a:gd name="T114" fmla="*/ 1739 w 2477"/>
                  <a:gd name="T115" fmla="*/ 1625 h 1793"/>
                  <a:gd name="T116" fmla="*/ 1886 w 2477"/>
                  <a:gd name="T117" fmla="*/ 1561 h 1793"/>
                  <a:gd name="T118" fmla="*/ 2114 w 2477"/>
                  <a:gd name="T119" fmla="*/ 1641 h 1793"/>
                  <a:gd name="T120" fmla="*/ 2309 w 2477"/>
                  <a:gd name="T121" fmla="*/ 1656 h 17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477" h="1793">
                    <a:moveTo>
                      <a:pt x="2363" y="1637"/>
                    </a:moveTo>
                    <a:lnTo>
                      <a:pt x="2363" y="1637"/>
                    </a:lnTo>
                    <a:lnTo>
                      <a:pt x="2387" y="1556"/>
                    </a:lnTo>
                    <a:lnTo>
                      <a:pt x="2387" y="1554"/>
                    </a:lnTo>
                    <a:lnTo>
                      <a:pt x="2306" y="1580"/>
                    </a:lnTo>
                    <a:lnTo>
                      <a:pt x="2280" y="1554"/>
                    </a:lnTo>
                    <a:lnTo>
                      <a:pt x="2235" y="1461"/>
                    </a:lnTo>
                    <a:lnTo>
                      <a:pt x="2235" y="1459"/>
                    </a:lnTo>
                    <a:lnTo>
                      <a:pt x="2157" y="1577"/>
                    </a:lnTo>
                    <a:lnTo>
                      <a:pt x="2045" y="1615"/>
                    </a:lnTo>
                    <a:lnTo>
                      <a:pt x="1886" y="1561"/>
                    </a:lnTo>
                    <a:lnTo>
                      <a:pt x="1886" y="1558"/>
                    </a:lnTo>
                    <a:lnTo>
                      <a:pt x="1886" y="1558"/>
                    </a:lnTo>
                    <a:lnTo>
                      <a:pt x="1886" y="1558"/>
                    </a:lnTo>
                    <a:lnTo>
                      <a:pt x="1886" y="1558"/>
                    </a:lnTo>
                    <a:lnTo>
                      <a:pt x="1701" y="1601"/>
                    </a:lnTo>
                    <a:lnTo>
                      <a:pt x="1663" y="1575"/>
                    </a:lnTo>
                    <a:lnTo>
                      <a:pt x="1717" y="1418"/>
                    </a:lnTo>
                    <a:lnTo>
                      <a:pt x="1720" y="1418"/>
                    </a:lnTo>
                    <a:lnTo>
                      <a:pt x="1717" y="1418"/>
                    </a:lnTo>
                    <a:lnTo>
                      <a:pt x="1720" y="1416"/>
                    </a:lnTo>
                    <a:lnTo>
                      <a:pt x="1717" y="1416"/>
                    </a:lnTo>
                    <a:lnTo>
                      <a:pt x="1644" y="1378"/>
                    </a:lnTo>
                    <a:lnTo>
                      <a:pt x="1646" y="1340"/>
                    </a:lnTo>
                    <a:lnTo>
                      <a:pt x="1679" y="1242"/>
                    </a:lnTo>
                    <a:lnTo>
                      <a:pt x="1679" y="1242"/>
                    </a:lnTo>
                    <a:lnTo>
                      <a:pt x="1542" y="1271"/>
                    </a:lnTo>
                    <a:lnTo>
                      <a:pt x="1432" y="1219"/>
                    </a:lnTo>
                    <a:lnTo>
                      <a:pt x="1361" y="1067"/>
                    </a:lnTo>
                    <a:lnTo>
                      <a:pt x="1361" y="1067"/>
                    </a:lnTo>
                    <a:lnTo>
                      <a:pt x="1361" y="1067"/>
                    </a:lnTo>
                    <a:lnTo>
                      <a:pt x="1361" y="1067"/>
                    </a:lnTo>
                    <a:lnTo>
                      <a:pt x="1361" y="1067"/>
                    </a:lnTo>
                    <a:lnTo>
                      <a:pt x="1211" y="1007"/>
                    </a:lnTo>
                    <a:lnTo>
                      <a:pt x="1211" y="1007"/>
                    </a:lnTo>
                    <a:lnTo>
                      <a:pt x="1209" y="1007"/>
                    </a:lnTo>
                    <a:lnTo>
                      <a:pt x="1209" y="1007"/>
                    </a:lnTo>
                    <a:lnTo>
                      <a:pt x="1209" y="1007"/>
                    </a:lnTo>
                    <a:lnTo>
                      <a:pt x="1055" y="1060"/>
                    </a:lnTo>
                    <a:lnTo>
                      <a:pt x="884" y="1067"/>
                    </a:lnTo>
                    <a:lnTo>
                      <a:pt x="874" y="1003"/>
                    </a:lnTo>
                    <a:lnTo>
                      <a:pt x="874" y="1005"/>
                    </a:lnTo>
                    <a:lnTo>
                      <a:pt x="872" y="1003"/>
                    </a:lnTo>
                    <a:lnTo>
                      <a:pt x="957" y="855"/>
                    </a:lnTo>
                    <a:lnTo>
                      <a:pt x="957" y="853"/>
                    </a:lnTo>
                    <a:lnTo>
                      <a:pt x="786" y="829"/>
                    </a:lnTo>
                    <a:lnTo>
                      <a:pt x="765" y="763"/>
                    </a:lnTo>
                    <a:lnTo>
                      <a:pt x="793" y="737"/>
                    </a:lnTo>
                    <a:lnTo>
                      <a:pt x="793" y="737"/>
                    </a:lnTo>
                    <a:lnTo>
                      <a:pt x="729" y="642"/>
                    </a:lnTo>
                    <a:lnTo>
                      <a:pt x="829" y="530"/>
                    </a:lnTo>
                    <a:lnTo>
                      <a:pt x="967" y="494"/>
                    </a:lnTo>
                    <a:lnTo>
                      <a:pt x="969" y="494"/>
                    </a:lnTo>
                    <a:lnTo>
                      <a:pt x="879" y="394"/>
                    </a:lnTo>
                    <a:lnTo>
                      <a:pt x="981" y="347"/>
                    </a:lnTo>
                    <a:lnTo>
                      <a:pt x="983" y="347"/>
                    </a:lnTo>
                    <a:lnTo>
                      <a:pt x="879" y="238"/>
                    </a:lnTo>
                    <a:lnTo>
                      <a:pt x="834" y="311"/>
                    </a:lnTo>
                    <a:lnTo>
                      <a:pt x="798" y="302"/>
                    </a:lnTo>
                    <a:lnTo>
                      <a:pt x="801" y="302"/>
                    </a:lnTo>
                    <a:lnTo>
                      <a:pt x="798" y="302"/>
                    </a:lnTo>
                    <a:lnTo>
                      <a:pt x="798" y="302"/>
                    </a:lnTo>
                    <a:lnTo>
                      <a:pt x="798" y="302"/>
                    </a:lnTo>
                    <a:lnTo>
                      <a:pt x="618" y="368"/>
                    </a:lnTo>
                    <a:lnTo>
                      <a:pt x="523" y="302"/>
                    </a:lnTo>
                    <a:lnTo>
                      <a:pt x="523" y="302"/>
                    </a:lnTo>
                    <a:lnTo>
                      <a:pt x="520" y="299"/>
                    </a:lnTo>
                    <a:lnTo>
                      <a:pt x="475" y="138"/>
                    </a:lnTo>
                    <a:lnTo>
                      <a:pt x="475" y="136"/>
                    </a:lnTo>
                    <a:lnTo>
                      <a:pt x="337" y="240"/>
                    </a:lnTo>
                    <a:lnTo>
                      <a:pt x="276" y="207"/>
                    </a:lnTo>
                    <a:lnTo>
                      <a:pt x="278" y="169"/>
                    </a:lnTo>
                    <a:lnTo>
                      <a:pt x="278" y="169"/>
                    </a:lnTo>
                    <a:lnTo>
                      <a:pt x="164" y="147"/>
                    </a:lnTo>
                    <a:lnTo>
                      <a:pt x="166" y="147"/>
                    </a:lnTo>
                    <a:lnTo>
                      <a:pt x="164" y="147"/>
                    </a:lnTo>
                    <a:lnTo>
                      <a:pt x="121" y="57"/>
                    </a:lnTo>
                    <a:lnTo>
                      <a:pt x="121" y="55"/>
                    </a:lnTo>
                    <a:lnTo>
                      <a:pt x="45" y="0"/>
                    </a:lnTo>
                    <a:lnTo>
                      <a:pt x="105" y="143"/>
                    </a:lnTo>
                    <a:lnTo>
                      <a:pt x="105" y="143"/>
                    </a:lnTo>
                    <a:lnTo>
                      <a:pt x="52" y="207"/>
                    </a:lnTo>
                    <a:lnTo>
                      <a:pt x="50" y="209"/>
                    </a:lnTo>
                    <a:lnTo>
                      <a:pt x="133" y="219"/>
                    </a:lnTo>
                    <a:lnTo>
                      <a:pt x="147" y="252"/>
                    </a:lnTo>
                    <a:lnTo>
                      <a:pt x="0" y="373"/>
                    </a:lnTo>
                    <a:lnTo>
                      <a:pt x="3" y="373"/>
                    </a:lnTo>
                    <a:lnTo>
                      <a:pt x="119" y="413"/>
                    </a:lnTo>
                    <a:lnTo>
                      <a:pt x="152" y="356"/>
                    </a:lnTo>
                    <a:lnTo>
                      <a:pt x="152" y="356"/>
                    </a:lnTo>
                    <a:lnTo>
                      <a:pt x="152" y="356"/>
                    </a:lnTo>
                    <a:lnTo>
                      <a:pt x="269" y="280"/>
                    </a:lnTo>
                    <a:lnTo>
                      <a:pt x="387" y="290"/>
                    </a:lnTo>
                    <a:lnTo>
                      <a:pt x="459" y="356"/>
                    </a:lnTo>
                    <a:lnTo>
                      <a:pt x="390" y="421"/>
                    </a:lnTo>
                    <a:lnTo>
                      <a:pt x="511" y="406"/>
                    </a:lnTo>
                    <a:lnTo>
                      <a:pt x="511" y="406"/>
                    </a:lnTo>
                    <a:lnTo>
                      <a:pt x="511" y="406"/>
                    </a:lnTo>
                    <a:lnTo>
                      <a:pt x="696" y="444"/>
                    </a:lnTo>
                    <a:lnTo>
                      <a:pt x="722" y="482"/>
                    </a:lnTo>
                    <a:lnTo>
                      <a:pt x="606" y="604"/>
                    </a:lnTo>
                    <a:lnTo>
                      <a:pt x="606" y="604"/>
                    </a:lnTo>
                    <a:lnTo>
                      <a:pt x="606" y="606"/>
                    </a:lnTo>
                    <a:lnTo>
                      <a:pt x="606" y="606"/>
                    </a:lnTo>
                    <a:lnTo>
                      <a:pt x="606" y="606"/>
                    </a:lnTo>
                    <a:lnTo>
                      <a:pt x="658" y="670"/>
                    </a:lnTo>
                    <a:lnTo>
                      <a:pt x="641" y="703"/>
                    </a:lnTo>
                    <a:lnTo>
                      <a:pt x="573" y="779"/>
                    </a:lnTo>
                    <a:lnTo>
                      <a:pt x="570" y="779"/>
                    </a:lnTo>
                    <a:lnTo>
                      <a:pt x="708" y="810"/>
                    </a:lnTo>
                    <a:lnTo>
                      <a:pt x="786" y="900"/>
                    </a:lnTo>
                    <a:lnTo>
                      <a:pt x="791" y="1071"/>
                    </a:lnTo>
                    <a:lnTo>
                      <a:pt x="791" y="1071"/>
                    </a:lnTo>
                    <a:lnTo>
                      <a:pt x="791" y="1071"/>
                    </a:lnTo>
                    <a:lnTo>
                      <a:pt x="791" y="1071"/>
                    </a:lnTo>
                    <a:lnTo>
                      <a:pt x="791" y="1071"/>
                    </a:lnTo>
                    <a:lnTo>
                      <a:pt x="905" y="1185"/>
                    </a:lnTo>
                    <a:lnTo>
                      <a:pt x="905" y="1185"/>
                    </a:lnTo>
                    <a:lnTo>
                      <a:pt x="905" y="1185"/>
                    </a:lnTo>
                    <a:lnTo>
                      <a:pt x="905" y="1185"/>
                    </a:lnTo>
                    <a:lnTo>
                      <a:pt x="905" y="1185"/>
                    </a:lnTo>
                    <a:lnTo>
                      <a:pt x="1067" y="1200"/>
                    </a:lnTo>
                    <a:lnTo>
                      <a:pt x="1067" y="1200"/>
                    </a:lnTo>
                    <a:lnTo>
                      <a:pt x="1067" y="1200"/>
                    </a:lnTo>
                    <a:lnTo>
                      <a:pt x="1069" y="1200"/>
                    </a:lnTo>
                    <a:lnTo>
                      <a:pt x="1069" y="1200"/>
                    </a:lnTo>
                    <a:lnTo>
                      <a:pt x="1169" y="1064"/>
                    </a:lnTo>
                    <a:lnTo>
                      <a:pt x="1247" y="1064"/>
                    </a:lnTo>
                    <a:lnTo>
                      <a:pt x="1314" y="1162"/>
                    </a:lnTo>
                    <a:lnTo>
                      <a:pt x="1311" y="1159"/>
                    </a:lnTo>
                    <a:lnTo>
                      <a:pt x="1314" y="1162"/>
                    </a:lnTo>
                    <a:lnTo>
                      <a:pt x="1297" y="1330"/>
                    </a:lnTo>
                    <a:lnTo>
                      <a:pt x="1297" y="1333"/>
                    </a:lnTo>
                    <a:lnTo>
                      <a:pt x="1463" y="1285"/>
                    </a:lnTo>
                    <a:lnTo>
                      <a:pt x="1511" y="1337"/>
                    </a:lnTo>
                    <a:lnTo>
                      <a:pt x="1494" y="1373"/>
                    </a:lnTo>
                    <a:lnTo>
                      <a:pt x="1494" y="1373"/>
                    </a:lnTo>
                    <a:lnTo>
                      <a:pt x="1591" y="1432"/>
                    </a:lnTo>
                    <a:lnTo>
                      <a:pt x="1599" y="1535"/>
                    </a:lnTo>
                    <a:lnTo>
                      <a:pt x="1599" y="1535"/>
                    </a:lnTo>
                    <a:lnTo>
                      <a:pt x="1599" y="1535"/>
                    </a:lnTo>
                    <a:lnTo>
                      <a:pt x="1648" y="1611"/>
                    </a:lnTo>
                    <a:lnTo>
                      <a:pt x="1648" y="1613"/>
                    </a:lnTo>
                    <a:lnTo>
                      <a:pt x="1648" y="1613"/>
                    </a:lnTo>
                    <a:lnTo>
                      <a:pt x="1665" y="1772"/>
                    </a:lnTo>
                    <a:lnTo>
                      <a:pt x="1665" y="1774"/>
                    </a:lnTo>
                    <a:lnTo>
                      <a:pt x="1805" y="1639"/>
                    </a:lnTo>
                    <a:lnTo>
                      <a:pt x="1919" y="1660"/>
                    </a:lnTo>
                    <a:lnTo>
                      <a:pt x="1917" y="1660"/>
                    </a:lnTo>
                    <a:lnTo>
                      <a:pt x="1919" y="1660"/>
                    </a:lnTo>
                    <a:lnTo>
                      <a:pt x="2026" y="1791"/>
                    </a:lnTo>
                    <a:lnTo>
                      <a:pt x="2029" y="1793"/>
                    </a:lnTo>
                    <a:lnTo>
                      <a:pt x="2112" y="1641"/>
                    </a:lnTo>
                    <a:lnTo>
                      <a:pt x="2183" y="1646"/>
                    </a:lnTo>
                    <a:lnTo>
                      <a:pt x="2195" y="1682"/>
                    </a:lnTo>
                    <a:lnTo>
                      <a:pt x="2309" y="1656"/>
                    </a:lnTo>
                    <a:lnTo>
                      <a:pt x="2385" y="1722"/>
                    </a:lnTo>
                    <a:lnTo>
                      <a:pt x="2385" y="1722"/>
                    </a:lnTo>
                    <a:lnTo>
                      <a:pt x="2477" y="1741"/>
                    </a:lnTo>
                    <a:lnTo>
                      <a:pt x="2363" y="1637"/>
                    </a:lnTo>
                    <a:close/>
                    <a:moveTo>
                      <a:pt x="2363" y="1639"/>
                    </a:moveTo>
                    <a:lnTo>
                      <a:pt x="2473" y="1741"/>
                    </a:lnTo>
                    <a:lnTo>
                      <a:pt x="2385" y="1722"/>
                    </a:lnTo>
                    <a:lnTo>
                      <a:pt x="2363" y="1639"/>
                    </a:lnTo>
                    <a:close/>
                    <a:moveTo>
                      <a:pt x="2363" y="1637"/>
                    </a:moveTo>
                    <a:lnTo>
                      <a:pt x="2340" y="1615"/>
                    </a:lnTo>
                    <a:lnTo>
                      <a:pt x="2385" y="1558"/>
                    </a:lnTo>
                    <a:lnTo>
                      <a:pt x="2363" y="1637"/>
                    </a:lnTo>
                    <a:close/>
                    <a:moveTo>
                      <a:pt x="2385" y="1556"/>
                    </a:moveTo>
                    <a:lnTo>
                      <a:pt x="2340" y="1613"/>
                    </a:lnTo>
                    <a:lnTo>
                      <a:pt x="2306" y="1580"/>
                    </a:lnTo>
                    <a:lnTo>
                      <a:pt x="2385" y="1556"/>
                    </a:lnTo>
                    <a:close/>
                    <a:moveTo>
                      <a:pt x="2202" y="1649"/>
                    </a:moveTo>
                    <a:lnTo>
                      <a:pt x="2304" y="1656"/>
                    </a:lnTo>
                    <a:lnTo>
                      <a:pt x="2197" y="1682"/>
                    </a:lnTo>
                    <a:lnTo>
                      <a:pt x="2202" y="1649"/>
                    </a:lnTo>
                    <a:close/>
                    <a:moveTo>
                      <a:pt x="2202" y="1646"/>
                    </a:moveTo>
                    <a:lnTo>
                      <a:pt x="2209" y="1611"/>
                    </a:lnTo>
                    <a:lnTo>
                      <a:pt x="2306" y="1580"/>
                    </a:lnTo>
                    <a:lnTo>
                      <a:pt x="2340" y="1615"/>
                    </a:lnTo>
                    <a:lnTo>
                      <a:pt x="2306" y="1656"/>
                    </a:lnTo>
                    <a:lnTo>
                      <a:pt x="2202" y="1646"/>
                    </a:lnTo>
                    <a:close/>
                    <a:moveTo>
                      <a:pt x="2114" y="1639"/>
                    </a:moveTo>
                    <a:lnTo>
                      <a:pt x="2157" y="1577"/>
                    </a:lnTo>
                    <a:lnTo>
                      <a:pt x="2173" y="1620"/>
                    </a:lnTo>
                    <a:lnTo>
                      <a:pt x="2114" y="1639"/>
                    </a:lnTo>
                    <a:close/>
                    <a:moveTo>
                      <a:pt x="2159" y="1577"/>
                    </a:moveTo>
                    <a:lnTo>
                      <a:pt x="2216" y="1565"/>
                    </a:lnTo>
                    <a:lnTo>
                      <a:pt x="2209" y="1611"/>
                    </a:lnTo>
                    <a:lnTo>
                      <a:pt x="2173" y="1620"/>
                    </a:lnTo>
                    <a:lnTo>
                      <a:pt x="2159" y="1577"/>
                    </a:lnTo>
                    <a:close/>
                    <a:moveTo>
                      <a:pt x="2209" y="1611"/>
                    </a:moveTo>
                    <a:lnTo>
                      <a:pt x="2202" y="1646"/>
                    </a:lnTo>
                    <a:lnTo>
                      <a:pt x="2183" y="1646"/>
                    </a:lnTo>
                    <a:lnTo>
                      <a:pt x="2173" y="1622"/>
                    </a:lnTo>
                    <a:lnTo>
                      <a:pt x="2209" y="1611"/>
                    </a:lnTo>
                    <a:close/>
                    <a:moveTo>
                      <a:pt x="2209" y="1611"/>
                    </a:moveTo>
                    <a:lnTo>
                      <a:pt x="2216" y="1565"/>
                    </a:lnTo>
                    <a:lnTo>
                      <a:pt x="2280" y="1554"/>
                    </a:lnTo>
                    <a:lnTo>
                      <a:pt x="2306" y="1580"/>
                    </a:lnTo>
                    <a:lnTo>
                      <a:pt x="2209" y="1611"/>
                    </a:lnTo>
                    <a:close/>
                    <a:moveTo>
                      <a:pt x="2280" y="1554"/>
                    </a:moveTo>
                    <a:lnTo>
                      <a:pt x="2216" y="1565"/>
                    </a:lnTo>
                    <a:lnTo>
                      <a:pt x="2235" y="1461"/>
                    </a:lnTo>
                    <a:lnTo>
                      <a:pt x="2280" y="1554"/>
                    </a:lnTo>
                    <a:close/>
                    <a:moveTo>
                      <a:pt x="2216" y="1565"/>
                    </a:moveTo>
                    <a:lnTo>
                      <a:pt x="2159" y="1577"/>
                    </a:lnTo>
                    <a:lnTo>
                      <a:pt x="2235" y="1463"/>
                    </a:lnTo>
                    <a:lnTo>
                      <a:pt x="2216" y="1565"/>
                    </a:lnTo>
                    <a:close/>
                    <a:moveTo>
                      <a:pt x="2157" y="1577"/>
                    </a:moveTo>
                    <a:lnTo>
                      <a:pt x="2112" y="1641"/>
                    </a:lnTo>
                    <a:lnTo>
                      <a:pt x="2045" y="1618"/>
                    </a:lnTo>
                    <a:lnTo>
                      <a:pt x="2157" y="1577"/>
                    </a:lnTo>
                    <a:close/>
                    <a:moveTo>
                      <a:pt x="2109" y="1641"/>
                    </a:moveTo>
                    <a:lnTo>
                      <a:pt x="1924" y="1660"/>
                    </a:lnTo>
                    <a:lnTo>
                      <a:pt x="2045" y="1618"/>
                    </a:lnTo>
                    <a:lnTo>
                      <a:pt x="2109" y="1641"/>
                    </a:lnTo>
                    <a:close/>
                    <a:moveTo>
                      <a:pt x="1881" y="1561"/>
                    </a:moveTo>
                    <a:lnTo>
                      <a:pt x="1739" y="1625"/>
                    </a:lnTo>
                    <a:lnTo>
                      <a:pt x="1701" y="1601"/>
                    </a:lnTo>
                    <a:lnTo>
                      <a:pt x="1881" y="1561"/>
                    </a:lnTo>
                    <a:close/>
                    <a:moveTo>
                      <a:pt x="1701" y="1601"/>
                    </a:moveTo>
                    <a:lnTo>
                      <a:pt x="1736" y="1625"/>
                    </a:lnTo>
                    <a:lnTo>
                      <a:pt x="1651" y="1611"/>
                    </a:lnTo>
                    <a:lnTo>
                      <a:pt x="1701" y="1601"/>
                    </a:lnTo>
                    <a:close/>
                    <a:moveTo>
                      <a:pt x="1698" y="1601"/>
                    </a:moveTo>
                    <a:lnTo>
                      <a:pt x="1651" y="1611"/>
                    </a:lnTo>
                    <a:lnTo>
                      <a:pt x="1663" y="1577"/>
                    </a:lnTo>
                    <a:lnTo>
                      <a:pt x="1698" y="1601"/>
                    </a:lnTo>
                    <a:close/>
                    <a:moveTo>
                      <a:pt x="1651" y="1608"/>
                    </a:moveTo>
                    <a:lnTo>
                      <a:pt x="1648" y="1568"/>
                    </a:lnTo>
                    <a:lnTo>
                      <a:pt x="1663" y="1575"/>
                    </a:lnTo>
                    <a:lnTo>
                      <a:pt x="1651" y="1608"/>
                    </a:lnTo>
                    <a:close/>
                    <a:moveTo>
                      <a:pt x="1648" y="1565"/>
                    </a:moveTo>
                    <a:lnTo>
                      <a:pt x="1644" y="1459"/>
                    </a:lnTo>
                    <a:lnTo>
                      <a:pt x="1644" y="1459"/>
                    </a:lnTo>
                    <a:lnTo>
                      <a:pt x="1717" y="1418"/>
                    </a:lnTo>
                    <a:lnTo>
                      <a:pt x="1663" y="1575"/>
                    </a:lnTo>
                    <a:lnTo>
                      <a:pt x="1648" y="1565"/>
                    </a:lnTo>
                    <a:close/>
                    <a:moveTo>
                      <a:pt x="1644" y="1461"/>
                    </a:moveTo>
                    <a:lnTo>
                      <a:pt x="1648" y="1565"/>
                    </a:lnTo>
                    <a:lnTo>
                      <a:pt x="1599" y="1535"/>
                    </a:lnTo>
                    <a:lnTo>
                      <a:pt x="1644" y="1461"/>
                    </a:lnTo>
                    <a:close/>
                    <a:moveTo>
                      <a:pt x="1523" y="1352"/>
                    </a:moveTo>
                    <a:lnTo>
                      <a:pt x="1553" y="1333"/>
                    </a:lnTo>
                    <a:lnTo>
                      <a:pt x="1644" y="1380"/>
                    </a:lnTo>
                    <a:lnTo>
                      <a:pt x="1644" y="1425"/>
                    </a:lnTo>
                    <a:lnTo>
                      <a:pt x="1591" y="1432"/>
                    </a:lnTo>
                    <a:lnTo>
                      <a:pt x="1523" y="1352"/>
                    </a:lnTo>
                    <a:close/>
                    <a:moveTo>
                      <a:pt x="1589" y="1430"/>
                    </a:moveTo>
                    <a:lnTo>
                      <a:pt x="1494" y="1373"/>
                    </a:lnTo>
                    <a:lnTo>
                      <a:pt x="1523" y="1354"/>
                    </a:lnTo>
                    <a:lnTo>
                      <a:pt x="1589" y="1430"/>
                    </a:lnTo>
                    <a:close/>
                    <a:moveTo>
                      <a:pt x="1539" y="1271"/>
                    </a:moveTo>
                    <a:lnTo>
                      <a:pt x="1520" y="1314"/>
                    </a:lnTo>
                    <a:lnTo>
                      <a:pt x="1466" y="1285"/>
                    </a:lnTo>
                    <a:lnTo>
                      <a:pt x="1539" y="1271"/>
                    </a:lnTo>
                    <a:close/>
                    <a:moveTo>
                      <a:pt x="1542" y="1271"/>
                    </a:moveTo>
                    <a:lnTo>
                      <a:pt x="1589" y="1304"/>
                    </a:lnTo>
                    <a:lnTo>
                      <a:pt x="1553" y="1330"/>
                    </a:lnTo>
                    <a:lnTo>
                      <a:pt x="1523" y="1314"/>
                    </a:lnTo>
                    <a:lnTo>
                      <a:pt x="1542" y="1271"/>
                    </a:lnTo>
                    <a:close/>
                    <a:moveTo>
                      <a:pt x="1553" y="1330"/>
                    </a:moveTo>
                    <a:lnTo>
                      <a:pt x="1523" y="1352"/>
                    </a:lnTo>
                    <a:lnTo>
                      <a:pt x="1511" y="1337"/>
                    </a:lnTo>
                    <a:lnTo>
                      <a:pt x="1520" y="1314"/>
                    </a:lnTo>
                    <a:lnTo>
                      <a:pt x="1553" y="1330"/>
                    </a:lnTo>
                    <a:close/>
                    <a:moveTo>
                      <a:pt x="1644" y="1428"/>
                    </a:moveTo>
                    <a:lnTo>
                      <a:pt x="1644" y="1459"/>
                    </a:lnTo>
                    <a:lnTo>
                      <a:pt x="1594" y="1432"/>
                    </a:lnTo>
                    <a:lnTo>
                      <a:pt x="1644" y="1428"/>
                    </a:lnTo>
                    <a:close/>
                    <a:moveTo>
                      <a:pt x="1644" y="1459"/>
                    </a:moveTo>
                    <a:lnTo>
                      <a:pt x="1644" y="1428"/>
                    </a:lnTo>
                    <a:lnTo>
                      <a:pt x="1715" y="1418"/>
                    </a:lnTo>
                    <a:lnTo>
                      <a:pt x="1644" y="1459"/>
                    </a:lnTo>
                    <a:close/>
                    <a:moveTo>
                      <a:pt x="1717" y="1418"/>
                    </a:moveTo>
                    <a:lnTo>
                      <a:pt x="1644" y="1425"/>
                    </a:lnTo>
                    <a:lnTo>
                      <a:pt x="1644" y="1380"/>
                    </a:lnTo>
                    <a:lnTo>
                      <a:pt x="1717" y="1418"/>
                    </a:lnTo>
                    <a:close/>
                    <a:moveTo>
                      <a:pt x="1553" y="1330"/>
                    </a:moveTo>
                    <a:lnTo>
                      <a:pt x="1591" y="1304"/>
                    </a:lnTo>
                    <a:lnTo>
                      <a:pt x="1644" y="1342"/>
                    </a:lnTo>
                    <a:lnTo>
                      <a:pt x="1644" y="1378"/>
                    </a:lnTo>
                    <a:lnTo>
                      <a:pt x="1553" y="1330"/>
                    </a:lnTo>
                    <a:close/>
                    <a:moveTo>
                      <a:pt x="1644" y="1340"/>
                    </a:moveTo>
                    <a:lnTo>
                      <a:pt x="1591" y="1304"/>
                    </a:lnTo>
                    <a:lnTo>
                      <a:pt x="1677" y="1245"/>
                    </a:lnTo>
                    <a:lnTo>
                      <a:pt x="1644" y="1340"/>
                    </a:lnTo>
                    <a:close/>
                    <a:moveTo>
                      <a:pt x="1677" y="1245"/>
                    </a:moveTo>
                    <a:lnTo>
                      <a:pt x="1591" y="1304"/>
                    </a:lnTo>
                    <a:lnTo>
                      <a:pt x="1542" y="1271"/>
                    </a:lnTo>
                    <a:lnTo>
                      <a:pt x="1677" y="1245"/>
                    </a:lnTo>
                    <a:close/>
                    <a:moveTo>
                      <a:pt x="1539" y="1271"/>
                    </a:moveTo>
                    <a:lnTo>
                      <a:pt x="1463" y="1283"/>
                    </a:lnTo>
                    <a:lnTo>
                      <a:pt x="1435" y="1221"/>
                    </a:lnTo>
                    <a:lnTo>
                      <a:pt x="1539" y="1271"/>
                    </a:lnTo>
                    <a:close/>
                    <a:moveTo>
                      <a:pt x="1463" y="1283"/>
                    </a:moveTo>
                    <a:lnTo>
                      <a:pt x="1318" y="1164"/>
                    </a:lnTo>
                    <a:lnTo>
                      <a:pt x="1432" y="1219"/>
                    </a:lnTo>
                    <a:lnTo>
                      <a:pt x="1463" y="1283"/>
                    </a:lnTo>
                    <a:close/>
                    <a:moveTo>
                      <a:pt x="1209" y="1010"/>
                    </a:moveTo>
                    <a:lnTo>
                      <a:pt x="1169" y="1062"/>
                    </a:lnTo>
                    <a:lnTo>
                      <a:pt x="1059" y="1060"/>
                    </a:lnTo>
                    <a:lnTo>
                      <a:pt x="1209" y="1010"/>
                    </a:lnTo>
                    <a:close/>
                    <a:moveTo>
                      <a:pt x="1055" y="1062"/>
                    </a:moveTo>
                    <a:lnTo>
                      <a:pt x="953" y="1145"/>
                    </a:lnTo>
                    <a:lnTo>
                      <a:pt x="893" y="1119"/>
                    </a:lnTo>
                    <a:lnTo>
                      <a:pt x="884" y="1067"/>
                    </a:lnTo>
                    <a:lnTo>
                      <a:pt x="1055" y="1062"/>
                    </a:lnTo>
                    <a:close/>
                    <a:moveTo>
                      <a:pt x="872" y="1000"/>
                    </a:moveTo>
                    <a:lnTo>
                      <a:pt x="786" y="832"/>
                    </a:lnTo>
                    <a:lnTo>
                      <a:pt x="955" y="855"/>
                    </a:lnTo>
                    <a:lnTo>
                      <a:pt x="872" y="1000"/>
                    </a:lnTo>
                    <a:close/>
                    <a:moveTo>
                      <a:pt x="824" y="333"/>
                    </a:moveTo>
                    <a:lnTo>
                      <a:pt x="879" y="394"/>
                    </a:lnTo>
                    <a:lnTo>
                      <a:pt x="748" y="454"/>
                    </a:lnTo>
                    <a:lnTo>
                      <a:pt x="824" y="333"/>
                    </a:lnTo>
                    <a:close/>
                    <a:moveTo>
                      <a:pt x="748" y="451"/>
                    </a:moveTo>
                    <a:lnTo>
                      <a:pt x="798" y="304"/>
                    </a:lnTo>
                    <a:lnTo>
                      <a:pt x="822" y="330"/>
                    </a:lnTo>
                    <a:lnTo>
                      <a:pt x="748" y="451"/>
                    </a:lnTo>
                    <a:close/>
                    <a:moveTo>
                      <a:pt x="763" y="546"/>
                    </a:moveTo>
                    <a:lnTo>
                      <a:pt x="727" y="642"/>
                    </a:lnTo>
                    <a:lnTo>
                      <a:pt x="694" y="596"/>
                    </a:lnTo>
                    <a:lnTo>
                      <a:pt x="763" y="546"/>
                    </a:lnTo>
                    <a:close/>
                    <a:moveTo>
                      <a:pt x="763" y="546"/>
                    </a:moveTo>
                    <a:lnTo>
                      <a:pt x="748" y="456"/>
                    </a:lnTo>
                    <a:lnTo>
                      <a:pt x="860" y="494"/>
                    </a:lnTo>
                    <a:lnTo>
                      <a:pt x="829" y="530"/>
                    </a:lnTo>
                    <a:lnTo>
                      <a:pt x="763" y="546"/>
                    </a:lnTo>
                    <a:close/>
                    <a:moveTo>
                      <a:pt x="732" y="497"/>
                    </a:moveTo>
                    <a:lnTo>
                      <a:pt x="722" y="482"/>
                    </a:lnTo>
                    <a:lnTo>
                      <a:pt x="746" y="456"/>
                    </a:lnTo>
                    <a:lnTo>
                      <a:pt x="732" y="497"/>
                    </a:lnTo>
                    <a:close/>
                    <a:moveTo>
                      <a:pt x="748" y="456"/>
                    </a:moveTo>
                    <a:lnTo>
                      <a:pt x="763" y="544"/>
                    </a:lnTo>
                    <a:lnTo>
                      <a:pt x="732" y="497"/>
                    </a:lnTo>
                    <a:lnTo>
                      <a:pt x="748" y="456"/>
                    </a:lnTo>
                    <a:close/>
                    <a:moveTo>
                      <a:pt x="763" y="546"/>
                    </a:moveTo>
                    <a:lnTo>
                      <a:pt x="691" y="596"/>
                    </a:lnTo>
                    <a:lnTo>
                      <a:pt x="732" y="499"/>
                    </a:lnTo>
                    <a:lnTo>
                      <a:pt x="763" y="546"/>
                    </a:lnTo>
                    <a:close/>
                    <a:moveTo>
                      <a:pt x="727" y="642"/>
                    </a:moveTo>
                    <a:lnTo>
                      <a:pt x="679" y="627"/>
                    </a:lnTo>
                    <a:lnTo>
                      <a:pt x="691" y="599"/>
                    </a:lnTo>
                    <a:lnTo>
                      <a:pt x="727" y="642"/>
                    </a:lnTo>
                    <a:close/>
                    <a:moveTo>
                      <a:pt x="727" y="642"/>
                    </a:moveTo>
                    <a:lnTo>
                      <a:pt x="758" y="744"/>
                    </a:lnTo>
                    <a:lnTo>
                      <a:pt x="722" y="751"/>
                    </a:lnTo>
                    <a:lnTo>
                      <a:pt x="658" y="670"/>
                    </a:lnTo>
                    <a:lnTo>
                      <a:pt x="679" y="627"/>
                    </a:lnTo>
                    <a:lnTo>
                      <a:pt x="727" y="642"/>
                    </a:lnTo>
                    <a:close/>
                    <a:moveTo>
                      <a:pt x="729" y="644"/>
                    </a:moveTo>
                    <a:lnTo>
                      <a:pt x="793" y="737"/>
                    </a:lnTo>
                    <a:lnTo>
                      <a:pt x="760" y="744"/>
                    </a:lnTo>
                    <a:lnTo>
                      <a:pt x="729" y="644"/>
                    </a:lnTo>
                    <a:close/>
                    <a:moveTo>
                      <a:pt x="758" y="744"/>
                    </a:moveTo>
                    <a:lnTo>
                      <a:pt x="765" y="763"/>
                    </a:lnTo>
                    <a:lnTo>
                      <a:pt x="744" y="779"/>
                    </a:lnTo>
                    <a:lnTo>
                      <a:pt x="722" y="751"/>
                    </a:lnTo>
                    <a:lnTo>
                      <a:pt x="758" y="744"/>
                    </a:lnTo>
                    <a:close/>
                    <a:moveTo>
                      <a:pt x="744" y="779"/>
                    </a:moveTo>
                    <a:lnTo>
                      <a:pt x="710" y="810"/>
                    </a:lnTo>
                    <a:lnTo>
                      <a:pt x="677" y="760"/>
                    </a:lnTo>
                    <a:lnTo>
                      <a:pt x="722" y="751"/>
                    </a:lnTo>
                    <a:lnTo>
                      <a:pt x="744" y="779"/>
                    </a:lnTo>
                    <a:close/>
                    <a:moveTo>
                      <a:pt x="744" y="779"/>
                    </a:moveTo>
                    <a:lnTo>
                      <a:pt x="784" y="829"/>
                    </a:lnTo>
                    <a:lnTo>
                      <a:pt x="710" y="810"/>
                    </a:lnTo>
                    <a:lnTo>
                      <a:pt x="744" y="779"/>
                    </a:lnTo>
                    <a:close/>
                    <a:moveTo>
                      <a:pt x="869" y="998"/>
                    </a:moveTo>
                    <a:lnTo>
                      <a:pt x="786" y="900"/>
                    </a:lnTo>
                    <a:lnTo>
                      <a:pt x="786" y="832"/>
                    </a:lnTo>
                    <a:lnTo>
                      <a:pt x="869" y="998"/>
                    </a:lnTo>
                    <a:close/>
                    <a:moveTo>
                      <a:pt x="784" y="827"/>
                    </a:moveTo>
                    <a:lnTo>
                      <a:pt x="746" y="779"/>
                    </a:lnTo>
                    <a:lnTo>
                      <a:pt x="765" y="763"/>
                    </a:lnTo>
                    <a:lnTo>
                      <a:pt x="784" y="827"/>
                    </a:lnTo>
                    <a:close/>
                    <a:moveTo>
                      <a:pt x="760" y="744"/>
                    </a:moveTo>
                    <a:lnTo>
                      <a:pt x="791" y="737"/>
                    </a:lnTo>
                    <a:lnTo>
                      <a:pt x="765" y="760"/>
                    </a:lnTo>
                    <a:lnTo>
                      <a:pt x="760" y="744"/>
                    </a:lnTo>
                    <a:close/>
                    <a:moveTo>
                      <a:pt x="729" y="639"/>
                    </a:moveTo>
                    <a:lnTo>
                      <a:pt x="763" y="546"/>
                    </a:lnTo>
                    <a:lnTo>
                      <a:pt x="829" y="530"/>
                    </a:lnTo>
                    <a:lnTo>
                      <a:pt x="729" y="639"/>
                    </a:lnTo>
                    <a:close/>
                    <a:moveTo>
                      <a:pt x="967" y="494"/>
                    </a:moveTo>
                    <a:lnTo>
                      <a:pt x="831" y="530"/>
                    </a:lnTo>
                    <a:lnTo>
                      <a:pt x="862" y="494"/>
                    </a:lnTo>
                    <a:lnTo>
                      <a:pt x="862" y="494"/>
                    </a:lnTo>
                    <a:lnTo>
                      <a:pt x="748" y="456"/>
                    </a:lnTo>
                    <a:lnTo>
                      <a:pt x="879" y="394"/>
                    </a:lnTo>
                    <a:lnTo>
                      <a:pt x="967" y="494"/>
                    </a:lnTo>
                    <a:close/>
                    <a:moveTo>
                      <a:pt x="879" y="394"/>
                    </a:moveTo>
                    <a:lnTo>
                      <a:pt x="824" y="330"/>
                    </a:lnTo>
                    <a:lnTo>
                      <a:pt x="836" y="311"/>
                    </a:lnTo>
                    <a:lnTo>
                      <a:pt x="981" y="347"/>
                    </a:lnTo>
                    <a:lnTo>
                      <a:pt x="879" y="394"/>
                    </a:lnTo>
                    <a:close/>
                    <a:moveTo>
                      <a:pt x="879" y="238"/>
                    </a:moveTo>
                    <a:lnTo>
                      <a:pt x="981" y="347"/>
                    </a:lnTo>
                    <a:lnTo>
                      <a:pt x="836" y="311"/>
                    </a:lnTo>
                    <a:lnTo>
                      <a:pt x="879" y="238"/>
                    </a:lnTo>
                    <a:close/>
                    <a:moveTo>
                      <a:pt x="834" y="311"/>
                    </a:moveTo>
                    <a:lnTo>
                      <a:pt x="822" y="330"/>
                    </a:lnTo>
                    <a:lnTo>
                      <a:pt x="798" y="304"/>
                    </a:lnTo>
                    <a:lnTo>
                      <a:pt x="834" y="311"/>
                    </a:lnTo>
                    <a:close/>
                    <a:moveTo>
                      <a:pt x="796" y="304"/>
                    </a:moveTo>
                    <a:lnTo>
                      <a:pt x="748" y="454"/>
                    </a:lnTo>
                    <a:lnTo>
                      <a:pt x="672" y="406"/>
                    </a:lnTo>
                    <a:lnTo>
                      <a:pt x="796" y="304"/>
                    </a:lnTo>
                    <a:close/>
                    <a:moveTo>
                      <a:pt x="796" y="304"/>
                    </a:moveTo>
                    <a:lnTo>
                      <a:pt x="672" y="406"/>
                    </a:lnTo>
                    <a:lnTo>
                      <a:pt x="618" y="368"/>
                    </a:lnTo>
                    <a:lnTo>
                      <a:pt x="796" y="304"/>
                    </a:lnTo>
                    <a:close/>
                    <a:moveTo>
                      <a:pt x="618" y="368"/>
                    </a:moveTo>
                    <a:lnTo>
                      <a:pt x="672" y="406"/>
                    </a:lnTo>
                    <a:lnTo>
                      <a:pt x="513" y="406"/>
                    </a:lnTo>
                    <a:lnTo>
                      <a:pt x="618" y="368"/>
                    </a:lnTo>
                    <a:close/>
                    <a:moveTo>
                      <a:pt x="511" y="406"/>
                    </a:moveTo>
                    <a:lnTo>
                      <a:pt x="520" y="302"/>
                    </a:lnTo>
                    <a:lnTo>
                      <a:pt x="615" y="368"/>
                    </a:lnTo>
                    <a:lnTo>
                      <a:pt x="511" y="406"/>
                    </a:lnTo>
                    <a:close/>
                    <a:moveTo>
                      <a:pt x="475" y="138"/>
                    </a:moveTo>
                    <a:lnTo>
                      <a:pt x="520" y="299"/>
                    </a:lnTo>
                    <a:lnTo>
                      <a:pt x="337" y="240"/>
                    </a:lnTo>
                    <a:lnTo>
                      <a:pt x="475" y="138"/>
                    </a:lnTo>
                    <a:close/>
                    <a:moveTo>
                      <a:pt x="238" y="231"/>
                    </a:moveTo>
                    <a:lnTo>
                      <a:pt x="271" y="233"/>
                    </a:lnTo>
                    <a:lnTo>
                      <a:pt x="269" y="280"/>
                    </a:lnTo>
                    <a:lnTo>
                      <a:pt x="212" y="266"/>
                    </a:lnTo>
                    <a:lnTo>
                      <a:pt x="238" y="231"/>
                    </a:lnTo>
                    <a:close/>
                    <a:moveTo>
                      <a:pt x="152" y="354"/>
                    </a:moveTo>
                    <a:lnTo>
                      <a:pt x="147" y="254"/>
                    </a:lnTo>
                    <a:lnTo>
                      <a:pt x="209" y="269"/>
                    </a:lnTo>
                    <a:lnTo>
                      <a:pt x="152" y="354"/>
                    </a:lnTo>
                    <a:close/>
                    <a:moveTo>
                      <a:pt x="164" y="150"/>
                    </a:moveTo>
                    <a:lnTo>
                      <a:pt x="257" y="197"/>
                    </a:lnTo>
                    <a:lnTo>
                      <a:pt x="235" y="228"/>
                    </a:lnTo>
                    <a:lnTo>
                      <a:pt x="136" y="216"/>
                    </a:lnTo>
                    <a:lnTo>
                      <a:pt x="119" y="174"/>
                    </a:lnTo>
                    <a:lnTo>
                      <a:pt x="164" y="150"/>
                    </a:lnTo>
                    <a:close/>
                    <a:moveTo>
                      <a:pt x="119" y="171"/>
                    </a:moveTo>
                    <a:lnTo>
                      <a:pt x="107" y="143"/>
                    </a:lnTo>
                    <a:lnTo>
                      <a:pt x="162" y="150"/>
                    </a:lnTo>
                    <a:lnTo>
                      <a:pt x="119" y="171"/>
                    </a:lnTo>
                    <a:close/>
                    <a:moveTo>
                      <a:pt x="257" y="197"/>
                    </a:moveTo>
                    <a:lnTo>
                      <a:pt x="166" y="150"/>
                    </a:lnTo>
                    <a:lnTo>
                      <a:pt x="276" y="169"/>
                    </a:lnTo>
                    <a:lnTo>
                      <a:pt x="257" y="197"/>
                    </a:lnTo>
                    <a:close/>
                    <a:moveTo>
                      <a:pt x="257" y="200"/>
                    </a:moveTo>
                    <a:lnTo>
                      <a:pt x="273" y="207"/>
                    </a:lnTo>
                    <a:lnTo>
                      <a:pt x="271" y="233"/>
                    </a:lnTo>
                    <a:lnTo>
                      <a:pt x="238" y="228"/>
                    </a:lnTo>
                    <a:lnTo>
                      <a:pt x="257" y="200"/>
                    </a:lnTo>
                    <a:close/>
                    <a:moveTo>
                      <a:pt x="271" y="280"/>
                    </a:moveTo>
                    <a:lnTo>
                      <a:pt x="273" y="233"/>
                    </a:lnTo>
                    <a:lnTo>
                      <a:pt x="335" y="242"/>
                    </a:lnTo>
                    <a:lnTo>
                      <a:pt x="271" y="280"/>
                    </a:lnTo>
                    <a:close/>
                    <a:moveTo>
                      <a:pt x="516" y="299"/>
                    </a:moveTo>
                    <a:lnTo>
                      <a:pt x="390" y="290"/>
                    </a:lnTo>
                    <a:lnTo>
                      <a:pt x="340" y="242"/>
                    </a:lnTo>
                    <a:lnTo>
                      <a:pt x="516" y="299"/>
                    </a:lnTo>
                    <a:close/>
                    <a:moveTo>
                      <a:pt x="335" y="240"/>
                    </a:moveTo>
                    <a:lnTo>
                      <a:pt x="273" y="233"/>
                    </a:lnTo>
                    <a:lnTo>
                      <a:pt x="276" y="209"/>
                    </a:lnTo>
                    <a:lnTo>
                      <a:pt x="335" y="240"/>
                    </a:lnTo>
                    <a:close/>
                    <a:moveTo>
                      <a:pt x="257" y="197"/>
                    </a:moveTo>
                    <a:lnTo>
                      <a:pt x="276" y="171"/>
                    </a:lnTo>
                    <a:lnTo>
                      <a:pt x="273" y="207"/>
                    </a:lnTo>
                    <a:lnTo>
                      <a:pt x="257" y="197"/>
                    </a:lnTo>
                    <a:close/>
                    <a:moveTo>
                      <a:pt x="107" y="143"/>
                    </a:moveTo>
                    <a:lnTo>
                      <a:pt x="121" y="57"/>
                    </a:lnTo>
                    <a:lnTo>
                      <a:pt x="164" y="147"/>
                    </a:lnTo>
                    <a:lnTo>
                      <a:pt x="107" y="143"/>
                    </a:lnTo>
                    <a:close/>
                    <a:moveTo>
                      <a:pt x="119" y="57"/>
                    </a:moveTo>
                    <a:lnTo>
                      <a:pt x="107" y="140"/>
                    </a:lnTo>
                    <a:lnTo>
                      <a:pt x="48" y="5"/>
                    </a:lnTo>
                    <a:lnTo>
                      <a:pt x="119" y="57"/>
                    </a:lnTo>
                    <a:close/>
                    <a:moveTo>
                      <a:pt x="107" y="143"/>
                    </a:moveTo>
                    <a:lnTo>
                      <a:pt x="117" y="174"/>
                    </a:lnTo>
                    <a:lnTo>
                      <a:pt x="52" y="207"/>
                    </a:lnTo>
                    <a:lnTo>
                      <a:pt x="107" y="143"/>
                    </a:lnTo>
                    <a:close/>
                    <a:moveTo>
                      <a:pt x="52" y="207"/>
                    </a:moveTo>
                    <a:lnTo>
                      <a:pt x="117" y="174"/>
                    </a:lnTo>
                    <a:lnTo>
                      <a:pt x="133" y="216"/>
                    </a:lnTo>
                    <a:lnTo>
                      <a:pt x="52" y="207"/>
                    </a:lnTo>
                    <a:close/>
                    <a:moveTo>
                      <a:pt x="136" y="219"/>
                    </a:moveTo>
                    <a:lnTo>
                      <a:pt x="235" y="231"/>
                    </a:lnTo>
                    <a:lnTo>
                      <a:pt x="212" y="266"/>
                    </a:lnTo>
                    <a:lnTo>
                      <a:pt x="147" y="252"/>
                    </a:lnTo>
                    <a:lnTo>
                      <a:pt x="136" y="219"/>
                    </a:lnTo>
                    <a:close/>
                    <a:moveTo>
                      <a:pt x="147" y="254"/>
                    </a:moveTo>
                    <a:lnTo>
                      <a:pt x="150" y="356"/>
                    </a:lnTo>
                    <a:lnTo>
                      <a:pt x="5" y="373"/>
                    </a:lnTo>
                    <a:lnTo>
                      <a:pt x="147" y="254"/>
                    </a:lnTo>
                    <a:close/>
                    <a:moveTo>
                      <a:pt x="5" y="373"/>
                    </a:moveTo>
                    <a:lnTo>
                      <a:pt x="150" y="356"/>
                    </a:lnTo>
                    <a:lnTo>
                      <a:pt x="150" y="359"/>
                    </a:lnTo>
                    <a:lnTo>
                      <a:pt x="150" y="359"/>
                    </a:lnTo>
                    <a:lnTo>
                      <a:pt x="119" y="411"/>
                    </a:lnTo>
                    <a:lnTo>
                      <a:pt x="5" y="373"/>
                    </a:lnTo>
                    <a:close/>
                    <a:moveTo>
                      <a:pt x="152" y="354"/>
                    </a:moveTo>
                    <a:lnTo>
                      <a:pt x="212" y="269"/>
                    </a:lnTo>
                    <a:lnTo>
                      <a:pt x="269" y="280"/>
                    </a:lnTo>
                    <a:lnTo>
                      <a:pt x="152" y="354"/>
                    </a:lnTo>
                    <a:close/>
                    <a:moveTo>
                      <a:pt x="271" y="280"/>
                    </a:moveTo>
                    <a:lnTo>
                      <a:pt x="337" y="242"/>
                    </a:lnTo>
                    <a:lnTo>
                      <a:pt x="387" y="290"/>
                    </a:lnTo>
                    <a:lnTo>
                      <a:pt x="271" y="280"/>
                    </a:lnTo>
                    <a:close/>
                    <a:moveTo>
                      <a:pt x="390" y="290"/>
                    </a:moveTo>
                    <a:lnTo>
                      <a:pt x="518" y="302"/>
                    </a:lnTo>
                    <a:lnTo>
                      <a:pt x="459" y="356"/>
                    </a:lnTo>
                    <a:lnTo>
                      <a:pt x="390" y="290"/>
                    </a:lnTo>
                    <a:close/>
                    <a:moveTo>
                      <a:pt x="392" y="418"/>
                    </a:moveTo>
                    <a:lnTo>
                      <a:pt x="459" y="359"/>
                    </a:lnTo>
                    <a:lnTo>
                      <a:pt x="511" y="406"/>
                    </a:lnTo>
                    <a:lnTo>
                      <a:pt x="392" y="418"/>
                    </a:lnTo>
                    <a:close/>
                    <a:moveTo>
                      <a:pt x="459" y="356"/>
                    </a:moveTo>
                    <a:lnTo>
                      <a:pt x="520" y="302"/>
                    </a:lnTo>
                    <a:lnTo>
                      <a:pt x="511" y="406"/>
                    </a:lnTo>
                    <a:lnTo>
                      <a:pt x="459" y="356"/>
                    </a:lnTo>
                    <a:close/>
                    <a:moveTo>
                      <a:pt x="516" y="406"/>
                    </a:moveTo>
                    <a:lnTo>
                      <a:pt x="672" y="406"/>
                    </a:lnTo>
                    <a:lnTo>
                      <a:pt x="696" y="444"/>
                    </a:lnTo>
                    <a:lnTo>
                      <a:pt x="516" y="406"/>
                    </a:lnTo>
                    <a:close/>
                    <a:moveTo>
                      <a:pt x="698" y="444"/>
                    </a:moveTo>
                    <a:lnTo>
                      <a:pt x="675" y="409"/>
                    </a:lnTo>
                    <a:lnTo>
                      <a:pt x="746" y="454"/>
                    </a:lnTo>
                    <a:lnTo>
                      <a:pt x="698" y="444"/>
                    </a:lnTo>
                    <a:close/>
                    <a:moveTo>
                      <a:pt x="698" y="447"/>
                    </a:moveTo>
                    <a:lnTo>
                      <a:pt x="746" y="456"/>
                    </a:lnTo>
                    <a:lnTo>
                      <a:pt x="722" y="482"/>
                    </a:lnTo>
                    <a:lnTo>
                      <a:pt x="698" y="447"/>
                    </a:lnTo>
                    <a:close/>
                    <a:moveTo>
                      <a:pt x="722" y="485"/>
                    </a:moveTo>
                    <a:lnTo>
                      <a:pt x="732" y="497"/>
                    </a:lnTo>
                    <a:lnTo>
                      <a:pt x="691" y="596"/>
                    </a:lnTo>
                    <a:lnTo>
                      <a:pt x="691" y="596"/>
                    </a:lnTo>
                    <a:lnTo>
                      <a:pt x="608" y="604"/>
                    </a:lnTo>
                    <a:lnTo>
                      <a:pt x="722" y="485"/>
                    </a:lnTo>
                    <a:close/>
                    <a:moveTo>
                      <a:pt x="691" y="599"/>
                    </a:moveTo>
                    <a:lnTo>
                      <a:pt x="677" y="627"/>
                    </a:lnTo>
                    <a:lnTo>
                      <a:pt x="608" y="606"/>
                    </a:lnTo>
                    <a:lnTo>
                      <a:pt x="691" y="599"/>
                    </a:lnTo>
                    <a:close/>
                    <a:moveTo>
                      <a:pt x="608" y="606"/>
                    </a:moveTo>
                    <a:lnTo>
                      <a:pt x="677" y="627"/>
                    </a:lnTo>
                    <a:lnTo>
                      <a:pt x="658" y="670"/>
                    </a:lnTo>
                    <a:lnTo>
                      <a:pt x="608" y="606"/>
                    </a:lnTo>
                    <a:close/>
                    <a:moveTo>
                      <a:pt x="722" y="751"/>
                    </a:moveTo>
                    <a:lnTo>
                      <a:pt x="677" y="758"/>
                    </a:lnTo>
                    <a:lnTo>
                      <a:pt x="644" y="706"/>
                    </a:lnTo>
                    <a:lnTo>
                      <a:pt x="658" y="670"/>
                    </a:lnTo>
                    <a:lnTo>
                      <a:pt x="722" y="751"/>
                    </a:lnTo>
                    <a:close/>
                    <a:moveTo>
                      <a:pt x="641" y="706"/>
                    </a:moveTo>
                    <a:lnTo>
                      <a:pt x="677" y="760"/>
                    </a:lnTo>
                    <a:lnTo>
                      <a:pt x="573" y="779"/>
                    </a:lnTo>
                    <a:lnTo>
                      <a:pt x="641" y="706"/>
                    </a:lnTo>
                    <a:close/>
                    <a:moveTo>
                      <a:pt x="575" y="779"/>
                    </a:moveTo>
                    <a:lnTo>
                      <a:pt x="677" y="760"/>
                    </a:lnTo>
                    <a:lnTo>
                      <a:pt x="708" y="810"/>
                    </a:lnTo>
                    <a:lnTo>
                      <a:pt x="575" y="779"/>
                    </a:lnTo>
                    <a:close/>
                    <a:moveTo>
                      <a:pt x="710" y="810"/>
                    </a:moveTo>
                    <a:lnTo>
                      <a:pt x="784" y="832"/>
                    </a:lnTo>
                    <a:lnTo>
                      <a:pt x="786" y="900"/>
                    </a:lnTo>
                    <a:lnTo>
                      <a:pt x="710" y="810"/>
                    </a:lnTo>
                    <a:close/>
                    <a:moveTo>
                      <a:pt x="791" y="1069"/>
                    </a:moveTo>
                    <a:lnTo>
                      <a:pt x="786" y="903"/>
                    </a:lnTo>
                    <a:lnTo>
                      <a:pt x="872" y="1003"/>
                    </a:lnTo>
                    <a:lnTo>
                      <a:pt x="791" y="1069"/>
                    </a:lnTo>
                    <a:close/>
                    <a:moveTo>
                      <a:pt x="872" y="1003"/>
                    </a:moveTo>
                    <a:lnTo>
                      <a:pt x="884" y="1067"/>
                    </a:lnTo>
                    <a:lnTo>
                      <a:pt x="793" y="1069"/>
                    </a:lnTo>
                    <a:lnTo>
                      <a:pt x="872" y="1003"/>
                    </a:lnTo>
                    <a:close/>
                    <a:moveTo>
                      <a:pt x="884" y="1067"/>
                    </a:moveTo>
                    <a:lnTo>
                      <a:pt x="893" y="1117"/>
                    </a:lnTo>
                    <a:lnTo>
                      <a:pt x="793" y="1071"/>
                    </a:lnTo>
                    <a:lnTo>
                      <a:pt x="884" y="1067"/>
                    </a:lnTo>
                    <a:close/>
                    <a:moveTo>
                      <a:pt x="793" y="1071"/>
                    </a:moveTo>
                    <a:lnTo>
                      <a:pt x="893" y="1119"/>
                    </a:lnTo>
                    <a:lnTo>
                      <a:pt x="905" y="1183"/>
                    </a:lnTo>
                    <a:lnTo>
                      <a:pt x="793" y="1071"/>
                    </a:lnTo>
                    <a:close/>
                    <a:moveTo>
                      <a:pt x="905" y="1183"/>
                    </a:moveTo>
                    <a:lnTo>
                      <a:pt x="893" y="1119"/>
                    </a:lnTo>
                    <a:lnTo>
                      <a:pt x="953" y="1145"/>
                    </a:lnTo>
                    <a:lnTo>
                      <a:pt x="905" y="1183"/>
                    </a:lnTo>
                    <a:close/>
                    <a:moveTo>
                      <a:pt x="905" y="1185"/>
                    </a:moveTo>
                    <a:lnTo>
                      <a:pt x="953" y="1147"/>
                    </a:lnTo>
                    <a:lnTo>
                      <a:pt x="1064" y="1200"/>
                    </a:lnTo>
                    <a:lnTo>
                      <a:pt x="905" y="1185"/>
                    </a:lnTo>
                    <a:close/>
                    <a:moveTo>
                      <a:pt x="953" y="1145"/>
                    </a:moveTo>
                    <a:lnTo>
                      <a:pt x="1055" y="1062"/>
                    </a:lnTo>
                    <a:lnTo>
                      <a:pt x="1067" y="1200"/>
                    </a:lnTo>
                    <a:lnTo>
                      <a:pt x="953" y="1145"/>
                    </a:lnTo>
                    <a:close/>
                    <a:moveTo>
                      <a:pt x="1067" y="1197"/>
                    </a:moveTo>
                    <a:lnTo>
                      <a:pt x="1057" y="1062"/>
                    </a:lnTo>
                    <a:lnTo>
                      <a:pt x="1169" y="1064"/>
                    </a:lnTo>
                    <a:lnTo>
                      <a:pt x="1067" y="1197"/>
                    </a:lnTo>
                    <a:close/>
                    <a:moveTo>
                      <a:pt x="1171" y="1062"/>
                    </a:moveTo>
                    <a:lnTo>
                      <a:pt x="1209" y="1010"/>
                    </a:lnTo>
                    <a:lnTo>
                      <a:pt x="1247" y="1064"/>
                    </a:lnTo>
                    <a:lnTo>
                      <a:pt x="1171" y="1062"/>
                    </a:lnTo>
                    <a:close/>
                    <a:moveTo>
                      <a:pt x="1249" y="1064"/>
                    </a:moveTo>
                    <a:lnTo>
                      <a:pt x="1211" y="1010"/>
                    </a:lnTo>
                    <a:lnTo>
                      <a:pt x="1359" y="1067"/>
                    </a:lnTo>
                    <a:lnTo>
                      <a:pt x="1249" y="1064"/>
                    </a:lnTo>
                    <a:close/>
                    <a:moveTo>
                      <a:pt x="1361" y="1067"/>
                    </a:moveTo>
                    <a:lnTo>
                      <a:pt x="1314" y="1162"/>
                    </a:lnTo>
                    <a:lnTo>
                      <a:pt x="1249" y="1064"/>
                    </a:lnTo>
                    <a:lnTo>
                      <a:pt x="1361" y="1067"/>
                    </a:lnTo>
                    <a:close/>
                    <a:moveTo>
                      <a:pt x="1361" y="1067"/>
                    </a:moveTo>
                    <a:lnTo>
                      <a:pt x="1432" y="1219"/>
                    </a:lnTo>
                    <a:lnTo>
                      <a:pt x="1316" y="1162"/>
                    </a:lnTo>
                    <a:lnTo>
                      <a:pt x="1361" y="1067"/>
                    </a:lnTo>
                    <a:close/>
                    <a:moveTo>
                      <a:pt x="1297" y="1330"/>
                    </a:moveTo>
                    <a:lnTo>
                      <a:pt x="1314" y="1164"/>
                    </a:lnTo>
                    <a:lnTo>
                      <a:pt x="1463" y="1283"/>
                    </a:lnTo>
                    <a:lnTo>
                      <a:pt x="1297" y="1330"/>
                    </a:lnTo>
                    <a:close/>
                    <a:moveTo>
                      <a:pt x="1466" y="1285"/>
                    </a:moveTo>
                    <a:lnTo>
                      <a:pt x="1520" y="1314"/>
                    </a:lnTo>
                    <a:lnTo>
                      <a:pt x="1511" y="1337"/>
                    </a:lnTo>
                    <a:lnTo>
                      <a:pt x="1466" y="1285"/>
                    </a:lnTo>
                    <a:close/>
                    <a:moveTo>
                      <a:pt x="1523" y="1352"/>
                    </a:moveTo>
                    <a:lnTo>
                      <a:pt x="1494" y="1371"/>
                    </a:lnTo>
                    <a:lnTo>
                      <a:pt x="1511" y="1340"/>
                    </a:lnTo>
                    <a:lnTo>
                      <a:pt x="1523" y="1352"/>
                    </a:lnTo>
                    <a:close/>
                    <a:moveTo>
                      <a:pt x="1591" y="1432"/>
                    </a:moveTo>
                    <a:lnTo>
                      <a:pt x="1644" y="1459"/>
                    </a:lnTo>
                    <a:lnTo>
                      <a:pt x="1599" y="1532"/>
                    </a:lnTo>
                    <a:lnTo>
                      <a:pt x="1591" y="1432"/>
                    </a:lnTo>
                    <a:close/>
                    <a:moveTo>
                      <a:pt x="1601" y="1537"/>
                    </a:moveTo>
                    <a:lnTo>
                      <a:pt x="1648" y="1565"/>
                    </a:lnTo>
                    <a:lnTo>
                      <a:pt x="1648" y="1611"/>
                    </a:lnTo>
                    <a:lnTo>
                      <a:pt x="1601" y="1537"/>
                    </a:lnTo>
                    <a:close/>
                    <a:moveTo>
                      <a:pt x="1651" y="1613"/>
                    </a:moveTo>
                    <a:lnTo>
                      <a:pt x="1736" y="1625"/>
                    </a:lnTo>
                    <a:lnTo>
                      <a:pt x="1665" y="1770"/>
                    </a:lnTo>
                    <a:lnTo>
                      <a:pt x="1651" y="1613"/>
                    </a:lnTo>
                    <a:close/>
                    <a:moveTo>
                      <a:pt x="1668" y="1770"/>
                    </a:moveTo>
                    <a:lnTo>
                      <a:pt x="1739" y="1625"/>
                    </a:lnTo>
                    <a:lnTo>
                      <a:pt x="1803" y="1639"/>
                    </a:lnTo>
                    <a:lnTo>
                      <a:pt x="1668" y="1770"/>
                    </a:lnTo>
                    <a:close/>
                    <a:moveTo>
                      <a:pt x="1803" y="1637"/>
                    </a:moveTo>
                    <a:lnTo>
                      <a:pt x="1739" y="1625"/>
                    </a:lnTo>
                    <a:lnTo>
                      <a:pt x="1884" y="1561"/>
                    </a:lnTo>
                    <a:lnTo>
                      <a:pt x="1803" y="1637"/>
                    </a:lnTo>
                    <a:close/>
                    <a:moveTo>
                      <a:pt x="1886" y="1561"/>
                    </a:moveTo>
                    <a:lnTo>
                      <a:pt x="1919" y="1660"/>
                    </a:lnTo>
                    <a:lnTo>
                      <a:pt x="1805" y="1637"/>
                    </a:lnTo>
                    <a:lnTo>
                      <a:pt x="1886" y="1561"/>
                    </a:lnTo>
                    <a:close/>
                    <a:moveTo>
                      <a:pt x="1886" y="1561"/>
                    </a:moveTo>
                    <a:lnTo>
                      <a:pt x="2043" y="1618"/>
                    </a:lnTo>
                    <a:lnTo>
                      <a:pt x="1922" y="1660"/>
                    </a:lnTo>
                    <a:lnTo>
                      <a:pt x="1886" y="1561"/>
                    </a:lnTo>
                    <a:close/>
                    <a:moveTo>
                      <a:pt x="1922" y="1660"/>
                    </a:moveTo>
                    <a:lnTo>
                      <a:pt x="2112" y="1641"/>
                    </a:lnTo>
                    <a:lnTo>
                      <a:pt x="2029" y="1791"/>
                    </a:lnTo>
                    <a:lnTo>
                      <a:pt x="1922" y="1660"/>
                    </a:lnTo>
                    <a:close/>
                    <a:moveTo>
                      <a:pt x="2114" y="1641"/>
                    </a:moveTo>
                    <a:lnTo>
                      <a:pt x="2173" y="1622"/>
                    </a:lnTo>
                    <a:lnTo>
                      <a:pt x="2183" y="1646"/>
                    </a:lnTo>
                    <a:lnTo>
                      <a:pt x="2114" y="1641"/>
                    </a:lnTo>
                    <a:close/>
                    <a:moveTo>
                      <a:pt x="2202" y="1649"/>
                    </a:moveTo>
                    <a:lnTo>
                      <a:pt x="2197" y="1679"/>
                    </a:lnTo>
                    <a:lnTo>
                      <a:pt x="2183" y="1646"/>
                    </a:lnTo>
                    <a:lnTo>
                      <a:pt x="2202" y="1649"/>
                    </a:lnTo>
                    <a:close/>
                    <a:moveTo>
                      <a:pt x="2340" y="1615"/>
                    </a:moveTo>
                    <a:lnTo>
                      <a:pt x="2361" y="1637"/>
                    </a:lnTo>
                    <a:lnTo>
                      <a:pt x="2309" y="1656"/>
                    </a:lnTo>
                    <a:lnTo>
                      <a:pt x="2340" y="1615"/>
                    </a:lnTo>
                    <a:close/>
                    <a:moveTo>
                      <a:pt x="2363" y="1639"/>
                    </a:moveTo>
                    <a:lnTo>
                      <a:pt x="2385" y="1720"/>
                    </a:lnTo>
                    <a:lnTo>
                      <a:pt x="2309" y="1656"/>
                    </a:lnTo>
                    <a:lnTo>
                      <a:pt x="2363" y="163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99" name="Freeform 3284">
                <a:extLst>
                  <a:ext uri="{FF2B5EF4-FFF2-40B4-BE49-F238E27FC236}">
                    <a16:creationId xmlns:a16="http://schemas.microsoft.com/office/drawing/2014/main" id="{F79C0A02-0952-29CE-5EC4-742544E68064}"/>
                  </a:ext>
                </a:extLst>
              </p:cNvPr>
              <p:cNvSpPr>
                <a:spLocks/>
              </p:cNvSpPr>
              <p:nvPr/>
            </p:nvSpPr>
            <p:spPr bwMode="auto">
              <a:xfrm>
                <a:off x="6975035" y="-347780"/>
                <a:ext cx="46900" cy="52417"/>
              </a:xfrm>
              <a:custGeom>
                <a:avLst/>
                <a:gdLst>
                  <a:gd name="T0" fmla="*/ 6 w 7"/>
                  <a:gd name="T1" fmla="*/ 6 h 8"/>
                  <a:gd name="T2" fmla="*/ 1 w 7"/>
                  <a:gd name="T3" fmla="*/ 7 h 8"/>
                  <a:gd name="T4" fmla="*/ 1 w 7"/>
                  <a:gd name="T5" fmla="*/ 2 h 8"/>
                  <a:gd name="T6" fmla="*/ 6 w 7"/>
                  <a:gd name="T7" fmla="*/ 2 h 8"/>
                  <a:gd name="T8" fmla="*/ 6 w 7"/>
                  <a:gd name="T9" fmla="*/ 6 h 8"/>
                </a:gdLst>
                <a:ahLst/>
                <a:cxnLst>
                  <a:cxn ang="0">
                    <a:pos x="T0" y="T1"/>
                  </a:cxn>
                  <a:cxn ang="0">
                    <a:pos x="T2" y="T3"/>
                  </a:cxn>
                  <a:cxn ang="0">
                    <a:pos x="T4" y="T5"/>
                  </a:cxn>
                  <a:cxn ang="0">
                    <a:pos x="T6" y="T7"/>
                  </a:cxn>
                  <a:cxn ang="0">
                    <a:pos x="T8" y="T9"/>
                  </a:cxn>
                </a:cxnLst>
                <a:rect l="0" t="0" r="r" b="b"/>
                <a:pathLst>
                  <a:path w="7" h="8">
                    <a:moveTo>
                      <a:pt x="6" y="6"/>
                    </a:moveTo>
                    <a:cubicBezTo>
                      <a:pt x="5" y="8"/>
                      <a:pt x="3" y="8"/>
                      <a:pt x="1" y="7"/>
                    </a:cubicBezTo>
                    <a:cubicBezTo>
                      <a:pt x="0" y="5"/>
                      <a:pt x="0" y="3"/>
                      <a:pt x="1" y="2"/>
                    </a:cubicBezTo>
                    <a:cubicBezTo>
                      <a:pt x="2" y="0"/>
                      <a:pt x="4" y="0"/>
                      <a:pt x="6" y="2"/>
                    </a:cubicBezTo>
                    <a:cubicBezTo>
                      <a:pt x="7" y="3"/>
                      <a:pt x="7" y="5"/>
                      <a:pt x="6"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00" name="Freeform 3285">
                <a:extLst>
                  <a:ext uri="{FF2B5EF4-FFF2-40B4-BE49-F238E27FC236}">
                    <a16:creationId xmlns:a16="http://schemas.microsoft.com/office/drawing/2014/main" id="{27EBE6C9-9901-2B37-BF7D-A8D9EB215610}"/>
                  </a:ext>
                </a:extLst>
              </p:cNvPr>
              <p:cNvSpPr>
                <a:spLocks/>
              </p:cNvSpPr>
              <p:nvPr/>
            </p:nvSpPr>
            <p:spPr bwMode="auto">
              <a:xfrm>
                <a:off x="6563972" y="19142"/>
                <a:ext cx="44141" cy="46900"/>
              </a:xfrm>
              <a:custGeom>
                <a:avLst/>
                <a:gdLst>
                  <a:gd name="T0" fmla="*/ 6 w 7"/>
                  <a:gd name="T1" fmla="*/ 6 h 7"/>
                  <a:gd name="T2" fmla="*/ 1 w 7"/>
                  <a:gd name="T3" fmla="*/ 6 h 7"/>
                  <a:gd name="T4" fmla="*/ 1 w 7"/>
                  <a:gd name="T5" fmla="*/ 1 h 7"/>
                  <a:gd name="T6" fmla="*/ 6 w 7"/>
                  <a:gd name="T7" fmla="*/ 1 h 7"/>
                  <a:gd name="T8" fmla="*/ 6 w 7"/>
                  <a:gd name="T9" fmla="*/ 6 h 7"/>
                </a:gdLst>
                <a:ahLst/>
                <a:cxnLst>
                  <a:cxn ang="0">
                    <a:pos x="T0" y="T1"/>
                  </a:cxn>
                  <a:cxn ang="0">
                    <a:pos x="T2" y="T3"/>
                  </a:cxn>
                  <a:cxn ang="0">
                    <a:pos x="T4" y="T5"/>
                  </a:cxn>
                  <a:cxn ang="0">
                    <a:pos x="T6" y="T7"/>
                  </a:cxn>
                  <a:cxn ang="0">
                    <a:pos x="T8" y="T9"/>
                  </a:cxn>
                </a:cxnLst>
                <a:rect l="0" t="0" r="r" b="b"/>
                <a:pathLst>
                  <a:path w="7" h="7">
                    <a:moveTo>
                      <a:pt x="6" y="6"/>
                    </a:moveTo>
                    <a:cubicBezTo>
                      <a:pt x="5" y="7"/>
                      <a:pt x="3" y="7"/>
                      <a:pt x="1" y="6"/>
                    </a:cubicBezTo>
                    <a:cubicBezTo>
                      <a:pt x="0" y="5"/>
                      <a:pt x="0" y="3"/>
                      <a:pt x="1" y="1"/>
                    </a:cubicBezTo>
                    <a:cubicBezTo>
                      <a:pt x="2" y="0"/>
                      <a:pt x="4" y="0"/>
                      <a:pt x="6" y="1"/>
                    </a:cubicBezTo>
                    <a:cubicBezTo>
                      <a:pt x="7" y="2"/>
                      <a:pt x="7" y="4"/>
                      <a:pt x="6"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01" name="Freeform 3286">
                <a:extLst>
                  <a:ext uri="{FF2B5EF4-FFF2-40B4-BE49-F238E27FC236}">
                    <a16:creationId xmlns:a16="http://schemas.microsoft.com/office/drawing/2014/main" id="{C3486CAB-9453-48E6-313D-4AE31E0BB4C8}"/>
                  </a:ext>
                </a:extLst>
              </p:cNvPr>
              <p:cNvSpPr>
                <a:spLocks/>
              </p:cNvSpPr>
              <p:nvPr/>
            </p:nvSpPr>
            <p:spPr bwMode="auto">
              <a:xfrm>
                <a:off x="7664737" y="-289845"/>
                <a:ext cx="52417" cy="46900"/>
              </a:xfrm>
              <a:custGeom>
                <a:avLst/>
                <a:gdLst>
                  <a:gd name="T0" fmla="*/ 6 w 8"/>
                  <a:gd name="T1" fmla="*/ 6 h 7"/>
                  <a:gd name="T2" fmla="*/ 2 w 8"/>
                  <a:gd name="T3" fmla="*/ 6 h 7"/>
                  <a:gd name="T4" fmla="*/ 1 w 8"/>
                  <a:gd name="T5" fmla="*/ 1 h 7"/>
                  <a:gd name="T6" fmla="*/ 6 w 8"/>
                  <a:gd name="T7" fmla="*/ 1 h 7"/>
                  <a:gd name="T8" fmla="*/ 6 w 8"/>
                  <a:gd name="T9" fmla="*/ 6 h 7"/>
                </a:gdLst>
                <a:ahLst/>
                <a:cxnLst>
                  <a:cxn ang="0">
                    <a:pos x="T0" y="T1"/>
                  </a:cxn>
                  <a:cxn ang="0">
                    <a:pos x="T2" y="T3"/>
                  </a:cxn>
                  <a:cxn ang="0">
                    <a:pos x="T4" y="T5"/>
                  </a:cxn>
                  <a:cxn ang="0">
                    <a:pos x="T6" y="T7"/>
                  </a:cxn>
                  <a:cxn ang="0">
                    <a:pos x="T8" y="T9"/>
                  </a:cxn>
                </a:cxnLst>
                <a:rect l="0" t="0" r="r" b="b"/>
                <a:pathLst>
                  <a:path w="8" h="7">
                    <a:moveTo>
                      <a:pt x="6" y="6"/>
                    </a:moveTo>
                    <a:cubicBezTo>
                      <a:pt x="5" y="7"/>
                      <a:pt x="3" y="7"/>
                      <a:pt x="2" y="6"/>
                    </a:cubicBezTo>
                    <a:cubicBezTo>
                      <a:pt x="0" y="5"/>
                      <a:pt x="0" y="3"/>
                      <a:pt x="1" y="1"/>
                    </a:cubicBezTo>
                    <a:cubicBezTo>
                      <a:pt x="3" y="0"/>
                      <a:pt x="5" y="0"/>
                      <a:pt x="6" y="1"/>
                    </a:cubicBezTo>
                    <a:cubicBezTo>
                      <a:pt x="8" y="2"/>
                      <a:pt x="8" y="4"/>
                      <a:pt x="6"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02" name="Freeform 3287">
                <a:extLst>
                  <a:ext uri="{FF2B5EF4-FFF2-40B4-BE49-F238E27FC236}">
                    <a16:creationId xmlns:a16="http://schemas.microsoft.com/office/drawing/2014/main" id="{4A097B33-D5E0-2EA8-FAE9-ACA261E81F13}"/>
                  </a:ext>
                </a:extLst>
              </p:cNvPr>
              <p:cNvSpPr>
                <a:spLocks/>
              </p:cNvSpPr>
              <p:nvPr/>
            </p:nvSpPr>
            <p:spPr bwMode="auto">
              <a:xfrm>
                <a:off x="6997105" y="-648490"/>
                <a:ext cx="38623" cy="38623"/>
              </a:xfrm>
              <a:custGeom>
                <a:avLst/>
                <a:gdLst>
                  <a:gd name="T0" fmla="*/ 5 w 6"/>
                  <a:gd name="T1" fmla="*/ 5 h 6"/>
                  <a:gd name="T2" fmla="*/ 2 w 6"/>
                  <a:gd name="T3" fmla="*/ 5 h 6"/>
                  <a:gd name="T4" fmla="*/ 1 w 6"/>
                  <a:gd name="T5" fmla="*/ 1 h 6"/>
                  <a:gd name="T6" fmla="*/ 5 w 6"/>
                  <a:gd name="T7" fmla="*/ 1 h 6"/>
                  <a:gd name="T8" fmla="*/ 5 w 6"/>
                  <a:gd name="T9" fmla="*/ 5 h 6"/>
                </a:gdLst>
                <a:ahLst/>
                <a:cxnLst>
                  <a:cxn ang="0">
                    <a:pos x="T0" y="T1"/>
                  </a:cxn>
                  <a:cxn ang="0">
                    <a:pos x="T2" y="T3"/>
                  </a:cxn>
                  <a:cxn ang="0">
                    <a:pos x="T4" y="T5"/>
                  </a:cxn>
                  <a:cxn ang="0">
                    <a:pos x="T6" y="T7"/>
                  </a:cxn>
                  <a:cxn ang="0">
                    <a:pos x="T8" y="T9"/>
                  </a:cxn>
                </a:cxnLst>
                <a:rect l="0" t="0" r="r" b="b"/>
                <a:pathLst>
                  <a:path w="6" h="6">
                    <a:moveTo>
                      <a:pt x="5" y="5"/>
                    </a:moveTo>
                    <a:cubicBezTo>
                      <a:pt x="4" y="6"/>
                      <a:pt x="3" y="6"/>
                      <a:pt x="2" y="5"/>
                    </a:cubicBezTo>
                    <a:cubicBezTo>
                      <a:pt x="1" y="4"/>
                      <a:pt x="0" y="3"/>
                      <a:pt x="1" y="1"/>
                    </a:cubicBezTo>
                    <a:cubicBezTo>
                      <a:pt x="2" y="0"/>
                      <a:pt x="4" y="0"/>
                      <a:pt x="5" y="1"/>
                    </a:cubicBezTo>
                    <a:cubicBezTo>
                      <a:pt x="6" y="2"/>
                      <a:pt x="6" y="4"/>
                      <a:pt x="5"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03" name="Freeform 3288">
                <a:extLst>
                  <a:ext uri="{FF2B5EF4-FFF2-40B4-BE49-F238E27FC236}">
                    <a16:creationId xmlns:a16="http://schemas.microsoft.com/office/drawing/2014/main" id="{25982949-8020-5FCE-C421-CBDAA4287815}"/>
                  </a:ext>
                </a:extLst>
              </p:cNvPr>
              <p:cNvSpPr>
                <a:spLocks/>
              </p:cNvSpPr>
              <p:nvPr/>
            </p:nvSpPr>
            <p:spPr bwMode="auto">
              <a:xfrm>
                <a:off x="7546108" y="-734013"/>
                <a:ext cx="38623" cy="38623"/>
              </a:xfrm>
              <a:custGeom>
                <a:avLst/>
                <a:gdLst>
                  <a:gd name="T0" fmla="*/ 5 w 6"/>
                  <a:gd name="T1" fmla="*/ 4 h 6"/>
                  <a:gd name="T2" fmla="*/ 1 w 6"/>
                  <a:gd name="T3" fmla="*/ 5 h 6"/>
                  <a:gd name="T4" fmla="*/ 1 w 6"/>
                  <a:gd name="T5" fmla="*/ 1 h 6"/>
                  <a:gd name="T6" fmla="*/ 5 w 6"/>
                  <a:gd name="T7" fmla="*/ 1 h 6"/>
                  <a:gd name="T8" fmla="*/ 5 w 6"/>
                  <a:gd name="T9" fmla="*/ 4 h 6"/>
                </a:gdLst>
                <a:ahLst/>
                <a:cxnLst>
                  <a:cxn ang="0">
                    <a:pos x="T0" y="T1"/>
                  </a:cxn>
                  <a:cxn ang="0">
                    <a:pos x="T2" y="T3"/>
                  </a:cxn>
                  <a:cxn ang="0">
                    <a:pos x="T4" y="T5"/>
                  </a:cxn>
                  <a:cxn ang="0">
                    <a:pos x="T6" y="T7"/>
                  </a:cxn>
                  <a:cxn ang="0">
                    <a:pos x="T8" y="T9"/>
                  </a:cxn>
                </a:cxnLst>
                <a:rect l="0" t="0" r="r" b="b"/>
                <a:pathLst>
                  <a:path w="6" h="6">
                    <a:moveTo>
                      <a:pt x="5" y="4"/>
                    </a:moveTo>
                    <a:cubicBezTo>
                      <a:pt x="4" y="6"/>
                      <a:pt x="2" y="6"/>
                      <a:pt x="1" y="5"/>
                    </a:cubicBezTo>
                    <a:cubicBezTo>
                      <a:pt x="0" y="4"/>
                      <a:pt x="0" y="2"/>
                      <a:pt x="1" y="1"/>
                    </a:cubicBezTo>
                    <a:cubicBezTo>
                      <a:pt x="2" y="0"/>
                      <a:pt x="4" y="0"/>
                      <a:pt x="5" y="1"/>
                    </a:cubicBezTo>
                    <a:cubicBezTo>
                      <a:pt x="6" y="2"/>
                      <a:pt x="6" y="3"/>
                      <a:pt x="5"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04" name="Freeform 3289">
                <a:extLst>
                  <a:ext uri="{FF2B5EF4-FFF2-40B4-BE49-F238E27FC236}">
                    <a16:creationId xmlns:a16="http://schemas.microsoft.com/office/drawing/2014/main" id="{046F7685-3EA8-32AE-1566-42AECF7D1C41}"/>
                  </a:ext>
                </a:extLst>
              </p:cNvPr>
              <p:cNvSpPr>
                <a:spLocks/>
              </p:cNvSpPr>
              <p:nvPr/>
            </p:nvSpPr>
            <p:spPr bwMode="auto">
              <a:xfrm>
                <a:off x="6379132" y="-538138"/>
                <a:ext cx="41382" cy="33106"/>
              </a:xfrm>
              <a:custGeom>
                <a:avLst/>
                <a:gdLst>
                  <a:gd name="T0" fmla="*/ 5 w 6"/>
                  <a:gd name="T1" fmla="*/ 4 h 5"/>
                  <a:gd name="T2" fmla="*/ 1 w 6"/>
                  <a:gd name="T3" fmla="*/ 5 h 5"/>
                  <a:gd name="T4" fmla="*/ 1 w 6"/>
                  <a:gd name="T5" fmla="*/ 1 h 5"/>
                  <a:gd name="T6" fmla="*/ 4 w 6"/>
                  <a:gd name="T7" fmla="*/ 1 h 5"/>
                  <a:gd name="T8" fmla="*/ 5 w 6"/>
                  <a:gd name="T9" fmla="*/ 4 h 5"/>
                </a:gdLst>
                <a:ahLst/>
                <a:cxnLst>
                  <a:cxn ang="0">
                    <a:pos x="T0" y="T1"/>
                  </a:cxn>
                  <a:cxn ang="0">
                    <a:pos x="T2" y="T3"/>
                  </a:cxn>
                  <a:cxn ang="0">
                    <a:pos x="T4" y="T5"/>
                  </a:cxn>
                  <a:cxn ang="0">
                    <a:pos x="T6" y="T7"/>
                  </a:cxn>
                  <a:cxn ang="0">
                    <a:pos x="T8" y="T9"/>
                  </a:cxn>
                </a:cxnLst>
                <a:rect l="0" t="0" r="r" b="b"/>
                <a:pathLst>
                  <a:path w="6" h="5">
                    <a:moveTo>
                      <a:pt x="5" y="4"/>
                    </a:moveTo>
                    <a:cubicBezTo>
                      <a:pt x="4" y="5"/>
                      <a:pt x="2" y="5"/>
                      <a:pt x="1" y="5"/>
                    </a:cubicBezTo>
                    <a:cubicBezTo>
                      <a:pt x="0" y="4"/>
                      <a:pt x="0" y="2"/>
                      <a:pt x="1" y="1"/>
                    </a:cubicBezTo>
                    <a:cubicBezTo>
                      <a:pt x="2" y="0"/>
                      <a:pt x="3" y="0"/>
                      <a:pt x="4" y="1"/>
                    </a:cubicBezTo>
                    <a:cubicBezTo>
                      <a:pt x="6" y="1"/>
                      <a:pt x="6" y="3"/>
                      <a:pt x="5"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05" name="Freeform 3290">
                <a:extLst>
                  <a:ext uri="{FF2B5EF4-FFF2-40B4-BE49-F238E27FC236}">
                    <a16:creationId xmlns:a16="http://schemas.microsoft.com/office/drawing/2014/main" id="{2609515D-8797-4266-CD9A-07C64129B887}"/>
                  </a:ext>
                </a:extLst>
              </p:cNvPr>
              <p:cNvSpPr>
                <a:spLocks/>
              </p:cNvSpPr>
              <p:nvPr/>
            </p:nvSpPr>
            <p:spPr bwMode="auto">
              <a:xfrm>
                <a:off x="6641219" y="-413991"/>
                <a:ext cx="41382" cy="38623"/>
              </a:xfrm>
              <a:custGeom>
                <a:avLst/>
                <a:gdLst>
                  <a:gd name="T0" fmla="*/ 5 w 6"/>
                  <a:gd name="T1" fmla="*/ 4 h 6"/>
                  <a:gd name="T2" fmla="*/ 1 w 6"/>
                  <a:gd name="T3" fmla="*/ 5 h 6"/>
                  <a:gd name="T4" fmla="*/ 1 w 6"/>
                  <a:gd name="T5" fmla="*/ 1 h 6"/>
                  <a:gd name="T6" fmla="*/ 5 w 6"/>
                  <a:gd name="T7" fmla="*/ 1 h 6"/>
                  <a:gd name="T8" fmla="*/ 5 w 6"/>
                  <a:gd name="T9" fmla="*/ 4 h 6"/>
                </a:gdLst>
                <a:ahLst/>
                <a:cxnLst>
                  <a:cxn ang="0">
                    <a:pos x="T0" y="T1"/>
                  </a:cxn>
                  <a:cxn ang="0">
                    <a:pos x="T2" y="T3"/>
                  </a:cxn>
                  <a:cxn ang="0">
                    <a:pos x="T4" y="T5"/>
                  </a:cxn>
                  <a:cxn ang="0">
                    <a:pos x="T6" y="T7"/>
                  </a:cxn>
                  <a:cxn ang="0">
                    <a:pos x="T8" y="T9"/>
                  </a:cxn>
                </a:cxnLst>
                <a:rect l="0" t="0" r="r" b="b"/>
                <a:pathLst>
                  <a:path w="6" h="6">
                    <a:moveTo>
                      <a:pt x="5" y="4"/>
                    </a:moveTo>
                    <a:cubicBezTo>
                      <a:pt x="4" y="5"/>
                      <a:pt x="2" y="6"/>
                      <a:pt x="1" y="5"/>
                    </a:cubicBezTo>
                    <a:cubicBezTo>
                      <a:pt x="0" y="4"/>
                      <a:pt x="0" y="2"/>
                      <a:pt x="1" y="1"/>
                    </a:cubicBezTo>
                    <a:cubicBezTo>
                      <a:pt x="2" y="0"/>
                      <a:pt x="4" y="0"/>
                      <a:pt x="5" y="1"/>
                    </a:cubicBezTo>
                    <a:cubicBezTo>
                      <a:pt x="6" y="1"/>
                      <a:pt x="6" y="3"/>
                      <a:pt x="5"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06" name="Freeform 3291">
                <a:extLst>
                  <a:ext uri="{FF2B5EF4-FFF2-40B4-BE49-F238E27FC236}">
                    <a16:creationId xmlns:a16="http://schemas.microsoft.com/office/drawing/2014/main" id="{048E3E81-AAE8-342E-0364-D1DF2971B9C0}"/>
                  </a:ext>
                </a:extLst>
              </p:cNvPr>
              <p:cNvSpPr>
                <a:spLocks/>
              </p:cNvSpPr>
              <p:nvPr/>
            </p:nvSpPr>
            <p:spPr bwMode="auto">
              <a:xfrm>
                <a:off x="8089594" y="5348"/>
                <a:ext cx="38623" cy="38623"/>
              </a:xfrm>
              <a:custGeom>
                <a:avLst/>
                <a:gdLst>
                  <a:gd name="T0" fmla="*/ 5 w 6"/>
                  <a:gd name="T1" fmla="*/ 5 h 6"/>
                  <a:gd name="T2" fmla="*/ 1 w 6"/>
                  <a:gd name="T3" fmla="*/ 5 h 6"/>
                  <a:gd name="T4" fmla="*/ 1 w 6"/>
                  <a:gd name="T5" fmla="*/ 2 h 6"/>
                  <a:gd name="T6" fmla="*/ 5 w 6"/>
                  <a:gd name="T7" fmla="*/ 1 h 6"/>
                  <a:gd name="T8" fmla="*/ 5 w 6"/>
                  <a:gd name="T9" fmla="*/ 5 h 6"/>
                </a:gdLst>
                <a:ahLst/>
                <a:cxnLst>
                  <a:cxn ang="0">
                    <a:pos x="T0" y="T1"/>
                  </a:cxn>
                  <a:cxn ang="0">
                    <a:pos x="T2" y="T3"/>
                  </a:cxn>
                  <a:cxn ang="0">
                    <a:pos x="T4" y="T5"/>
                  </a:cxn>
                  <a:cxn ang="0">
                    <a:pos x="T6" y="T7"/>
                  </a:cxn>
                  <a:cxn ang="0">
                    <a:pos x="T8" y="T9"/>
                  </a:cxn>
                </a:cxnLst>
                <a:rect l="0" t="0" r="r" b="b"/>
                <a:pathLst>
                  <a:path w="6" h="6">
                    <a:moveTo>
                      <a:pt x="5" y="5"/>
                    </a:moveTo>
                    <a:cubicBezTo>
                      <a:pt x="4" y="6"/>
                      <a:pt x="3" y="6"/>
                      <a:pt x="1" y="5"/>
                    </a:cubicBezTo>
                    <a:cubicBezTo>
                      <a:pt x="0" y="4"/>
                      <a:pt x="0" y="3"/>
                      <a:pt x="1" y="2"/>
                    </a:cubicBezTo>
                    <a:cubicBezTo>
                      <a:pt x="2" y="0"/>
                      <a:pt x="4" y="0"/>
                      <a:pt x="5" y="1"/>
                    </a:cubicBezTo>
                    <a:cubicBezTo>
                      <a:pt x="6" y="2"/>
                      <a:pt x="6" y="4"/>
                      <a:pt x="5"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07" name="Freeform 3292">
                <a:extLst>
                  <a:ext uri="{FF2B5EF4-FFF2-40B4-BE49-F238E27FC236}">
                    <a16:creationId xmlns:a16="http://schemas.microsoft.com/office/drawing/2014/main" id="{3D89631E-1026-13BA-9432-70BFEEB2F329}"/>
                  </a:ext>
                </a:extLst>
              </p:cNvPr>
              <p:cNvSpPr>
                <a:spLocks/>
              </p:cNvSpPr>
              <p:nvPr/>
            </p:nvSpPr>
            <p:spPr bwMode="auto">
              <a:xfrm>
                <a:off x="8437204" y="-281568"/>
                <a:ext cx="38623" cy="38623"/>
              </a:xfrm>
              <a:custGeom>
                <a:avLst/>
                <a:gdLst>
                  <a:gd name="T0" fmla="*/ 5 w 6"/>
                  <a:gd name="T1" fmla="*/ 5 h 6"/>
                  <a:gd name="T2" fmla="*/ 1 w 6"/>
                  <a:gd name="T3" fmla="*/ 5 h 6"/>
                  <a:gd name="T4" fmla="*/ 1 w 6"/>
                  <a:gd name="T5" fmla="*/ 2 h 6"/>
                  <a:gd name="T6" fmla="*/ 5 w 6"/>
                  <a:gd name="T7" fmla="*/ 1 h 6"/>
                  <a:gd name="T8" fmla="*/ 5 w 6"/>
                  <a:gd name="T9" fmla="*/ 5 h 6"/>
                </a:gdLst>
                <a:ahLst/>
                <a:cxnLst>
                  <a:cxn ang="0">
                    <a:pos x="T0" y="T1"/>
                  </a:cxn>
                  <a:cxn ang="0">
                    <a:pos x="T2" y="T3"/>
                  </a:cxn>
                  <a:cxn ang="0">
                    <a:pos x="T4" y="T5"/>
                  </a:cxn>
                  <a:cxn ang="0">
                    <a:pos x="T6" y="T7"/>
                  </a:cxn>
                  <a:cxn ang="0">
                    <a:pos x="T8" y="T9"/>
                  </a:cxn>
                </a:cxnLst>
                <a:rect l="0" t="0" r="r" b="b"/>
                <a:pathLst>
                  <a:path w="6" h="6">
                    <a:moveTo>
                      <a:pt x="5" y="5"/>
                    </a:moveTo>
                    <a:cubicBezTo>
                      <a:pt x="4" y="6"/>
                      <a:pt x="2" y="6"/>
                      <a:pt x="1" y="5"/>
                    </a:cubicBezTo>
                    <a:cubicBezTo>
                      <a:pt x="0" y="4"/>
                      <a:pt x="0" y="3"/>
                      <a:pt x="1" y="2"/>
                    </a:cubicBezTo>
                    <a:cubicBezTo>
                      <a:pt x="2" y="1"/>
                      <a:pt x="3" y="0"/>
                      <a:pt x="5" y="1"/>
                    </a:cubicBezTo>
                    <a:cubicBezTo>
                      <a:pt x="6" y="2"/>
                      <a:pt x="6" y="4"/>
                      <a:pt x="5"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08" name="Freeform 3293">
                <a:extLst>
                  <a:ext uri="{FF2B5EF4-FFF2-40B4-BE49-F238E27FC236}">
                    <a16:creationId xmlns:a16="http://schemas.microsoft.com/office/drawing/2014/main" id="{E4C4EFD0-EA4A-E5DC-BF3B-D411F35F4716}"/>
                  </a:ext>
                </a:extLst>
              </p:cNvPr>
              <p:cNvSpPr>
                <a:spLocks/>
              </p:cNvSpPr>
              <p:nvPr/>
            </p:nvSpPr>
            <p:spPr bwMode="auto">
              <a:xfrm>
                <a:off x="8903443" y="248123"/>
                <a:ext cx="38623" cy="38623"/>
              </a:xfrm>
              <a:custGeom>
                <a:avLst/>
                <a:gdLst>
                  <a:gd name="T0" fmla="*/ 5 w 6"/>
                  <a:gd name="T1" fmla="*/ 5 h 6"/>
                  <a:gd name="T2" fmla="*/ 2 w 6"/>
                  <a:gd name="T3" fmla="*/ 5 h 6"/>
                  <a:gd name="T4" fmla="*/ 1 w 6"/>
                  <a:gd name="T5" fmla="*/ 2 h 6"/>
                  <a:gd name="T6" fmla="*/ 5 w 6"/>
                  <a:gd name="T7" fmla="*/ 1 h 6"/>
                  <a:gd name="T8" fmla="*/ 5 w 6"/>
                  <a:gd name="T9" fmla="*/ 5 h 6"/>
                </a:gdLst>
                <a:ahLst/>
                <a:cxnLst>
                  <a:cxn ang="0">
                    <a:pos x="T0" y="T1"/>
                  </a:cxn>
                  <a:cxn ang="0">
                    <a:pos x="T2" y="T3"/>
                  </a:cxn>
                  <a:cxn ang="0">
                    <a:pos x="T4" y="T5"/>
                  </a:cxn>
                  <a:cxn ang="0">
                    <a:pos x="T6" y="T7"/>
                  </a:cxn>
                  <a:cxn ang="0">
                    <a:pos x="T8" y="T9"/>
                  </a:cxn>
                </a:cxnLst>
                <a:rect l="0" t="0" r="r" b="b"/>
                <a:pathLst>
                  <a:path w="6" h="6">
                    <a:moveTo>
                      <a:pt x="5" y="5"/>
                    </a:moveTo>
                    <a:cubicBezTo>
                      <a:pt x="4" y="6"/>
                      <a:pt x="3" y="6"/>
                      <a:pt x="2" y="5"/>
                    </a:cubicBezTo>
                    <a:cubicBezTo>
                      <a:pt x="1" y="4"/>
                      <a:pt x="0" y="3"/>
                      <a:pt x="1" y="2"/>
                    </a:cubicBezTo>
                    <a:cubicBezTo>
                      <a:pt x="2" y="0"/>
                      <a:pt x="4" y="0"/>
                      <a:pt x="5" y="1"/>
                    </a:cubicBezTo>
                    <a:cubicBezTo>
                      <a:pt x="6" y="2"/>
                      <a:pt x="6" y="4"/>
                      <a:pt x="5"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09" name="Freeform 3294">
                <a:extLst>
                  <a:ext uri="{FF2B5EF4-FFF2-40B4-BE49-F238E27FC236}">
                    <a16:creationId xmlns:a16="http://schemas.microsoft.com/office/drawing/2014/main" id="{E51E87E9-F158-CE6A-8F45-06A6F08E6F65}"/>
                  </a:ext>
                </a:extLst>
              </p:cNvPr>
              <p:cNvSpPr>
                <a:spLocks/>
              </p:cNvSpPr>
              <p:nvPr/>
            </p:nvSpPr>
            <p:spPr bwMode="auto">
              <a:xfrm>
                <a:off x="6569490" y="-957477"/>
                <a:ext cx="38623" cy="38623"/>
              </a:xfrm>
              <a:custGeom>
                <a:avLst/>
                <a:gdLst>
                  <a:gd name="T0" fmla="*/ 5 w 6"/>
                  <a:gd name="T1" fmla="*/ 4 h 6"/>
                  <a:gd name="T2" fmla="*/ 1 w 6"/>
                  <a:gd name="T3" fmla="*/ 5 h 6"/>
                  <a:gd name="T4" fmla="*/ 1 w 6"/>
                  <a:gd name="T5" fmla="*/ 1 h 6"/>
                  <a:gd name="T6" fmla="*/ 4 w 6"/>
                  <a:gd name="T7" fmla="*/ 1 h 6"/>
                  <a:gd name="T8" fmla="*/ 5 w 6"/>
                  <a:gd name="T9" fmla="*/ 4 h 6"/>
                </a:gdLst>
                <a:ahLst/>
                <a:cxnLst>
                  <a:cxn ang="0">
                    <a:pos x="T0" y="T1"/>
                  </a:cxn>
                  <a:cxn ang="0">
                    <a:pos x="T2" y="T3"/>
                  </a:cxn>
                  <a:cxn ang="0">
                    <a:pos x="T4" y="T5"/>
                  </a:cxn>
                  <a:cxn ang="0">
                    <a:pos x="T6" y="T7"/>
                  </a:cxn>
                  <a:cxn ang="0">
                    <a:pos x="T8" y="T9"/>
                  </a:cxn>
                </a:cxnLst>
                <a:rect l="0" t="0" r="r" b="b"/>
                <a:pathLst>
                  <a:path w="6" h="6">
                    <a:moveTo>
                      <a:pt x="5" y="4"/>
                    </a:moveTo>
                    <a:cubicBezTo>
                      <a:pt x="4" y="5"/>
                      <a:pt x="2" y="6"/>
                      <a:pt x="1" y="5"/>
                    </a:cubicBezTo>
                    <a:cubicBezTo>
                      <a:pt x="0" y="4"/>
                      <a:pt x="0" y="2"/>
                      <a:pt x="1" y="1"/>
                    </a:cubicBezTo>
                    <a:cubicBezTo>
                      <a:pt x="2" y="0"/>
                      <a:pt x="3" y="0"/>
                      <a:pt x="4" y="1"/>
                    </a:cubicBezTo>
                    <a:cubicBezTo>
                      <a:pt x="6" y="2"/>
                      <a:pt x="6" y="3"/>
                      <a:pt x="5"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10" name="Freeform 3295">
                <a:extLst>
                  <a:ext uri="{FF2B5EF4-FFF2-40B4-BE49-F238E27FC236}">
                    <a16:creationId xmlns:a16="http://schemas.microsoft.com/office/drawing/2014/main" id="{24A1A0E8-5401-D389-ABBD-D83052F5582F}"/>
                  </a:ext>
                </a:extLst>
              </p:cNvPr>
              <p:cNvSpPr>
                <a:spLocks/>
              </p:cNvSpPr>
              <p:nvPr/>
            </p:nvSpPr>
            <p:spPr bwMode="auto">
              <a:xfrm>
                <a:off x="6693636" y="-700908"/>
                <a:ext cx="27588" cy="33106"/>
              </a:xfrm>
              <a:custGeom>
                <a:avLst/>
                <a:gdLst>
                  <a:gd name="T0" fmla="*/ 3 w 4"/>
                  <a:gd name="T1" fmla="*/ 4 h 5"/>
                  <a:gd name="T2" fmla="*/ 1 w 4"/>
                  <a:gd name="T3" fmla="*/ 4 h 5"/>
                  <a:gd name="T4" fmla="*/ 0 w 4"/>
                  <a:gd name="T5" fmla="*/ 1 h 5"/>
                  <a:gd name="T6" fmla="*/ 3 w 4"/>
                  <a:gd name="T7" fmla="*/ 1 h 5"/>
                  <a:gd name="T8" fmla="*/ 3 w 4"/>
                  <a:gd name="T9" fmla="*/ 4 h 5"/>
                </a:gdLst>
                <a:ahLst/>
                <a:cxnLst>
                  <a:cxn ang="0">
                    <a:pos x="T0" y="T1"/>
                  </a:cxn>
                  <a:cxn ang="0">
                    <a:pos x="T2" y="T3"/>
                  </a:cxn>
                  <a:cxn ang="0">
                    <a:pos x="T4" y="T5"/>
                  </a:cxn>
                  <a:cxn ang="0">
                    <a:pos x="T6" y="T7"/>
                  </a:cxn>
                  <a:cxn ang="0">
                    <a:pos x="T8" y="T9"/>
                  </a:cxn>
                </a:cxnLst>
                <a:rect l="0" t="0" r="r" b="b"/>
                <a:pathLst>
                  <a:path w="4" h="5">
                    <a:moveTo>
                      <a:pt x="3" y="4"/>
                    </a:moveTo>
                    <a:cubicBezTo>
                      <a:pt x="3" y="4"/>
                      <a:pt x="1" y="5"/>
                      <a:pt x="1" y="4"/>
                    </a:cubicBezTo>
                    <a:cubicBezTo>
                      <a:pt x="0" y="3"/>
                      <a:pt x="0" y="2"/>
                      <a:pt x="0" y="1"/>
                    </a:cubicBezTo>
                    <a:cubicBezTo>
                      <a:pt x="1" y="0"/>
                      <a:pt x="2" y="0"/>
                      <a:pt x="3" y="1"/>
                    </a:cubicBezTo>
                    <a:cubicBezTo>
                      <a:pt x="4" y="2"/>
                      <a:pt x="4" y="3"/>
                      <a:pt x="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11" name="Freeform 3296">
                <a:extLst>
                  <a:ext uri="{FF2B5EF4-FFF2-40B4-BE49-F238E27FC236}">
                    <a16:creationId xmlns:a16="http://schemas.microsoft.com/office/drawing/2014/main" id="{AFBC78F8-7BCF-AACF-7CBD-2C859D100EB7}"/>
                  </a:ext>
                </a:extLst>
              </p:cNvPr>
              <p:cNvSpPr>
                <a:spLocks/>
              </p:cNvSpPr>
              <p:nvPr/>
            </p:nvSpPr>
            <p:spPr bwMode="auto">
              <a:xfrm>
                <a:off x="6368096" y="-1100935"/>
                <a:ext cx="24829" cy="24829"/>
              </a:xfrm>
              <a:custGeom>
                <a:avLst/>
                <a:gdLst>
                  <a:gd name="T0" fmla="*/ 4 w 4"/>
                  <a:gd name="T1" fmla="*/ 3 h 4"/>
                  <a:gd name="T2" fmla="*/ 1 w 4"/>
                  <a:gd name="T3" fmla="*/ 3 h 4"/>
                  <a:gd name="T4" fmla="*/ 1 w 4"/>
                  <a:gd name="T5" fmla="*/ 1 h 4"/>
                  <a:gd name="T6" fmla="*/ 3 w 4"/>
                  <a:gd name="T7" fmla="*/ 1 h 4"/>
                  <a:gd name="T8" fmla="*/ 4 w 4"/>
                  <a:gd name="T9" fmla="*/ 3 h 4"/>
                </a:gdLst>
                <a:ahLst/>
                <a:cxnLst>
                  <a:cxn ang="0">
                    <a:pos x="T0" y="T1"/>
                  </a:cxn>
                  <a:cxn ang="0">
                    <a:pos x="T2" y="T3"/>
                  </a:cxn>
                  <a:cxn ang="0">
                    <a:pos x="T4" y="T5"/>
                  </a:cxn>
                  <a:cxn ang="0">
                    <a:pos x="T6" y="T7"/>
                  </a:cxn>
                  <a:cxn ang="0">
                    <a:pos x="T8" y="T9"/>
                  </a:cxn>
                </a:cxnLst>
                <a:rect l="0" t="0" r="r" b="b"/>
                <a:pathLst>
                  <a:path w="4" h="4">
                    <a:moveTo>
                      <a:pt x="4" y="3"/>
                    </a:moveTo>
                    <a:cubicBezTo>
                      <a:pt x="3" y="4"/>
                      <a:pt x="2" y="4"/>
                      <a:pt x="1" y="3"/>
                    </a:cubicBezTo>
                    <a:cubicBezTo>
                      <a:pt x="0" y="3"/>
                      <a:pt x="0" y="2"/>
                      <a:pt x="1" y="1"/>
                    </a:cubicBezTo>
                    <a:cubicBezTo>
                      <a:pt x="1" y="0"/>
                      <a:pt x="3" y="0"/>
                      <a:pt x="3" y="1"/>
                    </a:cubicBezTo>
                    <a:cubicBezTo>
                      <a:pt x="4" y="1"/>
                      <a:pt x="4" y="2"/>
                      <a:pt x="4"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12" name="Freeform 3297">
                <a:extLst>
                  <a:ext uri="{FF2B5EF4-FFF2-40B4-BE49-F238E27FC236}">
                    <a16:creationId xmlns:a16="http://schemas.microsoft.com/office/drawing/2014/main" id="{CB216406-FF93-F332-E3C7-5E66BB117090}"/>
                  </a:ext>
                </a:extLst>
              </p:cNvPr>
              <p:cNvSpPr>
                <a:spLocks/>
              </p:cNvSpPr>
              <p:nvPr/>
            </p:nvSpPr>
            <p:spPr bwMode="auto">
              <a:xfrm>
                <a:off x="6530866" y="-714702"/>
                <a:ext cx="33106" cy="24829"/>
              </a:xfrm>
              <a:custGeom>
                <a:avLst/>
                <a:gdLst>
                  <a:gd name="T0" fmla="*/ 4 w 5"/>
                  <a:gd name="T1" fmla="*/ 3 h 4"/>
                  <a:gd name="T2" fmla="*/ 1 w 5"/>
                  <a:gd name="T3" fmla="*/ 3 h 4"/>
                  <a:gd name="T4" fmla="*/ 1 w 5"/>
                  <a:gd name="T5" fmla="*/ 1 h 4"/>
                  <a:gd name="T6" fmla="*/ 4 w 5"/>
                  <a:gd name="T7" fmla="*/ 0 h 4"/>
                  <a:gd name="T8" fmla="*/ 4 w 5"/>
                  <a:gd name="T9" fmla="*/ 3 h 4"/>
                </a:gdLst>
                <a:ahLst/>
                <a:cxnLst>
                  <a:cxn ang="0">
                    <a:pos x="T0" y="T1"/>
                  </a:cxn>
                  <a:cxn ang="0">
                    <a:pos x="T2" y="T3"/>
                  </a:cxn>
                  <a:cxn ang="0">
                    <a:pos x="T4" y="T5"/>
                  </a:cxn>
                  <a:cxn ang="0">
                    <a:pos x="T6" y="T7"/>
                  </a:cxn>
                  <a:cxn ang="0">
                    <a:pos x="T8" y="T9"/>
                  </a:cxn>
                </a:cxnLst>
                <a:rect l="0" t="0" r="r" b="b"/>
                <a:pathLst>
                  <a:path w="5" h="4">
                    <a:moveTo>
                      <a:pt x="4" y="3"/>
                    </a:moveTo>
                    <a:cubicBezTo>
                      <a:pt x="3" y="4"/>
                      <a:pt x="2" y="4"/>
                      <a:pt x="1" y="3"/>
                    </a:cubicBezTo>
                    <a:cubicBezTo>
                      <a:pt x="1" y="3"/>
                      <a:pt x="0" y="1"/>
                      <a:pt x="1" y="1"/>
                    </a:cubicBezTo>
                    <a:cubicBezTo>
                      <a:pt x="2" y="0"/>
                      <a:pt x="3" y="0"/>
                      <a:pt x="4" y="0"/>
                    </a:cubicBezTo>
                    <a:cubicBezTo>
                      <a:pt x="5" y="1"/>
                      <a:pt x="5" y="2"/>
                      <a:pt x="4"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13" name="Freeform 3298">
                <a:extLst>
                  <a:ext uri="{FF2B5EF4-FFF2-40B4-BE49-F238E27FC236}">
                    <a16:creationId xmlns:a16="http://schemas.microsoft.com/office/drawing/2014/main" id="{8247FC6E-4A7B-3618-B29E-123210B844EF}"/>
                  </a:ext>
                </a:extLst>
              </p:cNvPr>
              <p:cNvSpPr>
                <a:spLocks/>
              </p:cNvSpPr>
              <p:nvPr/>
            </p:nvSpPr>
            <p:spPr bwMode="auto">
              <a:xfrm>
                <a:off x="6660530" y="-124316"/>
                <a:ext cx="27588" cy="24829"/>
              </a:xfrm>
              <a:custGeom>
                <a:avLst/>
                <a:gdLst>
                  <a:gd name="T0" fmla="*/ 3 w 4"/>
                  <a:gd name="T1" fmla="*/ 3 h 4"/>
                  <a:gd name="T2" fmla="*/ 0 w 4"/>
                  <a:gd name="T3" fmla="*/ 3 h 4"/>
                  <a:gd name="T4" fmla="*/ 0 w 4"/>
                  <a:gd name="T5" fmla="*/ 1 h 4"/>
                  <a:gd name="T6" fmla="*/ 3 w 4"/>
                  <a:gd name="T7" fmla="*/ 1 h 4"/>
                  <a:gd name="T8" fmla="*/ 3 w 4"/>
                  <a:gd name="T9" fmla="*/ 3 h 4"/>
                </a:gdLst>
                <a:ahLst/>
                <a:cxnLst>
                  <a:cxn ang="0">
                    <a:pos x="T0" y="T1"/>
                  </a:cxn>
                  <a:cxn ang="0">
                    <a:pos x="T2" y="T3"/>
                  </a:cxn>
                  <a:cxn ang="0">
                    <a:pos x="T4" y="T5"/>
                  </a:cxn>
                  <a:cxn ang="0">
                    <a:pos x="T6" y="T7"/>
                  </a:cxn>
                  <a:cxn ang="0">
                    <a:pos x="T8" y="T9"/>
                  </a:cxn>
                </a:cxnLst>
                <a:rect l="0" t="0" r="r" b="b"/>
                <a:pathLst>
                  <a:path w="4" h="4">
                    <a:moveTo>
                      <a:pt x="3" y="3"/>
                    </a:moveTo>
                    <a:cubicBezTo>
                      <a:pt x="2" y="4"/>
                      <a:pt x="1" y="4"/>
                      <a:pt x="0" y="3"/>
                    </a:cubicBezTo>
                    <a:cubicBezTo>
                      <a:pt x="0" y="3"/>
                      <a:pt x="0" y="2"/>
                      <a:pt x="0" y="1"/>
                    </a:cubicBezTo>
                    <a:cubicBezTo>
                      <a:pt x="1" y="0"/>
                      <a:pt x="2" y="0"/>
                      <a:pt x="3" y="1"/>
                    </a:cubicBezTo>
                    <a:cubicBezTo>
                      <a:pt x="4" y="1"/>
                      <a:pt x="4" y="2"/>
                      <a:pt x="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14" name="Freeform 3299">
                <a:extLst>
                  <a:ext uri="{FF2B5EF4-FFF2-40B4-BE49-F238E27FC236}">
                    <a16:creationId xmlns:a16="http://schemas.microsoft.com/office/drawing/2014/main" id="{E3E2EDCA-0DB6-4481-9632-F8D75E4E5F2A}"/>
                  </a:ext>
                </a:extLst>
              </p:cNvPr>
              <p:cNvSpPr>
                <a:spLocks/>
              </p:cNvSpPr>
              <p:nvPr/>
            </p:nvSpPr>
            <p:spPr bwMode="auto">
              <a:xfrm>
                <a:off x="6249468" y="-80175"/>
                <a:ext cx="24829" cy="27588"/>
              </a:xfrm>
              <a:custGeom>
                <a:avLst/>
                <a:gdLst>
                  <a:gd name="T0" fmla="*/ 3 w 4"/>
                  <a:gd name="T1" fmla="*/ 3 h 4"/>
                  <a:gd name="T2" fmla="*/ 1 w 4"/>
                  <a:gd name="T3" fmla="*/ 4 h 4"/>
                  <a:gd name="T4" fmla="*/ 0 w 4"/>
                  <a:gd name="T5" fmla="*/ 1 h 4"/>
                  <a:gd name="T6" fmla="*/ 3 w 4"/>
                  <a:gd name="T7" fmla="*/ 1 h 4"/>
                  <a:gd name="T8" fmla="*/ 3 w 4"/>
                  <a:gd name="T9" fmla="*/ 3 h 4"/>
                </a:gdLst>
                <a:ahLst/>
                <a:cxnLst>
                  <a:cxn ang="0">
                    <a:pos x="T0" y="T1"/>
                  </a:cxn>
                  <a:cxn ang="0">
                    <a:pos x="T2" y="T3"/>
                  </a:cxn>
                  <a:cxn ang="0">
                    <a:pos x="T4" y="T5"/>
                  </a:cxn>
                  <a:cxn ang="0">
                    <a:pos x="T6" y="T7"/>
                  </a:cxn>
                  <a:cxn ang="0">
                    <a:pos x="T8" y="T9"/>
                  </a:cxn>
                </a:cxnLst>
                <a:rect l="0" t="0" r="r" b="b"/>
                <a:pathLst>
                  <a:path w="4" h="4">
                    <a:moveTo>
                      <a:pt x="3" y="3"/>
                    </a:moveTo>
                    <a:cubicBezTo>
                      <a:pt x="3" y="4"/>
                      <a:pt x="1" y="4"/>
                      <a:pt x="1" y="4"/>
                    </a:cubicBezTo>
                    <a:cubicBezTo>
                      <a:pt x="0" y="3"/>
                      <a:pt x="0" y="2"/>
                      <a:pt x="0" y="1"/>
                    </a:cubicBezTo>
                    <a:cubicBezTo>
                      <a:pt x="1" y="0"/>
                      <a:pt x="2" y="0"/>
                      <a:pt x="3" y="1"/>
                    </a:cubicBezTo>
                    <a:cubicBezTo>
                      <a:pt x="4" y="1"/>
                      <a:pt x="4" y="3"/>
                      <a:pt x="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15" name="Freeform 3300">
                <a:extLst>
                  <a:ext uri="{FF2B5EF4-FFF2-40B4-BE49-F238E27FC236}">
                    <a16:creationId xmlns:a16="http://schemas.microsoft.com/office/drawing/2014/main" id="{FFBBEB5D-B303-A872-B72A-676BFC70A0F7}"/>
                  </a:ext>
                </a:extLst>
              </p:cNvPr>
              <p:cNvSpPr>
                <a:spLocks/>
              </p:cNvSpPr>
              <p:nvPr/>
            </p:nvSpPr>
            <p:spPr bwMode="auto">
              <a:xfrm>
                <a:off x="7173669" y="-447097"/>
                <a:ext cx="24829" cy="33106"/>
              </a:xfrm>
              <a:custGeom>
                <a:avLst/>
                <a:gdLst>
                  <a:gd name="T0" fmla="*/ 3 w 4"/>
                  <a:gd name="T1" fmla="*/ 4 h 5"/>
                  <a:gd name="T2" fmla="*/ 1 w 4"/>
                  <a:gd name="T3" fmla="*/ 4 h 5"/>
                  <a:gd name="T4" fmla="*/ 0 w 4"/>
                  <a:gd name="T5" fmla="*/ 1 h 5"/>
                  <a:gd name="T6" fmla="*/ 3 w 4"/>
                  <a:gd name="T7" fmla="*/ 1 h 5"/>
                  <a:gd name="T8" fmla="*/ 3 w 4"/>
                  <a:gd name="T9" fmla="*/ 4 h 5"/>
                </a:gdLst>
                <a:ahLst/>
                <a:cxnLst>
                  <a:cxn ang="0">
                    <a:pos x="T0" y="T1"/>
                  </a:cxn>
                  <a:cxn ang="0">
                    <a:pos x="T2" y="T3"/>
                  </a:cxn>
                  <a:cxn ang="0">
                    <a:pos x="T4" y="T5"/>
                  </a:cxn>
                  <a:cxn ang="0">
                    <a:pos x="T6" y="T7"/>
                  </a:cxn>
                  <a:cxn ang="0">
                    <a:pos x="T8" y="T9"/>
                  </a:cxn>
                </a:cxnLst>
                <a:rect l="0" t="0" r="r" b="b"/>
                <a:pathLst>
                  <a:path w="4" h="5">
                    <a:moveTo>
                      <a:pt x="3" y="4"/>
                    </a:moveTo>
                    <a:cubicBezTo>
                      <a:pt x="3" y="4"/>
                      <a:pt x="1" y="5"/>
                      <a:pt x="1" y="4"/>
                    </a:cubicBezTo>
                    <a:cubicBezTo>
                      <a:pt x="0" y="3"/>
                      <a:pt x="0" y="2"/>
                      <a:pt x="0" y="1"/>
                    </a:cubicBezTo>
                    <a:cubicBezTo>
                      <a:pt x="1" y="0"/>
                      <a:pt x="2" y="0"/>
                      <a:pt x="3" y="1"/>
                    </a:cubicBezTo>
                    <a:cubicBezTo>
                      <a:pt x="4" y="2"/>
                      <a:pt x="4" y="3"/>
                      <a:pt x="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16" name="Freeform 3301">
                <a:extLst>
                  <a:ext uri="{FF2B5EF4-FFF2-40B4-BE49-F238E27FC236}">
                    <a16:creationId xmlns:a16="http://schemas.microsoft.com/office/drawing/2014/main" id="{EBDE8E78-4F48-BD94-2AD4-4A0D73EDFA76}"/>
                  </a:ext>
                </a:extLst>
              </p:cNvPr>
              <p:cNvSpPr>
                <a:spLocks/>
              </p:cNvSpPr>
              <p:nvPr/>
            </p:nvSpPr>
            <p:spPr bwMode="auto">
              <a:xfrm>
                <a:off x="7650943" y="13624"/>
                <a:ext cx="27588" cy="24829"/>
              </a:xfrm>
              <a:custGeom>
                <a:avLst/>
                <a:gdLst>
                  <a:gd name="T0" fmla="*/ 4 w 4"/>
                  <a:gd name="T1" fmla="*/ 3 h 4"/>
                  <a:gd name="T2" fmla="*/ 1 w 4"/>
                  <a:gd name="T3" fmla="*/ 4 h 4"/>
                  <a:gd name="T4" fmla="*/ 1 w 4"/>
                  <a:gd name="T5" fmla="*/ 1 h 4"/>
                  <a:gd name="T6" fmla="*/ 3 w 4"/>
                  <a:gd name="T7" fmla="*/ 1 h 4"/>
                  <a:gd name="T8" fmla="*/ 4 w 4"/>
                  <a:gd name="T9" fmla="*/ 3 h 4"/>
                </a:gdLst>
                <a:ahLst/>
                <a:cxnLst>
                  <a:cxn ang="0">
                    <a:pos x="T0" y="T1"/>
                  </a:cxn>
                  <a:cxn ang="0">
                    <a:pos x="T2" y="T3"/>
                  </a:cxn>
                  <a:cxn ang="0">
                    <a:pos x="T4" y="T5"/>
                  </a:cxn>
                  <a:cxn ang="0">
                    <a:pos x="T6" y="T7"/>
                  </a:cxn>
                  <a:cxn ang="0">
                    <a:pos x="T8" y="T9"/>
                  </a:cxn>
                </a:cxnLst>
                <a:rect l="0" t="0" r="r" b="b"/>
                <a:pathLst>
                  <a:path w="4" h="4">
                    <a:moveTo>
                      <a:pt x="4" y="3"/>
                    </a:moveTo>
                    <a:cubicBezTo>
                      <a:pt x="3" y="4"/>
                      <a:pt x="2" y="4"/>
                      <a:pt x="1" y="4"/>
                    </a:cubicBezTo>
                    <a:cubicBezTo>
                      <a:pt x="0" y="3"/>
                      <a:pt x="0" y="2"/>
                      <a:pt x="1" y="1"/>
                    </a:cubicBezTo>
                    <a:cubicBezTo>
                      <a:pt x="1" y="0"/>
                      <a:pt x="3" y="0"/>
                      <a:pt x="3" y="1"/>
                    </a:cubicBezTo>
                    <a:cubicBezTo>
                      <a:pt x="4" y="1"/>
                      <a:pt x="4" y="3"/>
                      <a:pt x="4"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17" name="Freeform 3302">
                <a:extLst>
                  <a:ext uri="{FF2B5EF4-FFF2-40B4-BE49-F238E27FC236}">
                    <a16:creationId xmlns:a16="http://schemas.microsoft.com/office/drawing/2014/main" id="{F6D8450E-526B-A669-AFB6-C5FCE3D2BC74}"/>
                  </a:ext>
                </a:extLst>
              </p:cNvPr>
              <p:cNvSpPr>
                <a:spLocks/>
              </p:cNvSpPr>
              <p:nvPr/>
            </p:nvSpPr>
            <p:spPr bwMode="auto">
              <a:xfrm>
                <a:off x="7317127" y="43971"/>
                <a:ext cx="33106" cy="33106"/>
              </a:xfrm>
              <a:custGeom>
                <a:avLst/>
                <a:gdLst>
                  <a:gd name="T0" fmla="*/ 4 w 5"/>
                  <a:gd name="T1" fmla="*/ 4 h 5"/>
                  <a:gd name="T2" fmla="*/ 1 w 5"/>
                  <a:gd name="T3" fmla="*/ 4 h 5"/>
                  <a:gd name="T4" fmla="*/ 1 w 5"/>
                  <a:gd name="T5" fmla="*/ 1 h 5"/>
                  <a:gd name="T6" fmla="*/ 4 w 5"/>
                  <a:gd name="T7" fmla="*/ 1 h 5"/>
                  <a:gd name="T8" fmla="*/ 4 w 5"/>
                  <a:gd name="T9" fmla="*/ 4 h 5"/>
                </a:gdLst>
                <a:ahLst/>
                <a:cxnLst>
                  <a:cxn ang="0">
                    <a:pos x="T0" y="T1"/>
                  </a:cxn>
                  <a:cxn ang="0">
                    <a:pos x="T2" y="T3"/>
                  </a:cxn>
                  <a:cxn ang="0">
                    <a:pos x="T4" y="T5"/>
                  </a:cxn>
                  <a:cxn ang="0">
                    <a:pos x="T6" y="T7"/>
                  </a:cxn>
                  <a:cxn ang="0">
                    <a:pos x="T8" y="T9"/>
                  </a:cxn>
                </a:cxnLst>
                <a:rect l="0" t="0" r="r" b="b"/>
                <a:pathLst>
                  <a:path w="5" h="5">
                    <a:moveTo>
                      <a:pt x="4" y="4"/>
                    </a:moveTo>
                    <a:cubicBezTo>
                      <a:pt x="3" y="5"/>
                      <a:pt x="2" y="5"/>
                      <a:pt x="1" y="4"/>
                    </a:cubicBezTo>
                    <a:cubicBezTo>
                      <a:pt x="1" y="3"/>
                      <a:pt x="0" y="2"/>
                      <a:pt x="1" y="1"/>
                    </a:cubicBezTo>
                    <a:cubicBezTo>
                      <a:pt x="2" y="1"/>
                      <a:pt x="3" y="0"/>
                      <a:pt x="4" y="1"/>
                    </a:cubicBezTo>
                    <a:cubicBezTo>
                      <a:pt x="5" y="2"/>
                      <a:pt x="5" y="3"/>
                      <a:pt x="4"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18" name="Freeform 3303">
                <a:extLst>
                  <a:ext uri="{FF2B5EF4-FFF2-40B4-BE49-F238E27FC236}">
                    <a16:creationId xmlns:a16="http://schemas.microsoft.com/office/drawing/2014/main" id="{E6F568DF-BBA2-E347-A98D-0CF977CE7088}"/>
                  </a:ext>
                </a:extLst>
              </p:cNvPr>
              <p:cNvSpPr>
                <a:spLocks/>
              </p:cNvSpPr>
              <p:nvPr/>
            </p:nvSpPr>
            <p:spPr bwMode="auto">
              <a:xfrm>
                <a:off x="8188911" y="1119907"/>
                <a:ext cx="44141" cy="46900"/>
              </a:xfrm>
              <a:custGeom>
                <a:avLst/>
                <a:gdLst>
                  <a:gd name="T0" fmla="*/ 4 w 7"/>
                  <a:gd name="T1" fmla="*/ 6 h 7"/>
                  <a:gd name="T2" fmla="*/ 0 w 7"/>
                  <a:gd name="T3" fmla="*/ 3 h 7"/>
                  <a:gd name="T4" fmla="*/ 3 w 7"/>
                  <a:gd name="T5" fmla="*/ 0 h 7"/>
                  <a:gd name="T6" fmla="*/ 7 w 7"/>
                  <a:gd name="T7" fmla="*/ 3 h 7"/>
                  <a:gd name="T8" fmla="*/ 4 w 7"/>
                  <a:gd name="T9" fmla="*/ 6 h 7"/>
                </a:gdLst>
                <a:ahLst/>
                <a:cxnLst>
                  <a:cxn ang="0">
                    <a:pos x="T0" y="T1"/>
                  </a:cxn>
                  <a:cxn ang="0">
                    <a:pos x="T2" y="T3"/>
                  </a:cxn>
                  <a:cxn ang="0">
                    <a:pos x="T4" y="T5"/>
                  </a:cxn>
                  <a:cxn ang="0">
                    <a:pos x="T6" y="T7"/>
                  </a:cxn>
                  <a:cxn ang="0">
                    <a:pos x="T8" y="T9"/>
                  </a:cxn>
                </a:cxnLst>
                <a:rect l="0" t="0" r="r" b="b"/>
                <a:pathLst>
                  <a:path w="7" h="7">
                    <a:moveTo>
                      <a:pt x="4" y="6"/>
                    </a:moveTo>
                    <a:cubicBezTo>
                      <a:pt x="2" y="7"/>
                      <a:pt x="0" y="5"/>
                      <a:pt x="0" y="3"/>
                    </a:cubicBezTo>
                    <a:cubicBezTo>
                      <a:pt x="0" y="1"/>
                      <a:pt x="1" y="0"/>
                      <a:pt x="3" y="0"/>
                    </a:cubicBezTo>
                    <a:cubicBezTo>
                      <a:pt x="5" y="0"/>
                      <a:pt x="7" y="1"/>
                      <a:pt x="7" y="3"/>
                    </a:cubicBezTo>
                    <a:cubicBezTo>
                      <a:pt x="7" y="5"/>
                      <a:pt x="6" y="6"/>
                      <a:pt x="4"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19" name="Freeform 3304">
                <a:extLst>
                  <a:ext uri="{FF2B5EF4-FFF2-40B4-BE49-F238E27FC236}">
                    <a16:creationId xmlns:a16="http://schemas.microsoft.com/office/drawing/2014/main" id="{3487F472-EC5E-3FF3-F258-55B4C7C68936}"/>
                  </a:ext>
                </a:extLst>
              </p:cNvPr>
              <p:cNvSpPr>
                <a:spLocks/>
              </p:cNvSpPr>
              <p:nvPr/>
            </p:nvSpPr>
            <p:spPr bwMode="auto">
              <a:xfrm>
                <a:off x="8641356" y="1644081"/>
                <a:ext cx="44141" cy="46900"/>
              </a:xfrm>
              <a:custGeom>
                <a:avLst/>
                <a:gdLst>
                  <a:gd name="T0" fmla="*/ 3 w 7"/>
                  <a:gd name="T1" fmla="*/ 7 h 7"/>
                  <a:gd name="T2" fmla="*/ 0 w 7"/>
                  <a:gd name="T3" fmla="*/ 4 h 7"/>
                  <a:gd name="T4" fmla="*/ 3 w 7"/>
                  <a:gd name="T5" fmla="*/ 0 h 7"/>
                  <a:gd name="T6" fmla="*/ 7 w 7"/>
                  <a:gd name="T7" fmla="*/ 3 h 7"/>
                  <a:gd name="T8" fmla="*/ 3 w 7"/>
                  <a:gd name="T9" fmla="*/ 7 h 7"/>
                </a:gdLst>
                <a:ahLst/>
                <a:cxnLst>
                  <a:cxn ang="0">
                    <a:pos x="T0" y="T1"/>
                  </a:cxn>
                  <a:cxn ang="0">
                    <a:pos x="T2" y="T3"/>
                  </a:cxn>
                  <a:cxn ang="0">
                    <a:pos x="T4" y="T5"/>
                  </a:cxn>
                  <a:cxn ang="0">
                    <a:pos x="T6" y="T7"/>
                  </a:cxn>
                  <a:cxn ang="0">
                    <a:pos x="T8" y="T9"/>
                  </a:cxn>
                </a:cxnLst>
                <a:rect l="0" t="0" r="r" b="b"/>
                <a:pathLst>
                  <a:path w="7" h="7">
                    <a:moveTo>
                      <a:pt x="3" y="7"/>
                    </a:moveTo>
                    <a:cubicBezTo>
                      <a:pt x="2" y="7"/>
                      <a:pt x="0" y="6"/>
                      <a:pt x="0" y="4"/>
                    </a:cubicBezTo>
                    <a:cubicBezTo>
                      <a:pt x="0" y="2"/>
                      <a:pt x="1" y="0"/>
                      <a:pt x="3" y="0"/>
                    </a:cubicBezTo>
                    <a:cubicBezTo>
                      <a:pt x="5" y="0"/>
                      <a:pt x="6" y="2"/>
                      <a:pt x="7" y="3"/>
                    </a:cubicBezTo>
                    <a:cubicBezTo>
                      <a:pt x="7" y="5"/>
                      <a:pt x="5" y="7"/>
                      <a:pt x="3"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20" name="Freeform 3305">
                <a:extLst>
                  <a:ext uri="{FF2B5EF4-FFF2-40B4-BE49-F238E27FC236}">
                    <a16:creationId xmlns:a16="http://schemas.microsoft.com/office/drawing/2014/main" id="{AF2F3C6C-2B1F-166D-4EAB-B65597C93BA4}"/>
                  </a:ext>
                </a:extLst>
              </p:cNvPr>
              <p:cNvSpPr>
                <a:spLocks/>
              </p:cNvSpPr>
              <p:nvPr/>
            </p:nvSpPr>
            <p:spPr bwMode="auto">
              <a:xfrm>
                <a:off x="8423410" y="915755"/>
                <a:ext cx="41382" cy="41382"/>
              </a:xfrm>
              <a:custGeom>
                <a:avLst/>
                <a:gdLst>
                  <a:gd name="T0" fmla="*/ 3 w 6"/>
                  <a:gd name="T1" fmla="*/ 6 h 6"/>
                  <a:gd name="T2" fmla="*/ 0 w 6"/>
                  <a:gd name="T3" fmla="*/ 3 h 6"/>
                  <a:gd name="T4" fmla="*/ 3 w 6"/>
                  <a:gd name="T5" fmla="*/ 0 h 6"/>
                  <a:gd name="T6" fmla="*/ 6 w 6"/>
                  <a:gd name="T7" fmla="*/ 3 h 6"/>
                  <a:gd name="T8" fmla="*/ 3 w 6"/>
                  <a:gd name="T9" fmla="*/ 6 h 6"/>
                </a:gdLst>
                <a:ahLst/>
                <a:cxnLst>
                  <a:cxn ang="0">
                    <a:pos x="T0" y="T1"/>
                  </a:cxn>
                  <a:cxn ang="0">
                    <a:pos x="T2" y="T3"/>
                  </a:cxn>
                  <a:cxn ang="0">
                    <a:pos x="T4" y="T5"/>
                  </a:cxn>
                  <a:cxn ang="0">
                    <a:pos x="T6" y="T7"/>
                  </a:cxn>
                  <a:cxn ang="0">
                    <a:pos x="T8" y="T9"/>
                  </a:cxn>
                </a:cxnLst>
                <a:rect l="0" t="0" r="r" b="b"/>
                <a:pathLst>
                  <a:path w="6" h="6">
                    <a:moveTo>
                      <a:pt x="3" y="6"/>
                    </a:moveTo>
                    <a:cubicBezTo>
                      <a:pt x="2" y="6"/>
                      <a:pt x="0" y="5"/>
                      <a:pt x="0" y="3"/>
                    </a:cubicBezTo>
                    <a:cubicBezTo>
                      <a:pt x="0" y="2"/>
                      <a:pt x="1" y="0"/>
                      <a:pt x="3" y="0"/>
                    </a:cubicBezTo>
                    <a:cubicBezTo>
                      <a:pt x="4" y="0"/>
                      <a:pt x="5" y="1"/>
                      <a:pt x="6" y="3"/>
                    </a:cubicBezTo>
                    <a:cubicBezTo>
                      <a:pt x="6" y="4"/>
                      <a:pt x="5" y="6"/>
                      <a:pt x="3"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21" name="Freeform 3306">
                <a:extLst>
                  <a:ext uri="{FF2B5EF4-FFF2-40B4-BE49-F238E27FC236}">
                    <a16:creationId xmlns:a16="http://schemas.microsoft.com/office/drawing/2014/main" id="{166CDBEF-6F27-5B34-0553-30CC37F13520}"/>
                  </a:ext>
                </a:extLst>
              </p:cNvPr>
              <p:cNvSpPr>
                <a:spLocks/>
              </p:cNvSpPr>
              <p:nvPr/>
            </p:nvSpPr>
            <p:spPr bwMode="auto">
              <a:xfrm>
                <a:off x="8666185" y="-458132"/>
                <a:ext cx="33106" cy="38623"/>
              </a:xfrm>
              <a:custGeom>
                <a:avLst/>
                <a:gdLst>
                  <a:gd name="T0" fmla="*/ 3 w 5"/>
                  <a:gd name="T1" fmla="*/ 6 h 6"/>
                  <a:gd name="T2" fmla="*/ 0 w 5"/>
                  <a:gd name="T3" fmla="*/ 3 h 6"/>
                  <a:gd name="T4" fmla="*/ 2 w 5"/>
                  <a:gd name="T5" fmla="*/ 0 h 6"/>
                  <a:gd name="T6" fmla="*/ 5 w 5"/>
                  <a:gd name="T7" fmla="*/ 3 h 6"/>
                  <a:gd name="T8" fmla="*/ 3 w 5"/>
                  <a:gd name="T9" fmla="*/ 6 h 6"/>
                </a:gdLst>
                <a:ahLst/>
                <a:cxnLst>
                  <a:cxn ang="0">
                    <a:pos x="T0" y="T1"/>
                  </a:cxn>
                  <a:cxn ang="0">
                    <a:pos x="T2" y="T3"/>
                  </a:cxn>
                  <a:cxn ang="0">
                    <a:pos x="T4" y="T5"/>
                  </a:cxn>
                  <a:cxn ang="0">
                    <a:pos x="T6" y="T7"/>
                  </a:cxn>
                  <a:cxn ang="0">
                    <a:pos x="T8" y="T9"/>
                  </a:cxn>
                </a:cxnLst>
                <a:rect l="0" t="0" r="r" b="b"/>
                <a:pathLst>
                  <a:path w="5" h="6">
                    <a:moveTo>
                      <a:pt x="3" y="6"/>
                    </a:moveTo>
                    <a:cubicBezTo>
                      <a:pt x="1" y="6"/>
                      <a:pt x="0" y="5"/>
                      <a:pt x="0" y="3"/>
                    </a:cubicBezTo>
                    <a:cubicBezTo>
                      <a:pt x="0" y="2"/>
                      <a:pt x="1" y="0"/>
                      <a:pt x="2" y="0"/>
                    </a:cubicBezTo>
                    <a:cubicBezTo>
                      <a:pt x="4" y="0"/>
                      <a:pt x="5" y="1"/>
                      <a:pt x="5" y="3"/>
                    </a:cubicBezTo>
                    <a:cubicBezTo>
                      <a:pt x="5" y="4"/>
                      <a:pt x="4" y="5"/>
                      <a:pt x="3"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22" name="Freeform 3307">
                <a:extLst>
                  <a:ext uri="{FF2B5EF4-FFF2-40B4-BE49-F238E27FC236}">
                    <a16:creationId xmlns:a16="http://schemas.microsoft.com/office/drawing/2014/main" id="{CCA96D35-C968-62E2-BA9F-07DD9DC14D89}"/>
                  </a:ext>
                </a:extLst>
              </p:cNvPr>
              <p:cNvSpPr>
                <a:spLocks/>
              </p:cNvSpPr>
              <p:nvPr/>
            </p:nvSpPr>
            <p:spPr bwMode="auto">
              <a:xfrm>
                <a:off x="8875855" y="1244054"/>
                <a:ext cx="33106" cy="33106"/>
              </a:xfrm>
              <a:custGeom>
                <a:avLst/>
                <a:gdLst>
                  <a:gd name="T0" fmla="*/ 3 w 5"/>
                  <a:gd name="T1" fmla="*/ 5 h 5"/>
                  <a:gd name="T2" fmla="*/ 0 w 5"/>
                  <a:gd name="T3" fmla="*/ 3 h 5"/>
                  <a:gd name="T4" fmla="*/ 2 w 5"/>
                  <a:gd name="T5" fmla="*/ 0 h 5"/>
                  <a:gd name="T6" fmla="*/ 5 w 5"/>
                  <a:gd name="T7" fmla="*/ 2 h 5"/>
                  <a:gd name="T8" fmla="*/ 3 w 5"/>
                  <a:gd name="T9" fmla="*/ 5 h 5"/>
                </a:gdLst>
                <a:ahLst/>
                <a:cxnLst>
                  <a:cxn ang="0">
                    <a:pos x="T0" y="T1"/>
                  </a:cxn>
                  <a:cxn ang="0">
                    <a:pos x="T2" y="T3"/>
                  </a:cxn>
                  <a:cxn ang="0">
                    <a:pos x="T4" y="T5"/>
                  </a:cxn>
                  <a:cxn ang="0">
                    <a:pos x="T6" y="T7"/>
                  </a:cxn>
                  <a:cxn ang="0">
                    <a:pos x="T8" y="T9"/>
                  </a:cxn>
                </a:cxnLst>
                <a:rect l="0" t="0" r="r" b="b"/>
                <a:pathLst>
                  <a:path w="5" h="5">
                    <a:moveTo>
                      <a:pt x="3" y="5"/>
                    </a:moveTo>
                    <a:cubicBezTo>
                      <a:pt x="1" y="5"/>
                      <a:pt x="0" y="4"/>
                      <a:pt x="0" y="3"/>
                    </a:cubicBezTo>
                    <a:cubicBezTo>
                      <a:pt x="0" y="1"/>
                      <a:pt x="1" y="0"/>
                      <a:pt x="2" y="0"/>
                    </a:cubicBezTo>
                    <a:cubicBezTo>
                      <a:pt x="4" y="0"/>
                      <a:pt x="5" y="1"/>
                      <a:pt x="5" y="2"/>
                    </a:cubicBezTo>
                    <a:cubicBezTo>
                      <a:pt x="5" y="4"/>
                      <a:pt x="4" y="5"/>
                      <a:pt x="3"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23" name="Freeform 3308">
                <a:extLst>
                  <a:ext uri="{FF2B5EF4-FFF2-40B4-BE49-F238E27FC236}">
                    <a16:creationId xmlns:a16="http://schemas.microsoft.com/office/drawing/2014/main" id="{A2EF3358-117C-5D5F-3BF1-ADE879005D4C}"/>
                  </a:ext>
                </a:extLst>
              </p:cNvPr>
              <p:cNvSpPr>
                <a:spLocks/>
              </p:cNvSpPr>
              <p:nvPr/>
            </p:nvSpPr>
            <p:spPr bwMode="auto">
              <a:xfrm>
                <a:off x="7913030" y="557110"/>
                <a:ext cx="33106" cy="33106"/>
              </a:xfrm>
              <a:custGeom>
                <a:avLst/>
                <a:gdLst>
                  <a:gd name="T0" fmla="*/ 3 w 5"/>
                  <a:gd name="T1" fmla="*/ 5 h 5"/>
                  <a:gd name="T2" fmla="*/ 0 w 5"/>
                  <a:gd name="T3" fmla="*/ 3 h 5"/>
                  <a:gd name="T4" fmla="*/ 2 w 5"/>
                  <a:gd name="T5" fmla="*/ 0 h 5"/>
                  <a:gd name="T6" fmla="*/ 5 w 5"/>
                  <a:gd name="T7" fmla="*/ 2 h 5"/>
                  <a:gd name="T8" fmla="*/ 3 w 5"/>
                  <a:gd name="T9" fmla="*/ 5 h 5"/>
                </a:gdLst>
                <a:ahLst/>
                <a:cxnLst>
                  <a:cxn ang="0">
                    <a:pos x="T0" y="T1"/>
                  </a:cxn>
                  <a:cxn ang="0">
                    <a:pos x="T2" y="T3"/>
                  </a:cxn>
                  <a:cxn ang="0">
                    <a:pos x="T4" y="T5"/>
                  </a:cxn>
                  <a:cxn ang="0">
                    <a:pos x="T6" y="T7"/>
                  </a:cxn>
                  <a:cxn ang="0">
                    <a:pos x="T8" y="T9"/>
                  </a:cxn>
                </a:cxnLst>
                <a:rect l="0" t="0" r="r" b="b"/>
                <a:pathLst>
                  <a:path w="5" h="5">
                    <a:moveTo>
                      <a:pt x="3" y="5"/>
                    </a:moveTo>
                    <a:cubicBezTo>
                      <a:pt x="1" y="5"/>
                      <a:pt x="0" y="4"/>
                      <a:pt x="0" y="3"/>
                    </a:cubicBezTo>
                    <a:cubicBezTo>
                      <a:pt x="0" y="1"/>
                      <a:pt x="1" y="0"/>
                      <a:pt x="2" y="0"/>
                    </a:cubicBezTo>
                    <a:cubicBezTo>
                      <a:pt x="4" y="0"/>
                      <a:pt x="5" y="1"/>
                      <a:pt x="5" y="2"/>
                    </a:cubicBezTo>
                    <a:cubicBezTo>
                      <a:pt x="5" y="4"/>
                      <a:pt x="4" y="5"/>
                      <a:pt x="3"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24" name="Freeform 3309">
                <a:extLst>
                  <a:ext uri="{FF2B5EF4-FFF2-40B4-BE49-F238E27FC236}">
                    <a16:creationId xmlns:a16="http://schemas.microsoft.com/office/drawing/2014/main" id="{E56644A4-BCFE-2A59-81C4-9552E8262B75}"/>
                  </a:ext>
                </a:extLst>
              </p:cNvPr>
              <p:cNvSpPr>
                <a:spLocks/>
              </p:cNvSpPr>
              <p:nvPr/>
            </p:nvSpPr>
            <p:spPr bwMode="auto">
              <a:xfrm>
                <a:off x="8012347" y="832991"/>
                <a:ext cx="33106" cy="30347"/>
              </a:xfrm>
              <a:custGeom>
                <a:avLst/>
                <a:gdLst>
                  <a:gd name="T0" fmla="*/ 3 w 5"/>
                  <a:gd name="T1" fmla="*/ 5 h 5"/>
                  <a:gd name="T2" fmla="*/ 0 w 5"/>
                  <a:gd name="T3" fmla="*/ 3 h 5"/>
                  <a:gd name="T4" fmla="*/ 2 w 5"/>
                  <a:gd name="T5" fmla="*/ 0 h 5"/>
                  <a:gd name="T6" fmla="*/ 5 w 5"/>
                  <a:gd name="T7" fmla="*/ 2 h 5"/>
                  <a:gd name="T8" fmla="*/ 3 w 5"/>
                  <a:gd name="T9" fmla="*/ 5 h 5"/>
                </a:gdLst>
                <a:ahLst/>
                <a:cxnLst>
                  <a:cxn ang="0">
                    <a:pos x="T0" y="T1"/>
                  </a:cxn>
                  <a:cxn ang="0">
                    <a:pos x="T2" y="T3"/>
                  </a:cxn>
                  <a:cxn ang="0">
                    <a:pos x="T4" y="T5"/>
                  </a:cxn>
                  <a:cxn ang="0">
                    <a:pos x="T6" y="T7"/>
                  </a:cxn>
                  <a:cxn ang="0">
                    <a:pos x="T8" y="T9"/>
                  </a:cxn>
                </a:cxnLst>
                <a:rect l="0" t="0" r="r" b="b"/>
                <a:pathLst>
                  <a:path w="5" h="5">
                    <a:moveTo>
                      <a:pt x="3" y="5"/>
                    </a:moveTo>
                    <a:cubicBezTo>
                      <a:pt x="1" y="5"/>
                      <a:pt x="0" y="4"/>
                      <a:pt x="0" y="3"/>
                    </a:cubicBezTo>
                    <a:cubicBezTo>
                      <a:pt x="0" y="1"/>
                      <a:pt x="1" y="0"/>
                      <a:pt x="2" y="0"/>
                    </a:cubicBezTo>
                    <a:cubicBezTo>
                      <a:pt x="4" y="0"/>
                      <a:pt x="5" y="1"/>
                      <a:pt x="5" y="2"/>
                    </a:cubicBezTo>
                    <a:cubicBezTo>
                      <a:pt x="5" y="4"/>
                      <a:pt x="4" y="5"/>
                      <a:pt x="3"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25" name="Freeform 3310">
                <a:extLst>
                  <a:ext uri="{FF2B5EF4-FFF2-40B4-BE49-F238E27FC236}">
                    <a16:creationId xmlns:a16="http://schemas.microsoft.com/office/drawing/2014/main" id="{67B46E40-2C21-00F1-4BE8-F4257D9302AE}"/>
                  </a:ext>
                </a:extLst>
              </p:cNvPr>
              <p:cNvSpPr>
                <a:spLocks/>
              </p:cNvSpPr>
              <p:nvPr/>
            </p:nvSpPr>
            <p:spPr bwMode="auto">
              <a:xfrm>
                <a:off x="8732397" y="2154461"/>
                <a:ext cx="38623" cy="33106"/>
              </a:xfrm>
              <a:custGeom>
                <a:avLst/>
                <a:gdLst>
                  <a:gd name="T0" fmla="*/ 3 w 6"/>
                  <a:gd name="T1" fmla="*/ 5 h 5"/>
                  <a:gd name="T2" fmla="*/ 0 w 6"/>
                  <a:gd name="T3" fmla="*/ 3 h 5"/>
                  <a:gd name="T4" fmla="*/ 3 w 6"/>
                  <a:gd name="T5" fmla="*/ 0 h 5"/>
                  <a:gd name="T6" fmla="*/ 6 w 6"/>
                  <a:gd name="T7" fmla="*/ 3 h 5"/>
                  <a:gd name="T8" fmla="*/ 3 w 6"/>
                  <a:gd name="T9" fmla="*/ 5 h 5"/>
                </a:gdLst>
                <a:ahLst/>
                <a:cxnLst>
                  <a:cxn ang="0">
                    <a:pos x="T0" y="T1"/>
                  </a:cxn>
                  <a:cxn ang="0">
                    <a:pos x="T2" y="T3"/>
                  </a:cxn>
                  <a:cxn ang="0">
                    <a:pos x="T4" y="T5"/>
                  </a:cxn>
                  <a:cxn ang="0">
                    <a:pos x="T6" y="T7"/>
                  </a:cxn>
                  <a:cxn ang="0">
                    <a:pos x="T8" y="T9"/>
                  </a:cxn>
                </a:cxnLst>
                <a:rect l="0" t="0" r="r" b="b"/>
                <a:pathLst>
                  <a:path w="6" h="5">
                    <a:moveTo>
                      <a:pt x="3" y="5"/>
                    </a:moveTo>
                    <a:cubicBezTo>
                      <a:pt x="2" y="5"/>
                      <a:pt x="0" y="4"/>
                      <a:pt x="0" y="3"/>
                    </a:cubicBezTo>
                    <a:cubicBezTo>
                      <a:pt x="0" y="1"/>
                      <a:pt x="1" y="0"/>
                      <a:pt x="3" y="0"/>
                    </a:cubicBezTo>
                    <a:cubicBezTo>
                      <a:pt x="4" y="0"/>
                      <a:pt x="6" y="1"/>
                      <a:pt x="6" y="3"/>
                    </a:cubicBezTo>
                    <a:cubicBezTo>
                      <a:pt x="6" y="4"/>
                      <a:pt x="5" y="5"/>
                      <a:pt x="3"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26" name="Freeform 3311">
                <a:extLst>
                  <a:ext uri="{FF2B5EF4-FFF2-40B4-BE49-F238E27FC236}">
                    <a16:creationId xmlns:a16="http://schemas.microsoft.com/office/drawing/2014/main" id="{2BE1C482-689D-FFDF-0D7E-80F2E578761B}"/>
                  </a:ext>
                </a:extLst>
              </p:cNvPr>
              <p:cNvSpPr>
                <a:spLocks/>
              </p:cNvSpPr>
              <p:nvPr/>
            </p:nvSpPr>
            <p:spPr bwMode="auto">
              <a:xfrm>
                <a:off x="9184842" y="2195843"/>
                <a:ext cx="33106" cy="38623"/>
              </a:xfrm>
              <a:custGeom>
                <a:avLst/>
                <a:gdLst>
                  <a:gd name="T0" fmla="*/ 3 w 5"/>
                  <a:gd name="T1" fmla="*/ 6 h 6"/>
                  <a:gd name="T2" fmla="*/ 0 w 5"/>
                  <a:gd name="T3" fmla="*/ 3 h 6"/>
                  <a:gd name="T4" fmla="*/ 2 w 5"/>
                  <a:gd name="T5" fmla="*/ 0 h 6"/>
                  <a:gd name="T6" fmla="*/ 5 w 5"/>
                  <a:gd name="T7" fmla="*/ 3 h 6"/>
                  <a:gd name="T8" fmla="*/ 3 w 5"/>
                  <a:gd name="T9" fmla="*/ 6 h 6"/>
                </a:gdLst>
                <a:ahLst/>
                <a:cxnLst>
                  <a:cxn ang="0">
                    <a:pos x="T0" y="T1"/>
                  </a:cxn>
                  <a:cxn ang="0">
                    <a:pos x="T2" y="T3"/>
                  </a:cxn>
                  <a:cxn ang="0">
                    <a:pos x="T4" y="T5"/>
                  </a:cxn>
                  <a:cxn ang="0">
                    <a:pos x="T6" y="T7"/>
                  </a:cxn>
                  <a:cxn ang="0">
                    <a:pos x="T8" y="T9"/>
                  </a:cxn>
                </a:cxnLst>
                <a:rect l="0" t="0" r="r" b="b"/>
                <a:pathLst>
                  <a:path w="5" h="6">
                    <a:moveTo>
                      <a:pt x="3" y="6"/>
                    </a:moveTo>
                    <a:cubicBezTo>
                      <a:pt x="1" y="6"/>
                      <a:pt x="0" y="5"/>
                      <a:pt x="0" y="3"/>
                    </a:cubicBezTo>
                    <a:cubicBezTo>
                      <a:pt x="0" y="2"/>
                      <a:pt x="1" y="0"/>
                      <a:pt x="2" y="0"/>
                    </a:cubicBezTo>
                    <a:cubicBezTo>
                      <a:pt x="4" y="0"/>
                      <a:pt x="5" y="1"/>
                      <a:pt x="5" y="3"/>
                    </a:cubicBezTo>
                    <a:cubicBezTo>
                      <a:pt x="5" y="4"/>
                      <a:pt x="4" y="5"/>
                      <a:pt x="3"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27" name="Freeform 3312">
                <a:extLst>
                  <a:ext uri="{FF2B5EF4-FFF2-40B4-BE49-F238E27FC236}">
                    <a16:creationId xmlns:a16="http://schemas.microsoft.com/office/drawing/2014/main" id="{A613BEC2-DFD3-CFE7-BCF1-A696506A4566}"/>
                  </a:ext>
                </a:extLst>
              </p:cNvPr>
              <p:cNvSpPr>
                <a:spLocks/>
              </p:cNvSpPr>
              <p:nvPr/>
            </p:nvSpPr>
            <p:spPr bwMode="auto">
              <a:xfrm>
                <a:off x="8337887" y="391581"/>
                <a:ext cx="41382" cy="41382"/>
              </a:xfrm>
              <a:custGeom>
                <a:avLst/>
                <a:gdLst>
                  <a:gd name="T0" fmla="*/ 3 w 6"/>
                  <a:gd name="T1" fmla="*/ 6 h 6"/>
                  <a:gd name="T2" fmla="*/ 0 w 6"/>
                  <a:gd name="T3" fmla="*/ 3 h 6"/>
                  <a:gd name="T4" fmla="*/ 3 w 6"/>
                  <a:gd name="T5" fmla="*/ 0 h 6"/>
                  <a:gd name="T6" fmla="*/ 6 w 6"/>
                  <a:gd name="T7" fmla="*/ 3 h 6"/>
                  <a:gd name="T8" fmla="*/ 3 w 6"/>
                  <a:gd name="T9" fmla="*/ 6 h 6"/>
                </a:gdLst>
                <a:ahLst/>
                <a:cxnLst>
                  <a:cxn ang="0">
                    <a:pos x="T0" y="T1"/>
                  </a:cxn>
                  <a:cxn ang="0">
                    <a:pos x="T2" y="T3"/>
                  </a:cxn>
                  <a:cxn ang="0">
                    <a:pos x="T4" y="T5"/>
                  </a:cxn>
                  <a:cxn ang="0">
                    <a:pos x="T6" y="T7"/>
                  </a:cxn>
                  <a:cxn ang="0">
                    <a:pos x="T8" y="T9"/>
                  </a:cxn>
                </a:cxnLst>
                <a:rect l="0" t="0" r="r" b="b"/>
                <a:pathLst>
                  <a:path w="6" h="6">
                    <a:moveTo>
                      <a:pt x="3" y="6"/>
                    </a:moveTo>
                    <a:cubicBezTo>
                      <a:pt x="2" y="6"/>
                      <a:pt x="1" y="5"/>
                      <a:pt x="0" y="3"/>
                    </a:cubicBezTo>
                    <a:cubicBezTo>
                      <a:pt x="0" y="2"/>
                      <a:pt x="1" y="0"/>
                      <a:pt x="3" y="0"/>
                    </a:cubicBezTo>
                    <a:cubicBezTo>
                      <a:pt x="4" y="0"/>
                      <a:pt x="6" y="1"/>
                      <a:pt x="6" y="3"/>
                    </a:cubicBezTo>
                    <a:cubicBezTo>
                      <a:pt x="6" y="4"/>
                      <a:pt x="5" y="5"/>
                      <a:pt x="3"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28" name="Freeform 3313">
                <a:extLst>
                  <a:ext uri="{FF2B5EF4-FFF2-40B4-BE49-F238E27FC236}">
                    <a16:creationId xmlns:a16="http://schemas.microsoft.com/office/drawing/2014/main" id="{FE096664-3335-5F1F-80EA-E74AE0E2C470}"/>
                  </a:ext>
                </a:extLst>
              </p:cNvPr>
              <p:cNvSpPr>
                <a:spLocks/>
              </p:cNvSpPr>
              <p:nvPr/>
            </p:nvSpPr>
            <p:spPr bwMode="auto">
              <a:xfrm>
                <a:off x="8255123" y="661945"/>
                <a:ext cx="19312" cy="24829"/>
              </a:xfrm>
              <a:custGeom>
                <a:avLst/>
                <a:gdLst>
                  <a:gd name="T0" fmla="*/ 2 w 3"/>
                  <a:gd name="T1" fmla="*/ 4 h 4"/>
                  <a:gd name="T2" fmla="*/ 0 w 3"/>
                  <a:gd name="T3" fmla="*/ 2 h 4"/>
                  <a:gd name="T4" fmla="*/ 1 w 3"/>
                  <a:gd name="T5" fmla="*/ 0 h 4"/>
                  <a:gd name="T6" fmla="*/ 3 w 3"/>
                  <a:gd name="T7" fmla="*/ 2 h 4"/>
                  <a:gd name="T8" fmla="*/ 2 w 3"/>
                  <a:gd name="T9" fmla="*/ 4 h 4"/>
                </a:gdLst>
                <a:ahLst/>
                <a:cxnLst>
                  <a:cxn ang="0">
                    <a:pos x="T0" y="T1"/>
                  </a:cxn>
                  <a:cxn ang="0">
                    <a:pos x="T2" y="T3"/>
                  </a:cxn>
                  <a:cxn ang="0">
                    <a:pos x="T4" y="T5"/>
                  </a:cxn>
                  <a:cxn ang="0">
                    <a:pos x="T6" y="T7"/>
                  </a:cxn>
                  <a:cxn ang="0">
                    <a:pos x="T8" y="T9"/>
                  </a:cxn>
                </a:cxnLst>
                <a:rect l="0" t="0" r="r" b="b"/>
                <a:pathLst>
                  <a:path w="3" h="4">
                    <a:moveTo>
                      <a:pt x="2" y="4"/>
                    </a:moveTo>
                    <a:cubicBezTo>
                      <a:pt x="1" y="4"/>
                      <a:pt x="0" y="3"/>
                      <a:pt x="0" y="2"/>
                    </a:cubicBezTo>
                    <a:cubicBezTo>
                      <a:pt x="0" y="1"/>
                      <a:pt x="0" y="0"/>
                      <a:pt x="1" y="0"/>
                    </a:cubicBezTo>
                    <a:cubicBezTo>
                      <a:pt x="2" y="0"/>
                      <a:pt x="3" y="1"/>
                      <a:pt x="3" y="2"/>
                    </a:cubicBezTo>
                    <a:cubicBezTo>
                      <a:pt x="3" y="3"/>
                      <a:pt x="3" y="4"/>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29" name="Freeform 3314">
                <a:extLst>
                  <a:ext uri="{FF2B5EF4-FFF2-40B4-BE49-F238E27FC236}">
                    <a16:creationId xmlns:a16="http://schemas.microsoft.com/office/drawing/2014/main" id="{4DE1644B-4D61-66C6-497D-D5D9795D2AF5}"/>
                  </a:ext>
                </a:extLst>
              </p:cNvPr>
              <p:cNvSpPr>
                <a:spLocks/>
              </p:cNvSpPr>
              <p:nvPr/>
            </p:nvSpPr>
            <p:spPr bwMode="auto">
              <a:xfrm>
                <a:off x="8307540" y="148806"/>
                <a:ext cx="24829" cy="27588"/>
              </a:xfrm>
              <a:custGeom>
                <a:avLst/>
                <a:gdLst>
                  <a:gd name="T0" fmla="*/ 2 w 4"/>
                  <a:gd name="T1" fmla="*/ 4 h 4"/>
                  <a:gd name="T2" fmla="*/ 0 w 4"/>
                  <a:gd name="T3" fmla="*/ 2 h 4"/>
                  <a:gd name="T4" fmla="*/ 2 w 4"/>
                  <a:gd name="T5" fmla="*/ 0 h 4"/>
                  <a:gd name="T6" fmla="*/ 4 w 4"/>
                  <a:gd name="T7" fmla="*/ 2 h 4"/>
                  <a:gd name="T8" fmla="*/ 2 w 4"/>
                  <a:gd name="T9" fmla="*/ 4 h 4"/>
                </a:gdLst>
                <a:ahLst/>
                <a:cxnLst>
                  <a:cxn ang="0">
                    <a:pos x="T0" y="T1"/>
                  </a:cxn>
                  <a:cxn ang="0">
                    <a:pos x="T2" y="T3"/>
                  </a:cxn>
                  <a:cxn ang="0">
                    <a:pos x="T4" y="T5"/>
                  </a:cxn>
                  <a:cxn ang="0">
                    <a:pos x="T6" y="T7"/>
                  </a:cxn>
                  <a:cxn ang="0">
                    <a:pos x="T8" y="T9"/>
                  </a:cxn>
                </a:cxnLst>
                <a:rect l="0" t="0" r="r" b="b"/>
                <a:pathLst>
                  <a:path w="4" h="4">
                    <a:moveTo>
                      <a:pt x="2" y="4"/>
                    </a:moveTo>
                    <a:cubicBezTo>
                      <a:pt x="1" y="4"/>
                      <a:pt x="0" y="3"/>
                      <a:pt x="0" y="2"/>
                    </a:cubicBezTo>
                    <a:cubicBezTo>
                      <a:pt x="0" y="1"/>
                      <a:pt x="1" y="0"/>
                      <a:pt x="2" y="0"/>
                    </a:cubicBezTo>
                    <a:cubicBezTo>
                      <a:pt x="3" y="0"/>
                      <a:pt x="4" y="0"/>
                      <a:pt x="4" y="2"/>
                    </a:cubicBezTo>
                    <a:cubicBezTo>
                      <a:pt x="4" y="3"/>
                      <a:pt x="3" y="3"/>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30" name="Freeform 3315">
                <a:extLst>
                  <a:ext uri="{FF2B5EF4-FFF2-40B4-BE49-F238E27FC236}">
                    <a16:creationId xmlns:a16="http://schemas.microsoft.com/office/drawing/2014/main" id="{500BB9E9-97EA-2F35-0D9F-047C3415C30C}"/>
                  </a:ext>
                </a:extLst>
              </p:cNvPr>
              <p:cNvSpPr>
                <a:spLocks/>
              </p:cNvSpPr>
              <p:nvPr/>
            </p:nvSpPr>
            <p:spPr bwMode="auto">
              <a:xfrm>
                <a:off x="8622044" y="253641"/>
                <a:ext cx="24829" cy="27588"/>
              </a:xfrm>
              <a:custGeom>
                <a:avLst/>
                <a:gdLst>
                  <a:gd name="T0" fmla="*/ 2 w 4"/>
                  <a:gd name="T1" fmla="*/ 4 h 4"/>
                  <a:gd name="T2" fmla="*/ 0 w 4"/>
                  <a:gd name="T3" fmla="*/ 2 h 4"/>
                  <a:gd name="T4" fmla="*/ 1 w 4"/>
                  <a:gd name="T5" fmla="*/ 0 h 4"/>
                  <a:gd name="T6" fmla="*/ 3 w 4"/>
                  <a:gd name="T7" fmla="*/ 2 h 4"/>
                  <a:gd name="T8" fmla="*/ 2 w 4"/>
                  <a:gd name="T9" fmla="*/ 4 h 4"/>
                </a:gdLst>
                <a:ahLst/>
                <a:cxnLst>
                  <a:cxn ang="0">
                    <a:pos x="T0" y="T1"/>
                  </a:cxn>
                  <a:cxn ang="0">
                    <a:pos x="T2" y="T3"/>
                  </a:cxn>
                  <a:cxn ang="0">
                    <a:pos x="T4" y="T5"/>
                  </a:cxn>
                  <a:cxn ang="0">
                    <a:pos x="T6" y="T7"/>
                  </a:cxn>
                  <a:cxn ang="0">
                    <a:pos x="T8" y="T9"/>
                  </a:cxn>
                </a:cxnLst>
                <a:rect l="0" t="0" r="r" b="b"/>
                <a:pathLst>
                  <a:path w="4" h="4">
                    <a:moveTo>
                      <a:pt x="2" y="4"/>
                    </a:moveTo>
                    <a:cubicBezTo>
                      <a:pt x="1" y="4"/>
                      <a:pt x="0" y="3"/>
                      <a:pt x="0" y="2"/>
                    </a:cubicBezTo>
                    <a:cubicBezTo>
                      <a:pt x="0" y="1"/>
                      <a:pt x="0" y="0"/>
                      <a:pt x="1" y="0"/>
                    </a:cubicBezTo>
                    <a:cubicBezTo>
                      <a:pt x="2" y="0"/>
                      <a:pt x="3" y="1"/>
                      <a:pt x="3" y="2"/>
                    </a:cubicBezTo>
                    <a:cubicBezTo>
                      <a:pt x="4" y="3"/>
                      <a:pt x="3" y="4"/>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31" name="Freeform 3316">
                <a:extLst>
                  <a:ext uri="{FF2B5EF4-FFF2-40B4-BE49-F238E27FC236}">
                    <a16:creationId xmlns:a16="http://schemas.microsoft.com/office/drawing/2014/main" id="{D08EE6B3-FBD8-45A8-95EB-ED8494ADC513}"/>
                  </a:ext>
                </a:extLst>
              </p:cNvPr>
              <p:cNvSpPr>
                <a:spLocks/>
              </p:cNvSpPr>
              <p:nvPr/>
            </p:nvSpPr>
            <p:spPr bwMode="auto">
              <a:xfrm>
                <a:off x="8947584" y="-151904"/>
                <a:ext cx="27588" cy="27588"/>
              </a:xfrm>
              <a:custGeom>
                <a:avLst/>
                <a:gdLst>
                  <a:gd name="T0" fmla="*/ 3 w 4"/>
                  <a:gd name="T1" fmla="*/ 4 h 4"/>
                  <a:gd name="T2" fmla="*/ 0 w 4"/>
                  <a:gd name="T3" fmla="*/ 2 h 4"/>
                  <a:gd name="T4" fmla="*/ 2 w 4"/>
                  <a:gd name="T5" fmla="*/ 0 h 4"/>
                  <a:gd name="T6" fmla="*/ 4 w 4"/>
                  <a:gd name="T7" fmla="*/ 2 h 4"/>
                  <a:gd name="T8" fmla="*/ 3 w 4"/>
                  <a:gd name="T9" fmla="*/ 4 h 4"/>
                </a:gdLst>
                <a:ahLst/>
                <a:cxnLst>
                  <a:cxn ang="0">
                    <a:pos x="T0" y="T1"/>
                  </a:cxn>
                  <a:cxn ang="0">
                    <a:pos x="T2" y="T3"/>
                  </a:cxn>
                  <a:cxn ang="0">
                    <a:pos x="T4" y="T5"/>
                  </a:cxn>
                  <a:cxn ang="0">
                    <a:pos x="T6" y="T7"/>
                  </a:cxn>
                  <a:cxn ang="0">
                    <a:pos x="T8" y="T9"/>
                  </a:cxn>
                </a:cxnLst>
                <a:rect l="0" t="0" r="r" b="b"/>
                <a:pathLst>
                  <a:path w="4" h="4">
                    <a:moveTo>
                      <a:pt x="3" y="4"/>
                    </a:moveTo>
                    <a:cubicBezTo>
                      <a:pt x="1" y="4"/>
                      <a:pt x="1" y="3"/>
                      <a:pt x="0" y="2"/>
                    </a:cubicBezTo>
                    <a:cubicBezTo>
                      <a:pt x="0" y="1"/>
                      <a:pt x="1" y="0"/>
                      <a:pt x="2" y="0"/>
                    </a:cubicBezTo>
                    <a:cubicBezTo>
                      <a:pt x="3" y="0"/>
                      <a:pt x="4" y="1"/>
                      <a:pt x="4" y="2"/>
                    </a:cubicBezTo>
                    <a:cubicBezTo>
                      <a:pt x="4" y="3"/>
                      <a:pt x="4" y="4"/>
                      <a:pt x="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32" name="Oval 3317">
                <a:extLst>
                  <a:ext uri="{FF2B5EF4-FFF2-40B4-BE49-F238E27FC236}">
                    <a16:creationId xmlns:a16="http://schemas.microsoft.com/office/drawing/2014/main" id="{DDC6D426-A7E8-8DD5-05D3-D0E7B514CFCE}"/>
                  </a:ext>
                </a:extLst>
              </p:cNvPr>
              <p:cNvSpPr>
                <a:spLocks noChangeArrowheads="1"/>
              </p:cNvSpPr>
              <p:nvPr/>
            </p:nvSpPr>
            <p:spPr bwMode="auto">
              <a:xfrm>
                <a:off x="8150288" y="537798"/>
                <a:ext cx="24829" cy="2482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33" name="Freeform 3318">
                <a:extLst>
                  <a:ext uri="{FF2B5EF4-FFF2-40B4-BE49-F238E27FC236}">
                    <a16:creationId xmlns:a16="http://schemas.microsoft.com/office/drawing/2014/main" id="{03C10077-426C-95AD-18FD-14F5DF159E3A}"/>
                  </a:ext>
                </a:extLst>
              </p:cNvPr>
              <p:cNvSpPr>
                <a:spLocks/>
              </p:cNvSpPr>
              <p:nvPr/>
            </p:nvSpPr>
            <p:spPr bwMode="auto">
              <a:xfrm>
                <a:off x="7821989" y="1042661"/>
                <a:ext cx="24829" cy="24829"/>
              </a:xfrm>
              <a:custGeom>
                <a:avLst/>
                <a:gdLst>
                  <a:gd name="T0" fmla="*/ 2 w 4"/>
                  <a:gd name="T1" fmla="*/ 4 h 4"/>
                  <a:gd name="T2" fmla="*/ 0 w 4"/>
                  <a:gd name="T3" fmla="*/ 3 h 4"/>
                  <a:gd name="T4" fmla="*/ 2 w 4"/>
                  <a:gd name="T5" fmla="*/ 1 h 4"/>
                  <a:gd name="T6" fmla="*/ 4 w 4"/>
                  <a:gd name="T7" fmla="*/ 2 h 4"/>
                  <a:gd name="T8" fmla="*/ 2 w 4"/>
                  <a:gd name="T9" fmla="*/ 4 h 4"/>
                </a:gdLst>
                <a:ahLst/>
                <a:cxnLst>
                  <a:cxn ang="0">
                    <a:pos x="T0" y="T1"/>
                  </a:cxn>
                  <a:cxn ang="0">
                    <a:pos x="T2" y="T3"/>
                  </a:cxn>
                  <a:cxn ang="0">
                    <a:pos x="T4" y="T5"/>
                  </a:cxn>
                  <a:cxn ang="0">
                    <a:pos x="T6" y="T7"/>
                  </a:cxn>
                  <a:cxn ang="0">
                    <a:pos x="T8" y="T9"/>
                  </a:cxn>
                </a:cxnLst>
                <a:rect l="0" t="0" r="r" b="b"/>
                <a:pathLst>
                  <a:path w="4" h="4">
                    <a:moveTo>
                      <a:pt x="2" y="4"/>
                    </a:moveTo>
                    <a:cubicBezTo>
                      <a:pt x="1" y="4"/>
                      <a:pt x="0" y="4"/>
                      <a:pt x="0" y="3"/>
                    </a:cubicBezTo>
                    <a:cubicBezTo>
                      <a:pt x="0" y="2"/>
                      <a:pt x="1" y="1"/>
                      <a:pt x="2" y="1"/>
                    </a:cubicBezTo>
                    <a:cubicBezTo>
                      <a:pt x="3" y="0"/>
                      <a:pt x="4" y="1"/>
                      <a:pt x="4" y="2"/>
                    </a:cubicBezTo>
                    <a:cubicBezTo>
                      <a:pt x="4" y="3"/>
                      <a:pt x="3" y="4"/>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34" name="Freeform 3319">
                <a:extLst>
                  <a:ext uri="{FF2B5EF4-FFF2-40B4-BE49-F238E27FC236}">
                    <a16:creationId xmlns:a16="http://schemas.microsoft.com/office/drawing/2014/main" id="{15684F7F-BBEF-57F9-0F73-71070B7E6AB1}"/>
                  </a:ext>
                </a:extLst>
              </p:cNvPr>
              <p:cNvSpPr>
                <a:spLocks/>
              </p:cNvSpPr>
              <p:nvPr/>
            </p:nvSpPr>
            <p:spPr bwMode="auto">
              <a:xfrm>
                <a:off x="8404098" y="1177842"/>
                <a:ext cx="27588" cy="27588"/>
              </a:xfrm>
              <a:custGeom>
                <a:avLst/>
                <a:gdLst>
                  <a:gd name="T0" fmla="*/ 3 w 4"/>
                  <a:gd name="T1" fmla="*/ 4 h 4"/>
                  <a:gd name="T2" fmla="*/ 1 w 4"/>
                  <a:gd name="T3" fmla="*/ 3 h 4"/>
                  <a:gd name="T4" fmla="*/ 2 w 4"/>
                  <a:gd name="T5" fmla="*/ 0 h 4"/>
                  <a:gd name="T6" fmla="*/ 4 w 4"/>
                  <a:gd name="T7" fmla="*/ 2 h 4"/>
                  <a:gd name="T8" fmla="*/ 3 w 4"/>
                  <a:gd name="T9" fmla="*/ 4 h 4"/>
                </a:gdLst>
                <a:ahLst/>
                <a:cxnLst>
                  <a:cxn ang="0">
                    <a:pos x="T0" y="T1"/>
                  </a:cxn>
                  <a:cxn ang="0">
                    <a:pos x="T2" y="T3"/>
                  </a:cxn>
                  <a:cxn ang="0">
                    <a:pos x="T4" y="T5"/>
                  </a:cxn>
                  <a:cxn ang="0">
                    <a:pos x="T6" y="T7"/>
                  </a:cxn>
                  <a:cxn ang="0">
                    <a:pos x="T8" y="T9"/>
                  </a:cxn>
                </a:cxnLst>
                <a:rect l="0" t="0" r="r" b="b"/>
                <a:pathLst>
                  <a:path w="4" h="4">
                    <a:moveTo>
                      <a:pt x="3" y="4"/>
                    </a:moveTo>
                    <a:cubicBezTo>
                      <a:pt x="2" y="4"/>
                      <a:pt x="1" y="4"/>
                      <a:pt x="1" y="3"/>
                    </a:cubicBezTo>
                    <a:cubicBezTo>
                      <a:pt x="0" y="1"/>
                      <a:pt x="1" y="1"/>
                      <a:pt x="2" y="0"/>
                    </a:cubicBezTo>
                    <a:cubicBezTo>
                      <a:pt x="3" y="0"/>
                      <a:pt x="4" y="1"/>
                      <a:pt x="4" y="2"/>
                    </a:cubicBezTo>
                    <a:cubicBezTo>
                      <a:pt x="4" y="3"/>
                      <a:pt x="4" y="4"/>
                      <a:pt x="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35" name="Freeform 3320">
                <a:extLst>
                  <a:ext uri="{FF2B5EF4-FFF2-40B4-BE49-F238E27FC236}">
                    <a16:creationId xmlns:a16="http://schemas.microsoft.com/office/drawing/2014/main" id="{9F002AC9-0F7E-A9D8-AB2F-25558F3DCACB}"/>
                  </a:ext>
                </a:extLst>
              </p:cNvPr>
              <p:cNvSpPr>
                <a:spLocks/>
              </p:cNvSpPr>
              <p:nvPr/>
            </p:nvSpPr>
            <p:spPr bwMode="auto">
              <a:xfrm>
                <a:off x="8423410" y="1848233"/>
                <a:ext cx="27588" cy="24829"/>
              </a:xfrm>
              <a:custGeom>
                <a:avLst/>
                <a:gdLst>
                  <a:gd name="T0" fmla="*/ 2 w 4"/>
                  <a:gd name="T1" fmla="*/ 4 h 4"/>
                  <a:gd name="T2" fmla="*/ 0 w 4"/>
                  <a:gd name="T3" fmla="*/ 2 h 4"/>
                  <a:gd name="T4" fmla="*/ 2 w 4"/>
                  <a:gd name="T5" fmla="*/ 0 h 4"/>
                  <a:gd name="T6" fmla="*/ 4 w 4"/>
                  <a:gd name="T7" fmla="*/ 1 h 4"/>
                  <a:gd name="T8" fmla="*/ 2 w 4"/>
                  <a:gd name="T9" fmla="*/ 4 h 4"/>
                </a:gdLst>
                <a:ahLst/>
                <a:cxnLst>
                  <a:cxn ang="0">
                    <a:pos x="T0" y="T1"/>
                  </a:cxn>
                  <a:cxn ang="0">
                    <a:pos x="T2" y="T3"/>
                  </a:cxn>
                  <a:cxn ang="0">
                    <a:pos x="T4" y="T5"/>
                  </a:cxn>
                  <a:cxn ang="0">
                    <a:pos x="T6" y="T7"/>
                  </a:cxn>
                  <a:cxn ang="0">
                    <a:pos x="T8" y="T9"/>
                  </a:cxn>
                </a:cxnLst>
                <a:rect l="0" t="0" r="r" b="b"/>
                <a:pathLst>
                  <a:path w="4" h="4">
                    <a:moveTo>
                      <a:pt x="2" y="4"/>
                    </a:moveTo>
                    <a:cubicBezTo>
                      <a:pt x="1" y="4"/>
                      <a:pt x="0" y="3"/>
                      <a:pt x="0" y="2"/>
                    </a:cubicBezTo>
                    <a:cubicBezTo>
                      <a:pt x="0" y="1"/>
                      <a:pt x="1" y="0"/>
                      <a:pt x="2" y="0"/>
                    </a:cubicBezTo>
                    <a:cubicBezTo>
                      <a:pt x="3" y="0"/>
                      <a:pt x="4" y="0"/>
                      <a:pt x="4" y="1"/>
                    </a:cubicBezTo>
                    <a:cubicBezTo>
                      <a:pt x="4" y="3"/>
                      <a:pt x="3" y="3"/>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36" name="Freeform 3321">
                <a:extLst>
                  <a:ext uri="{FF2B5EF4-FFF2-40B4-BE49-F238E27FC236}">
                    <a16:creationId xmlns:a16="http://schemas.microsoft.com/office/drawing/2014/main" id="{3C99489F-0998-3D56-2CE4-34053B828675}"/>
                  </a:ext>
                </a:extLst>
              </p:cNvPr>
              <p:cNvSpPr>
                <a:spLocks/>
              </p:cNvSpPr>
              <p:nvPr/>
            </p:nvSpPr>
            <p:spPr bwMode="auto">
              <a:xfrm>
                <a:off x="12186427" y="3230397"/>
                <a:ext cx="44141" cy="52417"/>
              </a:xfrm>
              <a:custGeom>
                <a:avLst/>
                <a:gdLst>
                  <a:gd name="T0" fmla="*/ 0 w 7"/>
                  <a:gd name="T1" fmla="*/ 3 h 8"/>
                  <a:gd name="T2" fmla="*/ 4 w 7"/>
                  <a:gd name="T3" fmla="*/ 1 h 8"/>
                  <a:gd name="T4" fmla="*/ 7 w 7"/>
                  <a:gd name="T5" fmla="*/ 5 h 8"/>
                  <a:gd name="T6" fmla="*/ 2 w 7"/>
                  <a:gd name="T7" fmla="*/ 7 h 8"/>
                  <a:gd name="T8" fmla="*/ 0 w 7"/>
                  <a:gd name="T9" fmla="*/ 3 h 8"/>
                </a:gdLst>
                <a:ahLst/>
                <a:cxnLst>
                  <a:cxn ang="0">
                    <a:pos x="T0" y="T1"/>
                  </a:cxn>
                  <a:cxn ang="0">
                    <a:pos x="T2" y="T3"/>
                  </a:cxn>
                  <a:cxn ang="0">
                    <a:pos x="T4" y="T5"/>
                  </a:cxn>
                  <a:cxn ang="0">
                    <a:pos x="T6" y="T7"/>
                  </a:cxn>
                  <a:cxn ang="0">
                    <a:pos x="T8" y="T9"/>
                  </a:cxn>
                </a:cxnLst>
                <a:rect l="0" t="0" r="r" b="b"/>
                <a:pathLst>
                  <a:path w="7" h="8">
                    <a:moveTo>
                      <a:pt x="0" y="3"/>
                    </a:moveTo>
                    <a:cubicBezTo>
                      <a:pt x="1" y="1"/>
                      <a:pt x="3" y="0"/>
                      <a:pt x="4" y="1"/>
                    </a:cubicBezTo>
                    <a:cubicBezTo>
                      <a:pt x="6" y="1"/>
                      <a:pt x="7" y="3"/>
                      <a:pt x="7" y="5"/>
                    </a:cubicBezTo>
                    <a:cubicBezTo>
                      <a:pt x="6" y="7"/>
                      <a:pt x="4" y="8"/>
                      <a:pt x="2" y="7"/>
                    </a:cubicBezTo>
                    <a:cubicBezTo>
                      <a:pt x="1" y="7"/>
                      <a:pt x="0" y="5"/>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37" name="Freeform 3322">
                <a:extLst>
                  <a:ext uri="{FF2B5EF4-FFF2-40B4-BE49-F238E27FC236}">
                    <a16:creationId xmlns:a16="http://schemas.microsoft.com/office/drawing/2014/main" id="{52777EF5-7E2B-47AC-C6CC-B93EB55662DC}"/>
                  </a:ext>
                </a:extLst>
              </p:cNvPr>
              <p:cNvSpPr>
                <a:spLocks/>
              </p:cNvSpPr>
              <p:nvPr/>
            </p:nvSpPr>
            <p:spPr bwMode="auto">
              <a:xfrm>
                <a:off x="11529830" y="3459378"/>
                <a:ext cx="46900" cy="52417"/>
              </a:xfrm>
              <a:custGeom>
                <a:avLst/>
                <a:gdLst>
                  <a:gd name="T0" fmla="*/ 0 w 7"/>
                  <a:gd name="T1" fmla="*/ 3 h 8"/>
                  <a:gd name="T2" fmla="*/ 4 w 7"/>
                  <a:gd name="T3" fmla="*/ 1 h 8"/>
                  <a:gd name="T4" fmla="*/ 7 w 7"/>
                  <a:gd name="T5" fmla="*/ 5 h 8"/>
                  <a:gd name="T6" fmla="*/ 2 w 7"/>
                  <a:gd name="T7" fmla="*/ 7 h 8"/>
                  <a:gd name="T8" fmla="*/ 0 w 7"/>
                  <a:gd name="T9" fmla="*/ 3 h 8"/>
                </a:gdLst>
                <a:ahLst/>
                <a:cxnLst>
                  <a:cxn ang="0">
                    <a:pos x="T0" y="T1"/>
                  </a:cxn>
                  <a:cxn ang="0">
                    <a:pos x="T2" y="T3"/>
                  </a:cxn>
                  <a:cxn ang="0">
                    <a:pos x="T4" y="T5"/>
                  </a:cxn>
                  <a:cxn ang="0">
                    <a:pos x="T6" y="T7"/>
                  </a:cxn>
                  <a:cxn ang="0">
                    <a:pos x="T8" y="T9"/>
                  </a:cxn>
                </a:cxnLst>
                <a:rect l="0" t="0" r="r" b="b"/>
                <a:pathLst>
                  <a:path w="7" h="8">
                    <a:moveTo>
                      <a:pt x="0" y="3"/>
                    </a:moveTo>
                    <a:cubicBezTo>
                      <a:pt x="1" y="1"/>
                      <a:pt x="3" y="0"/>
                      <a:pt x="4" y="1"/>
                    </a:cubicBezTo>
                    <a:cubicBezTo>
                      <a:pt x="6" y="1"/>
                      <a:pt x="7" y="3"/>
                      <a:pt x="7" y="5"/>
                    </a:cubicBezTo>
                    <a:cubicBezTo>
                      <a:pt x="6" y="7"/>
                      <a:pt x="4" y="8"/>
                      <a:pt x="2" y="7"/>
                    </a:cubicBezTo>
                    <a:cubicBezTo>
                      <a:pt x="1" y="7"/>
                      <a:pt x="0" y="5"/>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38" name="Freeform 3323">
                <a:extLst>
                  <a:ext uri="{FF2B5EF4-FFF2-40B4-BE49-F238E27FC236}">
                    <a16:creationId xmlns:a16="http://schemas.microsoft.com/office/drawing/2014/main" id="{B5A74ED6-8117-91BA-3AF8-BF906DD27C73}"/>
                  </a:ext>
                </a:extLst>
              </p:cNvPr>
              <p:cNvSpPr>
                <a:spLocks/>
              </p:cNvSpPr>
              <p:nvPr/>
            </p:nvSpPr>
            <p:spPr bwMode="auto">
              <a:xfrm>
                <a:off x="12296779" y="3525590"/>
                <a:ext cx="38623" cy="38623"/>
              </a:xfrm>
              <a:custGeom>
                <a:avLst/>
                <a:gdLst>
                  <a:gd name="T0" fmla="*/ 0 w 6"/>
                  <a:gd name="T1" fmla="*/ 2 h 6"/>
                  <a:gd name="T2" fmla="*/ 3 w 6"/>
                  <a:gd name="T3" fmla="*/ 1 h 6"/>
                  <a:gd name="T4" fmla="*/ 5 w 6"/>
                  <a:gd name="T5" fmla="*/ 4 h 6"/>
                  <a:gd name="T6" fmla="*/ 2 w 6"/>
                  <a:gd name="T7" fmla="*/ 6 h 6"/>
                  <a:gd name="T8" fmla="*/ 0 w 6"/>
                  <a:gd name="T9" fmla="*/ 2 h 6"/>
                </a:gdLst>
                <a:ahLst/>
                <a:cxnLst>
                  <a:cxn ang="0">
                    <a:pos x="T0" y="T1"/>
                  </a:cxn>
                  <a:cxn ang="0">
                    <a:pos x="T2" y="T3"/>
                  </a:cxn>
                  <a:cxn ang="0">
                    <a:pos x="T4" y="T5"/>
                  </a:cxn>
                  <a:cxn ang="0">
                    <a:pos x="T6" y="T7"/>
                  </a:cxn>
                  <a:cxn ang="0">
                    <a:pos x="T8" y="T9"/>
                  </a:cxn>
                </a:cxnLst>
                <a:rect l="0" t="0" r="r" b="b"/>
                <a:pathLst>
                  <a:path w="6" h="6">
                    <a:moveTo>
                      <a:pt x="0" y="2"/>
                    </a:moveTo>
                    <a:cubicBezTo>
                      <a:pt x="0" y="1"/>
                      <a:pt x="2" y="0"/>
                      <a:pt x="3" y="1"/>
                    </a:cubicBezTo>
                    <a:cubicBezTo>
                      <a:pt x="5" y="1"/>
                      <a:pt x="6" y="3"/>
                      <a:pt x="5" y="4"/>
                    </a:cubicBezTo>
                    <a:cubicBezTo>
                      <a:pt x="5" y="5"/>
                      <a:pt x="3" y="6"/>
                      <a:pt x="2" y="6"/>
                    </a:cubicBezTo>
                    <a:cubicBezTo>
                      <a:pt x="0" y="5"/>
                      <a:pt x="0" y="4"/>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39" name="Freeform 3324">
                <a:extLst>
                  <a:ext uri="{FF2B5EF4-FFF2-40B4-BE49-F238E27FC236}">
                    <a16:creationId xmlns:a16="http://schemas.microsoft.com/office/drawing/2014/main" id="{73162E3E-4E72-99BB-12E6-2909C4E61372}"/>
                  </a:ext>
                </a:extLst>
              </p:cNvPr>
              <p:cNvSpPr>
                <a:spLocks/>
              </p:cNvSpPr>
              <p:nvPr/>
            </p:nvSpPr>
            <p:spPr bwMode="auto">
              <a:xfrm>
                <a:off x="11830540" y="3826300"/>
                <a:ext cx="41382" cy="38623"/>
              </a:xfrm>
              <a:custGeom>
                <a:avLst/>
                <a:gdLst>
                  <a:gd name="T0" fmla="*/ 0 w 6"/>
                  <a:gd name="T1" fmla="*/ 3 h 6"/>
                  <a:gd name="T2" fmla="*/ 3 w 6"/>
                  <a:gd name="T3" fmla="*/ 1 h 6"/>
                  <a:gd name="T4" fmla="*/ 5 w 6"/>
                  <a:gd name="T5" fmla="*/ 4 h 6"/>
                  <a:gd name="T6" fmla="*/ 2 w 6"/>
                  <a:gd name="T7" fmla="*/ 6 h 6"/>
                  <a:gd name="T8" fmla="*/ 0 w 6"/>
                  <a:gd name="T9" fmla="*/ 3 h 6"/>
                </a:gdLst>
                <a:ahLst/>
                <a:cxnLst>
                  <a:cxn ang="0">
                    <a:pos x="T0" y="T1"/>
                  </a:cxn>
                  <a:cxn ang="0">
                    <a:pos x="T2" y="T3"/>
                  </a:cxn>
                  <a:cxn ang="0">
                    <a:pos x="T4" y="T5"/>
                  </a:cxn>
                  <a:cxn ang="0">
                    <a:pos x="T6" y="T7"/>
                  </a:cxn>
                  <a:cxn ang="0">
                    <a:pos x="T8" y="T9"/>
                  </a:cxn>
                </a:cxnLst>
                <a:rect l="0" t="0" r="r" b="b"/>
                <a:pathLst>
                  <a:path w="6" h="6">
                    <a:moveTo>
                      <a:pt x="0" y="3"/>
                    </a:moveTo>
                    <a:cubicBezTo>
                      <a:pt x="1" y="1"/>
                      <a:pt x="2" y="0"/>
                      <a:pt x="3" y="1"/>
                    </a:cubicBezTo>
                    <a:cubicBezTo>
                      <a:pt x="5" y="1"/>
                      <a:pt x="6" y="3"/>
                      <a:pt x="5" y="4"/>
                    </a:cubicBezTo>
                    <a:cubicBezTo>
                      <a:pt x="5" y="5"/>
                      <a:pt x="3" y="6"/>
                      <a:pt x="2" y="6"/>
                    </a:cubicBezTo>
                    <a:cubicBezTo>
                      <a:pt x="0" y="5"/>
                      <a:pt x="0" y="4"/>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40" name="Freeform 3325">
                <a:extLst>
                  <a:ext uri="{FF2B5EF4-FFF2-40B4-BE49-F238E27FC236}">
                    <a16:creationId xmlns:a16="http://schemas.microsoft.com/office/drawing/2014/main" id="{4B6716E7-1B21-46EF-3F8E-61AF7407E183}"/>
                  </a:ext>
                </a:extLst>
              </p:cNvPr>
              <p:cNvSpPr>
                <a:spLocks/>
              </p:cNvSpPr>
              <p:nvPr/>
            </p:nvSpPr>
            <p:spPr bwMode="auto">
              <a:xfrm>
                <a:off x="12820953" y="3177980"/>
                <a:ext cx="33106" cy="38623"/>
              </a:xfrm>
              <a:custGeom>
                <a:avLst/>
                <a:gdLst>
                  <a:gd name="T0" fmla="*/ 0 w 5"/>
                  <a:gd name="T1" fmla="*/ 2 h 6"/>
                  <a:gd name="T2" fmla="*/ 3 w 5"/>
                  <a:gd name="T3" fmla="*/ 0 h 6"/>
                  <a:gd name="T4" fmla="*/ 5 w 5"/>
                  <a:gd name="T5" fmla="*/ 4 h 6"/>
                  <a:gd name="T6" fmla="*/ 2 w 5"/>
                  <a:gd name="T7" fmla="*/ 5 h 6"/>
                  <a:gd name="T8" fmla="*/ 0 w 5"/>
                  <a:gd name="T9" fmla="*/ 2 h 6"/>
                </a:gdLst>
                <a:ahLst/>
                <a:cxnLst>
                  <a:cxn ang="0">
                    <a:pos x="T0" y="T1"/>
                  </a:cxn>
                  <a:cxn ang="0">
                    <a:pos x="T2" y="T3"/>
                  </a:cxn>
                  <a:cxn ang="0">
                    <a:pos x="T4" y="T5"/>
                  </a:cxn>
                  <a:cxn ang="0">
                    <a:pos x="T6" y="T7"/>
                  </a:cxn>
                  <a:cxn ang="0">
                    <a:pos x="T8" y="T9"/>
                  </a:cxn>
                </a:cxnLst>
                <a:rect l="0" t="0" r="r" b="b"/>
                <a:pathLst>
                  <a:path w="5" h="6">
                    <a:moveTo>
                      <a:pt x="0" y="2"/>
                    </a:moveTo>
                    <a:cubicBezTo>
                      <a:pt x="0" y="1"/>
                      <a:pt x="2" y="0"/>
                      <a:pt x="3" y="0"/>
                    </a:cubicBezTo>
                    <a:cubicBezTo>
                      <a:pt x="5" y="1"/>
                      <a:pt x="5" y="2"/>
                      <a:pt x="5" y="4"/>
                    </a:cubicBezTo>
                    <a:cubicBezTo>
                      <a:pt x="5" y="5"/>
                      <a:pt x="3" y="6"/>
                      <a:pt x="2" y="5"/>
                    </a:cubicBezTo>
                    <a:cubicBezTo>
                      <a:pt x="0" y="5"/>
                      <a:pt x="0" y="3"/>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41" name="Freeform 3326">
                <a:extLst>
                  <a:ext uri="{FF2B5EF4-FFF2-40B4-BE49-F238E27FC236}">
                    <a16:creationId xmlns:a16="http://schemas.microsoft.com/office/drawing/2014/main" id="{FC5ABFD1-0554-C649-DC2D-E387C46C6F43}"/>
                  </a:ext>
                </a:extLst>
              </p:cNvPr>
              <p:cNvSpPr>
                <a:spLocks/>
              </p:cNvSpPr>
              <p:nvPr/>
            </p:nvSpPr>
            <p:spPr bwMode="auto">
              <a:xfrm>
                <a:off x="12525761" y="3169703"/>
                <a:ext cx="38623" cy="41382"/>
              </a:xfrm>
              <a:custGeom>
                <a:avLst/>
                <a:gdLst>
                  <a:gd name="T0" fmla="*/ 0 w 6"/>
                  <a:gd name="T1" fmla="*/ 2 h 6"/>
                  <a:gd name="T2" fmla="*/ 4 w 6"/>
                  <a:gd name="T3" fmla="*/ 0 h 6"/>
                  <a:gd name="T4" fmla="*/ 5 w 6"/>
                  <a:gd name="T5" fmla="*/ 4 h 6"/>
                  <a:gd name="T6" fmla="*/ 2 w 6"/>
                  <a:gd name="T7" fmla="*/ 5 h 6"/>
                  <a:gd name="T8" fmla="*/ 0 w 6"/>
                  <a:gd name="T9" fmla="*/ 2 h 6"/>
                </a:gdLst>
                <a:ahLst/>
                <a:cxnLst>
                  <a:cxn ang="0">
                    <a:pos x="T0" y="T1"/>
                  </a:cxn>
                  <a:cxn ang="0">
                    <a:pos x="T2" y="T3"/>
                  </a:cxn>
                  <a:cxn ang="0">
                    <a:pos x="T4" y="T5"/>
                  </a:cxn>
                  <a:cxn ang="0">
                    <a:pos x="T6" y="T7"/>
                  </a:cxn>
                  <a:cxn ang="0">
                    <a:pos x="T8" y="T9"/>
                  </a:cxn>
                </a:cxnLst>
                <a:rect l="0" t="0" r="r" b="b"/>
                <a:pathLst>
                  <a:path w="6" h="6">
                    <a:moveTo>
                      <a:pt x="0" y="2"/>
                    </a:moveTo>
                    <a:cubicBezTo>
                      <a:pt x="1" y="1"/>
                      <a:pt x="2" y="0"/>
                      <a:pt x="4" y="0"/>
                    </a:cubicBezTo>
                    <a:cubicBezTo>
                      <a:pt x="5" y="1"/>
                      <a:pt x="6" y="2"/>
                      <a:pt x="5" y="4"/>
                    </a:cubicBezTo>
                    <a:cubicBezTo>
                      <a:pt x="5" y="5"/>
                      <a:pt x="4" y="6"/>
                      <a:pt x="2" y="5"/>
                    </a:cubicBezTo>
                    <a:cubicBezTo>
                      <a:pt x="1" y="5"/>
                      <a:pt x="0" y="3"/>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42" name="Freeform 3327">
                <a:extLst>
                  <a:ext uri="{FF2B5EF4-FFF2-40B4-BE49-F238E27FC236}">
                    <a16:creationId xmlns:a16="http://schemas.microsoft.com/office/drawing/2014/main" id="{3ECD79A7-9FDC-5D9D-18AF-E7A10574CC8E}"/>
                  </a:ext>
                </a:extLst>
              </p:cNvPr>
              <p:cNvSpPr>
                <a:spLocks/>
              </p:cNvSpPr>
              <p:nvPr/>
            </p:nvSpPr>
            <p:spPr bwMode="auto">
              <a:xfrm>
                <a:off x="11033244" y="3368337"/>
                <a:ext cx="38623" cy="38623"/>
              </a:xfrm>
              <a:custGeom>
                <a:avLst/>
                <a:gdLst>
                  <a:gd name="T0" fmla="*/ 0 w 6"/>
                  <a:gd name="T1" fmla="*/ 2 h 6"/>
                  <a:gd name="T2" fmla="*/ 3 w 6"/>
                  <a:gd name="T3" fmla="*/ 1 h 6"/>
                  <a:gd name="T4" fmla="*/ 5 w 6"/>
                  <a:gd name="T5" fmla="*/ 4 h 6"/>
                  <a:gd name="T6" fmla="*/ 2 w 6"/>
                  <a:gd name="T7" fmla="*/ 6 h 6"/>
                  <a:gd name="T8" fmla="*/ 0 w 6"/>
                  <a:gd name="T9" fmla="*/ 2 h 6"/>
                </a:gdLst>
                <a:ahLst/>
                <a:cxnLst>
                  <a:cxn ang="0">
                    <a:pos x="T0" y="T1"/>
                  </a:cxn>
                  <a:cxn ang="0">
                    <a:pos x="T2" y="T3"/>
                  </a:cxn>
                  <a:cxn ang="0">
                    <a:pos x="T4" y="T5"/>
                  </a:cxn>
                  <a:cxn ang="0">
                    <a:pos x="T6" y="T7"/>
                  </a:cxn>
                  <a:cxn ang="0">
                    <a:pos x="T8" y="T9"/>
                  </a:cxn>
                </a:cxnLst>
                <a:rect l="0" t="0" r="r" b="b"/>
                <a:pathLst>
                  <a:path w="6" h="6">
                    <a:moveTo>
                      <a:pt x="0" y="2"/>
                    </a:moveTo>
                    <a:cubicBezTo>
                      <a:pt x="0" y="1"/>
                      <a:pt x="2" y="0"/>
                      <a:pt x="3" y="1"/>
                    </a:cubicBezTo>
                    <a:cubicBezTo>
                      <a:pt x="5" y="1"/>
                      <a:pt x="6" y="3"/>
                      <a:pt x="5" y="4"/>
                    </a:cubicBezTo>
                    <a:cubicBezTo>
                      <a:pt x="5" y="5"/>
                      <a:pt x="3" y="6"/>
                      <a:pt x="2" y="6"/>
                    </a:cubicBezTo>
                    <a:cubicBezTo>
                      <a:pt x="0" y="5"/>
                      <a:pt x="0" y="4"/>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43" name="Freeform 3328">
                <a:extLst>
                  <a:ext uri="{FF2B5EF4-FFF2-40B4-BE49-F238E27FC236}">
                    <a16:creationId xmlns:a16="http://schemas.microsoft.com/office/drawing/2014/main" id="{79138D22-C199-109D-950F-E0642ACB8E8A}"/>
                  </a:ext>
                </a:extLst>
              </p:cNvPr>
              <p:cNvSpPr>
                <a:spLocks/>
              </p:cNvSpPr>
              <p:nvPr/>
            </p:nvSpPr>
            <p:spPr bwMode="auto">
              <a:xfrm>
                <a:off x="10829092" y="3773883"/>
                <a:ext cx="38623" cy="38623"/>
              </a:xfrm>
              <a:custGeom>
                <a:avLst/>
                <a:gdLst>
                  <a:gd name="T0" fmla="*/ 1 w 6"/>
                  <a:gd name="T1" fmla="*/ 2 h 6"/>
                  <a:gd name="T2" fmla="*/ 4 w 6"/>
                  <a:gd name="T3" fmla="*/ 0 h 6"/>
                  <a:gd name="T4" fmla="*/ 6 w 6"/>
                  <a:gd name="T5" fmla="*/ 3 h 6"/>
                  <a:gd name="T6" fmla="*/ 2 w 6"/>
                  <a:gd name="T7" fmla="*/ 5 h 6"/>
                  <a:gd name="T8" fmla="*/ 1 w 6"/>
                  <a:gd name="T9" fmla="*/ 2 h 6"/>
                </a:gdLst>
                <a:ahLst/>
                <a:cxnLst>
                  <a:cxn ang="0">
                    <a:pos x="T0" y="T1"/>
                  </a:cxn>
                  <a:cxn ang="0">
                    <a:pos x="T2" y="T3"/>
                  </a:cxn>
                  <a:cxn ang="0">
                    <a:pos x="T4" y="T5"/>
                  </a:cxn>
                  <a:cxn ang="0">
                    <a:pos x="T6" y="T7"/>
                  </a:cxn>
                  <a:cxn ang="0">
                    <a:pos x="T8" y="T9"/>
                  </a:cxn>
                </a:cxnLst>
                <a:rect l="0" t="0" r="r" b="b"/>
                <a:pathLst>
                  <a:path w="6" h="6">
                    <a:moveTo>
                      <a:pt x="1" y="2"/>
                    </a:moveTo>
                    <a:cubicBezTo>
                      <a:pt x="1" y="1"/>
                      <a:pt x="3" y="0"/>
                      <a:pt x="4" y="0"/>
                    </a:cubicBezTo>
                    <a:cubicBezTo>
                      <a:pt x="5" y="1"/>
                      <a:pt x="6" y="2"/>
                      <a:pt x="6" y="3"/>
                    </a:cubicBezTo>
                    <a:cubicBezTo>
                      <a:pt x="5" y="5"/>
                      <a:pt x="4" y="6"/>
                      <a:pt x="2" y="5"/>
                    </a:cubicBezTo>
                    <a:cubicBezTo>
                      <a:pt x="1" y="5"/>
                      <a:pt x="0" y="3"/>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44" name="Freeform 3329">
                <a:extLst>
                  <a:ext uri="{FF2B5EF4-FFF2-40B4-BE49-F238E27FC236}">
                    <a16:creationId xmlns:a16="http://schemas.microsoft.com/office/drawing/2014/main" id="{5072DF4B-D315-8AD2-3420-54D2905A515A}"/>
                  </a:ext>
                </a:extLst>
              </p:cNvPr>
              <p:cNvSpPr>
                <a:spLocks/>
              </p:cNvSpPr>
              <p:nvPr/>
            </p:nvSpPr>
            <p:spPr bwMode="auto">
              <a:xfrm>
                <a:off x="12815436" y="3635942"/>
                <a:ext cx="38623" cy="38623"/>
              </a:xfrm>
              <a:custGeom>
                <a:avLst/>
                <a:gdLst>
                  <a:gd name="T0" fmla="*/ 0 w 6"/>
                  <a:gd name="T1" fmla="*/ 2 h 6"/>
                  <a:gd name="T2" fmla="*/ 4 w 6"/>
                  <a:gd name="T3" fmla="*/ 0 h 6"/>
                  <a:gd name="T4" fmla="*/ 5 w 6"/>
                  <a:gd name="T5" fmla="*/ 4 h 6"/>
                  <a:gd name="T6" fmla="*/ 2 w 6"/>
                  <a:gd name="T7" fmla="*/ 6 h 6"/>
                  <a:gd name="T8" fmla="*/ 0 w 6"/>
                  <a:gd name="T9" fmla="*/ 2 h 6"/>
                </a:gdLst>
                <a:ahLst/>
                <a:cxnLst>
                  <a:cxn ang="0">
                    <a:pos x="T0" y="T1"/>
                  </a:cxn>
                  <a:cxn ang="0">
                    <a:pos x="T2" y="T3"/>
                  </a:cxn>
                  <a:cxn ang="0">
                    <a:pos x="T4" y="T5"/>
                  </a:cxn>
                  <a:cxn ang="0">
                    <a:pos x="T6" y="T7"/>
                  </a:cxn>
                  <a:cxn ang="0">
                    <a:pos x="T8" y="T9"/>
                  </a:cxn>
                </a:cxnLst>
                <a:rect l="0" t="0" r="r" b="b"/>
                <a:pathLst>
                  <a:path w="6" h="6">
                    <a:moveTo>
                      <a:pt x="0" y="2"/>
                    </a:moveTo>
                    <a:cubicBezTo>
                      <a:pt x="1" y="1"/>
                      <a:pt x="2" y="0"/>
                      <a:pt x="4" y="0"/>
                    </a:cubicBezTo>
                    <a:cubicBezTo>
                      <a:pt x="5" y="1"/>
                      <a:pt x="6" y="2"/>
                      <a:pt x="5" y="4"/>
                    </a:cubicBezTo>
                    <a:cubicBezTo>
                      <a:pt x="5" y="5"/>
                      <a:pt x="4" y="6"/>
                      <a:pt x="2" y="6"/>
                    </a:cubicBezTo>
                    <a:cubicBezTo>
                      <a:pt x="1" y="5"/>
                      <a:pt x="0" y="4"/>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45" name="Freeform 3330">
                <a:extLst>
                  <a:ext uri="{FF2B5EF4-FFF2-40B4-BE49-F238E27FC236}">
                    <a16:creationId xmlns:a16="http://schemas.microsoft.com/office/drawing/2014/main" id="{A0A12F52-3B55-4E79-9066-70D47E17E69C}"/>
                  </a:ext>
                </a:extLst>
              </p:cNvPr>
              <p:cNvSpPr>
                <a:spLocks/>
              </p:cNvSpPr>
              <p:nvPr/>
            </p:nvSpPr>
            <p:spPr bwMode="auto">
              <a:xfrm>
                <a:off x="12605766" y="3459378"/>
                <a:ext cx="33106" cy="24829"/>
              </a:xfrm>
              <a:custGeom>
                <a:avLst/>
                <a:gdLst>
                  <a:gd name="T0" fmla="*/ 1 w 5"/>
                  <a:gd name="T1" fmla="*/ 1 h 4"/>
                  <a:gd name="T2" fmla="*/ 3 w 5"/>
                  <a:gd name="T3" fmla="*/ 0 h 4"/>
                  <a:gd name="T4" fmla="*/ 4 w 5"/>
                  <a:gd name="T5" fmla="*/ 2 h 4"/>
                  <a:gd name="T6" fmla="*/ 2 w 5"/>
                  <a:gd name="T7" fmla="*/ 4 h 4"/>
                  <a:gd name="T8" fmla="*/ 1 w 5"/>
                  <a:gd name="T9" fmla="*/ 1 h 4"/>
                </a:gdLst>
                <a:ahLst/>
                <a:cxnLst>
                  <a:cxn ang="0">
                    <a:pos x="T0" y="T1"/>
                  </a:cxn>
                  <a:cxn ang="0">
                    <a:pos x="T2" y="T3"/>
                  </a:cxn>
                  <a:cxn ang="0">
                    <a:pos x="T4" y="T5"/>
                  </a:cxn>
                  <a:cxn ang="0">
                    <a:pos x="T6" y="T7"/>
                  </a:cxn>
                  <a:cxn ang="0">
                    <a:pos x="T8" y="T9"/>
                  </a:cxn>
                </a:cxnLst>
                <a:rect l="0" t="0" r="r" b="b"/>
                <a:pathLst>
                  <a:path w="5" h="4">
                    <a:moveTo>
                      <a:pt x="1" y="1"/>
                    </a:moveTo>
                    <a:cubicBezTo>
                      <a:pt x="1" y="0"/>
                      <a:pt x="2" y="0"/>
                      <a:pt x="3" y="0"/>
                    </a:cubicBezTo>
                    <a:cubicBezTo>
                      <a:pt x="4" y="0"/>
                      <a:pt x="5" y="1"/>
                      <a:pt x="4" y="2"/>
                    </a:cubicBezTo>
                    <a:cubicBezTo>
                      <a:pt x="4" y="3"/>
                      <a:pt x="3" y="4"/>
                      <a:pt x="2" y="4"/>
                    </a:cubicBezTo>
                    <a:cubicBezTo>
                      <a:pt x="1" y="3"/>
                      <a:pt x="0" y="2"/>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46" name="Freeform 3331">
                <a:extLst>
                  <a:ext uri="{FF2B5EF4-FFF2-40B4-BE49-F238E27FC236}">
                    <a16:creationId xmlns:a16="http://schemas.microsoft.com/office/drawing/2014/main" id="{ABD106C0-D7C2-43F7-B6F6-61CE37453B36}"/>
                  </a:ext>
                </a:extLst>
              </p:cNvPr>
              <p:cNvSpPr>
                <a:spLocks/>
              </p:cNvSpPr>
              <p:nvPr/>
            </p:nvSpPr>
            <p:spPr bwMode="auto">
              <a:xfrm>
                <a:off x="13069246" y="3693877"/>
                <a:ext cx="27588" cy="27588"/>
              </a:xfrm>
              <a:custGeom>
                <a:avLst/>
                <a:gdLst>
                  <a:gd name="T0" fmla="*/ 0 w 4"/>
                  <a:gd name="T1" fmla="*/ 1 h 4"/>
                  <a:gd name="T2" fmla="*/ 2 w 4"/>
                  <a:gd name="T3" fmla="*/ 0 h 4"/>
                  <a:gd name="T4" fmla="*/ 4 w 4"/>
                  <a:gd name="T5" fmla="*/ 2 h 4"/>
                  <a:gd name="T6" fmla="*/ 1 w 4"/>
                  <a:gd name="T7" fmla="*/ 4 h 4"/>
                  <a:gd name="T8" fmla="*/ 0 w 4"/>
                  <a:gd name="T9" fmla="*/ 1 h 4"/>
                </a:gdLst>
                <a:ahLst/>
                <a:cxnLst>
                  <a:cxn ang="0">
                    <a:pos x="T0" y="T1"/>
                  </a:cxn>
                  <a:cxn ang="0">
                    <a:pos x="T2" y="T3"/>
                  </a:cxn>
                  <a:cxn ang="0">
                    <a:pos x="T4" y="T5"/>
                  </a:cxn>
                  <a:cxn ang="0">
                    <a:pos x="T6" y="T7"/>
                  </a:cxn>
                  <a:cxn ang="0">
                    <a:pos x="T8" y="T9"/>
                  </a:cxn>
                </a:cxnLst>
                <a:rect l="0" t="0" r="r" b="b"/>
                <a:pathLst>
                  <a:path w="4" h="4">
                    <a:moveTo>
                      <a:pt x="0" y="1"/>
                    </a:moveTo>
                    <a:cubicBezTo>
                      <a:pt x="0" y="0"/>
                      <a:pt x="1" y="0"/>
                      <a:pt x="2" y="0"/>
                    </a:cubicBezTo>
                    <a:cubicBezTo>
                      <a:pt x="3" y="0"/>
                      <a:pt x="4" y="1"/>
                      <a:pt x="4" y="2"/>
                    </a:cubicBezTo>
                    <a:cubicBezTo>
                      <a:pt x="3" y="3"/>
                      <a:pt x="2" y="4"/>
                      <a:pt x="1" y="4"/>
                    </a:cubicBezTo>
                    <a:cubicBezTo>
                      <a:pt x="0" y="3"/>
                      <a:pt x="0" y="2"/>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47" name="Freeform 3332">
                <a:extLst>
                  <a:ext uri="{FF2B5EF4-FFF2-40B4-BE49-F238E27FC236}">
                    <a16:creationId xmlns:a16="http://schemas.microsoft.com/office/drawing/2014/main" id="{4C41C7F3-2981-A131-39CD-1ECC1EF7AB55}"/>
                  </a:ext>
                </a:extLst>
              </p:cNvPr>
              <p:cNvSpPr>
                <a:spLocks/>
              </p:cNvSpPr>
              <p:nvPr/>
            </p:nvSpPr>
            <p:spPr bwMode="auto">
              <a:xfrm>
                <a:off x="12763018" y="3406961"/>
                <a:ext cx="24829" cy="33106"/>
              </a:xfrm>
              <a:custGeom>
                <a:avLst/>
                <a:gdLst>
                  <a:gd name="T0" fmla="*/ 0 w 4"/>
                  <a:gd name="T1" fmla="*/ 2 h 5"/>
                  <a:gd name="T2" fmla="*/ 2 w 4"/>
                  <a:gd name="T3" fmla="*/ 1 h 5"/>
                  <a:gd name="T4" fmla="*/ 4 w 4"/>
                  <a:gd name="T5" fmla="*/ 3 h 5"/>
                  <a:gd name="T6" fmla="*/ 1 w 4"/>
                  <a:gd name="T7" fmla="*/ 4 h 5"/>
                  <a:gd name="T8" fmla="*/ 0 w 4"/>
                  <a:gd name="T9" fmla="*/ 2 h 5"/>
                </a:gdLst>
                <a:ahLst/>
                <a:cxnLst>
                  <a:cxn ang="0">
                    <a:pos x="T0" y="T1"/>
                  </a:cxn>
                  <a:cxn ang="0">
                    <a:pos x="T2" y="T3"/>
                  </a:cxn>
                  <a:cxn ang="0">
                    <a:pos x="T4" y="T5"/>
                  </a:cxn>
                  <a:cxn ang="0">
                    <a:pos x="T6" y="T7"/>
                  </a:cxn>
                  <a:cxn ang="0">
                    <a:pos x="T8" y="T9"/>
                  </a:cxn>
                </a:cxnLst>
                <a:rect l="0" t="0" r="r" b="b"/>
                <a:pathLst>
                  <a:path w="4" h="5">
                    <a:moveTo>
                      <a:pt x="0" y="2"/>
                    </a:moveTo>
                    <a:cubicBezTo>
                      <a:pt x="0" y="1"/>
                      <a:pt x="1" y="0"/>
                      <a:pt x="2" y="1"/>
                    </a:cubicBezTo>
                    <a:cubicBezTo>
                      <a:pt x="3" y="1"/>
                      <a:pt x="4" y="2"/>
                      <a:pt x="4" y="3"/>
                    </a:cubicBezTo>
                    <a:cubicBezTo>
                      <a:pt x="3" y="4"/>
                      <a:pt x="2" y="5"/>
                      <a:pt x="1" y="4"/>
                    </a:cubicBezTo>
                    <a:cubicBezTo>
                      <a:pt x="0" y="4"/>
                      <a:pt x="0" y="3"/>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48" name="Freeform 3333">
                <a:extLst>
                  <a:ext uri="{FF2B5EF4-FFF2-40B4-BE49-F238E27FC236}">
                    <a16:creationId xmlns:a16="http://schemas.microsoft.com/office/drawing/2014/main" id="{03D091C0-1994-04D1-361C-16E904350E3C}"/>
                  </a:ext>
                </a:extLst>
              </p:cNvPr>
              <p:cNvSpPr>
                <a:spLocks/>
              </p:cNvSpPr>
              <p:nvPr/>
            </p:nvSpPr>
            <p:spPr bwMode="auto">
              <a:xfrm>
                <a:off x="12407132" y="2921410"/>
                <a:ext cx="27588" cy="27588"/>
              </a:xfrm>
              <a:custGeom>
                <a:avLst/>
                <a:gdLst>
                  <a:gd name="T0" fmla="*/ 0 w 4"/>
                  <a:gd name="T1" fmla="*/ 1 h 4"/>
                  <a:gd name="T2" fmla="*/ 2 w 4"/>
                  <a:gd name="T3" fmla="*/ 0 h 4"/>
                  <a:gd name="T4" fmla="*/ 4 w 4"/>
                  <a:gd name="T5" fmla="*/ 2 h 4"/>
                  <a:gd name="T6" fmla="*/ 1 w 4"/>
                  <a:gd name="T7" fmla="*/ 4 h 4"/>
                  <a:gd name="T8" fmla="*/ 0 w 4"/>
                  <a:gd name="T9" fmla="*/ 1 h 4"/>
                </a:gdLst>
                <a:ahLst/>
                <a:cxnLst>
                  <a:cxn ang="0">
                    <a:pos x="T0" y="T1"/>
                  </a:cxn>
                  <a:cxn ang="0">
                    <a:pos x="T2" y="T3"/>
                  </a:cxn>
                  <a:cxn ang="0">
                    <a:pos x="T4" y="T5"/>
                  </a:cxn>
                  <a:cxn ang="0">
                    <a:pos x="T6" y="T7"/>
                  </a:cxn>
                  <a:cxn ang="0">
                    <a:pos x="T8" y="T9"/>
                  </a:cxn>
                </a:cxnLst>
                <a:rect l="0" t="0" r="r" b="b"/>
                <a:pathLst>
                  <a:path w="4" h="4">
                    <a:moveTo>
                      <a:pt x="0" y="1"/>
                    </a:moveTo>
                    <a:cubicBezTo>
                      <a:pt x="0" y="0"/>
                      <a:pt x="1" y="0"/>
                      <a:pt x="2" y="0"/>
                    </a:cubicBezTo>
                    <a:cubicBezTo>
                      <a:pt x="3" y="0"/>
                      <a:pt x="4" y="1"/>
                      <a:pt x="4" y="2"/>
                    </a:cubicBezTo>
                    <a:cubicBezTo>
                      <a:pt x="3" y="3"/>
                      <a:pt x="2" y="4"/>
                      <a:pt x="1" y="4"/>
                    </a:cubicBezTo>
                    <a:cubicBezTo>
                      <a:pt x="0" y="3"/>
                      <a:pt x="0" y="2"/>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49" name="Freeform 3334">
                <a:extLst>
                  <a:ext uri="{FF2B5EF4-FFF2-40B4-BE49-F238E27FC236}">
                    <a16:creationId xmlns:a16="http://schemas.microsoft.com/office/drawing/2014/main" id="{82CA59AA-AF9B-4D2A-E419-B4A20DC6526D}"/>
                  </a:ext>
                </a:extLst>
              </p:cNvPr>
              <p:cNvSpPr>
                <a:spLocks/>
              </p:cNvSpPr>
              <p:nvPr/>
            </p:nvSpPr>
            <p:spPr bwMode="auto">
              <a:xfrm>
                <a:off x="12067798" y="3420755"/>
                <a:ext cx="24829" cy="24829"/>
              </a:xfrm>
              <a:custGeom>
                <a:avLst/>
                <a:gdLst>
                  <a:gd name="T0" fmla="*/ 0 w 4"/>
                  <a:gd name="T1" fmla="*/ 1 h 4"/>
                  <a:gd name="T2" fmla="*/ 3 w 4"/>
                  <a:gd name="T3" fmla="*/ 0 h 4"/>
                  <a:gd name="T4" fmla="*/ 4 w 4"/>
                  <a:gd name="T5" fmla="*/ 2 h 4"/>
                  <a:gd name="T6" fmla="*/ 2 w 4"/>
                  <a:gd name="T7" fmla="*/ 4 h 4"/>
                  <a:gd name="T8" fmla="*/ 0 w 4"/>
                  <a:gd name="T9" fmla="*/ 1 h 4"/>
                </a:gdLst>
                <a:ahLst/>
                <a:cxnLst>
                  <a:cxn ang="0">
                    <a:pos x="T0" y="T1"/>
                  </a:cxn>
                  <a:cxn ang="0">
                    <a:pos x="T2" y="T3"/>
                  </a:cxn>
                  <a:cxn ang="0">
                    <a:pos x="T4" y="T5"/>
                  </a:cxn>
                  <a:cxn ang="0">
                    <a:pos x="T6" y="T7"/>
                  </a:cxn>
                  <a:cxn ang="0">
                    <a:pos x="T8" y="T9"/>
                  </a:cxn>
                </a:cxnLst>
                <a:rect l="0" t="0" r="r" b="b"/>
                <a:pathLst>
                  <a:path w="4" h="4">
                    <a:moveTo>
                      <a:pt x="0" y="1"/>
                    </a:moveTo>
                    <a:cubicBezTo>
                      <a:pt x="1" y="0"/>
                      <a:pt x="2" y="0"/>
                      <a:pt x="3" y="0"/>
                    </a:cubicBezTo>
                    <a:cubicBezTo>
                      <a:pt x="4" y="0"/>
                      <a:pt x="4" y="1"/>
                      <a:pt x="4" y="2"/>
                    </a:cubicBezTo>
                    <a:cubicBezTo>
                      <a:pt x="4" y="3"/>
                      <a:pt x="3" y="4"/>
                      <a:pt x="2" y="4"/>
                    </a:cubicBezTo>
                    <a:cubicBezTo>
                      <a:pt x="1" y="3"/>
                      <a:pt x="0" y="2"/>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50" name="Freeform 3335">
                <a:extLst>
                  <a:ext uri="{FF2B5EF4-FFF2-40B4-BE49-F238E27FC236}">
                    <a16:creationId xmlns:a16="http://schemas.microsoft.com/office/drawing/2014/main" id="{8ABAF01B-5746-F8B9-9F24-E569131DE63C}"/>
                  </a:ext>
                </a:extLst>
              </p:cNvPr>
              <p:cNvSpPr>
                <a:spLocks/>
              </p:cNvSpPr>
              <p:nvPr/>
            </p:nvSpPr>
            <p:spPr bwMode="auto">
              <a:xfrm>
                <a:off x="11444307" y="3197291"/>
                <a:ext cx="27588" cy="24829"/>
              </a:xfrm>
              <a:custGeom>
                <a:avLst/>
                <a:gdLst>
                  <a:gd name="T0" fmla="*/ 0 w 4"/>
                  <a:gd name="T1" fmla="*/ 1 h 4"/>
                  <a:gd name="T2" fmla="*/ 2 w 4"/>
                  <a:gd name="T3" fmla="*/ 0 h 4"/>
                  <a:gd name="T4" fmla="*/ 4 w 4"/>
                  <a:gd name="T5" fmla="*/ 2 h 4"/>
                  <a:gd name="T6" fmla="*/ 1 w 4"/>
                  <a:gd name="T7" fmla="*/ 3 h 4"/>
                  <a:gd name="T8" fmla="*/ 0 w 4"/>
                  <a:gd name="T9" fmla="*/ 1 h 4"/>
                </a:gdLst>
                <a:ahLst/>
                <a:cxnLst>
                  <a:cxn ang="0">
                    <a:pos x="T0" y="T1"/>
                  </a:cxn>
                  <a:cxn ang="0">
                    <a:pos x="T2" y="T3"/>
                  </a:cxn>
                  <a:cxn ang="0">
                    <a:pos x="T4" y="T5"/>
                  </a:cxn>
                  <a:cxn ang="0">
                    <a:pos x="T6" y="T7"/>
                  </a:cxn>
                  <a:cxn ang="0">
                    <a:pos x="T8" y="T9"/>
                  </a:cxn>
                </a:cxnLst>
                <a:rect l="0" t="0" r="r" b="b"/>
                <a:pathLst>
                  <a:path w="4" h="4">
                    <a:moveTo>
                      <a:pt x="0" y="1"/>
                    </a:moveTo>
                    <a:cubicBezTo>
                      <a:pt x="0" y="0"/>
                      <a:pt x="1" y="0"/>
                      <a:pt x="2" y="0"/>
                    </a:cubicBezTo>
                    <a:cubicBezTo>
                      <a:pt x="3" y="0"/>
                      <a:pt x="4" y="1"/>
                      <a:pt x="4" y="2"/>
                    </a:cubicBezTo>
                    <a:cubicBezTo>
                      <a:pt x="3" y="3"/>
                      <a:pt x="2" y="4"/>
                      <a:pt x="1" y="3"/>
                    </a:cubicBezTo>
                    <a:cubicBezTo>
                      <a:pt x="0" y="3"/>
                      <a:pt x="0" y="2"/>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51" name="Freeform 3336">
                <a:extLst>
                  <a:ext uri="{FF2B5EF4-FFF2-40B4-BE49-F238E27FC236}">
                    <a16:creationId xmlns:a16="http://schemas.microsoft.com/office/drawing/2014/main" id="{1F988A8C-67A7-50B8-7B6D-B3ECD1B80430}"/>
                  </a:ext>
                </a:extLst>
              </p:cNvPr>
              <p:cNvSpPr>
                <a:spLocks/>
              </p:cNvSpPr>
              <p:nvPr/>
            </p:nvSpPr>
            <p:spPr bwMode="auto">
              <a:xfrm>
                <a:off x="10481482" y="2383442"/>
                <a:ext cx="52417" cy="52417"/>
              </a:xfrm>
              <a:custGeom>
                <a:avLst/>
                <a:gdLst>
                  <a:gd name="T0" fmla="*/ 2 w 8"/>
                  <a:gd name="T1" fmla="*/ 1 h 8"/>
                  <a:gd name="T2" fmla="*/ 7 w 8"/>
                  <a:gd name="T3" fmla="*/ 3 h 8"/>
                  <a:gd name="T4" fmla="*/ 5 w 8"/>
                  <a:gd name="T5" fmla="*/ 7 h 8"/>
                  <a:gd name="T6" fmla="*/ 1 w 8"/>
                  <a:gd name="T7" fmla="*/ 6 h 8"/>
                  <a:gd name="T8" fmla="*/ 2 w 8"/>
                  <a:gd name="T9" fmla="*/ 1 h 8"/>
                </a:gdLst>
                <a:ahLst/>
                <a:cxnLst>
                  <a:cxn ang="0">
                    <a:pos x="T0" y="T1"/>
                  </a:cxn>
                  <a:cxn ang="0">
                    <a:pos x="T2" y="T3"/>
                  </a:cxn>
                  <a:cxn ang="0">
                    <a:pos x="T4" y="T5"/>
                  </a:cxn>
                  <a:cxn ang="0">
                    <a:pos x="T6" y="T7"/>
                  </a:cxn>
                  <a:cxn ang="0">
                    <a:pos x="T8" y="T9"/>
                  </a:cxn>
                </a:cxnLst>
                <a:rect l="0" t="0" r="r" b="b"/>
                <a:pathLst>
                  <a:path w="8" h="8">
                    <a:moveTo>
                      <a:pt x="2" y="1"/>
                    </a:moveTo>
                    <a:cubicBezTo>
                      <a:pt x="4" y="0"/>
                      <a:pt x="6" y="1"/>
                      <a:pt x="7" y="3"/>
                    </a:cubicBezTo>
                    <a:cubicBezTo>
                      <a:pt x="8" y="4"/>
                      <a:pt x="7" y="6"/>
                      <a:pt x="5" y="7"/>
                    </a:cubicBezTo>
                    <a:cubicBezTo>
                      <a:pt x="4" y="8"/>
                      <a:pt x="2" y="7"/>
                      <a:pt x="1" y="6"/>
                    </a:cubicBezTo>
                    <a:cubicBezTo>
                      <a:pt x="0" y="4"/>
                      <a:pt x="0" y="2"/>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52" name="Freeform 3337">
                <a:extLst>
                  <a:ext uri="{FF2B5EF4-FFF2-40B4-BE49-F238E27FC236}">
                    <a16:creationId xmlns:a16="http://schemas.microsoft.com/office/drawing/2014/main" id="{2D9FD4EA-B77E-3FF8-EC69-4DCB87D48A82}"/>
                  </a:ext>
                </a:extLst>
              </p:cNvPr>
              <p:cNvSpPr>
                <a:spLocks/>
              </p:cNvSpPr>
              <p:nvPr/>
            </p:nvSpPr>
            <p:spPr bwMode="auto">
              <a:xfrm>
                <a:off x="9852474" y="2082732"/>
                <a:ext cx="52417" cy="52417"/>
              </a:xfrm>
              <a:custGeom>
                <a:avLst/>
                <a:gdLst>
                  <a:gd name="T0" fmla="*/ 3 w 8"/>
                  <a:gd name="T1" fmla="*/ 1 h 8"/>
                  <a:gd name="T2" fmla="*/ 7 w 8"/>
                  <a:gd name="T3" fmla="*/ 3 h 8"/>
                  <a:gd name="T4" fmla="*/ 6 w 8"/>
                  <a:gd name="T5" fmla="*/ 7 h 8"/>
                  <a:gd name="T6" fmla="*/ 1 w 8"/>
                  <a:gd name="T7" fmla="*/ 6 h 8"/>
                  <a:gd name="T8" fmla="*/ 3 w 8"/>
                  <a:gd name="T9" fmla="*/ 1 h 8"/>
                </a:gdLst>
                <a:ahLst/>
                <a:cxnLst>
                  <a:cxn ang="0">
                    <a:pos x="T0" y="T1"/>
                  </a:cxn>
                  <a:cxn ang="0">
                    <a:pos x="T2" y="T3"/>
                  </a:cxn>
                  <a:cxn ang="0">
                    <a:pos x="T4" y="T5"/>
                  </a:cxn>
                  <a:cxn ang="0">
                    <a:pos x="T6" y="T7"/>
                  </a:cxn>
                  <a:cxn ang="0">
                    <a:pos x="T8" y="T9"/>
                  </a:cxn>
                </a:cxnLst>
                <a:rect l="0" t="0" r="r" b="b"/>
                <a:pathLst>
                  <a:path w="8" h="8">
                    <a:moveTo>
                      <a:pt x="3" y="1"/>
                    </a:moveTo>
                    <a:cubicBezTo>
                      <a:pt x="4" y="0"/>
                      <a:pt x="6" y="1"/>
                      <a:pt x="7" y="3"/>
                    </a:cubicBezTo>
                    <a:cubicBezTo>
                      <a:pt x="8" y="4"/>
                      <a:pt x="8" y="6"/>
                      <a:pt x="6" y="7"/>
                    </a:cubicBezTo>
                    <a:cubicBezTo>
                      <a:pt x="4" y="8"/>
                      <a:pt x="2" y="8"/>
                      <a:pt x="1" y="6"/>
                    </a:cubicBezTo>
                    <a:cubicBezTo>
                      <a:pt x="0" y="4"/>
                      <a:pt x="1" y="2"/>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53" name="Freeform 3338">
                <a:extLst>
                  <a:ext uri="{FF2B5EF4-FFF2-40B4-BE49-F238E27FC236}">
                    <a16:creationId xmlns:a16="http://schemas.microsoft.com/office/drawing/2014/main" id="{1584EB02-0CD2-114B-C440-3F3AF6075A18}"/>
                  </a:ext>
                </a:extLst>
              </p:cNvPr>
              <p:cNvSpPr>
                <a:spLocks/>
              </p:cNvSpPr>
              <p:nvPr/>
            </p:nvSpPr>
            <p:spPr bwMode="auto">
              <a:xfrm>
                <a:off x="10357336" y="2673117"/>
                <a:ext cx="38623" cy="38623"/>
              </a:xfrm>
              <a:custGeom>
                <a:avLst/>
                <a:gdLst>
                  <a:gd name="T0" fmla="*/ 2 w 6"/>
                  <a:gd name="T1" fmla="*/ 1 h 6"/>
                  <a:gd name="T2" fmla="*/ 5 w 6"/>
                  <a:gd name="T3" fmla="*/ 2 h 6"/>
                  <a:gd name="T4" fmla="*/ 4 w 6"/>
                  <a:gd name="T5" fmla="*/ 5 h 6"/>
                  <a:gd name="T6" fmla="*/ 1 w 6"/>
                  <a:gd name="T7" fmla="*/ 4 h 6"/>
                  <a:gd name="T8" fmla="*/ 2 w 6"/>
                  <a:gd name="T9" fmla="*/ 1 h 6"/>
                </a:gdLst>
                <a:ahLst/>
                <a:cxnLst>
                  <a:cxn ang="0">
                    <a:pos x="T0" y="T1"/>
                  </a:cxn>
                  <a:cxn ang="0">
                    <a:pos x="T2" y="T3"/>
                  </a:cxn>
                  <a:cxn ang="0">
                    <a:pos x="T4" y="T5"/>
                  </a:cxn>
                  <a:cxn ang="0">
                    <a:pos x="T6" y="T7"/>
                  </a:cxn>
                  <a:cxn ang="0">
                    <a:pos x="T8" y="T9"/>
                  </a:cxn>
                </a:cxnLst>
                <a:rect l="0" t="0" r="r" b="b"/>
                <a:pathLst>
                  <a:path w="6" h="6">
                    <a:moveTo>
                      <a:pt x="2" y="1"/>
                    </a:moveTo>
                    <a:cubicBezTo>
                      <a:pt x="3" y="0"/>
                      <a:pt x="5" y="0"/>
                      <a:pt x="5" y="2"/>
                    </a:cubicBezTo>
                    <a:cubicBezTo>
                      <a:pt x="6" y="3"/>
                      <a:pt x="6" y="5"/>
                      <a:pt x="4" y="5"/>
                    </a:cubicBezTo>
                    <a:cubicBezTo>
                      <a:pt x="3" y="6"/>
                      <a:pt x="1" y="5"/>
                      <a:pt x="1" y="4"/>
                    </a:cubicBezTo>
                    <a:cubicBezTo>
                      <a:pt x="0" y="3"/>
                      <a:pt x="0" y="1"/>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54" name="Freeform 3339">
                <a:extLst>
                  <a:ext uri="{FF2B5EF4-FFF2-40B4-BE49-F238E27FC236}">
                    <a16:creationId xmlns:a16="http://schemas.microsoft.com/office/drawing/2014/main" id="{3D6B1928-1475-0716-66F7-836A0CDE3062}"/>
                  </a:ext>
                </a:extLst>
              </p:cNvPr>
              <p:cNvSpPr>
                <a:spLocks/>
              </p:cNvSpPr>
              <p:nvPr/>
            </p:nvSpPr>
            <p:spPr bwMode="auto">
              <a:xfrm>
                <a:off x="9813850" y="2554488"/>
                <a:ext cx="38623" cy="38623"/>
              </a:xfrm>
              <a:custGeom>
                <a:avLst/>
                <a:gdLst>
                  <a:gd name="T0" fmla="*/ 2 w 6"/>
                  <a:gd name="T1" fmla="*/ 1 h 6"/>
                  <a:gd name="T2" fmla="*/ 5 w 6"/>
                  <a:gd name="T3" fmla="*/ 2 h 6"/>
                  <a:gd name="T4" fmla="*/ 4 w 6"/>
                  <a:gd name="T5" fmla="*/ 6 h 6"/>
                  <a:gd name="T6" fmla="*/ 1 w 6"/>
                  <a:gd name="T7" fmla="*/ 5 h 6"/>
                  <a:gd name="T8" fmla="*/ 2 w 6"/>
                  <a:gd name="T9" fmla="*/ 1 h 6"/>
                </a:gdLst>
                <a:ahLst/>
                <a:cxnLst>
                  <a:cxn ang="0">
                    <a:pos x="T0" y="T1"/>
                  </a:cxn>
                  <a:cxn ang="0">
                    <a:pos x="T2" y="T3"/>
                  </a:cxn>
                  <a:cxn ang="0">
                    <a:pos x="T4" y="T5"/>
                  </a:cxn>
                  <a:cxn ang="0">
                    <a:pos x="T6" y="T7"/>
                  </a:cxn>
                  <a:cxn ang="0">
                    <a:pos x="T8" y="T9"/>
                  </a:cxn>
                </a:cxnLst>
                <a:rect l="0" t="0" r="r" b="b"/>
                <a:pathLst>
                  <a:path w="6" h="6">
                    <a:moveTo>
                      <a:pt x="2" y="1"/>
                    </a:moveTo>
                    <a:cubicBezTo>
                      <a:pt x="3" y="0"/>
                      <a:pt x="5" y="1"/>
                      <a:pt x="5" y="2"/>
                    </a:cubicBezTo>
                    <a:cubicBezTo>
                      <a:pt x="6" y="3"/>
                      <a:pt x="6" y="5"/>
                      <a:pt x="4" y="6"/>
                    </a:cubicBezTo>
                    <a:cubicBezTo>
                      <a:pt x="3" y="6"/>
                      <a:pt x="2" y="6"/>
                      <a:pt x="1" y="5"/>
                    </a:cubicBezTo>
                    <a:cubicBezTo>
                      <a:pt x="0" y="3"/>
                      <a:pt x="1" y="2"/>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55" name="Freeform 3340">
                <a:extLst>
                  <a:ext uri="{FF2B5EF4-FFF2-40B4-BE49-F238E27FC236}">
                    <a16:creationId xmlns:a16="http://schemas.microsoft.com/office/drawing/2014/main" id="{FB01D230-4C09-278B-AEC6-79770E8DE796}"/>
                  </a:ext>
                </a:extLst>
              </p:cNvPr>
              <p:cNvSpPr>
                <a:spLocks/>
              </p:cNvSpPr>
              <p:nvPr/>
            </p:nvSpPr>
            <p:spPr bwMode="auto">
              <a:xfrm>
                <a:off x="10972551" y="2797264"/>
                <a:ext cx="41382" cy="38623"/>
              </a:xfrm>
              <a:custGeom>
                <a:avLst/>
                <a:gdLst>
                  <a:gd name="T0" fmla="*/ 2 w 6"/>
                  <a:gd name="T1" fmla="*/ 0 h 6"/>
                  <a:gd name="T2" fmla="*/ 6 w 6"/>
                  <a:gd name="T3" fmla="*/ 1 h 6"/>
                  <a:gd name="T4" fmla="*/ 4 w 6"/>
                  <a:gd name="T5" fmla="*/ 5 h 6"/>
                  <a:gd name="T6" fmla="*/ 1 w 6"/>
                  <a:gd name="T7" fmla="*/ 4 h 6"/>
                  <a:gd name="T8" fmla="*/ 2 w 6"/>
                  <a:gd name="T9" fmla="*/ 0 h 6"/>
                </a:gdLst>
                <a:ahLst/>
                <a:cxnLst>
                  <a:cxn ang="0">
                    <a:pos x="T0" y="T1"/>
                  </a:cxn>
                  <a:cxn ang="0">
                    <a:pos x="T2" y="T3"/>
                  </a:cxn>
                  <a:cxn ang="0">
                    <a:pos x="T4" y="T5"/>
                  </a:cxn>
                  <a:cxn ang="0">
                    <a:pos x="T6" y="T7"/>
                  </a:cxn>
                  <a:cxn ang="0">
                    <a:pos x="T8" y="T9"/>
                  </a:cxn>
                </a:cxnLst>
                <a:rect l="0" t="0" r="r" b="b"/>
                <a:pathLst>
                  <a:path w="6" h="6">
                    <a:moveTo>
                      <a:pt x="2" y="0"/>
                    </a:moveTo>
                    <a:cubicBezTo>
                      <a:pt x="3" y="0"/>
                      <a:pt x="5" y="0"/>
                      <a:pt x="6" y="1"/>
                    </a:cubicBezTo>
                    <a:cubicBezTo>
                      <a:pt x="6" y="3"/>
                      <a:pt x="6" y="4"/>
                      <a:pt x="4" y="5"/>
                    </a:cubicBezTo>
                    <a:cubicBezTo>
                      <a:pt x="3" y="6"/>
                      <a:pt x="2" y="5"/>
                      <a:pt x="1" y="4"/>
                    </a:cubicBezTo>
                    <a:cubicBezTo>
                      <a:pt x="0" y="3"/>
                      <a:pt x="1"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56" name="Freeform 3341">
                <a:extLst>
                  <a:ext uri="{FF2B5EF4-FFF2-40B4-BE49-F238E27FC236}">
                    <a16:creationId xmlns:a16="http://schemas.microsoft.com/office/drawing/2014/main" id="{84E92FBE-2998-0AE1-3543-845C84545F9C}"/>
                  </a:ext>
                </a:extLst>
              </p:cNvPr>
              <p:cNvSpPr>
                <a:spLocks/>
              </p:cNvSpPr>
              <p:nvPr/>
            </p:nvSpPr>
            <p:spPr bwMode="auto">
              <a:xfrm>
                <a:off x="10771157" y="2582077"/>
                <a:ext cx="38623" cy="38623"/>
              </a:xfrm>
              <a:custGeom>
                <a:avLst/>
                <a:gdLst>
                  <a:gd name="T0" fmla="*/ 2 w 6"/>
                  <a:gd name="T1" fmla="*/ 1 h 6"/>
                  <a:gd name="T2" fmla="*/ 6 w 6"/>
                  <a:gd name="T3" fmla="*/ 2 h 6"/>
                  <a:gd name="T4" fmla="*/ 5 w 6"/>
                  <a:gd name="T5" fmla="*/ 6 h 6"/>
                  <a:gd name="T6" fmla="*/ 1 w 6"/>
                  <a:gd name="T7" fmla="*/ 5 h 6"/>
                  <a:gd name="T8" fmla="*/ 2 w 6"/>
                  <a:gd name="T9" fmla="*/ 1 h 6"/>
                </a:gdLst>
                <a:ahLst/>
                <a:cxnLst>
                  <a:cxn ang="0">
                    <a:pos x="T0" y="T1"/>
                  </a:cxn>
                  <a:cxn ang="0">
                    <a:pos x="T2" y="T3"/>
                  </a:cxn>
                  <a:cxn ang="0">
                    <a:pos x="T4" y="T5"/>
                  </a:cxn>
                  <a:cxn ang="0">
                    <a:pos x="T6" y="T7"/>
                  </a:cxn>
                  <a:cxn ang="0">
                    <a:pos x="T8" y="T9"/>
                  </a:cxn>
                </a:cxnLst>
                <a:rect l="0" t="0" r="r" b="b"/>
                <a:pathLst>
                  <a:path w="6" h="6">
                    <a:moveTo>
                      <a:pt x="2" y="1"/>
                    </a:moveTo>
                    <a:cubicBezTo>
                      <a:pt x="3" y="0"/>
                      <a:pt x="5" y="1"/>
                      <a:pt x="6" y="2"/>
                    </a:cubicBezTo>
                    <a:cubicBezTo>
                      <a:pt x="6" y="3"/>
                      <a:pt x="6" y="5"/>
                      <a:pt x="5" y="6"/>
                    </a:cubicBezTo>
                    <a:cubicBezTo>
                      <a:pt x="3" y="6"/>
                      <a:pt x="2" y="6"/>
                      <a:pt x="1" y="5"/>
                    </a:cubicBezTo>
                    <a:cubicBezTo>
                      <a:pt x="0" y="3"/>
                      <a:pt x="1" y="2"/>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57" name="Freeform 3342">
                <a:extLst>
                  <a:ext uri="{FF2B5EF4-FFF2-40B4-BE49-F238E27FC236}">
                    <a16:creationId xmlns:a16="http://schemas.microsoft.com/office/drawing/2014/main" id="{02F50A24-9476-E931-5F56-054C45DE68C7}"/>
                  </a:ext>
                </a:extLst>
              </p:cNvPr>
              <p:cNvSpPr>
                <a:spLocks/>
              </p:cNvSpPr>
              <p:nvPr/>
            </p:nvSpPr>
            <p:spPr bwMode="auto">
              <a:xfrm>
                <a:off x="9571075" y="1663393"/>
                <a:ext cx="38623" cy="38623"/>
              </a:xfrm>
              <a:custGeom>
                <a:avLst/>
                <a:gdLst>
                  <a:gd name="T0" fmla="*/ 2 w 6"/>
                  <a:gd name="T1" fmla="*/ 1 h 6"/>
                  <a:gd name="T2" fmla="*/ 6 w 6"/>
                  <a:gd name="T3" fmla="*/ 2 h 6"/>
                  <a:gd name="T4" fmla="*/ 5 w 6"/>
                  <a:gd name="T5" fmla="*/ 6 h 6"/>
                  <a:gd name="T6" fmla="*/ 1 w 6"/>
                  <a:gd name="T7" fmla="*/ 5 h 6"/>
                  <a:gd name="T8" fmla="*/ 2 w 6"/>
                  <a:gd name="T9" fmla="*/ 1 h 6"/>
                </a:gdLst>
                <a:ahLst/>
                <a:cxnLst>
                  <a:cxn ang="0">
                    <a:pos x="T0" y="T1"/>
                  </a:cxn>
                  <a:cxn ang="0">
                    <a:pos x="T2" y="T3"/>
                  </a:cxn>
                  <a:cxn ang="0">
                    <a:pos x="T4" y="T5"/>
                  </a:cxn>
                  <a:cxn ang="0">
                    <a:pos x="T6" y="T7"/>
                  </a:cxn>
                  <a:cxn ang="0">
                    <a:pos x="T8" y="T9"/>
                  </a:cxn>
                </a:cxnLst>
                <a:rect l="0" t="0" r="r" b="b"/>
                <a:pathLst>
                  <a:path w="6" h="6">
                    <a:moveTo>
                      <a:pt x="2" y="1"/>
                    </a:moveTo>
                    <a:cubicBezTo>
                      <a:pt x="3" y="0"/>
                      <a:pt x="5" y="1"/>
                      <a:pt x="6" y="2"/>
                    </a:cubicBezTo>
                    <a:cubicBezTo>
                      <a:pt x="6" y="3"/>
                      <a:pt x="6" y="5"/>
                      <a:pt x="5" y="6"/>
                    </a:cubicBezTo>
                    <a:cubicBezTo>
                      <a:pt x="3" y="6"/>
                      <a:pt x="2" y="6"/>
                      <a:pt x="1" y="5"/>
                    </a:cubicBezTo>
                    <a:cubicBezTo>
                      <a:pt x="0" y="3"/>
                      <a:pt x="1" y="2"/>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58" name="Freeform 3343">
                <a:extLst>
                  <a:ext uri="{FF2B5EF4-FFF2-40B4-BE49-F238E27FC236}">
                    <a16:creationId xmlns:a16="http://schemas.microsoft.com/office/drawing/2014/main" id="{7D2021A7-135C-4153-AB23-C1BBE8329737}"/>
                  </a:ext>
                </a:extLst>
              </p:cNvPr>
              <p:cNvSpPr>
                <a:spLocks/>
              </p:cNvSpPr>
              <p:nvPr/>
            </p:nvSpPr>
            <p:spPr bwMode="auto">
              <a:xfrm>
                <a:off x="9146218" y="1806851"/>
                <a:ext cx="38623" cy="46900"/>
              </a:xfrm>
              <a:custGeom>
                <a:avLst/>
                <a:gdLst>
                  <a:gd name="T0" fmla="*/ 2 w 6"/>
                  <a:gd name="T1" fmla="*/ 1 h 7"/>
                  <a:gd name="T2" fmla="*/ 6 w 6"/>
                  <a:gd name="T3" fmla="*/ 2 h 7"/>
                  <a:gd name="T4" fmla="*/ 5 w 6"/>
                  <a:gd name="T5" fmla="*/ 6 h 7"/>
                  <a:gd name="T6" fmla="*/ 1 w 6"/>
                  <a:gd name="T7" fmla="*/ 5 h 7"/>
                  <a:gd name="T8" fmla="*/ 2 w 6"/>
                  <a:gd name="T9" fmla="*/ 1 h 7"/>
                </a:gdLst>
                <a:ahLst/>
                <a:cxnLst>
                  <a:cxn ang="0">
                    <a:pos x="T0" y="T1"/>
                  </a:cxn>
                  <a:cxn ang="0">
                    <a:pos x="T2" y="T3"/>
                  </a:cxn>
                  <a:cxn ang="0">
                    <a:pos x="T4" y="T5"/>
                  </a:cxn>
                  <a:cxn ang="0">
                    <a:pos x="T6" y="T7"/>
                  </a:cxn>
                  <a:cxn ang="0">
                    <a:pos x="T8" y="T9"/>
                  </a:cxn>
                </a:cxnLst>
                <a:rect l="0" t="0" r="r" b="b"/>
                <a:pathLst>
                  <a:path w="6" h="7">
                    <a:moveTo>
                      <a:pt x="2" y="1"/>
                    </a:moveTo>
                    <a:cubicBezTo>
                      <a:pt x="3" y="0"/>
                      <a:pt x="5" y="1"/>
                      <a:pt x="6" y="2"/>
                    </a:cubicBezTo>
                    <a:cubicBezTo>
                      <a:pt x="6" y="4"/>
                      <a:pt x="6" y="5"/>
                      <a:pt x="5" y="6"/>
                    </a:cubicBezTo>
                    <a:cubicBezTo>
                      <a:pt x="3" y="7"/>
                      <a:pt x="2" y="6"/>
                      <a:pt x="1" y="5"/>
                    </a:cubicBezTo>
                    <a:cubicBezTo>
                      <a:pt x="0" y="3"/>
                      <a:pt x="1" y="2"/>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59" name="Freeform 3344">
                <a:extLst>
                  <a:ext uri="{FF2B5EF4-FFF2-40B4-BE49-F238E27FC236}">
                    <a16:creationId xmlns:a16="http://schemas.microsoft.com/office/drawing/2014/main" id="{5C7E18ED-C8D6-E12E-7106-871705AD8E26}"/>
                  </a:ext>
                </a:extLst>
              </p:cNvPr>
              <p:cNvSpPr>
                <a:spLocks/>
              </p:cNvSpPr>
              <p:nvPr/>
            </p:nvSpPr>
            <p:spPr bwMode="auto">
              <a:xfrm>
                <a:off x="10644252" y="3117286"/>
                <a:ext cx="41382" cy="41382"/>
              </a:xfrm>
              <a:custGeom>
                <a:avLst/>
                <a:gdLst>
                  <a:gd name="T0" fmla="*/ 2 w 6"/>
                  <a:gd name="T1" fmla="*/ 1 h 6"/>
                  <a:gd name="T2" fmla="*/ 6 w 6"/>
                  <a:gd name="T3" fmla="*/ 2 h 6"/>
                  <a:gd name="T4" fmla="*/ 4 w 6"/>
                  <a:gd name="T5" fmla="*/ 5 h 6"/>
                  <a:gd name="T6" fmla="*/ 1 w 6"/>
                  <a:gd name="T7" fmla="*/ 4 h 6"/>
                  <a:gd name="T8" fmla="*/ 2 w 6"/>
                  <a:gd name="T9" fmla="*/ 1 h 6"/>
                </a:gdLst>
                <a:ahLst/>
                <a:cxnLst>
                  <a:cxn ang="0">
                    <a:pos x="T0" y="T1"/>
                  </a:cxn>
                  <a:cxn ang="0">
                    <a:pos x="T2" y="T3"/>
                  </a:cxn>
                  <a:cxn ang="0">
                    <a:pos x="T4" y="T5"/>
                  </a:cxn>
                  <a:cxn ang="0">
                    <a:pos x="T6" y="T7"/>
                  </a:cxn>
                  <a:cxn ang="0">
                    <a:pos x="T8" y="T9"/>
                  </a:cxn>
                </a:cxnLst>
                <a:rect l="0" t="0" r="r" b="b"/>
                <a:pathLst>
                  <a:path w="6" h="6">
                    <a:moveTo>
                      <a:pt x="2" y="1"/>
                    </a:moveTo>
                    <a:cubicBezTo>
                      <a:pt x="3" y="0"/>
                      <a:pt x="5" y="0"/>
                      <a:pt x="6" y="2"/>
                    </a:cubicBezTo>
                    <a:cubicBezTo>
                      <a:pt x="6" y="3"/>
                      <a:pt x="6" y="5"/>
                      <a:pt x="4" y="5"/>
                    </a:cubicBezTo>
                    <a:cubicBezTo>
                      <a:pt x="3" y="6"/>
                      <a:pt x="2" y="5"/>
                      <a:pt x="1" y="4"/>
                    </a:cubicBezTo>
                    <a:cubicBezTo>
                      <a:pt x="0" y="3"/>
                      <a:pt x="1" y="1"/>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60" name="Freeform 3345">
                <a:extLst>
                  <a:ext uri="{FF2B5EF4-FFF2-40B4-BE49-F238E27FC236}">
                    <a16:creationId xmlns:a16="http://schemas.microsoft.com/office/drawing/2014/main" id="{008E5020-4CED-C745-C82D-9D20B9F84ED7}"/>
                  </a:ext>
                </a:extLst>
              </p:cNvPr>
              <p:cNvSpPr>
                <a:spLocks/>
              </p:cNvSpPr>
              <p:nvPr/>
            </p:nvSpPr>
            <p:spPr bwMode="auto">
              <a:xfrm>
                <a:off x="10633217" y="2844164"/>
                <a:ext cx="24829" cy="24829"/>
              </a:xfrm>
              <a:custGeom>
                <a:avLst/>
                <a:gdLst>
                  <a:gd name="T0" fmla="*/ 1 w 4"/>
                  <a:gd name="T1" fmla="*/ 0 h 4"/>
                  <a:gd name="T2" fmla="*/ 4 w 4"/>
                  <a:gd name="T3" fmla="*/ 1 h 4"/>
                  <a:gd name="T4" fmla="*/ 3 w 4"/>
                  <a:gd name="T5" fmla="*/ 4 h 4"/>
                  <a:gd name="T6" fmla="*/ 0 w 4"/>
                  <a:gd name="T7" fmla="*/ 3 h 4"/>
                  <a:gd name="T8" fmla="*/ 1 w 4"/>
                  <a:gd name="T9" fmla="*/ 0 h 4"/>
                </a:gdLst>
                <a:ahLst/>
                <a:cxnLst>
                  <a:cxn ang="0">
                    <a:pos x="T0" y="T1"/>
                  </a:cxn>
                  <a:cxn ang="0">
                    <a:pos x="T2" y="T3"/>
                  </a:cxn>
                  <a:cxn ang="0">
                    <a:pos x="T4" y="T5"/>
                  </a:cxn>
                  <a:cxn ang="0">
                    <a:pos x="T6" y="T7"/>
                  </a:cxn>
                  <a:cxn ang="0">
                    <a:pos x="T8" y="T9"/>
                  </a:cxn>
                </a:cxnLst>
                <a:rect l="0" t="0" r="r" b="b"/>
                <a:pathLst>
                  <a:path w="4" h="4">
                    <a:moveTo>
                      <a:pt x="1" y="0"/>
                    </a:moveTo>
                    <a:cubicBezTo>
                      <a:pt x="2" y="0"/>
                      <a:pt x="3" y="0"/>
                      <a:pt x="4" y="1"/>
                    </a:cubicBezTo>
                    <a:cubicBezTo>
                      <a:pt x="4" y="2"/>
                      <a:pt x="4" y="3"/>
                      <a:pt x="3" y="4"/>
                    </a:cubicBezTo>
                    <a:cubicBezTo>
                      <a:pt x="2" y="4"/>
                      <a:pt x="1" y="4"/>
                      <a:pt x="0" y="3"/>
                    </a:cubicBezTo>
                    <a:cubicBezTo>
                      <a:pt x="0" y="2"/>
                      <a:pt x="0"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61" name="Freeform 3346">
                <a:extLst>
                  <a:ext uri="{FF2B5EF4-FFF2-40B4-BE49-F238E27FC236}">
                    <a16:creationId xmlns:a16="http://schemas.microsoft.com/office/drawing/2014/main" id="{6E400B2C-ACA4-587A-837F-74E86C467370}"/>
                  </a:ext>
                </a:extLst>
              </p:cNvPr>
              <p:cNvSpPr>
                <a:spLocks/>
              </p:cNvSpPr>
              <p:nvPr/>
            </p:nvSpPr>
            <p:spPr bwMode="auto">
              <a:xfrm>
                <a:off x="10790469" y="3335232"/>
                <a:ext cx="33106" cy="24829"/>
              </a:xfrm>
              <a:custGeom>
                <a:avLst/>
                <a:gdLst>
                  <a:gd name="T0" fmla="*/ 2 w 5"/>
                  <a:gd name="T1" fmla="*/ 1 h 4"/>
                  <a:gd name="T2" fmla="*/ 4 w 5"/>
                  <a:gd name="T3" fmla="*/ 1 h 4"/>
                  <a:gd name="T4" fmla="*/ 3 w 5"/>
                  <a:gd name="T5" fmla="*/ 4 h 4"/>
                  <a:gd name="T6" fmla="*/ 1 w 5"/>
                  <a:gd name="T7" fmla="*/ 3 h 4"/>
                  <a:gd name="T8" fmla="*/ 2 w 5"/>
                  <a:gd name="T9" fmla="*/ 1 h 4"/>
                </a:gdLst>
                <a:ahLst/>
                <a:cxnLst>
                  <a:cxn ang="0">
                    <a:pos x="T0" y="T1"/>
                  </a:cxn>
                  <a:cxn ang="0">
                    <a:pos x="T2" y="T3"/>
                  </a:cxn>
                  <a:cxn ang="0">
                    <a:pos x="T4" y="T5"/>
                  </a:cxn>
                  <a:cxn ang="0">
                    <a:pos x="T6" y="T7"/>
                  </a:cxn>
                  <a:cxn ang="0">
                    <a:pos x="T8" y="T9"/>
                  </a:cxn>
                </a:cxnLst>
                <a:rect l="0" t="0" r="r" b="b"/>
                <a:pathLst>
                  <a:path w="5" h="4">
                    <a:moveTo>
                      <a:pt x="2" y="1"/>
                    </a:moveTo>
                    <a:cubicBezTo>
                      <a:pt x="2" y="0"/>
                      <a:pt x="4" y="1"/>
                      <a:pt x="4" y="1"/>
                    </a:cubicBezTo>
                    <a:cubicBezTo>
                      <a:pt x="5" y="2"/>
                      <a:pt x="4" y="3"/>
                      <a:pt x="3" y="4"/>
                    </a:cubicBezTo>
                    <a:cubicBezTo>
                      <a:pt x="2" y="4"/>
                      <a:pt x="1" y="4"/>
                      <a:pt x="1" y="3"/>
                    </a:cubicBezTo>
                    <a:cubicBezTo>
                      <a:pt x="0" y="2"/>
                      <a:pt x="1" y="1"/>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62" name="Freeform 3347">
                <a:extLst>
                  <a:ext uri="{FF2B5EF4-FFF2-40B4-BE49-F238E27FC236}">
                    <a16:creationId xmlns:a16="http://schemas.microsoft.com/office/drawing/2014/main" id="{0F7748C9-48E7-A30D-7D7B-9C1702F592D8}"/>
                  </a:ext>
                </a:extLst>
              </p:cNvPr>
              <p:cNvSpPr>
                <a:spLocks/>
              </p:cNvSpPr>
              <p:nvPr/>
            </p:nvSpPr>
            <p:spPr bwMode="auto">
              <a:xfrm>
                <a:off x="10776675" y="2915893"/>
                <a:ext cx="24829" cy="33106"/>
              </a:xfrm>
              <a:custGeom>
                <a:avLst/>
                <a:gdLst>
                  <a:gd name="T0" fmla="*/ 1 w 4"/>
                  <a:gd name="T1" fmla="*/ 1 h 5"/>
                  <a:gd name="T2" fmla="*/ 4 w 4"/>
                  <a:gd name="T3" fmla="*/ 1 h 5"/>
                  <a:gd name="T4" fmla="*/ 3 w 4"/>
                  <a:gd name="T5" fmla="*/ 4 h 5"/>
                  <a:gd name="T6" fmla="*/ 0 w 4"/>
                  <a:gd name="T7" fmla="*/ 3 h 5"/>
                  <a:gd name="T8" fmla="*/ 1 w 4"/>
                  <a:gd name="T9" fmla="*/ 1 h 5"/>
                </a:gdLst>
                <a:ahLst/>
                <a:cxnLst>
                  <a:cxn ang="0">
                    <a:pos x="T0" y="T1"/>
                  </a:cxn>
                  <a:cxn ang="0">
                    <a:pos x="T2" y="T3"/>
                  </a:cxn>
                  <a:cxn ang="0">
                    <a:pos x="T4" y="T5"/>
                  </a:cxn>
                  <a:cxn ang="0">
                    <a:pos x="T6" y="T7"/>
                  </a:cxn>
                  <a:cxn ang="0">
                    <a:pos x="T8" y="T9"/>
                  </a:cxn>
                </a:cxnLst>
                <a:rect l="0" t="0" r="r" b="b"/>
                <a:pathLst>
                  <a:path w="4" h="5">
                    <a:moveTo>
                      <a:pt x="1" y="1"/>
                    </a:moveTo>
                    <a:cubicBezTo>
                      <a:pt x="2" y="0"/>
                      <a:pt x="3" y="1"/>
                      <a:pt x="4" y="1"/>
                    </a:cubicBezTo>
                    <a:cubicBezTo>
                      <a:pt x="4" y="2"/>
                      <a:pt x="4" y="4"/>
                      <a:pt x="3" y="4"/>
                    </a:cubicBezTo>
                    <a:cubicBezTo>
                      <a:pt x="2" y="5"/>
                      <a:pt x="1" y="4"/>
                      <a:pt x="0" y="3"/>
                    </a:cubicBezTo>
                    <a:cubicBezTo>
                      <a:pt x="0" y="2"/>
                      <a:pt x="0"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63" name="Freeform 3348">
                <a:extLst>
                  <a:ext uri="{FF2B5EF4-FFF2-40B4-BE49-F238E27FC236}">
                    <a16:creationId xmlns:a16="http://schemas.microsoft.com/office/drawing/2014/main" id="{0C3DB692-9820-9D70-229B-A11F7BB8A94A}"/>
                  </a:ext>
                </a:extLst>
              </p:cNvPr>
              <p:cNvSpPr>
                <a:spLocks/>
              </p:cNvSpPr>
              <p:nvPr/>
            </p:nvSpPr>
            <p:spPr bwMode="auto">
              <a:xfrm>
                <a:off x="10867716" y="2319990"/>
                <a:ext cx="33106" cy="24829"/>
              </a:xfrm>
              <a:custGeom>
                <a:avLst/>
                <a:gdLst>
                  <a:gd name="T0" fmla="*/ 2 w 5"/>
                  <a:gd name="T1" fmla="*/ 1 h 4"/>
                  <a:gd name="T2" fmla="*/ 4 w 5"/>
                  <a:gd name="T3" fmla="*/ 1 h 4"/>
                  <a:gd name="T4" fmla="*/ 3 w 5"/>
                  <a:gd name="T5" fmla="*/ 4 h 4"/>
                  <a:gd name="T6" fmla="*/ 1 w 5"/>
                  <a:gd name="T7" fmla="*/ 3 h 4"/>
                  <a:gd name="T8" fmla="*/ 2 w 5"/>
                  <a:gd name="T9" fmla="*/ 1 h 4"/>
                </a:gdLst>
                <a:ahLst/>
                <a:cxnLst>
                  <a:cxn ang="0">
                    <a:pos x="T0" y="T1"/>
                  </a:cxn>
                  <a:cxn ang="0">
                    <a:pos x="T2" y="T3"/>
                  </a:cxn>
                  <a:cxn ang="0">
                    <a:pos x="T4" y="T5"/>
                  </a:cxn>
                  <a:cxn ang="0">
                    <a:pos x="T6" y="T7"/>
                  </a:cxn>
                  <a:cxn ang="0">
                    <a:pos x="T8" y="T9"/>
                  </a:cxn>
                </a:cxnLst>
                <a:rect l="0" t="0" r="r" b="b"/>
                <a:pathLst>
                  <a:path w="5" h="4">
                    <a:moveTo>
                      <a:pt x="2" y="1"/>
                    </a:moveTo>
                    <a:cubicBezTo>
                      <a:pt x="3" y="0"/>
                      <a:pt x="4" y="1"/>
                      <a:pt x="4" y="1"/>
                    </a:cubicBezTo>
                    <a:cubicBezTo>
                      <a:pt x="5" y="2"/>
                      <a:pt x="4" y="4"/>
                      <a:pt x="3" y="4"/>
                    </a:cubicBezTo>
                    <a:cubicBezTo>
                      <a:pt x="3" y="4"/>
                      <a:pt x="1" y="4"/>
                      <a:pt x="1" y="3"/>
                    </a:cubicBezTo>
                    <a:cubicBezTo>
                      <a:pt x="0" y="2"/>
                      <a:pt x="1" y="1"/>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64" name="Freeform 3349">
                <a:extLst>
                  <a:ext uri="{FF2B5EF4-FFF2-40B4-BE49-F238E27FC236}">
                    <a16:creationId xmlns:a16="http://schemas.microsoft.com/office/drawing/2014/main" id="{73931403-EAEF-4AE6-4142-1C81096D18DF}"/>
                  </a:ext>
                </a:extLst>
              </p:cNvPr>
              <p:cNvSpPr>
                <a:spLocks/>
              </p:cNvSpPr>
              <p:nvPr/>
            </p:nvSpPr>
            <p:spPr bwMode="auto">
              <a:xfrm>
                <a:off x="10277330" y="2430342"/>
                <a:ext cx="27588" cy="33106"/>
              </a:xfrm>
              <a:custGeom>
                <a:avLst/>
                <a:gdLst>
                  <a:gd name="T0" fmla="*/ 1 w 4"/>
                  <a:gd name="T1" fmla="*/ 1 h 5"/>
                  <a:gd name="T2" fmla="*/ 4 w 4"/>
                  <a:gd name="T3" fmla="*/ 2 h 5"/>
                  <a:gd name="T4" fmla="*/ 3 w 4"/>
                  <a:gd name="T5" fmla="*/ 4 h 5"/>
                  <a:gd name="T6" fmla="*/ 1 w 4"/>
                  <a:gd name="T7" fmla="*/ 3 h 5"/>
                  <a:gd name="T8" fmla="*/ 1 w 4"/>
                  <a:gd name="T9" fmla="*/ 1 h 5"/>
                </a:gdLst>
                <a:ahLst/>
                <a:cxnLst>
                  <a:cxn ang="0">
                    <a:pos x="T0" y="T1"/>
                  </a:cxn>
                  <a:cxn ang="0">
                    <a:pos x="T2" y="T3"/>
                  </a:cxn>
                  <a:cxn ang="0">
                    <a:pos x="T4" y="T5"/>
                  </a:cxn>
                  <a:cxn ang="0">
                    <a:pos x="T6" y="T7"/>
                  </a:cxn>
                  <a:cxn ang="0">
                    <a:pos x="T8" y="T9"/>
                  </a:cxn>
                </a:cxnLst>
                <a:rect l="0" t="0" r="r" b="b"/>
                <a:pathLst>
                  <a:path w="4" h="5">
                    <a:moveTo>
                      <a:pt x="1" y="1"/>
                    </a:moveTo>
                    <a:cubicBezTo>
                      <a:pt x="2" y="0"/>
                      <a:pt x="3" y="1"/>
                      <a:pt x="4" y="2"/>
                    </a:cubicBezTo>
                    <a:cubicBezTo>
                      <a:pt x="4" y="3"/>
                      <a:pt x="4" y="4"/>
                      <a:pt x="3" y="4"/>
                    </a:cubicBezTo>
                    <a:cubicBezTo>
                      <a:pt x="2" y="5"/>
                      <a:pt x="1" y="4"/>
                      <a:pt x="1" y="3"/>
                    </a:cubicBezTo>
                    <a:cubicBezTo>
                      <a:pt x="0" y="2"/>
                      <a:pt x="0"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65" name="Freeform 3350">
                <a:extLst>
                  <a:ext uri="{FF2B5EF4-FFF2-40B4-BE49-F238E27FC236}">
                    <a16:creationId xmlns:a16="http://schemas.microsoft.com/office/drawing/2014/main" id="{87D31082-68E2-32F1-E361-4760D2FDF611}"/>
                  </a:ext>
                </a:extLst>
              </p:cNvPr>
              <p:cNvSpPr>
                <a:spLocks/>
              </p:cNvSpPr>
              <p:nvPr/>
            </p:nvSpPr>
            <p:spPr bwMode="auto">
              <a:xfrm>
                <a:off x="9995932" y="1834439"/>
                <a:ext cx="27588" cy="24829"/>
              </a:xfrm>
              <a:custGeom>
                <a:avLst/>
                <a:gdLst>
                  <a:gd name="T0" fmla="*/ 1 w 4"/>
                  <a:gd name="T1" fmla="*/ 0 h 4"/>
                  <a:gd name="T2" fmla="*/ 4 w 4"/>
                  <a:gd name="T3" fmla="*/ 1 h 4"/>
                  <a:gd name="T4" fmla="*/ 3 w 4"/>
                  <a:gd name="T5" fmla="*/ 4 h 4"/>
                  <a:gd name="T6" fmla="*/ 0 w 4"/>
                  <a:gd name="T7" fmla="*/ 3 h 4"/>
                  <a:gd name="T8" fmla="*/ 1 w 4"/>
                  <a:gd name="T9" fmla="*/ 0 h 4"/>
                </a:gdLst>
                <a:ahLst/>
                <a:cxnLst>
                  <a:cxn ang="0">
                    <a:pos x="T0" y="T1"/>
                  </a:cxn>
                  <a:cxn ang="0">
                    <a:pos x="T2" y="T3"/>
                  </a:cxn>
                  <a:cxn ang="0">
                    <a:pos x="T4" y="T5"/>
                  </a:cxn>
                  <a:cxn ang="0">
                    <a:pos x="T6" y="T7"/>
                  </a:cxn>
                  <a:cxn ang="0">
                    <a:pos x="T8" y="T9"/>
                  </a:cxn>
                </a:cxnLst>
                <a:rect l="0" t="0" r="r" b="b"/>
                <a:pathLst>
                  <a:path w="4" h="4">
                    <a:moveTo>
                      <a:pt x="1" y="0"/>
                    </a:moveTo>
                    <a:cubicBezTo>
                      <a:pt x="2" y="0"/>
                      <a:pt x="3" y="0"/>
                      <a:pt x="4" y="1"/>
                    </a:cubicBezTo>
                    <a:cubicBezTo>
                      <a:pt x="4" y="2"/>
                      <a:pt x="4" y="3"/>
                      <a:pt x="3" y="4"/>
                    </a:cubicBezTo>
                    <a:cubicBezTo>
                      <a:pt x="2" y="4"/>
                      <a:pt x="1" y="4"/>
                      <a:pt x="0" y="3"/>
                    </a:cubicBezTo>
                    <a:cubicBezTo>
                      <a:pt x="0" y="2"/>
                      <a:pt x="0"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grpSp>
      <p:sp>
        <p:nvSpPr>
          <p:cNvPr id="12" name="TextBox 11">
            <a:extLst>
              <a:ext uri="{FF2B5EF4-FFF2-40B4-BE49-F238E27FC236}">
                <a16:creationId xmlns:a16="http://schemas.microsoft.com/office/drawing/2014/main" id="{AEBA6478-0E4C-93D6-C0D2-0C37D5E1D646}"/>
              </a:ext>
            </a:extLst>
          </p:cNvPr>
          <p:cNvSpPr txBox="1"/>
          <p:nvPr/>
        </p:nvSpPr>
        <p:spPr>
          <a:xfrm>
            <a:off x="1427816" y="1399308"/>
            <a:ext cx="2668228" cy="246221"/>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srgbClr val="0044FF"/>
                </a:solidFill>
                <a:effectLst/>
                <a:uLnTx/>
                <a:uFillTx/>
                <a:latin typeface="Bahnschrift" panose="020B0502040204020203" pitchFamily="34" charset="0"/>
                <a:ea typeface="+mn-ea"/>
                <a:cs typeface="+mn-cs"/>
              </a:rPr>
              <a:t>Peter Winter</a:t>
            </a:r>
          </a:p>
        </p:txBody>
      </p:sp>
      <p:sp>
        <p:nvSpPr>
          <p:cNvPr id="13" name="TextBox 12">
            <a:extLst>
              <a:ext uri="{FF2B5EF4-FFF2-40B4-BE49-F238E27FC236}">
                <a16:creationId xmlns:a16="http://schemas.microsoft.com/office/drawing/2014/main" id="{BBACCFA7-1DA1-A649-80C2-460EB73760FD}"/>
              </a:ext>
            </a:extLst>
          </p:cNvPr>
          <p:cNvSpPr txBox="1"/>
          <p:nvPr/>
        </p:nvSpPr>
        <p:spPr>
          <a:xfrm>
            <a:off x="490224" y="2491726"/>
            <a:ext cx="4348401" cy="784830"/>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600"/>
              </a:spcAft>
              <a:buClrTx/>
              <a:buSzTx/>
              <a:buFontTx/>
              <a:buNone/>
              <a:tabLst/>
              <a:defRPr/>
            </a:pPr>
            <a:r>
              <a:rPr kumimoji="0" lang="en-US" sz="750" b="0" i="0" u="none" strike="noStrike" kern="1200" cap="none" spc="0" normalizeH="0" baseline="0" noProof="0" dirty="0">
                <a:ln>
                  <a:noFill/>
                </a:ln>
                <a:solidFill>
                  <a:prstClr val="black"/>
                </a:solidFill>
                <a:effectLst/>
                <a:uLnTx/>
                <a:uFillTx/>
                <a:latin typeface="Bahnschrift" panose="020B0502040204020203" pitchFamily="34" charset="0"/>
                <a:ea typeface="+mn-ea"/>
                <a:cs typeface="+mn-cs"/>
              </a:rPr>
              <a:t>I am a sociologist in the field of Science and Technology Studies (STS) </a:t>
            </a:r>
            <a:r>
              <a:rPr kumimoji="0" lang="en-US" sz="750" b="0" i="0" u="none" strike="noStrike" kern="1200" cap="none" spc="0" normalizeH="0" baseline="0" noProof="0" dirty="0" err="1">
                <a:ln>
                  <a:noFill/>
                </a:ln>
                <a:solidFill>
                  <a:prstClr val="black"/>
                </a:solidFill>
                <a:effectLst/>
                <a:uLnTx/>
                <a:uFillTx/>
                <a:latin typeface="Bahnschrift" panose="020B0502040204020203" pitchFamily="34" charset="0"/>
                <a:ea typeface="+mn-ea"/>
                <a:cs typeface="+mn-cs"/>
              </a:rPr>
              <a:t>specialising</a:t>
            </a:r>
            <a:r>
              <a:rPr kumimoji="0" lang="en-US" sz="750" b="0" i="0" u="none" strike="noStrike" kern="1200" cap="none" spc="0" normalizeH="0" baseline="0" noProof="0" dirty="0">
                <a:ln>
                  <a:noFill/>
                </a:ln>
                <a:solidFill>
                  <a:prstClr val="black"/>
                </a:solidFill>
                <a:effectLst/>
                <a:uLnTx/>
                <a:uFillTx/>
                <a:latin typeface="Bahnschrift" panose="020B0502040204020203" pitchFamily="34" charset="0"/>
                <a:ea typeface="+mn-ea"/>
                <a:cs typeface="+mn-cs"/>
              </a:rPr>
              <a:t> in the analysis of complex sociotechnical systems, particularly sociotechnical systems involving Artificial Intelligence (AI) applications. I am particularly interested in the challenges of developing, integrating, and implementing AI technologies for use in real-world contexts (e.g. the role of regulation, trust and transparency) as well as their effects on professional practice and </a:t>
            </a:r>
            <a:r>
              <a:rPr kumimoji="0" lang="en-US" sz="750" b="0" i="0" u="none" strike="noStrike" kern="1200" cap="none" spc="0" normalizeH="0" baseline="0" noProof="0" dirty="0" err="1">
                <a:ln>
                  <a:noFill/>
                </a:ln>
                <a:solidFill>
                  <a:prstClr val="black"/>
                </a:solidFill>
                <a:effectLst/>
                <a:uLnTx/>
                <a:uFillTx/>
                <a:latin typeface="Bahnschrift" panose="020B0502040204020203" pitchFamily="34" charset="0"/>
                <a:ea typeface="+mn-ea"/>
                <a:cs typeface="+mn-cs"/>
              </a:rPr>
              <a:t>organisational</a:t>
            </a:r>
            <a:r>
              <a:rPr kumimoji="0" lang="en-US" sz="750" b="0" i="0" u="none" strike="noStrike" kern="1200" cap="none" spc="0" normalizeH="0" baseline="0" noProof="0" dirty="0">
                <a:ln>
                  <a:noFill/>
                </a:ln>
                <a:solidFill>
                  <a:prstClr val="black"/>
                </a:solidFill>
                <a:effectLst/>
                <a:uLnTx/>
                <a:uFillTx/>
                <a:latin typeface="Bahnschrift" panose="020B0502040204020203" pitchFamily="34" charset="0"/>
                <a:ea typeface="+mn-ea"/>
                <a:cs typeface="+mn-cs"/>
              </a:rPr>
              <a:t> structure. </a:t>
            </a:r>
          </a:p>
        </p:txBody>
      </p:sp>
      <p:sp>
        <p:nvSpPr>
          <p:cNvPr id="15" name="TextBox 14">
            <a:extLst>
              <a:ext uri="{FF2B5EF4-FFF2-40B4-BE49-F238E27FC236}">
                <a16:creationId xmlns:a16="http://schemas.microsoft.com/office/drawing/2014/main" id="{862F4F8F-6EA6-AFB1-8C5D-D727FC28C805}"/>
              </a:ext>
            </a:extLst>
          </p:cNvPr>
          <p:cNvSpPr txBox="1"/>
          <p:nvPr/>
        </p:nvSpPr>
        <p:spPr>
          <a:xfrm>
            <a:off x="1427816" y="1768640"/>
            <a:ext cx="2668228" cy="230832"/>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effectLst/>
                <a:uLnTx/>
                <a:uFillTx/>
                <a:latin typeface="Bahnschrift" panose="020B0502040204020203" pitchFamily="34" charset="0"/>
                <a:ea typeface="+mn-ea"/>
                <a:cs typeface="+mn-cs"/>
              </a:rPr>
              <a:t>Areas of expertise: </a:t>
            </a:r>
            <a:endParaRPr kumimoji="0" lang="en-US" sz="900" b="0" i="0" u="none" strike="noStrike" kern="1200" cap="none" spc="0" normalizeH="0" baseline="0" noProof="0" dirty="0">
              <a:ln>
                <a:noFill/>
              </a:ln>
              <a:effectLst/>
              <a:uLnTx/>
              <a:uFillTx/>
              <a:latin typeface="Bahnschrift" panose="020B0502040204020203" pitchFamily="34" charset="0"/>
              <a:ea typeface="+mn-ea"/>
              <a:cs typeface="+mn-cs"/>
            </a:endParaRPr>
          </a:p>
        </p:txBody>
      </p:sp>
      <p:sp>
        <p:nvSpPr>
          <p:cNvPr id="21" name="TextBox 20">
            <a:extLst>
              <a:ext uri="{FF2B5EF4-FFF2-40B4-BE49-F238E27FC236}">
                <a16:creationId xmlns:a16="http://schemas.microsoft.com/office/drawing/2014/main" id="{7CE1BFA8-1ECA-EFE4-850F-7558B3F3B34C}"/>
              </a:ext>
            </a:extLst>
          </p:cNvPr>
          <p:cNvSpPr txBox="1"/>
          <p:nvPr/>
        </p:nvSpPr>
        <p:spPr>
          <a:xfrm>
            <a:off x="490225" y="2298508"/>
            <a:ext cx="3413316" cy="223138"/>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850" b="0" i="0" u="none" strike="noStrike" kern="1200" cap="none" spc="0" normalizeH="0" baseline="0" noProof="0" dirty="0">
                <a:ln>
                  <a:noFill/>
                </a:ln>
                <a:effectLst/>
                <a:uLnTx/>
                <a:uFillTx/>
                <a:latin typeface="Bahnschrift" panose="020B0502040204020203" pitchFamily="34" charset="0"/>
                <a:ea typeface="+mn-ea"/>
                <a:cs typeface="+mn-cs"/>
                <a:hlinkClick r:id="rId4">
                  <a:extLst>
                    <a:ext uri="{A12FA001-AC4F-418D-AE19-62706E023703}">
                      <ahyp:hlinkClr xmlns:ahyp="http://schemas.microsoft.com/office/drawing/2018/hyperlinkcolor" val="tx"/>
                    </a:ext>
                  </a:extLst>
                </a:hlinkClick>
              </a:rPr>
              <a:t>peter.winter@bristol.ac.uk</a:t>
            </a:r>
            <a:endParaRPr kumimoji="0" lang="en-US" sz="850" b="0" i="0" u="none" strike="noStrike" kern="1200" cap="none" spc="0" normalizeH="0" baseline="0" noProof="0" dirty="0">
              <a:ln>
                <a:noFill/>
              </a:ln>
              <a:effectLst/>
              <a:uLnTx/>
              <a:uFillTx/>
              <a:latin typeface="Bahnschrift" panose="020B0502040204020203" pitchFamily="34" charset="0"/>
              <a:ea typeface="+mn-ea"/>
              <a:cs typeface="+mn-cs"/>
            </a:endParaRPr>
          </a:p>
        </p:txBody>
      </p:sp>
      <p:sp>
        <p:nvSpPr>
          <p:cNvPr id="18" name="Rectangle: Rounded Corners 17">
            <a:extLst>
              <a:ext uri="{FF2B5EF4-FFF2-40B4-BE49-F238E27FC236}">
                <a16:creationId xmlns:a16="http://schemas.microsoft.com/office/drawing/2014/main" id="{630E9CC0-0184-3D80-91A4-C023F567C88B}"/>
              </a:ext>
            </a:extLst>
          </p:cNvPr>
          <p:cNvSpPr/>
          <p:nvPr/>
        </p:nvSpPr>
        <p:spPr>
          <a:xfrm>
            <a:off x="1512751" y="2027636"/>
            <a:ext cx="1316204" cy="154179"/>
          </a:xfrm>
          <a:prstGeom prst="roundRect">
            <a:avLst>
              <a:gd name="adj" fmla="val 50000"/>
            </a:avLst>
          </a:prstGeom>
          <a:solidFill>
            <a:srgbClr val="ADD8E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IN" sz="800" dirty="0">
                <a:solidFill>
                  <a:prstClr val="black"/>
                </a:solidFill>
                <a:latin typeface="Bahnschrift" panose="020B0502040204020203" pitchFamily="34" charset="0"/>
              </a:rPr>
              <a:t>Society and Technology</a:t>
            </a:r>
          </a:p>
        </p:txBody>
      </p:sp>
      <p:sp>
        <p:nvSpPr>
          <p:cNvPr id="19" name="Rectangle: Rounded Corners 18">
            <a:extLst>
              <a:ext uri="{FF2B5EF4-FFF2-40B4-BE49-F238E27FC236}">
                <a16:creationId xmlns:a16="http://schemas.microsoft.com/office/drawing/2014/main" id="{2BD2ADAA-B691-554C-B2C3-A1168A77199A}"/>
              </a:ext>
            </a:extLst>
          </p:cNvPr>
          <p:cNvSpPr/>
          <p:nvPr/>
        </p:nvSpPr>
        <p:spPr>
          <a:xfrm>
            <a:off x="2864773" y="2027636"/>
            <a:ext cx="1231271" cy="154179"/>
          </a:xfrm>
          <a:prstGeom prst="roundRect">
            <a:avLst>
              <a:gd name="adj" fmla="val 50000"/>
            </a:avLst>
          </a:prstGeom>
          <a:solidFill>
            <a:schemeClr val="accent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IN" sz="800" dirty="0">
                <a:solidFill>
                  <a:schemeClr val="bg1"/>
                </a:solidFill>
                <a:latin typeface="Bahnschrift" panose="020B0502040204020203" pitchFamily="34" charset="0"/>
              </a:rPr>
              <a:t>Health and Wellbeing</a:t>
            </a:r>
          </a:p>
        </p:txBody>
      </p:sp>
      <p:sp>
        <p:nvSpPr>
          <p:cNvPr id="2" name="TextBox 1">
            <a:extLst>
              <a:ext uri="{FF2B5EF4-FFF2-40B4-BE49-F238E27FC236}">
                <a16:creationId xmlns:a16="http://schemas.microsoft.com/office/drawing/2014/main" id="{7AC339B1-821A-1800-B820-97B31B0D69B7}"/>
              </a:ext>
            </a:extLst>
          </p:cNvPr>
          <p:cNvSpPr txBox="1"/>
          <p:nvPr/>
        </p:nvSpPr>
        <p:spPr>
          <a:xfrm>
            <a:off x="404812" y="299215"/>
            <a:ext cx="4537076" cy="400110"/>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IN" sz="2000" b="1" i="0" u="none" strike="noStrike" kern="1200" cap="none" spc="0" normalizeH="0" baseline="0" noProof="0" dirty="0">
                <a:ln>
                  <a:noFill/>
                </a:ln>
                <a:solidFill>
                  <a:prstClr val="white"/>
                </a:solidFill>
                <a:effectLst/>
                <a:uLnTx/>
                <a:uFillTx/>
                <a:latin typeface="Bahnschrift" panose="020B0502040204020203" pitchFamily="34" charset="0"/>
                <a:ea typeface="+mn-ea"/>
                <a:cs typeface="+mn-cs"/>
              </a:rPr>
              <a:t>Stakeholders</a:t>
            </a:r>
          </a:p>
        </p:txBody>
      </p:sp>
      <p:sp>
        <p:nvSpPr>
          <p:cNvPr id="20" name="TextBox 19">
            <a:extLst>
              <a:ext uri="{FF2B5EF4-FFF2-40B4-BE49-F238E27FC236}">
                <a16:creationId xmlns:a16="http://schemas.microsoft.com/office/drawing/2014/main" id="{0A288431-A783-71D7-23FA-0C2C3AE09F93}"/>
              </a:ext>
            </a:extLst>
          </p:cNvPr>
          <p:cNvSpPr txBox="1"/>
          <p:nvPr/>
        </p:nvSpPr>
        <p:spPr>
          <a:xfrm>
            <a:off x="1427816" y="4449988"/>
            <a:ext cx="2668228" cy="246221"/>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srgbClr val="0044FF"/>
                </a:solidFill>
                <a:effectLst/>
                <a:uLnTx/>
                <a:uFillTx/>
                <a:latin typeface="Bahnschrift" panose="020B0502040204020203" pitchFamily="34" charset="0"/>
                <a:ea typeface="+mn-ea"/>
                <a:cs typeface="+mn-cs"/>
              </a:rPr>
              <a:t>Reema Patel</a:t>
            </a:r>
          </a:p>
        </p:txBody>
      </p:sp>
      <p:sp>
        <p:nvSpPr>
          <p:cNvPr id="22" name="TextBox 21">
            <a:extLst>
              <a:ext uri="{FF2B5EF4-FFF2-40B4-BE49-F238E27FC236}">
                <a16:creationId xmlns:a16="http://schemas.microsoft.com/office/drawing/2014/main" id="{D2C121C0-7AE4-11F2-2F67-F1136E80831A}"/>
              </a:ext>
            </a:extLst>
          </p:cNvPr>
          <p:cNvSpPr txBox="1"/>
          <p:nvPr/>
        </p:nvSpPr>
        <p:spPr>
          <a:xfrm>
            <a:off x="490224" y="5429137"/>
            <a:ext cx="4348401" cy="784830"/>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600"/>
              </a:spcAft>
              <a:buClrTx/>
              <a:buSzTx/>
              <a:buFontTx/>
              <a:buNone/>
              <a:tabLst/>
              <a:defRPr/>
            </a:pPr>
            <a:r>
              <a:rPr kumimoji="0" lang="en-US" sz="750" b="0" i="0" u="none" strike="noStrike" kern="1200" cap="none" spc="0" normalizeH="0" baseline="0" noProof="0" dirty="0">
                <a:ln>
                  <a:noFill/>
                </a:ln>
                <a:solidFill>
                  <a:prstClr val="black"/>
                </a:solidFill>
                <a:effectLst/>
                <a:uLnTx/>
                <a:uFillTx/>
                <a:latin typeface="Bahnschrift" panose="020B0502040204020203" pitchFamily="34" charset="0"/>
                <a:ea typeface="+mn-ea"/>
                <a:cs typeface="+mn-cs"/>
              </a:rPr>
              <a:t>I am a co investigator of the Digital Good Network and a co investigator on Public Voices in AI, a new </a:t>
            </a:r>
            <a:r>
              <a:rPr kumimoji="0" lang="en-US" sz="750" b="0" i="0" u="none" strike="noStrike" kern="1200" cap="none" spc="0" normalizeH="0" baseline="0" noProof="0" dirty="0" err="1">
                <a:ln>
                  <a:noFill/>
                </a:ln>
                <a:solidFill>
                  <a:prstClr val="black"/>
                </a:solidFill>
                <a:effectLst/>
                <a:uLnTx/>
                <a:uFillTx/>
                <a:latin typeface="Bahnschrift" panose="020B0502040204020203" pitchFamily="34" charset="0"/>
                <a:ea typeface="+mn-ea"/>
                <a:cs typeface="+mn-cs"/>
              </a:rPr>
              <a:t>RAi</a:t>
            </a:r>
            <a:r>
              <a:rPr kumimoji="0" lang="en-US" sz="750" b="0" i="0" u="none" strike="noStrike" kern="1200" cap="none" spc="0" normalizeH="0" baseline="0" noProof="0" dirty="0">
                <a:ln>
                  <a:noFill/>
                </a:ln>
                <a:solidFill>
                  <a:prstClr val="black"/>
                </a:solidFill>
                <a:effectLst/>
                <a:uLnTx/>
                <a:uFillTx/>
                <a:latin typeface="Bahnschrift" panose="020B0502040204020203" pitchFamily="34" charset="0"/>
                <a:ea typeface="+mn-ea"/>
                <a:cs typeface="+mn-cs"/>
              </a:rPr>
              <a:t> UK grant. I </a:t>
            </a:r>
            <a:r>
              <a:rPr kumimoji="0" lang="en-US" sz="750" b="0" i="0" u="none" strike="noStrike" kern="1200" cap="none" spc="0" normalizeH="0" baseline="0" noProof="0" dirty="0" err="1">
                <a:ln>
                  <a:noFill/>
                </a:ln>
                <a:solidFill>
                  <a:prstClr val="black"/>
                </a:solidFill>
                <a:effectLst/>
                <a:uLnTx/>
                <a:uFillTx/>
                <a:latin typeface="Bahnschrift" panose="020B0502040204020203" pitchFamily="34" charset="0"/>
                <a:ea typeface="+mn-ea"/>
                <a:cs typeface="+mn-cs"/>
              </a:rPr>
              <a:t>specialise</a:t>
            </a:r>
            <a:r>
              <a:rPr kumimoji="0" lang="en-US" sz="750" b="0" i="0" u="none" strike="noStrike" kern="1200" cap="none" spc="0" normalizeH="0" baseline="0" noProof="0" dirty="0">
                <a:ln>
                  <a:noFill/>
                </a:ln>
                <a:solidFill>
                  <a:prstClr val="black"/>
                </a:solidFill>
                <a:effectLst/>
                <a:uLnTx/>
                <a:uFillTx/>
                <a:latin typeface="Bahnschrift" panose="020B0502040204020203" pitchFamily="34" charset="0"/>
                <a:ea typeface="+mn-ea"/>
                <a:cs typeface="+mn-cs"/>
              </a:rPr>
              <a:t> in the fields of technology, data and AI ethics, public engagement and participation, and diversity, equity and inclusion. I co-founded the Ada Lovelace Institute where I established my work on public engagement and participation.</a:t>
            </a:r>
            <a:br>
              <a:rPr kumimoji="0" lang="en-US" sz="750" b="0" i="0" u="none" strike="noStrike" kern="1200" cap="none" spc="0" normalizeH="0" baseline="0" noProof="0" dirty="0">
                <a:ln>
                  <a:noFill/>
                </a:ln>
                <a:solidFill>
                  <a:prstClr val="black"/>
                </a:solidFill>
                <a:effectLst/>
                <a:uLnTx/>
                <a:uFillTx/>
                <a:latin typeface="Bahnschrift" panose="020B0502040204020203" pitchFamily="34" charset="0"/>
                <a:ea typeface="+mn-ea"/>
                <a:cs typeface="+mn-cs"/>
              </a:rPr>
            </a:br>
            <a:r>
              <a:rPr kumimoji="0" lang="en-US" sz="750" b="0" i="0" u="none" strike="noStrike" kern="1200" cap="none" spc="0" normalizeH="0" baseline="0" noProof="0" dirty="0">
                <a:ln>
                  <a:noFill/>
                </a:ln>
                <a:solidFill>
                  <a:prstClr val="black"/>
                </a:solidFill>
                <a:effectLst/>
                <a:uLnTx/>
                <a:uFillTx/>
                <a:latin typeface="Bahnschrift" panose="020B0502040204020203" pitchFamily="34" charset="0"/>
                <a:ea typeface="+mn-ea"/>
                <a:cs typeface="+mn-cs"/>
              </a:rPr>
              <a:t>I am a founder and director of a social enterprise research consultancy Elgon Social, a startup that supports clients to better understand their stakeholders and create stakeholder value. </a:t>
            </a:r>
          </a:p>
        </p:txBody>
      </p:sp>
      <p:sp>
        <p:nvSpPr>
          <p:cNvPr id="24" name="TextBox 23">
            <a:extLst>
              <a:ext uri="{FF2B5EF4-FFF2-40B4-BE49-F238E27FC236}">
                <a16:creationId xmlns:a16="http://schemas.microsoft.com/office/drawing/2014/main" id="{E185E7F2-2E93-9150-7D2E-03AAA0E4CEFB}"/>
              </a:ext>
            </a:extLst>
          </p:cNvPr>
          <p:cNvSpPr txBox="1"/>
          <p:nvPr/>
        </p:nvSpPr>
        <p:spPr>
          <a:xfrm>
            <a:off x="490225" y="5235919"/>
            <a:ext cx="3413316" cy="223138"/>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850" b="0" i="0" u="none" strike="noStrike" kern="1200" cap="none" spc="0" normalizeH="0" baseline="0" noProof="0" dirty="0">
                <a:ln>
                  <a:noFill/>
                </a:ln>
                <a:effectLst/>
                <a:uLnTx/>
                <a:uFillTx/>
                <a:latin typeface="Bahnschrift" panose="020B0502040204020203" pitchFamily="34" charset="0"/>
                <a:ea typeface="+mn-ea"/>
                <a:cs typeface="+mn-cs"/>
                <a:hlinkClick r:id="rId5">
                  <a:extLst>
                    <a:ext uri="{A12FA001-AC4F-418D-AE19-62706E023703}">
                      <ahyp:hlinkClr xmlns:ahyp="http://schemas.microsoft.com/office/drawing/2018/hyperlinkcolor" val="tx"/>
                    </a:ext>
                  </a:extLst>
                </a:hlinkClick>
              </a:rPr>
              <a:t>reema87patel@googlemail.com</a:t>
            </a:r>
            <a:endParaRPr kumimoji="0" lang="en-US" sz="850" b="0" i="0" u="none" strike="noStrike" kern="1200" cap="none" spc="0" normalizeH="0" baseline="0" noProof="0" dirty="0">
              <a:ln>
                <a:noFill/>
              </a:ln>
              <a:effectLst/>
              <a:uLnTx/>
              <a:uFillTx/>
              <a:latin typeface="Bahnschrift" panose="020B0502040204020203" pitchFamily="34" charset="0"/>
              <a:ea typeface="+mn-ea"/>
              <a:cs typeface="+mn-cs"/>
            </a:endParaRPr>
          </a:p>
        </p:txBody>
      </p:sp>
      <p:pic>
        <p:nvPicPr>
          <p:cNvPr id="10" name="Picture 9">
            <a:extLst>
              <a:ext uri="{FF2B5EF4-FFF2-40B4-BE49-F238E27FC236}">
                <a16:creationId xmlns:a16="http://schemas.microsoft.com/office/drawing/2014/main" id="{042030CC-6FEC-58E3-B8DC-FF14452A09E4}"/>
              </a:ext>
            </a:extLst>
          </p:cNvPr>
          <p:cNvPicPr>
            <a:picLocks noChangeAspect="1"/>
          </p:cNvPicPr>
          <p:nvPr/>
        </p:nvPicPr>
        <p:blipFill rotWithShape="1">
          <a:blip r:embed="rId6">
            <a:extLst>
              <a:ext uri="{28A0092B-C50C-407E-A947-70E740481C1C}">
                <a14:useLocalDpi xmlns:a14="http://schemas.microsoft.com/office/drawing/2010/main" val="0"/>
              </a:ext>
            </a:extLst>
          </a:blip>
          <a:srcRect l="4749" t="2189" r="2332" b="4743"/>
          <a:stretch/>
        </p:blipFill>
        <p:spPr>
          <a:xfrm>
            <a:off x="610409" y="1435348"/>
            <a:ext cx="742138" cy="742138"/>
          </a:xfrm>
          <a:custGeom>
            <a:avLst/>
            <a:gdLst>
              <a:gd name="connsiteX0" fmla="*/ 371069 w 742138"/>
              <a:gd name="connsiteY0" fmla="*/ 0 h 742138"/>
              <a:gd name="connsiteX1" fmla="*/ 742138 w 742138"/>
              <a:gd name="connsiteY1" fmla="*/ 371069 h 742138"/>
              <a:gd name="connsiteX2" fmla="*/ 371069 w 742138"/>
              <a:gd name="connsiteY2" fmla="*/ 742138 h 742138"/>
              <a:gd name="connsiteX3" fmla="*/ 0 w 742138"/>
              <a:gd name="connsiteY3" fmla="*/ 371069 h 742138"/>
              <a:gd name="connsiteX4" fmla="*/ 371069 w 742138"/>
              <a:gd name="connsiteY4" fmla="*/ 0 h 7421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2138" h="742138">
                <a:moveTo>
                  <a:pt x="371069" y="0"/>
                </a:moveTo>
                <a:cubicBezTo>
                  <a:pt x="576004" y="0"/>
                  <a:pt x="742138" y="166134"/>
                  <a:pt x="742138" y="371069"/>
                </a:cubicBezTo>
                <a:cubicBezTo>
                  <a:pt x="742138" y="576006"/>
                  <a:pt x="576004" y="742138"/>
                  <a:pt x="371069" y="742138"/>
                </a:cubicBezTo>
                <a:cubicBezTo>
                  <a:pt x="166134" y="742138"/>
                  <a:pt x="0" y="576006"/>
                  <a:pt x="0" y="371069"/>
                </a:cubicBezTo>
                <a:cubicBezTo>
                  <a:pt x="0" y="166134"/>
                  <a:pt x="166134" y="0"/>
                  <a:pt x="371069" y="0"/>
                </a:cubicBezTo>
                <a:close/>
              </a:path>
            </a:pathLst>
          </a:custGeom>
        </p:spPr>
      </p:pic>
      <p:pic>
        <p:nvPicPr>
          <p:cNvPr id="168" name="Picture 167">
            <a:extLst>
              <a:ext uri="{FF2B5EF4-FFF2-40B4-BE49-F238E27FC236}">
                <a16:creationId xmlns:a16="http://schemas.microsoft.com/office/drawing/2014/main" id="{CDF33B89-CB56-95D4-2D6B-F3430BEB36A5}"/>
              </a:ext>
            </a:extLst>
          </p:cNvPr>
          <p:cNvPicPr>
            <a:picLocks noChangeAspect="1"/>
          </p:cNvPicPr>
          <p:nvPr/>
        </p:nvPicPr>
        <p:blipFill>
          <a:blip r:embed="rId7">
            <a:extLst>
              <a:ext uri="{28A0092B-C50C-407E-A947-70E740481C1C}">
                <a14:useLocalDpi xmlns:a14="http://schemas.microsoft.com/office/drawing/2010/main" val="0"/>
              </a:ext>
            </a:extLst>
          </a:blip>
          <a:srcRect l="3397" t="2251" r="2365" b="19218"/>
          <a:stretch>
            <a:fillRect/>
          </a:stretch>
        </p:blipFill>
        <p:spPr>
          <a:xfrm>
            <a:off x="610409" y="4372759"/>
            <a:ext cx="742138" cy="742138"/>
          </a:xfrm>
          <a:custGeom>
            <a:avLst/>
            <a:gdLst>
              <a:gd name="connsiteX0" fmla="*/ 371069 w 742138"/>
              <a:gd name="connsiteY0" fmla="*/ 0 h 742138"/>
              <a:gd name="connsiteX1" fmla="*/ 742138 w 742138"/>
              <a:gd name="connsiteY1" fmla="*/ 371069 h 742138"/>
              <a:gd name="connsiteX2" fmla="*/ 371069 w 742138"/>
              <a:gd name="connsiteY2" fmla="*/ 742138 h 742138"/>
              <a:gd name="connsiteX3" fmla="*/ 0 w 742138"/>
              <a:gd name="connsiteY3" fmla="*/ 371069 h 742138"/>
              <a:gd name="connsiteX4" fmla="*/ 371069 w 742138"/>
              <a:gd name="connsiteY4" fmla="*/ 0 h 7421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2138" h="742138">
                <a:moveTo>
                  <a:pt x="371069" y="0"/>
                </a:moveTo>
                <a:cubicBezTo>
                  <a:pt x="576004" y="0"/>
                  <a:pt x="742138" y="166134"/>
                  <a:pt x="742138" y="371069"/>
                </a:cubicBezTo>
                <a:cubicBezTo>
                  <a:pt x="742138" y="576006"/>
                  <a:pt x="576004" y="742138"/>
                  <a:pt x="371069" y="742138"/>
                </a:cubicBezTo>
                <a:cubicBezTo>
                  <a:pt x="166134" y="742138"/>
                  <a:pt x="0" y="576006"/>
                  <a:pt x="0" y="371069"/>
                </a:cubicBezTo>
                <a:cubicBezTo>
                  <a:pt x="0" y="166134"/>
                  <a:pt x="166134" y="0"/>
                  <a:pt x="371069" y="0"/>
                </a:cubicBezTo>
                <a:close/>
              </a:path>
            </a:pathLst>
          </a:custGeom>
        </p:spPr>
      </p:pic>
      <p:sp>
        <p:nvSpPr>
          <p:cNvPr id="169" name="Rectangle: Rounded Corners 168">
            <a:extLst>
              <a:ext uri="{FF2B5EF4-FFF2-40B4-BE49-F238E27FC236}">
                <a16:creationId xmlns:a16="http://schemas.microsoft.com/office/drawing/2014/main" id="{D6A0958D-2B39-9898-F51B-51F560272867}"/>
              </a:ext>
            </a:extLst>
          </p:cNvPr>
          <p:cNvSpPr/>
          <p:nvPr/>
        </p:nvSpPr>
        <p:spPr>
          <a:xfrm>
            <a:off x="1512751" y="4857875"/>
            <a:ext cx="1352021" cy="154179"/>
          </a:xfrm>
          <a:prstGeom prst="roundRect">
            <a:avLst>
              <a:gd name="adj" fmla="val 50000"/>
            </a:avLst>
          </a:prstGeom>
          <a:solidFill>
            <a:srgbClr val="FFC0CB"/>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IN" sz="800" dirty="0">
                <a:solidFill>
                  <a:prstClr val="black"/>
                </a:solidFill>
                <a:latin typeface="Bahnschrift" panose="020B0502040204020203" pitchFamily="34" charset="0"/>
              </a:rPr>
              <a:t>Human-centred Design</a:t>
            </a:r>
          </a:p>
        </p:txBody>
      </p:sp>
      <p:sp>
        <p:nvSpPr>
          <p:cNvPr id="170" name="Rectangle: Rounded Corners 169">
            <a:extLst>
              <a:ext uri="{FF2B5EF4-FFF2-40B4-BE49-F238E27FC236}">
                <a16:creationId xmlns:a16="http://schemas.microsoft.com/office/drawing/2014/main" id="{5C65670C-677B-ED6E-3719-E24C8D706452}"/>
              </a:ext>
            </a:extLst>
          </p:cNvPr>
          <p:cNvSpPr/>
          <p:nvPr/>
        </p:nvSpPr>
        <p:spPr>
          <a:xfrm>
            <a:off x="2891981" y="4857875"/>
            <a:ext cx="1196636" cy="154179"/>
          </a:xfrm>
          <a:prstGeom prst="roundRect">
            <a:avLst>
              <a:gd name="adj" fmla="val 50000"/>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IN" sz="800" dirty="0">
                <a:solidFill>
                  <a:schemeClr val="bg1"/>
                </a:solidFill>
                <a:latin typeface="Bahnschrift" panose="020B0502040204020203" pitchFamily="34" charset="0"/>
              </a:rPr>
              <a:t>Research methods</a:t>
            </a:r>
          </a:p>
        </p:txBody>
      </p:sp>
      <p:sp>
        <p:nvSpPr>
          <p:cNvPr id="23" name="Slide Number Placeholder 6">
            <a:extLst>
              <a:ext uri="{FF2B5EF4-FFF2-40B4-BE49-F238E27FC236}">
                <a16:creationId xmlns:a16="http://schemas.microsoft.com/office/drawing/2014/main" id="{75DC04EC-C516-3012-64D3-1E22D80E120F}"/>
              </a:ext>
            </a:extLst>
          </p:cNvPr>
          <p:cNvSpPr>
            <a:spLocks noGrp="1"/>
          </p:cNvSpPr>
          <p:nvPr>
            <p:ph type="sldNum" sz="quarter" idx="12"/>
          </p:nvPr>
        </p:nvSpPr>
        <p:spPr>
          <a:xfrm>
            <a:off x="4586678" y="7219068"/>
            <a:ext cx="355210" cy="188208"/>
          </a:xfrm>
        </p:spPr>
        <p:txBody>
          <a:bodyPr/>
          <a:lstStyle/>
          <a:p>
            <a:fld id="{BBD8116C-255A-44AF-97AC-4E39B80E4E22}" type="slidenum">
              <a:rPr lang="en-IN" sz="800" smtClean="0">
                <a:solidFill>
                  <a:schemeClr val="tx1"/>
                </a:solidFill>
                <a:latin typeface="Bahnschrift" panose="020B0502040204020203" pitchFamily="34" charset="0"/>
              </a:rPr>
              <a:t>17</a:t>
            </a:fld>
            <a:endParaRPr lang="en-IN" sz="800">
              <a:solidFill>
                <a:schemeClr val="tx1"/>
              </a:solidFill>
              <a:latin typeface="Bahnschrift" panose="020B0502040204020203" pitchFamily="34" charset="0"/>
            </a:endParaRPr>
          </a:p>
        </p:txBody>
      </p:sp>
      <p:sp>
        <p:nvSpPr>
          <p:cNvPr id="7" name="TextBox 6">
            <a:extLst>
              <a:ext uri="{FF2B5EF4-FFF2-40B4-BE49-F238E27FC236}">
                <a16:creationId xmlns:a16="http://schemas.microsoft.com/office/drawing/2014/main" id="{5A9CBBCF-A792-5448-EAA3-96E27878DA71}"/>
              </a:ext>
            </a:extLst>
          </p:cNvPr>
          <p:cNvSpPr txBox="1"/>
          <p:nvPr/>
        </p:nvSpPr>
        <p:spPr>
          <a:xfrm>
            <a:off x="490225" y="3407133"/>
            <a:ext cx="450328" cy="107722"/>
          </a:xfrm>
          <a:prstGeom prst="rect">
            <a:avLst/>
          </a:prstGeom>
          <a:noFill/>
        </p:spPr>
        <p:txBody>
          <a:bodyPr wrap="square" tIns="0" bIns="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700" b="1" i="0" u="none" strike="noStrike" kern="1200" cap="none" spc="0" normalizeH="0" baseline="0" noProof="0" dirty="0">
                <a:ln>
                  <a:noFill/>
                </a:ln>
                <a:effectLst/>
                <a:uLnTx/>
                <a:uFillTx/>
                <a:latin typeface="Bahnschrift" panose="020B0502040204020203" pitchFamily="34" charset="0"/>
                <a:ea typeface="+mn-ea"/>
                <a:cs typeface="+mn-cs"/>
              </a:rPr>
              <a:t>Notes</a:t>
            </a:r>
          </a:p>
        </p:txBody>
      </p:sp>
      <p:sp>
        <p:nvSpPr>
          <p:cNvPr id="9" name="TextBox 8">
            <a:extLst>
              <a:ext uri="{FF2B5EF4-FFF2-40B4-BE49-F238E27FC236}">
                <a16:creationId xmlns:a16="http://schemas.microsoft.com/office/drawing/2014/main" id="{5EB530F5-617A-EE21-6F5A-EF7FD73CFC6B}"/>
              </a:ext>
            </a:extLst>
          </p:cNvPr>
          <p:cNvSpPr txBox="1"/>
          <p:nvPr/>
        </p:nvSpPr>
        <p:spPr>
          <a:xfrm>
            <a:off x="490225" y="6280768"/>
            <a:ext cx="450328" cy="107722"/>
          </a:xfrm>
          <a:prstGeom prst="rect">
            <a:avLst/>
          </a:prstGeom>
          <a:noFill/>
        </p:spPr>
        <p:txBody>
          <a:bodyPr wrap="square" tIns="0" bIns="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700" b="1" i="0" u="none" strike="noStrike" kern="1200" cap="none" spc="0" normalizeH="0" baseline="0" noProof="0" dirty="0">
                <a:ln>
                  <a:noFill/>
                </a:ln>
                <a:effectLst/>
                <a:uLnTx/>
                <a:uFillTx/>
                <a:latin typeface="Bahnschrift" panose="020B0502040204020203" pitchFamily="34" charset="0"/>
                <a:ea typeface="+mn-ea"/>
                <a:cs typeface="+mn-cs"/>
              </a:rPr>
              <a:t>Notes</a:t>
            </a:r>
          </a:p>
        </p:txBody>
      </p:sp>
    </p:spTree>
    <p:custDataLst>
      <p:tags r:id="rId1"/>
    </p:custDataLst>
    <p:extLst>
      <p:ext uri="{BB962C8B-B14F-4D97-AF65-F5344CB8AC3E}">
        <p14:creationId xmlns:p14="http://schemas.microsoft.com/office/powerpoint/2010/main" val="3094971007"/>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Rectangle: Rounded Corners 11">
            <a:extLst>
              <a:ext uri="{FF2B5EF4-FFF2-40B4-BE49-F238E27FC236}">
                <a16:creationId xmlns:a16="http://schemas.microsoft.com/office/drawing/2014/main" id="{FDFD8F6D-5CFC-12E7-F7C4-482EB52193B8}"/>
              </a:ext>
            </a:extLst>
          </p:cNvPr>
          <p:cNvSpPr/>
          <p:nvPr/>
        </p:nvSpPr>
        <p:spPr>
          <a:xfrm>
            <a:off x="425450" y="1336138"/>
            <a:ext cx="4516438" cy="1788703"/>
          </a:xfrm>
          <a:prstGeom prst="roundRect">
            <a:avLst>
              <a:gd name="adj" fmla="val 4168"/>
            </a:avLst>
          </a:prstGeom>
          <a:solidFill>
            <a:srgbClr val="0044FF">
              <a:alpha val="5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prstClr val="white"/>
              </a:solidFill>
              <a:effectLst/>
              <a:uLnTx/>
              <a:uFillTx/>
              <a:latin typeface="Aptos" panose="02110004020202020204"/>
              <a:ea typeface="+mn-ea"/>
              <a:cs typeface="+mn-cs"/>
            </a:endParaRPr>
          </a:p>
        </p:txBody>
      </p:sp>
      <p:sp>
        <p:nvSpPr>
          <p:cNvPr id="6" name="Freeform 586">
            <a:extLst>
              <a:ext uri="{FF2B5EF4-FFF2-40B4-BE49-F238E27FC236}">
                <a16:creationId xmlns:a16="http://schemas.microsoft.com/office/drawing/2014/main" id="{3FF624E8-051B-BC7B-A4C1-6AC29508D9E7}"/>
              </a:ext>
            </a:extLst>
          </p:cNvPr>
          <p:cNvSpPr>
            <a:spLocks noEditPoints="1"/>
          </p:cNvSpPr>
          <p:nvPr/>
        </p:nvSpPr>
        <p:spPr bwMode="auto">
          <a:xfrm>
            <a:off x="2987829" y="3627173"/>
            <a:ext cx="5429717" cy="5162536"/>
          </a:xfrm>
          <a:custGeom>
            <a:avLst/>
            <a:gdLst>
              <a:gd name="T0" fmla="*/ 5177 w 9862"/>
              <a:gd name="T1" fmla="*/ 8398 h 9379"/>
              <a:gd name="T2" fmla="*/ 8706 w 9862"/>
              <a:gd name="T3" fmla="*/ 2345 h 9379"/>
              <a:gd name="T4" fmla="*/ 1744 w 9862"/>
              <a:gd name="T5" fmla="*/ 1006 h 9379"/>
              <a:gd name="T6" fmla="*/ 2329 w 9862"/>
              <a:gd name="T7" fmla="*/ 7373 h 9379"/>
              <a:gd name="T8" fmla="*/ 2037 w 9862"/>
              <a:gd name="T9" fmla="*/ 4529 h 9379"/>
              <a:gd name="T10" fmla="*/ 3196 w 9862"/>
              <a:gd name="T11" fmla="*/ 6530 h 9379"/>
              <a:gd name="T12" fmla="*/ 5516 w 9862"/>
              <a:gd name="T13" fmla="*/ 7534 h 9379"/>
              <a:gd name="T14" fmla="*/ 6387 w 9862"/>
              <a:gd name="T15" fmla="*/ 6415 h 9379"/>
              <a:gd name="T16" fmla="*/ 8414 w 9862"/>
              <a:gd name="T17" fmla="*/ 3524 h 9379"/>
              <a:gd name="T18" fmla="*/ 7482 w 9862"/>
              <a:gd name="T19" fmla="*/ 1678 h 9379"/>
              <a:gd name="T20" fmla="*/ 6088 w 9862"/>
              <a:gd name="T21" fmla="*/ 512 h 9379"/>
              <a:gd name="T22" fmla="*/ 3191 w 9862"/>
              <a:gd name="T23" fmla="*/ 3189 h 9379"/>
              <a:gd name="T24" fmla="*/ 2940 w 9862"/>
              <a:gd name="T25" fmla="*/ 4355 h 9379"/>
              <a:gd name="T26" fmla="*/ 2906 w 9862"/>
              <a:gd name="T27" fmla="*/ 2295 h 9379"/>
              <a:gd name="T28" fmla="*/ 4014 w 9862"/>
              <a:gd name="T29" fmla="*/ 4332 h 9379"/>
              <a:gd name="T30" fmla="*/ 3782 w 9862"/>
              <a:gd name="T31" fmla="*/ 5193 h 9379"/>
              <a:gd name="T32" fmla="*/ 5743 w 9862"/>
              <a:gd name="T33" fmla="*/ 2685 h 9379"/>
              <a:gd name="T34" fmla="*/ 5807 w 9862"/>
              <a:gd name="T35" fmla="*/ 3692 h 9379"/>
              <a:gd name="T36" fmla="*/ 5227 w 9862"/>
              <a:gd name="T37" fmla="*/ 4393 h 9379"/>
              <a:gd name="T38" fmla="*/ 4696 w 9862"/>
              <a:gd name="T39" fmla="*/ 3350 h 9379"/>
              <a:gd name="T40" fmla="*/ 3774 w 9862"/>
              <a:gd name="T41" fmla="*/ 2513 h 9379"/>
              <a:gd name="T42" fmla="*/ 4068 w 9862"/>
              <a:gd name="T43" fmla="*/ 5022 h 9379"/>
              <a:gd name="T44" fmla="*/ 4068 w 9862"/>
              <a:gd name="T45" fmla="*/ 2386 h 9379"/>
              <a:gd name="T46" fmla="*/ 4687 w 9862"/>
              <a:gd name="T47" fmla="*/ 3320 h 9379"/>
              <a:gd name="T48" fmla="*/ 4648 w 9862"/>
              <a:gd name="T49" fmla="*/ 5994 h 9379"/>
              <a:gd name="T50" fmla="*/ 3509 w 9862"/>
              <a:gd name="T51" fmla="*/ 3331 h 9379"/>
              <a:gd name="T52" fmla="*/ 4930 w 9862"/>
              <a:gd name="T53" fmla="*/ 2513 h 9379"/>
              <a:gd name="T54" fmla="*/ 5807 w 9862"/>
              <a:gd name="T55" fmla="*/ 2011 h 9379"/>
              <a:gd name="T56" fmla="*/ 6432 w 9862"/>
              <a:gd name="T57" fmla="*/ 3660 h 9379"/>
              <a:gd name="T58" fmla="*/ 6676 w 9862"/>
              <a:gd name="T59" fmla="*/ 1174 h 9379"/>
              <a:gd name="T60" fmla="*/ 7537 w 9862"/>
              <a:gd name="T61" fmla="*/ 2685 h 9379"/>
              <a:gd name="T62" fmla="*/ 8074 w 9862"/>
              <a:gd name="T63" fmla="*/ 3381 h 9379"/>
              <a:gd name="T64" fmla="*/ 7827 w 9862"/>
              <a:gd name="T65" fmla="*/ 4524 h 9379"/>
              <a:gd name="T66" fmla="*/ 7600 w 9862"/>
              <a:gd name="T67" fmla="*/ 5693 h 9379"/>
              <a:gd name="T68" fmla="*/ 6963 w 9862"/>
              <a:gd name="T69" fmla="*/ 5353 h 9379"/>
              <a:gd name="T70" fmla="*/ 5807 w 9862"/>
              <a:gd name="T71" fmla="*/ 6027 h 9379"/>
              <a:gd name="T72" fmla="*/ 5511 w 9862"/>
              <a:gd name="T73" fmla="*/ 6203 h 9379"/>
              <a:gd name="T74" fmla="*/ 4352 w 9862"/>
              <a:gd name="T75" fmla="*/ 6533 h 9379"/>
              <a:gd name="T76" fmla="*/ 3485 w 9862"/>
              <a:gd name="T77" fmla="*/ 7359 h 9379"/>
              <a:gd name="T78" fmla="*/ 2905 w 9862"/>
              <a:gd name="T79" fmla="*/ 5696 h 9379"/>
              <a:gd name="T80" fmla="*/ 2324 w 9862"/>
              <a:gd name="T81" fmla="*/ 4689 h 9379"/>
              <a:gd name="T82" fmla="*/ 2295 w 9862"/>
              <a:gd name="T83" fmla="*/ 3332 h 9379"/>
              <a:gd name="T84" fmla="*/ 2360 w 9862"/>
              <a:gd name="T85" fmla="*/ 3353 h 9379"/>
              <a:gd name="T86" fmla="*/ 2025 w 9862"/>
              <a:gd name="T87" fmla="*/ 5193 h 9379"/>
              <a:gd name="T88" fmla="*/ 1451 w 9862"/>
              <a:gd name="T89" fmla="*/ 3517 h 9379"/>
              <a:gd name="T90" fmla="*/ 1744 w 9862"/>
              <a:gd name="T91" fmla="*/ 1017 h 9379"/>
              <a:gd name="T92" fmla="*/ 2900 w 9862"/>
              <a:gd name="T93" fmla="*/ 1738 h 9379"/>
              <a:gd name="T94" fmla="*/ 3197 w 9862"/>
              <a:gd name="T95" fmla="*/ 2516 h 9379"/>
              <a:gd name="T96" fmla="*/ 5218 w 9862"/>
              <a:gd name="T97" fmla="*/ 976 h 9379"/>
              <a:gd name="T98" fmla="*/ 6088 w 9862"/>
              <a:gd name="T99" fmla="*/ 184 h 9379"/>
              <a:gd name="T100" fmla="*/ 6960 w 9862"/>
              <a:gd name="T101" fmla="*/ 672 h 9379"/>
              <a:gd name="T102" fmla="*/ 8117 w 9862"/>
              <a:gd name="T103" fmla="*/ 676 h 9379"/>
              <a:gd name="T104" fmla="*/ 8987 w 9862"/>
              <a:gd name="T105" fmla="*/ 3178 h 9379"/>
              <a:gd name="T106" fmla="*/ 8126 w 9862"/>
              <a:gd name="T107" fmla="*/ 5365 h 9379"/>
              <a:gd name="T108" fmla="*/ 6959 w 9862"/>
              <a:gd name="T109" fmla="*/ 6699 h 9379"/>
              <a:gd name="T110" fmla="*/ 5223 w 9862"/>
              <a:gd name="T111" fmla="*/ 7069 h 9379"/>
              <a:gd name="T112" fmla="*/ 4013 w 9862"/>
              <a:gd name="T113" fmla="*/ 7668 h 9379"/>
              <a:gd name="T114" fmla="*/ 3479 w 9862"/>
              <a:gd name="T115" fmla="*/ 7372 h 9379"/>
              <a:gd name="T116" fmla="*/ 2851 w 9862"/>
              <a:gd name="T117" fmla="*/ 7032 h 9379"/>
              <a:gd name="T118" fmla="*/ 2031 w 9862"/>
              <a:gd name="T119" fmla="*/ 5859 h 9379"/>
              <a:gd name="T120" fmla="*/ 878 w 9862"/>
              <a:gd name="T121" fmla="*/ 4529 h 9379"/>
              <a:gd name="T122" fmla="*/ 10 w 9862"/>
              <a:gd name="T123" fmla="*/ 3357 h 9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862" h="9379">
                <a:moveTo>
                  <a:pt x="0" y="3352"/>
                </a:moveTo>
                <a:cubicBezTo>
                  <a:pt x="0" y="3354"/>
                  <a:pt x="0" y="3354"/>
                  <a:pt x="0" y="3354"/>
                </a:cubicBezTo>
                <a:cubicBezTo>
                  <a:pt x="1" y="4026"/>
                  <a:pt x="1" y="4026"/>
                  <a:pt x="1" y="4026"/>
                </a:cubicBezTo>
                <a:cubicBezTo>
                  <a:pt x="580" y="4360"/>
                  <a:pt x="580" y="4360"/>
                  <a:pt x="580" y="4360"/>
                </a:cubicBezTo>
                <a:cubicBezTo>
                  <a:pt x="580" y="5030"/>
                  <a:pt x="580" y="5030"/>
                  <a:pt x="580" y="5030"/>
                </a:cubicBezTo>
                <a:cubicBezTo>
                  <a:pt x="583" y="5032"/>
                  <a:pt x="583" y="5032"/>
                  <a:pt x="583" y="5032"/>
                </a:cubicBezTo>
                <a:cubicBezTo>
                  <a:pt x="1160" y="5365"/>
                  <a:pt x="1160" y="5365"/>
                  <a:pt x="1160" y="5365"/>
                </a:cubicBezTo>
                <a:cubicBezTo>
                  <a:pt x="1160" y="6026"/>
                  <a:pt x="1160" y="6026"/>
                  <a:pt x="1160" y="6026"/>
                </a:cubicBezTo>
                <a:cubicBezTo>
                  <a:pt x="580" y="6361"/>
                  <a:pt x="580" y="6361"/>
                  <a:pt x="580" y="6361"/>
                </a:cubicBezTo>
                <a:cubicBezTo>
                  <a:pt x="580" y="7036"/>
                  <a:pt x="580" y="7036"/>
                  <a:pt x="580" y="7036"/>
                </a:cubicBezTo>
                <a:cubicBezTo>
                  <a:pt x="1165" y="7374"/>
                  <a:pt x="1165" y="7374"/>
                  <a:pt x="1165" y="7374"/>
                </a:cubicBezTo>
                <a:cubicBezTo>
                  <a:pt x="1745" y="7039"/>
                  <a:pt x="1745" y="7039"/>
                  <a:pt x="1745" y="7039"/>
                </a:cubicBezTo>
                <a:cubicBezTo>
                  <a:pt x="2319" y="7370"/>
                  <a:pt x="2319" y="7370"/>
                  <a:pt x="2319" y="7370"/>
                </a:cubicBezTo>
                <a:cubicBezTo>
                  <a:pt x="2319" y="8034"/>
                  <a:pt x="2319" y="8034"/>
                  <a:pt x="2319" y="8034"/>
                </a:cubicBezTo>
                <a:cubicBezTo>
                  <a:pt x="1740" y="8369"/>
                  <a:pt x="1740" y="8369"/>
                  <a:pt x="1740" y="8369"/>
                </a:cubicBezTo>
                <a:cubicBezTo>
                  <a:pt x="1740" y="9042"/>
                  <a:pt x="1740" y="9042"/>
                  <a:pt x="1740" y="9042"/>
                </a:cubicBezTo>
                <a:cubicBezTo>
                  <a:pt x="1742" y="9043"/>
                  <a:pt x="1742" y="9043"/>
                  <a:pt x="1742" y="9043"/>
                </a:cubicBezTo>
                <a:cubicBezTo>
                  <a:pt x="2324" y="9379"/>
                  <a:pt x="2324" y="9379"/>
                  <a:pt x="2324" y="9379"/>
                </a:cubicBezTo>
                <a:cubicBezTo>
                  <a:pt x="2909" y="9043"/>
                  <a:pt x="2909" y="9043"/>
                  <a:pt x="2909" y="9043"/>
                </a:cubicBezTo>
                <a:cubicBezTo>
                  <a:pt x="2909" y="9040"/>
                  <a:pt x="2909" y="9040"/>
                  <a:pt x="2909" y="9040"/>
                </a:cubicBezTo>
                <a:cubicBezTo>
                  <a:pt x="2908" y="8377"/>
                  <a:pt x="2908" y="8377"/>
                  <a:pt x="2908" y="8377"/>
                </a:cubicBezTo>
                <a:cubicBezTo>
                  <a:pt x="3483" y="8709"/>
                  <a:pt x="3483" y="8709"/>
                  <a:pt x="3483" y="8709"/>
                </a:cubicBezTo>
                <a:cubicBezTo>
                  <a:pt x="3484" y="8708"/>
                  <a:pt x="3484" y="8708"/>
                  <a:pt x="3484" y="8708"/>
                </a:cubicBezTo>
                <a:cubicBezTo>
                  <a:pt x="4060" y="8374"/>
                  <a:pt x="4060" y="8374"/>
                  <a:pt x="4060" y="8374"/>
                </a:cubicBezTo>
                <a:cubicBezTo>
                  <a:pt x="4063" y="8376"/>
                  <a:pt x="4063" y="8376"/>
                  <a:pt x="4063" y="8376"/>
                </a:cubicBezTo>
                <a:cubicBezTo>
                  <a:pt x="4066" y="8375"/>
                  <a:pt x="4066" y="8375"/>
                  <a:pt x="4066" y="8375"/>
                </a:cubicBezTo>
                <a:cubicBezTo>
                  <a:pt x="4642" y="8708"/>
                  <a:pt x="4642" y="8708"/>
                  <a:pt x="4642" y="8708"/>
                </a:cubicBezTo>
                <a:cubicBezTo>
                  <a:pt x="5177" y="8398"/>
                  <a:pt x="5177" y="8398"/>
                  <a:pt x="5177" y="8398"/>
                </a:cubicBezTo>
                <a:cubicBezTo>
                  <a:pt x="5187" y="8413"/>
                  <a:pt x="5203" y="8423"/>
                  <a:pt x="5222" y="8423"/>
                </a:cubicBezTo>
                <a:cubicBezTo>
                  <a:pt x="5241" y="8423"/>
                  <a:pt x="5257" y="8413"/>
                  <a:pt x="5267" y="8398"/>
                </a:cubicBezTo>
                <a:cubicBezTo>
                  <a:pt x="5802" y="8707"/>
                  <a:pt x="5802" y="8707"/>
                  <a:pt x="5802" y="8707"/>
                </a:cubicBezTo>
                <a:cubicBezTo>
                  <a:pt x="5803" y="8706"/>
                  <a:pt x="5803" y="8706"/>
                  <a:pt x="5803" y="8706"/>
                </a:cubicBezTo>
                <a:cubicBezTo>
                  <a:pt x="6384" y="8372"/>
                  <a:pt x="6384" y="8372"/>
                  <a:pt x="6384" y="8372"/>
                </a:cubicBezTo>
                <a:cubicBezTo>
                  <a:pt x="6384" y="7701"/>
                  <a:pt x="6384" y="7701"/>
                  <a:pt x="6384" y="7701"/>
                </a:cubicBezTo>
                <a:cubicBezTo>
                  <a:pt x="6958" y="7370"/>
                  <a:pt x="6958" y="7370"/>
                  <a:pt x="6958" y="7370"/>
                </a:cubicBezTo>
                <a:cubicBezTo>
                  <a:pt x="6962" y="7372"/>
                  <a:pt x="6962" y="7372"/>
                  <a:pt x="6962" y="7372"/>
                </a:cubicBezTo>
                <a:cubicBezTo>
                  <a:pt x="6965" y="7371"/>
                  <a:pt x="6965" y="7371"/>
                  <a:pt x="6965" y="7371"/>
                </a:cubicBezTo>
                <a:cubicBezTo>
                  <a:pt x="7541" y="7704"/>
                  <a:pt x="7541" y="7704"/>
                  <a:pt x="7541" y="7704"/>
                </a:cubicBezTo>
                <a:cubicBezTo>
                  <a:pt x="7542" y="7703"/>
                  <a:pt x="7542" y="7703"/>
                  <a:pt x="7542" y="7703"/>
                </a:cubicBezTo>
                <a:cubicBezTo>
                  <a:pt x="8123" y="7367"/>
                  <a:pt x="8123" y="7367"/>
                  <a:pt x="8123" y="7367"/>
                </a:cubicBezTo>
                <a:cubicBezTo>
                  <a:pt x="8123" y="6699"/>
                  <a:pt x="8123" y="6699"/>
                  <a:pt x="8123" y="6699"/>
                </a:cubicBezTo>
                <a:cubicBezTo>
                  <a:pt x="8702" y="6363"/>
                  <a:pt x="8702" y="6363"/>
                  <a:pt x="8702" y="6363"/>
                </a:cubicBezTo>
                <a:cubicBezTo>
                  <a:pt x="8702" y="5695"/>
                  <a:pt x="8702" y="5695"/>
                  <a:pt x="8702" y="5695"/>
                </a:cubicBezTo>
                <a:cubicBezTo>
                  <a:pt x="9282" y="5360"/>
                  <a:pt x="9282" y="5360"/>
                  <a:pt x="9282" y="5360"/>
                </a:cubicBezTo>
                <a:cubicBezTo>
                  <a:pt x="9282" y="4691"/>
                  <a:pt x="9282" y="4691"/>
                  <a:pt x="9282" y="4691"/>
                </a:cubicBezTo>
                <a:cubicBezTo>
                  <a:pt x="9862" y="4357"/>
                  <a:pt x="9862" y="4357"/>
                  <a:pt x="9862" y="4357"/>
                </a:cubicBezTo>
                <a:cubicBezTo>
                  <a:pt x="9862" y="4355"/>
                  <a:pt x="9862" y="4355"/>
                  <a:pt x="9862" y="4355"/>
                </a:cubicBezTo>
                <a:cubicBezTo>
                  <a:pt x="9861" y="3685"/>
                  <a:pt x="9861" y="3685"/>
                  <a:pt x="9861" y="3685"/>
                </a:cubicBezTo>
                <a:cubicBezTo>
                  <a:pt x="9860" y="3684"/>
                  <a:pt x="9860" y="3684"/>
                  <a:pt x="9860" y="3684"/>
                </a:cubicBezTo>
                <a:cubicBezTo>
                  <a:pt x="9285" y="3353"/>
                  <a:pt x="9285" y="3353"/>
                  <a:pt x="9285" y="3353"/>
                </a:cubicBezTo>
                <a:cubicBezTo>
                  <a:pt x="9285" y="3349"/>
                  <a:pt x="9285" y="3349"/>
                  <a:pt x="9285" y="3349"/>
                </a:cubicBezTo>
                <a:cubicBezTo>
                  <a:pt x="9281" y="3347"/>
                  <a:pt x="9281" y="3347"/>
                  <a:pt x="9281" y="3347"/>
                </a:cubicBezTo>
                <a:cubicBezTo>
                  <a:pt x="9282" y="2680"/>
                  <a:pt x="9282" y="2680"/>
                  <a:pt x="9282" y="2680"/>
                </a:cubicBezTo>
                <a:cubicBezTo>
                  <a:pt x="9281" y="2680"/>
                  <a:pt x="9281" y="2680"/>
                  <a:pt x="9281" y="2680"/>
                </a:cubicBezTo>
                <a:cubicBezTo>
                  <a:pt x="8706" y="2349"/>
                  <a:pt x="8706" y="2349"/>
                  <a:pt x="8706" y="2349"/>
                </a:cubicBezTo>
                <a:cubicBezTo>
                  <a:pt x="8706" y="2345"/>
                  <a:pt x="8706" y="2345"/>
                  <a:pt x="8706" y="2345"/>
                </a:cubicBezTo>
                <a:cubicBezTo>
                  <a:pt x="8702" y="2342"/>
                  <a:pt x="8702" y="2342"/>
                  <a:pt x="8702" y="2342"/>
                </a:cubicBezTo>
                <a:cubicBezTo>
                  <a:pt x="8702" y="1677"/>
                  <a:pt x="8702" y="1677"/>
                  <a:pt x="8702" y="1677"/>
                </a:cubicBezTo>
                <a:cubicBezTo>
                  <a:pt x="8126" y="1344"/>
                  <a:pt x="8126" y="1344"/>
                  <a:pt x="8126" y="1344"/>
                </a:cubicBezTo>
                <a:cubicBezTo>
                  <a:pt x="8126" y="1341"/>
                  <a:pt x="8126" y="1341"/>
                  <a:pt x="8126" y="1341"/>
                </a:cubicBezTo>
                <a:cubicBezTo>
                  <a:pt x="8123" y="1339"/>
                  <a:pt x="8123" y="1339"/>
                  <a:pt x="8123" y="1339"/>
                </a:cubicBezTo>
                <a:cubicBezTo>
                  <a:pt x="8122" y="674"/>
                  <a:pt x="8122" y="674"/>
                  <a:pt x="8122" y="674"/>
                </a:cubicBezTo>
                <a:cubicBezTo>
                  <a:pt x="8121" y="673"/>
                  <a:pt x="8121" y="673"/>
                  <a:pt x="8121" y="673"/>
                </a:cubicBezTo>
                <a:cubicBezTo>
                  <a:pt x="7573" y="357"/>
                  <a:pt x="7573" y="357"/>
                  <a:pt x="7573" y="357"/>
                </a:cubicBezTo>
                <a:cubicBezTo>
                  <a:pt x="7576" y="352"/>
                  <a:pt x="7577" y="346"/>
                  <a:pt x="7577" y="340"/>
                </a:cubicBezTo>
                <a:cubicBezTo>
                  <a:pt x="7577" y="320"/>
                  <a:pt x="7561" y="304"/>
                  <a:pt x="7542" y="304"/>
                </a:cubicBezTo>
                <a:cubicBezTo>
                  <a:pt x="7530" y="304"/>
                  <a:pt x="7519" y="310"/>
                  <a:pt x="7513" y="319"/>
                </a:cubicBezTo>
                <a:cubicBezTo>
                  <a:pt x="6961" y="1"/>
                  <a:pt x="6961" y="1"/>
                  <a:pt x="6961" y="1"/>
                </a:cubicBezTo>
                <a:cubicBezTo>
                  <a:pt x="6959" y="2"/>
                  <a:pt x="6959" y="2"/>
                  <a:pt x="6959" y="2"/>
                </a:cubicBezTo>
                <a:cubicBezTo>
                  <a:pt x="6381" y="335"/>
                  <a:pt x="6381" y="335"/>
                  <a:pt x="6381" y="335"/>
                </a:cubicBezTo>
                <a:cubicBezTo>
                  <a:pt x="5802" y="1"/>
                  <a:pt x="5802" y="1"/>
                  <a:pt x="5802" y="1"/>
                </a:cubicBezTo>
                <a:cubicBezTo>
                  <a:pt x="5799" y="2"/>
                  <a:pt x="5799" y="2"/>
                  <a:pt x="5799" y="2"/>
                </a:cubicBezTo>
                <a:cubicBezTo>
                  <a:pt x="5222" y="335"/>
                  <a:pt x="5222" y="335"/>
                  <a:pt x="5222" y="335"/>
                </a:cubicBezTo>
                <a:cubicBezTo>
                  <a:pt x="4642" y="0"/>
                  <a:pt x="4642" y="0"/>
                  <a:pt x="4642" y="0"/>
                </a:cubicBezTo>
                <a:cubicBezTo>
                  <a:pt x="4058" y="337"/>
                  <a:pt x="4058" y="337"/>
                  <a:pt x="4058" y="337"/>
                </a:cubicBezTo>
                <a:cubicBezTo>
                  <a:pt x="4058" y="1008"/>
                  <a:pt x="4058" y="1008"/>
                  <a:pt x="4058" y="1008"/>
                </a:cubicBezTo>
                <a:cubicBezTo>
                  <a:pt x="3483" y="1340"/>
                  <a:pt x="3483" y="1340"/>
                  <a:pt x="3483" y="1340"/>
                </a:cubicBezTo>
                <a:cubicBezTo>
                  <a:pt x="2937" y="1026"/>
                  <a:pt x="2937" y="1026"/>
                  <a:pt x="2937" y="1026"/>
                </a:cubicBezTo>
                <a:cubicBezTo>
                  <a:pt x="2939" y="1021"/>
                  <a:pt x="2940" y="1017"/>
                  <a:pt x="2940" y="1012"/>
                </a:cubicBezTo>
                <a:cubicBezTo>
                  <a:pt x="2940" y="992"/>
                  <a:pt x="2924" y="976"/>
                  <a:pt x="2904" y="976"/>
                </a:cubicBezTo>
                <a:cubicBezTo>
                  <a:pt x="2884" y="976"/>
                  <a:pt x="2868" y="992"/>
                  <a:pt x="2868" y="1012"/>
                </a:cubicBezTo>
                <a:cubicBezTo>
                  <a:pt x="2868" y="1016"/>
                  <a:pt x="2869" y="1021"/>
                  <a:pt x="2871" y="1025"/>
                </a:cubicBezTo>
                <a:cubicBezTo>
                  <a:pt x="2323" y="1340"/>
                  <a:pt x="2323" y="1340"/>
                  <a:pt x="2323" y="1340"/>
                </a:cubicBezTo>
                <a:cubicBezTo>
                  <a:pt x="1744" y="1006"/>
                  <a:pt x="1744" y="1006"/>
                  <a:pt x="1744" y="1006"/>
                </a:cubicBezTo>
                <a:cubicBezTo>
                  <a:pt x="1741" y="1007"/>
                  <a:pt x="1741" y="1007"/>
                  <a:pt x="1741" y="1007"/>
                </a:cubicBezTo>
                <a:cubicBezTo>
                  <a:pt x="1159" y="1343"/>
                  <a:pt x="1159" y="1343"/>
                  <a:pt x="1159" y="1343"/>
                </a:cubicBezTo>
                <a:cubicBezTo>
                  <a:pt x="1159" y="2013"/>
                  <a:pt x="1159" y="2013"/>
                  <a:pt x="1159" y="2013"/>
                </a:cubicBezTo>
                <a:cubicBezTo>
                  <a:pt x="580" y="2348"/>
                  <a:pt x="580" y="2348"/>
                  <a:pt x="580" y="2348"/>
                </a:cubicBezTo>
                <a:cubicBezTo>
                  <a:pt x="580" y="3017"/>
                  <a:pt x="580" y="3017"/>
                  <a:pt x="580" y="3017"/>
                </a:cubicBezTo>
                <a:lnTo>
                  <a:pt x="0" y="3352"/>
                </a:lnTo>
                <a:close/>
                <a:moveTo>
                  <a:pt x="877" y="2851"/>
                </a:moveTo>
                <a:cubicBezTo>
                  <a:pt x="878" y="2852"/>
                  <a:pt x="878" y="2852"/>
                  <a:pt x="878" y="2852"/>
                </a:cubicBezTo>
                <a:cubicBezTo>
                  <a:pt x="1161" y="3017"/>
                  <a:pt x="1161" y="3017"/>
                  <a:pt x="1161" y="3017"/>
                </a:cubicBezTo>
                <a:cubicBezTo>
                  <a:pt x="1161" y="3347"/>
                  <a:pt x="1161" y="3347"/>
                  <a:pt x="1161" y="3347"/>
                </a:cubicBezTo>
                <a:cubicBezTo>
                  <a:pt x="589" y="3017"/>
                  <a:pt x="589" y="3017"/>
                  <a:pt x="589" y="3017"/>
                </a:cubicBezTo>
                <a:cubicBezTo>
                  <a:pt x="589" y="2353"/>
                  <a:pt x="589" y="2353"/>
                  <a:pt x="589" y="2353"/>
                </a:cubicBezTo>
                <a:cubicBezTo>
                  <a:pt x="873" y="2190"/>
                  <a:pt x="873" y="2190"/>
                  <a:pt x="873" y="2190"/>
                </a:cubicBezTo>
                <a:lnTo>
                  <a:pt x="877" y="2851"/>
                </a:lnTo>
                <a:close/>
                <a:moveTo>
                  <a:pt x="1164" y="2021"/>
                </a:moveTo>
                <a:cubicBezTo>
                  <a:pt x="1736" y="2351"/>
                  <a:pt x="1736" y="2351"/>
                  <a:pt x="1736" y="2351"/>
                </a:cubicBezTo>
                <a:cubicBezTo>
                  <a:pt x="1213" y="2653"/>
                  <a:pt x="1213" y="2653"/>
                  <a:pt x="1213" y="2653"/>
                </a:cubicBezTo>
                <a:cubicBezTo>
                  <a:pt x="1202" y="2638"/>
                  <a:pt x="1184" y="2627"/>
                  <a:pt x="1164" y="2627"/>
                </a:cubicBezTo>
                <a:cubicBezTo>
                  <a:pt x="1132" y="2627"/>
                  <a:pt x="1106" y="2654"/>
                  <a:pt x="1106" y="2686"/>
                </a:cubicBezTo>
                <a:cubicBezTo>
                  <a:pt x="1106" y="2717"/>
                  <a:pt x="1130" y="2742"/>
                  <a:pt x="1161" y="2744"/>
                </a:cubicBezTo>
                <a:cubicBezTo>
                  <a:pt x="1161" y="3011"/>
                  <a:pt x="1161" y="3011"/>
                  <a:pt x="1161" y="3011"/>
                </a:cubicBezTo>
                <a:cubicBezTo>
                  <a:pt x="882" y="2848"/>
                  <a:pt x="882" y="2848"/>
                  <a:pt x="882" y="2848"/>
                </a:cubicBezTo>
                <a:cubicBezTo>
                  <a:pt x="878" y="2187"/>
                  <a:pt x="878" y="2187"/>
                  <a:pt x="878" y="2187"/>
                </a:cubicBezTo>
                <a:lnTo>
                  <a:pt x="1164" y="2021"/>
                </a:lnTo>
                <a:close/>
                <a:moveTo>
                  <a:pt x="2611" y="7536"/>
                </a:moveTo>
                <a:cubicBezTo>
                  <a:pt x="2611" y="8197"/>
                  <a:pt x="2611" y="8197"/>
                  <a:pt x="2611" y="8197"/>
                </a:cubicBezTo>
                <a:cubicBezTo>
                  <a:pt x="2329" y="8034"/>
                  <a:pt x="2329" y="8034"/>
                  <a:pt x="2329" y="8034"/>
                </a:cubicBezTo>
                <a:cubicBezTo>
                  <a:pt x="2329" y="7373"/>
                  <a:pt x="2329" y="7373"/>
                  <a:pt x="2329" y="7373"/>
                </a:cubicBezTo>
                <a:lnTo>
                  <a:pt x="2611" y="7536"/>
                </a:lnTo>
                <a:close/>
                <a:moveTo>
                  <a:pt x="2332" y="7369"/>
                </a:moveTo>
                <a:cubicBezTo>
                  <a:pt x="2611" y="7208"/>
                  <a:pt x="2611" y="7208"/>
                  <a:pt x="2611" y="7208"/>
                </a:cubicBezTo>
                <a:cubicBezTo>
                  <a:pt x="2611" y="7530"/>
                  <a:pt x="2611" y="7530"/>
                  <a:pt x="2611" y="7530"/>
                </a:cubicBezTo>
                <a:lnTo>
                  <a:pt x="2332" y="7369"/>
                </a:lnTo>
                <a:close/>
                <a:moveTo>
                  <a:pt x="2326" y="7361"/>
                </a:moveTo>
                <a:cubicBezTo>
                  <a:pt x="2326" y="6757"/>
                  <a:pt x="2326" y="6757"/>
                  <a:pt x="2326" y="6757"/>
                </a:cubicBezTo>
                <a:cubicBezTo>
                  <a:pt x="2357" y="6756"/>
                  <a:pt x="2383" y="6731"/>
                  <a:pt x="2383" y="6699"/>
                </a:cubicBezTo>
                <a:cubicBezTo>
                  <a:pt x="2383" y="6689"/>
                  <a:pt x="2380" y="6680"/>
                  <a:pt x="2376" y="6671"/>
                </a:cubicBezTo>
                <a:cubicBezTo>
                  <a:pt x="2611" y="6535"/>
                  <a:pt x="2611" y="6535"/>
                  <a:pt x="2611" y="6535"/>
                </a:cubicBezTo>
                <a:cubicBezTo>
                  <a:pt x="2611" y="7196"/>
                  <a:pt x="2611" y="7196"/>
                  <a:pt x="2611" y="7196"/>
                </a:cubicBezTo>
                <a:lnTo>
                  <a:pt x="2326" y="7361"/>
                </a:lnTo>
                <a:close/>
                <a:moveTo>
                  <a:pt x="2324" y="6641"/>
                </a:moveTo>
                <a:cubicBezTo>
                  <a:pt x="2304" y="6641"/>
                  <a:pt x="2286" y="6652"/>
                  <a:pt x="2275" y="6668"/>
                </a:cubicBezTo>
                <a:cubicBezTo>
                  <a:pt x="1753" y="6365"/>
                  <a:pt x="1753" y="6365"/>
                  <a:pt x="1753" y="6365"/>
                </a:cubicBezTo>
                <a:cubicBezTo>
                  <a:pt x="2037" y="6201"/>
                  <a:pt x="2037" y="6201"/>
                  <a:pt x="2037" y="6201"/>
                </a:cubicBezTo>
                <a:cubicBezTo>
                  <a:pt x="2608" y="6531"/>
                  <a:pt x="2608" y="6531"/>
                  <a:pt x="2608" y="6531"/>
                </a:cubicBezTo>
                <a:cubicBezTo>
                  <a:pt x="2373" y="6667"/>
                  <a:pt x="2373" y="6667"/>
                  <a:pt x="2373" y="6667"/>
                </a:cubicBezTo>
                <a:cubicBezTo>
                  <a:pt x="2363" y="6651"/>
                  <a:pt x="2345" y="6641"/>
                  <a:pt x="2324" y="6641"/>
                </a:cubicBezTo>
                <a:close/>
                <a:moveTo>
                  <a:pt x="2036" y="5862"/>
                </a:moveTo>
                <a:cubicBezTo>
                  <a:pt x="2319" y="5700"/>
                  <a:pt x="2319" y="5700"/>
                  <a:pt x="2319" y="5700"/>
                </a:cubicBezTo>
                <a:cubicBezTo>
                  <a:pt x="2319" y="5992"/>
                  <a:pt x="2319" y="5992"/>
                  <a:pt x="2319" y="5992"/>
                </a:cubicBezTo>
                <a:cubicBezTo>
                  <a:pt x="2302" y="5995"/>
                  <a:pt x="2289" y="6009"/>
                  <a:pt x="2289" y="6027"/>
                </a:cubicBezTo>
                <a:cubicBezTo>
                  <a:pt x="2289" y="6033"/>
                  <a:pt x="2290" y="6038"/>
                  <a:pt x="2292" y="6042"/>
                </a:cubicBezTo>
                <a:cubicBezTo>
                  <a:pt x="2037" y="6190"/>
                  <a:pt x="2037" y="6190"/>
                  <a:pt x="2037" y="6190"/>
                </a:cubicBezTo>
                <a:lnTo>
                  <a:pt x="2036" y="5862"/>
                </a:lnTo>
                <a:close/>
                <a:moveTo>
                  <a:pt x="2036" y="5188"/>
                </a:moveTo>
                <a:cubicBezTo>
                  <a:pt x="2037" y="4529"/>
                  <a:pt x="2037" y="4529"/>
                  <a:pt x="2037" y="4529"/>
                </a:cubicBezTo>
                <a:cubicBezTo>
                  <a:pt x="2321" y="4693"/>
                  <a:pt x="2321" y="4693"/>
                  <a:pt x="2321" y="4693"/>
                </a:cubicBezTo>
                <a:cubicBezTo>
                  <a:pt x="2321" y="5353"/>
                  <a:pt x="2321" y="5353"/>
                  <a:pt x="2321" y="5353"/>
                </a:cubicBezTo>
                <a:lnTo>
                  <a:pt x="2036" y="5188"/>
                </a:lnTo>
                <a:close/>
                <a:moveTo>
                  <a:pt x="2360" y="6027"/>
                </a:moveTo>
                <a:cubicBezTo>
                  <a:pt x="2360" y="6009"/>
                  <a:pt x="2347" y="5994"/>
                  <a:pt x="2329" y="5992"/>
                </a:cubicBezTo>
                <a:cubicBezTo>
                  <a:pt x="2329" y="5695"/>
                  <a:pt x="2329" y="5695"/>
                  <a:pt x="2329" y="5695"/>
                </a:cubicBezTo>
                <a:cubicBezTo>
                  <a:pt x="2616" y="5531"/>
                  <a:pt x="2616" y="5531"/>
                  <a:pt x="2616" y="5531"/>
                </a:cubicBezTo>
                <a:cubicBezTo>
                  <a:pt x="2900" y="5696"/>
                  <a:pt x="2900" y="5696"/>
                  <a:pt x="2900" y="5696"/>
                </a:cubicBezTo>
                <a:cubicBezTo>
                  <a:pt x="2901" y="6357"/>
                  <a:pt x="2901" y="6357"/>
                  <a:pt x="2901" y="6357"/>
                </a:cubicBezTo>
                <a:cubicBezTo>
                  <a:pt x="2357" y="6042"/>
                  <a:pt x="2357" y="6042"/>
                  <a:pt x="2357" y="6042"/>
                </a:cubicBezTo>
                <a:cubicBezTo>
                  <a:pt x="2359" y="6038"/>
                  <a:pt x="2360" y="6033"/>
                  <a:pt x="2360" y="6027"/>
                </a:cubicBezTo>
                <a:close/>
                <a:moveTo>
                  <a:pt x="2957" y="7032"/>
                </a:moveTo>
                <a:cubicBezTo>
                  <a:pt x="2957" y="7004"/>
                  <a:pt x="2936" y="6981"/>
                  <a:pt x="2909" y="6979"/>
                </a:cubicBezTo>
                <a:cubicBezTo>
                  <a:pt x="2909" y="6369"/>
                  <a:pt x="2909" y="6369"/>
                  <a:pt x="2909" y="6369"/>
                </a:cubicBezTo>
                <a:cubicBezTo>
                  <a:pt x="3191" y="6532"/>
                  <a:pt x="3191" y="6532"/>
                  <a:pt x="3191" y="6532"/>
                </a:cubicBezTo>
                <a:cubicBezTo>
                  <a:pt x="3191" y="7192"/>
                  <a:pt x="3191" y="7192"/>
                  <a:pt x="3191" y="7192"/>
                </a:cubicBezTo>
                <a:cubicBezTo>
                  <a:pt x="2952" y="7055"/>
                  <a:pt x="2952" y="7055"/>
                  <a:pt x="2952" y="7055"/>
                </a:cubicBezTo>
                <a:cubicBezTo>
                  <a:pt x="2955" y="7048"/>
                  <a:pt x="2957" y="7040"/>
                  <a:pt x="2957" y="7032"/>
                </a:cubicBezTo>
                <a:close/>
                <a:moveTo>
                  <a:pt x="3196" y="7195"/>
                </a:moveTo>
                <a:cubicBezTo>
                  <a:pt x="3196" y="6535"/>
                  <a:pt x="3196" y="6535"/>
                  <a:pt x="3196" y="6535"/>
                </a:cubicBezTo>
                <a:cubicBezTo>
                  <a:pt x="3480" y="6700"/>
                  <a:pt x="3480" y="6700"/>
                  <a:pt x="3480" y="6700"/>
                </a:cubicBezTo>
                <a:cubicBezTo>
                  <a:pt x="3480" y="7358"/>
                  <a:pt x="3480" y="7358"/>
                  <a:pt x="3480" y="7358"/>
                </a:cubicBezTo>
                <a:lnTo>
                  <a:pt x="3196" y="7195"/>
                </a:lnTo>
                <a:close/>
                <a:moveTo>
                  <a:pt x="3477" y="7368"/>
                </a:moveTo>
                <a:cubicBezTo>
                  <a:pt x="3196" y="7530"/>
                  <a:pt x="3196" y="7530"/>
                  <a:pt x="3196" y="7530"/>
                </a:cubicBezTo>
                <a:cubicBezTo>
                  <a:pt x="3196" y="7206"/>
                  <a:pt x="3196" y="7206"/>
                  <a:pt x="3196" y="7206"/>
                </a:cubicBezTo>
                <a:lnTo>
                  <a:pt x="3477" y="7368"/>
                </a:lnTo>
                <a:close/>
                <a:moveTo>
                  <a:pt x="3196" y="6530"/>
                </a:moveTo>
                <a:cubicBezTo>
                  <a:pt x="3196" y="6201"/>
                  <a:pt x="3196" y="6201"/>
                  <a:pt x="3196" y="6201"/>
                </a:cubicBezTo>
                <a:cubicBezTo>
                  <a:pt x="3484" y="6035"/>
                  <a:pt x="3484" y="6035"/>
                  <a:pt x="3484" y="6035"/>
                </a:cubicBezTo>
                <a:cubicBezTo>
                  <a:pt x="4055" y="6365"/>
                  <a:pt x="4055" y="6365"/>
                  <a:pt x="4055" y="6365"/>
                </a:cubicBezTo>
                <a:cubicBezTo>
                  <a:pt x="3483" y="6696"/>
                  <a:pt x="3483" y="6696"/>
                  <a:pt x="3483" y="6696"/>
                </a:cubicBezTo>
                <a:lnTo>
                  <a:pt x="3196" y="6530"/>
                </a:lnTo>
                <a:close/>
                <a:moveTo>
                  <a:pt x="5187" y="7033"/>
                </a:moveTo>
                <a:cubicBezTo>
                  <a:pt x="5187" y="7037"/>
                  <a:pt x="5188" y="7042"/>
                  <a:pt x="5190" y="7046"/>
                </a:cubicBezTo>
                <a:cubicBezTo>
                  <a:pt x="4684" y="7336"/>
                  <a:pt x="4684" y="7336"/>
                  <a:pt x="4684" y="7336"/>
                </a:cubicBezTo>
                <a:cubicBezTo>
                  <a:pt x="4675" y="7324"/>
                  <a:pt x="4661" y="7316"/>
                  <a:pt x="4645" y="7315"/>
                </a:cubicBezTo>
                <a:cubicBezTo>
                  <a:pt x="4645" y="6700"/>
                  <a:pt x="4645" y="6700"/>
                  <a:pt x="4645" y="6700"/>
                </a:cubicBezTo>
                <a:cubicBezTo>
                  <a:pt x="5218" y="6367"/>
                  <a:pt x="5218" y="6367"/>
                  <a:pt x="5218" y="6367"/>
                </a:cubicBezTo>
                <a:cubicBezTo>
                  <a:pt x="5218" y="6998"/>
                  <a:pt x="5218" y="6998"/>
                  <a:pt x="5218" y="6998"/>
                </a:cubicBezTo>
                <a:cubicBezTo>
                  <a:pt x="5200" y="7000"/>
                  <a:pt x="5187" y="7015"/>
                  <a:pt x="5187" y="7033"/>
                </a:cubicBezTo>
                <a:close/>
                <a:moveTo>
                  <a:pt x="5259" y="7033"/>
                </a:moveTo>
                <a:cubicBezTo>
                  <a:pt x="5259" y="7015"/>
                  <a:pt x="5245" y="7000"/>
                  <a:pt x="5228" y="6998"/>
                </a:cubicBezTo>
                <a:cubicBezTo>
                  <a:pt x="5228" y="6368"/>
                  <a:pt x="5228" y="6368"/>
                  <a:pt x="5228" y="6368"/>
                </a:cubicBezTo>
                <a:cubicBezTo>
                  <a:pt x="5511" y="6532"/>
                  <a:pt x="5511" y="6532"/>
                  <a:pt x="5511" y="6532"/>
                </a:cubicBezTo>
                <a:cubicBezTo>
                  <a:pt x="5511" y="7193"/>
                  <a:pt x="5511" y="7193"/>
                  <a:pt x="5511" y="7193"/>
                </a:cubicBezTo>
                <a:cubicBezTo>
                  <a:pt x="5256" y="7046"/>
                  <a:pt x="5256" y="7046"/>
                  <a:pt x="5256" y="7046"/>
                </a:cubicBezTo>
                <a:cubicBezTo>
                  <a:pt x="5258" y="7042"/>
                  <a:pt x="5259" y="7037"/>
                  <a:pt x="5259" y="7033"/>
                </a:cubicBezTo>
                <a:close/>
                <a:moveTo>
                  <a:pt x="5516" y="7528"/>
                </a:moveTo>
                <a:cubicBezTo>
                  <a:pt x="5516" y="7207"/>
                  <a:pt x="5516" y="7207"/>
                  <a:pt x="5516" y="7207"/>
                </a:cubicBezTo>
                <a:cubicBezTo>
                  <a:pt x="5795" y="7367"/>
                  <a:pt x="5795" y="7367"/>
                  <a:pt x="5795" y="7367"/>
                </a:cubicBezTo>
                <a:lnTo>
                  <a:pt x="5516" y="7528"/>
                </a:lnTo>
                <a:close/>
                <a:moveTo>
                  <a:pt x="5798" y="7372"/>
                </a:moveTo>
                <a:cubicBezTo>
                  <a:pt x="5798" y="8033"/>
                  <a:pt x="5798" y="8033"/>
                  <a:pt x="5798" y="8033"/>
                </a:cubicBezTo>
                <a:cubicBezTo>
                  <a:pt x="5516" y="8195"/>
                  <a:pt x="5516" y="8195"/>
                  <a:pt x="5516" y="8195"/>
                </a:cubicBezTo>
                <a:cubicBezTo>
                  <a:pt x="5516" y="7534"/>
                  <a:pt x="5516" y="7534"/>
                  <a:pt x="5516" y="7534"/>
                </a:cubicBezTo>
                <a:lnTo>
                  <a:pt x="5798" y="7372"/>
                </a:lnTo>
                <a:close/>
                <a:moveTo>
                  <a:pt x="5516" y="7195"/>
                </a:moveTo>
                <a:cubicBezTo>
                  <a:pt x="5516" y="6535"/>
                  <a:pt x="5516" y="6535"/>
                  <a:pt x="5516" y="6535"/>
                </a:cubicBezTo>
                <a:cubicBezTo>
                  <a:pt x="5750" y="6670"/>
                  <a:pt x="5750" y="6670"/>
                  <a:pt x="5750" y="6670"/>
                </a:cubicBezTo>
                <a:cubicBezTo>
                  <a:pt x="5747" y="6678"/>
                  <a:pt x="5744" y="6687"/>
                  <a:pt x="5744" y="6696"/>
                </a:cubicBezTo>
                <a:cubicBezTo>
                  <a:pt x="5744" y="6727"/>
                  <a:pt x="5769" y="6753"/>
                  <a:pt x="5799" y="6754"/>
                </a:cubicBezTo>
                <a:cubicBezTo>
                  <a:pt x="5799" y="7358"/>
                  <a:pt x="5799" y="7358"/>
                  <a:pt x="5799" y="7358"/>
                </a:cubicBezTo>
                <a:lnTo>
                  <a:pt x="5516" y="7195"/>
                </a:lnTo>
                <a:close/>
                <a:moveTo>
                  <a:pt x="5516" y="6529"/>
                </a:moveTo>
                <a:cubicBezTo>
                  <a:pt x="5516" y="6200"/>
                  <a:pt x="5516" y="6200"/>
                  <a:pt x="5516" y="6200"/>
                </a:cubicBezTo>
                <a:cubicBezTo>
                  <a:pt x="5802" y="6035"/>
                  <a:pt x="5802" y="6035"/>
                  <a:pt x="5802" y="6035"/>
                </a:cubicBezTo>
                <a:cubicBezTo>
                  <a:pt x="6333" y="6341"/>
                  <a:pt x="6333" y="6341"/>
                  <a:pt x="6333" y="6341"/>
                </a:cubicBezTo>
                <a:cubicBezTo>
                  <a:pt x="6330" y="6348"/>
                  <a:pt x="6329" y="6355"/>
                  <a:pt x="6329" y="6362"/>
                </a:cubicBezTo>
                <a:cubicBezTo>
                  <a:pt x="6329" y="6371"/>
                  <a:pt x="6331" y="6380"/>
                  <a:pt x="6335" y="6387"/>
                </a:cubicBezTo>
                <a:cubicBezTo>
                  <a:pt x="5852" y="6666"/>
                  <a:pt x="5852" y="6666"/>
                  <a:pt x="5852" y="6666"/>
                </a:cubicBezTo>
                <a:cubicBezTo>
                  <a:pt x="5841" y="6649"/>
                  <a:pt x="5823" y="6638"/>
                  <a:pt x="5802" y="6638"/>
                </a:cubicBezTo>
                <a:cubicBezTo>
                  <a:pt x="5781" y="6638"/>
                  <a:pt x="5763" y="6649"/>
                  <a:pt x="5753" y="6666"/>
                </a:cubicBezTo>
                <a:lnTo>
                  <a:pt x="5516" y="6529"/>
                </a:lnTo>
                <a:close/>
                <a:moveTo>
                  <a:pt x="6435" y="6362"/>
                </a:moveTo>
                <a:cubicBezTo>
                  <a:pt x="6435" y="6355"/>
                  <a:pt x="6434" y="6348"/>
                  <a:pt x="6431" y="6341"/>
                </a:cubicBezTo>
                <a:cubicBezTo>
                  <a:pt x="6672" y="6202"/>
                  <a:pt x="6672" y="6202"/>
                  <a:pt x="6672" y="6202"/>
                </a:cubicBezTo>
                <a:cubicBezTo>
                  <a:pt x="6672" y="6528"/>
                  <a:pt x="6672" y="6528"/>
                  <a:pt x="6672" y="6528"/>
                </a:cubicBezTo>
                <a:cubicBezTo>
                  <a:pt x="6429" y="6388"/>
                  <a:pt x="6429" y="6388"/>
                  <a:pt x="6429" y="6388"/>
                </a:cubicBezTo>
                <a:cubicBezTo>
                  <a:pt x="6433" y="6381"/>
                  <a:pt x="6435" y="6372"/>
                  <a:pt x="6435" y="6362"/>
                </a:cubicBezTo>
                <a:close/>
                <a:moveTo>
                  <a:pt x="6672" y="6534"/>
                </a:moveTo>
                <a:cubicBezTo>
                  <a:pt x="6672" y="7193"/>
                  <a:pt x="6672" y="7193"/>
                  <a:pt x="6672" y="7193"/>
                </a:cubicBezTo>
                <a:cubicBezTo>
                  <a:pt x="6387" y="7029"/>
                  <a:pt x="6387" y="7029"/>
                  <a:pt x="6387" y="7029"/>
                </a:cubicBezTo>
                <a:cubicBezTo>
                  <a:pt x="6387" y="6415"/>
                  <a:pt x="6387" y="6415"/>
                  <a:pt x="6387" y="6415"/>
                </a:cubicBezTo>
                <a:cubicBezTo>
                  <a:pt x="6403" y="6414"/>
                  <a:pt x="6417" y="6405"/>
                  <a:pt x="6426" y="6392"/>
                </a:cubicBezTo>
                <a:lnTo>
                  <a:pt x="6672" y="6534"/>
                </a:lnTo>
                <a:close/>
                <a:moveTo>
                  <a:pt x="6384" y="6309"/>
                </a:moveTo>
                <a:cubicBezTo>
                  <a:pt x="6384" y="6026"/>
                  <a:pt x="6384" y="6026"/>
                  <a:pt x="6384" y="6026"/>
                </a:cubicBezTo>
                <a:cubicBezTo>
                  <a:pt x="6669" y="6193"/>
                  <a:pt x="6669" y="6193"/>
                  <a:pt x="6669" y="6193"/>
                </a:cubicBezTo>
                <a:cubicBezTo>
                  <a:pt x="6426" y="6333"/>
                  <a:pt x="6426" y="6333"/>
                  <a:pt x="6426" y="6333"/>
                </a:cubicBezTo>
                <a:cubicBezTo>
                  <a:pt x="6417" y="6319"/>
                  <a:pt x="6402" y="6310"/>
                  <a:pt x="6384" y="6309"/>
                </a:cubicBezTo>
                <a:close/>
                <a:moveTo>
                  <a:pt x="6384" y="6021"/>
                </a:moveTo>
                <a:cubicBezTo>
                  <a:pt x="6384" y="5696"/>
                  <a:pt x="6384" y="5696"/>
                  <a:pt x="6384" y="5696"/>
                </a:cubicBezTo>
                <a:cubicBezTo>
                  <a:pt x="6957" y="5363"/>
                  <a:pt x="6957" y="5363"/>
                  <a:pt x="6957" y="5363"/>
                </a:cubicBezTo>
                <a:cubicBezTo>
                  <a:pt x="6957" y="6026"/>
                  <a:pt x="6957" y="6026"/>
                  <a:pt x="6957" y="6026"/>
                </a:cubicBezTo>
                <a:cubicBezTo>
                  <a:pt x="6673" y="6190"/>
                  <a:pt x="6673" y="6190"/>
                  <a:pt x="6673" y="6190"/>
                </a:cubicBezTo>
                <a:lnTo>
                  <a:pt x="6384" y="6021"/>
                </a:lnTo>
                <a:close/>
                <a:moveTo>
                  <a:pt x="8699" y="3684"/>
                </a:moveTo>
                <a:cubicBezTo>
                  <a:pt x="8416" y="3520"/>
                  <a:pt x="8416" y="3520"/>
                  <a:pt x="8416" y="3520"/>
                </a:cubicBezTo>
                <a:cubicBezTo>
                  <a:pt x="8986" y="3188"/>
                  <a:pt x="8986" y="3188"/>
                  <a:pt x="8986" y="3188"/>
                </a:cubicBezTo>
                <a:cubicBezTo>
                  <a:pt x="9272" y="3353"/>
                  <a:pt x="9272" y="3353"/>
                  <a:pt x="9272" y="3353"/>
                </a:cubicBezTo>
                <a:lnTo>
                  <a:pt x="8699" y="3684"/>
                </a:lnTo>
                <a:close/>
                <a:moveTo>
                  <a:pt x="9275" y="3357"/>
                </a:moveTo>
                <a:cubicBezTo>
                  <a:pt x="9276" y="4018"/>
                  <a:pt x="9276" y="4018"/>
                  <a:pt x="9276" y="4018"/>
                </a:cubicBezTo>
                <a:cubicBezTo>
                  <a:pt x="8729" y="4334"/>
                  <a:pt x="8729" y="4334"/>
                  <a:pt x="8729" y="4334"/>
                </a:cubicBezTo>
                <a:cubicBezTo>
                  <a:pt x="8722" y="4326"/>
                  <a:pt x="8713" y="4321"/>
                  <a:pt x="8702" y="4320"/>
                </a:cubicBezTo>
                <a:cubicBezTo>
                  <a:pt x="8702" y="3688"/>
                  <a:pt x="8702" y="3688"/>
                  <a:pt x="8702" y="3688"/>
                </a:cubicBezTo>
                <a:lnTo>
                  <a:pt x="9275" y="3357"/>
                </a:lnTo>
                <a:close/>
                <a:moveTo>
                  <a:pt x="8697" y="4321"/>
                </a:moveTo>
                <a:cubicBezTo>
                  <a:pt x="8687" y="4322"/>
                  <a:pt x="8679" y="4327"/>
                  <a:pt x="8673" y="4334"/>
                </a:cubicBezTo>
                <a:cubicBezTo>
                  <a:pt x="8413" y="4184"/>
                  <a:pt x="8413" y="4184"/>
                  <a:pt x="8413" y="4184"/>
                </a:cubicBezTo>
                <a:cubicBezTo>
                  <a:pt x="8414" y="3524"/>
                  <a:pt x="8414" y="3524"/>
                  <a:pt x="8414" y="3524"/>
                </a:cubicBezTo>
                <a:cubicBezTo>
                  <a:pt x="8697" y="3688"/>
                  <a:pt x="8697" y="3688"/>
                  <a:pt x="8697" y="3688"/>
                </a:cubicBezTo>
                <a:lnTo>
                  <a:pt x="8697" y="4321"/>
                </a:lnTo>
                <a:close/>
                <a:moveTo>
                  <a:pt x="8696" y="5022"/>
                </a:moveTo>
                <a:cubicBezTo>
                  <a:pt x="8123" y="5353"/>
                  <a:pt x="8123" y="5353"/>
                  <a:pt x="8123" y="5353"/>
                </a:cubicBezTo>
                <a:cubicBezTo>
                  <a:pt x="8122" y="4749"/>
                  <a:pt x="8122" y="4749"/>
                  <a:pt x="8122" y="4749"/>
                </a:cubicBezTo>
                <a:cubicBezTo>
                  <a:pt x="8154" y="4749"/>
                  <a:pt x="8179" y="4723"/>
                  <a:pt x="8179" y="4691"/>
                </a:cubicBezTo>
                <a:cubicBezTo>
                  <a:pt x="8179" y="4681"/>
                  <a:pt x="8177" y="4671"/>
                  <a:pt x="8172" y="4663"/>
                </a:cubicBezTo>
                <a:cubicBezTo>
                  <a:pt x="8670" y="4375"/>
                  <a:pt x="8670" y="4375"/>
                  <a:pt x="8670" y="4375"/>
                </a:cubicBezTo>
                <a:cubicBezTo>
                  <a:pt x="8676" y="4384"/>
                  <a:pt x="8685" y="4390"/>
                  <a:pt x="8696" y="4391"/>
                </a:cubicBezTo>
                <a:lnTo>
                  <a:pt x="8696" y="5022"/>
                </a:lnTo>
                <a:close/>
                <a:moveTo>
                  <a:pt x="8121" y="4633"/>
                </a:moveTo>
                <a:cubicBezTo>
                  <a:pt x="8101" y="4633"/>
                  <a:pt x="8083" y="4644"/>
                  <a:pt x="8072" y="4660"/>
                </a:cubicBezTo>
                <a:cubicBezTo>
                  <a:pt x="7835" y="4523"/>
                  <a:pt x="7835" y="4523"/>
                  <a:pt x="7835" y="4523"/>
                </a:cubicBezTo>
                <a:cubicBezTo>
                  <a:pt x="8408" y="4192"/>
                  <a:pt x="8408" y="4192"/>
                  <a:pt x="8408" y="4192"/>
                </a:cubicBezTo>
                <a:cubicBezTo>
                  <a:pt x="8668" y="4342"/>
                  <a:pt x="8668" y="4342"/>
                  <a:pt x="8668" y="4342"/>
                </a:cubicBezTo>
                <a:cubicBezTo>
                  <a:pt x="8666" y="4346"/>
                  <a:pt x="8665" y="4351"/>
                  <a:pt x="8665" y="4356"/>
                </a:cubicBezTo>
                <a:cubicBezTo>
                  <a:pt x="8665" y="4361"/>
                  <a:pt x="8666" y="4366"/>
                  <a:pt x="8668" y="4370"/>
                </a:cubicBezTo>
                <a:cubicBezTo>
                  <a:pt x="8169" y="4659"/>
                  <a:pt x="8169" y="4659"/>
                  <a:pt x="8169" y="4659"/>
                </a:cubicBezTo>
                <a:cubicBezTo>
                  <a:pt x="8159" y="4643"/>
                  <a:pt x="8141" y="4633"/>
                  <a:pt x="8121" y="4633"/>
                </a:cubicBezTo>
                <a:close/>
                <a:moveTo>
                  <a:pt x="7598" y="1678"/>
                </a:moveTo>
                <a:cubicBezTo>
                  <a:pt x="7598" y="1668"/>
                  <a:pt x="7596" y="1659"/>
                  <a:pt x="7591" y="1651"/>
                </a:cubicBezTo>
                <a:cubicBezTo>
                  <a:pt x="8116" y="1348"/>
                  <a:pt x="8116" y="1348"/>
                  <a:pt x="8116" y="1348"/>
                </a:cubicBezTo>
                <a:cubicBezTo>
                  <a:pt x="8115" y="2011"/>
                  <a:pt x="8115" y="2011"/>
                  <a:pt x="8115" y="2011"/>
                </a:cubicBezTo>
                <a:cubicBezTo>
                  <a:pt x="7570" y="2327"/>
                  <a:pt x="7570" y="2327"/>
                  <a:pt x="7570" y="2327"/>
                </a:cubicBezTo>
                <a:cubicBezTo>
                  <a:pt x="7563" y="2319"/>
                  <a:pt x="7554" y="2313"/>
                  <a:pt x="7543" y="2313"/>
                </a:cubicBezTo>
                <a:cubicBezTo>
                  <a:pt x="7542" y="1736"/>
                  <a:pt x="7542" y="1736"/>
                  <a:pt x="7542" y="1736"/>
                </a:cubicBezTo>
                <a:cubicBezTo>
                  <a:pt x="7573" y="1735"/>
                  <a:pt x="7598" y="1709"/>
                  <a:pt x="7598" y="1678"/>
                </a:cubicBezTo>
                <a:close/>
                <a:moveTo>
                  <a:pt x="7482" y="1678"/>
                </a:moveTo>
                <a:cubicBezTo>
                  <a:pt x="7482" y="1710"/>
                  <a:pt x="7506" y="1735"/>
                  <a:pt x="7537" y="1736"/>
                </a:cubicBezTo>
                <a:cubicBezTo>
                  <a:pt x="7538" y="2313"/>
                  <a:pt x="7538" y="2313"/>
                  <a:pt x="7538" y="2313"/>
                </a:cubicBezTo>
                <a:cubicBezTo>
                  <a:pt x="7528" y="2314"/>
                  <a:pt x="7519" y="2319"/>
                  <a:pt x="7513" y="2327"/>
                </a:cubicBezTo>
                <a:cubicBezTo>
                  <a:pt x="7254" y="2177"/>
                  <a:pt x="7254" y="2177"/>
                  <a:pt x="7254" y="2177"/>
                </a:cubicBezTo>
                <a:cubicBezTo>
                  <a:pt x="7253" y="1515"/>
                  <a:pt x="7253" y="1515"/>
                  <a:pt x="7253" y="1515"/>
                </a:cubicBezTo>
                <a:cubicBezTo>
                  <a:pt x="7488" y="1651"/>
                  <a:pt x="7488" y="1651"/>
                  <a:pt x="7488" y="1651"/>
                </a:cubicBezTo>
                <a:cubicBezTo>
                  <a:pt x="7484" y="1659"/>
                  <a:pt x="7482" y="1668"/>
                  <a:pt x="7482" y="1678"/>
                </a:cubicBezTo>
                <a:close/>
                <a:moveTo>
                  <a:pt x="7248" y="1516"/>
                </a:moveTo>
                <a:cubicBezTo>
                  <a:pt x="7250" y="2174"/>
                  <a:pt x="7250" y="2174"/>
                  <a:pt x="7250" y="2174"/>
                </a:cubicBezTo>
                <a:cubicBezTo>
                  <a:pt x="6967" y="2011"/>
                  <a:pt x="6967" y="2011"/>
                  <a:pt x="6967" y="2011"/>
                </a:cubicBezTo>
                <a:cubicBezTo>
                  <a:pt x="6966" y="1681"/>
                  <a:pt x="6966" y="1681"/>
                  <a:pt x="6966" y="1681"/>
                </a:cubicBezTo>
                <a:lnTo>
                  <a:pt x="7248" y="1516"/>
                </a:lnTo>
                <a:close/>
                <a:moveTo>
                  <a:pt x="6966" y="1675"/>
                </a:moveTo>
                <a:cubicBezTo>
                  <a:pt x="6966" y="1399"/>
                  <a:pt x="6966" y="1399"/>
                  <a:pt x="6966" y="1399"/>
                </a:cubicBezTo>
                <a:cubicBezTo>
                  <a:pt x="6983" y="1397"/>
                  <a:pt x="6997" y="1387"/>
                  <a:pt x="7006" y="1373"/>
                </a:cubicBezTo>
                <a:cubicBezTo>
                  <a:pt x="7245" y="1511"/>
                  <a:pt x="7245" y="1511"/>
                  <a:pt x="7245" y="1511"/>
                </a:cubicBezTo>
                <a:lnTo>
                  <a:pt x="6966" y="1675"/>
                </a:lnTo>
                <a:close/>
                <a:moveTo>
                  <a:pt x="7250" y="2185"/>
                </a:moveTo>
                <a:cubicBezTo>
                  <a:pt x="7251" y="2512"/>
                  <a:pt x="7251" y="2512"/>
                  <a:pt x="7251" y="2512"/>
                </a:cubicBezTo>
                <a:cubicBezTo>
                  <a:pt x="6960" y="2680"/>
                  <a:pt x="6960" y="2680"/>
                  <a:pt x="6960" y="2680"/>
                </a:cubicBezTo>
                <a:cubicBezTo>
                  <a:pt x="6429" y="2373"/>
                  <a:pt x="6429" y="2373"/>
                  <a:pt x="6429" y="2373"/>
                </a:cubicBezTo>
                <a:cubicBezTo>
                  <a:pt x="6433" y="2366"/>
                  <a:pt x="6435" y="2357"/>
                  <a:pt x="6435" y="2348"/>
                </a:cubicBezTo>
                <a:cubicBezTo>
                  <a:pt x="6435" y="2340"/>
                  <a:pt x="6434" y="2332"/>
                  <a:pt x="6431" y="2326"/>
                </a:cubicBezTo>
                <a:cubicBezTo>
                  <a:pt x="6962" y="2019"/>
                  <a:pt x="6962" y="2019"/>
                  <a:pt x="6962" y="2019"/>
                </a:cubicBezTo>
                <a:lnTo>
                  <a:pt x="7250" y="2185"/>
                </a:lnTo>
                <a:close/>
                <a:moveTo>
                  <a:pt x="5861" y="677"/>
                </a:moveTo>
                <a:cubicBezTo>
                  <a:pt x="5861" y="666"/>
                  <a:pt x="5858" y="656"/>
                  <a:pt x="5853" y="648"/>
                </a:cubicBezTo>
                <a:cubicBezTo>
                  <a:pt x="6088" y="512"/>
                  <a:pt x="6088" y="512"/>
                  <a:pt x="6088" y="512"/>
                </a:cubicBezTo>
                <a:cubicBezTo>
                  <a:pt x="6088" y="840"/>
                  <a:pt x="6088" y="840"/>
                  <a:pt x="6088" y="840"/>
                </a:cubicBezTo>
                <a:cubicBezTo>
                  <a:pt x="5804" y="1006"/>
                  <a:pt x="5804" y="1006"/>
                  <a:pt x="5804" y="1006"/>
                </a:cubicBezTo>
                <a:cubicBezTo>
                  <a:pt x="5803" y="735"/>
                  <a:pt x="5803" y="735"/>
                  <a:pt x="5803" y="735"/>
                </a:cubicBezTo>
                <a:cubicBezTo>
                  <a:pt x="5835" y="734"/>
                  <a:pt x="5861" y="708"/>
                  <a:pt x="5861" y="677"/>
                </a:cubicBezTo>
                <a:close/>
                <a:moveTo>
                  <a:pt x="6333" y="2326"/>
                </a:moveTo>
                <a:cubicBezTo>
                  <a:pt x="6330" y="2333"/>
                  <a:pt x="6329" y="2340"/>
                  <a:pt x="6329" y="2348"/>
                </a:cubicBezTo>
                <a:cubicBezTo>
                  <a:pt x="6329" y="2356"/>
                  <a:pt x="6331" y="2364"/>
                  <a:pt x="6335" y="2372"/>
                </a:cubicBezTo>
                <a:cubicBezTo>
                  <a:pt x="5849" y="2652"/>
                  <a:pt x="5849" y="2652"/>
                  <a:pt x="5849" y="2652"/>
                </a:cubicBezTo>
                <a:cubicBezTo>
                  <a:pt x="5839" y="2637"/>
                  <a:pt x="5821" y="2626"/>
                  <a:pt x="5801" y="2626"/>
                </a:cubicBezTo>
                <a:cubicBezTo>
                  <a:pt x="5781" y="2626"/>
                  <a:pt x="5763" y="2637"/>
                  <a:pt x="5752" y="2652"/>
                </a:cubicBezTo>
                <a:cubicBezTo>
                  <a:pt x="5230" y="2350"/>
                  <a:pt x="5230" y="2350"/>
                  <a:pt x="5230" y="2350"/>
                </a:cubicBezTo>
                <a:cubicBezTo>
                  <a:pt x="5802" y="2020"/>
                  <a:pt x="5802" y="2020"/>
                  <a:pt x="5802" y="2020"/>
                </a:cubicBezTo>
                <a:lnTo>
                  <a:pt x="6333" y="2326"/>
                </a:lnTo>
                <a:close/>
                <a:moveTo>
                  <a:pt x="5513" y="1847"/>
                </a:moveTo>
                <a:cubicBezTo>
                  <a:pt x="5513" y="1846"/>
                  <a:pt x="5513" y="1846"/>
                  <a:pt x="5513" y="1846"/>
                </a:cubicBezTo>
                <a:cubicBezTo>
                  <a:pt x="5514" y="1512"/>
                  <a:pt x="5514" y="1512"/>
                  <a:pt x="5514" y="1512"/>
                </a:cubicBezTo>
                <a:cubicBezTo>
                  <a:pt x="5798" y="1348"/>
                  <a:pt x="5798" y="1348"/>
                  <a:pt x="5798" y="1348"/>
                </a:cubicBezTo>
                <a:cubicBezTo>
                  <a:pt x="5797" y="2011"/>
                  <a:pt x="5797" y="2011"/>
                  <a:pt x="5797" y="2011"/>
                </a:cubicBezTo>
                <a:cubicBezTo>
                  <a:pt x="5224" y="2342"/>
                  <a:pt x="5224" y="2342"/>
                  <a:pt x="5224" y="2342"/>
                </a:cubicBezTo>
                <a:cubicBezTo>
                  <a:pt x="5224" y="2014"/>
                  <a:pt x="5224" y="2014"/>
                  <a:pt x="5224" y="2014"/>
                </a:cubicBezTo>
                <a:lnTo>
                  <a:pt x="5513" y="1847"/>
                </a:lnTo>
                <a:close/>
                <a:moveTo>
                  <a:pt x="5508" y="1844"/>
                </a:moveTo>
                <a:cubicBezTo>
                  <a:pt x="5224" y="2008"/>
                  <a:pt x="5224" y="2008"/>
                  <a:pt x="5224" y="2008"/>
                </a:cubicBezTo>
                <a:cubicBezTo>
                  <a:pt x="5224" y="1679"/>
                  <a:pt x="5224" y="1679"/>
                  <a:pt x="5224" y="1679"/>
                </a:cubicBezTo>
                <a:cubicBezTo>
                  <a:pt x="5509" y="1515"/>
                  <a:pt x="5509" y="1515"/>
                  <a:pt x="5509" y="1515"/>
                </a:cubicBezTo>
                <a:lnTo>
                  <a:pt x="5508" y="1844"/>
                </a:lnTo>
                <a:close/>
                <a:moveTo>
                  <a:pt x="2904" y="3024"/>
                </a:moveTo>
                <a:cubicBezTo>
                  <a:pt x="3191" y="3189"/>
                  <a:pt x="3191" y="3189"/>
                  <a:pt x="3191" y="3189"/>
                </a:cubicBezTo>
                <a:cubicBezTo>
                  <a:pt x="3191" y="3519"/>
                  <a:pt x="3191" y="3519"/>
                  <a:pt x="3191" y="3519"/>
                </a:cubicBezTo>
                <a:cubicBezTo>
                  <a:pt x="2954" y="3656"/>
                  <a:pt x="2954" y="3656"/>
                  <a:pt x="2954" y="3656"/>
                </a:cubicBezTo>
                <a:cubicBezTo>
                  <a:pt x="2944" y="3639"/>
                  <a:pt x="2925" y="3628"/>
                  <a:pt x="2904" y="3628"/>
                </a:cubicBezTo>
                <a:cubicBezTo>
                  <a:pt x="2883" y="3628"/>
                  <a:pt x="2864" y="3640"/>
                  <a:pt x="2854" y="3657"/>
                </a:cubicBezTo>
                <a:cubicBezTo>
                  <a:pt x="2616" y="3518"/>
                  <a:pt x="2616" y="3518"/>
                  <a:pt x="2616" y="3518"/>
                </a:cubicBezTo>
                <a:cubicBezTo>
                  <a:pt x="2616" y="3504"/>
                  <a:pt x="2616" y="3504"/>
                  <a:pt x="2616" y="3504"/>
                </a:cubicBezTo>
                <a:cubicBezTo>
                  <a:pt x="2616" y="3191"/>
                  <a:pt x="2616" y="3191"/>
                  <a:pt x="2616" y="3191"/>
                </a:cubicBezTo>
                <a:lnTo>
                  <a:pt x="2904" y="3024"/>
                </a:lnTo>
                <a:close/>
                <a:moveTo>
                  <a:pt x="2616" y="3179"/>
                </a:moveTo>
                <a:cubicBezTo>
                  <a:pt x="2617" y="2517"/>
                  <a:pt x="2617" y="2517"/>
                  <a:pt x="2617" y="2517"/>
                </a:cubicBezTo>
                <a:cubicBezTo>
                  <a:pt x="2858" y="2378"/>
                  <a:pt x="2858" y="2378"/>
                  <a:pt x="2858" y="2378"/>
                </a:cubicBezTo>
                <a:cubicBezTo>
                  <a:pt x="2867" y="2391"/>
                  <a:pt x="2882" y="2400"/>
                  <a:pt x="2899" y="2401"/>
                </a:cubicBezTo>
                <a:cubicBezTo>
                  <a:pt x="2899" y="3016"/>
                  <a:pt x="2899" y="3016"/>
                  <a:pt x="2899" y="3016"/>
                </a:cubicBezTo>
                <a:lnTo>
                  <a:pt x="2616" y="3179"/>
                </a:lnTo>
                <a:close/>
                <a:moveTo>
                  <a:pt x="2874" y="4335"/>
                </a:moveTo>
                <a:cubicBezTo>
                  <a:pt x="2616" y="4184"/>
                  <a:pt x="2616" y="4184"/>
                  <a:pt x="2616" y="4184"/>
                </a:cubicBezTo>
                <a:cubicBezTo>
                  <a:pt x="2616" y="3524"/>
                  <a:pt x="2616" y="3524"/>
                  <a:pt x="2616" y="3524"/>
                </a:cubicBezTo>
                <a:cubicBezTo>
                  <a:pt x="2852" y="3661"/>
                  <a:pt x="2852" y="3661"/>
                  <a:pt x="2852" y="3661"/>
                </a:cubicBezTo>
                <a:cubicBezTo>
                  <a:pt x="2848" y="3669"/>
                  <a:pt x="2846" y="3677"/>
                  <a:pt x="2846" y="3686"/>
                </a:cubicBezTo>
                <a:cubicBezTo>
                  <a:pt x="2846" y="3717"/>
                  <a:pt x="2870" y="3742"/>
                  <a:pt x="2901" y="3744"/>
                </a:cubicBezTo>
                <a:cubicBezTo>
                  <a:pt x="2901" y="4319"/>
                  <a:pt x="2901" y="4319"/>
                  <a:pt x="2901" y="4319"/>
                </a:cubicBezTo>
                <a:cubicBezTo>
                  <a:pt x="2890" y="4320"/>
                  <a:pt x="2880" y="4326"/>
                  <a:pt x="2874" y="4335"/>
                </a:cubicBezTo>
                <a:close/>
                <a:moveTo>
                  <a:pt x="2899" y="5022"/>
                </a:moveTo>
                <a:cubicBezTo>
                  <a:pt x="2616" y="5185"/>
                  <a:pt x="2616" y="5185"/>
                  <a:pt x="2616" y="5185"/>
                </a:cubicBezTo>
                <a:cubicBezTo>
                  <a:pt x="2615" y="4859"/>
                  <a:pt x="2615" y="4859"/>
                  <a:pt x="2615" y="4859"/>
                </a:cubicBezTo>
                <a:cubicBezTo>
                  <a:pt x="2899" y="4695"/>
                  <a:pt x="2899" y="4695"/>
                  <a:pt x="2899" y="4695"/>
                </a:cubicBezTo>
                <a:lnTo>
                  <a:pt x="2899" y="5022"/>
                </a:lnTo>
                <a:close/>
                <a:moveTo>
                  <a:pt x="2940" y="4355"/>
                </a:moveTo>
                <a:cubicBezTo>
                  <a:pt x="2940" y="4351"/>
                  <a:pt x="2939" y="4347"/>
                  <a:pt x="2938" y="4344"/>
                </a:cubicBezTo>
                <a:cubicBezTo>
                  <a:pt x="3191" y="4196"/>
                  <a:pt x="3191" y="4196"/>
                  <a:pt x="3191" y="4196"/>
                </a:cubicBezTo>
                <a:cubicBezTo>
                  <a:pt x="3191" y="4519"/>
                  <a:pt x="3191" y="4519"/>
                  <a:pt x="3191" y="4519"/>
                </a:cubicBezTo>
                <a:cubicBezTo>
                  <a:pt x="2936" y="4371"/>
                  <a:pt x="2936" y="4371"/>
                  <a:pt x="2936" y="4371"/>
                </a:cubicBezTo>
                <a:cubicBezTo>
                  <a:pt x="2938" y="4366"/>
                  <a:pt x="2940" y="4361"/>
                  <a:pt x="2940" y="4355"/>
                </a:cubicBezTo>
                <a:close/>
                <a:moveTo>
                  <a:pt x="3189" y="4524"/>
                </a:moveTo>
                <a:cubicBezTo>
                  <a:pt x="2909" y="4684"/>
                  <a:pt x="2909" y="4684"/>
                  <a:pt x="2909" y="4684"/>
                </a:cubicBezTo>
                <a:cubicBezTo>
                  <a:pt x="2909" y="4390"/>
                  <a:pt x="2909" y="4390"/>
                  <a:pt x="2909" y="4390"/>
                </a:cubicBezTo>
                <a:cubicBezTo>
                  <a:pt x="2919" y="4389"/>
                  <a:pt x="2928" y="4383"/>
                  <a:pt x="2933" y="4375"/>
                </a:cubicBezTo>
                <a:lnTo>
                  <a:pt x="3189" y="4524"/>
                </a:lnTo>
                <a:close/>
                <a:moveTo>
                  <a:pt x="2906" y="4319"/>
                </a:moveTo>
                <a:cubicBezTo>
                  <a:pt x="2906" y="3744"/>
                  <a:pt x="2906" y="3744"/>
                  <a:pt x="2906" y="3744"/>
                </a:cubicBezTo>
                <a:cubicBezTo>
                  <a:pt x="2937" y="3743"/>
                  <a:pt x="2962" y="3718"/>
                  <a:pt x="2962" y="3686"/>
                </a:cubicBezTo>
                <a:cubicBezTo>
                  <a:pt x="2962" y="3677"/>
                  <a:pt x="2960" y="3668"/>
                  <a:pt x="2956" y="3660"/>
                </a:cubicBezTo>
                <a:cubicBezTo>
                  <a:pt x="3191" y="3524"/>
                  <a:pt x="3191" y="3524"/>
                  <a:pt x="3191" y="3524"/>
                </a:cubicBezTo>
                <a:cubicBezTo>
                  <a:pt x="3191" y="4185"/>
                  <a:pt x="3191" y="4185"/>
                  <a:pt x="3191" y="4185"/>
                </a:cubicBezTo>
                <a:cubicBezTo>
                  <a:pt x="2934" y="4335"/>
                  <a:pt x="2934" y="4335"/>
                  <a:pt x="2934" y="4335"/>
                </a:cubicBezTo>
                <a:cubicBezTo>
                  <a:pt x="2928" y="4326"/>
                  <a:pt x="2917" y="4320"/>
                  <a:pt x="2906" y="4319"/>
                </a:cubicBezTo>
                <a:close/>
                <a:moveTo>
                  <a:pt x="2909" y="3016"/>
                </a:moveTo>
                <a:cubicBezTo>
                  <a:pt x="2909" y="2401"/>
                  <a:pt x="2909" y="2401"/>
                  <a:pt x="2909" y="2401"/>
                </a:cubicBezTo>
                <a:cubicBezTo>
                  <a:pt x="2925" y="2399"/>
                  <a:pt x="2939" y="2390"/>
                  <a:pt x="2947" y="2377"/>
                </a:cubicBezTo>
                <a:cubicBezTo>
                  <a:pt x="3191" y="2518"/>
                  <a:pt x="3191" y="2518"/>
                  <a:pt x="3191" y="2518"/>
                </a:cubicBezTo>
                <a:cubicBezTo>
                  <a:pt x="3191" y="3178"/>
                  <a:pt x="3191" y="3178"/>
                  <a:pt x="3191" y="3178"/>
                </a:cubicBezTo>
                <a:lnTo>
                  <a:pt x="2909" y="3016"/>
                </a:lnTo>
                <a:close/>
                <a:moveTo>
                  <a:pt x="2905" y="2015"/>
                </a:moveTo>
                <a:cubicBezTo>
                  <a:pt x="3188" y="2180"/>
                  <a:pt x="3188" y="2180"/>
                  <a:pt x="3188" y="2180"/>
                </a:cubicBezTo>
                <a:cubicBezTo>
                  <a:pt x="2947" y="2319"/>
                  <a:pt x="2947" y="2319"/>
                  <a:pt x="2947" y="2319"/>
                </a:cubicBezTo>
                <a:cubicBezTo>
                  <a:pt x="2938" y="2305"/>
                  <a:pt x="2923" y="2296"/>
                  <a:pt x="2906" y="2295"/>
                </a:cubicBezTo>
                <a:lnTo>
                  <a:pt x="2905" y="2015"/>
                </a:lnTo>
                <a:close/>
                <a:moveTo>
                  <a:pt x="3198" y="2185"/>
                </a:moveTo>
                <a:cubicBezTo>
                  <a:pt x="3477" y="2348"/>
                  <a:pt x="3477" y="2348"/>
                  <a:pt x="3477" y="2348"/>
                </a:cubicBezTo>
                <a:cubicBezTo>
                  <a:pt x="3192" y="2513"/>
                  <a:pt x="3192" y="2513"/>
                  <a:pt x="3192" y="2513"/>
                </a:cubicBezTo>
                <a:cubicBezTo>
                  <a:pt x="2950" y="2373"/>
                  <a:pt x="2950" y="2373"/>
                  <a:pt x="2950" y="2373"/>
                </a:cubicBezTo>
                <a:cubicBezTo>
                  <a:pt x="2953" y="2365"/>
                  <a:pt x="2956" y="2357"/>
                  <a:pt x="2956" y="2348"/>
                </a:cubicBezTo>
                <a:cubicBezTo>
                  <a:pt x="2956" y="2341"/>
                  <a:pt x="2954" y="2334"/>
                  <a:pt x="2952" y="2328"/>
                </a:cubicBezTo>
                <a:lnTo>
                  <a:pt x="3198" y="2185"/>
                </a:lnTo>
                <a:close/>
                <a:moveTo>
                  <a:pt x="3196" y="3516"/>
                </a:moveTo>
                <a:cubicBezTo>
                  <a:pt x="3196" y="3192"/>
                  <a:pt x="3196" y="3192"/>
                  <a:pt x="3196" y="3192"/>
                </a:cubicBezTo>
                <a:cubicBezTo>
                  <a:pt x="3450" y="3338"/>
                  <a:pt x="3450" y="3338"/>
                  <a:pt x="3450" y="3338"/>
                </a:cubicBezTo>
                <a:cubicBezTo>
                  <a:pt x="3448" y="3343"/>
                  <a:pt x="3446" y="3348"/>
                  <a:pt x="3446" y="3354"/>
                </a:cubicBezTo>
                <a:cubicBezTo>
                  <a:pt x="3446" y="3359"/>
                  <a:pt x="3448" y="3364"/>
                  <a:pt x="3450" y="3369"/>
                </a:cubicBezTo>
                <a:lnTo>
                  <a:pt x="3196" y="3516"/>
                </a:lnTo>
                <a:close/>
                <a:moveTo>
                  <a:pt x="3452" y="3373"/>
                </a:moveTo>
                <a:cubicBezTo>
                  <a:pt x="3458" y="3382"/>
                  <a:pt x="3468" y="3388"/>
                  <a:pt x="3479" y="3390"/>
                </a:cubicBezTo>
                <a:cubicBezTo>
                  <a:pt x="3478" y="4018"/>
                  <a:pt x="3478" y="4018"/>
                  <a:pt x="3478" y="4018"/>
                </a:cubicBezTo>
                <a:cubicBezTo>
                  <a:pt x="3196" y="4182"/>
                  <a:pt x="3196" y="4182"/>
                  <a:pt x="3196" y="4182"/>
                </a:cubicBezTo>
                <a:cubicBezTo>
                  <a:pt x="3196" y="3522"/>
                  <a:pt x="3196" y="3522"/>
                  <a:pt x="3196" y="3522"/>
                </a:cubicBezTo>
                <a:lnTo>
                  <a:pt x="3452" y="3373"/>
                </a:lnTo>
                <a:close/>
                <a:moveTo>
                  <a:pt x="3196" y="3180"/>
                </a:moveTo>
                <a:cubicBezTo>
                  <a:pt x="3196" y="2521"/>
                  <a:pt x="3196" y="2521"/>
                  <a:pt x="3196" y="2521"/>
                </a:cubicBezTo>
                <a:cubicBezTo>
                  <a:pt x="3480" y="2686"/>
                  <a:pt x="3480" y="2686"/>
                  <a:pt x="3480" y="2686"/>
                </a:cubicBezTo>
                <a:cubicBezTo>
                  <a:pt x="3480" y="3318"/>
                  <a:pt x="3480" y="3318"/>
                  <a:pt x="3480" y="3318"/>
                </a:cubicBezTo>
                <a:cubicBezTo>
                  <a:pt x="3471" y="3319"/>
                  <a:pt x="3462" y="3323"/>
                  <a:pt x="3456" y="3330"/>
                </a:cubicBezTo>
                <a:lnTo>
                  <a:pt x="3196" y="3180"/>
                </a:lnTo>
                <a:close/>
                <a:moveTo>
                  <a:pt x="3483" y="4027"/>
                </a:moveTo>
                <a:cubicBezTo>
                  <a:pt x="4014" y="4332"/>
                  <a:pt x="4014" y="4332"/>
                  <a:pt x="4014" y="4332"/>
                </a:cubicBezTo>
                <a:cubicBezTo>
                  <a:pt x="4010" y="4339"/>
                  <a:pt x="4008" y="4347"/>
                  <a:pt x="4008" y="4355"/>
                </a:cubicBezTo>
                <a:cubicBezTo>
                  <a:pt x="4008" y="4364"/>
                  <a:pt x="4011" y="4372"/>
                  <a:pt x="4015" y="4380"/>
                </a:cubicBezTo>
                <a:cubicBezTo>
                  <a:pt x="3483" y="4689"/>
                  <a:pt x="3483" y="4689"/>
                  <a:pt x="3483" y="4689"/>
                </a:cubicBezTo>
                <a:cubicBezTo>
                  <a:pt x="3196" y="4522"/>
                  <a:pt x="3196" y="4522"/>
                  <a:pt x="3196" y="4522"/>
                </a:cubicBezTo>
                <a:cubicBezTo>
                  <a:pt x="3196" y="4194"/>
                  <a:pt x="3196" y="4194"/>
                  <a:pt x="3196" y="4194"/>
                </a:cubicBezTo>
                <a:lnTo>
                  <a:pt x="3483" y="4027"/>
                </a:lnTo>
                <a:close/>
                <a:moveTo>
                  <a:pt x="3480" y="5309"/>
                </a:moveTo>
                <a:cubicBezTo>
                  <a:pt x="3464" y="5310"/>
                  <a:pt x="3450" y="5318"/>
                  <a:pt x="3441" y="5330"/>
                </a:cubicBezTo>
                <a:cubicBezTo>
                  <a:pt x="3201" y="5191"/>
                  <a:pt x="3201" y="5191"/>
                  <a:pt x="3201" y="5191"/>
                </a:cubicBezTo>
                <a:cubicBezTo>
                  <a:pt x="3480" y="5028"/>
                  <a:pt x="3480" y="5028"/>
                  <a:pt x="3480" y="5028"/>
                </a:cubicBezTo>
                <a:lnTo>
                  <a:pt x="3480" y="5309"/>
                </a:lnTo>
                <a:close/>
                <a:moveTo>
                  <a:pt x="3485" y="5021"/>
                </a:moveTo>
                <a:cubicBezTo>
                  <a:pt x="3485" y="4693"/>
                  <a:pt x="3485" y="4693"/>
                  <a:pt x="3485" y="4693"/>
                </a:cubicBezTo>
                <a:cubicBezTo>
                  <a:pt x="4017" y="4384"/>
                  <a:pt x="4017" y="4384"/>
                  <a:pt x="4017" y="4384"/>
                </a:cubicBezTo>
                <a:cubicBezTo>
                  <a:pt x="4026" y="4398"/>
                  <a:pt x="4041" y="4407"/>
                  <a:pt x="4059" y="4408"/>
                </a:cubicBezTo>
                <a:cubicBezTo>
                  <a:pt x="4059" y="5022"/>
                  <a:pt x="4059" y="5022"/>
                  <a:pt x="4059" y="5022"/>
                </a:cubicBezTo>
                <a:cubicBezTo>
                  <a:pt x="3772" y="5187"/>
                  <a:pt x="3772" y="5187"/>
                  <a:pt x="3772" y="5187"/>
                </a:cubicBezTo>
                <a:lnTo>
                  <a:pt x="3485" y="5021"/>
                </a:lnTo>
                <a:close/>
                <a:moveTo>
                  <a:pt x="3768" y="5190"/>
                </a:moveTo>
                <a:cubicBezTo>
                  <a:pt x="3526" y="5330"/>
                  <a:pt x="3526" y="5330"/>
                  <a:pt x="3526" y="5330"/>
                </a:cubicBezTo>
                <a:cubicBezTo>
                  <a:pt x="3517" y="5317"/>
                  <a:pt x="3502" y="5309"/>
                  <a:pt x="3485" y="5308"/>
                </a:cubicBezTo>
                <a:cubicBezTo>
                  <a:pt x="3485" y="5027"/>
                  <a:pt x="3485" y="5027"/>
                  <a:pt x="3485" y="5027"/>
                </a:cubicBezTo>
                <a:lnTo>
                  <a:pt x="3768" y="5190"/>
                </a:lnTo>
                <a:close/>
                <a:moveTo>
                  <a:pt x="3782" y="5193"/>
                </a:moveTo>
                <a:cubicBezTo>
                  <a:pt x="4063" y="5030"/>
                  <a:pt x="4063" y="5030"/>
                  <a:pt x="4063" y="5030"/>
                </a:cubicBezTo>
                <a:cubicBezTo>
                  <a:pt x="4636" y="5360"/>
                  <a:pt x="4636" y="5360"/>
                  <a:pt x="4636" y="5360"/>
                </a:cubicBezTo>
                <a:cubicBezTo>
                  <a:pt x="4354" y="5523"/>
                  <a:pt x="4354" y="5523"/>
                  <a:pt x="4354" y="5523"/>
                </a:cubicBezTo>
                <a:lnTo>
                  <a:pt x="3782" y="5193"/>
                </a:lnTo>
                <a:close/>
                <a:moveTo>
                  <a:pt x="4351" y="6527"/>
                </a:moveTo>
                <a:cubicBezTo>
                  <a:pt x="4071" y="6365"/>
                  <a:pt x="4071" y="6365"/>
                  <a:pt x="4071" y="6365"/>
                </a:cubicBezTo>
                <a:cubicBezTo>
                  <a:pt x="4351" y="6203"/>
                  <a:pt x="4351" y="6203"/>
                  <a:pt x="4351" y="6203"/>
                </a:cubicBezTo>
                <a:lnTo>
                  <a:pt x="4351" y="6527"/>
                </a:lnTo>
                <a:close/>
                <a:moveTo>
                  <a:pt x="6327" y="5023"/>
                </a:moveTo>
                <a:cubicBezTo>
                  <a:pt x="6327" y="5032"/>
                  <a:pt x="6329" y="5040"/>
                  <a:pt x="6333" y="5047"/>
                </a:cubicBezTo>
                <a:cubicBezTo>
                  <a:pt x="6096" y="5184"/>
                  <a:pt x="6096" y="5184"/>
                  <a:pt x="6096" y="5184"/>
                </a:cubicBezTo>
                <a:cubicBezTo>
                  <a:pt x="6092" y="4857"/>
                  <a:pt x="6092" y="4857"/>
                  <a:pt x="6092" y="4857"/>
                </a:cubicBezTo>
                <a:cubicBezTo>
                  <a:pt x="6092" y="4525"/>
                  <a:pt x="6092" y="4525"/>
                  <a:pt x="6092" y="4525"/>
                </a:cubicBezTo>
                <a:cubicBezTo>
                  <a:pt x="6376" y="4361"/>
                  <a:pt x="6376" y="4361"/>
                  <a:pt x="6376" y="4361"/>
                </a:cubicBezTo>
                <a:cubicBezTo>
                  <a:pt x="6377" y="4970"/>
                  <a:pt x="6377" y="4970"/>
                  <a:pt x="6377" y="4970"/>
                </a:cubicBezTo>
                <a:cubicBezTo>
                  <a:pt x="6349" y="4972"/>
                  <a:pt x="6327" y="4995"/>
                  <a:pt x="6327" y="5023"/>
                </a:cubicBezTo>
                <a:close/>
                <a:moveTo>
                  <a:pt x="6322" y="3686"/>
                </a:moveTo>
                <a:cubicBezTo>
                  <a:pt x="6322" y="3717"/>
                  <a:pt x="6347" y="3743"/>
                  <a:pt x="6378" y="3744"/>
                </a:cubicBezTo>
                <a:cubicBezTo>
                  <a:pt x="6378" y="4013"/>
                  <a:pt x="6378" y="4013"/>
                  <a:pt x="6378" y="4013"/>
                </a:cubicBezTo>
                <a:cubicBezTo>
                  <a:pt x="5807" y="3686"/>
                  <a:pt x="5807" y="3686"/>
                  <a:pt x="5807" y="3686"/>
                </a:cubicBezTo>
                <a:cubicBezTo>
                  <a:pt x="5807" y="3357"/>
                  <a:pt x="5807" y="3357"/>
                  <a:pt x="5807" y="3357"/>
                </a:cubicBezTo>
                <a:cubicBezTo>
                  <a:pt x="6329" y="3660"/>
                  <a:pt x="6329" y="3660"/>
                  <a:pt x="6329" y="3660"/>
                </a:cubicBezTo>
                <a:cubicBezTo>
                  <a:pt x="6325" y="3668"/>
                  <a:pt x="6322" y="3677"/>
                  <a:pt x="6322" y="3686"/>
                </a:cubicBezTo>
                <a:close/>
                <a:moveTo>
                  <a:pt x="5859" y="2685"/>
                </a:moveTo>
                <a:cubicBezTo>
                  <a:pt x="5859" y="2674"/>
                  <a:pt x="5856" y="2665"/>
                  <a:pt x="5852" y="2657"/>
                </a:cubicBezTo>
                <a:cubicBezTo>
                  <a:pt x="6337" y="2376"/>
                  <a:pt x="6337" y="2376"/>
                  <a:pt x="6337" y="2376"/>
                </a:cubicBezTo>
                <a:cubicBezTo>
                  <a:pt x="6346" y="2389"/>
                  <a:pt x="6360" y="2399"/>
                  <a:pt x="6376" y="2401"/>
                </a:cubicBezTo>
                <a:cubicBezTo>
                  <a:pt x="6376" y="3015"/>
                  <a:pt x="6376" y="3015"/>
                  <a:pt x="6376" y="3015"/>
                </a:cubicBezTo>
                <a:cubicBezTo>
                  <a:pt x="5804" y="3346"/>
                  <a:pt x="5804" y="3346"/>
                  <a:pt x="5804" y="3346"/>
                </a:cubicBezTo>
                <a:cubicBezTo>
                  <a:pt x="5803" y="2743"/>
                  <a:pt x="5803" y="2743"/>
                  <a:pt x="5803" y="2743"/>
                </a:cubicBezTo>
                <a:cubicBezTo>
                  <a:pt x="5834" y="2741"/>
                  <a:pt x="5859" y="2716"/>
                  <a:pt x="5859" y="2685"/>
                </a:cubicBezTo>
                <a:close/>
                <a:moveTo>
                  <a:pt x="5743" y="2685"/>
                </a:moveTo>
                <a:cubicBezTo>
                  <a:pt x="5743" y="2716"/>
                  <a:pt x="5767" y="2741"/>
                  <a:pt x="5798" y="2743"/>
                </a:cubicBezTo>
                <a:cubicBezTo>
                  <a:pt x="5799" y="3346"/>
                  <a:pt x="5799" y="3346"/>
                  <a:pt x="5799" y="3346"/>
                </a:cubicBezTo>
                <a:cubicBezTo>
                  <a:pt x="5228" y="3014"/>
                  <a:pt x="5228" y="3014"/>
                  <a:pt x="5228" y="3014"/>
                </a:cubicBezTo>
                <a:cubicBezTo>
                  <a:pt x="5227" y="2354"/>
                  <a:pt x="5227" y="2354"/>
                  <a:pt x="5227" y="2354"/>
                </a:cubicBezTo>
                <a:cubicBezTo>
                  <a:pt x="5750" y="2657"/>
                  <a:pt x="5750" y="2657"/>
                  <a:pt x="5750" y="2657"/>
                </a:cubicBezTo>
                <a:cubicBezTo>
                  <a:pt x="5745" y="2665"/>
                  <a:pt x="5743" y="2674"/>
                  <a:pt x="5743" y="2685"/>
                </a:cubicBezTo>
                <a:close/>
                <a:moveTo>
                  <a:pt x="5513" y="3850"/>
                </a:moveTo>
                <a:cubicBezTo>
                  <a:pt x="5512" y="3521"/>
                  <a:pt x="5512" y="3521"/>
                  <a:pt x="5512" y="3521"/>
                </a:cubicBezTo>
                <a:cubicBezTo>
                  <a:pt x="5797" y="3357"/>
                  <a:pt x="5797" y="3357"/>
                  <a:pt x="5797" y="3357"/>
                </a:cubicBezTo>
                <a:cubicBezTo>
                  <a:pt x="5797" y="3686"/>
                  <a:pt x="5797" y="3686"/>
                  <a:pt x="5797" y="3686"/>
                </a:cubicBezTo>
                <a:lnTo>
                  <a:pt x="5513" y="3850"/>
                </a:lnTo>
                <a:close/>
                <a:moveTo>
                  <a:pt x="5797" y="3692"/>
                </a:moveTo>
                <a:cubicBezTo>
                  <a:pt x="5798" y="4019"/>
                  <a:pt x="5798" y="4019"/>
                  <a:pt x="5798" y="4019"/>
                </a:cubicBezTo>
                <a:cubicBezTo>
                  <a:pt x="5515" y="4182"/>
                  <a:pt x="5515" y="4182"/>
                  <a:pt x="5515" y="4182"/>
                </a:cubicBezTo>
                <a:cubicBezTo>
                  <a:pt x="5513" y="3856"/>
                  <a:pt x="5513" y="3856"/>
                  <a:pt x="5513" y="3856"/>
                </a:cubicBezTo>
                <a:lnTo>
                  <a:pt x="5797" y="3692"/>
                </a:lnTo>
                <a:close/>
                <a:moveTo>
                  <a:pt x="5802" y="4027"/>
                </a:moveTo>
                <a:cubicBezTo>
                  <a:pt x="6081" y="4189"/>
                  <a:pt x="6081" y="4189"/>
                  <a:pt x="6081" y="4189"/>
                </a:cubicBezTo>
                <a:cubicBezTo>
                  <a:pt x="5516" y="4521"/>
                  <a:pt x="5516" y="4521"/>
                  <a:pt x="5516" y="4521"/>
                </a:cubicBezTo>
                <a:cubicBezTo>
                  <a:pt x="5515" y="4193"/>
                  <a:pt x="5515" y="4193"/>
                  <a:pt x="5515" y="4193"/>
                </a:cubicBezTo>
                <a:lnTo>
                  <a:pt x="5802" y="4027"/>
                </a:lnTo>
                <a:close/>
                <a:moveTo>
                  <a:pt x="6378" y="4018"/>
                </a:moveTo>
                <a:cubicBezTo>
                  <a:pt x="6379" y="4350"/>
                  <a:pt x="6379" y="4350"/>
                  <a:pt x="6379" y="4350"/>
                </a:cubicBezTo>
                <a:cubicBezTo>
                  <a:pt x="6092" y="4184"/>
                  <a:pt x="6092" y="4184"/>
                  <a:pt x="6092" y="4184"/>
                </a:cubicBezTo>
                <a:cubicBezTo>
                  <a:pt x="6092" y="4182"/>
                  <a:pt x="6092" y="4182"/>
                  <a:pt x="6092" y="4182"/>
                </a:cubicBezTo>
                <a:cubicBezTo>
                  <a:pt x="6091" y="4183"/>
                  <a:pt x="6091" y="4183"/>
                  <a:pt x="6091" y="4183"/>
                </a:cubicBezTo>
                <a:cubicBezTo>
                  <a:pt x="5807" y="4019"/>
                  <a:pt x="5807" y="4019"/>
                  <a:pt x="5807" y="4019"/>
                </a:cubicBezTo>
                <a:cubicBezTo>
                  <a:pt x="5807" y="3692"/>
                  <a:pt x="5807" y="3692"/>
                  <a:pt x="5807" y="3692"/>
                </a:cubicBezTo>
                <a:lnTo>
                  <a:pt x="6378" y="4018"/>
                </a:lnTo>
                <a:close/>
                <a:moveTo>
                  <a:pt x="6373" y="4358"/>
                </a:moveTo>
                <a:cubicBezTo>
                  <a:pt x="6092" y="4520"/>
                  <a:pt x="6092" y="4520"/>
                  <a:pt x="6092" y="4520"/>
                </a:cubicBezTo>
                <a:cubicBezTo>
                  <a:pt x="6092" y="4195"/>
                  <a:pt x="6092" y="4195"/>
                  <a:pt x="6092" y="4195"/>
                </a:cubicBezTo>
                <a:lnTo>
                  <a:pt x="6373" y="4358"/>
                </a:lnTo>
                <a:close/>
                <a:moveTo>
                  <a:pt x="6094" y="5525"/>
                </a:moveTo>
                <a:cubicBezTo>
                  <a:pt x="5812" y="5361"/>
                  <a:pt x="5812" y="5361"/>
                  <a:pt x="5812" y="5361"/>
                </a:cubicBezTo>
                <a:cubicBezTo>
                  <a:pt x="6091" y="5198"/>
                  <a:pt x="6091" y="5198"/>
                  <a:pt x="6091" y="5198"/>
                </a:cubicBezTo>
                <a:lnTo>
                  <a:pt x="6094" y="5525"/>
                </a:lnTo>
                <a:close/>
                <a:moveTo>
                  <a:pt x="5804" y="5354"/>
                </a:moveTo>
                <a:cubicBezTo>
                  <a:pt x="5803" y="4749"/>
                  <a:pt x="5803" y="4749"/>
                  <a:pt x="5803" y="4749"/>
                </a:cubicBezTo>
                <a:cubicBezTo>
                  <a:pt x="5834" y="4748"/>
                  <a:pt x="5859" y="4723"/>
                  <a:pt x="5859" y="4691"/>
                </a:cubicBezTo>
                <a:cubicBezTo>
                  <a:pt x="5859" y="4681"/>
                  <a:pt x="5856" y="4672"/>
                  <a:pt x="5852" y="4664"/>
                </a:cubicBezTo>
                <a:cubicBezTo>
                  <a:pt x="6087" y="4528"/>
                  <a:pt x="6087" y="4528"/>
                  <a:pt x="6087" y="4528"/>
                </a:cubicBezTo>
                <a:cubicBezTo>
                  <a:pt x="6087" y="4857"/>
                  <a:pt x="6087" y="4857"/>
                  <a:pt x="6087" y="4857"/>
                </a:cubicBezTo>
                <a:cubicBezTo>
                  <a:pt x="6091" y="5187"/>
                  <a:pt x="6091" y="5187"/>
                  <a:pt x="6091" y="5187"/>
                </a:cubicBezTo>
                <a:lnTo>
                  <a:pt x="5804" y="5354"/>
                </a:lnTo>
                <a:close/>
                <a:moveTo>
                  <a:pt x="5801" y="4633"/>
                </a:moveTo>
                <a:cubicBezTo>
                  <a:pt x="5780" y="4633"/>
                  <a:pt x="5762" y="4644"/>
                  <a:pt x="5752" y="4660"/>
                </a:cubicBezTo>
                <a:cubicBezTo>
                  <a:pt x="5519" y="4525"/>
                  <a:pt x="5519" y="4525"/>
                  <a:pt x="5519" y="4525"/>
                </a:cubicBezTo>
                <a:cubicBezTo>
                  <a:pt x="6086" y="4191"/>
                  <a:pt x="6086" y="4191"/>
                  <a:pt x="6086" y="4191"/>
                </a:cubicBezTo>
                <a:cubicBezTo>
                  <a:pt x="6087" y="4192"/>
                  <a:pt x="6087" y="4192"/>
                  <a:pt x="6087" y="4192"/>
                </a:cubicBezTo>
                <a:cubicBezTo>
                  <a:pt x="6087" y="4523"/>
                  <a:pt x="6087" y="4523"/>
                  <a:pt x="6087" y="4523"/>
                </a:cubicBezTo>
                <a:cubicBezTo>
                  <a:pt x="5850" y="4660"/>
                  <a:pt x="5850" y="4660"/>
                  <a:pt x="5850" y="4660"/>
                </a:cubicBezTo>
                <a:cubicBezTo>
                  <a:pt x="5839" y="4644"/>
                  <a:pt x="5821" y="4633"/>
                  <a:pt x="5801" y="4633"/>
                </a:cubicBezTo>
                <a:close/>
                <a:moveTo>
                  <a:pt x="5799" y="5353"/>
                </a:moveTo>
                <a:cubicBezTo>
                  <a:pt x="5228" y="5021"/>
                  <a:pt x="5228" y="5021"/>
                  <a:pt x="5228" y="5021"/>
                </a:cubicBezTo>
                <a:cubicBezTo>
                  <a:pt x="5227" y="4393"/>
                  <a:pt x="5227" y="4393"/>
                  <a:pt x="5227" y="4393"/>
                </a:cubicBezTo>
                <a:cubicBezTo>
                  <a:pt x="5237" y="4391"/>
                  <a:pt x="5246" y="4385"/>
                  <a:pt x="5252" y="4376"/>
                </a:cubicBezTo>
                <a:cubicBezTo>
                  <a:pt x="5511" y="4526"/>
                  <a:pt x="5511" y="4526"/>
                  <a:pt x="5511" y="4526"/>
                </a:cubicBezTo>
                <a:cubicBezTo>
                  <a:pt x="5511" y="4529"/>
                  <a:pt x="5511" y="4529"/>
                  <a:pt x="5511" y="4529"/>
                </a:cubicBezTo>
                <a:cubicBezTo>
                  <a:pt x="5514" y="4528"/>
                  <a:pt x="5514" y="4528"/>
                  <a:pt x="5514" y="4528"/>
                </a:cubicBezTo>
                <a:cubicBezTo>
                  <a:pt x="5749" y="4664"/>
                  <a:pt x="5749" y="4664"/>
                  <a:pt x="5749" y="4664"/>
                </a:cubicBezTo>
                <a:cubicBezTo>
                  <a:pt x="5745" y="4672"/>
                  <a:pt x="5743" y="4681"/>
                  <a:pt x="5743" y="4691"/>
                </a:cubicBezTo>
                <a:cubicBezTo>
                  <a:pt x="5743" y="4723"/>
                  <a:pt x="5767" y="4748"/>
                  <a:pt x="5798" y="4749"/>
                </a:cubicBezTo>
                <a:lnTo>
                  <a:pt x="5799" y="5353"/>
                </a:lnTo>
                <a:close/>
                <a:moveTo>
                  <a:pt x="5257" y="4358"/>
                </a:moveTo>
                <a:cubicBezTo>
                  <a:pt x="5257" y="4353"/>
                  <a:pt x="5256" y="4348"/>
                  <a:pt x="5254" y="4344"/>
                </a:cubicBezTo>
                <a:cubicBezTo>
                  <a:pt x="5510" y="4196"/>
                  <a:pt x="5510" y="4196"/>
                  <a:pt x="5510" y="4196"/>
                </a:cubicBezTo>
                <a:cubicBezTo>
                  <a:pt x="5511" y="4521"/>
                  <a:pt x="5511" y="4521"/>
                  <a:pt x="5511" y="4521"/>
                </a:cubicBezTo>
                <a:cubicBezTo>
                  <a:pt x="5254" y="4372"/>
                  <a:pt x="5254" y="4372"/>
                  <a:pt x="5254" y="4372"/>
                </a:cubicBezTo>
                <a:cubicBezTo>
                  <a:pt x="5256" y="4367"/>
                  <a:pt x="5257" y="4363"/>
                  <a:pt x="5257" y="4358"/>
                </a:cubicBezTo>
                <a:close/>
                <a:moveTo>
                  <a:pt x="5224" y="4322"/>
                </a:moveTo>
                <a:cubicBezTo>
                  <a:pt x="5224" y="4023"/>
                  <a:pt x="5224" y="4023"/>
                  <a:pt x="5224" y="4023"/>
                </a:cubicBezTo>
                <a:cubicBezTo>
                  <a:pt x="5508" y="3859"/>
                  <a:pt x="5508" y="3859"/>
                  <a:pt x="5508" y="3859"/>
                </a:cubicBezTo>
                <a:cubicBezTo>
                  <a:pt x="5510" y="4185"/>
                  <a:pt x="5510" y="4185"/>
                  <a:pt x="5510" y="4185"/>
                </a:cubicBezTo>
                <a:cubicBezTo>
                  <a:pt x="5249" y="4335"/>
                  <a:pt x="5249" y="4335"/>
                  <a:pt x="5249" y="4335"/>
                </a:cubicBezTo>
                <a:cubicBezTo>
                  <a:pt x="5243" y="4328"/>
                  <a:pt x="5234" y="4323"/>
                  <a:pt x="5224" y="4322"/>
                </a:cubicBezTo>
                <a:close/>
                <a:moveTo>
                  <a:pt x="5224" y="4018"/>
                </a:moveTo>
                <a:cubicBezTo>
                  <a:pt x="5224" y="3688"/>
                  <a:pt x="5224" y="3688"/>
                  <a:pt x="5224" y="3688"/>
                </a:cubicBezTo>
                <a:cubicBezTo>
                  <a:pt x="5507" y="3524"/>
                  <a:pt x="5507" y="3524"/>
                  <a:pt x="5507" y="3524"/>
                </a:cubicBezTo>
                <a:cubicBezTo>
                  <a:pt x="5508" y="3853"/>
                  <a:pt x="5508" y="3853"/>
                  <a:pt x="5508" y="3853"/>
                </a:cubicBezTo>
                <a:lnTo>
                  <a:pt x="5224" y="4018"/>
                </a:lnTo>
                <a:close/>
                <a:moveTo>
                  <a:pt x="5221" y="3683"/>
                </a:moveTo>
                <a:cubicBezTo>
                  <a:pt x="4689" y="3376"/>
                  <a:pt x="4689" y="3376"/>
                  <a:pt x="4689" y="3376"/>
                </a:cubicBezTo>
                <a:cubicBezTo>
                  <a:pt x="4694" y="3368"/>
                  <a:pt x="4696" y="3359"/>
                  <a:pt x="4696" y="3350"/>
                </a:cubicBezTo>
                <a:cubicBezTo>
                  <a:pt x="4696" y="3343"/>
                  <a:pt x="4695" y="3335"/>
                  <a:pt x="4692" y="3329"/>
                </a:cubicBezTo>
                <a:cubicBezTo>
                  <a:pt x="4934" y="3190"/>
                  <a:pt x="4934" y="3190"/>
                  <a:pt x="4934" y="3190"/>
                </a:cubicBezTo>
                <a:cubicBezTo>
                  <a:pt x="5505" y="3520"/>
                  <a:pt x="5505" y="3520"/>
                  <a:pt x="5505" y="3520"/>
                </a:cubicBezTo>
                <a:lnTo>
                  <a:pt x="5221" y="3683"/>
                </a:lnTo>
                <a:close/>
                <a:moveTo>
                  <a:pt x="4938" y="2179"/>
                </a:moveTo>
                <a:cubicBezTo>
                  <a:pt x="5219" y="2017"/>
                  <a:pt x="5219" y="2017"/>
                  <a:pt x="5219" y="2017"/>
                </a:cubicBezTo>
                <a:cubicBezTo>
                  <a:pt x="5219" y="2341"/>
                  <a:pt x="5219" y="2341"/>
                  <a:pt x="5219" y="2341"/>
                </a:cubicBezTo>
                <a:lnTo>
                  <a:pt x="4938" y="2179"/>
                </a:lnTo>
                <a:close/>
                <a:moveTo>
                  <a:pt x="5213" y="2350"/>
                </a:moveTo>
                <a:cubicBezTo>
                  <a:pt x="4935" y="2510"/>
                  <a:pt x="4935" y="2510"/>
                  <a:pt x="4935" y="2510"/>
                </a:cubicBezTo>
                <a:cubicBezTo>
                  <a:pt x="4935" y="2189"/>
                  <a:pt x="4935" y="2189"/>
                  <a:pt x="4935" y="2189"/>
                </a:cubicBezTo>
                <a:lnTo>
                  <a:pt x="5213" y="2350"/>
                </a:lnTo>
                <a:close/>
                <a:moveTo>
                  <a:pt x="5218" y="3014"/>
                </a:moveTo>
                <a:cubicBezTo>
                  <a:pt x="4935" y="3178"/>
                  <a:pt x="4935" y="3178"/>
                  <a:pt x="4935" y="3178"/>
                </a:cubicBezTo>
                <a:cubicBezTo>
                  <a:pt x="4935" y="2516"/>
                  <a:pt x="4935" y="2516"/>
                  <a:pt x="4935" y="2516"/>
                </a:cubicBezTo>
                <a:cubicBezTo>
                  <a:pt x="5217" y="2353"/>
                  <a:pt x="5217" y="2353"/>
                  <a:pt x="5217" y="2353"/>
                </a:cubicBezTo>
                <a:lnTo>
                  <a:pt x="5218" y="3014"/>
                </a:lnTo>
                <a:close/>
                <a:moveTo>
                  <a:pt x="4588" y="2016"/>
                </a:moveTo>
                <a:cubicBezTo>
                  <a:pt x="4588" y="2023"/>
                  <a:pt x="4590" y="2030"/>
                  <a:pt x="4593" y="2037"/>
                </a:cubicBezTo>
                <a:cubicBezTo>
                  <a:pt x="4090" y="2327"/>
                  <a:pt x="4090" y="2327"/>
                  <a:pt x="4090" y="2327"/>
                </a:cubicBezTo>
                <a:cubicBezTo>
                  <a:pt x="4084" y="2320"/>
                  <a:pt x="4075" y="2315"/>
                  <a:pt x="4065" y="2315"/>
                </a:cubicBezTo>
                <a:cubicBezTo>
                  <a:pt x="4064" y="1682"/>
                  <a:pt x="4064" y="1682"/>
                  <a:pt x="4064" y="1682"/>
                </a:cubicBezTo>
                <a:cubicBezTo>
                  <a:pt x="4638" y="1350"/>
                  <a:pt x="4638" y="1350"/>
                  <a:pt x="4638" y="1350"/>
                </a:cubicBezTo>
                <a:cubicBezTo>
                  <a:pt x="4637" y="1963"/>
                  <a:pt x="4637" y="1963"/>
                  <a:pt x="4637" y="1963"/>
                </a:cubicBezTo>
                <a:cubicBezTo>
                  <a:pt x="4610" y="1965"/>
                  <a:pt x="4588" y="1988"/>
                  <a:pt x="4588" y="2016"/>
                </a:cubicBezTo>
                <a:close/>
                <a:moveTo>
                  <a:pt x="4028" y="2350"/>
                </a:moveTo>
                <a:cubicBezTo>
                  <a:pt x="4028" y="2355"/>
                  <a:pt x="4029" y="2360"/>
                  <a:pt x="4030" y="2364"/>
                </a:cubicBezTo>
                <a:cubicBezTo>
                  <a:pt x="3774" y="2513"/>
                  <a:pt x="3774" y="2513"/>
                  <a:pt x="3774" y="2513"/>
                </a:cubicBezTo>
                <a:cubicBezTo>
                  <a:pt x="3773" y="2186"/>
                  <a:pt x="3773" y="2186"/>
                  <a:pt x="3773" y="2186"/>
                </a:cubicBezTo>
                <a:cubicBezTo>
                  <a:pt x="4031" y="2335"/>
                  <a:pt x="4031" y="2335"/>
                  <a:pt x="4031" y="2335"/>
                </a:cubicBezTo>
                <a:cubicBezTo>
                  <a:pt x="4029" y="2340"/>
                  <a:pt x="4028" y="2345"/>
                  <a:pt x="4028" y="2350"/>
                </a:cubicBezTo>
                <a:close/>
                <a:moveTo>
                  <a:pt x="4033" y="2369"/>
                </a:moveTo>
                <a:cubicBezTo>
                  <a:pt x="4038" y="2378"/>
                  <a:pt x="4047" y="2384"/>
                  <a:pt x="4058" y="2386"/>
                </a:cubicBezTo>
                <a:cubicBezTo>
                  <a:pt x="4058" y="3014"/>
                  <a:pt x="4058" y="3014"/>
                  <a:pt x="4058" y="3014"/>
                </a:cubicBezTo>
                <a:cubicBezTo>
                  <a:pt x="3775" y="3178"/>
                  <a:pt x="3775" y="3178"/>
                  <a:pt x="3775" y="3178"/>
                </a:cubicBezTo>
                <a:cubicBezTo>
                  <a:pt x="3774" y="2519"/>
                  <a:pt x="3774" y="2519"/>
                  <a:pt x="3774" y="2519"/>
                </a:cubicBezTo>
                <a:lnTo>
                  <a:pt x="4033" y="2369"/>
                </a:lnTo>
                <a:close/>
                <a:moveTo>
                  <a:pt x="4063" y="3023"/>
                </a:moveTo>
                <a:cubicBezTo>
                  <a:pt x="4594" y="3330"/>
                  <a:pt x="4594" y="3330"/>
                  <a:pt x="4594" y="3330"/>
                </a:cubicBezTo>
                <a:cubicBezTo>
                  <a:pt x="4591" y="3336"/>
                  <a:pt x="4590" y="3343"/>
                  <a:pt x="4590" y="3350"/>
                </a:cubicBezTo>
                <a:cubicBezTo>
                  <a:pt x="4590" y="3359"/>
                  <a:pt x="4592" y="3367"/>
                  <a:pt x="4596" y="3375"/>
                </a:cubicBezTo>
                <a:cubicBezTo>
                  <a:pt x="4336" y="3525"/>
                  <a:pt x="4336" y="3525"/>
                  <a:pt x="4336" y="3525"/>
                </a:cubicBezTo>
                <a:cubicBezTo>
                  <a:pt x="3780" y="3186"/>
                  <a:pt x="3780" y="3186"/>
                  <a:pt x="3780" y="3186"/>
                </a:cubicBezTo>
                <a:lnTo>
                  <a:pt x="4063" y="3023"/>
                </a:lnTo>
                <a:close/>
                <a:moveTo>
                  <a:pt x="4356" y="5187"/>
                </a:moveTo>
                <a:cubicBezTo>
                  <a:pt x="4356" y="5187"/>
                  <a:pt x="4356" y="5187"/>
                  <a:pt x="4356" y="5187"/>
                </a:cubicBezTo>
                <a:cubicBezTo>
                  <a:pt x="4349" y="4523"/>
                  <a:pt x="4349" y="4523"/>
                  <a:pt x="4349" y="4523"/>
                </a:cubicBezTo>
                <a:cubicBezTo>
                  <a:pt x="4640" y="4691"/>
                  <a:pt x="4640" y="4691"/>
                  <a:pt x="4640" y="4691"/>
                </a:cubicBezTo>
                <a:cubicBezTo>
                  <a:pt x="4640" y="5031"/>
                  <a:pt x="4640" y="5031"/>
                  <a:pt x="4640" y="5031"/>
                </a:cubicBezTo>
                <a:lnTo>
                  <a:pt x="4356" y="5187"/>
                </a:lnTo>
                <a:close/>
                <a:moveTo>
                  <a:pt x="4640" y="5036"/>
                </a:moveTo>
                <a:cubicBezTo>
                  <a:pt x="4640" y="5351"/>
                  <a:pt x="4640" y="5351"/>
                  <a:pt x="4640" y="5351"/>
                </a:cubicBezTo>
                <a:cubicBezTo>
                  <a:pt x="4361" y="5190"/>
                  <a:pt x="4361" y="5190"/>
                  <a:pt x="4361" y="5190"/>
                </a:cubicBezTo>
                <a:lnTo>
                  <a:pt x="4640" y="5036"/>
                </a:lnTo>
                <a:close/>
                <a:moveTo>
                  <a:pt x="4351" y="5184"/>
                </a:moveTo>
                <a:cubicBezTo>
                  <a:pt x="4068" y="5022"/>
                  <a:pt x="4068" y="5022"/>
                  <a:pt x="4068" y="5022"/>
                </a:cubicBezTo>
                <a:cubicBezTo>
                  <a:pt x="4068" y="4408"/>
                  <a:pt x="4068" y="4408"/>
                  <a:pt x="4068" y="4408"/>
                </a:cubicBezTo>
                <a:cubicBezTo>
                  <a:pt x="4084" y="4406"/>
                  <a:pt x="4098" y="4397"/>
                  <a:pt x="4106" y="4384"/>
                </a:cubicBezTo>
                <a:cubicBezTo>
                  <a:pt x="4344" y="4520"/>
                  <a:pt x="4344" y="4520"/>
                  <a:pt x="4344" y="4520"/>
                </a:cubicBezTo>
                <a:lnTo>
                  <a:pt x="4351" y="5184"/>
                </a:lnTo>
                <a:close/>
                <a:moveTo>
                  <a:pt x="4115" y="4355"/>
                </a:moveTo>
                <a:cubicBezTo>
                  <a:pt x="4115" y="4347"/>
                  <a:pt x="4113" y="4340"/>
                  <a:pt x="4111" y="4334"/>
                </a:cubicBezTo>
                <a:cubicBezTo>
                  <a:pt x="4341" y="4202"/>
                  <a:pt x="4341" y="4202"/>
                  <a:pt x="4341" y="4202"/>
                </a:cubicBezTo>
                <a:cubicBezTo>
                  <a:pt x="4344" y="4515"/>
                  <a:pt x="4344" y="4515"/>
                  <a:pt x="4344" y="4515"/>
                </a:cubicBezTo>
                <a:cubicBezTo>
                  <a:pt x="4109" y="4379"/>
                  <a:pt x="4109" y="4379"/>
                  <a:pt x="4109" y="4379"/>
                </a:cubicBezTo>
                <a:cubicBezTo>
                  <a:pt x="4113" y="4372"/>
                  <a:pt x="4115" y="4364"/>
                  <a:pt x="4115" y="4355"/>
                </a:cubicBezTo>
                <a:close/>
                <a:moveTo>
                  <a:pt x="4338" y="3529"/>
                </a:moveTo>
                <a:cubicBezTo>
                  <a:pt x="4598" y="3379"/>
                  <a:pt x="4598" y="3379"/>
                  <a:pt x="4598" y="3379"/>
                </a:cubicBezTo>
                <a:cubicBezTo>
                  <a:pt x="4607" y="3392"/>
                  <a:pt x="4621" y="3401"/>
                  <a:pt x="4637" y="3403"/>
                </a:cubicBezTo>
                <a:cubicBezTo>
                  <a:pt x="4638" y="4019"/>
                  <a:pt x="4638" y="4019"/>
                  <a:pt x="4638" y="4019"/>
                </a:cubicBezTo>
                <a:cubicBezTo>
                  <a:pt x="4345" y="4188"/>
                  <a:pt x="4345" y="4188"/>
                  <a:pt x="4345" y="4188"/>
                </a:cubicBezTo>
                <a:lnTo>
                  <a:pt x="4338" y="3529"/>
                </a:lnTo>
                <a:close/>
                <a:moveTo>
                  <a:pt x="4064" y="4302"/>
                </a:moveTo>
                <a:cubicBezTo>
                  <a:pt x="4065" y="3687"/>
                  <a:pt x="4065" y="3687"/>
                  <a:pt x="4065" y="3687"/>
                </a:cubicBezTo>
                <a:cubicBezTo>
                  <a:pt x="4334" y="3532"/>
                  <a:pt x="4334" y="3532"/>
                  <a:pt x="4334" y="3532"/>
                </a:cubicBezTo>
                <a:cubicBezTo>
                  <a:pt x="4340" y="4190"/>
                  <a:pt x="4340" y="4190"/>
                  <a:pt x="4340" y="4190"/>
                </a:cubicBezTo>
                <a:cubicBezTo>
                  <a:pt x="4106" y="4325"/>
                  <a:pt x="4106" y="4325"/>
                  <a:pt x="4106" y="4325"/>
                </a:cubicBezTo>
                <a:cubicBezTo>
                  <a:pt x="4097" y="4312"/>
                  <a:pt x="4082" y="4302"/>
                  <a:pt x="4064" y="4302"/>
                </a:cubicBezTo>
                <a:close/>
                <a:moveTo>
                  <a:pt x="4094" y="2369"/>
                </a:moveTo>
                <a:cubicBezTo>
                  <a:pt x="4640" y="2683"/>
                  <a:pt x="4640" y="2683"/>
                  <a:pt x="4640" y="2683"/>
                </a:cubicBezTo>
                <a:cubicBezTo>
                  <a:pt x="4639" y="3297"/>
                  <a:pt x="4639" y="3297"/>
                  <a:pt x="4639" y="3297"/>
                </a:cubicBezTo>
                <a:cubicBezTo>
                  <a:pt x="4622" y="3298"/>
                  <a:pt x="4607" y="3307"/>
                  <a:pt x="4598" y="3321"/>
                </a:cubicBezTo>
                <a:cubicBezTo>
                  <a:pt x="4067" y="3014"/>
                  <a:pt x="4067" y="3014"/>
                  <a:pt x="4067" y="3014"/>
                </a:cubicBezTo>
                <a:cubicBezTo>
                  <a:pt x="4068" y="2386"/>
                  <a:pt x="4068" y="2386"/>
                  <a:pt x="4068" y="2386"/>
                </a:cubicBezTo>
                <a:cubicBezTo>
                  <a:pt x="4079" y="2384"/>
                  <a:pt x="4088" y="2378"/>
                  <a:pt x="4094" y="2369"/>
                </a:cubicBezTo>
                <a:close/>
                <a:moveTo>
                  <a:pt x="4643" y="4028"/>
                </a:moveTo>
                <a:cubicBezTo>
                  <a:pt x="4930" y="4193"/>
                  <a:pt x="4930" y="4193"/>
                  <a:pt x="4930" y="4193"/>
                </a:cubicBezTo>
                <a:cubicBezTo>
                  <a:pt x="4930" y="4521"/>
                  <a:pt x="4930" y="4521"/>
                  <a:pt x="4930" y="4521"/>
                </a:cubicBezTo>
                <a:cubicBezTo>
                  <a:pt x="4642" y="4687"/>
                  <a:pt x="4642" y="4687"/>
                  <a:pt x="4642" y="4687"/>
                </a:cubicBezTo>
                <a:cubicBezTo>
                  <a:pt x="4349" y="4518"/>
                  <a:pt x="4349" y="4518"/>
                  <a:pt x="4349" y="4518"/>
                </a:cubicBezTo>
                <a:cubicBezTo>
                  <a:pt x="4345" y="4199"/>
                  <a:pt x="4345" y="4199"/>
                  <a:pt x="4345" y="4199"/>
                </a:cubicBezTo>
                <a:lnTo>
                  <a:pt x="4643" y="4028"/>
                </a:lnTo>
                <a:close/>
                <a:moveTo>
                  <a:pt x="4645" y="5351"/>
                </a:moveTo>
                <a:cubicBezTo>
                  <a:pt x="4645" y="5036"/>
                  <a:pt x="4645" y="5036"/>
                  <a:pt x="4645" y="5036"/>
                </a:cubicBezTo>
                <a:cubicBezTo>
                  <a:pt x="4920" y="5192"/>
                  <a:pt x="4920" y="5192"/>
                  <a:pt x="4920" y="5192"/>
                </a:cubicBezTo>
                <a:lnTo>
                  <a:pt x="4645" y="5351"/>
                </a:lnTo>
                <a:close/>
                <a:moveTo>
                  <a:pt x="4930" y="5198"/>
                </a:moveTo>
                <a:cubicBezTo>
                  <a:pt x="4930" y="5521"/>
                  <a:pt x="4930" y="5521"/>
                  <a:pt x="4930" y="5521"/>
                </a:cubicBezTo>
                <a:cubicBezTo>
                  <a:pt x="4649" y="5360"/>
                  <a:pt x="4649" y="5360"/>
                  <a:pt x="4649" y="5360"/>
                </a:cubicBezTo>
                <a:lnTo>
                  <a:pt x="4930" y="5198"/>
                </a:lnTo>
                <a:close/>
                <a:moveTo>
                  <a:pt x="4645" y="5030"/>
                </a:moveTo>
                <a:cubicBezTo>
                  <a:pt x="4645" y="4691"/>
                  <a:pt x="4645" y="4691"/>
                  <a:pt x="4645" y="4691"/>
                </a:cubicBezTo>
                <a:cubicBezTo>
                  <a:pt x="4930" y="4527"/>
                  <a:pt x="4930" y="4527"/>
                  <a:pt x="4930" y="4527"/>
                </a:cubicBezTo>
                <a:cubicBezTo>
                  <a:pt x="4930" y="5187"/>
                  <a:pt x="4930" y="5187"/>
                  <a:pt x="4930" y="5187"/>
                </a:cubicBezTo>
                <a:cubicBezTo>
                  <a:pt x="4925" y="5189"/>
                  <a:pt x="4925" y="5189"/>
                  <a:pt x="4925" y="5189"/>
                </a:cubicBezTo>
                <a:lnTo>
                  <a:pt x="4645" y="5030"/>
                </a:lnTo>
                <a:close/>
                <a:moveTo>
                  <a:pt x="4687" y="3320"/>
                </a:moveTo>
                <a:cubicBezTo>
                  <a:pt x="4678" y="3306"/>
                  <a:pt x="4662" y="3297"/>
                  <a:pt x="4644" y="3297"/>
                </a:cubicBezTo>
                <a:cubicBezTo>
                  <a:pt x="4645" y="2683"/>
                  <a:pt x="4645" y="2683"/>
                  <a:pt x="4645" y="2683"/>
                </a:cubicBezTo>
                <a:cubicBezTo>
                  <a:pt x="4930" y="2519"/>
                  <a:pt x="4930" y="2519"/>
                  <a:pt x="4930" y="2519"/>
                </a:cubicBezTo>
                <a:cubicBezTo>
                  <a:pt x="4930" y="3181"/>
                  <a:pt x="4930" y="3181"/>
                  <a:pt x="4930" y="3181"/>
                </a:cubicBezTo>
                <a:lnTo>
                  <a:pt x="4687" y="3320"/>
                </a:lnTo>
                <a:close/>
                <a:moveTo>
                  <a:pt x="5219" y="4322"/>
                </a:moveTo>
                <a:cubicBezTo>
                  <a:pt x="5209" y="4322"/>
                  <a:pt x="5200" y="4327"/>
                  <a:pt x="5194" y="4335"/>
                </a:cubicBezTo>
                <a:cubicBezTo>
                  <a:pt x="4939" y="4188"/>
                  <a:pt x="4939" y="4188"/>
                  <a:pt x="4939" y="4188"/>
                </a:cubicBezTo>
                <a:cubicBezTo>
                  <a:pt x="5219" y="4026"/>
                  <a:pt x="5219" y="4026"/>
                  <a:pt x="5219" y="4026"/>
                </a:cubicBezTo>
                <a:lnTo>
                  <a:pt x="5219" y="4322"/>
                </a:lnTo>
                <a:close/>
                <a:moveTo>
                  <a:pt x="5218" y="5021"/>
                </a:moveTo>
                <a:cubicBezTo>
                  <a:pt x="4935" y="5184"/>
                  <a:pt x="4935" y="5184"/>
                  <a:pt x="4935" y="5184"/>
                </a:cubicBezTo>
                <a:cubicBezTo>
                  <a:pt x="4935" y="4524"/>
                  <a:pt x="4935" y="4524"/>
                  <a:pt x="4935" y="4524"/>
                </a:cubicBezTo>
                <a:cubicBezTo>
                  <a:pt x="5191" y="4377"/>
                  <a:pt x="5191" y="4377"/>
                  <a:pt x="5191" y="4377"/>
                </a:cubicBezTo>
                <a:cubicBezTo>
                  <a:pt x="5197" y="4386"/>
                  <a:pt x="5206" y="4392"/>
                  <a:pt x="5217" y="4393"/>
                </a:cubicBezTo>
                <a:lnTo>
                  <a:pt x="5218" y="5021"/>
                </a:lnTo>
                <a:close/>
                <a:moveTo>
                  <a:pt x="4935" y="4519"/>
                </a:moveTo>
                <a:cubicBezTo>
                  <a:pt x="4935" y="4196"/>
                  <a:pt x="4935" y="4196"/>
                  <a:pt x="4935" y="4196"/>
                </a:cubicBezTo>
                <a:cubicBezTo>
                  <a:pt x="5189" y="4343"/>
                  <a:pt x="5189" y="4343"/>
                  <a:pt x="5189" y="4343"/>
                </a:cubicBezTo>
                <a:cubicBezTo>
                  <a:pt x="5187" y="4347"/>
                  <a:pt x="5185" y="4352"/>
                  <a:pt x="5185" y="4358"/>
                </a:cubicBezTo>
                <a:cubicBezTo>
                  <a:pt x="5185" y="4363"/>
                  <a:pt x="5187" y="4368"/>
                  <a:pt x="5189" y="4372"/>
                </a:cubicBezTo>
                <a:lnTo>
                  <a:pt x="4935" y="4519"/>
                </a:lnTo>
                <a:close/>
                <a:moveTo>
                  <a:pt x="4935" y="4185"/>
                </a:moveTo>
                <a:cubicBezTo>
                  <a:pt x="4648" y="4019"/>
                  <a:pt x="4648" y="4019"/>
                  <a:pt x="4648" y="4019"/>
                </a:cubicBezTo>
                <a:cubicBezTo>
                  <a:pt x="4647" y="3403"/>
                  <a:pt x="4647" y="3403"/>
                  <a:pt x="4647" y="3403"/>
                </a:cubicBezTo>
                <a:cubicBezTo>
                  <a:pt x="4664" y="3402"/>
                  <a:pt x="4678" y="3393"/>
                  <a:pt x="4687" y="3380"/>
                </a:cubicBezTo>
                <a:cubicBezTo>
                  <a:pt x="5219" y="3688"/>
                  <a:pt x="5219" y="3688"/>
                  <a:pt x="5219" y="3688"/>
                </a:cubicBezTo>
                <a:cubicBezTo>
                  <a:pt x="5219" y="4020"/>
                  <a:pt x="5219" y="4020"/>
                  <a:pt x="5219" y="4020"/>
                </a:cubicBezTo>
                <a:lnTo>
                  <a:pt x="4935" y="4185"/>
                </a:lnTo>
                <a:close/>
                <a:moveTo>
                  <a:pt x="4930" y="6188"/>
                </a:moveTo>
                <a:cubicBezTo>
                  <a:pt x="4677" y="6042"/>
                  <a:pt x="4677" y="6042"/>
                  <a:pt x="4677" y="6042"/>
                </a:cubicBezTo>
                <a:cubicBezTo>
                  <a:pt x="4678" y="6038"/>
                  <a:pt x="4679" y="6034"/>
                  <a:pt x="4679" y="6030"/>
                </a:cubicBezTo>
                <a:cubicBezTo>
                  <a:pt x="4679" y="6012"/>
                  <a:pt x="4665" y="5997"/>
                  <a:pt x="4648" y="5994"/>
                </a:cubicBezTo>
                <a:cubicBezTo>
                  <a:pt x="4648" y="5365"/>
                  <a:pt x="4648" y="5365"/>
                  <a:pt x="4648" y="5365"/>
                </a:cubicBezTo>
                <a:cubicBezTo>
                  <a:pt x="4930" y="5527"/>
                  <a:pt x="4930" y="5527"/>
                  <a:pt x="4930" y="5527"/>
                </a:cubicBezTo>
                <a:lnTo>
                  <a:pt x="4930" y="6188"/>
                </a:lnTo>
                <a:close/>
                <a:moveTo>
                  <a:pt x="4925" y="6197"/>
                </a:moveTo>
                <a:cubicBezTo>
                  <a:pt x="4356" y="6525"/>
                  <a:pt x="4356" y="6525"/>
                  <a:pt x="4356" y="6525"/>
                </a:cubicBezTo>
                <a:cubicBezTo>
                  <a:pt x="4356" y="6200"/>
                  <a:pt x="4356" y="6200"/>
                  <a:pt x="4356" y="6200"/>
                </a:cubicBezTo>
                <a:cubicBezTo>
                  <a:pt x="4614" y="6050"/>
                  <a:pt x="4614" y="6050"/>
                  <a:pt x="4614" y="6050"/>
                </a:cubicBezTo>
                <a:cubicBezTo>
                  <a:pt x="4621" y="6059"/>
                  <a:pt x="4631" y="6065"/>
                  <a:pt x="4643" y="6065"/>
                </a:cubicBezTo>
                <a:cubicBezTo>
                  <a:pt x="4655" y="6065"/>
                  <a:pt x="4666" y="6059"/>
                  <a:pt x="4672" y="6050"/>
                </a:cubicBezTo>
                <a:lnTo>
                  <a:pt x="4925" y="6197"/>
                </a:lnTo>
                <a:close/>
                <a:moveTo>
                  <a:pt x="4356" y="6189"/>
                </a:moveTo>
                <a:cubicBezTo>
                  <a:pt x="4356" y="5527"/>
                  <a:pt x="4356" y="5527"/>
                  <a:pt x="4356" y="5527"/>
                </a:cubicBezTo>
                <a:cubicBezTo>
                  <a:pt x="4638" y="5364"/>
                  <a:pt x="4638" y="5364"/>
                  <a:pt x="4638" y="5364"/>
                </a:cubicBezTo>
                <a:cubicBezTo>
                  <a:pt x="4638" y="5994"/>
                  <a:pt x="4638" y="5994"/>
                  <a:pt x="4638" y="5994"/>
                </a:cubicBezTo>
                <a:cubicBezTo>
                  <a:pt x="4621" y="5997"/>
                  <a:pt x="4607" y="6012"/>
                  <a:pt x="4607" y="6030"/>
                </a:cubicBezTo>
                <a:cubicBezTo>
                  <a:pt x="4607" y="6034"/>
                  <a:pt x="4608" y="6038"/>
                  <a:pt x="4610" y="6042"/>
                </a:cubicBezTo>
                <a:lnTo>
                  <a:pt x="4356" y="6189"/>
                </a:lnTo>
                <a:close/>
                <a:moveTo>
                  <a:pt x="4059" y="4302"/>
                </a:moveTo>
                <a:cubicBezTo>
                  <a:pt x="4043" y="4302"/>
                  <a:pt x="4028" y="4311"/>
                  <a:pt x="4018" y="4324"/>
                </a:cubicBezTo>
                <a:cubicBezTo>
                  <a:pt x="3488" y="4018"/>
                  <a:pt x="3488" y="4018"/>
                  <a:pt x="3488" y="4018"/>
                </a:cubicBezTo>
                <a:cubicBezTo>
                  <a:pt x="3489" y="3389"/>
                  <a:pt x="3489" y="3389"/>
                  <a:pt x="3489" y="3389"/>
                </a:cubicBezTo>
                <a:cubicBezTo>
                  <a:pt x="3499" y="3387"/>
                  <a:pt x="3507" y="3381"/>
                  <a:pt x="3513" y="3372"/>
                </a:cubicBezTo>
                <a:cubicBezTo>
                  <a:pt x="4060" y="3687"/>
                  <a:pt x="4060" y="3687"/>
                  <a:pt x="4060" y="3687"/>
                </a:cubicBezTo>
                <a:lnTo>
                  <a:pt x="4059" y="4302"/>
                </a:lnTo>
                <a:close/>
                <a:moveTo>
                  <a:pt x="3485" y="2686"/>
                </a:moveTo>
                <a:cubicBezTo>
                  <a:pt x="3769" y="2522"/>
                  <a:pt x="3769" y="2522"/>
                  <a:pt x="3769" y="2522"/>
                </a:cubicBezTo>
                <a:cubicBezTo>
                  <a:pt x="3770" y="3180"/>
                  <a:pt x="3770" y="3180"/>
                  <a:pt x="3770" y="3180"/>
                </a:cubicBezTo>
                <a:cubicBezTo>
                  <a:pt x="3509" y="3331"/>
                  <a:pt x="3509" y="3331"/>
                  <a:pt x="3509" y="3331"/>
                </a:cubicBezTo>
                <a:cubicBezTo>
                  <a:pt x="3503" y="3324"/>
                  <a:pt x="3495" y="3319"/>
                  <a:pt x="3485" y="3319"/>
                </a:cubicBezTo>
                <a:lnTo>
                  <a:pt x="3485" y="2686"/>
                </a:lnTo>
                <a:close/>
                <a:moveTo>
                  <a:pt x="3775" y="3189"/>
                </a:moveTo>
                <a:cubicBezTo>
                  <a:pt x="4331" y="3527"/>
                  <a:pt x="4331" y="3527"/>
                  <a:pt x="4331" y="3527"/>
                </a:cubicBezTo>
                <a:cubicBezTo>
                  <a:pt x="4063" y="3683"/>
                  <a:pt x="4063" y="3683"/>
                  <a:pt x="4063" y="3683"/>
                </a:cubicBezTo>
                <a:cubicBezTo>
                  <a:pt x="3515" y="3368"/>
                  <a:pt x="3515" y="3368"/>
                  <a:pt x="3515" y="3368"/>
                </a:cubicBezTo>
                <a:cubicBezTo>
                  <a:pt x="3517" y="3364"/>
                  <a:pt x="3518" y="3359"/>
                  <a:pt x="3518" y="3354"/>
                </a:cubicBezTo>
                <a:cubicBezTo>
                  <a:pt x="3518" y="3349"/>
                  <a:pt x="3517" y="3344"/>
                  <a:pt x="3514" y="3339"/>
                </a:cubicBezTo>
                <a:lnTo>
                  <a:pt x="3775" y="3189"/>
                </a:lnTo>
                <a:close/>
                <a:moveTo>
                  <a:pt x="3772" y="1516"/>
                </a:moveTo>
                <a:cubicBezTo>
                  <a:pt x="4059" y="1682"/>
                  <a:pt x="4059" y="1682"/>
                  <a:pt x="4059" y="1682"/>
                </a:cubicBezTo>
                <a:cubicBezTo>
                  <a:pt x="4060" y="2315"/>
                  <a:pt x="4060" y="2315"/>
                  <a:pt x="4060" y="2315"/>
                </a:cubicBezTo>
                <a:cubicBezTo>
                  <a:pt x="4051" y="2316"/>
                  <a:pt x="4043" y="2320"/>
                  <a:pt x="4037" y="2327"/>
                </a:cubicBezTo>
                <a:cubicBezTo>
                  <a:pt x="3773" y="2175"/>
                  <a:pt x="3773" y="2175"/>
                  <a:pt x="3773" y="2175"/>
                </a:cubicBezTo>
                <a:lnTo>
                  <a:pt x="3772" y="1516"/>
                </a:lnTo>
                <a:close/>
                <a:moveTo>
                  <a:pt x="3774" y="1511"/>
                </a:moveTo>
                <a:cubicBezTo>
                  <a:pt x="4351" y="1182"/>
                  <a:pt x="4351" y="1182"/>
                  <a:pt x="4351" y="1182"/>
                </a:cubicBezTo>
                <a:cubicBezTo>
                  <a:pt x="4636" y="1345"/>
                  <a:pt x="4636" y="1345"/>
                  <a:pt x="4636" y="1345"/>
                </a:cubicBezTo>
                <a:cubicBezTo>
                  <a:pt x="4062" y="1678"/>
                  <a:pt x="4062" y="1678"/>
                  <a:pt x="4062" y="1678"/>
                </a:cubicBezTo>
                <a:lnTo>
                  <a:pt x="3774" y="1511"/>
                </a:lnTo>
                <a:close/>
                <a:moveTo>
                  <a:pt x="4360" y="1176"/>
                </a:moveTo>
                <a:cubicBezTo>
                  <a:pt x="4639" y="998"/>
                  <a:pt x="4639" y="998"/>
                  <a:pt x="4639" y="998"/>
                </a:cubicBezTo>
                <a:cubicBezTo>
                  <a:pt x="4639" y="1336"/>
                  <a:pt x="4639" y="1336"/>
                  <a:pt x="4639" y="1336"/>
                </a:cubicBezTo>
                <a:lnTo>
                  <a:pt x="4360" y="1176"/>
                </a:lnTo>
                <a:close/>
                <a:moveTo>
                  <a:pt x="4641" y="2069"/>
                </a:moveTo>
                <a:cubicBezTo>
                  <a:pt x="4660" y="2069"/>
                  <a:pt x="4677" y="2059"/>
                  <a:pt x="4686" y="2045"/>
                </a:cubicBezTo>
                <a:cubicBezTo>
                  <a:pt x="4930" y="2186"/>
                  <a:pt x="4930" y="2186"/>
                  <a:pt x="4930" y="2186"/>
                </a:cubicBezTo>
                <a:cubicBezTo>
                  <a:pt x="4930" y="2513"/>
                  <a:pt x="4930" y="2513"/>
                  <a:pt x="4930" y="2513"/>
                </a:cubicBezTo>
                <a:cubicBezTo>
                  <a:pt x="4642" y="2679"/>
                  <a:pt x="4642" y="2679"/>
                  <a:pt x="4642" y="2679"/>
                </a:cubicBezTo>
                <a:cubicBezTo>
                  <a:pt x="4096" y="2365"/>
                  <a:pt x="4096" y="2365"/>
                  <a:pt x="4096" y="2365"/>
                </a:cubicBezTo>
                <a:cubicBezTo>
                  <a:pt x="4098" y="2361"/>
                  <a:pt x="4099" y="2356"/>
                  <a:pt x="4099" y="2350"/>
                </a:cubicBezTo>
                <a:cubicBezTo>
                  <a:pt x="4099" y="2345"/>
                  <a:pt x="4098" y="2340"/>
                  <a:pt x="4095" y="2335"/>
                </a:cubicBezTo>
                <a:cubicBezTo>
                  <a:pt x="4597" y="2045"/>
                  <a:pt x="4597" y="2045"/>
                  <a:pt x="4597" y="2045"/>
                </a:cubicBezTo>
                <a:cubicBezTo>
                  <a:pt x="4607" y="2060"/>
                  <a:pt x="4623" y="2069"/>
                  <a:pt x="4641" y="2069"/>
                </a:cubicBezTo>
                <a:close/>
                <a:moveTo>
                  <a:pt x="4647" y="1963"/>
                </a:moveTo>
                <a:cubicBezTo>
                  <a:pt x="4648" y="1352"/>
                  <a:pt x="4648" y="1352"/>
                  <a:pt x="4648" y="1352"/>
                </a:cubicBezTo>
                <a:cubicBezTo>
                  <a:pt x="5219" y="1679"/>
                  <a:pt x="5219" y="1679"/>
                  <a:pt x="5219" y="1679"/>
                </a:cubicBezTo>
                <a:cubicBezTo>
                  <a:pt x="5219" y="2011"/>
                  <a:pt x="5219" y="2011"/>
                  <a:pt x="5219" y="2011"/>
                </a:cubicBezTo>
                <a:cubicBezTo>
                  <a:pt x="4934" y="2177"/>
                  <a:pt x="4934" y="2177"/>
                  <a:pt x="4934" y="2177"/>
                </a:cubicBezTo>
                <a:cubicBezTo>
                  <a:pt x="4691" y="2036"/>
                  <a:pt x="4691" y="2036"/>
                  <a:pt x="4691" y="2036"/>
                </a:cubicBezTo>
                <a:cubicBezTo>
                  <a:pt x="4693" y="2030"/>
                  <a:pt x="4695" y="2023"/>
                  <a:pt x="4695" y="2016"/>
                </a:cubicBezTo>
                <a:cubicBezTo>
                  <a:pt x="4695" y="1988"/>
                  <a:pt x="4674" y="1966"/>
                  <a:pt x="4647" y="1963"/>
                </a:cubicBezTo>
                <a:close/>
                <a:moveTo>
                  <a:pt x="5223" y="3023"/>
                </a:moveTo>
                <a:cubicBezTo>
                  <a:pt x="5793" y="3353"/>
                  <a:pt x="5793" y="3353"/>
                  <a:pt x="5793" y="3353"/>
                </a:cubicBezTo>
                <a:cubicBezTo>
                  <a:pt x="5510" y="3517"/>
                  <a:pt x="5510" y="3517"/>
                  <a:pt x="5510" y="3517"/>
                </a:cubicBezTo>
                <a:cubicBezTo>
                  <a:pt x="4939" y="3187"/>
                  <a:pt x="4939" y="3187"/>
                  <a:pt x="4939" y="3187"/>
                </a:cubicBezTo>
                <a:lnTo>
                  <a:pt x="5223" y="3023"/>
                </a:lnTo>
                <a:close/>
                <a:moveTo>
                  <a:pt x="5514" y="1506"/>
                </a:moveTo>
                <a:cubicBezTo>
                  <a:pt x="5516" y="1184"/>
                  <a:pt x="5516" y="1184"/>
                  <a:pt x="5516" y="1184"/>
                </a:cubicBezTo>
                <a:cubicBezTo>
                  <a:pt x="5794" y="1345"/>
                  <a:pt x="5794" y="1345"/>
                  <a:pt x="5794" y="1345"/>
                </a:cubicBezTo>
                <a:lnTo>
                  <a:pt x="5514" y="1506"/>
                </a:lnTo>
                <a:close/>
                <a:moveTo>
                  <a:pt x="5521" y="1176"/>
                </a:moveTo>
                <a:cubicBezTo>
                  <a:pt x="5799" y="1014"/>
                  <a:pt x="5799" y="1014"/>
                  <a:pt x="5799" y="1014"/>
                </a:cubicBezTo>
                <a:cubicBezTo>
                  <a:pt x="5799" y="1337"/>
                  <a:pt x="5799" y="1337"/>
                  <a:pt x="5799" y="1337"/>
                </a:cubicBezTo>
                <a:lnTo>
                  <a:pt x="5521" y="1176"/>
                </a:lnTo>
                <a:close/>
                <a:moveTo>
                  <a:pt x="5807" y="2011"/>
                </a:moveTo>
                <a:cubicBezTo>
                  <a:pt x="5807" y="1349"/>
                  <a:pt x="5807" y="1349"/>
                  <a:pt x="5807" y="1349"/>
                </a:cubicBezTo>
                <a:cubicBezTo>
                  <a:pt x="6379" y="1680"/>
                  <a:pt x="6379" y="1680"/>
                  <a:pt x="6379" y="1680"/>
                </a:cubicBezTo>
                <a:cubicBezTo>
                  <a:pt x="6378" y="2295"/>
                  <a:pt x="6378" y="2295"/>
                  <a:pt x="6378" y="2295"/>
                </a:cubicBezTo>
                <a:cubicBezTo>
                  <a:pt x="6361" y="2296"/>
                  <a:pt x="6347" y="2305"/>
                  <a:pt x="6338" y="2318"/>
                </a:cubicBezTo>
                <a:lnTo>
                  <a:pt x="5807" y="2011"/>
                </a:lnTo>
                <a:close/>
                <a:moveTo>
                  <a:pt x="6381" y="3024"/>
                </a:moveTo>
                <a:cubicBezTo>
                  <a:pt x="6953" y="3354"/>
                  <a:pt x="6953" y="3354"/>
                  <a:pt x="6953" y="3354"/>
                </a:cubicBezTo>
                <a:cubicBezTo>
                  <a:pt x="6430" y="3655"/>
                  <a:pt x="6430" y="3655"/>
                  <a:pt x="6430" y="3655"/>
                </a:cubicBezTo>
                <a:cubicBezTo>
                  <a:pt x="6420" y="3639"/>
                  <a:pt x="6401" y="3628"/>
                  <a:pt x="6380" y="3628"/>
                </a:cubicBezTo>
                <a:cubicBezTo>
                  <a:pt x="6360" y="3628"/>
                  <a:pt x="6342" y="3639"/>
                  <a:pt x="6331" y="3655"/>
                </a:cubicBezTo>
                <a:cubicBezTo>
                  <a:pt x="5810" y="3353"/>
                  <a:pt x="5810" y="3353"/>
                  <a:pt x="5810" y="3353"/>
                </a:cubicBezTo>
                <a:lnTo>
                  <a:pt x="6381" y="3024"/>
                </a:lnTo>
                <a:close/>
                <a:moveTo>
                  <a:pt x="6956" y="4019"/>
                </a:moveTo>
                <a:cubicBezTo>
                  <a:pt x="6384" y="4350"/>
                  <a:pt x="6384" y="4350"/>
                  <a:pt x="6384" y="4350"/>
                </a:cubicBezTo>
                <a:cubicBezTo>
                  <a:pt x="6383" y="4020"/>
                  <a:pt x="6383" y="4020"/>
                  <a:pt x="6383" y="4020"/>
                </a:cubicBezTo>
                <a:cubicBezTo>
                  <a:pt x="6383" y="4020"/>
                  <a:pt x="6383" y="4020"/>
                  <a:pt x="6383" y="4020"/>
                </a:cubicBezTo>
                <a:cubicBezTo>
                  <a:pt x="6956" y="3695"/>
                  <a:pt x="6956" y="3695"/>
                  <a:pt x="6956" y="3695"/>
                </a:cubicBezTo>
                <a:lnTo>
                  <a:pt x="6956" y="4019"/>
                </a:lnTo>
                <a:close/>
                <a:moveTo>
                  <a:pt x="6386" y="3015"/>
                </a:moveTo>
                <a:cubicBezTo>
                  <a:pt x="6386" y="2401"/>
                  <a:pt x="6386" y="2401"/>
                  <a:pt x="6386" y="2401"/>
                </a:cubicBezTo>
                <a:cubicBezTo>
                  <a:pt x="6403" y="2399"/>
                  <a:pt x="6417" y="2390"/>
                  <a:pt x="6426" y="2377"/>
                </a:cubicBezTo>
                <a:cubicBezTo>
                  <a:pt x="6958" y="2684"/>
                  <a:pt x="6958" y="2684"/>
                  <a:pt x="6958" y="2684"/>
                </a:cubicBezTo>
                <a:cubicBezTo>
                  <a:pt x="6958" y="3345"/>
                  <a:pt x="6958" y="3345"/>
                  <a:pt x="6958" y="3345"/>
                </a:cubicBezTo>
                <a:lnTo>
                  <a:pt x="6386" y="3015"/>
                </a:lnTo>
                <a:close/>
                <a:moveTo>
                  <a:pt x="6383" y="4014"/>
                </a:moveTo>
                <a:cubicBezTo>
                  <a:pt x="6383" y="3744"/>
                  <a:pt x="6383" y="3744"/>
                  <a:pt x="6383" y="3744"/>
                </a:cubicBezTo>
                <a:cubicBezTo>
                  <a:pt x="6414" y="3743"/>
                  <a:pt x="6439" y="3717"/>
                  <a:pt x="6439" y="3686"/>
                </a:cubicBezTo>
                <a:cubicBezTo>
                  <a:pt x="6439" y="3677"/>
                  <a:pt x="6436" y="3668"/>
                  <a:pt x="6432" y="3660"/>
                </a:cubicBezTo>
                <a:cubicBezTo>
                  <a:pt x="6956" y="3357"/>
                  <a:pt x="6956" y="3357"/>
                  <a:pt x="6956" y="3357"/>
                </a:cubicBezTo>
                <a:cubicBezTo>
                  <a:pt x="6956" y="3690"/>
                  <a:pt x="6956" y="3690"/>
                  <a:pt x="6956" y="3690"/>
                </a:cubicBezTo>
                <a:lnTo>
                  <a:pt x="6383" y="4014"/>
                </a:lnTo>
                <a:close/>
                <a:moveTo>
                  <a:pt x="6383" y="2294"/>
                </a:moveTo>
                <a:cubicBezTo>
                  <a:pt x="6384" y="1680"/>
                  <a:pt x="6384" y="1680"/>
                  <a:pt x="6384" y="1680"/>
                </a:cubicBezTo>
                <a:cubicBezTo>
                  <a:pt x="6672" y="1513"/>
                  <a:pt x="6672" y="1513"/>
                  <a:pt x="6672" y="1513"/>
                </a:cubicBezTo>
                <a:cubicBezTo>
                  <a:pt x="6673" y="1852"/>
                  <a:pt x="6673" y="1852"/>
                  <a:pt x="6673" y="1852"/>
                </a:cubicBezTo>
                <a:cubicBezTo>
                  <a:pt x="6957" y="1686"/>
                  <a:pt x="6957" y="1686"/>
                  <a:pt x="6957" y="1686"/>
                </a:cubicBezTo>
                <a:cubicBezTo>
                  <a:pt x="6957" y="2011"/>
                  <a:pt x="6957" y="2011"/>
                  <a:pt x="6957" y="2011"/>
                </a:cubicBezTo>
                <a:cubicBezTo>
                  <a:pt x="6426" y="2317"/>
                  <a:pt x="6426" y="2317"/>
                  <a:pt x="6426" y="2317"/>
                </a:cubicBezTo>
                <a:cubicBezTo>
                  <a:pt x="6416" y="2304"/>
                  <a:pt x="6401" y="2295"/>
                  <a:pt x="6383" y="2294"/>
                </a:cubicBezTo>
                <a:close/>
                <a:moveTo>
                  <a:pt x="6907" y="1346"/>
                </a:moveTo>
                <a:cubicBezTo>
                  <a:pt x="6907" y="1354"/>
                  <a:pt x="6909" y="1362"/>
                  <a:pt x="6912" y="1369"/>
                </a:cubicBezTo>
                <a:cubicBezTo>
                  <a:pt x="6677" y="1505"/>
                  <a:pt x="6677" y="1505"/>
                  <a:pt x="6677" y="1505"/>
                </a:cubicBezTo>
                <a:cubicBezTo>
                  <a:pt x="6676" y="1186"/>
                  <a:pt x="6676" y="1186"/>
                  <a:pt x="6676" y="1186"/>
                </a:cubicBezTo>
                <a:cubicBezTo>
                  <a:pt x="6913" y="1322"/>
                  <a:pt x="6913" y="1322"/>
                  <a:pt x="6913" y="1322"/>
                </a:cubicBezTo>
                <a:cubicBezTo>
                  <a:pt x="6909" y="1329"/>
                  <a:pt x="6907" y="1337"/>
                  <a:pt x="6907" y="1346"/>
                </a:cubicBezTo>
                <a:close/>
                <a:moveTo>
                  <a:pt x="6915" y="1374"/>
                </a:moveTo>
                <a:cubicBezTo>
                  <a:pt x="6923" y="1388"/>
                  <a:pt x="6939" y="1398"/>
                  <a:pt x="6956" y="1399"/>
                </a:cubicBezTo>
                <a:cubicBezTo>
                  <a:pt x="6957" y="1681"/>
                  <a:pt x="6957" y="1681"/>
                  <a:pt x="6957" y="1681"/>
                </a:cubicBezTo>
                <a:cubicBezTo>
                  <a:pt x="6678" y="1844"/>
                  <a:pt x="6678" y="1844"/>
                  <a:pt x="6678" y="1844"/>
                </a:cubicBezTo>
                <a:cubicBezTo>
                  <a:pt x="6677" y="1510"/>
                  <a:pt x="6677" y="1510"/>
                  <a:pt x="6677" y="1510"/>
                </a:cubicBezTo>
                <a:lnTo>
                  <a:pt x="6915" y="1374"/>
                </a:lnTo>
                <a:close/>
                <a:moveTo>
                  <a:pt x="6674" y="513"/>
                </a:moveTo>
                <a:cubicBezTo>
                  <a:pt x="6958" y="676"/>
                  <a:pt x="6958" y="676"/>
                  <a:pt x="6958" y="676"/>
                </a:cubicBezTo>
                <a:cubicBezTo>
                  <a:pt x="6958" y="1293"/>
                  <a:pt x="6958" y="1293"/>
                  <a:pt x="6958" y="1293"/>
                </a:cubicBezTo>
                <a:cubicBezTo>
                  <a:pt x="6942" y="1294"/>
                  <a:pt x="6927" y="1301"/>
                  <a:pt x="6918" y="1313"/>
                </a:cubicBezTo>
                <a:cubicBezTo>
                  <a:pt x="6676" y="1174"/>
                  <a:pt x="6676" y="1174"/>
                  <a:pt x="6676" y="1174"/>
                </a:cubicBezTo>
                <a:lnTo>
                  <a:pt x="6674" y="513"/>
                </a:lnTo>
                <a:close/>
                <a:moveTo>
                  <a:pt x="7251" y="2518"/>
                </a:moveTo>
                <a:cubicBezTo>
                  <a:pt x="7252" y="2855"/>
                  <a:pt x="7252" y="2855"/>
                  <a:pt x="7252" y="2855"/>
                </a:cubicBezTo>
                <a:cubicBezTo>
                  <a:pt x="7255" y="2853"/>
                  <a:pt x="7255" y="2853"/>
                  <a:pt x="7255" y="2853"/>
                </a:cubicBezTo>
                <a:cubicBezTo>
                  <a:pt x="7537" y="2691"/>
                  <a:pt x="7537" y="2691"/>
                  <a:pt x="7537" y="2691"/>
                </a:cubicBezTo>
                <a:cubicBezTo>
                  <a:pt x="7537" y="3015"/>
                  <a:pt x="7537" y="3015"/>
                  <a:pt x="7537" y="3015"/>
                </a:cubicBezTo>
                <a:cubicBezTo>
                  <a:pt x="6963" y="3346"/>
                  <a:pt x="6963" y="3346"/>
                  <a:pt x="6963" y="3346"/>
                </a:cubicBezTo>
                <a:cubicBezTo>
                  <a:pt x="6963" y="2684"/>
                  <a:pt x="6963" y="2684"/>
                  <a:pt x="6963" y="2684"/>
                </a:cubicBezTo>
                <a:lnTo>
                  <a:pt x="7251" y="2518"/>
                </a:lnTo>
                <a:close/>
                <a:moveTo>
                  <a:pt x="6966" y="3689"/>
                </a:moveTo>
                <a:cubicBezTo>
                  <a:pt x="6966" y="3358"/>
                  <a:pt x="6966" y="3358"/>
                  <a:pt x="6966" y="3358"/>
                </a:cubicBezTo>
                <a:cubicBezTo>
                  <a:pt x="7537" y="3688"/>
                  <a:pt x="7537" y="3688"/>
                  <a:pt x="7537" y="3688"/>
                </a:cubicBezTo>
                <a:cubicBezTo>
                  <a:pt x="7537" y="4015"/>
                  <a:pt x="7537" y="4015"/>
                  <a:pt x="7537" y="4015"/>
                </a:cubicBezTo>
                <a:lnTo>
                  <a:pt x="6966" y="3689"/>
                </a:lnTo>
                <a:close/>
                <a:moveTo>
                  <a:pt x="7537" y="4021"/>
                </a:moveTo>
                <a:cubicBezTo>
                  <a:pt x="7537" y="4349"/>
                  <a:pt x="7537" y="4349"/>
                  <a:pt x="7537" y="4349"/>
                </a:cubicBezTo>
                <a:cubicBezTo>
                  <a:pt x="6966" y="4019"/>
                  <a:pt x="6966" y="4019"/>
                  <a:pt x="6966" y="4019"/>
                </a:cubicBezTo>
                <a:cubicBezTo>
                  <a:pt x="6966" y="3694"/>
                  <a:pt x="6966" y="3694"/>
                  <a:pt x="6966" y="3694"/>
                </a:cubicBezTo>
                <a:lnTo>
                  <a:pt x="7537" y="4021"/>
                </a:lnTo>
                <a:close/>
                <a:moveTo>
                  <a:pt x="7506" y="2349"/>
                </a:moveTo>
                <a:cubicBezTo>
                  <a:pt x="7506" y="2354"/>
                  <a:pt x="7507" y="2359"/>
                  <a:pt x="7509" y="2363"/>
                </a:cubicBezTo>
                <a:cubicBezTo>
                  <a:pt x="7255" y="2509"/>
                  <a:pt x="7255" y="2509"/>
                  <a:pt x="7255" y="2509"/>
                </a:cubicBezTo>
                <a:cubicBezTo>
                  <a:pt x="7254" y="2188"/>
                  <a:pt x="7254" y="2188"/>
                  <a:pt x="7254" y="2188"/>
                </a:cubicBezTo>
                <a:cubicBezTo>
                  <a:pt x="7508" y="2335"/>
                  <a:pt x="7508" y="2335"/>
                  <a:pt x="7508" y="2335"/>
                </a:cubicBezTo>
                <a:cubicBezTo>
                  <a:pt x="7507" y="2339"/>
                  <a:pt x="7506" y="2344"/>
                  <a:pt x="7506" y="2349"/>
                </a:cubicBezTo>
                <a:close/>
                <a:moveTo>
                  <a:pt x="7511" y="2367"/>
                </a:moveTo>
                <a:cubicBezTo>
                  <a:pt x="7517" y="2376"/>
                  <a:pt x="7526" y="2382"/>
                  <a:pt x="7537" y="2384"/>
                </a:cubicBezTo>
                <a:cubicBezTo>
                  <a:pt x="7537" y="2685"/>
                  <a:pt x="7537" y="2685"/>
                  <a:pt x="7537" y="2685"/>
                </a:cubicBezTo>
                <a:cubicBezTo>
                  <a:pt x="7256" y="2846"/>
                  <a:pt x="7256" y="2846"/>
                  <a:pt x="7256" y="2846"/>
                </a:cubicBezTo>
                <a:cubicBezTo>
                  <a:pt x="7255" y="2515"/>
                  <a:pt x="7255" y="2515"/>
                  <a:pt x="7255" y="2515"/>
                </a:cubicBezTo>
                <a:lnTo>
                  <a:pt x="7511" y="2367"/>
                </a:lnTo>
                <a:close/>
                <a:moveTo>
                  <a:pt x="7542" y="3023"/>
                </a:moveTo>
                <a:cubicBezTo>
                  <a:pt x="7829" y="3190"/>
                  <a:pt x="7829" y="3190"/>
                  <a:pt x="7829" y="3190"/>
                </a:cubicBezTo>
                <a:cubicBezTo>
                  <a:pt x="7829" y="3517"/>
                  <a:pt x="7829" y="3517"/>
                  <a:pt x="7829" y="3517"/>
                </a:cubicBezTo>
                <a:cubicBezTo>
                  <a:pt x="7540" y="3684"/>
                  <a:pt x="7540" y="3684"/>
                  <a:pt x="7540" y="3684"/>
                </a:cubicBezTo>
                <a:cubicBezTo>
                  <a:pt x="6968" y="3354"/>
                  <a:pt x="6968" y="3354"/>
                  <a:pt x="6968" y="3354"/>
                </a:cubicBezTo>
                <a:lnTo>
                  <a:pt x="7542" y="3023"/>
                </a:lnTo>
                <a:close/>
                <a:moveTo>
                  <a:pt x="7829" y="3523"/>
                </a:moveTo>
                <a:cubicBezTo>
                  <a:pt x="7828" y="3852"/>
                  <a:pt x="7828" y="3852"/>
                  <a:pt x="7828" y="3852"/>
                </a:cubicBezTo>
                <a:cubicBezTo>
                  <a:pt x="7542" y="4017"/>
                  <a:pt x="7542" y="4017"/>
                  <a:pt x="7542" y="4017"/>
                </a:cubicBezTo>
                <a:cubicBezTo>
                  <a:pt x="7542" y="3688"/>
                  <a:pt x="7542" y="3688"/>
                  <a:pt x="7542" y="3688"/>
                </a:cubicBezTo>
                <a:lnTo>
                  <a:pt x="7829" y="3523"/>
                </a:lnTo>
                <a:close/>
                <a:moveTo>
                  <a:pt x="7571" y="2368"/>
                </a:moveTo>
                <a:cubicBezTo>
                  <a:pt x="7828" y="2517"/>
                  <a:pt x="7828" y="2517"/>
                  <a:pt x="7828" y="2517"/>
                </a:cubicBezTo>
                <a:cubicBezTo>
                  <a:pt x="7546" y="2679"/>
                  <a:pt x="7546" y="2679"/>
                  <a:pt x="7546" y="2679"/>
                </a:cubicBezTo>
                <a:cubicBezTo>
                  <a:pt x="7546" y="2384"/>
                  <a:pt x="7546" y="2384"/>
                  <a:pt x="7546" y="2384"/>
                </a:cubicBezTo>
                <a:cubicBezTo>
                  <a:pt x="7557" y="2382"/>
                  <a:pt x="7566" y="2377"/>
                  <a:pt x="7571" y="2368"/>
                </a:cubicBezTo>
                <a:close/>
                <a:moveTo>
                  <a:pt x="7831" y="2521"/>
                </a:moveTo>
                <a:cubicBezTo>
                  <a:pt x="7829" y="3179"/>
                  <a:pt x="7829" y="3179"/>
                  <a:pt x="7829" y="3179"/>
                </a:cubicBezTo>
                <a:cubicBezTo>
                  <a:pt x="7546" y="3015"/>
                  <a:pt x="7546" y="3015"/>
                  <a:pt x="7546" y="3015"/>
                </a:cubicBezTo>
                <a:cubicBezTo>
                  <a:pt x="7546" y="2685"/>
                  <a:pt x="7546" y="2685"/>
                  <a:pt x="7546" y="2685"/>
                </a:cubicBezTo>
                <a:lnTo>
                  <a:pt x="7831" y="2521"/>
                </a:lnTo>
                <a:close/>
                <a:moveTo>
                  <a:pt x="7832" y="3855"/>
                </a:moveTo>
                <a:cubicBezTo>
                  <a:pt x="7832" y="3853"/>
                  <a:pt x="7832" y="3853"/>
                  <a:pt x="7832" y="3853"/>
                </a:cubicBezTo>
                <a:cubicBezTo>
                  <a:pt x="7833" y="3520"/>
                  <a:pt x="7833" y="3520"/>
                  <a:pt x="7833" y="3520"/>
                </a:cubicBezTo>
                <a:cubicBezTo>
                  <a:pt x="8074" y="3381"/>
                  <a:pt x="8074" y="3381"/>
                  <a:pt x="8074" y="3381"/>
                </a:cubicBezTo>
                <a:cubicBezTo>
                  <a:pt x="8083" y="3395"/>
                  <a:pt x="8098" y="3404"/>
                  <a:pt x="8115" y="3406"/>
                </a:cubicBezTo>
                <a:cubicBezTo>
                  <a:pt x="8115" y="4018"/>
                  <a:pt x="8115" y="4018"/>
                  <a:pt x="8115" y="4018"/>
                </a:cubicBezTo>
                <a:cubicBezTo>
                  <a:pt x="7542" y="4350"/>
                  <a:pt x="7542" y="4350"/>
                  <a:pt x="7542" y="4350"/>
                </a:cubicBezTo>
                <a:cubicBezTo>
                  <a:pt x="7542" y="4023"/>
                  <a:pt x="7542" y="4023"/>
                  <a:pt x="7542" y="4023"/>
                </a:cubicBezTo>
                <a:cubicBezTo>
                  <a:pt x="7543" y="4022"/>
                  <a:pt x="7543" y="4022"/>
                  <a:pt x="7543" y="4022"/>
                </a:cubicBezTo>
                <a:lnTo>
                  <a:pt x="7832" y="3855"/>
                </a:lnTo>
                <a:close/>
                <a:moveTo>
                  <a:pt x="7833" y="3514"/>
                </a:moveTo>
                <a:cubicBezTo>
                  <a:pt x="7834" y="3193"/>
                  <a:pt x="7834" y="3193"/>
                  <a:pt x="7834" y="3193"/>
                </a:cubicBezTo>
                <a:cubicBezTo>
                  <a:pt x="8071" y="3330"/>
                  <a:pt x="8071" y="3330"/>
                  <a:pt x="8071" y="3330"/>
                </a:cubicBezTo>
                <a:cubicBezTo>
                  <a:pt x="8068" y="3337"/>
                  <a:pt x="8066" y="3344"/>
                  <a:pt x="8066" y="3353"/>
                </a:cubicBezTo>
                <a:cubicBezTo>
                  <a:pt x="8066" y="3361"/>
                  <a:pt x="8068" y="3369"/>
                  <a:pt x="8072" y="3377"/>
                </a:cubicBezTo>
                <a:lnTo>
                  <a:pt x="7833" y="3514"/>
                </a:lnTo>
                <a:close/>
                <a:moveTo>
                  <a:pt x="7834" y="3181"/>
                </a:moveTo>
                <a:cubicBezTo>
                  <a:pt x="7836" y="2521"/>
                  <a:pt x="7836" y="2521"/>
                  <a:pt x="7836" y="2521"/>
                </a:cubicBezTo>
                <a:cubicBezTo>
                  <a:pt x="8118" y="2684"/>
                  <a:pt x="8118" y="2684"/>
                  <a:pt x="8118" y="2684"/>
                </a:cubicBezTo>
                <a:cubicBezTo>
                  <a:pt x="8118" y="3299"/>
                  <a:pt x="8118" y="3299"/>
                  <a:pt x="8118" y="3299"/>
                </a:cubicBezTo>
                <a:cubicBezTo>
                  <a:pt x="8101" y="3300"/>
                  <a:pt x="8086" y="3309"/>
                  <a:pt x="8076" y="3321"/>
                </a:cubicBezTo>
                <a:lnTo>
                  <a:pt x="7834" y="3181"/>
                </a:lnTo>
                <a:close/>
                <a:moveTo>
                  <a:pt x="8120" y="4027"/>
                </a:moveTo>
                <a:cubicBezTo>
                  <a:pt x="8403" y="4189"/>
                  <a:pt x="8403" y="4189"/>
                  <a:pt x="8403" y="4189"/>
                </a:cubicBezTo>
                <a:cubicBezTo>
                  <a:pt x="7830" y="4520"/>
                  <a:pt x="7830" y="4520"/>
                  <a:pt x="7830" y="4520"/>
                </a:cubicBezTo>
                <a:cubicBezTo>
                  <a:pt x="7548" y="4358"/>
                  <a:pt x="7548" y="4358"/>
                  <a:pt x="7548" y="4358"/>
                </a:cubicBezTo>
                <a:lnTo>
                  <a:pt x="8120" y="4027"/>
                </a:lnTo>
                <a:close/>
                <a:moveTo>
                  <a:pt x="7827" y="4524"/>
                </a:moveTo>
                <a:cubicBezTo>
                  <a:pt x="7829" y="5185"/>
                  <a:pt x="7829" y="5185"/>
                  <a:pt x="7829" y="5185"/>
                </a:cubicBezTo>
                <a:cubicBezTo>
                  <a:pt x="7546" y="5022"/>
                  <a:pt x="7546" y="5022"/>
                  <a:pt x="7546" y="5022"/>
                </a:cubicBezTo>
                <a:cubicBezTo>
                  <a:pt x="7546" y="4362"/>
                  <a:pt x="7546" y="4362"/>
                  <a:pt x="7546" y="4362"/>
                </a:cubicBezTo>
                <a:lnTo>
                  <a:pt x="7827" y="4524"/>
                </a:lnTo>
                <a:close/>
                <a:moveTo>
                  <a:pt x="8123" y="2684"/>
                </a:moveTo>
                <a:cubicBezTo>
                  <a:pt x="8696" y="2353"/>
                  <a:pt x="8696" y="2353"/>
                  <a:pt x="8696" y="2353"/>
                </a:cubicBezTo>
                <a:cubicBezTo>
                  <a:pt x="8695" y="3015"/>
                  <a:pt x="8695" y="3015"/>
                  <a:pt x="8695" y="3015"/>
                </a:cubicBezTo>
                <a:cubicBezTo>
                  <a:pt x="8163" y="3322"/>
                  <a:pt x="8163" y="3322"/>
                  <a:pt x="8163" y="3322"/>
                </a:cubicBezTo>
                <a:cubicBezTo>
                  <a:pt x="8154" y="3309"/>
                  <a:pt x="8140" y="3301"/>
                  <a:pt x="8123" y="3300"/>
                </a:cubicBezTo>
                <a:lnTo>
                  <a:pt x="8123" y="2684"/>
                </a:lnTo>
                <a:close/>
                <a:moveTo>
                  <a:pt x="8165" y="3380"/>
                </a:moveTo>
                <a:cubicBezTo>
                  <a:pt x="8409" y="3522"/>
                  <a:pt x="8409" y="3522"/>
                  <a:pt x="8409" y="3522"/>
                </a:cubicBezTo>
                <a:cubicBezTo>
                  <a:pt x="8408" y="4181"/>
                  <a:pt x="8408" y="4181"/>
                  <a:pt x="8408" y="4181"/>
                </a:cubicBezTo>
                <a:cubicBezTo>
                  <a:pt x="8125" y="4018"/>
                  <a:pt x="8125" y="4018"/>
                  <a:pt x="8125" y="4018"/>
                </a:cubicBezTo>
                <a:cubicBezTo>
                  <a:pt x="8125" y="3406"/>
                  <a:pt x="8125" y="3406"/>
                  <a:pt x="8125" y="3406"/>
                </a:cubicBezTo>
                <a:cubicBezTo>
                  <a:pt x="8142" y="3404"/>
                  <a:pt x="8157" y="3394"/>
                  <a:pt x="8165" y="3380"/>
                </a:cubicBezTo>
                <a:close/>
                <a:moveTo>
                  <a:pt x="8118" y="5352"/>
                </a:moveTo>
                <a:cubicBezTo>
                  <a:pt x="7834" y="5188"/>
                  <a:pt x="7834" y="5188"/>
                  <a:pt x="7834" y="5188"/>
                </a:cubicBezTo>
                <a:cubicBezTo>
                  <a:pt x="7832" y="4527"/>
                  <a:pt x="7832" y="4527"/>
                  <a:pt x="7832" y="4527"/>
                </a:cubicBezTo>
                <a:cubicBezTo>
                  <a:pt x="8070" y="4664"/>
                  <a:pt x="8070" y="4664"/>
                  <a:pt x="8070" y="4664"/>
                </a:cubicBezTo>
                <a:cubicBezTo>
                  <a:pt x="8065" y="4672"/>
                  <a:pt x="8063" y="4682"/>
                  <a:pt x="8063" y="4691"/>
                </a:cubicBezTo>
                <a:cubicBezTo>
                  <a:pt x="8063" y="4722"/>
                  <a:pt x="8087" y="4747"/>
                  <a:pt x="8117" y="4749"/>
                </a:cubicBezTo>
                <a:lnTo>
                  <a:pt x="8118" y="5352"/>
                </a:lnTo>
                <a:close/>
                <a:moveTo>
                  <a:pt x="8113" y="5360"/>
                </a:moveTo>
                <a:cubicBezTo>
                  <a:pt x="7835" y="5521"/>
                  <a:pt x="7835" y="5521"/>
                  <a:pt x="7835" y="5521"/>
                </a:cubicBezTo>
                <a:cubicBezTo>
                  <a:pt x="7834" y="5199"/>
                  <a:pt x="7834" y="5199"/>
                  <a:pt x="7834" y="5199"/>
                </a:cubicBezTo>
                <a:lnTo>
                  <a:pt x="8113" y="5360"/>
                </a:lnTo>
                <a:close/>
                <a:moveTo>
                  <a:pt x="8116" y="6025"/>
                </a:moveTo>
                <a:cubicBezTo>
                  <a:pt x="7570" y="6341"/>
                  <a:pt x="7570" y="6341"/>
                  <a:pt x="7570" y="6341"/>
                </a:cubicBezTo>
                <a:cubicBezTo>
                  <a:pt x="7564" y="6333"/>
                  <a:pt x="7554" y="6327"/>
                  <a:pt x="7543" y="6327"/>
                </a:cubicBezTo>
                <a:cubicBezTo>
                  <a:pt x="7543" y="5751"/>
                  <a:pt x="7543" y="5751"/>
                  <a:pt x="7543" y="5751"/>
                </a:cubicBezTo>
                <a:cubicBezTo>
                  <a:pt x="7575" y="5751"/>
                  <a:pt x="7600" y="5725"/>
                  <a:pt x="7600" y="5693"/>
                </a:cubicBezTo>
                <a:cubicBezTo>
                  <a:pt x="7600" y="5684"/>
                  <a:pt x="7597" y="5674"/>
                  <a:pt x="7593" y="5666"/>
                </a:cubicBezTo>
                <a:cubicBezTo>
                  <a:pt x="7830" y="5530"/>
                  <a:pt x="7830" y="5530"/>
                  <a:pt x="7830" y="5530"/>
                </a:cubicBezTo>
                <a:cubicBezTo>
                  <a:pt x="7831" y="6163"/>
                  <a:pt x="7831" y="6163"/>
                  <a:pt x="7831" y="6163"/>
                </a:cubicBezTo>
                <a:cubicBezTo>
                  <a:pt x="7836" y="6163"/>
                  <a:pt x="7836" y="6163"/>
                  <a:pt x="7836" y="6163"/>
                </a:cubicBezTo>
                <a:cubicBezTo>
                  <a:pt x="7835" y="5527"/>
                  <a:pt x="7835" y="5527"/>
                  <a:pt x="7835" y="5527"/>
                </a:cubicBezTo>
                <a:cubicBezTo>
                  <a:pt x="8116" y="5364"/>
                  <a:pt x="8116" y="5364"/>
                  <a:pt x="8116" y="5364"/>
                </a:cubicBezTo>
                <a:lnTo>
                  <a:pt x="8116" y="6025"/>
                </a:lnTo>
                <a:close/>
                <a:moveTo>
                  <a:pt x="7542" y="5635"/>
                </a:moveTo>
                <a:cubicBezTo>
                  <a:pt x="7521" y="5635"/>
                  <a:pt x="7502" y="5646"/>
                  <a:pt x="7492" y="5663"/>
                </a:cubicBezTo>
                <a:cubicBezTo>
                  <a:pt x="6971" y="5360"/>
                  <a:pt x="6971" y="5360"/>
                  <a:pt x="6971" y="5360"/>
                </a:cubicBezTo>
                <a:cubicBezTo>
                  <a:pt x="7542" y="5030"/>
                  <a:pt x="7542" y="5030"/>
                  <a:pt x="7542" y="5030"/>
                </a:cubicBezTo>
                <a:cubicBezTo>
                  <a:pt x="7829" y="5197"/>
                  <a:pt x="7829" y="5197"/>
                  <a:pt x="7829" y="5197"/>
                </a:cubicBezTo>
                <a:cubicBezTo>
                  <a:pt x="7830" y="5524"/>
                  <a:pt x="7830" y="5524"/>
                  <a:pt x="7830" y="5524"/>
                </a:cubicBezTo>
                <a:cubicBezTo>
                  <a:pt x="7591" y="5662"/>
                  <a:pt x="7591" y="5662"/>
                  <a:pt x="7591" y="5662"/>
                </a:cubicBezTo>
                <a:cubicBezTo>
                  <a:pt x="7580" y="5646"/>
                  <a:pt x="7562" y="5635"/>
                  <a:pt x="7542" y="5635"/>
                </a:cubicBezTo>
                <a:close/>
                <a:moveTo>
                  <a:pt x="7538" y="6327"/>
                </a:moveTo>
                <a:cubicBezTo>
                  <a:pt x="7528" y="6328"/>
                  <a:pt x="7519" y="6333"/>
                  <a:pt x="7513" y="6341"/>
                </a:cubicBezTo>
                <a:cubicBezTo>
                  <a:pt x="6967" y="6026"/>
                  <a:pt x="6967" y="6026"/>
                  <a:pt x="6967" y="6026"/>
                </a:cubicBezTo>
                <a:cubicBezTo>
                  <a:pt x="6967" y="5364"/>
                  <a:pt x="6967" y="5364"/>
                  <a:pt x="6967" y="5364"/>
                </a:cubicBezTo>
                <a:cubicBezTo>
                  <a:pt x="7490" y="5667"/>
                  <a:pt x="7490" y="5667"/>
                  <a:pt x="7490" y="5667"/>
                </a:cubicBezTo>
                <a:cubicBezTo>
                  <a:pt x="7486" y="5675"/>
                  <a:pt x="7483" y="5684"/>
                  <a:pt x="7483" y="5693"/>
                </a:cubicBezTo>
                <a:cubicBezTo>
                  <a:pt x="7483" y="5724"/>
                  <a:pt x="7508" y="5749"/>
                  <a:pt x="7538" y="5751"/>
                </a:cubicBezTo>
                <a:lnTo>
                  <a:pt x="7538" y="6327"/>
                </a:lnTo>
                <a:close/>
                <a:moveTo>
                  <a:pt x="6963" y="5353"/>
                </a:moveTo>
                <a:cubicBezTo>
                  <a:pt x="6963" y="4692"/>
                  <a:pt x="6963" y="4692"/>
                  <a:pt x="6963" y="4692"/>
                </a:cubicBezTo>
                <a:cubicBezTo>
                  <a:pt x="7536" y="4361"/>
                  <a:pt x="7536" y="4361"/>
                  <a:pt x="7536" y="4361"/>
                </a:cubicBezTo>
                <a:cubicBezTo>
                  <a:pt x="7537" y="5022"/>
                  <a:pt x="7537" y="5022"/>
                  <a:pt x="7537" y="5022"/>
                </a:cubicBezTo>
                <a:lnTo>
                  <a:pt x="6963" y="5353"/>
                </a:lnTo>
                <a:close/>
                <a:moveTo>
                  <a:pt x="6960" y="4688"/>
                </a:moveTo>
                <a:cubicBezTo>
                  <a:pt x="6389" y="4358"/>
                  <a:pt x="6389" y="4358"/>
                  <a:pt x="6389" y="4358"/>
                </a:cubicBezTo>
                <a:cubicBezTo>
                  <a:pt x="6961" y="4027"/>
                  <a:pt x="6961" y="4027"/>
                  <a:pt x="6961" y="4027"/>
                </a:cubicBezTo>
                <a:cubicBezTo>
                  <a:pt x="7532" y="4357"/>
                  <a:pt x="7532" y="4357"/>
                  <a:pt x="7532" y="4357"/>
                </a:cubicBezTo>
                <a:lnTo>
                  <a:pt x="6960" y="4688"/>
                </a:lnTo>
                <a:close/>
                <a:moveTo>
                  <a:pt x="6959" y="5352"/>
                </a:moveTo>
                <a:cubicBezTo>
                  <a:pt x="6429" y="5045"/>
                  <a:pt x="6429" y="5045"/>
                  <a:pt x="6429" y="5045"/>
                </a:cubicBezTo>
                <a:cubicBezTo>
                  <a:pt x="6432" y="5038"/>
                  <a:pt x="6434" y="5031"/>
                  <a:pt x="6434" y="5023"/>
                </a:cubicBezTo>
                <a:cubicBezTo>
                  <a:pt x="6434" y="4996"/>
                  <a:pt x="6413" y="4974"/>
                  <a:pt x="6387" y="4971"/>
                </a:cubicBezTo>
                <a:cubicBezTo>
                  <a:pt x="6386" y="4361"/>
                  <a:pt x="6386" y="4361"/>
                  <a:pt x="6386" y="4361"/>
                </a:cubicBezTo>
                <a:cubicBezTo>
                  <a:pt x="6958" y="4692"/>
                  <a:pt x="6958" y="4692"/>
                  <a:pt x="6958" y="4692"/>
                </a:cubicBezTo>
                <a:lnTo>
                  <a:pt x="6959" y="5352"/>
                </a:lnTo>
                <a:close/>
                <a:moveTo>
                  <a:pt x="6381" y="5692"/>
                </a:moveTo>
                <a:cubicBezTo>
                  <a:pt x="6099" y="5528"/>
                  <a:pt x="6099" y="5528"/>
                  <a:pt x="6099" y="5528"/>
                </a:cubicBezTo>
                <a:cubicBezTo>
                  <a:pt x="6096" y="5196"/>
                  <a:pt x="6096" y="5196"/>
                  <a:pt x="6096" y="5196"/>
                </a:cubicBezTo>
                <a:cubicBezTo>
                  <a:pt x="6338" y="5055"/>
                  <a:pt x="6338" y="5055"/>
                  <a:pt x="6338" y="5055"/>
                </a:cubicBezTo>
                <a:cubicBezTo>
                  <a:pt x="6347" y="5068"/>
                  <a:pt x="6363" y="5077"/>
                  <a:pt x="6380" y="5077"/>
                </a:cubicBezTo>
                <a:cubicBezTo>
                  <a:pt x="6399" y="5077"/>
                  <a:pt x="6415" y="5067"/>
                  <a:pt x="6424" y="5054"/>
                </a:cubicBezTo>
                <a:cubicBezTo>
                  <a:pt x="6952" y="5360"/>
                  <a:pt x="6952" y="5360"/>
                  <a:pt x="6952" y="5360"/>
                </a:cubicBezTo>
                <a:lnTo>
                  <a:pt x="6381" y="5692"/>
                </a:lnTo>
                <a:close/>
                <a:moveTo>
                  <a:pt x="6379" y="5696"/>
                </a:moveTo>
                <a:cubicBezTo>
                  <a:pt x="6379" y="6018"/>
                  <a:pt x="6379" y="6018"/>
                  <a:pt x="6379" y="6018"/>
                </a:cubicBezTo>
                <a:cubicBezTo>
                  <a:pt x="6103" y="5856"/>
                  <a:pt x="6103" y="5856"/>
                  <a:pt x="6103" y="5856"/>
                </a:cubicBezTo>
                <a:cubicBezTo>
                  <a:pt x="6099" y="5533"/>
                  <a:pt x="6099" y="5533"/>
                  <a:pt x="6099" y="5533"/>
                </a:cubicBezTo>
                <a:lnTo>
                  <a:pt x="6379" y="5696"/>
                </a:lnTo>
                <a:close/>
                <a:moveTo>
                  <a:pt x="6379" y="6309"/>
                </a:moveTo>
                <a:cubicBezTo>
                  <a:pt x="6362" y="6310"/>
                  <a:pt x="6347" y="6319"/>
                  <a:pt x="6338" y="6333"/>
                </a:cubicBezTo>
                <a:cubicBezTo>
                  <a:pt x="5807" y="6027"/>
                  <a:pt x="5807" y="6027"/>
                  <a:pt x="5807" y="6027"/>
                </a:cubicBezTo>
                <a:cubicBezTo>
                  <a:pt x="5807" y="5364"/>
                  <a:pt x="5807" y="5364"/>
                  <a:pt x="5807" y="5364"/>
                </a:cubicBezTo>
                <a:cubicBezTo>
                  <a:pt x="6094" y="5530"/>
                  <a:pt x="6094" y="5530"/>
                  <a:pt x="6094" y="5530"/>
                </a:cubicBezTo>
                <a:cubicBezTo>
                  <a:pt x="6098" y="5859"/>
                  <a:pt x="6098" y="5859"/>
                  <a:pt x="6098" y="5859"/>
                </a:cubicBezTo>
                <a:cubicBezTo>
                  <a:pt x="6099" y="5860"/>
                  <a:pt x="6099" y="5860"/>
                  <a:pt x="6099" y="5860"/>
                </a:cubicBezTo>
                <a:cubicBezTo>
                  <a:pt x="6379" y="6024"/>
                  <a:pt x="6379" y="6024"/>
                  <a:pt x="6379" y="6024"/>
                </a:cubicBezTo>
                <a:lnTo>
                  <a:pt x="6379" y="6309"/>
                </a:lnTo>
                <a:close/>
                <a:moveTo>
                  <a:pt x="6377" y="7029"/>
                </a:moveTo>
                <a:cubicBezTo>
                  <a:pt x="5804" y="7359"/>
                  <a:pt x="5804" y="7359"/>
                  <a:pt x="5804" y="7359"/>
                </a:cubicBezTo>
                <a:cubicBezTo>
                  <a:pt x="5804" y="6754"/>
                  <a:pt x="5804" y="6754"/>
                  <a:pt x="5804" y="6754"/>
                </a:cubicBezTo>
                <a:cubicBezTo>
                  <a:pt x="5835" y="6754"/>
                  <a:pt x="5861" y="6728"/>
                  <a:pt x="5861" y="6696"/>
                </a:cubicBezTo>
                <a:cubicBezTo>
                  <a:pt x="5861" y="6687"/>
                  <a:pt x="5858" y="6678"/>
                  <a:pt x="5854" y="6670"/>
                </a:cubicBezTo>
                <a:cubicBezTo>
                  <a:pt x="6338" y="6392"/>
                  <a:pt x="6338" y="6392"/>
                  <a:pt x="6338" y="6392"/>
                </a:cubicBezTo>
                <a:cubicBezTo>
                  <a:pt x="6346" y="6405"/>
                  <a:pt x="6361" y="6414"/>
                  <a:pt x="6377" y="6415"/>
                </a:cubicBezTo>
                <a:lnTo>
                  <a:pt x="6377" y="7029"/>
                </a:lnTo>
                <a:close/>
                <a:moveTo>
                  <a:pt x="5516" y="6189"/>
                </a:moveTo>
                <a:cubicBezTo>
                  <a:pt x="5516" y="5525"/>
                  <a:pt x="5516" y="5525"/>
                  <a:pt x="5516" y="5525"/>
                </a:cubicBezTo>
                <a:cubicBezTo>
                  <a:pt x="5797" y="5363"/>
                  <a:pt x="5797" y="5363"/>
                  <a:pt x="5797" y="5363"/>
                </a:cubicBezTo>
                <a:cubicBezTo>
                  <a:pt x="5798" y="5363"/>
                  <a:pt x="5798" y="5363"/>
                  <a:pt x="5798" y="5363"/>
                </a:cubicBezTo>
                <a:cubicBezTo>
                  <a:pt x="5798" y="6027"/>
                  <a:pt x="5798" y="6027"/>
                  <a:pt x="5798" y="6027"/>
                </a:cubicBezTo>
                <a:lnTo>
                  <a:pt x="5516" y="6189"/>
                </a:lnTo>
                <a:close/>
                <a:moveTo>
                  <a:pt x="5511" y="5522"/>
                </a:moveTo>
                <a:cubicBezTo>
                  <a:pt x="4935" y="5195"/>
                  <a:pt x="4935" y="5195"/>
                  <a:pt x="4935" y="5195"/>
                </a:cubicBezTo>
                <a:cubicBezTo>
                  <a:pt x="5223" y="5029"/>
                  <a:pt x="5223" y="5029"/>
                  <a:pt x="5223" y="5029"/>
                </a:cubicBezTo>
                <a:cubicBezTo>
                  <a:pt x="5792" y="5360"/>
                  <a:pt x="5792" y="5360"/>
                  <a:pt x="5792" y="5360"/>
                </a:cubicBezTo>
                <a:lnTo>
                  <a:pt x="5511" y="5522"/>
                </a:lnTo>
                <a:close/>
                <a:moveTo>
                  <a:pt x="5511" y="6526"/>
                </a:moveTo>
                <a:cubicBezTo>
                  <a:pt x="5231" y="6364"/>
                  <a:pt x="5231" y="6364"/>
                  <a:pt x="5231" y="6364"/>
                </a:cubicBezTo>
                <a:cubicBezTo>
                  <a:pt x="5511" y="6203"/>
                  <a:pt x="5511" y="6203"/>
                  <a:pt x="5511" y="6203"/>
                </a:cubicBezTo>
                <a:lnTo>
                  <a:pt x="5511" y="6526"/>
                </a:lnTo>
                <a:close/>
                <a:moveTo>
                  <a:pt x="5224" y="6356"/>
                </a:moveTo>
                <a:cubicBezTo>
                  <a:pt x="5224" y="5694"/>
                  <a:pt x="5224" y="5694"/>
                  <a:pt x="5224" y="5694"/>
                </a:cubicBezTo>
                <a:cubicBezTo>
                  <a:pt x="5511" y="5528"/>
                  <a:pt x="5511" y="5528"/>
                  <a:pt x="5511" y="5528"/>
                </a:cubicBezTo>
                <a:cubicBezTo>
                  <a:pt x="5511" y="6192"/>
                  <a:pt x="5511" y="6192"/>
                  <a:pt x="5511" y="6192"/>
                </a:cubicBezTo>
                <a:lnTo>
                  <a:pt x="5224" y="6356"/>
                </a:lnTo>
                <a:close/>
                <a:moveTo>
                  <a:pt x="5222" y="5689"/>
                </a:moveTo>
                <a:cubicBezTo>
                  <a:pt x="4935" y="5524"/>
                  <a:pt x="4935" y="5524"/>
                  <a:pt x="4935" y="5524"/>
                </a:cubicBezTo>
                <a:cubicBezTo>
                  <a:pt x="4935" y="5200"/>
                  <a:pt x="4935" y="5200"/>
                  <a:pt x="4935" y="5200"/>
                </a:cubicBezTo>
                <a:cubicBezTo>
                  <a:pt x="5506" y="5525"/>
                  <a:pt x="5506" y="5525"/>
                  <a:pt x="5506" y="5525"/>
                </a:cubicBezTo>
                <a:lnTo>
                  <a:pt x="5222" y="5689"/>
                </a:lnTo>
                <a:close/>
                <a:moveTo>
                  <a:pt x="5219" y="6355"/>
                </a:moveTo>
                <a:cubicBezTo>
                  <a:pt x="4935" y="6191"/>
                  <a:pt x="4935" y="6191"/>
                  <a:pt x="4935" y="6191"/>
                </a:cubicBezTo>
                <a:cubicBezTo>
                  <a:pt x="4935" y="5530"/>
                  <a:pt x="4935" y="5530"/>
                  <a:pt x="4935" y="5530"/>
                </a:cubicBezTo>
                <a:cubicBezTo>
                  <a:pt x="5219" y="5694"/>
                  <a:pt x="5219" y="5694"/>
                  <a:pt x="5219" y="5694"/>
                </a:cubicBezTo>
                <a:lnTo>
                  <a:pt x="5219" y="6355"/>
                </a:lnTo>
                <a:close/>
                <a:moveTo>
                  <a:pt x="4642" y="6695"/>
                </a:moveTo>
                <a:cubicBezTo>
                  <a:pt x="4357" y="6530"/>
                  <a:pt x="4357" y="6530"/>
                  <a:pt x="4357" y="6530"/>
                </a:cubicBezTo>
                <a:cubicBezTo>
                  <a:pt x="4930" y="6199"/>
                  <a:pt x="4930" y="6199"/>
                  <a:pt x="4930" y="6199"/>
                </a:cubicBezTo>
                <a:cubicBezTo>
                  <a:pt x="5214" y="6364"/>
                  <a:pt x="5214" y="6364"/>
                  <a:pt x="5214" y="6364"/>
                </a:cubicBezTo>
                <a:lnTo>
                  <a:pt x="4642" y="6695"/>
                </a:lnTo>
                <a:close/>
                <a:moveTo>
                  <a:pt x="4640" y="7315"/>
                </a:moveTo>
                <a:cubicBezTo>
                  <a:pt x="4624" y="7316"/>
                  <a:pt x="4610" y="7324"/>
                  <a:pt x="4600" y="7335"/>
                </a:cubicBezTo>
                <a:cubicBezTo>
                  <a:pt x="4068" y="7030"/>
                  <a:pt x="4068" y="7030"/>
                  <a:pt x="4068" y="7030"/>
                </a:cubicBezTo>
                <a:cubicBezTo>
                  <a:pt x="4068" y="6369"/>
                  <a:pt x="4068" y="6369"/>
                  <a:pt x="4068" y="6369"/>
                </a:cubicBezTo>
                <a:cubicBezTo>
                  <a:pt x="4351" y="6532"/>
                  <a:pt x="4351" y="6532"/>
                  <a:pt x="4351" y="6532"/>
                </a:cubicBezTo>
                <a:cubicBezTo>
                  <a:pt x="4351" y="6534"/>
                  <a:pt x="4351" y="6534"/>
                  <a:pt x="4351" y="6534"/>
                </a:cubicBezTo>
                <a:cubicBezTo>
                  <a:pt x="4352" y="6533"/>
                  <a:pt x="4352" y="6533"/>
                  <a:pt x="4352" y="6533"/>
                </a:cubicBezTo>
                <a:cubicBezTo>
                  <a:pt x="4640" y="6700"/>
                  <a:pt x="4640" y="6700"/>
                  <a:pt x="4640" y="6700"/>
                </a:cubicBezTo>
                <a:lnTo>
                  <a:pt x="4640" y="7315"/>
                </a:lnTo>
                <a:close/>
                <a:moveTo>
                  <a:pt x="4065" y="6357"/>
                </a:moveTo>
                <a:cubicBezTo>
                  <a:pt x="4064" y="5752"/>
                  <a:pt x="4064" y="5752"/>
                  <a:pt x="4064" y="5752"/>
                </a:cubicBezTo>
                <a:cubicBezTo>
                  <a:pt x="4095" y="5751"/>
                  <a:pt x="4120" y="5725"/>
                  <a:pt x="4120" y="5694"/>
                </a:cubicBezTo>
                <a:cubicBezTo>
                  <a:pt x="4120" y="5685"/>
                  <a:pt x="4118" y="5675"/>
                  <a:pt x="4113" y="5667"/>
                </a:cubicBezTo>
                <a:cubicBezTo>
                  <a:pt x="4351" y="5530"/>
                  <a:pt x="4351" y="5530"/>
                  <a:pt x="4351" y="5530"/>
                </a:cubicBezTo>
                <a:cubicBezTo>
                  <a:pt x="4351" y="6192"/>
                  <a:pt x="4351" y="6192"/>
                  <a:pt x="4351" y="6192"/>
                </a:cubicBezTo>
                <a:lnTo>
                  <a:pt x="4065" y="6357"/>
                </a:lnTo>
                <a:close/>
                <a:moveTo>
                  <a:pt x="4062" y="5636"/>
                </a:moveTo>
                <a:cubicBezTo>
                  <a:pt x="4041" y="5636"/>
                  <a:pt x="4023" y="5647"/>
                  <a:pt x="4013" y="5663"/>
                </a:cubicBezTo>
                <a:cubicBezTo>
                  <a:pt x="3532" y="5384"/>
                  <a:pt x="3532" y="5384"/>
                  <a:pt x="3532" y="5384"/>
                </a:cubicBezTo>
                <a:cubicBezTo>
                  <a:pt x="3535" y="5377"/>
                  <a:pt x="3537" y="5370"/>
                  <a:pt x="3537" y="5362"/>
                </a:cubicBezTo>
                <a:cubicBezTo>
                  <a:pt x="3537" y="5353"/>
                  <a:pt x="3535" y="5345"/>
                  <a:pt x="3531" y="5338"/>
                </a:cubicBezTo>
                <a:cubicBezTo>
                  <a:pt x="3777" y="5196"/>
                  <a:pt x="3777" y="5196"/>
                  <a:pt x="3777" y="5196"/>
                </a:cubicBezTo>
                <a:cubicBezTo>
                  <a:pt x="4349" y="5526"/>
                  <a:pt x="4349" y="5526"/>
                  <a:pt x="4349" y="5526"/>
                </a:cubicBezTo>
                <a:cubicBezTo>
                  <a:pt x="4111" y="5663"/>
                  <a:pt x="4111" y="5663"/>
                  <a:pt x="4111" y="5663"/>
                </a:cubicBezTo>
                <a:cubicBezTo>
                  <a:pt x="4101" y="5647"/>
                  <a:pt x="4082" y="5636"/>
                  <a:pt x="4062" y="5636"/>
                </a:cubicBezTo>
                <a:close/>
                <a:moveTo>
                  <a:pt x="4060" y="6356"/>
                </a:moveTo>
                <a:cubicBezTo>
                  <a:pt x="3489" y="6026"/>
                  <a:pt x="3489" y="6026"/>
                  <a:pt x="3489" y="6026"/>
                </a:cubicBezTo>
                <a:cubicBezTo>
                  <a:pt x="3488" y="5415"/>
                  <a:pt x="3488" y="5415"/>
                  <a:pt x="3488" y="5415"/>
                </a:cubicBezTo>
                <a:cubicBezTo>
                  <a:pt x="3506" y="5413"/>
                  <a:pt x="3521" y="5403"/>
                  <a:pt x="3530" y="5389"/>
                </a:cubicBezTo>
                <a:cubicBezTo>
                  <a:pt x="4010" y="5667"/>
                  <a:pt x="4010" y="5667"/>
                  <a:pt x="4010" y="5667"/>
                </a:cubicBezTo>
                <a:cubicBezTo>
                  <a:pt x="4006" y="5675"/>
                  <a:pt x="4004" y="5684"/>
                  <a:pt x="4004" y="5694"/>
                </a:cubicBezTo>
                <a:cubicBezTo>
                  <a:pt x="4004" y="5725"/>
                  <a:pt x="4028" y="5751"/>
                  <a:pt x="4059" y="5752"/>
                </a:cubicBezTo>
                <a:lnTo>
                  <a:pt x="4060" y="6356"/>
                </a:lnTo>
                <a:close/>
                <a:moveTo>
                  <a:pt x="4059" y="7030"/>
                </a:moveTo>
                <a:cubicBezTo>
                  <a:pt x="3485" y="7359"/>
                  <a:pt x="3485" y="7359"/>
                  <a:pt x="3485" y="7359"/>
                </a:cubicBezTo>
                <a:cubicBezTo>
                  <a:pt x="3485" y="6700"/>
                  <a:pt x="3485" y="6700"/>
                  <a:pt x="3485" y="6700"/>
                </a:cubicBezTo>
                <a:cubicBezTo>
                  <a:pt x="4059" y="6368"/>
                  <a:pt x="4059" y="6368"/>
                  <a:pt x="4059" y="6368"/>
                </a:cubicBezTo>
                <a:lnTo>
                  <a:pt x="4059" y="7030"/>
                </a:lnTo>
                <a:close/>
                <a:moveTo>
                  <a:pt x="3196" y="6190"/>
                </a:moveTo>
                <a:cubicBezTo>
                  <a:pt x="3196" y="5528"/>
                  <a:pt x="3196" y="5528"/>
                  <a:pt x="3196" y="5528"/>
                </a:cubicBezTo>
                <a:cubicBezTo>
                  <a:pt x="3437" y="5388"/>
                  <a:pt x="3437" y="5388"/>
                  <a:pt x="3437" y="5388"/>
                </a:cubicBezTo>
                <a:cubicBezTo>
                  <a:pt x="3446" y="5402"/>
                  <a:pt x="3461" y="5413"/>
                  <a:pt x="3478" y="5415"/>
                </a:cubicBezTo>
                <a:cubicBezTo>
                  <a:pt x="3479" y="6026"/>
                  <a:pt x="3479" y="6026"/>
                  <a:pt x="3479" y="6026"/>
                </a:cubicBezTo>
                <a:lnTo>
                  <a:pt x="3196" y="6190"/>
                </a:lnTo>
                <a:close/>
                <a:moveTo>
                  <a:pt x="3196" y="5522"/>
                </a:moveTo>
                <a:cubicBezTo>
                  <a:pt x="3196" y="5200"/>
                  <a:pt x="3196" y="5200"/>
                  <a:pt x="3196" y="5200"/>
                </a:cubicBezTo>
                <a:cubicBezTo>
                  <a:pt x="3436" y="5339"/>
                  <a:pt x="3436" y="5339"/>
                  <a:pt x="3436" y="5339"/>
                </a:cubicBezTo>
                <a:cubicBezTo>
                  <a:pt x="3432" y="5346"/>
                  <a:pt x="3430" y="5353"/>
                  <a:pt x="3430" y="5362"/>
                </a:cubicBezTo>
                <a:cubicBezTo>
                  <a:pt x="3430" y="5369"/>
                  <a:pt x="3432" y="5377"/>
                  <a:pt x="3435" y="5384"/>
                </a:cubicBezTo>
                <a:lnTo>
                  <a:pt x="3196" y="5522"/>
                </a:lnTo>
                <a:close/>
                <a:moveTo>
                  <a:pt x="3196" y="5188"/>
                </a:moveTo>
                <a:cubicBezTo>
                  <a:pt x="2909" y="5022"/>
                  <a:pt x="2909" y="5022"/>
                  <a:pt x="2909" y="5022"/>
                </a:cubicBezTo>
                <a:cubicBezTo>
                  <a:pt x="2909" y="4690"/>
                  <a:pt x="2909" y="4690"/>
                  <a:pt x="2909" y="4690"/>
                </a:cubicBezTo>
                <a:cubicBezTo>
                  <a:pt x="3194" y="4526"/>
                  <a:pt x="3194" y="4526"/>
                  <a:pt x="3194" y="4526"/>
                </a:cubicBezTo>
                <a:cubicBezTo>
                  <a:pt x="3480" y="4693"/>
                  <a:pt x="3480" y="4693"/>
                  <a:pt x="3480" y="4693"/>
                </a:cubicBezTo>
                <a:cubicBezTo>
                  <a:pt x="3480" y="5022"/>
                  <a:pt x="3480" y="5022"/>
                  <a:pt x="3480" y="5022"/>
                </a:cubicBezTo>
                <a:lnTo>
                  <a:pt x="3196" y="5188"/>
                </a:lnTo>
                <a:close/>
                <a:moveTo>
                  <a:pt x="3191" y="6527"/>
                </a:moveTo>
                <a:cubicBezTo>
                  <a:pt x="2912" y="6365"/>
                  <a:pt x="2912" y="6365"/>
                  <a:pt x="2912" y="6365"/>
                </a:cubicBezTo>
                <a:cubicBezTo>
                  <a:pt x="3191" y="6204"/>
                  <a:pt x="3191" y="6204"/>
                  <a:pt x="3191" y="6204"/>
                </a:cubicBezTo>
                <a:lnTo>
                  <a:pt x="3191" y="6527"/>
                </a:lnTo>
                <a:close/>
                <a:moveTo>
                  <a:pt x="2906" y="6358"/>
                </a:moveTo>
                <a:cubicBezTo>
                  <a:pt x="2905" y="5696"/>
                  <a:pt x="2905" y="5696"/>
                  <a:pt x="2905" y="5696"/>
                </a:cubicBezTo>
                <a:cubicBezTo>
                  <a:pt x="3191" y="5530"/>
                  <a:pt x="3191" y="5530"/>
                  <a:pt x="3191" y="5530"/>
                </a:cubicBezTo>
                <a:cubicBezTo>
                  <a:pt x="3191" y="6193"/>
                  <a:pt x="3191" y="6193"/>
                  <a:pt x="3191" y="6193"/>
                </a:cubicBezTo>
                <a:lnTo>
                  <a:pt x="2906" y="6358"/>
                </a:lnTo>
                <a:close/>
                <a:moveTo>
                  <a:pt x="2902" y="5692"/>
                </a:moveTo>
                <a:cubicBezTo>
                  <a:pt x="2617" y="5526"/>
                  <a:pt x="2617" y="5526"/>
                  <a:pt x="2617" y="5526"/>
                </a:cubicBezTo>
                <a:cubicBezTo>
                  <a:pt x="2616" y="5197"/>
                  <a:pt x="2616" y="5197"/>
                  <a:pt x="2616" y="5197"/>
                </a:cubicBezTo>
                <a:cubicBezTo>
                  <a:pt x="2904" y="5030"/>
                  <a:pt x="2904" y="5030"/>
                  <a:pt x="2904" y="5030"/>
                </a:cubicBezTo>
                <a:cubicBezTo>
                  <a:pt x="3191" y="5197"/>
                  <a:pt x="3191" y="5197"/>
                  <a:pt x="3191" y="5197"/>
                </a:cubicBezTo>
                <a:cubicBezTo>
                  <a:pt x="3191" y="5525"/>
                  <a:pt x="3191" y="5525"/>
                  <a:pt x="3191" y="5525"/>
                </a:cubicBezTo>
                <a:lnTo>
                  <a:pt x="2902" y="5692"/>
                </a:lnTo>
                <a:close/>
                <a:moveTo>
                  <a:pt x="2329" y="5689"/>
                </a:moveTo>
                <a:cubicBezTo>
                  <a:pt x="2328" y="5364"/>
                  <a:pt x="2328" y="5364"/>
                  <a:pt x="2328" y="5364"/>
                </a:cubicBezTo>
                <a:cubicBezTo>
                  <a:pt x="2611" y="5528"/>
                  <a:pt x="2611" y="5528"/>
                  <a:pt x="2611" y="5528"/>
                </a:cubicBezTo>
                <a:lnTo>
                  <a:pt x="2329" y="5689"/>
                </a:lnTo>
                <a:close/>
                <a:moveTo>
                  <a:pt x="2332" y="5361"/>
                </a:moveTo>
                <a:cubicBezTo>
                  <a:pt x="2611" y="5200"/>
                  <a:pt x="2611" y="5200"/>
                  <a:pt x="2611" y="5200"/>
                </a:cubicBezTo>
                <a:cubicBezTo>
                  <a:pt x="2612" y="5523"/>
                  <a:pt x="2612" y="5523"/>
                  <a:pt x="2612" y="5523"/>
                </a:cubicBezTo>
                <a:lnTo>
                  <a:pt x="2332" y="5361"/>
                </a:lnTo>
                <a:close/>
                <a:moveTo>
                  <a:pt x="2326" y="5353"/>
                </a:moveTo>
                <a:cubicBezTo>
                  <a:pt x="2326" y="4693"/>
                  <a:pt x="2326" y="4693"/>
                  <a:pt x="2326" y="4693"/>
                </a:cubicBezTo>
                <a:cubicBezTo>
                  <a:pt x="2874" y="4374"/>
                  <a:pt x="2874" y="4374"/>
                  <a:pt x="2874" y="4374"/>
                </a:cubicBezTo>
                <a:cubicBezTo>
                  <a:pt x="2880" y="4383"/>
                  <a:pt x="2889" y="4389"/>
                  <a:pt x="2899" y="4390"/>
                </a:cubicBezTo>
                <a:cubicBezTo>
                  <a:pt x="2899" y="4690"/>
                  <a:pt x="2899" y="4690"/>
                  <a:pt x="2899" y="4690"/>
                </a:cubicBezTo>
                <a:cubicBezTo>
                  <a:pt x="2610" y="4856"/>
                  <a:pt x="2610" y="4856"/>
                  <a:pt x="2610" y="4856"/>
                </a:cubicBezTo>
                <a:cubicBezTo>
                  <a:pt x="2610" y="4857"/>
                  <a:pt x="2610" y="4857"/>
                  <a:pt x="2610" y="4857"/>
                </a:cubicBezTo>
                <a:cubicBezTo>
                  <a:pt x="2611" y="5188"/>
                  <a:pt x="2611" y="5188"/>
                  <a:pt x="2611" y="5188"/>
                </a:cubicBezTo>
                <a:lnTo>
                  <a:pt x="2326" y="5353"/>
                </a:lnTo>
                <a:close/>
                <a:moveTo>
                  <a:pt x="2324" y="4689"/>
                </a:moveTo>
                <a:cubicBezTo>
                  <a:pt x="2038" y="4524"/>
                  <a:pt x="2038" y="4524"/>
                  <a:pt x="2038" y="4524"/>
                </a:cubicBezTo>
                <a:cubicBezTo>
                  <a:pt x="2610" y="4192"/>
                  <a:pt x="2610" y="4192"/>
                  <a:pt x="2610" y="4192"/>
                </a:cubicBezTo>
                <a:cubicBezTo>
                  <a:pt x="2870" y="4344"/>
                  <a:pt x="2870" y="4344"/>
                  <a:pt x="2870" y="4344"/>
                </a:cubicBezTo>
                <a:cubicBezTo>
                  <a:pt x="2869" y="4347"/>
                  <a:pt x="2868" y="4351"/>
                  <a:pt x="2868" y="4355"/>
                </a:cubicBezTo>
                <a:cubicBezTo>
                  <a:pt x="2868" y="4360"/>
                  <a:pt x="2870" y="4365"/>
                  <a:pt x="2872" y="4370"/>
                </a:cubicBezTo>
                <a:lnTo>
                  <a:pt x="2324" y="4689"/>
                </a:lnTo>
                <a:close/>
                <a:moveTo>
                  <a:pt x="1456" y="3520"/>
                </a:moveTo>
                <a:cubicBezTo>
                  <a:pt x="1456" y="3190"/>
                  <a:pt x="1456" y="3190"/>
                  <a:pt x="1456" y="3190"/>
                </a:cubicBezTo>
                <a:cubicBezTo>
                  <a:pt x="1744" y="3023"/>
                  <a:pt x="1744" y="3023"/>
                  <a:pt x="1744" y="3023"/>
                </a:cubicBezTo>
                <a:cubicBezTo>
                  <a:pt x="2291" y="3340"/>
                  <a:pt x="2291" y="3340"/>
                  <a:pt x="2291" y="3340"/>
                </a:cubicBezTo>
                <a:cubicBezTo>
                  <a:pt x="2289" y="3344"/>
                  <a:pt x="2289" y="3348"/>
                  <a:pt x="2289" y="3353"/>
                </a:cubicBezTo>
                <a:cubicBezTo>
                  <a:pt x="2289" y="3358"/>
                  <a:pt x="2290" y="3362"/>
                  <a:pt x="2291" y="3367"/>
                </a:cubicBezTo>
                <a:cubicBezTo>
                  <a:pt x="1743" y="3686"/>
                  <a:pt x="1743" y="3686"/>
                  <a:pt x="1743" y="3686"/>
                </a:cubicBezTo>
                <a:lnTo>
                  <a:pt x="1456" y="3520"/>
                </a:lnTo>
                <a:close/>
                <a:moveTo>
                  <a:pt x="1741" y="3690"/>
                </a:moveTo>
                <a:cubicBezTo>
                  <a:pt x="1741" y="4302"/>
                  <a:pt x="1741" y="4302"/>
                  <a:pt x="1741" y="4302"/>
                </a:cubicBezTo>
                <a:cubicBezTo>
                  <a:pt x="1723" y="4302"/>
                  <a:pt x="1708" y="4311"/>
                  <a:pt x="1699" y="4325"/>
                </a:cubicBezTo>
                <a:cubicBezTo>
                  <a:pt x="1454" y="4184"/>
                  <a:pt x="1454" y="4184"/>
                  <a:pt x="1454" y="4184"/>
                </a:cubicBezTo>
                <a:cubicBezTo>
                  <a:pt x="1456" y="3525"/>
                  <a:pt x="1456" y="3525"/>
                  <a:pt x="1456" y="3525"/>
                </a:cubicBezTo>
                <a:lnTo>
                  <a:pt x="1741" y="3690"/>
                </a:lnTo>
                <a:close/>
                <a:moveTo>
                  <a:pt x="2319" y="4018"/>
                </a:moveTo>
                <a:cubicBezTo>
                  <a:pt x="1788" y="4327"/>
                  <a:pt x="1788" y="4327"/>
                  <a:pt x="1788" y="4327"/>
                </a:cubicBezTo>
                <a:cubicBezTo>
                  <a:pt x="1779" y="4312"/>
                  <a:pt x="1764" y="4303"/>
                  <a:pt x="1746" y="4302"/>
                </a:cubicBezTo>
                <a:cubicBezTo>
                  <a:pt x="1745" y="3690"/>
                  <a:pt x="1745" y="3690"/>
                  <a:pt x="1745" y="3690"/>
                </a:cubicBezTo>
                <a:cubicBezTo>
                  <a:pt x="2294" y="3371"/>
                  <a:pt x="2294" y="3371"/>
                  <a:pt x="2294" y="3371"/>
                </a:cubicBezTo>
                <a:cubicBezTo>
                  <a:pt x="2299" y="3380"/>
                  <a:pt x="2308" y="3386"/>
                  <a:pt x="2319" y="3388"/>
                </a:cubicBezTo>
                <a:lnTo>
                  <a:pt x="2319" y="4018"/>
                </a:lnTo>
                <a:close/>
                <a:moveTo>
                  <a:pt x="2295" y="3332"/>
                </a:moveTo>
                <a:cubicBezTo>
                  <a:pt x="1749" y="3014"/>
                  <a:pt x="1749" y="3014"/>
                  <a:pt x="1749" y="3014"/>
                </a:cubicBezTo>
                <a:cubicBezTo>
                  <a:pt x="1749" y="2356"/>
                  <a:pt x="1749" y="2356"/>
                  <a:pt x="1749" y="2356"/>
                </a:cubicBezTo>
                <a:cubicBezTo>
                  <a:pt x="2320" y="2686"/>
                  <a:pt x="2320" y="2686"/>
                  <a:pt x="2320" y="2686"/>
                </a:cubicBezTo>
                <a:cubicBezTo>
                  <a:pt x="2320" y="3317"/>
                  <a:pt x="2320" y="3317"/>
                  <a:pt x="2320" y="3317"/>
                </a:cubicBezTo>
                <a:cubicBezTo>
                  <a:pt x="2310" y="3318"/>
                  <a:pt x="2301" y="3324"/>
                  <a:pt x="2295" y="3332"/>
                </a:cubicBezTo>
                <a:close/>
                <a:moveTo>
                  <a:pt x="1745" y="1681"/>
                </a:moveTo>
                <a:cubicBezTo>
                  <a:pt x="2029" y="1518"/>
                  <a:pt x="2029" y="1518"/>
                  <a:pt x="2029" y="1518"/>
                </a:cubicBezTo>
                <a:cubicBezTo>
                  <a:pt x="2031" y="2179"/>
                  <a:pt x="2031" y="2179"/>
                  <a:pt x="2031" y="2179"/>
                </a:cubicBezTo>
                <a:cubicBezTo>
                  <a:pt x="1745" y="2344"/>
                  <a:pt x="1745" y="2344"/>
                  <a:pt x="1745" y="2344"/>
                </a:cubicBezTo>
                <a:lnTo>
                  <a:pt x="1745" y="1681"/>
                </a:lnTo>
                <a:close/>
                <a:moveTo>
                  <a:pt x="2035" y="2187"/>
                </a:moveTo>
                <a:cubicBezTo>
                  <a:pt x="2610" y="2515"/>
                  <a:pt x="2610" y="2515"/>
                  <a:pt x="2610" y="2515"/>
                </a:cubicBezTo>
                <a:cubicBezTo>
                  <a:pt x="2323" y="2682"/>
                  <a:pt x="2323" y="2682"/>
                  <a:pt x="2323" y="2682"/>
                </a:cubicBezTo>
                <a:cubicBezTo>
                  <a:pt x="1751" y="2352"/>
                  <a:pt x="1751" y="2352"/>
                  <a:pt x="1751" y="2352"/>
                </a:cubicBezTo>
                <a:lnTo>
                  <a:pt x="2035" y="2187"/>
                </a:lnTo>
                <a:close/>
                <a:moveTo>
                  <a:pt x="2612" y="2520"/>
                </a:moveTo>
                <a:cubicBezTo>
                  <a:pt x="2611" y="3182"/>
                  <a:pt x="2611" y="3182"/>
                  <a:pt x="2611" y="3182"/>
                </a:cubicBezTo>
                <a:cubicBezTo>
                  <a:pt x="2353" y="3332"/>
                  <a:pt x="2353" y="3332"/>
                  <a:pt x="2353" y="3332"/>
                </a:cubicBezTo>
                <a:cubicBezTo>
                  <a:pt x="2347" y="3323"/>
                  <a:pt x="2337" y="3317"/>
                  <a:pt x="2325" y="3317"/>
                </a:cubicBezTo>
                <a:cubicBezTo>
                  <a:pt x="2325" y="2686"/>
                  <a:pt x="2325" y="2686"/>
                  <a:pt x="2325" y="2686"/>
                </a:cubicBezTo>
                <a:lnTo>
                  <a:pt x="2612" y="2520"/>
                </a:lnTo>
                <a:close/>
                <a:moveTo>
                  <a:pt x="2360" y="3353"/>
                </a:moveTo>
                <a:cubicBezTo>
                  <a:pt x="2360" y="3348"/>
                  <a:pt x="2359" y="3344"/>
                  <a:pt x="2358" y="3340"/>
                </a:cubicBezTo>
                <a:cubicBezTo>
                  <a:pt x="2611" y="3194"/>
                  <a:pt x="2611" y="3194"/>
                  <a:pt x="2611" y="3194"/>
                </a:cubicBezTo>
                <a:cubicBezTo>
                  <a:pt x="2611" y="3504"/>
                  <a:pt x="2611" y="3504"/>
                  <a:pt x="2611" y="3504"/>
                </a:cubicBezTo>
                <a:cubicBezTo>
                  <a:pt x="2611" y="3516"/>
                  <a:pt x="2611" y="3516"/>
                  <a:pt x="2611" y="3516"/>
                </a:cubicBezTo>
                <a:cubicBezTo>
                  <a:pt x="2357" y="3368"/>
                  <a:pt x="2357" y="3368"/>
                  <a:pt x="2357" y="3368"/>
                </a:cubicBezTo>
                <a:cubicBezTo>
                  <a:pt x="2359" y="3363"/>
                  <a:pt x="2360" y="3358"/>
                  <a:pt x="2360" y="3353"/>
                </a:cubicBezTo>
                <a:close/>
                <a:moveTo>
                  <a:pt x="2611" y="4182"/>
                </a:moveTo>
                <a:cubicBezTo>
                  <a:pt x="2329" y="4018"/>
                  <a:pt x="2329" y="4018"/>
                  <a:pt x="2329" y="4018"/>
                </a:cubicBezTo>
                <a:cubicBezTo>
                  <a:pt x="2329" y="3388"/>
                  <a:pt x="2329" y="3388"/>
                  <a:pt x="2329" y="3388"/>
                </a:cubicBezTo>
                <a:cubicBezTo>
                  <a:pt x="2340" y="3386"/>
                  <a:pt x="2349" y="3381"/>
                  <a:pt x="2354" y="3372"/>
                </a:cubicBezTo>
                <a:cubicBezTo>
                  <a:pt x="2611" y="3521"/>
                  <a:pt x="2611" y="3521"/>
                  <a:pt x="2611" y="3521"/>
                </a:cubicBezTo>
                <a:lnTo>
                  <a:pt x="2611" y="4182"/>
                </a:lnTo>
                <a:close/>
                <a:moveTo>
                  <a:pt x="2033" y="4521"/>
                </a:moveTo>
                <a:cubicBezTo>
                  <a:pt x="1789" y="4381"/>
                  <a:pt x="1789" y="4381"/>
                  <a:pt x="1789" y="4381"/>
                </a:cubicBezTo>
                <a:cubicBezTo>
                  <a:pt x="1794" y="4373"/>
                  <a:pt x="1796" y="4364"/>
                  <a:pt x="1796" y="4355"/>
                </a:cubicBezTo>
                <a:cubicBezTo>
                  <a:pt x="1796" y="4348"/>
                  <a:pt x="1795" y="4341"/>
                  <a:pt x="1793" y="4335"/>
                </a:cubicBezTo>
                <a:cubicBezTo>
                  <a:pt x="2324" y="4026"/>
                  <a:pt x="2324" y="4026"/>
                  <a:pt x="2324" y="4026"/>
                </a:cubicBezTo>
                <a:cubicBezTo>
                  <a:pt x="2605" y="4189"/>
                  <a:pt x="2605" y="4189"/>
                  <a:pt x="2605" y="4189"/>
                </a:cubicBezTo>
                <a:lnTo>
                  <a:pt x="2033" y="4521"/>
                </a:lnTo>
                <a:close/>
                <a:moveTo>
                  <a:pt x="2032" y="4527"/>
                </a:moveTo>
                <a:cubicBezTo>
                  <a:pt x="2031" y="5185"/>
                  <a:pt x="2031" y="5185"/>
                  <a:pt x="2031" y="5185"/>
                </a:cubicBezTo>
                <a:cubicBezTo>
                  <a:pt x="1777" y="5038"/>
                  <a:pt x="1777" y="5038"/>
                  <a:pt x="1777" y="5038"/>
                </a:cubicBezTo>
                <a:cubicBezTo>
                  <a:pt x="1778" y="5034"/>
                  <a:pt x="1779" y="5031"/>
                  <a:pt x="1779" y="5027"/>
                </a:cubicBezTo>
                <a:cubicBezTo>
                  <a:pt x="1779" y="5010"/>
                  <a:pt x="1766" y="4995"/>
                  <a:pt x="1750" y="4992"/>
                </a:cubicBezTo>
                <a:cubicBezTo>
                  <a:pt x="1750" y="4408"/>
                  <a:pt x="1750" y="4408"/>
                  <a:pt x="1750" y="4408"/>
                </a:cubicBezTo>
                <a:cubicBezTo>
                  <a:pt x="1765" y="4406"/>
                  <a:pt x="1778" y="4397"/>
                  <a:pt x="1787" y="4385"/>
                </a:cubicBezTo>
                <a:lnTo>
                  <a:pt x="2032" y="4527"/>
                </a:lnTo>
                <a:close/>
                <a:moveTo>
                  <a:pt x="2025" y="5193"/>
                </a:moveTo>
                <a:cubicBezTo>
                  <a:pt x="1454" y="5526"/>
                  <a:pt x="1454" y="5526"/>
                  <a:pt x="1454" y="5526"/>
                </a:cubicBezTo>
                <a:cubicBezTo>
                  <a:pt x="1172" y="5363"/>
                  <a:pt x="1172" y="5363"/>
                  <a:pt x="1172" y="5363"/>
                </a:cubicBezTo>
                <a:cubicBezTo>
                  <a:pt x="1714" y="5048"/>
                  <a:pt x="1714" y="5048"/>
                  <a:pt x="1714" y="5048"/>
                </a:cubicBezTo>
                <a:cubicBezTo>
                  <a:pt x="1720" y="5057"/>
                  <a:pt x="1731" y="5063"/>
                  <a:pt x="1743" y="5063"/>
                </a:cubicBezTo>
                <a:cubicBezTo>
                  <a:pt x="1756" y="5063"/>
                  <a:pt x="1767" y="5057"/>
                  <a:pt x="1773" y="5047"/>
                </a:cubicBezTo>
                <a:lnTo>
                  <a:pt x="2025" y="5193"/>
                </a:lnTo>
                <a:close/>
                <a:moveTo>
                  <a:pt x="1453" y="6190"/>
                </a:moveTo>
                <a:cubicBezTo>
                  <a:pt x="1170" y="6026"/>
                  <a:pt x="1170" y="6026"/>
                  <a:pt x="1170" y="6026"/>
                </a:cubicBezTo>
                <a:cubicBezTo>
                  <a:pt x="1170" y="5368"/>
                  <a:pt x="1170" y="5368"/>
                  <a:pt x="1170" y="5368"/>
                </a:cubicBezTo>
                <a:cubicBezTo>
                  <a:pt x="1452" y="5530"/>
                  <a:pt x="1452" y="5530"/>
                  <a:pt x="1452" y="5530"/>
                </a:cubicBezTo>
                <a:lnTo>
                  <a:pt x="1453" y="6190"/>
                </a:lnTo>
                <a:close/>
                <a:moveTo>
                  <a:pt x="1167" y="5355"/>
                </a:moveTo>
                <a:cubicBezTo>
                  <a:pt x="1167" y="4749"/>
                  <a:pt x="1167" y="4749"/>
                  <a:pt x="1167" y="4749"/>
                </a:cubicBezTo>
                <a:cubicBezTo>
                  <a:pt x="1198" y="4748"/>
                  <a:pt x="1223" y="4723"/>
                  <a:pt x="1223" y="4691"/>
                </a:cubicBezTo>
                <a:cubicBezTo>
                  <a:pt x="1223" y="4681"/>
                  <a:pt x="1221" y="4672"/>
                  <a:pt x="1217" y="4664"/>
                </a:cubicBezTo>
                <a:cubicBezTo>
                  <a:pt x="1700" y="4386"/>
                  <a:pt x="1700" y="4386"/>
                  <a:pt x="1700" y="4386"/>
                </a:cubicBezTo>
                <a:cubicBezTo>
                  <a:pt x="1709" y="4398"/>
                  <a:pt x="1723" y="4407"/>
                  <a:pt x="1740" y="4408"/>
                </a:cubicBezTo>
                <a:cubicBezTo>
                  <a:pt x="1740" y="4992"/>
                  <a:pt x="1740" y="4992"/>
                  <a:pt x="1740" y="4992"/>
                </a:cubicBezTo>
                <a:cubicBezTo>
                  <a:pt x="1722" y="4994"/>
                  <a:pt x="1707" y="5009"/>
                  <a:pt x="1707" y="5027"/>
                </a:cubicBezTo>
                <a:cubicBezTo>
                  <a:pt x="1707" y="5032"/>
                  <a:pt x="1708" y="5036"/>
                  <a:pt x="1709" y="5039"/>
                </a:cubicBezTo>
                <a:lnTo>
                  <a:pt x="1167" y="5355"/>
                </a:lnTo>
                <a:close/>
                <a:moveTo>
                  <a:pt x="1165" y="4633"/>
                </a:moveTo>
                <a:cubicBezTo>
                  <a:pt x="1144" y="4633"/>
                  <a:pt x="1126" y="4644"/>
                  <a:pt x="1115" y="4661"/>
                </a:cubicBezTo>
                <a:cubicBezTo>
                  <a:pt x="878" y="4524"/>
                  <a:pt x="878" y="4524"/>
                  <a:pt x="878" y="4524"/>
                </a:cubicBezTo>
                <a:cubicBezTo>
                  <a:pt x="1449" y="4193"/>
                  <a:pt x="1449" y="4193"/>
                  <a:pt x="1449" y="4193"/>
                </a:cubicBezTo>
                <a:cubicBezTo>
                  <a:pt x="1694" y="4334"/>
                  <a:pt x="1694" y="4334"/>
                  <a:pt x="1694" y="4334"/>
                </a:cubicBezTo>
                <a:cubicBezTo>
                  <a:pt x="1691" y="4340"/>
                  <a:pt x="1690" y="4347"/>
                  <a:pt x="1690" y="4355"/>
                </a:cubicBezTo>
                <a:cubicBezTo>
                  <a:pt x="1690" y="4365"/>
                  <a:pt x="1692" y="4374"/>
                  <a:pt x="1697" y="4382"/>
                </a:cubicBezTo>
                <a:cubicBezTo>
                  <a:pt x="1214" y="4660"/>
                  <a:pt x="1214" y="4660"/>
                  <a:pt x="1214" y="4660"/>
                </a:cubicBezTo>
                <a:cubicBezTo>
                  <a:pt x="1204" y="4644"/>
                  <a:pt x="1186" y="4633"/>
                  <a:pt x="1165" y="4633"/>
                </a:cubicBezTo>
                <a:close/>
                <a:moveTo>
                  <a:pt x="1451" y="3517"/>
                </a:moveTo>
                <a:cubicBezTo>
                  <a:pt x="1172" y="3356"/>
                  <a:pt x="1172" y="3356"/>
                  <a:pt x="1172" y="3356"/>
                </a:cubicBezTo>
                <a:cubicBezTo>
                  <a:pt x="1452" y="3193"/>
                  <a:pt x="1452" y="3193"/>
                  <a:pt x="1452" y="3193"/>
                </a:cubicBezTo>
                <a:lnTo>
                  <a:pt x="1451" y="3517"/>
                </a:lnTo>
                <a:close/>
                <a:moveTo>
                  <a:pt x="1170" y="4021"/>
                </a:moveTo>
                <a:cubicBezTo>
                  <a:pt x="1169" y="3360"/>
                  <a:pt x="1169" y="3360"/>
                  <a:pt x="1169" y="3360"/>
                </a:cubicBezTo>
                <a:cubicBezTo>
                  <a:pt x="1451" y="3523"/>
                  <a:pt x="1451" y="3523"/>
                  <a:pt x="1451" y="3523"/>
                </a:cubicBezTo>
                <a:cubicBezTo>
                  <a:pt x="1449" y="4181"/>
                  <a:pt x="1449" y="4181"/>
                  <a:pt x="1449" y="4181"/>
                </a:cubicBezTo>
                <a:lnTo>
                  <a:pt x="1170" y="4021"/>
                </a:lnTo>
                <a:close/>
                <a:moveTo>
                  <a:pt x="1166" y="3348"/>
                </a:moveTo>
                <a:cubicBezTo>
                  <a:pt x="1166" y="3020"/>
                  <a:pt x="1166" y="3020"/>
                  <a:pt x="1166" y="3020"/>
                </a:cubicBezTo>
                <a:cubicBezTo>
                  <a:pt x="1447" y="3184"/>
                  <a:pt x="1447" y="3184"/>
                  <a:pt x="1447" y="3184"/>
                </a:cubicBezTo>
                <a:lnTo>
                  <a:pt x="1166" y="3348"/>
                </a:lnTo>
                <a:close/>
                <a:moveTo>
                  <a:pt x="1166" y="3014"/>
                </a:moveTo>
                <a:cubicBezTo>
                  <a:pt x="1166" y="2744"/>
                  <a:pt x="1166" y="2744"/>
                  <a:pt x="1166" y="2744"/>
                </a:cubicBezTo>
                <a:cubicBezTo>
                  <a:pt x="1197" y="2743"/>
                  <a:pt x="1222" y="2717"/>
                  <a:pt x="1222" y="2686"/>
                </a:cubicBezTo>
                <a:cubicBezTo>
                  <a:pt x="1222" y="2675"/>
                  <a:pt x="1220" y="2666"/>
                  <a:pt x="1215" y="2658"/>
                </a:cubicBezTo>
                <a:cubicBezTo>
                  <a:pt x="1739" y="2355"/>
                  <a:pt x="1739" y="2355"/>
                  <a:pt x="1739" y="2355"/>
                </a:cubicBezTo>
                <a:cubicBezTo>
                  <a:pt x="1739" y="3014"/>
                  <a:pt x="1739" y="3014"/>
                  <a:pt x="1739" y="3014"/>
                </a:cubicBezTo>
                <a:cubicBezTo>
                  <a:pt x="1452" y="3181"/>
                  <a:pt x="1452" y="3181"/>
                  <a:pt x="1452" y="3181"/>
                </a:cubicBezTo>
                <a:lnTo>
                  <a:pt x="1166" y="3014"/>
                </a:lnTo>
                <a:close/>
                <a:moveTo>
                  <a:pt x="1457" y="1183"/>
                </a:moveTo>
                <a:cubicBezTo>
                  <a:pt x="2026" y="1514"/>
                  <a:pt x="2026" y="1514"/>
                  <a:pt x="2026" y="1514"/>
                </a:cubicBezTo>
                <a:cubicBezTo>
                  <a:pt x="1741" y="1678"/>
                  <a:pt x="1741" y="1678"/>
                  <a:pt x="1741" y="1678"/>
                </a:cubicBezTo>
                <a:cubicBezTo>
                  <a:pt x="1741" y="2343"/>
                  <a:pt x="1741" y="2343"/>
                  <a:pt x="1741" y="2343"/>
                </a:cubicBezTo>
                <a:cubicBezTo>
                  <a:pt x="1169" y="2013"/>
                  <a:pt x="1169" y="2013"/>
                  <a:pt x="1169" y="2013"/>
                </a:cubicBezTo>
                <a:cubicBezTo>
                  <a:pt x="1169" y="1348"/>
                  <a:pt x="1169" y="1348"/>
                  <a:pt x="1169" y="1348"/>
                </a:cubicBezTo>
                <a:lnTo>
                  <a:pt x="1457" y="1183"/>
                </a:lnTo>
                <a:close/>
                <a:moveTo>
                  <a:pt x="2315" y="1347"/>
                </a:moveTo>
                <a:cubicBezTo>
                  <a:pt x="2031" y="1511"/>
                  <a:pt x="2031" y="1511"/>
                  <a:pt x="2031" y="1511"/>
                </a:cubicBezTo>
                <a:cubicBezTo>
                  <a:pt x="1462" y="1180"/>
                  <a:pt x="1462" y="1180"/>
                  <a:pt x="1462" y="1180"/>
                </a:cubicBezTo>
                <a:cubicBezTo>
                  <a:pt x="1744" y="1017"/>
                  <a:pt x="1744" y="1017"/>
                  <a:pt x="1744" y="1017"/>
                </a:cubicBezTo>
                <a:lnTo>
                  <a:pt x="2315" y="1347"/>
                </a:lnTo>
                <a:close/>
                <a:moveTo>
                  <a:pt x="2319" y="2012"/>
                </a:moveTo>
                <a:cubicBezTo>
                  <a:pt x="2036" y="2176"/>
                  <a:pt x="2036" y="2176"/>
                  <a:pt x="2036" y="2176"/>
                </a:cubicBezTo>
                <a:cubicBezTo>
                  <a:pt x="2034" y="1515"/>
                  <a:pt x="2034" y="1515"/>
                  <a:pt x="2034" y="1515"/>
                </a:cubicBezTo>
                <a:cubicBezTo>
                  <a:pt x="2318" y="1352"/>
                  <a:pt x="2318" y="1352"/>
                  <a:pt x="2318" y="1352"/>
                </a:cubicBezTo>
                <a:lnTo>
                  <a:pt x="2319" y="2012"/>
                </a:lnTo>
                <a:close/>
                <a:moveTo>
                  <a:pt x="2324" y="2020"/>
                </a:moveTo>
                <a:cubicBezTo>
                  <a:pt x="2854" y="2327"/>
                  <a:pt x="2854" y="2327"/>
                  <a:pt x="2854" y="2327"/>
                </a:cubicBezTo>
                <a:cubicBezTo>
                  <a:pt x="2851" y="2333"/>
                  <a:pt x="2849" y="2340"/>
                  <a:pt x="2849" y="2348"/>
                </a:cubicBezTo>
                <a:cubicBezTo>
                  <a:pt x="2849" y="2357"/>
                  <a:pt x="2851" y="2366"/>
                  <a:pt x="2856" y="2373"/>
                </a:cubicBezTo>
                <a:cubicBezTo>
                  <a:pt x="2615" y="2513"/>
                  <a:pt x="2615" y="2513"/>
                  <a:pt x="2615" y="2513"/>
                </a:cubicBezTo>
                <a:cubicBezTo>
                  <a:pt x="2040" y="2185"/>
                  <a:pt x="2040" y="2185"/>
                  <a:pt x="2040" y="2185"/>
                </a:cubicBezTo>
                <a:lnTo>
                  <a:pt x="2324" y="2020"/>
                </a:lnTo>
                <a:close/>
                <a:moveTo>
                  <a:pt x="2613" y="1511"/>
                </a:moveTo>
                <a:cubicBezTo>
                  <a:pt x="2330" y="1347"/>
                  <a:pt x="2330" y="1347"/>
                  <a:pt x="2330" y="1347"/>
                </a:cubicBezTo>
                <a:cubicBezTo>
                  <a:pt x="2611" y="1186"/>
                  <a:pt x="2611" y="1186"/>
                  <a:pt x="2611" y="1186"/>
                </a:cubicBezTo>
                <a:lnTo>
                  <a:pt x="2613" y="1511"/>
                </a:lnTo>
                <a:close/>
                <a:moveTo>
                  <a:pt x="2615" y="1847"/>
                </a:moveTo>
                <a:cubicBezTo>
                  <a:pt x="2616" y="1848"/>
                  <a:pt x="2616" y="1848"/>
                  <a:pt x="2616" y="1848"/>
                </a:cubicBezTo>
                <a:cubicBezTo>
                  <a:pt x="2900" y="2013"/>
                  <a:pt x="2900" y="2013"/>
                  <a:pt x="2900" y="2013"/>
                </a:cubicBezTo>
                <a:cubicBezTo>
                  <a:pt x="2901" y="2295"/>
                  <a:pt x="2901" y="2295"/>
                  <a:pt x="2901" y="2295"/>
                </a:cubicBezTo>
                <a:cubicBezTo>
                  <a:pt x="2883" y="2295"/>
                  <a:pt x="2868" y="2304"/>
                  <a:pt x="2858" y="2318"/>
                </a:cubicBezTo>
                <a:cubicBezTo>
                  <a:pt x="2329" y="2012"/>
                  <a:pt x="2329" y="2012"/>
                  <a:pt x="2329" y="2012"/>
                </a:cubicBezTo>
                <a:cubicBezTo>
                  <a:pt x="2328" y="1352"/>
                  <a:pt x="2328" y="1352"/>
                  <a:pt x="2328" y="1352"/>
                </a:cubicBezTo>
                <a:cubicBezTo>
                  <a:pt x="2613" y="1516"/>
                  <a:pt x="2613" y="1516"/>
                  <a:pt x="2613" y="1516"/>
                </a:cubicBezTo>
                <a:lnTo>
                  <a:pt x="2615" y="1847"/>
                </a:lnTo>
                <a:close/>
                <a:moveTo>
                  <a:pt x="2846" y="1680"/>
                </a:moveTo>
                <a:cubicBezTo>
                  <a:pt x="2846" y="1711"/>
                  <a:pt x="2870" y="1736"/>
                  <a:pt x="2900" y="1738"/>
                </a:cubicBezTo>
                <a:cubicBezTo>
                  <a:pt x="2900" y="2007"/>
                  <a:pt x="2900" y="2007"/>
                  <a:pt x="2900" y="2007"/>
                </a:cubicBezTo>
                <a:cubicBezTo>
                  <a:pt x="2620" y="1844"/>
                  <a:pt x="2620" y="1844"/>
                  <a:pt x="2620" y="1844"/>
                </a:cubicBezTo>
                <a:cubicBezTo>
                  <a:pt x="2618" y="1519"/>
                  <a:pt x="2618" y="1519"/>
                  <a:pt x="2618" y="1519"/>
                </a:cubicBezTo>
                <a:cubicBezTo>
                  <a:pt x="2852" y="1654"/>
                  <a:pt x="2852" y="1654"/>
                  <a:pt x="2852" y="1654"/>
                </a:cubicBezTo>
                <a:cubicBezTo>
                  <a:pt x="2848" y="1662"/>
                  <a:pt x="2846" y="1671"/>
                  <a:pt x="2846" y="1680"/>
                </a:cubicBezTo>
                <a:close/>
                <a:moveTo>
                  <a:pt x="3475" y="1347"/>
                </a:moveTo>
                <a:cubicBezTo>
                  <a:pt x="2953" y="1649"/>
                  <a:pt x="2953" y="1649"/>
                  <a:pt x="2953" y="1649"/>
                </a:cubicBezTo>
                <a:cubicBezTo>
                  <a:pt x="2942" y="1633"/>
                  <a:pt x="2924" y="1622"/>
                  <a:pt x="2904" y="1622"/>
                </a:cubicBezTo>
                <a:cubicBezTo>
                  <a:pt x="2883" y="1622"/>
                  <a:pt x="2865" y="1633"/>
                  <a:pt x="2854" y="1650"/>
                </a:cubicBezTo>
                <a:cubicBezTo>
                  <a:pt x="2618" y="1513"/>
                  <a:pt x="2618" y="1513"/>
                  <a:pt x="2618" y="1513"/>
                </a:cubicBezTo>
                <a:cubicBezTo>
                  <a:pt x="2616" y="1183"/>
                  <a:pt x="2616" y="1183"/>
                  <a:pt x="2616" y="1183"/>
                </a:cubicBezTo>
                <a:cubicBezTo>
                  <a:pt x="2876" y="1033"/>
                  <a:pt x="2876" y="1033"/>
                  <a:pt x="2876" y="1033"/>
                </a:cubicBezTo>
                <a:cubicBezTo>
                  <a:pt x="2882" y="1042"/>
                  <a:pt x="2892" y="1048"/>
                  <a:pt x="2904" y="1048"/>
                </a:cubicBezTo>
                <a:cubicBezTo>
                  <a:pt x="2915" y="1048"/>
                  <a:pt x="2925" y="1042"/>
                  <a:pt x="2932" y="1034"/>
                </a:cubicBezTo>
                <a:lnTo>
                  <a:pt x="3475" y="1347"/>
                </a:lnTo>
                <a:close/>
                <a:moveTo>
                  <a:pt x="3479" y="2012"/>
                </a:moveTo>
                <a:cubicBezTo>
                  <a:pt x="3193" y="2177"/>
                  <a:pt x="3193" y="2177"/>
                  <a:pt x="3193" y="2177"/>
                </a:cubicBezTo>
                <a:cubicBezTo>
                  <a:pt x="2905" y="2010"/>
                  <a:pt x="2905" y="2010"/>
                  <a:pt x="2905" y="2010"/>
                </a:cubicBezTo>
                <a:cubicBezTo>
                  <a:pt x="2905" y="1738"/>
                  <a:pt x="2905" y="1738"/>
                  <a:pt x="2905" y="1738"/>
                </a:cubicBezTo>
                <a:cubicBezTo>
                  <a:pt x="2937" y="1738"/>
                  <a:pt x="2962" y="1712"/>
                  <a:pt x="2962" y="1680"/>
                </a:cubicBezTo>
                <a:cubicBezTo>
                  <a:pt x="2962" y="1670"/>
                  <a:pt x="2960" y="1661"/>
                  <a:pt x="2955" y="1653"/>
                </a:cubicBezTo>
                <a:cubicBezTo>
                  <a:pt x="3478" y="1351"/>
                  <a:pt x="3478" y="1351"/>
                  <a:pt x="3478" y="1351"/>
                </a:cubicBezTo>
                <a:lnTo>
                  <a:pt x="3479" y="2012"/>
                </a:lnTo>
                <a:close/>
                <a:moveTo>
                  <a:pt x="3484" y="2020"/>
                </a:moveTo>
                <a:cubicBezTo>
                  <a:pt x="3768" y="2183"/>
                  <a:pt x="3768" y="2183"/>
                  <a:pt x="3768" y="2183"/>
                </a:cubicBezTo>
                <a:cubicBezTo>
                  <a:pt x="3769" y="2516"/>
                  <a:pt x="3769" y="2516"/>
                  <a:pt x="3769" y="2516"/>
                </a:cubicBezTo>
                <a:cubicBezTo>
                  <a:pt x="3483" y="2681"/>
                  <a:pt x="3483" y="2681"/>
                  <a:pt x="3483" y="2681"/>
                </a:cubicBezTo>
                <a:cubicBezTo>
                  <a:pt x="3197" y="2516"/>
                  <a:pt x="3197" y="2516"/>
                  <a:pt x="3197" y="2516"/>
                </a:cubicBezTo>
                <a:cubicBezTo>
                  <a:pt x="3487" y="2348"/>
                  <a:pt x="3487" y="2348"/>
                  <a:pt x="3487" y="2348"/>
                </a:cubicBezTo>
                <a:cubicBezTo>
                  <a:pt x="3483" y="2345"/>
                  <a:pt x="3483" y="2345"/>
                  <a:pt x="3483" y="2345"/>
                </a:cubicBezTo>
                <a:cubicBezTo>
                  <a:pt x="3203" y="2183"/>
                  <a:pt x="3203" y="2183"/>
                  <a:pt x="3203" y="2183"/>
                </a:cubicBezTo>
                <a:lnTo>
                  <a:pt x="3484" y="2020"/>
                </a:lnTo>
                <a:close/>
                <a:moveTo>
                  <a:pt x="3488" y="1352"/>
                </a:moveTo>
                <a:cubicBezTo>
                  <a:pt x="3767" y="1513"/>
                  <a:pt x="3767" y="1513"/>
                  <a:pt x="3767" y="1513"/>
                </a:cubicBezTo>
                <a:cubicBezTo>
                  <a:pt x="3768" y="2172"/>
                  <a:pt x="3768" y="2172"/>
                  <a:pt x="3768" y="2172"/>
                </a:cubicBezTo>
                <a:cubicBezTo>
                  <a:pt x="3489" y="2012"/>
                  <a:pt x="3489" y="2012"/>
                  <a:pt x="3489" y="2012"/>
                </a:cubicBezTo>
                <a:lnTo>
                  <a:pt x="3488" y="1352"/>
                </a:lnTo>
                <a:close/>
                <a:moveTo>
                  <a:pt x="4063" y="1017"/>
                </a:moveTo>
                <a:cubicBezTo>
                  <a:pt x="4346" y="1179"/>
                  <a:pt x="4346" y="1179"/>
                  <a:pt x="4346" y="1179"/>
                </a:cubicBezTo>
                <a:cubicBezTo>
                  <a:pt x="3769" y="1509"/>
                  <a:pt x="3769" y="1509"/>
                  <a:pt x="3769" y="1509"/>
                </a:cubicBezTo>
                <a:cubicBezTo>
                  <a:pt x="3491" y="1348"/>
                  <a:pt x="3491" y="1348"/>
                  <a:pt x="3491" y="1348"/>
                </a:cubicBezTo>
                <a:lnTo>
                  <a:pt x="4063" y="1017"/>
                </a:lnTo>
                <a:close/>
                <a:moveTo>
                  <a:pt x="5213" y="342"/>
                </a:moveTo>
                <a:cubicBezTo>
                  <a:pt x="4639" y="673"/>
                  <a:pt x="4639" y="673"/>
                  <a:pt x="4639" y="673"/>
                </a:cubicBezTo>
                <a:cubicBezTo>
                  <a:pt x="4639" y="992"/>
                  <a:pt x="4639" y="992"/>
                  <a:pt x="4639" y="992"/>
                </a:cubicBezTo>
                <a:cubicBezTo>
                  <a:pt x="4356" y="1173"/>
                  <a:pt x="4356" y="1173"/>
                  <a:pt x="4356" y="1173"/>
                </a:cubicBezTo>
                <a:cubicBezTo>
                  <a:pt x="4067" y="1008"/>
                  <a:pt x="4067" y="1008"/>
                  <a:pt x="4067" y="1008"/>
                </a:cubicBezTo>
                <a:cubicBezTo>
                  <a:pt x="4067" y="343"/>
                  <a:pt x="4067" y="343"/>
                  <a:pt x="4067" y="343"/>
                </a:cubicBezTo>
                <a:cubicBezTo>
                  <a:pt x="4642" y="11"/>
                  <a:pt x="4642" y="11"/>
                  <a:pt x="4642" y="11"/>
                </a:cubicBezTo>
                <a:lnTo>
                  <a:pt x="5213" y="342"/>
                </a:lnTo>
                <a:close/>
                <a:moveTo>
                  <a:pt x="5217" y="623"/>
                </a:moveTo>
                <a:cubicBezTo>
                  <a:pt x="4644" y="989"/>
                  <a:pt x="4644" y="989"/>
                  <a:pt x="4644" y="989"/>
                </a:cubicBezTo>
                <a:cubicBezTo>
                  <a:pt x="4644" y="676"/>
                  <a:pt x="4644" y="676"/>
                  <a:pt x="4644" y="676"/>
                </a:cubicBezTo>
                <a:cubicBezTo>
                  <a:pt x="5217" y="345"/>
                  <a:pt x="5217" y="345"/>
                  <a:pt x="5217" y="345"/>
                </a:cubicBezTo>
                <a:lnTo>
                  <a:pt x="5217" y="623"/>
                </a:lnTo>
                <a:close/>
                <a:moveTo>
                  <a:pt x="5218" y="976"/>
                </a:moveTo>
                <a:cubicBezTo>
                  <a:pt x="5200" y="978"/>
                  <a:pt x="5187" y="993"/>
                  <a:pt x="5187" y="1011"/>
                </a:cubicBezTo>
                <a:cubicBezTo>
                  <a:pt x="5187" y="1015"/>
                  <a:pt x="5188" y="1019"/>
                  <a:pt x="5189" y="1023"/>
                </a:cubicBezTo>
                <a:cubicBezTo>
                  <a:pt x="4644" y="1337"/>
                  <a:pt x="4644" y="1337"/>
                  <a:pt x="4644" y="1337"/>
                </a:cubicBezTo>
                <a:cubicBezTo>
                  <a:pt x="4644" y="995"/>
                  <a:pt x="4644" y="995"/>
                  <a:pt x="4644" y="995"/>
                </a:cubicBezTo>
                <a:cubicBezTo>
                  <a:pt x="5217" y="629"/>
                  <a:pt x="5217" y="629"/>
                  <a:pt x="5217" y="629"/>
                </a:cubicBezTo>
                <a:lnTo>
                  <a:pt x="5218" y="976"/>
                </a:lnTo>
                <a:close/>
                <a:moveTo>
                  <a:pt x="5223" y="1047"/>
                </a:moveTo>
                <a:cubicBezTo>
                  <a:pt x="5235" y="1047"/>
                  <a:pt x="5246" y="1041"/>
                  <a:pt x="5252" y="1032"/>
                </a:cubicBezTo>
                <a:cubicBezTo>
                  <a:pt x="5511" y="1181"/>
                  <a:pt x="5511" y="1181"/>
                  <a:pt x="5511" y="1181"/>
                </a:cubicBezTo>
                <a:cubicBezTo>
                  <a:pt x="5509" y="1509"/>
                  <a:pt x="5509" y="1509"/>
                  <a:pt x="5509" y="1509"/>
                </a:cubicBezTo>
                <a:cubicBezTo>
                  <a:pt x="5222" y="1675"/>
                  <a:pt x="5222" y="1675"/>
                  <a:pt x="5222" y="1675"/>
                </a:cubicBezTo>
                <a:cubicBezTo>
                  <a:pt x="4648" y="1346"/>
                  <a:pt x="4648" y="1346"/>
                  <a:pt x="4648" y="1346"/>
                </a:cubicBezTo>
                <a:cubicBezTo>
                  <a:pt x="5193" y="1032"/>
                  <a:pt x="5193" y="1032"/>
                  <a:pt x="5193" y="1032"/>
                </a:cubicBezTo>
                <a:cubicBezTo>
                  <a:pt x="5200" y="1041"/>
                  <a:pt x="5211" y="1047"/>
                  <a:pt x="5223" y="1047"/>
                </a:cubicBezTo>
                <a:close/>
                <a:moveTo>
                  <a:pt x="5227" y="346"/>
                </a:moveTo>
                <a:cubicBezTo>
                  <a:pt x="5751" y="649"/>
                  <a:pt x="5751" y="649"/>
                  <a:pt x="5751" y="649"/>
                </a:cubicBezTo>
                <a:cubicBezTo>
                  <a:pt x="5747" y="657"/>
                  <a:pt x="5744" y="667"/>
                  <a:pt x="5744" y="677"/>
                </a:cubicBezTo>
                <a:cubicBezTo>
                  <a:pt x="5744" y="707"/>
                  <a:pt x="5768" y="732"/>
                  <a:pt x="5798" y="735"/>
                </a:cubicBezTo>
                <a:cubicBezTo>
                  <a:pt x="5799" y="1008"/>
                  <a:pt x="5799" y="1008"/>
                  <a:pt x="5799" y="1008"/>
                </a:cubicBezTo>
                <a:cubicBezTo>
                  <a:pt x="5516" y="1173"/>
                  <a:pt x="5516" y="1173"/>
                  <a:pt x="5516" y="1173"/>
                </a:cubicBezTo>
                <a:cubicBezTo>
                  <a:pt x="5257" y="1023"/>
                  <a:pt x="5257" y="1023"/>
                  <a:pt x="5257" y="1023"/>
                </a:cubicBezTo>
                <a:cubicBezTo>
                  <a:pt x="5258" y="1019"/>
                  <a:pt x="5259" y="1015"/>
                  <a:pt x="5259" y="1011"/>
                </a:cubicBezTo>
                <a:cubicBezTo>
                  <a:pt x="5259" y="993"/>
                  <a:pt x="5245" y="978"/>
                  <a:pt x="5228" y="976"/>
                </a:cubicBezTo>
                <a:lnTo>
                  <a:pt x="5227" y="346"/>
                </a:lnTo>
                <a:close/>
                <a:moveTo>
                  <a:pt x="6373" y="342"/>
                </a:moveTo>
                <a:cubicBezTo>
                  <a:pt x="6093" y="504"/>
                  <a:pt x="6093" y="504"/>
                  <a:pt x="6093" y="504"/>
                </a:cubicBezTo>
                <a:cubicBezTo>
                  <a:pt x="6093" y="184"/>
                  <a:pt x="6093" y="184"/>
                  <a:pt x="6093" y="184"/>
                </a:cubicBezTo>
                <a:cubicBezTo>
                  <a:pt x="6088" y="184"/>
                  <a:pt x="6088" y="184"/>
                  <a:pt x="6088" y="184"/>
                </a:cubicBezTo>
                <a:cubicBezTo>
                  <a:pt x="6088" y="507"/>
                  <a:pt x="6088" y="507"/>
                  <a:pt x="6088" y="507"/>
                </a:cubicBezTo>
                <a:cubicBezTo>
                  <a:pt x="5850" y="644"/>
                  <a:pt x="5850" y="644"/>
                  <a:pt x="5850" y="644"/>
                </a:cubicBezTo>
                <a:cubicBezTo>
                  <a:pt x="5840" y="628"/>
                  <a:pt x="5822" y="618"/>
                  <a:pt x="5802" y="618"/>
                </a:cubicBezTo>
                <a:cubicBezTo>
                  <a:pt x="5782" y="618"/>
                  <a:pt x="5764" y="629"/>
                  <a:pt x="5754" y="645"/>
                </a:cubicBezTo>
                <a:cubicBezTo>
                  <a:pt x="5230" y="342"/>
                  <a:pt x="5230" y="342"/>
                  <a:pt x="5230" y="342"/>
                </a:cubicBezTo>
                <a:cubicBezTo>
                  <a:pt x="5802" y="12"/>
                  <a:pt x="5802" y="12"/>
                  <a:pt x="5802" y="12"/>
                </a:cubicBezTo>
                <a:lnTo>
                  <a:pt x="6373" y="342"/>
                </a:lnTo>
                <a:close/>
                <a:moveTo>
                  <a:pt x="6376" y="1007"/>
                </a:moveTo>
                <a:cubicBezTo>
                  <a:pt x="5804" y="1337"/>
                  <a:pt x="5804" y="1337"/>
                  <a:pt x="5804" y="1337"/>
                </a:cubicBezTo>
                <a:cubicBezTo>
                  <a:pt x="5804" y="1011"/>
                  <a:pt x="5804" y="1011"/>
                  <a:pt x="5804" y="1011"/>
                </a:cubicBezTo>
                <a:cubicBezTo>
                  <a:pt x="6093" y="843"/>
                  <a:pt x="6093" y="843"/>
                  <a:pt x="6093" y="843"/>
                </a:cubicBezTo>
                <a:cubicBezTo>
                  <a:pt x="6093" y="509"/>
                  <a:pt x="6093" y="509"/>
                  <a:pt x="6093" y="509"/>
                </a:cubicBezTo>
                <a:cubicBezTo>
                  <a:pt x="6376" y="346"/>
                  <a:pt x="6376" y="346"/>
                  <a:pt x="6376" y="346"/>
                </a:cubicBezTo>
                <a:lnTo>
                  <a:pt x="6376" y="1007"/>
                </a:lnTo>
                <a:close/>
                <a:moveTo>
                  <a:pt x="6381" y="1016"/>
                </a:moveTo>
                <a:cubicBezTo>
                  <a:pt x="6671" y="1183"/>
                  <a:pt x="6671" y="1183"/>
                  <a:pt x="6671" y="1183"/>
                </a:cubicBezTo>
                <a:cubicBezTo>
                  <a:pt x="6672" y="1508"/>
                  <a:pt x="6672" y="1508"/>
                  <a:pt x="6672" y="1508"/>
                </a:cubicBezTo>
                <a:cubicBezTo>
                  <a:pt x="6381" y="1675"/>
                  <a:pt x="6381" y="1675"/>
                  <a:pt x="6381" y="1675"/>
                </a:cubicBezTo>
                <a:cubicBezTo>
                  <a:pt x="5810" y="1345"/>
                  <a:pt x="5810" y="1345"/>
                  <a:pt x="5810" y="1345"/>
                </a:cubicBezTo>
                <a:lnTo>
                  <a:pt x="6381" y="1016"/>
                </a:lnTo>
                <a:close/>
                <a:moveTo>
                  <a:pt x="6386" y="347"/>
                </a:moveTo>
                <a:cubicBezTo>
                  <a:pt x="6669" y="510"/>
                  <a:pt x="6669" y="510"/>
                  <a:pt x="6669" y="510"/>
                </a:cubicBezTo>
                <a:cubicBezTo>
                  <a:pt x="6671" y="1171"/>
                  <a:pt x="6671" y="1171"/>
                  <a:pt x="6671" y="1171"/>
                </a:cubicBezTo>
                <a:cubicBezTo>
                  <a:pt x="6386" y="1007"/>
                  <a:pt x="6386" y="1007"/>
                  <a:pt x="6386" y="1007"/>
                </a:cubicBezTo>
                <a:lnTo>
                  <a:pt x="6386" y="347"/>
                </a:lnTo>
                <a:close/>
                <a:moveTo>
                  <a:pt x="7506" y="340"/>
                </a:moveTo>
                <a:cubicBezTo>
                  <a:pt x="7506" y="345"/>
                  <a:pt x="7507" y="351"/>
                  <a:pt x="7509" y="355"/>
                </a:cubicBezTo>
                <a:cubicBezTo>
                  <a:pt x="6960" y="672"/>
                  <a:pt x="6960" y="672"/>
                  <a:pt x="6960" y="672"/>
                </a:cubicBezTo>
                <a:cubicBezTo>
                  <a:pt x="6389" y="342"/>
                  <a:pt x="6389" y="342"/>
                  <a:pt x="6389" y="342"/>
                </a:cubicBezTo>
                <a:cubicBezTo>
                  <a:pt x="6961" y="12"/>
                  <a:pt x="6961" y="12"/>
                  <a:pt x="6961" y="12"/>
                </a:cubicBezTo>
                <a:cubicBezTo>
                  <a:pt x="7508" y="328"/>
                  <a:pt x="7508" y="328"/>
                  <a:pt x="7508" y="328"/>
                </a:cubicBezTo>
                <a:cubicBezTo>
                  <a:pt x="7507" y="332"/>
                  <a:pt x="7506" y="336"/>
                  <a:pt x="7506" y="340"/>
                </a:cubicBezTo>
                <a:close/>
                <a:moveTo>
                  <a:pt x="7537" y="1006"/>
                </a:moveTo>
                <a:cubicBezTo>
                  <a:pt x="7003" y="1314"/>
                  <a:pt x="7003" y="1314"/>
                  <a:pt x="7003" y="1314"/>
                </a:cubicBezTo>
                <a:cubicBezTo>
                  <a:pt x="6993" y="1302"/>
                  <a:pt x="6979" y="1294"/>
                  <a:pt x="6963" y="1293"/>
                </a:cubicBezTo>
                <a:cubicBezTo>
                  <a:pt x="6963" y="676"/>
                  <a:pt x="6963" y="676"/>
                  <a:pt x="6963" y="676"/>
                </a:cubicBezTo>
                <a:cubicBezTo>
                  <a:pt x="7512" y="360"/>
                  <a:pt x="7512" y="360"/>
                  <a:pt x="7512" y="360"/>
                </a:cubicBezTo>
                <a:cubicBezTo>
                  <a:pt x="7517" y="368"/>
                  <a:pt x="7526" y="373"/>
                  <a:pt x="7536" y="375"/>
                </a:cubicBezTo>
                <a:lnTo>
                  <a:pt x="7537" y="1006"/>
                </a:lnTo>
                <a:close/>
                <a:moveTo>
                  <a:pt x="8113" y="1345"/>
                </a:moveTo>
                <a:cubicBezTo>
                  <a:pt x="7589" y="1647"/>
                  <a:pt x="7589" y="1647"/>
                  <a:pt x="7589" y="1647"/>
                </a:cubicBezTo>
                <a:cubicBezTo>
                  <a:pt x="7578" y="1631"/>
                  <a:pt x="7560" y="1620"/>
                  <a:pt x="7540" y="1620"/>
                </a:cubicBezTo>
                <a:cubicBezTo>
                  <a:pt x="7519" y="1620"/>
                  <a:pt x="7501" y="1631"/>
                  <a:pt x="7491" y="1647"/>
                </a:cubicBezTo>
                <a:cubicBezTo>
                  <a:pt x="7253" y="1510"/>
                  <a:pt x="7253" y="1510"/>
                  <a:pt x="7253" y="1510"/>
                </a:cubicBezTo>
                <a:cubicBezTo>
                  <a:pt x="7252" y="1507"/>
                  <a:pt x="7252" y="1507"/>
                  <a:pt x="7252" y="1507"/>
                </a:cubicBezTo>
                <a:cubicBezTo>
                  <a:pt x="7250" y="1508"/>
                  <a:pt x="7250" y="1508"/>
                  <a:pt x="7250" y="1508"/>
                </a:cubicBezTo>
                <a:cubicBezTo>
                  <a:pt x="7008" y="1369"/>
                  <a:pt x="7008" y="1369"/>
                  <a:pt x="7008" y="1369"/>
                </a:cubicBezTo>
                <a:cubicBezTo>
                  <a:pt x="7011" y="1362"/>
                  <a:pt x="7013" y="1354"/>
                  <a:pt x="7013" y="1346"/>
                </a:cubicBezTo>
                <a:cubicBezTo>
                  <a:pt x="7013" y="1337"/>
                  <a:pt x="7011" y="1329"/>
                  <a:pt x="7008" y="1322"/>
                </a:cubicBezTo>
                <a:cubicBezTo>
                  <a:pt x="7542" y="1015"/>
                  <a:pt x="7542" y="1015"/>
                  <a:pt x="7542" y="1015"/>
                </a:cubicBezTo>
                <a:lnTo>
                  <a:pt x="8113" y="1345"/>
                </a:lnTo>
                <a:close/>
                <a:moveTo>
                  <a:pt x="8118" y="1337"/>
                </a:moveTo>
                <a:cubicBezTo>
                  <a:pt x="7546" y="1006"/>
                  <a:pt x="7546" y="1006"/>
                  <a:pt x="7546" y="1006"/>
                </a:cubicBezTo>
                <a:cubicBezTo>
                  <a:pt x="7546" y="375"/>
                  <a:pt x="7546" y="375"/>
                  <a:pt x="7546" y="375"/>
                </a:cubicBezTo>
                <a:cubicBezTo>
                  <a:pt x="7556" y="374"/>
                  <a:pt x="7565" y="369"/>
                  <a:pt x="7570" y="361"/>
                </a:cubicBezTo>
                <a:cubicBezTo>
                  <a:pt x="8117" y="676"/>
                  <a:pt x="8117" y="676"/>
                  <a:pt x="8117" y="676"/>
                </a:cubicBezTo>
                <a:lnTo>
                  <a:pt x="8118" y="1337"/>
                </a:lnTo>
                <a:close/>
                <a:moveTo>
                  <a:pt x="8693" y="2349"/>
                </a:moveTo>
                <a:cubicBezTo>
                  <a:pt x="8120" y="2680"/>
                  <a:pt x="8120" y="2680"/>
                  <a:pt x="8120" y="2680"/>
                </a:cubicBezTo>
                <a:cubicBezTo>
                  <a:pt x="7836" y="2516"/>
                  <a:pt x="7836" y="2516"/>
                  <a:pt x="7836" y="2516"/>
                </a:cubicBezTo>
                <a:cubicBezTo>
                  <a:pt x="7836" y="2512"/>
                  <a:pt x="7836" y="2512"/>
                  <a:pt x="7836" y="2512"/>
                </a:cubicBezTo>
                <a:cubicBezTo>
                  <a:pt x="7833" y="2514"/>
                  <a:pt x="7833" y="2514"/>
                  <a:pt x="7833" y="2514"/>
                </a:cubicBezTo>
                <a:cubicBezTo>
                  <a:pt x="7574" y="2364"/>
                  <a:pt x="7574" y="2364"/>
                  <a:pt x="7574" y="2364"/>
                </a:cubicBezTo>
                <a:cubicBezTo>
                  <a:pt x="7576" y="2359"/>
                  <a:pt x="7577" y="2354"/>
                  <a:pt x="7577" y="2349"/>
                </a:cubicBezTo>
                <a:cubicBezTo>
                  <a:pt x="7577" y="2344"/>
                  <a:pt x="7576" y="2339"/>
                  <a:pt x="7575" y="2335"/>
                </a:cubicBezTo>
                <a:cubicBezTo>
                  <a:pt x="8120" y="2020"/>
                  <a:pt x="8120" y="2020"/>
                  <a:pt x="8120" y="2020"/>
                </a:cubicBezTo>
                <a:lnTo>
                  <a:pt x="8693" y="2349"/>
                </a:lnTo>
                <a:close/>
                <a:moveTo>
                  <a:pt x="8698" y="1680"/>
                </a:moveTo>
                <a:cubicBezTo>
                  <a:pt x="8697" y="2340"/>
                  <a:pt x="8697" y="2340"/>
                  <a:pt x="8697" y="2340"/>
                </a:cubicBezTo>
                <a:cubicBezTo>
                  <a:pt x="8125" y="2011"/>
                  <a:pt x="8125" y="2011"/>
                  <a:pt x="8125" y="2011"/>
                </a:cubicBezTo>
                <a:cubicBezTo>
                  <a:pt x="8126" y="1349"/>
                  <a:pt x="8126" y="1349"/>
                  <a:pt x="8126" y="1349"/>
                </a:cubicBezTo>
                <a:lnTo>
                  <a:pt x="8698" y="1680"/>
                </a:lnTo>
                <a:close/>
                <a:moveTo>
                  <a:pt x="8981" y="3186"/>
                </a:moveTo>
                <a:cubicBezTo>
                  <a:pt x="8411" y="3517"/>
                  <a:pt x="8411" y="3517"/>
                  <a:pt x="8411" y="3517"/>
                </a:cubicBezTo>
                <a:cubicBezTo>
                  <a:pt x="8167" y="3376"/>
                  <a:pt x="8167" y="3376"/>
                  <a:pt x="8167" y="3376"/>
                </a:cubicBezTo>
                <a:cubicBezTo>
                  <a:pt x="8171" y="3369"/>
                  <a:pt x="8173" y="3361"/>
                  <a:pt x="8173" y="3353"/>
                </a:cubicBezTo>
                <a:cubicBezTo>
                  <a:pt x="8173" y="3345"/>
                  <a:pt x="8171" y="3337"/>
                  <a:pt x="8168" y="3331"/>
                </a:cubicBezTo>
                <a:cubicBezTo>
                  <a:pt x="8700" y="3024"/>
                  <a:pt x="8700" y="3024"/>
                  <a:pt x="8700" y="3024"/>
                </a:cubicBezTo>
                <a:lnTo>
                  <a:pt x="8981" y="3186"/>
                </a:lnTo>
                <a:close/>
                <a:moveTo>
                  <a:pt x="8987" y="3178"/>
                </a:moveTo>
                <a:cubicBezTo>
                  <a:pt x="8705" y="3015"/>
                  <a:pt x="8705" y="3015"/>
                  <a:pt x="8705" y="3015"/>
                </a:cubicBezTo>
                <a:cubicBezTo>
                  <a:pt x="8706" y="2355"/>
                  <a:pt x="8706" y="2355"/>
                  <a:pt x="8706" y="2355"/>
                </a:cubicBezTo>
                <a:cubicBezTo>
                  <a:pt x="8987" y="2516"/>
                  <a:pt x="8987" y="2516"/>
                  <a:pt x="8987" y="2516"/>
                </a:cubicBezTo>
                <a:lnTo>
                  <a:pt x="8987" y="3178"/>
                </a:lnTo>
                <a:close/>
                <a:moveTo>
                  <a:pt x="9277" y="2683"/>
                </a:moveTo>
                <a:cubicBezTo>
                  <a:pt x="9276" y="3345"/>
                  <a:pt x="9276" y="3345"/>
                  <a:pt x="9276" y="3345"/>
                </a:cubicBezTo>
                <a:cubicBezTo>
                  <a:pt x="8992" y="3181"/>
                  <a:pt x="8992" y="3181"/>
                  <a:pt x="8992" y="3181"/>
                </a:cubicBezTo>
                <a:cubicBezTo>
                  <a:pt x="8992" y="2519"/>
                  <a:pt x="8992" y="2519"/>
                  <a:pt x="8992" y="2519"/>
                </a:cubicBezTo>
                <a:lnTo>
                  <a:pt x="9277" y="2683"/>
                </a:lnTo>
                <a:close/>
                <a:moveTo>
                  <a:pt x="9280" y="4687"/>
                </a:moveTo>
                <a:cubicBezTo>
                  <a:pt x="8733" y="4372"/>
                  <a:pt x="8733" y="4372"/>
                  <a:pt x="8733" y="4372"/>
                </a:cubicBezTo>
                <a:cubicBezTo>
                  <a:pt x="8735" y="4367"/>
                  <a:pt x="8737" y="4362"/>
                  <a:pt x="8737" y="4356"/>
                </a:cubicBezTo>
                <a:cubicBezTo>
                  <a:pt x="8737" y="4351"/>
                  <a:pt x="8736" y="4346"/>
                  <a:pt x="8734" y="4342"/>
                </a:cubicBezTo>
                <a:cubicBezTo>
                  <a:pt x="9285" y="4024"/>
                  <a:pt x="9285" y="4024"/>
                  <a:pt x="9285" y="4024"/>
                </a:cubicBezTo>
                <a:cubicBezTo>
                  <a:pt x="9285" y="3358"/>
                  <a:pt x="9285" y="3358"/>
                  <a:pt x="9285" y="3358"/>
                </a:cubicBezTo>
                <a:cubicBezTo>
                  <a:pt x="9856" y="3688"/>
                  <a:pt x="9856" y="3688"/>
                  <a:pt x="9856" y="3688"/>
                </a:cubicBezTo>
                <a:cubicBezTo>
                  <a:pt x="9857" y="4354"/>
                  <a:pt x="9857" y="4354"/>
                  <a:pt x="9857" y="4354"/>
                </a:cubicBezTo>
                <a:lnTo>
                  <a:pt x="9280" y="4687"/>
                </a:lnTo>
                <a:close/>
                <a:moveTo>
                  <a:pt x="8700" y="5691"/>
                </a:moveTo>
                <a:cubicBezTo>
                  <a:pt x="8129" y="5361"/>
                  <a:pt x="8129" y="5361"/>
                  <a:pt x="8129" y="5361"/>
                </a:cubicBezTo>
                <a:cubicBezTo>
                  <a:pt x="8706" y="5027"/>
                  <a:pt x="8706" y="5027"/>
                  <a:pt x="8706" y="5027"/>
                </a:cubicBezTo>
                <a:cubicBezTo>
                  <a:pt x="8706" y="4391"/>
                  <a:pt x="8706" y="4391"/>
                  <a:pt x="8706" y="4391"/>
                </a:cubicBezTo>
                <a:cubicBezTo>
                  <a:pt x="8716" y="4390"/>
                  <a:pt x="8725" y="4384"/>
                  <a:pt x="8731" y="4376"/>
                </a:cubicBezTo>
                <a:cubicBezTo>
                  <a:pt x="9277" y="4691"/>
                  <a:pt x="9277" y="4691"/>
                  <a:pt x="9277" y="4691"/>
                </a:cubicBezTo>
                <a:cubicBezTo>
                  <a:pt x="9277" y="5357"/>
                  <a:pt x="9277" y="5357"/>
                  <a:pt x="9277" y="5357"/>
                </a:cubicBezTo>
                <a:lnTo>
                  <a:pt x="8700" y="5691"/>
                </a:lnTo>
                <a:close/>
                <a:moveTo>
                  <a:pt x="8120" y="6694"/>
                </a:moveTo>
                <a:cubicBezTo>
                  <a:pt x="7573" y="6379"/>
                  <a:pt x="7573" y="6379"/>
                  <a:pt x="7573" y="6379"/>
                </a:cubicBezTo>
                <a:cubicBezTo>
                  <a:pt x="7576" y="6374"/>
                  <a:pt x="7577" y="6368"/>
                  <a:pt x="7577" y="6362"/>
                </a:cubicBezTo>
                <a:cubicBezTo>
                  <a:pt x="7577" y="6358"/>
                  <a:pt x="7577" y="6353"/>
                  <a:pt x="7575" y="6349"/>
                </a:cubicBezTo>
                <a:cubicBezTo>
                  <a:pt x="8126" y="6031"/>
                  <a:pt x="8126" y="6031"/>
                  <a:pt x="8126" y="6031"/>
                </a:cubicBezTo>
                <a:cubicBezTo>
                  <a:pt x="8126" y="5365"/>
                  <a:pt x="8126" y="5365"/>
                  <a:pt x="8126" y="5365"/>
                </a:cubicBezTo>
                <a:cubicBezTo>
                  <a:pt x="8698" y="5695"/>
                  <a:pt x="8698" y="5695"/>
                  <a:pt x="8698" y="5695"/>
                </a:cubicBezTo>
                <a:cubicBezTo>
                  <a:pt x="8698" y="6361"/>
                  <a:pt x="8698" y="6361"/>
                  <a:pt x="8698" y="6361"/>
                </a:cubicBezTo>
                <a:lnTo>
                  <a:pt x="8120" y="6694"/>
                </a:lnTo>
                <a:close/>
                <a:moveTo>
                  <a:pt x="6970" y="7368"/>
                </a:moveTo>
                <a:cubicBezTo>
                  <a:pt x="7546" y="7035"/>
                  <a:pt x="7546" y="7035"/>
                  <a:pt x="7546" y="7035"/>
                </a:cubicBezTo>
                <a:cubicBezTo>
                  <a:pt x="7546" y="6398"/>
                  <a:pt x="7546" y="6398"/>
                  <a:pt x="7546" y="6398"/>
                </a:cubicBezTo>
                <a:cubicBezTo>
                  <a:pt x="7556" y="6396"/>
                  <a:pt x="7565" y="6391"/>
                  <a:pt x="7570" y="6383"/>
                </a:cubicBezTo>
                <a:cubicBezTo>
                  <a:pt x="8118" y="6699"/>
                  <a:pt x="8118" y="6699"/>
                  <a:pt x="8118" y="6699"/>
                </a:cubicBezTo>
                <a:cubicBezTo>
                  <a:pt x="8118" y="7365"/>
                  <a:pt x="8118" y="7365"/>
                  <a:pt x="8118" y="7365"/>
                </a:cubicBezTo>
                <a:cubicBezTo>
                  <a:pt x="7541" y="7698"/>
                  <a:pt x="7541" y="7698"/>
                  <a:pt x="7541" y="7698"/>
                </a:cubicBezTo>
                <a:lnTo>
                  <a:pt x="6970" y="7368"/>
                </a:lnTo>
                <a:close/>
                <a:moveTo>
                  <a:pt x="6963" y="6699"/>
                </a:moveTo>
                <a:cubicBezTo>
                  <a:pt x="7512" y="6383"/>
                  <a:pt x="7512" y="6383"/>
                  <a:pt x="7512" y="6383"/>
                </a:cubicBezTo>
                <a:cubicBezTo>
                  <a:pt x="7518" y="6391"/>
                  <a:pt x="7527" y="6396"/>
                  <a:pt x="7537" y="6398"/>
                </a:cubicBezTo>
                <a:cubicBezTo>
                  <a:pt x="7537" y="7029"/>
                  <a:pt x="7537" y="7029"/>
                  <a:pt x="7537" y="7029"/>
                </a:cubicBezTo>
                <a:cubicBezTo>
                  <a:pt x="6963" y="7360"/>
                  <a:pt x="6963" y="7360"/>
                  <a:pt x="6963" y="7360"/>
                </a:cubicBezTo>
                <a:lnTo>
                  <a:pt x="6963" y="6699"/>
                </a:lnTo>
                <a:close/>
                <a:moveTo>
                  <a:pt x="6961" y="6695"/>
                </a:moveTo>
                <a:cubicBezTo>
                  <a:pt x="6677" y="6531"/>
                  <a:pt x="6677" y="6531"/>
                  <a:pt x="6677" y="6531"/>
                </a:cubicBezTo>
                <a:cubicBezTo>
                  <a:pt x="6677" y="6199"/>
                  <a:pt x="6677" y="6199"/>
                  <a:pt x="6677" y="6199"/>
                </a:cubicBezTo>
                <a:cubicBezTo>
                  <a:pt x="6962" y="6035"/>
                  <a:pt x="6962" y="6035"/>
                  <a:pt x="6962" y="6035"/>
                </a:cubicBezTo>
                <a:cubicBezTo>
                  <a:pt x="7508" y="6350"/>
                  <a:pt x="7508" y="6350"/>
                  <a:pt x="7508" y="6350"/>
                </a:cubicBezTo>
                <a:cubicBezTo>
                  <a:pt x="7507" y="6354"/>
                  <a:pt x="7506" y="6358"/>
                  <a:pt x="7506" y="6362"/>
                </a:cubicBezTo>
                <a:cubicBezTo>
                  <a:pt x="7506" y="6368"/>
                  <a:pt x="7507" y="6373"/>
                  <a:pt x="7510" y="6378"/>
                </a:cubicBezTo>
                <a:lnTo>
                  <a:pt x="6961" y="6695"/>
                </a:lnTo>
                <a:close/>
                <a:moveTo>
                  <a:pt x="6677" y="7196"/>
                </a:moveTo>
                <a:cubicBezTo>
                  <a:pt x="6677" y="6537"/>
                  <a:pt x="6677" y="6537"/>
                  <a:pt x="6677" y="6537"/>
                </a:cubicBezTo>
                <a:cubicBezTo>
                  <a:pt x="6959" y="6699"/>
                  <a:pt x="6959" y="6699"/>
                  <a:pt x="6959" y="6699"/>
                </a:cubicBezTo>
                <a:cubicBezTo>
                  <a:pt x="6959" y="7359"/>
                  <a:pt x="6959" y="7359"/>
                  <a:pt x="6959" y="7359"/>
                </a:cubicBezTo>
                <a:lnTo>
                  <a:pt x="6677" y="7196"/>
                </a:lnTo>
                <a:close/>
                <a:moveTo>
                  <a:pt x="6381" y="7697"/>
                </a:moveTo>
                <a:cubicBezTo>
                  <a:pt x="5809" y="7368"/>
                  <a:pt x="5809" y="7368"/>
                  <a:pt x="5809" y="7368"/>
                </a:cubicBezTo>
                <a:cubicBezTo>
                  <a:pt x="6382" y="7037"/>
                  <a:pt x="6382" y="7037"/>
                  <a:pt x="6382" y="7037"/>
                </a:cubicBezTo>
                <a:cubicBezTo>
                  <a:pt x="6953" y="7367"/>
                  <a:pt x="6953" y="7367"/>
                  <a:pt x="6953" y="7367"/>
                </a:cubicBezTo>
                <a:lnTo>
                  <a:pt x="6381" y="7697"/>
                </a:lnTo>
                <a:close/>
                <a:moveTo>
                  <a:pt x="5269" y="8394"/>
                </a:moveTo>
                <a:cubicBezTo>
                  <a:pt x="5273" y="8387"/>
                  <a:pt x="5275" y="8379"/>
                  <a:pt x="5275" y="8370"/>
                </a:cubicBezTo>
                <a:cubicBezTo>
                  <a:pt x="5275" y="8362"/>
                  <a:pt x="5274" y="8355"/>
                  <a:pt x="5271" y="8348"/>
                </a:cubicBezTo>
                <a:cubicBezTo>
                  <a:pt x="5807" y="8039"/>
                  <a:pt x="5807" y="8039"/>
                  <a:pt x="5807" y="8039"/>
                </a:cubicBezTo>
                <a:cubicBezTo>
                  <a:pt x="5807" y="7373"/>
                  <a:pt x="5807" y="7373"/>
                  <a:pt x="5807" y="7373"/>
                </a:cubicBezTo>
                <a:cubicBezTo>
                  <a:pt x="6379" y="7701"/>
                  <a:pt x="6379" y="7701"/>
                  <a:pt x="6379" y="7701"/>
                </a:cubicBezTo>
                <a:cubicBezTo>
                  <a:pt x="6379" y="8369"/>
                  <a:pt x="6379" y="8369"/>
                  <a:pt x="6379" y="8369"/>
                </a:cubicBezTo>
                <a:cubicBezTo>
                  <a:pt x="5802" y="8701"/>
                  <a:pt x="5802" y="8701"/>
                  <a:pt x="5802" y="8701"/>
                </a:cubicBezTo>
                <a:lnTo>
                  <a:pt x="5269" y="8394"/>
                </a:lnTo>
                <a:close/>
                <a:moveTo>
                  <a:pt x="5224" y="7701"/>
                </a:moveTo>
                <a:cubicBezTo>
                  <a:pt x="5511" y="7536"/>
                  <a:pt x="5511" y="7536"/>
                  <a:pt x="5511" y="7536"/>
                </a:cubicBezTo>
                <a:cubicBezTo>
                  <a:pt x="5511" y="8198"/>
                  <a:pt x="5511" y="8198"/>
                  <a:pt x="5511" y="8198"/>
                </a:cubicBezTo>
                <a:cubicBezTo>
                  <a:pt x="5266" y="8339"/>
                  <a:pt x="5266" y="8339"/>
                  <a:pt x="5266" y="8339"/>
                </a:cubicBezTo>
                <a:cubicBezTo>
                  <a:pt x="5257" y="8326"/>
                  <a:pt x="5242" y="8317"/>
                  <a:pt x="5224" y="8317"/>
                </a:cubicBezTo>
                <a:lnTo>
                  <a:pt x="5224" y="7701"/>
                </a:lnTo>
                <a:close/>
                <a:moveTo>
                  <a:pt x="5222" y="7697"/>
                </a:moveTo>
                <a:cubicBezTo>
                  <a:pt x="4690" y="7391"/>
                  <a:pt x="4690" y="7391"/>
                  <a:pt x="4690" y="7391"/>
                </a:cubicBezTo>
                <a:cubicBezTo>
                  <a:pt x="4693" y="7384"/>
                  <a:pt x="4695" y="7377"/>
                  <a:pt x="4695" y="7369"/>
                </a:cubicBezTo>
                <a:cubicBezTo>
                  <a:pt x="4695" y="7360"/>
                  <a:pt x="4693" y="7352"/>
                  <a:pt x="4689" y="7345"/>
                </a:cubicBezTo>
                <a:cubicBezTo>
                  <a:pt x="5194" y="7054"/>
                  <a:pt x="5194" y="7054"/>
                  <a:pt x="5194" y="7054"/>
                </a:cubicBezTo>
                <a:cubicBezTo>
                  <a:pt x="5201" y="7063"/>
                  <a:pt x="5211" y="7069"/>
                  <a:pt x="5223" y="7069"/>
                </a:cubicBezTo>
                <a:cubicBezTo>
                  <a:pt x="5234" y="7069"/>
                  <a:pt x="5245" y="7063"/>
                  <a:pt x="5251" y="7054"/>
                </a:cubicBezTo>
                <a:cubicBezTo>
                  <a:pt x="5511" y="7204"/>
                  <a:pt x="5511" y="7204"/>
                  <a:pt x="5511" y="7204"/>
                </a:cubicBezTo>
                <a:cubicBezTo>
                  <a:pt x="5511" y="7531"/>
                  <a:pt x="5511" y="7531"/>
                  <a:pt x="5511" y="7531"/>
                </a:cubicBezTo>
                <a:lnTo>
                  <a:pt x="5222" y="7697"/>
                </a:lnTo>
                <a:close/>
                <a:moveTo>
                  <a:pt x="4648" y="8033"/>
                </a:moveTo>
                <a:cubicBezTo>
                  <a:pt x="4648" y="7421"/>
                  <a:pt x="4648" y="7421"/>
                  <a:pt x="4648" y="7421"/>
                </a:cubicBezTo>
                <a:cubicBezTo>
                  <a:pt x="4665" y="7419"/>
                  <a:pt x="4679" y="7410"/>
                  <a:pt x="4688" y="7396"/>
                </a:cubicBezTo>
                <a:cubicBezTo>
                  <a:pt x="5219" y="7701"/>
                  <a:pt x="5219" y="7701"/>
                  <a:pt x="5219" y="7701"/>
                </a:cubicBezTo>
                <a:cubicBezTo>
                  <a:pt x="5219" y="8317"/>
                  <a:pt x="5219" y="8317"/>
                  <a:pt x="5219" y="8317"/>
                </a:cubicBezTo>
                <a:cubicBezTo>
                  <a:pt x="5203" y="8317"/>
                  <a:pt x="5188" y="8326"/>
                  <a:pt x="5179" y="8339"/>
                </a:cubicBezTo>
                <a:lnTo>
                  <a:pt x="4648" y="8033"/>
                </a:lnTo>
                <a:close/>
                <a:moveTo>
                  <a:pt x="4071" y="8372"/>
                </a:moveTo>
                <a:cubicBezTo>
                  <a:pt x="4643" y="8041"/>
                  <a:pt x="4643" y="8041"/>
                  <a:pt x="4643" y="8041"/>
                </a:cubicBezTo>
                <a:cubicBezTo>
                  <a:pt x="5174" y="8347"/>
                  <a:pt x="5174" y="8347"/>
                  <a:pt x="5174" y="8347"/>
                </a:cubicBezTo>
                <a:cubicBezTo>
                  <a:pt x="5171" y="8354"/>
                  <a:pt x="5169" y="8362"/>
                  <a:pt x="5169" y="8370"/>
                </a:cubicBezTo>
                <a:cubicBezTo>
                  <a:pt x="5169" y="8379"/>
                  <a:pt x="5171" y="8387"/>
                  <a:pt x="5175" y="8394"/>
                </a:cubicBezTo>
                <a:cubicBezTo>
                  <a:pt x="4642" y="8702"/>
                  <a:pt x="4642" y="8702"/>
                  <a:pt x="4642" y="8702"/>
                </a:cubicBezTo>
                <a:lnTo>
                  <a:pt x="4071" y="8372"/>
                </a:lnTo>
                <a:close/>
                <a:moveTo>
                  <a:pt x="4065" y="7758"/>
                </a:moveTo>
                <a:cubicBezTo>
                  <a:pt x="4096" y="7756"/>
                  <a:pt x="4120" y="7731"/>
                  <a:pt x="4120" y="7700"/>
                </a:cubicBezTo>
                <a:cubicBezTo>
                  <a:pt x="4120" y="7690"/>
                  <a:pt x="4118" y="7681"/>
                  <a:pt x="4114" y="7673"/>
                </a:cubicBezTo>
                <a:cubicBezTo>
                  <a:pt x="4596" y="7396"/>
                  <a:pt x="4596" y="7396"/>
                  <a:pt x="4596" y="7396"/>
                </a:cubicBezTo>
                <a:cubicBezTo>
                  <a:pt x="4605" y="7410"/>
                  <a:pt x="4620" y="7420"/>
                  <a:pt x="4638" y="7422"/>
                </a:cubicBezTo>
                <a:cubicBezTo>
                  <a:pt x="4638" y="8033"/>
                  <a:pt x="4638" y="8033"/>
                  <a:pt x="4638" y="8033"/>
                </a:cubicBezTo>
                <a:cubicBezTo>
                  <a:pt x="4065" y="8364"/>
                  <a:pt x="4065" y="8364"/>
                  <a:pt x="4065" y="8364"/>
                </a:cubicBezTo>
                <a:lnTo>
                  <a:pt x="4065" y="7758"/>
                </a:lnTo>
                <a:close/>
                <a:moveTo>
                  <a:pt x="4062" y="7642"/>
                </a:moveTo>
                <a:cubicBezTo>
                  <a:pt x="4041" y="7642"/>
                  <a:pt x="4023" y="7652"/>
                  <a:pt x="4013" y="7668"/>
                </a:cubicBezTo>
                <a:cubicBezTo>
                  <a:pt x="3490" y="7368"/>
                  <a:pt x="3490" y="7368"/>
                  <a:pt x="3490" y="7368"/>
                </a:cubicBezTo>
                <a:cubicBezTo>
                  <a:pt x="4063" y="7038"/>
                  <a:pt x="4063" y="7038"/>
                  <a:pt x="4063" y="7038"/>
                </a:cubicBezTo>
                <a:cubicBezTo>
                  <a:pt x="4595" y="7344"/>
                  <a:pt x="4595" y="7344"/>
                  <a:pt x="4595" y="7344"/>
                </a:cubicBezTo>
                <a:cubicBezTo>
                  <a:pt x="4591" y="7351"/>
                  <a:pt x="4589" y="7360"/>
                  <a:pt x="4589" y="7369"/>
                </a:cubicBezTo>
                <a:cubicBezTo>
                  <a:pt x="4589" y="7377"/>
                  <a:pt x="4591" y="7385"/>
                  <a:pt x="4594" y="7392"/>
                </a:cubicBezTo>
                <a:cubicBezTo>
                  <a:pt x="4111" y="7669"/>
                  <a:pt x="4111" y="7669"/>
                  <a:pt x="4111" y="7669"/>
                </a:cubicBezTo>
                <a:cubicBezTo>
                  <a:pt x="4101" y="7653"/>
                  <a:pt x="4083" y="7642"/>
                  <a:pt x="4062" y="7642"/>
                </a:cubicBezTo>
                <a:close/>
                <a:moveTo>
                  <a:pt x="3517" y="8049"/>
                </a:moveTo>
                <a:cubicBezTo>
                  <a:pt x="3519" y="8046"/>
                  <a:pt x="3520" y="8042"/>
                  <a:pt x="3520" y="8037"/>
                </a:cubicBezTo>
                <a:cubicBezTo>
                  <a:pt x="3520" y="8019"/>
                  <a:pt x="3506" y="8005"/>
                  <a:pt x="3489" y="8002"/>
                </a:cubicBezTo>
                <a:cubicBezTo>
                  <a:pt x="3489" y="7373"/>
                  <a:pt x="3489" y="7373"/>
                  <a:pt x="3489" y="7373"/>
                </a:cubicBezTo>
                <a:cubicBezTo>
                  <a:pt x="4010" y="7673"/>
                  <a:pt x="4010" y="7673"/>
                  <a:pt x="4010" y="7673"/>
                </a:cubicBezTo>
                <a:cubicBezTo>
                  <a:pt x="4006" y="7681"/>
                  <a:pt x="4004" y="7690"/>
                  <a:pt x="4004" y="7700"/>
                </a:cubicBezTo>
                <a:cubicBezTo>
                  <a:pt x="4004" y="7731"/>
                  <a:pt x="4029" y="7757"/>
                  <a:pt x="4060" y="7758"/>
                </a:cubicBezTo>
                <a:cubicBezTo>
                  <a:pt x="4060" y="8363"/>
                  <a:pt x="4060" y="8363"/>
                  <a:pt x="4060" y="8363"/>
                </a:cubicBezTo>
                <a:lnTo>
                  <a:pt x="3517" y="8049"/>
                </a:lnTo>
                <a:close/>
                <a:moveTo>
                  <a:pt x="2912" y="8373"/>
                </a:moveTo>
                <a:cubicBezTo>
                  <a:pt x="3455" y="8058"/>
                  <a:pt x="3455" y="8058"/>
                  <a:pt x="3455" y="8058"/>
                </a:cubicBezTo>
                <a:cubicBezTo>
                  <a:pt x="3461" y="8067"/>
                  <a:pt x="3472" y="8073"/>
                  <a:pt x="3484" y="8073"/>
                </a:cubicBezTo>
                <a:cubicBezTo>
                  <a:pt x="3496" y="8073"/>
                  <a:pt x="3506" y="8067"/>
                  <a:pt x="3513" y="8058"/>
                </a:cubicBezTo>
                <a:cubicBezTo>
                  <a:pt x="4055" y="8371"/>
                  <a:pt x="4055" y="8371"/>
                  <a:pt x="4055" y="8371"/>
                </a:cubicBezTo>
                <a:cubicBezTo>
                  <a:pt x="3483" y="8703"/>
                  <a:pt x="3483" y="8703"/>
                  <a:pt x="3483" y="8703"/>
                </a:cubicBezTo>
                <a:lnTo>
                  <a:pt x="2912" y="8373"/>
                </a:lnTo>
                <a:close/>
                <a:moveTo>
                  <a:pt x="2906" y="7703"/>
                </a:moveTo>
                <a:cubicBezTo>
                  <a:pt x="3195" y="7536"/>
                  <a:pt x="3195" y="7536"/>
                  <a:pt x="3195" y="7536"/>
                </a:cubicBezTo>
                <a:cubicBezTo>
                  <a:pt x="3196" y="7536"/>
                  <a:pt x="3196" y="7536"/>
                  <a:pt x="3196" y="7536"/>
                </a:cubicBezTo>
                <a:cubicBezTo>
                  <a:pt x="3196" y="7536"/>
                  <a:pt x="3196" y="7536"/>
                  <a:pt x="3196" y="7536"/>
                </a:cubicBezTo>
                <a:cubicBezTo>
                  <a:pt x="3479" y="7372"/>
                  <a:pt x="3479" y="7372"/>
                  <a:pt x="3479" y="7372"/>
                </a:cubicBezTo>
                <a:cubicBezTo>
                  <a:pt x="3479" y="8002"/>
                  <a:pt x="3479" y="8002"/>
                  <a:pt x="3479" y="8002"/>
                </a:cubicBezTo>
                <a:cubicBezTo>
                  <a:pt x="3461" y="8005"/>
                  <a:pt x="3448" y="8019"/>
                  <a:pt x="3448" y="8037"/>
                </a:cubicBezTo>
                <a:cubicBezTo>
                  <a:pt x="3448" y="8042"/>
                  <a:pt x="3449" y="8046"/>
                  <a:pt x="3450" y="8049"/>
                </a:cubicBezTo>
                <a:cubicBezTo>
                  <a:pt x="2906" y="8365"/>
                  <a:pt x="2906" y="8365"/>
                  <a:pt x="2906" y="8365"/>
                </a:cubicBezTo>
                <a:lnTo>
                  <a:pt x="2906" y="7703"/>
                </a:lnTo>
                <a:close/>
                <a:moveTo>
                  <a:pt x="2616" y="8211"/>
                </a:moveTo>
                <a:cubicBezTo>
                  <a:pt x="2898" y="8374"/>
                  <a:pt x="2898" y="8374"/>
                  <a:pt x="2898" y="8374"/>
                </a:cubicBezTo>
                <a:cubicBezTo>
                  <a:pt x="2899" y="9037"/>
                  <a:pt x="2899" y="9037"/>
                  <a:pt x="2899" y="9037"/>
                </a:cubicBezTo>
                <a:cubicBezTo>
                  <a:pt x="2616" y="9200"/>
                  <a:pt x="2616" y="9200"/>
                  <a:pt x="2616" y="9200"/>
                </a:cubicBezTo>
                <a:lnTo>
                  <a:pt x="2616" y="8211"/>
                </a:lnTo>
                <a:close/>
                <a:moveTo>
                  <a:pt x="2616" y="7539"/>
                </a:moveTo>
                <a:cubicBezTo>
                  <a:pt x="2901" y="7703"/>
                  <a:pt x="2901" y="7703"/>
                  <a:pt x="2901" y="7703"/>
                </a:cubicBezTo>
                <a:cubicBezTo>
                  <a:pt x="2901" y="8365"/>
                  <a:pt x="2901" y="8365"/>
                  <a:pt x="2901" y="8365"/>
                </a:cubicBezTo>
                <a:cubicBezTo>
                  <a:pt x="2616" y="8200"/>
                  <a:pt x="2616" y="8200"/>
                  <a:pt x="2616" y="8200"/>
                </a:cubicBezTo>
                <a:lnTo>
                  <a:pt x="2616" y="7539"/>
                </a:lnTo>
                <a:close/>
                <a:moveTo>
                  <a:pt x="2616" y="7205"/>
                </a:moveTo>
                <a:cubicBezTo>
                  <a:pt x="2861" y="7063"/>
                  <a:pt x="2861" y="7063"/>
                  <a:pt x="2861" y="7063"/>
                </a:cubicBezTo>
                <a:cubicBezTo>
                  <a:pt x="2871" y="7077"/>
                  <a:pt x="2886" y="7085"/>
                  <a:pt x="2904" y="7085"/>
                </a:cubicBezTo>
                <a:cubicBezTo>
                  <a:pt x="2922" y="7085"/>
                  <a:pt x="2937" y="7077"/>
                  <a:pt x="2947" y="7063"/>
                </a:cubicBezTo>
                <a:cubicBezTo>
                  <a:pt x="3191" y="7203"/>
                  <a:pt x="3191" y="7203"/>
                  <a:pt x="3191" y="7203"/>
                </a:cubicBezTo>
                <a:cubicBezTo>
                  <a:pt x="3191" y="7533"/>
                  <a:pt x="3191" y="7533"/>
                  <a:pt x="3191" y="7533"/>
                </a:cubicBezTo>
                <a:cubicBezTo>
                  <a:pt x="2903" y="7699"/>
                  <a:pt x="2903" y="7699"/>
                  <a:pt x="2903" y="7699"/>
                </a:cubicBezTo>
                <a:cubicBezTo>
                  <a:pt x="2616" y="7533"/>
                  <a:pt x="2616" y="7533"/>
                  <a:pt x="2616" y="7533"/>
                </a:cubicBezTo>
                <a:lnTo>
                  <a:pt x="2616" y="7205"/>
                </a:lnTo>
                <a:close/>
                <a:moveTo>
                  <a:pt x="2616" y="6532"/>
                </a:moveTo>
                <a:cubicBezTo>
                  <a:pt x="2899" y="6368"/>
                  <a:pt x="2899" y="6368"/>
                  <a:pt x="2899" y="6368"/>
                </a:cubicBezTo>
                <a:cubicBezTo>
                  <a:pt x="2899" y="6979"/>
                  <a:pt x="2899" y="6979"/>
                  <a:pt x="2899" y="6979"/>
                </a:cubicBezTo>
                <a:cubicBezTo>
                  <a:pt x="2872" y="6981"/>
                  <a:pt x="2851" y="7004"/>
                  <a:pt x="2851" y="7032"/>
                </a:cubicBezTo>
                <a:cubicBezTo>
                  <a:pt x="2851" y="7040"/>
                  <a:pt x="2853" y="7048"/>
                  <a:pt x="2856" y="7055"/>
                </a:cubicBezTo>
                <a:cubicBezTo>
                  <a:pt x="2616" y="7194"/>
                  <a:pt x="2616" y="7194"/>
                  <a:pt x="2616" y="7194"/>
                </a:cubicBezTo>
                <a:lnTo>
                  <a:pt x="2616" y="6532"/>
                </a:lnTo>
                <a:close/>
                <a:moveTo>
                  <a:pt x="2613" y="6528"/>
                </a:moveTo>
                <a:cubicBezTo>
                  <a:pt x="2042" y="6198"/>
                  <a:pt x="2042" y="6198"/>
                  <a:pt x="2042" y="6198"/>
                </a:cubicBezTo>
                <a:cubicBezTo>
                  <a:pt x="2297" y="6050"/>
                  <a:pt x="2297" y="6050"/>
                  <a:pt x="2297" y="6050"/>
                </a:cubicBezTo>
                <a:cubicBezTo>
                  <a:pt x="2304" y="6058"/>
                  <a:pt x="2313" y="6063"/>
                  <a:pt x="2324" y="6063"/>
                </a:cubicBezTo>
                <a:cubicBezTo>
                  <a:pt x="2335" y="6063"/>
                  <a:pt x="2345" y="6058"/>
                  <a:pt x="2352" y="6050"/>
                </a:cubicBezTo>
                <a:cubicBezTo>
                  <a:pt x="2895" y="6365"/>
                  <a:pt x="2895" y="6365"/>
                  <a:pt x="2895" y="6365"/>
                </a:cubicBezTo>
                <a:lnTo>
                  <a:pt x="2613" y="6528"/>
                </a:lnTo>
                <a:close/>
                <a:moveTo>
                  <a:pt x="2324" y="8043"/>
                </a:moveTo>
                <a:cubicBezTo>
                  <a:pt x="2611" y="8208"/>
                  <a:pt x="2611" y="8208"/>
                  <a:pt x="2611" y="8208"/>
                </a:cubicBezTo>
                <a:cubicBezTo>
                  <a:pt x="2611" y="9203"/>
                  <a:pt x="2611" y="9203"/>
                  <a:pt x="2611" y="9203"/>
                </a:cubicBezTo>
                <a:cubicBezTo>
                  <a:pt x="2324" y="9368"/>
                  <a:pt x="2324" y="9368"/>
                  <a:pt x="2324" y="9368"/>
                </a:cubicBezTo>
                <a:cubicBezTo>
                  <a:pt x="1750" y="9036"/>
                  <a:pt x="1750" y="9036"/>
                  <a:pt x="1750" y="9036"/>
                </a:cubicBezTo>
                <a:cubicBezTo>
                  <a:pt x="1750" y="8375"/>
                  <a:pt x="1750" y="8375"/>
                  <a:pt x="1750" y="8375"/>
                </a:cubicBezTo>
                <a:lnTo>
                  <a:pt x="2324" y="8043"/>
                </a:lnTo>
                <a:close/>
                <a:moveTo>
                  <a:pt x="1750" y="6369"/>
                </a:moveTo>
                <a:cubicBezTo>
                  <a:pt x="2273" y="6672"/>
                  <a:pt x="2273" y="6672"/>
                  <a:pt x="2273" y="6672"/>
                </a:cubicBezTo>
                <a:cubicBezTo>
                  <a:pt x="2269" y="6680"/>
                  <a:pt x="2266" y="6689"/>
                  <a:pt x="2266" y="6699"/>
                </a:cubicBezTo>
                <a:cubicBezTo>
                  <a:pt x="2266" y="6730"/>
                  <a:pt x="2291" y="6755"/>
                  <a:pt x="2321" y="6757"/>
                </a:cubicBezTo>
                <a:cubicBezTo>
                  <a:pt x="2321" y="7360"/>
                  <a:pt x="2321" y="7360"/>
                  <a:pt x="2321" y="7360"/>
                </a:cubicBezTo>
                <a:cubicBezTo>
                  <a:pt x="1750" y="7030"/>
                  <a:pt x="1750" y="7030"/>
                  <a:pt x="1750" y="7030"/>
                </a:cubicBezTo>
                <a:lnTo>
                  <a:pt x="1750" y="6369"/>
                </a:lnTo>
                <a:close/>
                <a:moveTo>
                  <a:pt x="1746" y="5697"/>
                </a:moveTo>
                <a:cubicBezTo>
                  <a:pt x="2319" y="5364"/>
                  <a:pt x="2319" y="5364"/>
                  <a:pt x="2319" y="5364"/>
                </a:cubicBezTo>
                <a:cubicBezTo>
                  <a:pt x="2319" y="5695"/>
                  <a:pt x="2319" y="5695"/>
                  <a:pt x="2319" y="5695"/>
                </a:cubicBezTo>
                <a:cubicBezTo>
                  <a:pt x="2031" y="5859"/>
                  <a:pt x="2031" y="5859"/>
                  <a:pt x="2031" y="5859"/>
                </a:cubicBezTo>
                <a:cubicBezTo>
                  <a:pt x="2031" y="5861"/>
                  <a:pt x="2031" y="5861"/>
                  <a:pt x="2031" y="5861"/>
                </a:cubicBezTo>
                <a:cubicBezTo>
                  <a:pt x="2032" y="6192"/>
                  <a:pt x="2032" y="6192"/>
                  <a:pt x="2032" y="6192"/>
                </a:cubicBezTo>
                <a:cubicBezTo>
                  <a:pt x="1746" y="6358"/>
                  <a:pt x="1746" y="6358"/>
                  <a:pt x="1746" y="6358"/>
                </a:cubicBezTo>
                <a:lnTo>
                  <a:pt x="1746" y="5697"/>
                </a:lnTo>
                <a:close/>
                <a:moveTo>
                  <a:pt x="1744" y="5693"/>
                </a:moveTo>
                <a:cubicBezTo>
                  <a:pt x="1459" y="5529"/>
                  <a:pt x="1459" y="5529"/>
                  <a:pt x="1459" y="5529"/>
                </a:cubicBezTo>
                <a:cubicBezTo>
                  <a:pt x="2030" y="5196"/>
                  <a:pt x="2030" y="5196"/>
                  <a:pt x="2030" y="5196"/>
                </a:cubicBezTo>
                <a:cubicBezTo>
                  <a:pt x="2315" y="5361"/>
                  <a:pt x="2315" y="5361"/>
                  <a:pt x="2315" y="5361"/>
                </a:cubicBezTo>
                <a:lnTo>
                  <a:pt x="1744" y="5693"/>
                </a:lnTo>
                <a:close/>
                <a:moveTo>
                  <a:pt x="1458" y="6204"/>
                </a:moveTo>
                <a:cubicBezTo>
                  <a:pt x="1740" y="6367"/>
                  <a:pt x="1740" y="6367"/>
                  <a:pt x="1740" y="6367"/>
                </a:cubicBezTo>
                <a:cubicBezTo>
                  <a:pt x="1740" y="7030"/>
                  <a:pt x="1740" y="7030"/>
                  <a:pt x="1740" y="7030"/>
                </a:cubicBezTo>
                <a:cubicBezTo>
                  <a:pt x="1461" y="7191"/>
                  <a:pt x="1461" y="7191"/>
                  <a:pt x="1461" y="7191"/>
                </a:cubicBezTo>
                <a:lnTo>
                  <a:pt x="1458" y="6204"/>
                </a:lnTo>
                <a:close/>
                <a:moveTo>
                  <a:pt x="1456" y="5533"/>
                </a:moveTo>
                <a:cubicBezTo>
                  <a:pt x="1741" y="5697"/>
                  <a:pt x="1741" y="5697"/>
                  <a:pt x="1741" y="5697"/>
                </a:cubicBezTo>
                <a:cubicBezTo>
                  <a:pt x="1741" y="6357"/>
                  <a:pt x="1741" y="6357"/>
                  <a:pt x="1741" y="6357"/>
                </a:cubicBezTo>
                <a:cubicBezTo>
                  <a:pt x="1458" y="6193"/>
                  <a:pt x="1458" y="6193"/>
                  <a:pt x="1458" y="6193"/>
                </a:cubicBezTo>
                <a:lnTo>
                  <a:pt x="1456" y="5533"/>
                </a:lnTo>
                <a:close/>
                <a:moveTo>
                  <a:pt x="1165" y="6035"/>
                </a:moveTo>
                <a:cubicBezTo>
                  <a:pt x="1453" y="6202"/>
                  <a:pt x="1453" y="6202"/>
                  <a:pt x="1453" y="6202"/>
                </a:cubicBezTo>
                <a:cubicBezTo>
                  <a:pt x="1456" y="7194"/>
                  <a:pt x="1456" y="7194"/>
                  <a:pt x="1456" y="7194"/>
                </a:cubicBezTo>
                <a:cubicBezTo>
                  <a:pt x="1165" y="7363"/>
                  <a:pt x="1165" y="7363"/>
                  <a:pt x="1165" y="7363"/>
                </a:cubicBezTo>
                <a:cubicBezTo>
                  <a:pt x="590" y="7031"/>
                  <a:pt x="590" y="7031"/>
                  <a:pt x="590" y="7031"/>
                </a:cubicBezTo>
                <a:cubicBezTo>
                  <a:pt x="590" y="6366"/>
                  <a:pt x="590" y="6366"/>
                  <a:pt x="590" y="6366"/>
                </a:cubicBezTo>
                <a:lnTo>
                  <a:pt x="1165" y="6035"/>
                </a:lnTo>
                <a:close/>
                <a:moveTo>
                  <a:pt x="875" y="5189"/>
                </a:moveTo>
                <a:cubicBezTo>
                  <a:pt x="878" y="4529"/>
                  <a:pt x="878" y="4529"/>
                  <a:pt x="878" y="4529"/>
                </a:cubicBezTo>
                <a:cubicBezTo>
                  <a:pt x="1113" y="4665"/>
                  <a:pt x="1113" y="4665"/>
                  <a:pt x="1113" y="4665"/>
                </a:cubicBezTo>
                <a:cubicBezTo>
                  <a:pt x="1109" y="4673"/>
                  <a:pt x="1107" y="4682"/>
                  <a:pt x="1107" y="4691"/>
                </a:cubicBezTo>
                <a:cubicBezTo>
                  <a:pt x="1107" y="4722"/>
                  <a:pt x="1131" y="4747"/>
                  <a:pt x="1162" y="4749"/>
                </a:cubicBezTo>
                <a:cubicBezTo>
                  <a:pt x="1162" y="5354"/>
                  <a:pt x="1162" y="5354"/>
                  <a:pt x="1162" y="5354"/>
                </a:cubicBezTo>
                <a:lnTo>
                  <a:pt x="875" y="5189"/>
                </a:lnTo>
                <a:close/>
                <a:moveTo>
                  <a:pt x="873" y="4521"/>
                </a:moveTo>
                <a:cubicBezTo>
                  <a:pt x="592" y="4359"/>
                  <a:pt x="592" y="4359"/>
                  <a:pt x="592" y="4359"/>
                </a:cubicBezTo>
                <a:cubicBezTo>
                  <a:pt x="1165" y="4029"/>
                  <a:pt x="1165" y="4029"/>
                  <a:pt x="1165" y="4029"/>
                </a:cubicBezTo>
                <a:cubicBezTo>
                  <a:pt x="1444" y="4190"/>
                  <a:pt x="1444" y="4190"/>
                  <a:pt x="1444" y="4190"/>
                </a:cubicBezTo>
                <a:lnTo>
                  <a:pt x="873" y="4521"/>
                </a:lnTo>
                <a:close/>
                <a:moveTo>
                  <a:pt x="590" y="4364"/>
                </a:moveTo>
                <a:cubicBezTo>
                  <a:pt x="873" y="4527"/>
                  <a:pt x="873" y="4527"/>
                  <a:pt x="873" y="4527"/>
                </a:cubicBezTo>
                <a:cubicBezTo>
                  <a:pt x="870" y="5186"/>
                  <a:pt x="870" y="5186"/>
                  <a:pt x="870" y="5186"/>
                </a:cubicBezTo>
                <a:cubicBezTo>
                  <a:pt x="590" y="5025"/>
                  <a:pt x="590" y="5025"/>
                  <a:pt x="590" y="5025"/>
                </a:cubicBezTo>
                <a:lnTo>
                  <a:pt x="590" y="4364"/>
                </a:lnTo>
                <a:close/>
                <a:moveTo>
                  <a:pt x="586" y="3690"/>
                </a:moveTo>
                <a:cubicBezTo>
                  <a:pt x="1159" y="3359"/>
                  <a:pt x="1159" y="3359"/>
                  <a:pt x="1159" y="3359"/>
                </a:cubicBezTo>
                <a:cubicBezTo>
                  <a:pt x="1160" y="4021"/>
                  <a:pt x="1160" y="4021"/>
                  <a:pt x="1160" y="4021"/>
                </a:cubicBezTo>
                <a:cubicBezTo>
                  <a:pt x="587" y="4351"/>
                  <a:pt x="587" y="4351"/>
                  <a:pt x="587" y="4351"/>
                </a:cubicBezTo>
                <a:lnTo>
                  <a:pt x="586" y="3690"/>
                </a:lnTo>
                <a:close/>
                <a:moveTo>
                  <a:pt x="10" y="3357"/>
                </a:moveTo>
                <a:cubicBezTo>
                  <a:pt x="584" y="3025"/>
                  <a:pt x="584" y="3025"/>
                  <a:pt x="584" y="3025"/>
                </a:cubicBezTo>
                <a:cubicBezTo>
                  <a:pt x="1156" y="3355"/>
                  <a:pt x="1156" y="3355"/>
                  <a:pt x="1156" y="3355"/>
                </a:cubicBezTo>
                <a:cubicBezTo>
                  <a:pt x="581" y="3687"/>
                  <a:pt x="581" y="3687"/>
                  <a:pt x="581" y="3687"/>
                </a:cubicBezTo>
                <a:cubicBezTo>
                  <a:pt x="581" y="3689"/>
                  <a:pt x="581" y="3689"/>
                  <a:pt x="581" y="3689"/>
                </a:cubicBezTo>
                <a:cubicBezTo>
                  <a:pt x="582" y="4350"/>
                  <a:pt x="582" y="4350"/>
                  <a:pt x="582" y="4350"/>
                </a:cubicBezTo>
                <a:cubicBezTo>
                  <a:pt x="11" y="4021"/>
                  <a:pt x="11" y="4021"/>
                  <a:pt x="11" y="4021"/>
                </a:cubicBezTo>
                <a:lnTo>
                  <a:pt x="10" y="3357"/>
                </a:lnTo>
                <a:close/>
              </a:path>
            </a:pathLst>
          </a:custGeom>
          <a:solidFill>
            <a:schemeClr val="bg1">
              <a:lumMod val="85000"/>
              <a:alpha val="50000"/>
            </a:schemeClr>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pic>
        <p:nvPicPr>
          <p:cNvPr id="27" name="Picture 26" descr="A blue and white gradient&#10;&#10;Description automatically generated">
            <a:extLst>
              <a:ext uri="{FF2B5EF4-FFF2-40B4-BE49-F238E27FC236}">
                <a16:creationId xmlns:a16="http://schemas.microsoft.com/office/drawing/2014/main" id="{F8ECF2B1-3548-48CE-CC8A-B09049E4D98A}"/>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flipH="1">
            <a:off x="0" y="1"/>
            <a:ext cx="5346700" cy="998538"/>
          </a:xfrm>
          <a:prstGeom prst="rect">
            <a:avLst/>
          </a:prstGeom>
        </p:spPr>
      </p:pic>
      <p:grpSp>
        <p:nvGrpSpPr>
          <p:cNvPr id="28" name="Group 27">
            <a:extLst>
              <a:ext uri="{FF2B5EF4-FFF2-40B4-BE49-F238E27FC236}">
                <a16:creationId xmlns:a16="http://schemas.microsoft.com/office/drawing/2014/main" id="{B10DC56B-1D02-E382-3904-7C32731C36AA}"/>
              </a:ext>
            </a:extLst>
          </p:cNvPr>
          <p:cNvGrpSpPr/>
          <p:nvPr/>
        </p:nvGrpSpPr>
        <p:grpSpPr>
          <a:xfrm rot="10335125">
            <a:off x="-2600670" y="-2819602"/>
            <a:ext cx="14849352" cy="9941862"/>
            <a:chOff x="6249468" y="-1100935"/>
            <a:chExt cx="8072278" cy="5404509"/>
          </a:xfrm>
          <a:solidFill>
            <a:schemeClr val="bg1">
              <a:alpha val="29000"/>
            </a:schemeClr>
          </a:solidFill>
        </p:grpSpPr>
        <p:sp>
          <p:nvSpPr>
            <p:cNvPr id="29" name="Freeform 3214">
              <a:extLst>
                <a:ext uri="{FF2B5EF4-FFF2-40B4-BE49-F238E27FC236}">
                  <a16:creationId xmlns:a16="http://schemas.microsoft.com/office/drawing/2014/main" id="{A269D130-D7A5-61A8-0E43-09805E712842}"/>
                </a:ext>
              </a:extLst>
            </p:cNvPr>
            <p:cNvSpPr>
              <a:spLocks noEditPoints="1"/>
            </p:cNvSpPr>
            <p:nvPr/>
          </p:nvSpPr>
          <p:spPr bwMode="auto">
            <a:xfrm>
              <a:off x="6903306" y="-223633"/>
              <a:ext cx="7399129" cy="4494102"/>
            </a:xfrm>
            <a:custGeom>
              <a:avLst/>
              <a:gdLst>
                <a:gd name="T0" fmla="*/ 783 w 1129"/>
                <a:gd name="T1" fmla="*/ 686 h 686"/>
                <a:gd name="T2" fmla="*/ 940 w 1129"/>
                <a:gd name="T3" fmla="*/ 678 h 686"/>
                <a:gd name="T4" fmla="*/ 1052 w 1129"/>
                <a:gd name="T5" fmla="*/ 609 h 686"/>
                <a:gd name="T6" fmla="*/ 1079 w 1129"/>
                <a:gd name="T7" fmla="*/ 599 h 686"/>
                <a:gd name="T8" fmla="*/ 885 w 1129"/>
                <a:gd name="T9" fmla="*/ 625 h 686"/>
                <a:gd name="T10" fmla="*/ 866 w 1129"/>
                <a:gd name="T11" fmla="*/ 588 h 686"/>
                <a:gd name="T12" fmla="*/ 869 w 1129"/>
                <a:gd name="T13" fmla="*/ 587 h 686"/>
                <a:gd name="T14" fmla="*/ 1077 w 1129"/>
                <a:gd name="T15" fmla="*/ 596 h 686"/>
                <a:gd name="T16" fmla="*/ 742 w 1129"/>
                <a:gd name="T17" fmla="*/ 586 h 686"/>
                <a:gd name="T18" fmla="*/ 745 w 1129"/>
                <a:gd name="T19" fmla="*/ 590 h 686"/>
                <a:gd name="T20" fmla="*/ 804 w 1129"/>
                <a:gd name="T21" fmla="*/ 621 h 686"/>
                <a:gd name="T22" fmla="*/ 786 w 1129"/>
                <a:gd name="T23" fmla="*/ 535 h 686"/>
                <a:gd name="T24" fmla="*/ 987 w 1129"/>
                <a:gd name="T25" fmla="*/ 585 h 686"/>
                <a:gd name="T26" fmla="*/ 1007 w 1129"/>
                <a:gd name="T27" fmla="*/ 622 h 686"/>
                <a:gd name="T28" fmla="*/ 1076 w 1129"/>
                <a:gd name="T29" fmla="*/ 597 h 686"/>
                <a:gd name="T30" fmla="*/ 1035 w 1129"/>
                <a:gd name="T31" fmla="*/ 567 h 686"/>
                <a:gd name="T32" fmla="*/ 1036 w 1129"/>
                <a:gd name="T33" fmla="*/ 563 h 686"/>
                <a:gd name="T34" fmla="*/ 674 w 1129"/>
                <a:gd name="T35" fmla="*/ 487 h 686"/>
                <a:gd name="T36" fmla="*/ 695 w 1129"/>
                <a:gd name="T37" fmla="*/ 508 h 686"/>
                <a:gd name="T38" fmla="*/ 674 w 1129"/>
                <a:gd name="T39" fmla="*/ 488 h 686"/>
                <a:gd name="T40" fmla="*/ 733 w 1129"/>
                <a:gd name="T41" fmla="*/ 544 h 686"/>
                <a:gd name="T42" fmla="*/ 757 w 1129"/>
                <a:gd name="T43" fmla="*/ 540 h 686"/>
                <a:gd name="T44" fmla="*/ 761 w 1129"/>
                <a:gd name="T45" fmla="*/ 461 h 686"/>
                <a:gd name="T46" fmla="*/ 605 w 1129"/>
                <a:gd name="T47" fmla="*/ 444 h 686"/>
                <a:gd name="T48" fmla="*/ 487 w 1129"/>
                <a:gd name="T49" fmla="*/ 412 h 686"/>
                <a:gd name="T50" fmla="*/ 671 w 1129"/>
                <a:gd name="T51" fmla="*/ 485 h 686"/>
                <a:gd name="T52" fmla="*/ 418 w 1129"/>
                <a:gd name="T53" fmla="*/ 441 h 686"/>
                <a:gd name="T54" fmla="*/ 484 w 1129"/>
                <a:gd name="T55" fmla="*/ 412 h 686"/>
                <a:gd name="T56" fmla="*/ 552 w 1129"/>
                <a:gd name="T57" fmla="*/ 382 h 686"/>
                <a:gd name="T58" fmla="*/ 600 w 1129"/>
                <a:gd name="T59" fmla="*/ 439 h 686"/>
                <a:gd name="T60" fmla="*/ 616 w 1129"/>
                <a:gd name="T61" fmla="*/ 398 h 686"/>
                <a:gd name="T62" fmla="*/ 360 w 1129"/>
                <a:gd name="T63" fmla="*/ 323 h 686"/>
                <a:gd name="T64" fmla="*/ 359 w 1129"/>
                <a:gd name="T65" fmla="*/ 324 h 686"/>
                <a:gd name="T66" fmla="*/ 266 w 1129"/>
                <a:gd name="T67" fmla="*/ 311 h 686"/>
                <a:gd name="T68" fmla="*/ 346 w 1129"/>
                <a:gd name="T69" fmla="*/ 294 h 686"/>
                <a:gd name="T70" fmla="*/ 327 w 1129"/>
                <a:gd name="T71" fmla="*/ 291 h 686"/>
                <a:gd name="T72" fmla="*/ 327 w 1129"/>
                <a:gd name="T73" fmla="*/ 315 h 686"/>
                <a:gd name="T74" fmla="*/ 355 w 1129"/>
                <a:gd name="T75" fmla="*/ 282 h 686"/>
                <a:gd name="T76" fmla="*/ 308 w 1129"/>
                <a:gd name="T77" fmla="*/ 227 h 686"/>
                <a:gd name="T78" fmla="*/ 335 w 1129"/>
                <a:gd name="T79" fmla="*/ 204 h 686"/>
                <a:gd name="T80" fmla="*/ 363 w 1129"/>
                <a:gd name="T81" fmla="*/ 191 h 686"/>
                <a:gd name="T82" fmla="*/ 374 w 1129"/>
                <a:gd name="T83" fmla="*/ 174 h 686"/>
                <a:gd name="T84" fmla="*/ 53 w 1129"/>
                <a:gd name="T85" fmla="*/ 170 h 686"/>
                <a:gd name="T86" fmla="*/ 302 w 1129"/>
                <a:gd name="T87" fmla="*/ 160 h 686"/>
                <a:gd name="T88" fmla="*/ 320 w 1129"/>
                <a:gd name="T89" fmla="*/ 181 h 686"/>
                <a:gd name="T90" fmla="*/ 293 w 1129"/>
                <a:gd name="T91" fmla="*/ 146 h 686"/>
                <a:gd name="T92" fmla="*/ 220 w 1129"/>
                <a:gd name="T93" fmla="*/ 150 h 686"/>
                <a:gd name="T94" fmla="*/ 339 w 1129"/>
                <a:gd name="T95" fmla="*/ 97 h 686"/>
                <a:gd name="T96" fmla="*/ 264 w 1129"/>
                <a:gd name="T97" fmla="*/ 131 h 686"/>
                <a:gd name="T98" fmla="*/ 114 w 1129"/>
                <a:gd name="T99" fmla="*/ 109 h 686"/>
                <a:gd name="T100" fmla="*/ 216 w 1129"/>
                <a:gd name="T101" fmla="*/ 106 h 686"/>
                <a:gd name="T102" fmla="*/ 371 w 1129"/>
                <a:gd name="T103" fmla="*/ 65 h 686"/>
                <a:gd name="T104" fmla="*/ 327 w 1129"/>
                <a:gd name="T105" fmla="*/ 162 h 686"/>
                <a:gd name="T106" fmla="*/ 371 w 1129"/>
                <a:gd name="T107" fmla="*/ 65 h 686"/>
                <a:gd name="T108" fmla="*/ 94 w 1129"/>
                <a:gd name="T109" fmla="*/ 88 h 686"/>
                <a:gd name="T110" fmla="*/ 34 w 1129"/>
                <a:gd name="T111" fmla="*/ 59 h 686"/>
                <a:gd name="T112" fmla="*/ 59 w 1129"/>
                <a:gd name="T113" fmla="*/ 103 h 686"/>
                <a:gd name="T114" fmla="*/ 110 w 1129"/>
                <a:gd name="T115" fmla="*/ 89 h 686"/>
                <a:gd name="T116" fmla="*/ 107 w 1129"/>
                <a:gd name="T117" fmla="*/ 63 h 686"/>
                <a:gd name="T118" fmla="*/ 193 w 1129"/>
                <a:gd name="T119" fmla="*/ 40 h 686"/>
                <a:gd name="T120" fmla="*/ 35 w 1129"/>
                <a:gd name="T121" fmla="*/ 22 h 686"/>
                <a:gd name="T122" fmla="*/ 33 w 1129"/>
                <a:gd name="T123" fmla="*/ 18 h 6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29" h="686">
                  <a:moveTo>
                    <a:pt x="1093" y="634"/>
                  </a:moveTo>
                  <a:cubicBezTo>
                    <a:pt x="1093" y="634"/>
                    <a:pt x="1093" y="634"/>
                    <a:pt x="1093" y="634"/>
                  </a:cubicBezTo>
                  <a:cubicBezTo>
                    <a:pt x="1128" y="638"/>
                    <a:pt x="1128" y="638"/>
                    <a:pt x="1128" y="638"/>
                  </a:cubicBezTo>
                  <a:cubicBezTo>
                    <a:pt x="1128" y="638"/>
                    <a:pt x="1128" y="637"/>
                    <a:pt x="1128" y="637"/>
                  </a:cubicBezTo>
                  <a:cubicBezTo>
                    <a:pt x="1128" y="637"/>
                    <a:pt x="1128" y="637"/>
                    <a:pt x="1128" y="637"/>
                  </a:cubicBezTo>
                  <a:cubicBezTo>
                    <a:pt x="1093" y="634"/>
                    <a:pt x="1093" y="634"/>
                    <a:pt x="1093" y="634"/>
                  </a:cubicBezTo>
                  <a:moveTo>
                    <a:pt x="889" y="631"/>
                  </a:moveTo>
                  <a:cubicBezTo>
                    <a:pt x="889" y="631"/>
                    <a:pt x="889" y="631"/>
                    <a:pt x="889" y="631"/>
                  </a:cubicBezTo>
                  <a:cubicBezTo>
                    <a:pt x="937" y="678"/>
                    <a:pt x="937" y="678"/>
                    <a:pt x="937" y="678"/>
                  </a:cubicBezTo>
                  <a:cubicBezTo>
                    <a:pt x="937" y="678"/>
                    <a:pt x="937" y="678"/>
                    <a:pt x="937" y="678"/>
                  </a:cubicBezTo>
                  <a:cubicBezTo>
                    <a:pt x="889" y="631"/>
                    <a:pt x="889" y="631"/>
                    <a:pt x="889" y="631"/>
                  </a:cubicBezTo>
                  <a:moveTo>
                    <a:pt x="805" y="624"/>
                  </a:moveTo>
                  <a:cubicBezTo>
                    <a:pt x="783" y="686"/>
                    <a:pt x="783" y="686"/>
                    <a:pt x="783" y="686"/>
                  </a:cubicBezTo>
                  <a:cubicBezTo>
                    <a:pt x="783" y="686"/>
                    <a:pt x="783" y="686"/>
                    <a:pt x="783" y="686"/>
                  </a:cubicBezTo>
                  <a:cubicBezTo>
                    <a:pt x="806" y="624"/>
                    <a:pt x="806" y="624"/>
                    <a:pt x="806" y="624"/>
                  </a:cubicBezTo>
                  <a:cubicBezTo>
                    <a:pt x="805" y="624"/>
                    <a:pt x="805" y="624"/>
                    <a:pt x="805" y="624"/>
                  </a:cubicBezTo>
                  <a:moveTo>
                    <a:pt x="768" y="622"/>
                  </a:moveTo>
                  <a:cubicBezTo>
                    <a:pt x="768" y="622"/>
                    <a:pt x="768" y="622"/>
                    <a:pt x="768" y="622"/>
                  </a:cubicBezTo>
                  <a:cubicBezTo>
                    <a:pt x="781" y="686"/>
                    <a:pt x="781" y="686"/>
                    <a:pt x="781" y="686"/>
                  </a:cubicBezTo>
                  <a:cubicBezTo>
                    <a:pt x="781" y="685"/>
                    <a:pt x="781" y="685"/>
                    <a:pt x="782" y="685"/>
                  </a:cubicBezTo>
                  <a:cubicBezTo>
                    <a:pt x="768" y="622"/>
                    <a:pt x="768" y="622"/>
                    <a:pt x="768" y="622"/>
                  </a:cubicBezTo>
                  <a:moveTo>
                    <a:pt x="770" y="620"/>
                  </a:moveTo>
                  <a:cubicBezTo>
                    <a:pt x="770" y="620"/>
                    <a:pt x="770" y="620"/>
                    <a:pt x="770" y="620"/>
                  </a:cubicBezTo>
                  <a:cubicBezTo>
                    <a:pt x="804" y="622"/>
                    <a:pt x="804" y="622"/>
                    <a:pt x="804" y="622"/>
                  </a:cubicBezTo>
                  <a:cubicBezTo>
                    <a:pt x="804" y="622"/>
                    <a:pt x="804" y="622"/>
                    <a:pt x="804" y="621"/>
                  </a:cubicBezTo>
                  <a:cubicBezTo>
                    <a:pt x="770" y="620"/>
                    <a:pt x="770" y="620"/>
                    <a:pt x="770" y="620"/>
                  </a:cubicBezTo>
                  <a:moveTo>
                    <a:pt x="968" y="613"/>
                  </a:moveTo>
                  <a:cubicBezTo>
                    <a:pt x="940" y="678"/>
                    <a:pt x="940" y="678"/>
                    <a:pt x="940" y="678"/>
                  </a:cubicBezTo>
                  <a:cubicBezTo>
                    <a:pt x="940" y="678"/>
                    <a:pt x="940" y="678"/>
                    <a:pt x="940" y="678"/>
                  </a:cubicBezTo>
                  <a:cubicBezTo>
                    <a:pt x="968" y="613"/>
                    <a:pt x="968" y="613"/>
                    <a:pt x="968" y="613"/>
                  </a:cubicBezTo>
                  <a:cubicBezTo>
                    <a:pt x="968" y="613"/>
                    <a:pt x="968" y="613"/>
                    <a:pt x="968" y="613"/>
                  </a:cubicBezTo>
                  <a:moveTo>
                    <a:pt x="967" y="611"/>
                  </a:moveTo>
                  <a:cubicBezTo>
                    <a:pt x="890" y="628"/>
                    <a:pt x="890" y="628"/>
                    <a:pt x="890" y="628"/>
                  </a:cubicBezTo>
                  <a:cubicBezTo>
                    <a:pt x="890" y="628"/>
                    <a:pt x="890" y="628"/>
                    <a:pt x="890" y="628"/>
                  </a:cubicBezTo>
                  <a:cubicBezTo>
                    <a:pt x="967" y="612"/>
                    <a:pt x="967" y="612"/>
                    <a:pt x="967" y="612"/>
                  </a:cubicBezTo>
                  <a:cubicBezTo>
                    <a:pt x="967" y="612"/>
                    <a:pt x="967" y="612"/>
                    <a:pt x="967" y="611"/>
                  </a:cubicBezTo>
                  <a:moveTo>
                    <a:pt x="1056" y="609"/>
                  </a:moveTo>
                  <a:cubicBezTo>
                    <a:pt x="1056" y="610"/>
                    <a:pt x="1055" y="610"/>
                    <a:pt x="1055" y="610"/>
                  </a:cubicBezTo>
                  <a:cubicBezTo>
                    <a:pt x="1088" y="632"/>
                    <a:pt x="1088" y="632"/>
                    <a:pt x="1088" y="632"/>
                  </a:cubicBezTo>
                  <a:cubicBezTo>
                    <a:pt x="1088" y="632"/>
                    <a:pt x="1088" y="632"/>
                    <a:pt x="1088" y="632"/>
                  </a:cubicBezTo>
                  <a:cubicBezTo>
                    <a:pt x="1056" y="609"/>
                    <a:pt x="1056" y="609"/>
                    <a:pt x="1056" y="609"/>
                  </a:cubicBezTo>
                  <a:moveTo>
                    <a:pt x="1052" y="609"/>
                  </a:moveTo>
                  <a:cubicBezTo>
                    <a:pt x="1009" y="624"/>
                    <a:pt x="1009" y="624"/>
                    <a:pt x="1009" y="624"/>
                  </a:cubicBezTo>
                  <a:cubicBezTo>
                    <a:pt x="1010" y="624"/>
                    <a:pt x="1010" y="624"/>
                    <a:pt x="1010" y="624"/>
                  </a:cubicBezTo>
                  <a:cubicBezTo>
                    <a:pt x="1052" y="609"/>
                    <a:pt x="1052" y="609"/>
                    <a:pt x="1052" y="609"/>
                  </a:cubicBezTo>
                  <a:cubicBezTo>
                    <a:pt x="1052" y="609"/>
                    <a:pt x="1052" y="609"/>
                    <a:pt x="1052" y="609"/>
                  </a:cubicBezTo>
                  <a:moveTo>
                    <a:pt x="1078" y="600"/>
                  </a:moveTo>
                  <a:cubicBezTo>
                    <a:pt x="1078" y="600"/>
                    <a:pt x="1077" y="600"/>
                    <a:pt x="1077" y="600"/>
                  </a:cubicBezTo>
                  <a:cubicBezTo>
                    <a:pt x="1089" y="631"/>
                    <a:pt x="1089" y="631"/>
                    <a:pt x="1089" y="631"/>
                  </a:cubicBezTo>
                  <a:cubicBezTo>
                    <a:pt x="1089" y="631"/>
                    <a:pt x="1089" y="631"/>
                    <a:pt x="1089" y="631"/>
                  </a:cubicBezTo>
                  <a:cubicBezTo>
                    <a:pt x="1078" y="600"/>
                    <a:pt x="1078" y="600"/>
                    <a:pt x="1078" y="600"/>
                  </a:cubicBezTo>
                  <a:moveTo>
                    <a:pt x="1079" y="599"/>
                  </a:moveTo>
                  <a:cubicBezTo>
                    <a:pt x="1079" y="599"/>
                    <a:pt x="1078" y="599"/>
                    <a:pt x="1078" y="600"/>
                  </a:cubicBezTo>
                  <a:cubicBezTo>
                    <a:pt x="1128" y="637"/>
                    <a:pt x="1128" y="637"/>
                    <a:pt x="1128" y="637"/>
                  </a:cubicBezTo>
                  <a:cubicBezTo>
                    <a:pt x="1128" y="637"/>
                    <a:pt x="1128" y="636"/>
                    <a:pt x="1129" y="636"/>
                  </a:cubicBezTo>
                  <a:cubicBezTo>
                    <a:pt x="1079" y="599"/>
                    <a:pt x="1079" y="599"/>
                    <a:pt x="1079" y="599"/>
                  </a:cubicBezTo>
                  <a:moveTo>
                    <a:pt x="1075" y="599"/>
                  </a:moveTo>
                  <a:cubicBezTo>
                    <a:pt x="1056" y="608"/>
                    <a:pt x="1056" y="608"/>
                    <a:pt x="1056" y="608"/>
                  </a:cubicBezTo>
                  <a:cubicBezTo>
                    <a:pt x="1056" y="608"/>
                    <a:pt x="1056" y="608"/>
                    <a:pt x="1056" y="608"/>
                  </a:cubicBezTo>
                  <a:cubicBezTo>
                    <a:pt x="1075" y="599"/>
                    <a:pt x="1075" y="599"/>
                    <a:pt x="1075" y="599"/>
                  </a:cubicBezTo>
                  <a:cubicBezTo>
                    <a:pt x="1075" y="599"/>
                    <a:pt x="1075" y="599"/>
                    <a:pt x="1075" y="599"/>
                  </a:cubicBezTo>
                  <a:moveTo>
                    <a:pt x="744" y="591"/>
                  </a:moveTo>
                  <a:cubicBezTo>
                    <a:pt x="744" y="591"/>
                    <a:pt x="744" y="591"/>
                    <a:pt x="744" y="591"/>
                  </a:cubicBezTo>
                  <a:cubicBezTo>
                    <a:pt x="766" y="618"/>
                    <a:pt x="766" y="618"/>
                    <a:pt x="766" y="618"/>
                  </a:cubicBezTo>
                  <a:cubicBezTo>
                    <a:pt x="766" y="618"/>
                    <a:pt x="766" y="618"/>
                    <a:pt x="767" y="618"/>
                  </a:cubicBezTo>
                  <a:cubicBezTo>
                    <a:pt x="767" y="618"/>
                    <a:pt x="767" y="618"/>
                    <a:pt x="767" y="618"/>
                  </a:cubicBezTo>
                  <a:cubicBezTo>
                    <a:pt x="744" y="591"/>
                    <a:pt x="744" y="591"/>
                    <a:pt x="744" y="591"/>
                  </a:cubicBezTo>
                  <a:moveTo>
                    <a:pt x="868" y="588"/>
                  </a:moveTo>
                  <a:cubicBezTo>
                    <a:pt x="868" y="588"/>
                    <a:pt x="868" y="589"/>
                    <a:pt x="868" y="589"/>
                  </a:cubicBezTo>
                  <a:cubicBezTo>
                    <a:pt x="885" y="625"/>
                    <a:pt x="885" y="625"/>
                    <a:pt x="885" y="625"/>
                  </a:cubicBezTo>
                  <a:cubicBezTo>
                    <a:pt x="885" y="625"/>
                    <a:pt x="885" y="625"/>
                    <a:pt x="885" y="625"/>
                  </a:cubicBezTo>
                  <a:cubicBezTo>
                    <a:pt x="868" y="588"/>
                    <a:pt x="868" y="588"/>
                    <a:pt x="868" y="588"/>
                  </a:cubicBezTo>
                  <a:moveTo>
                    <a:pt x="866" y="588"/>
                  </a:moveTo>
                  <a:cubicBezTo>
                    <a:pt x="836" y="624"/>
                    <a:pt x="836" y="624"/>
                    <a:pt x="836" y="624"/>
                  </a:cubicBezTo>
                  <a:cubicBezTo>
                    <a:pt x="809" y="622"/>
                    <a:pt x="809" y="622"/>
                    <a:pt x="809" y="622"/>
                  </a:cubicBezTo>
                  <a:cubicBezTo>
                    <a:pt x="809" y="622"/>
                    <a:pt x="809" y="622"/>
                    <a:pt x="809" y="622"/>
                  </a:cubicBezTo>
                  <a:cubicBezTo>
                    <a:pt x="835" y="624"/>
                    <a:pt x="835" y="624"/>
                    <a:pt x="835" y="624"/>
                  </a:cubicBezTo>
                  <a:cubicBezTo>
                    <a:pt x="784" y="686"/>
                    <a:pt x="784" y="686"/>
                    <a:pt x="784" y="686"/>
                  </a:cubicBezTo>
                  <a:cubicBezTo>
                    <a:pt x="784" y="686"/>
                    <a:pt x="784" y="686"/>
                    <a:pt x="784" y="686"/>
                  </a:cubicBezTo>
                  <a:cubicBezTo>
                    <a:pt x="836" y="624"/>
                    <a:pt x="836" y="624"/>
                    <a:pt x="836" y="624"/>
                  </a:cubicBezTo>
                  <a:cubicBezTo>
                    <a:pt x="883" y="628"/>
                    <a:pt x="883" y="628"/>
                    <a:pt x="883" y="628"/>
                  </a:cubicBezTo>
                  <a:cubicBezTo>
                    <a:pt x="883" y="628"/>
                    <a:pt x="883" y="628"/>
                    <a:pt x="883" y="628"/>
                  </a:cubicBezTo>
                  <a:cubicBezTo>
                    <a:pt x="836" y="624"/>
                    <a:pt x="836" y="624"/>
                    <a:pt x="836" y="624"/>
                  </a:cubicBezTo>
                  <a:cubicBezTo>
                    <a:pt x="866" y="588"/>
                    <a:pt x="866" y="588"/>
                    <a:pt x="866" y="588"/>
                  </a:cubicBezTo>
                  <a:cubicBezTo>
                    <a:pt x="866" y="588"/>
                    <a:pt x="866" y="588"/>
                    <a:pt x="866" y="588"/>
                  </a:cubicBezTo>
                  <a:moveTo>
                    <a:pt x="865" y="588"/>
                  </a:moveTo>
                  <a:cubicBezTo>
                    <a:pt x="809" y="620"/>
                    <a:pt x="809" y="620"/>
                    <a:pt x="809" y="620"/>
                  </a:cubicBezTo>
                  <a:cubicBezTo>
                    <a:pt x="809" y="620"/>
                    <a:pt x="809" y="620"/>
                    <a:pt x="809" y="621"/>
                  </a:cubicBezTo>
                  <a:cubicBezTo>
                    <a:pt x="866" y="588"/>
                    <a:pt x="866" y="588"/>
                    <a:pt x="866" y="588"/>
                  </a:cubicBezTo>
                  <a:cubicBezTo>
                    <a:pt x="865" y="588"/>
                    <a:pt x="865" y="588"/>
                    <a:pt x="865" y="588"/>
                  </a:cubicBezTo>
                  <a:moveTo>
                    <a:pt x="984" y="585"/>
                  </a:moveTo>
                  <a:cubicBezTo>
                    <a:pt x="969" y="609"/>
                    <a:pt x="969" y="609"/>
                    <a:pt x="969" y="609"/>
                  </a:cubicBezTo>
                  <a:cubicBezTo>
                    <a:pt x="970" y="609"/>
                    <a:pt x="970" y="610"/>
                    <a:pt x="970" y="610"/>
                  </a:cubicBezTo>
                  <a:cubicBezTo>
                    <a:pt x="984" y="585"/>
                    <a:pt x="984" y="585"/>
                    <a:pt x="984" y="585"/>
                  </a:cubicBezTo>
                  <a:cubicBezTo>
                    <a:pt x="984" y="585"/>
                    <a:pt x="984" y="585"/>
                    <a:pt x="984" y="585"/>
                  </a:cubicBezTo>
                  <a:moveTo>
                    <a:pt x="982" y="583"/>
                  </a:moveTo>
                  <a:cubicBezTo>
                    <a:pt x="938" y="604"/>
                    <a:pt x="938" y="604"/>
                    <a:pt x="938" y="604"/>
                  </a:cubicBezTo>
                  <a:cubicBezTo>
                    <a:pt x="869" y="587"/>
                    <a:pt x="869" y="587"/>
                    <a:pt x="869" y="587"/>
                  </a:cubicBezTo>
                  <a:cubicBezTo>
                    <a:pt x="869" y="587"/>
                    <a:pt x="869" y="587"/>
                    <a:pt x="869" y="587"/>
                  </a:cubicBezTo>
                  <a:cubicBezTo>
                    <a:pt x="869" y="587"/>
                    <a:pt x="869" y="587"/>
                    <a:pt x="869" y="587"/>
                  </a:cubicBezTo>
                  <a:cubicBezTo>
                    <a:pt x="938" y="604"/>
                    <a:pt x="938" y="604"/>
                    <a:pt x="938" y="604"/>
                  </a:cubicBezTo>
                  <a:cubicBezTo>
                    <a:pt x="890" y="627"/>
                    <a:pt x="890" y="627"/>
                    <a:pt x="890" y="627"/>
                  </a:cubicBezTo>
                  <a:cubicBezTo>
                    <a:pt x="890" y="627"/>
                    <a:pt x="890" y="627"/>
                    <a:pt x="890" y="627"/>
                  </a:cubicBezTo>
                  <a:cubicBezTo>
                    <a:pt x="939" y="604"/>
                    <a:pt x="939" y="604"/>
                    <a:pt x="939" y="604"/>
                  </a:cubicBezTo>
                  <a:cubicBezTo>
                    <a:pt x="967" y="611"/>
                    <a:pt x="967" y="611"/>
                    <a:pt x="967" y="611"/>
                  </a:cubicBezTo>
                  <a:cubicBezTo>
                    <a:pt x="967" y="611"/>
                    <a:pt x="967" y="611"/>
                    <a:pt x="967" y="611"/>
                  </a:cubicBezTo>
                  <a:cubicBezTo>
                    <a:pt x="967" y="611"/>
                    <a:pt x="967" y="611"/>
                    <a:pt x="967" y="611"/>
                  </a:cubicBezTo>
                  <a:cubicBezTo>
                    <a:pt x="939" y="604"/>
                    <a:pt x="939" y="604"/>
                    <a:pt x="939" y="604"/>
                  </a:cubicBezTo>
                  <a:cubicBezTo>
                    <a:pt x="982" y="583"/>
                    <a:pt x="982" y="583"/>
                    <a:pt x="982" y="583"/>
                  </a:cubicBezTo>
                  <a:cubicBezTo>
                    <a:pt x="982" y="583"/>
                    <a:pt x="982" y="583"/>
                    <a:pt x="982" y="583"/>
                  </a:cubicBezTo>
                  <a:moveTo>
                    <a:pt x="1082" y="564"/>
                  </a:moveTo>
                  <a:cubicBezTo>
                    <a:pt x="1077" y="596"/>
                    <a:pt x="1077" y="596"/>
                    <a:pt x="1077" y="596"/>
                  </a:cubicBezTo>
                  <a:cubicBezTo>
                    <a:pt x="1077" y="596"/>
                    <a:pt x="1077" y="596"/>
                    <a:pt x="1077" y="596"/>
                  </a:cubicBezTo>
                  <a:cubicBezTo>
                    <a:pt x="1077" y="596"/>
                    <a:pt x="1077" y="596"/>
                    <a:pt x="1077" y="596"/>
                  </a:cubicBezTo>
                  <a:cubicBezTo>
                    <a:pt x="1077" y="596"/>
                    <a:pt x="1077" y="596"/>
                    <a:pt x="1077" y="596"/>
                  </a:cubicBezTo>
                  <a:cubicBezTo>
                    <a:pt x="1083" y="564"/>
                    <a:pt x="1083" y="564"/>
                    <a:pt x="1083" y="564"/>
                  </a:cubicBezTo>
                  <a:cubicBezTo>
                    <a:pt x="1083" y="564"/>
                    <a:pt x="1083" y="564"/>
                    <a:pt x="1083" y="564"/>
                  </a:cubicBezTo>
                  <a:cubicBezTo>
                    <a:pt x="1083" y="564"/>
                    <a:pt x="1082" y="564"/>
                    <a:pt x="1082" y="564"/>
                  </a:cubicBezTo>
                  <a:moveTo>
                    <a:pt x="757" y="556"/>
                  </a:moveTo>
                  <a:cubicBezTo>
                    <a:pt x="743" y="586"/>
                    <a:pt x="743" y="586"/>
                    <a:pt x="743" y="586"/>
                  </a:cubicBezTo>
                  <a:cubicBezTo>
                    <a:pt x="743" y="586"/>
                    <a:pt x="743" y="586"/>
                    <a:pt x="744" y="587"/>
                  </a:cubicBezTo>
                  <a:cubicBezTo>
                    <a:pt x="757" y="556"/>
                    <a:pt x="757" y="556"/>
                    <a:pt x="757" y="556"/>
                  </a:cubicBezTo>
                  <a:cubicBezTo>
                    <a:pt x="757" y="556"/>
                    <a:pt x="757" y="556"/>
                    <a:pt x="757" y="556"/>
                  </a:cubicBezTo>
                  <a:moveTo>
                    <a:pt x="735" y="547"/>
                  </a:moveTo>
                  <a:cubicBezTo>
                    <a:pt x="735" y="547"/>
                    <a:pt x="735" y="547"/>
                    <a:pt x="735" y="547"/>
                  </a:cubicBezTo>
                  <a:cubicBezTo>
                    <a:pt x="742" y="586"/>
                    <a:pt x="742" y="586"/>
                    <a:pt x="742" y="586"/>
                  </a:cubicBezTo>
                  <a:cubicBezTo>
                    <a:pt x="742" y="586"/>
                    <a:pt x="742" y="586"/>
                    <a:pt x="742" y="586"/>
                  </a:cubicBezTo>
                  <a:cubicBezTo>
                    <a:pt x="735" y="547"/>
                    <a:pt x="735" y="547"/>
                    <a:pt x="735" y="547"/>
                  </a:cubicBezTo>
                  <a:moveTo>
                    <a:pt x="736" y="546"/>
                  </a:moveTo>
                  <a:cubicBezTo>
                    <a:pt x="736" y="546"/>
                    <a:pt x="736" y="546"/>
                    <a:pt x="736" y="546"/>
                  </a:cubicBezTo>
                  <a:cubicBezTo>
                    <a:pt x="756" y="554"/>
                    <a:pt x="756" y="554"/>
                    <a:pt x="756" y="554"/>
                  </a:cubicBezTo>
                  <a:cubicBezTo>
                    <a:pt x="756" y="554"/>
                    <a:pt x="756" y="554"/>
                    <a:pt x="756" y="554"/>
                  </a:cubicBezTo>
                  <a:cubicBezTo>
                    <a:pt x="736" y="546"/>
                    <a:pt x="736" y="546"/>
                    <a:pt x="736" y="546"/>
                  </a:cubicBezTo>
                  <a:moveTo>
                    <a:pt x="787" y="536"/>
                  </a:moveTo>
                  <a:cubicBezTo>
                    <a:pt x="771" y="604"/>
                    <a:pt x="771" y="604"/>
                    <a:pt x="771" y="604"/>
                  </a:cubicBezTo>
                  <a:cubicBezTo>
                    <a:pt x="765" y="600"/>
                    <a:pt x="765" y="600"/>
                    <a:pt x="765" y="600"/>
                  </a:cubicBezTo>
                  <a:cubicBezTo>
                    <a:pt x="758" y="556"/>
                    <a:pt x="758" y="556"/>
                    <a:pt x="758" y="556"/>
                  </a:cubicBezTo>
                  <a:cubicBezTo>
                    <a:pt x="758" y="556"/>
                    <a:pt x="758" y="556"/>
                    <a:pt x="758" y="556"/>
                  </a:cubicBezTo>
                  <a:cubicBezTo>
                    <a:pt x="765" y="600"/>
                    <a:pt x="765" y="600"/>
                    <a:pt x="765" y="600"/>
                  </a:cubicBezTo>
                  <a:cubicBezTo>
                    <a:pt x="745" y="590"/>
                    <a:pt x="745" y="590"/>
                    <a:pt x="745" y="590"/>
                  </a:cubicBezTo>
                  <a:cubicBezTo>
                    <a:pt x="745" y="590"/>
                    <a:pt x="745" y="590"/>
                    <a:pt x="745" y="590"/>
                  </a:cubicBezTo>
                  <a:cubicBezTo>
                    <a:pt x="765" y="601"/>
                    <a:pt x="765" y="601"/>
                    <a:pt x="765" y="601"/>
                  </a:cubicBezTo>
                  <a:cubicBezTo>
                    <a:pt x="767" y="618"/>
                    <a:pt x="767" y="618"/>
                    <a:pt x="767" y="618"/>
                  </a:cubicBezTo>
                  <a:cubicBezTo>
                    <a:pt x="767" y="618"/>
                    <a:pt x="767" y="618"/>
                    <a:pt x="768" y="618"/>
                  </a:cubicBezTo>
                  <a:cubicBezTo>
                    <a:pt x="765" y="601"/>
                    <a:pt x="765" y="601"/>
                    <a:pt x="765" y="601"/>
                  </a:cubicBezTo>
                  <a:cubicBezTo>
                    <a:pt x="771" y="604"/>
                    <a:pt x="771" y="604"/>
                    <a:pt x="771" y="604"/>
                  </a:cubicBezTo>
                  <a:cubicBezTo>
                    <a:pt x="768" y="618"/>
                    <a:pt x="768" y="618"/>
                    <a:pt x="768" y="618"/>
                  </a:cubicBezTo>
                  <a:cubicBezTo>
                    <a:pt x="768" y="618"/>
                    <a:pt x="768" y="618"/>
                    <a:pt x="768" y="618"/>
                  </a:cubicBezTo>
                  <a:cubicBezTo>
                    <a:pt x="772" y="604"/>
                    <a:pt x="772" y="604"/>
                    <a:pt x="772" y="604"/>
                  </a:cubicBezTo>
                  <a:cubicBezTo>
                    <a:pt x="788" y="613"/>
                    <a:pt x="788" y="613"/>
                    <a:pt x="788" y="613"/>
                  </a:cubicBezTo>
                  <a:cubicBezTo>
                    <a:pt x="769" y="619"/>
                    <a:pt x="769" y="619"/>
                    <a:pt x="769" y="619"/>
                  </a:cubicBezTo>
                  <a:cubicBezTo>
                    <a:pt x="769" y="619"/>
                    <a:pt x="770" y="619"/>
                    <a:pt x="770" y="619"/>
                  </a:cubicBezTo>
                  <a:cubicBezTo>
                    <a:pt x="789" y="613"/>
                    <a:pt x="789" y="613"/>
                    <a:pt x="789" y="613"/>
                  </a:cubicBezTo>
                  <a:cubicBezTo>
                    <a:pt x="804" y="621"/>
                    <a:pt x="804" y="621"/>
                    <a:pt x="804" y="621"/>
                  </a:cubicBezTo>
                  <a:cubicBezTo>
                    <a:pt x="804" y="621"/>
                    <a:pt x="804" y="620"/>
                    <a:pt x="804" y="620"/>
                  </a:cubicBezTo>
                  <a:cubicBezTo>
                    <a:pt x="789" y="613"/>
                    <a:pt x="789" y="613"/>
                    <a:pt x="789" y="613"/>
                  </a:cubicBezTo>
                  <a:cubicBezTo>
                    <a:pt x="865" y="588"/>
                    <a:pt x="865" y="588"/>
                    <a:pt x="865" y="588"/>
                  </a:cubicBezTo>
                  <a:cubicBezTo>
                    <a:pt x="865" y="587"/>
                    <a:pt x="865" y="587"/>
                    <a:pt x="865" y="587"/>
                  </a:cubicBezTo>
                  <a:cubicBezTo>
                    <a:pt x="789" y="613"/>
                    <a:pt x="789" y="613"/>
                    <a:pt x="789" y="613"/>
                  </a:cubicBezTo>
                  <a:cubicBezTo>
                    <a:pt x="772" y="604"/>
                    <a:pt x="772" y="604"/>
                    <a:pt x="772" y="604"/>
                  </a:cubicBezTo>
                  <a:cubicBezTo>
                    <a:pt x="788" y="536"/>
                    <a:pt x="788" y="536"/>
                    <a:pt x="788" y="536"/>
                  </a:cubicBezTo>
                  <a:cubicBezTo>
                    <a:pt x="788" y="536"/>
                    <a:pt x="787" y="536"/>
                    <a:pt x="787" y="536"/>
                  </a:cubicBezTo>
                  <a:moveTo>
                    <a:pt x="786" y="534"/>
                  </a:moveTo>
                  <a:cubicBezTo>
                    <a:pt x="759" y="553"/>
                    <a:pt x="759" y="553"/>
                    <a:pt x="759" y="553"/>
                  </a:cubicBezTo>
                  <a:cubicBezTo>
                    <a:pt x="759" y="553"/>
                    <a:pt x="760" y="553"/>
                    <a:pt x="760" y="553"/>
                  </a:cubicBezTo>
                  <a:cubicBezTo>
                    <a:pt x="760" y="553"/>
                    <a:pt x="760" y="553"/>
                    <a:pt x="760" y="553"/>
                  </a:cubicBezTo>
                  <a:cubicBezTo>
                    <a:pt x="786" y="535"/>
                    <a:pt x="786" y="535"/>
                    <a:pt x="786" y="535"/>
                  </a:cubicBezTo>
                  <a:cubicBezTo>
                    <a:pt x="786" y="535"/>
                    <a:pt x="786" y="535"/>
                    <a:pt x="786" y="535"/>
                  </a:cubicBezTo>
                  <a:cubicBezTo>
                    <a:pt x="786" y="534"/>
                    <a:pt x="786" y="534"/>
                    <a:pt x="786" y="534"/>
                  </a:cubicBezTo>
                  <a:moveTo>
                    <a:pt x="1000" y="610"/>
                  </a:moveTo>
                  <a:cubicBezTo>
                    <a:pt x="995" y="600"/>
                    <a:pt x="995" y="600"/>
                    <a:pt x="995" y="600"/>
                  </a:cubicBezTo>
                  <a:cubicBezTo>
                    <a:pt x="1009" y="594"/>
                    <a:pt x="1009" y="594"/>
                    <a:pt x="1009" y="594"/>
                  </a:cubicBezTo>
                  <a:cubicBezTo>
                    <a:pt x="1008" y="610"/>
                    <a:pt x="1008" y="610"/>
                    <a:pt x="1008" y="610"/>
                  </a:cubicBezTo>
                  <a:cubicBezTo>
                    <a:pt x="1000" y="610"/>
                    <a:pt x="1000" y="610"/>
                    <a:pt x="1000" y="610"/>
                  </a:cubicBezTo>
                  <a:moveTo>
                    <a:pt x="1013" y="529"/>
                  </a:moveTo>
                  <a:cubicBezTo>
                    <a:pt x="1010" y="574"/>
                    <a:pt x="1010" y="574"/>
                    <a:pt x="1010" y="574"/>
                  </a:cubicBezTo>
                  <a:cubicBezTo>
                    <a:pt x="989" y="580"/>
                    <a:pt x="989" y="580"/>
                    <a:pt x="989" y="580"/>
                  </a:cubicBezTo>
                  <a:cubicBezTo>
                    <a:pt x="989" y="581"/>
                    <a:pt x="989" y="581"/>
                    <a:pt x="989" y="581"/>
                  </a:cubicBezTo>
                  <a:cubicBezTo>
                    <a:pt x="1010" y="574"/>
                    <a:pt x="1010" y="574"/>
                    <a:pt x="1010" y="574"/>
                  </a:cubicBezTo>
                  <a:cubicBezTo>
                    <a:pt x="1009" y="594"/>
                    <a:pt x="1009" y="594"/>
                    <a:pt x="1009" y="594"/>
                  </a:cubicBezTo>
                  <a:cubicBezTo>
                    <a:pt x="995" y="600"/>
                    <a:pt x="995" y="600"/>
                    <a:pt x="995" y="600"/>
                  </a:cubicBezTo>
                  <a:cubicBezTo>
                    <a:pt x="987" y="585"/>
                    <a:pt x="987" y="585"/>
                    <a:pt x="987" y="585"/>
                  </a:cubicBezTo>
                  <a:cubicBezTo>
                    <a:pt x="987" y="585"/>
                    <a:pt x="987" y="585"/>
                    <a:pt x="987" y="585"/>
                  </a:cubicBezTo>
                  <a:cubicBezTo>
                    <a:pt x="994" y="600"/>
                    <a:pt x="994" y="600"/>
                    <a:pt x="994" y="600"/>
                  </a:cubicBezTo>
                  <a:cubicBezTo>
                    <a:pt x="970" y="610"/>
                    <a:pt x="970" y="610"/>
                    <a:pt x="970" y="610"/>
                  </a:cubicBezTo>
                  <a:cubicBezTo>
                    <a:pt x="970" y="610"/>
                    <a:pt x="970" y="610"/>
                    <a:pt x="971" y="611"/>
                  </a:cubicBezTo>
                  <a:cubicBezTo>
                    <a:pt x="994" y="600"/>
                    <a:pt x="994" y="600"/>
                    <a:pt x="994" y="600"/>
                  </a:cubicBezTo>
                  <a:cubicBezTo>
                    <a:pt x="999" y="610"/>
                    <a:pt x="999" y="610"/>
                    <a:pt x="999" y="610"/>
                  </a:cubicBezTo>
                  <a:cubicBezTo>
                    <a:pt x="971" y="611"/>
                    <a:pt x="971" y="611"/>
                    <a:pt x="971" y="611"/>
                  </a:cubicBezTo>
                  <a:cubicBezTo>
                    <a:pt x="971" y="611"/>
                    <a:pt x="971" y="611"/>
                    <a:pt x="971" y="611"/>
                  </a:cubicBezTo>
                  <a:cubicBezTo>
                    <a:pt x="999" y="610"/>
                    <a:pt x="999" y="610"/>
                    <a:pt x="999" y="610"/>
                  </a:cubicBezTo>
                  <a:cubicBezTo>
                    <a:pt x="1006" y="623"/>
                    <a:pt x="1006" y="623"/>
                    <a:pt x="1006" y="623"/>
                  </a:cubicBezTo>
                  <a:cubicBezTo>
                    <a:pt x="1006" y="623"/>
                    <a:pt x="1006" y="623"/>
                    <a:pt x="1006" y="623"/>
                  </a:cubicBezTo>
                  <a:cubicBezTo>
                    <a:pt x="1000" y="610"/>
                    <a:pt x="1000" y="610"/>
                    <a:pt x="1000" y="610"/>
                  </a:cubicBezTo>
                  <a:cubicBezTo>
                    <a:pt x="1008" y="610"/>
                    <a:pt x="1008" y="610"/>
                    <a:pt x="1008" y="610"/>
                  </a:cubicBezTo>
                  <a:cubicBezTo>
                    <a:pt x="1007" y="622"/>
                    <a:pt x="1007" y="622"/>
                    <a:pt x="1007" y="622"/>
                  </a:cubicBezTo>
                  <a:cubicBezTo>
                    <a:pt x="1007" y="622"/>
                    <a:pt x="1007" y="622"/>
                    <a:pt x="1007" y="622"/>
                  </a:cubicBezTo>
                  <a:cubicBezTo>
                    <a:pt x="1007" y="622"/>
                    <a:pt x="1007" y="622"/>
                    <a:pt x="1007" y="622"/>
                  </a:cubicBezTo>
                  <a:cubicBezTo>
                    <a:pt x="1008" y="610"/>
                    <a:pt x="1008" y="610"/>
                    <a:pt x="1008" y="610"/>
                  </a:cubicBezTo>
                  <a:cubicBezTo>
                    <a:pt x="1052" y="609"/>
                    <a:pt x="1052" y="609"/>
                    <a:pt x="1052" y="609"/>
                  </a:cubicBezTo>
                  <a:cubicBezTo>
                    <a:pt x="1052" y="609"/>
                    <a:pt x="1052" y="608"/>
                    <a:pt x="1052" y="608"/>
                  </a:cubicBezTo>
                  <a:cubicBezTo>
                    <a:pt x="1008" y="610"/>
                    <a:pt x="1008" y="610"/>
                    <a:pt x="1008" y="610"/>
                  </a:cubicBezTo>
                  <a:cubicBezTo>
                    <a:pt x="1009" y="594"/>
                    <a:pt x="1009" y="594"/>
                    <a:pt x="1009" y="594"/>
                  </a:cubicBezTo>
                  <a:cubicBezTo>
                    <a:pt x="1050" y="576"/>
                    <a:pt x="1050" y="576"/>
                    <a:pt x="1050" y="576"/>
                  </a:cubicBezTo>
                  <a:cubicBezTo>
                    <a:pt x="1066" y="589"/>
                    <a:pt x="1066" y="589"/>
                    <a:pt x="1066" y="589"/>
                  </a:cubicBezTo>
                  <a:cubicBezTo>
                    <a:pt x="1055" y="607"/>
                    <a:pt x="1055" y="607"/>
                    <a:pt x="1055" y="607"/>
                  </a:cubicBezTo>
                  <a:cubicBezTo>
                    <a:pt x="1055" y="607"/>
                    <a:pt x="1055" y="607"/>
                    <a:pt x="1055" y="607"/>
                  </a:cubicBezTo>
                  <a:cubicBezTo>
                    <a:pt x="1066" y="589"/>
                    <a:pt x="1066" y="589"/>
                    <a:pt x="1066" y="589"/>
                  </a:cubicBezTo>
                  <a:cubicBezTo>
                    <a:pt x="1075" y="597"/>
                    <a:pt x="1075" y="597"/>
                    <a:pt x="1075" y="597"/>
                  </a:cubicBezTo>
                  <a:cubicBezTo>
                    <a:pt x="1075" y="597"/>
                    <a:pt x="1075" y="597"/>
                    <a:pt x="1076" y="597"/>
                  </a:cubicBezTo>
                  <a:cubicBezTo>
                    <a:pt x="1066" y="589"/>
                    <a:pt x="1066" y="589"/>
                    <a:pt x="1066" y="589"/>
                  </a:cubicBezTo>
                  <a:cubicBezTo>
                    <a:pt x="1082" y="564"/>
                    <a:pt x="1082" y="564"/>
                    <a:pt x="1082" y="564"/>
                  </a:cubicBezTo>
                  <a:cubicBezTo>
                    <a:pt x="1082" y="564"/>
                    <a:pt x="1082" y="564"/>
                    <a:pt x="1081" y="564"/>
                  </a:cubicBezTo>
                  <a:cubicBezTo>
                    <a:pt x="1066" y="589"/>
                    <a:pt x="1066" y="589"/>
                    <a:pt x="1066" y="589"/>
                  </a:cubicBezTo>
                  <a:cubicBezTo>
                    <a:pt x="1050" y="576"/>
                    <a:pt x="1050" y="576"/>
                    <a:pt x="1050" y="576"/>
                  </a:cubicBezTo>
                  <a:cubicBezTo>
                    <a:pt x="1081" y="563"/>
                    <a:pt x="1081" y="563"/>
                    <a:pt x="1081" y="563"/>
                  </a:cubicBezTo>
                  <a:cubicBezTo>
                    <a:pt x="1081" y="563"/>
                    <a:pt x="1081" y="563"/>
                    <a:pt x="1080" y="563"/>
                  </a:cubicBezTo>
                  <a:cubicBezTo>
                    <a:pt x="1050" y="576"/>
                    <a:pt x="1050" y="576"/>
                    <a:pt x="1050" y="576"/>
                  </a:cubicBezTo>
                  <a:cubicBezTo>
                    <a:pt x="1039" y="567"/>
                    <a:pt x="1039" y="567"/>
                    <a:pt x="1039" y="567"/>
                  </a:cubicBezTo>
                  <a:cubicBezTo>
                    <a:pt x="1039" y="567"/>
                    <a:pt x="1039" y="567"/>
                    <a:pt x="1039" y="567"/>
                  </a:cubicBezTo>
                  <a:cubicBezTo>
                    <a:pt x="1050" y="576"/>
                    <a:pt x="1050" y="576"/>
                    <a:pt x="1050" y="576"/>
                  </a:cubicBezTo>
                  <a:cubicBezTo>
                    <a:pt x="1009" y="593"/>
                    <a:pt x="1009" y="593"/>
                    <a:pt x="1009" y="593"/>
                  </a:cubicBezTo>
                  <a:cubicBezTo>
                    <a:pt x="1011" y="574"/>
                    <a:pt x="1011" y="574"/>
                    <a:pt x="1011" y="574"/>
                  </a:cubicBezTo>
                  <a:cubicBezTo>
                    <a:pt x="1035" y="567"/>
                    <a:pt x="1035" y="567"/>
                    <a:pt x="1035" y="567"/>
                  </a:cubicBezTo>
                  <a:cubicBezTo>
                    <a:pt x="1035" y="566"/>
                    <a:pt x="1035" y="566"/>
                    <a:pt x="1035" y="566"/>
                  </a:cubicBezTo>
                  <a:cubicBezTo>
                    <a:pt x="1011" y="574"/>
                    <a:pt x="1011" y="574"/>
                    <a:pt x="1011" y="574"/>
                  </a:cubicBezTo>
                  <a:cubicBezTo>
                    <a:pt x="1013" y="529"/>
                    <a:pt x="1013" y="529"/>
                    <a:pt x="1013" y="529"/>
                  </a:cubicBezTo>
                  <a:cubicBezTo>
                    <a:pt x="1013" y="529"/>
                    <a:pt x="1013" y="529"/>
                    <a:pt x="1013" y="529"/>
                  </a:cubicBezTo>
                  <a:cubicBezTo>
                    <a:pt x="1013" y="529"/>
                    <a:pt x="1013" y="529"/>
                    <a:pt x="1013" y="529"/>
                  </a:cubicBezTo>
                  <a:moveTo>
                    <a:pt x="1012" y="529"/>
                  </a:moveTo>
                  <a:cubicBezTo>
                    <a:pt x="987" y="578"/>
                    <a:pt x="987" y="578"/>
                    <a:pt x="987" y="578"/>
                  </a:cubicBezTo>
                  <a:cubicBezTo>
                    <a:pt x="987" y="578"/>
                    <a:pt x="987" y="579"/>
                    <a:pt x="987" y="579"/>
                  </a:cubicBezTo>
                  <a:cubicBezTo>
                    <a:pt x="1013" y="529"/>
                    <a:pt x="1013" y="529"/>
                    <a:pt x="1013" y="529"/>
                  </a:cubicBezTo>
                  <a:cubicBezTo>
                    <a:pt x="1013" y="529"/>
                    <a:pt x="1012" y="529"/>
                    <a:pt x="1012" y="529"/>
                  </a:cubicBezTo>
                  <a:moveTo>
                    <a:pt x="1015" y="529"/>
                  </a:moveTo>
                  <a:cubicBezTo>
                    <a:pt x="1014" y="529"/>
                    <a:pt x="1014" y="529"/>
                    <a:pt x="1014" y="529"/>
                  </a:cubicBezTo>
                  <a:cubicBezTo>
                    <a:pt x="1036" y="563"/>
                    <a:pt x="1036" y="563"/>
                    <a:pt x="1036" y="563"/>
                  </a:cubicBezTo>
                  <a:cubicBezTo>
                    <a:pt x="1036" y="563"/>
                    <a:pt x="1036" y="563"/>
                    <a:pt x="1036" y="563"/>
                  </a:cubicBezTo>
                  <a:cubicBezTo>
                    <a:pt x="1015" y="529"/>
                    <a:pt x="1015" y="529"/>
                    <a:pt x="1015" y="529"/>
                  </a:cubicBezTo>
                  <a:moveTo>
                    <a:pt x="692" y="525"/>
                  </a:moveTo>
                  <a:cubicBezTo>
                    <a:pt x="692" y="525"/>
                    <a:pt x="692" y="525"/>
                    <a:pt x="692" y="525"/>
                  </a:cubicBezTo>
                  <a:cubicBezTo>
                    <a:pt x="733" y="545"/>
                    <a:pt x="733" y="545"/>
                    <a:pt x="733" y="545"/>
                  </a:cubicBezTo>
                  <a:cubicBezTo>
                    <a:pt x="733" y="545"/>
                    <a:pt x="733" y="544"/>
                    <a:pt x="733" y="544"/>
                  </a:cubicBezTo>
                  <a:cubicBezTo>
                    <a:pt x="692" y="525"/>
                    <a:pt x="692" y="525"/>
                    <a:pt x="692" y="525"/>
                  </a:cubicBezTo>
                  <a:moveTo>
                    <a:pt x="670" y="488"/>
                  </a:moveTo>
                  <a:cubicBezTo>
                    <a:pt x="605" y="514"/>
                    <a:pt x="605" y="514"/>
                    <a:pt x="605" y="514"/>
                  </a:cubicBezTo>
                  <a:cubicBezTo>
                    <a:pt x="605" y="514"/>
                    <a:pt x="605" y="514"/>
                    <a:pt x="605" y="514"/>
                  </a:cubicBezTo>
                  <a:cubicBezTo>
                    <a:pt x="671" y="488"/>
                    <a:pt x="671" y="488"/>
                    <a:pt x="671" y="488"/>
                  </a:cubicBezTo>
                  <a:cubicBezTo>
                    <a:pt x="670" y="488"/>
                    <a:pt x="670" y="488"/>
                    <a:pt x="670" y="488"/>
                  </a:cubicBezTo>
                  <a:moveTo>
                    <a:pt x="702" y="479"/>
                  </a:moveTo>
                  <a:cubicBezTo>
                    <a:pt x="674" y="486"/>
                    <a:pt x="674" y="486"/>
                    <a:pt x="674" y="486"/>
                  </a:cubicBezTo>
                  <a:cubicBezTo>
                    <a:pt x="674" y="486"/>
                    <a:pt x="674" y="487"/>
                    <a:pt x="674" y="487"/>
                  </a:cubicBezTo>
                  <a:cubicBezTo>
                    <a:pt x="702" y="479"/>
                    <a:pt x="702" y="479"/>
                    <a:pt x="702" y="479"/>
                  </a:cubicBezTo>
                  <a:cubicBezTo>
                    <a:pt x="702" y="479"/>
                    <a:pt x="702" y="479"/>
                    <a:pt x="702" y="479"/>
                  </a:cubicBezTo>
                  <a:moveTo>
                    <a:pt x="495" y="469"/>
                  </a:moveTo>
                  <a:cubicBezTo>
                    <a:pt x="429" y="470"/>
                    <a:pt x="429" y="470"/>
                    <a:pt x="429" y="470"/>
                  </a:cubicBezTo>
                  <a:cubicBezTo>
                    <a:pt x="429" y="470"/>
                    <a:pt x="429" y="470"/>
                    <a:pt x="429" y="470"/>
                  </a:cubicBezTo>
                  <a:cubicBezTo>
                    <a:pt x="495" y="469"/>
                    <a:pt x="495" y="469"/>
                    <a:pt x="495" y="469"/>
                  </a:cubicBezTo>
                  <a:cubicBezTo>
                    <a:pt x="495" y="469"/>
                    <a:pt x="495" y="469"/>
                    <a:pt x="495" y="469"/>
                  </a:cubicBezTo>
                  <a:moveTo>
                    <a:pt x="762" y="461"/>
                  </a:moveTo>
                  <a:cubicBezTo>
                    <a:pt x="753" y="501"/>
                    <a:pt x="753" y="501"/>
                    <a:pt x="753" y="501"/>
                  </a:cubicBezTo>
                  <a:cubicBezTo>
                    <a:pt x="754" y="501"/>
                    <a:pt x="754" y="501"/>
                    <a:pt x="754" y="501"/>
                  </a:cubicBezTo>
                  <a:cubicBezTo>
                    <a:pt x="763" y="461"/>
                    <a:pt x="763" y="461"/>
                    <a:pt x="763" y="461"/>
                  </a:cubicBezTo>
                  <a:cubicBezTo>
                    <a:pt x="763" y="461"/>
                    <a:pt x="763" y="461"/>
                    <a:pt x="762" y="461"/>
                  </a:cubicBezTo>
                  <a:moveTo>
                    <a:pt x="701" y="514"/>
                  </a:moveTo>
                  <a:cubicBezTo>
                    <a:pt x="695" y="508"/>
                    <a:pt x="695" y="508"/>
                    <a:pt x="695" y="508"/>
                  </a:cubicBezTo>
                  <a:cubicBezTo>
                    <a:pt x="699" y="498"/>
                    <a:pt x="699" y="498"/>
                    <a:pt x="699" y="498"/>
                  </a:cubicBezTo>
                  <a:cubicBezTo>
                    <a:pt x="713" y="503"/>
                    <a:pt x="713" y="503"/>
                    <a:pt x="713" y="503"/>
                  </a:cubicBezTo>
                  <a:cubicBezTo>
                    <a:pt x="701" y="514"/>
                    <a:pt x="701" y="514"/>
                    <a:pt x="701" y="514"/>
                  </a:cubicBezTo>
                  <a:moveTo>
                    <a:pt x="761" y="461"/>
                  </a:moveTo>
                  <a:cubicBezTo>
                    <a:pt x="728" y="490"/>
                    <a:pt x="728" y="490"/>
                    <a:pt x="728" y="490"/>
                  </a:cubicBezTo>
                  <a:cubicBezTo>
                    <a:pt x="708" y="479"/>
                    <a:pt x="708" y="479"/>
                    <a:pt x="708" y="479"/>
                  </a:cubicBezTo>
                  <a:cubicBezTo>
                    <a:pt x="708" y="480"/>
                    <a:pt x="708" y="480"/>
                    <a:pt x="708" y="480"/>
                  </a:cubicBezTo>
                  <a:cubicBezTo>
                    <a:pt x="728" y="490"/>
                    <a:pt x="728" y="490"/>
                    <a:pt x="728" y="490"/>
                  </a:cubicBezTo>
                  <a:cubicBezTo>
                    <a:pt x="713" y="503"/>
                    <a:pt x="713" y="503"/>
                    <a:pt x="713" y="503"/>
                  </a:cubicBezTo>
                  <a:cubicBezTo>
                    <a:pt x="699" y="497"/>
                    <a:pt x="699" y="497"/>
                    <a:pt x="699" y="497"/>
                  </a:cubicBezTo>
                  <a:cubicBezTo>
                    <a:pt x="704" y="481"/>
                    <a:pt x="704" y="481"/>
                    <a:pt x="704" y="481"/>
                  </a:cubicBezTo>
                  <a:cubicBezTo>
                    <a:pt x="704" y="481"/>
                    <a:pt x="704" y="481"/>
                    <a:pt x="704" y="481"/>
                  </a:cubicBezTo>
                  <a:cubicBezTo>
                    <a:pt x="698" y="497"/>
                    <a:pt x="698" y="497"/>
                    <a:pt x="698" y="497"/>
                  </a:cubicBezTo>
                  <a:cubicBezTo>
                    <a:pt x="674" y="488"/>
                    <a:pt x="674" y="488"/>
                    <a:pt x="674" y="488"/>
                  </a:cubicBezTo>
                  <a:cubicBezTo>
                    <a:pt x="674" y="488"/>
                    <a:pt x="674" y="488"/>
                    <a:pt x="674" y="488"/>
                  </a:cubicBezTo>
                  <a:cubicBezTo>
                    <a:pt x="698" y="498"/>
                    <a:pt x="698" y="498"/>
                    <a:pt x="698" y="498"/>
                  </a:cubicBezTo>
                  <a:cubicBezTo>
                    <a:pt x="695" y="508"/>
                    <a:pt x="695" y="508"/>
                    <a:pt x="695" y="508"/>
                  </a:cubicBezTo>
                  <a:cubicBezTo>
                    <a:pt x="674" y="488"/>
                    <a:pt x="674" y="488"/>
                    <a:pt x="674" y="488"/>
                  </a:cubicBezTo>
                  <a:cubicBezTo>
                    <a:pt x="674" y="488"/>
                    <a:pt x="674" y="488"/>
                    <a:pt x="674" y="489"/>
                  </a:cubicBezTo>
                  <a:cubicBezTo>
                    <a:pt x="695" y="508"/>
                    <a:pt x="695" y="508"/>
                    <a:pt x="695" y="508"/>
                  </a:cubicBezTo>
                  <a:cubicBezTo>
                    <a:pt x="690" y="521"/>
                    <a:pt x="690" y="521"/>
                    <a:pt x="690" y="521"/>
                  </a:cubicBezTo>
                  <a:cubicBezTo>
                    <a:pt x="690" y="521"/>
                    <a:pt x="690" y="521"/>
                    <a:pt x="691" y="521"/>
                  </a:cubicBezTo>
                  <a:cubicBezTo>
                    <a:pt x="695" y="509"/>
                    <a:pt x="695" y="509"/>
                    <a:pt x="695" y="509"/>
                  </a:cubicBezTo>
                  <a:cubicBezTo>
                    <a:pt x="701" y="514"/>
                    <a:pt x="701" y="514"/>
                    <a:pt x="701" y="514"/>
                  </a:cubicBezTo>
                  <a:cubicBezTo>
                    <a:pt x="691" y="522"/>
                    <a:pt x="691" y="522"/>
                    <a:pt x="691" y="522"/>
                  </a:cubicBezTo>
                  <a:cubicBezTo>
                    <a:pt x="691" y="522"/>
                    <a:pt x="692" y="522"/>
                    <a:pt x="692" y="522"/>
                  </a:cubicBezTo>
                  <a:cubicBezTo>
                    <a:pt x="701" y="514"/>
                    <a:pt x="701" y="514"/>
                    <a:pt x="701" y="514"/>
                  </a:cubicBezTo>
                  <a:cubicBezTo>
                    <a:pt x="733" y="544"/>
                    <a:pt x="733" y="544"/>
                    <a:pt x="733" y="544"/>
                  </a:cubicBezTo>
                  <a:cubicBezTo>
                    <a:pt x="733" y="544"/>
                    <a:pt x="733" y="544"/>
                    <a:pt x="733" y="544"/>
                  </a:cubicBezTo>
                  <a:cubicBezTo>
                    <a:pt x="701" y="514"/>
                    <a:pt x="701" y="514"/>
                    <a:pt x="701" y="514"/>
                  </a:cubicBezTo>
                  <a:cubicBezTo>
                    <a:pt x="713" y="503"/>
                    <a:pt x="713" y="503"/>
                    <a:pt x="713" y="503"/>
                  </a:cubicBezTo>
                  <a:cubicBezTo>
                    <a:pt x="754" y="520"/>
                    <a:pt x="754" y="520"/>
                    <a:pt x="754" y="520"/>
                  </a:cubicBezTo>
                  <a:cubicBezTo>
                    <a:pt x="756" y="540"/>
                    <a:pt x="756" y="540"/>
                    <a:pt x="756" y="540"/>
                  </a:cubicBezTo>
                  <a:cubicBezTo>
                    <a:pt x="736" y="545"/>
                    <a:pt x="736" y="545"/>
                    <a:pt x="736" y="545"/>
                  </a:cubicBezTo>
                  <a:cubicBezTo>
                    <a:pt x="736" y="545"/>
                    <a:pt x="736" y="545"/>
                    <a:pt x="736" y="545"/>
                  </a:cubicBezTo>
                  <a:cubicBezTo>
                    <a:pt x="756" y="541"/>
                    <a:pt x="756" y="541"/>
                    <a:pt x="756" y="541"/>
                  </a:cubicBezTo>
                  <a:cubicBezTo>
                    <a:pt x="758" y="553"/>
                    <a:pt x="758" y="553"/>
                    <a:pt x="758" y="553"/>
                  </a:cubicBezTo>
                  <a:cubicBezTo>
                    <a:pt x="758" y="553"/>
                    <a:pt x="758" y="553"/>
                    <a:pt x="758" y="553"/>
                  </a:cubicBezTo>
                  <a:cubicBezTo>
                    <a:pt x="757" y="540"/>
                    <a:pt x="757" y="540"/>
                    <a:pt x="757" y="540"/>
                  </a:cubicBezTo>
                  <a:cubicBezTo>
                    <a:pt x="786" y="534"/>
                    <a:pt x="786" y="534"/>
                    <a:pt x="786" y="534"/>
                  </a:cubicBezTo>
                  <a:cubicBezTo>
                    <a:pt x="786" y="534"/>
                    <a:pt x="785" y="534"/>
                    <a:pt x="785" y="533"/>
                  </a:cubicBezTo>
                  <a:cubicBezTo>
                    <a:pt x="757" y="540"/>
                    <a:pt x="757" y="540"/>
                    <a:pt x="757" y="540"/>
                  </a:cubicBezTo>
                  <a:cubicBezTo>
                    <a:pt x="755" y="520"/>
                    <a:pt x="755" y="520"/>
                    <a:pt x="755" y="520"/>
                  </a:cubicBezTo>
                  <a:cubicBezTo>
                    <a:pt x="786" y="532"/>
                    <a:pt x="786" y="532"/>
                    <a:pt x="786" y="532"/>
                  </a:cubicBezTo>
                  <a:cubicBezTo>
                    <a:pt x="786" y="532"/>
                    <a:pt x="786" y="532"/>
                    <a:pt x="786" y="532"/>
                  </a:cubicBezTo>
                  <a:cubicBezTo>
                    <a:pt x="755" y="520"/>
                    <a:pt x="755" y="520"/>
                    <a:pt x="755" y="520"/>
                  </a:cubicBezTo>
                  <a:cubicBezTo>
                    <a:pt x="754" y="506"/>
                    <a:pt x="754" y="506"/>
                    <a:pt x="754" y="506"/>
                  </a:cubicBezTo>
                  <a:cubicBezTo>
                    <a:pt x="753" y="506"/>
                    <a:pt x="753" y="506"/>
                    <a:pt x="753" y="506"/>
                  </a:cubicBezTo>
                  <a:cubicBezTo>
                    <a:pt x="754" y="519"/>
                    <a:pt x="754" y="519"/>
                    <a:pt x="754" y="519"/>
                  </a:cubicBezTo>
                  <a:cubicBezTo>
                    <a:pt x="714" y="503"/>
                    <a:pt x="714" y="503"/>
                    <a:pt x="714" y="503"/>
                  </a:cubicBezTo>
                  <a:cubicBezTo>
                    <a:pt x="728" y="490"/>
                    <a:pt x="728" y="490"/>
                    <a:pt x="728" y="490"/>
                  </a:cubicBezTo>
                  <a:cubicBezTo>
                    <a:pt x="751" y="502"/>
                    <a:pt x="751" y="502"/>
                    <a:pt x="751" y="502"/>
                  </a:cubicBezTo>
                  <a:cubicBezTo>
                    <a:pt x="751" y="502"/>
                    <a:pt x="751" y="502"/>
                    <a:pt x="751" y="502"/>
                  </a:cubicBezTo>
                  <a:cubicBezTo>
                    <a:pt x="728" y="490"/>
                    <a:pt x="728" y="490"/>
                    <a:pt x="728" y="490"/>
                  </a:cubicBezTo>
                  <a:cubicBezTo>
                    <a:pt x="762" y="461"/>
                    <a:pt x="762" y="461"/>
                    <a:pt x="762" y="461"/>
                  </a:cubicBezTo>
                  <a:cubicBezTo>
                    <a:pt x="762" y="461"/>
                    <a:pt x="762" y="461"/>
                    <a:pt x="761" y="461"/>
                  </a:cubicBezTo>
                  <a:moveTo>
                    <a:pt x="761" y="460"/>
                  </a:moveTo>
                  <a:cubicBezTo>
                    <a:pt x="708" y="477"/>
                    <a:pt x="708" y="477"/>
                    <a:pt x="708" y="477"/>
                  </a:cubicBezTo>
                  <a:cubicBezTo>
                    <a:pt x="708" y="477"/>
                    <a:pt x="708" y="477"/>
                    <a:pt x="708" y="477"/>
                  </a:cubicBezTo>
                  <a:cubicBezTo>
                    <a:pt x="761" y="460"/>
                    <a:pt x="761" y="460"/>
                    <a:pt x="761" y="460"/>
                  </a:cubicBezTo>
                  <a:cubicBezTo>
                    <a:pt x="761" y="460"/>
                    <a:pt x="761" y="460"/>
                    <a:pt x="761" y="460"/>
                  </a:cubicBezTo>
                  <a:moveTo>
                    <a:pt x="602" y="445"/>
                  </a:moveTo>
                  <a:cubicBezTo>
                    <a:pt x="602" y="445"/>
                    <a:pt x="602" y="445"/>
                    <a:pt x="602" y="445"/>
                  </a:cubicBezTo>
                  <a:cubicBezTo>
                    <a:pt x="602" y="445"/>
                    <a:pt x="602" y="445"/>
                    <a:pt x="602" y="445"/>
                  </a:cubicBezTo>
                  <a:cubicBezTo>
                    <a:pt x="602" y="512"/>
                    <a:pt x="602" y="512"/>
                    <a:pt x="602" y="512"/>
                  </a:cubicBezTo>
                  <a:cubicBezTo>
                    <a:pt x="602" y="512"/>
                    <a:pt x="603" y="512"/>
                    <a:pt x="603" y="512"/>
                  </a:cubicBezTo>
                  <a:cubicBezTo>
                    <a:pt x="603" y="512"/>
                    <a:pt x="603" y="512"/>
                    <a:pt x="603" y="512"/>
                  </a:cubicBezTo>
                  <a:cubicBezTo>
                    <a:pt x="602" y="445"/>
                    <a:pt x="602" y="445"/>
                    <a:pt x="602" y="445"/>
                  </a:cubicBezTo>
                  <a:moveTo>
                    <a:pt x="605" y="443"/>
                  </a:moveTo>
                  <a:cubicBezTo>
                    <a:pt x="605" y="443"/>
                    <a:pt x="605" y="443"/>
                    <a:pt x="605" y="444"/>
                  </a:cubicBezTo>
                  <a:cubicBezTo>
                    <a:pt x="671" y="486"/>
                    <a:pt x="671" y="486"/>
                    <a:pt x="671" y="486"/>
                  </a:cubicBezTo>
                  <a:cubicBezTo>
                    <a:pt x="671" y="486"/>
                    <a:pt x="671" y="486"/>
                    <a:pt x="671" y="486"/>
                  </a:cubicBezTo>
                  <a:cubicBezTo>
                    <a:pt x="605" y="443"/>
                    <a:pt x="605" y="443"/>
                    <a:pt x="605" y="443"/>
                  </a:cubicBezTo>
                  <a:moveTo>
                    <a:pt x="374" y="427"/>
                  </a:moveTo>
                  <a:cubicBezTo>
                    <a:pt x="374" y="427"/>
                    <a:pt x="373" y="427"/>
                    <a:pt x="373" y="427"/>
                  </a:cubicBezTo>
                  <a:cubicBezTo>
                    <a:pt x="424" y="468"/>
                    <a:pt x="424" y="468"/>
                    <a:pt x="424" y="468"/>
                  </a:cubicBezTo>
                  <a:cubicBezTo>
                    <a:pt x="424" y="468"/>
                    <a:pt x="424" y="468"/>
                    <a:pt x="424" y="468"/>
                  </a:cubicBezTo>
                  <a:cubicBezTo>
                    <a:pt x="374" y="427"/>
                    <a:pt x="374" y="427"/>
                    <a:pt x="374" y="427"/>
                  </a:cubicBezTo>
                  <a:moveTo>
                    <a:pt x="487" y="412"/>
                  </a:moveTo>
                  <a:cubicBezTo>
                    <a:pt x="486" y="412"/>
                    <a:pt x="486" y="412"/>
                    <a:pt x="486" y="412"/>
                  </a:cubicBezTo>
                  <a:cubicBezTo>
                    <a:pt x="497" y="466"/>
                    <a:pt x="497" y="466"/>
                    <a:pt x="497" y="466"/>
                  </a:cubicBezTo>
                  <a:cubicBezTo>
                    <a:pt x="497" y="466"/>
                    <a:pt x="497" y="466"/>
                    <a:pt x="497" y="466"/>
                  </a:cubicBezTo>
                  <a:cubicBezTo>
                    <a:pt x="497" y="466"/>
                    <a:pt x="497" y="466"/>
                    <a:pt x="497" y="466"/>
                  </a:cubicBezTo>
                  <a:cubicBezTo>
                    <a:pt x="487" y="412"/>
                    <a:pt x="487" y="412"/>
                    <a:pt x="487" y="412"/>
                  </a:cubicBezTo>
                  <a:moveTo>
                    <a:pt x="617" y="400"/>
                  </a:moveTo>
                  <a:cubicBezTo>
                    <a:pt x="603" y="438"/>
                    <a:pt x="603" y="438"/>
                    <a:pt x="603" y="438"/>
                  </a:cubicBezTo>
                  <a:cubicBezTo>
                    <a:pt x="603" y="438"/>
                    <a:pt x="603" y="438"/>
                    <a:pt x="604" y="438"/>
                  </a:cubicBezTo>
                  <a:cubicBezTo>
                    <a:pt x="617" y="400"/>
                    <a:pt x="617" y="400"/>
                    <a:pt x="617" y="400"/>
                  </a:cubicBezTo>
                  <a:cubicBezTo>
                    <a:pt x="617" y="400"/>
                    <a:pt x="617" y="400"/>
                    <a:pt x="617" y="400"/>
                  </a:cubicBezTo>
                  <a:moveTo>
                    <a:pt x="619" y="400"/>
                  </a:moveTo>
                  <a:cubicBezTo>
                    <a:pt x="619" y="400"/>
                    <a:pt x="619" y="400"/>
                    <a:pt x="619" y="400"/>
                  </a:cubicBezTo>
                  <a:cubicBezTo>
                    <a:pt x="619" y="400"/>
                    <a:pt x="619" y="400"/>
                    <a:pt x="619" y="400"/>
                  </a:cubicBezTo>
                  <a:cubicBezTo>
                    <a:pt x="656" y="460"/>
                    <a:pt x="656" y="460"/>
                    <a:pt x="656" y="460"/>
                  </a:cubicBezTo>
                  <a:cubicBezTo>
                    <a:pt x="606" y="442"/>
                    <a:pt x="606" y="442"/>
                    <a:pt x="606" y="442"/>
                  </a:cubicBezTo>
                  <a:cubicBezTo>
                    <a:pt x="605" y="443"/>
                    <a:pt x="605" y="443"/>
                    <a:pt x="605" y="443"/>
                  </a:cubicBezTo>
                  <a:cubicBezTo>
                    <a:pt x="656" y="461"/>
                    <a:pt x="656" y="461"/>
                    <a:pt x="656" y="461"/>
                  </a:cubicBezTo>
                  <a:cubicBezTo>
                    <a:pt x="671" y="486"/>
                    <a:pt x="671" y="486"/>
                    <a:pt x="671" y="486"/>
                  </a:cubicBezTo>
                  <a:cubicBezTo>
                    <a:pt x="671" y="485"/>
                    <a:pt x="671" y="485"/>
                    <a:pt x="671" y="485"/>
                  </a:cubicBezTo>
                  <a:cubicBezTo>
                    <a:pt x="671" y="485"/>
                    <a:pt x="671" y="485"/>
                    <a:pt x="671" y="485"/>
                  </a:cubicBezTo>
                  <a:cubicBezTo>
                    <a:pt x="657" y="461"/>
                    <a:pt x="657" y="461"/>
                    <a:pt x="657" y="461"/>
                  </a:cubicBezTo>
                  <a:cubicBezTo>
                    <a:pt x="702" y="477"/>
                    <a:pt x="702" y="477"/>
                    <a:pt x="702" y="477"/>
                  </a:cubicBezTo>
                  <a:cubicBezTo>
                    <a:pt x="702" y="477"/>
                    <a:pt x="702" y="477"/>
                    <a:pt x="702" y="477"/>
                  </a:cubicBezTo>
                  <a:cubicBezTo>
                    <a:pt x="656" y="460"/>
                    <a:pt x="656" y="460"/>
                    <a:pt x="656" y="460"/>
                  </a:cubicBezTo>
                  <a:cubicBezTo>
                    <a:pt x="619" y="400"/>
                    <a:pt x="619" y="400"/>
                    <a:pt x="619" y="400"/>
                  </a:cubicBezTo>
                  <a:moveTo>
                    <a:pt x="405" y="396"/>
                  </a:moveTo>
                  <a:cubicBezTo>
                    <a:pt x="405" y="396"/>
                    <a:pt x="405" y="396"/>
                    <a:pt x="405" y="396"/>
                  </a:cubicBezTo>
                  <a:cubicBezTo>
                    <a:pt x="412" y="420"/>
                    <a:pt x="412" y="420"/>
                    <a:pt x="412" y="420"/>
                  </a:cubicBezTo>
                  <a:cubicBezTo>
                    <a:pt x="374" y="425"/>
                    <a:pt x="374" y="425"/>
                    <a:pt x="374" y="425"/>
                  </a:cubicBezTo>
                  <a:cubicBezTo>
                    <a:pt x="374" y="426"/>
                    <a:pt x="374" y="426"/>
                    <a:pt x="374" y="426"/>
                  </a:cubicBezTo>
                  <a:cubicBezTo>
                    <a:pt x="374" y="426"/>
                    <a:pt x="374" y="426"/>
                    <a:pt x="374" y="426"/>
                  </a:cubicBezTo>
                  <a:cubicBezTo>
                    <a:pt x="412" y="420"/>
                    <a:pt x="412" y="420"/>
                    <a:pt x="412" y="420"/>
                  </a:cubicBezTo>
                  <a:cubicBezTo>
                    <a:pt x="418" y="441"/>
                    <a:pt x="418" y="441"/>
                    <a:pt x="418" y="441"/>
                  </a:cubicBezTo>
                  <a:cubicBezTo>
                    <a:pt x="374" y="426"/>
                    <a:pt x="374" y="426"/>
                    <a:pt x="374" y="426"/>
                  </a:cubicBezTo>
                  <a:cubicBezTo>
                    <a:pt x="374" y="427"/>
                    <a:pt x="374" y="427"/>
                    <a:pt x="374" y="427"/>
                  </a:cubicBezTo>
                  <a:cubicBezTo>
                    <a:pt x="418" y="442"/>
                    <a:pt x="418" y="442"/>
                    <a:pt x="418" y="442"/>
                  </a:cubicBezTo>
                  <a:cubicBezTo>
                    <a:pt x="426" y="467"/>
                    <a:pt x="426" y="467"/>
                    <a:pt x="426" y="467"/>
                  </a:cubicBezTo>
                  <a:cubicBezTo>
                    <a:pt x="426" y="467"/>
                    <a:pt x="426" y="467"/>
                    <a:pt x="426" y="467"/>
                  </a:cubicBezTo>
                  <a:cubicBezTo>
                    <a:pt x="419" y="442"/>
                    <a:pt x="419" y="442"/>
                    <a:pt x="419" y="442"/>
                  </a:cubicBezTo>
                  <a:cubicBezTo>
                    <a:pt x="445" y="451"/>
                    <a:pt x="445" y="451"/>
                    <a:pt x="445" y="451"/>
                  </a:cubicBezTo>
                  <a:cubicBezTo>
                    <a:pt x="428" y="468"/>
                    <a:pt x="428" y="468"/>
                    <a:pt x="428" y="468"/>
                  </a:cubicBezTo>
                  <a:cubicBezTo>
                    <a:pt x="428" y="468"/>
                    <a:pt x="428" y="468"/>
                    <a:pt x="429" y="468"/>
                  </a:cubicBezTo>
                  <a:cubicBezTo>
                    <a:pt x="445" y="451"/>
                    <a:pt x="445" y="451"/>
                    <a:pt x="445" y="451"/>
                  </a:cubicBezTo>
                  <a:cubicBezTo>
                    <a:pt x="495" y="468"/>
                    <a:pt x="495" y="468"/>
                    <a:pt x="495" y="468"/>
                  </a:cubicBezTo>
                  <a:cubicBezTo>
                    <a:pt x="495" y="468"/>
                    <a:pt x="495" y="468"/>
                    <a:pt x="495" y="468"/>
                  </a:cubicBezTo>
                  <a:cubicBezTo>
                    <a:pt x="445" y="451"/>
                    <a:pt x="445" y="451"/>
                    <a:pt x="445" y="451"/>
                  </a:cubicBezTo>
                  <a:cubicBezTo>
                    <a:pt x="484" y="412"/>
                    <a:pt x="484" y="412"/>
                    <a:pt x="484" y="412"/>
                  </a:cubicBezTo>
                  <a:cubicBezTo>
                    <a:pt x="484" y="411"/>
                    <a:pt x="484" y="411"/>
                    <a:pt x="484" y="411"/>
                  </a:cubicBezTo>
                  <a:cubicBezTo>
                    <a:pt x="445" y="451"/>
                    <a:pt x="445" y="451"/>
                    <a:pt x="445" y="451"/>
                  </a:cubicBezTo>
                  <a:cubicBezTo>
                    <a:pt x="418" y="442"/>
                    <a:pt x="418" y="442"/>
                    <a:pt x="418" y="442"/>
                  </a:cubicBezTo>
                  <a:cubicBezTo>
                    <a:pt x="412" y="420"/>
                    <a:pt x="412" y="420"/>
                    <a:pt x="412" y="420"/>
                  </a:cubicBezTo>
                  <a:cubicBezTo>
                    <a:pt x="483" y="410"/>
                    <a:pt x="483" y="410"/>
                    <a:pt x="483" y="410"/>
                  </a:cubicBezTo>
                  <a:cubicBezTo>
                    <a:pt x="483" y="410"/>
                    <a:pt x="483" y="410"/>
                    <a:pt x="483" y="410"/>
                  </a:cubicBezTo>
                  <a:cubicBezTo>
                    <a:pt x="412" y="420"/>
                    <a:pt x="412" y="420"/>
                    <a:pt x="412" y="420"/>
                  </a:cubicBezTo>
                  <a:cubicBezTo>
                    <a:pt x="405" y="396"/>
                    <a:pt x="405" y="396"/>
                    <a:pt x="405" y="396"/>
                  </a:cubicBezTo>
                  <a:moveTo>
                    <a:pt x="401" y="395"/>
                  </a:moveTo>
                  <a:cubicBezTo>
                    <a:pt x="373" y="424"/>
                    <a:pt x="373" y="424"/>
                    <a:pt x="373" y="424"/>
                  </a:cubicBezTo>
                  <a:cubicBezTo>
                    <a:pt x="373" y="424"/>
                    <a:pt x="373" y="425"/>
                    <a:pt x="373" y="425"/>
                  </a:cubicBezTo>
                  <a:cubicBezTo>
                    <a:pt x="402" y="395"/>
                    <a:pt x="402" y="395"/>
                    <a:pt x="402" y="395"/>
                  </a:cubicBezTo>
                  <a:cubicBezTo>
                    <a:pt x="402" y="395"/>
                    <a:pt x="401" y="395"/>
                    <a:pt x="401" y="395"/>
                  </a:cubicBezTo>
                  <a:moveTo>
                    <a:pt x="552" y="382"/>
                  </a:moveTo>
                  <a:cubicBezTo>
                    <a:pt x="552" y="382"/>
                    <a:pt x="552" y="382"/>
                    <a:pt x="552" y="382"/>
                  </a:cubicBezTo>
                  <a:cubicBezTo>
                    <a:pt x="569" y="402"/>
                    <a:pt x="569" y="402"/>
                    <a:pt x="569" y="402"/>
                  </a:cubicBezTo>
                  <a:cubicBezTo>
                    <a:pt x="535" y="405"/>
                    <a:pt x="535" y="405"/>
                    <a:pt x="535" y="405"/>
                  </a:cubicBezTo>
                  <a:cubicBezTo>
                    <a:pt x="549" y="382"/>
                    <a:pt x="549" y="382"/>
                    <a:pt x="549" y="382"/>
                  </a:cubicBezTo>
                  <a:cubicBezTo>
                    <a:pt x="549" y="382"/>
                    <a:pt x="549" y="382"/>
                    <a:pt x="549" y="382"/>
                  </a:cubicBezTo>
                  <a:cubicBezTo>
                    <a:pt x="535" y="405"/>
                    <a:pt x="535" y="405"/>
                    <a:pt x="535" y="405"/>
                  </a:cubicBezTo>
                  <a:cubicBezTo>
                    <a:pt x="489" y="409"/>
                    <a:pt x="489" y="409"/>
                    <a:pt x="489" y="409"/>
                  </a:cubicBezTo>
                  <a:cubicBezTo>
                    <a:pt x="489" y="409"/>
                    <a:pt x="489" y="409"/>
                    <a:pt x="489" y="409"/>
                  </a:cubicBezTo>
                  <a:cubicBezTo>
                    <a:pt x="535" y="405"/>
                    <a:pt x="535" y="405"/>
                    <a:pt x="535" y="405"/>
                  </a:cubicBezTo>
                  <a:cubicBezTo>
                    <a:pt x="498" y="466"/>
                    <a:pt x="498" y="466"/>
                    <a:pt x="498" y="466"/>
                  </a:cubicBezTo>
                  <a:cubicBezTo>
                    <a:pt x="499" y="466"/>
                    <a:pt x="499" y="467"/>
                    <a:pt x="499" y="467"/>
                  </a:cubicBezTo>
                  <a:cubicBezTo>
                    <a:pt x="535" y="405"/>
                    <a:pt x="535" y="405"/>
                    <a:pt x="535" y="405"/>
                  </a:cubicBezTo>
                  <a:cubicBezTo>
                    <a:pt x="569" y="402"/>
                    <a:pt x="569" y="402"/>
                    <a:pt x="569" y="402"/>
                  </a:cubicBezTo>
                  <a:cubicBezTo>
                    <a:pt x="600" y="439"/>
                    <a:pt x="600" y="439"/>
                    <a:pt x="600" y="439"/>
                  </a:cubicBezTo>
                  <a:cubicBezTo>
                    <a:pt x="600" y="439"/>
                    <a:pt x="600" y="439"/>
                    <a:pt x="600" y="439"/>
                  </a:cubicBezTo>
                  <a:cubicBezTo>
                    <a:pt x="569" y="402"/>
                    <a:pt x="569" y="402"/>
                    <a:pt x="569" y="402"/>
                  </a:cubicBezTo>
                  <a:cubicBezTo>
                    <a:pt x="616" y="398"/>
                    <a:pt x="616" y="398"/>
                    <a:pt x="616" y="398"/>
                  </a:cubicBezTo>
                  <a:cubicBezTo>
                    <a:pt x="616" y="398"/>
                    <a:pt x="616" y="398"/>
                    <a:pt x="616" y="398"/>
                  </a:cubicBezTo>
                  <a:cubicBezTo>
                    <a:pt x="569" y="402"/>
                    <a:pt x="569" y="402"/>
                    <a:pt x="569" y="402"/>
                  </a:cubicBezTo>
                  <a:cubicBezTo>
                    <a:pt x="552" y="382"/>
                    <a:pt x="552" y="382"/>
                    <a:pt x="552" y="382"/>
                  </a:cubicBezTo>
                  <a:moveTo>
                    <a:pt x="548" y="381"/>
                  </a:moveTo>
                  <a:cubicBezTo>
                    <a:pt x="488" y="408"/>
                    <a:pt x="488" y="408"/>
                    <a:pt x="488" y="408"/>
                  </a:cubicBezTo>
                  <a:cubicBezTo>
                    <a:pt x="488" y="408"/>
                    <a:pt x="488" y="408"/>
                    <a:pt x="488" y="408"/>
                  </a:cubicBezTo>
                  <a:cubicBezTo>
                    <a:pt x="548" y="381"/>
                    <a:pt x="548" y="381"/>
                    <a:pt x="548" y="381"/>
                  </a:cubicBezTo>
                  <a:cubicBezTo>
                    <a:pt x="548" y="381"/>
                    <a:pt x="548" y="381"/>
                    <a:pt x="548" y="381"/>
                  </a:cubicBezTo>
                  <a:moveTo>
                    <a:pt x="553" y="380"/>
                  </a:moveTo>
                  <a:cubicBezTo>
                    <a:pt x="553" y="380"/>
                    <a:pt x="553" y="381"/>
                    <a:pt x="553" y="381"/>
                  </a:cubicBezTo>
                  <a:cubicBezTo>
                    <a:pt x="616" y="398"/>
                    <a:pt x="616" y="398"/>
                    <a:pt x="616" y="398"/>
                  </a:cubicBezTo>
                  <a:cubicBezTo>
                    <a:pt x="616" y="398"/>
                    <a:pt x="616" y="397"/>
                    <a:pt x="616" y="397"/>
                  </a:cubicBezTo>
                  <a:cubicBezTo>
                    <a:pt x="553" y="380"/>
                    <a:pt x="553" y="380"/>
                    <a:pt x="553" y="380"/>
                  </a:cubicBezTo>
                  <a:moveTo>
                    <a:pt x="432" y="327"/>
                  </a:moveTo>
                  <a:cubicBezTo>
                    <a:pt x="405" y="389"/>
                    <a:pt x="405" y="389"/>
                    <a:pt x="405" y="389"/>
                  </a:cubicBezTo>
                  <a:cubicBezTo>
                    <a:pt x="405" y="389"/>
                    <a:pt x="405" y="389"/>
                    <a:pt x="405" y="389"/>
                  </a:cubicBezTo>
                  <a:cubicBezTo>
                    <a:pt x="432" y="328"/>
                    <a:pt x="432" y="328"/>
                    <a:pt x="432" y="328"/>
                  </a:cubicBezTo>
                  <a:cubicBezTo>
                    <a:pt x="432" y="328"/>
                    <a:pt x="432" y="327"/>
                    <a:pt x="432" y="327"/>
                  </a:cubicBezTo>
                  <a:moveTo>
                    <a:pt x="359" y="324"/>
                  </a:moveTo>
                  <a:cubicBezTo>
                    <a:pt x="359" y="324"/>
                    <a:pt x="359" y="324"/>
                    <a:pt x="359" y="324"/>
                  </a:cubicBezTo>
                  <a:cubicBezTo>
                    <a:pt x="402" y="390"/>
                    <a:pt x="402" y="390"/>
                    <a:pt x="402" y="390"/>
                  </a:cubicBezTo>
                  <a:cubicBezTo>
                    <a:pt x="402" y="390"/>
                    <a:pt x="402" y="390"/>
                    <a:pt x="402" y="389"/>
                  </a:cubicBezTo>
                  <a:cubicBezTo>
                    <a:pt x="359" y="324"/>
                    <a:pt x="359" y="324"/>
                    <a:pt x="359" y="324"/>
                  </a:cubicBezTo>
                  <a:moveTo>
                    <a:pt x="360" y="322"/>
                  </a:moveTo>
                  <a:cubicBezTo>
                    <a:pt x="360" y="322"/>
                    <a:pt x="360" y="323"/>
                    <a:pt x="360" y="323"/>
                  </a:cubicBezTo>
                  <a:cubicBezTo>
                    <a:pt x="431" y="325"/>
                    <a:pt x="431" y="325"/>
                    <a:pt x="431" y="325"/>
                  </a:cubicBezTo>
                  <a:cubicBezTo>
                    <a:pt x="431" y="325"/>
                    <a:pt x="431" y="325"/>
                    <a:pt x="431" y="325"/>
                  </a:cubicBezTo>
                  <a:cubicBezTo>
                    <a:pt x="360" y="322"/>
                    <a:pt x="360" y="322"/>
                    <a:pt x="360" y="322"/>
                  </a:cubicBezTo>
                  <a:moveTo>
                    <a:pt x="327" y="320"/>
                  </a:moveTo>
                  <a:cubicBezTo>
                    <a:pt x="327" y="320"/>
                    <a:pt x="327" y="320"/>
                    <a:pt x="327" y="320"/>
                  </a:cubicBezTo>
                  <a:cubicBezTo>
                    <a:pt x="362" y="353"/>
                    <a:pt x="362" y="353"/>
                    <a:pt x="362" y="353"/>
                  </a:cubicBezTo>
                  <a:cubicBezTo>
                    <a:pt x="372" y="424"/>
                    <a:pt x="372" y="424"/>
                    <a:pt x="372" y="424"/>
                  </a:cubicBezTo>
                  <a:cubicBezTo>
                    <a:pt x="372" y="424"/>
                    <a:pt x="372" y="424"/>
                    <a:pt x="372" y="424"/>
                  </a:cubicBezTo>
                  <a:cubicBezTo>
                    <a:pt x="372" y="424"/>
                    <a:pt x="372" y="424"/>
                    <a:pt x="372" y="424"/>
                  </a:cubicBezTo>
                  <a:cubicBezTo>
                    <a:pt x="363" y="354"/>
                    <a:pt x="363" y="354"/>
                    <a:pt x="363" y="354"/>
                  </a:cubicBezTo>
                  <a:cubicBezTo>
                    <a:pt x="401" y="390"/>
                    <a:pt x="401" y="390"/>
                    <a:pt x="401" y="390"/>
                  </a:cubicBezTo>
                  <a:cubicBezTo>
                    <a:pt x="401" y="390"/>
                    <a:pt x="401" y="390"/>
                    <a:pt x="401" y="390"/>
                  </a:cubicBezTo>
                  <a:cubicBezTo>
                    <a:pt x="363" y="353"/>
                    <a:pt x="363" y="353"/>
                    <a:pt x="363" y="353"/>
                  </a:cubicBezTo>
                  <a:cubicBezTo>
                    <a:pt x="359" y="324"/>
                    <a:pt x="359" y="324"/>
                    <a:pt x="359" y="324"/>
                  </a:cubicBezTo>
                  <a:cubicBezTo>
                    <a:pt x="359" y="324"/>
                    <a:pt x="359" y="324"/>
                    <a:pt x="359" y="324"/>
                  </a:cubicBezTo>
                  <a:cubicBezTo>
                    <a:pt x="359" y="324"/>
                    <a:pt x="358" y="324"/>
                    <a:pt x="358" y="324"/>
                  </a:cubicBezTo>
                  <a:cubicBezTo>
                    <a:pt x="362" y="353"/>
                    <a:pt x="362" y="353"/>
                    <a:pt x="362" y="353"/>
                  </a:cubicBezTo>
                  <a:cubicBezTo>
                    <a:pt x="327" y="320"/>
                    <a:pt x="327" y="320"/>
                    <a:pt x="327" y="320"/>
                  </a:cubicBezTo>
                  <a:moveTo>
                    <a:pt x="328" y="318"/>
                  </a:moveTo>
                  <a:cubicBezTo>
                    <a:pt x="328" y="318"/>
                    <a:pt x="328" y="318"/>
                    <a:pt x="328" y="318"/>
                  </a:cubicBezTo>
                  <a:cubicBezTo>
                    <a:pt x="356" y="322"/>
                    <a:pt x="356" y="322"/>
                    <a:pt x="356" y="322"/>
                  </a:cubicBezTo>
                  <a:cubicBezTo>
                    <a:pt x="356" y="322"/>
                    <a:pt x="356" y="322"/>
                    <a:pt x="356" y="322"/>
                  </a:cubicBezTo>
                  <a:cubicBezTo>
                    <a:pt x="328" y="318"/>
                    <a:pt x="328" y="318"/>
                    <a:pt x="328" y="318"/>
                  </a:cubicBezTo>
                  <a:moveTo>
                    <a:pt x="266" y="311"/>
                  </a:moveTo>
                  <a:cubicBezTo>
                    <a:pt x="266" y="311"/>
                    <a:pt x="266" y="311"/>
                    <a:pt x="266" y="311"/>
                  </a:cubicBezTo>
                  <a:cubicBezTo>
                    <a:pt x="321" y="317"/>
                    <a:pt x="321" y="317"/>
                    <a:pt x="321" y="317"/>
                  </a:cubicBezTo>
                  <a:cubicBezTo>
                    <a:pt x="321" y="317"/>
                    <a:pt x="321" y="317"/>
                    <a:pt x="321" y="317"/>
                  </a:cubicBezTo>
                  <a:cubicBezTo>
                    <a:pt x="266" y="311"/>
                    <a:pt x="266" y="311"/>
                    <a:pt x="266" y="311"/>
                  </a:cubicBezTo>
                  <a:moveTo>
                    <a:pt x="289" y="277"/>
                  </a:moveTo>
                  <a:cubicBezTo>
                    <a:pt x="265" y="309"/>
                    <a:pt x="265" y="309"/>
                    <a:pt x="265" y="309"/>
                  </a:cubicBezTo>
                  <a:cubicBezTo>
                    <a:pt x="265" y="309"/>
                    <a:pt x="265" y="309"/>
                    <a:pt x="265" y="309"/>
                  </a:cubicBezTo>
                  <a:cubicBezTo>
                    <a:pt x="289" y="277"/>
                    <a:pt x="289" y="277"/>
                    <a:pt x="289" y="277"/>
                  </a:cubicBezTo>
                  <a:cubicBezTo>
                    <a:pt x="289" y="277"/>
                    <a:pt x="289" y="277"/>
                    <a:pt x="289" y="277"/>
                  </a:cubicBezTo>
                  <a:moveTo>
                    <a:pt x="326" y="245"/>
                  </a:moveTo>
                  <a:cubicBezTo>
                    <a:pt x="326" y="245"/>
                    <a:pt x="326" y="245"/>
                    <a:pt x="326" y="245"/>
                  </a:cubicBezTo>
                  <a:cubicBezTo>
                    <a:pt x="356" y="280"/>
                    <a:pt x="356" y="280"/>
                    <a:pt x="356" y="280"/>
                  </a:cubicBezTo>
                  <a:cubicBezTo>
                    <a:pt x="356" y="280"/>
                    <a:pt x="356" y="280"/>
                    <a:pt x="356" y="279"/>
                  </a:cubicBezTo>
                  <a:cubicBezTo>
                    <a:pt x="326" y="245"/>
                    <a:pt x="326" y="245"/>
                    <a:pt x="326" y="245"/>
                  </a:cubicBezTo>
                  <a:moveTo>
                    <a:pt x="339" y="302"/>
                  </a:moveTo>
                  <a:cubicBezTo>
                    <a:pt x="328" y="291"/>
                    <a:pt x="328" y="291"/>
                    <a:pt x="328" y="291"/>
                  </a:cubicBezTo>
                  <a:cubicBezTo>
                    <a:pt x="343" y="286"/>
                    <a:pt x="343" y="286"/>
                    <a:pt x="343" y="286"/>
                  </a:cubicBezTo>
                  <a:cubicBezTo>
                    <a:pt x="346" y="294"/>
                    <a:pt x="346" y="294"/>
                    <a:pt x="346" y="294"/>
                  </a:cubicBezTo>
                  <a:cubicBezTo>
                    <a:pt x="339" y="302"/>
                    <a:pt x="339" y="302"/>
                    <a:pt x="339" y="302"/>
                  </a:cubicBezTo>
                  <a:moveTo>
                    <a:pt x="306" y="228"/>
                  </a:moveTo>
                  <a:cubicBezTo>
                    <a:pt x="303" y="239"/>
                    <a:pt x="303" y="239"/>
                    <a:pt x="303" y="239"/>
                  </a:cubicBezTo>
                  <a:cubicBezTo>
                    <a:pt x="274" y="234"/>
                    <a:pt x="274" y="234"/>
                    <a:pt x="274" y="234"/>
                  </a:cubicBezTo>
                  <a:cubicBezTo>
                    <a:pt x="274" y="234"/>
                    <a:pt x="274" y="234"/>
                    <a:pt x="274" y="234"/>
                  </a:cubicBezTo>
                  <a:cubicBezTo>
                    <a:pt x="302" y="240"/>
                    <a:pt x="302" y="240"/>
                    <a:pt x="302" y="240"/>
                  </a:cubicBezTo>
                  <a:cubicBezTo>
                    <a:pt x="296" y="259"/>
                    <a:pt x="296" y="259"/>
                    <a:pt x="296" y="259"/>
                  </a:cubicBezTo>
                  <a:cubicBezTo>
                    <a:pt x="273" y="235"/>
                    <a:pt x="273" y="235"/>
                    <a:pt x="273" y="235"/>
                  </a:cubicBezTo>
                  <a:cubicBezTo>
                    <a:pt x="273" y="235"/>
                    <a:pt x="273" y="235"/>
                    <a:pt x="273" y="236"/>
                  </a:cubicBezTo>
                  <a:cubicBezTo>
                    <a:pt x="296" y="259"/>
                    <a:pt x="296" y="259"/>
                    <a:pt x="296" y="259"/>
                  </a:cubicBezTo>
                  <a:cubicBezTo>
                    <a:pt x="292" y="272"/>
                    <a:pt x="292" y="272"/>
                    <a:pt x="292" y="272"/>
                  </a:cubicBezTo>
                  <a:cubicBezTo>
                    <a:pt x="292" y="272"/>
                    <a:pt x="292" y="272"/>
                    <a:pt x="292" y="272"/>
                  </a:cubicBezTo>
                  <a:cubicBezTo>
                    <a:pt x="296" y="260"/>
                    <a:pt x="296" y="260"/>
                    <a:pt x="296" y="260"/>
                  </a:cubicBezTo>
                  <a:cubicBezTo>
                    <a:pt x="327" y="291"/>
                    <a:pt x="327" y="291"/>
                    <a:pt x="327" y="291"/>
                  </a:cubicBezTo>
                  <a:cubicBezTo>
                    <a:pt x="309" y="297"/>
                    <a:pt x="309" y="297"/>
                    <a:pt x="309" y="297"/>
                  </a:cubicBezTo>
                  <a:cubicBezTo>
                    <a:pt x="293" y="277"/>
                    <a:pt x="293" y="277"/>
                    <a:pt x="293" y="277"/>
                  </a:cubicBezTo>
                  <a:cubicBezTo>
                    <a:pt x="293" y="277"/>
                    <a:pt x="293" y="277"/>
                    <a:pt x="292" y="277"/>
                  </a:cubicBezTo>
                  <a:cubicBezTo>
                    <a:pt x="308" y="297"/>
                    <a:pt x="308" y="297"/>
                    <a:pt x="308" y="297"/>
                  </a:cubicBezTo>
                  <a:cubicBezTo>
                    <a:pt x="266" y="310"/>
                    <a:pt x="266" y="310"/>
                    <a:pt x="266" y="310"/>
                  </a:cubicBezTo>
                  <a:cubicBezTo>
                    <a:pt x="266" y="310"/>
                    <a:pt x="266" y="310"/>
                    <a:pt x="266" y="310"/>
                  </a:cubicBezTo>
                  <a:cubicBezTo>
                    <a:pt x="308" y="297"/>
                    <a:pt x="308" y="297"/>
                    <a:pt x="308" y="297"/>
                  </a:cubicBezTo>
                  <a:cubicBezTo>
                    <a:pt x="322" y="315"/>
                    <a:pt x="322" y="315"/>
                    <a:pt x="322" y="315"/>
                  </a:cubicBezTo>
                  <a:cubicBezTo>
                    <a:pt x="322" y="315"/>
                    <a:pt x="323" y="315"/>
                    <a:pt x="323" y="315"/>
                  </a:cubicBezTo>
                  <a:cubicBezTo>
                    <a:pt x="309" y="297"/>
                    <a:pt x="309" y="297"/>
                    <a:pt x="309" y="297"/>
                  </a:cubicBezTo>
                  <a:cubicBezTo>
                    <a:pt x="327" y="291"/>
                    <a:pt x="327" y="291"/>
                    <a:pt x="327" y="291"/>
                  </a:cubicBezTo>
                  <a:cubicBezTo>
                    <a:pt x="338" y="302"/>
                    <a:pt x="338" y="302"/>
                    <a:pt x="338" y="302"/>
                  </a:cubicBezTo>
                  <a:cubicBezTo>
                    <a:pt x="327" y="315"/>
                    <a:pt x="327" y="315"/>
                    <a:pt x="327" y="315"/>
                  </a:cubicBezTo>
                  <a:cubicBezTo>
                    <a:pt x="327" y="315"/>
                    <a:pt x="327" y="315"/>
                    <a:pt x="327" y="315"/>
                  </a:cubicBezTo>
                  <a:cubicBezTo>
                    <a:pt x="339" y="303"/>
                    <a:pt x="339" y="303"/>
                    <a:pt x="339" y="303"/>
                  </a:cubicBezTo>
                  <a:cubicBezTo>
                    <a:pt x="357" y="321"/>
                    <a:pt x="357" y="321"/>
                    <a:pt x="357" y="321"/>
                  </a:cubicBezTo>
                  <a:cubicBezTo>
                    <a:pt x="357" y="321"/>
                    <a:pt x="357" y="321"/>
                    <a:pt x="357" y="321"/>
                  </a:cubicBezTo>
                  <a:cubicBezTo>
                    <a:pt x="339" y="302"/>
                    <a:pt x="339" y="302"/>
                    <a:pt x="339" y="302"/>
                  </a:cubicBezTo>
                  <a:cubicBezTo>
                    <a:pt x="346" y="294"/>
                    <a:pt x="346" y="294"/>
                    <a:pt x="346" y="294"/>
                  </a:cubicBezTo>
                  <a:cubicBezTo>
                    <a:pt x="357" y="321"/>
                    <a:pt x="357" y="321"/>
                    <a:pt x="357" y="321"/>
                  </a:cubicBezTo>
                  <a:cubicBezTo>
                    <a:pt x="357" y="321"/>
                    <a:pt x="358" y="321"/>
                    <a:pt x="358" y="321"/>
                  </a:cubicBezTo>
                  <a:cubicBezTo>
                    <a:pt x="346" y="294"/>
                    <a:pt x="346" y="294"/>
                    <a:pt x="346" y="294"/>
                  </a:cubicBezTo>
                  <a:cubicBezTo>
                    <a:pt x="356" y="284"/>
                    <a:pt x="356" y="284"/>
                    <a:pt x="356" y="284"/>
                  </a:cubicBezTo>
                  <a:cubicBezTo>
                    <a:pt x="356" y="284"/>
                    <a:pt x="356" y="284"/>
                    <a:pt x="356" y="284"/>
                  </a:cubicBezTo>
                  <a:cubicBezTo>
                    <a:pt x="346" y="294"/>
                    <a:pt x="346" y="294"/>
                    <a:pt x="346" y="294"/>
                  </a:cubicBezTo>
                  <a:cubicBezTo>
                    <a:pt x="343" y="286"/>
                    <a:pt x="343" y="286"/>
                    <a:pt x="343" y="286"/>
                  </a:cubicBezTo>
                  <a:cubicBezTo>
                    <a:pt x="355" y="283"/>
                    <a:pt x="355" y="283"/>
                    <a:pt x="355" y="283"/>
                  </a:cubicBezTo>
                  <a:cubicBezTo>
                    <a:pt x="355" y="283"/>
                    <a:pt x="355" y="282"/>
                    <a:pt x="355" y="282"/>
                  </a:cubicBezTo>
                  <a:cubicBezTo>
                    <a:pt x="343" y="286"/>
                    <a:pt x="343" y="286"/>
                    <a:pt x="343" y="286"/>
                  </a:cubicBezTo>
                  <a:cubicBezTo>
                    <a:pt x="326" y="246"/>
                    <a:pt x="326" y="246"/>
                    <a:pt x="326" y="246"/>
                  </a:cubicBezTo>
                  <a:cubicBezTo>
                    <a:pt x="326" y="246"/>
                    <a:pt x="326" y="246"/>
                    <a:pt x="326" y="246"/>
                  </a:cubicBezTo>
                  <a:cubicBezTo>
                    <a:pt x="343" y="286"/>
                    <a:pt x="343" y="286"/>
                    <a:pt x="343" y="286"/>
                  </a:cubicBezTo>
                  <a:cubicBezTo>
                    <a:pt x="328" y="291"/>
                    <a:pt x="328" y="291"/>
                    <a:pt x="328" y="291"/>
                  </a:cubicBezTo>
                  <a:cubicBezTo>
                    <a:pt x="296" y="259"/>
                    <a:pt x="296" y="259"/>
                    <a:pt x="296" y="259"/>
                  </a:cubicBezTo>
                  <a:cubicBezTo>
                    <a:pt x="303" y="240"/>
                    <a:pt x="303" y="240"/>
                    <a:pt x="303" y="240"/>
                  </a:cubicBezTo>
                  <a:cubicBezTo>
                    <a:pt x="323" y="244"/>
                    <a:pt x="323" y="244"/>
                    <a:pt x="323" y="244"/>
                  </a:cubicBezTo>
                  <a:cubicBezTo>
                    <a:pt x="323" y="244"/>
                    <a:pt x="323" y="243"/>
                    <a:pt x="323" y="243"/>
                  </a:cubicBezTo>
                  <a:cubicBezTo>
                    <a:pt x="303" y="239"/>
                    <a:pt x="303" y="239"/>
                    <a:pt x="303" y="239"/>
                  </a:cubicBezTo>
                  <a:cubicBezTo>
                    <a:pt x="307" y="228"/>
                    <a:pt x="307" y="228"/>
                    <a:pt x="307" y="228"/>
                  </a:cubicBezTo>
                  <a:cubicBezTo>
                    <a:pt x="307" y="228"/>
                    <a:pt x="307" y="228"/>
                    <a:pt x="306" y="228"/>
                  </a:cubicBezTo>
                  <a:moveTo>
                    <a:pt x="309" y="227"/>
                  </a:moveTo>
                  <a:cubicBezTo>
                    <a:pt x="309" y="227"/>
                    <a:pt x="309" y="227"/>
                    <a:pt x="308" y="227"/>
                  </a:cubicBezTo>
                  <a:cubicBezTo>
                    <a:pt x="324" y="243"/>
                    <a:pt x="324" y="243"/>
                    <a:pt x="324" y="243"/>
                  </a:cubicBezTo>
                  <a:cubicBezTo>
                    <a:pt x="324" y="243"/>
                    <a:pt x="324" y="242"/>
                    <a:pt x="324" y="242"/>
                  </a:cubicBezTo>
                  <a:cubicBezTo>
                    <a:pt x="309" y="227"/>
                    <a:pt x="309" y="227"/>
                    <a:pt x="309" y="227"/>
                  </a:cubicBezTo>
                  <a:moveTo>
                    <a:pt x="305" y="226"/>
                  </a:moveTo>
                  <a:cubicBezTo>
                    <a:pt x="274" y="233"/>
                    <a:pt x="274" y="233"/>
                    <a:pt x="274" y="233"/>
                  </a:cubicBezTo>
                  <a:cubicBezTo>
                    <a:pt x="274" y="233"/>
                    <a:pt x="274" y="233"/>
                    <a:pt x="274" y="233"/>
                  </a:cubicBezTo>
                  <a:cubicBezTo>
                    <a:pt x="274" y="233"/>
                    <a:pt x="274" y="233"/>
                    <a:pt x="274" y="233"/>
                  </a:cubicBezTo>
                  <a:cubicBezTo>
                    <a:pt x="305" y="227"/>
                    <a:pt x="305" y="227"/>
                    <a:pt x="305" y="227"/>
                  </a:cubicBezTo>
                  <a:cubicBezTo>
                    <a:pt x="305" y="227"/>
                    <a:pt x="305" y="226"/>
                    <a:pt x="305" y="226"/>
                  </a:cubicBezTo>
                  <a:cubicBezTo>
                    <a:pt x="305" y="226"/>
                    <a:pt x="305" y="226"/>
                    <a:pt x="305" y="226"/>
                  </a:cubicBezTo>
                  <a:moveTo>
                    <a:pt x="335" y="204"/>
                  </a:moveTo>
                  <a:cubicBezTo>
                    <a:pt x="325" y="242"/>
                    <a:pt x="325" y="242"/>
                    <a:pt x="325" y="242"/>
                  </a:cubicBezTo>
                  <a:cubicBezTo>
                    <a:pt x="325" y="242"/>
                    <a:pt x="326" y="242"/>
                    <a:pt x="326" y="242"/>
                  </a:cubicBezTo>
                  <a:cubicBezTo>
                    <a:pt x="335" y="204"/>
                    <a:pt x="335" y="204"/>
                    <a:pt x="335" y="204"/>
                  </a:cubicBezTo>
                  <a:cubicBezTo>
                    <a:pt x="335" y="204"/>
                    <a:pt x="335" y="204"/>
                    <a:pt x="335" y="204"/>
                  </a:cubicBezTo>
                  <a:moveTo>
                    <a:pt x="333" y="203"/>
                  </a:moveTo>
                  <a:cubicBezTo>
                    <a:pt x="309" y="225"/>
                    <a:pt x="309" y="225"/>
                    <a:pt x="309" y="225"/>
                  </a:cubicBezTo>
                  <a:cubicBezTo>
                    <a:pt x="309" y="225"/>
                    <a:pt x="309" y="225"/>
                    <a:pt x="309" y="225"/>
                  </a:cubicBezTo>
                  <a:cubicBezTo>
                    <a:pt x="334" y="203"/>
                    <a:pt x="334" y="203"/>
                    <a:pt x="334" y="203"/>
                  </a:cubicBezTo>
                  <a:cubicBezTo>
                    <a:pt x="334" y="203"/>
                    <a:pt x="333" y="203"/>
                    <a:pt x="333" y="203"/>
                  </a:cubicBezTo>
                  <a:moveTo>
                    <a:pt x="419" y="170"/>
                  </a:moveTo>
                  <a:cubicBezTo>
                    <a:pt x="364" y="190"/>
                    <a:pt x="364" y="190"/>
                    <a:pt x="364" y="190"/>
                  </a:cubicBezTo>
                  <a:cubicBezTo>
                    <a:pt x="375" y="175"/>
                    <a:pt x="375" y="175"/>
                    <a:pt x="375" y="175"/>
                  </a:cubicBezTo>
                  <a:cubicBezTo>
                    <a:pt x="375" y="175"/>
                    <a:pt x="374" y="175"/>
                    <a:pt x="374" y="175"/>
                  </a:cubicBezTo>
                  <a:cubicBezTo>
                    <a:pt x="363" y="190"/>
                    <a:pt x="363" y="190"/>
                    <a:pt x="363" y="190"/>
                  </a:cubicBezTo>
                  <a:cubicBezTo>
                    <a:pt x="338" y="200"/>
                    <a:pt x="338" y="200"/>
                    <a:pt x="338" y="200"/>
                  </a:cubicBezTo>
                  <a:cubicBezTo>
                    <a:pt x="338" y="200"/>
                    <a:pt x="338" y="200"/>
                    <a:pt x="338" y="200"/>
                  </a:cubicBezTo>
                  <a:cubicBezTo>
                    <a:pt x="363" y="191"/>
                    <a:pt x="363" y="191"/>
                    <a:pt x="363" y="191"/>
                  </a:cubicBezTo>
                  <a:cubicBezTo>
                    <a:pt x="326" y="242"/>
                    <a:pt x="326" y="242"/>
                    <a:pt x="326" y="242"/>
                  </a:cubicBezTo>
                  <a:cubicBezTo>
                    <a:pt x="326" y="242"/>
                    <a:pt x="326" y="242"/>
                    <a:pt x="326" y="242"/>
                  </a:cubicBezTo>
                  <a:cubicBezTo>
                    <a:pt x="364" y="191"/>
                    <a:pt x="364" y="191"/>
                    <a:pt x="364" y="191"/>
                  </a:cubicBezTo>
                  <a:cubicBezTo>
                    <a:pt x="419" y="170"/>
                    <a:pt x="419" y="170"/>
                    <a:pt x="419" y="170"/>
                  </a:cubicBezTo>
                  <a:cubicBezTo>
                    <a:pt x="419" y="170"/>
                    <a:pt x="419" y="170"/>
                    <a:pt x="419" y="170"/>
                  </a:cubicBezTo>
                  <a:moveTo>
                    <a:pt x="326" y="164"/>
                  </a:moveTo>
                  <a:cubicBezTo>
                    <a:pt x="325" y="164"/>
                    <a:pt x="325" y="164"/>
                    <a:pt x="325" y="164"/>
                  </a:cubicBezTo>
                  <a:cubicBezTo>
                    <a:pt x="325" y="164"/>
                    <a:pt x="325" y="164"/>
                    <a:pt x="325" y="164"/>
                  </a:cubicBezTo>
                  <a:cubicBezTo>
                    <a:pt x="335" y="198"/>
                    <a:pt x="335" y="198"/>
                    <a:pt x="335" y="198"/>
                  </a:cubicBezTo>
                  <a:cubicBezTo>
                    <a:pt x="335" y="198"/>
                    <a:pt x="335" y="198"/>
                    <a:pt x="335" y="198"/>
                  </a:cubicBezTo>
                  <a:cubicBezTo>
                    <a:pt x="326" y="164"/>
                    <a:pt x="326" y="164"/>
                    <a:pt x="326" y="164"/>
                  </a:cubicBezTo>
                  <a:moveTo>
                    <a:pt x="327" y="163"/>
                  </a:moveTo>
                  <a:cubicBezTo>
                    <a:pt x="327" y="163"/>
                    <a:pt x="327" y="163"/>
                    <a:pt x="327" y="163"/>
                  </a:cubicBezTo>
                  <a:cubicBezTo>
                    <a:pt x="374" y="174"/>
                    <a:pt x="374" y="174"/>
                    <a:pt x="374" y="174"/>
                  </a:cubicBezTo>
                  <a:cubicBezTo>
                    <a:pt x="374" y="173"/>
                    <a:pt x="374" y="173"/>
                    <a:pt x="374" y="173"/>
                  </a:cubicBezTo>
                  <a:cubicBezTo>
                    <a:pt x="327" y="163"/>
                    <a:pt x="327" y="163"/>
                    <a:pt x="327" y="163"/>
                  </a:cubicBezTo>
                  <a:moveTo>
                    <a:pt x="1" y="162"/>
                  </a:moveTo>
                  <a:cubicBezTo>
                    <a:pt x="1" y="162"/>
                    <a:pt x="1" y="162"/>
                    <a:pt x="1" y="162"/>
                  </a:cubicBezTo>
                  <a:cubicBezTo>
                    <a:pt x="48" y="172"/>
                    <a:pt x="48" y="172"/>
                    <a:pt x="48" y="172"/>
                  </a:cubicBezTo>
                  <a:cubicBezTo>
                    <a:pt x="48" y="172"/>
                    <a:pt x="48" y="172"/>
                    <a:pt x="48" y="172"/>
                  </a:cubicBezTo>
                  <a:cubicBezTo>
                    <a:pt x="1" y="162"/>
                    <a:pt x="1" y="162"/>
                    <a:pt x="1" y="162"/>
                  </a:cubicBezTo>
                  <a:moveTo>
                    <a:pt x="219" y="153"/>
                  </a:moveTo>
                  <a:cubicBezTo>
                    <a:pt x="171" y="163"/>
                    <a:pt x="171" y="163"/>
                    <a:pt x="171" y="163"/>
                  </a:cubicBezTo>
                  <a:cubicBezTo>
                    <a:pt x="171" y="163"/>
                    <a:pt x="171" y="163"/>
                    <a:pt x="171" y="163"/>
                  </a:cubicBezTo>
                  <a:cubicBezTo>
                    <a:pt x="219" y="153"/>
                    <a:pt x="219" y="153"/>
                    <a:pt x="219" y="153"/>
                  </a:cubicBezTo>
                  <a:cubicBezTo>
                    <a:pt x="219" y="153"/>
                    <a:pt x="219" y="153"/>
                    <a:pt x="219" y="153"/>
                  </a:cubicBezTo>
                  <a:moveTo>
                    <a:pt x="62" y="149"/>
                  </a:moveTo>
                  <a:cubicBezTo>
                    <a:pt x="53" y="170"/>
                    <a:pt x="53" y="170"/>
                    <a:pt x="53" y="170"/>
                  </a:cubicBezTo>
                  <a:cubicBezTo>
                    <a:pt x="53" y="170"/>
                    <a:pt x="53" y="170"/>
                    <a:pt x="53" y="170"/>
                  </a:cubicBezTo>
                  <a:cubicBezTo>
                    <a:pt x="62" y="149"/>
                    <a:pt x="62" y="149"/>
                    <a:pt x="62" y="149"/>
                  </a:cubicBezTo>
                  <a:cubicBezTo>
                    <a:pt x="62" y="149"/>
                    <a:pt x="62" y="149"/>
                    <a:pt x="62" y="149"/>
                  </a:cubicBezTo>
                  <a:moveTo>
                    <a:pt x="61" y="147"/>
                  </a:moveTo>
                  <a:cubicBezTo>
                    <a:pt x="1" y="161"/>
                    <a:pt x="1" y="161"/>
                    <a:pt x="1" y="161"/>
                  </a:cubicBezTo>
                  <a:cubicBezTo>
                    <a:pt x="1" y="161"/>
                    <a:pt x="1" y="161"/>
                    <a:pt x="1" y="161"/>
                  </a:cubicBezTo>
                  <a:cubicBezTo>
                    <a:pt x="61" y="148"/>
                    <a:pt x="61" y="148"/>
                    <a:pt x="61" y="148"/>
                  </a:cubicBezTo>
                  <a:cubicBezTo>
                    <a:pt x="61" y="148"/>
                    <a:pt x="61" y="148"/>
                    <a:pt x="61" y="147"/>
                  </a:cubicBezTo>
                  <a:moveTo>
                    <a:pt x="292" y="147"/>
                  </a:moveTo>
                  <a:cubicBezTo>
                    <a:pt x="292" y="147"/>
                    <a:pt x="292" y="147"/>
                    <a:pt x="292" y="147"/>
                  </a:cubicBezTo>
                  <a:cubicBezTo>
                    <a:pt x="302" y="160"/>
                    <a:pt x="302" y="160"/>
                    <a:pt x="302" y="160"/>
                  </a:cubicBezTo>
                  <a:cubicBezTo>
                    <a:pt x="222" y="152"/>
                    <a:pt x="222" y="152"/>
                    <a:pt x="222" y="152"/>
                  </a:cubicBezTo>
                  <a:cubicBezTo>
                    <a:pt x="222" y="152"/>
                    <a:pt x="222" y="153"/>
                    <a:pt x="222" y="153"/>
                  </a:cubicBezTo>
                  <a:cubicBezTo>
                    <a:pt x="302" y="160"/>
                    <a:pt x="302" y="160"/>
                    <a:pt x="302" y="160"/>
                  </a:cubicBezTo>
                  <a:cubicBezTo>
                    <a:pt x="315" y="175"/>
                    <a:pt x="315" y="175"/>
                    <a:pt x="315" y="175"/>
                  </a:cubicBezTo>
                  <a:cubicBezTo>
                    <a:pt x="272" y="231"/>
                    <a:pt x="272" y="231"/>
                    <a:pt x="272" y="231"/>
                  </a:cubicBezTo>
                  <a:cubicBezTo>
                    <a:pt x="273" y="231"/>
                    <a:pt x="273" y="231"/>
                    <a:pt x="273" y="231"/>
                  </a:cubicBezTo>
                  <a:cubicBezTo>
                    <a:pt x="315" y="176"/>
                    <a:pt x="315" y="176"/>
                    <a:pt x="315" y="176"/>
                  </a:cubicBezTo>
                  <a:cubicBezTo>
                    <a:pt x="319" y="181"/>
                    <a:pt x="319" y="181"/>
                    <a:pt x="319" y="181"/>
                  </a:cubicBezTo>
                  <a:cubicBezTo>
                    <a:pt x="308" y="224"/>
                    <a:pt x="308" y="224"/>
                    <a:pt x="308" y="224"/>
                  </a:cubicBezTo>
                  <a:cubicBezTo>
                    <a:pt x="308" y="224"/>
                    <a:pt x="308" y="224"/>
                    <a:pt x="308" y="224"/>
                  </a:cubicBezTo>
                  <a:cubicBezTo>
                    <a:pt x="320" y="182"/>
                    <a:pt x="320" y="182"/>
                    <a:pt x="320" y="182"/>
                  </a:cubicBezTo>
                  <a:cubicBezTo>
                    <a:pt x="334" y="199"/>
                    <a:pt x="334" y="199"/>
                    <a:pt x="334" y="199"/>
                  </a:cubicBezTo>
                  <a:cubicBezTo>
                    <a:pt x="334" y="199"/>
                    <a:pt x="334" y="199"/>
                    <a:pt x="334" y="199"/>
                  </a:cubicBezTo>
                  <a:cubicBezTo>
                    <a:pt x="320" y="181"/>
                    <a:pt x="320" y="181"/>
                    <a:pt x="320" y="181"/>
                  </a:cubicBezTo>
                  <a:cubicBezTo>
                    <a:pt x="325" y="164"/>
                    <a:pt x="325" y="164"/>
                    <a:pt x="325" y="164"/>
                  </a:cubicBezTo>
                  <a:cubicBezTo>
                    <a:pt x="324" y="164"/>
                    <a:pt x="324" y="164"/>
                    <a:pt x="324" y="164"/>
                  </a:cubicBezTo>
                  <a:cubicBezTo>
                    <a:pt x="320" y="181"/>
                    <a:pt x="320" y="181"/>
                    <a:pt x="320" y="181"/>
                  </a:cubicBezTo>
                  <a:cubicBezTo>
                    <a:pt x="315" y="175"/>
                    <a:pt x="315" y="175"/>
                    <a:pt x="315" y="175"/>
                  </a:cubicBezTo>
                  <a:cubicBezTo>
                    <a:pt x="324" y="164"/>
                    <a:pt x="324" y="164"/>
                    <a:pt x="324" y="164"/>
                  </a:cubicBezTo>
                  <a:cubicBezTo>
                    <a:pt x="324" y="164"/>
                    <a:pt x="324" y="164"/>
                    <a:pt x="324" y="164"/>
                  </a:cubicBezTo>
                  <a:cubicBezTo>
                    <a:pt x="315" y="175"/>
                    <a:pt x="315" y="175"/>
                    <a:pt x="315" y="175"/>
                  </a:cubicBezTo>
                  <a:cubicBezTo>
                    <a:pt x="303" y="160"/>
                    <a:pt x="303" y="160"/>
                    <a:pt x="303" y="160"/>
                  </a:cubicBezTo>
                  <a:cubicBezTo>
                    <a:pt x="323" y="162"/>
                    <a:pt x="323" y="162"/>
                    <a:pt x="323" y="162"/>
                  </a:cubicBezTo>
                  <a:cubicBezTo>
                    <a:pt x="323" y="162"/>
                    <a:pt x="323" y="162"/>
                    <a:pt x="323" y="162"/>
                  </a:cubicBezTo>
                  <a:cubicBezTo>
                    <a:pt x="303" y="160"/>
                    <a:pt x="303" y="160"/>
                    <a:pt x="303" y="160"/>
                  </a:cubicBezTo>
                  <a:cubicBezTo>
                    <a:pt x="292" y="147"/>
                    <a:pt x="292" y="147"/>
                    <a:pt x="292" y="147"/>
                  </a:cubicBezTo>
                  <a:moveTo>
                    <a:pt x="293" y="146"/>
                  </a:moveTo>
                  <a:cubicBezTo>
                    <a:pt x="293" y="146"/>
                    <a:pt x="293" y="146"/>
                    <a:pt x="293" y="146"/>
                  </a:cubicBezTo>
                  <a:cubicBezTo>
                    <a:pt x="323" y="162"/>
                    <a:pt x="323" y="162"/>
                    <a:pt x="323" y="162"/>
                  </a:cubicBezTo>
                  <a:cubicBezTo>
                    <a:pt x="323" y="162"/>
                    <a:pt x="323" y="161"/>
                    <a:pt x="323" y="161"/>
                  </a:cubicBezTo>
                  <a:cubicBezTo>
                    <a:pt x="293" y="146"/>
                    <a:pt x="293" y="146"/>
                    <a:pt x="293" y="146"/>
                  </a:cubicBezTo>
                  <a:moveTo>
                    <a:pt x="287" y="145"/>
                  </a:moveTo>
                  <a:cubicBezTo>
                    <a:pt x="222" y="152"/>
                    <a:pt x="222" y="152"/>
                    <a:pt x="222" y="152"/>
                  </a:cubicBezTo>
                  <a:cubicBezTo>
                    <a:pt x="222" y="152"/>
                    <a:pt x="222" y="152"/>
                    <a:pt x="222" y="152"/>
                  </a:cubicBezTo>
                  <a:cubicBezTo>
                    <a:pt x="288" y="145"/>
                    <a:pt x="288" y="145"/>
                    <a:pt x="288" y="145"/>
                  </a:cubicBezTo>
                  <a:cubicBezTo>
                    <a:pt x="288" y="145"/>
                    <a:pt x="288" y="145"/>
                    <a:pt x="287" y="145"/>
                  </a:cubicBezTo>
                  <a:moveTo>
                    <a:pt x="107" y="111"/>
                  </a:moveTo>
                  <a:cubicBezTo>
                    <a:pt x="64" y="146"/>
                    <a:pt x="64" y="146"/>
                    <a:pt x="64" y="146"/>
                  </a:cubicBezTo>
                  <a:cubicBezTo>
                    <a:pt x="64" y="146"/>
                    <a:pt x="64" y="146"/>
                    <a:pt x="64" y="146"/>
                  </a:cubicBezTo>
                  <a:cubicBezTo>
                    <a:pt x="108" y="111"/>
                    <a:pt x="108" y="111"/>
                    <a:pt x="108" y="111"/>
                  </a:cubicBezTo>
                  <a:cubicBezTo>
                    <a:pt x="108" y="111"/>
                    <a:pt x="108" y="111"/>
                    <a:pt x="107" y="111"/>
                  </a:cubicBezTo>
                  <a:moveTo>
                    <a:pt x="220" y="110"/>
                  </a:moveTo>
                  <a:cubicBezTo>
                    <a:pt x="220" y="110"/>
                    <a:pt x="220" y="110"/>
                    <a:pt x="219" y="110"/>
                  </a:cubicBezTo>
                  <a:cubicBezTo>
                    <a:pt x="219" y="110"/>
                    <a:pt x="219" y="110"/>
                    <a:pt x="219" y="110"/>
                  </a:cubicBezTo>
                  <a:cubicBezTo>
                    <a:pt x="220" y="150"/>
                    <a:pt x="220" y="150"/>
                    <a:pt x="220" y="150"/>
                  </a:cubicBezTo>
                  <a:cubicBezTo>
                    <a:pt x="220" y="150"/>
                    <a:pt x="220" y="150"/>
                    <a:pt x="221" y="150"/>
                  </a:cubicBezTo>
                  <a:cubicBezTo>
                    <a:pt x="221" y="150"/>
                    <a:pt x="221" y="150"/>
                    <a:pt x="221" y="150"/>
                  </a:cubicBezTo>
                  <a:cubicBezTo>
                    <a:pt x="220" y="110"/>
                    <a:pt x="220" y="110"/>
                    <a:pt x="220" y="110"/>
                  </a:cubicBezTo>
                  <a:moveTo>
                    <a:pt x="57" y="105"/>
                  </a:moveTo>
                  <a:cubicBezTo>
                    <a:pt x="57" y="105"/>
                    <a:pt x="57" y="105"/>
                    <a:pt x="57" y="106"/>
                  </a:cubicBezTo>
                  <a:cubicBezTo>
                    <a:pt x="62" y="145"/>
                    <a:pt x="62" y="145"/>
                    <a:pt x="62" y="145"/>
                  </a:cubicBezTo>
                  <a:cubicBezTo>
                    <a:pt x="62" y="145"/>
                    <a:pt x="63" y="145"/>
                    <a:pt x="63" y="145"/>
                  </a:cubicBezTo>
                  <a:cubicBezTo>
                    <a:pt x="57" y="105"/>
                    <a:pt x="57" y="105"/>
                    <a:pt x="57" y="105"/>
                  </a:cubicBezTo>
                  <a:moveTo>
                    <a:pt x="54" y="105"/>
                  </a:moveTo>
                  <a:cubicBezTo>
                    <a:pt x="0" y="160"/>
                    <a:pt x="0" y="160"/>
                    <a:pt x="0" y="160"/>
                  </a:cubicBezTo>
                  <a:cubicBezTo>
                    <a:pt x="1" y="160"/>
                    <a:pt x="1" y="160"/>
                    <a:pt x="1" y="160"/>
                  </a:cubicBezTo>
                  <a:cubicBezTo>
                    <a:pt x="55" y="105"/>
                    <a:pt x="55" y="105"/>
                    <a:pt x="55" y="105"/>
                  </a:cubicBezTo>
                  <a:cubicBezTo>
                    <a:pt x="55" y="105"/>
                    <a:pt x="54" y="105"/>
                    <a:pt x="54" y="105"/>
                  </a:cubicBezTo>
                  <a:moveTo>
                    <a:pt x="339" y="97"/>
                  </a:moveTo>
                  <a:cubicBezTo>
                    <a:pt x="325" y="160"/>
                    <a:pt x="325" y="160"/>
                    <a:pt x="325" y="160"/>
                  </a:cubicBezTo>
                  <a:cubicBezTo>
                    <a:pt x="325" y="160"/>
                    <a:pt x="325" y="160"/>
                    <a:pt x="325" y="161"/>
                  </a:cubicBezTo>
                  <a:cubicBezTo>
                    <a:pt x="339" y="97"/>
                    <a:pt x="339" y="97"/>
                    <a:pt x="339" y="97"/>
                  </a:cubicBezTo>
                  <a:cubicBezTo>
                    <a:pt x="339" y="97"/>
                    <a:pt x="339" y="97"/>
                    <a:pt x="339" y="97"/>
                  </a:cubicBezTo>
                  <a:moveTo>
                    <a:pt x="337" y="96"/>
                  </a:moveTo>
                  <a:cubicBezTo>
                    <a:pt x="292" y="143"/>
                    <a:pt x="292" y="143"/>
                    <a:pt x="292" y="143"/>
                  </a:cubicBezTo>
                  <a:cubicBezTo>
                    <a:pt x="292" y="143"/>
                    <a:pt x="292" y="143"/>
                    <a:pt x="292" y="143"/>
                  </a:cubicBezTo>
                  <a:cubicBezTo>
                    <a:pt x="338" y="96"/>
                    <a:pt x="338" y="96"/>
                    <a:pt x="338" y="96"/>
                  </a:cubicBezTo>
                  <a:cubicBezTo>
                    <a:pt x="338" y="96"/>
                    <a:pt x="338" y="96"/>
                    <a:pt x="337" y="96"/>
                  </a:cubicBezTo>
                  <a:moveTo>
                    <a:pt x="337" y="95"/>
                  </a:moveTo>
                  <a:cubicBezTo>
                    <a:pt x="264" y="131"/>
                    <a:pt x="264" y="131"/>
                    <a:pt x="264" y="131"/>
                  </a:cubicBezTo>
                  <a:cubicBezTo>
                    <a:pt x="223" y="108"/>
                    <a:pt x="223" y="108"/>
                    <a:pt x="223" y="108"/>
                  </a:cubicBezTo>
                  <a:cubicBezTo>
                    <a:pt x="223" y="108"/>
                    <a:pt x="223" y="108"/>
                    <a:pt x="222" y="108"/>
                  </a:cubicBezTo>
                  <a:cubicBezTo>
                    <a:pt x="264" y="131"/>
                    <a:pt x="264" y="131"/>
                    <a:pt x="264" y="131"/>
                  </a:cubicBezTo>
                  <a:cubicBezTo>
                    <a:pt x="222" y="151"/>
                    <a:pt x="222" y="151"/>
                    <a:pt x="222" y="151"/>
                  </a:cubicBezTo>
                  <a:cubicBezTo>
                    <a:pt x="222" y="151"/>
                    <a:pt x="222" y="152"/>
                    <a:pt x="222" y="152"/>
                  </a:cubicBezTo>
                  <a:cubicBezTo>
                    <a:pt x="264" y="131"/>
                    <a:pt x="264" y="131"/>
                    <a:pt x="264" y="131"/>
                  </a:cubicBezTo>
                  <a:cubicBezTo>
                    <a:pt x="288" y="144"/>
                    <a:pt x="288" y="144"/>
                    <a:pt x="288" y="144"/>
                  </a:cubicBezTo>
                  <a:cubicBezTo>
                    <a:pt x="288" y="144"/>
                    <a:pt x="288" y="144"/>
                    <a:pt x="288" y="143"/>
                  </a:cubicBezTo>
                  <a:cubicBezTo>
                    <a:pt x="265" y="131"/>
                    <a:pt x="265" y="131"/>
                    <a:pt x="265" y="131"/>
                  </a:cubicBezTo>
                  <a:cubicBezTo>
                    <a:pt x="337" y="95"/>
                    <a:pt x="337" y="95"/>
                    <a:pt x="337" y="95"/>
                  </a:cubicBezTo>
                  <a:cubicBezTo>
                    <a:pt x="337" y="95"/>
                    <a:pt x="337" y="95"/>
                    <a:pt x="337" y="95"/>
                  </a:cubicBezTo>
                  <a:moveTo>
                    <a:pt x="139" y="90"/>
                  </a:moveTo>
                  <a:cubicBezTo>
                    <a:pt x="139" y="90"/>
                    <a:pt x="139" y="90"/>
                    <a:pt x="139" y="90"/>
                  </a:cubicBezTo>
                  <a:cubicBezTo>
                    <a:pt x="139" y="90"/>
                    <a:pt x="139" y="90"/>
                    <a:pt x="139" y="90"/>
                  </a:cubicBezTo>
                  <a:cubicBezTo>
                    <a:pt x="162" y="107"/>
                    <a:pt x="162" y="107"/>
                    <a:pt x="162" y="107"/>
                  </a:cubicBezTo>
                  <a:cubicBezTo>
                    <a:pt x="114" y="109"/>
                    <a:pt x="114" y="109"/>
                    <a:pt x="114" y="109"/>
                  </a:cubicBezTo>
                  <a:cubicBezTo>
                    <a:pt x="114" y="109"/>
                    <a:pt x="114" y="109"/>
                    <a:pt x="114" y="109"/>
                  </a:cubicBezTo>
                  <a:cubicBezTo>
                    <a:pt x="162" y="108"/>
                    <a:pt x="162" y="108"/>
                    <a:pt x="162" y="108"/>
                  </a:cubicBezTo>
                  <a:cubicBezTo>
                    <a:pt x="195" y="133"/>
                    <a:pt x="195" y="133"/>
                    <a:pt x="195" y="133"/>
                  </a:cubicBezTo>
                  <a:cubicBezTo>
                    <a:pt x="170" y="162"/>
                    <a:pt x="170" y="162"/>
                    <a:pt x="170" y="162"/>
                  </a:cubicBezTo>
                  <a:cubicBezTo>
                    <a:pt x="170" y="162"/>
                    <a:pt x="171" y="162"/>
                    <a:pt x="171" y="162"/>
                  </a:cubicBezTo>
                  <a:cubicBezTo>
                    <a:pt x="196" y="134"/>
                    <a:pt x="196" y="134"/>
                    <a:pt x="196" y="134"/>
                  </a:cubicBezTo>
                  <a:cubicBezTo>
                    <a:pt x="219" y="151"/>
                    <a:pt x="219" y="151"/>
                    <a:pt x="219" y="151"/>
                  </a:cubicBezTo>
                  <a:cubicBezTo>
                    <a:pt x="219" y="151"/>
                    <a:pt x="219" y="151"/>
                    <a:pt x="219" y="151"/>
                  </a:cubicBezTo>
                  <a:cubicBezTo>
                    <a:pt x="219" y="151"/>
                    <a:pt x="219" y="151"/>
                    <a:pt x="219" y="151"/>
                  </a:cubicBezTo>
                  <a:cubicBezTo>
                    <a:pt x="196" y="133"/>
                    <a:pt x="196" y="133"/>
                    <a:pt x="196" y="133"/>
                  </a:cubicBezTo>
                  <a:cubicBezTo>
                    <a:pt x="217" y="109"/>
                    <a:pt x="217" y="109"/>
                    <a:pt x="217" y="109"/>
                  </a:cubicBezTo>
                  <a:cubicBezTo>
                    <a:pt x="217" y="109"/>
                    <a:pt x="217" y="109"/>
                    <a:pt x="217" y="109"/>
                  </a:cubicBezTo>
                  <a:cubicBezTo>
                    <a:pt x="196" y="133"/>
                    <a:pt x="196" y="133"/>
                    <a:pt x="196" y="133"/>
                  </a:cubicBezTo>
                  <a:cubicBezTo>
                    <a:pt x="163" y="108"/>
                    <a:pt x="163" y="108"/>
                    <a:pt x="163" y="108"/>
                  </a:cubicBezTo>
                  <a:cubicBezTo>
                    <a:pt x="216" y="106"/>
                    <a:pt x="216" y="106"/>
                    <a:pt x="216" y="106"/>
                  </a:cubicBezTo>
                  <a:cubicBezTo>
                    <a:pt x="216" y="106"/>
                    <a:pt x="216" y="106"/>
                    <a:pt x="216" y="106"/>
                  </a:cubicBezTo>
                  <a:cubicBezTo>
                    <a:pt x="162" y="107"/>
                    <a:pt x="162" y="107"/>
                    <a:pt x="162" y="107"/>
                  </a:cubicBezTo>
                  <a:cubicBezTo>
                    <a:pt x="139" y="90"/>
                    <a:pt x="139" y="90"/>
                    <a:pt x="139" y="90"/>
                  </a:cubicBezTo>
                  <a:moveTo>
                    <a:pt x="136" y="90"/>
                  </a:moveTo>
                  <a:cubicBezTo>
                    <a:pt x="113" y="107"/>
                    <a:pt x="113" y="107"/>
                    <a:pt x="113" y="107"/>
                  </a:cubicBezTo>
                  <a:cubicBezTo>
                    <a:pt x="113" y="107"/>
                    <a:pt x="113" y="107"/>
                    <a:pt x="113" y="107"/>
                  </a:cubicBezTo>
                  <a:cubicBezTo>
                    <a:pt x="136" y="90"/>
                    <a:pt x="136" y="90"/>
                    <a:pt x="136" y="90"/>
                  </a:cubicBezTo>
                  <a:cubicBezTo>
                    <a:pt x="136" y="90"/>
                    <a:pt x="136" y="90"/>
                    <a:pt x="136" y="90"/>
                  </a:cubicBezTo>
                  <a:moveTo>
                    <a:pt x="140" y="89"/>
                  </a:moveTo>
                  <a:cubicBezTo>
                    <a:pt x="140" y="89"/>
                    <a:pt x="140" y="89"/>
                    <a:pt x="139" y="89"/>
                  </a:cubicBezTo>
                  <a:cubicBezTo>
                    <a:pt x="216" y="106"/>
                    <a:pt x="216" y="106"/>
                    <a:pt x="216" y="106"/>
                  </a:cubicBezTo>
                  <a:cubicBezTo>
                    <a:pt x="216" y="105"/>
                    <a:pt x="216" y="105"/>
                    <a:pt x="216" y="105"/>
                  </a:cubicBezTo>
                  <a:cubicBezTo>
                    <a:pt x="140" y="89"/>
                    <a:pt x="140" y="89"/>
                    <a:pt x="140" y="89"/>
                  </a:cubicBezTo>
                  <a:moveTo>
                    <a:pt x="371" y="65"/>
                  </a:moveTo>
                  <a:cubicBezTo>
                    <a:pt x="356" y="96"/>
                    <a:pt x="356" y="96"/>
                    <a:pt x="356" y="96"/>
                  </a:cubicBezTo>
                  <a:cubicBezTo>
                    <a:pt x="342" y="94"/>
                    <a:pt x="342" y="94"/>
                    <a:pt x="342" y="94"/>
                  </a:cubicBezTo>
                  <a:cubicBezTo>
                    <a:pt x="342" y="94"/>
                    <a:pt x="342" y="95"/>
                    <a:pt x="342" y="95"/>
                  </a:cubicBezTo>
                  <a:cubicBezTo>
                    <a:pt x="356" y="96"/>
                    <a:pt x="356" y="96"/>
                    <a:pt x="356" y="96"/>
                  </a:cubicBezTo>
                  <a:cubicBezTo>
                    <a:pt x="352" y="105"/>
                    <a:pt x="352" y="105"/>
                    <a:pt x="352" y="105"/>
                  </a:cubicBezTo>
                  <a:cubicBezTo>
                    <a:pt x="342" y="96"/>
                    <a:pt x="342" y="96"/>
                    <a:pt x="342" y="96"/>
                  </a:cubicBezTo>
                  <a:cubicBezTo>
                    <a:pt x="342" y="96"/>
                    <a:pt x="341" y="96"/>
                    <a:pt x="341" y="96"/>
                  </a:cubicBezTo>
                  <a:cubicBezTo>
                    <a:pt x="351" y="105"/>
                    <a:pt x="351" y="105"/>
                    <a:pt x="351" y="105"/>
                  </a:cubicBezTo>
                  <a:cubicBezTo>
                    <a:pt x="326" y="161"/>
                    <a:pt x="326" y="161"/>
                    <a:pt x="326" y="161"/>
                  </a:cubicBezTo>
                  <a:cubicBezTo>
                    <a:pt x="326" y="161"/>
                    <a:pt x="326" y="161"/>
                    <a:pt x="326" y="161"/>
                  </a:cubicBezTo>
                  <a:cubicBezTo>
                    <a:pt x="352" y="106"/>
                    <a:pt x="352" y="106"/>
                    <a:pt x="352" y="106"/>
                  </a:cubicBezTo>
                  <a:cubicBezTo>
                    <a:pt x="379" y="130"/>
                    <a:pt x="379" y="130"/>
                    <a:pt x="379" y="130"/>
                  </a:cubicBezTo>
                  <a:cubicBezTo>
                    <a:pt x="326" y="161"/>
                    <a:pt x="326" y="161"/>
                    <a:pt x="326" y="161"/>
                  </a:cubicBezTo>
                  <a:cubicBezTo>
                    <a:pt x="326" y="161"/>
                    <a:pt x="327" y="161"/>
                    <a:pt x="327" y="162"/>
                  </a:cubicBezTo>
                  <a:cubicBezTo>
                    <a:pt x="379" y="130"/>
                    <a:pt x="379" y="130"/>
                    <a:pt x="379" y="130"/>
                  </a:cubicBezTo>
                  <a:cubicBezTo>
                    <a:pt x="420" y="168"/>
                    <a:pt x="420" y="168"/>
                    <a:pt x="420" y="168"/>
                  </a:cubicBezTo>
                  <a:cubicBezTo>
                    <a:pt x="420" y="167"/>
                    <a:pt x="420" y="167"/>
                    <a:pt x="420" y="167"/>
                  </a:cubicBezTo>
                  <a:cubicBezTo>
                    <a:pt x="379" y="130"/>
                    <a:pt x="379" y="130"/>
                    <a:pt x="379" y="130"/>
                  </a:cubicBezTo>
                  <a:cubicBezTo>
                    <a:pt x="419" y="106"/>
                    <a:pt x="419" y="106"/>
                    <a:pt x="419" y="106"/>
                  </a:cubicBezTo>
                  <a:cubicBezTo>
                    <a:pt x="419" y="106"/>
                    <a:pt x="419" y="106"/>
                    <a:pt x="419" y="106"/>
                  </a:cubicBezTo>
                  <a:cubicBezTo>
                    <a:pt x="379" y="130"/>
                    <a:pt x="379" y="130"/>
                    <a:pt x="379" y="130"/>
                  </a:cubicBezTo>
                  <a:cubicBezTo>
                    <a:pt x="352" y="105"/>
                    <a:pt x="352" y="105"/>
                    <a:pt x="352" y="105"/>
                  </a:cubicBezTo>
                  <a:cubicBezTo>
                    <a:pt x="356" y="96"/>
                    <a:pt x="356" y="96"/>
                    <a:pt x="356" y="96"/>
                  </a:cubicBezTo>
                  <a:cubicBezTo>
                    <a:pt x="419" y="105"/>
                    <a:pt x="419" y="105"/>
                    <a:pt x="419" y="105"/>
                  </a:cubicBezTo>
                  <a:cubicBezTo>
                    <a:pt x="419" y="105"/>
                    <a:pt x="419" y="104"/>
                    <a:pt x="419" y="104"/>
                  </a:cubicBezTo>
                  <a:cubicBezTo>
                    <a:pt x="356" y="96"/>
                    <a:pt x="356" y="96"/>
                    <a:pt x="356" y="96"/>
                  </a:cubicBezTo>
                  <a:cubicBezTo>
                    <a:pt x="371" y="65"/>
                    <a:pt x="371" y="65"/>
                    <a:pt x="371" y="65"/>
                  </a:cubicBezTo>
                  <a:cubicBezTo>
                    <a:pt x="371" y="65"/>
                    <a:pt x="371" y="65"/>
                    <a:pt x="371" y="65"/>
                  </a:cubicBezTo>
                  <a:moveTo>
                    <a:pt x="374" y="64"/>
                  </a:moveTo>
                  <a:cubicBezTo>
                    <a:pt x="374" y="64"/>
                    <a:pt x="374" y="64"/>
                    <a:pt x="374" y="64"/>
                  </a:cubicBezTo>
                  <a:cubicBezTo>
                    <a:pt x="419" y="104"/>
                    <a:pt x="419" y="104"/>
                    <a:pt x="419" y="104"/>
                  </a:cubicBezTo>
                  <a:cubicBezTo>
                    <a:pt x="420" y="104"/>
                    <a:pt x="420" y="103"/>
                    <a:pt x="420" y="103"/>
                  </a:cubicBezTo>
                  <a:cubicBezTo>
                    <a:pt x="374" y="64"/>
                    <a:pt x="374" y="64"/>
                    <a:pt x="374" y="64"/>
                  </a:cubicBezTo>
                  <a:moveTo>
                    <a:pt x="32" y="58"/>
                  </a:moveTo>
                  <a:cubicBezTo>
                    <a:pt x="14" y="85"/>
                    <a:pt x="14" y="85"/>
                    <a:pt x="14" y="85"/>
                  </a:cubicBezTo>
                  <a:cubicBezTo>
                    <a:pt x="14" y="85"/>
                    <a:pt x="14" y="85"/>
                    <a:pt x="15" y="85"/>
                  </a:cubicBezTo>
                  <a:cubicBezTo>
                    <a:pt x="15" y="85"/>
                    <a:pt x="15" y="85"/>
                    <a:pt x="15" y="86"/>
                  </a:cubicBezTo>
                  <a:cubicBezTo>
                    <a:pt x="33" y="59"/>
                    <a:pt x="33" y="59"/>
                    <a:pt x="33" y="59"/>
                  </a:cubicBezTo>
                  <a:cubicBezTo>
                    <a:pt x="32" y="58"/>
                    <a:pt x="32" y="58"/>
                    <a:pt x="32" y="58"/>
                  </a:cubicBezTo>
                  <a:cubicBezTo>
                    <a:pt x="32" y="58"/>
                    <a:pt x="32" y="58"/>
                    <a:pt x="32" y="58"/>
                  </a:cubicBezTo>
                  <a:moveTo>
                    <a:pt x="109" y="88"/>
                  </a:moveTo>
                  <a:cubicBezTo>
                    <a:pt x="94" y="88"/>
                    <a:pt x="94" y="88"/>
                    <a:pt x="94" y="88"/>
                  </a:cubicBezTo>
                  <a:cubicBezTo>
                    <a:pt x="101" y="74"/>
                    <a:pt x="101" y="74"/>
                    <a:pt x="101" y="74"/>
                  </a:cubicBezTo>
                  <a:cubicBezTo>
                    <a:pt x="109" y="77"/>
                    <a:pt x="109" y="77"/>
                    <a:pt x="109" y="77"/>
                  </a:cubicBezTo>
                  <a:cubicBezTo>
                    <a:pt x="109" y="88"/>
                    <a:pt x="109" y="88"/>
                    <a:pt x="109" y="88"/>
                  </a:cubicBezTo>
                  <a:moveTo>
                    <a:pt x="60" y="57"/>
                  </a:moveTo>
                  <a:cubicBezTo>
                    <a:pt x="60" y="57"/>
                    <a:pt x="60" y="58"/>
                    <a:pt x="60" y="58"/>
                  </a:cubicBezTo>
                  <a:cubicBezTo>
                    <a:pt x="101" y="74"/>
                    <a:pt x="101" y="74"/>
                    <a:pt x="101" y="74"/>
                  </a:cubicBezTo>
                  <a:cubicBezTo>
                    <a:pt x="94" y="88"/>
                    <a:pt x="94" y="88"/>
                    <a:pt x="94" y="88"/>
                  </a:cubicBezTo>
                  <a:cubicBezTo>
                    <a:pt x="49" y="88"/>
                    <a:pt x="49" y="88"/>
                    <a:pt x="49" y="88"/>
                  </a:cubicBezTo>
                  <a:cubicBezTo>
                    <a:pt x="40" y="70"/>
                    <a:pt x="40" y="70"/>
                    <a:pt x="40" y="70"/>
                  </a:cubicBezTo>
                  <a:cubicBezTo>
                    <a:pt x="57" y="58"/>
                    <a:pt x="57" y="58"/>
                    <a:pt x="57" y="58"/>
                  </a:cubicBezTo>
                  <a:cubicBezTo>
                    <a:pt x="57" y="58"/>
                    <a:pt x="57" y="58"/>
                    <a:pt x="57" y="58"/>
                  </a:cubicBezTo>
                  <a:cubicBezTo>
                    <a:pt x="40" y="69"/>
                    <a:pt x="40" y="69"/>
                    <a:pt x="40" y="69"/>
                  </a:cubicBezTo>
                  <a:cubicBezTo>
                    <a:pt x="34" y="58"/>
                    <a:pt x="34" y="58"/>
                    <a:pt x="34" y="58"/>
                  </a:cubicBezTo>
                  <a:cubicBezTo>
                    <a:pt x="34" y="58"/>
                    <a:pt x="34" y="58"/>
                    <a:pt x="34" y="59"/>
                  </a:cubicBezTo>
                  <a:cubicBezTo>
                    <a:pt x="40" y="69"/>
                    <a:pt x="40" y="69"/>
                    <a:pt x="40" y="69"/>
                  </a:cubicBezTo>
                  <a:cubicBezTo>
                    <a:pt x="15" y="86"/>
                    <a:pt x="15" y="86"/>
                    <a:pt x="15" y="86"/>
                  </a:cubicBezTo>
                  <a:cubicBezTo>
                    <a:pt x="15" y="86"/>
                    <a:pt x="15" y="86"/>
                    <a:pt x="15" y="86"/>
                  </a:cubicBezTo>
                  <a:cubicBezTo>
                    <a:pt x="40" y="70"/>
                    <a:pt x="40" y="70"/>
                    <a:pt x="40" y="70"/>
                  </a:cubicBezTo>
                  <a:cubicBezTo>
                    <a:pt x="49" y="88"/>
                    <a:pt x="49" y="88"/>
                    <a:pt x="49" y="88"/>
                  </a:cubicBezTo>
                  <a:cubicBezTo>
                    <a:pt x="16" y="88"/>
                    <a:pt x="16" y="88"/>
                    <a:pt x="16" y="88"/>
                  </a:cubicBezTo>
                  <a:cubicBezTo>
                    <a:pt x="16" y="88"/>
                    <a:pt x="16" y="88"/>
                    <a:pt x="16" y="88"/>
                  </a:cubicBezTo>
                  <a:cubicBezTo>
                    <a:pt x="49" y="88"/>
                    <a:pt x="49" y="88"/>
                    <a:pt x="49" y="88"/>
                  </a:cubicBezTo>
                  <a:cubicBezTo>
                    <a:pt x="55" y="100"/>
                    <a:pt x="55" y="100"/>
                    <a:pt x="55" y="100"/>
                  </a:cubicBezTo>
                  <a:cubicBezTo>
                    <a:pt x="55" y="100"/>
                    <a:pt x="55" y="100"/>
                    <a:pt x="55" y="100"/>
                  </a:cubicBezTo>
                  <a:cubicBezTo>
                    <a:pt x="49" y="88"/>
                    <a:pt x="49" y="88"/>
                    <a:pt x="49" y="88"/>
                  </a:cubicBezTo>
                  <a:cubicBezTo>
                    <a:pt x="93" y="89"/>
                    <a:pt x="93" y="89"/>
                    <a:pt x="93" y="89"/>
                  </a:cubicBezTo>
                  <a:cubicBezTo>
                    <a:pt x="84" y="106"/>
                    <a:pt x="84" y="106"/>
                    <a:pt x="84" y="106"/>
                  </a:cubicBezTo>
                  <a:cubicBezTo>
                    <a:pt x="59" y="103"/>
                    <a:pt x="59" y="103"/>
                    <a:pt x="59" y="103"/>
                  </a:cubicBezTo>
                  <a:cubicBezTo>
                    <a:pt x="59" y="103"/>
                    <a:pt x="59" y="103"/>
                    <a:pt x="59" y="103"/>
                  </a:cubicBezTo>
                  <a:cubicBezTo>
                    <a:pt x="84" y="106"/>
                    <a:pt x="84" y="106"/>
                    <a:pt x="84" y="106"/>
                  </a:cubicBezTo>
                  <a:cubicBezTo>
                    <a:pt x="64" y="145"/>
                    <a:pt x="64" y="145"/>
                    <a:pt x="64" y="145"/>
                  </a:cubicBezTo>
                  <a:cubicBezTo>
                    <a:pt x="64" y="145"/>
                    <a:pt x="64" y="145"/>
                    <a:pt x="64" y="146"/>
                  </a:cubicBezTo>
                  <a:cubicBezTo>
                    <a:pt x="84" y="106"/>
                    <a:pt x="84" y="106"/>
                    <a:pt x="84" y="106"/>
                  </a:cubicBezTo>
                  <a:cubicBezTo>
                    <a:pt x="107" y="109"/>
                    <a:pt x="107" y="109"/>
                    <a:pt x="107" y="109"/>
                  </a:cubicBezTo>
                  <a:cubicBezTo>
                    <a:pt x="107" y="109"/>
                    <a:pt x="107" y="109"/>
                    <a:pt x="107" y="108"/>
                  </a:cubicBezTo>
                  <a:cubicBezTo>
                    <a:pt x="85" y="106"/>
                    <a:pt x="85" y="106"/>
                    <a:pt x="85" y="106"/>
                  </a:cubicBezTo>
                  <a:cubicBezTo>
                    <a:pt x="94" y="89"/>
                    <a:pt x="94" y="89"/>
                    <a:pt x="94" y="89"/>
                  </a:cubicBezTo>
                  <a:cubicBezTo>
                    <a:pt x="109" y="89"/>
                    <a:pt x="109" y="89"/>
                    <a:pt x="109" y="89"/>
                  </a:cubicBezTo>
                  <a:cubicBezTo>
                    <a:pt x="110" y="106"/>
                    <a:pt x="110" y="106"/>
                    <a:pt x="110" y="106"/>
                  </a:cubicBezTo>
                  <a:cubicBezTo>
                    <a:pt x="110" y="106"/>
                    <a:pt x="110" y="106"/>
                    <a:pt x="110" y="106"/>
                  </a:cubicBezTo>
                  <a:cubicBezTo>
                    <a:pt x="110" y="106"/>
                    <a:pt x="110" y="106"/>
                    <a:pt x="110" y="106"/>
                  </a:cubicBezTo>
                  <a:cubicBezTo>
                    <a:pt x="110" y="89"/>
                    <a:pt x="110" y="89"/>
                    <a:pt x="110" y="89"/>
                  </a:cubicBezTo>
                  <a:cubicBezTo>
                    <a:pt x="136" y="89"/>
                    <a:pt x="136" y="89"/>
                    <a:pt x="136" y="89"/>
                  </a:cubicBezTo>
                  <a:cubicBezTo>
                    <a:pt x="136" y="89"/>
                    <a:pt x="136" y="89"/>
                    <a:pt x="136" y="89"/>
                  </a:cubicBezTo>
                  <a:cubicBezTo>
                    <a:pt x="110" y="88"/>
                    <a:pt x="110" y="88"/>
                    <a:pt x="110" y="88"/>
                  </a:cubicBezTo>
                  <a:cubicBezTo>
                    <a:pt x="109" y="77"/>
                    <a:pt x="109" y="77"/>
                    <a:pt x="109" y="77"/>
                  </a:cubicBezTo>
                  <a:cubicBezTo>
                    <a:pt x="136" y="88"/>
                    <a:pt x="136" y="88"/>
                    <a:pt x="136" y="88"/>
                  </a:cubicBezTo>
                  <a:cubicBezTo>
                    <a:pt x="136" y="88"/>
                    <a:pt x="136" y="88"/>
                    <a:pt x="136" y="88"/>
                  </a:cubicBezTo>
                  <a:cubicBezTo>
                    <a:pt x="109" y="77"/>
                    <a:pt x="109" y="77"/>
                    <a:pt x="109" y="77"/>
                  </a:cubicBezTo>
                  <a:cubicBezTo>
                    <a:pt x="109" y="63"/>
                    <a:pt x="109" y="63"/>
                    <a:pt x="109" y="63"/>
                  </a:cubicBezTo>
                  <a:cubicBezTo>
                    <a:pt x="108" y="63"/>
                    <a:pt x="108" y="63"/>
                    <a:pt x="108" y="63"/>
                  </a:cubicBezTo>
                  <a:cubicBezTo>
                    <a:pt x="108" y="63"/>
                    <a:pt x="108" y="63"/>
                    <a:pt x="108" y="63"/>
                  </a:cubicBezTo>
                  <a:cubicBezTo>
                    <a:pt x="109" y="77"/>
                    <a:pt x="109" y="77"/>
                    <a:pt x="109" y="77"/>
                  </a:cubicBezTo>
                  <a:cubicBezTo>
                    <a:pt x="101" y="74"/>
                    <a:pt x="101" y="74"/>
                    <a:pt x="101" y="74"/>
                  </a:cubicBezTo>
                  <a:cubicBezTo>
                    <a:pt x="107" y="63"/>
                    <a:pt x="107" y="63"/>
                    <a:pt x="107" y="63"/>
                  </a:cubicBezTo>
                  <a:cubicBezTo>
                    <a:pt x="107" y="63"/>
                    <a:pt x="107" y="63"/>
                    <a:pt x="107" y="63"/>
                  </a:cubicBezTo>
                  <a:cubicBezTo>
                    <a:pt x="101" y="74"/>
                    <a:pt x="101" y="74"/>
                    <a:pt x="101" y="74"/>
                  </a:cubicBezTo>
                  <a:cubicBezTo>
                    <a:pt x="60" y="57"/>
                    <a:pt x="60" y="57"/>
                    <a:pt x="60" y="57"/>
                  </a:cubicBezTo>
                  <a:moveTo>
                    <a:pt x="61" y="57"/>
                  </a:moveTo>
                  <a:cubicBezTo>
                    <a:pt x="61" y="57"/>
                    <a:pt x="61" y="57"/>
                    <a:pt x="61" y="57"/>
                  </a:cubicBezTo>
                  <a:cubicBezTo>
                    <a:pt x="106" y="61"/>
                    <a:pt x="106" y="61"/>
                    <a:pt x="106" y="61"/>
                  </a:cubicBezTo>
                  <a:cubicBezTo>
                    <a:pt x="106" y="60"/>
                    <a:pt x="106" y="60"/>
                    <a:pt x="106" y="60"/>
                  </a:cubicBezTo>
                  <a:cubicBezTo>
                    <a:pt x="61" y="57"/>
                    <a:pt x="61" y="57"/>
                    <a:pt x="61" y="57"/>
                  </a:cubicBezTo>
                  <a:moveTo>
                    <a:pt x="35" y="57"/>
                  </a:moveTo>
                  <a:cubicBezTo>
                    <a:pt x="35" y="57"/>
                    <a:pt x="35" y="57"/>
                    <a:pt x="35" y="57"/>
                  </a:cubicBezTo>
                  <a:cubicBezTo>
                    <a:pt x="57" y="57"/>
                    <a:pt x="57" y="57"/>
                    <a:pt x="57" y="57"/>
                  </a:cubicBezTo>
                  <a:cubicBezTo>
                    <a:pt x="57" y="57"/>
                    <a:pt x="57" y="57"/>
                    <a:pt x="57" y="57"/>
                  </a:cubicBezTo>
                  <a:cubicBezTo>
                    <a:pt x="35" y="57"/>
                    <a:pt x="35" y="57"/>
                    <a:pt x="35" y="57"/>
                  </a:cubicBezTo>
                  <a:moveTo>
                    <a:pt x="194" y="40"/>
                  </a:moveTo>
                  <a:cubicBezTo>
                    <a:pt x="194" y="40"/>
                    <a:pt x="193" y="40"/>
                    <a:pt x="193" y="40"/>
                  </a:cubicBezTo>
                  <a:cubicBezTo>
                    <a:pt x="218" y="103"/>
                    <a:pt x="218" y="103"/>
                    <a:pt x="218" y="103"/>
                  </a:cubicBezTo>
                  <a:cubicBezTo>
                    <a:pt x="218" y="103"/>
                    <a:pt x="218" y="103"/>
                    <a:pt x="218" y="103"/>
                  </a:cubicBezTo>
                  <a:cubicBezTo>
                    <a:pt x="194" y="40"/>
                    <a:pt x="194" y="40"/>
                    <a:pt x="194" y="40"/>
                  </a:cubicBezTo>
                  <a:moveTo>
                    <a:pt x="190" y="39"/>
                  </a:moveTo>
                  <a:cubicBezTo>
                    <a:pt x="139" y="87"/>
                    <a:pt x="139" y="87"/>
                    <a:pt x="139" y="87"/>
                  </a:cubicBezTo>
                  <a:cubicBezTo>
                    <a:pt x="139" y="87"/>
                    <a:pt x="139" y="88"/>
                    <a:pt x="139" y="88"/>
                  </a:cubicBezTo>
                  <a:cubicBezTo>
                    <a:pt x="191" y="40"/>
                    <a:pt x="191" y="40"/>
                    <a:pt x="191" y="40"/>
                  </a:cubicBezTo>
                  <a:cubicBezTo>
                    <a:pt x="191" y="39"/>
                    <a:pt x="190" y="39"/>
                    <a:pt x="190" y="39"/>
                  </a:cubicBezTo>
                  <a:moveTo>
                    <a:pt x="35" y="22"/>
                  </a:moveTo>
                  <a:cubicBezTo>
                    <a:pt x="33" y="55"/>
                    <a:pt x="33" y="55"/>
                    <a:pt x="33" y="55"/>
                  </a:cubicBezTo>
                  <a:cubicBezTo>
                    <a:pt x="34" y="55"/>
                    <a:pt x="34" y="55"/>
                    <a:pt x="34" y="55"/>
                  </a:cubicBezTo>
                  <a:cubicBezTo>
                    <a:pt x="36" y="22"/>
                    <a:pt x="36" y="22"/>
                    <a:pt x="36" y="22"/>
                  </a:cubicBezTo>
                  <a:cubicBezTo>
                    <a:pt x="36" y="22"/>
                    <a:pt x="36" y="22"/>
                    <a:pt x="36" y="22"/>
                  </a:cubicBezTo>
                  <a:cubicBezTo>
                    <a:pt x="36" y="22"/>
                    <a:pt x="35" y="22"/>
                    <a:pt x="35" y="22"/>
                  </a:cubicBezTo>
                  <a:moveTo>
                    <a:pt x="37" y="21"/>
                  </a:moveTo>
                  <a:cubicBezTo>
                    <a:pt x="37" y="21"/>
                    <a:pt x="37" y="21"/>
                    <a:pt x="37" y="21"/>
                  </a:cubicBezTo>
                  <a:cubicBezTo>
                    <a:pt x="57" y="55"/>
                    <a:pt x="57" y="55"/>
                    <a:pt x="57" y="55"/>
                  </a:cubicBezTo>
                  <a:cubicBezTo>
                    <a:pt x="58" y="55"/>
                    <a:pt x="58" y="55"/>
                    <a:pt x="58" y="55"/>
                  </a:cubicBezTo>
                  <a:cubicBezTo>
                    <a:pt x="37" y="21"/>
                    <a:pt x="37" y="21"/>
                    <a:pt x="37" y="21"/>
                  </a:cubicBezTo>
                  <a:moveTo>
                    <a:pt x="2" y="1"/>
                  </a:moveTo>
                  <a:cubicBezTo>
                    <a:pt x="2" y="1"/>
                    <a:pt x="2" y="1"/>
                    <a:pt x="2" y="1"/>
                  </a:cubicBezTo>
                  <a:cubicBezTo>
                    <a:pt x="32" y="55"/>
                    <a:pt x="32" y="55"/>
                    <a:pt x="32" y="55"/>
                  </a:cubicBezTo>
                  <a:cubicBezTo>
                    <a:pt x="32" y="55"/>
                    <a:pt x="32" y="55"/>
                    <a:pt x="33" y="55"/>
                  </a:cubicBezTo>
                  <a:cubicBezTo>
                    <a:pt x="2" y="1"/>
                    <a:pt x="2" y="1"/>
                    <a:pt x="2" y="1"/>
                  </a:cubicBezTo>
                  <a:moveTo>
                    <a:pt x="3" y="0"/>
                  </a:moveTo>
                  <a:cubicBezTo>
                    <a:pt x="3" y="0"/>
                    <a:pt x="3" y="0"/>
                    <a:pt x="2" y="0"/>
                  </a:cubicBezTo>
                  <a:cubicBezTo>
                    <a:pt x="2" y="0"/>
                    <a:pt x="2" y="0"/>
                    <a:pt x="2" y="0"/>
                  </a:cubicBezTo>
                  <a:cubicBezTo>
                    <a:pt x="33" y="18"/>
                    <a:pt x="33" y="18"/>
                    <a:pt x="33" y="18"/>
                  </a:cubicBezTo>
                  <a:cubicBezTo>
                    <a:pt x="33" y="18"/>
                    <a:pt x="33" y="18"/>
                    <a:pt x="33" y="17"/>
                  </a:cubicBezTo>
                  <a:cubicBezTo>
                    <a:pt x="3"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0" name="Freeform 3215">
              <a:extLst>
                <a:ext uri="{FF2B5EF4-FFF2-40B4-BE49-F238E27FC236}">
                  <a16:creationId xmlns:a16="http://schemas.microsoft.com/office/drawing/2014/main" id="{F47949DE-50ED-B462-3B52-3CFFD5AAA209}"/>
                </a:ext>
              </a:extLst>
            </p:cNvPr>
            <p:cNvSpPr>
              <a:spLocks/>
            </p:cNvSpPr>
            <p:nvPr/>
          </p:nvSpPr>
          <p:spPr bwMode="auto">
            <a:xfrm>
              <a:off x="7604043" y="471587"/>
              <a:ext cx="46900" cy="44141"/>
            </a:xfrm>
            <a:custGeom>
              <a:avLst/>
              <a:gdLst>
                <a:gd name="T0" fmla="*/ 3 w 7"/>
                <a:gd name="T1" fmla="*/ 0 h 7"/>
                <a:gd name="T2" fmla="*/ 3 w 7"/>
                <a:gd name="T3" fmla="*/ 0 h 7"/>
                <a:gd name="T4" fmla="*/ 0 w 7"/>
                <a:gd name="T5" fmla="*/ 1 h 7"/>
                <a:gd name="T6" fmla="*/ 0 w 7"/>
                <a:gd name="T7" fmla="*/ 2 h 7"/>
                <a:gd name="T8" fmla="*/ 0 w 7"/>
                <a:gd name="T9" fmla="*/ 3 h 7"/>
                <a:gd name="T10" fmla="*/ 0 w 7"/>
                <a:gd name="T11" fmla="*/ 5 h 7"/>
                <a:gd name="T12" fmla="*/ 1 w 7"/>
                <a:gd name="T13" fmla="*/ 5 h 7"/>
                <a:gd name="T14" fmla="*/ 1 w 7"/>
                <a:gd name="T15" fmla="*/ 6 h 7"/>
                <a:gd name="T16" fmla="*/ 3 w 7"/>
                <a:gd name="T17" fmla="*/ 7 h 7"/>
                <a:gd name="T18" fmla="*/ 6 w 7"/>
                <a:gd name="T19" fmla="*/ 5 h 7"/>
                <a:gd name="T20" fmla="*/ 7 w 7"/>
                <a:gd name="T21" fmla="*/ 3 h 7"/>
                <a:gd name="T22" fmla="*/ 7 w 7"/>
                <a:gd name="T23" fmla="*/ 3 h 7"/>
                <a:gd name="T24" fmla="*/ 6 w 7"/>
                <a:gd name="T25" fmla="*/ 1 h 7"/>
                <a:gd name="T26" fmla="*/ 6 w 7"/>
                <a:gd name="T27" fmla="*/ 1 h 7"/>
                <a:gd name="T28" fmla="*/ 5 w 7"/>
                <a:gd name="T29" fmla="*/ 0 h 7"/>
                <a:gd name="T30" fmla="*/ 3 w 7"/>
                <a:gd name="T31" fmla="*/ 0 h 7"/>
                <a:gd name="T32" fmla="*/ 3 w 7"/>
                <a:gd name="T33"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 h="7">
                  <a:moveTo>
                    <a:pt x="3" y="0"/>
                  </a:moveTo>
                  <a:cubicBezTo>
                    <a:pt x="3" y="0"/>
                    <a:pt x="3" y="0"/>
                    <a:pt x="3" y="0"/>
                  </a:cubicBezTo>
                  <a:cubicBezTo>
                    <a:pt x="2" y="0"/>
                    <a:pt x="1" y="0"/>
                    <a:pt x="0" y="1"/>
                  </a:cubicBezTo>
                  <a:cubicBezTo>
                    <a:pt x="0" y="1"/>
                    <a:pt x="0" y="2"/>
                    <a:pt x="0" y="2"/>
                  </a:cubicBezTo>
                  <a:cubicBezTo>
                    <a:pt x="0" y="3"/>
                    <a:pt x="0" y="3"/>
                    <a:pt x="0" y="3"/>
                  </a:cubicBezTo>
                  <a:cubicBezTo>
                    <a:pt x="0" y="4"/>
                    <a:pt x="0" y="4"/>
                    <a:pt x="0" y="5"/>
                  </a:cubicBezTo>
                  <a:cubicBezTo>
                    <a:pt x="1" y="5"/>
                    <a:pt x="1" y="5"/>
                    <a:pt x="1" y="5"/>
                  </a:cubicBezTo>
                  <a:cubicBezTo>
                    <a:pt x="1" y="6"/>
                    <a:pt x="1" y="6"/>
                    <a:pt x="1" y="6"/>
                  </a:cubicBezTo>
                  <a:cubicBezTo>
                    <a:pt x="2" y="6"/>
                    <a:pt x="3" y="7"/>
                    <a:pt x="3" y="7"/>
                  </a:cubicBezTo>
                  <a:cubicBezTo>
                    <a:pt x="4" y="7"/>
                    <a:pt x="6" y="6"/>
                    <a:pt x="6" y="5"/>
                  </a:cubicBezTo>
                  <a:cubicBezTo>
                    <a:pt x="7" y="4"/>
                    <a:pt x="7" y="4"/>
                    <a:pt x="7" y="3"/>
                  </a:cubicBezTo>
                  <a:cubicBezTo>
                    <a:pt x="7" y="3"/>
                    <a:pt x="7" y="3"/>
                    <a:pt x="7" y="3"/>
                  </a:cubicBezTo>
                  <a:cubicBezTo>
                    <a:pt x="7" y="2"/>
                    <a:pt x="7" y="2"/>
                    <a:pt x="6" y="1"/>
                  </a:cubicBezTo>
                  <a:cubicBezTo>
                    <a:pt x="6" y="1"/>
                    <a:pt x="6" y="1"/>
                    <a:pt x="6" y="1"/>
                  </a:cubicBezTo>
                  <a:cubicBezTo>
                    <a:pt x="6" y="1"/>
                    <a:pt x="6" y="0"/>
                    <a:pt x="5" y="0"/>
                  </a:cubicBezTo>
                  <a:cubicBezTo>
                    <a:pt x="5" y="0"/>
                    <a:pt x="4" y="0"/>
                    <a:pt x="3" y="0"/>
                  </a:cubicBezTo>
                  <a:cubicBezTo>
                    <a:pt x="3"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1" name="Freeform 3216">
              <a:extLst>
                <a:ext uri="{FF2B5EF4-FFF2-40B4-BE49-F238E27FC236}">
                  <a16:creationId xmlns:a16="http://schemas.microsoft.com/office/drawing/2014/main" id="{68F79D80-E530-0C2B-2192-57EF79E1BC61}"/>
                </a:ext>
              </a:extLst>
            </p:cNvPr>
            <p:cNvSpPr>
              <a:spLocks/>
            </p:cNvSpPr>
            <p:nvPr/>
          </p:nvSpPr>
          <p:spPr bwMode="auto">
            <a:xfrm>
              <a:off x="7217810" y="885408"/>
              <a:ext cx="52417" cy="44141"/>
            </a:xfrm>
            <a:custGeom>
              <a:avLst/>
              <a:gdLst>
                <a:gd name="T0" fmla="*/ 4 w 8"/>
                <a:gd name="T1" fmla="*/ 0 h 7"/>
                <a:gd name="T2" fmla="*/ 1 w 8"/>
                <a:gd name="T3" fmla="*/ 2 h 7"/>
                <a:gd name="T4" fmla="*/ 0 w 8"/>
                <a:gd name="T5" fmla="*/ 3 h 7"/>
                <a:gd name="T6" fmla="*/ 0 w 8"/>
                <a:gd name="T7" fmla="*/ 3 h 7"/>
                <a:gd name="T8" fmla="*/ 2 w 8"/>
                <a:gd name="T9" fmla="*/ 7 h 7"/>
                <a:gd name="T10" fmla="*/ 4 w 8"/>
                <a:gd name="T11" fmla="*/ 7 h 7"/>
                <a:gd name="T12" fmla="*/ 7 w 8"/>
                <a:gd name="T13" fmla="*/ 6 h 7"/>
                <a:gd name="T14" fmla="*/ 6 w 8"/>
                <a:gd name="T15" fmla="*/ 1 h 7"/>
                <a:gd name="T16" fmla="*/ 5 w 8"/>
                <a:gd name="T17" fmla="*/ 1 h 7"/>
                <a:gd name="T18" fmla="*/ 5 w 8"/>
                <a:gd name="T19" fmla="*/ 1 h 7"/>
                <a:gd name="T20" fmla="*/ 4 w 8"/>
                <a:gd name="T21"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7">
                  <a:moveTo>
                    <a:pt x="4" y="0"/>
                  </a:moveTo>
                  <a:cubicBezTo>
                    <a:pt x="3" y="0"/>
                    <a:pt x="2" y="1"/>
                    <a:pt x="1" y="2"/>
                  </a:cubicBezTo>
                  <a:cubicBezTo>
                    <a:pt x="1" y="2"/>
                    <a:pt x="0" y="3"/>
                    <a:pt x="0" y="3"/>
                  </a:cubicBezTo>
                  <a:cubicBezTo>
                    <a:pt x="0" y="3"/>
                    <a:pt x="0" y="3"/>
                    <a:pt x="0" y="3"/>
                  </a:cubicBezTo>
                  <a:cubicBezTo>
                    <a:pt x="0" y="5"/>
                    <a:pt x="1" y="6"/>
                    <a:pt x="2" y="7"/>
                  </a:cubicBezTo>
                  <a:cubicBezTo>
                    <a:pt x="2" y="7"/>
                    <a:pt x="3" y="7"/>
                    <a:pt x="4" y="7"/>
                  </a:cubicBezTo>
                  <a:cubicBezTo>
                    <a:pt x="5" y="7"/>
                    <a:pt x="6" y="7"/>
                    <a:pt x="7" y="6"/>
                  </a:cubicBezTo>
                  <a:cubicBezTo>
                    <a:pt x="8" y="4"/>
                    <a:pt x="7" y="2"/>
                    <a:pt x="6" y="1"/>
                  </a:cubicBezTo>
                  <a:cubicBezTo>
                    <a:pt x="6" y="1"/>
                    <a:pt x="5" y="1"/>
                    <a:pt x="5" y="1"/>
                  </a:cubicBezTo>
                  <a:cubicBezTo>
                    <a:pt x="5" y="1"/>
                    <a:pt x="5" y="1"/>
                    <a:pt x="5" y="1"/>
                  </a:cubicBezTo>
                  <a:cubicBezTo>
                    <a:pt x="5" y="0"/>
                    <a:pt x="4"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2" name="Freeform 3217">
              <a:extLst>
                <a:ext uri="{FF2B5EF4-FFF2-40B4-BE49-F238E27FC236}">
                  <a16:creationId xmlns:a16="http://schemas.microsoft.com/office/drawing/2014/main" id="{F6442238-AB75-6B1E-A45F-A6EC8C6BCA83}"/>
                </a:ext>
              </a:extLst>
            </p:cNvPr>
            <p:cNvSpPr>
              <a:spLocks/>
            </p:cNvSpPr>
            <p:nvPr/>
          </p:nvSpPr>
          <p:spPr bwMode="auto">
            <a:xfrm>
              <a:off x="8318575" y="452275"/>
              <a:ext cx="46900" cy="44141"/>
            </a:xfrm>
            <a:custGeom>
              <a:avLst/>
              <a:gdLst>
                <a:gd name="T0" fmla="*/ 3 w 7"/>
                <a:gd name="T1" fmla="*/ 0 h 7"/>
                <a:gd name="T2" fmla="*/ 2 w 7"/>
                <a:gd name="T3" fmla="*/ 0 h 7"/>
                <a:gd name="T4" fmla="*/ 2 w 7"/>
                <a:gd name="T5" fmla="*/ 0 h 7"/>
                <a:gd name="T6" fmla="*/ 1 w 7"/>
                <a:gd name="T7" fmla="*/ 1 h 7"/>
                <a:gd name="T8" fmla="*/ 0 w 7"/>
                <a:gd name="T9" fmla="*/ 2 h 7"/>
                <a:gd name="T10" fmla="*/ 0 w 7"/>
                <a:gd name="T11" fmla="*/ 3 h 7"/>
                <a:gd name="T12" fmla="*/ 0 w 7"/>
                <a:gd name="T13" fmla="*/ 3 h 7"/>
                <a:gd name="T14" fmla="*/ 0 w 7"/>
                <a:gd name="T15" fmla="*/ 3 h 7"/>
                <a:gd name="T16" fmla="*/ 1 w 7"/>
                <a:gd name="T17" fmla="*/ 6 h 7"/>
                <a:gd name="T18" fmla="*/ 1 w 7"/>
                <a:gd name="T19" fmla="*/ 6 h 7"/>
                <a:gd name="T20" fmla="*/ 1 w 7"/>
                <a:gd name="T21" fmla="*/ 6 h 7"/>
                <a:gd name="T22" fmla="*/ 3 w 7"/>
                <a:gd name="T23" fmla="*/ 7 h 7"/>
                <a:gd name="T24" fmla="*/ 3 w 7"/>
                <a:gd name="T25" fmla="*/ 7 h 7"/>
                <a:gd name="T26" fmla="*/ 4 w 7"/>
                <a:gd name="T27" fmla="*/ 7 h 7"/>
                <a:gd name="T28" fmla="*/ 6 w 7"/>
                <a:gd name="T29" fmla="*/ 5 h 7"/>
                <a:gd name="T30" fmla="*/ 6 w 7"/>
                <a:gd name="T31" fmla="*/ 5 h 7"/>
                <a:gd name="T32" fmla="*/ 7 w 7"/>
                <a:gd name="T33" fmla="*/ 5 h 7"/>
                <a:gd name="T34" fmla="*/ 5 w 7"/>
                <a:gd name="T35" fmla="*/ 0 h 7"/>
                <a:gd name="T36" fmla="*/ 3 w 7"/>
                <a:gd name="T3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 h="7">
                  <a:moveTo>
                    <a:pt x="3" y="0"/>
                  </a:moveTo>
                  <a:cubicBezTo>
                    <a:pt x="3" y="0"/>
                    <a:pt x="3" y="0"/>
                    <a:pt x="2" y="0"/>
                  </a:cubicBezTo>
                  <a:cubicBezTo>
                    <a:pt x="2" y="0"/>
                    <a:pt x="2" y="0"/>
                    <a:pt x="2" y="0"/>
                  </a:cubicBezTo>
                  <a:cubicBezTo>
                    <a:pt x="1" y="0"/>
                    <a:pt x="1" y="1"/>
                    <a:pt x="1" y="1"/>
                  </a:cubicBezTo>
                  <a:cubicBezTo>
                    <a:pt x="0" y="1"/>
                    <a:pt x="0" y="2"/>
                    <a:pt x="0" y="2"/>
                  </a:cubicBezTo>
                  <a:cubicBezTo>
                    <a:pt x="0" y="2"/>
                    <a:pt x="0" y="2"/>
                    <a:pt x="0" y="3"/>
                  </a:cubicBezTo>
                  <a:cubicBezTo>
                    <a:pt x="0" y="3"/>
                    <a:pt x="0" y="3"/>
                    <a:pt x="0" y="3"/>
                  </a:cubicBezTo>
                  <a:cubicBezTo>
                    <a:pt x="0" y="3"/>
                    <a:pt x="0" y="3"/>
                    <a:pt x="0" y="3"/>
                  </a:cubicBezTo>
                  <a:cubicBezTo>
                    <a:pt x="0" y="4"/>
                    <a:pt x="0" y="5"/>
                    <a:pt x="1" y="6"/>
                  </a:cubicBezTo>
                  <a:cubicBezTo>
                    <a:pt x="1" y="6"/>
                    <a:pt x="1" y="6"/>
                    <a:pt x="1" y="6"/>
                  </a:cubicBezTo>
                  <a:cubicBezTo>
                    <a:pt x="1" y="6"/>
                    <a:pt x="1" y="6"/>
                    <a:pt x="1" y="6"/>
                  </a:cubicBezTo>
                  <a:cubicBezTo>
                    <a:pt x="2" y="6"/>
                    <a:pt x="3" y="7"/>
                    <a:pt x="3" y="7"/>
                  </a:cubicBezTo>
                  <a:cubicBezTo>
                    <a:pt x="3" y="7"/>
                    <a:pt x="3" y="7"/>
                    <a:pt x="3" y="7"/>
                  </a:cubicBezTo>
                  <a:cubicBezTo>
                    <a:pt x="4" y="7"/>
                    <a:pt x="4" y="7"/>
                    <a:pt x="4" y="7"/>
                  </a:cubicBezTo>
                  <a:cubicBezTo>
                    <a:pt x="5" y="7"/>
                    <a:pt x="6" y="6"/>
                    <a:pt x="6" y="5"/>
                  </a:cubicBezTo>
                  <a:cubicBezTo>
                    <a:pt x="6" y="5"/>
                    <a:pt x="6" y="5"/>
                    <a:pt x="6" y="5"/>
                  </a:cubicBezTo>
                  <a:cubicBezTo>
                    <a:pt x="7" y="5"/>
                    <a:pt x="7" y="5"/>
                    <a:pt x="7" y="5"/>
                  </a:cubicBezTo>
                  <a:cubicBezTo>
                    <a:pt x="7" y="3"/>
                    <a:pt x="7" y="1"/>
                    <a:pt x="5" y="0"/>
                  </a:cubicBezTo>
                  <a:cubicBezTo>
                    <a:pt x="5" y="0"/>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3" name="Freeform 3218">
              <a:extLst>
                <a:ext uri="{FF2B5EF4-FFF2-40B4-BE49-F238E27FC236}">
                  <a16:creationId xmlns:a16="http://schemas.microsoft.com/office/drawing/2014/main" id="{E3CADE2E-64C6-A29A-E8F1-ADAFC1526540}"/>
                </a:ext>
              </a:extLst>
            </p:cNvPr>
            <p:cNvSpPr>
              <a:spLocks/>
            </p:cNvSpPr>
            <p:nvPr/>
          </p:nvSpPr>
          <p:spPr bwMode="auto">
            <a:xfrm>
              <a:off x="7598526" y="157082"/>
              <a:ext cx="33106" cy="33106"/>
            </a:xfrm>
            <a:custGeom>
              <a:avLst/>
              <a:gdLst>
                <a:gd name="T0" fmla="*/ 2 w 5"/>
                <a:gd name="T1" fmla="*/ 0 h 5"/>
                <a:gd name="T2" fmla="*/ 0 w 5"/>
                <a:gd name="T3" fmla="*/ 1 h 5"/>
                <a:gd name="T4" fmla="*/ 0 w 5"/>
                <a:gd name="T5" fmla="*/ 2 h 5"/>
                <a:gd name="T6" fmla="*/ 0 w 5"/>
                <a:gd name="T7" fmla="*/ 3 h 5"/>
                <a:gd name="T8" fmla="*/ 1 w 5"/>
                <a:gd name="T9" fmla="*/ 5 h 5"/>
                <a:gd name="T10" fmla="*/ 1 w 5"/>
                <a:gd name="T11" fmla="*/ 5 h 5"/>
                <a:gd name="T12" fmla="*/ 1 w 5"/>
                <a:gd name="T13" fmla="*/ 5 h 5"/>
                <a:gd name="T14" fmla="*/ 2 w 5"/>
                <a:gd name="T15" fmla="*/ 5 h 5"/>
                <a:gd name="T16" fmla="*/ 2 w 5"/>
                <a:gd name="T17" fmla="*/ 5 h 5"/>
                <a:gd name="T18" fmla="*/ 3 w 5"/>
                <a:gd name="T19" fmla="*/ 5 h 5"/>
                <a:gd name="T20" fmla="*/ 5 w 5"/>
                <a:gd name="T21" fmla="*/ 4 h 5"/>
                <a:gd name="T22" fmla="*/ 4 w 5"/>
                <a:gd name="T23" fmla="*/ 0 h 5"/>
                <a:gd name="T24" fmla="*/ 2 w 5"/>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5">
                  <a:moveTo>
                    <a:pt x="2" y="0"/>
                  </a:moveTo>
                  <a:cubicBezTo>
                    <a:pt x="1" y="0"/>
                    <a:pt x="1" y="0"/>
                    <a:pt x="0" y="1"/>
                  </a:cubicBezTo>
                  <a:cubicBezTo>
                    <a:pt x="0" y="1"/>
                    <a:pt x="0" y="2"/>
                    <a:pt x="0" y="2"/>
                  </a:cubicBezTo>
                  <a:cubicBezTo>
                    <a:pt x="0" y="2"/>
                    <a:pt x="0" y="2"/>
                    <a:pt x="0" y="3"/>
                  </a:cubicBezTo>
                  <a:cubicBezTo>
                    <a:pt x="0" y="3"/>
                    <a:pt x="0" y="4"/>
                    <a:pt x="1" y="5"/>
                  </a:cubicBezTo>
                  <a:cubicBezTo>
                    <a:pt x="1" y="5"/>
                    <a:pt x="1" y="5"/>
                    <a:pt x="1" y="5"/>
                  </a:cubicBezTo>
                  <a:cubicBezTo>
                    <a:pt x="1" y="5"/>
                    <a:pt x="1" y="5"/>
                    <a:pt x="1" y="5"/>
                  </a:cubicBezTo>
                  <a:cubicBezTo>
                    <a:pt x="1" y="5"/>
                    <a:pt x="2" y="5"/>
                    <a:pt x="2" y="5"/>
                  </a:cubicBezTo>
                  <a:cubicBezTo>
                    <a:pt x="2" y="5"/>
                    <a:pt x="2" y="5"/>
                    <a:pt x="2" y="5"/>
                  </a:cubicBezTo>
                  <a:cubicBezTo>
                    <a:pt x="2" y="5"/>
                    <a:pt x="2" y="5"/>
                    <a:pt x="3" y="5"/>
                  </a:cubicBezTo>
                  <a:cubicBezTo>
                    <a:pt x="3" y="5"/>
                    <a:pt x="4" y="5"/>
                    <a:pt x="5" y="4"/>
                  </a:cubicBezTo>
                  <a:cubicBezTo>
                    <a:pt x="5" y="3"/>
                    <a:pt x="5" y="1"/>
                    <a:pt x="4" y="0"/>
                  </a:cubicBezTo>
                  <a:cubicBezTo>
                    <a:pt x="3" y="0"/>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4" name="Freeform 3219">
              <a:extLst>
                <a:ext uri="{FF2B5EF4-FFF2-40B4-BE49-F238E27FC236}">
                  <a16:creationId xmlns:a16="http://schemas.microsoft.com/office/drawing/2014/main" id="{23122D31-A148-02CC-FD3E-EF2DADC55E1C}"/>
                </a:ext>
              </a:extLst>
            </p:cNvPr>
            <p:cNvSpPr>
              <a:spLocks/>
            </p:cNvSpPr>
            <p:nvPr/>
          </p:nvSpPr>
          <p:spPr bwMode="auto">
            <a:xfrm>
              <a:off x="8150288" y="5348"/>
              <a:ext cx="38623" cy="33106"/>
            </a:xfrm>
            <a:custGeom>
              <a:avLst/>
              <a:gdLst>
                <a:gd name="T0" fmla="*/ 3 w 6"/>
                <a:gd name="T1" fmla="*/ 0 h 5"/>
                <a:gd name="T2" fmla="*/ 0 w 6"/>
                <a:gd name="T3" fmla="*/ 1 h 5"/>
                <a:gd name="T4" fmla="*/ 0 w 6"/>
                <a:gd name="T5" fmla="*/ 4 h 5"/>
                <a:gd name="T6" fmla="*/ 1 w 6"/>
                <a:gd name="T7" fmla="*/ 5 h 5"/>
                <a:gd name="T8" fmla="*/ 1 w 6"/>
                <a:gd name="T9" fmla="*/ 5 h 5"/>
                <a:gd name="T10" fmla="*/ 3 w 6"/>
                <a:gd name="T11" fmla="*/ 5 h 5"/>
                <a:gd name="T12" fmla="*/ 3 w 6"/>
                <a:gd name="T13" fmla="*/ 5 h 5"/>
                <a:gd name="T14" fmla="*/ 4 w 6"/>
                <a:gd name="T15" fmla="*/ 5 h 5"/>
                <a:gd name="T16" fmla="*/ 5 w 6"/>
                <a:gd name="T17" fmla="*/ 4 h 5"/>
                <a:gd name="T18" fmla="*/ 4 w 6"/>
                <a:gd name="T19" fmla="*/ 0 h 5"/>
                <a:gd name="T20" fmla="*/ 3 w 6"/>
                <a:gd name="T2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5">
                  <a:moveTo>
                    <a:pt x="3" y="0"/>
                  </a:moveTo>
                  <a:cubicBezTo>
                    <a:pt x="2" y="0"/>
                    <a:pt x="1" y="0"/>
                    <a:pt x="0" y="1"/>
                  </a:cubicBezTo>
                  <a:cubicBezTo>
                    <a:pt x="0" y="2"/>
                    <a:pt x="0" y="3"/>
                    <a:pt x="0" y="4"/>
                  </a:cubicBezTo>
                  <a:cubicBezTo>
                    <a:pt x="0" y="4"/>
                    <a:pt x="1" y="4"/>
                    <a:pt x="1" y="5"/>
                  </a:cubicBezTo>
                  <a:cubicBezTo>
                    <a:pt x="1" y="5"/>
                    <a:pt x="1" y="5"/>
                    <a:pt x="1" y="5"/>
                  </a:cubicBezTo>
                  <a:cubicBezTo>
                    <a:pt x="1" y="5"/>
                    <a:pt x="2" y="5"/>
                    <a:pt x="3" y="5"/>
                  </a:cubicBezTo>
                  <a:cubicBezTo>
                    <a:pt x="3" y="5"/>
                    <a:pt x="3" y="5"/>
                    <a:pt x="3" y="5"/>
                  </a:cubicBezTo>
                  <a:cubicBezTo>
                    <a:pt x="3" y="5"/>
                    <a:pt x="4" y="5"/>
                    <a:pt x="4" y="5"/>
                  </a:cubicBezTo>
                  <a:cubicBezTo>
                    <a:pt x="4" y="5"/>
                    <a:pt x="4" y="5"/>
                    <a:pt x="5" y="4"/>
                  </a:cubicBezTo>
                  <a:cubicBezTo>
                    <a:pt x="6" y="3"/>
                    <a:pt x="5" y="1"/>
                    <a:pt x="4" y="0"/>
                  </a:cubicBezTo>
                  <a:cubicBezTo>
                    <a:pt x="4"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5" name="Freeform 3220">
              <a:extLst>
                <a:ext uri="{FF2B5EF4-FFF2-40B4-BE49-F238E27FC236}">
                  <a16:creationId xmlns:a16="http://schemas.microsoft.com/office/drawing/2014/main" id="{1A27A8BE-63F3-9C59-8230-445FE62F8BB3}"/>
                </a:ext>
              </a:extLst>
            </p:cNvPr>
            <p:cNvSpPr>
              <a:spLocks/>
            </p:cNvSpPr>
            <p:nvPr/>
          </p:nvSpPr>
          <p:spPr bwMode="auto">
            <a:xfrm>
              <a:off x="6969517" y="333646"/>
              <a:ext cx="38623" cy="33106"/>
            </a:xfrm>
            <a:custGeom>
              <a:avLst/>
              <a:gdLst>
                <a:gd name="T0" fmla="*/ 3 w 6"/>
                <a:gd name="T1" fmla="*/ 0 h 5"/>
                <a:gd name="T2" fmla="*/ 1 w 6"/>
                <a:gd name="T3" fmla="*/ 1 h 5"/>
                <a:gd name="T4" fmla="*/ 1 w 6"/>
                <a:gd name="T5" fmla="*/ 5 h 5"/>
                <a:gd name="T6" fmla="*/ 3 w 6"/>
                <a:gd name="T7" fmla="*/ 5 h 5"/>
                <a:gd name="T8" fmla="*/ 5 w 6"/>
                <a:gd name="T9" fmla="*/ 4 h 5"/>
                <a:gd name="T10" fmla="*/ 6 w 6"/>
                <a:gd name="T11" fmla="*/ 3 h 5"/>
                <a:gd name="T12" fmla="*/ 6 w 6"/>
                <a:gd name="T13" fmla="*/ 3 h 5"/>
                <a:gd name="T14" fmla="*/ 5 w 6"/>
                <a:gd name="T15" fmla="*/ 1 h 5"/>
                <a:gd name="T16" fmla="*/ 5 w 6"/>
                <a:gd name="T17" fmla="*/ 1 h 5"/>
                <a:gd name="T18" fmla="*/ 5 w 6"/>
                <a:gd name="T19" fmla="*/ 1 h 5"/>
                <a:gd name="T20" fmla="*/ 5 w 6"/>
                <a:gd name="T21" fmla="*/ 0 h 5"/>
                <a:gd name="T22" fmla="*/ 4 w 6"/>
                <a:gd name="T23" fmla="*/ 0 h 5"/>
                <a:gd name="T24" fmla="*/ 3 w 6"/>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5">
                  <a:moveTo>
                    <a:pt x="3" y="0"/>
                  </a:moveTo>
                  <a:cubicBezTo>
                    <a:pt x="2" y="0"/>
                    <a:pt x="1" y="0"/>
                    <a:pt x="1" y="1"/>
                  </a:cubicBezTo>
                  <a:cubicBezTo>
                    <a:pt x="0" y="2"/>
                    <a:pt x="0" y="4"/>
                    <a:pt x="1" y="5"/>
                  </a:cubicBezTo>
                  <a:cubicBezTo>
                    <a:pt x="2" y="5"/>
                    <a:pt x="2" y="5"/>
                    <a:pt x="3" y="5"/>
                  </a:cubicBezTo>
                  <a:cubicBezTo>
                    <a:pt x="4" y="5"/>
                    <a:pt x="5" y="5"/>
                    <a:pt x="5" y="4"/>
                  </a:cubicBezTo>
                  <a:cubicBezTo>
                    <a:pt x="5" y="4"/>
                    <a:pt x="6" y="3"/>
                    <a:pt x="6" y="3"/>
                  </a:cubicBezTo>
                  <a:cubicBezTo>
                    <a:pt x="6" y="3"/>
                    <a:pt x="6" y="3"/>
                    <a:pt x="6" y="3"/>
                  </a:cubicBezTo>
                  <a:cubicBezTo>
                    <a:pt x="6" y="2"/>
                    <a:pt x="6" y="2"/>
                    <a:pt x="5" y="1"/>
                  </a:cubicBezTo>
                  <a:cubicBezTo>
                    <a:pt x="5" y="1"/>
                    <a:pt x="5" y="1"/>
                    <a:pt x="5" y="1"/>
                  </a:cubicBezTo>
                  <a:cubicBezTo>
                    <a:pt x="5" y="1"/>
                    <a:pt x="5" y="1"/>
                    <a:pt x="5" y="1"/>
                  </a:cubicBezTo>
                  <a:cubicBezTo>
                    <a:pt x="5" y="0"/>
                    <a:pt x="5" y="0"/>
                    <a:pt x="5" y="0"/>
                  </a:cubicBezTo>
                  <a:cubicBezTo>
                    <a:pt x="4" y="0"/>
                    <a:pt x="4" y="0"/>
                    <a:pt x="4" y="0"/>
                  </a:cubicBezTo>
                  <a:cubicBezTo>
                    <a:pt x="4"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6" name="Freeform 3221">
              <a:extLst>
                <a:ext uri="{FF2B5EF4-FFF2-40B4-BE49-F238E27FC236}">
                  <a16:creationId xmlns:a16="http://schemas.microsoft.com/office/drawing/2014/main" id="{C220EFBA-4AA8-D913-0270-408FB56428FA}"/>
                </a:ext>
              </a:extLst>
            </p:cNvPr>
            <p:cNvSpPr>
              <a:spLocks/>
            </p:cNvSpPr>
            <p:nvPr/>
          </p:nvSpPr>
          <p:spPr bwMode="auto">
            <a:xfrm>
              <a:off x="7250916" y="432963"/>
              <a:ext cx="38623" cy="38623"/>
            </a:xfrm>
            <a:custGeom>
              <a:avLst/>
              <a:gdLst>
                <a:gd name="T0" fmla="*/ 3 w 6"/>
                <a:gd name="T1" fmla="*/ 0 h 6"/>
                <a:gd name="T2" fmla="*/ 2 w 6"/>
                <a:gd name="T3" fmla="*/ 0 h 6"/>
                <a:gd name="T4" fmla="*/ 2 w 6"/>
                <a:gd name="T5" fmla="*/ 0 h 6"/>
                <a:gd name="T6" fmla="*/ 1 w 6"/>
                <a:gd name="T7" fmla="*/ 1 h 6"/>
                <a:gd name="T8" fmla="*/ 1 w 6"/>
                <a:gd name="T9" fmla="*/ 5 h 6"/>
                <a:gd name="T10" fmla="*/ 2 w 6"/>
                <a:gd name="T11" fmla="*/ 5 h 6"/>
                <a:gd name="T12" fmla="*/ 2 w 6"/>
                <a:gd name="T13" fmla="*/ 5 h 6"/>
                <a:gd name="T14" fmla="*/ 3 w 6"/>
                <a:gd name="T15" fmla="*/ 6 h 6"/>
                <a:gd name="T16" fmla="*/ 4 w 6"/>
                <a:gd name="T17" fmla="*/ 6 h 6"/>
                <a:gd name="T18" fmla="*/ 4 w 6"/>
                <a:gd name="T19" fmla="*/ 5 h 6"/>
                <a:gd name="T20" fmla="*/ 6 w 6"/>
                <a:gd name="T21" fmla="*/ 4 h 6"/>
                <a:gd name="T22" fmla="*/ 6 w 6"/>
                <a:gd name="T23" fmla="*/ 3 h 6"/>
                <a:gd name="T24" fmla="*/ 6 w 6"/>
                <a:gd name="T25" fmla="*/ 3 h 6"/>
                <a:gd name="T26" fmla="*/ 5 w 6"/>
                <a:gd name="T27" fmla="*/ 1 h 6"/>
                <a:gd name="T28" fmla="*/ 3 w 6"/>
                <a:gd name="T2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6">
                  <a:moveTo>
                    <a:pt x="3" y="0"/>
                  </a:moveTo>
                  <a:cubicBezTo>
                    <a:pt x="3" y="0"/>
                    <a:pt x="3" y="0"/>
                    <a:pt x="2" y="0"/>
                  </a:cubicBezTo>
                  <a:cubicBezTo>
                    <a:pt x="2" y="0"/>
                    <a:pt x="2" y="0"/>
                    <a:pt x="2" y="0"/>
                  </a:cubicBezTo>
                  <a:cubicBezTo>
                    <a:pt x="2" y="1"/>
                    <a:pt x="1" y="1"/>
                    <a:pt x="1" y="1"/>
                  </a:cubicBezTo>
                  <a:cubicBezTo>
                    <a:pt x="0" y="2"/>
                    <a:pt x="1" y="4"/>
                    <a:pt x="1" y="5"/>
                  </a:cubicBezTo>
                  <a:cubicBezTo>
                    <a:pt x="1" y="5"/>
                    <a:pt x="2" y="5"/>
                    <a:pt x="2" y="5"/>
                  </a:cubicBezTo>
                  <a:cubicBezTo>
                    <a:pt x="2" y="5"/>
                    <a:pt x="2" y="5"/>
                    <a:pt x="2" y="5"/>
                  </a:cubicBezTo>
                  <a:cubicBezTo>
                    <a:pt x="2" y="5"/>
                    <a:pt x="3" y="6"/>
                    <a:pt x="3" y="6"/>
                  </a:cubicBezTo>
                  <a:cubicBezTo>
                    <a:pt x="3" y="6"/>
                    <a:pt x="4" y="6"/>
                    <a:pt x="4" y="6"/>
                  </a:cubicBezTo>
                  <a:cubicBezTo>
                    <a:pt x="4" y="5"/>
                    <a:pt x="4" y="5"/>
                    <a:pt x="4" y="5"/>
                  </a:cubicBezTo>
                  <a:cubicBezTo>
                    <a:pt x="5" y="5"/>
                    <a:pt x="5" y="5"/>
                    <a:pt x="6" y="4"/>
                  </a:cubicBezTo>
                  <a:cubicBezTo>
                    <a:pt x="6" y="4"/>
                    <a:pt x="6" y="4"/>
                    <a:pt x="6" y="3"/>
                  </a:cubicBezTo>
                  <a:cubicBezTo>
                    <a:pt x="6" y="3"/>
                    <a:pt x="6" y="3"/>
                    <a:pt x="6" y="3"/>
                  </a:cubicBezTo>
                  <a:cubicBezTo>
                    <a:pt x="6" y="2"/>
                    <a:pt x="6" y="1"/>
                    <a:pt x="5" y="1"/>
                  </a:cubicBezTo>
                  <a:cubicBezTo>
                    <a:pt x="4" y="0"/>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7" name="Freeform 3222">
              <a:extLst>
                <a:ext uri="{FF2B5EF4-FFF2-40B4-BE49-F238E27FC236}">
                  <a16:creationId xmlns:a16="http://schemas.microsoft.com/office/drawing/2014/main" id="{7E935DC1-AF94-02E5-EEE6-460797942614}"/>
                </a:ext>
              </a:extLst>
            </p:cNvPr>
            <p:cNvSpPr>
              <a:spLocks/>
            </p:cNvSpPr>
            <p:nvPr/>
          </p:nvSpPr>
          <p:spPr bwMode="auto">
            <a:xfrm>
              <a:off x="8784814" y="706086"/>
              <a:ext cx="38623" cy="41382"/>
            </a:xfrm>
            <a:custGeom>
              <a:avLst/>
              <a:gdLst>
                <a:gd name="T0" fmla="*/ 3 w 6"/>
                <a:gd name="T1" fmla="*/ 0 h 6"/>
                <a:gd name="T2" fmla="*/ 1 w 6"/>
                <a:gd name="T3" fmla="*/ 1 h 6"/>
                <a:gd name="T4" fmla="*/ 1 w 6"/>
                <a:gd name="T5" fmla="*/ 1 h 6"/>
                <a:gd name="T6" fmla="*/ 1 w 6"/>
                <a:gd name="T7" fmla="*/ 2 h 6"/>
                <a:gd name="T8" fmla="*/ 0 w 6"/>
                <a:gd name="T9" fmla="*/ 3 h 6"/>
                <a:gd name="T10" fmla="*/ 1 w 6"/>
                <a:gd name="T11" fmla="*/ 3 h 6"/>
                <a:gd name="T12" fmla="*/ 2 w 6"/>
                <a:gd name="T13" fmla="*/ 5 h 6"/>
                <a:gd name="T14" fmla="*/ 3 w 6"/>
                <a:gd name="T15" fmla="*/ 6 h 6"/>
                <a:gd name="T16" fmla="*/ 5 w 6"/>
                <a:gd name="T17" fmla="*/ 5 h 6"/>
                <a:gd name="T18" fmla="*/ 5 w 6"/>
                <a:gd name="T19" fmla="*/ 5 h 6"/>
                <a:gd name="T20" fmla="*/ 5 w 6"/>
                <a:gd name="T21" fmla="*/ 4 h 6"/>
                <a:gd name="T22" fmla="*/ 6 w 6"/>
                <a:gd name="T23" fmla="*/ 4 h 6"/>
                <a:gd name="T24" fmla="*/ 6 w 6"/>
                <a:gd name="T25" fmla="*/ 4 h 6"/>
                <a:gd name="T26" fmla="*/ 5 w 6"/>
                <a:gd name="T27" fmla="*/ 1 h 6"/>
                <a:gd name="T28" fmla="*/ 5 w 6"/>
                <a:gd name="T29" fmla="*/ 1 h 6"/>
                <a:gd name="T30" fmla="*/ 5 w 6"/>
                <a:gd name="T31" fmla="*/ 1 h 6"/>
                <a:gd name="T32" fmla="*/ 3 w 6"/>
                <a:gd name="T3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 h="6">
                  <a:moveTo>
                    <a:pt x="3" y="0"/>
                  </a:moveTo>
                  <a:cubicBezTo>
                    <a:pt x="2" y="0"/>
                    <a:pt x="2" y="1"/>
                    <a:pt x="1" y="1"/>
                  </a:cubicBezTo>
                  <a:cubicBezTo>
                    <a:pt x="1" y="1"/>
                    <a:pt x="1" y="1"/>
                    <a:pt x="1" y="1"/>
                  </a:cubicBezTo>
                  <a:cubicBezTo>
                    <a:pt x="1" y="2"/>
                    <a:pt x="1" y="2"/>
                    <a:pt x="1" y="2"/>
                  </a:cubicBezTo>
                  <a:cubicBezTo>
                    <a:pt x="1" y="2"/>
                    <a:pt x="0" y="3"/>
                    <a:pt x="0" y="3"/>
                  </a:cubicBezTo>
                  <a:cubicBezTo>
                    <a:pt x="1" y="3"/>
                    <a:pt x="1" y="3"/>
                    <a:pt x="1" y="3"/>
                  </a:cubicBezTo>
                  <a:cubicBezTo>
                    <a:pt x="1" y="4"/>
                    <a:pt x="1" y="5"/>
                    <a:pt x="2" y="5"/>
                  </a:cubicBezTo>
                  <a:cubicBezTo>
                    <a:pt x="2" y="6"/>
                    <a:pt x="3" y="6"/>
                    <a:pt x="3" y="6"/>
                  </a:cubicBezTo>
                  <a:cubicBezTo>
                    <a:pt x="4" y="6"/>
                    <a:pt x="4" y="6"/>
                    <a:pt x="5" y="5"/>
                  </a:cubicBezTo>
                  <a:cubicBezTo>
                    <a:pt x="5" y="5"/>
                    <a:pt x="5" y="5"/>
                    <a:pt x="5" y="5"/>
                  </a:cubicBezTo>
                  <a:cubicBezTo>
                    <a:pt x="5" y="5"/>
                    <a:pt x="5" y="5"/>
                    <a:pt x="5" y="4"/>
                  </a:cubicBezTo>
                  <a:cubicBezTo>
                    <a:pt x="6" y="4"/>
                    <a:pt x="6" y="4"/>
                    <a:pt x="6" y="4"/>
                  </a:cubicBezTo>
                  <a:cubicBezTo>
                    <a:pt x="6" y="4"/>
                    <a:pt x="6" y="4"/>
                    <a:pt x="6" y="4"/>
                  </a:cubicBezTo>
                  <a:cubicBezTo>
                    <a:pt x="6" y="3"/>
                    <a:pt x="6" y="2"/>
                    <a:pt x="5" y="1"/>
                  </a:cubicBezTo>
                  <a:cubicBezTo>
                    <a:pt x="5" y="1"/>
                    <a:pt x="5" y="1"/>
                    <a:pt x="5" y="1"/>
                  </a:cubicBezTo>
                  <a:cubicBezTo>
                    <a:pt x="5" y="1"/>
                    <a:pt x="5" y="1"/>
                    <a:pt x="5" y="1"/>
                  </a:cubicBezTo>
                  <a:cubicBezTo>
                    <a:pt x="4" y="0"/>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8" name="Freeform 3223">
              <a:extLst>
                <a:ext uri="{FF2B5EF4-FFF2-40B4-BE49-F238E27FC236}">
                  <a16:creationId xmlns:a16="http://schemas.microsoft.com/office/drawing/2014/main" id="{9900D617-2E5B-9B60-D17C-A254CDB431FB}"/>
                </a:ext>
              </a:extLst>
            </p:cNvPr>
            <p:cNvSpPr>
              <a:spLocks/>
            </p:cNvSpPr>
            <p:nvPr/>
          </p:nvSpPr>
          <p:spPr bwMode="auto">
            <a:xfrm>
              <a:off x="9113112" y="372270"/>
              <a:ext cx="33106" cy="38623"/>
            </a:xfrm>
            <a:custGeom>
              <a:avLst/>
              <a:gdLst>
                <a:gd name="T0" fmla="*/ 2 w 5"/>
                <a:gd name="T1" fmla="*/ 0 h 6"/>
                <a:gd name="T2" fmla="*/ 0 w 5"/>
                <a:gd name="T3" fmla="*/ 2 h 6"/>
                <a:gd name="T4" fmla="*/ 0 w 5"/>
                <a:gd name="T5" fmla="*/ 4 h 6"/>
                <a:gd name="T6" fmla="*/ 0 w 5"/>
                <a:gd name="T7" fmla="*/ 4 h 6"/>
                <a:gd name="T8" fmla="*/ 0 w 5"/>
                <a:gd name="T9" fmla="*/ 5 h 6"/>
                <a:gd name="T10" fmla="*/ 1 w 5"/>
                <a:gd name="T11" fmla="*/ 5 h 6"/>
                <a:gd name="T12" fmla="*/ 1 w 5"/>
                <a:gd name="T13" fmla="*/ 5 h 6"/>
                <a:gd name="T14" fmla="*/ 2 w 5"/>
                <a:gd name="T15" fmla="*/ 6 h 6"/>
                <a:gd name="T16" fmla="*/ 2 w 5"/>
                <a:gd name="T17" fmla="*/ 6 h 6"/>
                <a:gd name="T18" fmla="*/ 2 w 5"/>
                <a:gd name="T19" fmla="*/ 6 h 6"/>
                <a:gd name="T20" fmla="*/ 4 w 5"/>
                <a:gd name="T21" fmla="*/ 5 h 6"/>
                <a:gd name="T22" fmla="*/ 5 w 5"/>
                <a:gd name="T23" fmla="*/ 5 h 6"/>
                <a:gd name="T24" fmla="*/ 5 w 5"/>
                <a:gd name="T25" fmla="*/ 5 h 6"/>
                <a:gd name="T26" fmla="*/ 5 w 5"/>
                <a:gd name="T27" fmla="*/ 4 h 6"/>
                <a:gd name="T28" fmla="*/ 5 w 5"/>
                <a:gd name="T29" fmla="*/ 3 h 6"/>
                <a:gd name="T30" fmla="*/ 4 w 5"/>
                <a:gd name="T31" fmla="*/ 1 h 6"/>
                <a:gd name="T32" fmla="*/ 2 w 5"/>
                <a:gd name="T3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 h="6">
                  <a:moveTo>
                    <a:pt x="2" y="0"/>
                  </a:moveTo>
                  <a:cubicBezTo>
                    <a:pt x="2" y="0"/>
                    <a:pt x="1" y="1"/>
                    <a:pt x="0" y="2"/>
                  </a:cubicBezTo>
                  <a:cubicBezTo>
                    <a:pt x="0" y="2"/>
                    <a:pt x="0" y="3"/>
                    <a:pt x="0" y="4"/>
                  </a:cubicBezTo>
                  <a:cubicBezTo>
                    <a:pt x="0" y="4"/>
                    <a:pt x="0" y="4"/>
                    <a:pt x="0" y="4"/>
                  </a:cubicBezTo>
                  <a:cubicBezTo>
                    <a:pt x="0" y="5"/>
                    <a:pt x="0" y="5"/>
                    <a:pt x="0" y="5"/>
                  </a:cubicBezTo>
                  <a:cubicBezTo>
                    <a:pt x="1" y="5"/>
                    <a:pt x="1" y="5"/>
                    <a:pt x="1" y="5"/>
                  </a:cubicBezTo>
                  <a:cubicBezTo>
                    <a:pt x="1" y="5"/>
                    <a:pt x="1" y="5"/>
                    <a:pt x="1" y="5"/>
                  </a:cubicBezTo>
                  <a:cubicBezTo>
                    <a:pt x="1" y="6"/>
                    <a:pt x="1" y="6"/>
                    <a:pt x="2" y="6"/>
                  </a:cubicBezTo>
                  <a:cubicBezTo>
                    <a:pt x="2" y="6"/>
                    <a:pt x="2" y="6"/>
                    <a:pt x="2" y="6"/>
                  </a:cubicBezTo>
                  <a:cubicBezTo>
                    <a:pt x="2" y="6"/>
                    <a:pt x="2" y="6"/>
                    <a:pt x="2" y="6"/>
                  </a:cubicBezTo>
                  <a:cubicBezTo>
                    <a:pt x="3" y="6"/>
                    <a:pt x="4" y="6"/>
                    <a:pt x="4" y="5"/>
                  </a:cubicBezTo>
                  <a:cubicBezTo>
                    <a:pt x="4" y="5"/>
                    <a:pt x="5" y="5"/>
                    <a:pt x="5" y="5"/>
                  </a:cubicBezTo>
                  <a:cubicBezTo>
                    <a:pt x="5" y="5"/>
                    <a:pt x="5" y="5"/>
                    <a:pt x="5" y="5"/>
                  </a:cubicBezTo>
                  <a:cubicBezTo>
                    <a:pt x="5" y="4"/>
                    <a:pt x="5" y="4"/>
                    <a:pt x="5" y="4"/>
                  </a:cubicBezTo>
                  <a:cubicBezTo>
                    <a:pt x="5" y="4"/>
                    <a:pt x="5" y="3"/>
                    <a:pt x="5" y="3"/>
                  </a:cubicBezTo>
                  <a:cubicBezTo>
                    <a:pt x="5" y="2"/>
                    <a:pt x="5" y="1"/>
                    <a:pt x="4" y="1"/>
                  </a:cubicBezTo>
                  <a:cubicBezTo>
                    <a:pt x="4" y="1"/>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9" name="Freeform 3224">
              <a:extLst>
                <a:ext uri="{FF2B5EF4-FFF2-40B4-BE49-F238E27FC236}">
                  <a16:creationId xmlns:a16="http://schemas.microsoft.com/office/drawing/2014/main" id="{C348ADB5-8982-A97B-FB19-532675ED15F7}"/>
                </a:ext>
              </a:extLst>
            </p:cNvPr>
            <p:cNvSpPr>
              <a:spLocks/>
            </p:cNvSpPr>
            <p:nvPr/>
          </p:nvSpPr>
          <p:spPr bwMode="auto">
            <a:xfrm>
              <a:off x="9648322" y="871614"/>
              <a:ext cx="41382" cy="33106"/>
            </a:xfrm>
            <a:custGeom>
              <a:avLst/>
              <a:gdLst>
                <a:gd name="T0" fmla="*/ 3 w 6"/>
                <a:gd name="T1" fmla="*/ 0 h 5"/>
                <a:gd name="T2" fmla="*/ 1 w 6"/>
                <a:gd name="T3" fmla="*/ 0 h 5"/>
                <a:gd name="T4" fmla="*/ 1 w 6"/>
                <a:gd name="T5" fmla="*/ 1 h 5"/>
                <a:gd name="T6" fmla="*/ 0 w 6"/>
                <a:gd name="T7" fmla="*/ 1 h 5"/>
                <a:gd name="T8" fmla="*/ 0 w 6"/>
                <a:gd name="T9" fmla="*/ 3 h 5"/>
                <a:gd name="T10" fmla="*/ 0 w 6"/>
                <a:gd name="T11" fmla="*/ 3 h 5"/>
                <a:gd name="T12" fmla="*/ 1 w 6"/>
                <a:gd name="T13" fmla="*/ 4 h 5"/>
                <a:gd name="T14" fmla="*/ 3 w 6"/>
                <a:gd name="T15" fmla="*/ 5 h 5"/>
                <a:gd name="T16" fmla="*/ 5 w 6"/>
                <a:gd name="T17" fmla="*/ 4 h 5"/>
                <a:gd name="T18" fmla="*/ 4 w 6"/>
                <a:gd name="T19" fmla="*/ 0 h 5"/>
                <a:gd name="T20" fmla="*/ 3 w 6"/>
                <a:gd name="T2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5">
                  <a:moveTo>
                    <a:pt x="3" y="0"/>
                  </a:moveTo>
                  <a:cubicBezTo>
                    <a:pt x="2" y="0"/>
                    <a:pt x="1" y="0"/>
                    <a:pt x="1" y="0"/>
                  </a:cubicBezTo>
                  <a:cubicBezTo>
                    <a:pt x="1" y="0"/>
                    <a:pt x="1" y="0"/>
                    <a:pt x="1" y="1"/>
                  </a:cubicBezTo>
                  <a:cubicBezTo>
                    <a:pt x="1" y="1"/>
                    <a:pt x="1" y="1"/>
                    <a:pt x="0" y="1"/>
                  </a:cubicBezTo>
                  <a:cubicBezTo>
                    <a:pt x="0" y="1"/>
                    <a:pt x="0" y="2"/>
                    <a:pt x="0" y="3"/>
                  </a:cubicBezTo>
                  <a:cubicBezTo>
                    <a:pt x="0" y="3"/>
                    <a:pt x="0" y="3"/>
                    <a:pt x="0" y="3"/>
                  </a:cubicBezTo>
                  <a:cubicBezTo>
                    <a:pt x="0" y="4"/>
                    <a:pt x="1" y="4"/>
                    <a:pt x="1" y="4"/>
                  </a:cubicBezTo>
                  <a:cubicBezTo>
                    <a:pt x="2" y="5"/>
                    <a:pt x="2" y="5"/>
                    <a:pt x="3" y="5"/>
                  </a:cubicBezTo>
                  <a:cubicBezTo>
                    <a:pt x="4" y="5"/>
                    <a:pt x="4" y="5"/>
                    <a:pt x="5" y="4"/>
                  </a:cubicBezTo>
                  <a:cubicBezTo>
                    <a:pt x="6" y="3"/>
                    <a:pt x="6" y="1"/>
                    <a:pt x="4" y="0"/>
                  </a:cubicBezTo>
                  <a:cubicBezTo>
                    <a:pt x="4"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0" name="Freeform 3225">
              <a:extLst>
                <a:ext uri="{FF2B5EF4-FFF2-40B4-BE49-F238E27FC236}">
                  <a16:creationId xmlns:a16="http://schemas.microsoft.com/office/drawing/2014/main" id="{D21F6FAC-1DD1-E1C9-102A-B73D3E439C21}"/>
                </a:ext>
              </a:extLst>
            </p:cNvPr>
            <p:cNvSpPr>
              <a:spLocks/>
            </p:cNvSpPr>
            <p:nvPr/>
          </p:nvSpPr>
          <p:spPr bwMode="auto">
            <a:xfrm>
              <a:off x="7121252" y="-118799"/>
              <a:ext cx="38623" cy="38623"/>
            </a:xfrm>
            <a:custGeom>
              <a:avLst/>
              <a:gdLst>
                <a:gd name="T0" fmla="*/ 3 w 6"/>
                <a:gd name="T1" fmla="*/ 0 h 6"/>
                <a:gd name="T2" fmla="*/ 0 w 6"/>
                <a:gd name="T3" fmla="*/ 1 h 6"/>
                <a:gd name="T4" fmla="*/ 0 w 6"/>
                <a:gd name="T5" fmla="*/ 1 h 6"/>
                <a:gd name="T6" fmla="*/ 0 w 6"/>
                <a:gd name="T7" fmla="*/ 2 h 6"/>
                <a:gd name="T8" fmla="*/ 1 w 6"/>
                <a:gd name="T9" fmla="*/ 5 h 6"/>
                <a:gd name="T10" fmla="*/ 2 w 6"/>
                <a:gd name="T11" fmla="*/ 6 h 6"/>
                <a:gd name="T12" fmla="*/ 3 w 6"/>
                <a:gd name="T13" fmla="*/ 6 h 6"/>
                <a:gd name="T14" fmla="*/ 3 w 6"/>
                <a:gd name="T15" fmla="*/ 6 h 6"/>
                <a:gd name="T16" fmla="*/ 4 w 6"/>
                <a:gd name="T17" fmla="*/ 5 h 6"/>
                <a:gd name="T18" fmla="*/ 4 w 6"/>
                <a:gd name="T19" fmla="*/ 5 h 6"/>
                <a:gd name="T20" fmla="*/ 5 w 6"/>
                <a:gd name="T21" fmla="*/ 5 h 6"/>
                <a:gd name="T22" fmla="*/ 4 w 6"/>
                <a:gd name="T23" fmla="*/ 1 h 6"/>
                <a:gd name="T24" fmla="*/ 3 w 6"/>
                <a:gd name="T2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6">
                  <a:moveTo>
                    <a:pt x="3" y="0"/>
                  </a:moveTo>
                  <a:cubicBezTo>
                    <a:pt x="2" y="0"/>
                    <a:pt x="1" y="1"/>
                    <a:pt x="0" y="1"/>
                  </a:cubicBezTo>
                  <a:cubicBezTo>
                    <a:pt x="0" y="1"/>
                    <a:pt x="0" y="1"/>
                    <a:pt x="0" y="1"/>
                  </a:cubicBezTo>
                  <a:cubicBezTo>
                    <a:pt x="0" y="2"/>
                    <a:pt x="0" y="2"/>
                    <a:pt x="0" y="2"/>
                  </a:cubicBezTo>
                  <a:cubicBezTo>
                    <a:pt x="0" y="3"/>
                    <a:pt x="0" y="4"/>
                    <a:pt x="1" y="5"/>
                  </a:cubicBezTo>
                  <a:cubicBezTo>
                    <a:pt x="1" y="5"/>
                    <a:pt x="2" y="6"/>
                    <a:pt x="2" y="6"/>
                  </a:cubicBezTo>
                  <a:cubicBezTo>
                    <a:pt x="2" y="6"/>
                    <a:pt x="3" y="6"/>
                    <a:pt x="3" y="6"/>
                  </a:cubicBezTo>
                  <a:cubicBezTo>
                    <a:pt x="3" y="6"/>
                    <a:pt x="3" y="6"/>
                    <a:pt x="3" y="6"/>
                  </a:cubicBezTo>
                  <a:cubicBezTo>
                    <a:pt x="3" y="6"/>
                    <a:pt x="4" y="6"/>
                    <a:pt x="4" y="5"/>
                  </a:cubicBezTo>
                  <a:cubicBezTo>
                    <a:pt x="4" y="5"/>
                    <a:pt x="4" y="5"/>
                    <a:pt x="4" y="5"/>
                  </a:cubicBezTo>
                  <a:cubicBezTo>
                    <a:pt x="4" y="5"/>
                    <a:pt x="5" y="5"/>
                    <a:pt x="5" y="5"/>
                  </a:cubicBezTo>
                  <a:cubicBezTo>
                    <a:pt x="6" y="3"/>
                    <a:pt x="5" y="2"/>
                    <a:pt x="4" y="1"/>
                  </a:cubicBezTo>
                  <a:cubicBezTo>
                    <a:pt x="4"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1" name="Freeform 3226">
              <a:extLst>
                <a:ext uri="{FF2B5EF4-FFF2-40B4-BE49-F238E27FC236}">
                  <a16:creationId xmlns:a16="http://schemas.microsoft.com/office/drawing/2014/main" id="{60378028-9BB4-A1C6-3B1C-47A3CAC9FC1C}"/>
                </a:ext>
              </a:extLst>
            </p:cNvPr>
            <p:cNvSpPr>
              <a:spLocks/>
            </p:cNvSpPr>
            <p:nvPr/>
          </p:nvSpPr>
          <p:spPr bwMode="auto">
            <a:xfrm>
              <a:off x="7278504" y="137771"/>
              <a:ext cx="24829" cy="24829"/>
            </a:xfrm>
            <a:custGeom>
              <a:avLst/>
              <a:gdLst>
                <a:gd name="T0" fmla="*/ 2 w 4"/>
                <a:gd name="T1" fmla="*/ 0 h 4"/>
                <a:gd name="T2" fmla="*/ 1 w 4"/>
                <a:gd name="T3" fmla="*/ 0 h 4"/>
                <a:gd name="T4" fmla="*/ 0 w 4"/>
                <a:gd name="T5" fmla="*/ 0 h 4"/>
                <a:gd name="T6" fmla="*/ 0 w 4"/>
                <a:gd name="T7" fmla="*/ 1 h 4"/>
                <a:gd name="T8" fmla="*/ 0 w 4"/>
                <a:gd name="T9" fmla="*/ 2 h 4"/>
                <a:gd name="T10" fmla="*/ 0 w 4"/>
                <a:gd name="T11" fmla="*/ 2 h 4"/>
                <a:gd name="T12" fmla="*/ 0 w 4"/>
                <a:gd name="T13" fmla="*/ 3 h 4"/>
                <a:gd name="T14" fmla="*/ 0 w 4"/>
                <a:gd name="T15" fmla="*/ 3 h 4"/>
                <a:gd name="T16" fmla="*/ 0 w 4"/>
                <a:gd name="T17" fmla="*/ 3 h 4"/>
                <a:gd name="T18" fmla="*/ 2 w 4"/>
                <a:gd name="T19" fmla="*/ 4 h 4"/>
                <a:gd name="T20" fmla="*/ 3 w 4"/>
                <a:gd name="T21" fmla="*/ 3 h 4"/>
                <a:gd name="T22" fmla="*/ 3 w 4"/>
                <a:gd name="T23" fmla="*/ 3 h 4"/>
                <a:gd name="T24" fmla="*/ 3 w 4"/>
                <a:gd name="T25" fmla="*/ 2 h 4"/>
                <a:gd name="T26" fmla="*/ 4 w 4"/>
                <a:gd name="T27" fmla="*/ 2 h 4"/>
                <a:gd name="T28" fmla="*/ 4 w 4"/>
                <a:gd name="T29" fmla="*/ 2 h 4"/>
                <a:gd name="T30" fmla="*/ 3 w 4"/>
                <a:gd name="T31" fmla="*/ 0 h 4"/>
                <a:gd name="T32" fmla="*/ 2 w 4"/>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4">
                  <a:moveTo>
                    <a:pt x="2" y="0"/>
                  </a:moveTo>
                  <a:cubicBezTo>
                    <a:pt x="1" y="0"/>
                    <a:pt x="1" y="0"/>
                    <a:pt x="1" y="0"/>
                  </a:cubicBezTo>
                  <a:cubicBezTo>
                    <a:pt x="1" y="0"/>
                    <a:pt x="1" y="0"/>
                    <a:pt x="0" y="0"/>
                  </a:cubicBezTo>
                  <a:cubicBezTo>
                    <a:pt x="0" y="0"/>
                    <a:pt x="0" y="0"/>
                    <a:pt x="0" y="1"/>
                  </a:cubicBezTo>
                  <a:cubicBezTo>
                    <a:pt x="0" y="1"/>
                    <a:pt x="0" y="1"/>
                    <a:pt x="0" y="2"/>
                  </a:cubicBezTo>
                  <a:cubicBezTo>
                    <a:pt x="0" y="2"/>
                    <a:pt x="0" y="2"/>
                    <a:pt x="0" y="2"/>
                  </a:cubicBezTo>
                  <a:cubicBezTo>
                    <a:pt x="0" y="2"/>
                    <a:pt x="0" y="2"/>
                    <a:pt x="0" y="3"/>
                  </a:cubicBezTo>
                  <a:cubicBezTo>
                    <a:pt x="0" y="3"/>
                    <a:pt x="0" y="3"/>
                    <a:pt x="0" y="3"/>
                  </a:cubicBezTo>
                  <a:cubicBezTo>
                    <a:pt x="0" y="3"/>
                    <a:pt x="0" y="3"/>
                    <a:pt x="0" y="3"/>
                  </a:cubicBezTo>
                  <a:cubicBezTo>
                    <a:pt x="1" y="4"/>
                    <a:pt x="1" y="4"/>
                    <a:pt x="2" y="4"/>
                  </a:cubicBezTo>
                  <a:cubicBezTo>
                    <a:pt x="2" y="4"/>
                    <a:pt x="3" y="3"/>
                    <a:pt x="3" y="3"/>
                  </a:cubicBezTo>
                  <a:cubicBezTo>
                    <a:pt x="3" y="3"/>
                    <a:pt x="3" y="3"/>
                    <a:pt x="3" y="3"/>
                  </a:cubicBezTo>
                  <a:cubicBezTo>
                    <a:pt x="3" y="3"/>
                    <a:pt x="3" y="2"/>
                    <a:pt x="3" y="2"/>
                  </a:cubicBezTo>
                  <a:cubicBezTo>
                    <a:pt x="3" y="2"/>
                    <a:pt x="3" y="2"/>
                    <a:pt x="4" y="2"/>
                  </a:cubicBezTo>
                  <a:cubicBezTo>
                    <a:pt x="4" y="2"/>
                    <a:pt x="4" y="2"/>
                    <a:pt x="4" y="2"/>
                  </a:cubicBezTo>
                  <a:cubicBezTo>
                    <a:pt x="4" y="1"/>
                    <a:pt x="3" y="1"/>
                    <a:pt x="3"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2" name="Freeform 3227">
              <a:extLst>
                <a:ext uri="{FF2B5EF4-FFF2-40B4-BE49-F238E27FC236}">
                  <a16:creationId xmlns:a16="http://schemas.microsoft.com/office/drawing/2014/main" id="{376B5FE1-3D03-4E6B-C7E4-1DE4FD7B715E}"/>
                </a:ext>
              </a:extLst>
            </p:cNvPr>
            <p:cNvSpPr>
              <a:spLocks/>
            </p:cNvSpPr>
            <p:nvPr/>
          </p:nvSpPr>
          <p:spPr bwMode="auto">
            <a:xfrm>
              <a:off x="6897788" y="-242945"/>
              <a:ext cx="24829" cy="24829"/>
            </a:xfrm>
            <a:custGeom>
              <a:avLst/>
              <a:gdLst>
                <a:gd name="T0" fmla="*/ 2 w 4"/>
                <a:gd name="T1" fmla="*/ 0 h 4"/>
                <a:gd name="T2" fmla="*/ 0 w 4"/>
                <a:gd name="T3" fmla="*/ 1 h 4"/>
                <a:gd name="T4" fmla="*/ 1 w 4"/>
                <a:gd name="T5" fmla="*/ 4 h 4"/>
                <a:gd name="T6" fmla="*/ 2 w 4"/>
                <a:gd name="T7" fmla="*/ 4 h 4"/>
                <a:gd name="T8" fmla="*/ 3 w 4"/>
                <a:gd name="T9" fmla="*/ 4 h 4"/>
                <a:gd name="T10" fmla="*/ 3 w 4"/>
                <a:gd name="T11" fmla="*/ 4 h 4"/>
                <a:gd name="T12" fmla="*/ 3 w 4"/>
                <a:gd name="T13" fmla="*/ 3 h 4"/>
                <a:gd name="T14" fmla="*/ 3 w 4"/>
                <a:gd name="T15" fmla="*/ 3 h 4"/>
                <a:gd name="T16" fmla="*/ 4 w 4"/>
                <a:gd name="T17" fmla="*/ 3 h 4"/>
                <a:gd name="T18" fmla="*/ 3 w 4"/>
                <a:gd name="T19" fmla="*/ 1 h 4"/>
                <a:gd name="T20" fmla="*/ 2 w 4"/>
                <a:gd name="T2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4">
                  <a:moveTo>
                    <a:pt x="2" y="0"/>
                  </a:moveTo>
                  <a:cubicBezTo>
                    <a:pt x="1" y="0"/>
                    <a:pt x="1" y="1"/>
                    <a:pt x="0" y="1"/>
                  </a:cubicBezTo>
                  <a:cubicBezTo>
                    <a:pt x="0" y="2"/>
                    <a:pt x="0" y="3"/>
                    <a:pt x="1" y="4"/>
                  </a:cubicBezTo>
                  <a:cubicBezTo>
                    <a:pt x="1" y="4"/>
                    <a:pt x="1" y="4"/>
                    <a:pt x="2" y="4"/>
                  </a:cubicBezTo>
                  <a:cubicBezTo>
                    <a:pt x="2" y="4"/>
                    <a:pt x="2" y="4"/>
                    <a:pt x="3" y="4"/>
                  </a:cubicBezTo>
                  <a:cubicBezTo>
                    <a:pt x="3" y="4"/>
                    <a:pt x="3" y="4"/>
                    <a:pt x="3" y="4"/>
                  </a:cubicBezTo>
                  <a:cubicBezTo>
                    <a:pt x="3" y="4"/>
                    <a:pt x="3" y="4"/>
                    <a:pt x="3" y="3"/>
                  </a:cubicBezTo>
                  <a:cubicBezTo>
                    <a:pt x="3" y="3"/>
                    <a:pt x="3" y="3"/>
                    <a:pt x="3" y="3"/>
                  </a:cubicBezTo>
                  <a:cubicBezTo>
                    <a:pt x="4" y="3"/>
                    <a:pt x="4" y="3"/>
                    <a:pt x="4" y="3"/>
                  </a:cubicBezTo>
                  <a:cubicBezTo>
                    <a:pt x="4" y="2"/>
                    <a:pt x="4" y="1"/>
                    <a:pt x="3" y="1"/>
                  </a:cubicBezTo>
                  <a:cubicBezTo>
                    <a:pt x="3"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3" name="Freeform 3228">
              <a:extLst>
                <a:ext uri="{FF2B5EF4-FFF2-40B4-BE49-F238E27FC236}">
                  <a16:creationId xmlns:a16="http://schemas.microsoft.com/office/drawing/2014/main" id="{48AD4282-D5BA-0A2B-BEDB-A47334B15041}"/>
                </a:ext>
              </a:extLst>
            </p:cNvPr>
            <p:cNvSpPr>
              <a:spLocks/>
            </p:cNvSpPr>
            <p:nvPr/>
          </p:nvSpPr>
          <p:spPr bwMode="auto">
            <a:xfrm>
              <a:off x="7107458" y="137771"/>
              <a:ext cx="24829" cy="24829"/>
            </a:xfrm>
            <a:custGeom>
              <a:avLst/>
              <a:gdLst>
                <a:gd name="T0" fmla="*/ 2 w 4"/>
                <a:gd name="T1" fmla="*/ 0 h 4"/>
                <a:gd name="T2" fmla="*/ 2 w 4"/>
                <a:gd name="T3" fmla="*/ 0 h 4"/>
                <a:gd name="T4" fmla="*/ 1 w 4"/>
                <a:gd name="T5" fmla="*/ 0 h 4"/>
                <a:gd name="T6" fmla="*/ 1 w 4"/>
                <a:gd name="T7" fmla="*/ 1 h 4"/>
                <a:gd name="T8" fmla="*/ 1 w 4"/>
                <a:gd name="T9" fmla="*/ 3 h 4"/>
                <a:gd name="T10" fmla="*/ 1 w 4"/>
                <a:gd name="T11" fmla="*/ 3 h 4"/>
                <a:gd name="T12" fmla="*/ 2 w 4"/>
                <a:gd name="T13" fmla="*/ 4 h 4"/>
                <a:gd name="T14" fmla="*/ 2 w 4"/>
                <a:gd name="T15" fmla="*/ 4 h 4"/>
                <a:gd name="T16" fmla="*/ 3 w 4"/>
                <a:gd name="T17" fmla="*/ 4 h 4"/>
                <a:gd name="T18" fmla="*/ 3 w 4"/>
                <a:gd name="T19" fmla="*/ 3 h 4"/>
                <a:gd name="T20" fmla="*/ 4 w 4"/>
                <a:gd name="T21" fmla="*/ 3 h 4"/>
                <a:gd name="T22" fmla="*/ 4 w 4"/>
                <a:gd name="T23" fmla="*/ 2 h 4"/>
                <a:gd name="T24" fmla="*/ 4 w 4"/>
                <a:gd name="T25" fmla="*/ 2 h 4"/>
                <a:gd name="T26" fmla="*/ 3 w 4"/>
                <a:gd name="T27" fmla="*/ 0 h 4"/>
                <a:gd name="T28" fmla="*/ 3 w 4"/>
                <a:gd name="T29" fmla="*/ 0 h 4"/>
                <a:gd name="T30" fmla="*/ 2 w 4"/>
                <a:gd name="T31" fmla="*/ 0 h 4"/>
                <a:gd name="T32" fmla="*/ 2 w 4"/>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4">
                  <a:moveTo>
                    <a:pt x="2" y="0"/>
                  </a:moveTo>
                  <a:cubicBezTo>
                    <a:pt x="2" y="0"/>
                    <a:pt x="2" y="0"/>
                    <a:pt x="2" y="0"/>
                  </a:cubicBezTo>
                  <a:cubicBezTo>
                    <a:pt x="1" y="0"/>
                    <a:pt x="1" y="0"/>
                    <a:pt x="1" y="0"/>
                  </a:cubicBezTo>
                  <a:cubicBezTo>
                    <a:pt x="1" y="0"/>
                    <a:pt x="1" y="0"/>
                    <a:pt x="1" y="1"/>
                  </a:cubicBezTo>
                  <a:cubicBezTo>
                    <a:pt x="0" y="2"/>
                    <a:pt x="0" y="3"/>
                    <a:pt x="1" y="3"/>
                  </a:cubicBezTo>
                  <a:cubicBezTo>
                    <a:pt x="1" y="3"/>
                    <a:pt x="1" y="3"/>
                    <a:pt x="1" y="3"/>
                  </a:cubicBezTo>
                  <a:cubicBezTo>
                    <a:pt x="1" y="3"/>
                    <a:pt x="1" y="3"/>
                    <a:pt x="2" y="4"/>
                  </a:cubicBezTo>
                  <a:cubicBezTo>
                    <a:pt x="2" y="4"/>
                    <a:pt x="2" y="4"/>
                    <a:pt x="2" y="4"/>
                  </a:cubicBezTo>
                  <a:cubicBezTo>
                    <a:pt x="3" y="4"/>
                    <a:pt x="3" y="4"/>
                    <a:pt x="3" y="4"/>
                  </a:cubicBezTo>
                  <a:cubicBezTo>
                    <a:pt x="3" y="3"/>
                    <a:pt x="3" y="3"/>
                    <a:pt x="3" y="3"/>
                  </a:cubicBezTo>
                  <a:cubicBezTo>
                    <a:pt x="4" y="3"/>
                    <a:pt x="4" y="3"/>
                    <a:pt x="4" y="3"/>
                  </a:cubicBezTo>
                  <a:cubicBezTo>
                    <a:pt x="4" y="3"/>
                    <a:pt x="4" y="2"/>
                    <a:pt x="4" y="2"/>
                  </a:cubicBezTo>
                  <a:cubicBezTo>
                    <a:pt x="4" y="2"/>
                    <a:pt x="4" y="2"/>
                    <a:pt x="4" y="2"/>
                  </a:cubicBezTo>
                  <a:cubicBezTo>
                    <a:pt x="4" y="1"/>
                    <a:pt x="4" y="0"/>
                    <a:pt x="3" y="0"/>
                  </a:cubicBezTo>
                  <a:cubicBezTo>
                    <a:pt x="3" y="0"/>
                    <a:pt x="3" y="0"/>
                    <a:pt x="3" y="0"/>
                  </a:cubicBezTo>
                  <a:cubicBezTo>
                    <a:pt x="3" y="0"/>
                    <a:pt x="3"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4" name="Freeform 3229">
              <a:extLst>
                <a:ext uri="{FF2B5EF4-FFF2-40B4-BE49-F238E27FC236}">
                  <a16:creationId xmlns:a16="http://schemas.microsoft.com/office/drawing/2014/main" id="{8B51ABB8-144A-46D9-FF0E-36C12490A8C2}"/>
                </a:ext>
              </a:extLst>
            </p:cNvPr>
            <p:cNvSpPr>
              <a:spLocks/>
            </p:cNvSpPr>
            <p:nvPr/>
          </p:nvSpPr>
          <p:spPr bwMode="auto">
            <a:xfrm>
              <a:off x="7303333" y="728156"/>
              <a:ext cx="27588" cy="24829"/>
            </a:xfrm>
            <a:custGeom>
              <a:avLst/>
              <a:gdLst>
                <a:gd name="T0" fmla="*/ 2 w 4"/>
                <a:gd name="T1" fmla="*/ 0 h 4"/>
                <a:gd name="T2" fmla="*/ 2 w 4"/>
                <a:gd name="T3" fmla="*/ 0 h 4"/>
                <a:gd name="T4" fmla="*/ 1 w 4"/>
                <a:gd name="T5" fmla="*/ 0 h 4"/>
                <a:gd name="T6" fmla="*/ 0 w 4"/>
                <a:gd name="T7" fmla="*/ 1 h 4"/>
                <a:gd name="T8" fmla="*/ 0 w 4"/>
                <a:gd name="T9" fmla="*/ 2 h 4"/>
                <a:gd name="T10" fmla="*/ 0 w 4"/>
                <a:gd name="T11" fmla="*/ 3 h 4"/>
                <a:gd name="T12" fmla="*/ 1 w 4"/>
                <a:gd name="T13" fmla="*/ 4 h 4"/>
                <a:gd name="T14" fmla="*/ 1 w 4"/>
                <a:gd name="T15" fmla="*/ 4 h 4"/>
                <a:gd name="T16" fmla="*/ 1 w 4"/>
                <a:gd name="T17" fmla="*/ 4 h 4"/>
                <a:gd name="T18" fmla="*/ 2 w 4"/>
                <a:gd name="T19" fmla="*/ 4 h 4"/>
                <a:gd name="T20" fmla="*/ 3 w 4"/>
                <a:gd name="T21" fmla="*/ 3 h 4"/>
                <a:gd name="T22" fmla="*/ 3 w 4"/>
                <a:gd name="T23" fmla="*/ 1 h 4"/>
                <a:gd name="T24" fmla="*/ 3 w 4"/>
                <a:gd name="T25" fmla="*/ 1 h 4"/>
                <a:gd name="T26" fmla="*/ 3 w 4"/>
                <a:gd name="T27" fmla="*/ 1 h 4"/>
                <a:gd name="T28" fmla="*/ 3 w 4"/>
                <a:gd name="T29" fmla="*/ 1 h 4"/>
                <a:gd name="T30" fmla="*/ 3 w 4"/>
                <a:gd name="T31" fmla="*/ 0 h 4"/>
                <a:gd name="T32" fmla="*/ 2 w 4"/>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4">
                  <a:moveTo>
                    <a:pt x="2" y="0"/>
                  </a:moveTo>
                  <a:cubicBezTo>
                    <a:pt x="2" y="0"/>
                    <a:pt x="2" y="0"/>
                    <a:pt x="2" y="0"/>
                  </a:cubicBezTo>
                  <a:cubicBezTo>
                    <a:pt x="2" y="0"/>
                    <a:pt x="1" y="0"/>
                    <a:pt x="1" y="0"/>
                  </a:cubicBezTo>
                  <a:cubicBezTo>
                    <a:pt x="1" y="0"/>
                    <a:pt x="0" y="1"/>
                    <a:pt x="0" y="1"/>
                  </a:cubicBezTo>
                  <a:cubicBezTo>
                    <a:pt x="0" y="1"/>
                    <a:pt x="0" y="2"/>
                    <a:pt x="0" y="2"/>
                  </a:cubicBezTo>
                  <a:cubicBezTo>
                    <a:pt x="0" y="3"/>
                    <a:pt x="0" y="3"/>
                    <a:pt x="0" y="3"/>
                  </a:cubicBezTo>
                  <a:cubicBezTo>
                    <a:pt x="0" y="3"/>
                    <a:pt x="0" y="4"/>
                    <a:pt x="1" y="4"/>
                  </a:cubicBezTo>
                  <a:cubicBezTo>
                    <a:pt x="1" y="4"/>
                    <a:pt x="1" y="4"/>
                    <a:pt x="1" y="4"/>
                  </a:cubicBezTo>
                  <a:cubicBezTo>
                    <a:pt x="1" y="4"/>
                    <a:pt x="1" y="4"/>
                    <a:pt x="1" y="4"/>
                  </a:cubicBezTo>
                  <a:cubicBezTo>
                    <a:pt x="1" y="4"/>
                    <a:pt x="2" y="4"/>
                    <a:pt x="2" y="4"/>
                  </a:cubicBezTo>
                  <a:cubicBezTo>
                    <a:pt x="2" y="4"/>
                    <a:pt x="3" y="4"/>
                    <a:pt x="3" y="3"/>
                  </a:cubicBezTo>
                  <a:cubicBezTo>
                    <a:pt x="4" y="3"/>
                    <a:pt x="4" y="2"/>
                    <a:pt x="3" y="1"/>
                  </a:cubicBezTo>
                  <a:cubicBezTo>
                    <a:pt x="3" y="1"/>
                    <a:pt x="3" y="1"/>
                    <a:pt x="3" y="1"/>
                  </a:cubicBezTo>
                  <a:cubicBezTo>
                    <a:pt x="3" y="1"/>
                    <a:pt x="3" y="1"/>
                    <a:pt x="3" y="1"/>
                  </a:cubicBezTo>
                  <a:cubicBezTo>
                    <a:pt x="3" y="1"/>
                    <a:pt x="3" y="1"/>
                    <a:pt x="3" y="1"/>
                  </a:cubicBezTo>
                  <a:cubicBezTo>
                    <a:pt x="3" y="0"/>
                    <a:pt x="3" y="0"/>
                    <a:pt x="3"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5" name="Freeform 3230">
              <a:extLst>
                <a:ext uri="{FF2B5EF4-FFF2-40B4-BE49-F238E27FC236}">
                  <a16:creationId xmlns:a16="http://schemas.microsoft.com/office/drawing/2014/main" id="{EE1CE3AF-3C01-7EF0-9ACB-76BA731CE807}"/>
                </a:ext>
              </a:extLst>
            </p:cNvPr>
            <p:cNvSpPr>
              <a:spLocks/>
            </p:cNvSpPr>
            <p:nvPr/>
          </p:nvSpPr>
          <p:spPr bwMode="auto">
            <a:xfrm>
              <a:off x="6883994" y="824715"/>
              <a:ext cx="27588" cy="19312"/>
            </a:xfrm>
            <a:custGeom>
              <a:avLst/>
              <a:gdLst>
                <a:gd name="T0" fmla="*/ 2 w 4"/>
                <a:gd name="T1" fmla="*/ 0 h 3"/>
                <a:gd name="T2" fmla="*/ 1 w 4"/>
                <a:gd name="T3" fmla="*/ 0 h 3"/>
                <a:gd name="T4" fmla="*/ 1 w 4"/>
                <a:gd name="T5" fmla="*/ 3 h 3"/>
                <a:gd name="T6" fmla="*/ 2 w 4"/>
                <a:gd name="T7" fmla="*/ 3 h 3"/>
                <a:gd name="T8" fmla="*/ 4 w 4"/>
                <a:gd name="T9" fmla="*/ 3 h 3"/>
                <a:gd name="T10" fmla="*/ 4 w 4"/>
                <a:gd name="T11" fmla="*/ 2 h 3"/>
                <a:gd name="T12" fmla="*/ 4 w 4"/>
                <a:gd name="T13" fmla="*/ 2 h 3"/>
                <a:gd name="T14" fmla="*/ 4 w 4"/>
                <a:gd name="T15" fmla="*/ 1 h 3"/>
                <a:gd name="T16" fmla="*/ 4 w 4"/>
                <a:gd name="T17" fmla="*/ 1 h 3"/>
                <a:gd name="T18" fmla="*/ 4 w 4"/>
                <a:gd name="T19" fmla="*/ 0 h 3"/>
                <a:gd name="T20" fmla="*/ 3 w 4"/>
                <a:gd name="T21" fmla="*/ 0 h 3"/>
                <a:gd name="T22" fmla="*/ 3 w 4"/>
                <a:gd name="T23" fmla="*/ 0 h 3"/>
                <a:gd name="T24" fmla="*/ 2 w 4"/>
                <a:gd name="T25"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3">
                  <a:moveTo>
                    <a:pt x="2" y="0"/>
                  </a:moveTo>
                  <a:cubicBezTo>
                    <a:pt x="2" y="0"/>
                    <a:pt x="1" y="0"/>
                    <a:pt x="1" y="0"/>
                  </a:cubicBezTo>
                  <a:cubicBezTo>
                    <a:pt x="0" y="1"/>
                    <a:pt x="0" y="2"/>
                    <a:pt x="1" y="3"/>
                  </a:cubicBezTo>
                  <a:cubicBezTo>
                    <a:pt x="2" y="3"/>
                    <a:pt x="2" y="3"/>
                    <a:pt x="2" y="3"/>
                  </a:cubicBezTo>
                  <a:cubicBezTo>
                    <a:pt x="3" y="3"/>
                    <a:pt x="4" y="3"/>
                    <a:pt x="4" y="3"/>
                  </a:cubicBezTo>
                  <a:cubicBezTo>
                    <a:pt x="4" y="2"/>
                    <a:pt x="4" y="2"/>
                    <a:pt x="4" y="2"/>
                  </a:cubicBezTo>
                  <a:cubicBezTo>
                    <a:pt x="4" y="2"/>
                    <a:pt x="4" y="2"/>
                    <a:pt x="4" y="2"/>
                  </a:cubicBezTo>
                  <a:cubicBezTo>
                    <a:pt x="4" y="2"/>
                    <a:pt x="4" y="1"/>
                    <a:pt x="4" y="1"/>
                  </a:cubicBezTo>
                  <a:cubicBezTo>
                    <a:pt x="4" y="1"/>
                    <a:pt x="4" y="1"/>
                    <a:pt x="4" y="1"/>
                  </a:cubicBezTo>
                  <a:cubicBezTo>
                    <a:pt x="4" y="1"/>
                    <a:pt x="4" y="0"/>
                    <a:pt x="4" y="0"/>
                  </a:cubicBezTo>
                  <a:cubicBezTo>
                    <a:pt x="4" y="0"/>
                    <a:pt x="4" y="0"/>
                    <a:pt x="3" y="0"/>
                  </a:cubicBezTo>
                  <a:cubicBezTo>
                    <a:pt x="3" y="0"/>
                    <a:pt x="3" y="0"/>
                    <a:pt x="3" y="0"/>
                  </a:cubicBezTo>
                  <a:cubicBezTo>
                    <a:pt x="3" y="0"/>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6" name="Freeform 3231">
              <a:extLst>
                <a:ext uri="{FF2B5EF4-FFF2-40B4-BE49-F238E27FC236}">
                  <a16:creationId xmlns:a16="http://schemas.microsoft.com/office/drawing/2014/main" id="{A916DDBB-45A8-D092-5CA0-990F89A7737C}"/>
                </a:ext>
              </a:extLst>
            </p:cNvPr>
            <p:cNvSpPr>
              <a:spLocks/>
            </p:cNvSpPr>
            <p:nvPr/>
          </p:nvSpPr>
          <p:spPr bwMode="auto">
            <a:xfrm>
              <a:off x="7794401" y="347440"/>
              <a:ext cx="27588" cy="24829"/>
            </a:xfrm>
            <a:custGeom>
              <a:avLst/>
              <a:gdLst>
                <a:gd name="T0" fmla="*/ 2 w 4"/>
                <a:gd name="T1" fmla="*/ 0 h 4"/>
                <a:gd name="T2" fmla="*/ 0 w 4"/>
                <a:gd name="T3" fmla="*/ 1 h 4"/>
                <a:gd name="T4" fmla="*/ 0 w 4"/>
                <a:gd name="T5" fmla="*/ 1 h 4"/>
                <a:gd name="T6" fmla="*/ 0 w 4"/>
                <a:gd name="T7" fmla="*/ 1 h 4"/>
                <a:gd name="T8" fmla="*/ 0 w 4"/>
                <a:gd name="T9" fmla="*/ 2 h 4"/>
                <a:gd name="T10" fmla="*/ 0 w 4"/>
                <a:gd name="T11" fmla="*/ 2 h 4"/>
                <a:gd name="T12" fmla="*/ 0 w 4"/>
                <a:gd name="T13" fmla="*/ 3 h 4"/>
                <a:gd name="T14" fmla="*/ 0 w 4"/>
                <a:gd name="T15" fmla="*/ 3 h 4"/>
                <a:gd name="T16" fmla="*/ 1 w 4"/>
                <a:gd name="T17" fmla="*/ 3 h 4"/>
                <a:gd name="T18" fmla="*/ 2 w 4"/>
                <a:gd name="T19" fmla="*/ 4 h 4"/>
                <a:gd name="T20" fmla="*/ 3 w 4"/>
                <a:gd name="T21" fmla="*/ 3 h 4"/>
                <a:gd name="T22" fmla="*/ 3 w 4"/>
                <a:gd name="T23" fmla="*/ 3 h 4"/>
                <a:gd name="T24" fmla="*/ 3 w 4"/>
                <a:gd name="T25" fmla="*/ 3 h 4"/>
                <a:gd name="T26" fmla="*/ 3 w 4"/>
                <a:gd name="T27" fmla="*/ 2 h 4"/>
                <a:gd name="T28" fmla="*/ 4 w 4"/>
                <a:gd name="T29" fmla="*/ 2 h 4"/>
                <a:gd name="T30" fmla="*/ 3 w 4"/>
                <a:gd name="T31" fmla="*/ 1 h 4"/>
                <a:gd name="T32" fmla="*/ 3 w 4"/>
                <a:gd name="T33" fmla="*/ 0 h 4"/>
                <a:gd name="T34" fmla="*/ 3 w 4"/>
                <a:gd name="T35" fmla="*/ 0 h 4"/>
                <a:gd name="T36" fmla="*/ 2 w 4"/>
                <a:gd name="T3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 h="4">
                  <a:moveTo>
                    <a:pt x="2" y="0"/>
                  </a:moveTo>
                  <a:cubicBezTo>
                    <a:pt x="1" y="0"/>
                    <a:pt x="0" y="0"/>
                    <a:pt x="0" y="1"/>
                  </a:cubicBezTo>
                  <a:cubicBezTo>
                    <a:pt x="0" y="1"/>
                    <a:pt x="0" y="1"/>
                    <a:pt x="0" y="1"/>
                  </a:cubicBezTo>
                  <a:cubicBezTo>
                    <a:pt x="0" y="1"/>
                    <a:pt x="0" y="1"/>
                    <a:pt x="0" y="1"/>
                  </a:cubicBezTo>
                  <a:cubicBezTo>
                    <a:pt x="0" y="1"/>
                    <a:pt x="0" y="1"/>
                    <a:pt x="0" y="2"/>
                  </a:cubicBezTo>
                  <a:cubicBezTo>
                    <a:pt x="0" y="2"/>
                    <a:pt x="0" y="2"/>
                    <a:pt x="0" y="2"/>
                  </a:cubicBezTo>
                  <a:cubicBezTo>
                    <a:pt x="0" y="2"/>
                    <a:pt x="0" y="3"/>
                    <a:pt x="0" y="3"/>
                  </a:cubicBezTo>
                  <a:cubicBezTo>
                    <a:pt x="0" y="3"/>
                    <a:pt x="0" y="3"/>
                    <a:pt x="0" y="3"/>
                  </a:cubicBezTo>
                  <a:cubicBezTo>
                    <a:pt x="0" y="3"/>
                    <a:pt x="0" y="3"/>
                    <a:pt x="1" y="3"/>
                  </a:cubicBezTo>
                  <a:cubicBezTo>
                    <a:pt x="1" y="4"/>
                    <a:pt x="1" y="4"/>
                    <a:pt x="2" y="4"/>
                  </a:cubicBezTo>
                  <a:cubicBezTo>
                    <a:pt x="2" y="4"/>
                    <a:pt x="3" y="4"/>
                    <a:pt x="3" y="3"/>
                  </a:cubicBezTo>
                  <a:cubicBezTo>
                    <a:pt x="3" y="3"/>
                    <a:pt x="3" y="3"/>
                    <a:pt x="3" y="3"/>
                  </a:cubicBezTo>
                  <a:cubicBezTo>
                    <a:pt x="3" y="3"/>
                    <a:pt x="3" y="3"/>
                    <a:pt x="3" y="3"/>
                  </a:cubicBezTo>
                  <a:cubicBezTo>
                    <a:pt x="3" y="3"/>
                    <a:pt x="3" y="3"/>
                    <a:pt x="3" y="2"/>
                  </a:cubicBezTo>
                  <a:cubicBezTo>
                    <a:pt x="4" y="2"/>
                    <a:pt x="4" y="2"/>
                    <a:pt x="4" y="2"/>
                  </a:cubicBezTo>
                  <a:cubicBezTo>
                    <a:pt x="4" y="2"/>
                    <a:pt x="3" y="1"/>
                    <a:pt x="3" y="1"/>
                  </a:cubicBezTo>
                  <a:cubicBezTo>
                    <a:pt x="3" y="1"/>
                    <a:pt x="3" y="0"/>
                    <a:pt x="3" y="0"/>
                  </a:cubicBezTo>
                  <a:cubicBezTo>
                    <a:pt x="3" y="0"/>
                    <a:pt x="3" y="0"/>
                    <a:pt x="3"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7" name="Freeform 3232">
              <a:extLst>
                <a:ext uri="{FF2B5EF4-FFF2-40B4-BE49-F238E27FC236}">
                  <a16:creationId xmlns:a16="http://schemas.microsoft.com/office/drawing/2014/main" id="{5EC2CD44-D4B7-64EF-0194-C15ABA898CB3}"/>
                </a:ext>
              </a:extLst>
            </p:cNvPr>
            <p:cNvSpPr>
              <a:spLocks/>
            </p:cNvSpPr>
            <p:nvPr/>
          </p:nvSpPr>
          <p:spPr bwMode="auto">
            <a:xfrm>
              <a:off x="8337887" y="758503"/>
              <a:ext cx="22070" cy="27588"/>
            </a:xfrm>
            <a:custGeom>
              <a:avLst/>
              <a:gdLst>
                <a:gd name="T0" fmla="*/ 2 w 3"/>
                <a:gd name="T1" fmla="*/ 0 h 4"/>
                <a:gd name="T2" fmla="*/ 1 w 3"/>
                <a:gd name="T3" fmla="*/ 0 h 4"/>
                <a:gd name="T4" fmla="*/ 0 w 3"/>
                <a:gd name="T5" fmla="*/ 1 h 4"/>
                <a:gd name="T6" fmla="*/ 0 w 3"/>
                <a:gd name="T7" fmla="*/ 1 h 4"/>
                <a:gd name="T8" fmla="*/ 0 w 3"/>
                <a:gd name="T9" fmla="*/ 1 h 4"/>
                <a:gd name="T10" fmla="*/ 0 w 3"/>
                <a:gd name="T11" fmla="*/ 3 h 4"/>
                <a:gd name="T12" fmla="*/ 0 w 3"/>
                <a:gd name="T13" fmla="*/ 3 h 4"/>
                <a:gd name="T14" fmla="*/ 0 w 3"/>
                <a:gd name="T15" fmla="*/ 4 h 4"/>
                <a:gd name="T16" fmla="*/ 2 w 3"/>
                <a:gd name="T17" fmla="*/ 4 h 4"/>
                <a:gd name="T18" fmla="*/ 3 w 3"/>
                <a:gd name="T19" fmla="*/ 3 h 4"/>
                <a:gd name="T20" fmla="*/ 3 w 3"/>
                <a:gd name="T21" fmla="*/ 3 h 4"/>
                <a:gd name="T22" fmla="*/ 3 w 3"/>
                <a:gd name="T23" fmla="*/ 2 h 4"/>
                <a:gd name="T24" fmla="*/ 3 w 3"/>
                <a:gd name="T25" fmla="*/ 2 h 4"/>
                <a:gd name="T26" fmla="*/ 3 w 3"/>
                <a:gd name="T27" fmla="*/ 2 h 4"/>
                <a:gd name="T28" fmla="*/ 3 w 3"/>
                <a:gd name="T29" fmla="*/ 2 h 4"/>
                <a:gd name="T30" fmla="*/ 3 w 3"/>
                <a:gd name="T31" fmla="*/ 1 h 4"/>
                <a:gd name="T32" fmla="*/ 3 w 3"/>
                <a:gd name="T33" fmla="*/ 1 h 4"/>
                <a:gd name="T34" fmla="*/ 2 w 3"/>
                <a:gd name="T35" fmla="*/ 0 h 4"/>
                <a:gd name="T36" fmla="*/ 2 w 3"/>
                <a:gd name="T3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 h="4">
                  <a:moveTo>
                    <a:pt x="2" y="0"/>
                  </a:moveTo>
                  <a:cubicBezTo>
                    <a:pt x="1" y="0"/>
                    <a:pt x="1" y="0"/>
                    <a:pt x="1" y="0"/>
                  </a:cubicBezTo>
                  <a:cubicBezTo>
                    <a:pt x="1" y="0"/>
                    <a:pt x="0" y="1"/>
                    <a:pt x="0" y="1"/>
                  </a:cubicBezTo>
                  <a:cubicBezTo>
                    <a:pt x="0" y="1"/>
                    <a:pt x="0" y="1"/>
                    <a:pt x="0" y="1"/>
                  </a:cubicBezTo>
                  <a:cubicBezTo>
                    <a:pt x="0" y="1"/>
                    <a:pt x="0" y="1"/>
                    <a:pt x="0" y="1"/>
                  </a:cubicBezTo>
                  <a:cubicBezTo>
                    <a:pt x="0" y="2"/>
                    <a:pt x="0" y="2"/>
                    <a:pt x="0" y="3"/>
                  </a:cubicBezTo>
                  <a:cubicBezTo>
                    <a:pt x="0" y="3"/>
                    <a:pt x="0" y="3"/>
                    <a:pt x="0" y="3"/>
                  </a:cubicBezTo>
                  <a:cubicBezTo>
                    <a:pt x="0" y="3"/>
                    <a:pt x="0" y="4"/>
                    <a:pt x="0" y="4"/>
                  </a:cubicBezTo>
                  <a:cubicBezTo>
                    <a:pt x="1" y="4"/>
                    <a:pt x="1" y="4"/>
                    <a:pt x="2" y="4"/>
                  </a:cubicBezTo>
                  <a:cubicBezTo>
                    <a:pt x="2" y="4"/>
                    <a:pt x="3" y="4"/>
                    <a:pt x="3" y="3"/>
                  </a:cubicBezTo>
                  <a:cubicBezTo>
                    <a:pt x="3" y="3"/>
                    <a:pt x="3" y="3"/>
                    <a:pt x="3" y="3"/>
                  </a:cubicBezTo>
                  <a:cubicBezTo>
                    <a:pt x="3" y="3"/>
                    <a:pt x="3" y="2"/>
                    <a:pt x="3" y="2"/>
                  </a:cubicBezTo>
                  <a:cubicBezTo>
                    <a:pt x="3" y="2"/>
                    <a:pt x="3" y="2"/>
                    <a:pt x="3" y="2"/>
                  </a:cubicBezTo>
                  <a:cubicBezTo>
                    <a:pt x="3" y="2"/>
                    <a:pt x="3" y="2"/>
                    <a:pt x="3" y="2"/>
                  </a:cubicBezTo>
                  <a:cubicBezTo>
                    <a:pt x="3" y="2"/>
                    <a:pt x="3" y="2"/>
                    <a:pt x="3" y="2"/>
                  </a:cubicBezTo>
                  <a:cubicBezTo>
                    <a:pt x="3" y="2"/>
                    <a:pt x="3" y="1"/>
                    <a:pt x="3" y="1"/>
                  </a:cubicBezTo>
                  <a:cubicBezTo>
                    <a:pt x="3" y="1"/>
                    <a:pt x="3" y="1"/>
                    <a:pt x="3" y="1"/>
                  </a:cubicBezTo>
                  <a:cubicBezTo>
                    <a:pt x="2" y="1"/>
                    <a:pt x="2"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8" name="Freeform 3233">
              <a:extLst>
                <a:ext uri="{FF2B5EF4-FFF2-40B4-BE49-F238E27FC236}">
                  <a16:creationId xmlns:a16="http://schemas.microsoft.com/office/drawing/2014/main" id="{06CE18C1-97F9-F2E5-F40A-7718E04619A4}"/>
                </a:ext>
              </a:extLst>
            </p:cNvPr>
            <p:cNvSpPr>
              <a:spLocks/>
            </p:cNvSpPr>
            <p:nvPr/>
          </p:nvSpPr>
          <p:spPr bwMode="auto">
            <a:xfrm>
              <a:off x="7998553" y="832991"/>
              <a:ext cx="24829" cy="24829"/>
            </a:xfrm>
            <a:custGeom>
              <a:avLst/>
              <a:gdLst>
                <a:gd name="T0" fmla="*/ 2 w 4"/>
                <a:gd name="T1" fmla="*/ 0 h 4"/>
                <a:gd name="T2" fmla="*/ 1 w 4"/>
                <a:gd name="T3" fmla="*/ 1 h 4"/>
                <a:gd name="T4" fmla="*/ 1 w 4"/>
                <a:gd name="T5" fmla="*/ 4 h 4"/>
                <a:gd name="T6" fmla="*/ 2 w 4"/>
                <a:gd name="T7" fmla="*/ 4 h 4"/>
                <a:gd name="T8" fmla="*/ 4 w 4"/>
                <a:gd name="T9" fmla="*/ 3 h 4"/>
                <a:gd name="T10" fmla="*/ 4 w 4"/>
                <a:gd name="T11" fmla="*/ 2 h 4"/>
                <a:gd name="T12" fmla="*/ 4 w 4"/>
                <a:gd name="T13" fmla="*/ 2 h 4"/>
                <a:gd name="T14" fmla="*/ 4 w 4"/>
                <a:gd name="T15" fmla="*/ 1 h 4"/>
                <a:gd name="T16" fmla="*/ 3 w 4"/>
                <a:gd name="T17" fmla="*/ 1 h 4"/>
                <a:gd name="T18" fmla="*/ 3 w 4"/>
                <a:gd name="T19" fmla="*/ 1 h 4"/>
                <a:gd name="T20" fmla="*/ 2 w 4"/>
                <a:gd name="T2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4">
                  <a:moveTo>
                    <a:pt x="2" y="0"/>
                  </a:moveTo>
                  <a:cubicBezTo>
                    <a:pt x="2" y="0"/>
                    <a:pt x="1" y="1"/>
                    <a:pt x="1" y="1"/>
                  </a:cubicBezTo>
                  <a:cubicBezTo>
                    <a:pt x="0" y="2"/>
                    <a:pt x="0" y="3"/>
                    <a:pt x="1" y="4"/>
                  </a:cubicBezTo>
                  <a:cubicBezTo>
                    <a:pt x="1" y="4"/>
                    <a:pt x="2" y="4"/>
                    <a:pt x="2" y="4"/>
                  </a:cubicBezTo>
                  <a:cubicBezTo>
                    <a:pt x="3" y="4"/>
                    <a:pt x="3" y="4"/>
                    <a:pt x="4" y="3"/>
                  </a:cubicBezTo>
                  <a:cubicBezTo>
                    <a:pt x="4" y="3"/>
                    <a:pt x="4" y="3"/>
                    <a:pt x="4" y="2"/>
                  </a:cubicBezTo>
                  <a:cubicBezTo>
                    <a:pt x="4" y="2"/>
                    <a:pt x="4" y="2"/>
                    <a:pt x="4" y="2"/>
                  </a:cubicBezTo>
                  <a:cubicBezTo>
                    <a:pt x="4" y="1"/>
                    <a:pt x="4" y="1"/>
                    <a:pt x="4" y="1"/>
                  </a:cubicBezTo>
                  <a:cubicBezTo>
                    <a:pt x="4" y="1"/>
                    <a:pt x="3" y="1"/>
                    <a:pt x="3" y="1"/>
                  </a:cubicBezTo>
                  <a:cubicBezTo>
                    <a:pt x="3" y="1"/>
                    <a:pt x="3" y="1"/>
                    <a:pt x="3" y="1"/>
                  </a:cubicBezTo>
                  <a:cubicBezTo>
                    <a:pt x="3" y="1"/>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9" name="Freeform 3234">
              <a:extLst>
                <a:ext uri="{FF2B5EF4-FFF2-40B4-BE49-F238E27FC236}">
                  <a16:creationId xmlns:a16="http://schemas.microsoft.com/office/drawing/2014/main" id="{BD826F9E-7608-CA47-FC3B-51348DBC6DE2}"/>
                </a:ext>
              </a:extLst>
            </p:cNvPr>
            <p:cNvSpPr>
              <a:spLocks/>
            </p:cNvSpPr>
            <p:nvPr/>
          </p:nvSpPr>
          <p:spPr bwMode="auto">
            <a:xfrm>
              <a:off x="9008278" y="1834439"/>
              <a:ext cx="44141" cy="46900"/>
            </a:xfrm>
            <a:custGeom>
              <a:avLst/>
              <a:gdLst>
                <a:gd name="T0" fmla="*/ 4 w 7"/>
                <a:gd name="T1" fmla="*/ 0 h 7"/>
                <a:gd name="T2" fmla="*/ 3 w 7"/>
                <a:gd name="T3" fmla="*/ 0 h 7"/>
                <a:gd name="T4" fmla="*/ 2 w 7"/>
                <a:gd name="T5" fmla="*/ 1 h 7"/>
                <a:gd name="T6" fmla="*/ 1 w 7"/>
                <a:gd name="T7" fmla="*/ 1 h 7"/>
                <a:gd name="T8" fmla="*/ 0 w 7"/>
                <a:gd name="T9" fmla="*/ 3 h 7"/>
                <a:gd name="T10" fmla="*/ 0 w 7"/>
                <a:gd name="T11" fmla="*/ 3 h 7"/>
                <a:gd name="T12" fmla="*/ 0 w 7"/>
                <a:gd name="T13" fmla="*/ 4 h 7"/>
                <a:gd name="T14" fmla="*/ 4 w 7"/>
                <a:gd name="T15" fmla="*/ 7 h 7"/>
                <a:gd name="T16" fmla="*/ 4 w 7"/>
                <a:gd name="T17" fmla="*/ 7 h 7"/>
                <a:gd name="T18" fmla="*/ 6 w 7"/>
                <a:gd name="T19" fmla="*/ 6 h 7"/>
                <a:gd name="T20" fmla="*/ 6 w 7"/>
                <a:gd name="T21" fmla="*/ 6 h 7"/>
                <a:gd name="T22" fmla="*/ 7 w 7"/>
                <a:gd name="T23" fmla="*/ 4 h 7"/>
                <a:gd name="T24" fmla="*/ 7 w 7"/>
                <a:gd name="T25" fmla="*/ 4 h 7"/>
                <a:gd name="T26" fmla="*/ 7 w 7"/>
                <a:gd name="T27" fmla="*/ 3 h 7"/>
                <a:gd name="T28" fmla="*/ 6 w 7"/>
                <a:gd name="T29" fmla="*/ 1 h 7"/>
                <a:gd name="T30" fmla="*/ 6 w 7"/>
                <a:gd name="T31" fmla="*/ 1 h 7"/>
                <a:gd name="T32" fmla="*/ 4 w 7"/>
                <a:gd name="T33"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 h="7">
                  <a:moveTo>
                    <a:pt x="4" y="0"/>
                  </a:moveTo>
                  <a:cubicBezTo>
                    <a:pt x="3" y="0"/>
                    <a:pt x="3" y="0"/>
                    <a:pt x="3" y="0"/>
                  </a:cubicBezTo>
                  <a:cubicBezTo>
                    <a:pt x="2" y="0"/>
                    <a:pt x="2" y="0"/>
                    <a:pt x="2" y="1"/>
                  </a:cubicBezTo>
                  <a:cubicBezTo>
                    <a:pt x="2" y="1"/>
                    <a:pt x="1" y="1"/>
                    <a:pt x="1" y="1"/>
                  </a:cubicBezTo>
                  <a:cubicBezTo>
                    <a:pt x="1" y="1"/>
                    <a:pt x="0" y="2"/>
                    <a:pt x="0" y="3"/>
                  </a:cubicBezTo>
                  <a:cubicBezTo>
                    <a:pt x="0" y="3"/>
                    <a:pt x="0" y="3"/>
                    <a:pt x="0" y="3"/>
                  </a:cubicBezTo>
                  <a:cubicBezTo>
                    <a:pt x="0" y="3"/>
                    <a:pt x="0" y="4"/>
                    <a:pt x="0" y="4"/>
                  </a:cubicBezTo>
                  <a:cubicBezTo>
                    <a:pt x="0" y="6"/>
                    <a:pt x="2" y="7"/>
                    <a:pt x="4" y="7"/>
                  </a:cubicBezTo>
                  <a:cubicBezTo>
                    <a:pt x="4" y="7"/>
                    <a:pt x="4" y="7"/>
                    <a:pt x="4" y="7"/>
                  </a:cubicBezTo>
                  <a:cubicBezTo>
                    <a:pt x="5" y="7"/>
                    <a:pt x="6" y="6"/>
                    <a:pt x="6" y="6"/>
                  </a:cubicBezTo>
                  <a:cubicBezTo>
                    <a:pt x="6" y="6"/>
                    <a:pt x="6" y="6"/>
                    <a:pt x="6" y="6"/>
                  </a:cubicBezTo>
                  <a:cubicBezTo>
                    <a:pt x="7" y="5"/>
                    <a:pt x="7" y="5"/>
                    <a:pt x="7" y="4"/>
                  </a:cubicBezTo>
                  <a:cubicBezTo>
                    <a:pt x="7" y="4"/>
                    <a:pt x="7" y="4"/>
                    <a:pt x="7" y="4"/>
                  </a:cubicBezTo>
                  <a:cubicBezTo>
                    <a:pt x="7" y="3"/>
                    <a:pt x="7" y="3"/>
                    <a:pt x="7" y="3"/>
                  </a:cubicBezTo>
                  <a:cubicBezTo>
                    <a:pt x="7" y="2"/>
                    <a:pt x="7" y="1"/>
                    <a:pt x="6" y="1"/>
                  </a:cubicBezTo>
                  <a:cubicBezTo>
                    <a:pt x="6" y="1"/>
                    <a:pt x="6" y="1"/>
                    <a:pt x="6" y="1"/>
                  </a:cubicBezTo>
                  <a:cubicBezTo>
                    <a:pt x="5" y="0"/>
                    <a:pt x="4"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0" name="Freeform 3235">
              <a:extLst>
                <a:ext uri="{FF2B5EF4-FFF2-40B4-BE49-F238E27FC236}">
                  <a16:creationId xmlns:a16="http://schemas.microsoft.com/office/drawing/2014/main" id="{188D88D7-27A9-FD8B-451A-07022543C8F5}"/>
                </a:ext>
              </a:extLst>
            </p:cNvPr>
            <p:cNvSpPr>
              <a:spLocks/>
            </p:cNvSpPr>
            <p:nvPr/>
          </p:nvSpPr>
          <p:spPr bwMode="auto">
            <a:xfrm>
              <a:off x="9524175" y="2325507"/>
              <a:ext cx="52417" cy="46900"/>
            </a:xfrm>
            <a:custGeom>
              <a:avLst/>
              <a:gdLst>
                <a:gd name="T0" fmla="*/ 4 w 8"/>
                <a:gd name="T1" fmla="*/ 0 h 7"/>
                <a:gd name="T2" fmla="*/ 3 w 8"/>
                <a:gd name="T3" fmla="*/ 0 h 7"/>
                <a:gd name="T4" fmla="*/ 2 w 8"/>
                <a:gd name="T5" fmla="*/ 0 h 7"/>
                <a:gd name="T6" fmla="*/ 2 w 8"/>
                <a:gd name="T7" fmla="*/ 1 h 7"/>
                <a:gd name="T8" fmla="*/ 1 w 8"/>
                <a:gd name="T9" fmla="*/ 1 h 7"/>
                <a:gd name="T10" fmla="*/ 1 w 8"/>
                <a:gd name="T11" fmla="*/ 1 h 7"/>
                <a:gd name="T12" fmla="*/ 0 w 8"/>
                <a:gd name="T13" fmla="*/ 4 h 7"/>
                <a:gd name="T14" fmla="*/ 1 w 8"/>
                <a:gd name="T15" fmla="*/ 6 h 7"/>
                <a:gd name="T16" fmla="*/ 2 w 8"/>
                <a:gd name="T17" fmla="*/ 6 h 7"/>
                <a:gd name="T18" fmla="*/ 4 w 8"/>
                <a:gd name="T19" fmla="*/ 7 h 7"/>
                <a:gd name="T20" fmla="*/ 5 w 8"/>
                <a:gd name="T21" fmla="*/ 7 h 7"/>
                <a:gd name="T22" fmla="*/ 5 w 8"/>
                <a:gd name="T23" fmla="*/ 7 h 7"/>
                <a:gd name="T24" fmla="*/ 5 w 8"/>
                <a:gd name="T25" fmla="*/ 7 h 7"/>
                <a:gd name="T26" fmla="*/ 7 w 8"/>
                <a:gd name="T27" fmla="*/ 3 h 7"/>
                <a:gd name="T28" fmla="*/ 5 w 8"/>
                <a:gd name="T29" fmla="*/ 0 h 7"/>
                <a:gd name="T30" fmla="*/ 5 w 8"/>
                <a:gd name="T31" fmla="*/ 0 h 7"/>
                <a:gd name="T32" fmla="*/ 4 w 8"/>
                <a:gd name="T33"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 h="7">
                  <a:moveTo>
                    <a:pt x="4" y="0"/>
                  </a:moveTo>
                  <a:cubicBezTo>
                    <a:pt x="4" y="0"/>
                    <a:pt x="3" y="0"/>
                    <a:pt x="3" y="0"/>
                  </a:cubicBezTo>
                  <a:cubicBezTo>
                    <a:pt x="3" y="0"/>
                    <a:pt x="2" y="0"/>
                    <a:pt x="2" y="0"/>
                  </a:cubicBezTo>
                  <a:cubicBezTo>
                    <a:pt x="2" y="1"/>
                    <a:pt x="2" y="1"/>
                    <a:pt x="2" y="1"/>
                  </a:cubicBezTo>
                  <a:cubicBezTo>
                    <a:pt x="2" y="1"/>
                    <a:pt x="2" y="1"/>
                    <a:pt x="1" y="1"/>
                  </a:cubicBezTo>
                  <a:cubicBezTo>
                    <a:pt x="1" y="1"/>
                    <a:pt x="1" y="1"/>
                    <a:pt x="1" y="1"/>
                  </a:cubicBezTo>
                  <a:cubicBezTo>
                    <a:pt x="1" y="2"/>
                    <a:pt x="0" y="3"/>
                    <a:pt x="0" y="4"/>
                  </a:cubicBezTo>
                  <a:cubicBezTo>
                    <a:pt x="1" y="5"/>
                    <a:pt x="1" y="5"/>
                    <a:pt x="1" y="6"/>
                  </a:cubicBezTo>
                  <a:cubicBezTo>
                    <a:pt x="1" y="6"/>
                    <a:pt x="2" y="6"/>
                    <a:pt x="2" y="6"/>
                  </a:cubicBezTo>
                  <a:cubicBezTo>
                    <a:pt x="2" y="7"/>
                    <a:pt x="3" y="7"/>
                    <a:pt x="4" y="7"/>
                  </a:cubicBezTo>
                  <a:cubicBezTo>
                    <a:pt x="4" y="7"/>
                    <a:pt x="4" y="7"/>
                    <a:pt x="5" y="7"/>
                  </a:cubicBezTo>
                  <a:cubicBezTo>
                    <a:pt x="5" y="7"/>
                    <a:pt x="5" y="7"/>
                    <a:pt x="5" y="7"/>
                  </a:cubicBezTo>
                  <a:cubicBezTo>
                    <a:pt x="5" y="7"/>
                    <a:pt x="5" y="7"/>
                    <a:pt x="5" y="7"/>
                  </a:cubicBezTo>
                  <a:cubicBezTo>
                    <a:pt x="7" y="6"/>
                    <a:pt x="8" y="5"/>
                    <a:pt x="7" y="3"/>
                  </a:cubicBezTo>
                  <a:cubicBezTo>
                    <a:pt x="7" y="2"/>
                    <a:pt x="6" y="1"/>
                    <a:pt x="5" y="0"/>
                  </a:cubicBezTo>
                  <a:cubicBezTo>
                    <a:pt x="5" y="0"/>
                    <a:pt x="5" y="0"/>
                    <a:pt x="5" y="0"/>
                  </a:cubicBezTo>
                  <a:cubicBezTo>
                    <a:pt x="5" y="0"/>
                    <a:pt x="4"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1" name="Freeform 3236">
              <a:extLst>
                <a:ext uri="{FF2B5EF4-FFF2-40B4-BE49-F238E27FC236}">
                  <a16:creationId xmlns:a16="http://schemas.microsoft.com/office/drawing/2014/main" id="{11969108-85D9-61AB-281F-6F5BB6774FCB}"/>
                </a:ext>
              </a:extLst>
            </p:cNvPr>
            <p:cNvSpPr>
              <a:spLocks/>
            </p:cNvSpPr>
            <p:nvPr/>
          </p:nvSpPr>
          <p:spPr bwMode="auto">
            <a:xfrm>
              <a:off x="9228983" y="1605458"/>
              <a:ext cx="33106" cy="33106"/>
            </a:xfrm>
            <a:custGeom>
              <a:avLst/>
              <a:gdLst>
                <a:gd name="T0" fmla="*/ 3 w 5"/>
                <a:gd name="T1" fmla="*/ 0 h 5"/>
                <a:gd name="T2" fmla="*/ 2 w 5"/>
                <a:gd name="T3" fmla="*/ 0 h 5"/>
                <a:gd name="T4" fmla="*/ 1 w 5"/>
                <a:gd name="T5" fmla="*/ 0 h 5"/>
                <a:gd name="T6" fmla="*/ 1 w 5"/>
                <a:gd name="T7" fmla="*/ 1 h 5"/>
                <a:gd name="T8" fmla="*/ 0 w 5"/>
                <a:gd name="T9" fmla="*/ 3 h 5"/>
                <a:gd name="T10" fmla="*/ 0 w 5"/>
                <a:gd name="T11" fmla="*/ 3 h 5"/>
                <a:gd name="T12" fmla="*/ 0 w 5"/>
                <a:gd name="T13" fmla="*/ 4 h 5"/>
                <a:gd name="T14" fmla="*/ 1 w 5"/>
                <a:gd name="T15" fmla="*/ 5 h 5"/>
                <a:gd name="T16" fmla="*/ 1 w 5"/>
                <a:gd name="T17" fmla="*/ 5 h 5"/>
                <a:gd name="T18" fmla="*/ 3 w 5"/>
                <a:gd name="T19" fmla="*/ 5 h 5"/>
                <a:gd name="T20" fmla="*/ 3 w 5"/>
                <a:gd name="T21" fmla="*/ 5 h 5"/>
                <a:gd name="T22" fmla="*/ 5 w 5"/>
                <a:gd name="T23" fmla="*/ 2 h 5"/>
                <a:gd name="T24" fmla="*/ 3 w 5"/>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5">
                  <a:moveTo>
                    <a:pt x="3" y="0"/>
                  </a:moveTo>
                  <a:cubicBezTo>
                    <a:pt x="2" y="0"/>
                    <a:pt x="2" y="0"/>
                    <a:pt x="2" y="0"/>
                  </a:cubicBezTo>
                  <a:cubicBezTo>
                    <a:pt x="2" y="0"/>
                    <a:pt x="1" y="0"/>
                    <a:pt x="1" y="0"/>
                  </a:cubicBezTo>
                  <a:cubicBezTo>
                    <a:pt x="1" y="1"/>
                    <a:pt x="1" y="1"/>
                    <a:pt x="1" y="1"/>
                  </a:cubicBezTo>
                  <a:cubicBezTo>
                    <a:pt x="0" y="1"/>
                    <a:pt x="0" y="2"/>
                    <a:pt x="0" y="3"/>
                  </a:cubicBezTo>
                  <a:cubicBezTo>
                    <a:pt x="0" y="3"/>
                    <a:pt x="0" y="3"/>
                    <a:pt x="0" y="3"/>
                  </a:cubicBezTo>
                  <a:cubicBezTo>
                    <a:pt x="0" y="3"/>
                    <a:pt x="0" y="4"/>
                    <a:pt x="0" y="4"/>
                  </a:cubicBezTo>
                  <a:cubicBezTo>
                    <a:pt x="0" y="4"/>
                    <a:pt x="0" y="4"/>
                    <a:pt x="1" y="5"/>
                  </a:cubicBezTo>
                  <a:cubicBezTo>
                    <a:pt x="1" y="5"/>
                    <a:pt x="1" y="5"/>
                    <a:pt x="1" y="5"/>
                  </a:cubicBezTo>
                  <a:cubicBezTo>
                    <a:pt x="1" y="5"/>
                    <a:pt x="2" y="5"/>
                    <a:pt x="3" y="5"/>
                  </a:cubicBezTo>
                  <a:cubicBezTo>
                    <a:pt x="3" y="5"/>
                    <a:pt x="3" y="5"/>
                    <a:pt x="3" y="5"/>
                  </a:cubicBezTo>
                  <a:cubicBezTo>
                    <a:pt x="4" y="5"/>
                    <a:pt x="5" y="4"/>
                    <a:pt x="5" y="2"/>
                  </a:cubicBezTo>
                  <a:cubicBezTo>
                    <a:pt x="5" y="1"/>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2" name="Freeform 3237">
              <a:extLst>
                <a:ext uri="{FF2B5EF4-FFF2-40B4-BE49-F238E27FC236}">
                  <a16:creationId xmlns:a16="http://schemas.microsoft.com/office/drawing/2014/main" id="{CC2F9977-A653-2B72-C705-C5E505870989}"/>
                </a:ext>
              </a:extLst>
            </p:cNvPr>
            <p:cNvSpPr>
              <a:spLocks/>
            </p:cNvSpPr>
            <p:nvPr/>
          </p:nvSpPr>
          <p:spPr bwMode="auto">
            <a:xfrm>
              <a:off x="9322782" y="162600"/>
              <a:ext cx="38623" cy="38623"/>
            </a:xfrm>
            <a:custGeom>
              <a:avLst/>
              <a:gdLst>
                <a:gd name="T0" fmla="*/ 3 w 6"/>
                <a:gd name="T1" fmla="*/ 0 h 6"/>
                <a:gd name="T2" fmla="*/ 2 w 6"/>
                <a:gd name="T3" fmla="*/ 1 h 6"/>
                <a:gd name="T4" fmla="*/ 0 w 6"/>
                <a:gd name="T5" fmla="*/ 4 h 6"/>
                <a:gd name="T6" fmla="*/ 2 w 6"/>
                <a:gd name="T7" fmla="*/ 6 h 6"/>
                <a:gd name="T8" fmla="*/ 2 w 6"/>
                <a:gd name="T9" fmla="*/ 6 h 6"/>
                <a:gd name="T10" fmla="*/ 3 w 6"/>
                <a:gd name="T11" fmla="*/ 6 h 6"/>
                <a:gd name="T12" fmla="*/ 3 w 6"/>
                <a:gd name="T13" fmla="*/ 6 h 6"/>
                <a:gd name="T14" fmla="*/ 5 w 6"/>
                <a:gd name="T15" fmla="*/ 5 h 6"/>
                <a:gd name="T16" fmla="*/ 5 w 6"/>
                <a:gd name="T17" fmla="*/ 5 h 6"/>
                <a:gd name="T18" fmla="*/ 6 w 6"/>
                <a:gd name="T19" fmla="*/ 3 h 6"/>
                <a:gd name="T20" fmla="*/ 3 w 6"/>
                <a:gd name="T2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6">
                  <a:moveTo>
                    <a:pt x="3" y="0"/>
                  </a:moveTo>
                  <a:cubicBezTo>
                    <a:pt x="3" y="0"/>
                    <a:pt x="3" y="0"/>
                    <a:pt x="2" y="1"/>
                  </a:cubicBezTo>
                  <a:cubicBezTo>
                    <a:pt x="1" y="1"/>
                    <a:pt x="0" y="2"/>
                    <a:pt x="0" y="4"/>
                  </a:cubicBezTo>
                  <a:cubicBezTo>
                    <a:pt x="0" y="5"/>
                    <a:pt x="1" y="5"/>
                    <a:pt x="2" y="6"/>
                  </a:cubicBezTo>
                  <a:cubicBezTo>
                    <a:pt x="2" y="6"/>
                    <a:pt x="2" y="6"/>
                    <a:pt x="2" y="6"/>
                  </a:cubicBezTo>
                  <a:cubicBezTo>
                    <a:pt x="2" y="6"/>
                    <a:pt x="3" y="6"/>
                    <a:pt x="3" y="6"/>
                  </a:cubicBezTo>
                  <a:cubicBezTo>
                    <a:pt x="3" y="6"/>
                    <a:pt x="3" y="6"/>
                    <a:pt x="3" y="6"/>
                  </a:cubicBezTo>
                  <a:cubicBezTo>
                    <a:pt x="4" y="6"/>
                    <a:pt x="4" y="6"/>
                    <a:pt x="5" y="5"/>
                  </a:cubicBezTo>
                  <a:cubicBezTo>
                    <a:pt x="5" y="5"/>
                    <a:pt x="5" y="5"/>
                    <a:pt x="5" y="5"/>
                  </a:cubicBezTo>
                  <a:cubicBezTo>
                    <a:pt x="6" y="4"/>
                    <a:pt x="6" y="3"/>
                    <a:pt x="6" y="3"/>
                  </a:cubicBezTo>
                  <a:cubicBezTo>
                    <a:pt x="5" y="1"/>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3" name="Freeform 3238">
              <a:extLst>
                <a:ext uri="{FF2B5EF4-FFF2-40B4-BE49-F238E27FC236}">
                  <a16:creationId xmlns:a16="http://schemas.microsoft.com/office/drawing/2014/main" id="{8E0BF505-C865-F654-D975-9E086CBA7A97}"/>
                </a:ext>
              </a:extLst>
            </p:cNvPr>
            <p:cNvSpPr>
              <a:spLocks/>
            </p:cNvSpPr>
            <p:nvPr/>
          </p:nvSpPr>
          <p:spPr bwMode="auto">
            <a:xfrm>
              <a:off x="9728327" y="1886856"/>
              <a:ext cx="33106" cy="38623"/>
            </a:xfrm>
            <a:custGeom>
              <a:avLst/>
              <a:gdLst>
                <a:gd name="T0" fmla="*/ 2 w 5"/>
                <a:gd name="T1" fmla="*/ 0 h 6"/>
                <a:gd name="T2" fmla="*/ 2 w 5"/>
                <a:gd name="T3" fmla="*/ 0 h 6"/>
                <a:gd name="T4" fmla="*/ 0 w 5"/>
                <a:gd name="T5" fmla="*/ 3 h 6"/>
                <a:gd name="T6" fmla="*/ 0 w 5"/>
                <a:gd name="T7" fmla="*/ 3 h 6"/>
                <a:gd name="T8" fmla="*/ 0 w 5"/>
                <a:gd name="T9" fmla="*/ 3 h 6"/>
                <a:gd name="T10" fmla="*/ 1 w 5"/>
                <a:gd name="T11" fmla="*/ 5 h 6"/>
                <a:gd name="T12" fmla="*/ 1 w 5"/>
                <a:gd name="T13" fmla="*/ 6 h 6"/>
                <a:gd name="T14" fmla="*/ 2 w 5"/>
                <a:gd name="T15" fmla="*/ 6 h 6"/>
                <a:gd name="T16" fmla="*/ 3 w 5"/>
                <a:gd name="T17" fmla="*/ 6 h 6"/>
                <a:gd name="T18" fmla="*/ 5 w 5"/>
                <a:gd name="T19" fmla="*/ 2 h 6"/>
                <a:gd name="T20" fmla="*/ 2 w 5"/>
                <a:gd name="T2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6">
                  <a:moveTo>
                    <a:pt x="2" y="0"/>
                  </a:moveTo>
                  <a:cubicBezTo>
                    <a:pt x="2" y="0"/>
                    <a:pt x="2" y="0"/>
                    <a:pt x="2" y="0"/>
                  </a:cubicBezTo>
                  <a:cubicBezTo>
                    <a:pt x="1" y="1"/>
                    <a:pt x="0" y="2"/>
                    <a:pt x="0" y="3"/>
                  </a:cubicBezTo>
                  <a:cubicBezTo>
                    <a:pt x="0" y="3"/>
                    <a:pt x="0" y="3"/>
                    <a:pt x="0" y="3"/>
                  </a:cubicBezTo>
                  <a:cubicBezTo>
                    <a:pt x="0" y="3"/>
                    <a:pt x="0" y="3"/>
                    <a:pt x="0" y="3"/>
                  </a:cubicBezTo>
                  <a:cubicBezTo>
                    <a:pt x="0" y="4"/>
                    <a:pt x="0" y="5"/>
                    <a:pt x="1" y="5"/>
                  </a:cubicBezTo>
                  <a:cubicBezTo>
                    <a:pt x="1" y="5"/>
                    <a:pt x="1" y="6"/>
                    <a:pt x="1" y="6"/>
                  </a:cubicBezTo>
                  <a:cubicBezTo>
                    <a:pt x="2" y="6"/>
                    <a:pt x="2" y="6"/>
                    <a:pt x="2" y="6"/>
                  </a:cubicBezTo>
                  <a:cubicBezTo>
                    <a:pt x="2" y="6"/>
                    <a:pt x="3" y="6"/>
                    <a:pt x="3" y="6"/>
                  </a:cubicBezTo>
                  <a:cubicBezTo>
                    <a:pt x="4" y="5"/>
                    <a:pt x="5" y="4"/>
                    <a:pt x="5" y="2"/>
                  </a:cubicBezTo>
                  <a:cubicBezTo>
                    <a:pt x="5" y="1"/>
                    <a:pt x="4"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4" name="Freeform 3239">
              <a:extLst>
                <a:ext uri="{FF2B5EF4-FFF2-40B4-BE49-F238E27FC236}">
                  <a16:creationId xmlns:a16="http://schemas.microsoft.com/office/drawing/2014/main" id="{C6A85286-F823-D72D-4D43-8B8F277C8FAB}"/>
                </a:ext>
              </a:extLst>
            </p:cNvPr>
            <p:cNvSpPr>
              <a:spLocks/>
            </p:cNvSpPr>
            <p:nvPr/>
          </p:nvSpPr>
          <p:spPr bwMode="auto">
            <a:xfrm>
              <a:off x="8660668" y="1290953"/>
              <a:ext cx="38623" cy="33106"/>
            </a:xfrm>
            <a:custGeom>
              <a:avLst/>
              <a:gdLst>
                <a:gd name="T0" fmla="*/ 3 w 6"/>
                <a:gd name="T1" fmla="*/ 0 h 5"/>
                <a:gd name="T2" fmla="*/ 2 w 6"/>
                <a:gd name="T3" fmla="*/ 0 h 5"/>
                <a:gd name="T4" fmla="*/ 0 w 6"/>
                <a:gd name="T5" fmla="*/ 3 h 5"/>
                <a:gd name="T6" fmla="*/ 3 w 6"/>
                <a:gd name="T7" fmla="*/ 5 h 5"/>
                <a:gd name="T8" fmla="*/ 3 w 6"/>
                <a:gd name="T9" fmla="*/ 5 h 5"/>
                <a:gd name="T10" fmla="*/ 5 w 6"/>
                <a:gd name="T11" fmla="*/ 5 h 5"/>
                <a:gd name="T12" fmla="*/ 5 w 6"/>
                <a:gd name="T13" fmla="*/ 4 h 5"/>
                <a:gd name="T14" fmla="*/ 6 w 6"/>
                <a:gd name="T15" fmla="*/ 3 h 5"/>
                <a:gd name="T16" fmla="*/ 6 w 6"/>
                <a:gd name="T17" fmla="*/ 3 h 5"/>
                <a:gd name="T18" fmla="*/ 6 w 6"/>
                <a:gd name="T19" fmla="*/ 2 h 5"/>
                <a:gd name="T20" fmla="*/ 6 w 6"/>
                <a:gd name="T21" fmla="*/ 2 h 5"/>
                <a:gd name="T22" fmla="*/ 6 w 6"/>
                <a:gd name="T23" fmla="*/ 2 h 5"/>
                <a:gd name="T24" fmla="*/ 5 w 6"/>
                <a:gd name="T25" fmla="*/ 0 h 5"/>
                <a:gd name="T26" fmla="*/ 4 w 6"/>
                <a:gd name="T27" fmla="*/ 0 h 5"/>
                <a:gd name="T28" fmla="*/ 3 w 6"/>
                <a:gd name="T2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5">
                  <a:moveTo>
                    <a:pt x="3" y="0"/>
                  </a:moveTo>
                  <a:cubicBezTo>
                    <a:pt x="3" y="0"/>
                    <a:pt x="3" y="0"/>
                    <a:pt x="2" y="0"/>
                  </a:cubicBezTo>
                  <a:cubicBezTo>
                    <a:pt x="1" y="0"/>
                    <a:pt x="0" y="1"/>
                    <a:pt x="0" y="3"/>
                  </a:cubicBezTo>
                  <a:cubicBezTo>
                    <a:pt x="0" y="4"/>
                    <a:pt x="2" y="5"/>
                    <a:pt x="3" y="5"/>
                  </a:cubicBezTo>
                  <a:cubicBezTo>
                    <a:pt x="3" y="5"/>
                    <a:pt x="3" y="5"/>
                    <a:pt x="3" y="5"/>
                  </a:cubicBezTo>
                  <a:cubicBezTo>
                    <a:pt x="4" y="5"/>
                    <a:pt x="4" y="5"/>
                    <a:pt x="5" y="5"/>
                  </a:cubicBezTo>
                  <a:cubicBezTo>
                    <a:pt x="5" y="4"/>
                    <a:pt x="5" y="4"/>
                    <a:pt x="5" y="4"/>
                  </a:cubicBezTo>
                  <a:cubicBezTo>
                    <a:pt x="5" y="4"/>
                    <a:pt x="5" y="4"/>
                    <a:pt x="6" y="3"/>
                  </a:cubicBezTo>
                  <a:cubicBezTo>
                    <a:pt x="6" y="3"/>
                    <a:pt x="6" y="3"/>
                    <a:pt x="6" y="3"/>
                  </a:cubicBezTo>
                  <a:cubicBezTo>
                    <a:pt x="6" y="3"/>
                    <a:pt x="6" y="2"/>
                    <a:pt x="6" y="2"/>
                  </a:cubicBezTo>
                  <a:cubicBezTo>
                    <a:pt x="6" y="2"/>
                    <a:pt x="6" y="2"/>
                    <a:pt x="6" y="2"/>
                  </a:cubicBezTo>
                  <a:cubicBezTo>
                    <a:pt x="6" y="2"/>
                    <a:pt x="6" y="2"/>
                    <a:pt x="6" y="2"/>
                  </a:cubicBezTo>
                  <a:cubicBezTo>
                    <a:pt x="5" y="1"/>
                    <a:pt x="5" y="1"/>
                    <a:pt x="5" y="0"/>
                  </a:cubicBezTo>
                  <a:cubicBezTo>
                    <a:pt x="5" y="0"/>
                    <a:pt x="5" y="0"/>
                    <a:pt x="4" y="0"/>
                  </a:cubicBezTo>
                  <a:cubicBezTo>
                    <a:pt x="4"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5" name="Freeform 3240">
              <a:extLst>
                <a:ext uri="{FF2B5EF4-FFF2-40B4-BE49-F238E27FC236}">
                  <a16:creationId xmlns:a16="http://schemas.microsoft.com/office/drawing/2014/main" id="{2ABA8827-A2B4-3B66-8B2F-A8E91C5BA297}"/>
                </a:ext>
              </a:extLst>
            </p:cNvPr>
            <p:cNvSpPr>
              <a:spLocks/>
            </p:cNvSpPr>
            <p:nvPr/>
          </p:nvSpPr>
          <p:spPr bwMode="auto">
            <a:xfrm>
              <a:off x="8790332" y="1558558"/>
              <a:ext cx="41382" cy="38623"/>
            </a:xfrm>
            <a:custGeom>
              <a:avLst/>
              <a:gdLst>
                <a:gd name="T0" fmla="*/ 3 w 6"/>
                <a:gd name="T1" fmla="*/ 0 h 6"/>
                <a:gd name="T2" fmla="*/ 2 w 6"/>
                <a:gd name="T3" fmla="*/ 0 h 6"/>
                <a:gd name="T4" fmla="*/ 0 w 6"/>
                <a:gd name="T5" fmla="*/ 3 h 6"/>
                <a:gd name="T6" fmla="*/ 1 w 6"/>
                <a:gd name="T7" fmla="*/ 5 h 6"/>
                <a:gd name="T8" fmla="*/ 1 w 6"/>
                <a:gd name="T9" fmla="*/ 5 h 6"/>
                <a:gd name="T10" fmla="*/ 3 w 6"/>
                <a:gd name="T11" fmla="*/ 6 h 6"/>
                <a:gd name="T12" fmla="*/ 3 w 6"/>
                <a:gd name="T13" fmla="*/ 6 h 6"/>
                <a:gd name="T14" fmla="*/ 4 w 6"/>
                <a:gd name="T15" fmla="*/ 5 h 6"/>
                <a:gd name="T16" fmla="*/ 5 w 6"/>
                <a:gd name="T17" fmla="*/ 5 h 6"/>
                <a:gd name="T18" fmla="*/ 6 w 6"/>
                <a:gd name="T19" fmla="*/ 2 h 6"/>
                <a:gd name="T20" fmla="*/ 4 w 6"/>
                <a:gd name="T21" fmla="*/ 0 h 6"/>
                <a:gd name="T22" fmla="*/ 4 w 6"/>
                <a:gd name="T23" fmla="*/ 0 h 6"/>
                <a:gd name="T24" fmla="*/ 3 w 6"/>
                <a:gd name="T2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6">
                  <a:moveTo>
                    <a:pt x="3" y="0"/>
                  </a:moveTo>
                  <a:cubicBezTo>
                    <a:pt x="3" y="0"/>
                    <a:pt x="3" y="0"/>
                    <a:pt x="2" y="0"/>
                  </a:cubicBezTo>
                  <a:cubicBezTo>
                    <a:pt x="1" y="0"/>
                    <a:pt x="0" y="2"/>
                    <a:pt x="0" y="3"/>
                  </a:cubicBezTo>
                  <a:cubicBezTo>
                    <a:pt x="0" y="4"/>
                    <a:pt x="1" y="5"/>
                    <a:pt x="1" y="5"/>
                  </a:cubicBezTo>
                  <a:cubicBezTo>
                    <a:pt x="1" y="5"/>
                    <a:pt x="1" y="5"/>
                    <a:pt x="1" y="5"/>
                  </a:cubicBezTo>
                  <a:cubicBezTo>
                    <a:pt x="2" y="5"/>
                    <a:pt x="2" y="6"/>
                    <a:pt x="3" y="6"/>
                  </a:cubicBezTo>
                  <a:cubicBezTo>
                    <a:pt x="3" y="6"/>
                    <a:pt x="3" y="6"/>
                    <a:pt x="3" y="6"/>
                  </a:cubicBezTo>
                  <a:cubicBezTo>
                    <a:pt x="4" y="5"/>
                    <a:pt x="4" y="5"/>
                    <a:pt x="4" y="5"/>
                  </a:cubicBezTo>
                  <a:cubicBezTo>
                    <a:pt x="5" y="5"/>
                    <a:pt x="5" y="5"/>
                    <a:pt x="5" y="5"/>
                  </a:cubicBezTo>
                  <a:cubicBezTo>
                    <a:pt x="5" y="4"/>
                    <a:pt x="6" y="3"/>
                    <a:pt x="6" y="2"/>
                  </a:cubicBezTo>
                  <a:cubicBezTo>
                    <a:pt x="5" y="1"/>
                    <a:pt x="5" y="1"/>
                    <a:pt x="4" y="0"/>
                  </a:cubicBezTo>
                  <a:cubicBezTo>
                    <a:pt x="4" y="0"/>
                    <a:pt x="4" y="0"/>
                    <a:pt x="4" y="0"/>
                  </a:cubicBezTo>
                  <a:cubicBezTo>
                    <a:pt x="3"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6" name="Freeform 3241">
              <a:extLst>
                <a:ext uri="{FF2B5EF4-FFF2-40B4-BE49-F238E27FC236}">
                  <a16:creationId xmlns:a16="http://schemas.microsoft.com/office/drawing/2014/main" id="{61078998-0CB0-E71F-1AE3-71B3B2C3141B}"/>
                </a:ext>
              </a:extLst>
            </p:cNvPr>
            <p:cNvSpPr>
              <a:spLocks/>
            </p:cNvSpPr>
            <p:nvPr/>
          </p:nvSpPr>
          <p:spPr bwMode="auto">
            <a:xfrm>
              <a:off x="9681427" y="2835887"/>
              <a:ext cx="33106" cy="41382"/>
            </a:xfrm>
            <a:custGeom>
              <a:avLst/>
              <a:gdLst>
                <a:gd name="T0" fmla="*/ 2 w 5"/>
                <a:gd name="T1" fmla="*/ 0 h 6"/>
                <a:gd name="T2" fmla="*/ 2 w 5"/>
                <a:gd name="T3" fmla="*/ 0 h 6"/>
                <a:gd name="T4" fmla="*/ 2 w 5"/>
                <a:gd name="T5" fmla="*/ 0 h 6"/>
                <a:gd name="T6" fmla="*/ 2 w 5"/>
                <a:gd name="T7" fmla="*/ 0 h 6"/>
                <a:gd name="T8" fmla="*/ 0 w 5"/>
                <a:gd name="T9" fmla="*/ 1 h 6"/>
                <a:gd name="T10" fmla="*/ 0 w 5"/>
                <a:gd name="T11" fmla="*/ 1 h 6"/>
                <a:gd name="T12" fmla="*/ 0 w 5"/>
                <a:gd name="T13" fmla="*/ 3 h 6"/>
                <a:gd name="T14" fmla="*/ 2 w 5"/>
                <a:gd name="T15" fmla="*/ 6 h 6"/>
                <a:gd name="T16" fmla="*/ 3 w 5"/>
                <a:gd name="T17" fmla="*/ 6 h 6"/>
                <a:gd name="T18" fmla="*/ 5 w 5"/>
                <a:gd name="T19" fmla="*/ 3 h 6"/>
                <a:gd name="T20" fmla="*/ 5 w 5"/>
                <a:gd name="T21" fmla="*/ 3 h 6"/>
                <a:gd name="T22" fmla="*/ 5 w 5"/>
                <a:gd name="T23" fmla="*/ 3 h 6"/>
                <a:gd name="T24" fmla="*/ 5 w 5"/>
                <a:gd name="T25" fmla="*/ 1 h 6"/>
                <a:gd name="T26" fmla="*/ 4 w 5"/>
                <a:gd name="T27" fmla="*/ 1 h 6"/>
                <a:gd name="T28" fmla="*/ 2 w 5"/>
                <a:gd name="T2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6">
                  <a:moveTo>
                    <a:pt x="2" y="0"/>
                  </a:moveTo>
                  <a:cubicBezTo>
                    <a:pt x="2" y="0"/>
                    <a:pt x="2" y="0"/>
                    <a:pt x="2" y="0"/>
                  </a:cubicBezTo>
                  <a:cubicBezTo>
                    <a:pt x="2" y="0"/>
                    <a:pt x="2" y="0"/>
                    <a:pt x="2" y="0"/>
                  </a:cubicBezTo>
                  <a:cubicBezTo>
                    <a:pt x="2" y="0"/>
                    <a:pt x="2" y="0"/>
                    <a:pt x="2" y="0"/>
                  </a:cubicBezTo>
                  <a:cubicBezTo>
                    <a:pt x="1" y="1"/>
                    <a:pt x="1" y="1"/>
                    <a:pt x="0" y="1"/>
                  </a:cubicBezTo>
                  <a:cubicBezTo>
                    <a:pt x="0" y="1"/>
                    <a:pt x="0" y="1"/>
                    <a:pt x="0" y="1"/>
                  </a:cubicBezTo>
                  <a:cubicBezTo>
                    <a:pt x="0" y="2"/>
                    <a:pt x="0" y="3"/>
                    <a:pt x="0" y="3"/>
                  </a:cubicBezTo>
                  <a:cubicBezTo>
                    <a:pt x="0" y="5"/>
                    <a:pt x="1" y="6"/>
                    <a:pt x="2" y="6"/>
                  </a:cubicBezTo>
                  <a:cubicBezTo>
                    <a:pt x="3" y="6"/>
                    <a:pt x="3" y="6"/>
                    <a:pt x="3" y="6"/>
                  </a:cubicBezTo>
                  <a:cubicBezTo>
                    <a:pt x="4" y="5"/>
                    <a:pt x="5" y="4"/>
                    <a:pt x="5" y="3"/>
                  </a:cubicBezTo>
                  <a:cubicBezTo>
                    <a:pt x="5" y="3"/>
                    <a:pt x="5" y="3"/>
                    <a:pt x="5" y="3"/>
                  </a:cubicBezTo>
                  <a:cubicBezTo>
                    <a:pt x="5" y="3"/>
                    <a:pt x="5" y="3"/>
                    <a:pt x="5" y="3"/>
                  </a:cubicBezTo>
                  <a:cubicBezTo>
                    <a:pt x="5" y="2"/>
                    <a:pt x="5" y="2"/>
                    <a:pt x="5" y="1"/>
                  </a:cubicBezTo>
                  <a:cubicBezTo>
                    <a:pt x="4" y="1"/>
                    <a:pt x="4" y="1"/>
                    <a:pt x="4" y="1"/>
                  </a:cubicBezTo>
                  <a:cubicBezTo>
                    <a:pt x="4" y="1"/>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7" name="Freeform 3242">
              <a:extLst>
                <a:ext uri="{FF2B5EF4-FFF2-40B4-BE49-F238E27FC236}">
                  <a16:creationId xmlns:a16="http://schemas.microsoft.com/office/drawing/2014/main" id="{E2E5E71F-9DA3-98CB-BBAA-63D0AC95026A}"/>
                </a:ext>
              </a:extLst>
            </p:cNvPr>
            <p:cNvSpPr>
              <a:spLocks/>
            </p:cNvSpPr>
            <p:nvPr/>
          </p:nvSpPr>
          <p:spPr bwMode="auto">
            <a:xfrm>
              <a:off x="10147666" y="2830370"/>
              <a:ext cx="33106" cy="38623"/>
            </a:xfrm>
            <a:custGeom>
              <a:avLst/>
              <a:gdLst>
                <a:gd name="T0" fmla="*/ 2 w 5"/>
                <a:gd name="T1" fmla="*/ 0 h 6"/>
                <a:gd name="T2" fmla="*/ 2 w 5"/>
                <a:gd name="T3" fmla="*/ 0 h 6"/>
                <a:gd name="T4" fmla="*/ 2 w 5"/>
                <a:gd name="T5" fmla="*/ 0 h 6"/>
                <a:gd name="T6" fmla="*/ 2 w 5"/>
                <a:gd name="T7" fmla="*/ 0 h 6"/>
                <a:gd name="T8" fmla="*/ 0 w 5"/>
                <a:gd name="T9" fmla="*/ 2 h 6"/>
                <a:gd name="T10" fmla="*/ 0 w 5"/>
                <a:gd name="T11" fmla="*/ 2 h 6"/>
                <a:gd name="T12" fmla="*/ 0 w 5"/>
                <a:gd name="T13" fmla="*/ 3 h 6"/>
                <a:gd name="T14" fmla="*/ 0 w 5"/>
                <a:gd name="T15" fmla="*/ 3 h 6"/>
                <a:gd name="T16" fmla="*/ 0 w 5"/>
                <a:gd name="T17" fmla="*/ 3 h 6"/>
                <a:gd name="T18" fmla="*/ 2 w 5"/>
                <a:gd name="T19" fmla="*/ 6 h 6"/>
                <a:gd name="T20" fmla="*/ 3 w 5"/>
                <a:gd name="T21" fmla="*/ 6 h 6"/>
                <a:gd name="T22" fmla="*/ 5 w 5"/>
                <a:gd name="T23" fmla="*/ 2 h 6"/>
                <a:gd name="T24" fmla="*/ 4 w 5"/>
                <a:gd name="T25" fmla="*/ 1 h 6"/>
                <a:gd name="T26" fmla="*/ 3 w 5"/>
                <a:gd name="T27" fmla="*/ 0 h 6"/>
                <a:gd name="T28" fmla="*/ 2 w 5"/>
                <a:gd name="T2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6">
                  <a:moveTo>
                    <a:pt x="2" y="0"/>
                  </a:moveTo>
                  <a:cubicBezTo>
                    <a:pt x="2" y="0"/>
                    <a:pt x="2" y="0"/>
                    <a:pt x="2" y="0"/>
                  </a:cubicBezTo>
                  <a:cubicBezTo>
                    <a:pt x="2" y="0"/>
                    <a:pt x="2" y="0"/>
                    <a:pt x="2" y="0"/>
                  </a:cubicBezTo>
                  <a:cubicBezTo>
                    <a:pt x="2" y="0"/>
                    <a:pt x="2" y="0"/>
                    <a:pt x="2" y="0"/>
                  </a:cubicBezTo>
                  <a:cubicBezTo>
                    <a:pt x="1" y="0"/>
                    <a:pt x="0" y="1"/>
                    <a:pt x="0" y="2"/>
                  </a:cubicBezTo>
                  <a:cubicBezTo>
                    <a:pt x="0" y="2"/>
                    <a:pt x="0" y="2"/>
                    <a:pt x="0" y="2"/>
                  </a:cubicBezTo>
                  <a:cubicBezTo>
                    <a:pt x="0" y="2"/>
                    <a:pt x="0" y="3"/>
                    <a:pt x="0" y="3"/>
                  </a:cubicBezTo>
                  <a:cubicBezTo>
                    <a:pt x="0" y="3"/>
                    <a:pt x="0" y="3"/>
                    <a:pt x="0" y="3"/>
                  </a:cubicBezTo>
                  <a:cubicBezTo>
                    <a:pt x="0" y="3"/>
                    <a:pt x="0" y="3"/>
                    <a:pt x="0" y="3"/>
                  </a:cubicBezTo>
                  <a:cubicBezTo>
                    <a:pt x="0" y="5"/>
                    <a:pt x="1" y="6"/>
                    <a:pt x="2" y="6"/>
                  </a:cubicBezTo>
                  <a:cubicBezTo>
                    <a:pt x="2" y="6"/>
                    <a:pt x="3" y="6"/>
                    <a:pt x="3" y="6"/>
                  </a:cubicBezTo>
                  <a:cubicBezTo>
                    <a:pt x="4" y="5"/>
                    <a:pt x="5" y="4"/>
                    <a:pt x="5" y="2"/>
                  </a:cubicBezTo>
                  <a:cubicBezTo>
                    <a:pt x="5" y="2"/>
                    <a:pt x="4" y="1"/>
                    <a:pt x="4" y="1"/>
                  </a:cubicBezTo>
                  <a:cubicBezTo>
                    <a:pt x="4" y="1"/>
                    <a:pt x="4" y="0"/>
                    <a:pt x="3" y="0"/>
                  </a:cubicBezTo>
                  <a:cubicBezTo>
                    <a:pt x="3" y="0"/>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8" name="Freeform 3243">
              <a:extLst>
                <a:ext uri="{FF2B5EF4-FFF2-40B4-BE49-F238E27FC236}">
                  <a16:creationId xmlns:a16="http://schemas.microsoft.com/office/drawing/2014/main" id="{6EE155B5-59B3-FFA6-B3A3-825967C674A0}"/>
                </a:ext>
              </a:extLst>
            </p:cNvPr>
            <p:cNvSpPr>
              <a:spLocks/>
            </p:cNvSpPr>
            <p:nvPr/>
          </p:nvSpPr>
          <p:spPr bwMode="auto">
            <a:xfrm>
              <a:off x="9085524" y="1073007"/>
              <a:ext cx="38623" cy="41382"/>
            </a:xfrm>
            <a:custGeom>
              <a:avLst/>
              <a:gdLst>
                <a:gd name="T0" fmla="*/ 3 w 6"/>
                <a:gd name="T1" fmla="*/ 0 h 6"/>
                <a:gd name="T2" fmla="*/ 2 w 6"/>
                <a:gd name="T3" fmla="*/ 0 h 6"/>
                <a:gd name="T4" fmla="*/ 2 w 6"/>
                <a:gd name="T5" fmla="*/ 0 h 6"/>
                <a:gd name="T6" fmla="*/ 2 w 6"/>
                <a:gd name="T7" fmla="*/ 0 h 6"/>
                <a:gd name="T8" fmla="*/ 1 w 6"/>
                <a:gd name="T9" fmla="*/ 1 h 6"/>
                <a:gd name="T10" fmla="*/ 1 w 6"/>
                <a:gd name="T11" fmla="*/ 1 h 6"/>
                <a:gd name="T12" fmla="*/ 0 w 6"/>
                <a:gd name="T13" fmla="*/ 3 h 6"/>
                <a:gd name="T14" fmla="*/ 0 w 6"/>
                <a:gd name="T15" fmla="*/ 5 h 6"/>
                <a:gd name="T16" fmla="*/ 1 w 6"/>
                <a:gd name="T17" fmla="*/ 5 h 6"/>
                <a:gd name="T18" fmla="*/ 2 w 6"/>
                <a:gd name="T19" fmla="*/ 6 h 6"/>
                <a:gd name="T20" fmla="*/ 2 w 6"/>
                <a:gd name="T21" fmla="*/ 6 h 6"/>
                <a:gd name="T22" fmla="*/ 3 w 6"/>
                <a:gd name="T23" fmla="*/ 6 h 6"/>
                <a:gd name="T24" fmla="*/ 3 w 6"/>
                <a:gd name="T25" fmla="*/ 6 h 6"/>
                <a:gd name="T26" fmla="*/ 5 w 6"/>
                <a:gd name="T27" fmla="*/ 2 h 6"/>
                <a:gd name="T28" fmla="*/ 5 w 6"/>
                <a:gd name="T29" fmla="*/ 2 h 6"/>
                <a:gd name="T30" fmla="*/ 5 w 6"/>
                <a:gd name="T31" fmla="*/ 2 h 6"/>
                <a:gd name="T32" fmla="*/ 3 w 6"/>
                <a:gd name="T3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 h="6">
                  <a:moveTo>
                    <a:pt x="3" y="0"/>
                  </a:moveTo>
                  <a:cubicBezTo>
                    <a:pt x="2" y="0"/>
                    <a:pt x="2" y="0"/>
                    <a:pt x="2" y="0"/>
                  </a:cubicBezTo>
                  <a:cubicBezTo>
                    <a:pt x="2" y="0"/>
                    <a:pt x="2" y="0"/>
                    <a:pt x="2" y="0"/>
                  </a:cubicBezTo>
                  <a:cubicBezTo>
                    <a:pt x="2" y="0"/>
                    <a:pt x="2" y="0"/>
                    <a:pt x="2" y="0"/>
                  </a:cubicBezTo>
                  <a:cubicBezTo>
                    <a:pt x="1" y="0"/>
                    <a:pt x="1" y="1"/>
                    <a:pt x="1" y="1"/>
                  </a:cubicBezTo>
                  <a:cubicBezTo>
                    <a:pt x="1" y="1"/>
                    <a:pt x="1" y="1"/>
                    <a:pt x="1" y="1"/>
                  </a:cubicBezTo>
                  <a:cubicBezTo>
                    <a:pt x="0" y="2"/>
                    <a:pt x="0" y="2"/>
                    <a:pt x="0" y="3"/>
                  </a:cubicBezTo>
                  <a:cubicBezTo>
                    <a:pt x="0" y="4"/>
                    <a:pt x="0" y="4"/>
                    <a:pt x="0" y="5"/>
                  </a:cubicBezTo>
                  <a:cubicBezTo>
                    <a:pt x="0" y="5"/>
                    <a:pt x="1" y="5"/>
                    <a:pt x="1" y="5"/>
                  </a:cubicBezTo>
                  <a:cubicBezTo>
                    <a:pt x="1" y="5"/>
                    <a:pt x="1" y="5"/>
                    <a:pt x="2" y="6"/>
                  </a:cubicBezTo>
                  <a:cubicBezTo>
                    <a:pt x="2" y="6"/>
                    <a:pt x="2" y="6"/>
                    <a:pt x="2" y="6"/>
                  </a:cubicBezTo>
                  <a:cubicBezTo>
                    <a:pt x="2" y="6"/>
                    <a:pt x="2" y="6"/>
                    <a:pt x="3" y="6"/>
                  </a:cubicBezTo>
                  <a:cubicBezTo>
                    <a:pt x="3" y="6"/>
                    <a:pt x="3" y="6"/>
                    <a:pt x="3" y="6"/>
                  </a:cubicBezTo>
                  <a:cubicBezTo>
                    <a:pt x="5" y="5"/>
                    <a:pt x="6" y="4"/>
                    <a:pt x="5" y="2"/>
                  </a:cubicBezTo>
                  <a:cubicBezTo>
                    <a:pt x="5" y="2"/>
                    <a:pt x="5" y="2"/>
                    <a:pt x="5" y="2"/>
                  </a:cubicBezTo>
                  <a:cubicBezTo>
                    <a:pt x="5" y="2"/>
                    <a:pt x="5" y="2"/>
                    <a:pt x="5" y="2"/>
                  </a:cubicBezTo>
                  <a:cubicBezTo>
                    <a:pt x="5" y="1"/>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9" name="Freeform 3244">
              <a:extLst>
                <a:ext uri="{FF2B5EF4-FFF2-40B4-BE49-F238E27FC236}">
                  <a16:creationId xmlns:a16="http://schemas.microsoft.com/office/drawing/2014/main" id="{13C3E284-34EA-2D6E-BF50-0A7E5356199F}"/>
                </a:ext>
              </a:extLst>
            </p:cNvPr>
            <p:cNvSpPr>
              <a:spLocks/>
            </p:cNvSpPr>
            <p:nvPr/>
          </p:nvSpPr>
          <p:spPr bwMode="auto">
            <a:xfrm>
              <a:off x="9019313" y="1362683"/>
              <a:ext cx="27588" cy="24829"/>
            </a:xfrm>
            <a:custGeom>
              <a:avLst/>
              <a:gdLst>
                <a:gd name="T0" fmla="*/ 2 w 4"/>
                <a:gd name="T1" fmla="*/ 0 h 4"/>
                <a:gd name="T2" fmla="*/ 2 w 4"/>
                <a:gd name="T3" fmla="*/ 0 h 4"/>
                <a:gd name="T4" fmla="*/ 1 w 4"/>
                <a:gd name="T5" fmla="*/ 0 h 4"/>
                <a:gd name="T6" fmla="*/ 1 w 4"/>
                <a:gd name="T7" fmla="*/ 1 h 4"/>
                <a:gd name="T8" fmla="*/ 0 w 4"/>
                <a:gd name="T9" fmla="*/ 1 h 4"/>
                <a:gd name="T10" fmla="*/ 0 w 4"/>
                <a:gd name="T11" fmla="*/ 2 h 4"/>
                <a:gd name="T12" fmla="*/ 0 w 4"/>
                <a:gd name="T13" fmla="*/ 2 h 4"/>
                <a:gd name="T14" fmla="*/ 2 w 4"/>
                <a:gd name="T15" fmla="*/ 4 h 4"/>
                <a:gd name="T16" fmla="*/ 2 w 4"/>
                <a:gd name="T17" fmla="*/ 4 h 4"/>
                <a:gd name="T18" fmla="*/ 3 w 4"/>
                <a:gd name="T19" fmla="*/ 4 h 4"/>
                <a:gd name="T20" fmla="*/ 3 w 4"/>
                <a:gd name="T21" fmla="*/ 4 h 4"/>
                <a:gd name="T22" fmla="*/ 3 w 4"/>
                <a:gd name="T23" fmla="*/ 3 h 4"/>
                <a:gd name="T24" fmla="*/ 3 w 4"/>
                <a:gd name="T25" fmla="*/ 3 h 4"/>
                <a:gd name="T26" fmla="*/ 4 w 4"/>
                <a:gd name="T27" fmla="*/ 1 h 4"/>
                <a:gd name="T28" fmla="*/ 3 w 4"/>
                <a:gd name="T29" fmla="*/ 0 h 4"/>
                <a:gd name="T30" fmla="*/ 3 w 4"/>
                <a:gd name="T31" fmla="*/ 0 h 4"/>
                <a:gd name="T32" fmla="*/ 3 w 4"/>
                <a:gd name="T33" fmla="*/ 0 h 4"/>
                <a:gd name="T34" fmla="*/ 2 w 4"/>
                <a:gd name="T35" fmla="*/ 0 h 4"/>
                <a:gd name="T36" fmla="*/ 2 w 4"/>
                <a:gd name="T3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 h="4">
                  <a:moveTo>
                    <a:pt x="2" y="0"/>
                  </a:moveTo>
                  <a:cubicBezTo>
                    <a:pt x="2" y="0"/>
                    <a:pt x="2" y="0"/>
                    <a:pt x="2" y="0"/>
                  </a:cubicBezTo>
                  <a:cubicBezTo>
                    <a:pt x="1" y="0"/>
                    <a:pt x="1" y="0"/>
                    <a:pt x="1" y="0"/>
                  </a:cubicBezTo>
                  <a:cubicBezTo>
                    <a:pt x="1" y="0"/>
                    <a:pt x="1" y="1"/>
                    <a:pt x="1" y="1"/>
                  </a:cubicBezTo>
                  <a:cubicBezTo>
                    <a:pt x="0" y="1"/>
                    <a:pt x="0" y="1"/>
                    <a:pt x="0" y="1"/>
                  </a:cubicBezTo>
                  <a:cubicBezTo>
                    <a:pt x="0" y="1"/>
                    <a:pt x="0" y="2"/>
                    <a:pt x="0" y="2"/>
                  </a:cubicBezTo>
                  <a:cubicBezTo>
                    <a:pt x="0" y="2"/>
                    <a:pt x="0" y="2"/>
                    <a:pt x="0" y="2"/>
                  </a:cubicBezTo>
                  <a:cubicBezTo>
                    <a:pt x="0" y="3"/>
                    <a:pt x="1" y="4"/>
                    <a:pt x="2" y="4"/>
                  </a:cubicBezTo>
                  <a:cubicBezTo>
                    <a:pt x="2" y="4"/>
                    <a:pt x="2" y="4"/>
                    <a:pt x="2" y="4"/>
                  </a:cubicBezTo>
                  <a:cubicBezTo>
                    <a:pt x="2" y="4"/>
                    <a:pt x="3" y="4"/>
                    <a:pt x="3" y="4"/>
                  </a:cubicBezTo>
                  <a:cubicBezTo>
                    <a:pt x="3" y="4"/>
                    <a:pt x="3" y="4"/>
                    <a:pt x="3" y="4"/>
                  </a:cubicBezTo>
                  <a:cubicBezTo>
                    <a:pt x="3" y="4"/>
                    <a:pt x="3" y="3"/>
                    <a:pt x="3" y="3"/>
                  </a:cubicBezTo>
                  <a:cubicBezTo>
                    <a:pt x="3" y="3"/>
                    <a:pt x="3" y="3"/>
                    <a:pt x="3" y="3"/>
                  </a:cubicBezTo>
                  <a:cubicBezTo>
                    <a:pt x="4" y="3"/>
                    <a:pt x="4" y="2"/>
                    <a:pt x="4" y="1"/>
                  </a:cubicBezTo>
                  <a:cubicBezTo>
                    <a:pt x="4" y="1"/>
                    <a:pt x="4" y="1"/>
                    <a:pt x="3" y="0"/>
                  </a:cubicBezTo>
                  <a:cubicBezTo>
                    <a:pt x="3" y="0"/>
                    <a:pt x="3" y="0"/>
                    <a:pt x="3" y="0"/>
                  </a:cubicBezTo>
                  <a:cubicBezTo>
                    <a:pt x="3" y="0"/>
                    <a:pt x="3" y="0"/>
                    <a:pt x="3" y="0"/>
                  </a:cubicBezTo>
                  <a:cubicBezTo>
                    <a:pt x="3" y="0"/>
                    <a:pt x="2"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60" name="Freeform 3245">
              <a:extLst>
                <a:ext uri="{FF2B5EF4-FFF2-40B4-BE49-F238E27FC236}">
                  <a16:creationId xmlns:a16="http://schemas.microsoft.com/office/drawing/2014/main" id="{54C4DA10-044A-7A27-6A11-FC99B002BF36}"/>
                </a:ext>
              </a:extLst>
            </p:cNvPr>
            <p:cNvSpPr>
              <a:spLocks/>
            </p:cNvSpPr>
            <p:nvPr/>
          </p:nvSpPr>
          <p:spPr bwMode="auto">
            <a:xfrm>
              <a:off x="9019313" y="824715"/>
              <a:ext cx="27588" cy="27588"/>
            </a:xfrm>
            <a:custGeom>
              <a:avLst/>
              <a:gdLst>
                <a:gd name="T0" fmla="*/ 2 w 4"/>
                <a:gd name="T1" fmla="*/ 0 h 4"/>
                <a:gd name="T2" fmla="*/ 1 w 4"/>
                <a:gd name="T3" fmla="*/ 0 h 4"/>
                <a:gd name="T4" fmla="*/ 0 w 4"/>
                <a:gd name="T5" fmla="*/ 1 h 4"/>
                <a:gd name="T6" fmla="*/ 0 w 4"/>
                <a:gd name="T7" fmla="*/ 2 h 4"/>
                <a:gd name="T8" fmla="*/ 0 w 4"/>
                <a:gd name="T9" fmla="*/ 2 h 4"/>
                <a:gd name="T10" fmla="*/ 0 w 4"/>
                <a:gd name="T11" fmla="*/ 2 h 4"/>
                <a:gd name="T12" fmla="*/ 0 w 4"/>
                <a:gd name="T13" fmla="*/ 3 h 4"/>
                <a:gd name="T14" fmla="*/ 1 w 4"/>
                <a:gd name="T15" fmla="*/ 4 h 4"/>
                <a:gd name="T16" fmla="*/ 1 w 4"/>
                <a:gd name="T17" fmla="*/ 4 h 4"/>
                <a:gd name="T18" fmla="*/ 1 w 4"/>
                <a:gd name="T19" fmla="*/ 4 h 4"/>
                <a:gd name="T20" fmla="*/ 2 w 4"/>
                <a:gd name="T21" fmla="*/ 4 h 4"/>
                <a:gd name="T22" fmla="*/ 2 w 4"/>
                <a:gd name="T23" fmla="*/ 4 h 4"/>
                <a:gd name="T24" fmla="*/ 2 w 4"/>
                <a:gd name="T25" fmla="*/ 4 h 4"/>
                <a:gd name="T26" fmla="*/ 2 w 4"/>
                <a:gd name="T27" fmla="*/ 4 h 4"/>
                <a:gd name="T28" fmla="*/ 3 w 4"/>
                <a:gd name="T29" fmla="*/ 4 h 4"/>
                <a:gd name="T30" fmla="*/ 4 w 4"/>
                <a:gd name="T31" fmla="*/ 3 h 4"/>
                <a:gd name="T32" fmla="*/ 4 w 4"/>
                <a:gd name="T33" fmla="*/ 3 h 4"/>
                <a:gd name="T34" fmla="*/ 4 w 4"/>
                <a:gd name="T35" fmla="*/ 2 h 4"/>
                <a:gd name="T36" fmla="*/ 4 w 4"/>
                <a:gd name="T37" fmla="*/ 2 h 4"/>
                <a:gd name="T38" fmla="*/ 3 w 4"/>
                <a:gd name="T39" fmla="*/ 1 h 4"/>
                <a:gd name="T40" fmla="*/ 3 w 4"/>
                <a:gd name="T41" fmla="*/ 1 h 4"/>
                <a:gd name="T42" fmla="*/ 3 w 4"/>
                <a:gd name="T43" fmla="*/ 1 h 4"/>
                <a:gd name="T44" fmla="*/ 2 w 4"/>
                <a:gd name="T45" fmla="*/ 1 h 4"/>
                <a:gd name="T46" fmla="*/ 2 w 4"/>
                <a:gd name="T47" fmla="*/ 0 h 4"/>
                <a:gd name="T48" fmla="*/ 2 w 4"/>
                <a:gd name="T4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 h="4">
                  <a:moveTo>
                    <a:pt x="2" y="0"/>
                  </a:moveTo>
                  <a:cubicBezTo>
                    <a:pt x="2" y="0"/>
                    <a:pt x="2" y="0"/>
                    <a:pt x="1" y="0"/>
                  </a:cubicBezTo>
                  <a:cubicBezTo>
                    <a:pt x="1" y="1"/>
                    <a:pt x="0" y="1"/>
                    <a:pt x="0" y="1"/>
                  </a:cubicBezTo>
                  <a:cubicBezTo>
                    <a:pt x="0" y="1"/>
                    <a:pt x="0" y="2"/>
                    <a:pt x="0" y="2"/>
                  </a:cubicBezTo>
                  <a:cubicBezTo>
                    <a:pt x="0" y="2"/>
                    <a:pt x="0" y="2"/>
                    <a:pt x="0" y="2"/>
                  </a:cubicBezTo>
                  <a:cubicBezTo>
                    <a:pt x="0" y="2"/>
                    <a:pt x="0" y="2"/>
                    <a:pt x="0" y="2"/>
                  </a:cubicBezTo>
                  <a:cubicBezTo>
                    <a:pt x="0" y="2"/>
                    <a:pt x="0" y="3"/>
                    <a:pt x="0" y="3"/>
                  </a:cubicBezTo>
                  <a:cubicBezTo>
                    <a:pt x="0" y="3"/>
                    <a:pt x="0" y="4"/>
                    <a:pt x="1" y="4"/>
                  </a:cubicBezTo>
                  <a:cubicBezTo>
                    <a:pt x="1" y="4"/>
                    <a:pt x="1" y="4"/>
                    <a:pt x="1" y="4"/>
                  </a:cubicBezTo>
                  <a:cubicBezTo>
                    <a:pt x="1" y="4"/>
                    <a:pt x="1" y="4"/>
                    <a:pt x="1" y="4"/>
                  </a:cubicBezTo>
                  <a:cubicBezTo>
                    <a:pt x="1" y="4"/>
                    <a:pt x="1" y="4"/>
                    <a:pt x="2" y="4"/>
                  </a:cubicBezTo>
                  <a:cubicBezTo>
                    <a:pt x="2" y="4"/>
                    <a:pt x="2" y="4"/>
                    <a:pt x="2" y="4"/>
                  </a:cubicBezTo>
                  <a:cubicBezTo>
                    <a:pt x="2" y="4"/>
                    <a:pt x="2" y="4"/>
                    <a:pt x="2" y="4"/>
                  </a:cubicBezTo>
                  <a:cubicBezTo>
                    <a:pt x="2" y="4"/>
                    <a:pt x="2" y="4"/>
                    <a:pt x="2" y="4"/>
                  </a:cubicBezTo>
                  <a:cubicBezTo>
                    <a:pt x="2" y="4"/>
                    <a:pt x="2" y="4"/>
                    <a:pt x="3" y="4"/>
                  </a:cubicBezTo>
                  <a:cubicBezTo>
                    <a:pt x="3" y="4"/>
                    <a:pt x="4" y="4"/>
                    <a:pt x="4" y="3"/>
                  </a:cubicBezTo>
                  <a:cubicBezTo>
                    <a:pt x="4" y="3"/>
                    <a:pt x="4" y="3"/>
                    <a:pt x="4" y="3"/>
                  </a:cubicBezTo>
                  <a:cubicBezTo>
                    <a:pt x="4" y="2"/>
                    <a:pt x="4" y="2"/>
                    <a:pt x="4" y="2"/>
                  </a:cubicBezTo>
                  <a:cubicBezTo>
                    <a:pt x="4" y="2"/>
                    <a:pt x="4" y="2"/>
                    <a:pt x="4" y="2"/>
                  </a:cubicBezTo>
                  <a:cubicBezTo>
                    <a:pt x="4" y="1"/>
                    <a:pt x="3" y="1"/>
                    <a:pt x="3" y="1"/>
                  </a:cubicBezTo>
                  <a:cubicBezTo>
                    <a:pt x="3" y="1"/>
                    <a:pt x="3" y="1"/>
                    <a:pt x="3" y="1"/>
                  </a:cubicBezTo>
                  <a:cubicBezTo>
                    <a:pt x="3" y="1"/>
                    <a:pt x="3" y="1"/>
                    <a:pt x="3" y="1"/>
                  </a:cubicBezTo>
                  <a:cubicBezTo>
                    <a:pt x="2" y="1"/>
                    <a:pt x="2" y="1"/>
                    <a:pt x="2" y="1"/>
                  </a:cubicBezTo>
                  <a:cubicBezTo>
                    <a:pt x="2" y="0"/>
                    <a:pt x="2"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61" name="Freeform 3246">
              <a:extLst>
                <a:ext uri="{FF2B5EF4-FFF2-40B4-BE49-F238E27FC236}">
                  <a16:creationId xmlns:a16="http://schemas.microsoft.com/office/drawing/2014/main" id="{267A12B2-C56E-9CE6-6158-9D6053273F36}"/>
                </a:ext>
              </a:extLst>
            </p:cNvPr>
            <p:cNvSpPr>
              <a:spLocks/>
            </p:cNvSpPr>
            <p:nvPr/>
          </p:nvSpPr>
          <p:spPr bwMode="auto">
            <a:xfrm>
              <a:off x="9355888" y="904720"/>
              <a:ext cx="24829" cy="24829"/>
            </a:xfrm>
            <a:custGeom>
              <a:avLst/>
              <a:gdLst>
                <a:gd name="T0" fmla="*/ 2 w 4"/>
                <a:gd name="T1" fmla="*/ 0 h 4"/>
                <a:gd name="T2" fmla="*/ 1 w 4"/>
                <a:gd name="T3" fmla="*/ 0 h 4"/>
                <a:gd name="T4" fmla="*/ 0 w 4"/>
                <a:gd name="T5" fmla="*/ 1 h 4"/>
                <a:gd name="T6" fmla="*/ 0 w 4"/>
                <a:gd name="T7" fmla="*/ 2 h 4"/>
                <a:gd name="T8" fmla="*/ 0 w 4"/>
                <a:gd name="T9" fmla="*/ 2 h 4"/>
                <a:gd name="T10" fmla="*/ 0 w 4"/>
                <a:gd name="T11" fmla="*/ 3 h 4"/>
                <a:gd name="T12" fmla="*/ 1 w 4"/>
                <a:gd name="T13" fmla="*/ 3 h 4"/>
                <a:gd name="T14" fmla="*/ 2 w 4"/>
                <a:gd name="T15" fmla="*/ 4 h 4"/>
                <a:gd name="T16" fmla="*/ 2 w 4"/>
                <a:gd name="T17" fmla="*/ 4 h 4"/>
                <a:gd name="T18" fmla="*/ 4 w 4"/>
                <a:gd name="T19" fmla="*/ 1 h 4"/>
                <a:gd name="T20" fmla="*/ 2 w 4"/>
                <a:gd name="T2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4">
                  <a:moveTo>
                    <a:pt x="2" y="0"/>
                  </a:moveTo>
                  <a:cubicBezTo>
                    <a:pt x="2" y="0"/>
                    <a:pt x="1" y="0"/>
                    <a:pt x="1" y="0"/>
                  </a:cubicBezTo>
                  <a:cubicBezTo>
                    <a:pt x="1" y="0"/>
                    <a:pt x="0" y="1"/>
                    <a:pt x="0" y="1"/>
                  </a:cubicBezTo>
                  <a:cubicBezTo>
                    <a:pt x="0" y="1"/>
                    <a:pt x="0" y="1"/>
                    <a:pt x="0" y="2"/>
                  </a:cubicBezTo>
                  <a:cubicBezTo>
                    <a:pt x="0" y="2"/>
                    <a:pt x="0" y="2"/>
                    <a:pt x="0" y="2"/>
                  </a:cubicBezTo>
                  <a:cubicBezTo>
                    <a:pt x="0" y="3"/>
                    <a:pt x="0" y="3"/>
                    <a:pt x="0" y="3"/>
                  </a:cubicBezTo>
                  <a:cubicBezTo>
                    <a:pt x="0" y="3"/>
                    <a:pt x="1" y="3"/>
                    <a:pt x="1" y="3"/>
                  </a:cubicBezTo>
                  <a:cubicBezTo>
                    <a:pt x="1" y="4"/>
                    <a:pt x="1" y="4"/>
                    <a:pt x="2" y="4"/>
                  </a:cubicBezTo>
                  <a:cubicBezTo>
                    <a:pt x="2" y="4"/>
                    <a:pt x="2" y="4"/>
                    <a:pt x="2" y="4"/>
                  </a:cubicBezTo>
                  <a:cubicBezTo>
                    <a:pt x="3" y="4"/>
                    <a:pt x="4" y="3"/>
                    <a:pt x="4" y="1"/>
                  </a:cubicBezTo>
                  <a:cubicBezTo>
                    <a:pt x="3" y="1"/>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62" name="Freeform 3247">
              <a:extLst>
                <a:ext uri="{FF2B5EF4-FFF2-40B4-BE49-F238E27FC236}">
                  <a16:creationId xmlns:a16="http://schemas.microsoft.com/office/drawing/2014/main" id="{B07AF3EF-E57E-6A60-87F5-0B940C58C5F5}"/>
                </a:ext>
              </a:extLst>
            </p:cNvPr>
            <p:cNvSpPr>
              <a:spLocks/>
            </p:cNvSpPr>
            <p:nvPr/>
          </p:nvSpPr>
          <p:spPr bwMode="auto">
            <a:xfrm>
              <a:off x="9648322" y="452275"/>
              <a:ext cx="27588" cy="24829"/>
            </a:xfrm>
            <a:custGeom>
              <a:avLst/>
              <a:gdLst>
                <a:gd name="T0" fmla="*/ 2 w 4"/>
                <a:gd name="T1" fmla="*/ 0 h 4"/>
                <a:gd name="T2" fmla="*/ 2 w 4"/>
                <a:gd name="T3" fmla="*/ 0 h 4"/>
                <a:gd name="T4" fmla="*/ 1 w 4"/>
                <a:gd name="T5" fmla="*/ 0 h 4"/>
                <a:gd name="T6" fmla="*/ 0 w 4"/>
                <a:gd name="T7" fmla="*/ 1 h 4"/>
                <a:gd name="T8" fmla="*/ 0 w 4"/>
                <a:gd name="T9" fmla="*/ 1 h 4"/>
                <a:gd name="T10" fmla="*/ 0 w 4"/>
                <a:gd name="T11" fmla="*/ 2 h 4"/>
                <a:gd name="T12" fmla="*/ 0 w 4"/>
                <a:gd name="T13" fmla="*/ 2 h 4"/>
                <a:gd name="T14" fmla="*/ 0 w 4"/>
                <a:gd name="T15" fmla="*/ 3 h 4"/>
                <a:gd name="T16" fmla="*/ 0 w 4"/>
                <a:gd name="T17" fmla="*/ 3 h 4"/>
                <a:gd name="T18" fmla="*/ 2 w 4"/>
                <a:gd name="T19" fmla="*/ 4 h 4"/>
                <a:gd name="T20" fmla="*/ 2 w 4"/>
                <a:gd name="T21" fmla="*/ 4 h 4"/>
                <a:gd name="T22" fmla="*/ 4 w 4"/>
                <a:gd name="T23" fmla="*/ 1 h 4"/>
                <a:gd name="T24" fmla="*/ 2 w 4"/>
                <a:gd name="T25"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4">
                  <a:moveTo>
                    <a:pt x="2" y="0"/>
                  </a:moveTo>
                  <a:cubicBezTo>
                    <a:pt x="2" y="0"/>
                    <a:pt x="2" y="0"/>
                    <a:pt x="2" y="0"/>
                  </a:cubicBezTo>
                  <a:cubicBezTo>
                    <a:pt x="1" y="0"/>
                    <a:pt x="1" y="0"/>
                    <a:pt x="1" y="0"/>
                  </a:cubicBezTo>
                  <a:cubicBezTo>
                    <a:pt x="1" y="0"/>
                    <a:pt x="1" y="1"/>
                    <a:pt x="0" y="1"/>
                  </a:cubicBezTo>
                  <a:cubicBezTo>
                    <a:pt x="0" y="1"/>
                    <a:pt x="0" y="1"/>
                    <a:pt x="0" y="1"/>
                  </a:cubicBezTo>
                  <a:cubicBezTo>
                    <a:pt x="0" y="1"/>
                    <a:pt x="0" y="2"/>
                    <a:pt x="0" y="2"/>
                  </a:cubicBezTo>
                  <a:cubicBezTo>
                    <a:pt x="0" y="2"/>
                    <a:pt x="0" y="2"/>
                    <a:pt x="0" y="2"/>
                  </a:cubicBezTo>
                  <a:cubicBezTo>
                    <a:pt x="0" y="2"/>
                    <a:pt x="0" y="2"/>
                    <a:pt x="0" y="3"/>
                  </a:cubicBezTo>
                  <a:cubicBezTo>
                    <a:pt x="0" y="3"/>
                    <a:pt x="0" y="3"/>
                    <a:pt x="0" y="3"/>
                  </a:cubicBezTo>
                  <a:cubicBezTo>
                    <a:pt x="1" y="3"/>
                    <a:pt x="1" y="4"/>
                    <a:pt x="2" y="4"/>
                  </a:cubicBezTo>
                  <a:cubicBezTo>
                    <a:pt x="2" y="4"/>
                    <a:pt x="2" y="4"/>
                    <a:pt x="2" y="4"/>
                  </a:cubicBezTo>
                  <a:cubicBezTo>
                    <a:pt x="3" y="4"/>
                    <a:pt x="4" y="3"/>
                    <a:pt x="4" y="1"/>
                  </a:cubicBezTo>
                  <a:cubicBezTo>
                    <a:pt x="4" y="1"/>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63" name="Freeform 3248">
              <a:extLst>
                <a:ext uri="{FF2B5EF4-FFF2-40B4-BE49-F238E27FC236}">
                  <a16:creationId xmlns:a16="http://schemas.microsoft.com/office/drawing/2014/main" id="{BE849558-EBED-B8B3-7285-894F24A7BAF7}"/>
                </a:ext>
              </a:extLst>
            </p:cNvPr>
            <p:cNvSpPr>
              <a:spLocks/>
            </p:cNvSpPr>
            <p:nvPr/>
          </p:nvSpPr>
          <p:spPr bwMode="auto">
            <a:xfrm>
              <a:off x="8903443" y="1244054"/>
              <a:ext cx="24829" cy="27588"/>
            </a:xfrm>
            <a:custGeom>
              <a:avLst/>
              <a:gdLst>
                <a:gd name="T0" fmla="*/ 2 w 4"/>
                <a:gd name="T1" fmla="*/ 0 h 4"/>
                <a:gd name="T2" fmla="*/ 2 w 4"/>
                <a:gd name="T3" fmla="*/ 0 h 4"/>
                <a:gd name="T4" fmla="*/ 0 w 4"/>
                <a:gd name="T5" fmla="*/ 2 h 4"/>
                <a:gd name="T6" fmla="*/ 0 w 4"/>
                <a:gd name="T7" fmla="*/ 2 h 4"/>
                <a:gd name="T8" fmla="*/ 0 w 4"/>
                <a:gd name="T9" fmla="*/ 3 h 4"/>
                <a:gd name="T10" fmla="*/ 1 w 4"/>
                <a:gd name="T11" fmla="*/ 4 h 4"/>
                <a:gd name="T12" fmla="*/ 2 w 4"/>
                <a:gd name="T13" fmla="*/ 4 h 4"/>
                <a:gd name="T14" fmla="*/ 2 w 4"/>
                <a:gd name="T15" fmla="*/ 4 h 4"/>
                <a:gd name="T16" fmla="*/ 3 w 4"/>
                <a:gd name="T17" fmla="*/ 4 h 4"/>
                <a:gd name="T18" fmla="*/ 3 w 4"/>
                <a:gd name="T19" fmla="*/ 3 h 4"/>
                <a:gd name="T20" fmla="*/ 4 w 4"/>
                <a:gd name="T21" fmla="*/ 3 h 4"/>
                <a:gd name="T22" fmla="*/ 4 w 4"/>
                <a:gd name="T23" fmla="*/ 2 h 4"/>
                <a:gd name="T24" fmla="*/ 4 w 4"/>
                <a:gd name="T25" fmla="*/ 1 h 4"/>
                <a:gd name="T26" fmla="*/ 4 w 4"/>
                <a:gd name="T27" fmla="*/ 1 h 4"/>
                <a:gd name="T28" fmla="*/ 3 w 4"/>
                <a:gd name="T29" fmla="*/ 0 h 4"/>
                <a:gd name="T30" fmla="*/ 3 w 4"/>
                <a:gd name="T31" fmla="*/ 0 h 4"/>
                <a:gd name="T32" fmla="*/ 2 w 4"/>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4">
                  <a:moveTo>
                    <a:pt x="2" y="0"/>
                  </a:moveTo>
                  <a:cubicBezTo>
                    <a:pt x="2" y="0"/>
                    <a:pt x="2" y="0"/>
                    <a:pt x="2" y="0"/>
                  </a:cubicBezTo>
                  <a:cubicBezTo>
                    <a:pt x="1" y="0"/>
                    <a:pt x="0" y="1"/>
                    <a:pt x="0" y="2"/>
                  </a:cubicBezTo>
                  <a:cubicBezTo>
                    <a:pt x="0" y="2"/>
                    <a:pt x="0" y="2"/>
                    <a:pt x="0" y="2"/>
                  </a:cubicBezTo>
                  <a:cubicBezTo>
                    <a:pt x="0" y="2"/>
                    <a:pt x="0" y="3"/>
                    <a:pt x="0" y="3"/>
                  </a:cubicBezTo>
                  <a:cubicBezTo>
                    <a:pt x="1" y="3"/>
                    <a:pt x="1" y="4"/>
                    <a:pt x="1" y="4"/>
                  </a:cubicBezTo>
                  <a:cubicBezTo>
                    <a:pt x="2" y="4"/>
                    <a:pt x="2" y="4"/>
                    <a:pt x="2" y="4"/>
                  </a:cubicBezTo>
                  <a:cubicBezTo>
                    <a:pt x="2" y="4"/>
                    <a:pt x="2" y="4"/>
                    <a:pt x="2" y="4"/>
                  </a:cubicBezTo>
                  <a:cubicBezTo>
                    <a:pt x="2" y="4"/>
                    <a:pt x="2" y="4"/>
                    <a:pt x="3" y="4"/>
                  </a:cubicBezTo>
                  <a:cubicBezTo>
                    <a:pt x="3" y="4"/>
                    <a:pt x="3" y="4"/>
                    <a:pt x="3" y="3"/>
                  </a:cubicBezTo>
                  <a:cubicBezTo>
                    <a:pt x="4" y="3"/>
                    <a:pt x="4" y="3"/>
                    <a:pt x="4" y="3"/>
                  </a:cubicBezTo>
                  <a:cubicBezTo>
                    <a:pt x="4" y="3"/>
                    <a:pt x="4" y="2"/>
                    <a:pt x="4" y="2"/>
                  </a:cubicBezTo>
                  <a:cubicBezTo>
                    <a:pt x="4" y="1"/>
                    <a:pt x="4" y="1"/>
                    <a:pt x="4" y="1"/>
                  </a:cubicBezTo>
                  <a:cubicBezTo>
                    <a:pt x="4" y="1"/>
                    <a:pt x="4" y="1"/>
                    <a:pt x="4" y="1"/>
                  </a:cubicBezTo>
                  <a:cubicBezTo>
                    <a:pt x="3" y="0"/>
                    <a:pt x="3" y="0"/>
                    <a:pt x="3" y="0"/>
                  </a:cubicBezTo>
                  <a:cubicBezTo>
                    <a:pt x="3" y="0"/>
                    <a:pt x="3" y="0"/>
                    <a:pt x="3"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64" name="Freeform 3249">
              <a:extLst>
                <a:ext uri="{FF2B5EF4-FFF2-40B4-BE49-F238E27FC236}">
                  <a16:creationId xmlns:a16="http://schemas.microsoft.com/office/drawing/2014/main" id="{307A8192-C564-7AC2-8A78-3ADB5E6574DC}"/>
                </a:ext>
              </a:extLst>
            </p:cNvPr>
            <p:cNvSpPr>
              <a:spLocks/>
            </p:cNvSpPr>
            <p:nvPr/>
          </p:nvSpPr>
          <p:spPr bwMode="auto">
            <a:xfrm>
              <a:off x="8622044" y="1801333"/>
              <a:ext cx="24829" cy="27588"/>
            </a:xfrm>
            <a:custGeom>
              <a:avLst/>
              <a:gdLst>
                <a:gd name="T0" fmla="*/ 2 w 4"/>
                <a:gd name="T1" fmla="*/ 0 h 4"/>
                <a:gd name="T2" fmla="*/ 2 w 4"/>
                <a:gd name="T3" fmla="*/ 0 h 4"/>
                <a:gd name="T4" fmla="*/ 0 w 4"/>
                <a:gd name="T5" fmla="*/ 2 h 4"/>
                <a:gd name="T6" fmla="*/ 2 w 4"/>
                <a:gd name="T7" fmla="*/ 4 h 4"/>
                <a:gd name="T8" fmla="*/ 2 w 4"/>
                <a:gd name="T9" fmla="*/ 4 h 4"/>
                <a:gd name="T10" fmla="*/ 4 w 4"/>
                <a:gd name="T11" fmla="*/ 2 h 4"/>
                <a:gd name="T12" fmla="*/ 4 w 4"/>
                <a:gd name="T13" fmla="*/ 2 h 4"/>
                <a:gd name="T14" fmla="*/ 4 w 4"/>
                <a:gd name="T15" fmla="*/ 1 h 4"/>
                <a:gd name="T16" fmla="*/ 4 w 4"/>
                <a:gd name="T17" fmla="*/ 1 h 4"/>
                <a:gd name="T18" fmla="*/ 4 w 4"/>
                <a:gd name="T19" fmla="*/ 1 h 4"/>
                <a:gd name="T20" fmla="*/ 3 w 4"/>
                <a:gd name="T21" fmla="*/ 0 h 4"/>
                <a:gd name="T22" fmla="*/ 3 w 4"/>
                <a:gd name="T23" fmla="*/ 0 h 4"/>
                <a:gd name="T24" fmla="*/ 2 w 4"/>
                <a:gd name="T25"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4">
                  <a:moveTo>
                    <a:pt x="2" y="0"/>
                  </a:moveTo>
                  <a:cubicBezTo>
                    <a:pt x="2" y="0"/>
                    <a:pt x="2" y="0"/>
                    <a:pt x="2" y="0"/>
                  </a:cubicBezTo>
                  <a:cubicBezTo>
                    <a:pt x="1" y="0"/>
                    <a:pt x="0" y="1"/>
                    <a:pt x="0" y="2"/>
                  </a:cubicBezTo>
                  <a:cubicBezTo>
                    <a:pt x="0" y="3"/>
                    <a:pt x="1" y="4"/>
                    <a:pt x="2" y="4"/>
                  </a:cubicBezTo>
                  <a:cubicBezTo>
                    <a:pt x="2" y="4"/>
                    <a:pt x="2" y="4"/>
                    <a:pt x="2" y="4"/>
                  </a:cubicBezTo>
                  <a:cubicBezTo>
                    <a:pt x="3" y="4"/>
                    <a:pt x="4" y="3"/>
                    <a:pt x="4" y="2"/>
                  </a:cubicBezTo>
                  <a:cubicBezTo>
                    <a:pt x="4" y="2"/>
                    <a:pt x="4" y="2"/>
                    <a:pt x="4" y="2"/>
                  </a:cubicBezTo>
                  <a:cubicBezTo>
                    <a:pt x="4" y="2"/>
                    <a:pt x="4" y="2"/>
                    <a:pt x="4" y="1"/>
                  </a:cubicBezTo>
                  <a:cubicBezTo>
                    <a:pt x="4" y="1"/>
                    <a:pt x="4" y="1"/>
                    <a:pt x="4" y="1"/>
                  </a:cubicBezTo>
                  <a:cubicBezTo>
                    <a:pt x="4" y="1"/>
                    <a:pt x="4" y="1"/>
                    <a:pt x="4" y="1"/>
                  </a:cubicBezTo>
                  <a:cubicBezTo>
                    <a:pt x="4" y="1"/>
                    <a:pt x="4" y="1"/>
                    <a:pt x="3" y="0"/>
                  </a:cubicBezTo>
                  <a:cubicBezTo>
                    <a:pt x="3" y="0"/>
                    <a:pt x="3" y="0"/>
                    <a:pt x="3" y="0"/>
                  </a:cubicBezTo>
                  <a:cubicBezTo>
                    <a:pt x="3"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65" name="Freeform 3250">
              <a:extLst>
                <a:ext uri="{FF2B5EF4-FFF2-40B4-BE49-F238E27FC236}">
                  <a16:creationId xmlns:a16="http://schemas.microsoft.com/office/drawing/2014/main" id="{714BE423-3F5A-5A0A-C0BF-CD0F619E0AE7}"/>
                </a:ext>
              </a:extLst>
            </p:cNvPr>
            <p:cNvSpPr>
              <a:spLocks/>
            </p:cNvSpPr>
            <p:nvPr/>
          </p:nvSpPr>
          <p:spPr bwMode="auto">
            <a:xfrm>
              <a:off x="9237259" y="1873062"/>
              <a:ext cx="24829" cy="27588"/>
            </a:xfrm>
            <a:custGeom>
              <a:avLst/>
              <a:gdLst>
                <a:gd name="T0" fmla="*/ 2 w 4"/>
                <a:gd name="T1" fmla="*/ 0 h 4"/>
                <a:gd name="T2" fmla="*/ 2 w 4"/>
                <a:gd name="T3" fmla="*/ 0 h 4"/>
                <a:gd name="T4" fmla="*/ 2 w 4"/>
                <a:gd name="T5" fmla="*/ 1 h 4"/>
                <a:gd name="T6" fmla="*/ 1 w 4"/>
                <a:gd name="T7" fmla="*/ 1 h 4"/>
                <a:gd name="T8" fmla="*/ 1 w 4"/>
                <a:gd name="T9" fmla="*/ 1 h 4"/>
                <a:gd name="T10" fmla="*/ 1 w 4"/>
                <a:gd name="T11" fmla="*/ 1 h 4"/>
                <a:gd name="T12" fmla="*/ 0 w 4"/>
                <a:gd name="T13" fmla="*/ 2 h 4"/>
                <a:gd name="T14" fmla="*/ 0 w 4"/>
                <a:gd name="T15" fmla="*/ 2 h 4"/>
                <a:gd name="T16" fmla="*/ 0 w 4"/>
                <a:gd name="T17" fmla="*/ 3 h 4"/>
                <a:gd name="T18" fmla="*/ 2 w 4"/>
                <a:gd name="T19" fmla="*/ 4 h 4"/>
                <a:gd name="T20" fmla="*/ 2 w 4"/>
                <a:gd name="T21" fmla="*/ 4 h 4"/>
                <a:gd name="T22" fmla="*/ 3 w 4"/>
                <a:gd name="T23" fmla="*/ 4 h 4"/>
                <a:gd name="T24" fmla="*/ 3 w 4"/>
                <a:gd name="T25" fmla="*/ 4 h 4"/>
                <a:gd name="T26" fmla="*/ 3 w 4"/>
                <a:gd name="T27" fmla="*/ 4 h 4"/>
                <a:gd name="T28" fmla="*/ 3 w 4"/>
                <a:gd name="T29" fmla="*/ 4 h 4"/>
                <a:gd name="T30" fmla="*/ 4 w 4"/>
                <a:gd name="T31" fmla="*/ 3 h 4"/>
                <a:gd name="T32" fmla="*/ 4 w 4"/>
                <a:gd name="T33" fmla="*/ 2 h 4"/>
                <a:gd name="T34" fmla="*/ 4 w 4"/>
                <a:gd name="T35" fmla="*/ 2 h 4"/>
                <a:gd name="T36" fmla="*/ 2 w 4"/>
                <a:gd name="T3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 h="4">
                  <a:moveTo>
                    <a:pt x="2" y="0"/>
                  </a:moveTo>
                  <a:cubicBezTo>
                    <a:pt x="2" y="0"/>
                    <a:pt x="2" y="0"/>
                    <a:pt x="2" y="0"/>
                  </a:cubicBezTo>
                  <a:cubicBezTo>
                    <a:pt x="2" y="0"/>
                    <a:pt x="2" y="0"/>
                    <a:pt x="2" y="1"/>
                  </a:cubicBezTo>
                  <a:cubicBezTo>
                    <a:pt x="2" y="1"/>
                    <a:pt x="1" y="1"/>
                    <a:pt x="1" y="1"/>
                  </a:cubicBezTo>
                  <a:cubicBezTo>
                    <a:pt x="1" y="1"/>
                    <a:pt x="1" y="1"/>
                    <a:pt x="1" y="1"/>
                  </a:cubicBezTo>
                  <a:cubicBezTo>
                    <a:pt x="1" y="1"/>
                    <a:pt x="1" y="1"/>
                    <a:pt x="1" y="1"/>
                  </a:cubicBezTo>
                  <a:cubicBezTo>
                    <a:pt x="1" y="1"/>
                    <a:pt x="0" y="2"/>
                    <a:pt x="0" y="2"/>
                  </a:cubicBezTo>
                  <a:cubicBezTo>
                    <a:pt x="0" y="2"/>
                    <a:pt x="0" y="2"/>
                    <a:pt x="0" y="2"/>
                  </a:cubicBezTo>
                  <a:cubicBezTo>
                    <a:pt x="0" y="2"/>
                    <a:pt x="0" y="3"/>
                    <a:pt x="0" y="3"/>
                  </a:cubicBezTo>
                  <a:cubicBezTo>
                    <a:pt x="1" y="4"/>
                    <a:pt x="1" y="4"/>
                    <a:pt x="2" y="4"/>
                  </a:cubicBezTo>
                  <a:cubicBezTo>
                    <a:pt x="2" y="4"/>
                    <a:pt x="2" y="4"/>
                    <a:pt x="2" y="4"/>
                  </a:cubicBezTo>
                  <a:cubicBezTo>
                    <a:pt x="2" y="4"/>
                    <a:pt x="3" y="4"/>
                    <a:pt x="3" y="4"/>
                  </a:cubicBezTo>
                  <a:cubicBezTo>
                    <a:pt x="3" y="4"/>
                    <a:pt x="3" y="4"/>
                    <a:pt x="3" y="4"/>
                  </a:cubicBezTo>
                  <a:cubicBezTo>
                    <a:pt x="3" y="4"/>
                    <a:pt x="3" y="4"/>
                    <a:pt x="3" y="4"/>
                  </a:cubicBezTo>
                  <a:cubicBezTo>
                    <a:pt x="3" y="4"/>
                    <a:pt x="3" y="4"/>
                    <a:pt x="3" y="4"/>
                  </a:cubicBezTo>
                  <a:cubicBezTo>
                    <a:pt x="4" y="4"/>
                    <a:pt x="4" y="3"/>
                    <a:pt x="4" y="3"/>
                  </a:cubicBezTo>
                  <a:cubicBezTo>
                    <a:pt x="4" y="3"/>
                    <a:pt x="4" y="2"/>
                    <a:pt x="4" y="2"/>
                  </a:cubicBezTo>
                  <a:cubicBezTo>
                    <a:pt x="4" y="2"/>
                    <a:pt x="4" y="2"/>
                    <a:pt x="4" y="2"/>
                  </a:cubicBezTo>
                  <a:cubicBezTo>
                    <a:pt x="4" y="1"/>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66" name="Freeform 3251">
              <a:extLst>
                <a:ext uri="{FF2B5EF4-FFF2-40B4-BE49-F238E27FC236}">
                  <a16:creationId xmlns:a16="http://schemas.microsoft.com/office/drawing/2014/main" id="{96472BA4-3AA0-A227-5535-B9AD5BB790C2}"/>
                </a:ext>
              </a:extLst>
            </p:cNvPr>
            <p:cNvSpPr>
              <a:spLocks/>
            </p:cNvSpPr>
            <p:nvPr/>
          </p:nvSpPr>
          <p:spPr bwMode="auto">
            <a:xfrm>
              <a:off x="9328300" y="2554489"/>
              <a:ext cx="27588" cy="27588"/>
            </a:xfrm>
            <a:custGeom>
              <a:avLst/>
              <a:gdLst>
                <a:gd name="T0" fmla="*/ 2 w 4"/>
                <a:gd name="T1" fmla="*/ 0 h 4"/>
                <a:gd name="T2" fmla="*/ 2 w 4"/>
                <a:gd name="T3" fmla="*/ 0 h 4"/>
                <a:gd name="T4" fmla="*/ 2 w 4"/>
                <a:gd name="T5" fmla="*/ 0 h 4"/>
                <a:gd name="T6" fmla="*/ 2 w 4"/>
                <a:gd name="T7" fmla="*/ 0 h 4"/>
                <a:gd name="T8" fmla="*/ 0 w 4"/>
                <a:gd name="T9" fmla="*/ 2 h 4"/>
                <a:gd name="T10" fmla="*/ 2 w 4"/>
                <a:gd name="T11" fmla="*/ 4 h 4"/>
                <a:gd name="T12" fmla="*/ 2 w 4"/>
                <a:gd name="T13" fmla="*/ 4 h 4"/>
                <a:gd name="T14" fmla="*/ 3 w 4"/>
                <a:gd name="T15" fmla="*/ 3 h 4"/>
                <a:gd name="T16" fmla="*/ 4 w 4"/>
                <a:gd name="T17" fmla="*/ 3 h 4"/>
                <a:gd name="T18" fmla="*/ 4 w 4"/>
                <a:gd name="T19" fmla="*/ 3 h 4"/>
                <a:gd name="T20" fmla="*/ 4 w 4"/>
                <a:gd name="T21" fmla="*/ 2 h 4"/>
                <a:gd name="T22" fmla="*/ 4 w 4"/>
                <a:gd name="T23" fmla="*/ 2 h 4"/>
                <a:gd name="T24" fmla="*/ 4 w 4"/>
                <a:gd name="T25" fmla="*/ 2 h 4"/>
                <a:gd name="T26" fmla="*/ 4 w 4"/>
                <a:gd name="T27" fmla="*/ 1 h 4"/>
                <a:gd name="T28" fmla="*/ 3 w 4"/>
                <a:gd name="T29" fmla="*/ 1 h 4"/>
                <a:gd name="T30" fmla="*/ 3 w 4"/>
                <a:gd name="T31" fmla="*/ 0 h 4"/>
                <a:gd name="T32" fmla="*/ 2 w 4"/>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4">
                  <a:moveTo>
                    <a:pt x="2" y="0"/>
                  </a:moveTo>
                  <a:cubicBezTo>
                    <a:pt x="2" y="0"/>
                    <a:pt x="2" y="0"/>
                    <a:pt x="2" y="0"/>
                  </a:cubicBezTo>
                  <a:cubicBezTo>
                    <a:pt x="2" y="0"/>
                    <a:pt x="2" y="0"/>
                    <a:pt x="2" y="0"/>
                  </a:cubicBezTo>
                  <a:cubicBezTo>
                    <a:pt x="2" y="0"/>
                    <a:pt x="2" y="0"/>
                    <a:pt x="2" y="0"/>
                  </a:cubicBezTo>
                  <a:cubicBezTo>
                    <a:pt x="1" y="0"/>
                    <a:pt x="0" y="1"/>
                    <a:pt x="0" y="2"/>
                  </a:cubicBezTo>
                  <a:cubicBezTo>
                    <a:pt x="0" y="3"/>
                    <a:pt x="1" y="4"/>
                    <a:pt x="2" y="4"/>
                  </a:cubicBezTo>
                  <a:cubicBezTo>
                    <a:pt x="2" y="4"/>
                    <a:pt x="2" y="4"/>
                    <a:pt x="2" y="4"/>
                  </a:cubicBezTo>
                  <a:cubicBezTo>
                    <a:pt x="3" y="4"/>
                    <a:pt x="3" y="4"/>
                    <a:pt x="3" y="3"/>
                  </a:cubicBezTo>
                  <a:cubicBezTo>
                    <a:pt x="3" y="3"/>
                    <a:pt x="4" y="3"/>
                    <a:pt x="4" y="3"/>
                  </a:cubicBezTo>
                  <a:cubicBezTo>
                    <a:pt x="4" y="3"/>
                    <a:pt x="4" y="3"/>
                    <a:pt x="4" y="3"/>
                  </a:cubicBezTo>
                  <a:cubicBezTo>
                    <a:pt x="4" y="3"/>
                    <a:pt x="4" y="3"/>
                    <a:pt x="4" y="2"/>
                  </a:cubicBezTo>
                  <a:cubicBezTo>
                    <a:pt x="4" y="2"/>
                    <a:pt x="4" y="2"/>
                    <a:pt x="4" y="2"/>
                  </a:cubicBezTo>
                  <a:cubicBezTo>
                    <a:pt x="4" y="2"/>
                    <a:pt x="4" y="2"/>
                    <a:pt x="4" y="2"/>
                  </a:cubicBezTo>
                  <a:cubicBezTo>
                    <a:pt x="4" y="2"/>
                    <a:pt x="4" y="2"/>
                    <a:pt x="4" y="1"/>
                  </a:cubicBezTo>
                  <a:cubicBezTo>
                    <a:pt x="4" y="1"/>
                    <a:pt x="4" y="1"/>
                    <a:pt x="3" y="1"/>
                  </a:cubicBezTo>
                  <a:cubicBezTo>
                    <a:pt x="3" y="1"/>
                    <a:pt x="3" y="0"/>
                    <a:pt x="3" y="0"/>
                  </a:cubicBezTo>
                  <a:cubicBezTo>
                    <a:pt x="3"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67" name="Freeform 3252">
              <a:extLst>
                <a:ext uri="{FF2B5EF4-FFF2-40B4-BE49-F238E27FC236}">
                  <a16:creationId xmlns:a16="http://schemas.microsoft.com/office/drawing/2014/main" id="{FCEE4F7E-EE12-5CE6-DD9B-0A41563459A0}"/>
                </a:ext>
              </a:extLst>
            </p:cNvPr>
            <p:cNvSpPr>
              <a:spLocks/>
            </p:cNvSpPr>
            <p:nvPr/>
          </p:nvSpPr>
          <p:spPr bwMode="auto">
            <a:xfrm>
              <a:off x="13339610" y="3564213"/>
              <a:ext cx="44141" cy="46900"/>
            </a:xfrm>
            <a:custGeom>
              <a:avLst/>
              <a:gdLst>
                <a:gd name="T0" fmla="*/ 3 w 7"/>
                <a:gd name="T1" fmla="*/ 0 h 7"/>
                <a:gd name="T2" fmla="*/ 0 w 7"/>
                <a:gd name="T3" fmla="*/ 3 h 7"/>
                <a:gd name="T4" fmla="*/ 0 w 7"/>
                <a:gd name="T5" fmla="*/ 5 h 7"/>
                <a:gd name="T6" fmla="*/ 0 w 7"/>
                <a:gd name="T7" fmla="*/ 5 h 7"/>
                <a:gd name="T8" fmla="*/ 2 w 7"/>
                <a:gd name="T9" fmla="*/ 7 h 7"/>
                <a:gd name="T10" fmla="*/ 2 w 7"/>
                <a:gd name="T11" fmla="*/ 7 h 7"/>
                <a:gd name="T12" fmla="*/ 3 w 7"/>
                <a:gd name="T13" fmla="*/ 7 h 7"/>
                <a:gd name="T14" fmla="*/ 3 w 7"/>
                <a:gd name="T15" fmla="*/ 7 h 7"/>
                <a:gd name="T16" fmla="*/ 5 w 7"/>
                <a:gd name="T17" fmla="*/ 7 h 7"/>
                <a:gd name="T18" fmla="*/ 5 w 7"/>
                <a:gd name="T19" fmla="*/ 7 h 7"/>
                <a:gd name="T20" fmla="*/ 7 w 7"/>
                <a:gd name="T21" fmla="*/ 4 h 7"/>
                <a:gd name="T22" fmla="*/ 7 w 7"/>
                <a:gd name="T23" fmla="*/ 3 h 7"/>
                <a:gd name="T24" fmla="*/ 7 w 7"/>
                <a:gd name="T25" fmla="*/ 2 h 7"/>
                <a:gd name="T26" fmla="*/ 5 w 7"/>
                <a:gd name="T27" fmla="*/ 1 h 7"/>
                <a:gd name="T28" fmla="*/ 5 w 7"/>
                <a:gd name="T29" fmla="*/ 0 h 7"/>
                <a:gd name="T30" fmla="*/ 4 w 7"/>
                <a:gd name="T31" fmla="*/ 0 h 7"/>
                <a:gd name="T32" fmla="*/ 3 w 7"/>
                <a:gd name="T33"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 h="7">
                  <a:moveTo>
                    <a:pt x="3" y="0"/>
                  </a:moveTo>
                  <a:cubicBezTo>
                    <a:pt x="2" y="0"/>
                    <a:pt x="0" y="1"/>
                    <a:pt x="0" y="3"/>
                  </a:cubicBezTo>
                  <a:cubicBezTo>
                    <a:pt x="0" y="4"/>
                    <a:pt x="0" y="4"/>
                    <a:pt x="0" y="5"/>
                  </a:cubicBezTo>
                  <a:cubicBezTo>
                    <a:pt x="0" y="5"/>
                    <a:pt x="0" y="5"/>
                    <a:pt x="0" y="5"/>
                  </a:cubicBezTo>
                  <a:cubicBezTo>
                    <a:pt x="1" y="6"/>
                    <a:pt x="1" y="6"/>
                    <a:pt x="2" y="7"/>
                  </a:cubicBezTo>
                  <a:cubicBezTo>
                    <a:pt x="2" y="7"/>
                    <a:pt x="2" y="7"/>
                    <a:pt x="2" y="7"/>
                  </a:cubicBezTo>
                  <a:cubicBezTo>
                    <a:pt x="2" y="7"/>
                    <a:pt x="2" y="7"/>
                    <a:pt x="3" y="7"/>
                  </a:cubicBezTo>
                  <a:cubicBezTo>
                    <a:pt x="3" y="7"/>
                    <a:pt x="3" y="7"/>
                    <a:pt x="3" y="7"/>
                  </a:cubicBezTo>
                  <a:cubicBezTo>
                    <a:pt x="4" y="7"/>
                    <a:pt x="4" y="7"/>
                    <a:pt x="5" y="7"/>
                  </a:cubicBezTo>
                  <a:cubicBezTo>
                    <a:pt x="5" y="7"/>
                    <a:pt x="5" y="7"/>
                    <a:pt x="5" y="7"/>
                  </a:cubicBezTo>
                  <a:cubicBezTo>
                    <a:pt x="6" y="6"/>
                    <a:pt x="7" y="5"/>
                    <a:pt x="7" y="4"/>
                  </a:cubicBezTo>
                  <a:cubicBezTo>
                    <a:pt x="7" y="4"/>
                    <a:pt x="7" y="3"/>
                    <a:pt x="7" y="3"/>
                  </a:cubicBezTo>
                  <a:cubicBezTo>
                    <a:pt x="7" y="3"/>
                    <a:pt x="7" y="3"/>
                    <a:pt x="7" y="2"/>
                  </a:cubicBezTo>
                  <a:cubicBezTo>
                    <a:pt x="6" y="2"/>
                    <a:pt x="6" y="1"/>
                    <a:pt x="5" y="1"/>
                  </a:cubicBezTo>
                  <a:cubicBezTo>
                    <a:pt x="5" y="1"/>
                    <a:pt x="5" y="0"/>
                    <a:pt x="5" y="0"/>
                  </a:cubicBezTo>
                  <a:cubicBezTo>
                    <a:pt x="5" y="0"/>
                    <a:pt x="4" y="0"/>
                    <a:pt x="4" y="0"/>
                  </a:cubicBezTo>
                  <a:cubicBezTo>
                    <a:pt x="4" y="0"/>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68" name="Freeform 3253">
              <a:extLst>
                <a:ext uri="{FF2B5EF4-FFF2-40B4-BE49-F238E27FC236}">
                  <a16:creationId xmlns:a16="http://schemas.microsoft.com/office/drawing/2014/main" id="{F36C25B1-CC75-C401-DE57-44571A54B9BC}"/>
                </a:ext>
              </a:extLst>
            </p:cNvPr>
            <p:cNvSpPr>
              <a:spLocks/>
            </p:cNvSpPr>
            <p:nvPr/>
          </p:nvSpPr>
          <p:spPr bwMode="auto">
            <a:xfrm>
              <a:off x="12691289" y="3873200"/>
              <a:ext cx="44141" cy="44141"/>
            </a:xfrm>
            <a:custGeom>
              <a:avLst/>
              <a:gdLst>
                <a:gd name="T0" fmla="*/ 4 w 7"/>
                <a:gd name="T1" fmla="*/ 0 h 7"/>
                <a:gd name="T2" fmla="*/ 2 w 7"/>
                <a:gd name="T3" fmla="*/ 0 h 7"/>
                <a:gd name="T4" fmla="*/ 2 w 7"/>
                <a:gd name="T5" fmla="*/ 0 h 7"/>
                <a:gd name="T6" fmla="*/ 0 w 7"/>
                <a:gd name="T7" fmla="*/ 3 h 7"/>
                <a:gd name="T8" fmla="*/ 0 w 7"/>
                <a:gd name="T9" fmla="*/ 3 h 7"/>
                <a:gd name="T10" fmla="*/ 0 w 7"/>
                <a:gd name="T11" fmla="*/ 3 h 7"/>
                <a:gd name="T12" fmla="*/ 3 w 7"/>
                <a:gd name="T13" fmla="*/ 7 h 7"/>
                <a:gd name="T14" fmla="*/ 4 w 7"/>
                <a:gd name="T15" fmla="*/ 7 h 7"/>
                <a:gd name="T16" fmla="*/ 6 w 7"/>
                <a:gd name="T17" fmla="*/ 6 h 7"/>
                <a:gd name="T18" fmla="*/ 6 w 7"/>
                <a:gd name="T19" fmla="*/ 6 h 7"/>
                <a:gd name="T20" fmla="*/ 7 w 7"/>
                <a:gd name="T21" fmla="*/ 4 h 7"/>
                <a:gd name="T22" fmla="*/ 7 w 7"/>
                <a:gd name="T23" fmla="*/ 3 h 7"/>
                <a:gd name="T24" fmla="*/ 7 w 7"/>
                <a:gd name="T25" fmla="*/ 3 h 7"/>
                <a:gd name="T26" fmla="*/ 7 w 7"/>
                <a:gd name="T27" fmla="*/ 2 h 7"/>
                <a:gd name="T28" fmla="*/ 7 w 7"/>
                <a:gd name="T29" fmla="*/ 2 h 7"/>
                <a:gd name="T30" fmla="*/ 4 w 7"/>
                <a:gd name="T31" fmla="*/ 0 h 7"/>
                <a:gd name="T32" fmla="*/ 4 w 7"/>
                <a:gd name="T33"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 h="7">
                  <a:moveTo>
                    <a:pt x="4" y="0"/>
                  </a:moveTo>
                  <a:cubicBezTo>
                    <a:pt x="3" y="0"/>
                    <a:pt x="3" y="0"/>
                    <a:pt x="2" y="0"/>
                  </a:cubicBezTo>
                  <a:cubicBezTo>
                    <a:pt x="2" y="0"/>
                    <a:pt x="2" y="0"/>
                    <a:pt x="2" y="0"/>
                  </a:cubicBezTo>
                  <a:cubicBezTo>
                    <a:pt x="1" y="1"/>
                    <a:pt x="1" y="2"/>
                    <a:pt x="0" y="3"/>
                  </a:cubicBezTo>
                  <a:cubicBezTo>
                    <a:pt x="0" y="3"/>
                    <a:pt x="0" y="3"/>
                    <a:pt x="0" y="3"/>
                  </a:cubicBezTo>
                  <a:cubicBezTo>
                    <a:pt x="0" y="3"/>
                    <a:pt x="0" y="3"/>
                    <a:pt x="0" y="3"/>
                  </a:cubicBezTo>
                  <a:cubicBezTo>
                    <a:pt x="0" y="5"/>
                    <a:pt x="1" y="7"/>
                    <a:pt x="3" y="7"/>
                  </a:cubicBezTo>
                  <a:cubicBezTo>
                    <a:pt x="3" y="7"/>
                    <a:pt x="4" y="7"/>
                    <a:pt x="4" y="7"/>
                  </a:cubicBezTo>
                  <a:cubicBezTo>
                    <a:pt x="5" y="7"/>
                    <a:pt x="6" y="7"/>
                    <a:pt x="6" y="6"/>
                  </a:cubicBezTo>
                  <a:cubicBezTo>
                    <a:pt x="6" y="6"/>
                    <a:pt x="6" y="6"/>
                    <a:pt x="6" y="6"/>
                  </a:cubicBezTo>
                  <a:cubicBezTo>
                    <a:pt x="7" y="5"/>
                    <a:pt x="7" y="5"/>
                    <a:pt x="7" y="4"/>
                  </a:cubicBezTo>
                  <a:cubicBezTo>
                    <a:pt x="7" y="4"/>
                    <a:pt x="7" y="3"/>
                    <a:pt x="7" y="3"/>
                  </a:cubicBezTo>
                  <a:cubicBezTo>
                    <a:pt x="7" y="3"/>
                    <a:pt x="7" y="3"/>
                    <a:pt x="7" y="3"/>
                  </a:cubicBezTo>
                  <a:cubicBezTo>
                    <a:pt x="7" y="2"/>
                    <a:pt x="7" y="2"/>
                    <a:pt x="7" y="2"/>
                  </a:cubicBezTo>
                  <a:cubicBezTo>
                    <a:pt x="7" y="2"/>
                    <a:pt x="7" y="2"/>
                    <a:pt x="7" y="2"/>
                  </a:cubicBezTo>
                  <a:cubicBezTo>
                    <a:pt x="6" y="1"/>
                    <a:pt x="6" y="0"/>
                    <a:pt x="4" y="0"/>
                  </a:cubicBezTo>
                  <a:cubicBezTo>
                    <a:pt x="4" y="0"/>
                    <a:pt x="4"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69" name="Freeform 3254">
              <a:extLst>
                <a:ext uri="{FF2B5EF4-FFF2-40B4-BE49-F238E27FC236}">
                  <a16:creationId xmlns:a16="http://schemas.microsoft.com/office/drawing/2014/main" id="{C4D346DA-3BFF-DEB5-4153-E619BE54EFBF}"/>
                </a:ext>
              </a:extLst>
            </p:cNvPr>
            <p:cNvSpPr>
              <a:spLocks/>
            </p:cNvSpPr>
            <p:nvPr/>
          </p:nvSpPr>
          <p:spPr bwMode="auto">
            <a:xfrm>
              <a:off x="13483068" y="3851129"/>
              <a:ext cx="38623" cy="41382"/>
            </a:xfrm>
            <a:custGeom>
              <a:avLst/>
              <a:gdLst>
                <a:gd name="T0" fmla="*/ 3 w 6"/>
                <a:gd name="T1" fmla="*/ 0 h 6"/>
                <a:gd name="T2" fmla="*/ 3 w 6"/>
                <a:gd name="T3" fmla="*/ 0 h 6"/>
                <a:gd name="T4" fmla="*/ 2 w 6"/>
                <a:gd name="T5" fmla="*/ 1 h 6"/>
                <a:gd name="T6" fmla="*/ 2 w 6"/>
                <a:gd name="T7" fmla="*/ 1 h 6"/>
                <a:gd name="T8" fmla="*/ 0 w 6"/>
                <a:gd name="T9" fmla="*/ 3 h 6"/>
                <a:gd name="T10" fmla="*/ 2 w 6"/>
                <a:gd name="T11" fmla="*/ 6 h 6"/>
                <a:gd name="T12" fmla="*/ 3 w 6"/>
                <a:gd name="T13" fmla="*/ 6 h 6"/>
                <a:gd name="T14" fmla="*/ 6 w 6"/>
                <a:gd name="T15" fmla="*/ 4 h 6"/>
                <a:gd name="T16" fmla="*/ 6 w 6"/>
                <a:gd name="T17" fmla="*/ 2 h 6"/>
                <a:gd name="T18" fmla="*/ 5 w 6"/>
                <a:gd name="T19" fmla="*/ 2 h 6"/>
                <a:gd name="T20" fmla="*/ 3 w 6"/>
                <a:gd name="T21" fmla="*/ 0 h 6"/>
                <a:gd name="T22" fmla="*/ 3 w 6"/>
                <a:gd name="T23" fmla="*/ 0 h 6"/>
                <a:gd name="T24" fmla="*/ 3 w 6"/>
                <a:gd name="T2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6">
                  <a:moveTo>
                    <a:pt x="3" y="0"/>
                  </a:moveTo>
                  <a:cubicBezTo>
                    <a:pt x="3" y="0"/>
                    <a:pt x="3" y="0"/>
                    <a:pt x="3" y="0"/>
                  </a:cubicBezTo>
                  <a:cubicBezTo>
                    <a:pt x="3" y="0"/>
                    <a:pt x="2" y="1"/>
                    <a:pt x="2" y="1"/>
                  </a:cubicBezTo>
                  <a:cubicBezTo>
                    <a:pt x="2" y="1"/>
                    <a:pt x="2" y="1"/>
                    <a:pt x="2" y="1"/>
                  </a:cubicBezTo>
                  <a:cubicBezTo>
                    <a:pt x="1" y="1"/>
                    <a:pt x="0" y="2"/>
                    <a:pt x="0" y="3"/>
                  </a:cubicBezTo>
                  <a:cubicBezTo>
                    <a:pt x="0" y="4"/>
                    <a:pt x="1" y="6"/>
                    <a:pt x="2" y="6"/>
                  </a:cubicBezTo>
                  <a:cubicBezTo>
                    <a:pt x="3" y="6"/>
                    <a:pt x="3" y="6"/>
                    <a:pt x="3" y="6"/>
                  </a:cubicBezTo>
                  <a:cubicBezTo>
                    <a:pt x="4" y="6"/>
                    <a:pt x="5" y="5"/>
                    <a:pt x="6" y="4"/>
                  </a:cubicBezTo>
                  <a:cubicBezTo>
                    <a:pt x="6" y="3"/>
                    <a:pt x="6" y="3"/>
                    <a:pt x="6" y="2"/>
                  </a:cubicBezTo>
                  <a:cubicBezTo>
                    <a:pt x="6" y="2"/>
                    <a:pt x="6" y="2"/>
                    <a:pt x="5" y="2"/>
                  </a:cubicBezTo>
                  <a:cubicBezTo>
                    <a:pt x="5" y="1"/>
                    <a:pt x="4" y="1"/>
                    <a:pt x="3" y="0"/>
                  </a:cubicBezTo>
                  <a:cubicBezTo>
                    <a:pt x="3" y="0"/>
                    <a:pt x="3" y="0"/>
                    <a:pt x="3" y="0"/>
                  </a:cubicBezTo>
                  <a:cubicBezTo>
                    <a:pt x="3"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70" name="Freeform 3255">
              <a:extLst>
                <a:ext uri="{FF2B5EF4-FFF2-40B4-BE49-F238E27FC236}">
                  <a16:creationId xmlns:a16="http://schemas.microsoft.com/office/drawing/2014/main" id="{7343E413-70D4-F851-EA34-5FEC06AEB948}"/>
                </a:ext>
              </a:extLst>
            </p:cNvPr>
            <p:cNvSpPr>
              <a:spLocks/>
            </p:cNvSpPr>
            <p:nvPr/>
          </p:nvSpPr>
          <p:spPr bwMode="auto">
            <a:xfrm>
              <a:off x="13036140" y="4218051"/>
              <a:ext cx="41382" cy="33106"/>
            </a:xfrm>
            <a:custGeom>
              <a:avLst/>
              <a:gdLst>
                <a:gd name="T0" fmla="*/ 3 w 6"/>
                <a:gd name="T1" fmla="*/ 0 h 5"/>
                <a:gd name="T2" fmla="*/ 1 w 6"/>
                <a:gd name="T3" fmla="*/ 0 h 5"/>
                <a:gd name="T4" fmla="*/ 1 w 6"/>
                <a:gd name="T5" fmla="*/ 0 h 5"/>
                <a:gd name="T6" fmla="*/ 1 w 6"/>
                <a:gd name="T7" fmla="*/ 2 h 5"/>
                <a:gd name="T8" fmla="*/ 3 w 6"/>
                <a:gd name="T9" fmla="*/ 5 h 5"/>
                <a:gd name="T10" fmla="*/ 3 w 6"/>
                <a:gd name="T11" fmla="*/ 5 h 5"/>
                <a:gd name="T12" fmla="*/ 6 w 6"/>
                <a:gd name="T13" fmla="*/ 3 h 5"/>
                <a:gd name="T14" fmla="*/ 4 w 6"/>
                <a:gd name="T15" fmla="*/ 0 h 5"/>
                <a:gd name="T16" fmla="*/ 4 w 6"/>
                <a:gd name="T17" fmla="*/ 0 h 5"/>
                <a:gd name="T18" fmla="*/ 4 w 6"/>
                <a:gd name="T19" fmla="*/ 0 h 5"/>
                <a:gd name="T20" fmla="*/ 3 w 6"/>
                <a:gd name="T2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5">
                  <a:moveTo>
                    <a:pt x="3" y="0"/>
                  </a:moveTo>
                  <a:cubicBezTo>
                    <a:pt x="3" y="0"/>
                    <a:pt x="2" y="0"/>
                    <a:pt x="1" y="0"/>
                  </a:cubicBezTo>
                  <a:cubicBezTo>
                    <a:pt x="1" y="0"/>
                    <a:pt x="1" y="0"/>
                    <a:pt x="1" y="0"/>
                  </a:cubicBezTo>
                  <a:cubicBezTo>
                    <a:pt x="1" y="1"/>
                    <a:pt x="1" y="1"/>
                    <a:pt x="1" y="2"/>
                  </a:cubicBezTo>
                  <a:cubicBezTo>
                    <a:pt x="0" y="3"/>
                    <a:pt x="1" y="5"/>
                    <a:pt x="3" y="5"/>
                  </a:cubicBezTo>
                  <a:cubicBezTo>
                    <a:pt x="3" y="5"/>
                    <a:pt x="3" y="5"/>
                    <a:pt x="3" y="5"/>
                  </a:cubicBezTo>
                  <a:cubicBezTo>
                    <a:pt x="5" y="5"/>
                    <a:pt x="6" y="4"/>
                    <a:pt x="6" y="3"/>
                  </a:cubicBezTo>
                  <a:cubicBezTo>
                    <a:pt x="6" y="2"/>
                    <a:pt x="6" y="0"/>
                    <a:pt x="4" y="0"/>
                  </a:cubicBezTo>
                  <a:cubicBezTo>
                    <a:pt x="4" y="0"/>
                    <a:pt x="4" y="0"/>
                    <a:pt x="4" y="0"/>
                  </a:cubicBezTo>
                  <a:cubicBezTo>
                    <a:pt x="4" y="0"/>
                    <a:pt x="4" y="0"/>
                    <a:pt x="4" y="0"/>
                  </a:cubicBezTo>
                  <a:cubicBezTo>
                    <a:pt x="4"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71" name="Freeform 3256">
              <a:extLst>
                <a:ext uri="{FF2B5EF4-FFF2-40B4-BE49-F238E27FC236}">
                  <a16:creationId xmlns:a16="http://schemas.microsoft.com/office/drawing/2014/main" id="{9A1E4E94-BC6A-B46C-D3AB-E3D359D7FF02}"/>
                </a:ext>
              </a:extLst>
            </p:cNvPr>
            <p:cNvSpPr>
              <a:spLocks/>
            </p:cNvSpPr>
            <p:nvPr/>
          </p:nvSpPr>
          <p:spPr bwMode="auto">
            <a:xfrm>
              <a:off x="13979654" y="3440067"/>
              <a:ext cx="41382" cy="33106"/>
            </a:xfrm>
            <a:custGeom>
              <a:avLst/>
              <a:gdLst>
                <a:gd name="T0" fmla="*/ 3 w 6"/>
                <a:gd name="T1" fmla="*/ 0 h 5"/>
                <a:gd name="T2" fmla="*/ 0 w 6"/>
                <a:gd name="T3" fmla="*/ 2 h 5"/>
                <a:gd name="T4" fmla="*/ 0 w 6"/>
                <a:gd name="T5" fmla="*/ 4 h 5"/>
                <a:gd name="T6" fmla="*/ 1 w 6"/>
                <a:gd name="T7" fmla="*/ 4 h 5"/>
                <a:gd name="T8" fmla="*/ 1 w 6"/>
                <a:gd name="T9" fmla="*/ 5 h 5"/>
                <a:gd name="T10" fmla="*/ 2 w 6"/>
                <a:gd name="T11" fmla="*/ 5 h 5"/>
                <a:gd name="T12" fmla="*/ 2 w 6"/>
                <a:gd name="T13" fmla="*/ 5 h 5"/>
                <a:gd name="T14" fmla="*/ 3 w 6"/>
                <a:gd name="T15" fmla="*/ 5 h 5"/>
                <a:gd name="T16" fmla="*/ 3 w 6"/>
                <a:gd name="T17" fmla="*/ 5 h 5"/>
                <a:gd name="T18" fmla="*/ 3 w 6"/>
                <a:gd name="T19" fmla="*/ 5 h 5"/>
                <a:gd name="T20" fmla="*/ 6 w 6"/>
                <a:gd name="T21" fmla="*/ 3 h 5"/>
                <a:gd name="T22" fmla="*/ 4 w 6"/>
                <a:gd name="T23" fmla="*/ 0 h 5"/>
                <a:gd name="T24" fmla="*/ 3 w 6"/>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5">
                  <a:moveTo>
                    <a:pt x="3" y="0"/>
                  </a:moveTo>
                  <a:cubicBezTo>
                    <a:pt x="2" y="0"/>
                    <a:pt x="1" y="1"/>
                    <a:pt x="0" y="2"/>
                  </a:cubicBezTo>
                  <a:cubicBezTo>
                    <a:pt x="0" y="3"/>
                    <a:pt x="0" y="3"/>
                    <a:pt x="0" y="4"/>
                  </a:cubicBezTo>
                  <a:cubicBezTo>
                    <a:pt x="1" y="4"/>
                    <a:pt x="1" y="4"/>
                    <a:pt x="1" y="4"/>
                  </a:cubicBezTo>
                  <a:cubicBezTo>
                    <a:pt x="1" y="4"/>
                    <a:pt x="1" y="5"/>
                    <a:pt x="1" y="5"/>
                  </a:cubicBezTo>
                  <a:cubicBezTo>
                    <a:pt x="2" y="5"/>
                    <a:pt x="2" y="5"/>
                    <a:pt x="2" y="5"/>
                  </a:cubicBezTo>
                  <a:cubicBezTo>
                    <a:pt x="2" y="5"/>
                    <a:pt x="2" y="5"/>
                    <a:pt x="2" y="5"/>
                  </a:cubicBezTo>
                  <a:cubicBezTo>
                    <a:pt x="2" y="5"/>
                    <a:pt x="3" y="5"/>
                    <a:pt x="3" y="5"/>
                  </a:cubicBezTo>
                  <a:cubicBezTo>
                    <a:pt x="3" y="5"/>
                    <a:pt x="3" y="5"/>
                    <a:pt x="3" y="5"/>
                  </a:cubicBezTo>
                  <a:cubicBezTo>
                    <a:pt x="3" y="5"/>
                    <a:pt x="3" y="5"/>
                    <a:pt x="3" y="5"/>
                  </a:cubicBezTo>
                  <a:cubicBezTo>
                    <a:pt x="4" y="5"/>
                    <a:pt x="5" y="5"/>
                    <a:pt x="6" y="3"/>
                  </a:cubicBezTo>
                  <a:cubicBezTo>
                    <a:pt x="6" y="2"/>
                    <a:pt x="5" y="0"/>
                    <a:pt x="4" y="0"/>
                  </a:cubicBezTo>
                  <a:cubicBezTo>
                    <a:pt x="3"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72" name="Freeform 3257">
              <a:extLst>
                <a:ext uri="{FF2B5EF4-FFF2-40B4-BE49-F238E27FC236}">
                  <a16:creationId xmlns:a16="http://schemas.microsoft.com/office/drawing/2014/main" id="{122438D9-34EE-0D72-E450-A9CC9F525AB4}"/>
                </a:ext>
              </a:extLst>
            </p:cNvPr>
            <p:cNvSpPr>
              <a:spLocks/>
            </p:cNvSpPr>
            <p:nvPr/>
          </p:nvSpPr>
          <p:spPr bwMode="auto">
            <a:xfrm>
              <a:off x="13678943" y="3464896"/>
              <a:ext cx="38623" cy="33106"/>
            </a:xfrm>
            <a:custGeom>
              <a:avLst/>
              <a:gdLst>
                <a:gd name="T0" fmla="*/ 3 w 6"/>
                <a:gd name="T1" fmla="*/ 0 h 5"/>
                <a:gd name="T2" fmla="*/ 2 w 6"/>
                <a:gd name="T3" fmla="*/ 0 h 5"/>
                <a:gd name="T4" fmla="*/ 2 w 6"/>
                <a:gd name="T5" fmla="*/ 0 h 5"/>
                <a:gd name="T6" fmla="*/ 1 w 6"/>
                <a:gd name="T7" fmla="*/ 2 h 5"/>
                <a:gd name="T8" fmla="*/ 1 w 6"/>
                <a:gd name="T9" fmla="*/ 3 h 5"/>
                <a:gd name="T10" fmla="*/ 1 w 6"/>
                <a:gd name="T11" fmla="*/ 4 h 5"/>
                <a:gd name="T12" fmla="*/ 3 w 6"/>
                <a:gd name="T13" fmla="*/ 5 h 5"/>
                <a:gd name="T14" fmla="*/ 3 w 6"/>
                <a:gd name="T15" fmla="*/ 5 h 5"/>
                <a:gd name="T16" fmla="*/ 5 w 6"/>
                <a:gd name="T17" fmla="*/ 4 h 5"/>
                <a:gd name="T18" fmla="*/ 5 w 6"/>
                <a:gd name="T19" fmla="*/ 4 h 5"/>
                <a:gd name="T20" fmla="*/ 6 w 6"/>
                <a:gd name="T21" fmla="*/ 3 h 5"/>
                <a:gd name="T22" fmla="*/ 4 w 6"/>
                <a:gd name="T23" fmla="*/ 0 h 5"/>
                <a:gd name="T24" fmla="*/ 3 w 6"/>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5">
                  <a:moveTo>
                    <a:pt x="3" y="0"/>
                  </a:moveTo>
                  <a:cubicBezTo>
                    <a:pt x="3" y="0"/>
                    <a:pt x="2" y="0"/>
                    <a:pt x="2" y="0"/>
                  </a:cubicBezTo>
                  <a:cubicBezTo>
                    <a:pt x="2" y="0"/>
                    <a:pt x="2" y="0"/>
                    <a:pt x="2" y="0"/>
                  </a:cubicBezTo>
                  <a:cubicBezTo>
                    <a:pt x="1" y="1"/>
                    <a:pt x="1" y="1"/>
                    <a:pt x="1" y="2"/>
                  </a:cubicBezTo>
                  <a:cubicBezTo>
                    <a:pt x="0" y="2"/>
                    <a:pt x="0" y="3"/>
                    <a:pt x="1" y="3"/>
                  </a:cubicBezTo>
                  <a:cubicBezTo>
                    <a:pt x="1" y="3"/>
                    <a:pt x="1" y="3"/>
                    <a:pt x="1" y="4"/>
                  </a:cubicBezTo>
                  <a:cubicBezTo>
                    <a:pt x="1" y="4"/>
                    <a:pt x="2" y="5"/>
                    <a:pt x="3" y="5"/>
                  </a:cubicBezTo>
                  <a:cubicBezTo>
                    <a:pt x="3" y="5"/>
                    <a:pt x="3" y="5"/>
                    <a:pt x="3" y="5"/>
                  </a:cubicBezTo>
                  <a:cubicBezTo>
                    <a:pt x="4" y="5"/>
                    <a:pt x="5" y="5"/>
                    <a:pt x="5" y="4"/>
                  </a:cubicBezTo>
                  <a:cubicBezTo>
                    <a:pt x="5" y="4"/>
                    <a:pt x="5" y="4"/>
                    <a:pt x="5" y="4"/>
                  </a:cubicBezTo>
                  <a:cubicBezTo>
                    <a:pt x="6" y="4"/>
                    <a:pt x="6" y="3"/>
                    <a:pt x="6" y="3"/>
                  </a:cubicBezTo>
                  <a:cubicBezTo>
                    <a:pt x="6" y="2"/>
                    <a:pt x="5" y="0"/>
                    <a:pt x="4" y="0"/>
                  </a:cubicBezTo>
                  <a:cubicBezTo>
                    <a:pt x="4"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73" name="Freeform 3258">
              <a:extLst>
                <a:ext uri="{FF2B5EF4-FFF2-40B4-BE49-F238E27FC236}">
                  <a16:creationId xmlns:a16="http://schemas.microsoft.com/office/drawing/2014/main" id="{794B00E1-7102-0078-EBAF-D68BFE6E6695}"/>
                </a:ext>
              </a:extLst>
            </p:cNvPr>
            <p:cNvSpPr>
              <a:spLocks/>
            </p:cNvSpPr>
            <p:nvPr/>
          </p:nvSpPr>
          <p:spPr bwMode="auto">
            <a:xfrm>
              <a:off x="12172633" y="3831818"/>
              <a:ext cx="33106" cy="33106"/>
            </a:xfrm>
            <a:custGeom>
              <a:avLst/>
              <a:gdLst>
                <a:gd name="T0" fmla="*/ 2 w 5"/>
                <a:gd name="T1" fmla="*/ 0 h 5"/>
                <a:gd name="T2" fmla="*/ 0 w 5"/>
                <a:gd name="T3" fmla="*/ 1 h 5"/>
                <a:gd name="T4" fmla="*/ 0 w 5"/>
                <a:gd name="T5" fmla="*/ 2 h 5"/>
                <a:gd name="T6" fmla="*/ 0 w 5"/>
                <a:gd name="T7" fmla="*/ 2 h 5"/>
                <a:gd name="T8" fmla="*/ 0 w 5"/>
                <a:gd name="T9" fmla="*/ 2 h 5"/>
                <a:gd name="T10" fmla="*/ 0 w 5"/>
                <a:gd name="T11" fmla="*/ 3 h 5"/>
                <a:gd name="T12" fmla="*/ 1 w 5"/>
                <a:gd name="T13" fmla="*/ 5 h 5"/>
                <a:gd name="T14" fmla="*/ 2 w 5"/>
                <a:gd name="T15" fmla="*/ 5 h 5"/>
                <a:gd name="T16" fmla="*/ 2 w 5"/>
                <a:gd name="T17" fmla="*/ 5 h 5"/>
                <a:gd name="T18" fmla="*/ 2 w 5"/>
                <a:gd name="T19" fmla="*/ 5 h 5"/>
                <a:gd name="T20" fmla="*/ 5 w 5"/>
                <a:gd name="T21" fmla="*/ 3 h 5"/>
                <a:gd name="T22" fmla="*/ 5 w 5"/>
                <a:gd name="T23" fmla="*/ 3 h 5"/>
                <a:gd name="T24" fmla="*/ 5 w 5"/>
                <a:gd name="T25" fmla="*/ 3 h 5"/>
                <a:gd name="T26" fmla="*/ 5 w 5"/>
                <a:gd name="T27" fmla="*/ 2 h 5"/>
                <a:gd name="T28" fmla="*/ 5 w 5"/>
                <a:gd name="T29" fmla="*/ 1 h 5"/>
                <a:gd name="T30" fmla="*/ 3 w 5"/>
                <a:gd name="T31" fmla="*/ 0 h 5"/>
                <a:gd name="T32" fmla="*/ 2 w 5"/>
                <a:gd name="T33"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 h="5">
                  <a:moveTo>
                    <a:pt x="2" y="0"/>
                  </a:moveTo>
                  <a:cubicBezTo>
                    <a:pt x="1" y="0"/>
                    <a:pt x="1" y="0"/>
                    <a:pt x="0" y="1"/>
                  </a:cubicBezTo>
                  <a:cubicBezTo>
                    <a:pt x="0" y="1"/>
                    <a:pt x="0" y="2"/>
                    <a:pt x="0" y="2"/>
                  </a:cubicBezTo>
                  <a:cubicBezTo>
                    <a:pt x="0" y="2"/>
                    <a:pt x="0" y="2"/>
                    <a:pt x="0" y="2"/>
                  </a:cubicBezTo>
                  <a:cubicBezTo>
                    <a:pt x="0" y="2"/>
                    <a:pt x="0" y="2"/>
                    <a:pt x="0" y="2"/>
                  </a:cubicBezTo>
                  <a:cubicBezTo>
                    <a:pt x="0" y="3"/>
                    <a:pt x="0" y="3"/>
                    <a:pt x="0" y="3"/>
                  </a:cubicBezTo>
                  <a:cubicBezTo>
                    <a:pt x="0" y="4"/>
                    <a:pt x="0" y="5"/>
                    <a:pt x="1" y="5"/>
                  </a:cubicBezTo>
                  <a:cubicBezTo>
                    <a:pt x="1" y="5"/>
                    <a:pt x="1" y="5"/>
                    <a:pt x="2" y="5"/>
                  </a:cubicBezTo>
                  <a:cubicBezTo>
                    <a:pt x="2" y="5"/>
                    <a:pt x="2" y="5"/>
                    <a:pt x="2" y="5"/>
                  </a:cubicBezTo>
                  <a:cubicBezTo>
                    <a:pt x="2" y="5"/>
                    <a:pt x="2" y="5"/>
                    <a:pt x="2" y="5"/>
                  </a:cubicBezTo>
                  <a:cubicBezTo>
                    <a:pt x="4" y="5"/>
                    <a:pt x="5" y="5"/>
                    <a:pt x="5" y="3"/>
                  </a:cubicBezTo>
                  <a:cubicBezTo>
                    <a:pt x="5" y="3"/>
                    <a:pt x="5" y="3"/>
                    <a:pt x="5" y="3"/>
                  </a:cubicBezTo>
                  <a:cubicBezTo>
                    <a:pt x="5" y="3"/>
                    <a:pt x="5" y="3"/>
                    <a:pt x="5" y="3"/>
                  </a:cubicBezTo>
                  <a:cubicBezTo>
                    <a:pt x="5" y="2"/>
                    <a:pt x="5" y="2"/>
                    <a:pt x="5" y="2"/>
                  </a:cubicBezTo>
                  <a:cubicBezTo>
                    <a:pt x="5" y="1"/>
                    <a:pt x="5" y="1"/>
                    <a:pt x="5" y="1"/>
                  </a:cubicBezTo>
                  <a:cubicBezTo>
                    <a:pt x="4" y="1"/>
                    <a:pt x="4" y="0"/>
                    <a:pt x="3" y="0"/>
                  </a:cubicBezTo>
                  <a:cubicBezTo>
                    <a:pt x="3" y="0"/>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74" name="Freeform 3259">
              <a:extLst>
                <a:ext uri="{FF2B5EF4-FFF2-40B4-BE49-F238E27FC236}">
                  <a16:creationId xmlns:a16="http://schemas.microsoft.com/office/drawing/2014/main" id="{76BB8058-27D6-FC90-5AE7-8313C5A5FB4A}"/>
                </a:ext>
              </a:extLst>
            </p:cNvPr>
            <p:cNvSpPr>
              <a:spLocks/>
            </p:cNvSpPr>
            <p:nvPr/>
          </p:nvSpPr>
          <p:spPr bwMode="auto">
            <a:xfrm>
              <a:off x="12009863" y="4264951"/>
              <a:ext cx="38623" cy="38623"/>
            </a:xfrm>
            <a:custGeom>
              <a:avLst/>
              <a:gdLst>
                <a:gd name="T0" fmla="*/ 3 w 6"/>
                <a:gd name="T1" fmla="*/ 0 h 6"/>
                <a:gd name="T2" fmla="*/ 3 w 6"/>
                <a:gd name="T3" fmla="*/ 0 h 6"/>
                <a:gd name="T4" fmla="*/ 2 w 6"/>
                <a:gd name="T5" fmla="*/ 1 h 6"/>
                <a:gd name="T6" fmla="*/ 0 w 6"/>
                <a:gd name="T7" fmla="*/ 3 h 6"/>
                <a:gd name="T8" fmla="*/ 2 w 6"/>
                <a:gd name="T9" fmla="*/ 6 h 6"/>
                <a:gd name="T10" fmla="*/ 3 w 6"/>
                <a:gd name="T11" fmla="*/ 6 h 6"/>
                <a:gd name="T12" fmla="*/ 6 w 6"/>
                <a:gd name="T13" fmla="*/ 4 h 6"/>
                <a:gd name="T14" fmla="*/ 5 w 6"/>
                <a:gd name="T15" fmla="*/ 1 h 6"/>
                <a:gd name="T16" fmla="*/ 5 w 6"/>
                <a:gd name="T17" fmla="*/ 1 h 6"/>
                <a:gd name="T18" fmla="*/ 4 w 6"/>
                <a:gd name="T19" fmla="*/ 1 h 6"/>
                <a:gd name="T20" fmla="*/ 4 w 6"/>
                <a:gd name="T21" fmla="*/ 1 h 6"/>
                <a:gd name="T22" fmla="*/ 3 w 6"/>
                <a:gd name="T23" fmla="*/ 0 h 6"/>
                <a:gd name="T24" fmla="*/ 3 w 6"/>
                <a:gd name="T2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6">
                  <a:moveTo>
                    <a:pt x="3" y="0"/>
                  </a:moveTo>
                  <a:cubicBezTo>
                    <a:pt x="3" y="0"/>
                    <a:pt x="3" y="0"/>
                    <a:pt x="3" y="0"/>
                  </a:cubicBezTo>
                  <a:cubicBezTo>
                    <a:pt x="2" y="0"/>
                    <a:pt x="2" y="0"/>
                    <a:pt x="2" y="1"/>
                  </a:cubicBezTo>
                  <a:cubicBezTo>
                    <a:pt x="1" y="1"/>
                    <a:pt x="0" y="2"/>
                    <a:pt x="0" y="3"/>
                  </a:cubicBezTo>
                  <a:cubicBezTo>
                    <a:pt x="0" y="4"/>
                    <a:pt x="1" y="6"/>
                    <a:pt x="2" y="6"/>
                  </a:cubicBezTo>
                  <a:cubicBezTo>
                    <a:pt x="3" y="6"/>
                    <a:pt x="3" y="6"/>
                    <a:pt x="3" y="6"/>
                  </a:cubicBezTo>
                  <a:cubicBezTo>
                    <a:pt x="4" y="6"/>
                    <a:pt x="5" y="5"/>
                    <a:pt x="6" y="4"/>
                  </a:cubicBezTo>
                  <a:cubicBezTo>
                    <a:pt x="6" y="3"/>
                    <a:pt x="5" y="2"/>
                    <a:pt x="5" y="1"/>
                  </a:cubicBezTo>
                  <a:cubicBezTo>
                    <a:pt x="5" y="1"/>
                    <a:pt x="5" y="1"/>
                    <a:pt x="5" y="1"/>
                  </a:cubicBezTo>
                  <a:cubicBezTo>
                    <a:pt x="4" y="1"/>
                    <a:pt x="4" y="1"/>
                    <a:pt x="4" y="1"/>
                  </a:cubicBezTo>
                  <a:cubicBezTo>
                    <a:pt x="4" y="1"/>
                    <a:pt x="4" y="1"/>
                    <a:pt x="4" y="1"/>
                  </a:cubicBezTo>
                  <a:cubicBezTo>
                    <a:pt x="4" y="1"/>
                    <a:pt x="4" y="0"/>
                    <a:pt x="3" y="0"/>
                  </a:cubicBezTo>
                  <a:cubicBezTo>
                    <a:pt x="3"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75" name="Freeform 3260">
              <a:extLst>
                <a:ext uri="{FF2B5EF4-FFF2-40B4-BE49-F238E27FC236}">
                  <a16:creationId xmlns:a16="http://schemas.microsoft.com/office/drawing/2014/main" id="{765E97AF-7064-61D9-88C1-EE4937F97D29}"/>
                </a:ext>
              </a:extLst>
            </p:cNvPr>
            <p:cNvSpPr>
              <a:spLocks/>
            </p:cNvSpPr>
            <p:nvPr/>
          </p:nvSpPr>
          <p:spPr bwMode="auto">
            <a:xfrm>
              <a:off x="14026553" y="3911823"/>
              <a:ext cx="38623" cy="33106"/>
            </a:xfrm>
            <a:custGeom>
              <a:avLst/>
              <a:gdLst>
                <a:gd name="T0" fmla="*/ 3 w 6"/>
                <a:gd name="T1" fmla="*/ 0 h 5"/>
                <a:gd name="T2" fmla="*/ 2 w 6"/>
                <a:gd name="T3" fmla="*/ 0 h 5"/>
                <a:gd name="T4" fmla="*/ 2 w 6"/>
                <a:gd name="T5" fmla="*/ 0 h 5"/>
                <a:gd name="T6" fmla="*/ 1 w 6"/>
                <a:gd name="T7" fmla="*/ 1 h 5"/>
                <a:gd name="T8" fmla="*/ 1 w 6"/>
                <a:gd name="T9" fmla="*/ 1 h 5"/>
                <a:gd name="T10" fmla="*/ 0 w 6"/>
                <a:gd name="T11" fmla="*/ 2 h 5"/>
                <a:gd name="T12" fmla="*/ 3 w 6"/>
                <a:gd name="T13" fmla="*/ 5 h 5"/>
                <a:gd name="T14" fmla="*/ 3 w 6"/>
                <a:gd name="T15" fmla="*/ 5 h 5"/>
                <a:gd name="T16" fmla="*/ 6 w 6"/>
                <a:gd name="T17" fmla="*/ 3 h 5"/>
                <a:gd name="T18" fmla="*/ 6 w 6"/>
                <a:gd name="T19" fmla="*/ 3 h 5"/>
                <a:gd name="T20" fmla="*/ 6 w 6"/>
                <a:gd name="T21" fmla="*/ 3 h 5"/>
                <a:gd name="T22" fmla="*/ 4 w 6"/>
                <a:gd name="T23" fmla="*/ 0 h 5"/>
                <a:gd name="T24" fmla="*/ 3 w 6"/>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5">
                  <a:moveTo>
                    <a:pt x="3" y="0"/>
                  </a:moveTo>
                  <a:cubicBezTo>
                    <a:pt x="3" y="0"/>
                    <a:pt x="3" y="0"/>
                    <a:pt x="2" y="0"/>
                  </a:cubicBezTo>
                  <a:cubicBezTo>
                    <a:pt x="2" y="0"/>
                    <a:pt x="2" y="0"/>
                    <a:pt x="2" y="0"/>
                  </a:cubicBezTo>
                  <a:cubicBezTo>
                    <a:pt x="2" y="0"/>
                    <a:pt x="1" y="1"/>
                    <a:pt x="1" y="1"/>
                  </a:cubicBezTo>
                  <a:cubicBezTo>
                    <a:pt x="1" y="1"/>
                    <a:pt x="1" y="1"/>
                    <a:pt x="1" y="1"/>
                  </a:cubicBezTo>
                  <a:cubicBezTo>
                    <a:pt x="1" y="2"/>
                    <a:pt x="1" y="2"/>
                    <a:pt x="0" y="2"/>
                  </a:cubicBezTo>
                  <a:cubicBezTo>
                    <a:pt x="0" y="4"/>
                    <a:pt x="1" y="5"/>
                    <a:pt x="3" y="5"/>
                  </a:cubicBezTo>
                  <a:cubicBezTo>
                    <a:pt x="3" y="5"/>
                    <a:pt x="3" y="5"/>
                    <a:pt x="3" y="5"/>
                  </a:cubicBezTo>
                  <a:cubicBezTo>
                    <a:pt x="4" y="5"/>
                    <a:pt x="6" y="5"/>
                    <a:pt x="6" y="3"/>
                  </a:cubicBezTo>
                  <a:cubicBezTo>
                    <a:pt x="6" y="3"/>
                    <a:pt x="6" y="3"/>
                    <a:pt x="6" y="3"/>
                  </a:cubicBezTo>
                  <a:cubicBezTo>
                    <a:pt x="6" y="3"/>
                    <a:pt x="6" y="3"/>
                    <a:pt x="6" y="3"/>
                  </a:cubicBezTo>
                  <a:cubicBezTo>
                    <a:pt x="6" y="1"/>
                    <a:pt x="5" y="0"/>
                    <a:pt x="4" y="0"/>
                  </a:cubicBezTo>
                  <a:cubicBezTo>
                    <a:pt x="3"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76" name="Freeform 3261">
              <a:extLst>
                <a:ext uri="{FF2B5EF4-FFF2-40B4-BE49-F238E27FC236}">
                  <a16:creationId xmlns:a16="http://schemas.microsoft.com/office/drawing/2014/main" id="{C01A141C-B140-57D9-EF38-B5C892C04D84}"/>
                </a:ext>
              </a:extLst>
            </p:cNvPr>
            <p:cNvSpPr>
              <a:spLocks/>
            </p:cNvSpPr>
            <p:nvPr/>
          </p:nvSpPr>
          <p:spPr bwMode="auto">
            <a:xfrm>
              <a:off x="13797572" y="3754571"/>
              <a:ext cx="24829" cy="19312"/>
            </a:xfrm>
            <a:custGeom>
              <a:avLst/>
              <a:gdLst>
                <a:gd name="T0" fmla="*/ 2 w 4"/>
                <a:gd name="T1" fmla="*/ 0 h 3"/>
                <a:gd name="T2" fmla="*/ 0 w 4"/>
                <a:gd name="T3" fmla="*/ 1 h 3"/>
                <a:gd name="T4" fmla="*/ 0 w 4"/>
                <a:gd name="T5" fmla="*/ 1 h 3"/>
                <a:gd name="T6" fmla="*/ 0 w 4"/>
                <a:gd name="T7" fmla="*/ 2 h 3"/>
                <a:gd name="T8" fmla="*/ 0 w 4"/>
                <a:gd name="T9" fmla="*/ 2 h 3"/>
                <a:gd name="T10" fmla="*/ 0 w 4"/>
                <a:gd name="T11" fmla="*/ 2 h 3"/>
                <a:gd name="T12" fmla="*/ 2 w 4"/>
                <a:gd name="T13" fmla="*/ 3 h 3"/>
                <a:gd name="T14" fmla="*/ 2 w 4"/>
                <a:gd name="T15" fmla="*/ 3 h 3"/>
                <a:gd name="T16" fmla="*/ 3 w 4"/>
                <a:gd name="T17" fmla="*/ 3 h 3"/>
                <a:gd name="T18" fmla="*/ 4 w 4"/>
                <a:gd name="T19" fmla="*/ 2 h 3"/>
                <a:gd name="T20" fmla="*/ 4 w 4"/>
                <a:gd name="T21" fmla="*/ 2 h 3"/>
                <a:gd name="T22" fmla="*/ 4 w 4"/>
                <a:gd name="T23" fmla="*/ 1 h 3"/>
                <a:gd name="T24" fmla="*/ 4 w 4"/>
                <a:gd name="T25" fmla="*/ 1 h 3"/>
                <a:gd name="T26" fmla="*/ 3 w 4"/>
                <a:gd name="T27" fmla="*/ 0 h 3"/>
                <a:gd name="T28" fmla="*/ 3 w 4"/>
                <a:gd name="T29" fmla="*/ 0 h 3"/>
                <a:gd name="T30" fmla="*/ 2 w 4"/>
                <a:gd name="T31" fmla="*/ 0 h 3"/>
                <a:gd name="T32" fmla="*/ 2 w 4"/>
                <a:gd name="T33"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3">
                  <a:moveTo>
                    <a:pt x="2" y="0"/>
                  </a:moveTo>
                  <a:cubicBezTo>
                    <a:pt x="1" y="0"/>
                    <a:pt x="0" y="0"/>
                    <a:pt x="0" y="1"/>
                  </a:cubicBezTo>
                  <a:cubicBezTo>
                    <a:pt x="0" y="1"/>
                    <a:pt x="0" y="1"/>
                    <a:pt x="0" y="1"/>
                  </a:cubicBezTo>
                  <a:cubicBezTo>
                    <a:pt x="0" y="1"/>
                    <a:pt x="0" y="2"/>
                    <a:pt x="0" y="2"/>
                  </a:cubicBezTo>
                  <a:cubicBezTo>
                    <a:pt x="0" y="2"/>
                    <a:pt x="0" y="2"/>
                    <a:pt x="0" y="2"/>
                  </a:cubicBezTo>
                  <a:cubicBezTo>
                    <a:pt x="0" y="2"/>
                    <a:pt x="0" y="2"/>
                    <a:pt x="0" y="2"/>
                  </a:cubicBezTo>
                  <a:cubicBezTo>
                    <a:pt x="0" y="3"/>
                    <a:pt x="1" y="3"/>
                    <a:pt x="2" y="3"/>
                  </a:cubicBezTo>
                  <a:cubicBezTo>
                    <a:pt x="2" y="3"/>
                    <a:pt x="2" y="3"/>
                    <a:pt x="2" y="3"/>
                  </a:cubicBezTo>
                  <a:cubicBezTo>
                    <a:pt x="2" y="3"/>
                    <a:pt x="3" y="3"/>
                    <a:pt x="3" y="3"/>
                  </a:cubicBezTo>
                  <a:cubicBezTo>
                    <a:pt x="3" y="3"/>
                    <a:pt x="4" y="3"/>
                    <a:pt x="4" y="2"/>
                  </a:cubicBezTo>
                  <a:cubicBezTo>
                    <a:pt x="4" y="2"/>
                    <a:pt x="4" y="2"/>
                    <a:pt x="4" y="2"/>
                  </a:cubicBezTo>
                  <a:cubicBezTo>
                    <a:pt x="4" y="1"/>
                    <a:pt x="4" y="1"/>
                    <a:pt x="4" y="1"/>
                  </a:cubicBezTo>
                  <a:cubicBezTo>
                    <a:pt x="4" y="1"/>
                    <a:pt x="4" y="1"/>
                    <a:pt x="4" y="1"/>
                  </a:cubicBezTo>
                  <a:cubicBezTo>
                    <a:pt x="3" y="0"/>
                    <a:pt x="3" y="0"/>
                    <a:pt x="3" y="0"/>
                  </a:cubicBezTo>
                  <a:cubicBezTo>
                    <a:pt x="3" y="0"/>
                    <a:pt x="3" y="0"/>
                    <a:pt x="3" y="0"/>
                  </a:cubicBezTo>
                  <a:cubicBezTo>
                    <a:pt x="3" y="0"/>
                    <a:pt x="2"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77" name="Freeform 3262">
              <a:extLst>
                <a:ext uri="{FF2B5EF4-FFF2-40B4-BE49-F238E27FC236}">
                  <a16:creationId xmlns:a16="http://schemas.microsoft.com/office/drawing/2014/main" id="{973A89A4-4622-A308-5BB8-FC5D5BBA892A}"/>
                </a:ext>
              </a:extLst>
            </p:cNvPr>
            <p:cNvSpPr>
              <a:spLocks/>
            </p:cNvSpPr>
            <p:nvPr/>
          </p:nvSpPr>
          <p:spPr bwMode="auto">
            <a:xfrm>
              <a:off x="14294158" y="3944929"/>
              <a:ext cx="27588" cy="24829"/>
            </a:xfrm>
            <a:custGeom>
              <a:avLst/>
              <a:gdLst>
                <a:gd name="T0" fmla="*/ 2 w 4"/>
                <a:gd name="T1" fmla="*/ 0 h 4"/>
                <a:gd name="T2" fmla="*/ 1 w 4"/>
                <a:gd name="T3" fmla="*/ 0 h 4"/>
                <a:gd name="T4" fmla="*/ 0 w 4"/>
                <a:gd name="T5" fmla="*/ 1 h 4"/>
                <a:gd name="T6" fmla="*/ 0 w 4"/>
                <a:gd name="T7" fmla="*/ 1 h 4"/>
                <a:gd name="T8" fmla="*/ 0 w 4"/>
                <a:gd name="T9" fmla="*/ 1 h 4"/>
                <a:gd name="T10" fmla="*/ 0 w 4"/>
                <a:gd name="T11" fmla="*/ 2 h 4"/>
                <a:gd name="T12" fmla="*/ 2 w 4"/>
                <a:gd name="T13" fmla="*/ 4 h 4"/>
                <a:gd name="T14" fmla="*/ 2 w 4"/>
                <a:gd name="T15" fmla="*/ 4 h 4"/>
                <a:gd name="T16" fmla="*/ 4 w 4"/>
                <a:gd name="T17" fmla="*/ 2 h 4"/>
                <a:gd name="T18" fmla="*/ 2 w 4"/>
                <a:gd name="T19" fmla="*/ 0 h 4"/>
                <a:gd name="T20" fmla="*/ 2 w 4"/>
                <a:gd name="T2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4">
                  <a:moveTo>
                    <a:pt x="2" y="0"/>
                  </a:moveTo>
                  <a:cubicBezTo>
                    <a:pt x="1" y="0"/>
                    <a:pt x="1" y="0"/>
                    <a:pt x="1" y="0"/>
                  </a:cubicBezTo>
                  <a:cubicBezTo>
                    <a:pt x="0" y="0"/>
                    <a:pt x="0" y="1"/>
                    <a:pt x="0" y="1"/>
                  </a:cubicBezTo>
                  <a:cubicBezTo>
                    <a:pt x="0" y="1"/>
                    <a:pt x="0" y="1"/>
                    <a:pt x="0" y="1"/>
                  </a:cubicBezTo>
                  <a:cubicBezTo>
                    <a:pt x="0" y="1"/>
                    <a:pt x="0" y="1"/>
                    <a:pt x="0" y="1"/>
                  </a:cubicBezTo>
                  <a:cubicBezTo>
                    <a:pt x="0" y="1"/>
                    <a:pt x="0" y="2"/>
                    <a:pt x="0" y="2"/>
                  </a:cubicBezTo>
                  <a:cubicBezTo>
                    <a:pt x="0" y="3"/>
                    <a:pt x="1" y="3"/>
                    <a:pt x="2" y="4"/>
                  </a:cubicBezTo>
                  <a:cubicBezTo>
                    <a:pt x="2" y="4"/>
                    <a:pt x="2" y="4"/>
                    <a:pt x="2" y="4"/>
                  </a:cubicBezTo>
                  <a:cubicBezTo>
                    <a:pt x="3" y="4"/>
                    <a:pt x="4" y="3"/>
                    <a:pt x="4" y="2"/>
                  </a:cubicBezTo>
                  <a:cubicBezTo>
                    <a:pt x="4" y="1"/>
                    <a:pt x="3"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78" name="Freeform 3263">
              <a:extLst>
                <a:ext uri="{FF2B5EF4-FFF2-40B4-BE49-F238E27FC236}">
                  <a16:creationId xmlns:a16="http://schemas.microsoft.com/office/drawing/2014/main" id="{D3271C6B-C7D4-6F9F-142E-7B021E3A086A}"/>
                </a:ext>
              </a:extLst>
            </p:cNvPr>
            <p:cNvSpPr>
              <a:spLocks/>
            </p:cNvSpPr>
            <p:nvPr/>
          </p:nvSpPr>
          <p:spPr bwMode="auto">
            <a:xfrm>
              <a:off x="13949307" y="3682842"/>
              <a:ext cx="24829" cy="24829"/>
            </a:xfrm>
            <a:custGeom>
              <a:avLst/>
              <a:gdLst>
                <a:gd name="T0" fmla="*/ 2 w 4"/>
                <a:gd name="T1" fmla="*/ 0 h 4"/>
                <a:gd name="T2" fmla="*/ 2 w 4"/>
                <a:gd name="T3" fmla="*/ 0 h 4"/>
                <a:gd name="T4" fmla="*/ 1 w 4"/>
                <a:gd name="T5" fmla="*/ 1 h 4"/>
                <a:gd name="T6" fmla="*/ 0 w 4"/>
                <a:gd name="T7" fmla="*/ 1 h 4"/>
                <a:gd name="T8" fmla="*/ 0 w 4"/>
                <a:gd name="T9" fmla="*/ 2 h 4"/>
                <a:gd name="T10" fmla="*/ 0 w 4"/>
                <a:gd name="T11" fmla="*/ 3 h 4"/>
                <a:gd name="T12" fmla="*/ 0 w 4"/>
                <a:gd name="T13" fmla="*/ 3 h 4"/>
                <a:gd name="T14" fmla="*/ 2 w 4"/>
                <a:gd name="T15" fmla="*/ 4 h 4"/>
                <a:gd name="T16" fmla="*/ 2 w 4"/>
                <a:gd name="T17" fmla="*/ 4 h 4"/>
                <a:gd name="T18" fmla="*/ 2 w 4"/>
                <a:gd name="T19" fmla="*/ 4 h 4"/>
                <a:gd name="T20" fmla="*/ 3 w 4"/>
                <a:gd name="T21" fmla="*/ 4 h 4"/>
                <a:gd name="T22" fmla="*/ 3 w 4"/>
                <a:gd name="T23" fmla="*/ 4 h 4"/>
                <a:gd name="T24" fmla="*/ 4 w 4"/>
                <a:gd name="T25" fmla="*/ 3 h 4"/>
                <a:gd name="T26" fmla="*/ 4 w 4"/>
                <a:gd name="T27" fmla="*/ 3 h 4"/>
                <a:gd name="T28" fmla="*/ 2 w 4"/>
                <a:gd name="T29" fmla="*/ 0 h 4"/>
                <a:gd name="T30" fmla="*/ 2 w 4"/>
                <a:gd name="T31" fmla="*/ 0 h 4"/>
                <a:gd name="T32" fmla="*/ 2 w 4"/>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4">
                  <a:moveTo>
                    <a:pt x="2" y="0"/>
                  </a:moveTo>
                  <a:cubicBezTo>
                    <a:pt x="2" y="0"/>
                    <a:pt x="2" y="0"/>
                    <a:pt x="2" y="0"/>
                  </a:cubicBezTo>
                  <a:cubicBezTo>
                    <a:pt x="1" y="0"/>
                    <a:pt x="1" y="1"/>
                    <a:pt x="1" y="1"/>
                  </a:cubicBezTo>
                  <a:cubicBezTo>
                    <a:pt x="0" y="1"/>
                    <a:pt x="0" y="1"/>
                    <a:pt x="0" y="1"/>
                  </a:cubicBezTo>
                  <a:cubicBezTo>
                    <a:pt x="0" y="1"/>
                    <a:pt x="0" y="2"/>
                    <a:pt x="0" y="2"/>
                  </a:cubicBezTo>
                  <a:cubicBezTo>
                    <a:pt x="0" y="2"/>
                    <a:pt x="0" y="3"/>
                    <a:pt x="0" y="3"/>
                  </a:cubicBezTo>
                  <a:cubicBezTo>
                    <a:pt x="0" y="3"/>
                    <a:pt x="0" y="3"/>
                    <a:pt x="0" y="3"/>
                  </a:cubicBezTo>
                  <a:cubicBezTo>
                    <a:pt x="1" y="4"/>
                    <a:pt x="1" y="4"/>
                    <a:pt x="2" y="4"/>
                  </a:cubicBezTo>
                  <a:cubicBezTo>
                    <a:pt x="2" y="4"/>
                    <a:pt x="2" y="4"/>
                    <a:pt x="2" y="4"/>
                  </a:cubicBezTo>
                  <a:cubicBezTo>
                    <a:pt x="2" y="4"/>
                    <a:pt x="2" y="4"/>
                    <a:pt x="2" y="4"/>
                  </a:cubicBezTo>
                  <a:cubicBezTo>
                    <a:pt x="2" y="4"/>
                    <a:pt x="3" y="4"/>
                    <a:pt x="3" y="4"/>
                  </a:cubicBezTo>
                  <a:cubicBezTo>
                    <a:pt x="3" y="4"/>
                    <a:pt x="3" y="4"/>
                    <a:pt x="3" y="4"/>
                  </a:cubicBezTo>
                  <a:cubicBezTo>
                    <a:pt x="3" y="3"/>
                    <a:pt x="4" y="3"/>
                    <a:pt x="4" y="3"/>
                  </a:cubicBezTo>
                  <a:cubicBezTo>
                    <a:pt x="4" y="3"/>
                    <a:pt x="4" y="3"/>
                    <a:pt x="4" y="3"/>
                  </a:cubicBezTo>
                  <a:cubicBezTo>
                    <a:pt x="4" y="2"/>
                    <a:pt x="3" y="1"/>
                    <a:pt x="2" y="0"/>
                  </a:cubicBezTo>
                  <a:cubicBezTo>
                    <a:pt x="2" y="0"/>
                    <a:pt x="2"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79" name="Freeform 3264">
              <a:extLst>
                <a:ext uri="{FF2B5EF4-FFF2-40B4-BE49-F238E27FC236}">
                  <a16:creationId xmlns:a16="http://schemas.microsoft.com/office/drawing/2014/main" id="{4A96EC79-7C1D-DB18-33DC-A8F0D09F3388}"/>
                </a:ext>
              </a:extLst>
            </p:cNvPr>
            <p:cNvSpPr>
              <a:spLocks/>
            </p:cNvSpPr>
            <p:nvPr/>
          </p:nvSpPr>
          <p:spPr bwMode="auto">
            <a:xfrm>
              <a:off x="13529967" y="3222121"/>
              <a:ext cx="30347" cy="22070"/>
            </a:xfrm>
            <a:custGeom>
              <a:avLst/>
              <a:gdLst>
                <a:gd name="T0" fmla="*/ 2 w 5"/>
                <a:gd name="T1" fmla="*/ 0 h 3"/>
                <a:gd name="T2" fmla="*/ 0 w 5"/>
                <a:gd name="T3" fmla="*/ 1 h 3"/>
                <a:gd name="T4" fmla="*/ 1 w 5"/>
                <a:gd name="T5" fmla="*/ 3 h 3"/>
                <a:gd name="T6" fmla="*/ 2 w 5"/>
                <a:gd name="T7" fmla="*/ 3 h 3"/>
                <a:gd name="T8" fmla="*/ 2 w 5"/>
                <a:gd name="T9" fmla="*/ 3 h 3"/>
                <a:gd name="T10" fmla="*/ 2 w 5"/>
                <a:gd name="T11" fmla="*/ 3 h 3"/>
                <a:gd name="T12" fmla="*/ 2 w 5"/>
                <a:gd name="T13" fmla="*/ 3 h 3"/>
                <a:gd name="T14" fmla="*/ 2 w 5"/>
                <a:gd name="T15" fmla="*/ 3 h 3"/>
                <a:gd name="T16" fmla="*/ 3 w 5"/>
                <a:gd name="T17" fmla="*/ 3 h 3"/>
                <a:gd name="T18" fmla="*/ 4 w 5"/>
                <a:gd name="T19" fmla="*/ 3 h 3"/>
                <a:gd name="T20" fmla="*/ 4 w 5"/>
                <a:gd name="T21" fmla="*/ 2 h 3"/>
                <a:gd name="T22" fmla="*/ 3 w 5"/>
                <a:gd name="T23" fmla="*/ 0 h 3"/>
                <a:gd name="T24" fmla="*/ 2 w 5"/>
                <a:gd name="T25"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3">
                  <a:moveTo>
                    <a:pt x="2" y="0"/>
                  </a:moveTo>
                  <a:cubicBezTo>
                    <a:pt x="1" y="0"/>
                    <a:pt x="1" y="0"/>
                    <a:pt x="0" y="1"/>
                  </a:cubicBezTo>
                  <a:cubicBezTo>
                    <a:pt x="0" y="2"/>
                    <a:pt x="1" y="3"/>
                    <a:pt x="1" y="3"/>
                  </a:cubicBezTo>
                  <a:cubicBezTo>
                    <a:pt x="1" y="3"/>
                    <a:pt x="2" y="3"/>
                    <a:pt x="2" y="3"/>
                  </a:cubicBezTo>
                  <a:cubicBezTo>
                    <a:pt x="2" y="3"/>
                    <a:pt x="2" y="3"/>
                    <a:pt x="2" y="3"/>
                  </a:cubicBezTo>
                  <a:cubicBezTo>
                    <a:pt x="2" y="3"/>
                    <a:pt x="2" y="3"/>
                    <a:pt x="2" y="3"/>
                  </a:cubicBezTo>
                  <a:cubicBezTo>
                    <a:pt x="2" y="3"/>
                    <a:pt x="2" y="3"/>
                    <a:pt x="2" y="3"/>
                  </a:cubicBezTo>
                  <a:cubicBezTo>
                    <a:pt x="2" y="3"/>
                    <a:pt x="2" y="3"/>
                    <a:pt x="2" y="3"/>
                  </a:cubicBezTo>
                  <a:cubicBezTo>
                    <a:pt x="3" y="3"/>
                    <a:pt x="3" y="3"/>
                    <a:pt x="3" y="3"/>
                  </a:cubicBezTo>
                  <a:cubicBezTo>
                    <a:pt x="3" y="3"/>
                    <a:pt x="3" y="3"/>
                    <a:pt x="4" y="3"/>
                  </a:cubicBezTo>
                  <a:cubicBezTo>
                    <a:pt x="4" y="3"/>
                    <a:pt x="4" y="2"/>
                    <a:pt x="4" y="2"/>
                  </a:cubicBezTo>
                  <a:cubicBezTo>
                    <a:pt x="5" y="1"/>
                    <a:pt x="4" y="0"/>
                    <a:pt x="3" y="0"/>
                  </a:cubicBezTo>
                  <a:cubicBezTo>
                    <a:pt x="3" y="0"/>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80" name="Freeform 3265">
              <a:extLst>
                <a:ext uri="{FF2B5EF4-FFF2-40B4-BE49-F238E27FC236}">
                  <a16:creationId xmlns:a16="http://schemas.microsoft.com/office/drawing/2014/main" id="{B8CFAEF1-B477-86EB-5392-91116BC827F4}"/>
                </a:ext>
              </a:extLst>
            </p:cNvPr>
            <p:cNvSpPr>
              <a:spLocks/>
            </p:cNvSpPr>
            <p:nvPr/>
          </p:nvSpPr>
          <p:spPr bwMode="auto">
            <a:xfrm>
              <a:off x="13240292" y="3768365"/>
              <a:ext cx="27588" cy="24829"/>
            </a:xfrm>
            <a:custGeom>
              <a:avLst/>
              <a:gdLst>
                <a:gd name="T0" fmla="*/ 2 w 4"/>
                <a:gd name="T1" fmla="*/ 0 h 4"/>
                <a:gd name="T2" fmla="*/ 0 w 4"/>
                <a:gd name="T3" fmla="*/ 2 h 4"/>
                <a:gd name="T4" fmla="*/ 0 w 4"/>
                <a:gd name="T5" fmla="*/ 2 h 4"/>
                <a:gd name="T6" fmla="*/ 0 w 4"/>
                <a:gd name="T7" fmla="*/ 2 h 4"/>
                <a:gd name="T8" fmla="*/ 0 w 4"/>
                <a:gd name="T9" fmla="*/ 2 h 4"/>
                <a:gd name="T10" fmla="*/ 0 w 4"/>
                <a:gd name="T11" fmla="*/ 3 h 4"/>
                <a:gd name="T12" fmla="*/ 1 w 4"/>
                <a:gd name="T13" fmla="*/ 4 h 4"/>
                <a:gd name="T14" fmla="*/ 1 w 4"/>
                <a:gd name="T15" fmla="*/ 4 h 4"/>
                <a:gd name="T16" fmla="*/ 1 w 4"/>
                <a:gd name="T17" fmla="*/ 4 h 4"/>
                <a:gd name="T18" fmla="*/ 2 w 4"/>
                <a:gd name="T19" fmla="*/ 4 h 4"/>
                <a:gd name="T20" fmla="*/ 4 w 4"/>
                <a:gd name="T21" fmla="*/ 3 h 4"/>
                <a:gd name="T22" fmla="*/ 4 w 4"/>
                <a:gd name="T23" fmla="*/ 2 h 4"/>
                <a:gd name="T24" fmla="*/ 4 w 4"/>
                <a:gd name="T25" fmla="*/ 2 h 4"/>
                <a:gd name="T26" fmla="*/ 4 w 4"/>
                <a:gd name="T27" fmla="*/ 2 h 4"/>
                <a:gd name="T28" fmla="*/ 3 w 4"/>
                <a:gd name="T29" fmla="*/ 1 h 4"/>
                <a:gd name="T30" fmla="*/ 3 w 4"/>
                <a:gd name="T31" fmla="*/ 1 h 4"/>
                <a:gd name="T32" fmla="*/ 2 w 4"/>
                <a:gd name="T33" fmla="*/ 0 h 4"/>
                <a:gd name="T34" fmla="*/ 2 w 4"/>
                <a:gd name="T35" fmla="*/ 0 h 4"/>
                <a:gd name="T36" fmla="*/ 2 w 4"/>
                <a:gd name="T3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 h="4">
                  <a:moveTo>
                    <a:pt x="2" y="0"/>
                  </a:moveTo>
                  <a:cubicBezTo>
                    <a:pt x="1" y="0"/>
                    <a:pt x="0" y="1"/>
                    <a:pt x="0" y="2"/>
                  </a:cubicBezTo>
                  <a:cubicBezTo>
                    <a:pt x="0" y="2"/>
                    <a:pt x="0" y="2"/>
                    <a:pt x="0" y="2"/>
                  </a:cubicBezTo>
                  <a:cubicBezTo>
                    <a:pt x="0" y="2"/>
                    <a:pt x="0" y="2"/>
                    <a:pt x="0" y="2"/>
                  </a:cubicBezTo>
                  <a:cubicBezTo>
                    <a:pt x="0" y="2"/>
                    <a:pt x="0" y="2"/>
                    <a:pt x="0" y="2"/>
                  </a:cubicBezTo>
                  <a:cubicBezTo>
                    <a:pt x="0" y="3"/>
                    <a:pt x="0" y="3"/>
                    <a:pt x="0" y="3"/>
                  </a:cubicBezTo>
                  <a:cubicBezTo>
                    <a:pt x="0" y="3"/>
                    <a:pt x="0" y="4"/>
                    <a:pt x="1" y="4"/>
                  </a:cubicBezTo>
                  <a:cubicBezTo>
                    <a:pt x="1" y="4"/>
                    <a:pt x="1" y="4"/>
                    <a:pt x="1" y="4"/>
                  </a:cubicBezTo>
                  <a:cubicBezTo>
                    <a:pt x="1" y="4"/>
                    <a:pt x="1" y="4"/>
                    <a:pt x="1" y="4"/>
                  </a:cubicBezTo>
                  <a:cubicBezTo>
                    <a:pt x="1" y="4"/>
                    <a:pt x="2" y="4"/>
                    <a:pt x="2" y="4"/>
                  </a:cubicBezTo>
                  <a:cubicBezTo>
                    <a:pt x="3" y="4"/>
                    <a:pt x="3" y="4"/>
                    <a:pt x="4" y="3"/>
                  </a:cubicBezTo>
                  <a:cubicBezTo>
                    <a:pt x="4" y="2"/>
                    <a:pt x="4" y="2"/>
                    <a:pt x="4" y="2"/>
                  </a:cubicBezTo>
                  <a:cubicBezTo>
                    <a:pt x="4" y="2"/>
                    <a:pt x="4" y="2"/>
                    <a:pt x="4" y="2"/>
                  </a:cubicBezTo>
                  <a:cubicBezTo>
                    <a:pt x="4" y="2"/>
                    <a:pt x="4" y="2"/>
                    <a:pt x="4" y="2"/>
                  </a:cubicBezTo>
                  <a:cubicBezTo>
                    <a:pt x="3" y="1"/>
                    <a:pt x="3" y="1"/>
                    <a:pt x="3" y="1"/>
                  </a:cubicBezTo>
                  <a:cubicBezTo>
                    <a:pt x="3" y="1"/>
                    <a:pt x="3" y="1"/>
                    <a:pt x="3" y="1"/>
                  </a:cubicBezTo>
                  <a:cubicBezTo>
                    <a:pt x="3" y="1"/>
                    <a:pt x="3" y="0"/>
                    <a:pt x="2" y="0"/>
                  </a:cubicBezTo>
                  <a:cubicBezTo>
                    <a:pt x="2" y="0"/>
                    <a:pt x="2"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81" name="Freeform 3266">
              <a:extLst>
                <a:ext uri="{FF2B5EF4-FFF2-40B4-BE49-F238E27FC236}">
                  <a16:creationId xmlns:a16="http://schemas.microsoft.com/office/drawing/2014/main" id="{DF244118-4B8A-929A-B30E-563138BBBE8C}"/>
                </a:ext>
              </a:extLst>
            </p:cNvPr>
            <p:cNvSpPr>
              <a:spLocks/>
            </p:cNvSpPr>
            <p:nvPr/>
          </p:nvSpPr>
          <p:spPr bwMode="auto">
            <a:xfrm>
              <a:off x="12572660" y="3611113"/>
              <a:ext cx="24829" cy="24829"/>
            </a:xfrm>
            <a:custGeom>
              <a:avLst/>
              <a:gdLst>
                <a:gd name="T0" fmla="*/ 2 w 4"/>
                <a:gd name="T1" fmla="*/ 0 h 4"/>
                <a:gd name="T2" fmla="*/ 0 w 4"/>
                <a:gd name="T3" fmla="*/ 1 h 4"/>
                <a:gd name="T4" fmla="*/ 0 w 4"/>
                <a:gd name="T5" fmla="*/ 2 h 4"/>
                <a:gd name="T6" fmla="*/ 0 w 4"/>
                <a:gd name="T7" fmla="*/ 3 h 4"/>
                <a:gd name="T8" fmla="*/ 0 w 4"/>
                <a:gd name="T9" fmla="*/ 3 h 4"/>
                <a:gd name="T10" fmla="*/ 1 w 4"/>
                <a:gd name="T11" fmla="*/ 3 h 4"/>
                <a:gd name="T12" fmla="*/ 1 w 4"/>
                <a:gd name="T13" fmla="*/ 3 h 4"/>
                <a:gd name="T14" fmla="*/ 1 w 4"/>
                <a:gd name="T15" fmla="*/ 3 h 4"/>
                <a:gd name="T16" fmla="*/ 2 w 4"/>
                <a:gd name="T17" fmla="*/ 4 h 4"/>
                <a:gd name="T18" fmla="*/ 2 w 4"/>
                <a:gd name="T19" fmla="*/ 4 h 4"/>
                <a:gd name="T20" fmla="*/ 3 w 4"/>
                <a:gd name="T21" fmla="*/ 4 h 4"/>
                <a:gd name="T22" fmla="*/ 3 w 4"/>
                <a:gd name="T23" fmla="*/ 3 h 4"/>
                <a:gd name="T24" fmla="*/ 4 w 4"/>
                <a:gd name="T25" fmla="*/ 2 h 4"/>
                <a:gd name="T26" fmla="*/ 4 w 4"/>
                <a:gd name="T27" fmla="*/ 2 h 4"/>
                <a:gd name="T28" fmla="*/ 4 w 4"/>
                <a:gd name="T29" fmla="*/ 2 h 4"/>
                <a:gd name="T30" fmla="*/ 2 w 4"/>
                <a:gd name="T31" fmla="*/ 0 h 4"/>
                <a:gd name="T32" fmla="*/ 2 w 4"/>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4">
                  <a:moveTo>
                    <a:pt x="2" y="0"/>
                  </a:moveTo>
                  <a:cubicBezTo>
                    <a:pt x="1" y="0"/>
                    <a:pt x="0" y="0"/>
                    <a:pt x="0" y="1"/>
                  </a:cubicBezTo>
                  <a:cubicBezTo>
                    <a:pt x="0" y="2"/>
                    <a:pt x="0" y="2"/>
                    <a:pt x="0" y="2"/>
                  </a:cubicBezTo>
                  <a:cubicBezTo>
                    <a:pt x="0" y="2"/>
                    <a:pt x="0" y="2"/>
                    <a:pt x="0" y="3"/>
                  </a:cubicBezTo>
                  <a:cubicBezTo>
                    <a:pt x="0" y="3"/>
                    <a:pt x="0" y="3"/>
                    <a:pt x="0" y="3"/>
                  </a:cubicBezTo>
                  <a:cubicBezTo>
                    <a:pt x="0" y="3"/>
                    <a:pt x="0" y="3"/>
                    <a:pt x="1" y="3"/>
                  </a:cubicBezTo>
                  <a:cubicBezTo>
                    <a:pt x="1" y="3"/>
                    <a:pt x="1" y="3"/>
                    <a:pt x="1" y="3"/>
                  </a:cubicBezTo>
                  <a:cubicBezTo>
                    <a:pt x="1" y="3"/>
                    <a:pt x="1" y="3"/>
                    <a:pt x="1" y="3"/>
                  </a:cubicBezTo>
                  <a:cubicBezTo>
                    <a:pt x="1" y="3"/>
                    <a:pt x="1" y="4"/>
                    <a:pt x="2" y="4"/>
                  </a:cubicBezTo>
                  <a:cubicBezTo>
                    <a:pt x="2" y="4"/>
                    <a:pt x="2" y="4"/>
                    <a:pt x="2" y="4"/>
                  </a:cubicBezTo>
                  <a:cubicBezTo>
                    <a:pt x="2" y="4"/>
                    <a:pt x="3" y="4"/>
                    <a:pt x="3" y="4"/>
                  </a:cubicBezTo>
                  <a:cubicBezTo>
                    <a:pt x="3" y="4"/>
                    <a:pt x="3" y="3"/>
                    <a:pt x="3" y="3"/>
                  </a:cubicBezTo>
                  <a:cubicBezTo>
                    <a:pt x="3" y="3"/>
                    <a:pt x="4" y="3"/>
                    <a:pt x="4" y="2"/>
                  </a:cubicBezTo>
                  <a:cubicBezTo>
                    <a:pt x="4" y="2"/>
                    <a:pt x="4" y="2"/>
                    <a:pt x="4" y="2"/>
                  </a:cubicBezTo>
                  <a:cubicBezTo>
                    <a:pt x="4" y="2"/>
                    <a:pt x="4" y="2"/>
                    <a:pt x="4" y="2"/>
                  </a:cubicBezTo>
                  <a:cubicBezTo>
                    <a:pt x="4" y="1"/>
                    <a:pt x="3"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82" name="Freeform 3267">
              <a:extLst>
                <a:ext uri="{FF2B5EF4-FFF2-40B4-BE49-F238E27FC236}">
                  <a16:creationId xmlns:a16="http://schemas.microsoft.com/office/drawing/2014/main" id="{40B3E024-BE28-63D1-2438-1FF9E0BBBAED}"/>
                </a:ext>
              </a:extLst>
            </p:cNvPr>
            <p:cNvSpPr>
              <a:spLocks/>
            </p:cNvSpPr>
            <p:nvPr/>
          </p:nvSpPr>
          <p:spPr bwMode="auto">
            <a:xfrm>
              <a:off x="11496724" y="2882787"/>
              <a:ext cx="52417" cy="52417"/>
            </a:xfrm>
            <a:custGeom>
              <a:avLst/>
              <a:gdLst>
                <a:gd name="T0" fmla="*/ 4 w 8"/>
                <a:gd name="T1" fmla="*/ 0 h 8"/>
                <a:gd name="T2" fmla="*/ 2 w 8"/>
                <a:gd name="T3" fmla="*/ 1 h 8"/>
                <a:gd name="T4" fmla="*/ 1 w 8"/>
                <a:gd name="T5" fmla="*/ 3 h 8"/>
                <a:gd name="T6" fmla="*/ 1 w 8"/>
                <a:gd name="T7" fmla="*/ 3 h 8"/>
                <a:gd name="T8" fmla="*/ 1 w 8"/>
                <a:gd name="T9" fmla="*/ 5 h 8"/>
                <a:gd name="T10" fmla="*/ 1 w 8"/>
                <a:gd name="T11" fmla="*/ 5 h 8"/>
                <a:gd name="T12" fmla="*/ 1 w 8"/>
                <a:gd name="T13" fmla="*/ 6 h 8"/>
                <a:gd name="T14" fmla="*/ 3 w 8"/>
                <a:gd name="T15" fmla="*/ 7 h 8"/>
                <a:gd name="T16" fmla="*/ 3 w 8"/>
                <a:gd name="T17" fmla="*/ 7 h 8"/>
                <a:gd name="T18" fmla="*/ 4 w 8"/>
                <a:gd name="T19" fmla="*/ 8 h 8"/>
                <a:gd name="T20" fmla="*/ 6 w 8"/>
                <a:gd name="T21" fmla="*/ 7 h 8"/>
                <a:gd name="T22" fmla="*/ 7 w 8"/>
                <a:gd name="T23" fmla="*/ 6 h 8"/>
                <a:gd name="T24" fmla="*/ 7 w 8"/>
                <a:gd name="T25" fmla="*/ 5 h 8"/>
                <a:gd name="T26" fmla="*/ 7 w 8"/>
                <a:gd name="T27" fmla="*/ 3 h 8"/>
                <a:gd name="T28" fmla="*/ 7 w 8"/>
                <a:gd name="T29" fmla="*/ 3 h 8"/>
                <a:gd name="T30" fmla="*/ 7 w 8"/>
                <a:gd name="T31" fmla="*/ 2 h 8"/>
                <a:gd name="T32" fmla="*/ 4 w 8"/>
                <a:gd name="T33"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 h="8">
                  <a:moveTo>
                    <a:pt x="4" y="0"/>
                  </a:moveTo>
                  <a:cubicBezTo>
                    <a:pt x="3" y="0"/>
                    <a:pt x="3" y="1"/>
                    <a:pt x="2" y="1"/>
                  </a:cubicBezTo>
                  <a:cubicBezTo>
                    <a:pt x="1" y="2"/>
                    <a:pt x="1" y="2"/>
                    <a:pt x="1" y="3"/>
                  </a:cubicBezTo>
                  <a:cubicBezTo>
                    <a:pt x="1" y="3"/>
                    <a:pt x="1" y="3"/>
                    <a:pt x="1" y="3"/>
                  </a:cubicBezTo>
                  <a:cubicBezTo>
                    <a:pt x="1" y="4"/>
                    <a:pt x="0" y="4"/>
                    <a:pt x="1" y="5"/>
                  </a:cubicBezTo>
                  <a:cubicBezTo>
                    <a:pt x="1" y="5"/>
                    <a:pt x="1" y="5"/>
                    <a:pt x="1" y="5"/>
                  </a:cubicBezTo>
                  <a:cubicBezTo>
                    <a:pt x="1" y="5"/>
                    <a:pt x="1" y="6"/>
                    <a:pt x="1" y="6"/>
                  </a:cubicBezTo>
                  <a:cubicBezTo>
                    <a:pt x="2" y="7"/>
                    <a:pt x="2" y="7"/>
                    <a:pt x="3" y="7"/>
                  </a:cubicBezTo>
                  <a:cubicBezTo>
                    <a:pt x="3" y="7"/>
                    <a:pt x="3" y="7"/>
                    <a:pt x="3" y="7"/>
                  </a:cubicBezTo>
                  <a:cubicBezTo>
                    <a:pt x="3" y="7"/>
                    <a:pt x="4" y="8"/>
                    <a:pt x="4" y="8"/>
                  </a:cubicBezTo>
                  <a:cubicBezTo>
                    <a:pt x="5" y="8"/>
                    <a:pt x="5" y="7"/>
                    <a:pt x="6" y="7"/>
                  </a:cubicBezTo>
                  <a:cubicBezTo>
                    <a:pt x="6" y="7"/>
                    <a:pt x="7" y="6"/>
                    <a:pt x="7" y="6"/>
                  </a:cubicBezTo>
                  <a:cubicBezTo>
                    <a:pt x="7" y="6"/>
                    <a:pt x="7" y="6"/>
                    <a:pt x="7" y="5"/>
                  </a:cubicBezTo>
                  <a:cubicBezTo>
                    <a:pt x="8" y="5"/>
                    <a:pt x="8" y="4"/>
                    <a:pt x="7" y="3"/>
                  </a:cubicBezTo>
                  <a:cubicBezTo>
                    <a:pt x="7" y="3"/>
                    <a:pt x="7" y="3"/>
                    <a:pt x="7" y="3"/>
                  </a:cubicBezTo>
                  <a:cubicBezTo>
                    <a:pt x="7" y="3"/>
                    <a:pt x="7" y="2"/>
                    <a:pt x="7" y="2"/>
                  </a:cubicBezTo>
                  <a:cubicBezTo>
                    <a:pt x="6" y="1"/>
                    <a:pt x="5"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83" name="Freeform 3268">
              <a:extLst>
                <a:ext uri="{FF2B5EF4-FFF2-40B4-BE49-F238E27FC236}">
                  <a16:creationId xmlns:a16="http://schemas.microsoft.com/office/drawing/2014/main" id="{FEBD189C-874F-4FA1-6F98-48795552F1C4}"/>
                </a:ext>
              </a:extLst>
            </p:cNvPr>
            <p:cNvSpPr>
              <a:spLocks/>
            </p:cNvSpPr>
            <p:nvPr/>
          </p:nvSpPr>
          <p:spPr bwMode="auto">
            <a:xfrm>
              <a:off x="10823575" y="2645529"/>
              <a:ext cx="52417" cy="46900"/>
            </a:xfrm>
            <a:custGeom>
              <a:avLst/>
              <a:gdLst>
                <a:gd name="T0" fmla="*/ 4 w 8"/>
                <a:gd name="T1" fmla="*/ 0 h 7"/>
                <a:gd name="T2" fmla="*/ 2 w 8"/>
                <a:gd name="T3" fmla="*/ 1 h 7"/>
                <a:gd name="T4" fmla="*/ 2 w 8"/>
                <a:gd name="T5" fmla="*/ 1 h 7"/>
                <a:gd name="T6" fmla="*/ 2 w 8"/>
                <a:gd name="T7" fmla="*/ 1 h 7"/>
                <a:gd name="T8" fmla="*/ 1 w 8"/>
                <a:gd name="T9" fmla="*/ 5 h 7"/>
                <a:gd name="T10" fmla="*/ 4 w 8"/>
                <a:gd name="T11" fmla="*/ 7 h 7"/>
                <a:gd name="T12" fmla="*/ 4 w 8"/>
                <a:gd name="T13" fmla="*/ 7 h 7"/>
                <a:gd name="T14" fmla="*/ 4 w 8"/>
                <a:gd name="T15" fmla="*/ 7 h 7"/>
                <a:gd name="T16" fmla="*/ 6 w 8"/>
                <a:gd name="T17" fmla="*/ 6 h 7"/>
                <a:gd name="T18" fmla="*/ 7 w 8"/>
                <a:gd name="T19" fmla="*/ 6 h 7"/>
                <a:gd name="T20" fmla="*/ 7 w 8"/>
                <a:gd name="T21" fmla="*/ 5 h 7"/>
                <a:gd name="T22" fmla="*/ 7 w 8"/>
                <a:gd name="T23" fmla="*/ 5 h 7"/>
                <a:gd name="T24" fmla="*/ 8 w 8"/>
                <a:gd name="T25" fmla="*/ 4 h 7"/>
                <a:gd name="T26" fmla="*/ 7 w 8"/>
                <a:gd name="T27" fmla="*/ 1 h 7"/>
                <a:gd name="T28" fmla="*/ 6 w 8"/>
                <a:gd name="T29" fmla="*/ 0 h 7"/>
                <a:gd name="T30" fmla="*/ 5 w 8"/>
                <a:gd name="T31" fmla="*/ 0 h 7"/>
                <a:gd name="T32" fmla="*/ 4 w 8"/>
                <a:gd name="T33"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 h="7">
                  <a:moveTo>
                    <a:pt x="4" y="0"/>
                  </a:moveTo>
                  <a:cubicBezTo>
                    <a:pt x="3" y="0"/>
                    <a:pt x="3" y="0"/>
                    <a:pt x="2" y="1"/>
                  </a:cubicBezTo>
                  <a:cubicBezTo>
                    <a:pt x="2" y="1"/>
                    <a:pt x="2" y="1"/>
                    <a:pt x="2" y="1"/>
                  </a:cubicBezTo>
                  <a:cubicBezTo>
                    <a:pt x="2" y="1"/>
                    <a:pt x="2" y="1"/>
                    <a:pt x="2" y="1"/>
                  </a:cubicBezTo>
                  <a:cubicBezTo>
                    <a:pt x="0" y="2"/>
                    <a:pt x="0" y="4"/>
                    <a:pt x="1" y="5"/>
                  </a:cubicBezTo>
                  <a:cubicBezTo>
                    <a:pt x="2" y="6"/>
                    <a:pt x="3" y="7"/>
                    <a:pt x="4" y="7"/>
                  </a:cubicBezTo>
                  <a:cubicBezTo>
                    <a:pt x="4" y="7"/>
                    <a:pt x="4" y="7"/>
                    <a:pt x="4" y="7"/>
                  </a:cubicBezTo>
                  <a:cubicBezTo>
                    <a:pt x="4" y="7"/>
                    <a:pt x="4" y="7"/>
                    <a:pt x="4" y="7"/>
                  </a:cubicBezTo>
                  <a:cubicBezTo>
                    <a:pt x="5" y="7"/>
                    <a:pt x="6" y="7"/>
                    <a:pt x="6" y="6"/>
                  </a:cubicBezTo>
                  <a:cubicBezTo>
                    <a:pt x="6" y="6"/>
                    <a:pt x="7" y="6"/>
                    <a:pt x="7" y="6"/>
                  </a:cubicBezTo>
                  <a:cubicBezTo>
                    <a:pt x="7" y="5"/>
                    <a:pt x="7" y="5"/>
                    <a:pt x="7" y="5"/>
                  </a:cubicBezTo>
                  <a:cubicBezTo>
                    <a:pt x="7" y="5"/>
                    <a:pt x="7" y="5"/>
                    <a:pt x="7" y="5"/>
                  </a:cubicBezTo>
                  <a:cubicBezTo>
                    <a:pt x="7" y="5"/>
                    <a:pt x="7" y="5"/>
                    <a:pt x="8" y="4"/>
                  </a:cubicBezTo>
                  <a:cubicBezTo>
                    <a:pt x="8" y="3"/>
                    <a:pt x="8" y="2"/>
                    <a:pt x="7" y="1"/>
                  </a:cubicBezTo>
                  <a:cubicBezTo>
                    <a:pt x="7" y="1"/>
                    <a:pt x="6" y="0"/>
                    <a:pt x="6" y="0"/>
                  </a:cubicBezTo>
                  <a:cubicBezTo>
                    <a:pt x="5" y="0"/>
                    <a:pt x="5" y="0"/>
                    <a:pt x="5" y="0"/>
                  </a:cubicBezTo>
                  <a:cubicBezTo>
                    <a:pt x="5" y="0"/>
                    <a:pt x="4"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84" name="Freeform 3269">
              <a:extLst>
                <a:ext uri="{FF2B5EF4-FFF2-40B4-BE49-F238E27FC236}">
                  <a16:creationId xmlns:a16="http://schemas.microsoft.com/office/drawing/2014/main" id="{5115C229-241B-3EFE-1280-2D9EEE59D80F}"/>
                </a:ext>
              </a:extLst>
            </p:cNvPr>
            <p:cNvSpPr>
              <a:spLocks/>
            </p:cNvSpPr>
            <p:nvPr/>
          </p:nvSpPr>
          <p:spPr bwMode="auto">
            <a:xfrm>
              <a:off x="11400166" y="3191774"/>
              <a:ext cx="38623" cy="38623"/>
            </a:xfrm>
            <a:custGeom>
              <a:avLst/>
              <a:gdLst>
                <a:gd name="T0" fmla="*/ 3 w 6"/>
                <a:gd name="T1" fmla="*/ 0 h 6"/>
                <a:gd name="T2" fmla="*/ 2 w 6"/>
                <a:gd name="T3" fmla="*/ 1 h 6"/>
                <a:gd name="T4" fmla="*/ 1 w 6"/>
                <a:gd name="T5" fmla="*/ 5 h 6"/>
                <a:gd name="T6" fmla="*/ 3 w 6"/>
                <a:gd name="T7" fmla="*/ 6 h 6"/>
                <a:gd name="T8" fmla="*/ 5 w 6"/>
                <a:gd name="T9" fmla="*/ 5 h 6"/>
                <a:gd name="T10" fmla="*/ 6 w 6"/>
                <a:gd name="T11" fmla="*/ 4 h 6"/>
                <a:gd name="T12" fmla="*/ 6 w 6"/>
                <a:gd name="T13" fmla="*/ 4 h 6"/>
                <a:gd name="T14" fmla="*/ 6 w 6"/>
                <a:gd name="T15" fmla="*/ 1 h 6"/>
                <a:gd name="T16" fmla="*/ 6 w 6"/>
                <a:gd name="T17" fmla="*/ 1 h 6"/>
                <a:gd name="T18" fmla="*/ 5 w 6"/>
                <a:gd name="T19" fmla="*/ 1 h 6"/>
                <a:gd name="T20" fmla="*/ 5 w 6"/>
                <a:gd name="T21" fmla="*/ 0 h 6"/>
                <a:gd name="T22" fmla="*/ 4 w 6"/>
                <a:gd name="T23" fmla="*/ 0 h 6"/>
                <a:gd name="T24" fmla="*/ 3 w 6"/>
                <a:gd name="T2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6">
                  <a:moveTo>
                    <a:pt x="3" y="0"/>
                  </a:moveTo>
                  <a:cubicBezTo>
                    <a:pt x="3" y="0"/>
                    <a:pt x="2" y="0"/>
                    <a:pt x="2" y="1"/>
                  </a:cubicBezTo>
                  <a:cubicBezTo>
                    <a:pt x="1" y="2"/>
                    <a:pt x="0" y="3"/>
                    <a:pt x="1" y="5"/>
                  </a:cubicBezTo>
                  <a:cubicBezTo>
                    <a:pt x="2" y="5"/>
                    <a:pt x="3" y="6"/>
                    <a:pt x="3" y="6"/>
                  </a:cubicBezTo>
                  <a:cubicBezTo>
                    <a:pt x="4" y="6"/>
                    <a:pt x="5" y="6"/>
                    <a:pt x="5" y="5"/>
                  </a:cubicBezTo>
                  <a:cubicBezTo>
                    <a:pt x="5" y="5"/>
                    <a:pt x="6" y="5"/>
                    <a:pt x="6" y="4"/>
                  </a:cubicBezTo>
                  <a:cubicBezTo>
                    <a:pt x="6" y="4"/>
                    <a:pt x="6" y="4"/>
                    <a:pt x="6" y="4"/>
                  </a:cubicBezTo>
                  <a:cubicBezTo>
                    <a:pt x="6" y="3"/>
                    <a:pt x="6" y="2"/>
                    <a:pt x="6" y="1"/>
                  </a:cubicBezTo>
                  <a:cubicBezTo>
                    <a:pt x="6" y="1"/>
                    <a:pt x="6" y="1"/>
                    <a:pt x="6" y="1"/>
                  </a:cubicBezTo>
                  <a:cubicBezTo>
                    <a:pt x="6" y="1"/>
                    <a:pt x="5" y="1"/>
                    <a:pt x="5" y="1"/>
                  </a:cubicBezTo>
                  <a:cubicBezTo>
                    <a:pt x="5" y="1"/>
                    <a:pt x="5" y="1"/>
                    <a:pt x="5" y="0"/>
                  </a:cubicBezTo>
                  <a:cubicBezTo>
                    <a:pt x="4" y="0"/>
                    <a:pt x="4" y="0"/>
                    <a:pt x="4" y="0"/>
                  </a:cubicBezTo>
                  <a:cubicBezTo>
                    <a:pt x="4" y="0"/>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85" name="Freeform 3270">
              <a:extLst>
                <a:ext uri="{FF2B5EF4-FFF2-40B4-BE49-F238E27FC236}">
                  <a16:creationId xmlns:a16="http://schemas.microsoft.com/office/drawing/2014/main" id="{AABAF644-7DA1-35B1-7765-44418811EAF0}"/>
                </a:ext>
              </a:extLst>
            </p:cNvPr>
            <p:cNvSpPr>
              <a:spLocks/>
            </p:cNvSpPr>
            <p:nvPr/>
          </p:nvSpPr>
          <p:spPr bwMode="auto">
            <a:xfrm>
              <a:off x="10834610" y="3131080"/>
              <a:ext cx="41382" cy="38623"/>
            </a:xfrm>
            <a:custGeom>
              <a:avLst/>
              <a:gdLst>
                <a:gd name="T0" fmla="*/ 3 w 6"/>
                <a:gd name="T1" fmla="*/ 0 h 6"/>
                <a:gd name="T2" fmla="*/ 2 w 6"/>
                <a:gd name="T3" fmla="*/ 0 h 6"/>
                <a:gd name="T4" fmla="*/ 1 w 6"/>
                <a:gd name="T5" fmla="*/ 1 h 6"/>
                <a:gd name="T6" fmla="*/ 0 w 6"/>
                <a:gd name="T7" fmla="*/ 5 h 6"/>
                <a:gd name="T8" fmla="*/ 3 w 6"/>
                <a:gd name="T9" fmla="*/ 6 h 6"/>
                <a:gd name="T10" fmla="*/ 4 w 6"/>
                <a:gd name="T11" fmla="*/ 5 h 6"/>
                <a:gd name="T12" fmla="*/ 5 w 6"/>
                <a:gd name="T13" fmla="*/ 2 h 6"/>
                <a:gd name="T14" fmla="*/ 5 w 6"/>
                <a:gd name="T15" fmla="*/ 2 h 6"/>
                <a:gd name="T16" fmla="*/ 5 w 6"/>
                <a:gd name="T17" fmla="*/ 2 h 6"/>
                <a:gd name="T18" fmla="*/ 3 w 6"/>
                <a:gd name="T19" fmla="*/ 0 h 6"/>
                <a:gd name="T20" fmla="*/ 3 w 6"/>
                <a:gd name="T2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6">
                  <a:moveTo>
                    <a:pt x="3" y="0"/>
                  </a:moveTo>
                  <a:cubicBezTo>
                    <a:pt x="3" y="0"/>
                    <a:pt x="2" y="0"/>
                    <a:pt x="2" y="0"/>
                  </a:cubicBezTo>
                  <a:cubicBezTo>
                    <a:pt x="2" y="0"/>
                    <a:pt x="1" y="1"/>
                    <a:pt x="1" y="1"/>
                  </a:cubicBezTo>
                  <a:cubicBezTo>
                    <a:pt x="0" y="2"/>
                    <a:pt x="0" y="3"/>
                    <a:pt x="0" y="5"/>
                  </a:cubicBezTo>
                  <a:cubicBezTo>
                    <a:pt x="1" y="5"/>
                    <a:pt x="2" y="6"/>
                    <a:pt x="3" y="6"/>
                  </a:cubicBezTo>
                  <a:cubicBezTo>
                    <a:pt x="3" y="6"/>
                    <a:pt x="4" y="6"/>
                    <a:pt x="4" y="5"/>
                  </a:cubicBezTo>
                  <a:cubicBezTo>
                    <a:pt x="5" y="5"/>
                    <a:pt x="6" y="3"/>
                    <a:pt x="5" y="2"/>
                  </a:cubicBezTo>
                  <a:cubicBezTo>
                    <a:pt x="5" y="2"/>
                    <a:pt x="5" y="2"/>
                    <a:pt x="5" y="2"/>
                  </a:cubicBezTo>
                  <a:cubicBezTo>
                    <a:pt x="5" y="2"/>
                    <a:pt x="5" y="2"/>
                    <a:pt x="5" y="2"/>
                  </a:cubicBezTo>
                  <a:cubicBezTo>
                    <a:pt x="4" y="1"/>
                    <a:pt x="4" y="0"/>
                    <a:pt x="3" y="0"/>
                  </a:cubicBezTo>
                  <a:cubicBezTo>
                    <a:pt x="3"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86" name="Freeform 3271">
              <a:extLst>
                <a:ext uri="{FF2B5EF4-FFF2-40B4-BE49-F238E27FC236}">
                  <a16:creationId xmlns:a16="http://schemas.microsoft.com/office/drawing/2014/main" id="{FA2F5441-697E-FFCE-881F-AF133A7166A2}"/>
                </a:ext>
              </a:extLst>
            </p:cNvPr>
            <p:cNvSpPr>
              <a:spLocks/>
            </p:cNvSpPr>
            <p:nvPr/>
          </p:nvSpPr>
          <p:spPr bwMode="auto">
            <a:xfrm>
              <a:off x="12048486" y="3249709"/>
              <a:ext cx="38623" cy="38623"/>
            </a:xfrm>
            <a:custGeom>
              <a:avLst/>
              <a:gdLst>
                <a:gd name="T0" fmla="*/ 3 w 6"/>
                <a:gd name="T1" fmla="*/ 0 h 6"/>
                <a:gd name="T2" fmla="*/ 2 w 6"/>
                <a:gd name="T3" fmla="*/ 1 h 6"/>
                <a:gd name="T4" fmla="*/ 1 w 6"/>
                <a:gd name="T5" fmla="*/ 2 h 6"/>
                <a:gd name="T6" fmla="*/ 1 w 6"/>
                <a:gd name="T7" fmla="*/ 2 h 6"/>
                <a:gd name="T8" fmla="*/ 0 w 6"/>
                <a:gd name="T9" fmla="*/ 3 h 6"/>
                <a:gd name="T10" fmla="*/ 1 w 6"/>
                <a:gd name="T11" fmla="*/ 4 h 6"/>
                <a:gd name="T12" fmla="*/ 1 w 6"/>
                <a:gd name="T13" fmla="*/ 4 h 6"/>
                <a:gd name="T14" fmla="*/ 1 w 6"/>
                <a:gd name="T15" fmla="*/ 5 h 6"/>
                <a:gd name="T16" fmla="*/ 1 w 6"/>
                <a:gd name="T17" fmla="*/ 5 h 6"/>
                <a:gd name="T18" fmla="*/ 2 w 6"/>
                <a:gd name="T19" fmla="*/ 6 h 6"/>
                <a:gd name="T20" fmla="*/ 3 w 6"/>
                <a:gd name="T21" fmla="*/ 6 h 6"/>
                <a:gd name="T22" fmla="*/ 3 w 6"/>
                <a:gd name="T23" fmla="*/ 6 h 6"/>
                <a:gd name="T24" fmla="*/ 5 w 6"/>
                <a:gd name="T25" fmla="*/ 5 h 6"/>
                <a:gd name="T26" fmla="*/ 5 w 6"/>
                <a:gd name="T27" fmla="*/ 1 h 6"/>
                <a:gd name="T28" fmla="*/ 3 w 6"/>
                <a:gd name="T2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6">
                  <a:moveTo>
                    <a:pt x="3" y="0"/>
                  </a:moveTo>
                  <a:cubicBezTo>
                    <a:pt x="3" y="0"/>
                    <a:pt x="2" y="0"/>
                    <a:pt x="2" y="1"/>
                  </a:cubicBezTo>
                  <a:cubicBezTo>
                    <a:pt x="1" y="1"/>
                    <a:pt x="1" y="1"/>
                    <a:pt x="1" y="2"/>
                  </a:cubicBezTo>
                  <a:cubicBezTo>
                    <a:pt x="1" y="2"/>
                    <a:pt x="1" y="2"/>
                    <a:pt x="1" y="2"/>
                  </a:cubicBezTo>
                  <a:cubicBezTo>
                    <a:pt x="0" y="3"/>
                    <a:pt x="0" y="3"/>
                    <a:pt x="0" y="3"/>
                  </a:cubicBezTo>
                  <a:cubicBezTo>
                    <a:pt x="0" y="4"/>
                    <a:pt x="1" y="4"/>
                    <a:pt x="1" y="4"/>
                  </a:cubicBezTo>
                  <a:cubicBezTo>
                    <a:pt x="1" y="4"/>
                    <a:pt x="1" y="4"/>
                    <a:pt x="1" y="4"/>
                  </a:cubicBezTo>
                  <a:cubicBezTo>
                    <a:pt x="1" y="4"/>
                    <a:pt x="1" y="4"/>
                    <a:pt x="1" y="5"/>
                  </a:cubicBezTo>
                  <a:cubicBezTo>
                    <a:pt x="1" y="5"/>
                    <a:pt x="1" y="5"/>
                    <a:pt x="1" y="5"/>
                  </a:cubicBezTo>
                  <a:cubicBezTo>
                    <a:pt x="1" y="5"/>
                    <a:pt x="2" y="5"/>
                    <a:pt x="2" y="6"/>
                  </a:cubicBezTo>
                  <a:cubicBezTo>
                    <a:pt x="2" y="6"/>
                    <a:pt x="3" y="6"/>
                    <a:pt x="3" y="6"/>
                  </a:cubicBezTo>
                  <a:cubicBezTo>
                    <a:pt x="3" y="6"/>
                    <a:pt x="3" y="6"/>
                    <a:pt x="3" y="6"/>
                  </a:cubicBezTo>
                  <a:cubicBezTo>
                    <a:pt x="4" y="6"/>
                    <a:pt x="4" y="6"/>
                    <a:pt x="5" y="5"/>
                  </a:cubicBezTo>
                  <a:cubicBezTo>
                    <a:pt x="6" y="4"/>
                    <a:pt x="6" y="3"/>
                    <a:pt x="5" y="1"/>
                  </a:cubicBezTo>
                  <a:cubicBezTo>
                    <a:pt x="5" y="1"/>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87" name="Freeform 3272">
              <a:extLst>
                <a:ext uri="{FF2B5EF4-FFF2-40B4-BE49-F238E27FC236}">
                  <a16:creationId xmlns:a16="http://schemas.microsoft.com/office/drawing/2014/main" id="{A235A1A1-3A11-1ECB-E2D9-AB25A766DDE8}"/>
                </a:ext>
              </a:extLst>
            </p:cNvPr>
            <p:cNvSpPr>
              <a:spLocks/>
            </p:cNvSpPr>
            <p:nvPr/>
          </p:nvSpPr>
          <p:spPr bwMode="auto">
            <a:xfrm>
              <a:off x="11819505" y="3059351"/>
              <a:ext cx="38623" cy="33106"/>
            </a:xfrm>
            <a:custGeom>
              <a:avLst/>
              <a:gdLst>
                <a:gd name="T0" fmla="*/ 3 w 6"/>
                <a:gd name="T1" fmla="*/ 0 h 5"/>
                <a:gd name="T2" fmla="*/ 2 w 6"/>
                <a:gd name="T3" fmla="*/ 0 h 5"/>
                <a:gd name="T4" fmla="*/ 1 w 6"/>
                <a:gd name="T5" fmla="*/ 1 h 5"/>
                <a:gd name="T6" fmla="*/ 1 w 6"/>
                <a:gd name="T7" fmla="*/ 1 h 5"/>
                <a:gd name="T8" fmla="*/ 1 w 6"/>
                <a:gd name="T9" fmla="*/ 4 h 5"/>
                <a:gd name="T10" fmla="*/ 3 w 6"/>
                <a:gd name="T11" fmla="*/ 5 h 5"/>
                <a:gd name="T12" fmla="*/ 3 w 6"/>
                <a:gd name="T13" fmla="*/ 5 h 5"/>
                <a:gd name="T14" fmla="*/ 4 w 6"/>
                <a:gd name="T15" fmla="*/ 5 h 5"/>
                <a:gd name="T16" fmla="*/ 5 w 6"/>
                <a:gd name="T17" fmla="*/ 5 h 5"/>
                <a:gd name="T18" fmla="*/ 5 w 6"/>
                <a:gd name="T19" fmla="*/ 1 h 5"/>
                <a:gd name="T20" fmla="*/ 4 w 6"/>
                <a:gd name="T21" fmla="*/ 0 h 5"/>
                <a:gd name="T22" fmla="*/ 3 w 6"/>
                <a:gd name="T23" fmla="*/ 0 h 5"/>
                <a:gd name="T24" fmla="*/ 3 w 6"/>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5">
                  <a:moveTo>
                    <a:pt x="3" y="0"/>
                  </a:moveTo>
                  <a:cubicBezTo>
                    <a:pt x="3" y="0"/>
                    <a:pt x="2" y="0"/>
                    <a:pt x="2" y="0"/>
                  </a:cubicBezTo>
                  <a:cubicBezTo>
                    <a:pt x="1" y="0"/>
                    <a:pt x="1" y="0"/>
                    <a:pt x="1" y="1"/>
                  </a:cubicBezTo>
                  <a:cubicBezTo>
                    <a:pt x="1" y="1"/>
                    <a:pt x="1" y="1"/>
                    <a:pt x="1" y="1"/>
                  </a:cubicBezTo>
                  <a:cubicBezTo>
                    <a:pt x="0" y="2"/>
                    <a:pt x="0" y="3"/>
                    <a:pt x="1" y="4"/>
                  </a:cubicBezTo>
                  <a:cubicBezTo>
                    <a:pt x="1" y="5"/>
                    <a:pt x="2" y="5"/>
                    <a:pt x="3" y="5"/>
                  </a:cubicBezTo>
                  <a:cubicBezTo>
                    <a:pt x="3" y="5"/>
                    <a:pt x="3" y="5"/>
                    <a:pt x="3" y="5"/>
                  </a:cubicBezTo>
                  <a:cubicBezTo>
                    <a:pt x="3" y="5"/>
                    <a:pt x="3" y="5"/>
                    <a:pt x="4" y="5"/>
                  </a:cubicBezTo>
                  <a:cubicBezTo>
                    <a:pt x="4" y="5"/>
                    <a:pt x="4" y="5"/>
                    <a:pt x="5" y="5"/>
                  </a:cubicBezTo>
                  <a:cubicBezTo>
                    <a:pt x="6" y="4"/>
                    <a:pt x="6" y="2"/>
                    <a:pt x="5" y="1"/>
                  </a:cubicBezTo>
                  <a:cubicBezTo>
                    <a:pt x="5" y="0"/>
                    <a:pt x="4" y="0"/>
                    <a:pt x="4" y="0"/>
                  </a:cubicBezTo>
                  <a:cubicBezTo>
                    <a:pt x="4" y="0"/>
                    <a:pt x="4" y="0"/>
                    <a:pt x="3" y="0"/>
                  </a:cubicBezTo>
                  <a:cubicBezTo>
                    <a:pt x="3"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88" name="Freeform 3273">
              <a:extLst>
                <a:ext uri="{FF2B5EF4-FFF2-40B4-BE49-F238E27FC236}">
                  <a16:creationId xmlns:a16="http://schemas.microsoft.com/office/drawing/2014/main" id="{43019C36-3526-8788-BE9C-FF8A5FB60E19}"/>
                </a:ext>
              </a:extLst>
            </p:cNvPr>
            <p:cNvSpPr>
              <a:spLocks/>
            </p:cNvSpPr>
            <p:nvPr/>
          </p:nvSpPr>
          <p:spPr bwMode="auto">
            <a:xfrm>
              <a:off x="10487000" y="2248261"/>
              <a:ext cx="41382" cy="30347"/>
            </a:xfrm>
            <a:custGeom>
              <a:avLst/>
              <a:gdLst>
                <a:gd name="T0" fmla="*/ 3 w 6"/>
                <a:gd name="T1" fmla="*/ 0 h 5"/>
                <a:gd name="T2" fmla="*/ 2 w 6"/>
                <a:gd name="T3" fmla="*/ 0 h 5"/>
                <a:gd name="T4" fmla="*/ 1 w 6"/>
                <a:gd name="T5" fmla="*/ 4 h 5"/>
                <a:gd name="T6" fmla="*/ 1 w 6"/>
                <a:gd name="T7" fmla="*/ 4 h 5"/>
                <a:gd name="T8" fmla="*/ 1 w 6"/>
                <a:gd name="T9" fmla="*/ 4 h 5"/>
                <a:gd name="T10" fmla="*/ 2 w 6"/>
                <a:gd name="T11" fmla="*/ 5 h 5"/>
                <a:gd name="T12" fmla="*/ 2 w 6"/>
                <a:gd name="T13" fmla="*/ 5 h 5"/>
                <a:gd name="T14" fmla="*/ 3 w 6"/>
                <a:gd name="T15" fmla="*/ 5 h 5"/>
                <a:gd name="T16" fmla="*/ 5 w 6"/>
                <a:gd name="T17" fmla="*/ 5 h 5"/>
                <a:gd name="T18" fmla="*/ 5 w 6"/>
                <a:gd name="T19" fmla="*/ 5 h 5"/>
                <a:gd name="T20" fmla="*/ 5 w 6"/>
                <a:gd name="T21" fmla="*/ 5 h 5"/>
                <a:gd name="T22" fmla="*/ 6 w 6"/>
                <a:gd name="T23" fmla="*/ 4 h 5"/>
                <a:gd name="T24" fmla="*/ 6 w 6"/>
                <a:gd name="T25" fmla="*/ 3 h 5"/>
                <a:gd name="T26" fmla="*/ 5 w 6"/>
                <a:gd name="T27" fmla="*/ 1 h 5"/>
                <a:gd name="T28" fmla="*/ 3 w 6"/>
                <a:gd name="T2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5">
                  <a:moveTo>
                    <a:pt x="3" y="0"/>
                  </a:moveTo>
                  <a:cubicBezTo>
                    <a:pt x="3" y="0"/>
                    <a:pt x="2" y="0"/>
                    <a:pt x="2" y="0"/>
                  </a:cubicBezTo>
                  <a:cubicBezTo>
                    <a:pt x="0" y="1"/>
                    <a:pt x="0" y="3"/>
                    <a:pt x="1" y="4"/>
                  </a:cubicBezTo>
                  <a:cubicBezTo>
                    <a:pt x="1" y="4"/>
                    <a:pt x="1" y="4"/>
                    <a:pt x="1" y="4"/>
                  </a:cubicBezTo>
                  <a:cubicBezTo>
                    <a:pt x="1" y="4"/>
                    <a:pt x="1" y="4"/>
                    <a:pt x="1" y="4"/>
                  </a:cubicBezTo>
                  <a:cubicBezTo>
                    <a:pt x="1" y="5"/>
                    <a:pt x="1" y="5"/>
                    <a:pt x="2" y="5"/>
                  </a:cubicBezTo>
                  <a:cubicBezTo>
                    <a:pt x="2" y="5"/>
                    <a:pt x="2" y="5"/>
                    <a:pt x="2" y="5"/>
                  </a:cubicBezTo>
                  <a:cubicBezTo>
                    <a:pt x="2" y="5"/>
                    <a:pt x="3" y="5"/>
                    <a:pt x="3" y="5"/>
                  </a:cubicBezTo>
                  <a:cubicBezTo>
                    <a:pt x="4" y="5"/>
                    <a:pt x="4" y="5"/>
                    <a:pt x="5" y="5"/>
                  </a:cubicBezTo>
                  <a:cubicBezTo>
                    <a:pt x="5" y="5"/>
                    <a:pt x="5" y="5"/>
                    <a:pt x="5" y="5"/>
                  </a:cubicBezTo>
                  <a:cubicBezTo>
                    <a:pt x="5" y="5"/>
                    <a:pt x="5" y="5"/>
                    <a:pt x="5" y="5"/>
                  </a:cubicBezTo>
                  <a:cubicBezTo>
                    <a:pt x="5" y="4"/>
                    <a:pt x="6" y="4"/>
                    <a:pt x="6" y="4"/>
                  </a:cubicBezTo>
                  <a:cubicBezTo>
                    <a:pt x="6" y="4"/>
                    <a:pt x="6" y="3"/>
                    <a:pt x="6" y="3"/>
                  </a:cubicBezTo>
                  <a:cubicBezTo>
                    <a:pt x="6" y="3"/>
                    <a:pt x="6" y="2"/>
                    <a:pt x="5" y="1"/>
                  </a:cubicBezTo>
                  <a:cubicBezTo>
                    <a:pt x="5" y="0"/>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89" name="Freeform 3274">
              <a:extLst>
                <a:ext uri="{FF2B5EF4-FFF2-40B4-BE49-F238E27FC236}">
                  <a16:creationId xmlns:a16="http://schemas.microsoft.com/office/drawing/2014/main" id="{63410AE0-0E8D-C554-8F87-4FE97D7722A9}"/>
                </a:ext>
              </a:extLst>
            </p:cNvPr>
            <p:cNvSpPr>
              <a:spLocks/>
            </p:cNvSpPr>
            <p:nvPr/>
          </p:nvSpPr>
          <p:spPr bwMode="auto">
            <a:xfrm>
              <a:off x="10067661" y="2444136"/>
              <a:ext cx="41382" cy="33106"/>
            </a:xfrm>
            <a:custGeom>
              <a:avLst/>
              <a:gdLst>
                <a:gd name="T0" fmla="*/ 3 w 6"/>
                <a:gd name="T1" fmla="*/ 0 h 5"/>
                <a:gd name="T2" fmla="*/ 1 w 6"/>
                <a:gd name="T3" fmla="*/ 0 h 5"/>
                <a:gd name="T4" fmla="*/ 0 w 6"/>
                <a:gd name="T5" fmla="*/ 3 h 5"/>
                <a:gd name="T6" fmla="*/ 0 w 6"/>
                <a:gd name="T7" fmla="*/ 3 h 5"/>
                <a:gd name="T8" fmla="*/ 1 w 6"/>
                <a:gd name="T9" fmla="*/ 4 h 5"/>
                <a:gd name="T10" fmla="*/ 1 w 6"/>
                <a:gd name="T11" fmla="*/ 4 h 5"/>
                <a:gd name="T12" fmla="*/ 1 w 6"/>
                <a:gd name="T13" fmla="*/ 5 h 5"/>
                <a:gd name="T14" fmla="*/ 3 w 6"/>
                <a:gd name="T15" fmla="*/ 5 h 5"/>
                <a:gd name="T16" fmla="*/ 3 w 6"/>
                <a:gd name="T17" fmla="*/ 5 h 5"/>
                <a:gd name="T18" fmla="*/ 4 w 6"/>
                <a:gd name="T19" fmla="*/ 5 h 5"/>
                <a:gd name="T20" fmla="*/ 4 w 6"/>
                <a:gd name="T21" fmla="*/ 5 h 5"/>
                <a:gd name="T22" fmla="*/ 6 w 6"/>
                <a:gd name="T23" fmla="*/ 2 h 5"/>
                <a:gd name="T24" fmla="*/ 6 w 6"/>
                <a:gd name="T25" fmla="*/ 2 h 5"/>
                <a:gd name="T26" fmla="*/ 5 w 6"/>
                <a:gd name="T27" fmla="*/ 1 h 5"/>
                <a:gd name="T28" fmla="*/ 5 w 6"/>
                <a:gd name="T29" fmla="*/ 1 h 5"/>
                <a:gd name="T30" fmla="*/ 5 w 6"/>
                <a:gd name="T31" fmla="*/ 1 h 5"/>
                <a:gd name="T32" fmla="*/ 3 w 6"/>
                <a:gd name="T33"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 h="5">
                  <a:moveTo>
                    <a:pt x="3" y="0"/>
                  </a:moveTo>
                  <a:cubicBezTo>
                    <a:pt x="2" y="0"/>
                    <a:pt x="2" y="0"/>
                    <a:pt x="1" y="0"/>
                  </a:cubicBezTo>
                  <a:cubicBezTo>
                    <a:pt x="0" y="1"/>
                    <a:pt x="0" y="2"/>
                    <a:pt x="0" y="3"/>
                  </a:cubicBezTo>
                  <a:cubicBezTo>
                    <a:pt x="0" y="3"/>
                    <a:pt x="0" y="3"/>
                    <a:pt x="0" y="3"/>
                  </a:cubicBezTo>
                  <a:cubicBezTo>
                    <a:pt x="0" y="3"/>
                    <a:pt x="0" y="4"/>
                    <a:pt x="1" y="4"/>
                  </a:cubicBezTo>
                  <a:cubicBezTo>
                    <a:pt x="1" y="4"/>
                    <a:pt x="1" y="4"/>
                    <a:pt x="1" y="4"/>
                  </a:cubicBezTo>
                  <a:cubicBezTo>
                    <a:pt x="1" y="4"/>
                    <a:pt x="1" y="4"/>
                    <a:pt x="1" y="5"/>
                  </a:cubicBezTo>
                  <a:cubicBezTo>
                    <a:pt x="2" y="5"/>
                    <a:pt x="2" y="5"/>
                    <a:pt x="3" y="5"/>
                  </a:cubicBezTo>
                  <a:cubicBezTo>
                    <a:pt x="3" y="5"/>
                    <a:pt x="3" y="5"/>
                    <a:pt x="3" y="5"/>
                  </a:cubicBezTo>
                  <a:cubicBezTo>
                    <a:pt x="3" y="5"/>
                    <a:pt x="3" y="5"/>
                    <a:pt x="4" y="5"/>
                  </a:cubicBezTo>
                  <a:cubicBezTo>
                    <a:pt x="4" y="5"/>
                    <a:pt x="4" y="5"/>
                    <a:pt x="4" y="5"/>
                  </a:cubicBezTo>
                  <a:cubicBezTo>
                    <a:pt x="5" y="4"/>
                    <a:pt x="6" y="3"/>
                    <a:pt x="6" y="2"/>
                  </a:cubicBezTo>
                  <a:cubicBezTo>
                    <a:pt x="6" y="2"/>
                    <a:pt x="6" y="2"/>
                    <a:pt x="6" y="2"/>
                  </a:cubicBezTo>
                  <a:cubicBezTo>
                    <a:pt x="6" y="2"/>
                    <a:pt x="5" y="2"/>
                    <a:pt x="5" y="1"/>
                  </a:cubicBezTo>
                  <a:cubicBezTo>
                    <a:pt x="5" y="1"/>
                    <a:pt x="5" y="1"/>
                    <a:pt x="5" y="1"/>
                  </a:cubicBezTo>
                  <a:cubicBezTo>
                    <a:pt x="5" y="1"/>
                    <a:pt x="5" y="1"/>
                    <a:pt x="5" y="1"/>
                  </a:cubicBezTo>
                  <a:cubicBezTo>
                    <a:pt x="5" y="0"/>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90" name="Freeform 3275">
              <a:extLst>
                <a:ext uri="{FF2B5EF4-FFF2-40B4-BE49-F238E27FC236}">
                  <a16:creationId xmlns:a16="http://schemas.microsoft.com/office/drawing/2014/main" id="{DF6BF6ED-224A-886F-2D1A-17DB89B1A894}"/>
                </a:ext>
              </a:extLst>
            </p:cNvPr>
            <p:cNvSpPr>
              <a:spLocks/>
            </p:cNvSpPr>
            <p:nvPr/>
          </p:nvSpPr>
          <p:spPr bwMode="auto">
            <a:xfrm>
              <a:off x="11747776" y="3616630"/>
              <a:ext cx="38623" cy="38623"/>
            </a:xfrm>
            <a:custGeom>
              <a:avLst/>
              <a:gdLst>
                <a:gd name="T0" fmla="*/ 3 w 6"/>
                <a:gd name="T1" fmla="*/ 0 h 6"/>
                <a:gd name="T2" fmla="*/ 3 w 6"/>
                <a:gd name="T3" fmla="*/ 0 h 6"/>
                <a:gd name="T4" fmla="*/ 3 w 6"/>
                <a:gd name="T5" fmla="*/ 0 h 6"/>
                <a:gd name="T6" fmla="*/ 2 w 6"/>
                <a:gd name="T7" fmla="*/ 1 h 6"/>
                <a:gd name="T8" fmla="*/ 1 w 6"/>
                <a:gd name="T9" fmla="*/ 4 h 6"/>
                <a:gd name="T10" fmla="*/ 3 w 6"/>
                <a:gd name="T11" fmla="*/ 6 h 6"/>
                <a:gd name="T12" fmla="*/ 5 w 6"/>
                <a:gd name="T13" fmla="*/ 5 h 6"/>
                <a:gd name="T14" fmla="*/ 5 w 6"/>
                <a:gd name="T15" fmla="*/ 5 h 6"/>
                <a:gd name="T16" fmla="*/ 5 w 6"/>
                <a:gd name="T17" fmla="*/ 5 h 6"/>
                <a:gd name="T18" fmla="*/ 6 w 6"/>
                <a:gd name="T19" fmla="*/ 4 h 6"/>
                <a:gd name="T20" fmla="*/ 6 w 6"/>
                <a:gd name="T21" fmla="*/ 4 h 6"/>
                <a:gd name="T22" fmla="*/ 6 w 6"/>
                <a:gd name="T23" fmla="*/ 1 h 6"/>
                <a:gd name="T24" fmla="*/ 5 w 6"/>
                <a:gd name="T25" fmla="*/ 1 h 6"/>
                <a:gd name="T26" fmla="*/ 4 w 6"/>
                <a:gd name="T27" fmla="*/ 0 h 6"/>
                <a:gd name="T28" fmla="*/ 3 w 6"/>
                <a:gd name="T2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6">
                  <a:moveTo>
                    <a:pt x="3" y="0"/>
                  </a:moveTo>
                  <a:cubicBezTo>
                    <a:pt x="3" y="0"/>
                    <a:pt x="3" y="0"/>
                    <a:pt x="3" y="0"/>
                  </a:cubicBezTo>
                  <a:cubicBezTo>
                    <a:pt x="3" y="0"/>
                    <a:pt x="3" y="0"/>
                    <a:pt x="3" y="0"/>
                  </a:cubicBezTo>
                  <a:cubicBezTo>
                    <a:pt x="2" y="0"/>
                    <a:pt x="2" y="0"/>
                    <a:pt x="2" y="1"/>
                  </a:cubicBezTo>
                  <a:cubicBezTo>
                    <a:pt x="0" y="2"/>
                    <a:pt x="0" y="3"/>
                    <a:pt x="1" y="4"/>
                  </a:cubicBezTo>
                  <a:cubicBezTo>
                    <a:pt x="2" y="5"/>
                    <a:pt x="2" y="6"/>
                    <a:pt x="3" y="6"/>
                  </a:cubicBezTo>
                  <a:cubicBezTo>
                    <a:pt x="4" y="6"/>
                    <a:pt x="4" y="5"/>
                    <a:pt x="5" y="5"/>
                  </a:cubicBezTo>
                  <a:cubicBezTo>
                    <a:pt x="5" y="5"/>
                    <a:pt x="5" y="5"/>
                    <a:pt x="5" y="5"/>
                  </a:cubicBezTo>
                  <a:cubicBezTo>
                    <a:pt x="5" y="5"/>
                    <a:pt x="5" y="5"/>
                    <a:pt x="5" y="5"/>
                  </a:cubicBezTo>
                  <a:cubicBezTo>
                    <a:pt x="5" y="5"/>
                    <a:pt x="5" y="5"/>
                    <a:pt x="6" y="4"/>
                  </a:cubicBezTo>
                  <a:cubicBezTo>
                    <a:pt x="6" y="4"/>
                    <a:pt x="6" y="4"/>
                    <a:pt x="6" y="4"/>
                  </a:cubicBezTo>
                  <a:cubicBezTo>
                    <a:pt x="6" y="3"/>
                    <a:pt x="6" y="2"/>
                    <a:pt x="6" y="1"/>
                  </a:cubicBezTo>
                  <a:cubicBezTo>
                    <a:pt x="5" y="1"/>
                    <a:pt x="5" y="1"/>
                    <a:pt x="5" y="1"/>
                  </a:cubicBezTo>
                  <a:cubicBezTo>
                    <a:pt x="4" y="0"/>
                    <a:pt x="4" y="0"/>
                    <a:pt x="4" y="0"/>
                  </a:cubicBezTo>
                  <a:cubicBezTo>
                    <a:pt x="4" y="0"/>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91" name="Freeform 3276">
              <a:extLst>
                <a:ext uri="{FF2B5EF4-FFF2-40B4-BE49-F238E27FC236}">
                  <a16:creationId xmlns:a16="http://schemas.microsoft.com/office/drawing/2014/main" id="{6B70DDAF-7132-27DE-E9B7-F88B4EBED110}"/>
                </a:ext>
              </a:extLst>
            </p:cNvPr>
            <p:cNvSpPr>
              <a:spLocks/>
            </p:cNvSpPr>
            <p:nvPr/>
          </p:nvSpPr>
          <p:spPr bwMode="auto">
            <a:xfrm>
              <a:off x="11700876" y="3335232"/>
              <a:ext cx="24829" cy="24829"/>
            </a:xfrm>
            <a:custGeom>
              <a:avLst/>
              <a:gdLst>
                <a:gd name="T0" fmla="*/ 2 w 4"/>
                <a:gd name="T1" fmla="*/ 0 h 4"/>
                <a:gd name="T2" fmla="*/ 1 w 4"/>
                <a:gd name="T3" fmla="*/ 1 h 4"/>
                <a:gd name="T4" fmla="*/ 1 w 4"/>
                <a:gd name="T5" fmla="*/ 1 h 4"/>
                <a:gd name="T6" fmla="*/ 1 w 4"/>
                <a:gd name="T7" fmla="*/ 1 h 4"/>
                <a:gd name="T8" fmla="*/ 1 w 4"/>
                <a:gd name="T9" fmla="*/ 1 h 4"/>
                <a:gd name="T10" fmla="*/ 1 w 4"/>
                <a:gd name="T11" fmla="*/ 2 h 4"/>
                <a:gd name="T12" fmla="*/ 1 w 4"/>
                <a:gd name="T13" fmla="*/ 3 h 4"/>
                <a:gd name="T14" fmla="*/ 2 w 4"/>
                <a:gd name="T15" fmla="*/ 4 h 4"/>
                <a:gd name="T16" fmla="*/ 3 w 4"/>
                <a:gd name="T17" fmla="*/ 4 h 4"/>
                <a:gd name="T18" fmla="*/ 3 w 4"/>
                <a:gd name="T19" fmla="*/ 4 h 4"/>
                <a:gd name="T20" fmla="*/ 4 w 4"/>
                <a:gd name="T21" fmla="*/ 4 h 4"/>
                <a:gd name="T22" fmla="*/ 4 w 4"/>
                <a:gd name="T23" fmla="*/ 3 h 4"/>
                <a:gd name="T24" fmla="*/ 4 w 4"/>
                <a:gd name="T25" fmla="*/ 3 h 4"/>
                <a:gd name="T26" fmla="*/ 4 w 4"/>
                <a:gd name="T27" fmla="*/ 2 h 4"/>
                <a:gd name="T28" fmla="*/ 4 w 4"/>
                <a:gd name="T29" fmla="*/ 2 h 4"/>
                <a:gd name="T30" fmla="*/ 4 w 4"/>
                <a:gd name="T31" fmla="*/ 1 h 4"/>
                <a:gd name="T32" fmla="*/ 2 w 4"/>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4">
                  <a:moveTo>
                    <a:pt x="2" y="0"/>
                  </a:moveTo>
                  <a:cubicBezTo>
                    <a:pt x="2" y="0"/>
                    <a:pt x="2" y="1"/>
                    <a:pt x="1" y="1"/>
                  </a:cubicBezTo>
                  <a:cubicBezTo>
                    <a:pt x="1" y="1"/>
                    <a:pt x="1" y="1"/>
                    <a:pt x="1" y="1"/>
                  </a:cubicBezTo>
                  <a:cubicBezTo>
                    <a:pt x="1" y="1"/>
                    <a:pt x="1" y="1"/>
                    <a:pt x="1" y="1"/>
                  </a:cubicBezTo>
                  <a:cubicBezTo>
                    <a:pt x="1" y="1"/>
                    <a:pt x="1" y="1"/>
                    <a:pt x="1" y="1"/>
                  </a:cubicBezTo>
                  <a:cubicBezTo>
                    <a:pt x="1" y="1"/>
                    <a:pt x="1" y="2"/>
                    <a:pt x="1" y="2"/>
                  </a:cubicBezTo>
                  <a:cubicBezTo>
                    <a:pt x="0" y="2"/>
                    <a:pt x="0" y="3"/>
                    <a:pt x="1" y="3"/>
                  </a:cubicBezTo>
                  <a:cubicBezTo>
                    <a:pt x="1" y="4"/>
                    <a:pt x="2" y="4"/>
                    <a:pt x="2" y="4"/>
                  </a:cubicBezTo>
                  <a:cubicBezTo>
                    <a:pt x="3" y="4"/>
                    <a:pt x="3" y="4"/>
                    <a:pt x="3" y="4"/>
                  </a:cubicBezTo>
                  <a:cubicBezTo>
                    <a:pt x="3" y="4"/>
                    <a:pt x="3" y="4"/>
                    <a:pt x="3" y="4"/>
                  </a:cubicBezTo>
                  <a:cubicBezTo>
                    <a:pt x="3" y="4"/>
                    <a:pt x="3" y="4"/>
                    <a:pt x="4" y="4"/>
                  </a:cubicBezTo>
                  <a:cubicBezTo>
                    <a:pt x="4" y="4"/>
                    <a:pt x="4" y="4"/>
                    <a:pt x="4" y="3"/>
                  </a:cubicBezTo>
                  <a:cubicBezTo>
                    <a:pt x="4" y="3"/>
                    <a:pt x="4" y="3"/>
                    <a:pt x="4" y="3"/>
                  </a:cubicBezTo>
                  <a:cubicBezTo>
                    <a:pt x="4" y="3"/>
                    <a:pt x="4" y="2"/>
                    <a:pt x="4" y="2"/>
                  </a:cubicBezTo>
                  <a:cubicBezTo>
                    <a:pt x="4" y="2"/>
                    <a:pt x="4" y="2"/>
                    <a:pt x="4" y="2"/>
                  </a:cubicBezTo>
                  <a:cubicBezTo>
                    <a:pt x="4" y="2"/>
                    <a:pt x="4" y="1"/>
                    <a:pt x="4" y="1"/>
                  </a:cubicBezTo>
                  <a:cubicBezTo>
                    <a:pt x="4" y="1"/>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92" name="Freeform 3277">
              <a:extLst>
                <a:ext uri="{FF2B5EF4-FFF2-40B4-BE49-F238E27FC236}">
                  <a16:creationId xmlns:a16="http://schemas.microsoft.com/office/drawing/2014/main" id="{BDCF0E2C-50E2-06AC-B6E5-488A229CE95F}"/>
                </a:ext>
              </a:extLst>
            </p:cNvPr>
            <p:cNvSpPr>
              <a:spLocks/>
            </p:cNvSpPr>
            <p:nvPr/>
          </p:nvSpPr>
          <p:spPr bwMode="auto">
            <a:xfrm>
              <a:off x="11924340" y="3826300"/>
              <a:ext cx="24829" cy="24829"/>
            </a:xfrm>
            <a:custGeom>
              <a:avLst/>
              <a:gdLst>
                <a:gd name="T0" fmla="*/ 2 w 4"/>
                <a:gd name="T1" fmla="*/ 0 h 4"/>
                <a:gd name="T2" fmla="*/ 2 w 4"/>
                <a:gd name="T3" fmla="*/ 0 h 4"/>
                <a:gd name="T4" fmla="*/ 1 w 4"/>
                <a:gd name="T5" fmla="*/ 0 h 4"/>
                <a:gd name="T6" fmla="*/ 1 w 4"/>
                <a:gd name="T7" fmla="*/ 0 h 4"/>
                <a:gd name="T8" fmla="*/ 1 w 4"/>
                <a:gd name="T9" fmla="*/ 0 h 4"/>
                <a:gd name="T10" fmla="*/ 0 w 4"/>
                <a:gd name="T11" fmla="*/ 0 h 4"/>
                <a:gd name="T12" fmla="*/ 0 w 4"/>
                <a:gd name="T13" fmla="*/ 3 h 4"/>
                <a:gd name="T14" fmla="*/ 2 w 4"/>
                <a:gd name="T15" fmla="*/ 4 h 4"/>
                <a:gd name="T16" fmla="*/ 2 w 4"/>
                <a:gd name="T17" fmla="*/ 4 h 4"/>
                <a:gd name="T18" fmla="*/ 2 w 4"/>
                <a:gd name="T19" fmla="*/ 4 h 4"/>
                <a:gd name="T20" fmla="*/ 3 w 4"/>
                <a:gd name="T21" fmla="*/ 3 h 4"/>
                <a:gd name="T22" fmla="*/ 4 w 4"/>
                <a:gd name="T23" fmla="*/ 2 h 4"/>
                <a:gd name="T24" fmla="*/ 4 w 4"/>
                <a:gd name="T25" fmla="*/ 2 h 4"/>
                <a:gd name="T26" fmla="*/ 4 w 4"/>
                <a:gd name="T27" fmla="*/ 1 h 4"/>
                <a:gd name="T28" fmla="*/ 3 w 4"/>
                <a:gd name="T29" fmla="*/ 1 h 4"/>
                <a:gd name="T30" fmla="*/ 3 w 4"/>
                <a:gd name="T31" fmla="*/ 1 h 4"/>
                <a:gd name="T32" fmla="*/ 2 w 4"/>
                <a:gd name="T33" fmla="*/ 0 h 4"/>
                <a:gd name="T34" fmla="*/ 2 w 4"/>
                <a:gd name="T35" fmla="*/ 0 h 4"/>
                <a:gd name="T36" fmla="*/ 2 w 4"/>
                <a:gd name="T3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 h="4">
                  <a:moveTo>
                    <a:pt x="2" y="0"/>
                  </a:moveTo>
                  <a:cubicBezTo>
                    <a:pt x="2" y="0"/>
                    <a:pt x="2" y="0"/>
                    <a:pt x="2" y="0"/>
                  </a:cubicBezTo>
                  <a:cubicBezTo>
                    <a:pt x="1" y="0"/>
                    <a:pt x="1" y="0"/>
                    <a:pt x="1" y="0"/>
                  </a:cubicBezTo>
                  <a:cubicBezTo>
                    <a:pt x="1" y="0"/>
                    <a:pt x="1" y="0"/>
                    <a:pt x="1" y="0"/>
                  </a:cubicBezTo>
                  <a:cubicBezTo>
                    <a:pt x="1" y="0"/>
                    <a:pt x="1" y="0"/>
                    <a:pt x="1" y="0"/>
                  </a:cubicBezTo>
                  <a:cubicBezTo>
                    <a:pt x="0" y="0"/>
                    <a:pt x="0" y="0"/>
                    <a:pt x="0" y="0"/>
                  </a:cubicBezTo>
                  <a:cubicBezTo>
                    <a:pt x="0" y="1"/>
                    <a:pt x="0" y="2"/>
                    <a:pt x="0" y="3"/>
                  </a:cubicBezTo>
                  <a:cubicBezTo>
                    <a:pt x="0" y="3"/>
                    <a:pt x="1" y="4"/>
                    <a:pt x="2" y="4"/>
                  </a:cubicBezTo>
                  <a:cubicBezTo>
                    <a:pt x="2" y="4"/>
                    <a:pt x="2" y="4"/>
                    <a:pt x="2" y="4"/>
                  </a:cubicBezTo>
                  <a:cubicBezTo>
                    <a:pt x="2" y="4"/>
                    <a:pt x="2" y="4"/>
                    <a:pt x="2" y="4"/>
                  </a:cubicBezTo>
                  <a:cubicBezTo>
                    <a:pt x="2" y="4"/>
                    <a:pt x="3" y="4"/>
                    <a:pt x="3" y="3"/>
                  </a:cubicBezTo>
                  <a:cubicBezTo>
                    <a:pt x="3" y="3"/>
                    <a:pt x="4" y="3"/>
                    <a:pt x="4" y="2"/>
                  </a:cubicBezTo>
                  <a:cubicBezTo>
                    <a:pt x="4" y="2"/>
                    <a:pt x="4" y="2"/>
                    <a:pt x="4" y="2"/>
                  </a:cubicBezTo>
                  <a:cubicBezTo>
                    <a:pt x="4" y="2"/>
                    <a:pt x="4" y="1"/>
                    <a:pt x="4" y="1"/>
                  </a:cubicBezTo>
                  <a:cubicBezTo>
                    <a:pt x="4" y="1"/>
                    <a:pt x="3" y="1"/>
                    <a:pt x="3" y="1"/>
                  </a:cubicBezTo>
                  <a:cubicBezTo>
                    <a:pt x="3" y="1"/>
                    <a:pt x="3" y="1"/>
                    <a:pt x="3" y="1"/>
                  </a:cubicBezTo>
                  <a:cubicBezTo>
                    <a:pt x="3" y="0"/>
                    <a:pt x="3" y="0"/>
                    <a:pt x="2" y="0"/>
                  </a:cubicBezTo>
                  <a:cubicBezTo>
                    <a:pt x="2" y="0"/>
                    <a:pt x="2"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nvGrpSpPr>
            <p:cNvPr id="93" name="Group 92">
              <a:extLst>
                <a:ext uri="{FF2B5EF4-FFF2-40B4-BE49-F238E27FC236}">
                  <a16:creationId xmlns:a16="http://schemas.microsoft.com/office/drawing/2014/main" id="{682E7D48-F2CF-4670-CDF1-FDE99AD573ED}"/>
                </a:ext>
              </a:extLst>
            </p:cNvPr>
            <p:cNvGrpSpPr/>
            <p:nvPr/>
          </p:nvGrpSpPr>
          <p:grpSpPr>
            <a:xfrm>
              <a:off x="6249468" y="-1100935"/>
              <a:ext cx="6847366" cy="4965858"/>
              <a:chOff x="6249468" y="-1100935"/>
              <a:chExt cx="6847366" cy="4965858"/>
            </a:xfrm>
            <a:grpFill/>
          </p:grpSpPr>
          <p:sp>
            <p:nvSpPr>
              <p:cNvPr id="94" name="Freeform 3279">
                <a:extLst>
                  <a:ext uri="{FF2B5EF4-FFF2-40B4-BE49-F238E27FC236}">
                    <a16:creationId xmlns:a16="http://schemas.microsoft.com/office/drawing/2014/main" id="{897253FE-5E48-D47B-5E66-36A17902F86D}"/>
                  </a:ext>
                </a:extLst>
              </p:cNvPr>
              <p:cNvSpPr>
                <a:spLocks/>
              </p:cNvSpPr>
              <p:nvPr/>
            </p:nvSpPr>
            <p:spPr bwMode="auto">
              <a:xfrm>
                <a:off x="11858129" y="3401443"/>
                <a:ext cx="24829" cy="19312"/>
              </a:xfrm>
              <a:custGeom>
                <a:avLst/>
                <a:gdLst>
                  <a:gd name="T0" fmla="*/ 2 w 4"/>
                  <a:gd name="T1" fmla="*/ 0 h 3"/>
                  <a:gd name="T2" fmla="*/ 2 w 4"/>
                  <a:gd name="T3" fmla="*/ 0 h 3"/>
                  <a:gd name="T4" fmla="*/ 2 w 4"/>
                  <a:gd name="T5" fmla="*/ 0 h 3"/>
                  <a:gd name="T6" fmla="*/ 1 w 4"/>
                  <a:gd name="T7" fmla="*/ 0 h 3"/>
                  <a:gd name="T8" fmla="*/ 0 w 4"/>
                  <a:gd name="T9" fmla="*/ 1 h 3"/>
                  <a:gd name="T10" fmla="*/ 0 w 4"/>
                  <a:gd name="T11" fmla="*/ 1 h 3"/>
                  <a:gd name="T12" fmla="*/ 0 w 4"/>
                  <a:gd name="T13" fmla="*/ 3 h 3"/>
                  <a:gd name="T14" fmla="*/ 1 w 4"/>
                  <a:gd name="T15" fmla="*/ 3 h 3"/>
                  <a:gd name="T16" fmla="*/ 1 w 4"/>
                  <a:gd name="T17" fmla="*/ 3 h 3"/>
                  <a:gd name="T18" fmla="*/ 2 w 4"/>
                  <a:gd name="T19" fmla="*/ 3 h 3"/>
                  <a:gd name="T20" fmla="*/ 2 w 4"/>
                  <a:gd name="T21" fmla="*/ 3 h 3"/>
                  <a:gd name="T22" fmla="*/ 2 w 4"/>
                  <a:gd name="T23" fmla="*/ 3 h 3"/>
                  <a:gd name="T24" fmla="*/ 3 w 4"/>
                  <a:gd name="T25" fmla="*/ 3 h 3"/>
                  <a:gd name="T26" fmla="*/ 4 w 4"/>
                  <a:gd name="T27" fmla="*/ 0 h 3"/>
                  <a:gd name="T28" fmla="*/ 4 w 4"/>
                  <a:gd name="T29" fmla="*/ 0 h 3"/>
                  <a:gd name="T30" fmla="*/ 3 w 4"/>
                  <a:gd name="T31" fmla="*/ 0 h 3"/>
                  <a:gd name="T32" fmla="*/ 2 w 4"/>
                  <a:gd name="T33"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3">
                    <a:moveTo>
                      <a:pt x="2" y="0"/>
                    </a:moveTo>
                    <a:cubicBezTo>
                      <a:pt x="2" y="0"/>
                      <a:pt x="2" y="0"/>
                      <a:pt x="2" y="0"/>
                    </a:cubicBezTo>
                    <a:cubicBezTo>
                      <a:pt x="2" y="0"/>
                      <a:pt x="2" y="0"/>
                      <a:pt x="2" y="0"/>
                    </a:cubicBezTo>
                    <a:cubicBezTo>
                      <a:pt x="1" y="0"/>
                      <a:pt x="1" y="0"/>
                      <a:pt x="1" y="0"/>
                    </a:cubicBezTo>
                    <a:cubicBezTo>
                      <a:pt x="1" y="0"/>
                      <a:pt x="0" y="0"/>
                      <a:pt x="0" y="1"/>
                    </a:cubicBezTo>
                    <a:cubicBezTo>
                      <a:pt x="0" y="1"/>
                      <a:pt x="0" y="1"/>
                      <a:pt x="0" y="1"/>
                    </a:cubicBezTo>
                    <a:cubicBezTo>
                      <a:pt x="0" y="2"/>
                      <a:pt x="0" y="2"/>
                      <a:pt x="0" y="3"/>
                    </a:cubicBezTo>
                    <a:cubicBezTo>
                      <a:pt x="1" y="3"/>
                      <a:pt x="1" y="3"/>
                      <a:pt x="1" y="3"/>
                    </a:cubicBezTo>
                    <a:cubicBezTo>
                      <a:pt x="1" y="3"/>
                      <a:pt x="1" y="3"/>
                      <a:pt x="1" y="3"/>
                    </a:cubicBezTo>
                    <a:cubicBezTo>
                      <a:pt x="2" y="3"/>
                      <a:pt x="2" y="3"/>
                      <a:pt x="2" y="3"/>
                    </a:cubicBezTo>
                    <a:cubicBezTo>
                      <a:pt x="2" y="3"/>
                      <a:pt x="2" y="3"/>
                      <a:pt x="2" y="3"/>
                    </a:cubicBezTo>
                    <a:cubicBezTo>
                      <a:pt x="2" y="3"/>
                      <a:pt x="2" y="3"/>
                      <a:pt x="2" y="3"/>
                    </a:cubicBezTo>
                    <a:cubicBezTo>
                      <a:pt x="3" y="3"/>
                      <a:pt x="3" y="3"/>
                      <a:pt x="3" y="3"/>
                    </a:cubicBezTo>
                    <a:cubicBezTo>
                      <a:pt x="4" y="3"/>
                      <a:pt x="4" y="1"/>
                      <a:pt x="4" y="0"/>
                    </a:cubicBezTo>
                    <a:cubicBezTo>
                      <a:pt x="4" y="0"/>
                      <a:pt x="4" y="0"/>
                      <a:pt x="4" y="0"/>
                    </a:cubicBezTo>
                    <a:cubicBezTo>
                      <a:pt x="4" y="0"/>
                      <a:pt x="3" y="0"/>
                      <a:pt x="3" y="0"/>
                    </a:cubicBezTo>
                    <a:cubicBezTo>
                      <a:pt x="3" y="0"/>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95" name="Freeform 3280">
                <a:extLst>
                  <a:ext uri="{FF2B5EF4-FFF2-40B4-BE49-F238E27FC236}">
                    <a16:creationId xmlns:a16="http://schemas.microsoft.com/office/drawing/2014/main" id="{60FF438C-397F-51D9-FADA-56BEA55D3F18}"/>
                  </a:ext>
                </a:extLst>
              </p:cNvPr>
              <p:cNvSpPr>
                <a:spLocks/>
              </p:cNvSpPr>
              <p:nvPr/>
            </p:nvSpPr>
            <p:spPr bwMode="auto">
              <a:xfrm>
                <a:off x="11891234" y="2777952"/>
                <a:ext cx="24829" cy="19312"/>
              </a:xfrm>
              <a:custGeom>
                <a:avLst/>
                <a:gdLst>
                  <a:gd name="T0" fmla="*/ 2 w 4"/>
                  <a:gd name="T1" fmla="*/ 0 h 3"/>
                  <a:gd name="T2" fmla="*/ 1 w 4"/>
                  <a:gd name="T3" fmla="*/ 0 h 3"/>
                  <a:gd name="T4" fmla="*/ 0 w 4"/>
                  <a:gd name="T5" fmla="*/ 2 h 3"/>
                  <a:gd name="T6" fmla="*/ 0 w 4"/>
                  <a:gd name="T7" fmla="*/ 2 h 3"/>
                  <a:gd name="T8" fmla="*/ 0 w 4"/>
                  <a:gd name="T9" fmla="*/ 3 h 3"/>
                  <a:gd name="T10" fmla="*/ 0 w 4"/>
                  <a:gd name="T11" fmla="*/ 3 h 3"/>
                  <a:gd name="T12" fmla="*/ 1 w 4"/>
                  <a:gd name="T13" fmla="*/ 3 h 3"/>
                  <a:gd name="T14" fmla="*/ 1 w 4"/>
                  <a:gd name="T15" fmla="*/ 3 h 3"/>
                  <a:gd name="T16" fmla="*/ 2 w 4"/>
                  <a:gd name="T17" fmla="*/ 3 h 3"/>
                  <a:gd name="T18" fmla="*/ 2 w 4"/>
                  <a:gd name="T19" fmla="*/ 3 h 3"/>
                  <a:gd name="T20" fmla="*/ 3 w 4"/>
                  <a:gd name="T21" fmla="*/ 3 h 3"/>
                  <a:gd name="T22" fmla="*/ 4 w 4"/>
                  <a:gd name="T23" fmla="*/ 0 h 3"/>
                  <a:gd name="T24" fmla="*/ 2 w 4"/>
                  <a:gd name="T25"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3">
                    <a:moveTo>
                      <a:pt x="2" y="0"/>
                    </a:moveTo>
                    <a:cubicBezTo>
                      <a:pt x="2" y="0"/>
                      <a:pt x="1" y="0"/>
                      <a:pt x="1" y="0"/>
                    </a:cubicBezTo>
                    <a:cubicBezTo>
                      <a:pt x="0" y="0"/>
                      <a:pt x="0" y="1"/>
                      <a:pt x="0" y="2"/>
                    </a:cubicBezTo>
                    <a:cubicBezTo>
                      <a:pt x="0" y="2"/>
                      <a:pt x="0" y="2"/>
                      <a:pt x="0" y="2"/>
                    </a:cubicBezTo>
                    <a:cubicBezTo>
                      <a:pt x="0" y="2"/>
                      <a:pt x="0" y="3"/>
                      <a:pt x="0" y="3"/>
                    </a:cubicBezTo>
                    <a:cubicBezTo>
                      <a:pt x="0" y="3"/>
                      <a:pt x="0" y="3"/>
                      <a:pt x="0" y="3"/>
                    </a:cubicBezTo>
                    <a:cubicBezTo>
                      <a:pt x="1" y="3"/>
                      <a:pt x="1" y="3"/>
                      <a:pt x="1" y="3"/>
                    </a:cubicBezTo>
                    <a:cubicBezTo>
                      <a:pt x="1" y="3"/>
                      <a:pt x="1" y="3"/>
                      <a:pt x="1" y="3"/>
                    </a:cubicBezTo>
                    <a:cubicBezTo>
                      <a:pt x="2" y="3"/>
                      <a:pt x="2" y="3"/>
                      <a:pt x="2" y="3"/>
                    </a:cubicBezTo>
                    <a:cubicBezTo>
                      <a:pt x="2" y="3"/>
                      <a:pt x="2" y="3"/>
                      <a:pt x="2" y="3"/>
                    </a:cubicBezTo>
                    <a:cubicBezTo>
                      <a:pt x="2" y="3"/>
                      <a:pt x="3" y="3"/>
                      <a:pt x="3" y="3"/>
                    </a:cubicBezTo>
                    <a:cubicBezTo>
                      <a:pt x="4" y="3"/>
                      <a:pt x="4" y="1"/>
                      <a:pt x="4" y="0"/>
                    </a:cubicBezTo>
                    <a:cubicBezTo>
                      <a:pt x="3" y="0"/>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96" name="Freeform 3281">
                <a:extLst>
                  <a:ext uri="{FF2B5EF4-FFF2-40B4-BE49-F238E27FC236}">
                    <a16:creationId xmlns:a16="http://schemas.microsoft.com/office/drawing/2014/main" id="{5D96699E-1EA9-528F-EE27-947960AFE9C4}"/>
                  </a:ext>
                </a:extLst>
              </p:cNvPr>
              <p:cNvSpPr>
                <a:spLocks/>
              </p:cNvSpPr>
              <p:nvPr/>
            </p:nvSpPr>
            <p:spPr bwMode="auto">
              <a:xfrm>
                <a:off x="11295331" y="2954516"/>
                <a:ext cx="24829" cy="27588"/>
              </a:xfrm>
              <a:custGeom>
                <a:avLst/>
                <a:gdLst>
                  <a:gd name="T0" fmla="*/ 2 w 4"/>
                  <a:gd name="T1" fmla="*/ 0 h 4"/>
                  <a:gd name="T2" fmla="*/ 1 w 4"/>
                  <a:gd name="T3" fmla="*/ 0 h 4"/>
                  <a:gd name="T4" fmla="*/ 1 w 4"/>
                  <a:gd name="T5" fmla="*/ 0 h 4"/>
                  <a:gd name="T6" fmla="*/ 1 w 4"/>
                  <a:gd name="T7" fmla="*/ 1 h 4"/>
                  <a:gd name="T8" fmla="*/ 1 w 4"/>
                  <a:gd name="T9" fmla="*/ 1 h 4"/>
                  <a:gd name="T10" fmla="*/ 1 w 4"/>
                  <a:gd name="T11" fmla="*/ 1 h 4"/>
                  <a:gd name="T12" fmla="*/ 0 w 4"/>
                  <a:gd name="T13" fmla="*/ 3 h 4"/>
                  <a:gd name="T14" fmla="*/ 1 w 4"/>
                  <a:gd name="T15" fmla="*/ 3 h 4"/>
                  <a:gd name="T16" fmla="*/ 1 w 4"/>
                  <a:gd name="T17" fmla="*/ 3 h 4"/>
                  <a:gd name="T18" fmla="*/ 2 w 4"/>
                  <a:gd name="T19" fmla="*/ 4 h 4"/>
                  <a:gd name="T20" fmla="*/ 3 w 4"/>
                  <a:gd name="T21" fmla="*/ 4 h 4"/>
                  <a:gd name="T22" fmla="*/ 4 w 4"/>
                  <a:gd name="T23" fmla="*/ 4 h 4"/>
                  <a:gd name="T24" fmla="*/ 4 w 4"/>
                  <a:gd name="T25" fmla="*/ 3 h 4"/>
                  <a:gd name="T26" fmla="*/ 4 w 4"/>
                  <a:gd name="T27" fmla="*/ 3 h 4"/>
                  <a:gd name="T28" fmla="*/ 4 w 4"/>
                  <a:gd name="T29" fmla="*/ 3 h 4"/>
                  <a:gd name="T30" fmla="*/ 4 w 4"/>
                  <a:gd name="T31" fmla="*/ 2 h 4"/>
                  <a:gd name="T32" fmla="*/ 4 w 4"/>
                  <a:gd name="T33" fmla="*/ 1 h 4"/>
                  <a:gd name="T34" fmla="*/ 4 w 4"/>
                  <a:gd name="T35" fmla="*/ 1 h 4"/>
                  <a:gd name="T36" fmla="*/ 2 w 4"/>
                  <a:gd name="T3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 h="4">
                    <a:moveTo>
                      <a:pt x="2" y="0"/>
                    </a:moveTo>
                    <a:cubicBezTo>
                      <a:pt x="2" y="0"/>
                      <a:pt x="2" y="0"/>
                      <a:pt x="1" y="0"/>
                    </a:cubicBezTo>
                    <a:cubicBezTo>
                      <a:pt x="1" y="0"/>
                      <a:pt x="1" y="0"/>
                      <a:pt x="1" y="0"/>
                    </a:cubicBezTo>
                    <a:cubicBezTo>
                      <a:pt x="1" y="0"/>
                      <a:pt x="1" y="0"/>
                      <a:pt x="1" y="1"/>
                    </a:cubicBezTo>
                    <a:cubicBezTo>
                      <a:pt x="1" y="1"/>
                      <a:pt x="1" y="1"/>
                      <a:pt x="1" y="1"/>
                    </a:cubicBezTo>
                    <a:cubicBezTo>
                      <a:pt x="1" y="1"/>
                      <a:pt x="1" y="1"/>
                      <a:pt x="1" y="1"/>
                    </a:cubicBezTo>
                    <a:cubicBezTo>
                      <a:pt x="0" y="2"/>
                      <a:pt x="0" y="2"/>
                      <a:pt x="0" y="3"/>
                    </a:cubicBezTo>
                    <a:cubicBezTo>
                      <a:pt x="0" y="3"/>
                      <a:pt x="0" y="3"/>
                      <a:pt x="1" y="3"/>
                    </a:cubicBezTo>
                    <a:cubicBezTo>
                      <a:pt x="1" y="3"/>
                      <a:pt x="1" y="3"/>
                      <a:pt x="1" y="3"/>
                    </a:cubicBezTo>
                    <a:cubicBezTo>
                      <a:pt x="1" y="4"/>
                      <a:pt x="2" y="4"/>
                      <a:pt x="2" y="4"/>
                    </a:cubicBezTo>
                    <a:cubicBezTo>
                      <a:pt x="3" y="4"/>
                      <a:pt x="3" y="4"/>
                      <a:pt x="3" y="4"/>
                    </a:cubicBezTo>
                    <a:cubicBezTo>
                      <a:pt x="3" y="4"/>
                      <a:pt x="3" y="4"/>
                      <a:pt x="4" y="4"/>
                    </a:cubicBezTo>
                    <a:cubicBezTo>
                      <a:pt x="4" y="3"/>
                      <a:pt x="4" y="3"/>
                      <a:pt x="4" y="3"/>
                    </a:cubicBezTo>
                    <a:cubicBezTo>
                      <a:pt x="4" y="3"/>
                      <a:pt x="4" y="3"/>
                      <a:pt x="4" y="3"/>
                    </a:cubicBezTo>
                    <a:cubicBezTo>
                      <a:pt x="4" y="3"/>
                      <a:pt x="4" y="3"/>
                      <a:pt x="4" y="3"/>
                    </a:cubicBezTo>
                    <a:cubicBezTo>
                      <a:pt x="4" y="2"/>
                      <a:pt x="4" y="2"/>
                      <a:pt x="4" y="2"/>
                    </a:cubicBezTo>
                    <a:cubicBezTo>
                      <a:pt x="4" y="2"/>
                      <a:pt x="4" y="1"/>
                      <a:pt x="4" y="1"/>
                    </a:cubicBezTo>
                    <a:cubicBezTo>
                      <a:pt x="4" y="1"/>
                      <a:pt x="4" y="1"/>
                      <a:pt x="4" y="1"/>
                    </a:cubicBezTo>
                    <a:cubicBezTo>
                      <a:pt x="4" y="0"/>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97" name="Freeform 3282">
                <a:extLst>
                  <a:ext uri="{FF2B5EF4-FFF2-40B4-BE49-F238E27FC236}">
                    <a16:creationId xmlns:a16="http://schemas.microsoft.com/office/drawing/2014/main" id="{E7AE4A62-8285-D728-4F0C-DDDA41F2E402}"/>
                  </a:ext>
                </a:extLst>
              </p:cNvPr>
              <p:cNvSpPr>
                <a:spLocks/>
              </p:cNvSpPr>
              <p:nvPr/>
            </p:nvSpPr>
            <p:spPr bwMode="auto">
              <a:xfrm>
                <a:off x="10939445" y="2372407"/>
                <a:ext cx="27588" cy="24829"/>
              </a:xfrm>
              <a:custGeom>
                <a:avLst/>
                <a:gdLst>
                  <a:gd name="T0" fmla="*/ 2 w 4"/>
                  <a:gd name="T1" fmla="*/ 0 h 4"/>
                  <a:gd name="T2" fmla="*/ 1 w 4"/>
                  <a:gd name="T3" fmla="*/ 0 h 4"/>
                  <a:gd name="T4" fmla="*/ 0 w 4"/>
                  <a:gd name="T5" fmla="*/ 1 h 4"/>
                  <a:gd name="T6" fmla="*/ 0 w 4"/>
                  <a:gd name="T7" fmla="*/ 2 h 4"/>
                  <a:gd name="T8" fmla="*/ 0 w 4"/>
                  <a:gd name="T9" fmla="*/ 2 h 4"/>
                  <a:gd name="T10" fmla="*/ 0 w 4"/>
                  <a:gd name="T11" fmla="*/ 2 h 4"/>
                  <a:gd name="T12" fmla="*/ 0 w 4"/>
                  <a:gd name="T13" fmla="*/ 3 h 4"/>
                  <a:gd name="T14" fmla="*/ 1 w 4"/>
                  <a:gd name="T15" fmla="*/ 4 h 4"/>
                  <a:gd name="T16" fmla="*/ 1 w 4"/>
                  <a:gd name="T17" fmla="*/ 4 h 4"/>
                  <a:gd name="T18" fmla="*/ 2 w 4"/>
                  <a:gd name="T19" fmla="*/ 4 h 4"/>
                  <a:gd name="T20" fmla="*/ 3 w 4"/>
                  <a:gd name="T21" fmla="*/ 4 h 4"/>
                  <a:gd name="T22" fmla="*/ 3 w 4"/>
                  <a:gd name="T23" fmla="*/ 4 h 4"/>
                  <a:gd name="T24" fmla="*/ 3 w 4"/>
                  <a:gd name="T25" fmla="*/ 4 h 4"/>
                  <a:gd name="T26" fmla="*/ 3 w 4"/>
                  <a:gd name="T27" fmla="*/ 1 h 4"/>
                  <a:gd name="T28" fmla="*/ 2 w 4"/>
                  <a:gd name="T2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 h="4">
                    <a:moveTo>
                      <a:pt x="2" y="0"/>
                    </a:moveTo>
                    <a:cubicBezTo>
                      <a:pt x="1" y="0"/>
                      <a:pt x="1" y="0"/>
                      <a:pt x="1" y="0"/>
                    </a:cubicBezTo>
                    <a:cubicBezTo>
                      <a:pt x="0" y="1"/>
                      <a:pt x="0" y="1"/>
                      <a:pt x="0" y="1"/>
                    </a:cubicBezTo>
                    <a:cubicBezTo>
                      <a:pt x="0" y="1"/>
                      <a:pt x="0" y="2"/>
                      <a:pt x="0" y="2"/>
                    </a:cubicBezTo>
                    <a:cubicBezTo>
                      <a:pt x="0" y="2"/>
                      <a:pt x="0" y="2"/>
                      <a:pt x="0" y="2"/>
                    </a:cubicBezTo>
                    <a:cubicBezTo>
                      <a:pt x="0" y="2"/>
                      <a:pt x="0" y="2"/>
                      <a:pt x="0" y="2"/>
                    </a:cubicBezTo>
                    <a:cubicBezTo>
                      <a:pt x="0" y="3"/>
                      <a:pt x="0" y="3"/>
                      <a:pt x="0" y="3"/>
                    </a:cubicBezTo>
                    <a:cubicBezTo>
                      <a:pt x="0" y="3"/>
                      <a:pt x="1" y="4"/>
                      <a:pt x="1" y="4"/>
                    </a:cubicBezTo>
                    <a:cubicBezTo>
                      <a:pt x="1" y="4"/>
                      <a:pt x="1" y="4"/>
                      <a:pt x="1" y="4"/>
                    </a:cubicBezTo>
                    <a:cubicBezTo>
                      <a:pt x="1" y="4"/>
                      <a:pt x="2" y="4"/>
                      <a:pt x="2" y="4"/>
                    </a:cubicBezTo>
                    <a:cubicBezTo>
                      <a:pt x="2" y="4"/>
                      <a:pt x="2" y="4"/>
                      <a:pt x="3" y="4"/>
                    </a:cubicBezTo>
                    <a:cubicBezTo>
                      <a:pt x="3" y="4"/>
                      <a:pt x="3" y="4"/>
                      <a:pt x="3" y="4"/>
                    </a:cubicBezTo>
                    <a:cubicBezTo>
                      <a:pt x="3" y="4"/>
                      <a:pt x="3" y="4"/>
                      <a:pt x="3" y="4"/>
                    </a:cubicBezTo>
                    <a:cubicBezTo>
                      <a:pt x="4" y="3"/>
                      <a:pt x="4" y="2"/>
                      <a:pt x="3" y="1"/>
                    </a:cubicBezTo>
                    <a:cubicBezTo>
                      <a:pt x="3"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98" name="Freeform 3283">
                <a:extLst>
                  <a:ext uri="{FF2B5EF4-FFF2-40B4-BE49-F238E27FC236}">
                    <a16:creationId xmlns:a16="http://schemas.microsoft.com/office/drawing/2014/main" id="{027AB837-40B1-8F78-FBD9-50E1AA369D7E}"/>
                  </a:ext>
                </a:extLst>
              </p:cNvPr>
              <p:cNvSpPr>
                <a:spLocks noEditPoints="1"/>
              </p:cNvSpPr>
              <p:nvPr/>
            </p:nvSpPr>
            <p:spPr bwMode="auto">
              <a:xfrm>
                <a:off x="6254985" y="-1095417"/>
                <a:ext cx="6833573" cy="4946547"/>
              </a:xfrm>
              <a:custGeom>
                <a:avLst/>
                <a:gdLst>
                  <a:gd name="T0" fmla="*/ 1886 w 2477"/>
                  <a:gd name="T1" fmla="*/ 1561 h 1793"/>
                  <a:gd name="T2" fmla="*/ 1717 w 2477"/>
                  <a:gd name="T3" fmla="*/ 1416 h 1793"/>
                  <a:gd name="T4" fmla="*/ 1361 w 2477"/>
                  <a:gd name="T5" fmla="*/ 1067 h 1793"/>
                  <a:gd name="T6" fmla="*/ 957 w 2477"/>
                  <a:gd name="T7" fmla="*/ 855 h 1793"/>
                  <a:gd name="T8" fmla="*/ 981 w 2477"/>
                  <a:gd name="T9" fmla="*/ 347 h 1793"/>
                  <a:gd name="T10" fmla="*/ 523 w 2477"/>
                  <a:gd name="T11" fmla="*/ 302 h 1793"/>
                  <a:gd name="T12" fmla="*/ 121 w 2477"/>
                  <a:gd name="T13" fmla="*/ 57 h 1793"/>
                  <a:gd name="T14" fmla="*/ 119 w 2477"/>
                  <a:gd name="T15" fmla="*/ 413 h 1793"/>
                  <a:gd name="T16" fmla="*/ 696 w 2477"/>
                  <a:gd name="T17" fmla="*/ 444 h 1793"/>
                  <a:gd name="T18" fmla="*/ 708 w 2477"/>
                  <a:gd name="T19" fmla="*/ 810 h 1793"/>
                  <a:gd name="T20" fmla="*/ 905 w 2477"/>
                  <a:gd name="T21" fmla="*/ 1185 h 1793"/>
                  <a:gd name="T22" fmla="*/ 1297 w 2477"/>
                  <a:gd name="T23" fmla="*/ 1330 h 1793"/>
                  <a:gd name="T24" fmla="*/ 1648 w 2477"/>
                  <a:gd name="T25" fmla="*/ 1613 h 1793"/>
                  <a:gd name="T26" fmla="*/ 2183 w 2477"/>
                  <a:gd name="T27" fmla="*/ 1646 h 1793"/>
                  <a:gd name="T28" fmla="*/ 2363 w 2477"/>
                  <a:gd name="T29" fmla="*/ 1637 h 1793"/>
                  <a:gd name="T30" fmla="*/ 2202 w 2477"/>
                  <a:gd name="T31" fmla="*/ 1649 h 1793"/>
                  <a:gd name="T32" fmla="*/ 2159 w 2477"/>
                  <a:gd name="T33" fmla="*/ 1577 h 1793"/>
                  <a:gd name="T34" fmla="*/ 2216 w 2477"/>
                  <a:gd name="T35" fmla="*/ 1565 h 1793"/>
                  <a:gd name="T36" fmla="*/ 2216 w 2477"/>
                  <a:gd name="T37" fmla="*/ 1565 h 1793"/>
                  <a:gd name="T38" fmla="*/ 1701 w 2477"/>
                  <a:gd name="T39" fmla="*/ 1601 h 1793"/>
                  <a:gd name="T40" fmla="*/ 1648 w 2477"/>
                  <a:gd name="T41" fmla="*/ 1568 h 1793"/>
                  <a:gd name="T42" fmla="*/ 1599 w 2477"/>
                  <a:gd name="T43" fmla="*/ 1535 h 1793"/>
                  <a:gd name="T44" fmla="*/ 1589 w 2477"/>
                  <a:gd name="T45" fmla="*/ 1430 h 1793"/>
                  <a:gd name="T46" fmla="*/ 1523 w 2477"/>
                  <a:gd name="T47" fmla="*/ 1352 h 1793"/>
                  <a:gd name="T48" fmla="*/ 1644 w 2477"/>
                  <a:gd name="T49" fmla="*/ 1459 h 1793"/>
                  <a:gd name="T50" fmla="*/ 1591 w 2477"/>
                  <a:gd name="T51" fmla="*/ 1304 h 1793"/>
                  <a:gd name="T52" fmla="*/ 1463 w 2477"/>
                  <a:gd name="T53" fmla="*/ 1283 h 1793"/>
                  <a:gd name="T54" fmla="*/ 884 w 2477"/>
                  <a:gd name="T55" fmla="*/ 1067 h 1793"/>
                  <a:gd name="T56" fmla="*/ 798 w 2477"/>
                  <a:gd name="T57" fmla="*/ 304 h 1793"/>
                  <a:gd name="T58" fmla="*/ 763 w 2477"/>
                  <a:gd name="T59" fmla="*/ 546 h 1793"/>
                  <a:gd name="T60" fmla="*/ 732 w 2477"/>
                  <a:gd name="T61" fmla="*/ 499 h 1793"/>
                  <a:gd name="T62" fmla="*/ 727 w 2477"/>
                  <a:gd name="T63" fmla="*/ 642 h 1793"/>
                  <a:gd name="T64" fmla="*/ 710 w 2477"/>
                  <a:gd name="T65" fmla="*/ 810 h 1793"/>
                  <a:gd name="T66" fmla="*/ 869 w 2477"/>
                  <a:gd name="T67" fmla="*/ 998 h 1793"/>
                  <a:gd name="T68" fmla="*/ 829 w 2477"/>
                  <a:gd name="T69" fmla="*/ 530 h 1793"/>
                  <a:gd name="T70" fmla="*/ 836 w 2477"/>
                  <a:gd name="T71" fmla="*/ 311 h 1793"/>
                  <a:gd name="T72" fmla="*/ 796 w 2477"/>
                  <a:gd name="T73" fmla="*/ 304 h 1793"/>
                  <a:gd name="T74" fmla="*/ 618 w 2477"/>
                  <a:gd name="T75" fmla="*/ 368 h 1793"/>
                  <a:gd name="T76" fmla="*/ 269 w 2477"/>
                  <a:gd name="T77" fmla="*/ 280 h 1793"/>
                  <a:gd name="T78" fmla="*/ 119 w 2477"/>
                  <a:gd name="T79" fmla="*/ 174 h 1793"/>
                  <a:gd name="T80" fmla="*/ 273 w 2477"/>
                  <a:gd name="T81" fmla="*/ 207 h 1793"/>
                  <a:gd name="T82" fmla="*/ 516 w 2477"/>
                  <a:gd name="T83" fmla="*/ 299 h 1793"/>
                  <a:gd name="T84" fmla="*/ 164 w 2477"/>
                  <a:gd name="T85" fmla="*/ 147 h 1793"/>
                  <a:gd name="T86" fmla="*/ 117 w 2477"/>
                  <a:gd name="T87" fmla="*/ 174 h 1793"/>
                  <a:gd name="T88" fmla="*/ 147 w 2477"/>
                  <a:gd name="T89" fmla="*/ 254 h 1793"/>
                  <a:gd name="T90" fmla="*/ 271 w 2477"/>
                  <a:gd name="T91" fmla="*/ 280 h 1793"/>
                  <a:gd name="T92" fmla="*/ 392 w 2477"/>
                  <a:gd name="T93" fmla="*/ 418 h 1793"/>
                  <a:gd name="T94" fmla="*/ 746 w 2477"/>
                  <a:gd name="T95" fmla="*/ 454 h 1793"/>
                  <a:gd name="T96" fmla="*/ 722 w 2477"/>
                  <a:gd name="T97" fmla="*/ 485 h 1793"/>
                  <a:gd name="T98" fmla="*/ 644 w 2477"/>
                  <a:gd name="T99" fmla="*/ 706 h 1793"/>
                  <a:gd name="T100" fmla="*/ 710 w 2477"/>
                  <a:gd name="T101" fmla="*/ 810 h 1793"/>
                  <a:gd name="T102" fmla="*/ 872 w 2477"/>
                  <a:gd name="T103" fmla="*/ 1003 h 1793"/>
                  <a:gd name="T104" fmla="*/ 953 w 2477"/>
                  <a:gd name="T105" fmla="*/ 1145 h 1793"/>
                  <a:gd name="T106" fmla="*/ 1057 w 2477"/>
                  <a:gd name="T107" fmla="*/ 1062 h 1793"/>
                  <a:gd name="T108" fmla="*/ 1361 w 2477"/>
                  <a:gd name="T109" fmla="*/ 1067 h 1793"/>
                  <a:gd name="T110" fmla="*/ 1297 w 2477"/>
                  <a:gd name="T111" fmla="*/ 1330 h 1793"/>
                  <a:gd name="T112" fmla="*/ 1599 w 2477"/>
                  <a:gd name="T113" fmla="*/ 1532 h 1793"/>
                  <a:gd name="T114" fmla="*/ 1739 w 2477"/>
                  <a:gd name="T115" fmla="*/ 1625 h 1793"/>
                  <a:gd name="T116" fmla="*/ 1886 w 2477"/>
                  <a:gd name="T117" fmla="*/ 1561 h 1793"/>
                  <a:gd name="T118" fmla="*/ 2114 w 2477"/>
                  <a:gd name="T119" fmla="*/ 1641 h 1793"/>
                  <a:gd name="T120" fmla="*/ 2309 w 2477"/>
                  <a:gd name="T121" fmla="*/ 1656 h 17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477" h="1793">
                    <a:moveTo>
                      <a:pt x="2363" y="1637"/>
                    </a:moveTo>
                    <a:lnTo>
                      <a:pt x="2363" y="1637"/>
                    </a:lnTo>
                    <a:lnTo>
                      <a:pt x="2387" y="1556"/>
                    </a:lnTo>
                    <a:lnTo>
                      <a:pt x="2387" y="1554"/>
                    </a:lnTo>
                    <a:lnTo>
                      <a:pt x="2306" y="1580"/>
                    </a:lnTo>
                    <a:lnTo>
                      <a:pt x="2280" y="1554"/>
                    </a:lnTo>
                    <a:lnTo>
                      <a:pt x="2235" y="1461"/>
                    </a:lnTo>
                    <a:lnTo>
                      <a:pt x="2235" y="1459"/>
                    </a:lnTo>
                    <a:lnTo>
                      <a:pt x="2157" y="1577"/>
                    </a:lnTo>
                    <a:lnTo>
                      <a:pt x="2045" y="1615"/>
                    </a:lnTo>
                    <a:lnTo>
                      <a:pt x="1886" y="1561"/>
                    </a:lnTo>
                    <a:lnTo>
                      <a:pt x="1886" y="1558"/>
                    </a:lnTo>
                    <a:lnTo>
                      <a:pt x="1886" y="1558"/>
                    </a:lnTo>
                    <a:lnTo>
                      <a:pt x="1886" y="1558"/>
                    </a:lnTo>
                    <a:lnTo>
                      <a:pt x="1886" y="1558"/>
                    </a:lnTo>
                    <a:lnTo>
                      <a:pt x="1701" y="1601"/>
                    </a:lnTo>
                    <a:lnTo>
                      <a:pt x="1663" y="1575"/>
                    </a:lnTo>
                    <a:lnTo>
                      <a:pt x="1717" y="1418"/>
                    </a:lnTo>
                    <a:lnTo>
                      <a:pt x="1720" y="1418"/>
                    </a:lnTo>
                    <a:lnTo>
                      <a:pt x="1717" y="1418"/>
                    </a:lnTo>
                    <a:lnTo>
                      <a:pt x="1720" y="1416"/>
                    </a:lnTo>
                    <a:lnTo>
                      <a:pt x="1717" y="1416"/>
                    </a:lnTo>
                    <a:lnTo>
                      <a:pt x="1644" y="1378"/>
                    </a:lnTo>
                    <a:lnTo>
                      <a:pt x="1646" y="1340"/>
                    </a:lnTo>
                    <a:lnTo>
                      <a:pt x="1679" y="1242"/>
                    </a:lnTo>
                    <a:lnTo>
                      <a:pt x="1679" y="1242"/>
                    </a:lnTo>
                    <a:lnTo>
                      <a:pt x="1542" y="1271"/>
                    </a:lnTo>
                    <a:lnTo>
                      <a:pt x="1432" y="1219"/>
                    </a:lnTo>
                    <a:lnTo>
                      <a:pt x="1361" y="1067"/>
                    </a:lnTo>
                    <a:lnTo>
                      <a:pt x="1361" y="1067"/>
                    </a:lnTo>
                    <a:lnTo>
                      <a:pt x="1361" y="1067"/>
                    </a:lnTo>
                    <a:lnTo>
                      <a:pt x="1361" y="1067"/>
                    </a:lnTo>
                    <a:lnTo>
                      <a:pt x="1361" y="1067"/>
                    </a:lnTo>
                    <a:lnTo>
                      <a:pt x="1211" y="1007"/>
                    </a:lnTo>
                    <a:lnTo>
                      <a:pt x="1211" y="1007"/>
                    </a:lnTo>
                    <a:lnTo>
                      <a:pt x="1209" y="1007"/>
                    </a:lnTo>
                    <a:lnTo>
                      <a:pt x="1209" y="1007"/>
                    </a:lnTo>
                    <a:lnTo>
                      <a:pt x="1209" y="1007"/>
                    </a:lnTo>
                    <a:lnTo>
                      <a:pt x="1055" y="1060"/>
                    </a:lnTo>
                    <a:lnTo>
                      <a:pt x="884" y="1067"/>
                    </a:lnTo>
                    <a:lnTo>
                      <a:pt x="874" y="1003"/>
                    </a:lnTo>
                    <a:lnTo>
                      <a:pt x="874" y="1005"/>
                    </a:lnTo>
                    <a:lnTo>
                      <a:pt x="872" y="1003"/>
                    </a:lnTo>
                    <a:lnTo>
                      <a:pt x="957" y="855"/>
                    </a:lnTo>
                    <a:lnTo>
                      <a:pt x="957" y="853"/>
                    </a:lnTo>
                    <a:lnTo>
                      <a:pt x="786" y="829"/>
                    </a:lnTo>
                    <a:lnTo>
                      <a:pt x="765" y="763"/>
                    </a:lnTo>
                    <a:lnTo>
                      <a:pt x="793" y="737"/>
                    </a:lnTo>
                    <a:lnTo>
                      <a:pt x="793" y="737"/>
                    </a:lnTo>
                    <a:lnTo>
                      <a:pt x="729" y="642"/>
                    </a:lnTo>
                    <a:lnTo>
                      <a:pt x="829" y="530"/>
                    </a:lnTo>
                    <a:lnTo>
                      <a:pt x="967" y="494"/>
                    </a:lnTo>
                    <a:lnTo>
                      <a:pt x="969" y="494"/>
                    </a:lnTo>
                    <a:lnTo>
                      <a:pt x="879" y="394"/>
                    </a:lnTo>
                    <a:lnTo>
                      <a:pt x="981" y="347"/>
                    </a:lnTo>
                    <a:lnTo>
                      <a:pt x="983" y="347"/>
                    </a:lnTo>
                    <a:lnTo>
                      <a:pt x="879" y="238"/>
                    </a:lnTo>
                    <a:lnTo>
                      <a:pt x="834" y="311"/>
                    </a:lnTo>
                    <a:lnTo>
                      <a:pt x="798" y="302"/>
                    </a:lnTo>
                    <a:lnTo>
                      <a:pt x="801" y="302"/>
                    </a:lnTo>
                    <a:lnTo>
                      <a:pt x="798" y="302"/>
                    </a:lnTo>
                    <a:lnTo>
                      <a:pt x="798" y="302"/>
                    </a:lnTo>
                    <a:lnTo>
                      <a:pt x="798" y="302"/>
                    </a:lnTo>
                    <a:lnTo>
                      <a:pt x="618" y="368"/>
                    </a:lnTo>
                    <a:lnTo>
                      <a:pt x="523" y="302"/>
                    </a:lnTo>
                    <a:lnTo>
                      <a:pt x="523" y="302"/>
                    </a:lnTo>
                    <a:lnTo>
                      <a:pt x="520" y="299"/>
                    </a:lnTo>
                    <a:lnTo>
                      <a:pt x="475" y="138"/>
                    </a:lnTo>
                    <a:lnTo>
                      <a:pt x="475" y="136"/>
                    </a:lnTo>
                    <a:lnTo>
                      <a:pt x="337" y="240"/>
                    </a:lnTo>
                    <a:lnTo>
                      <a:pt x="276" y="207"/>
                    </a:lnTo>
                    <a:lnTo>
                      <a:pt x="278" y="169"/>
                    </a:lnTo>
                    <a:lnTo>
                      <a:pt x="278" y="169"/>
                    </a:lnTo>
                    <a:lnTo>
                      <a:pt x="164" y="147"/>
                    </a:lnTo>
                    <a:lnTo>
                      <a:pt x="166" y="147"/>
                    </a:lnTo>
                    <a:lnTo>
                      <a:pt x="164" y="147"/>
                    </a:lnTo>
                    <a:lnTo>
                      <a:pt x="121" y="57"/>
                    </a:lnTo>
                    <a:lnTo>
                      <a:pt x="121" y="55"/>
                    </a:lnTo>
                    <a:lnTo>
                      <a:pt x="45" y="0"/>
                    </a:lnTo>
                    <a:lnTo>
                      <a:pt x="105" y="143"/>
                    </a:lnTo>
                    <a:lnTo>
                      <a:pt x="105" y="143"/>
                    </a:lnTo>
                    <a:lnTo>
                      <a:pt x="52" y="207"/>
                    </a:lnTo>
                    <a:lnTo>
                      <a:pt x="50" y="209"/>
                    </a:lnTo>
                    <a:lnTo>
                      <a:pt x="133" y="219"/>
                    </a:lnTo>
                    <a:lnTo>
                      <a:pt x="147" y="252"/>
                    </a:lnTo>
                    <a:lnTo>
                      <a:pt x="0" y="373"/>
                    </a:lnTo>
                    <a:lnTo>
                      <a:pt x="3" y="373"/>
                    </a:lnTo>
                    <a:lnTo>
                      <a:pt x="119" y="413"/>
                    </a:lnTo>
                    <a:lnTo>
                      <a:pt x="152" y="356"/>
                    </a:lnTo>
                    <a:lnTo>
                      <a:pt x="152" y="356"/>
                    </a:lnTo>
                    <a:lnTo>
                      <a:pt x="152" y="356"/>
                    </a:lnTo>
                    <a:lnTo>
                      <a:pt x="269" y="280"/>
                    </a:lnTo>
                    <a:lnTo>
                      <a:pt x="387" y="290"/>
                    </a:lnTo>
                    <a:lnTo>
                      <a:pt x="459" y="356"/>
                    </a:lnTo>
                    <a:lnTo>
                      <a:pt x="390" y="421"/>
                    </a:lnTo>
                    <a:lnTo>
                      <a:pt x="511" y="406"/>
                    </a:lnTo>
                    <a:lnTo>
                      <a:pt x="511" y="406"/>
                    </a:lnTo>
                    <a:lnTo>
                      <a:pt x="511" y="406"/>
                    </a:lnTo>
                    <a:lnTo>
                      <a:pt x="696" y="444"/>
                    </a:lnTo>
                    <a:lnTo>
                      <a:pt x="722" y="482"/>
                    </a:lnTo>
                    <a:lnTo>
                      <a:pt x="606" y="604"/>
                    </a:lnTo>
                    <a:lnTo>
                      <a:pt x="606" y="604"/>
                    </a:lnTo>
                    <a:lnTo>
                      <a:pt x="606" y="606"/>
                    </a:lnTo>
                    <a:lnTo>
                      <a:pt x="606" y="606"/>
                    </a:lnTo>
                    <a:lnTo>
                      <a:pt x="606" y="606"/>
                    </a:lnTo>
                    <a:lnTo>
                      <a:pt x="658" y="670"/>
                    </a:lnTo>
                    <a:lnTo>
                      <a:pt x="641" y="703"/>
                    </a:lnTo>
                    <a:lnTo>
                      <a:pt x="573" y="779"/>
                    </a:lnTo>
                    <a:lnTo>
                      <a:pt x="570" y="779"/>
                    </a:lnTo>
                    <a:lnTo>
                      <a:pt x="708" y="810"/>
                    </a:lnTo>
                    <a:lnTo>
                      <a:pt x="786" y="900"/>
                    </a:lnTo>
                    <a:lnTo>
                      <a:pt x="791" y="1071"/>
                    </a:lnTo>
                    <a:lnTo>
                      <a:pt x="791" y="1071"/>
                    </a:lnTo>
                    <a:lnTo>
                      <a:pt x="791" y="1071"/>
                    </a:lnTo>
                    <a:lnTo>
                      <a:pt x="791" y="1071"/>
                    </a:lnTo>
                    <a:lnTo>
                      <a:pt x="791" y="1071"/>
                    </a:lnTo>
                    <a:lnTo>
                      <a:pt x="905" y="1185"/>
                    </a:lnTo>
                    <a:lnTo>
                      <a:pt x="905" y="1185"/>
                    </a:lnTo>
                    <a:lnTo>
                      <a:pt x="905" y="1185"/>
                    </a:lnTo>
                    <a:lnTo>
                      <a:pt x="905" y="1185"/>
                    </a:lnTo>
                    <a:lnTo>
                      <a:pt x="905" y="1185"/>
                    </a:lnTo>
                    <a:lnTo>
                      <a:pt x="1067" y="1200"/>
                    </a:lnTo>
                    <a:lnTo>
                      <a:pt x="1067" y="1200"/>
                    </a:lnTo>
                    <a:lnTo>
                      <a:pt x="1067" y="1200"/>
                    </a:lnTo>
                    <a:lnTo>
                      <a:pt x="1069" y="1200"/>
                    </a:lnTo>
                    <a:lnTo>
                      <a:pt x="1069" y="1200"/>
                    </a:lnTo>
                    <a:lnTo>
                      <a:pt x="1169" y="1064"/>
                    </a:lnTo>
                    <a:lnTo>
                      <a:pt x="1247" y="1064"/>
                    </a:lnTo>
                    <a:lnTo>
                      <a:pt x="1314" y="1162"/>
                    </a:lnTo>
                    <a:lnTo>
                      <a:pt x="1311" y="1159"/>
                    </a:lnTo>
                    <a:lnTo>
                      <a:pt x="1314" y="1162"/>
                    </a:lnTo>
                    <a:lnTo>
                      <a:pt x="1297" y="1330"/>
                    </a:lnTo>
                    <a:lnTo>
                      <a:pt x="1297" y="1333"/>
                    </a:lnTo>
                    <a:lnTo>
                      <a:pt x="1463" y="1285"/>
                    </a:lnTo>
                    <a:lnTo>
                      <a:pt x="1511" y="1337"/>
                    </a:lnTo>
                    <a:lnTo>
                      <a:pt x="1494" y="1373"/>
                    </a:lnTo>
                    <a:lnTo>
                      <a:pt x="1494" y="1373"/>
                    </a:lnTo>
                    <a:lnTo>
                      <a:pt x="1591" y="1432"/>
                    </a:lnTo>
                    <a:lnTo>
                      <a:pt x="1599" y="1535"/>
                    </a:lnTo>
                    <a:lnTo>
                      <a:pt x="1599" y="1535"/>
                    </a:lnTo>
                    <a:lnTo>
                      <a:pt x="1599" y="1535"/>
                    </a:lnTo>
                    <a:lnTo>
                      <a:pt x="1648" y="1611"/>
                    </a:lnTo>
                    <a:lnTo>
                      <a:pt x="1648" y="1613"/>
                    </a:lnTo>
                    <a:lnTo>
                      <a:pt x="1648" y="1613"/>
                    </a:lnTo>
                    <a:lnTo>
                      <a:pt x="1665" y="1772"/>
                    </a:lnTo>
                    <a:lnTo>
                      <a:pt x="1665" y="1774"/>
                    </a:lnTo>
                    <a:lnTo>
                      <a:pt x="1805" y="1639"/>
                    </a:lnTo>
                    <a:lnTo>
                      <a:pt x="1919" y="1660"/>
                    </a:lnTo>
                    <a:lnTo>
                      <a:pt x="1917" y="1660"/>
                    </a:lnTo>
                    <a:lnTo>
                      <a:pt x="1919" y="1660"/>
                    </a:lnTo>
                    <a:lnTo>
                      <a:pt x="2026" y="1791"/>
                    </a:lnTo>
                    <a:lnTo>
                      <a:pt x="2029" y="1793"/>
                    </a:lnTo>
                    <a:lnTo>
                      <a:pt x="2112" y="1641"/>
                    </a:lnTo>
                    <a:lnTo>
                      <a:pt x="2183" y="1646"/>
                    </a:lnTo>
                    <a:lnTo>
                      <a:pt x="2195" y="1682"/>
                    </a:lnTo>
                    <a:lnTo>
                      <a:pt x="2309" y="1656"/>
                    </a:lnTo>
                    <a:lnTo>
                      <a:pt x="2385" y="1722"/>
                    </a:lnTo>
                    <a:lnTo>
                      <a:pt x="2385" y="1722"/>
                    </a:lnTo>
                    <a:lnTo>
                      <a:pt x="2477" y="1741"/>
                    </a:lnTo>
                    <a:lnTo>
                      <a:pt x="2363" y="1637"/>
                    </a:lnTo>
                    <a:close/>
                    <a:moveTo>
                      <a:pt x="2363" y="1639"/>
                    </a:moveTo>
                    <a:lnTo>
                      <a:pt x="2473" y="1741"/>
                    </a:lnTo>
                    <a:lnTo>
                      <a:pt x="2385" y="1722"/>
                    </a:lnTo>
                    <a:lnTo>
                      <a:pt x="2363" y="1639"/>
                    </a:lnTo>
                    <a:close/>
                    <a:moveTo>
                      <a:pt x="2363" y="1637"/>
                    </a:moveTo>
                    <a:lnTo>
                      <a:pt x="2340" y="1615"/>
                    </a:lnTo>
                    <a:lnTo>
                      <a:pt x="2385" y="1558"/>
                    </a:lnTo>
                    <a:lnTo>
                      <a:pt x="2363" y="1637"/>
                    </a:lnTo>
                    <a:close/>
                    <a:moveTo>
                      <a:pt x="2385" y="1556"/>
                    </a:moveTo>
                    <a:lnTo>
                      <a:pt x="2340" y="1613"/>
                    </a:lnTo>
                    <a:lnTo>
                      <a:pt x="2306" y="1580"/>
                    </a:lnTo>
                    <a:lnTo>
                      <a:pt x="2385" y="1556"/>
                    </a:lnTo>
                    <a:close/>
                    <a:moveTo>
                      <a:pt x="2202" y="1649"/>
                    </a:moveTo>
                    <a:lnTo>
                      <a:pt x="2304" y="1656"/>
                    </a:lnTo>
                    <a:lnTo>
                      <a:pt x="2197" y="1682"/>
                    </a:lnTo>
                    <a:lnTo>
                      <a:pt x="2202" y="1649"/>
                    </a:lnTo>
                    <a:close/>
                    <a:moveTo>
                      <a:pt x="2202" y="1646"/>
                    </a:moveTo>
                    <a:lnTo>
                      <a:pt x="2209" y="1611"/>
                    </a:lnTo>
                    <a:lnTo>
                      <a:pt x="2306" y="1580"/>
                    </a:lnTo>
                    <a:lnTo>
                      <a:pt x="2340" y="1615"/>
                    </a:lnTo>
                    <a:lnTo>
                      <a:pt x="2306" y="1656"/>
                    </a:lnTo>
                    <a:lnTo>
                      <a:pt x="2202" y="1646"/>
                    </a:lnTo>
                    <a:close/>
                    <a:moveTo>
                      <a:pt x="2114" y="1639"/>
                    </a:moveTo>
                    <a:lnTo>
                      <a:pt x="2157" y="1577"/>
                    </a:lnTo>
                    <a:lnTo>
                      <a:pt x="2173" y="1620"/>
                    </a:lnTo>
                    <a:lnTo>
                      <a:pt x="2114" y="1639"/>
                    </a:lnTo>
                    <a:close/>
                    <a:moveTo>
                      <a:pt x="2159" y="1577"/>
                    </a:moveTo>
                    <a:lnTo>
                      <a:pt x="2216" y="1565"/>
                    </a:lnTo>
                    <a:lnTo>
                      <a:pt x="2209" y="1611"/>
                    </a:lnTo>
                    <a:lnTo>
                      <a:pt x="2173" y="1620"/>
                    </a:lnTo>
                    <a:lnTo>
                      <a:pt x="2159" y="1577"/>
                    </a:lnTo>
                    <a:close/>
                    <a:moveTo>
                      <a:pt x="2209" y="1611"/>
                    </a:moveTo>
                    <a:lnTo>
                      <a:pt x="2202" y="1646"/>
                    </a:lnTo>
                    <a:lnTo>
                      <a:pt x="2183" y="1646"/>
                    </a:lnTo>
                    <a:lnTo>
                      <a:pt x="2173" y="1622"/>
                    </a:lnTo>
                    <a:lnTo>
                      <a:pt x="2209" y="1611"/>
                    </a:lnTo>
                    <a:close/>
                    <a:moveTo>
                      <a:pt x="2209" y="1611"/>
                    </a:moveTo>
                    <a:lnTo>
                      <a:pt x="2216" y="1565"/>
                    </a:lnTo>
                    <a:lnTo>
                      <a:pt x="2280" y="1554"/>
                    </a:lnTo>
                    <a:lnTo>
                      <a:pt x="2306" y="1580"/>
                    </a:lnTo>
                    <a:lnTo>
                      <a:pt x="2209" y="1611"/>
                    </a:lnTo>
                    <a:close/>
                    <a:moveTo>
                      <a:pt x="2280" y="1554"/>
                    </a:moveTo>
                    <a:lnTo>
                      <a:pt x="2216" y="1565"/>
                    </a:lnTo>
                    <a:lnTo>
                      <a:pt x="2235" y="1461"/>
                    </a:lnTo>
                    <a:lnTo>
                      <a:pt x="2280" y="1554"/>
                    </a:lnTo>
                    <a:close/>
                    <a:moveTo>
                      <a:pt x="2216" y="1565"/>
                    </a:moveTo>
                    <a:lnTo>
                      <a:pt x="2159" y="1577"/>
                    </a:lnTo>
                    <a:lnTo>
                      <a:pt x="2235" y="1463"/>
                    </a:lnTo>
                    <a:lnTo>
                      <a:pt x="2216" y="1565"/>
                    </a:lnTo>
                    <a:close/>
                    <a:moveTo>
                      <a:pt x="2157" y="1577"/>
                    </a:moveTo>
                    <a:lnTo>
                      <a:pt x="2112" y="1641"/>
                    </a:lnTo>
                    <a:lnTo>
                      <a:pt x="2045" y="1618"/>
                    </a:lnTo>
                    <a:lnTo>
                      <a:pt x="2157" y="1577"/>
                    </a:lnTo>
                    <a:close/>
                    <a:moveTo>
                      <a:pt x="2109" y="1641"/>
                    </a:moveTo>
                    <a:lnTo>
                      <a:pt x="1924" y="1660"/>
                    </a:lnTo>
                    <a:lnTo>
                      <a:pt x="2045" y="1618"/>
                    </a:lnTo>
                    <a:lnTo>
                      <a:pt x="2109" y="1641"/>
                    </a:lnTo>
                    <a:close/>
                    <a:moveTo>
                      <a:pt x="1881" y="1561"/>
                    </a:moveTo>
                    <a:lnTo>
                      <a:pt x="1739" y="1625"/>
                    </a:lnTo>
                    <a:lnTo>
                      <a:pt x="1701" y="1601"/>
                    </a:lnTo>
                    <a:lnTo>
                      <a:pt x="1881" y="1561"/>
                    </a:lnTo>
                    <a:close/>
                    <a:moveTo>
                      <a:pt x="1701" y="1601"/>
                    </a:moveTo>
                    <a:lnTo>
                      <a:pt x="1736" y="1625"/>
                    </a:lnTo>
                    <a:lnTo>
                      <a:pt x="1651" y="1611"/>
                    </a:lnTo>
                    <a:lnTo>
                      <a:pt x="1701" y="1601"/>
                    </a:lnTo>
                    <a:close/>
                    <a:moveTo>
                      <a:pt x="1698" y="1601"/>
                    </a:moveTo>
                    <a:lnTo>
                      <a:pt x="1651" y="1611"/>
                    </a:lnTo>
                    <a:lnTo>
                      <a:pt x="1663" y="1577"/>
                    </a:lnTo>
                    <a:lnTo>
                      <a:pt x="1698" y="1601"/>
                    </a:lnTo>
                    <a:close/>
                    <a:moveTo>
                      <a:pt x="1651" y="1608"/>
                    </a:moveTo>
                    <a:lnTo>
                      <a:pt x="1648" y="1568"/>
                    </a:lnTo>
                    <a:lnTo>
                      <a:pt x="1663" y="1575"/>
                    </a:lnTo>
                    <a:lnTo>
                      <a:pt x="1651" y="1608"/>
                    </a:lnTo>
                    <a:close/>
                    <a:moveTo>
                      <a:pt x="1648" y="1565"/>
                    </a:moveTo>
                    <a:lnTo>
                      <a:pt x="1644" y="1459"/>
                    </a:lnTo>
                    <a:lnTo>
                      <a:pt x="1644" y="1459"/>
                    </a:lnTo>
                    <a:lnTo>
                      <a:pt x="1717" y="1418"/>
                    </a:lnTo>
                    <a:lnTo>
                      <a:pt x="1663" y="1575"/>
                    </a:lnTo>
                    <a:lnTo>
                      <a:pt x="1648" y="1565"/>
                    </a:lnTo>
                    <a:close/>
                    <a:moveTo>
                      <a:pt x="1644" y="1461"/>
                    </a:moveTo>
                    <a:lnTo>
                      <a:pt x="1648" y="1565"/>
                    </a:lnTo>
                    <a:lnTo>
                      <a:pt x="1599" y="1535"/>
                    </a:lnTo>
                    <a:lnTo>
                      <a:pt x="1644" y="1461"/>
                    </a:lnTo>
                    <a:close/>
                    <a:moveTo>
                      <a:pt x="1523" y="1352"/>
                    </a:moveTo>
                    <a:lnTo>
                      <a:pt x="1553" y="1333"/>
                    </a:lnTo>
                    <a:lnTo>
                      <a:pt x="1644" y="1380"/>
                    </a:lnTo>
                    <a:lnTo>
                      <a:pt x="1644" y="1425"/>
                    </a:lnTo>
                    <a:lnTo>
                      <a:pt x="1591" y="1432"/>
                    </a:lnTo>
                    <a:lnTo>
                      <a:pt x="1523" y="1352"/>
                    </a:lnTo>
                    <a:close/>
                    <a:moveTo>
                      <a:pt x="1589" y="1430"/>
                    </a:moveTo>
                    <a:lnTo>
                      <a:pt x="1494" y="1373"/>
                    </a:lnTo>
                    <a:lnTo>
                      <a:pt x="1523" y="1354"/>
                    </a:lnTo>
                    <a:lnTo>
                      <a:pt x="1589" y="1430"/>
                    </a:lnTo>
                    <a:close/>
                    <a:moveTo>
                      <a:pt x="1539" y="1271"/>
                    </a:moveTo>
                    <a:lnTo>
                      <a:pt x="1520" y="1314"/>
                    </a:lnTo>
                    <a:lnTo>
                      <a:pt x="1466" y="1285"/>
                    </a:lnTo>
                    <a:lnTo>
                      <a:pt x="1539" y="1271"/>
                    </a:lnTo>
                    <a:close/>
                    <a:moveTo>
                      <a:pt x="1542" y="1271"/>
                    </a:moveTo>
                    <a:lnTo>
                      <a:pt x="1589" y="1304"/>
                    </a:lnTo>
                    <a:lnTo>
                      <a:pt x="1553" y="1330"/>
                    </a:lnTo>
                    <a:lnTo>
                      <a:pt x="1523" y="1314"/>
                    </a:lnTo>
                    <a:lnTo>
                      <a:pt x="1542" y="1271"/>
                    </a:lnTo>
                    <a:close/>
                    <a:moveTo>
                      <a:pt x="1553" y="1330"/>
                    </a:moveTo>
                    <a:lnTo>
                      <a:pt x="1523" y="1352"/>
                    </a:lnTo>
                    <a:lnTo>
                      <a:pt x="1511" y="1337"/>
                    </a:lnTo>
                    <a:lnTo>
                      <a:pt x="1520" y="1314"/>
                    </a:lnTo>
                    <a:lnTo>
                      <a:pt x="1553" y="1330"/>
                    </a:lnTo>
                    <a:close/>
                    <a:moveTo>
                      <a:pt x="1644" y="1428"/>
                    </a:moveTo>
                    <a:lnTo>
                      <a:pt x="1644" y="1459"/>
                    </a:lnTo>
                    <a:lnTo>
                      <a:pt x="1594" y="1432"/>
                    </a:lnTo>
                    <a:lnTo>
                      <a:pt x="1644" y="1428"/>
                    </a:lnTo>
                    <a:close/>
                    <a:moveTo>
                      <a:pt x="1644" y="1459"/>
                    </a:moveTo>
                    <a:lnTo>
                      <a:pt x="1644" y="1428"/>
                    </a:lnTo>
                    <a:lnTo>
                      <a:pt x="1715" y="1418"/>
                    </a:lnTo>
                    <a:lnTo>
                      <a:pt x="1644" y="1459"/>
                    </a:lnTo>
                    <a:close/>
                    <a:moveTo>
                      <a:pt x="1717" y="1418"/>
                    </a:moveTo>
                    <a:lnTo>
                      <a:pt x="1644" y="1425"/>
                    </a:lnTo>
                    <a:lnTo>
                      <a:pt x="1644" y="1380"/>
                    </a:lnTo>
                    <a:lnTo>
                      <a:pt x="1717" y="1418"/>
                    </a:lnTo>
                    <a:close/>
                    <a:moveTo>
                      <a:pt x="1553" y="1330"/>
                    </a:moveTo>
                    <a:lnTo>
                      <a:pt x="1591" y="1304"/>
                    </a:lnTo>
                    <a:lnTo>
                      <a:pt x="1644" y="1342"/>
                    </a:lnTo>
                    <a:lnTo>
                      <a:pt x="1644" y="1378"/>
                    </a:lnTo>
                    <a:lnTo>
                      <a:pt x="1553" y="1330"/>
                    </a:lnTo>
                    <a:close/>
                    <a:moveTo>
                      <a:pt x="1644" y="1340"/>
                    </a:moveTo>
                    <a:lnTo>
                      <a:pt x="1591" y="1304"/>
                    </a:lnTo>
                    <a:lnTo>
                      <a:pt x="1677" y="1245"/>
                    </a:lnTo>
                    <a:lnTo>
                      <a:pt x="1644" y="1340"/>
                    </a:lnTo>
                    <a:close/>
                    <a:moveTo>
                      <a:pt x="1677" y="1245"/>
                    </a:moveTo>
                    <a:lnTo>
                      <a:pt x="1591" y="1304"/>
                    </a:lnTo>
                    <a:lnTo>
                      <a:pt x="1542" y="1271"/>
                    </a:lnTo>
                    <a:lnTo>
                      <a:pt x="1677" y="1245"/>
                    </a:lnTo>
                    <a:close/>
                    <a:moveTo>
                      <a:pt x="1539" y="1271"/>
                    </a:moveTo>
                    <a:lnTo>
                      <a:pt x="1463" y="1283"/>
                    </a:lnTo>
                    <a:lnTo>
                      <a:pt x="1435" y="1221"/>
                    </a:lnTo>
                    <a:lnTo>
                      <a:pt x="1539" y="1271"/>
                    </a:lnTo>
                    <a:close/>
                    <a:moveTo>
                      <a:pt x="1463" y="1283"/>
                    </a:moveTo>
                    <a:lnTo>
                      <a:pt x="1318" y="1164"/>
                    </a:lnTo>
                    <a:lnTo>
                      <a:pt x="1432" y="1219"/>
                    </a:lnTo>
                    <a:lnTo>
                      <a:pt x="1463" y="1283"/>
                    </a:lnTo>
                    <a:close/>
                    <a:moveTo>
                      <a:pt x="1209" y="1010"/>
                    </a:moveTo>
                    <a:lnTo>
                      <a:pt x="1169" y="1062"/>
                    </a:lnTo>
                    <a:lnTo>
                      <a:pt x="1059" y="1060"/>
                    </a:lnTo>
                    <a:lnTo>
                      <a:pt x="1209" y="1010"/>
                    </a:lnTo>
                    <a:close/>
                    <a:moveTo>
                      <a:pt x="1055" y="1062"/>
                    </a:moveTo>
                    <a:lnTo>
                      <a:pt x="953" y="1145"/>
                    </a:lnTo>
                    <a:lnTo>
                      <a:pt x="893" y="1119"/>
                    </a:lnTo>
                    <a:lnTo>
                      <a:pt x="884" y="1067"/>
                    </a:lnTo>
                    <a:lnTo>
                      <a:pt x="1055" y="1062"/>
                    </a:lnTo>
                    <a:close/>
                    <a:moveTo>
                      <a:pt x="872" y="1000"/>
                    </a:moveTo>
                    <a:lnTo>
                      <a:pt x="786" y="832"/>
                    </a:lnTo>
                    <a:lnTo>
                      <a:pt x="955" y="855"/>
                    </a:lnTo>
                    <a:lnTo>
                      <a:pt x="872" y="1000"/>
                    </a:lnTo>
                    <a:close/>
                    <a:moveTo>
                      <a:pt x="824" y="333"/>
                    </a:moveTo>
                    <a:lnTo>
                      <a:pt x="879" y="394"/>
                    </a:lnTo>
                    <a:lnTo>
                      <a:pt x="748" y="454"/>
                    </a:lnTo>
                    <a:lnTo>
                      <a:pt x="824" y="333"/>
                    </a:lnTo>
                    <a:close/>
                    <a:moveTo>
                      <a:pt x="748" y="451"/>
                    </a:moveTo>
                    <a:lnTo>
                      <a:pt x="798" y="304"/>
                    </a:lnTo>
                    <a:lnTo>
                      <a:pt x="822" y="330"/>
                    </a:lnTo>
                    <a:lnTo>
                      <a:pt x="748" y="451"/>
                    </a:lnTo>
                    <a:close/>
                    <a:moveTo>
                      <a:pt x="763" y="546"/>
                    </a:moveTo>
                    <a:lnTo>
                      <a:pt x="727" y="642"/>
                    </a:lnTo>
                    <a:lnTo>
                      <a:pt x="694" y="596"/>
                    </a:lnTo>
                    <a:lnTo>
                      <a:pt x="763" y="546"/>
                    </a:lnTo>
                    <a:close/>
                    <a:moveTo>
                      <a:pt x="763" y="546"/>
                    </a:moveTo>
                    <a:lnTo>
                      <a:pt x="748" y="456"/>
                    </a:lnTo>
                    <a:lnTo>
                      <a:pt x="860" y="494"/>
                    </a:lnTo>
                    <a:lnTo>
                      <a:pt x="829" y="530"/>
                    </a:lnTo>
                    <a:lnTo>
                      <a:pt x="763" y="546"/>
                    </a:lnTo>
                    <a:close/>
                    <a:moveTo>
                      <a:pt x="732" y="497"/>
                    </a:moveTo>
                    <a:lnTo>
                      <a:pt x="722" y="482"/>
                    </a:lnTo>
                    <a:lnTo>
                      <a:pt x="746" y="456"/>
                    </a:lnTo>
                    <a:lnTo>
                      <a:pt x="732" y="497"/>
                    </a:lnTo>
                    <a:close/>
                    <a:moveTo>
                      <a:pt x="748" y="456"/>
                    </a:moveTo>
                    <a:lnTo>
                      <a:pt x="763" y="544"/>
                    </a:lnTo>
                    <a:lnTo>
                      <a:pt x="732" y="497"/>
                    </a:lnTo>
                    <a:lnTo>
                      <a:pt x="748" y="456"/>
                    </a:lnTo>
                    <a:close/>
                    <a:moveTo>
                      <a:pt x="763" y="546"/>
                    </a:moveTo>
                    <a:lnTo>
                      <a:pt x="691" y="596"/>
                    </a:lnTo>
                    <a:lnTo>
                      <a:pt x="732" y="499"/>
                    </a:lnTo>
                    <a:lnTo>
                      <a:pt x="763" y="546"/>
                    </a:lnTo>
                    <a:close/>
                    <a:moveTo>
                      <a:pt x="727" y="642"/>
                    </a:moveTo>
                    <a:lnTo>
                      <a:pt x="679" y="627"/>
                    </a:lnTo>
                    <a:lnTo>
                      <a:pt x="691" y="599"/>
                    </a:lnTo>
                    <a:lnTo>
                      <a:pt x="727" y="642"/>
                    </a:lnTo>
                    <a:close/>
                    <a:moveTo>
                      <a:pt x="727" y="642"/>
                    </a:moveTo>
                    <a:lnTo>
                      <a:pt x="758" y="744"/>
                    </a:lnTo>
                    <a:lnTo>
                      <a:pt x="722" y="751"/>
                    </a:lnTo>
                    <a:lnTo>
                      <a:pt x="658" y="670"/>
                    </a:lnTo>
                    <a:lnTo>
                      <a:pt x="679" y="627"/>
                    </a:lnTo>
                    <a:lnTo>
                      <a:pt x="727" y="642"/>
                    </a:lnTo>
                    <a:close/>
                    <a:moveTo>
                      <a:pt x="729" y="644"/>
                    </a:moveTo>
                    <a:lnTo>
                      <a:pt x="793" y="737"/>
                    </a:lnTo>
                    <a:lnTo>
                      <a:pt x="760" y="744"/>
                    </a:lnTo>
                    <a:lnTo>
                      <a:pt x="729" y="644"/>
                    </a:lnTo>
                    <a:close/>
                    <a:moveTo>
                      <a:pt x="758" y="744"/>
                    </a:moveTo>
                    <a:lnTo>
                      <a:pt x="765" y="763"/>
                    </a:lnTo>
                    <a:lnTo>
                      <a:pt x="744" y="779"/>
                    </a:lnTo>
                    <a:lnTo>
                      <a:pt x="722" y="751"/>
                    </a:lnTo>
                    <a:lnTo>
                      <a:pt x="758" y="744"/>
                    </a:lnTo>
                    <a:close/>
                    <a:moveTo>
                      <a:pt x="744" y="779"/>
                    </a:moveTo>
                    <a:lnTo>
                      <a:pt x="710" y="810"/>
                    </a:lnTo>
                    <a:lnTo>
                      <a:pt x="677" y="760"/>
                    </a:lnTo>
                    <a:lnTo>
                      <a:pt x="722" y="751"/>
                    </a:lnTo>
                    <a:lnTo>
                      <a:pt x="744" y="779"/>
                    </a:lnTo>
                    <a:close/>
                    <a:moveTo>
                      <a:pt x="744" y="779"/>
                    </a:moveTo>
                    <a:lnTo>
                      <a:pt x="784" y="829"/>
                    </a:lnTo>
                    <a:lnTo>
                      <a:pt x="710" y="810"/>
                    </a:lnTo>
                    <a:lnTo>
                      <a:pt x="744" y="779"/>
                    </a:lnTo>
                    <a:close/>
                    <a:moveTo>
                      <a:pt x="869" y="998"/>
                    </a:moveTo>
                    <a:lnTo>
                      <a:pt x="786" y="900"/>
                    </a:lnTo>
                    <a:lnTo>
                      <a:pt x="786" y="832"/>
                    </a:lnTo>
                    <a:lnTo>
                      <a:pt x="869" y="998"/>
                    </a:lnTo>
                    <a:close/>
                    <a:moveTo>
                      <a:pt x="784" y="827"/>
                    </a:moveTo>
                    <a:lnTo>
                      <a:pt x="746" y="779"/>
                    </a:lnTo>
                    <a:lnTo>
                      <a:pt x="765" y="763"/>
                    </a:lnTo>
                    <a:lnTo>
                      <a:pt x="784" y="827"/>
                    </a:lnTo>
                    <a:close/>
                    <a:moveTo>
                      <a:pt x="760" y="744"/>
                    </a:moveTo>
                    <a:lnTo>
                      <a:pt x="791" y="737"/>
                    </a:lnTo>
                    <a:lnTo>
                      <a:pt x="765" y="760"/>
                    </a:lnTo>
                    <a:lnTo>
                      <a:pt x="760" y="744"/>
                    </a:lnTo>
                    <a:close/>
                    <a:moveTo>
                      <a:pt x="729" y="639"/>
                    </a:moveTo>
                    <a:lnTo>
                      <a:pt x="763" y="546"/>
                    </a:lnTo>
                    <a:lnTo>
                      <a:pt x="829" y="530"/>
                    </a:lnTo>
                    <a:lnTo>
                      <a:pt x="729" y="639"/>
                    </a:lnTo>
                    <a:close/>
                    <a:moveTo>
                      <a:pt x="967" y="494"/>
                    </a:moveTo>
                    <a:lnTo>
                      <a:pt x="831" y="530"/>
                    </a:lnTo>
                    <a:lnTo>
                      <a:pt x="862" y="494"/>
                    </a:lnTo>
                    <a:lnTo>
                      <a:pt x="862" y="494"/>
                    </a:lnTo>
                    <a:lnTo>
                      <a:pt x="748" y="456"/>
                    </a:lnTo>
                    <a:lnTo>
                      <a:pt x="879" y="394"/>
                    </a:lnTo>
                    <a:lnTo>
                      <a:pt x="967" y="494"/>
                    </a:lnTo>
                    <a:close/>
                    <a:moveTo>
                      <a:pt x="879" y="394"/>
                    </a:moveTo>
                    <a:lnTo>
                      <a:pt x="824" y="330"/>
                    </a:lnTo>
                    <a:lnTo>
                      <a:pt x="836" y="311"/>
                    </a:lnTo>
                    <a:lnTo>
                      <a:pt x="981" y="347"/>
                    </a:lnTo>
                    <a:lnTo>
                      <a:pt x="879" y="394"/>
                    </a:lnTo>
                    <a:close/>
                    <a:moveTo>
                      <a:pt x="879" y="238"/>
                    </a:moveTo>
                    <a:lnTo>
                      <a:pt x="981" y="347"/>
                    </a:lnTo>
                    <a:lnTo>
                      <a:pt x="836" y="311"/>
                    </a:lnTo>
                    <a:lnTo>
                      <a:pt x="879" y="238"/>
                    </a:lnTo>
                    <a:close/>
                    <a:moveTo>
                      <a:pt x="834" y="311"/>
                    </a:moveTo>
                    <a:lnTo>
                      <a:pt x="822" y="330"/>
                    </a:lnTo>
                    <a:lnTo>
                      <a:pt x="798" y="304"/>
                    </a:lnTo>
                    <a:lnTo>
                      <a:pt x="834" y="311"/>
                    </a:lnTo>
                    <a:close/>
                    <a:moveTo>
                      <a:pt x="796" y="304"/>
                    </a:moveTo>
                    <a:lnTo>
                      <a:pt x="748" y="454"/>
                    </a:lnTo>
                    <a:lnTo>
                      <a:pt x="672" y="406"/>
                    </a:lnTo>
                    <a:lnTo>
                      <a:pt x="796" y="304"/>
                    </a:lnTo>
                    <a:close/>
                    <a:moveTo>
                      <a:pt x="796" y="304"/>
                    </a:moveTo>
                    <a:lnTo>
                      <a:pt x="672" y="406"/>
                    </a:lnTo>
                    <a:lnTo>
                      <a:pt x="618" y="368"/>
                    </a:lnTo>
                    <a:lnTo>
                      <a:pt x="796" y="304"/>
                    </a:lnTo>
                    <a:close/>
                    <a:moveTo>
                      <a:pt x="618" y="368"/>
                    </a:moveTo>
                    <a:lnTo>
                      <a:pt x="672" y="406"/>
                    </a:lnTo>
                    <a:lnTo>
                      <a:pt x="513" y="406"/>
                    </a:lnTo>
                    <a:lnTo>
                      <a:pt x="618" y="368"/>
                    </a:lnTo>
                    <a:close/>
                    <a:moveTo>
                      <a:pt x="511" y="406"/>
                    </a:moveTo>
                    <a:lnTo>
                      <a:pt x="520" y="302"/>
                    </a:lnTo>
                    <a:lnTo>
                      <a:pt x="615" y="368"/>
                    </a:lnTo>
                    <a:lnTo>
                      <a:pt x="511" y="406"/>
                    </a:lnTo>
                    <a:close/>
                    <a:moveTo>
                      <a:pt x="475" y="138"/>
                    </a:moveTo>
                    <a:lnTo>
                      <a:pt x="520" y="299"/>
                    </a:lnTo>
                    <a:lnTo>
                      <a:pt x="337" y="240"/>
                    </a:lnTo>
                    <a:lnTo>
                      <a:pt x="475" y="138"/>
                    </a:lnTo>
                    <a:close/>
                    <a:moveTo>
                      <a:pt x="238" y="231"/>
                    </a:moveTo>
                    <a:lnTo>
                      <a:pt x="271" y="233"/>
                    </a:lnTo>
                    <a:lnTo>
                      <a:pt x="269" y="280"/>
                    </a:lnTo>
                    <a:lnTo>
                      <a:pt x="212" y="266"/>
                    </a:lnTo>
                    <a:lnTo>
                      <a:pt x="238" y="231"/>
                    </a:lnTo>
                    <a:close/>
                    <a:moveTo>
                      <a:pt x="152" y="354"/>
                    </a:moveTo>
                    <a:lnTo>
                      <a:pt x="147" y="254"/>
                    </a:lnTo>
                    <a:lnTo>
                      <a:pt x="209" y="269"/>
                    </a:lnTo>
                    <a:lnTo>
                      <a:pt x="152" y="354"/>
                    </a:lnTo>
                    <a:close/>
                    <a:moveTo>
                      <a:pt x="164" y="150"/>
                    </a:moveTo>
                    <a:lnTo>
                      <a:pt x="257" y="197"/>
                    </a:lnTo>
                    <a:lnTo>
                      <a:pt x="235" y="228"/>
                    </a:lnTo>
                    <a:lnTo>
                      <a:pt x="136" y="216"/>
                    </a:lnTo>
                    <a:lnTo>
                      <a:pt x="119" y="174"/>
                    </a:lnTo>
                    <a:lnTo>
                      <a:pt x="164" y="150"/>
                    </a:lnTo>
                    <a:close/>
                    <a:moveTo>
                      <a:pt x="119" y="171"/>
                    </a:moveTo>
                    <a:lnTo>
                      <a:pt x="107" y="143"/>
                    </a:lnTo>
                    <a:lnTo>
                      <a:pt x="162" y="150"/>
                    </a:lnTo>
                    <a:lnTo>
                      <a:pt x="119" y="171"/>
                    </a:lnTo>
                    <a:close/>
                    <a:moveTo>
                      <a:pt x="257" y="197"/>
                    </a:moveTo>
                    <a:lnTo>
                      <a:pt x="166" y="150"/>
                    </a:lnTo>
                    <a:lnTo>
                      <a:pt x="276" y="169"/>
                    </a:lnTo>
                    <a:lnTo>
                      <a:pt x="257" y="197"/>
                    </a:lnTo>
                    <a:close/>
                    <a:moveTo>
                      <a:pt x="257" y="200"/>
                    </a:moveTo>
                    <a:lnTo>
                      <a:pt x="273" y="207"/>
                    </a:lnTo>
                    <a:lnTo>
                      <a:pt x="271" y="233"/>
                    </a:lnTo>
                    <a:lnTo>
                      <a:pt x="238" y="228"/>
                    </a:lnTo>
                    <a:lnTo>
                      <a:pt x="257" y="200"/>
                    </a:lnTo>
                    <a:close/>
                    <a:moveTo>
                      <a:pt x="271" y="280"/>
                    </a:moveTo>
                    <a:lnTo>
                      <a:pt x="273" y="233"/>
                    </a:lnTo>
                    <a:lnTo>
                      <a:pt x="335" y="242"/>
                    </a:lnTo>
                    <a:lnTo>
                      <a:pt x="271" y="280"/>
                    </a:lnTo>
                    <a:close/>
                    <a:moveTo>
                      <a:pt x="516" y="299"/>
                    </a:moveTo>
                    <a:lnTo>
                      <a:pt x="390" y="290"/>
                    </a:lnTo>
                    <a:lnTo>
                      <a:pt x="340" y="242"/>
                    </a:lnTo>
                    <a:lnTo>
                      <a:pt x="516" y="299"/>
                    </a:lnTo>
                    <a:close/>
                    <a:moveTo>
                      <a:pt x="335" y="240"/>
                    </a:moveTo>
                    <a:lnTo>
                      <a:pt x="273" y="233"/>
                    </a:lnTo>
                    <a:lnTo>
                      <a:pt x="276" y="209"/>
                    </a:lnTo>
                    <a:lnTo>
                      <a:pt x="335" y="240"/>
                    </a:lnTo>
                    <a:close/>
                    <a:moveTo>
                      <a:pt x="257" y="197"/>
                    </a:moveTo>
                    <a:lnTo>
                      <a:pt x="276" y="171"/>
                    </a:lnTo>
                    <a:lnTo>
                      <a:pt x="273" y="207"/>
                    </a:lnTo>
                    <a:lnTo>
                      <a:pt x="257" y="197"/>
                    </a:lnTo>
                    <a:close/>
                    <a:moveTo>
                      <a:pt x="107" y="143"/>
                    </a:moveTo>
                    <a:lnTo>
                      <a:pt x="121" y="57"/>
                    </a:lnTo>
                    <a:lnTo>
                      <a:pt x="164" y="147"/>
                    </a:lnTo>
                    <a:lnTo>
                      <a:pt x="107" y="143"/>
                    </a:lnTo>
                    <a:close/>
                    <a:moveTo>
                      <a:pt x="119" y="57"/>
                    </a:moveTo>
                    <a:lnTo>
                      <a:pt x="107" y="140"/>
                    </a:lnTo>
                    <a:lnTo>
                      <a:pt x="48" y="5"/>
                    </a:lnTo>
                    <a:lnTo>
                      <a:pt x="119" y="57"/>
                    </a:lnTo>
                    <a:close/>
                    <a:moveTo>
                      <a:pt x="107" y="143"/>
                    </a:moveTo>
                    <a:lnTo>
                      <a:pt x="117" y="174"/>
                    </a:lnTo>
                    <a:lnTo>
                      <a:pt x="52" y="207"/>
                    </a:lnTo>
                    <a:lnTo>
                      <a:pt x="107" y="143"/>
                    </a:lnTo>
                    <a:close/>
                    <a:moveTo>
                      <a:pt x="52" y="207"/>
                    </a:moveTo>
                    <a:lnTo>
                      <a:pt x="117" y="174"/>
                    </a:lnTo>
                    <a:lnTo>
                      <a:pt x="133" y="216"/>
                    </a:lnTo>
                    <a:lnTo>
                      <a:pt x="52" y="207"/>
                    </a:lnTo>
                    <a:close/>
                    <a:moveTo>
                      <a:pt x="136" y="219"/>
                    </a:moveTo>
                    <a:lnTo>
                      <a:pt x="235" y="231"/>
                    </a:lnTo>
                    <a:lnTo>
                      <a:pt x="212" y="266"/>
                    </a:lnTo>
                    <a:lnTo>
                      <a:pt x="147" y="252"/>
                    </a:lnTo>
                    <a:lnTo>
                      <a:pt x="136" y="219"/>
                    </a:lnTo>
                    <a:close/>
                    <a:moveTo>
                      <a:pt x="147" y="254"/>
                    </a:moveTo>
                    <a:lnTo>
                      <a:pt x="150" y="356"/>
                    </a:lnTo>
                    <a:lnTo>
                      <a:pt x="5" y="373"/>
                    </a:lnTo>
                    <a:lnTo>
                      <a:pt x="147" y="254"/>
                    </a:lnTo>
                    <a:close/>
                    <a:moveTo>
                      <a:pt x="5" y="373"/>
                    </a:moveTo>
                    <a:lnTo>
                      <a:pt x="150" y="356"/>
                    </a:lnTo>
                    <a:lnTo>
                      <a:pt x="150" y="359"/>
                    </a:lnTo>
                    <a:lnTo>
                      <a:pt x="150" y="359"/>
                    </a:lnTo>
                    <a:lnTo>
                      <a:pt x="119" y="411"/>
                    </a:lnTo>
                    <a:lnTo>
                      <a:pt x="5" y="373"/>
                    </a:lnTo>
                    <a:close/>
                    <a:moveTo>
                      <a:pt x="152" y="354"/>
                    </a:moveTo>
                    <a:lnTo>
                      <a:pt x="212" y="269"/>
                    </a:lnTo>
                    <a:lnTo>
                      <a:pt x="269" y="280"/>
                    </a:lnTo>
                    <a:lnTo>
                      <a:pt x="152" y="354"/>
                    </a:lnTo>
                    <a:close/>
                    <a:moveTo>
                      <a:pt x="271" y="280"/>
                    </a:moveTo>
                    <a:lnTo>
                      <a:pt x="337" y="242"/>
                    </a:lnTo>
                    <a:lnTo>
                      <a:pt x="387" y="290"/>
                    </a:lnTo>
                    <a:lnTo>
                      <a:pt x="271" y="280"/>
                    </a:lnTo>
                    <a:close/>
                    <a:moveTo>
                      <a:pt x="390" y="290"/>
                    </a:moveTo>
                    <a:lnTo>
                      <a:pt x="518" y="302"/>
                    </a:lnTo>
                    <a:lnTo>
                      <a:pt x="459" y="356"/>
                    </a:lnTo>
                    <a:lnTo>
                      <a:pt x="390" y="290"/>
                    </a:lnTo>
                    <a:close/>
                    <a:moveTo>
                      <a:pt x="392" y="418"/>
                    </a:moveTo>
                    <a:lnTo>
                      <a:pt x="459" y="359"/>
                    </a:lnTo>
                    <a:lnTo>
                      <a:pt x="511" y="406"/>
                    </a:lnTo>
                    <a:lnTo>
                      <a:pt x="392" y="418"/>
                    </a:lnTo>
                    <a:close/>
                    <a:moveTo>
                      <a:pt x="459" y="356"/>
                    </a:moveTo>
                    <a:lnTo>
                      <a:pt x="520" y="302"/>
                    </a:lnTo>
                    <a:lnTo>
                      <a:pt x="511" y="406"/>
                    </a:lnTo>
                    <a:lnTo>
                      <a:pt x="459" y="356"/>
                    </a:lnTo>
                    <a:close/>
                    <a:moveTo>
                      <a:pt x="516" y="406"/>
                    </a:moveTo>
                    <a:lnTo>
                      <a:pt x="672" y="406"/>
                    </a:lnTo>
                    <a:lnTo>
                      <a:pt x="696" y="444"/>
                    </a:lnTo>
                    <a:lnTo>
                      <a:pt x="516" y="406"/>
                    </a:lnTo>
                    <a:close/>
                    <a:moveTo>
                      <a:pt x="698" y="444"/>
                    </a:moveTo>
                    <a:lnTo>
                      <a:pt x="675" y="409"/>
                    </a:lnTo>
                    <a:lnTo>
                      <a:pt x="746" y="454"/>
                    </a:lnTo>
                    <a:lnTo>
                      <a:pt x="698" y="444"/>
                    </a:lnTo>
                    <a:close/>
                    <a:moveTo>
                      <a:pt x="698" y="447"/>
                    </a:moveTo>
                    <a:lnTo>
                      <a:pt x="746" y="456"/>
                    </a:lnTo>
                    <a:lnTo>
                      <a:pt x="722" y="482"/>
                    </a:lnTo>
                    <a:lnTo>
                      <a:pt x="698" y="447"/>
                    </a:lnTo>
                    <a:close/>
                    <a:moveTo>
                      <a:pt x="722" y="485"/>
                    </a:moveTo>
                    <a:lnTo>
                      <a:pt x="732" y="497"/>
                    </a:lnTo>
                    <a:lnTo>
                      <a:pt x="691" y="596"/>
                    </a:lnTo>
                    <a:lnTo>
                      <a:pt x="691" y="596"/>
                    </a:lnTo>
                    <a:lnTo>
                      <a:pt x="608" y="604"/>
                    </a:lnTo>
                    <a:lnTo>
                      <a:pt x="722" y="485"/>
                    </a:lnTo>
                    <a:close/>
                    <a:moveTo>
                      <a:pt x="691" y="599"/>
                    </a:moveTo>
                    <a:lnTo>
                      <a:pt x="677" y="627"/>
                    </a:lnTo>
                    <a:lnTo>
                      <a:pt x="608" y="606"/>
                    </a:lnTo>
                    <a:lnTo>
                      <a:pt x="691" y="599"/>
                    </a:lnTo>
                    <a:close/>
                    <a:moveTo>
                      <a:pt x="608" y="606"/>
                    </a:moveTo>
                    <a:lnTo>
                      <a:pt x="677" y="627"/>
                    </a:lnTo>
                    <a:lnTo>
                      <a:pt x="658" y="670"/>
                    </a:lnTo>
                    <a:lnTo>
                      <a:pt x="608" y="606"/>
                    </a:lnTo>
                    <a:close/>
                    <a:moveTo>
                      <a:pt x="722" y="751"/>
                    </a:moveTo>
                    <a:lnTo>
                      <a:pt x="677" y="758"/>
                    </a:lnTo>
                    <a:lnTo>
                      <a:pt x="644" y="706"/>
                    </a:lnTo>
                    <a:lnTo>
                      <a:pt x="658" y="670"/>
                    </a:lnTo>
                    <a:lnTo>
                      <a:pt x="722" y="751"/>
                    </a:lnTo>
                    <a:close/>
                    <a:moveTo>
                      <a:pt x="641" y="706"/>
                    </a:moveTo>
                    <a:lnTo>
                      <a:pt x="677" y="760"/>
                    </a:lnTo>
                    <a:lnTo>
                      <a:pt x="573" y="779"/>
                    </a:lnTo>
                    <a:lnTo>
                      <a:pt x="641" y="706"/>
                    </a:lnTo>
                    <a:close/>
                    <a:moveTo>
                      <a:pt x="575" y="779"/>
                    </a:moveTo>
                    <a:lnTo>
                      <a:pt x="677" y="760"/>
                    </a:lnTo>
                    <a:lnTo>
                      <a:pt x="708" y="810"/>
                    </a:lnTo>
                    <a:lnTo>
                      <a:pt x="575" y="779"/>
                    </a:lnTo>
                    <a:close/>
                    <a:moveTo>
                      <a:pt x="710" y="810"/>
                    </a:moveTo>
                    <a:lnTo>
                      <a:pt x="784" y="832"/>
                    </a:lnTo>
                    <a:lnTo>
                      <a:pt x="786" y="900"/>
                    </a:lnTo>
                    <a:lnTo>
                      <a:pt x="710" y="810"/>
                    </a:lnTo>
                    <a:close/>
                    <a:moveTo>
                      <a:pt x="791" y="1069"/>
                    </a:moveTo>
                    <a:lnTo>
                      <a:pt x="786" y="903"/>
                    </a:lnTo>
                    <a:lnTo>
                      <a:pt x="872" y="1003"/>
                    </a:lnTo>
                    <a:lnTo>
                      <a:pt x="791" y="1069"/>
                    </a:lnTo>
                    <a:close/>
                    <a:moveTo>
                      <a:pt x="872" y="1003"/>
                    </a:moveTo>
                    <a:lnTo>
                      <a:pt x="884" y="1067"/>
                    </a:lnTo>
                    <a:lnTo>
                      <a:pt x="793" y="1069"/>
                    </a:lnTo>
                    <a:lnTo>
                      <a:pt x="872" y="1003"/>
                    </a:lnTo>
                    <a:close/>
                    <a:moveTo>
                      <a:pt x="884" y="1067"/>
                    </a:moveTo>
                    <a:lnTo>
                      <a:pt x="893" y="1117"/>
                    </a:lnTo>
                    <a:lnTo>
                      <a:pt x="793" y="1071"/>
                    </a:lnTo>
                    <a:lnTo>
                      <a:pt x="884" y="1067"/>
                    </a:lnTo>
                    <a:close/>
                    <a:moveTo>
                      <a:pt x="793" y="1071"/>
                    </a:moveTo>
                    <a:lnTo>
                      <a:pt x="893" y="1119"/>
                    </a:lnTo>
                    <a:lnTo>
                      <a:pt x="905" y="1183"/>
                    </a:lnTo>
                    <a:lnTo>
                      <a:pt x="793" y="1071"/>
                    </a:lnTo>
                    <a:close/>
                    <a:moveTo>
                      <a:pt x="905" y="1183"/>
                    </a:moveTo>
                    <a:lnTo>
                      <a:pt x="893" y="1119"/>
                    </a:lnTo>
                    <a:lnTo>
                      <a:pt x="953" y="1145"/>
                    </a:lnTo>
                    <a:lnTo>
                      <a:pt x="905" y="1183"/>
                    </a:lnTo>
                    <a:close/>
                    <a:moveTo>
                      <a:pt x="905" y="1185"/>
                    </a:moveTo>
                    <a:lnTo>
                      <a:pt x="953" y="1147"/>
                    </a:lnTo>
                    <a:lnTo>
                      <a:pt x="1064" y="1200"/>
                    </a:lnTo>
                    <a:lnTo>
                      <a:pt x="905" y="1185"/>
                    </a:lnTo>
                    <a:close/>
                    <a:moveTo>
                      <a:pt x="953" y="1145"/>
                    </a:moveTo>
                    <a:lnTo>
                      <a:pt x="1055" y="1062"/>
                    </a:lnTo>
                    <a:lnTo>
                      <a:pt x="1067" y="1200"/>
                    </a:lnTo>
                    <a:lnTo>
                      <a:pt x="953" y="1145"/>
                    </a:lnTo>
                    <a:close/>
                    <a:moveTo>
                      <a:pt x="1067" y="1197"/>
                    </a:moveTo>
                    <a:lnTo>
                      <a:pt x="1057" y="1062"/>
                    </a:lnTo>
                    <a:lnTo>
                      <a:pt x="1169" y="1064"/>
                    </a:lnTo>
                    <a:lnTo>
                      <a:pt x="1067" y="1197"/>
                    </a:lnTo>
                    <a:close/>
                    <a:moveTo>
                      <a:pt x="1171" y="1062"/>
                    </a:moveTo>
                    <a:lnTo>
                      <a:pt x="1209" y="1010"/>
                    </a:lnTo>
                    <a:lnTo>
                      <a:pt x="1247" y="1064"/>
                    </a:lnTo>
                    <a:lnTo>
                      <a:pt x="1171" y="1062"/>
                    </a:lnTo>
                    <a:close/>
                    <a:moveTo>
                      <a:pt x="1249" y="1064"/>
                    </a:moveTo>
                    <a:lnTo>
                      <a:pt x="1211" y="1010"/>
                    </a:lnTo>
                    <a:lnTo>
                      <a:pt x="1359" y="1067"/>
                    </a:lnTo>
                    <a:lnTo>
                      <a:pt x="1249" y="1064"/>
                    </a:lnTo>
                    <a:close/>
                    <a:moveTo>
                      <a:pt x="1361" y="1067"/>
                    </a:moveTo>
                    <a:lnTo>
                      <a:pt x="1314" y="1162"/>
                    </a:lnTo>
                    <a:lnTo>
                      <a:pt x="1249" y="1064"/>
                    </a:lnTo>
                    <a:lnTo>
                      <a:pt x="1361" y="1067"/>
                    </a:lnTo>
                    <a:close/>
                    <a:moveTo>
                      <a:pt x="1361" y="1067"/>
                    </a:moveTo>
                    <a:lnTo>
                      <a:pt x="1432" y="1219"/>
                    </a:lnTo>
                    <a:lnTo>
                      <a:pt x="1316" y="1162"/>
                    </a:lnTo>
                    <a:lnTo>
                      <a:pt x="1361" y="1067"/>
                    </a:lnTo>
                    <a:close/>
                    <a:moveTo>
                      <a:pt x="1297" y="1330"/>
                    </a:moveTo>
                    <a:lnTo>
                      <a:pt x="1314" y="1164"/>
                    </a:lnTo>
                    <a:lnTo>
                      <a:pt x="1463" y="1283"/>
                    </a:lnTo>
                    <a:lnTo>
                      <a:pt x="1297" y="1330"/>
                    </a:lnTo>
                    <a:close/>
                    <a:moveTo>
                      <a:pt x="1466" y="1285"/>
                    </a:moveTo>
                    <a:lnTo>
                      <a:pt x="1520" y="1314"/>
                    </a:lnTo>
                    <a:lnTo>
                      <a:pt x="1511" y="1337"/>
                    </a:lnTo>
                    <a:lnTo>
                      <a:pt x="1466" y="1285"/>
                    </a:lnTo>
                    <a:close/>
                    <a:moveTo>
                      <a:pt x="1523" y="1352"/>
                    </a:moveTo>
                    <a:lnTo>
                      <a:pt x="1494" y="1371"/>
                    </a:lnTo>
                    <a:lnTo>
                      <a:pt x="1511" y="1340"/>
                    </a:lnTo>
                    <a:lnTo>
                      <a:pt x="1523" y="1352"/>
                    </a:lnTo>
                    <a:close/>
                    <a:moveTo>
                      <a:pt x="1591" y="1432"/>
                    </a:moveTo>
                    <a:lnTo>
                      <a:pt x="1644" y="1459"/>
                    </a:lnTo>
                    <a:lnTo>
                      <a:pt x="1599" y="1532"/>
                    </a:lnTo>
                    <a:lnTo>
                      <a:pt x="1591" y="1432"/>
                    </a:lnTo>
                    <a:close/>
                    <a:moveTo>
                      <a:pt x="1601" y="1537"/>
                    </a:moveTo>
                    <a:lnTo>
                      <a:pt x="1648" y="1565"/>
                    </a:lnTo>
                    <a:lnTo>
                      <a:pt x="1648" y="1611"/>
                    </a:lnTo>
                    <a:lnTo>
                      <a:pt x="1601" y="1537"/>
                    </a:lnTo>
                    <a:close/>
                    <a:moveTo>
                      <a:pt x="1651" y="1613"/>
                    </a:moveTo>
                    <a:lnTo>
                      <a:pt x="1736" y="1625"/>
                    </a:lnTo>
                    <a:lnTo>
                      <a:pt x="1665" y="1770"/>
                    </a:lnTo>
                    <a:lnTo>
                      <a:pt x="1651" y="1613"/>
                    </a:lnTo>
                    <a:close/>
                    <a:moveTo>
                      <a:pt x="1668" y="1770"/>
                    </a:moveTo>
                    <a:lnTo>
                      <a:pt x="1739" y="1625"/>
                    </a:lnTo>
                    <a:lnTo>
                      <a:pt x="1803" y="1639"/>
                    </a:lnTo>
                    <a:lnTo>
                      <a:pt x="1668" y="1770"/>
                    </a:lnTo>
                    <a:close/>
                    <a:moveTo>
                      <a:pt x="1803" y="1637"/>
                    </a:moveTo>
                    <a:lnTo>
                      <a:pt x="1739" y="1625"/>
                    </a:lnTo>
                    <a:lnTo>
                      <a:pt x="1884" y="1561"/>
                    </a:lnTo>
                    <a:lnTo>
                      <a:pt x="1803" y="1637"/>
                    </a:lnTo>
                    <a:close/>
                    <a:moveTo>
                      <a:pt x="1886" y="1561"/>
                    </a:moveTo>
                    <a:lnTo>
                      <a:pt x="1919" y="1660"/>
                    </a:lnTo>
                    <a:lnTo>
                      <a:pt x="1805" y="1637"/>
                    </a:lnTo>
                    <a:lnTo>
                      <a:pt x="1886" y="1561"/>
                    </a:lnTo>
                    <a:close/>
                    <a:moveTo>
                      <a:pt x="1886" y="1561"/>
                    </a:moveTo>
                    <a:lnTo>
                      <a:pt x="2043" y="1618"/>
                    </a:lnTo>
                    <a:lnTo>
                      <a:pt x="1922" y="1660"/>
                    </a:lnTo>
                    <a:lnTo>
                      <a:pt x="1886" y="1561"/>
                    </a:lnTo>
                    <a:close/>
                    <a:moveTo>
                      <a:pt x="1922" y="1660"/>
                    </a:moveTo>
                    <a:lnTo>
                      <a:pt x="2112" y="1641"/>
                    </a:lnTo>
                    <a:lnTo>
                      <a:pt x="2029" y="1791"/>
                    </a:lnTo>
                    <a:lnTo>
                      <a:pt x="1922" y="1660"/>
                    </a:lnTo>
                    <a:close/>
                    <a:moveTo>
                      <a:pt x="2114" y="1641"/>
                    </a:moveTo>
                    <a:lnTo>
                      <a:pt x="2173" y="1622"/>
                    </a:lnTo>
                    <a:lnTo>
                      <a:pt x="2183" y="1646"/>
                    </a:lnTo>
                    <a:lnTo>
                      <a:pt x="2114" y="1641"/>
                    </a:lnTo>
                    <a:close/>
                    <a:moveTo>
                      <a:pt x="2202" y="1649"/>
                    </a:moveTo>
                    <a:lnTo>
                      <a:pt x="2197" y="1679"/>
                    </a:lnTo>
                    <a:lnTo>
                      <a:pt x="2183" y="1646"/>
                    </a:lnTo>
                    <a:lnTo>
                      <a:pt x="2202" y="1649"/>
                    </a:lnTo>
                    <a:close/>
                    <a:moveTo>
                      <a:pt x="2340" y="1615"/>
                    </a:moveTo>
                    <a:lnTo>
                      <a:pt x="2361" y="1637"/>
                    </a:lnTo>
                    <a:lnTo>
                      <a:pt x="2309" y="1656"/>
                    </a:lnTo>
                    <a:lnTo>
                      <a:pt x="2340" y="1615"/>
                    </a:lnTo>
                    <a:close/>
                    <a:moveTo>
                      <a:pt x="2363" y="1639"/>
                    </a:moveTo>
                    <a:lnTo>
                      <a:pt x="2385" y="1720"/>
                    </a:lnTo>
                    <a:lnTo>
                      <a:pt x="2309" y="1656"/>
                    </a:lnTo>
                    <a:lnTo>
                      <a:pt x="2363" y="163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99" name="Freeform 3284">
                <a:extLst>
                  <a:ext uri="{FF2B5EF4-FFF2-40B4-BE49-F238E27FC236}">
                    <a16:creationId xmlns:a16="http://schemas.microsoft.com/office/drawing/2014/main" id="{F79C0A02-0952-29CE-5EC4-742544E68064}"/>
                  </a:ext>
                </a:extLst>
              </p:cNvPr>
              <p:cNvSpPr>
                <a:spLocks/>
              </p:cNvSpPr>
              <p:nvPr/>
            </p:nvSpPr>
            <p:spPr bwMode="auto">
              <a:xfrm>
                <a:off x="6975035" y="-347780"/>
                <a:ext cx="46900" cy="52417"/>
              </a:xfrm>
              <a:custGeom>
                <a:avLst/>
                <a:gdLst>
                  <a:gd name="T0" fmla="*/ 6 w 7"/>
                  <a:gd name="T1" fmla="*/ 6 h 8"/>
                  <a:gd name="T2" fmla="*/ 1 w 7"/>
                  <a:gd name="T3" fmla="*/ 7 h 8"/>
                  <a:gd name="T4" fmla="*/ 1 w 7"/>
                  <a:gd name="T5" fmla="*/ 2 h 8"/>
                  <a:gd name="T6" fmla="*/ 6 w 7"/>
                  <a:gd name="T7" fmla="*/ 2 h 8"/>
                  <a:gd name="T8" fmla="*/ 6 w 7"/>
                  <a:gd name="T9" fmla="*/ 6 h 8"/>
                </a:gdLst>
                <a:ahLst/>
                <a:cxnLst>
                  <a:cxn ang="0">
                    <a:pos x="T0" y="T1"/>
                  </a:cxn>
                  <a:cxn ang="0">
                    <a:pos x="T2" y="T3"/>
                  </a:cxn>
                  <a:cxn ang="0">
                    <a:pos x="T4" y="T5"/>
                  </a:cxn>
                  <a:cxn ang="0">
                    <a:pos x="T6" y="T7"/>
                  </a:cxn>
                  <a:cxn ang="0">
                    <a:pos x="T8" y="T9"/>
                  </a:cxn>
                </a:cxnLst>
                <a:rect l="0" t="0" r="r" b="b"/>
                <a:pathLst>
                  <a:path w="7" h="8">
                    <a:moveTo>
                      <a:pt x="6" y="6"/>
                    </a:moveTo>
                    <a:cubicBezTo>
                      <a:pt x="5" y="8"/>
                      <a:pt x="3" y="8"/>
                      <a:pt x="1" y="7"/>
                    </a:cubicBezTo>
                    <a:cubicBezTo>
                      <a:pt x="0" y="5"/>
                      <a:pt x="0" y="3"/>
                      <a:pt x="1" y="2"/>
                    </a:cubicBezTo>
                    <a:cubicBezTo>
                      <a:pt x="2" y="0"/>
                      <a:pt x="4" y="0"/>
                      <a:pt x="6" y="2"/>
                    </a:cubicBezTo>
                    <a:cubicBezTo>
                      <a:pt x="7" y="3"/>
                      <a:pt x="7" y="5"/>
                      <a:pt x="6"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00" name="Freeform 3285">
                <a:extLst>
                  <a:ext uri="{FF2B5EF4-FFF2-40B4-BE49-F238E27FC236}">
                    <a16:creationId xmlns:a16="http://schemas.microsoft.com/office/drawing/2014/main" id="{27EBE6C9-9901-2B37-BF7D-A8D9EB215610}"/>
                  </a:ext>
                </a:extLst>
              </p:cNvPr>
              <p:cNvSpPr>
                <a:spLocks/>
              </p:cNvSpPr>
              <p:nvPr/>
            </p:nvSpPr>
            <p:spPr bwMode="auto">
              <a:xfrm>
                <a:off x="6563972" y="19142"/>
                <a:ext cx="44141" cy="46900"/>
              </a:xfrm>
              <a:custGeom>
                <a:avLst/>
                <a:gdLst>
                  <a:gd name="T0" fmla="*/ 6 w 7"/>
                  <a:gd name="T1" fmla="*/ 6 h 7"/>
                  <a:gd name="T2" fmla="*/ 1 w 7"/>
                  <a:gd name="T3" fmla="*/ 6 h 7"/>
                  <a:gd name="T4" fmla="*/ 1 w 7"/>
                  <a:gd name="T5" fmla="*/ 1 h 7"/>
                  <a:gd name="T6" fmla="*/ 6 w 7"/>
                  <a:gd name="T7" fmla="*/ 1 h 7"/>
                  <a:gd name="T8" fmla="*/ 6 w 7"/>
                  <a:gd name="T9" fmla="*/ 6 h 7"/>
                </a:gdLst>
                <a:ahLst/>
                <a:cxnLst>
                  <a:cxn ang="0">
                    <a:pos x="T0" y="T1"/>
                  </a:cxn>
                  <a:cxn ang="0">
                    <a:pos x="T2" y="T3"/>
                  </a:cxn>
                  <a:cxn ang="0">
                    <a:pos x="T4" y="T5"/>
                  </a:cxn>
                  <a:cxn ang="0">
                    <a:pos x="T6" y="T7"/>
                  </a:cxn>
                  <a:cxn ang="0">
                    <a:pos x="T8" y="T9"/>
                  </a:cxn>
                </a:cxnLst>
                <a:rect l="0" t="0" r="r" b="b"/>
                <a:pathLst>
                  <a:path w="7" h="7">
                    <a:moveTo>
                      <a:pt x="6" y="6"/>
                    </a:moveTo>
                    <a:cubicBezTo>
                      <a:pt x="5" y="7"/>
                      <a:pt x="3" y="7"/>
                      <a:pt x="1" y="6"/>
                    </a:cubicBezTo>
                    <a:cubicBezTo>
                      <a:pt x="0" y="5"/>
                      <a:pt x="0" y="3"/>
                      <a:pt x="1" y="1"/>
                    </a:cubicBezTo>
                    <a:cubicBezTo>
                      <a:pt x="2" y="0"/>
                      <a:pt x="4" y="0"/>
                      <a:pt x="6" y="1"/>
                    </a:cubicBezTo>
                    <a:cubicBezTo>
                      <a:pt x="7" y="2"/>
                      <a:pt x="7" y="4"/>
                      <a:pt x="6"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01" name="Freeform 3286">
                <a:extLst>
                  <a:ext uri="{FF2B5EF4-FFF2-40B4-BE49-F238E27FC236}">
                    <a16:creationId xmlns:a16="http://schemas.microsoft.com/office/drawing/2014/main" id="{C3486CAB-9453-48E6-313D-4AE31E0BB4C8}"/>
                  </a:ext>
                </a:extLst>
              </p:cNvPr>
              <p:cNvSpPr>
                <a:spLocks/>
              </p:cNvSpPr>
              <p:nvPr/>
            </p:nvSpPr>
            <p:spPr bwMode="auto">
              <a:xfrm>
                <a:off x="7664737" y="-289845"/>
                <a:ext cx="52417" cy="46900"/>
              </a:xfrm>
              <a:custGeom>
                <a:avLst/>
                <a:gdLst>
                  <a:gd name="T0" fmla="*/ 6 w 8"/>
                  <a:gd name="T1" fmla="*/ 6 h 7"/>
                  <a:gd name="T2" fmla="*/ 2 w 8"/>
                  <a:gd name="T3" fmla="*/ 6 h 7"/>
                  <a:gd name="T4" fmla="*/ 1 w 8"/>
                  <a:gd name="T5" fmla="*/ 1 h 7"/>
                  <a:gd name="T6" fmla="*/ 6 w 8"/>
                  <a:gd name="T7" fmla="*/ 1 h 7"/>
                  <a:gd name="T8" fmla="*/ 6 w 8"/>
                  <a:gd name="T9" fmla="*/ 6 h 7"/>
                </a:gdLst>
                <a:ahLst/>
                <a:cxnLst>
                  <a:cxn ang="0">
                    <a:pos x="T0" y="T1"/>
                  </a:cxn>
                  <a:cxn ang="0">
                    <a:pos x="T2" y="T3"/>
                  </a:cxn>
                  <a:cxn ang="0">
                    <a:pos x="T4" y="T5"/>
                  </a:cxn>
                  <a:cxn ang="0">
                    <a:pos x="T6" y="T7"/>
                  </a:cxn>
                  <a:cxn ang="0">
                    <a:pos x="T8" y="T9"/>
                  </a:cxn>
                </a:cxnLst>
                <a:rect l="0" t="0" r="r" b="b"/>
                <a:pathLst>
                  <a:path w="8" h="7">
                    <a:moveTo>
                      <a:pt x="6" y="6"/>
                    </a:moveTo>
                    <a:cubicBezTo>
                      <a:pt x="5" y="7"/>
                      <a:pt x="3" y="7"/>
                      <a:pt x="2" y="6"/>
                    </a:cubicBezTo>
                    <a:cubicBezTo>
                      <a:pt x="0" y="5"/>
                      <a:pt x="0" y="3"/>
                      <a:pt x="1" y="1"/>
                    </a:cubicBezTo>
                    <a:cubicBezTo>
                      <a:pt x="3" y="0"/>
                      <a:pt x="5" y="0"/>
                      <a:pt x="6" y="1"/>
                    </a:cubicBezTo>
                    <a:cubicBezTo>
                      <a:pt x="8" y="2"/>
                      <a:pt x="8" y="4"/>
                      <a:pt x="6"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02" name="Freeform 3287">
                <a:extLst>
                  <a:ext uri="{FF2B5EF4-FFF2-40B4-BE49-F238E27FC236}">
                    <a16:creationId xmlns:a16="http://schemas.microsoft.com/office/drawing/2014/main" id="{4A097B33-D5E0-2EA8-FAE9-ACA261E81F13}"/>
                  </a:ext>
                </a:extLst>
              </p:cNvPr>
              <p:cNvSpPr>
                <a:spLocks/>
              </p:cNvSpPr>
              <p:nvPr/>
            </p:nvSpPr>
            <p:spPr bwMode="auto">
              <a:xfrm>
                <a:off x="6997105" y="-648490"/>
                <a:ext cx="38623" cy="38623"/>
              </a:xfrm>
              <a:custGeom>
                <a:avLst/>
                <a:gdLst>
                  <a:gd name="T0" fmla="*/ 5 w 6"/>
                  <a:gd name="T1" fmla="*/ 5 h 6"/>
                  <a:gd name="T2" fmla="*/ 2 w 6"/>
                  <a:gd name="T3" fmla="*/ 5 h 6"/>
                  <a:gd name="T4" fmla="*/ 1 w 6"/>
                  <a:gd name="T5" fmla="*/ 1 h 6"/>
                  <a:gd name="T6" fmla="*/ 5 w 6"/>
                  <a:gd name="T7" fmla="*/ 1 h 6"/>
                  <a:gd name="T8" fmla="*/ 5 w 6"/>
                  <a:gd name="T9" fmla="*/ 5 h 6"/>
                </a:gdLst>
                <a:ahLst/>
                <a:cxnLst>
                  <a:cxn ang="0">
                    <a:pos x="T0" y="T1"/>
                  </a:cxn>
                  <a:cxn ang="0">
                    <a:pos x="T2" y="T3"/>
                  </a:cxn>
                  <a:cxn ang="0">
                    <a:pos x="T4" y="T5"/>
                  </a:cxn>
                  <a:cxn ang="0">
                    <a:pos x="T6" y="T7"/>
                  </a:cxn>
                  <a:cxn ang="0">
                    <a:pos x="T8" y="T9"/>
                  </a:cxn>
                </a:cxnLst>
                <a:rect l="0" t="0" r="r" b="b"/>
                <a:pathLst>
                  <a:path w="6" h="6">
                    <a:moveTo>
                      <a:pt x="5" y="5"/>
                    </a:moveTo>
                    <a:cubicBezTo>
                      <a:pt x="4" y="6"/>
                      <a:pt x="3" y="6"/>
                      <a:pt x="2" y="5"/>
                    </a:cubicBezTo>
                    <a:cubicBezTo>
                      <a:pt x="1" y="4"/>
                      <a:pt x="0" y="3"/>
                      <a:pt x="1" y="1"/>
                    </a:cubicBezTo>
                    <a:cubicBezTo>
                      <a:pt x="2" y="0"/>
                      <a:pt x="4" y="0"/>
                      <a:pt x="5" y="1"/>
                    </a:cubicBezTo>
                    <a:cubicBezTo>
                      <a:pt x="6" y="2"/>
                      <a:pt x="6" y="4"/>
                      <a:pt x="5"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03" name="Freeform 3288">
                <a:extLst>
                  <a:ext uri="{FF2B5EF4-FFF2-40B4-BE49-F238E27FC236}">
                    <a16:creationId xmlns:a16="http://schemas.microsoft.com/office/drawing/2014/main" id="{25982949-8020-5FCE-C421-CBDAA4287815}"/>
                  </a:ext>
                </a:extLst>
              </p:cNvPr>
              <p:cNvSpPr>
                <a:spLocks/>
              </p:cNvSpPr>
              <p:nvPr/>
            </p:nvSpPr>
            <p:spPr bwMode="auto">
              <a:xfrm>
                <a:off x="7546108" y="-734013"/>
                <a:ext cx="38623" cy="38623"/>
              </a:xfrm>
              <a:custGeom>
                <a:avLst/>
                <a:gdLst>
                  <a:gd name="T0" fmla="*/ 5 w 6"/>
                  <a:gd name="T1" fmla="*/ 4 h 6"/>
                  <a:gd name="T2" fmla="*/ 1 w 6"/>
                  <a:gd name="T3" fmla="*/ 5 h 6"/>
                  <a:gd name="T4" fmla="*/ 1 w 6"/>
                  <a:gd name="T5" fmla="*/ 1 h 6"/>
                  <a:gd name="T6" fmla="*/ 5 w 6"/>
                  <a:gd name="T7" fmla="*/ 1 h 6"/>
                  <a:gd name="T8" fmla="*/ 5 w 6"/>
                  <a:gd name="T9" fmla="*/ 4 h 6"/>
                </a:gdLst>
                <a:ahLst/>
                <a:cxnLst>
                  <a:cxn ang="0">
                    <a:pos x="T0" y="T1"/>
                  </a:cxn>
                  <a:cxn ang="0">
                    <a:pos x="T2" y="T3"/>
                  </a:cxn>
                  <a:cxn ang="0">
                    <a:pos x="T4" y="T5"/>
                  </a:cxn>
                  <a:cxn ang="0">
                    <a:pos x="T6" y="T7"/>
                  </a:cxn>
                  <a:cxn ang="0">
                    <a:pos x="T8" y="T9"/>
                  </a:cxn>
                </a:cxnLst>
                <a:rect l="0" t="0" r="r" b="b"/>
                <a:pathLst>
                  <a:path w="6" h="6">
                    <a:moveTo>
                      <a:pt x="5" y="4"/>
                    </a:moveTo>
                    <a:cubicBezTo>
                      <a:pt x="4" y="6"/>
                      <a:pt x="2" y="6"/>
                      <a:pt x="1" y="5"/>
                    </a:cubicBezTo>
                    <a:cubicBezTo>
                      <a:pt x="0" y="4"/>
                      <a:pt x="0" y="2"/>
                      <a:pt x="1" y="1"/>
                    </a:cubicBezTo>
                    <a:cubicBezTo>
                      <a:pt x="2" y="0"/>
                      <a:pt x="4" y="0"/>
                      <a:pt x="5" y="1"/>
                    </a:cubicBezTo>
                    <a:cubicBezTo>
                      <a:pt x="6" y="2"/>
                      <a:pt x="6" y="3"/>
                      <a:pt x="5"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04" name="Freeform 3289">
                <a:extLst>
                  <a:ext uri="{FF2B5EF4-FFF2-40B4-BE49-F238E27FC236}">
                    <a16:creationId xmlns:a16="http://schemas.microsoft.com/office/drawing/2014/main" id="{046F7685-3EA8-32AE-1566-42AECF7D1C41}"/>
                  </a:ext>
                </a:extLst>
              </p:cNvPr>
              <p:cNvSpPr>
                <a:spLocks/>
              </p:cNvSpPr>
              <p:nvPr/>
            </p:nvSpPr>
            <p:spPr bwMode="auto">
              <a:xfrm>
                <a:off x="6379132" y="-538138"/>
                <a:ext cx="41382" cy="33106"/>
              </a:xfrm>
              <a:custGeom>
                <a:avLst/>
                <a:gdLst>
                  <a:gd name="T0" fmla="*/ 5 w 6"/>
                  <a:gd name="T1" fmla="*/ 4 h 5"/>
                  <a:gd name="T2" fmla="*/ 1 w 6"/>
                  <a:gd name="T3" fmla="*/ 5 h 5"/>
                  <a:gd name="T4" fmla="*/ 1 w 6"/>
                  <a:gd name="T5" fmla="*/ 1 h 5"/>
                  <a:gd name="T6" fmla="*/ 4 w 6"/>
                  <a:gd name="T7" fmla="*/ 1 h 5"/>
                  <a:gd name="T8" fmla="*/ 5 w 6"/>
                  <a:gd name="T9" fmla="*/ 4 h 5"/>
                </a:gdLst>
                <a:ahLst/>
                <a:cxnLst>
                  <a:cxn ang="0">
                    <a:pos x="T0" y="T1"/>
                  </a:cxn>
                  <a:cxn ang="0">
                    <a:pos x="T2" y="T3"/>
                  </a:cxn>
                  <a:cxn ang="0">
                    <a:pos x="T4" y="T5"/>
                  </a:cxn>
                  <a:cxn ang="0">
                    <a:pos x="T6" y="T7"/>
                  </a:cxn>
                  <a:cxn ang="0">
                    <a:pos x="T8" y="T9"/>
                  </a:cxn>
                </a:cxnLst>
                <a:rect l="0" t="0" r="r" b="b"/>
                <a:pathLst>
                  <a:path w="6" h="5">
                    <a:moveTo>
                      <a:pt x="5" y="4"/>
                    </a:moveTo>
                    <a:cubicBezTo>
                      <a:pt x="4" y="5"/>
                      <a:pt x="2" y="5"/>
                      <a:pt x="1" y="5"/>
                    </a:cubicBezTo>
                    <a:cubicBezTo>
                      <a:pt x="0" y="4"/>
                      <a:pt x="0" y="2"/>
                      <a:pt x="1" y="1"/>
                    </a:cubicBezTo>
                    <a:cubicBezTo>
                      <a:pt x="2" y="0"/>
                      <a:pt x="3" y="0"/>
                      <a:pt x="4" y="1"/>
                    </a:cubicBezTo>
                    <a:cubicBezTo>
                      <a:pt x="6" y="1"/>
                      <a:pt x="6" y="3"/>
                      <a:pt x="5"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05" name="Freeform 3290">
                <a:extLst>
                  <a:ext uri="{FF2B5EF4-FFF2-40B4-BE49-F238E27FC236}">
                    <a16:creationId xmlns:a16="http://schemas.microsoft.com/office/drawing/2014/main" id="{2609515D-8797-4266-CD9A-07C64129B887}"/>
                  </a:ext>
                </a:extLst>
              </p:cNvPr>
              <p:cNvSpPr>
                <a:spLocks/>
              </p:cNvSpPr>
              <p:nvPr/>
            </p:nvSpPr>
            <p:spPr bwMode="auto">
              <a:xfrm>
                <a:off x="6641219" y="-413991"/>
                <a:ext cx="41382" cy="38623"/>
              </a:xfrm>
              <a:custGeom>
                <a:avLst/>
                <a:gdLst>
                  <a:gd name="T0" fmla="*/ 5 w 6"/>
                  <a:gd name="T1" fmla="*/ 4 h 6"/>
                  <a:gd name="T2" fmla="*/ 1 w 6"/>
                  <a:gd name="T3" fmla="*/ 5 h 6"/>
                  <a:gd name="T4" fmla="*/ 1 w 6"/>
                  <a:gd name="T5" fmla="*/ 1 h 6"/>
                  <a:gd name="T6" fmla="*/ 5 w 6"/>
                  <a:gd name="T7" fmla="*/ 1 h 6"/>
                  <a:gd name="T8" fmla="*/ 5 w 6"/>
                  <a:gd name="T9" fmla="*/ 4 h 6"/>
                </a:gdLst>
                <a:ahLst/>
                <a:cxnLst>
                  <a:cxn ang="0">
                    <a:pos x="T0" y="T1"/>
                  </a:cxn>
                  <a:cxn ang="0">
                    <a:pos x="T2" y="T3"/>
                  </a:cxn>
                  <a:cxn ang="0">
                    <a:pos x="T4" y="T5"/>
                  </a:cxn>
                  <a:cxn ang="0">
                    <a:pos x="T6" y="T7"/>
                  </a:cxn>
                  <a:cxn ang="0">
                    <a:pos x="T8" y="T9"/>
                  </a:cxn>
                </a:cxnLst>
                <a:rect l="0" t="0" r="r" b="b"/>
                <a:pathLst>
                  <a:path w="6" h="6">
                    <a:moveTo>
                      <a:pt x="5" y="4"/>
                    </a:moveTo>
                    <a:cubicBezTo>
                      <a:pt x="4" y="5"/>
                      <a:pt x="2" y="6"/>
                      <a:pt x="1" y="5"/>
                    </a:cubicBezTo>
                    <a:cubicBezTo>
                      <a:pt x="0" y="4"/>
                      <a:pt x="0" y="2"/>
                      <a:pt x="1" y="1"/>
                    </a:cubicBezTo>
                    <a:cubicBezTo>
                      <a:pt x="2" y="0"/>
                      <a:pt x="4" y="0"/>
                      <a:pt x="5" y="1"/>
                    </a:cubicBezTo>
                    <a:cubicBezTo>
                      <a:pt x="6" y="1"/>
                      <a:pt x="6" y="3"/>
                      <a:pt x="5"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06" name="Freeform 3291">
                <a:extLst>
                  <a:ext uri="{FF2B5EF4-FFF2-40B4-BE49-F238E27FC236}">
                    <a16:creationId xmlns:a16="http://schemas.microsoft.com/office/drawing/2014/main" id="{048E3E81-AAE8-342E-0364-D1DF2971B9C0}"/>
                  </a:ext>
                </a:extLst>
              </p:cNvPr>
              <p:cNvSpPr>
                <a:spLocks/>
              </p:cNvSpPr>
              <p:nvPr/>
            </p:nvSpPr>
            <p:spPr bwMode="auto">
              <a:xfrm>
                <a:off x="8089594" y="5348"/>
                <a:ext cx="38623" cy="38623"/>
              </a:xfrm>
              <a:custGeom>
                <a:avLst/>
                <a:gdLst>
                  <a:gd name="T0" fmla="*/ 5 w 6"/>
                  <a:gd name="T1" fmla="*/ 5 h 6"/>
                  <a:gd name="T2" fmla="*/ 1 w 6"/>
                  <a:gd name="T3" fmla="*/ 5 h 6"/>
                  <a:gd name="T4" fmla="*/ 1 w 6"/>
                  <a:gd name="T5" fmla="*/ 2 h 6"/>
                  <a:gd name="T6" fmla="*/ 5 w 6"/>
                  <a:gd name="T7" fmla="*/ 1 h 6"/>
                  <a:gd name="T8" fmla="*/ 5 w 6"/>
                  <a:gd name="T9" fmla="*/ 5 h 6"/>
                </a:gdLst>
                <a:ahLst/>
                <a:cxnLst>
                  <a:cxn ang="0">
                    <a:pos x="T0" y="T1"/>
                  </a:cxn>
                  <a:cxn ang="0">
                    <a:pos x="T2" y="T3"/>
                  </a:cxn>
                  <a:cxn ang="0">
                    <a:pos x="T4" y="T5"/>
                  </a:cxn>
                  <a:cxn ang="0">
                    <a:pos x="T6" y="T7"/>
                  </a:cxn>
                  <a:cxn ang="0">
                    <a:pos x="T8" y="T9"/>
                  </a:cxn>
                </a:cxnLst>
                <a:rect l="0" t="0" r="r" b="b"/>
                <a:pathLst>
                  <a:path w="6" h="6">
                    <a:moveTo>
                      <a:pt x="5" y="5"/>
                    </a:moveTo>
                    <a:cubicBezTo>
                      <a:pt x="4" y="6"/>
                      <a:pt x="3" y="6"/>
                      <a:pt x="1" y="5"/>
                    </a:cubicBezTo>
                    <a:cubicBezTo>
                      <a:pt x="0" y="4"/>
                      <a:pt x="0" y="3"/>
                      <a:pt x="1" y="2"/>
                    </a:cubicBezTo>
                    <a:cubicBezTo>
                      <a:pt x="2" y="0"/>
                      <a:pt x="4" y="0"/>
                      <a:pt x="5" y="1"/>
                    </a:cubicBezTo>
                    <a:cubicBezTo>
                      <a:pt x="6" y="2"/>
                      <a:pt x="6" y="4"/>
                      <a:pt x="5"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07" name="Freeform 3292">
                <a:extLst>
                  <a:ext uri="{FF2B5EF4-FFF2-40B4-BE49-F238E27FC236}">
                    <a16:creationId xmlns:a16="http://schemas.microsoft.com/office/drawing/2014/main" id="{3D89631E-1026-13BA-9432-70BFEEB2F329}"/>
                  </a:ext>
                </a:extLst>
              </p:cNvPr>
              <p:cNvSpPr>
                <a:spLocks/>
              </p:cNvSpPr>
              <p:nvPr/>
            </p:nvSpPr>
            <p:spPr bwMode="auto">
              <a:xfrm>
                <a:off x="8437204" y="-281568"/>
                <a:ext cx="38623" cy="38623"/>
              </a:xfrm>
              <a:custGeom>
                <a:avLst/>
                <a:gdLst>
                  <a:gd name="T0" fmla="*/ 5 w 6"/>
                  <a:gd name="T1" fmla="*/ 5 h 6"/>
                  <a:gd name="T2" fmla="*/ 1 w 6"/>
                  <a:gd name="T3" fmla="*/ 5 h 6"/>
                  <a:gd name="T4" fmla="*/ 1 w 6"/>
                  <a:gd name="T5" fmla="*/ 2 h 6"/>
                  <a:gd name="T6" fmla="*/ 5 w 6"/>
                  <a:gd name="T7" fmla="*/ 1 h 6"/>
                  <a:gd name="T8" fmla="*/ 5 w 6"/>
                  <a:gd name="T9" fmla="*/ 5 h 6"/>
                </a:gdLst>
                <a:ahLst/>
                <a:cxnLst>
                  <a:cxn ang="0">
                    <a:pos x="T0" y="T1"/>
                  </a:cxn>
                  <a:cxn ang="0">
                    <a:pos x="T2" y="T3"/>
                  </a:cxn>
                  <a:cxn ang="0">
                    <a:pos x="T4" y="T5"/>
                  </a:cxn>
                  <a:cxn ang="0">
                    <a:pos x="T6" y="T7"/>
                  </a:cxn>
                  <a:cxn ang="0">
                    <a:pos x="T8" y="T9"/>
                  </a:cxn>
                </a:cxnLst>
                <a:rect l="0" t="0" r="r" b="b"/>
                <a:pathLst>
                  <a:path w="6" h="6">
                    <a:moveTo>
                      <a:pt x="5" y="5"/>
                    </a:moveTo>
                    <a:cubicBezTo>
                      <a:pt x="4" y="6"/>
                      <a:pt x="2" y="6"/>
                      <a:pt x="1" y="5"/>
                    </a:cubicBezTo>
                    <a:cubicBezTo>
                      <a:pt x="0" y="4"/>
                      <a:pt x="0" y="3"/>
                      <a:pt x="1" y="2"/>
                    </a:cubicBezTo>
                    <a:cubicBezTo>
                      <a:pt x="2" y="1"/>
                      <a:pt x="3" y="0"/>
                      <a:pt x="5" y="1"/>
                    </a:cubicBezTo>
                    <a:cubicBezTo>
                      <a:pt x="6" y="2"/>
                      <a:pt x="6" y="4"/>
                      <a:pt x="5"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08" name="Freeform 3293">
                <a:extLst>
                  <a:ext uri="{FF2B5EF4-FFF2-40B4-BE49-F238E27FC236}">
                    <a16:creationId xmlns:a16="http://schemas.microsoft.com/office/drawing/2014/main" id="{E4C4EFD0-EA4A-E5DC-BF3B-D411F35F4716}"/>
                  </a:ext>
                </a:extLst>
              </p:cNvPr>
              <p:cNvSpPr>
                <a:spLocks/>
              </p:cNvSpPr>
              <p:nvPr/>
            </p:nvSpPr>
            <p:spPr bwMode="auto">
              <a:xfrm>
                <a:off x="8903443" y="248123"/>
                <a:ext cx="38623" cy="38623"/>
              </a:xfrm>
              <a:custGeom>
                <a:avLst/>
                <a:gdLst>
                  <a:gd name="T0" fmla="*/ 5 w 6"/>
                  <a:gd name="T1" fmla="*/ 5 h 6"/>
                  <a:gd name="T2" fmla="*/ 2 w 6"/>
                  <a:gd name="T3" fmla="*/ 5 h 6"/>
                  <a:gd name="T4" fmla="*/ 1 w 6"/>
                  <a:gd name="T5" fmla="*/ 2 h 6"/>
                  <a:gd name="T6" fmla="*/ 5 w 6"/>
                  <a:gd name="T7" fmla="*/ 1 h 6"/>
                  <a:gd name="T8" fmla="*/ 5 w 6"/>
                  <a:gd name="T9" fmla="*/ 5 h 6"/>
                </a:gdLst>
                <a:ahLst/>
                <a:cxnLst>
                  <a:cxn ang="0">
                    <a:pos x="T0" y="T1"/>
                  </a:cxn>
                  <a:cxn ang="0">
                    <a:pos x="T2" y="T3"/>
                  </a:cxn>
                  <a:cxn ang="0">
                    <a:pos x="T4" y="T5"/>
                  </a:cxn>
                  <a:cxn ang="0">
                    <a:pos x="T6" y="T7"/>
                  </a:cxn>
                  <a:cxn ang="0">
                    <a:pos x="T8" y="T9"/>
                  </a:cxn>
                </a:cxnLst>
                <a:rect l="0" t="0" r="r" b="b"/>
                <a:pathLst>
                  <a:path w="6" h="6">
                    <a:moveTo>
                      <a:pt x="5" y="5"/>
                    </a:moveTo>
                    <a:cubicBezTo>
                      <a:pt x="4" y="6"/>
                      <a:pt x="3" y="6"/>
                      <a:pt x="2" y="5"/>
                    </a:cubicBezTo>
                    <a:cubicBezTo>
                      <a:pt x="1" y="4"/>
                      <a:pt x="0" y="3"/>
                      <a:pt x="1" y="2"/>
                    </a:cubicBezTo>
                    <a:cubicBezTo>
                      <a:pt x="2" y="0"/>
                      <a:pt x="4" y="0"/>
                      <a:pt x="5" y="1"/>
                    </a:cubicBezTo>
                    <a:cubicBezTo>
                      <a:pt x="6" y="2"/>
                      <a:pt x="6" y="4"/>
                      <a:pt x="5"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09" name="Freeform 3294">
                <a:extLst>
                  <a:ext uri="{FF2B5EF4-FFF2-40B4-BE49-F238E27FC236}">
                    <a16:creationId xmlns:a16="http://schemas.microsoft.com/office/drawing/2014/main" id="{E51E87E9-F158-CE6A-8F45-06A6F08E6F65}"/>
                  </a:ext>
                </a:extLst>
              </p:cNvPr>
              <p:cNvSpPr>
                <a:spLocks/>
              </p:cNvSpPr>
              <p:nvPr/>
            </p:nvSpPr>
            <p:spPr bwMode="auto">
              <a:xfrm>
                <a:off x="6569490" y="-957477"/>
                <a:ext cx="38623" cy="38623"/>
              </a:xfrm>
              <a:custGeom>
                <a:avLst/>
                <a:gdLst>
                  <a:gd name="T0" fmla="*/ 5 w 6"/>
                  <a:gd name="T1" fmla="*/ 4 h 6"/>
                  <a:gd name="T2" fmla="*/ 1 w 6"/>
                  <a:gd name="T3" fmla="*/ 5 h 6"/>
                  <a:gd name="T4" fmla="*/ 1 w 6"/>
                  <a:gd name="T5" fmla="*/ 1 h 6"/>
                  <a:gd name="T6" fmla="*/ 4 w 6"/>
                  <a:gd name="T7" fmla="*/ 1 h 6"/>
                  <a:gd name="T8" fmla="*/ 5 w 6"/>
                  <a:gd name="T9" fmla="*/ 4 h 6"/>
                </a:gdLst>
                <a:ahLst/>
                <a:cxnLst>
                  <a:cxn ang="0">
                    <a:pos x="T0" y="T1"/>
                  </a:cxn>
                  <a:cxn ang="0">
                    <a:pos x="T2" y="T3"/>
                  </a:cxn>
                  <a:cxn ang="0">
                    <a:pos x="T4" y="T5"/>
                  </a:cxn>
                  <a:cxn ang="0">
                    <a:pos x="T6" y="T7"/>
                  </a:cxn>
                  <a:cxn ang="0">
                    <a:pos x="T8" y="T9"/>
                  </a:cxn>
                </a:cxnLst>
                <a:rect l="0" t="0" r="r" b="b"/>
                <a:pathLst>
                  <a:path w="6" h="6">
                    <a:moveTo>
                      <a:pt x="5" y="4"/>
                    </a:moveTo>
                    <a:cubicBezTo>
                      <a:pt x="4" y="5"/>
                      <a:pt x="2" y="6"/>
                      <a:pt x="1" y="5"/>
                    </a:cubicBezTo>
                    <a:cubicBezTo>
                      <a:pt x="0" y="4"/>
                      <a:pt x="0" y="2"/>
                      <a:pt x="1" y="1"/>
                    </a:cubicBezTo>
                    <a:cubicBezTo>
                      <a:pt x="2" y="0"/>
                      <a:pt x="3" y="0"/>
                      <a:pt x="4" y="1"/>
                    </a:cubicBezTo>
                    <a:cubicBezTo>
                      <a:pt x="6" y="2"/>
                      <a:pt x="6" y="3"/>
                      <a:pt x="5"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10" name="Freeform 3295">
                <a:extLst>
                  <a:ext uri="{FF2B5EF4-FFF2-40B4-BE49-F238E27FC236}">
                    <a16:creationId xmlns:a16="http://schemas.microsoft.com/office/drawing/2014/main" id="{24A1A0E8-5401-D389-ABBD-D83052F5582F}"/>
                  </a:ext>
                </a:extLst>
              </p:cNvPr>
              <p:cNvSpPr>
                <a:spLocks/>
              </p:cNvSpPr>
              <p:nvPr/>
            </p:nvSpPr>
            <p:spPr bwMode="auto">
              <a:xfrm>
                <a:off x="6693636" y="-700908"/>
                <a:ext cx="27588" cy="33106"/>
              </a:xfrm>
              <a:custGeom>
                <a:avLst/>
                <a:gdLst>
                  <a:gd name="T0" fmla="*/ 3 w 4"/>
                  <a:gd name="T1" fmla="*/ 4 h 5"/>
                  <a:gd name="T2" fmla="*/ 1 w 4"/>
                  <a:gd name="T3" fmla="*/ 4 h 5"/>
                  <a:gd name="T4" fmla="*/ 0 w 4"/>
                  <a:gd name="T5" fmla="*/ 1 h 5"/>
                  <a:gd name="T6" fmla="*/ 3 w 4"/>
                  <a:gd name="T7" fmla="*/ 1 h 5"/>
                  <a:gd name="T8" fmla="*/ 3 w 4"/>
                  <a:gd name="T9" fmla="*/ 4 h 5"/>
                </a:gdLst>
                <a:ahLst/>
                <a:cxnLst>
                  <a:cxn ang="0">
                    <a:pos x="T0" y="T1"/>
                  </a:cxn>
                  <a:cxn ang="0">
                    <a:pos x="T2" y="T3"/>
                  </a:cxn>
                  <a:cxn ang="0">
                    <a:pos x="T4" y="T5"/>
                  </a:cxn>
                  <a:cxn ang="0">
                    <a:pos x="T6" y="T7"/>
                  </a:cxn>
                  <a:cxn ang="0">
                    <a:pos x="T8" y="T9"/>
                  </a:cxn>
                </a:cxnLst>
                <a:rect l="0" t="0" r="r" b="b"/>
                <a:pathLst>
                  <a:path w="4" h="5">
                    <a:moveTo>
                      <a:pt x="3" y="4"/>
                    </a:moveTo>
                    <a:cubicBezTo>
                      <a:pt x="3" y="4"/>
                      <a:pt x="1" y="5"/>
                      <a:pt x="1" y="4"/>
                    </a:cubicBezTo>
                    <a:cubicBezTo>
                      <a:pt x="0" y="3"/>
                      <a:pt x="0" y="2"/>
                      <a:pt x="0" y="1"/>
                    </a:cubicBezTo>
                    <a:cubicBezTo>
                      <a:pt x="1" y="0"/>
                      <a:pt x="2" y="0"/>
                      <a:pt x="3" y="1"/>
                    </a:cubicBezTo>
                    <a:cubicBezTo>
                      <a:pt x="4" y="2"/>
                      <a:pt x="4" y="3"/>
                      <a:pt x="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11" name="Freeform 3296">
                <a:extLst>
                  <a:ext uri="{FF2B5EF4-FFF2-40B4-BE49-F238E27FC236}">
                    <a16:creationId xmlns:a16="http://schemas.microsoft.com/office/drawing/2014/main" id="{AFBC78F8-7BCF-AACF-7CBD-2C859D100EB7}"/>
                  </a:ext>
                </a:extLst>
              </p:cNvPr>
              <p:cNvSpPr>
                <a:spLocks/>
              </p:cNvSpPr>
              <p:nvPr/>
            </p:nvSpPr>
            <p:spPr bwMode="auto">
              <a:xfrm>
                <a:off x="6368096" y="-1100935"/>
                <a:ext cx="24829" cy="24829"/>
              </a:xfrm>
              <a:custGeom>
                <a:avLst/>
                <a:gdLst>
                  <a:gd name="T0" fmla="*/ 4 w 4"/>
                  <a:gd name="T1" fmla="*/ 3 h 4"/>
                  <a:gd name="T2" fmla="*/ 1 w 4"/>
                  <a:gd name="T3" fmla="*/ 3 h 4"/>
                  <a:gd name="T4" fmla="*/ 1 w 4"/>
                  <a:gd name="T5" fmla="*/ 1 h 4"/>
                  <a:gd name="T6" fmla="*/ 3 w 4"/>
                  <a:gd name="T7" fmla="*/ 1 h 4"/>
                  <a:gd name="T8" fmla="*/ 4 w 4"/>
                  <a:gd name="T9" fmla="*/ 3 h 4"/>
                </a:gdLst>
                <a:ahLst/>
                <a:cxnLst>
                  <a:cxn ang="0">
                    <a:pos x="T0" y="T1"/>
                  </a:cxn>
                  <a:cxn ang="0">
                    <a:pos x="T2" y="T3"/>
                  </a:cxn>
                  <a:cxn ang="0">
                    <a:pos x="T4" y="T5"/>
                  </a:cxn>
                  <a:cxn ang="0">
                    <a:pos x="T6" y="T7"/>
                  </a:cxn>
                  <a:cxn ang="0">
                    <a:pos x="T8" y="T9"/>
                  </a:cxn>
                </a:cxnLst>
                <a:rect l="0" t="0" r="r" b="b"/>
                <a:pathLst>
                  <a:path w="4" h="4">
                    <a:moveTo>
                      <a:pt x="4" y="3"/>
                    </a:moveTo>
                    <a:cubicBezTo>
                      <a:pt x="3" y="4"/>
                      <a:pt x="2" y="4"/>
                      <a:pt x="1" y="3"/>
                    </a:cubicBezTo>
                    <a:cubicBezTo>
                      <a:pt x="0" y="3"/>
                      <a:pt x="0" y="2"/>
                      <a:pt x="1" y="1"/>
                    </a:cubicBezTo>
                    <a:cubicBezTo>
                      <a:pt x="1" y="0"/>
                      <a:pt x="3" y="0"/>
                      <a:pt x="3" y="1"/>
                    </a:cubicBezTo>
                    <a:cubicBezTo>
                      <a:pt x="4" y="1"/>
                      <a:pt x="4" y="2"/>
                      <a:pt x="4"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12" name="Freeform 3297">
                <a:extLst>
                  <a:ext uri="{FF2B5EF4-FFF2-40B4-BE49-F238E27FC236}">
                    <a16:creationId xmlns:a16="http://schemas.microsoft.com/office/drawing/2014/main" id="{CB216406-FF93-F332-E3C7-5E66BB117090}"/>
                  </a:ext>
                </a:extLst>
              </p:cNvPr>
              <p:cNvSpPr>
                <a:spLocks/>
              </p:cNvSpPr>
              <p:nvPr/>
            </p:nvSpPr>
            <p:spPr bwMode="auto">
              <a:xfrm>
                <a:off x="6530866" y="-714702"/>
                <a:ext cx="33106" cy="24829"/>
              </a:xfrm>
              <a:custGeom>
                <a:avLst/>
                <a:gdLst>
                  <a:gd name="T0" fmla="*/ 4 w 5"/>
                  <a:gd name="T1" fmla="*/ 3 h 4"/>
                  <a:gd name="T2" fmla="*/ 1 w 5"/>
                  <a:gd name="T3" fmla="*/ 3 h 4"/>
                  <a:gd name="T4" fmla="*/ 1 w 5"/>
                  <a:gd name="T5" fmla="*/ 1 h 4"/>
                  <a:gd name="T6" fmla="*/ 4 w 5"/>
                  <a:gd name="T7" fmla="*/ 0 h 4"/>
                  <a:gd name="T8" fmla="*/ 4 w 5"/>
                  <a:gd name="T9" fmla="*/ 3 h 4"/>
                </a:gdLst>
                <a:ahLst/>
                <a:cxnLst>
                  <a:cxn ang="0">
                    <a:pos x="T0" y="T1"/>
                  </a:cxn>
                  <a:cxn ang="0">
                    <a:pos x="T2" y="T3"/>
                  </a:cxn>
                  <a:cxn ang="0">
                    <a:pos x="T4" y="T5"/>
                  </a:cxn>
                  <a:cxn ang="0">
                    <a:pos x="T6" y="T7"/>
                  </a:cxn>
                  <a:cxn ang="0">
                    <a:pos x="T8" y="T9"/>
                  </a:cxn>
                </a:cxnLst>
                <a:rect l="0" t="0" r="r" b="b"/>
                <a:pathLst>
                  <a:path w="5" h="4">
                    <a:moveTo>
                      <a:pt x="4" y="3"/>
                    </a:moveTo>
                    <a:cubicBezTo>
                      <a:pt x="3" y="4"/>
                      <a:pt x="2" y="4"/>
                      <a:pt x="1" y="3"/>
                    </a:cubicBezTo>
                    <a:cubicBezTo>
                      <a:pt x="1" y="3"/>
                      <a:pt x="0" y="1"/>
                      <a:pt x="1" y="1"/>
                    </a:cubicBezTo>
                    <a:cubicBezTo>
                      <a:pt x="2" y="0"/>
                      <a:pt x="3" y="0"/>
                      <a:pt x="4" y="0"/>
                    </a:cubicBezTo>
                    <a:cubicBezTo>
                      <a:pt x="5" y="1"/>
                      <a:pt x="5" y="2"/>
                      <a:pt x="4"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13" name="Freeform 3298">
                <a:extLst>
                  <a:ext uri="{FF2B5EF4-FFF2-40B4-BE49-F238E27FC236}">
                    <a16:creationId xmlns:a16="http://schemas.microsoft.com/office/drawing/2014/main" id="{8247FC6E-4A7B-3618-B29E-123210B844EF}"/>
                  </a:ext>
                </a:extLst>
              </p:cNvPr>
              <p:cNvSpPr>
                <a:spLocks/>
              </p:cNvSpPr>
              <p:nvPr/>
            </p:nvSpPr>
            <p:spPr bwMode="auto">
              <a:xfrm>
                <a:off x="6660530" y="-124316"/>
                <a:ext cx="27588" cy="24829"/>
              </a:xfrm>
              <a:custGeom>
                <a:avLst/>
                <a:gdLst>
                  <a:gd name="T0" fmla="*/ 3 w 4"/>
                  <a:gd name="T1" fmla="*/ 3 h 4"/>
                  <a:gd name="T2" fmla="*/ 0 w 4"/>
                  <a:gd name="T3" fmla="*/ 3 h 4"/>
                  <a:gd name="T4" fmla="*/ 0 w 4"/>
                  <a:gd name="T5" fmla="*/ 1 h 4"/>
                  <a:gd name="T6" fmla="*/ 3 w 4"/>
                  <a:gd name="T7" fmla="*/ 1 h 4"/>
                  <a:gd name="T8" fmla="*/ 3 w 4"/>
                  <a:gd name="T9" fmla="*/ 3 h 4"/>
                </a:gdLst>
                <a:ahLst/>
                <a:cxnLst>
                  <a:cxn ang="0">
                    <a:pos x="T0" y="T1"/>
                  </a:cxn>
                  <a:cxn ang="0">
                    <a:pos x="T2" y="T3"/>
                  </a:cxn>
                  <a:cxn ang="0">
                    <a:pos x="T4" y="T5"/>
                  </a:cxn>
                  <a:cxn ang="0">
                    <a:pos x="T6" y="T7"/>
                  </a:cxn>
                  <a:cxn ang="0">
                    <a:pos x="T8" y="T9"/>
                  </a:cxn>
                </a:cxnLst>
                <a:rect l="0" t="0" r="r" b="b"/>
                <a:pathLst>
                  <a:path w="4" h="4">
                    <a:moveTo>
                      <a:pt x="3" y="3"/>
                    </a:moveTo>
                    <a:cubicBezTo>
                      <a:pt x="2" y="4"/>
                      <a:pt x="1" y="4"/>
                      <a:pt x="0" y="3"/>
                    </a:cubicBezTo>
                    <a:cubicBezTo>
                      <a:pt x="0" y="3"/>
                      <a:pt x="0" y="2"/>
                      <a:pt x="0" y="1"/>
                    </a:cubicBezTo>
                    <a:cubicBezTo>
                      <a:pt x="1" y="0"/>
                      <a:pt x="2" y="0"/>
                      <a:pt x="3" y="1"/>
                    </a:cubicBezTo>
                    <a:cubicBezTo>
                      <a:pt x="4" y="1"/>
                      <a:pt x="4" y="2"/>
                      <a:pt x="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14" name="Freeform 3299">
                <a:extLst>
                  <a:ext uri="{FF2B5EF4-FFF2-40B4-BE49-F238E27FC236}">
                    <a16:creationId xmlns:a16="http://schemas.microsoft.com/office/drawing/2014/main" id="{E3E2EDCA-0DB6-4481-9632-F8D75E4E5F2A}"/>
                  </a:ext>
                </a:extLst>
              </p:cNvPr>
              <p:cNvSpPr>
                <a:spLocks/>
              </p:cNvSpPr>
              <p:nvPr/>
            </p:nvSpPr>
            <p:spPr bwMode="auto">
              <a:xfrm>
                <a:off x="6249468" y="-80175"/>
                <a:ext cx="24829" cy="27588"/>
              </a:xfrm>
              <a:custGeom>
                <a:avLst/>
                <a:gdLst>
                  <a:gd name="T0" fmla="*/ 3 w 4"/>
                  <a:gd name="T1" fmla="*/ 3 h 4"/>
                  <a:gd name="T2" fmla="*/ 1 w 4"/>
                  <a:gd name="T3" fmla="*/ 4 h 4"/>
                  <a:gd name="T4" fmla="*/ 0 w 4"/>
                  <a:gd name="T5" fmla="*/ 1 h 4"/>
                  <a:gd name="T6" fmla="*/ 3 w 4"/>
                  <a:gd name="T7" fmla="*/ 1 h 4"/>
                  <a:gd name="T8" fmla="*/ 3 w 4"/>
                  <a:gd name="T9" fmla="*/ 3 h 4"/>
                </a:gdLst>
                <a:ahLst/>
                <a:cxnLst>
                  <a:cxn ang="0">
                    <a:pos x="T0" y="T1"/>
                  </a:cxn>
                  <a:cxn ang="0">
                    <a:pos x="T2" y="T3"/>
                  </a:cxn>
                  <a:cxn ang="0">
                    <a:pos x="T4" y="T5"/>
                  </a:cxn>
                  <a:cxn ang="0">
                    <a:pos x="T6" y="T7"/>
                  </a:cxn>
                  <a:cxn ang="0">
                    <a:pos x="T8" y="T9"/>
                  </a:cxn>
                </a:cxnLst>
                <a:rect l="0" t="0" r="r" b="b"/>
                <a:pathLst>
                  <a:path w="4" h="4">
                    <a:moveTo>
                      <a:pt x="3" y="3"/>
                    </a:moveTo>
                    <a:cubicBezTo>
                      <a:pt x="3" y="4"/>
                      <a:pt x="1" y="4"/>
                      <a:pt x="1" y="4"/>
                    </a:cubicBezTo>
                    <a:cubicBezTo>
                      <a:pt x="0" y="3"/>
                      <a:pt x="0" y="2"/>
                      <a:pt x="0" y="1"/>
                    </a:cubicBezTo>
                    <a:cubicBezTo>
                      <a:pt x="1" y="0"/>
                      <a:pt x="2" y="0"/>
                      <a:pt x="3" y="1"/>
                    </a:cubicBezTo>
                    <a:cubicBezTo>
                      <a:pt x="4" y="1"/>
                      <a:pt x="4" y="3"/>
                      <a:pt x="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15" name="Freeform 3300">
                <a:extLst>
                  <a:ext uri="{FF2B5EF4-FFF2-40B4-BE49-F238E27FC236}">
                    <a16:creationId xmlns:a16="http://schemas.microsoft.com/office/drawing/2014/main" id="{FFBBEB5D-B303-A872-B72A-676BFC70A0F7}"/>
                  </a:ext>
                </a:extLst>
              </p:cNvPr>
              <p:cNvSpPr>
                <a:spLocks/>
              </p:cNvSpPr>
              <p:nvPr/>
            </p:nvSpPr>
            <p:spPr bwMode="auto">
              <a:xfrm>
                <a:off x="7173669" y="-447097"/>
                <a:ext cx="24829" cy="33106"/>
              </a:xfrm>
              <a:custGeom>
                <a:avLst/>
                <a:gdLst>
                  <a:gd name="T0" fmla="*/ 3 w 4"/>
                  <a:gd name="T1" fmla="*/ 4 h 5"/>
                  <a:gd name="T2" fmla="*/ 1 w 4"/>
                  <a:gd name="T3" fmla="*/ 4 h 5"/>
                  <a:gd name="T4" fmla="*/ 0 w 4"/>
                  <a:gd name="T5" fmla="*/ 1 h 5"/>
                  <a:gd name="T6" fmla="*/ 3 w 4"/>
                  <a:gd name="T7" fmla="*/ 1 h 5"/>
                  <a:gd name="T8" fmla="*/ 3 w 4"/>
                  <a:gd name="T9" fmla="*/ 4 h 5"/>
                </a:gdLst>
                <a:ahLst/>
                <a:cxnLst>
                  <a:cxn ang="0">
                    <a:pos x="T0" y="T1"/>
                  </a:cxn>
                  <a:cxn ang="0">
                    <a:pos x="T2" y="T3"/>
                  </a:cxn>
                  <a:cxn ang="0">
                    <a:pos x="T4" y="T5"/>
                  </a:cxn>
                  <a:cxn ang="0">
                    <a:pos x="T6" y="T7"/>
                  </a:cxn>
                  <a:cxn ang="0">
                    <a:pos x="T8" y="T9"/>
                  </a:cxn>
                </a:cxnLst>
                <a:rect l="0" t="0" r="r" b="b"/>
                <a:pathLst>
                  <a:path w="4" h="5">
                    <a:moveTo>
                      <a:pt x="3" y="4"/>
                    </a:moveTo>
                    <a:cubicBezTo>
                      <a:pt x="3" y="4"/>
                      <a:pt x="1" y="5"/>
                      <a:pt x="1" y="4"/>
                    </a:cubicBezTo>
                    <a:cubicBezTo>
                      <a:pt x="0" y="3"/>
                      <a:pt x="0" y="2"/>
                      <a:pt x="0" y="1"/>
                    </a:cubicBezTo>
                    <a:cubicBezTo>
                      <a:pt x="1" y="0"/>
                      <a:pt x="2" y="0"/>
                      <a:pt x="3" y="1"/>
                    </a:cubicBezTo>
                    <a:cubicBezTo>
                      <a:pt x="4" y="2"/>
                      <a:pt x="4" y="3"/>
                      <a:pt x="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16" name="Freeform 3301">
                <a:extLst>
                  <a:ext uri="{FF2B5EF4-FFF2-40B4-BE49-F238E27FC236}">
                    <a16:creationId xmlns:a16="http://schemas.microsoft.com/office/drawing/2014/main" id="{EBDE8E78-4F48-BD94-2AD4-4A0D73EDFA76}"/>
                  </a:ext>
                </a:extLst>
              </p:cNvPr>
              <p:cNvSpPr>
                <a:spLocks/>
              </p:cNvSpPr>
              <p:nvPr/>
            </p:nvSpPr>
            <p:spPr bwMode="auto">
              <a:xfrm>
                <a:off x="7650943" y="13624"/>
                <a:ext cx="27588" cy="24829"/>
              </a:xfrm>
              <a:custGeom>
                <a:avLst/>
                <a:gdLst>
                  <a:gd name="T0" fmla="*/ 4 w 4"/>
                  <a:gd name="T1" fmla="*/ 3 h 4"/>
                  <a:gd name="T2" fmla="*/ 1 w 4"/>
                  <a:gd name="T3" fmla="*/ 4 h 4"/>
                  <a:gd name="T4" fmla="*/ 1 w 4"/>
                  <a:gd name="T5" fmla="*/ 1 h 4"/>
                  <a:gd name="T6" fmla="*/ 3 w 4"/>
                  <a:gd name="T7" fmla="*/ 1 h 4"/>
                  <a:gd name="T8" fmla="*/ 4 w 4"/>
                  <a:gd name="T9" fmla="*/ 3 h 4"/>
                </a:gdLst>
                <a:ahLst/>
                <a:cxnLst>
                  <a:cxn ang="0">
                    <a:pos x="T0" y="T1"/>
                  </a:cxn>
                  <a:cxn ang="0">
                    <a:pos x="T2" y="T3"/>
                  </a:cxn>
                  <a:cxn ang="0">
                    <a:pos x="T4" y="T5"/>
                  </a:cxn>
                  <a:cxn ang="0">
                    <a:pos x="T6" y="T7"/>
                  </a:cxn>
                  <a:cxn ang="0">
                    <a:pos x="T8" y="T9"/>
                  </a:cxn>
                </a:cxnLst>
                <a:rect l="0" t="0" r="r" b="b"/>
                <a:pathLst>
                  <a:path w="4" h="4">
                    <a:moveTo>
                      <a:pt x="4" y="3"/>
                    </a:moveTo>
                    <a:cubicBezTo>
                      <a:pt x="3" y="4"/>
                      <a:pt x="2" y="4"/>
                      <a:pt x="1" y="4"/>
                    </a:cubicBezTo>
                    <a:cubicBezTo>
                      <a:pt x="0" y="3"/>
                      <a:pt x="0" y="2"/>
                      <a:pt x="1" y="1"/>
                    </a:cubicBezTo>
                    <a:cubicBezTo>
                      <a:pt x="1" y="0"/>
                      <a:pt x="3" y="0"/>
                      <a:pt x="3" y="1"/>
                    </a:cubicBezTo>
                    <a:cubicBezTo>
                      <a:pt x="4" y="1"/>
                      <a:pt x="4" y="3"/>
                      <a:pt x="4"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17" name="Freeform 3302">
                <a:extLst>
                  <a:ext uri="{FF2B5EF4-FFF2-40B4-BE49-F238E27FC236}">
                    <a16:creationId xmlns:a16="http://schemas.microsoft.com/office/drawing/2014/main" id="{F6D8450E-526B-A669-AFB6-C5FCE3D2BC74}"/>
                  </a:ext>
                </a:extLst>
              </p:cNvPr>
              <p:cNvSpPr>
                <a:spLocks/>
              </p:cNvSpPr>
              <p:nvPr/>
            </p:nvSpPr>
            <p:spPr bwMode="auto">
              <a:xfrm>
                <a:off x="7317127" y="43971"/>
                <a:ext cx="33106" cy="33106"/>
              </a:xfrm>
              <a:custGeom>
                <a:avLst/>
                <a:gdLst>
                  <a:gd name="T0" fmla="*/ 4 w 5"/>
                  <a:gd name="T1" fmla="*/ 4 h 5"/>
                  <a:gd name="T2" fmla="*/ 1 w 5"/>
                  <a:gd name="T3" fmla="*/ 4 h 5"/>
                  <a:gd name="T4" fmla="*/ 1 w 5"/>
                  <a:gd name="T5" fmla="*/ 1 h 5"/>
                  <a:gd name="T6" fmla="*/ 4 w 5"/>
                  <a:gd name="T7" fmla="*/ 1 h 5"/>
                  <a:gd name="T8" fmla="*/ 4 w 5"/>
                  <a:gd name="T9" fmla="*/ 4 h 5"/>
                </a:gdLst>
                <a:ahLst/>
                <a:cxnLst>
                  <a:cxn ang="0">
                    <a:pos x="T0" y="T1"/>
                  </a:cxn>
                  <a:cxn ang="0">
                    <a:pos x="T2" y="T3"/>
                  </a:cxn>
                  <a:cxn ang="0">
                    <a:pos x="T4" y="T5"/>
                  </a:cxn>
                  <a:cxn ang="0">
                    <a:pos x="T6" y="T7"/>
                  </a:cxn>
                  <a:cxn ang="0">
                    <a:pos x="T8" y="T9"/>
                  </a:cxn>
                </a:cxnLst>
                <a:rect l="0" t="0" r="r" b="b"/>
                <a:pathLst>
                  <a:path w="5" h="5">
                    <a:moveTo>
                      <a:pt x="4" y="4"/>
                    </a:moveTo>
                    <a:cubicBezTo>
                      <a:pt x="3" y="5"/>
                      <a:pt x="2" y="5"/>
                      <a:pt x="1" y="4"/>
                    </a:cubicBezTo>
                    <a:cubicBezTo>
                      <a:pt x="1" y="3"/>
                      <a:pt x="0" y="2"/>
                      <a:pt x="1" y="1"/>
                    </a:cubicBezTo>
                    <a:cubicBezTo>
                      <a:pt x="2" y="1"/>
                      <a:pt x="3" y="0"/>
                      <a:pt x="4" y="1"/>
                    </a:cubicBezTo>
                    <a:cubicBezTo>
                      <a:pt x="5" y="2"/>
                      <a:pt x="5" y="3"/>
                      <a:pt x="4"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18" name="Freeform 3303">
                <a:extLst>
                  <a:ext uri="{FF2B5EF4-FFF2-40B4-BE49-F238E27FC236}">
                    <a16:creationId xmlns:a16="http://schemas.microsoft.com/office/drawing/2014/main" id="{E6F568DF-BBA2-E347-A98D-0CF977CE7088}"/>
                  </a:ext>
                </a:extLst>
              </p:cNvPr>
              <p:cNvSpPr>
                <a:spLocks/>
              </p:cNvSpPr>
              <p:nvPr/>
            </p:nvSpPr>
            <p:spPr bwMode="auto">
              <a:xfrm>
                <a:off x="8188911" y="1119907"/>
                <a:ext cx="44141" cy="46900"/>
              </a:xfrm>
              <a:custGeom>
                <a:avLst/>
                <a:gdLst>
                  <a:gd name="T0" fmla="*/ 4 w 7"/>
                  <a:gd name="T1" fmla="*/ 6 h 7"/>
                  <a:gd name="T2" fmla="*/ 0 w 7"/>
                  <a:gd name="T3" fmla="*/ 3 h 7"/>
                  <a:gd name="T4" fmla="*/ 3 w 7"/>
                  <a:gd name="T5" fmla="*/ 0 h 7"/>
                  <a:gd name="T6" fmla="*/ 7 w 7"/>
                  <a:gd name="T7" fmla="*/ 3 h 7"/>
                  <a:gd name="T8" fmla="*/ 4 w 7"/>
                  <a:gd name="T9" fmla="*/ 6 h 7"/>
                </a:gdLst>
                <a:ahLst/>
                <a:cxnLst>
                  <a:cxn ang="0">
                    <a:pos x="T0" y="T1"/>
                  </a:cxn>
                  <a:cxn ang="0">
                    <a:pos x="T2" y="T3"/>
                  </a:cxn>
                  <a:cxn ang="0">
                    <a:pos x="T4" y="T5"/>
                  </a:cxn>
                  <a:cxn ang="0">
                    <a:pos x="T6" y="T7"/>
                  </a:cxn>
                  <a:cxn ang="0">
                    <a:pos x="T8" y="T9"/>
                  </a:cxn>
                </a:cxnLst>
                <a:rect l="0" t="0" r="r" b="b"/>
                <a:pathLst>
                  <a:path w="7" h="7">
                    <a:moveTo>
                      <a:pt x="4" y="6"/>
                    </a:moveTo>
                    <a:cubicBezTo>
                      <a:pt x="2" y="7"/>
                      <a:pt x="0" y="5"/>
                      <a:pt x="0" y="3"/>
                    </a:cubicBezTo>
                    <a:cubicBezTo>
                      <a:pt x="0" y="1"/>
                      <a:pt x="1" y="0"/>
                      <a:pt x="3" y="0"/>
                    </a:cubicBezTo>
                    <a:cubicBezTo>
                      <a:pt x="5" y="0"/>
                      <a:pt x="7" y="1"/>
                      <a:pt x="7" y="3"/>
                    </a:cubicBezTo>
                    <a:cubicBezTo>
                      <a:pt x="7" y="5"/>
                      <a:pt x="6" y="6"/>
                      <a:pt x="4"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19" name="Freeform 3304">
                <a:extLst>
                  <a:ext uri="{FF2B5EF4-FFF2-40B4-BE49-F238E27FC236}">
                    <a16:creationId xmlns:a16="http://schemas.microsoft.com/office/drawing/2014/main" id="{3487F472-EC5E-3FF3-F258-55B4C7C68936}"/>
                  </a:ext>
                </a:extLst>
              </p:cNvPr>
              <p:cNvSpPr>
                <a:spLocks/>
              </p:cNvSpPr>
              <p:nvPr/>
            </p:nvSpPr>
            <p:spPr bwMode="auto">
              <a:xfrm>
                <a:off x="8641356" y="1644081"/>
                <a:ext cx="44141" cy="46900"/>
              </a:xfrm>
              <a:custGeom>
                <a:avLst/>
                <a:gdLst>
                  <a:gd name="T0" fmla="*/ 3 w 7"/>
                  <a:gd name="T1" fmla="*/ 7 h 7"/>
                  <a:gd name="T2" fmla="*/ 0 w 7"/>
                  <a:gd name="T3" fmla="*/ 4 h 7"/>
                  <a:gd name="T4" fmla="*/ 3 w 7"/>
                  <a:gd name="T5" fmla="*/ 0 h 7"/>
                  <a:gd name="T6" fmla="*/ 7 w 7"/>
                  <a:gd name="T7" fmla="*/ 3 h 7"/>
                  <a:gd name="T8" fmla="*/ 3 w 7"/>
                  <a:gd name="T9" fmla="*/ 7 h 7"/>
                </a:gdLst>
                <a:ahLst/>
                <a:cxnLst>
                  <a:cxn ang="0">
                    <a:pos x="T0" y="T1"/>
                  </a:cxn>
                  <a:cxn ang="0">
                    <a:pos x="T2" y="T3"/>
                  </a:cxn>
                  <a:cxn ang="0">
                    <a:pos x="T4" y="T5"/>
                  </a:cxn>
                  <a:cxn ang="0">
                    <a:pos x="T6" y="T7"/>
                  </a:cxn>
                  <a:cxn ang="0">
                    <a:pos x="T8" y="T9"/>
                  </a:cxn>
                </a:cxnLst>
                <a:rect l="0" t="0" r="r" b="b"/>
                <a:pathLst>
                  <a:path w="7" h="7">
                    <a:moveTo>
                      <a:pt x="3" y="7"/>
                    </a:moveTo>
                    <a:cubicBezTo>
                      <a:pt x="2" y="7"/>
                      <a:pt x="0" y="6"/>
                      <a:pt x="0" y="4"/>
                    </a:cubicBezTo>
                    <a:cubicBezTo>
                      <a:pt x="0" y="2"/>
                      <a:pt x="1" y="0"/>
                      <a:pt x="3" y="0"/>
                    </a:cubicBezTo>
                    <a:cubicBezTo>
                      <a:pt x="5" y="0"/>
                      <a:pt x="6" y="2"/>
                      <a:pt x="7" y="3"/>
                    </a:cubicBezTo>
                    <a:cubicBezTo>
                      <a:pt x="7" y="5"/>
                      <a:pt x="5" y="7"/>
                      <a:pt x="3"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20" name="Freeform 3305">
                <a:extLst>
                  <a:ext uri="{FF2B5EF4-FFF2-40B4-BE49-F238E27FC236}">
                    <a16:creationId xmlns:a16="http://schemas.microsoft.com/office/drawing/2014/main" id="{AF2F3C6C-2B1F-166D-4EAB-B65597C93BA4}"/>
                  </a:ext>
                </a:extLst>
              </p:cNvPr>
              <p:cNvSpPr>
                <a:spLocks/>
              </p:cNvSpPr>
              <p:nvPr/>
            </p:nvSpPr>
            <p:spPr bwMode="auto">
              <a:xfrm>
                <a:off x="8423410" y="915755"/>
                <a:ext cx="41382" cy="41382"/>
              </a:xfrm>
              <a:custGeom>
                <a:avLst/>
                <a:gdLst>
                  <a:gd name="T0" fmla="*/ 3 w 6"/>
                  <a:gd name="T1" fmla="*/ 6 h 6"/>
                  <a:gd name="T2" fmla="*/ 0 w 6"/>
                  <a:gd name="T3" fmla="*/ 3 h 6"/>
                  <a:gd name="T4" fmla="*/ 3 w 6"/>
                  <a:gd name="T5" fmla="*/ 0 h 6"/>
                  <a:gd name="T6" fmla="*/ 6 w 6"/>
                  <a:gd name="T7" fmla="*/ 3 h 6"/>
                  <a:gd name="T8" fmla="*/ 3 w 6"/>
                  <a:gd name="T9" fmla="*/ 6 h 6"/>
                </a:gdLst>
                <a:ahLst/>
                <a:cxnLst>
                  <a:cxn ang="0">
                    <a:pos x="T0" y="T1"/>
                  </a:cxn>
                  <a:cxn ang="0">
                    <a:pos x="T2" y="T3"/>
                  </a:cxn>
                  <a:cxn ang="0">
                    <a:pos x="T4" y="T5"/>
                  </a:cxn>
                  <a:cxn ang="0">
                    <a:pos x="T6" y="T7"/>
                  </a:cxn>
                  <a:cxn ang="0">
                    <a:pos x="T8" y="T9"/>
                  </a:cxn>
                </a:cxnLst>
                <a:rect l="0" t="0" r="r" b="b"/>
                <a:pathLst>
                  <a:path w="6" h="6">
                    <a:moveTo>
                      <a:pt x="3" y="6"/>
                    </a:moveTo>
                    <a:cubicBezTo>
                      <a:pt x="2" y="6"/>
                      <a:pt x="0" y="5"/>
                      <a:pt x="0" y="3"/>
                    </a:cubicBezTo>
                    <a:cubicBezTo>
                      <a:pt x="0" y="2"/>
                      <a:pt x="1" y="0"/>
                      <a:pt x="3" y="0"/>
                    </a:cubicBezTo>
                    <a:cubicBezTo>
                      <a:pt x="4" y="0"/>
                      <a:pt x="5" y="1"/>
                      <a:pt x="6" y="3"/>
                    </a:cubicBezTo>
                    <a:cubicBezTo>
                      <a:pt x="6" y="4"/>
                      <a:pt x="5" y="6"/>
                      <a:pt x="3"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21" name="Freeform 3306">
                <a:extLst>
                  <a:ext uri="{FF2B5EF4-FFF2-40B4-BE49-F238E27FC236}">
                    <a16:creationId xmlns:a16="http://schemas.microsoft.com/office/drawing/2014/main" id="{166CDBEF-6F27-5B34-0553-30CC37F13520}"/>
                  </a:ext>
                </a:extLst>
              </p:cNvPr>
              <p:cNvSpPr>
                <a:spLocks/>
              </p:cNvSpPr>
              <p:nvPr/>
            </p:nvSpPr>
            <p:spPr bwMode="auto">
              <a:xfrm>
                <a:off x="8666185" y="-458132"/>
                <a:ext cx="33106" cy="38623"/>
              </a:xfrm>
              <a:custGeom>
                <a:avLst/>
                <a:gdLst>
                  <a:gd name="T0" fmla="*/ 3 w 5"/>
                  <a:gd name="T1" fmla="*/ 6 h 6"/>
                  <a:gd name="T2" fmla="*/ 0 w 5"/>
                  <a:gd name="T3" fmla="*/ 3 h 6"/>
                  <a:gd name="T4" fmla="*/ 2 w 5"/>
                  <a:gd name="T5" fmla="*/ 0 h 6"/>
                  <a:gd name="T6" fmla="*/ 5 w 5"/>
                  <a:gd name="T7" fmla="*/ 3 h 6"/>
                  <a:gd name="T8" fmla="*/ 3 w 5"/>
                  <a:gd name="T9" fmla="*/ 6 h 6"/>
                </a:gdLst>
                <a:ahLst/>
                <a:cxnLst>
                  <a:cxn ang="0">
                    <a:pos x="T0" y="T1"/>
                  </a:cxn>
                  <a:cxn ang="0">
                    <a:pos x="T2" y="T3"/>
                  </a:cxn>
                  <a:cxn ang="0">
                    <a:pos x="T4" y="T5"/>
                  </a:cxn>
                  <a:cxn ang="0">
                    <a:pos x="T6" y="T7"/>
                  </a:cxn>
                  <a:cxn ang="0">
                    <a:pos x="T8" y="T9"/>
                  </a:cxn>
                </a:cxnLst>
                <a:rect l="0" t="0" r="r" b="b"/>
                <a:pathLst>
                  <a:path w="5" h="6">
                    <a:moveTo>
                      <a:pt x="3" y="6"/>
                    </a:moveTo>
                    <a:cubicBezTo>
                      <a:pt x="1" y="6"/>
                      <a:pt x="0" y="5"/>
                      <a:pt x="0" y="3"/>
                    </a:cubicBezTo>
                    <a:cubicBezTo>
                      <a:pt x="0" y="2"/>
                      <a:pt x="1" y="0"/>
                      <a:pt x="2" y="0"/>
                    </a:cubicBezTo>
                    <a:cubicBezTo>
                      <a:pt x="4" y="0"/>
                      <a:pt x="5" y="1"/>
                      <a:pt x="5" y="3"/>
                    </a:cubicBezTo>
                    <a:cubicBezTo>
                      <a:pt x="5" y="4"/>
                      <a:pt x="4" y="5"/>
                      <a:pt x="3"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22" name="Freeform 3307">
                <a:extLst>
                  <a:ext uri="{FF2B5EF4-FFF2-40B4-BE49-F238E27FC236}">
                    <a16:creationId xmlns:a16="http://schemas.microsoft.com/office/drawing/2014/main" id="{CCA96D35-C968-62E2-BA9F-07DD9DC14D89}"/>
                  </a:ext>
                </a:extLst>
              </p:cNvPr>
              <p:cNvSpPr>
                <a:spLocks/>
              </p:cNvSpPr>
              <p:nvPr/>
            </p:nvSpPr>
            <p:spPr bwMode="auto">
              <a:xfrm>
                <a:off x="8875855" y="1244054"/>
                <a:ext cx="33106" cy="33106"/>
              </a:xfrm>
              <a:custGeom>
                <a:avLst/>
                <a:gdLst>
                  <a:gd name="T0" fmla="*/ 3 w 5"/>
                  <a:gd name="T1" fmla="*/ 5 h 5"/>
                  <a:gd name="T2" fmla="*/ 0 w 5"/>
                  <a:gd name="T3" fmla="*/ 3 h 5"/>
                  <a:gd name="T4" fmla="*/ 2 w 5"/>
                  <a:gd name="T5" fmla="*/ 0 h 5"/>
                  <a:gd name="T6" fmla="*/ 5 w 5"/>
                  <a:gd name="T7" fmla="*/ 2 h 5"/>
                  <a:gd name="T8" fmla="*/ 3 w 5"/>
                  <a:gd name="T9" fmla="*/ 5 h 5"/>
                </a:gdLst>
                <a:ahLst/>
                <a:cxnLst>
                  <a:cxn ang="0">
                    <a:pos x="T0" y="T1"/>
                  </a:cxn>
                  <a:cxn ang="0">
                    <a:pos x="T2" y="T3"/>
                  </a:cxn>
                  <a:cxn ang="0">
                    <a:pos x="T4" y="T5"/>
                  </a:cxn>
                  <a:cxn ang="0">
                    <a:pos x="T6" y="T7"/>
                  </a:cxn>
                  <a:cxn ang="0">
                    <a:pos x="T8" y="T9"/>
                  </a:cxn>
                </a:cxnLst>
                <a:rect l="0" t="0" r="r" b="b"/>
                <a:pathLst>
                  <a:path w="5" h="5">
                    <a:moveTo>
                      <a:pt x="3" y="5"/>
                    </a:moveTo>
                    <a:cubicBezTo>
                      <a:pt x="1" y="5"/>
                      <a:pt x="0" y="4"/>
                      <a:pt x="0" y="3"/>
                    </a:cubicBezTo>
                    <a:cubicBezTo>
                      <a:pt x="0" y="1"/>
                      <a:pt x="1" y="0"/>
                      <a:pt x="2" y="0"/>
                    </a:cubicBezTo>
                    <a:cubicBezTo>
                      <a:pt x="4" y="0"/>
                      <a:pt x="5" y="1"/>
                      <a:pt x="5" y="2"/>
                    </a:cubicBezTo>
                    <a:cubicBezTo>
                      <a:pt x="5" y="4"/>
                      <a:pt x="4" y="5"/>
                      <a:pt x="3"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23" name="Freeform 3308">
                <a:extLst>
                  <a:ext uri="{FF2B5EF4-FFF2-40B4-BE49-F238E27FC236}">
                    <a16:creationId xmlns:a16="http://schemas.microsoft.com/office/drawing/2014/main" id="{A2EF3358-117C-5D5F-3BF1-ADE879005D4C}"/>
                  </a:ext>
                </a:extLst>
              </p:cNvPr>
              <p:cNvSpPr>
                <a:spLocks/>
              </p:cNvSpPr>
              <p:nvPr/>
            </p:nvSpPr>
            <p:spPr bwMode="auto">
              <a:xfrm>
                <a:off x="7913030" y="557110"/>
                <a:ext cx="33106" cy="33106"/>
              </a:xfrm>
              <a:custGeom>
                <a:avLst/>
                <a:gdLst>
                  <a:gd name="T0" fmla="*/ 3 w 5"/>
                  <a:gd name="T1" fmla="*/ 5 h 5"/>
                  <a:gd name="T2" fmla="*/ 0 w 5"/>
                  <a:gd name="T3" fmla="*/ 3 h 5"/>
                  <a:gd name="T4" fmla="*/ 2 w 5"/>
                  <a:gd name="T5" fmla="*/ 0 h 5"/>
                  <a:gd name="T6" fmla="*/ 5 w 5"/>
                  <a:gd name="T7" fmla="*/ 2 h 5"/>
                  <a:gd name="T8" fmla="*/ 3 w 5"/>
                  <a:gd name="T9" fmla="*/ 5 h 5"/>
                </a:gdLst>
                <a:ahLst/>
                <a:cxnLst>
                  <a:cxn ang="0">
                    <a:pos x="T0" y="T1"/>
                  </a:cxn>
                  <a:cxn ang="0">
                    <a:pos x="T2" y="T3"/>
                  </a:cxn>
                  <a:cxn ang="0">
                    <a:pos x="T4" y="T5"/>
                  </a:cxn>
                  <a:cxn ang="0">
                    <a:pos x="T6" y="T7"/>
                  </a:cxn>
                  <a:cxn ang="0">
                    <a:pos x="T8" y="T9"/>
                  </a:cxn>
                </a:cxnLst>
                <a:rect l="0" t="0" r="r" b="b"/>
                <a:pathLst>
                  <a:path w="5" h="5">
                    <a:moveTo>
                      <a:pt x="3" y="5"/>
                    </a:moveTo>
                    <a:cubicBezTo>
                      <a:pt x="1" y="5"/>
                      <a:pt x="0" y="4"/>
                      <a:pt x="0" y="3"/>
                    </a:cubicBezTo>
                    <a:cubicBezTo>
                      <a:pt x="0" y="1"/>
                      <a:pt x="1" y="0"/>
                      <a:pt x="2" y="0"/>
                    </a:cubicBezTo>
                    <a:cubicBezTo>
                      <a:pt x="4" y="0"/>
                      <a:pt x="5" y="1"/>
                      <a:pt x="5" y="2"/>
                    </a:cubicBezTo>
                    <a:cubicBezTo>
                      <a:pt x="5" y="4"/>
                      <a:pt x="4" y="5"/>
                      <a:pt x="3"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24" name="Freeform 3309">
                <a:extLst>
                  <a:ext uri="{FF2B5EF4-FFF2-40B4-BE49-F238E27FC236}">
                    <a16:creationId xmlns:a16="http://schemas.microsoft.com/office/drawing/2014/main" id="{E56644A4-BCFE-2A59-81C4-9552E8262B75}"/>
                  </a:ext>
                </a:extLst>
              </p:cNvPr>
              <p:cNvSpPr>
                <a:spLocks/>
              </p:cNvSpPr>
              <p:nvPr/>
            </p:nvSpPr>
            <p:spPr bwMode="auto">
              <a:xfrm>
                <a:off x="8012347" y="832991"/>
                <a:ext cx="33106" cy="30347"/>
              </a:xfrm>
              <a:custGeom>
                <a:avLst/>
                <a:gdLst>
                  <a:gd name="T0" fmla="*/ 3 w 5"/>
                  <a:gd name="T1" fmla="*/ 5 h 5"/>
                  <a:gd name="T2" fmla="*/ 0 w 5"/>
                  <a:gd name="T3" fmla="*/ 3 h 5"/>
                  <a:gd name="T4" fmla="*/ 2 w 5"/>
                  <a:gd name="T5" fmla="*/ 0 h 5"/>
                  <a:gd name="T6" fmla="*/ 5 w 5"/>
                  <a:gd name="T7" fmla="*/ 2 h 5"/>
                  <a:gd name="T8" fmla="*/ 3 w 5"/>
                  <a:gd name="T9" fmla="*/ 5 h 5"/>
                </a:gdLst>
                <a:ahLst/>
                <a:cxnLst>
                  <a:cxn ang="0">
                    <a:pos x="T0" y="T1"/>
                  </a:cxn>
                  <a:cxn ang="0">
                    <a:pos x="T2" y="T3"/>
                  </a:cxn>
                  <a:cxn ang="0">
                    <a:pos x="T4" y="T5"/>
                  </a:cxn>
                  <a:cxn ang="0">
                    <a:pos x="T6" y="T7"/>
                  </a:cxn>
                  <a:cxn ang="0">
                    <a:pos x="T8" y="T9"/>
                  </a:cxn>
                </a:cxnLst>
                <a:rect l="0" t="0" r="r" b="b"/>
                <a:pathLst>
                  <a:path w="5" h="5">
                    <a:moveTo>
                      <a:pt x="3" y="5"/>
                    </a:moveTo>
                    <a:cubicBezTo>
                      <a:pt x="1" y="5"/>
                      <a:pt x="0" y="4"/>
                      <a:pt x="0" y="3"/>
                    </a:cubicBezTo>
                    <a:cubicBezTo>
                      <a:pt x="0" y="1"/>
                      <a:pt x="1" y="0"/>
                      <a:pt x="2" y="0"/>
                    </a:cubicBezTo>
                    <a:cubicBezTo>
                      <a:pt x="4" y="0"/>
                      <a:pt x="5" y="1"/>
                      <a:pt x="5" y="2"/>
                    </a:cubicBezTo>
                    <a:cubicBezTo>
                      <a:pt x="5" y="4"/>
                      <a:pt x="4" y="5"/>
                      <a:pt x="3"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25" name="Freeform 3310">
                <a:extLst>
                  <a:ext uri="{FF2B5EF4-FFF2-40B4-BE49-F238E27FC236}">
                    <a16:creationId xmlns:a16="http://schemas.microsoft.com/office/drawing/2014/main" id="{67B46E40-2C21-00F1-4BE8-F4257D9302AE}"/>
                  </a:ext>
                </a:extLst>
              </p:cNvPr>
              <p:cNvSpPr>
                <a:spLocks/>
              </p:cNvSpPr>
              <p:nvPr/>
            </p:nvSpPr>
            <p:spPr bwMode="auto">
              <a:xfrm>
                <a:off x="8732397" y="2154461"/>
                <a:ext cx="38623" cy="33106"/>
              </a:xfrm>
              <a:custGeom>
                <a:avLst/>
                <a:gdLst>
                  <a:gd name="T0" fmla="*/ 3 w 6"/>
                  <a:gd name="T1" fmla="*/ 5 h 5"/>
                  <a:gd name="T2" fmla="*/ 0 w 6"/>
                  <a:gd name="T3" fmla="*/ 3 h 5"/>
                  <a:gd name="T4" fmla="*/ 3 w 6"/>
                  <a:gd name="T5" fmla="*/ 0 h 5"/>
                  <a:gd name="T6" fmla="*/ 6 w 6"/>
                  <a:gd name="T7" fmla="*/ 3 h 5"/>
                  <a:gd name="T8" fmla="*/ 3 w 6"/>
                  <a:gd name="T9" fmla="*/ 5 h 5"/>
                </a:gdLst>
                <a:ahLst/>
                <a:cxnLst>
                  <a:cxn ang="0">
                    <a:pos x="T0" y="T1"/>
                  </a:cxn>
                  <a:cxn ang="0">
                    <a:pos x="T2" y="T3"/>
                  </a:cxn>
                  <a:cxn ang="0">
                    <a:pos x="T4" y="T5"/>
                  </a:cxn>
                  <a:cxn ang="0">
                    <a:pos x="T6" y="T7"/>
                  </a:cxn>
                  <a:cxn ang="0">
                    <a:pos x="T8" y="T9"/>
                  </a:cxn>
                </a:cxnLst>
                <a:rect l="0" t="0" r="r" b="b"/>
                <a:pathLst>
                  <a:path w="6" h="5">
                    <a:moveTo>
                      <a:pt x="3" y="5"/>
                    </a:moveTo>
                    <a:cubicBezTo>
                      <a:pt x="2" y="5"/>
                      <a:pt x="0" y="4"/>
                      <a:pt x="0" y="3"/>
                    </a:cubicBezTo>
                    <a:cubicBezTo>
                      <a:pt x="0" y="1"/>
                      <a:pt x="1" y="0"/>
                      <a:pt x="3" y="0"/>
                    </a:cubicBezTo>
                    <a:cubicBezTo>
                      <a:pt x="4" y="0"/>
                      <a:pt x="6" y="1"/>
                      <a:pt x="6" y="3"/>
                    </a:cubicBezTo>
                    <a:cubicBezTo>
                      <a:pt x="6" y="4"/>
                      <a:pt x="5" y="5"/>
                      <a:pt x="3"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26" name="Freeform 3311">
                <a:extLst>
                  <a:ext uri="{FF2B5EF4-FFF2-40B4-BE49-F238E27FC236}">
                    <a16:creationId xmlns:a16="http://schemas.microsoft.com/office/drawing/2014/main" id="{2BE1C482-689D-FFDF-0D7E-80F2E578761B}"/>
                  </a:ext>
                </a:extLst>
              </p:cNvPr>
              <p:cNvSpPr>
                <a:spLocks/>
              </p:cNvSpPr>
              <p:nvPr/>
            </p:nvSpPr>
            <p:spPr bwMode="auto">
              <a:xfrm>
                <a:off x="9184842" y="2195843"/>
                <a:ext cx="33106" cy="38623"/>
              </a:xfrm>
              <a:custGeom>
                <a:avLst/>
                <a:gdLst>
                  <a:gd name="T0" fmla="*/ 3 w 5"/>
                  <a:gd name="T1" fmla="*/ 6 h 6"/>
                  <a:gd name="T2" fmla="*/ 0 w 5"/>
                  <a:gd name="T3" fmla="*/ 3 h 6"/>
                  <a:gd name="T4" fmla="*/ 2 w 5"/>
                  <a:gd name="T5" fmla="*/ 0 h 6"/>
                  <a:gd name="T6" fmla="*/ 5 w 5"/>
                  <a:gd name="T7" fmla="*/ 3 h 6"/>
                  <a:gd name="T8" fmla="*/ 3 w 5"/>
                  <a:gd name="T9" fmla="*/ 6 h 6"/>
                </a:gdLst>
                <a:ahLst/>
                <a:cxnLst>
                  <a:cxn ang="0">
                    <a:pos x="T0" y="T1"/>
                  </a:cxn>
                  <a:cxn ang="0">
                    <a:pos x="T2" y="T3"/>
                  </a:cxn>
                  <a:cxn ang="0">
                    <a:pos x="T4" y="T5"/>
                  </a:cxn>
                  <a:cxn ang="0">
                    <a:pos x="T6" y="T7"/>
                  </a:cxn>
                  <a:cxn ang="0">
                    <a:pos x="T8" y="T9"/>
                  </a:cxn>
                </a:cxnLst>
                <a:rect l="0" t="0" r="r" b="b"/>
                <a:pathLst>
                  <a:path w="5" h="6">
                    <a:moveTo>
                      <a:pt x="3" y="6"/>
                    </a:moveTo>
                    <a:cubicBezTo>
                      <a:pt x="1" y="6"/>
                      <a:pt x="0" y="5"/>
                      <a:pt x="0" y="3"/>
                    </a:cubicBezTo>
                    <a:cubicBezTo>
                      <a:pt x="0" y="2"/>
                      <a:pt x="1" y="0"/>
                      <a:pt x="2" y="0"/>
                    </a:cubicBezTo>
                    <a:cubicBezTo>
                      <a:pt x="4" y="0"/>
                      <a:pt x="5" y="1"/>
                      <a:pt x="5" y="3"/>
                    </a:cubicBezTo>
                    <a:cubicBezTo>
                      <a:pt x="5" y="4"/>
                      <a:pt x="4" y="5"/>
                      <a:pt x="3"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27" name="Freeform 3312">
                <a:extLst>
                  <a:ext uri="{FF2B5EF4-FFF2-40B4-BE49-F238E27FC236}">
                    <a16:creationId xmlns:a16="http://schemas.microsoft.com/office/drawing/2014/main" id="{A613BEC2-DFD3-CFE7-BCF1-A696506A4566}"/>
                  </a:ext>
                </a:extLst>
              </p:cNvPr>
              <p:cNvSpPr>
                <a:spLocks/>
              </p:cNvSpPr>
              <p:nvPr/>
            </p:nvSpPr>
            <p:spPr bwMode="auto">
              <a:xfrm>
                <a:off x="8337887" y="391581"/>
                <a:ext cx="41382" cy="41382"/>
              </a:xfrm>
              <a:custGeom>
                <a:avLst/>
                <a:gdLst>
                  <a:gd name="T0" fmla="*/ 3 w 6"/>
                  <a:gd name="T1" fmla="*/ 6 h 6"/>
                  <a:gd name="T2" fmla="*/ 0 w 6"/>
                  <a:gd name="T3" fmla="*/ 3 h 6"/>
                  <a:gd name="T4" fmla="*/ 3 w 6"/>
                  <a:gd name="T5" fmla="*/ 0 h 6"/>
                  <a:gd name="T6" fmla="*/ 6 w 6"/>
                  <a:gd name="T7" fmla="*/ 3 h 6"/>
                  <a:gd name="T8" fmla="*/ 3 w 6"/>
                  <a:gd name="T9" fmla="*/ 6 h 6"/>
                </a:gdLst>
                <a:ahLst/>
                <a:cxnLst>
                  <a:cxn ang="0">
                    <a:pos x="T0" y="T1"/>
                  </a:cxn>
                  <a:cxn ang="0">
                    <a:pos x="T2" y="T3"/>
                  </a:cxn>
                  <a:cxn ang="0">
                    <a:pos x="T4" y="T5"/>
                  </a:cxn>
                  <a:cxn ang="0">
                    <a:pos x="T6" y="T7"/>
                  </a:cxn>
                  <a:cxn ang="0">
                    <a:pos x="T8" y="T9"/>
                  </a:cxn>
                </a:cxnLst>
                <a:rect l="0" t="0" r="r" b="b"/>
                <a:pathLst>
                  <a:path w="6" h="6">
                    <a:moveTo>
                      <a:pt x="3" y="6"/>
                    </a:moveTo>
                    <a:cubicBezTo>
                      <a:pt x="2" y="6"/>
                      <a:pt x="1" y="5"/>
                      <a:pt x="0" y="3"/>
                    </a:cubicBezTo>
                    <a:cubicBezTo>
                      <a:pt x="0" y="2"/>
                      <a:pt x="1" y="0"/>
                      <a:pt x="3" y="0"/>
                    </a:cubicBezTo>
                    <a:cubicBezTo>
                      <a:pt x="4" y="0"/>
                      <a:pt x="6" y="1"/>
                      <a:pt x="6" y="3"/>
                    </a:cubicBezTo>
                    <a:cubicBezTo>
                      <a:pt x="6" y="4"/>
                      <a:pt x="5" y="5"/>
                      <a:pt x="3"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28" name="Freeform 3313">
                <a:extLst>
                  <a:ext uri="{FF2B5EF4-FFF2-40B4-BE49-F238E27FC236}">
                    <a16:creationId xmlns:a16="http://schemas.microsoft.com/office/drawing/2014/main" id="{FE096664-3335-5F1F-80EA-E74AE0E2C470}"/>
                  </a:ext>
                </a:extLst>
              </p:cNvPr>
              <p:cNvSpPr>
                <a:spLocks/>
              </p:cNvSpPr>
              <p:nvPr/>
            </p:nvSpPr>
            <p:spPr bwMode="auto">
              <a:xfrm>
                <a:off x="8255123" y="661945"/>
                <a:ext cx="19312" cy="24829"/>
              </a:xfrm>
              <a:custGeom>
                <a:avLst/>
                <a:gdLst>
                  <a:gd name="T0" fmla="*/ 2 w 3"/>
                  <a:gd name="T1" fmla="*/ 4 h 4"/>
                  <a:gd name="T2" fmla="*/ 0 w 3"/>
                  <a:gd name="T3" fmla="*/ 2 h 4"/>
                  <a:gd name="T4" fmla="*/ 1 w 3"/>
                  <a:gd name="T5" fmla="*/ 0 h 4"/>
                  <a:gd name="T6" fmla="*/ 3 w 3"/>
                  <a:gd name="T7" fmla="*/ 2 h 4"/>
                  <a:gd name="T8" fmla="*/ 2 w 3"/>
                  <a:gd name="T9" fmla="*/ 4 h 4"/>
                </a:gdLst>
                <a:ahLst/>
                <a:cxnLst>
                  <a:cxn ang="0">
                    <a:pos x="T0" y="T1"/>
                  </a:cxn>
                  <a:cxn ang="0">
                    <a:pos x="T2" y="T3"/>
                  </a:cxn>
                  <a:cxn ang="0">
                    <a:pos x="T4" y="T5"/>
                  </a:cxn>
                  <a:cxn ang="0">
                    <a:pos x="T6" y="T7"/>
                  </a:cxn>
                  <a:cxn ang="0">
                    <a:pos x="T8" y="T9"/>
                  </a:cxn>
                </a:cxnLst>
                <a:rect l="0" t="0" r="r" b="b"/>
                <a:pathLst>
                  <a:path w="3" h="4">
                    <a:moveTo>
                      <a:pt x="2" y="4"/>
                    </a:moveTo>
                    <a:cubicBezTo>
                      <a:pt x="1" y="4"/>
                      <a:pt x="0" y="3"/>
                      <a:pt x="0" y="2"/>
                    </a:cubicBezTo>
                    <a:cubicBezTo>
                      <a:pt x="0" y="1"/>
                      <a:pt x="0" y="0"/>
                      <a:pt x="1" y="0"/>
                    </a:cubicBezTo>
                    <a:cubicBezTo>
                      <a:pt x="2" y="0"/>
                      <a:pt x="3" y="1"/>
                      <a:pt x="3" y="2"/>
                    </a:cubicBezTo>
                    <a:cubicBezTo>
                      <a:pt x="3" y="3"/>
                      <a:pt x="3" y="4"/>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29" name="Freeform 3314">
                <a:extLst>
                  <a:ext uri="{FF2B5EF4-FFF2-40B4-BE49-F238E27FC236}">
                    <a16:creationId xmlns:a16="http://schemas.microsoft.com/office/drawing/2014/main" id="{4DE1644B-4D61-66C6-497D-D5D9795D2AF5}"/>
                  </a:ext>
                </a:extLst>
              </p:cNvPr>
              <p:cNvSpPr>
                <a:spLocks/>
              </p:cNvSpPr>
              <p:nvPr/>
            </p:nvSpPr>
            <p:spPr bwMode="auto">
              <a:xfrm>
                <a:off x="8307540" y="148806"/>
                <a:ext cx="24829" cy="27588"/>
              </a:xfrm>
              <a:custGeom>
                <a:avLst/>
                <a:gdLst>
                  <a:gd name="T0" fmla="*/ 2 w 4"/>
                  <a:gd name="T1" fmla="*/ 4 h 4"/>
                  <a:gd name="T2" fmla="*/ 0 w 4"/>
                  <a:gd name="T3" fmla="*/ 2 h 4"/>
                  <a:gd name="T4" fmla="*/ 2 w 4"/>
                  <a:gd name="T5" fmla="*/ 0 h 4"/>
                  <a:gd name="T6" fmla="*/ 4 w 4"/>
                  <a:gd name="T7" fmla="*/ 2 h 4"/>
                  <a:gd name="T8" fmla="*/ 2 w 4"/>
                  <a:gd name="T9" fmla="*/ 4 h 4"/>
                </a:gdLst>
                <a:ahLst/>
                <a:cxnLst>
                  <a:cxn ang="0">
                    <a:pos x="T0" y="T1"/>
                  </a:cxn>
                  <a:cxn ang="0">
                    <a:pos x="T2" y="T3"/>
                  </a:cxn>
                  <a:cxn ang="0">
                    <a:pos x="T4" y="T5"/>
                  </a:cxn>
                  <a:cxn ang="0">
                    <a:pos x="T6" y="T7"/>
                  </a:cxn>
                  <a:cxn ang="0">
                    <a:pos x="T8" y="T9"/>
                  </a:cxn>
                </a:cxnLst>
                <a:rect l="0" t="0" r="r" b="b"/>
                <a:pathLst>
                  <a:path w="4" h="4">
                    <a:moveTo>
                      <a:pt x="2" y="4"/>
                    </a:moveTo>
                    <a:cubicBezTo>
                      <a:pt x="1" y="4"/>
                      <a:pt x="0" y="3"/>
                      <a:pt x="0" y="2"/>
                    </a:cubicBezTo>
                    <a:cubicBezTo>
                      <a:pt x="0" y="1"/>
                      <a:pt x="1" y="0"/>
                      <a:pt x="2" y="0"/>
                    </a:cubicBezTo>
                    <a:cubicBezTo>
                      <a:pt x="3" y="0"/>
                      <a:pt x="4" y="0"/>
                      <a:pt x="4" y="2"/>
                    </a:cubicBezTo>
                    <a:cubicBezTo>
                      <a:pt x="4" y="3"/>
                      <a:pt x="3" y="3"/>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30" name="Freeform 3315">
                <a:extLst>
                  <a:ext uri="{FF2B5EF4-FFF2-40B4-BE49-F238E27FC236}">
                    <a16:creationId xmlns:a16="http://schemas.microsoft.com/office/drawing/2014/main" id="{500BB9E9-97EA-2F35-0D9F-047C3415C30C}"/>
                  </a:ext>
                </a:extLst>
              </p:cNvPr>
              <p:cNvSpPr>
                <a:spLocks/>
              </p:cNvSpPr>
              <p:nvPr/>
            </p:nvSpPr>
            <p:spPr bwMode="auto">
              <a:xfrm>
                <a:off x="8622044" y="253641"/>
                <a:ext cx="24829" cy="27588"/>
              </a:xfrm>
              <a:custGeom>
                <a:avLst/>
                <a:gdLst>
                  <a:gd name="T0" fmla="*/ 2 w 4"/>
                  <a:gd name="T1" fmla="*/ 4 h 4"/>
                  <a:gd name="T2" fmla="*/ 0 w 4"/>
                  <a:gd name="T3" fmla="*/ 2 h 4"/>
                  <a:gd name="T4" fmla="*/ 1 w 4"/>
                  <a:gd name="T5" fmla="*/ 0 h 4"/>
                  <a:gd name="T6" fmla="*/ 3 w 4"/>
                  <a:gd name="T7" fmla="*/ 2 h 4"/>
                  <a:gd name="T8" fmla="*/ 2 w 4"/>
                  <a:gd name="T9" fmla="*/ 4 h 4"/>
                </a:gdLst>
                <a:ahLst/>
                <a:cxnLst>
                  <a:cxn ang="0">
                    <a:pos x="T0" y="T1"/>
                  </a:cxn>
                  <a:cxn ang="0">
                    <a:pos x="T2" y="T3"/>
                  </a:cxn>
                  <a:cxn ang="0">
                    <a:pos x="T4" y="T5"/>
                  </a:cxn>
                  <a:cxn ang="0">
                    <a:pos x="T6" y="T7"/>
                  </a:cxn>
                  <a:cxn ang="0">
                    <a:pos x="T8" y="T9"/>
                  </a:cxn>
                </a:cxnLst>
                <a:rect l="0" t="0" r="r" b="b"/>
                <a:pathLst>
                  <a:path w="4" h="4">
                    <a:moveTo>
                      <a:pt x="2" y="4"/>
                    </a:moveTo>
                    <a:cubicBezTo>
                      <a:pt x="1" y="4"/>
                      <a:pt x="0" y="3"/>
                      <a:pt x="0" y="2"/>
                    </a:cubicBezTo>
                    <a:cubicBezTo>
                      <a:pt x="0" y="1"/>
                      <a:pt x="0" y="0"/>
                      <a:pt x="1" y="0"/>
                    </a:cubicBezTo>
                    <a:cubicBezTo>
                      <a:pt x="2" y="0"/>
                      <a:pt x="3" y="1"/>
                      <a:pt x="3" y="2"/>
                    </a:cubicBezTo>
                    <a:cubicBezTo>
                      <a:pt x="4" y="3"/>
                      <a:pt x="3" y="4"/>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31" name="Freeform 3316">
                <a:extLst>
                  <a:ext uri="{FF2B5EF4-FFF2-40B4-BE49-F238E27FC236}">
                    <a16:creationId xmlns:a16="http://schemas.microsoft.com/office/drawing/2014/main" id="{D08EE6B3-FBD8-45A8-95EB-ED8494ADC513}"/>
                  </a:ext>
                </a:extLst>
              </p:cNvPr>
              <p:cNvSpPr>
                <a:spLocks/>
              </p:cNvSpPr>
              <p:nvPr/>
            </p:nvSpPr>
            <p:spPr bwMode="auto">
              <a:xfrm>
                <a:off x="8947584" y="-151904"/>
                <a:ext cx="27588" cy="27588"/>
              </a:xfrm>
              <a:custGeom>
                <a:avLst/>
                <a:gdLst>
                  <a:gd name="T0" fmla="*/ 3 w 4"/>
                  <a:gd name="T1" fmla="*/ 4 h 4"/>
                  <a:gd name="T2" fmla="*/ 0 w 4"/>
                  <a:gd name="T3" fmla="*/ 2 h 4"/>
                  <a:gd name="T4" fmla="*/ 2 w 4"/>
                  <a:gd name="T5" fmla="*/ 0 h 4"/>
                  <a:gd name="T6" fmla="*/ 4 w 4"/>
                  <a:gd name="T7" fmla="*/ 2 h 4"/>
                  <a:gd name="T8" fmla="*/ 3 w 4"/>
                  <a:gd name="T9" fmla="*/ 4 h 4"/>
                </a:gdLst>
                <a:ahLst/>
                <a:cxnLst>
                  <a:cxn ang="0">
                    <a:pos x="T0" y="T1"/>
                  </a:cxn>
                  <a:cxn ang="0">
                    <a:pos x="T2" y="T3"/>
                  </a:cxn>
                  <a:cxn ang="0">
                    <a:pos x="T4" y="T5"/>
                  </a:cxn>
                  <a:cxn ang="0">
                    <a:pos x="T6" y="T7"/>
                  </a:cxn>
                  <a:cxn ang="0">
                    <a:pos x="T8" y="T9"/>
                  </a:cxn>
                </a:cxnLst>
                <a:rect l="0" t="0" r="r" b="b"/>
                <a:pathLst>
                  <a:path w="4" h="4">
                    <a:moveTo>
                      <a:pt x="3" y="4"/>
                    </a:moveTo>
                    <a:cubicBezTo>
                      <a:pt x="1" y="4"/>
                      <a:pt x="1" y="3"/>
                      <a:pt x="0" y="2"/>
                    </a:cubicBezTo>
                    <a:cubicBezTo>
                      <a:pt x="0" y="1"/>
                      <a:pt x="1" y="0"/>
                      <a:pt x="2" y="0"/>
                    </a:cubicBezTo>
                    <a:cubicBezTo>
                      <a:pt x="3" y="0"/>
                      <a:pt x="4" y="1"/>
                      <a:pt x="4" y="2"/>
                    </a:cubicBezTo>
                    <a:cubicBezTo>
                      <a:pt x="4" y="3"/>
                      <a:pt x="4" y="4"/>
                      <a:pt x="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32" name="Oval 3317">
                <a:extLst>
                  <a:ext uri="{FF2B5EF4-FFF2-40B4-BE49-F238E27FC236}">
                    <a16:creationId xmlns:a16="http://schemas.microsoft.com/office/drawing/2014/main" id="{DDC6D426-A7E8-8DD5-05D3-D0E7B514CFCE}"/>
                  </a:ext>
                </a:extLst>
              </p:cNvPr>
              <p:cNvSpPr>
                <a:spLocks noChangeArrowheads="1"/>
              </p:cNvSpPr>
              <p:nvPr/>
            </p:nvSpPr>
            <p:spPr bwMode="auto">
              <a:xfrm>
                <a:off x="8150288" y="537798"/>
                <a:ext cx="24829" cy="2482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33" name="Freeform 3318">
                <a:extLst>
                  <a:ext uri="{FF2B5EF4-FFF2-40B4-BE49-F238E27FC236}">
                    <a16:creationId xmlns:a16="http://schemas.microsoft.com/office/drawing/2014/main" id="{03C10077-426C-95AD-18FD-14F5DF159E3A}"/>
                  </a:ext>
                </a:extLst>
              </p:cNvPr>
              <p:cNvSpPr>
                <a:spLocks/>
              </p:cNvSpPr>
              <p:nvPr/>
            </p:nvSpPr>
            <p:spPr bwMode="auto">
              <a:xfrm>
                <a:off x="7821989" y="1042661"/>
                <a:ext cx="24829" cy="24829"/>
              </a:xfrm>
              <a:custGeom>
                <a:avLst/>
                <a:gdLst>
                  <a:gd name="T0" fmla="*/ 2 w 4"/>
                  <a:gd name="T1" fmla="*/ 4 h 4"/>
                  <a:gd name="T2" fmla="*/ 0 w 4"/>
                  <a:gd name="T3" fmla="*/ 3 h 4"/>
                  <a:gd name="T4" fmla="*/ 2 w 4"/>
                  <a:gd name="T5" fmla="*/ 1 h 4"/>
                  <a:gd name="T6" fmla="*/ 4 w 4"/>
                  <a:gd name="T7" fmla="*/ 2 h 4"/>
                  <a:gd name="T8" fmla="*/ 2 w 4"/>
                  <a:gd name="T9" fmla="*/ 4 h 4"/>
                </a:gdLst>
                <a:ahLst/>
                <a:cxnLst>
                  <a:cxn ang="0">
                    <a:pos x="T0" y="T1"/>
                  </a:cxn>
                  <a:cxn ang="0">
                    <a:pos x="T2" y="T3"/>
                  </a:cxn>
                  <a:cxn ang="0">
                    <a:pos x="T4" y="T5"/>
                  </a:cxn>
                  <a:cxn ang="0">
                    <a:pos x="T6" y="T7"/>
                  </a:cxn>
                  <a:cxn ang="0">
                    <a:pos x="T8" y="T9"/>
                  </a:cxn>
                </a:cxnLst>
                <a:rect l="0" t="0" r="r" b="b"/>
                <a:pathLst>
                  <a:path w="4" h="4">
                    <a:moveTo>
                      <a:pt x="2" y="4"/>
                    </a:moveTo>
                    <a:cubicBezTo>
                      <a:pt x="1" y="4"/>
                      <a:pt x="0" y="4"/>
                      <a:pt x="0" y="3"/>
                    </a:cubicBezTo>
                    <a:cubicBezTo>
                      <a:pt x="0" y="2"/>
                      <a:pt x="1" y="1"/>
                      <a:pt x="2" y="1"/>
                    </a:cubicBezTo>
                    <a:cubicBezTo>
                      <a:pt x="3" y="0"/>
                      <a:pt x="4" y="1"/>
                      <a:pt x="4" y="2"/>
                    </a:cubicBezTo>
                    <a:cubicBezTo>
                      <a:pt x="4" y="3"/>
                      <a:pt x="3" y="4"/>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34" name="Freeform 3319">
                <a:extLst>
                  <a:ext uri="{FF2B5EF4-FFF2-40B4-BE49-F238E27FC236}">
                    <a16:creationId xmlns:a16="http://schemas.microsoft.com/office/drawing/2014/main" id="{15684F7F-BBEF-57F9-0F73-71070B7E6AB1}"/>
                  </a:ext>
                </a:extLst>
              </p:cNvPr>
              <p:cNvSpPr>
                <a:spLocks/>
              </p:cNvSpPr>
              <p:nvPr/>
            </p:nvSpPr>
            <p:spPr bwMode="auto">
              <a:xfrm>
                <a:off x="8404098" y="1177842"/>
                <a:ext cx="27588" cy="27588"/>
              </a:xfrm>
              <a:custGeom>
                <a:avLst/>
                <a:gdLst>
                  <a:gd name="T0" fmla="*/ 3 w 4"/>
                  <a:gd name="T1" fmla="*/ 4 h 4"/>
                  <a:gd name="T2" fmla="*/ 1 w 4"/>
                  <a:gd name="T3" fmla="*/ 3 h 4"/>
                  <a:gd name="T4" fmla="*/ 2 w 4"/>
                  <a:gd name="T5" fmla="*/ 0 h 4"/>
                  <a:gd name="T6" fmla="*/ 4 w 4"/>
                  <a:gd name="T7" fmla="*/ 2 h 4"/>
                  <a:gd name="T8" fmla="*/ 3 w 4"/>
                  <a:gd name="T9" fmla="*/ 4 h 4"/>
                </a:gdLst>
                <a:ahLst/>
                <a:cxnLst>
                  <a:cxn ang="0">
                    <a:pos x="T0" y="T1"/>
                  </a:cxn>
                  <a:cxn ang="0">
                    <a:pos x="T2" y="T3"/>
                  </a:cxn>
                  <a:cxn ang="0">
                    <a:pos x="T4" y="T5"/>
                  </a:cxn>
                  <a:cxn ang="0">
                    <a:pos x="T6" y="T7"/>
                  </a:cxn>
                  <a:cxn ang="0">
                    <a:pos x="T8" y="T9"/>
                  </a:cxn>
                </a:cxnLst>
                <a:rect l="0" t="0" r="r" b="b"/>
                <a:pathLst>
                  <a:path w="4" h="4">
                    <a:moveTo>
                      <a:pt x="3" y="4"/>
                    </a:moveTo>
                    <a:cubicBezTo>
                      <a:pt x="2" y="4"/>
                      <a:pt x="1" y="4"/>
                      <a:pt x="1" y="3"/>
                    </a:cubicBezTo>
                    <a:cubicBezTo>
                      <a:pt x="0" y="1"/>
                      <a:pt x="1" y="1"/>
                      <a:pt x="2" y="0"/>
                    </a:cubicBezTo>
                    <a:cubicBezTo>
                      <a:pt x="3" y="0"/>
                      <a:pt x="4" y="1"/>
                      <a:pt x="4" y="2"/>
                    </a:cubicBezTo>
                    <a:cubicBezTo>
                      <a:pt x="4" y="3"/>
                      <a:pt x="4" y="4"/>
                      <a:pt x="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35" name="Freeform 3320">
                <a:extLst>
                  <a:ext uri="{FF2B5EF4-FFF2-40B4-BE49-F238E27FC236}">
                    <a16:creationId xmlns:a16="http://schemas.microsoft.com/office/drawing/2014/main" id="{9F002AC9-0F7E-A9D8-AB2F-25558F3DCACB}"/>
                  </a:ext>
                </a:extLst>
              </p:cNvPr>
              <p:cNvSpPr>
                <a:spLocks/>
              </p:cNvSpPr>
              <p:nvPr/>
            </p:nvSpPr>
            <p:spPr bwMode="auto">
              <a:xfrm>
                <a:off x="8423410" y="1848233"/>
                <a:ext cx="27588" cy="24829"/>
              </a:xfrm>
              <a:custGeom>
                <a:avLst/>
                <a:gdLst>
                  <a:gd name="T0" fmla="*/ 2 w 4"/>
                  <a:gd name="T1" fmla="*/ 4 h 4"/>
                  <a:gd name="T2" fmla="*/ 0 w 4"/>
                  <a:gd name="T3" fmla="*/ 2 h 4"/>
                  <a:gd name="T4" fmla="*/ 2 w 4"/>
                  <a:gd name="T5" fmla="*/ 0 h 4"/>
                  <a:gd name="T6" fmla="*/ 4 w 4"/>
                  <a:gd name="T7" fmla="*/ 1 h 4"/>
                  <a:gd name="T8" fmla="*/ 2 w 4"/>
                  <a:gd name="T9" fmla="*/ 4 h 4"/>
                </a:gdLst>
                <a:ahLst/>
                <a:cxnLst>
                  <a:cxn ang="0">
                    <a:pos x="T0" y="T1"/>
                  </a:cxn>
                  <a:cxn ang="0">
                    <a:pos x="T2" y="T3"/>
                  </a:cxn>
                  <a:cxn ang="0">
                    <a:pos x="T4" y="T5"/>
                  </a:cxn>
                  <a:cxn ang="0">
                    <a:pos x="T6" y="T7"/>
                  </a:cxn>
                  <a:cxn ang="0">
                    <a:pos x="T8" y="T9"/>
                  </a:cxn>
                </a:cxnLst>
                <a:rect l="0" t="0" r="r" b="b"/>
                <a:pathLst>
                  <a:path w="4" h="4">
                    <a:moveTo>
                      <a:pt x="2" y="4"/>
                    </a:moveTo>
                    <a:cubicBezTo>
                      <a:pt x="1" y="4"/>
                      <a:pt x="0" y="3"/>
                      <a:pt x="0" y="2"/>
                    </a:cubicBezTo>
                    <a:cubicBezTo>
                      <a:pt x="0" y="1"/>
                      <a:pt x="1" y="0"/>
                      <a:pt x="2" y="0"/>
                    </a:cubicBezTo>
                    <a:cubicBezTo>
                      <a:pt x="3" y="0"/>
                      <a:pt x="4" y="0"/>
                      <a:pt x="4" y="1"/>
                    </a:cubicBezTo>
                    <a:cubicBezTo>
                      <a:pt x="4" y="3"/>
                      <a:pt x="3" y="3"/>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36" name="Freeform 3321">
                <a:extLst>
                  <a:ext uri="{FF2B5EF4-FFF2-40B4-BE49-F238E27FC236}">
                    <a16:creationId xmlns:a16="http://schemas.microsoft.com/office/drawing/2014/main" id="{3C99489F-0998-3D56-2CE4-34053B828675}"/>
                  </a:ext>
                </a:extLst>
              </p:cNvPr>
              <p:cNvSpPr>
                <a:spLocks/>
              </p:cNvSpPr>
              <p:nvPr/>
            </p:nvSpPr>
            <p:spPr bwMode="auto">
              <a:xfrm>
                <a:off x="12186427" y="3230397"/>
                <a:ext cx="44141" cy="52417"/>
              </a:xfrm>
              <a:custGeom>
                <a:avLst/>
                <a:gdLst>
                  <a:gd name="T0" fmla="*/ 0 w 7"/>
                  <a:gd name="T1" fmla="*/ 3 h 8"/>
                  <a:gd name="T2" fmla="*/ 4 w 7"/>
                  <a:gd name="T3" fmla="*/ 1 h 8"/>
                  <a:gd name="T4" fmla="*/ 7 w 7"/>
                  <a:gd name="T5" fmla="*/ 5 h 8"/>
                  <a:gd name="T6" fmla="*/ 2 w 7"/>
                  <a:gd name="T7" fmla="*/ 7 h 8"/>
                  <a:gd name="T8" fmla="*/ 0 w 7"/>
                  <a:gd name="T9" fmla="*/ 3 h 8"/>
                </a:gdLst>
                <a:ahLst/>
                <a:cxnLst>
                  <a:cxn ang="0">
                    <a:pos x="T0" y="T1"/>
                  </a:cxn>
                  <a:cxn ang="0">
                    <a:pos x="T2" y="T3"/>
                  </a:cxn>
                  <a:cxn ang="0">
                    <a:pos x="T4" y="T5"/>
                  </a:cxn>
                  <a:cxn ang="0">
                    <a:pos x="T6" y="T7"/>
                  </a:cxn>
                  <a:cxn ang="0">
                    <a:pos x="T8" y="T9"/>
                  </a:cxn>
                </a:cxnLst>
                <a:rect l="0" t="0" r="r" b="b"/>
                <a:pathLst>
                  <a:path w="7" h="8">
                    <a:moveTo>
                      <a:pt x="0" y="3"/>
                    </a:moveTo>
                    <a:cubicBezTo>
                      <a:pt x="1" y="1"/>
                      <a:pt x="3" y="0"/>
                      <a:pt x="4" y="1"/>
                    </a:cubicBezTo>
                    <a:cubicBezTo>
                      <a:pt x="6" y="1"/>
                      <a:pt x="7" y="3"/>
                      <a:pt x="7" y="5"/>
                    </a:cubicBezTo>
                    <a:cubicBezTo>
                      <a:pt x="6" y="7"/>
                      <a:pt x="4" y="8"/>
                      <a:pt x="2" y="7"/>
                    </a:cubicBezTo>
                    <a:cubicBezTo>
                      <a:pt x="1" y="7"/>
                      <a:pt x="0" y="5"/>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37" name="Freeform 3322">
                <a:extLst>
                  <a:ext uri="{FF2B5EF4-FFF2-40B4-BE49-F238E27FC236}">
                    <a16:creationId xmlns:a16="http://schemas.microsoft.com/office/drawing/2014/main" id="{52777EF5-7E2B-47AC-C6CC-B93EB55662DC}"/>
                  </a:ext>
                </a:extLst>
              </p:cNvPr>
              <p:cNvSpPr>
                <a:spLocks/>
              </p:cNvSpPr>
              <p:nvPr/>
            </p:nvSpPr>
            <p:spPr bwMode="auto">
              <a:xfrm>
                <a:off x="11529830" y="3459378"/>
                <a:ext cx="46900" cy="52417"/>
              </a:xfrm>
              <a:custGeom>
                <a:avLst/>
                <a:gdLst>
                  <a:gd name="T0" fmla="*/ 0 w 7"/>
                  <a:gd name="T1" fmla="*/ 3 h 8"/>
                  <a:gd name="T2" fmla="*/ 4 w 7"/>
                  <a:gd name="T3" fmla="*/ 1 h 8"/>
                  <a:gd name="T4" fmla="*/ 7 w 7"/>
                  <a:gd name="T5" fmla="*/ 5 h 8"/>
                  <a:gd name="T6" fmla="*/ 2 w 7"/>
                  <a:gd name="T7" fmla="*/ 7 h 8"/>
                  <a:gd name="T8" fmla="*/ 0 w 7"/>
                  <a:gd name="T9" fmla="*/ 3 h 8"/>
                </a:gdLst>
                <a:ahLst/>
                <a:cxnLst>
                  <a:cxn ang="0">
                    <a:pos x="T0" y="T1"/>
                  </a:cxn>
                  <a:cxn ang="0">
                    <a:pos x="T2" y="T3"/>
                  </a:cxn>
                  <a:cxn ang="0">
                    <a:pos x="T4" y="T5"/>
                  </a:cxn>
                  <a:cxn ang="0">
                    <a:pos x="T6" y="T7"/>
                  </a:cxn>
                  <a:cxn ang="0">
                    <a:pos x="T8" y="T9"/>
                  </a:cxn>
                </a:cxnLst>
                <a:rect l="0" t="0" r="r" b="b"/>
                <a:pathLst>
                  <a:path w="7" h="8">
                    <a:moveTo>
                      <a:pt x="0" y="3"/>
                    </a:moveTo>
                    <a:cubicBezTo>
                      <a:pt x="1" y="1"/>
                      <a:pt x="3" y="0"/>
                      <a:pt x="4" y="1"/>
                    </a:cubicBezTo>
                    <a:cubicBezTo>
                      <a:pt x="6" y="1"/>
                      <a:pt x="7" y="3"/>
                      <a:pt x="7" y="5"/>
                    </a:cubicBezTo>
                    <a:cubicBezTo>
                      <a:pt x="6" y="7"/>
                      <a:pt x="4" y="8"/>
                      <a:pt x="2" y="7"/>
                    </a:cubicBezTo>
                    <a:cubicBezTo>
                      <a:pt x="1" y="7"/>
                      <a:pt x="0" y="5"/>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38" name="Freeform 3323">
                <a:extLst>
                  <a:ext uri="{FF2B5EF4-FFF2-40B4-BE49-F238E27FC236}">
                    <a16:creationId xmlns:a16="http://schemas.microsoft.com/office/drawing/2014/main" id="{B5A74ED6-8117-91BA-3AF8-BF906DD27C73}"/>
                  </a:ext>
                </a:extLst>
              </p:cNvPr>
              <p:cNvSpPr>
                <a:spLocks/>
              </p:cNvSpPr>
              <p:nvPr/>
            </p:nvSpPr>
            <p:spPr bwMode="auto">
              <a:xfrm>
                <a:off x="12296779" y="3525590"/>
                <a:ext cx="38623" cy="38623"/>
              </a:xfrm>
              <a:custGeom>
                <a:avLst/>
                <a:gdLst>
                  <a:gd name="T0" fmla="*/ 0 w 6"/>
                  <a:gd name="T1" fmla="*/ 2 h 6"/>
                  <a:gd name="T2" fmla="*/ 3 w 6"/>
                  <a:gd name="T3" fmla="*/ 1 h 6"/>
                  <a:gd name="T4" fmla="*/ 5 w 6"/>
                  <a:gd name="T5" fmla="*/ 4 h 6"/>
                  <a:gd name="T6" fmla="*/ 2 w 6"/>
                  <a:gd name="T7" fmla="*/ 6 h 6"/>
                  <a:gd name="T8" fmla="*/ 0 w 6"/>
                  <a:gd name="T9" fmla="*/ 2 h 6"/>
                </a:gdLst>
                <a:ahLst/>
                <a:cxnLst>
                  <a:cxn ang="0">
                    <a:pos x="T0" y="T1"/>
                  </a:cxn>
                  <a:cxn ang="0">
                    <a:pos x="T2" y="T3"/>
                  </a:cxn>
                  <a:cxn ang="0">
                    <a:pos x="T4" y="T5"/>
                  </a:cxn>
                  <a:cxn ang="0">
                    <a:pos x="T6" y="T7"/>
                  </a:cxn>
                  <a:cxn ang="0">
                    <a:pos x="T8" y="T9"/>
                  </a:cxn>
                </a:cxnLst>
                <a:rect l="0" t="0" r="r" b="b"/>
                <a:pathLst>
                  <a:path w="6" h="6">
                    <a:moveTo>
                      <a:pt x="0" y="2"/>
                    </a:moveTo>
                    <a:cubicBezTo>
                      <a:pt x="0" y="1"/>
                      <a:pt x="2" y="0"/>
                      <a:pt x="3" y="1"/>
                    </a:cubicBezTo>
                    <a:cubicBezTo>
                      <a:pt x="5" y="1"/>
                      <a:pt x="6" y="3"/>
                      <a:pt x="5" y="4"/>
                    </a:cubicBezTo>
                    <a:cubicBezTo>
                      <a:pt x="5" y="5"/>
                      <a:pt x="3" y="6"/>
                      <a:pt x="2" y="6"/>
                    </a:cubicBezTo>
                    <a:cubicBezTo>
                      <a:pt x="0" y="5"/>
                      <a:pt x="0" y="4"/>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39" name="Freeform 3324">
                <a:extLst>
                  <a:ext uri="{FF2B5EF4-FFF2-40B4-BE49-F238E27FC236}">
                    <a16:creationId xmlns:a16="http://schemas.microsoft.com/office/drawing/2014/main" id="{73162E3E-4E72-99BB-12E6-2909C4E61372}"/>
                  </a:ext>
                </a:extLst>
              </p:cNvPr>
              <p:cNvSpPr>
                <a:spLocks/>
              </p:cNvSpPr>
              <p:nvPr/>
            </p:nvSpPr>
            <p:spPr bwMode="auto">
              <a:xfrm>
                <a:off x="11830540" y="3826300"/>
                <a:ext cx="41382" cy="38623"/>
              </a:xfrm>
              <a:custGeom>
                <a:avLst/>
                <a:gdLst>
                  <a:gd name="T0" fmla="*/ 0 w 6"/>
                  <a:gd name="T1" fmla="*/ 3 h 6"/>
                  <a:gd name="T2" fmla="*/ 3 w 6"/>
                  <a:gd name="T3" fmla="*/ 1 h 6"/>
                  <a:gd name="T4" fmla="*/ 5 w 6"/>
                  <a:gd name="T5" fmla="*/ 4 h 6"/>
                  <a:gd name="T6" fmla="*/ 2 w 6"/>
                  <a:gd name="T7" fmla="*/ 6 h 6"/>
                  <a:gd name="T8" fmla="*/ 0 w 6"/>
                  <a:gd name="T9" fmla="*/ 3 h 6"/>
                </a:gdLst>
                <a:ahLst/>
                <a:cxnLst>
                  <a:cxn ang="0">
                    <a:pos x="T0" y="T1"/>
                  </a:cxn>
                  <a:cxn ang="0">
                    <a:pos x="T2" y="T3"/>
                  </a:cxn>
                  <a:cxn ang="0">
                    <a:pos x="T4" y="T5"/>
                  </a:cxn>
                  <a:cxn ang="0">
                    <a:pos x="T6" y="T7"/>
                  </a:cxn>
                  <a:cxn ang="0">
                    <a:pos x="T8" y="T9"/>
                  </a:cxn>
                </a:cxnLst>
                <a:rect l="0" t="0" r="r" b="b"/>
                <a:pathLst>
                  <a:path w="6" h="6">
                    <a:moveTo>
                      <a:pt x="0" y="3"/>
                    </a:moveTo>
                    <a:cubicBezTo>
                      <a:pt x="1" y="1"/>
                      <a:pt x="2" y="0"/>
                      <a:pt x="3" y="1"/>
                    </a:cubicBezTo>
                    <a:cubicBezTo>
                      <a:pt x="5" y="1"/>
                      <a:pt x="6" y="3"/>
                      <a:pt x="5" y="4"/>
                    </a:cubicBezTo>
                    <a:cubicBezTo>
                      <a:pt x="5" y="5"/>
                      <a:pt x="3" y="6"/>
                      <a:pt x="2" y="6"/>
                    </a:cubicBezTo>
                    <a:cubicBezTo>
                      <a:pt x="0" y="5"/>
                      <a:pt x="0" y="4"/>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40" name="Freeform 3325">
                <a:extLst>
                  <a:ext uri="{FF2B5EF4-FFF2-40B4-BE49-F238E27FC236}">
                    <a16:creationId xmlns:a16="http://schemas.microsoft.com/office/drawing/2014/main" id="{4B6716E7-1B21-46EF-3F8E-61AF7407E183}"/>
                  </a:ext>
                </a:extLst>
              </p:cNvPr>
              <p:cNvSpPr>
                <a:spLocks/>
              </p:cNvSpPr>
              <p:nvPr/>
            </p:nvSpPr>
            <p:spPr bwMode="auto">
              <a:xfrm>
                <a:off x="12820953" y="3177980"/>
                <a:ext cx="33106" cy="38623"/>
              </a:xfrm>
              <a:custGeom>
                <a:avLst/>
                <a:gdLst>
                  <a:gd name="T0" fmla="*/ 0 w 5"/>
                  <a:gd name="T1" fmla="*/ 2 h 6"/>
                  <a:gd name="T2" fmla="*/ 3 w 5"/>
                  <a:gd name="T3" fmla="*/ 0 h 6"/>
                  <a:gd name="T4" fmla="*/ 5 w 5"/>
                  <a:gd name="T5" fmla="*/ 4 h 6"/>
                  <a:gd name="T6" fmla="*/ 2 w 5"/>
                  <a:gd name="T7" fmla="*/ 5 h 6"/>
                  <a:gd name="T8" fmla="*/ 0 w 5"/>
                  <a:gd name="T9" fmla="*/ 2 h 6"/>
                </a:gdLst>
                <a:ahLst/>
                <a:cxnLst>
                  <a:cxn ang="0">
                    <a:pos x="T0" y="T1"/>
                  </a:cxn>
                  <a:cxn ang="0">
                    <a:pos x="T2" y="T3"/>
                  </a:cxn>
                  <a:cxn ang="0">
                    <a:pos x="T4" y="T5"/>
                  </a:cxn>
                  <a:cxn ang="0">
                    <a:pos x="T6" y="T7"/>
                  </a:cxn>
                  <a:cxn ang="0">
                    <a:pos x="T8" y="T9"/>
                  </a:cxn>
                </a:cxnLst>
                <a:rect l="0" t="0" r="r" b="b"/>
                <a:pathLst>
                  <a:path w="5" h="6">
                    <a:moveTo>
                      <a:pt x="0" y="2"/>
                    </a:moveTo>
                    <a:cubicBezTo>
                      <a:pt x="0" y="1"/>
                      <a:pt x="2" y="0"/>
                      <a:pt x="3" y="0"/>
                    </a:cubicBezTo>
                    <a:cubicBezTo>
                      <a:pt x="5" y="1"/>
                      <a:pt x="5" y="2"/>
                      <a:pt x="5" y="4"/>
                    </a:cubicBezTo>
                    <a:cubicBezTo>
                      <a:pt x="5" y="5"/>
                      <a:pt x="3" y="6"/>
                      <a:pt x="2" y="5"/>
                    </a:cubicBezTo>
                    <a:cubicBezTo>
                      <a:pt x="0" y="5"/>
                      <a:pt x="0" y="3"/>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41" name="Freeform 3326">
                <a:extLst>
                  <a:ext uri="{FF2B5EF4-FFF2-40B4-BE49-F238E27FC236}">
                    <a16:creationId xmlns:a16="http://schemas.microsoft.com/office/drawing/2014/main" id="{FC5ABFD1-0554-C649-DC2D-E387C46C6F43}"/>
                  </a:ext>
                </a:extLst>
              </p:cNvPr>
              <p:cNvSpPr>
                <a:spLocks/>
              </p:cNvSpPr>
              <p:nvPr/>
            </p:nvSpPr>
            <p:spPr bwMode="auto">
              <a:xfrm>
                <a:off x="12525761" y="3169703"/>
                <a:ext cx="38623" cy="41382"/>
              </a:xfrm>
              <a:custGeom>
                <a:avLst/>
                <a:gdLst>
                  <a:gd name="T0" fmla="*/ 0 w 6"/>
                  <a:gd name="T1" fmla="*/ 2 h 6"/>
                  <a:gd name="T2" fmla="*/ 4 w 6"/>
                  <a:gd name="T3" fmla="*/ 0 h 6"/>
                  <a:gd name="T4" fmla="*/ 5 w 6"/>
                  <a:gd name="T5" fmla="*/ 4 h 6"/>
                  <a:gd name="T6" fmla="*/ 2 w 6"/>
                  <a:gd name="T7" fmla="*/ 5 h 6"/>
                  <a:gd name="T8" fmla="*/ 0 w 6"/>
                  <a:gd name="T9" fmla="*/ 2 h 6"/>
                </a:gdLst>
                <a:ahLst/>
                <a:cxnLst>
                  <a:cxn ang="0">
                    <a:pos x="T0" y="T1"/>
                  </a:cxn>
                  <a:cxn ang="0">
                    <a:pos x="T2" y="T3"/>
                  </a:cxn>
                  <a:cxn ang="0">
                    <a:pos x="T4" y="T5"/>
                  </a:cxn>
                  <a:cxn ang="0">
                    <a:pos x="T6" y="T7"/>
                  </a:cxn>
                  <a:cxn ang="0">
                    <a:pos x="T8" y="T9"/>
                  </a:cxn>
                </a:cxnLst>
                <a:rect l="0" t="0" r="r" b="b"/>
                <a:pathLst>
                  <a:path w="6" h="6">
                    <a:moveTo>
                      <a:pt x="0" y="2"/>
                    </a:moveTo>
                    <a:cubicBezTo>
                      <a:pt x="1" y="1"/>
                      <a:pt x="2" y="0"/>
                      <a:pt x="4" y="0"/>
                    </a:cubicBezTo>
                    <a:cubicBezTo>
                      <a:pt x="5" y="1"/>
                      <a:pt x="6" y="2"/>
                      <a:pt x="5" y="4"/>
                    </a:cubicBezTo>
                    <a:cubicBezTo>
                      <a:pt x="5" y="5"/>
                      <a:pt x="4" y="6"/>
                      <a:pt x="2" y="5"/>
                    </a:cubicBezTo>
                    <a:cubicBezTo>
                      <a:pt x="1" y="5"/>
                      <a:pt x="0" y="3"/>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42" name="Freeform 3327">
                <a:extLst>
                  <a:ext uri="{FF2B5EF4-FFF2-40B4-BE49-F238E27FC236}">
                    <a16:creationId xmlns:a16="http://schemas.microsoft.com/office/drawing/2014/main" id="{3ECD79A7-9FDC-5D9D-18AF-E7A10574CC8E}"/>
                  </a:ext>
                </a:extLst>
              </p:cNvPr>
              <p:cNvSpPr>
                <a:spLocks/>
              </p:cNvSpPr>
              <p:nvPr/>
            </p:nvSpPr>
            <p:spPr bwMode="auto">
              <a:xfrm>
                <a:off x="11033244" y="3368337"/>
                <a:ext cx="38623" cy="38623"/>
              </a:xfrm>
              <a:custGeom>
                <a:avLst/>
                <a:gdLst>
                  <a:gd name="T0" fmla="*/ 0 w 6"/>
                  <a:gd name="T1" fmla="*/ 2 h 6"/>
                  <a:gd name="T2" fmla="*/ 3 w 6"/>
                  <a:gd name="T3" fmla="*/ 1 h 6"/>
                  <a:gd name="T4" fmla="*/ 5 w 6"/>
                  <a:gd name="T5" fmla="*/ 4 h 6"/>
                  <a:gd name="T6" fmla="*/ 2 w 6"/>
                  <a:gd name="T7" fmla="*/ 6 h 6"/>
                  <a:gd name="T8" fmla="*/ 0 w 6"/>
                  <a:gd name="T9" fmla="*/ 2 h 6"/>
                </a:gdLst>
                <a:ahLst/>
                <a:cxnLst>
                  <a:cxn ang="0">
                    <a:pos x="T0" y="T1"/>
                  </a:cxn>
                  <a:cxn ang="0">
                    <a:pos x="T2" y="T3"/>
                  </a:cxn>
                  <a:cxn ang="0">
                    <a:pos x="T4" y="T5"/>
                  </a:cxn>
                  <a:cxn ang="0">
                    <a:pos x="T6" y="T7"/>
                  </a:cxn>
                  <a:cxn ang="0">
                    <a:pos x="T8" y="T9"/>
                  </a:cxn>
                </a:cxnLst>
                <a:rect l="0" t="0" r="r" b="b"/>
                <a:pathLst>
                  <a:path w="6" h="6">
                    <a:moveTo>
                      <a:pt x="0" y="2"/>
                    </a:moveTo>
                    <a:cubicBezTo>
                      <a:pt x="0" y="1"/>
                      <a:pt x="2" y="0"/>
                      <a:pt x="3" y="1"/>
                    </a:cubicBezTo>
                    <a:cubicBezTo>
                      <a:pt x="5" y="1"/>
                      <a:pt x="6" y="3"/>
                      <a:pt x="5" y="4"/>
                    </a:cubicBezTo>
                    <a:cubicBezTo>
                      <a:pt x="5" y="5"/>
                      <a:pt x="3" y="6"/>
                      <a:pt x="2" y="6"/>
                    </a:cubicBezTo>
                    <a:cubicBezTo>
                      <a:pt x="0" y="5"/>
                      <a:pt x="0" y="4"/>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43" name="Freeform 3328">
                <a:extLst>
                  <a:ext uri="{FF2B5EF4-FFF2-40B4-BE49-F238E27FC236}">
                    <a16:creationId xmlns:a16="http://schemas.microsoft.com/office/drawing/2014/main" id="{79138D22-C199-109D-950F-E0642ACB8E8A}"/>
                  </a:ext>
                </a:extLst>
              </p:cNvPr>
              <p:cNvSpPr>
                <a:spLocks/>
              </p:cNvSpPr>
              <p:nvPr/>
            </p:nvSpPr>
            <p:spPr bwMode="auto">
              <a:xfrm>
                <a:off x="10829092" y="3773883"/>
                <a:ext cx="38623" cy="38623"/>
              </a:xfrm>
              <a:custGeom>
                <a:avLst/>
                <a:gdLst>
                  <a:gd name="T0" fmla="*/ 1 w 6"/>
                  <a:gd name="T1" fmla="*/ 2 h 6"/>
                  <a:gd name="T2" fmla="*/ 4 w 6"/>
                  <a:gd name="T3" fmla="*/ 0 h 6"/>
                  <a:gd name="T4" fmla="*/ 6 w 6"/>
                  <a:gd name="T5" fmla="*/ 3 h 6"/>
                  <a:gd name="T6" fmla="*/ 2 w 6"/>
                  <a:gd name="T7" fmla="*/ 5 h 6"/>
                  <a:gd name="T8" fmla="*/ 1 w 6"/>
                  <a:gd name="T9" fmla="*/ 2 h 6"/>
                </a:gdLst>
                <a:ahLst/>
                <a:cxnLst>
                  <a:cxn ang="0">
                    <a:pos x="T0" y="T1"/>
                  </a:cxn>
                  <a:cxn ang="0">
                    <a:pos x="T2" y="T3"/>
                  </a:cxn>
                  <a:cxn ang="0">
                    <a:pos x="T4" y="T5"/>
                  </a:cxn>
                  <a:cxn ang="0">
                    <a:pos x="T6" y="T7"/>
                  </a:cxn>
                  <a:cxn ang="0">
                    <a:pos x="T8" y="T9"/>
                  </a:cxn>
                </a:cxnLst>
                <a:rect l="0" t="0" r="r" b="b"/>
                <a:pathLst>
                  <a:path w="6" h="6">
                    <a:moveTo>
                      <a:pt x="1" y="2"/>
                    </a:moveTo>
                    <a:cubicBezTo>
                      <a:pt x="1" y="1"/>
                      <a:pt x="3" y="0"/>
                      <a:pt x="4" y="0"/>
                    </a:cubicBezTo>
                    <a:cubicBezTo>
                      <a:pt x="5" y="1"/>
                      <a:pt x="6" y="2"/>
                      <a:pt x="6" y="3"/>
                    </a:cubicBezTo>
                    <a:cubicBezTo>
                      <a:pt x="5" y="5"/>
                      <a:pt x="4" y="6"/>
                      <a:pt x="2" y="5"/>
                    </a:cubicBezTo>
                    <a:cubicBezTo>
                      <a:pt x="1" y="5"/>
                      <a:pt x="0" y="3"/>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44" name="Freeform 3329">
                <a:extLst>
                  <a:ext uri="{FF2B5EF4-FFF2-40B4-BE49-F238E27FC236}">
                    <a16:creationId xmlns:a16="http://schemas.microsoft.com/office/drawing/2014/main" id="{5072DF4B-D315-8AD2-3420-54D2905A515A}"/>
                  </a:ext>
                </a:extLst>
              </p:cNvPr>
              <p:cNvSpPr>
                <a:spLocks/>
              </p:cNvSpPr>
              <p:nvPr/>
            </p:nvSpPr>
            <p:spPr bwMode="auto">
              <a:xfrm>
                <a:off x="12815436" y="3635942"/>
                <a:ext cx="38623" cy="38623"/>
              </a:xfrm>
              <a:custGeom>
                <a:avLst/>
                <a:gdLst>
                  <a:gd name="T0" fmla="*/ 0 w 6"/>
                  <a:gd name="T1" fmla="*/ 2 h 6"/>
                  <a:gd name="T2" fmla="*/ 4 w 6"/>
                  <a:gd name="T3" fmla="*/ 0 h 6"/>
                  <a:gd name="T4" fmla="*/ 5 w 6"/>
                  <a:gd name="T5" fmla="*/ 4 h 6"/>
                  <a:gd name="T6" fmla="*/ 2 w 6"/>
                  <a:gd name="T7" fmla="*/ 6 h 6"/>
                  <a:gd name="T8" fmla="*/ 0 w 6"/>
                  <a:gd name="T9" fmla="*/ 2 h 6"/>
                </a:gdLst>
                <a:ahLst/>
                <a:cxnLst>
                  <a:cxn ang="0">
                    <a:pos x="T0" y="T1"/>
                  </a:cxn>
                  <a:cxn ang="0">
                    <a:pos x="T2" y="T3"/>
                  </a:cxn>
                  <a:cxn ang="0">
                    <a:pos x="T4" y="T5"/>
                  </a:cxn>
                  <a:cxn ang="0">
                    <a:pos x="T6" y="T7"/>
                  </a:cxn>
                  <a:cxn ang="0">
                    <a:pos x="T8" y="T9"/>
                  </a:cxn>
                </a:cxnLst>
                <a:rect l="0" t="0" r="r" b="b"/>
                <a:pathLst>
                  <a:path w="6" h="6">
                    <a:moveTo>
                      <a:pt x="0" y="2"/>
                    </a:moveTo>
                    <a:cubicBezTo>
                      <a:pt x="1" y="1"/>
                      <a:pt x="2" y="0"/>
                      <a:pt x="4" y="0"/>
                    </a:cubicBezTo>
                    <a:cubicBezTo>
                      <a:pt x="5" y="1"/>
                      <a:pt x="6" y="2"/>
                      <a:pt x="5" y="4"/>
                    </a:cubicBezTo>
                    <a:cubicBezTo>
                      <a:pt x="5" y="5"/>
                      <a:pt x="4" y="6"/>
                      <a:pt x="2" y="6"/>
                    </a:cubicBezTo>
                    <a:cubicBezTo>
                      <a:pt x="1" y="5"/>
                      <a:pt x="0" y="4"/>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45" name="Freeform 3330">
                <a:extLst>
                  <a:ext uri="{FF2B5EF4-FFF2-40B4-BE49-F238E27FC236}">
                    <a16:creationId xmlns:a16="http://schemas.microsoft.com/office/drawing/2014/main" id="{A0A12F52-3B55-4E79-9066-70D47E17E69C}"/>
                  </a:ext>
                </a:extLst>
              </p:cNvPr>
              <p:cNvSpPr>
                <a:spLocks/>
              </p:cNvSpPr>
              <p:nvPr/>
            </p:nvSpPr>
            <p:spPr bwMode="auto">
              <a:xfrm>
                <a:off x="12605766" y="3459378"/>
                <a:ext cx="33106" cy="24829"/>
              </a:xfrm>
              <a:custGeom>
                <a:avLst/>
                <a:gdLst>
                  <a:gd name="T0" fmla="*/ 1 w 5"/>
                  <a:gd name="T1" fmla="*/ 1 h 4"/>
                  <a:gd name="T2" fmla="*/ 3 w 5"/>
                  <a:gd name="T3" fmla="*/ 0 h 4"/>
                  <a:gd name="T4" fmla="*/ 4 w 5"/>
                  <a:gd name="T5" fmla="*/ 2 h 4"/>
                  <a:gd name="T6" fmla="*/ 2 w 5"/>
                  <a:gd name="T7" fmla="*/ 4 h 4"/>
                  <a:gd name="T8" fmla="*/ 1 w 5"/>
                  <a:gd name="T9" fmla="*/ 1 h 4"/>
                </a:gdLst>
                <a:ahLst/>
                <a:cxnLst>
                  <a:cxn ang="0">
                    <a:pos x="T0" y="T1"/>
                  </a:cxn>
                  <a:cxn ang="0">
                    <a:pos x="T2" y="T3"/>
                  </a:cxn>
                  <a:cxn ang="0">
                    <a:pos x="T4" y="T5"/>
                  </a:cxn>
                  <a:cxn ang="0">
                    <a:pos x="T6" y="T7"/>
                  </a:cxn>
                  <a:cxn ang="0">
                    <a:pos x="T8" y="T9"/>
                  </a:cxn>
                </a:cxnLst>
                <a:rect l="0" t="0" r="r" b="b"/>
                <a:pathLst>
                  <a:path w="5" h="4">
                    <a:moveTo>
                      <a:pt x="1" y="1"/>
                    </a:moveTo>
                    <a:cubicBezTo>
                      <a:pt x="1" y="0"/>
                      <a:pt x="2" y="0"/>
                      <a:pt x="3" y="0"/>
                    </a:cubicBezTo>
                    <a:cubicBezTo>
                      <a:pt x="4" y="0"/>
                      <a:pt x="5" y="1"/>
                      <a:pt x="4" y="2"/>
                    </a:cubicBezTo>
                    <a:cubicBezTo>
                      <a:pt x="4" y="3"/>
                      <a:pt x="3" y="4"/>
                      <a:pt x="2" y="4"/>
                    </a:cubicBezTo>
                    <a:cubicBezTo>
                      <a:pt x="1" y="3"/>
                      <a:pt x="0" y="2"/>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46" name="Freeform 3331">
                <a:extLst>
                  <a:ext uri="{FF2B5EF4-FFF2-40B4-BE49-F238E27FC236}">
                    <a16:creationId xmlns:a16="http://schemas.microsoft.com/office/drawing/2014/main" id="{ABD106C0-D7C2-43F7-B6F6-61CE37453B36}"/>
                  </a:ext>
                </a:extLst>
              </p:cNvPr>
              <p:cNvSpPr>
                <a:spLocks/>
              </p:cNvSpPr>
              <p:nvPr/>
            </p:nvSpPr>
            <p:spPr bwMode="auto">
              <a:xfrm>
                <a:off x="13069246" y="3693877"/>
                <a:ext cx="27588" cy="27588"/>
              </a:xfrm>
              <a:custGeom>
                <a:avLst/>
                <a:gdLst>
                  <a:gd name="T0" fmla="*/ 0 w 4"/>
                  <a:gd name="T1" fmla="*/ 1 h 4"/>
                  <a:gd name="T2" fmla="*/ 2 w 4"/>
                  <a:gd name="T3" fmla="*/ 0 h 4"/>
                  <a:gd name="T4" fmla="*/ 4 w 4"/>
                  <a:gd name="T5" fmla="*/ 2 h 4"/>
                  <a:gd name="T6" fmla="*/ 1 w 4"/>
                  <a:gd name="T7" fmla="*/ 4 h 4"/>
                  <a:gd name="T8" fmla="*/ 0 w 4"/>
                  <a:gd name="T9" fmla="*/ 1 h 4"/>
                </a:gdLst>
                <a:ahLst/>
                <a:cxnLst>
                  <a:cxn ang="0">
                    <a:pos x="T0" y="T1"/>
                  </a:cxn>
                  <a:cxn ang="0">
                    <a:pos x="T2" y="T3"/>
                  </a:cxn>
                  <a:cxn ang="0">
                    <a:pos x="T4" y="T5"/>
                  </a:cxn>
                  <a:cxn ang="0">
                    <a:pos x="T6" y="T7"/>
                  </a:cxn>
                  <a:cxn ang="0">
                    <a:pos x="T8" y="T9"/>
                  </a:cxn>
                </a:cxnLst>
                <a:rect l="0" t="0" r="r" b="b"/>
                <a:pathLst>
                  <a:path w="4" h="4">
                    <a:moveTo>
                      <a:pt x="0" y="1"/>
                    </a:moveTo>
                    <a:cubicBezTo>
                      <a:pt x="0" y="0"/>
                      <a:pt x="1" y="0"/>
                      <a:pt x="2" y="0"/>
                    </a:cubicBezTo>
                    <a:cubicBezTo>
                      <a:pt x="3" y="0"/>
                      <a:pt x="4" y="1"/>
                      <a:pt x="4" y="2"/>
                    </a:cubicBezTo>
                    <a:cubicBezTo>
                      <a:pt x="3" y="3"/>
                      <a:pt x="2" y="4"/>
                      <a:pt x="1" y="4"/>
                    </a:cubicBezTo>
                    <a:cubicBezTo>
                      <a:pt x="0" y="3"/>
                      <a:pt x="0" y="2"/>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47" name="Freeform 3332">
                <a:extLst>
                  <a:ext uri="{FF2B5EF4-FFF2-40B4-BE49-F238E27FC236}">
                    <a16:creationId xmlns:a16="http://schemas.microsoft.com/office/drawing/2014/main" id="{4C41C7F3-2981-A131-39CD-1ECC1EF7AB55}"/>
                  </a:ext>
                </a:extLst>
              </p:cNvPr>
              <p:cNvSpPr>
                <a:spLocks/>
              </p:cNvSpPr>
              <p:nvPr/>
            </p:nvSpPr>
            <p:spPr bwMode="auto">
              <a:xfrm>
                <a:off x="12763018" y="3406961"/>
                <a:ext cx="24829" cy="33106"/>
              </a:xfrm>
              <a:custGeom>
                <a:avLst/>
                <a:gdLst>
                  <a:gd name="T0" fmla="*/ 0 w 4"/>
                  <a:gd name="T1" fmla="*/ 2 h 5"/>
                  <a:gd name="T2" fmla="*/ 2 w 4"/>
                  <a:gd name="T3" fmla="*/ 1 h 5"/>
                  <a:gd name="T4" fmla="*/ 4 w 4"/>
                  <a:gd name="T5" fmla="*/ 3 h 5"/>
                  <a:gd name="T6" fmla="*/ 1 w 4"/>
                  <a:gd name="T7" fmla="*/ 4 h 5"/>
                  <a:gd name="T8" fmla="*/ 0 w 4"/>
                  <a:gd name="T9" fmla="*/ 2 h 5"/>
                </a:gdLst>
                <a:ahLst/>
                <a:cxnLst>
                  <a:cxn ang="0">
                    <a:pos x="T0" y="T1"/>
                  </a:cxn>
                  <a:cxn ang="0">
                    <a:pos x="T2" y="T3"/>
                  </a:cxn>
                  <a:cxn ang="0">
                    <a:pos x="T4" y="T5"/>
                  </a:cxn>
                  <a:cxn ang="0">
                    <a:pos x="T6" y="T7"/>
                  </a:cxn>
                  <a:cxn ang="0">
                    <a:pos x="T8" y="T9"/>
                  </a:cxn>
                </a:cxnLst>
                <a:rect l="0" t="0" r="r" b="b"/>
                <a:pathLst>
                  <a:path w="4" h="5">
                    <a:moveTo>
                      <a:pt x="0" y="2"/>
                    </a:moveTo>
                    <a:cubicBezTo>
                      <a:pt x="0" y="1"/>
                      <a:pt x="1" y="0"/>
                      <a:pt x="2" y="1"/>
                    </a:cubicBezTo>
                    <a:cubicBezTo>
                      <a:pt x="3" y="1"/>
                      <a:pt x="4" y="2"/>
                      <a:pt x="4" y="3"/>
                    </a:cubicBezTo>
                    <a:cubicBezTo>
                      <a:pt x="3" y="4"/>
                      <a:pt x="2" y="5"/>
                      <a:pt x="1" y="4"/>
                    </a:cubicBezTo>
                    <a:cubicBezTo>
                      <a:pt x="0" y="4"/>
                      <a:pt x="0" y="3"/>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48" name="Freeform 3333">
                <a:extLst>
                  <a:ext uri="{FF2B5EF4-FFF2-40B4-BE49-F238E27FC236}">
                    <a16:creationId xmlns:a16="http://schemas.microsoft.com/office/drawing/2014/main" id="{03D091C0-1994-04D1-361C-16E904350E3C}"/>
                  </a:ext>
                </a:extLst>
              </p:cNvPr>
              <p:cNvSpPr>
                <a:spLocks/>
              </p:cNvSpPr>
              <p:nvPr/>
            </p:nvSpPr>
            <p:spPr bwMode="auto">
              <a:xfrm>
                <a:off x="12407132" y="2921410"/>
                <a:ext cx="27588" cy="27588"/>
              </a:xfrm>
              <a:custGeom>
                <a:avLst/>
                <a:gdLst>
                  <a:gd name="T0" fmla="*/ 0 w 4"/>
                  <a:gd name="T1" fmla="*/ 1 h 4"/>
                  <a:gd name="T2" fmla="*/ 2 w 4"/>
                  <a:gd name="T3" fmla="*/ 0 h 4"/>
                  <a:gd name="T4" fmla="*/ 4 w 4"/>
                  <a:gd name="T5" fmla="*/ 2 h 4"/>
                  <a:gd name="T6" fmla="*/ 1 w 4"/>
                  <a:gd name="T7" fmla="*/ 4 h 4"/>
                  <a:gd name="T8" fmla="*/ 0 w 4"/>
                  <a:gd name="T9" fmla="*/ 1 h 4"/>
                </a:gdLst>
                <a:ahLst/>
                <a:cxnLst>
                  <a:cxn ang="0">
                    <a:pos x="T0" y="T1"/>
                  </a:cxn>
                  <a:cxn ang="0">
                    <a:pos x="T2" y="T3"/>
                  </a:cxn>
                  <a:cxn ang="0">
                    <a:pos x="T4" y="T5"/>
                  </a:cxn>
                  <a:cxn ang="0">
                    <a:pos x="T6" y="T7"/>
                  </a:cxn>
                  <a:cxn ang="0">
                    <a:pos x="T8" y="T9"/>
                  </a:cxn>
                </a:cxnLst>
                <a:rect l="0" t="0" r="r" b="b"/>
                <a:pathLst>
                  <a:path w="4" h="4">
                    <a:moveTo>
                      <a:pt x="0" y="1"/>
                    </a:moveTo>
                    <a:cubicBezTo>
                      <a:pt x="0" y="0"/>
                      <a:pt x="1" y="0"/>
                      <a:pt x="2" y="0"/>
                    </a:cubicBezTo>
                    <a:cubicBezTo>
                      <a:pt x="3" y="0"/>
                      <a:pt x="4" y="1"/>
                      <a:pt x="4" y="2"/>
                    </a:cubicBezTo>
                    <a:cubicBezTo>
                      <a:pt x="3" y="3"/>
                      <a:pt x="2" y="4"/>
                      <a:pt x="1" y="4"/>
                    </a:cubicBezTo>
                    <a:cubicBezTo>
                      <a:pt x="0" y="3"/>
                      <a:pt x="0" y="2"/>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49" name="Freeform 3334">
                <a:extLst>
                  <a:ext uri="{FF2B5EF4-FFF2-40B4-BE49-F238E27FC236}">
                    <a16:creationId xmlns:a16="http://schemas.microsoft.com/office/drawing/2014/main" id="{82CA59AA-AF9B-4D2A-E419-B4A20DC6526D}"/>
                  </a:ext>
                </a:extLst>
              </p:cNvPr>
              <p:cNvSpPr>
                <a:spLocks/>
              </p:cNvSpPr>
              <p:nvPr/>
            </p:nvSpPr>
            <p:spPr bwMode="auto">
              <a:xfrm>
                <a:off x="12067798" y="3420755"/>
                <a:ext cx="24829" cy="24829"/>
              </a:xfrm>
              <a:custGeom>
                <a:avLst/>
                <a:gdLst>
                  <a:gd name="T0" fmla="*/ 0 w 4"/>
                  <a:gd name="T1" fmla="*/ 1 h 4"/>
                  <a:gd name="T2" fmla="*/ 3 w 4"/>
                  <a:gd name="T3" fmla="*/ 0 h 4"/>
                  <a:gd name="T4" fmla="*/ 4 w 4"/>
                  <a:gd name="T5" fmla="*/ 2 h 4"/>
                  <a:gd name="T6" fmla="*/ 2 w 4"/>
                  <a:gd name="T7" fmla="*/ 4 h 4"/>
                  <a:gd name="T8" fmla="*/ 0 w 4"/>
                  <a:gd name="T9" fmla="*/ 1 h 4"/>
                </a:gdLst>
                <a:ahLst/>
                <a:cxnLst>
                  <a:cxn ang="0">
                    <a:pos x="T0" y="T1"/>
                  </a:cxn>
                  <a:cxn ang="0">
                    <a:pos x="T2" y="T3"/>
                  </a:cxn>
                  <a:cxn ang="0">
                    <a:pos x="T4" y="T5"/>
                  </a:cxn>
                  <a:cxn ang="0">
                    <a:pos x="T6" y="T7"/>
                  </a:cxn>
                  <a:cxn ang="0">
                    <a:pos x="T8" y="T9"/>
                  </a:cxn>
                </a:cxnLst>
                <a:rect l="0" t="0" r="r" b="b"/>
                <a:pathLst>
                  <a:path w="4" h="4">
                    <a:moveTo>
                      <a:pt x="0" y="1"/>
                    </a:moveTo>
                    <a:cubicBezTo>
                      <a:pt x="1" y="0"/>
                      <a:pt x="2" y="0"/>
                      <a:pt x="3" y="0"/>
                    </a:cubicBezTo>
                    <a:cubicBezTo>
                      <a:pt x="4" y="0"/>
                      <a:pt x="4" y="1"/>
                      <a:pt x="4" y="2"/>
                    </a:cubicBezTo>
                    <a:cubicBezTo>
                      <a:pt x="4" y="3"/>
                      <a:pt x="3" y="4"/>
                      <a:pt x="2" y="4"/>
                    </a:cubicBezTo>
                    <a:cubicBezTo>
                      <a:pt x="1" y="3"/>
                      <a:pt x="0" y="2"/>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50" name="Freeform 3335">
                <a:extLst>
                  <a:ext uri="{FF2B5EF4-FFF2-40B4-BE49-F238E27FC236}">
                    <a16:creationId xmlns:a16="http://schemas.microsoft.com/office/drawing/2014/main" id="{8ABAF01B-5746-F8B9-9F24-E569131DE63C}"/>
                  </a:ext>
                </a:extLst>
              </p:cNvPr>
              <p:cNvSpPr>
                <a:spLocks/>
              </p:cNvSpPr>
              <p:nvPr/>
            </p:nvSpPr>
            <p:spPr bwMode="auto">
              <a:xfrm>
                <a:off x="11444307" y="3197291"/>
                <a:ext cx="27588" cy="24829"/>
              </a:xfrm>
              <a:custGeom>
                <a:avLst/>
                <a:gdLst>
                  <a:gd name="T0" fmla="*/ 0 w 4"/>
                  <a:gd name="T1" fmla="*/ 1 h 4"/>
                  <a:gd name="T2" fmla="*/ 2 w 4"/>
                  <a:gd name="T3" fmla="*/ 0 h 4"/>
                  <a:gd name="T4" fmla="*/ 4 w 4"/>
                  <a:gd name="T5" fmla="*/ 2 h 4"/>
                  <a:gd name="T6" fmla="*/ 1 w 4"/>
                  <a:gd name="T7" fmla="*/ 3 h 4"/>
                  <a:gd name="T8" fmla="*/ 0 w 4"/>
                  <a:gd name="T9" fmla="*/ 1 h 4"/>
                </a:gdLst>
                <a:ahLst/>
                <a:cxnLst>
                  <a:cxn ang="0">
                    <a:pos x="T0" y="T1"/>
                  </a:cxn>
                  <a:cxn ang="0">
                    <a:pos x="T2" y="T3"/>
                  </a:cxn>
                  <a:cxn ang="0">
                    <a:pos x="T4" y="T5"/>
                  </a:cxn>
                  <a:cxn ang="0">
                    <a:pos x="T6" y="T7"/>
                  </a:cxn>
                  <a:cxn ang="0">
                    <a:pos x="T8" y="T9"/>
                  </a:cxn>
                </a:cxnLst>
                <a:rect l="0" t="0" r="r" b="b"/>
                <a:pathLst>
                  <a:path w="4" h="4">
                    <a:moveTo>
                      <a:pt x="0" y="1"/>
                    </a:moveTo>
                    <a:cubicBezTo>
                      <a:pt x="0" y="0"/>
                      <a:pt x="1" y="0"/>
                      <a:pt x="2" y="0"/>
                    </a:cubicBezTo>
                    <a:cubicBezTo>
                      <a:pt x="3" y="0"/>
                      <a:pt x="4" y="1"/>
                      <a:pt x="4" y="2"/>
                    </a:cubicBezTo>
                    <a:cubicBezTo>
                      <a:pt x="3" y="3"/>
                      <a:pt x="2" y="4"/>
                      <a:pt x="1" y="3"/>
                    </a:cubicBezTo>
                    <a:cubicBezTo>
                      <a:pt x="0" y="3"/>
                      <a:pt x="0" y="2"/>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51" name="Freeform 3336">
                <a:extLst>
                  <a:ext uri="{FF2B5EF4-FFF2-40B4-BE49-F238E27FC236}">
                    <a16:creationId xmlns:a16="http://schemas.microsoft.com/office/drawing/2014/main" id="{1F988A8C-67A7-50B8-7B6D-B3ECD1B80430}"/>
                  </a:ext>
                </a:extLst>
              </p:cNvPr>
              <p:cNvSpPr>
                <a:spLocks/>
              </p:cNvSpPr>
              <p:nvPr/>
            </p:nvSpPr>
            <p:spPr bwMode="auto">
              <a:xfrm>
                <a:off x="10481482" y="2383442"/>
                <a:ext cx="52417" cy="52417"/>
              </a:xfrm>
              <a:custGeom>
                <a:avLst/>
                <a:gdLst>
                  <a:gd name="T0" fmla="*/ 2 w 8"/>
                  <a:gd name="T1" fmla="*/ 1 h 8"/>
                  <a:gd name="T2" fmla="*/ 7 w 8"/>
                  <a:gd name="T3" fmla="*/ 3 h 8"/>
                  <a:gd name="T4" fmla="*/ 5 w 8"/>
                  <a:gd name="T5" fmla="*/ 7 h 8"/>
                  <a:gd name="T6" fmla="*/ 1 w 8"/>
                  <a:gd name="T7" fmla="*/ 6 h 8"/>
                  <a:gd name="T8" fmla="*/ 2 w 8"/>
                  <a:gd name="T9" fmla="*/ 1 h 8"/>
                </a:gdLst>
                <a:ahLst/>
                <a:cxnLst>
                  <a:cxn ang="0">
                    <a:pos x="T0" y="T1"/>
                  </a:cxn>
                  <a:cxn ang="0">
                    <a:pos x="T2" y="T3"/>
                  </a:cxn>
                  <a:cxn ang="0">
                    <a:pos x="T4" y="T5"/>
                  </a:cxn>
                  <a:cxn ang="0">
                    <a:pos x="T6" y="T7"/>
                  </a:cxn>
                  <a:cxn ang="0">
                    <a:pos x="T8" y="T9"/>
                  </a:cxn>
                </a:cxnLst>
                <a:rect l="0" t="0" r="r" b="b"/>
                <a:pathLst>
                  <a:path w="8" h="8">
                    <a:moveTo>
                      <a:pt x="2" y="1"/>
                    </a:moveTo>
                    <a:cubicBezTo>
                      <a:pt x="4" y="0"/>
                      <a:pt x="6" y="1"/>
                      <a:pt x="7" y="3"/>
                    </a:cubicBezTo>
                    <a:cubicBezTo>
                      <a:pt x="8" y="4"/>
                      <a:pt x="7" y="6"/>
                      <a:pt x="5" y="7"/>
                    </a:cubicBezTo>
                    <a:cubicBezTo>
                      <a:pt x="4" y="8"/>
                      <a:pt x="2" y="7"/>
                      <a:pt x="1" y="6"/>
                    </a:cubicBezTo>
                    <a:cubicBezTo>
                      <a:pt x="0" y="4"/>
                      <a:pt x="0" y="2"/>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52" name="Freeform 3337">
                <a:extLst>
                  <a:ext uri="{FF2B5EF4-FFF2-40B4-BE49-F238E27FC236}">
                    <a16:creationId xmlns:a16="http://schemas.microsoft.com/office/drawing/2014/main" id="{2D9FD4EA-B77E-3FF8-EC69-4DCB87D48A82}"/>
                  </a:ext>
                </a:extLst>
              </p:cNvPr>
              <p:cNvSpPr>
                <a:spLocks/>
              </p:cNvSpPr>
              <p:nvPr/>
            </p:nvSpPr>
            <p:spPr bwMode="auto">
              <a:xfrm>
                <a:off x="9852474" y="2082732"/>
                <a:ext cx="52417" cy="52417"/>
              </a:xfrm>
              <a:custGeom>
                <a:avLst/>
                <a:gdLst>
                  <a:gd name="T0" fmla="*/ 3 w 8"/>
                  <a:gd name="T1" fmla="*/ 1 h 8"/>
                  <a:gd name="T2" fmla="*/ 7 w 8"/>
                  <a:gd name="T3" fmla="*/ 3 h 8"/>
                  <a:gd name="T4" fmla="*/ 6 w 8"/>
                  <a:gd name="T5" fmla="*/ 7 h 8"/>
                  <a:gd name="T6" fmla="*/ 1 w 8"/>
                  <a:gd name="T7" fmla="*/ 6 h 8"/>
                  <a:gd name="T8" fmla="*/ 3 w 8"/>
                  <a:gd name="T9" fmla="*/ 1 h 8"/>
                </a:gdLst>
                <a:ahLst/>
                <a:cxnLst>
                  <a:cxn ang="0">
                    <a:pos x="T0" y="T1"/>
                  </a:cxn>
                  <a:cxn ang="0">
                    <a:pos x="T2" y="T3"/>
                  </a:cxn>
                  <a:cxn ang="0">
                    <a:pos x="T4" y="T5"/>
                  </a:cxn>
                  <a:cxn ang="0">
                    <a:pos x="T6" y="T7"/>
                  </a:cxn>
                  <a:cxn ang="0">
                    <a:pos x="T8" y="T9"/>
                  </a:cxn>
                </a:cxnLst>
                <a:rect l="0" t="0" r="r" b="b"/>
                <a:pathLst>
                  <a:path w="8" h="8">
                    <a:moveTo>
                      <a:pt x="3" y="1"/>
                    </a:moveTo>
                    <a:cubicBezTo>
                      <a:pt x="4" y="0"/>
                      <a:pt x="6" y="1"/>
                      <a:pt x="7" y="3"/>
                    </a:cubicBezTo>
                    <a:cubicBezTo>
                      <a:pt x="8" y="4"/>
                      <a:pt x="8" y="6"/>
                      <a:pt x="6" y="7"/>
                    </a:cubicBezTo>
                    <a:cubicBezTo>
                      <a:pt x="4" y="8"/>
                      <a:pt x="2" y="8"/>
                      <a:pt x="1" y="6"/>
                    </a:cubicBezTo>
                    <a:cubicBezTo>
                      <a:pt x="0" y="4"/>
                      <a:pt x="1" y="2"/>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53" name="Freeform 3338">
                <a:extLst>
                  <a:ext uri="{FF2B5EF4-FFF2-40B4-BE49-F238E27FC236}">
                    <a16:creationId xmlns:a16="http://schemas.microsoft.com/office/drawing/2014/main" id="{1584EB02-0CD2-114B-C440-3F3AF6075A18}"/>
                  </a:ext>
                </a:extLst>
              </p:cNvPr>
              <p:cNvSpPr>
                <a:spLocks/>
              </p:cNvSpPr>
              <p:nvPr/>
            </p:nvSpPr>
            <p:spPr bwMode="auto">
              <a:xfrm>
                <a:off x="10357336" y="2673117"/>
                <a:ext cx="38623" cy="38623"/>
              </a:xfrm>
              <a:custGeom>
                <a:avLst/>
                <a:gdLst>
                  <a:gd name="T0" fmla="*/ 2 w 6"/>
                  <a:gd name="T1" fmla="*/ 1 h 6"/>
                  <a:gd name="T2" fmla="*/ 5 w 6"/>
                  <a:gd name="T3" fmla="*/ 2 h 6"/>
                  <a:gd name="T4" fmla="*/ 4 w 6"/>
                  <a:gd name="T5" fmla="*/ 5 h 6"/>
                  <a:gd name="T6" fmla="*/ 1 w 6"/>
                  <a:gd name="T7" fmla="*/ 4 h 6"/>
                  <a:gd name="T8" fmla="*/ 2 w 6"/>
                  <a:gd name="T9" fmla="*/ 1 h 6"/>
                </a:gdLst>
                <a:ahLst/>
                <a:cxnLst>
                  <a:cxn ang="0">
                    <a:pos x="T0" y="T1"/>
                  </a:cxn>
                  <a:cxn ang="0">
                    <a:pos x="T2" y="T3"/>
                  </a:cxn>
                  <a:cxn ang="0">
                    <a:pos x="T4" y="T5"/>
                  </a:cxn>
                  <a:cxn ang="0">
                    <a:pos x="T6" y="T7"/>
                  </a:cxn>
                  <a:cxn ang="0">
                    <a:pos x="T8" y="T9"/>
                  </a:cxn>
                </a:cxnLst>
                <a:rect l="0" t="0" r="r" b="b"/>
                <a:pathLst>
                  <a:path w="6" h="6">
                    <a:moveTo>
                      <a:pt x="2" y="1"/>
                    </a:moveTo>
                    <a:cubicBezTo>
                      <a:pt x="3" y="0"/>
                      <a:pt x="5" y="0"/>
                      <a:pt x="5" y="2"/>
                    </a:cubicBezTo>
                    <a:cubicBezTo>
                      <a:pt x="6" y="3"/>
                      <a:pt x="6" y="5"/>
                      <a:pt x="4" y="5"/>
                    </a:cubicBezTo>
                    <a:cubicBezTo>
                      <a:pt x="3" y="6"/>
                      <a:pt x="1" y="5"/>
                      <a:pt x="1" y="4"/>
                    </a:cubicBezTo>
                    <a:cubicBezTo>
                      <a:pt x="0" y="3"/>
                      <a:pt x="0" y="1"/>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54" name="Freeform 3339">
                <a:extLst>
                  <a:ext uri="{FF2B5EF4-FFF2-40B4-BE49-F238E27FC236}">
                    <a16:creationId xmlns:a16="http://schemas.microsoft.com/office/drawing/2014/main" id="{3D6B1928-1475-0716-66F7-836A0CDE3062}"/>
                  </a:ext>
                </a:extLst>
              </p:cNvPr>
              <p:cNvSpPr>
                <a:spLocks/>
              </p:cNvSpPr>
              <p:nvPr/>
            </p:nvSpPr>
            <p:spPr bwMode="auto">
              <a:xfrm>
                <a:off x="9813850" y="2554488"/>
                <a:ext cx="38623" cy="38623"/>
              </a:xfrm>
              <a:custGeom>
                <a:avLst/>
                <a:gdLst>
                  <a:gd name="T0" fmla="*/ 2 w 6"/>
                  <a:gd name="T1" fmla="*/ 1 h 6"/>
                  <a:gd name="T2" fmla="*/ 5 w 6"/>
                  <a:gd name="T3" fmla="*/ 2 h 6"/>
                  <a:gd name="T4" fmla="*/ 4 w 6"/>
                  <a:gd name="T5" fmla="*/ 6 h 6"/>
                  <a:gd name="T6" fmla="*/ 1 w 6"/>
                  <a:gd name="T7" fmla="*/ 5 h 6"/>
                  <a:gd name="T8" fmla="*/ 2 w 6"/>
                  <a:gd name="T9" fmla="*/ 1 h 6"/>
                </a:gdLst>
                <a:ahLst/>
                <a:cxnLst>
                  <a:cxn ang="0">
                    <a:pos x="T0" y="T1"/>
                  </a:cxn>
                  <a:cxn ang="0">
                    <a:pos x="T2" y="T3"/>
                  </a:cxn>
                  <a:cxn ang="0">
                    <a:pos x="T4" y="T5"/>
                  </a:cxn>
                  <a:cxn ang="0">
                    <a:pos x="T6" y="T7"/>
                  </a:cxn>
                  <a:cxn ang="0">
                    <a:pos x="T8" y="T9"/>
                  </a:cxn>
                </a:cxnLst>
                <a:rect l="0" t="0" r="r" b="b"/>
                <a:pathLst>
                  <a:path w="6" h="6">
                    <a:moveTo>
                      <a:pt x="2" y="1"/>
                    </a:moveTo>
                    <a:cubicBezTo>
                      <a:pt x="3" y="0"/>
                      <a:pt x="5" y="1"/>
                      <a:pt x="5" y="2"/>
                    </a:cubicBezTo>
                    <a:cubicBezTo>
                      <a:pt x="6" y="3"/>
                      <a:pt x="6" y="5"/>
                      <a:pt x="4" y="6"/>
                    </a:cubicBezTo>
                    <a:cubicBezTo>
                      <a:pt x="3" y="6"/>
                      <a:pt x="2" y="6"/>
                      <a:pt x="1" y="5"/>
                    </a:cubicBezTo>
                    <a:cubicBezTo>
                      <a:pt x="0" y="3"/>
                      <a:pt x="1" y="2"/>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55" name="Freeform 3340">
                <a:extLst>
                  <a:ext uri="{FF2B5EF4-FFF2-40B4-BE49-F238E27FC236}">
                    <a16:creationId xmlns:a16="http://schemas.microsoft.com/office/drawing/2014/main" id="{FB01D230-4C09-278B-AEC6-79770E8DE796}"/>
                  </a:ext>
                </a:extLst>
              </p:cNvPr>
              <p:cNvSpPr>
                <a:spLocks/>
              </p:cNvSpPr>
              <p:nvPr/>
            </p:nvSpPr>
            <p:spPr bwMode="auto">
              <a:xfrm>
                <a:off x="10972551" y="2797264"/>
                <a:ext cx="41382" cy="38623"/>
              </a:xfrm>
              <a:custGeom>
                <a:avLst/>
                <a:gdLst>
                  <a:gd name="T0" fmla="*/ 2 w 6"/>
                  <a:gd name="T1" fmla="*/ 0 h 6"/>
                  <a:gd name="T2" fmla="*/ 6 w 6"/>
                  <a:gd name="T3" fmla="*/ 1 h 6"/>
                  <a:gd name="T4" fmla="*/ 4 w 6"/>
                  <a:gd name="T5" fmla="*/ 5 h 6"/>
                  <a:gd name="T6" fmla="*/ 1 w 6"/>
                  <a:gd name="T7" fmla="*/ 4 h 6"/>
                  <a:gd name="T8" fmla="*/ 2 w 6"/>
                  <a:gd name="T9" fmla="*/ 0 h 6"/>
                </a:gdLst>
                <a:ahLst/>
                <a:cxnLst>
                  <a:cxn ang="0">
                    <a:pos x="T0" y="T1"/>
                  </a:cxn>
                  <a:cxn ang="0">
                    <a:pos x="T2" y="T3"/>
                  </a:cxn>
                  <a:cxn ang="0">
                    <a:pos x="T4" y="T5"/>
                  </a:cxn>
                  <a:cxn ang="0">
                    <a:pos x="T6" y="T7"/>
                  </a:cxn>
                  <a:cxn ang="0">
                    <a:pos x="T8" y="T9"/>
                  </a:cxn>
                </a:cxnLst>
                <a:rect l="0" t="0" r="r" b="b"/>
                <a:pathLst>
                  <a:path w="6" h="6">
                    <a:moveTo>
                      <a:pt x="2" y="0"/>
                    </a:moveTo>
                    <a:cubicBezTo>
                      <a:pt x="3" y="0"/>
                      <a:pt x="5" y="0"/>
                      <a:pt x="6" y="1"/>
                    </a:cubicBezTo>
                    <a:cubicBezTo>
                      <a:pt x="6" y="3"/>
                      <a:pt x="6" y="4"/>
                      <a:pt x="4" y="5"/>
                    </a:cubicBezTo>
                    <a:cubicBezTo>
                      <a:pt x="3" y="6"/>
                      <a:pt x="2" y="5"/>
                      <a:pt x="1" y="4"/>
                    </a:cubicBezTo>
                    <a:cubicBezTo>
                      <a:pt x="0" y="3"/>
                      <a:pt x="1"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56" name="Freeform 3341">
                <a:extLst>
                  <a:ext uri="{FF2B5EF4-FFF2-40B4-BE49-F238E27FC236}">
                    <a16:creationId xmlns:a16="http://schemas.microsoft.com/office/drawing/2014/main" id="{84E92FBE-2998-0AE1-3543-845C84545F9C}"/>
                  </a:ext>
                </a:extLst>
              </p:cNvPr>
              <p:cNvSpPr>
                <a:spLocks/>
              </p:cNvSpPr>
              <p:nvPr/>
            </p:nvSpPr>
            <p:spPr bwMode="auto">
              <a:xfrm>
                <a:off x="10771157" y="2582077"/>
                <a:ext cx="38623" cy="38623"/>
              </a:xfrm>
              <a:custGeom>
                <a:avLst/>
                <a:gdLst>
                  <a:gd name="T0" fmla="*/ 2 w 6"/>
                  <a:gd name="T1" fmla="*/ 1 h 6"/>
                  <a:gd name="T2" fmla="*/ 6 w 6"/>
                  <a:gd name="T3" fmla="*/ 2 h 6"/>
                  <a:gd name="T4" fmla="*/ 5 w 6"/>
                  <a:gd name="T5" fmla="*/ 6 h 6"/>
                  <a:gd name="T6" fmla="*/ 1 w 6"/>
                  <a:gd name="T7" fmla="*/ 5 h 6"/>
                  <a:gd name="T8" fmla="*/ 2 w 6"/>
                  <a:gd name="T9" fmla="*/ 1 h 6"/>
                </a:gdLst>
                <a:ahLst/>
                <a:cxnLst>
                  <a:cxn ang="0">
                    <a:pos x="T0" y="T1"/>
                  </a:cxn>
                  <a:cxn ang="0">
                    <a:pos x="T2" y="T3"/>
                  </a:cxn>
                  <a:cxn ang="0">
                    <a:pos x="T4" y="T5"/>
                  </a:cxn>
                  <a:cxn ang="0">
                    <a:pos x="T6" y="T7"/>
                  </a:cxn>
                  <a:cxn ang="0">
                    <a:pos x="T8" y="T9"/>
                  </a:cxn>
                </a:cxnLst>
                <a:rect l="0" t="0" r="r" b="b"/>
                <a:pathLst>
                  <a:path w="6" h="6">
                    <a:moveTo>
                      <a:pt x="2" y="1"/>
                    </a:moveTo>
                    <a:cubicBezTo>
                      <a:pt x="3" y="0"/>
                      <a:pt x="5" y="1"/>
                      <a:pt x="6" y="2"/>
                    </a:cubicBezTo>
                    <a:cubicBezTo>
                      <a:pt x="6" y="3"/>
                      <a:pt x="6" y="5"/>
                      <a:pt x="5" y="6"/>
                    </a:cubicBezTo>
                    <a:cubicBezTo>
                      <a:pt x="3" y="6"/>
                      <a:pt x="2" y="6"/>
                      <a:pt x="1" y="5"/>
                    </a:cubicBezTo>
                    <a:cubicBezTo>
                      <a:pt x="0" y="3"/>
                      <a:pt x="1" y="2"/>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57" name="Freeform 3342">
                <a:extLst>
                  <a:ext uri="{FF2B5EF4-FFF2-40B4-BE49-F238E27FC236}">
                    <a16:creationId xmlns:a16="http://schemas.microsoft.com/office/drawing/2014/main" id="{02F50A24-9476-E931-5F56-054C45DE68C7}"/>
                  </a:ext>
                </a:extLst>
              </p:cNvPr>
              <p:cNvSpPr>
                <a:spLocks/>
              </p:cNvSpPr>
              <p:nvPr/>
            </p:nvSpPr>
            <p:spPr bwMode="auto">
              <a:xfrm>
                <a:off x="9571075" y="1663393"/>
                <a:ext cx="38623" cy="38623"/>
              </a:xfrm>
              <a:custGeom>
                <a:avLst/>
                <a:gdLst>
                  <a:gd name="T0" fmla="*/ 2 w 6"/>
                  <a:gd name="T1" fmla="*/ 1 h 6"/>
                  <a:gd name="T2" fmla="*/ 6 w 6"/>
                  <a:gd name="T3" fmla="*/ 2 h 6"/>
                  <a:gd name="T4" fmla="*/ 5 w 6"/>
                  <a:gd name="T5" fmla="*/ 6 h 6"/>
                  <a:gd name="T6" fmla="*/ 1 w 6"/>
                  <a:gd name="T7" fmla="*/ 5 h 6"/>
                  <a:gd name="T8" fmla="*/ 2 w 6"/>
                  <a:gd name="T9" fmla="*/ 1 h 6"/>
                </a:gdLst>
                <a:ahLst/>
                <a:cxnLst>
                  <a:cxn ang="0">
                    <a:pos x="T0" y="T1"/>
                  </a:cxn>
                  <a:cxn ang="0">
                    <a:pos x="T2" y="T3"/>
                  </a:cxn>
                  <a:cxn ang="0">
                    <a:pos x="T4" y="T5"/>
                  </a:cxn>
                  <a:cxn ang="0">
                    <a:pos x="T6" y="T7"/>
                  </a:cxn>
                  <a:cxn ang="0">
                    <a:pos x="T8" y="T9"/>
                  </a:cxn>
                </a:cxnLst>
                <a:rect l="0" t="0" r="r" b="b"/>
                <a:pathLst>
                  <a:path w="6" h="6">
                    <a:moveTo>
                      <a:pt x="2" y="1"/>
                    </a:moveTo>
                    <a:cubicBezTo>
                      <a:pt x="3" y="0"/>
                      <a:pt x="5" y="1"/>
                      <a:pt x="6" y="2"/>
                    </a:cubicBezTo>
                    <a:cubicBezTo>
                      <a:pt x="6" y="3"/>
                      <a:pt x="6" y="5"/>
                      <a:pt x="5" y="6"/>
                    </a:cubicBezTo>
                    <a:cubicBezTo>
                      <a:pt x="3" y="6"/>
                      <a:pt x="2" y="6"/>
                      <a:pt x="1" y="5"/>
                    </a:cubicBezTo>
                    <a:cubicBezTo>
                      <a:pt x="0" y="3"/>
                      <a:pt x="1" y="2"/>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58" name="Freeform 3343">
                <a:extLst>
                  <a:ext uri="{FF2B5EF4-FFF2-40B4-BE49-F238E27FC236}">
                    <a16:creationId xmlns:a16="http://schemas.microsoft.com/office/drawing/2014/main" id="{7D2021A7-135C-4153-AB23-C1BBE8329737}"/>
                  </a:ext>
                </a:extLst>
              </p:cNvPr>
              <p:cNvSpPr>
                <a:spLocks/>
              </p:cNvSpPr>
              <p:nvPr/>
            </p:nvSpPr>
            <p:spPr bwMode="auto">
              <a:xfrm>
                <a:off x="9146218" y="1806851"/>
                <a:ext cx="38623" cy="46900"/>
              </a:xfrm>
              <a:custGeom>
                <a:avLst/>
                <a:gdLst>
                  <a:gd name="T0" fmla="*/ 2 w 6"/>
                  <a:gd name="T1" fmla="*/ 1 h 7"/>
                  <a:gd name="T2" fmla="*/ 6 w 6"/>
                  <a:gd name="T3" fmla="*/ 2 h 7"/>
                  <a:gd name="T4" fmla="*/ 5 w 6"/>
                  <a:gd name="T5" fmla="*/ 6 h 7"/>
                  <a:gd name="T6" fmla="*/ 1 w 6"/>
                  <a:gd name="T7" fmla="*/ 5 h 7"/>
                  <a:gd name="T8" fmla="*/ 2 w 6"/>
                  <a:gd name="T9" fmla="*/ 1 h 7"/>
                </a:gdLst>
                <a:ahLst/>
                <a:cxnLst>
                  <a:cxn ang="0">
                    <a:pos x="T0" y="T1"/>
                  </a:cxn>
                  <a:cxn ang="0">
                    <a:pos x="T2" y="T3"/>
                  </a:cxn>
                  <a:cxn ang="0">
                    <a:pos x="T4" y="T5"/>
                  </a:cxn>
                  <a:cxn ang="0">
                    <a:pos x="T6" y="T7"/>
                  </a:cxn>
                  <a:cxn ang="0">
                    <a:pos x="T8" y="T9"/>
                  </a:cxn>
                </a:cxnLst>
                <a:rect l="0" t="0" r="r" b="b"/>
                <a:pathLst>
                  <a:path w="6" h="7">
                    <a:moveTo>
                      <a:pt x="2" y="1"/>
                    </a:moveTo>
                    <a:cubicBezTo>
                      <a:pt x="3" y="0"/>
                      <a:pt x="5" y="1"/>
                      <a:pt x="6" y="2"/>
                    </a:cubicBezTo>
                    <a:cubicBezTo>
                      <a:pt x="6" y="4"/>
                      <a:pt x="6" y="5"/>
                      <a:pt x="5" y="6"/>
                    </a:cubicBezTo>
                    <a:cubicBezTo>
                      <a:pt x="3" y="7"/>
                      <a:pt x="2" y="6"/>
                      <a:pt x="1" y="5"/>
                    </a:cubicBezTo>
                    <a:cubicBezTo>
                      <a:pt x="0" y="3"/>
                      <a:pt x="1" y="2"/>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59" name="Freeform 3344">
                <a:extLst>
                  <a:ext uri="{FF2B5EF4-FFF2-40B4-BE49-F238E27FC236}">
                    <a16:creationId xmlns:a16="http://schemas.microsoft.com/office/drawing/2014/main" id="{5C7E18ED-C8D6-E12E-7106-871705AD8E26}"/>
                  </a:ext>
                </a:extLst>
              </p:cNvPr>
              <p:cNvSpPr>
                <a:spLocks/>
              </p:cNvSpPr>
              <p:nvPr/>
            </p:nvSpPr>
            <p:spPr bwMode="auto">
              <a:xfrm>
                <a:off x="10644252" y="3117286"/>
                <a:ext cx="41382" cy="41382"/>
              </a:xfrm>
              <a:custGeom>
                <a:avLst/>
                <a:gdLst>
                  <a:gd name="T0" fmla="*/ 2 w 6"/>
                  <a:gd name="T1" fmla="*/ 1 h 6"/>
                  <a:gd name="T2" fmla="*/ 6 w 6"/>
                  <a:gd name="T3" fmla="*/ 2 h 6"/>
                  <a:gd name="T4" fmla="*/ 4 w 6"/>
                  <a:gd name="T5" fmla="*/ 5 h 6"/>
                  <a:gd name="T6" fmla="*/ 1 w 6"/>
                  <a:gd name="T7" fmla="*/ 4 h 6"/>
                  <a:gd name="T8" fmla="*/ 2 w 6"/>
                  <a:gd name="T9" fmla="*/ 1 h 6"/>
                </a:gdLst>
                <a:ahLst/>
                <a:cxnLst>
                  <a:cxn ang="0">
                    <a:pos x="T0" y="T1"/>
                  </a:cxn>
                  <a:cxn ang="0">
                    <a:pos x="T2" y="T3"/>
                  </a:cxn>
                  <a:cxn ang="0">
                    <a:pos x="T4" y="T5"/>
                  </a:cxn>
                  <a:cxn ang="0">
                    <a:pos x="T6" y="T7"/>
                  </a:cxn>
                  <a:cxn ang="0">
                    <a:pos x="T8" y="T9"/>
                  </a:cxn>
                </a:cxnLst>
                <a:rect l="0" t="0" r="r" b="b"/>
                <a:pathLst>
                  <a:path w="6" h="6">
                    <a:moveTo>
                      <a:pt x="2" y="1"/>
                    </a:moveTo>
                    <a:cubicBezTo>
                      <a:pt x="3" y="0"/>
                      <a:pt x="5" y="0"/>
                      <a:pt x="6" y="2"/>
                    </a:cubicBezTo>
                    <a:cubicBezTo>
                      <a:pt x="6" y="3"/>
                      <a:pt x="6" y="5"/>
                      <a:pt x="4" y="5"/>
                    </a:cubicBezTo>
                    <a:cubicBezTo>
                      <a:pt x="3" y="6"/>
                      <a:pt x="2" y="5"/>
                      <a:pt x="1" y="4"/>
                    </a:cubicBezTo>
                    <a:cubicBezTo>
                      <a:pt x="0" y="3"/>
                      <a:pt x="1" y="1"/>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60" name="Freeform 3345">
                <a:extLst>
                  <a:ext uri="{FF2B5EF4-FFF2-40B4-BE49-F238E27FC236}">
                    <a16:creationId xmlns:a16="http://schemas.microsoft.com/office/drawing/2014/main" id="{008E5020-4CED-C745-C82D-9D20B9F84ED7}"/>
                  </a:ext>
                </a:extLst>
              </p:cNvPr>
              <p:cNvSpPr>
                <a:spLocks/>
              </p:cNvSpPr>
              <p:nvPr/>
            </p:nvSpPr>
            <p:spPr bwMode="auto">
              <a:xfrm>
                <a:off x="10633217" y="2844164"/>
                <a:ext cx="24829" cy="24829"/>
              </a:xfrm>
              <a:custGeom>
                <a:avLst/>
                <a:gdLst>
                  <a:gd name="T0" fmla="*/ 1 w 4"/>
                  <a:gd name="T1" fmla="*/ 0 h 4"/>
                  <a:gd name="T2" fmla="*/ 4 w 4"/>
                  <a:gd name="T3" fmla="*/ 1 h 4"/>
                  <a:gd name="T4" fmla="*/ 3 w 4"/>
                  <a:gd name="T5" fmla="*/ 4 h 4"/>
                  <a:gd name="T6" fmla="*/ 0 w 4"/>
                  <a:gd name="T7" fmla="*/ 3 h 4"/>
                  <a:gd name="T8" fmla="*/ 1 w 4"/>
                  <a:gd name="T9" fmla="*/ 0 h 4"/>
                </a:gdLst>
                <a:ahLst/>
                <a:cxnLst>
                  <a:cxn ang="0">
                    <a:pos x="T0" y="T1"/>
                  </a:cxn>
                  <a:cxn ang="0">
                    <a:pos x="T2" y="T3"/>
                  </a:cxn>
                  <a:cxn ang="0">
                    <a:pos x="T4" y="T5"/>
                  </a:cxn>
                  <a:cxn ang="0">
                    <a:pos x="T6" y="T7"/>
                  </a:cxn>
                  <a:cxn ang="0">
                    <a:pos x="T8" y="T9"/>
                  </a:cxn>
                </a:cxnLst>
                <a:rect l="0" t="0" r="r" b="b"/>
                <a:pathLst>
                  <a:path w="4" h="4">
                    <a:moveTo>
                      <a:pt x="1" y="0"/>
                    </a:moveTo>
                    <a:cubicBezTo>
                      <a:pt x="2" y="0"/>
                      <a:pt x="3" y="0"/>
                      <a:pt x="4" y="1"/>
                    </a:cubicBezTo>
                    <a:cubicBezTo>
                      <a:pt x="4" y="2"/>
                      <a:pt x="4" y="3"/>
                      <a:pt x="3" y="4"/>
                    </a:cubicBezTo>
                    <a:cubicBezTo>
                      <a:pt x="2" y="4"/>
                      <a:pt x="1" y="4"/>
                      <a:pt x="0" y="3"/>
                    </a:cubicBezTo>
                    <a:cubicBezTo>
                      <a:pt x="0" y="2"/>
                      <a:pt x="0"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61" name="Freeform 3346">
                <a:extLst>
                  <a:ext uri="{FF2B5EF4-FFF2-40B4-BE49-F238E27FC236}">
                    <a16:creationId xmlns:a16="http://schemas.microsoft.com/office/drawing/2014/main" id="{6E400B2C-ACA4-587A-837F-74E86C467370}"/>
                  </a:ext>
                </a:extLst>
              </p:cNvPr>
              <p:cNvSpPr>
                <a:spLocks/>
              </p:cNvSpPr>
              <p:nvPr/>
            </p:nvSpPr>
            <p:spPr bwMode="auto">
              <a:xfrm>
                <a:off x="10790469" y="3335232"/>
                <a:ext cx="33106" cy="24829"/>
              </a:xfrm>
              <a:custGeom>
                <a:avLst/>
                <a:gdLst>
                  <a:gd name="T0" fmla="*/ 2 w 5"/>
                  <a:gd name="T1" fmla="*/ 1 h 4"/>
                  <a:gd name="T2" fmla="*/ 4 w 5"/>
                  <a:gd name="T3" fmla="*/ 1 h 4"/>
                  <a:gd name="T4" fmla="*/ 3 w 5"/>
                  <a:gd name="T5" fmla="*/ 4 h 4"/>
                  <a:gd name="T6" fmla="*/ 1 w 5"/>
                  <a:gd name="T7" fmla="*/ 3 h 4"/>
                  <a:gd name="T8" fmla="*/ 2 w 5"/>
                  <a:gd name="T9" fmla="*/ 1 h 4"/>
                </a:gdLst>
                <a:ahLst/>
                <a:cxnLst>
                  <a:cxn ang="0">
                    <a:pos x="T0" y="T1"/>
                  </a:cxn>
                  <a:cxn ang="0">
                    <a:pos x="T2" y="T3"/>
                  </a:cxn>
                  <a:cxn ang="0">
                    <a:pos x="T4" y="T5"/>
                  </a:cxn>
                  <a:cxn ang="0">
                    <a:pos x="T6" y="T7"/>
                  </a:cxn>
                  <a:cxn ang="0">
                    <a:pos x="T8" y="T9"/>
                  </a:cxn>
                </a:cxnLst>
                <a:rect l="0" t="0" r="r" b="b"/>
                <a:pathLst>
                  <a:path w="5" h="4">
                    <a:moveTo>
                      <a:pt x="2" y="1"/>
                    </a:moveTo>
                    <a:cubicBezTo>
                      <a:pt x="2" y="0"/>
                      <a:pt x="4" y="1"/>
                      <a:pt x="4" y="1"/>
                    </a:cubicBezTo>
                    <a:cubicBezTo>
                      <a:pt x="5" y="2"/>
                      <a:pt x="4" y="3"/>
                      <a:pt x="3" y="4"/>
                    </a:cubicBezTo>
                    <a:cubicBezTo>
                      <a:pt x="2" y="4"/>
                      <a:pt x="1" y="4"/>
                      <a:pt x="1" y="3"/>
                    </a:cubicBezTo>
                    <a:cubicBezTo>
                      <a:pt x="0" y="2"/>
                      <a:pt x="1" y="1"/>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62" name="Freeform 3347">
                <a:extLst>
                  <a:ext uri="{FF2B5EF4-FFF2-40B4-BE49-F238E27FC236}">
                    <a16:creationId xmlns:a16="http://schemas.microsoft.com/office/drawing/2014/main" id="{0F7748C9-48E7-A30D-7D7B-9C1702F592D8}"/>
                  </a:ext>
                </a:extLst>
              </p:cNvPr>
              <p:cNvSpPr>
                <a:spLocks/>
              </p:cNvSpPr>
              <p:nvPr/>
            </p:nvSpPr>
            <p:spPr bwMode="auto">
              <a:xfrm>
                <a:off x="10776675" y="2915893"/>
                <a:ext cx="24829" cy="33106"/>
              </a:xfrm>
              <a:custGeom>
                <a:avLst/>
                <a:gdLst>
                  <a:gd name="T0" fmla="*/ 1 w 4"/>
                  <a:gd name="T1" fmla="*/ 1 h 5"/>
                  <a:gd name="T2" fmla="*/ 4 w 4"/>
                  <a:gd name="T3" fmla="*/ 1 h 5"/>
                  <a:gd name="T4" fmla="*/ 3 w 4"/>
                  <a:gd name="T5" fmla="*/ 4 h 5"/>
                  <a:gd name="T6" fmla="*/ 0 w 4"/>
                  <a:gd name="T7" fmla="*/ 3 h 5"/>
                  <a:gd name="T8" fmla="*/ 1 w 4"/>
                  <a:gd name="T9" fmla="*/ 1 h 5"/>
                </a:gdLst>
                <a:ahLst/>
                <a:cxnLst>
                  <a:cxn ang="0">
                    <a:pos x="T0" y="T1"/>
                  </a:cxn>
                  <a:cxn ang="0">
                    <a:pos x="T2" y="T3"/>
                  </a:cxn>
                  <a:cxn ang="0">
                    <a:pos x="T4" y="T5"/>
                  </a:cxn>
                  <a:cxn ang="0">
                    <a:pos x="T6" y="T7"/>
                  </a:cxn>
                  <a:cxn ang="0">
                    <a:pos x="T8" y="T9"/>
                  </a:cxn>
                </a:cxnLst>
                <a:rect l="0" t="0" r="r" b="b"/>
                <a:pathLst>
                  <a:path w="4" h="5">
                    <a:moveTo>
                      <a:pt x="1" y="1"/>
                    </a:moveTo>
                    <a:cubicBezTo>
                      <a:pt x="2" y="0"/>
                      <a:pt x="3" y="1"/>
                      <a:pt x="4" y="1"/>
                    </a:cubicBezTo>
                    <a:cubicBezTo>
                      <a:pt x="4" y="2"/>
                      <a:pt x="4" y="4"/>
                      <a:pt x="3" y="4"/>
                    </a:cubicBezTo>
                    <a:cubicBezTo>
                      <a:pt x="2" y="5"/>
                      <a:pt x="1" y="4"/>
                      <a:pt x="0" y="3"/>
                    </a:cubicBezTo>
                    <a:cubicBezTo>
                      <a:pt x="0" y="2"/>
                      <a:pt x="0"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63" name="Freeform 3348">
                <a:extLst>
                  <a:ext uri="{FF2B5EF4-FFF2-40B4-BE49-F238E27FC236}">
                    <a16:creationId xmlns:a16="http://schemas.microsoft.com/office/drawing/2014/main" id="{0C3DB692-9820-9D70-229B-A11F7BB8A94A}"/>
                  </a:ext>
                </a:extLst>
              </p:cNvPr>
              <p:cNvSpPr>
                <a:spLocks/>
              </p:cNvSpPr>
              <p:nvPr/>
            </p:nvSpPr>
            <p:spPr bwMode="auto">
              <a:xfrm>
                <a:off x="10867716" y="2319990"/>
                <a:ext cx="33106" cy="24829"/>
              </a:xfrm>
              <a:custGeom>
                <a:avLst/>
                <a:gdLst>
                  <a:gd name="T0" fmla="*/ 2 w 5"/>
                  <a:gd name="T1" fmla="*/ 1 h 4"/>
                  <a:gd name="T2" fmla="*/ 4 w 5"/>
                  <a:gd name="T3" fmla="*/ 1 h 4"/>
                  <a:gd name="T4" fmla="*/ 3 w 5"/>
                  <a:gd name="T5" fmla="*/ 4 h 4"/>
                  <a:gd name="T6" fmla="*/ 1 w 5"/>
                  <a:gd name="T7" fmla="*/ 3 h 4"/>
                  <a:gd name="T8" fmla="*/ 2 w 5"/>
                  <a:gd name="T9" fmla="*/ 1 h 4"/>
                </a:gdLst>
                <a:ahLst/>
                <a:cxnLst>
                  <a:cxn ang="0">
                    <a:pos x="T0" y="T1"/>
                  </a:cxn>
                  <a:cxn ang="0">
                    <a:pos x="T2" y="T3"/>
                  </a:cxn>
                  <a:cxn ang="0">
                    <a:pos x="T4" y="T5"/>
                  </a:cxn>
                  <a:cxn ang="0">
                    <a:pos x="T6" y="T7"/>
                  </a:cxn>
                  <a:cxn ang="0">
                    <a:pos x="T8" y="T9"/>
                  </a:cxn>
                </a:cxnLst>
                <a:rect l="0" t="0" r="r" b="b"/>
                <a:pathLst>
                  <a:path w="5" h="4">
                    <a:moveTo>
                      <a:pt x="2" y="1"/>
                    </a:moveTo>
                    <a:cubicBezTo>
                      <a:pt x="3" y="0"/>
                      <a:pt x="4" y="1"/>
                      <a:pt x="4" y="1"/>
                    </a:cubicBezTo>
                    <a:cubicBezTo>
                      <a:pt x="5" y="2"/>
                      <a:pt x="4" y="4"/>
                      <a:pt x="3" y="4"/>
                    </a:cubicBezTo>
                    <a:cubicBezTo>
                      <a:pt x="3" y="4"/>
                      <a:pt x="1" y="4"/>
                      <a:pt x="1" y="3"/>
                    </a:cubicBezTo>
                    <a:cubicBezTo>
                      <a:pt x="0" y="2"/>
                      <a:pt x="1" y="1"/>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64" name="Freeform 3349">
                <a:extLst>
                  <a:ext uri="{FF2B5EF4-FFF2-40B4-BE49-F238E27FC236}">
                    <a16:creationId xmlns:a16="http://schemas.microsoft.com/office/drawing/2014/main" id="{73931403-EAEF-4AE6-4142-1C81096D18DF}"/>
                  </a:ext>
                </a:extLst>
              </p:cNvPr>
              <p:cNvSpPr>
                <a:spLocks/>
              </p:cNvSpPr>
              <p:nvPr/>
            </p:nvSpPr>
            <p:spPr bwMode="auto">
              <a:xfrm>
                <a:off x="10277330" y="2430342"/>
                <a:ext cx="27588" cy="33106"/>
              </a:xfrm>
              <a:custGeom>
                <a:avLst/>
                <a:gdLst>
                  <a:gd name="T0" fmla="*/ 1 w 4"/>
                  <a:gd name="T1" fmla="*/ 1 h 5"/>
                  <a:gd name="T2" fmla="*/ 4 w 4"/>
                  <a:gd name="T3" fmla="*/ 2 h 5"/>
                  <a:gd name="T4" fmla="*/ 3 w 4"/>
                  <a:gd name="T5" fmla="*/ 4 h 5"/>
                  <a:gd name="T6" fmla="*/ 1 w 4"/>
                  <a:gd name="T7" fmla="*/ 3 h 5"/>
                  <a:gd name="T8" fmla="*/ 1 w 4"/>
                  <a:gd name="T9" fmla="*/ 1 h 5"/>
                </a:gdLst>
                <a:ahLst/>
                <a:cxnLst>
                  <a:cxn ang="0">
                    <a:pos x="T0" y="T1"/>
                  </a:cxn>
                  <a:cxn ang="0">
                    <a:pos x="T2" y="T3"/>
                  </a:cxn>
                  <a:cxn ang="0">
                    <a:pos x="T4" y="T5"/>
                  </a:cxn>
                  <a:cxn ang="0">
                    <a:pos x="T6" y="T7"/>
                  </a:cxn>
                  <a:cxn ang="0">
                    <a:pos x="T8" y="T9"/>
                  </a:cxn>
                </a:cxnLst>
                <a:rect l="0" t="0" r="r" b="b"/>
                <a:pathLst>
                  <a:path w="4" h="5">
                    <a:moveTo>
                      <a:pt x="1" y="1"/>
                    </a:moveTo>
                    <a:cubicBezTo>
                      <a:pt x="2" y="0"/>
                      <a:pt x="3" y="1"/>
                      <a:pt x="4" y="2"/>
                    </a:cubicBezTo>
                    <a:cubicBezTo>
                      <a:pt x="4" y="3"/>
                      <a:pt x="4" y="4"/>
                      <a:pt x="3" y="4"/>
                    </a:cubicBezTo>
                    <a:cubicBezTo>
                      <a:pt x="2" y="5"/>
                      <a:pt x="1" y="4"/>
                      <a:pt x="1" y="3"/>
                    </a:cubicBezTo>
                    <a:cubicBezTo>
                      <a:pt x="0" y="2"/>
                      <a:pt x="0"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65" name="Freeform 3350">
                <a:extLst>
                  <a:ext uri="{FF2B5EF4-FFF2-40B4-BE49-F238E27FC236}">
                    <a16:creationId xmlns:a16="http://schemas.microsoft.com/office/drawing/2014/main" id="{87D31082-68E2-32F1-E361-4760D2FDF611}"/>
                  </a:ext>
                </a:extLst>
              </p:cNvPr>
              <p:cNvSpPr>
                <a:spLocks/>
              </p:cNvSpPr>
              <p:nvPr/>
            </p:nvSpPr>
            <p:spPr bwMode="auto">
              <a:xfrm>
                <a:off x="9995932" y="1834439"/>
                <a:ext cx="27588" cy="24829"/>
              </a:xfrm>
              <a:custGeom>
                <a:avLst/>
                <a:gdLst>
                  <a:gd name="T0" fmla="*/ 1 w 4"/>
                  <a:gd name="T1" fmla="*/ 0 h 4"/>
                  <a:gd name="T2" fmla="*/ 4 w 4"/>
                  <a:gd name="T3" fmla="*/ 1 h 4"/>
                  <a:gd name="T4" fmla="*/ 3 w 4"/>
                  <a:gd name="T5" fmla="*/ 4 h 4"/>
                  <a:gd name="T6" fmla="*/ 0 w 4"/>
                  <a:gd name="T7" fmla="*/ 3 h 4"/>
                  <a:gd name="T8" fmla="*/ 1 w 4"/>
                  <a:gd name="T9" fmla="*/ 0 h 4"/>
                </a:gdLst>
                <a:ahLst/>
                <a:cxnLst>
                  <a:cxn ang="0">
                    <a:pos x="T0" y="T1"/>
                  </a:cxn>
                  <a:cxn ang="0">
                    <a:pos x="T2" y="T3"/>
                  </a:cxn>
                  <a:cxn ang="0">
                    <a:pos x="T4" y="T5"/>
                  </a:cxn>
                  <a:cxn ang="0">
                    <a:pos x="T6" y="T7"/>
                  </a:cxn>
                  <a:cxn ang="0">
                    <a:pos x="T8" y="T9"/>
                  </a:cxn>
                </a:cxnLst>
                <a:rect l="0" t="0" r="r" b="b"/>
                <a:pathLst>
                  <a:path w="4" h="4">
                    <a:moveTo>
                      <a:pt x="1" y="0"/>
                    </a:moveTo>
                    <a:cubicBezTo>
                      <a:pt x="2" y="0"/>
                      <a:pt x="3" y="0"/>
                      <a:pt x="4" y="1"/>
                    </a:cubicBezTo>
                    <a:cubicBezTo>
                      <a:pt x="4" y="2"/>
                      <a:pt x="4" y="3"/>
                      <a:pt x="3" y="4"/>
                    </a:cubicBezTo>
                    <a:cubicBezTo>
                      <a:pt x="2" y="4"/>
                      <a:pt x="1" y="4"/>
                      <a:pt x="0" y="3"/>
                    </a:cubicBezTo>
                    <a:cubicBezTo>
                      <a:pt x="0" y="2"/>
                      <a:pt x="0"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grpSp>
      <p:sp>
        <p:nvSpPr>
          <p:cNvPr id="2" name="TextBox 1">
            <a:extLst>
              <a:ext uri="{FF2B5EF4-FFF2-40B4-BE49-F238E27FC236}">
                <a16:creationId xmlns:a16="http://schemas.microsoft.com/office/drawing/2014/main" id="{7AC339B1-821A-1800-B820-97B31B0D69B7}"/>
              </a:ext>
            </a:extLst>
          </p:cNvPr>
          <p:cNvSpPr txBox="1"/>
          <p:nvPr/>
        </p:nvSpPr>
        <p:spPr>
          <a:xfrm>
            <a:off x="404812" y="299215"/>
            <a:ext cx="4537076" cy="400110"/>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IN" sz="2000" b="1" i="0" u="none" strike="noStrike" kern="1200" cap="none" spc="0" normalizeH="0" baseline="0" noProof="0" dirty="0">
                <a:ln>
                  <a:noFill/>
                </a:ln>
                <a:solidFill>
                  <a:prstClr val="white"/>
                </a:solidFill>
                <a:effectLst/>
                <a:uLnTx/>
                <a:uFillTx/>
                <a:latin typeface="Bahnschrift" panose="020B0502040204020203" pitchFamily="34" charset="0"/>
                <a:ea typeface="+mn-ea"/>
                <a:cs typeface="+mn-cs"/>
              </a:rPr>
              <a:t>Stakeholders</a:t>
            </a:r>
          </a:p>
        </p:txBody>
      </p:sp>
      <p:sp>
        <p:nvSpPr>
          <p:cNvPr id="5" name="TextBox 4">
            <a:extLst>
              <a:ext uri="{FF2B5EF4-FFF2-40B4-BE49-F238E27FC236}">
                <a16:creationId xmlns:a16="http://schemas.microsoft.com/office/drawing/2014/main" id="{21CA4F28-0C6F-DBEB-A808-F7C27D9E4929}"/>
              </a:ext>
            </a:extLst>
          </p:cNvPr>
          <p:cNvSpPr txBox="1"/>
          <p:nvPr/>
        </p:nvSpPr>
        <p:spPr>
          <a:xfrm>
            <a:off x="1427816" y="1399308"/>
            <a:ext cx="2668228" cy="246221"/>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srgbClr val="0044FF"/>
                </a:solidFill>
                <a:effectLst/>
                <a:uLnTx/>
                <a:uFillTx/>
                <a:latin typeface="Bahnschrift" panose="020B0502040204020203" pitchFamily="34" charset="0"/>
                <a:ea typeface="+mn-ea"/>
                <a:cs typeface="+mn-cs"/>
              </a:rPr>
              <a:t>Stuart Reeves</a:t>
            </a:r>
          </a:p>
        </p:txBody>
      </p:sp>
      <p:sp>
        <p:nvSpPr>
          <p:cNvPr id="10" name="TextBox 9">
            <a:extLst>
              <a:ext uri="{FF2B5EF4-FFF2-40B4-BE49-F238E27FC236}">
                <a16:creationId xmlns:a16="http://schemas.microsoft.com/office/drawing/2014/main" id="{1DB790D5-BACF-67B8-1FD2-464DF25DBDF9}"/>
              </a:ext>
            </a:extLst>
          </p:cNvPr>
          <p:cNvSpPr txBox="1"/>
          <p:nvPr/>
        </p:nvSpPr>
        <p:spPr>
          <a:xfrm>
            <a:off x="490224" y="2491726"/>
            <a:ext cx="4348401" cy="553998"/>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600"/>
              </a:spcAft>
              <a:buClrTx/>
              <a:buSzTx/>
              <a:buFontTx/>
              <a:buNone/>
              <a:tabLst/>
              <a:defRPr/>
            </a:pPr>
            <a:r>
              <a:rPr kumimoji="0" lang="en-US" sz="750" b="0" i="0" u="none" strike="noStrike" kern="1200" cap="none" spc="0" normalizeH="0" baseline="0" noProof="0" dirty="0">
                <a:ln>
                  <a:noFill/>
                </a:ln>
                <a:solidFill>
                  <a:prstClr val="black"/>
                </a:solidFill>
                <a:effectLst/>
                <a:uLnTx/>
                <a:uFillTx/>
                <a:latin typeface="Bahnschrift" panose="020B0502040204020203" pitchFamily="34" charset="0"/>
                <a:ea typeface="+mn-ea"/>
                <a:cs typeface="+mn-cs"/>
              </a:rPr>
              <a:t>I am Assistant Professor in Computer Science at the University of Nottingham, and a member of the Mixed Reality Lab and Horizon. I recently held an EPSRC Fellowship investigating the connections between academic HCI research communities and the work of practitioners in UX/</a:t>
            </a:r>
            <a:r>
              <a:rPr kumimoji="0" lang="en-US" sz="750" b="0" i="0" u="none" strike="noStrike" kern="1200" cap="none" spc="0" normalizeH="0" baseline="0" noProof="0" dirty="0" err="1">
                <a:ln>
                  <a:noFill/>
                </a:ln>
                <a:solidFill>
                  <a:prstClr val="black"/>
                </a:solidFill>
                <a:effectLst/>
                <a:uLnTx/>
                <a:uFillTx/>
                <a:latin typeface="Bahnschrift" panose="020B0502040204020203" pitchFamily="34" charset="0"/>
                <a:ea typeface="+mn-ea"/>
                <a:cs typeface="+mn-cs"/>
              </a:rPr>
              <a:t>IxD</a:t>
            </a:r>
            <a:r>
              <a:rPr kumimoji="0" lang="en-US" sz="750" b="0" i="0" u="none" strike="noStrike" kern="1200" cap="none" spc="0" normalizeH="0" baseline="0" noProof="0" dirty="0">
                <a:ln>
                  <a:noFill/>
                </a:ln>
                <a:solidFill>
                  <a:prstClr val="black"/>
                </a:solidFill>
                <a:effectLst/>
                <a:uLnTx/>
                <a:uFillTx/>
                <a:latin typeface="Bahnschrift" panose="020B0502040204020203" pitchFamily="34" charset="0"/>
                <a:ea typeface="+mn-ea"/>
                <a:cs typeface="+mn-cs"/>
              </a:rPr>
              <a:t>/IA and other design professions (EP/K025848/1).</a:t>
            </a:r>
          </a:p>
        </p:txBody>
      </p:sp>
      <p:sp>
        <p:nvSpPr>
          <p:cNvPr id="16" name="TextBox 15">
            <a:extLst>
              <a:ext uri="{FF2B5EF4-FFF2-40B4-BE49-F238E27FC236}">
                <a16:creationId xmlns:a16="http://schemas.microsoft.com/office/drawing/2014/main" id="{9171F250-3EB9-09F0-E36D-9DBA4C282C02}"/>
              </a:ext>
            </a:extLst>
          </p:cNvPr>
          <p:cNvSpPr txBox="1"/>
          <p:nvPr/>
        </p:nvSpPr>
        <p:spPr>
          <a:xfrm>
            <a:off x="1427816" y="1768640"/>
            <a:ext cx="2668228" cy="230832"/>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effectLst/>
                <a:uLnTx/>
                <a:uFillTx/>
                <a:latin typeface="Bahnschrift" panose="020B0502040204020203" pitchFamily="34" charset="0"/>
                <a:ea typeface="+mn-ea"/>
                <a:cs typeface="+mn-cs"/>
              </a:rPr>
              <a:t>Areas of expertise: </a:t>
            </a:r>
            <a:endParaRPr kumimoji="0" lang="en-US" sz="900" b="0" i="0" u="none" strike="noStrike" kern="1200" cap="none" spc="0" normalizeH="0" baseline="0" noProof="0" dirty="0">
              <a:ln>
                <a:noFill/>
              </a:ln>
              <a:effectLst/>
              <a:uLnTx/>
              <a:uFillTx/>
              <a:latin typeface="Bahnschrift" panose="020B0502040204020203" pitchFamily="34" charset="0"/>
              <a:ea typeface="+mn-ea"/>
              <a:cs typeface="+mn-cs"/>
            </a:endParaRPr>
          </a:p>
        </p:txBody>
      </p:sp>
      <p:sp>
        <p:nvSpPr>
          <p:cNvPr id="166" name="TextBox 165">
            <a:extLst>
              <a:ext uri="{FF2B5EF4-FFF2-40B4-BE49-F238E27FC236}">
                <a16:creationId xmlns:a16="http://schemas.microsoft.com/office/drawing/2014/main" id="{D1B9F126-B6F0-792B-E820-8B4BF9A41A4E}"/>
              </a:ext>
            </a:extLst>
          </p:cNvPr>
          <p:cNvSpPr txBox="1"/>
          <p:nvPr/>
        </p:nvSpPr>
        <p:spPr>
          <a:xfrm>
            <a:off x="490225" y="2298508"/>
            <a:ext cx="3413316" cy="223138"/>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850" b="0" i="0" u="none" strike="noStrike" kern="1200" cap="none" spc="0" normalizeH="0" baseline="0" noProof="0" dirty="0">
                <a:ln>
                  <a:noFill/>
                </a:ln>
                <a:effectLst/>
                <a:uLnTx/>
                <a:uFillTx/>
                <a:latin typeface="Bahnschrift" panose="020B0502040204020203" pitchFamily="34" charset="0"/>
                <a:ea typeface="+mn-ea"/>
                <a:cs typeface="+mn-cs"/>
                <a:hlinkClick r:id="rId4">
                  <a:extLst>
                    <a:ext uri="{A12FA001-AC4F-418D-AE19-62706E023703}">
                      <ahyp:hlinkClr xmlns:ahyp="http://schemas.microsoft.com/office/drawing/2018/hyperlinkcolor" val="tx"/>
                    </a:ext>
                  </a:extLst>
                </a:hlinkClick>
              </a:rPr>
              <a:t>stuart.reeves@nottingham.ac.uk</a:t>
            </a:r>
            <a:endParaRPr kumimoji="0" lang="en-US" sz="850" b="0" i="0" u="none" strike="noStrike" kern="1200" cap="none" spc="0" normalizeH="0" baseline="0" noProof="0" dirty="0">
              <a:ln>
                <a:noFill/>
              </a:ln>
              <a:effectLst/>
              <a:uLnTx/>
              <a:uFillTx/>
              <a:latin typeface="Bahnschrift" panose="020B0502040204020203" pitchFamily="34" charset="0"/>
              <a:ea typeface="+mn-ea"/>
              <a:cs typeface="+mn-cs"/>
            </a:endParaRPr>
          </a:p>
        </p:txBody>
      </p:sp>
      <p:sp>
        <p:nvSpPr>
          <p:cNvPr id="168" name="Rectangle: Rounded Corners 167">
            <a:extLst>
              <a:ext uri="{FF2B5EF4-FFF2-40B4-BE49-F238E27FC236}">
                <a16:creationId xmlns:a16="http://schemas.microsoft.com/office/drawing/2014/main" id="{6B55450B-5A2D-3A6E-A21D-3393890127F8}"/>
              </a:ext>
            </a:extLst>
          </p:cNvPr>
          <p:cNvSpPr/>
          <p:nvPr/>
        </p:nvSpPr>
        <p:spPr>
          <a:xfrm>
            <a:off x="2904034" y="2027636"/>
            <a:ext cx="1196636" cy="154179"/>
          </a:xfrm>
          <a:prstGeom prst="roundRect">
            <a:avLst>
              <a:gd name="adj" fmla="val 50000"/>
            </a:avLst>
          </a:prstGeom>
          <a:solidFill>
            <a:schemeClr val="accent5"/>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IN" sz="800" dirty="0">
                <a:solidFill>
                  <a:schemeClr val="bg1"/>
                </a:solidFill>
                <a:latin typeface="Bahnschrift" panose="020B0502040204020203" pitchFamily="34" charset="0"/>
              </a:rPr>
              <a:t>Policy &amp; regulation</a:t>
            </a:r>
          </a:p>
        </p:txBody>
      </p:sp>
      <p:sp>
        <p:nvSpPr>
          <p:cNvPr id="3" name="Slide Number Placeholder 6">
            <a:extLst>
              <a:ext uri="{FF2B5EF4-FFF2-40B4-BE49-F238E27FC236}">
                <a16:creationId xmlns:a16="http://schemas.microsoft.com/office/drawing/2014/main" id="{A53E0A11-7E25-AB83-A07B-D43EFA8E3651}"/>
              </a:ext>
            </a:extLst>
          </p:cNvPr>
          <p:cNvSpPr>
            <a:spLocks noGrp="1"/>
          </p:cNvSpPr>
          <p:nvPr>
            <p:ph type="sldNum" sz="quarter" idx="12"/>
          </p:nvPr>
        </p:nvSpPr>
        <p:spPr>
          <a:xfrm>
            <a:off x="4586678" y="7219068"/>
            <a:ext cx="355210" cy="188208"/>
          </a:xfrm>
        </p:spPr>
        <p:txBody>
          <a:bodyPr/>
          <a:lstStyle/>
          <a:p>
            <a:fld id="{BBD8116C-255A-44AF-97AC-4E39B80E4E22}" type="slidenum">
              <a:rPr lang="en-IN" sz="800" smtClean="0">
                <a:solidFill>
                  <a:schemeClr val="tx1"/>
                </a:solidFill>
                <a:latin typeface="Bahnschrift" panose="020B0502040204020203" pitchFamily="34" charset="0"/>
              </a:rPr>
              <a:t>18</a:t>
            </a:fld>
            <a:endParaRPr lang="en-IN" sz="800">
              <a:solidFill>
                <a:schemeClr val="tx1"/>
              </a:solidFill>
              <a:latin typeface="Bahnschrift" panose="020B0502040204020203" pitchFamily="34" charset="0"/>
            </a:endParaRPr>
          </a:p>
        </p:txBody>
      </p:sp>
      <p:sp>
        <p:nvSpPr>
          <p:cNvPr id="21" name="TextBox 20">
            <a:extLst>
              <a:ext uri="{FF2B5EF4-FFF2-40B4-BE49-F238E27FC236}">
                <a16:creationId xmlns:a16="http://schemas.microsoft.com/office/drawing/2014/main" id="{C59E2356-F6F7-54F0-8500-1125E7F44668}"/>
              </a:ext>
            </a:extLst>
          </p:cNvPr>
          <p:cNvSpPr txBox="1"/>
          <p:nvPr/>
        </p:nvSpPr>
        <p:spPr>
          <a:xfrm>
            <a:off x="490225" y="3179577"/>
            <a:ext cx="450328" cy="107722"/>
          </a:xfrm>
          <a:prstGeom prst="rect">
            <a:avLst/>
          </a:prstGeom>
          <a:noFill/>
        </p:spPr>
        <p:txBody>
          <a:bodyPr wrap="square" tIns="0" bIns="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700" b="1" i="0" u="none" strike="noStrike" kern="1200" cap="none" spc="0" normalizeH="0" baseline="0" noProof="0" dirty="0">
                <a:ln>
                  <a:noFill/>
                </a:ln>
                <a:effectLst/>
                <a:uLnTx/>
                <a:uFillTx/>
                <a:latin typeface="Bahnschrift" panose="020B0502040204020203" pitchFamily="34" charset="0"/>
                <a:ea typeface="+mn-ea"/>
                <a:cs typeface="+mn-cs"/>
              </a:rPr>
              <a:t>Notes</a:t>
            </a:r>
          </a:p>
        </p:txBody>
      </p:sp>
      <p:sp>
        <p:nvSpPr>
          <p:cNvPr id="4" name="Rectangle: Rounded Corners 3">
            <a:extLst>
              <a:ext uri="{FF2B5EF4-FFF2-40B4-BE49-F238E27FC236}">
                <a16:creationId xmlns:a16="http://schemas.microsoft.com/office/drawing/2014/main" id="{6DB51A44-92C5-4FA6-CFD3-7DECE343EE0F}"/>
              </a:ext>
            </a:extLst>
          </p:cNvPr>
          <p:cNvSpPr/>
          <p:nvPr/>
        </p:nvSpPr>
        <p:spPr>
          <a:xfrm>
            <a:off x="1512751" y="2027636"/>
            <a:ext cx="1352021" cy="154179"/>
          </a:xfrm>
          <a:prstGeom prst="roundRect">
            <a:avLst>
              <a:gd name="adj" fmla="val 50000"/>
            </a:avLst>
          </a:prstGeom>
          <a:solidFill>
            <a:srgbClr val="FFC0CB"/>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IN" sz="800" dirty="0">
                <a:solidFill>
                  <a:prstClr val="black"/>
                </a:solidFill>
                <a:latin typeface="Bahnschrift" panose="020B0502040204020203" pitchFamily="34" charset="0"/>
              </a:rPr>
              <a:t>Human-centred Design</a:t>
            </a:r>
          </a:p>
        </p:txBody>
      </p:sp>
      <p:pic>
        <p:nvPicPr>
          <p:cNvPr id="25" name="Picture 24">
            <a:extLst>
              <a:ext uri="{FF2B5EF4-FFF2-40B4-BE49-F238E27FC236}">
                <a16:creationId xmlns:a16="http://schemas.microsoft.com/office/drawing/2014/main" id="{79664D6C-24CE-8CDC-73A9-9A63A984E89E}"/>
              </a:ext>
            </a:extLst>
          </p:cNvPr>
          <p:cNvPicPr>
            <a:picLocks noChangeAspect="1"/>
          </p:cNvPicPr>
          <p:nvPr/>
        </p:nvPicPr>
        <p:blipFill>
          <a:blip r:embed="rId5">
            <a:extLst>
              <a:ext uri="{28A0092B-C50C-407E-A947-70E740481C1C}">
                <a14:useLocalDpi xmlns:a14="http://schemas.microsoft.com/office/drawing/2010/main" val="0"/>
              </a:ext>
            </a:extLst>
          </a:blip>
          <a:srcRect l="4648" t="5668" r="4412" b="3392"/>
          <a:stretch>
            <a:fillRect/>
          </a:stretch>
        </p:blipFill>
        <p:spPr>
          <a:xfrm>
            <a:off x="610409" y="1435348"/>
            <a:ext cx="742138" cy="742138"/>
          </a:xfrm>
          <a:custGeom>
            <a:avLst/>
            <a:gdLst>
              <a:gd name="connsiteX0" fmla="*/ 371069 w 742138"/>
              <a:gd name="connsiteY0" fmla="*/ 0 h 742138"/>
              <a:gd name="connsiteX1" fmla="*/ 742138 w 742138"/>
              <a:gd name="connsiteY1" fmla="*/ 371069 h 742138"/>
              <a:gd name="connsiteX2" fmla="*/ 371069 w 742138"/>
              <a:gd name="connsiteY2" fmla="*/ 742138 h 742138"/>
              <a:gd name="connsiteX3" fmla="*/ 0 w 742138"/>
              <a:gd name="connsiteY3" fmla="*/ 371069 h 742138"/>
              <a:gd name="connsiteX4" fmla="*/ 371069 w 742138"/>
              <a:gd name="connsiteY4" fmla="*/ 0 h 7421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2138" h="742138">
                <a:moveTo>
                  <a:pt x="371069" y="0"/>
                </a:moveTo>
                <a:cubicBezTo>
                  <a:pt x="576004" y="0"/>
                  <a:pt x="742138" y="166134"/>
                  <a:pt x="742138" y="371069"/>
                </a:cubicBezTo>
                <a:cubicBezTo>
                  <a:pt x="742138" y="576006"/>
                  <a:pt x="576004" y="742138"/>
                  <a:pt x="371069" y="742138"/>
                </a:cubicBezTo>
                <a:cubicBezTo>
                  <a:pt x="166134" y="742138"/>
                  <a:pt x="0" y="576006"/>
                  <a:pt x="0" y="371069"/>
                </a:cubicBezTo>
                <a:cubicBezTo>
                  <a:pt x="0" y="166134"/>
                  <a:pt x="166134" y="0"/>
                  <a:pt x="371069" y="0"/>
                </a:cubicBezTo>
                <a:close/>
              </a:path>
            </a:pathLst>
          </a:custGeom>
        </p:spPr>
      </p:pic>
    </p:spTree>
    <p:custDataLst>
      <p:tags r:id="rId1"/>
    </p:custDataLst>
    <p:extLst>
      <p:ext uri="{BB962C8B-B14F-4D97-AF65-F5344CB8AC3E}">
        <p14:creationId xmlns:p14="http://schemas.microsoft.com/office/powerpoint/2010/main" val="4273797763"/>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angle: Rounded Corners 7">
            <a:extLst>
              <a:ext uri="{FF2B5EF4-FFF2-40B4-BE49-F238E27FC236}">
                <a16:creationId xmlns:a16="http://schemas.microsoft.com/office/drawing/2014/main" id="{9B6EEBBA-0A50-5B72-184C-22B3079EE661}"/>
              </a:ext>
            </a:extLst>
          </p:cNvPr>
          <p:cNvSpPr/>
          <p:nvPr/>
        </p:nvSpPr>
        <p:spPr>
          <a:xfrm>
            <a:off x="425450" y="4458289"/>
            <a:ext cx="4516438" cy="2232861"/>
          </a:xfrm>
          <a:prstGeom prst="roundRect">
            <a:avLst>
              <a:gd name="adj" fmla="val 4168"/>
            </a:avLst>
          </a:prstGeom>
          <a:solidFill>
            <a:srgbClr val="0044FF">
              <a:alpha val="5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prstClr val="white"/>
              </a:solidFill>
              <a:effectLst/>
              <a:uLnTx/>
              <a:uFillTx/>
              <a:latin typeface="Aptos" panose="02110004020202020204"/>
              <a:ea typeface="+mn-ea"/>
              <a:cs typeface="+mn-cs"/>
            </a:endParaRPr>
          </a:p>
        </p:txBody>
      </p:sp>
      <p:sp>
        <p:nvSpPr>
          <p:cNvPr id="10" name="Rectangle: Rounded Corners 9">
            <a:extLst>
              <a:ext uri="{FF2B5EF4-FFF2-40B4-BE49-F238E27FC236}">
                <a16:creationId xmlns:a16="http://schemas.microsoft.com/office/drawing/2014/main" id="{72F8A8B5-9ACF-BD9A-1907-DC7ED605CBDC}"/>
              </a:ext>
            </a:extLst>
          </p:cNvPr>
          <p:cNvSpPr/>
          <p:nvPr/>
        </p:nvSpPr>
        <p:spPr>
          <a:xfrm>
            <a:off x="425450" y="1336137"/>
            <a:ext cx="4516438" cy="2611519"/>
          </a:xfrm>
          <a:prstGeom prst="roundRect">
            <a:avLst>
              <a:gd name="adj" fmla="val 4168"/>
            </a:avLst>
          </a:prstGeom>
          <a:solidFill>
            <a:srgbClr val="0044FF">
              <a:alpha val="5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prstClr val="white"/>
              </a:solidFill>
              <a:effectLst/>
              <a:uLnTx/>
              <a:uFillTx/>
              <a:latin typeface="Aptos" panose="02110004020202020204"/>
              <a:ea typeface="+mn-ea"/>
              <a:cs typeface="+mn-cs"/>
            </a:endParaRPr>
          </a:p>
        </p:txBody>
      </p:sp>
      <p:sp>
        <p:nvSpPr>
          <p:cNvPr id="168" name="Freeform: Shape 167">
            <a:extLst>
              <a:ext uri="{FF2B5EF4-FFF2-40B4-BE49-F238E27FC236}">
                <a16:creationId xmlns:a16="http://schemas.microsoft.com/office/drawing/2014/main" id="{3F7E467B-7C89-90FF-C807-8527FCAEAF92}"/>
              </a:ext>
            </a:extLst>
          </p:cNvPr>
          <p:cNvSpPr/>
          <p:nvPr/>
        </p:nvSpPr>
        <p:spPr>
          <a:xfrm>
            <a:off x="610411" y="1435348"/>
            <a:ext cx="742138" cy="742138"/>
          </a:xfrm>
          <a:custGeom>
            <a:avLst/>
            <a:gdLst>
              <a:gd name="connsiteX0" fmla="*/ 371069 w 742138"/>
              <a:gd name="connsiteY0" fmla="*/ 0 h 742138"/>
              <a:gd name="connsiteX1" fmla="*/ 742138 w 742138"/>
              <a:gd name="connsiteY1" fmla="*/ 371069 h 742138"/>
              <a:gd name="connsiteX2" fmla="*/ 371069 w 742138"/>
              <a:gd name="connsiteY2" fmla="*/ 742138 h 742138"/>
              <a:gd name="connsiteX3" fmla="*/ 0 w 742138"/>
              <a:gd name="connsiteY3" fmla="*/ 371069 h 742138"/>
              <a:gd name="connsiteX4" fmla="*/ 371069 w 742138"/>
              <a:gd name="connsiteY4" fmla="*/ 0 h 7421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2138" h="742138">
                <a:moveTo>
                  <a:pt x="371069" y="0"/>
                </a:moveTo>
                <a:cubicBezTo>
                  <a:pt x="576004" y="0"/>
                  <a:pt x="742138" y="166134"/>
                  <a:pt x="742138" y="371069"/>
                </a:cubicBezTo>
                <a:cubicBezTo>
                  <a:pt x="742138" y="576006"/>
                  <a:pt x="576004" y="742138"/>
                  <a:pt x="371069" y="742138"/>
                </a:cubicBezTo>
                <a:cubicBezTo>
                  <a:pt x="166134" y="742138"/>
                  <a:pt x="0" y="576006"/>
                  <a:pt x="0" y="371069"/>
                </a:cubicBezTo>
                <a:cubicBezTo>
                  <a:pt x="0" y="166134"/>
                  <a:pt x="166134" y="0"/>
                  <a:pt x="371069" y="0"/>
                </a:cubicBezTo>
                <a:close/>
              </a:path>
            </a:pathLst>
          </a:custGeom>
          <a:blipFill dpi="0" rotWithShape="1">
            <a:blip r:embed="rId3" cstate="print">
              <a:extLst>
                <a:ext uri="{28A0092B-C50C-407E-A947-70E740481C1C}">
                  <a14:useLocalDpi xmlns:a14="http://schemas.microsoft.com/office/drawing/2010/main" val="0"/>
                </a:ext>
              </a:extLst>
            </a:blip>
            <a:srcRect/>
            <a:stretch>
              <a:fillRect l="-3004" r="-2750"/>
            </a:stretch>
          </a:blipFill>
          <a:ln>
            <a:no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en-IN" dirty="0"/>
          </a:p>
        </p:txBody>
      </p:sp>
      <p:sp>
        <p:nvSpPr>
          <p:cNvPr id="6" name="Freeform 586">
            <a:extLst>
              <a:ext uri="{FF2B5EF4-FFF2-40B4-BE49-F238E27FC236}">
                <a16:creationId xmlns:a16="http://schemas.microsoft.com/office/drawing/2014/main" id="{3FF624E8-051B-BC7B-A4C1-6AC29508D9E7}"/>
              </a:ext>
            </a:extLst>
          </p:cNvPr>
          <p:cNvSpPr>
            <a:spLocks noEditPoints="1"/>
          </p:cNvSpPr>
          <p:nvPr/>
        </p:nvSpPr>
        <p:spPr bwMode="auto">
          <a:xfrm>
            <a:off x="2987829" y="3627173"/>
            <a:ext cx="5429717" cy="5162536"/>
          </a:xfrm>
          <a:custGeom>
            <a:avLst/>
            <a:gdLst>
              <a:gd name="T0" fmla="*/ 5177 w 9862"/>
              <a:gd name="T1" fmla="*/ 8398 h 9379"/>
              <a:gd name="T2" fmla="*/ 8706 w 9862"/>
              <a:gd name="T3" fmla="*/ 2345 h 9379"/>
              <a:gd name="T4" fmla="*/ 1744 w 9862"/>
              <a:gd name="T5" fmla="*/ 1006 h 9379"/>
              <a:gd name="T6" fmla="*/ 2329 w 9862"/>
              <a:gd name="T7" fmla="*/ 7373 h 9379"/>
              <a:gd name="T8" fmla="*/ 2037 w 9862"/>
              <a:gd name="T9" fmla="*/ 4529 h 9379"/>
              <a:gd name="T10" fmla="*/ 3196 w 9862"/>
              <a:gd name="T11" fmla="*/ 6530 h 9379"/>
              <a:gd name="T12" fmla="*/ 5516 w 9862"/>
              <a:gd name="T13" fmla="*/ 7534 h 9379"/>
              <a:gd name="T14" fmla="*/ 6387 w 9862"/>
              <a:gd name="T15" fmla="*/ 6415 h 9379"/>
              <a:gd name="T16" fmla="*/ 8414 w 9862"/>
              <a:gd name="T17" fmla="*/ 3524 h 9379"/>
              <a:gd name="T18" fmla="*/ 7482 w 9862"/>
              <a:gd name="T19" fmla="*/ 1678 h 9379"/>
              <a:gd name="T20" fmla="*/ 6088 w 9862"/>
              <a:gd name="T21" fmla="*/ 512 h 9379"/>
              <a:gd name="T22" fmla="*/ 3191 w 9862"/>
              <a:gd name="T23" fmla="*/ 3189 h 9379"/>
              <a:gd name="T24" fmla="*/ 2940 w 9862"/>
              <a:gd name="T25" fmla="*/ 4355 h 9379"/>
              <a:gd name="T26" fmla="*/ 2906 w 9862"/>
              <a:gd name="T27" fmla="*/ 2295 h 9379"/>
              <a:gd name="T28" fmla="*/ 4014 w 9862"/>
              <a:gd name="T29" fmla="*/ 4332 h 9379"/>
              <a:gd name="T30" fmla="*/ 3782 w 9862"/>
              <a:gd name="T31" fmla="*/ 5193 h 9379"/>
              <a:gd name="T32" fmla="*/ 5743 w 9862"/>
              <a:gd name="T33" fmla="*/ 2685 h 9379"/>
              <a:gd name="T34" fmla="*/ 5807 w 9862"/>
              <a:gd name="T35" fmla="*/ 3692 h 9379"/>
              <a:gd name="T36" fmla="*/ 5227 w 9862"/>
              <a:gd name="T37" fmla="*/ 4393 h 9379"/>
              <a:gd name="T38" fmla="*/ 4696 w 9862"/>
              <a:gd name="T39" fmla="*/ 3350 h 9379"/>
              <a:gd name="T40" fmla="*/ 3774 w 9862"/>
              <a:gd name="T41" fmla="*/ 2513 h 9379"/>
              <a:gd name="T42" fmla="*/ 4068 w 9862"/>
              <a:gd name="T43" fmla="*/ 5022 h 9379"/>
              <a:gd name="T44" fmla="*/ 4068 w 9862"/>
              <a:gd name="T45" fmla="*/ 2386 h 9379"/>
              <a:gd name="T46" fmla="*/ 4687 w 9862"/>
              <a:gd name="T47" fmla="*/ 3320 h 9379"/>
              <a:gd name="T48" fmla="*/ 4648 w 9862"/>
              <a:gd name="T49" fmla="*/ 5994 h 9379"/>
              <a:gd name="T50" fmla="*/ 3509 w 9862"/>
              <a:gd name="T51" fmla="*/ 3331 h 9379"/>
              <a:gd name="T52" fmla="*/ 4930 w 9862"/>
              <a:gd name="T53" fmla="*/ 2513 h 9379"/>
              <a:gd name="T54" fmla="*/ 5807 w 9862"/>
              <a:gd name="T55" fmla="*/ 2011 h 9379"/>
              <a:gd name="T56" fmla="*/ 6432 w 9862"/>
              <a:gd name="T57" fmla="*/ 3660 h 9379"/>
              <a:gd name="T58" fmla="*/ 6676 w 9862"/>
              <a:gd name="T59" fmla="*/ 1174 h 9379"/>
              <a:gd name="T60" fmla="*/ 7537 w 9862"/>
              <a:gd name="T61" fmla="*/ 2685 h 9379"/>
              <a:gd name="T62" fmla="*/ 8074 w 9862"/>
              <a:gd name="T63" fmla="*/ 3381 h 9379"/>
              <a:gd name="T64" fmla="*/ 7827 w 9862"/>
              <a:gd name="T65" fmla="*/ 4524 h 9379"/>
              <a:gd name="T66" fmla="*/ 7600 w 9862"/>
              <a:gd name="T67" fmla="*/ 5693 h 9379"/>
              <a:gd name="T68" fmla="*/ 6963 w 9862"/>
              <a:gd name="T69" fmla="*/ 5353 h 9379"/>
              <a:gd name="T70" fmla="*/ 5807 w 9862"/>
              <a:gd name="T71" fmla="*/ 6027 h 9379"/>
              <a:gd name="T72" fmla="*/ 5511 w 9862"/>
              <a:gd name="T73" fmla="*/ 6203 h 9379"/>
              <a:gd name="T74" fmla="*/ 4352 w 9862"/>
              <a:gd name="T75" fmla="*/ 6533 h 9379"/>
              <a:gd name="T76" fmla="*/ 3485 w 9862"/>
              <a:gd name="T77" fmla="*/ 7359 h 9379"/>
              <a:gd name="T78" fmla="*/ 2905 w 9862"/>
              <a:gd name="T79" fmla="*/ 5696 h 9379"/>
              <a:gd name="T80" fmla="*/ 2324 w 9862"/>
              <a:gd name="T81" fmla="*/ 4689 h 9379"/>
              <a:gd name="T82" fmla="*/ 2295 w 9862"/>
              <a:gd name="T83" fmla="*/ 3332 h 9379"/>
              <a:gd name="T84" fmla="*/ 2360 w 9862"/>
              <a:gd name="T85" fmla="*/ 3353 h 9379"/>
              <a:gd name="T86" fmla="*/ 2025 w 9862"/>
              <a:gd name="T87" fmla="*/ 5193 h 9379"/>
              <a:gd name="T88" fmla="*/ 1451 w 9862"/>
              <a:gd name="T89" fmla="*/ 3517 h 9379"/>
              <a:gd name="T90" fmla="*/ 1744 w 9862"/>
              <a:gd name="T91" fmla="*/ 1017 h 9379"/>
              <a:gd name="T92" fmla="*/ 2900 w 9862"/>
              <a:gd name="T93" fmla="*/ 1738 h 9379"/>
              <a:gd name="T94" fmla="*/ 3197 w 9862"/>
              <a:gd name="T95" fmla="*/ 2516 h 9379"/>
              <a:gd name="T96" fmla="*/ 5218 w 9862"/>
              <a:gd name="T97" fmla="*/ 976 h 9379"/>
              <a:gd name="T98" fmla="*/ 6088 w 9862"/>
              <a:gd name="T99" fmla="*/ 184 h 9379"/>
              <a:gd name="T100" fmla="*/ 6960 w 9862"/>
              <a:gd name="T101" fmla="*/ 672 h 9379"/>
              <a:gd name="T102" fmla="*/ 8117 w 9862"/>
              <a:gd name="T103" fmla="*/ 676 h 9379"/>
              <a:gd name="T104" fmla="*/ 8987 w 9862"/>
              <a:gd name="T105" fmla="*/ 3178 h 9379"/>
              <a:gd name="T106" fmla="*/ 8126 w 9862"/>
              <a:gd name="T107" fmla="*/ 5365 h 9379"/>
              <a:gd name="T108" fmla="*/ 6959 w 9862"/>
              <a:gd name="T109" fmla="*/ 6699 h 9379"/>
              <a:gd name="T110" fmla="*/ 5223 w 9862"/>
              <a:gd name="T111" fmla="*/ 7069 h 9379"/>
              <a:gd name="T112" fmla="*/ 4013 w 9862"/>
              <a:gd name="T113" fmla="*/ 7668 h 9379"/>
              <a:gd name="T114" fmla="*/ 3479 w 9862"/>
              <a:gd name="T115" fmla="*/ 7372 h 9379"/>
              <a:gd name="T116" fmla="*/ 2851 w 9862"/>
              <a:gd name="T117" fmla="*/ 7032 h 9379"/>
              <a:gd name="T118" fmla="*/ 2031 w 9862"/>
              <a:gd name="T119" fmla="*/ 5859 h 9379"/>
              <a:gd name="T120" fmla="*/ 878 w 9862"/>
              <a:gd name="T121" fmla="*/ 4529 h 9379"/>
              <a:gd name="T122" fmla="*/ 10 w 9862"/>
              <a:gd name="T123" fmla="*/ 3357 h 9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862" h="9379">
                <a:moveTo>
                  <a:pt x="0" y="3352"/>
                </a:moveTo>
                <a:cubicBezTo>
                  <a:pt x="0" y="3354"/>
                  <a:pt x="0" y="3354"/>
                  <a:pt x="0" y="3354"/>
                </a:cubicBezTo>
                <a:cubicBezTo>
                  <a:pt x="1" y="4026"/>
                  <a:pt x="1" y="4026"/>
                  <a:pt x="1" y="4026"/>
                </a:cubicBezTo>
                <a:cubicBezTo>
                  <a:pt x="580" y="4360"/>
                  <a:pt x="580" y="4360"/>
                  <a:pt x="580" y="4360"/>
                </a:cubicBezTo>
                <a:cubicBezTo>
                  <a:pt x="580" y="5030"/>
                  <a:pt x="580" y="5030"/>
                  <a:pt x="580" y="5030"/>
                </a:cubicBezTo>
                <a:cubicBezTo>
                  <a:pt x="583" y="5032"/>
                  <a:pt x="583" y="5032"/>
                  <a:pt x="583" y="5032"/>
                </a:cubicBezTo>
                <a:cubicBezTo>
                  <a:pt x="1160" y="5365"/>
                  <a:pt x="1160" y="5365"/>
                  <a:pt x="1160" y="5365"/>
                </a:cubicBezTo>
                <a:cubicBezTo>
                  <a:pt x="1160" y="6026"/>
                  <a:pt x="1160" y="6026"/>
                  <a:pt x="1160" y="6026"/>
                </a:cubicBezTo>
                <a:cubicBezTo>
                  <a:pt x="580" y="6361"/>
                  <a:pt x="580" y="6361"/>
                  <a:pt x="580" y="6361"/>
                </a:cubicBezTo>
                <a:cubicBezTo>
                  <a:pt x="580" y="7036"/>
                  <a:pt x="580" y="7036"/>
                  <a:pt x="580" y="7036"/>
                </a:cubicBezTo>
                <a:cubicBezTo>
                  <a:pt x="1165" y="7374"/>
                  <a:pt x="1165" y="7374"/>
                  <a:pt x="1165" y="7374"/>
                </a:cubicBezTo>
                <a:cubicBezTo>
                  <a:pt x="1745" y="7039"/>
                  <a:pt x="1745" y="7039"/>
                  <a:pt x="1745" y="7039"/>
                </a:cubicBezTo>
                <a:cubicBezTo>
                  <a:pt x="2319" y="7370"/>
                  <a:pt x="2319" y="7370"/>
                  <a:pt x="2319" y="7370"/>
                </a:cubicBezTo>
                <a:cubicBezTo>
                  <a:pt x="2319" y="8034"/>
                  <a:pt x="2319" y="8034"/>
                  <a:pt x="2319" y="8034"/>
                </a:cubicBezTo>
                <a:cubicBezTo>
                  <a:pt x="1740" y="8369"/>
                  <a:pt x="1740" y="8369"/>
                  <a:pt x="1740" y="8369"/>
                </a:cubicBezTo>
                <a:cubicBezTo>
                  <a:pt x="1740" y="9042"/>
                  <a:pt x="1740" y="9042"/>
                  <a:pt x="1740" y="9042"/>
                </a:cubicBezTo>
                <a:cubicBezTo>
                  <a:pt x="1742" y="9043"/>
                  <a:pt x="1742" y="9043"/>
                  <a:pt x="1742" y="9043"/>
                </a:cubicBezTo>
                <a:cubicBezTo>
                  <a:pt x="2324" y="9379"/>
                  <a:pt x="2324" y="9379"/>
                  <a:pt x="2324" y="9379"/>
                </a:cubicBezTo>
                <a:cubicBezTo>
                  <a:pt x="2909" y="9043"/>
                  <a:pt x="2909" y="9043"/>
                  <a:pt x="2909" y="9043"/>
                </a:cubicBezTo>
                <a:cubicBezTo>
                  <a:pt x="2909" y="9040"/>
                  <a:pt x="2909" y="9040"/>
                  <a:pt x="2909" y="9040"/>
                </a:cubicBezTo>
                <a:cubicBezTo>
                  <a:pt x="2908" y="8377"/>
                  <a:pt x="2908" y="8377"/>
                  <a:pt x="2908" y="8377"/>
                </a:cubicBezTo>
                <a:cubicBezTo>
                  <a:pt x="3483" y="8709"/>
                  <a:pt x="3483" y="8709"/>
                  <a:pt x="3483" y="8709"/>
                </a:cubicBezTo>
                <a:cubicBezTo>
                  <a:pt x="3484" y="8708"/>
                  <a:pt x="3484" y="8708"/>
                  <a:pt x="3484" y="8708"/>
                </a:cubicBezTo>
                <a:cubicBezTo>
                  <a:pt x="4060" y="8374"/>
                  <a:pt x="4060" y="8374"/>
                  <a:pt x="4060" y="8374"/>
                </a:cubicBezTo>
                <a:cubicBezTo>
                  <a:pt x="4063" y="8376"/>
                  <a:pt x="4063" y="8376"/>
                  <a:pt x="4063" y="8376"/>
                </a:cubicBezTo>
                <a:cubicBezTo>
                  <a:pt x="4066" y="8375"/>
                  <a:pt x="4066" y="8375"/>
                  <a:pt x="4066" y="8375"/>
                </a:cubicBezTo>
                <a:cubicBezTo>
                  <a:pt x="4642" y="8708"/>
                  <a:pt x="4642" y="8708"/>
                  <a:pt x="4642" y="8708"/>
                </a:cubicBezTo>
                <a:cubicBezTo>
                  <a:pt x="5177" y="8398"/>
                  <a:pt x="5177" y="8398"/>
                  <a:pt x="5177" y="8398"/>
                </a:cubicBezTo>
                <a:cubicBezTo>
                  <a:pt x="5187" y="8413"/>
                  <a:pt x="5203" y="8423"/>
                  <a:pt x="5222" y="8423"/>
                </a:cubicBezTo>
                <a:cubicBezTo>
                  <a:pt x="5241" y="8423"/>
                  <a:pt x="5257" y="8413"/>
                  <a:pt x="5267" y="8398"/>
                </a:cubicBezTo>
                <a:cubicBezTo>
                  <a:pt x="5802" y="8707"/>
                  <a:pt x="5802" y="8707"/>
                  <a:pt x="5802" y="8707"/>
                </a:cubicBezTo>
                <a:cubicBezTo>
                  <a:pt x="5803" y="8706"/>
                  <a:pt x="5803" y="8706"/>
                  <a:pt x="5803" y="8706"/>
                </a:cubicBezTo>
                <a:cubicBezTo>
                  <a:pt x="6384" y="8372"/>
                  <a:pt x="6384" y="8372"/>
                  <a:pt x="6384" y="8372"/>
                </a:cubicBezTo>
                <a:cubicBezTo>
                  <a:pt x="6384" y="7701"/>
                  <a:pt x="6384" y="7701"/>
                  <a:pt x="6384" y="7701"/>
                </a:cubicBezTo>
                <a:cubicBezTo>
                  <a:pt x="6958" y="7370"/>
                  <a:pt x="6958" y="7370"/>
                  <a:pt x="6958" y="7370"/>
                </a:cubicBezTo>
                <a:cubicBezTo>
                  <a:pt x="6962" y="7372"/>
                  <a:pt x="6962" y="7372"/>
                  <a:pt x="6962" y="7372"/>
                </a:cubicBezTo>
                <a:cubicBezTo>
                  <a:pt x="6965" y="7371"/>
                  <a:pt x="6965" y="7371"/>
                  <a:pt x="6965" y="7371"/>
                </a:cubicBezTo>
                <a:cubicBezTo>
                  <a:pt x="7541" y="7704"/>
                  <a:pt x="7541" y="7704"/>
                  <a:pt x="7541" y="7704"/>
                </a:cubicBezTo>
                <a:cubicBezTo>
                  <a:pt x="7542" y="7703"/>
                  <a:pt x="7542" y="7703"/>
                  <a:pt x="7542" y="7703"/>
                </a:cubicBezTo>
                <a:cubicBezTo>
                  <a:pt x="8123" y="7367"/>
                  <a:pt x="8123" y="7367"/>
                  <a:pt x="8123" y="7367"/>
                </a:cubicBezTo>
                <a:cubicBezTo>
                  <a:pt x="8123" y="6699"/>
                  <a:pt x="8123" y="6699"/>
                  <a:pt x="8123" y="6699"/>
                </a:cubicBezTo>
                <a:cubicBezTo>
                  <a:pt x="8702" y="6363"/>
                  <a:pt x="8702" y="6363"/>
                  <a:pt x="8702" y="6363"/>
                </a:cubicBezTo>
                <a:cubicBezTo>
                  <a:pt x="8702" y="5695"/>
                  <a:pt x="8702" y="5695"/>
                  <a:pt x="8702" y="5695"/>
                </a:cubicBezTo>
                <a:cubicBezTo>
                  <a:pt x="9282" y="5360"/>
                  <a:pt x="9282" y="5360"/>
                  <a:pt x="9282" y="5360"/>
                </a:cubicBezTo>
                <a:cubicBezTo>
                  <a:pt x="9282" y="4691"/>
                  <a:pt x="9282" y="4691"/>
                  <a:pt x="9282" y="4691"/>
                </a:cubicBezTo>
                <a:cubicBezTo>
                  <a:pt x="9862" y="4357"/>
                  <a:pt x="9862" y="4357"/>
                  <a:pt x="9862" y="4357"/>
                </a:cubicBezTo>
                <a:cubicBezTo>
                  <a:pt x="9862" y="4355"/>
                  <a:pt x="9862" y="4355"/>
                  <a:pt x="9862" y="4355"/>
                </a:cubicBezTo>
                <a:cubicBezTo>
                  <a:pt x="9861" y="3685"/>
                  <a:pt x="9861" y="3685"/>
                  <a:pt x="9861" y="3685"/>
                </a:cubicBezTo>
                <a:cubicBezTo>
                  <a:pt x="9860" y="3684"/>
                  <a:pt x="9860" y="3684"/>
                  <a:pt x="9860" y="3684"/>
                </a:cubicBezTo>
                <a:cubicBezTo>
                  <a:pt x="9285" y="3353"/>
                  <a:pt x="9285" y="3353"/>
                  <a:pt x="9285" y="3353"/>
                </a:cubicBezTo>
                <a:cubicBezTo>
                  <a:pt x="9285" y="3349"/>
                  <a:pt x="9285" y="3349"/>
                  <a:pt x="9285" y="3349"/>
                </a:cubicBezTo>
                <a:cubicBezTo>
                  <a:pt x="9281" y="3347"/>
                  <a:pt x="9281" y="3347"/>
                  <a:pt x="9281" y="3347"/>
                </a:cubicBezTo>
                <a:cubicBezTo>
                  <a:pt x="9282" y="2680"/>
                  <a:pt x="9282" y="2680"/>
                  <a:pt x="9282" y="2680"/>
                </a:cubicBezTo>
                <a:cubicBezTo>
                  <a:pt x="9281" y="2680"/>
                  <a:pt x="9281" y="2680"/>
                  <a:pt x="9281" y="2680"/>
                </a:cubicBezTo>
                <a:cubicBezTo>
                  <a:pt x="8706" y="2349"/>
                  <a:pt x="8706" y="2349"/>
                  <a:pt x="8706" y="2349"/>
                </a:cubicBezTo>
                <a:cubicBezTo>
                  <a:pt x="8706" y="2345"/>
                  <a:pt x="8706" y="2345"/>
                  <a:pt x="8706" y="2345"/>
                </a:cubicBezTo>
                <a:cubicBezTo>
                  <a:pt x="8702" y="2342"/>
                  <a:pt x="8702" y="2342"/>
                  <a:pt x="8702" y="2342"/>
                </a:cubicBezTo>
                <a:cubicBezTo>
                  <a:pt x="8702" y="1677"/>
                  <a:pt x="8702" y="1677"/>
                  <a:pt x="8702" y="1677"/>
                </a:cubicBezTo>
                <a:cubicBezTo>
                  <a:pt x="8126" y="1344"/>
                  <a:pt x="8126" y="1344"/>
                  <a:pt x="8126" y="1344"/>
                </a:cubicBezTo>
                <a:cubicBezTo>
                  <a:pt x="8126" y="1341"/>
                  <a:pt x="8126" y="1341"/>
                  <a:pt x="8126" y="1341"/>
                </a:cubicBezTo>
                <a:cubicBezTo>
                  <a:pt x="8123" y="1339"/>
                  <a:pt x="8123" y="1339"/>
                  <a:pt x="8123" y="1339"/>
                </a:cubicBezTo>
                <a:cubicBezTo>
                  <a:pt x="8122" y="674"/>
                  <a:pt x="8122" y="674"/>
                  <a:pt x="8122" y="674"/>
                </a:cubicBezTo>
                <a:cubicBezTo>
                  <a:pt x="8121" y="673"/>
                  <a:pt x="8121" y="673"/>
                  <a:pt x="8121" y="673"/>
                </a:cubicBezTo>
                <a:cubicBezTo>
                  <a:pt x="7573" y="357"/>
                  <a:pt x="7573" y="357"/>
                  <a:pt x="7573" y="357"/>
                </a:cubicBezTo>
                <a:cubicBezTo>
                  <a:pt x="7576" y="352"/>
                  <a:pt x="7577" y="346"/>
                  <a:pt x="7577" y="340"/>
                </a:cubicBezTo>
                <a:cubicBezTo>
                  <a:pt x="7577" y="320"/>
                  <a:pt x="7561" y="304"/>
                  <a:pt x="7542" y="304"/>
                </a:cubicBezTo>
                <a:cubicBezTo>
                  <a:pt x="7530" y="304"/>
                  <a:pt x="7519" y="310"/>
                  <a:pt x="7513" y="319"/>
                </a:cubicBezTo>
                <a:cubicBezTo>
                  <a:pt x="6961" y="1"/>
                  <a:pt x="6961" y="1"/>
                  <a:pt x="6961" y="1"/>
                </a:cubicBezTo>
                <a:cubicBezTo>
                  <a:pt x="6959" y="2"/>
                  <a:pt x="6959" y="2"/>
                  <a:pt x="6959" y="2"/>
                </a:cubicBezTo>
                <a:cubicBezTo>
                  <a:pt x="6381" y="335"/>
                  <a:pt x="6381" y="335"/>
                  <a:pt x="6381" y="335"/>
                </a:cubicBezTo>
                <a:cubicBezTo>
                  <a:pt x="5802" y="1"/>
                  <a:pt x="5802" y="1"/>
                  <a:pt x="5802" y="1"/>
                </a:cubicBezTo>
                <a:cubicBezTo>
                  <a:pt x="5799" y="2"/>
                  <a:pt x="5799" y="2"/>
                  <a:pt x="5799" y="2"/>
                </a:cubicBezTo>
                <a:cubicBezTo>
                  <a:pt x="5222" y="335"/>
                  <a:pt x="5222" y="335"/>
                  <a:pt x="5222" y="335"/>
                </a:cubicBezTo>
                <a:cubicBezTo>
                  <a:pt x="4642" y="0"/>
                  <a:pt x="4642" y="0"/>
                  <a:pt x="4642" y="0"/>
                </a:cubicBezTo>
                <a:cubicBezTo>
                  <a:pt x="4058" y="337"/>
                  <a:pt x="4058" y="337"/>
                  <a:pt x="4058" y="337"/>
                </a:cubicBezTo>
                <a:cubicBezTo>
                  <a:pt x="4058" y="1008"/>
                  <a:pt x="4058" y="1008"/>
                  <a:pt x="4058" y="1008"/>
                </a:cubicBezTo>
                <a:cubicBezTo>
                  <a:pt x="3483" y="1340"/>
                  <a:pt x="3483" y="1340"/>
                  <a:pt x="3483" y="1340"/>
                </a:cubicBezTo>
                <a:cubicBezTo>
                  <a:pt x="2937" y="1026"/>
                  <a:pt x="2937" y="1026"/>
                  <a:pt x="2937" y="1026"/>
                </a:cubicBezTo>
                <a:cubicBezTo>
                  <a:pt x="2939" y="1021"/>
                  <a:pt x="2940" y="1017"/>
                  <a:pt x="2940" y="1012"/>
                </a:cubicBezTo>
                <a:cubicBezTo>
                  <a:pt x="2940" y="992"/>
                  <a:pt x="2924" y="976"/>
                  <a:pt x="2904" y="976"/>
                </a:cubicBezTo>
                <a:cubicBezTo>
                  <a:pt x="2884" y="976"/>
                  <a:pt x="2868" y="992"/>
                  <a:pt x="2868" y="1012"/>
                </a:cubicBezTo>
                <a:cubicBezTo>
                  <a:pt x="2868" y="1016"/>
                  <a:pt x="2869" y="1021"/>
                  <a:pt x="2871" y="1025"/>
                </a:cubicBezTo>
                <a:cubicBezTo>
                  <a:pt x="2323" y="1340"/>
                  <a:pt x="2323" y="1340"/>
                  <a:pt x="2323" y="1340"/>
                </a:cubicBezTo>
                <a:cubicBezTo>
                  <a:pt x="1744" y="1006"/>
                  <a:pt x="1744" y="1006"/>
                  <a:pt x="1744" y="1006"/>
                </a:cubicBezTo>
                <a:cubicBezTo>
                  <a:pt x="1741" y="1007"/>
                  <a:pt x="1741" y="1007"/>
                  <a:pt x="1741" y="1007"/>
                </a:cubicBezTo>
                <a:cubicBezTo>
                  <a:pt x="1159" y="1343"/>
                  <a:pt x="1159" y="1343"/>
                  <a:pt x="1159" y="1343"/>
                </a:cubicBezTo>
                <a:cubicBezTo>
                  <a:pt x="1159" y="2013"/>
                  <a:pt x="1159" y="2013"/>
                  <a:pt x="1159" y="2013"/>
                </a:cubicBezTo>
                <a:cubicBezTo>
                  <a:pt x="580" y="2348"/>
                  <a:pt x="580" y="2348"/>
                  <a:pt x="580" y="2348"/>
                </a:cubicBezTo>
                <a:cubicBezTo>
                  <a:pt x="580" y="3017"/>
                  <a:pt x="580" y="3017"/>
                  <a:pt x="580" y="3017"/>
                </a:cubicBezTo>
                <a:lnTo>
                  <a:pt x="0" y="3352"/>
                </a:lnTo>
                <a:close/>
                <a:moveTo>
                  <a:pt x="877" y="2851"/>
                </a:moveTo>
                <a:cubicBezTo>
                  <a:pt x="878" y="2852"/>
                  <a:pt x="878" y="2852"/>
                  <a:pt x="878" y="2852"/>
                </a:cubicBezTo>
                <a:cubicBezTo>
                  <a:pt x="1161" y="3017"/>
                  <a:pt x="1161" y="3017"/>
                  <a:pt x="1161" y="3017"/>
                </a:cubicBezTo>
                <a:cubicBezTo>
                  <a:pt x="1161" y="3347"/>
                  <a:pt x="1161" y="3347"/>
                  <a:pt x="1161" y="3347"/>
                </a:cubicBezTo>
                <a:cubicBezTo>
                  <a:pt x="589" y="3017"/>
                  <a:pt x="589" y="3017"/>
                  <a:pt x="589" y="3017"/>
                </a:cubicBezTo>
                <a:cubicBezTo>
                  <a:pt x="589" y="2353"/>
                  <a:pt x="589" y="2353"/>
                  <a:pt x="589" y="2353"/>
                </a:cubicBezTo>
                <a:cubicBezTo>
                  <a:pt x="873" y="2190"/>
                  <a:pt x="873" y="2190"/>
                  <a:pt x="873" y="2190"/>
                </a:cubicBezTo>
                <a:lnTo>
                  <a:pt x="877" y="2851"/>
                </a:lnTo>
                <a:close/>
                <a:moveTo>
                  <a:pt x="1164" y="2021"/>
                </a:moveTo>
                <a:cubicBezTo>
                  <a:pt x="1736" y="2351"/>
                  <a:pt x="1736" y="2351"/>
                  <a:pt x="1736" y="2351"/>
                </a:cubicBezTo>
                <a:cubicBezTo>
                  <a:pt x="1213" y="2653"/>
                  <a:pt x="1213" y="2653"/>
                  <a:pt x="1213" y="2653"/>
                </a:cubicBezTo>
                <a:cubicBezTo>
                  <a:pt x="1202" y="2638"/>
                  <a:pt x="1184" y="2627"/>
                  <a:pt x="1164" y="2627"/>
                </a:cubicBezTo>
                <a:cubicBezTo>
                  <a:pt x="1132" y="2627"/>
                  <a:pt x="1106" y="2654"/>
                  <a:pt x="1106" y="2686"/>
                </a:cubicBezTo>
                <a:cubicBezTo>
                  <a:pt x="1106" y="2717"/>
                  <a:pt x="1130" y="2742"/>
                  <a:pt x="1161" y="2744"/>
                </a:cubicBezTo>
                <a:cubicBezTo>
                  <a:pt x="1161" y="3011"/>
                  <a:pt x="1161" y="3011"/>
                  <a:pt x="1161" y="3011"/>
                </a:cubicBezTo>
                <a:cubicBezTo>
                  <a:pt x="882" y="2848"/>
                  <a:pt x="882" y="2848"/>
                  <a:pt x="882" y="2848"/>
                </a:cubicBezTo>
                <a:cubicBezTo>
                  <a:pt x="878" y="2187"/>
                  <a:pt x="878" y="2187"/>
                  <a:pt x="878" y="2187"/>
                </a:cubicBezTo>
                <a:lnTo>
                  <a:pt x="1164" y="2021"/>
                </a:lnTo>
                <a:close/>
                <a:moveTo>
                  <a:pt x="2611" y="7536"/>
                </a:moveTo>
                <a:cubicBezTo>
                  <a:pt x="2611" y="8197"/>
                  <a:pt x="2611" y="8197"/>
                  <a:pt x="2611" y="8197"/>
                </a:cubicBezTo>
                <a:cubicBezTo>
                  <a:pt x="2329" y="8034"/>
                  <a:pt x="2329" y="8034"/>
                  <a:pt x="2329" y="8034"/>
                </a:cubicBezTo>
                <a:cubicBezTo>
                  <a:pt x="2329" y="7373"/>
                  <a:pt x="2329" y="7373"/>
                  <a:pt x="2329" y="7373"/>
                </a:cubicBezTo>
                <a:lnTo>
                  <a:pt x="2611" y="7536"/>
                </a:lnTo>
                <a:close/>
                <a:moveTo>
                  <a:pt x="2332" y="7369"/>
                </a:moveTo>
                <a:cubicBezTo>
                  <a:pt x="2611" y="7208"/>
                  <a:pt x="2611" y="7208"/>
                  <a:pt x="2611" y="7208"/>
                </a:cubicBezTo>
                <a:cubicBezTo>
                  <a:pt x="2611" y="7530"/>
                  <a:pt x="2611" y="7530"/>
                  <a:pt x="2611" y="7530"/>
                </a:cubicBezTo>
                <a:lnTo>
                  <a:pt x="2332" y="7369"/>
                </a:lnTo>
                <a:close/>
                <a:moveTo>
                  <a:pt x="2326" y="7361"/>
                </a:moveTo>
                <a:cubicBezTo>
                  <a:pt x="2326" y="6757"/>
                  <a:pt x="2326" y="6757"/>
                  <a:pt x="2326" y="6757"/>
                </a:cubicBezTo>
                <a:cubicBezTo>
                  <a:pt x="2357" y="6756"/>
                  <a:pt x="2383" y="6731"/>
                  <a:pt x="2383" y="6699"/>
                </a:cubicBezTo>
                <a:cubicBezTo>
                  <a:pt x="2383" y="6689"/>
                  <a:pt x="2380" y="6680"/>
                  <a:pt x="2376" y="6671"/>
                </a:cubicBezTo>
                <a:cubicBezTo>
                  <a:pt x="2611" y="6535"/>
                  <a:pt x="2611" y="6535"/>
                  <a:pt x="2611" y="6535"/>
                </a:cubicBezTo>
                <a:cubicBezTo>
                  <a:pt x="2611" y="7196"/>
                  <a:pt x="2611" y="7196"/>
                  <a:pt x="2611" y="7196"/>
                </a:cubicBezTo>
                <a:lnTo>
                  <a:pt x="2326" y="7361"/>
                </a:lnTo>
                <a:close/>
                <a:moveTo>
                  <a:pt x="2324" y="6641"/>
                </a:moveTo>
                <a:cubicBezTo>
                  <a:pt x="2304" y="6641"/>
                  <a:pt x="2286" y="6652"/>
                  <a:pt x="2275" y="6668"/>
                </a:cubicBezTo>
                <a:cubicBezTo>
                  <a:pt x="1753" y="6365"/>
                  <a:pt x="1753" y="6365"/>
                  <a:pt x="1753" y="6365"/>
                </a:cubicBezTo>
                <a:cubicBezTo>
                  <a:pt x="2037" y="6201"/>
                  <a:pt x="2037" y="6201"/>
                  <a:pt x="2037" y="6201"/>
                </a:cubicBezTo>
                <a:cubicBezTo>
                  <a:pt x="2608" y="6531"/>
                  <a:pt x="2608" y="6531"/>
                  <a:pt x="2608" y="6531"/>
                </a:cubicBezTo>
                <a:cubicBezTo>
                  <a:pt x="2373" y="6667"/>
                  <a:pt x="2373" y="6667"/>
                  <a:pt x="2373" y="6667"/>
                </a:cubicBezTo>
                <a:cubicBezTo>
                  <a:pt x="2363" y="6651"/>
                  <a:pt x="2345" y="6641"/>
                  <a:pt x="2324" y="6641"/>
                </a:cubicBezTo>
                <a:close/>
                <a:moveTo>
                  <a:pt x="2036" y="5862"/>
                </a:moveTo>
                <a:cubicBezTo>
                  <a:pt x="2319" y="5700"/>
                  <a:pt x="2319" y="5700"/>
                  <a:pt x="2319" y="5700"/>
                </a:cubicBezTo>
                <a:cubicBezTo>
                  <a:pt x="2319" y="5992"/>
                  <a:pt x="2319" y="5992"/>
                  <a:pt x="2319" y="5992"/>
                </a:cubicBezTo>
                <a:cubicBezTo>
                  <a:pt x="2302" y="5995"/>
                  <a:pt x="2289" y="6009"/>
                  <a:pt x="2289" y="6027"/>
                </a:cubicBezTo>
                <a:cubicBezTo>
                  <a:pt x="2289" y="6033"/>
                  <a:pt x="2290" y="6038"/>
                  <a:pt x="2292" y="6042"/>
                </a:cubicBezTo>
                <a:cubicBezTo>
                  <a:pt x="2037" y="6190"/>
                  <a:pt x="2037" y="6190"/>
                  <a:pt x="2037" y="6190"/>
                </a:cubicBezTo>
                <a:lnTo>
                  <a:pt x="2036" y="5862"/>
                </a:lnTo>
                <a:close/>
                <a:moveTo>
                  <a:pt x="2036" y="5188"/>
                </a:moveTo>
                <a:cubicBezTo>
                  <a:pt x="2037" y="4529"/>
                  <a:pt x="2037" y="4529"/>
                  <a:pt x="2037" y="4529"/>
                </a:cubicBezTo>
                <a:cubicBezTo>
                  <a:pt x="2321" y="4693"/>
                  <a:pt x="2321" y="4693"/>
                  <a:pt x="2321" y="4693"/>
                </a:cubicBezTo>
                <a:cubicBezTo>
                  <a:pt x="2321" y="5353"/>
                  <a:pt x="2321" y="5353"/>
                  <a:pt x="2321" y="5353"/>
                </a:cubicBezTo>
                <a:lnTo>
                  <a:pt x="2036" y="5188"/>
                </a:lnTo>
                <a:close/>
                <a:moveTo>
                  <a:pt x="2360" y="6027"/>
                </a:moveTo>
                <a:cubicBezTo>
                  <a:pt x="2360" y="6009"/>
                  <a:pt x="2347" y="5994"/>
                  <a:pt x="2329" y="5992"/>
                </a:cubicBezTo>
                <a:cubicBezTo>
                  <a:pt x="2329" y="5695"/>
                  <a:pt x="2329" y="5695"/>
                  <a:pt x="2329" y="5695"/>
                </a:cubicBezTo>
                <a:cubicBezTo>
                  <a:pt x="2616" y="5531"/>
                  <a:pt x="2616" y="5531"/>
                  <a:pt x="2616" y="5531"/>
                </a:cubicBezTo>
                <a:cubicBezTo>
                  <a:pt x="2900" y="5696"/>
                  <a:pt x="2900" y="5696"/>
                  <a:pt x="2900" y="5696"/>
                </a:cubicBezTo>
                <a:cubicBezTo>
                  <a:pt x="2901" y="6357"/>
                  <a:pt x="2901" y="6357"/>
                  <a:pt x="2901" y="6357"/>
                </a:cubicBezTo>
                <a:cubicBezTo>
                  <a:pt x="2357" y="6042"/>
                  <a:pt x="2357" y="6042"/>
                  <a:pt x="2357" y="6042"/>
                </a:cubicBezTo>
                <a:cubicBezTo>
                  <a:pt x="2359" y="6038"/>
                  <a:pt x="2360" y="6033"/>
                  <a:pt x="2360" y="6027"/>
                </a:cubicBezTo>
                <a:close/>
                <a:moveTo>
                  <a:pt x="2957" y="7032"/>
                </a:moveTo>
                <a:cubicBezTo>
                  <a:pt x="2957" y="7004"/>
                  <a:pt x="2936" y="6981"/>
                  <a:pt x="2909" y="6979"/>
                </a:cubicBezTo>
                <a:cubicBezTo>
                  <a:pt x="2909" y="6369"/>
                  <a:pt x="2909" y="6369"/>
                  <a:pt x="2909" y="6369"/>
                </a:cubicBezTo>
                <a:cubicBezTo>
                  <a:pt x="3191" y="6532"/>
                  <a:pt x="3191" y="6532"/>
                  <a:pt x="3191" y="6532"/>
                </a:cubicBezTo>
                <a:cubicBezTo>
                  <a:pt x="3191" y="7192"/>
                  <a:pt x="3191" y="7192"/>
                  <a:pt x="3191" y="7192"/>
                </a:cubicBezTo>
                <a:cubicBezTo>
                  <a:pt x="2952" y="7055"/>
                  <a:pt x="2952" y="7055"/>
                  <a:pt x="2952" y="7055"/>
                </a:cubicBezTo>
                <a:cubicBezTo>
                  <a:pt x="2955" y="7048"/>
                  <a:pt x="2957" y="7040"/>
                  <a:pt x="2957" y="7032"/>
                </a:cubicBezTo>
                <a:close/>
                <a:moveTo>
                  <a:pt x="3196" y="7195"/>
                </a:moveTo>
                <a:cubicBezTo>
                  <a:pt x="3196" y="6535"/>
                  <a:pt x="3196" y="6535"/>
                  <a:pt x="3196" y="6535"/>
                </a:cubicBezTo>
                <a:cubicBezTo>
                  <a:pt x="3480" y="6700"/>
                  <a:pt x="3480" y="6700"/>
                  <a:pt x="3480" y="6700"/>
                </a:cubicBezTo>
                <a:cubicBezTo>
                  <a:pt x="3480" y="7358"/>
                  <a:pt x="3480" y="7358"/>
                  <a:pt x="3480" y="7358"/>
                </a:cubicBezTo>
                <a:lnTo>
                  <a:pt x="3196" y="7195"/>
                </a:lnTo>
                <a:close/>
                <a:moveTo>
                  <a:pt x="3477" y="7368"/>
                </a:moveTo>
                <a:cubicBezTo>
                  <a:pt x="3196" y="7530"/>
                  <a:pt x="3196" y="7530"/>
                  <a:pt x="3196" y="7530"/>
                </a:cubicBezTo>
                <a:cubicBezTo>
                  <a:pt x="3196" y="7206"/>
                  <a:pt x="3196" y="7206"/>
                  <a:pt x="3196" y="7206"/>
                </a:cubicBezTo>
                <a:lnTo>
                  <a:pt x="3477" y="7368"/>
                </a:lnTo>
                <a:close/>
                <a:moveTo>
                  <a:pt x="3196" y="6530"/>
                </a:moveTo>
                <a:cubicBezTo>
                  <a:pt x="3196" y="6201"/>
                  <a:pt x="3196" y="6201"/>
                  <a:pt x="3196" y="6201"/>
                </a:cubicBezTo>
                <a:cubicBezTo>
                  <a:pt x="3484" y="6035"/>
                  <a:pt x="3484" y="6035"/>
                  <a:pt x="3484" y="6035"/>
                </a:cubicBezTo>
                <a:cubicBezTo>
                  <a:pt x="4055" y="6365"/>
                  <a:pt x="4055" y="6365"/>
                  <a:pt x="4055" y="6365"/>
                </a:cubicBezTo>
                <a:cubicBezTo>
                  <a:pt x="3483" y="6696"/>
                  <a:pt x="3483" y="6696"/>
                  <a:pt x="3483" y="6696"/>
                </a:cubicBezTo>
                <a:lnTo>
                  <a:pt x="3196" y="6530"/>
                </a:lnTo>
                <a:close/>
                <a:moveTo>
                  <a:pt x="5187" y="7033"/>
                </a:moveTo>
                <a:cubicBezTo>
                  <a:pt x="5187" y="7037"/>
                  <a:pt x="5188" y="7042"/>
                  <a:pt x="5190" y="7046"/>
                </a:cubicBezTo>
                <a:cubicBezTo>
                  <a:pt x="4684" y="7336"/>
                  <a:pt x="4684" y="7336"/>
                  <a:pt x="4684" y="7336"/>
                </a:cubicBezTo>
                <a:cubicBezTo>
                  <a:pt x="4675" y="7324"/>
                  <a:pt x="4661" y="7316"/>
                  <a:pt x="4645" y="7315"/>
                </a:cubicBezTo>
                <a:cubicBezTo>
                  <a:pt x="4645" y="6700"/>
                  <a:pt x="4645" y="6700"/>
                  <a:pt x="4645" y="6700"/>
                </a:cubicBezTo>
                <a:cubicBezTo>
                  <a:pt x="5218" y="6367"/>
                  <a:pt x="5218" y="6367"/>
                  <a:pt x="5218" y="6367"/>
                </a:cubicBezTo>
                <a:cubicBezTo>
                  <a:pt x="5218" y="6998"/>
                  <a:pt x="5218" y="6998"/>
                  <a:pt x="5218" y="6998"/>
                </a:cubicBezTo>
                <a:cubicBezTo>
                  <a:pt x="5200" y="7000"/>
                  <a:pt x="5187" y="7015"/>
                  <a:pt x="5187" y="7033"/>
                </a:cubicBezTo>
                <a:close/>
                <a:moveTo>
                  <a:pt x="5259" y="7033"/>
                </a:moveTo>
                <a:cubicBezTo>
                  <a:pt x="5259" y="7015"/>
                  <a:pt x="5245" y="7000"/>
                  <a:pt x="5228" y="6998"/>
                </a:cubicBezTo>
                <a:cubicBezTo>
                  <a:pt x="5228" y="6368"/>
                  <a:pt x="5228" y="6368"/>
                  <a:pt x="5228" y="6368"/>
                </a:cubicBezTo>
                <a:cubicBezTo>
                  <a:pt x="5511" y="6532"/>
                  <a:pt x="5511" y="6532"/>
                  <a:pt x="5511" y="6532"/>
                </a:cubicBezTo>
                <a:cubicBezTo>
                  <a:pt x="5511" y="7193"/>
                  <a:pt x="5511" y="7193"/>
                  <a:pt x="5511" y="7193"/>
                </a:cubicBezTo>
                <a:cubicBezTo>
                  <a:pt x="5256" y="7046"/>
                  <a:pt x="5256" y="7046"/>
                  <a:pt x="5256" y="7046"/>
                </a:cubicBezTo>
                <a:cubicBezTo>
                  <a:pt x="5258" y="7042"/>
                  <a:pt x="5259" y="7037"/>
                  <a:pt x="5259" y="7033"/>
                </a:cubicBezTo>
                <a:close/>
                <a:moveTo>
                  <a:pt x="5516" y="7528"/>
                </a:moveTo>
                <a:cubicBezTo>
                  <a:pt x="5516" y="7207"/>
                  <a:pt x="5516" y="7207"/>
                  <a:pt x="5516" y="7207"/>
                </a:cubicBezTo>
                <a:cubicBezTo>
                  <a:pt x="5795" y="7367"/>
                  <a:pt x="5795" y="7367"/>
                  <a:pt x="5795" y="7367"/>
                </a:cubicBezTo>
                <a:lnTo>
                  <a:pt x="5516" y="7528"/>
                </a:lnTo>
                <a:close/>
                <a:moveTo>
                  <a:pt x="5798" y="7372"/>
                </a:moveTo>
                <a:cubicBezTo>
                  <a:pt x="5798" y="8033"/>
                  <a:pt x="5798" y="8033"/>
                  <a:pt x="5798" y="8033"/>
                </a:cubicBezTo>
                <a:cubicBezTo>
                  <a:pt x="5516" y="8195"/>
                  <a:pt x="5516" y="8195"/>
                  <a:pt x="5516" y="8195"/>
                </a:cubicBezTo>
                <a:cubicBezTo>
                  <a:pt x="5516" y="7534"/>
                  <a:pt x="5516" y="7534"/>
                  <a:pt x="5516" y="7534"/>
                </a:cubicBezTo>
                <a:lnTo>
                  <a:pt x="5798" y="7372"/>
                </a:lnTo>
                <a:close/>
                <a:moveTo>
                  <a:pt x="5516" y="7195"/>
                </a:moveTo>
                <a:cubicBezTo>
                  <a:pt x="5516" y="6535"/>
                  <a:pt x="5516" y="6535"/>
                  <a:pt x="5516" y="6535"/>
                </a:cubicBezTo>
                <a:cubicBezTo>
                  <a:pt x="5750" y="6670"/>
                  <a:pt x="5750" y="6670"/>
                  <a:pt x="5750" y="6670"/>
                </a:cubicBezTo>
                <a:cubicBezTo>
                  <a:pt x="5747" y="6678"/>
                  <a:pt x="5744" y="6687"/>
                  <a:pt x="5744" y="6696"/>
                </a:cubicBezTo>
                <a:cubicBezTo>
                  <a:pt x="5744" y="6727"/>
                  <a:pt x="5769" y="6753"/>
                  <a:pt x="5799" y="6754"/>
                </a:cubicBezTo>
                <a:cubicBezTo>
                  <a:pt x="5799" y="7358"/>
                  <a:pt x="5799" y="7358"/>
                  <a:pt x="5799" y="7358"/>
                </a:cubicBezTo>
                <a:lnTo>
                  <a:pt x="5516" y="7195"/>
                </a:lnTo>
                <a:close/>
                <a:moveTo>
                  <a:pt x="5516" y="6529"/>
                </a:moveTo>
                <a:cubicBezTo>
                  <a:pt x="5516" y="6200"/>
                  <a:pt x="5516" y="6200"/>
                  <a:pt x="5516" y="6200"/>
                </a:cubicBezTo>
                <a:cubicBezTo>
                  <a:pt x="5802" y="6035"/>
                  <a:pt x="5802" y="6035"/>
                  <a:pt x="5802" y="6035"/>
                </a:cubicBezTo>
                <a:cubicBezTo>
                  <a:pt x="6333" y="6341"/>
                  <a:pt x="6333" y="6341"/>
                  <a:pt x="6333" y="6341"/>
                </a:cubicBezTo>
                <a:cubicBezTo>
                  <a:pt x="6330" y="6348"/>
                  <a:pt x="6329" y="6355"/>
                  <a:pt x="6329" y="6362"/>
                </a:cubicBezTo>
                <a:cubicBezTo>
                  <a:pt x="6329" y="6371"/>
                  <a:pt x="6331" y="6380"/>
                  <a:pt x="6335" y="6387"/>
                </a:cubicBezTo>
                <a:cubicBezTo>
                  <a:pt x="5852" y="6666"/>
                  <a:pt x="5852" y="6666"/>
                  <a:pt x="5852" y="6666"/>
                </a:cubicBezTo>
                <a:cubicBezTo>
                  <a:pt x="5841" y="6649"/>
                  <a:pt x="5823" y="6638"/>
                  <a:pt x="5802" y="6638"/>
                </a:cubicBezTo>
                <a:cubicBezTo>
                  <a:pt x="5781" y="6638"/>
                  <a:pt x="5763" y="6649"/>
                  <a:pt x="5753" y="6666"/>
                </a:cubicBezTo>
                <a:lnTo>
                  <a:pt x="5516" y="6529"/>
                </a:lnTo>
                <a:close/>
                <a:moveTo>
                  <a:pt x="6435" y="6362"/>
                </a:moveTo>
                <a:cubicBezTo>
                  <a:pt x="6435" y="6355"/>
                  <a:pt x="6434" y="6348"/>
                  <a:pt x="6431" y="6341"/>
                </a:cubicBezTo>
                <a:cubicBezTo>
                  <a:pt x="6672" y="6202"/>
                  <a:pt x="6672" y="6202"/>
                  <a:pt x="6672" y="6202"/>
                </a:cubicBezTo>
                <a:cubicBezTo>
                  <a:pt x="6672" y="6528"/>
                  <a:pt x="6672" y="6528"/>
                  <a:pt x="6672" y="6528"/>
                </a:cubicBezTo>
                <a:cubicBezTo>
                  <a:pt x="6429" y="6388"/>
                  <a:pt x="6429" y="6388"/>
                  <a:pt x="6429" y="6388"/>
                </a:cubicBezTo>
                <a:cubicBezTo>
                  <a:pt x="6433" y="6381"/>
                  <a:pt x="6435" y="6372"/>
                  <a:pt x="6435" y="6362"/>
                </a:cubicBezTo>
                <a:close/>
                <a:moveTo>
                  <a:pt x="6672" y="6534"/>
                </a:moveTo>
                <a:cubicBezTo>
                  <a:pt x="6672" y="7193"/>
                  <a:pt x="6672" y="7193"/>
                  <a:pt x="6672" y="7193"/>
                </a:cubicBezTo>
                <a:cubicBezTo>
                  <a:pt x="6387" y="7029"/>
                  <a:pt x="6387" y="7029"/>
                  <a:pt x="6387" y="7029"/>
                </a:cubicBezTo>
                <a:cubicBezTo>
                  <a:pt x="6387" y="6415"/>
                  <a:pt x="6387" y="6415"/>
                  <a:pt x="6387" y="6415"/>
                </a:cubicBezTo>
                <a:cubicBezTo>
                  <a:pt x="6403" y="6414"/>
                  <a:pt x="6417" y="6405"/>
                  <a:pt x="6426" y="6392"/>
                </a:cubicBezTo>
                <a:lnTo>
                  <a:pt x="6672" y="6534"/>
                </a:lnTo>
                <a:close/>
                <a:moveTo>
                  <a:pt x="6384" y="6309"/>
                </a:moveTo>
                <a:cubicBezTo>
                  <a:pt x="6384" y="6026"/>
                  <a:pt x="6384" y="6026"/>
                  <a:pt x="6384" y="6026"/>
                </a:cubicBezTo>
                <a:cubicBezTo>
                  <a:pt x="6669" y="6193"/>
                  <a:pt x="6669" y="6193"/>
                  <a:pt x="6669" y="6193"/>
                </a:cubicBezTo>
                <a:cubicBezTo>
                  <a:pt x="6426" y="6333"/>
                  <a:pt x="6426" y="6333"/>
                  <a:pt x="6426" y="6333"/>
                </a:cubicBezTo>
                <a:cubicBezTo>
                  <a:pt x="6417" y="6319"/>
                  <a:pt x="6402" y="6310"/>
                  <a:pt x="6384" y="6309"/>
                </a:cubicBezTo>
                <a:close/>
                <a:moveTo>
                  <a:pt x="6384" y="6021"/>
                </a:moveTo>
                <a:cubicBezTo>
                  <a:pt x="6384" y="5696"/>
                  <a:pt x="6384" y="5696"/>
                  <a:pt x="6384" y="5696"/>
                </a:cubicBezTo>
                <a:cubicBezTo>
                  <a:pt x="6957" y="5363"/>
                  <a:pt x="6957" y="5363"/>
                  <a:pt x="6957" y="5363"/>
                </a:cubicBezTo>
                <a:cubicBezTo>
                  <a:pt x="6957" y="6026"/>
                  <a:pt x="6957" y="6026"/>
                  <a:pt x="6957" y="6026"/>
                </a:cubicBezTo>
                <a:cubicBezTo>
                  <a:pt x="6673" y="6190"/>
                  <a:pt x="6673" y="6190"/>
                  <a:pt x="6673" y="6190"/>
                </a:cubicBezTo>
                <a:lnTo>
                  <a:pt x="6384" y="6021"/>
                </a:lnTo>
                <a:close/>
                <a:moveTo>
                  <a:pt x="8699" y="3684"/>
                </a:moveTo>
                <a:cubicBezTo>
                  <a:pt x="8416" y="3520"/>
                  <a:pt x="8416" y="3520"/>
                  <a:pt x="8416" y="3520"/>
                </a:cubicBezTo>
                <a:cubicBezTo>
                  <a:pt x="8986" y="3188"/>
                  <a:pt x="8986" y="3188"/>
                  <a:pt x="8986" y="3188"/>
                </a:cubicBezTo>
                <a:cubicBezTo>
                  <a:pt x="9272" y="3353"/>
                  <a:pt x="9272" y="3353"/>
                  <a:pt x="9272" y="3353"/>
                </a:cubicBezTo>
                <a:lnTo>
                  <a:pt x="8699" y="3684"/>
                </a:lnTo>
                <a:close/>
                <a:moveTo>
                  <a:pt x="9275" y="3357"/>
                </a:moveTo>
                <a:cubicBezTo>
                  <a:pt x="9276" y="4018"/>
                  <a:pt x="9276" y="4018"/>
                  <a:pt x="9276" y="4018"/>
                </a:cubicBezTo>
                <a:cubicBezTo>
                  <a:pt x="8729" y="4334"/>
                  <a:pt x="8729" y="4334"/>
                  <a:pt x="8729" y="4334"/>
                </a:cubicBezTo>
                <a:cubicBezTo>
                  <a:pt x="8722" y="4326"/>
                  <a:pt x="8713" y="4321"/>
                  <a:pt x="8702" y="4320"/>
                </a:cubicBezTo>
                <a:cubicBezTo>
                  <a:pt x="8702" y="3688"/>
                  <a:pt x="8702" y="3688"/>
                  <a:pt x="8702" y="3688"/>
                </a:cubicBezTo>
                <a:lnTo>
                  <a:pt x="9275" y="3357"/>
                </a:lnTo>
                <a:close/>
                <a:moveTo>
                  <a:pt x="8697" y="4321"/>
                </a:moveTo>
                <a:cubicBezTo>
                  <a:pt x="8687" y="4322"/>
                  <a:pt x="8679" y="4327"/>
                  <a:pt x="8673" y="4334"/>
                </a:cubicBezTo>
                <a:cubicBezTo>
                  <a:pt x="8413" y="4184"/>
                  <a:pt x="8413" y="4184"/>
                  <a:pt x="8413" y="4184"/>
                </a:cubicBezTo>
                <a:cubicBezTo>
                  <a:pt x="8414" y="3524"/>
                  <a:pt x="8414" y="3524"/>
                  <a:pt x="8414" y="3524"/>
                </a:cubicBezTo>
                <a:cubicBezTo>
                  <a:pt x="8697" y="3688"/>
                  <a:pt x="8697" y="3688"/>
                  <a:pt x="8697" y="3688"/>
                </a:cubicBezTo>
                <a:lnTo>
                  <a:pt x="8697" y="4321"/>
                </a:lnTo>
                <a:close/>
                <a:moveTo>
                  <a:pt x="8696" y="5022"/>
                </a:moveTo>
                <a:cubicBezTo>
                  <a:pt x="8123" y="5353"/>
                  <a:pt x="8123" y="5353"/>
                  <a:pt x="8123" y="5353"/>
                </a:cubicBezTo>
                <a:cubicBezTo>
                  <a:pt x="8122" y="4749"/>
                  <a:pt x="8122" y="4749"/>
                  <a:pt x="8122" y="4749"/>
                </a:cubicBezTo>
                <a:cubicBezTo>
                  <a:pt x="8154" y="4749"/>
                  <a:pt x="8179" y="4723"/>
                  <a:pt x="8179" y="4691"/>
                </a:cubicBezTo>
                <a:cubicBezTo>
                  <a:pt x="8179" y="4681"/>
                  <a:pt x="8177" y="4671"/>
                  <a:pt x="8172" y="4663"/>
                </a:cubicBezTo>
                <a:cubicBezTo>
                  <a:pt x="8670" y="4375"/>
                  <a:pt x="8670" y="4375"/>
                  <a:pt x="8670" y="4375"/>
                </a:cubicBezTo>
                <a:cubicBezTo>
                  <a:pt x="8676" y="4384"/>
                  <a:pt x="8685" y="4390"/>
                  <a:pt x="8696" y="4391"/>
                </a:cubicBezTo>
                <a:lnTo>
                  <a:pt x="8696" y="5022"/>
                </a:lnTo>
                <a:close/>
                <a:moveTo>
                  <a:pt x="8121" y="4633"/>
                </a:moveTo>
                <a:cubicBezTo>
                  <a:pt x="8101" y="4633"/>
                  <a:pt x="8083" y="4644"/>
                  <a:pt x="8072" y="4660"/>
                </a:cubicBezTo>
                <a:cubicBezTo>
                  <a:pt x="7835" y="4523"/>
                  <a:pt x="7835" y="4523"/>
                  <a:pt x="7835" y="4523"/>
                </a:cubicBezTo>
                <a:cubicBezTo>
                  <a:pt x="8408" y="4192"/>
                  <a:pt x="8408" y="4192"/>
                  <a:pt x="8408" y="4192"/>
                </a:cubicBezTo>
                <a:cubicBezTo>
                  <a:pt x="8668" y="4342"/>
                  <a:pt x="8668" y="4342"/>
                  <a:pt x="8668" y="4342"/>
                </a:cubicBezTo>
                <a:cubicBezTo>
                  <a:pt x="8666" y="4346"/>
                  <a:pt x="8665" y="4351"/>
                  <a:pt x="8665" y="4356"/>
                </a:cubicBezTo>
                <a:cubicBezTo>
                  <a:pt x="8665" y="4361"/>
                  <a:pt x="8666" y="4366"/>
                  <a:pt x="8668" y="4370"/>
                </a:cubicBezTo>
                <a:cubicBezTo>
                  <a:pt x="8169" y="4659"/>
                  <a:pt x="8169" y="4659"/>
                  <a:pt x="8169" y="4659"/>
                </a:cubicBezTo>
                <a:cubicBezTo>
                  <a:pt x="8159" y="4643"/>
                  <a:pt x="8141" y="4633"/>
                  <a:pt x="8121" y="4633"/>
                </a:cubicBezTo>
                <a:close/>
                <a:moveTo>
                  <a:pt x="7598" y="1678"/>
                </a:moveTo>
                <a:cubicBezTo>
                  <a:pt x="7598" y="1668"/>
                  <a:pt x="7596" y="1659"/>
                  <a:pt x="7591" y="1651"/>
                </a:cubicBezTo>
                <a:cubicBezTo>
                  <a:pt x="8116" y="1348"/>
                  <a:pt x="8116" y="1348"/>
                  <a:pt x="8116" y="1348"/>
                </a:cubicBezTo>
                <a:cubicBezTo>
                  <a:pt x="8115" y="2011"/>
                  <a:pt x="8115" y="2011"/>
                  <a:pt x="8115" y="2011"/>
                </a:cubicBezTo>
                <a:cubicBezTo>
                  <a:pt x="7570" y="2327"/>
                  <a:pt x="7570" y="2327"/>
                  <a:pt x="7570" y="2327"/>
                </a:cubicBezTo>
                <a:cubicBezTo>
                  <a:pt x="7563" y="2319"/>
                  <a:pt x="7554" y="2313"/>
                  <a:pt x="7543" y="2313"/>
                </a:cubicBezTo>
                <a:cubicBezTo>
                  <a:pt x="7542" y="1736"/>
                  <a:pt x="7542" y="1736"/>
                  <a:pt x="7542" y="1736"/>
                </a:cubicBezTo>
                <a:cubicBezTo>
                  <a:pt x="7573" y="1735"/>
                  <a:pt x="7598" y="1709"/>
                  <a:pt x="7598" y="1678"/>
                </a:cubicBezTo>
                <a:close/>
                <a:moveTo>
                  <a:pt x="7482" y="1678"/>
                </a:moveTo>
                <a:cubicBezTo>
                  <a:pt x="7482" y="1710"/>
                  <a:pt x="7506" y="1735"/>
                  <a:pt x="7537" y="1736"/>
                </a:cubicBezTo>
                <a:cubicBezTo>
                  <a:pt x="7538" y="2313"/>
                  <a:pt x="7538" y="2313"/>
                  <a:pt x="7538" y="2313"/>
                </a:cubicBezTo>
                <a:cubicBezTo>
                  <a:pt x="7528" y="2314"/>
                  <a:pt x="7519" y="2319"/>
                  <a:pt x="7513" y="2327"/>
                </a:cubicBezTo>
                <a:cubicBezTo>
                  <a:pt x="7254" y="2177"/>
                  <a:pt x="7254" y="2177"/>
                  <a:pt x="7254" y="2177"/>
                </a:cubicBezTo>
                <a:cubicBezTo>
                  <a:pt x="7253" y="1515"/>
                  <a:pt x="7253" y="1515"/>
                  <a:pt x="7253" y="1515"/>
                </a:cubicBezTo>
                <a:cubicBezTo>
                  <a:pt x="7488" y="1651"/>
                  <a:pt x="7488" y="1651"/>
                  <a:pt x="7488" y="1651"/>
                </a:cubicBezTo>
                <a:cubicBezTo>
                  <a:pt x="7484" y="1659"/>
                  <a:pt x="7482" y="1668"/>
                  <a:pt x="7482" y="1678"/>
                </a:cubicBezTo>
                <a:close/>
                <a:moveTo>
                  <a:pt x="7248" y="1516"/>
                </a:moveTo>
                <a:cubicBezTo>
                  <a:pt x="7250" y="2174"/>
                  <a:pt x="7250" y="2174"/>
                  <a:pt x="7250" y="2174"/>
                </a:cubicBezTo>
                <a:cubicBezTo>
                  <a:pt x="6967" y="2011"/>
                  <a:pt x="6967" y="2011"/>
                  <a:pt x="6967" y="2011"/>
                </a:cubicBezTo>
                <a:cubicBezTo>
                  <a:pt x="6966" y="1681"/>
                  <a:pt x="6966" y="1681"/>
                  <a:pt x="6966" y="1681"/>
                </a:cubicBezTo>
                <a:lnTo>
                  <a:pt x="7248" y="1516"/>
                </a:lnTo>
                <a:close/>
                <a:moveTo>
                  <a:pt x="6966" y="1675"/>
                </a:moveTo>
                <a:cubicBezTo>
                  <a:pt x="6966" y="1399"/>
                  <a:pt x="6966" y="1399"/>
                  <a:pt x="6966" y="1399"/>
                </a:cubicBezTo>
                <a:cubicBezTo>
                  <a:pt x="6983" y="1397"/>
                  <a:pt x="6997" y="1387"/>
                  <a:pt x="7006" y="1373"/>
                </a:cubicBezTo>
                <a:cubicBezTo>
                  <a:pt x="7245" y="1511"/>
                  <a:pt x="7245" y="1511"/>
                  <a:pt x="7245" y="1511"/>
                </a:cubicBezTo>
                <a:lnTo>
                  <a:pt x="6966" y="1675"/>
                </a:lnTo>
                <a:close/>
                <a:moveTo>
                  <a:pt x="7250" y="2185"/>
                </a:moveTo>
                <a:cubicBezTo>
                  <a:pt x="7251" y="2512"/>
                  <a:pt x="7251" y="2512"/>
                  <a:pt x="7251" y="2512"/>
                </a:cubicBezTo>
                <a:cubicBezTo>
                  <a:pt x="6960" y="2680"/>
                  <a:pt x="6960" y="2680"/>
                  <a:pt x="6960" y="2680"/>
                </a:cubicBezTo>
                <a:cubicBezTo>
                  <a:pt x="6429" y="2373"/>
                  <a:pt x="6429" y="2373"/>
                  <a:pt x="6429" y="2373"/>
                </a:cubicBezTo>
                <a:cubicBezTo>
                  <a:pt x="6433" y="2366"/>
                  <a:pt x="6435" y="2357"/>
                  <a:pt x="6435" y="2348"/>
                </a:cubicBezTo>
                <a:cubicBezTo>
                  <a:pt x="6435" y="2340"/>
                  <a:pt x="6434" y="2332"/>
                  <a:pt x="6431" y="2326"/>
                </a:cubicBezTo>
                <a:cubicBezTo>
                  <a:pt x="6962" y="2019"/>
                  <a:pt x="6962" y="2019"/>
                  <a:pt x="6962" y="2019"/>
                </a:cubicBezTo>
                <a:lnTo>
                  <a:pt x="7250" y="2185"/>
                </a:lnTo>
                <a:close/>
                <a:moveTo>
                  <a:pt x="5861" y="677"/>
                </a:moveTo>
                <a:cubicBezTo>
                  <a:pt x="5861" y="666"/>
                  <a:pt x="5858" y="656"/>
                  <a:pt x="5853" y="648"/>
                </a:cubicBezTo>
                <a:cubicBezTo>
                  <a:pt x="6088" y="512"/>
                  <a:pt x="6088" y="512"/>
                  <a:pt x="6088" y="512"/>
                </a:cubicBezTo>
                <a:cubicBezTo>
                  <a:pt x="6088" y="840"/>
                  <a:pt x="6088" y="840"/>
                  <a:pt x="6088" y="840"/>
                </a:cubicBezTo>
                <a:cubicBezTo>
                  <a:pt x="5804" y="1006"/>
                  <a:pt x="5804" y="1006"/>
                  <a:pt x="5804" y="1006"/>
                </a:cubicBezTo>
                <a:cubicBezTo>
                  <a:pt x="5803" y="735"/>
                  <a:pt x="5803" y="735"/>
                  <a:pt x="5803" y="735"/>
                </a:cubicBezTo>
                <a:cubicBezTo>
                  <a:pt x="5835" y="734"/>
                  <a:pt x="5861" y="708"/>
                  <a:pt x="5861" y="677"/>
                </a:cubicBezTo>
                <a:close/>
                <a:moveTo>
                  <a:pt x="6333" y="2326"/>
                </a:moveTo>
                <a:cubicBezTo>
                  <a:pt x="6330" y="2333"/>
                  <a:pt x="6329" y="2340"/>
                  <a:pt x="6329" y="2348"/>
                </a:cubicBezTo>
                <a:cubicBezTo>
                  <a:pt x="6329" y="2356"/>
                  <a:pt x="6331" y="2364"/>
                  <a:pt x="6335" y="2372"/>
                </a:cubicBezTo>
                <a:cubicBezTo>
                  <a:pt x="5849" y="2652"/>
                  <a:pt x="5849" y="2652"/>
                  <a:pt x="5849" y="2652"/>
                </a:cubicBezTo>
                <a:cubicBezTo>
                  <a:pt x="5839" y="2637"/>
                  <a:pt x="5821" y="2626"/>
                  <a:pt x="5801" y="2626"/>
                </a:cubicBezTo>
                <a:cubicBezTo>
                  <a:pt x="5781" y="2626"/>
                  <a:pt x="5763" y="2637"/>
                  <a:pt x="5752" y="2652"/>
                </a:cubicBezTo>
                <a:cubicBezTo>
                  <a:pt x="5230" y="2350"/>
                  <a:pt x="5230" y="2350"/>
                  <a:pt x="5230" y="2350"/>
                </a:cubicBezTo>
                <a:cubicBezTo>
                  <a:pt x="5802" y="2020"/>
                  <a:pt x="5802" y="2020"/>
                  <a:pt x="5802" y="2020"/>
                </a:cubicBezTo>
                <a:lnTo>
                  <a:pt x="6333" y="2326"/>
                </a:lnTo>
                <a:close/>
                <a:moveTo>
                  <a:pt x="5513" y="1847"/>
                </a:moveTo>
                <a:cubicBezTo>
                  <a:pt x="5513" y="1846"/>
                  <a:pt x="5513" y="1846"/>
                  <a:pt x="5513" y="1846"/>
                </a:cubicBezTo>
                <a:cubicBezTo>
                  <a:pt x="5514" y="1512"/>
                  <a:pt x="5514" y="1512"/>
                  <a:pt x="5514" y="1512"/>
                </a:cubicBezTo>
                <a:cubicBezTo>
                  <a:pt x="5798" y="1348"/>
                  <a:pt x="5798" y="1348"/>
                  <a:pt x="5798" y="1348"/>
                </a:cubicBezTo>
                <a:cubicBezTo>
                  <a:pt x="5797" y="2011"/>
                  <a:pt x="5797" y="2011"/>
                  <a:pt x="5797" y="2011"/>
                </a:cubicBezTo>
                <a:cubicBezTo>
                  <a:pt x="5224" y="2342"/>
                  <a:pt x="5224" y="2342"/>
                  <a:pt x="5224" y="2342"/>
                </a:cubicBezTo>
                <a:cubicBezTo>
                  <a:pt x="5224" y="2014"/>
                  <a:pt x="5224" y="2014"/>
                  <a:pt x="5224" y="2014"/>
                </a:cubicBezTo>
                <a:lnTo>
                  <a:pt x="5513" y="1847"/>
                </a:lnTo>
                <a:close/>
                <a:moveTo>
                  <a:pt x="5508" y="1844"/>
                </a:moveTo>
                <a:cubicBezTo>
                  <a:pt x="5224" y="2008"/>
                  <a:pt x="5224" y="2008"/>
                  <a:pt x="5224" y="2008"/>
                </a:cubicBezTo>
                <a:cubicBezTo>
                  <a:pt x="5224" y="1679"/>
                  <a:pt x="5224" y="1679"/>
                  <a:pt x="5224" y="1679"/>
                </a:cubicBezTo>
                <a:cubicBezTo>
                  <a:pt x="5509" y="1515"/>
                  <a:pt x="5509" y="1515"/>
                  <a:pt x="5509" y="1515"/>
                </a:cubicBezTo>
                <a:lnTo>
                  <a:pt x="5508" y="1844"/>
                </a:lnTo>
                <a:close/>
                <a:moveTo>
                  <a:pt x="2904" y="3024"/>
                </a:moveTo>
                <a:cubicBezTo>
                  <a:pt x="3191" y="3189"/>
                  <a:pt x="3191" y="3189"/>
                  <a:pt x="3191" y="3189"/>
                </a:cubicBezTo>
                <a:cubicBezTo>
                  <a:pt x="3191" y="3519"/>
                  <a:pt x="3191" y="3519"/>
                  <a:pt x="3191" y="3519"/>
                </a:cubicBezTo>
                <a:cubicBezTo>
                  <a:pt x="2954" y="3656"/>
                  <a:pt x="2954" y="3656"/>
                  <a:pt x="2954" y="3656"/>
                </a:cubicBezTo>
                <a:cubicBezTo>
                  <a:pt x="2944" y="3639"/>
                  <a:pt x="2925" y="3628"/>
                  <a:pt x="2904" y="3628"/>
                </a:cubicBezTo>
                <a:cubicBezTo>
                  <a:pt x="2883" y="3628"/>
                  <a:pt x="2864" y="3640"/>
                  <a:pt x="2854" y="3657"/>
                </a:cubicBezTo>
                <a:cubicBezTo>
                  <a:pt x="2616" y="3518"/>
                  <a:pt x="2616" y="3518"/>
                  <a:pt x="2616" y="3518"/>
                </a:cubicBezTo>
                <a:cubicBezTo>
                  <a:pt x="2616" y="3504"/>
                  <a:pt x="2616" y="3504"/>
                  <a:pt x="2616" y="3504"/>
                </a:cubicBezTo>
                <a:cubicBezTo>
                  <a:pt x="2616" y="3191"/>
                  <a:pt x="2616" y="3191"/>
                  <a:pt x="2616" y="3191"/>
                </a:cubicBezTo>
                <a:lnTo>
                  <a:pt x="2904" y="3024"/>
                </a:lnTo>
                <a:close/>
                <a:moveTo>
                  <a:pt x="2616" y="3179"/>
                </a:moveTo>
                <a:cubicBezTo>
                  <a:pt x="2617" y="2517"/>
                  <a:pt x="2617" y="2517"/>
                  <a:pt x="2617" y="2517"/>
                </a:cubicBezTo>
                <a:cubicBezTo>
                  <a:pt x="2858" y="2378"/>
                  <a:pt x="2858" y="2378"/>
                  <a:pt x="2858" y="2378"/>
                </a:cubicBezTo>
                <a:cubicBezTo>
                  <a:pt x="2867" y="2391"/>
                  <a:pt x="2882" y="2400"/>
                  <a:pt x="2899" y="2401"/>
                </a:cubicBezTo>
                <a:cubicBezTo>
                  <a:pt x="2899" y="3016"/>
                  <a:pt x="2899" y="3016"/>
                  <a:pt x="2899" y="3016"/>
                </a:cubicBezTo>
                <a:lnTo>
                  <a:pt x="2616" y="3179"/>
                </a:lnTo>
                <a:close/>
                <a:moveTo>
                  <a:pt x="2874" y="4335"/>
                </a:moveTo>
                <a:cubicBezTo>
                  <a:pt x="2616" y="4184"/>
                  <a:pt x="2616" y="4184"/>
                  <a:pt x="2616" y="4184"/>
                </a:cubicBezTo>
                <a:cubicBezTo>
                  <a:pt x="2616" y="3524"/>
                  <a:pt x="2616" y="3524"/>
                  <a:pt x="2616" y="3524"/>
                </a:cubicBezTo>
                <a:cubicBezTo>
                  <a:pt x="2852" y="3661"/>
                  <a:pt x="2852" y="3661"/>
                  <a:pt x="2852" y="3661"/>
                </a:cubicBezTo>
                <a:cubicBezTo>
                  <a:pt x="2848" y="3669"/>
                  <a:pt x="2846" y="3677"/>
                  <a:pt x="2846" y="3686"/>
                </a:cubicBezTo>
                <a:cubicBezTo>
                  <a:pt x="2846" y="3717"/>
                  <a:pt x="2870" y="3742"/>
                  <a:pt x="2901" y="3744"/>
                </a:cubicBezTo>
                <a:cubicBezTo>
                  <a:pt x="2901" y="4319"/>
                  <a:pt x="2901" y="4319"/>
                  <a:pt x="2901" y="4319"/>
                </a:cubicBezTo>
                <a:cubicBezTo>
                  <a:pt x="2890" y="4320"/>
                  <a:pt x="2880" y="4326"/>
                  <a:pt x="2874" y="4335"/>
                </a:cubicBezTo>
                <a:close/>
                <a:moveTo>
                  <a:pt x="2899" y="5022"/>
                </a:moveTo>
                <a:cubicBezTo>
                  <a:pt x="2616" y="5185"/>
                  <a:pt x="2616" y="5185"/>
                  <a:pt x="2616" y="5185"/>
                </a:cubicBezTo>
                <a:cubicBezTo>
                  <a:pt x="2615" y="4859"/>
                  <a:pt x="2615" y="4859"/>
                  <a:pt x="2615" y="4859"/>
                </a:cubicBezTo>
                <a:cubicBezTo>
                  <a:pt x="2899" y="4695"/>
                  <a:pt x="2899" y="4695"/>
                  <a:pt x="2899" y="4695"/>
                </a:cubicBezTo>
                <a:lnTo>
                  <a:pt x="2899" y="5022"/>
                </a:lnTo>
                <a:close/>
                <a:moveTo>
                  <a:pt x="2940" y="4355"/>
                </a:moveTo>
                <a:cubicBezTo>
                  <a:pt x="2940" y="4351"/>
                  <a:pt x="2939" y="4347"/>
                  <a:pt x="2938" y="4344"/>
                </a:cubicBezTo>
                <a:cubicBezTo>
                  <a:pt x="3191" y="4196"/>
                  <a:pt x="3191" y="4196"/>
                  <a:pt x="3191" y="4196"/>
                </a:cubicBezTo>
                <a:cubicBezTo>
                  <a:pt x="3191" y="4519"/>
                  <a:pt x="3191" y="4519"/>
                  <a:pt x="3191" y="4519"/>
                </a:cubicBezTo>
                <a:cubicBezTo>
                  <a:pt x="2936" y="4371"/>
                  <a:pt x="2936" y="4371"/>
                  <a:pt x="2936" y="4371"/>
                </a:cubicBezTo>
                <a:cubicBezTo>
                  <a:pt x="2938" y="4366"/>
                  <a:pt x="2940" y="4361"/>
                  <a:pt x="2940" y="4355"/>
                </a:cubicBezTo>
                <a:close/>
                <a:moveTo>
                  <a:pt x="3189" y="4524"/>
                </a:moveTo>
                <a:cubicBezTo>
                  <a:pt x="2909" y="4684"/>
                  <a:pt x="2909" y="4684"/>
                  <a:pt x="2909" y="4684"/>
                </a:cubicBezTo>
                <a:cubicBezTo>
                  <a:pt x="2909" y="4390"/>
                  <a:pt x="2909" y="4390"/>
                  <a:pt x="2909" y="4390"/>
                </a:cubicBezTo>
                <a:cubicBezTo>
                  <a:pt x="2919" y="4389"/>
                  <a:pt x="2928" y="4383"/>
                  <a:pt x="2933" y="4375"/>
                </a:cubicBezTo>
                <a:lnTo>
                  <a:pt x="3189" y="4524"/>
                </a:lnTo>
                <a:close/>
                <a:moveTo>
                  <a:pt x="2906" y="4319"/>
                </a:moveTo>
                <a:cubicBezTo>
                  <a:pt x="2906" y="3744"/>
                  <a:pt x="2906" y="3744"/>
                  <a:pt x="2906" y="3744"/>
                </a:cubicBezTo>
                <a:cubicBezTo>
                  <a:pt x="2937" y="3743"/>
                  <a:pt x="2962" y="3718"/>
                  <a:pt x="2962" y="3686"/>
                </a:cubicBezTo>
                <a:cubicBezTo>
                  <a:pt x="2962" y="3677"/>
                  <a:pt x="2960" y="3668"/>
                  <a:pt x="2956" y="3660"/>
                </a:cubicBezTo>
                <a:cubicBezTo>
                  <a:pt x="3191" y="3524"/>
                  <a:pt x="3191" y="3524"/>
                  <a:pt x="3191" y="3524"/>
                </a:cubicBezTo>
                <a:cubicBezTo>
                  <a:pt x="3191" y="4185"/>
                  <a:pt x="3191" y="4185"/>
                  <a:pt x="3191" y="4185"/>
                </a:cubicBezTo>
                <a:cubicBezTo>
                  <a:pt x="2934" y="4335"/>
                  <a:pt x="2934" y="4335"/>
                  <a:pt x="2934" y="4335"/>
                </a:cubicBezTo>
                <a:cubicBezTo>
                  <a:pt x="2928" y="4326"/>
                  <a:pt x="2917" y="4320"/>
                  <a:pt x="2906" y="4319"/>
                </a:cubicBezTo>
                <a:close/>
                <a:moveTo>
                  <a:pt x="2909" y="3016"/>
                </a:moveTo>
                <a:cubicBezTo>
                  <a:pt x="2909" y="2401"/>
                  <a:pt x="2909" y="2401"/>
                  <a:pt x="2909" y="2401"/>
                </a:cubicBezTo>
                <a:cubicBezTo>
                  <a:pt x="2925" y="2399"/>
                  <a:pt x="2939" y="2390"/>
                  <a:pt x="2947" y="2377"/>
                </a:cubicBezTo>
                <a:cubicBezTo>
                  <a:pt x="3191" y="2518"/>
                  <a:pt x="3191" y="2518"/>
                  <a:pt x="3191" y="2518"/>
                </a:cubicBezTo>
                <a:cubicBezTo>
                  <a:pt x="3191" y="3178"/>
                  <a:pt x="3191" y="3178"/>
                  <a:pt x="3191" y="3178"/>
                </a:cubicBezTo>
                <a:lnTo>
                  <a:pt x="2909" y="3016"/>
                </a:lnTo>
                <a:close/>
                <a:moveTo>
                  <a:pt x="2905" y="2015"/>
                </a:moveTo>
                <a:cubicBezTo>
                  <a:pt x="3188" y="2180"/>
                  <a:pt x="3188" y="2180"/>
                  <a:pt x="3188" y="2180"/>
                </a:cubicBezTo>
                <a:cubicBezTo>
                  <a:pt x="2947" y="2319"/>
                  <a:pt x="2947" y="2319"/>
                  <a:pt x="2947" y="2319"/>
                </a:cubicBezTo>
                <a:cubicBezTo>
                  <a:pt x="2938" y="2305"/>
                  <a:pt x="2923" y="2296"/>
                  <a:pt x="2906" y="2295"/>
                </a:cubicBezTo>
                <a:lnTo>
                  <a:pt x="2905" y="2015"/>
                </a:lnTo>
                <a:close/>
                <a:moveTo>
                  <a:pt x="3198" y="2185"/>
                </a:moveTo>
                <a:cubicBezTo>
                  <a:pt x="3477" y="2348"/>
                  <a:pt x="3477" y="2348"/>
                  <a:pt x="3477" y="2348"/>
                </a:cubicBezTo>
                <a:cubicBezTo>
                  <a:pt x="3192" y="2513"/>
                  <a:pt x="3192" y="2513"/>
                  <a:pt x="3192" y="2513"/>
                </a:cubicBezTo>
                <a:cubicBezTo>
                  <a:pt x="2950" y="2373"/>
                  <a:pt x="2950" y="2373"/>
                  <a:pt x="2950" y="2373"/>
                </a:cubicBezTo>
                <a:cubicBezTo>
                  <a:pt x="2953" y="2365"/>
                  <a:pt x="2956" y="2357"/>
                  <a:pt x="2956" y="2348"/>
                </a:cubicBezTo>
                <a:cubicBezTo>
                  <a:pt x="2956" y="2341"/>
                  <a:pt x="2954" y="2334"/>
                  <a:pt x="2952" y="2328"/>
                </a:cubicBezTo>
                <a:lnTo>
                  <a:pt x="3198" y="2185"/>
                </a:lnTo>
                <a:close/>
                <a:moveTo>
                  <a:pt x="3196" y="3516"/>
                </a:moveTo>
                <a:cubicBezTo>
                  <a:pt x="3196" y="3192"/>
                  <a:pt x="3196" y="3192"/>
                  <a:pt x="3196" y="3192"/>
                </a:cubicBezTo>
                <a:cubicBezTo>
                  <a:pt x="3450" y="3338"/>
                  <a:pt x="3450" y="3338"/>
                  <a:pt x="3450" y="3338"/>
                </a:cubicBezTo>
                <a:cubicBezTo>
                  <a:pt x="3448" y="3343"/>
                  <a:pt x="3446" y="3348"/>
                  <a:pt x="3446" y="3354"/>
                </a:cubicBezTo>
                <a:cubicBezTo>
                  <a:pt x="3446" y="3359"/>
                  <a:pt x="3448" y="3364"/>
                  <a:pt x="3450" y="3369"/>
                </a:cubicBezTo>
                <a:lnTo>
                  <a:pt x="3196" y="3516"/>
                </a:lnTo>
                <a:close/>
                <a:moveTo>
                  <a:pt x="3452" y="3373"/>
                </a:moveTo>
                <a:cubicBezTo>
                  <a:pt x="3458" y="3382"/>
                  <a:pt x="3468" y="3388"/>
                  <a:pt x="3479" y="3390"/>
                </a:cubicBezTo>
                <a:cubicBezTo>
                  <a:pt x="3478" y="4018"/>
                  <a:pt x="3478" y="4018"/>
                  <a:pt x="3478" y="4018"/>
                </a:cubicBezTo>
                <a:cubicBezTo>
                  <a:pt x="3196" y="4182"/>
                  <a:pt x="3196" y="4182"/>
                  <a:pt x="3196" y="4182"/>
                </a:cubicBezTo>
                <a:cubicBezTo>
                  <a:pt x="3196" y="3522"/>
                  <a:pt x="3196" y="3522"/>
                  <a:pt x="3196" y="3522"/>
                </a:cubicBezTo>
                <a:lnTo>
                  <a:pt x="3452" y="3373"/>
                </a:lnTo>
                <a:close/>
                <a:moveTo>
                  <a:pt x="3196" y="3180"/>
                </a:moveTo>
                <a:cubicBezTo>
                  <a:pt x="3196" y="2521"/>
                  <a:pt x="3196" y="2521"/>
                  <a:pt x="3196" y="2521"/>
                </a:cubicBezTo>
                <a:cubicBezTo>
                  <a:pt x="3480" y="2686"/>
                  <a:pt x="3480" y="2686"/>
                  <a:pt x="3480" y="2686"/>
                </a:cubicBezTo>
                <a:cubicBezTo>
                  <a:pt x="3480" y="3318"/>
                  <a:pt x="3480" y="3318"/>
                  <a:pt x="3480" y="3318"/>
                </a:cubicBezTo>
                <a:cubicBezTo>
                  <a:pt x="3471" y="3319"/>
                  <a:pt x="3462" y="3323"/>
                  <a:pt x="3456" y="3330"/>
                </a:cubicBezTo>
                <a:lnTo>
                  <a:pt x="3196" y="3180"/>
                </a:lnTo>
                <a:close/>
                <a:moveTo>
                  <a:pt x="3483" y="4027"/>
                </a:moveTo>
                <a:cubicBezTo>
                  <a:pt x="4014" y="4332"/>
                  <a:pt x="4014" y="4332"/>
                  <a:pt x="4014" y="4332"/>
                </a:cubicBezTo>
                <a:cubicBezTo>
                  <a:pt x="4010" y="4339"/>
                  <a:pt x="4008" y="4347"/>
                  <a:pt x="4008" y="4355"/>
                </a:cubicBezTo>
                <a:cubicBezTo>
                  <a:pt x="4008" y="4364"/>
                  <a:pt x="4011" y="4372"/>
                  <a:pt x="4015" y="4380"/>
                </a:cubicBezTo>
                <a:cubicBezTo>
                  <a:pt x="3483" y="4689"/>
                  <a:pt x="3483" y="4689"/>
                  <a:pt x="3483" y="4689"/>
                </a:cubicBezTo>
                <a:cubicBezTo>
                  <a:pt x="3196" y="4522"/>
                  <a:pt x="3196" y="4522"/>
                  <a:pt x="3196" y="4522"/>
                </a:cubicBezTo>
                <a:cubicBezTo>
                  <a:pt x="3196" y="4194"/>
                  <a:pt x="3196" y="4194"/>
                  <a:pt x="3196" y="4194"/>
                </a:cubicBezTo>
                <a:lnTo>
                  <a:pt x="3483" y="4027"/>
                </a:lnTo>
                <a:close/>
                <a:moveTo>
                  <a:pt x="3480" y="5309"/>
                </a:moveTo>
                <a:cubicBezTo>
                  <a:pt x="3464" y="5310"/>
                  <a:pt x="3450" y="5318"/>
                  <a:pt x="3441" y="5330"/>
                </a:cubicBezTo>
                <a:cubicBezTo>
                  <a:pt x="3201" y="5191"/>
                  <a:pt x="3201" y="5191"/>
                  <a:pt x="3201" y="5191"/>
                </a:cubicBezTo>
                <a:cubicBezTo>
                  <a:pt x="3480" y="5028"/>
                  <a:pt x="3480" y="5028"/>
                  <a:pt x="3480" y="5028"/>
                </a:cubicBezTo>
                <a:lnTo>
                  <a:pt x="3480" y="5309"/>
                </a:lnTo>
                <a:close/>
                <a:moveTo>
                  <a:pt x="3485" y="5021"/>
                </a:moveTo>
                <a:cubicBezTo>
                  <a:pt x="3485" y="4693"/>
                  <a:pt x="3485" y="4693"/>
                  <a:pt x="3485" y="4693"/>
                </a:cubicBezTo>
                <a:cubicBezTo>
                  <a:pt x="4017" y="4384"/>
                  <a:pt x="4017" y="4384"/>
                  <a:pt x="4017" y="4384"/>
                </a:cubicBezTo>
                <a:cubicBezTo>
                  <a:pt x="4026" y="4398"/>
                  <a:pt x="4041" y="4407"/>
                  <a:pt x="4059" y="4408"/>
                </a:cubicBezTo>
                <a:cubicBezTo>
                  <a:pt x="4059" y="5022"/>
                  <a:pt x="4059" y="5022"/>
                  <a:pt x="4059" y="5022"/>
                </a:cubicBezTo>
                <a:cubicBezTo>
                  <a:pt x="3772" y="5187"/>
                  <a:pt x="3772" y="5187"/>
                  <a:pt x="3772" y="5187"/>
                </a:cubicBezTo>
                <a:lnTo>
                  <a:pt x="3485" y="5021"/>
                </a:lnTo>
                <a:close/>
                <a:moveTo>
                  <a:pt x="3768" y="5190"/>
                </a:moveTo>
                <a:cubicBezTo>
                  <a:pt x="3526" y="5330"/>
                  <a:pt x="3526" y="5330"/>
                  <a:pt x="3526" y="5330"/>
                </a:cubicBezTo>
                <a:cubicBezTo>
                  <a:pt x="3517" y="5317"/>
                  <a:pt x="3502" y="5309"/>
                  <a:pt x="3485" y="5308"/>
                </a:cubicBezTo>
                <a:cubicBezTo>
                  <a:pt x="3485" y="5027"/>
                  <a:pt x="3485" y="5027"/>
                  <a:pt x="3485" y="5027"/>
                </a:cubicBezTo>
                <a:lnTo>
                  <a:pt x="3768" y="5190"/>
                </a:lnTo>
                <a:close/>
                <a:moveTo>
                  <a:pt x="3782" y="5193"/>
                </a:moveTo>
                <a:cubicBezTo>
                  <a:pt x="4063" y="5030"/>
                  <a:pt x="4063" y="5030"/>
                  <a:pt x="4063" y="5030"/>
                </a:cubicBezTo>
                <a:cubicBezTo>
                  <a:pt x="4636" y="5360"/>
                  <a:pt x="4636" y="5360"/>
                  <a:pt x="4636" y="5360"/>
                </a:cubicBezTo>
                <a:cubicBezTo>
                  <a:pt x="4354" y="5523"/>
                  <a:pt x="4354" y="5523"/>
                  <a:pt x="4354" y="5523"/>
                </a:cubicBezTo>
                <a:lnTo>
                  <a:pt x="3782" y="5193"/>
                </a:lnTo>
                <a:close/>
                <a:moveTo>
                  <a:pt x="4351" y="6527"/>
                </a:moveTo>
                <a:cubicBezTo>
                  <a:pt x="4071" y="6365"/>
                  <a:pt x="4071" y="6365"/>
                  <a:pt x="4071" y="6365"/>
                </a:cubicBezTo>
                <a:cubicBezTo>
                  <a:pt x="4351" y="6203"/>
                  <a:pt x="4351" y="6203"/>
                  <a:pt x="4351" y="6203"/>
                </a:cubicBezTo>
                <a:lnTo>
                  <a:pt x="4351" y="6527"/>
                </a:lnTo>
                <a:close/>
                <a:moveTo>
                  <a:pt x="6327" y="5023"/>
                </a:moveTo>
                <a:cubicBezTo>
                  <a:pt x="6327" y="5032"/>
                  <a:pt x="6329" y="5040"/>
                  <a:pt x="6333" y="5047"/>
                </a:cubicBezTo>
                <a:cubicBezTo>
                  <a:pt x="6096" y="5184"/>
                  <a:pt x="6096" y="5184"/>
                  <a:pt x="6096" y="5184"/>
                </a:cubicBezTo>
                <a:cubicBezTo>
                  <a:pt x="6092" y="4857"/>
                  <a:pt x="6092" y="4857"/>
                  <a:pt x="6092" y="4857"/>
                </a:cubicBezTo>
                <a:cubicBezTo>
                  <a:pt x="6092" y="4525"/>
                  <a:pt x="6092" y="4525"/>
                  <a:pt x="6092" y="4525"/>
                </a:cubicBezTo>
                <a:cubicBezTo>
                  <a:pt x="6376" y="4361"/>
                  <a:pt x="6376" y="4361"/>
                  <a:pt x="6376" y="4361"/>
                </a:cubicBezTo>
                <a:cubicBezTo>
                  <a:pt x="6377" y="4970"/>
                  <a:pt x="6377" y="4970"/>
                  <a:pt x="6377" y="4970"/>
                </a:cubicBezTo>
                <a:cubicBezTo>
                  <a:pt x="6349" y="4972"/>
                  <a:pt x="6327" y="4995"/>
                  <a:pt x="6327" y="5023"/>
                </a:cubicBezTo>
                <a:close/>
                <a:moveTo>
                  <a:pt x="6322" y="3686"/>
                </a:moveTo>
                <a:cubicBezTo>
                  <a:pt x="6322" y="3717"/>
                  <a:pt x="6347" y="3743"/>
                  <a:pt x="6378" y="3744"/>
                </a:cubicBezTo>
                <a:cubicBezTo>
                  <a:pt x="6378" y="4013"/>
                  <a:pt x="6378" y="4013"/>
                  <a:pt x="6378" y="4013"/>
                </a:cubicBezTo>
                <a:cubicBezTo>
                  <a:pt x="5807" y="3686"/>
                  <a:pt x="5807" y="3686"/>
                  <a:pt x="5807" y="3686"/>
                </a:cubicBezTo>
                <a:cubicBezTo>
                  <a:pt x="5807" y="3357"/>
                  <a:pt x="5807" y="3357"/>
                  <a:pt x="5807" y="3357"/>
                </a:cubicBezTo>
                <a:cubicBezTo>
                  <a:pt x="6329" y="3660"/>
                  <a:pt x="6329" y="3660"/>
                  <a:pt x="6329" y="3660"/>
                </a:cubicBezTo>
                <a:cubicBezTo>
                  <a:pt x="6325" y="3668"/>
                  <a:pt x="6322" y="3677"/>
                  <a:pt x="6322" y="3686"/>
                </a:cubicBezTo>
                <a:close/>
                <a:moveTo>
                  <a:pt x="5859" y="2685"/>
                </a:moveTo>
                <a:cubicBezTo>
                  <a:pt x="5859" y="2674"/>
                  <a:pt x="5856" y="2665"/>
                  <a:pt x="5852" y="2657"/>
                </a:cubicBezTo>
                <a:cubicBezTo>
                  <a:pt x="6337" y="2376"/>
                  <a:pt x="6337" y="2376"/>
                  <a:pt x="6337" y="2376"/>
                </a:cubicBezTo>
                <a:cubicBezTo>
                  <a:pt x="6346" y="2389"/>
                  <a:pt x="6360" y="2399"/>
                  <a:pt x="6376" y="2401"/>
                </a:cubicBezTo>
                <a:cubicBezTo>
                  <a:pt x="6376" y="3015"/>
                  <a:pt x="6376" y="3015"/>
                  <a:pt x="6376" y="3015"/>
                </a:cubicBezTo>
                <a:cubicBezTo>
                  <a:pt x="5804" y="3346"/>
                  <a:pt x="5804" y="3346"/>
                  <a:pt x="5804" y="3346"/>
                </a:cubicBezTo>
                <a:cubicBezTo>
                  <a:pt x="5803" y="2743"/>
                  <a:pt x="5803" y="2743"/>
                  <a:pt x="5803" y="2743"/>
                </a:cubicBezTo>
                <a:cubicBezTo>
                  <a:pt x="5834" y="2741"/>
                  <a:pt x="5859" y="2716"/>
                  <a:pt x="5859" y="2685"/>
                </a:cubicBezTo>
                <a:close/>
                <a:moveTo>
                  <a:pt x="5743" y="2685"/>
                </a:moveTo>
                <a:cubicBezTo>
                  <a:pt x="5743" y="2716"/>
                  <a:pt x="5767" y="2741"/>
                  <a:pt x="5798" y="2743"/>
                </a:cubicBezTo>
                <a:cubicBezTo>
                  <a:pt x="5799" y="3346"/>
                  <a:pt x="5799" y="3346"/>
                  <a:pt x="5799" y="3346"/>
                </a:cubicBezTo>
                <a:cubicBezTo>
                  <a:pt x="5228" y="3014"/>
                  <a:pt x="5228" y="3014"/>
                  <a:pt x="5228" y="3014"/>
                </a:cubicBezTo>
                <a:cubicBezTo>
                  <a:pt x="5227" y="2354"/>
                  <a:pt x="5227" y="2354"/>
                  <a:pt x="5227" y="2354"/>
                </a:cubicBezTo>
                <a:cubicBezTo>
                  <a:pt x="5750" y="2657"/>
                  <a:pt x="5750" y="2657"/>
                  <a:pt x="5750" y="2657"/>
                </a:cubicBezTo>
                <a:cubicBezTo>
                  <a:pt x="5745" y="2665"/>
                  <a:pt x="5743" y="2674"/>
                  <a:pt x="5743" y="2685"/>
                </a:cubicBezTo>
                <a:close/>
                <a:moveTo>
                  <a:pt x="5513" y="3850"/>
                </a:moveTo>
                <a:cubicBezTo>
                  <a:pt x="5512" y="3521"/>
                  <a:pt x="5512" y="3521"/>
                  <a:pt x="5512" y="3521"/>
                </a:cubicBezTo>
                <a:cubicBezTo>
                  <a:pt x="5797" y="3357"/>
                  <a:pt x="5797" y="3357"/>
                  <a:pt x="5797" y="3357"/>
                </a:cubicBezTo>
                <a:cubicBezTo>
                  <a:pt x="5797" y="3686"/>
                  <a:pt x="5797" y="3686"/>
                  <a:pt x="5797" y="3686"/>
                </a:cubicBezTo>
                <a:lnTo>
                  <a:pt x="5513" y="3850"/>
                </a:lnTo>
                <a:close/>
                <a:moveTo>
                  <a:pt x="5797" y="3692"/>
                </a:moveTo>
                <a:cubicBezTo>
                  <a:pt x="5798" y="4019"/>
                  <a:pt x="5798" y="4019"/>
                  <a:pt x="5798" y="4019"/>
                </a:cubicBezTo>
                <a:cubicBezTo>
                  <a:pt x="5515" y="4182"/>
                  <a:pt x="5515" y="4182"/>
                  <a:pt x="5515" y="4182"/>
                </a:cubicBezTo>
                <a:cubicBezTo>
                  <a:pt x="5513" y="3856"/>
                  <a:pt x="5513" y="3856"/>
                  <a:pt x="5513" y="3856"/>
                </a:cubicBezTo>
                <a:lnTo>
                  <a:pt x="5797" y="3692"/>
                </a:lnTo>
                <a:close/>
                <a:moveTo>
                  <a:pt x="5802" y="4027"/>
                </a:moveTo>
                <a:cubicBezTo>
                  <a:pt x="6081" y="4189"/>
                  <a:pt x="6081" y="4189"/>
                  <a:pt x="6081" y="4189"/>
                </a:cubicBezTo>
                <a:cubicBezTo>
                  <a:pt x="5516" y="4521"/>
                  <a:pt x="5516" y="4521"/>
                  <a:pt x="5516" y="4521"/>
                </a:cubicBezTo>
                <a:cubicBezTo>
                  <a:pt x="5515" y="4193"/>
                  <a:pt x="5515" y="4193"/>
                  <a:pt x="5515" y="4193"/>
                </a:cubicBezTo>
                <a:lnTo>
                  <a:pt x="5802" y="4027"/>
                </a:lnTo>
                <a:close/>
                <a:moveTo>
                  <a:pt x="6378" y="4018"/>
                </a:moveTo>
                <a:cubicBezTo>
                  <a:pt x="6379" y="4350"/>
                  <a:pt x="6379" y="4350"/>
                  <a:pt x="6379" y="4350"/>
                </a:cubicBezTo>
                <a:cubicBezTo>
                  <a:pt x="6092" y="4184"/>
                  <a:pt x="6092" y="4184"/>
                  <a:pt x="6092" y="4184"/>
                </a:cubicBezTo>
                <a:cubicBezTo>
                  <a:pt x="6092" y="4182"/>
                  <a:pt x="6092" y="4182"/>
                  <a:pt x="6092" y="4182"/>
                </a:cubicBezTo>
                <a:cubicBezTo>
                  <a:pt x="6091" y="4183"/>
                  <a:pt x="6091" y="4183"/>
                  <a:pt x="6091" y="4183"/>
                </a:cubicBezTo>
                <a:cubicBezTo>
                  <a:pt x="5807" y="4019"/>
                  <a:pt x="5807" y="4019"/>
                  <a:pt x="5807" y="4019"/>
                </a:cubicBezTo>
                <a:cubicBezTo>
                  <a:pt x="5807" y="3692"/>
                  <a:pt x="5807" y="3692"/>
                  <a:pt x="5807" y="3692"/>
                </a:cubicBezTo>
                <a:lnTo>
                  <a:pt x="6378" y="4018"/>
                </a:lnTo>
                <a:close/>
                <a:moveTo>
                  <a:pt x="6373" y="4358"/>
                </a:moveTo>
                <a:cubicBezTo>
                  <a:pt x="6092" y="4520"/>
                  <a:pt x="6092" y="4520"/>
                  <a:pt x="6092" y="4520"/>
                </a:cubicBezTo>
                <a:cubicBezTo>
                  <a:pt x="6092" y="4195"/>
                  <a:pt x="6092" y="4195"/>
                  <a:pt x="6092" y="4195"/>
                </a:cubicBezTo>
                <a:lnTo>
                  <a:pt x="6373" y="4358"/>
                </a:lnTo>
                <a:close/>
                <a:moveTo>
                  <a:pt x="6094" y="5525"/>
                </a:moveTo>
                <a:cubicBezTo>
                  <a:pt x="5812" y="5361"/>
                  <a:pt x="5812" y="5361"/>
                  <a:pt x="5812" y="5361"/>
                </a:cubicBezTo>
                <a:cubicBezTo>
                  <a:pt x="6091" y="5198"/>
                  <a:pt x="6091" y="5198"/>
                  <a:pt x="6091" y="5198"/>
                </a:cubicBezTo>
                <a:lnTo>
                  <a:pt x="6094" y="5525"/>
                </a:lnTo>
                <a:close/>
                <a:moveTo>
                  <a:pt x="5804" y="5354"/>
                </a:moveTo>
                <a:cubicBezTo>
                  <a:pt x="5803" y="4749"/>
                  <a:pt x="5803" y="4749"/>
                  <a:pt x="5803" y="4749"/>
                </a:cubicBezTo>
                <a:cubicBezTo>
                  <a:pt x="5834" y="4748"/>
                  <a:pt x="5859" y="4723"/>
                  <a:pt x="5859" y="4691"/>
                </a:cubicBezTo>
                <a:cubicBezTo>
                  <a:pt x="5859" y="4681"/>
                  <a:pt x="5856" y="4672"/>
                  <a:pt x="5852" y="4664"/>
                </a:cubicBezTo>
                <a:cubicBezTo>
                  <a:pt x="6087" y="4528"/>
                  <a:pt x="6087" y="4528"/>
                  <a:pt x="6087" y="4528"/>
                </a:cubicBezTo>
                <a:cubicBezTo>
                  <a:pt x="6087" y="4857"/>
                  <a:pt x="6087" y="4857"/>
                  <a:pt x="6087" y="4857"/>
                </a:cubicBezTo>
                <a:cubicBezTo>
                  <a:pt x="6091" y="5187"/>
                  <a:pt x="6091" y="5187"/>
                  <a:pt x="6091" y="5187"/>
                </a:cubicBezTo>
                <a:lnTo>
                  <a:pt x="5804" y="5354"/>
                </a:lnTo>
                <a:close/>
                <a:moveTo>
                  <a:pt x="5801" y="4633"/>
                </a:moveTo>
                <a:cubicBezTo>
                  <a:pt x="5780" y="4633"/>
                  <a:pt x="5762" y="4644"/>
                  <a:pt x="5752" y="4660"/>
                </a:cubicBezTo>
                <a:cubicBezTo>
                  <a:pt x="5519" y="4525"/>
                  <a:pt x="5519" y="4525"/>
                  <a:pt x="5519" y="4525"/>
                </a:cubicBezTo>
                <a:cubicBezTo>
                  <a:pt x="6086" y="4191"/>
                  <a:pt x="6086" y="4191"/>
                  <a:pt x="6086" y="4191"/>
                </a:cubicBezTo>
                <a:cubicBezTo>
                  <a:pt x="6087" y="4192"/>
                  <a:pt x="6087" y="4192"/>
                  <a:pt x="6087" y="4192"/>
                </a:cubicBezTo>
                <a:cubicBezTo>
                  <a:pt x="6087" y="4523"/>
                  <a:pt x="6087" y="4523"/>
                  <a:pt x="6087" y="4523"/>
                </a:cubicBezTo>
                <a:cubicBezTo>
                  <a:pt x="5850" y="4660"/>
                  <a:pt x="5850" y="4660"/>
                  <a:pt x="5850" y="4660"/>
                </a:cubicBezTo>
                <a:cubicBezTo>
                  <a:pt x="5839" y="4644"/>
                  <a:pt x="5821" y="4633"/>
                  <a:pt x="5801" y="4633"/>
                </a:cubicBezTo>
                <a:close/>
                <a:moveTo>
                  <a:pt x="5799" y="5353"/>
                </a:moveTo>
                <a:cubicBezTo>
                  <a:pt x="5228" y="5021"/>
                  <a:pt x="5228" y="5021"/>
                  <a:pt x="5228" y="5021"/>
                </a:cubicBezTo>
                <a:cubicBezTo>
                  <a:pt x="5227" y="4393"/>
                  <a:pt x="5227" y="4393"/>
                  <a:pt x="5227" y="4393"/>
                </a:cubicBezTo>
                <a:cubicBezTo>
                  <a:pt x="5237" y="4391"/>
                  <a:pt x="5246" y="4385"/>
                  <a:pt x="5252" y="4376"/>
                </a:cubicBezTo>
                <a:cubicBezTo>
                  <a:pt x="5511" y="4526"/>
                  <a:pt x="5511" y="4526"/>
                  <a:pt x="5511" y="4526"/>
                </a:cubicBezTo>
                <a:cubicBezTo>
                  <a:pt x="5511" y="4529"/>
                  <a:pt x="5511" y="4529"/>
                  <a:pt x="5511" y="4529"/>
                </a:cubicBezTo>
                <a:cubicBezTo>
                  <a:pt x="5514" y="4528"/>
                  <a:pt x="5514" y="4528"/>
                  <a:pt x="5514" y="4528"/>
                </a:cubicBezTo>
                <a:cubicBezTo>
                  <a:pt x="5749" y="4664"/>
                  <a:pt x="5749" y="4664"/>
                  <a:pt x="5749" y="4664"/>
                </a:cubicBezTo>
                <a:cubicBezTo>
                  <a:pt x="5745" y="4672"/>
                  <a:pt x="5743" y="4681"/>
                  <a:pt x="5743" y="4691"/>
                </a:cubicBezTo>
                <a:cubicBezTo>
                  <a:pt x="5743" y="4723"/>
                  <a:pt x="5767" y="4748"/>
                  <a:pt x="5798" y="4749"/>
                </a:cubicBezTo>
                <a:lnTo>
                  <a:pt x="5799" y="5353"/>
                </a:lnTo>
                <a:close/>
                <a:moveTo>
                  <a:pt x="5257" y="4358"/>
                </a:moveTo>
                <a:cubicBezTo>
                  <a:pt x="5257" y="4353"/>
                  <a:pt x="5256" y="4348"/>
                  <a:pt x="5254" y="4344"/>
                </a:cubicBezTo>
                <a:cubicBezTo>
                  <a:pt x="5510" y="4196"/>
                  <a:pt x="5510" y="4196"/>
                  <a:pt x="5510" y="4196"/>
                </a:cubicBezTo>
                <a:cubicBezTo>
                  <a:pt x="5511" y="4521"/>
                  <a:pt x="5511" y="4521"/>
                  <a:pt x="5511" y="4521"/>
                </a:cubicBezTo>
                <a:cubicBezTo>
                  <a:pt x="5254" y="4372"/>
                  <a:pt x="5254" y="4372"/>
                  <a:pt x="5254" y="4372"/>
                </a:cubicBezTo>
                <a:cubicBezTo>
                  <a:pt x="5256" y="4367"/>
                  <a:pt x="5257" y="4363"/>
                  <a:pt x="5257" y="4358"/>
                </a:cubicBezTo>
                <a:close/>
                <a:moveTo>
                  <a:pt x="5224" y="4322"/>
                </a:moveTo>
                <a:cubicBezTo>
                  <a:pt x="5224" y="4023"/>
                  <a:pt x="5224" y="4023"/>
                  <a:pt x="5224" y="4023"/>
                </a:cubicBezTo>
                <a:cubicBezTo>
                  <a:pt x="5508" y="3859"/>
                  <a:pt x="5508" y="3859"/>
                  <a:pt x="5508" y="3859"/>
                </a:cubicBezTo>
                <a:cubicBezTo>
                  <a:pt x="5510" y="4185"/>
                  <a:pt x="5510" y="4185"/>
                  <a:pt x="5510" y="4185"/>
                </a:cubicBezTo>
                <a:cubicBezTo>
                  <a:pt x="5249" y="4335"/>
                  <a:pt x="5249" y="4335"/>
                  <a:pt x="5249" y="4335"/>
                </a:cubicBezTo>
                <a:cubicBezTo>
                  <a:pt x="5243" y="4328"/>
                  <a:pt x="5234" y="4323"/>
                  <a:pt x="5224" y="4322"/>
                </a:cubicBezTo>
                <a:close/>
                <a:moveTo>
                  <a:pt x="5224" y="4018"/>
                </a:moveTo>
                <a:cubicBezTo>
                  <a:pt x="5224" y="3688"/>
                  <a:pt x="5224" y="3688"/>
                  <a:pt x="5224" y="3688"/>
                </a:cubicBezTo>
                <a:cubicBezTo>
                  <a:pt x="5507" y="3524"/>
                  <a:pt x="5507" y="3524"/>
                  <a:pt x="5507" y="3524"/>
                </a:cubicBezTo>
                <a:cubicBezTo>
                  <a:pt x="5508" y="3853"/>
                  <a:pt x="5508" y="3853"/>
                  <a:pt x="5508" y="3853"/>
                </a:cubicBezTo>
                <a:lnTo>
                  <a:pt x="5224" y="4018"/>
                </a:lnTo>
                <a:close/>
                <a:moveTo>
                  <a:pt x="5221" y="3683"/>
                </a:moveTo>
                <a:cubicBezTo>
                  <a:pt x="4689" y="3376"/>
                  <a:pt x="4689" y="3376"/>
                  <a:pt x="4689" y="3376"/>
                </a:cubicBezTo>
                <a:cubicBezTo>
                  <a:pt x="4694" y="3368"/>
                  <a:pt x="4696" y="3359"/>
                  <a:pt x="4696" y="3350"/>
                </a:cubicBezTo>
                <a:cubicBezTo>
                  <a:pt x="4696" y="3343"/>
                  <a:pt x="4695" y="3335"/>
                  <a:pt x="4692" y="3329"/>
                </a:cubicBezTo>
                <a:cubicBezTo>
                  <a:pt x="4934" y="3190"/>
                  <a:pt x="4934" y="3190"/>
                  <a:pt x="4934" y="3190"/>
                </a:cubicBezTo>
                <a:cubicBezTo>
                  <a:pt x="5505" y="3520"/>
                  <a:pt x="5505" y="3520"/>
                  <a:pt x="5505" y="3520"/>
                </a:cubicBezTo>
                <a:lnTo>
                  <a:pt x="5221" y="3683"/>
                </a:lnTo>
                <a:close/>
                <a:moveTo>
                  <a:pt x="4938" y="2179"/>
                </a:moveTo>
                <a:cubicBezTo>
                  <a:pt x="5219" y="2017"/>
                  <a:pt x="5219" y="2017"/>
                  <a:pt x="5219" y="2017"/>
                </a:cubicBezTo>
                <a:cubicBezTo>
                  <a:pt x="5219" y="2341"/>
                  <a:pt x="5219" y="2341"/>
                  <a:pt x="5219" y="2341"/>
                </a:cubicBezTo>
                <a:lnTo>
                  <a:pt x="4938" y="2179"/>
                </a:lnTo>
                <a:close/>
                <a:moveTo>
                  <a:pt x="5213" y="2350"/>
                </a:moveTo>
                <a:cubicBezTo>
                  <a:pt x="4935" y="2510"/>
                  <a:pt x="4935" y="2510"/>
                  <a:pt x="4935" y="2510"/>
                </a:cubicBezTo>
                <a:cubicBezTo>
                  <a:pt x="4935" y="2189"/>
                  <a:pt x="4935" y="2189"/>
                  <a:pt x="4935" y="2189"/>
                </a:cubicBezTo>
                <a:lnTo>
                  <a:pt x="5213" y="2350"/>
                </a:lnTo>
                <a:close/>
                <a:moveTo>
                  <a:pt x="5218" y="3014"/>
                </a:moveTo>
                <a:cubicBezTo>
                  <a:pt x="4935" y="3178"/>
                  <a:pt x="4935" y="3178"/>
                  <a:pt x="4935" y="3178"/>
                </a:cubicBezTo>
                <a:cubicBezTo>
                  <a:pt x="4935" y="2516"/>
                  <a:pt x="4935" y="2516"/>
                  <a:pt x="4935" y="2516"/>
                </a:cubicBezTo>
                <a:cubicBezTo>
                  <a:pt x="5217" y="2353"/>
                  <a:pt x="5217" y="2353"/>
                  <a:pt x="5217" y="2353"/>
                </a:cubicBezTo>
                <a:lnTo>
                  <a:pt x="5218" y="3014"/>
                </a:lnTo>
                <a:close/>
                <a:moveTo>
                  <a:pt x="4588" y="2016"/>
                </a:moveTo>
                <a:cubicBezTo>
                  <a:pt x="4588" y="2023"/>
                  <a:pt x="4590" y="2030"/>
                  <a:pt x="4593" y="2037"/>
                </a:cubicBezTo>
                <a:cubicBezTo>
                  <a:pt x="4090" y="2327"/>
                  <a:pt x="4090" y="2327"/>
                  <a:pt x="4090" y="2327"/>
                </a:cubicBezTo>
                <a:cubicBezTo>
                  <a:pt x="4084" y="2320"/>
                  <a:pt x="4075" y="2315"/>
                  <a:pt x="4065" y="2315"/>
                </a:cubicBezTo>
                <a:cubicBezTo>
                  <a:pt x="4064" y="1682"/>
                  <a:pt x="4064" y="1682"/>
                  <a:pt x="4064" y="1682"/>
                </a:cubicBezTo>
                <a:cubicBezTo>
                  <a:pt x="4638" y="1350"/>
                  <a:pt x="4638" y="1350"/>
                  <a:pt x="4638" y="1350"/>
                </a:cubicBezTo>
                <a:cubicBezTo>
                  <a:pt x="4637" y="1963"/>
                  <a:pt x="4637" y="1963"/>
                  <a:pt x="4637" y="1963"/>
                </a:cubicBezTo>
                <a:cubicBezTo>
                  <a:pt x="4610" y="1965"/>
                  <a:pt x="4588" y="1988"/>
                  <a:pt x="4588" y="2016"/>
                </a:cubicBezTo>
                <a:close/>
                <a:moveTo>
                  <a:pt x="4028" y="2350"/>
                </a:moveTo>
                <a:cubicBezTo>
                  <a:pt x="4028" y="2355"/>
                  <a:pt x="4029" y="2360"/>
                  <a:pt x="4030" y="2364"/>
                </a:cubicBezTo>
                <a:cubicBezTo>
                  <a:pt x="3774" y="2513"/>
                  <a:pt x="3774" y="2513"/>
                  <a:pt x="3774" y="2513"/>
                </a:cubicBezTo>
                <a:cubicBezTo>
                  <a:pt x="3773" y="2186"/>
                  <a:pt x="3773" y="2186"/>
                  <a:pt x="3773" y="2186"/>
                </a:cubicBezTo>
                <a:cubicBezTo>
                  <a:pt x="4031" y="2335"/>
                  <a:pt x="4031" y="2335"/>
                  <a:pt x="4031" y="2335"/>
                </a:cubicBezTo>
                <a:cubicBezTo>
                  <a:pt x="4029" y="2340"/>
                  <a:pt x="4028" y="2345"/>
                  <a:pt x="4028" y="2350"/>
                </a:cubicBezTo>
                <a:close/>
                <a:moveTo>
                  <a:pt x="4033" y="2369"/>
                </a:moveTo>
                <a:cubicBezTo>
                  <a:pt x="4038" y="2378"/>
                  <a:pt x="4047" y="2384"/>
                  <a:pt x="4058" y="2386"/>
                </a:cubicBezTo>
                <a:cubicBezTo>
                  <a:pt x="4058" y="3014"/>
                  <a:pt x="4058" y="3014"/>
                  <a:pt x="4058" y="3014"/>
                </a:cubicBezTo>
                <a:cubicBezTo>
                  <a:pt x="3775" y="3178"/>
                  <a:pt x="3775" y="3178"/>
                  <a:pt x="3775" y="3178"/>
                </a:cubicBezTo>
                <a:cubicBezTo>
                  <a:pt x="3774" y="2519"/>
                  <a:pt x="3774" y="2519"/>
                  <a:pt x="3774" y="2519"/>
                </a:cubicBezTo>
                <a:lnTo>
                  <a:pt x="4033" y="2369"/>
                </a:lnTo>
                <a:close/>
                <a:moveTo>
                  <a:pt x="4063" y="3023"/>
                </a:moveTo>
                <a:cubicBezTo>
                  <a:pt x="4594" y="3330"/>
                  <a:pt x="4594" y="3330"/>
                  <a:pt x="4594" y="3330"/>
                </a:cubicBezTo>
                <a:cubicBezTo>
                  <a:pt x="4591" y="3336"/>
                  <a:pt x="4590" y="3343"/>
                  <a:pt x="4590" y="3350"/>
                </a:cubicBezTo>
                <a:cubicBezTo>
                  <a:pt x="4590" y="3359"/>
                  <a:pt x="4592" y="3367"/>
                  <a:pt x="4596" y="3375"/>
                </a:cubicBezTo>
                <a:cubicBezTo>
                  <a:pt x="4336" y="3525"/>
                  <a:pt x="4336" y="3525"/>
                  <a:pt x="4336" y="3525"/>
                </a:cubicBezTo>
                <a:cubicBezTo>
                  <a:pt x="3780" y="3186"/>
                  <a:pt x="3780" y="3186"/>
                  <a:pt x="3780" y="3186"/>
                </a:cubicBezTo>
                <a:lnTo>
                  <a:pt x="4063" y="3023"/>
                </a:lnTo>
                <a:close/>
                <a:moveTo>
                  <a:pt x="4356" y="5187"/>
                </a:moveTo>
                <a:cubicBezTo>
                  <a:pt x="4356" y="5187"/>
                  <a:pt x="4356" y="5187"/>
                  <a:pt x="4356" y="5187"/>
                </a:cubicBezTo>
                <a:cubicBezTo>
                  <a:pt x="4349" y="4523"/>
                  <a:pt x="4349" y="4523"/>
                  <a:pt x="4349" y="4523"/>
                </a:cubicBezTo>
                <a:cubicBezTo>
                  <a:pt x="4640" y="4691"/>
                  <a:pt x="4640" y="4691"/>
                  <a:pt x="4640" y="4691"/>
                </a:cubicBezTo>
                <a:cubicBezTo>
                  <a:pt x="4640" y="5031"/>
                  <a:pt x="4640" y="5031"/>
                  <a:pt x="4640" y="5031"/>
                </a:cubicBezTo>
                <a:lnTo>
                  <a:pt x="4356" y="5187"/>
                </a:lnTo>
                <a:close/>
                <a:moveTo>
                  <a:pt x="4640" y="5036"/>
                </a:moveTo>
                <a:cubicBezTo>
                  <a:pt x="4640" y="5351"/>
                  <a:pt x="4640" y="5351"/>
                  <a:pt x="4640" y="5351"/>
                </a:cubicBezTo>
                <a:cubicBezTo>
                  <a:pt x="4361" y="5190"/>
                  <a:pt x="4361" y="5190"/>
                  <a:pt x="4361" y="5190"/>
                </a:cubicBezTo>
                <a:lnTo>
                  <a:pt x="4640" y="5036"/>
                </a:lnTo>
                <a:close/>
                <a:moveTo>
                  <a:pt x="4351" y="5184"/>
                </a:moveTo>
                <a:cubicBezTo>
                  <a:pt x="4068" y="5022"/>
                  <a:pt x="4068" y="5022"/>
                  <a:pt x="4068" y="5022"/>
                </a:cubicBezTo>
                <a:cubicBezTo>
                  <a:pt x="4068" y="4408"/>
                  <a:pt x="4068" y="4408"/>
                  <a:pt x="4068" y="4408"/>
                </a:cubicBezTo>
                <a:cubicBezTo>
                  <a:pt x="4084" y="4406"/>
                  <a:pt x="4098" y="4397"/>
                  <a:pt x="4106" y="4384"/>
                </a:cubicBezTo>
                <a:cubicBezTo>
                  <a:pt x="4344" y="4520"/>
                  <a:pt x="4344" y="4520"/>
                  <a:pt x="4344" y="4520"/>
                </a:cubicBezTo>
                <a:lnTo>
                  <a:pt x="4351" y="5184"/>
                </a:lnTo>
                <a:close/>
                <a:moveTo>
                  <a:pt x="4115" y="4355"/>
                </a:moveTo>
                <a:cubicBezTo>
                  <a:pt x="4115" y="4347"/>
                  <a:pt x="4113" y="4340"/>
                  <a:pt x="4111" y="4334"/>
                </a:cubicBezTo>
                <a:cubicBezTo>
                  <a:pt x="4341" y="4202"/>
                  <a:pt x="4341" y="4202"/>
                  <a:pt x="4341" y="4202"/>
                </a:cubicBezTo>
                <a:cubicBezTo>
                  <a:pt x="4344" y="4515"/>
                  <a:pt x="4344" y="4515"/>
                  <a:pt x="4344" y="4515"/>
                </a:cubicBezTo>
                <a:cubicBezTo>
                  <a:pt x="4109" y="4379"/>
                  <a:pt x="4109" y="4379"/>
                  <a:pt x="4109" y="4379"/>
                </a:cubicBezTo>
                <a:cubicBezTo>
                  <a:pt x="4113" y="4372"/>
                  <a:pt x="4115" y="4364"/>
                  <a:pt x="4115" y="4355"/>
                </a:cubicBezTo>
                <a:close/>
                <a:moveTo>
                  <a:pt x="4338" y="3529"/>
                </a:moveTo>
                <a:cubicBezTo>
                  <a:pt x="4598" y="3379"/>
                  <a:pt x="4598" y="3379"/>
                  <a:pt x="4598" y="3379"/>
                </a:cubicBezTo>
                <a:cubicBezTo>
                  <a:pt x="4607" y="3392"/>
                  <a:pt x="4621" y="3401"/>
                  <a:pt x="4637" y="3403"/>
                </a:cubicBezTo>
                <a:cubicBezTo>
                  <a:pt x="4638" y="4019"/>
                  <a:pt x="4638" y="4019"/>
                  <a:pt x="4638" y="4019"/>
                </a:cubicBezTo>
                <a:cubicBezTo>
                  <a:pt x="4345" y="4188"/>
                  <a:pt x="4345" y="4188"/>
                  <a:pt x="4345" y="4188"/>
                </a:cubicBezTo>
                <a:lnTo>
                  <a:pt x="4338" y="3529"/>
                </a:lnTo>
                <a:close/>
                <a:moveTo>
                  <a:pt x="4064" y="4302"/>
                </a:moveTo>
                <a:cubicBezTo>
                  <a:pt x="4065" y="3687"/>
                  <a:pt x="4065" y="3687"/>
                  <a:pt x="4065" y="3687"/>
                </a:cubicBezTo>
                <a:cubicBezTo>
                  <a:pt x="4334" y="3532"/>
                  <a:pt x="4334" y="3532"/>
                  <a:pt x="4334" y="3532"/>
                </a:cubicBezTo>
                <a:cubicBezTo>
                  <a:pt x="4340" y="4190"/>
                  <a:pt x="4340" y="4190"/>
                  <a:pt x="4340" y="4190"/>
                </a:cubicBezTo>
                <a:cubicBezTo>
                  <a:pt x="4106" y="4325"/>
                  <a:pt x="4106" y="4325"/>
                  <a:pt x="4106" y="4325"/>
                </a:cubicBezTo>
                <a:cubicBezTo>
                  <a:pt x="4097" y="4312"/>
                  <a:pt x="4082" y="4302"/>
                  <a:pt x="4064" y="4302"/>
                </a:cubicBezTo>
                <a:close/>
                <a:moveTo>
                  <a:pt x="4094" y="2369"/>
                </a:moveTo>
                <a:cubicBezTo>
                  <a:pt x="4640" y="2683"/>
                  <a:pt x="4640" y="2683"/>
                  <a:pt x="4640" y="2683"/>
                </a:cubicBezTo>
                <a:cubicBezTo>
                  <a:pt x="4639" y="3297"/>
                  <a:pt x="4639" y="3297"/>
                  <a:pt x="4639" y="3297"/>
                </a:cubicBezTo>
                <a:cubicBezTo>
                  <a:pt x="4622" y="3298"/>
                  <a:pt x="4607" y="3307"/>
                  <a:pt x="4598" y="3321"/>
                </a:cubicBezTo>
                <a:cubicBezTo>
                  <a:pt x="4067" y="3014"/>
                  <a:pt x="4067" y="3014"/>
                  <a:pt x="4067" y="3014"/>
                </a:cubicBezTo>
                <a:cubicBezTo>
                  <a:pt x="4068" y="2386"/>
                  <a:pt x="4068" y="2386"/>
                  <a:pt x="4068" y="2386"/>
                </a:cubicBezTo>
                <a:cubicBezTo>
                  <a:pt x="4079" y="2384"/>
                  <a:pt x="4088" y="2378"/>
                  <a:pt x="4094" y="2369"/>
                </a:cubicBezTo>
                <a:close/>
                <a:moveTo>
                  <a:pt x="4643" y="4028"/>
                </a:moveTo>
                <a:cubicBezTo>
                  <a:pt x="4930" y="4193"/>
                  <a:pt x="4930" y="4193"/>
                  <a:pt x="4930" y="4193"/>
                </a:cubicBezTo>
                <a:cubicBezTo>
                  <a:pt x="4930" y="4521"/>
                  <a:pt x="4930" y="4521"/>
                  <a:pt x="4930" y="4521"/>
                </a:cubicBezTo>
                <a:cubicBezTo>
                  <a:pt x="4642" y="4687"/>
                  <a:pt x="4642" y="4687"/>
                  <a:pt x="4642" y="4687"/>
                </a:cubicBezTo>
                <a:cubicBezTo>
                  <a:pt x="4349" y="4518"/>
                  <a:pt x="4349" y="4518"/>
                  <a:pt x="4349" y="4518"/>
                </a:cubicBezTo>
                <a:cubicBezTo>
                  <a:pt x="4345" y="4199"/>
                  <a:pt x="4345" y="4199"/>
                  <a:pt x="4345" y="4199"/>
                </a:cubicBezTo>
                <a:lnTo>
                  <a:pt x="4643" y="4028"/>
                </a:lnTo>
                <a:close/>
                <a:moveTo>
                  <a:pt x="4645" y="5351"/>
                </a:moveTo>
                <a:cubicBezTo>
                  <a:pt x="4645" y="5036"/>
                  <a:pt x="4645" y="5036"/>
                  <a:pt x="4645" y="5036"/>
                </a:cubicBezTo>
                <a:cubicBezTo>
                  <a:pt x="4920" y="5192"/>
                  <a:pt x="4920" y="5192"/>
                  <a:pt x="4920" y="5192"/>
                </a:cubicBezTo>
                <a:lnTo>
                  <a:pt x="4645" y="5351"/>
                </a:lnTo>
                <a:close/>
                <a:moveTo>
                  <a:pt x="4930" y="5198"/>
                </a:moveTo>
                <a:cubicBezTo>
                  <a:pt x="4930" y="5521"/>
                  <a:pt x="4930" y="5521"/>
                  <a:pt x="4930" y="5521"/>
                </a:cubicBezTo>
                <a:cubicBezTo>
                  <a:pt x="4649" y="5360"/>
                  <a:pt x="4649" y="5360"/>
                  <a:pt x="4649" y="5360"/>
                </a:cubicBezTo>
                <a:lnTo>
                  <a:pt x="4930" y="5198"/>
                </a:lnTo>
                <a:close/>
                <a:moveTo>
                  <a:pt x="4645" y="5030"/>
                </a:moveTo>
                <a:cubicBezTo>
                  <a:pt x="4645" y="4691"/>
                  <a:pt x="4645" y="4691"/>
                  <a:pt x="4645" y="4691"/>
                </a:cubicBezTo>
                <a:cubicBezTo>
                  <a:pt x="4930" y="4527"/>
                  <a:pt x="4930" y="4527"/>
                  <a:pt x="4930" y="4527"/>
                </a:cubicBezTo>
                <a:cubicBezTo>
                  <a:pt x="4930" y="5187"/>
                  <a:pt x="4930" y="5187"/>
                  <a:pt x="4930" y="5187"/>
                </a:cubicBezTo>
                <a:cubicBezTo>
                  <a:pt x="4925" y="5189"/>
                  <a:pt x="4925" y="5189"/>
                  <a:pt x="4925" y="5189"/>
                </a:cubicBezTo>
                <a:lnTo>
                  <a:pt x="4645" y="5030"/>
                </a:lnTo>
                <a:close/>
                <a:moveTo>
                  <a:pt x="4687" y="3320"/>
                </a:moveTo>
                <a:cubicBezTo>
                  <a:pt x="4678" y="3306"/>
                  <a:pt x="4662" y="3297"/>
                  <a:pt x="4644" y="3297"/>
                </a:cubicBezTo>
                <a:cubicBezTo>
                  <a:pt x="4645" y="2683"/>
                  <a:pt x="4645" y="2683"/>
                  <a:pt x="4645" y="2683"/>
                </a:cubicBezTo>
                <a:cubicBezTo>
                  <a:pt x="4930" y="2519"/>
                  <a:pt x="4930" y="2519"/>
                  <a:pt x="4930" y="2519"/>
                </a:cubicBezTo>
                <a:cubicBezTo>
                  <a:pt x="4930" y="3181"/>
                  <a:pt x="4930" y="3181"/>
                  <a:pt x="4930" y="3181"/>
                </a:cubicBezTo>
                <a:lnTo>
                  <a:pt x="4687" y="3320"/>
                </a:lnTo>
                <a:close/>
                <a:moveTo>
                  <a:pt x="5219" y="4322"/>
                </a:moveTo>
                <a:cubicBezTo>
                  <a:pt x="5209" y="4322"/>
                  <a:pt x="5200" y="4327"/>
                  <a:pt x="5194" y="4335"/>
                </a:cubicBezTo>
                <a:cubicBezTo>
                  <a:pt x="4939" y="4188"/>
                  <a:pt x="4939" y="4188"/>
                  <a:pt x="4939" y="4188"/>
                </a:cubicBezTo>
                <a:cubicBezTo>
                  <a:pt x="5219" y="4026"/>
                  <a:pt x="5219" y="4026"/>
                  <a:pt x="5219" y="4026"/>
                </a:cubicBezTo>
                <a:lnTo>
                  <a:pt x="5219" y="4322"/>
                </a:lnTo>
                <a:close/>
                <a:moveTo>
                  <a:pt x="5218" y="5021"/>
                </a:moveTo>
                <a:cubicBezTo>
                  <a:pt x="4935" y="5184"/>
                  <a:pt x="4935" y="5184"/>
                  <a:pt x="4935" y="5184"/>
                </a:cubicBezTo>
                <a:cubicBezTo>
                  <a:pt x="4935" y="4524"/>
                  <a:pt x="4935" y="4524"/>
                  <a:pt x="4935" y="4524"/>
                </a:cubicBezTo>
                <a:cubicBezTo>
                  <a:pt x="5191" y="4377"/>
                  <a:pt x="5191" y="4377"/>
                  <a:pt x="5191" y="4377"/>
                </a:cubicBezTo>
                <a:cubicBezTo>
                  <a:pt x="5197" y="4386"/>
                  <a:pt x="5206" y="4392"/>
                  <a:pt x="5217" y="4393"/>
                </a:cubicBezTo>
                <a:lnTo>
                  <a:pt x="5218" y="5021"/>
                </a:lnTo>
                <a:close/>
                <a:moveTo>
                  <a:pt x="4935" y="4519"/>
                </a:moveTo>
                <a:cubicBezTo>
                  <a:pt x="4935" y="4196"/>
                  <a:pt x="4935" y="4196"/>
                  <a:pt x="4935" y="4196"/>
                </a:cubicBezTo>
                <a:cubicBezTo>
                  <a:pt x="5189" y="4343"/>
                  <a:pt x="5189" y="4343"/>
                  <a:pt x="5189" y="4343"/>
                </a:cubicBezTo>
                <a:cubicBezTo>
                  <a:pt x="5187" y="4347"/>
                  <a:pt x="5185" y="4352"/>
                  <a:pt x="5185" y="4358"/>
                </a:cubicBezTo>
                <a:cubicBezTo>
                  <a:pt x="5185" y="4363"/>
                  <a:pt x="5187" y="4368"/>
                  <a:pt x="5189" y="4372"/>
                </a:cubicBezTo>
                <a:lnTo>
                  <a:pt x="4935" y="4519"/>
                </a:lnTo>
                <a:close/>
                <a:moveTo>
                  <a:pt x="4935" y="4185"/>
                </a:moveTo>
                <a:cubicBezTo>
                  <a:pt x="4648" y="4019"/>
                  <a:pt x="4648" y="4019"/>
                  <a:pt x="4648" y="4019"/>
                </a:cubicBezTo>
                <a:cubicBezTo>
                  <a:pt x="4647" y="3403"/>
                  <a:pt x="4647" y="3403"/>
                  <a:pt x="4647" y="3403"/>
                </a:cubicBezTo>
                <a:cubicBezTo>
                  <a:pt x="4664" y="3402"/>
                  <a:pt x="4678" y="3393"/>
                  <a:pt x="4687" y="3380"/>
                </a:cubicBezTo>
                <a:cubicBezTo>
                  <a:pt x="5219" y="3688"/>
                  <a:pt x="5219" y="3688"/>
                  <a:pt x="5219" y="3688"/>
                </a:cubicBezTo>
                <a:cubicBezTo>
                  <a:pt x="5219" y="4020"/>
                  <a:pt x="5219" y="4020"/>
                  <a:pt x="5219" y="4020"/>
                </a:cubicBezTo>
                <a:lnTo>
                  <a:pt x="4935" y="4185"/>
                </a:lnTo>
                <a:close/>
                <a:moveTo>
                  <a:pt x="4930" y="6188"/>
                </a:moveTo>
                <a:cubicBezTo>
                  <a:pt x="4677" y="6042"/>
                  <a:pt x="4677" y="6042"/>
                  <a:pt x="4677" y="6042"/>
                </a:cubicBezTo>
                <a:cubicBezTo>
                  <a:pt x="4678" y="6038"/>
                  <a:pt x="4679" y="6034"/>
                  <a:pt x="4679" y="6030"/>
                </a:cubicBezTo>
                <a:cubicBezTo>
                  <a:pt x="4679" y="6012"/>
                  <a:pt x="4665" y="5997"/>
                  <a:pt x="4648" y="5994"/>
                </a:cubicBezTo>
                <a:cubicBezTo>
                  <a:pt x="4648" y="5365"/>
                  <a:pt x="4648" y="5365"/>
                  <a:pt x="4648" y="5365"/>
                </a:cubicBezTo>
                <a:cubicBezTo>
                  <a:pt x="4930" y="5527"/>
                  <a:pt x="4930" y="5527"/>
                  <a:pt x="4930" y="5527"/>
                </a:cubicBezTo>
                <a:lnTo>
                  <a:pt x="4930" y="6188"/>
                </a:lnTo>
                <a:close/>
                <a:moveTo>
                  <a:pt x="4925" y="6197"/>
                </a:moveTo>
                <a:cubicBezTo>
                  <a:pt x="4356" y="6525"/>
                  <a:pt x="4356" y="6525"/>
                  <a:pt x="4356" y="6525"/>
                </a:cubicBezTo>
                <a:cubicBezTo>
                  <a:pt x="4356" y="6200"/>
                  <a:pt x="4356" y="6200"/>
                  <a:pt x="4356" y="6200"/>
                </a:cubicBezTo>
                <a:cubicBezTo>
                  <a:pt x="4614" y="6050"/>
                  <a:pt x="4614" y="6050"/>
                  <a:pt x="4614" y="6050"/>
                </a:cubicBezTo>
                <a:cubicBezTo>
                  <a:pt x="4621" y="6059"/>
                  <a:pt x="4631" y="6065"/>
                  <a:pt x="4643" y="6065"/>
                </a:cubicBezTo>
                <a:cubicBezTo>
                  <a:pt x="4655" y="6065"/>
                  <a:pt x="4666" y="6059"/>
                  <a:pt x="4672" y="6050"/>
                </a:cubicBezTo>
                <a:lnTo>
                  <a:pt x="4925" y="6197"/>
                </a:lnTo>
                <a:close/>
                <a:moveTo>
                  <a:pt x="4356" y="6189"/>
                </a:moveTo>
                <a:cubicBezTo>
                  <a:pt x="4356" y="5527"/>
                  <a:pt x="4356" y="5527"/>
                  <a:pt x="4356" y="5527"/>
                </a:cubicBezTo>
                <a:cubicBezTo>
                  <a:pt x="4638" y="5364"/>
                  <a:pt x="4638" y="5364"/>
                  <a:pt x="4638" y="5364"/>
                </a:cubicBezTo>
                <a:cubicBezTo>
                  <a:pt x="4638" y="5994"/>
                  <a:pt x="4638" y="5994"/>
                  <a:pt x="4638" y="5994"/>
                </a:cubicBezTo>
                <a:cubicBezTo>
                  <a:pt x="4621" y="5997"/>
                  <a:pt x="4607" y="6012"/>
                  <a:pt x="4607" y="6030"/>
                </a:cubicBezTo>
                <a:cubicBezTo>
                  <a:pt x="4607" y="6034"/>
                  <a:pt x="4608" y="6038"/>
                  <a:pt x="4610" y="6042"/>
                </a:cubicBezTo>
                <a:lnTo>
                  <a:pt x="4356" y="6189"/>
                </a:lnTo>
                <a:close/>
                <a:moveTo>
                  <a:pt x="4059" y="4302"/>
                </a:moveTo>
                <a:cubicBezTo>
                  <a:pt x="4043" y="4302"/>
                  <a:pt x="4028" y="4311"/>
                  <a:pt x="4018" y="4324"/>
                </a:cubicBezTo>
                <a:cubicBezTo>
                  <a:pt x="3488" y="4018"/>
                  <a:pt x="3488" y="4018"/>
                  <a:pt x="3488" y="4018"/>
                </a:cubicBezTo>
                <a:cubicBezTo>
                  <a:pt x="3489" y="3389"/>
                  <a:pt x="3489" y="3389"/>
                  <a:pt x="3489" y="3389"/>
                </a:cubicBezTo>
                <a:cubicBezTo>
                  <a:pt x="3499" y="3387"/>
                  <a:pt x="3507" y="3381"/>
                  <a:pt x="3513" y="3372"/>
                </a:cubicBezTo>
                <a:cubicBezTo>
                  <a:pt x="4060" y="3687"/>
                  <a:pt x="4060" y="3687"/>
                  <a:pt x="4060" y="3687"/>
                </a:cubicBezTo>
                <a:lnTo>
                  <a:pt x="4059" y="4302"/>
                </a:lnTo>
                <a:close/>
                <a:moveTo>
                  <a:pt x="3485" y="2686"/>
                </a:moveTo>
                <a:cubicBezTo>
                  <a:pt x="3769" y="2522"/>
                  <a:pt x="3769" y="2522"/>
                  <a:pt x="3769" y="2522"/>
                </a:cubicBezTo>
                <a:cubicBezTo>
                  <a:pt x="3770" y="3180"/>
                  <a:pt x="3770" y="3180"/>
                  <a:pt x="3770" y="3180"/>
                </a:cubicBezTo>
                <a:cubicBezTo>
                  <a:pt x="3509" y="3331"/>
                  <a:pt x="3509" y="3331"/>
                  <a:pt x="3509" y="3331"/>
                </a:cubicBezTo>
                <a:cubicBezTo>
                  <a:pt x="3503" y="3324"/>
                  <a:pt x="3495" y="3319"/>
                  <a:pt x="3485" y="3319"/>
                </a:cubicBezTo>
                <a:lnTo>
                  <a:pt x="3485" y="2686"/>
                </a:lnTo>
                <a:close/>
                <a:moveTo>
                  <a:pt x="3775" y="3189"/>
                </a:moveTo>
                <a:cubicBezTo>
                  <a:pt x="4331" y="3527"/>
                  <a:pt x="4331" y="3527"/>
                  <a:pt x="4331" y="3527"/>
                </a:cubicBezTo>
                <a:cubicBezTo>
                  <a:pt x="4063" y="3683"/>
                  <a:pt x="4063" y="3683"/>
                  <a:pt x="4063" y="3683"/>
                </a:cubicBezTo>
                <a:cubicBezTo>
                  <a:pt x="3515" y="3368"/>
                  <a:pt x="3515" y="3368"/>
                  <a:pt x="3515" y="3368"/>
                </a:cubicBezTo>
                <a:cubicBezTo>
                  <a:pt x="3517" y="3364"/>
                  <a:pt x="3518" y="3359"/>
                  <a:pt x="3518" y="3354"/>
                </a:cubicBezTo>
                <a:cubicBezTo>
                  <a:pt x="3518" y="3349"/>
                  <a:pt x="3517" y="3344"/>
                  <a:pt x="3514" y="3339"/>
                </a:cubicBezTo>
                <a:lnTo>
                  <a:pt x="3775" y="3189"/>
                </a:lnTo>
                <a:close/>
                <a:moveTo>
                  <a:pt x="3772" y="1516"/>
                </a:moveTo>
                <a:cubicBezTo>
                  <a:pt x="4059" y="1682"/>
                  <a:pt x="4059" y="1682"/>
                  <a:pt x="4059" y="1682"/>
                </a:cubicBezTo>
                <a:cubicBezTo>
                  <a:pt x="4060" y="2315"/>
                  <a:pt x="4060" y="2315"/>
                  <a:pt x="4060" y="2315"/>
                </a:cubicBezTo>
                <a:cubicBezTo>
                  <a:pt x="4051" y="2316"/>
                  <a:pt x="4043" y="2320"/>
                  <a:pt x="4037" y="2327"/>
                </a:cubicBezTo>
                <a:cubicBezTo>
                  <a:pt x="3773" y="2175"/>
                  <a:pt x="3773" y="2175"/>
                  <a:pt x="3773" y="2175"/>
                </a:cubicBezTo>
                <a:lnTo>
                  <a:pt x="3772" y="1516"/>
                </a:lnTo>
                <a:close/>
                <a:moveTo>
                  <a:pt x="3774" y="1511"/>
                </a:moveTo>
                <a:cubicBezTo>
                  <a:pt x="4351" y="1182"/>
                  <a:pt x="4351" y="1182"/>
                  <a:pt x="4351" y="1182"/>
                </a:cubicBezTo>
                <a:cubicBezTo>
                  <a:pt x="4636" y="1345"/>
                  <a:pt x="4636" y="1345"/>
                  <a:pt x="4636" y="1345"/>
                </a:cubicBezTo>
                <a:cubicBezTo>
                  <a:pt x="4062" y="1678"/>
                  <a:pt x="4062" y="1678"/>
                  <a:pt x="4062" y="1678"/>
                </a:cubicBezTo>
                <a:lnTo>
                  <a:pt x="3774" y="1511"/>
                </a:lnTo>
                <a:close/>
                <a:moveTo>
                  <a:pt x="4360" y="1176"/>
                </a:moveTo>
                <a:cubicBezTo>
                  <a:pt x="4639" y="998"/>
                  <a:pt x="4639" y="998"/>
                  <a:pt x="4639" y="998"/>
                </a:cubicBezTo>
                <a:cubicBezTo>
                  <a:pt x="4639" y="1336"/>
                  <a:pt x="4639" y="1336"/>
                  <a:pt x="4639" y="1336"/>
                </a:cubicBezTo>
                <a:lnTo>
                  <a:pt x="4360" y="1176"/>
                </a:lnTo>
                <a:close/>
                <a:moveTo>
                  <a:pt x="4641" y="2069"/>
                </a:moveTo>
                <a:cubicBezTo>
                  <a:pt x="4660" y="2069"/>
                  <a:pt x="4677" y="2059"/>
                  <a:pt x="4686" y="2045"/>
                </a:cubicBezTo>
                <a:cubicBezTo>
                  <a:pt x="4930" y="2186"/>
                  <a:pt x="4930" y="2186"/>
                  <a:pt x="4930" y="2186"/>
                </a:cubicBezTo>
                <a:cubicBezTo>
                  <a:pt x="4930" y="2513"/>
                  <a:pt x="4930" y="2513"/>
                  <a:pt x="4930" y="2513"/>
                </a:cubicBezTo>
                <a:cubicBezTo>
                  <a:pt x="4642" y="2679"/>
                  <a:pt x="4642" y="2679"/>
                  <a:pt x="4642" y="2679"/>
                </a:cubicBezTo>
                <a:cubicBezTo>
                  <a:pt x="4096" y="2365"/>
                  <a:pt x="4096" y="2365"/>
                  <a:pt x="4096" y="2365"/>
                </a:cubicBezTo>
                <a:cubicBezTo>
                  <a:pt x="4098" y="2361"/>
                  <a:pt x="4099" y="2356"/>
                  <a:pt x="4099" y="2350"/>
                </a:cubicBezTo>
                <a:cubicBezTo>
                  <a:pt x="4099" y="2345"/>
                  <a:pt x="4098" y="2340"/>
                  <a:pt x="4095" y="2335"/>
                </a:cubicBezTo>
                <a:cubicBezTo>
                  <a:pt x="4597" y="2045"/>
                  <a:pt x="4597" y="2045"/>
                  <a:pt x="4597" y="2045"/>
                </a:cubicBezTo>
                <a:cubicBezTo>
                  <a:pt x="4607" y="2060"/>
                  <a:pt x="4623" y="2069"/>
                  <a:pt x="4641" y="2069"/>
                </a:cubicBezTo>
                <a:close/>
                <a:moveTo>
                  <a:pt x="4647" y="1963"/>
                </a:moveTo>
                <a:cubicBezTo>
                  <a:pt x="4648" y="1352"/>
                  <a:pt x="4648" y="1352"/>
                  <a:pt x="4648" y="1352"/>
                </a:cubicBezTo>
                <a:cubicBezTo>
                  <a:pt x="5219" y="1679"/>
                  <a:pt x="5219" y="1679"/>
                  <a:pt x="5219" y="1679"/>
                </a:cubicBezTo>
                <a:cubicBezTo>
                  <a:pt x="5219" y="2011"/>
                  <a:pt x="5219" y="2011"/>
                  <a:pt x="5219" y="2011"/>
                </a:cubicBezTo>
                <a:cubicBezTo>
                  <a:pt x="4934" y="2177"/>
                  <a:pt x="4934" y="2177"/>
                  <a:pt x="4934" y="2177"/>
                </a:cubicBezTo>
                <a:cubicBezTo>
                  <a:pt x="4691" y="2036"/>
                  <a:pt x="4691" y="2036"/>
                  <a:pt x="4691" y="2036"/>
                </a:cubicBezTo>
                <a:cubicBezTo>
                  <a:pt x="4693" y="2030"/>
                  <a:pt x="4695" y="2023"/>
                  <a:pt x="4695" y="2016"/>
                </a:cubicBezTo>
                <a:cubicBezTo>
                  <a:pt x="4695" y="1988"/>
                  <a:pt x="4674" y="1966"/>
                  <a:pt x="4647" y="1963"/>
                </a:cubicBezTo>
                <a:close/>
                <a:moveTo>
                  <a:pt x="5223" y="3023"/>
                </a:moveTo>
                <a:cubicBezTo>
                  <a:pt x="5793" y="3353"/>
                  <a:pt x="5793" y="3353"/>
                  <a:pt x="5793" y="3353"/>
                </a:cubicBezTo>
                <a:cubicBezTo>
                  <a:pt x="5510" y="3517"/>
                  <a:pt x="5510" y="3517"/>
                  <a:pt x="5510" y="3517"/>
                </a:cubicBezTo>
                <a:cubicBezTo>
                  <a:pt x="4939" y="3187"/>
                  <a:pt x="4939" y="3187"/>
                  <a:pt x="4939" y="3187"/>
                </a:cubicBezTo>
                <a:lnTo>
                  <a:pt x="5223" y="3023"/>
                </a:lnTo>
                <a:close/>
                <a:moveTo>
                  <a:pt x="5514" y="1506"/>
                </a:moveTo>
                <a:cubicBezTo>
                  <a:pt x="5516" y="1184"/>
                  <a:pt x="5516" y="1184"/>
                  <a:pt x="5516" y="1184"/>
                </a:cubicBezTo>
                <a:cubicBezTo>
                  <a:pt x="5794" y="1345"/>
                  <a:pt x="5794" y="1345"/>
                  <a:pt x="5794" y="1345"/>
                </a:cubicBezTo>
                <a:lnTo>
                  <a:pt x="5514" y="1506"/>
                </a:lnTo>
                <a:close/>
                <a:moveTo>
                  <a:pt x="5521" y="1176"/>
                </a:moveTo>
                <a:cubicBezTo>
                  <a:pt x="5799" y="1014"/>
                  <a:pt x="5799" y="1014"/>
                  <a:pt x="5799" y="1014"/>
                </a:cubicBezTo>
                <a:cubicBezTo>
                  <a:pt x="5799" y="1337"/>
                  <a:pt x="5799" y="1337"/>
                  <a:pt x="5799" y="1337"/>
                </a:cubicBezTo>
                <a:lnTo>
                  <a:pt x="5521" y="1176"/>
                </a:lnTo>
                <a:close/>
                <a:moveTo>
                  <a:pt x="5807" y="2011"/>
                </a:moveTo>
                <a:cubicBezTo>
                  <a:pt x="5807" y="1349"/>
                  <a:pt x="5807" y="1349"/>
                  <a:pt x="5807" y="1349"/>
                </a:cubicBezTo>
                <a:cubicBezTo>
                  <a:pt x="6379" y="1680"/>
                  <a:pt x="6379" y="1680"/>
                  <a:pt x="6379" y="1680"/>
                </a:cubicBezTo>
                <a:cubicBezTo>
                  <a:pt x="6378" y="2295"/>
                  <a:pt x="6378" y="2295"/>
                  <a:pt x="6378" y="2295"/>
                </a:cubicBezTo>
                <a:cubicBezTo>
                  <a:pt x="6361" y="2296"/>
                  <a:pt x="6347" y="2305"/>
                  <a:pt x="6338" y="2318"/>
                </a:cubicBezTo>
                <a:lnTo>
                  <a:pt x="5807" y="2011"/>
                </a:lnTo>
                <a:close/>
                <a:moveTo>
                  <a:pt x="6381" y="3024"/>
                </a:moveTo>
                <a:cubicBezTo>
                  <a:pt x="6953" y="3354"/>
                  <a:pt x="6953" y="3354"/>
                  <a:pt x="6953" y="3354"/>
                </a:cubicBezTo>
                <a:cubicBezTo>
                  <a:pt x="6430" y="3655"/>
                  <a:pt x="6430" y="3655"/>
                  <a:pt x="6430" y="3655"/>
                </a:cubicBezTo>
                <a:cubicBezTo>
                  <a:pt x="6420" y="3639"/>
                  <a:pt x="6401" y="3628"/>
                  <a:pt x="6380" y="3628"/>
                </a:cubicBezTo>
                <a:cubicBezTo>
                  <a:pt x="6360" y="3628"/>
                  <a:pt x="6342" y="3639"/>
                  <a:pt x="6331" y="3655"/>
                </a:cubicBezTo>
                <a:cubicBezTo>
                  <a:pt x="5810" y="3353"/>
                  <a:pt x="5810" y="3353"/>
                  <a:pt x="5810" y="3353"/>
                </a:cubicBezTo>
                <a:lnTo>
                  <a:pt x="6381" y="3024"/>
                </a:lnTo>
                <a:close/>
                <a:moveTo>
                  <a:pt x="6956" y="4019"/>
                </a:moveTo>
                <a:cubicBezTo>
                  <a:pt x="6384" y="4350"/>
                  <a:pt x="6384" y="4350"/>
                  <a:pt x="6384" y="4350"/>
                </a:cubicBezTo>
                <a:cubicBezTo>
                  <a:pt x="6383" y="4020"/>
                  <a:pt x="6383" y="4020"/>
                  <a:pt x="6383" y="4020"/>
                </a:cubicBezTo>
                <a:cubicBezTo>
                  <a:pt x="6383" y="4020"/>
                  <a:pt x="6383" y="4020"/>
                  <a:pt x="6383" y="4020"/>
                </a:cubicBezTo>
                <a:cubicBezTo>
                  <a:pt x="6956" y="3695"/>
                  <a:pt x="6956" y="3695"/>
                  <a:pt x="6956" y="3695"/>
                </a:cubicBezTo>
                <a:lnTo>
                  <a:pt x="6956" y="4019"/>
                </a:lnTo>
                <a:close/>
                <a:moveTo>
                  <a:pt x="6386" y="3015"/>
                </a:moveTo>
                <a:cubicBezTo>
                  <a:pt x="6386" y="2401"/>
                  <a:pt x="6386" y="2401"/>
                  <a:pt x="6386" y="2401"/>
                </a:cubicBezTo>
                <a:cubicBezTo>
                  <a:pt x="6403" y="2399"/>
                  <a:pt x="6417" y="2390"/>
                  <a:pt x="6426" y="2377"/>
                </a:cubicBezTo>
                <a:cubicBezTo>
                  <a:pt x="6958" y="2684"/>
                  <a:pt x="6958" y="2684"/>
                  <a:pt x="6958" y="2684"/>
                </a:cubicBezTo>
                <a:cubicBezTo>
                  <a:pt x="6958" y="3345"/>
                  <a:pt x="6958" y="3345"/>
                  <a:pt x="6958" y="3345"/>
                </a:cubicBezTo>
                <a:lnTo>
                  <a:pt x="6386" y="3015"/>
                </a:lnTo>
                <a:close/>
                <a:moveTo>
                  <a:pt x="6383" y="4014"/>
                </a:moveTo>
                <a:cubicBezTo>
                  <a:pt x="6383" y="3744"/>
                  <a:pt x="6383" y="3744"/>
                  <a:pt x="6383" y="3744"/>
                </a:cubicBezTo>
                <a:cubicBezTo>
                  <a:pt x="6414" y="3743"/>
                  <a:pt x="6439" y="3717"/>
                  <a:pt x="6439" y="3686"/>
                </a:cubicBezTo>
                <a:cubicBezTo>
                  <a:pt x="6439" y="3677"/>
                  <a:pt x="6436" y="3668"/>
                  <a:pt x="6432" y="3660"/>
                </a:cubicBezTo>
                <a:cubicBezTo>
                  <a:pt x="6956" y="3357"/>
                  <a:pt x="6956" y="3357"/>
                  <a:pt x="6956" y="3357"/>
                </a:cubicBezTo>
                <a:cubicBezTo>
                  <a:pt x="6956" y="3690"/>
                  <a:pt x="6956" y="3690"/>
                  <a:pt x="6956" y="3690"/>
                </a:cubicBezTo>
                <a:lnTo>
                  <a:pt x="6383" y="4014"/>
                </a:lnTo>
                <a:close/>
                <a:moveTo>
                  <a:pt x="6383" y="2294"/>
                </a:moveTo>
                <a:cubicBezTo>
                  <a:pt x="6384" y="1680"/>
                  <a:pt x="6384" y="1680"/>
                  <a:pt x="6384" y="1680"/>
                </a:cubicBezTo>
                <a:cubicBezTo>
                  <a:pt x="6672" y="1513"/>
                  <a:pt x="6672" y="1513"/>
                  <a:pt x="6672" y="1513"/>
                </a:cubicBezTo>
                <a:cubicBezTo>
                  <a:pt x="6673" y="1852"/>
                  <a:pt x="6673" y="1852"/>
                  <a:pt x="6673" y="1852"/>
                </a:cubicBezTo>
                <a:cubicBezTo>
                  <a:pt x="6957" y="1686"/>
                  <a:pt x="6957" y="1686"/>
                  <a:pt x="6957" y="1686"/>
                </a:cubicBezTo>
                <a:cubicBezTo>
                  <a:pt x="6957" y="2011"/>
                  <a:pt x="6957" y="2011"/>
                  <a:pt x="6957" y="2011"/>
                </a:cubicBezTo>
                <a:cubicBezTo>
                  <a:pt x="6426" y="2317"/>
                  <a:pt x="6426" y="2317"/>
                  <a:pt x="6426" y="2317"/>
                </a:cubicBezTo>
                <a:cubicBezTo>
                  <a:pt x="6416" y="2304"/>
                  <a:pt x="6401" y="2295"/>
                  <a:pt x="6383" y="2294"/>
                </a:cubicBezTo>
                <a:close/>
                <a:moveTo>
                  <a:pt x="6907" y="1346"/>
                </a:moveTo>
                <a:cubicBezTo>
                  <a:pt x="6907" y="1354"/>
                  <a:pt x="6909" y="1362"/>
                  <a:pt x="6912" y="1369"/>
                </a:cubicBezTo>
                <a:cubicBezTo>
                  <a:pt x="6677" y="1505"/>
                  <a:pt x="6677" y="1505"/>
                  <a:pt x="6677" y="1505"/>
                </a:cubicBezTo>
                <a:cubicBezTo>
                  <a:pt x="6676" y="1186"/>
                  <a:pt x="6676" y="1186"/>
                  <a:pt x="6676" y="1186"/>
                </a:cubicBezTo>
                <a:cubicBezTo>
                  <a:pt x="6913" y="1322"/>
                  <a:pt x="6913" y="1322"/>
                  <a:pt x="6913" y="1322"/>
                </a:cubicBezTo>
                <a:cubicBezTo>
                  <a:pt x="6909" y="1329"/>
                  <a:pt x="6907" y="1337"/>
                  <a:pt x="6907" y="1346"/>
                </a:cubicBezTo>
                <a:close/>
                <a:moveTo>
                  <a:pt x="6915" y="1374"/>
                </a:moveTo>
                <a:cubicBezTo>
                  <a:pt x="6923" y="1388"/>
                  <a:pt x="6939" y="1398"/>
                  <a:pt x="6956" y="1399"/>
                </a:cubicBezTo>
                <a:cubicBezTo>
                  <a:pt x="6957" y="1681"/>
                  <a:pt x="6957" y="1681"/>
                  <a:pt x="6957" y="1681"/>
                </a:cubicBezTo>
                <a:cubicBezTo>
                  <a:pt x="6678" y="1844"/>
                  <a:pt x="6678" y="1844"/>
                  <a:pt x="6678" y="1844"/>
                </a:cubicBezTo>
                <a:cubicBezTo>
                  <a:pt x="6677" y="1510"/>
                  <a:pt x="6677" y="1510"/>
                  <a:pt x="6677" y="1510"/>
                </a:cubicBezTo>
                <a:lnTo>
                  <a:pt x="6915" y="1374"/>
                </a:lnTo>
                <a:close/>
                <a:moveTo>
                  <a:pt x="6674" y="513"/>
                </a:moveTo>
                <a:cubicBezTo>
                  <a:pt x="6958" y="676"/>
                  <a:pt x="6958" y="676"/>
                  <a:pt x="6958" y="676"/>
                </a:cubicBezTo>
                <a:cubicBezTo>
                  <a:pt x="6958" y="1293"/>
                  <a:pt x="6958" y="1293"/>
                  <a:pt x="6958" y="1293"/>
                </a:cubicBezTo>
                <a:cubicBezTo>
                  <a:pt x="6942" y="1294"/>
                  <a:pt x="6927" y="1301"/>
                  <a:pt x="6918" y="1313"/>
                </a:cubicBezTo>
                <a:cubicBezTo>
                  <a:pt x="6676" y="1174"/>
                  <a:pt x="6676" y="1174"/>
                  <a:pt x="6676" y="1174"/>
                </a:cubicBezTo>
                <a:lnTo>
                  <a:pt x="6674" y="513"/>
                </a:lnTo>
                <a:close/>
                <a:moveTo>
                  <a:pt x="7251" y="2518"/>
                </a:moveTo>
                <a:cubicBezTo>
                  <a:pt x="7252" y="2855"/>
                  <a:pt x="7252" y="2855"/>
                  <a:pt x="7252" y="2855"/>
                </a:cubicBezTo>
                <a:cubicBezTo>
                  <a:pt x="7255" y="2853"/>
                  <a:pt x="7255" y="2853"/>
                  <a:pt x="7255" y="2853"/>
                </a:cubicBezTo>
                <a:cubicBezTo>
                  <a:pt x="7537" y="2691"/>
                  <a:pt x="7537" y="2691"/>
                  <a:pt x="7537" y="2691"/>
                </a:cubicBezTo>
                <a:cubicBezTo>
                  <a:pt x="7537" y="3015"/>
                  <a:pt x="7537" y="3015"/>
                  <a:pt x="7537" y="3015"/>
                </a:cubicBezTo>
                <a:cubicBezTo>
                  <a:pt x="6963" y="3346"/>
                  <a:pt x="6963" y="3346"/>
                  <a:pt x="6963" y="3346"/>
                </a:cubicBezTo>
                <a:cubicBezTo>
                  <a:pt x="6963" y="2684"/>
                  <a:pt x="6963" y="2684"/>
                  <a:pt x="6963" y="2684"/>
                </a:cubicBezTo>
                <a:lnTo>
                  <a:pt x="7251" y="2518"/>
                </a:lnTo>
                <a:close/>
                <a:moveTo>
                  <a:pt x="6966" y="3689"/>
                </a:moveTo>
                <a:cubicBezTo>
                  <a:pt x="6966" y="3358"/>
                  <a:pt x="6966" y="3358"/>
                  <a:pt x="6966" y="3358"/>
                </a:cubicBezTo>
                <a:cubicBezTo>
                  <a:pt x="7537" y="3688"/>
                  <a:pt x="7537" y="3688"/>
                  <a:pt x="7537" y="3688"/>
                </a:cubicBezTo>
                <a:cubicBezTo>
                  <a:pt x="7537" y="4015"/>
                  <a:pt x="7537" y="4015"/>
                  <a:pt x="7537" y="4015"/>
                </a:cubicBezTo>
                <a:lnTo>
                  <a:pt x="6966" y="3689"/>
                </a:lnTo>
                <a:close/>
                <a:moveTo>
                  <a:pt x="7537" y="4021"/>
                </a:moveTo>
                <a:cubicBezTo>
                  <a:pt x="7537" y="4349"/>
                  <a:pt x="7537" y="4349"/>
                  <a:pt x="7537" y="4349"/>
                </a:cubicBezTo>
                <a:cubicBezTo>
                  <a:pt x="6966" y="4019"/>
                  <a:pt x="6966" y="4019"/>
                  <a:pt x="6966" y="4019"/>
                </a:cubicBezTo>
                <a:cubicBezTo>
                  <a:pt x="6966" y="3694"/>
                  <a:pt x="6966" y="3694"/>
                  <a:pt x="6966" y="3694"/>
                </a:cubicBezTo>
                <a:lnTo>
                  <a:pt x="7537" y="4021"/>
                </a:lnTo>
                <a:close/>
                <a:moveTo>
                  <a:pt x="7506" y="2349"/>
                </a:moveTo>
                <a:cubicBezTo>
                  <a:pt x="7506" y="2354"/>
                  <a:pt x="7507" y="2359"/>
                  <a:pt x="7509" y="2363"/>
                </a:cubicBezTo>
                <a:cubicBezTo>
                  <a:pt x="7255" y="2509"/>
                  <a:pt x="7255" y="2509"/>
                  <a:pt x="7255" y="2509"/>
                </a:cubicBezTo>
                <a:cubicBezTo>
                  <a:pt x="7254" y="2188"/>
                  <a:pt x="7254" y="2188"/>
                  <a:pt x="7254" y="2188"/>
                </a:cubicBezTo>
                <a:cubicBezTo>
                  <a:pt x="7508" y="2335"/>
                  <a:pt x="7508" y="2335"/>
                  <a:pt x="7508" y="2335"/>
                </a:cubicBezTo>
                <a:cubicBezTo>
                  <a:pt x="7507" y="2339"/>
                  <a:pt x="7506" y="2344"/>
                  <a:pt x="7506" y="2349"/>
                </a:cubicBezTo>
                <a:close/>
                <a:moveTo>
                  <a:pt x="7511" y="2367"/>
                </a:moveTo>
                <a:cubicBezTo>
                  <a:pt x="7517" y="2376"/>
                  <a:pt x="7526" y="2382"/>
                  <a:pt x="7537" y="2384"/>
                </a:cubicBezTo>
                <a:cubicBezTo>
                  <a:pt x="7537" y="2685"/>
                  <a:pt x="7537" y="2685"/>
                  <a:pt x="7537" y="2685"/>
                </a:cubicBezTo>
                <a:cubicBezTo>
                  <a:pt x="7256" y="2846"/>
                  <a:pt x="7256" y="2846"/>
                  <a:pt x="7256" y="2846"/>
                </a:cubicBezTo>
                <a:cubicBezTo>
                  <a:pt x="7255" y="2515"/>
                  <a:pt x="7255" y="2515"/>
                  <a:pt x="7255" y="2515"/>
                </a:cubicBezTo>
                <a:lnTo>
                  <a:pt x="7511" y="2367"/>
                </a:lnTo>
                <a:close/>
                <a:moveTo>
                  <a:pt x="7542" y="3023"/>
                </a:moveTo>
                <a:cubicBezTo>
                  <a:pt x="7829" y="3190"/>
                  <a:pt x="7829" y="3190"/>
                  <a:pt x="7829" y="3190"/>
                </a:cubicBezTo>
                <a:cubicBezTo>
                  <a:pt x="7829" y="3517"/>
                  <a:pt x="7829" y="3517"/>
                  <a:pt x="7829" y="3517"/>
                </a:cubicBezTo>
                <a:cubicBezTo>
                  <a:pt x="7540" y="3684"/>
                  <a:pt x="7540" y="3684"/>
                  <a:pt x="7540" y="3684"/>
                </a:cubicBezTo>
                <a:cubicBezTo>
                  <a:pt x="6968" y="3354"/>
                  <a:pt x="6968" y="3354"/>
                  <a:pt x="6968" y="3354"/>
                </a:cubicBezTo>
                <a:lnTo>
                  <a:pt x="7542" y="3023"/>
                </a:lnTo>
                <a:close/>
                <a:moveTo>
                  <a:pt x="7829" y="3523"/>
                </a:moveTo>
                <a:cubicBezTo>
                  <a:pt x="7828" y="3852"/>
                  <a:pt x="7828" y="3852"/>
                  <a:pt x="7828" y="3852"/>
                </a:cubicBezTo>
                <a:cubicBezTo>
                  <a:pt x="7542" y="4017"/>
                  <a:pt x="7542" y="4017"/>
                  <a:pt x="7542" y="4017"/>
                </a:cubicBezTo>
                <a:cubicBezTo>
                  <a:pt x="7542" y="3688"/>
                  <a:pt x="7542" y="3688"/>
                  <a:pt x="7542" y="3688"/>
                </a:cubicBezTo>
                <a:lnTo>
                  <a:pt x="7829" y="3523"/>
                </a:lnTo>
                <a:close/>
                <a:moveTo>
                  <a:pt x="7571" y="2368"/>
                </a:moveTo>
                <a:cubicBezTo>
                  <a:pt x="7828" y="2517"/>
                  <a:pt x="7828" y="2517"/>
                  <a:pt x="7828" y="2517"/>
                </a:cubicBezTo>
                <a:cubicBezTo>
                  <a:pt x="7546" y="2679"/>
                  <a:pt x="7546" y="2679"/>
                  <a:pt x="7546" y="2679"/>
                </a:cubicBezTo>
                <a:cubicBezTo>
                  <a:pt x="7546" y="2384"/>
                  <a:pt x="7546" y="2384"/>
                  <a:pt x="7546" y="2384"/>
                </a:cubicBezTo>
                <a:cubicBezTo>
                  <a:pt x="7557" y="2382"/>
                  <a:pt x="7566" y="2377"/>
                  <a:pt x="7571" y="2368"/>
                </a:cubicBezTo>
                <a:close/>
                <a:moveTo>
                  <a:pt x="7831" y="2521"/>
                </a:moveTo>
                <a:cubicBezTo>
                  <a:pt x="7829" y="3179"/>
                  <a:pt x="7829" y="3179"/>
                  <a:pt x="7829" y="3179"/>
                </a:cubicBezTo>
                <a:cubicBezTo>
                  <a:pt x="7546" y="3015"/>
                  <a:pt x="7546" y="3015"/>
                  <a:pt x="7546" y="3015"/>
                </a:cubicBezTo>
                <a:cubicBezTo>
                  <a:pt x="7546" y="2685"/>
                  <a:pt x="7546" y="2685"/>
                  <a:pt x="7546" y="2685"/>
                </a:cubicBezTo>
                <a:lnTo>
                  <a:pt x="7831" y="2521"/>
                </a:lnTo>
                <a:close/>
                <a:moveTo>
                  <a:pt x="7832" y="3855"/>
                </a:moveTo>
                <a:cubicBezTo>
                  <a:pt x="7832" y="3853"/>
                  <a:pt x="7832" y="3853"/>
                  <a:pt x="7832" y="3853"/>
                </a:cubicBezTo>
                <a:cubicBezTo>
                  <a:pt x="7833" y="3520"/>
                  <a:pt x="7833" y="3520"/>
                  <a:pt x="7833" y="3520"/>
                </a:cubicBezTo>
                <a:cubicBezTo>
                  <a:pt x="8074" y="3381"/>
                  <a:pt x="8074" y="3381"/>
                  <a:pt x="8074" y="3381"/>
                </a:cubicBezTo>
                <a:cubicBezTo>
                  <a:pt x="8083" y="3395"/>
                  <a:pt x="8098" y="3404"/>
                  <a:pt x="8115" y="3406"/>
                </a:cubicBezTo>
                <a:cubicBezTo>
                  <a:pt x="8115" y="4018"/>
                  <a:pt x="8115" y="4018"/>
                  <a:pt x="8115" y="4018"/>
                </a:cubicBezTo>
                <a:cubicBezTo>
                  <a:pt x="7542" y="4350"/>
                  <a:pt x="7542" y="4350"/>
                  <a:pt x="7542" y="4350"/>
                </a:cubicBezTo>
                <a:cubicBezTo>
                  <a:pt x="7542" y="4023"/>
                  <a:pt x="7542" y="4023"/>
                  <a:pt x="7542" y="4023"/>
                </a:cubicBezTo>
                <a:cubicBezTo>
                  <a:pt x="7543" y="4022"/>
                  <a:pt x="7543" y="4022"/>
                  <a:pt x="7543" y="4022"/>
                </a:cubicBezTo>
                <a:lnTo>
                  <a:pt x="7832" y="3855"/>
                </a:lnTo>
                <a:close/>
                <a:moveTo>
                  <a:pt x="7833" y="3514"/>
                </a:moveTo>
                <a:cubicBezTo>
                  <a:pt x="7834" y="3193"/>
                  <a:pt x="7834" y="3193"/>
                  <a:pt x="7834" y="3193"/>
                </a:cubicBezTo>
                <a:cubicBezTo>
                  <a:pt x="8071" y="3330"/>
                  <a:pt x="8071" y="3330"/>
                  <a:pt x="8071" y="3330"/>
                </a:cubicBezTo>
                <a:cubicBezTo>
                  <a:pt x="8068" y="3337"/>
                  <a:pt x="8066" y="3344"/>
                  <a:pt x="8066" y="3353"/>
                </a:cubicBezTo>
                <a:cubicBezTo>
                  <a:pt x="8066" y="3361"/>
                  <a:pt x="8068" y="3369"/>
                  <a:pt x="8072" y="3377"/>
                </a:cubicBezTo>
                <a:lnTo>
                  <a:pt x="7833" y="3514"/>
                </a:lnTo>
                <a:close/>
                <a:moveTo>
                  <a:pt x="7834" y="3181"/>
                </a:moveTo>
                <a:cubicBezTo>
                  <a:pt x="7836" y="2521"/>
                  <a:pt x="7836" y="2521"/>
                  <a:pt x="7836" y="2521"/>
                </a:cubicBezTo>
                <a:cubicBezTo>
                  <a:pt x="8118" y="2684"/>
                  <a:pt x="8118" y="2684"/>
                  <a:pt x="8118" y="2684"/>
                </a:cubicBezTo>
                <a:cubicBezTo>
                  <a:pt x="8118" y="3299"/>
                  <a:pt x="8118" y="3299"/>
                  <a:pt x="8118" y="3299"/>
                </a:cubicBezTo>
                <a:cubicBezTo>
                  <a:pt x="8101" y="3300"/>
                  <a:pt x="8086" y="3309"/>
                  <a:pt x="8076" y="3321"/>
                </a:cubicBezTo>
                <a:lnTo>
                  <a:pt x="7834" y="3181"/>
                </a:lnTo>
                <a:close/>
                <a:moveTo>
                  <a:pt x="8120" y="4027"/>
                </a:moveTo>
                <a:cubicBezTo>
                  <a:pt x="8403" y="4189"/>
                  <a:pt x="8403" y="4189"/>
                  <a:pt x="8403" y="4189"/>
                </a:cubicBezTo>
                <a:cubicBezTo>
                  <a:pt x="7830" y="4520"/>
                  <a:pt x="7830" y="4520"/>
                  <a:pt x="7830" y="4520"/>
                </a:cubicBezTo>
                <a:cubicBezTo>
                  <a:pt x="7548" y="4358"/>
                  <a:pt x="7548" y="4358"/>
                  <a:pt x="7548" y="4358"/>
                </a:cubicBezTo>
                <a:lnTo>
                  <a:pt x="8120" y="4027"/>
                </a:lnTo>
                <a:close/>
                <a:moveTo>
                  <a:pt x="7827" y="4524"/>
                </a:moveTo>
                <a:cubicBezTo>
                  <a:pt x="7829" y="5185"/>
                  <a:pt x="7829" y="5185"/>
                  <a:pt x="7829" y="5185"/>
                </a:cubicBezTo>
                <a:cubicBezTo>
                  <a:pt x="7546" y="5022"/>
                  <a:pt x="7546" y="5022"/>
                  <a:pt x="7546" y="5022"/>
                </a:cubicBezTo>
                <a:cubicBezTo>
                  <a:pt x="7546" y="4362"/>
                  <a:pt x="7546" y="4362"/>
                  <a:pt x="7546" y="4362"/>
                </a:cubicBezTo>
                <a:lnTo>
                  <a:pt x="7827" y="4524"/>
                </a:lnTo>
                <a:close/>
                <a:moveTo>
                  <a:pt x="8123" y="2684"/>
                </a:moveTo>
                <a:cubicBezTo>
                  <a:pt x="8696" y="2353"/>
                  <a:pt x="8696" y="2353"/>
                  <a:pt x="8696" y="2353"/>
                </a:cubicBezTo>
                <a:cubicBezTo>
                  <a:pt x="8695" y="3015"/>
                  <a:pt x="8695" y="3015"/>
                  <a:pt x="8695" y="3015"/>
                </a:cubicBezTo>
                <a:cubicBezTo>
                  <a:pt x="8163" y="3322"/>
                  <a:pt x="8163" y="3322"/>
                  <a:pt x="8163" y="3322"/>
                </a:cubicBezTo>
                <a:cubicBezTo>
                  <a:pt x="8154" y="3309"/>
                  <a:pt x="8140" y="3301"/>
                  <a:pt x="8123" y="3300"/>
                </a:cubicBezTo>
                <a:lnTo>
                  <a:pt x="8123" y="2684"/>
                </a:lnTo>
                <a:close/>
                <a:moveTo>
                  <a:pt x="8165" y="3380"/>
                </a:moveTo>
                <a:cubicBezTo>
                  <a:pt x="8409" y="3522"/>
                  <a:pt x="8409" y="3522"/>
                  <a:pt x="8409" y="3522"/>
                </a:cubicBezTo>
                <a:cubicBezTo>
                  <a:pt x="8408" y="4181"/>
                  <a:pt x="8408" y="4181"/>
                  <a:pt x="8408" y="4181"/>
                </a:cubicBezTo>
                <a:cubicBezTo>
                  <a:pt x="8125" y="4018"/>
                  <a:pt x="8125" y="4018"/>
                  <a:pt x="8125" y="4018"/>
                </a:cubicBezTo>
                <a:cubicBezTo>
                  <a:pt x="8125" y="3406"/>
                  <a:pt x="8125" y="3406"/>
                  <a:pt x="8125" y="3406"/>
                </a:cubicBezTo>
                <a:cubicBezTo>
                  <a:pt x="8142" y="3404"/>
                  <a:pt x="8157" y="3394"/>
                  <a:pt x="8165" y="3380"/>
                </a:cubicBezTo>
                <a:close/>
                <a:moveTo>
                  <a:pt x="8118" y="5352"/>
                </a:moveTo>
                <a:cubicBezTo>
                  <a:pt x="7834" y="5188"/>
                  <a:pt x="7834" y="5188"/>
                  <a:pt x="7834" y="5188"/>
                </a:cubicBezTo>
                <a:cubicBezTo>
                  <a:pt x="7832" y="4527"/>
                  <a:pt x="7832" y="4527"/>
                  <a:pt x="7832" y="4527"/>
                </a:cubicBezTo>
                <a:cubicBezTo>
                  <a:pt x="8070" y="4664"/>
                  <a:pt x="8070" y="4664"/>
                  <a:pt x="8070" y="4664"/>
                </a:cubicBezTo>
                <a:cubicBezTo>
                  <a:pt x="8065" y="4672"/>
                  <a:pt x="8063" y="4682"/>
                  <a:pt x="8063" y="4691"/>
                </a:cubicBezTo>
                <a:cubicBezTo>
                  <a:pt x="8063" y="4722"/>
                  <a:pt x="8087" y="4747"/>
                  <a:pt x="8117" y="4749"/>
                </a:cubicBezTo>
                <a:lnTo>
                  <a:pt x="8118" y="5352"/>
                </a:lnTo>
                <a:close/>
                <a:moveTo>
                  <a:pt x="8113" y="5360"/>
                </a:moveTo>
                <a:cubicBezTo>
                  <a:pt x="7835" y="5521"/>
                  <a:pt x="7835" y="5521"/>
                  <a:pt x="7835" y="5521"/>
                </a:cubicBezTo>
                <a:cubicBezTo>
                  <a:pt x="7834" y="5199"/>
                  <a:pt x="7834" y="5199"/>
                  <a:pt x="7834" y="5199"/>
                </a:cubicBezTo>
                <a:lnTo>
                  <a:pt x="8113" y="5360"/>
                </a:lnTo>
                <a:close/>
                <a:moveTo>
                  <a:pt x="8116" y="6025"/>
                </a:moveTo>
                <a:cubicBezTo>
                  <a:pt x="7570" y="6341"/>
                  <a:pt x="7570" y="6341"/>
                  <a:pt x="7570" y="6341"/>
                </a:cubicBezTo>
                <a:cubicBezTo>
                  <a:pt x="7564" y="6333"/>
                  <a:pt x="7554" y="6327"/>
                  <a:pt x="7543" y="6327"/>
                </a:cubicBezTo>
                <a:cubicBezTo>
                  <a:pt x="7543" y="5751"/>
                  <a:pt x="7543" y="5751"/>
                  <a:pt x="7543" y="5751"/>
                </a:cubicBezTo>
                <a:cubicBezTo>
                  <a:pt x="7575" y="5751"/>
                  <a:pt x="7600" y="5725"/>
                  <a:pt x="7600" y="5693"/>
                </a:cubicBezTo>
                <a:cubicBezTo>
                  <a:pt x="7600" y="5684"/>
                  <a:pt x="7597" y="5674"/>
                  <a:pt x="7593" y="5666"/>
                </a:cubicBezTo>
                <a:cubicBezTo>
                  <a:pt x="7830" y="5530"/>
                  <a:pt x="7830" y="5530"/>
                  <a:pt x="7830" y="5530"/>
                </a:cubicBezTo>
                <a:cubicBezTo>
                  <a:pt x="7831" y="6163"/>
                  <a:pt x="7831" y="6163"/>
                  <a:pt x="7831" y="6163"/>
                </a:cubicBezTo>
                <a:cubicBezTo>
                  <a:pt x="7836" y="6163"/>
                  <a:pt x="7836" y="6163"/>
                  <a:pt x="7836" y="6163"/>
                </a:cubicBezTo>
                <a:cubicBezTo>
                  <a:pt x="7835" y="5527"/>
                  <a:pt x="7835" y="5527"/>
                  <a:pt x="7835" y="5527"/>
                </a:cubicBezTo>
                <a:cubicBezTo>
                  <a:pt x="8116" y="5364"/>
                  <a:pt x="8116" y="5364"/>
                  <a:pt x="8116" y="5364"/>
                </a:cubicBezTo>
                <a:lnTo>
                  <a:pt x="8116" y="6025"/>
                </a:lnTo>
                <a:close/>
                <a:moveTo>
                  <a:pt x="7542" y="5635"/>
                </a:moveTo>
                <a:cubicBezTo>
                  <a:pt x="7521" y="5635"/>
                  <a:pt x="7502" y="5646"/>
                  <a:pt x="7492" y="5663"/>
                </a:cubicBezTo>
                <a:cubicBezTo>
                  <a:pt x="6971" y="5360"/>
                  <a:pt x="6971" y="5360"/>
                  <a:pt x="6971" y="5360"/>
                </a:cubicBezTo>
                <a:cubicBezTo>
                  <a:pt x="7542" y="5030"/>
                  <a:pt x="7542" y="5030"/>
                  <a:pt x="7542" y="5030"/>
                </a:cubicBezTo>
                <a:cubicBezTo>
                  <a:pt x="7829" y="5197"/>
                  <a:pt x="7829" y="5197"/>
                  <a:pt x="7829" y="5197"/>
                </a:cubicBezTo>
                <a:cubicBezTo>
                  <a:pt x="7830" y="5524"/>
                  <a:pt x="7830" y="5524"/>
                  <a:pt x="7830" y="5524"/>
                </a:cubicBezTo>
                <a:cubicBezTo>
                  <a:pt x="7591" y="5662"/>
                  <a:pt x="7591" y="5662"/>
                  <a:pt x="7591" y="5662"/>
                </a:cubicBezTo>
                <a:cubicBezTo>
                  <a:pt x="7580" y="5646"/>
                  <a:pt x="7562" y="5635"/>
                  <a:pt x="7542" y="5635"/>
                </a:cubicBezTo>
                <a:close/>
                <a:moveTo>
                  <a:pt x="7538" y="6327"/>
                </a:moveTo>
                <a:cubicBezTo>
                  <a:pt x="7528" y="6328"/>
                  <a:pt x="7519" y="6333"/>
                  <a:pt x="7513" y="6341"/>
                </a:cubicBezTo>
                <a:cubicBezTo>
                  <a:pt x="6967" y="6026"/>
                  <a:pt x="6967" y="6026"/>
                  <a:pt x="6967" y="6026"/>
                </a:cubicBezTo>
                <a:cubicBezTo>
                  <a:pt x="6967" y="5364"/>
                  <a:pt x="6967" y="5364"/>
                  <a:pt x="6967" y="5364"/>
                </a:cubicBezTo>
                <a:cubicBezTo>
                  <a:pt x="7490" y="5667"/>
                  <a:pt x="7490" y="5667"/>
                  <a:pt x="7490" y="5667"/>
                </a:cubicBezTo>
                <a:cubicBezTo>
                  <a:pt x="7486" y="5675"/>
                  <a:pt x="7483" y="5684"/>
                  <a:pt x="7483" y="5693"/>
                </a:cubicBezTo>
                <a:cubicBezTo>
                  <a:pt x="7483" y="5724"/>
                  <a:pt x="7508" y="5749"/>
                  <a:pt x="7538" y="5751"/>
                </a:cubicBezTo>
                <a:lnTo>
                  <a:pt x="7538" y="6327"/>
                </a:lnTo>
                <a:close/>
                <a:moveTo>
                  <a:pt x="6963" y="5353"/>
                </a:moveTo>
                <a:cubicBezTo>
                  <a:pt x="6963" y="4692"/>
                  <a:pt x="6963" y="4692"/>
                  <a:pt x="6963" y="4692"/>
                </a:cubicBezTo>
                <a:cubicBezTo>
                  <a:pt x="7536" y="4361"/>
                  <a:pt x="7536" y="4361"/>
                  <a:pt x="7536" y="4361"/>
                </a:cubicBezTo>
                <a:cubicBezTo>
                  <a:pt x="7537" y="5022"/>
                  <a:pt x="7537" y="5022"/>
                  <a:pt x="7537" y="5022"/>
                </a:cubicBezTo>
                <a:lnTo>
                  <a:pt x="6963" y="5353"/>
                </a:lnTo>
                <a:close/>
                <a:moveTo>
                  <a:pt x="6960" y="4688"/>
                </a:moveTo>
                <a:cubicBezTo>
                  <a:pt x="6389" y="4358"/>
                  <a:pt x="6389" y="4358"/>
                  <a:pt x="6389" y="4358"/>
                </a:cubicBezTo>
                <a:cubicBezTo>
                  <a:pt x="6961" y="4027"/>
                  <a:pt x="6961" y="4027"/>
                  <a:pt x="6961" y="4027"/>
                </a:cubicBezTo>
                <a:cubicBezTo>
                  <a:pt x="7532" y="4357"/>
                  <a:pt x="7532" y="4357"/>
                  <a:pt x="7532" y="4357"/>
                </a:cubicBezTo>
                <a:lnTo>
                  <a:pt x="6960" y="4688"/>
                </a:lnTo>
                <a:close/>
                <a:moveTo>
                  <a:pt x="6959" y="5352"/>
                </a:moveTo>
                <a:cubicBezTo>
                  <a:pt x="6429" y="5045"/>
                  <a:pt x="6429" y="5045"/>
                  <a:pt x="6429" y="5045"/>
                </a:cubicBezTo>
                <a:cubicBezTo>
                  <a:pt x="6432" y="5038"/>
                  <a:pt x="6434" y="5031"/>
                  <a:pt x="6434" y="5023"/>
                </a:cubicBezTo>
                <a:cubicBezTo>
                  <a:pt x="6434" y="4996"/>
                  <a:pt x="6413" y="4974"/>
                  <a:pt x="6387" y="4971"/>
                </a:cubicBezTo>
                <a:cubicBezTo>
                  <a:pt x="6386" y="4361"/>
                  <a:pt x="6386" y="4361"/>
                  <a:pt x="6386" y="4361"/>
                </a:cubicBezTo>
                <a:cubicBezTo>
                  <a:pt x="6958" y="4692"/>
                  <a:pt x="6958" y="4692"/>
                  <a:pt x="6958" y="4692"/>
                </a:cubicBezTo>
                <a:lnTo>
                  <a:pt x="6959" y="5352"/>
                </a:lnTo>
                <a:close/>
                <a:moveTo>
                  <a:pt x="6381" y="5692"/>
                </a:moveTo>
                <a:cubicBezTo>
                  <a:pt x="6099" y="5528"/>
                  <a:pt x="6099" y="5528"/>
                  <a:pt x="6099" y="5528"/>
                </a:cubicBezTo>
                <a:cubicBezTo>
                  <a:pt x="6096" y="5196"/>
                  <a:pt x="6096" y="5196"/>
                  <a:pt x="6096" y="5196"/>
                </a:cubicBezTo>
                <a:cubicBezTo>
                  <a:pt x="6338" y="5055"/>
                  <a:pt x="6338" y="5055"/>
                  <a:pt x="6338" y="5055"/>
                </a:cubicBezTo>
                <a:cubicBezTo>
                  <a:pt x="6347" y="5068"/>
                  <a:pt x="6363" y="5077"/>
                  <a:pt x="6380" y="5077"/>
                </a:cubicBezTo>
                <a:cubicBezTo>
                  <a:pt x="6399" y="5077"/>
                  <a:pt x="6415" y="5067"/>
                  <a:pt x="6424" y="5054"/>
                </a:cubicBezTo>
                <a:cubicBezTo>
                  <a:pt x="6952" y="5360"/>
                  <a:pt x="6952" y="5360"/>
                  <a:pt x="6952" y="5360"/>
                </a:cubicBezTo>
                <a:lnTo>
                  <a:pt x="6381" y="5692"/>
                </a:lnTo>
                <a:close/>
                <a:moveTo>
                  <a:pt x="6379" y="5696"/>
                </a:moveTo>
                <a:cubicBezTo>
                  <a:pt x="6379" y="6018"/>
                  <a:pt x="6379" y="6018"/>
                  <a:pt x="6379" y="6018"/>
                </a:cubicBezTo>
                <a:cubicBezTo>
                  <a:pt x="6103" y="5856"/>
                  <a:pt x="6103" y="5856"/>
                  <a:pt x="6103" y="5856"/>
                </a:cubicBezTo>
                <a:cubicBezTo>
                  <a:pt x="6099" y="5533"/>
                  <a:pt x="6099" y="5533"/>
                  <a:pt x="6099" y="5533"/>
                </a:cubicBezTo>
                <a:lnTo>
                  <a:pt x="6379" y="5696"/>
                </a:lnTo>
                <a:close/>
                <a:moveTo>
                  <a:pt x="6379" y="6309"/>
                </a:moveTo>
                <a:cubicBezTo>
                  <a:pt x="6362" y="6310"/>
                  <a:pt x="6347" y="6319"/>
                  <a:pt x="6338" y="6333"/>
                </a:cubicBezTo>
                <a:cubicBezTo>
                  <a:pt x="5807" y="6027"/>
                  <a:pt x="5807" y="6027"/>
                  <a:pt x="5807" y="6027"/>
                </a:cubicBezTo>
                <a:cubicBezTo>
                  <a:pt x="5807" y="5364"/>
                  <a:pt x="5807" y="5364"/>
                  <a:pt x="5807" y="5364"/>
                </a:cubicBezTo>
                <a:cubicBezTo>
                  <a:pt x="6094" y="5530"/>
                  <a:pt x="6094" y="5530"/>
                  <a:pt x="6094" y="5530"/>
                </a:cubicBezTo>
                <a:cubicBezTo>
                  <a:pt x="6098" y="5859"/>
                  <a:pt x="6098" y="5859"/>
                  <a:pt x="6098" y="5859"/>
                </a:cubicBezTo>
                <a:cubicBezTo>
                  <a:pt x="6099" y="5860"/>
                  <a:pt x="6099" y="5860"/>
                  <a:pt x="6099" y="5860"/>
                </a:cubicBezTo>
                <a:cubicBezTo>
                  <a:pt x="6379" y="6024"/>
                  <a:pt x="6379" y="6024"/>
                  <a:pt x="6379" y="6024"/>
                </a:cubicBezTo>
                <a:lnTo>
                  <a:pt x="6379" y="6309"/>
                </a:lnTo>
                <a:close/>
                <a:moveTo>
                  <a:pt x="6377" y="7029"/>
                </a:moveTo>
                <a:cubicBezTo>
                  <a:pt x="5804" y="7359"/>
                  <a:pt x="5804" y="7359"/>
                  <a:pt x="5804" y="7359"/>
                </a:cubicBezTo>
                <a:cubicBezTo>
                  <a:pt x="5804" y="6754"/>
                  <a:pt x="5804" y="6754"/>
                  <a:pt x="5804" y="6754"/>
                </a:cubicBezTo>
                <a:cubicBezTo>
                  <a:pt x="5835" y="6754"/>
                  <a:pt x="5861" y="6728"/>
                  <a:pt x="5861" y="6696"/>
                </a:cubicBezTo>
                <a:cubicBezTo>
                  <a:pt x="5861" y="6687"/>
                  <a:pt x="5858" y="6678"/>
                  <a:pt x="5854" y="6670"/>
                </a:cubicBezTo>
                <a:cubicBezTo>
                  <a:pt x="6338" y="6392"/>
                  <a:pt x="6338" y="6392"/>
                  <a:pt x="6338" y="6392"/>
                </a:cubicBezTo>
                <a:cubicBezTo>
                  <a:pt x="6346" y="6405"/>
                  <a:pt x="6361" y="6414"/>
                  <a:pt x="6377" y="6415"/>
                </a:cubicBezTo>
                <a:lnTo>
                  <a:pt x="6377" y="7029"/>
                </a:lnTo>
                <a:close/>
                <a:moveTo>
                  <a:pt x="5516" y="6189"/>
                </a:moveTo>
                <a:cubicBezTo>
                  <a:pt x="5516" y="5525"/>
                  <a:pt x="5516" y="5525"/>
                  <a:pt x="5516" y="5525"/>
                </a:cubicBezTo>
                <a:cubicBezTo>
                  <a:pt x="5797" y="5363"/>
                  <a:pt x="5797" y="5363"/>
                  <a:pt x="5797" y="5363"/>
                </a:cubicBezTo>
                <a:cubicBezTo>
                  <a:pt x="5798" y="5363"/>
                  <a:pt x="5798" y="5363"/>
                  <a:pt x="5798" y="5363"/>
                </a:cubicBezTo>
                <a:cubicBezTo>
                  <a:pt x="5798" y="6027"/>
                  <a:pt x="5798" y="6027"/>
                  <a:pt x="5798" y="6027"/>
                </a:cubicBezTo>
                <a:lnTo>
                  <a:pt x="5516" y="6189"/>
                </a:lnTo>
                <a:close/>
                <a:moveTo>
                  <a:pt x="5511" y="5522"/>
                </a:moveTo>
                <a:cubicBezTo>
                  <a:pt x="4935" y="5195"/>
                  <a:pt x="4935" y="5195"/>
                  <a:pt x="4935" y="5195"/>
                </a:cubicBezTo>
                <a:cubicBezTo>
                  <a:pt x="5223" y="5029"/>
                  <a:pt x="5223" y="5029"/>
                  <a:pt x="5223" y="5029"/>
                </a:cubicBezTo>
                <a:cubicBezTo>
                  <a:pt x="5792" y="5360"/>
                  <a:pt x="5792" y="5360"/>
                  <a:pt x="5792" y="5360"/>
                </a:cubicBezTo>
                <a:lnTo>
                  <a:pt x="5511" y="5522"/>
                </a:lnTo>
                <a:close/>
                <a:moveTo>
                  <a:pt x="5511" y="6526"/>
                </a:moveTo>
                <a:cubicBezTo>
                  <a:pt x="5231" y="6364"/>
                  <a:pt x="5231" y="6364"/>
                  <a:pt x="5231" y="6364"/>
                </a:cubicBezTo>
                <a:cubicBezTo>
                  <a:pt x="5511" y="6203"/>
                  <a:pt x="5511" y="6203"/>
                  <a:pt x="5511" y="6203"/>
                </a:cubicBezTo>
                <a:lnTo>
                  <a:pt x="5511" y="6526"/>
                </a:lnTo>
                <a:close/>
                <a:moveTo>
                  <a:pt x="5224" y="6356"/>
                </a:moveTo>
                <a:cubicBezTo>
                  <a:pt x="5224" y="5694"/>
                  <a:pt x="5224" y="5694"/>
                  <a:pt x="5224" y="5694"/>
                </a:cubicBezTo>
                <a:cubicBezTo>
                  <a:pt x="5511" y="5528"/>
                  <a:pt x="5511" y="5528"/>
                  <a:pt x="5511" y="5528"/>
                </a:cubicBezTo>
                <a:cubicBezTo>
                  <a:pt x="5511" y="6192"/>
                  <a:pt x="5511" y="6192"/>
                  <a:pt x="5511" y="6192"/>
                </a:cubicBezTo>
                <a:lnTo>
                  <a:pt x="5224" y="6356"/>
                </a:lnTo>
                <a:close/>
                <a:moveTo>
                  <a:pt x="5222" y="5689"/>
                </a:moveTo>
                <a:cubicBezTo>
                  <a:pt x="4935" y="5524"/>
                  <a:pt x="4935" y="5524"/>
                  <a:pt x="4935" y="5524"/>
                </a:cubicBezTo>
                <a:cubicBezTo>
                  <a:pt x="4935" y="5200"/>
                  <a:pt x="4935" y="5200"/>
                  <a:pt x="4935" y="5200"/>
                </a:cubicBezTo>
                <a:cubicBezTo>
                  <a:pt x="5506" y="5525"/>
                  <a:pt x="5506" y="5525"/>
                  <a:pt x="5506" y="5525"/>
                </a:cubicBezTo>
                <a:lnTo>
                  <a:pt x="5222" y="5689"/>
                </a:lnTo>
                <a:close/>
                <a:moveTo>
                  <a:pt x="5219" y="6355"/>
                </a:moveTo>
                <a:cubicBezTo>
                  <a:pt x="4935" y="6191"/>
                  <a:pt x="4935" y="6191"/>
                  <a:pt x="4935" y="6191"/>
                </a:cubicBezTo>
                <a:cubicBezTo>
                  <a:pt x="4935" y="5530"/>
                  <a:pt x="4935" y="5530"/>
                  <a:pt x="4935" y="5530"/>
                </a:cubicBezTo>
                <a:cubicBezTo>
                  <a:pt x="5219" y="5694"/>
                  <a:pt x="5219" y="5694"/>
                  <a:pt x="5219" y="5694"/>
                </a:cubicBezTo>
                <a:lnTo>
                  <a:pt x="5219" y="6355"/>
                </a:lnTo>
                <a:close/>
                <a:moveTo>
                  <a:pt x="4642" y="6695"/>
                </a:moveTo>
                <a:cubicBezTo>
                  <a:pt x="4357" y="6530"/>
                  <a:pt x="4357" y="6530"/>
                  <a:pt x="4357" y="6530"/>
                </a:cubicBezTo>
                <a:cubicBezTo>
                  <a:pt x="4930" y="6199"/>
                  <a:pt x="4930" y="6199"/>
                  <a:pt x="4930" y="6199"/>
                </a:cubicBezTo>
                <a:cubicBezTo>
                  <a:pt x="5214" y="6364"/>
                  <a:pt x="5214" y="6364"/>
                  <a:pt x="5214" y="6364"/>
                </a:cubicBezTo>
                <a:lnTo>
                  <a:pt x="4642" y="6695"/>
                </a:lnTo>
                <a:close/>
                <a:moveTo>
                  <a:pt x="4640" y="7315"/>
                </a:moveTo>
                <a:cubicBezTo>
                  <a:pt x="4624" y="7316"/>
                  <a:pt x="4610" y="7324"/>
                  <a:pt x="4600" y="7335"/>
                </a:cubicBezTo>
                <a:cubicBezTo>
                  <a:pt x="4068" y="7030"/>
                  <a:pt x="4068" y="7030"/>
                  <a:pt x="4068" y="7030"/>
                </a:cubicBezTo>
                <a:cubicBezTo>
                  <a:pt x="4068" y="6369"/>
                  <a:pt x="4068" y="6369"/>
                  <a:pt x="4068" y="6369"/>
                </a:cubicBezTo>
                <a:cubicBezTo>
                  <a:pt x="4351" y="6532"/>
                  <a:pt x="4351" y="6532"/>
                  <a:pt x="4351" y="6532"/>
                </a:cubicBezTo>
                <a:cubicBezTo>
                  <a:pt x="4351" y="6534"/>
                  <a:pt x="4351" y="6534"/>
                  <a:pt x="4351" y="6534"/>
                </a:cubicBezTo>
                <a:cubicBezTo>
                  <a:pt x="4352" y="6533"/>
                  <a:pt x="4352" y="6533"/>
                  <a:pt x="4352" y="6533"/>
                </a:cubicBezTo>
                <a:cubicBezTo>
                  <a:pt x="4640" y="6700"/>
                  <a:pt x="4640" y="6700"/>
                  <a:pt x="4640" y="6700"/>
                </a:cubicBezTo>
                <a:lnTo>
                  <a:pt x="4640" y="7315"/>
                </a:lnTo>
                <a:close/>
                <a:moveTo>
                  <a:pt x="4065" y="6357"/>
                </a:moveTo>
                <a:cubicBezTo>
                  <a:pt x="4064" y="5752"/>
                  <a:pt x="4064" y="5752"/>
                  <a:pt x="4064" y="5752"/>
                </a:cubicBezTo>
                <a:cubicBezTo>
                  <a:pt x="4095" y="5751"/>
                  <a:pt x="4120" y="5725"/>
                  <a:pt x="4120" y="5694"/>
                </a:cubicBezTo>
                <a:cubicBezTo>
                  <a:pt x="4120" y="5685"/>
                  <a:pt x="4118" y="5675"/>
                  <a:pt x="4113" y="5667"/>
                </a:cubicBezTo>
                <a:cubicBezTo>
                  <a:pt x="4351" y="5530"/>
                  <a:pt x="4351" y="5530"/>
                  <a:pt x="4351" y="5530"/>
                </a:cubicBezTo>
                <a:cubicBezTo>
                  <a:pt x="4351" y="6192"/>
                  <a:pt x="4351" y="6192"/>
                  <a:pt x="4351" y="6192"/>
                </a:cubicBezTo>
                <a:lnTo>
                  <a:pt x="4065" y="6357"/>
                </a:lnTo>
                <a:close/>
                <a:moveTo>
                  <a:pt x="4062" y="5636"/>
                </a:moveTo>
                <a:cubicBezTo>
                  <a:pt x="4041" y="5636"/>
                  <a:pt x="4023" y="5647"/>
                  <a:pt x="4013" y="5663"/>
                </a:cubicBezTo>
                <a:cubicBezTo>
                  <a:pt x="3532" y="5384"/>
                  <a:pt x="3532" y="5384"/>
                  <a:pt x="3532" y="5384"/>
                </a:cubicBezTo>
                <a:cubicBezTo>
                  <a:pt x="3535" y="5377"/>
                  <a:pt x="3537" y="5370"/>
                  <a:pt x="3537" y="5362"/>
                </a:cubicBezTo>
                <a:cubicBezTo>
                  <a:pt x="3537" y="5353"/>
                  <a:pt x="3535" y="5345"/>
                  <a:pt x="3531" y="5338"/>
                </a:cubicBezTo>
                <a:cubicBezTo>
                  <a:pt x="3777" y="5196"/>
                  <a:pt x="3777" y="5196"/>
                  <a:pt x="3777" y="5196"/>
                </a:cubicBezTo>
                <a:cubicBezTo>
                  <a:pt x="4349" y="5526"/>
                  <a:pt x="4349" y="5526"/>
                  <a:pt x="4349" y="5526"/>
                </a:cubicBezTo>
                <a:cubicBezTo>
                  <a:pt x="4111" y="5663"/>
                  <a:pt x="4111" y="5663"/>
                  <a:pt x="4111" y="5663"/>
                </a:cubicBezTo>
                <a:cubicBezTo>
                  <a:pt x="4101" y="5647"/>
                  <a:pt x="4082" y="5636"/>
                  <a:pt x="4062" y="5636"/>
                </a:cubicBezTo>
                <a:close/>
                <a:moveTo>
                  <a:pt x="4060" y="6356"/>
                </a:moveTo>
                <a:cubicBezTo>
                  <a:pt x="3489" y="6026"/>
                  <a:pt x="3489" y="6026"/>
                  <a:pt x="3489" y="6026"/>
                </a:cubicBezTo>
                <a:cubicBezTo>
                  <a:pt x="3488" y="5415"/>
                  <a:pt x="3488" y="5415"/>
                  <a:pt x="3488" y="5415"/>
                </a:cubicBezTo>
                <a:cubicBezTo>
                  <a:pt x="3506" y="5413"/>
                  <a:pt x="3521" y="5403"/>
                  <a:pt x="3530" y="5389"/>
                </a:cubicBezTo>
                <a:cubicBezTo>
                  <a:pt x="4010" y="5667"/>
                  <a:pt x="4010" y="5667"/>
                  <a:pt x="4010" y="5667"/>
                </a:cubicBezTo>
                <a:cubicBezTo>
                  <a:pt x="4006" y="5675"/>
                  <a:pt x="4004" y="5684"/>
                  <a:pt x="4004" y="5694"/>
                </a:cubicBezTo>
                <a:cubicBezTo>
                  <a:pt x="4004" y="5725"/>
                  <a:pt x="4028" y="5751"/>
                  <a:pt x="4059" y="5752"/>
                </a:cubicBezTo>
                <a:lnTo>
                  <a:pt x="4060" y="6356"/>
                </a:lnTo>
                <a:close/>
                <a:moveTo>
                  <a:pt x="4059" y="7030"/>
                </a:moveTo>
                <a:cubicBezTo>
                  <a:pt x="3485" y="7359"/>
                  <a:pt x="3485" y="7359"/>
                  <a:pt x="3485" y="7359"/>
                </a:cubicBezTo>
                <a:cubicBezTo>
                  <a:pt x="3485" y="6700"/>
                  <a:pt x="3485" y="6700"/>
                  <a:pt x="3485" y="6700"/>
                </a:cubicBezTo>
                <a:cubicBezTo>
                  <a:pt x="4059" y="6368"/>
                  <a:pt x="4059" y="6368"/>
                  <a:pt x="4059" y="6368"/>
                </a:cubicBezTo>
                <a:lnTo>
                  <a:pt x="4059" y="7030"/>
                </a:lnTo>
                <a:close/>
                <a:moveTo>
                  <a:pt x="3196" y="6190"/>
                </a:moveTo>
                <a:cubicBezTo>
                  <a:pt x="3196" y="5528"/>
                  <a:pt x="3196" y="5528"/>
                  <a:pt x="3196" y="5528"/>
                </a:cubicBezTo>
                <a:cubicBezTo>
                  <a:pt x="3437" y="5388"/>
                  <a:pt x="3437" y="5388"/>
                  <a:pt x="3437" y="5388"/>
                </a:cubicBezTo>
                <a:cubicBezTo>
                  <a:pt x="3446" y="5402"/>
                  <a:pt x="3461" y="5413"/>
                  <a:pt x="3478" y="5415"/>
                </a:cubicBezTo>
                <a:cubicBezTo>
                  <a:pt x="3479" y="6026"/>
                  <a:pt x="3479" y="6026"/>
                  <a:pt x="3479" y="6026"/>
                </a:cubicBezTo>
                <a:lnTo>
                  <a:pt x="3196" y="6190"/>
                </a:lnTo>
                <a:close/>
                <a:moveTo>
                  <a:pt x="3196" y="5522"/>
                </a:moveTo>
                <a:cubicBezTo>
                  <a:pt x="3196" y="5200"/>
                  <a:pt x="3196" y="5200"/>
                  <a:pt x="3196" y="5200"/>
                </a:cubicBezTo>
                <a:cubicBezTo>
                  <a:pt x="3436" y="5339"/>
                  <a:pt x="3436" y="5339"/>
                  <a:pt x="3436" y="5339"/>
                </a:cubicBezTo>
                <a:cubicBezTo>
                  <a:pt x="3432" y="5346"/>
                  <a:pt x="3430" y="5353"/>
                  <a:pt x="3430" y="5362"/>
                </a:cubicBezTo>
                <a:cubicBezTo>
                  <a:pt x="3430" y="5369"/>
                  <a:pt x="3432" y="5377"/>
                  <a:pt x="3435" y="5384"/>
                </a:cubicBezTo>
                <a:lnTo>
                  <a:pt x="3196" y="5522"/>
                </a:lnTo>
                <a:close/>
                <a:moveTo>
                  <a:pt x="3196" y="5188"/>
                </a:moveTo>
                <a:cubicBezTo>
                  <a:pt x="2909" y="5022"/>
                  <a:pt x="2909" y="5022"/>
                  <a:pt x="2909" y="5022"/>
                </a:cubicBezTo>
                <a:cubicBezTo>
                  <a:pt x="2909" y="4690"/>
                  <a:pt x="2909" y="4690"/>
                  <a:pt x="2909" y="4690"/>
                </a:cubicBezTo>
                <a:cubicBezTo>
                  <a:pt x="3194" y="4526"/>
                  <a:pt x="3194" y="4526"/>
                  <a:pt x="3194" y="4526"/>
                </a:cubicBezTo>
                <a:cubicBezTo>
                  <a:pt x="3480" y="4693"/>
                  <a:pt x="3480" y="4693"/>
                  <a:pt x="3480" y="4693"/>
                </a:cubicBezTo>
                <a:cubicBezTo>
                  <a:pt x="3480" y="5022"/>
                  <a:pt x="3480" y="5022"/>
                  <a:pt x="3480" y="5022"/>
                </a:cubicBezTo>
                <a:lnTo>
                  <a:pt x="3196" y="5188"/>
                </a:lnTo>
                <a:close/>
                <a:moveTo>
                  <a:pt x="3191" y="6527"/>
                </a:moveTo>
                <a:cubicBezTo>
                  <a:pt x="2912" y="6365"/>
                  <a:pt x="2912" y="6365"/>
                  <a:pt x="2912" y="6365"/>
                </a:cubicBezTo>
                <a:cubicBezTo>
                  <a:pt x="3191" y="6204"/>
                  <a:pt x="3191" y="6204"/>
                  <a:pt x="3191" y="6204"/>
                </a:cubicBezTo>
                <a:lnTo>
                  <a:pt x="3191" y="6527"/>
                </a:lnTo>
                <a:close/>
                <a:moveTo>
                  <a:pt x="2906" y="6358"/>
                </a:moveTo>
                <a:cubicBezTo>
                  <a:pt x="2905" y="5696"/>
                  <a:pt x="2905" y="5696"/>
                  <a:pt x="2905" y="5696"/>
                </a:cubicBezTo>
                <a:cubicBezTo>
                  <a:pt x="3191" y="5530"/>
                  <a:pt x="3191" y="5530"/>
                  <a:pt x="3191" y="5530"/>
                </a:cubicBezTo>
                <a:cubicBezTo>
                  <a:pt x="3191" y="6193"/>
                  <a:pt x="3191" y="6193"/>
                  <a:pt x="3191" y="6193"/>
                </a:cubicBezTo>
                <a:lnTo>
                  <a:pt x="2906" y="6358"/>
                </a:lnTo>
                <a:close/>
                <a:moveTo>
                  <a:pt x="2902" y="5692"/>
                </a:moveTo>
                <a:cubicBezTo>
                  <a:pt x="2617" y="5526"/>
                  <a:pt x="2617" y="5526"/>
                  <a:pt x="2617" y="5526"/>
                </a:cubicBezTo>
                <a:cubicBezTo>
                  <a:pt x="2616" y="5197"/>
                  <a:pt x="2616" y="5197"/>
                  <a:pt x="2616" y="5197"/>
                </a:cubicBezTo>
                <a:cubicBezTo>
                  <a:pt x="2904" y="5030"/>
                  <a:pt x="2904" y="5030"/>
                  <a:pt x="2904" y="5030"/>
                </a:cubicBezTo>
                <a:cubicBezTo>
                  <a:pt x="3191" y="5197"/>
                  <a:pt x="3191" y="5197"/>
                  <a:pt x="3191" y="5197"/>
                </a:cubicBezTo>
                <a:cubicBezTo>
                  <a:pt x="3191" y="5525"/>
                  <a:pt x="3191" y="5525"/>
                  <a:pt x="3191" y="5525"/>
                </a:cubicBezTo>
                <a:lnTo>
                  <a:pt x="2902" y="5692"/>
                </a:lnTo>
                <a:close/>
                <a:moveTo>
                  <a:pt x="2329" y="5689"/>
                </a:moveTo>
                <a:cubicBezTo>
                  <a:pt x="2328" y="5364"/>
                  <a:pt x="2328" y="5364"/>
                  <a:pt x="2328" y="5364"/>
                </a:cubicBezTo>
                <a:cubicBezTo>
                  <a:pt x="2611" y="5528"/>
                  <a:pt x="2611" y="5528"/>
                  <a:pt x="2611" y="5528"/>
                </a:cubicBezTo>
                <a:lnTo>
                  <a:pt x="2329" y="5689"/>
                </a:lnTo>
                <a:close/>
                <a:moveTo>
                  <a:pt x="2332" y="5361"/>
                </a:moveTo>
                <a:cubicBezTo>
                  <a:pt x="2611" y="5200"/>
                  <a:pt x="2611" y="5200"/>
                  <a:pt x="2611" y="5200"/>
                </a:cubicBezTo>
                <a:cubicBezTo>
                  <a:pt x="2612" y="5523"/>
                  <a:pt x="2612" y="5523"/>
                  <a:pt x="2612" y="5523"/>
                </a:cubicBezTo>
                <a:lnTo>
                  <a:pt x="2332" y="5361"/>
                </a:lnTo>
                <a:close/>
                <a:moveTo>
                  <a:pt x="2326" y="5353"/>
                </a:moveTo>
                <a:cubicBezTo>
                  <a:pt x="2326" y="4693"/>
                  <a:pt x="2326" y="4693"/>
                  <a:pt x="2326" y="4693"/>
                </a:cubicBezTo>
                <a:cubicBezTo>
                  <a:pt x="2874" y="4374"/>
                  <a:pt x="2874" y="4374"/>
                  <a:pt x="2874" y="4374"/>
                </a:cubicBezTo>
                <a:cubicBezTo>
                  <a:pt x="2880" y="4383"/>
                  <a:pt x="2889" y="4389"/>
                  <a:pt x="2899" y="4390"/>
                </a:cubicBezTo>
                <a:cubicBezTo>
                  <a:pt x="2899" y="4690"/>
                  <a:pt x="2899" y="4690"/>
                  <a:pt x="2899" y="4690"/>
                </a:cubicBezTo>
                <a:cubicBezTo>
                  <a:pt x="2610" y="4856"/>
                  <a:pt x="2610" y="4856"/>
                  <a:pt x="2610" y="4856"/>
                </a:cubicBezTo>
                <a:cubicBezTo>
                  <a:pt x="2610" y="4857"/>
                  <a:pt x="2610" y="4857"/>
                  <a:pt x="2610" y="4857"/>
                </a:cubicBezTo>
                <a:cubicBezTo>
                  <a:pt x="2611" y="5188"/>
                  <a:pt x="2611" y="5188"/>
                  <a:pt x="2611" y="5188"/>
                </a:cubicBezTo>
                <a:lnTo>
                  <a:pt x="2326" y="5353"/>
                </a:lnTo>
                <a:close/>
                <a:moveTo>
                  <a:pt x="2324" y="4689"/>
                </a:moveTo>
                <a:cubicBezTo>
                  <a:pt x="2038" y="4524"/>
                  <a:pt x="2038" y="4524"/>
                  <a:pt x="2038" y="4524"/>
                </a:cubicBezTo>
                <a:cubicBezTo>
                  <a:pt x="2610" y="4192"/>
                  <a:pt x="2610" y="4192"/>
                  <a:pt x="2610" y="4192"/>
                </a:cubicBezTo>
                <a:cubicBezTo>
                  <a:pt x="2870" y="4344"/>
                  <a:pt x="2870" y="4344"/>
                  <a:pt x="2870" y="4344"/>
                </a:cubicBezTo>
                <a:cubicBezTo>
                  <a:pt x="2869" y="4347"/>
                  <a:pt x="2868" y="4351"/>
                  <a:pt x="2868" y="4355"/>
                </a:cubicBezTo>
                <a:cubicBezTo>
                  <a:pt x="2868" y="4360"/>
                  <a:pt x="2870" y="4365"/>
                  <a:pt x="2872" y="4370"/>
                </a:cubicBezTo>
                <a:lnTo>
                  <a:pt x="2324" y="4689"/>
                </a:lnTo>
                <a:close/>
                <a:moveTo>
                  <a:pt x="1456" y="3520"/>
                </a:moveTo>
                <a:cubicBezTo>
                  <a:pt x="1456" y="3190"/>
                  <a:pt x="1456" y="3190"/>
                  <a:pt x="1456" y="3190"/>
                </a:cubicBezTo>
                <a:cubicBezTo>
                  <a:pt x="1744" y="3023"/>
                  <a:pt x="1744" y="3023"/>
                  <a:pt x="1744" y="3023"/>
                </a:cubicBezTo>
                <a:cubicBezTo>
                  <a:pt x="2291" y="3340"/>
                  <a:pt x="2291" y="3340"/>
                  <a:pt x="2291" y="3340"/>
                </a:cubicBezTo>
                <a:cubicBezTo>
                  <a:pt x="2289" y="3344"/>
                  <a:pt x="2289" y="3348"/>
                  <a:pt x="2289" y="3353"/>
                </a:cubicBezTo>
                <a:cubicBezTo>
                  <a:pt x="2289" y="3358"/>
                  <a:pt x="2290" y="3362"/>
                  <a:pt x="2291" y="3367"/>
                </a:cubicBezTo>
                <a:cubicBezTo>
                  <a:pt x="1743" y="3686"/>
                  <a:pt x="1743" y="3686"/>
                  <a:pt x="1743" y="3686"/>
                </a:cubicBezTo>
                <a:lnTo>
                  <a:pt x="1456" y="3520"/>
                </a:lnTo>
                <a:close/>
                <a:moveTo>
                  <a:pt x="1741" y="3690"/>
                </a:moveTo>
                <a:cubicBezTo>
                  <a:pt x="1741" y="4302"/>
                  <a:pt x="1741" y="4302"/>
                  <a:pt x="1741" y="4302"/>
                </a:cubicBezTo>
                <a:cubicBezTo>
                  <a:pt x="1723" y="4302"/>
                  <a:pt x="1708" y="4311"/>
                  <a:pt x="1699" y="4325"/>
                </a:cubicBezTo>
                <a:cubicBezTo>
                  <a:pt x="1454" y="4184"/>
                  <a:pt x="1454" y="4184"/>
                  <a:pt x="1454" y="4184"/>
                </a:cubicBezTo>
                <a:cubicBezTo>
                  <a:pt x="1456" y="3525"/>
                  <a:pt x="1456" y="3525"/>
                  <a:pt x="1456" y="3525"/>
                </a:cubicBezTo>
                <a:lnTo>
                  <a:pt x="1741" y="3690"/>
                </a:lnTo>
                <a:close/>
                <a:moveTo>
                  <a:pt x="2319" y="4018"/>
                </a:moveTo>
                <a:cubicBezTo>
                  <a:pt x="1788" y="4327"/>
                  <a:pt x="1788" y="4327"/>
                  <a:pt x="1788" y="4327"/>
                </a:cubicBezTo>
                <a:cubicBezTo>
                  <a:pt x="1779" y="4312"/>
                  <a:pt x="1764" y="4303"/>
                  <a:pt x="1746" y="4302"/>
                </a:cubicBezTo>
                <a:cubicBezTo>
                  <a:pt x="1745" y="3690"/>
                  <a:pt x="1745" y="3690"/>
                  <a:pt x="1745" y="3690"/>
                </a:cubicBezTo>
                <a:cubicBezTo>
                  <a:pt x="2294" y="3371"/>
                  <a:pt x="2294" y="3371"/>
                  <a:pt x="2294" y="3371"/>
                </a:cubicBezTo>
                <a:cubicBezTo>
                  <a:pt x="2299" y="3380"/>
                  <a:pt x="2308" y="3386"/>
                  <a:pt x="2319" y="3388"/>
                </a:cubicBezTo>
                <a:lnTo>
                  <a:pt x="2319" y="4018"/>
                </a:lnTo>
                <a:close/>
                <a:moveTo>
                  <a:pt x="2295" y="3332"/>
                </a:moveTo>
                <a:cubicBezTo>
                  <a:pt x="1749" y="3014"/>
                  <a:pt x="1749" y="3014"/>
                  <a:pt x="1749" y="3014"/>
                </a:cubicBezTo>
                <a:cubicBezTo>
                  <a:pt x="1749" y="2356"/>
                  <a:pt x="1749" y="2356"/>
                  <a:pt x="1749" y="2356"/>
                </a:cubicBezTo>
                <a:cubicBezTo>
                  <a:pt x="2320" y="2686"/>
                  <a:pt x="2320" y="2686"/>
                  <a:pt x="2320" y="2686"/>
                </a:cubicBezTo>
                <a:cubicBezTo>
                  <a:pt x="2320" y="3317"/>
                  <a:pt x="2320" y="3317"/>
                  <a:pt x="2320" y="3317"/>
                </a:cubicBezTo>
                <a:cubicBezTo>
                  <a:pt x="2310" y="3318"/>
                  <a:pt x="2301" y="3324"/>
                  <a:pt x="2295" y="3332"/>
                </a:cubicBezTo>
                <a:close/>
                <a:moveTo>
                  <a:pt x="1745" y="1681"/>
                </a:moveTo>
                <a:cubicBezTo>
                  <a:pt x="2029" y="1518"/>
                  <a:pt x="2029" y="1518"/>
                  <a:pt x="2029" y="1518"/>
                </a:cubicBezTo>
                <a:cubicBezTo>
                  <a:pt x="2031" y="2179"/>
                  <a:pt x="2031" y="2179"/>
                  <a:pt x="2031" y="2179"/>
                </a:cubicBezTo>
                <a:cubicBezTo>
                  <a:pt x="1745" y="2344"/>
                  <a:pt x="1745" y="2344"/>
                  <a:pt x="1745" y="2344"/>
                </a:cubicBezTo>
                <a:lnTo>
                  <a:pt x="1745" y="1681"/>
                </a:lnTo>
                <a:close/>
                <a:moveTo>
                  <a:pt x="2035" y="2187"/>
                </a:moveTo>
                <a:cubicBezTo>
                  <a:pt x="2610" y="2515"/>
                  <a:pt x="2610" y="2515"/>
                  <a:pt x="2610" y="2515"/>
                </a:cubicBezTo>
                <a:cubicBezTo>
                  <a:pt x="2323" y="2682"/>
                  <a:pt x="2323" y="2682"/>
                  <a:pt x="2323" y="2682"/>
                </a:cubicBezTo>
                <a:cubicBezTo>
                  <a:pt x="1751" y="2352"/>
                  <a:pt x="1751" y="2352"/>
                  <a:pt x="1751" y="2352"/>
                </a:cubicBezTo>
                <a:lnTo>
                  <a:pt x="2035" y="2187"/>
                </a:lnTo>
                <a:close/>
                <a:moveTo>
                  <a:pt x="2612" y="2520"/>
                </a:moveTo>
                <a:cubicBezTo>
                  <a:pt x="2611" y="3182"/>
                  <a:pt x="2611" y="3182"/>
                  <a:pt x="2611" y="3182"/>
                </a:cubicBezTo>
                <a:cubicBezTo>
                  <a:pt x="2353" y="3332"/>
                  <a:pt x="2353" y="3332"/>
                  <a:pt x="2353" y="3332"/>
                </a:cubicBezTo>
                <a:cubicBezTo>
                  <a:pt x="2347" y="3323"/>
                  <a:pt x="2337" y="3317"/>
                  <a:pt x="2325" y="3317"/>
                </a:cubicBezTo>
                <a:cubicBezTo>
                  <a:pt x="2325" y="2686"/>
                  <a:pt x="2325" y="2686"/>
                  <a:pt x="2325" y="2686"/>
                </a:cubicBezTo>
                <a:lnTo>
                  <a:pt x="2612" y="2520"/>
                </a:lnTo>
                <a:close/>
                <a:moveTo>
                  <a:pt x="2360" y="3353"/>
                </a:moveTo>
                <a:cubicBezTo>
                  <a:pt x="2360" y="3348"/>
                  <a:pt x="2359" y="3344"/>
                  <a:pt x="2358" y="3340"/>
                </a:cubicBezTo>
                <a:cubicBezTo>
                  <a:pt x="2611" y="3194"/>
                  <a:pt x="2611" y="3194"/>
                  <a:pt x="2611" y="3194"/>
                </a:cubicBezTo>
                <a:cubicBezTo>
                  <a:pt x="2611" y="3504"/>
                  <a:pt x="2611" y="3504"/>
                  <a:pt x="2611" y="3504"/>
                </a:cubicBezTo>
                <a:cubicBezTo>
                  <a:pt x="2611" y="3516"/>
                  <a:pt x="2611" y="3516"/>
                  <a:pt x="2611" y="3516"/>
                </a:cubicBezTo>
                <a:cubicBezTo>
                  <a:pt x="2357" y="3368"/>
                  <a:pt x="2357" y="3368"/>
                  <a:pt x="2357" y="3368"/>
                </a:cubicBezTo>
                <a:cubicBezTo>
                  <a:pt x="2359" y="3363"/>
                  <a:pt x="2360" y="3358"/>
                  <a:pt x="2360" y="3353"/>
                </a:cubicBezTo>
                <a:close/>
                <a:moveTo>
                  <a:pt x="2611" y="4182"/>
                </a:moveTo>
                <a:cubicBezTo>
                  <a:pt x="2329" y="4018"/>
                  <a:pt x="2329" y="4018"/>
                  <a:pt x="2329" y="4018"/>
                </a:cubicBezTo>
                <a:cubicBezTo>
                  <a:pt x="2329" y="3388"/>
                  <a:pt x="2329" y="3388"/>
                  <a:pt x="2329" y="3388"/>
                </a:cubicBezTo>
                <a:cubicBezTo>
                  <a:pt x="2340" y="3386"/>
                  <a:pt x="2349" y="3381"/>
                  <a:pt x="2354" y="3372"/>
                </a:cubicBezTo>
                <a:cubicBezTo>
                  <a:pt x="2611" y="3521"/>
                  <a:pt x="2611" y="3521"/>
                  <a:pt x="2611" y="3521"/>
                </a:cubicBezTo>
                <a:lnTo>
                  <a:pt x="2611" y="4182"/>
                </a:lnTo>
                <a:close/>
                <a:moveTo>
                  <a:pt x="2033" y="4521"/>
                </a:moveTo>
                <a:cubicBezTo>
                  <a:pt x="1789" y="4381"/>
                  <a:pt x="1789" y="4381"/>
                  <a:pt x="1789" y="4381"/>
                </a:cubicBezTo>
                <a:cubicBezTo>
                  <a:pt x="1794" y="4373"/>
                  <a:pt x="1796" y="4364"/>
                  <a:pt x="1796" y="4355"/>
                </a:cubicBezTo>
                <a:cubicBezTo>
                  <a:pt x="1796" y="4348"/>
                  <a:pt x="1795" y="4341"/>
                  <a:pt x="1793" y="4335"/>
                </a:cubicBezTo>
                <a:cubicBezTo>
                  <a:pt x="2324" y="4026"/>
                  <a:pt x="2324" y="4026"/>
                  <a:pt x="2324" y="4026"/>
                </a:cubicBezTo>
                <a:cubicBezTo>
                  <a:pt x="2605" y="4189"/>
                  <a:pt x="2605" y="4189"/>
                  <a:pt x="2605" y="4189"/>
                </a:cubicBezTo>
                <a:lnTo>
                  <a:pt x="2033" y="4521"/>
                </a:lnTo>
                <a:close/>
                <a:moveTo>
                  <a:pt x="2032" y="4527"/>
                </a:moveTo>
                <a:cubicBezTo>
                  <a:pt x="2031" y="5185"/>
                  <a:pt x="2031" y="5185"/>
                  <a:pt x="2031" y="5185"/>
                </a:cubicBezTo>
                <a:cubicBezTo>
                  <a:pt x="1777" y="5038"/>
                  <a:pt x="1777" y="5038"/>
                  <a:pt x="1777" y="5038"/>
                </a:cubicBezTo>
                <a:cubicBezTo>
                  <a:pt x="1778" y="5034"/>
                  <a:pt x="1779" y="5031"/>
                  <a:pt x="1779" y="5027"/>
                </a:cubicBezTo>
                <a:cubicBezTo>
                  <a:pt x="1779" y="5010"/>
                  <a:pt x="1766" y="4995"/>
                  <a:pt x="1750" y="4992"/>
                </a:cubicBezTo>
                <a:cubicBezTo>
                  <a:pt x="1750" y="4408"/>
                  <a:pt x="1750" y="4408"/>
                  <a:pt x="1750" y="4408"/>
                </a:cubicBezTo>
                <a:cubicBezTo>
                  <a:pt x="1765" y="4406"/>
                  <a:pt x="1778" y="4397"/>
                  <a:pt x="1787" y="4385"/>
                </a:cubicBezTo>
                <a:lnTo>
                  <a:pt x="2032" y="4527"/>
                </a:lnTo>
                <a:close/>
                <a:moveTo>
                  <a:pt x="2025" y="5193"/>
                </a:moveTo>
                <a:cubicBezTo>
                  <a:pt x="1454" y="5526"/>
                  <a:pt x="1454" y="5526"/>
                  <a:pt x="1454" y="5526"/>
                </a:cubicBezTo>
                <a:cubicBezTo>
                  <a:pt x="1172" y="5363"/>
                  <a:pt x="1172" y="5363"/>
                  <a:pt x="1172" y="5363"/>
                </a:cubicBezTo>
                <a:cubicBezTo>
                  <a:pt x="1714" y="5048"/>
                  <a:pt x="1714" y="5048"/>
                  <a:pt x="1714" y="5048"/>
                </a:cubicBezTo>
                <a:cubicBezTo>
                  <a:pt x="1720" y="5057"/>
                  <a:pt x="1731" y="5063"/>
                  <a:pt x="1743" y="5063"/>
                </a:cubicBezTo>
                <a:cubicBezTo>
                  <a:pt x="1756" y="5063"/>
                  <a:pt x="1767" y="5057"/>
                  <a:pt x="1773" y="5047"/>
                </a:cubicBezTo>
                <a:lnTo>
                  <a:pt x="2025" y="5193"/>
                </a:lnTo>
                <a:close/>
                <a:moveTo>
                  <a:pt x="1453" y="6190"/>
                </a:moveTo>
                <a:cubicBezTo>
                  <a:pt x="1170" y="6026"/>
                  <a:pt x="1170" y="6026"/>
                  <a:pt x="1170" y="6026"/>
                </a:cubicBezTo>
                <a:cubicBezTo>
                  <a:pt x="1170" y="5368"/>
                  <a:pt x="1170" y="5368"/>
                  <a:pt x="1170" y="5368"/>
                </a:cubicBezTo>
                <a:cubicBezTo>
                  <a:pt x="1452" y="5530"/>
                  <a:pt x="1452" y="5530"/>
                  <a:pt x="1452" y="5530"/>
                </a:cubicBezTo>
                <a:lnTo>
                  <a:pt x="1453" y="6190"/>
                </a:lnTo>
                <a:close/>
                <a:moveTo>
                  <a:pt x="1167" y="5355"/>
                </a:moveTo>
                <a:cubicBezTo>
                  <a:pt x="1167" y="4749"/>
                  <a:pt x="1167" y="4749"/>
                  <a:pt x="1167" y="4749"/>
                </a:cubicBezTo>
                <a:cubicBezTo>
                  <a:pt x="1198" y="4748"/>
                  <a:pt x="1223" y="4723"/>
                  <a:pt x="1223" y="4691"/>
                </a:cubicBezTo>
                <a:cubicBezTo>
                  <a:pt x="1223" y="4681"/>
                  <a:pt x="1221" y="4672"/>
                  <a:pt x="1217" y="4664"/>
                </a:cubicBezTo>
                <a:cubicBezTo>
                  <a:pt x="1700" y="4386"/>
                  <a:pt x="1700" y="4386"/>
                  <a:pt x="1700" y="4386"/>
                </a:cubicBezTo>
                <a:cubicBezTo>
                  <a:pt x="1709" y="4398"/>
                  <a:pt x="1723" y="4407"/>
                  <a:pt x="1740" y="4408"/>
                </a:cubicBezTo>
                <a:cubicBezTo>
                  <a:pt x="1740" y="4992"/>
                  <a:pt x="1740" y="4992"/>
                  <a:pt x="1740" y="4992"/>
                </a:cubicBezTo>
                <a:cubicBezTo>
                  <a:pt x="1722" y="4994"/>
                  <a:pt x="1707" y="5009"/>
                  <a:pt x="1707" y="5027"/>
                </a:cubicBezTo>
                <a:cubicBezTo>
                  <a:pt x="1707" y="5032"/>
                  <a:pt x="1708" y="5036"/>
                  <a:pt x="1709" y="5039"/>
                </a:cubicBezTo>
                <a:lnTo>
                  <a:pt x="1167" y="5355"/>
                </a:lnTo>
                <a:close/>
                <a:moveTo>
                  <a:pt x="1165" y="4633"/>
                </a:moveTo>
                <a:cubicBezTo>
                  <a:pt x="1144" y="4633"/>
                  <a:pt x="1126" y="4644"/>
                  <a:pt x="1115" y="4661"/>
                </a:cubicBezTo>
                <a:cubicBezTo>
                  <a:pt x="878" y="4524"/>
                  <a:pt x="878" y="4524"/>
                  <a:pt x="878" y="4524"/>
                </a:cubicBezTo>
                <a:cubicBezTo>
                  <a:pt x="1449" y="4193"/>
                  <a:pt x="1449" y="4193"/>
                  <a:pt x="1449" y="4193"/>
                </a:cubicBezTo>
                <a:cubicBezTo>
                  <a:pt x="1694" y="4334"/>
                  <a:pt x="1694" y="4334"/>
                  <a:pt x="1694" y="4334"/>
                </a:cubicBezTo>
                <a:cubicBezTo>
                  <a:pt x="1691" y="4340"/>
                  <a:pt x="1690" y="4347"/>
                  <a:pt x="1690" y="4355"/>
                </a:cubicBezTo>
                <a:cubicBezTo>
                  <a:pt x="1690" y="4365"/>
                  <a:pt x="1692" y="4374"/>
                  <a:pt x="1697" y="4382"/>
                </a:cubicBezTo>
                <a:cubicBezTo>
                  <a:pt x="1214" y="4660"/>
                  <a:pt x="1214" y="4660"/>
                  <a:pt x="1214" y="4660"/>
                </a:cubicBezTo>
                <a:cubicBezTo>
                  <a:pt x="1204" y="4644"/>
                  <a:pt x="1186" y="4633"/>
                  <a:pt x="1165" y="4633"/>
                </a:cubicBezTo>
                <a:close/>
                <a:moveTo>
                  <a:pt x="1451" y="3517"/>
                </a:moveTo>
                <a:cubicBezTo>
                  <a:pt x="1172" y="3356"/>
                  <a:pt x="1172" y="3356"/>
                  <a:pt x="1172" y="3356"/>
                </a:cubicBezTo>
                <a:cubicBezTo>
                  <a:pt x="1452" y="3193"/>
                  <a:pt x="1452" y="3193"/>
                  <a:pt x="1452" y="3193"/>
                </a:cubicBezTo>
                <a:lnTo>
                  <a:pt x="1451" y="3517"/>
                </a:lnTo>
                <a:close/>
                <a:moveTo>
                  <a:pt x="1170" y="4021"/>
                </a:moveTo>
                <a:cubicBezTo>
                  <a:pt x="1169" y="3360"/>
                  <a:pt x="1169" y="3360"/>
                  <a:pt x="1169" y="3360"/>
                </a:cubicBezTo>
                <a:cubicBezTo>
                  <a:pt x="1451" y="3523"/>
                  <a:pt x="1451" y="3523"/>
                  <a:pt x="1451" y="3523"/>
                </a:cubicBezTo>
                <a:cubicBezTo>
                  <a:pt x="1449" y="4181"/>
                  <a:pt x="1449" y="4181"/>
                  <a:pt x="1449" y="4181"/>
                </a:cubicBezTo>
                <a:lnTo>
                  <a:pt x="1170" y="4021"/>
                </a:lnTo>
                <a:close/>
                <a:moveTo>
                  <a:pt x="1166" y="3348"/>
                </a:moveTo>
                <a:cubicBezTo>
                  <a:pt x="1166" y="3020"/>
                  <a:pt x="1166" y="3020"/>
                  <a:pt x="1166" y="3020"/>
                </a:cubicBezTo>
                <a:cubicBezTo>
                  <a:pt x="1447" y="3184"/>
                  <a:pt x="1447" y="3184"/>
                  <a:pt x="1447" y="3184"/>
                </a:cubicBezTo>
                <a:lnTo>
                  <a:pt x="1166" y="3348"/>
                </a:lnTo>
                <a:close/>
                <a:moveTo>
                  <a:pt x="1166" y="3014"/>
                </a:moveTo>
                <a:cubicBezTo>
                  <a:pt x="1166" y="2744"/>
                  <a:pt x="1166" y="2744"/>
                  <a:pt x="1166" y="2744"/>
                </a:cubicBezTo>
                <a:cubicBezTo>
                  <a:pt x="1197" y="2743"/>
                  <a:pt x="1222" y="2717"/>
                  <a:pt x="1222" y="2686"/>
                </a:cubicBezTo>
                <a:cubicBezTo>
                  <a:pt x="1222" y="2675"/>
                  <a:pt x="1220" y="2666"/>
                  <a:pt x="1215" y="2658"/>
                </a:cubicBezTo>
                <a:cubicBezTo>
                  <a:pt x="1739" y="2355"/>
                  <a:pt x="1739" y="2355"/>
                  <a:pt x="1739" y="2355"/>
                </a:cubicBezTo>
                <a:cubicBezTo>
                  <a:pt x="1739" y="3014"/>
                  <a:pt x="1739" y="3014"/>
                  <a:pt x="1739" y="3014"/>
                </a:cubicBezTo>
                <a:cubicBezTo>
                  <a:pt x="1452" y="3181"/>
                  <a:pt x="1452" y="3181"/>
                  <a:pt x="1452" y="3181"/>
                </a:cubicBezTo>
                <a:lnTo>
                  <a:pt x="1166" y="3014"/>
                </a:lnTo>
                <a:close/>
                <a:moveTo>
                  <a:pt x="1457" y="1183"/>
                </a:moveTo>
                <a:cubicBezTo>
                  <a:pt x="2026" y="1514"/>
                  <a:pt x="2026" y="1514"/>
                  <a:pt x="2026" y="1514"/>
                </a:cubicBezTo>
                <a:cubicBezTo>
                  <a:pt x="1741" y="1678"/>
                  <a:pt x="1741" y="1678"/>
                  <a:pt x="1741" y="1678"/>
                </a:cubicBezTo>
                <a:cubicBezTo>
                  <a:pt x="1741" y="2343"/>
                  <a:pt x="1741" y="2343"/>
                  <a:pt x="1741" y="2343"/>
                </a:cubicBezTo>
                <a:cubicBezTo>
                  <a:pt x="1169" y="2013"/>
                  <a:pt x="1169" y="2013"/>
                  <a:pt x="1169" y="2013"/>
                </a:cubicBezTo>
                <a:cubicBezTo>
                  <a:pt x="1169" y="1348"/>
                  <a:pt x="1169" y="1348"/>
                  <a:pt x="1169" y="1348"/>
                </a:cubicBezTo>
                <a:lnTo>
                  <a:pt x="1457" y="1183"/>
                </a:lnTo>
                <a:close/>
                <a:moveTo>
                  <a:pt x="2315" y="1347"/>
                </a:moveTo>
                <a:cubicBezTo>
                  <a:pt x="2031" y="1511"/>
                  <a:pt x="2031" y="1511"/>
                  <a:pt x="2031" y="1511"/>
                </a:cubicBezTo>
                <a:cubicBezTo>
                  <a:pt x="1462" y="1180"/>
                  <a:pt x="1462" y="1180"/>
                  <a:pt x="1462" y="1180"/>
                </a:cubicBezTo>
                <a:cubicBezTo>
                  <a:pt x="1744" y="1017"/>
                  <a:pt x="1744" y="1017"/>
                  <a:pt x="1744" y="1017"/>
                </a:cubicBezTo>
                <a:lnTo>
                  <a:pt x="2315" y="1347"/>
                </a:lnTo>
                <a:close/>
                <a:moveTo>
                  <a:pt x="2319" y="2012"/>
                </a:moveTo>
                <a:cubicBezTo>
                  <a:pt x="2036" y="2176"/>
                  <a:pt x="2036" y="2176"/>
                  <a:pt x="2036" y="2176"/>
                </a:cubicBezTo>
                <a:cubicBezTo>
                  <a:pt x="2034" y="1515"/>
                  <a:pt x="2034" y="1515"/>
                  <a:pt x="2034" y="1515"/>
                </a:cubicBezTo>
                <a:cubicBezTo>
                  <a:pt x="2318" y="1352"/>
                  <a:pt x="2318" y="1352"/>
                  <a:pt x="2318" y="1352"/>
                </a:cubicBezTo>
                <a:lnTo>
                  <a:pt x="2319" y="2012"/>
                </a:lnTo>
                <a:close/>
                <a:moveTo>
                  <a:pt x="2324" y="2020"/>
                </a:moveTo>
                <a:cubicBezTo>
                  <a:pt x="2854" y="2327"/>
                  <a:pt x="2854" y="2327"/>
                  <a:pt x="2854" y="2327"/>
                </a:cubicBezTo>
                <a:cubicBezTo>
                  <a:pt x="2851" y="2333"/>
                  <a:pt x="2849" y="2340"/>
                  <a:pt x="2849" y="2348"/>
                </a:cubicBezTo>
                <a:cubicBezTo>
                  <a:pt x="2849" y="2357"/>
                  <a:pt x="2851" y="2366"/>
                  <a:pt x="2856" y="2373"/>
                </a:cubicBezTo>
                <a:cubicBezTo>
                  <a:pt x="2615" y="2513"/>
                  <a:pt x="2615" y="2513"/>
                  <a:pt x="2615" y="2513"/>
                </a:cubicBezTo>
                <a:cubicBezTo>
                  <a:pt x="2040" y="2185"/>
                  <a:pt x="2040" y="2185"/>
                  <a:pt x="2040" y="2185"/>
                </a:cubicBezTo>
                <a:lnTo>
                  <a:pt x="2324" y="2020"/>
                </a:lnTo>
                <a:close/>
                <a:moveTo>
                  <a:pt x="2613" y="1511"/>
                </a:moveTo>
                <a:cubicBezTo>
                  <a:pt x="2330" y="1347"/>
                  <a:pt x="2330" y="1347"/>
                  <a:pt x="2330" y="1347"/>
                </a:cubicBezTo>
                <a:cubicBezTo>
                  <a:pt x="2611" y="1186"/>
                  <a:pt x="2611" y="1186"/>
                  <a:pt x="2611" y="1186"/>
                </a:cubicBezTo>
                <a:lnTo>
                  <a:pt x="2613" y="1511"/>
                </a:lnTo>
                <a:close/>
                <a:moveTo>
                  <a:pt x="2615" y="1847"/>
                </a:moveTo>
                <a:cubicBezTo>
                  <a:pt x="2616" y="1848"/>
                  <a:pt x="2616" y="1848"/>
                  <a:pt x="2616" y="1848"/>
                </a:cubicBezTo>
                <a:cubicBezTo>
                  <a:pt x="2900" y="2013"/>
                  <a:pt x="2900" y="2013"/>
                  <a:pt x="2900" y="2013"/>
                </a:cubicBezTo>
                <a:cubicBezTo>
                  <a:pt x="2901" y="2295"/>
                  <a:pt x="2901" y="2295"/>
                  <a:pt x="2901" y="2295"/>
                </a:cubicBezTo>
                <a:cubicBezTo>
                  <a:pt x="2883" y="2295"/>
                  <a:pt x="2868" y="2304"/>
                  <a:pt x="2858" y="2318"/>
                </a:cubicBezTo>
                <a:cubicBezTo>
                  <a:pt x="2329" y="2012"/>
                  <a:pt x="2329" y="2012"/>
                  <a:pt x="2329" y="2012"/>
                </a:cubicBezTo>
                <a:cubicBezTo>
                  <a:pt x="2328" y="1352"/>
                  <a:pt x="2328" y="1352"/>
                  <a:pt x="2328" y="1352"/>
                </a:cubicBezTo>
                <a:cubicBezTo>
                  <a:pt x="2613" y="1516"/>
                  <a:pt x="2613" y="1516"/>
                  <a:pt x="2613" y="1516"/>
                </a:cubicBezTo>
                <a:lnTo>
                  <a:pt x="2615" y="1847"/>
                </a:lnTo>
                <a:close/>
                <a:moveTo>
                  <a:pt x="2846" y="1680"/>
                </a:moveTo>
                <a:cubicBezTo>
                  <a:pt x="2846" y="1711"/>
                  <a:pt x="2870" y="1736"/>
                  <a:pt x="2900" y="1738"/>
                </a:cubicBezTo>
                <a:cubicBezTo>
                  <a:pt x="2900" y="2007"/>
                  <a:pt x="2900" y="2007"/>
                  <a:pt x="2900" y="2007"/>
                </a:cubicBezTo>
                <a:cubicBezTo>
                  <a:pt x="2620" y="1844"/>
                  <a:pt x="2620" y="1844"/>
                  <a:pt x="2620" y="1844"/>
                </a:cubicBezTo>
                <a:cubicBezTo>
                  <a:pt x="2618" y="1519"/>
                  <a:pt x="2618" y="1519"/>
                  <a:pt x="2618" y="1519"/>
                </a:cubicBezTo>
                <a:cubicBezTo>
                  <a:pt x="2852" y="1654"/>
                  <a:pt x="2852" y="1654"/>
                  <a:pt x="2852" y="1654"/>
                </a:cubicBezTo>
                <a:cubicBezTo>
                  <a:pt x="2848" y="1662"/>
                  <a:pt x="2846" y="1671"/>
                  <a:pt x="2846" y="1680"/>
                </a:cubicBezTo>
                <a:close/>
                <a:moveTo>
                  <a:pt x="3475" y="1347"/>
                </a:moveTo>
                <a:cubicBezTo>
                  <a:pt x="2953" y="1649"/>
                  <a:pt x="2953" y="1649"/>
                  <a:pt x="2953" y="1649"/>
                </a:cubicBezTo>
                <a:cubicBezTo>
                  <a:pt x="2942" y="1633"/>
                  <a:pt x="2924" y="1622"/>
                  <a:pt x="2904" y="1622"/>
                </a:cubicBezTo>
                <a:cubicBezTo>
                  <a:pt x="2883" y="1622"/>
                  <a:pt x="2865" y="1633"/>
                  <a:pt x="2854" y="1650"/>
                </a:cubicBezTo>
                <a:cubicBezTo>
                  <a:pt x="2618" y="1513"/>
                  <a:pt x="2618" y="1513"/>
                  <a:pt x="2618" y="1513"/>
                </a:cubicBezTo>
                <a:cubicBezTo>
                  <a:pt x="2616" y="1183"/>
                  <a:pt x="2616" y="1183"/>
                  <a:pt x="2616" y="1183"/>
                </a:cubicBezTo>
                <a:cubicBezTo>
                  <a:pt x="2876" y="1033"/>
                  <a:pt x="2876" y="1033"/>
                  <a:pt x="2876" y="1033"/>
                </a:cubicBezTo>
                <a:cubicBezTo>
                  <a:pt x="2882" y="1042"/>
                  <a:pt x="2892" y="1048"/>
                  <a:pt x="2904" y="1048"/>
                </a:cubicBezTo>
                <a:cubicBezTo>
                  <a:pt x="2915" y="1048"/>
                  <a:pt x="2925" y="1042"/>
                  <a:pt x="2932" y="1034"/>
                </a:cubicBezTo>
                <a:lnTo>
                  <a:pt x="3475" y="1347"/>
                </a:lnTo>
                <a:close/>
                <a:moveTo>
                  <a:pt x="3479" y="2012"/>
                </a:moveTo>
                <a:cubicBezTo>
                  <a:pt x="3193" y="2177"/>
                  <a:pt x="3193" y="2177"/>
                  <a:pt x="3193" y="2177"/>
                </a:cubicBezTo>
                <a:cubicBezTo>
                  <a:pt x="2905" y="2010"/>
                  <a:pt x="2905" y="2010"/>
                  <a:pt x="2905" y="2010"/>
                </a:cubicBezTo>
                <a:cubicBezTo>
                  <a:pt x="2905" y="1738"/>
                  <a:pt x="2905" y="1738"/>
                  <a:pt x="2905" y="1738"/>
                </a:cubicBezTo>
                <a:cubicBezTo>
                  <a:pt x="2937" y="1738"/>
                  <a:pt x="2962" y="1712"/>
                  <a:pt x="2962" y="1680"/>
                </a:cubicBezTo>
                <a:cubicBezTo>
                  <a:pt x="2962" y="1670"/>
                  <a:pt x="2960" y="1661"/>
                  <a:pt x="2955" y="1653"/>
                </a:cubicBezTo>
                <a:cubicBezTo>
                  <a:pt x="3478" y="1351"/>
                  <a:pt x="3478" y="1351"/>
                  <a:pt x="3478" y="1351"/>
                </a:cubicBezTo>
                <a:lnTo>
                  <a:pt x="3479" y="2012"/>
                </a:lnTo>
                <a:close/>
                <a:moveTo>
                  <a:pt x="3484" y="2020"/>
                </a:moveTo>
                <a:cubicBezTo>
                  <a:pt x="3768" y="2183"/>
                  <a:pt x="3768" y="2183"/>
                  <a:pt x="3768" y="2183"/>
                </a:cubicBezTo>
                <a:cubicBezTo>
                  <a:pt x="3769" y="2516"/>
                  <a:pt x="3769" y="2516"/>
                  <a:pt x="3769" y="2516"/>
                </a:cubicBezTo>
                <a:cubicBezTo>
                  <a:pt x="3483" y="2681"/>
                  <a:pt x="3483" y="2681"/>
                  <a:pt x="3483" y="2681"/>
                </a:cubicBezTo>
                <a:cubicBezTo>
                  <a:pt x="3197" y="2516"/>
                  <a:pt x="3197" y="2516"/>
                  <a:pt x="3197" y="2516"/>
                </a:cubicBezTo>
                <a:cubicBezTo>
                  <a:pt x="3487" y="2348"/>
                  <a:pt x="3487" y="2348"/>
                  <a:pt x="3487" y="2348"/>
                </a:cubicBezTo>
                <a:cubicBezTo>
                  <a:pt x="3483" y="2345"/>
                  <a:pt x="3483" y="2345"/>
                  <a:pt x="3483" y="2345"/>
                </a:cubicBezTo>
                <a:cubicBezTo>
                  <a:pt x="3203" y="2183"/>
                  <a:pt x="3203" y="2183"/>
                  <a:pt x="3203" y="2183"/>
                </a:cubicBezTo>
                <a:lnTo>
                  <a:pt x="3484" y="2020"/>
                </a:lnTo>
                <a:close/>
                <a:moveTo>
                  <a:pt x="3488" y="1352"/>
                </a:moveTo>
                <a:cubicBezTo>
                  <a:pt x="3767" y="1513"/>
                  <a:pt x="3767" y="1513"/>
                  <a:pt x="3767" y="1513"/>
                </a:cubicBezTo>
                <a:cubicBezTo>
                  <a:pt x="3768" y="2172"/>
                  <a:pt x="3768" y="2172"/>
                  <a:pt x="3768" y="2172"/>
                </a:cubicBezTo>
                <a:cubicBezTo>
                  <a:pt x="3489" y="2012"/>
                  <a:pt x="3489" y="2012"/>
                  <a:pt x="3489" y="2012"/>
                </a:cubicBezTo>
                <a:lnTo>
                  <a:pt x="3488" y="1352"/>
                </a:lnTo>
                <a:close/>
                <a:moveTo>
                  <a:pt x="4063" y="1017"/>
                </a:moveTo>
                <a:cubicBezTo>
                  <a:pt x="4346" y="1179"/>
                  <a:pt x="4346" y="1179"/>
                  <a:pt x="4346" y="1179"/>
                </a:cubicBezTo>
                <a:cubicBezTo>
                  <a:pt x="3769" y="1509"/>
                  <a:pt x="3769" y="1509"/>
                  <a:pt x="3769" y="1509"/>
                </a:cubicBezTo>
                <a:cubicBezTo>
                  <a:pt x="3491" y="1348"/>
                  <a:pt x="3491" y="1348"/>
                  <a:pt x="3491" y="1348"/>
                </a:cubicBezTo>
                <a:lnTo>
                  <a:pt x="4063" y="1017"/>
                </a:lnTo>
                <a:close/>
                <a:moveTo>
                  <a:pt x="5213" y="342"/>
                </a:moveTo>
                <a:cubicBezTo>
                  <a:pt x="4639" y="673"/>
                  <a:pt x="4639" y="673"/>
                  <a:pt x="4639" y="673"/>
                </a:cubicBezTo>
                <a:cubicBezTo>
                  <a:pt x="4639" y="992"/>
                  <a:pt x="4639" y="992"/>
                  <a:pt x="4639" y="992"/>
                </a:cubicBezTo>
                <a:cubicBezTo>
                  <a:pt x="4356" y="1173"/>
                  <a:pt x="4356" y="1173"/>
                  <a:pt x="4356" y="1173"/>
                </a:cubicBezTo>
                <a:cubicBezTo>
                  <a:pt x="4067" y="1008"/>
                  <a:pt x="4067" y="1008"/>
                  <a:pt x="4067" y="1008"/>
                </a:cubicBezTo>
                <a:cubicBezTo>
                  <a:pt x="4067" y="343"/>
                  <a:pt x="4067" y="343"/>
                  <a:pt x="4067" y="343"/>
                </a:cubicBezTo>
                <a:cubicBezTo>
                  <a:pt x="4642" y="11"/>
                  <a:pt x="4642" y="11"/>
                  <a:pt x="4642" y="11"/>
                </a:cubicBezTo>
                <a:lnTo>
                  <a:pt x="5213" y="342"/>
                </a:lnTo>
                <a:close/>
                <a:moveTo>
                  <a:pt x="5217" y="623"/>
                </a:moveTo>
                <a:cubicBezTo>
                  <a:pt x="4644" y="989"/>
                  <a:pt x="4644" y="989"/>
                  <a:pt x="4644" y="989"/>
                </a:cubicBezTo>
                <a:cubicBezTo>
                  <a:pt x="4644" y="676"/>
                  <a:pt x="4644" y="676"/>
                  <a:pt x="4644" y="676"/>
                </a:cubicBezTo>
                <a:cubicBezTo>
                  <a:pt x="5217" y="345"/>
                  <a:pt x="5217" y="345"/>
                  <a:pt x="5217" y="345"/>
                </a:cubicBezTo>
                <a:lnTo>
                  <a:pt x="5217" y="623"/>
                </a:lnTo>
                <a:close/>
                <a:moveTo>
                  <a:pt x="5218" y="976"/>
                </a:moveTo>
                <a:cubicBezTo>
                  <a:pt x="5200" y="978"/>
                  <a:pt x="5187" y="993"/>
                  <a:pt x="5187" y="1011"/>
                </a:cubicBezTo>
                <a:cubicBezTo>
                  <a:pt x="5187" y="1015"/>
                  <a:pt x="5188" y="1019"/>
                  <a:pt x="5189" y="1023"/>
                </a:cubicBezTo>
                <a:cubicBezTo>
                  <a:pt x="4644" y="1337"/>
                  <a:pt x="4644" y="1337"/>
                  <a:pt x="4644" y="1337"/>
                </a:cubicBezTo>
                <a:cubicBezTo>
                  <a:pt x="4644" y="995"/>
                  <a:pt x="4644" y="995"/>
                  <a:pt x="4644" y="995"/>
                </a:cubicBezTo>
                <a:cubicBezTo>
                  <a:pt x="5217" y="629"/>
                  <a:pt x="5217" y="629"/>
                  <a:pt x="5217" y="629"/>
                </a:cubicBezTo>
                <a:lnTo>
                  <a:pt x="5218" y="976"/>
                </a:lnTo>
                <a:close/>
                <a:moveTo>
                  <a:pt x="5223" y="1047"/>
                </a:moveTo>
                <a:cubicBezTo>
                  <a:pt x="5235" y="1047"/>
                  <a:pt x="5246" y="1041"/>
                  <a:pt x="5252" y="1032"/>
                </a:cubicBezTo>
                <a:cubicBezTo>
                  <a:pt x="5511" y="1181"/>
                  <a:pt x="5511" y="1181"/>
                  <a:pt x="5511" y="1181"/>
                </a:cubicBezTo>
                <a:cubicBezTo>
                  <a:pt x="5509" y="1509"/>
                  <a:pt x="5509" y="1509"/>
                  <a:pt x="5509" y="1509"/>
                </a:cubicBezTo>
                <a:cubicBezTo>
                  <a:pt x="5222" y="1675"/>
                  <a:pt x="5222" y="1675"/>
                  <a:pt x="5222" y="1675"/>
                </a:cubicBezTo>
                <a:cubicBezTo>
                  <a:pt x="4648" y="1346"/>
                  <a:pt x="4648" y="1346"/>
                  <a:pt x="4648" y="1346"/>
                </a:cubicBezTo>
                <a:cubicBezTo>
                  <a:pt x="5193" y="1032"/>
                  <a:pt x="5193" y="1032"/>
                  <a:pt x="5193" y="1032"/>
                </a:cubicBezTo>
                <a:cubicBezTo>
                  <a:pt x="5200" y="1041"/>
                  <a:pt x="5211" y="1047"/>
                  <a:pt x="5223" y="1047"/>
                </a:cubicBezTo>
                <a:close/>
                <a:moveTo>
                  <a:pt x="5227" y="346"/>
                </a:moveTo>
                <a:cubicBezTo>
                  <a:pt x="5751" y="649"/>
                  <a:pt x="5751" y="649"/>
                  <a:pt x="5751" y="649"/>
                </a:cubicBezTo>
                <a:cubicBezTo>
                  <a:pt x="5747" y="657"/>
                  <a:pt x="5744" y="667"/>
                  <a:pt x="5744" y="677"/>
                </a:cubicBezTo>
                <a:cubicBezTo>
                  <a:pt x="5744" y="707"/>
                  <a:pt x="5768" y="732"/>
                  <a:pt x="5798" y="735"/>
                </a:cubicBezTo>
                <a:cubicBezTo>
                  <a:pt x="5799" y="1008"/>
                  <a:pt x="5799" y="1008"/>
                  <a:pt x="5799" y="1008"/>
                </a:cubicBezTo>
                <a:cubicBezTo>
                  <a:pt x="5516" y="1173"/>
                  <a:pt x="5516" y="1173"/>
                  <a:pt x="5516" y="1173"/>
                </a:cubicBezTo>
                <a:cubicBezTo>
                  <a:pt x="5257" y="1023"/>
                  <a:pt x="5257" y="1023"/>
                  <a:pt x="5257" y="1023"/>
                </a:cubicBezTo>
                <a:cubicBezTo>
                  <a:pt x="5258" y="1019"/>
                  <a:pt x="5259" y="1015"/>
                  <a:pt x="5259" y="1011"/>
                </a:cubicBezTo>
                <a:cubicBezTo>
                  <a:pt x="5259" y="993"/>
                  <a:pt x="5245" y="978"/>
                  <a:pt x="5228" y="976"/>
                </a:cubicBezTo>
                <a:lnTo>
                  <a:pt x="5227" y="346"/>
                </a:lnTo>
                <a:close/>
                <a:moveTo>
                  <a:pt x="6373" y="342"/>
                </a:moveTo>
                <a:cubicBezTo>
                  <a:pt x="6093" y="504"/>
                  <a:pt x="6093" y="504"/>
                  <a:pt x="6093" y="504"/>
                </a:cubicBezTo>
                <a:cubicBezTo>
                  <a:pt x="6093" y="184"/>
                  <a:pt x="6093" y="184"/>
                  <a:pt x="6093" y="184"/>
                </a:cubicBezTo>
                <a:cubicBezTo>
                  <a:pt x="6088" y="184"/>
                  <a:pt x="6088" y="184"/>
                  <a:pt x="6088" y="184"/>
                </a:cubicBezTo>
                <a:cubicBezTo>
                  <a:pt x="6088" y="507"/>
                  <a:pt x="6088" y="507"/>
                  <a:pt x="6088" y="507"/>
                </a:cubicBezTo>
                <a:cubicBezTo>
                  <a:pt x="5850" y="644"/>
                  <a:pt x="5850" y="644"/>
                  <a:pt x="5850" y="644"/>
                </a:cubicBezTo>
                <a:cubicBezTo>
                  <a:pt x="5840" y="628"/>
                  <a:pt x="5822" y="618"/>
                  <a:pt x="5802" y="618"/>
                </a:cubicBezTo>
                <a:cubicBezTo>
                  <a:pt x="5782" y="618"/>
                  <a:pt x="5764" y="629"/>
                  <a:pt x="5754" y="645"/>
                </a:cubicBezTo>
                <a:cubicBezTo>
                  <a:pt x="5230" y="342"/>
                  <a:pt x="5230" y="342"/>
                  <a:pt x="5230" y="342"/>
                </a:cubicBezTo>
                <a:cubicBezTo>
                  <a:pt x="5802" y="12"/>
                  <a:pt x="5802" y="12"/>
                  <a:pt x="5802" y="12"/>
                </a:cubicBezTo>
                <a:lnTo>
                  <a:pt x="6373" y="342"/>
                </a:lnTo>
                <a:close/>
                <a:moveTo>
                  <a:pt x="6376" y="1007"/>
                </a:moveTo>
                <a:cubicBezTo>
                  <a:pt x="5804" y="1337"/>
                  <a:pt x="5804" y="1337"/>
                  <a:pt x="5804" y="1337"/>
                </a:cubicBezTo>
                <a:cubicBezTo>
                  <a:pt x="5804" y="1011"/>
                  <a:pt x="5804" y="1011"/>
                  <a:pt x="5804" y="1011"/>
                </a:cubicBezTo>
                <a:cubicBezTo>
                  <a:pt x="6093" y="843"/>
                  <a:pt x="6093" y="843"/>
                  <a:pt x="6093" y="843"/>
                </a:cubicBezTo>
                <a:cubicBezTo>
                  <a:pt x="6093" y="509"/>
                  <a:pt x="6093" y="509"/>
                  <a:pt x="6093" y="509"/>
                </a:cubicBezTo>
                <a:cubicBezTo>
                  <a:pt x="6376" y="346"/>
                  <a:pt x="6376" y="346"/>
                  <a:pt x="6376" y="346"/>
                </a:cubicBezTo>
                <a:lnTo>
                  <a:pt x="6376" y="1007"/>
                </a:lnTo>
                <a:close/>
                <a:moveTo>
                  <a:pt x="6381" y="1016"/>
                </a:moveTo>
                <a:cubicBezTo>
                  <a:pt x="6671" y="1183"/>
                  <a:pt x="6671" y="1183"/>
                  <a:pt x="6671" y="1183"/>
                </a:cubicBezTo>
                <a:cubicBezTo>
                  <a:pt x="6672" y="1508"/>
                  <a:pt x="6672" y="1508"/>
                  <a:pt x="6672" y="1508"/>
                </a:cubicBezTo>
                <a:cubicBezTo>
                  <a:pt x="6381" y="1675"/>
                  <a:pt x="6381" y="1675"/>
                  <a:pt x="6381" y="1675"/>
                </a:cubicBezTo>
                <a:cubicBezTo>
                  <a:pt x="5810" y="1345"/>
                  <a:pt x="5810" y="1345"/>
                  <a:pt x="5810" y="1345"/>
                </a:cubicBezTo>
                <a:lnTo>
                  <a:pt x="6381" y="1016"/>
                </a:lnTo>
                <a:close/>
                <a:moveTo>
                  <a:pt x="6386" y="347"/>
                </a:moveTo>
                <a:cubicBezTo>
                  <a:pt x="6669" y="510"/>
                  <a:pt x="6669" y="510"/>
                  <a:pt x="6669" y="510"/>
                </a:cubicBezTo>
                <a:cubicBezTo>
                  <a:pt x="6671" y="1171"/>
                  <a:pt x="6671" y="1171"/>
                  <a:pt x="6671" y="1171"/>
                </a:cubicBezTo>
                <a:cubicBezTo>
                  <a:pt x="6386" y="1007"/>
                  <a:pt x="6386" y="1007"/>
                  <a:pt x="6386" y="1007"/>
                </a:cubicBezTo>
                <a:lnTo>
                  <a:pt x="6386" y="347"/>
                </a:lnTo>
                <a:close/>
                <a:moveTo>
                  <a:pt x="7506" y="340"/>
                </a:moveTo>
                <a:cubicBezTo>
                  <a:pt x="7506" y="345"/>
                  <a:pt x="7507" y="351"/>
                  <a:pt x="7509" y="355"/>
                </a:cubicBezTo>
                <a:cubicBezTo>
                  <a:pt x="6960" y="672"/>
                  <a:pt x="6960" y="672"/>
                  <a:pt x="6960" y="672"/>
                </a:cubicBezTo>
                <a:cubicBezTo>
                  <a:pt x="6389" y="342"/>
                  <a:pt x="6389" y="342"/>
                  <a:pt x="6389" y="342"/>
                </a:cubicBezTo>
                <a:cubicBezTo>
                  <a:pt x="6961" y="12"/>
                  <a:pt x="6961" y="12"/>
                  <a:pt x="6961" y="12"/>
                </a:cubicBezTo>
                <a:cubicBezTo>
                  <a:pt x="7508" y="328"/>
                  <a:pt x="7508" y="328"/>
                  <a:pt x="7508" y="328"/>
                </a:cubicBezTo>
                <a:cubicBezTo>
                  <a:pt x="7507" y="332"/>
                  <a:pt x="7506" y="336"/>
                  <a:pt x="7506" y="340"/>
                </a:cubicBezTo>
                <a:close/>
                <a:moveTo>
                  <a:pt x="7537" y="1006"/>
                </a:moveTo>
                <a:cubicBezTo>
                  <a:pt x="7003" y="1314"/>
                  <a:pt x="7003" y="1314"/>
                  <a:pt x="7003" y="1314"/>
                </a:cubicBezTo>
                <a:cubicBezTo>
                  <a:pt x="6993" y="1302"/>
                  <a:pt x="6979" y="1294"/>
                  <a:pt x="6963" y="1293"/>
                </a:cubicBezTo>
                <a:cubicBezTo>
                  <a:pt x="6963" y="676"/>
                  <a:pt x="6963" y="676"/>
                  <a:pt x="6963" y="676"/>
                </a:cubicBezTo>
                <a:cubicBezTo>
                  <a:pt x="7512" y="360"/>
                  <a:pt x="7512" y="360"/>
                  <a:pt x="7512" y="360"/>
                </a:cubicBezTo>
                <a:cubicBezTo>
                  <a:pt x="7517" y="368"/>
                  <a:pt x="7526" y="373"/>
                  <a:pt x="7536" y="375"/>
                </a:cubicBezTo>
                <a:lnTo>
                  <a:pt x="7537" y="1006"/>
                </a:lnTo>
                <a:close/>
                <a:moveTo>
                  <a:pt x="8113" y="1345"/>
                </a:moveTo>
                <a:cubicBezTo>
                  <a:pt x="7589" y="1647"/>
                  <a:pt x="7589" y="1647"/>
                  <a:pt x="7589" y="1647"/>
                </a:cubicBezTo>
                <a:cubicBezTo>
                  <a:pt x="7578" y="1631"/>
                  <a:pt x="7560" y="1620"/>
                  <a:pt x="7540" y="1620"/>
                </a:cubicBezTo>
                <a:cubicBezTo>
                  <a:pt x="7519" y="1620"/>
                  <a:pt x="7501" y="1631"/>
                  <a:pt x="7491" y="1647"/>
                </a:cubicBezTo>
                <a:cubicBezTo>
                  <a:pt x="7253" y="1510"/>
                  <a:pt x="7253" y="1510"/>
                  <a:pt x="7253" y="1510"/>
                </a:cubicBezTo>
                <a:cubicBezTo>
                  <a:pt x="7252" y="1507"/>
                  <a:pt x="7252" y="1507"/>
                  <a:pt x="7252" y="1507"/>
                </a:cubicBezTo>
                <a:cubicBezTo>
                  <a:pt x="7250" y="1508"/>
                  <a:pt x="7250" y="1508"/>
                  <a:pt x="7250" y="1508"/>
                </a:cubicBezTo>
                <a:cubicBezTo>
                  <a:pt x="7008" y="1369"/>
                  <a:pt x="7008" y="1369"/>
                  <a:pt x="7008" y="1369"/>
                </a:cubicBezTo>
                <a:cubicBezTo>
                  <a:pt x="7011" y="1362"/>
                  <a:pt x="7013" y="1354"/>
                  <a:pt x="7013" y="1346"/>
                </a:cubicBezTo>
                <a:cubicBezTo>
                  <a:pt x="7013" y="1337"/>
                  <a:pt x="7011" y="1329"/>
                  <a:pt x="7008" y="1322"/>
                </a:cubicBezTo>
                <a:cubicBezTo>
                  <a:pt x="7542" y="1015"/>
                  <a:pt x="7542" y="1015"/>
                  <a:pt x="7542" y="1015"/>
                </a:cubicBezTo>
                <a:lnTo>
                  <a:pt x="8113" y="1345"/>
                </a:lnTo>
                <a:close/>
                <a:moveTo>
                  <a:pt x="8118" y="1337"/>
                </a:moveTo>
                <a:cubicBezTo>
                  <a:pt x="7546" y="1006"/>
                  <a:pt x="7546" y="1006"/>
                  <a:pt x="7546" y="1006"/>
                </a:cubicBezTo>
                <a:cubicBezTo>
                  <a:pt x="7546" y="375"/>
                  <a:pt x="7546" y="375"/>
                  <a:pt x="7546" y="375"/>
                </a:cubicBezTo>
                <a:cubicBezTo>
                  <a:pt x="7556" y="374"/>
                  <a:pt x="7565" y="369"/>
                  <a:pt x="7570" y="361"/>
                </a:cubicBezTo>
                <a:cubicBezTo>
                  <a:pt x="8117" y="676"/>
                  <a:pt x="8117" y="676"/>
                  <a:pt x="8117" y="676"/>
                </a:cubicBezTo>
                <a:lnTo>
                  <a:pt x="8118" y="1337"/>
                </a:lnTo>
                <a:close/>
                <a:moveTo>
                  <a:pt x="8693" y="2349"/>
                </a:moveTo>
                <a:cubicBezTo>
                  <a:pt x="8120" y="2680"/>
                  <a:pt x="8120" y="2680"/>
                  <a:pt x="8120" y="2680"/>
                </a:cubicBezTo>
                <a:cubicBezTo>
                  <a:pt x="7836" y="2516"/>
                  <a:pt x="7836" y="2516"/>
                  <a:pt x="7836" y="2516"/>
                </a:cubicBezTo>
                <a:cubicBezTo>
                  <a:pt x="7836" y="2512"/>
                  <a:pt x="7836" y="2512"/>
                  <a:pt x="7836" y="2512"/>
                </a:cubicBezTo>
                <a:cubicBezTo>
                  <a:pt x="7833" y="2514"/>
                  <a:pt x="7833" y="2514"/>
                  <a:pt x="7833" y="2514"/>
                </a:cubicBezTo>
                <a:cubicBezTo>
                  <a:pt x="7574" y="2364"/>
                  <a:pt x="7574" y="2364"/>
                  <a:pt x="7574" y="2364"/>
                </a:cubicBezTo>
                <a:cubicBezTo>
                  <a:pt x="7576" y="2359"/>
                  <a:pt x="7577" y="2354"/>
                  <a:pt x="7577" y="2349"/>
                </a:cubicBezTo>
                <a:cubicBezTo>
                  <a:pt x="7577" y="2344"/>
                  <a:pt x="7576" y="2339"/>
                  <a:pt x="7575" y="2335"/>
                </a:cubicBezTo>
                <a:cubicBezTo>
                  <a:pt x="8120" y="2020"/>
                  <a:pt x="8120" y="2020"/>
                  <a:pt x="8120" y="2020"/>
                </a:cubicBezTo>
                <a:lnTo>
                  <a:pt x="8693" y="2349"/>
                </a:lnTo>
                <a:close/>
                <a:moveTo>
                  <a:pt x="8698" y="1680"/>
                </a:moveTo>
                <a:cubicBezTo>
                  <a:pt x="8697" y="2340"/>
                  <a:pt x="8697" y="2340"/>
                  <a:pt x="8697" y="2340"/>
                </a:cubicBezTo>
                <a:cubicBezTo>
                  <a:pt x="8125" y="2011"/>
                  <a:pt x="8125" y="2011"/>
                  <a:pt x="8125" y="2011"/>
                </a:cubicBezTo>
                <a:cubicBezTo>
                  <a:pt x="8126" y="1349"/>
                  <a:pt x="8126" y="1349"/>
                  <a:pt x="8126" y="1349"/>
                </a:cubicBezTo>
                <a:lnTo>
                  <a:pt x="8698" y="1680"/>
                </a:lnTo>
                <a:close/>
                <a:moveTo>
                  <a:pt x="8981" y="3186"/>
                </a:moveTo>
                <a:cubicBezTo>
                  <a:pt x="8411" y="3517"/>
                  <a:pt x="8411" y="3517"/>
                  <a:pt x="8411" y="3517"/>
                </a:cubicBezTo>
                <a:cubicBezTo>
                  <a:pt x="8167" y="3376"/>
                  <a:pt x="8167" y="3376"/>
                  <a:pt x="8167" y="3376"/>
                </a:cubicBezTo>
                <a:cubicBezTo>
                  <a:pt x="8171" y="3369"/>
                  <a:pt x="8173" y="3361"/>
                  <a:pt x="8173" y="3353"/>
                </a:cubicBezTo>
                <a:cubicBezTo>
                  <a:pt x="8173" y="3345"/>
                  <a:pt x="8171" y="3337"/>
                  <a:pt x="8168" y="3331"/>
                </a:cubicBezTo>
                <a:cubicBezTo>
                  <a:pt x="8700" y="3024"/>
                  <a:pt x="8700" y="3024"/>
                  <a:pt x="8700" y="3024"/>
                </a:cubicBezTo>
                <a:lnTo>
                  <a:pt x="8981" y="3186"/>
                </a:lnTo>
                <a:close/>
                <a:moveTo>
                  <a:pt x="8987" y="3178"/>
                </a:moveTo>
                <a:cubicBezTo>
                  <a:pt x="8705" y="3015"/>
                  <a:pt x="8705" y="3015"/>
                  <a:pt x="8705" y="3015"/>
                </a:cubicBezTo>
                <a:cubicBezTo>
                  <a:pt x="8706" y="2355"/>
                  <a:pt x="8706" y="2355"/>
                  <a:pt x="8706" y="2355"/>
                </a:cubicBezTo>
                <a:cubicBezTo>
                  <a:pt x="8987" y="2516"/>
                  <a:pt x="8987" y="2516"/>
                  <a:pt x="8987" y="2516"/>
                </a:cubicBezTo>
                <a:lnTo>
                  <a:pt x="8987" y="3178"/>
                </a:lnTo>
                <a:close/>
                <a:moveTo>
                  <a:pt x="9277" y="2683"/>
                </a:moveTo>
                <a:cubicBezTo>
                  <a:pt x="9276" y="3345"/>
                  <a:pt x="9276" y="3345"/>
                  <a:pt x="9276" y="3345"/>
                </a:cubicBezTo>
                <a:cubicBezTo>
                  <a:pt x="8992" y="3181"/>
                  <a:pt x="8992" y="3181"/>
                  <a:pt x="8992" y="3181"/>
                </a:cubicBezTo>
                <a:cubicBezTo>
                  <a:pt x="8992" y="2519"/>
                  <a:pt x="8992" y="2519"/>
                  <a:pt x="8992" y="2519"/>
                </a:cubicBezTo>
                <a:lnTo>
                  <a:pt x="9277" y="2683"/>
                </a:lnTo>
                <a:close/>
                <a:moveTo>
                  <a:pt x="9280" y="4687"/>
                </a:moveTo>
                <a:cubicBezTo>
                  <a:pt x="8733" y="4372"/>
                  <a:pt x="8733" y="4372"/>
                  <a:pt x="8733" y="4372"/>
                </a:cubicBezTo>
                <a:cubicBezTo>
                  <a:pt x="8735" y="4367"/>
                  <a:pt x="8737" y="4362"/>
                  <a:pt x="8737" y="4356"/>
                </a:cubicBezTo>
                <a:cubicBezTo>
                  <a:pt x="8737" y="4351"/>
                  <a:pt x="8736" y="4346"/>
                  <a:pt x="8734" y="4342"/>
                </a:cubicBezTo>
                <a:cubicBezTo>
                  <a:pt x="9285" y="4024"/>
                  <a:pt x="9285" y="4024"/>
                  <a:pt x="9285" y="4024"/>
                </a:cubicBezTo>
                <a:cubicBezTo>
                  <a:pt x="9285" y="3358"/>
                  <a:pt x="9285" y="3358"/>
                  <a:pt x="9285" y="3358"/>
                </a:cubicBezTo>
                <a:cubicBezTo>
                  <a:pt x="9856" y="3688"/>
                  <a:pt x="9856" y="3688"/>
                  <a:pt x="9856" y="3688"/>
                </a:cubicBezTo>
                <a:cubicBezTo>
                  <a:pt x="9857" y="4354"/>
                  <a:pt x="9857" y="4354"/>
                  <a:pt x="9857" y="4354"/>
                </a:cubicBezTo>
                <a:lnTo>
                  <a:pt x="9280" y="4687"/>
                </a:lnTo>
                <a:close/>
                <a:moveTo>
                  <a:pt x="8700" y="5691"/>
                </a:moveTo>
                <a:cubicBezTo>
                  <a:pt x="8129" y="5361"/>
                  <a:pt x="8129" y="5361"/>
                  <a:pt x="8129" y="5361"/>
                </a:cubicBezTo>
                <a:cubicBezTo>
                  <a:pt x="8706" y="5027"/>
                  <a:pt x="8706" y="5027"/>
                  <a:pt x="8706" y="5027"/>
                </a:cubicBezTo>
                <a:cubicBezTo>
                  <a:pt x="8706" y="4391"/>
                  <a:pt x="8706" y="4391"/>
                  <a:pt x="8706" y="4391"/>
                </a:cubicBezTo>
                <a:cubicBezTo>
                  <a:pt x="8716" y="4390"/>
                  <a:pt x="8725" y="4384"/>
                  <a:pt x="8731" y="4376"/>
                </a:cubicBezTo>
                <a:cubicBezTo>
                  <a:pt x="9277" y="4691"/>
                  <a:pt x="9277" y="4691"/>
                  <a:pt x="9277" y="4691"/>
                </a:cubicBezTo>
                <a:cubicBezTo>
                  <a:pt x="9277" y="5357"/>
                  <a:pt x="9277" y="5357"/>
                  <a:pt x="9277" y="5357"/>
                </a:cubicBezTo>
                <a:lnTo>
                  <a:pt x="8700" y="5691"/>
                </a:lnTo>
                <a:close/>
                <a:moveTo>
                  <a:pt x="8120" y="6694"/>
                </a:moveTo>
                <a:cubicBezTo>
                  <a:pt x="7573" y="6379"/>
                  <a:pt x="7573" y="6379"/>
                  <a:pt x="7573" y="6379"/>
                </a:cubicBezTo>
                <a:cubicBezTo>
                  <a:pt x="7576" y="6374"/>
                  <a:pt x="7577" y="6368"/>
                  <a:pt x="7577" y="6362"/>
                </a:cubicBezTo>
                <a:cubicBezTo>
                  <a:pt x="7577" y="6358"/>
                  <a:pt x="7577" y="6353"/>
                  <a:pt x="7575" y="6349"/>
                </a:cubicBezTo>
                <a:cubicBezTo>
                  <a:pt x="8126" y="6031"/>
                  <a:pt x="8126" y="6031"/>
                  <a:pt x="8126" y="6031"/>
                </a:cubicBezTo>
                <a:cubicBezTo>
                  <a:pt x="8126" y="5365"/>
                  <a:pt x="8126" y="5365"/>
                  <a:pt x="8126" y="5365"/>
                </a:cubicBezTo>
                <a:cubicBezTo>
                  <a:pt x="8698" y="5695"/>
                  <a:pt x="8698" y="5695"/>
                  <a:pt x="8698" y="5695"/>
                </a:cubicBezTo>
                <a:cubicBezTo>
                  <a:pt x="8698" y="6361"/>
                  <a:pt x="8698" y="6361"/>
                  <a:pt x="8698" y="6361"/>
                </a:cubicBezTo>
                <a:lnTo>
                  <a:pt x="8120" y="6694"/>
                </a:lnTo>
                <a:close/>
                <a:moveTo>
                  <a:pt x="6970" y="7368"/>
                </a:moveTo>
                <a:cubicBezTo>
                  <a:pt x="7546" y="7035"/>
                  <a:pt x="7546" y="7035"/>
                  <a:pt x="7546" y="7035"/>
                </a:cubicBezTo>
                <a:cubicBezTo>
                  <a:pt x="7546" y="6398"/>
                  <a:pt x="7546" y="6398"/>
                  <a:pt x="7546" y="6398"/>
                </a:cubicBezTo>
                <a:cubicBezTo>
                  <a:pt x="7556" y="6396"/>
                  <a:pt x="7565" y="6391"/>
                  <a:pt x="7570" y="6383"/>
                </a:cubicBezTo>
                <a:cubicBezTo>
                  <a:pt x="8118" y="6699"/>
                  <a:pt x="8118" y="6699"/>
                  <a:pt x="8118" y="6699"/>
                </a:cubicBezTo>
                <a:cubicBezTo>
                  <a:pt x="8118" y="7365"/>
                  <a:pt x="8118" y="7365"/>
                  <a:pt x="8118" y="7365"/>
                </a:cubicBezTo>
                <a:cubicBezTo>
                  <a:pt x="7541" y="7698"/>
                  <a:pt x="7541" y="7698"/>
                  <a:pt x="7541" y="7698"/>
                </a:cubicBezTo>
                <a:lnTo>
                  <a:pt x="6970" y="7368"/>
                </a:lnTo>
                <a:close/>
                <a:moveTo>
                  <a:pt x="6963" y="6699"/>
                </a:moveTo>
                <a:cubicBezTo>
                  <a:pt x="7512" y="6383"/>
                  <a:pt x="7512" y="6383"/>
                  <a:pt x="7512" y="6383"/>
                </a:cubicBezTo>
                <a:cubicBezTo>
                  <a:pt x="7518" y="6391"/>
                  <a:pt x="7527" y="6396"/>
                  <a:pt x="7537" y="6398"/>
                </a:cubicBezTo>
                <a:cubicBezTo>
                  <a:pt x="7537" y="7029"/>
                  <a:pt x="7537" y="7029"/>
                  <a:pt x="7537" y="7029"/>
                </a:cubicBezTo>
                <a:cubicBezTo>
                  <a:pt x="6963" y="7360"/>
                  <a:pt x="6963" y="7360"/>
                  <a:pt x="6963" y="7360"/>
                </a:cubicBezTo>
                <a:lnTo>
                  <a:pt x="6963" y="6699"/>
                </a:lnTo>
                <a:close/>
                <a:moveTo>
                  <a:pt x="6961" y="6695"/>
                </a:moveTo>
                <a:cubicBezTo>
                  <a:pt x="6677" y="6531"/>
                  <a:pt x="6677" y="6531"/>
                  <a:pt x="6677" y="6531"/>
                </a:cubicBezTo>
                <a:cubicBezTo>
                  <a:pt x="6677" y="6199"/>
                  <a:pt x="6677" y="6199"/>
                  <a:pt x="6677" y="6199"/>
                </a:cubicBezTo>
                <a:cubicBezTo>
                  <a:pt x="6962" y="6035"/>
                  <a:pt x="6962" y="6035"/>
                  <a:pt x="6962" y="6035"/>
                </a:cubicBezTo>
                <a:cubicBezTo>
                  <a:pt x="7508" y="6350"/>
                  <a:pt x="7508" y="6350"/>
                  <a:pt x="7508" y="6350"/>
                </a:cubicBezTo>
                <a:cubicBezTo>
                  <a:pt x="7507" y="6354"/>
                  <a:pt x="7506" y="6358"/>
                  <a:pt x="7506" y="6362"/>
                </a:cubicBezTo>
                <a:cubicBezTo>
                  <a:pt x="7506" y="6368"/>
                  <a:pt x="7507" y="6373"/>
                  <a:pt x="7510" y="6378"/>
                </a:cubicBezTo>
                <a:lnTo>
                  <a:pt x="6961" y="6695"/>
                </a:lnTo>
                <a:close/>
                <a:moveTo>
                  <a:pt x="6677" y="7196"/>
                </a:moveTo>
                <a:cubicBezTo>
                  <a:pt x="6677" y="6537"/>
                  <a:pt x="6677" y="6537"/>
                  <a:pt x="6677" y="6537"/>
                </a:cubicBezTo>
                <a:cubicBezTo>
                  <a:pt x="6959" y="6699"/>
                  <a:pt x="6959" y="6699"/>
                  <a:pt x="6959" y="6699"/>
                </a:cubicBezTo>
                <a:cubicBezTo>
                  <a:pt x="6959" y="7359"/>
                  <a:pt x="6959" y="7359"/>
                  <a:pt x="6959" y="7359"/>
                </a:cubicBezTo>
                <a:lnTo>
                  <a:pt x="6677" y="7196"/>
                </a:lnTo>
                <a:close/>
                <a:moveTo>
                  <a:pt x="6381" y="7697"/>
                </a:moveTo>
                <a:cubicBezTo>
                  <a:pt x="5809" y="7368"/>
                  <a:pt x="5809" y="7368"/>
                  <a:pt x="5809" y="7368"/>
                </a:cubicBezTo>
                <a:cubicBezTo>
                  <a:pt x="6382" y="7037"/>
                  <a:pt x="6382" y="7037"/>
                  <a:pt x="6382" y="7037"/>
                </a:cubicBezTo>
                <a:cubicBezTo>
                  <a:pt x="6953" y="7367"/>
                  <a:pt x="6953" y="7367"/>
                  <a:pt x="6953" y="7367"/>
                </a:cubicBezTo>
                <a:lnTo>
                  <a:pt x="6381" y="7697"/>
                </a:lnTo>
                <a:close/>
                <a:moveTo>
                  <a:pt x="5269" y="8394"/>
                </a:moveTo>
                <a:cubicBezTo>
                  <a:pt x="5273" y="8387"/>
                  <a:pt x="5275" y="8379"/>
                  <a:pt x="5275" y="8370"/>
                </a:cubicBezTo>
                <a:cubicBezTo>
                  <a:pt x="5275" y="8362"/>
                  <a:pt x="5274" y="8355"/>
                  <a:pt x="5271" y="8348"/>
                </a:cubicBezTo>
                <a:cubicBezTo>
                  <a:pt x="5807" y="8039"/>
                  <a:pt x="5807" y="8039"/>
                  <a:pt x="5807" y="8039"/>
                </a:cubicBezTo>
                <a:cubicBezTo>
                  <a:pt x="5807" y="7373"/>
                  <a:pt x="5807" y="7373"/>
                  <a:pt x="5807" y="7373"/>
                </a:cubicBezTo>
                <a:cubicBezTo>
                  <a:pt x="6379" y="7701"/>
                  <a:pt x="6379" y="7701"/>
                  <a:pt x="6379" y="7701"/>
                </a:cubicBezTo>
                <a:cubicBezTo>
                  <a:pt x="6379" y="8369"/>
                  <a:pt x="6379" y="8369"/>
                  <a:pt x="6379" y="8369"/>
                </a:cubicBezTo>
                <a:cubicBezTo>
                  <a:pt x="5802" y="8701"/>
                  <a:pt x="5802" y="8701"/>
                  <a:pt x="5802" y="8701"/>
                </a:cubicBezTo>
                <a:lnTo>
                  <a:pt x="5269" y="8394"/>
                </a:lnTo>
                <a:close/>
                <a:moveTo>
                  <a:pt x="5224" y="7701"/>
                </a:moveTo>
                <a:cubicBezTo>
                  <a:pt x="5511" y="7536"/>
                  <a:pt x="5511" y="7536"/>
                  <a:pt x="5511" y="7536"/>
                </a:cubicBezTo>
                <a:cubicBezTo>
                  <a:pt x="5511" y="8198"/>
                  <a:pt x="5511" y="8198"/>
                  <a:pt x="5511" y="8198"/>
                </a:cubicBezTo>
                <a:cubicBezTo>
                  <a:pt x="5266" y="8339"/>
                  <a:pt x="5266" y="8339"/>
                  <a:pt x="5266" y="8339"/>
                </a:cubicBezTo>
                <a:cubicBezTo>
                  <a:pt x="5257" y="8326"/>
                  <a:pt x="5242" y="8317"/>
                  <a:pt x="5224" y="8317"/>
                </a:cubicBezTo>
                <a:lnTo>
                  <a:pt x="5224" y="7701"/>
                </a:lnTo>
                <a:close/>
                <a:moveTo>
                  <a:pt x="5222" y="7697"/>
                </a:moveTo>
                <a:cubicBezTo>
                  <a:pt x="4690" y="7391"/>
                  <a:pt x="4690" y="7391"/>
                  <a:pt x="4690" y="7391"/>
                </a:cubicBezTo>
                <a:cubicBezTo>
                  <a:pt x="4693" y="7384"/>
                  <a:pt x="4695" y="7377"/>
                  <a:pt x="4695" y="7369"/>
                </a:cubicBezTo>
                <a:cubicBezTo>
                  <a:pt x="4695" y="7360"/>
                  <a:pt x="4693" y="7352"/>
                  <a:pt x="4689" y="7345"/>
                </a:cubicBezTo>
                <a:cubicBezTo>
                  <a:pt x="5194" y="7054"/>
                  <a:pt x="5194" y="7054"/>
                  <a:pt x="5194" y="7054"/>
                </a:cubicBezTo>
                <a:cubicBezTo>
                  <a:pt x="5201" y="7063"/>
                  <a:pt x="5211" y="7069"/>
                  <a:pt x="5223" y="7069"/>
                </a:cubicBezTo>
                <a:cubicBezTo>
                  <a:pt x="5234" y="7069"/>
                  <a:pt x="5245" y="7063"/>
                  <a:pt x="5251" y="7054"/>
                </a:cubicBezTo>
                <a:cubicBezTo>
                  <a:pt x="5511" y="7204"/>
                  <a:pt x="5511" y="7204"/>
                  <a:pt x="5511" y="7204"/>
                </a:cubicBezTo>
                <a:cubicBezTo>
                  <a:pt x="5511" y="7531"/>
                  <a:pt x="5511" y="7531"/>
                  <a:pt x="5511" y="7531"/>
                </a:cubicBezTo>
                <a:lnTo>
                  <a:pt x="5222" y="7697"/>
                </a:lnTo>
                <a:close/>
                <a:moveTo>
                  <a:pt x="4648" y="8033"/>
                </a:moveTo>
                <a:cubicBezTo>
                  <a:pt x="4648" y="7421"/>
                  <a:pt x="4648" y="7421"/>
                  <a:pt x="4648" y="7421"/>
                </a:cubicBezTo>
                <a:cubicBezTo>
                  <a:pt x="4665" y="7419"/>
                  <a:pt x="4679" y="7410"/>
                  <a:pt x="4688" y="7396"/>
                </a:cubicBezTo>
                <a:cubicBezTo>
                  <a:pt x="5219" y="7701"/>
                  <a:pt x="5219" y="7701"/>
                  <a:pt x="5219" y="7701"/>
                </a:cubicBezTo>
                <a:cubicBezTo>
                  <a:pt x="5219" y="8317"/>
                  <a:pt x="5219" y="8317"/>
                  <a:pt x="5219" y="8317"/>
                </a:cubicBezTo>
                <a:cubicBezTo>
                  <a:pt x="5203" y="8317"/>
                  <a:pt x="5188" y="8326"/>
                  <a:pt x="5179" y="8339"/>
                </a:cubicBezTo>
                <a:lnTo>
                  <a:pt x="4648" y="8033"/>
                </a:lnTo>
                <a:close/>
                <a:moveTo>
                  <a:pt x="4071" y="8372"/>
                </a:moveTo>
                <a:cubicBezTo>
                  <a:pt x="4643" y="8041"/>
                  <a:pt x="4643" y="8041"/>
                  <a:pt x="4643" y="8041"/>
                </a:cubicBezTo>
                <a:cubicBezTo>
                  <a:pt x="5174" y="8347"/>
                  <a:pt x="5174" y="8347"/>
                  <a:pt x="5174" y="8347"/>
                </a:cubicBezTo>
                <a:cubicBezTo>
                  <a:pt x="5171" y="8354"/>
                  <a:pt x="5169" y="8362"/>
                  <a:pt x="5169" y="8370"/>
                </a:cubicBezTo>
                <a:cubicBezTo>
                  <a:pt x="5169" y="8379"/>
                  <a:pt x="5171" y="8387"/>
                  <a:pt x="5175" y="8394"/>
                </a:cubicBezTo>
                <a:cubicBezTo>
                  <a:pt x="4642" y="8702"/>
                  <a:pt x="4642" y="8702"/>
                  <a:pt x="4642" y="8702"/>
                </a:cubicBezTo>
                <a:lnTo>
                  <a:pt x="4071" y="8372"/>
                </a:lnTo>
                <a:close/>
                <a:moveTo>
                  <a:pt x="4065" y="7758"/>
                </a:moveTo>
                <a:cubicBezTo>
                  <a:pt x="4096" y="7756"/>
                  <a:pt x="4120" y="7731"/>
                  <a:pt x="4120" y="7700"/>
                </a:cubicBezTo>
                <a:cubicBezTo>
                  <a:pt x="4120" y="7690"/>
                  <a:pt x="4118" y="7681"/>
                  <a:pt x="4114" y="7673"/>
                </a:cubicBezTo>
                <a:cubicBezTo>
                  <a:pt x="4596" y="7396"/>
                  <a:pt x="4596" y="7396"/>
                  <a:pt x="4596" y="7396"/>
                </a:cubicBezTo>
                <a:cubicBezTo>
                  <a:pt x="4605" y="7410"/>
                  <a:pt x="4620" y="7420"/>
                  <a:pt x="4638" y="7422"/>
                </a:cubicBezTo>
                <a:cubicBezTo>
                  <a:pt x="4638" y="8033"/>
                  <a:pt x="4638" y="8033"/>
                  <a:pt x="4638" y="8033"/>
                </a:cubicBezTo>
                <a:cubicBezTo>
                  <a:pt x="4065" y="8364"/>
                  <a:pt x="4065" y="8364"/>
                  <a:pt x="4065" y="8364"/>
                </a:cubicBezTo>
                <a:lnTo>
                  <a:pt x="4065" y="7758"/>
                </a:lnTo>
                <a:close/>
                <a:moveTo>
                  <a:pt x="4062" y="7642"/>
                </a:moveTo>
                <a:cubicBezTo>
                  <a:pt x="4041" y="7642"/>
                  <a:pt x="4023" y="7652"/>
                  <a:pt x="4013" y="7668"/>
                </a:cubicBezTo>
                <a:cubicBezTo>
                  <a:pt x="3490" y="7368"/>
                  <a:pt x="3490" y="7368"/>
                  <a:pt x="3490" y="7368"/>
                </a:cubicBezTo>
                <a:cubicBezTo>
                  <a:pt x="4063" y="7038"/>
                  <a:pt x="4063" y="7038"/>
                  <a:pt x="4063" y="7038"/>
                </a:cubicBezTo>
                <a:cubicBezTo>
                  <a:pt x="4595" y="7344"/>
                  <a:pt x="4595" y="7344"/>
                  <a:pt x="4595" y="7344"/>
                </a:cubicBezTo>
                <a:cubicBezTo>
                  <a:pt x="4591" y="7351"/>
                  <a:pt x="4589" y="7360"/>
                  <a:pt x="4589" y="7369"/>
                </a:cubicBezTo>
                <a:cubicBezTo>
                  <a:pt x="4589" y="7377"/>
                  <a:pt x="4591" y="7385"/>
                  <a:pt x="4594" y="7392"/>
                </a:cubicBezTo>
                <a:cubicBezTo>
                  <a:pt x="4111" y="7669"/>
                  <a:pt x="4111" y="7669"/>
                  <a:pt x="4111" y="7669"/>
                </a:cubicBezTo>
                <a:cubicBezTo>
                  <a:pt x="4101" y="7653"/>
                  <a:pt x="4083" y="7642"/>
                  <a:pt x="4062" y="7642"/>
                </a:cubicBezTo>
                <a:close/>
                <a:moveTo>
                  <a:pt x="3517" y="8049"/>
                </a:moveTo>
                <a:cubicBezTo>
                  <a:pt x="3519" y="8046"/>
                  <a:pt x="3520" y="8042"/>
                  <a:pt x="3520" y="8037"/>
                </a:cubicBezTo>
                <a:cubicBezTo>
                  <a:pt x="3520" y="8019"/>
                  <a:pt x="3506" y="8005"/>
                  <a:pt x="3489" y="8002"/>
                </a:cubicBezTo>
                <a:cubicBezTo>
                  <a:pt x="3489" y="7373"/>
                  <a:pt x="3489" y="7373"/>
                  <a:pt x="3489" y="7373"/>
                </a:cubicBezTo>
                <a:cubicBezTo>
                  <a:pt x="4010" y="7673"/>
                  <a:pt x="4010" y="7673"/>
                  <a:pt x="4010" y="7673"/>
                </a:cubicBezTo>
                <a:cubicBezTo>
                  <a:pt x="4006" y="7681"/>
                  <a:pt x="4004" y="7690"/>
                  <a:pt x="4004" y="7700"/>
                </a:cubicBezTo>
                <a:cubicBezTo>
                  <a:pt x="4004" y="7731"/>
                  <a:pt x="4029" y="7757"/>
                  <a:pt x="4060" y="7758"/>
                </a:cubicBezTo>
                <a:cubicBezTo>
                  <a:pt x="4060" y="8363"/>
                  <a:pt x="4060" y="8363"/>
                  <a:pt x="4060" y="8363"/>
                </a:cubicBezTo>
                <a:lnTo>
                  <a:pt x="3517" y="8049"/>
                </a:lnTo>
                <a:close/>
                <a:moveTo>
                  <a:pt x="2912" y="8373"/>
                </a:moveTo>
                <a:cubicBezTo>
                  <a:pt x="3455" y="8058"/>
                  <a:pt x="3455" y="8058"/>
                  <a:pt x="3455" y="8058"/>
                </a:cubicBezTo>
                <a:cubicBezTo>
                  <a:pt x="3461" y="8067"/>
                  <a:pt x="3472" y="8073"/>
                  <a:pt x="3484" y="8073"/>
                </a:cubicBezTo>
                <a:cubicBezTo>
                  <a:pt x="3496" y="8073"/>
                  <a:pt x="3506" y="8067"/>
                  <a:pt x="3513" y="8058"/>
                </a:cubicBezTo>
                <a:cubicBezTo>
                  <a:pt x="4055" y="8371"/>
                  <a:pt x="4055" y="8371"/>
                  <a:pt x="4055" y="8371"/>
                </a:cubicBezTo>
                <a:cubicBezTo>
                  <a:pt x="3483" y="8703"/>
                  <a:pt x="3483" y="8703"/>
                  <a:pt x="3483" y="8703"/>
                </a:cubicBezTo>
                <a:lnTo>
                  <a:pt x="2912" y="8373"/>
                </a:lnTo>
                <a:close/>
                <a:moveTo>
                  <a:pt x="2906" y="7703"/>
                </a:moveTo>
                <a:cubicBezTo>
                  <a:pt x="3195" y="7536"/>
                  <a:pt x="3195" y="7536"/>
                  <a:pt x="3195" y="7536"/>
                </a:cubicBezTo>
                <a:cubicBezTo>
                  <a:pt x="3196" y="7536"/>
                  <a:pt x="3196" y="7536"/>
                  <a:pt x="3196" y="7536"/>
                </a:cubicBezTo>
                <a:cubicBezTo>
                  <a:pt x="3196" y="7536"/>
                  <a:pt x="3196" y="7536"/>
                  <a:pt x="3196" y="7536"/>
                </a:cubicBezTo>
                <a:cubicBezTo>
                  <a:pt x="3479" y="7372"/>
                  <a:pt x="3479" y="7372"/>
                  <a:pt x="3479" y="7372"/>
                </a:cubicBezTo>
                <a:cubicBezTo>
                  <a:pt x="3479" y="8002"/>
                  <a:pt x="3479" y="8002"/>
                  <a:pt x="3479" y="8002"/>
                </a:cubicBezTo>
                <a:cubicBezTo>
                  <a:pt x="3461" y="8005"/>
                  <a:pt x="3448" y="8019"/>
                  <a:pt x="3448" y="8037"/>
                </a:cubicBezTo>
                <a:cubicBezTo>
                  <a:pt x="3448" y="8042"/>
                  <a:pt x="3449" y="8046"/>
                  <a:pt x="3450" y="8049"/>
                </a:cubicBezTo>
                <a:cubicBezTo>
                  <a:pt x="2906" y="8365"/>
                  <a:pt x="2906" y="8365"/>
                  <a:pt x="2906" y="8365"/>
                </a:cubicBezTo>
                <a:lnTo>
                  <a:pt x="2906" y="7703"/>
                </a:lnTo>
                <a:close/>
                <a:moveTo>
                  <a:pt x="2616" y="8211"/>
                </a:moveTo>
                <a:cubicBezTo>
                  <a:pt x="2898" y="8374"/>
                  <a:pt x="2898" y="8374"/>
                  <a:pt x="2898" y="8374"/>
                </a:cubicBezTo>
                <a:cubicBezTo>
                  <a:pt x="2899" y="9037"/>
                  <a:pt x="2899" y="9037"/>
                  <a:pt x="2899" y="9037"/>
                </a:cubicBezTo>
                <a:cubicBezTo>
                  <a:pt x="2616" y="9200"/>
                  <a:pt x="2616" y="9200"/>
                  <a:pt x="2616" y="9200"/>
                </a:cubicBezTo>
                <a:lnTo>
                  <a:pt x="2616" y="8211"/>
                </a:lnTo>
                <a:close/>
                <a:moveTo>
                  <a:pt x="2616" y="7539"/>
                </a:moveTo>
                <a:cubicBezTo>
                  <a:pt x="2901" y="7703"/>
                  <a:pt x="2901" y="7703"/>
                  <a:pt x="2901" y="7703"/>
                </a:cubicBezTo>
                <a:cubicBezTo>
                  <a:pt x="2901" y="8365"/>
                  <a:pt x="2901" y="8365"/>
                  <a:pt x="2901" y="8365"/>
                </a:cubicBezTo>
                <a:cubicBezTo>
                  <a:pt x="2616" y="8200"/>
                  <a:pt x="2616" y="8200"/>
                  <a:pt x="2616" y="8200"/>
                </a:cubicBezTo>
                <a:lnTo>
                  <a:pt x="2616" y="7539"/>
                </a:lnTo>
                <a:close/>
                <a:moveTo>
                  <a:pt x="2616" y="7205"/>
                </a:moveTo>
                <a:cubicBezTo>
                  <a:pt x="2861" y="7063"/>
                  <a:pt x="2861" y="7063"/>
                  <a:pt x="2861" y="7063"/>
                </a:cubicBezTo>
                <a:cubicBezTo>
                  <a:pt x="2871" y="7077"/>
                  <a:pt x="2886" y="7085"/>
                  <a:pt x="2904" y="7085"/>
                </a:cubicBezTo>
                <a:cubicBezTo>
                  <a:pt x="2922" y="7085"/>
                  <a:pt x="2937" y="7077"/>
                  <a:pt x="2947" y="7063"/>
                </a:cubicBezTo>
                <a:cubicBezTo>
                  <a:pt x="3191" y="7203"/>
                  <a:pt x="3191" y="7203"/>
                  <a:pt x="3191" y="7203"/>
                </a:cubicBezTo>
                <a:cubicBezTo>
                  <a:pt x="3191" y="7533"/>
                  <a:pt x="3191" y="7533"/>
                  <a:pt x="3191" y="7533"/>
                </a:cubicBezTo>
                <a:cubicBezTo>
                  <a:pt x="2903" y="7699"/>
                  <a:pt x="2903" y="7699"/>
                  <a:pt x="2903" y="7699"/>
                </a:cubicBezTo>
                <a:cubicBezTo>
                  <a:pt x="2616" y="7533"/>
                  <a:pt x="2616" y="7533"/>
                  <a:pt x="2616" y="7533"/>
                </a:cubicBezTo>
                <a:lnTo>
                  <a:pt x="2616" y="7205"/>
                </a:lnTo>
                <a:close/>
                <a:moveTo>
                  <a:pt x="2616" y="6532"/>
                </a:moveTo>
                <a:cubicBezTo>
                  <a:pt x="2899" y="6368"/>
                  <a:pt x="2899" y="6368"/>
                  <a:pt x="2899" y="6368"/>
                </a:cubicBezTo>
                <a:cubicBezTo>
                  <a:pt x="2899" y="6979"/>
                  <a:pt x="2899" y="6979"/>
                  <a:pt x="2899" y="6979"/>
                </a:cubicBezTo>
                <a:cubicBezTo>
                  <a:pt x="2872" y="6981"/>
                  <a:pt x="2851" y="7004"/>
                  <a:pt x="2851" y="7032"/>
                </a:cubicBezTo>
                <a:cubicBezTo>
                  <a:pt x="2851" y="7040"/>
                  <a:pt x="2853" y="7048"/>
                  <a:pt x="2856" y="7055"/>
                </a:cubicBezTo>
                <a:cubicBezTo>
                  <a:pt x="2616" y="7194"/>
                  <a:pt x="2616" y="7194"/>
                  <a:pt x="2616" y="7194"/>
                </a:cubicBezTo>
                <a:lnTo>
                  <a:pt x="2616" y="6532"/>
                </a:lnTo>
                <a:close/>
                <a:moveTo>
                  <a:pt x="2613" y="6528"/>
                </a:moveTo>
                <a:cubicBezTo>
                  <a:pt x="2042" y="6198"/>
                  <a:pt x="2042" y="6198"/>
                  <a:pt x="2042" y="6198"/>
                </a:cubicBezTo>
                <a:cubicBezTo>
                  <a:pt x="2297" y="6050"/>
                  <a:pt x="2297" y="6050"/>
                  <a:pt x="2297" y="6050"/>
                </a:cubicBezTo>
                <a:cubicBezTo>
                  <a:pt x="2304" y="6058"/>
                  <a:pt x="2313" y="6063"/>
                  <a:pt x="2324" y="6063"/>
                </a:cubicBezTo>
                <a:cubicBezTo>
                  <a:pt x="2335" y="6063"/>
                  <a:pt x="2345" y="6058"/>
                  <a:pt x="2352" y="6050"/>
                </a:cubicBezTo>
                <a:cubicBezTo>
                  <a:pt x="2895" y="6365"/>
                  <a:pt x="2895" y="6365"/>
                  <a:pt x="2895" y="6365"/>
                </a:cubicBezTo>
                <a:lnTo>
                  <a:pt x="2613" y="6528"/>
                </a:lnTo>
                <a:close/>
                <a:moveTo>
                  <a:pt x="2324" y="8043"/>
                </a:moveTo>
                <a:cubicBezTo>
                  <a:pt x="2611" y="8208"/>
                  <a:pt x="2611" y="8208"/>
                  <a:pt x="2611" y="8208"/>
                </a:cubicBezTo>
                <a:cubicBezTo>
                  <a:pt x="2611" y="9203"/>
                  <a:pt x="2611" y="9203"/>
                  <a:pt x="2611" y="9203"/>
                </a:cubicBezTo>
                <a:cubicBezTo>
                  <a:pt x="2324" y="9368"/>
                  <a:pt x="2324" y="9368"/>
                  <a:pt x="2324" y="9368"/>
                </a:cubicBezTo>
                <a:cubicBezTo>
                  <a:pt x="1750" y="9036"/>
                  <a:pt x="1750" y="9036"/>
                  <a:pt x="1750" y="9036"/>
                </a:cubicBezTo>
                <a:cubicBezTo>
                  <a:pt x="1750" y="8375"/>
                  <a:pt x="1750" y="8375"/>
                  <a:pt x="1750" y="8375"/>
                </a:cubicBezTo>
                <a:lnTo>
                  <a:pt x="2324" y="8043"/>
                </a:lnTo>
                <a:close/>
                <a:moveTo>
                  <a:pt x="1750" y="6369"/>
                </a:moveTo>
                <a:cubicBezTo>
                  <a:pt x="2273" y="6672"/>
                  <a:pt x="2273" y="6672"/>
                  <a:pt x="2273" y="6672"/>
                </a:cubicBezTo>
                <a:cubicBezTo>
                  <a:pt x="2269" y="6680"/>
                  <a:pt x="2266" y="6689"/>
                  <a:pt x="2266" y="6699"/>
                </a:cubicBezTo>
                <a:cubicBezTo>
                  <a:pt x="2266" y="6730"/>
                  <a:pt x="2291" y="6755"/>
                  <a:pt x="2321" y="6757"/>
                </a:cubicBezTo>
                <a:cubicBezTo>
                  <a:pt x="2321" y="7360"/>
                  <a:pt x="2321" y="7360"/>
                  <a:pt x="2321" y="7360"/>
                </a:cubicBezTo>
                <a:cubicBezTo>
                  <a:pt x="1750" y="7030"/>
                  <a:pt x="1750" y="7030"/>
                  <a:pt x="1750" y="7030"/>
                </a:cubicBezTo>
                <a:lnTo>
                  <a:pt x="1750" y="6369"/>
                </a:lnTo>
                <a:close/>
                <a:moveTo>
                  <a:pt x="1746" y="5697"/>
                </a:moveTo>
                <a:cubicBezTo>
                  <a:pt x="2319" y="5364"/>
                  <a:pt x="2319" y="5364"/>
                  <a:pt x="2319" y="5364"/>
                </a:cubicBezTo>
                <a:cubicBezTo>
                  <a:pt x="2319" y="5695"/>
                  <a:pt x="2319" y="5695"/>
                  <a:pt x="2319" y="5695"/>
                </a:cubicBezTo>
                <a:cubicBezTo>
                  <a:pt x="2031" y="5859"/>
                  <a:pt x="2031" y="5859"/>
                  <a:pt x="2031" y="5859"/>
                </a:cubicBezTo>
                <a:cubicBezTo>
                  <a:pt x="2031" y="5861"/>
                  <a:pt x="2031" y="5861"/>
                  <a:pt x="2031" y="5861"/>
                </a:cubicBezTo>
                <a:cubicBezTo>
                  <a:pt x="2032" y="6192"/>
                  <a:pt x="2032" y="6192"/>
                  <a:pt x="2032" y="6192"/>
                </a:cubicBezTo>
                <a:cubicBezTo>
                  <a:pt x="1746" y="6358"/>
                  <a:pt x="1746" y="6358"/>
                  <a:pt x="1746" y="6358"/>
                </a:cubicBezTo>
                <a:lnTo>
                  <a:pt x="1746" y="5697"/>
                </a:lnTo>
                <a:close/>
                <a:moveTo>
                  <a:pt x="1744" y="5693"/>
                </a:moveTo>
                <a:cubicBezTo>
                  <a:pt x="1459" y="5529"/>
                  <a:pt x="1459" y="5529"/>
                  <a:pt x="1459" y="5529"/>
                </a:cubicBezTo>
                <a:cubicBezTo>
                  <a:pt x="2030" y="5196"/>
                  <a:pt x="2030" y="5196"/>
                  <a:pt x="2030" y="5196"/>
                </a:cubicBezTo>
                <a:cubicBezTo>
                  <a:pt x="2315" y="5361"/>
                  <a:pt x="2315" y="5361"/>
                  <a:pt x="2315" y="5361"/>
                </a:cubicBezTo>
                <a:lnTo>
                  <a:pt x="1744" y="5693"/>
                </a:lnTo>
                <a:close/>
                <a:moveTo>
                  <a:pt x="1458" y="6204"/>
                </a:moveTo>
                <a:cubicBezTo>
                  <a:pt x="1740" y="6367"/>
                  <a:pt x="1740" y="6367"/>
                  <a:pt x="1740" y="6367"/>
                </a:cubicBezTo>
                <a:cubicBezTo>
                  <a:pt x="1740" y="7030"/>
                  <a:pt x="1740" y="7030"/>
                  <a:pt x="1740" y="7030"/>
                </a:cubicBezTo>
                <a:cubicBezTo>
                  <a:pt x="1461" y="7191"/>
                  <a:pt x="1461" y="7191"/>
                  <a:pt x="1461" y="7191"/>
                </a:cubicBezTo>
                <a:lnTo>
                  <a:pt x="1458" y="6204"/>
                </a:lnTo>
                <a:close/>
                <a:moveTo>
                  <a:pt x="1456" y="5533"/>
                </a:moveTo>
                <a:cubicBezTo>
                  <a:pt x="1741" y="5697"/>
                  <a:pt x="1741" y="5697"/>
                  <a:pt x="1741" y="5697"/>
                </a:cubicBezTo>
                <a:cubicBezTo>
                  <a:pt x="1741" y="6357"/>
                  <a:pt x="1741" y="6357"/>
                  <a:pt x="1741" y="6357"/>
                </a:cubicBezTo>
                <a:cubicBezTo>
                  <a:pt x="1458" y="6193"/>
                  <a:pt x="1458" y="6193"/>
                  <a:pt x="1458" y="6193"/>
                </a:cubicBezTo>
                <a:lnTo>
                  <a:pt x="1456" y="5533"/>
                </a:lnTo>
                <a:close/>
                <a:moveTo>
                  <a:pt x="1165" y="6035"/>
                </a:moveTo>
                <a:cubicBezTo>
                  <a:pt x="1453" y="6202"/>
                  <a:pt x="1453" y="6202"/>
                  <a:pt x="1453" y="6202"/>
                </a:cubicBezTo>
                <a:cubicBezTo>
                  <a:pt x="1456" y="7194"/>
                  <a:pt x="1456" y="7194"/>
                  <a:pt x="1456" y="7194"/>
                </a:cubicBezTo>
                <a:cubicBezTo>
                  <a:pt x="1165" y="7363"/>
                  <a:pt x="1165" y="7363"/>
                  <a:pt x="1165" y="7363"/>
                </a:cubicBezTo>
                <a:cubicBezTo>
                  <a:pt x="590" y="7031"/>
                  <a:pt x="590" y="7031"/>
                  <a:pt x="590" y="7031"/>
                </a:cubicBezTo>
                <a:cubicBezTo>
                  <a:pt x="590" y="6366"/>
                  <a:pt x="590" y="6366"/>
                  <a:pt x="590" y="6366"/>
                </a:cubicBezTo>
                <a:lnTo>
                  <a:pt x="1165" y="6035"/>
                </a:lnTo>
                <a:close/>
                <a:moveTo>
                  <a:pt x="875" y="5189"/>
                </a:moveTo>
                <a:cubicBezTo>
                  <a:pt x="878" y="4529"/>
                  <a:pt x="878" y="4529"/>
                  <a:pt x="878" y="4529"/>
                </a:cubicBezTo>
                <a:cubicBezTo>
                  <a:pt x="1113" y="4665"/>
                  <a:pt x="1113" y="4665"/>
                  <a:pt x="1113" y="4665"/>
                </a:cubicBezTo>
                <a:cubicBezTo>
                  <a:pt x="1109" y="4673"/>
                  <a:pt x="1107" y="4682"/>
                  <a:pt x="1107" y="4691"/>
                </a:cubicBezTo>
                <a:cubicBezTo>
                  <a:pt x="1107" y="4722"/>
                  <a:pt x="1131" y="4747"/>
                  <a:pt x="1162" y="4749"/>
                </a:cubicBezTo>
                <a:cubicBezTo>
                  <a:pt x="1162" y="5354"/>
                  <a:pt x="1162" y="5354"/>
                  <a:pt x="1162" y="5354"/>
                </a:cubicBezTo>
                <a:lnTo>
                  <a:pt x="875" y="5189"/>
                </a:lnTo>
                <a:close/>
                <a:moveTo>
                  <a:pt x="873" y="4521"/>
                </a:moveTo>
                <a:cubicBezTo>
                  <a:pt x="592" y="4359"/>
                  <a:pt x="592" y="4359"/>
                  <a:pt x="592" y="4359"/>
                </a:cubicBezTo>
                <a:cubicBezTo>
                  <a:pt x="1165" y="4029"/>
                  <a:pt x="1165" y="4029"/>
                  <a:pt x="1165" y="4029"/>
                </a:cubicBezTo>
                <a:cubicBezTo>
                  <a:pt x="1444" y="4190"/>
                  <a:pt x="1444" y="4190"/>
                  <a:pt x="1444" y="4190"/>
                </a:cubicBezTo>
                <a:lnTo>
                  <a:pt x="873" y="4521"/>
                </a:lnTo>
                <a:close/>
                <a:moveTo>
                  <a:pt x="590" y="4364"/>
                </a:moveTo>
                <a:cubicBezTo>
                  <a:pt x="873" y="4527"/>
                  <a:pt x="873" y="4527"/>
                  <a:pt x="873" y="4527"/>
                </a:cubicBezTo>
                <a:cubicBezTo>
                  <a:pt x="870" y="5186"/>
                  <a:pt x="870" y="5186"/>
                  <a:pt x="870" y="5186"/>
                </a:cubicBezTo>
                <a:cubicBezTo>
                  <a:pt x="590" y="5025"/>
                  <a:pt x="590" y="5025"/>
                  <a:pt x="590" y="5025"/>
                </a:cubicBezTo>
                <a:lnTo>
                  <a:pt x="590" y="4364"/>
                </a:lnTo>
                <a:close/>
                <a:moveTo>
                  <a:pt x="586" y="3690"/>
                </a:moveTo>
                <a:cubicBezTo>
                  <a:pt x="1159" y="3359"/>
                  <a:pt x="1159" y="3359"/>
                  <a:pt x="1159" y="3359"/>
                </a:cubicBezTo>
                <a:cubicBezTo>
                  <a:pt x="1160" y="4021"/>
                  <a:pt x="1160" y="4021"/>
                  <a:pt x="1160" y="4021"/>
                </a:cubicBezTo>
                <a:cubicBezTo>
                  <a:pt x="587" y="4351"/>
                  <a:pt x="587" y="4351"/>
                  <a:pt x="587" y="4351"/>
                </a:cubicBezTo>
                <a:lnTo>
                  <a:pt x="586" y="3690"/>
                </a:lnTo>
                <a:close/>
                <a:moveTo>
                  <a:pt x="10" y="3357"/>
                </a:moveTo>
                <a:cubicBezTo>
                  <a:pt x="584" y="3025"/>
                  <a:pt x="584" y="3025"/>
                  <a:pt x="584" y="3025"/>
                </a:cubicBezTo>
                <a:cubicBezTo>
                  <a:pt x="1156" y="3355"/>
                  <a:pt x="1156" y="3355"/>
                  <a:pt x="1156" y="3355"/>
                </a:cubicBezTo>
                <a:cubicBezTo>
                  <a:pt x="581" y="3687"/>
                  <a:pt x="581" y="3687"/>
                  <a:pt x="581" y="3687"/>
                </a:cubicBezTo>
                <a:cubicBezTo>
                  <a:pt x="581" y="3689"/>
                  <a:pt x="581" y="3689"/>
                  <a:pt x="581" y="3689"/>
                </a:cubicBezTo>
                <a:cubicBezTo>
                  <a:pt x="582" y="4350"/>
                  <a:pt x="582" y="4350"/>
                  <a:pt x="582" y="4350"/>
                </a:cubicBezTo>
                <a:cubicBezTo>
                  <a:pt x="11" y="4021"/>
                  <a:pt x="11" y="4021"/>
                  <a:pt x="11" y="4021"/>
                </a:cubicBezTo>
                <a:lnTo>
                  <a:pt x="10" y="3357"/>
                </a:lnTo>
                <a:close/>
              </a:path>
            </a:pathLst>
          </a:custGeom>
          <a:solidFill>
            <a:schemeClr val="bg1">
              <a:lumMod val="85000"/>
              <a:alpha val="50000"/>
            </a:schemeClr>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pic>
        <p:nvPicPr>
          <p:cNvPr id="27" name="Picture 26" descr="A blue and white gradient&#10;&#10;Description automatically generated">
            <a:extLst>
              <a:ext uri="{FF2B5EF4-FFF2-40B4-BE49-F238E27FC236}">
                <a16:creationId xmlns:a16="http://schemas.microsoft.com/office/drawing/2014/main" id="{F8ECF2B1-3548-48CE-CC8A-B09049E4D98A}"/>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flipH="1">
            <a:off x="0" y="1"/>
            <a:ext cx="5346700" cy="998538"/>
          </a:xfrm>
          <a:prstGeom prst="rect">
            <a:avLst/>
          </a:prstGeom>
        </p:spPr>
      </p:pic>
      <p:grpSp>
        <p:nvGrpSpPr>
          <p:cNvPr id="28" name="Group 27">
            <a:extLst>
              <a:ext uri="{FF2B5EF4-FFF2-40B4-BE49-F238E27FC236}">
                <a16:creationId xmlns:a16="http://schemas.microsoft.com/office/drawing/2014/main" id="{B10DC56B-1D02-E382-3904-7C32731C36AA}"/>
              </a:ext>
            </a:extLst>
          </p:cNvPr>
          <p:cNvGrpSpPr/>
          <p:nvPr/>
        </p:nvGrpSpPr>
        <p:grpSpPr>
          <a:xfrm rot="10335125">
            <a:off x="-2600670" y="-2819602"/>
            <a:ext cx="14849352" cy="9941862"/>
            <a:chOff x="6249468" y="-1100935"/>
            <a:chExt cx="8072278" cy="5404509"/>
          </a:xfrm>
          <a:solidFill>
            <a:schemeClr val="bg1">
              <a:alpha val="29000"/>
            </a:schemeClr>
          </a:solidFill>
        </p:grpSpPr>
        <p:sp>
          <p:nvSpPr>
            <p:cNvPr id="29" name="Freeform 3214">
              <a:extLst>
                <a:ext uri="{FF2B5EF4-FFF2-40B4-BE49-F238E27FC236}">
                  <a16:creationId xmlns:a16="http://schemas.microsoft.com/office/drawing/2014/main" id="{A269D130-D7A5-61A8-0E43-09805E712842}"/>
                </a:ext>
              </a:extLst>
            </p:cNvPr>
            <p:cNvSpPr>
              <a:spLocks noEditPoints="1"/>
            </p:cNvSpPr>
            <p:nvPr/>
          </p:nvSpPr>
          <p:spPr bwMode="auto">
            <a:xfrm>
              <a:off x="6903306" y="-223633"/>
              <a:ext cx="7399129" cy="4494102"/>
            </a:xfrm>
            <a:custGeom>
              <a:avLst/>
              <a:gdLst>
                <a:gd name="T0" fmla="*/ 783 w 1129"/>
                <a:gd name="T1" fmla="*/ 686 h 686"/>
                <a:gd name="T2" fmla="*/ 940 w 1129"/>
                <a:gd name="T3" fmla="*/ 678 h 686"/>
                <a:gd name="T4" fmla="*/ 1052 w 1129"/>
                <a:gd name="T5" fmla="*/ 609 h 686"/>
                <a:gd name="T6" fmla="*/ 1079 w 1129"/>
                <a:gd name="T7" fmla="*/ 599 h 686"/>
                <a:gd name="T8" fmla="*/ 885 w 1129"/>
                <a:gd name="T9" fmla="*/ 625 h 686"/>
                <a:gd name="T10" fmla="*/ 866 w 1129"/>
                <a:gd name="T11" fmla="*/ 588 h 686"/>
                <a:gd name="T12" fmla="*/ 869 w 1129"/>
                <a:gd name="T13" fmla="*/ 587 h 686"/>
                <a:gd name="T14" fmla="*/ 1077 w 1129"/>
                <a:gd name="T15" fmla="*/ 596 h 686"/>
                <a:gd name="T16" fmla="*/ 742 w 1129"/>
                <a:gd name="T17" fmla="*/ 586 h 686"/>
                <a:gd name="T18" fmla="*/ 745 w 1129"/>
                <a:gd name="T19" fmla="*/ 590 h 686"/>
                <a:gd name="T20" fmla="*/ 804 w 1129"/>
                <a:gd name="T21" fmla="*/ 621 h 686"/>
                <a:gd name="T22" fmla="*/ 786 w 1129"/>
                <a:gd name="T23" fmla="*/ 535 h 686"/>
                <a:gd name="T24" fmla="*/ 987 w 1129"/>
                <a:gd name="T25" fmla="*/ 585 h 686"/>
                <a:gd name="T26" fmla="*/ 1007 w 1129"/>
                <a:gd name="T27" fmla="*/ 622 h 686"/>
                <a:gd name="T28" fmla="*/ 1076 w 1129"/>
                <a:gd name="T29" fmla="*/ 597 h 686"/>
                <a:gd name="T30" fmla="*/ 1035 w 1129"/>
                <a:gd name="T31" fmla="*/ 567 h 686"/>
                <a:gd name="T32" fmla="*/ 1036 w 1129"/>
                <a:gd name="T33" fmla="*/ 563 h 686"/>
                <a:gd name="T34" fmla="*/ 674 w 1129"/>
                <a:gd name="T35" fmla="*/ 487 h 686"/>
                <a:gd name="T36" fmla="*/ 695 w 1129"/>
                <a:gd name="T37" fmla="*/ 508 h 686"/>
                <a:gd name="T38" fmla="*/ 674 w 1129"/>
                <a:gd name="T39" fmla="*/ 488 h 686"/>
                <a:gd name="T40" fmla="*/ 733 w 1129"/>
                <a:gd name="T41" fmla="*/ 544 h 686"/>
                <a:gd name="T42" fmla="*/ 757 w 1129"/>
                <a:gd name="T43" fmla="*/ 540 h 686"/>
                <a:gd name="T44" fmla="*/ 761 w 1129"/>
                <a:gd name="T45" fmla="*/ 461 h 686"/>
                <a:gd name="T46" fmla="*/ 605 w 1129"/>
                <a:gd name="T47" fmla="*/ 444 h 686"/>
                <a:gd name="T48" fmla="*/ 487 w 1129"/>
                <a:gd name="T49" fmla="*/ 412 h 686"/>
                <a:gd name="T50" fmla="*/ 671 w 1129"/>
                <a:gd name="T51" fmla="*/ 485 h 686"/>
                <a:gd name="T52" fmla="*/ 418 w 1129"/>
                <a:gd name="T53" fmla="*/ 441 h 686"/>
                <a:gd name="T54" fmla="*/ 484 w 1129"/>
                <a:gd name="T55" fmla="*/ 412 h 686"/>
                <a:gd name="T56" fmla="*/ 552 w 1129"/>
                <a:gd name="T57" fmla="*/ 382 h 686"/>
                <a:gd name="T58" fmla="*/ 600 w 1129"/>
                <a:gd name="T59" fmla="*/ 439 h 686"/>
                <a:gd name="T60" fmla="*/ 616 w 1129"/>
                <a:gd name="T61" fmla="*/ 398 h 686"/>
                <a:gd name="T62" fmla="*/ 360 w 1129"/>
                <a:gd name="T63" fmla="*/ 323 h 686"/>
                <a:gd name="T64" fmla="*/ 359 w 1129"/>
                <a:gd name="T65" fmla="*/ 324 h 686"/>
                <a:gd name="T66" fmla="*/ 266 w 1129"/>
                <a:gd name="T67" fmla="*/ 311 h 686"/>
                <a:gd name="T68" fmla="*/ 346 w 1129"/>
                <a:gd name="T69" fmla="*/ 294 h 686"/>
                <a:gd name="T70" fmla="*/ 327 w 1129"/>
                <a:gd name="T71" fmla="*/ 291 h 686"/>
                <a:gd name="T72" fmla="*/ 327 w 1129"/>
                <a:gd name="T73" fmla="*/ 315 h 686"/>
                <a:gd name="T74" fmla="*/ 355 w 1129"/>
                <a:gd name="T75" fmla="*/ 282 h 686"/>
                <a:gd name="T76" fmla="*/ 308 w 1129"/>
                <a:gd name="T77" fmla="*/ 227 h 686"/>
                <a:gd name="T78" fmla="*/ 335 w 1129"/>
                <a:gd name="T79" fmla="*/ 204 h 686"/>
                <a:gd name="T80" fmla="*/ 363 w 1129"/>
                <a:gd name="T81" fmla="*/ 191 h 686"/>
                <a:gd name="T82" fmla="*/ 374 w 1129"/>
                <a:gd name="T83" fmla="*/ 174 h 686"/>
                <a:gd name="T84" fmla="*/ 53 w 1129"/>
                <a:gd name="T85" fmla="*/ 170 h 686"/>
                <a:gd name="T86" fmla="*/ 302 w 1129"/>
                <a:gd name="T87" fmla="*/ 160 h 686"/>
                <a:gd name="T88" fmla="*/ 320 w 1129"/>
                <a:gd name="T89" fmla="*/ 181 h 686"/>
                <a:gd name="T90" fmla="*/ 293 w 1129"/>
                <a:gd name="T91" fmla="*/ 146 h 686"/>
                <a:gd name="T92" fmla="*/ 220 w 1129"/>
                <a:gd name="T93" fmla="*/ 150 h 686"/>
                <a:gd name="T94" fmla="*/ 339 w 1129"/>
                <a:gd name="T95" fmla="*/ 97 h 686"/>
                <a:gd name="T96" fmla="*/ 264 w 1129"/>
                <a:gd name="T97" fmla="*/ 131 h 686"/>
                <a:gd name="T98" fmla="*/ 114 w 1129"/>
                <a:gd name="T99" fmla="*/ 109 h 686"/>
                <a:gd name="T100" fmla="*/ 216 w 1129"/>
                <a:gd name="T101" fmla="*/ 106 h 686"/>
                <a:gd name="T102" fmla="*/ 371 w 1129"/>
                <a:gd name="T103" fmla="*/ 65 h 686"/>
                <a:gd name="T104" fmla="*/ 327 w 1129"/>
                <a:gd name="T105" fmla="*/ 162 h 686"/>
                <a:gd name="T106" fmla="*/ 371 w 1129"/>
                <a:gd name="T107" fmla="*/ 65 h 686"/>
                <a:gd name="T108" fmla="*/ 94 w 1129"/>
                <a:gd name="T109" fmla="*/ 88 h 686"/>
                <a:gd name="T110" fmla="*/ 34 w 1129"/>
                <a:gd name="T111" fmla="*/ 59 h 686"/>
                <a:gd name="T112" fmla="*/ 59 w 1129"/>
                <a:gd name="T113" fmla="*/ 103 h 686"/>
                <a:gd name="T114" fmla="*/ 110 w 1129"/>
                <a:gd name="T115" fmla="*/ 89 h 686"/>
                <a:gd name="T116" fmla="*/ 107 w 1129"/>
                <a:gd name="T117" fmla="*/ 63 h 686"/>
                <a:gd name="T118" fmla="*/ 193 w 1129"/>
                <a:gd name="T119" fmla="*/ 40 h 686"/>
                <a:gd name="T120" fmla="*/ 35 w 1129"/>
                <a:gd name="T121" fmla="*/ 22 h 686"/>
                <a:gd name="T122" fmla="*/ 33 w 1129"/>
                <a:gd name="T123" fmla="*/ 18 h 6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29" h="686">
                  <a:moveTo>
                    <a:pt x="1093" y="634"/>
                  </a:moveTo>
                  <a:cubicBezTo>
                    <a:pt x="1093" y="634"/>
                    <a:pt x="1093" y="634"/>
                    <a:pt x="1093" y="634"/>
                  </a:cubicBezTo>
                  <a:cubicBezTo>
                    <a:pt x="1128" y="638"/>
                    <a:pt x="1128" y="638"/>
                    <a:pt x="1128" y="638"/>
                  </a:cubicBezTo>
                  <a:cubicBezTo>
                    <a:pt x="1128" y="638"/>
                    <a:pt x="1128" y="637"/>
                    <a:pt x="1128" y="637"/>
                  </a:cubicBezTo>
                  <a:cubicBezTo>
                    <a:pt x="1128" y="637"/>
                    <a:pt x="1128" y="637"/>
                    <a:pt x="1128" y="637"/>
                  </a:cubicBezTo>
                  <a:cubicBezTo>
                    <a:pt x="1093" y="634"/>
                    <a:pt x="1093" y="634"/>
                    <a:pt x="1093" y="634"/>
                  </a:cubicBezTo>
                  <a:moveTo>
                    <a:pt x="889" y="631"/>
                  </a:moveTo>
                  <a:cubicBezTo>
                    <a:pt x="889" y="631"/>
                    <a:pt x="889" y="631"/>
                    <a:pt x="889" y="631"/>
                  </a:cubicBezTo>
                  <a:cubicBezTo>
                    <a:pt x="937" y="678"/>
                    <a:pt x="937" y="678"/>
                    <a:pt x="937" y="678"/>
                  </a:cubicBezTo>
                  <a:cubicBezTo>
                    <a:pt x="937" y="678"/>
                    <a:pt x="937" y="678"/>
                    <a:pt x="937" y="678"/>
                  </a:cubicBezTo>
                  <a:cubicBezTo>
                    <a:pt x="889" y="631"/>
                    <a:pt x="889" y="631"/>
                    <a:pt x="889" y="631"/>
                  </a:cubicBezTo>
                  <a:moveTo>
                    <a:pt x="805" y="624"/>
                  </a:moveTo>
                  <a:cubicBezTo>
                    <a:pt x="783" y="686"/>
                    <a:pt x="783" y="686"/>
                    <a:pt x="783" y="686"/>
                  </a:cubicBezTo>
                  <a:cubicBezTo>
                    <a:pt x="783" y="686"/>
                    <a:pt x="783" y="686"/>
                    <a:pt x="783" y="686"/>
                  </a:cubicBezTo>
                  <a:cubicBezTo>
                    <a:pt x="806" y="624"/>
                    <a:pt x="806" y="624"/>
                    <a:pt x="806" y="624"/>
                  </a:cubicBezTo>
                  <a:cubicBezTo>
                    <a:pt x="805" y="624"/>
                    <a:pt x="805" y="624"/>
                    <a:pt x="805" y="624"/>
                  </a:cubicBezTo>
                  <a:moveTo>
                    <a:pt x="768" y="622"/>
                  </a:moveTo>
                  <a:cubicBezTo>
                    <a:pt x="768" y="622"/>
                    <a:pt x="768" y="622"/>
                    <a:pt x="768" y="622"/>
                  </a:cubicBezTo>
                  <a:cubicBezTo>
                    <a:pt x="781" y="686"/>
                    <a:pt x="781" y="686"/>
                    <a:pt x="781" y="686"/>
                  </a:cubicBezTo>
                  <a:cubicBezTo>
                    <a:pt x="781" y="685"/>
                    <a:pt x="781" y="685"/>
                    <a:pt x="782" y="685"/>
                  </a:cubicBezTo>
                  <a:cubicBezTo>
                    <a:pt x="768" y="622"/>
                    <a:pt x="768" y="622"/>
                    <a:pt x="768" y="622"/>
                  </a:cubicBezTo>
                  <a:moveTo>
                    <a:pt x="770" y="620"/>
                  </a:moveTo>
                  <a:cubicBezTo>
                    <a:pt x="770" y="620"/>
                    <a:pt x="770" y="620"/>
                    <a:pt x="770" y="620"/>
                  </a:cubicBezTo>
                  <a:cubicBezTo>
                    <a:pt x="804" y="622"/>
                    <a:pt x="804" y="622"/>
                    <a:pt x="804" y="622"/>
                  </a:cubicBezTo>
                  <a:cubicBezTo>
                    <a:pt x="804" y="622"/>
                    <a:pt x="804" y="622"/>
                    <a:pt x="804" y="621"/>
                  </a:cubicBezTo>
                  <a:cubicBezTo>
                    <a:pt x="770" y="620"/>
                    <a:pt x="770" y="620"/>
                    <a:pt x="770" y="620"/>
                  </a:cubicBezTo>
                  <a:moveTo>
                    <a:pt x="968" y="613"/>
                  </a:moveTo>
                  <a:cubicBezTo>
                    <a:pt x="940" y="678"/>
                    <a:pt x="940" y="678"/>
                    <a:pt x="940" y="678"/>
                  </a:cubicBezTo>
                  <a:cubicBezTo>
                    <a:pt x="940" y="678"/>
                    <a:pt x="940" y="678"/>
                    <a:pt x="940" y="678"/>
                  </a:cubicBezTo>
                  <a:cubicBezTo>
                    <a:pt x="968" y="613"/>
                    <a:pt x="968" y="613"/>
                    <a:pt x="968" y="613"/>
                  </a:cubicBezTo>
                  <a:cubicBezTo>
                    <a:pt x="968" y="613"/>
                    <a:pt x="968" y="613"/>
                    <a:pt x="968" y="613"/>
                  </a:cubicBezTo>
                  <a:moveTo>
                    <a:pt x="967" y="611"/>
                  </a:moveTo>
                  <a:cubicBezTo>
                    <a:pt x="890" y="628"/>
                    <a:pt x="890" y="628"/>
                    <a:pt x="890" y="628"/>
                  </a:cubicBezTo>
                  <a:cubicBezTo>
                    <a:pt x="890" y="628"/>
                    <a:pt x="890" y="628"/>
                    <a:pt x="890" y="628"/>
                  </a:cubicBezTo>
                  <a:cubicBezTo>
                    <a:pt x="967" y="612"/>
                    <a:pt x="967" y="612"/>
                    <a:pt x="967" y="612"/>
                  </a:cubicBezTo>
                  <a:cubicBezTo>
                    <a:pt x="967" y="612"/>
                    <a:pt x="967" y="612"/>
                    <a:pt x="967" y="611"/>
                  </a:cubicBezTo>
                  <a:moveTo>
                    <a:pt x="1056" y="609"/>
                  </a:moveTo>
                  <a:cubicBezTo>
                    <a:pt x="1056" y="610"/>
                    <a:pt x="1055" y="610"/>
                    <a:pt x="1055" y="610"/>
                  </a:cubicBezTo>
                  <a:cubicBezTo>
                    <a:pt x="1088" y="632"/>
                    <a:pt x="1088" y="632"/>
                    <a:pt x="1088" y="632"/>
                  </a:cubicBezTo>
                  <a:cubicBezTo>
                    <a:pt x="1088" y="632"/>
                    <a:pt x="1088" y="632"/>
                    <a:pt x="1088" y="632"/>
                  </a:cubicBezTo>
                  <a:cubicBezTo>
                    <a:pt x="1056" y="609"/>
                    <a:pt x="1056" y="609"/>
                    <a:pt x="1056" y="609"/>
                  </a:cubicBezTo>
                  <a:moveTo>
                    <a:pt x="1052" y="609"/>
                  </a:moveTo>
                  <a:cubicBezTo>
                    <a:pt x="1009" y="624"/>
                    <a:pt x="1009" y="624"/>
                    <a:pt x="1009" y="624"/>
                  </a:cubicBezTo>
                  <a:cubicBezTo>
                    <a:pt x="1010" y="624"/>
                    <a:pt x="1010" y="624"/>
                    <a:pt x="1010" y="624"/>
                  </a:cubicBezTo>
                  <a:cubicBezTo>
                    <a:pt x="1052" y="609"/>
                    <a:pt x="1052" y="609"/>
                    <a:pt x="1052" y="609"/>
                  </a:cubicBezTo>
                  <a:cubicBezTo>
                    <a:pt x="1052" y="609"/>
                    <a:pt x="1052" y="609"/>
                    <a:pt x="1052" y="609"/>
                  </a:cubicBezTo>
                  <a:moveTo>
                    <a:pt x="1078" y="600"/>
                  </a:moveTo>
                  <a:cubicBezTo>
                    <a:pt x="1078" y="600"/>
                    <a:pt x="1077" y="600"/>
                    <a:pt x="1077" y="600"/>
                  </a:cubicBezTo>
                  <a:cubicBezTo>
                    <a:pt x="1089" y="631"/>
                    <a:pt x="1089" y="631"/>
                    <a:pt x="1089" y="631"/>
                  </a:cubicBezTo>
                  <a:cubicBezTo>
                    <a:pt x="1089" y="631"/>
                    <a:pt x="1089" y="631"/>
                    <a:pt x="1089" y="631"/>
                  </a:cubicBezTo>
                  <a:cubicBezTo>
                    <a:pt x="1078" y="600"/>
                    <a:pt x="1078" y="600"/>
                    <a:pt x="1078" y="600"/>
                  </a:cubicBezTo>
                  <a:moveTo>
                    <a:pt x="1079" y="599"/>
                  </a:moveTo>
                  <a:cubicBezTo>
                    <a:pt x="1079" y="599"/>
                    <a:pt x="1078" y="599"/>
                    <a:pt x="1078" y="600"/>
                  </a:cubicBezTo>
                  <a:cubicBezTo>
                    <a:pt x="1128" y="637"/>
                    <a:pt x="1128" y="637"/>
                    <a:pt x="1128" y="637"/>
                  </a:cubicBezTo>
                  <a:cubicBezTo>
                    <a:pt x="1128" y="637"/>
                    <a:pt x="1128" y="636"/>
                    <a:pt x="1129" y="636"/>
                  </a:cubicBezTo>
                  <a:cubicBezTo>
                    <a:pt x="1079" y="599"/>
                    <a:pt x="1079" y="599"/>
                    <a:pt x="1079" y="599"/>
                  </a:cubicBezTo>
                  <a:moveTo>
                    <a:pt x="1075" y="599"/>
                  </a:moveTo>
                  <a:cubicBezTo>
                    <a:pt x="1056" y="608"/>
                    <a:pt x="1056" y="608"/>
                    <a:pt x="1056" y="608"/>
                  </a:cubicBezTo>
                  <a:cubicBezTo>
                    <a:pt x="1056" y="608"/>
                    <a:pt x="1056" y="608"/>
                    <a:pt x="1056" y="608"/>
                  </a:cubicBezTo>
                  <a:cubicBezTo>
                    <a:pt x="1075" y="599"/>
                    <a:pt x="1075" y="599"/>
                    <a:pt x="1075" y="599"/>
                  </a:cubicBezTo>
                  <a:cubicBezTo>
                    <a:pt x="1075" y="599"/>
                    <a:pt x="1075" y="599"/>
                    <a:pt x="1075" y="599"/>
                  </a:cubicBezTo>
                  <a:moveTo>
                    <a:pt x="744" y="591"/>
                  </a:moveTo>
                  <a:cubicBezTo>
                    <a:pt x="744" y="591"/>
                    <a:pt x="744" y="591"/>
                    <a:pt x="744" y="591"/>
                  </a:cubicBezTo>
                  <a:cubicBezTo>
                    <a:pt x="766" y="618"/>
                    <a:pt x="766" y="618"/>
                    <a:pt x="766" y="618"/>
                  </a:cubicBezTo>
                  <a:cubicBezTo>
                    <a:pt x="766" y="618"/>
                    <a:pt x="766" y="618"/>
                    <a:pt x="767" y="618"/>
                  </a:cubicBezTo>
                  <a:cubicBezTo>
                    <a:pt x="767" y="618"/>
                    <a:pt x="767" y="618"/>
                    <a:pt x="767" y="618"/>
                  </a:cubicBezTo>
                  <a:cubicBezTo>
                    <a:pt x="744" y="591"/>
                    <a:pt x="744" y="591"/>
                    <a:pt x="744" y="591"/>
                  </a:cubicBezTo>
                  <a:moveTo>
                    <a:pt x="868" y="588"/>
                  </a:moveTo>
                  <a:cubicBezTo>
                    <a:pt x="868" y="588"/>
                    <a:pt x="868" y="589"/>
                    <a:pt x="868" y="589"/>
                  </a:cubicBezTo>
                  <a:cubicBezTo>
                    <a:pt x="885" y="625"/>
                    <a:pt x="885" y="625"/>
                    <a:pt x="885" y="625"/>
                  </a:cubicBezTo>
                  <a:cubicBezTo>
                    <a:pt x="885" y="625"/>
                    <a:pt x="885" y="625"/>
                    <a:pt x="885" y="625"/>
                  </a:cubicBezTo>
                  <a:cubicBezTo>
                    <a:pt x="868" y="588"/>
                    <a:pt x="868" y="588"/>
                    <a:pt x="868" y="588"/>
                  </a:cubicBezTo>
                  <a:moveTo>
                    <a:pt x="866" y="588"/>
                  </a:moveTo>
                  <a:cubicBezTo>
                    <a:pt x="836" y="624"/>
                    <a:pt x="836" y="624"/>
                    <a:pt x="836" y="624"/>
                  </a:cubicBezTo>
                  <a:cubicBezTo>
                    <a:pt x="809" y="622"/>
                    <a:pt x="809" y="622"/>
                    <a:pt x="809" y="622"/>
                  </a:cubicBezTo>
                  <a:cubicBezTo>
                    <a:pt x="809" y="622"/>
                    <a:pt x="809" y="622"/>
                    <a:pt x="809" y="622"/>
                  </a:cubicBezTo>
                  <a:cubicBezTo>
                    <a:pt x="835" y="624"/>
                    <a:pt x="835" y="624"/>
                    <a:pt x="835" y="624"/>
                  </a:cubicBezTo>
                  <a:cubicBezTo>
                    <a:pt x="784" y="686"/>
                    <a:pt x="784" y="686"/>
                    <a:pt x="784" y="686"/>
                  </a:cubicBezTo>
                  <a:cubicBezTo>
                    <a:pt x="784" y="686"/>
                    <a:pt x="784" y="686"/>
                    <a:pt x="784" y="686"/>
                  </a:cubicBezTo>
                  <a:cubicBezTo>
                    <a:pt x="836" y="624"/>
                    <a:pt x="836" y="624"/>
                    <a:pt x="836" y="624"/>
                  </a:cubicBezTo>
                  <a:cubicBezTo>
                    <a:pt x="883" y="628"/>
                    <a:pt x="883" y="628"/>
                    <a:pt x="883" y="628"/>
                  </a:cubicBezTo>
                  <a:cubicBezTo>
                    <a:pt x="883" y="628"/>
                    <a:pt x="883" y="628"/>
                    <a:pt x="883" y="628"/>
                  </a:cubicBezTo>
                  <a:cubicBezTo>
                    <a:pt x="836" y="624"/>
                    <a:pt x="836" y="624"/>
                    <a:pt x="836" y="624"/>
                  </a:cubicBezTo>
                  <a:cubicBezTo>
                    <a:pt x="866" y="588"/>
                    <a:pt x="866" y="588"/>
                    <a:pt x="866" y="588"/>
                  </a:cubicBezTo>
                  <a:cubicBezTo>
                    <a:pt x="866" y="588"/>
                    <a:pt x="866" y="588"/>
                    <a:pt x="866" y="588"/>
                  </a:cubicBezTo>
                  <a:moveTo>
                    <a:pt x="865" y="588"/>
                  </a:moveTo>
                  <a:cubicBezTo>
                    <a:pt x="809" y="620"/>
                    <a:pt x="809" y="620"/>
                    <a:pt x="809" y="620"/>
                  </a:cubicBezTo>
                  <a:cubicBezTo>
                    <a:pt x="809" y="620"/>
                    <a:pt x="809" y="620"/>
                    <a:pt x="809" y="621"/>
                  </a:cubicBezTo>
                  <a:cubicBezTo>
                    <a:pt x="866" y="588"/>
                    <a:pt x="866" y="588"/>
                    <a:pt x="866" y="588"/>
                  </a:cubicBezTo>
                  <a:cubicBezTo>
                    <a:pt x="865" y="588"/>
                    <a:pt x="865" y="588"/>
                    <a:pt x="865" y="588"/>
                  </a:cubicBezTo>
                  <a:moveTo>
                    <a:pt x="984" y="585"/>
                  </a:moveTo>
                  <a:cubicBezTo>
                    <a:pt x="969" y="609"/>
                    <a:pt x="969" y="609"/>
                    <a:pt x="969" y="609"/>
                  </a:cubicBezTo>
                  <a:cubicBezTo>
                    <a:pt x="970" y="609"/>
                    <a:pt x="970" y="610"/>
                    <a:pt x="970" y="610"/>
                  </a:cubicBezTo>
                  <a:cubicBezTo>
                    <a:pt x="984" y="585"/>
                    <a:pt x="984" y="585"/>
                    <a:pt x="984" y="585"/>
                  </a:cubicBezTo>
                  <a:cubicBezTo>
                    <a:pt x="984" y="585"/>
                    <a:pt x="984" y="585"/>
                    <a:pt x="984" y="585"/>
                  </a:cubicBezTo>
                  <a:moveTo>
                    <a:pt x="982" y="583"/>
                  </a:moveTo>
                  <a:cubicBezTo>
                    <a:pt x="938" y="604"/>
                    <a:pt x="938" y="604"/>
                    <a:pt x="938" y="604"/>
                  </a:cubicBezTo>
                  <a:cubicBezTo>
                    <a:pt x="869" y="587"/>
                    <a:pt x="869" y="587"/>
                    <a:pt x="869" y="587"/>
                  </a:cubicBezTo>
                  <a:cubicBezTo>
                    <a:pt x="869" y="587"/>
                    <a:pt x="869" y="587"/>
                    <a:pt x="869" y="587"/>
                  </a:cubicBezTo>
                  <a:cubicBezTo>
                    <a:pt x="869" y="587"/>
                    <a:pt x="869" y="587"/>
                    <a:pt x="869" y="587"/>
                  </a:cubicBezTo>
                  <a:cubicBezTo>
                    <a:pt x="938" y="604"/>
                    <a:pt x="938" y="604"/>
                    <a:pt x="938" y="604"/>
                  </a:cubicBezTo>
                  <a:cubicBezTo>
                    <a:pt x="890" y="627"/>
                    <a:pt x="890" y="627"/>
                    <a:pt x="890" y="627"/>
                  </a:cubicBezTo>
                  <a:cubicBezTo>
                    <a:pt x="890" y="627"/>
                    <a:pt x="890" y="627"/>
                    <a:pt x="890" y="627"/>
                  </a:cubicBezTo>
                  <a:cubicBezTo>
                    <a:pt x="939" y="604"/>
                    <a:pt x="939" y="604"/>
                    <a:pt x="939" y="604"/>
                  </a:cubicBezTo>
                  <a:cubicBezTo>
                    <a:pt x="967" y="611"/>
                    <a:pt x="967" y="611"/>
                    <a:pt x="967" y="611"/>
                  </a:cubicBezTo>
                  <a:cubicBezTo>
                    <a:pt x="967" y="611"/>
                    <a:pt x="967" y="611"/>
                    <a:pt x="967" y="611"/>
                  </a:cubicBezTo>
                  <a:cubicBezTo>
                    <a:pt x="967" y="611"/>
                    <a:pt x="967" y="611"/>
                    <a:pt x="967" y="611"/>
                  </a:cubicBezTo>
                  <a:cubicBezTo>
                    <a:pt x="939" y="604"/>
                    <a:pt x="939" y="604"/>
                    <a:pt x="939" y="604"/>
                  </a:cubicBezTo>
                  <a:cubicBezTo>
                    <a:pt x="982" y="583"/>
                    <a:pt x="982" y="583"/>
                    <a:pt x="982" y="583"/>
                  </a:cubicBezTo>
                  <a:cubicBezTo>
                    <a:pt x="982" y="583"/>
                    <a:pt x="982" y="583"/>
                    <a:pt x="982" y="583"/>
                  </a:cubicBezTo>
                  <a:moveTo>
                    <a:pt x="1082" y="564"/>
                  </a:moveTo>
                  <a:cubicBezTo>
                    <a:pt x="1077" y="596"/>
                    <a:pt x="1077" y="596"/>
                    <a:pt x="1077" y="596"/>
                  </a:cubicBezTo>
                  <a:cubicBezTo>
                    <a:pt x="1077" y="596"/>
                    <a:pt x="1077" y="596"/>
                    <a:pt x="1077" y="596"/>
                  </a:cubicBezTo>
                  <a:cubicBezTo>
                    <a:pt x="1077" y="596"/>
                    <a:pt x="1077" y="596"/>
                    <a:pt x="1077" y="596"/>
                  </a:cubicBezTo>
                  <a:cubicBezTo>
                    <a:pt x="1077" y="596"/>
                    <a:pt x="1077" y="596"/>
                    <a:pt x="1077" y="596"/>
                  </a:cubicBezTo>
                  <a:cubicBezTo>
                    <a:pt x="1083" y="564"/>
                    <a:pt x="1083" y="564"/>
                    <a:pt x="1083" y="564"/>
                  </a:cubicBezTo>
                  <a:cubicBezTo>
                    <a:pt x="1083" y="564"/>
                    <a:pt x="1083" y="564"/>
                    <a:pt x="1083" y="564"/>
                  </a:cubicBezTo>
                  <a:cubicBezTo>
                    <a:pt x="1083" y="564"/>
                    <a:pt x="1082" y="564"/>
                    <a:pt x="1082" y="564"/>
                  </a:cubicBezTo>
                  <a:moveTo>
                    <a:pt x="757" y="556"/>
                  </a:moveTo>
                  <a:cubicBezTo>
                    <a:pt x="743" y="586"/>
                    <a:pt x="743" y="586"/>
                    <a:pt x="743" y="586"/>
                  </a:cubicBezTo>
                  <a:cubicBezTo>
                    <a:pt x="743" y="586"/>
                    <a:pt x="743" y="586"/>
                    <a:pt x="744" y="587"/>
                  </a:cubicBezTo>
                  <a:cubicBezTo>
                    <a:pt x="757" y="556"/>
                    <a:pt x="757" y="556"/>
                    <a:pt x="757" y="556"/>
                  </a:cubicBezTo>
                  <a:cubicBezTo>
                    <a:pt x="757" y="556"/>
                    <a:pt x="757" y="556"/>
                    <a:pt x="757" y="556"/>
                  </a:cubicBezTo>
                  <a:moveTo>
                    <a:pt x="735" y="547"/>
                  </a:moveTo>
                  <a:cubicBezTo>
                    <a:pt x="735" y="547"/>
                    <a:pt x="735" y="547"/>
                    <a:pt x="735" y="547"/>
                  </a:cubicBezTo>
                  <a:cubicBezTo>
                    <a:pt x="742" y="586"/>
                    <a:pt x="742" y="586"/>
                    <a:pt x="742" y="586"/>
                  </a:cubicBezTo>
                  <a:cubicBezTo>
                    <a:pt x="742" y="586"/>
                    <a:pt x="742" y="586"/>
                    <a:pt x="742" y="586"/>
                  </a:cubicBezTo>
                  <a:cubicBezTo>
                    <a:pt x="735" y="547"/>
                    <a:pt x="735" y="547"/>
                    <a:pt x="735" y="547"/>
                  </a:cubicBezTo>
                  <a:moveTo>
                    <a:pt x="736" y="546"/>
                  </a:moveTo>
                  <a:cubicBezTo>
                    <a:pt x="736" y="546"/>
                    <a:pt x="736" y="546"/>
                    <a:pt x="736" y="546"/>
                  </a:cubicBezTo>
                  <a:cubicBezTo>
                    <a:pt x="756" y="554"/>
                    <a:pt x="756" y="554"/>
                    <a:pt x="756" y="554"/>
                  </a:cubicBezTo>
                  <a:cubicBezTo>
                    <a:pt x="756" y="554"/>
                    <a:pt x="756" y="554"/>
                    <a:pt x="756" y="554"/>
                  </a:cubicBezTo>
                  <a:cubicBezTo>
                    <a:pt x="736" y="546"/>
                    <a:pt x="736" y="546"/>
                    <a:pt x="736" y="546"/>
                  </a:cubicBezTo>
                  <a:moveTo>
                    <a:pt x="787" y="536"/>
                  </a:moveTo>
                  <a:cubicBezTo>
                    <a:pt x="771" y="604"/>
                    <a:pt x="771" y="604"/>
                    <a:pt x="771" y="604"/>
                  </a:cubicBezTo>
                  <a:cubicBezTo>
                    <a:pt x="765" y="600"/>
                    <a:pt x="765" y="600"/>
                    <a:pt x="765" y="600"/>
                  </a:cubicBezTo>
                  <a:cubicBezTo>
                    <a:pt x="758" y="556"/>
                    <a:pt x="758" y="556"/>
                    <a:pt x="758" y="556"/>
                  </a:cubicBezTo>
                  <a:cubicBezTo>
                    <a:pt x="758" y="556"/>
                    <a:pt x="758" y="556"/>
                    <a:pt x="758" y="556"/>
                  </a:cubicBezTo>
                  <a:cubicBezTo>
                    <a:pt x="765" y="600"/>
                    <a:pt x="765" y="600"/>
                    <a:pt x="765" y="600"/>
                  </a:cubicBezTo>
                  <a:cubicBezTo>
                    <a:pt x="745" y="590"/>
                    <a:pt x="745" y="590"/>
                    <a:pt x="745" y="590"/>
                  </a:cubicBezTo>
                  <a:cubicBezTo>
                    <a:pt x="745" y="590"/>
                    <a:pt x="745" y="590"/>
                    <a:pt x="745" y="590"/>
                  </a:cubicBezTo>
                  <a:cubicBezTo>
                    <a:pt x="765" y="601"/>
                    <a:pt x="765" y="601"/>
                    <a:pt x="765" y="601"/>
                  </a:cubicBezTo>
                  <a:cubicBezTo>
                    <a:pt x="767" y="618"/>
                    <a:pt x="767" y="618"/>
                    <a:pt x="767" y="618"/>
                  </a:cubicBezTo>
                  <a:cubicBezTo>
                    <a:pt x="767" y="618"/>
                    <a:pt x="767" y="618"/>
                    <a:pt x="768" y="618"/>
                  </a:cubicBezTo>
                  <a:cubicBezTo>
                    <a:pt x="765" y="601"/>
                    <a:pt x="765" y="601"/>
                    <a:pt x="765" y="601"/>
                  </a:cubicBezTo>
                  <a:cubicBezTo>
                    <a:pt x="771" y="604"/>
                    <a:pt x="771" y="604"/>
                    <a:pt x="771" y="604"/>
                  </a:cubicBezTo>
                  <a:cubicBezTo>
                    <a:pt x="768" y="618"/>
                    <a:pt x="768" y="618"/>
                    <a:pt x="768" y="618"/>
                  </a:cubicBezTo>
                  <a:cubicBezTo>
                    <a:pt x="768" y="618"/>
                    <a:pt x="768" y="618"/>
                    <a:pt x="768" y="618"/>
                  </a:cubicBezTo>
                  <a:cubicBezTo>
                    <a:pt x="772" y="604"/>
                    <a:pt x="772" y="604"/>
                    <a:pt x="772" y="604"/>
                  </a:cubicBezTo>
                  <a:cubicBezTo>
                    <a:pt x="788" y="613"/>
                    <a:pt x="788" y="613"/>
                    <a:pt x="788" y="613"/>
                  </a:cubicBezTo>
                  <a:cubicBezTo>
                    <a:pt x="769" y="619"/>
                    <a:pt x="769" y="619"/>
                    <a:pt x="769" y="619"/>
                  </a:cubicBezTo>
                  <a:cubicBezTo>
                    <a:pt x="769" y="619"/>
                    <a:pt x="770" y="619"/>
                    <a:pt x="770" y="619"/>
                  </a:cubicBezTo>
                  <a:cubicBezTo>
                    <a:pt x="789" y="613"/>
                    <a:pt x="789" y="613"/>
                    <a:pt x="789" y="613"/>
                  </a:cubicBezTo>
                  <a:cubicBezTo>
                    <a:pt x="804" y="621"/>
                    <a:pt x="804" y="621"/>
                    <a:pt x="804" y="621"/>
                  </a:cubicBezTo>
                  <a:cubicBezTo>
                    <a:pt x="804" y="621"/>
                    <a:pt x="804" y="620"/>
                    <a:pt x="804" y="620"/>
                  </a:cubicBezTo>
                  <a:cubicBezTo>
                    <a:pt x="789" y="613"/>
                    <a:pt x="789" y="613"/>
                    <a:pt x="789" y="613"/>
                  </a:cubicBezTo>
                  <a:cubicBezTo>
                    <a:pt x="865" y="588"/>
                    <a:pt x="865" y="588"/>
                    <a:pt x="865" y="588"/>
                  </a:cubicBezTo>
                  <a:cubicBezTo>
                    <a:pt x="865" y="587"/>
                    <a:pt x="865" y="587"/>
                    <a:pt x="865" y="587"/>
                  </a:cubicBezTo>
                  <a:cubicBezTo>
                    <a:pt x="789" y="613"/>
                    <a:pt x="789" y="613"/>
                    <a:pt x="789" y="613"/>
                  </a:cubicBezTo>
                  <a:cubicBezTo>
                    <a:pt x="772" y="604"/>
                    <a:pt x="772" y="604"/>
                    <a:pt x="772" y="604"/>
                  </a:cubicBezTo>
                  <a:cubicBezTo>
                    <a:pt x="788" y="536"/>
                    <a:pt x="788" y="536"/>
                    <a:pt x="788" y="536"/>
                  </a:cubicBezTo>
                  <a:cubicBezTo>
                    <a:pt x="788" y="536"/>
                    <a:pt x="787" y="536"/>
                    <a:pt x="787" y="536"/>
                  </a:cubicBezTo>
                  <a:moveTo>
                    <a:pt x="786" y="534"/>
                  </a:moveTo>
                  <a:cubicBezTo>
                    <a:pt x="759" y="553"/>
                    <a:pt x="759" y="553"/>
                    <a:pt x="759" y="553"/>
                  </a:cubicBezTo>
                  <a:cubicBezTo>
                    <a:pt x="759" y="553"/>
                    <a:pt x="760" y="553"/>
                    <a:pt x="760" y="553"/>
                  </a:cubicBezTo>
                  <a:cubicBezTo>
                    <a:pt x="760" y="553"/>
                    <a:pt x="760" y="553"/>
                    <a:pt x="760" y="553"/>
                  </a:cubicBezTo>
                  <a:cubicBezTo>
                    <a:pt x="786" y="535"/>
                    <a:pt x="786" y="535"/>
                    <a:pt x="786" y="535"/>
                  </a:cubicBezTo>
                  <a:cubicBezTo>
                    <a:pt x="786" y="535"/>
                    <a:pt x="786" y="535"/>
                    <a:pt x="786" y="535"/>
                  </a:cubicBezTo>
                  <a:cubicBezTo>
                    <a:pt x="786" y="534"/>
                    <a:pt x="786" y="534"/>
                    <a:pt x="786" y="534"/>
                  </a:cubicBezTo>
                  <a:moveTo>
                    <a:pt x="1000" y="610"/>
                  </a:moveTo>
                  <a:cubicBezTo>
                    <a:pt x="995" y="600"/>
                    <a:pt x="995" y="600"/>
                    <a:pt x="995" y="600"/>
                  </a:cubicBezTo>
                  <a:cubicBezTo>
                    <a:pt x="1009" y="594"/>
                    <a:pt x="1009" y="594"/>
                    <a:pt x="1009" y="594"/>
                  </a:cubicBezTo>
                  <a:cubicBezTo>
                    <a:pt x="1008" y="610"/>
                    <a:pt x="1008" y="610"/>
                    <a:pt x="1008" y="610"/>
                  </a:cubicBezTo>
                  <a:cubicBezTo>
                    <a:pt x="1000" y="610"/>
                    <a:pt x="1000" y="610"/>
                    <a:pt x="1000" y="610"/>
                  </a:cubicBezTo>
                  <a:moveTo>
                    <a:pt x="1013" y="529"/>
                  </a:moveTo>
                  <a:cubicBezTo>
                    <a:pt x="1010" y="574"/>
                    <a:pt x="1010" y="574"/>
                    <a:pt x="1010" y="574"/>
                  </a:cubicBezTo>
                  <a:cubicBezTo>
                    <a:pt x="989" y="580"/>
                    <a:pt x="989" y="580"/>
                    <a:pt x="989" y="580"/>
                  </a:cubicBezTo>
                  <a:cubicBezTo>
                    <a:pt x="989" y="581"/>
                    <a:pt x="989" y="581"/>
                    <a:pt x="989" y="581"/>
                  </a:cubicBezTo>
                  <a:cubicBezTo>
                    <a:pt x="1010" y="574"/>
                    <a:pt x="1010" y="574"/>
                    <a:pt x="1010" y="574"/>
                  </a:cubicBezTo>
                  <a:cubicBezTo>
                    <a:pt x="1009" y="594"/>
                    <a:pt x="1009" y="594"/>
                    <a:pt x="1009" y="594"/>
                  </a:cubicBezTo>
                  <a:cubicBezTo>
                    <a:pt x="995" y="600"/>
                    <a:pt x="995" y="600"/>
                    <a:pt x="995" y="600"/>
                  </a:cubicBezTo>
                  <a:cubicBezTo>
                    <a:pt x="987" y="585"/>
                    <a:pt x="987" y="585"/>
                    <a:pt x="987" y="585"/>
                  </a:cubicBezTo>
                  <a:cubicBezTo>
                    <a:pt x="987" y="585"/>
                    <a:pt x="987" y="585"/>
                    <a:pt x="987" y="585"/>
                  </a:cubicBezTo>
                  <a:cubicBezTo>
                    <a:pt x="994" y="600"/>
                    <a:pt x="994" y="600"/>
                    <a:pt x="994" y="600"/>
                  </a:cubicBezTo>
                  <a:cubicBezTo>
                    <a:pt x="970" y="610"/>
                    <a:pt x="970" y="610"/>
                    <a:pt x="970" y="610"/>
                  </a:cubicBezTo>
                  <a:cubicBezTo>
                    <a:pt x="970" y="610"/>
                    <a:pt x="970" y="610"/>
                    <a:pt x="971" y="611"/>
                  </a:cubicBezTo>
                  <a:cubicBezTo>
                    <a:pt x="994" y="600"/>
                    <a:pt x="994" y="600"/>
                    <a:pt x="994" y="600"/>
                  </a:cubicBezTo>
                  <a:cubicBezTo>
                    <a:pt x="999" y="610"/>
                    <a:pt x="999" y="610"/>
                    <a:pt x="999" y="610"/>
                  </a:cubicBezTo>
                  <a:cubicBezTo>
                    <a:pt x="971" y="611"/>
                    <a:pt x="971" y="611"/>
                    <a:pt x="971" y="611"/>
                  </a:cubicBezTo>
                  <a:cubicBezTo>
                    <a:pt x="971" y="611"/>
                    <a:pt x="971" y="611"/>
                    <a:pt x="971" y="611"/>
                  </a:cubicBezTo>
                  <a:cubicBezTo>
                    <a:pt x="999" y="610"/>
                    <a:pt x="999" y="610"/>
                    <a:pt x="999" y="610"/>
                  </a:cubicBezTo>
                  <a:cubicBezTo>
                    <a:pt x="1006" y="623"/>
                    <a:pt x="1006" y="623"/>
                    <a:pt x="1006" y="623"/>
                  </a:cubicBezTo>
                  <a:cubicBezTo>
                    <a:pt x="1006" y="623"/>
                    <a:pt x="1006" y="623"/>
                    <a:pt x="1006" y="623"/>
                  </a:cubicBezTo>
                  <a:cubicBezTo>
                    <a:pt x="1000" y="610"/>
                    <a:pt x="1000" y="610"/>
                    <a:pt x="1000" y="610"/>
                  </a:cubicBezTo>
                  <a:cubicBezTo>
                    <a:pt x="1008" y="610"/>
                    <a:pt x="1008" y="610"/>
                    <a:pt x="1008" y="610"/>
                  </a:cubicBezTo>
                  <a:cubicBezTo>
                    <a:pt x="1007" y="622"/>
                    <a:pt x="1007" y="622"/>
                    <a:pt x="1007" y="622"/>
                  </a:cubicBezTo>
                  <a:cubicBezTo>
                    <a:pt x="1007" y="622"/>
                    <a:pt x="1007" y="622"/>
                    <a:pt x="1007" y="622"/>
                  </a:cubicBezTo>
                  <a:cubicBezTo>
                    <a:pt x="1007" y="622"/>
                    <a:pt x="1007" y="622"/>
                    <a:pt x="1007" y="622"/>
                  </a:cubicBezTo>
                  <a:cubicBezTo>
                    <a:pt x="1008" y="610"/>
                    <a:pt x="1008" y="610"/>
                    <a:pt x="1008" y="610"/>
                  </a:cubicBezTo>
                  <a:cubicBezTo>
                    <a:pt x="1052" y="609"/>
                    <a:pt x="1052" y="609"/>
                    <a:pt x="1052" y="609"/>
                  </a:cubicBezTo>
                  <a:cubicBezTo>
                    <a:pt x="1052" y="609"/>
                    <a:pt x="1052" y="608"/>
                    <a:pt x="1052" y="608"/>
                  </a:cubicBezTo>
                  <a:cubicBezTo>
                    <a:pt x="1008" y="610"/>
                    <a:pt x="1008" y="610"/>
                    <a:pt x="1008" y="610"/>
                  </a:cubicBezTo>
                  <a:cubicBezTo>
                    <a:pt x="1009" y="594"/>
                    <a:pt x="1009" y="594"/>
                    <a:pt x="1009" y="594"/>
                  </a:cubicBezTo>
                  <a:cubicBezTo>
                    <a:pt x="1050" y="576"/>
                    <a:pt x="1050" y="576"/>
                    <a:pt x="1050" y="576"/>
                  </a:cubicBezTo>
                  <a:cubicBezTo>
                    <a:pt x="1066" y="589"/>
                    <a:pt x="1066" y="589"/>
                    <a:pt x="1066" y="589"/>
                  </a:cubicBezTo>
                  <a:cubicBezTo>
                    <a:pt x="1055" y="607"/>
                    <a:pt x="1055" y="607"/>
                    <a:pt x="1055" y="607"/>
                  </a:cubicBezTo>
                  <a:cubicBezTo>
                    <a:pt x="1055" y="607"/>
                    <a:pt x="1055" y="607"/>
                    <a:pt x="1055" y="607"/>
                  </a:cubicBezTo>
                  <a:cubicBezTo>
                    <a:pt x="1066" y="589"/>
                    <a:pt x="1066" y="589"/>
                    <a:pt x="1066" y="589"/>
                  </a:cubicBezTo>
                  <a:cubicBezTo>
                    <a:pt x="1075" y="597"/>
                    <a:pt x="1075" y="597"/>
                    <a:pt x="1075" y="597"/>
                  </a:cubicBezTo>
                  <a:cubicBezTo>
                    <a:pt x="1075" y="597"/>
                    <a:pt x="1075" y="597"/>
                    <a:pt x="1076" y="597"/>
                  </a:cubicBezTo>
                  <a:cubicBezTo>
                    <a:pt x="1066" y="589"/>
                    <a:pt x="1066" y="589"/>
                    <a:pt x="1066" y="589"/>
                  </a:cubicBezTo>
                  <a:cubicBezTo>
                    <a:pt x="1082" y="564"/>
                    <a:pt x="1082" y="564"/>
                    <a:pt x="1082" y="564"/>
                  </a:cubicBezTo>
                  <a:cubicBezTo>
                    <a:pt x="1082" y="564"/>
                    <a:pt x="1082" y="564"/>
                    <a:pt x="1081" y="564"/>
                  </a:cubicBezTo>
                  <a:cubicBezTo>
                    <a:pt x="1066" y="589"/>
                    <a:pt x="1066" y="589"/>
                    <a:pt x="1066" y="589"/>
                  </a:cubicBezTo>
                  <a:cubicBezTo>
                    <a:pt x="1050" y="576"/>
                    <a:pt x="1050" y="576"/>
                    <a:pt x="1050" y="576"/>
                  </a:cubicBezTo>
                  <a:cubicBezTo>
                    <a:pt x="1081" y="563"/>
                    <a:pt x="1081" y="563"/>
                    <a:pt x="1081" y="563"/>
                  </a:cubicBezTo>
                  <a:cubicBezTo>
                    <a:pt x="1081" y="563"/>
                    <a:pt x="1081" y="563"/>
                    <a:pt x="1080" y="563"/>
                  </a:cubicBezTo>
                  <a:cubicBezTo>
                    <a:pt x="1050" y="576"/>
                    <a:pt x="1050" y="576"/>
                    <a:pt x="1050" y="576"/>
                  </a:cubicBezTo>
                  <a:cubicBezTo>
                    <a:pt x="1039" y="567"/>
                    <a:pt x="1039" y="567"/>
                    <a:pt x="1039" y="567"/>
                  </a:cubicBezTo>
                  <a:cubicBezTo>
                    <a:pt x="1039" y="567"/>
                    <a:pt x="1039" y="567"/>
                    <a:pt x="1039" y="567"/>
                  </a:cubicBezTo>
                  <a:cubicBezTo>
                    <a:pt x="1050" y="576"/>
                    <a:pt x="1050" y="576"/>
                    <a:pt x="1050" y="576"/>
                  </a:cubicBezTo>
                  <a:cubicBezTo>
                    <a:pt x="1009" y="593"/>
                    <a:pt x="1009" y="593"/>
                    <a:pt x="1009" y="593"/>
                  </a:cubicBezTo>
                  <a:cubicBezTo>
                    <a:pt x="1011" y="574"/>
                    <a:pt x="1011" y="574"/>
                    <a:pt x="1011" y="574"/>
                  </a:cubicBezTo>
                  <a:cubicBezTo>
                    <a:pt x="1035" y="567"/>
                    <a:pt x="1035" y="567"/>
                    <a:pt x="1035" y="567"/>
                  </a:cubicBezTo>
                  <a:cubicBezTo>
                    <a:pt x="1035" y="566"/>
                    <a:pt x="1035" y="566"/>
                    <a:pt x="1035" y="566"/>
                  </a:cubicBezTo>
                  <a:cubicBezTo>
                    <a:pt x="1011" y="574"/>
                    <a:pt x="1011" y="574"/>
                    <a:pt x="1011" y="574"/>
                  </a:cubicBezTo>
                  <a:cubicBezTo>
                    <a:pt x="1013" y="529"/>
                    <a:pt x="1013" y="529"/>
                    <a:pt x="1013" y="529"/>
                  </a:cubicBezTo>
                  <a:cubicBezTo>
                    <a:pt x="1013" y="529"/>
                    <a:pt x="1013" y="529"/>
                    <a:pt x="1013" y="529"/>
                  </a:cubicBezTo>
                  <a:cubicBezTo>
                    <a:pt x="1013" y="529"/>
                    <a:pt x="1013" y="529"/>
                    <a:pt x="1013" y="529"/>
                  </a:cubicBezTo>
                  <a:moveTo>
                    <a:pt x="1012" y="529"/>
                  </a:moveTo>
                  <a:cubicBezTo>
                    <a:pt x="987" y="578"/>
                    <a:pt x="987" y="578"/>
                    <a:pt x="987" y="578"/>
                  </a:cubicBezTo>
                  <a:cubicBezTo>
                    <a:pt x="987" y="578"/>
                    <a:pt x="987" y="579"/>
                    <a:pt x="987" y="579"/>
                  </a:cubicBezTo>
                  <a:cubicBezTo>
                    <a:pt x="1013" y="529"/>
                    <a:pt x="1013" y="529"/>
                    <a:pt x="1013" y="529"/>
                  </a:cubicBezTo>
                  <a:cubicBezTo>
                    <a:pt x="1013" y="529"/>
                    <a:pt x="1012" y="529"/>
                    <a:pt x="1012" y="529"/>
                  </a:cubicBezTo>
                  <a:moveTo>
                    <a:pt x="1015" y="529"/>
                  </a:moveTo>
                  <a:cubicBezTo>
                    <a:pt x="1014" y="529"/>
                    <a:pt x="1014" y="529"/>
                    <a:pt x="1014" y="529"/>
                  </a:cubicBezTo>
                  <a:cubicBezTo>
                    <a:pt x="1036" y="563"/>
                    <a:pt x="1036" y="563"/>
                    <a:pt x="1036" y="563"/>
                  </a:cubicBezTo>
                  <a:cubicBezTo>
                    <a:pt x="1036" y="563"/>
                    <a:pt x="1036" y="563"/>
                    <a:pt x="1036" y="563"/>
                  </a:cubicBezTo>
                  <a:cubicBezTo>
                    <a:pt x="1015" y="529"/>
                    <a:pt x="1015" y="529"/>
                    <a:pt x="1015" y="529"/>
                  </a:cubicBezTo>
                  <a:moveTo>
                    <a:pt x="692" y="525"/>
                  </a:moveTo>
                  <a:cubicBezTo>
                    <a:pt x="692" y="525"/>
                    <a:pt x="692" y="525"/>
                    <a:pt x="692" y="525"/>
                  </a:cubicBezTo>
                  <a:cubicBezTo>
                    <a:pt x="733" y="545"/>
                    <a:pt x="733" y="545"/>
                    <a:pt x="733" y="545"/>
                  </a:cubicBezTo>
                  <a:cubicBezTo>
                    <a:pt x="733" y="545"/>
                    <a:pt x="733" y="544"/>
                    <a:pt x="733" y="544"/>
                  </a:cubicBezTo>
                  <a:cubicBezTo>
                    <a:pt x="692" y="525"/>
                    <a:pt x="692" y="525"/>
                    <a:pt x="692" y="525"/>
                  </a:cubicBezTo>
                  <a:moveTo>
                    <a:pt x="670" y="488"/>
                  </a:moveTo>
                  <a:cubicBezTo>
                    <a:pt x="605" y="514"/>
                    <a:pt x="605" y="514"/>
                    <a:pt x="605" y="514"/>
                  </a:cubicBezTo>
                  <a:cubicBezTo>
                    <a:pt x="605" y="514"/>
                    <a:pt x="605" y="514"/>
                    <a:pt x="605" y="514"/>
                  </a:cubicBezTo>
                  <a:cubicBezTo>
                    <a:pt x="671" y="488"/>
                    <a:pt x="671" y="488"/>
                    <a:pt x="671" y="488"/>
                  </a:cubicBezTo>
                  <a:cubicBezTo>
                    <a:pt x="670" y="488"/>
                    <a:pt x="670" y="488"/>
                    <a:pt x="670" y="488"/>
                  </a:cubicBezTo>
                  <a:moveTo>
                    <a:pt x="702" y="479"/>
                  </a:moveTo>
                  <a:cubicBezTo>
                    <a:pt x="674" y="486"/>
                    <a:pt x="674" y="486"/>
                    <a:pt x="674" y="486"/>
                  </a:cubicBezTo>
                  <a:cubicBezTo>
                    <a:pt x="674" y="486"/>
                    <a:pt x="674" y="487"/>
                    <a:pt x="674" y="487"/>
                  </a:cubicBezTo>
                  <a:cubicBezTo>
                    <a:pt x="702" y="479"/>
                    <a:pt x="702" y="479"/>
                    <a:pt x="702" y="479"/>
                  </a:cubicBezTo>
                  <a:cubicBezTo>
                    <a:pt x="702" y="479"/>
                    <a:pt x="702" y="479"/>
                    <a:pt x="702" y="479"/>
                  </a:cubicBezTo>
                  <a:moveTo>
                    <a:pt x="495" y="469"/>
                  </a:moveTo>
                  <a:cubicBezTo>
                    <a:pt x="429" y="470"/>
                    <a:pt x="429" y="470"/>
                    <a:pt x="429" y="470"/>
                  </a:cubicBezTo>
                  <a:cubicBezTo>
                    <a:pt x="429" y="470"/>
                    <a:pt x="429" y="470"/>
                    <a:pt x="429" y="470"/>
                  </a:cubicBezTo>
                  <a:cubicBezTo>
                    <a:pt x="495" y="469"/>
                    <a:pt x="495" y="469"/>
                    <a:pt x="495" y="469"/>
                  </a:cubicBezTo>
                  <a:cubicBezTo>
                    <a:pt x="495" y="469"/>
                    <a:pt x="495" y="469"/>
                    <a:pt x="495" y="469"/>
                  </a:cubicBezTo>
                  <a:moveTo>
                    <a:pt x="762" y="461"/>
                  </a:moveTo>
                  <a:cubicBezTo>
                    <a:pt x="753" y="501"/>
                    <a:pt x="753" y="501"/>
                    <a:pt x="753" y="501"/>
                  </a:cubicBezTo>
                  <a:cubicBezTo>
                    <a:pt x="754" y="501"/>
                    <a:pt x="754" y="501"/>
                    <a:pt x="754" y="501"/>
                  </a:cubicBezTo>
                  <a:cubicBezTo>
                    <a:pt x="763" y="461"/>
                    <a:pt x="763" y="461"/>
                    <a:pt x="763" y="461"/>
                  </a:cubicBezTo>
                  <a:cubicBezTo>
                    <a:pt x="763" y="461"/>
                    <a:pt x="763" y="461"/>
                    <a:pt x="762" y="461"/>
                  </a:cubicBezTo>
                  <a:moveTo>
                    <a:pt x="701" y="514"/>
                  </a:moveTo>
                  <a:cubicBezTo>
                    <a:pt x="695" y="508"/>
                    <a:pt x="695" y="508"/>
                    <a:pt x="695" y="508"/>
                  </a:cubicBezTo>
                  <a:cubicBezTo>
                    <a:pt x="699" y="498"/>
                    <a:pt x="699" y="498"/>
                    <a:pt x="699" y="498"/>
                  </a:cubicBezTo>
                  <a:cubicBezTo>
                    <a:pt x="713" y="503"/>
                    <a:pt x="713" y="503"/>
                    <a:pt x="713" y="503"/>
                  </a:cubicBezTo>
                  <a:cubicBezTo>
                    <a:pt x="701" y="514"/>
                    <a:pt x="701" y="514"/>
                    <a:pt x="701" y="514"/>
                  </a:cubicBezTo>
                  <a:moveTo>
                    <a:pt x="761" y="461"/>
                  </a:moveTo>
                  <a:cubicBezTo>
                    <a:pt x="728" y="490"/>
                    <a:pt x="728" y="490"/>
                    <a:pt x="728" y="490"/>
                  </a:cubicBezTo>
                  <a:cubicBezTo>
                    <a:pt x="708" y="479"/>
                    <a:pt x="708" y="479"/>
                    <a:pt x="708" y="479"/>
                  </a:cubicBezTo>
                  <a:cubicBezTo>
                    <a:pt x="708" y="480"/>
                    <a:pt x="708" y="480"/>
                    <a:pt x="708" y="480"/>
                  </a:cubicBezTo>
                  <a:cubicBezTo>
                    <a:pt x="728" y="490"/>
                    <a:pt x="728" y="490"/>
                    <a:pt x="728" y="490"/>
                  </a:cubicBezTo>
                  <a:cubicBezTo>
                    <a:pt x="713" y="503"/>
                    <a:pt x="713" y="503"/>
                    <a:pt x="713" y="503"/>
                  </a:cubicBezTo>
                  <a:cubicBezTo>
                    <a:pt x="699" y="497"/>
                    <a:pt x="699" y="497"/>
                    <a:pt x="699" y="497"/>
                  </a:cubicBezTo>
                  <a:cubicBezTo>
                    <a:pt x="704" y="481"/>
                    <a:pt x="704" y="481"/>
                    <a:pt x="704" y="481"/>
                  </a:cubicBezTo>
                  <a:cubicBezTo>
                    <a:pt x="704" y="481"/>
                    <a:pt x="704" y="481"/>
                    <a:pt x="704" y="481"/>
                  </a:cubicBezTo>
                  <a:cubicBezTo>
                    <a:pt x="698" y="497"/>
                    <a:pt x="698" y="497"/>
                    <a:pt x="698" y="497"/>
                  </a:cubicBezTo>
                  <a:cubicBezTo>
                    <a:pt x="674" y="488"/>
                    <a:pt x="674" y="488"/>
                    <a:pt x="674" y="488"/>
                  </a:cubicBezTo>
                  <a:cubicBezTo>
                    <a:pt x="674" y="488"/>
                    <a:pt x="674" y="488"/>
                    <a:pt x="674" y="488"/>
                  </a:cubicBezTo>
                  <a:cubicBezTo>
                    <a:pt x="698" y="498"/>
                    <a:pt x="698" y="498"/>
                    <a:pt x="698" y="498"/>
                  </a:cubicBezTo>
                  <a:cubicBezTo>
                    <a:pt x="695" y="508"/>
                    <a:pt x="695" y="508"/>
                    <a:pt x="695" y="508"/>
                  </a:cubicBezTo>
                  <a:cubicBezTo>
                    <a:pt x="674" y="488"/>
                    <a:pt x="674" y="488"/>
                    <a:pt x="674" y="488"/>
                  </a:cubicBezTo>
                  <a:cubicBezTo>
                    <a:pt x="674" y="488"/>
                    <a:pt x="674" y="488"/>
                    <a:pt x="674" y="489"/>
                  </a:cubicBezTo>
                  <a:cubicBezTo>
                    <a:pt x="695" y="508"/>
                    <a:pt x="695" y="508"/>
                    <a:pt x="695" y="508"/>
                  </a:cubicBezTo>
                  <a:cubicBezTo>
                    <a:pt x="690" y="521"/>
                    <a:pt x="690" y="521"/>
                    <a:pt x="690" y="521"/>
                  </a:cubicBezTo>
                  <a:cubicBezTo>
                    <a:pt x="690" y="521"/>
                    <a:pt x="690" y="521"/>
                    <a:pt x="691" y="521"/>
                  </a:cubicBezTo>
                  <a:cubicBezTo>
                    <a:pt x="695" y="509"/>
                    <a:pt x="695" y="509"/>
                    <a:pt x="695" y="509"/>
                  </a:cubicBezTo>
                  <a:cubicBezTo>
                    <a:pt x="701" y="514"/>
                    <a:pt x="701" y="514"/>
                    <a:pt x="701" y="514"/>
                  </a:cubicBezTo>
                  <a:cubicBezTo>
                    <a:pt x="691" y="522"/>
                    <a:pt x="691" y="522"/>
                    <a:pt x="691" y="522"/>
                  </a:cubicBezTo>
                  <a:cubicBezTo>
                    <a:pt x="691" y="522"/>
                    <a:pt x="692" y="522"/>
                    <a:pt x="692" y="522"/>
                  </a:cubicBezTo>
                  <a:cubicBezTo>
                    <a:pt x="701" y="514"/>
                    <a:pt x="701" y="514"/>
                    <a:pt x="701" y="514"/>
                  </a:cubicBezTo>
                  <a:cubicBezTo>
                    <a:pt x="733" y="544"/>
                    <a:pt x="733" y="544"/>
                    <a:pt x="733" y="544"/>
                  </a:cubicBezTo>
                  <a:cubicBezTo>
                    <a:pt x="733" y="544"/>
                    <a:pt x="733" y="544"/>
                    <a:pt x="733" y="544"/>
                  </a:cubicBezTo>
                  <a:cubicBezTo>
                    <a:pt x="701" y="514"/>
                    <a:pt x="701" y="514"/>
                    <a:pt x="701" y="514"/>
                  </a:cubicBezTo>
                  <a:cubicBezTo>
                    <a:pt x="713" y="503"/>
                    <a:pt x="713" y="503"/>
                    <a:pt x="713" y="503"/>
                  </a:cubicBezTo>
                  <a:cubicBezTo>
                    <a:pt x="754" y="520"/>
                    <a:pt x="754" y="520"/>
                    <a:pt x="754" y="520"/>
                  </a:cubicBezTo>
                  <a:cubicBezTo>
                    <a:pt x="756" y="540"/>
                    <a:pt x="756" y="540"/>
                    <a:pt x="756" y="540"/>
                  </a:cubicBezTo>
                  <a:cubicBezTo>
                    <a:pt x="736" y="545"/>
                    <a:pt x="736" y="545"/>
                    <a:pt x="736" y="545"/>
                  </a:cubicBezTo>
                  <a:cubicBezTo>
                    <a:pt x="736" y="545"/>
                    <a:pt x="736" y="545"/>
                    <a:pt x="736" y="545"/>
                  </a:cubicBezTo>
                  <a:cubicBezTo>
                    <a:pt x="756" y="541"/>
                    <a:pt x="756" y="541"/>
                    <a:pt x="756" y="541"/>
                  </a:cubicBezTo>
                  <a:cubicBezTo>
                    <a:pt x="758" y="553"/>
                    <a:pt x="758" y="553"/>
                    <a:pt x="758" y="553"/>
                  </a:cubicBezTo>
                  <a:cubicBezTo>
                    <a:pt x="758" y="553"/>
                    <a:pt x="758" y="553"/>
                    <a:pt x="758" y="553"/>
                  </a:cubicBezTo>
                  <a:cubicBezTo>
                    <a:pt x="757" y="540"/>
                    <a:pt x="757" y="540"/>
                    <a:pt x="757" y="540"/>
                  </a:cubicBezTo>
                  <a:cubicBezTo>
                    <a:pt x="786" y="534"/>
                    <a:pt x="786" y="534"/>
                    <a:pt x="786" y="534"/>
                  </a:cubicBezTo>
                  <a:cubicBezTo>
                    <a:pt x="786" y="534"/>
                    <a:pt x="785" y="534"/>
                    <a:pt x="785" y="533"/>
                  </a:cubicBezTo>
                  <a:cubicBezTo>
                    <a:pt x="757" y="540"/>
                    <a:pt x="757" y="540"/>
                    <a:pt x="757" y="540"/>
                  </a:cubicBezTo>
                  <a:cubicBezTo>
                    <a:pt x="755" y="520"/>
                    <a:pt x="755" y="520"/>
                    <a:pt x="755" y="520"/>
                  </a:cubicBezTo>
                  <a:cubicBezTo>
                    <a:pt x="786" y="532"/>
                    <a:pt x="786" y="532"/>
                    <a:pt x="786" y="532"/>
                  </a:cubicBezTo>
                  <a:cubicBezTo>
                    <a:pt x="786" y="532"/>
                    <a:pt x="786" y="532"/>
                    <a:pt x="786" y="532"/>
                  </a:cubicBezTo>
                  <a:cubicBezTo>
                    <a:pt x="755" y="520"/>
                    <a:pt x="755" y="520"/>
                    <a:pt x="755" y="520"/>
                  </a:cubicBezTo>
                  <a:cubicBezTo>
                    <a:pt x="754" y="506"/>
                    <a:pt x="754" y="506"/>
                    <a:pt x="754" y="506"/>
                  </a:cubicBezTo>
                  <a:cubicBezTo>
                    <a:pt x="753" y="506"/>
                    <a:pt x="753" y="506"/>
                    <a:pt x="753" y="506"/>
                  </a:cubicBezTo>
                  <a:cubicBezTo>
                    <a:pt x="754" y="519"/>
                    <a:pt x="754" y="519"/>
                    <a:pt x="754" y="519"/>
                  </a:cubicBezTo>
                  <a:cubicBezTo>
                    <a:pt x="714" y="503"/>
                    <a:pt x="714" y="503"/>
                    <a:pt x="714" y="503"/>
                  </a:cubicBezTo>
                  <a:cubicBezTo>
                    <a:pt x="728" y="490"/>
                    <a:pt x="728" y="490"/>
                    <a:pt x="728" y="490"/>
                  </a:cubicBezTo>
                  <a:cubicBezTo>
                    <a:pt x="751" y="502"/>
                    <a:pt x="751" y="502"/>
                    <a:pt x="751" y="502"/>
                  </a:cubicBezTo>
                  <a:cubicBezTo>
                    <a:pt x="751" y="502"/>
                    <a:pt x="751" y="502"/>
                    <a:pt x="751" y="502"/>
                  </a:cubicBezTo>
                  <a:cubicBezTo>
                    <a:pt x="728" y="490"/>
                    <a:pt x="728" y="490"/>
                    <a:pt x="728" y="490"/>
                  </a:cubicBezTo>
                  <a:cubicBezTo>
                    <a:pt x="762" y="461"/>
                    <a:pt x="762" y="461"/>
                    <a:pt x="762" y="461"/>
                  </a:cubicBezTo>
                  <a:cubicBezTo>
                    <a:pt x="762" y="461"/>
                    <a:pt x="762" y="461"/>
                    <a:pt x="761" y="461"/>
                  </a:cubicBezTo>
                  <a:moveTo>
                    <a:pt x="761" y="460"/>
                  </a:moveTo>
                  <a:cubicBezTo>
                    <a:pt x="708" y="477"/>
                    <a:pt x="708" y="477"/>
                    <a:pt x="708" y="477"/>
                  </a:cubicBezTo>
                  <a:cubicBezTo>
                    <a:pt x="708" y="477"/>
                    <a:pt x="708" y="477"/>
                    <a:pt x="708" y="477"/>
                  </a:cubicBezTo>
                  <a:cubicBezTo>
                    <a:pt x="761" y="460"/>
                    <a:pt x="761" y="460"/>
                    <a:pt x="761" y="460"/>
                  </a:cubicBezTo>
                  <a:cubicBezTo>
                    <a:pt x="761" y="460"/>
                    <a:pt x="761" y="460"/>
                    <a:pt x="761" y="460"/>
                  </a:cubicBezTo>
                  <a:moveTo>
                    <a:pt x="602" y="445"/>
                  </a:moveTo>
                  <a:cubicBezTo>
                    <a:pt x="602" y="445"/>
                    <a:pt x="602" y="445"/>
                    <a:pt x="602" y="445"/>
                  </a:cubicBezTo>
                  <a:cubicBezTo>
                    <a:pt x="602" y="445"/>
                    <a:pt x="602" y="445"/>
                    <a:pt x="602" y="445"/>
                  </a:cubicBezTo>
                  <a:cubicBezTo>
                    <a:pt x="602" y="512"/>
                    <a:pt x="602" y="512"/>
                    <a:pt x="602" y="512"/>
                  </a:cubicBezTo>
                  <a:cubicBezTo>
                    <a:pt x="602" y="512"/>
                    <a:pt x="603" y="512"/>
                    <a:pt x="603" y="512"/>
                  </a:cubicBezTo>
                  <a:cubicBezTo>
                    <a:pt x="603" y="512"/>
                    <a:pt x="603" y="512"/>
                    <a:pt x="603" y="512"/>
                  </a:cubicBezTo>
                  <a:cubicBezTo>
                    <a:pt x="602" y="445"/>
                    <a:pt x="602" y="445"/>
                    <a:pt x="602" y="445"/>
                  </a:cubicBezTo>
                  <a:moveTo>
                    <a:pt x="605" y="443"/>
                  </a:moveTo>
                  <a:cubicBezTo>
                    <a:pt x="605" y="443"/>
                    <a:pt x="605" y="443"/>
                    <a:pt x="605" y="444"/>
                  </a:cubicBezTo>
                  <a:cubicBezTo>
                    <a:pt x="671" y="486"/>
                    <a:pt x="671" y="486"/>
                    <a:pt x="671" y="486"/>
                  </a:cubicBezTo>
                  <a:cubicBezTo>
                    <a:pt x="671" y="486"/>
                    <a:pt x="671" y="486"/>
                    <a:pt x="671" y="486"/>
                  </a:cubicBezTo>
                  <a:cubicBezTo>
                    <a:pt x="605" y="443"/>
                    <a:pt x="605" y="443"/>
                    <a:pt x="605" y="443"/>
                  </a:cubicBezTo>
                  <a:moveTo>
                    <a:pt x="374" y="427"/>
                  </a:moveTo>
                  <a:cubicBezTo>
                    <a:pt x="374" y="427"/>
                    <a:pt x="373" y="427"/>
                    <a:pt x="373" y="427"/>
                  </a:cubicBezTo>
                  <a:cubicBezTo>
                    <a:pt x="424" y="468"/>
                    <a:pt x="424" y="468"/>
                    <a:pt x="424" y="468"/>
                  </a:cubicBezTo>
                  <a:cubicBezTo>
                    <a:pt x="424" y="468"/>
                    <a:pt x="424" y="468"/>
                    <a:pt x="424" y="468"/>
                  </a:cubicBezTo>
                  <a:cubicBezTo>
                    <a:pt x="374" y="427"/>
                    <a:pt x="374" y="427"/>
                    <a:pt x="374" y="427"/>
                  </a:cubicBezTo>
                  <a:moveTo>
                    <a:pt x="487" y="412"/>
                  </a:moveTo>
                  <a:cubicBezTo>
                    <a:pt x="486" y="412"/>
                    <a:pt x="486" y="412"/>
                    <a:pt x="486" y="412"/>
                  </a:cubicBezTo>
                  <a:cubicBezTo>
                    <a:pt x="497" y="466"/>
                    <a:pt x="497" y="466"/>
                    <a:pt x="497" y="466"/>
                  </a:cubicBezTo>
                  <a:cubicBezTo>
                    <a:pt x="497" y="466"/>
                    <a:pt x="497" y="466"/>
                    <a:pt x="497" y="466"/>
                  </a:cubicBezTo>
                  <a:cubicBezTo>
                    <a:pt x="497" y="466"/>
                    <a:pt x="497" y="466"/>
                    <a:pt x="497" y="466"/>
                  </a:cubicBezTo>
                  <a:cubicBezTo>
                    <a:pt x="487" y="412"/>
                    <a:pt x="487" y="412"/>
                    <a:pt x="487" y="412"/>
                  </a:cubicBezTo>
                  <a:moveTo>
                    <a:pt x="617" y="400"/>
                  </a:moveTo>
                  <a:cubicBezTo>
                    <a:pt x="603" y="438"/>
                    <a:pt x="603" y="438"/>
                    <a:pt x="603" y="438"/>
                  </a:cubicBezTo>
                  <a:cubicBezTo>
                    <a:pt x="603" y="438"/>
                    <a:pt x="603" y="438"/>
                    <a:pt x="604" y="438"/>
                  </a:cubicBezTo>
                  <a:cubicBezTo>
                    <a:pt x="617" y="400"/>
                    <a:pt x="617" y="400"/>
                    <a:pt x="617" y="400"/>
                  </a:cubicBezTo>
                  <a:cubicBezTo>
                    <a:pt x="617" y="400"/>
                    <a:pt x="617" y="400"/>
                    <a:pt x="617" y="400"/>
                  </a:cubicBezTo>
                  <a:moveTo>
                    <a:pt x="619" y="400"/>
                  </a:moveTo>
                  <a:cubicBezTo>
                    <a:pt x="619" y="400"/>
                    <a:pt x="619" y="400"/>
                    <a:pt x="619" y="400"/>
                  </a:cubicBezTo>
                  <a:cubicBezTo>
                    <a:pt x="619" y="400"/>
                    <a:pt x="619" y="400"/>
                    <a:pt x="619" y="400"/>
                  </a:cubicBezTo>
                  <a:cubicBezTo>
                    <a:pt x="656" y="460"/>
                    <a:pt x="656" y="460"/>
                    <a:pt x="656" y="460"/>
                  </a:cubicBezTo>
                  <a:cubicBezTo>
                    <a:pt x="606" y="442"/>
                    <a:pt x="606" y="442"/>
                    <a:pt x="606" y="442"/>
                  </a:cubicBezTo>
                  <a:cubicBezTo>
                    <a:pt x="605" y="443"/>
                    <a:pt x="605" y="443"/>
                    <a:pt x="605" y="443"/>
                  </a:cubicBezTo>
                  <a:cubicBezTo>
                    <a:pt x="656" y="461"/>
                    <a:pt x="656" y="461"/>
                    <a:pt x="656" y="461"/>
                  </a:cubicBezTo>
                  <a:cubicBezTo>
                    <a:pt x="671" y="486"/>
                    <a:pt x="671" y="486"/>
                    <a:pt x="671" y="486"/>
                  </a:cubicBezTo>
                  <a:cubicBezTo>
                    <a:pt x="671" y="485"/>
                    <a:pt x="671" y="485"/>
                    <a:pt x="671" y="485"/>
                  </a:cubicBezTo>
                  <a:cubicBezTo>
                    <a:pt x="671" y="485"/>
                    <a:pt x="671" y="485"/>
                    <a:pt x="671" y="485"/>
                  </a:cubicBezTo>
                  <a:cubicBezTo>
                    <a:pt x="657" y="461"/>
                    <a:pt x="657" y="461"/>
                    <a:pt x="657" y="461"/>
                  </a:cubicBezTo>
                  <a:cubicBezTo>
                    <a:pt x="702" y="477"/>
                    <a:pt x="702" y="477"/>
                    <a:pt x="702" y="477"/>
                  </a:cubicBezTo>
                  <a:cubicBezTo>
                    <a:pt x="702" y="477"/>
                    <a:pt x="702" y="477"/>
                    <a:pt x="702" y="477"/>
                  </a:cubicBezTo>
                  <a:cubicBezTo>
                    <a:pt x="656" y="460"/>
                    <a:pt x="656" y="460"/>
                    <a:pt x="656" y="460"/>
                  </a:cubicBezTo>
                  <a:cubicBezTo>
                    <a:pt x="619" y="400"/>
                    <a:pt x="619" y="400"/>
                    <a:pt x="619" y="400"/>
                  </a:cubicBezTo>
                  <a:moveTo>
                    <a:pt x="405" y="396"/>
                  </a:moveTo>
                  <a:cubicBezTo>
                    <a:pt x="405" y="396"/>
                    <a:pt x="405" y="396"/>
                    <a:pt x="405" y="396"/>
                  </a:cubicBezTo>
                  <a:cubicBezTo>
                    <a:pt x="412" y="420"/>
                    <a:pt x="412" y="420"/>
                    <a:pt x="412" y="420"/>
                  </a:cubicBezTo>
                  <a:cubicBezTo>
                    <a:pt x="374" y="425"/>
                    <a:pt x="374" y="425"/>
                    <a:pt x="374" y="425"/>
                  </a:cubicBezTo>
                  <a:cubicBezTo>
                    <a:pt x="374" y="426"/>
                    <a:pt x="374" y="426"/>
                    <a:pt x="374" y="426"/>
                  </a:cubicBezTo>
                  <a:cubicBezTo>
                    <a:pt x="374" y="426"/>
                    <a:pt x="374" y="426"/>
                    <a:pt x="374" y="426"/>
                  </a:cubicBezTo>
                  <a:cubicBezTo>
                    <a:pt x="412" y="420"/>
                    <a:pt x="412" y="420"/>
                    <a:pt x="412" y="420"/>
                  </a:cubicBezTo>
                  <a:cubicBezTo>
                    <a:pt x="418" y="441"/>
                    <a:pt x="418" y="441"/>
                    <a:pt x="418" y="441"/>
                  </a:cubicBezTo>
                  <a:cubicBezTo>
                    <a:pt x="374" y="426"/>
                    <a:pt x="374" y="426"/>
                    <a:pt x="374" y="426"/>
                  </a:cubicBezTo>
                  <a:cubicBezTo>
                    <a:pt x="374" y="427"/>
                    <a:pt x="374" y="427"/>
                    <a:pt x="374" y="427"/>
                  </a:cubicBezTo>
                  <a:cubicBezTo>
                    <a:pt x="418" y="442"/>
                    <a:pt x="418" y="442"/>
                    <a:pt x="418" y="442"/>
                  </a:cubicBezTo>
                  <a:cubicBezTo>
                    <a:pt x="426" y="467"/>
                    <a:pt x="426" y="467"/>
                    <a:pt x="426" y="467"/>
                  </a:cubicBezTo>
                  <a:cubicBezTo>
                    <a:pt x="426" y="467"/>
                    <a:pt x="426" y="467"/>
                    <a:pt x="426" y="467"/>
                  </a:cubicBezTo>
                  <a:cubicBezTo>
                    <a:pt x="419" y="442"/>
                    <a:pt x="419" y="442"/>
                    <a:pt x="419" y="442"/>
                  </a:cubicBezTo>
                  <a:cubicBezTo>
                    <a:pt x="445" y="451"/>
                    <a:pt x="445" y="451"/>
                    <a:pt x="445" y="451"/>
                  </a:cubicBezTo>
                  <a:cubicBezTo>
                    <a:pt x="428" y="468"/>
                    <a:pt x="428" y="468"/>
                    <a:pt x="428" y="468"/>
                  </a:cubicBezTo>
                  <a:cubicBezTo>
                    <a:pt x="428" y="468"/>
                    <a:pt x="428" y="468"/>
                    <a:pt x="429" y="468"/>
                  </a:cubicBezTo>
                  <a:cubicBezTo>
                    <a:pt x="445" y="451"/>
                    <a:pt x="445" y="451"/>
                    <a:pt x="445" y="451"/>
                  </a:cubicBezTo>
                  <a:cubicBezTo>
                    <a:pt x="495" y="468"/>
                    <a:pt x="495" y="468"/>
                    <a:pt x="495" y="468"/>
                  </a:cubicBezTo>
                  <a:cubicBezTo>
                    <a:pt x="495" y="468"/>
                    <a:pt x="495" y="468"/>
                    <a:pt x="495" y="468"/>
                  </a:cubicBezTo>
                  <a:cubicBezTo>
                    <a:pt x="445" y="451"/>
                    <a:pt x="445" y="451"/>
                    <a:pt x="445" y="451"/>
                  </a:cubicBezTo>
                  <a:cubicBezTo>
                    <a:pt x="484" y="412"/>
                    <a:pt x="484" y="412"/>
                    <a:pt x="484" y="412"/>
                  </a:cubicBezTo>
                  <a:cubicBezTo>
                    <a:pt x="484" y="411"/>
                    <a:pt x="484" y="411"/>
                    <a:pt x="484" y="411"/>
                  </a:cubicBezTo>
                  <a:cubicBezTo>
                    <a:pt x="445" y="451"/>
                    <a:pt x="445" y="451"/>
                    <a:pt x="445" y="451"/>
                  </a:cubicBezTo>
                  <a:cubicBezTo>
                    <a:pt x="418" y="442"/>
                    <a:pt x="418" y="442"/>
                    <a:pt x="418" y="442"/>
                  </a:cubicBezTo>
                  <a:cubicBezTo>
                    <a:pt x="412" y="420"/>
                    <a:pt x="412" y="420"/>
                    <a:pt x="412" y="420"/>
                  </a:cubicBezTo>
                  <a:cubicBezTo>
                    <a:pt x="483" y="410"/>
                    <a:pt x="483" y="410"/>
                    <a:pt x="483" y="410"/>
                  </a:cubicBezTo>
                  <a:cubicBezTo>
                    <a:pt x="483" y="410"/>
                    <a:pt x="483" y="410"/>
                    <a:pt x="483" y="410"/>
                  </a:cubicBezTo>
                  <a:cubicBezTo>
                    <a:pt x="412" y="420"/>
                    <a:pt x="412" y="420"/>
                    <a:pt x="412" y="420"/>
                  </a:cubicBezTo>
                  <a:cubicBezTo>
                    <a:pt x="405" y="396"/>
                    <a:pt x="405" y="396"/>
                    <a:pt x="405" y="396"/>
                  </a:cubicBezTo>
                  <a:moveTo>
                    <a:pt x="401" y="395"/>
                  </a:moveTo>
                  <a:cubicBezTo>
                    <a:pt x="373" y="424"/>
                    <a:pt x="373" y="424"/>
                    <a:pt x="373" y="424"/>
                  </a:cubicBezTo>
                  <a:cubicBezTo>
                    <a:pt x="373" y="424"/>
                    <a:pt x="373" y="425"/>
                    <a:pt x="373" y="425"/>
                  </a:cubicBezTo>
                  <a:cubicBezTo>
                    <a:pt x="402" y="395"/>
                    <a:pt x="402" y="395"/>
                    <a:pt x="402" y="395"/>
                  </a:cubicBezTo>
                  <a:cubicBezTo>
                    <a:pt x="402" y="395"/>
                    <a:pt x="401" y="395"/>
                    <a:pt x="401" y="395"/>
                  </a:cubicBezTo>
                  <a:moveTo>
                    <a:pt x="552" y="382"/>
                  </a:moveTo>
                  <a:cubicBezTo>
                    <a:pt x="552" y="382"/>
                    <a:pt x="552" y="382"/>
                    <a:pt x="552" y="382"/>
                  </a:cubicBezTo>
                  <a:cubicBezTo>
                    <a:pt x="569" y="402"/>
                    <a:pt x="569" y="402"/>
                    <a:pt x="569" y="402"/>
                  </a:cubicBezTo>
                  <a:cubicBezTo>
                    <a:pt x="535" y="405"/>
                    <a:pt x="535" y="405"/>
                    <a:pt x="535" y="405"/>
                  </a:cubicBezTo>
                  <a:cubicBezTo>
                    <a:pt x="549" y="382"/>
                    <a:pt x="549" y="382"/>
                    <a:pt x="549" y="382"/>
                  </a:cubicBezTo>
                  <a:cubicBezTo>
                    <a:pt x="549" y="382"/>
                    <a:pt x="549" y="382"/>
                    <a:pt x="549" y="382"/>
                  </a:cubicBezTo>
                  <a:cubicBezTo>
                    <a:pt x="535" y="405"/>
                    <a:pt x="535" y="405"/>
                    <a:pt x="535" y="405"/>
                  </a:cubicBezTo>
                  <a:cubicBezTo>
                    <a:pt x="489" y="409"/>
                    <a:pt x="489" y="409"/>
                    <a:pt x="489" y="409"/>
                  </a:cubicBezTo>
                  <a:cubicBezTo>
                    <a:pt x="489" y="409"/>
                    <a:pt x="489" y="409"/>
                    <a:pt x="489" y="409"/>
                  </a:cubicBezTo>
                  <a:cubicBezTo>
                    <a:pt x="535" y="405"/>
                    <a:pt x="535" y="405"/>
                    <a:pt x="535" y="405"/>
                  </a:cubicBezTo>
                  <a:cubicBezTo>
                    <a:pt x="498" y="466"/>
                    <a:pt x="498" y="466"/>
                    <a:pt x="498" y="466"/>
                  </a:cubicBezTo>
                  <a:cubicBezTo>
                    <a:pt x="499" y="466"/>
                    <a:pt x="499" y="467"/>
                    <a:pt x="499" y="467"/>
                  </a:cubicBezTo>
                  <a:cubicBezTo>
                    <a:pt x="535" y="405"/>
                    <a:pt x="535" y="405"/>
                    <a:pt x="535" y="405"/>
                  </a:cubicBezTo>
                  <a:cubicBezTo>
                    <a:pt x="569" y="402"/>
                    <a:pt x="569" y="402"/>
                    <a:pt x="569" y="402"/>
                  </a:cubicBezTo>
                  <a:cubicBezTo>
                    <a:pt x="600" y="439"/>
                    <a:pt x="600" y="439"/>
                    <a:pt x="600" y="439"/>
                  </a:cubicBezTo>
                  <a:cubicBezTo>
                    <a:pt x="600" y="439"/>
                    <a:pt x="600" y="439"/>
                    <a:pt x="600" y="439"/>
                  </a:cubicBezTo>
                  <a:cubicBezTo>
                    <a:pt x="569" y="402"/>
                    <a:pt x="569" y="402"/>
                    <a:pt x="569" y="402"/>
                  </a:cubicBezTo>
                  <a:cubicBezTo>
                    <a:pt x="616" y="398"/>
                    <a:pt x="616" y="398"/>
                    <a:pt x="616" y="398"/>
                  </a:cubicBezTo>
                  <a:cubicBezTo>
                    <a:pt x="616" y="398"/>
                    <a:pt x="616" y="398"/>
                    <a:pt x="616" y="398"/>
                  </a:cubicBezTo>
                  <a:cubicBezTo>
                    <a:pt x="569" y="402"/>
                    <a:pt x="569" y="402"/>
                    <a:pt x="569" y="402"/>
                  </a:cubicBezTo>
                  <a:cubicBezTo>
                    <a:pt x="552" y="382"/>
                    <a:pt x="552" y="382"/>
                    <a:pt x="552" y="382"/>
                  </a:cubicBezTo>
                  <a:moveTo>
                    <a:pt x="548" y="381"/>
                  </a:moveTo>
                  <a:cubicBezTo>
                    <a:pt x="488" y="408"/>
                    <a:pt x="488" y="408"/>
                    <a:pt x="488" y="408"/>
                  </a:cubicBezTo>
                  <a:cubicBezTo>
                    <a:pt x="488" y="408"/>
                    <a:pt x="488" y="408"/>
                    <a:pt x="488" y="408"/>
                  </a:cubicBezTo>
                  <a:cubicBezTo>
                    <a:pt x="548" y="381"/>
                    <a:pt x="548" y="381"/>
                    <a:pt x="548" y="381"/>
                  </a:cubicBezTo>
                  <a:cubicBezTo>
                    <a:pt x="548" y="381"/>
                    <a:pt x="548" y="381"/>
                    <a:pt x="548" y="381"/>
                  </a:cubicBezTo>
                  <a:moveTo>
                    <a:pt x="553" y="380"/>
                  </a:moveTo>
                  <a:cubicBezTo>
                    <a:pt x="553" y="380"/>
                    <a:pt x="553" y="381"/>
                    <a:pt x="553" y="381"/>
                  </a:cubicBezTo>
                  <a:cubicBezTo>
                    <a:pt x="616" y="398"/>
                    <a:pt x="616" y="398"/>
                    <a:pt x="616" y="398"/>
                  </a:cubicBezTo>
                  <a:cubicBezTo>
                    <a:pt x="616" y="398"/>
                    <a:pt x="616" y="397"/>
                    <a:pt x="616" y="397"/>
                  </a:cubicBezTo>
                  <a:cubicBezTo>
                    <a:pt x="553" y="380"/>
                    <a:pt x="553" y="380"/>
                    <a:pt x="553" y="380"/>
                  </a:cubicBezTo>
                  <a:moveTo>
                    <a:pt x="432" y="327"/>
                  </a:moveTo>
                  <a:cubicBezTo>
                    <a:pt x="405" y="389"/>
                    <a:pt x="405" y="389"/>
                    <a:pt x="405" y="389"/>
                  </a:cubicBezTo>
                  <a:cubicBezTo>
                    <a:pt x="405" y="389"/>
                    <a:pt x="405" y="389"/>
                    <a:pt x="405" y="389"/>
                  </a:cubicBezTo>
                  <a:cubicBezTo>
                    <a:pt x="432" y="328"/>
                    <a:pt x="432" y="328"/>
                    <a:pt x="432" y="328"/>
                  </a:cubicBezTo>
                  <a:cubicBezTo>
                    <a:pt x="432" y="328"/>
                    <a:pt x="432" y="327"/>
                    <a:pt x="432" y="327"/>
                  </a:cubicBezTo>
                  <a:moveTo>
                    <a:pt x="359" y="324"/>
                  </a:moveTo>
                  <a:cubicBezTo>
                    <a:pt x="359" y="324"/>
                    <a:pt x="359" y="324"/>
                    <a:pt x="359" y="324"/>
                  </a:cubicBezTo>
                  <a:cubicBezTo>
                    <a:pt x="402" y="390"/>
                    <a:pt x="402" y="390"/>
                    <a:pt x="402" y="390"/>
                  </a:cubicBezTo>
                  <a:cubicBezTo>
                    <a:pt x="402" y="390"/>
                    <a:pt x="402" y="390"/>
                    <a:pt x="402" y="389"/>
                  </a:cubicBezTo>
                  <a:cubicBezTo>
                    <a:pt x="359" y="324"/>
                    <a:pt x="359" y="324"/>
                    <a:pt x="359" y="324"/>
                  </a:cubicBezTo>
                  <a:moveTo>
                    <a:pt x="360" y="322"/>
                  </a:moveTo>
                  <a:cubicBezTo>
                    <a:pt x="360" y="322"/>
                    <a:pt x="360" y="323"/>
                    <a:pt x="360" y="323"/>
                  </a:cubicBezTo>
                  <a:cubicBezTo>
                    <a:pt x="431" y="325"/>
                    <a:pt x="431" y="325"/>
                    <a:pt x="431" y="325"/>
                  </a:cubicBezTo>
                  <a:cubicBezTo>
                    <a:pt x="431" y="325"/>
                    <a:pt x="431" y="325"/>
                    <a:pt x="431" y="325"/>
                  </a:cubicBezTo>
                  <a:cubicBezTo>
                    <a:pt x="360" y="322"/>
                    <a:pt x="360" y="322"/>
                    <a:pt x="360" y="322"/>
                  </a:cubicBezTo>
                  <a:moveTo>
                    <a:pt x="327" y="320"/>
                  </a:moveTo>
                  <a:cubicBezTo>
                    <a:pt x="327" y="320"/>
                    <a:pt x="327" y="320"/>
                    <a:pt x="327" y="320"/>
                  </a:cubicBezTo>
                  <a:cubicBezTo>
                    <a:pt x="362" y="353"/>
                    <a:pt x="362" y="353"/>
                    <a:pt x="362" y="353"/>
                  </a:cubicBezTo>
                  <a:cubicBezTo>
                    <a:pt x="372" y="424"/>
                    <a:pt x="372" y="424"/>
                    <a:pt x="372" y="424"/>
                  </a:cubicBezTo>
                  <a:cubicBezTo>
                    <a:pt x="372" y="424"/>
                    <a:pt x="372" y="424"/>
                    <a:pt x="372" y="424"/>
                  </a:cubicBezTo>
                  <a:cubicBezTo>
                    <a:pt x="372" y="424"/>
                    <a:pt x="372" y="424"/>
                    <a:pt x="372" y="424"/>
                  </a:cubicBezTo>
                  <a:cubicBezTo>
                    <a:pt x="363" y="354"/>
                    <a:pt x="363" y="354"/>
                    <a:pt x="363" y="354"/>
                  </a:cubicBezTo>
                  <a:cubicBezTo>
                    <a:pt x="401" y="390"/>
                    <a:pt x="401" y="390"/>
                    <a:pt x="401" y="390"/>
                  </a:cubicBezTo>
                  <a:cubicBezTo>
                    <a:pt x="401" y="390"/>
                    <a:pt x="401" y="390"/>
                    <a:pt x="401" y="390"/>
                  </a:cubicBezTo>
                  <a:cubicBezTo>
                    <a:pt x="363" y="353"/>
                    <a:pt x="363" y="353"/>
                    <a:pt x="363" y="353"/>
                  </a:cubicBezTo>
                  <a:cubicBezTo>
                    <a:pt x="359" y="324"/>
                    <a:pt x="359" y="324"/>
                    <a:pt x="359" y="324"/>
                  </a:cubicBezTo>
                  <a:cubicBezTo>
                    <a:pt x="359" y="324"/>
                    <a:pt x="359" y="324"/>
                    <a:pt x="359" y="324"/>
                  </a:cubicBezTo>
                  <a:cubicBezTo>
                    <a:pt x="359" y="324"/>
                    <a:pt x="358" y="324"/>
                    <a:pt x="358" y="324"/>
                  </a:cubicBezTo>
                  <a:cubicBezTo>
                    <a:pt x="362" y="353"/>
                    <a:pt x="362" y="353"/>
                    <a:pt x="362" y="353"/>
                  </a:cubicBezTo>
                  <a:cubicBezTo>
                    <a:pt x="327" y="320"/>
                    <a:pt x="327" y="320"/>
                    <a:pt x="327" y="320"/>
                  </a:cubicBezTo>
                  <a:moveTo>
                    <a:pt x="328" y="318"/>
                  </a:moveTo>
                  <a:cubicBezTo>
                    <a:pt x="328" y="318"/>
                    <a:pt x="328" y="318"/>
                    <a:pt x="328" y="318"/>
                  </a:cubicBezTo>
                  <a:cubicBezTo>
                    <a:pt x="356" y="322"/>
                    <a:pt x="356" y="322"/>
                    <a:pt x="356" y="322"/>
                  </a:cubicBezTo>
                  <a:cubicBezTo>
                    <a:pt x="356" y="322"/>
                    <a:pt x="356" y="322"/>
                    <a:pt x="356" y="322"/>
                  </a:cubicBezTo>
                  <a:cubicBezTo>
                    <a:pt x="328" y="318"/>
                    <a:pt x="328" y="318"/>
                    <a:pt x="328" y="318"/>
                  </a:cubicBezTo>
                  <a:moveTo>
                    <a:pt x="266" y="311"/>
                  </a:moveTo>
                  <a:cubicBezTo>
                    <a:pt x="266" y="311"/>
                    <a:pt x="266" y="311"/>
                    <a:pt x="266" y="311"/>
                  </a:cubicBezTo>
                  <a:cubicBezTo>
                    <a:pt x="321" y="317"/>
                    <a:pt x="321" y="317"/>
                    <a:pt x="321" y="317"/>
                  </a:cubicBezTo>
                  <a:cubicBezTo>
                    <a:pt x="321" y="317"/>
                    <a:pt x="321" y="317"/>
                    <a:pt x="321" y="317"/>
                  </a:cubicBezTo>
                  <a:cubicBezTo>
                    <a:pt x="266" y="311"/>
                    <a:pt x="266" y="311"/>
                    <a:pt x="266" y="311"/>
                  </a:cubicBezTo>
                  <a:moveTo>
                    <a:pt x="289" y="277"/>
                  </a:moveTo>
                  <a:cubicBezTo>
                    <a:pt x="265" y="309"/>
                    <a:pt x="265" y="309"/>
                    <a:pt x="265" y="309"/>
                  </a:cubicBezTo>
                  <a:cubicBezTo>
                    <a:pt x="265" y="309"/>
                    <a:pt x="265" y="309"/>
                    <a:pt x="265" y="309"/>
                  </a:cubicBezTo>
                  <a:cubicBezTo>
                    <a:pt x="289" y="277"/>
                    <a:pt x="289" y="277"/>
                    <a:pt x="289" y="277"/>
                  </a:cubicBezTo>
                  <a:cubicBezTo>
                    <a:pt x="289" y="277"/>
                    <a:pt x="289" y="277"/>
                    <a:pt x="289" y="277"/>
                  </a:cubicBezTo>
                  <a:moveTo>
                    <a:pt x="326" y="245"/>
                  </a:moveTo>
                  <a:cubicBezTo>
                    <a:pt x="326" y="245"/>
                    <a:pt x="326" y="245"/>
                    <a:pt x="326" y="245"/>
                  </a:cubicBezTo>
                  <a:cubicBezTo>
                    <a:pt x="356" y="280"/>
                    <a:pt x="356" y="280"/>
                    <a:pt x="356" y="280"/>
                  </a:cubicBezTo>
                  <a:cubicBezTo>
                    <a:pt x="356" y="280"/>
                    <a:pt x="356" y="280"/>
                    <a:pt x="356" y="279"/>
                  </a:cubicBezTo>
                  <a:cubicBezTo>
                    <a:pt x="326" y="245"/>
                    <a:pt x="326" y="245"/>
                    <a:pt x="326" y="245"/>
                  </a:cubicBezTo>
                  <a:moveTo>
                    <a:pt x="339" y="302"/>
                  </a:moveTo>
                  <a:cubicBezTo>
                    <a:pt x="328" y="291"/>
                    <a:pt x="328" y="291"/>
                    <a:pt x="328" y="291"/>
                  </a:cubicBezTo>
                  <a:cubicBezTo>
                    <a:pt x="343" y="286"/>
                    <a:pt x="343" y="286"/>
                    <a:pt x="343" y="286"/>
                  </a:cubicBezTo>
                  <a:cubicBezTo>
                    <a:pt x="346" y="294"/>
                    <a:pt x="346" y="294"/>
                    <a:pt x="346" y="294"/>
                  </a:cubicBezTo>
                  <a:cubicBezTo>
                    <a:pt x="339" y="302"/>
                    <a:pt x="339" y="302"/>
                    <a:pt x="339" y="302"/>
                  </a:cubicBezTo>
                  <a:moveTo>
                    <a:pt x="306" y="228"/>
                  </a:moveTo>
                  <a:cubicBezTo>
                    <a:pt x="303" y="239"/>
                    <a:pt x="303" y="239"/>
                    <a:pt x="303" y="239"/>
                  </a:cubicBezTo>
                  <a:cubicBezTo>
                    <a:pt x="274" y="234"/>
                    <a:pt x="274" y="234"/>
                    <a:pt x="274" y="234"/>
                  </a:cubicBezTo>
                  <a:cubicBezTo>
                    <a:pt x="274" y="234"/>
                    <a:pt x="274" y="234"/>
                    <a:pt x="274" y="234"/>
                  </a:cubicBezTo>
                  <a:cubicBezTo>
                    <a:pt x="302" y="240"/>
                    <a:pt x="302" y="240"/>
                    <a:pt x="302" y="240"/>
                  </a:cubicBezTo>
                  <a:cubicBezTo>
                    <a:pt x="296" y="259"/>
                    <a:pt x="296" y="259"/>
                    <a:pt x="296" y="259"/>
                  </a:cubicBezTo>
                  <a:cubicBezTo>
                    <a:pt x="273" y="235"/>
                    <a:pt x="273" y="235"/>
                    <a:pt x="273" y="235"/>
                  </a:cubicBezTo>
                  <a:cubicBezTo>
                    <a:pt x="273" y="235"/>
                    <a:pt x="273" y="235"/>
                    <a:pt x="273" y="236"/>
                  </a:cubicBezTo>
                  <a:cubicBezTo>
                    <a:pt x="296" y="259"/>
                    <a:pt x="296" y="259"/>
                    <a:pt x="296" y="259"/>
                  </a:cubicBezTo>
                  <a:cubicBezTo>
                    <a:pt x="292" y="272"/>
                    <a:pt x="292" y="272"/>
                    <a:pt x="292" y="272"/>
                  </a:cubicBezTo>
                  <a:cubicBezTo>
                    <a:pt x="292" y="272"/>
                    <a:pt x="292" y="272"/>
                    <a:pt x="292" y="272"/>
                  </a:cubicBezTo>
                  <a:cubicBezTo>
                    <a:pt x="296" y="260"/>
                    <a:pt x="296" y="260"/>
                    <a:pt x="296" y="260"/>
                  </a:cubicBezTo>
                  <a:cubicBezTo>
                    <a:pt x="327" y="291"/>
                    <a:pt x="327" y="291"/>
                    <a:pt x="327" y="291"/>
                  </a:cubicBezTo>
                  <a:cubicBezTo>
                    <a:pt x="309" y="297"/>
                    <a:pt x="309" y="297"/>
                    <a:pt x="309" y="297"/>
                  </a:cubicBezTo>
                  <a:cubicBezTo>
                    <a:pt x="293" y="277"/>
                    <a:pt x="293" y="277"/>
                    <a:pt x="293" y="277"/>
                  </a:cubicBezTo>
                  <a:cubicBezTo>
                    <a:pt x="293" y="277"/>
                    <a:pt x="293" y="277"/>
                    <a:pt x="292" y="277"/>
                  </a:cubicBezTo>
                  <a:cubicBezTo>
                    <a:pt x="308" y="297"/>
                    <a:pt x="308" y="297"/>
                    <a:pt x="308" y="297"/>
                  </a:cubicBezTo>
                  <a:cubicBezTo>
                    <a:pt x="266" y="310"/>
                    <a:pt x="266" y="310"/>
                    <a:pt x="266" y="310"/>
                  </a:cubicBezTo>
                  <a:cubicBezTo>
                    <a:pt x="266" y="310"/>
                    <a:pt x="266" y="310"/>
                    <a:pt x="266" y="310"/>
                  </a:cubicBezTo>
                  <a:cubicBezTo>
                    <a:pt x="308" y="297"/>
                    <a:pt x="308" y="297"/>
                    <a:pt x="308" y="297"/>
                  </a:cubicBezTo>
                  <a:cubicBezTo>
                    <a:pt x="322" y="315"/>
                    <a:pt x="322" y="315"/>
                    <a:pt x="322" y="315"/>
                  </a:cubicBezTo>
                  <a:cubicBezTo>
                    <a:pt x="322" y="315"/>
                    <a:pt x="323" y="315"/>
                    <a:pt x="323" y="315"/>
                  </a:cubicBezTo>
                  <a:cubicBezTo>
                    <a:pt x="309" y="297"/>
                    <a:pt x="309" y="297"/>
                    <a:pt x="309" y="297"/>
                  </a:cubicBezTo>
                  <a:cubicBezTo>
                    <a:pt x="327" y="291"/>
                    <a:pt x="327" y="291"/>
                    <a:pt x="327" y="291"/>
                  </a:cubicBezTo>
                  <a:cubicBezTo>
                    <a:pt x="338" y="302"/>
                    <a:pt x="338" y="302"/>
                    <a:pt x="338" y="302"/>
                  </a:cubicBezTo>
                  <a:cubicBezTo>
                    <a:pt x="327" y="315"/>
                    <a:pt x="327" y="315"/>
                    <a:pt x="327" y="315"/>
                  </a:cubicBezTo>
                  <a:cubicBezTo>
                    <a:pt x="327" y="315"/>
                    <a:pt x="327" y="315"/>
                    <a:pt x="327" y="315"/>
                  </a:cubicBezTo>
                  <a:cubicBezTo>
                    <a:pt x="339" y="303"/>
                    <a:pt x="339" y="303"/>
                    <a:pt x="339" y="303"/>
                  </a:cubicBezTo>
                  <a:cubicBezTo>
                    <a:pt x="357" y="321"/>
                    <a:pt x="357" y="321"/>
                    <a:pt x="357" y="321"/>
                  </a:cubicBezTo>
                  <a:cubicBezTo>
                    <a:pt x="357" y="321"/>
                    <a:pt x="357" y="321"/>
                    <a:pt x="357" y="321"/>
                  </a:cubicBezTo>
                  <a:cubicBezTo>
                    <a:pt x="339" y="302"/>
                    <a:pt x="339" y="302"/>
                    <a:pt x="339" y="302"/>
                  </a:cubicBezTo>
                  <a:cubicBezTo>
                    <a:pt x="346" y="294"/>
                    <a:pt x="346" y="294"/>
                    <a:pt x="346" y="294"/>
                  </a:cubicBezTo>
                  <a:cubicBezTo>
                    <a:pt x="357" y="321"/>
                    <a:pt x="357" y="321"/>
                    <a:pt x="357" y="321"/>
                  </a:cubicBezTo>
                  <a:cubicBezTo>
                    <a:pt x="357" y="321"/>
                    <a:pt x="358" y="321"/>
                    <a:pt x="358" y="321"/>
                  </a:cubicBezTo>
                  <a:cubicBezTo>
                    <a:pt x="346" y="294"/>
                    <a:pt x="346" y="294"/>
                    <a:pt x="346" y="294"/>
                  </a:cubicBezTo>
                  <a:cubicBezTo>
                    <a:pt x="356" y="284"/>
                    <a:pt x="356" y="284"/>
                    <a:pt x="356" y="284"/>
                  </a:cubicBezTo>
                  <a:cubicBezTo>
                    <a:pt x="356" y="284"/>
                    <a:pt x="356" y="284"/>
                    <a:pt x="356" y="284"/>
                  </a:cubicBezTo>
                  <a:cubicBezTo>
                    <a:pt x="346" y="294"/>
                    <a:pt x="346" y="294"/>
                    <a:pt x="346" y="294"/>
                  </a:cubicBezTo>
                  <a:cubicBezTo>
                    <a:pt x="343" y="286"/>
                    <a:pt x="343" y="286"/>
                    <a:pt x="343" y="286"/>
                  </a:cubicBezTo>
                  <a:cubicBezTo>
                    <a:pt x="355" y="283"/>
                    <a:pt x="355" y="283"/>
                    <a:pt x="355" y="283"/>
                  </a:cubicBezTo>
                  <a:cubicBezTo>
                    <a:pt x="355" y="283"/>
                    <a:pt x="355" y="282"/>
                    <a:pt x="355" y="282"/>
                  </a:cubicBezTo>
                  <a:cubicBezTo>
                    <a:pt x="343" y="286"/>
                    <a:pt x="343" y="286"/>
                    <a:pt x="343" y="286"/>
                  </a:cubicBezTo>
                  <a:cubicBezTo>
                    <a:pt x="326" y="246"/>
                    <a:pt x="326" y="246"/>
                    <a:pt x="326" y="246"/>
                  </a:cubicBezTo>
                  <a:cubicBezTo>
                    <a:pt x="326" y="246"/>
                    <a:pt x="326" y="246"/>
                    <a:pt x="326" y="246"/>
                  </a:cubicBezTo>
                  <a:cubicBezTo>
                    <a:pt x="343" y="286"/>
                    <a:pt x="343" y="286"/>
                    <a:pt x="343" y="286"/>
                  </a:cubicBezTo>
                  <a:cubicBezTo>
                    <a:pt x="328" y="291"/>
                    <a:pt x="328" y="291"/>
                    <a:pt x="328" y="291"/>
                  </a:cubicBezTo>
                  <a:cubicBezTo>
                    <a:pt x="296" y="259"/>
                    <a:pt x="296" y="259"/>
                    <a:pt x="296" y="259"/>
                  </a:cubicBezTo>
                  <a:cubicBezTo>
                    <a:pt x="303" y="240"/>
                    <a:pt x="303" y="240"/>
                    <a:pt x="303" y="240"/>
                  </a:cubicBezTo>
                  <a:cubicBezTo>
                    <a:pt x="323" y="244"/>
                    <a:pt x="323" y="244"/>
                    <a:pt x="323" y="244"/>
                  </a:cubicBezTo>
                  <a:cubicBezTo>
                    <a:pt x="323" y="244"/>
                    <a:pt x="323" y="243"/>
                    <a:pt x="323" y="243"/>
                  </a:cubicBezTo>
                  <a:cubicBezTo>
                    <a:pt x="303" y="239"/>
                    <a:pt x="303" y="239"/>
                    <a:pt x="303" y="239"/>
                  </a:cubicBezTo>
                  <a:cubicBezTo>
                    <a:pt x="307" y="228"/>
                    <a:pt x="307" y="228"/>
                    <a:pt x="307" y="228"/>
                  </a:cubicBezTo>
                  <a:cubicBezTo>
                    <a:pt x="307" y="228"/>
                    <a:pt x="307" y="228"/>
                    <a:pt x="306" y="228"/>
                  </a:cubicBezTo>
                  <a:moveTo>
                    <a:pt x="309" y="227"/>
                  </a:moveTo>
                  <a:cubicBezTo>
                    <a:pt x="309" y="227"/>
                    <a:pt x="309" y="227"/>
                    <a:pt x="308" y="227"/>
                  </a:cubicBezTo>
                  <a:cubicBezTo>
                    <a:pt x="324" y="243"/>
                    <a:pt x="324" y="243"/>
                    <a:pt x="324" y="243"/>
                  </a:cubicBezTo>
                  <a:cubicBezTo>
                    <a:pt x="324" y="243"/>
                    <a:pt x="324" y="242"/>
                    <a:pt x="324" y="242"/>
                  </a:cubicBezTo>
                  <a:cubicBezTo>
                    <a:pt x="309" y="227"/>
                    <a:pt x="309" y="227"/>
                    <a:pt x="309" y="227"/>
                  </a:cubicBezTo>
                  <a:moveTo>
                    <a:pt x="305" y="226"/>
                  </a:moveTo>
                  <a:cubicBezTo>
                    <a:pt x="274" y="233"/>
                    <a:pt x="274" y="233"/>
                    <a:pt x="274" y="233"/>
                  </a:cubicBezTo>
                  <a:cubicBezTo>
                    <a:pt x="274" y="233"/>
                    <a:pt x="274" y="233"/>
                    <a:pt x="274" y="233"/>
                  </a:cubicBezTo>
                  <a:cubicBezTo>
                    <a:pt x="274" y="233"/>
                    <a:pt x="274" y="233"/>
                    <a:pt x="274" y="233"/>
                  </a:cubicBezTo>
                  <a:cubicBezTo>
                    <a:pt x="305" y="227"/>
                    <a:pt x="305" y="227"/>
                    <a:pt x="305" y="227"/>
                  </a:cubicBezTo>
                  <a:cubicBezTo>
                    <a:pt x="305" y="227"/>
                    <a:pt x="305" y="226"/>
                    <a:pt x="305" y="226"/>
                  </a:cubicBezTo>
                  <a:cubicBezTo>
                    <a:pt x="305" y="226"/>
                    <a:pt x="305" y="226"/>
                    <a:pt x="305" y="226"/>
                  </a:cubicBezTo>
                  <a:moveTo>
                    <a:pt x="335" y="204"/>
                  </a:moveTo>
                  <a:cubicBezTo>
                    <a:pt x="325" y="242"/>
                    <a:pt x="325" y="242"/>
                    <a:pt x="325" y="242"/>
                  </a:cubicBezTo>
                  <a:cubicBezTo>
                    <a:pt x="325" y="242"/>
                    <a:pt x="326" y="242"/>
                    <a:pt x="326" y="242"/>
                  </a:cubicBezTo>
                  <a:cubicBezTo>
                    <a:pt x="335" y="204"/>
                    <a:pt x="335" y="204"/>
                    <a:pt x="335" y="204"/>
                  </a:cubicBezTo>
                  <a:cubicBezTo>
                    <a:pt x="335" y="204"/>
                    <a:pt x="335" y="204"/>
                    <a:pt x="335" y="204"/>
                  </a:cubicBezTo>
                  <a:moveTo>
                    <a:pt x="333" y="203"/>
                  </a:moveTo>
                  <a:cubicBezTo>
                    <a:pt x="309" y="225"/>
                    <a:pt x="309" y="225"/>
                    <a:pt x="309" y="225"/>
                  </a:cubicBezTo>
                  <a:cubicBezTo>
                    <a:pt x="309" y="225"/>
                    <a:pt x="309" y="225"/>
                    <a:pt x="309" y="225"/>
                  </a:cubicBezTo>
                  <a:cubicBezTo>
                    <a:pt x="334" y="203"/>
                    <a:pt x="334" y="203"/>
                    <a:pt x="334" y="203"/>
                  </a:cubicBezTo>
                  <a:cubicBezTo>
                    <a:pt x="334" y="203"/>
                    <a:pt x="333" y="203"/>
                    <a:pt x="333" y="203"/>
                  </a:cubicBezTo>
                  <a:moveTo>
                    <a:pt x="419" y="170"/>
                  </a:moveTo>
                  <a:cubicBezTo>
                    <a:pt x="364" y="190"/>
                    <a:pt x="364" y="190"/>
                    <a:pt x="364" y="190"/>
                  </a:cubicBezTo>
                  <a:cubicBezTo>
                    <a:pt x="375" y="175"/>
                    <a:pt x="375" y="175"/>
                    <a:pt x="375" y="175"/>
                  </a:cubicBezTo>
                  <a:cubicBezTo>
                    <a:pt x="375" y="175"/>
                    <a:pt x="374" y="175"/>
                    <a:pt x="374" y="175"/>
                  </a:cubicBezTo>
                  <a:cubicBezTo>
                    <a:pt x="363" y="190"/>
                    <a:pt x="363" y="190"/>
                    <a:pt x="363" y="190"/>
                  </a:cubicBezTo>
                  <a:cubicBezTo>
                    <a:pt x="338" y="200"/>
                    <a:pt x="338" y="200"/>
                    <a:pt x="338" y="200"/>
                  </a:cubicBezTo>
                  <a:cubicBezTo>
                    <a:pt x="338" y="200"/>
                    <a:pt x="338" y="200"/>
                    <a:pt x="338" y="200"/>
                  </a:cubicBezTo>
                  <a:cubicBezTo>
                    <a:pt x="363" y="191"/>
                    <a:pt x="363" y="191"/>
                    <a:pt x="363" y="191"/>
                  </a:cubicBezTo>
                  <a:cubicBezTo>
                    <a:pt x="326" y="242"/>
                    <a:pt x="326" y="242"/>
                    <a:pt x="326" y="242"/>
                  </a:cubicBezTo>
                  <a:cubicBezTo>
                    <a:pt x="326" y="242"/>
                    <a:pt x="326" y="242"/>
                    <a:pt x="326" y="242"/>
                  </a:cubicBezTo>
                  <a:cubicBezTo>
                    <a:pt x="364" y="191"/>
                    <a:pt x="364" y="191"/>
                    <a:pt x="364" y="191"/>
                  </a:cubicBezTo>
                  <a:cubicBezTo>
                    <a:pt x="419" y="170"/>
                    <a:pt x="419" y="170"/>
                    <a:pt x="419" y="170"/>
                  </a:cubicBezTo>
                  <a:cubicBezTo>
                    <a:pt x="419" y="170"/>
                    <a:pt x="419" y="170"/>
                    <a:pt x="419" y="170"/>
                  </a:cubicBezTo>
                  <a:moveTo>
                    <a:pt x="326" y="164"/>
                  </a:moveTo>
                  <a:cubicBezTo>
                    <a:pt x="325" y="164"/>
                    <a:pt x="325" y="164"/>
                    <a:pt x="325" y="164"/>
                  </a:cubicBezTo>
                  <a:cubicBezTo>
                    <a:pt x="325" y="164"/>
                    <a:pt x="325" y="164"/>
                    <a:pt x="325" y="164"/>
                  </a:cubicBezTo>
                  <a:cubicBezTo>
                    <a:pt x="335" y="198"/>
                    <a:pt x="335" y="198"/>
                    <a:pt x="335" y="198"/>
                  </a:cubicBezTo>
                  <a:cubicBezTo>
                    <a:pt x="335" y="198"/>
                    <a:pt x="335" y="198"/>
                    <a:pt x="335" y="198"/>
                  </a:cubicBezTo>
                  <a:cubicBezTo>
                    <a:pt x="326" y="164"/>
                    <a:pt x="326" y="164"/>
                    <a:pt x="326" y="164"/>
                  </a:cubicBezTo>
                  <a:moveTo>
                    <a:pt x="327" y="163"/>
                  </a:moveTo>
                  <a:cubicBezTo>
                    <a:pt x="327" y="163"/>
                    <a:pt x="327" y="163"/>
                    <a:pt x="327" y="163"/>
                  </a:cubicBezTo>
                  <a:cubicBezTo>
                    <a:pt x="374" y="174"/>
                    <a:pt x="374" y="174"/>
                    <a:pt x="374" y="174"/>
                  </a:cubicBezTo>
                  <a:cubicBezTo>
                    <a:pt x="374" y="173"/>
                    <a:pt x="374" y="173"/>
                    <a:pt x="374" y="173"/>
                  </a:cubicBezTo>
                  <a:cubicBezTo>
                    <a:pt x="327" y="163"/>
                    <a:pt x="327" y="163"/>
                    <a:pt x="327" y="163"/>
                  </a:cubicBezTo>
                  <a:moveTo>
                    <a:pt x="1" y="162"/>
                  </a:moveTo>
                  <a:cubicBezTo>
                    <a:pt x="1" y="162"/>
                    <a:pt x="1" y="162"/>
                    <a:pt x="1" y="162"/>
                  </a:cubicBezTo>
                  <a:cubicBezTo>
                    <a:pt x="48" y="172"/>
                    <a:pt x="48" y="172"/>
                    <a:pt x="48" y="172"/>
                  </a:cubicBezTo>
                  <a:cubicBezTo>
                    <a:pt x="48" y="172"/>
                    <a:pt x="48" y="172"/>
                    <a:pt x="48" y="172"/>
                  </a:cubicBezTo>
                  <a:cubicBezTo>
                    <a:pt x="1" y="162"/>
                    <a:pt x="1" y="162"/>
                    <a:pt x="1" y="162"/>
                  </a:cubicBezTo>
                  <a:moveTo>
                    <a:pt x="219" y="153"/>
                  </a:moveTo>
                  <a:cubicBezTo>
                    <a:pt x="171" y="163"/>
                    <a:pt x="171" y="163"/>
                    <a:pt x="171" y="163"/>
                  </a:cubicBezTo>
                  <a:cubicBezTo>
                    <a:pt x="171" y="163"/>
                    <a:pt x="171" y="163"/>
                    <a:pt x="171" y="163"/>
                  </a:cubicBezTo>
                  <a:cubicBezTo>
                    <a:pt x="219" y="153"/>
                    <a:pt x="219" y="153"/>
                    <a:pt x="219" y="153"/>
                  </a:cubicBezTo>
                  <a:cubicBezTo>
                    <a:pt x="219" y="153"/>
                    <a:pt x="219" y="153"/>
                    <a:pt x="219" y="153"/>
                  </a:cubicBezTo>
                  <a:moveTo>
                    <a:pt x="62" y="149"/>
                  </a:moveTo>
                  <a:cubicBezTo>
                    <a:pt x="53" y="170"/>
                    <a:pt x="53" y="170"/>
                    <a:pt x="53" y="170"/>
                  </a:cubicBezTo>
                  <a:cubicBezTo>
                    <a:pt x="53" y="170"/>
                    <a:pt x="53" y="170"/>
                    <a:pt x="53" y="170"/>
                  </a:cubicBezTo>
                  <a:cubicBezTo>
                    <a:pt x="62" y="149"/>
                    <a:pt x="62" y="149"/>
                    <a:pt x="62" y="149"/>
                  </a:cubicBezTo>
                  <a:cubicBezTo>
                    <a:pt x="62" y="149"/>
                    <a:pt x="62" y="149"/>
                    <a:pt x="62" y="149"/>
                  </a:cubicBezTo>
                  <a:moveTo>
                    <a:pt x="61" y="147"/>
                  </a:moveTo>
                  <a:cubicBezTo>
                    <a:pt x="1" y="161"/>
                    <a:pt x="1" y="161"/>
                    <a:pt x="1" y="161"/>
                  </a:cubicBezTo>
                  <a:cubicBezTo>
                    <a:pt x="1" y="161"/>
                    <a:pt x="1" y="161"/>
                    <a:pt x="1" y="161"/>
                  </a:cubicBezTo>
                  <a:cubicBezTo>
                    <a:pt x="61" y="148"/>
                    <a:pt x="61" y="148"/>
                    <a:pt x="61" y="148"/>
                  </a:cubicBezTo>
                  <a:cubicBezTo>
                    <a:pt x="61" y="148"/>
                    <a:pt x="61" y="148"/>
                    <a:pt x="61" y="147"/>
                  </a:cubicBezTo>
                  <a:moveTo>
                    <a:pt x="292" y="147"/>
                  </a:moveTo>
                  <a:cubicBezTo>
                    <a:pt x="292" y="147"/>
                    <a:pt x="292" y="147"/>
                    <a:pt x="292" y="147"/>
                  </a:cubicBezTo>
                  <a:cubicBezTo>
                    <a:pt x="302" y="160"/>
                    <a:pt x="302" y="160"/>
                    <a:pt x="302" y="160"/>
                  </a:cubicBezTo>
                  <a:cubicBezTo>
                    <a:pt x="222" y="152"/>
                    <a:pt x="222" y="152"/>
                    <a:pt x="222" y="152"/>
                  </a:cubicBezTo>
                  <a:cubicBezTo>
                    <a:pt x="222" y="152"/>
                    <a:pt x="222" y="153"/>
                    <a:pt x="222" y="153"/>
                  </a:cubicBezTo>
                  <a:cubicBezTo>
                    <a:pt x="302" y="160"/>
                    <a:pt x="302" y="160"/>
                    <a:pt x="302" y="160"/>
                  </a:cubicBezTo>
                  <a:cubicBezTo>
                    <a:pt x="315" y="175"/>
                    <a:pt x="315" y="175"/>
                    <a:pt x="315" y="175"/>
                  </a:cubicBezTo>
                  <a:cubicBezTo>
                    <a:pt x="272" y="231"/>
                    <a:pt x="272" y="231"/>
                    <a:pt x="272" y="231"/>
                  </a:cubicBezTo>
                  <a:cubicBezTo>
                    <a:pt x="273" y="231"/>
                    <a:pt x="273" y="231"/>
                    <a:pt x="273" y="231"/>
                  </a:cubicBezTo>
                  <a:cubicBezTo>
                    <a:pt x="315" y="176"/>
                    <a:pt x="315" y="176"/>
                    <a:pt x="315" y="176"/>
                  </a:cubicBezTo>
                  <a:cubicBezTo>
                    <a:pt x="319" y="181"/>
                    <a:pt x="319" y="181"/>
                    <a:pt x="319" y="181"/>
                  </a:cubicBezTo>
                  <a:cubicBezTo>
                    <a:pt x="308" y="224"/>
                    <a:pt x="308" y="224"/>
                    <a:pt x="308" y="224"/>
                  </a:cubicBezTo>
                  <a:cubicBezTo>
                    <a:pt x="308" y="224"/>
                    <a:pt x="308" y="224"/>
                    <a:pt x="308" y="224"/>
                  </a:cubicBezTo>
                  <a:cubicBezTo>
                    <a:pt x="320" y="182"/>
                    <a:pt x="320" y="182"/>
                    <a:pt x="320" y="182"/>
                  </a:cubicBezTo>
                  <a:cubicBezTo>
                    <a:pt x="334" y="199"/>
                    <a:pt x="334" y="199"/>
                    <a:pt x="334" y="199"/>
                  </a:cubicBezTo>
                  <a:cubicBezTo>
                    <a:pt x="334" y="199"/>
                    <a:pt x="334" y="199"/>
                    <a:pt x="334" y="199"/>
                  </a:cubicBezTo>
                  <a:cubicBezTo>
                    <a:pt x="320" y="181"/>
                    <a:pt x="320" y="181"/>
                    <a:pt x="320" y="181"/>
                  </a:cubicBezTo>
                  <a:cubicBezTo>
                    <a:pt x="325" y="164"/>
                    <a:pt x="325" y="164"/>
                    <a:pt x="325" y="164"/>
                  </a:cubicBezTo>
                  <a:cubicBezTo>
                    <a:pt x="324" y="164"/>
                    <a:pt x="324" y="164"/>
                    <a:pt x="324" y="164"/>
                  </a:cubicBezTo>
                  <a:cubicBezTo>
                    <a:pt x="320" y="181"/>
                    <a:pt x="320" y="181"/>
                    <a:pt x="320" y="181"/>
                  </a:cubicBezTo>
                  <a:cubicBezTo>
                    <a:pt x="315" y="175"/>
                    <a:pt x="315" y="175"/>
                    <a:pt x="315" y="175"/>
                  </a:cubicBezTo>
                  <a:cubicBezTo>
                    <a:pt x="324" y="164"/>
                    <a:pt x="324" y="164"/>
                    <a:pt x="324" y="164"/>
                  </a:cubicBezTo>
                  <a:cubicBezTo>
                    <a:pt x="324" y="164"/>
                    <a:pt x="324" y="164"/>
                    <a:pt x="324" y="164"/>
                  </a:cubicBezTo>
                  <a:cubicBezTo>
                    <a:pt x="315" y="175"/>
                    <a:pt x="315" y="175"/>
                    <a:pt x="315" y="175"/>
                  </a:cubicBezTo>
                  <a:cubicBezTo>
                    <a:pt x="303" y="160"/>
                    <a:pt x="303" y="160"/>
                    <a:pt x="303" y="160"/>
                  </a:cubicBezTo>
                  <a:cubicBezTo>
                    <a:pt x="323" y="162"/>
                    <a:pt x="323" y="162"/>
                    <a:pt x="323" y="162"/>
                  </a:cubicBezTo>
                  <a:cubicBezTo>
                    <a:pt x="323" y="162"/>
                    <a:pt x="323" y="162"/>
                    <a:pt x="323" y="162"/>
                  </a:cubicBezTo>
                  <a:cubicBezTo>
                    <a:pt x="303" y="160"/>
                    <a:pt x="303" y="160"/>
                    <a:pt x="303" y="160"/>
                  </a:cubicBezTo>
                  <a:cubicBezTo>
                    <a:pt x="292" y="147"/>
                    <a:pt x="292" y="147"/>
                    <a:pt x="292" y="147"/>
                  </a:cubicBezTo>
                  <a:moveTo>
                    <a:pt x="293" y="146"/>
                  </a:moveTo>
                  <a:cubicBezTo>
                    <a:pt x="293" y="146"/>
                    <a:pt x="293" y="146"/>
                    <a:pt x="293" y="146"/>
                  </a:cubicBezTo>
                  <a:cubicBezTo>
                    <a:pt x="323" y="162"/>
                    <a:pt x="323" y="162"/>
                    <a:pt x="323" y="162"/>
                  </a:cubicBezTo>
                  <a:cubicBezTo>
                    <a:pt x="323" y="162"/>
                    <a:pt x="323" y="161"/>
                    <a:pt x="323" y="161"/>
                  </a:cubicBezTo>
                  <a:cubicBezTo>
                    <a:pt x="293" y="146"/>
                    <a:pt x="293" y="146"/>
                    <a:pt x="293" y="146"/>
                  </a:cubicBezTo>
                  <a:moveTo>
                    <a:pt x="287" y="145"/>
                  </a:moveTo>
                  <a:cubicBezTo>
                    <a:pt x="222" y="152"/>
                    <a:pt x="222" y="152"/>
                    <a:pt x="222" y="152"/>
                  </a:cubicBezTo>
                  <a:cubicBezTo>
                    <a:pt x="222" y="152"/>
                    <a:pt x="222" y="152"/>
                    <a:pt x="222" y="152"/>
                  </a:cubicBezTo>
                  <a:cubicBezTo>
                    <a:pt x="288" y="145"/>
                    <a:pt x="288" y="145"/>
                    <a:pt x="288" y="145"/>
                  </a:cubicBezTo>
                  <a:cubicBezTo>
                    <a:pt x="288" y="145"/>
                    <a:pt x="288" y="145"/>
                    <a:pt x="287" y="145"/>
                  </a:cubicBezTo>
                  <a:moveTo>
                    <a:pt x="107" y="111"/>
                  </a:moveTo>
                  <a:cubicBezTo>
                    <a:pt x="64" y="146"/>
                    <a:pt x="64" y="146"/>
                    <a:pt x="64" y="146"/>
                  </a:cubicBezTo>
                  <a:cubicBezTo>
                    <a:pt x="64" y="146"/>
                    <a:pt x="64" y="146"/>
                    <a:pt x="64" y="146"/>
                  </a:cubicBezTo>
                  <a:cubicBezTo>
                    <a:pt x="108" y="111"/>
                    <a:pt x="108" y="111"/>
                    <a:pt x="108" y="111"/>
                  </a:cubicBezTo>
                  <a:cubicBezTo>
                    <a:pt x="108" y="111"/>
                    <a:pt x="108" y="111"/>
                    <a:pt x="107" y="111"/>
                  </a:cubicBezTo>
                  <a:moveTo>
                    <a:pt x="220" y="110"/>
                  </a:moveTo>
                  <a:cubicBezTo>
                    <a:pt x="220" y="110"/>
                    <a:pt x="220" y="110"/>
                    <a:pt x="219" y="110"/>
                  </a:cubicBezTo>
                  <a:cubicBezTo>
                    <a:pt x="219" y="110"/>
                    <a:pt x="219" y="110"/>
                    <a:pt x="219" y="110"/>
                  </a:cubicBezTo>
                  <a:cubicBezTo>
                    <a:pt x="220" y="150"/>
                    <a:pt x="220" y="150"/>
                    <a:pt x="220" y="150"/>
                  </a:cubicBezTo>
                  <a:cubicBezTo>
                    <a:pt x="220" y="150"/>
                    <a:pt x="220" y="150"/>
                    <a:pt x="221" y="150"/>
                  </a:cubicBezTo>
                  <a:cubicBezTo>
                    <a:pt x="221" y="150"/>
                    <a:pt x="221" y="150"/>
                    <a:pt x="221" y="150"/>
                  </a:cubicBezTo>
                  <a:cubicBezTo>
                    <a:pt x="220" y="110"/>
                    <a:pt x="220" y="110"/>
                    <a:pt x="220" y="110"/>
                  </a:cubicBezTo>
                  <a:moveTo>
                    <a:pt x="57" y="105"/>
                  </a:moveTo>
                  <a:cubicBezTo>
                    <a:pt x="57" y="105"/>
                    <a:pt x="57" y="105"/>
                    <a:pt x="57" y="106"/>
                  </a:cubicBezTo>
                  <a:cubicBezTo>
                    <a:pt x="62" y="145"/>
                    <a:pt x="62" y="145"/>
                    <a:pt x="62" y="145"/>
                  </a:cubicBezTo>
                  <a:cubicBezTo>
                    <a:pt x="62" y="145"/>
                    <a:pt x="63" y="145"/>
                    <a:pt x="63" y="145"/>
                  </a:cubicBezTo>
                  <a:cubicBezTo>
                    <a:pt x="57" y="105"/>
                    <a:pt x="57" y="105"/>
                    <a:pt x="57" y="105"/>
                  </a:cubicBezTo>
                  <a:moveTo>
                    <a:pt x="54" y="105"/>
                  </a:moveTo>
                  <a:cubicBezTo>
                    <a:pt x="0" y="160"/>
                    <a:pt x="0" y="160"/>
                    <a:pt x="0" y="160"/>
                  </a:cubicBezTo>
                  <a:cubicBezTo>
                    <a:pt x="1" y="160"/>
                    <a:pt x="1" y="160"/>
                    <a:pt x="1" y="160"/>
                  </a:cubicBezTo>
                  <a:cubicBezTo>
                    <a:pt x="55" y="105"/>
                    <a:pt x="55" y="105"/>
                    <a:pt x="55" y="105"/>
                  </a:cubicBezTo>
                  <a:cubicBezTo>
                    <a:pt x="55" y="105"/>
                    <a:pt x="54" y="105"/>
                    <a:pt x="54" y="105"/>
                  </a:cubicBezTo>
                  <a:moveTo>
                    <a:pt x="339" y="97"/>
                  </a:moveTo>
                  <a:cubicBezTo>
                    <a:pt x="325" y="160"/>
                    <a:pt x="325" y="160"/>
                    <a:pt x="325" y="160"/>
                  </a:cubicBezTo>
                  <a:cubicBezTo>
                    <a:pt x="325" y="160"/>
                    <a:pt x="325" y="160"/>
                    <a:pt x="325" y="161"/>
                  </a:cubicBezTo>
                  <a:cubicBezTo>
                    <a:pt x="339" y="97"/>
                    <a:pt x="339" y="97"/>
                    <a:pt x="339" y="97"/>
                  </a:cubicBezTo>
                  <a:cubicBezTo>
                    <a:pt x="339" y="97"/>
                    <a:pt x="339" y="97"/>
                    <a:pt x="339" y="97"/>
                  </a:cubicBezTo>
                  <a:moveTo>
                    <a:pt x="337" y="96"/>
                  </a:moveTo>
                  <a:cubicBezTo>
                    <a:pt x="292" y="143"/>
                    <a:pt x="292" y="143"/>
                    <a:pt x="292" y="143"/>
                  </a:cubicBezTo>
                  <a:cubicBezTo>
                    <a:pt x="292" y="143"/>
                    <a:pt x="292" y="143"/>
                    <a:pt x="292" y="143"/>
                  </a:cubicBezTo>
                  <a:cubicBezTo>
                    <a:pt x="338" y="96"/>
                    <a:pt x="338" y="96"/>
                    <a:pt x="338" y="96"/>
                  </a:cubicBezTo>
                  <a:cubicBezTo>
                    <a:pt x="338" y="96"/>
                    <a:pt x="338" y="96"/>
                    <a:pt x="337" y="96"/>
                  </a:cubicBezTo>
                  <a:moveTo>
                    <a:pt x="337" y="95"/>
                  </a:moveTo>
                  <a:cubicBezTo>
                    <a:pt x="264" y="131"/>
                    <a:pt x="264" y="131"/>
                    <a:pt x="264" y="131"/>
                  </a:cubicBezTo>
                  <a:cubicBezTo>
                    <a:pt x="223" y="108"/>
                    <a:pt x="223" y="108"/>
                    <a:pt x="223" y="108"/>
                  </a:cubicBezTo>
                  <a:cubicBezTo>
                    <a:pt x="223" y="108"/>
                    <a:pt x="223" y="108"/>
                    <a:pt x="222" y="108"/>
                  </a:cubicBezTo>
                  <a:cubicBezTo>
                    <a:pt x="264" y="131"/>
                    <a:pt x="264" y="131"/>
                    <a:pt x="264" y="131"/>
                  </a:cubicBezTo>
                  <a:cubicBezTo>
                    <a:pt x="222" y="151"/>
                    <a:pt x="222" y="151"/>
                    <a:pt x="222" y="151"/>
                  </a:cubicBezTo>
                  <a:cubicBezTo>
                    <a:pt x="222" y="151"/>
                    <a:pt x="222" y="152"/>
                    <a:pt x="222" y="152"/>
                  </a:cubicBezTo>
                  <a:cubicBezTo>
                    <a:pt x="264" y="131"/>
                    <a:pt x="264" y="131"/>
                    <a:pt x="264" y="131"/>
                  </a:cubicBezTo>
                  <a:cubicBezTo>
                    <a:pt x="288" y="144"/>
                    <a:pt x="288" y="144"/>
                    <a:pt x="288" y="144"/>
                  </a:cubicBezTo>
                  <a:cubicBezTo>
                    <a:pt x="288" y="144"/>
                    <a:pt x="288" y="144"/>
                    <a:pt x="288" y="143"/>
                  </a:cubicBezTo>
                  <a:cubicBezTo>
                    <a:pt x="265" y="131"/>
                    <a:pt x="265" y="131"/>
                    <a:pt x="265" y="131"/>
                  </a:cubicBezTo>
                  <a:cubicBezTo>
                    <a:pt x="337" y="95"/>
                    <a:pt x="337" y="95"/>
                    <a:pt x="337" y="95"/>
                  </a:cubicBezTo>
                  <a:cubicBezTo>
                    <a:pt x="337" y="95"/>
                    <a:pt x="337" y="95"/>
                    <a:pt x="337" y="95"/>
                  </a:cubicBezTo>
                  <a:moveTo>
                    <a:pt x="139" y="90"/>
                  </a:moveTo>
                  <a:cubicBezTo>
                    <a:pt x="139" y="90"/>
                    <a:pt x="139" y="90"/>
                    <a:pt x="139" y="90"/>
                  </a:cubicBezTo>
                  <a:cubicBezTo>
                    <a:pt x="139" y="90"/>
                    <a:pt x="139" y="90"/>
                    <a:pt x="139" y="90"/>
                  </a:cubicBezTo>
                  <a:cubicBezTo>
                    <a:pt x="162" y="107"/>
                    <a:pt x="162" y="107"/>
                    <a:pt x="162" y="107"/>
                  </a:cubicBezTo>
                  <a:cubicBezTo>
                    <a:pt x="114" y="109"/>
                    <a:pt x="114" y="109"/>
                    <a:pt x="114" y="109"/>
                  </a:cubicBezTo>
                  <a:cubicBezTo>
                    <a:pt x="114" y="109"/>
                    <a:pt x="114" y="109"/>
                    <a:pt x="114" y="109"/>
                  </a:cubicBezTo>
                  <a:cubicBezTo>
                    <a:pt x="162" y="108"/>
                    <a:pt x="162" y="108"/>
                    <a:pt x="162" y="108"/>
                  </a:cubicBezTo>
                  <a:cubicBezTo>
                    <a:pt x="195" y="133"/>
                    <a:pt x="195" y="133"/>
                    <a:pt x="195" y="133"/>
                  </a:cubicBezTo>
                  <a:cubicBezTo>
                    <a:pt x="170" y="162"/>
                    <a:pt x="170" y="162"/>
                    <a:pt x="170" y="162"/>
                  </a:cubicBezTo>
                  <a:cubicBezTo>
                    <a:pt x="170" y="162"/>
                    <a:pt x="171" y="162"/>
                    <a:pt x="171" y="162"/>
                  </a:cubicBezTo>
                  <a:cubicBezTo>
                    <a:pt x="196" y="134"/>
                    <a:pt x="196" y="134"/>
                    <a:pt x="196" y="134"/>
                  </a:cubicBezTo>
                  <a:cubicBezTo>
                    <a:pt x="219" y="151"/>
                    <a:pt x="219" y="151"/>
                    <a:pt x="219" y="151"/>
                  </a:cubicBezTo>
                  <a:cubicBezTo>
                    <a:pt x="219" y="151"/>
                    <a:pt x="219" y="151"/>
                    <a:pt x="219" y="151"/>
                  </a:cubicBezTo>
                  <a:cubicBezTo>
                    <a:pt x="219" y="151"/>
                    <a:pt x="219" y="151"/>
                    <a:pt x="219" y="151"/>
                  </a:cubicBezTo>
                  <a:cubicBezTo>
                    <a:pt x="196" y="133"/>
                    <a:pt x="196" y="133"/>
                    <a:pt x="196" y="133"/>
                  </a:cubicBezTo>
                  <a:cubicBezTo>
                    <a:pt x="217" y="109"/>
                    <a:pt x="217" y="109"/>
                    <a:pt x="217" y="109"/>
                  </a:cubicBezTo>
                  <a:cubicBezTo>
                    <a:pt x="217" y="109"/>
                    <a:pt x="217" y="109"/>
                    <a:pt x="217" y="109"/>
                  </a:cubicBezTo>
                  <a:cubicBezTo>
                    <a:pt x="196" y="133"/>
                    <a:pt x="196" y="133"/>
                    <a:pt x="196" y="133"/>
                  </a:cubicBezTo>
                  <a:cubicBezTo>
                    <a:pt x="163" y="108"/>
                    <a:pt x="163" y="108"/>
                    <a:pt x="163" y="108"/>
                  </a:cubicBezTo>
                  <a:cubicBezTo>
                    <a:pt x="216" y="106"/>
                    <a:pt x="216" y="106"/>
                    <a:pt x="216" y="106"/>
                  </a:cubicBezTo>
                  <a:cubicBezTo>
                    <a:pt x="216" y="106"/>
                    <a:pt x="216" y="106"/>
                    <a:pt x="216" y="106"/>
                  </a:cubicBezTo>
                  <a:cubicBezTo>
                    <a:pt x="162" y="107"/>
                    <a:pt x="162" y="107"/>
                    <a:pt x="162" y="107"/>
                  </a:cubicBezTo>
                  <a:cubicBezTo>
                    <a:pt x="139" y="90"/>
                    <a:pt x="139" y="90"/>
                    <a:pt x="139" y="90"/>
                  </a:cubicBezTo>
                  <a:moveTo>
                    <a:pt x="136" y="90"/>
                  </a:moveTo>
                  <a:cubicBezTo>
                    <a:pt x="113" y="107"/>
                    <a:pt x="113" y="107"/>
                    <a:pt x="113" y="107"/>
                  </a:cubicBezTo>
                  <a:cubicBezTo>
                    <a:pt x="113" y="107"/>
                    <a:pt x="113" y="107"/>
                    <a:pt x="113" y="107"/>
                  </a:cubicBezTo>
                  <a:cubicBezTo>
                    <a:pt x="136" y="90"/>
                    <a:pt x="136" y="90"/>
                    <a:pt x="136" y="90"/>
                  </a:cubicBezTo>
                  <a:cubicBezTo>
                    <a:pt x="136" y="90"/>
                    <a:pt x="136" y="90"/>
                    <a:pt x="136" y="90"/>
                  </a:cubicBezTo>
                  <a:moveTo>
                    <a:pt x="140" y="89"/>
                  </a:moveTo>
                  <a:cubicBezTo>
                    <a:pt x="140" y="89"/>
                    <a:pt x="140" y="89"/>
                    <a:pt x="139" y="89"/>
                  </a:cubicBezTo>
                  <a:cubicBezTo>
                    <a:pt x="216" y="106"/>
                    <a:pt x="216" y="106"/>
                    <a:pt x="216" y="106"/>
                  </a:cubicBezTo>
                  <a:cubicBezTo>
                    <a:pt x="216" y="105"/>
                    <a:pt x="216" y="105"/>
                    <a:pt x="216" y="105"/>
                  </a:cubicBezTo>
                  <a:cubicBezTo>
                    <a:pt x="140" y="89"/>
                    <a:pt x="140" y="89"/>
                    <a:pt x="140" y="89"/>
                  </a:cubicBezTo>
                  <a:moveTo>
                    <a:pt x="371" y="65"/>
                  </a:moveTo>
                  <a:cubicBezTo>
                    <a:pt x="356" y="96"/>
                    <a:pt x="356" y="96"/>
                    <a:pt x="356" y="96"/>
                  </a:cubicBezTo>
                  <a:cubicBezTo>
                    <a:pt x="342" y="94"/>
                    <a:pt x="342" y="94"/>
                    <a:pt x="342" y="94"/>
                  </a:cubicBezTo>
                  <a:cubicBezTo>
                    <a:pt x="342" y="94"/>
                    <a:pt x="342" y="95"/>
                    <a:pt x="342" y="95"/>
                  </a:cubicBezTo>
                  <a:cubicBezTo>
                    <a:pt x="356" y="96"/>
                    <a:pt x="356" y="96"/>
                    <a:pt x="356" y="96"/>
                  </a:cubicBezTo>
                  <a:cubicBezTo>
                    <a:pt x="352" y="105"/>
                    <a:pt x="352" y="105"/>
                    <a:pt x="352" y="105"/>
                  </a:cubicBezTo>
                  <a:cubicBezTo>
                    <a:pt x="342" y="96"/>
                    <a:pt x="342" y="96"/>
                    <a:pt x="342" y="96"/>
                  </a:cubicBezTo>
                  <a:cubicBezTo>
                    <a:pt x="342" y="96"/>
                    <a:pt x="341" y="96"/>
                    <a:pt x="341" y="96"/>
                  </a:cubicBezTo>
                  <a:cubicBezTo>
                    <a:pt x="351" y="105"/>
                    <a:pt x="351" y="105"/>
                    <a:pt x="351" y="105"/>
                  </a:cubicBezTo>
                  <a:cubicBezTo>
                    <a:pt x="326" y="161"/>
                    <a:pt x="326" y="161"/>
                    <a:pt x="326" y="161"/>
                  </a:cubicBezTo>
                  <a:cubicBezTo>
                    <a:pt x="326" y="161"/>
                    <a:pt x="326" y="161"/>
                    <a:pt x="326" y="161"/>
                  </a:cubicBezTo>
                  <a:cubicBezTo>
                    <a:pt x="352" y="106"/>
                    <a:pt x="352" y="106"/>
                    <a:pt x="352" y="106"/>
                  </a:cubicBezTo>
                  <a:cubicBezTo>
                    <a:pt x="379" y="130"/>
                    <a:pt x="379" y="130"/>
                    <a:pt x="379" y="130"/>
                  </a:cubicBezTo>
                  <a:cubicBezTo>
                    <a:pt x="326" y="161"/>
                    <a:pt x="326" y="161"/>
                    <a:pt x="326" y="161"/>
                  </a:cubicBezTo>
                  <a:cubicBezTo>
                    <a:pt x="326" y="161"/>
                    <a:pt x="327" y="161"/>
                    <a:pt x="327" y="162"/>
                  </a:cubicBezTo>
                  <a:cubicBezTo>
                    <a:pt x="379" y="130"/>
                    <a:pt x="379" y="130"/>
                    <a:pt x="379" y="130"/>
                  </a:cubicBezTo>
                  <a:cubicBezTo>
                    <a:pt x="420" y="168"/>
                    <a:pt x="420" y="168"/>
                    <a:pt x="420" y="168"/>
                  </a:cubicBezTo>
                  <a:cubicBezTo>
                    <a:pt x="420" y="167"/>
                    <a:pt x="420" y="167"/>
                    <a:pt x="420" y="167"/>
                  </a:cubicBezTo>
                  <a:cubicBezTo>
                    <a:pt x="379" y="130"/>
                    <a:pt x="379" y="130"/>
                    <a:pt x="379" y="130"/>
                  </a:cubicBezTo>
                  <a:cubicBezTo>
                    <a:pt x="419" y="106"/>
                    <a:pt x="419" y="106"/>
                    <a:pt x="419" y="106"/>
                  </a:cubicBezTo>
                  <a:cubicBezTo>
                    <a:pt x="419" y="106"/>
                    <a:pt x="419" y="106"/>
                    <a:pt x="419" y="106"/>
                  </a:cubicBezTo>
                  <a:cubicBezTo>
                    <a:pt x="379" y="130"/>
                    <a:pt x="379" y="130"/>
                    <a:pt x="379" y="130"/>
                  </a:cubicBezTo>
                  <a:cubicBezTo>
                    <a:pt x="352" y="105"/>
                    <a:pt x="352" y="105"/>
                    <a:pt x="352" y="105"/>
                  </a:cubicBezTo>
                  <a:cubicBezTo>
                    <a:pt x="356" y="96"/>
                    <a:pt x="356" y="96"/>
                    <a:pt x="356" y="96"/>
                  </a:cubicBezTo>
                  <a:cubicBezTo>
                    <a:pt x="419" y="105"/>
                    <a:pt x="419" y="105"/>
                    <a:pt x="419" y="105"/>
                  </a:cubicBezTo>
                  <a:cubicBezTo>
                    <a:pt x="419" y="105"/>
                    <a:pt x="419" y="104"/>
                    <a:pt x="419" y="104"/>
                  </a:cubicBezTo>
                  <a:cubicBezTo>
                    <a:pt x="356" y="96"/>
                    <a:pt x="356" y="96"/>
                    <a:pt x="356" y="96"/>
                  </a:cubicBezTo>
                  <a:cubicBezTo>
                    <a:pt x="371" y="65"/>
                    <a:pt x="371" y="65"/>
                    <a:pt x="371" y="65"/>
                  </a:cubicBezTo>
                  <a:cubicBezTo>
                    <a:pt x="371" y="65"/>
                    <a:pt x="371" y="65"/>
                    <a:pt x="371" y="65"/>
                  </a:cubicBezTo>
                  <a:moveTo>
                    <a:pt x="374" y="64"/>
                  </a:moveTo>
                  <a:cubicBezTo>
                    <a:pt x="374" y="64"/>
                    <a:pt x="374" y="64"/>
                    <a:pt x="374" y="64"/>
                  </a:cubicBezTo>
                  <a:cubicBezTo>
                    <a:pt x="419" y="104"/>
                    <a:pt x="419" y="104"/>
                    <a:pt x="419" y="104"/>
                  </a:cubicBezTo>
                  <a:cubicBezTo>
                    <a:pt x="420" y="104"/>
                    <a:pt x="420" y="103"/>
                    <a:pt x="420" y="103"/>
                  </a:cubicBezTo>
                  <a:cubicBezTo>
                    <a:pt x="374" y="64"/>
                    <a:pt x="374" y="64"/>
                    <a:pt x="374" y="64"/>
                  </a:cubicBezTo>
                  <a:moveTo>
                    <a:pt x="32" y="58"/>
                  </a:moveTo>
                  <a:cubicBezTo>
                    <a:pt x="14" y="85"/>
                    <a:pt x="14" y="85"/>
                    <a:pt x="14" y="85"/>
                  </a:cubicBezTo>
                  <a:cubicBezTo>
                    <a:pt x="14" y="85"/>
                    <a:pt x="14" y="85"/>
                    <a:pt x="15" y="85"/>
                  </a:cubicBezTo>
                  <a:cubicBezTo>
                    <a:pt x="15" y="85"/>
                    <a:pt x="15" y="85"/>
                    <a:pt x="15" y="86"/>
                  </a:cubicBezTo>
                  <a:cubicBezTo>
                    <a:pt x="33" y="59"/>
                    <a:pt x="33" y="59"/>
                    <a:pt x="33" y="59"/>
                  </a:cubicBezTo>
                  <a:cubicBezTo>
                    <a:pt x="32" y="58"/>
                    <a:pt x="32" y="58"/>
                    <a:pt x="32" y="58"/>
                  </a:cubicBezTo>
                  <a:cubicBezTo>
                    <a:pt x="32" y="58"/>
                    <a:pt x="32" y="58"/>
                    <a:pt x="32" y="58"/>
                  </a:cubicBezTo>
                  <a:moveTo>
                    <a:pt x="109" y="88"/>
                  </a:moveTo>
                  <a:cubicBezTo>
                    <a:pt x="94" y="88"/>
                    <a:pt x="94" y="88"/>
                    <a:pt x="94" y="88"/>
                  </a:cubicBezTo>
                  <a:cubicBezTo>
                    <a:pt x="101" y="74"/>
                    <a:pt x="101" y="74"/>
                    <a:pt x="101" y="74"/>
                  </a:cubicBezTo>
                  <a:cubicBezTo>
                    <a:pt x="109" y="77"/>
                    <a:pt x="109" y="77"/>
                    <a:pt x="109" y="77"/>
                  </a:cubicBezTo>
                  <a:cubicBezTo>
                    <a:pt x="109" y="88"/>
                    <a:pt x="109" y="88"/>
                    <a:pt x="109" y="88"/>
                  </a:cubicBezTo>
                  <a:moveTo>
                    <a:pt x="60" y="57"/>
                  </a:moveTo>
                  <a:cubicBezTo>
                    <a:pt x="60" y="57"/>
                    <a:pt x="60" y="58"/>
                    <a:pt x="60" y="58"/>
                  </a:cubicBezTo>
                  <a:cubicBezTo>
                    <a:pt x="101" y="74"/>
                    <a:pt x="101" y="74"/>
                    <a:pt x="101" y="74"/>
                  </a:cubicBezTo>
                  <a:cubicBezTo>
                    <a:pt x="94" y="88"/>
                    <a:pt x="94" y="88"/>
                    <a:pt x="94" y="88"/>
                  </a:cubicBezTo>
                  <a:cubicBezTo>
                    <a:pt x="49" y="88"/>
                    <a:pt x="49" y="88"/>
                    <a:pt x="49" y="88"/>
                  </a:cubicBezTo>
                  <a:cubicBezTo>
                    <a:pt x="40" y="70"/>
                    <a:pt x="40" y="70"/>
                    <a:pt x="40" y="70"/>
                  </a:cubicBezTo>
                  <a:cubicBezTo>
                    <a:pt x="57" y="58"/>
                    <a:pt x="57" y="58"/>
                    <a:pt x="57" y="58"/>
                  </a:cubicBezTo>
                  <a:cubicBezTo>
                    <a:pt x="57" y="58"/>
                    <a:pt x="57" y="58"/>
                    <a:pt x="57" y="58"/>
                  </a:cubicBezTo>
                  <a:cubicBezTo>
                    <a:pt x="40" y="69"/>
                    <a:pt x="40" y="69"/>
                    <a:pt x="40" y="69"/>
                  </a:cubicBezTo>
                  <a:cubicBezTo>
                    <a:pt x="34" y="58"/>
                    <a:pt x="34" y="58"/>
                    <a:pt x="34" y="58"/>
                  </a:cubicBezTo>
                  <a:cubicBezTo>
                    <a:pt x="34" y="58"/>
                    <a:pt x="34" y="58"/>
                    <a:pt x="34" y="59"/>
                  </a:cubicBezTo>
                  <a:cubicBezTo>
                    <a:pt x="40" y="69"/>
                    <a:pt x="40" y="69"/>
                    <a:pt x="40" y="69"/>
                  </a:cubicBezTo>
                  <a:cubicBezTo>
                    <a:pt x="15" y="86"/>
                    <a:pt x="15" y="86"/>
                    <a:pt x="15" y="86"/>
                  </a:cubicBezTo>
                  <a:cubicBezTo>
                    <a:pt x="15" y="86"/>
                    <a:pt x="15" y="86"/>
                    <a:pt x="15" y="86"/>
                  </a:cubicBezTo>
                  <a:cubicBezTo>
                    <a:pt x="40" y="70"/>
                    <a:pt x="40" y="70"/>
                    <a:pt x="40" y="70"/>
                  </a:cubicBezTo>
                  <a:cubicBezTo>
                    <a:pt x="49" y="88"/>
                    <a:pt x="49" y="88"/>
                    <a:pt x="49" y="88"/>
                  </a:cubicBezTo>
                  <a:cubicBezTo>
                    <a:pt x="16" y="88"/>
                    <a:pt x="16" y="88"/>
                    <a:pt x="16" y="88"/>
                  </a:cubicBezTo>
                  <a:cubicBezTo>
                    <a:pt x="16" y="88"/>
                    <a:pt x="16" y="88"/>
                    <a:pt x="16" y="88"/>
                  </a:cubicBezTo>
                  <a:cubicBezTo>
                    <a:pt x="49" y="88"/>
                    <a:pt x="49" y="88"/>
                    <a:pt x="49" y="88"/>
                  </a:cubicBezTo>
                  <a:cubicBezTo>
                    <a:pt x="55" y="100"/>
                    <a:pt x="55" y="100"/>
                    <a:pt x="55" y="100"/>
                  </a:cubicBezTo>
                  <a:cubicBezTo>
                    <a:pt x="55" y="100"/>
                    <a:pt x="55" y="100"/>
                    <a:pt x="55" y="100"/>
                  </a:cubicBezTo>
                  <a:cubicBezTo>
                    <a:pt x="49" y="88"/>
                    <a:pt x="49" y="88"/>
                    <a:pt x="49" y="88"/>
                  </a:cubicBezTo>
                  <a:cubicBezTo>
                    <a:pt x="93" y="89"/>
                    <a:pt x="93" y="89"/>
                    <a:pt x="93" y="89"/>
                  </a:cubicBezTo>
                  <a:cubicBezTo>
                    <a:pt x="84" y="106"/>
                    <a:pt x="84" y="106"/>
                    <a:pt x="84" y="106"/>
                  </a:cubicBezTo>
                  <a:cubicBezTo>
                    <a:pt x="59" y="103"/>
                    <a:pt x="59" y="103"/>
                    <a:pt x="59" y="103"/>
                  </a:cubicBezTo>
                  <a:cubicBezTo>
                    <a:pt x="59" y="103"/>
                    <a:pt x="59" y="103"/>
                    <a:pt x="59" y="103"/>
                  </a:cubicBezTo>
                  <a:cubicBezTo>
                    <a:pt x="84" y="106"/>
                    <a:pt x="84" y="106"/>
                    <a:pt x="84" y="106"/>
                  </a:cubicBezTo>
                  <a:cubicBezTo>
                    <a:pt x="64" y="145"/>
                    <a:pt x="64" y="145"/>
                    <a:pt x="64" y="145"/>
                  </a:cubicBezTo>
                  <a:cubicBezTo>
                    <a:pt x="64" y="145"/>
                    <a:pt x="64" y="145"/>
                    <a:pt x="64" y="146"/>
                  </a:cubicBezTo>
                  <a:cubicBezTo>
                    <a:pt x="84" y="106"/>
                    <a:pt x="84" y="106"/>
                    <a:pt x="84" y="106"/>
                  </a:cubicBezTo>
                  <a:cubicBezTo>
                    <a:pt x="107" y="109"/>
                    <a:pt x="107" y="109"/>
                    <a:pt x="107" y="109"/>
                  </a:cubicBezTo>
                  <a:cubicBezTo>
                    <a:pt x="107" y="109"/>
                    <a:pt x="107" y="109"/>
                    <a:pt x="107" y="108"/>
                  </a:cubicBezTo>
                  <a:cubicBezTo>
                    <a:pt x="85" y="106"/>
                    <a:pt x="85" y="106"/>
                    <a:pt x="85" y="106"/>
                  </a:cubicBezTo>
                  <a:cubicBezTo>
                    <a:pt x="94" y="89"/>
                    <a:pt x="94" y="89"/>
                    <a:pt x="94" y="89"/>
                  </a:cubicBezTo>
                  <a:cubicBezTo>
                    <a:pt x="109" y="89"/>
                    <a:pt x="109" y="89"/>
                    <a:pt x="109" y="89"/>
                  </a:cubicBezTo>
                  <a:cubicBezTo>
                    <a:pt x="110" y="106"/>
                    <a:pt x="110" y="106"/>
                    <a:pt x="110" y="106"/>
                  </a:cubicBezTo>
                  <a:cubicBezTo>
                    <a:pt x="110" y="106"/>
                    <a:pt x="110" y="106"/>
                    <a:pt x="110" y="106"/>
                  </a:cubicBezTo>
                  <a:cubicBezTo>
                    <a:pt x="110" y="106"/>
                    <a:pt x="110" y="106"/>
                    <a:pt x="110" y="106"/>
                  </a:cubicBezTo>
                  <a:cubicBezTo>
                    <a:pt x="110" y="89"/>
                    <a:pt x="110" y="89"/>
                    <a:pt x="110" y="89"/>
                  </a:cubicBezTo>
                  <a:cubicBezTo>
                    <a:pt x="136" y="89"/>
                    <a:pt x="136" y="89"/>
                    <a:pt x="136" y="89"/>
                  </a:cubicBezTo>
                  <a:cubicBezTo>
                    <a:pt x="136" y="89"/>
                    <a:pt x="136" y="89"/>
                    <a:pt x="136" y="89"/>
                  </a:cubicBezTo>
                  <a:cubicBezTo>
                    <a:pt x="110" y="88"/>
                    <a:pt x="110" y="88"/>
                    <a:pt x="110" y="88"/>
                  </a:cubicBezTo>
                  <a:cubicBezTo>
                    <a:pt x="109" y="77"/>
                    <a:pt x="109" y="77"/>
                    <a:pt x="109" y="77"/>
                  </a:cubicBezTo>
                  <a:cubicBezTo>
                    <a:pt x="136" y="88"/>
                    <a:pt x="136" y="88"/>
                    <a:pt x="136" y="88"/>
                  </a:cubicBezTo>
                  <a:cubicBezTo>
                    <a:pt x="136" y="88"/>
                    <a:pt x="136" y="88"/>
                    <a:pt x="136" y="88"/>
                  </a:cubicBezTo>
                  <a:cubicBezTo>
                    <a:pt x="109" y="77"/>
                    <a:pt x="109" y="77"/>
                    <a:pt x="109" y="77"/>
                  </a:cubicBezTo>
                  <a:cubicBezTo>
                    <a:pt x="109" y="63"/>
                    <a:pt x="109" y="63"/>
                    <a:pt x="109" y="63"/>
                  </a:cubicBezTo>
                  <a:cubicBezTo>
                    <a:pt x="108" y="63"/>
                    <a:pt x="108" y="63"/>
                    <a:pt x="108" y="63"/>
                  </a:cubicBezTo>
                  <a:cubicBezTo>
                    <a:pt x="108" y="63"/>
                    <a:pt x="108" y="63"/>
                    <a:pt x="108" y="63"/>
                  </a:cubicBezTo>
                  <a:cubicBezTo>
                    <a:pt x="109" y="77"/>
                    <a:pt x="109" y="77"/>
                    <a:pt x="109" y="77"/>
                  </a:cubicBezTo>
                  <a:cubicBezTo>
                    <a:pt x="101" y="74"/>
                    <a:pt x="101" y="74"/>
                    <a:pt x="101" y="74"/>
                  </a:cubicBezTo>
                  <a:cubicBezTo>
                    <a:pt x="107" y="63"/>
                    <a:pt x="107" y="63"/>
                    <a:pt x="107" y="63"/>
                  </a:cubicBezTo>
                  <a:cubicBezTo>
                    <a:pt x="107" y="63"/>
                    <a:pt x="107" y="63"/>
                    <a:pt x="107" y="63"/>
                  </a:cubicBezTo>
                  <a:cubicBezTo>
                    <a:pt x="101" y="74"/>
                    <a:pt x="101" y="74"/>
                    <a:pt x="101" y="74"/>
                  </a:cubicBezTo>
                  <a:cubicBezTo>
                    <a:pt x="60" y="57"/>
                    <a:pt x="60" y="57"/>
                    <a:pt x="60" y="57"/>
                  </a:cubicBezTo>
                  <a:moveTo>
                    <a:pt x="61" y="57"/>
                  </a:moveTo>
                  <a:cubicBezTo>
                    <a:pt x="61" y="57"/>
                    <a:pt x="61" y="57"/>
                    <a:pt x="61" y="57"/>
                  </a:cubicBezTo>
                  <a:cubicBezTo>
                    <a:pt x="106" y="61"/>
                    <a:pt x="106" y="61"/>
                    <a:pt x="106" y="61"/>
                  </a:cubicBezTo>
                  <a:cubicBezTo>
                    <a:pt x="106" y="60"/>
                    <a:pt x="106" y="60"/>
                    <a:pt x="106" y="60"/>
                  </a:cubicBezTo>
                  <a:cubicBezTo>
                    <a:pt x="61" y="57"/>
                    <a:pt x="61" y="57"/>
                    <a:pt x="61" y="57"/>
                  </a:cubicBezTo>
                  <a:moveTo>
                    <a:pt x="35" y="57"/>
                  </a:moveTo>
                  <a:cubicBezTo>
                    <a:pt x="35" y="57"/>
                    <a:pt x="35" y="57"/>
                    <a:pt x="35" y="57"/>
                  </a:cubicBezTo>
                  <a:cubicBezTo>
                    <a:pt x="57" y="57"/>
                    <a:pt x="57" y="57"/>
                    <a:pt x="57" y="57"/>
                  </a:cubicBezTo>
                  <a:cubicBezTo>
                    <a:pt x="57" y="57"/>
                    <a:pt x="57" y="57"/>
                    <a:pt x="57" y="57"/>
                  </a:cubicBezTo>
                  <a:cubicBezTo>
                    <a:pt x="35" y="57"/>
                    <a:pt x="35" y="57"/>
                    <a:pt x="35" y="57"/>
                  </a:cubicBezTo>
                  <a:moveTo>
                    <a:pt x="194" y="40"/>
                  </a:moveTo>
                  <a:cubicBezTo>
                    <a:pt x="194" y="40"/>
                    <a:pt x="193" y="40"/>
                    <a:pt x="193" y="40"/>
                  </a:cubicBezTo>
                  <a:cubicBezTo>
                    <a:pt x="218" y="103"/>
                    <a:pt x="218" y="103"/>
                    <a:pt x="218" y="103"/>
                  </a:cubicBezTo>
                  <a:cubicBezTo>
                    <a:pt x="218" y="103"/>
                    <a:pt x="218" y="103"/>
                    <a:pt x="218" y="103"/>
                  </a:cubicBezTo>
                  <a:cubicBezTo>
                    <a:pt x="194" y="40"/>
                    <a:pt x="194" y="40"/>
                    <a:pt x="194" y="40"/>
                  </a:cubicBezTo>
                  <a:moveTo>
                    <a:pt x="190" y="39"/>
                  </a:moveTo>
                  <a:cubicBezTo>
                    <a:pt x="139" y="87"/>
                    <a:pt x="139" y="87"/>
                    <a:pt x="139" y="87"/>
                  </a:cubicBezTo>
                  <a:cubicBezTo>
                    <a:pt x="139" y="87"/>
                    <a:pt x="139" y="88"/>
                    <a:pt x="139" y="88"/>
                  </a:cubicBezTo>
                  <a:cubicBezTo>
                    <a:pt x="191" y="40"/>
                    <a:pt x="191" y="40"/>
                    <a:pt x="191" y="40"/>
                  </a:cubicBezTo>
                  <a:cubicBezTo>
                    <a:pt x="191" y="39"/>
                    <a:pt x="190" y="39"/>
                    <a:pt x="190" y="39"/>
                  </a:cubicBezTo>
                  <a:moveTo>
                    <a:pt x="35" y="22"/>
                  </a:moveTo>
                  <a:cubicBezTo>
                    <a:pt x="33" y="55"/>
                    <a:pt x="33" y="55"/>
                    <a:pt x="33" y="55"/>
                  </a:cubicBezTo>
                  <a:cubicBezTo>
                    <a:pt x="34" y="55"/>
                    <a:pt x="34" y="55"/>
                    <a:pt x="34" y="55"/>
                  </a:cubicBezTo>
                  <a:cubicBezTo>
                    <a:pt x="36" y="22"/>
                    <a:pt x="36" y="22"/>
                    <a:pt x="36" y="22"/>
                  </a:cubicBezTo>
                  <a:cubicBezTo>
                    <a:pt x="36" y="22"/>
                    <a:pt x="36" y="22"/>
                    <a:pt x="36" y="22"/>
                  </a:cubicBezTo>
                  <a:cubicBezTo>
                    <a:pt x="36" y="22"/>
                    <a:pt x="35" y="22"/>
                    <a:pt x="35" y="22"/>
                  </a:cubicBezTo>
                  <a:moveTo>
                    <a:pt x="37" y="21"/>
                  </a:moveTo>
                  <a:cubicBezTo>
                    <a:pt x="37" y="21"/>
                    <a:pt x="37" y="21"/>
                    <a:pt x="37" y="21"/>
                  </a:cubicBezTo>
                  <a:cubicBezTo>
                    <a:pt x="57" y="55"/>
                    <a:pt x="57" y="55"/>
                    <a:pt x="57" y="55"/>
                  </a:cubicBezTo>
                  <a:cubicBezTo>
                    <a:pt x="58" y="55"/>
                    <a:pt x="58" y="55"/>
                    <a:pt x="58" y="55"/>
                  </a:cubicBezTo>
                  <a:cubicBezTo>
                    <a:pt x="37" y="21"/>
                    <a:pt x="37" y="21"/>
                    <a:pt x="37" y="21"/>
                  </a:cubicBezTo>
                  <a:moveTo>
                    <a:pt x="2" y="1"/>
                  </a:moveTo>
                  <a:cubicBezTo>
                    <a:pt x="2" y="1"/>
                    <a:pt x="2" y="1"/>
                    <a:pt x="2" y="1"/>
                  </a:cubicBezTo>
                  <a:cubicBezTo>
                    <a:pt x="32" y="55"/>
                    <a:pt x="32" y="55"/>
                    <a:pt x="32" y="55"/>
                  </a:cubicBezTo>
                  <a:cubicBezTo>
                    <a:pt x="32" y="55"/>
                    <a:pt x="32" y="55"/>
                    <a:pt x="33" y="55"/>
                  </a:cubicBezTo>
                  <a:cubicBezTo>
                    <a:pt x="2" y="1"/>
                    <a:pt x="2" y="1"/>
                    <a:pt x="2" y="1"/>
                  </a:cubicBezTo>
                  <a:moveTo>
                    <a:pt x="3" y="0"/>
                  </a:moveTo>
                  <a:cubicBezTo>
                    <a:pt x="3" y="0"/>
                    <a:pt x="3" y="0"/>
                    <a:pt x="2" y="0"/>
                  </a:cubicBezTo>
                  <a:cubicBezTo>
                    <a:pt x="2" y="0"/>
                    <a:pt x="2" y="0"/>
                    <a:pt x="2" y="0"/>
                  </a:cubicBezTo>
                  <a:cubicBezTo>
                    <a:pt x="33" y="18"/>
                    <a:pt x="33" y="18"/>
                    <a:pt x="33" y="18"/>
                  </a:cubicBezTo>
                  <a:cubicBezTo>
                    <a:pt x="33" y="18"/>
                    <a:pt x="33" y="18"/>
                    <a:pt x="33" y="17"/>
                  </a:cubicBezTo>
                  <a:cubicBezTo>
                    <a:pt x="3"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0" name="Freeform 3215">
              <a:extLst>
                <a:ext uri="{FF2B5EF4-FFF2-40B4-BE49-F238E27FC236}">
                  <a16:creationId xmlns:a16="http://schemas.microsoft.com/office/drawing/2014/main" id="{F47949DE-50ED-B462-3B52-3CFFD5AAA209}"/>
                </a:ext>
              </a:extLst>
            </p:cNvPr>
            <p:cNvSpPr>
              <a:spLocks/>
            </p:cNvSpPr>
            <p:nvPr/>
          </p:nvSpPr>
          <p:spPr bwMode="auto">
            <a:xfrm>
              <a:off x="7604043" y="471587"/>
              <a:ext cx="46900" cy="44141"/>
            </a:xfrm>
            <a:custGeom>
              <a:avLst/>
              <a:gdLst>
                <a:gd name="T0" fmla="*/ 3 w 7"/>
                <a:gd name="T1" fmla="*/ 0 h 7"/>
                <a:gd name="T2" fmla="*/ 3 w 7"/>
                <a:gd name="T3" fmla="*/ 0 h 7"/>
                <a:gd name="T4" fmla="*/ 0 w 7"/>
                <a:gd name="T5" fmla="*/ 1 h 7"/>
                <a:gd name="T6" fmla="*/ 0 w 7"/>
                <a:gd name="T7" fmla="*/ 2 h 7"/>
                <a:gd name="T8" fmla="*/ 0 w 7"/>
                <a:gd name="T9" fmla="*/ 3 h 7"/>
                <a:gd name="T10" fmla="*/ 0 w 7"/>
                <a:gd name="T11" fmla="*/ 5 h 7"/>
                <a:gd name="T12" fmla="*/ 1 w 7"/>
                <a:gd name="T13" fmla="*/ 5 h 7"/>
                <a:gd name="T14" fmla="*/ 1 w 7"/>
                <a:gd name="T15" fmla="*/ 6 h 7"/>
                <a:gd name="T16" fmla="*/ 3 w 7"/>
                <a:gd name="T17" fmla="*/ 7 h 7"/>
                <a:gd name="T18" fmla="*/ 6 w 7"/>
                <a:gd name="T19" fmla="*/ 5 h 7"/>
                <a:gd name="T20" fmla="*/ 7 w 7"/>
                <a:gd name="T21" fmla="*/ 3 h 7"/>
                <a:gd name="T22" fmla="*/ 7 w 7"/>
                <a:gd name="T23" fmla="*/ 3 h 7"/>
                <a:gd name="T24" fmla="*/ 6 w 7"/>
                <a:gd name="T25" fmla="*/ 1 h 7"/>
                <a:gd name="T26" fmla="*/ 6 w 7"/>
                <a:gd name="T27" fmla="*/ 1 h 7"/>
                <a:gd name="T28" fmla="*/ 5 w 7"/>
                <a:gd name="T29" fmla="*/ 0 h 7"/>
                <a:gd name="T30" fmla="*/ 3 w 7"/>
                <a:gd name="T31" fmla="*/ 0 h 7"/>
                <a:gd name="T32" fmla="*/ 3 w 7"/>
                <a:gd name="T33"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 h="7">
                  <a:moveTo>
                    <a:pt x="3" y="0"/>
                  </a:moveTo>
                  <a:cubicBezTo>
                    <a:pt x="3" y="0"/>
                    <a:pt x="3" y="0"/>
                    <a:pt x="3" y="0"/>
                  </a:cubicBezTo>
                  <a:cubicBezTo>
                    <a:pt x="2" y="0"/>
                    <a:pt x="1" y="0"/>
                    <a:pt x="0" y="1"/>
                  </a:cubicBezTo>
                  <a:cubicBezTo>
                    <a:pt x="0" y="1"/>
                    <a:pt x="0" y="2"/>
                    <a:pt x="0" y="2"/>
                  </a:cubicBezTo>
                  <a:cubicBezTo>
                    <a:pt x="0" y="3"/>
                    <a:pt x="0" y="3"/>
                    <a:pt x="0" y="3"/>
                  </a:cubicBezTo>
                  <a:cubicBezTo>
                    <a:pt x="0" y="4"/>
                    <a:pt x="0" y="4"/>
                    <a:pt x="0" y="5"/>
                  </a:cubicBezTo>
                  <a:cubicBezTo>
                    <a:pt x="1" y="5"/>
                    <a:pt x="1" y="5"/>
                    <a:pt x="1" y="5"/>
                  </a:cubicBezTo>
                  <a:cubicBezTo>
                    <a:pt x="1" y="6"/>
                    <a:pt x="1" y="6"/>
                    <a:pt x="1" y="6"/>
                  </a:cubicBezTo>
                  <a:cubicBezTo>
                    <a:pt x="2" y="6"/>
                    <a:pt x="3" y="7"/>
                    <a:pt x="3" y="7"/>
                  </a:cubicBezTo>
                  <a:cubicBezTo>
                    <a:pt x="4" y="7"/>
                    <a:pt x="6" y="6"/>
                    <a:pt x="6" y="5"/>
                  </a:cubicBezTo>
                  <a:cubicBezTo>
                    <a:pt x="7" y="4"/>
                    <a:pt x="7" y="4"/>
                    <a:pt x="7" y="3"/>
                  </a:cubicBezTo>
                  <a:cubicBezTo>
                    <a:pt x="7" y="3"/>
                    <a:pt x="7" y="3"/>
                    <a:pt x="7" y="3"/>
                  </a:cubicBezTo>
                  <a:cubicBezTo>
                    <a:pt x="7" y="2"/>
                    <a:pt x="7" y="2"/>
                    <a:pt x="6" y="1"/>
                  </a:cubicBezTo>
                  <a:cubicBezTo>
                    <a:pt x="6" y="1"/>
                    <a:pt x="6" y="1"/>
                    <a:pt x="6" y="1"/>
                  </a:cubicBezTo>
                  <a:cubicBezTo>
                    <a:pt x="6" y="1"/>
                    <a:pt x="6" y="0"/>
                    <a:pt x="5" y="0"/>
                  </a:cubicBezTo>
                  <a:cubicBezTo>
                    <a:pt x="5" y="0"/>
                    <a:pt x="4" y="0"/>
                    <a:pt x="3" y="0"/>
                  </a:cubicBezTo>
                  <a:cubicBezTo>
                    <a:pt x="3"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1" name="Freeform 3216">
              <a:extLst>
                <a:ext uri="{FF2B5EF4-FFF2-40B4-BE49-F238E27FC236}">
                  <a16:creationId xmlns:a16="http://schemas.microsoft.com/office/drawing/2014/main" id="{68F79D80-E530-0C2B-2192-57EF79E1BC61}"/>
                </a:ext>
              </a:extLst>
            </p:cNvPr>
            <p:cNvSpPr>
              <a:spLocks/>
            </p:cNvSpPr>
            <p:nvPr/>
          </p:nvSpPr>
          <p:spPr bwMode="auto">
            <a:xfrm>
              <a:off x="7217810" y="885408"/>
              <a:ext cx="52417" cy="44141"/>
            </a:xfrm>
            <a:custGeom>
              <a:avLst/>
              <a:gdLst>
                <a:gd name="T0" fmla="*/ 4 w 8"/>
                <a:gd name="T1" fmla="*/ 0 h 7"/>
                <a:gd name="T2" fmla="*/ 1 w 8"/>
                <a:gd name="T3" fmla="*/ 2 h 7"/>
                <a:gd name="T4" fmla="*/ 0 w 8"/>
                <a:gd name="T5" fmla="*/ 3 h 7"/>
                <a:gd name="T6" fmla="*/ 0 w 8"/>
                <a:gd name="T7" fmla="*/ 3 h 7"/>
                <a:gd name="T8" fmla="*/ 2 w 8"/>
                <a:gd name="T9" fmla="*/ 7 h 7"/>
                <a:gd name="T10" fmla="*/ 4 w 8"/>
                <a:gd name="T11" fmla="*/ 7 h 7"/>
                <a:gd name="T12" fmla="*/ 7 w 8"/>
                <a:gd name="T13" fmla="*/ 6 h 7"/>
                <a:gd name="T14" fmla="*/ 6 w 8"/>
                <a:gd name="T15" fmla="*/ 1 h 7"/>
                <a:gd name="T16" fmla="*/ 5 w 8"/>
                <a:gd name="T17" fmla="*/ 1 h 7"/>
                <a:gd name="T18" fmla="*/ 5 w 8"/>
                <a:gd name="T19" fmla="*/ 1 h 7"/>
                <a:gd name="T20" fmla="*/ 4 w 8"/>
                <a:gd name="T21"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7">
                  <a:moveTo>
                    <a:pt x="4" y="0"/>
                  </a:moveTo>
                  <a:cubicBezTo>
                    <a:pt x="3" y="0"/>
                    <a:pt x="2" y="1"/>
                    <a:pt x="1" y="2"/>
                  </a:cubicBezTo>
                  <a:cubicBezTo>
                    <a:pt x="1" y="2"/>
                    <a:pt x="0" y="3"/>
                    <a:pt x="0" y="3"/>
                  </a:cubicBezTo>
                  <a:cubicBezTo>
                    <a:pt x="0" y="3"/>
                    <a:pt x="0" y="3"/>
                    <a:pt x="0" y="3"/>
                  </a:cubicBezTo>
                  <a:cubicBezTo>
                    <a:pt x="0" y="5"/>
                    <a:pt x="1" y="6"/>
                    <a:pt x="2" y="7"/>
                  </a:cubicBezTo>
                  <a:cubicBezTo>
                    <a:pt x="2" y="7"/>
                    <a:pt x="3" y="7"/>
                    <a:pt x="4" y="7"/>
                  </a:cubicBezTo>
                  <a:cubicBezTo>
                    <a:pt x="5" y="7"/>
                    <a:pt x="6" y="7"/>
                    <a:pt x="7" y="6"/>
                  </a:cubicBezTo>
                  <a:cubicBezTo>
                    <a:pt x="8" y="4"/>
                    <a:pt x="7" y="2"/>
                    <a:pt x="6" y="1"/>
                  </a:cubicBezTo>
                  <a:cubicBezTo>
                    <a:pt x="6" y="1"/>
                    <a:pt x="5" y="1"/>
                    <a:pt x="5" y="1"/>
                  </a:cubicBezTo>
                  <a:cubicBezTo>
                    <a:pt x="5" y="1"/>
                    <a:pt x="5" y="1"/>
                    <a:pt x="5" y="1"/>
                  </a:cubicBezTo>
                  <a:cubicBezTo>
                    <a:pt x="5" y="0"/>
                    <a:pt x="4"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2" name="Freeform 3217">
              <a:extLst>
                <a:ext uri="{FF2B5EF4-FFF2-40B4-BE49-F238E27FC236}">
                  <a16:creationId xmlns:a16="http://schemas.microsoft.com/office/drawing/2014/main" id="{F6442238-AB75-6B1E-A45F-A6EC8C6BCA83}"/>
                </a:ext>
              </a:extLst>
            </p:cNvPr>
            <p:cNvSpPr>
              <a:spLocks/>
            </p:cNvSpPr>
            <p:nvPr/>
          </p:nvSpPr>
          <p:spPr bwMode="auto">
            <a:xfrm>
              <a:off x="8318575" y="452275"/>
              <a:ext cx="46900" cy="44141"/>
            </a:xfrm>
            <a:custGeom>
              <a:avLst/>
              <a:gdLst>
                <a:gd name="T0" fmla="*/ 3 w 7"/>
                <a:gd name="T1" fmla="*/ 0 h 7"/>
                <a:gd name="T2" fmla="*/ 2 w 7"/>
                <a:gd name="T3" fmla="*/ 0 h 7"/>
                <a:gd name="T4" fmla="*/ 2 w 7"/>
                <a:gd name="T5" fmla="*/ 0 h 7"/>
                <a:gd name="T6" fmla="*/ 1 w 7"/>
                <a:gd name="T7" fmla="*/ 1 h 7"/>
                <a:gd name="T8" fmla="*/ 0 w 7"/>
                <a:gd name="T9" fmla="*/ 2 h 7"/>
                <a:gd name="T10" fmla="*/ 0 w 7"/>
                <a:gd name="T11" fmla="*/ 3 h 7"/>
                <a:gd name="T12" fmla="*/ 0 w 7"/>
                <a:gd name="T13" fmla="*/ 3 h 7"/>
                <a:gd name="T14" fmla="*/ 0 w 7"/>
                <a:gd name="T15" fmla="*/ 3 h 7"/>
                <a:gd name="T16" fmla="*/ 1 w 7"/>
                <a:gd name="T17" fmla="*/ 6 h 7"/>
                <a:gd name="T18" fmla="*/ 1 w 7"/>
                <a:gd name="T19" fmla="*/ 6 h 7"/>
                <a:gd name="T20" fmla="*/ 1 w 7"/>
                <a:gd name="T21" fmla="*/ 6 h 7"/>
                <a:gd name="T22" fmla="*/ 3 w 7"/>
                <a:gd name="T23" fmla="*/ 7 h 7"/>
                <a:gd name="T24" fmla="*/ 3 w 7"/>
                <a:gd name="T25" fmla="*/ 7 h 7"/>
                <a:gd name="T26" fmla="*/ 4 w 7"/>
                <a:gd name="T27" fmla="*/ 7 h 7"/>
                <a:gd name="T28" fmla="*/ 6 w 7"/>
                <a:gd name="T29" fmla="*/ 5 h 7"/>
                <a:gd name="T30" fmla="*/ 6 w 7"/>
                <a:gd name="T31" fmla="*/ 5 h 7"/>
                <a:gd name="T32" fmla="*/ 7 w 7"/>
                <a:gd name="T33" fmla="*/ 5 h 7"/>
                <a:gd name="T34" fmla="*/ 5 w 7"/>
                <a:gd name="T35" fmla="*/ 0 h 7"/>
                <a:gd name="T36" fmla="*/ 3 w 7"/>
                <a:gd name="T3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 h="7">
                  <a:moveTo>
                    <a:pt x="3" y="0"/>
                  </a:moveTo>
                  <a:cubicBezTo>
                    <a:pt x="3" y="0"/>
                    <a:pt x="3" y="0"/>
                    <a:pt x="2" y="0"/>
                  </a:cubicBezTo>
                  <a:cubicBezTo>
                    <a:pt x="2" y="0"/>
                    <a:pt x="2" y="0"/>
                    <a:pt x="2" y="0"/>
                  </a:cubicBezTo>
                  <a:cubicBezTo>
                    <a:pt x="1" y="0"/>
                    <a:pt x="1" y="1"/>
                    <a:pt x="1" y="1"/>
                  </a:cubicBezTo>
                  <a:cubicBezTo>
                    <a:pt x="0" y="1"/>
                    <a:pt x="0" y="2"/>
                    <a:pt x="0" y="2"/>
                  </a:cubicBezTo>
                  <a:cubicBezTo>
                    <a:pt x="0" y="2"/>
                    <a:pt x="0" y="2"/>
                    <a:pt x="0" y="3"/>
                  </a:cubicBezTo>
                  <a:cubicBezTo>
                    <a:pt x="0" y="3"/>
                    <a:pt x="0" y="3"/>
                    <a:pt x="0" y="3"/>
                  </a:cubicBezTo>
                  <a:cubicBezTo>
                    <a:pt x="0" y="3"/>
                    <a:pt x="0" y="3"/>
                    <a:pt x="0" y="3"/>
                  </a:cubicBezTo>
                  <a:cubicBezTo>
                    <a:pt x="0" y="4"/>
                    <a:pt x="0" y="5"/>
                    <a:pt x="1" y="6"/>
                  </a:cubicBezTo>
                  <a:cubicBezTo>
                    <a:pt x="1" y="6"/>
                    <a:pt x="1" y="6"/>
                    <a:pt x="1" y="6"/>
                  </a:cubicBezTo>
                  <a:cubicBezTo>
                    <a:pt x="1" y="6"/>
                    <a:pt x="1" y="6"/>
                    <a:pt x="1" y="6"/>
                  </a:cubicBezTo>
                  <a:cubicBezTo>
                    <a:pt x="2" y="6"/>
                    <a:pt x="3" y="7"/>
                    <a:pt x="3" y="7"/>
                  </a:cubicBezTo>
                  <a:cubicBezTo>
                    <a:pt x="3" y="7"/>
                    <a:pt x="3" y="7"/>
                    <a:pt x="3" y="7"/>
                  </a:cubicBezTo>
                  <a:cubicBezTo>
                    <a:pt x="4" y="7"/>
                    <a:pt x="4" y="7"/>
                    <a:pt x="4" y="7"/>
                  </a:cubicBezTo>
                  <a:cubicBezTo>
                    <a:pt x="5" y="7"/>
                    <a:pt x="6" y="6"/>
                    <a:pt x="6" y="5"/>
                  </a:cubicBezTo>
                  <a:cubicBezTo>
                    <a:pt x="6" y="5"/>
                    <a:pt x="6" y="5"/>
                    <a:pt x="6" y="5"/>
                  </a:cubicBezTo>
                  <a:cubicBezTo>
                    <a:pt x="7" y="5"/>
                    <a:pt x="7" y="5"/>
                    <a:pt x="7" y="5"/>
                  </a:cubicBezTo>
                  <a:cubicBezTo>
                    <a:pt x="7" y="3"/>
                    <a:pt x="7" y="1"/>
                    <a:pt x="5" y="0"/>
                  </a:cubicBezTo>
                  <a:cubicBezTo>
                    <a:pt x="5" y="0"/>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3" name="Freeform 3218">
              <a:extLst>
                <a:ext uri="{FF2B5EF4-FFF2-40B4-BE49-F238E27FC236}">
                  <a16:creationId xmlns:a16="http://schemas.microsoft.com/office/drawing/2014/main" id="{E3CADE2E-64C6-A29A-E8F1-ADAFC1526540}"/>
                </a:ext>
              </a:extLst>
            </p:cNvPr>
            <p:cNvSpPr>
              <a:spLocks/>
            </p:cNvSpPr>
            <p:nvPr/>
          </p:nvSpPr>
          <p:spPr bwMode="auto">
            <a:xfrm>
              <a:off x="7598526" y="157082"/>
              <a:ext cx="33106" cy="33106"/>
            </a:xfrm>
            <a:custGeom>
              <a:avLst/>
              <a:gdLst>
                <a:gd name="T0" fmla="*/ 2 w 5"/>
                <a:gd name="T1" fmla="*/ 0 h 5"/>
                <a:gd name="T2" fmla="*/ 0 w 5"/>
                <a:gd name="T3" fmla="*/ 1 h 5"/>
                <a:gd name="T4" fmla="*/ 0 w 5"/>
                <a:gd name="T5" fmla="*/ 2 h 5"/>
                <a:gd name="T6" fmla="*/ 0 w 5"/>
                <a:gd name="T7" fmla="*/ 3 h 5"/>
                <a:gd name="T8" fmla="*/ 1 w 5"/>
                <a:gd name="T9" fmla="*/ 5 h 5"/>
                <a:gd name="T10" fmla="*/ 1 w 5"/>
                <a:gd name="T11" fmla="*/ 5 h 5"/>
                <a:gd name="T12" fmla="*/ 1 w 5"/>
                <a:gd name="T13" fmla="*/ 5 h 5"/>
                <a:gd name="T14" fmla="*/ 2 w 5"/>
                <a:gd name="T15" fmla="*/ 5 h 5"/>
                <a:gd name="T16" fmla="*/ 2 w 5"/>
                <a:gd name="T17" fmla="*/ 5 h 5"/>
                <a:gd name="T18" fmla="*/ 3 w 5"/>
                <a:gd name="T19" fmla="*/ 5 h 5"/>
                <a:gd name="T20" fmla="*/ 5 w 5"/>
                <a:gd name="T21" fmla="*/ 4 h 5"/>
                <a:gd name="T22" fmla="*/ 4 w 5"/>
                <a:gd name="T23" fmla="*/ 0 h 5"/>
                <a:gd name="T24" fmla="*/ 2 w 5"/>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5">
                  <a:moveTo>
                    <a:pt x="2" y="0"/>
                  </a:moveTo>
                  <a:cubicBezTo>
                    <a:pt x="1" y="0"/>
                    <a:pt x="1" y="0"/>
                    <a:pt x="0" y="1"/>
                  </a:cubicBezTo>
                  <a:cubicBezTo>
                    <a:pt x="0" y="1"/>
                    <a:pt x="0" y="2"/>
                    <a:pt x="0" y="2"/>
                  </a:cubicBezTo>
                  <a:cubicBezTo>
                    <a:pt x="0" y="2"/>
                    <a:pt x="0" y="2"/>
                    <a:pt x="0" y="3"/>
                  </a:cubicBezTo>
                  <a:cubicBezTo>
                    <a:pt x="0" y="3"/>
                    <a:pt x="0" y="4"/>
                    <a:pt x="1" y="5"/>
                  </a:cubicBezTo>
                  <a:cubicBezTo>
                    <a:pt x="1" y="5"/>
                    <a:pt x="1" y="5"/>
                    <a:pt x="1" y="5"/>
                  </a:cubicBezTo>
                  <a:cubicBezTo>
                    <a:pt x="1" y="5"/>
                    <a:pt x="1" y="5"/>
                    <a:pt x="1" y="5"/>
                  </a:cubicBezTo>
                  <a:cubicBezTo>
                    <a:pt x="1" y="5"/>
                    <a:pt x="2" y="5"/>
                    <a:pt x="2" y="5"/>
                  </a:cubicBezTo>
                  <a:cubicBezTo>
                    <a:pt x="2" y="5"/>
                    <a:pt x="2" y="5"/>
                    <a:pt x="2" y="5"/>
                  </a:cubicBezTo>
                  <a:cubicBezTo>
                    <a:pt x="2" y="5"/>
                    <a:pt x="2" y="5"/>
                    <a:pt x="3" y="5"/>
                  </a:cubicBezTo>
                  <a:cubicBezTo>
                    <a:pt x="3" y="5"/>
                    <a:pt x="4" y="5"/>
                    <a:pt x="5" y="4"/>
                  </a:cubicBezTo>
                  <a:cubicBezTo>
                    <a:pt x="5" y="3"/>
                    <a:pt x="5" y="1"/>
                    <a:pt x="4" y="0"/>
                  </a:cubicBezTo>
                  <a:cubicBezTo>
                    <a:pt x="3" y="0"/>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4" name="Freeform 3219">
              <a:extLst>
                <a:ext uri="{FF2B5EF4-FFF2-40B4-BE49-F238E27FC236}">
                  <a16:creationId xmlns:a16="http://schemas.microsoft.com/office/drawing/2014/main" id="{23122D31-A148-02CC-FD3E-EF2DADC55E1C}"/>
                </a:ext>
              </a:extLst>
            </p:cNvPr>
            <p:cNvSpPr>
              <a:spLocks/>
            </p:cNvSpPr>
            <p:nvPr/>
          </p:nvSpPr>
          <p:spPr bwMode="auto">
            <a:xfrm>
              <a:off x="8150288" y="5348"/>
              <a:ext cx="38623" cy="33106"/>
            </a:xfrm>
            <a:custGeom>
              <a:avLst/>
              <a:gdLst>
                <a:gd name="T0" fmla="*/ 3 w 6"/>
                <a:gd name="T1" fmla="*/ 0 h 5"/>
                <a:gd name="T2" fmla="*/ 0 w 6"/>
                <a:gd name="T3" fmla="*/ 1 h 5"/>
                <a:gd name="T4" fmla="*/ 0 w 6"/>
                <a:gd name="T5" fmla="*/ 4 h 5"/>
                <a:gd name="T6" fmla="*/ 1 w 6"/>
                <a:gd name="T7" fmla="*/ 5 h 5"/>
                <a:gd name="T8" fmla="*/ 1 w 6"/>
                <a:gd name="T9" fmla="*/ 5 h 5"/>
                <a:gd name="T10" fmla="*/ 3 w 6"/>
                <a:gd name="T11" fmla="*/ 5 h 5"/>
                <a:gd name="T12" fmla="*/ 3 w 6"/>
                <a:gd name="T13" fmla="*/ 5 h 5"/>
                <a:gd name="T14" fmla="*/ 4 w 6"/>
                <a:gd name="T15" fmla="*/ 5 h 5"/>
                <a:gd name="T16" fmla="*/ 5 w 6"/>
                <a:gd name="T17" fmla="*/ 4 h 5"/>
                <a:gd name="T18" fmla="*/ 4 w 6"/>
                <a:gd name="T19" fmla="*/ 0 h 5"/>
                <a:gd name="T20" fmla="*/ 3 w 6"/>
                <a:gd name="T2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5">
                  <a:moveTo>
                    <a:pt x="3" y="0"/>
                  </a:moveTo>
                  <a:cubicBezTo>
                    <a:pt x="2" y="0"/>
                    <a:pt x="1" y="0"/>
                    <a:pt x="0" y="1"/>
                  </a:cubicBezTo>
                  <a:cubicBezTo>
                    <a:pt x="0" y="2"/>
                    <a:pt x="0" y="3"/>
                    <a:pt x="0" y="4"/>
                  </a:cubicBezTo>
                  <a:cubicBezTo>
                    <a:pt x="0" y="4"/>
                    <a:pt x="1" y="4"/>
                    <a:pt x="1" y="5"/>
                  </a:cubicBezTo>
                  <a:cubicBezTo>
                    <a:pt x="1" y="5"/>
                    <a:pt x="1" y="5"/>
                    <a:pt x="1" y="5"/>
                  </a:cubicBezTo>
                  <a:cubicBezTo>
                    <a:pt x="1" y="5"/>
                    <a:pt x="2" y="5"/>
                    <a:pt x="3" y="5"/>
                  </a:cubicBezTo>
                  <a:cubicBezTo>
                    <a:pt x="3" y="5"/>
                    <a:pt x="3" y="5"/>
                    <a:pt x="3" y="5"/>
                  </a:cubicBezTo>
                  <a:cubicBezTo>
                    <a:pt x="3" y="5"/>
                    <a:pt x="4" y="5"/>
                    <a:pt x="4" y="5"/>
                  </a:cubicBezTo>
                  <a:cubicBezTo>
                    <a:pt x="4" y="5"/>
                    <a:pt x="4" y="5"/>
                    <a:pt x="5" y="4"/>
                  </a:cubicBezTo>
                  <a:cubicBezTo>
                    <a:pt x="6" y="3"/>
                    <a:pt x="5" y="1"/>
                    <a:pt x="4" y="0"/>
                  </a:cubicBezTo>
                  <a:cubicBezTo>
                    <a:pt x="4"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5" name="Freeform 3220">
              <a:extLst>
                <a:ext uri="{FF2B5EF4-FFF2-40B4-BE49-F238E27FC236}">
                  <a16:creationId xmlns:a16="http://schemas.microsoft.com/office/drawing/2014/main" id="{1A27A8BE-63F3-9C59-8230-445FE62F8BB3}"/>
                </a:ext>
              </a:extLst>
            </p:cNvPr>
            <p:cNvSpPr>
              <a:spLocks/>
            </p:cNvSpPr>
            <p:nvPr/>
          </p:nvSpPr>
          <p:spPr bwMode="auto">
            <a:xfrm>
              <a:off x="6969517" y="333646"/>
              <a:ext cx="38623" cy="33106"/>
            </a:xfrm>
            <a:custGeom>
              <a:avLst/>
              <a:gdLst>
                <a:gd name="T0" fmla="*/ 3 w 6"/>
                <a:gd name="T1" fmla="*/ 0 h 5"/>
                <a:gd name="T2" fmla="*/ 1 w 6"/>
                <a:gd name="T3" fmla="*/ 1 h 5"/>
                <a:gd name="T4" fmla="*/ 1 w 6"/>
                <a:gd name="T5" fmla="*/ 5 h 5"/>
                <a:gd name="T6" fmla="*/ 3 w 6"/>
                <a:gd name="T7" fmla="*/ 5 h 5"/>
                <a:gd name="T8" fmla="*/ 5 w 6"/>
                <a:gd name="T9" fmla="*/ 4 h 5"/>
                <a:gd name="T10" fmla="*/ 6 w 6"/>
                <a:gd name="T11" fmla="*/ 3 h 5"/>
                <a:gd name="T12" fmla="*/ 6 w 6"/>
                <a:gd name="T13" fmla="*/ 3 h 5"/>
                <a:gd name="T14" fmla="*/ 5 w 6"/>
                <a:gd name="T15" fmla="*/ 1 h 5"/>
                <a:gd name="T16" fmla="*/ 5 w 6"/>
                <a:gd name="T17" fmla="*/ 1 h 5"/>
                <a:gd name="T18" fmla="*/ 5 w 6"/>
                <a:gd name="T19" fmla="*/ 1 h 5"/>
                <a:gd name="T20" fmla="*/ 5 w 6"/>
                <a:gd name="T21" fmla="*/ 0 h 5"/>
                <a:gd name="T22" fmla="*/ 4 w 6"/>
                <a:gd name="T23" fmla="*/ 0 h 5"/>
                <a:gd name="T24" fmla="*/ 3 w 6"/>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5">
                  <a:moveTo>
                    <a:pt x="3" y="0"/>
                  </a:moveTo>
                  <a:cubicBezTo>
                    <a:pt x="2" y="0"/>
                    <a:pt x="1" y="0"/>
                    <a:pt x="1" y="1"/>
                  </a:cubicBezTo>
                  <a:cubicBezTo>
                    <a:pt x="0" y="2"/>
                    <a:pt x="0" y="4"/>
                    <a:pt x="1" y="5"/>
                  </a:cubicBezTo>
                  <a:cubicBezTo>
                    <a:pt x="2" y="5"/>
                    <a:pt x="2" y="5"/>
                    <a:pt x="3" y="5"/>
                  </a:cubicBezTo>
                  <a:cubicBezTo>
                    <a:pt x="4" y="5"/>
                    <a:pt x="5" y="5"/>
                    <a:pt x="5" y="4"/>
                  </a:cubicBezTo>
                  <a:cubicBezTo>
                    <a:pt x="5" y="4"/>
                    <a:pt x="6" y="3"/>
                    <a:pt x="6" y="3"/>
                  </a:cubicBezTo>
                  <a:cubicBezTo>
                    <a:pt x="6" y="3"/>
                    <a:pt x="6" y="3"/>
                    <a:pt x="6" y="3"/>
                  </a:cubicBezTo>
                  <a:cubicBezTo>
                    <a:pt x="6" y="2"/>
                    <a:pt x="6" y="2"/>
                    <a:pt x="5" y="1"/>
                  </a:cubicBezTo>
                  <a:cubicBezTo>
                    <a:pt x="5" y="1"/>
                    <a:pt x="5" y="1"/>
                    <a:pt x="5" y="1"/>
                  </a:cubicBezTo>
                  <a:cubicBezTo>
                    <a:pt x="5" y="1"/>
                    <a:pt x="5" y="1"/>
                    <a:pt x="5" y="1"/>
                  </a:cubicBezTo>
                  <a:cubicBezTo>
                    <a:pt x="5" y="0"/>
                    <a:pt x="5" y="0"/>
                    <a:pt x="5" y="0"/>
                  </a:cubicBezTo>
                  <a:cubicBezTo>
                    <a:pt x="4" y="0"/>
                    <a:pt x="4" y="0"/>
                    <a:pt x="4" y="0"/>
                  </a:cubicBezTo>
                  <a:cubicBezTo>
                    <a:pt x="4"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6" name="Freeform 3221">
              <a:extLst>
                <a:ext uri="{FF2B5EF4-FFF2-40B4-BE49-F238E27FC236}">
                  <a16:creationId xmlns:a16="http://schemas.microsoft.com/office/drawing/2014/main" id="{C220EFBA-4AA8-D913-0270-408FB56428FA}"/>
                </a:ext>
              </a:extLst>
            </p:cNvPr>
            <p:cNvSpPr>
              <a:spLocks/>
            </p:cNvSpPr>
            <p:nvPr/>
          </p:nvSpPr>
          <p:spPr bwMode="auto">
            <a:xfrm>
              <a:off x="7250916" y="432963"/>
              <a:ext cx="38623" cy="38623"/>
            </a:xfrm>
            <a:custGeom>
              <a:avLst/>
              <a:gdLst>
                <a:gd name="T0" fmla="*/ 3 w 6"/>
                <a:gd name="T1" fmla="*/ 0 h 6"/>
                <a:gd name="T2" fmla="*/ 2 w 6"/>
                <a:gd name="T3" fmla="*/ 0 h 6"/>
                <a:gd name="T4" fmla="*/ 2 w 6"/>
                <a:gd name="T5" fmla="*/ 0 h 6"/>
                <a:gd name="T6" fmla="*/ 1 w 6"/>
                <a:gd name="T7" fmla="*/ 1 h 6"/>
                <a:gd name="T8" fmla="*/ 1 w 6"/>
                <a:gd name="T9" fmla="*/ 5 h 6"/>
                <a:gd name="T10" fmla="*/ 2 w 6"/>
                <a:gd name="T11" fmla="*/ 5 h 6"/>
                <a:gd name="T12" fmla="*/ 2 w 6"/>
                <a:gd name="T13" fmla="*/ 5 h 6"/>
                <a:gd name="T14" fmla="*/ 3 w 6"/>
                <a:gd name="T15" fmla="*/ 6 h 6"/>
                <a:gd name="T16" fmla="*/ 4 w 6"/>
                <a:gd name="T17" fmla="*/ 6 h 6"/>
                <a:gd name="T18" fmla="*/ 4 w 6"/>
                <a:gd name="T19" fmla="*/ 5 h 6"/>
                <a:gd name="T20" fmla="*/ 6 w 6"/>
                <a:gd name="T21" fmla="*/ 4 h 6"/>
                <a:gd name="T22" fmla="*/ 6 w 6"/>
                <a:gd name="T23" fmla="*/ 3 h 6"/>
                <a:gd name="T24" fmla="*/ 6 w 6"/>
                <a:gd name="T25" fmla="*/ 3 h 6"/>
                <a:gd name="T26" fmla="*/ 5 w 6"/>
                <a:gd name="T27" fmla="*/ 1 h 6"/>
                <a:gd name="T28" fmla="*/ 3 w 6"/>
                <a:gd name="T2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6">
                  <a:moveTo>
                    <a:pt x="3" y="0"/>
                  </a:moveTo>
                  <a:cubicBezTo>
                    <a:pt x="3" y="0"/>
                    <a:pt x="3" y="0"/>
                    <a:pt x="2" y="0"/>
                  </a:cubicBezTo>
                  <a:cubicBezTo>
                    <a:pt x="2" y="0"/>
                    <a:pt x="2" y="0"/>
                    <a:pt x="2" y="0"/>
                  </a:cubicBezTo>
                  <a:cubicBezTo>
                    <a:pt x="2" y="1"/>
                    <a:pt x="1" y="1"/>
                    <a:pt x="1" y="1"/>
                  </a:cubicBezTo>
                  <a:cubicBezTo>
                    <a:pt x="0" y="2"/>
                    <a:pt x="1" y="4"/>
                    <a:pt x="1" y="5"/>
                  </a:cubicBezTo>
                  <a:cubicBezTo>
                    <a:pt x="1" y="5"/>
                    <a:pt x="2" y="5"/>
                    <a:pt x="2" y="5"/>
                  </a:cubicBezTo>
                  <a:cubicBezTo>
                    <a:pt x="2" y="5"/>
                    <a:pt x="2" y="5"/>
                    <a:pt x="2" y="5"/>
                  </a:cubicBezTo>
                  <a:cubicBezTo>
                    <a:pt x="2" y="5"/>
                    <a:pt x="3" y="6"/>
                    <a:pt x="3" y="6"/>
                  </a:cubicBezTo>
                  <a:cubicBezTo>
                    <a:pt x="3" y="6"/>
                    <a:pt x="4" y="6"/>
                    <a:pt x="4" y="6"/>
                  </a:cubicBezTo>
                  <a:cubicBezTo>
                    <a:pt x="4" y="5"/>
                    <a:pt x="4" y="5"/>
                    <a:pt x="4" y="5"/>
                  </a:cubicBezTo>
                  <a:cubicBezTo>
                    <a:pt x="5" y="5"/>
                    <a:pt x="5" y="5"/>
                    <a:pt x="6" y="4"/>
                  </a:cubicBezTo>
                  <a:cubicBezTo>
                    <a:pt x="6" y="4"/>
                    <a:pt x="6" y="4"/>
                    <a:pt x="6" y="3"/>
                  </a:cubicBezTo>
                  <a:cubicBezTo>
                    <a:pt x="6" y="3"/>
                    <a:pt x="6" y="3"/>
                    <a:pt x="6" y="3"/>
                  </a:cubicBezTo>
                  <a:cubicBezTo>
                    <a:pt x="6" y="2"/>
                    <a:pt x="6" y="1"/>
                    <a:pt x="5" y="1"/>
                  </a:cubicBezTo>
                  <a:cubicBezTo>
                    <a:pt x="4" y="0"/>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7" name="Freeform 3222">
              <a:extLst>
                <a:ext uri="{FF2B5EF4-FFF2-40B4-BE49-F238E27FC236}">
                  <a16:creationId xmlns:a16="http://schemas.microsoft.com/office/drawing/2014/main" id="{7E935DC1-AF94-02E5-EEE6-460797942614}"/>
                </a:ext>
              </a:extLst>
            </p:cNvPr>
            <p:cNvSpPr>
              <a:spLocks/>
            </p:cNvSpPr>
            <p:nvPr/>
          </p:nvSpPr>
          <p:spPr bwMode="auto">
            <a:xfrm>
              <a:off x="8784814" y="706086"/>
              <a:ext cx="38623" cy="41382"/>
            </a:xfrm>
            <a:custGeom>
              <a:avLst/>
              <a:gdLst>
                <a:gd name="T0" fmla="*/ 3 w 6"/>
                <a:gd name="T1" fmla="*/ 0 h 6"/>
                <a:gd name="T2" fmla="*/ 1 w 6"/>
                <a:gd name="T3" fmla="*/ 1 h 6"/>
                <a:gd name="T4" fmla="*/ 1 w 6"/>
                <a:gd name="T5" fmla="*/ 1 h 6"/>
                <a:gd name="T6" fmla="*/ 1 w 6"/>
                <a:gd name="T7" fmla="*/ 2 h 6"/>
                <a:gd name="T8" fmla="*/ 0 w 6"/>
                <a:gd name="T9" fmla="*/ 3 h 6"/>
                <a:gd name="T10" fmla="*/ 1 w 6"/>
                <a:gd name="T11" fmla="*/ 3 h 6"/>
                <a:gd name="T12" fmla="*/ 2 w 6"/>
                <a:gd name="T13" fmla="*/ 5 h 6"/>
                <a:gd name="T14" fmla="*/ 3 w 6"/>
                <a:gd name="T15" fmla="*/ 6 h 6"/>
                <a:gd name="T16" fmla="*/ 5 w 6"/>
                <a:gd name="T17" fmla="*/ 5 h 6"/>
                <a:gd name="T18" fmla="*/ 5 w 6"/>
                <a:gd name="T19" fmla="*/ 5 h 6"/>
                <a:gd name="T20" fmla="*/ 5 w 6"/>
                <a:gd name="T21" fmla="*/ 4 h 6"/>
                <a:gd name="T22" fmla="*/ 6 w 6"/>
                <a:gd name="T23" fmla="*/ 4 h 6"/>
                <a:gd name="T24" fmla="*/ 6 w 6"/>
                <a:gd name="T25" fmla="*/ 4 h 6"/>
                <a:gd name="T26" fmla="*/ 5 w 6"/>
                <a:gd name="T27" fmla="*/ 1 h 6"/>
                <a:gd name="T28" fmla="*/ 5 w 6"/>
                <a:gd name="T29" fmla="*/ 1 h 6"/>
                <a:gd name="T30" fmla="*/ 5 w 6"/>
                <a:gd name="T31" fmla="*/ 1 h 6"/>
                <a:gd name="T32" fmla="*/ 3 w 6"/>
                <a:gd name="T3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 h="6">
                  <a:moveTo>
                    <a:pt x="3" y="0"/>
                  </a:moveTo>
                  <a:cubicBezTo>
                    <a:pt x="2" y="0"/>
                    <a:pt x="2" y="1"/>
                    <a:pt x="1" y="1"/>
                  </a:cubicBezTo>
                  <a:cubicBezTo>
                    <a:pt x="1" y="1"/>
                    <a:pt x="1" y="1"/>
                    <a:pt x="1" y="1"/>
                  </a:cubicBezTo>
                  <a:cubicBezTo>
                    <a:pt x="1" y="2"/>
                    <a:pt x="1" y="2"/>
                    <a:pt x="1" y="2"/>
                  </a:cubicBezTo>
                  <a:cubicBezTo>
                    <a:pt x="1" y="2"/>
                    <a:pt x="0" y="3"/>
                    <a:pt x="0" y="3"/>
                  </a:cubicBezTo>
                  <a:cubicBezTo>
                    <a:pt x="1" y="3"/>
                    <a:pt x="1" y="3"/>
                    <a:pt x="1" y="3"/>
                  </a:cubicBezTo>
                  <a:cubicBezTo>
                    <a:pt x="1" y="4"/>
                    <a:pt x="1" y="5"/>
                    <a:pt x="2" y="5"/>
                  </a:cubicBezTo>
                  <a:cubicBezTo>
                    <a:pt x="2" y="6"/>
                    <a:pt x="3" y="6"/>
                    <a:pt x="3" y="6"/>
                  </a:cubicBezTo>
                  <a:cubicBezTo>
                    <a:pt x="4" y="6"/>
                    <a:pt x="4" y="6"/>
                    <a:pt x="5" y="5"/>
                  </a:cubicBezTo>
                  <a:cubicBezTo>
                    <a:pt x="5" y="5"/>
                    <a:pt x="5" y="5"/>
                    <a:pt x="5" y="5"/>
                  </a:cubicBezTo>
                  <a:cubicBezTo>
                    <a:pt x="5" y="5"/>
                    <a:pt x="5" y="5"/>
                    <a:pt x="5" y="4"/>
                  </a:cubicBezTo>
                  <a:cubicBezTo>
                    <a:pt x="6" y="4"/>
                    <a:pt x="6" y="4"/>
                    <a:pt x="6" y="4"/>
                  </a:cubicBezTo>
                  <a:cubicBezTo>
                    <a:pt x="6" y="4"/>
                    <a:pt x="6" y="4"/>
                    <a:pt x="6" y="4"/>
                  </a:cubicBezTo>
                  <a:cubicBezTo>
                    <a:pt x="6" y="3"/>
                    <a:pt x="6" y="2"/>
                    <a:pt x="5" y="1"/>
                  </a:cubicBezTo>
                  <a:cubicBezTo>
                    <a:pt x="5" y="1"/>
                    <a:pt x="5" y="1"/>
                    <a:pt x="5" y="1"/>
                  </a:cubicBezTo>
                  <a:cubicBezTo>
                    <a:pt x="5" y="1"/>
                    <a:pt x="5" y="1"/>
                    <a:pt x="5" y="1"/>
                  </a:cubicBezTo>
                  <a:cubicBezTo>
                    <a:pt x="4" y="0"/>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8" name="Freeform 3223">
              <a:extLst>
                <a:ext uri="{FF2B5EF4-FFF2-40B4-BE49-F238E27FC236}">
                  <a16:creationId xmlns:a16="http://schemas.microsoft.com/office/drawing/2014/main" id="{9900D617-2E5B-9B60-D17C-A254CDB431FB}"/>
                </a:ext>
              </a:extLst>
            </p:cNvPr>
            <p:cNvSpPr>
              <a:spLocks/>
            </p:cNvSpPr>
            <p:nvPr/>
          </p:nvSpPr>
          <p:spPr bwMode="auto">
            <a:xfrm>
              <a:off x="9113112" y="372270"/>
              <a:ext cx="33106" cy="38623"/>
            </a:xfrm>
            <a:custGeom>
              <a:avLst/>
              <a:gdLst>
                <a:gd name="T0" fmla="*/ 2 w 5"/>
                <a:gd name="T1" fmla="*/ 0 h 6"/>
                <a:gd name="T2" fmla="*/ 0 w 5"/>
                <a:gd name="T3" fmla="*/ 2 h 6"/>
                <a:gd name="T4" fmla="*/ 0 w 5"/>
                <a:gd name="T5" fmla="*/ 4 h 6"/>
                <a:gd name="T6" fmla="*/ 0 w 5"/>
                <a:gd name="T7" fmla="*/ 4 h 6"/>
                <a:gd name="T8" fmla="*/ 0 w 5"/>
                <a:gd name="T9" fmla="*/ 5 h 6"/>
                <a:gd name="T10" fmla="*/ 1 w 5"/>
                <a:gd name="T11" fmla="*/ 5 h 6"/>
                <a:gd name="T12" fmla="*/ 1 w 5"/>
                <a:gd name="T13" fmla="*/ 5 h 6"/>
                <a:gd name="T14" fmla="*/ 2 w 5"/>
                <a:gd name="T15" fmla="*/ 6 h 6"/>
                <a:gd name="T16" fmla="*/ 2 w 5"/>
                <a:gd name="T17" fmla="*/ 6 h 6"/>
                <a:gd name="T18" fmla="*/ 2 w 5"/>
                <a:gd name="T19" fmla="*/ 6 h 6"/>
                <a:gd name="T20" fmla="*/ 4 w 5"/>
                <a:gd name="T21" fmla="*/ 5 h 6"/>
                <a:gd name="T22" fmla="*/ 5 w 5"/>
                <a:gd name="T23" fmla="*/ 5 h 6"/>
                <a:gd name="T24" fmla="*/ 5 w 5"/>
                <a:gd name="T25" fmla="*/ 5 h 6"/>
                <a:gd name="T26" fmla="*/ 5 w 5"/>
                <a:gd name="T27" fmla="*/ 4 h 6"/>
                <a:gd name="T28" fmla="*/ 5 w 5"/>
                <a:gd name="T29" fmla="*/ 3 h 6"/>
                <a:gd name="T30" fmla="*/ 4 w 5"/>
                <a:gd name="T31" fmla="*/ 1 h 6"/>
                <a:gd name="T32" fmla="*/ 2 w 5"/>
                <a:gd name="T3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 h="6">
                  <a:moveTo>
                    <a:pt x="2" y="0"/>
                  </a:moveTo>
                  <a:cubicBezTo>
                    <a:pt x="2" y="0"/>
                    <a:pt x="1" y="1"/>
                    <a:pt x="0" y="2"/>
                  </a:cubicBezTo>
                  <a:cubicBezTo>
                    <a:pt x="0" y="2"/>
                    <a:pt x="0" y="3"/>
                    <a:pt x="0" y="4"/>
                  </a:cubicBezTo>
                  <a:cubicBezTo>
                    <a:pt x="0" y="4"/>
                    <a:pt x="0" y="4"/>
                    <a:pt x="0" y="4"/>
                  </a:cubicBezTo>
                  <a:cubicBezTo>
                    <a:pt x="0" y="5"/>
                    <a:pt x="0" y="5"/>
                    <a:pt x="0" y="5"/>
                  </a:cubicBezTo>
                  <a:cubicBezTo>
                    <a:pt x="1" y="5"/>
                    <a:pt x="1" y="5"/>
                    <a:pt x="1" y="5"/>
                  </a:cubicBezTo>
                  <a:cubicBezTo>
                    <a:pt x="1" y="5"/>
                    <a:pt x="1" y="5"/>
                    <a:pt x="1" y="5"/>
                  </a:cubicBezTo>
                  <a:cubicBezTo>
                    <a:pt x="1" y="6"/>
                    <a:pt x="1" y="6"/>
                    <a:pt x="2" y="6"/>
                  </a:cubicBezTo>
                  <a:cubicBezTo>
                    <a:pt x="2" y="6"/>
                    <a:pt x="2" y="6"/>
                    <a:pt x="2" y="6"/>
                  </a:cubicBezTo>
                  <a:cubicBezTo>
                    <a:pt x="2" y="6"/>
                    <a:pt x="2" y="6"/>
                    <a:pt x="2" y="6"/>
                  </a:cubicBezTo>
                  <a:cubicBezTo>
                    <a:pt x="3" y="6"/>
                    <a:pt x="4" y="6"/>
                    <a:pt x="4" y="5"/>
                  </a:cubicBezTo>
                  <a:cubicBezTo>
                    <a:pt x="4" y="5"/>
                    <a:pt x="5" y="5"/>
                    <a:pt x="5" y="5"/>
                  </a:cubicBezTo>
                  <a:cubicBezTo>
                    <a:pt x="5" y="5"/>
                    <a:pt x="5" y="5"/>
                    <a:pt x="5" y="5"/>
                  </a:cubicBezTo>
                  <a:cubicBezTo>
                    <a:pt x="5" y="4"/>
                    <a:pt x="5" y="4"/>
                    <a:pt x="5" y="4"/>
                  </a:cubicBezTo>
                  <a:cubicBezTo>
                    <a:pt x="5" y="4"/>
                    <a:pt x="5" y="3"/>
                    <a:pt x="5" y="3"/>
                  </a:cubicBezTo>
                  <a:cubicBezTo>
                    <a:pt x="5" y="2"/>
                    <a:pt x="5" y="1"/>
                    <a:pt x="4" y="1"/>
                  </a:cubicBezTo>
                  <a:cubicBezTo>
                    <a:pt x="4" y="1"/>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9" name="Freeform 3224">
              <a:extLst>
                <a:ext uri="{FF2B5EF4-FFF2-40B4-BE49-F238E27FC236}">
                  <a16:creationId xmlns:a16="http://schemas.microsoft.com/office/drawing/2014/main" id="{C348ADB5-8982-A97B-FB19-532675ED15F7}"/>
                </a:ext>
              </a:extLst>
            </p:cNvPr>
            <p:cNvSpPr>
              <a:spLocks/>
            </p:cNvSpPr>
            <p:nvPr/>
          </p:nvSpPr>
          <p:spPr bwMode="auto">
            <a:xfrm>
              <a:off x="9648322" y="871614"/>
              <a:ext cx="41382" cy="33106"/>
            </a:xfrm>
            <a:custGeom>
              <a:avLst/>
              <a:gdLst>
                <a:gd name="T0" fmla="*/ 3 w 6"/>
                <a:gd name="T1" fmla="*/ 0 h 5"/>
                <a:gd name="T2" fmla="*/ 1 w 6"/>
                <a:gd name="T3" fmla="*/ 0 h 5"/>
                <a:gd name="T4" fmla="*/ 1 w 6"/>
                <a:gd name="T5" fmla="*/ 1 h 5"/>
                <a:gd name="T6" fmla="*/ 0 w 6"/>
                <a:gd name="T7" fmla="*/ 1 h 5"/>
                <a:gd name="T8" fmla="*/ 0 w 6"/>
                <a:gd name="T9" fmla="*/ 3 h 5"/>
                <a:gd name="T10" fmla="*/ 0 w 6"/>
                <a:gd name="T11" fmla="*/ 3 h 5"/>
                <a:gd name="T12" fmla="*/ 1 w 6"/>
                <a:gd name="T13" fmla="*/ 4 h 5"/>
                <a:gd name="T14" fmla="*/ 3 w 6"/>
                <a:gd name="T15" fmla="*/ 5 h 5"/>
                <a:gd name="T16" fmla="*/ 5 w 6"/>
                <a:gd name="T17" fmla="*/ 4 h 5"/>
                <a:gd name="T18" fmla="*/ 4 w 6"/>
                <a:gd name="T19" fmla="*/ 0 h 5"/>
                <a:gd name="T20" fmla="*/ 3 w 6"/>
                <a:gd name="T2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5">
                  <a:moveTo>
                    <a:pt x="3" y="0"/>
                  </a:moveTo>
                  <a:cubicBezTo>
                    <a:pt x="2" y="0"/>
                    <a:pt x="1" y="0"/>
                    <a:pt x="1" y="0"/>
                  </a:cubicBezTo>
                  <a:cubicBezTo>
                    <a:pt x="1" y="0"/>
                    <a:pt x="1" y="0"/>
                    <a:pt x="1" y="1"/>
                  </a:cubicBezTo>
                  <a:cubicBezTo>
                    <a:pt x="1" y="1"/>
                    <a:pt x="1" y="1"/>
                    <a:pt x="0" y="1"/>
                  </a:cubicBezTo>
                  <a:cubicBezTo>
                    <a:pt x="0" y="1"/>
                    <a:pt x="0" y="2"/>
                    <a:pt x="0" y="3"/>
                  </a:cubicBezTo>
                  <a:cubicBezTo>
                    <a:pt x="0" y="3"/>
                    <a:pt x="0" y="3"/>
                    <a:pt x="0" y="3"/>
                  </a:cubicBezTo>
                  <a:cubicBezTo>
                    <a:pt x="0" y="4"/>
                    <a:pt x="1" y="4"/>
                    <a:pt x="1" y="4"/>
                  </a:cubicBezTo>
                  <a:cubicBezTo>
                    <a:pt x="2" y="5"/>
                    <a:pt x="2" y="5"/>
                    <a:pt x="3" y="5"/>
                  </a:cubicBezTo>
                  <a:cubicBezTo>
                    <a:pt x="4" y="5"/>
                    <a:pt x="4" y="5"/>
                    <a:pt x="5" y="4"/>
                  </a:cubicBezTo>
                  <a:cubicBezTo>
                    <a:pt x="6" y="3"/>
                    <a:pt x="6" y="1"/>
                    <a:pt x="4" y="0"/>
                  </a:cubicBezTo>
                  <a:cubicBezTo>
                    <a:pt x="4"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0" name="Freeform 3225">
              <a:extLst>
                <a:ext uri="{FF2B5EF4-FFF2-40B4-BE49-F238E27FC236}">
                  <a16:creationId xmlns:a16="http://schemas.microsoft.com/office/drawing/2014/main" id="{D21F6FAC-1DD1-E1C9-102A-B73D3E439C21}"/>
                </a:ext>
              </a:extLst>
            </p:cNvPr>
            <p:cNvSpPr>
              <a:spLocks/>
            </p:cNvSpPr>
            <p:nvPr/>
          </p:nvSpPr>
          <p:spPr bwMode="auto">
            <a:xfrm>
              <a:off x="7121252" y="-118799"/>
              <a:ext cx="38623" cy="38623"/>
            </a:xfrm>
            <a:custGeom>
              <a:avLst/>
              <a:gdLst>
                <a:gd name="T0" fmla="*/ 3 w 6"/>
                <a:gd name="T1" fmla="*/ 0 h 6"/>
                <a:gd name="T2" fmla="*/ 0 w 6"/>
                <a:gd name="T3" fmla="*/ 1 h 6"/>
                <a:gd name="T4" fmla="*/ 0 w 6"/>
                <a:gd name="T5" fmla="*/ 1 h 6"/>
                <a:gd name="T6" fmla="*/ 0 w 6"/>
                <a:gd name="T7" fmla="*/ 2 h 6"/>
                <a:gd name="T8" fmla="*/ 1 w 6"/>
                <a:gd name="T9" fmla="*/ 5 h 6"/>
                <a:gd name="T10" fmla="*/ 2 w 6"/>
                <a:gd name="T11" fmla="*/ 6 h 6"/>
                <a:gd name="T12" fmla="*/ 3 w 6"/>
                <a:gd name="T13" fmla="*/ 6 h 6"/>
                <a:gd name="T14" fmla="*/ 3 w 6"/>
                <a:gd name="T15" fmla="*/ 6 h 6"/>
                <a:gd name="T16" fmla="*/ 4 w 6"/>
                <a:gd name="T17" fmla="*/ 5 h 6"/>
                <a:gd name="T18" fmla="*/ 4 w 6"/>
                <a:gd name="T19" fmla="*/ 5 h 6"/>
                <a:gd name="T20" fmla="*/ 5 w 6"/>
                <a:gd name="T21" fmla="*/ 5 h 6"/>
                <a:gd name="T22" fmla="*/ 4 w 6"/>
                <a:gd name="T23" fmla="*/ 1 h 6"/>
                <a:gd name="T24" fmla="*/ 3 w 6"/>
                <a:gd name="T2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6">
                  <a:moveTo>
                    <a:pt x="3" y="0"/>
                  </a:moveTo>
                  <a:cubicBezTo>
                    <a:pt x="2" y="0"/>
                    <a:pt x="1" y="1"/>
                    <a:pt x="0" y="1"/>
                  </a:cubicBezTo>
                  <a:cubicBezTo>
                    <a:pt x="0" y="1"/>
                    <a:pt x="0" y="1"/>
                    <a:pt x="0" y="1"/>
                  </a:cubicBezTo>
                  <a:cubicBezTo>
                    <a:pt x="0" y="2"/>
                    <a:pt x="0" y="2"/>
                    <a:pt x="0" y="2"/>
                  </a:cubicBezTo>
                  <a:cubicBezTo>
                    <a:pt x="0" y="3"/>
                    <a:pt x="0" y="4"/>
                    <a:pt x="1" y="5"/>
                  </a:cubicBezTo>
                  <a:cubicBezTo>
                    <a:pt x="1" y="5"/>
                    <a:pt x="2" y="6"/>
                    <a:pt x="2" y="6"/>
                  </a:cubicBezTo>
                  <a:cubicBezTo>
                    <a:pt x="2" y="6"/>
                    <a:pt x="3" y="6"/>
                    <a:pt x="3" y="6"/>
                  </a:cubicBezTo>
                  <a:cubicBezTo>
                    <a:pt x="3" y="6"/>
                    <a:pt x="3" y="6"/>
                    <a:pt x="3" y="6"/>
                  </a:cubicBezTo>
                  <a:cubicBezTo>
                    <a:pt x="3" y="6"/>
                    <a:pt x="4" y="6"/>
                    <a:pt x="4" y="5"/>
                  </a:cubicBezTo>
                  <a:cubicBezTo>
                    <a:pt x="4" y="5"/>
                    <a:pt x="4" y="5"/>
                    <a:pt x="4" y="5"/>
                  </a:cubicBezTo>
                  <a:cubicBezTo>
                    <a:pt x="4" y="5"/>
                    <a:pt x="5" y="5"/>
                    <a:pt x="5" y="5"/>
                  </a:cubicBezTo>
                  <a:cubicBezTo>
                    <a:pt x="6" y="3"/>
                    <a:pt x="5" y="2"/>
                    <a:pt x="4" y="1"/>
                  </a:cubicBezTo>
                  <a:cubicBezTo>
                    <a:pt x="4"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1" name="Freeform 3226">
              <a:extLst>
                <a:ext uri="{FF2B5EF4-FFF2-40B4-BE49-F238E27FC236}">
                  <a16:creationId xmlns:a16="http://schemas.microsoft.com/office/drawing/2014/main" id="{60378028-9BB4-A1C6-3B1C-47A3CAC9FC1C}"/>
                </a:ext>
              </a:extLst>
            </p:cNvPr>
            <p:cNvSpPr>
              <a:spLocks/>
            </p:cNvSpPr>
            <p:nvPr/>
          </p:nvSpPr>
          <p:spPr bwMode="auto">
            <a:xfrm>
              <a:off x="7278504" y="137771"/>
              <a:ext cx="24829" cy="24829"/>
            </a:xfrm>
            <a:custGeom>
              <a:avLst/>
              <a:gdLst>
                <a:gd name="T0" fmla="*/ 2 w 4"/>
                <a:gd name="T1" fmla="*/ 0 h 4"/>
                <a:gd name="T2" fmla="*/ 1 w 4"/>
                <a:gd name="T3" fmla="*/ 0 h 4"/>
                <a:gd name="T4" fmla="*/ 0 w 4"/>
                <a:gd name="T5" fmla="*/ 0 h 4"/>
                <a:gd name="T6" fmla="*/ 0 w 4"/>
                <a:gd name="T7" fmla="*/ 1 h 4"/>
                <a:gd name="T8" fmla="*/ 0 w 4"/>
                <a:gd name="T9" fmla="*/ 2 h 4"/>
                <a:gd name="T10" fmla="*/ 0 w 4"/>
                <a:gd name="T11" fmla="*/ 2 h 4"/>
                <a:gd name="T12" fmla="*/ 0 w 4"/>
                <a:gd name="T13" fmla="*/ 3 h 4"/>
                <a:gd name="T14" fmla="*/ 0 w 4"/>
                <a:gd name="T15" fmla="*/ 3 h 4"/>
                <a:gd name="T16" fmla="*/ 0 w 4"/>
                <a:gd name="T17" fmla="*/ 3 h 4"/>
                <a:gd name="T18" fmla="*/ 2 w 4"/>
                <a:gd name="T19" fmla="*/ 4 h 4"/>
                <a:gd name="T20" fmla="*/ 3 w 4"/>
                <a:gd name="T21" fmla="*/ 3 h 4"/>
                <a:gd name="T22" fmla="*/ 3 w 4"/>
                <a:gd name="T23" fmla="*/ 3 h 4"/>
                <a:gd name="T24" fmla="*/ 3 w 4"/>
                <a:gd name="T25" fmla="*/ 2 h 4"/>
                <a:gd name="T26" fmla="*/ 4 w 4"/>
                <a:gd name="T27" fmla="*/ 2 h 4"/>
                <a:gd name="T28" fmla="*/ 4 w 4"/>
                <a:gd name="T29" fmla="*/ 2 h 4"/>
                <a:gd name="T30" fmla="*/ 3 w 4"/>
                <a:gd name="T31" fmla="*/ 0 h 4"/>
                <a:gd name="T32" fmla="*/ 2 w 4"/>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4">
                  <a:moveTo>
                    <a:pt x="2" y="0"/>
                  </a:moveTo>
                  <a:cubicBezTo>
                    <a:pt x="1" y="0"/>
                    <a:pt x="1" y="0"/>
                    <a:pt x="1" y="0"/>
                  </a:cubicBezTo>
                  <a:cubicBezTo>
                    <a:pt x="1" y="0"/>
                    <a:pt x="1" y="0"/>
                    <a:pt x="0" y="0"/>
                  </a:cubicBezTo>
                  <a:cubicBezTo>
                    <a:pt x="0" y="0"/>
                    <a:pt x="0" y="0"/>
                    <a:pt x="0" y="1"/>
                  </a:cubicBezTo>
                  <a:cubicBezTo>
                    <a:pt x="0" y="1"/>
                    <a:pt x="0" y="1"/>
                    <a:pt x="0" y="2"/>
                  </a:cubicBezTo>
                  <a:cubicBezTo>
                    <a:pt x="0" y="2"/>
                    <a:pt x="0" y="2"/>
                    <a:pt x="0" y="2"/>
                  </a:cubicBezTo>
                  <a:cubicBezTo>
                    <a:pt x="0" y="2"/>
                    <a:pt x="0" y="2"/>
                    <a:pt x="0" y="3"/>
                  </a:cubicBezTo>
                  <a:cubicBezTo>
                    <a:pt x="0" y="3"/>
                    <a:pt x="0" y="3"/>
                    <a:pt x="0" y="3"/>
                  </a:cubicBezTo>
                  <a:cubicBezTo>
                    <a:pt x="0" y="3"/>
                    <a:pt x="0" y="3"/>
                    <a:pt x="0" y="3"/>
                  </a:cubicBezTo>
                  <a:cubicBezTo>
                    <a:pt x="1" y="4"/>
                    <a:pt x="1" y="4"/>
                    <a:pt x="2" y="4"/>
                  </a:cubicBezTo>
                  <a:cubicBezTo>
                    <a:pt x="2" y="4"/>
                    <a:pt x="3" y="3"/>
                    <a:pt x="3" y="3"/>
                  </a:cubicBezTo>
                  <a:cubicBezTo>
                    <a:pt x="3" y="3"/>
                    <a:pt x="3" y="3"/>
                    <a:pt x="3" y="3"/>
                  </a:cubicBezTo>
                  <a:cubicBezTo>
                    <a:pt x="3" y="3"/>
                    <a:pt x="3" y="2"/>
                    <a:pt x="3" y="2"/>
                  </a:cubicBezTo>
                  <a:cubicBezTo>
                    <a:pt x="3" y="2"/>
                    <a:pt x="3" y="2"/>
                    <a:pt x="4" y="2"/>
                  </a:cubicBezTo>
                  <a:cubicBezTo>
                    <a:pt x="4" y="2"/>
                    <a:pt x="4" y="2"/>
                    <a:pt x="4" y="2"/>
                  </a:cubicBezTo>
                  <a:cubicBezTo>
                    <a:pt x="4" y="1"/>
                    <a:pt x="3" y="1"/>
                    <a:pt x="3"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2" name="Freeform 3227">
              <a:extLst>
                <a:ext uri="{FF2B5EF4-FFF2-40B4-BE49-F238E27FC236}">
                  <a16:creationId xmlns:a16="http://schemas.microsoft.com/office/drawing/2014/main" id="{376B5FE1-3D03-4E6B-C7E4-1DE4FD7B715E}"/>
                </a:ext>
              </a:extLst>
            </p:cNvPr>
            <p:cNvSpPr>
              <a:spLocks/>
            </p:cNvSpPr>
            <p:nvPr/>
          </p:nvSpPr>
          <p:spPr bwMode="auto">
            <a:xfrm>
              <a:off x="6897788" y="-242945"/>
              <a:ext cx="24829" cy="24829"/>
            </a:xfrm>
            <a:custGeom>
              <a:avLst/>
              <a:gdLst>
                <a:gd name="T0" fmla="*/ 2 w 4"/>
                <a:gd name="T1" fmla="*/ 0 h 4"/>
                <a:gd name="T2" fmla="*/ 0 w 4"/>
                <a:gd name="T3" fmla="*/ 1 h 4"/>
                <a:gd name="T4" fmla="*/ 1 w 4"/>
                <a:gd name="T5" fmla="*/ 4 h 4"/>
                <a:gd name="T6" fmla="*/ 2 w 4"/>
                <a:gd name="T7" fmla="*/ 4 h 4"/>
                <a:gd name="T8" fmla="*/ 3 w 4"/>
                <a:gd name="T9" fmla="*/ 4 h 4"/>
                <a:gd name="T10" fmla="*/ 3 w 4"/>
                <a:gd name="T11" fmla="*/ 4 h 4"/>
                <a:gd name="T12" fmla="*/ 3 w 4"/>
                <a:gd name="T13" fmla="*/ 3 h 4"/>
                <a:gd name="T14" fmla="*/ 3 w 4"/>
                <a:gd name="T15" fmla="*/ 3 h 4"/>
                <a:gd name="T16" fmla="*/ 4 w 4"/>
                <a:gd name="T17" fmla="*/ 3 h 4"/>
                <a:gd name="T18" fmla="*/ 3 w 4"/>
                <a:gd name="T19" fmla="*/ 1 h 4"/>
                <a:gd name="T20" fmla="*/ 2 w 4"/>
                <a:gd name="T2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4">
                  <a:moveTo>
                    <a:pt x="2" y="0"/>
                  </a:moveTo>
                  <a:cubicBezTo>
                    <a:pt x="1" y="0"/>
                    <a:pt x="1" y="1"/>
                    <a:pt x="0" y="1"/>
                  </a:cubicBezTo>
                  <a:cubicBezTo>
                    <a:pt x="0" y="2"/>
                    <a:pt x="0" y="3"/>
                    <a:pt x="1" y="4"/>
                  </a:cubicBezTo>
                  <a:cubicBezTo>
                    <a:pt x="1" y="4"/>
                    <a:pt x="1" y="4"/>
                    <a:pt x="2" y="4"/>
                  </a:cubicBezTo>
                  <a:cubicBezTo>
                    <a:pt x="2" y="4"/>
                    <a:pt x="2" y="4"/>
                    <a:pt x="3" y="4"/>
                  </a:cubicBezTo>
                  <a:cubicBezTo>
                    <a:pt x="3" y="4"/>
                    <a:pt x="3" y="4"/>
                    <a:pt x="3" y="4"/>
                  </a:cubicBezTo>
                  <a:cubicBezTo>
                    <a:pt x="3" y="4"/>
                    <a:pt x="3" y="4"/>
                    <a:pt x="3" y="3"/>
                  </a:cubicBezTo>
                  <a:cubicBezTo>
                    <a:pt x="3" y="3"/>
                    <a:pt x="3" y="3"/>
                    <a:pt x="3" y="3"/>
                  </a:cubicBezTo>
                  <a:cubicBezTo>
                    <a:pt x="4" y="3"/>
                    <a:pt x="4" y="3"/>
                    <a:pt x="4" y="3"/>
                  </a:cubicBezTo>
                  <a:cubicBezTo>
                    <a:pt x="4" y="2"/>
                    <a:pt x="4" y="1"/>
                    <a:pt x="3" y="1"/>
                  </a:cubicBezTo>
                  <a:cubicBezTo>
                    <a:pt x="3"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3" name="Freeform 3228">
              <a:extLst>
                <a:ext uri="{FF2B5EF4-FFF2-40B4-BE49-F238E27FC236}">
                  <a16:creationId xmlns:a16="http://schemas.microsoft.com/office/drawing/2014/main" id="{48AD4282-D5BA-0A2B-BEDB-A47334B15041}"/>
                </a:ext>
              </a:extLst>
            </p:cNvPr>
            <p:cNvSpPr>
              <a:spLocks/>
            </p:cNvSpPr>
            <p:nvPr/>
          </p:nvSpPr>
          <p:spPr bwMode="auto">
            <a:xfrm>
              <a:off x="7107458" y="137771"/>
              <a:ext cx="24829" cy="24829"/>
            </a:xfrm>
            <a:custGeom>
              <a:avLst/>
              <a:gdLst>
                <a:gd name="T0" fmla="*/ 2 w 4"/>
                <a:gd name="T1" fmla="*/ 0 h 4"/>
                <a:gd name="T2" fmla="*/ 2 w 4"/>
                <a:gd name="T3" fmla="*/ 0 h 4"/>
                <a:gd name="T4" fmla="*/ 1 w 4"/>
                <a:gd name="T5" fmla="*/ 0 h 4"/>
                <a:gd name="T6" fmla="*/ 1 w 4"/>
                <a:gd name="T7" fmla="*/ 1 h 4"/>
                <a:gd name="T8" fmla="*/ 1 w 4"/>
                <a:gd name="T9" fmla="*/ 3 h 4"/>
                <a:gd name="T10" fmla="*/ 1 w 4"/>
                <a:gd name="T11" fmla="*/ 3 h 4"/>
                <a:gd name="T12" fmla="*/ 2 w 4"/>
                <a:gd name="T13" fmla="*/ 4 h 4"/>
                <a:gd name="T14" fmla="*/ 2 w 4"/>
                <a:gd name="T15" fmla="*/ 4 h 4"/>
                <a:gd name="T16" fmla="*/ 3 w 4"/>
                <a:gd name="T17" fmla="*/ 4 h 4"/>
                <a:gd name="T18" fmla="*/ 3 w 4"/>
                <a:gd name="T19" fmla="*/ 3 h 4"/>
                <a:gd name="T20" fmla="*/ 4 w 4"/>
                <a:gd name="T21" fmla="*/ 3 h 4"/>
                <a:gd name="T22" fmla="*/ 4 w 4"/>
                <a:gd name="T23" fmla="*/ 2 h 4"/>
                <a:gd name="T24" fmla="*/ 4 w 4"/>
                <a:gd name="T25" fmla="*/ 2 h 4"/>
                <a:gd name="T26" fmla="*/ 3 w 4"/>
                <a:gd name="T27" fmla="*/ 0 h 4"/>
                <a:gd name="T28" fmla="*/ 3 w 4"/>
                <a:gd name="T29" fmla="*/ 0 h 4"/>
                <a:gd name="T30" fmla="*/ 2 w 4"/>
                <a:gd name="T31" fmla="*/ 0 h 4"/>
                <a:gd name="T32" fmla="*/ 2 w 4"/>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4">
                  <a:moveTo>
                    <a:pt x="2" y="0"/>
                  </a:moveTo>
                  <a:cubicBezTo>
                    <a:pt x="2" y="0"/>
                    <a:pt x="2" y="0"/>
                    <a:pt x="2" y="0"/>
                  </a:cubicBezTo>
                  <a:cubicBezTo>
                    <a:pt x="1" y="0"/>
                    <a:pt x="1" y="0"/>
                    <a:pt x="1" y="0"/>
                  </a:cubicBezTo>
                  <a:cubicBezTo>
                    <a:pt x="1" y="0"/>
                    <a:pt x="1" y="0"/>
                    <a:pt x="1" y="1"/>
                  </a:cubicBezTo>
                  <a:cubicBezTo>
                    <a:pt x="0" y="2"/>
                    <a:pt x="0" y="3"/>
                    <a:pt x="1" y="3"/>
                  </a:cubicBezTo>
                  <a:cubicBezTo>
                    <a:pt x="1" y="3"/>
                    <a:pt x="1" y="3"/>
                    <a:pt x="1" y="3"/>
                  </a:cubicBezTo>
                  <a:cubicBezTo>
                    <a:pt x="1" y="3"/>
                    <a:pt x="1" y="3"/>
                    <a:pt x="2" y="4"/>
                  </a:cubicBezTo>
                  <a:cubicBezTo>
                    <a:pt x="2" y="4"/>
                    <a:pt x="2" y="4"/>
                    <a:pt x="2" y="4"/>
                  </a:cubicBezTo>
                  <a:cubicBezTo>
                    <a:pt x="3" y="4"/>
                    <a:pt x="3" y="4"/>
                    <a:pt x="3" y="4"/>
                  </a:cubicBezTo>
                  <a:cubicBezTo>
                    <a:pt x="3" y="3"/>
                    <a:pt x="3" y="3"/>
                    <a:pt x="3" y="3"/>
                  </a:cubicBezTo>
                  <a:cubicBezTo>
                    <a:pt x="4" y="3"/>
                    <a:pt x="4" y="3"/>
                    <a:pt x="4" y="3"/>
                  </a:cubicBezTo>
                  <a:cubicBezTo>
                    <a:pt x="4" y="3"/>
                    <a:pt x="4" y="2"/>
                    <a:pt x="4" y="2"/>
                  </a:cubicBezTo>
                  <a:cubicBezTo>
                    <a:pt x="4" y="2"/>
                    <a:pt x="4" y="2"/>
                    <a:pt x="4" y="2"/>
                  </a:cubicBezTo>
                  <a:cubicBezTo>
                    <a:pt x="4" y="1"/>
                    <a:pt x="4" y="0"/>
                    <a:pt x="3" y="0"/>
                  </a:cubicBezTo>
                  <a:cubicBezTo>
                    <a:pt x="3" y="0"/>
                    <a:pt x="3" y="0"/>
                    <a:pt x="3" y="0"/>
                  </a:cubicBezTo>
                  <a:cubicBezTo>
                    <a:pt x="3" y="0"/>
                    <a:pt x="3"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4" name="Freeform 3229">
              <a:extLst>
                <a:ext uri="{FF2B5EF4-FFF2-40B4-BE49-F238E27FC236}">
                  <a16:creationId xmlns:a16="http://schemas.microsoft.com/office/drawing/2014/main" id="{8B51ABB8-144A-46D9-FF0E-36C12490A8C2}"/>
                </a:ext>
              </a:extLst>
            </p:cNvPr>
            <p:cNvSpPr>
              <a:spLocks/>
            </p:cNvSpPr>
            <p:nvPr/>
          </p:nvSpPr>
          <p:spPr bwMode="auto">
            <a:xfrm>
              <a:off x="7303333" y="728156"/>
              <a:ext cx="27588" cy="24829"/>
            </a:xfrm>
            <a:custGeom>
              <a:avLst/>
              <a:gdLst>
                <a:gd name="T0" fmla="*/ 2 w 4"/>
                <a:gd name="T1" fmla="*/ 0 h 4"/>
                <a:gd name="T2" fmla="*/ 2 w 4"/>
                <a:gd name="T3" fmla="*/ 0 h 4"/>
                <a:gd name="T4" fmla="*/ 1 w 4"/>
                <a:gd name="T5" fmla="*/ 0 h 4"/>
                <a:gd name="T6" fmla="*/ 0 w 4"/>
                <a:gd name="T7" fmla="*/ 1 h 4"/>
                <a:gd name="T8" fmla="*/ 0 w 4"/>
                <a:gd name="T9" fmla="*/ 2 h 4"/>
                <a:gd name="T10" fmla="*/ 0 w 4"/>
                <a:gd name="T11" fmla="*/ 3 h 4"/>
                <a:gd name="T12" fmla="*/ 1 w 4"/>
                <a:gd name="T13" fmla="*/ 4 h 4"/>
                <a:gd name="T14" fmla="*/ 1 w 4"/>
                <a:gd name="T15" fmla="*/ 4 h 4"/>
                <a:gd name="T16" fmla="*/ 1 w 4"/>
                <a:gd name="T17" fmla="*/ 4 h 4"/>
                <a:gd name="T18" fmla="*/ 2 w 4"/>
                <a:gd name="T19" fmla="*/ 4 h 4"/>
                <a:gd name="T20" fmla="*/ 3 w 4"/>
                <a:gd name="T21" fmla="*/ 3 h 4"/>
                <a:gd name="T22" fmla="*/ 3 w 4"/>
                <a:gd name="T23" fmla="*/ 1 h 4"/>
                <a:gd name="T24" fmla="*/ 3 w 4"/>
                <a:gd name="T25" fmla="*/ 1 h 4"/>
                <a:gd name="T26" fmla="*/ 3 w 4"/>
                <a:gd name="T27" fmla="*/ 1 h 4"/>
                <a:gd name="T28" fmla="*/ 3 w 4"/>
                <a:gd name="T29" fmla="*/ 1 h 4"/>
                <a:gd name="T30" fmla="*/ 3 w 4"/>
                <a:gd name="T31" fmla="*/ 0 h 4"/>
                <a:gd name="T32" fmla="*/ 2 w 4"/>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4">
                  <a:moveTo>
                    <a:pt x="2" y="0"/>
                  </a:moveTo>
                  <a:cubicBezTo>
                    <a:pt x="2" y="0"/>
                    <a:pt x="2" y="0"/>
                    <a:pt x="2" y="0"/>
                  </a:cubicBezTo>
                  <a:cubicBezTo>
                    <a:pt x="2" y="0"/>
                    <a:pt x="1" y="0"/>
                    <a:pt x="1" y="0"/>
                  </a:cubicBezTo>
                  <a:cubicBezTo>
                    <a:pt x="1" y="0"/>
                    <a:pt x="0" y="1"/>
                    <a:pt x="0" y="1"/>
                  </a:cubicBezTo>
                  <a:cubicBezTo>
                    <a:pt x="0" y="1"/>
                    <a:pt x="0" y="2"/>
                    <a:pt x="0" y="2"/>
                  </a:cubicBezTo>
                  <a:cubicBezTo>
                    <a:pt x="0" y="3"/>
                    <a:pt x="0" y="3"/>
                    <a:pt x="0" y="3"/>
                  </a:cubicBezTo>
                  <a:cubicBezTo>
                    <a:pt x="0" y="3"/>
                    <a:pt x="0" y="4"/>
                    <a:pt x="1" y="4"/>
                  </a:cubicBezTo>
                  <a:cubicBezTo>
                    <a:pt x="1" y="4"/>
                    <a:pt x="1" y="4"/>
                    <a:pt x="1" y="4"/>
                  </a:cubicBezTo>
                  <a:cubicBezTo>
                    <a:pt x="1" y="4"/>
                    <a:pt x="1" y="4"/>
                    <a:pt x="1" y="4"/>
                  </a:cubicBezTo>
                  <a:cubicBezTo>
                    <a:pt x="1" y="4"/>
                    <a:pt x="2" y="4"/>
                    <a:pt x="2" y="4"/>
                  </a:cubicBezTo>
                  <a:cubicBezTo>
                    <a:pt x="2" y="4"/>
                    <a:pt x="3" y="4"/>
                    <a:pt x="3" y="3"/>
                  </a:cubicBezTo>
                  <a:cubicBezTo>
                    <a:pt x="4" y="3"/>
                    <a:pt x="4" y="2"/>
                    <a:pt x="3" y="1"/>
                  </a:cubicBezTo>
                  <a:cubicBezTo>
                    <a:pt x="3" y="1"/>
                    <a:pt x="3" y="1"/>
                    <a:pt x="3" y="1"/>
                  </a:cubicBezTo>
                  <a:cubicBezTo>
                    <a:pt x="3" y="1"/>
                    <a:pt x="3" y="1"/>
                    <a:pt x="3" y="1"/>
                  </a:cubicBezTo>
                  <a:cubicBezTo>
                    <a:pt x="3" y="1"/>
                    <a:pt x="3" y="1"/>
                    <a:pt x="3" y="1"/>
                  </a:cubicBezTo>
                  <a:cubicBezTo>
                    <a:pt x="3" y="0"/>
                    <a:pt x="3" y="0"/>
                    <a:pt x="3"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5" name="Freeform 3230">
              <a:extLst>
                <a:ext uri="{FF2B5EF4-FFF2-40B4-BE49-F238E27FC236}">
                  <a16:creationId xmlns:a16="http://schemas.microsoft.com/office/drawing/2014/main" id="{EE1CE3AF-3C01-7EF0-9ACB-76BA731CE807}"/>
                </a:ext>
              </a:extLst>
            </p:cNvPr>
            <p:cNvSpPr>
              <a:spLocks/>
            </p:cNvSpPr>
            <p:nvPr/>
          </p:nvSpPr>
          <p:spPr bwMode="auto">
            <a:xfrm>
              <a:off x="6883994" y="824715"/>
              <a:ext cx="27588" cy="19312"/>
            </a:xfrm>
            <a:custGeom>
              <a:avLst/>
              <a:gdLst>
                <a:gd name="T0" fmla="*/ 2 w 4"/>
                <a:gd name="T1" fmla="*/ 0 h 3"/>
                <a:gd name="T2" fmla="*/ 1 w 4"/>
                <a:gd name="T3" fmla="*/ 0 h 3"/>
                <a:gd name="T4" fmla="*/ 1 w 4"/>
                <a:gd name="T5" fmla="*/ 3 h 3"/>
                <a:gd name="T6" fmla="*/ 2 w 4"/>
                <a:gd name="T7" fmla="*/ 3 h 3"/>
                <a:gd name="T8" fmla="*/ 4 w 4"/>
                <a:gd name="T9" fmla="*/ 3 h 3"/>
                <a:gd name="T10" fmla="*/ 4 w 4"/>
                <a:gd name="T11" fmla="*/ 2 h 3"/>
                <a:gd name="T12" fmla="*/ 4 w 4"/>
                <a:gd name="T13" fmla="*/ 2 h 3"/>
                <a:gd name="T14" fmla="*/ 4 w 4"/>
                <a:gd name="T15" fmla="*/ 1 h 3"/>
                <a:gd name="T16" fmla="*/ 4 w 4"/>
                <a:gd name="T17" fmla="*/ 1 h 3"/>
                <a:gd name="T18" fmla="*/ 4 w 4"/>
                <a:gd name="T19" fmla="*/ 0 h 3"/>
                <a:gd name="T20" fmla="*/ 3 w 4"/>
                <a:gd name="T21" fmla="*/ 0 h 3"/>
                <a:gd name="T22" fmla="*/ 3 w 4"/>
                <a:gd name="T23" fmla="*/ 0 h 3"/>
                <a:gd name="T24" fmla="*/ 2 w 4"/>
                <a:gd name="T25"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3">
                  <a:moveTo>
                    <a:pt x="2" y="0"/>
                  </a:moveTo>
                  <a:cubicBezTo>
                    <a:pt x="2" y="0"/>
                    <a:pt x="1" y="0"/>
                    <a:pt x="1" y="0"/>
                  </a:cubicBezTo>
                  <a:cubicBezTo>
                    <a:pt x="0" y="1"/>
                    <a:pt x="0" y="2"/>
                    <a:pt x="1" y="3"/>
                  </a:cubicBezTo>
                  <a:cubicBezTo>
                    <a:pt x="2" y="3"/>
                    <a:pt x="2" y="3"/>
                    <a:pt x="2" y="3"/>
                  </a:cubicBezTo>
                  <a:cubicBezTo>
                    <a:pt x="3" y="3"/>
                    <a:pt x="4" y="3"/>
                    <a:pt x="4" y="3"/>
                  </a:cubicBezTo>
                  <a:cubicBezTo>
                    <a:pt x="4" y="2"/>
                    <a:pt x="4" y="2"/>
                    <a:pt x="4" y="2"/>
                  </a:cubicBezTo>
                  <a:cubicBezTo>
                    <a:pt x="4" y="2"/>
                    <a:pt x="4" y="2"/>
                    <a:pt x="4" y="2"/>
                  </a:cubicBezTo>
                  <a:cubicBezTo>
                    <a:pt x="4" y="2"/>
                    <a:pt x="4" y="1"/>
                    <a:pt x="4" y="1"/>
                  </a:cubicBezTo>
                  <a:cubicBezTo>
                    <a:pt x="4" y="1"/>
                    <a:pt x="4" y="1"/>
                    <a:pt x="4" y="1"/>
                  </a:cubicBezTo>
                  <a:cubicBezTo>
                    <a:pt x="4" y="1"/>
                    <a:pt x="4" y="0"/>
                    <a:pt x="4" y="0"/>
                  </a:cubicBezTo>
                  <a:cubicBezTo>
                    <a:pt x="4" y="0"/>
                    <a:pt x="4" y="0"/>
                    <a:pt x="3" y="0"/>
                  </a:cubicBezTo>
                  <a:cubicBezTo>
                    <a:pt x="3" y="0"/>
                    <a:pt x="3" y="0"/>
                    <a:pt x="3" y="0"/>
                  </a:cubicBezTo>
                  <a:cubicBezTo>
                    <a:pt x="3" y="0"/>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6" name="Freeform 3231">
              <a:extLst>
                <a:ext uri="{FF2B5EF4-FFF2-40B4-BE49-F238E27FC236}">
                  <a16:creationId xmlns:a16="http://schemas.microsoft.com/office/drawing/2014/main" id="{A916DDBB-45A8-D092-5CA0-990F89A7737C}"/>
                </a:ext>
              </a:extLst>
            </p:cNvPr>
            <p:cNvSpPr>
              <a:spLocks/>
            </p:cNvSpPr>
            <p:nvPr/>
          </p:nvSpPr>
          <p:spPr bwMode="auto">
            <a:xfrm>
              <a:off x="7794401" y="347440"/>
              <a:ext cx="27588" cy="24829"/>
            </a:xfrm>
            <a:custGeom>
              <a:avLst/>
              <a:gdLst>
                <a:gd name="T0" fmla="*/ 2 w 4"/>
                <a:gd name="T1" fmla="*/ 0 h 4"/>
                <a:gd name="T2" fmla="*/ 0 w 4"/>
                <a:gd name="T3" fmla="*/ 1 h 4"/>
                <a:gd name="T4" fmla="*/ 0 w 4"/>
                <a:gd name="T5" fmla="*/ 1 h 4"/>
                <a:gd name="T6" fmla="*/ 0 w 4"/>
                <a:gd name="T7" fmla="*/ 1 h 4"/>
                <a:gd name="T8" fmla="*/ 0 w 4"/>
                <a:gd name="T9" fmla="*/ 2 h 4"/>
                <a:gd name="T10" fmla="*/ 0 w 4"/>
                <a:gd name="T11" fmla="*/ 2 h 4"/>
                <a:gd name="T12" fmla="*/ 0 w 4"/>
                <a:gd name="T13" fmla="*/ 3 h 4"/>
                <a:gd name="T14" fmla="*/ 0 w 4"/>
                <a:gd name="T15" fmla="*/ 3 h 4"/>
                <a:gd name="T16" fmla="*/ 1 w 4"/>
                <a:gd name="T17" fmla="*/ 3 h 4"/>
                <a:gd name="T18" fmla="*/ 2 w 4"/>
                <a:gd name="T19" fmla="*/ 4 h 4"/>
                <a:gd name="T20" fmla="*/ 3 w 4"/>
                <a:gd name="T21" fmla="*/ 3 h 4"/>
                <a:gd name="T22" fmla="*/ 3 w 4"/>
                <a:gd name="T23" fmla="*/ 3 h 4"/>
                <a:gd name="T24" fmla="*/ 3 w 4"/>
                <a:gd name="T25" fmla="*/ 3 h 4"/>
                <a:gd name="T26" fmla="*/ 3 w 4"/>
                <a:gd name="T27" fmla="*/ 2 h 4"/>
                <a:gd name="T28" fmla="*/ 4 w 4"/>
                <a:gd name="T29" fmla="*/ 2 h 4"/>
                <a:gd name="T30" fmla="*/ 3 w 4"/>
                <a:gd name="T31" fmla="*/ 1 h 4"/>
                <a:gd name="T32" fmla="*/ 3 w 4"/>
                <a:gd name="T33" fmla="*/ 0 h 4"/>
                <a:gd name="T34" fmla="*/ 3 w 4"/>
                <a:gd name="T35" fmla="*/ 0 h 4"/>
                <a:gd name="T36" fmla="*/ 2 w 4"/>
                <a:gd name="T3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 h="4">
                  <a:moveTo>
                    <a:pt x="2" y="0"/>
                  </a:moveTo>
                  <a:cubicBezTo>
                    <a:pt x="1" y="0"/>
                    <a:pt x="0" y="0"/>
                    <a:pt x="0" y="1"/>
                  </a:cubicBezTo>
                  <a:cubicBezTo>
                    <a:pt x="0" y="1"/>
                    <a:pt x="0" y="1"/>
                    <a:pt x="0" y="1"/>
                  </a:cubicBezTo>
                  <a:cubicBezTo>
                    <a:pt x="0" y="1"/>
                    <a:pt x="0" y="1"/>
                    <a:pt x="0" y="1"/>
                  </a:cubicBezTo>
                  <a:cubicBezTo>
                    <a:pt x="0" y="1"/>
                    <a:pt x="0" y="1"/>
                    <a:pt x="0" y="2"/>
                  </a:cubicBezTo>
                  <a:cubicBezTo>
                    <a:pt x="0" y="2"/>
                    <a:pt x="0" y="2"/>
                    <a:pt x="0" y="2"/>
                  </a:cubicBezTo>
                  <a:cubicBezTo>
                    <a:pt x="0" y="2"/>
                    <a:pt x="0" y="3"/>
                    <a:pt x="0" y="3"/>
                  </a:cubicBezTo>
                  <a:cubicBezTo>
                    <a:pt x="0" y="3"/>
                    <a:pt x="0" y="3"/>
                    <a:pt x="0" y="3"/>
                  </a:cubicBezTo>
                  <a:cubicBezTo>
                    <a:pt x="0" y="3"/>
                    <a:pt x="0" y="3"/>
                    <a:pt x="1" y="3"/>
                  </a:cubicBezTo>
                  <a:cubicBezTo>
                    <a:pt x="1" y="4"/>
                    <a:pt x="1" y="4"/>
                    <a:pt x="2" y="4"/>
                  </a:cubicBezTo>
                  <a:cubicBezTo>
                    <a:pt x="2" y="4"/>
                    <a:pt x="3" y="4"/>
                    <a:pt x="3" y="3"/>
                  </a:cubicBezTo>
                  <a:cubicBezTo>
                    <a:pt x="3" y="3"/>
                    <a:pt x="3" y="3"/>
                    <a:pt x="3" y="3"/>
                  </a:cubicBezTo>
                  <a:cubicBezTo>
                    <a:pt x="3" y="3"/>
                    <a:pt x="3" y="3"/>
                    <a:pt x="3" y="3"/>
                  </a:cubicBezTo>
                  <a:cubicBezTo>
                    <a:pt x="3" y="3"/>
                    <a:pt x="3" y="3"/>
                    <a:pt x="3" y="2"/>
                  </a:cubicBezTo>
                  <a:cubicBezTo>
                    <a:pt x="4" y="2"/>
                    <a:pt x="4" y="2"/>
                    <a:pt x="4" y="2"/>
                  </a:cubicBezTo>
                  <a:cubicBezTo>
                    <a:pt x="4" y="2"/>
                    <a:pt x="3" y="1"/>
                    <a:pt x="3" y="1"/>
                  </a:cubicBezTo>
                  <a:cubicBezTo>
                    <a:pt x="3" y="1"/>
                    <a:pt x="3" y="0"/>
                    <a:pt x="3" y="0"/>
                  </a:cubicBezTo>
                  <a:cubicBezTo>
                    <a:pt x="3" y="0"/>
                    <a:pt x="3" y="0"/>
                    <a:pt x="3"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7" name="Freeform 3232">
              <a:extLst>
                <a:ext uri="{FF2B5EF4-FFF2-40B4-BE49-F238E27FC236}">
                  <a16:creationId xmlns:a16="http://schemas.microsoft.com/office/drawing/2014/main" id="{5EC2CD44-D4B7-64EF-0194-C15ABA898CB3}"/>
                </a:ext>
              </a:extLst>
            </p:cNvPr>
            <p:cNvSpPr>
              <a:spLocks/>
            </p:cNvSpPr>
            <p:nvPr/>
          </p:nvSpPr>
          <p:spPr bwMode="auto">
            <a:xfrm>
              <a:off x="8337887" y="758503"/>
              <a:ext cx="22070" cy="27588"/>
            </a:xfrm>
            <a:custGeom>
              <a:avLst/>
              <a:gdLst>
                <a:gd name="T0" fmla="*/ 2 w 3"/>
                <a:gd name="T1" fmla="*/ 0 h 4"/>
                <a:gd name="T2" fmla="*/ 1 w 3"/>
                <a:gd name="T3" fmla="*/ 0 h 4"/>
                <a:gd name="T4" fmla="*/ 0 w 3"/>
                <a:gd name="T5" fmla="*/ 1 h 4"/>
                <a:gd name="T6" fmla="*/ 0 w 3"/>
                <a:gd name="T7" fmla="*/ 1 h 4"/>
                <a:gd name="T8" fmla="*/ 0 w 3"/>
                <a:gd name="T9" fmla="*/ 1 h 4"/>
                <a:gd name="T10" fmla="*/ 0 w 3"/>
                <a:gd name="T11" fmla="*/ 3 h 4"/>
                <a:gd name="T12" fmla="*/ 0 w 3"/>
                <a:gd name="T13" fmla="*/ 3 h 4"/>
                <a:gd name="T14" fmla="*/ 0 w 3"/>
                <a:gd name="T15" fmla="*/ 4 h 4"/>
                <a:gd name="T16" fmla="*/ 2 w 3"/>
                <a:gd name="T17" fmla="*/ 4 h 4"/>
                <a:gd name="T18" fmla="*/ 3 w 3"/>
                <a:gd name="T19" fmla="*/ 3 h 4"/>
                <a:gd name="T20" fmla="*/ 3 w 3"/>
                <a:gd name="T21" fmla="*/ 3 h 4"/>
                <a:gd name="T22" fmla="*/ 3 w 3"/>
                <a:gd name="T23" fmla="*/ 2 h 4"/>
                <a:gd name="T24" fmla="*/ 3 w 3"/>
                <a:gd name="T25" fmla="*/ 2 h 4"/>
                <a:gd name="T26" fmla="*/ 3 w 3"/>
                <a:gd name="T27" fmla="*/ 2 h 4"/>
                <a:gd name="T28" fmla="*/ 3 w 3"/>
                <a:gd name="T29" fmla="*/ 2 h 4"/>
                <a:gd name="T30" fmla="*/ 3 w 3"/>
                <a:gd name="T31" fmla="*/ 1 h 4"/>
                <a:gd name="T32" fmla="*/ 3 w 3"/>
                <a:gd name="T33" fmla="*/ 1 h 4"/>
                <a:gd name="T34" fmla="*/ 2 w 3"/>
                <a:gd name="T35" fmla="*/ 0 h 4"/>
                <a:gd name="T36" fmla="*/ 2 w 3"/>
                <a:gd name="T3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 h="4">
                  <a:moveTo>
                    <a:pt x="2" y="0"/>
                  </a:moveTo>
                  <a:cubicBezTo>
                    <a:pt x="1" y="0"/>
                    <a:pt x="1" y="0"/>
                    <a:pt x="1" y="0"/>
                  </a:cubicBezTo>
                  <a:cubicBezTo>
                    <a:pt x="1" y="0"/>
                    <a:pt x="0" y="1"/>
                    <a:pt x="0" y="1"/>
                  </a:cubicBezTo>
                  <a:cubicBezTo>
                    <a:pt x="0" y="1"/>
                    <a:pt x="0" y="1"/>
                    <a:pt x="0" y="1"/>
                  </a:cubicBezTo>
                  <a:cubicBezTo>
                    <a:pt x="0" y="1"/>
                    <a:pt x="0" y="1"/>
                    <a:pt x="0" y="1"/>
                  </a:cubicBezTo>
                  <a:cubicBezTo>
                    <a:pt x="0" y="2"/>
                    <a:pt x="0" y="2"/>
                    <a:pt x="0" y="3"/>
                  </a:cubicBezTo>
                  <a:cubicBezTo>
                    <a:pt x="0" y="3"/>
                    <a:pt x="0" y="3"/>
                    <a:pt x="0" y="3"/>
                  </a:cubicBezTo>
                  <a:cubicBezTo>
                    <a:pt x="0" y="3"/>
                    <a:pt x="0" y="4"/>
                    <a:pt x="0" y="4"/>
                  </a:cubicBezTo>
                  <a:cubicBezTo>
                    <a:pt x="1" y="4"/>
                    <a:pt x="1" y="4"/>
                    <a:pt x="2" y="4"/>
                  </a:cubicBezTo>
                  <a:cubicBezTo>
                    <a:pt x="2" y="4"/>
                    <a:pt x="3" y="4"/>
                    <a:pt x="3" y="3"/>
                  </a:cubicBezTo>
                  <a:cubicBezTo>
                    <a:pt x="3" y="3"/>
                    <a:pt x="3" y="3"/>
                    <a:pt x="3" y="3"/>
                  </a:cubicBezTo>
                  <a:cubicBezTo>
                    <a:pt x="3" y="3"/>
                    <a:pt x="3" y="2"/>
                    <a:pt x="3" y="2"/>
                  </a:cubicBezTo>
                  <a:cubicBezTo>
                    <a:pt x="3" y="2"/>
                    <a:pt x="3" y="2"/>
                    <a:pt x="3" y="2"/>
                  </a:cubicBezTo>
                  <a:cubicBezTo>
                    <a:pt x="3" y="2"/>
                    <a:pt x="3" y="2"/>
                    <a:pt x="3" y="2"/>
                  </a:cubicBezTo>
                  <a:cubicBezTo>
                    <a:pt x="3" y="2"/>
                    <a:pt x="3" y="2"/>
                    <a:pt x="3" y="2"/>
                  </a:cubicBezTo>
                  <a:cubicBezTo>
                    <a:pt x="3" y="2"/>
                    <a:pt x="3" y="1"/>
                    <a:pt x="3" y="1"/>
                  </a:cubicBezTo>
                  <a:cubicBezTo>
                    <a:pt x="3" y="1"/>
                    <a:pt x="3" y="1"/>
                    <a:pt x="3" y="1"/>
                  </a:cubicBezTo>
                  <a:cubicBezTo>
                    <a:pt x="2" y="1"/>
                    <a:pt x="2"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8" name="Freeform 3233">
              <a:extLst>
                <a:ext uri="{FF2B5EF4-FFF2-40B4-BE49-F238E27FC236}">
                  <a16:creationId xmlns:a16="http://schemas.microsoft.com/office/drawing/2014/main" id="{06CE18C1-97F9-F2E5-F40A-7718E04619A4}"/>
                </a:ext>
              </a:extLst>
            </p:cNvPr>
            <p:cNvSpPr>
              <a:spLocks/>
            </p:cNvSpPr>
            <p:nvPr/>
          </p:nvSpPr>
          <p:spPr bwMode="auto">
            <a:xfrm>
              <a:off x="7998553" y="832991"/>
              <a:ext cx="24829" cy="24829"/>
            </a:xfrm>
            <a:custGeom>
              <a:avLst/>
              <a:gdLst>
                <a:gd name="T0" fmla="*/ 2 w 4"/>
                <a:gd name="T1" fmla="*/ 0 h 4"/>
                <a:gd name="T2" fmla="*/ 1 w 4"/>
                <a:gd name="T3" fmla="*/ 1 h 4"/>
                <a:gd name="T4" fmla="*/ 1 w 4"/>
                <a:gd name="T5" fmla="*/ 4 h 4"/>
                <a:gd name="T6" fmla="*/ 2 w 4"/>
                <a:gd name="T7" fmla="*/ 4 h 4"/>
                <a:gd name="T8" fmla="*/ 4 w 4"/>
                <a:gd name="T9" fmla="*/ 3 h 4"/>
                <a:gd name="T10" fmla="*/ 4 w 4"/>
                <a:gd name="T11" fmla="*/ 2 h 4"/>
                <a:gd name="T12" fmla="*/ 4 w 4"/>
                <a:gd name="T13" fmla="*/ 2 h 4"/>
                <a:gd name="T14" fmla="*/ 4 w 4"/>
                <a:gd name="T15" fmla="*/ 1 h 4"/>
                <a:gd name="T16" fmla="*/ 3 w 4"/>
                <a:gd name="T17" fmla="*/ 1 h 4"/>
                <a:gd name="T18" fmla="*/ 3 w 4"/>
                <a:gd name="T19" fmla="*/ 1 h 4"/>
                <a:gd name="T20" fmla="*/ 2 w 4"/>
                <a:gd name="T2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4">
                  <a:moveTo>
                    <a:pt x="2" y="0"/>
                  </a:moveTo>
                  <a:cubicBezTo>
                    <a:pt x="2" y="0"/>
                    <a:pt x="1" y="1"/>
                    <a:pt x="1" y="1"/>
                  </a:cubicBezTo>
                  <a:cubicBezTo>
                    <a:pt x="0" y="2"/>
                    <a:pt x="0" y="3"/>
                    <a:pt x="1" y="4"/>
                  </a:cubicBezTo>
                  <a:cubicBezTo>
                    <a:pt x="1" y="4"/>
                    <a:pt x="2" y="4"/>
                    <a:pt x="2" y="4"/>
                  </a:cubicBezTo>
                  <a:cubicBezTo>
                    <a:pt x="3" y="4"/>
                    <a:pt x="3" y="4"/>
                    <a:pt x="4" y="3"/>
                  </a:cubicBezTo>
                  <a:cubicBezTo>
                    <a:pt x="4" y="3"/>
                    <a:pt x="4" y="3"/>
                    <a:pt x="4" y="2"/>
                  </a:cubicBezTo>
                  <a:cubicBezTo>
                    <a:pt x="4" y="2"/>
                    <a:pt x="4" y="2"/>
                    <a:pt x="4" y="2"/>
                  </a:cubicBezTo>
                  <a:cubicBezTo>
                    <a:pt x="4" y="1"/>
                    <a:pt x="4" y="1"/>
                    <a:pt x="4" y="1"/>
                  </a:cubicBezTo>
                  <a:cubicBezTo>
                    <a:pt x="4" y="1"/>
                    <a:pt x="3" y="1"/>
                    <a:pt x="3" y="1"/>
                  </a:cubicBezTo>
                  <a:cubicBezTo>
                    <a:pt x="3" y="1"/>
                    <a:pt x="3" y="1"/>
                    <a:pt x="3" y="1"/>
                  </a:cubicBezTo>
                  <a:cubicBezTo>
                    <a:pt x="3" y="1"/>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9" name="Freeform 3234">
              <a:extLst>
                <a:ext uri="{FF2B5EF4-FFF2-40B4-BE49-F238E27FC236}">
                  <a16:creationId xmlns:a16="http://schemas.microsoft.com/office/drawing/2014/main" id="{BD826F9E-7608-CA47-FC3B-51348DBC6DE2}"/>
                </a:ext>
              </a:extLst>
            </p:cNvPr>
            <p:cNvSpPr>
              <a:spLocks/>
            </p:cNvSpPr>
            <p:nvPr/>
          </p:nvSpPr>
          <p:spPr bwMode="auto">
            <a:xfrm>
              <a:off x="9008278" y="1834439"/>
              <a:ext cx="44141" cy="46900"/>
            </a:xfrm>
            <a:custGeom>
              <a:avLst/>
              <a:gdLst>
                <a:gd name="T0" fmla="*/ 4 w 7"/>
                <a:gd name="T1" fmla="*/ 0 h 7"/>
                <a:gd name="T2" fmla="*/ 3 w 7"/>
                <a:gd name="T3" fmla="*/ 0 h 7"/>
                <a:gd name="T4" fmla="*/ 2 w 7"/>
                <a:gd name="T5" fmla="*/ 1 h 7"/>
                <a:gd name="T6" fmla="*/ 1 w 7"/>
                <a:gd name="T7" fmla="*/ 1 h 7"/>
                <a:gd name="T8" fmla="*/ 0 w 7"/>
                <a:gd name="T9" fmla="*/ 3 h 7"/>
                <a:gd name="T10" fmla="*/ 0 w 7"/>
                <a:gd name="T11" fmla="*/ 3 h 7"/>
                <a:gd name="T12" fmla="*/ 0 w 7"/>
                <a:gd name="T13" fmla="*/ 4 h 7"/>
                <a:gd name="T14" fmla="*/ 4 w 7"/>
                <a:gd name="T15" fmla="*/ 7 h 7"/>
                <a:gd name="T16" fmla="*/ 4 w 7"/>
                <a:gd name="T17" fmla="*/ 7 h 7"/>
                <a:gd name="T18" fmla="*/ 6 w 7"/>
                <a:gd name="T19" fmla="*/ 6 h 7"/>
                <a:gd name="T20" fmla="*/ 6 w 7"/>
                <a:gd name="T21" fmla="*/ 6 h 7"/>
                <a:gd name="T22" fmla="*/ 7 w 7"/>
                <a:gd name="T23" fmla="*/ 4 h 7"/>
                <a:gd name="T24" fmla="*/ 7 w 7"/>
                <a:gd name="T25" fmla="*/ 4 h 7"/>
                <a:gd name="T26" fmla="*/ 7 w 7"/>
                <a:gd name="T27" fmla="*/ 3 h 7"/>
                <a:gd name="T28" fmla="*/ 6 w 7"/>
                <a:gd name="T29" fmla="*/ 1 h 7"/>
                <a:gd name="T30" fmla="*/ 6 w 7"/>
                <a:gd name="T31" fmla="*/ 1 h 7"/>
                <a:gd name="T32" fmla="*/ 4 w 7"/>
                <a:gd name="T33"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 h="7">
                  <a:moveTo>
                    <a:pt x="4" y="0"/>
                  </a:moveTo>
                  <a:cubicBezTo>
                    <a:pt x="3" y="0"/>
                    <a:pt x="3" y="0"/>
                    <a:pt x="3" y="0"/>
                  </a:cubicBezTo>
                  <a:cubicBezTo>
                    <a:pt x="2" y="0"/>
                    <a:pt x="2" y="0"/>
                    <a:pt x="2" y="1"/>
                  </a:cubicBezTo>
                  <a:cubicBezTo>
                    <a:pt x="2" y="1"/>
                    <a:pt x="1" y="1"/>
                    <a:pt x="1" y="1"/>
                  </a:cubicBezTo>
                  <a:cubicBezTo>
                    <a:pt x="1" y="1"/>
                    <a:pt x="0" y="2"/>
                    <a:pt x="0" y="3"/>
                  </a:cubicBezTo>
                  <a:cubicBezTo>
                    <a:pt x="0" y="3"/>
                    <a:pt x="0" y="3"/>
                    <a:pt x="0" y="3"/>
                  </a:cubicBezTo>
                  <a:cubicBezTo>
                    <a:pt x="0" y="3"/>
                    <a:pt x="0" y="4"/>
                    <a:pt x="0" y="4"/>
                  </a:cubicBezTo>
                  <a:cubicBezTo>
                    <a:pt x="0" y="6"/>
                    <a:pt x="2" y="7"/>
                    <a:pt x="4" y="7"/>
                  </a:cubicBezTo>
                  <a:cubicBezTo>
                    <a:pt x="4" y="7"/>
                    <a:pt x="4" y="7"/>
                    <a:pt x="4" y="7"/>
                  </a:cubicBezTo>
                  <a:cubicBezTo>
                    <a:pt x="5" y="7"/>
                    <a:pt x="6" y="6"/>
                    <a:pt x="6" y="6"/>
                  </a:cubicBezTo>
                  <a:cubicBezTo>
                    <a:pt x="6" y="6"/>
                    <a:pt x="6" y="6"/>
                    <a:pt x="6" y="6"/>
                  </a:cubicBezTo>
                  <a:cubicBezTo>
                    <a:pt x="7" y="5"/>
                    <a:pt x="7" y="5"/>
                    <a:pt x="7" y="4"/>
                  </a:cubicBezTo>
                  <a:cubicBezTo>
                    <a:pt x="7" y="4"/>
                    <a:pt x="7" y="4"/>
                    <a:pt x="7" y="4"/>
                  </a:cubicBezTo>
                  <a:cubicBezTo>
                    <a:pt x="7" y="3"/>
                    <a:pt x="7" y="3"/>
                    <a:pt x="7" y="3"/>
                  </a:cubicBezTo>
                  <a:cubicBezTo>
                    <a:pt x="7" y="2"/>
                    <a:pt x="7" y="1"/>
                    <a:pt x="6" y="1"/>
                  </a:cubicBezTo>
                  <a:cubicBezTo>
                    <a:pt x="6" y="1"/>
                    <a:pt x="6" y="1"/>
                    <a:pt x="6" y="1"/>
                  </a:cubicBezTo>
                  <a:cubicBezTo>
                    <a:pt x="5" y="0"/>
                    <a:pt x="4"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0" name="Freeform 3235">
              <a:extLst>
                <a:ext uri="{FF2B5EF4-FFF2-40B4-BE49-F238E27FC236}">
                  <a16:creationId xmlns:a16="http://schemas.microsoft.com/office/drawing/2014/main" id="{188D88D7-27A9-FD8B-451A-07022543C8F5}"/>
                </a:ext>
              </a:extLst>
            </p:cNvPr>
            <p:cNvSpPr>
              <a:spLocks/>
            </p:cNvSpPr>
            <p:nvPr/>
          </p:nvSpPr>
          <p:spPr bwMode="auto">
            <a:xfrm>
              <a:off x="9524175" y="2325507"/>
              <a:ext cx="52417" cy="46900"/>
            </a:xfrm>
            <a:custGeom>
              <a:avLst/>
              <a:gdLst>
                <a:gd name="T0" fmla="*/ 4 w 8"/>
                <a:gd name="T1" fmla="*/ 0 h 7"/>
                <a:gd name="T2" fmla="*/ 3 w 8"/>
                <a:gd name="T3" fmla="*/ 0 h 7"/>
                <a:gd name="T4" fmla="*/ 2 w 8"/>
                <a:gd name="T5" fmla="*/ 0 h 7"/>
                <a:gd name="T6" fmla="*/ 2 w 8"/>
                <a:gd name="T7" fmla="*/ 1 h 7"/>
                <a:gd name="T8" fmla="*/ 1 w 8"/>
                <a:gd name="T9" fmla="*/ 1 h 7"/>
                <a:gd name="T10" fmla="*/ 1 w 8"/>
                <a:gd name="T11" fmla="*/ 1 h 7"/>
                <a:gd name="T12" fmla="*/ 0 w 8"/>
                <a:gd name="T13" fmla="*/ 4 h 7"/>
                <a:gd name="T14" fmla="*/ 1 w 8"/>
                <a:gd name="T15" fmla="*/ 6 h 7"/>
                <a:gd name="T16" fmla="*/ 2 w 8"/>
                <a:gd name="T17" fmla="*/ 6 h 7"/>
                <a:gd name="T18" fmla="*/ 4 w 8"/>
                <a:gd name="T19" fmla="*/ 7 h 7"/>
                <a:gd name="T20" fmla="*/ 5 w 8"/>
                <a:gd name="T21" fmla="*/ 7 h 7"/>
                <a:gd name="T22" fmla="*/ 5 w 8"/>
                <a:gd name="T23" fmla="*/ 7 h 7"/>
                <a:gd name="T24" fmla="*/ 5 w 8"/>
                <a:gd name="T25" fmla="*/ 7 h 7"/>
                <a:gd name="T26" fmla="*/ 7 w 8"/>
                <a:gd name="T27" fmla="*/ 3 h 7"/>
                <a:gd name="T28" fmla="*/ 5 w 8"/>
                <a:gd name="T29" fmla="*/ 0 h 7"/>
                <a:gd name="T30" fmla="*/ 5 w 8"/>
                <a:gd name="T31" fmla="*/ 0 h 7"/>
                <a:gd name="T32" fmla="*/ 4 w 8"/>
                <a:gd name="T33"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 h="7">
                  <a:moveTo>
                    <a:pt x="4" y="0"/>
                  </a:moveTo>
                  <a:cubicBezTo>
                    <a:pt x="4" y="0"/>
                    <a:pt x="3" y="0"/>
                    <a:pt x="3" y="0"/>
                  </a:cubicBezTo>
                  <a:cubicBezTo>
                    <a:pt x="3" y="0"/>
                    <a:pt x="2" y="0"/>
                    <a:pt x="2" y="0"/>
                  </a:cubicBezTo>
                  <a:cubicBezTo>
                    <a:pt x="2" y="1"/>
                    <a:pt x="2" y="1"/>
                    <a:pt x="2" y="1"/>
                  </a:cubicBezTo>
                  <a:cubicBezTo>
                    <a:pt x="2" y="1"/>
                    <a:pt x="2" y="1"/>
                    <a:pt x="1" y="1"/>
                  </a:cubicBezTo>
                  <a:cubicBezTo>
                    <a:pt x="1" y="1"/>
                    <a:pt x="1" y="1"/>
                    <a:pt x="1" y="1"/>
                  </a:cubicBezTo>
                  <a:cubicBezTo>
                    <a:pt x="1" y="2"/>
                    <a:pt x="0" y="3"/>
                    <a:pt x="0" y="4"/>
                  </a:cubicBezTo>
                  <a:cubicBezTo>
                    <a:pt x="1" y="5"/>
                    <a:pt x="1" y="5"/>
                    <a:pt x="1" y="6"/>
                  </a:cubicBezTo>
                  <a:cubicBezTo>
                    <a:pt x="1" y="6"/>
                    <a:pt x="2" y="6"/>
                    <a:pt x="2" y="6"/>
                  </a:cubicBezTo>
                  <a:cubicBezTo>
                    <a:pt x="2" y="7"/>
                    <a:pt x="3" y="7"/>
                    <a:pt x="4" y="7"/>
                  </a:cubicBezTo>
                  <a:cubicBezTo>
                    <a:pt x="4" y="7"/>
                    <a:pt x="4" y="7"/>
                    <a:pt x="5" y="7"/>
                  </a:cubicBezTo>
                  <a:cubicBezTo>
                    <a:pt x="5" y="7"/>
                    <a:pt x="5" y="7"/>
                    <a:pt x="5" y="7"/>
                  </a:cubicBezTo>
                  <a:cubicBezTo>
                    <a:pt x="5" y="7"/>
                    <a:pt x="5" y="7"/>
                    <a:pt x="5" y="7"/>
                  </a:cubicBezTo>
                  <a:cubicBezTo>
                    <a:pt x="7" y="6"/>
                    <a:pt x="8" y="5"/>
                    <a:pt x="7" y="3"/>
                  </a:cubicBezTo>
                  <a:cubicBezTo>
                    <a:pt x="7" y="2"/>
                    <a:pt x="6" y="1"/>
                    <a:pt x="5" y="0"/>
                  </a:cubicBezTo>
                  <a:cubicBezTo>
                    <a:pt x="5" y="0"/>
                    <a:pt x="5" y="0"/>
                    <a:pt x="5" y="0"/>
                  </a:cubicBezTo>
                  <a:cubicBezTo>
                    <a:pt x="5" y="0"/>
                    <a:pt x="4"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1" name="Freeform 3236">
              <a:extLst>
                <a:ext uri="{FF2B5EF4-FFF2-40B4-BE49-F238E27FC236}">
                  <a16:creationId xmlns:a16="http://schemas.microsoft.com/office/drawing/2014/main" id="{11969108-85D9-61AB-281F-6F5BB6774FCB}"/>
                </a:ext>
              </a:extLst>
            </p:cNvPr>
            <p:cNvSpPr>
              <a:spLocks/>
            </p:cNvSpPr>
            <p:nvPr/>
          </p:nvSpPr>
          <p:spPr bwMode="auto">
            <a:xfrm>
              <a:off x="9228983" y="1605458"/>
              <a:ext cx="33106" cy="33106"/>
            </a:xfrm>
            <a:custGeom>
              <a:avLst/>
              <a:gdLst>
                <a:gd name="T0" fmla="*/ 3 w 5"/>
                <a:gd name="T1" fmla="*/ 0 h 5"/>
                <a:gd name="T2" fmla="*/ 2 w 5"/>
                <a:gd name="T3" fmla="*/ 0 h 5"/>
                <a:gd name="T4" fmla="*/ 1 w 5"/>
                <a:gd name="T5" fmla="*/ 0 h 5"/>
                <a:gd name="T6" fmla="*/ 1 w 5"/>
                <a:gd name="T7" fmla="*/ 1 h 5"/>
                <a:gd name="T8" fmla="*/ 0 w 5"/>
                <a:gd name="T9" fmla="*/ 3 h 5"/>
                <a:gd name="T10" fmla="*/ 0 w 5"/>
                <a:gd name="T11" fmla="*/ 3 h 5"/>
                <a:gd name="T12" fmla="*/ 0 w 5"/>
                <a:gd name="T13" fmla="*/ 4 h 5"/>
                <a:gd name="T14" fmla="*/ 1 w 5"/>
                <a:gd name="T15" fmla="*/ 5 h 5"/>
                <a:gd name="T16" fmla="*/ 1 w 5"/>
                <a:gd name="T17" fmla="*/ 5 h 5"/>
                <a:gd name="T18" fmla="*/ 3 w 5"/>
                <a:gd name="T19" fmla="*/ 5 h 5"/>
                <a:gd name="T20" fmla="*/ 3 w 5"/>
                <a:gd name="T21" fmla="*/ 5 h 5"/>
                <a:gd name="T22" fmla="*/ 5 w 5"/>
                <a:gd name="T23" fmla="*/ 2 h 5"/>
                <a:gd name="T24" fmla="*/ 3 w 5"/>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5">
                  <a:moveTo>
                    <a:pt x="3" y="0"/>
                  </a:moveTo>
                  <a:cubicBezTo>
                    <a:pt x="2" y="0"/>
                    <a:pt x="2" y="0"/>
                    <a:pt x="2" y="0"/>
                  </a:cubicBezTo>
                  <a:cubicBezTo>
                    <a:pt x="2" y="0"/>
                    <a:pt x="1" y="0"/>
                    <a:pt x="1" y="0"/>
                  </a:cubicBezTo>
                  <a:cubicBezTo>
                    <a:pt x="1" y="1"/>
                    <a:pt x="1" y="1"/>
                    <a:pt x="1" y="1"/>
                  </a:cubicBezTo>
                  <a:cubicBezTo>
                    <a:pt x="0" y="1"/>
                    <a:pt x="0" y="2"/>
                    <a:pt x="0" y="3"/>
                  </a:cubicBezTo>
                  <a:cubicBezTo>
                    <a:pt x="0" y="3"/>
                    <a:pt x="0" y="3"/>
                    <a:pt x="0" y="3"/>
                  </a:cubicBezTo>
                  <a:cubicBezTo>
                    <a:pt x="0" y="3"/>
                    <a:pt x="0" y="4"/>
                    <a:pt x="0" y="4"/>
                  </a:cubicBezTo>
                  <a:cubicBezTo>
                    <a:pt x="0" y="4"/>
                    <a:pt x="0" y="4"/>
                    <a:pt x="1" y="5"/>
                  </a:cubicBezTo>
                  <a:cubicBezTo>
                    <a:pt x="1" y="5"/>
                    <a:pt x="1" y="5"/>
                    <a:pt x="1" y="5"/>
                  </a:cubicBezTo>
                  <a:cubicBezTo>
                    <a:pt x="1" y="5"/>
                    <a:pt x="2" y="5"/>
                    <a:pt x="3" y="5"/>
                  </a:cubicBezTo>
                  <a:cubicBezTo>
                    <a:pt x="3" y="5"/>
                    <a:pt x="3" y="5"/>
                    <a:pt x="3" y="5"/>
                  </a:cubicBezTo>
                  <a:cubicBezTo>
                    <a:pt x="4" y="5"/>
                    <a:pt x="5" y="4"/>
                    <a:pt x="5" y="2"/>
                  </a:cubicBezTo>
                  <a:cubicBezTo>
                    <a:pt x="5" y="1"/>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2" name="Freeform 3237">
              <a:extLst>
                <a:ext uri="{FF2B5EF4-FFF2-40B4-BE49-F238E27FC236}">
                  <a16:creationId xmlns:a16="http://schemas.microsoft.com/office/drawing/2014/main" id="{CC2F9977-A653-2B72-C705-C5E505870989}"/>
                </a:ext>
              </a:extLst>
            </p:cNvPr>
            <p:cNvSpPr>
              <a:spLocks/>
            </p:cNvSpPr>
            <p:nvPr/>
          </p:nvSpPr>
          <p:spPr bwMode="auto">
            <a:xfrm>
              <a:off x="9322782" y="162600"/>
              <a:ext cx="38623" cy="38623"/>
            </a:xfrm>
            <a:custGeom>
              <a:avLst/>
              <a:gdLst>
                <a:gd name="T0" fmla="*/ 3 w 6"/>
                <a:gd name="T1" fmla="*/ 0 h 6"/>
                <a:gd name="T2" fmla="*/ 2 w 6"/>
                <a:gd name="T3" fmla="*/ 1 h 6"/>
                <a:gd name="T4" fmla="*/ 0 w 6"/>
                <a:gd name="T5" fmla="*/ 4 h 6"/>
                <a:gd name="T6" fmla="*/ 2 w 6"/>
                <a:gd name="T7" fmla="*/ 6 h 6"/>
                <a:gd name="T8" fmla="*/ 2 w 6"/>
                <a:gd name="T9" fmla="*/ 6 h 6"/>
                <a:gd name="T10" fmla="*/ 3 w 6"/>
                <a:gd name="T11" fmla="*/ 6 h 6"/>
                <a:gd name="T12" fmla="*/ 3 w 6"/>
                <a:gd name="T13" fmla="*/ 6 h 6"/>
                <a:gd name="T14" fmla="*/ 5 w 6"/>
                <a:gd name="T15" fmla="*/ 5 h 6"/>
                <a:gd name="T16" fmla="*/ 5 w 6"/>
                <a:gd name="T17" fmla="*/ 5 h 6"/>
                <a:gd name="T18" fmla="*/ 6 w 6"/>
                <a:gd name="T19" fmla="*/ 3 h 6"/>
                <a:gd name="T20" fmla="*/ 3 w 6"/>
                <a:gd name="T2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6">
                  <a:moveTo>
                    <a:pt x="3" y="0"/>
                  </a:moveTo>
                  <a:cubicBezTo>
                    <a:pt x="3" y="0"/>
                    <a:pt x="3" y="0"/>
                    <a:pt x="2" y="1"/>
                  </a:cubicBezTo>
                  <a:cubicBezTo>
                    <a:pt x="1" y="1"/>
                    <a:pt x="0" y="2"/>
                    <a:pt x="0" y="4"/>
                  </a:cubicBezTo>
                  <a:cubicBezTo>
                    <a:pt x="0" y="5"/>
                    <a:pt x="1" y="5"/>
                    <a:pt x="2" y="6"/>
                  </a:cubicBezTo>
                  <a:cubicBezTo>
                    <a:pt x="2" y="6"/>
                    <a:pt x="2" y="6"/>
                    <a:pt x="2" y="6"/>
                  </a:cubicBezTo>
                  <a:cubicBezTo>
                    <a:pt x="2" y="6"/>
                    <a:pt x="3" y="6"/>
                    <a:pt x="3" y="6"/>
                  </a:cubicBezTo>
                  <a:cubicBezTo>
                    <a:pt x="3" y="6"/>
                    <a:pt x="3" y="6"/>
                    <a:pt x="3" y="6"/>
                  </a:cubicBezTo>
                  <a:cubicBezTo>
                    <a:pt x="4" y="6"/>
                    <a:pt x="4" y="6"/>
                    <a:pt x="5" y="5"/>
                  </a:cubicBezTo>
                  <a:cubicBezTo>
                    <a:pt x="5" y="5"/>
                    <a:pt x="5" y="5"/>
                    <a:pt x="5" y="5"/>
                  </a:cubicBezTo>
                  <a:cubicBezTo>
                    <a:pt x="6" y="4"/>
                    <a:pt x="6" y="3"/>
                    <a:pt x="6" y="3"/>
                  </a:cubicBezTo>
                  <a:cubicBezTo>
                    <a:pt x="5" y="1"/>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3" name="Freeform 3238">
              <a:extLst>
                <a:ext uri="{FF2B5EF4-FFF2-40B4-BE49-F238E27FC236}">
                  <a16:creationId xmlns:a16="http://schemas.microsoft.com/office/drawing/2014/main" id="{8E0BF505-C865-F654-D975-9E086CBA7A97}"/>
                </a:ext>
              </a:extLst>
            </p:cNvPr>
            <p:cNvSpPr>
              <a:spLocks/>
            </p:cNvSpPr>
            <p:nvPr/>
          </p:nvSpPr>
          <p:spPr bwMode="auto">
            <a:xfrm>
              <a:off x="9728327" y="1886856"/>
              <a:ext cx="33106" cy="38623"/>
            </a:xfrm>
            <a:custGeom>
              <a:avLst/>
              <a:gdLst>
                <a:gd name="T0" fmla="*/ 2 w 5"/>
                <a:gd name="T1" fmla="*/ 0 h 6"/>
                <a:gd name="T2" fmla="*/ 2 w 5"/>
                <a:gd name="T3" fmla="*/ 0 h 6"/>
                <a:gd name="T4" fmla="*/ 0 w 5"/>
                <a:gd name="T5" fmla="*/ 3 h 6"/>
                <a:gd name="T6" fmla="*/ 0 w 5"/>
                <a:gd name="T7" fmla="*/ 3 h 6"/>
                <a:gd name="T8" fmla="*/ 0 w 5"/>
                <a:gd name="T9" fmla="*/ 3 h 6"/>
                <a:gd name="T10" fmla="*/ 1 w 5"/>
                <a:gd name="T11" fmla="*/ 5 h 6"/>
                <a:gd name="T12" fmla="*/ 1 w 5"/>
                <a:gd name="T13" fmla="*/ 6 h 6"/>
                <a:gd name="T14" fmla="*/ 2 w 5"/>
                <a:gd name="T15" fmla="*/ 6 h 6"/>
                <a:gd name="T16" fmla="*/ 3 w 5"/>
                <a:gd name="T17" fmla="*/ 6 h 6"/>
                <a:gd name="T18" fmla="*/ 5 w 5"/>
                <a:gd name="T19" fmla="*/ 2 h 6"/>
                <a:gd name="T20" fmla="*/ 2 w 5"/>
                <a:gd name="T2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6">
                  <a:moveTo>
                    <a:pt x="2" y="0"/>
                  </a:moveTo>
                  <a:cubicBezTo>
                    <a:pt x="2" y="0"/>
                    <a:pt x="2" y="0"/>
                    <a:pt x="2" y="0"/>
                  </a:cubicBezTo>
                  <a:cubicBezTo>
                    <a:pt x="1" y="1"/>
                    <a:pt x="0" y="2"/>
                    <a:pt x="0" y="3"/>
                  </a:cubicBezTo>
                  <a:cubicBezTo>
                    <a:pt x="0" y="3"/>
                    <a:pt x="0" y="3"/>
                    <a:pt x="0" y="3"/>
                  </a:cubicBezTo>
                  <a:cubicBezTo>
                    <a:pt x="0" y="3"/>
                    <a:pt x="0" y="3"/>
                    <a:pt x="0" y="3"/>
                  </a:cubicBezTo>
                  <a:cubicBezTo>
                    <a:pt x="0" y="4"/>
                    <a:pt x="0" y="5"/>
                    <a:pt x="1" y="5"/>
                  </a:cubicBezTo>
                  <a:cubicBezTo>
                    <a:pt x="1" y="5"/>
                    <a:pt x="1" y="6"/>
                    <a:pt x="1" y="6"/>
                  </a:cubicBezTo>
                  <a:cubicBezTo>
                    <a:pt x="2" y="6"/>
                    <a:pt x="2" y="6"/>
                    <a:pt x="2" y="6"/>
                  </a:cubicBezTo>
                  <a:cubicBezTo>
                    <a:pt x="2" y="6"/>
                    <a:pt x="3" y="6"/>
                    <a:pt x="3" y="6"/>
                  </a:cubicBezTo>
                  <a:cubicBezTo>
                    <a:pt x="4" y="5"/>
                    <a:pt x="5" y="4"/>
                    <a:pt x="5" y="2"/>
                  </a:cubicBezTo>
                  <a:cubicBezTo>
                    <a:pt x="5" y="1"/>
                    <a:pt x="4"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4" name="Freeform 3239">
              <a:extLst>
                <a:ext uri="{FF2B5EF4-FFF2-40B4-BE49-F238E27FC236}">
                  <a16:creationId xmlns:a16="http://schemas.microsoft.com/office/drawing/2014/main" id="{C6A85286-F823-D72D-4D43-8B8F277C8FAB}"/>
                </a:ext>
              </a:extLst>
            </p:cNvPr>
            <p:cNvSpPr>
              <a:spLocks/>
            </p:cNvSpPr>
            <p:nvPr/>
          </p:nvSpPr>
          <p:spPr bwMode="auto">
            <a:xfrm>
              <a:off x="8660668" y="1290953"/>
              <a:ext cx="38623" cy="33106"/>
            </a:xfrm>
            <a:custGeom>
              <a:avLst/>
              <a:gdLst>
                <a:gd name="T0" fmla="*/ 3 w 6"/>
                <a:gd name="T1" fmla="*/ 0 h 5"/>
                <a:gd name="T2" fmla="*/ 2 w 6"/>
                <a:gd name="T3" fmla="*/ 0 h 5"/>
                <a:gd name="T4" fmla="*/ 0 w 6"/>
                <a:gd name="T5" fmla="*/ 3 h 5"/>
                <a:gd name="T6" fmla="*/ 3 w 6"/>
                <a:gd name="T7" fmla="*/ 5 h 5"/>
                <a:gd name="T8" fmla="*/ 3 w 6"/>
                <a:gd name="T9" fmla="*/ 5 h 5"/>
                <a:gd name="T10" fmla="*/ 5 w 6"/>
                <a:gd name="T11" fmla="*/ 5 h 5"/>
                <a:gd name="T12" fmla="*/ 5 w 6"/>
                <a:gd name="T13" fmla="*/ 4 h 5"/>
                <a:gd name="T14" fmla="*/ 6 w 6"/>
                <a:gd name="T15" fmla="*/ 3 h 5"/>
                <a:gd name="T16" fmla="*/ 6 w 6"/>
                <a:gd name="T17" fmla="*/ 3 h 5"/>
                <a:gd name="T18" fmla="*/ 6 w 6"/>
                <a:gd name="T19" fmla="*/ 2 h 5"/>
                <a:gd name="T20" fmla="*/ 6 w 6"/>
                <a:gd name="T21" fmla="*/ 2 h 5"/>
                <a:gd name="T22" fmla="*/ 6 w 6"/>
                <a:gd name="T23" fmla="*/ 2 h 5"/>
                <a:gd name="T24" fmla="*/ 5 w 6"/>
                <a:gd name="T25" fmla="*/ 0 h 5"/>
                <a:gd name="T26" fmla="*/ 4 w 6"/>
                <a:gd name="T27" fmla="*/ 0 h 5"/>
                <a:gd name="T28" fmla="*/ 3 w 6"/>
                <a:gd name="T2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5">
                  <a:moveTo>
                    <a:pt x="3" y="0"/>
                  </a:moveTo>
                  <a:cubicBezTo>
                    <a:pt x="3" y="0"/>
                    <a:pt x="3" y="0"/>
                    <a:pt x="2" y="0"/>
                  </a:cubicBezTo>
                  <a:cubicBezTo>
                    <a:pt x="1" y="0"/>
                    <a:pt x="0" y="1"/>
                    <a:pt x="0" y="3"/>
                  </a:cubicBezTo>
                  <a:cubicBezTo>
                    <a:pt x="0" y="4"/>
                    <a:pt x="2" y="5"/>
                    <a:pt x="3" y="5"/>
                  </a:cubicBezTo>
                  <a:cubicBezTo>
                    <a:pt x="3" y="5"/>
                    <a:pt x="3" y="5"/>
                    <a:pt x="3" y="5"/>
                  </a:cubicBezTo>
                  <a:cubicBezTo>
                    <a:pt x="4" y="5"/>
                    <a:pt x="4" y="5"/>
                    <a:pt x="5" y="5"/>
                  </a:cubicBezTo>
                  <a:cubicBezTo>
                    <a:pt x="5" y="4"/>
                    <a:pt x="5" y="4"/>
                    <a:pt x="5" y="4"/>
                  </a:cubicBezTo>
                  <a:cubicBezTo>
                    <a:pt x="5" y="4"/>
                    <a:pt x="5" y="4"/>
                    <a:pt x="6" y="3"/>
                  </a:cubicBezTo>
                  <a:cubicBezTo>
                    <a:pt x="6" y="3"/>
                    <a:pt x="6" y="3"/>
                    <a:pt x="6" y="3"/>
                  </a:cubicBezTo>
                  <a:cubicBezTo>
                    <a:pt x="6" y="3"/>
                    <a:pt x="6" y="2"/>
                    <a:pt x="6" y="2"/>
                  </a:cubicBezTo>
                  <a:cubicBezTo>
                    <a:pt x="6" y="2"/>
                    <a:pt x="6" y="2"/>
                    <a:pt x="6" y="2"/>
                  </a:cubicBezTo>
                  <a:cubicBezTo>
                    <a:pt x="6" y="2"/>
                    <a:pt x="6" y="2"/>
                    <a:pt x="6" y="2"/>
                  </a:cubicBezTo>
                  <a:cubicBezTo>
                    <a:pt x="5" y="1"/>
                    <a:pt x="5" y="1"/>
                    <a:pt x="5" y="0"/>
                  </a:cubicBezTo>
                  <a:cubicBezTo>
                    <a:pt x="5" y="0"/>
                    <a:pt x="5" y="0"/>
                    <a:pt x="4" y="0"/>
                  </a:cubicBezTo>
                  <a:cubicBezTo>
                    <a:pt x="4"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5" name="Freeform 3240">
              <a:extLst>
                <a:ext uri="{FF2B5EF4-FFF2-40B4-BE49-F238E27FC236}">
                  <a16:creationId xmlns:a16="http://schemas.microsoft.com/office/drawing/2014/main" id="{2ABA8827-A2B4-3B66-8B2F-A8E91C5BA297}"/>
                </a:ext>
              </a:extLst>
            </p:cNvPr>
            <p:cNvSpPr>
              <a:spLocks/>
            </p:cNvSpPr>
            <p:nvPr/>
          </p:nvSpPr>
          <p:spPr bwMode="auto">
            <a:xfrm>
              <a:off x="8790332" y="1558558"/>
              <a:ext cx="41382" cy="38623"/>
            </a:xfrm>
            <a:custGeom>
              <a:avLst/>
              <a:gdLst>
                <a:gd name="T0" fmla="*/ 3 w 6"/>
                <a:gd name="T1" fmla="*/ 0 h 6"/>
                <a:gd name="T2" fmla="*/ 2 w 6"/>
                <a:gd name="T3" fmla="*/ 0 h 6"/>
                <a:gd name="T4" fmla="*/ 0 w 6"/>
                <a:gd name="T5" fmla="*/ 3 h 6"/>
                <a:gd name="T6" fmla="*/ 1 w 6"/>
                <a:gd name="T7" fmla="*/ 5 h 6"/>
                <a:gd name="T8" fmla="*/ 1 w 6"/>
                <a:gd name="T9" fmla="*/ 5 h 6"/>
                <a:gd name="T10" fmla="*/ 3 w 6"/>
                <a:gd name="T11" fmla="*/ 6 h 6"/>
                <a:gd name="T12" fmla="*/ 3 w 6"/>
                <a:gd name="T13" fmla="*/ 6 h 6"/>
                <a:gd name="T14" fmla="*/ 4 w 6"/>
                <a:gd name="T15" fmla="*/ 5 h 6"/>
                <a:gd name="T16" fmla="*/ 5 w 6"/>
                <a:gd name="T17" fmla="*/ 5 h 6"/>
                <a:gd name="T18" fmla="*/ 6 w 6"/>
                <a:gd name="T19" fmla="*/ 2 h 6"/>
                <a:gd name="T20" fmla="*/ 4 w 6"/>
                <a:gd name="T21" fmla="*/ 0 h 6"/>
                <a:gd name="T22" fmla="*/ 4 w 6"/>
                <a:gd name="T23" fmla="*/ 0 h 6"/>
                <a:gd name="T24" fmla="*/ 3 w 6"/>
                <a:gd name="T2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6">
                  <a:moveTo>
                    <a:pt x="3" y="0"/>
                  </a:moveTo>
                  <a:cubicBezTo>
                    <a:pt x="3" y="0"/>
                    <a:pt x="3" y="0"/>
                    <a:pt x="2" y="0"/>
                  </a:cubicBezTo>
                  <a:cubicBezTo>
                    <a:pt x="1" y="0"/>
                    <a:pt x="0" y="2"/>
                    <a:pt x="0" y="3"/>
                  </a:cubicBezTo>
                  <a:cubicBezTo>
                    <a:pt x="0" y="4"/>
                    <a:pt x="1" y="5"/>
                    <a:pt x="1" y="5"/>
                  </a:cubicBezTo>
                  <a:cubicBezTo>
                    <a:pt x="1" y="5"/>
                    <a:pt x="1" y="5"/>
                    <a:pt x="1" y="5"/>
                  </a:cubicBezTo>
                  <a:cubicBezTo>
                    <a:pt x="2" y="5"/>
                    <a:pt x="2" y="6"/>
                    <a:pt x="3" y="6"/>
                  </a:cubicBezTo>
                  <a:cubicBezTo>
                    <a:pt x="3" y="6"/>
                    <a:pt x="3" y="6"/>
                    <a:pt x="3" y="6"/>
                  </a:cubicBezTo>
                  <a:cubicBezTo>
                    <a:pt x="4" y="5"/>
                    <a:pt x="4" y="5"/>
                    <a:pt x="4" y="5"/>
                  </a:cubicBezTo>
                  <a:cubicBezTo>
                    <a:pt x="5" y="5"/>
                    <a:pt x="5" y="5"/>
                    <a:pt x="5" y="5"/>
                  </a:cubicBezTo>
                  <a:cubicBezTo>
                    <a:pt x="5" y="4"/>
                    <a:pt x="6" y="3"/>
                    <a:pt x="6" y="2"/>
                  </a:cubicBezTo>
                  <a:cubicBezTo>
                    <a:pt x="5" y="1"/>
                    <a:pt x="5" y="1"/>
                    <a:pt x="4" y="0"/>
                  </a:cubicBezTo>
                  <a:cubicBezTo>
                    <a:pt x="4" y="0"/>
                    <a:pt x="4" y="0"/>
                    <a:pt x="4" y="0"/>
                  </a:cubicBezTo>
                  <a:cubicBezTo>
                    <a:pt x="3"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6" name="Freeform 3241">
              <a:extLst>
                <a:ext uri="{FF2B5EF4-FFF2-40B4-BE49-F238E27FC236}">
                  <a16:creationId xmlns:a16="http://schemas.microsoft.com/office/drawing/2014/main" id="{61078998-0CB0-E71F-1AE3-71B3B2C3141B}"/>
                </a:ext>
              </a:extLst>
            </p:cNvPr>
            <p:cNvSpPr>
              <a:spLocks/>
            </p:cNvSpPr>
            <p:nvPr/>
          </p:nvSpPr>
          <p:spPr bwMode="auto">
            <a:xfrm>
              <a:off x="9681427" y="2835887"/>
              <a:ext cx="33106" cy="41382"/>
            </a:xfrm>
            <a:custGeom>
              <a:avLst/>
              <a:gdLst>
                <a:gd name="T0" fmla="*/ 2 w 5"/>
                <a:gd name="T1" fmla="*/ 0 h 6"/>
                <a:gd name="T2" fmla="*/ 2 w 5"/>
                <a:gd name="T3" fmla="*/ 0 h 6"/>
                <a:gd name="T4" fmla="*/ 2 w 5"/>
                <a:gd name="T5" fmla="*/ 0 h 6"/>
                <a:gd name="T6" fmla="*/ 2 w 5"/>
                <a:gd name="T7" fmla="*/ 0 h 6"/>
                <a:gd name="T8" fmla="*/ 0 w 5"/>
                <a:gd name="T9" fmla="*/ 1 h 6"/>
                <a:gd name="T10" fmla="*/ 0 w 5"/>
                <a:gd name="T11" fmla="*/ 1 h 6"/>
                <a:gd name="T12" fmla="*/ 0 w 5"/>
                <a:gd name="T13" fmla="*/ 3 h 6"/>
                <a:gd name="T14" fmla="*/ 2 w 5"/>
                <a:gd name="T15" fmla="*/ 6 h 6"/>
                <a:gd name="T16" fmla="*/ 3 w 5"/>
                <a:gd name="T17" fmla="*/ 6 h 6"/>
                <a:gd name="T18" fmla="*/ 5 w 5"/>
                <a:gd name="T19" fmla="*/ 3 h 6"/>
                <a:gd name="T20" fmla="*/ 5 w 5"/>
                <a:gd name="T21" fmla="*/ 3 h 6"/>
                <a:gd name="T22" fmla="*/ 5 w 5"/>
                <a:gd name="T23" fmla="*/ 3 h 6"/>
                <a:gd name="T24" fmla="*/ 5 w 5"/>
                <a:gd name="T25" fmla="*/ 1 h 6"/>
                <a:gd name="T26" fmla="*/ 4 w 5"/>
                <a:gd name="T27" fmla="*/ 1 h 6"/>
                <a:gd name="T28" fmla="*/ 2 w 5"/>
                <a:gd name="T2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6">
                  <a:moveTo>
                    <a:pt x="2" y="0"/>
                  </a:moveTo>
                  <a:cubicBezTo>
                    <a:pt x="2" y="0"/>
                    <a:pt x="2" y="0"/>
                    <a:pt x="2" y="0"/>
                  </a:cubicBezTo>
                  <a:cubicBezTo>
                    <a:pt x="2" y="0"/>
                    <a:pt x="2" y="0"/>
                    <a:pt x="2" y="0"/>
                  </a:cubicBezTo>
                  <a:cubicBezTo>
                    <a:pt x="2" y="0"/>
                    <a:pt x="2" y="0"/>
                    <a:pt x="2" y="0"/>
                  </a:cubicBezTo>
                  <a:cubicBezTo>
                    <a:pt x="1" y="1"/>
                    <a:pt x="1" y="1"/>
                    <a:pt x="0" y="1"/>
                  </a:cubicBezTo>
                  <a:cubicBezTo>
                    <a:pt x="0" y="1"/>
                    <a:pt x="0" y="1"/>
                    <a:pt x="0" y="1"/>
                  </a:cubicBezTo>
                  <a:cubicBezTo>
                    <a:pt x="0" y="2"/>
                    <a:pt x="0" y="3"/>
                    <a:pt x="0" y="3"/>
                  </a:cubicBezTo>
                  <a:cubicBezTo>
                    <a:pt x="0" y="5"/>
                    <a:pt x="1" y="6"/>
                    <a:pt x="2" y="6"/>
                  </a:cubicBezTo>
                  <a:cubicBezTo>
                    <a:pt x="3" y="6"/>
                    <a:pt x="3" y="6"/>
                    <a:pt x="3" y="6"/>
                  </a:cubicBezTo>
                  <a:cubicBezTo>
                    <a:pt x="4" y="5"/>
                    <a:pt x="5" y="4"/>
                    <a:pt x="5" y="3"/>
                  </a:cubicBezTo>
                  <a:cubicBezTo>
                    <a:pt x="5" y="3"/>
                    <a:pt x="5" y="3"/>
                    <a:pt x="5" y="3"/>
                  </a:cubicBezTo>
                  <a:cubicBezTo>
                    <a:pt x="5" y="3"/>
                    <a:pt x="5" y="3"/>
                    <a:pt x="5" y="3"/>
                  </a:cubicBezTo>
                  <a:cubicBezTo>
                    <a:pt x="5" y="2"/>
                    <a:pt x="5" y="2"/>
                    <a:pt x="5" y="1"/>
                  </a:cubicBezTo>
                  <a:cubicBezTo>
                    <a:pt x="4" y="1"/>
                    <a:pt x="4" y="1"/>
                    <a:pt x="4" y="1"/>
                  </a:cubicBezTo>
                  <a:cubicBezTo>
                    <a:pt x="4" y="1"/>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7" name="Freeform 3242">
              <a:extLst>
                <a:ext uri="{FF2B5EF4-FFF2-40B4-BE49-F238E27FC236}">
                  <a16:creationId xmlns:a16="http://schemas.microsoft.com/office/drawing/2014/main" id="{E2E5E71F-9DA3-98CB-BBAA-63D0AC95026A}"/>
                </a:ext>
              </a:extLst>
            </p:cNvPr>
            <p:cNvSpPr>
              <a:spLocks/>
            </p:cNvSpPr>
            <p:nvPr/>
          </p:nvSpPr>
          <p:spPr bwMode="auto">
            <a:xfrm>
              <a:off x="10147666" y="2830370"/>
              <a:ext cx="33106" cy="38623"/>
            </a:xfrm>
            <a:custGeom>
              <a:avLst/>
              <a:gdLst>
                <a:gd name="T0" fmla="*/ 2 w 5"/>
                <a:gd name="T1" fmla="*/ 0 h 6"/>
                <a:gd name="T2" fmla="*/ 2 w 5"/>
                <a:gd name="T3" fmla="*/ 0 h 6"/>
                <a:gd name="T4" fmla="*/ 2 w 5"/>
                <a:gd name="T5" fmla="*/ 0 h 6"/>
                <a:gd name="T6" fmla="*/ 2 w 5"/>
                <a:gd name="T7" fmla="*/ 0 h 6"/>
                <a:gd name="T8" fmla="*/ 0 w 5"/>
                <a:gd name="T9" fmla="*/ 2 h 6"/>
                <a:gd name="T10" fmla="*/ 0 w 5"/>
                <a:gd name="T11" fmla="*/ 2 h 6"/>
                <a:gd name="T12" fmla="*/ 0 w 5"/>
                <a:gd name="T13" fmla="*/ 3 h 6"/>
                <a:gd name="T14" fmla="*/ 0 w 5"/>
                <a:gd name="T15" fmla="*/ 3 h 6"/>
                <a:gd name="T16" fmla="*/ 0 w 5"/>
                <a:gd name="T17" fmla="*/ 3 h 6"/>
                <a:gd name="T18" fmla="*/ 2 w 5"/>
                <a:gd name="T19" fmla="*/ 6 h 6"/>
                <a:gd name="T20" fmla="*/ 3 w 5"/>
                <a:gd name="T21" fmla="*/ 6 h 6"/>
                <a:gd name="T22" fmla="*/ 5 w 5"/>
                <a:gd name="T23" fmla="*/ 2 h 6"/>
                <a:gd name="T24" fmla="*/ 4 w 5"/>
                <a:gd name="T25" fmla="*/ 1 h 6"/>
                <a:gd name="T26" fmla="*/ 3 w 5"/>
                <a:gd name="T27" fmla="*/ 0 h 6"/>
                <a:gd name="T28" fmla="*/ 2 w 5"/>
                <a:gd name="T2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6">
                  <a:moveTo>
                    <a:pt x="2" y="0"/>
                  </a:moveTo>
                  <a:cubicBezTo>
                    <a:pt x="2" y="0"/>
                    <a:pt x="2" y="0"/>
                    <a:pt x="2" y="0"/>
                  </a:cubicBezTo>
                  <a:cubicBezTo>
                    <a:pt x="2" y="0"/>
                    <a:pt x="2" y="0"/>
                    <a:pt x="2" y="0"/>
                  </a:cubicBezTo>
                  <a:cubicBezTo>
                    <a:pt x="2" y="0"/>
                    <a:pt x="2" y="0"/>
                    <a:pt x="2" y="0"/>
                  </a:cubicBezTo>
                  <a:cubicBezTo>
                    <a:pt x="1" y="0"/>
                    <a:pt x="0" y="1"/>
                    <a:pt x="0" y="2"/>
                  </a:cubicBezTo>
                  <a:cubicBezTo>
                    <a:pt x="0" y="2"/>
                    <a:pt x="0" y="2"/>
                    <a:pt x="0" y="2"/>
                  </a:cubicBezTo>
                  <a:cubicBezTo>
                    <a:pt x="0" y="2"/>
                    <a:pt x="0" y="3"/>
                    <a:pt x="0" y="3"/>
                  </a:cubicBezTo>
                  <a:cubicBezTo>
                    <a:pt x="0" y="3"/>
                    <a:pt x="0" y="3"/>
                    <a:pt x="0" y="3"/>
                  </a:cubicBezTo>
                  <a:cubicBezTo>
                    <a:pt x="0" y="3"/>
                    <a:pt x="0" y="3"/>
                    <a:pt x="0" y="3"/>
                  </a:cubicBezTo>
                  <a:cubicBezTo>
                    <a:pt x="0" y="5"/>
                    <a:pt x="1" y="6"/>
                    <a:pt x="2" y="6"/>
                  </a:cubicBezTo>
                  <a:cubicBezTo>
                    <a:pt x="2" y="6"/>
                    <a:pt x="3" y="6"/>
                    <a:pt x="3" y="6"/>
                  </a:cubicBezTo>
                  <a:cubicBezTo>
                    <a:pt x="4" y="5"/>
                    <a:pt x="5" y="4"/>
                    <a:pt x="5" y="2"/>
                  </a:cubicBezTo>
                  <a:cubicBezTo>
                    <a:pt x="5" y="2"/>
                    <a:pt x="4" y="1"/>
                    <a:pt x="4" y="1"/>
                  </a:cubicBezTo>
                  <a:cubicBezTo>
                    <a:pt x="4" y="1"/>
                    <a:pt x="4" y="0"/>
                    <a:pt x="3" y="0"/>
                  </a:cubicBezTo>
                  <a:cubicBezTo>
                    <a:pt x="3" y="0"/>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8" name="Freeform 3243">
              <a:extLst>
                <a:ext uri="{FF2B5EF4-FFF2-40B4-BE49-F238E27FC236}">
                  <a16:creationId xmlns:a16="http://schemas.microsoft.com/office/drawing/2014/main" id="{6EE155B5-59B3-FFA6-B3A3-825967C674A0}"/>
                </a:ext>
              </a:extLst>
            </p:cNvPr>
            <p:cNvSpPr>
              <a:spLocks/>
            </p:cNvSpPr>
            <p:nvPr/>
          </p:nvSpPr>
          <p:spPr bwMode="auto">
            <a:xfrm>
              <a:off x="9085524" y="1073007"/>
              <a:ext cx="38623" cy="41382"/>
            </a:xfrm>
            <a:custGeom>
              <a:avLst/>
              <a:gdLst>
                <a:gd name="T0" fmla="*/ 3 w 6"/>
                <a:gd name="T1" fmla="*/ 0 h 6"/>
                <a:gd name="T2" fmla="*/ 2 w 6"/>
                <a:gd name="T3" fmla="*/ 0 h 6"/>
                <a:gd name="T4" fmla="*/ 2 w 6"/>
                <a:gd name="T5" fmla="*/ 0 h 6"/>
                <a:gd name="T6" fmla="*/ 2 w 6"/>
                <a:gd name="T7" fmla="*/ 0 h 6"/>
                <a:gd name="T8" fmla="*/ 1 w 6"/>
                <a:gd name="T9" fmla="*/ 1 h 6"/>
                <a:gd name="T10" fmla="*/ 1 w 6"/>
                <a:gd name="T11" fmla="*/ 1 h 6"/>
                <a:gd name="T12" fmla="*/ 0 w 6"/>
                <a:gd name="T13" fmla="*/ 3 h 6"/>
                <a:gd name="T14" fmla="*/ 0 w 6"/>
                <a:gd name="T15" fmla="*/ 5 h 6"/>
                <a:gd name="T16" fmla="*/ 1 w 6"/>
                <a:gd name="T17" fmla="*/ 5 h 6"/>
                <a:gd name="T18" fmla="*/ 2 w 6"/>
                <a:gd name="T19" fmla="*/ 6 h 6"/>
                <a:gd name="T20" fmla="*/ 2 w 6"/>
                <a:gd name="T21" fmla="*/ 6 h 6"/>
                <a:gd name="T22" fmla="*/ 3 w 6"/>
                <a:gd name="T23" fmla="*/ 6 h 6"/>
                <a:gd name="T24" fmla="*/ 3 w 6"/>
                <a:gd name="T25" fmla="*/ 6 h 6"/>
                <a:gd name="T26" fmla="*/ 5 w 6"/>
                <a:gd name="T27" fmla="*/ 2 h 6"/>
                <a:gd name="T28" fmla="*/ 5 w 6"/>
                <a:gd name="T29" fmla="*/ 2 h 6"/>
                <a:gd name="T30" fmla="*/ 5 w 6"/>
                <a:gd name="T31" fmla="*/ 2 h 6"/>
                <a:gd name="T32" fmla="*/ 3 w 6"/>
                <a:gd name="T3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 h="6">
                  <a:moveTo>
                    <a:pt x="3" y="0"/>
                  </a:moveTo>
                  <a:cubicBezTo>
                    <a:pt x="2" y="0"/>
                    <a:pt x="2" y="0"/>
                    <a:pt x="2" y="0"/>
                  </a:cubicBezTo>
                  <a:cubicBezTo>
                    <a:pt x="2" y="0"/>
                    <a:pt x="2" y="0"/>
                    <a:pt x="2" y="0"/>
                  </a:cubicBezTo>
                  <a:cubicBezTo>
                    <a:pt x="2" y="0"/>
                    <a:pt x="2" y="0"/>
                    <a:pt x="2" y="0"/>
                  </a:cubicBezTo>
                  <a:cubicBezTo>
                    <a:pt x="1" y="0"/>
                    <a:pt x="1" y="1"/>
                    <a:pt x="1" y="1"/>
                  </a:cubicBezTo>
                  <a:cubicBezTo>
                    <a:pt x="1" y="1"/>
                    <a:pt x="1" y="1"/>
                    <a:pt x="1" y="1"/>
                  </a:cubicBezTo>
                  <a:cubicBezTo>
                    <a:pt x="0" y="2"/>
                    <a:pt x="0" y="2"/>
                    <a:pt x="0" y="3"/>
                  </a:cubicBezTo>
                  <a:cubicBezTo>
                    <a:pt x="0" y="4"/>
                    <a:pt x="0" y="4"/>
                    <a:pt x="0" y="5"/>
                  </a:cubicBezTo>
                  <a:cubicBezTo>
                    <a:pt x="0" y="5"/>
                    <a:pt x="1" y="5"/>
                    <a:pt x="1" y="5"/>
                  </a:cubicBezTo>
                  <a:cubicBezTo>
                    <a:pt x="1" y="5"/>
                    <a:pt x="1" y="5"/>
                    <a:pt x="2" y="6"/>
                  </a:cubicBezTo>
                  <a:cubicBezTo>
                    <a:pt x="2" y="6"/>
                    <a:pt x="2" y="6"/>
                    <a:pt x="2" y="6"/>
                  </a:cubicBezTo>
                  <a:cubicBezTo>
                    <a:pt x="2" y="6"/>
                    <a:pt x="2" y="6"/>
                    <a:pt x="3" y="6"/>
                  </a:cubicBezTo>
                  <a:cubicBezTo>
                    <a:pt x="3" y="6"/>
                    <a:pt x="3" y="6"/>
                    <a:pt x="3" y="6"/>
                  </a:cubicBezTo>
                  <a:cubicBezTo>
                    <a:pt x="5" y="5"/>
                    <a:pt x="6" y="4"/>
                    <a:pt x="5" y="2"/>
                  </a:cubicBezTo>
                  <a:cubicBezTo>
                    <a:pt x="5" y="2"/>
                    <a:pt x="5" y="2"/>
                    <a:pt x="5" y="2"/>
                  </a:cubicBezTo>
                  <a:cubicBezTo>
                    <a:pt x="5" y="2"/>
                    <a:pt x="5" y="2"/>
                    <a:pt x="5" y="2"/>
                  </a:cubicBezTo>
                  <a:cubicBezTo>
                    <a:pt x="5" y="1"/>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9" name="Freeform 3244">
              <a:extLst>
                <a:ext uri="{FF2B5EF4-FFF2-40B4-BE49-F238E27FC236}">
                  <a16:creationId xmlns:a16="http://schemas.microsoft.com/office/drawing/2014/main" id="{13C3E284-34EA-2D6E-BF50-0A7E5356199F}"/>
                </a:ext>
              </a:extLst>
            </p:cNvPr>
            <p:cNvSpPr>
              <a:spLocks/>
            </p:cNvSpPr>
            <p:nvPr/>
          </p:nvSpPr>
          <p:spPr bwMode="auto">
            <a:xfrm>
              <a:off x="9019313" y="1362683"/>
              <a:ext cx="27588" cy="24829"/>
            </a:xfrm>
            <a:custGeom>
              <a:avLst/>
              <a:gdLst>
                <a:gd name="T0" fmla="*/ 2 w 4"/>
                <a:gd name="T1" fmla="*/ 0 h 4"/>
                <a:gd name="T2" fmla="*/ 2 w 4"/>
                <a:gd name="T3" fmla="*/ 0 h 4"/>
                <a:gd name="T4" fmla="*/ 1 w 4"/>
                <a:gd name="T5" fmla="*/ 0 h 4"/>
                <a:gd name="T6" fmla="*/ 1 w 4"/>
                <a:gd name="T7" fmla="*/ 1 h 4"/>
                <a:gd name="T8" fmla="*/ 0 w 4"/>
                <a:gd name="T9" fmla="*/ 1 h 4"/>
                <a:gd name="T10" fmla="*/ 0 w 4"/>
                <a:gd name="T11" fmla="*/ 2 h 4"/>
                <a:gd name="T12" fmla="*/ 0 w 4"/>
                <a:gd name="T13" fmla="*/ 2 h 4"/>
                <a:gd name="T14" fmla="*/ 2 w 4"/>
                <a:gd name="T15" fmla="*/ 4 h 4"/>
                <a:gd name="T16" fmla="*/ 2 w 4"/>
                <a:gd name="T17" fmla="*/ 4 h 4"/>
                <a:gd name="T18" fmla="*/ 3 w 4"/>
                <a:gd name="T19" fmla="*/ 4 h 4"/>
                <a:gd name="T20" fmla="*/ 3 w 4"/>
                <a:gd name="T21" fmla="*/ 4 h 4"/>
                <a:gd name="T22" fmla="*/ 3 w 4"/>
                <a:gd name="T23" fmla="*/ 3 h 4"/>
                <a:gd name="T24" fmla="*/ 3 w 4"/>
                <a:gd name="T25" fmla="*/ 3 h 4"/>
                <a:gd name="T26" fmla="*/ 4 w 4"/>
                <a:gd name="T27" fmla="*/ 1 h 4"/>
                <a:gd name="T28" fmla="*/ 3 w 4"/>
                <a:gd name="T29" fmla="*/ 0 h 4"/>
                <a:gd name="T30" fmla="*/ 3 w 4"/>
                <a:gd name="T31" fmla="*/ 0 h 4"/>
                <a:gd name="T32" fmla="*/ 3 w 4"/>
                <a:gd name="T33" fmla="*/ 0 h 4"/>
                <a:gd name="T34" fmla="*/ 2 w 4"/>
                <a:gd name="T35" fmla="*/ 0 h 4"/>
                <a:gd name="T36" fmla="*/ 2 w 4"/>
                <a:gd name="T3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 h="4">
                  <a:moveTo>
                    <a:pt x="2" y="0"/>
                  </a:moveTo>
                  <a:cubicBezTo>
                    <a:pt x="2" y="0"/>
                    <a:pt x="2" y="0"/>
                    <a:pt x="2" y="0"/>
                  </a:cubicBezTo>
                  <a:cubicBezTo>
                    <a:pt x="1" y="0"/>
                    <a:pt x="1" y="0"/>
                    <a:pt x="1" y="0"/>
                  </a:cubicBezTo>
                  <a:cubicBezTo>
                    <a:pt x="1" y="0"/>
                    <a:pt x="1" y="1"/>
                    <a:pt x="1" y="1"/>
                  </a:cubicBezTo>
                  <a:cubicBezTo>
                    <a:pt x="0" y="1"/>
                    <a:pt x="0" y="1"/>
                    <a:pt x="0" y="1"/>
                  </a:cubicBezTo>
                  <a:cubicBezTo>
                    <a:pt x="0" y="1"/>
                    <a:pt x="0" y="2"/>
                    <a:pt x="0" y="2"/>
                  </a:cubicBezTo>
                  <a:cubicBezTo>
                    <a:pt x="0" y="2"/>
                    <a:pt x="0" y="2"/>
                    <a:pt x="0" y="2"/>
                  </a:cubicBezTo>
                  <a:cubicBezTo>
                    <a:pt x="0" y="3"/>
                    <a:pt x="1" y="4"/>
                    <a:pt x="2" y="4"/>
                  </a:cubicBezTo>
                  <a:cubicBezTo>
                    <a:pt x="2" y="4"/>
                    <a:pt x="2" y="4"/>
                    <a:pt x="2" y="4"/>
                  </a:cubicBezTo>
                  <a:cubicBezTo>
                    <a:pt x="2" y="4"/>
                    <a:pt x="3" y="4"/>
                    <a:pt x="3" y="4"/>
                  </a:cubicBezTo>
                  <a:cubicBezTo>
                    <a:pt x="3" y="4"/>
                    <a:pt x="3" y="4"/>
                    <a:pt x="3" y="4"/>
                  </a:cubicBezTo>
                  <a:cubicBezTo>
                    <a:pt x="3" y="4"/>
                    <a:pt x="3" y="3"/>
                    <a:pt x="3" y="3"/>
                  </a:cubicBezTo>
                  <a:cubicBezTo>
                    <a:pt x="3" y="3"/>
                    <a:pt x="3" y="3"/>
                    <a:pt x="3" y="3"/>
                  </a:cubicBezTo>
                  <a:cubicBezTo>
                    <a:pt x="4" y="3"/>
                    <a:pt x="4" y="2"/>
                    <a:pt x="4" y="1"/>
                  </a:cubicBezTo>
                  <a:cubicBezTo>
                    <a:pt x="4" y="1"/>
                    <a:pt x="4" y="1"/>
                    <a:pt x="3" y="0"/>
                  </a:cubicBezTo>
                  <a:cubicBezTo>
                    <a:pt x="3" y="0"/>
                    <a:pt x="3" y="0"/>
                    <a:pt x="3" y="0"/>
                  </a:cubicBezTo>
                  <a:cubicBezTo>
                    <a:pt x="3" y="0"/>
                    <a:pt x="3" y="0"/>
                    <a:pt x="3" y="0"/>
                  </a:cubicBezTo>
                  <a:cubicBezTo>
                    <a:pt x="3" y="0"/>
                    <a:pt x="2"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60" name="Freeform 3245">
              <a:extLst>
                <a:ext uri="{FF2B5EF4-FFF2-40B4-BE49-F238E27FC236}">
                  <a16:creationId xmlns:a16="http://schemas.microsoft.com/office/drawing/2014/main" id="{54C4DA10-044A-7A27-6A11-FC99B002BF36}"/>
                </a:ext>
              </a:extLst>
            </p:cNvPr>
            <p:cNvSpPr>
              <a:spLocks/>
            </p:cNvSpPr>
            <p:nvPr/>
          </p:nvSpPr>
          <p:spPr bwMode="auto">
            <a:xfrm>
              <a:off x="9019313" y="824715"/>
              <a:ext cx="27588" cy="27588"/>
            </a:xfrm>
            <a:custGeom>
              <a:avLst/>
              <a:gdLst>
                <a:gd name="T0" fmla="*/ 2 w 4"/>
                <a:gd name="T1" fmla="*/ 0 h 4"/>
                <a:gd name="T2" fmla="*/ 1 w 4"/>
                <a:gd name="T3" fmla="*/ 0 h 4"/>
                <a:gd name="T4" fmla="*/ 0 w 4"/>
                <a:gd name="T5" fmla="*/ 1 h 4"/>
                <a:gd name="T6" fmla="*/ 0 w 4"/>
                <a:gd name="T7" fmla="*/ 2 h 4"/>
                <a:gd name="T8" fmla="*/ 0 w 4"/>
                <a:gd name="T9" fmla="*/ 2 h 4"/>
                <a:gd name="T10" fmla="*/ 0 w 4"/>
                <a:gd name="T11" fmla="*/ 2 h 4"/>
                <a:gd name="T12" fmla="*/ 0 w 4"/>
                <a:gd name="T13" fmla="*/ 3 h 4"/>
                <a:gd name="T14" fmla="*/ 1 w 4"/>
                <a:gd name="T15" fmla="*/ 4 h 4"/>
                <a:gd name="T16" fmla="*/ 1 w 4"/>
                <a:gd name="T17" fmla="*/ 4 h 4"/>
                <a:gd name="T18" fmla="*/ 1 w 4"/>
                <a:gd name="T19" fmla="*/ 4 h 4"/>
                <a:gd name="T20" fmla="*/ 2 w 4"/>
                <a:gd name="T21" fmla="*/ 4 h 4"/>
                <a:gd name="T22" fmla="*/ 2 w 4"/>
                <a:gd name="T23" fmla="*/ 4 h 4"/>
                <a:gd name="T24" fmla="*/ 2 w 4"/>
                <a:gd name="T25" fmla="*/ 4 h 4"/>
                <a:gd name="T26" fmla="*/ 2 w 4"/>
                <a:gd name="T27" fmla="*/ 4 h 4"/>
                <a:gd name="T28" fmla="*/ 3 w 4"/>
                <a:gd name="T29" fmla="*/ 4 h 4"/>
                <a:gd name="T30" fmla="*/ 4 w 4"/>
                <a:gd name="T31" fmla="*/ 3 h 4"/>
                <a:gd name="T32" fmla="*/ 4 w 4"/>
                <a:gd name="T33" fmla="*/ 3 h 4"/>
                <a:gd name="T34" fmla="*/ 4 w 4"/>
                <a:gd name="T35" fmla="*/ 2 h 4"/>
                <a:gd name="T36" fmla="*/ 4 w 4"/>
                <a:gd name="T37" fmla="*/ 2 h 4"/>
                <a:gd name="T38" fmla="*/ 3 w 4"/>
                <a:gd name="T39" fmla="*/ 1 h 4"/>
                <a:gd name="T40" fmla="*/ 3 w 4"/>
                <a:gd name="T41" fmla="*/ 1 h 4"/>
                <a:gd name="T42" fmla="*/ 3 w 4"/>
                <a:gd name="T43" fmla="*/ 1 h 4"/>
                <a:gd name="T44" fmla="*/ 2 w 4"/>
                <a:gd name="T45" fmla="*/ 1 h 4"/>
                <a:gd name="T46" fmla="*/ 2 w 4"/>
                <a:gd name="T47" fmla="*/ 0 h 4"/>
                <a:gd name="T48" fmla="*/ 2 w 4"/>
                <a:gd name="T4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 h="4">
                  <a:moveTo>
                    <a:pt x="2" y="0"/>
                  </a:moveTo>
                  <a:cubicBezTo>
                    <a:pt x="2" y="0"/>
                    <a:pt x="2" y="0"/>
                    <a:pt x="1" y="0"/>
                  </a:cubicBezTo>
                  <a:cubicBezTo>
                    <a:pt x="1" y="1"/>
                    <a:pt x="0" y="1"/>
                    <a:pt x="0" y="1"/>
                  </a:cubicBezTo>
                  <a:cubicBezTo>
                    <a:pt x="0" y="1"/>
                    <a:pt x="0" y="2"/>
                    <a:pt x="0" y="2"/>
                  </a:cubicBezTo>
                  <a:cubicBezTo>
                    <a:pt x="0" y="2"/>
                    <a:pt x="0" y="2"/>
                    <a:pt x="0" y="2"/>
                  </a:cubicBezTo>
                  <a:cubicBezTo>
                    <a:pt x="0" y="2"/>
                    <a:pt x="0" y="2"/>
                    <a:pt x="0" y="2"/>
                  </a:cubicBezTo>
                  <a:cubicBezTo>
                    <a:pt x="0" y="2"/>
                    <a:pt x="0" y="3"/>
                    <a:pt x="0" y="3"/>
                  </a:cubicBezTo>
                  <a:cubicBezTo>
                    <a:pt x="0" y="3"/>
                    <a:pt x="0" y="4"/>
                    <a:pt x="1" y="4"/>
                  </a:cubicBezTo>
                  <a:cubicBezTo>
                    <a:pt x="1" y="4"/>
                    <a:pt x="1" y="4"/>
                    <a:pt x="1" y="4"/>
                  </a:cubicBezTo>
                  <a:cubicBezTo>
                    <a:pt x="1" y="4"/>
                    <a:pt x="1" y="4"/>
                    <a:pt x="1" y="4"/>
                  </a:cubicBezTo>
                  <a:cubicBezTo>
                    <a:pt x="1" y="4"/>
                    <a:pt x="1" y="4"/>
                    <a:pt x="2" y="4"/>
                  </a:cubicBezTo>
                  <a:cubicBezTo>
                    <a:pt x="2" y="4"/>
                    <a:pt x="2" y="4"/>
                    <a:pt x="2" y="4"/>
                  </a:cubicBezTo>
                  <a:cubicBezTo>
                    <a:pt x="2" y="4"/>
                    <a:pt x="2" y="4"/>
                    <a:pt x="2" y="4"/>
                  </a:cubicBezTo>
                  <a:cubicBezTo>
                    <a:pt x="2" y="4"/>
                    <a:pt x="2" y="4"/>
                    <a:pt x="2" y="4"/>
                  </a:cubicBezTo>
                  <a:cubicBezTo>
                    <a:pt x="2" y="4"/>
                    <a:pt x="2" y="4"/>
                    <a:pt x="3" y="4"/>
                  </a:cubicBezTo>
                  <a:cubicBezTo>
                    <a:pt x="3" y="4"/>
                    <a:pt x="4" y="4"/>
                    <a:pt x="4" y="3"/>
                  </a:cubicBezTo>
                  <a:cubicBezTo>
                    <a:pt x="4" y="3"/>
                    <a:pt x="4" y="3"/>
                    <a:pt x="4" y="3"/>
                  </a:cubicBezTo>
                  <a:cubicBezTo>
                    <a:pt x="4" y="2"/>
                    <a:pt x="4" y="2"/>
                    <a:pt x="4" y="2"/>
                  </a:cubicBezTo>
                  <a:cubicBezTo>
                    <a:pt x="4" y="2"/>
                    <a:pt x="4" y="2"/>
                    <a:pt x="4" y="2"/>
                  </a:cubicBezTo>
                  <a:cubicBezTo>
                    <a:pt x="4" y="1"/>
                    <a:pt x="3" y="1"/>
                    <a:pt x="3" y="1"/>
                  </a:cubicBezTo>
                  <a:cubicBezTo>
                    <a:pt x="3" y="1"/>
                    <a:pt x="3" y="1"/>
                    <a:pt x="3" y="1"/>
                  </a:cubicBezTo>
                  <a:cubicBezTo>
                    <a:pt x="3" y="1"/>
                    <a:pt x="3" y="1"/>
                    <a:pt x="3" y="1"/>
                  </a:cubicBezTo>
                  <a:cubicBezTo>
                    <a:pt x="2" y="1"/>
                    <a:pt x="2" y="1"/>
                    <a:pt x="2" y="1"/>
                  </a:cubicBezTo>
                  <a:cubicBezTo>
                    <a:pt x="2" y="0"/>
                    <a:pt x="2"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61" name="Freeform 3246">
              <a:extLst>
                <a:ext uri="{FF2B5EF4-FFF2-40B4-BE49-F238E27FC236}">
                  <a16:creationId xmlns:a16="http://schemas.microsoft.com/office/drawing/2014/main" id="{267A12B2-C56E-9CE6-6158-9D6053273F36}"/>
                </a:ext>
              </a:extLst>
            </p:cNvPr>
            <p:cNvSpPr>
              <a:spLocks/>
            </p:cNvSpPr>
            <p:nvPr/>
          </p:nvSpPr>
          <p:spPr bwMode="auto">
            <a:xfrm>
              <a:off x="9355888" y="904720"/>
              <a:ext cx="24829" cy="24829"/>
            </a:xfrm>
            <a:custGeom>
              <a:avLst/>
              <a:gdLst>
                <a:gd name="T0" fmla="*/ 2 w 4"/>
                <a:gd name="T1" fmla="*/ 0 h 4"/>
                <a:gd name="T2" fmla="*/ 1 w 4"/>
                <a:gd name="T3" fmla="*/ 0 h 4"/>
                <a:gd name="T4" fmla="*/ 0 w 4"/>
                <a:gd name="T5" fmla="*/ 1 h 4"/>
                <a:gd name="T6" fmla="*/ 0 w 4"/>
                <a:gd name="T7" fmla="*/ 2 h 4"/>
                <a:gd name="T8" fmla="*/ 0 w 4"/>
                <a:gd name="T9" fmla="*/ 2 h 4"/>
                <a:gd name="T10" fmla="*/ 0 w 4"/>
                <a:gd name="T11" fmla="*/ 3 h 4"/>
                <a:gd name="T12" fmla="*/ 1 w 4"/>
                <a:gd name="T13" fmla="*/ 3 h 4"/>
                <a:gd name="T14" fmla="*/ 2 w 4"/>
                <a:gd name="T15" fmla="*/ 4 h 4"/>
                <a:gd name="T16" fmla="*/ 2 w 4"/>
                <a:gd name="T17" fmla="*/ 4 h 4"/>
                <a:gd name="T18" fmla="*/ 4 w 4"/>
                <a:gd name="T19" fmla="*/ 1 h 4"/>
                <a:gd name="T20" fmla="*/ 2 w 4"/>
                <a:gd name="T2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4">
                  <a:moveTo>
                    <a:pt x="2" y="0"/>
                  </a:moveTo>
                  <a:cubicBezTo>
                    <a:pt x="2" y="0"/>
                    <a:pt x="1" y="0"/>
                    <a:pt x="1" y="0"/>
                  </a:cubicBezTo>
                  <a:cubicBezTo>
                    <a:pt x="1" y="0"/>
                    <a:pt x="0" y="1"/>
                    <a:pt x="0" y="1"/>
                  </a:cubicBezTo>
                  <a:cubicBezTo>
                    <a:pt x="0" y="1"/>
                    <a:pt x="0" y="1"/>
                    <a:pt x="0" y="2"/>
                  </a:cubicBezTo>
                  <a:cubicBezTo>
                    <a:pt x="0" y="2"/>
                    <a:pt x="0" y="2"/>
                    <a:pt x="0" y="2"/>
                  </a:cubicBezTo>
                  <a:cubicBezTo>
                    <a:pt x="0" y="3"/>
                    <a:pt x="0" y="3"/>
                    <a:pt x="0" y="3"/>
                  </a:cubicBezTo>
                  <a:cubicBezTo>
                    <a:pt x="0" y="3"/>
                    <a:pt x="1" y="3"/>
                    <a:pt x="1" y="3"/>
                  </a:cubicBezTo>
                  <a:cubicBezTo>
                    <a:pt x="1" y="4"/>
                    <a:pt x="1" y="4"/>
                    <a:pt x="2" y="4"/>
                  </a:cubicBezTo>
                  <a:cubicBezTo>
                    <a:pt x="2" y="4"/>
                    <a:pt x="2" y="4"/>
                    <a:pt x="2" y="4"/>
                  </a:cubicBezTo>
                  <a:cubicBezTo>
                    <a:pt x="3" y="4"/>
                    <a:pt x="4" y="3"/>
                    <a:pt x="4" y="1"/>
                  </a:cubicBezTo>
                  <a:cubicBezTo>
                    <a:pt x="3" y="1"/>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62" name="Freeform 3247">
              <a:extLst>
                <a:ext uri="{FF2B5EF4-FFF2-40B4-BE49-F238E27FC236}">
                  <a16:creationId xmlns:a16="http://schemas.microsoft.com/office/drawing/2014/main" id="{B07AF3EF-E57E-6A60-87F5-0B940C58C5F5}"/>
                </a:ext>
              </a:extLst>
            </p:cNvPr>
            <p:cNvSpPr>
              <a:spLocks/>
            </p:cNvSpPr>
            <p:nvPr/>
          </p:nvSpPr>
          <p:spPr bwMode="auto">
            <a:xfrm>
              <a:off x="9648322" y="452275"/>
              <a:ext cx="27588" cy="24829"/>
            </a:xfrm>
            <a:custGeom>
              <a:avLst/>
              <a:gdLst>
                <a:gd name="T0" fmla="*/ 2 w 4"/>
                <a:gd name="T1" fmla="*/ 0 h 4"/>
                <a:gd name="T2" fmla="*/ 2 w 4"/>
                <a:gd name="T3" fmla="*/ 0 h 4"/>
                <a:gd name="T4" fmla="*/ 1 w 4"/>
                <a:gd name="T5" fmla="*/ 0 h 4"/>
                <a:gd name="T6" fmla="*/ 0 w 4"/>
                <a:gd name="T7" fmla="*/ 1 h 4"/>
                <a:gd name="T8" fmla="*/ 0 w 4"/>
                <a:gd name="T9" fmla="*/ 1 h 4"/>
                <a:gd name="T10" fmla="*/ 0 w 4"/>
                <a:gd name="T11" fmla="*/ 2 h 4"/>
                <a:gd name="T12" fmla="*/ 0 w 4"/>
                <a:gd name="T13" fmla="*/ 2 h 4"/>
                <a:gd name="T14" fmla="*/ 0 w 4"/>
                <a:gd name="T15" fmla="*/ 3 h 4"/>
                <a:gd name="T16" fmla="*/ 0 w 4"/>
                <a:gd name="T17" fmla="*/ 3 h 4"/>
                <a:gd name="T18" fmla="*/ 2 w 4"/>
                <a:gd name="T19" fmla="*/ 4 h 4"/>
                <a:gd name="T20" fmla="*/ 2 w 4"/>
                <a:gd name="T21" fmla="*/ 4 h 4"/>
                <a:gd name="T22" fmla="*/ 4 w 4"/>
                <a:gd name="T23" fmla="*/ 1 h 4"/>
                <a:gd name="T24" fmla="*/ 2 w 4"/>
                <a:gd name="T25"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4">
                  <a:moveTo>
                    <a:pt x="2" y="0"/>
                  </a:moveTo>
                  <a:cubicBezTo>
                    <a:pt x="2" y="0"/>
                    <a:pt x="2" y="0"/>
                    <a:pt x="2" y="0"/>
                  </a:cubicBezTo>
                  <a:cubicBezTo>
                    <a:pt x="1" y="0"/>
                    <a:pt x="1" y="0"/>
                    <a:pt x="1" y="0"/>
                  </a:cubicBezTo>
                  <a:cubicBezTo>
                    <a:pt x="1" y="0"/>
                    <a:pt x="1" y="1"/>
                    <a:pt x="0" y="1"/>
                  </a:cubicBezTo>
                  <a:cubicBezTo>
                    <a:pt x="0" y="1"/>
                    <a:pt x="0" y="1"/>
                    <a:pt x="0" y="1"/>
                  </a:cubicBezTo>
                  <a:cubicBezTo>
                    <a:pt x="0" y="1"/>
                    <a:pt x="0" y="2"/>
                    <a:pt x="0" y="2"/>
                  </a:cubicBezTo>
                  <a:cubicBezTo>
                    <a:pt x="0" y="2"/>
                    <a:pt x="0" y="2"/>
                    <a:pt x="0" y="2"/>
                  </a:cubicBezTo>
                  <a:cubicBezTo>
                    <a:pt x="0" y="2"/>
                    <a:pt x="0" y="2"/>
                    <a:pt x="0" y="3"/>
                  </a:cubicBezTo>
                  <a:cubicBezTo>
                    <a:pt x="0" y="3"/>
                    <a:pt x="0" y="3"/>
                    <a:pt x="0" y="3"/>
                  </a:cubicBezTo>
                  <a:cubicBezTo>
                    <a:pt x="1" y="3"/>
                    <a:pt x="1" y="4"/>
                    <a:pt x="2" y="4"/>
                  </a:cubicBezTo>
                  <a:cubicBezTo>
                    <a:pt x="2" y="4"/>
                    <a:pt x="2" y="4"/>
                    <a:pt x="2" y="4"/>
                  </a:cubicBezTo>
                  <a:cubicBezTo>
                    <a:pt x="3" y="4"/>
                    <a:pt x="4" y="3"/>
                    <a:pt x="4" y="1"/>
                  </a:cubicBezTo>
                  <a:cubicBezTo>
                    <a:pt x="4" y="1"/>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63" name="Freeform 3248">
              <a:extLst>
                <a:ext uri="{FF2B5EF4-FFF2-40B4-BE49-F238E27FC236}">
                  <a16:creationId xmlns:a16="http://schemas.microsoft.com/office/drawing/2014/main" id="{BE849558-EBED-B8B3-7285-894F24A7BAF7}"/>
                </a:ext>
              </a:extLst>
            </p:cNvPr>
            <p:cNvSpPr>
              <a:spLocks/>
            </p:cNvSpPr>
            <p:nvPr/>
          </p:nvSpPr>
          <p:spPr bwMode="auto">
            <a:xfrm>
              <a:off x="8903443" y="1244054"/>
              <a:ext cx="24829" cy="27588"/>
            </a:xfrm>
            <a:custGeom>
              <a:avLst/>
              <a:gdLst>
                <a:gd name="T0" fmla="*/ 2 w 4"/>
                <a:gd name="T1" fmla="*/ 0 h 4"/>
                <a:gd name="T2" fmla="*/ 2 w 4"/>
                <a:gd name="T3" fmla="*/ 0 h 4"/>
                <a:gd name="T4" fmla="*/ 0 w 4"/>
                <a:gd name="T5" fmla="*/ 2 h 4"/>
                <a:gd name="T6" fmla="*/ 0 w 4"/>
                <a:gd name="T7" fmla="*/ 2 h 4"/>
                <a:gd name="T8" fmla="*/ 0 w 4"/>
                <a:gd name="T9" fmla="*/ 3 h 4"/>
                <a:gd name="T10" fmla="*/ 1 w 4"/>
                <a:gd name="T11" fmla="*/ 4 h 4"/>
                <a:gd name="T12" fmla="*/ 2 w 4"/>
                <a:gd name="T13" fmla="*/ 4 h 4"/>
                <a:gd name="T14" fmla="*/ 2 w 4"/>
                <a:gd name="T15" fmla="*/ 4 h 4"/>
                <a:gd name="T16" fmla="*/ 3 w 4"/>
                <a:gd name="T17" fmla="*/ 4 h 4"/>
                <a:gd name="T18" fmla="*/ 3 w 4"/>
                <a:gd name="T19" fmla="*/ 3 h 4"/>
                <a:gd name="T20" fmla="*/ 4 w 4"/>
                <a:gd name="T21" fmla="*/ 3 h 4"/>
                <a:gd name="T22" fmla="*/ 4 w 4"/>
                <a:gd name="T23" fmla="*/ 2 h 4"/>
                <a:gd name="T24" fmla="*/ 4 w 4"/>
                <a:gd name="T25" fmla="*/ 1 h 4"/>
                <a:gd name="T26" fmla="*/ 4 w 4"/>
                <a:gd name="T27" fmla="*/ 1 h 4"/>
                <a:gd name="T28" fmla="*/ 3 w 4"/>
                <a:gd name="T29" fmla="*/ 0 h 4"/>
                <a:gd name="T30" fmla="*/ 3 w 4"/>
                <a:gd name="T31" fmla="*/ 0 h 4"/>
                <a:gd name="T32" fmla="*/ 2 w 4"/>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4">
                  <a:moveTo>
                    <a:pt x="2" y="0"/>
                  </a:moveTo>
                  <a:cubicBezTo>
                    <a:pt x="2" y="0"/>
                    <a:pt x="2" y="0"/>
                    <a:pt x="2" y="0"/>
                  </a:cubicBezTo>
                  <a:cubicBezTo>
                    <a:pt x="1" y="0"/>
                    <a:pt x="0" y="1"/>
                    <a:pt x="0" y="2"/>
                  </a:cubicBezTo>
                  <a:cubicBezTo>
                    <a:pt x="0" y="2"/>
                    <a:pt x="0" y="2"/>
                    <a:pt x="0" y="2"/>
                  </a:cubicBezTo>
                  <a:cubicBezTo>
                    <a:pt x="0" y="2"/>
                    <a:pt x="0" y="3"/>
                    <a:pt x="0" y="3"/>
                  </a:cubicBezTo>
                  <a:cubicBezTo>
                    <a:pt x="1" y="3"/>
                    <a:pt x="1" y="4"/>
                    <a:pt x="1" y="4"/>
                  </a:cubicBezTo>
                  <a:cubicBezTo>
                    <a:pt x="2" y="4"/>
                    <a:pt x="2" y="4"/>
                    <a:pt x="2" y="4"/>
                  </a:cubicBezTo>
                  <a:cubicBezTo>
                    <a:pt x="2" y="4"/>
                    <a:pt x="2" y="4"/>
                    <a:pt x="2" y="4"/>
                  </a:cubicBezTo>
                  <a:cubicBezTo>
                    <a:pt x="2" y="4"/>
                    <a:pt x="2" y="4"/>
                    <a:pt x="3" y="4"/>
                  </a:cubicBezTo>
                  <a:cubicBezTo>
                    <a:pt x="3" y="4"/>
                    <a:pt x="3" y="4"/>
                    <a:pt x="3" y="3"/>
                  </a:cubicBezTo>
                  <a:cubicBezTo>
                    <a:pt x="4" y="3"/>
                    <a:pt x="4" y="3"/>
                    <a:pt x="4" y="3"/>
                  </a:cubicBezTo>
                  <a:cubicBezTo>
                    <a:pt x="4" y="3"/>
                    <a:pt x="4" y="2"/>
                    <a:pt x="4" y="2"/>
                  </a:cubicBezTo>
                  <a:cubicBezTo>
                    <a:pt x="4" y="1"/>
                    <a:pt x="4" y="1"/>
                    <a:pt x="4" y="1"/>
                  </a:cubicBezTo>
                  <a:cubicBezTo>
                    <a:pt x="4" y="1"/>
                    <a:pt x="4" y="1"/>
                    <a:pt x="4" y="1"/>
                  </a:cubicBezTo>
                  <a:cubicBezTo>
                    <a:pt x="3" y="0"/>
                    <a:pt x="3" y="0"/>
                    <a:pt x="3" y="0"/>
                  </a:cubicBezTo>
                  <a:cubicBezTo>
                    <a:pt x="3" y="0"/>
                    <a:pt x="3" y="0"/>
                    <a:pt x="3"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64" name="Freeform 3249">
              <a:extLst>
                <a:ext uri="{FF2B5EF4-FFF2-40B4-BE49-F238E27FC236}">
                  <a16:creationId xmlns:a16="http://schemas.microsoft.com/office/drawing/2014/main" id="{307A8192-C564-7AC2-8A78-3ADB5E6574DC}"/>
                </a:ext>
              </a:extLst>
            </p:cNvPr>
            <p:cNvSpPr>
              <a:spLocks/>
            </p:cNvSpPr>
            <p:nvPr/>
          </p:nvSpPr>
          <p:spPr bwMode="auto">
            <a:xfrm>
              <a:off x="8622044" y="1801333"/>
              <a:ext cx="24829" cy="27588"/>
            </a:xfrm>
            <a:custGeom>
              <a:avLst/>
              <a:gdLst>
                <a:gd name="T0" fmla="*/ 2 w 4"/>
                <a:gd name="T1" fmla="*/ 0 h 4"/>
                <a:gd name="T2" fmla="*/ 2 w 4"/>
                <a:gd name="T3" fmla="*/ 0 h 4"/>
                <a:gd name="T4" fmla="*/ 0 w 4"/>
                <a:gd name="T5" fmla="*/ 2 h 4"/>
                <a:gd name="T6" fmla="*/ 2 w 4"/>
                <a:gd name="T7" fmla="*/ 4 h 4"/>
                <a:gd name="T8" fmla="*/ 2 w 4"/>
                <a:gd name="T9" fmla="*/ 4 h 4"/>
                <a:gd name="T10" fmla="*/ 4 w 4"/>
                <a:gd name="T11" fmla="*/ 2 h 4"/>
                <a:gd name="T12" fmla="*/ 4 w 4"/>
                <a:gd name="T13" fmla="*/ 2 h 4"/>
                <a:gd name="T14" fmla="*/ 4 w 4"/>
                <a:gd name="T15" fmla="*/ 1 h 4"/>
                <a:gd name="T16" fmla="*/ 4 w 4"/>
                <a:gd name="T17" fmla="*/ 1 h 4"/>
                <a:gd name="T18" fmla="*/ 4 w 4"/>
                <a:gd name="T19" fmla="*/ 1 h 4"/>
                <a:gd name="T20" fmla="*/ 3 w 4"/>
                <a:gd name="T21" fmla="*/ 0 h 4"/>
                <a:gd name="T22" fmla="*/ 3 w 4"/>
                <a:gd name="T23" fmla="*/ 0 h 4"/>
                <a:gd name="T24" fmla="*/ 2 w 4"/>
                <a:gd name="T25"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4">
                  <a:moveTo>
                    <a:pt x="2" y="0"/>
                  </a:moveTo>
                  <a:cubicBezTo>
                    <a:pt x="2" y="0"/>
                    <a:pt x="2" y="0"/>
                    <a:pt x="2" y="0"/>
                  </a:cubicBezTo>
                  <a:cubicBezTo>
                    <a:pt x="1" y="0"/>
                    <a:pt x="0" y="1"/>
                    <a:pt x="0" y="2"/>
                  </a:cubicBezTo>
                  <a:cubicBezTo>
                    <a:pt x="0" y="3"/>
                    <a:pt x="1" y="4"/>
                    <a:pt x="2" y="4"/>
                  </a:cubicBezTo>
                  <a:cubicBezTo>
                    <a:pt x="2" y="4"/>
                    <a:pt x="2" y="4"/>
                    <a:pt x="2" y="4"/>
                  </a:cubicBezTo>
                  <a:cubicBezTo>
                    <a:pt x="3" y="4"/>
                    <a:pt x="4" y="3"/>
                    <a:pt x="4" y="2"/>
                  </a:cubicBezTo>
                  <a:cubicBezTo>
                    <a:pt x="4" y="2"/>
                    <a:pt x="4" y="2"/>
                    <a:pt x="4" y="2"/>
                  </a:cubicBezTo>
                  <a:cubicBezTo>
                    <a:pt x="4" y="2"/>
                    <a:pt x="4" y="2"/>
                    <a:pt x="4" y="1"/>
                  </a:cubicBezTo>
                  <a:cubicBezTo>
                    <a:pt x="4" y="1"/>
                    <a:pt x="4" y="1"/>
                    <a:pt x="4" y="1"/>
                  </a:cubicBezTo>
                  <a:cubicBezTo>
                    <a:pt x="4" y="1"/>
                    <a:pt x="4" y="1"/>
                    <a:pt x="4" y="1"/>
                  </a:cubicBezTo>
                  <a:cubicBezTo>
                    <a:pt x="4" y="1"/>
                    <a:pt x="4" y="1"/>
                    <a:pt x="3" y="0"/>
                  </a:cubicBezTo>
                  <a:cubicBezTo>
                    <a:pt x="3" y="0"/>
                    <a:pt x="3" y="0"/>
                    <a:pt x="3" y="0"/>
                  </a:cubicBezTo>
                  <a:cubicBezTo>
                    <a:pt x="3"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65" name="Freeform 3250">
              <a:extLst>
                <a:ext uri="{FF2B5EF4-FFF2-40B4-BE49-F238E27FC236}">
                  <a16:creationId xmlns:a16="http://schemas.microsoft.com/office/drawing/2014/main" id="{714BE423-3F5A-5A0A-C0BF-CD0F619E0AE7}"/>
                </a:ext>
              </a:extLst>
            </p:cNvPr>
            <p:cNvSpPr>
              <a:spLocks/>
            </p:cNvSpPr>
            <p:nvPr/>
          </p:nvSpPr>
          <p:spPr bwMode="auto">
            <a:xfrm>
              <a:off x="9237259" y="1873062"/>
              <a:ext cx="24829" cy="27588"/>
            </a:xfrm>
            <a:custGeom>
              <a:avLst/>
              <a:gdLst>
                <a:gd name="T0" fmla="*/ 2 w 4"/>
                <a:gd name="T1" fmla="*/ 0 h 4"/>
                <a:gd name="T2" fmla="*/ 2 w 4"/>
                <a:gd name="T3" fmla="*/ 0 h 4"/>
                <a:gd name="T4" fmla="*/ 2 w 4"/>
                <a:gd name="T5" fmla="*/ 1 h 4"/>
                <a:gd name="T6" fmla="*/ 1 w 4"/>
                <a:gd name="T7" fmla="*/ 1 h 4"/>
                <a:gd name="T8" fmla="*/ 1 w 4"/>
                <a:gd name="T9" fmla="*/ 1 h 4"/>
                <a:gd name="T10" fmla="*/ 1 w 4"/>
                <a:gd name="T11" fmla="*/ 1 h 4"/>
                <a:gd name="T12" fmla="*/ 0 w 4"/>
                <a:gd name="T13" fmla="*/ 2 h 4"/>
                <a:gd name="T14" fmla="*/ 0 w 4"/>
                <a:gd name="T15" fmla="*/ 2 h 4"/>
                <a:gd name="T16" fmla="*/ 0 w 4"/>
                <a:gd name="T17" fmla="*/ 3 h 4"/>
                <a:gd name="T18" fmla="*/ 2 w 4"/>
                <a:gd name="T19" fmla="*/ 4 h 4"/>
                <a:gd name="T20" fmla="*/ 2 w 4"/>
                <a:gd name="T21" fmla="*/ 4 h 4"/>
                <a:gd name="T22" fmla="*/ 3 w 4"/>
                <a:gd name="T23" fmla="*/ 4 h 4"/>
                <a:gd name="T24" fmla="*/ 3 w 4"/>
                <a:gd name="T25" fmla="*/ 4 h 4"/>
                <a:gd name="T26" fmla="*/ 3 w 4"/>
                <a:gd name="T27" fmla="*/ 4 h 4"/>
                <a:gd name="T28" fmla="*/ 3 w 4"/>
                <a:gd name="T29" fmla="*/ 4 h 4"/>
                <a:gd name="T30" fmla="*/ 4 w 4"/>
                <a:gd name="T31" fmla="*/ 3 h 4"/>
                <a:gd name="T32" fmla="*/ 4 w 4"/>
                <a:gd name="T33" fmla="*/ 2 h 4"/>
                <a:gd name="T34" fmla="*/ 4 w 4"/>
                <a:gd name="T35" fmla="*/ 2 h 4"/>
                <a:gd name="T36" fmla="*/ 2 w 4"/>
                <a:gd name="T3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 h="4">
                  <a:moveTo>
                    <a:pt x="2" y="0"/>
                  </a:moveTo>
                  <a:cubicBezTo>
                    <a:pt x="2" y="0"/>
                    <a:pt x="2" y="0"/>
                    <a:pt x="2" y="0"/>
                  </a:cubicBezTo>
                  <a:cubicBezTo>
                    <a:pt x="2" y="0"/>
                    <a:pt x="2" y="0"/>
                    <a:pt x="2" y="1"/>
                  </a:cubicBezTo>
                  <a:cubicBezTo>
                    <a:pt x="2" y="1"/>
                    <a:pt x="1" y="1"/>
                    <a:pt x="1" y="1"/>
                  </a:cubicBezTo>
                  <a:cubicBezTo>
                    <a:pt x="1" y="1"/>
                    <a:pt x="1" y="1"/>
                    <a:pt x="1" y="1"/>
                  </a:cubicBezTo>
                  <a:cubicBezTo>
                    <a:pt x="1" y="1"/>
                    <a:pt x="1" y="1"/>
                    <a:pt x="1" y="1"/>
                  </a:cubicBezTo>
                  <a:cubicBezTo>
                    <a:pt x="1" y="1"/>
                    <a:pt x="0" y="2"/>
                    <a:pt x="0" y="2"/>
                  </a:cubicBezTo>
                  <a:cubicBezTo>
                    <a:pt x="0" y="2"/>
                    <a:pt x="0" y="2"/>
                    <a:pt x="0" y="2"/>
                  </a:cubicBezTo>
                  <a:cubicBezTo>
                    <a:pt x="0" y="2"/>
                    <a:pt x="0" y="3"/>
                    <a:pt x="0" y="3"/>
                  </a:cubicBezTo>
                  <a:cubicBezTo>
                    <a:pt x="1" y="4"/>
                    <a:pt x="1" y="4"/>
                    <a:pt x="2" y="4"/>
                  </a:cubicBezTo>
                  <a:cubicBezTo>
                    <a:pt x="2" y="4"/>
                    <a:pt x="2" y="4"/>
                    <a:pt x="2" y="4"/>
                  </a:cubicBezTo>
                  <a:cubicBezTo>
                    <a:pt x="2" y="4"/>
                    <a:pt x="3" y="4"/>
                    <a:pt x="3" y="4"/>
                  </a:cubicBezTo>
                  <a:cubicBezTo>
                    <a:pt x="3" y="4"/>
                    <a:pt x="3" y="4"/>
                    <a:pt x="3" y="4"/>
                  </a:cubicBezTo>
                  <a:cubicBezTo>
                    <a:pt x="3" y="4"/>
                    <a:pt x="3" y="4"/>
                    <a:pt x="3" y="4"/>
                  </a:cubicBezTo>
                  <a:cubicBezTo>
                    <a:pt x="3" y="4"/>
                    <a:pt x="3" y="4"/>
                    <a:pt x="3" y="4"/>
                  </a:cubicBezTo>
                  <a:cubicBezTo>
                    <a:pt x="4" y="4"/>
                    <a:pt x="4" y="3"/>
                    <a:pt x="4" y="3"/>
                  </a:cubicBezTo>
                  <a:cubicBezTo>
                    <a:pt x="4" y="3"/>
                    <a:pt x="4" y="2"/>
                    <a:pt x="4" y="2"/>
                  </a:cubicBezTo>
                  <a:cubicBezTo>
                    <a:pt x="4" y="2"/>
                    <a:pt x="4" y="2"/>
                    <a:pt x="4" y="2"/>
                  </a:cubicBezTo>
                  <a:cubicBezTo>
                    <a:pt x="4" y="1"/>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66" name="Freeform 3251">
              <a:extLst>
                <a:ext uri="{FF2B5EF4-FFF2-40B4-BE49-F238E27FC236}">
                  <a16:creationId xmlns:a16="http://schemas.microsoft.com/office/drawing/2014/main" id="{96472BA4-3AA0-A227-5535-B9AD5BB790C2}"/>
                </a:ext>
              </a:extLst>
            </p:cNvPr>
            <p:cNvSpPr>
              <a:spLocks/>
            </p:cNvSpPr>
            <p:nvPr/>
          </p:nvSpPr>
          <p:spPr bwMode="auto">
            <a:xfrm>
              <a:off x="9328300" y="2554489"/>
              <a:ext cx="27588" cy="27588"/>
            </a:xfrm>
            <a:custGeom>
              <a:avLst/>
              <a:gdLst>
                <a:gd name="T0" fmla="*/ 2 w 4"/>
                <a:gd name="T1" fmla="*/ 0 h 4"/>
                <a:gd name="T2" fmla="*/ 2 w 4"/>
                <a:gd name="T3" fmla="*/ 0 h 4"/>
                <a:gd name="T4" fmla="*/ 2 w 4"/>
                <a:gd name="T5" fmla="*/ 0 h 4"/>
                <a:gd name="T6" fmla="*/ 2 w 4"/>
                <a:gd name="T7" fmla="*/ 0 h 4"/>
                <a:gd name="T8" fmla="*/ 0 w 4"/>
                <a:gd name="T9" fmla="*/ 2 h 4"/>
                <a:gd name="T10" fmla="*/ 2 w 4"/>
                <a:gd name="T11" fmla="*/ 4 h 4"/>
                <a:gd name="T12" fmla="*/ 2 w 4"/>
                <a:gd name="T13" fmla="*/ 4 h 4"/>
                <a:gd name="T14" fmla="*/ 3 w 4"/>
                <a:gd name="T15" fmla="*/ 3 h 4"/>
                <a:gd name="T16" fmla="*/ 4 w 4"/>
                <a:gd name="T17" fmla="*/ 3 h 4"/>
                <a:gd name="T18" fmla="*/ 4 w 4"/>
                <a:gd name="T19" fmla="*/ 3 h 4"/>
                <a:gd name="T20" fmla="*/ 4 w 4"/>
                <a:gd name="T21" fmla="*/ 2 h 4"/>
                <a:gd name="T22" fmla="*/ 4 w 4"/>
                <a:gd name="T23" fmla="*/ 2 h 4"/>
                <a:gd name="T24" fmla="*/ 4 w 4"/>
                <a:gd name="T25" fmla="*/ 2 h 4"/>
                <a:gd name="T26" fmla="*/ 4 w 4"/>
                <a:gd name="T27" fmla="*/ 1 h 4"/>
                <a:gd name="T28" fmla="*/ 3 w 4"/>
                <a:gd name="T29" fmla="*/ 1 h 4"/>
                <a:gd name="T30" fmla="*/ 3 w 4"/>
                <a:gd name="T31" fmla="*/ 0 h 4"/>
                <a:gd name="T32" fmla="*/ 2 w 4"/>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4">
                  <a:moveTo>
                    <a:pt x="2" y="0"/>
                  </a:moveTo>
                  <a:cubicBezTo>
                    <a:pt x="2" y="0"/>
                    <a:pt x="2" y="0"/>
                    <a:pt x="2" y="0"/>
                  </a:cubicBezTo>
                  <a:cubicBezTo>
                    <a:pt x="2" y="0"/>
                    <a:pt x="2" y="0"/>
                    <a:pt x="2" y="0"/>
                  </a:cubicBezTo>
                  <a:cubicBezTo>
                    <a:pt x="2" y="0"/>
                    <a:pt x="2" y="0"/>
                    <a:pt x="2" y="0"/>
                  </a:cubicBezTo>
                  <a:cubicBezTo>
                    <a:pt x="1" y="0"/>
                    <a:pt x="0" y="1"/>
                    <a:pt x="0" y="2"/>
                  </a:cubicBezTo>
                  <a:cubicBezTo>
                    <a:pt x="0" y="3"/>
                    <a:pt x="1" y="4"/>
                    <a:pt x="2" y="4"/>
                  </a:cubicBezTo>
                  <a:cubicBezTo>
                    <a:pt x="2" y="4"/>
                    <a:pt x="2" y="4"/>
                    <a:pt x="2" y="4"/>
                  </a:cubicBezTo>
                  <a:cubicBezTo>
                    <a:pt x="3" y="4"/>
                    <a:pt x="3" y="4"/>
                    <a:pt x="3" y="3"/>
                  </a:cubicBezTo>
                  <a:cubicBezTo>
                    <a:pt x="3" y="3"/>
                    <a:pt x="4" y="3"/>
                    <a:pt x="4" y="3"/>
                  </a:cubicBezTo>
                  <a:cubicBezTo>
                    <a:pt x="4" y="3"/>
                    <a:pt x="4" y="3"/>
                    <a:pt x="4" y="3"/>
                  </a:cubicBezTo>
                  <a:cubicBezTo>
                    <a:pt x="4" y="3"/>
                    <a:pt x="4" y="3"/>
                    <a:pt x="4" y="2"/>
                  </a:cubicBezTo>
                  <a:cubicBezTo>
                    <a:pt x="4" y="2"/>
                    <a:pt x="4" y="2"/>
                    <a:pt x="4" y="2"/>
                  </a:cubicBezTo>
                  <a:cubicBezTo>
                    <a:pt x="4" y="2"/>
                    <a:pt x="4" y="2"/>
                    <a:pt x="4" y="2"/>
                  </a:cubicBezTo>
                  <a:cubicBezTo>
                    <a:pt x="4" y="2"/>
                    <a:pt x="4" y="2"/>
                    <a:pt x="4" y="1"/>
                  </a:cubicBezTo>
                  <a:cubicBezTo>
                    <a:pt x="4" y="1"/>
                    <a:pt x="4" y="1"/>
                    <a:pt x="3" y="1"/>
                  </a:cubicBezTo>
                  <a:cubicBezTo>
                    <a:pt x="3" y="1"/>
                    <a:pt x="3" y="0"/>
                    <a:pt x="3" y="0"/>
                  </a:cubicBezTo>
                  <a:cubicBezTo>
                    <a:pt x="3"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67" name="Freeform 3252">
              <a:extLst>
                <a:ext uri="{FF2B5EF4-FFF2-40B4-BE49-F238E27FC236}">
                  <a16:creationId xmlns:a16="http://schemas.microsoft.com/office/drawing/2014/main" id="{FCEE4F7E-EE12-5CE6-DD9B-0A41563459A0}"/>
                </a:ext>
              </a:extLst>
            </p:cNvPr>
            <p:cNvSpPr>
              <a:spLocks/>
            </p:cNvSpPr>
            <p:nvPr/>
          </p:nvSpPr>
          <p:spPr bwMode="auto">
            <a:xfrm>
              <a:off x="13339610" y="3564213"/>
              <a:ext cx="44141" cy="46900"/>
            </a:xfrm>
            <a:custGeom>
              <a:avLst/>
              <a:gdLst>
                <a:gd name="T0" fmla="*/ 3 w 7"/>
                <a:gd name="T1" fmla="*/ 0 h 7"/>
                <a:gd name="T2" fmla="*/ 0 w 7"/>
                <a:gd name="T3" fmla="*/ 3 h 7"/>
                <a:gd name="T4" fmla="*/ 0 w 7"/>
                <a:gd name="T5" fmla="*/ 5 h 7"/>
                <a:gd name="T6" fmla="*/ 0 w 7"/>
                <a:gd name="T7" fmla="*/ 5 h 7"/>
                <a:gd name="T8" fmla="*/ 2 w 7"/>
                <a:gd name="T9" fmla="*/ 7 h 7"/>
                <a:gd name="T10" fmla="*/ 2 w 7"/>
                <a:gd name="T11" fmla="*/ 7 h 7"/>
                <a:gd name="T12" fmla="*/ 3 w 7"/>
                <a:gd name="T13" fmla="*/ 7 h 7"/>
                <a:gd name="T14" fmla="*/ 3 w 7"/>
                <a:gd name="T15" fmla="*/ 7 h 7"/>
                <a:gd name="T16" fmla="*/ 5 w 7"/>
                <a:gd name="T17" fmla="*/ 7 h 7"/>
                <a:gd name="T18" fmla="*/ 5 w 7"/>
                <a:gd name="T19" fmla="*/ 7 h 7"/>
                <a:gd name="T20" fmla="*/ 7 w 7"/>
                <a:gd name="T21" fmla="*/ 4 h 7"/>
                <a:gd name="T22" fmla="*/ 7 w 7"/>
                <a:gd name="T23" fmla="*/ 3 h 7"/>
                <a:gd name="T24" fmla="*/ 7 w 7"/>
                <a:gd name="T25" fmla="*/ 2 h 7"/>
                <a:gd name="T26" fmla="*/ 5 w 7"/>
                <a:gd name="T27" fmla="*/ 1 h 7"/>
                <a:gd name="T28" fmla="*/ 5 w 7"/>
                <a:gd name="T29" fmla="*/ 0 h 7"/>
                <a:gd name="T30" fmla="*/ 4 w 7"/>
                <a:gd name="T31" fmla="*/ 0 h 7"/>
                <a:gd name="T32" fmla="*/ 3 w 7"/>
                <a:gd name="T33"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 h="7">
                  <a:moveTo>
                    <a:pt x="3" y="0"/>
                  </a:moveTo>
                  <a:cubicBezTo>
                    <a:pt x="2" y="0"/>
                    <a:pt x="0" y="1"/>
                    <a:pt x="0" y="3"/>
                  </a:cubicBezTo>
                  <a:cubicBezTo>
                    <a:pt x="0" y="4"/>
                    <a:pt x="0" y="4"/>
                    <a:pt x="0" y="5"/>
                  </a:cubicBezTo>
                  <a:cubicBezTo>
                    <a:pt x="0" y="5"/>
                    <a:pt x="0" y="5"/>
                    <a:pt x="0" y="5"/>
                  </a:cubicBezTo>
                  <a:cubicBezTo>
                    <a:pt x="1" y="6"/>
                    <a:pt x="1" y="6"/>
                    <a:pt x="2" y="7"/>
                  </a:cubicBezTo>
                  <a:cubicBezTo>
                    <a:pt x="2" y="7"/>
                    <a:pt x="2" y="7"/>
                    <a:pt x="2" y="7"/>
                  </a:cubicBezTo>
                  <a:cubicBezTo>
                    <a:pt x="2" y="7"/>
                    <a:pt x="2" y="7"/>
                    <a:pt x="3" y="7"/>
                  </a:cubicBezTo>
                  <a:cubicBezTo>
                    <a:pt x="3" y="7"/>
                    <a:pt x="3" y="7"/>
                    <a:pt x="3" y="7"/>
                  </a:cubicBezTo>
                  <a:cubicBezTo>
                    <a:pt x="4" y="7"/>
                    <a:pt x="4" y="7"/>
                    <a:pt x="5" y="7"/>
                  </a:cubicBezTo>
                  <a:cubicBezTo>
                    <a:pt x="5" y="7"/>
                    <a:pt x="5" y="7"/>
                    <a:pt x="5" y="7"/>
                  </a:cubicBezTo>
                  <a:cubicBezTo>
                    <a:pt x="6" y="6"/>
                    <a:pt x="7" y="5"/>
                    <a:pt x="7" y="4"/>
                  </a:cubicBezTo>
                  <a:cubicBezTo>
                    <a:pt x="7" y="4"/>
                    <a:pt x="7" y="3"/>
                    <a:pt x="7" y="3"/>
                  </a:cubicBezTo>
                  <a:cubicBezTo>
                    <a:pt x="7" y="3"/>
                    <a:pt x="7" y="3"/>
                    <a:pt x="7" y="2"/>
                  </a:cubicBezTo>
                  <a:cubicBezTo>
                    <a:pt x="6" y="2"/>
                    <a:pt x="6" y="1"/>
                    <a:pt x="5" y="1"/>
                  </a:cubicBezTo>
                  <a:cubicBezTo>
                    <a:pt x="5" y="1"/>
                    <a:pt x="5" y="0"/>
                    <a:pt x="5" y="0"/>
                  </a:cubicBezTo>
                  <a:cubicBezTo>
                    <a:pt x="5" y="0"/>
                    <a:pt x="4" y="0"/>
                    <a:pt x="4" y="0"/>
                  </a:cubicBezTo>
                  <a:cubicBezTo>
                    <a:pt x="4" y="0"/>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68" name="Freeform 3253">
              <a:extLst>
                <a:ext uri="{FF2B5EF4-FFF2-40B4-BE49-F238E27FC236}">
                  <a16:creationId xmlns:a16="http://schemas.microsoft.com/office/drawing/2014/main" id="{F36C25B1-CC75-C401-DE57-44571A54B9BC}"/>
                </a:ext>
              </a:extLst>
            </p:cNvPr>
            <p:cNvSpPr>
              <a:spLocks/>
            </p:cNvSpPr>
            <p:nvPr/>
          </p:nvSpPr>
          <p:spPr bwMode="auto">
            <a:xfrm>
              <a:off x="12691289" y="3873200"/>
              <a:ext cx="44141" cy="44141"/>
            </a:xfrm>
            <a:custGeom>
              <a:avLst/>
              <a:gdLst>
                <a:gd name="T0" fmla="*/ 4 w 7"/>
                <a:gd name="T1" fmla="*/ 0 h 7"/>
                <a:gd name="T2" fmla="*/ 2 w 7"/>
                <a:gd name="T3" fmla="*/ 0 h 7"/>
                <a:gd name="T4" fmla="*/ 2 w 7"/>
                <a:gd name="T5" fmla="*/ 0 h 7"/>
                <a:gd name="T6" fmla="*/ 0 w 7"/>
                <a:gd name="T7" fmla="*/ 3 h 7"/>
                <a:gd name="T8" fmla="*/ 0 w 7"/>
                <a:gd name="T9" fmla="*/ 3 h 7"/>
                <a:gd name="T10" fmla="*/ 0 w 7"/>
                <a:gd name="T11" fmla="*/ 3 h 7"/>
                <a:gd name="T12" fmla="*/ 3 w 7"/>
                <a:gd name="T13" fmla="*/ 7 h 7"/>
                <a:gd name="T14" fmla="*/ 4 w 7"/>
                <a:gd name="T15" fmla="*/ 7 h 7"/>
                <a:gd name="T16" fmla="*/ 6 w 7"/>
                <a:gd name="T17" fmla="*/ 6 h 7"/>
                <a:gd name="T18" fmla="*/ 6 w 7"/>
                <a:gd name="T19" fmla="*/ 6 h 7"/>
                <a:gd name="T20" fmla="*/ 7 w 7"/>
                <a:gd name="T21" fmla="*/ 4 h 7"/>
                <a:gd name="T22" fmla="*/ 7 w 7"/>
                <a:gd name="T23" fmla="*/ 3 h 7"/>
                <a:gd name="T24" fmla="*/ 7 w 7"/>
                <a:gd name="T25" fmla="*/ 3 h 7"/>
                <a:gd name="T26" fmla="*/ 7 w 7"/>
                <a:gd name="T27" fmla="*/ 2 h 7"/>
                <a:gd name="T28" fmla="*/ 7 w 7"/>
                <a:gd name="T29" fmla="*/ 2 h 7"/>
                <a:gd name="T30" fmla="*/ 4 w 7"/>
                <a:gd name="T31" fmla="*/ 0 h 7"/>
                <a:gd name="T32" fmla="*/ 4 w 7"/>
                <a:gd name="T33"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 h="7">
                  <a:moveTo>
                    <a:pt x="4" y="0"/>
                  </a:moveTo>
                  <a:cubicBezTo>
                    <a:pt x="3" y="0"/>
                    <a:pt x="3" y="0"/>
                    <a:pt x="2" y="0"/>
                  </a:cubicBezTo>
                  <a:cubicBezTo>
                    <a:pt x="2" y="0"/>
                    <a:pt x="2" y="0"/>
                    <a:pt x="2" y="0"/>
                  </a:cubicBezTo>
                  <a:cubicBezTo>
                    <a:pt x="1" y="1"/>
                    <a:pt x="1" y="2"/>
                    <a:pt x="0" y="3"/>
                  </a:cubicBezTo>
                  <a:cubicBezTo>
                    <a:pt x="0" y="3"/>
                    <a:pt x="0" y="3"/>
                    <a:pt x="0" y="3"/>
                  </a:cubicBezTo>
                  <a:cubicBezTo>
                    <a:pt x="0" y="3"/>
                    <a:pt x="0" y="3"/>
                    <a:pt x="0" y="3"/>
                  </a:cubicBezTo>
                  <a:cubicBezTo>
                    <a:pt x="0" y="5"/>
                    <a:pt x="1" y="7"/>
                    <a:pt x="3" y="7"/>
                  </a:cubicBezTo>
                  <a:cubicBezTo>
                    <a:pt x="3" y="7"/>
                    <a:pt x="4" y="7"/>
                    <a:pt x="4" y="7"/>
                  </a:cubicBezTo>
                  <a:cubicBezTo>
                    <a:pt x="5" y="7"/>
                    <a:pt x="6" y="7"/>
                    <a:pt x="6" y="6"/>
                  </a:cubicBezTo>
                  <a:cubicBezTo>
                    <a:pt x="6" y="6"/>
                    <a:pt x="6" y="6"/>
                    <a:pt x="6" y="6"/>
                  </a:cubicBezTo>
                  <a:cubicBezTo>
                    <a:pt x="7" y="5"/>
                    <a:pt x="7" y="5"/>
                    <a:pt x="7" y="4"/>
                  </a:cubicBezTo>
                  <a:cubicBezTo>
                    <a:pt x="7" y="4"/>
                    <a:pt x="7" y="3"/>
                    <a:pt x="7" y="3"/>
                  </a:cubicBezTo>
                  <a:cubicBezTo>
                    <a:pt x="7" y="3"/>
                    <a:pt x="7" y="3"/>
                    <a:pt x="7" y="3"/>
                  </a:cubicBezTo>
                  <a:cubicBezTo>
                    <a:pt x="7" y="2"/>
                    <a:pt x="7" y="2"/>
                    <a:pt x="7" y="2"/>
                  </a:cubicBezTo>
                  <a:cubicBezTo>
                    <a:pt x="7" y="2"/>
                    <a:pt x="7" y="2"/>
                    <a:pt x="7" y="2"/>
                  </a:cubicBezTo>
                  <a:cubicBezTo>
                    <a:pt x="6" y="1"/>
                    <a:pt x="6" y="0"/>
                    <a:pt x="4" y="0"/>
                  </a:cubicBezTo>
                  <a:cubicBezTo>
                    <a:pt x="4" y="0"/>
                    <a:pt x="4"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69" name="Freeform 3254">
              <a:extLst>
                <a:ext uri="{FF2B5EF4-FFF2-40B4-BE49-F238E27FC236}">
                  <a16:creationId xmlns:a16="http://schemas.microsoft.com/office/drawing/2014/main" id="{C4D346DA-3BFF-DEB5-4153-E619BE54EFBF}"/>
                </a:ext>
              </a:extLst>
            </p:cNvPr>
            <p:cNvSpPr>
              <a:spLocks/>
            </p:cNvSpPr>
            <p:nvPr/>
          </p:nvSpPr>
          <p:spPr bwMode="auto">
            <a:xfrm>
              <a:off x="13483068" y="3851129"/>
              <a:ext cx="38623" cy="41382"/>
            </a:xfrm>
            <a:custGeom>
              <a:avLst/>
              <a:gdLst>
                <a:gd name="T0" fmla="*/ 3 w 6"/>
                <a:gd name="T1" fmla="*/ 0 h 6"/>
                <a:gd name="T2" fmla="*/ 3 w 6"/>
                <a:gd name="T3" fmla="*/ 0 h 6"/>
                <a:gd name="T4" fmla="*/ 2 w 6"/>
                <a:gd name="T5" fmla="*/ 1 h 6"/>
                <a:gd name="T6" fmla="*/ 2 w 6"/>
                <a:gd name="T7" fmla="*/ 1 h 6"/>
                <a:gd name="T8" fmla="*/ 0 w 6"/>
                <a:gd name="T9" fmla="*/ 3 h 6"/>
                <a:gd name="T10" fmla="*/ 2 w 6"/>
                <a:gd name="T11" fmla="*/ 6 h 6"/>
                <a:gd name="T12" fmla="*/ 3 w 6"/>
                <a:gd name="T13" fmla="*/ 6 h 6"/>
                <a:gd name="T14" fmla="*/ 6 w 6"/>
                <a:gd name="T15" fmla="*/ 4 h 6"/>
                <a:gd name="T16" fmla="*/ 6 w 6"/>
                <a:gd name="T17" fmla="*/ 2 h 6"/>
                <a:gd name="T18" fmla="*/ 5 w 6"/>
                <a:gd name="T19" fmla="*/ 2 h 6"/>
                <a:gd name="T20" fmla="*/ 3 w 6"/>
                <a:gd name="T21" fmla="*/ 0 h 6"/>
                <a:gd name="T22" fmla="*/ 3 w 6"/>
                <a:gd name="T23" fmla="*/ 0 h 6"/>
                <a:gd name="T24" fmla="*/ 3 w 6"/>
                <a:gd name="T2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6">
                  <a:moveTo>
                    <a:pt x="3" y="0"/>
                  </a:moveTo>
                  <a:cubicBezTo>
                    <a:pt x="3" y="0"/>
                    <a:pt x="3" y="0"/>
                    <a:pt x="3" y="0"/>
                  </a:cubicBezTo>
                  <a:cubicBezTo>
                    <a:pt x="3" y="0"/>
                    <a:pt x="2" y="1"/>
                    <a:pt x="2" y="1"/>
                  </a:cubicBezTo>
                  <a:cubicBezTo>
                    <a:pt x="2" y="1"/>
                    <a:pt x="2" y="1"/>
                    <a:pt x="2" y="1"/>
                  </a:cubicBezTo>
                  <a:cubicBezTo>
                    <a:pt x="1" y="1"/>
                    <a:pt x="0" y="2"/>
                    <a:pt x="0" y="3"/>
                  </a:cubicBezTo>
                  <a:cubicBezTo>
                    <a:pt x="0" y="4"/>
                    <a:pt x="1" y="6"/>
                    <a:pt x="2" y="6"/>
                  </a:cubicBezTo>
                  <a:cubicBezTo>
                    <a:pt x="3" y="6"/>
                    <a:pt x="3" y="6"/>
                    <a:pt x="3" y="6"/>
                  </a:cubicBezTo>
                  <a:cubicBezTo>
                    <a:pt x="4" y="6"/>
                    <a:pt x="5" y="5"/>
                    <a:pt x="6" y="4"/>
                  </a:cubicBezTo>
                  <a:cubicBezTo>
                    <a:pt x="6" y="3"/>
                    <a:pt x="6" y="3"/>
                    <a:pt x="6" y="2"/>
                  </a:cubicBezTo>
                  <a:cubicBezTo>
                    <a:pt x="6" y="2"/>
                    <a:pt x="6" y="2"/>
                    <a:pt x="5" y="2"/>
                  </a:cubicBezTo>
                  <a:cubicBezTo>
                    <a:pt x="5" y="1"/>
                    <a:pt x="4" y="1"/>
                    <a:pt x="3" y="0"/>
                  </a:cubicBezTo>
                  <a:cubicBezTo>
                    <a:pt x="3" y="0"/>
                    <a:pt x="3" y="0"/>
                    <a:pt x="3" y="0"/>
                  </a:cubicBezTo>
                  <a:cubicBezTo>
                    <a:pt x="3"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70" name="Freeform 3255">
              <a:extLst>
                <a:ext uri="{FF2B5EF4-FFF2-40B4-BE49-F238E27FC236}">
                  <a16:creationId xmlns:a16="http://schemas.microsoft.com/office/drawing/2014/main" id="{7343E413-70D4-F851-EA34-5FEC06AEB948}"/>
                </a:ext>
              </a:extLst>
            </p:cNvPr>
            <p:cNvSpPr>
              <a:spLocks/>
            </p:cNvSpPr>
            <p:nvPr/>
          </p:nvSpPr>
          <p:spPr bwMode="auto">
            <a:xfrm>
              <a:off x="13036140" y="4218051"/>
              <a:ext cx="41382" cy="33106"/>
            </a:xfrm>
            <a:custGeom>
              <a:avLst/>
              <a:gdLst>
                <a:gd name="T0" fmla="*/ 3 w 6"/>
                <a:gd name="T1" fmla="*/ 0 h 5"/>
                <a:gd name="T2" fmla="*/ 1 w 6"/>
                <a:gd name="T3" fmla="*/ 0 h 5"/>
                <a:gd name="T4" fmla="*/ 1 w 6"/>
                <a:gd name="T5" fmla="*/ 0 h 5"/>
                <a:gd name="T6" fmla="*/ 1 w 6"/>
                <a:gd name="T7" fmla="*/ 2 h 5"/>
                <a:gd name="T8" fmla="*/ 3 w 6"/>
                <a:gd name="T9" fmla="*/ 5 h 5"/>
                <a:gd name="T10" fmla="*/ 3 w 6"/>
                <a:gd name="T11" fmla="*/ 5 h 5"/>
                <a:gd name="T12" fmla="*/ 6 w 6"/>
                <a:gd name="T13" fmla="*/ 3 h 5"/>
                <a:gd name="T14" fmla="*/ 4 w 6"/>
                <a:gd name="T15" fmla="*/ 0 h 5"/>
                <a:gd name="T16" fmla="*/ 4 w 6"/>
                <a:gd name="T17" fmla="*/ 0 h 5"/>
                <a:gd name="T18" fmla="*/ 4 w 6"/>
                <a:gd name="T19" fmla="*/ 0 h 5"/>
                <a:gd name="T20" fmla="*/ 3 w 6"/>
                <a:gd name="T2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5">
                  <a:moveTo>
                    <a:pt x="3" y="0"/>
                  </a:moveTo>
                  <a:cubicBezTo>
                    <a:pt x="3" y="0"/>
                    <a:pt x="2" y="0"/>
                    <a:pt x="1" y="0"/>
                  </a:cubicBezTo>
                  <a:cubicBezTo>
                    <a:pt x="1" y="0"/>
                    <a:pt x="1" y="0"/>
                    <a:pt x="1" y="0"/>
                  </a:cubicBezTo>
                  <a:cubicBezTo>
                    <a:pt x="1" y="1"/>
                    <a:pt x="1" y="1"/>
                    <a:pt x="1" y="2"/>
                  </a:cubicBezTo>
                  <a:cubicBezTo>
                    <a:pt x="0" y="3"/>
                    <a:pt x="1" y="5"/>
                    <a:pt x="3" y="5"/>
                  </a:cubicBezTo>
                  <a:cubicBezTo>
                    <a:pt x="3" y="5"/>
                    <a:pt x="3" y="5"/>
                    <a:pt x="3" y="5"/>
                  </a:cubicBezTo>
                  <a:cubicBezTo>
                    <a:pt x="5" y="5"/>
                    <a:pt x="6" y="4"/>
                    <a:pt x="6" y="3"/>
                  </a:cubicBezTo>
                  <a:cubicBezTo>
                    <a:pt x="6" y="2"/>
                    <a:pt x="6" y="0"/>
                    <a:pt x="4" y="0"/>
                  </a:cubicBezTo>
                  <a:cubicBezTo>
                    <a:pt x="4" y="0"/>
                    <a:pt x="4" y="0"/>
                    <a:pt x="4" y="0"/>
                  </a:cubicBezTo>
                  <a:cubicBezTo>
                    <a:pt x="4" y="0"/>
                    <a:pt x="4" y="0"/>
                    <a:pt x="4" y="0"/>
                  </a:cubicBezTo>
                  <a:cubicBezTo>
                    <a:pt x="4"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71" name="Freeform 3256">
              <a:extLst>
                <a:ext uri="{FF2B5EF4-FFF2-40B4-BE49-F238E27FC236}">
                  <a16:creationId xmlns:a16="http://schemas.microsoft.com/office/drawing/2014/main" id="{9A1E4E94-BC6A-B46C-D3AB-E3D359D7FF02}"/>
                </a:ext>
              </a:extLst>
            </p:cNvPr>
            <p:cNvSpPr>
              <a:spLocks/>
            </p:cNvSpPr>
            <p:nvPr/>
          </p:nvSpPr>
          <p:spPr bwMode="auto">
            <a:xfrm>
              <a:off x="13979654" y="3440067"/>
              <a:ext cx="41382" cy="33106"/>
            </a:xfrm>
            <a:custGeom>
              <a:avLst/>
              <a:gdLst>
                <a:gd name="T0" fmla="*/ 3 w 6"/>
                <a:gd name="T1" fmla="*/ 0 h 5"/>
                <a:gd name="T2" fmla="*/ 0 w 6"/>
                <a:gd name="T3" fmla="*/ 2 h 5"/>
                <a:gd name="T4" fmla="*/ 0 w 6"/>
                <a:gd name="T5" fmla="*/ 4 h 5"/>
                <a:gd name="T6" fmla="*/ 1 w 6"/>
                <a:gd name="T7" fmla="*/ 4 h 5"/>
                <a:gd name="T8" fmla="*/ 1 w 6"/>
                <a:gd name="T9" fmla="*/ 5 h 5"/>
                <a:gd name="T10" fmla="*/ 2 w 6"/>
                <a:gd name="T11" fmla="*/ 5 h 5"/>
                <a:gd name="T12" fmla="*/ 2 w 6"/>
                <a:gd name="T13" fmla="*/ 5 h 5"/>
                <a:gd name="T14" fmla="*/ 3 w 6"/>
                <a:gd name="T15" fmla="*/ 5 h 5"/>
                <a:gd name="T16" fmla="*/ 3 w 6"/>
                <a:gd name="T17" fmla="*/ 5 h 5"/>
                <a:gd name="T18" fmla="*/ 3 w 6"/>
                <a:gd name="T19" fmla="*/ 5 h 5"/>
                <a:gd name="T20" fmla="*/ 6 w 6"/>
                <a:gd name="T21" fmla="*/ 3 h 5"/>
                <a:gd name="T22" fmla="*/ 4 w 6"/>
                <a:gd name="T23" fmla="*/ 0 h 5"/>
                <a:gd name="T24" fmla="*/ 3 w 6"/>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5">
                  <a:moveTo>
                    <a:pt x="3" y="0"/>
                  </a:moveTo>
                  <a:cubicBezTo>
                    <a:pt x="2" y="0"/>
                    <a:pt x="1" y="1"/>
                    <a:pt x="0" y="2"/>
                  </a:cubicBezTo>
                  <a:cubicBezTo>
                    <a:pt x="0" y="3"/>
                    <a:pt x="0" y="3"/>
                    <a:pt x="0" y="4"/>
                  </a:cubicBezTo>
                  <a:cubicBezTo>
                    <a:pt x="1" y="4"/>
                    <a:pt x="1" y="4"/>
                    <a:pt x="1" y="4"/>
                  </a:cubicBezTo>
                  <a:cubicBezTo>
                    <a:pt x="1" y="4"/>
                    <a:pt x="1" y="5"/>
                    <a:pt x="1" y="5"/>
                  </a:cubicBezTo>
                  <a:cubicBezTo>
                    <a:pt x="2" y="5"/>
                    <a:pt x="2" y="5"/>
                    <a:pt x="2" y="5"/>
                  </a:cubicBezTo>
                  <a:cubicBezTo>
                    <a:pt x="2" y="5"/>
                    <a:pt x="2" y="5"/>
                    <a:pt x="2" y="5"/>
                  </a:cubicBezTo>
                  <a:cubicBezTo>
                    <a:pt x="2" y="5"/>
                    <a:pt x="3" y="5"/>
                    <a:pt x="3" y="5"/>
                  </a:cubicBezTo>
                  <a:cubicBezTo>
                    <a:pt x="3" y="5"/>
                    <a:pt x="3" y="5"/>
                    <a:pt x="3" y="5"/>
                  </a:cubicBezTo>
                  <a:cubicBezTo>
                    <a:pt x="3" y="5"/>
                    <a:pt x="3" y="5"/>
                    <a:pt x="3" y="5"/>
                  </a:cubicBezTo>
                  <a:cubicBezTo>
                    <a:pt x="4" y="5"/>
                    <a:pt x="5" y="5"/>
                    <a:pt x="6" y="3"/>
                  </a:cubicBezTo>
                  <a:cubicBezTo>
                    <a:pt x="6" y="2"/>
                    <a:pt x="5" y="0"/>
                    <a:pt x="4" y="0"/>
                  </a:cubicBezTo>
                  <a:cubicBezTo>
                    <a:pt x="3"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72" name="Freeform 3257">
              <a:extLst>
                <a:ext uri="{FF2B5EF4-FFF2-40B4-BE49-F238E27FC236}">
                  <a16:creationId xmlns:a16="http://schemas.microsoft.com/office/drawing/2014/main" id="{122438D9-34EE-0D72-E450-A9CC9F525AB4}"/>
                </a:ext>
              </a:extLst>
            </p:cNvPr>
            <p:cNvSpPr>
              <a:spLocks/>
            </p:cNvSpPr>
            <p:nvPr/>
          </p:nvSpPr>
          <p:spPr bwMode="auto">
            <a:xfrm>
              <a:off x="13678943" y="3464896"/>
              <a:ext cx="38623" cy="33106"/>
            </a:xfrm>
            <a:custGeom>
              <a:avLst/>
              <a:gdLst>
                <a:gd name="T0" fmla="*/ 3 w 6"/>
                <a:gd name="T1" fmla="*/ 0 h 5"/>
                <a:gd name="T2" fmla="*/ 2 w 6"/>
                <a:gd name="T3" fmla="*/ 0 h 5"/>
                <a:gd name="T4" fmla="*/ 2 w 6"/>
                <a:gd name="T5" fmla="*/ 0 h 5"/>
                <a:gd name="T6" fmla="*/ 1 w 6"/>
                <a:gd name="T7" fmla="*/ 2 h 5"/>
                <a:gd name="T8" fmla="*/ 1 w 6"/>
                <a:gd name="T9" fmla="*/ 3 h 5"/>
                <a:gd name="T10" fmla="*/ 1 w 6"/>
                <a:gd name="T11" fmla="*/ 4 h 5"/>
                <a:gd name="T12" fmla="*/ 3 w 6"/>
                <a:gd name="T13" fmla="*/ 5 h 5"/>
                <a:gd name="T14" fmla="*/ 3 w 6"/>
                <a:gd name="T15" fmla="*/ 5 h 5"/>
                <a:gd name="T16" fmla="*/ 5 w 6"/>
                <a:gd name="T17" fmla="*/ 4 h 5"/>
                <a:gd name="T18" fmla="*/ 5 w 6"/>
                <a:gd name="T19" fmla="*/ 4 h 5"/>
                <a:gd name="T20" fmla="*/ 6 w 6"/>
                <a:gd name="T21" fmla="*/ 3 h 5"/>
                <a:gd name="T22" fmla="*/ 4 w 6"/>
                <a:gd name="T23" fmla="*/ 0 h 5"/>
                <a:gd name="T24" fmla="*/ 3 w 6"/>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5">
                  <a:moveTo>
                    <a:pt x="3" y="0"/>
                  </a:moveTo>
                  <a:cubicBezTo>
                    <a:pt x="3" y="0"/>
                    <a:pt x="2" y="0"/>
                    <a:pt x="2" y="0"/>
                  </a:cubicBezTo>
                  <a:cubicBezTo>
                    <a:pt x="2" y="0"/>
                    <a:pt x="2" y="0"/>
                    <a:pt x="2" y="0"/>
                  </a:cubicBezTo>
                  <a:cubicBezTo>
                    <a:pt x="1" y="1"/>
                    <a:pt x="1" y="1"/>
                    <a:pt x="1" y="2"/>
                  </a:cubicBezTo>
                  <a:cubicBezTo>
                    <a:pt x="0" y="2"/>
                    <a:pt x="0" y="3"/>
                    <a:pt x="1" y="3"/>
                  </a:cubicBezTo>
                  <a:cubicBezTo>
                    <a:pt x="1" y="3"/>
                    <a:pt x="1" y="3"/>
                    <a:pt x="1" y="4"/>
                  </a:cubicBezTo>
                  <a:cubicBezTo>
                    <a:pt x="1" y="4"/>
                    <a:pt x="2" y="5"/>
                    <a:pt x="3" y="5"/>
                  </a:cubicBezTo>
                  <a:cubicBezTo>
                    <a:pt x="3" y="5"/>
                    <a:pt x="3" y="5"/>
                    <a:pt x="3" y="5"/>
                  </a:cubicBezTo>
                  <a:cubicBezTo>
                    <a:pt x="4" y="5"/>
                    <a:pt x="5" y="5"/>
                    <a:pt x="5" y="4"/>
                  </a:cubicBezTo>
                  <a:cubicBezTo>
                    <a:pt x="5" y="4"/>
                    <a:pt x="5" y="4"/>
                    <a:pt x="5" y="4"/>
                  </a:cubicBezTo>
                  <a:cubicBezTo>
                    <a:pt x="6" y="4"/>
                    <a:pt x="6" y="3"/>
                    <a:pt x="6" y="3"/>
                  </a:cubicBezTo>
                  <a:cubicBezTo>
                    <a:pt x="6" y="2"/>
                    <a:pt x="5" y="0"/>
                    <a:pt x="4" y="0"/>
                  </a:cubicBezTo>
                  <a:cubicBezTo>
                    <a:pt x="4"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73" name="Freeform 3258">
              <a:extLst>
                <a:ext uri="{FF2B5EF4-FFF2-40B4-BE49-F238E27FC236}">
                  <a16:creationId xmlns:a16="http://schemas.microsoft.com/office/drawing/2014/main" id="{794B00E1-7102-0078-EBAF-D68BFE6E6695}"/>
                </a:ext>
              </a:extLst>
            </p:cNvPr>
            <p:cNvSpPr>
              <a:spLocks/>
            </p:cNvSpPr>
            <p:nvPr/>
          </p:nvSpPr>
          <p:spPr bwMode="auto">
            <a:xfrm>
              <a:off x="12172633" y="3831818"/>
              <a:ext cx="33106" cy="33106"/>
            </a:xfrm>
            <a:custGeom>
              <a:avLst/>
              <a:gdLst>
                <a:gd name="T0" fmla="*/ 2 w 5"/>
                <a:gd name="T1" fmla="*/ 0 h 5"/>
                <a:gd name="T2" fmla="*/ 0 w 5"/>
                <a:gd name="T3" fmla="*/ 1 h 5"/>
                <a:gd name="T4" fmla="*/ 0 w 5"/>
                <a:gd name="T5" fmla="*/ 2 h 5"/>
                <a:gd name="T6" fmla="*/ 0 w 5"/>
                <a:gd name="T7" fmla="*/ 2 h 5"/>
                <a:gd name="T8" fmla="*/ 0 w 5"/>
                <a:gd name="T9" fmla="*/ 2 h 5"/>
                <a:gd name="T10" fmla="*/ 0 w 5"/>
                <a:gd name="T11" fmla="*/ 3 h 5"/>
                <a:gd name="T12" fmla="*/ 1 w 5"/>
                <a:gd name="T13" fmla="*/ 5 h 5"/>
                <a:gd name="T14" fmla="*/ 2 w 5"/>
                <a:gd name="T15" fmla="*/ 5 h 5"/>
                <a:gd name="T16" fmla="*/ 2 w 5"/>
                <a:gd name="T17" fmla="*/ 5 h 5"/>
                <a:gd name="T18" fmla="*/ 2 w 5"/>
                <a:gd name="T19" fmla="*/ 5 h 5"/>
                <a:gd name="T20" fmla="*/ 5 w 5"/>
                <a:gd name="T21" fmla="*/ 3 h 5"/>
                <a:gd name="T22" fmla="*/ 5 w 5"/>
                <a:gd name="T23" fmla="*/ 3 h 5"/>
                <a:gd name="T24" fmla="*/ 5 w 5"/>
                <a:gd name="T25" fmla="*/ 3 h 5"/>
                <a:gd name="T26" fmla="*/ 5 w 5"/>
                <a:gd name="T27" fmla="*/ 2 h 5"/>
                <a:gd name="T28" fmla="*/ 5 w 5"/>
                <a:gd name="T29" fmla="*/ 1 h 5"/>
                <a:gd name="T30" fmla="*/ 3 w 5"/>
                <a:gd name="T31" fmla="*/ 0 h 5"/>
                <a:gd name="T32" fmla="*/ 2 w 5"/>
                <a:gd name="T33"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 h="5">
                  <a:moveTo>
                    <a:pt x="2" y="0"/>
                  </a:moveTo>
                  <a:cubicBezTo>
                    <a:pt x="1" y="0"/>
                    <a:pt x="1" y="0"/>
                    <a:pt x="0" y="1"/>
                  </a:cubicBezTo>
                  <a:cubicBezTo>
                    <a:pt x="0" y="1"/>
                    <a:pt x="0" y="2"/>
                    <a:pt x="0" y="2"/>
                  </a:cubicBezTo>
                  <a:cubicBezTo>
                    <a:pt x="0" y="2"/>
                    <a:pt x="0" y="2"/>
                    <a:pt x="0" y="2"/>
                  </a:cubicBezTo>
                  <a:cubicBezTo>
                    <a:pt x="0" y="2"/>
                    <a:pt x="0" y="2"/>
                    <a:pt x="0" y="2"/>
                  </a:cubicBezTo>
                  <a:cubicBezTo>
                    <a:pt x="0" y="3"/>
                    <a:pt x="0" y="3"/>
                    <a:pt x="0" y="3"/>
                  </a:cubicBezTo>
                  <a:cubicBezTo>
                    <a:pt x="0" y="4"/>
                    <a:pt x="0" y="5"/>
                    <a:pt x="1" y="5"/>
                  </a:cubicBezTo>
                  <a:cubicBezTo>
                    <a:pt x="1" y="5"/>
                    <a:pt x="1" y="5"/>
                    <a:pt x="2" y="5"/>
                  </a:cubicBezTo>
                  <a:cubicBezTo>
                    <a:pt x="2" y="5"/>
                    <a:pt x="2" y="5"/>
                    <a:pt x="2" y="5"/>
                  </a:cubicBezTo>
                  <a:cubicBezTo>
                    <a:pt x="2" y="5"/>
                    <a:pt x="2" y="5"/>
                    <a:pt x="2" y="5"/>
                  </a:cubicBezTo>
                  <a:cubicBezTo>
                    <a:pt x="4" y="5"/>
                    <a:pt x="5" y="5"/>
                    <a:pt x="5" y="3"/>
                  </a:cubicBezTo>
                  <a:cubicBezTo>
                    <a:pt x="5" y="3"/>
                    <a:pt x="5" y="3"/>
                    <a:pt x="5" y="3"/>
                  </a:cubicBezTo>
                  <a:cubicBezTo>
                    <a:pt x="5" y="3"/>
                    <a:pt x="5" y="3"/>
                    <a:pt x="5" y="3"/>
                  </a:cubicBezTo>
                  <a:cubicBezTo>
                    <a:pt x="5" y="2"/>
                    <a:pt x="5" y="2"/>
                    <a:pt x="5" y="2"/>
                  </a:cubicBezTo>
                  <a:cubicBezTo>
                    <a:pt x="5" y="1"/>
                    <a:pt x="5" y="1"/>
                    <a:pt x="5" y="1"/>
                  </a:cubicBezTo>
                  <a:cubicBezTo>
                    <a:pt x="4" y="1"/>
                    <a:pt x="4" y="0"/>
                    <a:pt x="3" y="0"/>
                  </a:cubicBezTo>
                  <a:cubicBezTo>
                    <a:pt x="3" y="0"/>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74" name="Freeform 3259">
              <a:extLst>
                <a:ext uri="{FF2B5EF4-FFF2-40B4-BE49-F238E27FC236}">
                  <a16:creationId xmlns:a16="http://schemas.microsoft.com/office/drawing/2014/main" id="{76BB8058-27D6-FC90-5AE7-8313C5A5FB4A}"/>
                </a:ext>
              </a:extLst>
            </p:cNvPr>
            <p:cNvSpPr>
              <a:spLocks/>
            </p:cNvSpPr>
            <p:nvPr/>
          </p:nvSpPr>
          <p:spPr bwMode="auto">
            <a:xfrm>
              <a:off x="12009863" y="4264951"/>
              <a:ext cx="38623" cy="38623"/>
            </a:xfrm>
            <a:custGeom>
              <a:avLst/>
              <a:gdLst>
                <a:gd name="T0" fmla="*/ 3 w 6"/>
                <a:gd name="T1" fmla="*/ 0 h 6"/>
                <a:gd name="T2" fmla="*/ 3 w 6"/>
                <a:gd name="T3" fmla="*/ 0 h 6"/>
                <a:gd name="T4" fmla="*/ 2 w 6"/>
                <a:gd name="T5" fmla="*/ 1 h 6"/>
                <a:gd name="T6" fmla="*/ 0 w 6"/>
                <a:gd name="T7" fmla="*/ 3 h 6"/>
                <a:gd name="T8" fmla="*/ 2 w 6"/>
                <a:gd name="T9" fmla="*/ 6 h 6"/>
                <a:gd name="T10" fmla="*/ 3 w 6"/>
                <a:gd name="T11" fmla="*/ 6 h 6"/>
                <a:gd name="T12" fmla="*/ 6 w 6"/>
                <a:gd name="T13" fmla="*/ 4 h 6"/>
                <a:gd name="T14" fmla="*/ 5 w 6"/>
                <a:gd name="T15" fmla="*/ 1 h 6"/>
                <a:gd name="T16" fmla="*/ 5 w 6"/>
                <a:gd name="T17" fmla="*/ 1 h 6"/>
                <a:gd name="T18" fmla="*/ 4 w 6"/>
                <a:gd name="T19" fmla="*/ 1 h 6"/>
                <a:gd name="T20" fmla="*/ 4 w 6"/>
                <a:gd name="T21" fmla="*/ 1 h 6"/>
                <a:gd name="T22" fmla="*/ 3 w 6"/>
                <a:gd name="T23" fmla="*/ 0 h 6"/>
                <a:gd name="T24" fmla="*/ 3 w 6"/>
                <a:gd name="T2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6">
                  <a:moveTo>
                    <a:pt x="3" y="0"/>
                  </a:moveTo>
                  <a:cubicBezTo>
                    <a:pt x="3" y="0"/>
                    <a:pt x="3" y="0"/>
                    <a:pt x="3" y="0"/>
                  </a:cubicBezTo>
                  <a:cubicBezTo>
                    <a:pt x="2" y="0"/>
                    <a:pt x="2" y="0"/>
                    <a:pt x="2" y="1"/>
                  </a:cubicBezTo>
                  <a:cubicBezTo>
                    <a:pt x="1" y="1"/>
                    <a:pt x="0" y="2"/>
                    <a:pt x="0" y="3"/>
                  </a:cubicBezTo>
                  <a:cubicBezTo>
                    <a:pt x="0" y="4"/>
                    <a:pt x="1" y="6"/>
                    <a:pt x="2" y="6"/>
                  </a:cubicBezTo>
                  <a:cubicBezTo>
                    <a:pt x="3" y="6"/>
                    <a:pt x="3" y="6"/>
                    <a:pt x="3" y="6"/>
                  </a:cubicBezTo>
                  <a:cubicBezTo>
                    <a:pt x="4" y="6"/>
                    <a:pt x="5" y="5"/>
                    <a:pt x="6" y="4"/>
                  </a:cubicBezTo>
                  <a:cubicBezTo>
                    <a:pt x="6" y="3"/>
                    <a:pt x="5" y="2"/>
                    <a:pt x="5" y="1"/>
                  </a:cubicBezTo>
                  <a:cubicBezTo>
                    <a:pt x="5" y="1"/>
                    <a:pt x="5" y="1"/>
                    <a:pt x="5" y="1"/>
                  </a:cubicBezTo>
                  <a:cubicBezTo>
                    <a:pt x="4" y="1"/>
                    <a:pt x="4" y="1"/>
                    <a:pt x="4" y="1"/>
                  </a:cubicBezTo>
                  <a:cubicBezTo>
                    <a:pt x="4" y="1"/>
                    <a:pt x="4" y="1"/>
                    <a:pt x="4" y="1"/>
                  </a:cubicBezTo>
                  <a:cubicBezTo>
                    <a:pt x="4" y="1"/>
                    <a:pt x="4" y="0"/>
                    <a:pt x="3" y="0"/>
                  </a:cubicBezTo>
                  <a:cubicBezTo>
                    <a:pt x="3"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75" name="Freeform 3260">
              <a:extLst>
                <a:ext uri="{FF2B5EF4-FFF2-40B4-BE49-F238E27FC236}">
                  <a16:creationId xmlns:a16="http://schemas.microsoft.com/office/drawing/2014/main" id="{765E97AF-7064-61D9-88C1-EE4937F97D29}"/>
                </a:ext>
              </a:extLst>
            </p:cNvPr>
            <p:cNvSpPr>
              <a:spLocks/>
            </p:cNvSpPr>
            <p:nvPr/>
          </p:nvSpPr>
          <p:spPr bwMode="auto">
            <a:xfrm>
              <a:off x="14026553" y="3911823"/>
              <a:ext cx="38623" cy="33106"/>
            </a:xfrm>
            <a:custGeom>
              <a:avLst/>
              <a:gdLst>
                <a:gd name="T0" fmla="*/ 3 w 6"/>
                <a:gd name="T1" fmla="*/ 0 h 5"/>
                <a:gd name="T2" fmla="*/ 2 w 6"/>
                <a:gd name="T3" fmla="*/ 0 h 5"/>
                <a:gd name="T4" fmla="*/ 2 w 6"/>
                <a:gd name="T5" fmla="*/ 0 h 5"/>
                <a:gd name="T6" fmla="*/ 1 w 6"/>
                <a:gd name="T7" fmla="*/ 1 h 5"/>
                <a:gd name="T8" fmla="*/ 1 w 6"/>
                <a:gd name="T9" fmla="*/ 1 h 5"/>
                <a:gd name="T10" fmla="*/ 0 w 6"/>
                <a:gd name="T11" fmla="*/ 2 h 5"/>
                <a:gd name="T12" fmla="*/ 3 w 6"/>
                <a:gd name="T13" fmla="*/ 5 h 5"/>
                <a:gd name="T14" fmla="*/ 3 w 6"/>
                <a:gd name="T15" fmla="*/ 5 h 5"/>
                <a:gd name="T16" fmla="*/ 6 w 6"/>
                <a:gd name="T17" fmla="*/ 3 h 5"/>
                <a:gd name="T18" fmla="*/ 6 w 6"/>
                <a:gd name="T19" fmla="*/ 3 h 5"/>
                <a:gd name="T20" fmla="*/ 6 w 6"/>
                <a:gd name="T21" fmla="*/ 3 h 5"/>
                <a:gd name="T22" fmla="*/ 4 w 6"/>
                <a:gd name="T23" fmla="*/ 0 h 5"/>
                <a:gd name="T24" fmla="*/ 3 w 6"/>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5">
                  <a:moveTo>
                    <a:pt x="3" y="0"/>
                  </a:moveTo>
                  <a:cubicBezTo>
                    <a:pt x="3" y="0"/>
                    <a:pt x="3" y="0"/>
                    <a:pt x="2" y="0"/>
                  </a:cubicBezTo>
                  <a:cubicBezTo>
                    <a:pt x="2" y="0"/>
                    <a:pt x="2" y="0"/>
                    <a:pt x="2" y="0"/>
                  </a:cubicBezTo>
                  <a:cubicBezTo>
                    <a:pt x="2" y="0"/>
                    <a:pt x="1" y="1"/>
                    <a:pt x="1" y="1"/>
                  </a:cubicBezTo>
                  <a:cubicBezTo>
                    <a:pt x="1" y="1"/>
                    <a:pt x="1" y="1"/>
                    <a:pt x="1" y="1"/>
                  </a:cubicBezTo>
                  <a:cubicBezTo>
                    <a:pt x="1" y="2"/>
                    <a:pt x="1" y="2"/>
                    <a:pt x="0" y="2"/>
                  </a:cubicBezTo>
                  <a:cubicBezTo>
                    <a:pt x="0" y="4"/>
                    <a:pt x="1" y="5"/>
                    <a:pt x="3" y="5"/>
                  </a:cubicBezTo>
                  <a:cubicBezTo>
                    <a:pt x="3" y="5"/>
                    <a:pt x="3" y="5"/>
                    <a:pt x="3" y="5"/>
                  </a:cubicBezTo>
                  <a:cubicBezTo>
                    <a:pt x="4" y="5"/>
                    <a:pt x="6" y="5"/>
                    <a:pt x="6" y="3"/>
                  </a:cubicBezTo>
                  <a:cubicBezTo>
                    <a:pt x="6" y="3"/>
                    <a:pt x="6" y="3"/>
                    <a:pt x="6" y="3"/>
                  </a:cubicBezTo>
                  <a:cubicBezTo>
                    <a:pt x="6" y="3"/>
                    <a:pt x="6" y="3"/>
                    <a:pt x="6" y="3"/>
                  </a:cubicBezTo>
                  <a:cubicBezTo>
                    <a:pt x="6" y="1"/>
                    <a:pt x="5" y="0"/>
                    <a:pt x="4" y="0"/>
                  </a:cubicBezTo>
                  <a:cubicBezTo>
                    <a:pt x="3"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76" name="Freeform 3261">
              <a:extLst>
                <a:ext uri="{FF2B5EF4-FFF2-40B4-BE49-F238E27FC236}">
                  <a16:creationId xmlns:a16="http://schemas.microsoft.com/office/drawing/2014/main" id="{C01A141C-B140-57D9-EF38-B5C892C04D84}"/>
                </a:ext>
              </a:extLst>
            </p:cNvPr>
            <p:cNvSpPr>
              <a:spLocks/>
            </p:cNvSpPr>
            <p:nvPr/>
          </p:nvSpPr>
          <p:spPr bwMode="auto">
            <a:xfrm>
              <a:off x="13797572" y="3754571"/>
              <a:ext cx="24829" cy="19312"/>
            </a:xfrm>
            <a:custGeom>
              <a:avLst/>
              <a:gdLst>
                <a:gd name="T0" fmla="*/ 2 w 4"/>
                <a:gd name="T1" fmla="*/ 0 h 3"/>
                <a:gd name="T2" fmla="*/ 0 w 4"/>
                <a:gd name="T3" fmla="*/ 1 h 3"/>
                <a:gd name="T4" fmla="*/ 0 w 4"/>
                <a:gd name="T5" fmla="*/ 1 h 3"/>
                <a:gd name="T6" fmla="*/ 0 w 4"/>
                <a:gd name="T7" fmla="*/ 2 h 3"/>
                <a:gd name="T8" fmla="*/ 0 w 4"/>
                <a:gd name="T9" fmla="*/ 2 h 3"/>
                <a:gd name="T10" fmla="*/ 0 w 4"/>
                <a:gd name="T11" fmla="*/ 2 h 3"/>
                <a:gd name="T12" fmla="*/ 2 w 4"/>
                <a:gd name="T13" fmla="*/ 3 h 3"/>
                <a:gd name="T14" fmla="*/ 2 w 4"/>
                <a:gd name="T15" fmla="*/ 3 h 3"/>
                <a:gd name="T16" fmla="*/ 3 w 4"/>
                <a:gd name="T17" fmla="*/ 3 h 3"/>
                <a:gd name="T18" fmla="*/ 4 w 4"/>
                <a:gd name="T19" fmla="*/ 2 h 3"/>
                <a:gd name="T20" fmla="*/ 4 w 4"/>
                <a:gd name="T21" fmla="*/ 2 h 3"/>
                <a:gd name="T22" fmla="*/ 4 w 4"/>
                <a:gd name="T23" fmla="*/ 1 h 3"/>
                <a:gd name="T24" fmla="*/ 4 w 4"/>
                <a:gd name="T25" fmla="*/ 1 h 3"/>
                <a:gd name="T26" fmla="*/ 3 w 4"/>
                <a:gd name="T27" fmla="*/ 0 h 3"/>
                <a:gd name="T28" fmla="*/ 3 w 4"/>
                <a:gd name="T29" fmla="*/ 0 h 3"/>
                <a:gd name="T30" fmla="*/ 2 w 4"/>
                <a:gd name="T31" fmla="*/ 0 h 3"/>
                <a:gd name="T32" fmla="*/ 2 w 4"/>
                <a:gd name="T33"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3">
                  <a:moveTo>
                    <a:pt x="2" y="0"/>
                  </a:moveTo>
                  <a:cubicBezTo>
                    <a:pt x="1" y="0"/>
                    <a:pt x="0" y="0"/>
                    <a:pt x="0" y="1"/>
                  </a:cubicBezTo>
                  <a:cubicBezTo>
                    <a:pt x="0" y="1"/>
                    <a:pt x="0" y="1"/>
                    <a:pt x="0" y="1"/>
                  </a:cubicBezTo>
                  <a:cubicBezTo>
                    <a:pt x="0" y="1"/>
                    <a:pt x="0" y="2"/>
                    <a:pt x="0" y="2"/>
                  </a:cubicBezTo>
                  <a:cubicBezTo>
                    <a:pt x="0" y="2"/>
                    <a:pt x="0" y="2"/>
                    <a:pt x="0" y="2"/>
                  </a:cubicBezTo>
                  <a:cubicBezTo>
                    <a:pt x="0" y="2"/>
                    <a:pt x="0" y="2"/>
                    <a:pt x="0" y="2"/>
                  </a:cubicBezTo>
                  <a:cubicBezTo>
                    <a:pt x="0" y="3"/>
                    <a:pt x="1" y="3"/>
                    <a:pt x="2" y="3"/>
                  </a:cubicBezTo>
                  <a:cubicBezTo>
                    <a:pt x="2" y="3"/>
                    <a:pt x="2" y="3"/>
                    <a:pt x="2" y="3"/>
                  </a:cubicBezTo>
                  <a:cubicBezTo>
                    <a:pt x="2" y="3"/>
                    <a:pt x="3" y="3"/>
                    <a:pt x="3" y="3"/>
                  </a:cubicBezTo>
                  <a:cubicBezTo>
                    <a:pt x="3" y="3"/>
                    <a:pt x="4" y="3"/>
                    <a:pt x="4" y="2"/>
                  </a:cubicBezTo>
                  <a:cubicBezTo>
                    <a:pt x="4" y="2"/>
                    <a:pt x="4" y="2"/>
                    <a:pt x="4" y="2"/>
                  </a:cubicBezTo>
                  <a:cubicBezTo>
                    <a:pt x="4" y="1"/>
                    <a:pt x="4" y="1"/>
                    <a:pt x="4" y="1"/>
                  </a:cubicBezTo>
                  <a:cubicBezTo>
                    <a:pt x="4" y="1"/>
                    <a:pt x="4" y="1"/>
                    <a:pt x="4" y="1"/>
                  </a:cubicBezTo>
                  <a:cubicBezTo>
                    <a:pt x="3" y="0"/>
                    <a:pt x="3" y="0"/>
                    <a:pt x="3" y="0"/>
                  </a:cubicBezTo>
                  <a:cubicBezTo>
                    <a:pt x="3" y="0"/>
                    <a:pt x="3" y="0"/>
                    <a:pt x="3" y="0"/>
                  </a:cubicBezTo>
                  <a:cubicBezTo>
                    <a:pt x="3" y="0"/>
                    <a:pt x="2"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77" name="Freeform 3262">
              <a:extLst>
                <a:ext uri="{FF2B5EF4-FFF2-40B4-BE49-F238E27FC236}">
                  <a16:creationId xmlns:a16="http://schemas.microsoft.com/office/drawing/2014/main" id="{973A89A4-4622-A308-5BB8-FC5D5BBA892A}"/>
                </a:ext>
              </a:extLst>
            </p:cNvPr>
            <p:cNvSpPr>
              <a:spLocks/>
            </p:cNvSpPr>
            <p:nvPr/>
          </p:nvSpPr>
          <p:spPr bwMode="auto">
            <a:xfrm>
              <a:off x="14294158" y="3944929"/>
              <a:ext cx="27588" cy="24829"/>
            </a:xfrm>
            <a:custGeom>
              <a:avLst/>
              <a:gdLst>
                <a:gd name="T0" fmla="*/ 2 w 4"/>
                <a:gd name="T1" fmla="*/ 0 h 4"/>
                <a:gd name="T2" fmla="*/ 1 w 4"/>
                <a:gd name="T3" fmla="*/ 0 h 4"/>
                <a:gd name="T4" fmla="*/ 0 w 4"/>
                <a:gd name="T5" fmla="*/ 1 h 4"/>
                <a:gd name="T6" fmla="*/ 0 w 4"/>
                <a:gd name="T7" fmla="*/ 1 h 4"/>
                <a:gd name="T8" fmla="*/ 0 w 4"/>
                <a:gd name="T9" fmla="*/ 1 h 4"/>
                <a:gd name="T10" fmla="*/ 0 w 4"/>
                <a:gd name="T11" fmla="*/ 2 h 4"/>
                <a:gd name="T12" fmla="*/ 2 w 4"/>
                <a:gd name="T13" fmla="*/ 4 h 4"/>
                <a:gd name="T14" fmla="*/ 2 w 4"/>
                <a:gd name="T15" fmla="*/ 4 h 4"/>
                <a:gd name="T16" fmla="*/ 4 w 4"/>
                <a:gd name="T17" fmla="*/ 2 h 4"/>
                <a:gd name="T18" fmla="*/ 2 w 4"/>
                <a:gd name="T19" fmla="*/ 0 h 4"/>
                <a:gd name="T20" fmla="*/ 2 w 4"/>
                <a:gd name="T2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4">
                  <a:moveTo>
                    <a:pt x="2" y="0"/>
                  </a:moveTo>
                  <a:cubicBezTo>
                    <a:pt x="1" y="0"/>
                    <a:pt x="1" y="0"/>
                    <a:pt x="1" y="0"/>
                  </a:cubicBezTo>
                  <a:cubicBezTo>
                    <a:pt x="0" y="0"/>
                    <a:pt x="0" y="1"/>
                    <a:pt x="0" y="1"/>
                  </a:cubicBezTo>
                  <a:cubicBezTo>
                    <a:pt x="0" y="1"/>
                    <a:pt x="0" y="1"/>
                    <a:pt x="0" y="1"/>
                  </a:cubicBezTo>
                  <a:cubicBezTo>
                    <a:pt x="0" y="1"/>
                    <a:pt x="0" y="1"/>
                    <a:pt x="0" y="1"/>
                  </a:cubicBezTo>
                  <a:cubicBezTo>
                    <a:pt x="0" y="1"/>
                    <a:pt x="0" y="2"/>
                    <a:pt x="0" y="2"/>
                  </a:cubicBezTo>
                  <a:cubicBezTo>
                    <a:pt x="0" y="3"/>
                    <a:pt x="1" y="3"/>
                    <a:pt x="2" y="4"/>
                  </a:cubicBezTo>
                  <a:cubicBezTo>
                    <a:pt x="2" y="4"/>
                    <a:pt x="2" y="4"/>
                    <a:pt x="2" y="4"/>
                  </a:cubicBezTo>
                  <a:cubicBezTo>
                    <a:pt x="3" y="4"/>
                    <a:pt x="4" y="3"/>
                    <a:pt x="4" y="2"/>
                  </a:cubicBezTo>
                  <a:cubicBezTo>
                    <a:pt x="4" y="1"/>
                    <a:pt x="3"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78" name="Freeform 3263">
              <a:extLst>
                <a:ext uri="{FF2B5EF4-FFF2-40B4-BE49-F238E27FC236}">
                  <a16:creationId xmlns:a16="http://schemas.microsoft.com/office/drawing/2014/main" id="{D3271C6B-C7D4-6F9F-142E-7B021E3A086A}"/>
                </a:ext>
              </a:extLst>
            </p:cNvPr>
            <p:cNvSpPr>
              <a:spLocks/>
            </p:cNvSpPr>
            <p:nvPr/>
          </p:nvSpPr>
          <p:spPr bwMode="auto">
            <a:xfrm>
              <a:off x="13949307" y="3682842"/>
              <a:ext cx="24829" cy="24829"/>
            </a:xfrm>
            <a:custGeom>
              <a:avLst/>
              <a:gdLst>
                <a:gd name="T0" fmla="*/ 2 w 4"/>
                <a:gd name="T1" fmla="*/ 0 h 4"/>
                <a:gd name="T2" fmla="*/ 2 w 4"/>
                <a:gd name="T3" fmla="*/ 0 h 4"/>
                <a:gd name="T4" fmla="*/ 1 w 4"/>
                <a:gd name="T5" fmla="*/ 1 h 4"/>
                <a:gd name="T6" fmla="*/ 0 w 4"/>
                <a:gd name="T7" fmla="*/ 1 h 4"/>
                <a:gd name="T8" fmla="*/ 0 w 4"/>
                <a:gd name="T9" fmla="*/ 2 h 4"/>
                <a:gd name="T10" fmla="*/ 0 w 4"/>
                <a:gd name="T11" fmla="*/ 3 h 4"/>
                <a:gd name="T12" fmla="*/ 0 w 4"/>
                <a:gd name="T13" fmla="*/ 3 h 4"/>
                <a:gd name="T14" fmla="*/ 2 w 4"/>
                <a:gd name="T15" fmla="*/ 4 h 4"/>
                <a:gd name="T16" fmla="*/ 2 w 4"/>
                <a:gd name="T17" fmla="*/ 4 h 4"/>
                <a:gd name="T18" fmla="*/ 2 w 4"/>
                <a:gd name="T19" fmla="*/ 4 h 4"/>
                <a:gd name="T20" fmla="*/ 3 w 4"/>
                <a:gd name="T21" fmla="*/ 4 h 4"/>
                <a:gd name="T22" fmla="*/ 3 w 4"/>
                <a:gd name="T23" fmla="*/ 4 h 4"/>
                <a:gd name="T24" fmla="*/ 4 w 4"/>
                <a:gd name="T25" fmla="*/ 3 h 4"/>
                <a:gd name="T26" fmla="*/ 4 w 4"/>
                <a:gd name="T27" fmla="*/ 3 h 4"/>
                <a:gd name="T28" fmla="*/ 2 w 4"/>
                <a:gd name="T29" fmla="*/ 0 h 4"/>
                <a:gd name="T30" fmla="*/ 2 w 4"/>
                <a:gd name="T31" fmla="*/ 0 h 4"/>
                <a:gd name="T32" fmla="*/ 2 w 4"/>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4">
                  <a:moveTo>
                    <a:pt x="2" y="0"/>
                  </a:moveTo>
                  <a:cubicBezTo>
                    <a:pt x="2" y="0"/>
                    <a:pt x="2" y="0"/>
                    <a:pt x="2" y="0"/>
                  </a:cubicBezTo>
                  <a:cubicBezTo>
                    <a:pt x="1" y="0"/>
                    <a:pt x="1" y="1"/>
                    <a:pt x="1" y="1"/>
                  </a:cubicBezTo>
                  <a:cubicBezTo>
                    <a:pt x="0" y="1"/>
                    <a:pt x="0" y="1"/>
                    <a:pt x="0" y="1"/>
                  </a:cubicBezTo>
                  <a:cubicBezTo>
                    <a:pt x="0" y="1"/>
                    <a:pt x="0" y="2"/>
                    <a:pt x="0" y="2"/>
                  </a:cubicBezTo>
                  <a:cubicBezTo>
                    <a:pt x="0" y="2"/>
                    <a:pt x="0" y="3"/>
                    <a:pt x="0" y="3"/>
                  </a:cubicBezTo>
                  <a:cubicBezTo>
                    <a:pt x="0" y="3"/>
                    <a:pt x="0" y="3"/>
                    <a:pt x="0" y="3"/>
                  </a:cubicBezTo>
                  <a:cubicBezTo>
                    <a:pt x="1" y="4"/>
                    <a:pt x="1" y="4"/>
                    <a:pt x="2" y="4"/>
                  </a:cubicBezTo>
                  <a:cubicBezTo>
                    <a:pt x="2" y="4"/>
                    <a:pt x="2" y="4"/>
                    <a:pt x="2" y="4"/>
                  </a:cubicBezTo>
                  <a:cubicBezTo>
                    <a:pt x="2" y="4"/>
                    <a:pt x="2" y="4"/>
                    <a:pt x="2" y="4"/>
                  </a:cubicBezTo>
                  <a:cubicBezTo>
                    <a:pt x="2" y="4"/>
                    <a:pt x="3" y="4"/>
                    <a:pt x="3" y="4"/>
                  </a:cubicBezTo>
                  <a:cubicBezTo>
                    <a:pt x="3" y="4"/>
                    <a:pt x="3" y="4"/>
                    <a:pt x="3" y="4"/>
                  </a:cubicBezTo>
                  <a:cubicBezTo>
                    <a:pt x="3" y="3"/>
                    <a:pt x="4" y="3"/>
                    <a:pt x="4" y="3"/>
                  </a:cubicBezTo>
                  <a:cubicBezTo>
                    <a:pt x="4" y="3"/>
                    <a:pt x="4" y="3"/>
                    <a:pt x="4" y="3"/>
                  </a:cubicBezTo>
                  <a:cubicBezTo>
                    <a:pt x="4" y="2"/>
                    <a:pt x="3" y="1"/>
                    <a:pt x="2" y="0"/>
                  </a:cubicBezTo>
                  <a:cubicBezTo>
                    <a:pt x="2" y="0"/>
                    <a:pt x="2"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79" name="Freeform 3264">
              <a:extLst>
                <a:ext uri="{FF2B5EF4-FFF2-40B4-BE49-F238E27FC236}">
                  <a16:creationId xmlns:a16="http://schemas.microsoft.com/office/drawing/2014/main" id="{4A96EC79-7C1D-DB18-33DC-A8F0D09F3388}"/>
                </a:ext>
              </a:extLst>
            </p:cNvPr>
            <p:cNvSpPr>
              <a:spLocks/>
            </p:cNvSpPr>
            <p:nvPr/>
          </p:nvSpPr>
          <p:spPr bwMode="auto">
            <a:xfrm>
              <a:off x="13529967" y="3222121"/>
              <a:ext cx="30347" cy="22070"/>
            </a:xfrm>
            <a:custGeom>
              <a:avLst/>
              <a:gdLst>
                <a:gd name="T0" fmla="*/ 2 w 5"/>
                <a:gd name="T1" fmla="*/ 0 h 3"/>
                <a:gd name="T2" fmla="*/ 0 w 5"/>
                <a:gd name="T3" fmla="*/ 1 h 3"/>
                <a:gd name="T4" fmla="*/ 1 w 5"/>
                <a:gd name="T5" fmla="*/ 3 h 3"/>
                <a:gd name="T6" fmla="*/ 2 w 5"/>
                <a:gd name="T7" fmla="*/ 3 h 3"/>
                <a:gd name="T8" fmla="*/ 2 w 5"/>
                <a:gd name="T9" fmla="*/ 3 h 3"/>
                <a:gd name="T10" fmla="*/ 2 w 5"/>
                <a:gd name="T11" fmla="*/ 3 h 3"/>
                <a:gd name="T12" fmla="*/ 2 w 5"/>
                <a:gd name="T13" fmla="*/ 3 h 3"/>
                <a:gd name="T14" fmla="*/ 2 w 5"/>
                <a:gd name="T15" fmla="*/ 3 h 3"/>
                <a:gd name="T16" fmla="*/ 3 w 5"/>
                <a:gd name="T17" fmla="*/ 3 h 3"/>
                <a:gd name="T18" fmla="*/ 4 w 5"/>
                <a:gd name="T19" fmla="*/ 3 h 3"/>
                <a:gd name="T20" fmla="*/ 4 w 5"/>
                <a:gd name="T21" fmla="*/ 2 h 3"/>
                <a:gd name="T22" fmla="*/ 3 w 5"/>
                <a:gd name="T23" fmla="*/ 0 h 3"/>
                <a:gd name="T24" fmla="*/ 2 w 5"/>
                <a:gd name="T25"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3">
                  <a:moveTo>
                    <a:pt x="2" y="0"/>
                  </a:moveTo>
                  <a:cubicBezTo>
                    <a:pt x="1" y="0"/>
                    <a:pt x="1" y="0"/>
                    <a:pt x="0" y="1"/>
                  </a:cubicBezTo>
                  <a:cubicBezTo>
                    <a:pt x="0" y="2"/>
                    <a:pt x="1" y="3"/>
                    <a:pt x="1" y="3"/>
                  </a:cubicBezTo>
                  <a:cubicBezTo>
                    <a:pt x="1" y="3"/>
                    <a:pt x="2" y="3"/>
                    <a:pt x="2" y="3"/>
                  </a:cubicBezTo>
                  <a:cubicBezTo>
                    <a:pt x="2" y="3"/>
                    <a:pt x="2" y="3"/>
                    <a:pt x="2" y="3"/>
                  </a:cubicBezTo>
                  <a:cubicBezTo>
                    <a:pt x="2" y="3"/>
                    <a:pt x="2" y="3"/>
                    <a:pt x="2" y="3"/>
                  </a:cubicBezTo>
                  <a:cubicBezTo>
                    <a:pt x="2" y="3"/>
                    <a:pt x="2" y="3"/>
                    <a:pt x="2" y="3"/>
                  </a:cubicBezTo>
                  <a:cubicBezTo>
                    <a:pt x="2" y="3"/>
                    <a:pt x="2" y="3"/>
                    <a:pt x="2" y="3"/>
                  </a:cubicBezTo>
                  <a:cubicBezTo>
                    <a:pt x="3" y="3"/>
                    <a:pt x="3" y="3"/>
                    <a:pt x="3" y="3"/>
                  </a:cubicBezTo>
                  <a:cubicBezTo>
                    <a:pt x="3" y="3"/>
                    <a:pt x="3" y="3"/>
                    <a:pt x="4" y="3"/>
                  </a:cubicBezTo>
                  <a:cubicBezTo>
                    <a:pt x="4" y="3"/>
                    <a:pt x="4" y="2"/>
                    <a:pt x="4" y="2"/>
                  </a:cubicBezTo>
                  <a:cubicBezTo>
                    <a:pt x="5" y="1"/>
                    <a:pt x="4" y="0"/>
                    <a:pt x="3" y="0"/>
                  </a:cubicBezTo>
                  <a:cubicBezTo>
                    <a:pt x="3" y="0"/>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80" name="Freeform 3265">
              <a:extLst>
                <a:ext uri="{FF2B5EF4-FFF2-40B4-BE49-F238E27FC236}">
                  <a16:creationId xmlns:a16="http://schemas.microsoft.com/office/drawing/2014/main" id="{B8CFAEF1-B477-86EB-5392-91116BC827F4}"/>
                </a:ext>
              </a:extLst>
            </p:cNvPr>
            <p:cNvSpPr>
              <a:spLocks/>
            </p:cNvSpPr>
            <p:nvPr/>
          </p:nvSpPr>
          <p:spPr bwMode="auto">
            <a:xfrm>
              <a:off x="13240292" y="3768365"/>
              <a:ext cx="27588" cy="24829"/>
            </a:xfrm>
            <a:custGeom>
              <a:avLst/>
              <a:gdLst>
                <a:gd name="T0" fmla="*/ 2 w 4"/>
                <a:gd name="T1" fmla="*/ 0 h 4"/>
                <a:gd name="T2" fmla="*/ 0 w 4"/>
                <a:gd name="T3" fmla="*/ 2 h 4"/>
                <a:gd name="T4" fmla="*/ 0 w 4"/>
                <a:gd name="T5" fmla="*/ 2 h 4"/>
                <a:gd name="T6" fmla="*/ 0 w 4"/>
                <a:gd name="T7" fmla="*/ 2 h 4"/>
                <a:gd name="T8" fmla="*/ 0 w 4"/>
                <a:gd name="T9" fmla="*/ 2 h 4"/>
                <a:gd name="T10" fmla="*/ 0 w 4"/>
                <a:gd name="T11" fmla="*/ 3 h 4"/>
                <a:gd name="T12" fmla="*/ 1 w 4"/>
                <a:gd name="T13" fmla="*/ 4 h 4"/>
                <a:gd name="T14" fmla="*/ 1 w 4"/>
                <a:gd name="T15" fmla="*/ 4 h 4"/>
                <a:gd name="T16" fmla="*/ 1 w 4"/>
                <a:gd name="T17" fmla="*/ 4 h 4"/>
                <a:gd name="T18" fmla="*/ 2 w 4"/>
                <a:gd name="T19" fmla="*/ 4 h 4"/>
                <a:gd name="T20" fmla="*/ 4 w 4"/>
                <a:gd name="T21" fmla="*/ 3 h 4"/>
                <a:gd name="T22" fmla="*/ 4 w 4"/>
                <a:gd name="T23" fmla="*/ 2 h 4"/>
                <a:gd name="T24" fmla="*/ 4 w 4"/>
                <a:gd name="T25" fmla="*/ 2 h 4"/>
                <a:gd name="T26" fmla="*/ 4 w 4"/>
                <a:gd name="T27" fmla="*/ 2 h 4"/>
                <a:gd name="T28" fmla="*/ 3 w 4"/>
                <a:gd name="T29" fmla="*/ 1 h 4"/>
                <a:gd name="T30" fmla="*/ 3 w 4"/>
                <a:gd name="T31" fmla="*/ 1 h 4"/>
                <a:gd name="T32" fmla="*/ 2 w 4"/>
                <a:gd name="T33" fmla="*/ 0 h 4"/>
                <a:gd name="T34" fmla="*/ 2 w 4"/>
                <a:gd name="T35" fmla="*/ 0 h 4"/>
                <a:gd name="T36" fmla="*/ 2 w 4"/>
                <a:gd name="T3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 h="4">
                  <a:moveTo>
                    <a:pt x="2" y="0"/>
                  </a:moveTo>
                  <a:cubicBezTo>
                    <a:pt x="1" y="0"/>
                    <a:pt x="0" y="1"/>
                    <a:pt x="0" y="2"/>
                  </a:cubicBezTo>
                  <a:cubicBezTo>
                    <a:pt x="0" y="2"/>
                    <a:pt x="0" y="2"/>
                    <a:pt x="0" y="2"/>
                  </a:cubicBezTo>
                  <a:cubicBezTo>
                    <a:pt x="0" y="2"/>
                    <a:pt x="0" y="2"/>
                    <a:pt x="0" y="2"/>
                  </a:cubicBezTo>
                  <a:cubicBezTo>
                    <a:pt x="0" y="2"/>
                    <a:pt x="0" y="2"/>
                    <a:pt x="0" y="2"/>
                  </a:cubicBezTo>
                  <a:cubicBezTo>
                    <a:pt x="0" y="3"/>
                    <a:pt x="0" y="3"/>
                    <a:pt x="0" y="3"/>
                  </a:cubicBezTo>
                  <a:cubicBezTo>
                    <a:pt x="0" y="3"/>
                    <a:pt x="0" y="4"/>
                    <a:pt x="1" y="4"/>
                  </a:cubicBezTo>
                  <a:cubicBezTo>
                    <a:pt x="1" y="4"/>
                    <a:pt x="1" y="4"/>
                    <a:pt x="1" y="4"/>
                  </a:cubicBezTo>
                  <a:cubicBezTo>
                    <a:pt x="1" y="4"/>
                    <a:pt x="1" y="4"/>
                    <a:pt x="1" y="4"/>
                  </a:cubicBezTo>
                  <a:cubicBezTo>
                    <a:pt x="1" y="4"/>
                    <a:pt x="2" y="4"/>
                    <a:pt x="2" y="4"/>
                  </a:cubicBezTo>
                  <a:cubicBezTo>
                    <a:pt x="3" y="4"/>
                    <a:pt x="3" y="4"/>
                    <a:pt x="4" y="3"/>
                  </a:cubicBezTo>
                  <a:cubicBezTo>
                    <a:pt x="4" y="2"/>
                    <a:pt x="4" y="2"/>
                    <a:pt x="4" y="2"/>
                  </a:cubicBezTo>
                  <a:cubicBezTo>
                    <a:pt x="4" y="2"/>
                    <a:pt x="4" y="2"/>
                    <a:pt x="4" y="2"/>
                  </a:cubicBezTo>
                  <a:cubicBezTo>
                    <a:pt x="4" y="2"/>
                    <a:pt x="4" y="2"/>
                    <a:pt x="4" y="2"/>
                  </a:cubicBezTo>
                  <a:cubicBezTo>
                    <a:pt x="3" y="1"/>
                    <a:pt x="3" y="1"/>
                    <a:pt x="3" y="1"/>
                  </a:cubicBezTo>
                  <a:cubicBezTo>
                    <a:pt x="3" y="1"/>
                    <a:pt x="3" y="1"/>
                    <a:pt x="3" y="1"/>
                  </a:cubicBezTo>
                  <a:cubicBezTo>
                    <a:pt x="3" y="1"/>
                    <a:pt x="3" y="0"/>
                    <a:pt x="2" y="0"/>
                  </a:cubicBezTo>
                  <a:cubicBezTo>
                    <a:pt x="2" y="0"/>
                    <a:pt x="2"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81" name="Freeform 3266">
              <a:extLst>
                <a:ext uri="{FF2B5EF4-FFF2-40B4-BE49-F238E27FC236}">
                  <a16:creationId xmlns:a16="http://schemas.microsoft.com/office/drawing/2014/main" id="{DF244118-4B8A-929A-B30E-563138BBBE8C}"/>
                </a:ext>
              </a:extLst>
            </p:cNvPr>
            <p:cNvSpPr>
              <a:spLocks/>
            </p:cNvSpPr>
            <p:nvPr/>
          </p:nvSpPr>
          <p:spPr bwMode="auto">
            <a:xfrm>
              <a:off x="12572660" y="3611113"/>
              <a:ext cx="24829" cy="24829"/>
            </a:xfrm>
            <a:custGeom>
              <a:avLst/>
              <a:gdLst>
                <a:gd name="T0" fmla="*/ 2 w 4"/>
                <a:gd name="T1" fmla="*/ 0 h 4"/>
                <a:gd name="T2" fmla="*/ 0 w 4"/>
                <a:gd name="T3" fmla="*/ 1 h 4"/>
                <a:gd name="T4" fmla="*/ 0 w 4"/>
                <a:gd name="T5" fmla="*/ 2 h 4"/>
                <a:gd name="T6" fmla="*/ 0 w 4"/>
                <a:gd name="T7" fmla="*/ 3 h 4"/>
                <a:gd name="T8" fmla="*/ 0 w 4"/>
                <a:gd name="T9" fmla="*/ 3 h 4"/>
                <a:gd name="T10" fmla="*/ 1 w 4"/>
                <a:gd name="T11" fmla="*/ 3 h 4"/>
                <a:gd name="T12" fmla="*/ 1 w 4"/>
                <a:gd name="T13" fmla="*/ 3 h 4"/>
                <a:gd name="T14" fmla="*/ 1 w 4"/>
                <a:gd name="T15" fmla="*/ 3 h 4"/>
                <a:gd name="T16" fmla="*/ 2 w 4"/>
                <a:gd name="T17" fmla="*/ 4 h 4"/>
                <a:gd name="T18" fmla="*/ 2 w 4"/>
                <a:gd name="T19" fmla="*/ 4 h 4"/>
                <a:gd name="T20" fmla="*/ 3 w 4"/>
                <a:gd name="T21" fmla="*/ 4 h 4"/>
                <a:gd name="T22" fmla="*/ 3 w 4"/>
                <a:gd name="T23" fmla="*/ 3 h 4"/>
                <a:gd name="T24" fmla="*/ 4 w 4"/>
                <a:gd name="T25" fmla="*/ 2 h 4"/>
                <a:gd name="T26" fmla="*/ 4 w 4"/>
                <a:gd name="T27" fmla="*/ 2 h 4"/>
                <a:gd name="T28" fmla="*/ 4 w 4"/>
                <a:gd name="T29" fmla="*/ 2 h 4"/>
                <a:gd name="T30" fmla="*/ 2 w 4"/>
                <a:gd name="T31" fmla="*/ 0 h 4"/>
                <a:gd name="T32" fmla="*/ 2 w 4"/>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4">
                  <a:moveTo>
                    <a:pt x="2" y="0"/>
                  </a:moveTo>
                  <a:cubicBezTo>
                    <a:pt x="1" y="0"/>
                    <a:pt x="0" y="0"/>
                    <a:pt x="0" y="1"/>
                  </a:cubicBezTo>
                  <a:cubicBezTo>
                    <a:pt x="0" y="2"/>
                    <a:pt x="0" y="2"/>
                    <a:pt x="0" y="2"/>
                  </a:cubicBezTo>
                  <a:cubicBezTo>
                    <a:pt x="0" y="2"/>
                    <a:pt x="0" y="2"/>
                    <a:pt x="0" y="3"/>
                  </a:cubicBezTo>
                  <a:cubicBezTo>
                    <a:pt x="0" y="3"/>
                    <a:pt x="0" y="3"/>
                    <a:pt x="0" y="3"/>
                  </a:cubicBezTo>
                  <a:cubicBezTo>
                    <a:pt x="0" y="3"/>
                    <a:pt x="0" y="3"/>
                    <a:pt x="1" y="3"/>
                  </a:cubicBezTo>
                  <a:cubicBezTo>
                    <a:pt x="1" y="3"/>
                    <a:pt x="1" y="3"/>
                    <a:pt x="1" y="3"/>
                  </a:cubicBezTo>
                  <a:cubicBezTo>
                    <a:pt x="1" y="3"/>
                    <a:pt x="1" y="3"/>
                    <a:pt x="1" y="3"/>
                  </a:cubicBezTo>
                  <a:cubicBezTo>
                    <a:pt x="1" y="3"/>
                    <a:pt x="1" y="4"/>
                    <a:pt x="2" y="4"/>
                  </a:cubicBezTo>
                  <a:cubicBezTo>
                    <a:pt x="2" y="4"/>
                    <a:pt x="2" y="4"/>
                    <a:pt x="2" y="4"/>
                  </a:cubicBezTo>
                  <a:cubicBezTo>
                    <a:pt x="2" y="4"/>
                    <a:pt x="3" y="4"/>
                    <a:pt x="3" y="4"/>
                  </a:cubicBezTo>
                  <a:cubicBezTo>
                    <a:pt x="3" y="4"/>
                    <a:pt x="3" y="3"/>
                    <a:pt x="3" y="3"/>
                  </a:cubicBezTo>
                  <a:cubicBezTo>
                    <a:pt x="3" y="3"/>
                    <a:pt x="4" y="3"/>
                    <a:pt x="4" y="2"/>
                  </a:cubicBezTo>
                  <a:cubicBezTo>
                    <a:pt x="4" y="2"/>
                    <a:pt x="4" y="2"/>
                    <a:pt x="4" y="2"/>
                  </a:cubicBezTo>
                  <a:cubicBezTo>
                    <a:pt x="4" y="2"/>
                    <a:pt x="4" y="2"/>
                    <a:pt x="4" y="2"/>
                  </a:cubicBezTo>
                  <a:cubicBezTo>
                    <a:pt x="4" y="1"/>
                    <a:pt x="3"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82" name="Freeform 3267">
              <a:extLst>
                <a:ext uri="{FF2B5EF4-FFF2-40B4-BE49-F238E27FC236}">
                  <a16:creationId xmlns:a16="http://schemas.microsoft.com/office/drawing/2014/main" id="{40B3E024-BE28-63D1-2438-1FF9E0BBBAED}"/>
                </a:ext>
              </a:extLst>
            </p:cNvPr>
            <p:cNvSpPr>
              <a:spLocks/>
            </p:cNvSpPr>
            <p:nvPr/>
          </p:nvSpPr>
          <p:spPr bwMode="auto">
            <a:xfrm>
              <a:off x="11496724" y="2882787"/>
              <a:ext cx="52417" cy="52417"/>
            </a:xfrm>
            <a:custGeom>
              <a:avLst/>
              <a:gdLst>
                <a:gd name="T0" fmla="*/ 4 w 8"/>
                <a:gd name="T1" fmla="*/ 0 h 8"/>
                <a:gd name="T2" fmla="*/ 2 w 8"/>
                <a:gd name="T3" fmla="*/ 1 h 8"/>
                <a:gd name="T4" fmla="*/ 1 w 8"/>
                <a:gd name="T5" fmla="*/ 3 h 8"/>
                <a:gd name="T6" fmla="*/ 1 w 8"/>
                <a:gd name="T7" fmla="*/ 3 h 8"/>
                <a:gd name="T8" fmla="*/ 1 w 8"/>
                <a:gd name="T9" fmla="*/ 5 h 8"/>
                <a:gd name="T10" fmla="*/ 1 w 8"/>
                <a:gd name="T11" fmla="*/ 5 h 8"/>
                <a:gd name="T12" fmla="*/ 1 w 8"/>
                <a:gd name="T13" fmla="*/ 6 h 8"/>
                <a:gd name="T14" fmla="*/ 3 w 8"/>
                <a:gd name="T15" fmla="*/ 7 h 8"/>
                <a:gd name="T16" fmla="*/ 3 w 8"/>
                <a:gd name="T17" fmla="*/ 7 h 8"/>
                <a:gd name="T18" fmla="*/ 4 w 8"/>
                <a:gd name="T19" fmla="*/ 8 h 8"/>
                <a:gd name="T20" fmla="*/ 6 w 8"/>
                <a:gd name="T21" fmla="*/ 7 h 8"/>
                <a:gd name="T22" fmla="*/ 7 w 8"/>
                <a:gd name="T23" fmla="*/ 6 h 8"/>
                <a:gd name="T24" fmla="*/ 7 w 8"/>
                <a:gd name="T25" fmla="*/ 5 h 8"/>
                <a:gd name="T26" fmla="*/ 7 w 8"/>
                <a:gd name="T27" fmla="*/ 3 h 8"/>
                <a:gd name="T28" fmla="*/ 7 w 8"/>
                <a:gd name="T29" fmla="*/ 3 h 8"/>
                <a:gd name="T30" fmla="*/ 7 w 8"/>
                <a:gd name="T31" fmla="*/ 2 h 8"/>
                <a:gd name="T32" fmla="*/ 4 w 8"/>
                <a:gd name="T33"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 h="8">
                  <a:moveTo>
                    <a:pt x="4" y="0"/>
                  </a:moveTo>
                  <a:cubicBezTo>
                    <a:pt x="3" y="0"/>
                    <a:pt x="3" y="1"/>
                    <a:pt x="2" y="1"/>
                  </a:cubicBezTo>
                  <a:cubicBezTo>
                    <a:pt x="1" y="2"/>
                    <a:pt x="1" y="2"/>
                    <a:pt x="1" y="3"/>
                  </a:cubicBezTo>
                  <a:cubicBezTo>
                    <a:pt x="1" y="3"/>
                    <a:pt x="1" y="3"/>
                    <a:pt x="1" y="3"/>
                  </a:cubicBezTo>
                  <a:cubicBezTo>
                    <a:pt x="1" y="4"/>
                    <a:pt x="0" y="4"/>
                    <a:pt x="1" y="5"/>
                  </a:cubicBezTo>
                  <a:cubicBezTo>
                    <a:pt x="1" y="5"/>
                    <a:pt x="1" y="5"/>
                    <a:pt x="1" y="5"/>
                  </a:cubicBezTo>
                  <a:cubicBezTo>
                    <a:pt x="1" y="5"/>
                    <a:pt x="1" y="6"/>
                    <a:pt x="1" y="6"/>
                  </a:cubicBezTo>
                  <a:cubicBezTo>
                    <a:pt x="2" y="7"/>
                    <a:pt x="2" y="7"/>
                    <a:pt x="3" y="7"/>
                  </a:cubicBezTo>
                  <a:cubicBezTo>
                    <a:pt x="3" y="7"/>
                    <a:pt x="3" y="7"/>
                    <a:pt x="3" y="7"/>
                  </a:cubicBezTo>
                  <a:cubicBezTo>
                    <a:pt x="3" y="7"/>
                    <a:pt x="4" y="8"/>
                    <a:pt x="4" y="8"/>
                  </a:cubicBezTo>
                  <a:cubicBezTo>
                    <a:pt x="5" y="8"/>
                    <a:pt x="5" y="7"/>
                    <a:pt x="6" y="7"/>
                  </a:cubicBezTo>
                  <a:cubicBezTo>
                    <a:pt x="6" y="7"/>
                    <a:pt x="7" y="6"/>
                    <a:pt x="7" y="6"/>
                  </a:cubicBezTo>
                  <a:cubicBezTo>
                    <a:pt x="7" y="6"/>
                    <a:pt x="7" y="6"/>
                    <a:pt x="7" y="5"/>
                  </a:cubicBezTo>
                  <a:cubicBezTo>
                    <a:pt x="8" y="5"/>
                    <a:pt x="8" y="4"/>
                    <a:pt x="7" y="3"/>
                  </a:cubicBezTo>
                  <a:cubicBezTo>
                    <a:pt x="7" y="3"/>
                    <a:pt x="7" y="3"/>
                    <a:pt x="7" y="3"/>
                  </a:cubicBezTo>
                  <a:cubicBezTo>
                    <a:pt x="7" y="3"/>
                    <a:pt x="7" y="2"/>
                    <a:pt x="7" y="2"/>
                  </a:cubicBezTo>
                  <a:cubicBezTo>
                    <a:pt x="6" y="1"/>
                    <a:pt x="5"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83" name="Freeform 3268">
              <a:extLst>
                <a:ext uri="{FF2B5EF4-FFF2-40B4-BE49-F238E27FC236}">
                  <a16:creationId xmlns:a16="http://schemas.microsoft.com/office/drawing/2014/main" id="{FEBD189C-874F-4FA1-6F98-48795552F1C4}"/>
                </a:ext>
              </a:extLst>
            </p:cNvPr>
            <p:cNvSpPr>
              <a:spLocks/>
            </p:cNvSpPr>
            <p:nvPr/>
          </p:nvSpPr>
          <p:spPr bwMode="auto">
            <a:xfrm>
              <a:off x="10823575" y="2645529"/>
              <a:ext cx="52417" cy="46900"/>
            </a:xfrm>
            <a:custGeom>
              <a:avLst/>
              <a:gdLst>
                <a:gd name="T0" fmla="*/ 4 w 8"/>
                <a:gd name="T1" fmla="*/ 0 h 7"/>
                <a:gd name="T2" fmla="*/ 2 w 8"/>
                <a:gd name="T3" fmla="*/ 1 h 7"/>
                <a:gd name="T4" fmla="*/ 2 w 8"/>
                <a:gd name="T5" fmla="*/ 1 h 7"/>
                <a:gd name="T6" fmla="*/ 2 w 8"/>
                <a:gd name="T7" fmla="*/ 1 h 7"/>
                <a:gd name="T8" fmla="*/ 1 w 8"/>
                <a:gd name="T9" fmla="*/ 5 h 7"/>
                <a:gd name="T10" fmla="*/ 4 w 8"/>
                <a:gd name="T11" fmla="*/ 7 h 7"/>
                <a:gd name="T12" fmla="*/ 4 w 8"/>
                <a:gd name="T13" fmla="*/ 7 h 7"/>
                <a:gd name="T14" fmla="*/ 4 w 8"/>
                <a:gd name="T15" fmla="*/ 7 h 7"/>
                <a:gd name="T16" fmla="*/ 6 w 8"/>
                <a:gd name="T17" fmla="*/ 6 h 7"/>
                <a:gd name="T18" fmla="*/ 7 w 8"/>
                <a:gd name="T19" fmla="*/ 6 h 7"/>
                <a:gd name="T20" fmla="*/ 7 w 8"/>
                <a:gd name="T21" fmla="*/ 5 h 7"/>
                <a:gd name="T22" fmla="*/ 7 w 8"/>
                <a:gd name="T23" fmla="*/ 5 h 7"/>
                <a:gd name="T24" fmla="*/ 8 w 8"/>
                <a:gd name="T25" fmla="*/ 4 h 7"/>
                <a:gd name="T26" fmla="*/ 7 w 8"/>
                <a:gd name="T27" fmla="*/ 1 h 7"/>
                <a:gd name="T28" fmla="*/ 6 w 8"/>
                <a:gd name="T29" fmla="*/ 0 h 7"/>
                <a:gd name="T30" fmla="*/ 5 w 8"/>
                <a:gd name="T31" fmla="*/ 0 h 7"/>
                <a:gd name="T32" fmla="*/ 4 w 8"/>
                <a:gd name="T33"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 h="7">
                  <a:moveTo>
                    <a:pt x="4" y="0"/>
                  </a:moveTo>
                  <a:cubicBezTo>
                    <a:pt x="3" y="0"/>
                    <a:pt x="3" y="0"/>
                    <a:pt x="2" y="1"/>
                  </a:cubicBezTo>
                  <a:cubicBezTo>
                    <a:pt x="2" y="1"/>
                    <a:pt x="2" y="1"/>
                    <a:pt x="2" y="1"/>
                  </a:cubicBezTo>
                  <a:cubicBezTo>
                    <a:pt x="2" y="1"/>
                    <a:pt x="2" y="1"/>
                    <a:pt x="2" y="1"/>
                  </a:cubicBezTo>
                  <a:cubicBezTo>
                    <a:pt x="0" y="2"/>
                    <a:pt x="0" y="4"/>
                    <a:pt x="1" y="5"/>
                  </a:cubicBezTo>
                  <a:cubicBezTo>
                    <a:pt x="2" y="6"/>
                    <a:pt x="3" y="7"/>
                    <a:pt x="4" y="7"/>
                  </a:cubicBezTo>
                  <a:cubicBezTo>
                    <a:pt x="4" y="7"/>
                    <a:pt x="4" y="7"/>
                    <a:pt x="4" y="7"/>
                  </a:cubicBezTo>
                  <a:cubicBezTo>
                    <a:pt x="4" y="7"/>
                    <a:pt x="4" y="7"/>
                    <a:pt x="4" y="7"/>
                  </a:cubicBezTo>
                  <a:cubicBezTo>
                    <a:pt x="5" y="7"/>
                    <a:pt x="6" y="7"/>
                    <a:pt x="6" y="6"/>
                  </a:cubicBezTo>
                  <a:cubicBezTo>
                    <a:pt x="6" y="6"/>
                    <a:pt x="7" y="6"/>
                    <a:pt x="7" y="6"/>
                  </a:cubicBezTo>
                  <a:cubicBezTo>
                    <a:pt x="7" y="5"/>
                    <a:pt x="7" y="5"/>
                    <a:pt x="7" y="5"/>
                  </a:cubicBezTo>
                  <a:cubicBezTo>
                    <a:pt x="7" y="5"/>
                    <a:pt x="7" y="5"/>
                    <a:pt x="7" y="5"/>
                  </a:cubicBezTo>
                  <a:cubicBezTo>
                    <a:pt x="7" y="5"/>
                    <a:pt x="7" y="5"/>
                    <a:pt x="8" y="4"/>
                  </a:cubicBezTo>
                  <a:cubicBezTo>
                    <a:pt x="8" y="3"/>
                    <a:pt x="8" y="2"/>
                    <a:pt x="7" y="1"/>
                  </a:cubicBezTo>
                  <a:cubicBezTo>
                    <a:pt x="7" y="1"/>
                    <a:pt x="6" y="0"/>
                    <a:pt x="6" y="0"/>
                  </a:cubicBezTo>
                  <a:cubicBezTo>
                    <a:pt x="5" y="0"/>
                    <a:pt x="5" y="0"/>
                    <a:pt x="5" y="0"/>
                  </a:cubicBezTo>
                  <a:cubicBezTo>
                    <a:pt x="5" y="0"/>
                    <a:pt x="4"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84" name="Freeform 3269">
              <a:extLst>
                <a:ext uri="{FF2B5EF4-FFF2-40B4-BE49-F238E27FC236}">
                  <a16:creationId xmlns:a16="http://schemas.microsoft.com/office/drawing/2014/main" id="{5115C229-241B-3EFE-1280-2D9EEE59D80F}"/>
                </a:ext>
              </a:extLst>
            </p:cNvPr>
            <p:cNvSpPr>
              <a:spLocks/>
            </p:cNvSpPr>
            <p:nvPr/>
          </p:nvSpPr>
          <p:spPr bwMode="auto">
            <a:xfrm>
              <a:off x="11400166" y="3191774"/>
              <a:ext cx="38623" cy="38623"/>
            </a:xfrm>
            <a:custGeom>
              <a:avLst/>
              <a:gdLst>
                <a:gd name="T0" fmla="*/ 3 w 6"/>
                <a:gd name="T1" fmla="*/ 0 h 6"/>
                <a:gd name="T2" fmla="*/ 2 w 6"/>
                <a:gd name="T3" fmla="*/ 1 h 6"/>
                <a:gd name="T4" fmla="*/ 1 w 6"/>
                <a:gd name="T5" fmla="*/ 5 h 6"/>
                <a:gd name="T6" fmla="*/ 3 w 6"/>
                <a:gd name="T7" fmla="*/ 6 h 6"/>
                <a:gd name="T8" fmla="*/ 5 w 6"/>
                <a:gd name="T9" fmla="*/ 5 h 6"/>
                <a:gd name="T10" fmla="*/ 6 w 6"/>
                <a:gd name="T11" fmla="*/ 4 h 6"/>
                <a:gd name="T12" fmla="*/ 6 w 6"/>
                <a:gd name="T13" fmla="*/ 4 h 6"/>
                <a:gd name="T14" fmla="*/ 6 w 6"/>
                <a:gd name="T15" fmla="*/ 1 h 6"/>
                <a:gd name="T16" fmla="*/ 6 w 6"/>
                <a:gd name="T17" fmla="*/ 1 h 6"/>
                <a:gd name="T18" fmla="*/ 5 w 6"/>
                <a:gd name="T19" fmla="*/ 1 h 6"/>
                <a:gd name="T20" fmla="*/ 5 w 6"/>
                <a:gd name="T21" fmla="*/ 0 h 6"/>
                <a:gd name="T22" fmla="*/ 4 w 6"/>
                <a:gd name="T23" fmla="*/ 0 h 6"/>
                <a:gd name="T24" fmla="*/ 3 w 6"/>
                <a:gd name="T2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6">
                  <a:moveTo>
                    <a:pt x="3" y="0"/>
                  </a:moveTo>
                  <a:cubicBezTo>
                    <a:pt x="3" y="0"/>
                    <a:pt x="2" y="0"/>
                    <a:pt x="2" y="1"/>
                  </a:cubicBezTo>
                  <a:cubicBezTo>
                    <a:pt x="1" y="2"/>
                    <a:pt x="0" y="3"/>
                    <a:pt x="1" y="5"/>
                  </a:cubicBezTo>
                  <a:cubicBezTo>
                    <a:pt x="2" y="5"/>
                    <a:pt x="3" y="6"/>
                    <a:pt x="3" y="6"/>
                  </a:cubicBezTo>
                  <a:cubicBezTo>
                    <a:pt x="4" y="6"/>
                    <a:pt x="5" y="6"/>
                    <a:pt x="5" y="5"/>
                  </a:cubicBezTo>
                  <a:cubicBezTo>
                    <a:pt x="5" y="5"/>
                    <a:pt x="6" y="5"/>
                    <a:pt x="6" y="4"/>
                  </a:cubicBezTo>
                  <a:cubicBezTo>
                    <a:pt x="6" y="4"/>
                    <a:pt x="6" y="4"/>
                    <a:pt x="6" y="4"/>
                  </a:cubicBezTo>
                  <a:cubicBezTo>
                    <a:pt x="6" y="3"/>
                    <a:pt x="6" y="2"/>
                    <a:pt x="6" y="1"/>
                  </a:cubicBezTo>
                  <a:cubicBezTo>
                    <a:pt x="6" y="1"/>
                    <a:pt x="6" y="1"/>
                    <a:pt x="6" y="1"/>
                  </a:cubicBezTo>
                  <a:cubicBezTo>
                    <a:pt x="6" y="1"/>
                    <a:pt x="5" y="1"/>
                    <a:pt x="5" y="1"/>
                  </a:cubicBezTo>
                  <a:cubicBezTo>
                    <a:pt x="5" y="1"/>
                    <a:pt x="5" y="1"/>
                    <a:pt x="5" y="0"/>
                  </a:cubicBezTo>
                  <a:cubicBezTo>
                    <a:pt x="4" y="0"/>
                    <a:pt x="4" y="0"/>
                    <a:pt x="4" y="0"/>
                  </a:cubicBezTo>
                  <a:cubicBezTo>
                    <a:pt x="4" y="0"/>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85" name="Freeform 3270">
              <a:extLst>
                <a:ext uri="{FF2B5EF4-FFF2-40B4-BE49-F238E27FC236}">
                  <a16:creationId xmlns:a16="http://schemas.microsoft.com/office/drawing/2014/main" id="{AABAF644-7DA1-35B1-7765-44418811EAF0}"/>
                </a:ext>
              </a:extLst>
            </p:cNvPr>
            <p:cNvSpPr>
              <a:spLocks/>
            </p:cNvSpPr>
            <p:nvPr/>
          </p:nvSpPr>
          <p:spPr bwMode="auto">
            <a:xfrm>
              <a:off x="10834610" y="3131080"/>
              <a:ext cx="41382" cy="38623"/>
            </a:xfrm>
            <a:custGeom>
              <a:avLst/>
              <a:gdLst>
                <a:gd name="T0" fmla="*/ 3 w 6"/>
                <a:gd name="T1" fmla="*/ 0 h 6"/>
                <a:gd name="T2" fmla="*/ 2 w 6"/>
                <a:gd name="T3" fmla="*/ 0 h 6"/>
                <a:gd name="T4" fmla="*/ 1 w 6"/>
                <a:gd name="T5" fmla="*/ 1 h 6"/>
                <a:gd name="T6" fmla="*/ 0 w 6"/>
                <a:gd name="T7" fmla="*/ 5 h 6"/>
                <a:gd name="T8" fmla="*/ 3 w 6"/>
                <a:gd name="T9" fmla="*/ 6 h 6"/>
                <a:gd name="T10" fmla="*/ 4 w 6"/>
                <a:gd name="T11" fmla="*/ 5 h 6"/>
                <a:gd name="T12" fmla="*/ 5 w 6"/>
                <a:gd name="T13" fmla="*/ 2 h 6"/>
                <a:gd name="T14" fmla="*/ 5 w 6"/>
                <a:gd name="T15" fmla="*/ 2 h 6"/>
                <a:gd name="T16" fmla="*/ 5 w 6"/>
                <a:gd name="T17" fmla="*/ 2 h 6"/>
                <a:gd name="T18" fmla="*/ 3 w 6"/>
                <a:gd name="T19" fmla="*/ 0 h 6"/>
                <a:gd name="T20" fmla="*/ 3 w 6"/>
                <a:gd name="T2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6">
                  <a:moveTo>
                    <a:pt x="3" y="0"/>
                  </a:moveTo>
                  <a:cubicBezTo>
                    <a:pt x="3" y="0"/>
                    <a:pt x="2" y="0"/>
                    <a:pt x="2" y="0"/>
                  </a:cubicBezTo>
                  <a:cubicBezTo>
                    <a:pt x="2" y="0"/>
                    <a:pt x="1" y="1"/>
                    <a:pt x="1" y="1"/>
                  </a:cubicBezTo>
                  <a:cubicBezTo>
                    <a:pt x="0" y="2"/>
                    <a:pt x="0" y="3"/>
                    <a:pt x="0" y="5"/>
                  </a:cubicBezTo>
                  <a:cubicBezTo>
                    <a:pt x="1" y="5"/>
                    <a:pt x="2" y="6"/>
                    <a:pt x="3" y="6"/>
                  </a:cubicBezTo>
                  <a:cubicBezTo>
                    <a:pt x="3" y="6"/>
                    <a:pt x="4" y="6"/>
                    <a:pt x="4" y="5"/>
                  </a:cubicBezTo>
                  <a:cubicBezTo>
                    <a:pt x="5" y="5"/>
                    <a:pt x="6" y="3"/>
                    <a:pt x="5" y="2"/>
                  </a:cubicBezTo>
                  <a:cubicBezTo>
                    <a:pt x="5" y="2"/>
                    <a:pt x="5" y="2"/>
                    <a:pt x="5" y="2"/>
                  </a:cubicBezTo>
                  <a:cubicBezTo>
                    <a:pt x="5" y="2"/>
                    <a:pt x="5" y="2"/>
                    <a:pt x="5" y="2"/>
                  </a:cubicBezTo>
                  <a:cubicBezTo>
                    <a:pt x="4" y="1"/>
                    <a:pt x="4" y="0"/>
                    <a:pt x="3" y="0"/>
                  </a:cubicBezTo>
                  <a:cubicBezTo>
                    <a:pt x="3"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86" name="Freeform 3271">
              <a:extLst>
                <a:ext uri="{FF2B5EF4-FFF2-40B4-BE49-F238E27FC236}">
                  <a16:creationId xmlns:a16="http://schemas.microsoft.com/office/drawing/2014/main" id="{FA2F5441-697E-FFCE-881F-AF133A7166A2}"/>
                </a:ext>
              </a:extLst>
            </p:cNvPr>
            <p:cNvSpPr>
              <a:spLocks/>
            </p:cNvSpPr>
            <p:nvPr/>
          </p:nvSpPr>
          <p:spPr bwMode="auto">
            <a:xfrm>
              <a:off x="12048486" y="3249709"/>
              <a:ext cx="38623" cy="38623"/>
            </a:xfrm>
            <a:custGeom>
              <a:avLst/>
              <a:gdLst>
                <a:gd name="T0" fmla="*/ 3 w 6"/>
                <a:gd name="T1" fmla="*/ 0 h 6"/>
                <a:gd name="T2" fmla="*/ 2 w 6"/>
                <a:gd name="T3" fmla="*/ 1 h 6"/>
                <a:gd name="T4" fmla="*/ 1 w 6"/>
                <a:gd name="T5" fmla="*/ 2 h 6"/>
                <a:gd name="T6" fmla="*/ 1 w 6"/>
                <a:gd name="T7" fmla="*/ 2 h 6"/>
                <a:gd name="T8" fmla="*/ 0 w 6"/>
                <a:gd name="T9" fmla="*/ 3 h 6"/>
                <a:gd name="T10" fmla="*/ 1 w 6"/>
                <a:gd name="T11" fmla="*/ 4 h 6"/>
                <a:gd name="T12" fmla="*/ 1 w 6"/>
                <a:gd name="T13" fmla="*/ 4 h 6"/>
                <a:gd name="T14" fmla="*/ 1 w 6"/>
                <a:gd name="T15" fmla="*/ 5 h 6"/>
                <a:gd name="T16" fmla="*/ 1 w 6"/>
                <a:gd name="T17" fmla="*/ 5 h 6"/>
                <a:gd name="T18" fmla="*/ 2 w 6"/>
                <a:gd name="T19" fmla="*/ 6 h 6"/>
                <a:gd name="T20" fmla="*/ 3 w 6"/>
                <a:gd name="T21" fmla="*/ 6 h 6"/>
                <a:gd name="T22" fmla="*/ 3 w 6"/>
                <a:gd name="T23" fmla="*/ 6 h 6"/>
                <a:gd name="T24" fmla="*/ 5 w 6"/>
                <a:gd name="T25" fmla="*/ 5 h 6"/>
                <a:gd name="T26" fmla="*/ 5 w 6"/>
                <a:gd name="T27" fmla="*/ 1 h 6"/>
                <a:gd name="T28" fmla="*/ 3 w 6"/>
                <a:gd name="T2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6">
                  <a:moveTo>
                    <a:pt x="3" y="0"/>
                  </a:moveTo>
                  <a:cubicBezTo>
                    <a:pt x="3" y="0"/>
                    <a:pt x="2" y="0"/>
                    <a:pt x="2" y="1"/>
                  </a:cubicBezTo>
                  <a:cubicBezTo>
                    <a:pt x="1" y="1"/>
                    <a:pt x="1" y="1"/>
                    <a:pt x="1" y="2"/>
                  </a:cubicBezTo>
                  <a:cubicBezTo>
                    <a:pt x="1" y="2"/>
                    <a:pt x="1" y="2"/>
                    <a:pt x="1" y="2"/>
                  </a:cubicBezTo>
                  <a:cubicBezTo>
                    <a:pt x="0" y="3"/>
                    <a:pt x="0" y="3"/>
                    <a:pt x="0" y="3"/>
                  </a:cubicBezTo>
                  <a:cubicBezTo>
                    <a:pt x="0" y="4"/>
                    <a:pt x="1" y="4"/>
                    <a:pt x="1" y="4"/>
                  </a:cubicBezTo>
                  <a:cubicBezTo>
                    <a:pt x="1" y="4"/>
                    <a:pt x="1" y="4"/>
                    <a:pt x="1" y="4"/>
                  </a:cubicBezTo>
                  <a:cubicBezTo>
                    <a:pt x="1" y="4"/>
                    <a:pt x="1" y="4"/>
                    <a:pt x="1" y="5"/>
                  </a:cubicBezTo>
                  <a:cubicBezTo>
                    <a:pt x="1" y="5"/>
                    <a:pt x="1" y="5"/>
                    <a:pt x="1" y="5"/>
                  </a:cubicBezTo>
                  <a:cubicBezTo>
                    <a:pt x="1" y="5"/>
                    <a:pt x="2" y="5"/>
                    <a:pt x="2" y="6"/>
                  </a:cubicBezTo>
                  <a:cubicBezTo>
                    <a:pt x="2" y="6"/>
                    <a:pt x="3" y="6"/>
                    <a:pt x="3" y="6"/>
                  </a:cubicBezTo>
                  <a:cubicBezTo>
                    <a:pt x="3" y="6"/>
                    <a:pt x="3" y="6"/>
                    <a:pt x="3" y="6"/>
                  </a:cubicBezTo>
                  <a:cubicBezTo>
                    <a:pt x="4" y="6"/>
                    <a:pt x="4" y="6"/>
                    <a:pt x="5" y="5"/>
                  </a:cubicBezTo>
                  <a:cubicBezTo>
                    <a:pt x="6" y="4"/>
                    <a:pt x="6" y="3"/>
                    <a:pt x="5" y="1"/>
                  </a:cubicBezTo>
                  <a:cubicBezTo>
                    <a:pt x="5" y="1"/>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87" name="Freeform 3272">
              <a:extLst>
                <a:ext uri="{FF2B5EF4-FFF2-40B4-BE49-F238E27FC236}">
                  <a16:creationId xmlns:a16="http://schemas.microsoft.com/office/drawing/2014/main" id="{A235A1A1-3A11-1ECB-E2D9-AB25A766DDE8}"/>
                </a:ext>
              </a:extLst>
            </p:cNvPr>
            <p:cNvSpPr>
              <a:spLocks/>
            </p:cNvSpPr>
            <p:nvPr/>
          </p:nvSpPr>
          <p:spPr bwMode="auto">
            <a:xfrm>
              <a:off x="11819505" y="3059351"/>
              <a:ext cx="38623" cy="33106"/>
            </a:xfrm>
            <a:custGeom>
              <a:avLst/>
              <a:gdLst>
                <a:gd name="T0" fmla="*/ 3 w 6"/>
                <a:gd name="T1" fmla="*/ 0 h 5"/>
                <a:gd name="T2" fmla="*/ 2 w 6"/>
                <a:gd name="T3" fmla="*/ 0 h 5"/>
                <a:gd name="T4" fmla="*/ 1 w 6"/>
                <a:gd name="T5" fmla="*/ 1 h 5"/>
                <a:gd name="T6" fmla="*/ 1 w 6"/>
                <a:gd name="T7" fmla="*/ 1 h 5"/>
                <a:gd name="T8" fmla="*/ 1 w 6"/>
                <a:gd name="T9" fmla="*/ 4 h 5"/>
                <a:gd name="T10" fmla="*/ 3 w 6"/>
                <a:gd name="T11" fmla="*/ 5 h 5"/>
                <a:gd name="T12" fmla="*/ 3 w 6"/>
                <a:gd name="T13" fmla="*/ 5 h 5"/>
                <a:gd name="T14" fmla="*/ 4 w 6"/>
                <a:gd name="T15" fmla="*/ 5 h 5"/>
                <a:gd name="T16" fmla="*/ 5 w 6"/>
                <a:gd name="T17" fmla="*/ 5 h 5"/>
                <a:gd name="T18" fmla="*/ 5 w 6"/>
                <a:gd name="T19" fmla="*/ 1 h 5"/>
                <a:gd name="T20" fmla="*/ 4 w 6"/>
                <a:gd name="T21" fmla="*/ 0 h 5"/>
                <a:gd name="T22" fmla="*/ 3 w 6"/>
                <a:gd name="T23" fmla="*/ 0 h 5"/>
                <a:gd name="T24" fmla="*/ 3 w 6"/>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5">
                  <a:moveTo>
                    <a:pt x="3" y="0"/>
                  </a:moveTo>
                  <a:cubicBezTo>
                    <a:pt x="3" y="0"/>
                    <a:pt x="2" y="0"/>
                    <a:pt x="2" y="0"/>
                  </a:cubicBezTo>
                  <a:cubicBezTo>
                    <a:pt x="1" y="0"/>
                    <a:pt x="1" y="0"/>
                    <a:pt x="1" y="1"/>
                  </a:cubicBezTo>
                  <a:cubicBezTo>
                    <a:pt x="1" y="1"/>
                    <a:pt x="1" y="1"/>
                    <a:pt x="1" y="1"/>
                  </a:cubicBezTo>
                  <a:cubicBezTo>
                    <a:pt x="0" y="2"/>
                    <a:pt x="0" y="3"/>
                    <a:pt x="1" y="4"/>
                  </a:cubicBezTo>
                  <a:cubicBezTo>
                    <a:pt x="1" y="5"/>
                    <a:pt x="2" y="5"/>
                    <a:pt x="3" y="5"/>
                  </a:cubicBezTo>
                  <a:cubicBezTo>
                    <a:pt x="3" y="5"/>
                    <a:pt x="3" y="5"/>
                    <a:pt x="3" y="5"/>
                  </a:cubicBezTo>
                  <a:cubicBezTo>
                    <a:pt x="3" y="5"/>
                    <a:pt x="3" y="5"/>
                    <a:pt x="4" y="5"/>
                  </a:cubicBezTo>
                  <a:cubicBezTo>
                    <a:pt x="4" y="5"/>
                    <a:pt x="4" y="5"/>
                    <a:pt x="5" y="5"/>
                  </a:cubicBezTo>
                  <a:cubicBezTo>
                    <a:pt x="6" y="4"/>
                    <a:pt x="6" y="2"/>
                    <a:pt x="5" y="1"/>
                  </a:cubicBezTo>
                  <a:cubicBezTo>
                    <a:pt x="5" y="0"/>
                    <a:pt x="4" y="0"/>
                    <a:pt x="4" y="0"/>
                  </a:cubicBezTo>
                  <a:cubicBezTo>
                    <a:pt x="4" y="0"/>
                    <a:pt x="4" y="0"/>
                    <a:pt x="3" y="0"/>
                  </a:cubicBezTo>
                  <a:cubicBezTo>
                    <a:pt x="3"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88" name="Freeform 3273">
              <a:extLst>
                <a:ext uri="{FF2B5EF4-FFF2-40B4-BE49-F238E27FC236}">
                  <a16:creationId xmlns:a16="http://schemas.microsoft.com/office/drawing/2014/main" id="{43019C36-3526-8788-BE9C-FF8A5FB60E19}"/>
                </a:ext>
              </a:extLst>
            </p:cNvPr>
            <p:cNvSpPr>
              <a:spLocks/>
            </p:cNvSpPr>
            <p:nvPr/>
          </p:nvSpPr>
          <p:spPr bwMode="auto">
            <a:xfrm>
              <a:off x="10487000" y="2248261"/>
              <a:ext cx="41382" cy="30347"/>
            </a:xfrm>
            <a:custGeom>
              <a:avLst/>
              <a:gdLst>
                <a:gd name="T0" fmla="*/ 3 w 6"/>
                <a:gd name="T1" fmla="*/ 0 h 5"/>
                <a:gd name="T2" fmla="*/ 2 w 6"/>
                <a:gd name="T3" fmla="*/ 0 h 5"/>
                <a:gd name="T4" fmla="*/ 1 w 6"/>
                <a:gd name="T5" fmla="*/ 4 h 5"/>
                <a:gd name="T6" fmla="*/ 1 w 6"/>
                <a:gd name="T7" fmla="*/ 4 h 5"/>
                <a:gd name="T8" fmla="*/ 1 w 6"/>
                <a:gd name="T9" fmla="*/ 4 h 5"/>
                <a:gd name="T10" fmla="*/ 2 w 6"/>
                <a:gd name="T11" fmla="*/ 5 h 5"/>
                <a:gd name="T12" fmla="*/ 2 w 6"/>
                <a:gd name="T13" fmla="*/ 5 h 5"/>
                <a:gd name="T14" fmla="*/ 3 w 6"/>
                <a:gd name="T15" fmla="*/ 5 h 5"/>
                <a:gd name="T16" fmla="*/ 5 w 6"/>
                <a:gd name="T17" fmla="*/ 5 h 5"/>
                <a:gd name="T18" fmla="*/ 5 w 6"/>
                <a:gd name="T19" fmla="*/ 5 h 5"/>
                <a:gd name="T20" fmla="*/ 5 w 6"/>
                <a:gd name="T21" fmla="*/ 5 h 5"/>
                <a:gd name="T22" fmla="*/ 6 w 6"/>
                <a:gd name="T23" fmla="*/ 4 h 5"/>
                <a:gd name="T24" fmla="*/ 6 w 6"/>
                <a:gd name="T25" fmla="*/ 3 h 5"/>
                <a:gd name="T26" fmla="*/ 5 w 6"/>
                <a:gd name="T27" fmla="*/ 1 h 5"/>
                <a:gd name="T28" fmla="*/ 3 w 6"/>
                <a:gd name="T2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5">
                  <a:moveTo>
                    <a:pt x="3" y="0"/>
                  </a:moveTo>
                  <a:cubicBezTo>
                    <a:pt x="3" y="0"/>
                    <a:pt x="2" y="0"/>
                    <a:pt x="2" y="0"/>
                  </a:cubicBezTo>
                  <a:cubicBezTo>
                    <a:pt x="0" y="1"/>
                    <a:pt x="0" y="3"/>
                    <a:pt x="1" y="4"/>
                  </a:cubicBezTo>
                  <a:cubicBezTo>
                    <a:pt x="1" y="4"/>
                    <a:pt x="1" y="4"/>
                    <a:pt x="1" y="4"/>
                  </a:cubicBezTo>
                  <a:cubicBezTo>
                    <a:pt x="1" y="4"/>
                    <a:pt x="1" y="4"/>
                    <a:pt x="1" y="4"/>
                  </a:cubicBezTo>
                  <a:cubicBezTo>
                    <a:pt x="1" y="5"/>
                    <a:pt x="1" y="5"/>
                    <a:pt x="2" y="5"/>
                  </a:cubicBezTo>
                  <a:cubicBezTo>
                    <a:pt x="2" y="5"/>
                    <a:pt x="2" y="5"/>
                    <a:pt x="2" y="5"/>
                  </a:cubicBezTo>
                  <a:cubicBezTo>
                    <a:pt x="2" y="5"/>
                    <a:pt x="3" y="5"/>
                    <a:pt x="3" y="5"/>
                  </a:cubicBezTo>
                  <a:cubicBezTo>
                    <a:pt x="4" y="5"/>
                    <a:pt x="4" y="5"/>
                    <a:pt x="5" y="5"/>
                  </a:cubicBezTo>
                  <a:cubicBezTo>
                    <a:pt x="5" y="5"/>
                    <a:pt x="5" y="5"/>
                    <a:pt x="5" y="5"/>
                  </a:cubicBezTo>
                  <a:cubicBezTo>
                    <a:pt x="5" y="5"/>
                    <a:pt x="5" y="5"/>
                    <a:pt x="5" y="5"/>
                  </a:cubicBezTo>
                  <a:cubicBezTo>
                    <a:pt x="5" y="4"/>
                    <a:pt x="6" y="4"/>
                    <a:pt x="6" y="4"/>
                  </a:cubicBezTo>
                  <a:cubicBezTo>
                    <a:pt x="6" y="4"/>
                    <a:pt x="6" y="3"/>
                    <a:pt x="6" y="3"/>
                  </a:cubicBezTo>
                  <a:cubicBezTo>
                    <a:pt x="6" y="3"/>
                    <a:pt x="6" y="2"/>
                    <a:pt x="5" y="1"/>
                  </a:cubicBezTo>
                  <a:cubicBezTo>
                    <a:pt x="5" y="0"/>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89" name="Freeform 3274">
              <a:extLst>
                <a:ext uri="{FF2B5EF4-FFF2-40B4-BE49-F238E27FC236}">
                  <a16:creationId xmlns:a16="http://schemas.microsoft.com/office/drawing/2014/main" id="{63410AE0-0E8D-C554-8F87-4FE97D7722A9}"/>
                </a:ext>
              </a:extLst>
            </p:cNvPr>
            <p:cNvSpPr>
              <a:spLocks/>
            </p:cNvSpPr>
            <p:nvPr/>
          </p:nvSpPr>
          <p:spPr bwMode="auto">
            <a:xfrm>
              <a:off x="10067661" y="2444136"/>
              <a:ext cx="41382" cy="33106"/>
            </a:xfrm>
            <a:custGeom>
              <a:avLst/>
              <a:gdLst>
                <a:gd name="T0" fmla="*/ 3 w 6"/>
                <a:gd name="T1" fmla="*/ 0 h 5"/>
                <a:gd name="T2" fmla="*/ 1 w 6"/>
                <a:gd name="T3" fmla="*/ 0 h 5"/>
                <a:gd name="T4" fmla="*/ 0 w 6"/>
                <a:gd name="T5" fmla="*/ 3 h 5"/>
                <a:gd name="T6" fmla="*/ 0 w 6"/>
                <a:gd name="T7" fmla="*/ 3 h 5"/>
                <a:gd name="T8" fmla="*/ 1 w 6"/>
                <a:gd name="T9" fmla="*/ 4 h 5"/>
                <a:gd name="T10" fmla="*/ 1 w 6"/>
                <a:gd name="T11" fmla="*/ 4 h 5"/>
                <a:gd name="T12" fmla="*/ 1 w 6"/>
                <a:gd name="T13" fmla="*/ 5 h 5"/>
                <a:gd name="T14" fmla="*/ 3 w 6"/>
                <a:gd name="T15" fmla="*/ 5 h 5"/>
                <a:gd name="T16" fmla="*/ 3 w 6"/>
                <a:gd name="T17" fmla="*/ 5 h 5"/>
                <a:gd name="T18" fmla="*/ 4 w 6"/>
                <a:gd name="T19" fmla="*/ 5 h 5"/>
                <a:gd name="T20" fmla="*/ 4 w 6"/>
                <a:gd name="T21" fmla="*/ 5 h 5"/>
                <a:gd name="T22" fmla="*/ 6 w 6"/>
                <a:gd name="T23" fmla="*/ 2 h 5"/>
                <a:gd name="T24" fmla="*/ 6 w 6"/>
                <a:gd name="T25" fmla="*/ 2 h 5"/>
                <a:gd name="T26" fmla="*/ 5 w 6"/>
                <a:gd name="T27" fmla="*/ 1 h 5"/>
                <a:gd name="T28" fmla="*/ 5 w 6"/>
                <a:gd name="T29" fmla="*/ 1 h 5"/>
                <a:gd name="T30" fmla="*/ 5 w 6"/>
                <a:gd name="T31" fmla="*/ 1 h 5"/>
                <a:gd name="T32" fmla="*/ 3 w 6"/>
                <a:gd name="T33"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 h="5">
                  <a:moveTo>
                    <a:pt x="3" y="0"/>
                  </a:moveTo>
                  <a:cubicBezTo>
                    <a:pt x="2" y="0"/>
                    <a:pt x="2" y="0"/>
                    <a:pt x="1" y="0"/>
                  </a:cubicBezTo>
                  <a:cubicBezTo>
                    <a:pt x="0" y="1"/>
                    <a:pt x="0" y="2"/>
                    <a:pt x="0" y="3"/>
                  </a:cubicBezTo>
                  <a:cubicBezTo>
                    <a:pt x="0" y="3"/>
                    <a:pt x="0" y="3"/>
                    <a:pt x="0" y="3"/>
                  </a:cubicBezTo>
                  <a:cubicBezTo>
                    <a:pt x="0" y="3"/>
                    <a:pt x="0" y="4"/>
                    <a:pt x="1" y="4"/>
                  </a:cubicBezTo>
                  <a:cubicBezTo>
                    <a:pt x="1" y="4"/>
                    <a:pt x="1" y="4"/>
                    <a:pt x="1" y="4"/>
                  </a:cubicBezTo>
                  <a:cubicBezTo>
                    <a:pt x="1" y="4"/>
                    <a:pt x="1" y="4"/>
                    <a:pt x="1" y="5"/>
                  </a:cubicBezTo>
                  <a:cubicBezTo>
                    <a:pt x="2" y="5"/>
                    <a:pt x="2" y="5"/>
                    <a:pt x="3" y="5"/>
                  </a:cubicBezTo>
                  <a:cubicBezTo>
                    <a:pt x="3" y="5"/>
                    <a:pt x="3" y="5"/>
                    <a:pt x="3" y="5"/>
                  </a:cubicBezTo>
                  <a:cubicBezTo>
                    <a:pt x="3" y="5"/>
                    <a:pt x="3" y="5"/>
                    <a:pt x="4" y="5"/>
                  </a:cubicBezTo>
                  <a:cubicBezTo>
                    <a:pt x="4" y="5"/>
                    <a:pt x="4" y="5"/>
                    <a:pt x="4" y="5"/>
                  </a:cubicBezTo>
                  <a:cubicBezTo>
                    <a:pt x="5" y="4"/>
                    <a:pt x="6" y="3"/>
                    <a:pt x="6" y="2"/>
                  </a:cubicBezTo>
                  <a:cubicBezTo>
                    <a:pt x="6" y="2"/>
                    <a:pt x="6" y="2"/>
                    <a:pt x="6" y="2"/>
                  </a:cubicBezTo>
                  <a:cubicBezTo>
                    <a:pt x="6" y="2"/>
                    <a:pt x="5" y="2"/>
                    <a:pt x="5" y="1"/>
                  </a:cubicBezTo>
                  <a:cubicBezTo>
                    <a:pt x="5" y="1"/>
                    <a:pt x="5" y="1"/>
                    <a:pt x="5" y="1"/>
                  </a:cubicBezTo>
                  <a:cubicBezTo>
                    <a:pt x="5" y="1"/>
                    <a:pt x="5" y="1"/>
                    <a:pt x="5" y="1"/>
                  </a:cubicBezTo>
                  <a:cubicBezTo>
                    <a:pt x="5" y="0"/>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90" name="Freeform 3275">
              <a:extLst>
                <a:ext uri="{FF2B5EF4-FFF2-40B4-BE49-F238E27FC236}">
                  <a16:creationId xmlns:a16="http://schemas.microsoft.com/office/drawing/2014/main" id="{DF6BF6ED-224A-886F-2D1A-17DB89B1A894}"/>
                </a:ext>
              </a:extLst>
            </p:cNvPr>
            <p:cNvSpPr>
              <a:spLocks/>
            </p:cNvSpPr>
            <p:nvPr/>
          </p:nvSpPr>
          <p:spPr bwMode="auto">
            <a:xfrm>
              <a:off x="11747776" y="3616630"/>
              <a:ext cx="38623" cy="38623"/>
            </a:xfrm>
            <a:custGeom>
              <a:avLst/>
              <a:gdLst>
                <a:gd name="T0" fmla="*/ 3 w 6"/>
                <a:gd name="T1" fmla="*/ 0 h 6"/>
                <a:gd name="T2" fmla="*/ 3 w 6"/>
                <a:gd name="T3" fmla="*/ 0 h 6"/>
                <a:gd name="T4" fmla="*/ 3 w 6"/>
                <a:gd name="T5" fmla="*/ 0 h 6"/>
                <a:gd name="T6" fmla="*/ 2 w 6"/>
                <a:gd name="T7" fmla="*/ 1 h 6"/>
                <a:gd name="T8" fmla="*/ 1 w 6"/>
                <a:gd name="T9" fmla="*/ 4 h 6"/>
                <a:gd name="T10" fmla="*/ 3 w 6"/>
                <a:gd name="T11" fmla="*/ 6 h 6"/>
                <a:gd name="T12" fmla="*/ 5 w 6"/>
                <a:gd name="T13" fmla="*/ 5 h 6"/>
                <a:gd name="T14" fmla="*/ 5 w 6"/>
                <a:gd name="T15" fmla="*/ 5 h 6"/>
                <a:gd name="T16" fmla="*/ 5 w 6"/>
                <a:gd name="T17" fmla="*/ 5 h 6"/>
                <a:gd name="T18" fmla="*/ 6 w 6"/>
                <a:gd name="T19" fmla="*/ 4 h 6"/>
                <a:gd name="T20" fmla="*/ 6 w 6"/>
                <a:gd name="T21" fmla="*/ 4 h 6"/>
                <a:gd name="T22" fmla="*/ 6 w 6"/>
                <a:gd name="T23" fmla="*/ 1 h 6"/>
                <a:gd name="T24" fmla="*/ 5 w 6"/>
                <a:gd name="T25" fmla="*/ 1 h 6"/>
                <a:gd name="T26" fmla="*/ 4 w 6"/>
                <a:gd name="T27" fmla="*/ 0 h 6"/>
                <a:gd name="T28" fmla="*/ 3 w 6"/>
                <a:gd name="T2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6">
                  <a:moveTo>
                    <a:pt x="3" y="0"/>
                  </a:moveTo>
                  <a:cubicBezTo>
                    <a:pt x="3" y="0"/>
                    <a:pt x="3" y="0"/>
                    <a:pt x="3" y="0"/>
                  </a:cubicBezTo>
                  <a:cubicBezTo>
                    <a:pt x="3" y="0"/>
                    <a:pt x="3" y="0"/>
                    <a:pt x="3" y="0"/>
                  </a:cubicBezTo>
                  <a:cubicBezTo>
                    <a:pt x="2" y="0"/>
                    <a:pt x="2" y="0"/>
                    <a:pt x="2" y="1"/>
                  </a:cubicBezTo>
                  <a:cubicBezTo>
                    <a:pt x="0" y="2"/>
                    <a:pt x="0" y="3"/>
                    <a:pt x="1" y="4"/>
                  </a:cubicBezTo>
                  <a:cubicBezTo>
                    <a:pt x="2" y="5"/>
                    <a:pt x="2" y="6"/>
                    <a:pt x="3" y="6"/>
                  </a:cubicBezTo>
                  <a:cubicBezTo>
                    <a:pt x="4" y="6"/>
                    <a:pt x="4" y="5"/>
                    <a:pt x="5" y="5"/>
                  </a:cubicBezTo>
                  <a:cubicBezTo>
                    <a:pt x="5" y="5"/>
                    <a:pt x="5" y="5"/>
                    <a:pt x="5" y="5"/>
                  </a:cubicBezTo>
                  <a:cubicBezTo>
                    <a:pt x="5" y="5"/>
                    <a:pt x="5" y="5"/>
                    <a:pt x="5" y="5"/>
                  </a:cubicBezTo>
                  <a:cubicBezTo>
                    <a:pt x="5" y="5"/>
                    <a:pt x="5" y="5"/>
                    <a:pt x="6" y="4"/>
                  </a:cubicBezTo>
                  <a:cubicBezTo>
                    <a:pt x="6" y="4"/>
                    <a:pt x="6" y="4"/>
                    <a:pt x="6" y="4"/>
                  </a:cubicBezTo>
                  <a:cubicBezTo>
                    <a:pt x="6" y="3"/>
                    <a:pt x="6" y="2"/>
                    <a:pt x="6" y="1"/>
                  </a:cubicBezTo>
                  <a:cubicBezTo>
                    <a:pt x="5" y="1"/>
                    <a:pt x="5" y="1"/>
                    <a:pt x="5" y="1"/>
                  </a:cubicBezTo>
                  <a:cubicBezTo>
                    <a:pt x="4" y="0"/>
                    <a:pt x="4" y="0"/>
                    <a:pt x="4" y="0"/>
                  </a:cubicBezTo>
                  <a:cubicBezTo>
                    <a:pt x="4" y="0"/>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91" name="Freeform 3276">
              <a:extLst>
                <a:ext uri="{FF2B5EF4-FFF2-40B4-BE49-F238E27FC236}">
                  <a16:creationId xmlns:a16="http://schemas.microsoft.com/office/drawing/2014/main" id="{6B70DDAF-7132-27DE-E9B7-F88B4EBED110}"/>
                </a:ext>
              </a:extLst>
            </p:cNvPr>
            <p:cNvSpPr>
              <a:spLocks/>
            </p:cNvSpPr>
            <p:nvPr/>
          </p:nvSpPr>
          <p:spPr bwMode="auto">
            <a:xfrm>
              <a:off x="11700876" y="3335232"/>
              <a:ext cx="24829" cy="24829"/>
            </a:xfrm>
            <a:custGeom>
              <a:avLst/>
              <a:gdLst>
                <a:gd name="T0" fmla="*/ 2 w 4"/>
                <a:gd name="T1" fmla="*/ 0 h 4"/>
                <a:gd name="T2" fmla="*/ 1 w 4"/>
                <a:gd name="T3" fmla="*/ 1 h 4"/>
                <a:gd name="T4" fmla="*/ 1 w 4"/>
                <a:gd name="T5" fmla="*/ 1 h 4"/>
                <a:gd name="T6" fmla="*/ 1 w 4"/>
                <a:gd name="T7" fmla="*/ 1 h 4"/>
                <a:gd name="T8" fmla="*/ 1 w 4"/>
                <a:gd name="T9" fmla="*/ 1 h 4"/>
                <a:gd name="T10" fmla="*/ 1 w 4"/>
                <a:gd name="T11" fmla="*/ 2 h 4"/>
                <a:gd name="T12" fmla="*/ 1 w 4"/>
                <a:gd name="T13" fmla="*/ 3 h 4"/>
                <a:gd name="T14" fmla="*/ 2 w 4"/>
                <a:gd name="T15" fmla="*/ 4 h 4"/>
                <a:gd name="T16" fmla="*/ 3 w 4"/>
                <a:gd name="T17" fmla="*/ 4 h 4"/>
                <a:gd name="T18" fmla="*/ 3 w 4"/>
                <a:gd name="T19" fmla="*/ 4 h 4"/>
                <a:gd name="T20" fmla="*/ 4 w 4"/>
                <a:gd name="T21" fmla="*/ 4 h 4"/>
                <a:gd name="T22" fmla="*/ 4 w 4"/>
                <a:gd name="T23" fmla="*/ 3 h 4"/>
                <a:gd name="T24" fmla="*/ 4 w 4"/>
                <a:gd name="T25" fmla="*/ 3 h 4"/>
                <a:gd name="T26" fmla="*/ 4 w 4"/>
                <a:gd name="T27" fmla="*/ 2 h 4"/>
                <a:gd name="T28" fmla="*/ 4 w 4"/>
                <a:gd name="T29" fmla="*/ 2 h 4"/>
                <a:gd name="T30" fmla="*/ 4 w 4"/>
                <a:gd name="T31" fmla="*/ 1 h 4"/>
                <a:gd name="T32" fmla="*/ 2 w 4"/>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4">
                  <a:moveTo>
                    <a:pt x="2" y="0"/>
                  </a:moveTo>
                  <a:cubicBezTo>
                    <a:pt x="2" y="0"/>
                    <a:pt x="2" y="1"/>
                    <a:pt x="1" y="1"/>
                  </a:cubicBezTo>
                  <a:cubicBezTo>
                    <a:pt x="1" y="1"/>
                    <a:pt x="1" y="1"/>
                    <a:pt x="1" y="1"/>
                  </a:cubicBezTo>
                  <a:cubicBezTo>
                    <a:pt x="1" y="1"/>
                    <a:pt x="1" y="1"/>
                    <a:pt x="1" y="1"/>
                  </a:cubicBezTo>
                  <a:cubicBezTo>
                    <a:pt x="1" y="1"/>
                    <a:pt x="1" y="1"/>
                    <a:pt x="1" y="1"/>
                  </a:cubicBezTo>
                  <a:cubicBezTo>
                    <a:pt x="1" y="1"/>
                    <a:pt x="1" y="2"/>
                    <a:pt x="1" y="2"/>
                  </a:cubicBezTo>
                  <a:cubicBezTo>
                    <a:pt x="0" y="2"/>
                    <a:pt x="0" y="3"/>
                    <a:pt x="1" y="3"/>
                  </a:cubicBezTo>
                  <a:cubicBezTo>
                    <a:pt x="1" y="4"/>
                    <a:pt x="2" y="4"/>
                    <a:pt x="2" y="4"/>
                  </a:cubicBezTo>
                  <a:cubicBezTo>
                    <a:pt x="3" y="4"/>
                    <a:pt x="3" y="4"/>
                    <a:pt x="3" y="4"/>
                  </a:cubicBezTo>
                  <a:cubicBezTo>
                    <a:pt x="3" y="4"/>
                    <a:pt x="3" y="4"/>
                    <a:pt x="3" y="4"/>
                  </a:cubicBezTo>
                  <a:cubicBezTo>
                    <a:pt x="3" y="4"/>
                    <a:pt x="3" y="4"/>
                    <a:pt x="4" y="4"/>
                  </a:cubicBezTo>
                  <a:cubicBezTo>
                    <a:pt x="4" y="4"/>
                    <a:pt x="4" y="4"/>
                    <a:pt x="4" y="3"/>
                  </a:cubicBezTo>
                  <a:cubicBezTo>
                    <a:pt x="4" y="3"/>
                    <a:pt x="4" y="3"/>
                    <a:pt x="4" y="3"/>
                  </a:cubicBezTo>
                  <a:cubicBezTo>
                    <a:pt x="4" y="3"/>
                    <a:pt x="4" y="2"/>
                    <a:pt x="4" y="2"/>
                  </a:cubicBezTo>
                  <a:cubicBezTo>
                    <a:pt x="4" y="2"/>
                    <a:pt x="4" y="2"/>
                    <a:pt x="4" y="2"/>
                  </a:cubicBezTo>
                  <a:cubicBezTo>
                    <a:pt x="4" y="2"/>
                    <a:pt x="4" y="1"/>
                    <a:pt x="4" y="1"/>
                  </a:cubicBezTo>
                  <a:cubicBezTo>
                    <a:pt x="4" y="1"/>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92" name="Freeform 3277">
              <a:extLst>
                <a:ext uri="{FF2B5EF4-FFF2-40B4-BE49-F238E27FC236}">
                  <a16:creationId xmlns:a16="http://schemas.microsoft.com/office/drawing/2014/main" id="{BDCF0E2C-50E2-06AC-B6E5-488A229CE95F}"/>
                </a:ext>
              </a:extLst>
            </p:cNvPr>
            <p:cNvSpPr>
              <a:spLocks/>
            </p:cNvSpPr>
            <p:nvPr/>
          </p:nvSpPr>
          <p:spPr bwMode="auto">
            <a:xfrm>
              <a:off x="11924340" y="3826300"/>
              <a:ext cx="24829" cy="24829"/>
            </a:xfrm>
            <a:custGeom>
              <a:avLst/>
              <a:gdLst>
                <a:gd name="T0" fmla="*/ 2 w 4"/>
                <a:gd name="T1" fmla="*/ 0 h 4"/>
                <a:gd name="T2" fmla="*/ 2 w 4"/>
                <a:gd name="T3" fmla="*/ 0 h 4"/>
                <a:gd name="T4" fmla="*/ 1 w 4"/>
                <a:gd name="T5" fmla="*/ 0 h 4"/>
                <a:gd name="T6" fmla="*/ 1 w 4"/>
                <a:gd name="T7" fmla="*/ 0 h 4"/>
                <a:gd name="T8" fmla="*/ 1 w 4"/>
                <a:gd name="T9" fmla="*/ 0 h 4"/>
                <a:gd name="T10" fmla="*/ 0 w 4"/>
                <a:gd name="T11" fmla="*/ 0 h 4"/>
                <a:gd name="T12" fmla="*/ 0 w 4"/>
                <a:gd name="T13" fmla="*/ 3 h 4"/>
                <a:gd name="T14" fmla="*/ 2 w 4"/>
                <a:gd name="T15" fmla="*/ 4 h 4"/>
                <a:gd name="T16" fmla="*/ 2 w 4"/>
                <a:gd name="T17" fmla="*/ 4 h 4"/>
                <a:gd name="T18" fmla="*/ 2 w 4"/>
                <a:gd name="T19" fmla="*/ 4 h 4"/>
                <a:gd name="T20" fmla="*/ 3 w 4"/>
                <a:gd name="T21" fmla="*/ 3 h 4"/>
                <a:gd name="T22" fmla="*/ 4 w 4"/>
                <a:gd name="T23" fmla="*/ 2 h 4"/>
                <a:gd name="T24" fmla="*/ 4 w 4"/>
                <a:gd name="T25" fmla="*/ 2 h 4"/>
                <a:gd name="T26" fmla="*/ 4 w 4"/>
                <a:gd name="T27" fmla="*/ 1 h 4"/>
                <a:gd name="T28" fmla="*/ 3 w 4"/>
                <a:gd name="T29" fmla="*/ 1 h 4"/>
                <a:gd name="T30" fmla="*/ 3 w 4"/>
                <a:gd name="T31" fmla="*/ 1 h 4"/>
                <a:gd name="T32" fmla="*/ 2 w 4"/>
                <a:gd name="T33" fmla="*/ 0 h 4"/>
                <a:gd name="T34" fmla="*/ 2 w 4"/>
                <a:gd name="T35" fmla="*/ 0 h 4"/>
                <a:gd name="T36" fmla="*/ 2 w 4"/>
                <a:gd name="T3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 h="4">
                  <a:moveTo>
                    <a:pt x="2" y="0"/>
                  </a:moveTo>
                  <a:cubicBezTo>
                    <a:pt x="2" y="0"/>
                    <a:pt x="2" y="0"/>
                    <a:pt x="2" y="0"/>
                  </a:cubicBezTo>
                  <a:cubicBezTo>
                    <a:pt x="1" y="0"/>
                    <a:pt x="1" y="0"/>
                    <a:pt x="1" y="0"/>
                  </a:cubicBezTo>
                  <a:cubicBezTo>
                    <a:pt x="1" y="0"/>
                    <a:pt x="1" y="0"/>
                    <a:pt x="1" y="0"/>
                  </a:cubicBezTo>
                  <a:cubicBezTo>
                    <a:pt x="1" y="0"/>
                    <a:pt x="1" y="0"/>
                    <a:pt x="1" y="0"/>
                  </a:cubicBezTo>
                  <a:cubicBezTo>
                    <a:pt x="0" y="0"/>
                    <a:pt x="0" y="0"/>
                    <a:pt x="0" y="0"/>
                  </a:cubicBezTo>
                  <a:cubicBezTo>
                    <a:pt x="0" y="1"/>
                    <a:pt x="0" y="2"/>
                    <a:pt x="0" y="3"/>
                  </a:cubicBezTo>
                  <a:cubicBezTo>
                    <a:pt x="0" y="3"/>
                    <a:pt x="1" y="4"/>
                    <a:pt x="2" y="4"/>
                  </a:cubicBezTo>
                  <a:cubicBezTo>
                    <a:pt x="2" y="4"/>
                    <a:pt x="2" y="4"/>
                    <a:pt x="2" y="4"/>
                  </a:cubicBezTo>
                  <a:cubicBezTo>
                    <a:pt x="2" y="4"/>
                    <a:pt x="2" y="4"/>
                    <a:pt x="2" y="4"/>
                  </a:cubicBezTo>
                  <a:cubicBezTo>
                    <a:pt x="2" y="4"/>
                    <a:pt x="3" y="4"/>
                    <a:pt x="3" y="3"/>
                  </a:cubicBezTo>
                  <a:cubicBezTo>
                    <a:pt x="3" y="3"/>
                    <a:pt x="4" y="3"/>
                    <a:pt x="4" y="2"/>
                  </a:cubicBezTo>
                  <a:cubicBezTo>
                    <a:pt x="4" y="2"/>
                    <a:pt x="4" y="2"/>
                    <a:pt x="4" y="2"/>
                  </a:cubicBezTo>
                  <a:cubicBezTo>
                    <a:pt x="4" y="2"/>
                    <a:pt x="4" y="1"/>
                    <a:pt x="4" y="1"/>
                  </a:cubicBezTo>
                  <a:cubicBezTo>
                    <a:pt x="4" y="1"/>
                    <a:pt x="3" y="1"/>
                    <a:pt x="3" y="1"/>
                  </a:cubicBezTo>
                  <a:cubicBezTo>
                    <a:pt x="3" y="1"/>
                    <a:pt x="3" y="1"/>
                    <a:pt x="3" y="1"/>
                  </a:cubicBezTo>
                  <a:cubicBezTo>
                    <a:pt x="3" y="0"/>
                    <a:pt x="3" y="0"/>
                    <a:pt x="2" y="0"/>
                  </a:cubicBezTo>
                  <a:cubicBezTo>
                    <a:pt x="2" y="0"/>
                    <a:pt x="2"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nvGrpSpPr>
            <p:cNvPr id="93" name="Group 92">
              <a:extLst>
                <a:ext uri="{FF2B5EF4-FFF2-40B4-BE49-F238E27FC236}">
                  <a16:creationId xmlns:a16="http://schemas.microsoft.com/office/drawing/2014/main" id="{682E7D48-F2CF-4670-CDF1-FDE99AD573ED}"/>
                </a:ext>
              </a:extLst>
            </p:cNvPr>
            <p:cNvGrpSpPr/>
            <p:nvPr/>
          </p:nvGrpSpPr>
          <p:grpSpPr>
            <a:xfrm>
              <a:off x="6249468" y="-1100935"/>
              <a:ext cx="6847366" cy="4965858"/>
              <a:chOff x="6249468" y="-1100935"/>
              <a:chExt cx="6847366" cy="4965858"/>
            </a:xfrm>
            <a:grpFill/>
          </p:grpSpPr>
          <p:sp>
            <p:nvSpPr>
              <p:cNvPr id="94" name="Freeform 3279">
                <a:extLst>
                  <a:ext uri="{FF2B5EF4-FFF2-40B4-BE49-F238E27FC236}">
                    <a16:creationId xmlns:a16="http://schemas.microsoft.com/office/drawing/2014/main" id="{897253FE-5E48-D47B-5E66-36A17902F86D}"/>
                  </a:ext>
                </a:extLst>
              </p:cNvPr>
              <p:cNvSpPr>
                <a:spLocks/>
              </p:cNvSpPr>
              <p:nvPr/>
            </p:nvSpPr>
            <p:spPr bwMode="auto">
              <a:xfrm>
                <a:off x="11858129" y="3401443"/>
                <a:ext cx="24829" cy="19312"/>
              </a:xfrm>
              <a:custGeom>
                <a:avLst/>
                <a:gdLst>
                  <a:gd name="T0" fmla="*/ 2 w 4"/>
                  <a:gd name="T1" fmla="*/ 0 h 3"/>
                  <a:gd name="T2" fmla="*/ 2 w 4"/>
                  <a:gd name="T3" fmla="*/ 0 h 3"/>
                  <a:gd name="T4" fmla="*/ 2 w 4"/>
                  <a:gd name="T5" fmla="*/ 0 h 3"/>
                  <a:gd name="T6" fmla="*/ 1 w 4"/>
                  <a:gd name="T7" fmla="*/ 0 h 3"/>
                  <a:gd name="T8" fmla="*/ 0 w 4"/>
                  <a:gd name="T9" fmla="*/ 1 h 3"/>
                  <a:gd name="T10" fmla="*/ 0 w 4"/>
                  <a:gd name="T11" fmla="*/ 1 h 3"/>
                  <a:gd name="T12" fmla="*/ 0 w 4"/>
                  <a:gd name="T13" fmla="*/ 3 h 3"/>
                  <a:gd name="T14" fmla="*/ 1 w 4"/>
                  <a:gd name="T15" fmla="*/ 3 h 3"/>
                  <a:gd name="T16" fmla="*/ 1 w 4"/>
                  <a:gd name="T17" fmla="*/ 3 h 3"/>
                  <a:gd name="T18" fmla="*/ 2 w 4"/>
                  <a:gd name="T19" fmla="*/ 3 h 3"/>
                  <a:gd name="T20" fmla="*/ 2 w 4"/>
                  <a:gd name="T21" fmla="*/ 3 h 3"/>
                  <a:gd name="T22" fmla="*/ 2 w 4"/>
                  <a:gd name="T23" fmla="*/ 3 h 3"/>
                  <a:gd name="T24" fmla="*/ 3 w 4"/>
                  <a:gd name="T25" fmla="*/ 3 h 3"/>
                  <a:gd name="T26" fmla="*/ 4 w 4"/>
                  <a:gd name="T27" fmla="*/ 0 h 3"/>
                  <a:gd name="T28" fmla="*/ 4 w 4"/>
                  <a:gd name="T29" fmla="*/ 0 h 3"/>
                  <a:gd name="T30" fmla="*/ 3 w 4"/>
                  <a:gd name="T31" fmla="*/ 0 h 3"/>
                  <a:gd name="T32" fmla="*/ 2 w 4"/>
                  <a:gd name="T33"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3">
                    <a:moveTo>
                      <a:pt x="2" y="0"/>
                    </a:moveTo>
                    <a:cubicBezTo>
                      <a:pt x="2" y="0"/>
                      <a:pt x="2" y="0"/>
                      <a:pt x="2" y="0"/>
                    </a:cubicBezTo>
                    <a:cubicBezTo>
                      <a:pt x="2" y="0"/>
                      <a:pt x="2" y="0"/>
                      <a:pt x="2" y="0"/>
                    </a:cubicBezTo>
                    <a:cubicBezTo>
                      <a:pt x="1" y="0"/>
                      <a:pt x="1" y="0"/>
                      <a:pt x="1" y="0"/>
                    </a:cubicBezTo>
                    <a:cubicBezTo>
                      <a:pt x="1" y="0"/>
                      <a:pt x="0" y="0"/>
                      <a:pt x="0" y="1"/>
                    </a:cubicBezTo>
                    <a:cubicBezTo>
                      <a:pt x="0" y="1"/>
                      <a:pt x="0" y="1"/>
                      <a:pt x="0" y="1"/>
                    </a:cubicBezTo>
                    <a:cubicBezTo>
                      <a:pt x="0" y="2"/>
                      <a:pt x="0" y="2"/>
                      <a:pt x="0" y="3"/>
                    </a:cubicBezTo>
                    <a:cubicBezTo>
                      <a:pt x="1" y="3"/>
                      <a:pt x="1" y="3"/>
                      <a:pt x="1" y="3"/>
                    </a:cubicBezTo>
                    <a:cubicBezTo>
                      <a:pt x="1" y="3"/>
                      <a:pt x="1" y="3"/>
                      <a:pt x="1" y="3"/>
                    </a:cubicBezTo>
                    <a:cubicBezTo>
                      <a:pt x="2" y="3"/>
                      <a:pt x="2" y="3"/>
                      <a:pt x="2" y="3"/>
                    </a:cubicBezTo>
                    <a:cubicBezTo>
                      <a:pt x="2" y="3"/>
                      <a:pt x="2" y="3"/>
                      <a:pt x="2" y="3"/>
                    </a:cubicBezTo>
                    <a:cubicBezTo>
                      <a:pt x="2" y="3"/>
                      <a:pt x="2" y="3"/>
                      <a:pt x="2" y="3"/>
                    </a:cubicBezTo>
                    <a:cubicBezTo>
                      <a:pt x="3" y="3"/>
                      <a:pt x="3" y="3"/>
                      <a:pt x="3" y="3"/>
                    </a:cubicBezTo>
                    <a:cubicBezTo>
                      <a:pt x="4" y="3"/>
                      <a:pt x="4" y="1"/>
                      <a:pt x="4" y="0"/>
                    </a:cubicBezTo>
                    <a:cubicBezTo>
                      <a:pt x="4" y="0"/>
                      <a:pt x="4" y="0"/>
                      <a:pt x="4" y="0"/>
                    </a:cubicBezTo>
                    <a:cubicBezTo>
                      <a:pt x="4" y="0"/>
                      <a:pt x="3" y="0"/>
                      <a:pt x="3" y="0"/>
                    </a:cubicBezTo>
                    <a:cubicBezTo>
                      <a:pt x="3" y="0"/>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95" name="Freeform 3280">
                <a:extLst>
                  <a:ext uri="{FF2B5EF4-FFF2-40B4-BE49-F238E27FC236}">
                    <a16:creationId xmlns:a16="http://schemas.microsoft.com/office/drawing/2014/main" id="{60FF438C-397F-51D9-FADA-56BEA55D3F18}"/>
                  </a:ext>
                </a:extLst>
              </p:cNvPr>
              <p:cNvSpPr>
                <a:spLocks/>
              </p:cNvSpPr>
              <p:nvPr/>
            </p:nvSpPr>
            <p:spPr bwMode="auto">
              <a:xfrm>
                <a:off x="11891234" y="2777952"/>
                <a:ext cx="24829" cy="19312"/>
              </a:xfrm>
              <a:custGeom>
                <a:avLst/>
                <a:gdLst>
                  <a:gd name="T0" fmla="*/ 2 w 4"/>
                  <a:gd name="T1" fmla="*/ 0 h 3"/>
                  <a:gd name="T2" fmla="*/ 1 w 4"/>
                  <a:gd name="T3" fmla="*/ 0 h 3"/>
                  <a:gd name="T4" fmla="*/ 0 w 4"/>
                  <a:gd name="T5" fmla="*/ 2 h 3"/>
                  <a:gd name="T6" fmla="*/ 0 w 4"/>
                  <a:gd name="T7" fmla="*/ 2 h 3"/>
                  <a:gd name="T8" fmla="*/ 0 w 4"/>
                  <a:gd name="T9" fmla="*/ 3 h 3"/>
                  <a:gd name="T10" fmla="*/ 0 w 4"/>
                  <a:gd name="T11" fmla="*/ 3 h 3"/>
                  <a:gd name="T12" fmla="*/ 1 w 4"/>
                  <a:gd name="T13" fmla="*/ 3 h 3"/>
                  <a:gd name="T14" fmla="*/ 1 w 4"/>
                  <a:gd name="T15" fmla="*/ 3 h 3"/>
                  <a:gd name="T16" fmla="*/ 2 w 4"/>
                  <a:gd name="T17" fmla="*/ 3 h 3"/>
                  <a:gd name="T18" fmla="*/ 2 w 4"/>
                  <a:gd name="T19" fmla="*/ 3 h 3"/>
                  <a:gd name="T20" fmla="*/ 3 w 4"/>
                  <a:gd name="T21" fmla="*/ 3 h 3"/>
                  <a:gd name="T22" fmla="*/ 4 w 4"/>
                  <a:gd name="T23" fmla="*/ 0 h 3"/>
                  <a:gd name="T24" fmla="*/ 2 w 4"/>
                  <a:gd name="T25"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3">
                    <a:moveTo>
                      <a:pt x="2" y="0"/>
                    </a:moveTo>
                    <a:cubicBezTo>
                      <a:pt x="2" y="0"/>
                      <a:pt x="1" y="0"/>
                      <a:pt x="1" y="0"/>
                    </a:cubicBezTo>
                    <a:cubicBezTo>
                      <a:pt x="0" y="0"/>
                      <a:pt x="0" y="1"/>
                      <a:pt x="0" y="2"/>
                    </a:cubicBezTo>
                    <a:cubicBezTo>
                      <a:pt x="0" y="2"/>
                      <a:pt x="0" y="2"/>
                      <a:pt x="0" y="2"/>
                    </a:cubicBezTo>
                    <a:cubicBezTo>
                      <a:pt x="0" y="2"/>
                      <a:pt x="0" y="3"/>
                      <a:pt x="0" y="3"/>
                    </a:cubicBezTo>
                    <a:cubicBezTo>
                      <a:pt x="0" y="3"/>
                      <a:pt x="0" y="3"/>
                      <a:pt x="0" y="3"/>
                    </a:cubicBezTo>
                    <a:cubicBezTo>
                      <a:pt x="1" y="3"/>
                      <a:pt x="1" y="3"/>
                      <a:pt x="1" y="3"/>
                    </a:cubicBezTo>
                    <a:cubicBezTo>
                      <a:pt x="1" y="3"/>
                      <a:pt x="1" y="3"/>
                      <a:pt x="1" y="3"/>
                    </a:cubicBezTo>
                    <a:cubicBezTo>
                      <a:pt x="2" y="3"/>
                      <a:pt x="2" y="3"/>
                      <a:pt x="2" y="3"/>
                    </a:cubicBezTo>
                    <a:cubicBezTo>
                      <a:pt x="2" y="3"/>
                      <a:pt x="2" y="3"/>
                      <a:pt x="2" y="3"/>
                    </a:cubicBezTo>
                    <a:cubicBezTo>
                      <a:pt x="2" y="3"/>
                      <a:pt x="3" y="3"/>
                      <a:pt x="3" y="3"/>
                    </a:cubicBezTo>
                    <a:cubicBezTo>
                      <a:pt x="4" y="3"/>
                      <a:pt x="4" y="1"/>
                      <a:pt x="4" y="0"/>
                    </a:cubicBezTo>
                    <a:cubicBezTo>
                      <a:pt x="3" y="0"/>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96" name="Freeform 3281">
                <a:extLst>
                  <a:ext uri="{FF2B5EF4-FFF2-40B4-BE49-F238E27FC236}">
                    <a16:creationId xmlns:a16="http://schemas.microsoft.com/office/drawing/2014/main" id="{5D96699E-1EA9-528F-EE27-947960AFE9C4}"/>
                  </a:ext>
                </a:extLst>
              </p:cNvPr>
              <p:cNvSpPr>
                <a:spLocks/>
              </p:cNvSpPr>
              <p:nvPr/>
            </p:nvSpPr>
            <p:spPr bwMode="auto">
              <a:xfrm>
                <a:off x="11295331" y="2954516"/>
                <a:ext cx="24829" cy="27588"/>
              </a:xfrm>
              <a:custGeom>
                <a:avLst/>
                <a:gdLst>
                  <a:gd name="T0" fmla="*/ 2 w 4"/>
                  <a:gd name="T1" fmla="*/ 0 h 4"/>
                  <a:gd name="T2" fmla="*/ 1 w 4"/>
                  <a:gd name="T3" fmla="*/ 0 h 4"/>
                  <a:gd name="T4" fmla="*/ 1 w 4"/>
                  <a:gd name="T5" fmla="*/ 0 h 4"/>
                  <a:gd name="T6" fmla="*/ 1 w 4"/>
                  <a:gd name="T7" fmla="*/ 1 h 4"/>
                  <a:gd name="T8" fmla="*/ 1 w 4"/>
                  <a:gd name="T9" fmla="*/ 1 h 4"/>
                  <a:gd name="T10" fmla="*/ 1 w 4"/>
                  <a:gd name="T11" fmla="*/ 1 h 4"/>
                  <a:gd name="T12" fmla="*/ 0 w 4"/>
                  <a:gd name="T13" fmla="*/ 3 h 4"/>
                  <a:gd name="T14" fmla="*/ 1 w 4"/>
                  <a:gd name="T15" fmla="*/ 3 h 4"/>
                  <a:gd name="T16" fmla="*/ 1 w 4"/>
                  <a:gd name="T17" fmla="*/ 3 h 4"/>
                  <a:gd name="T18" fmla="*/ 2 w 4"/>
                  <a:gd name="T19" fmla="*/ 4 h 4"/>
                  <a:gd name="T20" fmla="*/ 3 w 4"/>
                  <a:gd name="T21" fmla="*/ 4 h 4"/>
                  <a:gd name="T22" fmla="*/ 4 w 4"/>
                  <a:gd name="T23" fmla="*/ 4 h 4"/>
                  <a:gd name="T24" fmla="*/ 4 w 4"/>
                  <a:gd name="T25" fmla="*/ 3 h 4"/>
                  <a:gd name="T26" fmla="*/ 4 w 4"/>
                  <a:gd name="T27" fmla="*/ 3 h 4"/>
                  <a:gd name="T28" fmla="*/ 4 w 4"/>
                  <a:gd name="T29" fmla="*/ 3 h 4"/>
                  <a:gd name="T30" fmla="*/ 4 w 4"/>
                  <a:gd name="T31" fmla="*/ 2 h 4"/>
                  <a:gd name="T32" fmla="*/ 4 w 4"/>
                  <a:gd name="T33" fmla="*/ 1 h 4"/>
                  <a:gd name="T34" fmla="*/ 4 w 4"/>
                  <a:gd name="T35" fmla="*/ 1 h 4"/>
                  <a:gd name="T36" fmla="*/ 2 w 4"/>
                  <a:gd name="T3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 h="4">
                    <a:moveTo>
                      <a:pt x="2" y="0"/>
                    </a:moveTo>
                    <a:cubicBezTo>
                      <a:pt x="2" y="0"/>
                      <a:pt x="2" y="0"/>
                      <a:pt x="1" y="0"/>
                    </a:cubicBezTo>
                    <a:cubicBezTo>
                      <a:pt x="1" y="0"/>
                      <a:pt x="1" y="0"/>
                      <a:pt x="1" y="0"/>
                    </a:cubicBezTo>
                    <a:cubicBezTo>
                      <a:pt x="1" y="0"/>
                      <a:pt x="1" y="0"/>
                      <a:pt x="1" y="1"/>
                    </a:cubicBezTo>
                    <a:cubicBezTo>
                      <a:pt x="1" y="1"/>
                      <a:pt x="1" y="1"/>
                      <a:pt x="1" y="1"/>
                    </a:cubicBezTo>
                    <a:cubicBezTo>
                      <a:pt x="1" y="1"/>
                      <a:pt x="1" y="1"/>
                      <a:pt x="1" y="1"/>
                    </a:cubicBezTo>
                    <a:cubicBezTo>
                      <a:pt x="0" y="2"/>
                      <a:pt x="0" y="2"/>
                      <a:pt x="0" y="3"/>
                    </a:cubicBezTo>
                    <a:cubicBezTo>
                      <a:pt x="0" y="3"/>
                      <a:pt x="0" y="3"/>
                      <a:pt x="1" y="3"/>
                    </a:cubicBezTo>
                    <a:cubicBezTo>
                      <a:pt x="1" y="3"/>
                      <a:pt x="1" y="3"/>
                      <a:pt x="1" y="3"/>
                    </a:cubicBezTo>
                    <a:cubicBezTo>
                      <a:pt x="1" y="4"/>
                      <a:pt x="2" y="4"/>
                      <a:pt x="2" y="4"/>
                    </a:cubicBezTo>
                    <a:cubicBezTo>
                      <a:pt x="3" y="4"/>
                      <a:pt x="3" y="4"/>
                      <a:pt x="3" y="4"/>
                    </a:cubicBezTo>
                    <a:cubicBezTo>
                      <a:pt x="3" y="4"/>
                      <a:pt x="3" y="4"/>
                      <a:pt x="4" y="4"/>
                    </a:cubicBezTo>
                    <a:cubicBezTo>
                      <a:pt x="4" y="3"/>
                      <a:pt x="4" y="3"/>
                      <a:pt x="4" y="3"/>
                    </a:cubicBezTo>
                    <a:cubicBezTo>
                      <a:pt x="4" y="3"/>
                      <a:pt x="4" y="3"/>
                      <a:pt x="4" y="3"/>
                    </a:cubicBezTo>
                    <a:cubicBezTo>
                      <a:pt x="4" y="3"/>
                      <a:pt x="4" y="3"/>
                      <a:pt x="4" y="3"/>
                    </a:cubicBezTo>
                    <a:cubicBezTo>
                      <a:pt x="4" y="2"/>
                      <a:pt x="4" y="2"/>
                      <a:pt x="4" y="2"/>
                    </a:cubicBezTo>
                    <a:cubicBezTo>
                      <a:pt x="4" y="2"/>
                      <a:pt x="4" y="1"/>
                      <a:pt x="4" y="1"/>
                    </a:cubicBezTo>
                    <a:cubicBezTo>
                      <a:pt x="4" y="1"/>
                      <a:pt x="4" y="1"/>
                      <a:pt x="4" y="1"/>
                    </a:cubicBezTo>
                    <a:cubicBezTo>
                      <a:pt x="4" y="0"/>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97" name="Freeform 3282">
                <a:extLst>
                  <a:ext uri="{FF2B5EF4-FFF2-40B4-BE49-F238E27FC236}">
                    <a16:creationId xmlns:a16="http://schemas.microsoft.com/office/drawing/2014/main" id="{E7AE4A62-8285-D728-4F0C-DDDA41F2E402}"/>
                  </a:ext>
                </a:extLst>
              </p:cNvPr>
              <p:cNvSpPr>
                <a:spLocks/>
              </p:cNvSpPr>
              <p:nvPr/>
            </p:nvSpPr>
            <p:spPr bwMode="auto">
              <a:xfrm>
                <a:off x="10939445" y="2372407"/>
                <a:ext cx="27588" cy="24829"/>
              </a:xfrm>
              <a:custGeom>
                <a:avLst/>
                <a:gdLst>
                  <a:gd name="T0" fmla="*/ 2 w 4"/>
                  <a:gd name="T1" fmla="*/ 0 h 4"/>
                  <a:gd name="T2" fmla="*/ 1 w 4"/>
                  <a:gd name="T3" fmla="*/ 0 h 4"/>
                  <a:gd name="T4" fmla="*/ 0 w 4"/>
                  <a:gd name="T5" fmla="*/ 1 h 4"/>
                  <a:gd name="T6" fmla="*/ 0 w 4"/>
                  <a:gd name="T7" fmla="*/ 2 h 4"/>
                  <a:gd name="T8" fmla="*/ 0 w 4"/>
                  <a:gd name="T9" fmla="*/ 2 h 4"/>
                  <a:gd name="T10" fmla="*/ 0 w 4"/>
                  <a:gd name="T11" fmla="*/ 2 h 4"/>
                  <a:gd name="T12" fmla="*/ 0 w 4"/>
                  <a:gd name="T13" fmla="*/ 3 h 4"/>
                  <a:gd name="T14" fmla="*/ 1 w 4"/>
                  <a:gd name="T15" fmla="*/ 4 h 4"/>
                  <a:gd name="T16" fmla="*/ 1 w 4"/>
                  <a:gd name="T17" fmla="*/ 4 h 4"/>
                  <a:gd name="T18" fmla="*/ 2 w 4"/>
                  <a:gd name="T19" fmla="*/ 4 h 4"/>
                  <a:gd name="T20" fmla="*/ 3 w 4"/>
                  <a:gd name="T21" fmla="*/ 4 h 4"/>
                  <a:gd name="T22" fmla="*/ 3 w 4"/>
                  <a:gd name="T23" fmla="*/ 4 h 4"/>
                  <a:gd name="T24" fmla="*/ 3 w 4"/>
                  <a:gd name="T25" fmla="*/ 4 h 4"/>
                  <a:gd name="T26" fmla="*/ 3 w 4"/>
                  <a:gd name="T27" fmla="*/ 1 h 4"/>
                  <a:gd name="T28" fmla="*/ 2 w 4"/>
                  <a:gd name="T2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 h="4">
                    <a:moveTo>
                      <a:pt x="2" y="0"/>
                    </a:moveTo>
                    <a:cubicBezTo>
                      <a:pt x="1" y="0"/>
                      <a:pt x="1" y="0"/>
                      <a:pt x="1" y="0"/>
                    </a:cubicBezTo>
                    <a:cubicBezTo>
                      <a:pt x="0" y="1"/>
                      <a:pt x="0" y="1"/>
                      <a:pt x="0" y="1"/>
                    </a:cubicBezTo>
                    <a:cubicBezTo>
                      <a:pt x="0" y="1"/>
                      <a:pt x="0" y="2"/>
                      <a:pt x="0" y="2"/>
                    </a:cubicBezTo>
                    <a:cubicBezTo>
                      <a:pt x="0" y="2"/>
                      <a:pt x="0" y="2"/>
                      <a:pt x="0" y="2"/>
                    </a:cubicBezTo>
                    <a:cubicBezTo>
                      <a:pt x="0" y="2"/>
                      <a:pt x="0" y="2"/>
                      <a:pt x="0" y="2"/>
                    </a:cubicBezTo>
                    <a:cubicBezTo>
                      <a:pt x="0" y="3"/>
                      <a:pt x="0" y="3"/>
                      <a:pt x="0" y="3"/>
                    </a:cubicBezTo>
                    <a:cubicBezTo>
                      <a:pt x="0" y="3"/>
                      <a:pt x="1" y="4"/>
                      <a:pt x="1" y="4"/>
                    </a:cubicBezTo>
                    <a:cubicBezTo>
                      <a:pt x="1" y="4"/>
                      <a:pt x="1" y="4"/>
                      <a:pt x="1" y="4"/>
                    </a:cubicBezTo>
                    <a:cubicBezTo>
                      <a:pt x="1" y="4"/>
                      <a:pt x="2" y="4"/>
                      <a:pt x="2" y="4"/>
                    </a:cubicBezTo>
                    <a:cubicBezTo>
                      <a:pt x="2" y="4"/>
                      <a:pt x="2" y="4"/>
                      <a:pt x="3" y="4"/>
                    </a:cubicBezTo>
                    <a:cubicBezTo>
                      <a:pt x="3" y="4"/>
                      <a:pt x="3" y="4"/>
                      <a:pt x="3" y="4"/>
                    </a:cubicBezTo>
                    <a:cubicBezTo>
                      <a:pt x="3" y="4"/>
                      <a:pt x="3" y="4"/>
                      <a:pt x="3" y="4"/>
                    </a:cubicBezTo>
                    <a:cubicBezTo>
                      <a:pt x="4" y="3"/>
                      <a:pt x="4" y="2"/>
                      <a:pt x="3" y="1"/>
                    </a:cubicBezTo>
                    <a:cubicBezTo>
                      <a:pt x="3"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98" name="Freeform 3283">
                <a:extLst>
                  <a:ext uri="{FF2B5EF4-FFF2-40B4-BE49-F238E27FC236}">
                    <a16:creationId xmlns:a16="http://schemas.microsoft.com/office/drawing/2014/main" id="{027AB837-40B1-8F78-FBD9-50E1AA369D7E}"/>
                  </a:ext>
                </a:extLst>
              </p:cNvPr>
              <p:cNvSpPr>
                <a:spLocks noEditPoints="1"/>
              </p:cNvSpPr>
              <p:nvPr/>
            </p:nvSpPr>
            <p:spPr bwMode="auto">
              <a:xfrm>
                <a:off x="6254985" y="-1095417"/>
                <a:ext cx="6833573" cy="4946547"/>
              </a:xfrm>
              <a:custGeom>
                <a:avLst/>
                <a:gdLst>
                  <a:gd name="T0" fmla="*/ 1886 w 2477"/>
                  <a:gd name="T1" fmla="*/ 1561 h 1793"/>
                  <a:gd name="T2" fmla="*/ 1717 w 2477"/>
                  <a:gd name="T3" fmla="*/ 1416 h 1793"/>
                  <a:gd name="T4" fmla="*/ 1361 w 2477"/>
                  <a:gd name="T5" fmla="*/ 1067 h 1793"/>
                  <a:gd name="T6" fmla="*/ 957 w 2477"/>
                  <a:gd name="T7" fmla="*/ 855 h 1793"/>
                  <a:gd name="T8" fmla="*/ 981 w 2477"/>
                  <a:gd name="T9" fmla="*/ 347 h 1793"/>
                  <a:gd name="T10" fmla="*/ 523 w 2477"/>
                  <a:gd name="T11" fmla="*/ 302 h 1793"/>
                  <a:gd name="T12" fmla="*/ 121 w 2477"/>
                  <a:gd name="T13" fmla="*/ 57 h 1793"/>
                  <a:gd name="T14" fmla="*/ 119 w 2477"/>
                  <a:gd name="T15" fmla="*/ 413 h 1793"/>
                  <a:gd name="T16" fmla="*/ 696 w 2477"/>
                  <a:gd name="T17" fmla="*/ 444 h 1793"/>
                  <a:gd name="T18" fmla="*/ 708 w 2477"/>
                  <a:gd name="T19" fmla="*/ 810 h 1793"/>
                  <a:gd name="T20" fmla="*/ 905 w 2477"/>
                  <a:gd name="T21" fmla="*/ 1185 h 1793"/>
                  <a:gd name="T22" fmla="*/ 1297 w 2477"/>
                  <a:gd name="T23" fmla="*/ 1330 h 1793"/>
                  <a:gd name="T24" fmla="*/ 1648 w 2477"/>
                  <a:gd name="T25" fmla="*/ 1613 h 1793"/>
                  <a:gd name="T26" fmla="*/ 2183 w 2477"/>
                  <a:gd name="T27" fmla="*/ 1646 h 1793"/>
                  <a:gd name="T28" fmla="*/ 2363 w 2477"/>
                  <a:gd name="T29" fmla="*/ 1637 h 1793"/>
                  <a:gd name="T30" fmla="*/ 2202 w 2477"/>
                  <a:gd name="T31" fmla="*/ 1649 h 1793"/>
                  <a:gd name="T32" fmla="*/ 2159 w 2477"/>
                  <a:gd name="T33" fmla="*/ 1577 h 1793"/>
                  <a:gd name="T34" fmla="*/ 2216 w 2477"/>
                  <a:gd name="T35" fmla="*/ 1565 h 1793"/>
                  <a:gd name="T36" fmla="*/ 2216 w 2477"/>
                  <a:gd name="T37" fmla="*/ 1565 h 1793"/>
                  <a:gd name="T38" fmla="*/ 1701 w 2477"/>
                  <a:gd name="T39" fmla="*/ 1601 h 1793"/>
                  <a:gd name="T40" fmla="*/ 1648 w 2477"/>
                  <a:gd name="T41" fmla="*/ 1568 h 1793"/>
                  <a:gd name="T42" fmla="*/ 1599 w 2477"/>
                  <a:gd name="T43" fmla="*/ 1535 h 1793"/>
                  <a:gd name="T44" fmla="*/ 1589 w 2477"/>
                  <a:gd name="T45" fmla="*/ 1430 h 1793"/>
                  <a:gd name="T46" fmla="*/ 1523 w 2477"/>
                  <a:gd name="T47" fmla="*/ 1352 h 1793"/>
                  <a:gd name="T48" fmla="*/ 1644 w 2477"/>
                  <a:gd name="T49" fmla="*/ 1459 h 1793"/>
                  <a:gd name="T50" fmla="*/ 1591 w 2477"/>
                  <a:gd name="T51" fmla="*/ 1304 h 1793"/>
                  <a:gd name="T52" fmla="*/ 1463 w 2477"/>
                  <a:gd name="T53" fmla="*/ 1283 h 1793"/>
                  <a:gd name="T54" fmla="*/ 884 w 2477"/>
                  <a:gd name="T55" fmla="*/ 1067 h 1793"/>
                  <a:gd name="T56" fmla="*/ 798 w 2477"/>
                  <a:gd name="T57" fmla="*/ 304 h 1793"/>
                  <a:gd name="T58" fmla="*/ 763 w 2477"/>
                  <a:gd name="T59" fmla="*/ 546 h 1793"/>
                  <a:gd name="T60" fmla="*/ 732 w 2477"/>
                  <a:gd name="T61" fmla="*/ 499 h 1793"/>
                  <a:gd name="T62" fmla="*/ 727 w 2477"/>
                  <a:gd name="T63" fmla="*/ 642 h 1793"/>
                  <a:gd name="T64" fmla="*/ 710 w 2477"/>
                  <a:gd name="T65" fmla="*/ 810 h 1793"/>
                  <a:gd name="T66" fmla="*/ 869 w 2477"/>
                  <a:gd name="T67" fmla="*/ 998 h 1793"/>
                  <a:gd name="T68" fmla="*/ 829 w 2477"/>
                  <a:gd name="T69" fmla="*/ 530 h 1793"/>
                  <a:gd name="T70" fmla="*/ 836 w 2477"/>
                  <a:gd name="T71" fmla="*/ 311 h 1793"/>
                  <a:gd name="T72" fmla="*/ 796 w 2477"/>
                  <a:gd name="T73" fmla="*/ 304 h 1793"/>
                  <a:gd name="T74" fmla="*/ 618 w 2477"/>
                  <a:gd name="T75" fmla="*/ 368 h 1793"/>
                  <a:gd name="T76" fmla="*/ 269 w 2477"/>
                  <a:gd name="T77" fmla="*/ 280 h 1793"/>
                  <a:gd name="T78" fmla="*/ 119 w 2477"/>
                  <a:gd name="T79" fmla="*/ 174 h 1793"/>
                  <a:gd name="T80" fmla="*/ 273 w 2477"/>
                  <a:gd name="T81" fmla="*/ 207 h 1793"/>
                  <a:gd name="T82" fmla="*/ 516 w 2477"/>
                  <a:gd name="T83" fmla="*/ 299 h 1793"/>
                  <a:gd name="T84" fmla="*/ 164 w 2477"/>
                  <a:gd name="T85" fmla="*/ 147 h 1793"/>
                  <a:gd name="T86" fmla="*/ 117 w 2477"/>
                  <a:gd name="T87" fmla="*/ 174 h 1793"/>
                  <a:gd name="T88" fmla="*/ 147 w 2477"/>
                  <a:gd name="T89" fmla="*/ 254 h 1793"/>
                  <a:gd name="T90" fmla="*/ 271 w 2477"/>
                  <a:gd name="T91" fmla="*/ 280 h 1793"/>
                  <a:gd name="T92" fmla="*/ 392 w 2477"/>
                  <a:gd name="T93" fmla="*/ 418 h 1793"/>
                  <a:gd name="T94" fmla="*/ 746 w 2477"/>
                  <a:gd name="T95" fmla="*/ 454 h 1793"/>
                  <a:gd name="T96" fmla="*/ 722 w 2477"/>
                  <a:gd name="T97" fmla="*/ 485 h 1793"/>
                  <a:gd name="T98" fmla="*/ 644 w 2477"/>
                  <a:gd name="T99" fmla="*/ 706 h 1793"/>
                  <a:gd name="T100" fmla="*/ 710 w 2477"/>
                  <a:gd name="T101" fmla="*/ 810 h 1793"/>
                  <a:gd name="T102" fmla="*/ 872 w 2477"/>
                  <a:gd name="T103" fmla="*/ 1003 h 1793"/>
                  <a:gd name="T104" fmla="*/ 953 w 2477"/>
                  <a:gd name="T105" fmla="*/ 1145 h 1793"/>
                  <a:gd name="T106" fmla="*/ 1057 w 2477"/>
                  <a:gd name="T107" fmla="*/ 1062 h 1793"/>
                  <a:gd name="T108" fmla="*/ 1361 w 2477"/>
                  <a:gd name="T109" fmla="*/ 1067 h 1793"/>
                  <a:gd name="T110" fmla="*/ 1297 w 2477"/>
                  <a:gd name="T111" fmla="*/ 1330 h 1793"/>
                  <a:gd name="T112" fmla="*/ 1599 w 2477"/>
                  <a:gd name="T113" fmla="*/ 1532 h 1793"/>
                  <a:gd name="T114" fmla="*/ 1739 w 2477"/>
                  <a:gd name="T115" fmla="*/ 1625 h 1793"/>
                  <a:gd name="T116" fmla="*/ 1886 w 2477"/>
                  <a:gd name="T117" fmla="*/ 1561 h 1793"/>
                  <a:gd name="T118" fmla="*/ 2114 w 2477"/>
                  <a:gd name="T119" fmla="*/ 1641 h 1793"/>
                  <a:gd name="T120" fmla="*/ 2309 w 2477"/>
                  <a:gd name="T121" fmla="*/ 1656 h 17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477" h="1793">
                    <a:moveTo>
                      <a:pt x="2363" y="1637"/>
                    </a:moveTo>
                    <a:lnTo>
                      <a:pt x="2363" y="1637"/>
                    </a:lnTo>
                    <a:lnTo>
                      <a:pt x="2387" y="1556"/>
                    </a:lnTo>
                    <a:lnTo>
                      <a:pt x="2387" y="1554"/>
                    </a:lnTo>
                    <a:lnTo>
                      <a:pt x="2306" y="1580"/>
                    </a:lnTo>
                    <a:lnTo>
                      <a:pt x="2280" y="1554"/>
                    </a:lnTo>
                    <a:lnTo>
                      <a:pt x="2235" y="1461"/>
                    </a:lnTo>
                    <a:lnTo>
                      <a:pt x="2235" y="1459"/>
                    </a:lnTo>
                    <a:lnTo>
                      <a:pt x="2157" y="1577"/>
                    </a:lnTo>
                    <a:lnTo>
                      <a:pt x="2045" y="1615"/>
                    </a:lnTo>
                    <a:lnTo>
                      <a:pt x="1886" y="1561"/>
                    </a:lnTo>
                    <a:lnTo>
                      <a:pt x="1886" y="1558"/>
                    </a:lnTo>
                    <a:lnTo>
                      <a:pt x="1886" y="1558"/>
                    </a:lnTo>
                    <a:lnTo>
                      <a:pt x="1886" y="1558"/>
                    </a:lnTo>
                    <a:lnTo>
                      <a:pt x="1886" y="1558"/>
                    </a:lnTo>
                    <a:lnTo>
                      <a:pt x="1701" y="1601"/>
                    </a:lnTo>
                    <a:lnTo>
                      <a:pt x="1663" y="1575"/>
                    </a:lnTo>
                    <a:lnTo>
                      <a:pt x="1717" y="1418"/>
                    </a:lnTo>
                    <a:lnTo>
                      <a:pt x="1720" y="1418"/>
                    </a:lnTo>
                    <a:lnTo>
                      <a:pt x="1717" y="1418"/>
                    </a:lnTo>
                    <a:lnTo>
                      <a:pt x="1720" y="1416"/>
                    </a:lnTo>
                    <a:lnTo>
                      <a:pt x="1717" y="1416"/>
                    </a:lnTo>
                    <a:lnTo>
                      <a:pt x="1644" y="1378"/>
                    </a:lnTo>
                    <a:lnTo>
                      <a:pt x="1646" y="1340"/>
                    </a:lnTo>
                    <a:lnTo>
                      <a:pt x="1679" y="1242"/>
                    </a:lnTo>
                    <a:lnTo>
                      <a:pt x="1679" y="1242"/>
                    </a:lnTo>
                    <a:lnTo>
                      <a:pt x="1542" y="1271"/>
                    </a:lnTo>
                    <a:lnTo>
                      <a:pt x="1432" y="1219"/>
                    </a:lnTo>
                    <a:lnTo>
                      <a:pt x="1361" y="1067"/>
                    </a:lnTo>
                    <a:lnTo>
                      <a:pt x="1361" y="1067"/>
                    </a:lnTo>
                    <a:lnTo>
                      <a:pt x="1361" y="1067"/>
                    </a:lnTo>
                    <a:lnTo>
                      <a:pt x="1361" y="1067"/>
                    </a:lnTo>
                    <a:lnTo>
                      <a:pt x="1361" y="1067"/>
                    </a:lnTo>
                    <a:lnTo>
                      <a:pt x="1211" y="1007"/>
                    </a:lnTo>
                    <a:lnTo>
                      <a:pt x="1211" y="1007"/>
                    </a:lnTo>
                    <a:lnTo>
                      <a:pt x="1209" y="1007"/>
                    </a:lnTo>
                    <a:lnTo>
                      <a:pt x="1209" y="1007"/>
                    </a:lnTo>
                    <a:lnTo>
                      <a:pt x="1209" y="1007"/>
                    </a:lnTo>
                    <a:lnTo>
                      <a:pt x="1055" y="1060"/>
                    </a:lnTo>
                    <a:lnTo>
                      <a:pt x="884" y="1067"/>
                    </a:lnTo>
                    <a:lnTo>
                      <a:pt x="874" y="1003"/>
                    </a:lnTo>
                    <a:lnTo>
                      <a:pt x="874" y="1005"/>
                    </a:lnTo>
                    <a:lnTo>
                      <a:pt x="872" y="1003"/>
                    </a:lnTo>
                    <a:lnTo>
                      <a:pt x="957" y="855"/>
                    </a:lnTo>
                    <a:lnTo>
                      <a:pt x="957" y="853"/>
                    </a:lnTo>
                    <a:lnTo>
                      <a:pt x="786" y="829"/>
                    </a:lnTo>
                    <a:lnTo>
                      <a:pt x="765" y="763"/>
                    </a:lnTo>
                    <a:lnTo>
                      <a:pt x="793" y="737"/>
                    </a:lnTo>
                    <a:lnTo>
                      <a:pt x="793" y="737"/>
                    </a:lnTo>
                    <a:lnTo>
                      <a:pt x="729" y="642"/>
                    </a:lnTo>
                    <a:lnTo>
                      <a:pt x="829" y="530"/>
                    </a:lnTo>
                    <a:lnTo>
                      <a:pt x="967" y="494"/>
                    </a:lnTo>
                    <a:lnTo>
                      <a:pt x="969" y="494"/>
                    </a:lnTo>
                    <a:lnTo>
                      <a:pt x="879" y="394"/>
                    </a:lnTo>
                    <a:lnTo>
                      <a:pt x="981" y="347"/>
                    </a:lnTo>
                    <a:lnTo>
                      <a:pt x="983" y="347"/>
                    </a:lnTo>
                    <a:lnTo>
                      <a:pt x="879" y="238"/>
                    </a:lnTo>
                    <a:lnTo>
                      <a:pt x="834" y="311"/>
                    </a:lnTo>
                    <a:lnTo>
                      <a:pt x="798" y="302"/>
                    </a:lnTo>
                    <a:lnTo>
                      <a:pt x="801" y="302"/>
                    </a:lnTo>
                    <a:lnTo>
                      <a:pt x="798" y="302"/>
                    </a:lnTo>
                    <a:lnTo>
                      <a:pt x="798" y="302"/>
                    </a:lnTo>
                    <a:lnTo>
                      <a:pt x="798" y="302"/>
                    </a:lnTo>
                    <a:lnTo>
                      <a:pt x="618" y="368"/>
                    </a:lnTo>
                    <a:lnTo>
                      <a:pt x="523" y="302"/>
                    </a:lnTo>
                    <a:lnTo>
                      <a:pt x="523" y="302"/>
                    </a:lnTo>
                    <a:lnTo>
                      <a:pt x="520" y="299"/>
                    </a:lnTo>
                    <a:lnTo>
                      <a:pt x="475" y="138"/>
                    </a:lnTo>
                    <a:lnTo>
                      <a:pt x="475" y="136"/>
                    </a:lnTo>
                    <a:lnTo>
                      <a:pt x="337" y="240"/>
                    </a:lnTo>
                    <a:lnTo>
                      <a:pt x="276" y="207"/>
                    </a:lnTo>
                    <a:lnTo>
                      <a:pt x="278" y="169"/>
                    </a:lnTo>
                    <a:lnTo>
                      <a:pt x="278" y="169"/>
                    </a:lnTo>
                    <a:lnTo>
                      <a:pt x="164" y="147"/>
                    </a:lnTo>
                    <a:lnTo>
                      <a:pt x="166" y="147"/>
                    </a:lnTo>
                    <a:lnTo>
                      <a:pt x="164" y="147"/>
                    </a:lnTo>
                    <a:lnTo>
                      <a:pt x="121" y="57"/>
                    </a:lnTo>
                    <a:lnTo>
                      <a:pt x="121" y="55"/>
                    </a:lnTo>
                    <a:lnTo>
                      <a:pt x="45" y="0"/>
                    </a:lnTo>
                    <a:lnTo>
                      <a:pt x="105" y="143"/>
                    </a:lnTo>
                    <a:lnTo>
                      <a:pt x="105" y="143"/>
                    </a:lnTo>
                    <a:lnTo>
                      <a:pt x="52" y="207"/>
                    </a:lnTo>
                    <a:lnTo>
                      <a:pt x="50" y="209"/>
                    </a:lnTo>
                    <a:lnTo>
                      <a:pt x="133" y="219"/>
                    </a:lnTo>
                    <a:lnTo>
                      <a:pt x="147" y="252"/>
                    </a:lnTo>
                    <a:lnTo>
                      <a:pt x="0" y="373"/>
                    </a:lnTo>
                    <a:lnTo>
                      <a:pt x="3" y="373"/>
                    </a:lnTo>
                    <a:lnTo>
                      <a:pt x="119" y="413"/>
                    </a:lnTo>
                    <a:lnTo>
                      <a:pt x="152" y="356"/>
                    </a:lnTo>
                    <a:lnTo>
                      <a:pt x="152" y="356"/>
                    </a:lnTo>
                    <a:lnTo>
                      <a:pt x="152" y="356"/>
                    </a:lnTo>
                    <a:lnTo>
                      <a:pt x="269" y="280"/>
                    </a:lnTo>
                    <a:lnTo>
                      <a:pt x="387" y="290"/>
                    </a:lnTo>
                    <a:lnTo>
                      <a:pt x="459" y="356"/>
                    </a:lnTo>
                    <a:lnTo>
                      <a:pt x="390" y="421"/>
                    </a:lnTo>
                    <a:lnTo>
                      <a:pt x="511" y="406"/>
                    </a:lnTo>
                    <a:lnTo>
                      <a:pt x="511" y="406"/>
                    </a:lnTo>
                    <a:lnTo>
                      <a:pt x="511" y="406"/>
                    </a:lnTo>
                    <a:lnTo>
                      <a:pt x="696" y="444"/>
                    </a:lnTo>
                    <a:lnTo>
                      <a:pt x="722" y="482"/>
                    </a:lnTo>
                    <a:lnTo>
                      <a:pt x="606" y="604"/>
                    </a:lnTo>
                    <a:lnTo>
                      <a:pt x="606" y="604"/>
                    </a:lnTo>
                    <a:lnTo>
                      <a:pt x="606" y="606"/>
                    </a:lnTo>
                    <a:lnTo>
                      <a:pt x="606" y="606"/>
                    </a:lnTo>
                    <a:lnTo>
                      <a:pt x="606" y="606"/>
                    </a:lnTo>
                    <a:lnTo>
                      <a:pt x="658" y="670"/>
                    </a:lnTo>
                    <a:lnTo>
                      <a:pt x="641" y="703"/>
                    </a:lnTo>
                    <a:lnTo>
                      <a:pt x="573" y="779"/>
                    </a:lnTo>
                    <a:lnTo>
                      <a:pt x="570" y="779"/>
                    </a:lnTo>
                    <a:lnTo>
                      <a:pt x="708" y="810"/>
                    </a:lnTo>
                    <a:lnTo>
                      <a:pt x="786" y="900"/>
                    </a:lnTo>
                    <a:lnTo>
                      <a:pt x="791" y="1071"/>
                    </a:lnTo>
                    <a:lnTo>
                      <a:pt x="791" y="1071"/>
                    </a:lnTo>
                    <a:lnTo>
                      <a:pt x="791" y="1071"/>
                    </a:lnTo>
                    <a:lnTo>
                      <a:pt x="791" y="1071"/>
                    </a:lnTo>
                    <a:lnTo>
                      <a:pt x="791" y="1071"/>
                    </a:lnTo>
                    <a:lnTo>
                      <a:pt x="905" y="1185"/>
                    </a:lnTo>
                    <a:lnTo>
                      <a:pt x="905" y="1185"/>
                    </a:lnTo>
                    <a:lnTo>
                      <a:pt x="905" y="1185"/>
                    </a:lnTo>
                    <a:lnTo>
                      <a:pt x="905" y="1185"/>
                    </a:lnTo>
                    <a:lnTo>
                      <a:pt x="905" y="1185"/>
                    </a:lnTo>
                    <a:lnTo>
                      <a:pt x="1067" y="1200"/>
                    </a:lnTo>
                    <a:lnTo>
                      <a:pt x="1067" y="1200"/>
                    </a:lnTo>
                    <a:lnTo>
                      <a:pt x="1067" y="1200"/>
                    </a:lnTo>
                    <a:lnTo>
                      <a:pt x="1069" y="1200"/>
                    </a:lnTo>
                    <a:lnTo>
                      <a:pt x="1069" y="1200"/>
                    </a:lnTo>
                    <a:lnTo>
                      <a:pt x="1169" y="1064"/>
                    </a:lnTo>
                    <a:lnTo>
                      <a:pt x="1247" y="1064"/>
                    </a:lnTo>
                    <a:lnTo>
                      <a:pt x="1314" y="1162"/>
                    </a:lnTo>
                    <a:lnTo>
                      <a:pt x="1311" y="1159"/>
                    </a:lnTo>
                    <a:lnTo>
                      <a:pt x="1314" y="1162"/>
                    </a:lnTo>
                    <a:lnTo>
                      <a:pt x="1297" y="1330"/>
                    </a:lnTo>
                    <a:lnTo>
                      <a:pt x="1297" y="1333"/>
                    </a:lnTo>
                    <a:lnTo>
                      <a:pt x="1463" y="1285"/>
                    </a:lnTo>
                    <a:lnTo>
                      <a:pt x="1511" y="1337"/>
                    </a:lnTo>
                    <a:lnTo>
                      <a:pt x="1494" y="1373"/>
                    </a:lnTo>
                    <a:lnTo>
                      <a:pt x="1494" y="1373"/>
                    </a:lnTo>
                    <a:lnTo>
                      <a:pt x="1591" y="1432"/>
                    </a:lnTo>
                    <a:lnTo>
                      <a:pt x="1599" y="1535"/>
                    </a:lnTo>
                    <a:lnTo>
                      <a:pt x="1599" y="1535"/>
                    </a:lnTo>
                    <a:lnTo>
                      <a:pt x="1599" y="1535"/>
                    </a:lnTo>
                    <a:lnTo>
                      <a:pt x="1648" y="1611"/>
                    </a:lnTo>
                    <a:lnTo>
                      <a:pt x="1648" y="1613"/>
                    </a:lnTo>
                    <a:lnTo>
                      <a:pt x="1648" y="1613"/>
                    </a:lnTo>
                    <a:lnTo>
                      <a:pt x="1665" y="1772"/>
                    </a:lnTo>
                    <a:lnTo>
                      <a:pt x="1665" y="1774"/>
                    </a:lnTo>
                    <a:lnTo>
                      <a:pt x="1805" y="1639"/>
                    </a:lnTo>
                    <a:lnTo>
                      <a:pt x="1919" y="1660"/>
                    </a:lnTo>
                    <a:lnTo>
                      <a:pt x="1917" y="1660"/>
                    </a:lnTo>
                    <a:lnTo>
                      <a:pt x="1919" y="1660"/>
                    </a:lnTo>
                    <a:lnTo>
                      <a:pt x="2026" y="1791"/>
                    </a:lnTo>
                    <a:lnTo>
                      <a:pt x="2029" y="1793"/>
                    </a:lnTo>
                    <a:lnTo>
                      <a:pt x="2112" y="1641"/>
                    </a:lnTo>
                    <a:lnTo>
                      <a:pt x="2183" y="1646"/>
                    </a:lnTo>
                    <a:lnTo>
                      <a:pt x="2195" y="1682"/>
                    </a:lnTo>
                    <a:lnTo>
                      <a:pt x="2309" y="1656"/>
                    </a:lnTo>
                    <a:lnTo>
                      <a:pt x="2385" y="1722"/>
                    </a:lnTo>
                    <a:lnTo>
                      <a:pt x="2385" y="1722"/>
                    </a:lnTo>
                    <a:lnTo>
                      <a:pt x="2477" y="1741"/>
                    </a:lnTo>
                    <a:lnTo>
                      <a:pt x="2363" y="1637"/>
                    </a:lnTo>
                    <a:close/>
                    <a:moveTo>
                      <a:pt x="2363" y="1639"/>
                    </a:moveTo>
                    <a:lnTo>
                      <a:pt x="2473" y="1741"/>
                    </a:lnTo>
                    <a:lnTo>
                      <a:pt x="2385" y="1722"/>
                    </a:lnTo>
                    <a:lnTo>
                      <a:pt x="2363" y="1639"/>
                    </a:lnTo>
                    <a:close/>
                    <a:moveTo>
                      <a:pt x="2363" y="1637"/>
                    </a:moveTo>
                    <a:lnTo>
                      <a:pt x="2340" y="1615"/>
                    </a:lnTo>
                    <a:lnTo>
                      <a:pt x="2385" y="1558"/>
                    </a:lnTo>
                    <a:lnTo>
                      <a:pt x="2363" y="1637"/>
                    </a:lnTo>
                    <a:close/>
                    <a:moveTo>
                      <a:pt x="2385" y="1556"/>
                    </a:moveTo>
                    <a:lnTo>
                      <a:pt x="2340" y="1613"/>
                    </a:lnTo>
                    <a:lnTo>
                      <a:pt x="2306" y="1580"/>
                    </a:lnTo>
                    <a:lnTo>
                      <a:pt x="2385" y="1556"/>
                    </a:lnTo>
                    <a:close/>
                    <a:moveTo>
                      <a:pt x="2202" y="1649"/>
                    </a:moveTo>
                    <a:lnTo>
                      <a:pt x="2304" y="1656"/>
                    </a:lnTo>
                    <a:lnTo>
                      <a:pt x="2197" y="1682"/>
                    </a:lnTo>
                    <a:lnTo>
                      <a:pt x="2202" y="1649"/>
                    </a:lnTo>
                    <a:close/>
                    <a:moveTo>
                      <a:pt x="2202" y="1646"/>
                    </a:moveTo>
                    <a:lnTo>
                      <a:pt x="2209" y="1611"/>
                    </a:lnTo>
                    <a:lnTo>
                      <a:pt x="2306" y="1580"/>
                    </a:lnTo>
                    <a:lnTo>
                      <a:pt x="2340" y="1615"/>
                    </a:lnTo>
                    <a:lnTo>
                      <a:pt x="2306" y="1656"/>
                    </a:lnTo>
                    <a:lnTo>
                      <a:pt x="2202" y="1646"/>
                    </a:lnTo>
                    <a:close/>
                    <a:moveTo>
                      <a:pt x="2114" y="1639"/>
                    </a:moveTo>
                    <a:lnTo>
                      <a:pt x="2157" y="1577"/>
                    </a:lnTo>
                    <a:lnTo>
                      <a:pt x="2173" y="1620"/>
                    </a:lnTo>
                    <a:lnTo>
                      <a:pt x="2114" y="1639"/>
                    </a:lnTo>
                    <a:close/>
                    <a:moveTo>
                      <a:pt x="2159" y="1577"/>
                    </a:moveTo>
                    <a:lnTo>
                      <a:pt x="2216" y="1565"/>
                    </a:lnTo>
                    <a:lnTo>
                      <a:pt x="2209" y="1611"/>
                    </a:lnTo>
                    <a:lnTo>
                      <a:pt x="2173" y="1620"/>
                    </a:lnTo>
                    <a:lnTo>
                      <a:pt x="2159" y="1577"/>
                    </a:lnTo>
                    <a:close/>
                    <a:moveTo>
                      <a:pt x="2209" y="1611"/>
                    </a:moveTo>
                    <a:lnTo>
                      <a:pt x="2202" y="1646"/>
                    </a:lnTo>
                    <a:lnTo>
                      <a:pt x="2183" y="1646"/>
                    </a:lnTo>
                    <a:lnTo>
                      <a:pt x="2173" y="1622"/>
                    </a:lnTo>
                    <a:lnTo>
                      <a:pt x="2209" y="1611"/>
                    </a:lnTo>
                    <a:close/>
                    <a:moveTo>
                      <a:pt x="2209" y="1611"/>
                    </a:moveTo>
                    <a:lnTo>
                      <a:pt x="2216" y="1565"/>
                    </a:lnTo>
                    <a:lnTo>
                      <a:pt x="2280" y="1554"/>
                    </a:lnTo>
                    <a:lnTo>
                      <a:pt x="2306" y="1580"/>
                    </a:lnTo>
                    <a:lnTo>
                      <a:pt x="2209" y="1611"/>
                    </a:lnTo>
                    <a:close/>
                    <a:moveTo>
                      <a:pt x="2280" y="1554"/>
                    </a:moveTo>
                    <a:lnTo>
                      <a:pt x="2216" y="1565"/>
                    </a:lnTo>
                    <a:lnTo>
                      <a:pt x="2235" y="1461"/>
                    </a:lnTo>
                    <a:lnTo>
                      <a:pt x="2280" y="1554"/>
                    </a:lnTo>
                    <a:close/>
                    <a:moveTo>
                      <a:pt x="2216" y="1565"/>
                    </a:moveTo>
                    <a:lnTo>
                      <a:pt x="2159" y="1577"/>
                    </a:lnTo>
                    <a:lnTo>
                      <a:pt x="2235" y="1463"/>
                    </a:lnTo>
                    <a:lnTo>
                      <a:pt x="2216" y="1565"/>
                    </a:lnTo>
                    <a:close/>
                    <a:moveTo>
                      <a:pt x="2157" y="1577"/>
                    </a:moveTo>
                    <a:lnTo>
                      <a:pt x="2112" y="1641"/>
                    </a:lnTo>
                    <a:lnTo>
                      <a:pt x="2045" y="1618"/>
                    </a:lnTo>
                    <a:lnTo>
                      <a:pt x="2157" y="1577"/>
                    </a:lnTo>
                    <a:close/>
                    <a:moveTo>
                      <a:pt x="2109" y="1641"/>
                    </a:moveTo>
                    <a:lnTo>
                      <a:pt x="1924" y="1660"/>
                    </a:lnTo>
                    <a:lnTo>
                      <a:pt x="2045" y="1618"/>
                    </a:lnTo>
                    <a:lnTo>
                      <a:pt x="2109" y="1641"/>
                    </a:lnTo>
                    <a:close/>
                    <a:moveTo>
                      <a:pt x="1881" y="1561"/>
                    </a:moveTo>
                    <a:lnTo>
                      <a:pt x="1739" y="1625"/>
                    </a:lnTo>
                    <a:lnTo>
                      <a:pt x="1701" y="1601"/>
                    </a:lnTo>
                    <a:lnTo>
                      <a:pt x="1881" y="1561"/>
                    </a:lnTo>
                    <a:close/>
                    <a:moveTo>
                      <a:pt x="1701" y="1601"/>
                    </a:moveTo>
                    <a:lnTo>
                      <a:pt x="1736" y="1625"/>
                    </a:lnTo>
                    <a:lnTo>
                      <a:pt x="1651" y="1611"/>
                    </a:lnTo>
                    <a:lnTo>
                      <a:pt x="1701" y="1601"/>
                    </a:lnTo>
                    <a:close/>
                    <a:moveTo>
                      <a:pt x="1698" y="1601"/>
                    </a:moveTo>
                    <a:lnTo>
                      <a:pt x="1651" y="1611"/>
                    </a:lnTo>
                    <a:lnTo>
                      <a:pt x="1663" y="1577"/>
                    </a:lnTo>
                    <a:lnTo>
                      <a:pt x="1698" y="1601"/>
                    </a:lnTo>
                    <a:close/>
                    <a:moveTo>
                      <a:pt x="1651" y="1608"/>
                    </a:moveTo>
                    <a:lnTo>
                      <a:pt x="1648" y="1568"/>
                    </a:lnTo>
                    <a:lnTo>
                      <a:pt x="1663" y="1575"/>
                    </a:lnTo>
                    <a:lnTo>
                      <a:pt x="1651" y="1608"/>
                    </a:lnTo>
                    <a:close/>
                    <a:moveTo>
                      <a:pt x="1648" y="1565"/>
                    </a:moveTo>
                    <a:lnTo>
                      <a:pt x="1644" y="1459"/>
                    </a:lnTo>
                    <a:lnTo>
                      <a:pt x="1644" y="1459"/>
                    </a:lnTo>
                    <a:lnTo>
                      <a:pt x="1717" y="1418"/>
                    </a:lnTo>
                    <a:lnTo>
                      <a:pt x="1663" y="1575"/>
                    </a:lnTo>
                    <a:lnTo>
                      <a:pt x="1648" y="1565"/>
                    </a:lnTo>
                    <a:close/>
                    <a:moveTo>
                      <a:pt x="1644" y="1461"/>
                    </a:moveTo>
                    <a:lnTo>
                      <a:pt x="1648" y="1565"/>
                    </a:lnTo>
                    <a:lnTo>
                      <a:pt x="1599" y="1535"/>
                    </a:lnTo>
                    <a:lnTo>
                      <a:pt x="1644" y="1461"/>
                    </a:lnTo>
                    <a:close/>
                    <a:moveTo>
                      <a:pt x="1523" y="1352"/>
                    </a:moveTo>
                    <a:lnTo>
                      <a:pt x="1553" y="1333"/>
                    </a:lnTo>
                    <a:lnTo>
                      <a:pt x="1644" y="1380"/>
                    </a:lnTo>
                    <a:lnTo>
                      <a:pt x="1644" y="1425"/>
                    </a:lnTo>
                    <a:lnTo>
                      <a:pt x="1591" y="1432"/>
                    </a:lnTo>
                    <a:lnTo>
                      <a:pt x="1523" y="1352"/>
                    </a:lnTo>
                    <a:close/>
                    <a:moveTo>
                      <a:pt x="1589" y="1430"/>
                    </a:moveTo>
                    <a:lnTo>
                      <a:pt x="1494" y="1373"/>
                    </a:lnTo>
                    <a:lnTo>
                      <a:pt x="1523" y="1354"/>
                    </a:lnTo>
                    <a:lnTo>
                      <a:pt x="1589" y="1430"/>
                    </a:lnTo>
                    <a:close/>
                    <a:moveTo>
                      <a:pt x="1539" y="1271"/>
                    </a:moveTo>
                    <a:lnTo>
                      <a:pt x="1520" y="1314"/>
                    </a:lnTo>
                    <a:lnTo>
                      <a:pt x="1466" y="1285"/>
                    </a:lnTo>
                    <a:lnTo>
                      <a:pt x="1539" y="1271"/>
                    </a:lnTo>
                    <a:close/>
                    <a:moveTo>
                      <a:pt x="1542" y="1271"/>
                    </a:moveTo>
                    <a:lnTo>
                      <a:pt x="1589" y="1304"/>
                    </a:lnTo>
                    <a:lnTo>
                      <a:pt x="1553" y="1330"/>
                    </a:lnTo>
                    <a:lnTo>
                      <a:pt x="1523" y="1314"/>
                    </a:lnTo>
                    <a:lnTo>
                      <a:pt x="1542" y="1271"/>
                    </a:lnTo>
                    <a:close/>
                    <a:moveTo>
                      <a:pt x="1553" y="1330"/>
                    </a:moveTo>
                    <a:lnTo>
                      <a:pt x="1523" y="1352"/>
                    </a:lnTo>
                    <a:lnTo>
                      <a:pt x="1511" y="1337"/>
                    </a:lnTo>
                    <a:lnTo>
                      <a:pt x="1520" y="1314"/>
                    </a:lnTo>
                    <a:lnTo>
                      <a:pt x="1553" y="1330"/>
                    </a:lnTo>
                    <a:close/>
                    <a:moveTo>
                      <a:pt x="1644" y="1428"/>
                    </a:moveTo>
                    <a:lnTo>
                      <a:pt x="1644" y="1459"/>
                    </a:lnTo>
                    <a:lnTo>
                      <a:pt x="1594" y="1432"/>
                    </a:lnTo>
                    <a:lnTo>
                      <a:pt x="1644" y="1428"/>
                    </a:lnTo>
                    <a:close/>
                    <a:moveTo>
                      <a:pt x="1644" y="1459"/>
                    </a:moveTo>
                    <a:lnTo>
                      <a:pt x="1644" y="1428"/>
                    </a:lnTo>
                    <a:lnTo>
                      <a:pt x="1715" y="1418"/>
                    </a:lnTo>
                    <a:lnTo>
                      <a:pt x="1644" y="1459"/>
                    </a:lnTo>
                    <a:close/>
                    <a:moveTo>
                      <a:pt x="1717" y="1418"/>
                    </a:moveTo>
                    <a:lnTo>
                      <a:pt x="1644" y="1425"/>
                    </a:lnTo>
                    <a:lnTo>
                      <a:pt x="1644" y="1380"/>
                    </a:lnTo>
                    <a:lnTo>
                      <a:pt x="1717" y="1418"/>
                    </a:lnTo>
                    <a:close/>
                    <a:moveTo>
                      <a:pt x="1553" y="1330"/>
                    </a:moveTo>
                    <a:lnTo>
                      <a:pt x="1591" y="1304"/>
                    </a:lnTo>
                    <a:lnTo>
                      <a:pt x="1644" y="1342"/>
                    </a:lnTo>
                    <a:lnTo>
                      <a:pt x="1644" y="1378"/>
                    </a:lnTo>
                    <a:lnTo>
                      <a:pt x="1553" y="1330"/>
                    </a:lnTo>
                    <a:close/>
                    <a:moveTo>
                      <a:pt x="1644" y="1340"/>
                    </a:moveTo>
                    <a:lnTo>
                      <a:pt x="1591" y="1304"/>
                    </a:lnTo>
                    <a:lnTo>
                      <a:pt x="1677" y="1245"/>
                    </a:lnTo>
                    <a:lnTo>
                      <a:pt x="1644" y="1340"/>
                    </a:lnTo>
                    <a:close/>
                    <a:moveTo>
                      <a:pt x="1677" y="1245"/>
                    </a:moveTo>
                    <a:lnTo>
                      <a:pt x="1591" y="1304"/>
                    </a:lnTo>
                    <a:lnTo>
                      <a:pt x="1542" y="1271"/>
                    </a:lnTo>
                    <a:lnTo>
                      <a:pt x="1677" y="1245"/>
                    </a:lnTo>
                    <a:close/>
                    <a:moveTo>
                      <a:pt x="1539" y="1271"/>
                    </a:moveTo>
                    <a:lnTo>
                      <a:pt x="1463" y="1283"/>
                    </a:lnTo>
                    <a:lnTo>
                      <a:pt x="1435" y="1221"/>
                    </a:lnTo>
                    <a:lnTo>
                      <a:pt x="1539" y="1271"/>
                    </a:lnTo>
                    <a:close/>
                    <a:moveTo>
                      <a:pt x="1463" y="1283"/>
                    </a:moveTo>
                    <a:lnTo>
                      <a:pt x="1318" y="1164"/>
                    </a:lnTo>
                    <a:lnTo>
                      <a:pt x="1432" y="1219"/>
                    </a:lnTo>
                    <a:lnTo>
                      <a:pt x="1463" y="1283"/>
                    </a:lnTo>
                    <a:close/>
                    <a:moveTo>
                      <a:pt x="1209" y="1010"/>
                    </a:moveTo>
                    <a:lnTo>
                      <a:pt x="1169" y="1062"/>
                    </a:lnTo>
                    <a:lnTo>
                      <a:pt x="1059" y="1060"/>
                    </a:lnTo>
                    <a:lnTo>
                      <a:pt x="1209" y="1010"/>
                    </a:lnTo>
                    <a:close/>
                    <a:moveTo>
                      <a:pt x="1055" y="1062"/>
                    </a:moveTo>
                    <a:lnTo>
                      <a:pt x="953" y="1145"/>
                    </a:lnTo>
                    <a:lnTo>
                      <a:pt x="893" y="1119"/>
                    </a:lnTo>
                    <a:lnTo>
                      <a:pt x="884" y="1067"/>
                    </a:lnTo>
                    <a:lnTo>
                      <a:pt x="1055" y="1062"/>
                    </a:lnTo>
                    <a:close/>
                    <a:moveTo>
                      <a:pt x="872" y="1000"/>
                    </a:moveTo>
                    <a:lnTo>
                      <a:pt x="786" y="832"/>
                    </a:lnTo>
                    <a:lnTo>
                      <a:pt x="955" y="855"/>
                    </a:lnTo>
                    <a:lnTo>
                      <a:pt x="872" y="1000"/>
                    </a:lnTo>
                    <a:close/>
                    <a:moveTo>
                      <a:pt x="824" y="333"/>
                    </a:moveTo>
                    <a:lnTo>
                      <a:pt x="879" y="394"/>
                    </a:lnTo>
                    <a:lnTo>
                      <a:pt x="748" y="454"/>
                    </a:lnTo>
                    <a:lnTo>
                      <a:pt x="824" y="333"/>
                    </a:lnTo>
                    <a:close/>
                    <a:moveTo>
                      <a:pt x="748" y="451"/>
                    </a:moveTo>
                    <a:lnTo>
                      <a:pt x="798" y="304"/>
                    </a:lnTo>
                    <a:lnTo>
                      <a:pt x="822" y="330"/>
                    </a:lnTo>
                    <a:lnTo>
                      <a:pt x="748" y="451"/>
                    </a:lnTo>
                    <a:close/>
                    <a:moveTo>
                      <a:pt x="763" y="546"/>
                    </a:moveTo>
                    <a:lnTo>
                      <a:pt x="727" y="642"/>
                    </a:lnTo>
                    <a:lnTo>
                      <a:pt x="694" y="596"/>
                    </a:lnTo>
                    <a:lnTo>
                      <a:pt x="763" y="546"/>
                    </a:lnTo>
                    <a:close/>
                    <a:moveTo>
                      <a:pt x="763" y="546"/>
                    </a:moveTo>
                    <a:lnTo>
                      <a:pt x="748" y="456"/>
                    </a:lnTo>
                    <a:lnTo>
                      <a:pt x="860" y="494"/>
                    </a:lnTo>
                    <a:lnTo>
                      <a:pt x="829" y="530"/>
                    </a:lnTo>
                    <a:lnTo>
                      <a:pt x="763" y="546"/>
                    </a:lnTo>
                    <a:close/>
                    <a:moveTo>
                      <a:pt x="732" y="497"/>
                    </a:moveTo>
                    <a:lnTo>
                      <a:pt x="722" y="482"/>
                    </a:lnTo>
                    <a:lnTo>
                      <a:pt x="746" y="456"/>
                    </a:lnTo>
                    <a:lnTo>
                      <a:pt x="732" y="497"/>
                    </a:lnTo>
                    <a:close/>
                    <a:moveTo>
                      <a:pt x="748" y="456"/>
                    </a:moveTo>
                    <a:lnTo>
                      <a:pt x="763" y="544"/>
                    </a:lnTo>
                    <a:lnTo>
                      <a:pt x="732" y="497"/>
                    </a:lnTo>
                    <a:lnTo>
                      <a:pt x="748" y="456"/>
                    </a:lnTo>
                    <a:close/>
                    <a:moveTo>
                      <a:pt x="763" y="546"/>
                    </a:moveTo>
                    <a:lnTo>
                      <a:pt x="691" y="596"/>
                    </a:lnTo>
                    <a:lnTo>
                      <a:pt x="732" y="499"/>
                    </a:lnTo>
                    <a:lnTo>
                      <a:pt x="763" y="546"/>
                    </a:lnTo>
                    <a:close/>
                    <a:moveTo>
                      <a:pt x="727" y="642"/>
                    </a:moveTo>
                    <a:lnTo>
                      <a:pt x="679" y="627"/>
                    </a:lnTo>
                    <a:lnTo>
                      <a:pt x="691" y="599"/>
                    </a:lnTo>
                    <a:lnTo>
                      <a:pt x="727" y="642"/>
                    </a:lnTo>
                    <a:close/>
                    <a:moveTo>
                      <a:pt x="727" y="642"/>
                    </a:moveTo>
                    <a:lnTo>
                      <a:pt x="758" y="744"/>
                    </a:lnTo>
                    <a:lnTo>
                      <a:pt x="722" y="751"/>
                    </a:lnTo>
                    <a:lnTo>
                      <a:pt x="658" y="670"/>
                    </a:lnTo>
                    <a:lnTo>
                      <a:pt x="679" y="627"/>
                    </a:lnTo>
                    <a:lnTo>
                      <a:pt x="727" y="642"/>
                    </a:lnTo>
                    <a:close/>
                    <a:moveTo>
                      <a:pt x="729" y="644"/>
                    </a:moveTo>
                    <a:lnTo>
                      <a:pt x="793" y="737"/>
                    </a:lnTo>
                    <a:lnTo>
                      <a:pt x="760" y="744"/>
                    </a:lnTo>
                    <a:lnTo>
                      <a:pt x="729" y="644"/>
                    </a:lnTo>
                    <a:close/>
                    <a:moveTo>
                      <a:pt x="758" y="744"/>
                    </a:moveTo>
                    <a:lnTo>
                      <a:pt x="765" y="763"/>
                    </a:lnTo>
                    <a:lnTo>
                      <a:pt x="744" y="779"/>
                    </a:lnTo>
                    <a:lnTo>
                      <a:pt x="722" y="751"/>
                    </a:lnTo>
                    <a:lnTo>
                      <a:pt x="758" y="744"/>
                    </a:lnTo>
                    <a:close/>
                    <a:moveTo>
                      <a:pt x="744" y="779"/>
                    </a:moveTo>
                    <a:lnTo>
                      <a:pt x="710" y="810"/>
                    </a:lnTo>
                    <a:lnTo>
                      <a:pt x="677" y="760"/>
                    </a:lnTo>
                    <a:lnTo>
                      <a:pt x="722" y="751"/>
                    </a:lnTo>
                    <a:lnTo>
                      <a:pt x="744" y="779"/>
                    </a:lnTo>
                    <a:close/>
                    <a:moveTo>
                      <a:pt x="744" y="779"/>
                    </a:moveTo>
                    <a:lnTo>
                      <a:pt x="784" y="829"/>
                    </a:lnTo>
                    <a:lnTo>
                      <a:pt x="710" y="810"/>
                    </a:lnTo>
                    <a:lnTo>
                      <a:pt x="744" y="779"/>
                    </a:lnTo>
                    <a:close/>
                    <a:moveTo>
                      <a:pt x="869" y="998"/>
                    </a:moveTo>
                    <a:lnTo>
                      <a:pt x="786" y="900"/>
                    </a:lnTo>
                    <a:lnTo>
                      <a:pt x="786" y="832"/>
                    </a:lnTo>
                    <a:lnTo>
                      <a:pt x="869" y="998"/>
                    </a:lnTo>
                    <a:close/>
                    <a:moveTo>
                      <a:pt x="784" y="827"/>
                    </a:moveTo>
                    <a:lnTo>
                      <a:pt x="746" y="779"/>
                    </a:lnTo>
                    <a:lnTo>
                      <a:pt x="765" y="763"/>
                    </a:lnTo>
                    <a:lnTo>
                      <a:pt x="784" y="827"/>
                    </a:lnTo>
                    <a:close/>
                    <a:moveTo>
                      <a:pt x="760" y="744"/>
                    </a:moveTo>
                    <a:lnTo>
                      <a:pt x="791" y="737"/>
                    </a:lnTo>
                    <a:lnTo>
                      <a:pt x="765" y="760"/>
                    </a:lnTo>
                    <a:lnTo>
                      <a:pt x="760" y="744"/>
                    </a:lnTo>
                    <a:close/>
                    <a:moveTo>
                      <a:pt x="729" y="639"/>
                    </a:moveTo>
                    <a:lnTo>
                      <a:pt x="763" y="546"/>
                    </a:lnTo>
                    <a:lnTo>
                      <a:pt x="829" y="530"/>
                    </a:lnTo>
                    <a:lnTo>
                      <a:pt x="729" y="639"/>
                    </a:lnTo>
                    <a:close/>
                    <a:moveTo>
                      <a:pt x="967" y="494"/>
                    </a:moveTo>
                    <a:lnTo>
                      <a:pt x="831" y="530"/>
                    </a:lnTo>
                    <a:lnTo>
                      <a:pt x="862" y="494"/>
                    </a:lnTo>
                    <a:lnTo>
                      <a:pt x="862" y="494"/>
                    </a:lnTo>
                    <a:lnTo>
                      <a:pt x="748" y="456"/>
                    </a:lnTo>
                    <a:lnTo>
                      <a:pt x="879" y="394"/>
                    </a:lnTo>
                    <a:lnTo>
                      <a:pt x="967" y="494"/>
                    </a:lnTo>
                    <a:close/>
                    <a:moveTo>
                      <a:pt x="879" y="394"/>
                    </a:moveTo>
                    <a:lnTo>
                      <a:pt x="824" y="330"/>
                    </a:lnTo>
                    <a:lnTo>
                      <a:pt x="836" y="311"/>
                    </a:lnTo>
                    <a:lnTo>
                      <a:pt x="981" y="347"/>
                    </a:lnTo>
                    <a:lnTo>
                      <a:pt x="879" y="394"/>
                    </a:lnTo>
                    <a:close/>
                    <a:moveTo>
                      <a:pt x="879" y="238"/>
                    </a:moveTo>
                    <a:lnTo>
                      <a:pt x="981" y="347"/>
                    </a:lnTo>
                    <a:lnTo>
                      <a:pt x="836" y="311"/>
                    </a:lnTo>
                    <a:lnTo>
                      <a:pt x="879" y="238"/>
                    </a:lnTo>
                    <a:close/>
                    <a:moveTo>
                      <a:pt x="834" y="311"/>
                    </a:moveTo>
                    <a:lnTo>
                      <a:pt x="822" y="330"/>
                    </a:lnTo>
                    <a:lnTo>
                      <a:pt x="798" y="304"/>
                    </a:lnTo>
                    <a:lnTo>
                      <a:pt x="834" y="311"/>
                    </a:lnTo>
                    <a:close/>
                    <a:moveTo>
                      <a:pt x="796" y="304"/>
                    </a:moveTo>
                    <a:lnTo>
                      <a:pt x="748" y="454"/>
                    </a:lnTo>
                    <a:lnTo>
                      <a:pt x="672" y="406"/>
                    </a:lnTo>
                    <a:lnTo>
                      <a:pt x="796" y="304"/>
                    </a:lnTo>
                    <a:close/>
                    <a:moveTo>
                      <a:pt x="796" y="304"/>
                    </a:moveTo>
                    <a:lnTo>
                      <a:pt x="672" y="406"/>
                    </a:lnTo>
                    <a:lnTo>
                      <a:pt x="618" y="368"/>
                    </a:lnTo>
                    <a:lnTo>
                      <a:pt x="796" y="304"/>
                    </a:lnTo>
                    <a:close/>
                    <a:moveTo>
                      <a:pt x="618" y="368"/>
                    </a:moveTo>
                    <a:lnTo>
                      <a:pt x="672" y="406"/>
                    </a:lnTo>
                    <a:lnTo>
                      <a:pt x="513" y="406"/>
                    </a:lnTo>
                    <a:lnTo>
                      <a:pt x="618" y="368"/>
                    </a:lnTo>
                    <a:close/>
                    <a:moveTo>
                      <a:pt x="511" y="406"/>
                    </a:moveTo>
                    <a:lnTo>
                      <a:pt x="520" y="302"/>
                    </a:lnTo>
                    <a:lnTo>
                      <a:pt x="615" y="368"/>
                    </a:lnTo>
                    <a:lnTo>
                      <a:pt x="511" y="406"/>
                    </a:lnTo>
                    <a:close/>
                    <a:moveTo>
                      <a:pt x="475" y="138"/>
                    </a:moveTo>
                    <a:lnTo>
                      <a:pt x="520" y="299"/>
                    </a:lnTo>
                    <a:lnTo>
                      <a:pt x="337" y="240"/>
                    </a:lnTo>
                    <a:lnTo>
                      <a:pt x="475" y="138"/>
                    </a:lnTo>
                    <a:close/>
                    <a:moveTo>
                      <a:pt x="238" y="231"/>
                    </a:moveTo>
                    <a:lnTo>
                      <a:pt x="271" y="233"/>
                    </a:lnTo>
                    <a:lnTo>
                      <a:pt x="269" y="280"/>
                    </a:lnTo>
                    <a:lnTo>
                      <a:pt x="212" y="266"/>
                    </a:lnTo>
                    <a:lnTo>
                      <a:pt x="238" y="231"/>
                    </a:lnTo>
                    <a:close/>
                    <a:moveTo>
                      <a:pt x="152" y="354"/>
                    </a:moveTo>
                    <a:lnTo>
                      <a:pt x="147" y="254"/>
                    </a:lnTo>
                    <a:lnTo>
                      <a:pt x="209" y="269"/>
                    </a:lnTo>
                    <a:lnTo>
                      <a:pt x="152" y="354"/>
                    </a:lnTo>
                    <a:close/>
                    <a:moveTo>
                      <a:pt x="164" y="150"/>
                    </a:moveTo>
                    <a:lnTo>
                      <a:pt x="257" y="197"/>
                    </a:lnTo>
                    <a:lnTo>
                      <a:pt x="235" y="228"/>
                    </a:lnTo>
                    <a:lnTo>
                      <a:pt x="136" y="216"/>
                    </a:lnTo>
                    <a:lnTo>
                      <a:pt x="119" y="174"/>
                    </a:lnTo>
                    <a:lnTo>
                      <a:pt x="164" y="150"/>
                    </a:lnTo>
                    <a:close/>
                    <a:moveTo>
                      <a:pt x="119" y="171"/>
                    </a:moveTo>
                    <a:lnTo>
                      <a:pt x="107" y="143"/>
                    </a:lnTo>
                    <a:lnTo>
                      <a:pt x="162" y="150"/>
                    </a:lnTo>
                    <a:lnTo>
                      <a:pt x="119" y="171"/>
                    </a:lnTo>
                    <a:close/>
                    <a:moveTo>
                      <a:pt x="257" y="197"/>
                    </a:moveTo>
                    <a:lnTo>
                      <a:pt x="166" y="150"/>
                    </a:lnTo>
                    <a:lnTo>
                      <a:pt x="276" y="169"/>
                    </a:lnTo>
                    <a:lnTo>
                      <a:pt x="257" y="197"/>
                    </a:lnTo>
                    <a:close/>
                    <a:moveTo>
                      <a:pt x="257" y="200"/>
                    </a:moveTo>
                    <a:lnTo>
                      <a:pt x="273" y="207"/>
                    </a:lnTo>
                    <a:lnTo>
                      <a:pt x="271" y="233"/>
                    </a:lnTo>
                    <a:lnTo>
                      <a:pt x="238" y="228"/>
                    </a:lnTo>
                    <a:lnTo>
                      <a:pt x="257" y="200"/>
                    </a:lnTo>
                    <a:close/>
                    <a:moveTo>
                      <a:pt x="271" y="280"/>
                    </a:moveTo>
                    <a:lnTo>
                      <a:pt x="273" y="233"/>
                    </a:lnTo>
                    <a:lnTo>
                      <a:pt x="335" y="242"/>
                    </a:lnTo>
                    <a:lnTo>
                      <a:pt x="271" y="280"/>
                    </a:lnTo>
                    <a:close/>
                    <a:moveTo>
                      <a:pt x="516" y="299"/>
                    </a:moveTo>
                    <a:lnTo>
                      <a:pt x="390" y="290"/>
                    </a:lnTo>
                    <a:lnTo>
                      <a:pt x="340" y="242"/>
                    </a:lnTo>
                    <a:lnTo>
                      <a:pt x="516" y="299"/>
                    </a:lnTo>
                    <a:close/>
                    <a:moveTo>
                      <a:pt x="335" y="240"/>
                    </a:moveTo>
                    <a:lnTo>
                      <a:pt x="273" y="233"/>
                    </a:lnTo>
                    <a:lnTo>
                      <a:pt x="276" y="209"/>
                    </a:lnTo>
                    <a:lnTo>
                      <a:pt x="335" y="240"/>
                    </a:lnTo>
                    <a:close/>
                    <a:moveTo>
                      <a:pt x="257" y="197"/>
                    </a:moveTo>
                    <a:lnTo>
                      <a:pt x="276" y="171"/>
                    </a:lnTo>
                    <a:lnTo>
                      <a:pt x="273" y="207"/>
                    </a:lnTo>
                    <a:lnTo>
                      <a:pt x="257" y="197"/>
                    </a:lnTo>
                    <a:close/>
                    <a:moveTo>
                      <a:pt x="107" y="143"/>
                    </a:moveTo>
                    <a:lnTo>
                      <a:pt x="121" y="57"/>
                    </a:lnTo>
                    <a:lnTo>
                      <a:pt x="164" y="147"/>
                    </a:lnTo>
                    <a:lnTo>
                      <a:pt x="107" y="143"/>
                    </a:lnTo>
                    <a:close/>
                    <a:moveTo>
                      <a:pt x="119" y="57"/>
                    </a:moveTo>
                    <a:lnTo>
                      <a:pt x="107" y="140"/>
                    </a:lnTo>
                    <a:lnTo>
                      <a:pt x="48" y="5"/>
                    </a:lnTo>
                    <a:lnTo>
                      <a:pt x="119" y="57"/>
                    </a:lnTo>
                    <a:close/>
                    <a:moveTo>
                      <a:pt x="107" y="143"/>
                    </a:moveTo>
                    <a:lnTo>
                      <a:pt x="117" y="174"/>
                    </a:lnTo>
                    <a:lnTo>
                      <a:pt x="52" y="207"/>
                    </a:lnTo>
                    <a:lnTo>
                      <a:pt x="107" y="143"/>
                    </a:lnTo>
                    <a:close/>
                    <a:moveTo>
                      <a:pt x="52" y="207"/>
                    </a:moveTo>
                    <a:lnTo>
                      <a:pt x="117" y="174"/>
                    </a:lnTo>
                    <a:lnTo>
                      <a:pt x="133" y="216"/>
                    </a:lnTo>
                    <a:lnTo>
                      <a:pt x="52" y="207"/>
                    </a:lnTo>
                    <a:close/>
                    <a:moveTo>
                      <a:pt x="136" y="219"/>
                    </a:moveTo>
                    <a:lnTo>
                      <a:pt x="235" y="231"/>
                    </a:lnTo>
                    <a:lnTo>
                      <a:pt x="212" y="266"/>
                    </a:lnTo>
                    <a:lnTo>
                      <a:pt x="147" y="252"/>
                    </a:lnTo>
                    <a:lnTo>
                      <a:pt x="136" y="219"/>
                    </a:lnTo>
                    <a:close/>
                    <a:moveTo>
                      <a:pt x="147" y="254"/>
                    </a:moveTo>
                    <a:lnTo>
                      <a:pt x="150" y="356"/>
                    </a:lnTo>
                    <a:lnTo>
                      <a:pt x="5" y="373"/>
                    </a:lnTo>
                    <a:lnTo>
                      <a:pt x="147" y="254"/>
                    </a:lnTo>
                    <a:close/>
                    <a:moveTo>
                      <a:pt x="5" y="373"/>
                    </a:moveTo>
                    <a:lnTo>
                      <a:pt x="150" y="356"/>
                    </a:lnTo>
                    <a:lnTo>
                      <a:pt x="150" y="359"/>
                    </a:lnTo>
                    <a:lnTo>
                      <a:pt x="150" y="359"/>
                    </a:lnTo>
                    <a:lnTo>
                      <a:pt x="119" y="411"/>
                    </a:lnTo>
                    <a:lnTo>
                      <a:pt x="5" y="373"/>
                    </a:lnTo>
                    <a:close/>
                    <a:moveTo>
                      <a:pt x="152" y="354"/>
                    </a:moveTo>
                    <a:lnTo>
                      <a:pt x="212" y="269"/>
                    </a:lnTo>
                    <a:lnTo>
                      <a:pt x="269" y="280"/>
                    </a:lnTo>
                    <a:lnTo>
                      <a:pt x="152" y="354"/>
                    </a:lnTo>
                    <a:close/>
                    <a:moveTo>
                      <a:pt x="271" y="280"/>
                    </a:moveTo>
                    <a:lnTo>
                      <a:pt x="337" y="242"/>
                    </a:lnTo>
                    <a:lnTo>
                      <a:pt x="387" y="290"/>
                    </a:lnTo>
                    <a:lnTo>
                      <a:pt x="271" y="280"/>
                    </a:lnTo>
                    <a:close/>
                    <a:moveTo>
                      <a:pt x="390" y="290"/>
                    </a:moveTo>
                    <a:lnTo>
                      <a:pt x="518" y="302"/>
                    </a:lnTo>
                    <a:lnTo>
                      <a:pt x="459" y="356"/>
                    </a:lnTo>
                    <a:lnTo>
                      <a:pt x="390" y="290"/>
                    </a:lnTo>
                    <a:close/>
                    <a:moveTo>
                      <a:pt x="392" y="418"/>
                    </a:moveTo>
                    <a:lnTo>
                      <a:pt x="459" y="359"/>
                    </a:lnTo>
                    <a:lnTo>
                      <a:pt x="511" y="406"/>
                    </a:lnTo>
                    <a:lnTo>
                      <a:pt x="392" y="418"/>
                    </a:lnTo>
                    <a:close/>
                    <a:moveTo>
                      <a:pt x="459" y="356"/>
                    </a:moveTo>
                    <a:lnTo>
                      <a:pt x="520" y="302"/>
                    </a:lnTo>
                    <a:lnTo>
                      <a:pt x="511" y="406"/>
                    </a:lnTo>
                    <a:lnTo>
                      <a:pt x="459" y="356"/>
                    </a:lnTo>
                    <a:close/>
                    <a:moveTo>
                      <a:pt x="516" y="406"/>
                    </a:moveTo>
                    <a:lnTo>
                      <a:pt x="672" y="406"/>
                    </a:lnTo>
                    <a:lnTo>
                      <a:pt x="696" y="444"/>
                    </a:lnTo>
                    <a:lnTo>
                      <a:pt x="516" y="406"/>
                    </a:lnTo>
                    <a:close/>
                    <a:moveTo>
                      <a:pt x="698" y="444"/>
                    </a:moveTo>
                    <a:lnTo>
                      <a:pt x="675" y="409"/>
                    </a:lnTo>
                    <a:lnTo>
                      <a:pt x="746" y="454"/>
                    </a:lnTo>
                    <a:lnTo>
                      <a:pt x="698" y="444"/>
                    </a:lnTo>
                    <a:close/>
                    <a:moveTo>
                      <a:pt x="698" y="447"/>
                    </a:moveTo>
                    <a:lnTo>
                      <a:pt x="746" y="456"/>
                    </a:lnTo>
                    <a:lnTo>
                      <a:pt x="722" y="482"/>
                    </a:lnTo>
                    <a:lnTo>
                      <a:pt x="698" y="447"/>
                    </a:lnTo>
                    <a:close/>
                    <a:moveTo>
                      <a:pt x="722" y="485"/>
                    </a:moveTo>
                    <a:lnTo>
                      <a:pt x="732" y="497"/>
                    </a:lnTo>
                    <a:lnTo>
                      <a:pt x="691" y="596"/>
                    </a:lnTo>
                    <a:lnTo>
                      <a:pt x="691" y="596"/>
                    </a:lnTo>
                    <a:lnTo>
                      <a:pt x="608" y="604"/>
                    </a:lnTo>
                    <a:lnTo>
                      <a:pt x="722" y="485"/>
                    </a:lnTo>
                    <a:close/>
                    <a:moveTo>
                      <a:pt x="691" y="599"/>
                    </a:moveTo>
                    <a:lnTo>
                      <a:pt x="677" y="627"/>
                    </a:lnTo>
                    <a:lnTo>
                      <a:pt x="608" y="606"/>
                    </a:lnTo>
                    <a:lnTo>
                      <a:pt x="691" y="599"/>
                    </a:lnTo>
                    <a:close/>
                    <a:moveTo>
                      <a:pt x="608" y="606"/>
                    </a:moveTo>
                    <a:lnTo>
                      <a:pt x="677" y="627"/>
                    </a:lnTo>
                    <a:lnTo>
                      <a:pt x="658" y="670"/>
                    </a:lnTo>
                    <a:lnTo>
                      <a:pt x="608" y="606"/>
                    </a:lnTo>
                    <a:close/>
                    <a:moveTo>
                      <a:pt x="722" y="751"/>
                    </a:moveTo>
                    <a:lnTo>
                      <a:pt x="677" y="758"/>
                    </a:lnTo>
                    <a:lnTo>
                      <a:pt x="644" y="706"/>
                    </a:lnTo>
                    <a:lnTo>
                      <a:pt x="658" y="670"/>
                    </a:lnTo>
                    <a:lnTo>
                      <a:pt x="722" y="751"/>
                    </a:lnTo>
                    <a:close/>
                    <a:moveTo>
                      <a:pt x="641" y="706"/>
                    </a:moveTo>
                    <a:lnTo>
                      <a:pt x="677" y="760"/>
                    </a:lnTo>
                    <a:lnTo>
                      <a:pt x="573" y="779"/>
                    </a:lnTo>
                    <a:lnTo>
                      <a:pt x="641" y="706"/>
                    </a:lnTo>
                    <a:close/>
                    <a:moveTo>
                      <a:pt x="575" y="779"/>
                    </a:moveTo>
                    <a:lnTo>
                      <a:pt x="677" y="760"/>
                    </a:lnTo>
                    <a:lnTo>
                      <a:pt x="708" y="810"/>
                    </a:lnTo>
                    <a:lnTo>
                      <a:pt x="575" y="779"/>
                    </a:lnTo>
                    <a:close/>
                    <a:moveTo>
                      <a:pt x="710" y="810"/>
                    </a:moveTo>
                    <a:lnTo>
                      <a:pt x="784" y="832"/>
                    </a:lnTo>
                    <a:lnTo>
                      <a:pt x="786" y="900"/>
                    </a:lnTo>
                    <a:lnTo>
                      <a:pt x="710" y="810"/>
                    </a:lnTo>
                    <a:close/>
                    <a:moveTo>
                      <a:pt x="791" y="1069"/>
                    </a:moveTo>
                    <a:lnTo>
                      <a:pt x="786" y="903"/>
                    </a:lnTo>
                    <a:lnTo>
                      <a:pt x="872" y="1003"/>
                    </a:lnTo>
                    <a:lnTo>
                      <a:pt x="791" y="1069"/>
                    </a:lnTo>
                    <a:close/>
                    <a:moveTo>
                      <a:pt x="872" y="1003"/>
                    </a:moveTo>
                    <a:lnTo>
                      <a:pt x="884" y="1067"/>
                    </a:lnTo>
                    <a:lnTo>
                      <a:pt x="793" y="1069"/>
                    </a:lnTo>
                    <a:lnTo>
                      <a:pt x="872" y="1003"/>
                    </a:lnTo>
                    <a:close/>
                    <a:moveTo>
                      <a:pt x="884" y="1067"/>
                    </a:moveTo>
                    <a:lnTo>
                      <a:pt x="893" y="1117"/>
                    </a:lnTo>
                    <a:lnTo>
                      <a:pt x="793" y="1071"/>
                    </a:lnTo>
                    <a:lnTo>
                      <a:pt x="884" y="1067"/>
                    </a:lnTo>
                    <a:close/>
                    <a:moveTo>
                      <a:pt x="793" y="1071"/>
                    </a:moveTo>
                    <a:lnTo>
                      <a:pt x="893" y="1119"/>
                    </a:lnTo>
                    <a:lnTo>
                      <a:pt x="905" y="1183"/>
                    </a:lnTo>
                    <a:lnTo>
                      <a:pt x="793" y="1071"/>
                    </a:lnTo>
                    <a:close/>
                    <a:moveTo>
                      <a:pt x="905" y="1183"/>
                    </a:moveTo>
                    <a:lnTo>
                      <a:pt x="893" y="1119"/>
                    </a:lnTo>
                    <a:lnTo>
                      <a:pt x="953" y="1145"/>
                    </a:lnTo>
                    <a:lnTo>
                      <a:pt x="905" y="1183"/>
                    </a:lnTo>
                    <a:close/>
                    <a:moveTo>
                      <a:pt x="905" y="1185"/>
                    </a:moveTo>
                    <a:lnTo>
                      <a:pt x="953" y="1147"/>
                    </a:lnTo>
                    <a:lnTo>
                      <a:pt x="1064" y="1200"/>
                    </a:lnTo>
                    <a:lnTo>
                      <a:pt x="905" y="1185"/>
                    </a:lnTo>
                    <a:close/>
                    <a:moveTo>
                      <a:pt x="953" y="1145"/>
                    </a:moveTo>
                    <a:lnTo>
                      <a:pt x="1055" y="1062"/>
                    </a:lnTo>
                    <a:lnTo>
                      <a:pt x="1067" y="1200"/>
                    </a:lnTo>
                    <a:lnTo>
                      <a:pt x="953" y="1145"/>
                    </a:lnTo>
                    <a:close/>
                    <a:moveTo>
                      <a:pt x="1067" y="1197"/>
                    </a:moveTo>
                    <a:lnTo>
                      <a:pt x="1057" y="1062"/>
                    </a:lnTo>
                    <a:lnTo>
                      <a:pt x="1169" y="1064"/>
                    </a:lnTo>
                    <a:lnTo>
                      <a:pt x="1067" y="1197"/>
                    </a:lnTo>
                    <a:close/>
                    <a:moveTo>
                      <a:pt x="1171" y="1062"/>
                    </a:moveTo>
                    <a:lnTo>
                      <a:pt x="1209" y="1010"/>
                    </a:lnTo>
                    <a:lnTo>
                      <a:pt x="1247" y="1064"/>
                    </a:lnTo>
                    <a:lnTo>
                      <a:pt x="1171" y="1062"/>
                    </a:lnTo>
                    <a:close/>
                    <a:moveTo>
                      <a:pt x="1249" y="1064"/>
                    </a:moveTo>
                    <a:lnTo>
                      <a:pt x="1211" y="1010"/>
                    </a:lnTo>
                    <a:lnTo>
                      <a:pt x="1359" y="1067"/>
                    </a:lnTo>
                    <a:lnTo>
                      <a:pt x="1249" y="1064"/>
                    </a:lnTo>
                    <a:close/>
                    <a:moveTo>
                      <a:pt x="1361" y="1067"/>
                    </a:moveTo>
                    <a:lnTo>
                      <a:pt x="1314" y="1162"/>
                    </a:lnTo>
                    <a:lnTo>
                      <a:pt x="1249" y="1064"/>
                    </a:lnTo>
                    <a:lnTo>
                      <a:pt x="1361" y="1067"/>
                    </a:lnTo>
                    <a:close/>
                    <a:moveTo>
                      <a:pt x="1361" y="1067"/>
                    </a:moveTo>
                    <a:lnTo>
                      <a:pt x="1432" y="1219"/>
                    </a:lnTo>
                    <a:lnTo>
                      <a:pt x="1316" y="1162"/>
                    </a:lnTo>
                    <a:lnTo>
                      <a:pt x="1361" y="1067"/>
                    </a:lnTo>
                    <a:close/>
                    <a:moveTo>
                      <a:pt x="1297" y="1330"/>
                    </a:moveTo>
                    <a:lnTo>
                      <a:pt x="1314" y="1164"/>
                    </a:lnTo>
                    <a:lnTo>
                      <a:pt x="1463" y="1283"/>
                    </a:lnTo>
                    <a:lnTo>
                      <a:pt x="1297" y="1330"/>
                    </a:lnTo>
                    <a:close/>
                    <a:moveTo>
                      <a:pt x="1466" y="1285"/>
                    </a:moveTo>
                    <a:lnTo>
                      <a:pt x="1520" y="1314"/>
                    </a:lnTo>
                    <a:lnTo>
                      <a:pt x="1511" y="1337"/>
                    </a:lnTo>
                    <a:lnTo>
                      <a:pt x="1466" y="1285"/>
                    </a:lnTo>
                    <a:close/>
                    <a:moveTo>
                      <a:pt x="1523" y="1352"/>
                    </a:moveTo>
                    <a:lnTo>
                      <a:pt x="1494" y="1371"/>
                    </a:lnTo>
                    <a:lnTo>
                      <a:pt x="1511" y="1340"/>
                    </a:lnTo>
                    <a:lnTo>
                      <a:pt x="1523" y="1352"/>
                    </a:lnTo>
                    <a:close/>
                    <a:moveTo>
                      <a:pt x="1591" y="1432"/>
                    </a:moveTo>
                    <a:lnTo>
                      <a:pt x="1644" y="1459"/>
                    </a:lnTo>
                    <a:lnTo>
                      <a:pt x="1599" y="1532"/>
                    </a:lnTo>
                    <a:lnTo>
                      <a:pt x="1591" y="1432"/>
                    </a:lnTo>
                    <a:close/>
                    <a:moveTo>
                      <a:pt x="1601" y="1537"/>
                    </a:moveTo>
                    <a:lnTo>
                      <a:pt x="1648" y="1565"/>
                    </a:lnTo>
                    <a:lnTo>
                      <a:pt x="1648" y="1611"/>
                    </a:lnTo>
                    <a:lnTo>
                      <a:pt x="1601" y="1537"/>
                    </a:lnTo>
                    <a:close/>
                    <a:moveTo>
                      <a:pt x="1651" y="1613"/>
                    </a:moveTo>
                    <a:lnTo>
                      <a:pt x="1736" y="1625"/>
                    </a:lnTo>
                    <a:lnTo>
                      <a:pt x="1665" y="1770"/>
                    </a:lnTo>
                    <a:lnTo>
                      <a:pt x="1651" y="1613"/>
                    </a:lnTo>
                    <a:close/>
                    <a:moveTo>
                      <a:pt x="1668" y="1770"/>
                    </a:moveTo>
                    <a:lnTo>
                      <a:pt x="1739" y="1625"/>
                    </a:lnTo>
                    <a:lnTo>
                      <a:pt x="1803" y="1639"/>
                    </a:lnTo>
                    <a:lnTo>
                      <a:pt x="1668" y="1770"/>
                    </a:lnTo>
                    <a:close/>
                    <a:moveTo>
                      <a:pt x="1803" y="1637"/>
                    </a:moveTo>
                    <a:lnTo>
                      <a:pt x="1739" y="1625"/>
                    </a:lnTo>
                    <a:lnTo>
                      <a:pt x="1884" y="1561"/>
                    </a:lnTo>
                    <a:lnTo>
                      <a:pt x="1803" y="1637"/>
                    </a:lnTo>
                    <a:close/>
                    <a:moveTo>
                      <a:pt x="1886" y="1561"/>
                    </a:moveTo>
                    <a:lnTo>
                      <a:pt x="1919" y="1660"/>
                    </a:lnTo>
                    <a:lnTo>
                      <a:pt x="1805" y="1637"/>
                    </a:lnTo>
                    <a:lnTo>
                      <a:pt x="1886" y="1561"/>
                    </a:lnTo>
                    <a:close/>
                    <a:moveTo>
                      <a:pt x="1886" y="1561"/>
                    </a:moveTo>
                    <a:lnTo>
                      <a:pt x="2043" y="1618"/>
                    </a:lnTo>
                    <a:lnTo>
                      <a:pt x="1922" y="1660"/>
                    </a:lnTo>
                    <a:lnTo>
                      <a:pt x="1886" y="1561"/>
                    </a:lnTo>
                    <a:close/>
                    <a:moveTo>
                      <a:pt x="1922" y="1660"/>
                    </a:moveTo>
                    <a:lnTo>
                      <a:pt x="2112" y="1641"/>
                    </a:lnTo>
                    <a:lnTo>
                      <a:pt x="2029" y="1791"/>
                    </a:lnTo>
                    <a:lnTo>
                      <a:pt x="1922" y="1660"/>
                    </a:lnTo>
                    <a:close/>
                    <a:moveTo>
                      <a:pt x="2114" y="1641"/>
                    </a:moveTo>
                    <a:lnTo>
                      <a:pt x="2173" y="1622"/>
                    </a:lnTo>
                    <a:lnTo>
                      <a:pt x="2183" y="1646"/>
                    </a:lnTo>
                    <a:lnTo>
                      <a:pt x="2114" y="1641"/>
                    </a:lnTo>
                    <a:close/>
                    <a:moveTo>
                      <a:pt x="2202" y="1649"/>
                    </a:moveTo>
                    <a:lnTo>
                      <a:pt x="2197" y="1679"/>
                    </a:lnTo>
                    <a:lnTo>
                      <a:pt x="2183" y="1646"/>
                    </a:lnTo>
                    <a:lnTo>
                      <a:pt x="2202" y="1649"/>
                    </a:lnTo>
                    <a:close/>
                    <a:moveTo>
                      <a:pt x="2340" y="1615"/>
                    </a:moveTo>
                    <a:lnTo>
                      <a:pt x="2361" y="1637"/>
                    </a:lnTo>
                    <a:lnTo>
                      <a:pt x="2309" y="1656"/>
                    </a:lnTo>
                    <a:lnTo>
                      <a:pt x="2340" y="1615"/>
                    </a:lnTo>
                    <a:close/>
                    <a:moveTo>
                      <a:pt x="2363" y="1639"/>
                    </a:moveTo>
                    <a:lnTo>
                      <a:pt x="2385" y="1720"/>
                    </a:lnTo>
                    <a:lnTo>
                      <a:pt x="2309" y="1656"/>
                    </a:lnTo>
                    <a:lnTo>
                      <a:pt x="2363" y="163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99" name="Freeform 3284">
                <a:extLst>
                  <a:ext uri="{FF2B5EF4-FFF2-40B4-BE49-F238E27FC236}">
                    <a16:creationId xmlns:a16="http://schemas.microsoft.com/office/drawing/2014/main" id="{F79C0A02-0952-29CE-5EC4-742544E68064}"/>
                  </a:ext>
                </a:extLst>
              </p:cNvPr>
              <p:cNvSpPr>
                <a:spLocks/>
              </p:cNvSpPr>
              <p:nvPr/>
            </p:nvSpPr>
            <p:spPr bwMode="auto">
              <a:xfrm>
                <a:off x="6975035" y="-347780"/>
                <a:ext cx="46900" cy="52417"/>
              </a:xfrm>
              <a:custGeom>
                <a:avLst/>
                <a:gdLst>
                  <a:gd name="T0" fmla="*/ 6 w 7"/>
                  <a:gd name="T1" fmla="*/ 6 h 8"/>
                  <a:gd name="T2" fmla="*/ 1 w 7"/>
                  <a:gd name="T3" fmla="*/ 7 h 8"/>
                  <a:gd name="T4" fmla="*/ 1 w 7"/>
                  <a:gd name="T5" fmla="*/ 2 h 8"/>
                  <a:gd name="T6" fmla="*/ 6 w 7"/>
                  <a:gd name="T7" fmla="*/ 2 h 8"/>
                  <a:gd name="T8" fmla="*/ 6 w 7"/>
                  <a:gd name="T9" fmla="*/ 6 h 8"/>
                </a:gdLst>
                <a:ahLst/>
                <a:cxnLst>
                  <a:cxn ang="0">
                    <a:pos x="T0" y="T1"/>
                  </a:cxn>
                  <a:cxn ang="0">
                    <a:pos x="T2" y="T3"/>
                  </a:cxn>
                  <a:cxn ang="0">
                    <a:pos x="T4" y="T5"/>
                  </a:cxn>
                  <a:cxn ang="0">
                    <a:pos x="T6" y="T7"/>
                  </a:cxn>
                  <a:cxn ang="0">
                    <a:pos x="T8" y="T9"/>
                  </a:cxn>
                </a:cxnLst>
                <a:rect l="0" t="0" r="r" b="b"/>
                <a:pathLst>
                  <a:path w="7" h="8">
                    <a:moveTo>
                      <a:pt x="6" y="6"/>
                    </a:moveTo>
                    <a:cubicBezTo>
                      <a:pt x="5" y="8"/>
                      <a:pt x="3" y="8"/>
                      <a:pt x="1" y="7"/>
                    </a:cubicBezTo>
                    <a:cubicBezTo>
                      <a:pt x="0" y="5"/>
                      <a:pt x="0" y="3"/>
                      <a:pt x="1" y="2"/>
                    </a:cubicBezTo>
                    <a:cubicBezTo>
                      <a:pt x="2" y="0"/>
                      <a:pt x="4" y="0"/>
                      <a:pt x="6" y="2"/>
                    </a:cubicBezTo>
                    <a:cubicBezTo>
                      <a:pt x="7" y="3"/>
                      <a:pt x="7" y="5"/>
                      <a:pt x="6"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00" name="Freeform 3285">
                <a:extLst>
                  <a:ext uri="{FF2B5EF4-FFF2-40B4-BE49-F238E27FC236}">
                    <a16:creationId xmlns:a16="http://schemas.microsoft.com/office/drawing/2014/main" id="{27EBE6C9-9901-2B37-BF7D-A8D9EB215610}"/>
                  </a:ext>
                </a:extLst>
              </p:cNvPr>
              <p:cNvSpPr>
                <a:spLocks/>
              </p:cNvSpPr>
              <p:nvPr/>
            </p:nvSpPr>
            <p:spPr bwMode="auto">
              <a:xfrm>
                <a:off x="6563972" y="19142"/>
                <a:ext cx="44141" cy="46900"/>
              </a:xfrm>
              <a:custGeom>
                <a:avLst/>
                <a:gdLst>
                  <a:gd name="T0" fmla="*/ 6 w 7"/>
                  <a:gd name="T1" fmla="*/ 6 h 7"/>
                  <a:gd name="T2" fmla="*/ 1 w 7"/>
                  <a:gd name="T3" fmla="*/ 6 h 7"/>
                  <a:gd name="T4" fmla="*/ 1 w 7"/>
                  <a:gd name="T5" fmla="*/ 1 h 7"/>
                  <a:gd name="T6" fmla="*/ 6 w 7"/>
                  <a:gd name="T7" fmla="*/ 1 h 7"/>
                  <a:gd name="T8" fmla="*/ 6 w 7"/>
                  <a:gd name="T9" fmla="*/ 6 h 7"/>
                </a:gdLst>
                <a:ahLst/>
                <a:cxnLst>
                  <a:cxn ang="0">
                    <a:pos x="T0" y="T1"/>
                  </a:cxn>
                  <a:cxn ang="0">
                    <a:pos x="T2" y="T3"/>
                  </a:cxn>
                  <a:cxn ang="0">
                    <a:pos x="T4" y="T5"/>
                  </a:cxn>
                  <a:cxn ang="0">
                    <a:pos x="T6" y="T7"/>
                  </a:cxn>
                  <a:cxn ang="0">
                    <a:pos x="T8" y="T9"/>
                  </a:cxn>
                </a:cxnLst>
                <a:rect l="0" t="0" r="r" b="b"/>
                <a:pathLst>
                  <a:path w="7" h="7">
                    <a:moveTo>
                      <a:pt x="6" y="6"/>
                    </a:moveTo>
                    <a:cubicBezTo>
                      <a:pt x="5" y="7"/>
                      <a:pt x="3" y="7"/>
                      <a:pt x="1" y="6"/>
                    </a:cubicBezTo>
                    <a:cubicBezTo>
                      <a:pt x="0" y="5"/>
                      <a:pt x="0" y="3"/>
                      <a:pt x="1" y="1"/>
                    </a:cubicBezTo>
                    <a:cubicBezTo>
                      <a:pt x="2" y="0"/>
                      <a:pt x="4" y="0"/>
                      <a:pt x="6" y="1"/>
                    </a:cubicBezTo>
                    <a:cubicBezTo>
                      <a:pt x="7" y="2"/>
                      <a:pt x="7" y="4"/>
                      <a:pt x="6"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01" name="Freeform 3286">
                <a:extLst>
                  <a:ext uri="{FF2B5EF4-FFF2-40B4-BE49-F238E27FC236}">
                    <a16:creationId xmlns:a16="http://schemas.microsoft.com/office/drawing/2014/main" id="{C3486CAB-9453-48E6-313D-4AE31E0BB4C8}"/>
                  </a:ext>
                </a:extLst>
              </p:cNvPr>
              <p:cNvSpPr>
                <a:spLocks/>
              </p:cNvSpPr>
              <p:nvPr/>
            </p:nvSpPr>
            <p:spPr bwMode="auto">
              <a:xfrm>
                <a:off x="7664737" y="-289845"/>
                <a:ext cx="52417" cy="46900"/>
              </a:xfrm>
              <a:custGeom>
                <a:avLst/>
                <a:gdLst>
                  <a:gd name="T0" fmla="*/ 6 w 8"/>
                  <a:gd name="T1" fmla="*/ 6 h 7"/>
                  <a:gd name="T2" fmla="*/ 2 w 8"/>
                  <a:gd name="T3" fmla="*/ 6 h 7"/>
                  <a:gd name="T4" fmla="*/ 1 w 8"/>
                  <a:gd name="T5" fmla="*/ 1 h 7"/>
                  <a:gd name="T6" fmla="*/ 6 w 8"/>
                  <a:gd name="T7" fmla="*/ 1 h 7"/>
                  <a:gd name="T8" fmla="*/ 6 w 8"/>
                  <a:gd name="T9" fmla="*/ 6 h 7"/>
                </a:gdLst>
                <a:ahLst/>
                <a:cxnLst>
                  <a:cxn ang="0">
                    <a:pos x="T0" y="T1"/>
                  </a:cxn>
                  <a:cxn ang="0">
                    <a:pos x="T2" y="T3"/>
                  </a:cxn>
                  <a:cxn ang="0">
                    <a:pos x="T4" y="T5"/>
                  </a:cxn>
                  <a:cxn ang="0">
                    <a:pos x="T6" y="T7"/>
                  </a:cxn>
                  <a:cxn ang="0">
                    <a:pos x="T8" y="T9"/>
                  </a:cxn>
                </a:cxnLst>
                <a:rect l="0" t="0" r="r" b="b"/>
                <a:pathLst>
                  <a:path w="8" h="7">
                    <a:moveTo>
                      <a:pt x="6" y="6"/>
                    </a:moveTo>
                    <a:cubicBezTo>
                      <a:pt x="5" y="7"/>
                      <a:pt x="3" y="7"/>
                      <a:pt x="2" y="6"/>
                    </a:cubicBezTo>
                    <a:cubicBezTo>
                      <a:pt x="0" y="5"/>
                      <a:pt x="0" y="3"/>
                      <a:pt x="1" y="1"/>
                    </a:cubicBezTo>
                    <a:cubicBezTo>
                      <a:pt x="3" y="0"/>
                      <a:pt x="5" y="0"/>
                      <a:pt x="6" y="1"/>
                    </a:cubicBezTo>
                    <a:cubicBezTo>
                      <a:pt x="8" y="2"/>
                      <a:pt x="8" y="4"/>
                      <a:pt x="6"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02" name="Freeform 3287">
                <a:extLst>
                  <a:ext uri="{FF2B5EF4-FFF2-40B4-BE49-F238E27FC236}">
                    <a16:creationId xmlns:a16="http://schemas.microsoft.com/office/drawing/2014/main" id="{4A097B33-D5E0-2EA8-FAE9-ACA261E81F13}"/>
                  </a:ext>
                </a:extLst>
              </p:cNvPr>
              <p:cNvSpPr>
                <a:spLocks/>
              </p:cNvSpPr>
              <p:nvPr/>
            </p:nvSpPr>
            <p:spPr bwMode="auto">
              <a:xfrm>
                <a:off x="6997105" y="-648490"/>
                <a:ext cx="38623" cy="38623"/>
              </a:xfrm>
              <a:custGeom>
                <a:avLst/>
                <a:gdLst>
                  <a:gd name="T0" fmla="*/ 5 w 6"/>
                  <a:gd name="T1" fmla="*/ 5 h 6"/>
                  <a:gd name="T2" fmla="*/ 2 w 6"/>
                  <a:gd name="T3" fmla="*/ 5 h 6"/>
                  <a:gd name="T4" fmla="*/ 1 w 6"/>
                  <a:gd name="T5" fmla="*/ 1 h 6"/>
                  <a:gd name="T6" fmla="*/ 5 w 6"/>
                  <a:gd name="T7" fmla="*/ 1 h 6"/>
                  <a:gd name="T8" fmla="*/ 5 w 6"/>
                  <a:gd name="T9" fmla="*/ 5 h 6"/>
                </a:gdLst>
                <a:ahLst/>
                <a:cxnLst>
                  <a:cxn ang="0">
                    <a:pos x="T0" y="T1"/>
                  </a:cxn>
                  <a:cxn ang="0">
                    <a:pos x="T2" y="T3"/>
                  </a:cxn>
                  <a:cxn ang="0">
                    <a:pos x="T4" y="T5"/>
                  </a:cxn>
                  <a:cxn ang="0">
                    <a:pos x="T6" y="T7"/>
                  </a:cxn>
                  <a:cxn ang="0">
                    <a:pos x="T8" y="T9"/>
                  </a:cxn>
                </a:cxnLst>
                <a:rect l="0" t="0" r="r" b="b"/>
                <a:pathLst>
                  <a:path w="6" h="6">
                    <a:moveTo>
                      <a:pt x="5" y="5"/>
                    </a:moveTo>
                    <a:cubicBezTo>
                      <a:pt x="4" y="6"/>
                      <a:pt x="3" y="6"/>
                      <a:pt x="2" y="5"/>
                    </a:cubicBezTo>
                    <a:cubicBezTo>
                      <a:pt x="1" y="4"/>
                      <a:pt x="0" y="3"/>
                      <a:pt x="1" y="1"/>
                    </a:cubicBezTo>
                    <a:cubicBezTo>
                      <a:pt x="2" y="0"/>
                      <a:pt x="4" y="0"/>
                      <a:pt x="5" y="1"/>
                    </a:cubicBezTo>
                    <a:cubicBezTo>
                      <a:pt x="6" y="2"/>
                      <a:pt x="6" y="4"/>
                      <a:pt x="5"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03" name="Freeform 3288">
                <a:extLst>
                  <a:ext uri="{FF2B5EF4-FFF2-40B4-BE49-F238E27FC236}">
                    <a16:creationId xmlns:a16="http://schemas.microsoft.com/office/drawing/2014/main" id="{25982949-8020-5FCE-C421-CBDAA4287815}"/>
                  </a:ext>
                </a:extLst>
              </p:cNvPr>
              <p:cNvSpPr>
                <a:spLocks/>
              </p:cNvSpPr>
              <p:nvPr/>
            </p:nvSpPr>
            <p:spPr bwMode="auto">
              <a:xfrm>
                <a:off x="7546108" y="-734013"/>
                <a:ext cx="38623" cy="38623"/>
              </a:xfrm>
              <a:custGeom>
                <a:avLst/>
                <a:gdLst>
                  <a:gd name="T0" fmla="*/ 5 w 6"/>
                  <a:gd name="T1" fmla="*/ 4 h 6"/>
                  <a:gd name="T2" fmla="*/ 1 w 6"/>
                  <a:gd name="T3" fmla="*/ 5 h 6"/>
                  <a:gd name="T4" fmla="*/ 1 w 6"/>
                  <a:gd name="T5" fmla="*/ 1 h 6"/>
                  <a:gd name="T6" fmla="*/ 5 w 6"/>
                  <a:gd name="T7" fmla="*/ 1 h 6"/>
                  <a:gd name="T8" fmla="*/ 5 w 6"/>
                  <a:gd name="T9" fmla="*/ 4 h 6"/>
                </a:gdLst>
                <a:ahLst/>
                <a:cxnLst>
                  <a:cxn ang="0">
                    <a:pos x="T0" y="T1"/>
                  </a:cxn>
                  <a:cxn ang="0">
                    <a:pos x="T2" y="T3"/>
                  </a:cxn>
                  <a:cxn ang="0">
                    <a:pos x="T4" y="T5"/>
                  </a:cxn>
                  <a:cxn ang="0">
                    <a:pos x="T6" y="T7"/>
                  </a:cxn>
                  <a:cxn ang="0">
                    <a:pos x="T8" y="T9"/>
                  </a:cxn>
                </a:cxnLst>
                <a:rect l="0" t="0" r="r" b="b"/>
                <a:pathLst>
                  <a:path w="6" h="6">
                    <a:moveTo>
                      <a:pt x="5" y="4"/>
                    </a:moveTo>
                    <a:cubicBezTo>
                      <a:pt x="4" y="6"/>
                      <a:pt x="2" y="6"/>
                      <a:pt x="1" y="5"/>
                    </a:cubicBezTo>
                    <a:cubicBezTo>
                      <a:pt x="0" y="4"/>
                      <a:pt x="0" y="2"/>
                      <a:pt x="1" y="1"/>
                    </a:cubicBezTo>
                    <a:cubicBezTo>
                      <a:pt x="2" y="0"/>
                      <a:pt x="4" y="0"/>
                      <a:pt x="5" y="1"/>
                    </a:cubicBezTo>
                    <a:cubicBezTo>
                      <a:pt x="6" y="2"/>
                      <a:pt x="6" y="3"/>
                      <a:pt x="5"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04" name="Freeform 3289">
                <a:extLst>
                  <a:ext uri="{FF2B5EF4-FFF2-40B4-BE49-F238E27FC236}">
                    <a16:creationId xmlns:a16="http://schemas.microsoft.com/office/drawing/2014/main" id="{046F7685-3EA8-32AE-1566-42AECF7D1C41}"/>
                  </a:ext>
                </a:extLst>
              </p:cNvPr>
              <p:cNvSpPr>
                <a:spLocks/>
              </p:cNvSpPr>
              <p:nvPr/>
            </p:nvSpPr>
            <p:spPr bwMode="auto">
              <a:xfrm>
                <a:off x="6379132" y="-538138"/>
                <a:ext cx="41382" cy="33106"/>
              </a:xfrm>
              <a:custGeom>
                <a:avLst/>
                <a:gdLst>
                  <a:gd name="T0" fmla="*/ 5 w 6"/>
                  <a:gd name="T1" fmla="*/ 4 h 5"/>
                  <a:gd name="T2" fmla="*/ 1 w 6"/>
                  <a:gd name="T3" fmla="*/ 5 h 5"/>
                  <a:gd name="T4" fmla="*/ 1 w 6"/>
                  <a:gd name="T5" fmla="*/ 1 h 5"/>
                  <a:gd name="T6" fmla="*/ 4 w 6"/>
                  <a:gd name="T7" fmla="*/ 1 h 5"/>
                  <a:gd name="T8" fmla="*/ 5 w 6"/>
                  <a:gd name="T9" fmla="*/ 4 h 5"/>
                </a:gdLst>
                <a:ahLst/>
                <a:cxnLst>
                  <a:cxn ang="0">
                    <a:pos x="T0" y="T1"/>
                  </a:cxn>
                  <a:cxn ang="0">
                    <a:pos x="T2" y="T3"/>
                  </a:cxn>
                  <a:cxn ang="0">
                    <a:pos x="T4" y="T5"/>
                  </a:cxn>
                  <a:cxn ang="0">
                    <a:pos x="T6" y="T7"/>
                  </a:cxn>
                  <a:cxn ang="0">
                    <a:pos x="T8" y="T9"/>
                  </a:cxn>
                </a:cxnLst>
                <a:rect l="0" t="0" r="r" b="b"/>
                <a:pathLst>
                  <a:path w="6" h="5">
                    <a:moveTo>
                      <a:pt x="5" y="4"/>
                    </a:moveTo>
                    <a:cubicBezTo>
                      <a:pt x="4" y="5"/>
                      <a:pt x="2" y="5"/>
                      <a:pt x="1" y="5"/>
                    </a:cubicBezTo>
                    <a:cubicBezTo>
                      <a:pt x="0" y="4"/>
                      <a:pt x="0" y="2"/>
                      <a:pt x="1" y="1"/>
                    </a:cubicBezTo>
                    <a:cubicBezTo>
                      <a:pt x="2" y="0"/>
                      <a:pt x="3" y="0"/>
                      <a:pt x="4" y="1"/>
                    </a:cubicBezTo>
                    <a:cubicBezTo>
                      <a:pt x="6" y="1"/>
                      <a:pt x="6" y="3"/>
                      <a:pt x="5"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05" name="Freeform 3290">
                <a:extLst>
                  <a:ext uri="{FF2B5EF4-FFF2-40B4-BE49-F238E27FC236}">
                    <a16:creationId xmlns:a16="http://schemas.microsoft.com/office/drawing/2014/main" id="{2609515D-8797-4266-CD9A-07C64129B887}"/>
                  </a:ext>
                </a:extLst>
              </p:cNvPr>
              <p:cNvSpPr>
                <a:spLocks/>
              </p:cNvSpPr>
              <p:nvPr/>
            </p:nvSpPr>
            <p:spPr bwMode="auto">
              <a:xfrm>
                <a:off x="6641219" y="-413991"/>
                <a:ext cx="41382" cy="38623"/>
              </a:xfrm>
              <a:custGeom>
                <a:avLst/>
                <a:gdLst>
                  <a:gd name="T0" fmla="*/ 5 w 6"/>
                  <a:gd name="T1" fmla="*/ 4 h 6"/>
                  <a:gd name="T2" fmla="*/ 1 w 6"/>
                  <a:gd name="T3" fmla="*/ 5 h 6"/>
                  <a:gd name="T4" fmla="*/ 1 w 6"/>
                  <a:gd name="T5" fmla="*/ 1 h 6"/>
                  <a:gd name="T6" fmla="*/ 5 w 6"/>
                  <a:gd name="T7" fmla="*/ 1 h 6"/>
                  <a:gd name="T8" fmla="*/ 5 w 6"/>
                  <a:gd name="T9" fmla="*/ 4 h 6"/>
                </a:gdLst>
                <a:ahLst/>
                <a:cxnLst>
                  <a:cxn ang="0">
                    <a:pos x="T0" y="T1"/>
                  </a:cxn>
                  <a:cxn ang="0">
                    <a:pos x="T2" y="T3"/>
                  </a:cxn>
                  <a:cxn ang="0">
                    <a:pos x="T4" y="T5"/>
                  </a:cxn>
                  <a:cxn ang="0">
                    <a:pos x="T6" y="T7"/>
                  </a:cxn>
                  <a:cxn ang="0">
                    <a:pos x="T8" y="T9"/>
                  </a:cxn>
                </a:cxnLst>
                <a:rect l="0" t="0" r="r" b="b"/>
                <a:pathLst>
                  <a:path w="6" h="6">
                    <a:moveTo>
                      <a:pt x="5" y="4"/>
                    </a:moveTo>
                    <a:cubicBezTo>
                      <a:pt x="4" y="5"/>
                      <a:pt x="2" y="6"/>
                      <a:pt x="1" y="5"/>
                    </a:cubicBezTo>
                    <a:cubicBezTo>
                      <a:pt x="0" y="4"/>
                      <a:pt x="0" y="2"/>
                      <a:pt x="1" y="1"/>
                    </a:cubicBezTo>
                    <a:cubicBezTo>
                      <a:pt x="2" y="0"/>
                      <a:pt x="4" y="0"/>
                      <a:pt x="5" y="1"/>
                    </a:cubicBezTo>
                    <a:cubicBezTo>
                      <a:pt x="6" y="1"/>
                      <a:pt x="6" y="3"/>
                      <a:pt x="5"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06" name="Freeform 3291">
                <a:extLst>
                  <a:ext uri="{FF2B5EF4-FFF2-40B4-BE49-F238E27FC236}">
                    <a16:creationId xmlns:a16="http://schemas.microsoft.com/office/drawing/2014/main" id="{048E3E81-AAE8-342E-0364-D1DF2971B9C0}"/>
                  </a:ext>
                </a:extLst>
              </p:cNvPr>
              <p:cNvSpPr>
                <a:spLocks/>
              </p:cNvSpPr>
              <p:nvPr/>
            </p:nvSpPr>
            <p:spPr bwMode="auto">
              <a:xfrm>
                <a:off x="8089594" y="5348"/>
                <a:ext cx="38623" cy="38623"/>
              </a:xfrm>
              <a:custGeom>
                <a:avLst/>
                <a:gdLst>
                  <a:gd name="T0" fmla="*/ 5 w 6"/>
                  <a:gd name="T1" fmla="*/ 5 h 6"/>
                  <a:gd name="T2" fmla="*/ 1 w 6"/>
                  <a:gd name="T3" fmla="*/ 5 h 6"/>
                  <a:gd name="T4" fmla="*/ 1 w 6"/>
                  <a:gd name="T5" fmla="*/ 2 h 6"/>
                  <a:gd name="T6" fmla="*/ 5 w 6"/>
                  <a:gd name="T7" fmla="*/ 1 h 6"/>
                  <a:gd name="T8" fmla="*/ 5 w 6"/>
                  <a:gd name="T9" fmla="*/ 5 h 6"/>
                </a:gdLst>
                <a:ahLst/>
                <a:cxnLst>
                  <a:cxn ang="0">
                    <a:pos x="T0" y="T1"/>
                  </a:cxn>
                  <a:cxn ang="0">
                    <a:pos x="T2" y="T3"/>
                  </a:cxn>
                  <a:cxn ang="0">
                    <a:pos x="T4" y="T5"/>
                  </a:cxn>
                  <a:cxn ang="0">
                    <a:pos x="T6" y="T7"/>
                  </a:cxn>
                  <a:cxn ang="0">
                    <a:pos x="T8" y="T9"/>
                  </a:cxn>
                </a:cxnLst>
                <a:rect l="0" t="0" r="r" b="b"/>
                <a:pathLst>
                  <a:path w="6" h="6">
                    <a:moveTo>
                      <a:pt x="5" y="5"/>
                    </a:moveTo>
                    <a:cubicBezTo>
                      <a:pt x="4" y="6"/>
                      <a:pt x="3" y="6"/>
                      <a:pt x="1" y="5"/>
                    </a:cubicBezTo>
                    <a:cubicBezTo>
                      <a:pt x="0" y="4"/>
                      <a:pt x="0" y="3"/>
                      <a:pt x="1" y="2"/>
                    </a:cubicBezTo>
                    <a:cubicBezTo>
                      <a:pt x="2" y="0"/>
                      <a:pt x="4" y="0"/>
                      <a:pt x="5" y="1"/>
                    </a:cubicBezTo>
                    <a:cubicBezTo>
                      <a:pt x="6" y="2"/>
                      <a:pt x="6" y="4"/>
                      <a:pt x="5"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07" name="Freeform 3292">
                <a:extLst>
                  <a:ext uri="{FF2B5EF4-FFF2-40B4-BE49-F238E27FC236}">
                    <a16:creationId xmlns:a16="http://schemas.microsoft.com/office/drawing/2014/main" id="{3D89631E-1026-13BA-9432-70BFEEB2F329}"/>
                  </a:ext>
                </a:extLst>
              </p:cNvPr>
              <p:cNvSpPr>
                <a:spLocks/>
              </p:cNvSpPr>
              <p:nvPr/>
            </p:nvSpPr>
            <p:spPr bwMode="auto">
              <a:xfrm>
                <a:off x="8437204" y="-281568"/>
                <a:ext cx="38623" cy="38623"/>
              </a:xfrm>
              <a:custGeom>
                <a:avLst/>
                <a:gdLst>
                  <a:gd name="T0" fmla="*/ 5 w 6"/>
                  <a:gd name="T1" fmla="*/ 5 h 6"/>
                  <a:gd name="T2" fmla="*/ 1 w 6"/>
                  <a:gd name="T3" fmla="*/ 5 h 6"/>
                  <a:gd name="T4" fmla="*/ 1 w 6"/>
                  <a:gd name="T5" fmla="*/ 2 h 6"/>
                  <a:gd name="T6" fmla="*/ 5 w 6"/>
                  <a:gd name="T7" fmla="*/ 1 h 6"/>
                  <a:gd name="T8" fmla="*/ 5 w 6"/>
                  <a:gd name="T9" fmla="*/ 5 h 6"/>
                </a:gdLst>
                <a:ahLst/>
                <a:cxnLst>
                  <a:cxn ang="0">
                    <a:pos x="T0" y="T1"/>
                  </a:cxn>
                  <a:cxn ang="0">
                    <a:pos x="T2" y="T3"/>
                  </a:cxn>
                  <a:cxn ang="0">
                    <a:pos x="T4" y="T5"/>
                  </a:cxn>
                  <a:cxn ang="0">
                    <a:pos x="T6" y="T7"/>
                  </a:cxn>
                  <a:cxn ang="0">
                    <a:pos x="T8" y="T9"/>
                  </a:cxn>
                </a:cxnLst>
                <a:rect l="0" t="0" r="r" b="b"/>
                <a:pathLst>
                  <a:path w="6" h="6">
                    <a:moveTo>
                      <a:pt x="5" y="5"/>
                    </a:moveTo>
                    <a:cubicBezTo>
                      <a:pt x="4" y="6"/>
                      <a:pt x="2" y="6"/>
                      <a:pt x="1" y="5"/>
                    </a:cubicBezTo>
                    <a:cubicBezTo>
                      <a:pt x="0" y="4"/>
                      <a:pt x="0" y="3"/>
                      <a:pt x="1" y="2"/>
                    </a:cubicBezTo>
                    <a:cubicBezTo>
                      <a:pt x="2" y="1"/>
                      <a:pt x="3" y="0"/>
                      <a:pt x="5" y="1"/>
                    </a:cubicBezTo>
                    <a:cubicBezTo>
                      <a:pt x="6" y="2"/>
                      <a:pt x="6" y="4"/>
                      <a:pt x="5"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08" name="Freeform 3293">
                <a:extLst>
                  <a:ext uri="{FF2B5EF4-FFF2-40B4-BE49-F238E27FC236}">
                    <a16:creationId xmlns:a16="http://schemas.microsoft.com/office/drawing/2014/main" id="{E4C4EFD0-EA4A-E5DC-BF3B-D411F35F4716}"/>
                  </a:ext>
                </a:extLst>
              </p:cNvPr>
              <p:cNvSpPr>
                <a:spLocks/>
              </p:cNvSpPr>
              <p:nvPr/>
            </p:nvSpPr>
            <p:spPr bwMode="auto">
              <a:xfrm>
                <a:off x="8903443" y="248123"/>
                <a:ext cx="38623" cy="38623"/>
              </a:xfrm>
              <a:custGeom>
                <a:avLst/>
                <a:gdLst>
                  <a:gd name="T0" fmla="*/ 5 w 6"/>
                  <a:gd name="T1" fmla="*/ 5 h 6"/>
                  <a:gd name="T2" fmla="*/ 2 w 6"/>
                  <a:gd name="T3" fmla="*/ 5 h 6"/>
                  <a:gd name="T4" fmla="*/ 1 w 6"/>
                  <a:gd name="T5" fmla="*/ 2 h 6"/>
                  <a:gd name="T6" fmla="*/ 5 w 6"/>
                  <a:gd name="T7" fmla="*/ 1 h 6"/>
                  <a:gd name="T8" fmla="*/ 5 w 6"/>
                  <a:gd name="T9" fmla="*/ 5 h 6"/>
                </a:gdLst>
                <a:ahLst/>
                <a:cxnLst>
                  <a:cxn ang="0">
                    <a:pos x="T0" y="T1"/>
                  </a:cxn>
                  <a:cxn ang="0">
                    <a:pos x="T2" y="T3"/>
                  </a:cxn>
                  <a:cxn ang="0">
                    <a:pos x="T4" y="T5"/>
                  </a:cxn>
                  <a:cxn ang="0">
                    <a:pos x="T6" y="T7"/>
                  </a:cxn>
                  <a:cxn ang="0">
                    <a:pos x="T8" y="T9"/>
                  </a:cxn>
                </a:cxnLst>
                <a:rect l="0" t="0" r="r" b="b"/>
                <a:pathLst>
                  <a:path w="6" h="6">
                    <a:moveTo>
                      <a:pt x="5" y="5"/>
                    </a:moveTo>
                    <a:cubicBezTo>
                      <a:pt x="4" y="6"/>
                      <a:pt x="3" y="6"/>
                      <a:pt x="2" y="5"/>
                    </a:cubicBezTo>
                    <a:cubicBezTo>
                      <a:pt x="1" y="4"/>
                      <a:pt x="0" y="3"/>
                      <a:pt x="1" y="2"/>
                    </a:cubicBezTo>
                    <a:cubicBezTo>
                      <a:pt x="2" y="0"/>
                      <a:pt x="4" y="0"/>
                      <a:pt x="5" y="1"/>
                    </a:cubicBezTo>
                    <a:cubicBezTo>
                      <a:pt x="6" y="2"/>
                      <a:pt x="6" y="4"/>
                      <a:pt x="5"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09" name="Freeform 3294">
                <a:extLst>
                  <a:ext uri="{FF2B5EF4-FFF2-40B4-BE49-F238E27FC236}">
                    <a16:creationId xmlns:a16="http://schemas.microsoft.com/office/drawing/2014/main" id="{E51E87E9-F158-CE6A-8F45-06A6F08E6F65}"/>
                  </a:ext>
                </a:extLst>
              </p:cNvPr>
              <p:cNvSpPr>
                <a:spLocks/>
              </p:cNvSpPr>
              <p:nvPr/>
            </p:nvSpPr>
            <p:spPr bwMode="auto">
              <a:xfrm>
                <a:off x="6569490" y="-957477"/>
                <a:ext cx="38623" cy="38623"/>
              </a:xfrm>
              <a:custGeom>
                <a:avLst/>
                <a:gdLst>
                  <a:gd name="T0" fmla="*/ 5 w 6"/>
                  <a:gd name="T1" fmla="*/ 4 h 6"/>
                  <a:gd name="T2" fmla="*/ 1 w 6"/>
                  <a:gd name="T3" fmla="*/ 5 h 6"/>
                  <a:gd name="T4" fmla="*/ 1 w 6"/>
                  <a:gd name="T5" fmla="*/ 1 h 6"/>
                  <a:gd name="T6" fmla="*/ 4 w 6"/>
                  <a:gd name="T7" fmla="*/ 1 h 6"/>
                  <a:gd name="T8" fmla="*/ 5 w 6"/>
                  <a:gd name="T9" fmla="*/ 4 h 6"/>
                </a:gdLst>
                <a:ahLst/>
                <a:cxnLst>
                  <a:cxn ang="0">
                    <a:pos x="T0" y="T1"/>
                  </a:cxn>
                  <a:cxn ang="0">
                    <a:pos x="T2" y="T3"/>
                  </a:cxn>
                  <a:cxn ang="0">
                    <a:pos x="T4" y="T5"/>
                  </a:cxn>
                  <a:cxn ang="0">
                    <a:pos x="T6" y="T7"/>
                  </a:cxn>
                  <a:cxn ang="0">
                    <a:pos x="T8" y="T9"/>
                  </a:cxn>
                </a:cxnLst>
                <a:rect l="0" t="0" r="r" b="b"/>
                <a:pathLst>
                  <a:path w="6" h="6">
                    <a:moveTo>
                      <a:pt x="5" y="4"/>
                    </a:moveTo>
                    <a:cubicBezTo>
                      <a:pt x="4" y="5"/>
                      <a:pt x="2" y="6"/>
                      <a:pt x="1" y="5"/>
                    </a:cubicBezTo>
                    <a:cubicBezTo>
                      <a:pt x="0" y="4"/>
                      <a:pt x="0" y="2"/>
                      <a:pt x="1" y="1"/>
                    </a:cubicBezTo>
                    <a:cubicBezTo>
                      <a:pt x="2" y="0"/>
                      <a:pt x="3" y="0"/>
                      <a:pt x="4" y="1"/>
                    </a:cubicBezTo>
                    <a:cubicBezTo>
                      <a:pt x="6" y="2"/>
                      <a:pt x="6" y="3"/>
                      <a:pt x="5"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10" name="Freeform 3295">
                <a:extLst>
                  <a:ext uri="{FF2B5EF4-FFF2-40B4-BE49-F238E27FC236}">
                    <a16:creationId xmlns:a16="http://schemas.microsoft.com/office/drawing/2014/main" id="{24A1A0E8-5401-D389-ABBD-D83052F5582F}"/>
                  </a:ext>
                </a:extLst>
              </p:cNvPr>
              <p:cNvSpPr>
                <a:spLocks/>
              </p:cNvSpPr>
              <p:nvPr/>
            </p:nvSpPr>
            <p:spPr bwMode="auto">
              <a:xfrm>
                <a:off x="6693636" y="-700908"/>
                <a:ext cx="27588" cy="33106"/>
              </a:xfrm>
              <a:custGeom>
                <a:avLst/>
                <a:gdLst>
                  <a:gd name="T0" fmla="*/ 3 w 4"/>
                  <a:gd name="T1" fmla="*/ 4 h 5"/>
                  <a:gd name="T2" fmla="*/ 1 w 4"/>
                  <a:gd name="T3" fmla="*/ 4 h 5"/>
                  <a:gd name="T4" fmla="*/ 0 w 4"/>
                  <a:gd name="T5" fmla="*/ 1 h 5"/>
                  <a:gd name="T6" fmla="*/ 3 w 4"/>
                  <a:gd name="T7" fmla="*/ 1 h 5"/>
                  <a:gd name="T8" fmla="*/ 3 w 4"/>
                  <a:gd name="T9" fmla="*/ 4 h 5"/>
                </a:gdLst>
                <a:ahLst/>
                <a:cxnLst>
                  <a:cxn ang="0">
                    <a:pos x="T0" y="T1"/>
                  </a:cxn>
                  <a:cxn ang="0">
                    <a:pos x="T2" y="T3"/>
                  </a:cxn>
                  <a:cxn ang="0">
                    <a:pos x="T4" y="T5"/>
                  </a:cxn>
                  <a:cxn ang="0">
                    <a:pos x="T6" y="T7"/>
                  </a:cxn>
                  <a:cxn ang="0">
                    <a:pos x="T8" y="T9"/>
                  </a:cxn>
                </a:cxnLst>
                <a:rect l="0" t="0" r="r" b="b"/>
                <a:pathLst>
                  <a:path w="4" h="5">
                    <a:moveTo>
                      <a:pt x="3" y="4"/>
                    </a:moveTo>
                    <a:cubicBezTo>
                      <a:pt x="3" y="4"/>
                      <a:pt x="1" y="5"/>
                      <a:pt x="1" y="4"/>
                    </a:cubicBezTo>
                    <a:cubicBezTo>
                      <a:pt x="0" y="3"/>
                      <a:pt x="0" y="2"/>
                      <a:pt x="0" y="1"/>
                    </a:cubicBezTo>
                    <a:cubicBezTo>
                      <a:pt x="1" y="0"/>
                      <a:pt x="2" y="0"/>
                      <a:pt x="3" y="1"/>
                    </a:cubicBezTo>
                    <a:cubicBezTo>
                      <a:pt x="4" y="2"/>
                      <a:pt x="4" y="3"/>
                      <a:pt x="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11" name="Freeform 3296">
                <a:extLst>
                  <a:ext uri="{FF2B5EF4-FFF2-40B4-BE49-F238E27FC236}">
                    <a16:creationId xmlns:a16="http://schemas.microsoft.com/office/drawing/2014/main" id="{AFBC78F8-7BCF-AACF-7CBD-2C859D100EB7}"/>
                  </a:ext>
                </a:extLst>
              </p:cNvPr>
              <p:cNvSpPr>
                <a:spLocks/>
              </p:cNvSpPr>
              <p:nvPr/>
            </p:nvSpPr>
            <p:spPr bwMode="auto">
              <a:xfrm>
                <a:off x="6368096" y="-1100935"/>
                <a:ext cx="24829" cy="24829"/>
              </a:xfrm>
              <a:custGeom>
                <a:avLst/>
                <a:gdLst>
                  <a:gd name="T0" fmla="*/ 4 w 4"/>
                  <a:gd name="T1" fmla="*/ 3 h 4"/>
                  <a:gd name="T2" fmla="*/ 1 w 4"/>
                  <a:gd name="T3" fmla="*/ 3 h 4"/>
                  <a:gd name="T4" fmla="*/ 1 w 4"/>
                  <a:gd name="T5" fmla="*/ 1 h 4"/>
                  <a:gd name="T6" fmla="*/ 3 w 4"/>
                  <a:gd name="T7" fmla="*/ 1 h 4"/>
                  <a:gd name="T8" fmla="*/ 4 w 4"/>
                  <a:gd name="T9" fmla="*/ 3 h 4"/>
                </a:gdLst>
                <a:ahLst/>
                <a:cxnLst>
                  <a:cxn ang="0">
                    <a:pos x="T0" y="T1"/>
                  </a:cxn>
                  <a:cxn ang="0">
                    <a:pos x="T2" y="T3"/>
                  </a:cxn>
                  <a:cxn ang="0">
                    <a:pos x="T4" y="T5"/>
                  </a:cxn>
                  <a:cxn ang="0">
                    <a:pos x="T6" y="T7"/>
                  </a:cxn>
                  <a:cxn ang="0">
                    <a:pos x="T8" y="T9"/>
                  </a:cxn>
                </a:cxnLst>
                <a:rect l="0" t="0" r="r" b="b"/>
                <a:pathLst>
                  <a:path w="4" h="4">
                    <a:moveTo>
                      <a:pt x="4" y="3"/>
                    </a:moveTo>
                    <a:cubicBezTo>
                      <a:pt x="3" y="4"/>
                      <a:pt x="2" y="4"/>
                      <a:pt x="1" y="3"/>
                    </a:cubicBezTo>
                    <a:cubicBezTo>
                      <a:pt x="0" y="3"/>
                      <a:pt x="0" y="2"/>
                      <a:pt x="1" y="1"/>
                    </a:cubicBezTo>
                    <a:cubicBezTo>
                      <a:pt x="1" y="0"/>
                      <a:pt x="3" y="0"/>
                      <a:pt x="3" y="1"/>
                    </a:cubicBezTo>
                    <a:cubicBezTo>
                      <a:pt x="4" y="1"/>
                      <a:pt x="4" y="2"/>
                      <a:pt x="4"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12" name="Freeform 3297">
                <a:extLst>
                  <a:ext uri="{FF2B5EF4-FFF2-40B4-BE49-F238E27FC236}">
                    <a16:creationId xmlns:a16="http://schemas.microsoft.com/office/drawing/2014/main" id="{CB216406-FF93-F332-E3C7-5E66BB117090}"/>
                  </a:ext>
                </a:extLst>
              </p:cNvPr>
              <p:cNvSpPr>
                <a:spLocks/>
              </p:cNvSpPr>
              <p:nvPr/>
            </p:nvSpPr>
            <p:spPr bwMode="auto">
              <a:xfrm>
                <a:off x="6530866" y="-714702"/>
                <a:ext cx="33106" cy="24829"/>
              </a:xfrm>
              <a:custGeom>
                <a:avLst/>
                <a:gdLst>
                  <a:gd name="T0" fmla="*/ 4 w 5"/>
                  <a:gd name="T1" fmla="*/ 3 h 4"/>
                  <a:gd name="T2" fmla="*/ 1 w 5"/>
                  <a:gd name="T3" fmla="*/ 3 h 4"/>
                  <a:gd name="T4" fmla="*/ 1 w 5"/>
                  <a:gd name="T5" fmla="*/ 1 h 4"/>
                  <a:gd name="T6" fmla="*/ 4 w 5"/>
                  <a:gd name="T7" fmla="*/ 0 h 4"/>
                  <a:gd name="T8" fmla="*/ 4 w 5"/>
                  <a:gd name="T9" fmla="*/ 3 h 4"/>
                </a:gdLst>
                <a:ahLst/>
                <a:cxnLst>
                  <a:cxn ang="0">
                    <a:pos x="T0" y="T1"/>
                  </a:cxn>
                  <a:cxn ang="0">
                    <a:pos x="T2" y="T3"/>
                  </a:cxn>
                  <a:cxn ang="0">
                    <a:pos x="T4" y="T5"/>
                  </a:cxn>
                  <a:cxn ang="0">
                    <a:pos x="T6" y="T7"/>
                  </a:cxn>
                  <a:cxn ang="0">
                    <a:pos x="T8" y="T9"/>
                  </a:cxn>
                </a:cxnLst>
                <a:rect l="0" t="0" r="r" b="b"/>
                <a:pathLst>
                  <a:path w="5" h="4">
                    <a:moveTo>
                      <a:pt x="4" y="3"/>
                    </a:moveTo>
                    <a:cubicBezTo>
                      <a:pt x="3" y="4"/>
                      <a:pt x="2" y="4"/>
                      <a:pt x="1" y="3"/>
                    </a:cubicBezTo>
                    <a:cubicBezTo>
                      <a:pt x="1" y="3"/>
                      <a:pt x="0" y="1"/>
                      <a:pt x="1" y="1"/>
                    </a:cubicBezTo>
                    <a:cubicBezTo>
                      <a:pt x="2" y="0"/>
                      <a:pt x="3" y="0"/>
                      <a:pt x="4" y="0"/>
                    </a:cubicBezTo>
                    <a:cubicBezTo>
                      <a:pt x="5" y="1"/>
                      <a:pt x="5" y="2"/>
                      <a:pt x="4"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13" name="Freeform 3298">
                <a:extLst>
                  <a:ext uri="{FF2B5EF4-FFF2-40B4-BE49-F238E27FC236}">
                    <a16:creationId xmlns:a16="http://schemas.microsoft.com/office/drawing/2014/main" id="{8247FC6E-4A7B-3618-B29E-123210B844EF}"/>
                  </a:ext>
                </a:extLst>
              </p:cNvPr>
              <p:cNvSpPr>
                <a:spLocks/>
              </p:cNvSpPr>
              <p:nvPr/>
            </p:nvSpPr>
            <p:spPr bwMode="auto">
              <a:xfrm>
                <a:off x="6660530" y="-124316"/>
                <a:ext cx="27588" cy="24829"/>
              </a:xfrm>
              <a:custGeom>
                <a:avLst/>
                <a:gdLst>
                  <a:gd name="T0" fmla="*/ 3 w 4"/>
                  <a:gd name="T1" fmla="*/ 3 h 4"/>
                  <a:gd name="T2" fmla="*/ 0 w 4"/>
                  <a:gd name="T3" fmla="*/ 3 h 4"/>
                  <a:gd name="T4" fmla="*/ 0 w 4"/>
                  <a:gd name="T5" fmla="*/ 1 h 4"/>
                  <a:gd name="T6" fmla="*/ 3 w 4"/>
                  <a:gd name="T7" fmla="*/ 1 h 4"/>
                  <a:gd name="T8" fmla="*/ 3 w 4"/>
                  <a:gd name="T9" fmla="*/ 3 h 4"/>
                </a:gdLst>
                <a:ahLst/>
                <a:cxnLst>
                  <a:cxn ang="0">
                    <a:pos x="T0" y="T1"/>
                  </a:cxn>
                  <a:cxn ang="0">
                    <a:pos x="T2" y="T3"/>
                  </a:cxn>
                  <a:cxn ang="0">
                    <a:pos x="T4" y="T5"/>
                  </a:cxn>
                  <a:cxn ang="0">
                    <a:pos x="T6" y="T7"/>
                  </a:cxn>
                  <a:cxn ang="0">
                    <a:pos x="T8" y="T9"/>
                  </a:cxn>
                </a:cxnLst>
                <a:rect l="0" t="0" r="r" b="b"/>
                <a:pathLst>
                  <a:path w="4" h="4">
                    <a:moveTo>
                      <a:pt x="3" y="3"/>
                    </a:moveTo>
                    <a:cubicBezTo>
                      <a:pt x="2" y="4"/>
                      <a:pt x="1" y="4"/>
                      <a:pt x="0" y="3"/>
                    </a:cubicBezTo>
                    <a:cubicBezTo>
                      <a:pt x="0" y="3"/>
                      <a:pt x="0" y="2"/>
                      <a:pt x="0" y="1"/>
                    </a:cubicBezTo>
                    <a:cubicBezTo>
                      <a:pt x="1" y="0"/>
                      <a:pt x="2" y="0"/>
                      <a:pt x="3" y="1"/>
                    </a:cubicBezTo>
                    <a:cubicBezTo>
                      <a:pt x="4" y="1"/>
                      <a:pt x="4" y="2"/>
                      <a:pt x="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14" name="Freeform 3299">
                <a:extLst>
                  <a:ext uri="{FF2B5EF4-FFF2-40B4-BE49-F238E27FC236}">
                    <a16:creationId xmlns:a16="http://schemas.microsoft.com/office/drawing/2014/main" id="{E3E2EDCA-0DB6-4481-9632-F8D75E4E5F2A}"/>
                  </a:ext>
                </a:extLst>
              </p:cNvPr>
              <p:cNvSpPr>
                <a:spLocks/>
              </p:cNvSpPr>
              <p:nvPr/>
            </p:nvSpPr>
            <p:spPr bwMode="auto">
              <a:xfrm>
                <a:off x="6249468" y="-80175"/>
                <a:ext cx="24829" cy="27588"/>
              </a:xfrm>
              <a:custGeom>
                <a:avLst/>
                <a:gdLst>
                  <a:gd name="T0" fmla="*/ 3 w 4"/>
                  <a:gd name="T1" fmla="*/ 3 h 4"/>
                  <a:gd name="T2" fmla="*/ 1 w 4"/>
                  <a:gd name="T3" fmla="*/ 4 h 4"/>
                  <a:gd name="T4" fmla="*/ 0 w 4"/>
                  <a:gd name="T5" fmla="*/ 1 h 4"/>
                  <a:gd name="T6" fmla="*/ 3 w 4"/>
                  <a:gd name="T7" fmla="*/ 1 h 4"/>
                  <a:gd name="T8" fmla="*/ 3 w 4"/>
                  <a:gd name="T9" fmla="*/ 3 h 4"/>
                </a:gdLst>
                <a:ahLst/>
                <a:cxnLst>
                  <a:cxn ang="0">
                    <a:pos x="T0" y="T1"/>
                  </a:cxn>
                  <a:cxn ang="0">
                    <a:pos x="T2" y="T3"/>
                  </a:cxn>
                  <a:cxn ang="0">
                    <a:pos x="T4" y="T5"/>
                  </a:cxn>
                  <a:cxn ang="0">
                    <a:pos x="T6" y="T7"/>
                  </a:cxn>
                  <a:cxn ang="0">
                    <a:pos x="T8" y="T9"/>
                  </a:cxn>
                </a:cxnLst>
                <a:rect l="0" t="0" r="r" b="b"/>
                <a:pathLst>
                  <a:path w="4" h="4">
                    <a:moveTo>
                      <a:pt x="3" y="3"/>
                    </a:moveTo>
                    <a:cubicBezTo>
                      <a:pt x="3" y="4"/>
                      <a:pt x="1" y="4"/>
                      <a:pt x="1" y="4"/>
                    </a:cubicBezTo>
                    <a:cubicBezTo>
                      <a:pt x="0" y="3"/>
                      <a:pt x="0" y="2"/>
                      <a:pt x="0" y="1"/>
                    </a:cubicBezTo>
                    <a:cubicBezTo>
                      <a:pt x="1" y="0"/>
                      <a:pt x="2" y="0"/>
                      <a:pt x="3" y="1"/>
                    </a:cubicBezTo>
                    <a:cubicBezTo>
                      <a:pt x="4" y="1"/>
                      <a:pt x="4" y="3"/>
                      <a:pt x="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15" name="Freeform 3300">
                <a:extLst>
                  <a:ext uri="{FF2B5EF4-FFF2-40B4-BE49-F238E27FC236}">
                    <a16:creationId xmlns:a16="http://schemas.microsoft.com/office/drawing/2014/main" id="{FFBBEB5D-B303-A872-B72A-676BFC70A0F7}"/>
                  </a:ext>
                </a:extLst>
              </p:cNvPr>
              <p:cNvSpPr>
                <a:spLocks/>
              </p:cNvSpPr>
              <p:nvPr/>
            </p:nvSpPr>
            <p:spPr bwMode="auto">
              <a:xfrm>
                <a:off x="7173669" y="-447097"/>
                <a:ext cx="24829" cy="33106"/>
              </a:xfrm>
              <a:custGeom>
                <a:avLst/>
                <a:gdLst>
                  <a:gd name="T0" fmla="*/ 3 w 4"/>
                  <a:gd name="T1" fmla="*/ 4 h 5"/>
                  <a:gd name="T2" fmla="*/ 1 w 4"/>
                  <a:gd name="T3" fmla="*/ 4 h 5"/>
                  <a:gd name="T4" fmla="*/ 0 w 4"/>
                  <a:gd name="T5" fmla="*/ 1 h 5"/>
                  <a:gd name="T6" fmla="*/ 3 w 4"/>
                  <a:gd name="T7" fmla="*/ 1 h 5"/>
                  <a:gd name="T8" fmla="*/ 3 w 4"/>
                  <a:gd name="T9" fmla="*/ 4 h 5"/>
                </a:gdLst>
                <a:ahLst/>
                <a:cxnLst>
                  <a:cxn ang="0">
                    <a:pos x="T0" y="T1"/>
                  </a:cxn>
                  <a:cxn ang="0">
                    <a:pos x="T2" y="T3"/>
                  </a:cxn>
                  <a:cxn ang="0">
                    <a:pos x="T4" y="T5"/>
                  </a:cxn>
                  <a:cxn ang="0">
                    <a:pos x="T6" y="T7"/>
                  </a:cxn>
                  <a:cxn ang="0">
                    <a:pos x="T8" y="T9"/>
                  </a:cxn>
                </a:cxnLst>
                <a:rect l="0" t="0" r="r" b="b"/>
                <a:pathLst>
                  <a:path w="4" h="5">
                    <a:moveTo>
                      <a:pt x="3" y="4"/>
                    </a:moveTo>
                    <a:cubicBezTo>
                      <a:pt x="3" y="4"/>
                      <a:pt x="1" y="5"/>
                      <a:pt x="1" y="4"/>
                    </a:cubicBezTo>
                    <a:cubicBezTo>
                      <a:pt x="0" y="3"/>
                      <a:pt x="0" y="2"/>
                      <a:pt x="0" y="1"/>
                    </a:cubicBezTo>
                    <a:cubicBezTo>
                      <a:pt x="1" y="0"/>
                      <a:pt x="2" y="0"/>
                      <a:pt x="3" y="1"/>
                    </a:cubicBezTo>
                    <a:cubicBezTo>
                      <a:pt x="4" y="2"/>
                      <a:pt x="4" y="3"/>
                      <a:pt x="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16" name="Freeform 3301">
                <a:extLst>
                  <a:ext uri="{FF2B5EF4-FFF2-40B4-BE49-F238E27FC236}">
                    <a16:creationId xmlns:a16="http://schemas.microsoft.com/office/drawing/2014/main" id="{EBDE8E78-4F48-BD94-2AD4-4A0D73EDFA76}"/>
                  </a:ext>
                </a:extLst>
              </p:cNvPr>
              <p:cNvSpPr>
                <a:spLocks/>
              </p:cNvSpPr>
              <p:nvPr/>
            </p:nvSpPr>
            <p:spPr bwMode="auto">
              <a:xfrm>
                <a:off x="7650943" y="13624"/>
                <a:ext cx="27588" cy="24829"/>
              </a:xfrm>
              <a:custGeom>
                <a:avLst/>
                <a:gdLst>
                  <a:gd name="T0" fmla="*/ 4 w 4"/>
                  <a:gd name="T1" fmla="*/ 3 h 4"/>
                  <a:gd name="T2" fmla="*/ 1 w 4"/>
                  <a:gd name="T3" fmla="*/ 4 h 4"/>
                  <a:gd name="T4" fmla="*/ 1 w 4"/>
                  <a:gd name="T5" fmla="*/ 1 h 4"/>
                  <a:gd name="T6" fmla="*/ 3 w 4"/>
                  <a:gd name="T7" fmla="*/ 1 h 4"/>
                  <a:gd name="T8" fmla="*/ 4 w 4"/>
                  <a:gd name="T9" fmla="*/ 3 h 4"/>
                </a:gdLst>
                <a:ahLst/>
                <a:cxnLst>
                  <a:cxn ang="0">
                    <a:pos x="T0" y="T1"/>
                  </a:cxn>
                  <a:cxn ang="0">
                    <a:pos x="T2" y="T3"/>
                  </a:cxn>
                  <a:cxn ang="0">
                    <a:pos x="T4" y="T5"/>
                  </a:cxn>
                  <a:cxn ang="0">
                    <a:pos x="T6" y="T7"/>
                  </a:cxn>
                  <a:cxn ang="0">
                    <a:pos x="T8" y="T9"/>
                  </a:cxn>
                </a:cxnLst>
                <a:rect l="0" t="0" r="r" b="b"/>
                <a:pathLst>
                  <a:path w="4" h="4">
                    <a:moveTo>
                      <a:pt x="4" y="3"/>
                    </a:moveTo>
                    <a:cubicBezTo>
                      <a:pt x="3" y="4"/>
                      <a:pt x="2" y="4"/>
                      <a:pt x="1" y="4"/>
                    </a:cubicBezTo>
                    <a:cubicBezTo>
                      <a:pt x="0" y="3"/>
                      <a:pt x="0" y="2"/>
                      <a:pt x="1" y="1"/>
                    </a:cubicBezTo>
                    <a:cubicBezTo>
                      <a:pt x="1" y="0"/>
                      <a:pt x="3" y="0"/>
                      <a:pt x="3" y="1"/>
                    </a:cubicBezTo>
                    <a:cubicBezTo>
                      <a:pt x="4" y="1"/>
                      <a:pt x="4" y="3"/>
                      <a:pt x="4"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17" name="Freeform 3302">
                <a:extLst>
                  <a:ext uri="{FF2B5EF4-FFF2-40B4-BE49-F238E27FC236}">
                    <a16:creationId xmlns:a16="http://schemas.microsoft.com/office/drawing/2014/main" id="{F6D8450E-526B-A669-AFB6-C5FCE3D2BC74}"/>
                  </a:ext>
                </a:extLst>
              </p:cNvPr>
              <p:cNvSpPr>
                <a:spLocks/>
              </p:cNvSpPr>
              <p:nvPr/>
            </p:nvSpPr>
            <p:spPr bwMode="auto">
              <a:xfrm>
                <a:off x="7317127" y="43971"/>
                <a:ext cx="33106" cy="33106"/>
              </a:xfrm>
              <a:custGeom>
                <a:avLst/>
                <a:gdLst>
                  <a:gd name="T0" fmla="*/ 4 w 5"/>
                  <a:gd name="T1" fmla="*/ 4 h 5"/>
                  <a:gd name="T2" fmla="*/ 1 w 5"/>
                  <a:gd name="T3" fmla="*/ 4 h 5"/>
                  <a:gd name="T4" fmla="*/ 1 w 5"/>
                  <a:gd name="T5" fmla="*/ 1 h 5"/>
                  <a:gd name="T6" fmla="*/ 4 w 5"/>
                  <a:gd name="T7" fmla="*/ 1 h 5"/>
                  <a:gd name="T8" fmla="*/ 4 w 5"/>
                  <a:gd name="T9" fmla="*/ 4 h 5"/>
                </a:gdLst>
                <a:ahLst/>
                <a:cxnLst>
                  <a:cxn ang="0">
                    <a:pos x="T0" y="T1"/>
                  </a:cxn>
                  <a:cxn ang="0">
                    <a:pos x="T2" y="T3"/>
                  </a:cxn>
                  <a:cxn ang="0">
                    <a:pos x="T4" y="T5"/>
                  </a:cxn>
                  <a:cxn ang="0">
                    <a:pos x="T6" y="T7"/>
                  </a:cxn>
                  <a:cxn ang="0">
                    <a:pos x="T8" y="T9"/>
                  </a:cxn>
                </a:cxnLst>
                <a:rect l="0" t="0" r="r" b="b"/>
                <a:pathLst>
                  <a:path w="5" h="5">
                    <a:moveTo>
                      <a:pt x="4" y="4"/>
                    </a:moveTo>
                    <a:cubicBezTo>
                      <a:pt x="3" y="5"/>
                      <a:pt x="2" y="5"/>
                      <a:pt x="1" y="4"/>
                    </a:cubicBezTo>
                    <a:cubicBezTo>
                      <a:pt x="1" y="3"/>
                      <a:pt x="0" y="2"/>
                      <a:pt x="1" y="1"/>
                    </a:cubicBezTo>
                    <a:cubicBezTo>
                      <a:pt x="2" y="1"/>
                      <a:pt x="3" y="0"/>
                      <a:pt x="4" y="1"/>
                    </a:cubicBezTo>
                    <a:cubicBezTo>
                      <a:pt x="5" y="2"/>
                      <a:pt x="5" y="3"/>
                      <a:pt x="4"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18" name="Freeform 3303">
                <a:extLst>
                  <a:ext uri="{FF2B5EF4-FFF2-40B4-BE49-F238E27FC236}">
                    <a16:creationId xmlns:a16="http://schemas.microsoft.com/office/drawing/2014/main" id="{E6F568DF-BBA2-E347-A98D-0CF977CE7088}"/>
                  </a:ext>
                </a:extLst>
              </p:cNvPr>
              <p:cNvSpPr>
                <a:spLocks/>
              </p:cNvSpPr>
              <p:nvPr/>
            </p:nvSpPr>
            <p:spPr bwMode="auto">
              <a:xfrm>
                <a:off x="8188911" y="1119907"/>
                <a:ext cx="44141" cy="46900"/>
              </a:xfrm>
              <a:custGeom>
                <a:avLst/>
                <a:gdLst>
                  <a:gd name="T0" fmla="*/ 4 w 7"/>
                  <a:gd name="T1" fmla="*/ 6 h 7"/>
                  <a:gd name="T2" fmla="*/ 0 w 7"/>
                  <a:gd name="T3" fmla="*/ 3 h 7"/>
                  <a:gd name="T4" fmla="*/ 3 w 7"/>
                  <a:gd name="T5" fmla="*/ 0 h 7"/>
                  <a:gd name="T6" fmla="*/ 7 w 7"/>
                  <a:gd name="T7" fmla="*/ 3 h 7"/>
                  <a:gd name="T8" fmla="*/ 4 w 7"/>
                  <a:gd name="T9" fmla="*/ 6 h 7"/>
                </a:gdLst>
                <a:ahLst/>
                <a:cxnLst>
                  <a:cxn ang="0">
                    <a:pos x="T0" y="T1"/>
                  </a:cxn>
                  <a:cxn ang="0">
                    <a:pos x="T2" y="T3"/>
                  </a:cxn>
                  <a:cxn ang="0">
                    <a:pos x="T4" y="T5"/>
                  </a:cxn>
                  <a:cxn ang="0">
                    <a:pos x="T6" y="T7"/>
                  </a:cxn>
                  <a:cxn ang="0">
                    <a:pos x="T8" y="T9"/>
                  </a:cxn>
                </a:cxnLst>
                <a:rect l="0" t="0" r="r" b="b"/>
                <a:pathLst>
                  <a:path w="7" h="7">
                    <a:moveTo>
                      <a:pt x="4" y="6"/>
                    </a:moveTo>
                    <a:cubicBezTo>
                      <a:pt x="2" y="7"/>
                      <a:pt x="0" y="5"/>
                      <a:pt x="0" y="3"/>
                    </a:cubicBezTo>
                    <a:cubicBezTo>
                      <a:pt x="0" y="1"/>
                      <a:pt x="1" y="0"/>
                      <a:pt x="3" y="0"/>
                    </a:cubicBezTo>
                    <a:cubicBezTo>
                      <a:pt x="5" y="0"/>
                      <a:pt x="7" y="1"/>
                      <a:pt x="7" y="3"/>
                    </a:cubicBezTo>
                    <a:cubicBezTo>
                      <a:pt x="7" y="5"/>
                      <a:pt x="6" y="6"/>
                      <a:pt x="4"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19" name="Freeform 3304">
                <a:extLst>
                  <a:ext uri="{FF2B5EF4-FFF2-40B4-BE49-F238E27FC236}">
                    <a16:creationId xmlns:a16="http://schemas.microsoft.com/office/drawing/2014/main" id="{3487F472-EC5E-3FF3-F258-55B4C7C68936}"/>
                  </a:ext>
                </a:extLst>
              </p:cNvPr>
              <p:cNvSpPr>
                <a:spLocks/>
              </p:cNvSpPr>
              <p:nvPr/>
            </p:nvSpPr>
            <p:spPr bwMode="auto">
              <a:xfrm>
                <a:off x="8641356" y="1644081"/>
                <a:ext cx="44141" cy="46900"/>
              </a:xfrm>
              <a:custGeom>
                <a:avLst/>
                <a:gdLst>
                  <a:gd name="T0" fmla="*/ 3 w 7"/>
                  <a:gd name="T1" fmla="*/ 7 h 7"/>
                  <a:gd name="T2" fmla="*/ 0 w 7"/>
                  <a:gd name="T3" fmla="*/ 4 h 7"/>
                  <a:gd name="T4" fmla="*/ 3 w 7"/>
                  <a:gd name="T5" fmla="*/ 0 h 7"/>
                  <a:gd name="T6" fmla="*/ 7 w 7"/>
                  <a:gd name="T7" fmla="*/ 3 h 7"/>
                  <a:gd name="T8" fmla="*/ 3 w 7"/>
                  <a:gd name="T9" fmla="*/ 7 h 7"/>
                </a:gdLst>
                <a:ahLst/>
                <a:cxnLst>
                  <a:cxn ang="0">
                    <a:pos x="T0" y="T1"/>
                  </a:cxn>
                  <a:cxn ang="0">
                    <a:pos x="T2" y="T3"/>
                  </a:cxn>
                  <a:cxn ang="0">
                    <a:pos x="T4" y="T5"/>
                  </a:cxn>
                  <a:cxn ang="0">
                    <a:pos x="T6" y="T7"/>
                  </a:cxn>
                  <a:cxn ang="0">
                    <a:pos x="T8" y="T9"/>
                  </a:cxn>
                </a:cxnLst>
                <a:rect l="0" t="0" r="r" b="b"/>
                <a:pathLst>
                  <a:path w="7" h="7">
                    <a:moveTo>
                      <a:pt x="3" y="7"/>
                    </a:moveTo>
                    <a:cubicBezTo>
                      <a:pt x="2" y="7"/>
                      <a:pt x="0" y="6"/>
                      <a:pt x="0" y="4"/>
                    </a:cubicBezTo>
                    <a:cubicBezTo>
                      <a:pt x="0" y="2"/>
                      <a:pt x="1" y="0"/>
                      <a:pt x="3" y="0"/>
                    </a:cubicBezTo>
                    <a:cubicBezTo>
                      <a:pt x="5" y="0"/>
                      <a:pt x="6" y="2"/>
                      <a:pt x="7" y="3"/>
                    </a:cubicBezTo>
                    <a:cubicBezTo>
                      <a:pt x="7" y="5"/>
                      <a:pt x="5" y="7"/>
                      <a:pt x="3"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20" name="Freeform 3305">
                <a:extLst>
                  <a:ext uri="{FF2B5EF4-FFF2-40B4-BE49-F238E27FC236}">
                    <a16:creationId xmlns:a16="http://schemas.microsoft.com/office/drawing/2014/main" id="{AF2F3C6C-2B1F-166D-4EAB-B65597C93BA4}"/>
                  </a:ext>
                </a:extLst>
              </p:cNvPr>
              <p:cNvSpPr>
                <a:spLocks/>
              </p:cNvSpPr>
              <p:nvPr/>
            </p:nvSpPr>
            <p:spPr bwMode="auto">
              <a:xfrm>
                <a:off x="8423410" y="915755"/>
                <a:ext cx="41382" cy="41382"/>
              </a:xfrm>
              <a:custGeom>
                <a:avLst/>
                <a:gdLst>
                  <a:gd name="T0" fmla="*/ 3 w 6"/>
                  <a:gd name="T1" fmla="*/ 6 h 6"/>
                  <a:gd name="T2" fmla="*/ 0 w 6"/>
                  <a:gd name="T3" fmla="*/ 3 h 6"/>
                  <a:gd name="T4" fmla="*/ 3 w 6"/>
                  <a:gd name="T5" fmla="*/ 0 h 6"/>
                  <a:gd name="T6" fmla="*/ 6 w 6"/>
                  <a:gd name="T7" fmla="*/ 3 h 6"/>
                  <a:gd name="T8" fmla="*/ 3 w 6"/>
                  <a:gd name="T9" fmla="*/ 6 h 6"/>
                </a:gdLst>
                <a:ahLst/>
                <a:cxnLst>
                  <a:cxn ang="0">
                    <a:pos x="T0" y="T1"/>
                  </a:cxn>
                  <a:cxn ang="0">
                    <a:pos x="T2" y="T3"/>
                  </a:cxn>
                  <a:cxn ang="0">
                    <a:pos x="T4" y="T5"/>
                  </a:cxn>
                  <a:cxn ang="0">
                    <a:pos x="T6" y="T7"/>
                  </a:cxn>
                  <a:cxn ang="0">
                    <a:pos x="T8" y="T9"/>
                  </a:cxn>
                </a:cxnLst>
                <a:rect l="0" t="0" r="r" b="b"/>
                <a:pathLst>
                  <a:path w="6" h="6">
                    <a:moveTo>
                      <a:pt x="3" y="6"/>
                    </a:moveTo>
                    <a:cubicBezTo>
                      <a:pt x="2" y="6"/>
                      <a:pt x="0" y="5"/>
                      <a:pt x="0" y="3"/>
                    </a:cubicBezTo>
                    <a:cubicBezTo>
                      <a:pt x="0" y="2"/>
                      <a:pt x="1" y="0"/>
                      <a:pt x="3" y="0"/>
                    </a:cubicBezTo>
                    <a:cubicBezTo>
                      <a:pt x="4" y="0"/>
                      <a:pt x="5" y="1"/>
                      <a:pt x="6" y="3"/>
                    </a:cubicBezTo>
                    <a:cubicBezTo>
                      <a:pt x="6" y="4"/>
                      <a:pt x="5" y="6"/>
                      <a:pt x="3"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21" name="Freeform 3306">
                <a:extLst>
                  <a:ext uri="{FF2B5EF4-FFF2-40B4-BE49-F238E27FC236}">
                    <a16:creationId xmlns:a16="http://schemas.microsoft.com/office/drawing/2014/main" id="{166CDBEF-6F27-5B34-0553-30CC37F13520}"/>
                  </a:ext>
                </a:extLst>
              </p:cNvPr>
              <p:cNvSpPr>
                <a:spLocks/>
              </p:cNvSpPr>
              <p:nvPr/>
            </p:nvSpPr>
            <p:spPr bwMode="auto">
              <a:xfrm>
                <a:off x="8666185" y="-458132"/>
                <a:ext cx="33106" cy="38623"/>
              </a:xfrm>
              <a:custGeom>
                <a:avLst/>
                <a:gdLst>
                  <a:gd name="T0" fmla="*/ 3 w 5"/>
                  <a:gd name="T1" fmla="*/ 6 h 6"/>
                  <a:gd name="T2" fmla="*/ 0 w 5"/>
                  <a:gd name="T3" fmla="*/ 3 h 6"/>
                  <a:gd name="T4" fmla="*/ 2 w 5"/>
                  <a:gd name="T5" fmla="*/ 0 h 6"/>
                  <a:gd name="T6" fmla="*/ 5 w 5"/>
                  <a:gd name="T7" fmla="*/ 3 h 6"/>
                  <a:gd name="T8" fmla="*/ 3 w 5"/>
                  <a:gd name="T9" fmla="*/ 6 h 6"/>
                </a:gdLst>
                <a:ahLst/>
                <a:cxnLst>
                  <a:cxn ang="0">
                    <a:pos x="T0" y="T1"/>
                  </a:cxn>
                  <a:cxn ang="0">
                    <a:pos x="T2" y="T3"/>
                  </a:cxn>
                  <a:cxn ang="0">
                    <a:pos x="T4" y="T5"/>
                  </a:cxn>
                  <a:cxn ang="0">
                    <a:pos x="T6" y="T7"/>
                  </a:cxn>
                  <a:cxn ang="0">
                    <a:pos x="T8" y="T9"/>
                  </a:cxn>
                </a:cxnLst>
                <a:rect l="0" t="0" r="r" b="b"/>
                <a:pathLst>
                  <a:path w="5" h="6">
                    <a:moveTo>
                      <a:pt x="3" y="6"/>
                    </a:moveTo>
                    <a:cubicBezTo>
                      <a:pt x="1" y="6"/>
                      <a:pt x="0" y="5"/>
                      <a:pt x="0" y="3"/>
                    </a:cubicBezTo>
                    <a:cubicBezTo>
                      <a:pt x="0" y="2"/>
                      <a:pt x="1" y="0"/>
                      <a:pt x="2" y="0"/>
                    </a:cubicBezTo>
                    <a:cubicBezTo>
                      <a:pt x="4" y="0"/>
                      <a:pt x="5" y="1"/>
                      <a:pt x="5" y="3"/>
                    </a:cubicBezTo>
                    <a:cubicBezTo>
                      <a:pt x="5" y="4"/>
                      <a:pt x="4" y="5"/>
                      <a:pt x="3"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22" name="Freeform 3307">
                <a:extLst>
                  <a:ext uri="{FF2B5EF4-FFF2-40B4-BE49-F238E27FC236}">
                    <a16:creationId xmlns:a16="http://schemas.microsoft.com/office/drawing/2014/main" id="{CCA96D35-C968-62E2-BA9F-07DD9DC14D89}"/>
                  </a:ext>
                </a:extLst>
              </p:cNvPr>
              <p:cNvSpPr>
                <a:spLocks/>
              </p:cNvSpPr>
              <p:nvPr/>
            </p:nvSpPr>
            <p:spPr bwMode="auto">
              <a:xfrm>
                <a:off x="8875855" y="1244054"/>
                <a:ext cx="33106" cy="33106"/>
              </a:xfrm>
              <a:custGeom>
                <a:avLst/>
                <a:gdLst>
                  <a:gd name="T0" fmla="*/ 3 w 5"/>
                  <a:gd name="T1" fmla="*/ 5 h 5"/>
                  <a:gd name="T2" fmla="*/ 0 w 5"/>
                  <a:gd name="T3" fmla="*/ 3 h 5"/>
                  <a:gd name="T4" fmla="*/ 2 w 5"/>
                  <a:gd name="T5" fmla="*/ 0 h 5"/>
                  <a:gd name="T6" fmla="*/ 5 w 5"/>
                  <a:gd name="T7" fmla="*/ 2 h 5"/>
                  <a:gd name="T8" fmla="*/ 3 w 5"/>
                  <a:gd name="T9" fmla="*/ 5 h 5"/>
                </a:gdLst>
                <a:ahLst/>
                <a:cxnLst>
                  <a:cxn ang="0">
                    <a:pos x="T0" y="T1"/>
                  </a:cxn>
                  <a:cxn ang="0">
                    <a:pos x="T2" y="T3"/>
                  </a:cxn>
                  <a:cxn ang="0">
                    <a:pos x="T4" y="T5"/>
                  </a:cxn>
                  <a:cxn ang="0">
                    <a:pos x="T6" y="T7"/>
                  </a:cxn>
                  <a:cxn ang="0">
                    <a:pos x="T8" y="T9"/>
                  </a:cxn>
                </a:cxnLst>
                <a:rect l="0" t="0" r="r" b="b"/>
                <a:pathLst>
                  <a:path w="5" h="5">
                    <a:moveTo>
                      <a:pt x="3" y="5"/>
                    </a:moveTo>
                    <a:cubicBezTo>
                      <a:pt x="1" y="5"/>
                      <a:pt x="0" y="4"/>
                      <a:pt x="0" y="3"/>
                    </a:cubicBezTo>
                    <a:cubicBezTo>
                      <a:pt x="0" y="1"/>
                      <a:pt x="1" y="0"/>
                      <a:pt x="2" y="0"/>
                    </a:cubicBezTo>
                    <a:cubicBezTo>
                      <a:pt x="4" y="0"/>
                      <a:pt x="5" y="1"/>
                      <a:pt x="5" y="2"/>
                    </a:cubicBezTo>
                    <a:cubicBezTo>
                      <a:pt x="5" y="4"/>
                      <a:pt x="4" y="5"/>
                      <a:pt x="3"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23" name="Freeform 3308">
                <a:extLst>
                  <a:ext uri="{FF2B5EF4-FFF2-40B4-BE49-F238E27FC236}">
                    <a16:creationId xmlns:a16="http://schemas.microsoft.com/office/drawing/2014/main" id="{A2EF3358-117C-5D5F-3BF1-ADE879005D4C}"/>
                  </a:ext>
                </a:extLst>
              </p:cNvPr>
              <p:cNvSpPr>
                <a:spLocks/>
              </p:cNvSpPr>
              <p:nvPr/>
            </p:nvSpPr>
            <p:spPr bwMode="auto">
              <a:xfrm>
                <a:off x="7913030" y="557110"/>
                <a:ext cx="33106" cy="33106"/>
              </a:xfrm>
              <a:custGeom>
                <a:avLst/>
                <a:gdLst>
                  <a:gd name="T0" fmla="*/ 3 w 5"/>
                  <a:gd name="T1" fmla="*/ 5 h 5"/>
                  <a:gd name="T2" fmla="*/ 0 w 5"/>
                  <a:gd name="T3" fmla="*/ 3 h 5"/>
                  <a:gd name="T4" fmla="*/ 2 w 5"/>
                  <a:gd name="T5" fmla="*/ 0 h 5"/>
                  <a:gd name="T6" fmla="*/ 5 w 5"/>
                  <a:gd name="T7" fmla="*/ 2 h 5"/>
                  <a:gd name="T8" fmla="*/ 3 w 5"/>
                  <a:gd name="T9" fmla="*/ 5 h 5"/>
                </a:gdLst>
                <a:ahLst/>
                <a:cxnLst>
                  <a:cxn ang="0">
                    <a:pos x="T0" y="T1"/>
                  </a:cxn>
                  <a:cxn ang="0">
                    <a:pos x="T2" y="T3"/>
                  </a:cxn>
                  <a:cxn ang="0">
                    <a:pos x="T4" y="T5"/>
                  </a:cxn>
                  <a:cxn ang="0">
                    <a:pos x="T6" y="T7"/>
                  </a:cxn>
                  <a:cxn ang="0">
                    <a:pos x="T8" y="T9"/>
                  </a:cxn>
                </a:cxnLst>
                <a:rect l="0" t="0" r="r" b="b"/>
                <a:pathLst>
                  <a:path w="5" h="5">
                    <a:moveTo>
                      <a:pt x="3" y="5"/>
                    </a:moveTo>
                    <a:cubicBezTo>
                      <a:pt x="1" y="5"/>
                      <a:pt x="0" y="4"/>
                      <a:pt x="0" y="3"/>
                    </a:cubicBezTo>
                    <a:cubicBezTo>
                      <a:pt x="0" y="1"/>
                      <a:pt x="1" y="0"/>
                      <a:pt x="2" y="0"/>
                    </a:cubicBezTo>
                    <a:cubicBezTo>
                      <a:pt x="4" y="0"/>
                      <a:pt x="5" y="1"/>
                      <a:pt x="5" y="2"/>
                    </a:cubicBezTo>
                    <a:cubicBezTo>
                      <a:pt x="5" y="4"/>
                      <a:pt x="4" y="5"/>
                      <a:pt x="3"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24" name="Freeform 3309">
                <a:extLst>
                  <a:ext uri="{FF2B5EF4-FFF2-40B4-BE49-F238E27FC236}">
                    <a16:creationId xmlns:a16="http://schemas.microsoft.com/office/drawing/2014/main" id="{E56644A4-BCFE-2A59-81C4-9552E8262B75}"/>
                  </a:ext>
                </a:extLst>
              </p:cNvPr>
              <p:cNvSpPr>
                <a:spLocks/>
              </p:cNvSpPr>
              <p:nvPr/>
            </p:nvSpPr>
            <p:spPr bwMode="auto">
              <a:xfrm>
                <a:off x="8012347" y="832991"/>
                <a:ext cx="33106" cy="30347"/>
              </a:xfrm>
              <a:custGeom>
                <a:avLst/>
                <a:gdLst>
                  <a:gd name="T0" fmla="*/ 3 w 5"/>
                  <a:gd name="T1" fmla="*/ 5 h 5"/>
                  <a:gd name="T2" fmla="*/ 0 w 5"/>
                  <a:gd name="T3" fmla="*/ 3 h 5"/>
                  <a:gd name="T4" fmla="*/ 2 w 5"/>
                  <a:gd name="T5" fmla="*/ 0 h 5"/>
                  <a:gd name="T6" fmla="*/ 5 w 5"/>
                  <a:gd name="T7" fmla="*/ 2 h 5"/>
                  <a:gd name="T8" fmla="*/ 3 w 5"/>
                  <a:gd name="T9" fmla="*/ 5 h 5"/>
                </a:gdLst>
                <a:ahLst/>
                <a:cxnLst>
                  <a:cxn ang="0">
                    <a:pos x="T0" y="T1"/>
                  </a:cxn>
                  <a:cxn ang="0">
                    <a:pos x="T2" y="T3"/>
                  </a:cxn>
                  <a:cxn ang="0">
                    <a:pos x="T4" y="T5"/>
                  </a:cxn>
                  <a:cxn ang="0">
                    <a:pos x="T6" y="T7"/>
                  </a:cxn>
                  <a:cxn ang="0">
                    <a:pos x="T8" y="T9"/>
                  </a:cxn>
                </a:cxnLst>
                <a:rect l="0" t="0" r="r" b="b"/>
                <a:pathLst>
                  <a:path w="5" h="5">
                    <a:moveTo>
                      <a:pt x="3" y="5"/>
                    </a:moveTo>
                    <a:cubicBezTo>
                      <a:pt x="1" y="5"/>
                      <a:pt x="0" y="4"/>
                      <a:pt x="0" y="3"/>
                    </a:cubicBezTo>
                    <a:cubicBezTo>
                      <a:pt x="0" y="1"/>
                      <a:pt x="1" y="0"/>
                      <a:pt x="2" y="0"/>
                    </a:cubicBezTo>
                    <a:cubicBezTo>
                      <a:pt x="4" y="0"/>
                      <a:pt x="5" y="1"/>
                      <a:pt x="5" y="2"/>
                    </a:cubicBezTo>
                    <a:cubicBezTo>
                      <a:pt x="5" y="4"/>
                      <a:pt x="4" y="5"/>
                      <a:pt x="3"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25" name="Freeform 3310">
                <a:extLst>
                  <a:ext uri="{FF2B5EF4-FFF2-40B4-BE49-F238E27FC236}">
                    <a16:creationId xmlns:a16="http://schemas.microsoft.com/office/drawing/2014/main" id="{67B46E40-2C21-00F1-4BE8-F4257D9302AE}"/>
                  </a:ext>
                </a:extLst>
              </p:cNvPr>
              <p:cNvSpPr>
                <a:spLocks/>
              </p:cNvSpPr>
              <p:nvPr/>
            </p:nvSpPr>
            <p:spPr bwMode="auto">
              <a:xfrm>
                <a:off x="8732397" y="2154461"/>
                <a:ext cx="38623" cy="33106"/>
              </a:xfrm>
              <a:custGeom>
                <a:avLst/>
                <a:gdLst>
                  <a:gd name="T0" fmla="*/ 3 w 6"/>
                  <a:gd name="T1" fmla="*/ 5 h 5"/>
                  <a:gd name="T2" fmla="*/ 0 w 6"/>
                  <a:gd name="T3" fmla="*/ 3 h 5"/>
                  <a:gd name="T4" fmla="*/ 3 w 6"/>
                  <a:gd name="T5" fmla="*/ 0 h 5"/>
                  <a:gd name="T6" fmla="*/ 6 w 6"/>
                  <a:gd name="T7" fmla="*/ 3 h 5"/>
                  <a:gd name="T8" fmla="*/ 3 w 6"/>
                  <a:gd name="T9" fmla="*/ 5 h 5"/>
                </a:gdLst>
                <a:ahLst/>
                <a:cxnLst>
                  <a:cxn ang="0">
                    <a:pos x="T0" y="T1"/>
                  </a:cxn>
                  <a:cxn ang="0">
                    <a:pos x="T2" y="T3"/>
                  </a:cxn>
                  <a:cxn ang="0">
                    <a:pos x="T4" y="T5"/>
                  </a:cxn>
                  <a:cxn ang="0">
                    <a:pos x="T6" y="T7"/>
                  </a:cxn>
                  <a:cxn ang="0">
                    <a:pos x="T8" y="T9"/>
                  </a:cxn>
                </a:cxnLst>
                <a:rect l="0" t="0" r="r" b="b"/>
                <a:pathLst>
                  <a:path w="6" h="5">
                    <a:moveTo>
                      <a:pt x="3" y="5"/>
                    </a:moveTo>
                    <a:cubicBezTo>
                      <a:pt x="2" y="5"/>
                      <a:pt x="0" y="4"/>
                      <a:pt x="0" y="3"/>
                    </a:cubicBezTo>
                    <a:cubicBezTo>
                      <a:pt x="0" y="1"/>
                      <a:pt x="1" y="0"/>
                      <a:pt x="3" y="0"/>
                    </a:cubicBezTo>
                    <a:cubicBezTo>
                      <a:pt x="4" y="0"/>
                      <a:pt x="6" y="1"/>
                      <a:pt x="6" y="3"/>
                    </a:cubicBezTo>
                    <a:cubicBezTo>
                      <a:pt x="6" y="4"/>
                      <a:pt x="5" y="5"/>
                      <a:pt x="3"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26" name="Freeform 3311">
                <a:extLst>
                  <a:ext uri="{FF2B5EF4-FFF2-40B4-BE49-F238E27FC236}">
                    <a16:creationId xmlns:a16="http://schemas.microsoft.com/office/drawing/2014/main" id="{2BE1C482-689D-FFDF-0D7E-80F2E578761B}"/>
                  </a:ext>
                </a:extLst>
              </p:cNvPr>
              <p:cNvSpPr>
                <a:spLocks/>
              </p:cNvSpPr>
              <p:nvPr/>
            </p:nvSpPr>
            <p:spPr bwMode="auto">
              <a:xfrm>
                <a:off x="9184842" y="2195843"/>
                <a:ext cx="33106" cy="38623"/>
              </a:xfrm>
              <a:custGeom>
                <a:avLst/>
                <a:gdLst>
                  <a:gd name="T0" fmla="*/ 3 w 5"/>
                  <a:gd name="T1" fmla="*/ 6 h 6"/>
                  <a:gd name="T2" fmla="*/ 0 w 5"/>
                  <a:gd name="T3" fmla="*/ 3 h 6"/>
                  <a:gd name="T4" fmla="*/ 2 w 5"/>
                  <a:gd name="T5" fmla="*/ 0 h 6"/>
                  <a:gd name="T6" fmla="*/ 5 w 5"/>
                  <a:gd name="T7" fmla="*/ 3 h 6"/>
                  <a:gd name="T8" fmla="*/ 3 w 5"/>
                  <a:gd name="T9" fmla="*/ 6 h 6"/>
                </a:gdLst>
                <a:ahLst/>
                <a:cxnLst>
                  <a:cxn ang="0">
                    <a:pos x="T0" y="T1"/>
                  </a:cxn>
                  <a:cxn ang="0">
                    <a:pos x="T2" y="T3"/>
                  </a:cxn>
                  <a:cxn ang="0">
                    <a:pos x="T4" y="T5"/>
                  </a:cxn>
                  <a:cxn ang="0">
                    <a:pos x="T6" y="T7"/>
                  </a:cxn>
                  <a:cxn ang="0">
                    <a:pos x="T8" y="T9"/>
                  </a:cxn>
                </a:cxnLst>
                <a:rect l="0" t="0" r="r" b="b"/>
                <a:pathLst>
                  <a:path w="5" h="6">
                    <a:moveTo>
                      <a:pt x="3" y="6"/>
                    </a:moveTo>
                    <a:cubicBezTo>
                      <a:pt x="1" y="6"/>
                      <a:pt x="0" y="5"/>
                      <a:pt x="0" y="3"/>
                    </a:cubicBezTo>
                    <a:cubicBezTo>
                      <a:pt x="0" y="2"/>
                      <a:pt x="1" y="0"/>
                      <a:pt x="2" y="0"/>
                    </a:cubicBezTo>
                    <a:cubicBezTo>
                      <a:pt x="4" y="0"/>
                      <a:pt x="5" y="1"/>
                      <a:pt x="5" y="3"/>
                    </a:cubicBezTo>
                    <a:cubicBezTo>
                      <a:pt x="5" y="4"/>
                      <a:pt x="4" y="5"/>
                      <a:pt x="3"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27" name="Freeform 3312">
                <a:extLst>
                  <a:ext uri="{FF2B5EF4-FFF2-40B4-BE49-F238E27FC236}">
                    <a16:creationId xmlns:a16="http://schemas.microsoft.com/office/drawing/2014/main" id="{A613BEC2-DFD3-CFE7-BCF1-A696506A4566}"/>
                  </a:ext>
                </a:extLst>
              </p:cNvPr>
              <p:cNvSpPr>
                <a:spLocks/>
              </p:cNvSpPr>
              <p:nvPr/>
            </p:nvSpPr>
            <p:spPr bwMode="auto">
              <a:xfrm>
                <a:off x="8337887" y="391581"/>
                <a:ext cx="41382" cy="41382"/>
              </a:xfrm>
              <a:custGeom>
                <a:avLst/>
                <a:gdLst>
                  <a:gd name="T0" fmla="*/ 3 w 6"/>
                  <a:gd name="T1" fmla="*/ 6 h 6"/>
                  <a:gd name="T2" fmla="*/ 0 w 6"/>
                  <a:gd name="T3" fmla="*/ 3 h 6"/>
                  <a:gd name="T4" fmla="*/ 3 w 6"/>
                  <a:gd name="T5" fmla="*/ 0 h 6"/>
                  <a:gd name="T6" fmla="*/ 6 w 6"/>
                  <a:gd name="T7" fmla="*/ 3 h 6"/>
                  <a:gd name="T8" fmla="*/ 3 w 6"/>
                  <a:gd name="T9" fmla="*/ 6 h 6"/>
                </a:gdLst>
                <a:ahLst/>
                <a:cxnLst>
                  <a:cxn ang="0">
                    <a:pos x="T0" y="T1"/>
                  </a:cxn>
                  <a:cxn ang="0">
                    <a:pos x="T2" y="T3"/>
                  </a:cxn>
                  <a:cxn ang="0">
                    <a:pos x="T4" y="T5"/>
                  </a:cxn>
                  <a:cxn ang="0">
                    <a:pos x="T6" y="T7"/>
                  </a:cxn>
                  <a:cxn ang="0">
                    <a:pos x="T8" y="T9"/>
                  </a:cxn>
                </a:cxnLst>
                <a:rect l="0" t="0" r="r" b="b"/>
                <a:pathLst>
                  <a:path w="6" h="6">
                    <a:moveTo>
                      <a:pt x="3" y="6"/>
                    </a:moveTo>
                    <a:cubicBezTo>
                      <a:pt x="2" y="6"/>
                      <a:pt x="1" y="5"/>
                      <a:pt x="0" y="3"/>
                    </a:cubicBezTo>
                    <a:cubicBezTo>
                      <a:pt x="0" y="2"/>
                      <a:pt x="1" y="0"/>
                      <a:pt x="3" y="0"/>
                    </a:cubicBezTo>
                    <a:cubicBezTo>
                      <a:pt x="4" y="0"/>
                      <a:pt x="6" y="1"/>
                      <a:pt x="6" y="3"/>
                    </a:cubicBezTo>
                    <a:cubicBezTo>
                      <a:pt x="6" y="4"/>
                      <a:pt x="5" y="5"/>
                      <a:pt x="3"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28" name="Freeform 3313">
                <a:extLst>
                  <a:ext uri="{FF2B5EF4-FFF2-40B4-BE49-F238E27FC236}">
                    <a16:creationId xmlns:a16="http://schemas.microsoft.com/office/drawing/2014/main" id="{FE096664-3335-5F1F-80EA-E74AE0E2C470}"/>
                  </a:ext>
                </a:extLst>
              </p:cNvPr>
              <p:cNvSpPr>
                <a:spLocks/>
              </p:cNvSpPr>
              <p:nvPr/>
            </p:nvSpPr>
            <p:spPr bwMode="auto">
              <a:xfrm>
                <a:off x="8255123" y="661945"/>
                <a:ext cx="19312" cy="24829"/>
              </a:xfrm>
              <a:custGeom>
                <a:avLst/>
                <a:gdLst>
                  <a:gd name="T0" fmla="*/ 2 w 3"/>
                  <a:gd name="T1" fmla="*/ 4 h 4"/>
                  <a:gd name="T2" fmla="*/ 0 w 3"/>
                  <a:gd name="T3" fmla="*/ 2 h 4"/>
                  <a:gd name="T4" fmla="*/ 1 w 3"/>
                  <a:gd name="T5" fmla="*/ 0 h 4"/>
                  <a:gd name="T6" fmla="*/ 3 w 3"/>
                  <a:gd name="T7" fmla="*/ 2 h 4"/>
                  <a:gd name="T8" fmla="*/ 2 w 3"/>
                  <a:gd name="T9" fmla="*/ 4 h 4"/>
                </a:gdLst>
                <a:ahLst/>
                <a:cxnLst>
                  <a:cxn ang="0">
                    <a:pos x="T0" y="T1"/>
                  </a:cxn>
                  <a:cxn ang="0">
                    <a:pos x="T2" y="T3"/>
                  </a:cxn>
                  <a:cxn ang="0">
                    <a:pos x="T4" y="T5"/>
                  </a:cxn>
                  <a:cxn ang="0">
                    <a:pos x="T6" y="T7"/>
                  </a:cxn>
                  <a:cxn ang="0">
                    <a:pos x="T8" y="T9"/>
                  </a:cxn>
                </a:cxnLst>
                <a:rect l="0" t="0" r="r" b="b"/>
                <a:pathLst>
                  <a:path w="3" h="4">
                    <a:moveTo>
                      <a:pt x="2" y="4"/>
                    </a:moveTo>
                    <a:cubicBezTo>
                      <a:pt x="1" y="4"/>
                      <a:pt x="0" y="3"/>
                      <a:pt x="0" y="2"/>
                    </a:cubicBezTo>
                    <a:cubicBezTo>
                      <a:pt x="0" y="1"/>
                      <a:pt x="0" y="0"/>
                      <a:pt x="1" y="0"/>
                    </a:cubicBezTo>
                    <a:cubicBezTo>
                      <a:pt x="2" y="0"/>
                      <a:pt x="3" y="1"/>
                      <a:pt x="3" y="2"/>
                    </a:cubicBezTo>
                    <a:cubicBezTo>
                      <a:pt x="3" y="3"/>
                      <a:pt x="3" y="4"/>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29" name="Freeform 3314">
                <a:extLst>
                  <a:ext uri="{FF2B5EF4-FFF2-40B4-BE49-F238E27FC236}">
                    <a16:creationId xmlns:a16="http://schemas.microsoft.com/office/drawing/2014/main" id="{4DE1644B-4D61-66C6-497D-D5D9795D2AF5}"/>
                  </a:ext>
                </a:extLst>
              </p:cNvPr>
              <p:cNvSpPr>
                <a:spLocks/>
              </p:cNvSpPr>
              <p:nvPr/>
            </p:nvSpPr>
            <p:spPr bwMode="auto">
              <a:xfrm>
                <a:off x="8307540" y="148806"/>
                <a:ext cx="24829" cy="27588"/>
              </a:xfrm>
              <a:custGeom>
                <a:avLst/>
                <a:gdLst>
                  <a:gd name="T0" fmla="*/ 2 w 4"/>
                  <a:gd name="T1" fmla="*/ 4 h 4"/>
                  <a:gd name="T2" fmla="*/ 0 w 4"/>
                  <a:gd name="T3" fmla="*/ 2 h 4"/>
                  <a:gd name="T4" fmla="*/ 2 w 4"/>
                  <a:gd name="T5" fmla="*/ 0 h 4"/>
                  <a:gd name="T6" fmla="*/ 4 w 4"/>
                  <a:gd name="T7" fmla="*/ 2 h 4"/>
                  <a:gd name="T8" fmla="*/ 2 w 4"/>
                  <a:gd name="T9" fmla="*/ 4 h 4"/>
                </a:gdLst>
                <a:ahLst/>
                <a:cxnLst>
                  <a:cxn ang="0">
                    <a:pos x="T0" y="T1"/>
                  </a:cxn>
                  <a:cxn ang="0">
                    <a:pos x="T2" y="T3"/>
                  </a:cxn>
                  <a:cxn ang="0">
                    <a:pos x="T4" y="T5"/>
                  </a:cxn>
                  <a:cxn ang="0">
                    <a:pos x="T6" y="T7"/>
                  </a:cxn>
                  <a:cxn ang="0">
                    <a:pos x="T8" y="T9"/>
                  </a:cxn>
                </a:cxnLst>
                <a:rect l="0" t="0" r="r" b="b"/>
                <a:pathLst>
                  <a:path w="4" h="4">
                    <a:moveTo>
                      <a:pt x="2" y="4"/>
                    </a:moveTo>
                    <a:cubicBezTo>
                      <a:pt x="1" y="4"/>
                      <a:pt x="0" y="3"/>
                      <a:pt x="0" y="2"/>
                    </a:cubicBezTo>
                    <a:cubicBezTo>
                      <a:pt x="0" y="1"/>
                      <a:pt x="1" y="0"/>
                      <a:pt x="2" y="0"/>
                    </a:cubicBezTo>
                    <a:cubicBezTo>
                      <a:pt x="3" y="0"/>
                      <a:pt x="4" y="0"/>
                      <a:pt x="4" y="2"/>
                    </a:cubicBezTo>
                    <a:cubicBezTo>
                      <a:pt x="4" y="3"/>
                      <a:pt x="3" y="3"/>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30" name="Freeform 3315">
                <a:extLst>
                  <a:ext uri="{FF2B5EF4-FFF2-40B4-BE49-F238E27FC236}">
                    <a16:creationId xmlns:a16="http://schemas.microsoft.com/office/drawing/2014/main" id="{500BB9E9-97EA-2F35-0D9F-047C3415C30C}"/>
                  </a:ext>
                </a:extLst>
              </p:cNvPr>
              <p:cNvSpPr>
                <a:spLocks/>
              </p:cNvSpPr>
              <p:nvPr/>
            </p:nvSpPr>
            <p:spPr bwMode="auto">
              <a:xfrm>
                <a:off x="8622044" y="253641"/>
                <a:ext cx="24829" cy="27588"/>
              </a:xfrm>
              <a:custGeom>
                <a:avLst/>
                <a:gdLst>
                  <a:gd name="T0" fmla="*/ 2 w 4"/>
                  <a:gd name="T1" fmla="*/ 4 h 4"/>
                  <a:gd name="T2" fmla="*/ 0 w 4"/>
                  <a:gd name="T3" fmla="*/ 2 h 4"/>
                  <a:gd name="T4" fmla="*/ 1 w 4"/>
                  <a:gd name="T5" fmla="*/ 0 h 4"/>
                  <a:gd name="T6" fmla="*/ 3 w 4"/>
                  <a:gd name="T7" fmla="*/ 2 h 4"/>
                  <a:gd name="T8" fmla="*/ 2 w 4"/>
                  <a:gd name="T9" fmla="*/ 4 h 4"/>
                </a:gdLst>
                <a:ahLst/>
                <a:cxnLst>
                  <a:cxn ang="0">
                    <a:pos x="T0" y="T1"/>
                  </a:cxn>
                  <a:cxn ang="0">
                    <a:pos x="T2" y="T3"/>
                  </a:cxn>
                  <a:cxn ang="0">
                    <a:pos x="T4" y="T5"/>
                  </a:cxn>
                  <a:cxn ang="0">
                    <a:pos x="T6" y="T7"/>
                  </a:cxn>
                  <a:cxn ang="0">
                    <a:pos x="T8" y="T9"/>
                  </a:cxn>
                </a:cxnLst>
                <a:rect l="0" t="0" r="r" b="b"/>
                <a:pathLst>
                  <a:path w="4" h="4">
                    <a:moveTo>
                      <a:pt x="2" y="4"/>
                    </a:moveTo>
                    <a:cubicBezTo>
                      <a:pt x="1" y="4"/>
                      <a:pt x="0" y="3"/>
                      <a:pt x="0" y="2"/>
                    </a:cubicBezTo>
                    <a:cubicBezTo>
                      <a:pt x="0" y="1"/>
                      <a:pt x="0" y="0"/>
                      <a:pt x="1" y="0"/>
                    </a:cubicBezTo>
                    <a:cubicBezTo>
                      <a:pt x="2" y="0"/>
                      <a:pt x="3" y="1"/>
                      <a:pt x="3" y="2"/>
                    </a:cubicBezTo>
                    <a:cubicBezTo>
                      <a:pt x="4" y="3"/>
                      <a:pt x="3" y="4"/>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31" name="Freeform 3316">
                <a:extLst>
                  <a:ext uri="{FF2B5EF4-FFF2-40B4-BE49-F238E27FC236}">
                    <a16:creationId xmlns:a16="http://schemas.microsoft.com/office/drawing/2014/main" id="{D08EE6B3-FBD8-45A8-95EB-ED8494ADC513}"/>
                  </a:ext>
                </a:extLst>
              </p:cNvPr>
              <p:cNvSpPr>
                <a:spLocks/>
              </p:cNvSpPr>
              <p:nvPr/>
            </p:nvSpPr>
            <p:spPr bwMode="auto">
              <a:xfrm>
                <a:off x="8947584" y="-151904"/>
                <a:ext cx="27588" cy="27588"/>
              </a:xfrm>
              <a:custGeom>
                <a:avLst/>
                <a:gdLst>
                  <a:gd name="T0" fmla="*/ 3 w 4"/>
                  <a:gd name="T1" fmla="*/ 4 h 4"/>
                  <a:gd name="T2" fmla="*/ 0 w 4"/>
                  <a:gd name="T3" fmla="*/ 2 h 4"/>
                  <a:gd name="T4" fmla="*/ 2 w 4"/>
                  <a:gd name="T5" fmla="*/ 0 h 4"/>
                  <a:gd name="T6" fmla="*/ 4 w 4"/>
                  <a:gd name="T7" fmla="*/ 2 h 4"/>
                  <a:gd name="T8" fmla="*/ 3 w 4"/>
                  <a:gd name="T9" fmla="*/ 4 h 4"/>
                </a:gdLst>
                <a:ahLst/>
                <a:cxnLst>
                  <a:cxn ang="0">
                    <a:pos x="T0" y="T1"/>
                  </a:cxn>
                  <a:cxn ang="0">
                    <a:pos x="T2" y="T3"/>
                  </a:cxn>
                  <a:cxn ang="0">
                    <a:pos x="T4" y="T5"/>
                  </a:cxn>
                  <a:cxn ang="0">
                    <a:pos x="T6" y="T7"/>
                  </a:cxn>
                  <a:cxn ang="0">
                    <a:pos x="T8" y="T9"/>
                  </a:cxn>
                </a:cxnLst>
                <a:rect l="0" t="0" r="r" b="b"/>
                <a:pathLst>
                  <a:path w="4" h="4">
                    <a:moveTo>
                      <a:pt x="3" y="4"/>
                    </a:moveTo>
                    <a:cubicBezTo>
                      <a:pt x="1" y="4"/>
                      <a:pt x="1" y="3"/>
                      <a:pt x="0" y="2"/>
                    </a:cubicBezTo>
                    <a:cubicBezTo>
                      <a:pt x="0" y="1"/>
                      <a:pt x="1" y="0"/>
                      <a:pt x="2" y="0"/>
                    </a:cubicBezTo>
                    <a:cubicBezTo>
                      <a:pt x="3" y="0"/>
                      <a:pt x="4" y="1"/>
                      <a:pt x="4" y="2"/>
                    </a:cubicBezTo>
                    <a:cubicBezTo>
                      <a:pt x="4" y="3"/>
                      <a:pt x="4" y="4"/>
                      <a:pt x="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32" name="Oval 3317">
                <a:extLst>
                  <a:ext uri="{FF2B5EF4-FFF2-40B4-BE49-F238E27FC236}">
                    <a16:creationId xmlns:a16="http://schemas.microsoft.com/office/drawing/2014/main" id="{DDC6D426-A7E8-8DD5-05D3-D0E7B514CFCE}"/>
                  </a:ext>
                </a:extLst>
              </p:cNvPr>
              <p:cNvSpPr>
                <a:spLocks noChangeArrowheads="1"/>
              </p:cNvSpPr>
              <p:nvPr/>
            </p:nvSpPr>
            <p:spPr bwMode="auto">
              <a:xfrm>
                <a:off x="8150288" y="537798"/>
                <a:ext cx="24829" cy="2482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33" name="Freeform 3318">
                <a:extLst>
                  <a:ext uri="{FF2B5EF4-FFF2-40B4-BE49-F238E27FC236}">
                    <a16:creationId xmlns:a16="http://schemas.microsoft.com/office/drawing/2014/main" id="{03C10077-426C-95AD-18FD-14F5DF159E3A}"/>
                  </a:ext>
                </a:extLst>
              </p:cNvPr>
              <p:cNvSpPr>
                <a:spLocks/>
              </p:cNvSpPr>
              <p:nvPr/>
            </p:nvSpPr>
            <p:spPr bwMode="auto">
              <a:xfrm>
                <a:off x="7821989" y="1042661"/>
                <a:ext cx="24829" cy="24829"/>
              </a:xfrm>
              <a:custGeom>
                <a:avLst/>
                <a:gdLst>
                  <a:gd name="T0" fmla="*/ 2 w 4"/>
                  <a:gd name="T1" fmla="*/ 4 h 4"/>
                  <a:gd name="T2" fmla="*/ 0 w 4"/>
                  <a:gd name="T3" fmla="*/ 3 h 4"/>
                  <a:gd name="T4" fmla="*/ 2 w 4"/>
                  <a:gd name="T5" fmla="*/ 1 h 4"/>
                  <a:gd name="T6" fmla="*/ 4 w 4"/>
                  <a:gd name="T7" fmla="*/ 2 h 4"/>
                  <a:gd name="T8" fmla="*/ 2 w 4"/>
                  <a:gd name="T9" fmla="*/ 4 h 4"/>
                </a:gdLst>
                <a:ahLst/>
                <a:cxnLst>
                  <a:cxn ang="0">
                    <a:pos x="T0" y="T1"/>
                  </a:cxn>
                  <a:cxn ang="0">
                    <a:pos x="T2" y="T3"/>
                  </a:cxn>
                  <a:cxn ang="0">
                    <a:pos x="T4" y="T5"/>
                  </a:cxn>
                  <a:cxn ang="0">
                    <a:pos x="T6" y="T7"/>
                  </a:cxn>
                  <a:cxn ang="0">
                    <a:pos x="T8" y="T9"/>
                  </a:cxn>
                </a:cxnLst>
                <a:rect l="0" t="0" r="r" b="b"/>
                <a:pathLst>
                  <a:path w="4" h="4">
                    <a:moveTo>
                      <a:pt x="2" y="4"/>
                    </a:moveTo>
                    <a:cubicBezTo>
                      <a:pt x="1" y="4"/>
                      <a:pt x="0" y="4"/>
                      <a:pt x="0" y="3"/>
                    </a:cubicBezTo>
                    <a:cubicBezTo>
                      <a:pt x="0" y="2"/>
                      <a:pt x="1" y="1"/>
                      <a:pt x="2" y="1"/>
                    </a:cubicBezTo>
                    <a:cubicBezTo>
                      <a:pt x="3" y="0"/>
                      <a:pt x="4" y="1"/>
                      <a:pt x="4" y="2"/>
                    </a:cubicBezTo>
                    <a:cubicBezTo>
                      <a:pt x="4" y="3"/>
                      <a:pt x="3" y="4"/>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34" name="Freeform 3319">
                <a:extLst>
                  <a:ext uri="{FF2B5EF4-FFF2-40B4-BE49-F238E27FC236}">
                    <a16:creationId xmlns:a16="http://schemas.microsoft.com/office/drawing/2014/main" id="{15684F7F-BBEF-57F9-0F73-71070B7E6AB1}"/>
                  </a:ext>
                </a:extLst>
              </p:cNvPr>
              <p:cNvSpPr>
                <a:spLocks/>
              </p:cNvSpPr>
              <p:nvPr/>
            </p:nvSpPr>
            <p:spPr bwMode="auto">
              <a:xfrm>
                <a:off x="8404098" y="1177842"/>
                <a:ext cx="27588" cy="27588"/>
              </a:xfrm>
              <a:custGeom>
                <a:avLst/>
                <a:gdLst>
                  <a:gd name="T0" fmla="*/ 3 w 4"/>
                  <a:gd name="T1" fmla="*/ 4 h 4"/>
                  <a:gd name="T2" fmla="*/ 1 w 4"/>
                  <a:gd name="T3" fmla="*/ 3 h 4"/>
                  <a:gd name="T4" fmla="*/ 2 w 4"/>
                  <a:gd name="T5" fmla="*/ 0 h 4"/>
                  <a:gd name="T6" fmla="*/ 4 w 4"/>
                  <a:gd name="T7" fmla="*/ 2 h 4"/>
                  <a:gd name="T8" fmla="*/ 3 w 4"/>
                  <a:gd name="T9" fmla="*/ 4 h 4"/>
                </a:gdLst>
                <a:ahLst/>
                <a:cxnLst>
                  <a:cxn ang="0">
                    <a:pos x="T0" y="T1"/>
                  </a:cxn>
                  <a:cxn ang="0">
                    <a:pos x="T2" y="T3"/>
                  </a:cxn>
                  <a:cxn ang="0">
                    <a:pos x="T4" y="T5"/>
                  </a:cxn>
                  <a:cxn ang="0">
                    <a:pos x="T6" y="T7"/>
                  </a:cxn>
                  <a:cxn ang="0">
                    <a:pos x="T8" y="T9"/>
                  </a:cxn>
                </a:cxnLst>
                <a:rect l="0" t="0" r="r" b="b"/>
                <a:pathLst>
                  <a:path w="4" h="4">
                    <a:moveTo>
                      <a:pt x="3" y="4"/>
                    </a:moveTo>
                    <a:cubicBezTo>
                      <a:pt x="2" y="4"/>
                      <a:pt x="1" y="4"/>
                      <a:pt x="1" y="3"/>
                    </a:cubicBezTo>
                    <a:cubicBezTo>
                      <a:pt x="0" y="1"/>
                      <a:pt x="1" y="1"/>
                      <a:pt x="2" y="0"/>
                    </a:cubicBezTo>
                    <a:cubicBezTo>
                      <a:pt x="3" y="0"/>
                      <a:pt x="4" y="1"/>
                      <a:pt x="4" y="2"/>
                    </a:cubicBezTo>
                    <a:cubicBezTo>
                      <a:pt x="4" y="3"/>
                      <a:pt x="4" y="4"/>
                      <a:pt x="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35" name="Freeform 3320">
                <a:extLst>
                  <a:ext uri="{FF2B5EF4-FFF2-40B4-BE49-F238E27FC236}">
                    <a16:creationId xmlns:a16="http://schemas.microsoft.com/office/drawing/2014/main" id="{9F002AC9-0F7E-A9D8-AB2F-25558F3DCACB}"/>
                  </a:ext>
                </a:extLst>
              </p:cNvPr>
              <p:cNvSpPr>
                <a:spLocks/>
              </p:cNvSpPr>
              <p:nvPr/>
            </p:nvSpPr>
            <p:spPr bwMode="auto">
              <a:xfrm>
                <a:off x="8423410" y="1848233"/>
                <a:ext cx="27588" cy="24829"/>
              </a:xfrm>
              <a:custGeom>
                <a:avLst/>
                <a:gdLst>
                  <a:gd name="T0" fmla="*/ 2 w 4"/>
                  <a:gd name="T1" fmla="*/ 4 h 4"/>
                  <a:gd name="T2" fmla="*/ 0 w 4"/>
                  <a:gd name="T3" fmla="*/ 2 h 4"/>
                  <a:gd name="T4" fmla="*/ 2 w 4"/>
                  <a:gd name="T5" fmla="*/ 0 h 4"/>
                  <a:gd name="T6" fmla="*/ 4 w 4"/>
                  <a:gd name="T7" fmla="*/ 1 h 4"/>
                  <a:gd name="T8" fmla="*/ 2 w 4"/>
                  <a:gd name="T9" fmla="*/ 4 h 4"/>
                </a:gdLst>
                <a:ahLst/>
                <a:cxnLst>
                  <a:cxn ang="0">
                    <a:pos x="T0" y="T1"/>
                  </a:cxn>
                  <a:cxn ang="0">
                    <a:pos x="T2" y="T3"/>
                  </a:cxn>
                  <a:cxn ang="0">
                    <a:pos x="T4" y="T5"/>
                  </a:cxn>
                  <a:cxn ang="0">
                    <a:pos x="T6" y="T7"/>
                  </a:cxn>
                  <a:cxn ang="0">
                    <a:pos x="T8" y="T9"/>
                  </a:cxn>
                </a:cxnLst>
                <a:rect l="0" t="0" r="r" b="b"/>
                <a:pathLst>
                  <a:path w="4" h="4">
                    <a:moveTo>
                      <a:pt x="2" y="4"/>
                    </a:moveTo>
                    <a:cubicBezTo>
                      <a:pt x="1" y="4"/>
                      <a:pt x="0" y="3"/>
                      <a:pt x="0" y="2"/>
                    </a:cubicBezTo>
                    <a:cubicBezTo>
                      <a:pt x="0" y="1"/>
                      <a:pt x="1" y="0"/>
                      <a:pt x="2" y="0"/>
                    </a:cubicBezTo>
                    <a:cubicBezTo>
                      <a:pt x="3" y="0"/>
                      <a:pt x="4" y="0"/>
                      <a:pt x="4" y="1"/>
                    </a:cubicBezTo>
                    <a:cubicBezTo>
                      <a:pt x="4" y="3"/>
                      <a:pt x="3" y="3"/>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36" name="Freeform 3321">
                <a:extLst>
                  <a:ext uri="{FF2B5EF4-FFF2-40B4-BE49-F238E27FC236}">
                    <a16:creationId xmlns:a16="http://schemas.microsoft.com/office/drawing/2014/main" id="{3C99489F-0998-3D56-2CE4-34053B828675}"/>
                  </a:ext>
                </a:extLst>
              </p:cNvPr>
              <p:cNvSpPr>
                <a:spLocks/>
              </p:cNvSpPr>
              <p:nvPr/>
            </p:nvSpPr>
            <p:spPr bwMode="auto">
              <a:xfrm>
                <a:off x="12186427" y="3230397"/>
                <a:ext cx="44141" cy="52417"/>
              </a:xfrm>
              <a:custGeom>
                <a:avLst/>
                <a:gdLst>
                  <a:gd name="T0" fmla="*/ 0 w 7"/>
                  <a:gd name="T1" fmla="*/ 3 h 8"/>
                  <a:gd name="T2" fmla="*/ 4 w 7"/>
                  <a:gd name="T3" fmla="*/ 1 h 8"/>
                  <a:gd name="T4" fmla="*/ 7 w 7"/>
                  <a:gd name="T5" fmla="*/ 5 h 8"/>
                  <a:gd name="T6" fmla="*/ 2 w 7"/>
                  <a:gd name="T7" fmla="*/ 7 h 8"/>
                  <a:gd name="T8" fmla="*/ 0 w 7"/>
                  <a:gd name="T9" fmla="*/ 3 h 8"/>
                </a:gdLst>
                <a:ahLst/>
                <a:cxnLst>
                  <a:cxn ang="0">
                    <a:pos x="T0" y="T1"/>
                  </a:cxn>
                  <a:cxn ang="0">
                    <a:pos x="T2" y="T3"/>
                  </a:cxn>
                  <a:cxn ang="0">
                    <a:pos x="T4" y="T5"/>
                  </a:cxn>
                  <a:cxn ang="0">
                    <a:pos x="T6" y="T7"/>
                  </a:cxn>
                  <a:cxn ang="0">
                    <a:pos x="T8" y="T9"/>
                  </a:cxn>
                </a:cxnLst>
                <a:rect l="0" t="0" r="r" b="b"/>
                <a:pathLst>
                  <a:path w="7" h="8">
                    <a:moveTo>
                      <a:pt x="0" y="3"/>
                    </a:moveTo>
                    <a:cubicBezTo>
                      <a:pt x="1" y="1"/>
                      <a:pt x="3" y="0"/>
                      <a:pt x="4" y="1"/>
                    </a:cubicBezTo>
                    <a:cubicBezTo>
                      <a:pt x="6" y="1"/>
                      <a:pt x="7" y="3"/>
                      <a:pt x="7" y="5"/>
                    </a:cubicBezTo>
                    <a:cubicBezTo>
                      <a:pt x="6" y="7"/>
                      <a:pt x="4" y="8"/>
                      <a:pt x="2" y="7"/>
                    </a:cubicBezTo>
                    <a:cubicBezTo>
                      <a:pt x="1" y="7"/>
                      <a:pt x="0" y="5"/>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37" name="Freeform 3322">
                <a:extLst>
                  <a:ext uri="{FF2B5EF4-FFF2-40B4-BE49-F238E27FC236}">
                    <a16:creationId xmlns:a16="http://schemas.microsoft.com/office/drawing/2014/main" id="{52777EF5-7E2B-47AC-C6CC-B93EB55662DC}"/>
                  </a:ext>
                </a:extLst>
              </p:cNvPr>
              <p:cNvSpPr>
                <a:spLocks/>
              </p:cNvSpPr>
              <p:nvPr/>
            </p:nvSpPr>
            <p:spPr bwMode="auto">
              <a:xfrm>
                <a:off x="11529830" y="3459378"/>
                <a:ext cx="46900" cy="52417"/>
              </a:xfrm>
              <a:custGeom>
                <a:avLst/>
                <a:gdLst>
                  <a:gd name="T0" fmla="*/ 0 w 7"/>
                  <a:gd name="T1" fmla="*/ 3 h 8"/>
                  <a:gd name="T2" fmla="*/ 4 w 7"/>
                  <a:gd name="T3" fmla="*/ 1 h 8"/>
                  <a:gd name="T4" fmla="*/ 7 w 7"/>
                  <a:gd name="T5" fmla="*/ 5 h 8"/>
                  <a:gd name="T6" fmla="*/ 2 w 7"/>
                  <a:gd name="T7" fmla="*/ 7 h 8"/>
                  <a:gd name="T8" fmla="*/ 0 w 7"/>
                  <a:gd name="T9" fmla="*/ 3 h 8"/>
                </a:gdLst>
                <a:ahLst/>
                <a:cxnLst>
                  <a:cxn ang="0">
                    <a:pos x="T0" y="T1"/>
                  </a:cxn>
                  <a:cxn ang="0">
                    <a:pos x="T2" y="T3"/>
                  </a:cxn>
                  <a:cxn ang="0">
                    <a:pos x="T4" y="T5"/>
                  </a:cxn>
                  <a:cxn ang="0">
                    <a:pos x="T6" y="T7"/>
                  </a:cxn>
                  <a:cxn ang="0">
                    <a:pos x="T8" y="T9"/>
                  </a:cxn>
                </a:cxnLst>
                <a:rect l="0" t="0" r="r" b="b"/>
                <a:pathLst>
                  <a:path w="7" h="8">
                    <a:moveTo>
                      <a:pt x="0" y="3"/>
                    </a:moveTo>
                    <a:cubicBezTo>
                      <a:pt x="1" y="1"/>
                      <a:pt x="3" y="0"/>
                      <a:pt x="4" y="1"/>
                    </a:cubicBezTo>
                    <a:cubicBezTo>
                      <a:pt x="6" y="1"/>
                      <a:pt x="7" y="3"/>
                      <a:pt x="7" y="5"/>
                    </a:cubicBezTo>
                    <a:cubicBezTo>
                      <a:pt x="6" y="7"/>
                      <a:pt x="4" y="8"/>
                      <a:pt x="2" y="7"/>
                    </a:cubicBezTo>
                    <a:cubicBezTo>
                      <a:pt x="1" y="7"/>
                      <a:pt x="0" y="5"/>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38" name="Freeform 3323">
                <a:extLst>
                  <a:ext uri="{FF2B5EF4-FFF2-40B4-BE49-F238E27FC236}">
                    <a16:creationId xmlns:a16="http://schemas.microsoft.com/office/drawing/2014/main" id="{B5A74ED6-8117-91BA-3AF8-BF906DD27C73}"/>
                  </a:ext>
                </a:extLst>
              </p:cNvPr>
              <p:cNvSpPr>
                <a:spLocks/>
              </p:cNvSpPr>
              <p:nvPr/>
            </p:nvSpPr>
            <p:spPr bwMode="auto">
              <a:xfrm>
                <a:off x="12296779" y="3525590"/>
                <a:ext cx="38623" cy="38623"/>
              </a:xfrm>
              <a:custGeom>
                <a:avLst/>
                <a:gdLst>
                  <a:gd name="T0" fmla="*/ 0 w 6"/>
                  <a:gd name="T1" fmla="*/ 2 h 6"/>
                  <a:gd name="T2" fmla="*/ 3 w 6"/>
                  <a:gd name="T3" fmla="*/ 1 h 6"/>
                  <a:gd name="T4" fmla="*/ 5 w 6"/>
                  <a:gd name="T5" fmla="*/ 4 h 6"/>
                  <a:gd name="T6" fmla="*/ 2 w 6"/>
                  <a:gd name="T7" fmla="*/ 6 h 6"/>
                  <a:gd name="T8" fmla="*/ 0 w 6"/>
                  <a:gd name="T9" fmla="*/ 2 h 6"/>
                </a:gdLst>
                <a:ahLst/>
                <a:cxnLst>
                  <a:cxn ang="0">
                    <a:pos x="T0" y="T1"/>
                  </a:cxn>
                  <a:cxn ang="0">
                    <a:pos x="T2" y="T3"/>
                  </a:cxn>
                  <a:cxn ang="0">
                    <a:pos x="T4" y="T5"/>
                  </a:cxn>
                  <a:cxn ang="0">
                    <a:pos x="T6" y="T7"/>
                  </a:cxn>
                  <a:cxn ang="0">
                    <a:pos x="T8" y="T9"/>
                  </a:cxn>
                </a:cxnLst>
                <a:rect l="0" t="0" r="r" b="b"/>
                <a:pathLst>
                  <a:path w="6" h="6">
                    <a:moveTo>
                      <a:pt x="0" y="2"/>
                    </a:moveTo>
                    <a:cubicBezTo>
                      <a:pt x="0" y="1"/>
                      <a:pt x="2" y="0"/>
                      <a:pt x="3" y="1"/>
                    </a:cubicBezTo>
                    <a:cubicBezTo>
                      <a:pt x="5" y="1"/>
                      <a:pt x="6" y="3"/>
                      <a:pt x="5" y="4"/>
                    </a:cubicBezTo>
                    <a:cubicBezTo>
                      <a:pt x="5" y="5"/>
                      <a:pt x="3" y="6"/>
                      <a:pt x="2" y="6"/>
                    </a:cubicBezTo>
                    <a:cubicBezTo>
                      <a:pt x="0" y="5"/>
                      <a:pt x="0" y="4"/>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39" name="Freeform 3324">
                <a:extLst>
                  <a:ext uri="{FF2B5EF4-FFF2-40B4-BE49-F238E27FC236}">
                    <a16:creationId xmlns:a16="http://schemas.microsoft.com/office/drawing/2014/main" id="{73162E3E-4E72-99BB-12E6-2909C4E61372}"/>
                  </a:ext>
                </a:extLst>
              </p:cNvPr>
              <p:cNvSpPr>
                <a:spLocks/>
              </p:cNvSpPr>
              <p:nvPr/>
            </p:nvSpPr>
            <p:spPr bwMode="auto">
              <a:xfrm>
                <a:off x="11830540" y="3826300"/>
                <a:ext cx="41382" cy="38623"/>
              </a:xfrm>
              <a:custGeom>
                <a:avLst/>
                <a:gdLst>
                  <a:gd name="T0" fmla="*/ 0 w 6"/>
                  <a:gd name="T1" fmla="*/ 3 h 6"/>
                  <a:gd name="T2" fmla="*/ 3 w 6"/>
                  <a:gd name="T3" fmla="*/ 1 h 6"/>
                  <a:gd name="T4" fmla="*/ 5 w 6"/>
                  <a:gd name="T5" fmla="*/ 4 h 6"/>
                  <a:gd name="T6" fmla="*/ 2 w 6"/>
                  <a:gd name="T7" fmla="*/ 6 h 6"/>
                  <a:gd name="T8" fmla="*/ 0 w 6"/>
                  <a:gd name="T9" fmla="*/ 3 h 6"/>
                </a:gdLst>
                <a:ahLst/>
                <a:cxnLst>
                  <a:cxn ang="0">
                    <a:pos x="T0" y="T1"/>
                  </a:cxn>
                  <a:cxn ang="0">
                    <a:pos x="T2" y="T3"/>
                  </a:cxn>
                  <a:cxn ang="0">
                    <a:pos x="T4" y="T5"/>
                  </a:cxn>
                  <a:cxn ang="0">
                    <a:pos x="T6" y="T7"/>
                  </a:cxn>
                  <a:cxn ang="0">
                    <a:pos x="T8" y="T9"/>
                  </a:cxn>
                </a:cxnLst>
                <a:rect l="0" t="0" r="r" b="b"/>
                <a:pathLst>
                  <a:path w="6" h="6">
                    <a:moveTo>
                      <a:pt x="0" y="3"/>
                    </a:moveTo>
                    <a:cubicBezTo>
                      <a:pt x="1" y="1"/>
                      <a:pt x="2" y="0"/>
                      <a:pt x="3" y="1"/>
                    </a:cubicBezTo>
                    <a:cubicBezTo>
                      <a:pt x="5" y="1"/>
                      <a:pt x="6" y="3"/>
                      <a:pt x="5" y="4"/>
                    </a:cubicBezTo>
                    <a:cubicBezTo>
                      <a:pt x="5" y="5"/>
                      <a:pt x="3" y="6"/>
                      <a:pt x="2" y="6"/>
                    </a:cubicBezTo>
                    <a:cubicBezTo>
                      <a:pt x="0" y="5"/>
                      <a:pt x="0" y="4"/>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40" name="Freeform 3325">
                <a:extLst>
                  <a:ext uri="{FF2B5EF4-FFF2-40B4-BE49-F238E27FC236}">
                    <a16:creationId xmlns:a16="http://schemas.microsoft.com/office/drawing/2014/main" id="{4B6716E7-1B21-46EF-3F8E-61AF7407E183}"/>
                  </a:ext>
                </a:extLst>
              </p:cNvPr>
              <p:cNvSpPr>
                <a:spLocks/>
              </p:cNvSpPr>
              <p:nvPr/>
            </p:nvSpPr>
            <p:spPr bwMode="auto">
              <a:xfrm>
                <a:off x="12820953" y="3177980"/>
                <a:ext cx="33106" cy="38623"/>
              </a:xfrm>
              <a:custGeom>
                <a:avLst/>
                <a:gdLst>
                  <a:gd name="T0" fmla="*/ 0 w 5"/>
                  <a:gd name="T1" fmla="*/ 2 h 6"/>
                  <a:gd name="T2" fmla="*/ 3 w 5"/>
                  <a:gd name="T3" fmla="*/ 0 h 6"/>
                  <a:gd name="T4" fmla="*/ 5 w 5"/>
                  <a:gd name="T5" fmla="*/ 4 h 6"/>
                  <a:gd name="T6" fmla="*/ 2 w 5"/>
                  <a:gd name="T7" fmla="*/ 5 h 6"/>
                  <a:gd name="T8" fmla="*/ 0 w 5"/>
                  <a:gd name="T9" fmla="*/ 2 h 6"/>
                </a:gdLst>
                <a:ahLst/>
                <a:cxnLst>
                  <a:cxn ang="0">
                    <a:pos x="T0" y="T1"/>
                  </a:cxn>
                  <a:cxn ang="0">
                    <a:pos x="T2" y="T3"/>
                  </a:cxn>
                  <a:cxn ang="0">
                    <a:pos x="T4" y="T5"/>
                  </a:cxn>
                  <a:cxn ang="0">
                    <a:pos x="T6" y="T7"/>
                  </a:cxn>
                  <a:cxn ang="0">
                    <a:pos x="T8" y="T9"/>
                  </a:cxn>
                </a:cxnLst>
                <a:rect l="0" t="0" r="r" b="b"/>
                <a:pathLst>
                  <a:path w="5" h="6">
                    <a:moveTo>
                      <a:pt x="0" y="2"/>
                    </a:moveTo>
                    <a:cubicBezTo>
                      <a:pt x="0" y="1"/>
                      <a:pt x="2" y="0"/>
                      <a:pt x="3" y="0"/>
                    </a:cubicBezTo>
                    <a:cubicBezTo>
                      <a:pt x="5" y="1"/>
                      <a:pt x="5" y="2"/>
                      <a:pt x="5" y="4"/>
                    </a:cubicBezTo>
                    <a:cubicBezTo>
                      <a:pt x="5" y="5"/>
                      <a:pt x="3" y="6"/>
                      <a:pt x="2" y="5"/>
                    </a:cubicBezTo>
                    <a:cubicBezTo>
                      <a:pt x="0" y="5"/>
                      <a:pt x="0" y="3"/>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41" name="Freeform 3326">
                <a:extLst>
                  <a:ext uri="{FF2B5EF4-FFF2-40B4-BE49-F238E27FC236}">
                    <a16:creationId xmlns:a16="http://schemas.microsoft.com/office/drawing/2014/main" id="{FC5ABFD1-0554-C649-DC2D-E387C46C6F43}"/>
                  </a:ext>
                </a:extLst>
              </p:cNvPr>
              <p:cNvSpPr>
                <a:spLocks/>
              </p:cNvSpPr>
              <p:nvPr/>
            </p:nvSpPr>
            <p:spPr bwMode="auto">
              <a:xfrm>
                <a:off x="12525761" y="3169703"/>
                <a:ext cx="38623" cy="41382"/>
              </a:xfrm>
              <a:custGeom>
                <a:avLst/>
                <a:gdLst>
                  <a:gd name="T0" fmla="*/ 0 w 6"/>
                  <a:gd name="T1" fmla="*/ 2 h 6"/>
                  <a:gd name="T2" fmla="*/ 4 w 6"/>
                  <a:gd name="T3" fmla="*/ 0 h 6"/>
                  <a:gd name="T4" fmla="*/ 5 w 6"/>
                  <a:gd name="T5" fmla="*/ 4 h 6"/>
                  <a:gd name="T6" fmla="*/ 2 w 6"/>
                  <a:gd name="T7" fmla="*/ 5 h 6"/>
                  <a:gd name="T8" fmla="*/ 0 w 6"/>
                  <a:gd name="T9" fmla="*/ 2 h 6"/>
                </a:gdLst>
                <a:ahLst/>
                <a:cxnLst>
                  <a:cxn ang="0">
                    <a:pos x="T0" y="T1"/>
                  </a:cxn>
                  <a:cxn ang="0">
                    <a:pos x="T2" y="T3"/>
                  </a:cxn>
                  <a:cxn ang="0">
                    <a:pos x="T4" y="T5"/>
                  </a:cxn>
                  <a:cxn ang="0">
                    <a:pos x="T6" y="T7"/>
                  </a:cxn>
                  <a:cxn ang="0">
                    <a:pos x="T8" y="T9"/>
                  </a:cxn>
                </a:cxnLst>
                <a:rect l="0" t="0" r="r" b="b"/>
                <a:pathLst>
                  <a:path w="6" h="6">
                    <a:moveTo>
                      <a:pt x="0" y="2"/>
                    </a:moveTo>
                    <a:cubicBezTo>
                      <a:pt x="1" y="1"/>
                      <a:pt x="2" y="0"/>
                      <a:pt x="4" y="0"/>
                    </a:cubicBezTo>
                    <a:cubicBezTo>
                      <a:pt x="5" y="1"/>
                      <a:pt x="6" y="2"/>
                      <a:pt x="5" y="4"/>
                    </a:cubicBezTo>
                    <a:cubicBezTo>
                      <a:pt x="5" y="5"/>
                      <a:pt x="4" y="6"/>
                      <a:pt x="2" y="5"/>
                    </a:cubicBezTo>
                    <a:cubicBezTo>
                      <a:pt x="1" y="5"/>
                      <a:pt x="0" y="3"/>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42" name="Freeform 3327">
                <a:extLst>
                  <a:ext uri="{FF2B5EF4-FFF2-40B4-BE49-F238E27FC236}">
                    <a16:creationId xmlns:a16="http://schemas.microsoft.com/office/drawing/2014/main" id="{3ECD79A7-9FDC-5D9D-18AF-E7A10574CC8E}"/>
                  </a:ext>
                </a:extLst>
              </p:cNvPr>
              <p:cNvSpPr>
                <a:spLocks/>
              </p:cNvSpPr>
              <p:nvPr/>
            </p:nvSpPr>
            <p:spPr bwMode="auto">
              <a:xfrm>
                <a:off x="11033244" y="3368337"/>
                <a:ext cx="38623" cy="38623"/>
              </a:xfrm>
              <a:custGeom>
                <a:avLst/>
                <a:gdLst>
                  <a:gd name="T0" fmla="*/ 0 w 6"/>
                  <a:gd name="T1" fmla="*/ 2 h 6"/>
                  <a:gd name="T2" fmla="*/ 3 w 6"/>
                  <a:gd name="T3" fmla="*/ 1 h 6"/>
                  <a:gd name="T4" fmla="*/ 5 w 6"/>
                  <a:gd name="T5" fmla="*/ 4 h 6"/>
                  <a:gd name="T6" fmla="*/ 2 w 6"/>
                  <a:gd name="T7" fmla="*/ 6 h 6"/>
                  <a:gd name="T8" fmla="*/ 0 w 6"/>
                  <a:gd name="T9" fmla="*/ 2 h 6"/>
                </a:gdLst>
                <a:ahLst/>
                <a:cxnLst>
                  <a:cxn ang="0">
                    <a:pos x="T0" y="T1"/>
                  </a:cxn>
                  <a:cxn ang="0">
                    <a:pos x="T2" y="T3"/>
                  </a:cxn>
                  <a:cxn ang="0">
                    <a:pos x="T4" y="T5"/>
                  </a:cxn>
                  <a:cxn ang="0">
                    <a:pos x="T6" y="T7"/>
                  </a:cxn>
                  <a:cxn ang="0">
                    <a:pos x="T8" y="T9"/>
                  </a:cxn>
                </a:cxnLst>
                <a:rect l="0" t="0" r="r" b="b"/>
                <a:pathLst>
                  <a:path w="6" h="6">
                    <a:moveTo>
                      <a:pt x="0" y="2"/>
                    </a:moveTo>
                    <a:cubicBezTo>
                      <a:pt x="0" y="1"/>
                      <a:pt x="2" y="0"/>
                      <a:pt x="3" y="1"/>
                    </a:cubicBezTo>
                    <a:cubicBezTo>
                      <a:pt x="5" y="1"/>
                      <a:pt x="6" y="3"/>
                      <a:pt x="5" y="4"/>
                    </a:cubicBezTo>
                    <a:cubicBezTo>
                      <a:pt x="5" y="5"/>
                      <a:pt x="3" y="6"/>
                      <a:pt x="2" y="6"/>
                    </a:cubicBezTo>
                    <a:cubicBezTo>
                      <a:pt x="0" y="5"/>
                      <a:pt x="0" y="4"/>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43" name="Freeform 3328">
                <a:extLst>
                  <a:ext uri="{FF2B5EF4-FFF2-40B4-BE49-F238E27FC236}">
                    <a16:creationId xmlns:a16="http://schemas.microsoft.com/office/drawing/2014/main" id="{79138D22-C199-109D-950F-E0642ACB8E8A}"/>
                  </a:ext>
                </a:extLst>
              </p:cNvPr>
              <p:cNvSpPr>
                <a:spLocks/>
              </p:cNvSpPr>
              <p:nvPr/>
            </p:nvSpPr>
            <p:spPr bwMode="auto">
              <a:xfrm>
                <a:off x="10829092" y="3773883"/>
                <a:ext cx="38623" cy="38623"/>
              </a:xfrm>
              <a:custGeom>
                <a:avLst/>
                <a:gdLst>
                  <a:gd name="T0" fmla="*/ 1 w 6"/>
                  <a:gd name="T1" fmla="*/ 2 h 6"/>
                  <a:gd name="T2" fmla="*/ 4 w 6"/>
                  <a:gd name="T3" fmla="*/ 0 h 6"/>
                  <a:gd name="T4" fmla="*/ 6 w 6"/>
                  <a:gd name="T5" fmla="*/ 3 h 6"/>
                  <a:gd name="T6" fmla="*/ 2 w 6"/>
                  <a:gd name="T7" fmla="*/ 5 h 6"/>
                  <a:gd name="T8" fmla="*/ 1 w 6"/>
                  <a:gd name="T9" fmla="*/ 2 h 6"/>
                </a:gdLst>
                <a:ahLst/>
                <a:cxnLst>
                  <a:cxn ang="0">
                    <a:pos x="T0" y="T1"/>
                  </a:cxn>
                  <a:cxn ang="0">
                    <a:pos x="T2" y="T3"/>
                  </a:cxn>
                  <a:cxn ang="0">
                    <a:pos x="T4" y="T5"/>
                  </a:cxn>
                  <a:cxn ang="0">
                    <a:pos x="T6" y="T7"/>
                  </a:cxn>
                  <a:cxn ang="0">
                    <a:pos x="T8" y="T9"/>
                  </a:cxn>
                </a:cxnLst>
                <a:rect l="0" t="0" r="r" b="b"/>
                <a:pathLst>
                  <a:path w="6" h="6">
                    <a:moveTo>
                      <a:pt x="1" y="2"/>
                    </a:moveTo>
                    <a:cubicBezTo>
                      <a:pt x="1" y="1"/>
                      <a:pt x="3" y="0"/>
                      <a:pt x="4" y="0"/>
                    </a:cubicBezTo>
                    <a:cubicBezTo>
                      <a:pt x="5" y="1"/>
                      <a:pt x="6" y="2"/>
                      <a:pt x="6" y="3"/>
                    </a:cubicBezTo>
                    <a:cubicBezTo>
                      <a:pt x="5" y="5"/>
                      <a:pt x="4" y="6"/>
                      <a:pt x="2" y="5"/>
                    </a:cubicBezTo>
                    <a:cubicBezTo>
                      <a:pt x="1" y="5"/>
                      <a:pt x="0" y="3"/>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44" name="Freeform 3329">
                <a:extLst>
                  <a:ext uri="{FF2B5EF4-FFF2-40B4-BE49-F238E27FC236}">
                    <a16:creationId xmlns:a16="http://schemas.microsoft.com/office/drawing/2014/main" id="{5072DF4B-D315-8AD2-3420-54D2905A515A}"/>
                  </a:ext>
                </a:extLst>
              </p:cNvPr>
              <p:cNvSpPr>
                <a:spLocks/>
              </p:cNvSpPr>
              <p:nvPr/>
            </p:nvSpPr>
            <p:spPr bwMode="auto">
              <a:xfrm>
                <a:off x="12815436" y="3635942"/>
                <a:ext cx="38623" cy="38623"/>
              </a:xfrm>
              <a:custGeom>
                <a:avLst/>
                <a:gdLst>
                  <a:gd name="T0" fmla="*/ 0 w 6"/>
                  <a:gd name="T1" fmla="*/ 2 h 6"/>
                  <a:gd name="T2" fmla="*/ 4 w 6"/>
                  <a:gd name="T3" fmla="*/ 0 h 6"/>
                  <a:gd name="T4" fmla="*/ 5 w 6"/>
                  <a:gd name="T5" fmla="*/ 4 h 6"/>
                  <a:gd name="T6" fmla="*/ 2 w 6"/>
                  <a:gd name="T7" fmla="*/ 6 h 6"/>
                  <a:gd name="T8" fmla="*/ 0 w 6"/>
                  <a:gd name="T9" fmla="*/ 2 h 6"/>
                </a:gdLst>
                <a:ahLst/>
                <a:cxnLst>
                  <a:cxn ang="0">
                    <a:pos x="T0" y="T1"/>
                  </a:cxn>
                  <a:cxn ang="0">
                    <a:pos x="T2" y="T3"/>
                  </a:cxn>
                  <a:cxn ang="0">
                    <a:pos x="T4" y="T5"/>
                  </a:cxn>
                  <a:cxn ang="0">
                    <a:pos x="T6" y="T7"/>
                  </a:cxn>
                  <a:cxn ang="0">
                    <a:pos x="T8" y="T9"/>
                  </a:cxn>
                </a:cxnLst>
                <a:rect l="0" t="0" r="r" b="b"/>
                <a:pathLst>
                  <a:path w="6" h="6">
                    <a:moveTo>
                      <a:pt x="0" y="2"/>
                    </a:moveTo>
                    <a:cubicBezTo>
                      <a:pt x="1" y="1"/>
                      <a:pt x="2" y="0"/>
                      <a:pt x="4" y="0"/>
                    </a:cubicBezTo>
                    <a:cubicBezTo>
                      <a:pt x="5" y="1"/>
                      <a:pt x="6" y="2"/>
                      <a:pt x="5" y="4"/>
                    </a:cubicBezTo>
                    <a:cubicBezTo>
                      <a:pt x="5" y="5"/>
                      <a:pt x="4" y="6"/>
                      <a:pt x="2" y="6"/>
                    </a:cubicBezTo>
                    <a:cubicBezTo>
                      <a:pt x="1" y="5"/>
                      <a:pt x="0" y="4"/>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45" name="Freeform 3330">
                <a:extLst>
                  <a:ext uri="{FF2B5EF4-FFF2-40B4-BE49-F238E27FC236}">
                    <a16:creationId xmlns:a16="http://schemas.microsoft.com/office/drawing/2014/main" id="{A0A12F52-3B55-4E79-9066-70D47E17E69C}"/>
                  </a:ext>
                </a:extLst>
              </p:cNvPr>
              <p:cNvSpPr>
                <a:spLocks/>
              </p:cNvSpPr>
              <p:nvPr/>
            </p:nvSpPr>
            <p:spPr bwMode="auto">
              <a:xfrm>
                <a:off x="12605766" y="3459378"/>
                <a:ext cx="33106" cy="24829"/>
              </a:xfrm>
              <a:custGeom>
                <a:avLst/>
                <a:gdLst>
                  <a:gd name="T0" fmla="*/ 1 w 5"/>
                  <a:gd name="T1" fmla="*/ 1 h 4"/>
                  <a:gd name="T2" fmla="*/ 3 w 5"/>
                  <a:gd name="T3" fmla="*/ 0 h 4"/>
                  <a:gd name="T4" fmla="*/ 4 w 5"/>
                  <a:gd name="T5" fmla="*/ 2 h 4"/>
                  <a:gd name="T6" fmla="*/ 2 w 5"/>
                  <a:gd name="T7" fmla="*/ 4 h 4"/>
                  <a:gd name="T8" fmla="*/ 1 w 5"/>
                  <a:gd name="T9" fmla="*/ 1 h 4"/>
                </a:gdLst>
                <a:ahLst/>
                <a:cxnLst>
                  <a:cxn ang="0">
                    <a:pos x="T0" y="T1"/>
                  </a:cxn>
                  <a:cxn ang="0">
                    <a:pos x="T2" y="T3"/>
                  </a:cxn>
                  <a:cxn ang="0">
                    <a:pos x="T4" y="T5"/>
                  </a:cxn>
                  <a:cxn ang="0">
                    <a:pos x="T6" y="T7"/>
                  </a:cxn>
                  <a:cxn ang="0">
                    <a:pos x="T8" y="T9"/>
                  </a:cxn>
                </a:cxnLst>
                <a:rect l="0" t="0" r="r" b="b"/>
                <a:pathLst>
                  <a:path w="5" h="4">
                    <a:moveTo>
                      <a:pt x="1" y="1"/>
                    </a:moveTo>
                    <a:cubicBezTo>
                      <a:pt x="1" y="0"/>
                      <a:pt x="2" y="0"/>
                      <a:pt x="3" y="0"/>
                    </a:cubicBezTo>
                    <a:cubicBezTo>
                      <a:pt x="4" y="0"/>
                      <a:pt x="5" y="1"/>
                      <a:pt x="4" y="2"/>
                    </a:cubicBezTo>
                    <a:cubicBezTo>
                      <a:pt x="4" y="3"/>
                      <a:pt x="3" y="4"/>
                      <a:pt x="2" y="4"/>
                    </a:cubicBezTo>
                    <a:cubicBezTo>
                      <a:pt x="1" y="3"/>
                      <a:pt x="0" y="2"/>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46" name="Freeform 3331">
                <a:extLst>
                  <a:ext uri="{FF2B5EF4-FFF2-40B4-BE49-F238E27FC236}">
                    <a16:creationId xmlns:a16="http://schemas.microsoft.com/office/drawing/2014/main" id="{ABD106C0-D7C2-43F7-B6F6-61CE37453B36}"/>
                  </a:ext>
                </a:extLst>
              </p:cNvPr>
              <p:cNvSpPr>
                <a:spLocks/>
              </p:cNvSpPr>
              <p:nvPr/>
            </p:nvSpPr>
            <p:spPr bwMode="auto">
              <a:xfrm>
                <a:off x="13069246" y="3693877"/>
                <a:ext cx="27588" cy="27588"/>
              </a:xfrm>
              <a:custGeom>
                <a:avLst/>
                <a:gdLst>
                  <a:gd name="T0" fmla="*/ 0 w 4"/>
                  <a:gd name="T1" fmla="*/ 1 h 4"/>
                  <a:gd name="T2" fmla="*/ 2 w 4"/>
                  <a:gd name="T3" fmla="*/ 0 h 4"/>
                  <a:gd name="T4" fmla="*/ 4 w 4"/>
                  <a:gd name="T5" fmla="*/ 2 h 4"/>
                  <a:gd name="T6" fmla="*/ 1 w 4"/>
                  <a:gd name="T7" fmla="*/ 4 h 4"/>
                  <a:gd name="T8" fmla="*/ 0 w 4"/>
                  <a:gd name="T9" fmla="*/ 1 h 4"/>
                </a:gdLst>
                <a:ahLst/>
                <a:cxnLst>
                  <a:cxn ang="0">
                    <a:pos x="T0" y="T1"/>
                  </a:cxn>
                  <a:cxn ang="0">
                    <a:pos x="T2" y="T3"/>
                  </a:cxn>
                  <a:cxn ang="0">
                    <a:pos x="T4" y="T5"/>
                  </a:cxn>
                  <a:cxn ang="0">
                    <a:pos x="T6" y="T7"/>
                  </a:cxn>
                  <a:cxn ang="0">
                    <a:pos x="T8" y="T9"/>
                  </a:cxn>
                </a:cxnLst>
                <a:rect l="0" t="0" r="r" b="b"/>
                <a:pathLst>
                  <a:path w="4" h="4">
                    <a:moveTo>
                      <a:pt x="0" y="1"/>
                    </a:moveTo>
                    <a:cubicBezTo>
                      <a:pt x="0" y="0"/>
                      <a:pt x="1" y="0"/>
                      <a:pt x="2" y="0"/>
                    </a:cubicBezTo>
                    <a:cubicBezTo>
                      <a:pt x="3" y="0"/>
                      <a:pt x="4" y="1"/>
                      <a:pt x="4" y="2"/>
                    </a:cubicBezTo>
                    <a:cubicBezTo>
                      <a:pt x="3" y="3"/>
                      <a:pt x="2" y="4"/>
                      <a:pt x="1" y="4"/>
                    </a:cubicBezTo>
                    <a:cubicBezTo>
                      <a:pt x="0" y="3"/>
                      <a:pt x="0" y="2"/>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47" name="Freeform 3332">
                <a:extLst>
                  <a:ext uri="{FF2B5EF4-FFF2-40B4-BE49-F238E27FC236}">
                    <a16:creationId xmlns:a16="http://schemas.microsoft.com/office/drawing/2014/main" id="{4C41C7F3-2981-A131-39CD-1ECC1EF7AB55}"/>
                  </a:ext>
                </a:extLst>
              </p:cNvPr>
              <p:cNvSpPr>
                <a:spLocks/>
              </p:cNvSpPr>
              <p:nvPr/>
            </p:nvSpPr>
            <p:spPr bwMode="auto">
              <a:xfrm>
                <a:off x="12763018" y="3406961"/>
                <a:ext cx="24829" cy="33106"/>
              </a:xfrm>
              <a:custGeom>
                <a:avLst/>
                <a:gdLst>
                  <a:gd name="T0" fmla="*/ 0 w 4"/>
                  <a:gd name="T1" fmla="*/ 2 h 5"/>
                  <a:gd name="T2" fmla="*/ 2 w 4"/>
                  <a:gd name="T3" fmla="*/ 1 h 5"/>
                  <a:gd name="T4" fmla="*/ 4 w 4"/>
                  <a:gd name="T5" fmla="*/ 3 h 5"/>
                  <a:gd name="T6" fmla="*/ 1 w 4"/>
                  <a:gd name="T7" fmla="*/ 4 h 5"/>
                  <a:gd name="T8" fmla="*/ 0 w 4"/>
                  <a:gd name="T9" fmla="*/ 2 h 5"/>
                </a:gdLst>
                <a:ahLst/>
                <a:cxnLst>
                  <a:cxn ang="0">
                    <a:pos x="T0" y="T1"/>
                  </a:cxn>
                  <a:cxn ang="0">
                    <a:pos x="T2" y="T3"/>
                  </a:cxn>
                  <a:cxn ang="0">
                    <a:pos x="T4" y="T5"/>
                  </a:cxn>
                  <a:cxn ang="0">
                    <a:pos x="T6" y="T7"/>
                  </a:cxn>
                  <a:cxn ang="0">
                    <a:pos x="T8" y="T9"/>
                  </a:cxn>
                </a:cxnLst>
                <a:rect l="0" t="0" r="r" b="b"/>
                <a:pathLst>
                  <a:path w="4" h="5">
                    <a:moveTo>
                      <a:pt x="0" y="2"/>
                    </a:moveTo>
                    <a:cubicBezTo>
                      <a:pt x="0" y="1"/>
                      <a:pt x="1" y="0"/>
                      <a:pt x="2" y="1"/>
                    </a:cubicBezTo>
                    <a:cubicBezTo>
                      <a:pt x="3" y="1"/>
                      <a:pt x="4" y="2"/>
                      <a:pt x="4" y="3"/>
                    </a:cubicBezTo>
                    <a:cubicBezTo>
                      <a:pt x="3" y="4"/>
                      <a:pt x="2" y="5"/>
                      <a:pt x="1" y="4"/>
                    </a:cubicBezTo>
                    <a:cubicBezTo>
                      <a:pt x="0" y="4"/>
                      <a:pt x="0" y="3"/>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48" name="Freeform 3333">
                <a:extLst>
                  <a:ext uri="{FF2B5EF4-FFF2-40B4-BE49-F238E27FC236}">
                    <a16:creationId xmlns:a16="http://schemas.microsoft.com/office/drawing/2014/main" id="{03D091C0-1994-04D1-361C-16E904350E3C}"/>
                  </a:ext>
                </a:extLst>
              </p:cNvPr>
              <p:cNvSpPr>
                <a:spLocks/>
              </p:cNvSpPr>
              <p:nvPr/>
            </p:nvSpPr>
            <p:spPr bwMode="auto">
              <a:xfrm>
                <a:off x="12407132" y="2921410"/>
                <a:ext cx="27588" cy="27588"/>
              </a:xfrm>
              <a:custGeom>
                <a:avLst/>
                <a:gdLst>
                  <a:gd name="T0" fmla="*/ 0 w 4"/>
                  <a:gd name="T1" fmla="*/ 1 h 4"/>
                  <a:gd name="T2" fmla="*/ 2 w 4"/>
                  <a:gd name="T3" fmla="*/ 0 h 4"/>
                  <a:gd name="T4" fmla="*/ 4 w 4"/>
                  <a:gd name="T5" fmla="*/ 2 h 4"/>
                  <a:gd name="T6" fmla="*/ 1 w 4"/>
                  <a:gd name="T7" fmla="*/ 4 h 4"/>
                  <a:gd name="T8" fmla="*/ 0 w 4"/>
                  <a:gd name="T9" fmla="*/ 1 h 4"/>
                </a:gdLst>
                <a:ahLst/>
                <a:cxnLst>
                  <a:cxn ang="0">
                    <a:pos x="T0" y="T1"/>
                  </a:cxn>
                  <a:cxn ang="0">
                    <a:pos x="T2" y="T3"/>
                  </a:cxn>
                  <a:cxn ang="0">
                    <a:pos x="T4" y="T5"/>
                  </a:cxn>
                  <a:cxn ang="0">
                    <a:pos x="T6" y="T7"/>
                  </a:cxn>
                  <a:cxn ang="0">
                    <a:pos x="T8" y="T9"/>
                  </a:cxn>
                </a:cxnLst>
                <a:rect l="0" t="0" r="r" b="b"/>
                <a:pathLst>
                  <a:path w="4" h="4">
                    <a:moveTo>
                      <a:pt x="0" y="1"/>
                    </a:moveTo>
                    <a:cubicBezTo>
                      <a:pt x="0" y="0"/>
                      <a:pt x="1" y="0"/>
                      <a:pt x="2" y="0"/>
                    </a:cubicBezTo>
                    <a:cubicBezTo>
                      <a:pt x="3" y="0"/>
                      <a:pt x="4" y="1"/>
                      <a:pt x="4" y="2"/>
                    </a:cubicBezTo>
                    <a:cubicBezTo>
                      <a:pt x="3" y="3"/>
                      <a:pt x="2" y="4"/>
                      <a:pt x="1" y="4"/>
                    </a:cubicBezTo>
                    <a:cubicBezTo>
                      <a:pt x="0" y="3"/>
                      <a:pt x="0" y="2"/>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49" name="Freeform 3334">
                <a:extLst>
                  <a:ext uri="{FF2B5EF4-FFF2-40B4-BE49-F238E27FC236}">
                    <a16:creationId xmlns:a16="http://schemas.microsoft.com/office/drawing/2014/main" id="{82CA59AA-AF9B-4D2A-E419-B4A20DC6526D}"/>
                  </a:ext>
                </a:extLst>
              </p:cNvPr>
              <p:cNvSpPr>
                <a:spLocks/>
              </p:cNvSpPr>
              <p:nvPr/>
            </p:nvSpPr>
            <p:spPr bwMode="auto">
              <a:xfrm>
                <a:off x="12067798" y="3420755"/>
                <a:ext cx="24829" cy="24829"/>
              </a:xfrm>
              <a:custGeom>
                <a:avLst/>
                <a:gdLst>
                  <a:gd name="T0" fmla="*/ 0 w 4"/>
                  <a:gd name="T1" fmla="*/ 1 h 4"/>
                  <a:gd name="T2" fmla="*/ 3 w 4"/>
                  <a:gd name="T3" fmla="*/ 0 h 4"/>
                  <a:gd name="T4" fmla="*/ 4 w 4"/>
                  <a:gd name="T5" fmla="*/ 2 h 4"/>
                  <a:gd name="T6" fmla="*/ 2 w 4"/>
                  <a:gd name="T7" fmla="*/ 4 h 4"/>
                  <a:gd name="T8" fmla="*/ 0 w 4"/>
                  <a:gd name="T9" fmla="*/ 1 h 4"/>
                </a:gdLst>
                <a:ahLst/>
                <a:cxnLst>
                  <a:cxn ang="0">
                    <a:pos x="T0" y="T1"/>
                  </a:cxn>
                  <a:cxn ang="0">
                    <a:pos x="T2" y="T3"/>
                  </a:cxn>
                  <a:cxn ang="0">
                    <a:pos x="T4" y="T5"/>
                  </a:cxn>
                  <a:cxn ang="0">
                    <a:pos x="T6" y="T7"/>
                  </a:cxn>
                  <a:cxn ang="0">
                    <a:pos x="T8" y="T9"/>
                  </a:cxn>
                </a:cxnLst>
                <a:rect l="0" t="0" r="r" b="b"/>
                <a:pathLst>
                  <a:path w="4" h="4">
                    <a:moveTo>
                      <a:pt x="0" y="1"/>
                    </a:moveTo>
                    <a:cubicBezTo>
                      <a:pt x="1" y="0"/>
                      <a:pt x="2" y="0"/>
                      <a:pt x="3" y="0"/>
                    </a:cubicBezTo>
                    <a:cubicBezTo>
                      <a:pt x="4" y="0"/>
                      <a:pt x="4" y="1"/>
                      <a:pt x="4" y="2"/>
                    </a:cubicBezTo>
                    <a:cubicBezTo>
                      <a:pt x="4" y="3"/>
                      <a:pt x="3" y="4"/>
                      <a:pt x="2" y="4"/>
                    </a:cubicBezTo>
                    <a:cubicBezTo>
                      <a:pt x="1" y="3"/>
                      <a:pt x="0" y="2"/>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50" name="Freeform 3335">
                <a:extLst>
                  <a:ext uri="{FF2B5EF4-FFF2-40B4-BE49-F238E27FC236}">
                    <a16:creationId xmlns:a16="http://schemas.microsoft.com/office/drawing/2014/main" id="{8ABAF01B-5746-F8B9-9F24-E569131DE63C}"/>
                  </a:ext>
                </a:extLst>
              </p:cNvPr>
              <p:cNvSpPr>
                <a:spLocks/>
              </p:cNvSpPr>
              <p:nvPr/>
            </p:nvSpPr>
            <p:spPr bwMode="auto">
              <a:xfrm>
                <a:off x="11444307" y="3197291"/>
                <a:ext cx="27588" cy="24829"/>
              </a:xfrm>
              <a:custGeom>
                <a:avLst/>
                <a:gdLst>
                  <a:gd name="T0" fmla="*/ 0 w 4"/>
                  <a:gd name="T1" fmla="*/ 1 h 4"/>
                  <a:gd name="T2" fmla="*/ 2 w 4"/>
                  <a:gd name="T3" fmla="*/ 0 h 4"/>
                  <a:gd name="T4" fmla="*/ 4 w 4"/>
                  <a:gd name="T5" fmla="*/ 2 h 4"/>
                  <a:gd name="T6" fmla="*/ 1 w 4"/>
                  <a:gd name="T7" fmla="*/ 3 h 4"/>
                  <a:gd name="T8" fmla="*/ 0 w 4"/>
                  <a:gd name="T9" fmla="*/ 1 h 4"/>
                </a:gdLst>
                <a:ahLst/>
                <a:cxnLst>
                  <a:cxn ang="0">
                    <a:pos x="T0" y="T1"/>
                  </a:cxn>
                  <a:cxn ang="0">
                    <a:pos x="T2" y="T3"/>
                  </a:cxn>
                  <a:cxn ang="0">
                    <a:pos x="T4" y="T5"/>
                  </a:cxn>
                  <a:cxn ang="0">
                    <a:pos x="T6" y="T7"/>
                  </a:cxn>
                  <a:cxn ang="0">
                    <a:pos x="T8" y="T9"/>
                  </a:cxn>
                </a:cxnLst>
                <a:rect l="0" t="0" r="r" b="b"/>
                <a:pathLst>
                  <a:path w="4" h="4">
                    <a:moveTo>
                      <a:pt x="0" y="1"/>
                    </a:moveTo>
                    <a:cubicBezTo>
                      <a:pt x="0" y="0"/>
                      <a:pt x="1" y="0"/>
                      <a:pt x="2" y="0"/>
                    </a:cubicBezTo>
                    <a:cubicBezTo>
                      <a:pt x="3" y="0"/>
                      <a:pt x="4" y="1"/>
                      <a:pt x="4" y="2"/>
                    </a:cubicBezTo>
                    <a:cubicBezTo>
                      <a:pt x="3" y="3"/>
                      <a:pt x="2" y="4"/>
                      <a:pt x="1" y="3"/>
                    </a:cubicBezTo>
                    <a:cubicBezTo>
                      <a:pt x="0" y="3"/>
                      <a:pt x="0" y="2"/>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51" name="Freeform 3336">
                <a:extLst>
                  <a:ext uri="{FF2B5EF4-FFF2-40B4-BE49-F238E27FC236}">
                    <a16:creationId xmlns:a16="http://schemas.microsoft.com/office/drawing/2014/main" id="{1F988A8C-67A7-50B8-7B6D-B3ECD1B80430}"/>
                  </a:ext>
                </a:extLst>
              </p:cNvPr>
              <p:cNvSpPr>
                <a:spLocks/>
              </p:cNvSpPr>
              <p:nvPr/>
            </p:nvSpPr>
            <p:spPr bwMode="auto">
              <a:xfrm>
                <a:off x="10481482" y="2383442"/>
                <a:ext cx="52417" cy="52417"/>
              </a:xfrm>
              <a:custGeom>
                <a:avLst/>
                <a:gdLst>
                  <a:gd name="T0" fmla="*/ 2 w 8"/>
                  <a:gd name="T1" fmla="*/ 1 h 8"/>
                  <a:gd name="T2" fmla="*/ 7 w 8"/>
                  <a:gd name="T3" fmla="*/ 3 h 8"/>
                  <a:gd name="T4" fmla="*/ 5 w 8"/>
                  <a:gd name="T5" fmla="*/ 7 h 8"/>
                  <a:gd name="T6" fmla="*/ 1 w 8"/>
                  <a:gd name="T7" fmla="*/ 6 h 8"/>
                  <a:gd name="T8" fmla="*/ 2 w 8"/>
                  <a:gd name="T9" fmla="*/ 1 h 8"/>
                </a:gdLst>
                <a:ahLst/>
                <a:cxnLst>
                  <a:cxn ang="0">
                    <a:pos x="T0" y="T1"/>
                  </a:cxn>
                  <a:cxn ang="0">
                    <a:pos x="T2" y="T3"/>
                  </a:cxn>
                  <a:cxn ang="0">
                    <a:pos x="T4" y="T5"/>
                  </a:cxn>
                  <a:cxn ang="0">
                    <a:pos x="T6" y="T7"/>
                  </a:cxn>
                  <a:cxn ang="0">
                    <a:pos x="T8" y="T9"/>
                  </a:cxn>
                </a:cxnLst>
                <a:rect l="0" t="0" r="r" b="b"/>
                <a:pathLst>
                  <a:path w="8" h="8">
                    <a:moveTo>
                      <a:pt x="2" y="1"/>
                    </a:moveTo>
                    <a:cubicBezTo>
                      <a:pt x="4" y="0"/>
                      <a:pt x="6" y="1"/>
                      <a:pt x="7" y="3"/>
                    </a:cubicBezTo>
                    <a:cubicBezTo>
                      <a:pt x="8" y="4"/>
                      <a:pt x="7" y="6"/>
                      <a:pt x="5" y="7"/>
                    </a:cubicBezTo>
                    <a:cubicBezTo>
                      <a:pt x="4" y="8"/>
                      <a:pt x="2" y="7"/>
                      <a:pt x="1" y="6"/>
                    </a:cubicBezTo>
                    <a:cubicBezTo>
                      <a:pt x="0" y="4"/>
                      <a:pt x="0" y="2"/>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52" name="Freeform 3337">
                <a:extLst>
                  <a:ext uri="{FF2B5EF4-FFF2-40B4-BE49-F238E27FC236}">
                    <a16:creationId xmlns:a16="http://schemas.microsoft.com/office/drawing/2014/main" id="{2D9FD4EA-B77E-3FF8-EC69-4DCB87D48A82}"/>
                  </a:ext>
                </a:extLst>
              </p:cNvPr>
              <p:cNvSpPr>
                <a:spLocks/>
              </p:cNvSpPr>
              <p:nvPr/>
            </p:nvSpPr>
            <p:spPr bwMode="auto">
              <a:xfrm>
                <a:off x="9852474" y="2082732"/>
                <a:ext cx="52417" cy="52417"/>
              </a:xfrm>
              <a:custGeom>
                <a:avLst/>
                <a:gdLst>
                  <a:gd name="T0" fmla="*/ 3 w 8"/>
                  <a:gd name="T1" fmla="*/ 1 h 8"/>
                  <a:gd name="T2" fmla="*/ 7 w 8"/>
                  <a:gd name="T3" fmla="*/ 3 h 8"/>
                  <a:gd name="T4" fmla="*/ 6 w 8"/>
                  <a:gd name="T5" fmla="*/ 7 h 8"/>
                  <a:gd name="T6" fmla="*/ 1 w 8"/>
                  <a:gd name="T7" fmla="*/ 6 h 8"/>
                  <a:gd name="T8" fmla="*/ 3 w 8"/>
                  <a:gd name="T9" fmla="*/ 1 h 8"/>
                </a:gdLst>
                <a:ahLst/>
                <a:cxnLst>
                  <a:cxn ang="0">
                    <a:pos x="T0" y="T1"/>
                  </a:cxn>
                  <a:cxn ang="0">
                    <a:pos x="T2" y="T3"/>
                  </a:cxn>
                  <a:cxn ang="0">
                    <a:pos x="T4" y="T5"/>
                  </a:cxn>
                  <a:cxn ang="0">
                    <a:pos x="T6" y="T7"/>
                  </a:cxn>
                  <a:cxn ang="0">
                    <a:pos x="T8" y="T9"/>
                  </a:cxn>
                </a:cxnLst>
                <a:rect l="0" t="0" r="r" b="b"/>
                <a:pathLst>
                  <a:path w="8" h="8">
                    <a:moveTo>
                      <a:pt x="3" y="1"/>
                    </a:moveTo>
                    <a:cubicBezTo>
                      <a:pt x="4" y="0"/>
                      <a:pt x="6" y="1"/>
                      <a:pt x="7" y="3"/>
                    </a:cubicBezTo>
                    <a:cubicBezTo>
                      <a:pt x="8" y="4"/>
                      <a:pt x="8" y="6"/>
                      <a:pt x="6" y="7"/>
                    </a:cubicBezTo>
                    <a:cubicBezTo>
                      <a:pt x="4" y="8"/>
                      <a:pt x="2" y="8"/>
                      <a:pt x="1" y="6"/>
                    </a:cubicBezTo>
                    <a:cubicBezTo>
                      <a:pt x="0" y="4"/>
                      <a:pt x="1" y="2"/>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53" name="Freeform 3338">
                <a:extLst>
                  <a:ext uri="{FF2B5EF4-FFF2-40B4-BE49-F238E27FC236}">
                    <a16:creationId xmlns:a16="http://schemas.microsoft.com/office/drawing/2014/main" id="{1584EB02-0CD2-114B-C440-3F3AF6075A18}"/>
                  </a:ext>
                </a:extLst>
              </p:cNvPr>
              <p:cNvSpPr>
                <a:spLocks/>
              </p:cNvSpPr>
              <p:nvPr/>
            </p:nvSpPr>
            <p:spPr bwMode="auto">
              <a:xfrm>
                <a:off x="10357336" y="2673117"/>
                <a:ext cx="38623" cy="38623"/>
              </a:xfrm>
              <a:custGeom>
                <a:avLst/>
                <a:gdLst>
                  <a:gd name="T0" fmla="*/ 2 w 6"/>
                  <a:gd name="T1" fmla="*/ 1 h 6"/>
                  <a:gd name="T2" fmla="*/ 5 w 6"/>
                  <a:gd name="T3" fmla="*/ 2 h 6"/>
                  <a:gd name="T4" fmla="*/ 4 w 6"/>
                  <a:gd name="T5" fmla="*/ 5 h 6"/>
                  <a:gd name="T6" fmla="*/ 1 w 6"/>
                  <a:gd name="T7" fmla="*/ 4 h 6"/>
                  <a:gd name="T8" fmla="*/ 2 w 6"/>
                  <a:gd name="T9" fmla="*/ 1 h 6"/>
                </a:gdLst>
                <a:ahLst/>
                <a:cxnLst>
                  <a:cxn ang="0">
                    <a:pos x="T0" y="T1"/>
                  </a:cxn>
                  <a:cxn ang="0">
                    <a:pos x="T2" y="T3"/>
                  </a:cxn>
                  <a:cxn ang="0">
                    <a:pos x="T4" y="T5"/>
                  </a:cxn>
                  <a:cxn ang="0">
                    <a:pos x="T6" y="T7"/>
                  </a:cxn>
                  <a:cxn ang="0">
                    <a:pos x="T8" y="T9"/>
                  </a:cxn>
                </a:cxnLst>
                <a:rect l="0" t="0" r="r" b="b"/>
                <a:pathLst>
                  <a:path w="6" h="6">
                    <a:moveTo>
                      <a:pt x="2" y="1"/>
                    </a:moveTo>
                    <a:cubicBezTo>
                      <a:pt x="3" y="0"/>
                      <a:pt x="5" y="0"/>
                      <a:pt x="5" y="2"/>
                    </a:cubicBezTo>
                    <a:cubicBezTo>
                      <a:pt x="6" y="3"/>
                      <a:pt x="6" y="5"/>
                      <a:pt x="4" y="5"/>
                    </a:cubicBezTo>
                    <a:cubicBezTo>
                      <a:pt x="3" y="6"/>
                      <a:pt x="1" y="5"/>
                      <a:pt x="1" y="4"/>
                    </a:cubicBezTo>
                    <a:cubicBezTo>
                      <a:pt x="0" y="3"/>
                      <a:pt x="0" y="1"/>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54" name="Freeform 3339">
                <a:extLst>
                  <a:ext uri="{FF2B5EF4-FFF2-40B4-BE49-F238E27FC236}">
                    <a16:creationId xmlns:a16="http://schemas.microsoft.com/office/drawing/2014/main" id="{3D6B1928-1475-0716-66F7-836A0CDE3062}"/>
                  </a:ext>
                </a:extLst>
              </p:cNvPr>
              <p:cNvSpPr>
                <a:spLocks/>
              </p:cNvSpPr>
              <p:nvPr/>
            </p:nvSpPr>
            <p:spPr bwMode="auto">
              <a:xfrm>
                <a:off x="9813850" y="2554488"/>
                <a:ext cx="38623" cy="38623"/>
              </a:xfrm>
              <a:custGeom>
                <a:avLst/>
                <a:gdLst>
                  <a:gd name="T0" fmla="*/ 2 w 6"/>
                  <a:gd name="T1" fmla="*/ 1 h 6"/>
                  <a:gd name="T2" fmla="*/ 5 w 6"/>
                  <a:gd name="T3" fmla="*/ 2 h 6"/>
                  <a:gd name="T4" fmla="*/ 4 w 6"/>
                  <a:gd name="T5" fmla="*/ 6 h 6"/>
                  <a:gd name="T6" fmla="*/ 1 w 6"/>
                  <a:gd name="T7" fmla="*/ 5 h 6"/>
                  <a:gd name="T8" fmla="*/ 2 w 6"/>
                  <a:gd name="T9" fmla="*/ 1 h 6"/>
                </a:gdLst>
                <a:ahLst/>
                <a:cxnLst>
                  <a:cxn ang="0">
                    <a:pos x="T0" y="T1"/>
                  </a:cxn>
                  <a:cxn ang="0">
                    <a:pos x="T2" y="T3"/>
                  </a:cxn>
                  <a:cxn ang="0">
                    <a:pos x="T4" y="T5"/>
                  </a:cxn>
                  <a:cxn ang="0">
                    <a:pos x="T6" y="T7"/>
                  </a:cxn>
                  <a:cxn ang="0">
                    <a:pos x="T8" y="T9"/>
                  </a:cxn>
                </a:cxnLst>
                <a:rect l="0" t="0" r="r" b="b"/>
                <a:pathLst>
                  <a:path w="6" h="6">
                    <a:moveTo>
                      <a:pt x="2" y="1"/>
                    </a:moveTo>
                    <a:cubicBezTo>
                      <a:pt x="3" y="0"/>
                      <a:pt x="5" y="1"/>
                      <a:pt x="5" y="2"/>
                    </a:cubicBezTo>
                    <a:cubicBezTo>
                      <a:pt x="6" y="3"/>
                      <a:pt x="6" y="5"/>
                      <a:pt x="4" y="6"/>
                    </a:cubicBezTo>
                    <a:cubicBezTo>
                      <a:pt x="3" y="6"/>
                      <a:pt x="2" y="6"/>
                      <a:pt x="1" y="5"/>
                    </a:cubicBezTo>
                    <a:cubicBezTo>
                      <a:pt x="0" y="3"/>
                      <a:pt x="1" y="2"/>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55" name="Freeform 3340">
                <a:extLst>
                  <a:ext uri="{FF2B5EF4-FFF2-40B4-BE49-F238E27FC236}">
                    <a16:creationId xmlns:a16="http://schemas.microsoft.com/office/drawing/2014/main" id="{FB01D230-4C09-278B-AEC6-79770E8DE796}"/>
                  </a:ext>
                </a:extLst>
              </p:cNvPr>
              <p:cNvSpPr>
                <a:spLocks/>
              </p:cNvSpPr>
              <p:nvPr/>
            </p:nvSpPr>
            <p:spPr bwMode="auto">
              <a:xfrm>
                <a:off x="10972551" y="2797264"/>
                <a:ext cx="41382" cy="38623"/>
              </a:xfrm>
              <a:custGeom>
                <a:avLst/>
                <a:gdLst>
                  <a:gd name="T0" fmla="*/ 2 w 6"/>
                  <a:gd name="T1" fmla="*/ 0 h 6"/>
                  <a:gd name="T2" fmla="*/ 6 w 6"/>
                  <a:gd name="T3" fmla="*/ 1 h 6"/>
                  <a:gd name="T4" fmla="*/ 4 w 6"/>
                  <a:gd name="T5" fmla="*/ 5 h 6"/>
                  <a:gd name="T6" fmla="*/ 1 w 6"/>
                  <a:gd name="T7" fmla="*/ 4 h 6"/>
                  <a:gd name="T8" fmla="*/ 2 w 6"/>
                  <a:gd name="T9" fmla="*/ 0 h 6"/>
                </a:gdLst>
                <a:ahLst/>
                <a:cxnLst>
                  <a:cxn ang="0">
                    <a:pos x="T0" y="T1"/>
                  </a:cxn>
                  <a:cxn ang="0">
                    <a:pos x="T2" y="T3"/>
                  </a:cxn>
                  <a:cxn ang="0">
                    <a:pos x="T4" y="T5"/>
                  </a:cxn>
                  <a:cxn ang="0">
                    <a:pos x="T6" y="T7"/>
                  </a:cxn>
                  <a:cxn ang="0">
                    <a:pos x="T8" y="T9"/>
                  </a:cxn>
                </a:cxnLst>
                <a:rect l="0" t="0" r="r" b="b"/>
                <a:pathLst>
                  <a:path w="6" h="6">
                    <a:moveTo>
                      <a:pt x="2" y="0"/>
                    </a:moveTo>
                    <a:cubicBezTo>
                      <a:pt x="3" y="0"/>
                      <a:pt x="5" y="0"/>
                      <a:pt x="6" y="1"/>
                    </a:cubicBezTo>
                    <a:cubicBezTo>
                      <a:pt x="6" y="3"/>
                      <a:pt x="6" y="4"/>
                      <a:pt x="4" y="5"/>
                    </a:cubicBezTo>
                    <a:cubicBezTo>
                      <a:pt x="3" y="6"/>
                      <a:pt x="2" y="5"/>
                      <a:pt x="1" y="4"/>
                    </a:cubicBezTo>
                    <a:cubicBezTo>
                      <a:pt x="0" y="3"/>
                      <a:pt x="1"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56" name="Freeform 3341">
                <a:extLst>
                  <a:ext uri="{FF2B5EF4-FFF2-40B4-BE49-F238E27FC236}">
                    <a16:creationId xmlns:a16="http://schemas.microsoft.com/office/drawing/2014/main" id="{84E92FBE-2998-0AE1-3543-845C84545F9C}"/>
                  </a:ext>
                </a:extLst>
              </p:cNvPr>
              <p:cNvSpPr>
                <a:spLocks/>
              </p:cNvSpPr>
              <p:nvPr/>
            </p:nvSpPr>
            <p:spPr bwMode="auto">
              <a:xfrm>
                <a:off x="10771157" y="2582077"/>
                <a:ext cx="38623" cy="38623"/>
              </a:xfrm>
              <a:custGeom>
                <a:avLst/>
                <a:gdLst>
                  <a:gd name="T0" fmla="*/ 2 w 6"/>
                  <a:gd name="T1" fmla="*/ 1 h 6"/>
                  <a:gd name="T2" fmla="*/ 6 w 6"/>
                  <a:gd name="T3" fmla="*/ 2 h 6"/>
                  <a:gd name="T4" fmla="*/ 5 w 6"/>
                  <a:gd name="T5" fmla="*/ 6 h 6"/>
                  <a:gd name="T6" fmla="*/ 1 w 6"/>
                  <a:gd name="T7" fmla="*/ 5 h 6"/>
                  <a:gd name="T8" fmla="*/ 2 w 6"/>
                  <a:gd name="T9" fmla="*/ 1 h 6"/>
                </a:gdLst>
                <a:ahLst/>
                <a:cxnLst>
                  <a:cxn ang="0">
                    <a:pos x="T0" y="T1"/>
                  </a:cxn>
                  <a:cxn ang="0">
                    <a:pos x="T2" y="T3"/>
                  </a:cxn>
                  <a:cxn ang="0">
                    <a:pos x="T4" y="T5"/>
                  </a:cxn>
                  <a:cxn ang="0">
                    <a:pos x="T6" y="T7"/>
                  </a:cxn>
                  <a:cxn ang="0">
                    <a:pos x="T8" y="T9"/>
                  </a:cxn>
                </a:cxnLst>
                <a:rect l="0" t="0" r="r" b="b"/>
                <a:pathLst>
                  <a:path w="6" h="6">
                    <a:moveTo>
                      <a:pt x="2" y="1"/>
                    </a:moveTo>
                    <a:cubicBezTo>
                      <a:pt x="3" y="0"/>
                      <a:pt x="5" y="1"/>
                      <a:pt x="6" y="2"/>
                    </a:cubicBezTo>
                    <a:cubicBezTo>
                      <a:pt x="6" y="3"/>
                      <a:pt x="6" y="5"/>
                      <a:pt x="5" y="6"/>
                    </a:cubicBezTo>
                    <a:cubicBezTo>
                      <a:pt x="3" y="6"/>
                      <a:pt x="2" y="6"/>
                      <a:pt x="1" y="5"/>
                    </a:cubicBezTo>
                    <a:cubicBezTo>
                      <a:pt x="0" y="3"/>
                      <a:pt x="1" y="2"/>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57" name="Freeform 3342">
                <a:extLst>
                  <a:ext uri="{FF2B5EF4-FFF2-40B4-BE49-F238E27FC236}">
                    <a16:creationId xmlns:a16="http://schemas.microsoft.com/office/drawing/2014/main" id="{02F50A24-9476-E931-5F56-054C45DE68C7}"/>
                  </a:ext>
                </a:extLst>
              </p:cNvPr>
              <p:cNvSpPr>
                <a:spLocks/>
              </p:cNvSpPr>
              <p:nvPr/>
            </p:nvSpPr>
            <p:spPr bwMode="auto">
              <a:xfrm>
                <a:off x="9571075" y="1663393"/>
                <a:ext cx="38623" cy="38623"/>
              </a:xfrm>
              <a:custGeom>
                <a:avLst/>
                <a:gdLst>
                  <a:gd name="T0" fmla="*/ 2 w 6"/>
                  <a:gd name="T1" fmla="*/ 1 h 6"/>
                  <a:gd name="T2" fmla="*/ 6 w 6"/>
                  <a:gd name="T3" fmla="*/ 2 h 6"/>
                  <a:gd name="T4" fmla="*/ 5 w 6"/>
                  <a:gd name="T5" fmla="*/ 6 h 6"/>
                  <a:gd name="T6" fmla="*/ 1 w 6"/>
                  <a:gd name="T7" fmla="*/ 5 h 6"/>
                  <a:gd name="T8" fmla="*/ 2 w 6"/>
                  <a:gd name="T9" fmla="*/ 1 h 6"/>
                </a:gdLst>
                <a:ahLst/>
                <a:cxnLst>
                  <a:cxn ang="0">
                    <a:pos x="T0" y="T1"/>
                  </a:cxn>
                  <a:cxn ang="0">
                    <a:pos x="T2" y="T3"/>
                  </a:cxn>
                  <a:cxn ang="0">
                    <a:pos x="T4" y="T5"/>
                  </a:cxn>
                  <a:cxn ang="0">
                    <a:pos x="T6" y="T7"/>
                  </a:cxn>
                  <a:cxn ang="0">
                    <a:pos x="T8" y="T9"/>
                  </a:cxn>
                </a:cxnLst>
                <a:rect l="0" t="0" r="r" b="b"/>
                <a:pathLst>
                  <a:path w="6" h="6">
                    <a:moveTo>
                      <a:pt x="2" y="1"/>
                    </a:moveTo>
                    <a:cubicBezTo>
                      <a:pt x="3" y="0"/>
                      <a:pt x="5" y="1"/>
                      <a:pt x="6" y="2"/>
                    </a:cubicBezTo>
                    <a:cubicBezTo>
                      <a:pt x="6" y="3"/>
                      <a:pt x="6" y="5"/>
                      <a:pt x="5" y="6"/>
                    </a:cubicBezTo>
                    <a:cubicBezTo>
                      <a:pt x="3" y="6"/>
                      <a:pt x="2" y="6"/>
                      <a:pt x="1" y="5"/>
                    </a:cubicBezTo>
                    <a:cubicBezTo>
                      <a:pt x="0" y="3"/>
                      <a:pt x="1" y="2"/>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58" name="Freeform 3343">
                <a:extLst>
                  <a:ext uri="{FF2B5EF4-FFF2-40B4-BE49-F238E27FC236}">
                    <a16:creationId xmlns:a16="http://schemas.microsoft.com/office/drawing/2014/main" id="{7D2021A7-135C-4153-AB23-C1BBE8329737}"/>
                  </a:ext>
                </a:extLst>
              </p:cNvPr>
              <p:cNvSpPr>
                <a:spLocks/>
              </p:cNvSpPr>
              <p:nvPr/>
            </p:nvSpPr>
            <p:spPr bwMode="auto">
              <a:xfrm>
                <a:off x="9146218" y="1806851"/>
                <a:ext cx="38623" cy="46900"/>
              </a:xfrm>
              <a:custGeom>
                <a:avLst/>
                <a:gdLst>
                  <a:gd name="T0" fmla="*/ 2 w 6"/>
                  <a:gd name="T1" fmla="*/ 1 h 7"/>
                  <a:gd name="T2" fmla="*/ 6 w 6"/>
                  <a:gd name="T3" fmla="*/ 2 h 7"/>
                  <a:gd name="T4" fmla="*/ 5 w 6"/>
                  <a:gd name="T5" fmla="*/ 6 h 7"/>
                  <a:gd name="T6" fmla="*/ 1 w 6"/>
                  <a:gd name="T7" fmla="*/ 5 h 7"/>
                  <a:gd name="T8" fmla="*/ 2 w 6"/>
                  <a:gd name="T9" fmla="*/ 1 h 7"/>
                </a:gdLst>
                <a:ahLst/>
                <a:cxnLst>
                  <a:cxn ang="0">
                    <a:pos x="T0" y="T1"/>
                  </a:cxn>
                  <a:cxn ang="0">
                    <a:pos x="T2" y="T3"/>
                  </a:cxn>
                  <a:cxn ang="0">
                    <a:pos x="T4" y="T5"/>
                  </a:cxn>
                  <a:cxn ang="0">
                    <a:pos x="T6" y="T7"/>
                  </a:cxn>
                  <a:cxn ang="0">
                    <a:pos x="T8" y="T9"/>
                  </a:cxn>
                </a:cxnLst>
                <a:rect l="0" t="0" r="r" b="b"/>
                <a:pathLst>
                  <a:path w="6" h="7">
                    <a:moveTo>
                      <a:pt x="2" y="1"/>
                    </a:moveTo>
                    <a:cubicBezTo>
                      <a:pt x="3" y="0"/>
                      <a:pt x="5" y="1"/>
                      <a:pt x="6" y="2"/>
                    </a:cubicBezTo>
                    <a:cubicBezTo>
                      <a:pt x="6" y="4"/>
                      <a:pt x="6" y="5"/>
                      <a:pt x="5" y="6"/>
                    </a:cubicBezTo>
                    <a:cubicBezTo>
                      <a:pt x="3" y="7"/>
                      <a:pt x="2" y="6"/>
                      <a:pt x="1" y="5"/>
                    </a:cubicBezTo>
                    <a:cubicBezTo>
                      <a:pt x="0" y="3"/>
                      <a:pt x="1" y="2"/>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59" name="Freeform 3344">
                <a:extLst>
                  <a:ext uri="{FF2B5EF4-FFF2-40B4-BE49-F238E27FC236}">
                    <a16:creationId xmlns:a16="http://schemas.microsoft.com/office/drawing/2014/main" id="{5C7E18ED-C8D6-E12E-7106-871705AD8E26}"/>
                  </a:ext>
                </a:extLst>
              </p:cNvPr>
              <p:cNvSpPr>
                <a:spLocks/>
              </p:cNvSpPr>
              <p:nvPr/>
            </p:nvSpPr>
            <p:spPr bwMode="auto">
              <a:xfrm>
                <a:off x="10644252" y="3117286"/>
                <a:ext cx="41382" cy="41382"/>
              </a:xfrm>
              <a:custGeom>
                <a:avLst/>
                <a:gdLst>
                  <a:gd name="T0" fmla="*/ 2 w 6"/>
                  <a:gd name="T1" fmla="*/ 1 h 6"/>
                  <a:gd name="T2" fmla="*/ 6 w 6"/>
                  <a:gd name="T3" fmla="*/ 2 h 6"/>
                  <a:gd name="T4" fmla="*/ 4 w 6"/>
                  <a:gd name="T5" fmla="*/ 5 h 6"/>
                  <a:gd name="T6" fmla="*/ 1 w 6"/>
                  <a:gd name="T7" fmla="*/ 4 h 6"/>
                  <a:gd name="T8" fmla="*/ 2 w 6"/>
                  <a:gd name="T9" fmla="*/ 1 h 6"/>
                </a:gdLst>
                <a:ahLst/>
                <a:cxnLst>
                  <a:cxn ang="0">
                    <a:pos x="T0" y="T1"/>
                  </a:cxn>
                  <a:cxn ang="0">
                    <a:pos x="T2" y="T3"/>
                  </a:cxn>
                  <a:cxn ang="0">
                    <a:pos x="T4" y="T5"/>
                  </a:cxn>
                  <a:cxn ang="0">
                    <a:pos x="T6" y="T7"/>
                  </a:cxn>
                  <a:cxn ang="0">
                    <a:pos x="T8" y="T9"/>
                  </a:cxn>
                </a:cxnLst>
                <a:rect l="0" t="0" r="r" b="b"/>
                <a:pathLst>
                  <a:path w="6" h="6">
                    <a:moveTo>
                      <a:pt x="2" y="1"/>
                    </a:moveTo>
                    <a:cubicBezTo>
                      <a:pt x="3" y="0"/>
                      <a:pt x="5" y="0"/>
                      <a:pt x="6" y="2"/>
                    </a:cubicBezTo>
                    <a:cubicBezTo>
                      <a:pt x="6" y="3"/>
                      <a:pt x="6" y="5"/>
                      <a:pt x="4" y="5"/>
                    </a:cubicBezTo>
                    <a:cubicBezTo>
                      <a:pt x="3" y="6"/>
                      <a:pt x="2" y="5"/>
                      <a:pt x="1" y="4"/>
                    </a:cubicBezTo>
                    <a:cubicBezTo>
                      <a:pt x="0" y="3"/>
                      <a:pt x="1" y="1"/>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60" name="Freeform 3345">
                <a:extLst>
                  <a:ext uri="{FF2B5EF4-FFF2-40B4-BE49-F238E27FC236}">
                    <a16:creationId xmlns:a16="http://schemas.microsoft.com/office/drawing/2014/main" id="{008E5020-4CED-C745-C82D-9D20B9F84ED7}"/>
                  </a:ext>
                </a:extLst>
              </p:cNvPr>
              <p:cNvSpPr>
                <a:spLocks/>
              </p:cNvSpPr>
              <p:nvPr/>
            </p:nvSpPr>
            <p:spPr bwMode="auto">
              <a:xfrm>
                <a:off x="10633217" y="2844164"/>
                <a:ext cx="24829" cy="24829"/>
              </a:xfrm>
              <a:custGeom>
                <a:avLst/>
                <a:gdLst>
                  <a:gd name="T0" fmla="*/ 1 w 4"/>
                  <a:gd name="T1" fmla="*/ 0 h 4"/>
                  <a:gd name="T2" fmla="*/ 4 w 4"/>
                  <a:gd name="T3" fmla="*/ 1 h 4"/>
                  <a:gd name="T4" fmla="*/ 3 w 4"/>
                  <a:gd name="T5" fmla="*/ 4 h 4"/>
                  <a:gd name="T6" fmla="*/ 0 w 4"/>
                  <a:gd name="T7" fmla="*/ 3 h 4"/>
                  <a:gd name="T8" fmla="*/ 1 w 4"/>
                  <a:gd name="T9" fmla="*/ 0 h 4"/>
                </a:gdLst>
                <a:ahLst/>
                <a:cxnLst>
                  <a:cxn ang="0">
                    <a:pos x="T0" y="T1"/>
                  </a:cxn>
                  <a:cxn ang="0">
                    <a:pos x="T2" y="T3"/>
                  </a:cxn>
                  <a:cxn ang="0">
                    <a:pos x="T4" y="T5"/>
                  </a:cxn>
                  <a:cxn ang="0">
                    <a:pos x="T6" y="T7"/>
                  </a:cxn>
                  <a:cxn ang="0">
                    <a:pos x="T8" y="T9"/>
                  </a:cxn>
                </a:cxnLst>
                <a:rect l="0" t="0" r="r" b="b"/>
                <a:pathLst>
                  <a:path w="4" h="4">
                    <a:moveTo>
                      <a:pt x="1" y="0"/>
                    </a:moveTo>
                    <a:cubicBezTo>
                      <a:pt x="2" y="0"/>
                      <a:pt x="3" y="0"/>
                      <a:pt x="4" y="1"/>
                    </a:cubicBezTo>
                    <a:cubicBezTo>
                      <a:pt x="4" y="2"/>
                      <a:pt x="4" y="3"/>
                      <a:pt x="3" y="4"/>
                    </a:cubicBezTo>
                    <a:cubicBezTo>
                      <a:pt x="2" y="4"/>
                      <a:pt x="1" y="4"/>
                      <a:pt x="0" y="3"/>
                    </a:cubicBezTo>
                    <a:cubicBezTo>
                      <a:pt x="0" y="2"/>
                      <a:pt x="0"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61" name="Freeform 3346">
                <a:extLst>
                  <a:ext uri="{FF2B5EF4-FFF2-40B4-BE49-F238E27FC236}">
                    <a16:creationId xmlns:a16="http://schemas.microsoft.com/office/drawing/2014/main" id="{6E400B2C-ACA4-587A-837F-74E86C467370}"/>
                  </a:ext>
                </a:extLst>
              </p:cNvPr>
              <p:cNvSpPr>
                <a:spLocks/>
              </p:cNvSpPr>
              <p:nvPr/>
            </p:nvSpPr>
            <p:spPr bwMode="auto">
              <a:xfrm>
                <a:off x="10790469" y="3335232"/>
                <a:ext cx="33106" cy="24829"/>
              </a:xfrm>
              <a:custGeom>
                <a:avLst/>
                <a:gdLst>
                  <a:gd name="T0" fmla="*/ 2 w 5"/>
                  <a:gd name="T1" fmla="*/ 1 h 4"/>
                  <a:gd name="T2" fmla="*/ 4 w 5"/>
                  <a:gd name="T3" fmla="*/ 1 h 4"/>
                  <a:gd name="T4" fmla="*/ 3 w 5"/>
                  <a:gd name="T5" fmla="*/ 4 h 4"/>
                  <a:gd name="T6" fmla="*/ 1 w 5"/>
                  <a:gd name="T7" fmla="*/ 3 h 4"/>
                  <a:gd name="T8" fmla="*/ 2 w 5"/>
                  <a:gd name="T9" fmla="*/ 1 h 4"/>
                </a:gdLst>
                <a:ahLst/>
                <a:cxnLst>
                  <a:cxn ang="0">
                    <a:pos x="T0" y="T1"/>
                  </a:cxn>
                  <a:cxn ang="0">
                    <a:pos x="T2" y="T3"/>
                  </a:cxn>
                  <a:cxn ang="0">
                    <a:pos x="T4" y="T5"/>
                  </a:cxn>
                  <a:cxn ang="0">
                    <a:pos x="T6" y="T7"/>
                  </a:cxn>
                  <a:cxn ang="0">
                    <a:pos x="T8" y="T9"/>
                  </a:cxn>
                </a:cxnLst>
                <a:rect l="0" t="0" r="r" b="b"/>
                <a:pathLst>
                  <a:path w="5" h="4">
                    <a:moveTo>
                      <a:pt x="2" y="1"/>
                    </a:moveTo>
                    <a:cubicBezTo>
                      <a:pt x="2" y="0"/>
                      <a:pt x="4" y="1"/>
                      <a:pt x="4" y="1"/>
                    </a:cubicBezTo>
                    <a:cubicBezTo>
                      <a:pt x="5" y="2"/>
                      <a:pt x="4" y="3"/>
                      <a:pt x="3" y="4"/>
                    </a:cubicBezTo>
                    <a:cubicBezTo>
                      <a:pt x="2" y="4"/>
                      <a:pt x="1" y="4"/>
                      <a:pt x="1" y="3"/>
                    </a:cubicBezTo>
                    <a:cubicBezTo>
                      <a:pt x="0" y="2"/>
                      <a:pt x="1" y="1"/>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62" name="Freeform 3347">
                <a:extLst>
                  <a:ext uri="{FF2B5EF4-FFF2-40B4-BE49-F238E27FC236}">
                    <a16:creationId xmlns:a16="http://schemas.microsoft.com/office/drawing/2014/main" id="{0F7748C9-48E7-A30D-7D7B-9C1702F592D8}"/>
                  </a:ext>
                </a:extLst>
              </p:cNvPr>
              <p:cNvSpPr>
                <a:spLocks/>
              </p:cNvSpPr>
              <p:nvPr/>
            </p:nvSpPr>
            <p:spPr bwMode="auto">
              <a:xfrm>
                <a:off x="10776675" y="2915893"/>
                <a:ext cx="24829" cy="33106"/>
              </a:xfrm>
              <a:custGeom>
                <a:avLst/>
                <a:gdLst>
                  <a:gd name="T0" fmla="*/ 1 w 4"/>
                  <a:gd name="T1" fmla="*/ 1 h 5"/>
                  <a:gd name="T2" fmla="*/ 4 w 4"/>
                  <a:gd name="T3" fmla="*/ 1 h 5"/>
                  <a:gd name="T4" fmla="*/ 3 w 4"/>
                  <a:gd name="T5" fmla="*/ 4 h 5"/>
                  <a:gd name="T6" fmla="*/ 0 w 4"/>
                  <a:gd name="T7" fmla="*/ 3 h 5"/>
                  <a:gd name="T8" fmla="*/ 1 w 4"/>
                  <a:gd name="T9" fmla="*/ 1 h 5"/>
                </a:gdLst>
                <a:ahLst/>
                <a:cxnLst>
                  <a:cxn ang="0">
                    <a:pos x="T0" y="T1"/>
                  </a:cxn>
                  <a:cxn ang="0">
                    <a:pos x="T2" y="T3"/>
                  </a:cxn>
                  <a:cxn ang="0">
                    <a:pos x="T4" y="T5"/>
                  </a:cxn>
                  <a:cxn ang="0">
                    <a:pos x="T6" y="T7"/>
                  </a:cxn>
                  <a:cxn ang="0">
                    <a:pos x="T8" y="T9"/>
                  </a:cxn>
                </a:cxnLst>
                <a:rect l="0" t="0" r="r" b="b"/>
                <a:pathLst>
                  <a:path w="4" h="5">
                    <a:moveTo>
                      <a:pt x="1" y="1"/>
                    </a:moveTo>
                    <a:cubicBezTo>
                      <a:pt x="2" y="0"/>
                      <a:pt x="3" y="1"/>
                      <a:pt x="4" y="1"/>
                    </a:cubicBezTo>
                    <a:cubicBezTo>
                      <a:pt x="4" y="2"/>
                      <a:pt x="4" y="4"/>
                      <a:pt x="3" y="4"/>
                    </a:cubicBezTo>
                    <a:cubicBezTo>
                      <a:pt x="2" y="5"/>
                      <a:pt x="1" y="4"/>
                      <a:pt x="0" y="3"/>
                    </a:cubicBezTo>
                    <a:cubicBezTo>
                      <a:pt x="0" y="2"/>
                      <a:pt x="0"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63" name="Freeform 3348">
                <a:extLst>
                  <a:ext uri="{FF2B5EF4-FFF2-40B4-BE49-F238E27FC236}">
                    <a16:creationId xmlns:a16="http://schemas.microsoft.com/office/drawing/2014/main" id="{0C3DB692-9820-9D70-229B-A11F7BB8A94A}"/>
                  </a:ext>
                </a:extLst>
              </p:cNvPr>
              <p:cNvSpPr>
                <a:spLocks/>
              </p:cNvSpPr>
              <p:nvPr/>
            </p:nvSpPr>
            <p:spPr bwMode="auto">
              <a:xfrm>
                <a:off x="10867716" y="2319990"/>
                <a:ext cx="33106" cy="24829"/>
              </a:xfrm>
              <a:custGeom>
                <a:avLst/>
                <a:gdLst>
                  <a:gd name="T0" fmla="*/ 2 w 5"/>
                  <a:gd name="T1" fmla="*/ 1 h 4"/>
                  <a:gd name="T2" fmla="*/ 4 w 5"/>
                  <a:gd name="T3" fmla="*/ 1 h 4"/>
                  <a:gd name="T4" fmla="*/ 3 w 5"/>
                  <a:gd name="T5" fmla="*/ 4 h 4"/>
                  <a:gd name="T6" fmla="*/ 1 w 5"/>
                  <a:gd name="T7" fmla="*/ 3 h 4"/>
                  <a:gd name="T8" fmla="*/ 2 w 5"/>
                  <a:gd name="T9" fmla="*/ 1 h 4"/>
                </a:gdLst>
                <a:ahLst/>
                <a:cxnLst>
                  <a:cxn ang="0">
                    <a:pos x="T0" y="T1"/>
                  </a:cxn>
                  <a:cxn ang="0">
                    <a:pos x="T2" y="T3"/>
                  </a:cxn>
                  <a:cxn ang="0">
                    <a:pos x="T4" y="T5"/>
                  </a:cxn>
                  <a:cxn ang="0">
                    <a:pos x="T6" y="T7"/>
                  </a:cxn>
                  <a:cxn ang="0">
                    <a:pos x="T8" y="T9"/>
                  </a:cxn>
                </a:cxnLst>
                <a:rect l="0" t="0" r="r" b="b"/>
                <a:pathLst>
                  <a:path w="5" h="4">
                    <a:moveTo>
                      <a:pt x="2" y="1"/>
                    </a:moveTo>
                    <a:cubicBezTo>
                      <a:pt x="3" y="0"/>
                      <a:pt x="4" y="1"/>
                      <a:pt x="4" y="1"/>
                    </a:cubicBezTo>
                    <a:cubicBezTo>
                      <a:pt x="5" y="2"/>
                      <a:pt x="4" y="4"/>
                      <a:pt x="3" y="4"/>
                    </a:cubicBezTo>
                    <a:cubicBezTo>
                      <a:pt x="3" y="4"/>
                      <a:pt x="1" y="4"/>
                      <a:pt x="1" y="3"/>
                    </a:cubicBezTo>
                    <a:cubicBezTo>
                      <a:pt x="0" y="2"/>
                      <a:pt x="1" y="1"/>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64" name="Freeform 3349">
                <a:extLst>
                  <a:ext uri="{FF2B5EF4-FFF2-40B4-BE49-F238E27FC236}">
                    <a16:creationId xmlns:a16="http://schemas.microsoft.com/office/drawing/2014/main" id="{73931403-EAEF-4AE6-4142-1C81096D18DF}"/>
                  </a:ext>
                </a:extLst>
              </p:cNvPr>
              <p:cNvSpPr>
                <a:spLocks/>
              </p:cNvSpPr>
              <p:nvPr/>
            </p:nvSpPr>
            <p:spPr bwMode="auto">
              <a:xfrm>
                <a:off x="10277330" y="2430342"/>
                <a:ext cx="27588" cy="33106"/>
              </a:xfrm>
              <a:custGeom>
                <a:avLst/>
                <a:gdLst>
                  <a:gd name="T0" fmla="*/ 1 w 4"/>
                  <a:gd name="T1" fmla="*/ 1 h 5"/>
                  <a:gd name="T2" fmla="*/ 4 w 4"/>
                  <a:gd name="T3" fmla="*/ 2 h 5"/>
                  <a:gd name="T4" fmla="*/ 3 w 4"/>
                  <a:gd name="T5" fmla="*/ 4 h 5"/>
                  <a:gd name="T6" fmla="*/ 1 w 4"/>
                  <a:gd name="T7" fmla="*/ 3 h 5"/>
                  <a:gd name="T8" fmla="*/ 1 w 4"/>
                  <a:gd name="T9" fmla="*/ 1 h 5"/>
                </a:gdLst>
                <a:ahLst/>
                <a:cxnLst>
                  <a:cxn ang="0">
                    <a:pos x="T0" y="T1"/>
                  </a:cxn>
                  <a:cxn ang="0">
                    <a:pos x="T2" y="T3"/>
                  </a:cxn>
                  <a:cxn ang="0">
                    <a:pos x="T4" y="T5"/>
                  </a:cxn>
                  <a:cxn ang="0">
                    <a:pos x="T6" y="T7"/>
                  </a:cxn>
                  <a:cxn ang="0">
                    <a:pos x="T8" y="T9"/>
                  </a:cxn>
                </a:cxnLst>
                <a:rect l="0" t="0" r="r" b="b"/>
                <a:pathLst>
                  <a:path w="4" h="5">
                    <a:moveTo>
                      <a:pt x="1" y="1"/>
                    </a:moveTo>
                    <a:cubicBezTo>
                      <a:pt x="2" y="0"/>
                      <a:pt x="3" y="1"/>
                      <a:pt x="4" y="2"/>
                    </a:cubicBezTo>
                    <a:cubicBezTo>
                      <a:pt x="4" y="3"/>
                      <a:pt x="4" y="4"/>
                      <a:pt x="3" y="4"/>
                    </a:cubicBezTo>
                    <a:cubicBezTo>
                      <a:pt x="2" y="5"/>
                      <a:pt x="1" y="4"/>
                      <a:pt x="1" y="3"/>
                    </a:cubicBezTo>
                    <a:cubicBezTo>
                      <a:pt x="0" y="2"/>
                      <a:pt x="0"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65" name="Freeform 3350">
                <a:extLst>
                  <a:ext uri="{FF2B5EF4-FFF2-40B4-BE49-F238E27FC236}">
                    <a16:creationId xmlns:a16="http://schemas.microsoft.com/office/drawing/2014/main" id="{87D31082-68E2-32F1-E361-4760D2FDF611}"/>
                  </a:ext>
                </a:extLst>
              </p:cNvPr>
              <p:cNvSpPr>
                <a:spLocks/>
              </p:cNvSpPr>
              <p:nvPr/>
            </p:nvSpPr>
            <p:spPr bwMode="auto">
              <a:xfrm>
                <a:off x="9995932" y="1834439"/>
                <a:ext cx="27588" cy="24829"/>
              </a:xfrm>
              <a:custGeom>
                <a:avLst/>
                <a:gdLst>
                  <a:gd name="T0" fmla="*/ 1 w 4"/>
                  <a:gd name="T1" fmla="*/ 0 h 4"/>
                  <a:gd name="T2" fmla="*/ 4 w 4"/>
                  <a:gd name="T3" fmla="*/ 1 h 4"/>
                  <a:gd name="T4" fmla="*/ 3 w 4"/>
                  <a:gd name="T5" fmla="*/ 4 h 4"/>
                  <a:gd name="T6" fmla="*/ 0 w 4"/>
                  <a:gd name="T7" fmla="*/ 3 h 4"/>
                  <a:gd name="T8" fmla="*/ 1 w 4"/>
                  <a:gd name="T9" fmla="*/ 0 h 4"/>
                </a:gdLst>
                <a:ahLst/>
                <a:cxnLst>
                  <a:cxn ang="0">
                    <a:pos x="T0" y="T1"/>
                  </a:cxn>
                  <a:cxn ang="0">
                    <a:pos x="T2" y="T3"/>
                  </a:cxn>
                  <a:cxn ang="0">
                    <a:pos x="T4" y="T5"/>
                  </a:cxn>
                  <a:cxn ang="0">
                    <a:pos x="T6" y="T7"/>
                  </a:cxn>
                  <a:cxn ang="0">
                    <a:pos x="T8" y="T9"/>
                  </a:cxn>
                </a:cxnLst>
                <a:rect l="0" t="0" r="r" b="b"/>
                <a:pathLst>
                  <a:path w="4" h="4">
                    <a:moveTo>
                      <a:pt x="1" y="0"/>
                    </a:moveTo>
                    <a:cubicBezTo>
                      <a:pt x="2" y="0"/>
                      <a:pt x="3" y="0"/>
                      <a:pt x="4" y="1"/>
                    </a:cubicBezTo>
                    <a:cubicBezTo>
                      <a:pt x="4" y="2"/>
                      <a:pt x="4" y="3"/>
                      <a:pt x="3" y="4"/>
                    </a:cubicBezTo>
                    <a:cubicBezTo>
                      <a:pt x="2" y="4"/>
                      <a:pt x="1" y="4"/>
                      <a:pt x="0" y="3"/>
                    </a:cubicBezTo>
                    <a:cubicBezTo>
                      <a:pt x="0" y="2"/>
                      <a:pt x="0"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grpSp>
      <p:sp>
        <p:nvSpPr>
          <p:cNvPr id="12" name="TextBox 11">
            <a:extLst>
              <a:ext uri="{FF2B5EF4-FFF2-40B4-BE49-F238E27FC236}">
                <a16:creationId xmlns:a16="http://schemas.microsoft.com/office/drawing/2014/main" id="{AEBA6478-0E4C-93D6-C0D2-0C37D5E1D646}"/>
              </a:ext>
            </a:extLst>
          </p:cNvPr>
          <p:cNvSpPr txBox="1"/>
          <p:nvPr/>
        </p:nvSpPr>
        <p:spPr>
          <a:xfrm>
            <a:off x="1427816" y="1705267"/>
            <a:ext cx="2668228" cy="246221"/>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srgbClr val="0044FF"/>
                </a:solidFill>
                <a:effectLst/>
                <a:uLnTx/>
                <a:uFillTx/>
                <a:latin typeface="Bahnschrift" panose="020B0502040204020203" pitchFamily="34" charset="0"/>
                <a:ea typeface="+mn-ea"/>
                <a:cs typeface="+mn-cs"/>
              </a:rPr>
              <a:t>Lucy </a:t>
            </a:r>
            <a:r>
              <a:rPr kumimoji="0" lang="en-US" sz="1000" b="1" i="0" u="none" strike="noStrike" kern="1200" cap="none" spc="0" normalizeH="0" baseline="0" noProof="0" dirty="0" err="1">
                <a:ln>
                  <a:noFill/>
                </a:ln>
                <a:solidFill>
                  <a:srgbClr val="0044FF"/>
                </a:solidFill>
                <a:effectLst/>
                <a:uLnTx/>
                <a:uFillTx/>
                <a:latin typeface="Bahnschrift" panose="020B0502040204020203" pitchFamily="34" charset="0"/>
                <a:ea typeface="+mn-ea"/>
                <a:cs typeface="+mn-cs"/>
              </a:rPr>
              <a:t>Brownsdon</a:t>
            </a:r>
            <a:endParaRPr kumimoji="0" lang="en-US" sz="1000" b="1" i="0" u="none" strike="noStrike" kern="1200" cap="none" spc="0" normalizeH="0" baseline="0" noProof="0" dirty="0">
              <a:ln>
                <a:noFill/>
              </a:ln>
              <a:solidFill>
                <a:srgbClr val="0044FF"/>
              </a:solidFill>
              <a:effectLst/>
              <a:uLnTx/>
              <a:uFillTx/>
              <a:latin typeface="Bahnschrift" panose="020B0502040204020203" pitchFamily="34" charset="0"/>
              <a:ea typeface="+mn-ea"/>
              <a:cs typeface="+mn-cs"/>
            </a:endParaRPr>
          </a:p>
        </p:txBody>
      </p:sp>
      <p:sp>
        <p:nvSpPr>
          <p:cNvPr id="13" name="TextBox 12">
            <a:extLst>
              <a:ext uri="{FF2B5EF4-FFF2-40B4-BE49-F238E27FC236}">
                <a16:creationId xmlns:a16="http://schemas.microsoft.com/office/drawing/2014/main" id="{BBACCFA7-1DA1-A649-80C2-460EB73760FD}"/>
              </a:ext>
            </a:extLst>
          </p:cNvPr>
          <p:cNvSpPr txBox="1"/>
          <p:nvPr/>
        </p:nvSpPr>
        <p:spPr>
          <a:xfrm>
            <a:off x="490224" y="2417660"/>
            <a:ext cx="4537494" cy="1477328"/>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750" b="0" i="0" u="none" strike="noStrike" kern="1200" cap="none" spc="0" normalizeH="0" baseline="0" noProof="0" dirty="0">
                <a:ln>
                  <a:noFill/>
                </a:ln>
                <a:solidFill>
                  <a:prstClr val="black"/>
                </a:solidFill>
                <a:effectLst/>
                <a:uLnTx/>
                <a:uFillTx/>
                <a:latin typeface="Bahnschrift" panose="020B0502040204020203" pitchFamily="34" charset="0"/>
                <a:ea typeface="+mn-ea"/>
                <a:cs typeface="+mn-cs"/>
              </a:rPr>
              <a:t>I am a professional facilitator who has facilitated at many Sandpits and Sandpit style workshops in the UK and across Europe, also in India. I first facilitated a Sandpit in 2011 and have now worked on 12. </a:t>
            </a:r>
          </a:p>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750" b="0" i="0" u="none" strike="noStrike" kern="1200" cap="none" spc="0" normalizeH="0" baseline="0" noProof="0" dirty="0">
              <a:ln>
                <a:noFill/>
              </a:ln>
              <a:solidFill>
                <a:prstClr val="black"/>
              </a:solidFill>
              <a:effectLst/>
              <a:uLnTx/>
              <a:uFillTx/>
              <a:latin typeface="Bahnschrift" panose="020B0502040204020203" pitchFamily="34" charset="0"/>
              <a:ea typeface="+mn-ea"/>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750" b="0" i="0" u="none" strike="noStrike" kern="1200" cap="none" spc="0" normalizeH="0" baseline="0" noProof="0" dirty="0">
                <a:ln>
                  <a:noFill/>
                </a:ln>
                <a:solidFill>
                  <a:prstClr val="black"/>
                </a:solidFill>
                <a:effectLst/>
                <a:uLnTx/>
                <a:uFillTx/>
                <a:latin typeface="Bahnschrift" panose="020B0502040204020203" pitchFamily="34" charset="0"/>
                <a:ea typeface="+mn-ea"/>
                <a:cs typeface="+mn-cs"/>
              </a:rPr>
              <a:t>I enjoy each fresh challenge of applying the Sandpit methodology to both basic and applied research projects, and to different cultures, challenges, timeframes, and participants. Cross disciplinary work and innovation are particular areas of interest and being part of workshops that address current challenges proactively is something I am passionate about.</a:t>
            </a:r>
          </a:p>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750" b="0" i="0" u="none" strike="noStrike" kern="1200" cap="none" spc="0" normalizeH="0" baseline="0" noProof="0" dirty="0">
              <a:ln>
                <a:noFill/>
              </a:ln>
              <a:solidFill>
                <a:prstClr val="black"/>
              </a:solidFill>
              <a:effectLst/>
              <a:uLnTx/>
              <a:uFillTx/>
              <a:latin typeface="Bahnschrift" panose="020B0502040204020203" pitchFamily="34" charset="0"/>
              <a:ea typeface="+mn-ea"/>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750" b="0" i="0" u="none" strike="noStrike" kern="1200" cap="none" spc="0" normalizeH="0" baseline="0" noProof="0" dirty="0">
                <a:ln>
                  <a:noFill/>
                </a:ln>
                <a:solidFill>
                  <a:prstClr val="black"/>
                </a:solidFill>
                <a:effectLst/>
                <a:uLnTx/>
                <a:uFillTx/>
                <a:latin typeface="Bahnschrift" panose="020B0502040204020203" pitchFamily="34" charset="0"/>
                <a:ea typeface="+mn-ea"/>
                <a:cs typeface="+mn-cs"/>
              </a:rPr>
              <a:t>I’m an enthusiastic facilitator. I will support participants quickly identify approaching this in dynamic and different ways. I’ve developed a style which supports the effectiveness of inter disciplinary working using my knowledge and experience of team working to enable project teams to address difficulties they are experiencing in making progress as a team. </a:t>
            </a:r>
          </a:p>
        </p:txBody>
      </p:sp>
      <p:sp>
        <p:nvSpPr>
          <p:cNvPr id="21" name="TextBox 20">
            <a:extLst>
              <a:ext uri="{FF2B5EF4-FFF2-40B4-BE49-F238E27FC236}">
                <a16:creationId xmlns:a16="http://schemas.microsoft.com/office/drawing/2014/main" id="{7CE1BFA8-1ECA-EFE4-850F-7558B3F3B34C}"/>
              </a:ext>
            </a:extLst>
          </p:cNvPr>
          <p:cNvSpPr txBox="1"/>
          <p:nvPr/>
        </p:nvSpPr>
        <p:spPr>
          <a:xfrm>
            <a:off x="490225" y="2224442"/>
            <a:ext cx="3413316" cy="223138"/>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850" b="0" i="0" u="none" strike="noStrike" kern="1200" cap="none" spc="0" normalizeH="0" baseline="0" noProof="0" dirty="0">
                <a:ln>
                  <a:noFill/>
                </a:ln>
                <a:effectLst/>
                <a:uLnTx/>
                <a:uFillTx/>
                <a:latin typeface="Bahnschrift" panose="020B0502040204020203" pitchFamily="34" charset="0"/>
                <a:ea typeface="+mn-ea"/>
                <a:cs typeface="+mn-cs"/>
                <a:hlinkClick r:id="rId5">
                  <a:extLst>
                    <a:ext uri="{A12FA001-AC4F-418D-AE19-62706E023703}">
                      <ahyp:hlinkClr xmlns:ahyp="http://schemas.microsoft.com/office/drawing/2018/hyperlinkcolor" val="tx"/>
                    </a:ext>
                  </a:extLst>
                </a:hlinkClick>
              </a:rPr>
              <a:t>lucybrownsdon@centreforfacilitation.com   </a:t>
            </a:r>
            <a:endParaRPr kumimoji="0" lang="en-US" sz="850" b="0" i="0" u="none" strike="noStrike" kern="1200" cap="none" spc="0" normalizeH="0" baseline="0" noProof="0" dirty="0">
              <a:ln>
                <a:noFill/>
              </a:ln>
              <a:effectLst/>
              <a:uLnTx/>
              <a:uFillTx/>
              <a:latin typeface="Bahnschrift" panose="020B0502040204020203" pitchFamily="34" charset="0"/>
              <a:ea typeface="+mn-ea"/>
              <a:cs typeface="+mn-cs"/>
            </a:endParaRPr>
          </a:p>
        </p:txBody>
      </p:sp>
      <p:sp>
        <p:nvSpPr>
          <p:cNvPr id="2" name="TextBox 1">
            <a:extLst>
              <a:ext uri="{FF2B5EF4-FFF2-40B4-BE49-F238E27FC236}">
                <a16:creationId xmlns:a16="http://schemas.microsoft.com/office/drawing/2014/main" id="{7AC339B1-821A-1800-B820-97B31B0D69B7}"/>
              </a:ext>
            </a:extLst>
          </p:cNvPr>
          <p:cNvSpPr txBox="1"/>
          <p:nvPr/>
        </p:nvSpPr>
        <p:spPr>
          <a:xfrm>
            <a:off x="404812" y="299215"/>
            <a:ext cx="4537076" cy="400110"/>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IN" sz="2000" b="1" i="0" u="none" strike="noStrike" kern="1200" cap="none" spc="0" normalizeH="0" baseline="0" noProof="0" dirty="0">
                <a:ln>
                  <a:noFill/>
                </a:ln>
                <a:solidFill>
                  <a:prstClr val="white"/>
                </a:solidFill>
                <a:effectLst/>
                <a:uLnTx/>
                <a:uFillTx/>
                <a:latin typeface="Bahnschrift" panose="020B0502040204020203" pitchFamily="34" charset="0"/>
                <a:ea typeface="+mn-ea"/>
                <a:cs typeface="+mn-cs"/>
              </a:rPr>
              <a:t>Facilitators</a:t>
            </a:r>
          </a:p>
        </p:txBody>
      </p:sp>
      <p:grpSp>
        <p:nvGrpSpPr>
          <p:cNvPr id="11" name="Group 10">
            <a:extLst>
              <a:ext uri="{FF2B5EF4-FFF2-40B4-BE49-F238E27FC236}">
                <a16:creationId xmlns:a16="http://schemas.microsoft.com/office/drawing/2014/main" id="{D6759CBC-441B-E7AB-967B-F212E5F6DCD6}"/>
              </a:ext>
            </a:extLst>
          </p:cNvPr>
          <p:cNvGrpSpPr/>
          <p:nvPr/>
        </p:nvGrpSpPr>
        <p:grpSpPr>
          <a:xfrm>
            <a:off x="490224" y="4527559"/>
            <a:ext cx="4348401" cy="2157930"/>
            <a:chOff x="490224" y="4410525"/>
            <a:chExt cx="4348401" cy="2157930"/>
          </a:xfrm>
        </p:grpSpPr>
        <p:sp>
          <p:nvSpPr>
            <p:cNvPr id="171" name="Freeform: Shape 170">
              <a:extLst>
                <a:ext uri="{FF2B5EF4-FFF2-40B4-BE49-F238E27FC236}">
                  <a16:creationId xmlns:a16="http://schemas.microsoft.com/office/drawing/2014/main" id="{AFDA29DB-AEB0-6992-D979-9C167D29CC4D}"/>
                </a:ext>
              </a:extLst>
            </p:cNvPr>
            <p:cNvSpPr/>
            <p:nvPr/>
          </p:nvSpPr>
          <p:spPr>
            <a:xfrm>
              <a:off x="610411" y="4410525"/>
              <a:ext cx="742138" cy="742138"/>
            </a:xfrm>
            <a:custGeom>
              <a:avLst/>
              <a:gdLst>
                <a:gd name="connsiteX0" fmla="*/ 371069 w 742138"/>
                <a:gd name="connsiteY0" fmla="*/ 0 h 742138"/>
                <a:gd name="connsiteX1" fmla="*/ 742138 w 742138"/>
                <a:gd name="connsiteY1" fmla="*/ 371069 h 742138"/>
                <a:gd name="connsiteX2" fmla="*/ 371069 w 742138"/>
                <a:gd name="connsiteY2" fmla="*/ 742138 h 742138"/>
                <a:gd name="connsiteX3" fmla="*/ 0 w 742138"/>
                <a:gd name="connsiteY3" fmla="*/ 371069 h 742138"/>
                <a:gd name="connsiteX4" fmla="*/ 371069 w 742138"/>
                <a:gd name="connsiteY4" fmla="*/ 0 h 7421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2138" h="742138">
                  <a:moveTo>
                    <a:pt x="371069" y="0"/>
                  </a:moveTo>
                  <a:cubicBezTo>
                    <a:pt x="576004" y="0"/>
                    <a:pt x="742138" y="166134"/>
                    <a:pt x="742138" y="371069"/>
                  </a:cubicBezTo>
                  <a:cubicBezTo>
                    <a:pt x="742138" y="576006"/>
                    <a:pt x="576004" y="742138"/>
                    <a:pt x="371069" y="742138"/>
                  </a:cubicBezTo>
                  <a:cubicBezTo>
                    <a:pt x="166134" y="742138"/>
                    <a:pt x="0" y="576006"/>
                    <a:pt x="0" y="371069"/>
                  </a:cubicBezTo>
                  <a:cubicBezTo>
                    <a:pt x="0" y="166134"/>
                    <a:pt x="166134" y="0"/>
                    <a:pt x="371069" y="0"/>
                  </a:cubicBezTo>
                  <a:close/>
                </a:path>
              </a:pathLst>
            </a:custGeom>
            <a:blipFill dpi="0" rotWithShape="1">
              <a:blip r:embed="rId6">
                <a:extLst>
                  <a:ext uri="{28A0092B-C50C-407E-A947-70E740481C1C}">
                    <a14:useLocalDpi xmlns:a14="http://schemas.microsoft.com/office/drawing/2010/main" val="0"/>
                  </a:ext>
                </a:extLst>
              </a:blip>
              <a:srcRect/>
              <a:stretch>
                <a:fillRect l="-3305" r="-4813"/>
              </a:stretch>
            </a:blipFill>
            <a:ln>
              <a:no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en-IN"/>
            </a:p>
          </p:txBody>
        </p:sp>
        <p:sp>
          <p:nvSpPr>
            <p:cNvPr id="20" name="TextBox 19">
              <a:extLst>
                <a:ext uri="{FF2B5EF4-FFF2-40B4-BE49-F238E27FC236}">
                  <a16:creationId xmlns:a16="http://schemas.microsoft.com/office/drawing/2014/main" id="{0A288431-A783-71D7-23FA-0C2C3AE09F93}"/>
                </a:ext>
              </a:extLst>
            </p:cNvPr>
            <p:cNvSpPr txBox="1"/>
            <p:nvPr/>
          </p:nvSpPr>
          <p:spPr>
            <a:xfrm>
              <a:off x="1427816" y="4658484"/>
              <a:ext cx="2668228" cy="246221"/>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srgbClr val="0044FF"/>
                  </a:solidFill>
                  <a:effectLst/>
                  <a:uLnTx/>
                  <a:uFillTx/>
                  <a:latin typeface="Bahnschrift" panose="020B0502040204020203" pitchFamily="34" charset="0"/>
                  <a:ea typeface="+mn-ea"/>
                  <a:cs typeface="+mn-cs"/>
                </a:rPr>
                <a:t>Liz Barlow</a:t>
              </a:r>
            </a:p>
          </p:txBody>
        </p:sp>
        <p:sp>
          <p:nvSpPr>
            <p:cNvPr id="22" name="TextBox 21">
              <a:extLst>
                <a:ext uri="{FF2B5EF4-FFF2-40B4-BE49-F238E27FC236}">
                  <a16:creationId xmlns:a16="http://schemas.microsoft.com/office/drawing/2014/main" id="{D2C121C0-7AE4-11F2-2F67-F1136E80831A}"/>
                </a:ext>
              </a:extLst>
            </p:cNvPr>
            <p:cNvSpPr txBox="1"/>
            <p:nvPr/>
          </p:nvSpPr>
          <p:spPr>
            <a:xfrm>
              <a:off x="490224" y="5398904"/>
              <a:ext cx="4348401" cy="1169551"/>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600"/>
                </a:spcAft>
                <a:buClrTx/>
                <a:buSzTx/>
                <a:buFontTx/>
                <a:buNone/>
                <a:tabLst/>
                <a:defRPr/>
              </a:pPr>
              <a:r>
                <a:rPr kumimoji="0" lang="en-US" sz="750" b="0" i="0" u="none" strike="noStrike" kern="1200" cap="none" spc="0" normalizeH="0" baseline="0" noProof="0" dirty="0">
                  <a:ln>
                    <a:noFill/>
                  </a:ln>
                  <a:solidFill>
                    <a:prstClr val="black"/>
                  </a:solidFill>
                  <a:effectLst/>
                  <a:uLnTx/>
                  <a:uFillTx/>
                  <a:latin typeface="Bahnschrift" panose="020B0502040204020203" pitchFamily="34" charset="0"/>
                  <a:ea typeface="+mn-ea"/>
                  <a:cs typeface="+mn-cs"/>
                </a:rPr>
                <a:t>Liz is a professional facilitator who has facilitated at many events for Universities and Research </a:t>
              </a:r>
              <a:r>
                <a:rPr kumimoji="0" lang="en-US" sz="750" b="0" i="0" u="none" strike="noStrike" kern="1200" cap="none" spc="0" normalizeH="0" baseline="0" noProof="0" dirty="0" err="1">
                  <a:ln>
                    <a:noFill/>
                  </a:ln>
                  <a:solidFill>
                    <a:prstClr val="black"/>
                  </a:solidFill>
                  <a:effectLst/>
                  <a:uLnTx/>
                  <a:uFillTx/>
                  <a:latin typeface="Bahnschrift" panose="020B0502040204020203" pitchFamily="34" charset="0"/>
                  <a:ea typeface="+mn-ea"/>
                  <a:cs typeface="+mn-cs"/>
                </a:rPr>
                <a:t>organisations</a:t>
              </a:r>
              <a:r>
                <a:rPr kumimoji="0" lang="en-US" sz="750" b="0" i="0" u="none" strike="noStrike" kern="1200" cap="none" spc="0" normalizeH="0" baseline="0" noProof="0" dirty="0">
                  <a:ln>
                    <a:noFill/>
                  </a:ln>
                  <a:solidFill>
                    <a:prstClr val="black"/>
                  </a:solidFill>
                  <a:effectLst/>
                  <a:uLnTx/>
                  <a:uFillTx/>
                  <a:latin typeface="Bahnschrift" panose="020B0502040204020203" pitchFamily="34" charset="0"/>
                  <a:ea typeface="+mn-ea"/>
                  <a:cs typeface="+mn-cs"/>
                </a:rPr>
                <a:t> including Sandpit style workshops in the UK and across Europe. </a:t>
              </a:r>
            </a:p>
            <a:p>
              <a:pPr marL="0" marR="0" lvl="0" indent="0" algn="l" defTabSz="457200" rtl="0" eaLnBrk="1" fontAlgn="auto" latinLnBrk="0" hangingPunct="1">
                <a:lnSpc>
                  <a:spcPct val="100000"/>
                </a:lnSpc>
                <a:spcBef>
                  <a:spcPts val="0"/>
                </a:spcBef>
                <a:spcAft>
                  <a:spcPts val="600"/>
                </a:spcAft>
                <a:buClrTx/>
                <a:buSzTx/>
                <a:buFontTx/>
                <a:buNone/>
                <a:tabLst/>
                <a:defRPr/>
              </a:pPr>
              <a:r>
                <a:rPr kumimoji="0" lang="en-US" sz="750" b="0" i="0" u="none" strike="noStrike" kern="1200" cap="none" spc="0" normalizeH="0" baseline="0" noProof="0" dirty="0">
                  <a:ln>
                    <a:noFill/>
                  </a:ln>
                  <a:solidFill>
                    <a:prstClr val="black"/>
                  </a:solidFill>
                  <a:effectLst/>
                  <a:uLnTx/>
                  <a:uFillTx/>
                  <a:latin typeface="Bahnschrift" panose="020B0502040204020203" pitchFamily="34" charset="0"/>
                  <a:ea typeface="+mn-ea"/>
                  <a:cs typeface="+mn-cs"/>
                </a:rPr>
                <a:t>She enjoys helping others to collaborate, and seeing ideas and involvement change across several days. Being part of workshops that consider the human aspects of future innovations are of particular interest. </a:t>
              </a:r>
            </a:p>
            <a:p>
              <a:pPr marL="0" marR="0" lvl="0" indent="0" algn="l" defTabSz="457200" rtl="0" eaLnBrk="1" fontAlgn="auto" latinLnBrk="0" hangingPunct="1">
                <a:lnSpc>
                  <a:spcPct val="100000"/>
                </a:lnSpc>
                <a:spcBef>
                  <a:spcPts val="0"/>
                </a:spcBef>
                <a:spcAft>
                  <a:spcPts val="600"/>
                </a:spcAft>
                <a:buClrTx/>
                <a:buSzTx/>
                <a:buFontTx/>
                <a:buNone/>
                <a:tabLst/>
                <a:defRPr/>
              </a:pPr>
              <a:r>
                <a:rPr kumimoji="0" lang="en-US" sz="750" b="0" i="0" u="none" strike="noStrike" kern="1200" cap="none" spc="0" normalizeH="0" baseline="0" noProof="0" dirty="0">
                  <a:ln>
                    <a:noFill/>
                  </a:ln>
                  <a:solidFill>
                    <a:prstClr val="black"/>
                  </a:solidFill>
                  <a:effectLst/>
                  <a:uLnTx/>
                  <a:uFillTx/>
                  <a:latin typeface="Bahnschrift" panose="020B0502040204020203" pitchFamily="34" charset="0"/>
                  <a:ea typeface="+mn-ea"/>
                  <a:cs typeface="+mn-cs"/>
                </a:rPr>
                <a:t>Liz is an involving facilitator with a pragmatic approach and a supportive and encouraging facilitation style. She seeks to listen, absorb, and work with groups to find a way forward from complex and challenging situations.</a:t>
              </a:r>
            </a:p>
          </p:txBody>
        </p:sp>
        <p:sp>
          <p:nvSpPr>
            <p:cNvPr id="24" name="TextBox 23">
              <a:extLst>
                <a:ext uri="{FF2B5EF4-FFF2-40B4-BE49-F238E27FC236}">
                  <a16:creationId xmlns:a16="http://schemas.microsoft.com/office/drawing/2014/main" id="{E185E7F2-2E93-9150-7D2E-03AAA0E4CEFB}"/>
                </a:ext>
              </a:extLst>
            </p:cNvPr>
            <p:cNvSpPr txBox="1"/>
            <p:nvPr/>
          </p:nvSpPr>
          <p:spPr>
            <a:xfrm>
              <a:off x="490225" y="5205686"/>
              <a:ext cx="3413316" cy="223138"/>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850" b="0" i="0" u="none" strike="noStrike" kern="1200" cap="none" spc="0" normalizeH="0" baseline="0" noProof="0" dirty="0">
                  <a:ln>
                    <a:noFill/>
                  </a:ln>
                  <a:effectLst/>
                  <a:uLnTx/>
                  <a:uFillTx/>
                  <a:latin typeface="Bahnschrift" panose="020B0502040204020203" pitchFamily="34" charset="0"/>
                  <a:ea typeface="+mn-ea"/>
                  <a:cs typeface="+mn-cs"/>
                  <a:hlinkClick r:id="rId7">
                    <a:extLst>
                      <a:ext uri="{A12FA001-AC4F-418D-AE19-62706E023703}">
                        <ahyp:hlinkClr xmlns:ahyp="http://schemas.microsoft.com/office/drawing/2018/hyperlinkcolor" val="tx"/>
                      </a:ext>
                    </a:extLst>
                  </a:hlinkClick>
                </a:rPr>
                <a:t>lizbarlow@centreforfacilitation.com </a:t>
              </a:r>
              <a:endParaRPr kumimoji="0" lang="en-US" sz="850" b="0" i="0" u="none" strike="noStrike" kern="1200" cap="none" spc="0" normalizeH="0" baseline="0" noProof="0" dirty="0">
                <a:ln>
                  <a:noFill/>
                </a:ln>
                <a:effectLst/>
                <a:uLnTx/>
                <a:uFillTx/>
                <a:latin typeface="Bahnschrift" panose="020B0502040204020203" pitchFamily="34" charset="0"/>
                <a:ea typeface="+mn-ea"/>
                <a:cs typeface="+mn-cs"/>
              </a:endParaRPr>
            </a:p>
          </p:txBody>
        </p:sp>
      </p:grpSp>
      <p:sp>
        <p:nvSpPr>
          <p:cNvPr id="4" name="Slide Number Placeholder 6">
            <a:extLst>
              <a:ext uri="{FF2B5EF4-FFF2-40B4-BE49-F238E27FC236}">
                <a16:creationId xmlns:a16="http://schemas.microsoft.com/office/drawing/2014/main" id="{1FFEC5AE-6910-D148-304D-C7F82A603467}"/>
              </a:ext>
            </a:extLst>
          </p:cNvPr>
          <p:cNvSpPr>
            <a:spLocks noGrp="1"/>
          </p:cNvSpPr>
          <p:nvPr>
            <p:ph type="sldNum" sz="quarter" idx="12"/>
          </p:nvPr>
        </p:nvSpPr>
        <p:spPr>
          <a:xfrm>
            <a:off x="4586678" y="7219068"/>
            <a:ext cx="355210" cy="188208"/>
          </a:xfrm>
        </p:spPr>
        <p:txBody>
          <a:bodyPr/>
          <a:lstStyle/>
          <a:p>
            <a:fld id="{BBD8116C-255A-44AF-97AC-4E39B80E4E22}" type="slidenum">
              <a:rPr lang="en-IN" sz="800" smtClean="0">
                <a:solidFill>
                  <a:schemeClr val="tx1"/>
                </a:solidFill>
                <a:latin typeface="Bahnschrift" panose="020B0502040204020203" pitchFamily="34" charset="0"/>
              </a:rPr>
              <a:t>19</a:t>
            </a:fld>
            <a:endParaRPr lang="en-IN" sz="800">
              <a:solidFill>
                <a:schemeClr val="tx1"/>
              </a:solidFill>
              <a:latin typeface="Bahnschrift" panose="020B0502040204020203" pitchFamily="34" charset="0"/>
            </a:endParaRPr>
          </a:p>
        </p:txBody>
      </p:sp>
      <p:pic>
        <p:nvPicPr>
          <p:cNvPr id="5" name="Picture 4">
            <a:extLst>
              <a:ext uri="{FF2B5EF4-FFF2-40B4-BE49-F238E27FC236}">
                <a16:creationId xmlns:a16="http://schemas.microsoft.com/office/drawing/2014/main" id="{7B60275F-C8B0-DD5D-1A4B-0A9E12557D9D}"/>
              </a:ext>
            </a:extLst>
          </p:cNvPr>
          <p:cNvPicPr>
            <a:picLocks noChangeAspect="1"/>
          </p:cNvPicPr>
          <p:nvPr/>
        </p:nvPicPr>
        <p:blipFill>
          <a:blip r:embed="rId8"/>
          <a:stretch>
            <a:fillRect/>
          </a:stretch>
        </p:blipFill>
        <p:spPr>
          <a:xfrm>
            <a:off x="1107902" y="7206725"/>
            <a:ext cx="203100" cy="136058"/>
          </a:xfrm>
          <a:prstGeom prst="rect">
            <a:avLst/>
          </a:prstGeom>
        </p:spPr>
      </p:pic>
      <p:pic>
        <p:nvPicPr>
          <p:cNvPr id="7" name="Picture 6">
            <a:extLst>
              <a:ext uri="{FF2B5EF4-FFF2-40B4-BE49-F238E27FC236}">
                <a16:creationId xmlns:a16="http://schemas.microsoft.com/office/drawing/2014/main" id="{4F9F217D-C560-CD0D-7A00-E614F18B1BAC}"/>
              </a:ext>
            </a:extLst>
          </p:cNvPr>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426030" y="7190339"/>
            <a:ext cx="603844" cy="178041"/>
          </a:xfrm>
          <a:prstGeom prst="rect">
            <a:avLst/>
          </a:prstGeom>
        </p:spPr>
      </p:pic>
      <p:sp>
        <p:nvSpPr>
          <p:cNvPr id="9" name="TextBox 8">
            <a:extLst>
              <a:ext uri="{FF2B5EF4-FFF2-40B4-BE49-F238E27FC236}">
                <a16:creationId xmlns:a16="http://schemas.microsoft.com/office/drawing/2014/main" id="{78EA6055-8C59-87A0-EF2D-BEB7855DE4D6}"/>
              </a:ext>
            </a:extLst>
          </p:cNvPr>
          <p:cNvSpPr txBox="1"/>
          <p:nvPr/>
        </p:nvSpPr>
        <p:spPr>
          <a:xfrm>
            <a:off x="490225" y="6751090"/>
            <a:ext cx="450328" cy="107722"/>
          </a:xfrm>
          <a:prstGeom prst="rect">
            <a:avLst/>
          </a:prstGeom>
          <a:noFill/>
        </p:spPr>
        <p:txBody>
          <a:bodyPr wrap="square" tIns="0" bIns="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700" b="1" i="0" u="none" strike="noStrike" kern="1200" cap="none" spc="0" normalizeH="0" baseline="0" noProof="0" dirty="0">
                <a:ln>
                  <a:noFill/>
                </a:ln>
                <a:effectLst/>
                <a:uLnTx/>
                <a:uFillTx/>
                <a:latin typeface="Bahnschrift" panose="020B0502040204020203" pitchFamily="34" charset="0"/>
                <a:ea typeface="+mn-ea"/>
                <a:cs typeface="+mn-cs"/>
              </a:rPr>
              <a:t>Notes</a:t>
            </a:r>
          </a:p>
        </p:txBody>
      </p:sp>
      <p:sp>
        <p:nvSpPr>
          <p:cNvPr id="15" name="TextBox 14">
            <a:extLst>
              <a:ext uri="{FF2B5EF4-FFF2-40B4-BE49-F238E27FC236}">
                <a16:creationId xmlns:a16="http://schemas.microsoft.com/office/drawing/2014/main" id="{C08A06F1-6827-B37A-22D0-13C963FA09F7}"/>
              </a:ext>
            </a:extLst>
          </p:cNvPr>
          <p:cNvSpPr txBox="1"/>
          <p:nvPr/>
        </p:nvSpPr>
        <p:spPr>
          <a:xfrm>
            <a:off x="490225" y="4036088"/>
            <a:ext cx="450328" cy="107722"/>
          </a:xfrm>
          <a:prstGeom prst="rect">
            <a:avLst/>
          </a:prstGeom>
          <a:noFill/>
        </p:spPr>
        <p:txBody>
          <a:bodyPr wrap="square" tIns="0" bIns="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700" b="1" i="0" u="none" strike="noStrike" kern="1200" cap="none" spc="0" normalizeH="0" baseline="0" noProof="0" dirty="0">
                <a:ln>
                  <a:noFill/>
                </a:ln>
                <a:effectLst/>
                <a:uLnTx/>
                <a:uFillTx/>
                <a:latin typeface="Bahnschrift" panose="020B0502040204020203" pitchFamily="34" charset="0"/>
                <a:ea typeface="+mn-ea"/>
                <a:cs typeface="+mn-cs"/>
              </a:rPr>
              <a:t>Notes</a:t>
            </a:r>
          </a:p>
        </p:txBody>
      </p:sp>
    </p:spTree>
    <p:custDataLst>
      <p:tags r:id="rId1"/>
    </p:custDataLst>
    <p:extLst>
      <p:ext uri="{BB962C8B-B14F-4D97-AF65-F5344CB8AC3E}">
        <p14:creationId xmlns:p14="http://schemas.microsoft.com/office/powerpoint/2010/main" val="2359692437"/>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A blue and black gradient&#10;&#10;Description automatically generated">
            <a:extLst>
              <a:ext uri="{FF2B5EF4-FFF2-40B4-BE49-F238E27FC236}">
                <a16:creationId xmlns:a16="http://schemas.microsoft.com/office/drawing/2014/main" id="{3CE74353-2A8A-F409-FE6C-B8BE3EE1E465}"/>
              </a:ext>
            </a:extLst>
          </p:cNvPr>
          <p:cNvPicPr>
            <a:picLocks noChangeAspect="1"/>
          </p:cNvPicPr>
          <p:nvPr/>
        </p:nvPicPr>
        <p:blipFill rotWithShape="1">
          <a:blip r:embed="rId3">
            <a:extLst>
              <a:ext uri="{28A0092B-C50C-407E-A947-70E740481C1C}">
                <a14:useLocalDpi xmlns:a14="http://schemas.microsoft.com/office/drawing/2010/main" val="0"/>
              </a:ext>
            </a:extLst>
          </a:blip>
          <a:srcRect r="20468"/>
          <a:stretch/>
        </p:blipFill>
        <p:spPr>
          <a:xfrm rot="5400000" flipH="1" flipV="1">
            <a:off x="-1106489" y="1106488"/>
            <a:ext cx="7559678" cy="5346702"/>
          </a:xfrm>
          <a:prstGeom prst="rect">
            <a:avLst/>
          </a:prstGeom>
        </p:spPr>
      </p:pic>
      <p:grpSp>
        <p:nvGrpSpPr>
          <p:cNvPr id="28" name="Group 27">
            <a:extLst>
              <a:ext uri="{FF2B5EF4-FFF2-40B4-BE49-F238E27FC236}">
                <a16:creationId xmlns:a16="http://schemas.microsoft.com/office/drawing/2014/main" id="{B10DC56B-1D02-E382-3904-7C32731C36AA}"/>
              </a:ext>
            </a:extLst>
          </p:cNvPr>
          <p:cNvGrpSpPr/>
          <p:nvPr/>
        </p:nvGrpSpPr>
        <p:grpSpPr>
          <a:xfrm rot="10335125">
            <a:off x="-2600670" y="-2819602"/>
            <a:ext cx="14849352" cy="9941862"/>
            <a:chOff x="6249468" y="-1100935"/>
            <a:chExt cx="8072278" cy="5404509"/>
          </a:xfrm>
          <a:solidFill>
            <a:schemeClr val="bg1">
              <a:alpha val="29000"/>
            </a:schemeClr>
          </a:solidFill>
        </p:grpSpPr>
        <p:sp>
          <p:nvSpPr>
            <p:cNvPr id="29" name="Freeform 3214">
              <a:extLst>
                <a:ext uri="{FF2B5EF4-FFF2-40B4-BE49-F238E27FC236}">
                  <a16:creationId xmlns:a16="http://schemas.microsoft.com/office/drawing/2014/main" id="{A269D130-D7A5-61A8-0E43-09805E712842}"/>
                </a:ext>
              </a:extLst>
            </p:cNvPr>
            <p:cNvSpPr>
              <a:spLocks noEditPoints="1"/>
            </p:cNvSpPr>
            <p:nvPr/>
          </p:nvSpPr>
          <p:spPr bwMode="auto">
            <a:xfrm>
              <a:off x="6903306" y="-223633"/>
              <a:ext cx="7399129" cy="4494102"/>
            </a:xfrm>
            <a:custGeom>
              <a:avLst/>
              <a:gdLst>
                <a:gd name="T0" fmla="*/ 783 w 1129"/>
                <a:gd name="T1" fmla="*/ 686 h 686"/>
                <a:gd name="T2" fmla="*/ 940 w 1129"/>
                <a:gd name="T3" fmla="*/ 678 h 686"/>
                <a:gd name="T4" fmla="*/ 1052 w 1129"/>
                <a:gd name="T5" fmla="*/ 609 h 686"/>
                <a:gd name="T6" fmla="*/ 1079 w 1129"/>
                <a:gd name="T7" fmla="*/ 599 h 686"/>
                <a:gd name="T8" fmla="*/ 885 w 1129"/>
                <a:gd name="T9" fmla="*/ 625 h 686"/>
                <a:gd name="T10" fmla="*/ 866 w 1129"/>
                <a:gd name="T11" fmla="*/ 588 h 686"/>
                <a:gd name="T12" fmla="*/ 869 w 1129"/>
                <a:gd name="T13" fmla="*/ 587 h 686"/>
                <a:gd name="T14" fmla="*/ 1077 w 1129"/>
                <a:gd name="T15" fmla="*/ 596 h 686"/>
                <a:gd name="T16" fmla="*/ 742 w 1129"/>
                <a:gd name="T17" fmla="*/ 586 h 686"/>
                <a:gd name="T18" fmla="*/ 745 w 1129"/>
                <a:gd name="T19" fmla="*/ 590 h 686"/>
                <a:gd name="T20" fmla="*/ 804 w 1129"/>
                <a:gd name="T21" fmla="*/ 621 h 686"/>
                <a:gd name="T22" fmla="*/ 786 w 1129"/>
                <a:gd name="T23" fmla="*/ 535 h 686"/>
                <a:gd name="T24" fmla="*/ 987 w 1129"/>
                <a:gd name="T25" fmla="*/ 585 h 686"/>
                <a:gd name="T26" fmla="*/ 1007 w 1129"/>
                <a:gd name="T27" fmla="*/ 622 h 686"/>
                <a:gd name="T28" fmla="*/ 1076 w 1129"/>
                <a:gd name="T29" fmla="*/ 597 h 686"/>
                <a:gd name="T30" fmla="*/ 1035 w 1129"/>
                <a:gd name="T31" fmla="*/ 567 h 686"/>
                <a:gd name="T32" fmla="*/ 1036 w 1129"/>
                <a:gd name="T33" fmla="*/ 563 h 686"/>
                <a:gd name="T34" fmla="*/ 674 w 1129"/>
                <a:gd name="T35" fmla="*/ 487 h 686"/>
                <a:gd name="T36" fmla="*/ 695 w 1129"/>
                <a:gd name="T37" fmla="*/ 508 h 686"/>
                <a:gd name="T38" fmla="*/ 674 w 1129"/>
                <a:gd name="T39" fmla="*/ 488 h 686"/>
                <a:gd name="T40" fmla="*/ 733 w 1129"/>
                <a:gd name="T41" fmla="*/ 544 h 686"/>
                <a:gd name="T42" fmla="*/ 757 w 1129"/>
                <a:gd name="T43" fmla="*/ 540 h 686"/>
                <a:gd name="T44" fmla="*/ 761 w 1129"/>
                <a:gd name="T45" fmla="*/ 461 h 686"/>
                <a:gd name="T46" fmla="*/ 605 w 1129"/>
                <a:gd name="T47" fmla="*/ 444 h 686"/>
                <a:gd name="T48" fmla="*/ 487 w 1129"/>
                <a:gd name="T49" fmla="*/ 412 h 686"/>
                <a:gd name="T50" fmla="*/ 671 w 1129"/>
                <a:gd name="T51" fmla="*/ 485 h 686"/>
                <a:gd name="T52" fmla="*/ 418 w 1129"/>
                <a:gd name="T53" fmla="*/ 441 h 686"/>
                <a:gd name="T54" fmla="*/ 484 w 1129"/>
                <a:gd name="T55" fmla="*/ 412 h 686"/>
                <a:gd name="T56" fmla="*/ 552 w 1129"/>
                <a:gd name="T57" fmla="*/ 382 h 686"/>
                <a:gd name="T58" fmla="*/ 600 w 1129"/>
                <a:gd name="T59" fmla="*/ 439 h 686"/>
                <a:gd name="T60" fmla="*/ 616 w 1129"/>
                <a:gd name="T61" fmla="*/ 398 h 686"/>
                <a:gd name="T62" fmla="*/ 360 w 1129"/>
                <a:gd name="T63" fmla="*/ 323 h 686"/>
                <a:gd name="T64" fmla="*/ 359 w 1129"/>
                <a:gd name="T65" fmla="*/ 324 h 686"/>
                <a:gd name="T66" fmla="*/ 266 w 1129"/>
                <a:gd name="T67" fmla="*/ 311 h 686"/>
                <a:gd name="T68" fmla="*/ 346 w 1129"/>
                <a:gd name="T69" fmla="*/ 294 h 686"/>
                <a:gd name="T70" fmla="*/ 327 w 1129"/>
                <a:gd name="T71" fmla="*/ 291 h 686"/>
                <a:gd name="T72" fmla="*/ 327 w 1129"/>
                <a:gd name="T73" fmla="*/ 315 h 686"/>
                <a:gd name="T74" fmla="*/ 355 w 1129"/>
                <a:gd name="T75" fmla="*/ 282 h 686"/>
                <a:gd name="T76" fmla="*/ 308 w 1129"/>
                <a:gd name="T77" fmla="*/ 227 h 686"/>
                <a:gd name="T78" fmla="*/ 335 w 1129"/>
                <a:gd name="T79" fmla="*/ 204 h 686"/>
                <a:gd name="T80" fmla="*/ 363 w 1129"/>
                <a:gd name="T81" fmla="*/ 191 h 686"/>
                <a:gd name="T82" fmla="*/ 374 w 1129"/>
                <a:gd name="T83" fmla="*/ 174 h 686"/>
                <a:gd name="T84" fmla="*/ 53 w 1129"/>
                <a:gd name="T85" fmla="*/ 170 h 686"/>
                <a:gd name="T86" fmla="*/ 302 w 1129"/>
                <a:gd name="T87" fmla="*/ 160 h 686"/>
                <a:gd name="T88" fmla="*/ 320 w 1129"/>
                <a:gd name="T89" fmla="*/ 181 h 686"/>
                <a:gd name="T90" fmla="*/ 293 w 1129"/>
                <a:gd name="T91" fmla="*/ 146 h 686"/>
                <a:gd name="T92" fmla="*/ 220 w 1129"/>
                <a:gd name="T93" fmla="*/ 150 h 686"/>
                <a:gd name="T94" fmla="*/ 339 w 1129"/>
                <a:gd name="T95" fmla="*/ 97 h 686"/>
                <a:gd name="T96" fmla="*/ 264 w 1129"/>
                <a:gd name="T97" fmla="*/ 131 h 686"/>
                <a:gd name="T98" fmla="*/ 114 w 1129"/>
                <a:gd name="T99" fmla="*/ 109 h 686"/>
                <a:gd name="T100" fmla="*/ 216 w 1129"/>
                <a:gd name="T101" fmla="*/ 106 h 686"/>
                <a:gd name="T102" fmla="*/ 371 w 1129"/>
                <a:gd name="T103" fmla="*/ 65 h 686"/>
                <a:gd name="T104" fmla="*/ 327 w 1129"/>
                <a:gd name="T105" fmla="*/ 162 h 686"/>
                <a:gd name="T106" fmla="*/ 371 w 1129"/>
                <a:gd name="T107" fmla="*/ 65 h 686"/>
                <a:gd name="T108" fmla="*/ 94 w 1129"/>
                <a:gd name="T109" fmla="*/ 88 h 686"/>
                <a:gd name="T110" fmla="*/ 34 w 1129"/>
                <a:gd name="T111" fmla="*/ 59 h 686"/>
                <a:gd name="T112" fmla="*/ 59 w 1129"/>
                <a:gd name="T113" fmla="*/ 103 h 686"/>
                <a:gd name="T114" fmla="*/ 110 w 1129"/>
                <a:gd name="T115" fmla="*/ 89 h 686"/>
                <a:gd name="T116" fmla="*/ 107 w 1129"/>
                <a:gd name="T117" fmla="*/ 63 h 686"/>
                <a:gd name="T118" fmla="*/ 193 w 1129"/>
                <a:gd name="T119" fmla="*/ 40 h 686"/>
                <a:gd name="T120" fmla="*/ 35 w 1129"/>
                <a:gd name="T121" fmla="*/ 22 h 686"/>
                <a:gd name="T122" fmla="*/ 33 w 1129"/>
                <a:gd name="T123" fmla="*/ 18 h 6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29" h="686">
                  <a:moveTo>
                    <a:pt x="1093" y="634"/>
                  </a:moveTo>
                  <a:cubicBezTo>
                    <a:pt x="1093" y="634"/>
                    <a:pt x="1093" y="634"/>
                    <a:pt x="1093" y="634"/>
                  </a:cubicBezTo>
                  <a:cubicBezTo>
                    <a:pt x="1128" y="638"/>
                    <a:pt x="1128" y="638"/>
                    <a:pt x="1128" y="638"/>
                  </a:cubicBezTo>
                  <a:cubicBezTo>
                    <a:pt x="1128" y="638"/>
                    <a:pt x="1128" y="637"/>
                    <a:pt x="1128" y="637"/>
                  </a:cubicBezTo>
                  <a:cubicBezTo>
                    <a:pt x="1128" y="637"/>
                    <a:pt x="1128" y="637"/>
                    <a:pt x="1128" y="637"/>
                  </a:cubicBezTo>
                  <a:cubicBezTo>
                    <a:pt x="1093" y="634"/>
                    <a:pt x="1093" y="634"/>
                    <a:pt x="1093" y="634"/>
                  </a:cubicBezTo>
                  <a:moveTo>
                    <a:pt x="889" y="631"/>
                  </a:moveTo>
                  <a:cubicBezTo>
                    <a:pt x="889" y="631"/>
                    <a:pt x="889" y="631"/>
                    <a:pt x="889" y="631"/>
                  </a:cubicBezTo>
                  <a:cubicBezTo>
                    <a:pt x="937" y="678"/>
                    <a:pt x="937" y="678"/>
                    <a:pt x="937" y="678"/>
                  </a:cubicBezTo>
                  <a:cubicBezTo>
                    <a:pt x="937" y="678"/>
                    <a:pt x="937" y="678"/>
                    <a:pt x="937" y="678"/>
                  </a:cubicBezTo>
                  <a:cubicBezTo>
                    <a:pt x="889" y="631"/>
                    <a:pt x="889" y="631"/>
                    <a:pt x="889" y="631"/>
                  </a:cubicBezTo>
                  <a:moveTo>
                    <a:pt x="805" y="624"/>
                  </a:moveTo>
                  <a:cubicBezTo>
                    <a:pt x="783" y="686"/>
                    <a:pt x="783" y="686"/>
                    <a:pt x="783" y="686"/>
                  </a:cubicBezTo>
                  <a:cubicBezTo>
                    <a:pt x="783" y="686"/>
                    <a:pt x="783" y="686"/>
                    <a:pt x="783" y="686"/>
                  </a:cubicBezTo>
                  <a:cubicBezTo>
                    <a:pt x="806" y="624"/>
                    <a:pt x="806" y="624"/>
                    <a:pt x="806" y="624"/>
                  </a:cubicBezTo>
                  <a:cubicBezTo>
                    <a:pt x="805" y="624"/>
                    <a:pt x="805" y="624"/>
                    <a:pt x="805" y="624"/>
                  </a:cubicBezTo>
                  <a:moveTo>
                    <a:pt x="768" y="622"/>
                  </a:moveTo>
                  <a:cubicBezTo>
                    <a:pt x="768" y="622"/>
                    <a:pt x="768" y="622"/>
                    <a:pt x="768" y="622"/>
                  </a:cubicBezTo>
                  <a:cubicBezTo>
                    <a:pt x="781" y="686"/>
                    <a:pt x="781" y="686"/>
                    <a:pt x="781" y="686"/>
                  </a:cubicBezTo>
                  <a:cubicBezTo>
                    <a:pt x="781" y="685"/>
                    <a:pt x="781" y="685"/>
                    <a:pt x="782" y="685"/>
                  </a:cubicBezTo>
                  <a:cubicBezTo>
                    <a:pt x="768" y="622"/>
                    <a:pt x="768" y="622"/>
                    <a:pt x="768" y="622"/>
                  </a:cubicBezTo>
                  <a:moveTo>
                    <a:pt x="770" y="620"/>
                  </a:moveTo>
                  <a:cubicBezTo>
                    <a:pt x="770" y="620"/>
                    <a:pt x="770" y="620"/>
                    <a:pt x="770" y="620"/>
                  </a:cubicBezTo>
                  <a:cubicBezTo>
                    <a:pt x="804" y="622"/>
                    <a:pt x="804" y="622"/>
                    <a:pt x="804" y="622"/>
                  </a:cubicBezTo>
                  <a:cubicBezTo>
                    <a:pt x="804" y="622"/>
                    <a:pt x="804" y="622"/>
                    <a:pt x="804" y="621"/>
                  </a:cubicBezTo>
                  <a:cubicBezTo>
                    <a:pt x="770" y="620"/>
                    <a:pt x="770" y="620"/>
                    <a:pt x="770" y="620"/>
                  </a:cubicBezTo>
                  <a:moveTo>
                    <a:pt x="968" y="613"/>
                  </a:moveTo>
                  <a:cubicBezTo>
                    <a:pt x="940" y="678"/>
                    <a:pt x="940" y="678"/>
                    <a:pt x="940" y="678"/>
                  </a:cubicBezTo>
                  <a:cubicBezTo>
                    <a:pt x="940" y="678"/>
                    <a:pt x="940" y="678"/>
                    <a:pt x="940" y="678"/>
                  </a:cubicBezTo>
                  <a:cubicBezTo>
                    <a:pt x="968" y="613"/>
                    <a:pt x="968" y="613"/>
                    <a:pt x="968" y="613"/>
                  </a:cubicBezTo>
                  <a:cubicBezTo>
                    <a:pt x="968" y="613"/>
                    <a:pt x="968" y="613"/>
                    <a:pt x="968" y="613"/>
                  </a:cubicBezTo>
                  <a:moveTo>
                    <a:pt x="967" y="611"/>
                  </a:moveTo>
                  <a:cubicBezTo>
                    <a:pt x="890" y="628"/>
                    <a:pt x="890" y="628"/>
                    <a:pt x="890" y="628"/>
                  </a:cubicBezTo>
                  <a:cubicBezTo>
                    <a:pt x="890" y="628"/>
                    <a:pt x="890" y="628"/>
                    <a:pt x="890" y="628"/>
                  </a:cubicBezTo>
                  <a:cubicBezTo>
                    <a:pt x="967" y="612"/>
                    <a:pt x="967" y="612"/>
                    <a:pt x="967" y="612"/>
                  </a:cubicBezTo>
                  <a:cubicBezTo>
                    <a:pt x="967" y="612"/>
                    <a:pt x="967" y="612"/>
                    <a:pt x="967" y="611"/>
                  </a:cubicBezTo>
                  <a:moveTo>
                    <a:pt x="1056" y="609"/>
                  </a:moveTo>
                  <a:cubicBezTo>
                    <a:pt x="1056" y="610"/>
                    <a:pt x="1055" y="610"/>
                    <a:pt x="1055" y="610"/>
                  </a:cubicBezTo>
                  <a:cubicBezTo>
                    <a:pt x="1088" y="632"/>
                    <a:pt x="1088" y="632"/>
                    <a:pt x="1088" y="632"/>
                  </a:cubicBezTo>
                  <a:cubicBezTo>
                    <a:pt x="1088" y="632"/>
                    <a:pt x="1088" y="632"/>
                    <a:pt x="1088" y="632"/>
                  </a:cubicBezTo>
                  <a:cubicBezTo>
                    <a:pt x="1056" y="609"/>
                    <a:pt x="1056" y="609"/>
                    <a:pt x="1056" y="609"/>
                  </a:cubicBezTo>
                  <a:moveTo>
                    <a:pt x="1052" y="609"/>
                  </a:moveTo>
                  <a:cubicBezTo>
                    <a:pt x="1009" y="624"/>
                    <a:pt x="1009" y="624"/>
                    <a:pt x="1009" y="624"/>
                  </a:cubicBezTo>
                  <a:cubicBezTo>
                    <a:pt x="1010" y="624"/>
                    <a:pt x="1010" y="624"/>
                    <a:pt x="1010" y="624"/>
                  </a:cubicBezTo>
                  <a:cubicBezTo>
                    <a:pt x="1052" y="609"/>
                    <a:pt x="1052" y="609"/>
                    <a:pt x="1052" y="609"/>
                  </a:cubicBezTo>
                  <a:cubicBezTo>
                    <a:pt x="1052" y="609"/>
                    <a:pt x="1052" y="609"/>
                    <a:pt x="1052" y="609"/>
                  </a:cubicBezTo>
                  <a:moveTo>
                    <a:pt x="1078" y="600"/>
                  </a:moveTo>
                  <a:cubicBezTo>
                    <a:pt x="1078" y="600"/>
                    <a:pt x="1077" y="600"/>
                    <a:pt x="1077" y="600"/>
                  </a:cubicBezTo>
                  <a:cubicBezTo>
                    <a:pt x="1089" y="631"/>
                    <a:pt x="1089" y="631"/>
                    <a:pt x="1089" y="631"/>
                  </a:cubicBezTo>
                  <a:cubicBezTo>
                    <a:pt x="1089" y="631"/>
                    <a:pt x="1089" y="631"/>
                    <a:pt x="1089" y="631"/>
                  </a:cubicBezTo>
                  <a:cubicBezTo>
                    <a:pt x="1078" y="600"/>
                    <a:pt x="1078" y="600"/>
                    <a:pt x="1078" y="600"/>
                  </a:cubicBezTo>
                  <a:moveTo>
                    <a:pt x="1079" y="599"/>
                  </a:moveTo>
                  <a:cubicBezTo>
                    <a:pt x="1079" y="599"/>
                    <a:pt x="1078" y="599"/>
                    <a:pt x="1078" y="600"/>
                  </a:cubicBezTo>
                  <a:cubicBezTo>
                    <a:pt x="1128" y="637"/>
                    <a:pt x="1128" y="637"/>
                    <a:pt x="1128" y="637"/>
                  </a:cubicBezTo>
                  <a:cubicBezTo>
                    <a:pt x="1128" y="637"/>
                    <a:pt x="1128" y="636"/>
                    <a:pt x="1129" y="636"/>
                  </a:cubicBezTo>
                  <a:cubicBezTo>
                    <a:pt x="1079" y="599"/>
                    <a:pt x="1079" y="599"/>
                    <a:pt x="1079" y="599"/>
                  </a:cubicBezTo>
                  <a:moveTo>
                    <a:pt x="1075" y="599"/>
                  </a:moveTo>
                  <a:cubicBezTo>
                    <a:pt x="1056" y="608"/>
                    <a:pt x="1056" y="608"/>
                    <a:pt x="1056" y="608"/>
                  </a:cubicBezTo>
                  <a:cubicBezTo>
                    <a:pt x="1056" y="608"/>
                    <a:pt x="1056" y="608"/>
                    <a:pt x="1056" y="608"/>
                  </a:cubicBezTo>
                  <a:cubicBezTo>
                    <a:pt x="1075" y="599"/>
                    <a:pt x="1075" y="599"/>
                    <a:pt x="1075" y="599"/>
                  </a:cubicBezTo>
                  <a:cubicBezTo>
                    <a:pt x="1075" y="599"/>
                    <a:pt x="1075" y="599"/>
                    <a:pt x="1075" y="599"/>
                  </a:cubicBezTo>
                  <a:moveTo>
                    <a:pt x="744" y="591"/>
                  </a:moveTo>
                  <a:cubicBezTo>
                    <a:pt x="744" y="591"/>
                    <a:pt x="744" y="591"/>
                    <a:pt x="744" y="591"/>
                  </a:cubicBezTo>
                  <a:cubicBezTo>
                    <a:pt x="766" y="618"/>
                    <a:pt x="766" y="618"/>
                    <a:pt x="766" y="618"/>
                  </a:cubicBezTo>
                  <a:cubicBezTo>
                    <a:pt x="766" y="618"/>
                    <a:pt x="766" y="618"/>
                    <a:pt x="767" y="618"/>
                  </a:cubicBezTo>
                  <a:cubicBezTo>
                    <a:pt x="767" y="618"/>
                    <a:pt x="767" y="618"/>
                    <a:pt x="767" y="618"/>
                  </a:cubicBezTo>
                  <a:cubicBezTo>
                    <a:pt x="744" y="591"/>
                    <a:pt x="744" y="591"/>
                    <a:pt x="744" y="591"/>
                  </a:cubicBezTo>
                  <a:moveTo>
                    <a:pt x="868" y="588"/>
                  </a:moveTo>
                  <a:cubicBezTo>
                    <a:pt x="868" y="588"/>
                    <a:pt x="868" y="589"/>
                    <a:pt x="868" y="589"/>
                  </a:cubicBezTo>
                  <a:cubicBezTo>
                    <a:pt x="885" y="625"/>
                    <a:pt x="885" y="625"/>
                    <a:pt x="885" y="625"/>
                  </a:cubicBezTo>
                  <a:cubicBezTo>
                    <a:pt x="885" y="625"/>
                    <a:pt x="885" y="625"/>
                    <a:pt x="885" y="625"/>
                  </a:cubicBezTo>
                  <a:cubicBezTo>
                    <a:pt x="868" y="588"/>
                    <a:pt x="868" y="588"/>
                    <a:pt x="868" y="588"/>
                  </a:cubicBezTo>
                  <a:moveTo>
                    <a:pt x="866" y="588"/>
                  </a:moveTo>
                  <a:cubicBezTo>
                    <a:pt x="836" y="624"/>
                    <a:pt x="836" y="624"/>
                    <a:pt x="836" y="624"/>
                  </a:cubicBezTo>
                  <a:cubicBezTo>
                    <a:pt x="809" y="622"/>
                    <a:pt x="809" y="622"/>
                    <a:pt x="809" y="622"/>
                  </a:cubicBezTo>
                  <a:cubicBezTo>
                    <a:pt x="809" y="622"/>
                    <a:pt x="809" y="622"/>
                    <a:pt x="809" y="622"/>
                  </a:cubicBezTo>
                  <a:cubicBezTo>
                    <a:pt x="835" y="624"/>
                    <a:pt x="835" y="624"/>
                    <a:pt x="835" y="624"/>
                  </a:cubicBezTo>
                  <a:cubicBezTo>
                    <a:pt x="784" y="686"/>
                    <a:pt x="784" y="686"/>
                    <a:pt x="784" y="686"/>
                  </a:cubicBezTo>
                  <a:cubicBezTo>
                    <a:pt x="784" y="686"/>
                    <a:pt x="784" y="686"/>
                    <a:pt x="784" y="686"/>
                  </a:cubicBezTo>
                  <a:cubicBezTo>
                    <a:pt x="836" y="624"/>
                    <a:pt x="836" y="624"/>
                    <a:pt x="836" y="624"/>
                  </a:cubicBezTo>
                  <a:cubicBezTo>
                    <a:pt x="883" y="628"/>
                    <a:pt x="883" y="628"/>
                    <a:pt x="883" y="628"/>
                  </a:cubicBezTo>
                  <a:cubicBezTo>
                    <a:pt x="883" y="628"/>
                    <a:pt x="883" y="628"/>
                    <a:pt x="883" y="628"/>
                  </a:cubicBezTo>
                  <a:cubicBezTo>
                    <a:pt x="836" y="624"/>
                    <a:pt x="836" y="624"/>
                    <a:pt x="836" y="624"/>
                  </a:cubicBezTo>
                  <a:cubicBezTo>
                    <a:pt x="866" y="588"/>
                    <a:pt x="866" y="588"/>
                    <a:pt x="866" y="588"/>
                  </a:cubicBezTo>
                  <a:cubicBezTo>
                    <a:pt x="866" y="588"/>
                    <a:pt x="866" y="588"/>
                    <a:pt x="866" y="588"/>
                  </a:cubicBezTo>
                  <a:moveTo>
                    <a:pt x="865" y="588"/>
                  </a:moveTo>
                  <a:cubicBezTo>
                    <a:pt x="809" y="620"/>
                    <a:pt x="809" y="620"/>
                    <a:pt x="809" y="620"/>
                  </a:cubicBezTo>
                  <a:cubicBezTo>
                    <a:pt x="809" y="620"/>
                    <a:pt x="809" y="620"/>
                    <a:pt x="809" y="621"/>
                  </a:cubicBezTo>
                  <a:cubicBezTo>
                    <a:pt x="866" y="588"/>
                    <a:pt x="866" y="588"/>
                    <a:pt x="866" y="588"/>
                  </a:cubicBezTo>
                  <a:cubicBezTo>
                    <a:pt x="865" y="588"/>
                    <a:pt x="865" y="588"/>
                    <a:pt x="865" y="588"/>
                  </a:cubicBezTo>
                  <a:moveTo>
                    <a:pt x="984" y="585"/>
                  </a:moveTo>
                  <a:cubicBezTo>
                    <a:pt x="969" y="609"/>
                    <a:pt x="969" y="609"/>
                    <a:pt x="969" y="609"/>
                  </a:cubicBezTo>
                  <a:cubicBezTo>
                    <a:pt x="970" y="609"/>
                    <a:pt x="970" y="610"/>
                    <a:pt x="970" y="610"/>
                  </a:cubicBezTo>
                  <a:cubicBezTo>
                    <a:pt x="984" y="585"/>
                    <a:pt x="984" y="585"/>
                    <a:pt x="984" y="585"/>
                  </a:cubicBezTo>
                  <a:cubicBezTo>
                    <a:pt x="984" y="585"/>
                    <a:pt x="984" y="585"/>
                    <a:pt x="984" y="585"/>
                  </a:cubicBezTo>
                  <a:moveTo>
                    <a:pt x="982" y="583"/>
                  </a:moveTo>
                  <a:cubicBezTo>
                    <a:pt x="938" y="604"/>
                    <a:pt x="938" y="604"/>
                    <a:pt x="938" y="604"/>
                  </a:cubicBezTo>
                  <a:cubicBezTo>
                    <a:pt x="869" y="587"/>
                    <a:pt x="869" y="587"/>
                    <a:pt x="869" y="587"/>
                  </a:cubicBezTo>
                  <a:cubicBezTo>
                    <a:pt x="869" y="587"/>
                    <a:pt x="869" y="587"/>
                    <a:pt x="869" y="587"/>
                  </a:cubicBezTo>
                  <a:cubicBezTo>
                    <a:pt x="869" y="587"/>
                    <a:pt x="869" y="587"/>
                    <a:pt x="869" y="587"/>
                  </a:cubicBezTo>
                  <a:cubicBezTo>
                    <a:pt x="938" y="604"/>
                    <a:pt x="938" y="604"/>
                    <a:pt x="938" y="604"/>
                  </a:cubicBezTo>
                  <a:cubicBezTo>
                    <a:pt x="890" y="627"/>
                    <a:pt x="890" y="627"/>
                    <a:pt x="890" y="627"/>
                  </a:cubicBezTo>
                  <a:cubicBezTo>
                    <a:pt x="890" y="627"/>
                    <a:pt x="890" y="627"/>
                    <a:pt x="890" y="627"/>
                  </a:cubicBezTo>
                  <a:cubicBezTo>
                    <a:pt x="939" y="604"/>
                    <a:pt x="939" y="604"/>
                    <a:pt x="939" y="604"/>
                  </a:cubicBezTo>
                  <a:cubicBezTo>
                    <a:pt x="967" y="611"/>
                    <a:pt x="967" y="611"/>
                    <a:pt x="967" y="611"/>
                  </a:cubicBezTo>
                  <a:cubicBezTo>
                    <a:pt x="967" y="611"/>
                    <a:pt x="967" y="611"/>
                    <a:pt x="967" y="611"/>
                  </a:cubicBezTo>
                  <a:cubicBezTo>
                    <a:pt x="967" y="611"/>
                    <a:pt x="967" y="611"/>
                    <a:pt x="967" y="611"/>
                  </a:cubicBezTo>
                  <a:cubicBezTo>
                    <a:pt x="939" y="604"/>
                    <a:pt x="939" y="604"/>
                    <a:pt x="939" y="604"/>
                  </a:cubicBezTo>
                  <a:cubicBezTo>
                    <a:pt x="982" y="583"/>
                    <a:pt x="982" y="583"/>
                    <a:pt x="982" y="583"/>
                  </a:cubicBezTo>
                  <a:cubicBezTo>
                    <a:pt x="982" y="583"/>
                    <a:pt x="982" y="583"/>
                    <a:pt x="982" y="583"/>
                  </a:cubicBezTo>
                  <a:moveTo>
                    <a:pt x="1082" y="564"/>
                  </a:moveTo>
                  <a:cubicBezTo>
                    <a:pt x="1077" y="596"/>
                    <a:pt x="1077" y="596"/>
                    <a:pt x="1077" y="596"/>
                  </a:cubicBezTo>
                  <a:cubicBezTo>
                    <a:pt x="1077" y="596"/>
                    <a:pt x="1077" y="596"/>
                    <a:pt x="1077" y="596"/>
                  </a:cubicBezTo>
                  <a:cubicBezTo>
                    <a:pt x="1077" y="596"/>
                    <a:pt x="1077" y="596"/>
                    <a:pt x="1077" y="596"/>
                  </a:cubicBezTo>
                  <a:cubicBezTo>
                    <a:pt x="1077" y="596"/>
                    <a:pt x="1077" y="596"/>
                    <a:pt x="1077" y="596"/>
                  </a:cubicBezTo>
                  <a:cubicBezTo>
                    <a:pt x="1083" y="564"/>
                    <a:pt x="1083" y="564"/>
                    <a:pt x="1083" y="564"/>
                  </a:cubicBezTo>
                  <a:cubicBezTo>
                    <a:pt x="1083" y="564"/>
                    <a:pt x="1083" y="564"/>
                    <a:pt x="1083" y="564"/>
                  </a:cubicBezTo>
                  <a:cubicBezTo>
                    <a:pt x="1083" y="564"/>
                    <a:pt x="1082" y="564"/>
                    <a:pt x="1082" y="564"/>
                  </a:cubicBezTo>
                  <a:moveTo>
                    <a:pt x="757" y="556"/>
                  </a:moveTo>
                  <a:cubicBezTo>
                    <a:pt x="743" y="586"/>
                    <a:pt x="743" y="586"/>
                    <a:pt x="743" y="586"/>
                  </a:cubicBezTo>
                  <a:cubicBezTo>
                    <a:pt x="743" y="586"/>
                    <a:pt x="743" y="586"/>
                    <a:pt x="744" y="587"/>
                  </a:cubicBezTo>
                  <a:cubicBezTo>
                    <a:pt x="757" y="556"/>
                    <a:pt x="757" y="556"/>
                    <a:pt x="757" y="556"/>
                  </a:cubicBezTo>
                  <a:cubicBezTo>
                    <a:pt x="757" y="556"/>
                    <a:pt x="757" y="556"/>
                    <a:pt x="757" y="556"/>
                  </a:cubicBezTo>
                  <a:moveTo>
                    <a:pt x="735" y="547"/>
                  </a:moveTo>
                  <a:cubicBezTo>
                    <a:pt x="735" y="547"/>
                    <a:pt x="735" y="547"/>
                    <a:pt x="735" y="547"/>
                  </a:cubicBezTo>
                  <a:cubicBezTo>
                    <a:pt x="742" y="586"/>
                    <a:pt x="742" y="586"/>
                    <a:pt x="742" y="586"/>
                  </a:cubicBezTo>
                  <a:cubicBezTo>
                    <a:pt x="742" y="586"/>
                    <a:pt x="742" y="586"/>
                    <a:pt x="742" y="586"/>
                  </a:cubicBezTo>
                  <a:cubicBezTo>
                    <a:pt x="735" y="547"/>
                    <a:pt x="735" y="547"/>
                    <a:pt x="735" y="547"/>
                  </a:cubicBezTo>
                  <a:moveTo>
                    <a:pt x="736" y="546"/>
                  </a:moveTo>
                  <a:cubicBezTo>
                    <a:pt x="736" y="546"/>
                    <a:pt x="736" y="546"/>
                    <a:pt x="736" y="546"/>
                  </a:cubicBezTo>
                  <a:cubicBezTo>
                    <a:pt x="756" y="554"/>
                    <a:pt x="756" y="554"/>
                    <a:pt x="756" y="554"/>
                  </a:cubicBezTo>
                  <a:cubicBezTo>
                    <a:pt x="756" y="554"/>
                    <a:pt x="756" y="554"/>
                    <a:pt x="756" y="554"/>
                  </a:cubicBezTo>
                  <a:cubicBezTo>
                    <a:pt x="736" y="546"/>
                    <a:pt x="736" y="546"/>
                    <a:pt x="736" y="546"/>
                  </a:cubicBezTo>
                  <a:moveTo>
                    <a:pt x="787" y="536"/>
                  </a:moveTo>
                  <a:cubicBezTo>
                    <a:pt x="771" y="604"/>
                    <a:pt x="771" y="604"/>
                    <a:pt x="771" y="604"/>
                  </a:cubicBezTo>
                  <a:cubicBezTo>
                    <a:pt x="765" y="600"/>
                    <a:pt x="765" y="600"/>
                    <a:pt x="765" y="600"/>
                  </a:cubicBezTo>
                  <a:cubicBezTo>
                    <a:pt x="758" y="556"/>
                    <a:pt x="758" y="556"/>
                    <a:pt x="758" y="556"/>
                  </a:cubicBezTo>
                  <a:cubicBezTo>
                    <a:pt x="758" y="556"/>
                    <a:pt x="758" y="556"/>
                    <a:pt x="758" y="556"/>
                  </a:cubicBezTo>
                  <a:cubicBezTo>
                    <a:pt x="765" y="600"/>
                    <a:pt x="765" y="600"/>
                    <a:pt x="765" y="600"/>
                  </a:cubicBezTo>
                  <a:cubicBezTo>
                    <a:pt x="745" y="590"/>
                    <a:pt x="745" y="590"/>
                    <a:pt x="745" y="590"/>
                  </a:cubicBezTo>
                  <a:cubicBezTo>
                    <a:pt x="745" y="590"/>
                    <a:pt x="745" y="590"/>
                    <a:pt x="745" y="590"/>
                  </a:cubicBezTo>
                  <a:cubicBezTo>
                    <a:pt x="765" y="601"/>
                    <a:pt x="765" y="601"/>
                    <a:pt x="765" y="601"/>
                  </a:cubicBezTo>
                  <a:cubicBezTo>
                    <a:pt x="767" y="618"/>
                    <a:pt x="767" y="618"/>
                    <a:pt x="767" y="618"/>
                  </a:cubicBezTo>
                  <a:cubicBezTo>
                    <a:pt x="767" y="618"/>
                    <a:pt x="767" y="618"/>
                    <a:pt x="768" y="618"/>
                  </a:cubicBezTo>
                  <a:cubicBezTo>
                    <a:pt x="765" y="601"/>
                    <a:pt x="765" y="601"/>
                    <a:pt x="765" y="601"/>
                  </a:cubicBezTo>
                  <a:cubicBezTo>
                    <a:pt x="771" y="604"/>
                    <a:pt x="771" y="604"/>
                    <a:pt x="771" y="604"/>
                  </a:cubicBezTo>
                  <a:cubicBezTo>
                    <a:pt x="768" y="618"/>
                    <a:pt x="768" y="618"/>
                    <a:pt x="768" y="618"/>
                  </a:cubicBezTo>
                  <a:cubicBezTo>
                    <a:pt x="768" y="618"/>
                    <a:pt x="768" y="618"/>
                    <a:pt x="768" y="618"/>
                  </a:cubicBezTo>
                  <a:cubicBezTo>
                    <a:pt x="772" y="604"/>
                    <a:pt x="772" y="604"/>
                    <a:pt x="772" y="604"/>
                  </a:cubicBezTo>
                  <a:cubicBezTo>
                    <a:pt x="788" y="613"/>
                    <a:pt x="788" y="613"/>
                    <a:pt x="788" y="613"/>
                  </a:cubicBezTo>
                  <a:cubicBezTo>
                    <a:pt x="769" y="619"/>
                    <a:pt x="769" y="619"/>
                    <a:pt x="769" y="619"/>
                  </a:cubicBezTo>
                  <a:cubicBezTo>
                    <a:pt x="769" y="619"/>
                    <a:pt x="770" y="619"/>
                    <a:pt x="770" y="619"/>
                  </a:cubicBezTo>
                  <a:cubicBezTo>
                    <a:pt x="789" y="613"/>
                    <a:pt x="789" y="613"/>
                    <a:pt x="789" y="613"/>
                  </a:cubicBezTo>
                  <a:cubicBezTo>
                    <a:pt x="804" y="621"/>
                    <a:pt x="804" y="621"/>
                    <a:pt x="804" y="621"/>
                  </a:cubicBezTo>
                  <a:cubicBezTo>
                    <a:pt x="804" y="621"/>
                    <a:pt x="804" y="620"/>
                    <a:pt x="804" y="620"/>
                  </a:cubicBezTo>
                  <a:cubicBezTo>
                    <a:pt x="789" y="613"/>
                    <a:pt x="789" y="613"/>
                    <a:pt x="789" y="613"/>
                  </a:cubicBezTo>
                  <a:cubicBezTo>
                    <a:pt x="865" y="588"/>
                    <a:pt x="865" y="588"/>
                    <a:pt x="865" y="588"/>
                  </a:cubicBezTo>
                  <a:cubicBezTo>
                    <a:pt x="865" y="587"/>
                    <a:pt x="865" y="587"/>
                    <a:pt x="865" y="587"/>
                  </a:cubicBezTo>
                  <a:cubicBezTo>
                    <a:pt x="789" y="613"/>
                    <a:pt x="789" y="613"/>
                    <a:pt x="789" y="613"/>
                  </a:cubicBezTo>
                  <a:cubicBezTo>
                    <a:pt x="772" y="604"/>
                    <a:pt x="772" y="604"/>
                    <a:pt x="772" y="604"/>
                  </a:cubicBezTo>
                  <a:cubicBezTo>
                    <a:pt x="788" y="536"/>
                    <a:pt x="788" y="536"/>
                    <a:pt x="788" y="536"/>
                  </a:cubicBezTo>
                  <a:cubicBezTo>
                    <a:pt x="788" y="536"/>
                    <a:pt x="787" y="536"/>
                    <a:pt x="787" y="536"/>
                  </a:cubicBezTo>
                  <a:moveTo>
                    <a:pt x="786" y="534"/>
                  </a:moveTo>
                  <a:cubicBezTo>
                    <a:pt x="759" y="553"/>
                    <a:pt x="759" y="553"/>
                    <a:pt x="759" y="553"/>
                  </a:cubicBezTo>
                  <a:cubicBezTo>
                    <a:pt x="759" y="553"/>
                    <a:pt x="760" y="553"/>
                    <a:pt x="760" y="553"/>
                  </a:cubicBezTo>
                  <a:cubicBezTo>
                    <a:pt x="760" y="553"/>
                    <a:pt x="760" y="553"/>
                    <a:pt x="760" y="553"/>
                  </a:cubicBezTo>
                  <a:cubicBezTo>
                    <a:pt x="786" y="535"/>
                    <a:pt x="786" y="535"/>
                    <a:pt x="786" y="535"/>
                  </a:cubicBezTo>
                  <a:cubicBezTo>
                    <a:pt x="786" y="535"/>
                    <a:pt x="786" y="535"/>
                    <a:pt x="786" y="535"/>
                  </a:cubicBezTo>
                  <a:cubicBezTo>
                    <a:pt x="786" y="534"/>
                    <a:pt x="786" y="534"/>
                    <a:pt x="786" y="534"/>
                  </a:cubicBezTo>
                  <a:moveTo>
                    <a:pt x="1000" y="610"/>
                  </a:moveTo>
                  <a:cubicBezTo>
                    <a:pt x="995" y="600"/>
                    <a:pt x="995" y="600"/>
                    <a:pt x="995" y="600"/>
                  </a:cubicBezTo>
                  <a:cubicBezTo>
                    <a:pt x="1009" y="594"/>
                    <a:pt x="1009" y="594"/>
                    <a:pt x="1009" y="594"/>
                  </a:cubicBezTo>
                  <a:cubicBezTo>
                    <a:pt x="1008" y="610"/>
                    <a:pt x="1008" y="610"/>
                    <a:pt x="1008" y="610"/>
                  </a:cubicBezTo>
                  <a:cubicBezTo>
                    <a:pt x="1000" y="610"/>
                    <a:pt x="1000" y="610"/>
                    <a:pt x="1000" y="610"/>
                  </a:cubicBezTo>
                  <a:moveTo>
                    <a:pt x="1013" y="529"/>
                  </a:moveTo>
                  <a:cubicBezTo>
                    <a:pt x="1010" y="574"/>
                    <a:pt x="1010" y="574"/>
                    <a:pt x="1010" y="574"/>
                  </a:cubicBezTo>
                  <a:cubicBezTo>
                    <a:pt x="989" y="580"/>
                    <a:pt x="989" y="580"/>
                    <a:pt x="989" y="580"/>
                  </a:cubicBezTo>
                  <a:cubicBezTo>
                    <a:pt x="989" y="581"/>
                    <a:pt x="989" y="581"/>
                    <a:pt x="989" y="581"/>
                  </a:cubicBezTo>
                  <a:cubicBezTo>
                    <a:pt x="1010" y="574"/>
                    <a:pt x="1010" y="574"/>
                    <a:pt x="1010" y="574"/>
                  </a:cubicBezTo>
                  <a:cubicBezTo>
                    <a:pt x="1009" y="594"/>
                    <a:pt x="1009" y="594"/>
                    <a:pt x="1009" y="594"/>
                  </a:cubicBezTo>
                  <a:cubicBezTo>
                    <a:pt x="995" y="600"/>
                    <a:pt x="995" y="600"/>
                    <a:pt x="995" y="600"/>
                  </a:cubicBezTo>
                  <a:cubicBezTo>
                    <a:pt x="987" y="585"/>
                    <a:pt x="987" y="585"/>
                    <a:pt x="987" y="585"/>
                  </a:cubicBezTo>
                  <a:cubicBezTo>
                    <a:pt x="987" y="585"/>
                    <a:pt x="987" y="585"/>
                    <a:pt x="987" y="585"/>
                  </a:cubicBezTo>
                  <a:cubicBezTo>
                    <a:pt x="994" y="600"/>
                    <a:pt x="994" y="600"/>
                    <a:pt x="994" y="600"/>
                  </a:cubicBezTo>
                  <a:cubicBezTo>
                    <a:pt x="970" y="610"/>
                    <a:pt x="970" y="610"/>
                    <a:pt x="970" y="610"/>
                  </a:cubicBezTo>
                  <a:cubicBezTo>
                    <a:pt x="970" y="610"/>
                    <a:pt x="970" y="610"/>
                    <a:pt x="971" y="611"/>
                  </a:cubicBezTo>
                  <a:cubicBezTo>
                    <a:pt x="994" y="600"/>
                    <a:pt x="994" y="600"/>
                    <a:pt x="994" y="600"/>
                  </a:cubicBezTo>
                  <a:cubicBezTo>
                    <a:pt x="999" y="610"/>
                    <a:pt x="999" y="610"/>
                    <a:pt x="999" y="610"/>
                  </a:cubicBezTo>
                  <a:cubicBezTo>
                    <a:pt x="971" y="611"/>
                    <a:pt x="971" y="611"/>
                    <a:pt x="971" y="611"/>
                  </a:cubicBezTo>
                  <a:cubicBezTo>
                    <a:pt x="971" y="611"/>
                    <a:pt x="971" y="611"/>
                    <a:pt x="971" y="611"/>
                  </a:cubicBezTo>
                  <a:cubicBezTo>
                    <a:pt x="999" y="610"/>
                    <a:pt x="999" y="610"/>
                    <a:pt x="999" y="610"/>
                  </a:cubicBezTo>
                  <a:cubicBezTo>
                    <a:pt x="1006" y="623"/>
                    <a:pt x="1006" y="623"/>
                    <a:pt x="1006" y="623"/>
                  </a:cubicBezTo>
                  <a:cubicBezTo>
                    <a:pt x="1006" y="623"/>
                    <a:pt x="1006" y="623"/>
                    <a:pt x="1006" y="623"/>
                  </a:cubicBezTo>
                  <a:cubicBezTo>
                    <a:pt x="1000" y="610"/>
                    <a:pt x="1000" y="610"/>
                    <a:pt x="1000" y="610"/>
                  </a:cubicBezTo>
                  <a:cubicBezTo>
                    <a:pt x="1008" y="610"/>
                    <a:pt x="1008" y="610"/>
                    <a:pt x="1008" y="610"/>
                  </a:cubicBezTo>
                  <a:cubicBezTo>
                    <a:pt x="1007" y="622"/>
                    <a:pt x="1007" y="622"/>
                    <a:pt x="1007" y="622"/>
                  </a:cubicBezTo>
                  <a:cubicBezTo>
                    <a:pt x="1007" y="622"/>
                    <a:pt x="1007" y="622"/>
                    <a:pt x="1007" y="622"/>
                  </a:cubicBezTo>
                  <a:cubicBezTo>
                    <a:pt x="1007" y="622"/>
                    <a:pt x="1007" y="622"/>
                    <a:pt x="1007" y="622"/>
                  </a:cubicBezTo>
                  <a:cubicBezTo>
                    <a:pt x="1008" y="610"/>
                    <a:pt x="1008" y="610"/>
                    <a:pt x="1008" y="610"/>
                  </a:cubicBezTo>
                  <a:cubicBezTo>
                    <a:pt x="1052" y="609"/>
                    <a:pt x="1052" y="609"/>
                    <a:pt x="1052" y="609"/>
                  </a:cubicBezTo>
                  <a:cubicBezTo>
                    <a:pt x="1052" y="609"/>
                    <a:pt x="1052" y="608"/>
                    <a:pt x="1052" y="608"/>
                  </a:cubicBezTo>
                  <a:cubicBezTo>
                    <a:pt x="1008" y="610"/>
                    <a:pt x="1008" y="610"/>
                    <a:pt x="1008" y="610"/>
                  </a:cubicBezTo>
                  <a:cubicBezTo>
                    <a:pt x="1009" y="594"/>
                    <a:pt x="1009" y="594"/>
                    <a:pt x="1009" y="594"/>
                  </a:cubicBezTo>
                  <a:cubicBezTo>
                    <a:pt x="1050" y="576"/>
                    <a:pt x="1050" y="576"/>
                    <a:pt x="1050" y="576"/>
                  </a:cubicBezTo>
                  <a:cubicBezTo>
                    <a:pt x="1066" y="589"/>
                    <a:pt x="1066" y="589"/>
                    <a:pt x="1066" y="589"/>
                  </a:cubicBezTo>
                  <a:cubicBezTo>
                    <a:pt x="1055" y="607"/>
                    <a:pt x="1055" y="607"/>
                    <a:pt x="1055" y="607"/>
                  </a:cubicBezTo>
                  <a:cubicBezTo>
                    <a:pt x="1055" y="607"/>
                    <a:pt x="1055" y="607"/>
                    <a:pt x="1055" y="607"/>
                  </a:cubicBezTo>
                  <a:cubicBezTo>
                    <a:pt x="1066" y="589"/>
                    <a:pt x="1066" y="589"/>
                    <a:pt x="1066" y="589"/>
                  </a:cubicBezTo>
                  <a:cubicBezTo>
                    <a:pt x="1075" y="597"/>
                    <a:pt x="1075" y="597"/>
                    <a:pt x="1075" y="597"/>
                  </a:cubicBezTo>
                  <a:cubicBezTo>
                    <a:pt x="1075" y="597"/>
                    <a:pt x="1075" y="597"/>
                    <a:pt x="1076" y="597"/>
                  </a:cubicBezTo>
                  <a:cubicBezTo>
                    <a:pt x="1066" y="589"/>
                    <a:pt x="1066" y="589"/>
                    <a:pt x="1066" y="589"/>
                  </a:cubicBezTo>
                  <a:cubicBezTo>
                    <a:pt x="1082" y="564"/>
                    <a:pt x="1082" y="564"/>
                    <a:pt x="1082" y="564"/>
                  </a:cubicBezTo>
                  <a:cubicBezTo>
                    <a:pt x="1082" y="564"/>
                    <a:pt x="1082" y="564"/>
                    <a:pt x="1081" y="564"/>
                  </a:cubicBezTo>
                  <a:cubicBezTo>
                    <a:pt x="1066" y="589"/>
                    <a:pt x="1066" y="589"/>
                    <a:pt x="1066" y="589"/>
                  </a:cubicBezTo>
                  <a:cubicBezTo>
                    <a:pt x="1050" y="576"/>
                    <a:pt x="1050" y="576"/>
                    <a:pt x="1050" y="576"/>
                  </a:cubicBezTo>
                  <a:cubicBezTo>
                    <a:pt x="1081" y="563"/>
                    <a:pt x="1081" y="563"/>
                    <a:pt x="1081" y="563"/>
                  </a:cubicBezTo>
                  <a:cubicBezTo>
                    <a:pt x="1081" y="563"/>
                    <a:pt x="1081" y="563"/>
                    <a:pt x="1080" y="563"/>
                  </a:cubicBezTo>
                  <a:cubicBezTo>
                    <a:pt x="1050" y="576"/>
                    <a:pt x="1050" y="576"/>
                    <a:pt x="1050" y="576"/>
                  </a:cubicBezTo>
                  <a:cubicBezTo>
                    <a:pt x="1039" y="567"/>
                    <a:pt x="1039" y="567"/>
                    <a:pt x="1039" y="567"/>
                  </a:cubicBezTo>
                  <a:cubicBezTo>
                    <a:pt x="1039" y="567"/>
                    <a:pt x="1039" y="567"/>
                    <a:pt x="1039" y="567"/>
                  </a:cubicBezTo>
                  <a:cubicBezTo>
                    <a:pt x="1050" y="576"/>
                    <a:pt x="1050" y="576"/>
                    <a:pt x="1050" y="576"/>
                  </a:cubicBezTo>
                  <a:cubicBezTo>
                    <a:pt x="1009" y="593"/>
                    <a:pt x="1009" y="593"/>
                    <a:pt x="1009" y="593"/>
                  </a:cubicBezTo>
                  <a:cubicBezTo>
                    <a:pt x="1011" y="574"/>
                    <a:pt x="1011" y="574"/>
                    <a:pt x="1011" y="574"/>
                  </a:cubicBezTo>
                  <a:cubicBezTo>
                    <a:pt x="1035" y="567"/>
                    <a:pt x="1035" y="567"/>
                    <a:pt x="1035" y="567"/>
                  </a:cubicBezTo>
                  <a:cubicBezTo>
                    <a:pt x="1035" y="566"/>
                    <a:pt x="1035" y="566"/>
                    <a:pt x="1035" y="566"/>
                  </a:cubicBezTo>
                  <a:cubicBezTo>
                    <a:pt x="1011" y="574"/>
                    <a:pt x="1011" y="574"/>
                    <a:pt x="1011" y="574"/>
                  </a:cubicBezTo>
                  <a:cubicBezTo>
                    <a:pt x="1013" y="529"/>
                    <a:pt x="1013" y="529"/>
                    <a:pt x="1013" y="529"/>
                  </a:cubicBezTo>
                  <a:cubicBezTo>
                    <a:pt x="1013" y="529"/>
                    <a:pt x="1013" y="529"/>
                    <a:pt x="1013" y="529"/>
                  </a:cubicBezTo>
                  <a:cubicBezTo>
                    <a:pt x="1013" y="529"/>
                    <a:pt x="1013" y="529"/>
                    <a:pt x="1013" y="529"/>
                  </a:cubicBezTo>
                  <a:moveTo>
                    <a:pt x="1012" y="529"/>
                  </a:moveTo>
                  <a:cubicBezTo>
                    <a:pt x="987" y="578"/>
                    <a:pt x="987" y="578"/>
                    <a:pt x="987" y="578"/>
                  </a:cubicBezTo>
                  <a:cubicBezTo>
                    <a:pt x="987" y="578"/>
                    <a:pt x="987" y="579"/>
                    <a:pt x="987" y="579"/>
                  </a:cubicBezTo>
                  <a:cubicBezTo>
                    <a:pt x="1013" y="529"/>
                    <a:pt x="1013" y="529"/>
                    <a:pt x="1013" y="529"/>
                  </a:cubicBezTo>
                  <a:cubicBezTo>
                    <a:pt x="1013" y="529"/>
                    <a:pt x="1012" y="529"/>
                    <a:pt x="1012" y="529"/>
                  </a:cubicBezTo>
                  <a:moveTo>
                    <a:pt x="1015" y="529"/>
                  </a:moveTo>
                  <a:cubicBezTo>
                    <a:pt x="1014" y="529"/>
                    <a:pt x="1014" y="529"/>
                    <a:pt x="1014" y="529"/>
                  </a:cubicBezTo>
                  <a:cubicBezTo>
                    <a:pt x="1036" y="563"/>
                    <a:pt x="1036" y="563"/>
                    <a:pt x="1036" y="563"/>
                  </a:cubicBezTo>
                  <a:cubicBezTo>
                    <a:pt x="1036" y="563"/>
                    <a:pt x="1036" y="563"/>
                    <a:pt x="1036" y="563"/>
                  </a:cubicBezTo>
                  <a:cubicBezTo>
                    <a:pt x="1015" y="529"/>
                    <a:pt x="1015" y="529"/>
                    <a:pt x="1015" y="529"/>
                  </a:cubicBezTo>
                  <a:moveTo>
                    <a:pt x="692" y="525"/>
                  </a:moveTo>
                  <a:cubicBezTo>
                    <a:pt x="692" y="525"/>
                    <a:pt x="692" y="525"/>
                    <a:pt x="692" y="525"/>
                  </a:cubicBezTo>
                  <a:cubicBezTo>
                    <a:pt x="733" y="545"/>
                    <a:pt x="733" y="545"/>
                    <a:pt x="733" y="545"/>
                  </a:cubicBezTo>
                  <a:cubicBezTo>
                    <a:pt x="733" y="545"/>
                    <a:pt x="733" y="544"/>
                    <a:pt x="733" y="544"/>
                  </a:cubicBezTo>
                  <a:cubicBezTo>
                    <a:pt x="692" y="525"/>
                    <a:pt x="692" y="525"/>
                    <a:pt x="692" y="525"/>
                  </a:cubicBezTo>
                  <a:moveTo>
                    <a:pt x="670" y="488"/>
                  </a:moveTo>
                  <a:cubicBezTo>
                    <a:pt x="605" y="514"/>
                    <a:pt x="605" y="514"/>
                    <a:pt x="605" y="514"/>
                  </a:cubicBezTo>
                  <a:cubicBezTo>
                    <a:pt x="605" y="514"/>
                    <a:pt x="605" y="514"/>
                    <a:pt x="605" y="514"/>
                  </a:cubicBezTo>
                  <a:cubicBezTo>
                    <a:pt x="671" y="488"/>
                    <a:pt x="671" y="488"/>
                    <a:pt x="671" y="488"/>
                  </a:cubicBezTo>
                  <a:cubicBezTo>
                    <a:pt x="670" y="488"/>
                    <a:pt x="670" y="488"/>
                    <a:pt x="670" y="488"/>
                  </a:cubicBezTo>
                  <a:moveTo>
                    <a:pt x="702" y="479"/>
                  </a:moveTo>
                  <a:cubicBezTo>
                    <a:pt x="674" y="486"/>
                    <a:pt x="674" y="486"/>
                    <a:pt x="674" y="486"/>
                  </a:cubicBezTo>
                  <a:cubicBezTo>
                    <a:pt x="674" y="486"/>
                    <a:pt x="674" y="487"/>
                    <a:pt x="674" y="487"/>
                  </a:cubicBezTo>
                  <a:cubicBezTo>
                    <a:pt x="702" y="479"/>
                    <a:pt x="702" y="479"/>
                    <a:pt x="702" y="479"/>
                  </a:cubicBezTo>
                  <a:cubicBezTo>
                    <a:pt x="702" y="479"/>
                    <a:pt x="702" y="479"/>
                    <a:pt x="702" y="479"/>
                  </a:cubicBezTo>
                  <a:moveTo>
                    <a:pt x="495" y="469"/>
                  </a:moveTo>
                  <a:cubicBezTo>
                    <a:pt x="429" y="470"/>
                    <a:pt x="429" y="470"/>
                    <a:pt x="429" y="470"/>
                  </a:cubicBezTo>
                  <a:cubicBezTo>
                    <a:pt x="429" y="470"/>
                    <a:pt x="429" y="470"/>
                    <a:pt x="429" y="470"/>
                  </a:cubicBezTo>
                  <a:cubicBezTo>
                    <a:pt x="495" y="469"/>
                    <a:pt x="495" y="469"/>
                    <a:pt x="495" y="469"/>
                  </a:cubicBezTo>
                  <a:cubicBezTo>
                    <a:pt x="495" y="469"/>
                    <a:pt x="495" y="469"/>
                    <a:pt x="495" y="469"/>
                  </a:cubicBezTo>
                  <a:moveTo>
                    <a:pt x="762" y="461"/>
                  </a:moveTo>
                  <a:cubicBezTo>
                    <a:pt x="753" y="501"/>
                    <a:pt x="753" y="501"/>
                    <a:pt x="753" y="501"/>
                  </a:cubicBezTo>
                  <a:cubicBezTo>
                    <a:pt x="754" y="501"/>
                    <a:pt x="754" y="501"/>
                    <a:pt x="754" y="501"/>
                  </a:cubicBezTo>
                  <a:cubicBezTo>
                    <a:pt x="763" y="461"/>
                    <a:pt x="763" y="461"/>
                    <a:pt x="763" y="461"/>
                  </a:cubicBezTo>
                  <a:cubicBezTo>
                    <a:pt x="763" y="461"/>
                    <a:pt x="763" y="461"/>
                    <a:pt x="762" y="461"/>
                  </a:cubicBezTo>
                  <a:moveTo>
                    <a:pt x="701" y="514"/>
                  </a:moveTo>
                  <a:cubicBezTo>
                    <a:pt x="695" y="508"/>
                    <a:pt x="695" y="508"/>
                    <a:pt x="695" y="508"/>
                  </a:cubicBezTo>
                  <a:cubicBezTo>
                    <a:pt x="699" y="498"/>
                    <a:pt x="699" y="498"/>
                    <a:pt x="699" y="498"/>
                  </a:cubicBezTo>
                  <a:cubicBezTo>
                    <a:pt x="713" y="503"/>
                    <a:pt x="713" y="503"/>
                    <a:pt x="713" y="503"/>
                  </a:cubicBezTo>
                  <a:cubicBezTo>
                    <a:pt x="701" y="514"/>
                    <a:pt x="701" y="514"/>
                    <a:pt x="701" y="514"/>
                  </a:cubicBezTo>
                  <a:moveTo>
                    <a:pt x="761" y="461"/>
                  </a:moveTo>
                  <a:cubicBezTo>
                    <a:pt x="728" y="490"/>
                    <a:pt x="728" y="490"/>
                    <a:pt x="728" y="490"/>
                  </a:cubicBezTo>
                  <a:cubicBezTo>
                    <a:pt x="708" y="479"/>
                    <a:pt x="708" y="479"/>
                    <a:pt x="708" y="479"/>
                  </a:cubicBezTo>
                  <a:cubicBezTo>
                    <a:pt x="708" y="480"/>
                    <a:pt x="708" y="480"/>
                    <a:pt x="708" y="480"/>
                  </a:cubicBezTo>
                  <a:cubicBezTo>
                    <a:pt x="728" y="490"/>
                    <a:pt x="728" y="490"/>
                    <a:pt x="728" y="490"/>
                  </a:cubicBezTo>
                  <a:cubicBezTo>
                    <a:pt x="713" y="503"/>
                    <a:pt x="713" y="503"/>
                    <a:pt x="713" y="503"/>
                  </a:cubicBezTo>
                  <a:cubicBezTo>
                    <a:pt x="699" y="497"/>
                    <a:pt x="699" y="497"/>
                    <a:pt x="699" y="497"/>
                  </a:cubicBezTo>
                  <a:cubicBezTo>
                    <a:pt x="704" y="481"/>
                    <a:pt x="704" y="481"/>
                    <a:pt x="704" y="481"/>
                  </a:cubicBezTo>
                  <a:cubicBezTo>
                    <a:pt x="704" y="481"/>
                    <a:pt x="704" y="481"/>
                    <a:pt x="704" y="481"/>
                  </a:cubicBezTo>
                  <a:cubicBezTo>
                    <a:pt x="698" y="497"/>
                    <a:pt x="698" y="497"/>
                    <a:pt x="698" y="497"/>
                  </a:cubicBezTo>
                  <a:cubicBezTo>
                    <a:pt x="674" y="488"/>
                    <a:pt x="674" y="488"/>
                    <a:pt x="674" y="488"/>
                  </a:cubicBezTo>
                  <a:cubicBezTo>
                    <a:pt x="674" y="488"/>
                    <a:pt x="674" y="488"/>
                    <a:pt x="674" y="488"/>
                  </a:cubicBezTo>
                  <a:cubicBezTo>
                    <a:pt x="698" y="498"/>
                    <a:pt x="698" y="498"/>
                    <a:pt x="698" y="498"/>
                  </a:cubicBezTo>
                  <a:cubicBezTo>
                    <a:pt x="695" y="508"/>
                    <a:pt x="695" y="508"/>
                    <a:pt x="695" y="508"/>
                  </a:cubicBezTo>
                  <a:cubicBezTo>
                    <a:pt x="674" y="488"/>
                    <a:pt x="674" y="488"/>
                    <a:pt x="674" y="488"/>
                  </a:cubicBezTo>
                  <a:cubicBezTo>
                    <a:pt x="674" y="488"/>
                    <a:pt x="674" y="488"/>
                    <a:pt x="674" y="489"/>
                  </a:cubicBezTo>
                  <a:cubicBezTo>
                    <a:pt x="695" y="508"/>
                    <a:pt x="695" y="508"/>
                    <a:pt x="695" y="508"/>
                  </a:cubicBezTo>
                  <a:cubicBezTo>
                    <a:pt x="690" y="521"/>
                    <a:pt x="690" y="521"/>
                    <a:pt x="690" y="521"/>
                  </a:cubicBezTo>
                  <a:cubicBezTo>
                    <a:pt x="690" y="521"/>
                    <a:pt x="690" y="521"/>
                    <a:pt x="691" y="521"/>
                  </a:cubicBezTo>
                  <a:cubicBezTo>
                    <a:pt x="695" y="509"/>
                    <a:pt x="695" y="509"/>
                    <a:pt x="695" y="509"/>
                  </a:cubicBezTo>
                  <a:cubicBezTo>
                    <a:pt x="701" y="514"/>
                    <a:pt x="701" y="514"/>
                    <a:pt x="701" y="514"/>
                  </a:cubicBezTo>
                  <a:cubicBezTo>
                    <a:pt x="691" y="522"/>
                    <a:pt x="691" y="522"/>
                    <a:pt x="691" y="522"/>
                  </a:cubicBezTo>
                  <a:cubicBezTo>
                    <a:pt x="691" y="522"/>
                    <a:pt x="692" y="522"/>
                    <a:pt x="692" y="522"/>
                  </a:cubicBezTo>
                  <a:cubicBezTo>
                    <a:pt x="701" y="514"/>
                    <a:pt x="701" y="514"/>
                    <a:pt x="701" y="514"/>
                  </a:cubicBezTo>
                  <a:cubicBezTo>
                    <a:pt x="733" y="544"/>
                    <a:pt x="733" y="544"/>
                    <a:pt x="733" y="544"/>
                  </a:cubicBezTo>
                  <a:cubicBezTo>
                    <a:pt x="733" y="544"/>
                    <a:pt x="733" y="544"/>
                    <a:pt x="733" y="544"/>
                  </a:cubicBezTo>
                  <a:cubicBezTo>
                    <a:pt x="701" y="514"/>
                    <a:pt x="701" y="514"/>
                    <a:pt x="701" y="514"/>
                  </a:cubicBezTo>
                  <a:cubicBezTo>
                    <a:pt x="713" y="503"/>
                    <a:pt x="713" y="503"/>
                    <a:pt x="713" y="503"/>
                  </a:cubicBezTo>
                  <a:cubicBezTo>
                    <a:pt x="754" y="520"/>
                    <a:pt x="754" y="520"/>
                    <a:pt x="754" y="520"/>
                  </a:cubicBezTo>
                  <a:cubicBezTo>
                    <a:pt x="756" y="540"/>
                    <a:pt x="756" y="540"/>
                    <a:pt x="756" y="540"/>
                  </a:cubicBezTo>
                  <a:cubicBezTo>
                    <a:pt x="736" y="545"/>
                    <a:pt x="736" y="545"/>
                    <a:pt x="736" y="545"/>
                  </a:cubicBezTo>
                  <a:cubicBezTo>
                    <a:pt x="736" y="545"/>
                    <a:pt x="736" y="545"/>
                    <a:pt x="736" y="545"/>
                  </a:cubicBezTo>
                  <a:cubicBezTo>
                    <a:pt x="756" y="541"/>
                    <a:pt x="756" y="541"/>
                    <a:pt x="756" y="541"/>
                  </a:cubicBezTo>
                  <a:cubicBezTo>
                    <a:pt x="758" y="553"/>
                    <a:pt x="758" y="553"/>
                    <a:pt x="758" y="553"/>
                  </a:cubicBezTo>
                  <a:cubicBezTo>
                    <a:pt x="758" y="553"/>
                    <a:pt x="758" y="553"/>
                    <a:pt x="758" y="553"/>
                  </a:cubicBezTo>
                  <a:cubicBezTo>
                    <a:pt x="757" y="540"/>
                    <a:pt x="757" y="540"/>
                    <a:pt x="757" y="540"/>
                  </a:cubicBezTo>
                  <a:cubicBezTo>
                    <a:pt x="786" y="534"/>
                    <a:pt x="786" y="534"/>
                    <a:pt x="786" y="534"/>
                  </a:cubicBezTo>
                  <a:cubicBezTo>
                    <a:pt x="786" y="534"/>
                    <a:pt x="785" y="534"/>
                    <a:pt x="785" y="533"/>
                  </a:cubicBezTo>
                  <a:cubicBezTo>
                    <a:pt x="757" y="540"/>
                    <a:pt x="757" y="540"/>
                    <a:pt x="757" y="540"/>
                  </a:cubicBezTo>
                  <a:cubicBezTo>
                    <a:pt x="755" y="520"/>
                    <a:pt x="755" y="520"/>
                    <a:pt x="755" y="520"/>
                  </a:cubicBezTo>
                  <a:cubicBezTo>
                    <a:pt x="786" y="532"/>
                    <a:pt x="786" y="532"/>
                    <a:pt x="786" y="532"/>
                  </a:cubicBezTo>
                  <a:cubicBezTo>
                    <a:pt x="786" y="532"/>
                    <a:pt x="786" y="532"/>
                    <a:pt x="786" y="532"/>
                  </a:cubicBezTo>
                  <a:cubicBezTo>
                    <a:pt x="755" y="520"/>
                    <a:pt x="755" y="520"/>
                    <a:pt x="755" y="520"/>
                  </a:cubicBezTo>
                  <a:cubicBezTo>
                    <a:pt x="754" y="506"/>
                    <a:pt x="754" y="506"/>
                    <a:pt x="754" y="506"/>
                  </a:cubicBezTo>
                  <a:cubicBezTo>
                    <a:pt x="753" y="506"/>
                    <a:pt x="753" y="506"/>
                    <a:pt x="753" y="506"/>
                  </a:cubicBezTo>
                  <a:cubicBezTo>
                    <a:pt x="754" y="519"/>
                    <a:pt x="754" y="519"/>
                    <a:pt x="754" y="519"/>
                  </a:cubicBezTo>
                  <a:cubicBezTo>
                    <a:pt x="714" y="503"/>
                    <a:pt x="714" y="503"/>
                    <a:pt x="714" y="503"/>
                  </a:cubicBezTo>
                  <a:cubicBezTo>
                    <a:pt x="728" y="490"/>
                    <a:pt x="728" y="490"/>
                    <a:pt x="728" y="490"/>
                  </a:cubicBezTo>
                  <a:cubicBezTo>
                    <a:pt x="751" y="502"/>
                    <a:pt x="751" y="502"/>
                    <a:pt x="751" y="502"/>
                  </a:cubicBezTo>
                  <a:cubicBezTo>
                    <a:pt x="751" y="502"/>
                    <a:pt x="751" y="502"/>
                    <a:pt x="751" y="502"/>
                  </a:cubicBezTo>
                  <a:cubicBezTo>
                    <a:pt x="728" y="490"/>
                    <a:pt x="728" y="490"/>
                    <a:pt x="728" y="490"/>
                  </a:cubicBezTo>
                  <a:cubicBezTo>
                    <a:pt x="762" y="461"/>
                    <a:pt x="762" y="461"/>
                    <a:pt x="762" y="461"/>
                  </a:cubicBezTo>
                  <a:cubicBezTo>
                    <a:pt x="762" y="461"/>
                    <a:pt x="762" y="461"/>
                    <a:pt x="761" y="461"/>
                  </a:cubicBezTo>
                  <a:moveTo>
                    <a:pt x="761" y="460"/>
                  </a:moveTo>
                  <a:cubicBezTo>
                    <a:pt x="708" y="477"/>
                    <a:pt x="708" y="477"/>
                    <a:pt x="708" y="477"/>
                  </a:cubicBezTo>
                  <a:cubicBezTo>
                    <a:pt x="708" y="477"/>
                    <a:pt x="708" y="477"/>
                    <a:pt x="708" y="477"/>
                  </a:cubicBezTo>
                  <a:cubicBezTo>
                    <a:pt x="761" y="460"/>
                    <a:pt x="761" y="460"/>
                    <a:pt x="761" y="460"/>
                  </a:cubicBezTo>
                  <a:cubicBezTo>
                    <a:pt x="761" y="460"/>
                    <a:pt x="761" y="460"/>
                    <a:pt x="761" y="460"/>
                  </a:cubicBezTo>
                  <a:moveTo>
                    <a:pt x="602" y="445"/>
                  </a:moveTo>
                  <a:cubicBezTo>
                    <a:pt x="602" y="445"/>
                    <a:pt x="602" y="445"/>
                    <a:pt x="602" y="445"/>
                  </a:cubicBezTo>
                  <a:cubicBezTo>
                    <a:pt x="602" y="445"/>
                    <a:pt x="602" y="445"/>
                    <a:pt x="602" y="445"/>
                  </a:cubicBezTo>
                  <a:cubicBezTo>
                    <a:pt x="602" y="512"/>
                    <a:pt x="602" y="512"/>
                    <a:pt x="602" y="512"/>
                  </a:cubicBezTo>
                  <a:cubicBezTo>
                    <a:pt x="602" y="512"/>
                    <a:pt x="603" y="512"/>
                    <a:pt x="603" y="512"/>
                  </a:cubicBezTo>
                  <a:cubicBezTo>
                    <a:pt x="603" y="512"/>
                    <a:pt x="603" y="512"/>
                    <a:pt x="603" y="512"/>
                  </a:cubicBezTo>
                  <a:cubicBezTo>
                    <a:pt x="602" y="445"/>
                    <a:pt x="602" y="445"/>
                    <a:pt x="602" y="445"/>
                  </a:cubicBezTo>
                  <a:moveTo>
                    <a:pt x="605" y="443"/>
                  </a:moveTo>
                  <a:cubicBezTo>
                    <a:pt x="605" y="443"/>
                    <a:pt x="605" y="443"/>
                    <a:pt x="605" y="444"/>
                  </a:cubicBezTo>
                  <a:cubicBezTo>
                    <a:pt x="671" y="486"/>
                    <a:pt x="671" y="486"/>
                    <a:pt x="671" y="486"/>
                  </a:cubicBezTo>
                  <a:cubicBezTo>
                    <a:pt x="671" y="486"/>
                    <a:pt x="671" y="486"/>
                    <a:pt x="671" y="486"/>
                  </a:cubicBezTo>
                  <a:cubicBezTo>
                    <a:pt x="605" y="443"/>
                    <a:pt x="605" y="443"/>
                    <a:pt x="605" y="443"/>
                  </a:cubicBezTo>
                  <a:moveTo>
                    <a:pt x="374" y="427"/>
                  </a:moveTo>
                  <a:cubicBezTo>
                    <a:pt x="374" y="427"/>
                    <a:pt x="373" y="427"/>
                    <a:pt x="373" y="427"/>
                  </a:cubicBezTo>
                  <a:cubicBezTo>
                    <a:pt x="424" y="468"/>
                    <a:pt x="424" y="468"/>
                    <a:pt x="424" y="468"/>
                  </a:cubicBezTo>
                  <a:cubicBezTo>
                    <a:pt x="424" y="468"/>
                    <a:pt x="424" y="468"/>
                    <a:pt x="424" y="468"/>
                  </a:cubicBezTo>
                  <a:cubicBezTo>
                    <a:pt x="374" y="427"/>
                    <a:pt x="374" y="427"/>
                    <a:pt x="374" y="427"/>
                  </a:cubicBezTo>
                  <a:moveTo>
                    <a:pt x="487" y="412"/>
                  </a:moveTo>
                  <a:cubicBezTo>
                    <a:pt x="486" y="412"/>
                    <a:pt x="486" y="412"/>
                    <a:pt x="486" y="412"/>
                  </a:cubicBezTo>
                  <a:cubicBezTo>
                    <a:pt x="497" y="466"/>
                    <a:pt x="497" y="466"/>
                    <a:pt x="497" y="466"/>
                  </a:cubicBezTo>
                  <a:cubicBezTo>
                    <a:pt x="497" y="466"/>
                    <a:pt x="497" y="466"/>
                    <a:pt x="497" y="466"/>
                  </a:cubicBezTo>
                  <a:cubicBezTo>
                    <a:pt x="497" y="466"/>
                    <a:pt x="497" y="466"/>
                    <a:pt x="497" y="466"/>
                  </a:cubicBezTo>
                  <a:cubicBezTo>
                    <a:pt x="487" y="412"/>
                    <a:pt x="487" y="412"/>
                    <a:pt x="487" y="412"/>
                  </a:cubicBezTo>
                  <a:moveTo>
                    <a:pt x="617" y="400"/>
                  </a:moveTo>
                  <a:cubicBezTo>
                    <a:pt x="603" y="438"/>
                    <a:pt x="603" y="438"/>
                    <a:pt x="603" y="438"/>
                  </a:cubicBezTo>
                  <a:cubicBezTo>
                    <a:pt x="603" y="438"/>
                    <a:pt x="603" y="438"/>
                    <a:pt x="604" y="438"/>
                  </a:cubicBezTo>
                  <a:cubicBezTo>
                    <a:pt x="617" y="400"/>
                    <a:pt x="617" y="400"/>
                    <a:pt x="617" y="400"/>
                  </a:cubicBezTo>
                  <a:cubicBezTo>
                    <a:pt x="617" y="400"/>
                    <a:pt x="617" y="400"/>
                    <a:pt x="617" y="400"/>
                  </a:cubicBezTo>
                  <a:moveTo>
                    <a:pt x="619" y="400"/>
                  </a:moveTo>
                  <a:cubicBezTo>
                    <a:pt x="619" y="400"/>
                    <a:pt x="619" y="400"/>
                    <a:pt x="619" y="400"/>
                  </a:cubicBezTo>
                  <a:cubicBezTo>
                    <a:pt x="619" y="400"/>
                    <a:pt x="619" y="400"/>
                    <a:pt x="619" y="400"/>
                  </a:cubicBezTo>
                  <a:cubicBezTo>
                    <a:pt x="656" y="460"/>
                    <a:pt x="656" y="460"/>
                    <a:pt x="656" y="460"/>
                  </a:cubicBezTo>
                  <a:cubicBezTo>
                    <a:pt x="606" y="442"/>
                    <a:pt x="606" y="442"/>
                    <a:pt x="606" y="442"/>
                  </a:cubicBezTo>
                  <a:cubicBezTo>
                    <a:pt x="605" y="443"/>
                    <a:pt x="605" y="443"/>
                    <a:pt x="605" y="443"/>
                  </a:cubicBezTo>
                  <a:cubicBezTo>
                    <a:pt x="656" y="461"/>
                    <a:pt x="656" y="461"/>
                    <a:pt x="656" y="461"/>
                  </a:cubicBezTo>
                  <a:cubicBezTo>
                    <a:pt x="671" y="486"/>
                    <a:pt x="671" y="486"/>
                    <a:pt x="671" y="486"/>
                  </a:cubicBezTo>
                  <a:cubicBezTo>
                    <a:pt x="671" y="485"/>
                    <a:pt x="671" y="485"/>
                    <a:pt x="671" y="485"/>
                  </a:cubicBezTo>
                  <a:cubicBezTo>
                    <a:pt x="671" y="485"/>
                    <a:pt x="671" y="485"/>
                    <a:pt x="671" y="485"/>
                  </a:cubicBezTo>
                  <a:cubicBezTo>
                    <a:pt x="657" y="461"/>
                    <a:pt x="657" y="461"/>
                    <a:pt x="657" y="461"/>
                  </a:cubicBezTo>
                  <a:cubicBezTo>
                    <a:pt x="702" y="477"/>
                    <a:pt x="702" y="477"/>
                    <a:pt x="702" y="477"/>
                  </a:cubicBezTo>
                  <a:cubicBezTo>
                    <a:pt x="702" y="477"/>
                    <a:pt x="702" y="477"/>
                    <a:pt x="702" y="477"/>
                  </a:cubicBezTo>
                  <a:cubicBezTo>
                    <a:pt x="656" y="460"/>
                    <a:pt x="656" y="460"/>
                    <a:pt x="656" y="460"/>
                  </a:cubicBezTo>
                  <a:cubicBezTo>
                    <a:pt x="619" y="400"/>
                    <a:pt x="619" y="400"/>
                    <a:pt x="619" y="400"/>
                  </a:cubicBezTo>
                  <a:moveTo>
                    <a:pt x="405" y="396"/>
                  </a:moveTo>
                  <a:cubicBezTo>
                    <a:pt x="405" y="396"/>
                    <a:pt x="405" y="396"/>
                    <a:pt x="405" y="396"/>
                  </a:cubicBezTo>
                  <a:cubicBezTo>
                    <a:pt x="412" y="420"/>
                    <a:pt x="412" y="420"/>
                    <a:pt x="412" y="420"/>
                  </a:cubicBezTo>
                  <a:cubicBezTo>
                    <a:pt x="374" y="425"/>
                    <a:pt x="374" y="425"/>
                    <a:pt x="374" y="425"/>
                  </a:cubicBezTo>
                  <a:cubicBezTo>
                    <a:pt x="374" y="426"/>
                    <a:pt x="374" y="426"/>
                    <a:pt x="374" y="426"/>
                  </a:cubicBezTo>
                  <a:cubicBezTo>
                    <a:pt x="374" y="426"/>
                    <a:pt x="374" y="426"/>
                    <a:pt x="374" y="426"/>
                  </a:cubicBezTo>
                  <a:cubicBezTo>
                    <a:pt x="412" y="420"/>
                    <a:pt x="412" y="420"/>
                    <a:pt x="412" y="420"/>
                  </a:cubicBezTo>
                  <a:cubicBezTo>
                    <a:pt x="418" y="441"/>
                    <a:pt x="418" y="441"/>
                    <a:pt x="418" y="441"/>
                  </a:cubicBezTo>
                  <a:cubicBezTo>
                    <a:pt x="374" y="426"/>
                    <a:pt x="374" y="426"/>
                    <a:pt x="374" y="426"/>
                  </a:cubicBezTo>
                  <a:cubicBezTo>
                    <a:pt x="374" y="427"/>
                    <a:pt x="374" y="427"/>
                    <a:pt x="374" y="427"/>
                  </a:cubicBezTo>
                  <a:cubicBezTo>
                    <a:pt x="418" y="442"/>
                    <a:pt x="418" y="442"/>
                    <a:pt x="418" y="442"/>
                  </a:cubicBezTo>
                  <a:cubicBezTo>
                    <a:pt x="426" y="467"/>
                    <a:pt x="426" y="467"/>
                    <a:pt x="426" y="467"/>
                  </a:cubicBezTo>
                  <a:cubicBezTo>
                    <a:pt x="426" y="467"/>
                    <a:pt x="426" y="467"/>
                    <a:pt x="426" y="467"/>
                  </a:cubicBezTo>
                  <a:cubicBezTo>
                    <a:pt x="419" y="442"/>
                    <a:pt x="419" y="442"/>
                    <a:pt x="419" y="442"/>
                  </a:cubicBezTo>
                  <a:cubicBezTo>
                    <a:pt x="445" y="451"/>
                    <a:pt x="445" y="451"/>
                    <a:pt x="445" y="451"/>
                  </a:cubicBezTo>
                  <a:cubicBezTo>
                    <a:pt x="428" y="468"/>
                    <a:pt x="428" y="468"/>
                    <a:pt x="428" y="468"/>
                  </a:cubicBezTo>
                  <a:cubicBezTo>
                    <a:pt x="428" y="468"/>
                    <a:pt x="428" y="468"/>
                    <a:pt x="429" y="468"/>
                  </a:cubicBezTo>
                  <a:cubicBezTo>
                    <a:pt x="445" y="451"/>
                    <a:pt x="445" y="451"/>
                    <a:pt x="445" y="451"/>
                  </a:cubicBezTo>
                  <a:cubicBezTo>
                    <a:pt x="495" y="468"/>
                    <a:pt x="495" y="468"/>
                    <a:pt x="495" y="468"/>
                  </a:cubicBezTo>
                  <a:cubicBezTo>
                    <a:pt x="495" y="468"/>
                    <a:pt x="495" y="468"/>
                    <a:pt x="495" y="468"/>
                  </a:cubicBezTo>
                  <a:cubicBezTo>
                    <a:pt x="445" y="451"/>
                    <a:pt x="445" y="451"/>
                    <a:pt x="445" y="451"/>
                  </a:cubicBezTo>
                  <a:cubicBezTo>
                    <a:pt x="484" y="412"/>
                    <a:pt x="484" y="412"/>
                    <a:pt x="484" y="412"/>
                  </a:cubicBezTo>
                  <a:cubicBezTo>
                    <a:pt x="484" y="411"/>
                    <a:pt x="484" y="411"/>
                    <a:pt x="484" y="411"/>
                  </a:cubicBezTo>
                  <a:cubicBezTo>
                    <a:pt x="445" y="451"/>
                    <a:pt x="445" y="451"/>
                    <a:pt x="445" y="451"/>
                  </a:cubicBezTo>
                  <a:cubicBezTo>
                    <a:pt x="418" y="442"/>
                    <a:pt x="418" y="442"/>
                    <a:pt x="418" y="442"/>
                  </a:cubicBezTo>
                  <a:cubicBezTo>
                    <a:pt x="412" y="420"/>
                    <a:pt x="412" y="420"/>
                    <a:pt x="412" y="420"/>
                  </a:cubicBezTo>
                  <a:cubicBezTo>
                    <a:pt x="483" y="410"/>
                    <a:pt x="483" y="410"/>
                    <a:pt x="483" y="410"/>
                  </a:cubicBezTo>
                  <a:cubicBezTo>
                    <a:pt x="483" y="410"/>
                    <a:pt x="483" y="410"/>
                    <a:pt x="483" y="410"/>
                  </a:cubicBezTo>
                  <a:cubicBezTo>
                    <a:pt x="412" y="420"/>
                    <a:pt x="412" y="420"/>
                    <a:pt x="412" y="420"/>
                  </a:cubicBezTo>
                  <a:cubicBezTo>
                    <a:pt x="405" y="396"/>
                    <a:pt x="405" y="396"/>
                    <a:pt x="405" y="396"/>
                  </a:cubicBezTo>
                  <a:moveTo>
                    <a:pt x="401" y="395"/>
                  </a:moveTo>
                  <a:cubicBezTo>
                    <a:pt x="373" y="424"/>
                    <a:pt x="373" y="424"/>
                    <a:pt x="373" y="424"/>
                  </a:cubicBezTo>
                  <a:cubicBezTo>
                    <a:pt x="373" y="424"/>
                    <a:pt x="373" y="425"/>
                    <a:pt x="373" y="425"/>
                  </a:cubicBezTo>
                  <a:cubicBezTo>
                    <a:pt x="402" y="395"/>
                    <a:pt x="402" y="395"/>
                    <a:pt x="402" y="395"/>
                  </a:cubicBezTo>
                  <a:cubicBezTo>
                    <a:pt x="402" y="395"/>
                    <a:pt x="401" y="395"/>
                    <a:pt x="401" y="395"/>
                  </a:cubicBezTo>
                  <a:moveTo>
                    <a:pt x="552" y="382"/>
                  </a:moveTo>
                  <a:cubicBezTo>
                    <a:pt x="552" y="382"/>
                    <a:pt x="552" y="382"/>
                    <a:pt x="552" y="382"/>
                  </a:cubicBezTo>
                  <a:cubicBezTo>
                    <a:pt x="569" y="402"/>
                    <a:pt x="569" y="402"/>
                    <a:pt x="569" y="402"/>
                  </a:cubicBezTo>
                  <a:cubicBezTo>
                    <a:pt x="535" y="405"/>
                    <a:pt x="535" y="405"/>
                    <a:pt x="535" y="405"/>
                  </a:cubicBezTo>
                  <a:cubicBezTo>
                    <a:pt x="549" y="382"/>
                    <a:pt x="549" y="382"/>
                    <a:pt x="549" y="382"/>
                  </a:cubicBezTo>
                  <a:cubicBezTo>
                    <a:pt x="549" y="382"/>
                    <a:pt x="549" y="382"/>
                    <a:pt x="549" y="382"/>
                  </a:cubicBezTo>
                  <a:cubicBezTo>
                    <a:pt x="535" y="405"/>
                    <a:pt x="535" y="405"/>
                    <a:pt x="535" y="405"/>
                  </a:cubicBezTo>
                  <a:cubicBezTo>
                    <a:pt x="489" y="409"/>
                    <a:pt x="489" y="409"/>
                    <a:pt x="489" y="409"/>
                  </a:cubicBezTo>
                  <a:cubicBezTo>
                    <a:pt x="489" y="409"/>
                    <a:pt x="489" y="409"/>
                    <a:pt x="489" y="409"/>
                  </a:cubicBezTo>
                  <a:cubicBezTo>
                    <a:pt x="535" y="405"/>
                    <a:pt x="535" y="405"/>
                    <a:pt x="535" y="405"/>
                  </a:cubicBezTo>
                  <a:cubicBezTo>
                    <a:pt x="498" y="466"/>
                    <a:pt x="498" y="466"/>
                    <a:pt x="498" y="466"/>
                  </a:cubicBezTo>
                  <a:cubicBezTo>
                    <a:pt x="499" y="466"/>
                    <a:pt x="499" y="467"/>
                    <a:pt x="499" y="467"/>
                  </a:cubicBezTo>
                  <a:cubicBezTo>
                    <a:pt x="535" y="405"/>
                    <a:pt x="535" y="405"/>
                    <a:pt x="535" y="405"/>
                  </a:cubicBezTo>
                  <a:cubicBezTo>
                    <a:pt x="569" y="402"/>
                    <a:pt x="569" y="402"/>
                    <a:pt x="569" y="402"/>
                  </a:cubicBezTo>
                  <a:cubicBezTo>
                    <a:pt x="600" y="439"/>
                    <a:pt x="600" y="439"/>
                    <a:pt x="600" y="439"/>
                  </a:cubicBezTo>
                  <a:cubicBezTo>
                    <a:pt x="600" y="439"/>
                    <a:pt x="600" y="439"/>
                    <a:pt x="600" y="439"/>
                  </a:cubicBezTo>
                  <a:cubicBezTo>
                    <a:pt x="569" y="402"/>
                    <a:pt x="569" y="402"/>
                    <a:pt x="569" y="402"/>
                  </a:cubicBezTo>
                  <a:cubicBezTo>
                    <a:pt x="616" y="398"/>
                    <a:pt x="616" y="398"/>
                    <a:pt x="616" y="398"/>
                  </a:cubicBezTo>
                  <a:cubicBezTo>
                    <a:pt x="616" y="398"/>
                    <a:pt x="616" y="398"/>
                    <a:pt x="616" y="398"/>
                  </a:cubicBezTo>
                  <a:cubicBezTo>
                    <a:pt x="569" y="402"/>
                    <a:pt x="569" y="402"/>
                    <a:pt x="569" y="402"/>
                  </a:cubicBezTo>
                  <a:cubicBezTo>
                    <a:pt x="552" y="382"/>
                    <a:pt x="552" y="382"/>
                    <a:pt x="552" y="382"/>
                  </a:cubicBezTo>
                  <a:moveTo>
                    <a:pt x="548" y="381"/>
                  </a:moveTo>
                  <a:cubicBezTo>
                    <a:pt x="488" y="408"/>
                    <a:pt x="488" y="408"/>
                    <a:pt x="488" y="408"/>
                  </a:cubicBezTo>
                  <a:cubicBezTo>
                    <a:pt x="488" y="408"/>
                    <a:pt x="488" y="408"/>
                    <a:pt x="488" y="408"/>
                  </a:cubicBezTo>
                  <a:cubicBezTo>
                    <a:pt x="548" y="381"/>
                    <a:pt x="548" y="381"/>
                    <a:pt x="548" y="381"/>
                  </a:cubicBezTo>
                  <a:cubicBezTo>
                    <a:pt x="548" y="381"/>
                    <a:pt x="548" y="381"/>
                    <a:pt x="548" y="381"/>
                  </a:cubicBezTo>
                  <a:moveTo>
                    <a:pt x="553" y="380"/>
                  </a:moveTo>
                  <a:cubicBezTo>
                    <a:pt x="553" y="380"/>
                    <a:pt x="553" y="381"/>
                    <a:pt x="553" y="381"/>
                  </a:cubicBezTo>
                  <a:cubicBezTo>
                    <a:pt x="616" y="398"/>
                    <a:pt x="616" y="398"/>
                    <a:pt x="616" y="398"/>
                  </a:cubicBezTo>
                  <a:cubicBezTo>
                    <a:pt x="616" y="398"/>
                    <a:pt x="616" y="397"/>
                    <a:pt x="616" y="397"/>
                  </a:cubicBezTo>
                  <a:cubicBezTo>
                    <a:pt x="553" y="380"/>
                    <a:pt x="553" y="380"/>
                    <a:pt x="553" y="380"/>
                  </a:cubicBezTo>
                  <a:moveTo>
                    <a:pt x="432" y="327"/>
                  </a:moveTo>
                  <a:cubicBezTo>
                    <a:pt x="405" y="389"/>
                    <a:pt x="405" y="389"/>
                    <a:pt x="405" y="389"/>
                  </a:cubicBezTo>
                  <a:cubicBezTo>
                    <a:pt x="405" y="389"/>
                    <a:pt x="405" y="389"/>
                    <a:pt x="405" y="389"/>
                  </a:cubicBezTo>
                  <a:cubicBezTo>
                    <a:pt x="432" y="328"/>
                    <a:pt x="432" y="328"/>
                    <a:pt x="432" y="328"/>
                  </a:cubicBezTo>
                  <a:cubicBezTo>
                    <a:pt x="432" y="328"/>
                    <a:pt x="432" y="327"/>
                    <a:pt x="432" y="327"/>
                  </a:cubicBezTo>
                  <a:moveTo>
                    <a:pt x="359" y="324"/>
                  </a:moveTo>
                  <a:cubicBezTo>
                    <a:pt x="359" y="324"/>
                    <a:pt x="359" y="324"/>
                    <a:pt x="359" y="324"/>
                  </a:cubicBezTo>
                  <a:cubicBezTo>
                    <a:pt x="402" y="390"/>
                    <a:pt x="402" y="390"/>
                    <a:pt x="402" y="390"/>
                  </a:cubicBezTo>
                  <a:cubicBezTo>
                    <a:pt x="402" y="390"/>
                    <a:pt x="402" y="390"/>
                    <a:pt x="402" y="389"/>
                  </a:cubicBezTo>
                  <a:cubicBezTo>
                    <a:pt x="359" y="324"/>
                    <a:pt x="359" y="324"/>
                    <a:pt x="359" y="324"/>
                  </a:cubicBezTo>
                  <a:moveTo>
                    <a:pt x="360" y="322"/>
                  </a:moveTo>
                  <a:cubicBezTo>
                    <a:pt x="360" y="322"/>
                    <a:pt x="360" y="323"/>
                    <a:pt x="360" y="323"/>
                  </a:cubicBezTo>
                  <a:cubicBezTo>
                    <a:pt x="431" y="325"/>
                    <a:pt x="431" y="325"/>
                    <a:pt x="431" y="325"/>
                  </a:cubicBezTo>
                  <a:cubicBezTo>
                    <a:pt x="431" y="325"/>
                    <a:pt x="431" y="325"/>
                    <a:pt x="431" y="325"/>
                  </a:cubicBezTo>
                  <a:cubicBezTo>
                    <a:pt x="360" y="322"/>
                    <a:pt x="360" y="322"/>
                    <a:pt x="360" y="322"/>
                  </a:cubicBezTo>
                  <a:moveTo>
                    <a:pt x="327" y="320"/>
                  </a:moveTo>
                  <a:cubicBezTo>
                    <a:pt x="327" y="320"/>
                    <a:pt x="327" y="320"/>
                    <a:pt x="327" y="320"/>
                  </a:cubicBezTo>
                  <a:cubicBezTo>
                    <a:pt x="362" y="353"/>
                    <a:pt x="362" y="353"/>
                    <a:pt x="362" y="353"/>
                  </a:cubicBezTo>
                  <a:cubicBezTo>
                    <a:pt x="372" y="424"/>
                    <a:pt x="372" y="424"/>
                    <a:pt x="372" y="424"/>
                  </a:cubicBezTo>
                  <a:cubicBezTo>
                    <a:pt x="372" y="424"/>
                    <a:pt x="372" y="424"/>
                    <a:pt x="372" y="424"/>
                  </a:cubicBezTo>
                  <a:cubicBezTo>
                    <a:pt x="372" y="424"/>
                    <a:pt x="372" y="424"/>
                    <a:pt x="372" y="424"/>
                  </a:cubicBezTo>
                  <a:cubicBezTo>
                    <a:pt x="363" y="354"/>
                    <a:pt x="363" y="354"/>
                    <a:pt x="363" y="354"/>
                  </a:cubicBezTo>
                  <a:cubicBezTo>
                    <a:pt x="401" y="390"/>
                    <a:pt x="401" y="390"/>
                    <a:pt x="401" y="390"/>
                  </a:cubicBezTo>
                  <a:cubicBezTo>
                    <a:pt x="401" y="390"/>
                    <a:pt x="401" y="390"/>
                    <a:pt x="401" y="390"/>
                  </a:cubicBezTo>
                  <a:cubicBezTo>
                    <a:pt x="363" y="353"/>
                    <a:pt x="363" y="353"/>
                    <a:pt x="363" y="353"/>
                  </a:cubicBezTo>
                  <a:cubicBezTo>
                    <a:pt x="359" y="324"/>
                    <a:pt x="359" y="324"/>
                    <a:pt x="359" y="324"/>
                  </a:cubicBezTo>
                  <a:cubicBezTo>
                    <a:pt x="359" y="324"/>
                    <a:pt x="359" y="324"/>
                    <a:pt x="359" y="324"/>
                  </a:cubicBezTo>
                  <a:cubicBezTo>
                    <a:pt x="359" y="324"/>
                    <a:pt x="358" y="324"/>
                    <a:pt x="358" y="324"/>
                  </a:cubicBezTo>
                  <a:cubicBezTo>
                    <a:pt x="362" y="353"/>
                    <a:pt x="362" y="353"/>
                    <a:pt x="362" y="353"/>
                  </a:cubicBezTo>
                  <a:cubicBezTo>
                    <a:pt x="327" y="320"/>
                    <a:pt x="327" y="320"/>
                    <a:pt x="327" y="320"/>
                  </a:cubicBezTo>
                  <a:moveTo>
                    <a:pt x="328" y="318"/>
                  </a:moveTo>
                  <a:cubicBezTo>
                    <a:pt x="328" y="318"/>
                    <a:pt x="328" y="318"/>
                    <a:pt x="328" y="318"/>
                  </a:cubicBezTo>
                  <a:cubicBezTo>
                    <a:pt x="356" y="322"/>
                    <a:pt x="356" y="322"/>
                    <a:pt x="356" y="322"/>
                  </a:cubicBezTo>
                  <a:cubicBezTo>
                    <a:pt x="356" y="322"/>
                    <a:pt x="356" y="322"/>
                    <a:pt x="356" y="322"/>
                  </a:cubicBezTo>
                  <a:cubicBezTo>
                    <a:pt x="328" y="318"/>
                    <a:pt x="328" y="318"/>
                    <a:pt x="328" y="318"/>
                  </a:cubicBezTo>
                  <a:moveTo>
                    <a:pt x="266" y="311"/>
                  </a:moveTo>
                  <a:cubicBezTo>
                    <a:pt x="266" y="311"/>
                    <a:pt x="266" y="311"/>
                    <a:pt x="266" y="311"/>
                  </a:cubicBezTo>
                  <a:cubicBezTo>
                    <a:pt x="321" y="317"/>
                    <a:pt x="321" y="317"/>
                    <a:pt x="321" y="317"/>
                  </a:cubicBezTo>
                  <a:cubicBezTo>
                    <a:pt x="321" y="317"/>
                    <a:pt x="321" y="317"/>
                    <a:pt x="321" y="317"/>
                  </a:cubicBezTo>
                  <a:cubicBezTo>
                    <a:pt x="266" y="311"/>
                    <a:pt x="266" y="311"/>
                    <a:pt x="266" y="311"/>
                  </a:cubicBezTo>
                  <a:moveTo>
                    <a:pt x="289" y="277"/>
                  </a:moveTo>
                  <a:cubicBezTo>
                    <a:pt x="265" y="309"/>
                    <a:pt x="265" y="309"/>
                    <a:pt x="265" y="309"/>
                  </a:cubicBezTo>
                  <a:cubicBezTo>
                    <a:pt x="265" y="309"/>
                    <a:pt x="265" y="309"/>
                    <a:pt x="265" y="309"/>
                  </a:cubicBezTo>
                  <a:cubicBezTo>
                    <a:pt x="289" y="277"/>
                    <a:pt x="289" y="277"/>
                    <a:pt x="289" y="277"/>
                  </a:cubicBezTo>
                  <a:cubicBezTo>
                    <a:pt x="289" y="277"/>
                    <a:pt x="289" y="277"/>
                    <a:pt x="289" y="277"/>
                  </a:cubicBezTo>
                  <a:moveTo>
                    <a:pt x="326" y="245"/>
                  </a:moveTo>
                  <a:cubicBezTo>
                    <a:pt x="326" y="245"/>
                    <a:pt x="326" y="245"/>
                    <a:pt x="326" y="245"/>
                  </a:cubicBezTo>
                  <a:cubicBezTo>
                    <a:pt x="356" y="280"/>
                    <a:pt x="356" y="280"/>
                    <a:pt x="356" y="280"/>
                  </a:cubicBezTo>
                  <a:cubicBezTo>
                    <a:pt x="356" y="280"/>
                    <a:pt x="356" y="280"/>
                    <a:pt x="356" y="279"/>
                  </a:cubicBezTo>
                  <a:cubicBezTo>
                    <a:pt x="326" y="245"/>
                    <a:pt x="326" y="245"/>
                    <a:pt x="326" y="245"/>
                  </a:cubicBezTo>
                  <a:moveTo>
                    <a:pt x="339" y="302"/>
                  </a:moveTo>
                  <a:cubicBezTo>
                    <a:pt x="328" y="291"/>
                    <a:pt x="328" y="291"/>
                    <a:pt x="328" y="291"/>
                  </a:cubicBezTo>
                  <a:cubicBezTo>
                    <a:pt x="343" y="286"/>
                    <a:pt x="343" y="286"/>
                    <a:pt x="343" y="286"/>
                  </a:cubicBezTo>
                  <a:cubicBezTo>
                    <a:pt x="346" y="294"/>
                    <a:pt x="346" y="294"/>
                    <a:pt x="346" y="294"/>
                  </a:cubicBezTo>
                  <a:cubicBezTo>
                    <a:pt x="339" y="302"/>
                    <a:pt x="339" y="302"/>
                    <a:pt x="339" y="302"/>
                  </a:cubicBezTo>
                  <a:moveTo>
                    <a:pt x="306" y="228"/>
                  </a:moveTo>
                  <a:cubicBezTo>
                    <a:pt x="303" y="239"/>
                    <a:pt x="303" y="239"/>
                    <a:pt x="303" y="239"/>
                  </a:cubicBezTo>
                  <a:cubicBezTo>
                    <a:pt x="274" y="234"/>
                    <a:pt x="274" y="234"/>
                    <a:pt x="274" y="234"/>
                  </a:cubicBezTo>
                  <a:cubicBezTo>
                    <a:pt x="274" y="234"/>
                    <a:pt x="274" y="234"/>
                    <a:pt x="274" y="234"/>
                  </a:cubicBezTo>
                  <a:cubicBezTo>
                    <a:pt x="302" y="240"/>
                    <a:pt x="302" y="240"/>
                    <a:pt x="302" y="240"/>
                  </a:cubicBezTo>
                  <a:cubicBezTo>
                    <a:pt x="296" y="259"/>
                    <a:pt x="296" y="259"/>
                    <a:pt x="296" y="259"/>
                  </a:cubicBezTo>
                  <a:cubicBezTo>
                    <a:pt x="273" y="235"/>
                    <a:pt x="273" y="235"/>
                    <a:pt x="273" y="235"/>
                  </a:cubicBezTo>
                  <a:cubicBezTo>
                    <a:pt x="273" y="235"/>
                    <a:pt x="273" y="235"/>
                    <a:pt x="273" y="236"/>
                  </a:cubicBezTo>
                  <a:cubicBezTo>
                    <a:pt x="296" y="259"/>
                    <a:pt x="296" y="259"/>
                    <a:pt x="296" y="259"/>
                  </a:cubicBezTo>
                  <a:cubicBezTo>
                    <a:pt x="292" y="272"/>
                    <a:pt x="292" y="272"/>
                    <a:pt x="292" y="272"/>
                  </a:cubicBezTo>
                  <a:cubicBezTo>
                    <a:pt x="292" y="272"/>
                    <a:pt x="292" y="272"/>
                    <a:pt x="292" y="272"/>
                  </a:cubicBezTo>
                  <a:cubicBezTo>
                    <a:pt x="296" y="260"/>
                    <a:pt x="296" y="260"/>
                    <a:pt x="296" y="260"/>
                  </a:cubicBezTo>
                  <a:cubicBezTo>
                    <a:pt x="327" y="291"/>
                    <a:pt x="327" y="291"/>
                    <a:pt x="327" y="291"/>
                  </a:cubicBezTo>
                  <a:cubicBezTo>
                    <a:pt x="309" y="297"/>
                    <a:pt x="309" y="297"/>
                    <a:pt x="309" y="297"/>
                  </a:cubicBezTo>
                  <a:cubicBezTo>
                    <a:pt x="293" y="277"/>
                    <a:pt x="293" y="277"/>
                    <a:pt x="293" y="277"/>
                  </a:cubicBezTo>
                  <a:cubicBezTo>
                    <a:pt x="293" y="277"/>
                    <a:pt x="293" y="277"/>
                    <a:pt x="292" y="277"/>
                  </a:cubicBezTo>
                  <a:cubicBezTo>
                    <a:pt x="308" y="297"/>
                    <a:pt x="308" y="297"/>
                    <a:pt x="308" y="297"/>
                  </a:cubicBezTo>
                  <a:cubicBezTo>
                    <a:pt x="266" y="310"/>
                    <a:pt x="266" y="310"/>
                    <a:pt x="266" y="310"/>
                  </a:cubicBezTo>
                  <a:cubicBezTo>
                    <a:pt x="266" y="310"/>
                    <a:pt x="266" y="310"/>
                    <a:pt x="266" y="310"/>
                  </a:cubicBezTo>
                  <a:cubicBezTo>
                    <a:pt x="308" y="297"/>
                    <a:pt x="308" y="297"/>
                    <a:pt x="308" y="297"/>
                  </a:cubicBezTo>
                  <a:cubicBezTo>
                    <a:pt x="322" y="315"/>
                    <a:pt x="322" y="315"/>
                    <a:pt x="322" y="315"/>
                  </a:cubicBezTo>
                  <a:cubicBezTo>
                    <a:pt x="322" y="315"/>
                    <a:pt x="323" y="315"/>
                    <a:pt x="323" y="315"/>
                  </a:cubicBezTo>
                  <a:cubicBezTo>
                    <a:pt x="309" y="297"/>
                    <a:pt x="309" y="297"/>
                    <a:pt x="309" y="297"/>
                  </a:cubicBezTo>
                  <a:cubicBezTo>
                    <a:pt x="327" y="291"/>
                    <a:pt x="327" y="291"/>
                    <a:pt x="327" y="291"/>
                  </a:cubicBezTo>
                  <a:cubicBezTo>
                    <a:pt x="338" y="302"/>
                    <a:pt x="338" y="302"/>
                    <a:pt x="338" y="302"/>
                  </a:cubicBezTo>
                  <a:cubicBezTo>
                    <a:pt x="327" y="315"/>
                    <a:pt x="327" y="315"/>
                    <a:pt x="327" y="315"/>
                  </a:cubicBezTo>
                  <a:cubicBezTo>
                    <a:pt x="327" y="315"/>
                    <a:pt x="327" y="315"/>
                    <a:pt x="327" y="315"/>
                  </a:cubicBezTo>
                  <a:cubicBezTo>
                    <a:pt x="339" y="303"/>
                    <a:pt x="339" y="303"/>
                    <a:pt x="339" y="303"/>
                  </a:cubicBezTo>
                  <a:cubicBezTo>
                    <a:pt x="357" y="321"/>
                    <a:pt x="357" y="321"/>
                    <a:pt x="357" y="321"/>
                  </a:cubicBezTo>
                  <a:cubicBezTo>
                    <a:pt x="357" y="321"/>
                    <a:pt x="357" y="321"/>
                    <a:pt x="357" y="321"/>
                  </a:cubicBezTo>
                  <a:cubicBezTo>
                    <a:pt x="339" y="302"/>
                    <a:pt x="339" y="302"/>
                    <a:pt x="339" y="302"/>
                  </a:cubicBezTo>
                  <a:cubicBezTo>
                    <a:pt x="346" y="294"/>
                    <a:pt x="346" y="294"/>
                    <a:pt x="346" y="294"/>
                  </a:cubicBezTo>
                  <a:cubicBezTo>
                    <a:pt x="357" y="321"/>
                    <a:pt x="357" y="321"/>
                    <a:pt x="357" y="321"/>
                  </a:cubicBezTo>
                  <a:cubicBezTo>
                    <a:pt x="357" y="321"/>
                    <a:pt x="358" y="321"/>
                    <a:pt x="358" y="321"/>
                  </a:cubicBezTo>
                  <a:cubicBezTo>
                    <a:pt x="346" y="294"/>
                    <a:pt x="346" y="294"/>
                    <a:pt x="346" y="294"/>
                  </a:cubicBezTo>
                  <a:cubicBezTo>
                    <a:pt x="356" y="284"/>
                    <a:pt x="356" y="284"/>
                    <a:pt x="356" y="284"/>
                  </a:cubicBezTo>
                  <a:cubicBezTo>
                    <a:pt x="356" y="284"/>
                    <a:pt x="356" y="284"/>
                    <a:pt x="356" y="284"/>
                  </a:cubicBezTo>
                  <a:cubicBezTo>
                    <a:pt x="346" y="294"/>
                    <a:pt x="346" y="294"/>
                    <a:pt x="346" y="294"/>
                  </a:cubicBezTo>
                  <a:cubicBezTo>
                    <a:pt x="343" y="286"/>
                    <a:pt x="343" y="286"/>
                    <a:pt x="343" y="286"/>
                  </a:cubicBezTo>
                  <a:cubicBezTo>
                    <a:pt x="355" y="283"/>
                    <a:pt x="355" y="283"/>
                    <a:pt x="355" y="283"/>
                  </a:cubicBezTo>
                  <a:cubicBezTo>
                    <a:pt x="355" y="283"/>
                    <a:pt x="355" y="282"/>
                    <a:pt x="355" y="282"/>
                  </a:cubicBezTo>
                  <a:cubicBezTo>
                    <a:pt x="343" y="286"/>
                    <a:pt x="343" y="286"/>
                    <a:pt x="343" y="286"/>
                  </a:cubicBezTo>
                  <a:cubicBezTo>
                    <a:pt x="326" y="246"/>
                    <a:pt x="326" y="246"/>
                    <a:pt x="326" y="246"/>
                  </a:cubicBezTo>
                  <a:cubicBezTo>
                    <a:pt x="326" y="246"/>
                    <a:pt x="326" y="246"/>
                    <a:pt x="326" y="246"/>
                  </a:cubicBezTo>
                  <a:cubicBezTo>
                    <a:pt x="343" y="286"/>
                    <a:pt x="343" y="286"/>
                    <a:pt x="343" y="286"/>
                  </a:cubicBezTo>
                  <a:cubicBezTo>
                    <a:pt x="328" y="291"/>
                    <a:pt x="328" y="291"/>
                    <a:pt x="328" y="291"/>
                  </a:cubicBezTo>
                  <a:cubicBezTo>
                    <a:pt x="296" y="259"/>
                    <a:pt x="296" y="259"/>
                    <a:pt x="296" y="259"/>
                  </a:cubicBezTo>
                  <a:cubicBezTo>
                    <a:pt x="303" y="240"/>
                    <a:pt x="303" y="240"/>
                    <a:pt x="303" y="240"/>
                  </a:cubicBezTo>
                  <a:cubicBezTo>
                    <a:pt x="323" y="244"/>
                    <a:pt x="323" y="244"/>
                    <a:pt x="323" y="244"/>
                  </a:cubicBezTo>
                  <a:cubicBezTo>
                    <a:pt x="323" y="244"/>
                    <a:pt x="323" y="243"/>
                    <a:pt x="323" y="243"/>
                  </a:cubicBezTo>
                  <a:cubicBezTo>
                    <a:pt x="303" y="239"/>
                    <a:pt x="303" y="239"/>
                    <a:pt x="303" y="239"/>
                  </a:cubicBezTo>
                  <a:cubicBezTo>
                    <a:pt x="307" y="228"/>
                    <a:pt x="307" y="228"/>
                    <a:pt x="307" y="228"/>
                  </a:cubicBezTo>
                  <a:cubicBezTo>
                    <a:pt x="307" y="228"/>
                    <a:pt x="307" y="228"/>
                    <a:pt x="306" y="228"/>
                  </a:cubicBezTo>
                  <a:moveTo>
                    <a:pt x="309" y="227"/>
                  </a:moveTo>
                  <a:cubicBezTo>
                    <a:pt x="309" y="227"/>
                    <a:pt x="309" y="227"/>
                    <a:pt x="308" y="227"/>
                  </a:cubicBezTo>
                  <a:cubicBezTo>
                    <a:pt x="324" y="243"/>
                    <a:pt x="324" y="243"/>
                    <a:pt x="324" y="243"/>
                  </a:cubicBezTo>
                  <a:cubicBezTo>
                    <a:pt x="324" y="243"/>
                    <a:pt x="324" y="242"/>
                    <a:pt x="324" y="242"/>
                  </a:cubicBezTo>
                  <a:cubicBezTo>
                    <a:pt x="309" y="227"/>
                    <a:pt x="309" y="227"/>
                    <a:pt x="309" y="227"/>
                  </a:cubicBezTo>
                  <a:moveTo>
                    <a:pt x="305" y="226"/>
                  </a:moveTo>
                  <a:cubicBezTo>
                    <a:pt x="274" y="233"/>
                    <a:pt x="274" y="233"/>
                    <a:pt x="274" y="233"/>
                  </a:cubicBezTo>
                  <a:cubicBezTo>
                    <a:pt x="274" y="233"/>
                    <a:pt x="274" y="233"/>
                    <a:pt x="274" y="233"/>
                  </a:cubicBezTo>
                  <a:cubicBezTo>
                    <a:pt x="274" y="233"/>
                    <a:pt x="274" y="233"/>
                    <a:pt x="274" y="233"/>
                  </a:cubicBezTo>
                  <a:cubicBezTo>
                    <a:pt x="305" y="227"/>
                    <a:pt x="305" y="227"/>
                    <a:pt x="305" y="227"/>
                  </a:cubicBezTo>
                  <a:cubicBezTo>
                    <a:pt x="305" y="227"/>
                    <a:pt x="305" y="226"/>
                    <a:pt x="305" y="226"/>
                  </a:cubicBezTo>
                  <a:cubicBezTo>
                    <a:pt x="305" y="226"/>
                    <a:pt x="305" y="226"/>
                    <a:pt x="305" y="226"/>
                  </a:cubicBezTo>
                  <a:moveTo>
                    <a:pt x="335" y="204"/>
                  </a:moveTo>
                  <a:cubicBezTo>
                    <a:pt x="325" y="242"/>
                    <a:pt x="325" y="242"/>
                    <a:pt x="325" y="242"/>
                  </a:cubicBezTo>
                  <a:cubicBezTo>
                    <a:pt x="325" y="242"/>
                    <a:pt x="326" y="242"/>
                    <a:pt x="326" y="242"/>
                  </a:cubicBezTo>
                  <a:cubicBezTo>
                    <a:pt x="335" y="204"/>
                    <a:pt x="335" y="204"/>
                    <a:pt x="335" y="204"/>
                  </a:cubicBezTo>
                  <a:cubicBezTo>
                    <a:pt x="335" y="204"/>
                    <a:pt x="335" y="204"/>
                    <a:pt x="335" y="204"/>
                  </a:cubicBezTo>
                  <a:moveTo>
                    <a:pt x="333" y="203"/>
                  </a:moveTo>
                  <a:cubicBezTo>
                    <a:pt x="309" y="225"/>
                    <a:pt x="309" y="225"/>
                    <a:pt x="309" y="225"/>
                  </a:cubicBezTo>
                  <a:cubicBezTo>
                    <a:pt x="309" y="225"/>
                    <a:pt x="309" y="225"/>
                    <a:pt x="309" y="225"/>
                  </a:cubicBezTo>
                  <a:cubicBezTo>
                    <a:pt x="334" y="203"/>
                    <a:pt x="334" y="203"/>
                    <a:pt x="334" y="203"/>
                  </a:cubicBezTo>
                  <a:cubicBezTo>
                    <a:pt x="334" y="203"/>
                    <a:pt x="333" y="203"/>
                    <a:pt x="333" y="203"/>
                  </a:cubicBezTo>
                  <a:moveTo>
                    <a:pt x="419" y="170"/>
                  </a:moveTo>
                  <a:cubicBezTo>
                    <a:pt x="364" y="190"/>
                    <a:pt x="364" y="190"/>
                    <a:pt x="364" y="190"/>
                  </a:cubicBezTo>
                  <a:cubicBezTo>
                    <a:pt x="375" y="175"/>
                    <a:pt x="375" y="175"/>
                    <a:pt x="375" y="175"/>
                  </a:cubicBezTo>
                  <a:cubicBezTo>
                    <a:pt x="375" y="175"/>
                    <a:pt x="374" y="175"/>
                    <a:pt x="374" y="175"/>
                  </a:cubicBezTo>
                  <a:cubicBezTo>
                    <a:pt x="363" y="190"/>
                    <a:pt x="363" y="190"/>
                    <a:pt x="363" y="190"/>
                  </a:cubicBezTo>
                  <a:cubicBezTo>
                    <a:pt x="338" y="200"/>
                    <a:pt x="338" y="200"/>
                    <a:pt x="338" y="200"/>
                  </a:cubicBezTo>
                  <a:cubicBezTo>
                    <a:pt x="338" y="200"/>
                    <a:pt x="338" y="200"/>
                    <a:pt x="338" y="200"/>
                  </a:cubicBezTo>
                  <a:cubicBezTo>
                    <a:pt x="363" y="191"/>
                    <a:pt x="363" y="191"/>
                    <a:pt x="363" y="191"/>
                  </a:cubicBezTo>
                  <a:cubicBezTo>
                    <a:pt x="326" y="242"/>
                    <a:pt x="326" y="242"/>
                    <a:pt x="326" y="242"/>
                  </a:cubicBezTo>
                  <a:cubicBezTo>
                    <a:pt x="326" y="242"/>
                    <a:pt x="326" y="242"/>
                    <a:pt x="326" y="242"/>
                  </a:cubicBezTo>
                  <a:cubicBezTo>
                    <a:pt x="364" y="191"/>
                    <a:pt x="364" y="191"/>
                    <a:pt x="364" y="191"/>
                  </a:cubicBezTo>
                  <a:cubicBezTo>
                    <a:pt x="419" y="170"/>
                    <a:pt x="419" y="170"/>
                    <a:pt x="419" y="170"/>
                  </a:cubicBezTo>
                  <a:cubicBezTo>
                    <a:pt x="419" y="170"/>
                    <a:pt x="419" y="170"/>
                    <a:pt x="419" y="170"/>
                  </a:cubicBezTo>
                  <a:moveTo>
                    <a:pt x="326" y="164"/>
                  </a:moveTo>
                  <a:cubicBezTo>
                    <a:pt x="325" y="164"/>
                    <a:pt x="325" y="164"/>
                    <a:pt x="325" y="164"/>
                  </a:cubicBezTo>
                  <a:cubicBezTo>
                    <a:pt x="325" y="164"/>
                    <a:pt x="325" y="164"/>
                    <a:pt x="325" y="164"/>
                  </a:cubicBezTo>
                  <a:cubicBezTo>
                    <a:pt x="335" y="198"/>
                    <a:pt x="335" y="198"/>
                    <a:pt x="335" y="198"/>
                  </a:cubicBezTo>
                  <a:cubicBezTo>
                    <a:pt x="335" y="198"/>
                    <a:pt x="335" y="198"/>
                    <a:pt x="335" y="198"/>
                  </a:cubicBezTo>
                  <a:cubicBezTo>
                    <a:pt x="326" y="164"/>
                    <a:pt x="326" y="164"/>
                    <a:pt x="326" y="164"/>
                  </a:cubicBezTo>
                  <a:moveTo>
                    <a:pt x="327" y="163"/>
                  </a:moveTo>
                  <a:cubicBezTo>
                    <a:pt x="327" y="163"/>
                    <a:pt x="327" y="163"/>
                    <a:pt x="327" y="163"/>
                  </a:cubicBezTo>
                  <a:cubicBezTo>
                    <a:pt x="374" y="174"/>
                    <a:pt x="374" y="174"/>
                    <a:pt x="374" y="174"/>
                  </a:cubicBezTo>
                  <a:cubicBezTo>
                    <a:pt x="374" y="173"/>
                    <a:pt x="374" y="173"/>
                    <a:pt x="374" y="173"/>
                  </a:cubicBezTo>
                  <a:cubicBezTo>
                    <a:pt x="327" y="163"/>
                    <a:pt x="327" y="163"/>
                    <a:pt x="327" y="163"/>
                  </a:cubicBezTo>
                  <a:moveTo>
                    <a:pt x="1" y="162"/>
                  </a:moveTo>
                  <a:cubicBezTo>
                    <a:pt x="1" y="162"/>
                    <a:pt x="1" y="162"/>
                    <a:pt x="1" y="162"/>
                  </a:cubicBezTo>
                  <a:cubicBezTo>
                    <a:pt x="48" y="172"/>
                    <a:pt x="48" y="172"/>
                    <a:pt x="48" y="172"/>
                  </a:cubicBezTo>
                  <a:cubicBezTo>
                    <a:pt x="48" y="172"/>
                    <a:pt x="48" y="172"/>
                    <a:pt x="48" y="172"/>
                  </a:cubicBezTo>
                  <a:cubicBezTo>
                    <a:pt x="1" y="162"/>
                    <a:pt x="1" y="162"/>
                    <a:pt x="1" y="162"/>
                  </a:cubicBezTo>
                  <a:moveTo>
                    <a:pt x="219" y="153"/>
                  </a:moveTo>
                  <a:cubicBezTo>
                    <a:pt x="171" y="163"/>
                    <a:pt x="171" y="163"/>
                    <a:pt x="171" y="163"/>
                  </a:cubicBezTo>
                  <a:cubicBezTo>
                    <a:pt x="171" y="163"/>
                    <a:pt x="171" y="163"/>
                    <a:pt x="171" y="163"/>
                  </a:cubicBezTo>
                  <a:cubicBezTo>
                    <a:pt x="219" y="153"/>
                    <a:pt x="219" y="153"/>
                    <a:pt x="219" y="153"/>
                  </a:cubicBezTo>
                  <a:cubicBezTo>
                    <a:pt x="219" y="153"/>
                    <a:pt x="219" y="153"/>
                    <a:pt x="219" y="153"/>
                  </a:cubicBezTo>
                  <a:moveTo>
                    <a:pt x="62" y="149"/>
                  </a:moveTo>
                  <a:cubicBezTo>
                    <a:pt x="53" y="170"/>
                    <a:pt x="53" y="170"/>
                    <a:pt x="53" y="170"/>
                  </a:cubicBezTo>
                  <a:cubicBezTo>
                    <a:pt x="53" y="170"/>
                    <a:pt x="53" y="170"/>
                    <a:pt x="53" y="170"/>
                  </a:cubicBezTo>
                  <a:cubicBezTo>
                    <a:pt x="62" y="149"/>
                    <a:pt x="62" y="149"/>
                    <a:pt x="62" y="149"/>
                  </a:cubicBezTo>
                  <a:cubicBezTo>
                    <a:pt x="62" y="149"/>
                    <a:pt x="62" y="149"/>
                    <a:pt x="62" y="149"/>
                  </a:cubicBezTo>
                  <a:moveTo>
                    <a:pt x="61" y="147"/>
                  </a:moveTo>
                  <a:cubicBezTo>
                    <a:pt x="1" y="161"/>
                    <a:pt x="1" y="161"/>
                    <a:pt x="1" y="161"/>
                  </a:cubicBezTo>
                  <a:cubicBezTo>
                    <a:pt x="1" y="161"/>
                    <a:pt x="1" y="161"/>
                    <a:pt x="1" y="161"/>
                  </a:cubicBezTo>
                  <a:cubicBezTo>
                    <a:pt x="61" y="148"/>
                    <a:pt x="61" y="148"/>
                    <a:pt x="61" y="148"/>
                  </a:cubicBezTo>
                  <a:cubicBezTo>
                    <a:pt x="61" y="148"/>
                    <a:pt x="61" y="148"/>
                    <a:pt x="61" y="147"/>
                  </a:cubicBezTo>
                  <a:moveTo>
                    <a:pt x="292" y="147"/>
                  </a:moveTo>
                  <a:cubicBezTo>
                    <a:pt x="292" y="147"/>
                    <a:pt x="292" y="147"/>
                    <a:pt x="292" y="147"/>
                  </a:cubicBezTo>
                  <a:cubicBezTo>
                    <a:pt x="302" y="160"/>
                    <a:pt x="302" y="160"/>
                    <a:pt x="302" y="160"/>
                  </a:cubicBezTo>
                  <a:cubicBezTo>
                    <a:pt x="222" y="152"/>
                    <a:pt x="222" y="152"/>
                    <a:pt x="222" y="152"/>
                  </a:cubicBezTo>
                  <a:cubicBezTo>
                    <a:pt x="222" y="152"/>
                    <a:pt x="222" y="153"/>
                    <a:pt x="222" y="153"/>
                  </a:cubicBezTo>
                  <a:cubicBezTo>
                    <a:pt x="302" y="160"/>
                    <a:pt x="302" y="160"/>
                    <a:pt x="302" y="160"/>
                  </a:cubicBezTo>
                  <a:cubicBezTo>
                    <a:pt x="315" y="175"/>
                    <a:pt x="315" y="175"/>
                    <a:pt x="315" y="175"/>
                  </a:cubicBezTo>
                  <a:cubicBezTo>
                    <a:pt x="272" y="231"/>
                    <a:pt x="272" y="231"/>
                    <a:pt x="272" y="231"/>
                  </a:cubicBezTo>
                  <a:cubicBezTo>
                    <a:pt x="273" y="231"/>
                    <a:pt x="273" y="231"/>
                    <a:pt x="273" y="231"/>
                  </a:cubicBezTo>
                  <a:cubicBezTo>
                    <a:pt x="315" y="176"/>
                    <a:pt x="315" y="176"/>
                    <a:pt x="315" y="176"/>
                  </a:cubicBezTo>
                  <a:cubicBezTo>
                    <a:pt x="319" y="181"/>
                    <a:pt x="319" y="181"/>
                    <a:pt x="319" y="181"/>
                  </a:cubicBezTo>
                  <a:cubicBezTo>
                    <a:pt x="308" y="224"/>
                    <a:pt x="308" y="224"/>
                    <a:pt x="308" y="224"/>
                  </a:cubicBezTo>
                  <a:cubicBezTo>
                    <a:pt x="308" y="224"/>
                    <a:pt x="308" y="224"/>
                    <a:pt x="308" y="224"/>
                  </a:cubicBezTo>
                  <a:cubicBezTo>
                    <a:pt x="320" y="182"/>
                    <a:pt x="320" y="182"/>
                    <a:pt x="320" y="182"/>
                  </a:cubicBezTo>
                  <a:cubicBezTo>
                    <a:pt x="334" y="199"/>
                    <a:pt x="334" y="199"/>
                    <a:pt x="334" y="199"/>
                  </a:cubicBezTo>
                  <a:cubicBezTo>
                    <a:pt x="334" y="199"/>
                    <a:pt x="334" y="199"/>
                    <a:pt x="334" y="199"/>
                  </a:cubicBezTo>
                  <a:cubicBezTo>
                    <a:pt x="320" y="181"/>
                    <a:pt x="320" y="181"/>
                    <a:pt x="320" y="181"/>
                  </a:cubicBezTo>
                  <a:cubicBezTo>
                    <a:pt x="325" y="164"/>
                    <a:pt x="325" y="164"/>
                    <a:pt x="325" y="164"/>
                  </a:cubicBezTo>
                  <a:cubicBezTo>
                    <a:pt x="324" y="164"/>
                    <a:pt x="324" y="164"/>
                    <a:pt x="324" y="164"/>
                  </a:cubicBezTo>
                  <a:cubicBezTo>
                    <a:pt x="320" y="181"/>
                    <a:pt x="320" y="181"/>
                    <a:pt x="320" y="181"/>
                  </a:cubicBezTo>
                  <a:cubicBezTo>
                    <a:pt x="315" y="175"/>
                    <a:pt x="315" y="175"/>
                    <a:pt x="315" y="175"/>
                  </a:cubicBezTo>
                  <a:cubicBezTo>
                    <a:pt x="324" y="164"/>
                    <a:pt x="324" y="164"/>
                    <a:pt x="324" y="164"/>
                  </a:cubicBezTo>
                  <a:cubicBezTo>
                    <a:pt x="324" y="164"/>
                    <a:pt x="324" y="164"/>
                    <a:pt x="324" y="164"/>
                  </a:cubicBezTo>
                  <a:cubicBezTo>
                    <a:pt x="315" y="175"/>
                    <a:pt x="315" y="175"/>
                    <a:pt x="315" y="175"/>
                  </a:cubicBezTo>
                  <a:cubicBezTo>
                    <a:pt x="303" y="160"/>
                    <a:pt x="303" y="160"/>
                    <a:pt x="303" y="160"/>
                  </a:cubicBezTo>
                  <a:cubicBezTo>
                    <a:pt x="323" y="162"/>
                    <a:pt x="323" y="162"/>
                    <a:pt x="323" y="162"/>
                  </a:cubicBezTo>
                  <a:cubicBezTo>
                    <a:pt x="323" y="162"/>
                    <a:pt x="323" y="162"/>
                    <a:pt x="323" y="162"/>
                  </a:cubicBezTo>
                  <a:cubicBezTo>
                    <a:pt x="303" y="160"/>
                    <a:pt x="303" y="160"/>
                    <a:pt x="303" y="160"/>
                  </a:cubicBezTo>
                  <a:cubicBezTo>
                    <a:pt x="292" y="147"/>
                    <a:pt x="292" y="147"/>
                    <a:pt x="292" y="147"/>
                  </a:cubicBezTo>
                  <a:moveTo>
                    <a:pt x="293" y="146"/>
                  </a:moveTo>
                  <a:cubicBezTo>
                    <a:pt x="293" y="146"/>
                    <a:pt x="293" y="146"/>
                    <a:pt x="293" y="146"/>
                  </a:cubicBezTo>
                  <a:cubicBezTo>
                    <a:pt x="323" y="162"/>
                    <a:pt x="323" y="162"/>
                    <a:pt x="323" y="162"/>
                  </a:cubicBezTo>
                  <a:cubicBezTo>
                    <a:pt x="323" y="162"/>
                    <a:pt x="323" y="161"/>
                    <a:pt x="323" y="161"/>
                  </a:cubicBezTo>
                  <a:cubicBezTo>
                    <a:pt x="293" y="146"/>
                    <a:pt x="293" y="146"/>
                    <a:pt x="293" y="146"/>
                  </a:cubicBezTo>
                  <a:moveTo>
                    <a:pt x="287" y="145"/>
                  </a:moveTo>
                  <a:cubicBezTo>
                    <a:pt x="222" y="152"/>
                    <a:pt x="222" y="152"/>
                    <a:pt x="222" y="152"/>
                  </a:cubicBezTo>
                  <a:cubicBezTo>
                    <a:pt x="222" y="152"/>
                    <a:pt x="222" y="152"/>
                    <a:pt x="222" y="152"/>
                  </a:cubicBezTo>
                  <a:cubicBezTo>
                    <a:pt x="288" y="145"/>
                    <a:pt x="288" y="145"/>
                    <a:pt x="288" y="145"/>
                  </a:cubicBezTo>
                  <a:cubicBezTo>
                    <a:pt x="288" y="145"/>
                    <a:pt x="288" y="145"/>
                    <a:pt x="287" y="145"/>
                  </a:cubicBezTo>
                  <a:moveTo>
                    <a:pt x="107" y="111"/>
                  </a:moveTo>
                  <a:cubicBezTo>
                    <a:pt x="64" y="146"/>
                    <a:pt x="64" y="146"/>
                    <a:pt x="64" y="146"/>
                  </a:cubicBezTo>
                  <a:cubicBezTo>
                    <a:pt x="64" y="146"/>
                    <a:pt x="64" y="146"/>
                    <a:pt x="64" y="146"/>
                  </a:cubicBezTo>
                  <a:cubicBezTo>
                    <a:pt x="108" y="111"/>
                    <a:pt x="108" y="111"/>
                    <a:pt x="108" y="111"/>
                  </a:cubicBezTo>
                  <a:cubicBezTo>
                    <a:pt x="108" y="111"/>
                    <a:pt x="108" y="111"/>
                    <a:pt x="107" y="111"/>
                  </a:cubicBezTo>
                  <a:moveTo>
                    <a:pt x="220" y="110"/>
                  </a:moveTo>
                  <a:cubicBezTo>
                    <a:pt x="220" y="110"/>
                    <a:pt x="220" y="110"/>
                    <a:pt x="219" y="110"/>
                  </a:cubicBezTo>
                  <a:cubicBezTo>
                    <a:pt x="219" y="110"/>
                    <a:pt x="219" y="110"/>
                    <a:pt x="219" y="110"/>
                  </a:cubicBezTo>
                  <a:cubicBezTo>
                    <a:pt x="220" y="150"/>
                    <a:pt x="220" y="150"/>
                    <a:pt x="220" y="150"/>
                  </a:cubicBezTo>
                  <a:cubicBezTo>
                    <a:pt x="220" y="150"/>
                    <a:pt x="220" y="150"/>
                    <a:pt x="221" y="150"/>
                  </a:cubicBezTo>
                  <a:cubicBezTo>
                    <a:pt x="221" y="150"/>
                    <a:pt x="221" y="150"/>
                    <a:pt x="221" y="150"/>
                  </a:cubicBezTo>
                  <a:cubicBezTo>
                    <a:pt x="220" y="110"/>
                    <a:pt x="220" y="110"/>
                    <a:pt x="220" y="110"/>
                  </a:cubicBezTo>
                  <a:moveTo>
                    <a:pt x="57" y="105"/>
                  </a:moveTo>
                  <a:cubicBezTo>
                    <a:pt x="57" y="105"/>
                    <a:pt x="57" y="105"/>
                    <a:pt x="57" y="106"/>
                  </a:cubicBezTo>
                  <a:cubicBezTo>
                    <a:pt x="62" y="145"/>
                    <a:pt x="62" y="145"/>
                    <a:pt x="62" y="145"/>
                  </a:cubicBezTo>
                  <a:cubicBezTo>
                    <a:pt x="62" y="145"/>
                    <a:pt x="63" y="145"/>
                    <a:pt x="63" y="145"/>
                  </a:cubicBezTo>
                  <a:cubicBezTo>
                    <a:pt x="57" y="105"/>
                    <a:pt x="57" y="105"/>
                    <a:pt x="57" y="105"/>
                  </a:cubicBezTo>
                  <a:moveTo>
                    <a:pt x="54" y="105"/>
                  </a:moveTo>
                  <a:cubicBezTo>
                    <a:pt x="0" y="160"/>
                    <a:pt x="0" y="160"/>
                    <a:pt x="0" y="160"/>
                  </a:cubicBezTo>
                  <a:cubicBezTo>
                    <a:pt x="1" y="160"/>
                    <a:pt x="1" y="160"/>
                    <a:pt x="1" y="160"/>
                  </a:cubicBezTo>
                  <a:cubicBezTo>
                    <a:pt x="55" y="105"/>
                    <a:pt x="55" y="105"/>
                    <a:pt x="55" y="105"/>
                  </a:cubicBezTo>
                  <a:cubicBezTo>
                    <a:pt x="55" y="105"/>
                    <a:pt x="54" y="105"/>
                    <a:pt x="54" y="105"/>
                  </a:cubicBezTo>
                  <a:moveTo>
                    <a:pt x="339" y="97"/>
                  </a:moveTo>
                  <a:cubicBezTo>
                    <a:pt x="325" y="160"/>
                    <a:pt x="325" y="160"/>
                    <a:pt x="325" y="160"/>
                  </a:cubicBezTo>
                  <a:cubicBezTo>
                    <a:pt x="325" y="160"/>
                    <a:pt x="325" y="160"/>
                    <a:pt x="325" y="161"/>
                  </a:cubicBezTo>
                  <a:cubicBezTo>
                    <a:pt x="339" y="97"/>
                    <a:pt x="339" y="97"/>
                    <a:pt x="339" y="97"/>
                  </a:cubicBezTo>
                  <a:cubicBezTo>
                    <a:pt x="339" y="97"/>
                    <a:pt x="339" y="97"/>
                    <a:pt x="339" y="97"/>
                  </a:cubicBezTo>
                  <a:moveTo>
                    <a:pt x="337" y="96"/>
                  </a:moveTo>
                  <a:cubicBezTo>
                    <a:pt x="292" y="143"/>
                    <a:pt x="292" y="143"/>
                    <a:pt x="292" y="143"/>
                  </a:cubicBezTo>
                  <a:cubicBezTo>
                    <a:pt x="292" y="143"/>
                    <a:pt x="292" y="143"/>
                    <a:pt x="292" y="143"/>
                  </a:cubicBezTo>
                  <a:cubicBezTo>
                    <a:pt x="338" y="96"/>
                    <a:pt x="338" y="96"/>
                    <a:pt x="338" y="96"/>
                  </a:cubicBezTo>
                  <a:cubicBezTo>
                    <a:pt x="338" y="96"/>
                    <a:pt x="338" y="96"/>
                    <a:pt x="337" y="96"/>
                  </a:cubicBezTo>
                  <a:moveTo>
                    <a:pt x="337" y="95"/>
                  </a:moveTo>
                  <a:cubicBezTo>
                    <a:pt x="264" y="131"/>
                    <a:pt x="264" y="131"/>
                    <a:pt x="264" y="131"/>
                  </a:cubicBezTo>
                  <a:cubicBezTo>
                    <a:pt x="223" y="108"/>
                    <a:pt x="223" y="108"/>
                    <a:pt x="223" y="108"/>
                  </a:cubicBezTo>
                  <a:cubicBezTo>
                    <a:pt x="223" y="108"/>
                    <a:pt x="223" y="108"/>
                    <a:pt x="222" y="108"/>
                  </a:cubicBezTo>
                  <a:cubicBezTo>
                    <a:pt x="264" y="131"/>
                    <a:pt x="264" y="131"/>
                    <a:pt x="264" y="131"/>
                  </a:cubicBezTo>
                  <a:cubicBezTo>
                    <a:pt x="222" y="151"/>
                    <a:pt x="222" y="151"/>
                    <a:pt x="222" y="151"/>
                  </a:cubicBezTo>
                  <a:cubicBezTo>
                    <a:pt x="222" y="151"/>
                    <a:pt x="222" y="152"/>
                    <a:pt x="222" y="152"/>
                  </a:cubicBezTo>
                  <a:cubicBezTo>
                    <a:pt x="264" y="131"/>
                    <a:pt x="264" y="131"/>
                    <a:pt x="264" y="131"/>
                  </a:cubicBezTo>
                  <a:cubicBezTo>
                    <a:pt x="288" y="144"/>
                    <a:pt x="288" y="144"/>
                    <a:pt x="288" y="144"/>
                  </a:cubicBezTo>
                  <a:cubicBezTo>
                    <a:pt x="288" y="144"/>
                    <a:pt x="288" y="144"/>
                    <a:pt x="288" y="143"/>
                  </a:cubicBezTo>
                  <a:cubicBezTo>
                    <a:pt x="265" y="131"/>
                    <a:pt x="265" y="131"/>
                    <a:pt x="265" y="131"/>
                  </a:cubicBezTo>
                  <a:cubicBezTo>
                    <a:pt x="337" y="95"/>
                    <a:pt x="337" y="95"/>
                    <a:pt x="337" y="95"/>
                  </a:cubicBezTo>
                  <a:cubicBezTo>
                    <a:pt x="337" y="95"/>
                    <a:pt x="337" y="95"/>
                    <a:pt x="337" y="95"/>
                  </a:cubicBezTo>
                  <a:moveTo>
                    <a:pt x="139" y="90"/>
                  </a:moveTo>
                  <a:cubicBezTo>
                    <a:pt x="139" y="90"/>
                    <a:pt x="139" y="90"/>
                    <a:pt x="139" y="90"/>
                  </a:cubicBezTo>
                  <a:cubicBezTo>
                    <a:pt x="139" y="90"/>
                    <a:pt x="139" y="90"/>
                    <a:pt x="139" y="90"/>
                  </a:cubicBezTo>
                  <a:cubicBezTo>
                    <a:pt x="162" y="107"/>
                    <a:pt x="162" y="107"/>
                    <a:pt x="162" y="107"/>
                  </a:cubicBezTo>
                  <a:cubicBezTo>
                    <a:pt x="114" y="109"/>
                    <a:pt x="114" y="109"/>
                    <a:pt x="114" y="109"/>
                  </a:cubicBezTo>
                  <a:cubicBezTo>
                    <a:pt x="114" y="109"/>
                    <a:pt x="114" y="109"/>
                    <a:pt x="114" y="109"/>
                  </a:cubicBezTo>
                  <a:cubicBezTo>
                    <a:pt x="162" y="108"/>
                    <a:pt x="162" y="108"/>
                    <a:pt x="162" y="108"/>
                  </a:cubicBezTo>
                  <a:cubicBezTo>
                    <a:pt x="195" y="133"/>
                    <a:pt x="195" y="133"/>
                    <a:pt x="195" y="133"/>
                  </a:cubicBezTo>
                  <a:cubicBezTo>
                    <a:pt x="170" y="162"/>
                    <a:pt x="170" y="162"/>
                    <a:pt x="170" y="162"/>
                  </a:cubicBezTo>
                  <a:cubicBezTo>
                    <a:pt x="170" y="162"/>
                    <a:pt x="171" y="162"/>
                    <a:pt x="171" y="162"/>
                  </a:cubicBezTo>
                  <a:cubicBezTo>
                    <a:pt x="196" y="134"/>
                    <a:pt x="196" y="134"/>
                    <a:pt x="196" y="134"/>
                  </a:cubicBezTo>
                  <a:cubicBezTo>
                    <a:pt x="219" y="151"/>
                    <a:pt x="219" y="151"/>
                    <a:pt x="219" y="151"/>
                  </a:cubicBezTo>
                  <a:cubicBezTo>
                    <a:pt x="219" y="151"/>
                    <a:pt x="219" y="151"/>
                    <a:pt x="219" y="151"/>
                  </a:cubicBezTo>
                  <a:cubicBezTo>
                    <a:pt x="219" y="151"/>
                    <a:pt x="219" y="151"/>
                    <a:pt x="219" y="151"/>
                  </a:cubicBezTo>
                  <a:cubicBezTo>
                    <a:pt x="196" y="133"/>
                    <a:pt x="196" y="133"/>
                    <a:pt x="196" y="133"/>
                  </a:cubicBezTo>
                  <a:cubicBezTo>
                    <a:pt x="217" y="109"/>
                    <a:pt x="217" y="109"/>
                    <a:pt x="217" y="109"/>
                  </a:cubicBezTo>
                  <a:cubicBezTo>
                    <a:pt x="217" y="109"/>
                    <a:pt x="217" y="109"/>
                    <a:pt x="217" y="109"/>
                  </a:cubicBezTo>
                  <a:cubicBezTo>
                    <a:pt x="196" y="133"/>
                    <a:pt x="196" y="133"/>
                    <a:pt x="196" y="133"/>
                  </a:cubicBezTo>
                  <a:cubicBezTo>
                    <a:pt x="163" y="108"/>
                    <a:pt x="163" y="108"/>
                    <a:pt x="163" y="108"/>
                  </a:cubicBezTo>
                  <a:cubicBezTo>
                    <a:pt x="216" y="106"/>
                    <a:pt x="216" y="106"/>
                    <a:pt x="216" y="106"/>
                  </a:cubicBezTo>
                  <a:cubicBezTo>
                    <a:pt x="216" y="106"/>
                    <a:pt x="216" y="106"/>
                    <a:pt x="216" y="106"/>
                  </a:cubicBezTo>
                  <a:cubicBezTo>
                    <a:pt x="162" y="107"/>
                    <a:pt x="162" y="107"/>
                    <a:pt x="162" y="107"/>
                  </a:cubicBezTo>
                  <a:cubicBezTo>
                    <a:pt x="139" y="90"/>
                    <a:pt x="139" y="90"/>
                    <a:pt x="139" y="90"/>
                  </a:cubicBezTo>
                  <a:moveTo>
                    <a:pt x="136" y="90"/>
                  </a:moveTo>
                  <a:cubicBezTo>
                    <a:pt x="113" y="107"/>
                    <a:pt x="113" y="107"/>
                    <a:pt x="113" y="107"/>
                  </a:cubicBezTo>
                  <a:cubicBezTo>
                    <a:pt x="113" y="107"/>
                    <a:pt x="113" y="107"/>
                    <a:pt x="113" y="107"/>
                  </a:cubicBezTo>
                  <a:cubicBezTo>
                    <a:pt x="136" y="90"/>
                    <a:pt x="136" y="90"/>
                    <a:pt x="136" y="90"/>
                  </a:cubicBezTo>
                  <a:cubicBezTo>
                    <a:pt x="136" y="90"/>
                    <a:pt x="136" y="90"/>
                    <a:pt x="136" y="90"/>
                  </a:cubicBezTo>
                  <a:moveTo>
                    <a:pt x="140" y="89"/>
                  </a:moveTo>
                  <a:cubicBezTo>
                    <a:pt x="140" y="89"/>
                    <a:pt x="140" y="89"/>
                    <a:pt x="139" y="89"/>
                  </a:cubicBezTo>
                  <a:cubicBezTo>
                    <a:pt x="216" y="106"/>
                    <a:pt x="216" y="106"/>
                    <a:pt x="216" y="106"/>
                  </a:cubicBezTo>
                  <a:cubicBezTo>
                    <a:pt x="216" y="105"/>
                    <a:pt x="216" y="105"/>
                    <a:pt x="216" y="105"/>
                  </a:cubicBezTo>
                  <a:cubicBezTo>
                    <a:pt x="140" y="89"/>
                    <a:pt x="140" y="89"/>
                    <a:pt x="140" y="89"/>
                  </a:cubicBezTo>
                  <a:moveTo>
                    <a:pt x="371" y="65"/>
                  </a:moveTo>
                  <a:cubicBezTo>
                    <a:pt x="356" y="96"/>
                    <a:pt x="356" y="96"/>
                    <a:pt x="356" y="96"/>
                  </a:cubicBezTo>
                  <a:cubicBezTo>
                    <a:pt x="342" y="94"/>
                    <a:pt x="342" y="94"/>
                    <a:pt x="342" y="94"/>
                  </a:cubicBezTo>
                  <a:cubicBezTo>
                    <a:pt x="342" y="94"/>
                    <a:pt x="342" y="95"/>
                    <a:pt x="342" y="95"/>
                  </a:cubicBezTo>
                  <a:cubicBezTo>
                    <a:pt x="356" y="96"/>
                    <a:pt x="356" y="96"/>
                    <a:pt x="356" y="96"/>
                  </a:cubicBezTo>
                  <a:cubicBezTo>
                    <a:pt x="352" y="105"/>
                    <a:pt x="352" y="105"/>
                    <a:pt x="352" y="105"/>
                  </a:cubicBezTo>
                  <a:cubicBezTo>
                    <a:pt x="342" y="96"/>
                    <a:pt x="342" y="96"/>
                    <a:pt x="342" y="96"/>
                  </a:cubicBezTo>
                  <a:cubicBezTo>
                    <a:pt x="342" y="96"/>
                    <a:pt x="341" y="96"/>
                    <a:pt x="341" y="96"/>
                  </a:cubicBezTo>
                  <a:cubicBezTo>
                    <a:pt x="351" y="105"/>
                    <a:pt x="351" y="105"/>
                    <a:pt x="351" y="105"/>
                  </a:cubicBezTo>
                  <a:cubicBezTo>
                    <a:pt x="326" y="161"/>
                    <a:pt x="326" y="161"/>
                    <a:pt x="326" y="161"/>
                  </a:cubicBezTo>
                  <a:cubicBezTo>
                    <a:pt x="326" y="161"/>
                    <a:pt x="326" y="161"/>
                    <a:pt x="326" y="161"/>
                  </a:cubicBezTo>
                  <a:cubicBezTo>
                    <a:pt x="352" y="106"/>
                    <a:pt x="352" y="106"/>
                    <a:pt x="352" y="106"/>
                  </a:cubicBezTo>
                  <a:cubicBezTo>
                    <a:pt x="379" y="130"/>
                    <a:pt x="379" y="130"/>
                    <a:pt x="379" y="130"/>
                  </a:cubicBezTo>
                  <a:cubicBezTo>
                    <a:pt x="326" y="161"/>
                    <a:pt x="326" y="161"/>
                    <a:pt x="326" y="161"/>
                  </a:cubicBezTo>
                  <a:cubicBezTo>
                    <a:pt x="326" y="161"/>
                    <a:pt x="327" y="161"/>
                    <a:pt x="327" y="162"/>
                  </a:cubicBezTo>
                  <a:cubicBezTo>
                    <a:pt x="379" y="130"/>
                    <a:pt x="379" y="130"/>
                    <a:pt x="379" y="130"/>
                  </a:cubicBezTo>
                  <a:cubicBezTo>
                    <a:pt x="420" y="168"/>
                    <a:pt x="420" y="168"/>
                    <a:pt x="420" y="168"/>
                  </a:cubicBezTo>
                  <a:cubicBezTo>
                    <a:pt x="420" y="167"/>
                    <a:pt x="420" y="167"/>
                    <a:pt x="420" y="167"/>
                  </a:cubicBezTo>
                  <a:cubicBezTo>
                    <a:pt x="379" y="130"/>
                    <a:pt x="379" y="130"/>
                    <a:pt x="379" y="130"/>
                  </a:cubicBezTo>
                  <a:cubicBezTo>
                    <a:pt x="419" y="106"/>
                    <a:pt x="419" y="106"/>
                    <a:pt x="419" y="106"/>
                  </a:cubicBezTo>
                  <a:cubicBezTo>
                    <a:pt x="419" y="106"/>
                    <a:pt x="419" y="106"/>
                    <a:pt x="419" y="106"/>
                  </a:cubicBezTo>
                  <a:cubicBezTo>
                    <a:pt x="379" y="130"/>
                    <a:pt x="379" y="130"/>
                    <a:pt x="379" y="130"/>
                  </a:cubicBezTo>
                  <a:cubicBezTo>
                    <a:pt x="352" y="105"/>
                    <a:pt x="352" y="105"/>
                    <a:pt x="352" y="105"/>
                  </a:cubicBezTo>
                  <a:cubicBezTo>
                    <a:pt x="356" y="96"/>
                    <a:pt x="356" y="96"/>
                    <a:pt x="356" y="96"/>
                  </a:cubicBezTo>
                  <a:cubicBezTo>
                    <a:pt x="419" y="105"/>
                    <a:pt x="419" y="105"/>
                    <a:pt x="419" y="105"/>
                  </a:cubicBezTo>
                  <a:cubicBezTo>
                    <a:pt x="419" y="105"/>
                    <a:pt x="419" y="104"/>
                    <a:pt x="419" y="104"/>
                  </a:cubicBezTo>
                  <a:cubicBezTo>
                    <a:pt x="356" y="96"/>
                    <a:pt x="356" y="96"/>
                    <a:pt x="356" y="96"/>
                  </a:cubicBezTo>
                  <a:cubicBezTo>
                    <a:pt x="371" y="65"/>
                    <a:pt x="371" y="65"/>
                    <a:pt x="371" y="65"/>
                  </a:cubicBezTo>
                  <a:cubicBezTo>
                    <a:pt x="371" y="65"/>
                    <a:pt x="371" y="65"/>
                    <a:pt x="371" y="65"/>
                  </a:cubicBezTo>
                  <a:moveTo>
                    <a:pt x="374" y="64"/>
                  </a:moveTo>
                  <a:cubicBezTo>
                    <a:pt x="374" y="64"/>
                    <a:pt x="374" y="64"/>
                    <a:pt x="374" y="64"/>
                  </a:cubicBezTo>
                  <a:cubicBezTo>
                    <a:pt x="419" y="104"/>
                    <a:pt x="419" y="104"/>
                    <a:pt x="419" y="104"/>
                  </a:cubicBezTo>
                  <a:cubicBezTo>
                    <a:pt x="420" y="104"/>
                    <a:pt x="420" y="103"/>
                    <a:pt x="420" y="103"/>
                  </a:cubicBezTo>
                  <a:cubicBezTo>
                    <a:pt x="374" y="64"/>
                    <a:pt x="374" y="64"/>
                    <a:pt x="374" y="64"/>
                  </a:cubicBezTo>
                  <a:moveTo>
                    <a:pt x="32" y="58"/>
                  </a:moveTo>
                  <a:cubicBezTo>
                    <a:pt x="14" y="85"/>
                    <a:pt x="14" y="85"/>
                    <a:pt x="14" y="85"/>
                  </a:cubicBezTo>
                  <a:cubicBezTo>
                    <a:pt x="14" y="85"/>
                    <a:pt x="14" y="85"/>
                    <a:pt x="15" y="85"/>
                  </a:cubicBezTo>
                  <a:cubicBezTo>
                    <a:pt x="15" y="85"/>
                    <a:pt x="15" y="85"/>
                    <a:pt x="15" y="86"/>
                  </a:cubicBezTo>
                  <a:cubicBezTo>
                    <a:pt x="33" y="59"/>
                    <a:pt x="33" y="59"/>
                    <a:pt x="33" y="59"/>
                  </a:cubicBezTo>
                  <a:cubicBezTo>
                    <a:pt x="32" y="58"/>
                    <a:pt x="32" y="58"/>
                    <a:pt x="32" y="58"/>
                  </a:cubicBezTo>
                  <a:cubicBezTo>
                    <a:pt x="32" y="58"/>
                    <a:pt x="32" y="58"/>
                    <a:pt x="32" y="58"/>
                  </a:cubicBezTo>
                  <a:moveTo>
                    <a:pt x="109" y="88"/>
                  </a:moveTo>
                  <a:cubicBezTo>
                    <a:pt x="94" y="88"/>
                    <a:pt x="94" y="88"/>
                    <a:pt x="94" y="88"/>
                  </a:cubicBezTo>
                  <a:cubicBezTo>
                    <a:pt x="101" y="74"/>
                    <a:pt x="101" y="74"/>
                    <a:pt x="101" y="74"/>
                  </a:cubicBezTo>
                  <a:cubicBezTo>
                    <a:pt x="109" y="77"/>
                    <a:pt x="109" y="77"/>
                    <a:pt x="109" y="77"/>
                  </a:cubicBezTo>
                  <a:cubicBezTo>
                    <a:pt x="109" y="88"/>
                    <a:pt x="109" y="88"/>
                    <a:pt x="109" y="88"/>
                  </a:cubicBezTo>
                  <a:moveTo>
                    <a:pt x="60" y="57"/>
                  </a:moveTo>
                  <a:cubicBezTo>
                    <a:pt x="60" y="57"/>
                    <a:pt x="60" y="58"/>
                    <a:pt x="60" y="58"/>
                  </a:cubicBezTo>
                  <a:cubicBezTo>
                    <a:pt x="101" y="74"/>
                    <a:pt x="101" y="74"/>
                    <a:pt x="101" y="74"/>
                  </a:cubicBezTo>
                  <a:cubicBezTo>
                    <a:pt x="94" y="88"/>
                    <a:pt x="94" y="88"/>
                    <a:pt x="94" y="88"/>
                  </a:cubicBezTo>
                  <a:cubicBezTo>
                    <a:pt x="49" y="88"/>
                    <a:pt x="49" y="88"/>
                    <a:pt x="49" y="88"/>
                  </a:cubicBezTo>
                  <a:cubicBezTo>
                    <a:pt x="40" y="70"/>
                    <a:pt x="40" y="70"/>
                    <a:pt x="40" y="70"/>
                  </a:cubicBezTo>
                  <a:cubicBezTo>
                    <a:pt x="57" y="58"/>
                    <a:pt x="57" y="58"/>
                    <a:pt x="57" y="58"/>
                  </a:cubicBezTo>
                  <a:cubicBezTo>
                    <a:pt x="57" y="58"/>
                    <a:pt x="57" y="58"/>
                    <a:pt x="57" y="58"/>
                  </a:cubicBezTo>
                  <a:cubicBezTo>
                    <a:pt x="40" y="69"/>
                    <a:pt x="40" y="69"/>
                    <a:pt x="40" y="69"/>
                  </a:cubicBezTo>
                  <a:cubicBezTo>
                    <a:pt x="34" y="58"/>
                    <a:pt x="34" y="58"/>
                    <a:pt x="34" y="58"/>
                  </a:cubicBezTo>
                  <a:cubicBezTo>
                    <a:pt x="34" y="58"/>
                    <a:pt x="34" y="58"/>
                    <a:pt x="34" y="59"/>
                  </a:cubicBezTo>
                  <a:cubicBezTo>
                    <a:pt x="40" y="69"/>
                    <a:pt x="40" y="69"/>
                    <a:pt x="40" y="69"/>
                  </a:cubicBezTo>
                  <a:cubicBezTo>
                    <a:pt x="15" y="86"/>
                    <a:pt x="15" y="86"/>
                    <a:pt x="15" y="86"/>
                  </a:cubicBezTo>
                  <a:cubicBezTo>
                    <a:pt x="15" y="86"/>
                    <a:pt x="15" y="86"/>
                    <a:pt x="15" y="86"/>
                  </a:cubicBezTo>
                  <a:cubicBezTo>
                    <a:pt x="40" y="70"/>
                    <a:pt x="40" y="70"/>
                    <a:pt x="40" y="70"/>
                  </a:cubicBezTo>
                  <a:cubicBezTo>
                    <a:pt x="49" y="88"/>
                    <a:pt x="49" y="88"/>
                    <a:pt x="49" y="88"/>
                  </a:cubicBezTo>
                  <a:cubicBezTo>
                    <a:pt x="16" y="88"/>
                    <a:pt x="16" y="88"/>
                    <a:pt x="16" y="88"/>
                  </a:cubicBezTo>
                  <a:cubicBezTo>
                    <a:pt x="16" y="88"/>
                    <a:pt x="16" y="88"/>
                    <a:pt x="16" y="88"/>
                  </a:cubicBezTo>
                  <a:cubicBezTo>
                    <a:pt x="49" y="88"/>
                    <a:pt x="49" y="88"/>
                    <a:pt x="49" y="88"/>
                  </a:cubicBezTo>
                  <a:cubicBezTo>
                    <a:pt x="55" y="100"/>
                    <a:pt x="55" y="100"/>
                    <a:pt x="55" y="100"/>
                  </a:cubicBezTo>
                  <a:cubicBezTo>
                    <a:pt x="55" y="100"/>
                    <a:pt x="55" y="100"/>
                    <a:pt x="55" y="100"/>
                  </a:cubicBezTo>
                  <a:cubicBezTo>
                    <a:pt x="49" y="88"/>
                    <a:pt x="49" y="88"/>
                    <a:pt x="49" y="88"/>
                  </a:cubicBezTo>
                  <a:cubicBezTo>
                    <a:pt x="93" y="89"/>
                    <a:pt x="93" y="89"/>
                    <a:pt x="93" y="89"/>
                  </a:cubicBezTo>
                  <a:cubicBezTo>
                    <a:pt x="84" y="106"/>
                    <a:pt x="84" y="106"/>
                    <a:pt x="84" y="106"/>
                  </a:cubicBezTo>
                  <a:cubicBezTo>
                    <a:pt x="59" y="103"/>
                    <a:pt x="59" y="103"/>
                    <a:pt x="59" y="103"/>
                  </a:cubicBezTo>
                  <a:cubicBezTo>
                    <a:pt x="59" y="103"/>
                    <a:pt x="59" y="103"/>
                    <a:pt x="59" y="103"/>
                  </a:cubicBezTo>
                  <a:cubicBezTo>
                    <a:pt x="84" y="106"/>
                    <a:pt x="84" y="106"/>
                    <a:pt x="84" y="106"/>
                  </a:cubicBezTo>
                  <a:cubicBezTo>
                    <a:pt x="64" y="145"/>
                    <a:pt x="64" y="145"/>
                    <a:pt x="64" y="145"/>
                  </a:cubicBezTo>
                  <a:cubicBezTo>
                    <a:pt x="64" y="145"/>
                    <a:pt x="64" y="145"/>
                    <a:pt x="64" y="146"/>
                  </a:cubicBezTo>
                  <a:cubicBezTo>
                    <a:pt x="84" y="106"/>
                    <a:pt x="84" y="106"/>
                    <a:pt x="84" y="106"/>
                  </a:cubicBezTo>
                  <a:cubicBezTo>
                    <a:pt x="107" y="109"/>
                    <a:pt x="107" y="109"/>
                    <a:pt x="107" y="109"/>
                  </a:cubicBezTo>
                  <a:cubicBezTo>
                    <a:pt x="107" y="109"/>
                    <a:pt x="107" y="109"/>
                    <a:pt x="107" y="108"/>
                  </a:cubicBezTo>
                  <a:cubicBezTo>
                    <a:pt x="85" y="106"/>
                    <a:pt x="85" y="106"/>
                    <a:pt x="85" y="106"/>
                  </a:cubicBezTo>
                  <a:cubicBezTo>
                    <a:pt x="94" y="89"/>
                    <a:pt x="94" y="89"/>
                    <a:pt x="94" y="89"/>
                  </a:cubicBezTo>
                  <a:cubicBezTo>
                    <a:pt x="109" y="89"/>
                    <a:pt x="109" y="89"/>
                    <a:pt x="109" y="89"/>
                  </a:cubicBezTo>
                  <a:cubicBezTo>
                    <a:pt x="110" y="106"/>
                    <a:pt x="110" y="106"/>
                    <a:pt x="110" y="106"/>
                  </a:cubicBezTo>
                  <a:cubicBezTo>
                    <a:pt x="110" y="106"/>
                    <a:pt x="110" y="106"/>
                    <a:pt x="110" y="106"/>
                  </a:cubicBezTo>
                  <a:cubicBezTo>
                    <a:pt x="110" y="106"/>
                    <a:pt x="110" y="106"/>
                    <a:pt x="110" y="106"/>
                  </a:cubicBezTo>
                  <a:cubicBezTo>
                    <a:pt x="110" y="89"/>
                    <a:pt x="110" y="89"/>
                    <a:pt x="110" y="89"/>
                  </a:cubicBezTo>
                  <a:cubicBezTo>
                    <a:pt x="136" y="89"/>
                    <a:pt x="136" y="89"/>
                    <a:pt x="136" y="89"/>
                  </a:cubicBezTo>
                  <a:cubicBezTo>
                    <a:pt x="136" y="89"/>
                    <a:pt x="136" y="89"/>
                    <a:pt x="136" y="89"/>
                  </a:cubicBezTo>
                  <a:cubicBezTo>
                    <a:pt x="110" y="88"/>
                    <a:pt x="110" y="88"/>
                    <a:pt x="110" y="88"/>
                  </a:cubicBezTo>
                  <a:cubicBezTo>
                    <a:pt x="109" y="77"/>
                    <a:pt x="109" y="77"/>
                    <a:pt x="109" y="77"/>
                  </a:cubicBezTo>
                  <a:cubicBezTo>
                    <a:pt x="136" y="88"/>
                    <a:pt x="136" y="88"/>
                    <a:pt x="136" y="88"/>
                  </a:cubicBezTo>
                  <a:cubicBezTo>
                    <a:pt x="136" y="88"/>
                    <a:pt x="136" y="88"/>
                    <a:pt x="136" y="88"/>
                  </a:cubicBezTo>
                  <a:cubicBezTo>
                    <a:pt x="109" y="77"/>
                    <a:pt x="109" y="77"/>
                    <a:pt x="109" y="77"/>
                  </a:cubicBezTo>
                  <a:cubicBezTo>
                    <a:pt x="109" y="63"/>
                    <a:pt x="109" y="63"/>
                    <a:pt x="109" y="63"/>
                  </a:cubicBezTo>
                  <a:cubicBezTo>
                    <a:pt x="108" y="63"/>
                    <a:pt x="108" y="63"/>
                    <a:pt x="108" y="63"/>
                  </a:cubicBezTo>
                  <a:cubicBezTo>
                    <a:pt x="108" y="63"/>
                    <a:pt x="108" y="63"/>
                    <a:pt x="108" y="63"/>
                  </a:cubicBezTo>
                  <a:cubicBezTo>
                    <a:pt x="109" y="77"/>
                    <a:pt x="109" y="77"/>
                    <a:pt x="109" y="77"/>
                  </a:cubicBezTo>
                  <a:cubicBezTo>
                    <a:pt x="101" y="74"/>
                    <a:pt x="101" y="74"/>
                    <a:pt x="101" y="74"/>
                  </a:cubicBezTo>
                  <a:cubicBezTo>
                    <a:pt x="107" y="63"/>
                    <a:pt x="107" y="63"/>
                    <a:pt x="107" y="63"/>
                  </a:cubicBezTo>
                  <a:cubicBezTo>
                    <a:pt x="107" y="63"/>
                    <a:pt x="107" y="63"/>
                    <a:pt x="107" y="63"/>
                  </a:cubicBezTo>
                  <a:cubicBezTo>
                    <a:pt x="101" y="74"/>
                    <a:pt x="101" y="74"/>
                    <a:pt x="101" y="74"/>
                  </a:cubicBezTo>
                  <a:cubicBezTo>
                    <a:pt x="60" y="57"/>
                    <a:pt x="60" y="57"/>
                    <a:pt x="60" y="57"/>
                  </a:cubicBezTo>
                  <a:moveTo>
                    <a:pt x="61" y="57"/>
                  </a:moveTo>
                  <a:cubicBezTo>
                    <a:pt x="61" y="57"/>
                    <a:pt x="61" y="57"/>
                    <a:pt x="61" y="57"/>
                  </a:cubicBezTo>
                  <a:cubicBezTo>
                    <a:pt x="106" y="61"/>
                    <a:pt x="106" y="61"/>
                    <a:pt x="106" y="61"/>
                  </a:cubicBezTo>
                  <a:cubicBezTo>
                    <a:pt x="106" y="60"/>
                    <a:pt x="106" y="60"/>
                    <a:pt x="106" y="60"/>
                  </a:cubicBezTo>
                  <a:cubicBezTo>
                    <a:pt x="61" y="57"/>
                    <a:pt x="61" y="57"/>
                    <a:pt x="61" y="57"/>
                  </a:cubicBezTo>
                  <a:moveTo>
                    <a:pt x="35" y="57"/>
                  </a:moveTo>
                  <a:cubicBezTo>
                    <a:pt x="35" y="57"/>
                    <a:pt x="35" y="57"/>
                    <a:pt x="35" y="57"/>
                  </a:cubicBezTo>
                  <a:cubicBezTo>
                    <a:pt x="57" y="57"/>
                    <a:pt x="57" y="57"/>
                    <a:pt x="57" y="57"/>
                  </a:cubicBezTo>
                  <a:cubicBezTo>
                    <a:pt x="57" y="57"/>
                    <a:pt x="57" y="57"/>
                    <a:pt x="57" y="57"/>
                  </a:cubicBezTo>
                  <a:cubicBezTo>
                    <a:pt x="35" y="57"/>
                    <a:pt x="35" y="57"/>
                    <a:pt x="35" y="57"/>
                  </a:cubicBezTo>
                  <a:moveTo>
                    <a:pt x="194" y="40"/>
                  </a:moveTo>
                  <a:cubicBezTo>
                    <a:pt x="194" y="40"/>
                    <a:pt x="193" y="40"/>
                    <a:pt x="193" y="40"/>
                  </a:cubicBezTo>
                  <a:cubicBezTo>
                    <a:pt x="218" y="103"/>
                    <a:pt x="218" y="103"/>
                    <a:pt x="218" y="103"/>
                  </a:cubicBezTo>
                  <a:cubicBezTo>
                    <a:pt x="218" y="103"/>
                    <a:pt x="218" y="103"/>
                    <a:pt x="218" y="103"/>
                  </a:cubicBezTo>
                  <a:cubicBezTo>
                    <a:pt x="194" y="40"/>
                    <a:pt x="194" y="40"/>
                    <a:pt x="194" y="40"/>
                  </a:cubicBezTo>
                  <a:moveTo>
                    <a:pt x="190" y="39"/>
                  </a:moveTo>
                  <a:cubicBezTo>
                    <a:pt x="139" y="87"/>
                    <a:pt x="139" y="87"/>
                    <a:pt x="139" y="87"/>
                  </a:cubicBezTo>
                  <a:cubicBezTo>
                    <a:pt x="139" y="87"/>
                    <a:pt x="139" y="88"/>
                    <a:pt x="139" y="88"/>
                  </a:cubicBezTo>
                  <a:cubicBezTo>
                    <a:pt x="191" y="40"/>
                    <a:pt x="191" y="40"/>
                    <a:pt x="191" y="40"/>
                  </a:cubicBezTo>
                  <a:cubicBezTo>
                    <a:pt x="191" y="39"/>
                    <a:pt x="190" y="39"/>
                    <a:pt x="190" y="39"/>
                  </a:cubicBezTo>
                  <a:moveTo>
                    <a:pt x="35" y="22"/>
                  </a:moveTo>
                  <a:cubicBezTo>
                    <a:pt x="33" y="55"/>
                    <a:pt x="33" y="55"/>
                    <a:pt x="33" y="55"/>
                  </a:cubicBezTo>
                  <a:cubicBezTo>
                    <a:pt x="34" y="55"/>
                    <a:pt x="34" y="55"/>
                    <a:pt x="34" y="55"/>
                  </a:cubicBezTo>
                  <a:cubicBezTo>
                    <a:pt x="36" y="22"/>
                    <a:pt x="36" y="22"/>
                    <a:pt x="36" y="22"/>
                  </a:cubicBezTo>
                  <a:cubicBezTo>
                    <a:pt x="36" y="22"/>
                    <a:pt x="36" y="22"/>
                    <a:pt x="36" y="22"/>
                  </a:cubicBezTo>
                  <a:cubicBezTo>
                    <a:pt x="36" y="22"/>
                    <a:pt x="35" y="22"/>
                    <a:pt x="35" y="22"/>
                  </a:cubicBezTo>
                  <a:moveTo>
                    <a:pt x="37" y="21"/>
                  </a:moveTo>
                  <a:cubicBezTo>
                    <a:pt x="37" y="21"/>
                    <a:pt x="37" y="21"/>
                    <a:pt x="37" y="21"/>
                  </a:cubicBezTo>
                  <a:cubicBezTo>
                    <a:pt x="57" y="55"/>
                    <a:pt x="57" y="55"/>
                    <a:pt x="57" y="55"/>
                  </a:cubicBezTo>
                  <a:cubicBezTo>
                    <a:pt x="58" y="55"/>
                    <a:pt x="58" y="55"/>
                    <a:pt x="58" y="55"/>
                  </a:cubicBezTo>
                  <a:cubicBezTo>
                    <a:pt x="37" y="21"/>
                    <a:pt x="37" y="21"/>
                    <a:pt x="37" y="21"/>
                  </a:cubicBezTo>
                  <a:moveTo>
                    <a:pt x="2" y="1"/>
                  </a:moveTo>
                  <a:cubicBezTo>
                    <a:pt x="2" y="1"/>
                    <a:pt x="2" y="1"/>
                    <a:pt x="2" y="1"/>
                  </a:cubicBezTo>
                  <a:cubicBezTo>
                    <a:pt x="32" y="55"/>
                    <a:pt x="32" y="55"/>
                    <a:pt x="32" y="55"/>
                  </a:cubicBezTo>
                  <a:cubicBezTo>
                    <a:pt x="32" y="55"/>
                    <a:pt x="32" y="55"/>
                    <a:pt x="33" y="55"/>
                  </a:cubicBezTo>
                  <a:cubicBezTo>
                    <a:pt x="2" y="1"/>
                    <a:pt x="2" y="1"/>
                    <a:pt x="2" y="1"/>
                  </a:cubicBezTo>
                  <a:moveTo>
                    <a:pt x="3" y="0"/>
                  </a:moveTo>
                  <a:cubicBezTo>
                    <a:pt x="3" y="0"/>
                    <a:pt x="3" y="0"/>
                    <a:pt x="2" y="0"/>
                  </a:cubicBezTo>
                  <a:cubicBezTo>
                    <a:pt x="2" y="0"/>
                    <a:pt x="2" y="0"/>
                    <a:pt x="2" y="0"/>
                  </a:cubicBezTo>
                  <a:cubicBezTo>
                    <a:pt x="33" y="18"/>
                    <a:pt x="33" y="18"/>
                    <a:pt x="33" y="18"/>
                  </a:cubicBezTo>
                  <a:cubicBezTo>
                    <a:pt x="33" y="18"/>
                    <a:pt x="33" y="18"/>
                    <a:pt x="33" y="17"/>
                  </a:cubicBezTo>
                  <a:cubicBezTo>
                    <a:pt x="3"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30" name="Freeform 3215">
              <a:extLst>
                <a:ext uri="{FF2B5EF4-FFF2-40B4-BE49-F238E27FC236}">
                  <a16:creationId xmlns:a16="http://schemas.microsoft.com/office/drawing/2014/main" id="{F47949DE-50ED-B462-3B52-3CFFD5AAA209}"/>
                </a:ext>
              </a:extLst>
            </p:cNvPr>
            <p:cNvSpPr>
              <a:spLocks/>
            </p:cNvSpPr>
            <p:nvPr/>
          </p:nvSpPr>
          <p:spPr bwMode="auto">
            <a:xfrm>
              <a:off x="7604043" y="471587"/>
              <a:ext cx="46900" cy="44141"/>
            </a:xfrm>
            <a:custGeom>
              <a:avLst/>
              <a:gdLst>
                <a:gd name="T0" fmla="*/ 3 w 7"/>
                <a:gd name="T1" fmla="*/ 0 h 7"/>
                <a:gd name="T2" fmla="*/ 3 w 7"/>
                <a:gd name="T3" fmla="*/ 0 h 7"/>
                <a:gd name="T4" fmla="*/ 0 w 7"/>
                <a:gd name="T5" fmla="*/ 1 h 7"/>
                <a:gd name="T6" fmla="*/ 0 w 7"/>
                <a:gd name="T7" fmla="*/ 2 h 7"/>
                <a:gd name="T8" fmla="*/ 0 w 7"/>
                <a:gd name="T9" fmla="*/ 3 h 7"/>
                <a:gd name="T10" fmla="*/ 0 w 7"/>
                <a:gd name="T11" fmla="*/ 5 h 7"/>
                <a:gd name="T12" fmla="*/ 1 w 7"/>
                <a:gd name="T13" fmla="*/ 5 h 7"/>
                <a:gd name="T14" fmla="*/ 1 w 7"/>
                <a:gd name="T15" fmla="*/ 6 h 7"/>
                <a:gd name="T16" fmla="*/ 3 w 7"/>
                <a:gd name="T17" fmla="*/ 7 h 7"/>
                <a:gd name="T18" fmla="*/ 6 w 7"/>
                <a:gd name="T19" fmla="*/ 5 h 7"/>
                <a:gd name="T20" fmla="*/ 7 w 7"/>
                <a:gd name="T21" fmla="*/ 3 h 7"/>
                <a:gd name="T22" fmla="*/ 7 w 7"/>
                <a:gd name="T23" fmla="*/ 3 h 7"/>
                <a:gd name="T24" fmla="*/ 6 w 7"/>
                <a:gd name="T25" fmla="*/ 1 h 7"/>
                <a:gd name="T26" fmla="*/ 6 w 7"/>
                <a:gd name="T27" fmla="*/ 1 h 7"/>
                <a:gd name="T28" fmla="*/ 5 w 7"/>
                <a:gd name="T29" fmla="*/ 0 h 7"/>
                <a:gd name="T30" fmla="*/ 3 w 7"/>
                <a:gd name="T31" fmla="*/ 0 h 7"/>
                <a:gd name="T32" fmla="*/ 3 w 7"/>
                <a:gd name="T33"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 h="7">
                  <a:moveTo>
                    <a:pt x="3" y="0"/>
                  </a:moveTo>
                  <a:cubicBezTo>
                    <a:pt x="3" y="0"/>
                    <a:pt x="3" y="0"/>
                    <a:pt x="3" y="0"/>
                  </a:cubicBezTo>
                  <a:cubicBezTo>
                    <a:pt x="2" y="0"/>
                    <a:pt x="1" y="0"/>
                    <a:pt x="0" y="1"/>
                  </a:cubicBezTo>
                  <a:cubicBezTo>
                    <a:pt x="0" y="1"/>
                    <a:pt x="0" y="2"/>
                    <a:pt x="0" y="2"/>
                  </a:cubicBezTo>
                  <a:cubicBezTo>
                    <a:pt x="0" y="3"/>
                    <a:pt x="0" y="3"/>
                    <a:pt x="0" y="3"/>
                  </a:cubicBezTo>
                  <a:cubicBezTo>
                    <a:pt x="0" y="4"/>
                    <a:pt x="0" y="4"/>
                    <a:pt x="0" y="5"/>
                  </a:cubicBezTo>
                  <a:cubicBezTo>
                    <a:pt x="1" y="5"/>
                    <a:pt x="1" y="5"/>
                    <a:pt x="1" y="5"/>
                  </a:cubicBezTo>
                  <a:cubicBezTo>
                    <a:pt x="1" y="6"/>
                    <a:pt x="1" y="6"/>
                    <a:pt x="1" y="6"/>
                  </a:cubicBezTo>
                  <a:cubicBezTo>
                    <a:pt x="2" y="6"/>
                    <a:pt x="3" y="7"/>
                    <a:pt x="3" y="7"/>
                  </a:cubicBezTo>
                  <a:cubicBezTo>
                    <a:pt x="4" y="7"/>
                    <a:pt x="6" y="6"/>
                    <a:pt x="6" y="5"/>
                  </a:cubicBezTo>
                  <a:cubicBezTo>
                    <a:pt x="7" y="4"/>
                    <a:pt x="7" y="4"/>
                    <a:pt x="7" y="3"/>
                  </a:cubicBezTo>
                  <a:cubicBezTo>
                    <a:pt x="7" y="3"/>
                    <a:pt x="7" y="3"/>
                    <a:pt x="7" y="3"/>
                  </a:cubicBezTo>
                  <a:cubicBezTo>
                    <a:pt x="7" y="2"/>
                    <a:pt x="7" y="2"/>
                    <a:pt x="6" y="1"/>
                  </a:cubicBezTo>
                  <a:cubicBezTo>
                    <a:pt x="6" y="1"/>
                    <a:pt x="6" y="1"/>
                    <a:pt x="6" y="1"/>
                  </a:cubicBezTo>
                  <a:cubicBezTo>
                    <a:pt x="6" y="1"/>
                    <a:pt x="6" y="0"/>
                    <a:pt x="5" y="0"/>
                  </a:cubicBezTo>
                  <a:cubicBezTo>
                    <a:pt x="5" y="0"/>
                    <a:pt x="4" y="0"/>
                    <a:pt x="3" y="0"/>
                  </a:cubicBezTo>
                  <a:cubicBezTo>
                    <a:pt x="3"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31" name="Freeform 3216">
              <a:extLst>
                <a:ext uri="{FF2B5EF4-FFF2-40B4-BE49-F238E27FC236}">
                  <a16:creationId xmlns:a16="http://schemas.microsoft.com/office/drawing/2014/main" id="{68F79D80-E530-0C2B-2192-57EF79E1BC61}"/>
                </a:ext>
              </a:extLst>
            </p:cNvPr>
            <p:cNvSpPr>
              <a:spLocks/>
            </p:cNvSpPr>
            <p:nvPr/>
          </p:nvSpPr>
          <p:spPr bwMode="auto">
            <a:xfrm>
              <a:off x="7217810" y="885408"/>
              <a:ext cx="52417" cy="44141"/>
            </a:xfrm>
            <a:custGeom>
              <a:avLst/>
              <a:gdLst>
                <a:gd name="T0" fmla="*/ 4 w 8"/>
                <a:gd name="T1" fmla="*/ 0 h 7"/>
                <a:gd name="T2" fmla="*/ 1 w 8"/>
                <a:gd name="T3" fmla="*/ 2 h 7"/>
                <a:gd name="T4" fmla="*/ 0 w 8"/>
                <a:gd name="T5" fmla="*/ 3 h 7"/>
                <a:gd name="T6" fmla="*/ 0 w 8"/>
                <a:gd name="T7" fmla="*/ 3 h 7"/>
                <a:gd name="T8" fmla="*/ 2 w 8"/>
                <a:gd name="T9" fmla="*/ 7 h 7"/>
                <a:gd name="T10" fmla="*/ 4 w 8"/>
                <a:gd name="T11" fmla="*/ 7 h 7"/>
                <a:gd name="T12" fmla="*/ 7 w 8"/>
                <a:gd name="T13" fmla="*/ 6 h 7"/>
                <a:gd name="T14" fmla="*/ 6 w 8"/>
                <a:gd name="T15" fmla="*/ 1 h 7"/>
                <a:gd name="T16" fmla="*/ 5 w 8"/>
                <a:gd name="T17" fmla="*/ 1 h 7"/>
                <a:gd name="T18" fmla="*/ 5 w 8"/>
                <a:gd name="T19" fmla="*/ 1 h 7"/>
                <a:gd name="T20" fmla="*/ 4 w 8"/>
                <a:gd name="T21"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7">
                  <a:moveTo>
                    <a:pt x="4" y="0"/>
                  </a:moveTo>
                  <a:cubicBezTo>
                    <a:pt x="3" y="0"/>
                    <a:pt x="2" y="1"/>
                    <a:pt x="1" y="2"/>
                  </a:cubicBezTo>
                  <a:cubicBezTo>
                    <a:pt x="1" y="2"/>
                    <a:pt x="0" y="3"/>
                    <a:pt x="0" y="3"/>
                  </a:cubicBezTo>
                  <a:cubicBezTo>
                    <a:pt x="0" y="3"/>
                    <a:pt x="0" y="3"/>
                    <a:pt x="0" y="3"/>
                  </a:cubicBezTo>
                  <a:cubicBezTo>
                    <a:pt x="0" y="5"/>
                    <a:pt x="1" y="6"/>
                    <a:pt x="2" y="7"/>
                  </a:cubicBezTo>
                  <a:cubicBezTo>
                    <a:pt x="2" y="7"/>
                    <a:pt x="3" y="7"/>
                    <a:pt x="4" y="7"/>
                  </a:cubicBezTo>
                  <a:cubicBezTo>
                    <a:pt x="5" y="7"/>
                    <a:pt x="6" y="7"/>
                    <a:pt x="7" y="6"/>
                  </a:cubicBezTo>
                  <a:cubicBezTo>
                    <a:pt x="8" y="4"/>
                    <a:pt x="7" y="2"/>
                    <a:pt x="6" y="1"/>
                  </a:cubicBezTo>
                  <a:cubicBezTo>
                    <a:pt x="6" y="1"/>
                    <a:pt x="5" y="1"/>
                    <a:pt x="5" y="1"/>
                  </a:cubicBezTo>
                  <a:cubicBezTo>
                    <a:pt x="5" y="1"/>
                    <a:pt x="5" y="1"/>
                    <a:pt x="5" y="1"/>
                  </a:cubicBezTo>
                  <a:cubicBezTo>
                    <a:pt x="5" y="0"/>
                    <a:pt x="4"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32" name="Freeform 3217">
              <a:extLst>
                <a:ext uri="{FF2B5EF4-FFF2-40B4-BE49-F238E27FC236}">
                  <a16:creationId xmlns:a16="http://schemas.microsoft.com/office/drawing/2014/main" id="{F6442238-AB75-6B1E-A45F-A6EC8C6BCA83}"/>
                </a:ext>
              </a:extLst>
            </p:cNvPr>
            <p:cNvSpPr>
              <a:spLocks/>
            </p:cNvSpPr>
            <p:nvPr/>
          </p:nvSpPr>
          <p:spPr bwMode="auto">
            <a:xfrm>
              <a:off x="8318575" y="452275"/>
              <a:ext cx="46900" cy="44141"/>
            </a:xfrm>
            <a:custGeom>
              <a:avLst/>
              <a:gdLst>
                <a:gd name="T0" fmla="*/ 3 w 7"/>
                <a:gd name="T1" fmla="*/ 0 h 7"/>
                <a:gd name="T2" fmla="*/ 2 w 7"/>
                <a:gd name="T3" fmla="*/ 0 h 7"/>
                <a:gd name="T4" fmla="*/ 2 w 7"/>
                <a:gd name="T5" fmla="*/ 0 h 7"/>
                <a:gd name="T6" fmla="*/ 1 w 7"/>
                <a:gd name="T7" fmla="*/ 1 h 7"/>
                <a:gd name="T8" fmla="*/ 0 w 7"/>
                <a:gd name="T9" fmla="*/ 2 h 7"/>
                <a:gd name="T10" fmla="*/ 0 w 7"/>
                <a:gd name="T11" fmla="*/ 3 h 7"/>
                <a:gd name="T12" fmla="*/ 0 w 7"/>
                <a:gd name="T13" fmla="*/ 3 h 7"/>
                <a:gd name="T14" fmla="*/ 0 w 7"/>
                <a:gd name="T15" fmla="*/ 3 h 7"/>
                <a:gd name="T16" fmla="*/ 1 w 7"/>
                <a:gd name="T17" fmla="*/ 6 h 7"/>
                <a:gd name="T18" fmla="*/ 1 w 7"/>
                <a:gd name="T19" fmla="*/ 6 h 7"/>
                <a:gd name="T20" fmla="*/ 1 w 7"/>
                <a:gd name="T21" fmla="*/ 6 h 7"/>
                <a:gd name="T22" fmla="*/ 3 w 7"/>
                <a:gd name="T23" fmla="*/ 7 h 7"/>
                <a:gd name="T24" fmla="*/ 3 w 7"/>
                <a:gd name="T25" fmla="*/ 7 h 7"/>
                <a:gd name="T26" fmla="*/ 4 w 7"/>
                <a:gd name="T27" fmla="*/ 7 h 7"/>
                <a:gd name="T28" fmla="*/ 6 w 7"/>
                <a:gd name="T29" fmla="*/ 5 h 7"/>
                <a:gd name="T30" fmla="*/ 6 w 7"/>
                <a:gd name="T31" fmla="*/ 5 h 7"/>
                <a:gd name="T32" fmla="*/ 7 w 7"/>
                <a:gd name="T33" fmla="*/ 5 h 7"/>
                <a:gd name="T34" fmla="*/ 5 w 7"/>
                <a:gd name="T35" fmla="*/ 0 h 7"/>
                <a:gd name="T36" fmla="*/ 3 w 7"/>
                <a:gd name="T3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 h="7">
                  <a:moveTo>
                    <a:pt x="3" y="0"/>
                  </a:moveTo>
                  <a:cubicBezTo>
                    <a:pt x="3" y="0"/>
                    <a:pt x="3" y="0"/>
                    <a:pt x="2" y="0"/>
                  </a:cubicBezTo>
                  <a:cubicBezTo>
                    <a:pt x="2" y="0"/>
                    <a:pt x="2" y="0"/>
                    <a:pt x="2" y="0"/>
                  </a:cubicBezTo>
                  <a:cubicBezTo>
                    <a:pt x="1" y="0"/>
                    <a:pt x="1" y="1"/>
                    <a:pt x="1" y="1"/>
                  </a:cubicBezTo>
                  <a:cubicBezTo>
                    <a:pt x="0" y="1"/>
                    <a:pt x="0" y="2"/>
                    <a:pt x="0" y="2"/>
                  </a:cubicBezTo>
                  <a:cubicBezTo>
                    <a:pt x="0" y="2"/>
                    <a:pt x="0" y="2"/>
                    <a:pt x="0" y="3"/>
                  </a:cubicBezTo>
                  <a:cubicBezTo>
                    <a:pt x="0" y="3"/>
                    <a:pt x="0" y="3"/>
                    <a:pt x="0" y="3"/>
                  </a:cubicBezTo>
                  <a:cubicBezTo>
                    <a:pt x="0" y="3"/>
                    <a:pt x="0" y="3"/>
                    <a:pt x="0" y="3"/>
                  </a:cubicBezTo>
                  <a:cubicBezTo>
                    <a:pt x="0" y="4"/>
                    <a:pt x="0" y="5"/>
                    <a:pt x="1" y="6"/>
                  </a:cubicBezTo>
                  <a:cubicBezTo>
                    <a:pt x="1" y="6"/>
                    <a:pt x="1" y="6"/>
                    <a:pt x="1" y="6"/>
                  </a:cubicBezTo>
                  <a:cubicBezTo>
                    <a:pt x="1" y="6"/>
                    <a:pt x="1" y="6"/>
                    <a:pt x="1" y="6"/>
                  </a:cubicBezTo>
                  <a:cubicBezTo>
                    <a:pt x="2" y="6"/>
                    <a:pt x="3" y="7"/>
                    <a:pt x="3" y="7"/>
                  </a:cubicBezTo>
                  <a:cubicBezTo>
                    <a:pt x="3" y="7"/>
                    <a:pt x="3" y="7"/>
                    <a:pt x="3" y="7"/>
                  </a:cubicBezTo>
                  <a:cubicBezTo>
                    <a:pt x="4" y="7"/>
                    <a:pt x="4" y="7"/>
                    <a:pt x="4" y="7"/>
                  </a:cubicBezTo>
                  <a:cubicBezTo>
                    <a:pt x="5" y="7"/>
                    <a:pt x="6" y="6"/>
                    <a:pt x="6" y="5"/>
                  </a:cubicBezTo>
                  <a:cubicBezTo>
                    <a:pt x="6" y="5"/>
                    <a:pt x="6" y="5"/>
                    <a:pt x="6" y="5"/>
                  </a:cubicBezTo>
                  <a:cubicBezTo>
                    <a:pt x="7" y="5"/>
                    <a:pt x="7" y="5"/>
                    <a:pt x="7" y="5"/>
                  </a:cubicBezTo>
                  <a:cubicBezTo>
                    <a:pt x="7" y="3"/>
                    <a:pt x="7" y="1"/>
                    <a:pt x="5" y="0"/>
                  </a:cubicBezTo>
                  <a:cubicBezTo>
                    <a:pt x="5" y="0"/>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33" name="Freeform 3218">
              <a:extLst>
                <a:ext uri="{FF2B5EF4-FFF2-40B4-BE49-F238E27FC236}">
                  <a16:creationId xmlns:a16="http://schemas.microsoft.com/office/drawing/2014/main" id="{E3CADE2E-64C6-A29A-E8F1-ADAFC1526540}"/>
                </a:ext>
              </a:extLst>
            </p:cNvPr>
            <p:cNvSpPr>
              <a:spLocks/>
            </p:cNvSpPr>
            <p:nvPr/>
          </p:nvSpPr>
          <p:spPr bwMode="auto">
            <a:xfrm>
              <a:off x="7598526" y="157082"/>
              <a:ext cx="33106" cy="33106"/>
            </a:xfrm>
            <a:custGeom>
              <a:avLst/>
              <a:gdLst>
                <a:gd name="T0" fmla="*/ 2 w 5"/>
                <a:gd name="T1" fmla="*/ 0 h 5"/>
                <a:gd name="T2" fmla="*/ 0 w 5"/>
                <a:gd name="T3" fmla="*/ 1 h 5"/>
                <a:gd name="T4" fmla="*/ 0 w 5"/>
                <a:gd name="T5" fmla="*/ 2 h 5"/>
                <a:gd name="T6" fmla="*/ 0 w 5"/>
                <a:gd name="T7" fmla="*/ 3 h 5"/>
                <a:gd name="T8" fmla="*/ 1 w 5"/>
                <a:gd name="T9" fmla="*/ 5 h 5"/>
                <a:gd name="T10" fmla="*/ 1 w 5"/>
                <a:gd name="T11" fmla="*/ 5 h 5"/>
                <a:gd name="T12" fmla="*/ 1 w 5"/>
                <a:gd name="T13" fmla="*/ 5 h 5"/>
                <a:gd name="T14" fmla="*/ 2 w 5"/>
                <a:gd name="T15" fmla="*/ 5 h 5"/>
                <a:gd name="T16" fmla="*/ 2 w 5"/>
                <a:gd name="T17" fmla="*/ 5 h 5"/>
                <a:gd name="T18" fmla="*/ 3 w 5"/>
                <a:gd name="T19" fmla="*/ 5 h 5"/>
                <a:gd name="T20" fmla="*/ 5 w 5"/>
                <a:gd name="T21" fmla="*/ 4 h 5"/>
                <a:gd name="T22" fmla="*/ 4 w 5"/>
                <a:gd name="T23" fmla="*/ 0 h 5"/>
                <a:gd name="T24" fmla="*/ 2 w 5"/>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5">
                  <a:moveTo>
                    <a:pt x="2" y="0"/>
                  </a:moveTo>
                  <a:cubicBezTo>
                    <a:pt x="1" y="0"/>
                    <a:pt x="1" y="0"/>
                    <a:pt x="0" y="1"/>
                  </a:cubicBezTo>
                  <a:cubicBezTo>
                    <a:pt x="0" y="1"/>
                    <a:pt x="0" y="2"/>
                    <a:pt x="0" y="2"/>
                  </a:cubicBezTo>
                  <a:cubicBezTo>
                    <a:pt x="0" y="2"/>
                    <a:pt x="0" y="2"/>
                    <a:pt x="0" y="3"/>
                  </a:cubicBezTo>
                  <a:cubicBezTo>
                    <a:pt x="0" y="3"/>
                    <a:pt x="0" y="4"/>
                    <a:pt x="1" y="5"/>
                  </a:cubicBezTo>
                  <a:cubicBezTo>
                    <a:pt x="1" y="5"/>
                    <a:pt x="1" y="5"/>
                    <a:pt x="1" y="5"/>
                  </a:cubicBezTo>
                  <a:cubicBezTo>
                    <a:pt x="1" y="5"/>
                    <a:pt x="1" y="5"/>
                    <a:pt x="1" y="5"/>
                  </a:cubicBezTo>
                  <a:cubicBezTo>
                    <a:pt x="1" y="5"/>
                    <a:pt x="2" y="5"/>
                    <a:pt x="2" y="5"/>
                  </a:cubicBezTo>
                  <a:cubicBezTo>
                    <a:pt x="2" y="5"/>
                    <a:pt x="2" y="5"/>
                    <a:pt x="2" y="5"/>
                  </a:cubicBezTo>
                  <a:cubicBezTo>
                    <a:pt x="2" y="5"/>
                    <a:pt x="2" y="5"/>
                    <a:pt x="3" y="5"/>
                  </a:cubicBezTo>
                  <a:cubicBezTo>
                    <a:pt x="3" y="5"/>
                    <a:pt x="4" y="5"/>
                    <a:pt x="5" y="4"/>
                  </a:cubicBezTo>
                  <a:cubicBezTo>
                    <a:pt x="5" y="3"/>
                    <a:pt x="5" y="1"/>
                    <a:pt x="4" y="0"/>
                  </a:cubicBezTo>
                  <a:cubicBezTo>
                    <a:pt x="3" y="0"/>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34" name="Freeform 3219">
              <a:extLst>
                <a:ext uri="{FF2B5EF4-FFF2-40B4-BE49-F238E27FC236}">
                  <a16:creationId xmlns:a16="http://schemas.microsoft.com/office/drawing/2014/main" id="{23122D31-A148-02CC-FD3E-EF2DADC55E1C}"/>
                </a:ext>
              </a:extLst>
            </p:cNvPr>
            <p:cNvSpPr>
              <a:spLocks/>
            </p:cNvSpPr>
            <p:nvPr/>
          </p:nvSpPr>
          <p:spPr bwMode="auto">
            <a:xfrm>
              <a:off x="8150288" y="5348"/>
              <a:ext cx="38623" cy="33106"/>
            </a:xfrm>
            <a:custGeom>
              <a:avLst/>
              <a:gdLst>
                <a:gd name="T0" fmla="*/ 3 w 6"/>
                <a:gd name="T1" fmla="*/ 0 h 5"/>
                <a:gd name="T2" fmla="*/ 0 w 6"/>
                <a:gd name="T3" fmla="*/ 1 h 5"/>
                <a:gd name="T4" fmla="*/ 0 w 6"/>
                <a:gd name="T5" fmla="*/ 4 h 5"/>
                <a:gd name="T6" fmla="*/ 1 w 6"/>
                <a:gd name="T7" fmla="*/ 5 h 5"/>
                <a:gd name="T8" fmla="*/ 1 w 6"/>
                <a:gd name="T9" fmla="*/ 5 h 5"/>
                <a:gd name="T10" fmla="*/ 3 w 6"/>
                <a:gd name="T11" fmla="*/ 5 h 5"/>
                <a:gd name="T12" fmla="*/ 3 w 6"/>
                <a:gd name="T13" fmla="*/ 5 h 5"/>
                <a:gd name="T14" fmla="*/ 4 w 6"/>
                <a:gd name="T15" fmla="*/ 5 h 5"/>
                <a:gd name="T16" fmla="*/ 5 w 6"/>
                <a:gd name="T17" fmla="*/ 4 h 5"/>
                <a:gd name="T18" fmla="*/ 4 w 6"/>
                <a:gd name="T19" fmla="*/ 0 h 5"/>
                <a:gd name="T20" fmla="*/ 3 w 6"/>
                <a:gd name="T2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5">
                  <a:moveTo>
                    <a:pt x="3" y="0"/>
                  </a:moveTo>
                  <a:cubicBezTo>
                    <a:pt x="2" y="0"/>
                    <a:pt x="1" y="0"/>
                    <a:pt x="0" y="1"/>
                  </a:cubicBezTo>
                  <a:cubicBezTo>
                    <a:pt x="0" y="2"/>
                    <a:pt x="0" y="3"/>
                    <a:pt x="0" y="4"/>
                  </a:cubicBezTo>
                  <a:cubicBezTo>
                    <a:pt x="0" y="4"/>
                    <a:pt x="1" y="4"/>
                    <a:pt x="1" y="5"/>
                  </a:cubicBezTo>
                  <a:cubicBezTo>
                    <a:pt x="1" y="5"/>
                    <a:pt x="1" y="5"/>
                    <a:pt x="1" y="5"/>
                  </a:cubicBezTo>
                  <a:cubicBezTo>
                    <a:pt x="1" y="5"/>
                    <a:pt x="2" y="5"/>
                    <a:pt x="3" y="5"/>
                  </a:cubicBezTo>
                  <a:cubicBezTo>
                    <a:pt x="3" y="5"/>
                    <a:pt x="3" y="5"/>
                    <a:pt x="3" y="5"/>
                  </a:cubicBezTo>
                  <a:cubicBezTo>
                    <a:pt x="3" y="5"/>
                    <a:pt x="4" y="5"/>
                    <a:pt x="4" y="5"/>
                  </a:cubicBezTo>
                  <a:cubicBezTo>
                    <a:pt x="4" y="5"/>
                    <a:pt x="4" y="5"/>
                    <a:pt x="5" y="4"/>
                  </a:cubicBezTo>
                  <a:cubicBezTo>
                    <a:pt x="6" y="3"/>
                    <a:pt x="5" y="1"/>
                    <a:pt x="4" y="0"/>
                  </a:cubicBezTo>
                  <a:cubicBezTo>
                    <a:pt x="4"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35" name="Freeform 3220">
              <a:extLst>
                <a:ext uri="{FF2B5EF4-FFF2-40B4-BE49-F238E27FC236}">
                  <a16:creationId xmlns:a16="http://schemas.microsoft.com/office/drawing/2014/main" id="{1A27A8BE-63F3-9C59-8230-445FE62F8BB3}"/>
                </a:ext>
              </a:extLst>
            </p:cNvPr>
            <p:cNvSpPr>
              <a:spLocks/>
            </p:cNvSpPr>
            <p:nvPr/>
          </p:nvSpPr>
          <p:spPr bwMode="auto">
            <a:xfrm>
              <a:off x="6969517" y="333646"/>
              <a:ext cx="38623" cy="33106"/>
            </a:xfrm>
            <a:custGeom>
              <a:avLst/>
              <a:gdLst>
                <a:gd name="T0" fmla="*/ 3 w 6"/>
                <a:gd name="T1" fmla="*/ 0 h 5"/>
                <a:gd name="T2" fmla="*/ 1 w 6"/>
                <a:gd name="T3" fmla="*/ 1 h 5"/>
                <a:gd name="T4" fmla="*/ 1 w 6"/>
                <a:gd name="T5" fmla="*/ 5 h 5"/>
                <a:gd name="T6" fmla="*/ 3 w 6"/>
                <a:gd name="T7" fmla="*/ 5 h 5"/>
                <a:gd name="T8" fmla="*/ 5 w 6"/>
                <a:gd name="T9" fmla="*/ 4 h 5"/>
                <a:gd name="T10" fmla="*/ 6 w 6"/>
                <a:gd name="T11" fmla="*/ 3 h 5"/>
                <a:gd name="T12" fmla="*/ 6 w 6"/>
                <a:gd name="T13" fmla="*/ 3 h 5"/>
                <a:gd name="T14" fmla="*/ 5 w 6"/>
                <a:gd name="T15" fmla="*/ 1 h 5"/>
                <a:gd name="T16" fmla="*/ 5 w 6"/>
                <a:gd name="T17" fmla="*/ 1 h 5"/>
                <a:gd name="T18" fmla="*/ 5 w 6"/>
                <a:gd name="T19" fmla="*/ 1 h 5"/>
                <a:gd name="T20" fmla="*/ 5 w 6"/>
                <a:gd name="T21" fmla="*/ 0 h 5"/>
                <a:gd name="T22" fmla="*/ 4 w 6"/>
                <a:gd name="T23" fmla="*/ 0 h 5"/>
                <a:gd name="T24" fmla="*/ 3 w 6"/>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5">
                  <a:moveTo>
                    <a:pt x="3" y="0"/>
                  </a:moveTo>
                  <a:cubicBezTo>
                    <a:pt x="2" y="0"/>
                    <a:pt x="1" y="0"/>
                    <a:pt x="1" y="1"/>
                  </a:cubicBezTo>
                  <a:cubicBezTo>
                    <a:pt x="0" y="2"/>
                    <a:pt x="0" y="4"/>
                    <a:pt x="1" y="5"/>
                  </a:cubicBezTo>
                  <a:cubicBezTo>
                    <a:pt x="2" y="5"/>
                    <a:pt x="2" y="5"/>
                    <a:pt x="3" y="5"/>
                  </a:cubicBezTo>
                  <a:cubicBezTo>
                    <a:pt x="4" y="5"/>
                    <a:pt x="5" y="5"/>
                    <a:pt x="5" y="4"/>
                  </a:cubicBezTo>
                  <a:cubicBezTo>
                    <a:pt x="5" y="4"/>
                    <a:pt x="6" y="3"/>
                    <a:pt x="6" y="3"/>
                  </a:cubicBezTo>
                  <a:cubicBezTo>
                    <a:pt x="6" y="3"/>
                    <a:pt x="6" y="3"/>
                    <a:pt x="6" y="3"/>
                  </a:cubicBezTo>
                  <a:cubicBezTo>
                    <a:pt x="6" y="2"/>
                    <a:pt x="6" y="2"/>
                    <a:pt x="5" y="1"/>
                  </a:cubicBezTo>
                  <a:cubicBezTo>
                    <a:pt x="5" y="1"/>
                    <a:pt x="5" y="1"/>
                    <a:pt x="5" y="1"/>
                  </a:cubicBezTo>
                  <a:cubicBezTo>
                    <a:pt x="5" y="1"/>
                    <a:pt x="5" y="1"/>
                    <a:pt x="5" y="1"/>
                  </a:cubicBezTo>
                  <a:cubicBezTo>
                    <a:pt x="5" y="0"/>
                    <a:pt x="5" y="0"/>
                    <a:pt x="5" y="0"/>
                  </a:cubicBezTo>
                  <a:cubicBezTo>
                    <a:pt x="4" y="0"/>
                    <a:pt x="4" y="0"/>
                    <a:pt x="4" y="0"/>
                  </a:cubicBezTo>
                  <a:cubicBezTo>
                    <a:pt x="4"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36" name="Freeform 3221">
              <a:extLst>
                <a:ext uri="{FF2B5EF4-FFF2-40B4-BE49-F238E27FC236}">
                  <a16:creationId xmlns:a16="http://schemas.microsoft.com/office/drawing/2014/main" id="{C220EFBA-4AA8-D913-0270-408FB56428FA}"/>
                </a:ext>
              </a:extLst>
            </p:cNvPr>
            <p:cNvSpPr>
              <a:spLocks/>
            </p:cNvSpPr>
            <p:nvPr/>
          </p:nvSpPr>
          <p:spPr bwMode="auto">
            <a:xfrm>
              <a:off x="7250916" y="432963"/>
              <a:ext cx="38623" cy="38623"/>
            </a:xfrm>
            <a:custGeom>
              <a:avLst/>
              <a:gdLst>
                <a:gd name="T0" fmla="*/ 3 w 6"/>
                <a:gd name="T1" fmla="*/ 0 h 6"/>
                <a:gd name="T2" fmla="*/ 2 w 6"/>
                <a:gd name="T3" fmla="*/ 0 h 6"/>
                <a:gd name="T4" fmla="*/ 2 w 6"/>
                <a:gd name="T5" fmla="*/ 0 h 6"/>
                <a:gd name="T6" fmla="*/ 1 w 6"/>
                <a:gd name="T7" fmla="*/ 1 h 6"/>
                <a:gd name="T8" fmla="*/ 1 w 6"/>
                <a:gd name="T9" fmla="*/ 5 h 6"/>
                <a:gd name="T10" fmla="*/ 2 w 6"/>
                <a:gd name="T11" fmla="*/ 5 h 6"/>
                <a:gd name="T12" fmla="*/ 2 w 6"/>
                <a:gd name="T13" fmla="*/ 5 h 6"/>
                <a:gd name="T14" fmla="*/ 3 w 6"/>
                <a:gd name="T15" fmla="*/ 6 h 6"/>
                <a:gd name="T16" fmla="*/ 4 w 6"/>
                <a:gd name="T17" fmla="*/ 6 h 6"/>
                <a:gd name="T18" fmla="*/ 4 w 6"/>
                <a:gd name="T19" fmla="*/ 5 h 6"/>
                <a:gd name="T20" fmla="*/ 6 w 6"/>
                <a:gd name="T21" fmla="*/ 4 h 6"/>
                <a:gd name="T22" fmla="*/ 6 w 6"/>
                <a:gd name="T23" fmla="*/ 3 h 6"/>
                <a:gd name="T24" fmla="*/ 6 w 6"/>
                <a:gd name="T25" fmla="*/ 3 h 6"/>
                <a:gd name="T26" fmla="*/ 5 w 6"/>
                <a:gd name="T27" fmla="*/ 1 h 6"/>
                <a:gd name="T28" fmla="*/ 3 w 6"/>
                <a:gd name="T2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6">
                  <a:moveTo>
                    <a:pt x="3" y="0"/>
                  </a:moveTo>
                  <a:cubicBezTo>
                    <a:pt x="3" y="0"/>
                    <a:pt x="3" y="0"/>
                    <a:pt x="2" y="0"/>
                  </a:cubicBezTo>
                  <a:cubicBezTo>
                    <a:pt x="2" y="0"/>
                    <a:pt x="2" y="0"/>
                    <a:pt x="2" y="0"/>
                  </a:cubicBezTo>
                  <a:cubicBezTo>
                    <a:pt x="2" y="1"/>
                    <a:pt x="1" y="1"/>
                    <a:pt x="1" y="1"/>
                  </a:cubicBezTo>
                  <a:cubicBezTo>
                    <a:pt x="0" y="2"/>
                    <a:pt x="1" y="4"/>
                    <a:pt x="1" y="5"/>
                  </a:cubicBezTo>
                  <a:cubicBezTo>
                    <a:pt x="1" y="5"/>
                    <a:pt x="2" y="5"/>
                    <a:pt x="2" y="5"/>
                  </a:cubicBezTo>
                  <a:cubicBezTo>
                    <a:pt x="2" y="5"/>
                    <a:pt x="2" y="5"/>
                    <a:pt x="2" y="5"/>
                  </a:cubicBezTo>
                  <a:cubicBezTo>
                    <a:pt x="2" y="5"/>
                    <a:pt x="3" y="6"/>
                    <a:pt x="3" y="6"/>
                  </a:cubicBezTo>
                  <a:cubicBezTo>
                    <a:pt x="3" y="6"/>
                    <a:pt x="4" y="6"/>
                    <a:pt x="4" y="6"/>
                  </a:cubicBezTo>
                  <a:cubicBezTo>
                    <a:pt x="4" y="5"/>
                    <a:pt x="4" y="5"/>
                    <a:pt x="4" y="5"/>
                  </a:cubicBezTo>
                  <a:cubicBezTo>
                    <a:pt x="5" y="5"/>
                    <a:pt x="5" y="5"/>
                    <a:pt x="6" y="4"/>
                  </a:cubicBezTo>
                  <a:cubicBezTo>
                    <a:pt x="6" y="4"/>
                    <a:pt x="6" y="4"/>
                    <a:pt x="6" y="3"/>
                  </a:cubicBezTo>
                  <a:cubicBezTo>
                    <a:pt x="6" y="3"/>
                    <a:pt x="6" y="3"/>
                    <a:pt x="6" y="3"/>
                  </a:cubicBezTo>
                  <a:cubicBezTo>
                    <a:pt x="6" y="2"/>
                    <a:pt x="6" y="1"/>
                    <a:pt x="5" y="1"/>
                  </a:cubicBezTo>
                  <a:cubicBezTo>
                    <a:pt x="4" y="0"/>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37" name="Freeform 3222">
              <a:extLst>
                <a:ext uri="{FF2B5EF4-FFF2-40B4-BE49-F238E27FC236}">
                  <a16:creationId xmlns:a16="http://schemas.microsoft.com/office/drawing/2014/main" id="{7E935DC1-AF94-02E5-EEE6-460797942614}"/>
                </a:ext>
              </a:extLst>
            </p:cNvPr>
            <p:cNvSpPr>
              <a:spLocks/>
            </p:cNvSpPr>
            <p:nvPr/>
          </p:nvSpPr>
          <p:spPr bwMode="auto">
            <a:xfrm>
              <a:off x="8784814" y="706086"/>
              <a:ext cx="38623" cy="41382"/>
            </a:xfrm>
            <a:custGeom>
              <a:avLst/>
              <a:gdLst>
                <a:gd name="T0" fmla="*/ 3 w 6"/>
                <a:gd name="T1" fmla="*/ 0 h 6"/>
                <a:gd name="T2" fmla="*/ 1 w 6"/>
                <a:gd name="T3" fmla="*/ 1 h 6"/>
                <a:gd name="T4" fmla="*/ 1 w 6"/>
                <a:gd name="T5" fmla="*/ 1 h 6"/>
                <a:gd name="T6" fmla="*/ 1 w 6"/>
                <a:gd name="T7" fmla="*/ 2 h 6"/>
                <a:gd name="T8" fmla="*/ 0 w 6"/>
                <a:gd name="T9" fmla="*/ 3 h 6"/>
                <a:gd name="T10" fmla="*/ 1 w 6"/>
                <a:gd name="T11" fmla="*/ 3 h 6"/>
                <a:gd name="T12" fmla="*/ 2 w 6"/>
                <a:gd name="T13" fmla="*/ 5 h 6"/>
                <a:gd name="T14" fmla="*/ 3 w 6"/>
                <a:gd name="T15" fmla="*/ 6 h 6"/>
                <a:gd name="T16" fmla="*/ 5 w 6"/>
                <a:gd name="T17" fmla="*/ 5 h 6"/>
                <a:gd name="T18" fmla="*/ 5 w 6"/>
                <a:gd name="T19" fmla="*/ 5 h 6"/>
                <a:gd name="T20" fmla="*/ 5 w 6"/>
                <a:gd name="T21" fmla="*/ 4 h 6"/>
                <a:gd name="T22" fmla="*/ 6 w 6"/>
                <a:gd name="T23" fmla="*/ 4 h 6"/>
                <a:gd name="T24" fmla="*/ 6 w 6"/>
                <a:gd name="T25" fmla="*/ 4 h 6"/>
                <a:gd name="T26" fmla="*/ 5 w 6"/>
                <a:gd name="T27" fmla="*/ 1 h 6"/>
                <a:gd name="T28" fmla="*/ 5 w 6"/>
                <a:gd name="T29" fmla="*/ 1 h 6"/>
                <a:gd name="T30" fmla="*/ 5 w 6"/>
                <a:gd name="T31" fmla="*/ 1 h 6"/>
                <a:gd name="T32" fmla="*/ 3 w 6"/>
                <a:gd name="T3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 h="6">
                  <a:moveTo>
                    <a:pt x="3" y="0"/>
                  </a:moveTo>
                  <a:cubicBezTo>
                    <a:pt x="2" y="0"/>
                    <a:pt x="2" y="1"/>
                    <a:pt x="1" y="1"/>
                  </a:cubicBezTo>
                  <a:cubicBezTo>
                    <a:pt x="1" y="1"/>
                    <a:pt x="1" y="1"/>
                    <a:pt x="1" y="1"/>
                  </a:cubicBezTo>
                  <a:cubicBezTo>
                    <a:pt x="1" y="2"/>
                    <a:pt x="1" y="2"/>
                    <a:pt x="1" y="2"/>
                  </a:cubicBezTo>
                  <a:cubicBezTo>
                    <a:pt x="1" y="2"/>
                    <a:pt x="0" y="3"/>
                    <a:pt x="0" y="3"/>
                  </a:cubicBezTo>
                  <a:cubicBezTo>
                    <a:pt x="1" y="3"/>
                    <a:pt x="1" y="3"/>
                    <a:pt x="1" y="3"/>
                  </a:cubicBezTo>
                  <a:cubicBezTo>
                    <a:pt x="1" y="4"/>
                    <a:pt x="1" y="5"/>
                    <a:pt x="2" y="5"/>
                  </a:cubicBezTo>
                  <a:cubicBezTo>
                    <a:pt x="2" y="6"/>
                    <a:pt x="3" y="6"/>
                    <a:pt x="3" y="6"/>
                  </a:cubicBezTo>
                  <a:cubicBezTo>
                    <a:pt x="4" y="6"/>
                    <a:pt x="4" y="6"/>
                    <a:pt x="5" y="5"/>
                  </a:cubicBezTo>
                  <a:cubicBezTo>
                    <a:pt x="5" y="5"/>
                    <a:pt x="5" y="5"/>
                    <a:pt x="5" y="5"/>
                  </a:cubicBezTo>
                  <a:cubicBezTo>
                    <a:pt x="5" y="5"/>
                    <a:pt x="5" y="5"/>
                    <a:pt x="5" y="4"/>
                  </a:cubicBezTo>
                  <a:cubicBezTo>
                    <a:pt x="6" y="4"/>
                    <a:pt x="6" y="4"/>
                    <a:pt x="6" y="4"/>
                  </a:cubicBezTo>
                  <a:cubicBezTo>
                    <a:pt x="6" y="4"/>
                    <a:pt x="6" y="4"/>
                    <a:pt x="6" y="4"/>
                  </a:cubicBezTo>
                  <a:cubicBezTo>
                    <a:pt x="6" y="3"/>
                    <a:pt x="6" y="2"/>
                    <a:pt x="5" y="1"/>
                  </a:cubicBezTo>
                  <a:cubicBezTo>
                    <a:pt x="5" y="1"/>
                    <a:pt x="5" y="1"/>
                    <a:pt x="5" y="1"/>
                  </a:cubicBezTo>
                  <a:cubicBezTo>
                    <a:pt x="5" y="1"/>
                    <a:pt x="5" y="1"/>
                    <a:pt x="5" y="1"/>
                  </a:cubicBezTo>
                  <a:cubicBezTo>
                    <a:pt x="4" y="0"/>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38" name="Freeform 3223">
              <a:extLst>
                <a:ext uri="{FF2B5EF4-FFF2-40B4-BE49-F238E27FC236}">
                  <a16:creationId xmlns:a16="http://schemas.microsoft.com/office/drawing/2014/main" id="{9900D617-2E5B-9B60-D17C-A254CDB431FB}"/>
                </a:ext>
              </a:extLst>
            </p:cNvPr>
            <p:cNvSpPr>
              <a:spLocks/>
            </p:cNvSpPr>
            <p:nvPr/>
          </p:nvSpPr>
          <p:spPr bwMode="auto">
            <a:xfrm>
              <a:off x="9113112" y="372270"/>
              <a:ext cx="33106" cy="38623"/>
            </a:xfrm>
            <a:custGeom>
              <a:avLst/>
              <a:gdLst>
                <a:gd name="T0" fmla="*/ 2 w 5"/>
                <a:gd name="T1" fmla="*/ 0 h 6"/>
                <a:gd name="T2" fmla="*/ 0 w 5"/>
                <a:gd name="T3" fmla="*/ 2 h 6"/>
                <a:gd name="T4" fmla="*/ 0 w 5"/>
                <a:gd name="T5" fmla="*/ 4 h 6"/>
                <a:gd name="T6" fmla="*/ 0 w 5"/>
                <a:gd name="T7" fmla="*/ 4 h 6"/>
                <a:gd name="T8" fmla="*/ 0 w 5"/>
                <a:gd name="T9" fmla="*/ 5 h 6"/>
                <a:gd name="T10" fmla="*/ 1 w 5"/>
                <a:gd name="T11" fmla="*/ 5 h 6"/>
                <a:gd name="T12" fmla="*/ 1 w 5"/>
                <a:gd name="T13" fmla="*/ 5 h 6"/>
                <a:gd name="T14" fmla="*/ 2 w 5"/>
                <a:gd name="T15" fmla="*/ 6 h 6"/>
                <a:gd name="T16" fmla="*/ 2 w 5"/>
                <a:gd name="T17" fmla="*/ 6 h 6"/>
                <a:gd name="T18" fmla="*/ 2 w 5"/>
                <a:gd name="T19" fmla="*/ 6 h 6"/>
                <a:gd name="T20" fmla="*/ 4 w 5"/>
                <a:gd name="T21" fmla="*/ 5 h 6"/>
                <a:gd name="T22" fmla="*/ 5 w 5"/>
                <a:gd name="T23" fmla="*/ 5 h 6"/>
                <a:gd name="T24" fmla="*/ 5 w 5"/>
                <a:gd name="T25" fmla="*/ 5 h 6"/>
                <a:gd name="T26" fmla="*/ 5 w 5"/>
                <a:gd name="T27" fmla="*/ 4 h 6"/>
                <a:gd name="T28" fmla="*/ 5 w 5"/>
                <a:gd name="T29" fmla="*/ 3 h 6"/>
                <a:gd name="T30" fmla="*/ 4 w 5"/>
                <a:gd name="T31" fmla="*/ 1 h 6"/>
                <a:gd name="T32" fmla="*/ 2 w 5"/>
                <a:gd name="T3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 h="6">
                  <a:moveTo>
                    <a:pt x="2" y="0"/>
                  </a:moveTo>
                  <a:cubicBezTo>
                    <a:pt x="2" y="0"/>
                    <a:pt x="1" y="1"/>
                    <a:pt x="0" y="2"/>
                  </a:cubicBezTo>
                  <a:cubicBezTo>
                    <a:pt x="0" y="2"/>
                    <a:pt x="0" y="3"/>
                    <a:pt x="0" y="4"/>
                  </a:cubicBezTo>
                  <a:cubicBezTo>
                    <a:pt x="0" y="4"/>
                    <a:pt x="0" y="4"/>
                    <a:pt x="0" y="4"/>
                  </a:cubicBezTo>
                  <a:cubicBezTo>
                    <a:pt x="0" y="5"/>
                    <a:pt x="0" y="5"/>
                    <a:pt x="0" y="5"/>
                  </a:cubicBezTo>
                  <a:cubicBezTo>
                    <a:pt x="1" y="5"/>
                    <a:pt x="1" y="5"/>
                    <a:pt x="1" y="5"/>
                  </a:cubicBezTo>
                  <a:cubicBezTo>
                    <a:pt x="1" y="5"/>
                    <a:pt x="1" y="5"/>
                    <a:pt x="1" y="5"/>
                  </a:cubicBezTo>
                  <a:cubicBezTo>
                    <a:pt x="1" y="6"/>
                    <a:pt x="1" y="6"/>
                    <a:pt x="2" y="6"/>
                  </a:cubicBezTo>
                  <a:cubicBezTo>
                    <a:pt x="2" y="6"/>
                    <a:pt x="2" y="6"/>
                    <a:pt x="2" y="6"/>
                  </a:cubicBezTo>
                  <a:cubicBezTo>
                    <a:pt x="2" y="6"/>
                    <a:pt x="2" y="6"/>
                    <a:pt x="2" y="6"/>
                  </a:cubicBezTo>
                  <a:cubicBezTo>
                    <a:pt x="3" y="6"/>
                    <a:pt x="4" y="6"/>
                    <a:pt x="4" y="5"/>
                  </a:cubicBezTo>
                  <a:cubicBezTo>
                    <a:pt x="4" y="5"/>
                    <a:pt x="5" y="5"/>
                    <a:pt x="5" y="5"/>
                  </a:cubicBezTo>
                  <a:cubicBezTo>
                    <a:pt x="5" y="5"/>
                    <a:pt x="5" y="5"/>
                    <a:pt x="5" y="5"/>
                  </a:cubicBezTo>
                  <a:cubicBezTo>
                    <a:pt x="5" y="4"/>
                    <a:pt x="5" y="4"/>
                    <a:pt x="5" y="4"/>
                  </a:cubicBezTo>
                  <a:cubicBezTo>
                    <a:pt x="5" y="4"/>
                    <a:pt x="5" y="3"/>
                    <a:pt x="5" y="3"/>
                  </a:cubicBezTo>
                  <a:cubicBezTo>
                    <a:pt x="5" y="2"/>
                    <a:pt x="5" y="1"/>
                    <a:pt x="4" y="1"/>
                  </a:cubicBezTo>
                  <a:cubicBezTo>
                    <a:pt x="4" y="1"/>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39" name="Freeform 3224">
              <a:extLst>
                <a:ext uri="{FF2B5EF4-FFF2-40B4-BE49-F238E27FC236}">
                  <a16:creationId xmlns:a16="http://schemas.microsoft.com/office/drawing/2014/main" id="{C348ADB5-8982-A97B-FB19-532675ED15F7}"/>
                </a:ext>
              </a:extLst>
            </p:cNvPr>
            <p:cNvSpPr>
              <a:spLocks/>
            </p:cNvSpPr>
            <p:nvPr/>
          </p:nvSpPr>
          <p:spPr bwMode="auto">
            <a:xfrm>
              <a:off x="9648322" y="871614"/>
              <a:ext cx="41382" cy="33106"/>
            </a:xfrm>
            <a:custGeom>
              <a:avLst/>
              <a:gdLst>
                <a:gd name="T0" fmla="*/ 3 w 6"/>
                <a:gd name="T1" fmla="*/ 0 h 5"/>
                <a:gd name="T2" fmla="*/ 1 w 6"/>
                <a:gd name="T3" fmla="*/ 0 h 5"/>
                <a:gd name="T4" fmla="*/ 1 w 6"/>
                <a:gd name="T5" fmla="*/ 1 h 5"/>
                <a:gd name="T6" fmla="*/ 0 w 6"/>
                <a:gd name="T7" fmla="*/ 1 h 5"/>
                <a:gd name="T8" fmla="*/ 0 w 6"/>
                <a:gd name="T9" fmla="*/ 3 h 5"/>
                <a:gd name="T10" fmla="*/ 0 w 6"/>
                <a:gd name="T11" fmla="*/ 3 h 5"/>
                <a:gd name="T12" fmla="*/ 1 w 6"/>
                <a:gd name="T13" fmla="*/ 4 h 5"/>
                <a:gd name="T14" fmla="*/ 3 w 6"/>
                <a:gd name="T15" fmla="*/ 5 h 5"/>
                <a:gd name="T16" fmla="*/ 5 w 6"/>
                <a:gd name="T17" fmla="*/ 4 h 5"/>
                <a:gd name="T18" fmla="*/ 4 w 6"/>
                <a:gd name="T19" fmla="*/ 0 h 5"/>
                <a:gd name="T20" fmla="*/ 3 w 6"/>
                <a:gd name="T2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5">
                  <a:moveTo>
                    <a:pt x="3" y="0"/>
                  </a:moveTo>
                  <a:cubicBezTo>
                    <a:pt x="2" y="0"/>
                    <a:pt x="1" y="0"/>
                    <a:pt x="1" y="0"/>
                  </a:cubicBezTo>
                  <a:cubicBezTo>
                    <a:pt x="1" y="0"/>
                    <a:pt x="1" y="0"/>
                    <a:pt x="1" y="1"/>
                  </a:cubicBezTo>
                  <a:cubicBezTo>
                    <a:pt x="1" y="1"/>
                    <a:pt x="1" y="1"/>
                    <a:pt x="0" y="1"/>
                  </a:cubicBezTo>
                  <a:cubicBezTo>
                    <a:pt x="0" y="1"/>
                    <a:pt x="0" y="2"/>
                    <a:pt x="0" y="3"/>
                  </a:cubicBezTo>
                  <a:cubicBezTo>
                    <a:pt x="0" y="3"/>
                    <a:pt x="0" y="3"/>
                    <a:pt x="0" y="3"/>
                  </a:cubicBezTo>
                  <a:cubicBezTo>
                    <a:pt x="0" y="4"/>
                    <a:pt x="1" y="4"/>
                    <a:pt x="1" y="4"/>
                  </a:cubicBezTo>
                  <a:cubicBezTo>
                    <a:pt x="2" y="5"/>
                    <a:pt x="2" y="5"/>
                    <a:pt x="3" y="5"/>
                  </a:cubicBezTo>
                  <a:cubicBezTo>
                    <a:pt x="4" y="5"/>
                    <a:pt x="4" y="5"/>
                    <a:pt x="5" y="4"/>
                  </a:cubicBezTo>
                  <a:cubicBezTo>
                    <a:pt x="6" y="3"/>
                    <a:pt x="6" y="1"/>
                    <a:pt x="4" y="0"/>
                  </a:cubicBezTo>
                  <a:cubicBezTo>
                    <a:pt x="4"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40" name="Freeform 3225">
              <a:extLst>
                <a:ext uri="{FF2B5EF4-FFF2-40B4-BE49-F238E27FC236}">
                  <a16:creationId xmlns:a16="http://schemas.microsoft.com/office/drawing/2014/main" id="{D21F6FAC-1DD1-E1C9-102A-B73D3E439C21}"/>
                </a:ext>
              </a:extLst>
            </p:cNvPr>
            <p:cNvSpPr>
              <a:spLocks/>
            </p:cNvSpPr>
            <p:nvPr/>
          </p:nvSpPr>
          <p:spPr bwMode="auto">
            <a:xfrm>
              <a:off x="7121252" y="-118799"/>
              <a:ext cx="38623" cy="38623"/>
            </a:xfrm>
            <a:custGeom>
              <a:avLst/>
              <a:gdLst>
                <a:gd name="T0" fmla="*/ 3 w 6"/>
                <a:gd name="T1" fmla="*/ 0 h 6"/>
                <a:gd name="T2" fmla="*/ 0 w 6"/>
                <a:gd name="T3" fmla="*/ 1 h 6"/>
                <a:gd name="T4" fmla="*/ 0 w 6"/>
                <a:gd name="T5" fmla="*/ 1 h 6"/>
                <a:gd name="T6" fmla="*/ 0 w 6"/>
                <a:gd name="T7" fmla="*/ 2 h 6"/>
                <a:gd name="T8" fmla="*/ 1 w 6"/>
                <a:gd name="T9" fmla="*/ 5 h 6"/>
                <a:gd name="T10" fmla="*/ 2 w 6"/>
                <a:gd name="T11" fmla="*/ 6 h 6"/>
                <a:gd name="T12" fmla="*/ 3 w 6"/>
                <a:gd name="T13" fmla="*/ 6 h 6"/>
                <a:gd name="T14" fmla="*/ 3 w 6"/>
                <a:gd name="T15" fmla="*/ 6 h 6"/>
                <a:gd name="T16" fmla="*/ 4 w 6"/>
                <a:gd name="T17" fmla="*/ 5 h 6"/>
                <a:gd name="T18" fmla="*/ 4 w 6"/>
                <a:gd name="T19" fmla="*/ 5 h 6"/>
                <a:gd name="T20" fmla="*/ 5 w 6"/>
                <a:gd name="T21" fmla="*/ 5 h 6"/>
                <a:gd name="T22" fmla="*/ 4 w 6"/>
                <a:gd name="T23" fmla="*/ 1 h 6"/>
                <a:gd name="T24" fmla="*/ 3 w 6"/>
                <a:gd name="T2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6">
                  <a:moveTo>
                    <a:pt x="3" y="0"/>
                  </a:moveTo>
                  <a:cubicBezTo>
                    <a:pt x="2" y="0"/>
                    <a:pt x="1" y="1"/>
                    <a:pt x="0" y="1"/>
                  </a:cubicBezTo>
                  <a:cubicBezTo>
                    <a:pt x="0" y="1"/>
                    <a:pt x="0" y="1"/>
                    <a:pt x="0" y="1"/>
                  </a:cubicBezTo>
                  <a:cubicBezTo>
                    <a:pt x="0" y="2"/>
                    <a:pt x="0" y="2"/>
                    <a:pt x="0" y="2"/>
                  </a:cubicBezTo>
                  <a:cubicBezTo>
                    <a:pt x="0" y="3"/>
                    <a:pt x="0" y="4"/>
                    <a:pt x="1" y="5"/>
                  </a:cubicBezTo>
                  <a:cubicBezTo>
                    <a:pt x="1" y="5"/>
                    <a:pt x="2" y="6"/>
                    <a:pt x="2" y="6"/>
                  </a:cubicBezTo>
                  <a:cubicBezTo>
                    <a:pt x="2" y="6"/>
                    <a:pt x="3" y="6"/>
                    <a:pt x="3" y="6"/>
                  </a:cubicBezTo>
                  <a:cubicBezTo>
                    <a:pt x="3" y="6"/>
                    <a:pt x="3" y="6"/>
                    <a:pt x="3" y="6"/>
                  </a:cubicBezTo>
                  <a:cubicBezTo>
                    <a:pt x="3" y="6"/>
                    <a:pt x="4" y="6"/>
                    <a:pt x="4" y="5"/>
                  </a:cubicBezTo>
                  <a:cubicBezTo>
                    <a:pt x="4" y="5"/>
                    <a:pt x="4" y="5"/>
                    <a:pt x="4" y="5"/>
                  </a:cubicBezTo>
                  <a:cubicBezTo>
                    <a:pt x="4" y="5"/>
                    <a:pt x="5" y="5"/>
                    <a:pt x="5" y="5"/>
                  </a:cubicBezTo>
                  <a:cubicBezTo>
                    <a:pt x="6" y="3"/>
                    <a:pt x="5" y="2"/>
                    <a:pt x="4" y="1"/>
                  </a:cubicBezTo>
                  <a:cubicBezTo>
                    <a:pt x="4"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41" name="Freeform 3226">
              <a:extLst>
                <a:ext uri="{FF2B5EF4-FFF2-40B4-BE49-F238E27FC236}">
                  <a16:creationId xmlns:a16="http://schemas.microsoft.com/office/drawing/2014/main" id="{60378028-9BB4-A1C6-3B1C-47A3CAC9FC1C}"/>
                </a:ext>
              </a:extLst>
            </p:cNvPr>
            <p:cNvSpPr>
              <a:spLocks/>
            </p:cNvSpPr>
            <p:nvPr/>
          </p:nvSpPr>
          <p:spPr bwMode="auto">
            <a:xfrm>
              <a:off x="7278504" y="137771"/>
              <a:ext cx="24829" cy="24829"/>
            </a:xfrm>
            <a:custGeom>
              <a:avLst/>
              <a:gdLst>
                <a:gd name="T0" fmla="*/ 2 w 4"/>
                <a:gd name="T1" fmla="*/ 0 h 4"/>
                <a:gd name="T2" fmla="*/ 1 w 4"/>
                <a:gd name="T3" fmla="*/ 0 h 4"/>
                <a:gd name="T4" fmla="*/ 0 w 4"/>
                <a:gd name="T5" fmla="*/ 0 h 4"/>
                <a:gd name="T6" fmla="*/ 0 w 4"/>
                <a:gd name="T7" fmla="*/ 1 h 4"/>
                <a:gd name="T8" fmla="*/ 0 w 4"/>
                <a:gd name="T9" fmla="*/ 2 h 4"/>
                <a:gd name="T10" fmla="*/ 0 w 4"/>
                <a:gd name="T11" fmla="*/ 2 h 4"/>
                <a:gd name="T12" fmla="*/ 0 w 4"/>
                <a:gd name="T13" fmla="*/ 3 h 4"/>
                <a:gd name="T14" fmla="*/ 0 w 4"/>
                <a:gd name="T15" fmla="*/ 3 h 4"/>
                <a:gd name="T16" fmla="*/ 0 w 4"/>
                <a:gd name="T17" fmla="*/ 3 h 4"/>
                <a:gd name="T18" fmla="*/ 2 w 4"/>
                <a:gd name="T19" fmla="*/ 4 h 4"/>
                <a:gd name="T20" fmla="*/ 3 w 4"/>
                <a:gd name="T21" fmla="*/ 3 h 4"/>
                <a:gd name="T22" fmla="*/ 3 w 4"/>
                <a:gd name="T23" fmla="*/ 3 h 4"/>
                <a:gd name="T24" fmla="*/ 3 w 4"/>
                <a:gd name="T25" fmla="*/ 2 h 4"/>
                <a:gd name="T26" fmla="*/ 4 w 4"/>
                <a:gd name="T27" fmla="*/ 2 h 4"/>
                <a:gd name="T28" fmla="*/ 4 w 4"/>
                <a:gd name="T29" fmla="*/ 2 h 4"/>
                <a:gd name="T30" fmla="*/ 3 w 4"/>
                <a:gd name="T31" fmla="*/ 0 h 4"/>
                <a:gd name="T32" fmla="*/ 2 w 4"/>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4">
                  <a:moveTo>
                    <a:pt x="2" y="0"/>
                  </a:moveTo>
                  <a:cubicBezTo>
                    <a:pt x="1" y="0"/>
                    <a:pt x="1" y="0"/>
                    <a:pt x="1" y="0"/>
                  </a:cubicBezTo>
                  <a:cubicBezTo>
                    <a:pt x="1" y="0"/>
                    <a:pt x="1" y="0"/>
                    <a:pt x="0" y="0"/>
                  </a:cubicBezTo>
                  <a:cubicBezTo>
                    <a:pt x="0" y="0"/>
                    <a:pt x="0" y="0"/>
                    <a:pt x="0" y="1"/>
                  </a:cubicBezTo>
                  <a:cubicBezTo>
                    <a:pt x="0" y="1"/>
                    <a:pt x="0" y="1"/>
                    <a:pt x="0" y="2"/>
                  </a:cubicBezTo>
                  <a:cubicBezTo>
                    <a:pt x="0" y="2"/>
                    <a:pt x="0" y="2"/>
                    <a:pt x="0" y="2"/>
                  </a:cubicBezTo>
                  <a:cubicBezTo>
                    <a:pt x="0" y="2"/>
                    <a:pt x="0" y="2"/>
                    <a:pt x="0" y="3"/>
                  </a:cubicBezTo>
                  <a:cubicBezTo>
                    <a:pt x="0" y="3"/>
                    <a:pt x="0" y="3"/>
                    <a:pt x="0" y="3"/>
                  </a:cubicBezTo>
                  <a:cubicBezTo>
                    <a:pt x="0" y="3"/>
                    <a:pt x="0" y="3"/>
                    <a:pt x="0" y="3"/>
                  </a:cubicBezTo>
                  <a:cubicBezTo>
                    <a:pt x="1" y="4"/>
                    <a:pt x="1" y="4"/>
                    <a:pt x="2" y="4"/>
                  </a:cubicBezTo>
                  <a:cubicBezTo>
                    <a:pt x="2" y="4"/>
                    <a:pt x="3" y="3"/>
                    <a:pt x="3" y="3"/>
                  </a:cubicBezTo>
                  <a:cubicBezTo>
                    <a:pt x="3" y="3"/>
                    <a:pt x="3" y="3"/>
                    <a:pt x="3" y="3"/>
                  </a:cubicBezTo>
                  <a:cubicBezTo>
                    <a:pt x="3" y="3"/>
                    <a:pt x="3" y="2"/>
                    <a:pt x="3" y="2"/>
                  </a:cubicBezTo>
                  <a:cubicBezTo>
                    <a:pt x="3" y="2"/>
                    <a:pt x="3" y="2"/>
                    <a:pt x="4" y="2"/>
                  </a:cubicBezTo>
                  <a:cubicBezTo>
                    <a:pt x="4" y="2"/>
                    <a:pt x="4" y="2"/>
                    <a:pt x="4" y="2"/>
                  </a:cubicBezTo>
                  <a:cubicBezTo>
                    <a:pt x="4" y="1"/>
                    <a:pt x="3" y="1"/>
                    <a:pt x="3"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42" name="Freeform 3227">
              <a:extLst>
                <a:ext uri="{FF2B5EF4-FFF2-40B4-BE49-F238E27FC236}">
                  <a16:creationId xmlns:a16="http://schemas.microsoft.com/office/drawing/2014/main" id="{376B5FE1-3D03-4E6B-C7E4-1DE4FD7B715E}"/>
                </a:ext>
              </a:extLst>
            </p:cNvPr>
            <p:cNvSpPr>
              <a:spLocks/>
            </p:cNvSpPr>
            <p:nvPr/>
          </p:nvSpPr>
          <p:spPr bwMode="auto">
            <a:xfrm>
              <a:off x="6897788" y="-242945"/>
              <a:ext cx="24829" cy="24829"/>
            </a:xfrm>
            <a:custGeom>
              <a:avLst/>
              <a:gdLst>
                <a:gd name="T0" fmla="*/ 2 w 4"/>
                <a:gd name="T1" fmla="*/ 0 h 4"/>
                <a:gd name="T2" fmla="*/ 0 w 4"/>
                <a:gd name="T3" fmla="*/ 1 h 4"/>
                <a:gd name="T4" fmla="*/ 1 w 4"/>
                <a:gd name="T5" fmla="*/ 4 h 4"/>
                <a:gd name="T6" fmla="*/ 2 w 4"/>
                <a:gd name="T7" fmla="*/ 4 h 4"/>
                <a:gd name="T8" fmla="*/ 3 w 4"/>
                <a:gd name="T9" fmla="*/ 4 h 4"/>
                <a:gd name="T10" fmla="*/ 3 w 4"/>
                <a:gd name="T11" fmla="*/ 4 h 4"/>
                <a:gd name="T12" fmla="*/ 3 w 4"/>
                <a:gd name="T13" fmla="*/ 3 h 4"/>
                <a:gd name="T14" fmla="*/ 3 w 4"/>
                <a:gd name="T15" fmla="*/ 3 h 4"/>
                <a:gd name="T16" fmla="*/ 4 w 4"/>
                <a:gd name="T17" fmla="*/ 3 h 4"/>
                <a:gd name="T18" fmla="*/ 3 w 4"/>
                <a:gd name="T19" fmla="*/ 1 h 4"/>
                <a:gd name="T20" fmla="*/ 2 w 4"/>
                <a:gd name="T2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4">
                  <a:moveTo>
                    <a:pt x="2" y="0"/>
                  </a:moveTo>
                  <a:cubicBezTo>
                    <a:pt x="1" y="0"/>
                    <a:pt x="1" y="1"/>
                    <a:pt x="0" y="1"/>
                  </a:cubicBezTo>
                  <a:cubicBezTo>
                    <a:pt x="0" y="2"/>
                    <a:pt x="0" y="3"/>
                    <a:pt x="1" y="4"/>
                  </a:cubicBezTo>
                  <a:cubicBezTo>
                    <a:pt x="1" y="4"/>
                    <a:pt x="1" y="4"/>
                    <a:pt x="2" y="4"/>
                  </a:cubicBezTo>
                  <a:cubicBezTo>
                    <a:pt x="2" y="4"/>
                    <a:pt x="2" y="4"/>
                    <a:pt x="3" y="4"/>
                  </a:cubicBezTo>
                  <a:cubicBezTo>
                    <a:pt x="3" y="4"/>
                    <a:pt x="3" y="4"/>
                    <a:pt x="3" y="4"/>
                  </a:cubicBezTo>
                  <a:cubicBezTo>
                    <a:pt x="3" y="4"/>
                    <a:pt x="3" y="4"/>
                    <a:pt x="3" y="3"/>
                  </a:cubicBezTo>
                  <a:cubicBezTo>
                    <a:pt x="3" y="3"/>
                    <a:pt x="3" y="3"/>
                    <a:pt x="3" y="3"/>
                  </a:cubicBezTo>
                  <a:cubicBezTo>
                    <a:pt x="4" y="3"/>
                    <a:pt x="4" y="3"/>
                    <a:pt x="4" y="3"/>
                  </a:cubicBezTo>
                  <a:cubicBezTo>
                    <a:pt x="4" y="2"/>
                    <a:pt x="4" y="1"/>
                    <a:pt x="3" y="1"/>
                  </a:cubicBezTo>
                  <a:cubicBezTo>
                    <a:pt x="3"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43" name="Freeform 3228">
              <a:extLst>
                <a:ext uri="{FF2B5EF4-FFF2-40B4-BE49-F238E27FC236}">
                  <a16:creationId xmlns:a16="http://schemas.microsoft.com/office/drawing/2014/main" id="{48AD4282-D5BA-0A2B-BEDB-A47334B15041}"/>
                </a:ext>
              </a:extLst>
            </p:cNvPr>
            <p:cNvSpPr>
              <a:spLocks/>
            </p:cNvSpPr>
            <p:nvPr/>
          </p:nvSpPr>
          <p:spPr bwMode="auto">
            <a:xfrm>
              <a:off x="7107458" y="137771"/>
              <a:ext cx="24829" cy="24829"/>
            </a:xfrm>
            <a:custGeom>
              <a:avLst/>
              <a:gdLst>
                <a:gd name="T0" fmla="*/ 2 w 4"/>
                <a:gd name="T1" fmla="*/ 0 h 4"/>
                <a:gd name="T2" fmla="*/ 2 w 4"/>
                <a:gd name="T3" fmla="*/ 0 h 4"/>
                <a:gd name="T4" fmla="*/ 1 w 4"/>
                <a:gd name="T5" fmla="*/ 0 h 4"/>
                <a:gd name="T6" fmla="*/ 1 w 4"/>
                <a:gd name="T7" fmla="*/ 1 h 4"/>
                <a:gd name="T8" fmla="*/ 1 w 4"/>
                <a:gd name="T9" fmla="*/ 3 h 4"/>
                <a:gd name="T10" fmla="*/ 1 w 4"/>
                <a:gd name="T11" fmla="*/ 3 h 4"/>
                <a:gd name="T12" fmla="*/ 2 w 4"/>
                <a:gd name="T13" fmla="*/ 4 h 4"/>
                <a:gd name="T14" fmla="*/ 2 w 4"/>
                <a:gd name="T15" fmla="*/ 4 h 4"/>
                <a:gd name="T16" fmla="*/ 3 w 4"/>
                <a:gd name="T17" fmla="*/ 4 h 4"/>
                <a:gd name="T18" fmla="*/ 3 w 4"/>
                <a:gd name="T19" fmla="*/ 3 h 4"/>
                <a:gd name="T20" fmla="*/ 4 w 4"/>
                <a:gd name="T21" fmla="*/ 3 h 4"/>
                <a:gd name="T22" fmla="*/ 4 w 4"/>
                <a:gd name="T23" fmla="*/ 2 h 4"/>
                <a:gd name="T24" fmla="*/ 4 w 4"/>
                <a:gd name="T25" fmla="*/ 2 h 4"/>
                <a:gd name="T26" fmla="*/ 3 w 4"/>
                <a:gd name="T27" fmla="*/ 0 h 4"/>
                <a:gd name="T28" fmla="*/ 3 w 4"/>
                <a:gd name="T29" fmla="*/ 0 h 4"/>
                <a:gd name="T30" fmla="*/ 2 w 4"/>
                <a:gd name="T31" fmla="*/ 0 h 4"/>
                <a:gd name="T32" fmla="*/ 2 w 4"/>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4">
                  <a:moveTo>
                    <a:pt x="2" y="0"/>
                  </a:moveTo>
                  <a:cubicBezTo>
                    <a:pt x="2" y="0"/>
                    <a:pt x="2" y="0"/>
                    <a:pt x="2" y="0"/>
                  </a:cubicBezTo>
                  <a:cubicBezTo>
                    <a:pt x="1" y="0"/>
                    <a:pt x="1" y="0"/>
                    <a:pt x="1" y="0"/>
                  </a:cubicBezTo>
                  <a:cubicBezTo>
                    <a:pt x="1" y="0"/>
                    <a:pt x="1" y="0"/>
                    <a:pt x="1" y="1"/>
                  </a:cubicBezTo>
                  <a:cubicBezTo>
                    <a:pt x="0" y="2"/>
                    <a:pt x="0" y="3"/>
                    <a:pt x="1" y="3"/>
                  </a:cubicBezTo>
                  <a:cubicBezTo>
                    <a:pt x="1" y="3"/>
                    <a:pt x="1" y="3"/>
                    <a:pt x="1" y="3"/>
                  </a:cubicBezTo>
                  <a:cubicBezTo>
                    <a:pt x="1" y="3"/>
                    <a:pt x="1" y="3"/>
                    <a:pt x="2" y="4"/>
                  </a:cubicBezTo>
                  <a:cubicBezTo>
                    <a:pt x="2" y="4"/>
                    <a:pt x="2" y="4"/>
                    <a:pt x="2" y="4"/>
                  </a:cubicBezTo>
                  <a:cubicBezTo>
                    <a:pt x="3" y="4"/>
                    <a:pt x="3" y="4"/>
                    <a:pt x="3" y="4"/>
                  </a:cubicBezTo>
                  <a:cubicBezTo>
                    <a:pt x="3" y="3"/>
                    <a:pt x="3" y="3"/>
                    <a:pt x="3" y="3"/>
                  </a:cubicBezTo>
                  <a:cubicBezTo>
                    <a:pt x="4" y="3"/>
                    <a:pt x="4" y="3"/>
                    <a:pt x="4" y="3"/>
                  </a:cubicBezTo>
                  <a:cubicBezTo>
                    <a:pt x="4" y="3"/>
                    <a:pt x="4" y="2"/>
                    <a:pt x="4" y="2"/>
                  </a:cubicBezTo>
                  <a:cubicBezTo>
                    <a:pt x="4" y="2"/>
                    <a:pt x="4" y="2"/>
                    <a:pt x="4" y="2"/>
                  </a:cubicBezTo>
                  <a:cubicBezTo>
                    <a:pt x="4" y="1"/>
                    <a:pt x="4" y="0"/>
                    <a:pt x="3" y="0"/>
                  </a:cubicBezTo>
                  <a:cubicBezTo>
                    <a:pt x="3" y="0"/>
                    <a:pt x="3" y="0"/>
                    <a:pt x="3" y="0"/>
                  </a:cubicBezTo>
                  <a:cubicBezTo>
                    <a:pt x="3" y="0"/>
                    <a:pt x="3"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44" name="Freeform 3229">
              <a:extLst>
                <a:ext uri="{FF2B5EF4-FFF2-40B4-BE49-F238E27FC236}">
                  <a16:creationId xmlns:a16="http://schemas.microsoft.com/office/drawing/2014/main" id="{8B51ABB8-144A-46D9-FF0E-36C12490A8C2}"/>
                </a:ext>
              </a:extLst>
            </p:cNvPr>
            <p:cNvSpPr>
              <a:spLocks/>
            </p:cNvSpPr>
            <p:nvPr/>
          </p:nvSpPr>
          <p:spPr bwMode="auto">
            <a:xfrm>
              <a:off x="7303333" y="728156"/>
              <a:ext cx="27588" cy="24829"/>
            </a:xfrm>
            <a:custGeom>
              <a:avLst/>
              <a:gdLst>
                <a:gd name="T0" fmla="*/ 2 w 4"/>
                <a:gd name="T1" fmla="*/ 0 h 4"/>
                <a:gd name="T2" fmla="*/ 2 w 4"/>
                <a:gd name="T3" fmla="*/ 0 h 4"/>
                <a:gd name="T4" fmla="*/ 1 w 4"/>
                <a:gd name="T5" fmla="*/ 0 h 4"/>
                <a:gd name="T6" fmla="*/ 0 w 4"/>
                <a:gd name="T7" fmla="*/ 1 h 4"/>
                <a:gd name="T8" fmla="*/ 0 w 4"/>
                <a:gd name="T9" fmla="*/ 2 h 4"/>
                <a:gd name="T10" fmla="*/ 0 w 4"/>
                <a:gd name="T11" fmla="*/ 3 h 4"/>
                <a:gd name="T12" fmla="*/ 1 w 4"/>
                <a:gd name="T13" fmla="*/ 4 h 4"/>
                <a:gd name="T14" fmla="*/ 1 w 4"/>
                <a:gd name="T15" fmla="*/ 4 h 4"/>
                <a:gd name="T16" fmla="*/ 1 w 4"/>
                <a:gd name="T17" fmla="*/ 4 h 4"/>
                <a:gd name="T18" fmla="*/ 2 w 4"/>
                <a:gd name="T19" fmla="*/ 4 h 4"/>
                <a:gd name="T20" fmla="*/ 3 w 4"/>
                <a:gd name="T21" fmla="*/ 3 h 4"/>
                <a:gd name="T22" fmla="*/ 3 w 4"/>
                <a:gd name="T23" fmla="*/ 1 h 4"/>
                <a:gd name="T24" fmla="*/ 3 w 4"/>
                <a:gd name="T25" fmla="*/ 1 h 4"/>
                <a:gd name="T26" fmla="*/ 3 w 4"/>
                <a:gd name="T27" fmla="*/ 1 h 4"/>
                <a:gd name="T28" fmla="*/ 3 w 4"/>
                <a:gd name="T29" fmla="*/ 1 h 4"/>
                <a:gd name="T30" fmla="*/ 3 w 4"/>
                <a:gd name="T31" fmla="*/ 0 h 4"/>
                <a:gd name="T32" fmla="*/ 2 w 4"/>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4">
                  <a:moveTo>
                    <a:pt x="2" y="0"/>
                  </a:moveTo>
                  <a:cubicBezTo>
                    <a:pt x="2" y="0"/>
                    <a:pt x="2" y="0"/>
                    <a:pt x="2" y="0"/>
                  </a:cubicBezTo>
                  <a:cubicBezTo>
                    <a:pt x="2" y="0"/>
                    <a:pt x="1" y="0"/>
                    <a:pt x="1" y="0"/>
                  </a:cubicBezTo>
                  <a:cubicBezTo>
                    <a:pt x="1" y="0"/>
                    <a:pt x="0" y="1"/>
                    <a:pt x="0" y="1"/>
                  </a:cubicBezTo>
                  <a:cubicBezTo>
                    <a:pt x="0" y="1"/>
                    <a:pt x="0" y="2"/>
                    <a:pt x="0" y="2"/>
                  </a:cubicBezTo>
                  <a:cubicBezTo>
                    <a:pt x="0" y="3"/>
                    <a:pt x="0" y="3"/>
                    <a:pt x="0" y="3"/>
                  </a:cubicBezTo>
                  <a:cubicBezTo>
                    <a:pt x="0" y="3"/>
                    <a:pt x="0" y="4"/>
                    <a:pt x="1" y="4"/>
                  </a:cubicBezTo>
                  <a:cubicBezTo>
                    <a:pt x="1" y="4"/>
                    <a:pt x="1" y="4"/>
                    <a:pt x="1" y="4"/>
                  </a:cubicBezTo>
                  <a:cubicBezTo>
                    <a:pt x="1" y="4"/>
                    <a:pt x="1" y="4"/>
                    <a:pt x="1" y="4"/>
                  </a:cubicBezTo>
                  <a:cubicBezTo>
                    <a:pt x="1" y="4"/>
                    <a:pt x="2" y="4"/>
                    <a:pt x="2" y="4"/>
                  </a:cubicBezTo>
                  <a:cubicBezTo>
                    <a:pt x="2" y="4"/>
                    <a:pt x="3" y="4"/>
                    <a:pt x="3" y="3"/>
                  </a:cubicBezTo>
                  <a:cubicBezTo>
                    <a:pt x="4" y="3"/>
                    <a:pt x="4" y="2"/>
                    <a:pt x="3" y="1"/>
                  </a:cubicBezTo>
                  <a:cubicBezTo>
                    <a:pt x="3" y="1"/>
                    <a:pt x="3" y="1"/>
                    <a:pt x="3" y="1"/>
                  </a:cubicBezTo>
                  <a:cubicBezTo>
                    <a:pt x="3" y="1"/>
                    <a:pt x="3" y="1"/>
                    <a:pt x="3" y="1"/>
                  </a:cubicBezTo>
                  <a:cubicBezTo>
                    <a:pt x="3" y="1"/>
                    <a:pt x="3" y="1"/>
                    <a:pt x="3" y="1"/>
                  </a:cubicBezTo>
                  <a:cubicBezTo>
                    <a:pt x="3" y="0"/>
                    <a:pt x="3" y="0"/>
                    <a:pt x="3"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45" name="Freeform 3230">
              <a:extLst>
                <a:ext uri="{FF2B5EF4-FFF2-40B4-BE49-F238E27FC236}">
                  <a16:creationId xmlns:a16="http://schemas.microsoft.com/office/drawing/2014/main" id="{EE1CE3AF-3C01-7EF0-9ACB-76BA731CE807}"/>
                </a:ext>
              </a:extLst>
            </p:cNvPr>
            <p:cNvSpPr>
              <a:spLocks/>
            </p:cNvSpPr>
            <p:nvPr/>
          </p:nvSpPr>
          <p:spPr bwMode="auto">
            <a:xfrm>
              <a:off x="6883994" y="824715"/>
              <a:ext cx="27588" cy="19312"/>
            </a:xfrm>
            <a:custGeom>
              <a:avLst/>
              <a:gdLst>
                <a:gd name="T0" fmla="*/ 2 w 4"/>
                <a:gd name="T1" fmla="*/ 0 h 3"/>
                <a:gd name="T2" fmla="*/ 1 w 4"/>
                <a:gd name="T3" fmla="*/ 0 h 3"/>
                <a:gd name="T4" fmla="*/ 1 w 4"/>
                <a:gd name="T5" fmla="*/ 3 h 3"/>
                <a:gd name="T6" fmla="*/ 2 w 4"/>
                <a:gd name="T7" fmla="*/ 3 h 3"/>
                <a:gd name="T8" fmla="*/ 4 w 4"/>
                <a:gd name="T9" fmla="*/ 3 h 3"/>
                <a:gd name="T10" fmla="*/ 4 w 4"/>
                <a:gd name="T11" fmla="*/ 2 h 3"/>
                <a:gd name="T12" fmla="*/ 4 w 4"/>
                <a:gd name="T13" fmla="*/ 2 h 3"/>
                <a:gd name="T14" fmla="*/ 4 w 4"/>
                <a:gd name="T15" fmla="*/ 1 h 3"/>
                <a:gd name="T16" fmla="*/ 4 w 4"/>
                <a:gd name="T17" fmla="*/ 1 h 3"/>
                <a:gd name="T18" fmla="*/ 4 w 4"/>
                <a:gd name="T19" fmla="*/ 0 h 3"/>
                <a:gd name="T20" fmla="*/ 3 w 4"/>
                <a:gd name="T21" fmla="*/ 0 h 3"/>
                <a:gd name="T22" fmla="*/ 3 w 4"/>
                <a:gd name="T23" fmla="*/ 0 h 3"/>
                <a:gd name="T24" fmla="*/ 2 w 4"/>
                <a:gd name="T25"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3">
                  <a:moveTo>
                    <a:pt x="2" y="0"/>
                  </a:moveTo>
                  <a:cubicBezTo>
                    <a:pt x="2" y="0"/>
                    <a:pt x="1" y="0"/>
                    <a:pt x="1" y="0"/>
                  </a:cubicBezTo>
                  <a:cubicBezTo>
                    <a:pt x="0" y="1"/>
                    <a:pt x="0" y="2"/>
                    <a:pt x="1" y="3"/>
                  </a:cubicBezTo>
                  <a:cubicBezTo>
                    <a:pt x="2" y="3"/>
                    <a:pt x="2" y="3"/>
                    <a:pt x="2" y="3"/>
                  </a:cubicBezTo>
                  <a:cubicBezTo>
                    <a:pt x="3" y="3"/>
                    <a:pt x="4" y="3"/>
                    <a:pt x="4" y="3"/>
                  </a:cubicBezTo>
                  <a:cubicBezTo>
                    <a:pt x="4" y="2"/>
                    <a:pt x="4" y="2"/>
                    <a:pt x="4" y="2"/>
                  </a:cubicBezTo>
                  <a:cubicBezTo>
                    <a:pt x="4" y="2"/>
                    <a:pt x="4" y="2"/>
                    <a:pt x="4" y="2"/>
                  </a:cubicBezTo>
                  <a:cubicBezTo>
                    <a:pt x="4" y="2"/>
                    <a:pt x="4" y="1"/>
                    <a:pt x="4" y="1"/>
                  </a:cubicBezTo>
                  <a:cubicBezTo>
                    <a:pt x="4" y="1"/>
                    <a:pt x="4" y="1"/>
                    <a:pt x="4" y="1"/>
                  </a:cubicBezTo>
                  <a:cubicBezTo>
                    <a:pt x="4" y="1"/>
                    <a:pt x="4" y="0"/>
                    <a:pt x="4" y="0"/>
                  </a:cubicBezTo>
                  <a:cubicBezTo>
                    <a:pt x="4" y="0"/>
                    <a:pt x="4" y="0"/>
                    <a:pt x="3" y="0"/>
                  </a:cubicBezTo>
                  <a:cubicBezTo>
                    <a:pt x="3" y="0"/>
                    <a:pt x="3" y="0"/>
                    <a:pt x="3" y="0"/>
                  </a:cubicBezTo>
                  <a:cubicBezTo>
                    <a:pt x="3" y="0"/>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46" name="Freeform 3231">
              <a:extLst>
                <a:ext uri="{FF2B5EF4-FFF2-40B4-BE49-F238E27FC236}">
                  <a16:creationId xmlns:a16="http://schemas.microsoft.com/office/drawing/2014/main" id="{A916DDBB-45A8-D092-5CA0-990F89A7737C}"/>
                </a:ext>
              </a:extLst>
            </p:cNvPr>
            <p:cNvSpPr>
              <a:spLocks/>
            </p:cNvSpPr>
            <p:nvPr/>
          </p:nvSpPr>
          <p:spPr bwMode="auto">
            <a:xfrm>
              <a:off x="7794401" y="347440"/>
              <a:ext cx="27588" cy="24829"/>
            </a:xfrm>
            <a:custGeom>
              <a:avLst/>
              <a:gdLst>
                <a:gd name="T0" fmla="*/ 2 w 4"/>
                <a:gd name="T1" fmla="*/ 0 h 4"/>
                <a:gd name="T2" fmla="*/ 0 w 4"/>
                <a:gd name="T3" fmla="*/ 1 h 4"/>
                <a:gd name="T4" fmla="*/ 0 w 4"/>
                <a:gd name="T5" fmla="*/ 1 h 4"/>
                <a:gd name="T6" fmla="*/ 0 w 4"/>
                <a:gd name="T7" fmla="*/ 1 h 4"/>
                <a:gd name="T8" fmla="*/ 0 w 4"/>
                <a:gd name="T9" fmla="*/ 2 h 4"/>
                <a:gd name="T10" fmla="*/ 0 w 4"/>
                <a:gd name="T11" fmla="*/ 2 h 4"/>
                <a:gd name="T12" fmla="*/ 0 w 4"/>
                <a:gd name="T13" fmla="*/ 3 h 4"/>
                <a:gd name="T14" fmla="*/ 0 w 4"/>
                <a:gd name="T15" fmla="*/ 3 h 4"/>
                <a:gd name="T16" fmla="*/ 1 w 4"/>
                <a:gd name="T17" fmla="*/ 3 h 4"/>
                <a:gd name="T18" fmla="*/ 2 w 4"/>
                <a:gd name="T19" fmla="*/ 4 h 4"/>
                <a:gd name="T20" fmla="*/ 3 w 4"/>
                <a:gd name="T21" fmla="*/ 3 h 4"/>
                <a:gd name="T22" fmla="*/ 3 w 4"/>
                <a:gd name="T23" fmla="*/ 3 h 4"/>
                <a:gd name="T24" fmla="*/ 3 w 4"/>
                <a:gd name="T25" fmla="*/ 3 h 4"/>
                <a:gd name="T26" fmla="*/ 3 w 4"/>
                <a:gd name="T27" fmla="*/ 2 h 4"/>
                <a:gd name="T28" fmla="*/ 4 w 4"/>
                <a:gd name="T29" fmla="*/ 2 h 4"/>
                <a:gd name="T30" fmla="*/ 3 w 4"/>
                <a:gd name="T31" fmla="*/ 1 h 4"/>
                <a:gd name="T32" fmla="*/ 3 w 4"/>
                <a:gd name="T33" fmla="*/ 0 h 4"/>
                <a:gd name="T34" fmla="*/ 3 w 4"/>
                <a:gd name="T35" fmla="*/ 0 h 4"/>
                <a:gd name="T36" fmla="*/ 2 w 4"/>
                <a:gd name="T3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 h="4">
                  <a:moveTo>
                    <a:pt x="2" y="0"/>
                  </a:moveTo>
                  <a:cubicBezTo>
                    <a:pt x="1" y="0"/>
                    <a:pt x="0" y="0"/>
                    <a:pt x="0" y="1"/>
                  </a:cubicBezTo>
                  <a:cubicBezTo>
                    <a:pt x="0" y="1"/>
                    <a:pt x="0" y="1"/>
                    <a:pt x="0" y="1"/>
                  </a:cubicBezTo>
                  <a:cubicBezTo>
                    <a:pt x="0" y="1"/>
                    <a:pt x="0" y="1"/>
                    <a:pt x="0" y="1"/>
                  </a:cubicBezTo>
                  <a:cubicBezTo>
                    <a:pt x="0" y="1"/>
                    <a:pt x="0" y="1"/>
                    <a:pt x="0" y="2"/>
                  </a:cubicBezTo>
                  <a:cubicBezTo>
                    <a:pt x="0" y="2"/>
                    <a:pt x="0" y="2"/>
                    <a:pt x="0" y="2"/>
                  </a:cubicBezTo>
                  <a:cubicBezTo>
                    <a:pt x="0" y="2"/>
                    <a:pt x="0" y="3"/>
                    <a:pt x="0" y="3"/>
                  </a:cubicBezTo>
                  <a:cubicBezTo>
                    <a:pt x="0" y="3"/>
                    <a:pt x="0" y="3"/>
                    <a:pt x="0" y="3"/>
                  </a:cubicBezTo>
                  <a:cubicBezTo>
                    <a:pt x="0" y="3"/>
                    <a:pt x="0" y="3"/>
                    <a:pt x="1" y="3"/>
                  </a:cubicBezTo>
                  <a:cubicBezTo>
                    <a:pt x="1" y="4"/>
                    <a:pt x="1" y="4"/>
                    <a:pt x="2" y="4"/>
                  </a:cubicBezTo>
                  <a:cubicBezTo>
                    <a:pt x="2" y="4"/>
                    <a:pt x="3" y="4"/>
                    <a:pt x="3" y="3"/>
                  </a:cubicBezTo>
                  <a:cubicBezTo>
                    <a:pt x="3" y="3"/>
                    <a:pt x="3" y="3"/>
                    <a:pt x="3" y="3"/>
                  </a:cubicBezTo>
                  <a:cubicBezTo>
                    <a:pt x="3" y="3"/>
                    <a:pt x="3" y="3"/>
                    <a:pt x="3" y="3"/>
                  </a:cubicBezTo>
                  <a:cubicBezTo>
                    <a:pt x="3" y="3"/>
                    <a:pt x="3" y="3"/>
                    <a:pt x="3" y="2"/>
                  </a:cubicBezTo>
                  <a:cubicBezTo>
                    <a:pt x="4" y="2"/>
                    <a:pt x="4" y="2"/>
                    <a:pt x="4" y="2"/>
                  </a:cubicBezTo>
                  <a:cubicBezTo>
                    <a:pt x="4" y="2"/>
                    <a:pt x="3" y="1"/>
                    <a:pt x="3" y="1"/>
                  </a:cubicBezTo>
                  <a:cubicBezTo>
                    <a:pt x="3" y="1"/>
                    <a:pt x="3" y="0"/>
                    <a:pt x="3" y="0"/>
                  </a:cubicBezTo>
                  <a:cubicBezTo>
                    <a:pt x="3" y="0"/>
                    <a:pt x="3" y="0"/>
                    <a:pt x="3"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47" name="Freeform 3232">
              <a:extLst>
                <a:ext uri="{FF2B5EF4-FFF2-40B4-BE49-F238E27FC236}">
                  <a16:creationId xmlns:a16="http://schemas.microsoft.com/office/drawing/2014/main" id="{5EC2CD44-D4B7-64EF-0194-C15ABA898CB3}"/>
                </a:ext>
              </a:extLst>
            </p:cNvPr>
            <p:cNvSpPr>
              <a:spLocks/>
            </p:cNvSpPr>
            <p:nvPr/>
          </p:nvSpPr>
          <p:spPr bwMode="auto">
            <a:xfrm>
              <a:off x="8337887" y="758503"/>
              <a:ext cx="22070" cy="27588"/>
            </a:xfrm>
            <a:custGeom>
              <a:avLst/>
              <a:gdLst>
                <a:gd name="T0" fmla="*/ 2 w 3"/>
                <a:gd name="T1" fmla="*/ 0 h 4"/>
                <a:gd name="T2" fmla="*/ 1 w 3"/>
                <a:gd name="T3" fmla="*/ 0 h 4"/>
                <a:gd name="T4" fmla="*/ 0 w 3"/>
                <a:gd name="T5" fmla="*/ 1 h 4"/>
                <a:gd name="T6" fmla="*/ 0 w 3"/>
                <a:gd name="T7" fmla="*/ 1 h 4"/>
                <a:gd name="T8" fmla="*/ 0 w 3"/>
                <a:gd name="T9" fmla="*/ 1 h 4"/>
                <a:gd name="T10" fmla="*/ 0 w 3"/>
                <a:gd name="T11" fmla="*/ 3 h 4"/>
                <a:gd name="T12" fmla="*/ 0 w 3"/>
                <a:gd name="T13" fmla="*/ 3 h 4"/>
                <a:gd name="T14" fmla="*/ 0 w 3"/>
                <a:gd name="T15" fmla="*/ 4 h 4"/>
                <a:gd name="T16" fmla="*/ 2 w 3"/>
                <a:gd name="T17" fmla="*/ 4 h 4"/>
                <a:gd name="T18" fmla="*/ 3 w 3"/>
                <a:gd name="T19" fmla="*/ 3 h 4"/>
                <a:gd name="T20" fmla="*/ 3 w 3"/>
                <a:gd name="T21" fmla="*/ 3 h 4"/>
                <a:gd name="T22" fmla="*/ 3 w 3"/>
                <a:gd name="T23" fmla="*/ 2 h 4"/>
                <a:gd name="T24" fmla="*/ 3 w 3"/>
                <a:gd name="T25" fmla="*/ 2 h 4"/>
                <a:gd name="T26" fmla="*/ 3 w 3"/>
                <a:gd name="T27" fmla="*/ 2 h 4"/>
                <a:gd name="T28" fmla="*/ 3 w 3"/>
                <a:gd name="T29" fmla="*/ 2 h 4"/>
                <a:gd name="T30" fmla="*/ 3 w 3"/>
                <a:gd name="T31" fmla="*/ 1 h 4"/>
                <a:gd name="T32" fmla="*/ 3 w 3"/>
                <a:gd name="T33" fmla="*/ 1 h 4"/>
                <a:gd name="T34" fmla="*/ 2 w 3"/>
                <a:gd name="T35" fmla="*/ 0 h 4"/>
                <a:gd name="T36" fmla="*/ 2 w 3"/>
                <a:gd name="T3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 h="4">
                  <a:moveTo>
                    <a:pt x="2" y="0"/>
                  </a:moveTo>
                  <a:cubicBezTo>
                    <a:pt x="1" y="0"/>
                    <a:pt x="1" y="0"/>
                    <a:pt x="1" y="0"/>
                  </a:cubicBezTo>
                  <a:cubicBezTo>
                    <a:pt x="1" y="0"/>
                    <a:pt x="0" y="1"/>
                    <a:pt x="0" y="1"/>
                  </a:cubicBezTo>
                  <a:cubicBezTo>
                    <a:pt x="0" y="1"/>
                    <a:pt x="0" y="1"/>
                    <a:pt x="0" y="1"/>
                  </a:cubicBezTo>
                  <a:cubicBezTo>
                    <a:pt x="0" y="1"/>
                    <a:pt x="0" y="1"/>
                    <a:pt x="0" y="1"/>
                  </a:cubicBezTo>
                  <a:cubicBezTo>
                    <a:pt x="0" y="2"/>
                    <a:pt x="0" y="2"/>
                    <a:pt x="0" y="3"/>
                  </a:cubicBezTo>
                  <a:cubicBezTo>
                    <a:pt x="0" y="3"/>
                    <a:pt x="0" y="3"/>
                    <a:pt x="0" y="3"/>
                  </a:cubicBezTo>
                  <a:cubicBezTo>
                    <a:pt x="0" y="3"/>
                    <a:pt x="0" y="4"/>
                    <a:pt x="0" y="4"/>
                  </a:cubicBezTo>
                  <a:cubicBezTo>
                    <a:pt x="1" y="4"/>
                    <a:pt x="1" y="4"/>
                    <a:pt x="2" y="4"/>
                  </a:cubicBezTo>
                  <a:cubicBezTo>
                    <a:pt x="2" y="4"/>
                    <a:pt x="3" y="4"/>
                    <a:pt x="3" y="3"/>
                  </a:cubicBezTo>
                  <a:cubicBezTo>
                    <a:pt x="3" y="3"/>
                    <a:pt x="3" y="3"/>
                    <a:pt x="3" y="3"/>
                  </a:cubicBezTo>
                  <a:cubicBezTo>
                    <a:pt x="3" y="3"/>
                    <a:pt x="3" y="2"/>
                    <a:pt x="3" y="2"/>
                  </a:cubicBezTo>
                  <a:cubicBezTo>
                    <a:pt x="3" y="2"/>
                    <a:pt x="3" y="2"/>
                    <a:pt x="3" y="2"/>
                  </a:cubicBezTo>
                  <a:cubicBezTo>
                    <a:pt x="3" y="2"/>
                    <a:pt x="3" y="2"/>
                    <a:pt x="3" y="2"/>
                  </a:cubicBezTo>
                  <a:cubicBezTo>
                    <a:pt x="3" y="2"/>
                    <a:pt x="3" y="2"/>
                    <a:pt x="3" y="2"/>
                  </a:cubicBezTo>
                  <a:cubicBezTo>
                    <a:pt x="3" y="2"/>
                    <a:pt x="3" y="1"/>
                    <a:pt x="3" y="1"/>
                  </a:cubicBezTo>
                  <a:cubicBezTo>
                    <a:pt x="3" y="1"/>
                    <a:pt x="3" y="1"/>
                    <a:pt x="3" y="1"/>
                  </a:cubicBezTo>
                  <a:cubicBezTo>
                    <a:pt x="2" y="1"/>
                    <a:pt x="2"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48" name="Freeform 3233">
              <a:extLst>
                <a:ext uri="{FF2B5EF4-FFF2-40B4-BE49-F238E27FC236}">
                  <a16:creationId xmlns:a16="http://schemas.microsoft.com/office/drawing/2014/main" id="{06CE18C1-97F9-F2E5-F40A-7718E04619A4}"/>
                </a:ext>
              </a:extLst>
            </p:cNvPr>
            <p:cNvSpPr>
              <a:spLocks/>
            </p:cNvSpPr>
            <p:nvPr/>
          </p:nvSpPr>
          <p:spPr bwMode="auto">
            <a:xfrm>
              <a:off x="7998553" y="832991"/>
              <a:ext cx="24829" cy="24829"/>
            </a:xfrm>
            <a:custGeom>
              <a:avLst/>
              <a:gdLst>
                <a:gd name="T0" fmla="*/ 2 w 4"/>
                <a:gd name="T1" fmla="*/ 0 h 4"/>
                <a:gd name="T2" fmla="*/ 1 w 4"/>
                <a:gd name="T3" fmla="*/ 1 h 4"/>
                <a:gd name="T4" fmla="*/ 1 w 4"/>
                <a:gd name="T5" fmla="*/ 4 h 4"/>
                <a:gd name="T6" fmla="*/ 2 w 4"/>
                <a:gd name="T7" fmla="*/ 4 h 4"/>
                <a:gd name="T8" fmla="*/ 4 w 4"/>
                <a:gd name="T9" fmla="*/ 3 h 4"/>
                <a:gd name="T10" fmla="*/ 4 w 4"/>
                <a:gd name="T11" fmla="*/ 2 h 4"/>
                <a:gd name="T12" fmla="*/ 4 w 4"/>
                <a:gd name="T13" fmla="*/ 2 h 4"/>
                <a:gd name="T14" fmla="*/ 4 w 4"/>
                <a:gd name="T15" fmla="*/ 1 h 4"/>
                <a:gd name="T16" fmla="*/ 3 w 4"/>
                <a:gd name="T17" fmla="*/ 1 h 4"/>
                <a:gd name="T18" fmla="*/ 3 w 4"/>
                <a:gd name="T19" fmla="*/ 1 h 4"/>
                <a:gd name="T20" fmla="*/ 2 w 4"/>
                <a:gd name="T2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4">
                  <a:moveTo>
                    <a:pt x="2" y="0"/>
                  </a:moveTo>
                  <a:cubicBezTo>
                    <a:pt x="2" y="0"/>
                    <a:pt x="1" y="1"/>
                    <a:pt x="1" y="1"/>
                  </a:cubicBezTo>
                  <a:cubicBezTo>
                    <a:pt x="0" y="2"/>
                    <a:pt x="0" y="3"/>
                    <a:pt x="1" y="4"/>
                  </a:cubicBezTo>
                  <a:cubicBezTo>
                    <a:pt x="1" y="4"/>
                    <a:pt x="2" y="4"/>
                    <a:pt x="2" y="4"/>
                  </a:cubicBezTo>
                  <a:cubicBezTo>
                    <a:pt x="3" y="4"/>
                    <a:pt x="3" y="4"/>
                    <a:pt x="4" y="3"/>
                  </a:cubicBezTo>
                  <a:cubicBezTo>
                    <a:pt x="4" y="3"/>
                    <a:pt x="4" y="3"/>
                    <a:pt x="4" y="2"/>
                  </a:cubicBezTo>
                  <a:cubicBezTo>
                    <a:pt x="4" y="2"/>
                    <a:pt x="4" y="2"/>
                    <a:pt x="4" y="2"/>
                  </a:cubicBezTo>
                  <a:cubicBezTo>
                    <a:pt x="4" y="1"/>
                    <a:pt x="4" y="1"/>
                    <a:pt x="4" y="1"/>
                  </a:cubicBezTo>
                  <a:cubicBezTo>
                    <a:pt x="4" y="1"/>
                    <a:pt x="3" y="1"/>
                    <a:pt x="3" y="1"/>
                  </a:cubicBezTo>
                  <a:cubicBezTo>
                    <a:pt x="3" y="1"/>
                    <a:pt x="3" y="1"/>
                    <a:pt x="3" y="1"/>
                  </a:cubicBezTo>
                  <a:cubicBezTo>
                    <a:pt x="3" y="1"/>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49" name="Freeform 3234">
              <a:extLst>
                <a:ext uri="{FF2B5EF4-FFF2-40B4-BE49-F238E27FC236}">
                  <a16:creationId xmlns:a16="http://schemas.microsoft.com/office/drawing/2014/main" id="{BD826F9E-7608-CA47-FC3B-51348DBC6DE2}"/>
                </a:ext>
              </a:extLst>
            </p:cNvPr>
            <p:cNvSpPr>
              <a:spLocks/>
            </p:cNvSpPr>
            <p:nvPr/>
          </p:nvSpPr>
          <p:spPr bwMode="auto">
            <a:xfrm>
              <a:off x="9008278" y="1834439"/>
              <a:ext cx="44141" cy="46900"/>
            </a:xfrm>
            <a:custGeom>
              <a:avLst/>
              <a:gdLst>
                <a:gd name="T0" fmla="*/ 4 w 7"/>
                <a:gd name="T1" fmla="*/ 0 h 7"/>
                <a:gd name="T2" fmla="*/ 3 w 7"/>
                <a:gd name="T3" fmla="*/ 0 h 7"/>
                <a:gd name="T4" fmla="*/ 2 w 7"/>
                <a:gd name="T5" fmla="*/ 1 h 7"/>
                <a:gd name="T6" fmla="*/ 1 w 7"/>
                <a:gd name="T7" fmla="*/ 1 h 7"/>
                <a:gd name="T8" fmla="*/ 0 w 7"/>
                <a:gd name="T9" fmla="*/ 3 h 7"/>
                <a:gd name="T10" fmla="*/ 0 w 7"/>
                <a:gd name="T11" fmla="*/ 3 h 7"/>
                <a:gd name="T12" fmla="*/ 0 w 7"/>
                <a:gd name="T13" fmla="*/ 4 h 7"/>
                <a:gd name="T14" fmla="*/ 4 w 7"/>
                <a:gd name="T15" fmla="*/ 7 h 7"/>
                <a:gd name="T16" fmla="*/ 4 w 7"/>
                <a:gd name="T17" fmla="*/ 7 h 7"/>
                <a:gd name="T18" fmla="*/ 6 w 7"/>
                <a:gd name="T19" fmla="*/ 6 h 7"/>
                <a:gd name="T20" fmla="*/ 6 w 7"/>
                <a:gd name="T21" fmla="*/ 6 h 7"/>
                <a:gd name="T22" fmla="*/ 7 w 7"/>
                <a:gd name="T23" fmla="*/ 4 h 7"/>
                <a:gd name="T24" fmla="*/ 7 w 7"/>
                <a:gd name="T25" fmla="*/ 4 h 7"/>
                <a:gd name="T26" fmla="*/ 7 w 7"/>
                <a:gd name="T27" fmla="*/ 3 h 7"/>
                <a:gd name="T28" fmla="*/ 6 w 7"/>
                <a:gd name="T29" fmla="*/ 1 h 7"/>
                <a:gd name="T30" fmla="*/ 6 w 7"/>
                <a:gd name="T31" fmla="*/ 1 h 7"/>
                <a:gd name="T32" fmla="*/ 4 w 7"/>
                <a:gd name="T33"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 h="7">
                  <a:moveTo>
                    <a:pt x="4" y="0"/>
                  </a:moveTo>
                  <a:cubicBezTo>
                    <a:pt x="3" y="0"/>
                    <a:pt x="3" y="0"/>
                    <a:pt x="3" y="0"/>
                  </a:cubicBezTo>
                  <a:cubicBezTo>
                    <a:pt x="2" y="0"/>
                    <a:pt x="2" y="0"/>
                    <a:pt x="2" y="1"/>
                  </a:cubicBezTo>
                  <a:cubicBezTo>
                    <a:pt x="2" y="1"/>
                    <a:pt x="1" y="1"/>
                    <a:pt x="1" y="1"/>
                  </a:cubicBezTo>
                  <a:cubicBezTo>
                    <a:pt x="1" y="1"/>
                    <a:pt x="0" y="2"/>
                    <a:pt x="0" y="3"/>
                  </a:cubicBezTo>
                  <a:cubicBezTo>
                    <a:pt x="0" y="3"/>
                    <a:pt x="0" y="3"/>
                    <a:pt x="0" y="3"/>
                  </a:cubicBezTo>
                  <a:cubicBezTo>
                    <a:pt x="0" y="3"/>
                    <a:pt x="0" y="4"/>
                    <a:pt x="0" y="4"/>
                  </a:cubicBezTo>
                  <a:cubicBezTo>
                    <a:pt x="0" y="6"/>
                    <a:pt x="2" y="7"/>
                    <a:pt x="4" y="7"/>
                  </a:cubicBezTo>
                  <a:cubicBezTo>
                    <a:pt x="4" y="7"/>
                    <a:pt x="4" y="7"/>
                    <a:pt x="4" y="7"/>
                  </a:cubicBezTo>
                  <a:cubicBezTo>
                    <a:pt x="5" y="7"/>
                    <a:pt x="6" y="6"/>
                    <a:pt x="6" y="6"/>
                  </a:cubicBezTo>
                  <a:cubicBezTo>
                    <a:pt x="6" y="6"/>
                    <a:pt x="6" y="6"/>
                    <a:pt x="6" y="6"/>
                  </a:cubicBezTo>
                  <a:cubicBezTo>
                    <a:pt x="7" y="5"/>
                    <a:pt x="7" y="5"/>
                    <a:pt x="7" y="4"/>
                  </a:cubicBezTo>
                  <a:cubicBezTo>
                    <a:pt x="7" y="4"/>
                    <a:pt x="7" y="4"/>
                    <a:pt x="7" y="4"/>
                  </a:cubicBezTo>
                  <a:cubicBezTo>
                    <a:pt x="7" y="3"/>
                    <a:pt x="7" y="3"/>
                    <a:pt x="7" y="3"/>
                  </a:cubicBezTo>
                  <a:cubicBezTo>
                    <a:pt x="7" y="2"/>
                    <a:pt x="7" y="1"/>
                    <a:pt x="6" y="1"/>
                  </a:cubicBezTo>
                  <a:cubicBezTo>
                    <a:pt x="6" y="1"/>
                    <a:pt x="6" y="1"/>
                    <a:pt x="6" y="1"/>
                  </a:cubicBezTo>
                  <a:cubicBezTo>
                    <a:pt x="5" y="0"/>
                    <a:pt x="4"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50" name="Freeform 3235">
              <a:extLst>
                <a:ext uri="{FF2B5EF4-FFF2-40B4-BE49-F238E27FC236}">
                  <a16:creationId xmlns:a16="http://schemas.microsoft.com/office/drawing/2014/main" id="{188D88D7-27A9-FD8B-451A-07022543C8F5}"/>
                </a:ext>
              </a:extLst>
            </p:cNvPr>
            <p:cNvSpPr>
              <a:spLocks/>
            </p:cNvSpPr>
            <p:nvPr/>
          </p:nvSpPr>
          <p:spPr bwMode="auto">
            <a:xfrm>
              <a:off x="9524175" y="2325507"/>
              <a:ext cx="52417" cy="46900"/>
            </a:xfrm>
            <a:custGeom>
              <a:avLst/>
              <a:gdLst>
                <a:gd name="T0" fmla="*/ 4 w 8"/>
                <a:gd name="T1" fmla="*/ 0 h 7"/>
                <a:gd name="T2" fmla="*/ 3 w 8"/>
                <a:gd name="T3" fmla="*/ 0 h 7"/>
                <a:gd name="T4" fmla="*/ 2 w 8"/>
                <a:gd name="T5" fmla="*/ 0 h 7"/>
                <a:gd name="T6" fmla="*/ 2 w 8"/>
                <a:gd name="T7" fmla="*/ 1 h 7"/>
                <a:gd name="T8" fmla="*/ 1 w 8"/>
                <a:gd name="T9" fmla="*/ 1 h 7"/>
                <a:gd name="T10" fmla="*/ 1 w 8"/>
                <a:gd name="T11" fmla="*/ 1 h 7"/>
                <a:gd name="T12" fmla="*/ 0 w 8"/>
                <a:gd name="T13" fmla="*/ 4 h 7"/>
                <a:gd name="T14" fmla="*/ 1 w 8"/>
                <a:gd name="T15" fmla="*/ 6 h 7"/>
                <a:gd name="T16" fmla="*/ 2 w 8"/>
                <a:gd name="T17" fmla="*/ 6 h 7"/>
                <a:gd name="T18" fmla="*/ 4 w 8"/>
                <a:gd name="T19" fmla="*/ 7 h 7"/>
                <a:gd name="T20" fmla="*/ 5 w 8"/>
                <a:gd name="T21" fmla="*/ 7 h 7"/>
                <a:gd name="T22" fmla="*/ 5 w 8"/>
                <a:gd name="T23" fmla="*/ 7 h 7"/>
                <a:gd name="T24" fmla="*/ 5 w 8"/>
                <a:gd name="T25" fmla="*/ 7 h 7"/>
                <a:gd name="T26" fmla="*/ 7 w 8"/>
                <a:gd name="T27" fmla="*/ 3 h 7"/>
                <a:gd name="T28" fmla="*/ 5 w 8"/>
                <a:gd name="T29" fmla="*/ 0 h 7"/>
                <a:gd name="T30" fmla="*/ 5 w 8"/>
                <a:gd name="T31" fmla="*/ 0 h 7"/>
                <a:gd name="T32" fmla="*/ 4 w 8"/>
                <a:gd name="T33"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 h="7">
                  <a:moveTo>
                    <a:pt x="4" y="0"/>
                  </a:moveTo>
                  <a:cubicBezTo>
                    <a:pt x="4" y="0"/>
                    <a:pt x="3" y="0"/>
                    <a:pt x="3" y="0"/>
                  </a:cubicBezTo>
                  <a:cubicBezTo>
                    <a:pt x="3" y="0"/>
                    <a:pt x="2" y="0"/>
                    <a:pt x="2" y="0"/>
                  </a:cubicBezTo>
                  <a:cubicBezTo>
                    <a:pt x="2" y="1"/>
                    <a:pt x="2" y="1"/>
                    <a:pt x="2" y="1"/>
                  </a:cubicBezTo>
                  <a:cubicBezTo>
                    <a:pt x="2" y="1"/>
                    <a:pt x="2" y="1"/>
                    <a:pt x="1" y="1"/>
                  </a:cubicBezTo>
                  <a:cubicBezTo>
                    <a:pt x="1" y="1"/>
                    <a:pt x="1" y="1"/>
                    <a:pt x="1" y="1"/>
                  </a:cubicBezTo>
                  <a:cubicBezTo>
                    <a:pt x="1" y="2"/>
                    <a:pt x="0" y="3"/>
                    <a:pt x="0" y="4"/>
                  </a:cubicBezTo>
                  <a:cubicBezTo>
                    <a:pt x="1" y="5"/>
                    <a:pt x="1" y="5"/>
                    <a:pt x="1" y="6"/>
                  </a:cubicBezTo>
                  <a:cubicBezTo>
                    <a:pt x="1" y="6"/>
                    <a:pt x="2" y="6"/>
                    <a:pt x="2" y="6"/>
                  </a:cubicBezTo>
                  <a:cubicBezTo>
                    <a:pt x="2" y="7"/>
                    <a:pt x="3" y="7"/>
                    <a:pt x="4" y="7"/>
                  </a:cubicBezTo>
                  <a:cubicBezTo>
                    <a:pt x="4" y="7"/>
                    <a:pt x="4" y="7"/>
                    <a:pt x="5" y="7"/>
                  </a:cubicBezTo>
                  <a:cubicBezTo>
                    <a:pt x="5" y="7"/>
                    <a:pt x="5" y="7"/>
                    <a:pt x="5" y="7"/>
                  </a:cubicBezTo>
                  <a:cubicBezTo>
                    <a:pt x="5" y="7"/>
                    <a:pt x="5" y="7"/>
                    <a:pt x="5" y="7"/>
                  </a:cubicBezTo>
                  <a:cubicBezTo>
                    <a:pt x="7" y="6"/>
                    <a:pt x="8" y="5"/>
                    <a:pt x="7" y="3"/>
                  </a:cubicBezTo>
                  <a:cubicBezTo>
                    <a:pt x="7" y="2"/>
                    <a:pt x="6" y="1"/>
                    <a:pt x="5" y="0"/>
                  </a:cubicBezTo>
                  <a:cubicBezTo>
                    <a:pt x="5" y="0"/>
                    <a:pt x="5" y="0"/>
                    <a:pt x="5" y="0"/>
                  </a:cubicBezTo>
                  <a:cubicBezTo>
                    <a:pt x="5" y="0"/>
                    <a:pt x="4"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51" name="Freeform 3236">
              <a:extLst>
                <a:ext uri="{FF2B5EF4-FFF2-40B4-BE49-F238E27FC236}">
                  <a16:creationId xmlns:a16="http://schemas.microsoft.com/office/drawing/2014/main" id="{11969108-85D9-61AB-281F-6F5BB6774FCB}"/>
                </a:ext>
              </a:extLst>
            </p:cNvPr>
            <p:cNvSpPr>
              <a:spLocks/>
            </p:cNvSpPr>
            <p:nvPr/>
          </p:nvSpPr>
          <p:spPr bwMode="auto">
            <a:xfrm>
              <a:off x="9228983" y="1605458"/>
              <a:ext cx="33106" cy="33106"/>
            </a:xfrm>
            <a:custGeom>
              <a:avLst/>
              <a:gdLst>
                <a:gd name="T0" fmla="*/ 3 w 5"/>
                <a:gd name="T1" fmla="*/ 0 h 5"/>
                <a:gd name="T2" fmla="*/ 2 w 5"/>
                <a:gd name="T3" fmla="*/ 0 h 5"/>
                <a:gd name="T4" fmla="*/ 1 w 5"/>
                <a:gd name="T5" fmla="*/ 0 h 5"/>
                <a:gd name="T6" fmla="*/ 1 w 5"/>
                <a:gd name="T7" fmla="*/ 1 h 5"/>
                <a:gd name="T8" fmla="*/ 0 w 5"/>
                <a:gd name="T9" fmla="*/ 3 h 5"/>
                <a:gd name="T10" fmla="*/ 0 w 5"/>
                <a:gd name="T11" fmla="*/ 3 h 5"/>
                <a:gd name="T12" fmla="*/ 0 w 5"/>
                <a:gd name="T13" fmla="*/ 4 h 5"/>
                <a:gd name="T14" fmla="*/ 1 w 5"/>
                <a:gd name="T15" fmla="*/ 5 h 5"/>
                <a:gd name="T16" fmla="*/ 1 w 5"/>
                <a:gd name="T17" fmla="*/ 5 h 5"/>
                <a:gd name="T18" fmla="*/ 3 w 5"/>
                <a:gd name="T19" fmla="*/ 5 h 5"/>
                <a:gd name="T20" fmla="*/ 3 w 5"/>
                <a:gd name="T21" fmla="*/ 5 h 5"/>
                <a:gd name="T22" fmla="*/ 5 w 5"/>
                <a:gd name="T23" fmla="*/ 2 h 5"/>
                <a:gd name="T24" fmla="*/ 3 w 5"/>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5">
                  <a:moveTo>
                    <a:pt x="3" y="0"/>
                  </a:moveTo>
                  <a:cubicBezTo>
                    <a:pt x="2" y="0"/>
                    <a:pt x="2" y="0"/>
                    <a:pt x="2" y="0"/>
                  </a:cubicBezTo>
                  <a:cubicBezTo>
                    <a:pt x="2" y="0"/>
                    <a:pt x="1" y="0"/>
                    <a:pt x="1" y="0"/>
                  </a:cubicBezTo>
                  <a:cubicBezTo>
                    <a:pt x="1" y="1"/>
                    <a:pt x="1" y="1"/>
                    <a:pt x="1" y="1"/>
                  </a:cubicBezTo>
                  <a:cubicBezTo>
                    <a:pt x="0" y="1"/>
                    <a:pt x="0" y="2"/>
                    <a:pt x="0" y="3"/>
                  </a:cubicBezTo>
                  <a:cubicBezTo>
                    <a:pt x="0" y="3"/>
                    <a:pt x="0" y="3"/>
                    <a:pt x="0" y="3"/>
                  </a:cubicBezTo>
                  <a:cubicBezTo>
                    <a:pt x="0" y="3"/>
                    <a:pt x="0" y="4"/>
                    <a:pt x="0" y="4"/>
                  </a:cubicBezTo>
                  <a:cubicBezTo>
                    <a:pt x="0" y="4"/>
                    <a:pt x="0" y="4"/>
                    <a:pt x="1" y="5"/>
                  </a:cubicBezTo>
                  <a:cubicBezTo>
                    <a:pt x="1" y="5"/>
                    <a:pt x="1" y="5"/>
                    <a:pt x="1" y="5"/>
                  </a:cubicBezTo>
                  <a:cubicBezTo>
                    <a:pt x="1" y="5"/>
                    <a:pt x="2" y="5"/>
                    <a:pt x="3" y="5"/>
                  </a:cubicBezTo>
                  <a:cubicBezTo>
                    <a:pt x="3" y="5"/>
                    <a:pt x="3" y="5"/>
                    <a:pt x="3" y="5"/>
                  </a:cubicBezTo>
                  <a:cubicBezTo>
                    <a:pt x="4" y="5"/>
                    <a:pt x="5" y="4"/>
                    <a:pt x="5" y="2"/>
                  </a:cubicBezTo>
                  <a:cubicBezTo>
                    <a:pt x="5" y="1"/>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52" name="Freeform 3237">
              <a:extLst>
                <a:ext uri="{FF2B5EF4-FFF2-40B4-BE49-F238E27FC236}">
                  <a16:creationId xmlns:a16="http://schemas.microsoft.com/office/drawing/2014/main" id="{CC2F9977-A653-2B72-C705-C5E505870989}"/>
                </a:ext>
              </a:extLst>
            </p:cNvPr>
            <p:cNvSpPr>
              <a:spLocks/>
            </p:cNvSpPr>
            <p:nvPr/>
          </p:nvSpPr>
          <p:spPr bwMode="auto">
            <a:xfrm>
              <a:off x="9322782" y="162600"/>
              <a:ext cx="38623" cy="38623"/>
            </a:xfrm>
            <a:custGeom>
              <a:avLst/>
              <a:gdLst>
                <a:gd name="T0" fmla="*/ 3 w 6"/>
                <a:gd name="T1" fmla="*/ 0 h 6"/>
                <a:gd name="T2" fmla="*/ 2 w 6"/>
                <a:gd name="T3" fmla="*/ 1 h 6"/>
                <a:gd name="T4" fmla="*/ 0 w 6"/>
                <a:gd name="T5" fmla="*/ 4 h 6"/>
                <a:gd name="T6" fmla="*/ 2 w 6"/>
                <a:gd name="T7" fmla="*/ 6 h 6"/>
                <a:gd name="T8" fmla="*/ 2 w 6"/>
                <a:gd name="T9" fmla="*/ 6 h 6"/>
                <a:gd name="T10" fmla="*/ 3 w 6"/>
                <a:gd name="T11" fmla="*/ 6 h 6"/>
                <a:gd name="T12" fmla="*/ 3 w 6"/>
                <a:gd name="T13" fmla="*/ 6 h 6"/>
                <a:gd name="T14" fmla="*/ 5 w 6"/>
                <a:gd name="T15" fmla="*/ 5 h 6"/>
                <a:gd name="T16" fmla="*/ 5 w 6"/>
                <a:gd name="T17" fmla="*/ 5 h 6"/>
                <a:gd name="T18" fmla="*/ 6 w 6"/>
                <a:gd name="T19" fmla="*/ 3 h 6"/>
                <a:gd name="T20" fmla="*/ 3 w 6"/>
                <a:gd name="T2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6">
                  <a:moveTo>
                    <a:pt x="3" y="0"/>
                  </a:moveTo>
                  <a:cubicBezTo>
                    <a:pt x="3" y="0"/>
                    <a:pt x="3" y="0"/>
                    <a:pt x="2" y="1"/>
                  </a:cubicBezTo>
                  <a:cubicBezTo>
                    <a:pt x="1" y="1"/>
                    <a:pt x="0" y="2"/>
                    <a:pt x="0" y="4"/>
                  </a:cubicBezTo>
                  <a:cubicBezTo>
                    <a:pt x="0" y="5"/>
                    <a:pt x="1" y="5"/>
                    <a:pt x="2" y="6"/>
                  </a:cubicBezTo>
                  <a:cubicBezTo>
                    <a:pt x="2" y="6"/>
                    <a:pt x="2" y="6"/>
                    <a:pt x="2" y="6"/>
                  </a:cubicBezTo>
                  <a:cubicBezTo>
                    <a:pt x="2" y="6"/>
                    <a:pt x="3" y="6"/>
                    <a:pt x="3" y="6"/>
                  </a:cubicBezTo>
                  <a:cubicBezTo>
                    <a:pt x="3" y="6"/>
                    <a:pt x="3" y="6"/>
                    <a:pt x="3" y="6"/>
                  </a:cubicBezTo>
                  <a:cubicBezTo>
                    <a:pt x="4" y="6"/>
                    <a:pt x="4" y="6"/>
                    <a:pt x="5" y="5"/>
                  </a:cubicBezTo>
                  <a:cubicBezTo>
                    <a:pt x="5" y="5"/>
                    <a:pt x="5" y="5"/>
                    <a:pt x="5" y="5"/>
                  </a:cubicBezTo>
                  <a:cubicBezTo>
                    <a:pt x="6" y="4"/>
                    <a:pt x="6" y="3"/>
                    <a:pt x="6" y="3"/>
                  </a:cubicBezTo>
                  <a:cubicBezTo>
                    <a:pt x="5" y="1"/>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53" name="Freeform 3238">
              <a:extLst>
                <a:ext uri="{FF2B5EF4-FFF2-40B4-BE49-F238E27FC236}">
                  <a16:creationId xmlns:a16="http://schemas.microsoft.com/office/drawing/2014/main" id="{8E0BF505-C865-F654-D975-9E086CBA7A97}"/>
                </a:ext>
              </a:extLst>
            </p:cNvPr>
            <p:cNvSpPr>
              <a:spLocks/>
            </p:cNvSpPr>
            <p:nvPr/>
          </p:nvSpPr>
          <p:spPr bwMode="auto">
            <a:xfrm>
              <a:off x="9728327" y="1886856"/>
              <a:ext cx="33106" cy="38623"/>
            </a:xfrm>
            <a:custGeom>
              <a:avLst/>
              <a:gdLst>
                <a:gd name="T0" fmla="*/ 2 w 5"/>
                <a:gd name="T1" fmla="*/ 0 h 6"/>
                <a:gd name="T2" fmla="*/ 2 w 5"/>
                <a:gd name="T3" fmla="*/ 0 h 6"/>
                <a:gd name="T4" fmla="*/ 0 w 5"/>
                <a:gd name="T5" fmla="*/ 3 h 6"/>
                <a:gd name="T6" fmla="*/ 0 w 5"/>
                <a:gd name="T7" fmla="*/ 3 h 6"/>
                <a:gd name="T8" fmla="*/ 0 w 5"/>
                <a:gd name="T9" fmla="*/ 3 h 6"/>
                <a:gd name="T10" fmla="*/ 1 w 5"/>
                <a:gd name="T11" fmla="*/ 5 h 6"/>
                <a:gd name="T12" fmla="*/ 1 w 5"/>
                <a:gd name="T13" fmla="*/ 6 h 6"/>
                <a:gd name="T14" fmla="*/ 2 w 5"/>
                <a:gd name="T15" fmla="*/ 6 h 6"/>
                <a:gd name="T16" fmla="*/ 3 w 5"/>
                <a:gd name="T17" fmla="*/ 6 h 6"/>
                <a:gd name="T18" fmla="*/ 5 w 5"/>
                <a:gd name="T19" fmla="*/ 2 h 6"/>
                <a:gd name="T20" fmla="*/ 2 w 5"/>
                <a:gd name="T2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6">
                  <a:moveTo>
                    <a:pt x="2" y="0"/>
                  </a:moveTo>
                  <a:cubicBezTo>
                    <a:pt x="2" y="0"/>
                    <a:pt x="2" y="0"/>
                    <a:pt x="2" y="0"/>
                  </a:cubicBezTo>
                  <a:cubicBezTo>
                    <a:pt x="1" y="1"/>
                    <a:pt x="0" y="2"/>
                    <a:pt x="0" y="3"/>
                  </a:cubicBezTo>
                  <a:cubicBezTo>
                    <a:pt x="0" y="3"/>
                    <a:pt x="0" y="3"/>
                    <a:pt x="0" y="3"/>
                  </a:cubicBezTo>
                  <a:cubicBezTo>
                    <a:pt x="0" y="3"/>
                    <a:pt x="0" y="3"/>
                    <a:pt x="0" y="3"/>
                  </a:cubicBezTo>
                  <a:cubicBezTo>
                    <a:pt x="0" y="4"/>
                    <a:pt x="0" y="5"/>
                    <a:pt x="1" y="5"/>
                  </a:cubicBezTo>
                  <a:cubicBezTo>
                    <a:pt x="1" y="5"/>
                    <a:pt x="1" y="6"/>
                    <a:pt x="1" y="6"/>
                  </a:cubicBezTo>
                  <a:cubicBezTo>
                    <a:pt x="2" y="6"/>
                    <a:pt x="2" y="6"/>
                    <a:pt x="2" y="6"/>
                  </a:cubicBezTo>
                  <a:cubicBezTo>
                    <a:pt x="2" y="6"/>
                    <a:pt x="3" y="6"/>
                    <a:pt x="3" y="6"/>
                  </a:cubicBezTo>
                  <a:cubicBezTo>
                    <a:pt x="4" y="5"/>
                    <a:pt x="5" y="4"/>
                    <a:pt x="5" y="2"/>
                  </a:cubicBezTo>
                  <a:cubicBezTo>
                    <a:pt x="5" y="1"/>
                    <a:pt x="4"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54" name="Freeform 3239">
              <a:extLst>
                <a:ext uri="{FF2B5EF4-FFF2-40B4-BE49-F238E27FC236}">
                  <a16:creationId xmlns:a16="http://schemas.microsoft.com/office/drawing/2014/main" id="{C6A85286-F823-D72D-4D43-8B8F277C8FAB}"/>
                </a:ext>
              </a:extLst>
            </p:cNvPr>
            <p:cNvSpPr>
              <a:spLocks/>
            </p:cNvSpPr>
            <p:nvPr/>
          </p:nvSpPr>
          <p:spPr bwMode="auto">
            <a:xfrm>
              <a:off x="8660668" y="1290953"/>
              <a:ext cx="38623" cy="33106"/>
            </a:xfrm>
            <a:custGeom>
              <a:avLst/>
              <a:gdLst>
                <a:gd name="T0" fmla="*/ 3 w 6"/>
                <a:gd name="T1" fmla="*/ 0 h 5"/>
                <a:gd name="T2" fmla="*/ 2 w 6"/>
                <a:gd name="T3" fmla="*/ 0 h 5"/>
                <a:gd name="T4" fmla="*/ 0 w 6"/>
                <a:gd name="T5" fmla="*/ 3 h 5"/>
                <a:gd name="T6" fmla="*/ 3 w 6"/>
                <a:gd name="T7" fmla="*/ 5 h 5"/>
                <a:gd name="T8" fmla="*/ 3 w 6"/>
                <a:gd name="T9" fmla="*/ 5 h 5"/>
                <a:gd name="T10" fmla="*/ 5 w 6"/>
                <a:gd name="T11" fmla="*/ 5 h 5"/>
                <a:gd name="T12" fmla="*/ 5 w 6"/>
                <a:gd name="T13" fmla="*/ 4 h 5"/>
                <a:gd name="T14" fmla="*/ 6 w 6"/>
                <a:gd name="T15" fmla="*/ 3 h 5"/>
                <a:gd name="T16" fmla="*/ 6 w 6"/>
                <a:gd name="T17" fmla="*/ 3 h 5"/>
                <a:gd name="T18" fmla="*/ 6 w 6"/>
                <a:gd name="T19" fmla="*/ 2 h 5"/>
                <a:gd name="T20" fmla="*/ 6 w 6"/>
                <a:gd name="T21" fmla="*/ 2 h 5"/>
                <a:gd name="T22" fmla="*/ 6 w 6"/>
                <a:gd name="T23" fmla="*/ 2 h 5"/>
                <a:gd name="T24" fmla="*/ 5 w 6"/>
                <a:gd name="T25" fmla="*/ 0 h 5"/>
                <a:gd name="T26" fmla="*/ 4 w 6"/>
                <a:gd name="T27" fmla="*/ 0 h 5"/>
                <a:gd name="T28" fmla="*/ 3 w 6"/>
                <a:gd name="T2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5">
                  <a:moveTo>
                    <a:pt x="3" y="0"/>
                  </a:moveTo>
                  <a:cubicBezTo>
                    <a:pt x="3" y="0"/>
                    <a:pt x="3" y="0"/>
                    <a:pt x="2" y="0"/>
                  </a:cubicBezTo>
                  <a:cubicBezTo>
                    <a:pt x="1" y="0"/>
                    <a:pt x="0" y="1"/>
                    <a:pt x="0" y="3"/>
                  </a:cubicBezTo>
                  <a:cubicBezTo>
                    <a:pt x="0" y="4"/>
                    <a:pt x="2" y="5"/>
                    <a:pt x="3" y="5"/>
                  </a:cubicBezTo>
                  <a:cubicBezTo>
                    <a:pt x="3" y="5"/>
                    <a:pt x="3" y="5"/>
                    <a:pt x="3" y="5"/>
                  </a:cubicBezTo>
                  <a:cubicBezTo>
                    <a:pt x="4" y="5"/>
                    <a:pt x="4" y="5"/>
                    <a:pt x="5" y="5"/>
                  </a:cubicBezTo>
                  <a:cubicBezTo>
                    <a:pt x="5" y="4"/>
                    <a:pt x="5" y="4"/>
                    <a:pt x="5" y="4"/>
                  </a:cubicBezTo>
                  <a:cubicBezTo>
                    <a:pt x="5" y="4"/>
                    <a:pt x="5" y="4"/>
                    <a:pt x="6" y="3"/>
                  </a:cubicBezTo>
                  <a:cubicBezTo>
                    <a:pt x="6" y="3"/>
                    <a:pt x="6" y="3"/>
                    <a:pt x="6" y="3"/>
                  </a:cubicBezTo>
                  <a:cubicBezTo>
                    <a:pt x="6" y="3"/>
                    <a:pt x="6" y="2"/>
                    <a:pt x="6" y="2"/>
                  </a:cubicBezTo>
                  <a:cubicBezTo>
                    <a:pt x="6" y="2"/>
                    <a:pt x="6" y="2"/>
                    <a:pt x="6" y="2"/>
                  </a:cubicBezTo>
                  <a:cubicBezTo>
                    <a:pt x="6" y="2"/>
                    <a:pt x="6" y="2"/>
                    <a:pt x="6" y="2"/>
                  </a:cubicBezTo>
                  <a:cubicBezTo>
                    <a:pt x="5" y="1"/>
                    <a:pt x="5" y="1"/>
                    <a:pt x="5" y="0"/>
                  </a:cubicBezTo>
                  <a:cubicBezTo>
                    <a:pt x="5" y="0"/>
                    <a:pt x="5" y="0"/>
                    <a:pt x="4" y="0"/>
                  </a:cubicBezTo>
                  <a:cubicBezTo>
                    <a:pt x="4"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55" name="Freeform 3240">
              <a:extLst>
                <a:ext uri="{FF2B5EF4-FFF2-40B4-BE49-F238E27FC236}">
                  <a16:creationId xmlns:a16="http://schemas.microsoft.com/office/drawing/2014/main" id="{2ABA8827-A2B4-3B66-8B2F-A8E91C5BA297}"/>
                </a:ext>
              </a:extLst>
            </p:cNvPr>
            <p:cNvSpPr>
              <a:spLocks/>
            </p:cNvSpPr>
            <p:nvPr/>
          </p:nvSpPr>
          <p:spPr bwMode="auto">
            <a:xfrm>
              <a:off x="8790332" y="1558558"/>
              <a:ext cx="41382" cy="38623"/>
            </a:xfrm>
            <a:custGeom>
              <a:avLst/>
              <a:gdLst>
                <a:gd name="T0" fmla="*/ 3 w 6"/>
                <a:gd name="T1" fmla="*/ 0 h 6"/>
                <a:gd name="T2" fmla="*/ 2 w 6"/>
                <a:gd name="T3" fmla="*/ 0 h 6"/>
                <a:gd name="T4" fmla="*/ 0 w 6"/>
                <a:gd name="T5" fmla="*/ 3 h 6"/>
                <a:gd name="T6" fmla="*/ 1 w 6"/>
                <a:gd name="T7" fmla="*/ 5 h 6"/>
                <a:gd name="T8" fmla="*/ 1 w 6"/>
                <a:gd name="T9" fmla="*/ 5 h 6"/>
                <a:gd name="T10" fmla="*/ 3 w 6"/>
                <a:gd name="T11" fmla="*/ 6 h 6"/>
                <a:gd name="T12" fmla="*/ 3 w 6"/>
                <a:gd name="T13" fmla="*/ 6 h 6"/>
                <a:gd name="T14" fmla="*/ 4 w 6"/>
                <a:gd name="T15" fmla="*/ 5 h 6"/>
                <a:gd name="T16" fmla="*/ 5 w 6"/>
                <a:gd name="T17" fmla="*/ 5 h 6"/>
                <a:gd name="T18" fmla="*/ 6 w 6"/>
                <a:gd name="T19" fmla="*/ 2 h 6"/>
                <a:gd name="T20" fmla="*/ 4 w 6"/>
                <a:gd name="T21" fmla="*/ 0 h 6"/>
                <a:gd name="T22" fmla="*/ 4 w 6"/>
                <a:gd name="T23" fmla="*/ 0 h 6"/>
                <a:gd name="T24" fmla="*/ 3 w 6"/>
                <a:gd name="T2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6">
                  <a:moveTo>
                    <a:pt x="3" y="0"/>
                  </a:moveTo>
                  <a:cubicBezTo>
                    <a:pt x="3" y="0"/>
                    <a:pt x="3" y="0"/>
                    <a:pt x="2" y="0"/>
                  </a:cubicBezTo>
                  <a:cubicBezTo>
                    <a:pt x="1" y="0"/>
                    <a:pt x="0" y="2"/>
                    <a:pt x="0" y="3"/>
                  </a:cubicBezTo>
                  <a:cubicBezTo>
                    <a:pt x="0" y="4"/>
                    <a:pt x="1" y="5"/>
                    <a:pt x="1" y="5"/>
                  </a:cubicBezTo>
                  <a:cubicBezTo>
                    <a:pt x="1" y="5"/>
                    <a:pt x="1" y="5"/>
                    <a:pt x="1" y="5"/>
                  </a:cubicBezTo>
                  <a:cubicBezTo>
                    <a:pt x="2" y="5"/>
                    <a:pt x="2" y="6"/>
                    <a:pt x="3" y="6"/>
                  </a:cubicBezTo>
                  <a:cubicBezTo>
                    <a:pt x="3" y="6"/>
                    <a:pt x="3" y="6"/>
                    <a:pt x="3" y="6"/>
                  </a:cubicBezTo>
                  <a:cubicBezTo>
                    <a:pt x="4" y="5"/>
                    <a:pt x="4" y="5"/>
                    <a:pt x="4" y="5"/>
                  </a:cubicBezTo>
                  <a:cubicBezTo>
                    <a:pt x="5" y="5"/>
                    <a:pt x="5" y="5"/>
                    <a:pt x="5" y="5"/>
                  </a:cubicBezTo>
                  <a:cubicBezTo>
                    <a:pt x="5" y="4"/>
                    <a:pt x="6" y="3"/>
                    <a:pt x="6" y="2"/>
                  </a:cubicBezTo>
                  <a:cubicBezTo>
                    <a:pt x="5" y="1"/>
                    <a:pt x="5" y="1"/>
                    <a:pt x="4" y="0"/>
                  </a:cubicBezTo>
                  <a:cubicBezTo>
                    <a:pt x="4" y="0"/>
                    <a:pt x="4" y="0"/>
                    <a:pt x="4" y="0"/>
                  </a:cubicBezTo>
                  <a:cubicBezTo>
                    <a:pt x="3"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56" name="Freeform 3241">
              <a:extLst>
                <a:ext uri="{FF2B5EF4-FFF2-40B4-BE49-F238E27FC236}">
                  <a16:creationId xmlns:a16="http://schemas.microsoft.com/office/drawing/2014/main" id="{61078998-0CB0-E71F-1AE3-71B3B2C3141B}"/>
                </a:ext>
              </a:extLst>
            </p:cNvPr>
            <p:cNvSpPr>
              <a:spLocks/>
            </p:cNvSpPr>
            <p:nvPr/>
          </p:nvSpPr>
          <p:spPr bwMode="auto">
            <a:xfrm>
              <a:off x="9681427" y="2835887"/>
              <a:ext cx="33106" cy="41382"/>
            </a:xfrm>
            <a:custGeom>
              <a:avLst/>
              <a:gdLst>
                <a:gd name="T0" fmla="*/ 2 w 5"/>
                <a:gd name="T1" fmla="*/ 0 h 6"/>
                <a:gd name="T2" fmla="*/ 2 w 5"/>
                <a:gd name="T3" fmla="*/ 0 h 6"/>
                <a:gd name="T4" fmla="*/ 2 w 5"/>
                <a:gd name="T5" fmla="*/ 0 h 6"/>
                <a:gd name="T6" fmla="*/ 2 w 5"/>
                <a:gd name="T7" fmla="*/ 0 h 6"/>
                <a:gd name="T8" fmla="*/ 0 w 5"/>
                <a:gd name="T9" fmla="*/ 1 h 6"/>
                <a:gd name="T10" fmla="*/ 0 w 5"/>
                <a:gd name="T11" fmla="*/ 1 h 6"/>
                <a:gd name="T12" fmla="*/ 0 w 5"/>
                <a:gd name="T13" fmla="*/ 3 h 6"/>
                <a:gd name="T14" fmla="*/ 2 w 5"/>
                <a:gd name="T15" fmla="*/ 6 h 6"/>
                <a:gd name="T16" fmla="*/ 3 w 5"/>
                <a:gd name="T17" fmla="*/ 6 h 6"/>
                <a:gd name="T18" fmla="*/ 5 w 5"/>
                <a:gd name="T19" fmla="*/ 3 h 6"/>
                <a:gd name="T20" fmla="*/ 5 w 5"/>
                <a:gd name="T21" fmla="*/ 3 h 6"/>
                <a:gd name="T22" fmla="*/ 5 w 5"/>
                <a:gd name="T23" fmla="*/ 3 h 6"/>
                <a:gd name="T24" fmla="*/ 5 w 5"/>
                <a:gd name="T25" fmla="*/ 1 h 6"/>
                <a:gd name="T26" fmla="*/ 4 w 5"/>
                <a:gd name="T27" fmla="*/ 1 h 6"/>
                <a:gd name="T28" fmla="*/ 2 w 5"/>
                <a:gd name="T2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6">
                  <a:moveTo>
                    <a:pt x="2" y="0"/>
                  </a:moveTo>
                  <a:cubicBezTo>
                    <a:pt x="2" y="0"/>
                    <a:pt x="2" y="0"/>
                    <a:pt x="2" y="0"/>
                  </a:cubicBezTo>
                  <a:cubicBezTo>
                    <a:pt x="2" y="0"/>
                    <a:pt x="2" y="0"/>
                    <a:pt x="2" y="0"/>
                  </a:cubicBezTo>
                  <a:cubicBezTo>
                    <a:pt x="2" y="0"/>
                    <a:pt x="2" y="0"/>
                    <a:pt x="2" y="0"/>
                  </a:cubicBezTo>
                  <a:cubicBezTo>
                    <a:pt x="1" y="1"/>
                    <a:pt x="1" y="1"/>
                    <a:pt x="0" y="1"/>
                  </a:cubicBezTo>
                  <a:cubicBezTo>
                    <a:pt x="0" y="1"/>
                    <a:pt x="0" y="1"/>
                    <a:pt x="0" y="1"/>
                  </a:cubicBezTo>
                  <a:cubicBezTo>
                    <a:pt x="0" y="2"/>
                    <a:pt x="0" y="3"/>
                    <a:pt x="0" y="3"/>
                  </a:cubicBezTo>
                  <a:cubicBezTo>
                    <a:pt x="0" y="5"/>
                    <a:pt x="1" y="6"/>
                    <a:pt x="2" y="6"/>
                  </a:cubicBezTo>
                  <a:cubicBezTo>
                    <a:pt x="3" y="6"/>
                    <a:pt x="3" y="6"/>
                    <a:pt x="3" y="6"/>
                  </a:cubicBezTo>
                  <a:cubicBezTo>
                    <a:pt x="4" y="5"/>
                    <a:pt x="5" y="4"/>
                    <a:pt x="5" y="3"/>
                  </a:cubicBezTo>
                  <a:cubicBezTo>
                    <a:pt x="5" y="3"/>
                    <a:pt x="5" y="3"/>
                    <a:pt x="5" y="3"/>
                  </a:cubicBezTo>
                  <a:cubicBezTo>
                    <a:pt x="5" y="3"/>
                    <a:pt x="5" y="3"/>
                    <a:pt x="5" y="3"/>
                  </a:cubicBezTo>
                  <a:cubicBezTo>
                    <a:pt x="5" y="2"/>
                    <a:pt x="5" y="2"/>
                    <a:pt x="5" y="1"/>
                  </a:cubicBezTo>
                  <a:cubicBezTo>
                    <a:pt x="4" y="1"/>
                    <a:pt x="4" y="1"/>
                    <a:pt x="4" y="1"/>
                  </a:cubicBezTo>
                  <a:cubicBezTo>
                    <a:pt x="4" y="1"/>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57" name="Freeform 3242">
              <a:extLst>
                <a:ext uri="{FF2B5EF4-FFF2-40B4-BE49-F238E27FC236}">
                  <a16:creationId xmlns:a16="http://schemas.microsoft.com/office/drawing/2014/main" id="{E2E5E71F-9DA3-98CB-BBAA-63D0AC95026A}"/>
                </a:ext>
              </a:extLst>
            </p:cNvPr>
            <p:cNvSpPr>
              <a:spLocks/>
            </p:cNvSpPr>
            <p:nvPr/>
          </p:nvSpPr>
          <p:spPr bwMode="auto">
            <a:xfrm>
              <a:off x="10147666" y="2830370"/>
              <a:ext cx="33106" cy="38623"/>
            </a:xfrm>
            <a:custGeom>
              <a:avLst/>
              <a:gdLst>
                <a:gd name="T0" fmla="*/ 2 w 5"/>
                <a:gd name="T1" fmla="*/ 0 h 6"/>
                <a:gd name="T2" fmla="*/ 2 w 5"/>
                <a:gd name="T3" fmla="*/ 0 h 6"/>
                <a:gd name="T4" fmla="*/ 2 w 5"/>
                <a:gd name="T5" fmla="*/ 0 h 6"/>
                <a:gd name="T6" fmla="*/ 2 w 5"/>
                <a:gd name="T7" fmla="*/ 0 h 6"/>
                <a:gd name="T8" fmla="*/ 0 w 5"/>
                <a:gd name="T9" fmla="*/ 2 h 6"/>
                <a:gd name="T10" fmla="*/ 0 w 5"/>
                <a:gd name="T11" fmla="*/ 2 h 6"/>
                <a:gd name="T12" fmla="*/ 0 w 5"/>
                <a:gd name="T13" fmla="*/ 3 h 6"/>
                <a:gd name="T14" fmla="*/ 0 w 5"/>
                <a:gd name="T15" fmla="*/ 3 h 6"/>
                <a:gd name="T16" fmla="*/ 0 w 5"/>
                <a:gd name="T17" fmla="*/ 3 h 6"/>
                <a:gd name="T18" fmla="*/ 2 w 5"/>
                <a:gd name="T19" fmla="*/ 6 h 6"/>
                <a:gd name="T20" fmla="*/ 3 w 5"/>
                <a:gd name="T21" fmla="*/ 6 h 6"/>
                <a:gd name="T22" fmla="*/ 5 w 5"/>
                <a:gd name="T23" fmla="*/ 2 h 6"/>
                <a:gd name="T24" fmla="*/ 4 w 5"/>
                <a:gd name="T25" fmla="*/ 1 h 6"/>
                <a:gd name="T26" fmla="*/ 3 w 5"/>
                <a:gd name="T27" fmla="*/ 0 h 6"/>
                <a:gd name="T28" fmla="*/ 2 w 5"/>
                <a:gd name="T2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6">
                  <a:moveTo>
                    <a:pt x="2" y="0"/>
                  </a:moveTo>
                  <a:cubicBezTo>
                    <a:pt x="2" y="0"/>
                    <a:pt x="2" y="0"/>
                    <a:pt x="2" y="0"/>
                  </a:cubicBezTo>
                  <a:cubicBezTo>
                    <a:pt x="2" y="0"/>
                    <a:pt x="2" y="0"/>
                    <a:pt x="2" y="0"/>
                  </a:cubicBezTo>
                  <a:cubicBezTo>
                    <a:pt x="2" y="0"/>
                    <a:pt x="2" y="0"/>
                    <a:pt x="2" y="0"/>
                  </a:cubicBezTo>
                  <a:cubicBezTo>
                    <a:pt x="1" y="0"/>
                    <a:pt x="0" y="1"/>
                    <a:pt x="0" y="2"/>
                  </a:cubicBezTo>
                  <a:cubicBezTo>
                    <a:pt x="0" y="2"/>
                    <a:pt x="0" y="2"/>
                    <a:pt x="0" y="2"/>
                  </a:cubicBezTo>
                  <a:cubicBezTo>
                    <a:pt x="0" y="2"/>
                    <a:pt x="0" y="3"/>
                    <a:pt x="0" y="3"/>
                  </a:cubicBezTo>
                  <a:cubicBezTo>
                    <a:pt x="0" y="3"/>
                    <a:pt x="0" y="3"/>
                    <a:pt x="0" y="3"/>
                  </a:cubicBezTo>
                  <a:cubicBezTo>
                    <a:pt x="0" y="3"/>
                    <a:pt x="0" y="3"/>
                    <a:pt x="0" y="3"/>
                  </a:cubicBezTo>
                  <a:cubicBezTo>
                    <a:pt x="0" y="5"/>
                    <a:pt x="1" y="6"/>
                    <a:pt x="2" y="6"/>
                  </a:cubicBezTo>
                  <a:cubicBezTo>
                    <a:pt x="2" y="6"/>
                    <a:pt x="3" y="6"/>
                    <a:pt x="3" y="6"/>
                  </a:cubicBezTo>
                  <a:cubicBezTo>
                    <a:pt x="4" y="5"/>
                    <a:pt x="5" y="4"/>
                    <a:pt x="5" y="2"/>
                  </a:cubicBezTo>
                  <a:cubicBezTo>
                    <a:pt x="5" y="2"/>
                    <a:pt x="4" y="1"/>
                    <a:pt x="4" y="1"/>
                  </a:cubicBezTo>
                  <a:cubicBezTo>
                    <a:pt x="4" y="1"/>
                    <a:pt x="4" y="0"/>
                    <a:pt x="3" y="0"/>
                  </a:cubicBezTo>
                  <a:cubicBezTo>
                    <a:pt x="3" y="0"/>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58" name="Freeform 3243">
              <a:extLst>
                <a:ext uri="{FF2B5EF4-FFF2-40B4-BE49-F238E27FC236}">
                  <a16:creationId xmlns:a16="http://schemas.microsoft.com/office/drawing/2014/main" id="{6EE155B5-59B3-FFA6-B3A3-825967C674A0}"/>
                </a:ext>
              </a:extLst>
            </p:cNvPr>
            <p:cNvSpPr>
              <a:spLocks/>
            </p:cNvSpPr>
            <p:nvPr/>
          </p:nvSpPr>
          <p:spPr bwMode="auto">
            <a:xfrm>
              <a:off x="9085524" y="1073007"/>
              <a:ext cx="38623" cy="41382"/>
            </a:xfrm>
            <a:custGeom>
              <a:avLst/>
              <a:gdLst>
                <a:gd name="T0" fmla="*/ 3 w 6"/>
                <a:gd name="T1" fmla="*/ 0 h 6"/>
                <a:gd name="T2" fmla="*/ 2 w 6"/>
                <a:gd name="T3" fmla="*/ 0 h 6"/>
                <a:gd name="T4" fmla="*/ 2 w 6"/>
                <a:gd name="T5" fmla="*/ 0 h 6"/>
                <a:gd name="T6" fmla="*/ 2 w 6"/>
                <a:gd name="T7" fmla="*/ 0 h 6"/>
                <a:gd name="T8" fmla="*/ 1 w 6"/>
                <a:gd name="T9" fmla="*/ 1 h 6"/>
                <a:gd name="T10" fmla="*/ 1 w 6"/>
                <a:gd name="T11" fmla="*/ 1 h 6"/>
                <a:gd name="T12" fmla="*/ 0 w 6"/>
                <a:gd name="T13" fmla="*/ 3 h 6"/>
                <a:gd name="T14" fmla="*/ 0 w 6"/>
                <a:gd name="T15" fmla="*/ 5 h 6"/>
                <a:gd name="T16" fmla="*/ 1 w 6"/>
                <a:gd name="T17" fmla="*/ 5 h 6"/>
                <a:gd name="T18" fmla="*/ 2 w 6"/>
                <a:gd name="T19" fmla="*/ 6 h 6"/>
                <a:gd name="T20" fmla="*/ 2 w 6"/>
                <a:gd name="T21" fmla="*/ 6 h 6"/>
                <a:gd name="T22" fmla="*/ 3 w 6"/>
                <a:gd name="T23" fmla="*/ 6 h 6"/>
                <a:gd name="T24" fmla="*/ 3 w 6"/>
                <a:gd name="T25" fmla="*/ 6 h 6"/>
                <a:gd name="T26" fmla="*/ 5 w 6"/>
                <a:gd name="T27" fmla="*/ 2 h 6"/>
                <a:gd name="T28" fmla="*/ 5 w 6"/>
                <a:gd name="T29" fmla="*/ 2 h 6"/>
                <a:gd name="T30" fmla="*/ 5 w 6"/>
                <a:gd name="T31" fmla="*/ 2 h 6"/>
                <a:gd name="T32" fmla="*/ 3 w 6"/>
                <a:gd name="T3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 h="6">
                  <a:moveTo>
                    <a:pt x="3" y="0"/>
                  </a:moveTo>
                  <a:cubicBezTo>
                    <a:pt x="2" y="0"/>
                    <a:pt x="2" y="0"/>
                    <a:pt x="2" y="0"/>
                  </a:cubicBezTo>
                  <a:cubicBezTo>
                    <a:pt x="2" y="0"/>
                    <a:pt x="2" y="0"/>
                    <a:pt x="2" y="0"/>
                  </a:cubicBezTo>
                  <a:cubicBezTo>
                    <a:pt x="2" y="0"/>
                    <a:pt x="2" y="0"/>
                    <a:pt x="2" y="0"/>
                  </a:cubicBezTo>
                  <a:cubicBezTo>
                    <a:pt x="1" y="0"/>
                    <a:pt x="1" y="1"/>
                    <a:pt x="1" y="1"/>
                  </a:cubicBezTo>
                  <a:cubicBezTo>
                    <a:pt x="1" y="1"/>
                    <a:pt x="1" y="1"/>
                    <a:pt x="1" y="1"/>
                  </a:cubicBezTo>
                  <a:cubicBezTo>
                    <a:pt x="0" y="2"/>
                    <a:pt x="0" y="2"/>
                    <a:pt x="0" y="3"/>
                  </a:cubicBezTo>
                  <a:cubicBezTo>
                    <a:pt x="0" y="4"/>
                    <a:pt x="0" y="4"/>
                    <a:pt x="0" y="5"/>
                  </a:cubicBezTo>
                  <a:cubicBezTo>
                    <a:pt x="0" y="5"/>
                    <a:pt x="1" y="5"/>
                    <a:pt x="1" y="5"/>
                  </a:cubicBezTo>
                  <a:cubicBezTo>
                    <a:pt x="1" y="5"/>
                    <a:pt x="1" y="5"/>
                    <a:pt x="2" y="6"/>
                  </a:cubicBezTo>
                  <a:cubicBezTo>
                    <a:pt x="2" y="6"/>
                    <a:pt x="2" y="6"/>
                    <a:pt x="2" y="6"/>
                  </a:cubicBezTo>
                  <a:cubicBezTo>
                    <a:pt x="2" y="6"/>
                    <a:pt x="2" y="6"/>
                    <a:pt x="3" y="6"/>
                  </a:cubicBezTo>
                  <a:cubicBezTo>
                    <a:pt x="3" y="6"/>
                    <a:pt x="3" y="6"/>
                    <a:pt x="3" y="6"/>
                  </a:cubicBezTo>
                  <a:cubicBezTo>
                    <a:pt x="5" y="5"/>
                    <a:pt x="6" y="4"/>
                    <a:pt x="5" y="2"/>
                  </a:cubicBezTo>
                  <a:cubicBezTo>
                    <a:pt x="5" y="2"/>
                    <a:pt x="5" y="2"/>
                    <a:pt x="5" y="2"/>
                  </a:cubicBezTo>
                  <a:cubicBezTo>
                    <a:pt x="5" y="2"/>
                    <a:pt x="5" y="2"/>
                    <a:pt x="5" y="2"/>
                  </a:cubicBezTo>
                  <a:cubicBezTo>
                    <a:pt x="5" y="1"/>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59" name="Freeform 3244">
              <a:extLst>
                <a:ext uri="{FF2B5EF4-FFF2-40B4-BE49-F238E27FC236}">
                  <a16:creationId xmlns:a16="http://schemas.microsoft.com/office/drawing/2014/main" id="{13C3E284-34EA-2D6E-BF50-0A7E5356199F}"/>
                </a:ext>
              </a:extLst>
            </p:cNvPr>
            <p:cNvSpPr>
              <a:spLocks/>
            </p:cNvSpPr>
            <p:nvPr/>
          </p:nvSpPr>
          <p:spPr bwMode="auto">
            <a:xfrm>
              <a:off x="9019313" y="1362683"/>
              <a:ext cx="27588" cy="24829"/>
            </a:xfrm>
            <a:custGeom>
              <a:avLst/>
              <a:gdLst>
                <a:gd name="T0" fmla="*/ 2 w 4"/>
                <a:gd name="T1" fmla="*/ 0 h 4"/>
                <a:gd name="T2" fmla="*/ 2 w 4"/>
                <a:gd name="T3" fmla="*/ 0 h 4"/>
                <a:gd name="T4" fmla="*/ 1 w 4"/>
                <a:gd name="T5" fmla="*/ 0 h 4"/>
                <a:gd name="T6" fmla="*/ 1 w 4"/>
                <a:gd name="T7" fmla="*/ 1 h 4"/>
                <a:gd name="T8" fmla="*/ 0 w 4"/>
                <a:gd name="T9" fmla="*/ 1 h 4"/>
                <a:gd name="T10" fmla="*/ 0 w 4"/>
                <a:gd name="T11" fmla="*/ 2 h 4"/>
                <a:gd name="T12" fmla="*/ 0 w 4"/>
                <a:gd name="T13" fmla="*/ 2 h 4"/>
                <a:gd name="T14" fmla="*/ 2 w 4"/>
                <a:gd name="T15" fmla="*/ 4 h 4"/>
                <a:gd name="T16" fmla="*/ 2 w 4"/>
                <a:gd name="T17" fmla="*/ 4 h 4"/>
                <a:gd name="T18" fmla="*/ 3 w 4"/>
                <a:gd name="T19" fmla="*/ 4 h 4"/>
                <a:gd name="T20" fmla="*/ 3 w 4"/>
                <a:gd name="T21" fmla="*/ 4 h 4"/>
                <a:gd name="T22" fmla="*/ 3 w 4"/>
                <a:gd name="T23" fmla="*/ 3 h 4"/>
                <a:gd name="T24" fmla="*/ 3 w 4"/>
                <a:gd name="T25" fmla="*/ 3 h 4"/>
                <a:gd name="T26" fmla="*/ 4 w 4"/>
                <a:gd name="T27" fmla="*/ 1 h 4"/>
                <a:gd name="T28" fmla="*/ 3 w 4"/>
                <a:gd name="T29" fmla="*/ 0 h 4"/>
                <a:gd name="T30" fmla="*/ 3 w 4"/>
                <a:gd name="T31" fmla="*/ 0 h 4"/>
                <a:gd name="T32" fmla="*/ 3 w 4"/>
                <a:gd name="T33" fmla="*/ 0 h 4"/>
                <a:gd name="T34" fmla="*/ 2 w 4"/>
                <a:gd name="T35" fmla="*/ 0 h 4"/>
                <a:gd name="T36" fmla="*/ 2 w 4"/>
                <a:gd name="T3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 h="4">
                  <a:moveTo>
                    <a:pt x="2" y="0"/>
                  </a:moveTo>
                  <a:cubicBezTo>
                    <a:pt x="2" y="0"/>
                    <a:pt x="2" y="0"/>
                    <a:pt x="2" y="0"/>
                  </a:cubicBezTo>
                  <a:cubicBezTo>
                    <a:pt x="1" y="0"/>
                    <a:pt x="1" y="0"/>
                    <a:pt x="1" y="0"/>
                  </a:cubicBezTo>
                  <a:cubicBezTo>
                    <a:pt x="1" y="0"/>
                    <a:pt x="1" y="1"/>
                    <a:pt x="1" y="1"/>
                  </a:cubicBezTo>
                  <a:cubicBezTo>
                    <a:pt x="0" y="1"/>
                    <a:pt x="0" y="1"/>
                    <a:pt x="0" y="1"/>
                  </a:cubicBezTo>
                  <a:cubicBezTo>
                    <a:pt x="0" y="1"/>
                    <a:pt x="0" y="2"/>
                    <a:pt x="0" y="2"/>
                  </a:cubicBezTo>
                  <a:cubicBezTo>
                    <a:pt x="0" y="2"/>
                    <a:pt x="0" y="2"/>
                    <a:pt x="0" y="2"/>
                  </a:cubicBezTo>
                  <a:cubicBezTo>
                    <a:pt x="0" y="3"/>
                    <a:pt x="1" y="4"/>
                    <a:pt x="2" y="4"/>
                  </a:cubicBezTo>
                  <a:cubicBezTo>
                    <a:pt x="2" y="4"/>
                    <a:pt x="2" y="4"/>
                    <a:pt x="2" y="4"/>
                  </a:cubicBezTo>
                  <a:cubicBezTo>
                    <a:pt x="2" y="4"/>
                    <a:pt x="3" y="4"/>
                    <a:pt x="3" y="4"/>
                  </a:cubicBezTo>
                  <a:cubicBezTo>
                    <a:pt x="3" y="4"/>
                    <a:pt x="3" y="4"/>
                    <a:pt x="3" y="4"/>
                  </a:cubicBezTo>
                  <a:cubicBezTo>
                    <a:pt x="3" y="4"/>
                    <a:pt x="3" y="3"/>
                    <a:pt x="3" y="3"/>
                  </a:cubicBezTo>
                  <a:cubicBezTo>
                    <a:pt x="3" y="3"/>
                    <a:pt x="3" y="3"/>
                    <a:pt x="3" y="3"/>
                  </a:cubicBezTo>
                  <a:cubicBezTo>
                    <a:pt x="4" y="3"/>
                    <a:pt x="4" y="2"/>
                    <a:pt x="4" y="1"/>
                  </a:cubicBezTo>
                  <a:cubicBezTo>
                    <a:pt x="4" y="1"/>
                    <a:pt x="4" y="1"/>
                    <a:pt x="3" y="0"/>
                  </a:cubicBezTo>
                  <a:cubicBezTo>
                    <a:pt x="3" y="0"/>
                    <a:pt x="3" y="0"/>
                    <a:pt x="3" y="0"/>
                  </a:cubicBezTo>
                  <a:cubicBezTo>
                    <a:pt x="3" y="0"/>
                    <a:pt x="3" y="0"/>
                    <a:pt x="3" y="0"/>
                  </a:cubicBezTo>
                  <a:cubicBezTo>
                    <a:pt x="3" y="0"/>
                    <a:pt x="2"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60" name="Freeform 3245">
              <a:extLst>
                <a:ext uri="{FF2B5EF4-FFF2-40B4-BE49-F238E27FC236}">
                  <a16:creationId xmlns:a16="http://schemas.microsoft.com/office/drawing/2014/main" id="{54C4DA10-044A-7A27-6A11-FC99B002BF36}"/>
                </a:ext>
              </a:extLst>
            </p:cNvPr>
            <p:cNvSpPr>
              <a:spLocks/>
            </p:cNvSpPr>
            <p:nvPr/>
          </p:nvSpPr>
          <p:spPr bwMode="auto">
            <a:xfrm>
              <a:off x="9019313" y="824715"/>
              <a:ext cx="27588" cy="27588"/>
            </a:xfrm>
            <a:custGeom>
              <a:avLst/>
              <a:gdLst>
                <a:gd name="T0" fmla="*/ 2 w 4"/>
                <a:gd name="T1" fmla="*/ 0 h 4"/>
                <a:gd name="T2" fmla="*/ 1 w 4"/>
                <a:gd name="T3" fmla="*/ 0 h 4"/>
                <a:gd name="T4" fmla="*/ 0 w 4"/>
                <a:gd name="T5" fmla="*/ 1 h 4"/>
                <a:gd name="T6" fmla="*/ 0 w 4"/>
                <a:gd name="T7" fmla="*/ 2 h 4"/>
                <a:gd name="T8" fmla="*/ 0 w 4"/>
                <a:gd name="T9" fmla="*/ 2 h 4"/>
                <a:gd name="T10" fmla="*/ 0 w 4"/>
                <a:gd name="T11" fmla="*/ 2 h 4"/>
                <a:gd name="T12" fmla="*/ 0 w 4"/>
                <a:gd name="T13" fmla="*/ 3 h 4"/>
                <a:gd name="T14" fmla="*/ 1 w 4"/>
                <a:gd name="T15" fmla="*/ 4 h 4"/>
                <a:gd name="T16" fmla="*/ 1 w 4"/>
                <a:gd name="T17" fmla="*/ 4 h 4"/>
                <a:gd name="T18" fmla="*/ 1 w 4"/>
                <a:gd name="T19" fmla="*/ 4 h 4"/>
                <a:gd name="T20" fmla="*/ 2 w 4"/>
                <a:gd name="T21" fmla="*/ 4 h 4"/>
                <a:gd name="T22" fmla="*/ 2 w 4"/>
                <a:gd name="T23" fmla="*/ 4 h 4"/>
                <a:gd name="T24" fmla="*/ 2 w 4"/>
                <a:gd name="T25" fmla="*/ 4 h 4"/>
                <a:gd name="T26" fmla="*/ 2 w 4"/>
                <a:gd name="T27" fmla="*/ 4 h 4"/>
                <a:gd name="T28" fmla="*/ 3 w 4"/>
                <a:gd name="T29" fmla="*/ 4 h 4"/>
                <a:gd name="T30" fmla="*/ 4 w 4"/>
                <a:gd name="T31" fmla="*/ 3 h 4"/>
                <a:gd name="T32" fmla="*/ 4 w 4"/>
                <a:gd name="T33" fmla="*/ 3 h 4"/>
                <a:gd name="T34" fmla="*/ 4 w 4"/>
                <a:gd name="T35" fmla="*/ 2 h 4"/>
                <a:gd name="T36" fmla="*/ 4 w 4"/>
                <a:gd name="T37" fmla="*/ 2 h 4"/>
                <a:gd name="T38" fmla="*/ 3 w 4"/>
                <a:gd name="T39" fmla="*/ 1 h 4"/>
                <a:gd name="T40" fmla="*/ 3 w 4"/>
                <a:gd name="T41" fmla="*/ 1 h 4"/>
                <a:gd name="T42" fmla="*/ 3 w 4"/>
                <a:gd name="T43" fmla="*/ 1 h 4"/>
                <a:gd name="T44" fmla="*/ 2 w 4"/>
                <a:gd name="T45" fmla="*/ 1 h 4"/>
                <a:gd name="T46" fmla="*/ 2 w 4"/>
                <a:gd name="T47" fmla="*/ 0 h 4"/>
                <a:gd name="T48" fmla="*/ 2 w 4"/>
                <a:gd name="T4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 h="4">
                  <a:moveTo>
                    <a:pt x="2" y="0"/>
                  </a:moveTo>
                  <a:cubicBezTo>
                    <a:pt x="2" y="0"/>
                    <a:pt x="2" y="0"/>
                    <a:pt x="1" y="0"/>
                  </a:cubicBezTo>
                  <a:cubicBezTo>
                    <a:pt x="1" y="1"/>
                    <a:pt x="0" y="1"/>
                    <a:pt x="0" y="1"/>
                  </a:cubicBezTo>
                  <a:cubicBezTo>
                    <a:pt x="0" y="1"/>
                    <a:pt x="0" y="2"/>
                    <a:pt x="0" y="2"/>
                  </a:cubicBezTo>
                  <a:cubicBezTo>
                    <a:pt x="0" y="2"/>
                    <a:pt x="0" y="2"/>
                    <a:pt x="0" y="2"/>
                  </a:cubicBezTo>
                  <a:cubicBezTo>
                    <a:pt x="0" y="2"/>
                    <a:pt x="0" y="2"/>
                    <a:pt x="0" y="2"/>
                  </a:cubicBezTo>
                  <a:cubicBezTo>
                    <a:pt x="0" y="2"/>
                    <a:pt x="0" y="3"/>
                    <a:pt x="0" y="3"/>
                  </a:cubicBezTo>
                  <a:cubicBezTo>
                    <a:pt x="0" y="3"/>
                    <a:pt x="0" y="4"/>
                    <a:pt x="1" y="4"/>
                  </a:cubicBezTo>
                  <a:cubicBezTo>
                    <a:pt x="1" y="4"/>
                    <a:pt x="1" y="4"/>
                    <a:pt x="1" y="4"/>
                  </a:cubicBezTo>
                  <a:cubicBezTo>
                    <a:pt x="1" y="4"/>
                    <a:pt x="1" y="4"/>
                    <a:pt x="1" y="4"/>
                  </a:cubicBezTo>
                  <a:cubicBezTo>
                    <a:pt x="1" y="4"/>
                    <a:pt x="1" y="4"/>
                    <a:pt x="2" y="4"/>
                  </a:cubicBezTo>
                  <a:cubicBezTo>
                    <a:pt x="2" y="4"/>
                    <a:pt x="2" y="4"/>
                    <a:pt x="2" y="4"/>
                  </a:cubicBezTo>
                  <a:cubicBezTo>
                    <a:pt x="2" y="4"/>
                    <a:pt x="2" y="4"/>
                    <a:pt x="2" y="4"/>
                  </a:cubicBezTo>
                  <a:cubicBezTo>
                    <a:pt x="2" y="4"/>
                    <a:pt x="2" y="4"/>
                    <a:pt x="2" y="4"/>
                  </a:cubicBezTo>
                  <a:cubicBezTo>
                    <a:pt x="2" y="4"/>
                    <a:pt x="2" y="4"/>
                    <a:pt x="3" y="4"/>
                  </a:cubicBezTo>
                  <a:cubicBezTo>
                    <a:pt x="3" y="4"/>
                    <a:pt x="4" y="4"/>
                    <a:pt x="4" y="3"/>
                  </a:cubicBezTo>
                  <a:cubicBezTo>
                    <a:pt x="4" y="3"/>
                    <a:pt x="4" y="3"/>
                    <a:pt x="4" y="3"/>
                  </a:cubicBezTo>
                  <a:cubicBezTo>
                    <a:pt x="4" y="2"/>
                    <a:pt x="4" y="2"/>
                    <a:pt x="4" y="2"/>
                  </a:cubicBezTo>
                  <a:cubicBezTo>
                    <a:pt x="4" y="2"/>
                    <a:pt x="4" y="2"/>
                    <a:pt x="4" y="2"/>
                  </a:cubicBezTo>
                  <a:cubicBezTo>
                    <a:pt x="4" y="1"/>
                    <a:pt x="3" y="1"/>
                    <a:pt x="3" y="1"/>
                  </a:cubicBezTo>
                  <a:cubicBezTo>
                    <a:pt x="3" y="1"/>
                    <a:pt x="3" y="1"/>
                    <a:pt x="3" y="1"/>
                  </a:cubicBezTo>
                  <a:cubicBezTo>
                    <a:pt x="3" y="1"/>
                    <a:pt x="3" y="1"/>
                    <a:pt x="3" y="1"/>
                  </a:cubicBezTo>
                  <a:cubicBezTo>
                    <a:pt x="2" y="1"/>
                    <a:pt x="2" y="1"/>
                    <a:pt x="2" y="1"/>
                  </a:cubicBezTo>
                  <a:cubicBezTo>
                    <a:pt x="2" y="0"/>
                    <a:pt x="2"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61" name="Freeform 3246">
              <a:extLst>
                <a:ext uri="{FF2B5EF4-FFF2-40B4-BE49-F238E27FC236}">
                  <a16:creationId xmlns:a16="http://schemas.microsoft.com/office/drawing/2014/main" id="{267A12B2-C56E-9CE6-6158-9D6053273F36}"/>
                </a:ext>
              </a:extLst>
            </p:cNvPr>
            <p:cNvSpPr>
              <a:spLocks/>
            </p:cNvSpPr>
            <p:nvPr/>
          </p:nvSpPr>
          <p:spPr bwMode="auto">
            <a:xfrm>
              <a:off x="9355888" y="904720"/>
              <a:ext cx="24829" cy="24829"/>
            </a:xfrm>
            <a:custGeom>
              <a:avLst/>
              <a:gdLst>
                <a:gd name="T0" fmla="*/ 2 w 4"/>
                <a:gd name="T1" fmla="*/ 0 h 4"/>
                <a:gd name="T2" fmla="*/ 1 w 4"/>
                <a:gd name="T3" fmla="*/ 0 h 4"/>
                <a:gd name="T4" fmla="*/ 0 w 4"/>
                <a:gd name="T5" fmla="*/ 1 h 4"/>
                <a:gd name="T6" fmla="*/ 0 w 4"/>
                <a:gd name="T7" fmla="*/ 2 h 4"/>
                <a:gd name="T8" fmla="*/ 0 w 4"/>
                <a:gd name="T9" fmla="*/ 2 h 4"/>
                <a:gd name="T10" fmla="*/ 0 w 4"/>
                <a:gd name="T11" fmla="*/ 3 h 4"/>
                <a:gd name="T12" fmla="*/ 1 w 4"/>
                <a:gd name="T13" fmla="*/ 3 h 4"/>
                <a:gd name="T14" fmla="*/ 2 w 4"/>
                <a:gd name="T15" fmla="*/ 4 h 4"/>
                <a:gd name="T16" fmla="*/ 2 w 4"/>
                <a:gd name="T17" fmla="*/ 4 h 4"/>
                <a:gd name="T18" fmla="*/ 4 w 4"/>
                <a:gd name="T19" fmla="*/ 1 h 4"/>
                <a:gd name="T20" fmla="*/ 2 w 4"/>
                <a:gd name="T2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4">
                  <a:moveTo>
                    <a:pt x="2" y="0"/>
                  </a:moveTo>
                  <a:cubicBezTo>
                    <a:pt x="2" y="0"/>
                    <a:pt x="1" y="0"/>
                    <a:pt x="1" y="0"/>
                  </a:cubicBezTo>
                  <a:cubicBezTo>
                    <a:pt x="1" y="0"/>
                    <a:pt x="0" y="1"/>
                    <a:pt x="0" y="1"/>
                  </a:cubicBezTo>
                  <a:cubicBezTo>
                    <a:pt x="0" y="1"/>
                    <a:pt x="0" y="1"/>
                    <a:pt x="0" y="2"/>
                  </a:cubicBezTo>
                  <a:cubicBezTo>
                    <a:pt x="0" y="2"/>
                    <a:pt x="0" y="2"/>
                    <a:pt x="0" y="2"/>
                  </a:cubicBezTo>
                  <a:cubicBezTo>
                    <a:pt x="0" y="3"/>
                    <a:pt x="0" y="3"/>
                    <a:pt x="0" y="3"/>
                  </a:cubicBezTo>
                  <a:cubicBezTo>
                    <a:pt x="0" y="3"/>
                    <a:pt x="1" y="3"/>
                    <a:pt x="1" y="3"/>
                  </a:cubicBezTo>
                  <a:cubicBezTo>
                    <a:pt x="1" y="4"/>
                    <a:pt x="1" y="4"/>
                    <a:pt x="2" y="4"/>
                  </a:cubicBezTo>
                  <a:cubicBezTo>
                    <a:pt x="2" y="4"/>
                    <a:pt x="2" y="4"/>
                    <a:pt x="2" y="4"/>
                  </a:cubicBezTo>
                  <a:cubicBezTo>
                    <a:pt x="3" y="4"/>
                    <a:pt x="4" y="3"/>
                    <a:pt x="4" y="1"/>
                  </a:cubicBezTo>
                  <a:cubicBezTo>
                    <a:pt x="3" y="1"/>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62" name="Freeform 3247">
              <a:extLst>
                <a:ext uri="{FF2B5EF4-FFF2-40B4-BE49-F238E27FC236}">
                  <a16:creationId xmlns:a16="http://schemas.microsoft.com/office/drawing/2014/main" id="{B07AF3EF-E57E-6A60-87F5-0B940C58C5F5}"/>
                </a:ext>
              </a:extLst>
            </p:cNvPr>
            <p:cNvSpPr>
              <a:spLocks/>
            </p:cNvSpPr>
            <p:nvPr/>
          </p:nvSpPr>
          <p:spPr bwMode="auto">
            <a:xfrm>
              <a:off x="9648322" y="452275"/>
              <a:ext cx="27588" cy="24829"/>
            </a:xfrm>
            <a:custGeom>
              <a:avLst/>
              <a:gdLst>
                <a:gd name="T0" fmla="*/ 2 w 4"/>
                <a:gd name="T1" fmla="*/ 0 h 4"/>
                <a:gd name="T2" fmla="*/ 2 w 4"/>
                <a:gd name="T3" fmla="*/ 0 h 4"/>
                <a:gd name="T4" fmla="*/ 1 w 4"/>
                <a:gd name="T5" fmla="*/ 0 h 4"/>
                <a:gd name="T6" fmla="*/ 0 w 4"/>
                <a:gd name="T7" fmla="*/ 1 h 4"/>
                <a:gd name="T8" fmla="*/ 0 w 4"/>
                <a:gd name="T9" fmla="*/ 1 h 4"/>
                <a:gd name="T10" fmla="*/ 0 w 4"/>
                <a:gd name="T11" fmla="*/ 2 h 4"/>
                <a:gd name="T12" fmla="*/ 0 w 4"/>
                <a:gd name="T13" fmla="*/ 2 h 4"/>
                <a:gd name="T14" fmla="*/ 0 w 4"/>
                <a:gd name="T15" fmla="*/ 3 h 4"/>
                <a:gd name="T16" fmla="*/ 0 w 4"/>
                <a:gd name="T17" fmla="*/ 3 h 4"/>
                <a:gd name="T18" fmla="*/ 2 w 4"/>
                <a:gd name="T19" fmla="*/ 4 h 4"/>
                <a:gd name="T20" fmla="*/ 2 w 4"/>
                <a:gd name="T21" fmla="*/ 4 h 4"/>
                <a:gd name="T22" fmla="*/ 4 w 4"/>
                <a:gd name="T23" fmla="*/ 1 h 4"/>
                <a:gd name="T24" fmla="*/ 2 w 4"/>
                <a:gd name="T25"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4">
                  <a:moveTo>
                    <a:pt x="2" y="0"/>
                  </a:moveTo>
                  <a:cubicBezTo>
                    <a:pt x="2" y="0"/>
                    <a:pt x="2" y="0"/>
                    <a:pt x="2" y="0"/>
                  </a:cubicBezTo>
                  <a:cubicBezTo>
                    <a:pt x="1" y="0"/>
                    <a:pt x="1" y="0"/>
                    <a:pt x="1" y="0"/>
                  </a:cubicBezTo>
                  <a:cubicBezTo>
                    <a:pt x="1" y="0"/>
                    <a:pt x="1" y="1"/>
                    <a:pt x="0" y="1"/>
                  </a:cubicBezTo>
                  <a:cubicBezTo>
                    <a:pt x="0" y="1"/>
                    <a:pt x="0" y="1"/>
                    <a:pt x="0" y="1"/>
                  </a:cubicBezTo>
                  <a:cubicBezTo>
                    <a:pt x="0" y="1"/>
                    <a:pt x="0" y="2"/>
                    <a:pt x="0" y="2"/>
                  </a:cubicBezTo>
                  <a:cubicBezTo>
                    <a:pt x="0" y="2"/>
                    <a:pt x="0" y="2"/>
                    <a:pt x="0" y="2"/>
                  </a:cubicBezTo>
                  <a:cubicBezTo>
                    <a:pt x="0" y="2"/>
                    <a:pt x="0" y="2"/>
                    <a:pt x="0" y="3"/>
                  </a:cubicBezTo>
                  <a:cubicBezTo>
                    <a:pt x="0" y="3"/>
                    <a:pt x="0" y="3"/>
                    <a:pt x="0" y="3"/>
                  </a:cubicBezTo>
                  <a:cubicBezTo>
                    <a:pt x="1" y="3"/>
                    <a:pt x="1" y="4"/>
                    <a:pt x="2" y="4"/>
                  </a:cubicBezTo>
                  <a:cubicBezTo>
                    <a:pt x="2" y="4"/>
                    <a:pt x="2" y="4"/>
                    <a:pt x="2" y="4"/>
                  </a:cubicBezTo>
                  <a:cubicBezTo>
                    <a:pt x="3" y="4"/>
                    <a:pt x="4" y="3"/>
                    <a:pt x="4" y="1"/>
                  </a:cubicBezTo>
                  <a:cubicBezTo>
                    <a:pt x="4" y="1"/>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63" name="Freeform 3248">
              <a:extLst>
                <a:ext uri="{FF2B5EF4-FFF2-40B4-BE49-F238E27FC236}">
                  <a16:creationId xmlns:a16="http://schemas.microsoft.com/office/drawing/2014/main" id="{BE849558-EBED-B8B3-7285-894F24A7BAF7}"/>
                </a:ext>
              </a:extLst>
            </p:cNvPr>
            <p:cNvSpPr>
              <a:spLocks/>
            </p:cNvSpPr>
            <p:nvPr/>
          </p:nvSpPr>
          <p:spPr bwMode="auto">
            <a:xfrm>
              <a:off x="8903443" y="1244054"/>
              <a:ext cx="24829" cy="27588"/>
            </a:xfrm>
            <a:custGeom>
              <a:avLst/>
              <a:gdLst>
                <a:gd name="T0" fmla="*/ 2 w 4"/>
                <a:gd name="T1" fmla="*/ 0 h 4"/>
                <a:gd name="T2" fmla="*/ 2 w 4"/>
                <a:gd name="T3" fmla="*/ 0 h 4"/>
                <a:gd name="T4" fmla="*/ 0 w 4"/>
                <a:gd name="T5" fmla="*/ 2 h 4"/>
                <a:gd name="T6" fmla="*/ 0 w 4"/>
                <a:gd name="T7" fmla="*/ 2 h 4"/>
                <a:gd name="T8" fmla="*/ 0 w 4"/>
                <a:gd name="T9" fmla="*/ 3 h 4"/>
                <a:gd name="T10" fmla="*/ 1 w 4"/>
                <a:gd name="T11" fmla="*/ 4 h 4"/>
                <a:gd name="T12" fmla="*/ 2 w 4"/>
                <a:gd name="T13" fmla="*/ 4 h 4"/>
                <a:gd name="T14" fmla="*/ 2 w 4"/>
                <a:gd name="T15" fmla="*/ 4 h 4"/>
                <a:gd name="T16" fmla="*/ 3 w 4"/>
                <a:gd name="T17" fmla="*/ 4 h 4"/>
                <a:gd name="T18" fmla="*/ 3 w 4"/>
                <a:gd name="T19" fmla="*/ 3 h 4"/>
                <a:gd name="T20" fmla="*/ 4 w 4"/>
                <a:gd name="T21" fmla="*/ 3 h 4"/>
                <a:gd name="T22" fmla="*/ 4 w 4"/>
                <a:gd name="T23" fmla="*/ 2 h 4"/>
                <a:gd name="T24" fmla="*/ 4 w 4"/>
                <a:gd name="T25" fmla="*/ 1 h 4"/>
                <a:gd name="T26" fmla="*/ 4 w 4"/>
                <a:gd name="T27" fmla="*/ 1 h 4"/>
                <a:gd name="T28" fmla="*/ 3 w 4"/>
                <a:gd name="T29" fmla="*/ 0 h 4"/>
                <a:gd name="T30" fmla="*/ 3 w 4"/>
                <a:gd name="T31" fmla="*/ 0 h 4"/>
                <a:gd name="T32" fmla="*/ 2 w 4"/>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4">
                  <a:moveTo>
                    <a:pt x="2" y="0"/>
                  </a:moveTo>
                  <a:cubicBezTo>
                    <a:pt x="2" y="0"/>
                    <a:pt x="2" y="0"/>
                    <a:pt x="2" y="0"/>
                  </a:cubicBezTo>
                  <a:cubicBezTo>
                    <a:pt x="1" y="0"/>
                    <a:pt x="0" y="1"/>
                    <a:pt x="0" y="2"/>
                  </a:cubicBezTo>
                  <a:cubicBezTo>
                    <a:pt x="0" y="2"/>
                    <a:pt x="0" y="2"/>
                    <a:pt x="0" y="2"/>
                  </a:cubicBezTo>
                  <a:cubicBezTo>
                    <a:pt x="0" y="2"/>
                    <a:pt x="0" y="3"/>
                    <a:pt x="0" y="3"/>
                  </a:cubicBezTo>
                  <a:cubicBezTo>
                    <a:pt x="1" y="3"/>
                    <a:pt x="1" y="4"/>
                    <a:pt x="1" y="4"/>
                  </a:cubicBezTo>
                  <a:cubicBezTo>
                    <a:pt x="2" y="4"/>
                    <a:pt x="2" y="4"/>
                    <a:pt x="2" y="4"/>
                  </a:cubicBezTo>
                  <a:cubicBezTo>
                    <a:pt x="2" y="4"/>
                    <a:pt x="2" y="4"/>
                    <a:pt x="2" y="4"/>
                  </a:cubicBezTo>
                  <a:cubicBezTo>
                    <a:pt x="2" y="4"/>
                    <a:pt x="2" y="4"/>
                    <a:pt x="3" y="4"/>
                  </a:cubicBezTo>
                  <a:cubicBezTo>
                    <a:pt x="3" y="4"/>
                    <a:pt x="3" y="4"/>
                    <a:pt x="3" y="3"/>
                  </a:cubicBezTo>
                  <a:cubicBezTo>
                    <a:pt x="4" y="3"/>
                    <a:pt x="4" y="3"/>
                    <a:pt x="4" y="3"/>
                  </a:cubicBezTo>
                  <a:cubicBezTo>
                    <a:pt x="4" y="3"/>
                    <a:pt x="4" y="2"/>
                    <a:pt x="4" y="2"/>
                  </a:cubicBezTo>
                  <a:cubicBezTo>
                    <a:pt x="4" y="1"/>
                    <a:pt x="4" y="1"/>
                    <a:pt x="4" y="1"/>
                  </a:cubicBezTo>
                  <a:cubicBezTo>
                    <a:pt x="4" y="1"/>
                    <a:pt x="4" y="1"/>
                    <a:pt x="4" y="1"/>
                  </a:cubicBezTo>
                  <a:cubicBezTo>
                    <a:pt x="3" y="0"/>
                    <a:pt x="3" y="0"/>
                    <a:pt x="3" y="0"/>
                  </a:cubicBezTo>
                  <a:cubicBezTo>
                    <a:pt x="3" y="0"/>
                    <a:pt x="3" y="0"/>
                    <a:pt x="3"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64" name="Freeform 3249">
              <a:extLst>
                <a:ext uri="{FF2B5EF4-FFF2-40B4-BE49-F238E27FC236}">
                  <a16:creationId xmlns:a16="http://schemas.microsoft.com/office/drawing/2014/main" id="{307A8192-C564-7AC2-8A78-3ADB5E6574DC}"/>
                </a:ext>
              </a:extLst>
            </p:cNvPr>
            <p:cNvSpPr>
              <a:spLocks/>
            </p:cNvSpPr>
            <p:nvPr/>
          </p:nvSpPr>
          <p:spPr bwMode="auto">
            <a:xfrm>
              <a:off x="8622044" y="1801333"/>
              <a:ext cx="24829" cy="27588"/>
            </a:xfrm>
            <a:custGeom>
              <a:avLst/>
              <a:gdLst>
                <a:gd name="T0" fmla="*/ 2 w 4"/>
                <a:gd name="T1" fmla="*/ 0 h 4"/>
                <a:gd name="T2" fmla="*/ 2 w 4"/>
                <a:gd name="T3" fmla="*/ 0 h 4"/>
                <a:gd name="T4" fmla="*/ 0 w 4"/>
                <a:gd name="T5" fmla="*/ 2 h 4"/>
                <a:gd name="T6" fmla="*/ 2 w 4"/>
                <a:gd name="T7" fmla="*/ 4 h 4"/>
                <a:gd name="T8" fmla="*/ 2 w 4"/>
                <a:gd name="T9" fmla="*/ 4 h 4"/>
                <a:gd name="T10" fmla="*/ 4 w 4"/>
                <a:gd name="T11" fmla="*/ 2 h 4"/>
                <a:gd name="T12" fmla="*/ 4 w 4"/>
                <a:gd name="T13" fmla="*/ 2 h 4"/>
                <a:gd name="T14" fmla="*/ 4 w 4"/>
                <a:gd name="T15" fmla="*/ 1 h 4"/>
                <a:gd name="T16" fmla="*/ 4 w 4"/>
                <a:gd name="T17" fmla="*/ 1 h 4"/>
                <a:gd name="T18" fmla="*/ 4 w 4"/>
                <a:gd name="T19" fmla="*/ 1 h 4"/>
                <a:gd name="T20" fmla="*/ 3 w 4"/>
                <a:gd name="T21" fmla="*/ 0 h 4"/>
                <a:gd name="T22" fmla="*/ 3 w 4"/>
                <a:gd name="T23" fmla="*/ 0 h 4"/>
                <a:gd name="T24" fmla="*/ 2 w 4"/>
                <a:gd name="T25"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4">
                  <a:moveTo>
                    <a:pt x="2" y="0"/>
                  </a:moveTo>
                  <a:cubicBezTo>
                    <a:pt x="2" y="0"/>
                    <a:pt x="2" y="0"/>
                    <a:pt x="2" y="0"/>
                  </a:cubicBezTo>
                  <a:cubicBezTo>
                    <a:pt x="1" y="0"/>
                    <a:pt x="0" y="1"/>
                    <a:pt x="0" y="2"/>
                  </a:cubicBezTo>
                  <a:cubicBezTo>
                    <a:pt x="0" y="3"/>
                    <a:pt x="1" y="4"/>
                    <a:pt x="2" y="4"/>
                  </a:cubicBezTo>
                  <a:cubicBezTo>
                    <a:pt x="2" y="4"/>
                    <a:pt x="2" y="4"/>
                    <a:pt x="2" y="4"/>
                  </a:cubicBezTo>
                  <a:cubicBezTo>
                    <a:pt x="3" y="4"/>
                    <a:pt x="4" y="3"/>
                    <a:pt x="4" y="2"/>
                  </a:cubicBezTo>
                  <a:cubicBezTo>
                    <a:pt x="4" y="2"/>
                    <a:pt x="4" y="2"/>
                    <a:pt x="4" y="2"/>
                  </a:cubicBezTo>
                  <a:cubicBezTo>
                    <a:pt x="4" y="2"/>
                    <a:pt x="4" y="2"/>
                    <a:pt x="4" y="1"/>
                  </a:cubicBezTo>
                  <a:cubicBezTo>
                    <a:pt x="4" y="1"/>
                    <a:pt x="4" y="1"/>
                    <a:pt x="4" y="1"/>
                  </a:cubicBezTo>
                  <a:cubicBezTo>
                    <a:pt x="4" y="1"/>
                    <a:pt x="4" y="1"/>
                    <a:pt x="4" y="1"/>
                  </a:cubicBezTo>
                  <a:cubicBezTo>
                    <a:pt x="4" y="1"/>
                    <a:pt x="4" y="1"/>
                    <a:pt x="3" y="0"/>
                  </a:cubicBezTo>
                  <a:cubicBezTo>
                    <a:pt x="3" y="0"/>
                    <a:pt x="3" y="0"/>
                    <a:pt x="3" y="0"/>
                  </a:cubicBezTo>
                  <a:cubicBezTo>
                    <a:pt x="3"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65" name="Freeform 3250">
              <a:extLst>
                <a:ext uri="{FF2B5EF4-FFF2-40B4-BE49-F238E27FC236}">
                  <a16:creationId xmlns:a16="http://schemas.microsoft.com/office/drawing/2014/main" id="{714BE423-3F5A-5A0A-C0BF-CD0F619E0AE7}"/>
                </a:ext>
              </a:extLst>
            </p:cNvPr>
            <p:cNvSpPr>
              <a:spLocks/>
            </p:cNvSpPr>
            <p:nvPr/>
          </p:nvSpPr>
          <p:spPr bwMode="auto">
            <a:xfrm>
              <a:off x="9237259" y="1873062"/>
              <a:ext cx="24829" cy="27588"/>
            </a:xfrm>
            <a:custGeom>
              <a:avLst/>
              <a:gdLst>
                <a:gd name="T0" fmla="*/ 2 w 4"/>
                <a:gd name="T1" fmla="*/ 0 h 4"/>
                <a:gd name="T2" fmla="*/ 2 w 4"/>
                <a:gd name="T3" fmla="*/ 0 h 4"/>
                <a:gd name="T4" fmla="*/ 2 w 4"/>
                <a:gd name="T5" fmla="*/ 1 h 4"/>
                <a:gd name="T6" fmla="*/ 1 w 4"/>
                <a:gd name="T7" fmla="*/ 1 h 4"/>
                <a:gd name="T8" fmla="*/ 1 w 4"/>
                <a:gd name="T9" fmla="*/ 1 h 4"/>
                <a:gd name="T10" fmla="*/ 1 w 4"/>
                <a:gd name="T11" fmla="*/ 1 h 4"/>
                <a:gd name="T12" fmla="*/ 0 w 4"/>
                <a:gd name="T13" fmla="*/ 2 h 4"/>
                <a:gd name="T14" fmla="*/ 0 w 4"/>
                <a:gd name="T15" fmla="*/ 2 h 4"/>
                <a:gd name="T16" fmla="*/ 0 w 4"/>
                <a:gd name="T17" fmla="*/ 3 h 4"/>
                <a:gd name="T18" fmla="*/ 2 w 4"/>
                <a:gd name="T19" fmla="*/ 4 h 4"/>
                <a:gd name="T20" fmla="*/ 2 w 4"/>
                <a:gd name="T21" fmla="*/ 4 h 4"/>
                <a:gd name="T22" fmla="*/ 3 w 4"/>
                <a:gd name="T23" fmla="*/ 4 h 4"/>
                <a:gd name="T24" fmla="*/ 3 w 4"/>
                <a:gd name="T25" fmla="*/ 4 h 4"/>
                <a:gd name="T26" fmla="*/ 3 w 4"/>
                <a:gd name="T27" fmla="*/ 4 h 4"/>
                <a:gd name="T28" fmla="*/ 3 w 4"/>
                <a:gd name="T29" fmla="*/ 4 h 4"/>
                <a:gd name="T30" fmla="*/ 4 w 4"/>
                <a:gd name="T31" fmla="*/ 3 h 4"/>
                <a:gd name="T32" fmla="*/ 4 w 4"/>
                <a:gd name="T33" fmla="*/ 2 h 4"/>
                <a:gd name="T34" fmla="*/ 4 w 4"/>
                <a:gd name="T35" fmla="*/ 2 h 4"/>
                <a:gd name="T36" fmla="*/ 2 w 4"/>
                <a:gd name="T3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 h="4">
                  <a:moveTo>
                    <a:pt x="2" y="0"/>
                  </a:moveTo>
                  <a:cubicBezTo>
                    <a:pt x="2" y="0"/>
                    <a:pt x="2" y="0"/>
                    <a:pt x="2" y="0"/>
                  </a:cubicBezTo>
                  <a:cubicBezTo>
                    <a:pt x="2" y="0"/>
                    <a:pt x="2" y="0"/>
                    <a:pt x="2" y="1"/>
                  </a:cubicBezTo>
                  <a:cubicBezTo>
                    <a:pt x="2" y="1"/>
                    <a:pt x="1" y="1"/>
                    <a:pt x="1" y="1"/>
                  </a:cubicBezTo>
                  <a:cubicBezTo>
                    <a:pt x="1" y="1"/>
                    <a:pt x="1" y="1"/>
                    <a:pt x="1" y="1"/>
                  </a:cubicBezTo>
                  <a:cubicBezTo>
                    <a:pt x="1" y="1"/>
                    <a:pt x="1" y="1"/>
                    <a:pt x="1" y="1"/>
                  </a:cubicBezTo>
                  <a:cubicBezTo>
                    <a:pt x="1" y="1"/>
                    <a:pt x="0" y="2"/>
                    <a:pt x="0" y="2"/>
                  </a:cubicBezTo>
                  <a:cubicBezTo>
                    <a:pt x="0" y="2"/>
                    <a:pt x="0" y="2"/>
                    <a:pt x="0" y="2"/>
                  </a:cubicBezTo>
                  <a:cubicBezTo>
                    <a:pt x="0" y="2"/>
                    <a:pt x="0" y="3"/>
                    <a:pt x="0" y="3"/>
                  </a:cubicBezTo>
                  <a:cubicBezTo>
                    <a:pt x="1" y="4"/>
                    <a:pt x="1" y="4"/>
                    <a:pt x="2" y="4"/>
                  </a:cubicBezTo>
                  <a:cubicBezTo>
                    <a:pt x="2" y="4"/>
                    <a:pt x="2" y="4"/>
                    <a:pt x="2" y="4"/>
                  </a:cubicBezTo>
                  <a:cubicBezTo>
                    <a:pt x="2" y="4"/>
                    <a:pt x="3" y="4"/>
                    <a:pt x="3" y="4"/>
                  </a:cubicBezTo>
                  <a:cubicBezTo>
                    <a:pt x="3" y="4"/>
                    <a:pt x="3" y="4"/>
                    <a:pt x="3" y="4"/>
                  </a:cubicBezTo>
                  <a:cubicBezTo>
                    <a:pt x="3" y="4"/>
                    <a:pt x="3" y="4"/>
                    <a:pt x="3" y="4"/>
                  </a:cubicBezTo>
                  <a:cubicBezTo>
                    <a:pt x="3" y="4"/>
                    <a:pt x="3" y="4"/>
                    <a:pt x="3" y="4"/>
                  </a:cubicBezTo>
                  <a:cubicBezTo>
                    <a:pt x="4" y="4"/>
                    <a:pt x="4" y="3"/>
                    <a:pt x="4" y="3"/>
                  </a:cubicBezTo>
                  <a:cubicBezTo>
                    <a:pt x="4" y="3"/>
                    <a:pt x="4" y="2"/>
                    <a:pt x="4" y="2"/>
                  </a:cubicBezTo>
                  <a:cubicBezTo>
                    <a:pt x="4" y="2"/>
                    <a:pt x="4" y="2"/>
                    <a:pt x="4" y="2"/>
                  </a:cubicBezTo>
                  <a:cubicBezTo>
                    <a:pt x="4" y="1"/>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66" name="Freeform 3251">
              <a:extLst>
                <a:ext uri="{FF2B5EF4-FFF2-40B4-BE49-F238E27FC236}">
                  <a16:creationId xmlns:a16="http://schemas.microsoft.com/office/drawing/2014/main" id="{96472BA4-3AA0-A227-5535-B9AD5BB790C2}"/>
                </a:ext>
              </a:extLst>
            </p:cNvPr>
            <p:cNvSpPr>
              <a:spLocks/>
            </p:cNvSpPr>
            <p:nvPr/>
          </p:nvSpPr>
          <p:spPr bwMode="auto">
            <a:xfrm>
              <a:off x="9328300" y="2554489"/>
              <a:ext cx="27588" cy="27588"/>
            </a:xfrm>
            <a:custGeom>
              <a:avLst/>
              <a:gdLst>
                <a:gd name="T0" fmla="*/ 2 w 4"/>
                <a:gd name="T1" fmla="*/ 0 h 4"/>
                <a:gd name="T2" fmla="*/ 2 w 4"/>
                <a:gd name="T3" fmla="*/ 0 h 4"/>
                <a:gd name="T4" fmla="*/ 2 w 4"/>
                <a:gd name="T5" fmla="*/ 0 h 4"/>
                <a:gd name="T6" fmla="*/ 2 w 4"/>
                <a:gd name="T7" fmla="*/ 0 h 4"/>
                <a:gd name="T8" fmla="*/ 0 w 4"/>
                <a:gd name="T9" fmla="*/ 2 h 4"/>
                <a:gd name="T10" fmla="*/ 2 w 4"/>
                <a:gd name="T11" fmla="*/ 4 h 4"/>
                <a:gd name="T12" fmla="*/ 2 w 4"/>
                <a:gd name="T13" fmla="*/ 4 h 4"/>
                <a:gd name="T14" fmla="*/ 3 w 4"/>
                <a:gd name="T15" fmla="*/ 3 h 4"/>
                <a:gd name="T16" fmla="*/ 4 w 4"/>
                <a:gd name="T17" fmla="*/ 3 h 4"/>
                <a:gd name="T18" fmla="*/ 4 w 4"/>
                <a:gd name="T19" fmla="*/ 3 h 4"/>
                <a:gd name="T20" fmla="*/ 4 w 4"/>
                <a:gd name="T21" fmla="*/ 2 h 4"/>
                <a:gd name="T22" fmla="*/ 4 w 4"/>
                <a:gd name="T23" fmla="*/ 2 h 4"/>
                <a:gd name="T24" fmla="*/ 4 w 4"/>
                <a:gd name="T25" fmla="*/ 2 h 4"/>
                <a:gd name="T26" fmla="*/ 4 w 4"/>
                <a:gd name="T27" fmla="*/ 1 h 4"/>
                <a:gd name="T28" fmla="*/ 3 w 4"/>
                <a:gd name="T29" fmla="*/ 1 h 4"/>
                <a:gd name="T30" fmla="*/ 3 w 4"/>
                <a:gd name="T31" fmla="*/ 0 h 4"/>
                <a:gd name="T32" fmla="*/ 2 w 4"/>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4">
                  <a:moveTo>
                    <a:pt x="2" y="0"/>
                  </a:moveTo>
                  <a:cubicBezTo>
                    <a:pt x="2" y="0"/>
                    <a:pt x="2" y="0"/>
                    <a:pt x="2" y="0"/>
                  </a:cubicBezTo>
                  <a:cubicBezTo>
                    <a:pt x="2" y="0"/>
                    <a:pt x="2" y="0"/>
                    <a:pt x="2" y="0"/>
                  </a:cubicBezTo>
                  <a:cubicBezTo>
                    <a:pt x="2" y="0"/>
                    <a:pt x="2" y="0"/>
                    <a:pt x="2" y="0"/>
                  </a:cubicBezTo>
                  <a:cubicBezTo>
                    <a:pt x="1" y="0"/>
                    <a:pt x="0" y="1"/>
                    <a:pt x="0" y="2"/>
                  </a:cubicBezTo>
                  <a:cubicBezTo>
                    <a:pt x="0" y="3"/>
                    <a:pt x="1" y="4"/>
                    <a:pt x="2" y="4"/>
                  </a:cubicBezTo>
                  <a:cubicBezTo>
                    <a:pt x="2" y="4"/>
                    <a:pt x="2" y="4"/>
                    <a:pt x="2" y="4"/>
                  </a:cubicBezTo>
                  <a:cubicBezTo>
                    <a:pt x="3" y="4"/>
                    <a:pt x="3" y="4"/>
                    <a:pt x="3" y="3"/>
                  </a:cubicBezTo>
                  <a:cubicBezTo>
                    <a:pt x="3" y="3"/>
                    <a:pt x="4" y="3"/>
                    <a:pt x="4" y="3"/>
                  </a:cubicBezTo>
                  <a:cubicBezTo>
                    <a:pt x="4" y="3"/>
                    <a:pt x="4" y="3"/>
                    <a:pt x="4" y="3"/>
                  </a:cubicBezTo>
                  <a:cubicBezTo>
                    <a:pt x="4" y="3"/>
                    <a:pt x="4" y="3"/>
                    <a:pt x="4" y="2"/>
                  </a:cubicBezTo>
                  <a:cubicBezTo>
                    <a:pt x="4" y="2"/>
                    <a:pt x="4" y="2"/>
                    <a:pt x="4" y="2"/>
                  </a:cubicBezTo>
                  <a:cubicBezTo>
                    <a:pt x="4" y="2"/>
                    <a:pt x="4" y="2"/>
                    <a:pt x="4" y="2"/>
                  </a:cubicBezTo>
                  <a:cubicBezTo>
                    <a:pt x="4" y="2"/>
                    <a:pt x="4" y="2"/>
                    <a:pt x="4" y="1"/>
                  </a:cubicBezTo>
                  <a:cubicBezTo>
                    <a:pt x="4" y="1"/>
                    <a:pt x="4" y="1"/>
                    <a:pt x="3" y="1"/>
                  </a:cubicBezTo>
                  <a:cubicBezTo>
                    <a:pt x="3" y="1"/>
                    <a:pt x="3" y="0"/>
                    <a:pt x="3" y="0"/>
                  </a:cubicBezTo>
                  <a:cubicBezTo>
                    <a:pt x="3"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67" name="Freeform 3252">
              <a:extLst>
                <a:ext uri="{FF2B5EF4-FFF2-40B4-BE49-F238E27FC236}">
                  <a16:creationId xmlns:a16="http://schemas.microsoft.com/office/drawing/2014/main" id="{FCEE4F7E-EE12-5CE6-DD9B-0A41563459A0}"/>
                </a:ext>
              </a:extLst>
            </p:cNvPr>
            <p:cNvSpPr>
              <a:spLocks/>
            </p:cNvSpPr>
            <p:nvPr/>
          </p:nvSpPr>
          <p:spPr bwMode="auto">
            <a:xfrm>
              <a:off x="13339610" y="3564213"/>
              <a:ext cx="44141" cy="46900"/>
            </a:xfrm>
            <a:custGeom>
              <a:avLst/>
              <a:gdLst>
                <a:gd name="T0" fmla="*/ 3 w 7"/>
                <a:gd name="T1" fmla="*/ 0 h 7"/>
                <a:gd name="T2" fmla="*/ 0 w 7"/>
                <a:gd name="T3" fmla="*/ 3 h 7"/>
                <a:gd name="T4" fmla="*/ 0 w 7"/>
                <a:gd name="T5" fmla="*/ 5 h 7"/>
                <a:gd name="T6" fmla="*/ 0 w 7"/>
                <a:gd name="T7" fmla="*/ 5 h 7"/>
                <a:gd name="T8" fmla="*/ 2 w 7"/>
                <a:gd name="T9" fmla="*/ 7 h 7"/>
                <a:gd name="T10" fmla="*/ 2 w 7"/>
                <a:gd name="T11" fmla="*/ 7 h 7"/>
                <a:gd name="T12" fmla="*/ 3 w 7"/>
                <a:gd name="T13" fmla="*/ 7 h 7"/>
                <a:gd name="T14" fmla="*/ 3 w 7"/>
                <a:gd name="T15" fmla="*/ 7 h 7"/>
                <a:gd name="T16" fmla="*/ 5 w 7"/>
                <a:gd name="T17" fmla="*/ 7 h 7"/>
                <a:gd name="T18" fmla="*/ 5 w 7"/>
                <a:gd name="T19" fmla="*/ 7 h 7"/>
                <a:gd name="T20" fmla="*/ 7 w 7"/>
                <a:gd name="T21" fmla="*/ 4 h 7"/>
                <a:gd name="T22" fmla="*/ 7 w 7"/>
                <a:gd name="T23" fmla="*/ 3 h 7"/>
                <a:gd name="T24" fmla="*/ 7 w 7"/>
                <a:gd name="T25" fmla="*/ 2 h 7"/>
                <a:gd name="T26" fmla="*/ 5 w 7"/>
                <a:gd name="T27" fmla="*/ 1 h 7"/>
                <a:gd name="T28" fmla="*/ 5 w 7"/>
                <a:gd name="T29" fmla="*/ 0 h 7"/>
                <a:gd name="T30" fmla="*/ 4 w 7"/>
                <a:gd name="T31" fmla="*/ 0 h 7"/>
                <a:gd name="T32" fmla="*/ 3 w 7"/>
                <a:gd name="T33"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 h="7">
                  <a:moveTo>
                    <a:pt x="3" y="0"/>
                  </a:moveTo>
                  <a:cubicBezTo>
                    <a:pt x="2" y="0"/>
                    <a:pt x="0" y="1"/>
                    <a:pt x="0" y="3"/>
                  </a:cubicBezTo>
                  <a:cubicBezTo>
                    <a:pt x="0" y="4"/>
                    <a:pt x="0" y="4"/>
                    <a:pt x="0" y="5"/>
                  </a:cubicBezTo>
                  <a:cubicBezTo>
                    <a:pt x="0" y="5"/>
                    <a:pt x="0" y="5"/>
                    <a:pt x="0" y="5"/>
                  </a:cubicBezTo>
                  <a:cubicBezTo>
                    <a:pt x="1" y="6"/>
                    <a:pt x="1" y="6"/>
                    <a:pt x="2" y="7"/>
                  </a:cubicBezTo>
                  <a:cubicBezTo>
                    <a:pt x="2" y="7"/>
                    <a:pt x="2" y="7"/>
                    <a:pt x="2" y="7"/>
                  </a:cubicBezTo>
                  <a:cubicBezTo>
                    <a:pt x="2" y="7"/>
                    <a:pt x="2" y="7"/>
                    <a:pt x="3" y="7"/>
                  </a:cubicBezTo>
                  <a:cubicBezTo>
                    <a:pt x="3" y="7"/>
                    <a:pt x="3" y="7"/>
                    <a:pt x="3" y="7"/>
                  </a:cubicBezTo>
                  <a:cubicBezTo>
                    <a:pt x="4" y="7"/>
                    <a:pt x="4" y="7"/>
                    <a:pt x="5" y="7"/>
                  </a:cubicBezTo>
                  <a:cubicBezTo>
                    <a:pt x="5" y="7"/>
                    <a:pt x="5" y="7"/>
                    <a:pt x="5" y="7"/>
                  </a:cubicBezTo>
                  <a:cubicBezTo>
                    <a:pt x="6" y="6"/>
                    <a:pt x="7" y="5"/>
                    <a:pt x="7" y="4"/>
                  </a:cubicBezTo>
                  <a:cubicBezTo>
                    <a:pt x="7" y="4"/>
                    <a:pt x="7" y="3"/>
                    <a:pt x="7" y="3"/>
                  </a:cubicBezTo>
                  <a:cubicBezTo>
                    <a:pt x="7" y="3"/>
                    <a:pt x="7" y="3"/>
                    <a:pt x="7" y="2"/>
                  </a:cubicBezTo>
                  <a:cubicBezTo>
                    <a:pt x="6" y="2"/>
                    <a:pt x="6" y="1"/>
                    <a:pt x="5" y="1"/>
                  </a:cubicBezTo>
                  <a:cubicBezTo>
                    <a:pt x="5" y="1"/>
                    <a:pt x="5" y="0"/>
                    <a:pt x="5" y="0"/>
                  </a:cubicBezTo>
                  <a:cubicBezTo>
                    <a:pt x="5" y="0"/>
                    <a:pt x="4" y="0"/>
                    <a:pt x="4" y="0"/>
                  </a:cubicBezTo>
                  <a:cubicBezTo>
                    <a:pt x="4" y="0"/>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68" name="Freeform 3253">
              <a:extLst>
                <a:ext uri="{FF2B5EF4-FFF2-40B4-BE49-F238E27FC236}">
                  <a16:creationId xmlns:a16="http://schemas.microsoft.com/office/drawing/2014/main" id="{F36C25B1-CC75-C401-DE57-44571A54B9BC}"/>
                </a:ext>
              </a:extLst>
            </p:cNvPr>
            <p:cNvSpPr>
              <a:spLocks/>
            </p:cNvSpPr>
            <p:nvPr/>
          </p:nvSpPr>
          <p:spPr bwMode="auto">
            <a:xfrm>
              <a:off x="12691289" y="3873200"/>
              <a:ext cx="44141" cy="44141"/>
            </a:xfrm>
            <a:custGeom>
              <a:avLst/>
              <a:gdLst>
                <a:gd name="T0" fmla="*/ 4 w 7"/>
                <a:gd name="T1" fmla="*/ 0 h 7"/>
                <a:gd name="T2" fmla="*/ 2 w 7"/>
                <a:gd name="T3" fmla="*/ 0 h 7"/>
                <a:gd name="T4" fmla="*/ 2 w 7"/>
                <a:gd name="T5" fmla="*/ 0 h 7"/>
                <a:gd name="T6" fmla="*/ 0 w 7"/>
                <a:gd name="T7" fmla="*/ 3 h 7"/>
                <a:gd name="T8" fmla="*/ 0 w 7"/>
                <a:gd name="T9" fmla="*/ 3 h 7"/>
                <a:gd name="T10" fmla="*/ 0 w 7"/>
                <a:gd name="T11" fmla="*/ 3 h 7"/>
                <a:gd name="T12" fmla="*/ 3 w 7"/>
                <a:gd name="T13" fmla="*/ 7 h 7"/>
                <a:gd name="T14" fmla="*/ 4 w 7"/>
                <a:gd name="T15" fmla="*/ 7 h 7"/>
                <a:gd name="T16" fmla="*/ 6 w 7"/>
                <a:gd name="T17" fmla="*/ 6 h 7"/>
                <a:gd name="T18" fmla="*/ 6 w 7"/>
                <a:gd name="T19" fmla="*/ 6 h 7"/>
                <a:gd name="T20" fmla="*/ 7 w 7"/>
                <a:gd name="T21" fmla="*/ 4 h 7"/>
                <a:gd name="T22" fmla="*/ 7 w 7"/>
                <a:gd name="T23" fmla="*/ 3 h 7"/>
                <a:gd name="T24" fmla="*/ 7 w 7"/>
                <a:gd name="T25" fmla="*/ 3 h 7"/>
                <a:gd name="T26" fmla="*/ 7 w 7"/>
                <a:gd name="T27" fmla="*/ 2 h 7"/>
                <a:gd name="T28" fmla="*/ 7 w 7"/>
                <a:gd name="T29" fmla="*/ 2 h 7"/>
                <a:gd name="T30" fmla="*/ 4 w 7"/>
                <a:gd name="T31" fmla="*/ 0 h 7"/>
                <a:gd name="T32" fmla="*/ 4 w 7"/>
                <a:gd name="T33"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 h="7">
                  <a:moveTo>
                    <a:pt x="4" y="0"/>
                  </a:moveTo>
                  <a:cubicBezTo>
                    <a:pt x="3" y="0"/>
                    <a:pt x="3" y="0"/>
                    <a:pt x="2" y="0"/>
                  </a:cubicBezTo>
                  <a:cubicBezTo>
                    <a:pt x="2" y="0"/>
                    <a:pt x="2" y="0"/>
                    <a:pt x="2" y="0"/>
                  </a:cubicBezTo>
                  <a:cubicBezTo>
                    <a:pt x="1" y="1"/>
                    <a:pt x="1" y="2"/>
                    <a:pt x="0" y="3"/>
                  </a:cubicBezTo>
                  <a:cubicBezTo>
                    <a:pt x="0" y="3"/>
                    <a:pt x="0" y="3"/>
                    <a:pt x="0" y="3"/>
                  </a:cubicBezTo>
                  <a:cubicBezTo>
                    <a:pt x="0" y="3"/>
                    <a:pt x="0" y="3"/>
                    <a:pt x="0" y="3"/>
                  </a:cubicBezTo>
                  <a:cubicBezTo>
                    <a:pt x="0" y="5"/>
                    <a:pt x="1" y="7"/>
                    <a:pt x="3" y="7"/>
                  </a:cubicBezTo>
                  <a:cubicBezTo>
                    <a:pt x="3" y="7"/>
                    <a:pt x="4" y="7"/>
                    <a:pt x="4" y="7"/>
                  </a:cubicBezTo>
                  <a:cubicBezTo>
                    <a:pt x="5" y="7"/>
                    <a:pt x="6" y="7"/>
                    <a:pt x="6" y="6"/>
                  </a:cubicBezTo>
                  <a:cubicBezTo>
                    <a:pt x="6" y="6"/>
                    <a:pt x="6" y="6"/>
                    <a:pt x="6" y="6"/>
                  </a:cubicBezTo>
                  <a:cubicBezTo>
                    <a:pt x="7" y="5"/>
                    <a:pt x="7" y="5"/>
                    <a:pt x="7" y="4"/>
                  </a:cubicBezTo>
                  <a:cubicBezTo>
                    <a:pt x="7" y="4"/>
                    <a:pt x="7" y="3"/>
                    <a:pt x="7" y="3"/>
                  </a:cubicBezTo>
                  <a:cubicBezTo>
                    <a:pt x="7" y="3"/>
                    <a:pt x="7" y="3"/>
                    <a:pt x="7" y="3"/>
                  </a:cubicBezTo>
                  <a:cubicBezTo>
                    <a:pt x="7" y="2"/>
                    <a:pt x="7" y="2"/>
                    <a:pt x="7" y="2"/>
                  </a:cubicBezTo>
                  <a:cubicBezTo>
                    <a:pt x="7" y="2"/>
                    <a:pt x="7" y="2"/>
                    <a:pt x="7" y="2"/>
                  </a:cubicBezTo>
                  <a:cubicBezTo>
                    <a:pt x="6" y="1"/>
                    <a:pt x="6" y="0"/>
                    <a:pt x="4" y="0"/>
                  </a:cubicBezTo>
                  <a:cubicBezTo>
                    <a:pt x="4" y="0"/>
                    <a:pt x="4"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69" name="Freeform 3254">
              <a:extLst>
                <a:ext uri="{FF2B5EF4-FFF2-40B4-BE49-F238E27FC236}">
                  <a16:creationId xmlns:a16="http://schemas.microsoft.com/office/drawing/2014/main" id="{C4D346DA-3BFF-DEB5-4153-E619BE54EFBF}"/>
                </a:ext>
              </a:extLst>
            </p:cNvPr>
            <p:cNvSpPr>
              <a:spLocks/>
            </p:cNvSpPr>
            <p:nvPr/>
          </p:nvSpPr>
          <p:spPr bwMode="auto">
            <a:xfrm>
              <a:off x="13483068" y="3851129"/>
              <a:ext cx="38623" cy="41382"/>
            </a:xfrm>
            <a:custGeom>
              <a:avLst/>
              <a:gdLst>
                <a:gd name="T0" fmla="*/ 3 w 6"/>
                <a:gd name="T1" fmla="*/ 0 h 6"/>
                <a:gd name="T2" fmla="*/ 3 w 6"/>
                <a:gd name="T3" fmla="*/ 0 h 6"/>
                <a:gd name="T4" fmla="*/ 2 w 6"/>
                <a:gd name="T5" fmla="*/ 1 h 6"/>
                <a:gd name="T6" fmla="*/ 2 w 6"/>
                <a:gd name="T7" fmla="*/ 1 h 6"/>
                <a:gd name="T8" fmla="*/ 0 w 6"/>
                <a:gd name="T9" fmla="*/ 3 h 6"/>
                <a:gd name="T10" fmla="*/ 2 w 6"/>
                <a:gd name="T11" fmla="*/ 6 h 6"/>
                <a:gd name="T12" fmla="*/ 3 w 6"/>
                <a:gd name="T13" fmla="*/ 6 h 6"/>
                <a:gd name="T14" fmla="*/ 6 w 6"/>
                <a:gd name="T15" fmla="*/ 4 h 6"/>
                <a:gd name="T16" fmla="*/ 6 w 6"/>
                <a:gd name="T17" fmla="*/ 2 h 6"/>
                <a:gd name="T18" fmla="*/ 5 w 6"/>
                <a:gd name="T19" fmla="*/ 2 h 6"/>
                <a:gd name="T20" fmla="*/ 3 w 6"/>
                <a:gd name="T21" fmla="*/ 0 h 6"/>
                <a:gd name="T22" fmla="*/ 3 w 6"/>
                <a:gd name="T23" fmla="*/ 0 h 6"/>
                <a:gd name="T24" fmla="*/ 3 w 6"/>
                <a:gd name="T2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6">
                  <a:moveTo>
                    <a:pt x="3" y="0"/>
                  </a:moveTo>
                  <a:cubicBezTo>
                    <a:pt x="3" y="0"/>
                    <a:pt x="3" y="0"/>
                    <a:pt x="3" y="0"/>
                  </a:cubicBezTo>
                  <a:cubicBezTo>
                    <a:pt x="3" y="0"/>
                    <a:pt x="2" y="1"/>
                    <a:pt x="2" y="1"/>
                  </a:cubicBezTo>
                  <a:cubicBezTo>
                    <a:pt x="2" y="1"/>
                    <a:pt x="2" y="1"/>
                    <a:pt x="2" y="1"/>
                  </a:cubicBezTo>
                  <a:cubicBezTo>
                    <a:pt x="1" y="1"/>
                    <a:pt x="0" y="2"/>
                    <a:pt x="0" y="3"/>
                  </a:cubicBezTo>
                  <a:cubicBezTo>
                    <a:pt x="0" y="4"/>
                    <a:pt x="1" y="6"/>
                    <a:pt x="2" y="6"/>
                  </a:cubicBezTo>
                  <a:cubicBezTo>
                    <a:pt x="3" y="6"/>
                    <a:pt x="3" y="6"/>
                    <a:pt x="3" y="6"/>
                  </a:cubicBezTo>
                  <a:cubicBezTo>
                    <a:pt x="4" y="6"/>
                    <a:pt x="5" y="5"/>
                    <a:pt x="6" y="4"/>
                  </a:cubicBezTo>
                  <a:cubicBezTo>
                    <a:pt x="6" y="3"/>
                    <a:pt x="6" y="3"/>
                    <a:pt x="6" y="2"/>
                  </a:cubicBezTo>
                  <a:cubicBezTo>
                    <a:pt x="6" y="2"/>
                    <a:pt x="6" y="2"/>
                    <a:pt x="5" y="2"/>
                  </a:cubicBezTo>
                  <a:cubicBezTo>
                    <a:pt x="5" y="1"/>
                    <a:pt x="4" y="1"/>
                    <a:pt x="3" y="0"/>
                  </a:cubicBezTo>
                  <a:cubicBezTo>
                    <a:pt x="3" y="0"/>
                    <a:pt x="3" y="0"/>
                    <a:pt x="3" y="0"/>
                  </a:cubicBezTo>
                  <a:cubicBezTo>
                    <a:pt x="3"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70" name="Freeform 3255">
              <a:extLst>
                <a:ext uri="{FF2B5EF4-FFF2-40B4-BE49-F238E27FC236}">
                  <a16:creationId xmlns:a16="http://schemas.microsoft.com/office/drawing/2014/main" id="{7343E413-70D4-F851-EA34-5FEC06AEB948}"/>
                </a:ext>
              </a:extLst>
            </p:cNvPr>
            <p:cNvSpPr>
              <a:spLocks/>
            </p:cNvSpPr>
            <p:nvPr/>
          </p:nvSpPr>
          <p:spPr bwMode="auto">
            <a:xfrm>
              <a:off x="13036140" y="4218051"/>
              <a:ext cx="41382" cy="33106"/>
            </a:xfrm>
            <a:custGeom>
              <a:avLst/>
              <a:gdLst>
                <a:gd name="T0" fmla="*/ 3 w 6"/>
                <a:gd name="T1" fmla="*/ 0 h 5"/>
                <a:gd name="T2" fmla="*/ 1 w 6"/>
                <a:gd name="T3" fmla="*/ 0 h 5"/>
                <a:gd name="T4" fmla="*/ 1 w 6"/>
                <a:gd name="T5" fmla="*/ 0 h 5"/>
                <a:gd name="T6" fmla="*/ 1 w 6"/>
                <a:gd name="T7" fmla="*/ 2 h 5"/>
                <a:gd name="T8" fmla="*/ 3 w 6"/>
                <a:gd name="T9" fmla="*/ 5 h 5"/>
                <a:gd name="T10" fmla="*/ 3 w 6"/>
                <a:gd name="T11" fmla="*/ 5 h 5"/>
                <a:gd name="T12" fmla="*/ 6 w 6"/>
                <a:gd name="T13" fmla="*/ 3 h 5"/>
                <a:gd name="T14" fmla="*/ 4 w 6"/>
                <a:gd name="T15" fmla="*/ 0 h 5"/>
                <a:gd name="T16" fmla="*/ 4 w 6"/>
                <a:gd name="T17" fmla="*/ 0 h 5"/>
                <a:gd name="T18" fmla="*/ 4 w 6"/>
                <a:gd name="T19" fmla="*/ 0 h 5"/>
                <a:gd name="T20" fmla="*/ 3 w 6"/>
                <a:gd name="T2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5">
                  <a:moveTo>
                    <a:pt x="3" y="0"/>
                  </a:moveTo>
                  <a:cubicBezTo>
                    <a:pt x="3" y="0"/>
                    <a:pt x="2" y="0"/>
                    <a:pt x="1" y="0"/>
                  </a:cubicBezTo>
                  <a:cubicBezTo>
                    <a:pt x="1" y="0"/>
                    <a:pt x="1" y="0"/>
                    <a:pt x="1" y="0"/>
                  </a:cubicBezTo>
                  <a:cubicBezTo>
                    <a:pt x="1" y="1"/>
                    <a:pt x="1" y="1"/>
                    <a:pt x="1" y="2"/>
                  </a:cubicBezTo>
                  <a:cubicBezTo>
                    <a:pt x="0" y="3"/>
                    <a:pt x="1" y="5"/>
                    <a:pt x="3" y="5"/>
                  </a:cubicBezTo>
                  <a:cubicBezTo>
                    <a:pt x="3" y="5"/>
                    <a:pt x="3" y="5"/>
                    <a:pt x="3" y="5"/>
                  </a:cubicBezTo>
                  <a:cubicBezTo>
                    <a:pt x="5" y="5"/>
                    <a:pt x="6" y="4"/>
                    <a:pt x="6" y="3"/>
                  </a:cubicBezTo>
                  <a:cubicBezTo>
                    <a:pt x="6" y="2"/>
                    <a:pt x="6" y="0"/>
                    <a:pt x="4" y="0"/>
                  </a:cubicBezTo>
                  <a:cubicBezTo>
                    <a:pt x="4" y="0"/>
                    <a:pt x="4" y="0"/>
                    <a:pt x="4" y="0"/>
                  </a:cubicBezTo>
                  <a:cubicBezTo>
                    <a:pt x="4" y="0"/>
                    <a:pt x="4" y="0"/>
                    <a:pt x="4" y="0"/>
                  </a:cubicBezTo>
                  <a:cubicBezTo>
                    <a:pt x="4"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71" name="Freeform 3256">
              <a:extLst>
                <a:ext uri="{FF2B5EF4-FFF2-40B4-BE49-F238E27FC236}">
                  <a16:creationId xmlns:a16="http://schemas.microsoft.com/office/drawing/2014/main" id="{9A1E4E94-BC6A-B46C-D3AB-E3D359D7FF02}"/>
                </a:ext>
              </a:extLst>
            </p:cNvPr>
            <p:cNvSpPr>
              <a:spLocks/>
            </p:cNvSpPr>
            <p:nvPr/>
          </p:nvSpPr>
          <p:spPr bwMode="auto">
            <a:xfrm>
              <a:off x="13979654" y="3440067"/>
              <a:ext cx="41382" cy="33106"/>
            </a:xfrm>
            <a:custGeom>
              <a:avLst/>
              <a:gdLst>
                <a:gd name="T0" fmla="*/ 3 w 6"/>
                <a:gd name="T1" fmla="*/ 0 h 5"/>
                <a:gd name="T2" fmla="*/ 0 w 6"/>
                <a:gd name="T3" fmla="*/ 2 h 5"/>
                <a:gd name="T4" fmla="*/ 0 w 6"/>
                <a:gd name="T5" fmla="*/ 4 h 5"/>
                <a:gd name="T6" fmla="*/ 1 w 6"/>
                <a:gd name="T7" fmla="*/ 4 h 5"/>
                <a:gd name="T8" fmla="*/ 1 w 6"/>
                <a:gd name="T9" fmla="*/ 5 h 5"/>
                <a:gd name="T10" fmla="*/ 2 w 6"/>
                <a:gd name="T11" fmla="*/ 5 h 5"/>
                <a:gd name="T12" fmla="*/ 2 w 6"/>
                <a:gd name="T13" fmla="*/ 5 h 5"/>
                <a:gd name="T14" fmla="*/ 3 w 6"/>
                <a:gd name="T15" fmla="*/ 5 h 5"/>
                <a:gd name="T16" fmla="*/ 3 w 6"/>
                <a:gd name="T17" fmla="*/ 5 h 5"/>
                <a:gd name="T18" fmla="*/ 3 w 6"/>
                <a:gd name="T19" fmla="*/ 5 h 5"/>
                <a:gd name="T20" fmla="*/ 6 w 6"/>
                <a:gd name="T21" fmla="*/ 3 h 5"/>
                <a:gd name="T22" fmla="*/ 4 w 6"/>
                <a:gd name="T23" fmla="*/ 0 h 5"/>
                <a:gd name="T24" fmla="*/ 3 w 6"/>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5">
                  <a:moveTo>
                    <a:pt x="3" y="0"/>
                  </a:moveTo>
                  <a:cubicBezTo>
                    <a:pt x="2" y="0"/>
                    <a:pt x="1" y="1"/>
                    <a:pt x="0" y="2"/>
                  </a:cubicBezTo>
                  <a:cubicBezTo>
                    <a:pt x="0" y="3"/>
                    <a:pt x="0" y="3"/>
                    <a:pt x="0" y="4"/>
                  </a:cubicBezTo>
                  <a:cubicBezTo>
                    <a:pt x="1" y="4"/>
                    <a:pt x="1" y="4"/>
                    <a:pt x="1" y="4"/>
                  </a:cubicBezTo>
                  <a:cubicBezTo>
                    <a:pt x="1" y="4"/>
                    <a:pt x="1" y="5"/>
                    <a:pt x="1" y="5"/>
                  </a:cubicBezTo>
                  <a:cubicBezTo>
                    <a:pt x="2" y="5"/>
                    <a:pt x="2" y="5"/>
                    <a:pt x="2" y="5"/>
                  </a:cubicBezTo>
                  <a:cubicBezTo>
                    <a:pt x="2" y="5"/>
                    <a:pt x="2" y="5"/>
                    <a:pt x="2" y="5"/>
                  </a:cubicBezTo>
                  <a:cubicBezTo>
                    <a:pt x="2" y="5"/>
                    <a:pt x="3" y="5"/>
                    <a:pt x="3" y="5"/>
                  </a:cubicBezTo>
                  <a:cubicBezTo>
                    <a:pt x="3" y="5"/>
                    <a:pt x="3" y="5"/>
                    <a:pt x="3" y="5"/>
                  </a:cubicBezTo>
                  <a:cubicBezTo>
                    <a:pt x="3" y="5"/>
                    <a:pt x="3" y="5"/>
                    <a:pt x="3" y="5"/>
                  </a:cubicBezTo>
                  <a:cubicBezTo>
                    <a:pt x="4" y="5"/>
                    <a:pt x="5" y="5"/>
                    <a:pt x="6" y="3"/>
                  </a:cubicBezTo>
                  <a:cubicBezTo>
                    <a:pt x="6" y="2"/>
                    <a:pt x="5" y="0"/>
                    <a:pt x="4" y="0"/>
                  </a:cubicBezTo>
                  <a:cubicBezTo>
                    <a:pt x="3"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72" name="Freeform 3257">
              <a:extLst>
                <a:ext uri="{FF2B5EF4-FFF2-40B4-BE49-F238E27FC236}">
                  <a16:creationId xmlns:a16="http://schemas.microsoft.com/office/drawing/2014/main" id="{122438D9-34EE-0D72-E450-A9CC9F525AB4}"/>
                </a:ext>
              </a:extLst>
            </p:cNvPr>
            <p:cNvSpPr>
              <a:spLocks/>
            </p:cNvSpPr>
            <p:nvPr/>
          </p:nvSpPr>
          <p:spPr bwMode="auto">
            <a:xfrm>
              <a:off x="13678943" y="3464896"/>
              <a:ext cx="38623" cy="33106"/>
            </a:xfrm>
            <a:custGeom>
              <a:avLst/>
              <a:gdLst>
                <a:gd name="T0" fmla="*/ 3 w 6"/>
                <a:gd name="T1" fmla="*/ 0 h 5"/>
                <a:gd name="T2" fmla="*/ 2 w 6"/>
                <a:gd name="T3" fmla="*/ 0 h 5"/>
                <a:gd name="T4" fmla="*/ 2 w 6"/>
                <a:gd name="T5" fmla="*/ 0 h 5"/>
                <a:gd name="T6" fmla="*/ 1 w 6"/>
                <a:gd name="T7" fmla="*/ 2 h 5"/>
                <a:gd name="T8" fmla="*/ 1 w 6"/>
                <a:gd name="T9" fmla="*/ 3 h 5"/>
                <a:gd name="T10" fmla="*/ 1 w 6"/>
                <a:gd name="T11" fmla="*/ 4 h 5"/>
                <a:gd name="T12" fmla="*/ 3 w 6"/>
                <a:gd name="T13" fmla="*/ 5 h 5"/>
                <a:gd name="T14" fmla="*/ 3 w 6"/>
                <a:gd name="T15" fmla="*/ 5 h 5"/>
                <a:gd name="T16" fmla="*/ 5 w 6"/>
                <a:gd name="T17" fmla="*/ 4 h 5"/>
                <a:gd name="T18" fmla="*/ 5 w 6"/>
                <a:gd name="T19" fmla="*/ 4 h 5"/>
                <a:gd name="T20" fmla="*/ 6 w 6"/>
                <a:gd name="T21" fmla="*/ 3 h 5"/>
                <a:gd name="T22" fmla="*/ 4 w 6"/>
                <a:gd name="T23" fmla="*/ 0 h 5"/>
                <a:gd name="T24" fmla="*/ 3 w 6"/>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5">
                  <a:moveTo>
                    <a:pt x="3" y="0"/>
                  </a:moveTo>
                  <a:cubicBezTo>
                    <a:pt x="3" y="0"/>
                    <a:pt x="2" y="0"/>
                    <a:pt x="2" y="0"/>
                  </a:cubicBezTo>
                  <a:cubicBezTo>
                    <a:pt x="2" y="0"/>
                    <a:pt x="2" y="0"/>
                    <a:pt x="2" y="0"/>
                  </a:cubicBezTo>
                  <a:cubicBezTo>
                    <a:pt x="1" y="1"/>
                    <a:pt x="1" y="1"/>
                    <a:pt x="1" y="2"/>
                  </a:cubicBezTo>
                  <a:cubicBezTo>
                    <a:pt x="0" y="2"/>
                    <a:pt x="0" y="3"/>
                    <a:pt x="1" y="3"/>
                  </a:cubicBezTo>
                  <a:cubicBezTo>
                    <a:pt x="1" y="3"/>
                    <a:pt x="1" y="3"/>
                    <a:pt x="1" y="4"/>
                  </a:cubicBezTo>
                  <a:cubicBezTo>
                    <a:pt x="1" y="4"/>
                    <a:pt x="2" y="5"/>
                    <a:pt x="3" y="5"/>
                  </a:cubicBezTo>
                  <a:cubicBezTo>
                    <a:pt x="3" y="5"/>
                    <a:pt x="3" y="5"/>
                    <a:pt x="3" y="5"/>
                  </a:cubicBezTo>
                  <a:cubicBezTo>
                    <a:pt x="4" y="5"/>
                    <a:pt x="5" y="5"/>
                    <a:pt x="5" y="4"/>
                  </a:cubicBezTo>
                  <a:cubicBezTo>
                    <a:pt x="5" y="4"/>
                    <a:pt x="5" y="4"/>
                    <a:pt x="5" y="4"/>
                  </a:cubicBezTo>
                  <a:cubicBezTo>
                    <a:pt x="6" y="4"/>
                    <a:pt x="6" y="3"/>
                    <a:pt x="6" y="3"/>
                  </a:cubicBezTo>
                  <a:cubicBezTo>
                    <a:pt x="6" y="2"/>
                    <a:pt x="5" y="0"/>
                    <a:pt x="4" y="0"/>
                  </a:cubicBezTo>
                  <a:cubicBezTo>
                    <a:pt x="4"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73" name="Freeform 3258">
              <a:extLst>
                <a:ext uri="{FF2B5EF4-FFF2-40B4-BE49-F238E27FC236}">
                  <a16:creationId xmlns:a16="http://schemas.microsoft.com/office/drawing/2014/main" id="{794B00E1-7102-0078-EBAF-D68BFE6E6695}"/>
                </a:ext>
              </a:extLst>
            </p:cNvPr>
            <p:cNvSpPr>
              <a:spLocks/>
            </p:cNvSpPr>
            <p:nvPr/>
          </p:nvSpPr>
          <p:spPr bwMode="auto">
            <a:xfrm>
              <a:off x="12172633" y="3831818"/>
              <a:ext cx="33106" cy="33106"/>
            </a:xfrm>
            <a:custGeom>
              <a:avLst/>
              <a:gdLst>
                <a:gd name="T0" fmla="*/ 2 w 5"/>
                <a:gd name="T1" fmla="*/ 0 h 5"/>
                <a:gd name="T2" fmla="*/ 0 w 5"/>
                <a:gd name="T3" fmla="*/ 1 h 5"/>
                <a:gd name="T4" fmla="*/ 0 w 5"/>
                <a:gd name="T5" fmla="*/ 2 h 5"/>
                <a:gd name="T6" fmla="*/ 0 w 5"/>
                <a:gd name="T7" fmla="*/ 2 h 5"/>
                <a:gd name="T8" fmla="*/ 0 w 5"/>
                <a:gd name="T9" fmla="*/ 2 h 5"/>
                <a:gd name="T10" fmla="*/ 0 w 5"/>
                <a:gd name="T11" fmla="*/ 3 h 5"/>
                <a:gd name="T12" fmla="*/ 1 w 5"/>
                <a:gd name="T13" fmla="*/ 5 h 5"/>
                <a:gd name="T14" fmla="*/ 2 w 5"/>
                <a:gd name="T15" fmla="*/ 5 h 5"/>
                <a:gd name="T16" fmla="*/ 2 w 5"/>
                <a:gd name="T17" fmla="*/ 5 h 5"/>
                <a:gd name="T18" fmla="*/ 2 w 5"/>
                <a:gd name="T19" fmla="*/ 5 h 5"/>
                <a:gd name="T20" fmla="*/ 5 w 5"/>
                <a:gd name="T21" fmla="*/ 3 h 5"/>
                <a:gd name="T22" fmla="*/ 5 w 5"/>
                <a:gd name="T23" fmla="*/ 3 h 5"/>
                <a:gd name="T24" fmla="*/ 5 w 5"/>
                <a:gd name="T25" fmla="*/ 3 h 5"/>
                <a:gd name="T26" fmla="*/ 5 w 5"/>
                <a:gd name="T27" fmla="*/ 2 h 5"/>
                <a:gd name="T28" fmla="*/ 5 w 5"/>
                <a:gd name="T29" fmla="*/ 1 h 5"/>
                <a:gd name="T30" fmla="*/ 3 w 5"/>
                <a:gd name="T31" fmla="*/ 0 h 5"/>
                <a:gd name="T32" fmla="*/ 2 w 5"/>
                <a:gd name="T33"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 h="5">
                  <a:moveTo>
                    <a:pt x="2" y="0"/>
                  </a:moveTo>
                  <a:cubicBezTo>
                    <a:pt x="1" y="0"/>
                    <a:pt x="1" y="0"/>
                    <a:pt x="0" y="1"/>
                  </a:cubicBezTo>
                  <a:cubicBezTo>
                    <a:pt x="0" y="1"/>
                    <a:pt x="0" y="2"/>
                    <a:pt x="0" y="2"/>
                  </a:cubicBezTo>
                  <a:cubicBezTo>
                    <a:pt x="0" y="2"/>
                    <a:pt x="0" y="2"/>
                    <a:pt x="0" y="2"/>
                  </a:cubicBezTo>
                  <a:cubicBezTo>
                    <a:pt x="0" y="2"/>
                    <a:pt x="0" y="2"/>
                    <a:pt x="0" y="2"/>
                  </a:cubicBezTo>
                  <a:cubicBezTo>
                    <a:pt x="0" y="3"/>
                    <a:pt x="0" y="3"/>
                    <a:pt x="0" y="3"/>
                  </a:cubicBezTo>
                  <a:cubicBezTo>
                    <a:pt x="0" y="4"/>
                    <a:pt x="0" y="5"/>
                    <a:pt x="1" y="5"/>
                  </a:cubicBezTo>
                  <a:cubicBezTo>
                    <a:pt x="1" y="5"/>
                    <a:pt x="1" y="5"/>
                    <a:pt x="2" y="5"/>
                  </a:cubicBezTo>
                  <a:cubicBezTo>
                    <a:pt x="2" y="5"/>
                    <a:pt x="2" y="5"/>
                    <a:pt x="2" y="5"/>
                  </a:cubicBezTo>
                  <a:cubicBezTo>
                    <a:pt x="2" y="5"/>
                    <a:pt x="2" y="5"/>
                    <a:pt x="2" y="5"/>
                  </a:cubicBezTo>
                  <a:cubicBezTo>
                    <a:pt x="4" y="5"/>
                    <a:pt x="5" y="5"/>
                    <a:pt x="5" y="3"/>
                  </a:cubicBezTo>
                  <a:cubicBezTo>
                    <a:pt x="5" y="3"/>
                    <a:pt x="5" y="3"/>
                    <a:pt x="5" y="3"/>
                  </a:cubicBezTo>
                  <a:cubicBezTo>
                    <a:pt x="5" y="3"/>
                    <a:pt x="5" y="3"/>
                    <a:pt x="5" y="3"/>
                  </a:cubicBezTo>
                  <a:cubicBezTo>
                    <a:pt x="5" y="2"/>
                    <a:pt x="5" y="2"/>
                    <a:pt x="5" y="2"/>
                  </a:cubicBezTo>
                  <a:cubicBezTo>
                    <a:pt x="5" y="1"/>
                    <a:pt x="5" y="1"/>
                    <a:pt x="5" y="1"/>
                  </a:cubicBezTo>
                  <a:cubicBezTo>
                    <a:pt x="4" y="1"/>
                    <a:pt x="4" y="0"/>
                    <a:pt x="3" y="0"/>
                  </a:cubicBezTo>
                  <a:cubicBezTo>
                    <a:pt x="3" y="0"/>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74" name="Freeform 3259">
              <a:extLst>
                <a:ext uri="{FF2B5EF4-FFF2-40B4-BE49-F238E27FC236}">
                  <a16:creationId xmlns:a16="http://schemas.microsoft.com/office/drawing/2014/main" id="{76BB8058-27D6-FC90-5AE7-8313C5A5FB4A}"/>
                </a:ext>
              </a:extLst>
            </p:cNvPr>
            <p:cNvSpPr>
              <a:spLocks/>
            </p:cNvSpPr>
            <p:nvPr/>
          </p:nvSpPr>
          <p:spPr bwMode="auto">
            <a:xfrm>
              <a:off x="12009863" y="4264951"/>
              <a:ext cx="38623" cy="38623"/>
            </a:xfrm>
            <a:custGeom>
              <a:avLst/>
              <a:gdLst>
                <a:gd name="T0" fmla="*/ 3 w 6"/>
                <a:gd name="T1" fmla="*/ 0 h 6"/>
                <a:gd name="T2" fmla="*/ 3 w 6"/>
                <a:gd name="T3" fmla="*/ 0 h 6"/>
                <a:gd name="T4" fmla="*/ 2 w 6"/>
                <a:gd name="T5" fmla="*/ 1 h 6"/>
                <a:gd name="T6" fmla="*/ 0 w 6"/>
                <a:gd name="T7" fmla="*/ 3 h 6"/>
                <a:gd name="T8" fmla="*/ 2 w 6"/>
                <a:gd name="T9" fmla="*/ 6 h 6"/>
                <a:gd name="T10" fmla="*/ 3 w 6"/>
                <a:gd name="T11" fmla="*/ 6 h 6"/>
                <a:gd name="T12" fmla="*/ 6 w 6"/>
                <a:gd name="T13" fmla="*/ 4 h 6"/>
                <a:gd name="T14" fmla="*/ 5 w 6"/>
                <a:gd name="T15" fmla="*/ 1 h 6"/>
                <a:gd name="T16" fmla="*/ 5 w 6"/>
                <a:gd name="T17" fmla="*/ 1 h 6"/>
                <a:gd name="T18" fmla="*/ 4 w 6"/>
                <a:gd name="T19" fmla="*/ 1 h 6"/>
                <a:gd name="T20" fmla="*/ 4 w 6"/>
                <a:gd name="T21" fmla="*/ 1 h 6"/>
                <a:gd name="T22" fmla="*/ 3 w 6"/>
                <a:gd name="T23" fmla="*/ 0 h 6"/>
                <a:gd name="T24" fmla="*/ 3 w 6"/>
                <a:gd name="T2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6">
                  <a:moveTo>
                    <a:pt x="3" y="0"/>
                  </a:moveTo>
                  <a:cubicBezTo>
                    <a:pt x="3" y="0"/>
                    <a:pt x="3" y="0"/>
                    <a:pt x="3" y="0"/>
                  </a:cubicBezTo>
                  <a:cubicBezTo>
                    <a:pt x="2" y="0"/>
                    <a:pt x="2" y="0"/>
                    <a:pt x="2" y="1"/>
                  </a:cubicBezTo>
                  <a:cubicBezTo>
                    <a:pt x="1" y="1"/>
                    <a:pt x="0" y="2"/>
                    <a:pt x="0" y="3"/>
                  </a:cubicBezTo>
                  <a:cubicBezTo>
                    <a:pt x="0" y="4"/>
                    <a:pt x="1" y="6"/>
                    <a:pt x="2" y="6"/>
                  </a:cubicBezTo>
                  <a:cubicBezTo>
                    <a:pt x="3" y="6"/>
                    <a:pt x="3" y="6"/>
                    <a:pt x="3" y="6"/>
                  </a:cubicBezTo>
                  <a:cubicBezTo>
                    <a:pt x="4" y="6"/>
                    <a:pt x="5" y="5"/>
                    <a:pt x="6" y="4"/>
                  </a:cubicBezTo>
                  <a:cubicBezTo>
                    <a:pt x="6" y="3"/>
                    <a:pt x="5" y="2"/>
                    <a:pt x="5" y="1"/>
                  </a:cubicBezTo>
                  <a:cubicBezTo>
                    <a:pt x="5" y="1"/>
                    <a:pt x="5" y="1"/>
                    <a:pt x="5" y="1"/>
                  </a:cubicBezTo>
                  <a:cubicBezTo>
                    <a:pt x="4" y="1"/>
                    <a:pt x="4" y="1"/>
                    <a:pt x="4" y="1"/>
                  </a:cubicBezTo>
                  <a:cubicBezTo>
                    <a:pt x="4" y="1"/>
                    <a:pt x="4" y="1"/>
                    <a:pt x="4" y="1"/>
                  </a:cubicBezTo>
                  <a:cubicBezTo>
                    <a:pt x="4" y="1"/>
                    <a:pt x="4" y="0"/>
                    <a:pt x="3" y="0"/>
                  </a:cubicBezTo>
                  <a:cubicBezTo>
                    <a:pt x="3"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75" name="Freeform 3260">
              <a:extLst>
                <a:ext uri="{FF2B5EF4-FFF2-40B4-BE49-F238E27FC236}">
                  <a16:creationId xmlns:a16="http://schemas.microsoft.com/office/drawing/2014/main" id="{765E97AF-7064-61D9-88C1-EE4937F97D29}"/>
                </a:ext>
              </a:extLst>
            </p:cNvPr>
            <p:cNvSpPr>
              <a:spLocks/>
            </p:cNvSpPr>
            <p:nvPr/>
          </p:nvSpPr>
          <p:spPr bwMode="auto">
            <a:xfrm>
              <a:off x="14026553" y="3911823"/>
              <a:ext cx="38623" cy="33106"/>
            </a:xfrm>
            <a:custGeom>
              <a:avLst/>
              <a:gdLst>
                <a:gd name="T0" fmla="*/ 3 w 6"/>
                <a:gd name="T1" fmla="*/ 0 h 5"/>
                <a:gd name="T2" fmla="*/ 2 w 6"/>
                <a:gd name="T3" fmla="*/ 0 h 5"/>
                <a:gd name="T4" fmla="*/ 2 w 6"/>
                <a:gd name="T5" fmla="*/ 0 h 5"/>
                <a:gd name="T6" fmla="*/ 1 w 6"/>
                <a:gd name="T7" fmla="*/ 1 h 5"/>
                <a:gd name="T8" fmla="*/ 1 w 6"/>
                <a:gd name="T9" fmla="*/ 1 h 5"/>
                <a:gd name="T10" fmla="*/ 0 w 6"/>
                <a:gd name="T11" fmla="*/ 2 h 5"/>
                <a:gd name="T12" fmla="*/ 3 w 6"/>
                <a:gd name="T13" fmla="*/ 5 h 5"/>
                <a:gd name="T14" fmla="*/ 3 w 6"/>
                <a:gd name="T15" fmla="*/ 5 h 5"/>
                <a:gd name="T16" fmla="*/ 6 w 6"/>
                <a:gd name="T17" fmla="*/ 3 h 5"/>
                <a:gd name="T18" fmla="*/ 6 w 6"/>
                <a:gd name="T19" fmla="*/ 3 h 5"/>
                <a:gd name="T20" fmla="*/ 6 w 6"/>
                <a:gd name="T21" fmla="*/ 3 h 5"/>
                <a:gd name="T22" fmla="*/ 4 w 6"/>
                <a:gd name="T23" fmla="*/ 0 h 5"/>
                <a:gd name="T24" fmla="*/ 3 w 6"/>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5">
                  <a:moveTo>
                    <a:pt x="3" y="0"/>
                  </a:moveTo>
                  <a:cubicBezTo>
                    <a:pt x="3" y="0"/>
                    <a:pt x="3" y="0"/>
                    <a:pt x="2" y="0"/>
                  </a:cubicBezTo>
                  <a:cubicBezTo>
                    <a:pt x="2" y="0"/>
                    <a:pt x="2" y="0"/>
                    <a:pt x="2" y="0"/>
                  </a:cubicBezTo>
                  <a:cubicBezTo>
                    <a:pt x="2" y="0"/>
                    <a:pt x="1" y="1"/>
                    <a:pt x="1" y="1"/>
                  </a:cubicBezTo>
                  <a:cubicBezTo>
                    <a:pt x="1" y="1"/>
                    <a:pt x="1" y="1"/>
                    <a:pt x="1" y="1"/>
                  </a:cubicBezTo>
                  <a:cubicBezTo>
                    <a:pt x="1" y="2"/>
                    <a:pt x="1" y="2"/>
                    <a:pt x="0" y="2"/>
                  </a:cubicBezTo>
                  <a:cubicBezTo>
                    <a:pt x="0" y="4"/>
                    <a:pt x="1" y="5"/>
                    <a:pt x="3" y="5"/>
                  </a:cubicBezTo>
                  <a:cubicBezTo>
                    <a:pt x="3" y="5"/>
                    <a:pt x="3" y="5"/>
                    <a:pt x="3" y="5"/>
                  </a:cubicBezTo>
                  <a:cubicBezTo>
                    <a:pt x="4" y="5"/>
                    <a:pt x="6" y="5"/>
                    <a:pt x="6" y="3"/>
                  </a:cubicBezTo>
                  <a:cubicBezTo>
                    <a:pt x="6" y="3"/>
                    <a:pt x="6" y="3"/>
                    <a:pt x="6" y="3"/>
                  </a:cubicBezTo>
                  <a:cubicBezTo>
                    <a:pt x="6" y="3"/>
                    <a:pt x="6" y="3"/>
                    <a:pt x="6" y="3"/>
                  </a:cubicBezTo>
                  <a:cubicBezTo>
                    <a:pt x="6" y="1"/>
                    <a:pt x="5" y="0"/>
                    <a:pt x="4" y="0"/>
                  </a:cubicBezTo>
                  <a:cubicBezTo>
                    <a:pt x="3"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76" name="Freeform 3261">
              <a:extLst>
                <a:ext uri="{FF2B5EF4-FFF2-40B4-BE49-F238E27FC236}">
                  <a16:creationId xmlns:a16="http://schemas.microsoft.com/office/drawing/2014/main" id="{C01A141C-B140-57D9-EF38-B5C892C04D84}"/>
                </a:ext>
              </a:extLst>
            </p:cNvPr>
            <p:cNvSpPr>
              <a:spLocks/>
            </p:cNvSpPr>
            <p:nvPr/>
          </p:nvSpPr>
          <p:spPr bwMode="auto">
            <a:xfrm>
              <a:off x="13797572" y="3754571"/>
              <a:ext cx="24829" cy="19312"/>
            </a:xfrm>
            <a:custGeom>
              <a:avLst/>
              <a:gdLst>
                <a:gd name="T0" fmla="*/ 2 w 4"/>
                <a:gd name="T1" fmla="*/ 0 h 3"/>
                <a:gd name="T2" fmla="*/ 0 w 4"/>
                <a:gd name="T3" fmla="*/ 1 h 3"/>
                <a:gd name="T4" fmla="*/ 0 w 4"/>
                <a:gd name="T5" fmla="*/ 1 h 3"/>
                <a:gd name="T6" fmla="*/ 0 w 4"/>
                <a:gd name="T7" fmla="*/ 2 h 3"/>
                <a:gd name="T8" fmla="*/ 0 w 4"/>
                <a:gd name="T9" fmla="*/ 2 h 3"/>
                <a:gd name="T10" fmla="*/ 0 w 4"/>
                <a:gd name="T11" fmla="*/ 2 h 3"/>
                <a:gd name="T12" fmla="*/ 2 w 4"/>
                <a:gd name="T13" fmla="*/ 3 h 3"/>
                <a:gd name="T14" fmla="*/ 2 w 4"/>
                <a:gd name="T15" fmla="*/ 3 h 3"/>
                <a:gd name="T16" fmla="*/ 3 w 4"/>
                <a:gd name="T17" fmla="*/ 3 h 3"/>
                <a:gd name="T18" fmla="*/ 4 w 4"/>
                <a:gd name="T19" fmla="*/ 2 h 3"/>
                <a:gd name="T20" fmla="*/ 4 w 4"/>
                <a:gd name="T21" fmla="*/ 2 h 3"/>
                <a:gd name="T22" fmla="*/ 4 w 4"/>
                <a:gd name="T23" fmla="*/ 1 h 3"/>
                <a:gd name="T24" fmla="*/ 4 w 4"/>
                <a:gd name="T25" fmla="*/ 1 h 3"/>
                <a:gd name="T26" fmla="*/ 3 w 4"/>
                <a:gd name="T27" fmla="*/ 0 h 3"/>
                <a:gd name="T28" fmla="*/ 3 w 4"/>
                <a:gd name="T29" fmla="*/ 0 h 3"/>
                <a:gd name="T30" fmla="*/ 2 w 4"/>
                <a:gd name="T31" fmla="*/ 0 h 3"/>
                <a:gd name="T32" fmla="*/ 2 w 4"/>
                <a:gd name="T33"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3">
                  <a:moveTo>
                    <a:pt x="2" y="0"/>
                  </a:moveTo>
                  <a:cubicBezTo>
                    <a:pt x="1" y="0"/>
                    <a:pt x="0" y="0"/>
                    <a:pt x="0" y="1"/>
                  </a:cubicBezTo>
                  <a:cubicBezTo>
                    <a:pt x="0" y="1"/>
                    <a:pt x="0" y="1"/>
                    <a:pt x="0" y="1"/>
                  </a:cubicBezTo>
                  <a:cubicBezTo>
                    <a:pt x="0" y="1"/>
                    <a:pt x="0" y="2"/>
                    <a:pt x="0" y="2"/>
                  </a:cubicBezTo>
                  <a:cubicBezTo>
                    <a:pt x="0" y="2"/>
                    <a:pt x="0" y="2"/>
                    <a:pt x="0" y="2"/>
                  </a:cubicBezTo>
                  <a:cubicBezTo>
                    <a:pt x="0" y="2"/>
                    <a:pt x="0" y="2"/>
                    <a:pt x="0" y="2"/>
                  </a:cubicBezTo>
                  <a:cubicBezTo>
                    <a:pt x="0" y="3"/>
                    <a:pt x="1" y="3"/>
                    <a:pt x="2" y="3"/>
                  </a:cubicBezTo>
                  <a:cubicBezTo>
                    <a:pt x="2" y="3"/>
                    <a:pt x="2" y="3"/>
                    <a:pt x="2" y="3"/>
                  </a:cubicBezTo>
                  <a:cubicBezTo>
                    <a:pt x="2" y="3"/>
                    <a:pt x="3" y="3"/>
                    <a:pt x="3" y="3"/>
                  </a:cubicBezTo>
                  <a:cubicBezTo>
                    <a:pt x="3" y="3"/>
                    <a:pt x="4" y="3"/>
                    <a:pt x="4" y="2"/>
                  </a:cubicBezTo>
                  <a:cubicBezTo>
                    <a:pt x="4" y="2"/>
                    <a:pt x="4" y="2"/>
                    <a:pt x="4" y="2"/>
                  </a:cubicBezTo>
                  <a:cubicBezTo>
                    <a:pt x="4" y="1"/>
                    <a:pt x="4" y="1"/>
                    <a:pt x="4" y="1"/>
                  </a:cubicBezTo>
                  <a:cubicBezTo>
                    <a:pt x="4" y="1"/>
                    <a:pt x="4" y="1"/>
                    <a:pt x="4" y="1"/>
                  </a:cubicBezTo>
                  <a:cubicBezTo>
                    <a:pt x="3" y="0"/>
                    <a:pt x="3" y="0"/>
                    <a:pt x="3" y="0"/>
                  </a:cubicBezTo>
                  <a:cubicBezTo>
                    <a:pt x="3" y="0"/>
                    <a:pt x="3" y="0"/>
                    <a:pt x="3" y="0"/>
                  </a:cubicBezTo>
                  <a:cubicBezTo>
                    <a:pt x="3" y="0"/>
                    <a:pt x="2"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77" name="Freeform 3262">
              <a:extLst>
                <a:ext uri="{FF2B5EF4-FFF2-40B4-BE49-F238E27FC236}">
                  <a16:creationId xmlns:a16="http://schemas.microsoft.com/office/drawing/2014/main" id="{973A89A4-4622-A308-5BB8-FC5D5BBA892A}"/>
                </a:ext>
              </a:extLst>
            </p:cNvPr>
            <p:cNvSpPr>
              <a:spLocks/>
            </p:cNvSpPr>
            <p:nvPr/>
          </p:nvSpPr>
          <p:spPr bwMode="auto">
            <a:xfrm>
              <a:off x="14294158" y="3944929"/>
              <a:ext cx="27588" cy="24829"/>
            </a:xfrm>
            <a:custGeom>
              <a:avLst/>
              <a:gdLst>
                <a:gd name="T0" fmla="*/ 2 w 4"/>
                <a:gd name="T1" fmla="*/ 0 h 4"/>
                <a:gd name="T2" fmla="*/ 1 w 4"/>
                <a:gd name="T3" fmla="*/ 0 h 4"/>
                <a:gd name="T4" fmla="*/ 0 w 4"/>
                <a:gd name="T5" fmla="*/ 1 h 4"/>
                <a:gd name="T6" fmla="*/ 0 w 4"/>
                <a:gd name="T7" fmla="*/ 1 h 4"/>
                <a:gd name="T8" fmla="*/ 0 w 4"/>
                <a:gd name="T9" fmla="*/ 1 h 4"/>
                <a:gd name="T10" fmla="*/ 0 w 4"/>
                <a:gd name="T11" fmla="*/ 2 h 4"/>
                <a:gd name="T12" fmla="*/ 2 w 4"/>
                <a:gd name="T13" fmla="*/ 4 h 4"/>
                <a:gd name="T14" fmla="*/ 2 w 4"/>
                <a:gd name="T15" fmla="*/ 4 h 4"/>
                <a:gd name="T16" fmla="*/ 4 w 4"/>
                <a:gd name="T17" fmla="*/ 2 h 4"/>
                <a:gd name="T18" fmla="*/ 2 w 4"/>
                <a:gd name="T19" fmla="*/ 0 h 4"/>
                <a:gd name="T20" fmla="*/ 2 w 4"/>
                <a:gd name="T2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4">
                  <a:moveTo>
                    <a:pt x="2" y="0"/>
                  </a:moveTo>
                  <a:cubicBezTo>
                    <a:pt x="1" y="0"/>
                    <a:pt x="1" y="0"/>
                    <a:pt x="1" y="0"/>
                  </a:cubicBezTo>
                  <a:cubicBezTo>
                    <a:pt x="0" y="0"/>
                    <a:pt x="0" y="1"/>
                    <a:pt x="0" y="1"/>
                  </a:cubicBezTo>
                  <a:cubicBezTo>
                    <a:pt x="0" y="1"/>
                    <a:pt x="0" y="1"/>
                    <a:pt x="0" y="1"/>
                  </a:cubicBezTo>
                  <a:cubicBezTo>
                    <a:pt x="0" y="1"/>
                    <a:pt x="0" y="1"/>
                    <a:pt x="0" y="1"/>
                  </a:cubicBezTo>
                  <a:cubicBezTo>
                    <a:pt x="0" y="1"/>
                    <a:pt x="0" y="2"/>
                    <a:pt x="0" y="2"/>
                  </a:cubicBezTo>
                  <a:cubicBezTo>
                    <a:pt x="0" y="3"/>
                    <a:pt x="1" y="3"/>
                    <a:pt x="2" y="4"/>
                  </a:cubicBezTo>
                  <a:cubicBezTo>
                    <a:pt x="2" y="4"/>
                    <a:pt x="2" y="4"/>
                    <a:pt x="2" y="4"/>
                  </a:cubicBezTo>
                  <a:cubicBezTo>
                    <a:pt x="3" y="4"/>
                    <a:pt x="4" y="3"/>
                    <a:pt x="4" y="2"/>
                  </a:cubicBezTo>
                  <a:cubicBezTo>
                    <a:pt x="4" y="1"/>
                    <a:pt x="3"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78" name="Freeform 3263">
              <a:extLst>
                <a:ext uri="{FF2B5EF4-FFF2-40B4-BE49-F238E27FC236}">
                  <a16:creationId xmlns:a16="http://schemas.microsoft.com/office/drawing/2014/main" id="{D3271C6B-C7D4-6F9F-142E-7B021E3A086A}"/>
                </a:ext>
              </a:extLst>
            </p:cNvPr>
            <p:cNvSpPr>
              <a:spLocks/>
            </p:cNvSpPr>
            <p:nvPr/>
          </p:nvSpPr>
          <p:spPr bwMode="auto">
            <a:xfrm>
              <a:off x="13949307" y="3682842"/>
              <a:ext cx="24829" cy="24829"/>
            </a:xfrm>
            <a:custGeom>
              <a:avLst/>
              <a:gdLst>
                <a:gd name="T0" fmla="*/ 2 w 4"/>
                <a:gd name="T1" fmla="*/ 0 h 4"/>
                <a:gd name="T2" fmla="*/ 2 w 4"/>
                <a:gd name="T3" fmla="*/ 0 h 4"/>
                <a:gd name="T4" fmla="*/ 1 w 4"/>
                <a:gd name="T5" fmla="*/ 1 h 4"/>
                <a:gd name="T6" fmla="*/ 0 w 4"/>
                <a:gd name="T7" fmla="*/ 1 h 4"/>
                <a:gd name="T8" fmla="*/ 0 w 4"/>
                <a:gd name="T9" fmla="*/ 2 h 4"/>
                <a:gd name="T10" fmla="*/ 0 w 4"/>
                <a:gd name="T11" fmla="*/ 3 h 4"/>
                <a:gd name="T12" fmla="*/ 0 w 4"/>
                <a:gd name="T13" fmla="*/ 3 h 4"/>
                <a:gd name="T14" fmla="*/ 2 w 4"/>
                <a:gd name="T15" fmla="*/ 4 h 4"/>
                <a:gd name="T16" fmla="*/ 2 w 4"/>
                <a:gd name="T17" fmla="*/ 4 h 4"/>
                <a:gd name="T18" fmla="*/ 2 w 4"/>
                <a:gd name="T19" fmla="*/ 4 h 4"/>
                <a:gd name="T20" fmla="*/ 3 w 4"/>
                <a:gd name="T21" fmla="*/ 4 h 4"/>
                <a:gd name="T22" fmla="*/ 3 w 4"/>
                <a:gd name="T23" fmla="*/ 4 h 4"/>
                <a:gd name="T24" fmla="*/ 4 w 4"/>
                <a:gd name="T25" fmla="*/ 3 h 4"/>
                <a:gd name="T26" fmla="*/ 4 w 4"/>
                <a:gd name="T27" fmla="*/ 3 h 4"/>
                <a:gd name="T28" fmla="*/ 2 w 4"/>
                <a:gd name="T29" fmla="*/ 0 h 4"/>
                <a:gd name="T30" fmla="*/ 2 w 4"/>
                <a:gd name="T31" fmla="*/ 0 h 4"/>
                <a:gd name="T32" fmla="*/ 2 w 4"/>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4">
                  <a:moveTo>
                    <a:pt x="2" y="0"/>
                  </a:moveTo>
                  <a:cubicBezTo>
                    <a:pt x="2" y="0"/>
                    <a:pt x="2" y="0"/>
                    <a:pt x="2" y="0"/>
                  </a:cubicBezTo>
                  <a:cubicBezTo>
                    <a:pt x="1" y="0"/>
                    <a:pt x="1" y="1"/>
                    <a:pt x="1" y="1"/>
                  </a:cubicBezTo>
                  <a:cubicBezTo>
                    <a:pt x="0" y="1"/>
                    <a:pt x="0" y="1"/>
                    <a:pt x="0" y="1"/>
                  </a:cubicBezTo>
                  <a:cubicBezTo>
                    <a:pt x="0" y="1"/>
                    <a:pt x="0" y="2"/>
                    <a:pt x="0" y="2"/>
                  </a:cubicBezTo>
                  <a:cubicBezTo>
                    <a:pt x="0" y="2"/>
                    <a:pt x="0" y="3"/>
                    <a:pt x="0" y="3"/>
                  </a:cubicBezTo>
                  <a:cubicBezTo>
                    <a:pt x="0" y="3"/>
                    <a:pt x="0" y="3"/>
                    <a:pt x="0" y="3"/>
                  </a:cubicBezTo>
                  <a:cubicBezTo>
                    <a:pt x="1" y="4"/>
                    <a:pt x="1" y="4"/>
                    <a:pt x="2" y="4"/>
                  </a:cubicBezTo>
                  <a:cubicBezTo>
                    <a:pt x="2" y="4"/>
                    <a:pt x="2" y="4"/>
                    <a:pt x="2" y="4"/>
                  </a:cubicBezTo>
                  <a:cubicBezTo>
                    <a:pt x="2" y="4"/>
                    <a:pt x="2" y="4"/>
                    <a:pt x="2" y="4"/>
                  </a:cubicBezTo>
                  <a:cubicBezTo>
                    <a:pt x="2" y="4"/>
                    <a:pt x="3" y="4"/>
                    <a:pt x="3" y="4"/>
                  </a:cubicBezTo>
                  <a:cubicBezTo>
                    <a:pt x="3" y="4"/>
                    <a:pt x="3" y="4"/>
                    <a:pt x="3" y="4"/>
                  </a:cubicBezTo>
                  <a:cubicBezTo>
                    <a:pt x="3" y="3"/>
                    <a:pt x="4" y="3"/>
                    <a:pt x="4" y="3"/>
                  </a:cubicBezTo>
                  <a:cubicBezTo>
                    <a:pt x="4" y="3"/>
                    <a:pt x="4" y="3"/>
                    <a:pt x="4" y="3"/>
                  </a:cubicBezTo>
                  <a:cubicBezTo>
                    <a:pt x="4" y="2"/>
                    <a:pt x="3" y="1"/>
                    <a:pt x="2" y="0"/>
                  </a:cubicBezTo>
                  <a:cubicBezTo>
                    <a:pt x="2" y="0"/>
                    <a:pt x="2"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79" name="Freeform 3264">
              <a:extLst>
                <a:ext uri="{FF2B5EF4-FFF2-40B4-BE49-F238E27FC236}">
                  <a16:creationId xmlns:a16="http://schemas.microsoft.com/office/drawing/2014/main" id="{4A96EC79-7C1D-DB18-33DC-A8F0D09F3388}"/>
                </a:ext>
              </a:extLst>
            </p:cNvPr>
            <p:cNvSpPr>
              <a:spLocks/>
            </p:cNvSpPr>
            <p:nvPr/>
          </p:nvSpPr>
          <p:spPr bwMode="auto">
            <a:xfrm>
              <a:off x="13529967" y="3222121"/>
              <a:ext cx="30347" cy="22070"/>
            </a:xfrm>
            <a:custGeom>
              <a:avLst/>
              <a:gdLst>
                <a:gd name="T0" fmla="*/ 2 w 5"/>
                <a:gd name="T1" fmla="*/ 0 h 3"/>
                <a:gd name="T2" fmla="*/ 0 w 5"/>
                <a:gd name="T3" fmla="*/ 1 h 3"/>
                <a:gd name="T4" fmla="*/ 1 w 5"/>
                <a:gd name="T5" fmla="*/ 3 h 3"/>
                <a:gd name="T6" fmla="*/ 2 w 5"/>
                <a:gd name="T7" fmla="*/ 3 h 3"/>
                <a:gd name="T8" fmla="*/ 2 w 5"/>
                <a:gd name="T9" fmla="*/ 3 h 3"/>
                <a:gd name="T10" fmla="*/ 2 w 5"/>
                <a:gd name="T11" fmla="*/ 3 h 3"/>
                <a:gd name="T12" fmla="*/ 2 w 5"/>
                <a:gd name="T13" fmla="*/ 3 h 3"/>
                <a:gd name="T14" fmla="*/ 2 w 5"/>
                <a:gd name="T15" fmla="*/ 3 h 3"/>
                <a:gd name="T16" fmla="*/ 3 w 5"/>
                <a:gd name="T17" fmla="*/ 3 h 3"/>
                <a:gd name="T18" fmla="*/ 4 w 5"/>
                <a:gd name="T19" fmla="*/ 3 h 3"/>
                <a:gd name="T20" fmla="*/ 4 w 5"/>
                <a:gd name="T21" fmla="*/ 2 h 3"/>
                <a:gd name="T22" fmla="*/ 3 w 5"/>
                <a:gd name="T23" fmla="*/ 0 h 3"/>
                <a:gd name="T24" fmla="*/ 2 w 5"/>
                <a:gd name="T25"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3">
                  <a:moveTo>
                    <a:pt x="2" y="0"/>
                  </a:moveTo>
                  <a:cubicBezTo>
                    <a:pt x="1" y="0"/>
                    <a:pt x="1" y="0"/>
                    <a:pt x="0" y="1"/>
                  </a:cubicBezTo>
                  <a:cubicBezTo>
                    <a:pt x="0" y="2"/>
                    <a:pt x="1" y="3"/>
                    <a:pt x="1" y="3"/>
                  </a:cubicBezTo>
                  <a:cubicBezTo>
                    <a:pt x="1" y="3"/>
                    <a:pt x="2" y="3"/>
                    <a:pt x="2" y="3"/>
                  </a:cubicBezTo>
                  <a:cubicBezTo>
                    <a:pt x="2" y="3"/>
                    <a:pt x="2" y="3"/>
                    <a:pt x="2" y="3"/>
                  </a:cubicBezTo>
                  <a:cubicBezTo>
                    <a:pt x="2" y="3"/>
                    <a:pt x="2" y="3"/>
                    <a:pt x="2" y="3"/>
                  </a:cubicBezTo>
                  <a:cubicBezTo>
                    <a:pt x="2" y="3"/>
                    <a:pt x="2" y="3"/>
                    <a:pt x="2" y="3"/>
                  </a:cubicBezTo>
                  <a:cubicBezTo>
                    <a:pt x="2" y="3"/>
                    <a:pt x="2" y="3"/>
                    <a:pt x="2" y="3"/>
                  </a:cubicBezTo>
                  <a:cubicBezTo>
                    <a:pt x="3" y="3"/>
                    <a:pt x="3" y="3"/>
                    <a:pt x="3" y="3"/>
                  </a:cubicBezTo>
                  <a:cubicBezTo>
                    <a:pt x="3" y="3"/>
                    <a:pt x="3" y="3"/>
                    <a:pt x="4" y="3"/>
                  </a:cubicBezTo>
                  <a:cubicBezTo>
                    <a:pt x="4" y="3"/>
                    <a:pt x="4" y="2"/>
                    <a:pt x="4" y="2"/>
                  </a:cubicBezTo>
                  <a:cubicBezTo>
                    <a:pt x="5" y="1"/>
                    <a:pt x="4" y="0"/>
                    <a:pt x="3" y="0"/>
                  </a:cubicBezTo>
                  <a:cubicBezTo>
                    <a:pt x="3" y="0"/>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80" name="Freeform 3265">
              <a:extLst>
                <a:ext uri="{FF2B5EF4-FFF2-40B4-BE49-F238E27FC236}">
                  <a16:creationId xmlns:a16="http://schemas.microsoft.com/office/drawing/2014/main" id="{B8CFAEF1-B477-86EB-5392-91116BC827F4}"/>
                </a:ext>
              </a:extLst>
            </p:cNvPr>
            <p:cNvSpPr>
              <a:spLocks/>
            </p:cNvSpPr>
            <p:nvPr/>
          </p:nvSpPr>
          <p:spPr bwMode="auto">
            <a:xfrm>
              <a:off x="13240292" y="3768365"/>
              <a:ext cx="27588" cy="24829"/>
            </a:xfrm>
            <a:custGeom>
              <a:avLst/>
              <a:gdLst>
                <a:gd name="T0" fmla="*/ 2 w 4"/>
                <a:gd name="T1" fmla="*/ 0 h 4"/>
                <a:gd name="T2" fmla="*/ 0 w 4"/>
                <a:gd name="T3" fmla="*/ 2 h 4"/>
                <a:gd name="T4" fmla="*/ 0 w 4"/>
                <a:gd name="T5" fmla="*/ 2 h 4"/>
                <a:gd name="T6" fmla="*/ 0 w 4"/>
                <a:gd name="T7" fmla="*/ 2 h 4"/>
                <a:gd name="T8" fmla="*/ 0 w 4"/>
                <a:gd name="T9" fmla="*/ 2 h 4"/>
                <a:gd name="T10" fmla="*/ 0 w 4"/>
                <a:gd name="T11" fmla="*/ 3 h 4"/>
                <a:gd name="T12" fmla="*/ 1 w 4"/>
                <a:gd name="T13" fmla="*/ 4 h 4"/>
                <a:gd name="T14" fmla="*/ 1 w 4"/>
                <a:gd name="T15" fmla="*/ 4 h 4"/>
                <a:gd name="T16" fmla="*/ 1 w 4"/>
                <a:gd name="T17" fmla="*/ 4 h 4"/>
                <a:gd name="T18" fmla="*/ 2 w 4"/>
                <a:gd name="T19" fmla="*/ 4 h 4"/>
                <a:gd name="T20" fmla="*/ 4 w 4"/>
                <a:gd name="T21" fmla="*/ 3 h 4"/>
                <a:gd name="T22" fmla="*/ 4 w 4"/>
                <a:gd name="T23" fmla="*/ 2 h 4"/>
                <a:gd name="T24" fmla="*/ 4 w 4"/>
                <a:gd name="T25" fmla="*/ 2 h 4"/>
                <a:gd name="T26" fmla="*/ 4 w 4"/>
                <a:gd name="T27" fmla="*/ 2 h 4"/>
                <a:gd name="T28" fmla="*/ 3 w 4"/>
                <a:gd name="T29" fmla="*/ 1 h 4"/>
                <a:gd name="T30" fmla="*/ 3 w 4"/>
                <a:gd name="T31" fmla="*/ 1 h 4"/>
                <a:gd name="T32" fmla="*/ 2 w 4"/>
                <a:gd name="T33" fmla="*/ 0 h 4"/>
                <a:gd name="T34" fmla="*/ 2 w 4"/>
                <a:gd name="T35" fmla="*/ 0 h 4"/>
                <a:gd name="T36" fmla="*/ 2 w 4"/>
                <a:gd name="T3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 h="4">
                  <a:moveTo>
                    <a:pt x="2" y="0"/>
                  </a:moveTo>
                  <a:cubicBezTo>
                    <a:pt x="1" y="0"/>
                    <a:pt x="0" y="1"/>
                    <a:pt x="0" y="2"/>
                  </a:cubicBezTo>
                  <a:cubicBezTo>
                    <a:pt x="0" y="2"/>
                    <a:pt x="0" y="2"/>
                    <a:pt x="0" y="2"/>
                  </a:cubicBezTo>
                  <a:cubicBezTo>
                    <a:pt x="0" y="2"/>
                    <a:pt x="0" y="2"/>
                    <a:pt x="0" y="2"/>
                  </a:cubicBezTo>
                  <a:cubicBezTo>
                    <a:pt x="0" y="2"/>
                    <a:pt x="0" y="2"/>
                    <a:pt x="0" y="2"/>
                  </a:cubicBezTo>
                  <a:cubicBezTo>
                    <a:pt x="0" y="3"/>
                    <a:pt x="0" y="3"/>
                    <a:pt x="0" y="3"/>
                  </a:cubicBezTo>
                  <a:cubicBezTo>
                    <a:pt x="0" y="3"/>
                    <a:pt x="0" y="4"/>
                    <a:pt x="1" y="4"/>
                  </a:cubicBezTo>
                  <a:cubicBezTo>
                    <a:pt x="1" y="4"/>
                    <a:pt x="1" y="4"/>
                    <a:pt x="1" y="4"/>
                  </a:cubicBezTo>
                  <a:cubicBezTo>
                    <a:pt x="1" y="4"/>
                    <a:pt x="1" y="4"/>
                    <a:pt x="1" y="4"/>
                  </a:cubicBezTo>
                  <a:cubicBezTo>
                    <a:pt x="1" y="4"/>
                    <a:pt x="2" y="4"/>
                    <a:pt x="2" y="4"/>
                  </a:cubicBezTo>
                  <a:cubicBezTo>
                    <a:pt x="3" y="4"/>
                    <a:pt x="3" y="4"/>
                    <a:pt x="4" y="3"/>
                  </a:cubicBezTo>
                  <a:cubicBezTo>
                    <a:pt x="4" y="2"/>
                    <a:pt x="4" y="2"/>
                    <a:pt x="4" y="2"/>
                  </a:cubicBezTo>
                  <a:cubicBezTo>
                    <a:pt x="4" y="2"/>
                    <a:pt x="4" y="2"/>
                    <a:pt x="4" y="2"/>
                  </a:cubicBezTo>
                  <a:cubicBezTo>
                    <a:pt x="4" y="2"/>
                    <a:pt x="4" y="2"/>
                    <a:pt x="4" y="2"/>
                  </a:cubicBezTo>
                  <a:cubicBezTo>
                    <a:pt x="3" y="1"/>
                    <a:pt x="3" y="1"/>
                    <a:pt x="3" y="1"/>
                  </a:cubicBezTo>
                  <a:cubicBezTo>
                    <a:pt x="3" y="1"/>
                    <a:pt x="3" y="1"/>
                    <a:pt x="3" y="1"/>
                  </a:cubicBezTo>
                  <a:cubicBezTo>
                    <a:pt x="3" y="1"/>
                    <a:pt x="3" y="0"/>
                    <a:pt x="2" y="0"/>
                  </a:cubicBezTo>
                  <a:cubicBezTo>
                    <a:pt x="2" y="0"/>
                    <a:pt x="2"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81" name="Freeform 3266">
              <a:extLst>
                <a:ext uri="{FF2B5EF4-FFF2-40B4-BE49-F238E27FC236}">
                  <a16:creationId xmlns:a16="http://schemas.microsoft.com/office/drawing/2014/main" id="{DF244118-4B8A-929A-B30E-563138BBBE8C}"/>
                </a:ext>
              </a:extLst>
            </p:cNvPr>
            <p:cNvSpPr>
              <a:spLocks/>
            </p:cNvSpPr>
            <p:nvPr/>
          </p:nvSpPr>
          <p:spPr bwMode="auto">
            <a:xfrm>
              <a:off x="12572660" y="3611113"/>
              <a:ext cx="24829" cy="24829"/>
            </a:xfrm>
            <a:custGeom>
              <a:avLst/>
              <a:gdLst>
                <a:gd name="T0" fmla="*/ 2 w 4"/>
                <a:gd name="T1" fmla="*/ 0 h 4"/>
                <a:gd name="T2" fmla="*/ 0 w 4"/>
                <a:gd name="T3" fmla="*/ 1 h 4"/>
                <a:gd name="T4" fmla="*/ 0 w 4"/>
                <a:gd name="T5" fmla="*/ 2 h 4"/>
                <a:gd name="T6" fmla="*/ 0 w 4"/>
                <a:gd name="T7" fmla="*/ 3 h 4"/>
                <a:gd name="T8" fmla="*/ 0 w 4"/>
                <a:gd name="T9" fmla="*/ 3 h 4"/>
                <a:gd name="T10" fmla="*/ 1 w 4"/>
                <a:gd name="T11" fmla="*/ 3 h 4"/>
                <a:gd name="T12" fmla="*/ 1 w 4"/>
                <a:gd name="T13" fmla="*/ 3 h 4"/>
                <a:gd name="T14" fmla="*/ 1 w 4"/>
                <a:gd name="T15" fmla="*/ 3 h 4"/>
                <a:gd name="T16" fmla="*/ 2 w 4"/>
                <a:gd name="T17" fmla="*/ 4 h 4"/>
                <a:gd name="T18" fmla="*/ 2 w 4"/>
                <a:gd name="T19" fmla="*/ 4 h 4"/>
                <a:gd name="T20" fmla="*/ 3 w 4"/>
                <a:gd name="T21" fmla="*/ 4 h 4"/>
                <a:gd name="T22" fmla="*/ 3 w 4"/>
                <a:gd name="T23" fmla="*/ 3 h 4"/>
                <a:gd name="T24" fmla="*/ 4 w 4"/>
                <a:gd name="T25" fmla="*/ 2 h 4"/>
                <a:gd name="T26" fmla="*/ 4 w 4"/>
                <a:gd name="T27" fmla="*/ 2 h 4"/>
                <a:gd name="T28" fmla="*/ 4 w 4"/>
                <a:gd name="T29" fmla="*/ 2 h 4"/>
                <a:gd name="T30" fmla="*/ 2 w 4"/>
                <a:gd name="T31" fmla="*/ 0 h 4"/>
                <a:gd name="T32" fmla="*/ 2 w 4"/>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4">
                  <a:moveTo>
                    <a:pt x="2" y="0"/>
                  </a:moveTo>
                  <a:cubicBezTo>
                    <a:pt x="1" y="0"/>
                    <a:pt x="0" y="0"/>
                    <a:pt x="0" y="1"/>
                  </a:cubicBezTo>
                  <a:cubicBezTo>
                    <a:pt x="0" y="2"/>
                    <a:pt x="0" y="2"/>
                    <a:pt x="0" y="2"/>
                  </a:cubicBezTo>
                  <a:cubicBezTo>
                    <a:pt x="0" y="2"/>
                    <a:pt x="0" y="2"/>
                    <a:pt x="0" y="3"/>
                  </a:cubicBezTo>
                  <a:cubicBezTo>
                    <a:pt x="0" y="3"/>
                    <a:pt x="0" y="3"/>
                    <a:pt x="0" y="3"/>
                  </a:cubicBezTo>
                  <a:cubicBezTo>
                    <a:pt x="0" y="3"/>
                    <a:pt x="0" y="3"/>
                    <a:pt x="1" y="3"/>
                  </a:cubicBezTo>
                  <a:cubicBezTo>
                    <a:pt x="1" y="3"/>
                    <a:pt x="1" y="3"/>
                    <a:pt x="1" y="3"/>
                  </a:cubicBezTo>
                  <a:cubicBezTo>
                    <a:pt x="1" y="3"/>
                    <a:pt x="1" y="3"/>
                    <a:pt x="1" y="3"/>
                  </a:cubicBezTo>
                  <a:cubicBezTo>
                    <a:pt x="1" y="3"/>
                    <a:pt x="1" y="4"/>
                    <a:pt x="2" y="4"/>
                  </a:cubicBezTo>
                  <a:cubicBezTo>
                    <a:pt x="2" y="4"/>
                    <a:pt x="2" y="4"/>
                    <a:pt x="2" y="4"/>
                  </a:cubicBezTo>
                  <a:cubicBezTo>
                    <a:pt x="2" y="4"/>
                    <a:pt x="3" y="4"/>
                    <a:pt x="3" y="4"/>
                  </a:cubicBezTo>
                  <a:cubicBezTo>
                    <a:pt x="3" y="4"/>
                    <a:pt x="3" y="3"/>
                    <a:pt x="3" y="3"/>
                  </a:cubicBezTo>
                  <a:cubicBezTo>
                    <a:pt x="3" y="3"/>
                    <a:pt x="4" y="3"/>
                    <a:pt x="4" y="2"/>
                  </a:cubicBezTo>
                  <a:cubicBezTo>
                    <a:pt x="4" y="2"/>
                    <a:pt x="4" y="2"/>
                    <a:pt x="4" y="2"/>
                  </a:cubicBezTo>
                  <a:cubicBezTo>
                    <a:pt x="4" y="2"/>
                    <a:pt x="4" y="2"/>
                    <a:pt x="4" y="2"/>
                  </a:cubicBezTo>
                  <a:cubicBezTo>
                    <a:pt x="4" y="1"/>
                    <a:pt x="3"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82" name="Freeform 3267">
              <a:extLst>
                <a:ext uri="{FF2B5EF4-FFF2-40B4-BE49-F238E27FC236}">
                  <a16:creationId xmlns:a16="http://schemas.microsoft.com/office/drawing/2014/main" id="{40B3E024-BE28-63D1-2438-1FF9E0BBBAED}"/>
                </a:ext>
              </a:extLst>
            </p:cNvPr>
            <p:cNvSpPr>
              <a:spLocks/>
            </p:cNvSpPr>
            <p:nvPr/>
          </p:nvSpPr>
          <p:spPr bwMode="auto">
            <a:xfrm>
              <a:off x="11496724" y="2882787"/>
              <a:ext cx="52417" cy="52417"/>
            </a:xfrm>
            <a:custGeom>
              <a:avLst/>
              <a:gdLst>
                <a:gd name="T0" fmla="*/ 4 w 8"/>
                <a:gd name="T1" fmla="*/ 0 h 8"/>
                <a:gd name="T2" fmla="*/ 2 w 8"/>
                <a:gd name="T3" fmla="*/ 1 h 8"/>
                <a:gd name="T4" fmla="*/ 1 w 8"/>
                <a:gd name="T5" fmla="*/ 3 h 8"/>
                <a:gd name="T6" fmla="*/ 1 w 8"/>
                <a:gd name="T7" fmla="*/ 3 h 8"/>
                <a:gd name="T8" fmla="*/ 1 w 8"/>
                <a:gd name="T9" fmla="*/ 5 h 8"/>
                <a:gd name="T10" fmla="*/ 1 w 8"/>
                <a:gd name="T11" fmla="*/ 5 h 8"/>
                <a:gd name="T12" fmla="*/ 1 w 8"/>
                <a:gd name="T13" fmla="*/ 6 h 8"/>
                <a:gd name="T14" fmla="*/ 3 w 8"/>
                <a:gd name="T15" fmla="*/ 7 h 8"/>
                <a:gd name="T16" fmla="*/ 3 w 8"/>
                <a:gd name="T17" fmla="*/ 7 h 8"/>
                <a:gd name="T18" fmla="*/ 4 w 8"/>
                <a:gd name="T19" fmla="*/ 8 h 8"/>
                <a:gd name="T20" fmla="*/ 6 w 8"/>
                <a:gd name="T21" fmla="*/ 7 h 8"/>
                <a:gd name="T22" fmla="*/ 7 w 8"/>
                <a:gd name="T23" fmla="*/ 6 h 8"/>
                <a:gd name="T24" fmla="*/ 7 w 8"/>
                <a:gd name="T25" fmla="*/ 5 h 8"/>
                <a:gd name="T26" fmla="*/ 7 w 8"/>
                <a:gd name="T27" fmla="*/ 3 h 8"/>
                <a:gd name="T28" fmla="*/ 7 w 8"/>
                <a:gd name="T29" fmla="*/ 3 h 8"/>
                <a:gd name="T30" fmla="*/ 7 w 8"/>
                <a:gd name="T31" fmla="*/ 2 h 8"/>
                <a:gd name="T32" fmla="*/ 4 w 8"/>
                <a:gd name="T33"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 h="8">
                  <a:moveTo>
                    <a:pt x="4" y="0"/>
                  </a:moveTo>
                  <a:cubicBezTo>
                    <a:pt x="3" y="0"/>
                    <a:pt x="3" y="1"/>
                    <a:pt x="2" y="1"/>
                  </a:cubicBezTo>
                  <a:cubicBezTo>
                    <a:pt x="1" y="2"/>
                    <a:pt x="1" y="2"/>
                    <a:pt x="1" y="3"/>
                  </a:cubicBezTo>
                  <a:cubicBezTo>
                    <a:pt x="1" y="3"/>
                    <a:pt x="1" y="3"/>
                    <a:pt x="1" y="3"/>
                  </a:cubicBezTo>
                  <a:cubicBezTo>
                    <a:pt x="1" y="4"/>
                    <a:pt x="0" y="4"/>
                    <a:pt x="1" y="5"/>
                  </a:cubicBezTo>
                  <a:cubicBezTo>
                    <a:pt x="1" y="5"/>
                    <a:pt x="1" y="5"/>
                    <a:pt x="1" y="5"/>
                  </a:cubicBezTo>
                  <a:cubicBezTo>
                    <a:pt x="1" y="5"/>
                    <a:pt x="1" y="6"/>
                    <a:pt x="1" y="6"/>
                  </a:cubicBezTo>
                  <a:cubicBezTo>
                    <a:pt x="2" y="7"/>
                    <a:pt x="2" y="7"/>
                    <a:pt x="3" y="7"/>
                  </a:cubicBezTo>
                  <a:cubicBezTo>
                    <a:pt x="3" y="7"/>
                    <a:pt x="3" y="7"/>
                    <a:pt x="3" y="7"/>
                  </a:cubicBezTo>
                  <a:cubicBezTo>
                    <a:pt x="3" y="7"/>
                    <a:pt x="4" y="8"/>
                    <a:pt x="4" y="8"/>
                  </a:cubicBezTo>
                  <a:cubicBezTo>
                    <a:pt x="5" y="8"/>
                    <a:pt x="5" y="7"/>
                    <a:pt x="6" y="7"/>
                  </a:cubicBezTo>
                  <a:cubicBezTo>
                    <a:pt x="6" y="7"/>
                    <a:pt x="7" y="6"/>
                    <a:pt x="7" y="6"/>
                  </a:cubicBezTo>
                  <a:cubicBezTo>
                    <a:pt x="7" y="6"/>
                    <a:pt x="7" y="6"/>
                    <a:pt x="7" y="5"/>
                  </a:cubicBezTo>
                  <a:cubicBezTo>
                    <a:pt x="8" y="5"/>
                    <a:pt x="8" y="4"/>
                    <a:pt x="7" y="3"/>
                  </a:cubicBezTo>
                  <a:cubicBezTo>
                    <a:pt x="7" y="3"/>
                    <a:pt x="7" y="3"/>
                    <a:pt x="7" y="3"/>
                  </a:cubicBezTo>
                  <a:cubicBezTo>
                    <a:pt x="7" y="3"/>
                    <a:pt x="7" y="2"/>
                    <a:pt x="7" y="2"/>
                  </a:cubicBezTo>
                  <a:cubicBezTo>
                    <a:pt x="6" y="1"/>
                    <a:pt x="5"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83" name="Freeform 3268">
              <a:extLst>
                <a:ext uri="{FF2B5EF4-FFF2-40B4-BE49-F238E27FC236}">
                  <a16:creationId xmlns:a16="http://schemas.microsoft.com/office/drawing/2014/main" id="{FEBD189C-874F-4FA1-6F98-48795552F1C4}"/>
                </a:ext>
              </a:extLst>
            </p:cNvPr>
            <p:cNvSpPr>
              <a:spLocks/>
            </p:cNvSpPr>
            <p:nvPr/>
          </p:nvSpPr>
          <p:spPr bwMode="auto">
            <a:xfrm>
              <a:off x="10823575" y="2645529"/>
              <a:ext cx="52417" cy="46900"/>
            </a:xfrm>
            <a:custGeom>
              <a:avLst/>
              <a:gdLst>
                <a:gd name="T0" fmla="*/ 4 w 8"/>
                <a:gd name="T1" fmla="*/ 0 h 7"/>
                <a:gd name="T2" fmla="*/ 2 w 8"/>
                <a:gd name="T3" fmla="*/ 1 h 7"/>
                <a:gd name="T4" fmla="*/ 2 w 8"/>
                <a:gd name="T5" fmla="*/ 1 h 7"/>
                <a:gd name="T6" fmla="*/ 2 w 8"/>
                <a:gd name="T7" fmla="*/ 1 h 7"/>
                <a:gd name="T8" fmla="*/ 1 w 8"/>
                <a:gd name="T9" fmla="*/ 5 h 7"/>
                <a:gd name="T10" fmla="*/ 4 w 8"/>
                <a:gd name="T11" fmla="*/ 7 h 7"/>
                <a:gd name="T12" fmla="*/ 4 w 8"/>
                <a:gd name="T13" fmla="*/ 7 h 7"/>
                <a:gd name="T14" fmla="*/ 4 w 8"/>
                <a:gd name="T15" fmla="*/ 7 h 7"/>
                <a:gd name="T16" fmla="*/ 6 w 8"/>
                <a:gd name="T17" fmla="*/ 6 h 7"/>
                <a:gd name="T18" fmla="*/ 7 w 8"/>
                <a:gd name="T19" fmla="*/ 6 h 7"/>
                <a:gd name="T20" fmla="*/ 7 w 8"/>
                <a:gd name="T21" fmla="*/ 5 h 7"/>
                <a:gd name="T22" fmla="*/ 7 w 8"/>
                <a:gd name="T23" fmla="*/ 5 h 7"/>
                <a:gd name="T24" fmla="*/ 8 w 8"/>
                <a:gd name="T25" fmla="*/ 4 h 7"/>
                <a:gd name="T26" fmla="*/ 7 w 8"/>
                <a:gd name="T27" fmla="*/ 1 h 7"/>
                <a:gd name="T28" fmla="*/ 6 w 8"/>
                <a:gd name="T29" fmla="*/ 0 h 7"/>
                <a:gd name="T30" fmla="*/ 5 w 8"/>
                <a:gd name="T31" fmla="*/ 0 h 7"/>
                <a:gd name="T32" fmla="*/ 4 w 8"/>
                <a:gd name="T33"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 h="7">
                  <a:moveTo>
                    <a:pt x="4" y="0"/>
                  </a:moveTo>
                  <a:cubicBezTo>
                    <a:pt x="3" y="0"/>
                    <a:pt x="3" y="0"/>
                    <a:pt x="2" y="1"/>
                  </a:cubicBezTo>
                  <a:cubicBezTo>
                    <a:pt x="2" y="1"/>
                    <a:pt x="2" y="1"/>
                    <a:pt x="2" y="1"/>
                  </a:cubicBezTo>
                  <a:cubicBezTo>
                    <a:pt x="2" y="1"/>
                    <a:pt x="2" y="1"/>
                    <a:pt x="2" y="1"/>
                  </a:cubicBezTo>
                  <a:cubicBezTo>
                    <a:pt x="0" y="2"/>
                    <a:pt x="0" y="4"/>
                    <a:pt x="1" y="5"/>
                  </a:cubicBezTo>
                  <a:cubicBezTo>
                    <a:pt x="2" y="6"/>
                    <a:pt x="3" y="7"/>
                    <a:pt x="4" y="7"/>
                  </a:cubicBezTo>
                  <a:cubicBezTo>
                    <a:pt x="4" y="7"/>
                    <a:pt x="4" y="7"/>
                    <a:pt x="4" y="7"/>
                  </a:cubicBezTo>
                  <a:cubicBezTo>
                    <a:pt x="4" y="7"/>
                    <a:pt x="4" y="7"/>
                    <a:pt x="4" y="7"/>
                  </a:cubicBezTo>
                  <a:cubicBezTo>
                    <a:pt x="5" y="7"/>
                    <a:pt x="6" y="7"/>
                    <a:pt x="6" y="6"/>
                  </a:cubicBezTo>
                  <a:cubicBezTo>
                    <a:pt x="6" y="6"/>
                    <a:pt x="7" y="6"/>
                    <a:pt x="7" y="6"/>
                  </a:cubicBezTo>
                  <a:cubicBezTo>
                    <a:pt x="7" y="5"/>
                    <a:pt x="7" y="5"/>
                    <a:pt x="7" y="5"/>
                  </a:cubicBezTo>
                  <a:cubicBezTo>
                    <a:pt x="7" y="5"/>
                    <a:pt x="7" y="5"/>
                    <a:pt x="7" y="5"/>
                  </a:cubicBezTo>
                  <a:cubicBezTo>
                    <a:pt x="7" y="5"/>
                    <a:pt x="7" y="5"/>
                    <a:pt x="8" y="4"/>
                  </a:cubicBezTo>
                  <a:cubicBezTo>
                    <a:pt x="8" y="3"/>
                    <a:pt x="8" y="2"/>
                    <a:pt x="7" y="1"/>
                  </a:cubicBezTo>
                  <a:cubicBezTo>
                    <a:pt x="7" y="1"/>
                    <a:pt x="6" y="0"/>
                    <a:pt x="6" y="0"/>
                  </a:cubicBezTo>
                  <a:cubicBezTo>
                    <a:pt x="5" y="0"/>
                    <a:pt x="5" y="0"/>
                    <a:pt x="5" y="0"/>
                  </a:cubicBezTo>
                  <a:cubicBezTo>
                    <a:pt x="5" y="0"/>
                    <a:pt x="4"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84" name="Freeform 3269">
              <a:extLst>
                <a:ext uri="{FF2B5EF4-FFF2-40B4-BE49-F238E27FC236}">
                  <a16:creationId xmlns:a16="http://schemas.microsoft.com/office/drawing/2014/main" id="{5115C229-241B-3EFE-1280-2D9EEE59D80F}"/>
                </a:ext>
              </a:extLst>
            </p:cNvPr>
            <p:cNvSpPr>
              <a:spLocks/>
            </p:cNvSpPr>
            <p:nvPr/>
          </p:nvSpPr>
          <p:spPr bwMode="auto">
            <a:xfrm>
              <a:off x="11400166" y="3191774"/>
              <a:ext cx="38623" cy="38623"/>
            </a:xfrm>
            <a:custGeom>
              <a:avLst/>
              <a:gdLst>
                <a:gd name="T0" fmla="*/ 3 w 6"/>
                <a:gd name="T1" fmla="*/ 0 h 6"/>
                <a:gd name="T2" fmla="*/ 2 w 6"/>
                <a:gd name="T3" fmla="*/ 1 h 6"/>
                <a:gd name="T4" fmla="*/ 1 w 6"/>
                <a:gd name="T5" fmla="*/ 5 h 6"/>
                <a:gd name="T6" fmla="*/ 3 w 6"/>
                <a:gd name="T7" fmla="*/ 6 h 6"/>
                <a:gd name="T8" fmla="*/ 5 w 6"/>
                <a:gd name="T9" fmla="*/ 5 h 6"/>
                <a:gd name="T10" fmla="*/ 6 w 6"/>
                <a:gd name="T11" fmla="*/ 4 h 6"/>
                <a:gd name="T12" fmla="*/ 6 w 6"/>
                <a:gd name="T13" fmla="*/ 4 h 6"/>
                <a:gd name="T14" fmla="*/ 6 w 6"/>
                <a:gd name="T15" fmla="*/ 1 h 6"/>
                <a:gd name="T16" fmla="*/ 6 w 6"/>
                <a:gd name="T17" fmla="*/ 1 h 6"/>
                <a:gd name="T18" fmla="*/ 5 w 6"/>
                <a:gd name="T19" fmla="*/ 1 h 6"/>
                <a:gd name="T20" fmla="*/ 5 w 6"/>
                <a:gd name="T21" fmla="*/ 0 h 6"/>
                <a:gd name="T22" fmla="*/ 4 w 6"/>
                <a:gd name="T23" fmla="*/ 0 h 6"/>
                <a:gd name="T24" fmla="*/ 3 w 6"/>
                <a:gd name="T2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6">
                  <a:moveTo>
                    <a:pt x="3" y="0"/>
                  </a:moveTo>
                  <a:cubicBezTo>
                    <a:pt x="3" y="0"/>
                    <a:pt x="2" y="0"/>
                    <a:pt x="2" y="1"/>
                  </a:cubicBezTo>
                  <a:cubicBezTo>
                    <a:pt x="1" y="2"/>
                    <a:pt x="0" y="3"/>
                    <a:pt x="1" y="5"/>
                  </a:cubicBezTo>
                  <a:cubicBezTo>
                    <a:pt x="2" y="5"/>
                    <a:pt x="3" y="6"/>
                    <a:pt x="3" y="6"/>
                  </a:cubicBezTo>
                  <a:cubicBezTo>
                    <a:pt x="4" y="6"/>
                    <a:pt x="5" y="6"/>
                    <a:pt x="5" y="5"/>
                  </a:cubicBezTo>
                  <a:cubicBezTo>
                    <a:pt x="5" y="5"/>
                    <a:pt x="6" y="5"/>
                    <a:pt x="6" y="4"/>
                  </a:cubicBezTo>
                  <a:cubicBezTo>
                    <a:pt x="6" y="4"/>
                    <a:pt x="6" y="4"/>
                    <a:pt x="6" y="4"/>
                  </a:cubicBezTo>
                  <a:cubicBezTo>
                    <a:pt x="6" y="3"/>
                    <a:pt x="6" y="2"/>
                    <a:pt x="6" y="1"/>
                  </a:cubicBezTo>
                  <a:cubicBezTo>
                    <a:pt x="6" y="1"/>
                    <a:pt x="6" y="1"/>
                    <a:pt x="6" y="1"/>
                  </a:cubicBezTo>
                  <a:cubicBezTo>
                    <a:pt x="6" y="1"/>
                    <a:pt x="5" y="1"/>
                    <a:pt x="5" y="1"/>
                  </a:cubicBezTo>
                  <a:cubicBezTo>
                    <a:pt x="5" y="1"/>
                    <a:pt x="5" y="1"/>
                    <a:pt x="5" y="0"/>
                  </a:cubicBezTo>
                  <a:cubicBezTo>
                    <a:pt x="4" y="0"/>
                    <a:pt x="4" y="0"/>
                    <a:pt x="4" y="0"/>
                  </a:cubicBezTo>
                  <a:cubicBezTo>
                    <a:pt x="4" y="0"/>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85" name="Freeform 3270">
              <a:extLst>
                <a:ext uri="{FF2B5EF4-FFF2-40B4-BE49-F238E27FC236}">
                  <a16:creationId xmlns:a16="http://schemas.microsoft.com/office/drawing/2014/main" id="{AABAF644-7DA1-35B1-7765-44418811EAF0}"/>
                </a:ext>
              </a:extLst>
            </p:cNvPr>
            <p:cNvSpPr>
              <a:spLocks/>
            </p:cNvSpPr>
            <p:nvPr/>
          </p:nvSpPr>
          <p:spPr bwMode="auto">
            <a:xfrm>
              <a:off x="10834610" y="3131080"/>
              <a:ext cx="41382" cy="38623"/>
            </a:xfrm>
            <a:custGeom>
              <a:avLst/>
              <a:gdLst>
                <a:gd name="T0" fmla="*/ 3 w 6"/>
                <a:gd name="T1" fmla="*/ 0 h 6"/>
                <a:gd name="T2" fmla="*/ 2 w 6"/>
                <a:gd name="T3" fmla="*/ 0 h 6"/>
                <a:gd name="T4" fmla="*/ 1 w 6"/>
                <a:gd name="T5" fmla="*/ 1 h 6"/>
                <a:gd name="T6" fmla="*/ 0 w 6"/>
                <a:gd name="T7" fmla="*/ 5 h 6"/>
                <a:gd name="T8" fmla="*/ 3 w 6"/>
                <a:gd name="T9" fmla="*/ 6 h 6"/>
                <a:gd name="T10" fmla="*/ 4 w 6"/>
                <a:gd name="T11" fmla="*/ 5 h 6"/>
                <a:gd name="T12" fmla="*/ 5 w 6"/>
                <a:gd name="T13" fmla="*/ 2 h 6"/>
                <a:gd name="T14" fmla="*/ 5 w 6"/>
                <a:gd name="T15" fmla="*/ 2 h 6"/>
                <a:gd name="T16" fmla="*/ 5 w 6"/>
                <a:gd name="T17" fmla="*/ 2 h 6"/>
                <a:gd name="T18" fmla="*/ 3 w 6"/>
                <a:gd name="T19" fmla="*/ 0 h 6"/>
                <a:gd name="T20" fmla="*/ 3 w 6"/>
                <a:gd name="T2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6">
                  <a:moveTo>
                    <a:pt x="3" y="0"/>
                  </a:moveTo>
                  <a:cubicBezTo>
                    <a:pt x="3" y="0"/>
                    <a:pt x="2" y="0"/>
                    <a:pt x="2" y="0"/>
                  </a:cubicBezTo>
                  <a:cubicBezTo>
                    <a:pt x="2" y="0"/>
                    <a:pt x="1" y="1"/>
                    <a:pt x="1" y="1"/>
                  </a:cubicBezTo>
                  <a:cubicBezTo>
                    <a:pt x="0" y="2"/>
                    <a:pt x="0" y="3"/>
                    <a:pt x="0" y="5"/>
                  </a:cubicBezTo>
                  <a:cubicBezTo>
                    <a:pt x="1" y="5"/>
                    <a:pt x="2" y="6"/>
                    <a:pt x="3" y="6"/>
                  </a:cubicBezTo>
                  <a:cubicBezTo>
                    <a:pt x="3" y="6"/>
                    <a:pt x="4" y="6"/>
                    <a:pt x="4" y="5"/>
                  </a:cubicBezTo>
                  <a:cubicBezTo>
                    <a:pt x="5" y="5"/>
                    <a:pt x="6" y="3"/>
                    <a:pt x="5" y="2"/>
                  </a:cubicBezTo>
                  <a:cubicBezTo>
                    <a:pt x="5" y="2"/>
                    <a:pt x="5" y="2"/>
                    <a:pt x="5" y="2"/>
                  </a:cubicBezTo>
                  <a:cubicBezTo>
                    <a:pt x="5" y="2"/>
                    <a:pt x="5" y="2"/>
                    <a:pt x="5" y="2"/>
                  </a:cubicBezTo>
                  <a:cubicBezTo>
                    <a:pt x="4" y="1"/>
                    <a:pt x="4" y="0"/>
                    <a:pt x="3" y="0"/>
                  </a:cubicBezTo>
                  <a:cubicBezTo>
                    <a:pt x="3"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86" name="Freeform 3271">
              <a:extLst>
                <a:ext uri="{FF2B5EF4-FFF2-40B4-BE49-F238E27FC236}">
                  <a16:creationId xmlns:a16="http://schemas.microsoft.com/office/drawing/2014/main" id="{FA2F5441-697E-FFCE-881F-AF133A7166A2}"/>
                </a:ext>
              </a:extLst>
            </p:cNvPr>
            <p:cNvSpPr>
              <a:spLocks/>
            </p:cNvSpPr>
            <p:nvPr/>
          </p:nvSpPr>
          <p:spPr bwMode="auto">
            <a:xfrm>
              <a:off x="12048486" y="3249709"/>
              <a:ext cx="38623" cy="38623"/>
            </a:xfrm>
            <a:custGeom>
              <a:avLst/>
              <a:gdLst>
                <a:gd name="T0" fmla="*/ 3 w 6"/>
                <a:gd name="T1" fmla="*/ 0 h 6"/>
                <a:gd name="T2" fmla="*/ 2 w 6"/>
                <a:gd name="T3" fmla="*/ 1 h 6"/>
                <a:gd name="T4" fmla="*/ 1 w 6"/>
                <a:gd name="T5" fmla="*/ 2 h 6"/>
                <a:gd name="T6" fmla="*/ 1 w 6"/>
                <a:gd name="T7" fmla="*/ 2 h 6"/>
                <a:gd name="T8" fmla="*/ 0 w 6"/>
                <a:gd name="T9" fmla="*/ 3 h 6"/>
                <a:gd name="T10" fmla="*/ 1 w 6"/>
                <a:gd name="T11" fmla="*/ 4 h 6"/>
                <a:gd name="T12" fmla="*/ 1 w 6"/>
                <a:gd name="T13" fmla="*/ 4 h 6"/>
                <a:gd name="T14" fmla="*/ 1 w 6"/>
                <a:gd name="T15" fmla="*/ 5 h 6"/>
                <a:gd name="T16" fmla="*/ 1 w 6"/>
                <a:gd name="T17" fmla="*/ 5 h 6"/>
                <a:gd name="T18" fmla="*/ 2 w 6"/>
                <a:gd name="T19" fmla="*/ 6 h 6"/>
                <a:gd name="T20" fmla="*/ 3 w 6"/>
                <a:gd name="T21" fmla="*/ 6 h 6"/>
                <a:gd name="T22" fmla="*/ 3 w 6"/>
                <a:gd name="T23" fmla="*/ 6 h 6"/>
                <a:gd name="T24" fmla="*/ 5 w 6"/>
                <a:gd name="T25" fmla="*/ 5 h 6"/>
                <a:gd name="T26" fmla="*/ 5 w 6"/>
                <a:gd name="T27" fmla="*/ 1 h 6"/>
                <a:gd name="T28" fmla="*/ 3 w 6"/>
                <a:gd name="T2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6">
                  <a:moveTo>
                    <a:pt x="3" y="0"/>
                  </a:moveTo>
                  <a:cubicBezTo>
                    <a:pt x="3" y="0"/>
                    <a:pt x="2" y="0"/>
                    <a:pt x="2" y="1"/>
                  </a:cubicBezTo>
                  <a:cubicBezTo>
                    <a:pt x="1" y="1"/>
                    <a:pt x="1" y="1"/>
                    <a:pt x="1" y="2"/>
                  </a:cubicBezTo>
                  <a:cubicBezTo>
                    <a:pt x="1" y="2"/>
                    <a:pt x="1" y="2"/>
                    <a:pt x="1" y="2"/>
                  </a:cubicBezTo>
                  <a:cubicBezTo>
                    <a:pt x="0" y="3"/>
                    <a:pt x="0" y="3"/>
                    <a:pt x="0" y="3"/>
                  </a:cubicBezTo>
                  <a:cubicBezTo>
                    <a:pt x="0" y="4"/>
                    <a:pt x="1" y="4"/>
                    <a:pt x="1" y="4"/>
                  </a:cubicBezTo>
                  <a:cubicBezTo>
                    <a:pt x="1" y="4"/>
                    <a:pt x="1" y="4"/>
                    <a:pt x="1" y="4"/>
                  </a:cubicBezTo>
                  <a:cubicBezTo>
                    <a:pt x="1" y="4"/>
                    <a:pt x="1" y="4"/>
                    <a:pt x="1" y="5"/>
                  </a:cubicBezTo>
                  <a:cubicBezTo>
                    <a:pt x="1" y="5"/>
                    <a:pt x="1" y="5"/>
                    <a:pt x="1" y="5"/>
                  </a:cubicBezTo>
                  <a:cubicBezTo>
                    <a:pt x="1" y="5"/>
                    <a:pt x="2" y="5"/>
                    <a:pt x="2" y="6"/>
                  </a:cubicBezTo>
                  <a:cubicBezTo>
                    <a:pt x="2" y="6"/>
                    <a:pt x="3" y="6"/>
                    <a:pt x="3" y="6"/>
                  </a:cubicBezTo>
                  <a:cubicBezTo>
                    <a:pt x="3" y="6"/>
                    <a:pt x="3" y="6"/>
                    <a:pt x="3" y="6"/>
                  </a:cubicBezTo>
                  <a:cubicBezTo>
                    <a:pt x="4" y="6"/>
                    <a:pt x="4" y="6"/>
                    <a:pt x="5" y="5"/>
                  </a:cubicBezTo>
                  <a:cubicBezTo>
                    <a:pt x="6" y="4"/>
                    <a:pt x="6" y="3"/>
                    <a:pt x="5" y="1"/>
                  </a:cubicBezTo>
                  <a:cubicBezTo>
                    <a:pt x="5" y="1"/>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87" name="Freeform 3272">
              <a:extLst>
                <a:ext uri="{FF2B5EF4-FFF2-40B4-BE49-F238E27FC236}">
                  <a16:creationId xmlns:a16="http://schemas.microsoft.com/office/drawing/2014/main" id="{A235A1A1-3A11-1ECB-E2D9-AB25A766DDE8}"/>
                </a:ext>
              </a:extLst>
            </p:cNvPr>
            <p:cNvSpPr>
              <a:spLocks/>
            </p:cNvSpPr>
            <p:nvPr/>
          </p:nvSpPr>
          <p:spPr bwMode="auto">
            <a:xfrm>
              <a:off x="11819505" y="3059351"/>
              <a:ext cx="38623" cy="33106"/>
            </a:xfrm>
            <a:custGeom>
              <a:avLst/>
              <a:gdLst>
                <a:gd name="T0" fmla="*/ 3 w 6"/>
                <a:gd name="T1" fmla="*/ 0 h 5"/>
                <a:gd name="T2" fmla="*/ 2 w 6"/>
                <a:gd name="T3" fmla="*/ 0 h 5"/>
                <a:gd name="T4" fmla="*/ 1 w 6"/>
                <a:gd name="T5" fmla="*/ 1 h 5"/>
                <a:gd name="T6" fmla="*/ 1 w 6"/>
                <a:gd name="T7" fmla="*/ 1 h 5"/>
                <a:gd name="T8" fmla="*/ 1 w 6"/>
                <a:gd name="T9" fmla="*/ 4 h 5"/>
                <a:gd name="T10" fmla="*/ 3 w 6"/>
                <a:gd name="T11" fmla="*/ 5 h 5"/>
                <a:gd name="T12" fmla="*/ 3 w 6"/>
                <a:gd name="T13" fmla="*/ 5 h 5"/>
                <a:gd name="T14" fmla="*/ 4 w 6"/>
                <a:gd name="T15" fmla="*/ 5 h 5"/>
                <a:gd name="T16" fmla="*/ 5 w 6"/>
                <a:gd name="T17" fmla="*/ 5 h 5"/>
                <a:gd name="T18" fmla="*/ 5 w 6"/>
                <a:gd name="T19" fmla="*/ 1 h 5"/>
                <a:gd name="T20" fmla="*/ 4 w 6"/>
                <a:gd name="T21" fmla="*/ 0 h 5"/>
                <a:gd name="T22" fmla="*/ 3 w 6"/>
                <a:gd name="T23" fmla="*/ 0 h 5"/>
                <a:gd name="T24" fmla="*/ 3 w 6"/>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5">
                  <a:moveTo>
                    <a:pt x="3" y="0"/>
                  </a:moveTo>
                  <a:cubicBezTo>
                    <a:pt x="3" y="0"/>
                    <a:pt x="2" y="0"/>
                    <a:pt x="2" y="0"/>
                  </a:cubicBezTo>
                  <a:cubicBezTo>
                    <a:pt x="1" y="0"/>
                    <a:pt x="1" y="0"/>
                    <a:pt x="1" y="1"/>
                  </a:cubicBezTo>
                  <a:cubicBezTo>
                    <a:pt x="1" y="1"/>
                    <a:pt x="1" y="1"/>
                    <a:pt x="1" y="1"/>
                  </a:cubicBezTo>
                  <a:cubicBezTo>
                    <a:pt x="0" y="2"/>
                    <a:pt x="0" y="3"/>
                    <a:pt x="1" y="4"/>
                  </a:cubicBezTo>
                  <a:cubicBezTo>
                    <a:pt x="1" y="5"/>
                    <a:pt x="2" y="5"/>
                    <a:pt x="3" y="5"/>
                  </a:cubicBezTo>
                  <a:cubicBezTo>
                    <a:pt x="3" y="5"/>
                    <a:pt x="3" y="5"/>
                    <a:pt x="3" y="5"/>
                  </a:cubicBezTo>
                  <a:cubicBezTo>
                    <a:pt x="3" y="5"/>
                    <a:pt x="3" y="5"/>
                    <a:pt x="4" y="5"/>
                  </a:cubicBezTo>
                  <a:cubicBezTo>
                    <a:pt x="4" y="5"/>
                    <a:pt x="4" y="5"/>
                    <a:pt x="5" y="5"/>
                  </a:cubicBezTo>
                  <a:cubicBezTo>
                    <a:pt x="6" y="4"/>
                    <a:pt x="6" y="2"/>
                    <a:pt x="5" y="1"/>
                  </a:cubicBezTo>
                  <a:cubicBezTo>
                    <a:pt x="5" y="0"/>
                    <a:pt x="4" y="0"/>
                    <a:pt x="4" y="0"/>
                  </a:cubicBezTo>
                  <a:cubicBezTo>
                    <a:pt x="4" y="0"/>
                    <a:pt x="4" y="0"/>
                    <a:pt x="3" y="0"/>
                  </a:cubicBezTo>
                  <a:cubicBezTo>
                    <a:pt x="3"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88" name="Freeform 3273">
              <a:extLst>
                <a:ext uri="{FF2B5EF4-FFF2-40B4-BE49-F238E27FC236}">
                  <a16:creationId xmlns:a16="http://schemas.microsoft.com/office/drawing/2014/main" id="{43019C36-3526-8788-BE9C-FF8A5FB60E19}"/>
                </a:ext>
              </a:extLst>
            </p:cNvPr>
            <p:cNvSpPr>
              <a:spLocks/>
            </p:cNvSpPr>
            <p:nvPr/>
          </p:nvSpPr>
          <p:spPr bwMode="auto">
            <a:xfrm>
              <a:off x="10487000" y="2248261"/>
              <a:ext cx="41382" cy="30347"/>
            </a:xfrm>
            <a:custGeom>
              <a:avLst/>
              <a:gdLst>
                <a:gd name="T0" fmla="*/ 3 w 6"/>
                <a:gd name="T1" fmla="*/ 0 h 5"/>
                <a:gd name="T2" fmla="*/ 2 w 6"/>
                <a:gd name="T3" fmla="*/ 0 h 5"/>
                <a:gd name="T4" fmla="*/ 1 w 6"/>
                <a:gd name="T5" fmla="*/ 4 h 5"/>
                <a:gd name="T6" fmla="*/ 1 w 6"/>
                <a:gd name="T7" fmla="*/ 4 h 5"/>
                <a:gd name="T8" fmla="*/ 1 w 6"/>
                <a:gd name="T9" fmla="*/ 4 h 5"/>
                <a:gd name="T10" fmla="*/ 2 w 6"/>
                <a:gd name="T11" fmla="*/ 5 h 5"/>
                <a:gd name="T12" fmla="*/ 2 w 6"/>
                <a:gd name="T13" fmla="*/ 5 h 5"/>
                <a:gd name="T14" fmla="*/ 3 w 6"/>
                <a:gd name="T15" fmla="*/ 5 h 5"/>
                <a:gd name="T16" fmla="*/ 5 w 6"/>
                <a:gd name="T17" fmla="*/ 5 h 5"/>
                <a:gd name="T18" fmla="*/ 5 w 6"/>
                <a:gd name="T19" fmla="*/ 5 h 5"/>
                <a:gd name="T20" fmla="*/ 5 w 6"/>
                <a:gd name="T21" fmla="*/ 5 h 5"/>
                <a:gd name="T22" fmla="*/ 6 w 6"/>
                <a:gd name="T23" fmla="*/ 4 h 5"/>
                <a:gd name="T24" fmla="*/ 6 w 6"/>
                <a:gd name="T25" fmla="*/ 3 h 5"/>
                <a:gd name="T26" fmla="*/ 5 w 6"/>
                <a:gd name="T27" fmla="*/ 1 h 5"/>
                <a:gd name="T28" fmla="*/ 3 w 6"/>
                <a:gd name="T2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5">
                  <a:moveTo>
                    <a:pt x="3" y="0"/>
                  </a:moveTo>
                  <a:cubicBezTo>
                    <a:pt x="3" y="0"/>
                    <a:pt x="2" y="0"/>
                    <a:pt x="2" y="0"/>
                  </a:cubicBezTo>
                  <a:cubicBezTo>
                    <a:pt x="0" y="1"/>
                    <a:pt x="0" y="3"/>
                    <a:pt x="1" y="4"/>
                  </a:cubicBezTo>
                  <a:cubicBezTo>
                    <a:pt x="1" y="4"/>
                    <a:pt x="1" y="4"/>
                    <a:pt x="1" y="4"/>
                  </a:cubicBezTo>
                  <a:cubicBezTo>
                    <a:pt x="1" y="4"/>
                    <a:pt x="1" y="4"/>
                    <a:pt x="1" y="4"/>
                  </a:cubicBezTo>
                  <a:cubicBezTo>
                    <a:pt x="1" y="5"/>
                    <a:pt x="1" y="5"/>
                    <a:pt x="2" y="5"/>
                  </a:cubicBezTo>
                  <a:cubicBezTo>
                    <a:pt x="2" y="5"/>
                    <a:pt x="2" y="5"/>
                    <a:pt x="2" y="5"/>
                  </a:cubicBezTo>
                  <a:cubicBezTo>
                    <a:pt x="2" y="5"/>
                    <a:pt x="3" y="5"/>
                    <a:pt x="3" y="5"/>
                  </a:cubicBezTo>
                  <a:cubicBezTo>
                    <a:pt x="4" y="5"/>
                    <a:pt x="4" y="5"/>
                    <a:pt x="5" y="5"/>
                  </a:cubicBezTo>
                  <a:cubicBezTo>
                    <a:pt x="5" y="5"/>
                    <a:pt x="5" y="5"/>
                    <a:pt x="5" y="5"/>
                  </a:cubicBezTo>
                  <a:cubicBezTo>
                    <a:pt x="5" y="5"/>
                    <a:pt x="5" y="5"/>
                    <a:pt x="5" y="5"/>
                  </a:cubicBezTo>
                  <a:cubicBezTo>
                    <a:pt x="5" y="4"/>
                    <a:pt x="6" y="4"/>
                    <a:pt x="6" y="4"/>
                  </a:cubicBezTo>
                  <a:cubicBezTo>
                    <a:pt x="6" y="4"/>
                    <a:pt x="6" y="3"/>
                    <a:pt x="6" y="3"/>
                  </a:cubicBezTo>
                  <a:cubicBezTo>
                    <a:pt x="6" y="3"/>
                    <a:pt x="6" y="2"/>
                    <a:pt x="5" y="1"/>
                  </a:cubicBezTo>
                  <a:cubicBezTo>
                    <a:pt x="5" y="0"/>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89" name="Freeform 3274">
              <a:extLst>
                <a:ext uri="{FF2B5EF4-FFF2-40B4-BE49-F238E27FC236}">
                  <a16:creationId xmlns:a16="http://schemas.microsoft.com/office/drawing/2014/main" id="{63410AE0-0E8D-C554-8F87-4FE97D7722A9}"/>
                </a:ext>
              </a:extLst>
            </p:cNvPr>
            <p:cNvSpPr>
              <a:spLocks/>
            </p:cNvSpPr>
            <p:nvPr/>
          </p:nvSpPr>
          <p:spPr bwMode="auto">
            <a:xfrm>
              <a:off x="10067661" y="2444136"/>
              <a:ext cx="41382" cy="33106"/>
            </a:xfrm>
            <a:custGeom>
              <a:avLst/>
              <a:gdLst>
                <a:gd name="T0" fmla="*/ 3 w 6"/>
                <a:gd name="T1" fmla="*/ 0 h 5"/>
                <a:gd name="T2" fmla="*/ 1 w 6"/>
                <a:gd name="T3" fmla="*/ 0 h 5"/>
                <a:gd name="T4" fmla="*/ 0 w 6"/>
                <a:gd name="T5" fmla="*/ 3 h 5"/>
                <a:gd name="T6" fmla="*/ 0 w 6"/>
                <a:gd name="T7" fmla="*/ 3 h 5"/>
                <a:gd name="T8" fmla="*/ 1 w 6"/>
                <a:gd name="T9" fmla="*/ 4 h 5"/>
                <a:gd name="T10" fmla="*/ 1 w 6"/>
                <a:gd name="T11" fmla="*/ 4 h 5"/>
                <a:gd name="T12" fmla="*/ 1 w 6"/>
                <a:gd name="T13" fmla="*/ 5 h 5"/>
                <a:gd name="T14" fmla="*/ 3 w 6"/>
                <a:gd name="T15" fmla="*/ 5 h 5"/>
                <a:gd name="T16" fmla="*/ 3 w 6"/>
                <a:gd name="T17" fmla="*/ 5 h 5"/>
                <a:gd name="T18" fmla="*/ 4 w 6"/>
                <a:gd name="T19" fmla="*/ 5 h 5"/>
                <a:gd name="T20" fmla="*/ 4 w 6"/>
                <a:gd name="T21" fmla="*/ 5 h 5"/>
                <a:gd name="T22" fmla="*/ 6 w 6"/>
                <a:gd name="T23" fmla="*/ 2 h 5"/>
                <a:gd name="T24" fmla="*/ 6 w 6"/>
                <a:gd name="T25" fmla="*/ 2 h 5"/>
                <a:gd name="T26" fmla="*/ 5 w 6"/>
                <a:gd name="T27" fmla="*/ 1 h 5"/>
                <a:gd name="T28" fmla="*/ 5 w 6"/>
                <a:gd name="T29" fmla="*/ 1 h 5"/>
                <a:gd name="T30" fmla="*/ 5 w 6"/>
                <a:gd name="T31" fmla="*/ 1 h 5"/>
                <a:gd name="T32" fmla="*/ 3 w 6"/>
                <a:gd name="T33"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 h="5">
                  <a:moveTo>
                    <a:pt x="3" y="0"/>
                  </a:moveTo>
                  <a:cubicBezTo>
                    <a:pt x="2" y="0"/>
                    <a:pt x="2" y="0"/>
                    <a:pt x="1" y="0"/>
                  </a:cubicBezTo>
                  <a:cubicBezTo>
                    <a:pt x="0" y="1"/>
                    <a:pt x="0" y="2"/>
                    <a:pt x="0" y="3"/>
                  </a:cubicBezTo>
                  <a:cubicBezTo>
                    <a:pt x="0" y="3"/>
                    <a:pt x="0" y="3"/>
                    <a:pt x="0" y="3"/>
                  </a:cubicBezTo>
                  <a:cubicBezTo>
                    <a:pt x="0" y="3"/>
                    <a:pt x="0" y="4"/>
                    <a:pt x="1" y="4"/>
                  </a:cubicBezTo>
                  <a:cubicBezTo>
                    <a:pt x="1" y="4"/>
                    <a:pt x="1" y="4"/>
                    <a:pt x="1" y="4"/>
                  </a:cubicBezTo>
                  <a:cubicBezTo>
                    <a:pt x="1" y="4"/>
                    <a:pt x="1" y="4"/>
                    <a:pt x="1" y="5"/>
                  </a:cubicBezTo>
                  <a:cubicBezTo>
                    <a:pt x="2" y="5"/>
                    <a:pt x="2" y="5"/>
                    <a:pt x="3" y="5"/>
                  </a:cubicBezTo>
                  <a:cubicBezTo>
                    <a:pt x="3" y="5"/>
                    <a:pt x="3" y="5"/>
                    <a:pt x="3" y="5"/>
                  </a:cubicBezTo>
                  <a:cubicBezTo>
                    <a:pt x="3" y="5"/>
                    <a:pt x="3" y="5"/>
                    <a:pt x="4" y="5"/>
                  </a:cubicBezTo>
                  <a:cubicBezTo>
                    <a:pt x="4" y="5"/>
                    <a:pt x="4" y="5"/>
                    <a:pt x="4" y="5"/>
                  </a:cubicBezTo>
                  <a:cubicBezTo>
                    <a:pt x="5" y="4"/>
                    <a:pt x="6" y="3"/>
                    <a:pt x="6" y="2"/>
                  </a:cubicBezTo>
                  <a:cubicBezTo>
                    <a:pt x="6" y="2"/>
                    <a:pt x="6" y="2"/>
                    <a:pt x="6" y="2"/>
                  </a:cubicBezTo>
                  <a:cubicBezTo>
                    <a:pt x="6" y="2"/>
                    <a:pt x="5" y="2"/>
                    <a:pt x="5" y="1"/>
                  </a:cubicBezTo>
                  <a:cubicBezTo>
                    <a:pt x="5" y="1"/>
                    <a:pt x="5" y="1"/>
                    <a:pt x="5" y="1"/>
                  </a:cubicBezTo>
                  <a:cubicBezTo>
                    <a:pt x="5" y="1"/>
                    <a:pt x="5" y="1"/>
                    <a:pt x="5" y="1"/>
                  </a:cubicBezTo>
                  <a:cubicBezTo>
                    <a:pt x="5" y="0"/>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90" name="Freeform 3275">
              <a:extLst>
                <a:ext uri="{FF2B5EF4-FFF2-40B4-BE49-F238E27FC236}">
                  <a16:creationId xmlns:a16="http://schemas.microsoft.com/office/drawing/2014/main" id="{DF6BF6ED-224A-886F-2D1A-17DB89B1A894}"/>
                </a:ext>
              </a:extLst>
            </p:cNvPr>
            <p:cNvSpPr>
              <a:spLocks/>
            </p:cNvSpPr>
            <p:nvPr/>
          </p:nvSpPr>
          <p:spPr bwMode="auto">
            <a:xfrm>
              <a:off x="11747776" y="3616630"/>
              <a:ext cx="38623" cy="38623"/>
            </a:xfrm>
            <a:custGeom>
              <a:avLst/>
              <a:gdLst>
                <a:gd name="T0" fmla="*/ 3 w 6"/>
                <a:gd name="T1" fmla="*/ 0 h 6"/>
                <a:gd name="T2" fmla="*/ 3 w 6"/>
                <a:gd name="T3" fmla="*/ 0 h 6"/>
                <a:gd name="T4" fmla="*/ 3 w 6"/>
                <a:gd name="T5" fmla="*/ 0 h 6"/>
                <a:gd name="T6" fmla="*/ 2 w 6"/>
                <a:gd name="T7" fmla="*/ 1 h 6"/>
                <a:gd name="T8" fmla="*/ 1 w 6"/>
                <a:gd name="T9" fmla="*/ 4 h 6"/>
                <a:gd name="T10" fmla="*/ 3 w 6"/>
                <a:gd name="T11" fmla="*/ 6 h 6"/>
                <a:gd name="T12" fmla="*/ 5 w 6"/>
                <a:gd name="T13" fmla="*/ 5 h 6"/>
                <a:gd name="T14" fmla="*/ 5 w 6"/>
                <a:gd name="T15" fmla="*/ 5 h 6"/>
                <a:gd name="T16" fmla="*/ 5 w 6"/>
                <a:gd name="T17" fmla="*/ 5 h 6"/>
                <a:gd name="T18" fmla="*/ 6 w 6"/>
                <a:gd name="T19" fmla="*/ 4 h 6"/>
                <a:gd name="T20" fmla="*/ 6 w 6"/>
                <a:gd name="T21" fmla="*/ 4 h 6"/>
                <a:gd name="T22" fmla="*/ 6 w 6"/>
                <a:gd name="T23" fmla="*/ 1 h 6"/>
                <a:gd name="T24" fmla="*/ 5 w 6"/>
                <a:gd name="T25" fmla="*/ 1 h 6"/>
                <a:gd name="T26" fmla="*/ 4 w 6"/>
                <a:gd name="T27" fmla="*/ 0 h 6"/>
                <a:gd name="T28" fmla="*/ 3 w 6"/>
                <a:gd name="T2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6">
                  <a:moveTo>
                    <a:pt x="3" y="0"/>
                  </a:moveTo>
                  <a:cubicBezTo>
                    <a:pt x="3" y="0"/>
                    <a:pt x="3" y="0"/>
                    <a:pt x="3" y="0"/>
                  </a:cubicBezTo>
                  <a:cubicBezTo>
                    <a:pt x="3" y="0"/>
                    <a:pt x="3" y="0"/>
                    <a:pt x="3" y="0"/>
                  </a:cubicBezTo>
                  <a:cubicBezTo>
                    <a:pt x="2" y="0"/>
                    <a:pt x="2" y="0"/>
                    <a:pt x="2" y="1"/>
                  </a:cubicBezTo>
                  <a:cubicBezTo>
                    <a:pt x="0" y="2"/>
                    <a:pt x="0" y="3"/>
                    <a:pt x="1" y="4"/>
                  </a:cubicBezTo>
                  <a:cubicBezTo>
                    <a:pt x="2" y="5"/>
                    <a:pt x="2" y="6"/>
                    <a:pt x="3" y="6"/>
                  </a:cubicBezTo>
                  <a:cubicBezTo>
                    <a:pt x="4" y="6"/>
                    <a:pt x="4" y="5"/>
                    <a:pt x="5" y="5"/>
                  </a:cubicBezTo>
                  <a:cubicBezTo>
                    <a:pt x="5" y="5"/>
                    <a:pt x="5" y="5"/>
                    <a:pt x="5" y="5"/>
                  </a:cubicBezTo>
                  <a:cubicBezTo>
                    <a:pt x="5" y="5"/>
                    <a:pt x="5" y="5"/>
                    <a:pt x="5" y="5"/>
                  </a:cubicBezTo>
                  <a:cubicBezTo>
                    <a:pt x="5" y="5"/>
                    <a:pt x="5" y="5"/>
                    <a:pt x="6" y="4"/>
                  </a:cubicBezTo>
                  <a:cubicBezTo>
                    <a:pt x="6" y="4"/>
                    <a:pt x="6" y="4"/>
                    <a:pt x="6" y="4"/>
                  </a:cubicBezTo>
                  <a:cubicBezTo>
                    <a:pt x="6" y="3"/>
                    <a:pt x="6" y="2"/>
                    <a:pt x="6" y="1"/>
                  </a:cubicBezTo>
                  <a:cubicBezTo>
                    <a:pt x="5" y="1"/>
                    <a:pt x="5" y="1"/>
                    <a:pt x="5" y="1"/>
                  </a:cubicBezTo>
                  <a:cubicBezTo>
                    <a:pt x="4" y="0"/>
                    <a:pt x="4" y="0"/>
                    <a:pt x="4" y="0"/>
                  </a:cubicBezTo>
                  <a:cubicBezTo>
                    <a:pt x="4" y="0"/>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91" name="Freeform 3276">
              <a:extLst>
                <a:ext uri="{FF2B5EF4-FFF2-40B4-BE49-F238E27FC236}">
                  <a16:creationId xmlns:a16="http://schemas.microsoft.com/office/drawing/2014/main" id="{6B70DDAF-7132-27DE-E9B7-F88B4EBED110}"/>
                </a:ext>
              </a:extLst>
            </p:cNvPr>
            <p:cNvSpPr>
              <a:spLocks/>
            </p:cNvSpPr>
            <p:nvPr/>
          </p:nvSpPr>
          <p:spPr bwMode="auto">
            <a:xfrm>
              <a:off x="11700876" y="3335232"/>
              <a:ext cx="24829" cy="24829"/>
            </a:xfrm>
            <a:custGeom>
              <a:avLst/>
              <a:gdLst>
                <a:gd name="T0" fmla="*/ 2 w 4"/>
                <a:gd name="T1" fmla="*/ 0 h 4"/>
                <a:gd name="T2" fmla="*/ 1 w 4"/>
                <a:gd name="T3" fmla="*/ 1 h 4"/>
                <a:gd name="T4" fmla="*/ 1 w 4"/>
                <a:gd name="T5" fmla="*/ 1 h 4"/>
                <a:gd name="T6" fmla="*/ 1 w 4"/>
                <a:gd name="T7" fmla="*/ 1 h 4"/>
                <a:gd name="T8" fmla="*/ 1 w 4"/>
                <a:gd name="T9" fmla="*/ 1 h 4"/>
                <a:gd name="T10" fmla="*/ 1 w 4"/>
                <a:gd name="T11" fmla="*/ 2 h 4"/>
                <a:gd name="T12" fmla="*/ 1 w 4"/>
                <a:gd name="T13" fmla="*/ 3 h 4"/>
                <a:gd name="T14" fmla="*/ 2 w 4"/>
                <a:gd name="T15" fmla="*/ 4 h 4"/>
                <a:gd name="T16" fmla="*/ 3 w 4"/>
                <a:gd name="T17" fmla="*/ 4 h 4"/>
                <a:gd name="T18" fmla="*/ 3 w 4"/>
                <a:gd name="T19" fmla="*/ 4 h 4"/>
                <a:gd name="T20" fmla="*/ 4 w 4"/>
                <a:gd name="T21" fmla="*/ 4 h 4"/>
                <a:gd name="T22" fmla="*/ 4 w 4"/>
                <a:gd name="T23" fmla="*/ 3 h 4"/>
                <a:gd name="T24" fmla="*/ 4 w 4"/>
                <a:gd name="T25" fmla="*/ 3 h 4"/>
                <a:gd name="T26" fmla="*/ 4 w 4"/>
                <a:gd name="T27" fmla="*/ 2 h 4"/>
                <a:gd name="T28" fmla="*/ 4 w 4"/>
                <a:gd name="T29" fmla="*/ 2 h 4"/>
                <a:gd name="T30" fmla="*/ 4 w 4"/>
                <a:gd name="T31" fmla="*/ 1 h 4"/>
                <a:gd name="T32" fmla="*/ 2 w 4"/>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4">
                  <a:moveTo>
                    <a:pt x="2" y="0"/>
                  </a:moveTo>
                  <a:cubicBezTo>
                    <a:pt x="2" y="0"/>
                    <a:pt x="2" y="1"/>
                    <a:pt x="1" y="1"/>
                  </a:cubicBezTo>
                  <a:cubicBezTo>
                    <a:pt x="1" y="1"/>
                    <a:pt x="1" y="1"/>
                    <a:pt x="1" y="1"/>
                  </a:cubicBezTo>
                  <a:cubicBezTo>
                    <a:pt x="1" y="1"/>
                    <a:pt x="1" y="1"/>
                    <a:pt x="1" y="1"/>
                  </a:cubicBezTo>
                  <a:cubicBezTo>
                    <a:pt x="1" y="1"/>
                    <a:pt x="1" y="1"/>
                    <a:pt x="1" y="1"/>
                  </a:cubicBezTo>
                  <a:cubicBezTo>
                    <a:pt x="1" y="1"/>
                    <a:pt x="1" y="2"/>
                    <a:pt x="1" y="2"/>
                  </a:cubicBezTo>
                  <a:cubicBezTo>
                    <a:pt x="0" y="2"/>
                    <a:pt x="0" y="3"/>
                    <a:pt x="1" y="3"/>
                  </a:cubicBezTo>
                  <a:cubicBezTo>
                    <a:pt x="1" y="4"/>
                    <a:pt x="2" y="4"/>
                    <a:pt x="2" y="4"/>
                  </a:cubicBezTo>
                  <a:cubicBezTo>
                    <a:pt x="3" y="4"/>
                    <a:pt x="3" y="4"/>
                    <a:pt x="3" y="4"/>
                  </a:cubicBezTo>
                  <a:cubicBezTo>
                    <a:pt x="3" y="4"/>
                    <a:pt x="3" y="4"/>
                    <a:pt x="3" y="4"/>
                  </a:cubicBezTo>
                  <a:cubicBezTo>
                    <a:pt x="3" y="4"/>
                    <a:pt x="3" y="4"/>
                    <a:pt x="4" y="4"/>
                  </a:cubicBezTo>
                  <a:cubicBezTo>
                    <a:pt x="4" y="4"/>
                    <a:pt x="4" y="4"/>
                    <a:pt x="4" y="3"/>
                  </a:cubicBezTo>
                  <a:cubicBezTo>
                    <a:pt x="4" y="3"/>
                    <a:pt x="4" y="3"/>
                    <a:pt x="4" y="3"/>
                  </a:cubicBezTo>
                  <a:cubicBezTo>
                    <a:pt x="4" y="3"/>
                    <a:pt x="4" y="2"/>
                    <a:pt x="4" y="2"/>
                  </a:cubicBezTo>
                  <a:cubicBezTo>
                    <a:pt x="4" y="2"/>
                    <a:pt x="4" y="2"/>
                    <a:pt x="4" y="2"/>
                  </a:cubicBezTo>
                  <a:cubicBezTo>
                    <a:pt x="4" y="2"/>
                    <a:pt x="4" y="1"/>
                    <a:pt x="4" y="1"/>
                  </a:cubicBezTo>
                  <a:cubicBezTo>
                    <a:pt x="4" y="1"/>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92" name="Freeform 3277">
              <a:extLst>
                <a:ext uri="{FF2B5EF4-FFF2-40B4-BE49-F238E27FC236}">
                  <a16:creationId xmlns:a16="http://schemas.microsoft.com/office/drawing/2014/main" id="{BDCF0E2C-50E2-06AC-B6E5-488A229CE95F}"/>
                </a:ext>
              </a:extLst>
            </p:cNvPr>
            <p:cNvSpPr>
              <a:spLocks/>
            </p:cNvSpPr>
            <p:nvPr/>
          </p:nvSpPr>
          <p:spPr bwMode="auto">
            <a:xfrm>
              <a:off x="11924340" y="3826300"/>
              <a:ext cx="24829" cy="24829"/>
            </a:xfrm>
            <a:custGeom>
              <a:avLst/>
              <a:gdLst>
                <a:gd name="T0" fmla="*/ 2 w 4"/>
                <a:gd name="T1" fmla="*/ 0 h 4"/>
                <a:gd name="T2" fmla="*/ 2 w 4"/>
                <a:gd name="T3" fmla="*/ 0 h 4"/>
                <a:gd name="T4" fmla="*/ 1 w 4"/>
                <a:gd name="T5" fmla="*/ 0 h 4"/>
                <a:gd name="T6" fmla="*/ 1 w 4"/>
                <a:gd name="T7" fmla="*/ 0 h 4"/>
                <a:gd name="T8" fmla="*/ 1 w 4"/>
                <a:gd name="T9" fmla="*/ 0 h 4"/>
                <a:gd name="T10" fmla="*/ 0 w 4"/>
                <a:gd name="T11" fmla="*/ 0 h 4"/>
                <a:gd name="T12" fmla="*/ 0 w 4"/>
                <a:gd name="T13" fmla="*/ 3 h 4"/>
                <a:gd name="T14" fmla="*/ 2 w 4"/>
                <a:gd name="T15" fmla="*/ 4 h 4"/>
                <a:gd name="T16" fmla="*/ 2 w 4"/>
                <a:gd name="T17" fmla="*/ 4 h 4"/>
                <a:gd name="T18" fmla="*/ 2 w 4"/>
                <a:gd name="T19" fmla="*/ 4 h 4"/>
                <a:gd name="T20" fmla="*/ 3 w 4"/>
                <a:gd name="T21" fmla="*/ 3 h 4"/>
                <a:gd name="T22" fmla="*/ 4 w 4"/>
                <a:gd name="T23" fmla="*/ 2 h 4"/>
                <a:gd name="T24" fmla="*/ 4 w 4"/>
                <a:gd name="T25" fmla="*/ 2 h 4"/>
                <a:gd name="T26" fmla="*/ 4 w 4"/>
                <a:gd name="T27" fmla="*/ 1 h 4"/>
                <a:gd name="T28" fmla="*/ 3 w 4"/>
                <a:gd name="T29" fmla="*/ 1 h 4"/>
                <a:gd name="T30" fmla="*/ 3 w 4"/>
                <a:gd name="T31" fmla="*/ 1 h 4"/>
                <a:gd name="T32" fmla="*/ 2 w 4"/>
                <a:gd name="T33" fmla="*/ 0 h 4"/>
                <a:gd name="T34" fmla="*/ 2 w 4"/>
                <a:gd name="T35" fmla="*/ 0 h 4"/>
                <a:gd name="T36" fmla="*/ 2 w 4"/>
                <a:gd name="T3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 h="4">
                  <a:moveTo>
                    <a:pt x="2" y="0"/>
                  </a:moveTo>
                  <a:cubicBezTo>
                    <a:pt x="2" y="0"/>
                    <a:pt x="2" y="0"/>
                    <a:pt x="2" y="0"/>
                  </a:cubicBezTo>
                  <a:cubicBezTo>
                    <a:pt x="1" y="0"/>
                    <a:pt x="1" y="0"/>
                    <a:pt x="1" y="0"/>
                  </a:cubicBezTo>
                  <a:cubicBezTo>
                    <a:pt x="1" y="0"/>
                    <a:pt x="1" y="0"/>
                    <a:pt x="1" y="0"/>
                  </a:cubicBezTo>
                  <a:cubicBezTo>
                    <a:pt x="1" y="0"/>
                    <a:pt x="1" y="0"/>
                    <a:pt x="1" y="0"/>
                  </a:cubicBezTo>
                  <a:cubicBezTo>
                    <a:pt x="0" y="0"/>
                    <a:pt x="0" y="0"/>
                    <a:pt x="0" y="0"/>
                  </a:cubicBezTo>
                  <a:cubicBezTo>
                    <a:pt x="0" y="1"/>
                    <a:pt x="0" y="2"/>
                    <a:pt x="0" y="3"/>
                  </a:cubicBezTo>
                  <a:cubicBezTo>
                    <a:pt x="0" y="3"/>
                    <a:pt x="1" y="4"/>
                    <a:pt x="2" y="4"/>
                  </a:cubicBezTo>
                  <a:cubicBezTo>
                    <a:pt x="2" y="4"/>
                    <a:pt x="2" y="4"/>
                    <a:pt x="2" y="4"/>
                  </a:cubicBezTo>
                  <a:cubicBezTo>
                    <a:pt x="2" y="4"/>
                    <a:pt x="2" y="4"/>
                    <a:pt x="2" y="4"/>
                  </a:cubicBezTo>
                  <a:cubicBezTo>
                    <a:pt x="2" y="4"/>
                    <a:pt x="3" y="4"/>
                    <a:pt x="3" y="3"/>
                  </a:cubicBezTo>
                  <a:cubicBezTo>
                    <a:pt x="3" y="3"/>
                    <a:pt x="4" y="3"/>
                    <a:pt x="4" y="2"/>
                  </a:cubicBezTo>
                  <a:cubicBezTo>
                    <a:pt x="4" y="2"/>
                    <a:pt x="4" y="2"/>
                    <a:pt x="4" y="2"/>
                  </a:cubicBezTo>
                  <a:cubicBezTo>
                    <a:pt x="4" y="2"/>
                    <a:pt x="4" y="1"/>
                    <a:pt x="4" y="1"/>
                  </a:cubicBezTo>
                  <a:cubicBezTo>
                    <a:pt x="4" y="1"/>
                    <a:pt x="3" y="1"/>
                    <a:pt x="3" y="1"/>
                  </a:cubicBezTo>
                  <a:cubicBezTo>
                    <a:pt x="3" y="1"/>
                    <a:pt x="3" y="1"/>
                    <a:pt x="3" y="1"/>
                  </a:cubicBezTo>
                  <a:cubicBezTo>
                    <a:pt x="3" y="0"/>
                    <a:pt x="3" y="0"/>
                    <a:pt x="2" y="0"/>
                  </a:cubicBezTo>
                  <a:cubicBezTo>
                    <a:pt x="2" y="0"/>
                    <a:pt x="2"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grpSp>
          <p:nvGrpSpPr>
            <p:cNvPr id="93" name="Group 92">
              <a:extLst>
                <a:ext uri="{FF2B5EF4-FFF2-40B4-BE49-F238E27FC236}">
                  <a16:creationId xmlns:a16="http://schemas.microsoft.com/office/drawing/2014/main" id="{682E7D48-F2CF-4670-CDF1-FDE99AD573ED}"/>
                </a:ext>
              </a:extLst>
            </p:cNvPr>
            <p:cNvGrpSpPr/>
            <p:nvPr/>
          </p:nvGrpSpPr>
          <p:grpSpPr>
            <a:xfrm>
              <a:off x="6249468" y="-1100935"/>
              <a:ext cx="6847366" cy="4965858"/>
              <a:chOff x="6249468" y="-1100935"/>
              <a:chExt cx="6847366" cy="4965858"/>
            </a:xfrm>
            <a:grpFill/>
          </p:grpSpPr>
          <p:sp>
            <p:nvSpPr>
              <p:cNvPr id="94" name="Freeform 3279">
                <a:extLst>
                  <a:ext uri="{FF2B5EF4-FFF2-40B4-BE49-F238E27FC236}">
                    <a16:creationId xmlns:a16="http://schemas.microsoft.com/office/drawing/2014/main" id="{897253FE-5E48-D47B-5E66-36A17902F86D}"/>
                  </a:ext>
                </a:extLst>
              </p:cNvPr>
              <p:cNvSpPr>
                <a:spLocks/>
              </p:cNvSpPr>
              <p:nvPr/>
            </p:nvSpPr>
            <p:spPr bwMode="auto">
              <a:xfrm>
                <a:off x="11858129" y="3401443"/>
                <a:ext cx="24829" cy="19312"/>
              </a:xfrm>
              <a:custGeom>
                <a:avLst/>
                <a:gdLst>
                  <a:gd name="T0" fmla="*/ 2 w 4"/>
                  <a:gd name="T1" fmla="*/ 0 h 3"/>
                  <a:gd name="T2" fmla="*/ 2 w 4"/>
                  <a:gd name="T3" fmla="*/ 0 h 3"/>
                  <a:gd name="T4" fmla="*/ 2 w 4"/>
                  <a:gd name="T5" fmla="*/ 0 h 3"/>
                  <a:gd name="T6" fmla="*/ 1 w 4"/>
                  <a:gd name="T7" fmla="*/ 0 h 3"/>
                  <a:gd name="T8" fmla="*/ 0 w 4"/>
                  <a:gd name="T9" fmla="*/ 1 h 3"/>
                  <a:gd name="T10" fmla="*/ 0 w 4"/>
                  <a:gd name="T11" fmla="*/ 1 h 3"/>
                  <a:gd name="T12" fmla="*/ 0 w 4"/>
                  <a:gd name="T13" fmla="*/ 3 h 3"/>
                  <a:gd name="T14" fmla="*/ 1 w 4"/>
                  <a:gd name="T15" fmla="*/ 3 h 3"/>
                  <a:gd name="T16" fmla="*/ 1 w 4"/>
                  <a:gd name="T17" fmla="*/ 3 h 3"/>
                  <a:gd name="T18" fmla="*/ 2 w 4"/>
                  <a:gd name="T19" fmla="*/ 3 h 3"/>
                  <a:gd name="T20" fmla="*/ 2 w 4"/>
                  <a:gd name="T21" fmla="*/ 3 h 3"/>
                  <a:gd name="T22" fmla="*/ 2 w 4"/>
                  <a:gd name="T23" fmla="*/ 3 h 3"/>
                  <a:gd name="T24" fmla="*/ 3 w 4"/>
                  <a:gd name="T25" fmla="*/ 3 h 3"/>
                  <a:gd name="T26" fmla="*/ 4 w 4"/>
                  <a:gd name="T27" fmla="*/ 0 h 3"/>
                  <a:gd name="T28" fmla="*/ 4 w 4"/>
                  <a:gd name="T29" fmla="*/ 0 h 3"/>
                  <a:gd name="T30" fmla="*/ 3 w 4"/>
                  <a:gd name="T31" fmla="*/ 0 h 3"/>
                  <a:gd name="T32" fmla="*/ 2 w 4"/>
                  <a:gd name="T33"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3">
                    <a:moveTo>
                      <a:pt x="2" y="0"/>
                    </a:moveTo>
                    <a:cubicBezTo>
                      <a:pt x="2" y="0"/>
                      <a:pt x="2" y="0"/>
                      <a:pt x="2" y="0"/>
                    </a:cubicBezTo>
                    <a:cubicBezTo>
                      <a:pt x="2" y="0"/>
                      <a:pt x="2" y="0"/>
                      <a:pt x="2" y="0"/>
                    </a:cubicBezTo>
                    <a:cubicBezTo>
                      <a:pt x="1" y="0"/>
                      <a:pt x="1" y="0"/>
                      <a:pt x="1" y="0"/>
                    </a:cubicBezTo>
                    <a:cubicBezTo>
                      <a:pt x="1" y="0"/>
                      <a:pt x="0" y="0"/>
                      <a:pt x="0" y="1"/>
                    </a:cubicBezTo>
                    <a:cubicBezTo>
                      <a:pt x="0" y="1"/>
                      <a:pt x="0" y="1"/>
                      <a:pt x="0" y="1"/>
                    </a:cubicBezTo>
                    <a:cubicBezTo>
                      <a:pt x="0" y="2"/>
                      <a:pt x="0" y="2"/>
                      <a:pt x="0" y="3"/>
                    </a:cubicBezTo>
                    <a:cubicBezTo>
                      <a:pt x="1" y="3"/>
                      <a:pt x="1" y="3"/>
                      <a:pt x="1" y="3"/>
                    </a:cubicBezTo>
                    <a:cubicBezTo>
                      <a:pt x="1" y="3"/>
                      <a:pt x="1" y="3"/>
                      <a:pt x="1" y="3"/>
                    </a:cubicBezTo>
                    <a:cubicBezTo>
                      <a:pt x="2" y="3"/>
                      <a:pt x="2" y="3"/>
                      <a:pt x="2" y="3"/>
                    </a:cubicBezTo>
                    <a:cubicBezTo>
                      <a:pt x="2" y="3"/>
                      <a:pt x="2" y="3"/>
                      <a:pt x="2" y="3"/>
                    </a:cubicBezTo>
                    <a:cubicBezTo>
                      <a:pt x="2" y="3"/>
                      <a:pt x="2" y="3"/>
                      <a:pt x="2" y="3"/>
                    </a:cubicBezTo>
                    <a:cubicBezTo>
                      <a:pt x="3" y="3"/>
                      <a:pt x="3" y="3"/>
                      <a:pt x="3" y="3"/>
                    </a:cubicBezTo>
                    <a:cubicBezTo>
                      <a:pt x="4" y="3"/>
                      <a:pt x="4" y="1"/>
                      <a:pt x="4" y="0"/>
                    </a:cubicBezTo>
                    <a:cubicBezTo>
                      <a:pt x="4" y="0"/>
                      <a:pt x="4" y="0"/>
                      <a:pt x="4" y="0"/>
                    </a:cubicBezTo>
                    <a:cubicBezTo>
                      <a:pt x="4" y="0"/>
                      <a:pt x="3" y="0"/>
                      <a:pt x="3" y="0"/>
                    </a:cubicBezTo>
                    <a:cubicBezTo>
                      <a:pt x="3" y="0"/>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95" name="Freeform 3280">
                <a:extLst>
                  <a:ext uri="{FF2B5EF4-FFF2-40B4-BE49-F238E27FC236}">
                    <a16:creationId xmlns:a16="http://schemas.microsoft.com/office/drawing/2014/main" id="{60FF438C-397F-51D9-FADA-56BEA55D3F18}"/>
                  </a:ext>
                </a:extLst>
              </p:cNvPr>
              <p:cNvSpPr>
                <a:spLocks/>
              </p:cNvSpPr>
              <p:nvPr/>
            </p:nvSpPr>
            <p:spPr bwMode="auto">
              <a:xfrm>
                <a:off x="11891234" y="2777952"/>
                <a:ext cx="24829" cy="19312"/>
              </a:xfrm>
              <a:custGeom>
                <a:avLst/>
                <a:gdLst>
                  <a:gd name="T0" fmla="*/ 2 w 4"/>
                  <a:gd name="T1" fmla="*/ 0 h 3"/>
                  <a:gd name="T2" fmla="*/ 1 w 4"/>
                  <a:gd name="T3" fmla="*/ 0 h 3"/>
                  <a:gd name="T4" fmla="*/ 0 w 4"/>
                  <a:gd name="T5" fmla="*/ 2 h 3"/>
                  <a:gd name="T6" fmla="*/ 0 w 4"/>
                  <a:gd name="T7" fmla="*/ 2 h 3"/>
                  <a:gd name="T8" fmla="*/ 0 w 4"/>
                  <a:gd name="T9" fmla="*/ 3 h 3"/>
                  <a:gd name="T10" fmla="*/ 0 w 4"/>
                  <a:gd name="T11" fmla="*/ 3 h 3"/>
                  <a:gd name="T12" fmla="*/ 1 w 4"/>
                  <a:gd name="T13" fmla="*/ 3 h 3"/>
                  <a:gd name="T14" fmla="*/ 1 w 4"/>
                  <a:gd name="T15" fmla="*/ 3 h 3"/>
                  <a:gd name="T16" fmla="*/ 2 w 4"/>
                  <a:gd name="T17" fmla="*/ 3 h 3"/>
                  <a:gd name="T18" fmla="*/ 2 w 4"/>
                  <a:gd name="T19" fmla="*/ 3 h 3"/>
                  <a:gd name="T20" fmla="*/ 3 w 4"/>
                  <a:gd name="T21" fmla="*/ 3 h 3"/>
                  <a:gd name="T22" fmla="*/ 4 w 4"/>
                  <a:gd name="T23" fmla="*/ 0 h 3"/>
                  <a:gd name="T24" fmla="*/ 2 w 4"/>
                  <a:gd name="T25"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3">
                    <a:moveTo>
                      <a:pt x="2" y="0"/>
                    </a:moveTo>
                    <a:cubicBezTo>
                      <a:pt x="2" y="0"/>
                      <a:pt x="1" y="0"/>
                      <a:pt x="1" y="0"/>
                    </a:cubicBezTo>
                    <a:cubicBezTo>
                      <a:pt x="0" y="0"/>
                      <a:pt x="0" y="1"/>
                      <a:pt x="0" y="2"/>
                    </a:cubicBezTo>
                    <a:cubicBezTo>
                      <a:pt x="0" y="2"/>
                      <a:pt x="0" y="2"/>
                      <a:pt x="0" y="2"/>
                    </a:cubicBezTo>
                    <a:cubicBezTo>
                      <a:pt x="0" y="2"/>
                      <a:pt x="0" y="3"/>
                      <a:pt x="0" y="3"/>
                    </a:cubicBezTo>
                    <a:cubicBezTo>
                      <a:pt x="0" y="3"/>
                      <a:pt x="0" y="3"/>
                      <a:pt x="0" y="3"/>
                    </a:cubicBezTo>
                    <a:cubicBezTo>
                      <a:pt x="1" y="3"/>
                      <a:pt x="1" y="3"/>
                      <a:pt x="1" y="3"/>
                    </a:cubicBezTo>
                    <a:cubicBezTo>
                      <a:pt x="1" y="3"/>
                      <a:pt x="1" y="3"/>
                      <a:pt x="1" y="3"/>
                    </a:cubicBezTo>
                    <a:cubicBezTo>
                      <a:pt x="2" y="3"/>
                      <a:pt x="2" y="3"/>
                      <a:pt x="2" y="3"/>
                    </a:cubicBezTo>
                    <a:cubicBezTo>
                      <a:pt x="2" y="3"/>
                      <a:pt x="2" y="3"/>
                      <a:pt x="2" y="3"/>
                    </a:cubicBezTo>
                    <a:cubicBezTo>
                      <a:pt x="2" y="3"/>
                      <a:pt x="3" y="3"/>
                      <a:pt x="3" y="3"/>
                    </a:cubicBezTo>
                    <a:cubicBezTo>
                      <a:pt x="4" y="3"/>
                      <a:pt x="4" y="1"/>
                      <a:pt x="4" y="0"/>
                    </a:cubicBezTo>
                    <a:cubicBezTo>
                      <a:pt x="3" y="0"/>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96" name="Freeform 3281">
                <a:extLst>
                  <a:ext uri="{FF2B5EF4-FFF2-40B4-BE49-F238E27FC236}">
                    <a16:creationId xmlns:a16="http://schemas.microsoft.com/office/drawing/2014/main" id="{5D96699E-1EA9-528F-EE27-947960AFE9C4}"/>
                  </a:ext>
                </a:extLst>
              </p:cNvPr>
              <p:cNvSpPr>
                <a:spLocks/>
              </p:cNvSpPr>
              <p:nvPr/>
            </p:nvSpPr>
            <p:spPr bwMode="auto">
              <a:xfrm>
                <a:off x="11295331" y="2954516"/>
                <a:ext cx="24829" cy="27588"/>
              </a:xfrm>
              <a:custGeom>
                <a:avLst/>
                <a:gdLst>
                  <a:gd name="T0" fmla="*/ 2 w 4"/>
                  <a:gd name="T1" fmla="*/ 0 h 4"/>
                  <a:gd name="T2" fmla="*/ 1 w 4"/>
                  <a:gd name="T3" fmla="*/ 0 h 4"/>
                  <a:gd name="T4" fmla="*/ 1 w 4"/>
                  <a:gd name="T5" fmla="*/ 0 h 4"/>
                  <a:gd name="T6" fmla="*/ 1 w 4"/>
                  <a:gd name="T7" fmla="*/ 1 h 4"/>
                  <a:gd name="T8" fmla="*/ 1 w 4"/>
                  <a:gd name="T9" fmla="*/ 1 h 4"/>
                  <a:gd name="T10" fmla="*/ 1 w 4"/>
                  <a:gd name="T11" fmla="*/ 1 h 4"/>
                  <a:gd name="T12" fmla="*/ 0 w 4"/>
                  <a:gd name="T13" fmla="*/ 3 h 4"/>
                  <a:gd name="T14" fmla="*/ 1 w 4"/>
                  <a:gd name="T15" fmla="*/ 3 h 4"/>
                  <a:gd name="T16" fmla="*/ 1 w 4"/>
                  <a:gd name="T17" fmla="*/ 3 h 4"/>
                  <a:gd name="T18" fmla="*/ 2 w 4"/>
                  <a:gd name="T19" fmla="*/ 4 h 4"/>
                  <a:gd name="T20" fmla="*/ 3 w 4"/>
                  <a:gd name="T21" fmla="*/ 4 h 4"/>
                  <a:gd name="T22" fmla="*/ 4 w 4"/>
                  <a:gd name="T23" fmla="*/ 4 h 4"/>
                  <a:gd name="T24" fmla="*/ 4 w 4"/>
                  <a:gd name="T25" fmla="*/ 3 h 4"/>
                  <a:gd name="T26" fmla="*/ 4 w 4"/>
                  <a:gd name="T27" fmla="*/ 3 h 4"/>
                  <a:gd name="T28" fmla="*/ 4 w 4"/>
                  <a:gd name="T29" fmla="*/ 3 h 4"/>
                  <a:gd name="T30" fmla="*/ 4 w 4"/>
                  <a:gd name="T31" fmla="*/ 2 h 4"/>
                  <a:gd name="T32" fmla="*/ 4 w 4"/>
                  <a:gd name="T33" fmla="*/ 1 h 4"/>
                  <a:gd name="T34" fmla="*/ 4 w 4"/>
                  <a:gd name="T35" fmla="*/ 1 h 4"/>
                  <a:gd name="T36" fmla="*/ 2 w 4"/>
                  <a:gd name="T3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 h="4">
                    <a:moveTo>
                      <a:pt x="2" y="0"/>
                    </a:moveTo>
                    <a:cubicBezTo>
                      <a:pt x="2" y="0"/>
                      <a:pt x="2" y="0"/>
                      <a:pt x="1" y="0"/>
                    </a:cubicBezTo>
                    <a:cubicBezTo>
                      <a:pt x="1" y="0"/>
                      <a:pt x="1" y="0"/>
                      <a:pt x="1" y="0"/>
                    </a:cubicBezTo>
                    <a:cubicBezTo>
                      <a:pt x="1" y="0"/>
                      <a:pt x="1" y="0"/>
                      <a:pt x="1" y="1"/>
                    </a:cubicBezTo>
                    <a:cubicBezTo>
                      <a:pt x="1" y="1"/>
                      <a:pt x="1" y="1"/>
                      <a:pt x="1" y="1"/>
                    </a:cubicBezTo>
                    <a:cubicBezTo>
                      <a:pt x="1" y="1"/>
                      <a:pt x="1" y="1"/>
                      <a:pt x="1" y="1"/>
                    </a:cubicBezTo>
                    <a:cubicBezTo>
                      <a:pt x="0" y="2"/>
                      <a:pt x="0" y="2"/>
                      <a:pt x="0" y="3"/>
                    </a:cubicBezTo>
                    <a:cubicBezTo>
                      <a:pt x="0" y="3"/>
                      <a:pt x="0" y="3"/>
                      <a:pt x="1" y="3"/>
                    </a:cubicBezTo>
                    <a:cubicBezTo>
                      <a:pt x="1" y="3"/>
                      <a:pt x="1" y="3"/>
                      <a:pt x="1" y="3"/>
                    </a:cubicBezTo>
                    <a:cubicBezTo>
                      <a:pt x="1" y="4"/>
                      <a:pt x="2" y="4"/>
                      <a:pt x="2" y="4"/>
                    </a:cubicBezTo>
                    <a:cubicBezTo>
                      <a:pt x="3" y="4"/>
                      <a:pt x="3" y="4"/>
                      <a:pt x="3" y="4"/>
                    </a:cubicBezTo>
                    <a:cubicBezTo>
                      <a:pt x="3" y="4"/>
                      <a:pt x="3" y="4"/>
                      <a:pt x="4" y="4"/>
                    </a:cubicBezTo>
                    <a:cubicBezTo>
                      <a:pt x="4" y="3"/>
                      <a:pt x="4" y="3"/>
                      <a:pt x="4" y="3"/>
                    </a:cubicBezTo>
                    <a:cubicBezTo>
                      <a:pt x="4" y="3"/>
                      <a:pt x="4" y="3"/>
                      <a:pt x="4" y="3"/>
                    </a:cubicBezTo>
                    <a:cubicBezTo>
                      <a:pt x="4" y="3"/>
                      <a:pt x="4" y="3"/>
                      <a:pt x="4" y="3"/>
                    </a:cubicBezTo>
                    <a:cubicBezTo>
                      <a:pt x="4" y="2"/>
                      <a:pt x="4" y="2"/>
                      <a:pt x="4" y="2"/>
                    </a:cubicBezTo>
                    <a:cubicBezTo>
                      <a:pt x="4" y="2"/>
                      <a:pt x="4" y="1"/>
                      <a:pt x="4" y="1"/>
                    </a:cubicBezTo>
                    <a:cubicBezTo>
                      <a:pt x="4" y="1"/>
                      <a:pt x="4" y="1"/>
                      <a:pt x="4" y="1"/>
                    </a:cubicBezTo>
                    <a:cubicBezTo>
                      <a:pt x="4" y="0"/>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97" name="Freeform 3282">
                <a:extLst>
                  <a:ext uri="{FF2B5EF4-FFF2-40B4-BE49-F238E27FC236}">
                    <a16:creationId xmlns:a16="http://schemas.microsoft.com/office/drawing/2014/main" id="{E7AE4A62-8285-D728-4F0C-DDDA41F2E402}"/>
                  </a:ext>
                </a:extLst>
              </p:cNvPr>
              <p:cNvSpPr>
                <a:spLocks/>
              </p:cNvSpPr>
              <p:nvPr/>
            </p:nvSpPr>
            <p:spPr bwMode="auto">
              <a:xfrm>
                <a:off x="10939445" y="2372407"/>
                <a:ext cx="27588" cy="24829"/>
              </a:xfrm>
              <a:custGeom>
                <a:avLst/>
                <a:gdLst>
                  <a:gd name="T0" fmla="*/ 2 w 4"/>
                  <a:gd name="T1" fmla="*/ 0 h 4"/>
                  <a:gd name="T2" fmla="*/ 1 w 4"/>
                  <a:gd name="T3" fmla="*/ 0 h 4"/>
                  <a:gd name="T4" fmla="*/ 0 w 4"/>
                  <a:gd name="T5" fmla="*/ 1 h 4"/>
                  <a:gd name="T6" fmla="*/ 0 w 4"/>
                  <a:gd name="T7" fmla="*/ 2 h 4"/>
                  <a:gd name="T8" fmla="*/ 0 w 4"/>
                  <a:gd name="T9" fmla="*/ 2 h 4"/>
                  <a:gd name="T10" fmla="*/ 0 w 4"/>
                  <a:gd name="T11" fmla="*/ 2 h 4"/>
                  <a:gd name="T12" fmla="*/ 0 w 4"/>
                  <a:gd name="T13" fmla="*/ 3 h 4"/>
                  <a:gd name="T14" fmla="*/ 1 w 4"/>
                  <a:gd name="T15" fmla="*/ 4 h 4"/>
                  <a:gd name="T16" fmla="*/ 1 w 4"/>
                  <a:gd name="T17" fmla="*/ 4 h 4"/>
                  <a:gd name="T18" fmla="*/ 2 w 4"/>
                  <a:gd name="T19" fmla="*/ 4 h 4"/>
                  <a:gd name="T20" fmla="*/ 3 w 4"/>
                  <a:gd name="T21" fmla="*/ 4 h 4"/>
                  <a:gd name="T22" fmla="*/ 3 w 4"/>
                  <a:gd name="T23" fmla="*/ 4 h 4"/>
                  <a:gd name="T24" fmla="*/ 3 w 4"/>
                  <a:gd name="T25" fmla="*/ 4 h 4"/>
                  <a:gd name="T26" fmla="*/ 3 w 4"/>
                  <a:gd name="T27" fmla="*/ 1 h 4"/>
                  <a:gd name="T28" fmla="*/ 2 w 4"/>
                  <a:gd name="T2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 h="4">
                    <a:moveTo>
                      <a:pt x="2" y="0"/>
                    </a:moveTo>
                    <a:cubicBezTo>
                      <a:pt x="1" y="0"/>
                      <a:pt x="1" y="0"/>
                      <a:pt x="1" y="0"/>
                    </a:cubicBezTo>
                    <a:cubicBezTo>
                      <a:pt x="0" y="1"/>
                      <a:pt x="0" y="1"/>
                      <a:pt x="0" y="1"/>
                    </a:cubicBezTo>
                    <a:cubicBezTo>
                      <a:pt x="0" y="1"/>
                      <a:pt x="0" y="2"/>
                      <a:pt x="0" y="2"/>
                    </a:cubicBezTo>
                    <a:cubicBezTo>
                      <a:pt x="0" y="2"/>
                      <a:pt x="0" y="2"/>
                      <a:pt x="0" y="2"/>
                    </a:cubicBezTo>
                    <a:cubicBezTo>
                      <a:pt x="0" y="2"/>
                      <a:pt x="0" y="2"/>
                      <a:pt x="0" y="2"/>
                    </a:cubicBezTo>
                    <a:cubicBezTo>
                      <a:pt x="0" y="3"/>
                      <a:pt x="0" y="3"/>
                      <a:pt x="0" y="3"/>
                    </a:cubicBezTo>
                    <a:cubicBezTo>
                      <a:pt x="0" y="3"/>
                      <a:pt x="1" y="4"/>
                      <a:pt x="1" y="4"/>
                    </a:cubicBezTo>
                    <a:cubicBezTo>
                      <a:pt x="1" y="4"/>
                      <a:pt x="1" y="4"/>
                      <a:pt x="1" y="4"/>
                    </a:cubicBezTo>
                    <a:cubicBezTo>
                      <a:pt x="1" y="4"/>
                      <a:pt x="2" y="4"/>
                      <a:pt x="2" y="4"/>
                    </a:cubicBezTo>
                    <a:cubicBezTo>
                      <a:pt x="2" y="4"/>
                      <a:pt x="2" y="4"/>
                      <a:pt x="3" y="4"/>
                    </a:cubicBezTo>
                    <a:cubicBezTo>
                      <a:pt x="3" y="4"/>
                      <a:pt x="3" y="4"/>
                      <a:pt x="3" y="4"/>
                    </a:cubicBezTo>
                    <a:cubicBezTo>
                      <a:pt x="3" y="4"/>
                      <a:pt x="3" y="4"/>
                      <a:pt x="3" y="4"/>
                    </a:cubicBezTo>
                    <a:cubicBezTo>
                      <a:pt x="4" y="3"/>
                      <a:pt x="4" y="2"/>
                      <a:pt x="3" y="1"/>
                    </a:cubicBezTo>
                    <a:cubicBezTo>
                      <a:pt x="3"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98" name="Freeform 3283">
                <a:extLst>
                  <a:ext uri="{FF2B5EF4-FFF2-40B4-BE49-F238E27FC236}">
                    <a16:creationId xmlns:a16="http://schemas.microsoft.com/office/drawing/2014/main" id="{027AB837-40B1-8F78-FBD9-50E1AA369D7E}"/>
                  </a:ext>
                </a:extLst>
              </p:cNvPr>
              <p:cNvSpPr>
                <a:spLocks noEditPoints="1"/>
              </p:cNvSpPr>
              <p:nvPr/>
            </p:nvSpPr>
            <p:spPr bwMode="auto">
              <a:xfrm>
                <a:off x="6254985" y="-1095417"/>
                <a:ext cx="6833573" cy="4946547"/>
              </a:xfrm>
              <a:custGeom>
                <a:avLst/>
                <a:gdLst>
                  <a:gd name="T0" fmla="*/ 1886 w 2477"/>
                  <a:gd name="T1" fmla="*/ 1561 h 1793"/>
                  <a:gd name="T2" fmla="*/ 1717 w 2477"/>
                  <a:gd name="T3" fmla="*/ 1416 h 1793"/>
                  <a:gd name="T4" fmla="*/ 1361 w 2477"/>
                  <a:gd name="T5" fmla="*/ 1067 h 1793"/>
                  <a:gd name="T6" fmla="*/ 957 w 2477"/>
                  <a:gd name="T7" fmla="*/ 855 h 1793"/>
                  <a:gd name="T8" fmla="*/ 981 w 2477"/>
                  <a:gd name="T9" fmla="*/ 347 h 1793"/>
                  <a:gd name="T10" fmla="*/ 523 w 2477"/>
                  <a:gd name="T11" fmla="*/ 302 h 1793"/>
                  <a:gd name="T12" fmla="*/ 121 w 2477"/>
                  <a:gd name="T13" fmla="*/ 57 h 1793"/>
                  <a:gd name="T14" fmla="*/ 119 w 2477"/>
                  <a:gd name="T15" fmla="*/ 413 h 1793"/>
                  <a:gd name="T16" fmla="*/ 696 w 2477"/>
                  <a:gd name="T17" fmla="*/ 444 h 1793"/>
                  <a:gd name="T18" fmla="*/ 708 w 2477"/>
                  <a:gd name="T19" fmla="*/ 810 h 1793"/>
                  <a:gd name="T20" fmla="*/ 905 w 2477"/>
                  <a:gd name="T21" fmla="*/ 1185 h 1793"/>
                  <a:gd name="T22" fmla="*/ 1297 w 2477"/>
                  <a:gd name="T23" fmla="*/ 1330 h 1793"/>
                  <a:gd name="T24" fmla="*/ 1648 w 2477"/>
                  <a:gd name="T25" fmla="*/ 1613 h 1793"/>
                  <a:gd name="T26" fmla="*/ 2183 w 2477"/>
                  <a:gd name="T27" fmla="*/ 1646 h 1793"/>
                  <a:gd name="T28" fmla="*/ 2363 w 2477"/>
                  <a:gd name="T29" fmla="*/ 1637 h 1793"/>
                  <a:gd name="T30" fmla="*/ 2202 w 2477"/>
                  <a:gd name="T31" fmla="*/ 1649 h 1793"/>
                  <a:gd name="T32" fmla="*/ 2159 w 2477"/>
                  <a:gd name="T33" fmla="*/ 1577 h 1793"/>
                  <a:gd name="T34" fmla="*/ 2216 w 2477"/>
                  <a:gd name="T35" fmla="*/ 1565 h 1793"/>
                  <a:gd name="T36" fmla="*/ 2216 w 2477"/>
                  <a:gd name="T37" fmla="*/ 1565 h 1793"/>
                  <a:gd name="T38" fmla="*/ 1701 w 2477"/>
                  <a:gd name="T39" fmla="*/ 1601 h 1793"/>
                  <a:gd name="T40" fmla="*/ 1648 w 2477"/>
                  <a:gd name="T41" fmla="*/ 1568 h 1793"/>
                  <a:gd name="T42" fmla="*/ 1599 w 2477"/>
                  <a:gd name="T43" fmla="*/ 1535 h 1793"/>
                  <a:gd name="T44" fmla="*/ 1589 w 2477"/>
                  <a:gd name="T45" fmla="*/ 1430 h 1793"/>
                  <a:gd name="T46" fmla="*/ 1523 w 2477"/>
                  <a:gd name="T47" fmla="*/ 1352 h 1793"/>
                  <a:gd name="T48" fmla="*/ 1644 w 2477"/>
                  <a:gd name="T49" fmla="*/ 1459 h 1793"/>
                  <a:gd name="T50" fmla="*/ 1591 w 2477"/>
                  <a:gd name="T51" fmla="*/ 1304 h 1793"/>
                  <a:gd name="T52" fmla="*/ 1463 w 2477"/>
                  <a:gd name="T53" fmla="*/ 1283 h 1793"/>
                  <a:gd name="T54" fmla="*/ 884 w 2477"/>
                  <a:gd name="T55" fmla="*/ 1067 h 1793"/>
                  <a:gd name="T56" fmla="*/ 798 w 2477"/>
                  <a:gd name="T57" fmla="*/ 304 h 1793"/>
                  <a:gd name="T58" fmla="*/ 763 w 2477"/>
                  <a:gd name="T59" fmla="*/ 546 h 1793"/>
                  <a:gd name="T60" fmla="*/ 732 w 2477"/>
                  <a:gd name="T61" fmla="*/ 499 h 1793"/>
                  <a:gd name="T62" fmla="*/ 727 w 2477"/>
                  <a:gd name="T63" fmla="*/ 642 h 1793"/>
                  <a:gd name="T64" fmla="*/ 710 w 2477"/>
                  <a:gd name="T65" fmla="*/ 810 h 1793"/>
                  <a:gd name="T66" fmla="*/ 869 w 2477"/>
                  <a:gd name="T67" fmla="*/ 998 h 1793"/>
                  <a:gd name="T68" fmla="*/ 829 w 2477"/>
                  <a:gd name="T69" fmla="*/ 530 h 1793"/>
                  <a:gd name="T70" fmla="*/ 836 w 2477"/>
                  <a:gd name="T71" fmla="*/ 311 h 1793"/>
                  <a:gd name="T72" fmla="*/ 796 w 2477"/>
                  <a:gd name="T73" fmla="*/ 304 h 1793"/>
                  <a:gd name="T74" fmla="*/ 618 w 2477"/>
                  <a:gd name="T75" fmla="*/ 368 h 1793"/>
                  <a:gd name="T76" fmla="*/ 269 w 2477"/>
                  <a:gd name="T77" fmla="*/ 280 h 1793"/>
                  <a:gd name="T78" fmla="*/ 119 w 2477"/>
                  <a:gd name="T79" fmla="*/ 174 h 1793"/>
                  <a:gd name="T80" fmla="*/ 273 w 2477"/>
                  <a:gd name="T81" fmla="*/ 207 h 1793"/>
                  <a:gd name="T82" fmla="*/ 516 w 2477"/>
                  <a:gd name="T83" fmla="*/ 299 h 1793"/>
                  <a:gd name="T84" fmla="*/ 164 w 2477"/>
                  <a:gd name="T85" fmla="*/ 147 h 1793"/>
                  <a:gd name="T86" fmla="*/ 117 w 2477"/>
                  <a:gd name="T87" fmla="*/ 174 h 1793"/>
                  <a:gd name="T88" fmla="*/ 147 w 2477"/>
                  <a:gd name="T89" fmla="*/ 254 h 1793"/>
                  <a:gd name="T90" fmla="*/ 271 w 2477"/>
                  <a:gd name="T91" fmla="*/ 280 h 1793"/>
                  <a:gd name="T92" fmla="*/ 392 w 2477"/>
                  <a:gd name="T93" fmla="*/ 418 h 1793"/>
                  <a:gd name="T94" fmla="*/ 746 w 2477"/>
                  <a:gd name="T95" fmla="*/ 454 h 1793"/>
                  <a:gd name="T96" fmla="*/ 722 w 2477"/>
                  <a:gd name="T97" fmla="*/ 485 h 1793"/>
                  <a:gd name="T98" fmla="*/ 644 w 2477"/>
                  <a:gd name="T99" fmla="*/ 706 h 1793"/>
                  <a:gd name="T100" fmla="*/ 710 w 2477"/>
                  <a:gd name="T101" fmla="*/ 810 h 1793"/>
                  <a:gd name="T102" fmla="*/ 872 w 2477"/>
                  <a:gd name="T103" fmla="*/ 1003 h 1793"/>
                  <a:gd name="T104" fmla="*/ 953 w 2477"/>
                  <a:gd name="T105" fmla="*/ 1145 h 1793"/>
                  <a:gd name="T106" fmla="*/ 1057 w 2477"/>
                  <a:gd name="T107" fmla="*/ 1062 h 1793"/>
                  <a:gd name="T108" fmla="*/ 1361 w 2477"/>
                  <a:gd name="T109" fmla="*/ 1067 h 1793"/>
                  <a:gd name="T110" fmla="*/ 1297 w 2477"/>
                  <a:gd name="T111" fmla="*/ 1330 h 1793"/>
                  <a:gd name="T112" fmla="*/ 1599 w 2477"/>
                  <a:gd name="T113" fmla="*/ 1532 h 1793"/>
                  <a:gd name="T114" fmla="*/ 1739 w 2477"/>
                  <a:gd name="T115" fmla="*/ 1625 h 1793"/>
                  <a:gd name="T116" fmla="*/ 1886 w 2477"/>
                  <a:gd name="T117" fmla="*/ 1561 h 1793"/>
                  <a:gd name="T118" fmla="*/ 2114 w 2477"/>
                  <a:gd name="T119" fmla="*/ 1641 h 1793"/>
                  <a:gd name="T120" fmla="*/ 2309 w 2477"/>
                  <a:gd name="T121" fmla="*/ 1656 h 17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477" h="1793">
                    <a:moveTo>
                      <a:pt x="2363" y="1637"/>
                    </a:moveTo>
                    <a:lnTo>
                      <a:pt x="2363" y="1637"/>
                    </a:lnTo>
                    <a:lnTo>
                      <a:pt x="2387" y="1556"/>
                    </a:lnTo>
                    <a:lnTo>
                      <a:pt x="2387" y="1554"/>
                    </a:lnTo>
                    <a:lnTo>
                      <a:pt x="2306" y="1580"/>
                    </a:lnTo>
                    <a:lnTo>
                      <a:pt x="2280" y="1554"/>
                    </a:lnTo>
                    <a:lnTo>
                      <a:pt x="2235" y="1461"/>
                    </a:lnTo>
                    <a:lnTo>
                      <a:pt x="2235" y="1459"/>
                    </a:lnTo>
                    <a:lnTo>
                      <a:pt x="2157" y="1577"/>
                    </a:lnTo>
                    <a:lnTo>
                      <a:pt x="2045" y="1615"/>
                    </a:lnTo>
                    <a:lnTo>
                      <a:pt x="1886" y="1561"/>
                    </a:lnTo>
                    <a:lnTo>
                      <a:pt x="1886" y="1558"/>
                    </a:lnTo>
                    <a:lnTo>
                      <a:pt x="1886" y="1558"/>
                    </a:lnTo>
                    <a:lnTo>
                      <a:pt x="1886" y="1558"/>
                    </a:lnTo>
                    <a:lnTo>
                      <a:pt x="1886" y="1558"/>
                    </a:lnTo>
                    <a:lnTo>
                      <a:pt x="1701" y="1601"/>
                    </a:lnTo>
                    <a:lnTo>
                      <a:pt x="1663" y="1575"/>
                    </a:lnTo>
                    <a:lnTo>
                      <a:pt x="1717" y="1418"/>
                    </a:lnTo>
                    <a:lnTo>
                      <a:pt x="1720" y="1418"/>
                    </a:lnTo>
                    <a:lnTo>
                      <a:pt x="1717" y="1418"/>
                    </a:lnTo>
                    <a:lnTo>
                      <a:pt x="1720" y="1416"/>
                    </a:lnTo>
                    <a:lnTo>
                      <a:pt x="1717" y="1416"/>
                    </a:lnTo>
                    <a:lnTo>
                      <a:pt x="1644" y="1378"/>
                    </a:lnTo>
                    <a:lnTo>
                      <a:pt x="1646" y="1340"/>
                    </a:lnTo>
                    <a:lnTo>
                      <a:pt x="1679" y="1242"/>
                    </a:lnTo>
                    <a:lnTo>
                      <a:pt x="1679" y="1242"/>
                    </a:lnTo>
                    <a:lnTo>
                      <a:pt x="1542" y="1271"/>
                    </a:lnTo>
                    <a:lnTo>
                      <a:pt x="1432" y="1219"/>
                    </a:lnTo>
                    <a:lnTo>
                      <a:pt x="1361" y="1067"/>
                    </a:lnTo>
                    <a:lnTo>
                      <a:pt x="1361" y="1067"/>
                    </a:lnTo>
                    <a:lnTo>
                      <a:pt x="1361" y="1067"/>
                    </a:lnTo>
                    <a:lnTo>
                      <a:pt x="1361" y="1067"/>
                    </a:lnTo>
                    <a:lnTo>
                      <a:pt x="1361" y="1067"/>
                    </a:lnTo>
                    <a:lnTo>
                      <a:pt x="1211" y="1007"/>
                    </a:lnTo>
                    <a:lnTo>
                      <a:pt x="1211" y="1007"/>
                    </a:lnTo>
                    <a:lnTo>
                      <a:pt x="1209" y="1007"/>
                    </a:lnTo>
                    <a:lnTo>
                      <a:pt x="1209" y="1007"/>
                    </a:lnTo>
                    <a:lnTo>
                      <a:pt x="1209" y="1007"/>
                    </a:lnTo>
                    <a:lnTo>
                      <a:pt x="1055" y="1060"/>
                    </a:lnTo>
                    <a:lnTo>
                      <a:pt x="884" y="1067"/>
                    </a:lnTo>
                    <a:lnTo>
                      <a:pt x="874" y="1003"/>
                    </a:lnTo>
                    <a:lnTo>
                      <a:pt x="874" y="1005"/>
                    </a:lnTo>
                    <a:lnTo>
                      <a:pt x="872" y="1003"/>
                    </a:lnTo>
                    <a:lnTo>
                      <a:pt x="957" y="855"/>
                    </a:lnTo>
                    <a:lnTo>
                      <a:pt x="957" y="853"/>
                    </a:lnTo>
                    <a:lnTo>
                      <a:pt x="786" y="829"/>
                    </a:lnTo>
                    <a:lnTo>
                      <a:pt x="765" y="763"/>
                    </a:lnTo>
                    <a:lnTo>
                      <a:pt x="793" y="737"/>
                    </a:lnTo>
                    <a:lnTo>
                      <a:pt x="793" y="737"/>
                    </a:lnTo>
                    <a:lnTo>
                      <a:pt x="729" y="642"/>
                    </a:lnTo>
                    <a:lnTo>
                      <a:pt x="829" y="530"/>
                    </a:lnTo>
                    <a:lnTo>
                      <a:pt x="967" y="494"/>
                    </a:lnTo>
                    <a:lnTo>
                      <a:pt x="969" y="494"/>
                    </a:lnTo>
                    <a:lnTo>
                      <a:pt x="879" y="394"/>
                    </a:lnTo>
                    <a:lnTo>
                      <a:pt x="981" y="347"/>
                    </a:lnTo>
                    <a:lnTo>
                      <a:pt x="983" y="347"/>
                    </a:lnTo>
                    <a:lnTo>
                      <a:pt x="879" y="238"/>
                    </a:lnTo>
                    <a:lnTo>
                      <a:pt x="834" y="311"/>
                    </a:lnTo>
                    <a:lnTo>
                      <a:pt x="798" y="302"/>
                    </a:lnTo>
                    <a:lnTo>
                      <a:pt x="801" y="302"/>
                    </a:lnTo>
                    <a:lnTo>
                      <a:pt x="798" y="302"/>
                    </a:lnTo>
                    <a:lnTo>
                      <a:pt x="798" y="302"/>
                    </a:lnTo>
                    <a:lnTo>
                      <a:pt x="798" y="302"/>
                    </a:lnTo>
                    <a:lnTo>
                      <a:pt x="618" y="368"/>
                    </a:lnTo>
                    <a:lnTo>
                      <a:pt x="523" y="302"/>
                    </a:lnTo>
                    <a:lnTo>
                      <a:pt x="523" y="302"/>
                    </a:lnTo>
                    <a:lnTo>
                      <a:pt x="520" y="299"/>
                    </a:lnTo>
                    <a:lnTo>
                      <a:pt x="475" y="138"/>
                    </a:lnTo>
                    <a:lnTo>
                      <a:pt x="475" y="136"/>
                    </a:lnTo>
                    <a:lnTo>
                      <a:pt x="337" y="240"/>
                    </a:lnTo>
                    <a:lnTo>
                      <a:pt x="276" y="207"/>
                    </a:lnTo>
                    <a:lnTo>
                      <a:pt x="278" y="169"/>
                    </a:lnTo>
                    <a:lnTo>
                      <a:pt x="278" y="169"/>
                    </a:lnTo>
                    <a:lnTo>
                      <a:pt x="164" y="147"/>
                    </a:lnTo>
                    <a:lnTo>
                      <a:pt x="166" y="147"/>
                    </a:lnTo>
                    <a:lnTo>
                      <a:pt x="164" y="147"/>
                    </a:lnTo>
                    <a:lnTo>
                      <a:pt x="121" y="57"/>
                    </a:lnTo>
                    <a:lnTo>
                      <a:pt x="121" y="55"/>
                    </a:lnTo>
                    <a:lnTo>
                      <a:pt x="45" y="0"/>
                    </a:lnTo>
                    <a:lnTo>
                      <a:pt x="105" y="143"/>
                    </a:lnTo>
                    <a:lnTo>
                      <a:pt x="105" y="143"/>
                    </a:lnTo>
                    <a:lnTo>
                      <a:pt x="52" y="207"/>
                    </a:lnTo>
                    <a:lnTo>
                      <a:pt x="50" y="209"/>
                    </a:lnTo>
                    <a:lnTo>
                      <a:pt x="133" y="219"/>
                    </a:lnTo>
                    <a:lnTo>
                      <a:pt x="147" y="252"/>
                    </a:lnTo>
                    <a:lnTo>
                      <a:pt x="0" y="373"/>
                    </a:lnTo>
                    <a:lnTo>
                      <a:pt x="3" y="373"/>
                    </a:lnTo>
                    <a:lnTo>
                      <a:pt x="119" y="413"/>
                    </a:lnTo>
                    <a:lnTo>
                      <a:pt x="152" y="356"/>
                    </a:lnTo>
                    <a:lnTo>
                      <a:pt x="152" y="356"/>
                    </a:lnTo>
                    <a:lnTo>
                      <a:pt x="152" y="356"/>
                    </a:lnTo>
                    <a:lnTo>
                      <a:pt x="269" y="280"/>
                    </a:lnTo>
                    <a:lnTo>
                      <a:pt x="387" y="290"/>
                    </a:lnTo>
                    <a:lnTo>
                      <a:pt x="459" y="356"/>
                    </a:lnTo>
                    <a:lnTo>
                      <a:pt x="390" y="421"/>
                    </a:lnTo>
                    <a:lnTo>
                      <a:pt x="511" y="406"/>
                    </a:lnTo>
                    <a:lnTo>
                      <a:pt x="511" y="406"/>
                    </a:lnTo>
                    <a:lnTo>
                      <a:pt x="511" y="406"/>
                    </a:lnTo>
                    <a:lnTo>
                      <a:pt x="696" y="444"/>
                    </a:lnTo>
                    <a:lnTo>
                      <a:pt x="722" y="482"/>
                    </a:lnTo>
                    <a:lnTo>
                      <a:pt x="606" y="604"/>
                    </a:lnTo>
                    <a:lnTo>
                      <a:pt x="606" y="604"/>
                    </a:lnTo>
                    <a:lnTo>
                      <a:pt x="606" y="606"/>
                    </a:lnTo>
                    <a:lnTo>
                      <a:pt x="606" y="606"/>
                    </a:lnTo>
                    <a:lnTo>
                      <a:pt x="606" y="606"/>
                    </a:lnTo>
                    <a:lnTo>
                      <a:pt x="658" y="670"/>
                    </a:lnTo>
                    <a:lnTo>
                      <a:pt x="641" y="703"/>
                    </a:lnTo>
                    <a:lnTo>
                      <a:pt x="573" y="779"/>
                    </a:lnTo>
                    <a:lnTo>
                      <a:pt x="570" y="779"/>
                    </a:lnTo>
                    <a:lnTo>
                      <a:pt x="708" y="810"/>
                    </a:lnTo>
                    <a:lnTo>
                      <a:pt x="786" y="900"/>
                    </a:lnTo>
                    <a:lnTo>
                      <a:pt x="791" y="1071"/>
                    </a:lnTo>
                    <a:lnTo>
                      <a:pt x="791" y="1071"/>
                    </a:lnTo>
                    <a:lnTo>
                      <a:pt x="791" y="1071"/>
                    </a:lnTo>
                    <a:lnTo>
                      <a:pt x="791" y="1071"/>
                    </a:lnTo>
                    <a:lnTo>
                      <a:pt x="791" y="1071"/>
                    </a:lnTo>
                    <a:lnTo>
                      <a:pt x="905" y="1185"/>
                    </a:lnTo>
                    <a:lnTo>
                      <a:pt x="905" y="1185"/>
                    </a:lnTo>
                    <a:lnTo>
                      <a:pt x="905" y="1185"/>
                    </a:lnTo>
                    <a:lnTo>
                      <a:pt x="905" y="1185"/>
                    </a:lnTo>
                    <a:lnTo>
                      <a:pt x="905" y="1185"/>
                    </a:lnTo>
                    <a:lnTo>
                      <a:pt x="1067" y="1200"/>
                    </a:lnTo>
                    <a:lnTo>
                      <a:pt x="1067" y="1200"/>
                    </a:lnTo>
                    <a:lnTo>
                      <a:pt x="1067" y="1200"/>
                    </a:lnTo>
                    <a:lnTo>
                      <a:pt x="1069" y="1200"/>
                    </a:lnTo>
                    <a:lnTo>
                      <a:pt x="1069" y="1200"/>
                    </a:lnTo>
                    <a:lnTo>
                      <a:pt x="1169" y="1064"/>
                    </a:lnTo>
                    <a:lnTo>
                      <a:pt x="1247" y="1064"/>
                    </a:lnTo>
                    <a:lnTo>
                      <a:pt x="1314" y="1162"/>
                    </a:lnTo>
                    <a:lnTo>
                      <a:pt x="1311" y="1159"/>
                    </a:lnTo>
                    <a:lnTo>
                      <a:pt x="1314" y="1162"/>
                    </a:lnTo>
                    <a:lnTo>
                      <a:pt x="1297" y="1330"/>
                    </a:lnTo>
                    <a:lnTo>
                      <a:pt x="1297" y="1333"/>
                    </a:lnTo>
                    <a:lnTo>
                      <a:pt x="1463" y="1285"/>
                    </a:lnTo>
                    <a:lnTo>
                      <a:pt x="1511" y="1337"/>
                    </a:lnTo>
                    <a:lnTo>
                      <a:pt x="1494" y="1373"/>
                    </a:lnTo>
                    <a:lnTo>
                      <a:pt x="1494" y="1373"/>
                    </a:lnTo>
                    <a:lnTo>
                      <a:pt x="1591" y="1432"/>
                    </a:lnTo>
                    <a:lnTo>
                      <a:pt x="1599" y="1535"/>
                    </a:lnTo>
                    <a:lnTo>
                      <a:pt x="1599" y="1535"/>
                    </a:lnTo>
                    <a:lnTo>
                      <a:pt x="1599" y="1535"/>
                    </a:lnTo>
                    <a:lnTo>
                      <a:pt x="1648" y="1611"/>
                    </a:lnTo>
                    <a:lnTo>
                      <a:pt x="1648" y="1613"/>
                    </a:lnTo>
                    <a:lnTo>
                      <a:pt x="1648" y="1613"/>
                    </a:lnTo>
                    <a:lnTo>
                      <a:pt x="1665" y="1772"/>
                    </a:lnTo>
                    <a:lnTo>
                      <a:pt x="1665" y="1774"/>
                    </a:lnTo>
                    <a:lnTo>
                      <a:pt x="1805" y="1639"/>
                    </a:lnTo>
                    <a:lnTo>
                      <a:pt x="1919" y="1660"/>
                    </a:lnTo>
                    <a:lnTo>
                      <a:pt x="1917" y="1660"/>
                    </a:lnTo>
                    <a:lnTo>
                      <a:pt x="1919" y="1660"/>
                    </a:lnTo>
                    <a:lnTo>
                      <a:pt x="2026" y="1791"/>
                    </a:lnTo>
                    <a:lnTo>
                      <a:pt x="2029" y="1793"/>
                    </a:lnTo>
                    <a:lnTo>
                      <a:pt x="2112" y="1641"/>
                    </a:lnTo>
                    <a:lnTo>
                      <a:pt x="2183" y="1646"/>
                    </a:lnTo>
                    <a:lnTo>
                      <a:pt x="2195" y="1682"/>
                    </a:lnTo>
                    <a:lnTo>
                      <a:pt x="2309" y="1656"/>
                    </a:lnTo>
                    <a:lnTo>
                      <a:pt x="2385" y="1722"/>
                    </a:lnTo>
                    <a:lnTo>
                      <a:pt x="2385" y="1722"/>
                    </a:lnTo>
                    <a:lnTo>
                      <a:pt x="2477" y="1741"/>
                    </a:lnTo>
                    <a:lnTo>
                      <a:pt x="2363" y="1637"/>
                    </a:lnTo>
                    <a:close/>
                    <a:moveTo>
                      <a:pt x="2363" y="1639"/>
                    </a:moveTo>
                    <a:lnTo>
                      <a:pt x="2473" y="1741"/>
                    </a:lnTo>
                    <a:lnTo>
                      <a:pt x="2385" y="1722"/>
                    </a:lnTo>
                    <a:lnTo>
                      <a:pt x="2363" y="1639"/>
                    </a:lnTo>
                    <a:close/>
                    <a:moveTo>
                      <a:pt x="2363" y="1637"/>
                    </a:moveTo>
                    <a:lnTo>
                      <a:pt x="2340" y="1615"/>
                    </a:lnTo>
                    <a:lnTo>
                      <a:pt x="2385" y="1558"/>
                    </a:lnTo>
                    <a:lnTo>
                      <a:pt x="2363" y="1637"/>
                    </a:lnTo>
                    <a:close/>
                    <a:moveTo>
                      <a:pt x="2385" y="1556"/>
                    </a:moveTo>
                    <a:lnTo>
                      <a:pt x="2340" y="1613"/>
                    </a:lnTo>
                    <a:lnTo>
                      <a:pt x="2306" y="1580"/>
                    </a:lnTo>
                    <a:lnTo>
                      <a:pt x="2385" y="1556"/>
                    </a:lnTo>
                    <a:close/>
                    <a:moveTo>
                      <a:pt x="2202" y="1649"/>
                    </a:moveTo>
                    <a:lnTo>
                      <a:pt x="2304" y="1656"/>
                    </a:lnTo>
                    <a:lnTo>
                      <a:pt x="2197" y="1682"/>
                    </a:lnTo>
                    <a:lnTo>
                      <a:pt x="2202" y="1649"/>
                    </a:lnTo>
                    <a:close/>
                    <a:moveTo>
                      <a:pt x="2202" y="1646"/>
                    </a:moveTo>
                    <a:lnTo>
                      <a:pt x="2209" y="1611"/>
                    </a:lnTo>
                    <a:lnTo>
                      <a:pt x="2306" y="1580"/>
                    </a:lnTo>
                    <a:lnTo>
                      <a:pt x="2340" y="1615"/>
                    </a:lnTo>
                    <a:lnTo>
                      <a:pt x="2306" y="1656"/>
                    </a:lnTo>
                    <a:lnTo>
                      <a:pt x="2202" y="1646"/>
                    </a:lnTo>
                    <a:close/>
                    <a:moveTo>
                      <a:pt x="2114" y="1639"/>
                    </a:moveTo>
                    <a:lnTo>
                      <a:pt x="2157" y="1577"/>
                    </a:lnTo>
                    <a:lnTo>
                      <a:pt x="2173" y="1620"/>
                    </a:lnTo>
                    <a:lnTo>
                      <a:pt x="2114" y="1639"/>
                    </a:lnTo>
                    <a:close/>
                    <a:moveTo>
                      <a:pt x="2159" y="1577"/>
                    </a:moveTo>
                    <a:lnTo>
                      <a:pt x="2216" y="1565"/>
                    </a:lnTo>
                    <a:lnTo>
                      <a:pt x="2209" y="1611"/>
                    </a:lnTo>
                    <a:lnTo>
                      <a:pt x="2173" y="1620"/>
                    </a:lnTo>
                    <a:lnTo>
                      <a:pt x="2159" y="1577"/>
                    </a:lnTo>
                    <a:close/>
                    <a:moveTo>
                      <a:pt x="2209" y="1611"/>
                    </a:moveTo>
                    <a:lnTo>
                      <a:pt x="2202" y="1646"/>
                    </a:lnTo>
                    <a:lnTo>
                      <a:pt x="2183" y="1646"/>
                    </a:lnTo>
                    <a:lnTo>
                      <a:pt x="2173" y="1622"/>
                    </a:lnTo>
                    <a:lnTo>
                      <a:pt x="2209" y="1611"/>
                    </a:lnTo>
                    <a:close/>
                    <a:moveTo>
                      <a:pt x="2209" y="1611"/>
                    </a:moveTo>
                    <a:lnTo>
                      <a:pt x="2216" y="1565"/>
                    </a:lnTo>
                    <a:lnTo>
                      <a:pt x="2280" y="1554"/>
                    </a:lnTo>
                    <a:lnTo>
                      <a:pt x="2306" y="1580"/>
                    </a:lnTo>
                    <a:lnTo>
                      <a:pt x="2209" y="1611"/>
                    </a:lnTo>
                    <a:close/>
                    <a:moveTo>
                      <a:pt x="2280" y="1554"/>
                    </a:moveTo>
                    <a:lnTo>
                      <a:pt x="2216" y="1565"/>
                    </a:lnTo>
                    <a:lnTo>
                      <a:pt x="2235" y="1461"/>
                    </a:lnTo>
                    <a:lnTo>
                      <a:pt x="2280" y="1554"/>
                    </a:lnTo>
                    <a:close/>
                    <a:moveTo>
                      <a:pt x="2216" y="1565"/>
                    </a:moveTo>
                    <a:lnTo>
                      <a:pt x="2159" y="1577"/>
                    </a:lnTo>
                    <a:lnTo>
                      <a:pt x="2235" y="1463"/>
                    </a:lnTo>
                    <a:lnTo>
                      <a:pt x="2216" y="1565"/>
                    </a:lnTo>
                    <a:close/>
                    <a:moveTo>
                      <a:pt x="2157" y="1577"/>
                    </a:moveTo>
                    <a:lnTo>
                      <a:pt x="2112" y="1641"/>
                    </a:lnTo>
                    <a:lnTo>
                      <a:pt x="2045" y="1618"/>
                    </a:lnTo>
                    <a:lnTo>
                      <a:pt x="2157" y="1577"/>
                    </a:lnTo>
                    <a:close/>
                    <a:moveTo>
                      <a:pt x="2109" y="1641"/>
                    </a:moveTo>
                    <a:lnTo>
                      <a:pt x="1924" y="1660"/>
                    </a:lnTo>
                    <a:lnTo>
                      <a:pt x="2045" y="1618"/>
                    </a:lnTo>
                    <a:lnTo>
                      <a:pt x="2109" y="1641"/>
                    </a:lnTo>
                    <a:close/>
                    <a:moveTo>
                      <a:pt x="1881" y="1561"/>
                    </a:moveTo>
                    <a:lnTo>
                      <a:pt x="1739" y="1625"/>
                    </a:lnTo>
                    <a:lnTo>
                      <a:pt x="1701" y="1601"/>
                    </a:lnTo>
                    <a:lnTo>
                      <a:pt x="1881" y="1561"/>
                    </a:lnTo>
                    <a:close/>
                    <a:moveTo>
                      <a:pt x="1701" y="1601"/>
                    </a:moveTo>
                    <a:lnTo>
                      <a:pt x="1736" y="1625"/>
                    </a:lnTo>
                    <a:lnTo>
                      <a:pt x="1651" y="1611"/>
                    </a:lnTo>
                    <a:lnTo>
                      <a:pt x="1701" y="1601"/>
                    </a:lnTo>
                    <a:close/>
                    <a:moveTo>
                      <a:pt x="1698" y="1601"/>
                    </a:moveTo>
                    <a:lnTo>
                      <a:pt x="1651" y="1611"/>
                    </a:lnTo>
                    <a:lnTo>
                      <a:pt x="1663" y="1577"/>
                    </a:lnTo>
                    <a:lnTo>
                      <a:pt x="1698" y="1601"/>
                    </a:lnTo>
                    <a:close/>
                    <a:moveTo>
                      <a:pt x="1651" y="1608"/>
                    </a:moveTo>
                    <a:lnTo>
                      <a:pt x="1648" y="1568"/>
                    </a:lnTo>
                    <a:lnTo>
                      <a:pt x="1663" y="1575"/>
                    </a:lnTo>
                    <a:lnTo>
                      <a:pt x="1651" y="1608"/>
                    </a:lnTo>
                    <a:close/>
                    <a:moveTo>
                      <a:pt x="1648" y="1565"/>
                    </a:moveTo>
                    <a:lnTo>
                      <a:pt x="1644" y="1459"/>
                    </a:lnTo>
                    <a:lnTo>
                      <a:pt x="1644" y="1459"/>
                    </a:lnTo>
                    <a:lnTo>
                      <a:pt x="1717" y="1418"/>
                    </a:lnTo>
                    <a:lnTo>
                      <a:pt x="1663" y="1575"/>
                    </a:lnTo>
                    <a:lnTo>
                      <a:pt x="1648" y="1565"/>
                    </a:lnTo>
                    <a:close/>
                    <a:moveTo>
                      <a:pt x="1644" y="1461"/>
                    </a:moveTo>
                    <a:lnTo>
                      <a:pt x="1648" y="1565"/>
                    </a:lnTo>
                    <a:lnTo>
                      <a:pt x="1599" y="1535"/>
                    </a:lnTo>
                    <a:lnTo>
                      <a:pt x="1644" y="1461"/>
                    </a:lnTo>
                    <a:close/>
                    <a:moveTo>
                      <a:pt x="1523" y="1352"/>
                    </a:moveTo>
                    <a:lnTo>
                      <a:pt x="1553" y="1333"/>
                    </a:lnTo>
                    <a:lnTo>
                      <a:pt x="1644" y="1380"/>
                    </a:lnTo>
                    <a:lnTo>
                      <a:pt x="1644" y="1425"/>
                    </a:lnTo>
                    <a:lnTo>
                      <a:pt x="1591" y="1432"/>
                    </a:lnTo>
                    <a:lnTo>
                      <a:pt x="1523" y="1352"/>
                    </a:lnTo>
                    <a:close/>
                    <a:moveTo>
                      <a:pt x="1589" y="1430"/>
                    </a:moveTo>
                    <a:lnTo>
                      <a:pt x="1494" y="1373"/>
                    </a:lnTo>
                    <a:lnTo>
                      <a:pt x="1523" y="1354"/>
                    </a:lnTo>
                    <a:lnTo>
                      <a:pt x="1589" y="1430"/>
                    </a:lnTo>
                    <a:close/>
                    <a:moveTo>
                      <a:pt x="1539" y="1271"/>
                    </a:moveTo>
                    <a:lnTo>
                      <a:pt x="1520" y="1314"/>
                    </a:lnTo>
                    <a:lnTo>
                      <a:pt x="1466" y="1285"/>
                    </a:lnTo>
                    <a:lnTo>
                      <a:pt x="1539" y="1271"/>
                    </a:lnTo>
                    <a:close/>
                    <a:moveTo>
                      <a:pt x="1542" y="1271"/>
                    </a:moveTo>
                    <a:lnTo>
                      <a:pt x="1589" y="1304"/>
                    </a:lnTo>
                    <a:lnTo>
                      <a:pt x="1553" y="1330"/>
                    </a:lnTo>
                    <a:lnTo>
                      <a:pt x="1523" y="1314"/>
                    </a:lnTo>
                    <a:lnTo>
                      <a:pt x="1542" y="1271"/>
                    </a:lnTo>
                    <a:close/>
                    <a:moveTo>
                      <a:pt x="1553" y="1330"/>
                    </a:moveTo>
                    <a:lnTo>
                      <a:pt x="1523" y="1352"/>
                    </a:lnTo>
                    <a:lnTo>
                      <a:pt x="1511" y="1337"/>
                    </a:lnTo>
                    <a:lnTo>
                      <a:pt x="1520" y="1314"/>
                    </a:lnTo>
                    <a:lnTo>
                      <a:pt x="1553" y="1330"/>
                    </a:lnTo>
                    <a:close/>
                    <a:moveTo>
                      <a:pt x="1644" y="1428"/>
                    </a:moveTo>
                    <a:lnTo>
                      <a:pt x="1644" y="1459"/>
                    </a:lnTo>
                    <a:lnTo>
                      <a:pt x="1594" y="1432"/>
                    </a:lnTo>
                    <a:lnTo>
                      <a:pt x="1644" y="1428"/>
                    </a:lnTo>
                    <a:close/>
                    <a:moveTo>
                      <a:pt x="1644" y="1459"/>
                    </a:moveTo>
                    <a:lnTo>
                      <a:pt x="1644" y="1428"/>
                    </a:lnTo>
                    <a:lnTo>
                      <a:pt x="1715" y="1418"/>
                    </a:lnTo>
                    <a:lnTo>
                      <a:pt x="1644" y="1459"/>
                    </a:lnTo>
                    <a:close/>
                    <a:moveTo>
                      <a:pt x="1717" y="1418"/>
                    </a:moveTo>
                    <a:lnTo>
                      <a:pt x="1644" y="1425"/>
                    </a:lnTo>
                    <a:lnTo>
                      <a:pt x="1644" y="1380"/>
                    </a:lnTo>
                    <a:lnTo>
                      <a:pt x="1717" y="1418"/>
                    </a:lnTo>
                    <a:close/>
                    <a:moveTo>
                      <a:pt x="1553" y="1330"/>
                    </a:moveTo>
                    <a:lnTo>
                      <a:pt x="1591" y="1304"/>
                    </a:lnTo>
                    <a:lnTo>
                      <a:pt x="1644" y="1342"/>
                    </a:lnTo>
                    <a:lnTo>
                      <a:pt x="1644" y="1378"/>
                    </a:lnTo>
                    <a:lnTo>
                      <a:pt x="1553" y="1330"/>
                    </a:lnTo>
                    <a:close/>
                    <a:moveTo>
                      <a:pt x="1644" y="1340"/>
                    </a:moveTo>
                    <a:lnTo>
                      <a:pt x="1591" y="1304"/>
                    </a:lnTo>
                    <a:lnTo>
                      <a:pt x="1677" y="1245"/>
                    </a:lnTo>
                    <a:lnTo>
                      <a:pt x="1644" y="1340"/>
                    </a:lnTo>
                    <a:close/>
                    <a:moveTo>
                      <a:pt x="1677" y="1245"/>
                    </a:moveTo>
                    <a:lnTo>
                      <a:pt x="1591" y="1304"/>
                    </a:lnTo>
                    <a:lnTo>
                      <a:pt x="1542" y="1271"/>
                    </a:lnTo>
                    <a:lnTo>
                      <a:pt x="1677" y="1245"/>
                    </a:lnTo>
                    <a:close/>
                    <a:moveTo>
                      <a:pt x="1539" y="1271"/>
                    </a:moveTo>
                    <a:lnTo>
                      <a:pt x="1463" y="1283"/>
                    </a:lnTo>
                    <a:lnTo>
                      <a:pt x="1435" y="1221"/>
                    </a:lnTo>
                    <a:lnTo>
                      <a:pt x="1539" y="1271"/>
                    </a:lnTo>
                    <a:close/>
                    <a:moveTo>
                      <a:pt x="1463" y="1283"/>
                    </a:moveTo>
                    <a:lnTo>
                      <a:pt x="1318" y="1164"/>
                    </a:lnTo>
                    <a:lnTo>
                      <a:pt x="1432" y="1219"/>
                    </a:lnTo>
                    <a:lnTo>
                      <a:pt x="1463" y="1283"/>
                    </a:lnTo>
                    <a:close/>
                    <a:moveTo>
                      <a:pt x="1209" y="1010"/>
                    </a:moveTo>
                    <a:lnTo>
                      <a:pt x="1169" y="1062"/>
                    </a:lnTo>
                    <a:lnTo>
                      <a:pt x="1059" y="1060"/>
                    </a:lnTo>
                    <a:lnTo>
                      <a:pt x="1209" y="1010"/>
                    </a:lnTo>
                    <a:close/>
                    <a:moveTo>
                      <a:pt x="1055" y="1062"/>
                    </a:moveTo>
                    <a:lnTo>
                      <a:pt x="953" y="1145"/>
                    </a:lnTo>
                    <a:lnTo>
                      <a:pt x="893" y="1119"/>
                    </a:lnTo>
                    <a:lnTo>
                      <a:pt x="884" y="1067"/>
                    </a:lnTo>
                    <a:lnTo>
                      <a:pt x="1055" y="1062"/>
                    </a:lnTo>
                    <a:close/>
                    <a:moveTo>
                      <a:pt x="872" y="1000"/>
                    </a:moveTo>
                    <a:lnTo>
                      <a:pt x="786" y="832"/>
                    </a:lnTo>
                    <a:lnTo>
                      <a:pt x="955" y="855"/>
                    </a:lnTo>
                    <a:lnTo>
                      <a:pt x="872" y="1000"/>
                    </a:lnTo>
                    <a:close/>
                    <a:moveTo>
                      <a:pt x="824" y="333"/>
                    </a:moveTo>
                    <a:lnTo>
                      <a:pt x="879" y="394"/>
                    </a:lnTo>
                    <a:lnTo>
                      <a:pt x="748" y="454"/>
                    </a:lnTo>
                    <a:lnTo>
                      <a:pt x="824" y="333"/>
                    </a:lnTo>
                    <a:close/>
                    <a:moveTo>
                      <a:pt x="748" y="451"/>
                    </a:moveTo>
                    <a:lnTo>
                      <a:pt x="798" y="304"/>
                    </a:lnTo>
                    <a:lnTo>
                      <a:pt x="822" y="330"/>
                    </a:lnTo>
                    <a:lnTo>
                      <a:pt x="748" y="451"/>
                    </a:lnTo>
                    <a:close/>
                    <a:moveTo>
                      <a:pt x="763" y="546"/>
                    </a:moveTo>
                    <a:lnTo>
                      <a:pt x="727" y="642"/>
                    </a:lnTo>
                    <a:lnTo>
                      <a:pt x="694" y="596"/>
                    </a:lnTo>
                    <a:lnTo>
                      <a:pt x="763" y="546"/>
                    </a:lnTo>
                    <a:close/>
                    <a:moveTo>
                      <a:pt x="763" y="546"/>
                    </a:moveTo>
                    <a:lnTo>
                      <a:pt x="748" y="456"/>
                    </a:lnTo>
                    <a:lnTo>
                      <a:pt x="860" y="494"/>
                    </a:lnTo>
                    <a:lnTo>
                      <a:pt x="829" y="530"/>
                    </a:lnTo>
                    <a:lnTo>
                      <a:pt x="763" y="546"/>
                    </a:lnTo>
                    <a:close/>
                    <a:moveTo>
                      <a:pt x="732" y="497"/>
                    </a:moveTo>
                    <a:lnTo>
                      <a:pt x="722" y="482"/>
                    </a:lnTo>
                    <a:lnTo>
                      <a:pt x="746" y="456"/>
                    </a:lnTo>
                    <a:lnTo>
                      <a:pt x="732" y="497"/>
                    </a:lnTo>
                    <a:close/>
                    <a:moveTo>
                      <a:pt x="748" y="456"/>
                    </a:moveTo>
                    <a:lnTo>
                      <a:pt x="763" y="544"/>
                    </a:lnTo>
                    <a:lnTo>
                      <a:pt x="732" y="497"/>
                    </a:lnTo>
                    <a:lnTo>
                      <a:pt x="748" y="456"/>
                    </a:lnTo>
                    <a:close/>
                    <a:moveTo>
                      <a:pt x="763" y="546"/>
                    </a:moveTo>
                    <a:lnTo>
                      <a:pt x="691" y="596"/>
                    </a:lnTo>
                    <a:lnTo>
                      <a:pt x="732" y="499"/>
                    </a:lnTo>
                    <a:lnTo>
                      <a:pt x="763" y="546"/>
                    </a:lnTo>
                    <a:close/>
                    <a:moveTo>
                      <a:pt x="727" y="642"/>
                    </a:moveTo>
                    <a:lnTo>
                      <a:pt x="679" y="627"/>
                    </a:lnTo>
                    <a:lnTo>
                      <a:pt x="691" y="599"/>
                    </a:lnTo>
                    <a:lnTo>
                      <a:pt x="727" y="642"/>
                    </a:lnTo>
                    <a:close/>
                    <a:moveTo>
                      <a:pt x="727" y="642"/>
                    </a:moveTo>
                    <a:lnTo>
                      <a:pt x="758" y="744"/>
                    </a:lnTo>
                    <a:lnTo>
                      <a:pt x="722" y="751"/>
                    </a:lnTo>
                    <a:lnTo>
                      <a:pt x="658" y="670"/>
                    </a:lnTo>
                    <a:lnTo>
                      <a:pt x="679" y="627"/>
                    </a:lnTo>
                    <a:lnTo>
                      <a:pt x="727" y="642"/>
                    </a:lnTo>
                    <a:close/>
                    <a:moveTo>
                      <a:pt x="729" y="644"/>
                    </a:moveTo>
                    <a:lnTo>
                      <a:pt x="793" y="737"/>
                    </a:lnTo>
                    <a:lnTo>
                      <a:pt x="760" y="744"/>
                    </a:lnTo>
                    <a:lnTo>
                      <a:pt x="729" y="644"/>
                    </a:lnTo>
                    <a:close/>
                    <a:moveTo>
                      <a:pt x="758" y="744"/>
                    </a:moveTo>
                    <a:lnTo>
                      <a:pt x="765" y="763"/>
                    </a:lnTo>
                    <a:lnTo>
                      <a:pt x="744" y="779"/>
                    </a:lnTo>
                    <a:lnTo>
                      <a:pt x="722" y="751"/>
                    </a:lnTo>
                    <a:lnTo>
                      <a:pt x="758" y="744"/>
                    </a:lnTo>
                    <a:close/>
                    <a:moveTo>
                      <a:pt x="744" y="779"/>
                    </a:moveTo>
                    <a:lnTo>
                      <a:pt x="710" y="810"/>
                    </a:lnTo>
                    <a:lnTo>
                      <a:pt x="677" y="760"/>
                    </a:lnTo>
                    <a:lnTo>
                      <a:pt x="722" y="751"/>
                    </a:lnTo>
                    <a:lnTo>
                      <a:pt x="744" y="779"/>
                    </a:lnTo>
                    <a:close/>
                    <a:moveTo>
                      <a:pt x="744" y="779"/>
                    </a:moveTo>
                    <a:lnTo>
                      <a:pt x="784" y="829"/>
                    </a:lnTo>
                    <a:lnTo>
                      <a:pt x="710" y="810"/>
                    </a:lnTo>
                    <a:lnTo>
                      <a:pt x="744" y="779"/>
                    </a:lnTo>
                    <a:close/>
                    <a:moveTo>
                      <a:pt x="869" y="998"/>
                    </a:moveTo>
                    <a:lnTo>
                      <a:pt x="786" y="900"/>
                    </a:lnTo>
                    <a:lnTo>
                      <a:pt x="786" y="832"/>
                    </a:lnTo>
                    <a:lnTo>
                      <a:pt x="869" y="998"/>
                    </a:lnTo>
                    <a:close/>
                    <a:moveTo>
                      <a:pt x="784" y="827"/>
                    </a:moveTo>
                    <a:lnTo>
                      <a:pt x="746" y="779"/>
                    </a:lnTo>
                    <a:lnTo>
                      <a:pt x="765" y="763"/>
                    </a:lnTo>
                    <a:lnTo>
                      <a:pt x="784" y="827"/>
                    </a:lnTo>
                    <a:close/>
                    <a:moveTo>
                      <a:pt x="760" y="744"/>
                    </a:moveTo>
                    <a:lnTo>
                      <a:pt x="791" y="737"/>
                    </a:lnTo>
                    <a:lnTo>
                      <a:pt x="765" y="760"/>
                    </a:lnTo>
                    <a:lnTo>
                      <a:pt x="760" y="744"/>
                    </a:lnTo>
                    <a:close/>
                    <a:moveTo>
                      <a:pt x="729" y="639"/>
                    </a:moveTo>
                    <a:lnTo>
                      <a:pt x="763" y="546"/>
                    </a:lnTo>
                    <a:lnTo>
                      <a:pt x="829" y="530"/>
                    </a:lnTo>
                    <a:lnTo>
                      <a:pt x="729" y="639"/>
                    </a:lnTo>
                    <a:close/>
                    <a:moveTo>
                      <a:pt x="967" y="494"/>
                    </a:moveTo>
                    <a:lnTo>
                      <a:pt x="831" y="530"/>
                    </a:lnTo>
                    <a:lnTo>
                      <a:pt x="862" y="494"/>
                    </a:lnTo>
                    <a:lnTo>
                      <a:pt x="862" y="494"/>
                    </a:lnTo>
                    <a:lnTo>
                      <a:pt x="748" y="456"/>
                    </a:lnTo>
                    <a:lnTo>
                      <a:pt x="879" y="394"/>
                    </a:lnTo>
                    <a:lnTo>
                      <a:pt x="967" y="494"/>
                    </a:lnTo>
                    <a:close/>
                    <a:moveTo>
                      <a:pt x="879" y="394"/>
                    </a:moveTo>
                    <a:lnTo>
                      <a:pt x="824" y="330"/>
                    </a:lnTo>
                    <a:lnTo>
                      <a:pt x="836" y="311"/>
                    </a:lnTo>
                    <a:lnTo>
                      <a:pt x="981" y="347"/>
                    </a:lnTo>
                    <a:lnTo>
                      <a:pt x="879" y="394"/>
                    </a:lnTo>
                    <a:close/>
                    <a:moveTo>
                      <a:pt x="879" y="238"/>
                    </a:moveTo>
                    <a:lnTo>
                      <a:pt x="981" y="347"/>
                    </a:lnTo>
                    <a:lnTo>
                      <a:pt x="836" y="311"/>
                    </a:lnTo>
                    <a:lnTo>
                      <a:pt x="879" y="238"/>
                    </a:lnTo>
                    <a:close/>
                    <a:moveTo>
                      <a:pt x="834" y="311"/>
                    </a:moveTo>
                    <a:lnTo>
                      <a:pt x="822" y="330"/>
                    </a:lnTo>
                    <a:lnTo>
                      <a:pt x="798" y="304"/>
                    </a:lnTo>
                    <a:lnTo>
                      <a:pt x="834" y="311"/>
                    </a:lnTo>
                    <a:close/>
                    <a:moveTo>
                      <a:pt x="796" y="304"/>
                    </a:moveTo>
                    <a:lnTo>
                      <a:pt x="748" y="454"/>
                    </a:lnTo>
                    <a:lnTo>
                      <a:pt x="672" y="406"/>
                    </a:lnTo>
                    <a:lnTo>
                      <a:pt x="796" y="304"/>
                    </a:lnTo>
                    <a:close/>
                    <a:moveTo>
                      <a:pt x="796" y="304"/>
                    </a:moveTo>
                    <a:lnTo>
                      <a:pt x="672" y="406"/>
                    </a:lnTo>
                    <a:lnTo>
                      <a:pt x="618" y="368"/>
                    </a:lnTo>
                    <a:lnTo>
                      <a:pt x="796" y="304"/>
                    </a:lnTo>
                    <a:close/>
                    <a:moveTo>
                      <a:pt x="618" y="368"/>
                    </a:moveTo>
                    <a:lnTo>
                      <a:pt x="672" y="406"/>
                    </a:lnTo>
                    <a:lnTo>
                      <a:pt x="513" y="406"/>
                    </a:lnTo>
                    <a:lnTo>
                      <a:pt x="618" y="368"/>
                    </a:lnTo>
                    <a:close/>
                    <a:moveTo>
                      <a:pt x="511" y="406"/>
                    </a:moveTo>
                    <a:lnTo>
                      <a:pt x="520" y="302"/>
                    </a:lnTo>
                    <a:lnTo>
                      <a:pt x="615" y="368"/>
                    </a:lnTo>
                    <a:lnTo>
                      <a:pt x="511" y="406"/>
                    </a:lnTo>
                    <a:close/>
                    <a:moveTo>
                      <a:pt x="475" y="138"/>
                    </a:moveTo>
                    <a:lnTo>
                      <a:pt x="520" y="299"/>
                    </a:lnTo>
                    <a:lnTo>
                      <a:pt x="337" y="240"/>
                    </a:lnTo>
                    <a:lnTo>
                      <a:pt x="475" y="138"/>
                    </a:lnTo>
                    <a:close/>
                    <a:moveTo>
                      <a:pt x="238" y="231"/>
                    </a:moveTo>
                    <a:lnTo>
                      <a:pt x="271" y="233"/>
                    </a:lnTo>
                    <a:lnTo>
                      <a:pt x="269" y="280"/>
                    </a:lnTo>
                    <a:lnTo>
                      <a:pt x="212" y="266"/>
                    </a:lnTo>
                    <a:lnTo>
                      <a:pt x="238" y="231"/>
                    </a:lnTo>
                    <a:close/>
                    <a:moveTo>
                      <a:pt x="152" y="354"/>
                    </a:moveTo>
                    <a:lnTo>
                      <a:pt x="147" y="254"/>
                    </a:lnTo>
                    <a:lnTo>
                      <a:pt x="209" y="269"/>
                    </a:lnTo>
                    <a:lnTo>
                      <a:pt x="152" y="354"/>
                    </a:lnTo>
                    <a:close/>
                    <a:moveTo>
                      <a:pt x="164" y="150"/>
                    </a:moveTo>
                    <a:lnTo>
                      <a:pt x="257" y="197"/>
                    </a:lnTo>
                    <a:lnTo>
                      <a:pt x="235" y="228"/>
                    </a:lnTo>
                    <a:lnTo>
                      <a:pt x="136" y="216"/>
                    </a:lnTo>
                    <a:lnTo>
                      <a:pt x="119" y="174"/>
                    </a:lnTo>
                    <a:lnTo>
                      <a:pt x="164" y="150"/>
                    </a:lnTo>
                    <a:close/>
                    <a:moveTo>
                      <a:pt x="119" y="171"/>
                    </a:moveTo>
                    <a:lnTo>
                      <a:pt x="107" y="143"/>
                    </a:lnTo>
                    <a:lnTo>
                      <a:pt x="162" y="150"/>
                    </a:lnTo>
                    <a:lnTo>
                      <a:pt x="119" y="171"/>
                    </a:lnTo>
                    <a:close/>
                    <a:moveTo>
                      <a:pt x="257" y="197"/>
                    </a:moveTo>
                    <a:lnTo>
                      <a:pt x="166" y="150"/>
                    </a:lnTo>
                    <a:lnTo>
                      <a:pt x="276" y="169"/>
                    </a:lnTo>
                    <a:lnTo>
                      <a:pt x="257" y="197"/>
                    </a:lnTo>
                    <a:close/>
                    <a:moveTo>
                      <a:pt x="257" y="200"/>
                    </a:moveTo>
                    <a:lnTo>
                      <a:pt x="273" y="207"/>
                    </a:lnTo>
                    <a:lnTo>
                      <a:pt x="271" y="233"/>
                    </a:lnTo>
                    <a:lnTo>
                      <a:pt x="238" y="228"/>
                    </a:lnTo>
                    <a:lnTo>
                      <a:pt x="257" y="200"/>
                    </a:lnTo>
                    <a:close/>
                    <a:moveTo>
                      <a:pt x="271" y="280"/>
                    </a:moveTo>
                    <a:lnTo>
                      <a:pt x="273" y="233"/>
                    </a:lnTo>
                    <a:lnTo>
                      <a:pt x="335" y="242"/>
                    </a:lnTo>
                    <a:lnTo>
                      <a:pt x="271" y="280"/>
                    </a:lnTo>
                    <a:close/>
                    <a:moveTo>
                      <a:pt x="516" y="299"/>
                    </a:moveTo>
                    <a:lnTo>
                      <a:pt x="390" y="290"/>
                    </a:lnTo>
                    <a:lnTo>
                      <a:pt x="340" y="242"/>
                    </a:lnTo>
                    <a:lnTo>
                      <a:pt x="516" y="299"/>
                    </a:lnTo>
                    <a:close/>
                    <a:moveTo>
                      <a:pt x="335" y="240"/>
                    </a:moveTo>
                    <a:lnTo>
                      <a:pt x="273" y="233"/>
                    </a:lnTo>
                    <a:lnTo>
                      <a:pt x="276" y="209"/>
                    </a:lnTo>
                    <a:lnTo>
                      <a:pt x="335" y="240"/>
                    </a:lnTo>
                    <a:close/>
                    <a:moveTo>
                      <a:pt x="257" y="197"/>
                    </a:moveTo>
                    <a:lnTo>
                      <a:pt x="276" y="171"/>
                    </a:lnTo>
                    <a:lnTo>
                      <a:pt x="273" y="207"/>
                    </a:lnTo>
                    <a:lnTo>
                      <a:pt x="257" y="197"/>
                    </a:lnTo>
                    <a:close/>
                    <a:moveTo>
                      <a:pt x="107" y="143"/>
                    </a:moveTo>
                    <a:lnTo>
                      <a:pt x="121" y="57"/>
                    </a:lnTo>
                    <a:lnTo>
                      <a:pt x="164" y="147"/>
                    </a:lnTo>
                    <a:lnTo>
                      <a:pt x="107" y="143"/>
                    </a:lnTo>
                    <a:close/>
                    <a:moveTo>
                      <a:pt x="119" y="57"/>
                    </a:moveTo>
                    <a:lnTo>
                      <a:pt x="107" y="140"/>
                    </a:lnTo>
                    <a:lnTo>
                      <a:pt x="48" y="5"/>
                    </a:lnTo>
                    <a:lnTo>
                      <a:pt x="119" y="57"/>
                    </a:lnTo>
                    <a:close/>
                    <a:moveTo>
                      <a:pt x="107" y="143"/>
                    </a:moveTo>
                    <a:lnTo>
                      <a:pt x="117" y="174"/>
                    </a:lnTo>
                    <a:lnTo>
                      <a:pt x="52" y="207"/>
                    </a:lnTo>
                    <a:lnTo>
                      <a:pt x="107" y="143"/>
                    </a:lnTo>
                    <a:close/>
                    <a:moveTo>
                      <a:pt x="52" y="207"/>
                    </a:moveTo>
                    <a:lnTo>
                      <a:pt x="117" y="174"/>
                    </a:lnTo>
                    <a:lnTo>
                      <a:pt x="133" y="216"/>
                    </a:lnTo>
                    <a:lnTo>
                      <a:pt x="52" y="207"/>
                    </a:lnTo>
                    <a:close/>
                    <a:moveTo>
                      <a:pt x="136" y="219"/>
                    </a:moveTo>
                    <a:lnTo>
                      <a:pt x="235" y="231"/>
                    </a:lnTo>
                    <a:lnTo>
                      <a:pt x="212" y="266"/>
                    </a:lnTo>
                    <a:lnTo>
                      <a:pt x="147" y="252"/>
                    </a:lnTo>
                    <a:lnTo>
                      <a:pt x="136" y="219"/>
                    </a:lnTo>
                    <a:close/>
                    <a:moveTo>
                      <a:pt x="147" y="254"/>
                    </a:moveTo>
                    <a:lnTo>
                      <a:pt x="150" y="356"/>
                    </a:lnTo>
                    <a:lnTo>
                      <a:pt x="5" y="373"/>
                    </a:lnTo>
                    <a:lnTo>
                      <a:pt x="147" y="254"/>
                    </a:lnTo>
                    <a:close/>
                    <a:moveTo>
                      <a:pt x="5" y="373"/>
                    </a:moveTo>
                    <a:lnTo>
                      <a:pt x="150" y="356"/>
                    </a:lnTo>
                    <a:lnTo>
                      <a:pt x="150" y="359"/>
                    </a:lnTo>
                    <a:lnTo>
                      <a:pt x="150" y="359"/>
                    </a:lnTo>
                    <a:lnTo>
                      <a:pt x="119" y="411"/>
                    </a:lnTo>
                    <a:lnTo>
                      <a:pt x="5" y="373"/>
                    </a:lnTo>
                    <a:close/>
                    <a:moveTo>
                      <a:pt x="152" y="354"/>
                    </a:moveTo>
                    <a:lnTo>
                      <a:pt x="212" y="269"/>
                    </a:lnTo>
                    <a:lnTo>
                      <a:pt x="269" y="280"/>
                    </a:lnTo>
                    <a:lnTo>
                      <a:pt x="152" y="354"/>
                    </a:lnTo>
                    <a:close/>
                    <a:moveTo>
                      <a:pt x="271" y="280"/>
                    </a:moveTo>
                    <a:lnTo>
                      <a:pt x="337" y="242"/>
                    </a:lnTo>
                    <a:lnTo>
                      <a:pt x="387" y="290"/>
                    </a:lnTo>
                    <a:lnTo>
                      <a:pt x="271" y="280"/>
                    </a:lnTo>
                    <a:close/>
                    <a:moveTo>
                      <a:pt x="390" y="290"/>
                    </a:moveTo>
                    <a:lnTo>
                      <a:pt x="518" y="302"/>
                    </a:lnTo>
                    <a:lnTo>
                      <a:pt x="459" y="356"/>
                    </a:lnTo>
                    <a:lnTo>
                      <a:pt x="390" y="290"/>
                    </a:lnTo>
                    <a:close/>
                    <a:moveTo>
                      <a:pt x="392" y="418"/>
                    </a:moveTo>
                    <a:lnTo>
                      <a:pt x="459" y="359"/>
                    </a:lnTo>
                    <a:lnTo>
                      <a:pt x="511" y="406"/>
                    </a:lnTo>
                    <a:lnTo>
                      <a:pt x="392" y="418"/>
                    </a:lnTo>
                    <a:close/>
                    <a:moveTo>
                      <a:pt x="459" y="356"/>
                    </a:moveTo>
                    <a:lnTo>
                      <a:pt x="520" y="302"/>
                    </a:lnTo>
                    <a:lnTo>
                      <a:pt x="511" y="406"/>
                    </a:lnTo>
                    <a:lnTo>
                      <a:pt x="459" y="356"/>
                    </a:lnTo>
                    <a:close/>
                    <a:moveTo>
                      <a:pt x="516" y="406"/>
                    </a:moveTo>
                    <a:lnTo>
                      <a:pt x="672" y="406"/>
                    </a:lnTo>
                    <a:lnTo>
                      <a:pt x="696" y="444"/>
                    </a:lnTo>
                    <a:lnTo>
                      <a:pt x="516" y="406"/>
                    </a:lnTo>
                    <a:close/>
                    <a:moveTo>
                      <a:pt x="698" y="444"/>
                    </a:moveTo>
                    <a:lnTo>
                      <a:pt x="675" y="409"/>
                    </a:lnTo>
                    <a:lnTo>
                      <a:pt x="746" y="454"/>
                    </a:lnTo>
                    <a:lnTo>
                      <a:pt x="698" y="444"/>
                    </a:lnTo>
                    <a:close/>
                    <a:moveTo>
                      <a:pt x="698" y="447"/>
                    </a:moveTo>
                    <a:lnTo>
                      <a:pt x="746" y="456"/>
                    </a:lnTo>
                    <a:lnTo>
                      <a:pt x="722" y="482"/>
                    </a:lnTo>
                    <a:lnTo>
                      <a:pt x="698" y="447"/>
                    </a:lnTo>
                    <a:close/>
                    <a:moveTo>
                      <a:pt x="722" y="485"/>
                    </a:moveTo>
                    <a:lnTo>
                      <a:pt x="732" y="497"/>
                    </a:lnTo>
                    <a:lnTo>
                      <a:pt x="691" y="596"/>
                    </a:lnTo>
                    <a:lnTo>
                      <a:pt x="691" y="596"/>
                    </a:lnTo>
                    <a:lnTo>
                      <a:pt x="608" y="604"/>
                    </a:lnTo>
                    <a:lnTo>
                      <a:pt x="722" y="485"/>
                    </a:lnTo>
                    <a:close/>
                    <a:moveTo>
                      <a:pt x="691" y="599"/>
                    </a:moveTo>
                    <a:lnTo>
                      <a:pt x="677" y="627"/>
                    </a:lnTo>
                    <a:lnTo>
                      <a:pt x="608" y="606"/>
                    </a:lnTo>
                    <a:lnTo>
                      <a:pt x="691" y="599"/>
                    </a:lnTo>
                    <a:close/>
                    <a:moveTo>
                      <a:pt x="608" y="606"/>
                    </a:moveTo>
                    <a:lnTo>
                      <a:pt x="677" y="627"/>
                    </a:lnTo>
                    <a:lnTo>
                      <a:pt x="658" y="670"/>
                    </a:lnTo>
                    <a:lnTo>
                      <a:pt x="608" y="606"/>
                    </a:lnTo>
                    <a:close/>
                    <a:moveTo>
                      <a:pt x="722" y="751"/>
                    </a:moveTo>
                    <a:lnTo>
                      <a:pt x="677" y="758"/>
                    </a:lnTo>
                    <a:lnTo>
                      <a:pt x="644" y="706"/>
                    </a:lnTo>
                    <a:lnTo>
                      <a:pt x="658" y="670"/>
                    </a:lnTo>
                    <a:lnTo>
                      <a:pt x="722" y="751"/>
                    </a:lnTo>
                    <a:close/>
                    <a:moveTo>
                      <a:pt x="641" y="706"/>
                    </a:moveTo>
                    <a:lnTo>
                      <a:pt x="677" y="760"/>
                    </a:lnTo>
                    <a:lnTo>
                      <a:pt x="573" y="779"/>
                    </a:lnTo>
                    <a:lnTo>
                      <a:pt x="641" y="706"/>
                    </a:lnTo>
                    <a:close/>
                    <a:moveTo>
                      <a:pt x="575" y="779"/>
                    </a:moveTo>
                    <a:lnTo>
                      <a:pt x="677" y="760"/>
                    </a:lnTo>
                    <a:lnTo>
                      <a:pt x="708" y="810"/>
                    </a:lnTo>
                    <a:lnTo>
                      <a:pt x="575" y="779"/>
                    </a:lnTo>
                    <a:close/>
                    <a:moveTo>
                      <a:pt x="710" y="810"/>
                    </a:moveTo>
                    <a:lnTo>
                      <a:pt x="784" y="832"/>
                    </a:lnTo>
                    <a:lnTo>
                      <a:pt x="786" y="900"/>
                    </a:lnTo>
                    <a:lnTo>
                      <a:pt x="710" y="810"/>
                    </a:lnTo>
                    <a:close/>
                    <a:moveTo>
                      <a:pt x="791" y="1069"/>
                    </a:moveTo>
                    <a:lnTo>
                      <a:pt x="786" y="903"/>
                    </a:lnTo>
                    <a:lnTo>
                      <a:pt x="872" y="1003"/>
                    </a:lnTo>
                    <a:lnTo>
                      <a:pt x="791" y="1069"/>
                    </a:lnTo>
                    <a:close/>
                    <a:moveTo>
                      <a:pt x="872" y="1003"/>
                    </a:moveTo>
                    <a:lnTo>
                      <a:pt x="884" y="1067"/>
                    </a:lnTo>
                    <a:lnTo>
                      <a:pt x="793" y="1069"/>
                    </a:lnTo>
                    <a:lnTo>
                      <a:pt x="872" y="1003"/>
                    </a:lnTo>
                    <a:close/>
                    <a:moveTo>
                      <a:pt x="884" y="1067"/>
                    </a:moveTo>
                    <a:lnTo>
                      <a:pt x="893" y="1117"/>
                    </a:lnTo>
                    <a:lnTo>
                      <a:pt x="793" y="1071"/>
                    </a:lnTo>
                    <a:lnTo>
                      <a:pt x="884" y="1067"/>
                    </a:lnTo>
                    <a:close/>
                    <a:moveTo>
                      <a:pt x="793" y="1071"/>
                    </a:moveTo>
                    <a:lnTo>
                      <a:pt x="893" y="1119"/>
                    </a:lnTo>
                    <a:lnTo>
                      <a:pt x="905" y="1183"/>
                    </a:lnTo>
                    <a:lnTo>
                      <a:pt x="793" y="1071"/>
                    </a:lnTo>
                    <a:close/>
                    <a:moveTo>
                      <a:pt x="905" y="1183"/>
                    </a:moveTo>
                    <a:lnTo>
                      <a:pt x="893" y="1119"/>
                    </a:lnTo>
                    <a:lnTo>
                      <a:pt x="953" y="1145"/>
                    </a:lnTo>
                    <a:lnTo>
                      <a:pt x="905" y="1183"/>
                    </a:lnTo>
                    <a:close/>
                    <a:moveTo>
                      <a:pt x="905" y="1185"/>
                    </a:moveTo>
                    <a:lnTo>
                      <a:pt x="953" y="1147"/>
                    </a:lnTo>
                    <a:lnTo>
                      <a:pt x="1064" y="1200"/>
                    </a:lnTo>
                    <a:lnTo>
                      <a:pt x="905" y="1185"/>
                    </a:lnTo>
                    <a:close/>
                    <a:moveTo>
                      <a:pt x="953" y="1145"/>
                    </a:moveTo>
                    <a:lnTo>
                      <a:pt x="1055" y="1062"/>
                    </a:lnTo>
                    <a:lnTo>
                      <a:pt x="1067" y="1200"/>
                    </a:lnTo>
                    <a:lnTo>
                      <a:pt x="953" y="1145"/>
                    </a:lnTo>
                    <a:close/>
                    <a:moveTo>
                      <a:pt x="1067" y="1197"/>
                    </a:moveTo>
                    <a:lnTo>
                      <a:pt x="1057" y="1062"/>
                    </a:lnTo>
                    <a:lnTo>
                      <a:pt x="1169" y="1064"/>
                    </a:lnTo>
                    <a:lnTo>
                      <a:pt x="1067" y="1197"/>
                    </a:lnTo>
                    <a:close/>
                    <a:moveTo>
                      <a:pt x="1171" y="1062"/>
                    </a:moveTo>
                    <a:lnTo>
                      <a:pt x="1209" y="1010"/>
                    </a:lnTo>
                    <a:lnTo>
                      <a:pt x="1247" y="1064"/>
                    </a:lnTo>
                    <a:lnTo>
                      <a:pt x="1171" y="1062"/>
                    </a:lnTo>
                    <a:close/>
                    <a:moveTo>
                      <a:pt x="1249" y="1064"/>
                    </a:moveTo>
                    <a:lnTo>
                      <a:pt x="1211" y="1010"/>
                    </a:lnTo>
                    <a:lnTo>
                      <a:pt x="1359" y="1067"/>
                    </a:lnTo>
                    <a:lnTo>
                      <a:pt x="1249" y="1064"/>
                    </a:lnTo>
                    <a:close/>
                    <a:moveTo>
                      <a:pt x="1361" y="1067"/>
                    </a:moveTo>
                    <a:lnTo>
                      <a:pt x="1314" y="1162"/>
                    </a:lnTo>
                    <a:lnTo>
                      <a:pt x="1249" y="1064"/>
                    </a:lnTo>
                    <a:lnTo>
                      <a:pt x="1361" y="1067"/>
                    </a:lnTo>
                    <a:close/>
                    <a:moveTo>
                      <a:pt x="1361" y="1067"/>
                    </a:moveTo>
                    <a:lnTo>
                      <a:pt x="1432" y="1219"/>
                    </a:lnTo>
                    <a:lnTo>
                      <a:pt x="1316" y="1162"/>
                    </a:lnTo>
                    <a:lnTo>
                      <a:pt x="1361" y="1067"/>
                    </a:lnTo>
                    <a:close/>
                    <a:moveTo>
                      <a:pt x="1297" y="1330"/>
                    </a:moveTo>
                    <a:lnTo>
                      <a:pt x="1314" y="1164"/>
                    </a:lnTo>
                    <a:lnTo>
                      <a:pt x="1463" y="1283"/>
                    </a:lnTo>
                    <a:lnTo>
                      <a:pt x="1297" y="1330"/>
                    </a:lnTo>
                    <a:close/>
                    <a:moveTo>
                      <a:pt x="1466" y="1285"/>
                    </a:moveTo>
                    <a:lnTo>
                      <a:pt x="1520" y="1314"/>
                    </a:lnTo>
                    <a:lnTo>
                      <a:pt x="1511" y="1337"/>
                    </a:lnTo>
                    <a:lnTo>
                      <a:pt x="1466" y="1285"/>
                    </a:lnTo>
                    <a:close/>
                    <a:moveTo>
                      <a:pt x="1523" y="1352"/>
                    </a:moveTo>
                    <a:lnTo>
                      <a:pt x="1494" y="1371"/>
                    </a:lnTo>
                    <a:lnTo>
                      <a:pt x="1511" y="1340"/>
                    </a:lnTo>
                    <a:lnTo>
                      <a:pt x="1523" y="1352"/>
                    </a:lnTo>
                    <a:close/>
                    <a:moveTo>
                      <a:pt x="1591" y="1432"/>
                    </a:moveTo>
                    <a:lnTo>
                      <a:pt x="1644" y="1459"/>
                    </a:lnTo>
                    <a:lnTo>
                      <a:pt x="1599" y="1532"/>
                    </a:lnTo>
                    <a:lnTo>
                      <a:pt x="1591" y="1432"/>
                    </a:lnTo>
                    <a:close/>
                    <a:moveTo>
                      <a:pt x="1601" y="1537"/>
                    </a:moveTo>
                    <a:lnTo>
                      <a:pt x="1648" y="1565"/>
                    </a:lnTo>
                    <a:lnTo>
                      <a:pt x="1648" y="1611"/>
                    </a:lnTo>
                    <a:lnTo>
                      <a:pt x="1601" y="1537"/>
                    </a:lnTo>
                    <a:close/>
                    <a:moveTo>
                      <a:pt x="1651" y="1613"/>
                    </a:moveTo>
                    <a:lnTo>
                      <a:pt x="1736" y="1625"/>
                    </a:lnTo>
                    <a:lnTo>
                      <a:pt x="1665" y="1770"/>
                    </a:lnTo>
                    <a:lnTo>
                      <a:pt x="1651" y="1613"/>
                    </a:lnTo>
                    <a:close/>
                    <a:moveTo>
                      <a:pt x="1668" y="1770"/>
                    </a:moveTo>
                    <a:lnTo>
                      <a:pt x="1739" y="1625"/>
                    </a:lnTo>
                    <a:lnTo>
                      <a:pt x="1803" y="1639"/>
                    </a:lnTo>
                    <a:lnTo>
                      <a:pt x="1668" y="1770"/>
                    </a:lnTo>
                    <a:close/>
                    <a:moveTo>
                      <a:pt x="1803" y="1637"/>
                    </a:moveTo>
                    <a:lnTo>
                      <a:pt x="1739" y="1625"/>
                    </a:lnTo>
                    <a:lnTo>
                      <a:pt x="1884" y="1561"/>
                    </a:lnTo>
                    <a:lnTo>
                      <a:pt x="1803" y="1637"/>
                    </a:lnTo>
                    <a:close/>
                    <a:moveTo>
                      <a:pt x="1886" y="1561"/>
                    </a:moveTo>
                    <a:lnTo>
                      <a:pt x="1919" y="1660"/>
                    </a:lnTo>
                    <a:lnTo>
                      <a:pt x="1805" y="1637"/>
                    </a:lnTo>
                    <a:lnTo>
                      <a:pt x="1886" y="1561"/>
                    </a:lnTo>
                    <a:close/>
                    <a:moveTo>
                      <a:pt x="1886" y="1561"/>
                    </a:moveTo>
                    <a:lnTo>
                      <a:pt x="2043" y="1618"/>
                    </a:lnTo>
                    <a:lnTo>
                      <a:pt x="1922" y="1660"/>
                    </a:lnTo>
                    <a:lnTo>
                      <a:pt x="1886" y="1561"/>
                    </a:lnTo>
                    <a:close/>
                    <a:moveTo>
                      <a:pt x="1922" y="1660"/>
                    </a:moveTo>
                    <a:lnTo>
                      <a:pt x="2112" y="1641"/>
                    </a:lnTo>
                    <a:lnTo>
                      <a:pt x="2029" y="1791"/>
                    </a:lnTo>
                    <a:lnTo>
                      <a:pt x="1922" y="1660"/>
                    </a:lnTo>
                    <a:close/>
                    <a:moveTo>
                      <a:pt x="2114" y="1641"/>
                    </a:moveTo>
                    <a:lnTo>
                      <a:pt x="2173" y="1622"/>
                    </a:lnTo>
                    <a:lnTo>
                      <a:pt x="2183" y="1646"/>
                    </a:lnTo>
                    <a:lnTo>
                      <a:pt x="2114" y="1641"/>
                    </a:lnTo>
                    <a:close/>
                    <a:moveTo>
                      <a:pt x="2202" y="1649"/>
                    </a:moveTo>
                    <a:lnTo>
                      <a:pt x="2197" y="1679"/>
                    </a:lnTo>
                    <a:lnTo>
                      <a:pt x="2183" y="1646"/>
                    </a:lnTo>
                    <a:lnTo>
                      <a:pt x="2202" y="1649"/>
                    </a:lnTo>
                    <a:close/>
                    <a:moveTo>
                      <a:pt x="2340" y="1615"/>
                    </a:moveTo>
                    <a:lnTo>
                      <a:pt x="2361" y="1637"/>
                    </a:lnTo>
                    <a:lnTo>
                      <a:pt x="2309" y="1656"/>
                    </a:lnTo>
                    <a:lnTo>
                      <a:pt x="2340" y="1615"/>
                    </a:lnTo>
                    <a:close/>
                    <a:moveTo>
                      <a:pt x="2363" y="1639"/>
                    </a:moveTo>
                    <a:lnTo>
                      <a:pt x="2385" y="1720"/>
                    </a:lnTo>
                    <a:lnTo>
                      <a:pt x="2309" y="1656"/>
                    </a:lnTo>
                    <a:lnTo>
                      <a:pt x="2363" y="163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99" name="Freeform 3284">
                <a:extLst>
                  <a:ext uri="{FF2B5EF4-FFF2-40B4-BE49-F238E27FC236}">
                    <a16:creationId xmlns:a16="http://schemas.microsoft.com/office/drawing/2014/main" id="{F79C0A02-0952-29CE-5EC4-742544E68064}"/>
                  </a:ext>
                </a:extLst>
              </p:cNvPr>
              <p:cNvSpPr>
                <a:spLocks/>
              </p:cNvSpPr>
              <p:nvPr/>
            </p:nvSpPr>
            <p:spPr bwMode="auto">
              <a:xfrm>
                <a:off x="6975035" y="-347780"/>
                <a:ext cx="46900" cy="52417"/>
              </a:xfrm>
              <a:custGeom>
                <a:avLst/>
                <a:gdLst>
                  <a:gd name="T0" fmla="*/ 6 w 7"/>
                  <a:gd name="T1" fmla="*/ 6 h 8"/>
                  <a:gd name="T2" fmla="*/ 1 w 7"/>
                  <a:gd name="T3" fmla="*/ 7 h 8"/>
                  <a:gd name="T4" fmla="*/ 1 w 7"/>
                  <a:gd name="T5" fmla="*/ 2 h 8"/>
                  <a:gd name="T6" fmla="*/ 6 w 7"/>
                  <a:gd name="T7" fmla="*/ 2 h 8"/>
                  <a:gd name="T8" fmla="*/ 6 w 7"/>
                  <a:gd name="T9" fmla="*/ 6 h 8"/>
                </a:gdLst>
                <a:ahLst/>
                <a:cxnLst>
                  <a:cxn ang="0">
                    <a:pos x="T0" y="T1"/>
                  </a:cxn>
                  <a:cxn ang="0">
                    <a:pos x="T2" y="T3"/>
                  </a:cxn>
                  <a:cxn ang="0">
                    <a:pos x="T4" y="T5"/>
                  </a:cxn>
                  <a:cxn ang="0">
                    <a:pos x="T6" y="T7"/>
                  </a:cxn>
                  <a:cxn ang="0">
                    <a:pos x="T8" y="T9"/>
                  </a:cxn>
                </a:cxnLst>
                <a:rect l="0" t="0" r="r" b="b"/>
                <a:pathLst>
                  <a:path w="7" h="8">
                    <a:moveTo>
                      <a:pt x="6" y="6"/>
                    </a:moveTo>
                    <a:cubicBezTo>
                      <a:pt x="5" y="8"/>
                      <a:pt x="3" y="8"/>
                      <a:pt x="1" y="7"/>
                    </a:cubicBezTo>
                    <a:cubicBezTo>
                      <a:pt x="0" y="5"/>
                      <a:pt x="0" y="3"/>
                      <a:pt x="1" y="2"/>
                    </a:cubicBezTo>
                    <a:cubicBezTo>
                      <a:pt x="2" y="0"/>
                      <a:pt x="4" y="0"/>
                      <a:pt x="6" y="2"/>
                    </a:cubicBezTo>
                    <a:cubicBezTo>
                      <a:pt x="7" y="3"/>
                      <a:pt x="7" y="5"/>
                      <a:pt x="6"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00" name="Freeform 3285">
                <a:extLst>
                  <a:ext uri="{FF2B5EF4-FFF2-40B4-BE49-F238E27FC236}">
                    <a16:creationId xmlns:a16="http://schemas.microsoft.com/office/drawing/2014/main" id="{27EBE6C9-9901-2B37-BF7D-A8D9EB215610}"/>
                  </a:ext>
                </a:extLst>
              </p:cNvPr>
              <p:cNvSpPr>
                <a:spLocks/>
              </p:cNvSpPr>
              <p:nvPr/>
            </p:nvSpPr>
            <p:spPr bwMode="auto">
              <a:xfrm>
                <a:off x="6563972" y="19142"/>
                <a:ext cx="44141" cy="46900"/>
              </a:xfrm>
              <a:custGeom>
                <a:avLst/>
                <a:gdLst>
                  <a:gd name="T0" fmla="*/ 6 w 7"/>
                  <a:gd name="T1" fmla="*/ 6 h 7"/>
                  <a:gd name="T2" fmla="*/ 1 w 7"/>
                  <a:gd name="T3" fmla="*/ 6 h 7"/>
                  <a:gd name="T4" fmla="*/ 1 w 7"/>
                  <a:gd name="T5" fmla="*/ 1 h 7"/>
                  <a:gd name="T6" fmla="*/ 6 w 7"/>
                  <a:gd name="T7" fmla="*/ 1 h 7"/>
                  <a:gd name="T8" fmla="*/ 6 w 7"/>
                  <a:gd name="T9" fmla="*/ 6 h 7"/>
                </a:gdLst>
                <a:ahLst/>
                <a:cxnLst>
                  <a:cxn ang="0">
                    <a:pos x="T0" y="T1"/>
                  </a:cxn>
                  <a:cxn ang="0">
                    <a:pos x="T2" y="T3"/>
                  </a:cxn>
                  <a:cxn ang="0">
                    <a:pos x="T4" y="T5"/>
                  </a:cxn>
                  <a:cxn ang="0">
                    <a:pos x="T6" y="T7"/>
                  </a:cxn>
                  <a:cxn ang="0">
                    <a:pos x="T8" y="T9"/>
                  </a:cxn>
                </a:cxnLst>
                <a:rect l="0" t="0" r="r" b="b"/>
                <a:pathLst>
                  <a:path w="7" h="7">
                    <a:moveTo>
                      <a:pt x="6" y="6"/>
                    </a:moveTo>
                    <a:cubicBezTo>
                      <a:pt x="5" y="7"/>
                      <a:pt x="3" y="7"/>
                      <a:pt x="1" y="6"/>
                    </a:cubicBezTo>
                    <a:cubicBezTo>
                      <a:pt x="0" y="5"/>
                      <a:pt x="0" y="3"/>
                      <a:pt x="1" y="1"/>
                    </a:cubicBezTo>
                    <a:cubicBezTo>
                      <a:pt x="2" y="0"/>
                      <a:pt x="4" y="0"/>
                      <a:pt x="6" y="1"/>
                    </a:cubicBezTo>
                    <a:cubicBezTo>
                      <a:pt x="7" y="2"/>
                      <a:pt x="7" y="4"/>
                      <a:pt x="6"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01" name="Freeform 3286">
                <a:extLst>
                  <a:ext uri="{FF2B5EF4-FFF2-40B4-BE49-F238E27FC236}">
                    <a16:creationId xmlns:a16="http://schemas.microsoft.com/office/drawing/2014/main" id="{C3486CAB-9453-48E6-313D-4AE31E0BB4C8}"/>
                  </a:ext>
                </a:extLst>
              </p:cNvPr>
              <p:cNvSpPr>
                <a:spLocks/>
              </p:cNvSpPr>
              <p:nvPr/>
            </p:nvSpPr>
            <p:spPr bwMode="auto">
              <a:xfrm>
                <a:off x="7664737" y="-289845"/>
                <a:ext cx="52417" cy="46900"/>
              </a:xfrm>
              <a:custGeom>
                <a:avLst/>
                <a:gdLst>
                  <a:gd name="T0" fmla="*/ 6 w 8"/>
                  <a:gd name="T1" fmla="*/ 6 h 7"/>
                  <a:gd name="T2" fmla="*/ 2 w 8"/>
                  <a:gd name="T3" fmla="*/ 6 h 7"/>
                  <a:gd name="T4" fmla="*/ 1 w 8"/>
                  <a:gd name="T5" fmla="*/ 1 h 7"/>
                  <a:gd name="T6" fmla="*/ 6 w 8"/>
                  <a:gd name="T7" fmla="*/ 1 h 7"/>
                  <a:gd name="T8" fmla="*/ 6 w 8"/>
                  <a:gd name="T9" fmla="*/ 6 h 7"/>
                </a:gdLst>
                <a:ahLst/>
                <a:cxnLst>
                  <a:cxn ang="0">
                    <a:pos x="T0" y="T1"/>
                  </a:cxn>
                  <a:cxn ang="0">
                    <a:pos x="T2" y="T3"/>
                  </a:cxn>
                  <a:cxn ang="0">
                    <a:pos x="T4" y="T5"/>
                  </a:cxn>
                  <a:cxn ang="0">
                    <a:pos x="T6" y="T7"/>
                  </a:cxn>
                  <a:cxn ang="0">
                    <a:pos x="T8" y="T9"/>
                  </a:cxn>
                </a:cxnLst>
                <a:rect l="0" t="0" r="r" b="b"/>
                <a:pathLst>
                  <a:path w="8" h="7">
                    <a:moveTo>
                      <a:pt x="6" y="6"/>
                    </a:moveTo>
                    <a:cubicBezTo>
                      <a:pt x="5" y="7"/>
                      <a:pt x="3" y="7"/>
                      <a:pt x="2" y="6"/>
                    </a:cubicBezTo>
                    <a:cubicBezTo>
                      <a:pt x="0" y="5"/>
                      <a:pt x="0" y="3"/>
                      <a:pt x="1" y="1"/>
                    </a:cubicBezTo>
                    <a:cubicBezTo>
                      <a:pt x="3" y="0"/>
                      <a:pt x="5" y="0"/>
                      <a:pt x="6" y="1"/>
                    </a:cubicBezTo>
                    <a:cubicBezTo>
                      <a:pt x="8" y="2"/>
                      <a:pt x="8" y="4"/>
                      <a:pt x="6"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02" name="Freeform 3287">
                <a:extLst>
                  <a:ext uri="{FF2B5EF4-FFF2-40B4-BE49-F238E27FC236}">
                    <a16:creationId xmlns:a16="http://schemas.microsoft.com/office/drawing/2014/main" id="{4A097B33-D5E0-2EA8-FAE9-ACA261E81F13}"/>
                  </a:ext>
                </a:extLst>
              </p:cNvPr>
              <p:cNvSpPr>
                <a:spLocks/>
              </p:cNvSpPr>
              <p:nvPr/>
            </p:nvSpPr>
            <p:spPr bwMode="auto">
              <a:xfrm>
                <a:off x="6997105" y="-648490"/>
                <a:ext cx="38623" cy="38623"/>
              </a:xfrm>
              <a:custGeom>
                <a:avLst/>
                <a:gdLst>
                  <a:gd name="T0" fmla="*/ 5 w 6"/>
                  <a:gd name="T1" fmla="*/ 5 h 6"/>
                  <a:gd name="T2" fmla="*/ 2 w 6"/>
                  <a:gd name="T3" fmla="*/ 5 h 6"/>
                  <a:gd name="T4" fmla="*/ 1 w 6"/>
                  <a:gd name="T5" fmla="*/ 1 h 6"/>
                  <a:gd name="T6" fmla="*/ 5 w 6"/>
                  <a:gd name="T7" fmla="*/ 1 h 6"/>
                  <a:gd name="T8" fmla="*/ 5 w 6"/>
                  <a:gd name="T9" fmla="*/ 5 h 6"/>
                </a:gdLst>
                <a:ahLst/>
                <a:cxnLst>
                  <a:cxn ang="0">
                    <a:pos x="T0" y="T1"/>
                  </a:cxn>
                  <a:cxn ang="0">
                    <a:pos x="T2" y="T3"/>
                  </a:cxn>
                  <a:cxn ang="0">
                    <a:pos x="T4" y="T5"/>
                  </a:cxn>
                  <a:cxn ang="0">
                    <a:pos x="T6" y="T7"/>
                  </a:cxn>
                  <a:cxn ang="0">
                    <a:pos x="T8" y="T9"/>
                  </a:cxn>
                </a:cxnLst>
                <a:rect l="0" t="0" r="r" b="b"/>
                <a:pathLst>
                  <a:path w="6" h="6">
                    <a:moveTo>
                      <a:pt x="5" y="5"/>
                    </a:moveTo>
                    <a:cubicBezTo>
                      <a:pt x="4" y="6"/>
                      <a:pt x="3" y="6"/>
                      <a:pt x="2" y="5"/>
                    </a:cubicBezTo>
                    <a:cubicBezTo>
                      <a:pt x="1" y="4"/>
                      <a:pt x="0" y="3"/>
                      <a:pt x="1" y="1"/>
                    </a:cubicBezTo>
                    <a:cubicBezTo>
                      <a:pt x="2" y="0"/>
                      <a:pt x="4" y="0"/>
                      <a:pt x="5" y="1"/>
                    </a:cubicBezTo>
                    <a:cubicBezTo>
                      <a:pt x="6" y="2"/>
                      <a:pt x="6" y="4"/>
                      <a:pt x="5"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03" name="Freeform 3288">
                <a:extLst>
                  <a:ext uri="{FF2B5EF4-FFF2-40B4-BE49-F238E27FC236}">
                    <a16:creationId xmlns:a16="http://schemas.microsoft.com/office/drawing/2014/main" id="{25982949-8020-5FCE-C421-CBDAA4287815}"/>
                  </a:ext>
                </a:extLst>
              </p:cNvPr>
              <p:cNvSpPr>
                <a:spLocks/>
              </p:cNvSpPr>
              <p:nvPr/>
            </p:nvSpPr>
            <p:spPr bwMode="auto">
              <a:xfrm>
                <a:off x="7546108" y="-734013"/>
                <a:ext cx="38623" cy="38623"/>
              </a:xfrm>
              <a:custGeom>
                <a:avLst/>
                <a:gdLst>
                  <a:gd name="T0" fmla="*/ 5 w 6"/>
                  <a:gd name="T1" fmla="*/ 4 h 6"/>
                  <a:gd name="T2" fmla="*/ 1 w 6"/>
                  <a:gd name="T3" fmla="*/ 5 h 6"/>
                  <a:gd name="T4" fmla="*/ 1 w 6"/>
                  <a:gd name="T5" fmla="*/ 1 h 6"/>
                  <a:gd name="T6" fmla="*/ 5 w 6"/>
                  <a:gd name="T7" fmla="*/ 1 h 6"/>
                  <a:gd name="T8" fmla="*/ 5 w 6"/>
                  <a:gd name="T9" fmla="*/ 4 h 6"/>
                </a:gdLst>
                <a:ahLst/>
                <a:cxnLst>
                  <a:cxn ang="0">
                    <a:pos x="T0" y="T1"/>
                  </a:cxn>
                  <a:cxn ang="0">
                    <a:pos x="T2" y="T3"/>
                  </a:cxn>
                  <a:cxn ang="0">
                    <a:pos x="T4" y="T5"/>
                  </a:cxn>
                  <a:cxn ang="0">
                    <a:pos x="T6" y="T7"/>
                  </a:cxn>
                  <a:cxn ang="0">
                    <a:pos x="T8" y="T9"/>
                  </a:cxn>
                </a:cxnLst>
                <a:rect l="0" t="0" r="r" b="b"/>
                <a:pathLst>
                  <a:path w="6" h="6">
                    <a:moveTo>
                      <a:pt x="5" y="4"/>
                    </a:moveTo>
                    <a:cubicBezTo>
                      <a:pt x="4" y="6"/>
                      <a:pt x="2" y="6"/>
                      <a:pt x="1" y="5"/>
                    </a:cubicBezTo>
                    <a:cubicBezTo>
                      <a:pt x="0" y="4"/>
                      <a:pt x="0" y="2"/>
                      <a:pt x="1" y="1"/>
                    </a:cubicBezTo>
                    <a:cubicBezTo>
                      <a:pt x="2" y="0"/>
                      <a:pt x="4" y="0"/>
                      <a:pt x="5" y="1"/>
                    </a:cubicBezTo>
                    <a:cubicBezTo>
                      <a:pt x="6" y="2"/>
                      <a:pt x="6" y="3"/>
                      <a:pt x="5"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04" name="Freeform 3289">
                <a:extLst>
                  <a:ext uri="{FF2B5EF4-FFF2-40B4-BE49-F238E27FC236}">
                    <a16:creationId xmlns:a16="http://schemas.microsoft.com/office/drawing/2014/main" id="{046F7685-3EA8-32AE-1566-42AECF7D1C41}"/>
                  </a:ext>
                </a:extLst>
              </p:cNvPr>
              <p:cNvSpPr>
                <a:spLocks/>
              </p:cNvSpPr>
              <p:nvPr/>
            </p:nvSpPr>
            <p:spPr bwMode="auto">
              <a:xfrm>
                <a:off x="6379132" y="-538138"/>
                <a:ext cx="41382" cy="33106"/>
              </a:xfrm>
              <a:custGeom>
                <a:avLst/>
                <a:gdLst>
                  <a:gd name="T0" fmla="*/ 5 w 6"/>
                  <a:gd name="T1" fmla="*/ 4 h 5"/>
                  <a:gd name="T2" fmla="*/ 1 w 6"/>
                  <a:gd name="T3" fmla="*/ 5 h 5"/>
                  <a:gd name="T4" fmla="*/ 1 w 6"/>
                  <a:gd name="T5" fmla="*/ 1 h 5"/>
                  <a:gd name="T6" fmla="*/ 4 w 6"/>
                  <a:gd name="T7" fmla="*/ 1 h 5"/>
                  <a:gd name="T8" fmla="*/ 5 w 6"/>
                  <a:gd name="T9" fmla="*/ 4 h 5"/>
                </a:gdLst>
                <a:ahLst/>
                <a:cxnLst>
                  <a:cxn ang="0">
                    <a:pos x="T0" y="T1"/>
                  </a:cxn>
                  <a:cxn ang="0">
                    <a:pos x="T2" y="T3"/>
                  </a:cxn>
                  <a:cxn ang="0">
                    <a:pos x="T4" y="T5"/>
                  </a:cxn>
                  <a:cxn ang="0">
                    <a:pos x="T6" y="T7"/>
                  </a:cxn>
                  <a:cxn ang="0">
                    <a:pos x="T8" y="T9"/>
                  </a:cxn>
                </a:cxnLst>
                <a:rect l="0" t="0" r="r" b="b"/>
                <a:pathLst>
                  <a:path w="6" h="5">
                    <a:moveTo>
                      <a:pt x="5" y="4"/>
                    </a:moveTo>
                    <a:cubicBezTo>
                      <a:pt x="4" y="5"/>
                      <a:pt x="2" y="5"/>
                      <a:pt x="1" y="5"/>
                    </a:cubicBezTo>
                    <a:cubicBezTo>
                      <a:pt x="0" y="4"/>
                      <a:pt x="0" y="2"/>
                      <a:pt x="1" y="1"/>
                    </a:cubicBezTo>
                    <a:cubicBezTo>
                      <a:pt x="2" y="0"/>
                      <a:pt x="3" y="0"/>
                      <a:pt x="4" y="1"/>
                    </a:cubicBezTo>
                    <a:cubicBezTo>
                      <a:pt x="6" y="1"/>
                      <a:pt x="6" y="3"/>
                      <a:pt x="5"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05" name="Freeform 3290">
                <a:extLst>
                  <a:ext uri="{FF2B5EF4-FFF2-40B4-BE49-F238E27FC236}">
                    <a16:creationId xmlns:a16="http://schemas.microsoft.com/office/drawing/2014/main" id="{2609515D-8797-4266-CD9A-07C64129B887}"/>
                  </a:ext>
                </a:extLst>
              </p:cNvPr>
              <p:cNvSpPr>
                <a:spLocks/>
              </p:cNvSpPr>
              <p:nvPr/>
            </p:nvSpPr>
            <p:spPr bwMode="auto">
              <a:xfrm>
                <a:off x="6641219" y="-413991"/>
                <a:ext cx="41382" cy="38623"/>
              </a:xfrm>
              <a:custGeom>
                <a:avLst/>
                <a:gdLst>
                  <a:gd name="T0" fmla="*/ 5 w 6"/>
                  <a:gd name="T1" fmla="*/ 4 h 6"/>
                  <a:gd name="T2" fmla="*/ 1 w 6"/>
                  <a:gd name="T3" fmla="*/ 5 h 6"/>
                  <a:gd name="T4" fmla="*/ 1 w 6"/>
                  <a:gd name="T5" fmla="*/ 1 h 6"/>
                  <a:gd name="T6" fmla="*/ 5 w 6"/>
                  <a:gd name="T7" fmla="*/ 1 h 6"/>
                  <a:gd name="T8" fmla="*/ 5 w 6"/>
                  <a:gd name="T9" fmla="*/ 4 h 6"/>
                </a:gdLst>
                <a:ahLst/>
                <a:cxnLst>
                  <a:cxn ang="0">
                    <a:pos x="T0" y="T1"/>
                  </a:cxn>
                  <a:cxn ang="0">
                    <a:pos x="T2" y="T3"/>
                  </a:cxn>
                  <a:cxn ang="0">
                    <a:pos x="T4" y="T5"/>
                  </a:cxn>
                  <a:cxn ang="0">
                    <a:pos x="T6" y="T7"/>
                  </a:cxn>
                  <a:cxn ang="0">
                    <a:pos x="T8" y="T9"/>
                  </a:cxn>
                </a:cxnLst>
                <a:rect l="0" t="0" r="r" b="b"/>
                <a:pathLst>
                  <a:path w="6" h="6">
                    <a:moveTo>
                      <a:pt x="5" y="4"/>
                    </a:moveTo>
                    <a:cubicBezTo>
                      <a:pt x="4" y="5"/>
                      <a:pt x="2" y="6"/>
                      <a:pt x="1" y="5"/>
                    </a:cubicBezTo>
                    <a:cubicBezTo>
                      <a:pt x="0" y="4"/>
                      <a:pt x="0" y="2"/>
                      <a:pt x="1" y="1"/>
                    </a:cubicBezTo>
                    <a:cubicBezTo>
                      <a:pt x="2" y="0"/>
                      <a:pt x="4" y="0"/>
                      <a:pt x="5" y="1"/>
                    </a:cubicBezTo>
                    <a:cubicBezTo>
                      <a:pt x="6" y="1"/>
                      <a:pt x="6" y="3"/>
                      <a:pt x="5"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06" name="Freeform 3291">
                <a:extLst>
                  <a:ext uri="{FF2B5EF4-FFF2-40B4-BE49-F238E27FC236}">
                    <a16:creationId xmlns:a16="http://schemas.microsoft.com/office/drawing/2014/main" id="{048E3E81-AAE8-342E-0364-D1DF2971B9C0}"/>
                  </a:ext>
                </a:extLst>
              </p:cNvPr>
              <p:cNvSpPr>
                <a:spLocks/>
              </p:cNvSpPr>
              <p:nvPr/>
            </p:nvSpPr>
            <p:spPr bwMode="auto">
              <a:xfrm>
                <a:off x="8089594" y="5348"/>
                <a:ext cx="38623" cy="38623"/>
              </a:xfrm>
              <a:custGeom>
                <a:avLst/>
                <a:gdLst>
                  <a:gd name="T0" fmla="*/ 5 w 6"/>
                  <a:gd name="T1" fmla="*/ 5 h 6"/>
                  <a:gd name="T2" fmla="*/ 1 w 6"/>
                  <a:gd name="T3" fmla="*/ 5 h 6"/>
                  <a:gd name="T4" fmla="*/ 1 w 6"/>
                  <a:gd name="T5" fmla="*/ 2 h 6"/>
                  <a:gd name="T6" fmla="*/ 5 w 6"/>
                  <a:gd name="T7" fmla="*/ 1 h 6"/>
                  <a:gd name="T8" fmla="*/ 5 w 6"/>
                  <a:gd name="T9" fmla="*/ 5 h 6"/>
                </a:gdLst>
                <a:ahLst/>
                <a:cxnLst>
                  <a:cxn ang="0">
                    <a:pos x="T0" y="T1"/>
                  </a:cxn>
                  <a:cxn ang="0">
                    <a:pos x="T2" y="T3"/>
                  </a:cxn>
                  <a:cxn ang="0">
                    <a:pos x="T4" y="T5"/>
                  </a:cxn>
                  <a:cxn ang="0">
                    <a:pos x="T6" y="T7"/>
                  </a:cxn>
                  <a:cxn ang="0">
                    <a:pos x="T8" y="T9"/>
                  </a:cxn>
                </a:cxnLst>
                <a:rect l="0" t="0" r="r" b="b"/>
                <a:pathLst>
                  <a:path w="6" h="6">
                    <a:moveTo>
                      <a:pt x="5" y="5"/>
                    </a:moveTo>
                    <a:cubicBezTo>
                      <a:pt x="4" y="6"/>
                      <a:pt x="3" y="6"/>
                      <a:pt x="1" y="5"/>
                    </a:cubicBezTo>
                    <a:cubicBezTo>
                      <a:pt x="0" y="4"/>
                      <a:pt x="0" y="3"/>
                      <a:pt x="1" y="2"/>
                    </a:cubicBezTo>
                    <a:cubicBezTo>
                      <a:pt x="2" y="0"/>
                      <a:pt x="4" y="0"/>
                      <a:pt x="5" y="1"/>
                    </a:cubicBezTo>
                    <a:cubicBezTo>
                      <a:pt x="6" y="2"/>
                      <a:pt x="6" y="4"/>
                      <a:pt x="5"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07" name="Freeform 3292">
                <a:extLst>
                  <a:ext uri="{FF2B5EF4-FFF2-40B4-BE49-F238E27FC236}">
                    <a16:creationId xmlns:a16="http://schemas.microsoft.com/office/drawing/2014/main" id="{3D89631E-1026-13BA-9432-70BFEEB2F329}"/>
                  </a:ext>
                </a:extLst>
              </p:cNvPr>
              <p:cNvSpPr>
                <a:spLocks/>
              </p:cNvSpPr>
              <p:nvPr/>
            </p:nvSpPr>
            <p:spPr bwMode="auto">
              <a:xfrm>
                <a:off x="8437204" y="-281568"/>
                <a:ext cx="38623" cy="38623"/>
              </a:xfrm>
              <a:custGeom>
                <a:avLst/>
                <a:gdLst>
                  <a:gd name="T0" fmla="*/ 5 w 6"/>
                  <a:gd name="T1" fmla="*/ 5 h 6"/>
                  <a:gd name="T2" fmla="*/ 1 w 6"/>
                  <a:gd name="T3" fmla="*/ 5 h 6"/>
                  <a:gd name="T4" fmla="*/ 1 w 6"/>
                  <a:gd name="T5" fmla="*/ 2 h 6"/>
                  <a:gd name="T6" fmla="*/ 5 w 6"/>
                  <a:gd name="T7" fmla="*/ 1 h 6"/>
                  <a:gd name="T8" fmla="*/ 5 w 6"/>
                  <a:gd name="T9" fmla="*/ 5 h 6"/>
                </a:gdLst>
                <a:ahLst/>
                <a:cxnLst>
                  <a:cxn ang="0">
                    <a:pos x="T0" y="T1"/>
                  </a:cxn>
                  <a:cxn ang="0">
                    <a:pos x="T2" y="T3"/>
                  </a:cxn>
                  <a:cxn ang="0">
                    <a:pos x="T4" y="T5"/>
                  </a:cxn>
                  <a:cxn ang="0">
                    <a:pos x="T6" y="T7"/>
                  </a:cxn>
                  <a:cxn ang="0">
                    <a:pos x="T8" y="T9"/>
                  </a:cxn>
                </a:cxnLst>
                <a:rect l="0" t="0" r="r" b="b"/>
                <a:pathLst>
                  <a:path w="6" h="6">
                    <a:moveTo>
                      <a:pt x="5" y="5"/>
                    </a:moveTo>
                    <a:cubicBezTo>
                      <a:pt x="4" y="6"/>
                      <a:pt x="2" y="6"/>
                      <a:pt x="1" y="5"/>
                    </a:cubicBezTo>
                    <a:cubicBezTo>
                      <a:pt x="0" y="4"/>
                      <a:pt x="0" y="3"/>
                      <a:pt x="1" y="2"/>
                    </a:cubicBezTo>
                    <a:cubicBezTo>
                      <a:pt x="2" y="1"/>
                      <a:pt x="3" y="0"/>
                      <a:pt x="5" y="1"/>
                    </a:cubicBezTo>
                    <a:cubicBezTo>
                      <a:pt x="6" y="2"/>
                      <a:pt x="6" y="4"/>
                      <a:pt x="5"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08" name="Freeform 3293">
                <a:extLst>
                  <a:ext uri="{FF2B5EF4-FFF2-40B4-BE49-F238E27FC236}">
                    <a16:creationId xmlns:a16="http://schemas.microsoft.com/office/drawing/2014/main" id="{E4C4EFD0-EA4A-E5DC-BF3B-D411F35F4716}"/>
                  </a:ext>
                </a:extLst>
              </p:cNvPr>
              <p:cNvSpPr>
                <a:spLocks/>
              </p:cNvSpPr>
              <p:nvPr/>
            </p:nvSpPr>
            <p:spPr bwMode="auto">
              <a:xfrm>
                <a:off x="8903443" y="248123"/>
                <a:ext cx="38623" cy="38623"/>
              </a:xfrm>
              <a:custGeom>
                <a:avLst/>
                <a:gdLst>
                  <a:gd name="T0" fmla="*/ 5 w 6"/>
                  <a:gd name="T1" fmla="*/ 5 h 6"/>
                  <a:gd name="T2" fmla="*/ 2 w 6"/>
                  <a:gd name="T3" fmla="*/ 5 h 6"/>
                  <a:gd name="T4" fmla="*/ 1 w 6"/>
                  <a:gd name="T5" fmla="*/ 2 h 6"/>
                  <a:gd name="T6" fmla="*/ 5 w 6"/>
                  <a:gd name="T7" fmla="*/ 1 h 6"/>
                  <a:gd name="T8" fmla="*/ 5 w 6"/>
                  <a:gd name="T9" fmla="*/ 5 h 6"/>
                </a:gdLst>
                <a:ahLst/>
                <a:cxnLst>
                  <a:cxn ang="0">
                    <a:pos x="T0" y="T1"/>
                  </a:cxn>
                  <a:cxn ang="0">
                    <a:pos x="T2" y="T3"/>
                  </a:cxn>
                  <a:cxn ang="0">
                    <a:pos x="T4" y="T5"/>
                  </a:cxn>
                  <a:cxn ang="0">
                    <a:pos x="T6" y="T7"/>
                  </a:cxn>
                  <a:cxn ang="0">
                    <a:pos x="T8" y="T9"/>
                  </a:cxn>
                </a:cxnLst>
                <a:rect l="0" t="0" r="r" b="b"/>
                <a:pathLst>
                  <a:path w="6" h="6">
                    <a:moveTo>
                      <a:pt x="5" y="5"/>
                    </a:moveTo>
                    <a:cubicBezTo>
                      <a:pt x="4" y="6"/>
                      <a:pt x="3" y="6"/>
                      <a:pt x="2" y="5"/>
                    </a:cubicBezTo>
                    <a:cubicBezTo>
                      <a:pt x="1" y="4"/>
                      <a:pt x="0" y="3"/>
                      <a:pt x="1" y="2"/>
                    </a:cubicBezTo>
                    <a:cubicBezTo>
                      <a:pt x="2" y="0"/>
                      <a:pt x="4" y="0"/>
                      <a:pt x="5" y="1"/>
                    </a:cubicBezTo>
                    <a:cubicBezTo>
                      <a:pt x="6" y="2"/>
                      <a:pt x="6" y="4"/>
                      <a:pt x="5"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09" name="Freeform 3294">
                <a:extLst>
                  <a:ext uri="{FF2B5EF4-FFF2-40B4-BE49-F238E27FC236}">
                    <a16:creationId xmlns:a16="http://schemas.microsoft.com/office/drawing/2014/main" id="{E51E87E9-F158-CE6A-8F45-06A6F08E6F65}"/>
                  </a:ext>
                </a:extLst>
              </p:cNvPr>
              <p:cNvSpPr>
                <a:spLocks/>
              </p:cNvSpPr>
              <p:nvPr/>
            </p:nvSpPr>
            <p:spPr bwMode="auto">
              <a:xfrm>
                <a:off x="6569490" y="-957477"/>
                <a:ext cx="38623" cy="38623"/>
              </a:xfrm>
              <a:custGeom>
                <a:avLst/>
                <a:gdLst>
                  <a:gd name="T0" fmla="*/ 5 w 6"/>
                  <a:gd name="T1" fmla="*/ 4 h 6"/>
                  <a:gd name="T2" fmla="*/ 1 w 6"/>
                  <a:gd name="T3" fmla="*/ 5 h 6"/>
                  <a:gd name="T4" fmla="*/ 1 w 6"/>
                  <a:gd name="T5" fmla="*/ 1 h 6"/>
                  <a:gd name="T6" fmla="*/ 4 w 6"/>
                  <a:gd name="T7" fmla="*/ 1 h 6"/>
                  <a:gd name="T8" fmla="*/ 5 w 6"/>
                  <a:gd name="T9" fmla="*/ 4 h 6"/>
                </a:gdLst>
                <a:ahLst/>
                <a:cxnLst>
                  <a:cxn ang="0">
                    <a:pos x="T0" y="T1"/>
                  </a:cxn>
                  <a:cxn ang="0">
                    <a:pos x="T2" y="T3"/>
                  </a:cxn>
                  <a:cxn ang="0">
                    <a:pos x="T4" y="T5"/>
                  </a:cxn>
                  <a:cxn ang="0">
                    <a:pos x="T6" y="T7"/>
                  </a:cxn>
                  <a:cxn ang="0">
                    <a:pos x="T8" y="T9"/>
                  </a:cxn>
                </a:cxnLst>
                <a:rect l="0" t="0" r="r" b="b"/>
                <a:pathLst>
                  <a:path w="6" h="6">
                    <a:moveTo>
                      <a:pt x="5" y="4"/>
                    </a:moveTo>
                    <a:cubicBezTo>
                      <a:pt x="4" y="5"/>
                      <a:pt x="2" y="6"/>
                      <a:pt x="1" y="5"/>
                    </a:cubicBezTo>
                    <a:cubicBezTo>
                      <a:pt x="0" y="4"/>
                      <a:pt x="0" y="2"/>
                      <a:pt x="1" y="1"/>
                    </a:cubicBezTo>
                    <a:cubicBezTo>
                      <a:pt x="2" y="0"/>
                      <a:pt x="3" y="0"/>
                      <a:pt x="4" y="1"/>
                    </a:cubicBezTo>
                    <a:cubicBezTo>
                      <a:pt x="6" y="2"/>
                      <a:pt x="6" y="3"/>
                      <a:pt x="5"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10" name="Freeform 3295">
                <a:extLst>
                  <a:ext uri="{FF2B5EF4-FFF2-40B4-BE49-F238E27FC236}">
                    <a16:creationId xmlns:a16="http://schemas.microsoft.com/office/drawing/2014/main" id="{24A1A0E8-5401-D389-ABBD-D83052F5582F}"/>
                  </a:ext>
                </a:extLst>
              </p:cNvPr>
              <p:cNvSpPr>
                <a:spLocks/>
              </p:cNvSpPr>
              <p:nvPr/>
            </p:nvSpPr>
            <p:spPr bwMode="auto">
              <a:xfrm>
                <a:off x="6693636" y="-700908"/>
                <a:ext cx="27588" cy="33106"/>
              </a:xfrm>
              <a:custGeom>
                <a:avLst/>
                <a:gdLst>
                  <a:gd name="T0" fmla="*/ 3 w 4"/>
                  <a:gd name="T1" fmla="*/ 4 h 5"/>
                  <a:gd name="T2" fmla="*/ 1 w 4"/>
                  <a:gd name="T3" fmla="*/ 4 h 5"/>
                  <a:gd name="T4" fmla="*/ 0 w 4"/>
                  <a:gd name="T5" fmla="*/ 1 h 5"/>
                  <a:gd name="T6" fmla="*/ 3 w 4"/>
                  <a:gd name="T7" fmla="*/ 1 h 5"/>
                  <a:gd name="T8" fmla="*/ 3 w 4"/>
                  <a:gd name="T9" fmla="*/ 4 h 5"/>
                </a:gdLst>
                <a:ahLst/>
                <a:cxnLst>
                  <a:cxn ang="0">
                    <a:pos x="T0" y="T1"/>
                  </a:cxn>
                  <a:cxn ang="0">
                    <a:pos x="T2" y="T3"/>
                  </a:cxn>
                  <a:cxn ang="0">
                    <a:pos x="T4" y="T5"/>
                  </a:cxn>
                  <a:cxn ang="0">
                    <a:pos x="T6" y="T7"/>
                  </a:cxn>
                  <a:cxn ang="0">
                    <a:pos x="T8" y="T9"/>
                  </a:cxn>
                </a:cxnLst>
                <a:rect l="0" t="0" r="r" b="b"/>
                <a:pathLst>
                  <a:path w="4" h="5">
                    <a:moveTo>
                      <a:pt x="3" y="4"/>
                    </a:moveTo>
                    <a:cubicBezTo>
                      <a:pt x="3" y="4"/>
                      <a:pt x="1" y="5"/>
                      <a:pt x="1" y="4"/>
                    </a:cubicBezTo>
                    <a:cubicBezTo>
                      <a:pt x="0" y="3"/>
                      <a:pt x="0" y="2"/>
                      <a:pt x="0" y="1"/>
                    </a:cubicBezTo>
                    <a:cubicBezTo>
                      <a:pt x="1" y="0"/>
                      <a:pt x="2" y="0"/>
                      <a:pt x="3" y="1"/>
                    </a:cubicBezTo>
                    <a:cubicBezTo>
                      <a:pt x="4" y="2"/>
                      <a:pt x="4" y="3"/>
                      <a:pt x="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11" name="Freeform 3296">
                <a:extLst>
                  <a:ext uri="{FF2B5EF4-FFF2-40B4-BE49-F238E27FC236}">
                    <a16:creationId xmlns:a16="http://schemas.microsoft.com/office/drawing/2014/main" id="{AFBC78F8-7BCF-AACF-7CBD-2C859D100EB7}"/>
                  </a:ext>
                </a:extLst>
              </p:cNvPr>
              <p:cNvSpPr>
                <a:spLocks/>
              </p:cNvSpPr>
              <p:nvPr/>
            </p:nvSpPr>
            <p:spPr bwMode="auto">
              <a:xfrm>
                <a:off x="6368096" y="-1100935"/>
                <a:ext cx="24829" cy="24829"/>
              </a:xfrm>
              <a:custGeom>
                <a:avLst/>
                <a:gdLst>
                  <a:gd name="T0" fmla="*/ 4 w 4"/>
                  <a:gd name="T1" fmla="*/ 3 h 4"/>
                  <a:gd name="T2" fmla="*/ 1 w 4"/>
                  <a:gd name="T3" fmla="*/ 3 h 4"/>
                  <a:gd name="T4" fmla="*/ 1 w 4"/>
                  <a:gd name="T5" fmla="*/ 1 h 4"/>
                  <a:gd name="T6" fmla="*/ 3 w 4"/>
                  <a:gd name="T7" fmla="*/ 1 h 4"/>
                  <a:gd name="T8" fmla="*/ 4 w 4"/>
                  <a:gd name="T9" fmla="*/ 3 h 4"/>
                </a:gdLst>
                <a:ahLst/>
                <a:cxnLst>
                  <a:cxn ang="0">
                    <a:pos x="T0" y="T1"/>
                  </a:cxn>
                  <a:cxn ang="0">
                    <a:pos x="T2" y="T3"/>
                  </a:cxn>
                  <a:cxn ang="0">
                    <a:pos x="T4" y="T5"/>
                  </a:cxn>
                  <a:cxn ang="0">
                    <a:pos x="T6" y="T7"/>
                  </a:cxn>
                  <a:cxn ang="0">
                    <a:pos x="T8" y="T9"/>
                  </a:cxn>
                </a:cxnLst>
                <a:rect l="0" t="0" r="r" b="b"/>
                <a:pathLst>
                  <a:path w="4" h="4">
                    <a:moveTo>
                      <a:pt x="4" y="3"/>
                    </a:moveTo>
                    <a:cubicBezTo>
                      <a:pt x="3" y="4"/>
                      <a:pt x="2" y="4"/>
                      <a:pt x="1" y="3"/>
                    </a:cubicBezTo>
                    <a:cubicBezTo>
                      <a:pt x="0" y="3"/>
                      <a:pt x="0" y="2"/>
                      <a:pt x="1" y="1"/>
                    </a:cubicBezTo>
                    <a:cubicBezTo>
                      <a:pt x="1" y="0"/>
                      <a:pt x="3" y="0"/>
                      <a:pt x="3" y="1"/>
                    </a:cubicBezTo>
                    <a:cubicBezTo>
                      <a:pt x="4" y="1"/>
                      <a:pt x="4" y="2"/>
                      <a:pt x="4"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12" name="Freeform 3297">
                <a:extLst>
                  <a:ext uri="{FF2B5EF4-FFF2-40B4-BE49-F238E27FC236}">
                    <a16:creationId xmlns:a16="http://schemas.microsoft.com/office/drawing/2014/main" id="{CB216406-FF93-F332-E3C7-5E66BB117090}"/>
                  </a:ext>
                </a:extLst>
              </p:cNvPr>
              <p:cNvSpPr>
                <a:spLocks/>
              </p:cNvSpPr>
              <p:nvPr/>
            </p:nvSpPr>
            <p:spPr bwMode="auto">
              <a:xfrm>
                <a:off x="6530866" y="-714702"/>
                <a:ext cx="33106" cy="24829"/>
              </a:xfrm>
              <a:custGeom>
                <a:avLst/>
                <a:gdLst>
                  <a:gd name="T0" fmla="*/ 4 w 5"/>
                  <a:gd name="T1" fmla="*/ 3 h 4"/>
                  <a:gd name="T2" fmla="*/ 1 w 5"/>
                  <a:gd name="T3" fmla="*/ 3 h 4"/>
                  <a:gd name="T4" fmla="*/ 1 w 5"/>
                  <a:gd name="T5" fmla="*/ 1 h 4"/>
                  <a:gd name="T6" fmla="*/ 4 w 5"/>
                  <a:gd name="T7" fmla="*/ 0 h 4"/>
                  <a:gd name="T8" fmla="*/ 4 w 5"/>
                  <a:gd name="T9" fmla="*/ 3 h 4"/>
                </a:gdLst>
                <a:ahLst/>
                <a:cxnLst>
                  <a:cxn ang="0">
                    <a:pos x="T0" y="T1"/>
                  </a:cxn>
                  <a:cxn ang="0">
                    <a:pos x="T2" y="T3"/>
                  </a:cxn>
                  <a:cxn ang="0">
                    <a:pos x="T4" y="T5"/>
                  </a:cxn>
                  <a:cxn ang="0">
                    <a:pos x="T6" y="T7"/>
                  </a:cxn>
                  <a:cxn ang="0">
                    <a:pos x="T8" y="T9"/>
                  </a:cxn>
                </a:cxnLst>
                <a:rect l="0" t="0" r="r" b="b"/>
                <a:pathLst>
                  <a:path w="5" h="4">
                    <a:moveTo>
                      <a:pt x="4" y="3"/>
                    </a:moveTo>
                    <a:cubicBezTo>
                      <a:pt x="3" y="4"/>
                      <a:pt x="2" y="4"/>
                      <a:pt x="1" y="3"/>
                    </a:cubicBezTo>
                    <a:cubicBezTo>
                      <a:pt x="1" y="3"/>
                      <a:pt x="0" y="1"/>
                      <a:pt x="1" y="1"/>
                    </a:cubicBezTo>
                    <a:cubicBezTo>
                      <a:pt x="2" y="0"/>
                      <a:pt x="3" y="0"/>
                      <a:pt x="4" y="0"/>
                    </a:cubicBezTo>
                    <a:cubicBezTo>
                      <a:pt x="5" y="1"/>
                      <a:pt x="5" y="2"/>
                      <a:pt x="4"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13" name="Freeform 3298">
                <a:extLst>
                  <a:ext uri="{FF2B5EF4-FFF2-40B4-BE49-F238E27FC236}">
                    <a16:creationId xmlns:a16="http://schemas.microsoft.com/office/drawing/2014/main" id="{8247FC6E-4A7B-3618-B29E-123210B844EF}"/>
                  </a:ext>
                </a:extLst>
              </p:cNvPr>
              <p:cNvSpPr>
                <a:spLocks/>
              </p:cNvSpPr>
              <p:nvPr/>
            </p:nvSpPr>
            <p:spPr bwMode="auto">
              <a:xfrm>
                <a:off x="6660530" y="-124316"/>
                <a:ext cx="27588" cy="24829"/>
              </a:xfrm>
              <a:custGeom>
                <a:avLst/>
                <a:gdLst>
                  <a:gd name="T0" fmla="*/ 3 w 4"/>
                  <a:gd name="T1" fmla="*/ 3 h 4"/>
                  <a:gd name="T2" fmla="*/ 0 w 4"/>
                  <a:gd name="T3" fmla="*/ 3 h 4"/>
                  <a:gd name="T4" fmla="*/ 0 w 4"/>
                  <a:gd name="T5" fmla="*/ 1 h 4"/>
                  <a:gd name="T6" fmla="*/ 3 w 4"/>
                  <a:gd name="T7" fmla="*/ 1 h 4"/>
                  <a:gd name="T8" fmla="*/ 3 w 4"/>
                  <a:gd name="T9" fmla="*/ 3 h 4"/>
                </a:gdLst>
                <a:ahLst/>
                <a:cxnLst>
                  <a:cxn ang="0">
                    <a:pos x="T0" y="T1"/>
                  </a:cxn>
                  <a:cxn ang="0">
                    <a:pos x="T2" y="T3"/>
                  </a:cxn>
                  <a:cxn ang="0">
                    <a:pos x="T4" y="T5"/>
                  </a:cxn>
                  <a:cxn ang="0">
                    <a:pos x="T6" y="T7"/>
                  </a:cxn>
                  <a:cxn ang="0">
                    <a:pos x="T8" y="T9"/>
                  </a:cxn>
                </a:cxnLst>
                <a:rect l="0" t="0" r="r" b="b"/>
                <a:pathLst>
                  <a:path w="4" h="4">
                    <a:moveTo>
                      <a:pt x="3" y="3"/>
                    </a:moveTo>
                    <a:cubicBezTo>
                      <a:pt x="2" y="4"/>
                      <a:pt x="1" y="4"/>
                      <a:pt x="0" y="3"/>
                    </a:cubicBezTo>
                    <a:cubicBezTo>
                      <a:pt x="0" y="3"/>
                      <a:pt x="0" y="2"/>
                      <a:pt x="0" y="1"/>
                    </a:cubicBezTo>
                    <a:cubicBezTo>
                      <a:pt x="1" y="0"/>
                      <a:pt x="2" y="0"/>
                      <a:pt x="3" y="1"/>
                    </a:cubicBezTo>
                    <a:cubicBezTo>
                      <a:pt x="4" y="1"/>
                      <a:pt x="4" y="2"/>
                      <a:pt x="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14" name="Freeform 3299">
                <a:extLst>
                  <a:ext uri="{FF2B5EF4-FFF2-40B4-BE49-F238E27FC236}">
                    <a16:creationId xmlns:a16="http://schemas.microsoft.com/office/drawing/2014/main" id="{E3E2EDCA-0DB6-4481-9632-F8D75E4E5F2A}"/>
                  </a:ext>
                </a:extLst>
              </p:cNvPr>
              <p:cNvSpPr>
                <a:spLocks/>
              </p:cNvSpPr>
              <p:nvPr/>
            </p:nvSpPr>
            <p:spPr bwMode="auto">
              <a:xfrm>
                <a:off x="6249468" y="-80175"/>
                <a:ext cx="24829" cy="27588"/>
              </a:xfrm>
              <a:custGeom>
                <a:avLst/>
                <a:gdLst>
                  <a:gd name="T0" fmla="*/ 3 w 4"/>
                  <a:gd name="T1" fmla="*/ 3 h 4"/>
                  <a:gd name="T2" fmla="*/ 1 w 4"/>
                  <a:gd name="T3" fmla="*/ 4 h 4"/>
                  <a:gd name="T4" fmla="*/ 0 w 4"/>
                  <a:gd name="T5" fmla="*/ 1 h 4"/>
                  <a:gd name="T6" fmla="*/ 3 w 4"/>
                  <a:gd name="T7" fmla="*/ 1 h 4"/>
                  <a:gd name="T8" fmla="*/ 3 w 4"/>
                  <a:gd name="T9" fmla="*/ 3 h 4"/>
                </a:gdLst>
                <a:ahLst/>
                <a:cxnLst>
                  <a:cxn ang="0">
                    <a:pos x="T0" y="T1"/>
                  </a:cxn>
                  <a:cxn ang="0">
                    <a:pos x="T2" y="T3"/>
                  </a:cxn>
                  <a:cxn ang="0">
                    <a:pos x="T4" y="T5"/>
                  </a:cxn>
                  <a:cxn ang="0">
                    <a:pos x="T6" y="T7"/>
                  </a:cxn>
                  <a:cxn ang="0">
                    <a:pos x="T8" y="T9"/>
                  </a:cxn>
                </a:cxnLst>
                <a:rect l="0" t="0" r="r" b="b"/>
                <a:pathLst>
                  <a:path w="4" h="4">
                    <a:moveTo>
                      <a:pt x="3" y="3"/>
                    </a:moveTo>
                    <a:cubicBezTo>
                      <a:pt x="3" y="4"/>
                      <a:pt x="1" y="4"/>
                      <a:pt x="1" y="4"/>
                    </a:cubicBezTo>
                    <a:cubicBezTo>
                      <a:pt x="0" y="3"/>
                      <a:pt x="0" y="2"/>
                      <a:pt x="0" y="1"/>
                    </a:cubicBezTo>
                    <a:cubicBezTo>
                      <a:pt x="1" y="0"/>
                      <a:pt x="2" y="0"/>
                      <a:pt x="3" y="1"/>
                    </a:cubicBezTo>
                    <a:cubicBezTo>
                      <a:pt x="4" y="1"/>
                      <a:pt x="4" y="3"/>
                      <a:pt x="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15" name="Freeform 3300">
                <a:extLst>
                  <a:ext uri="{FF2B5EF4-FFF2-40B4-BE49-F238E27FC236}">
                    <a16:creationId xmlns:a16="http://schemas.microsoft.com/office/drawing/2014/main" id="{FFBBEB5D-B303-A872-B72A-676BFC70A0F7}"/>
                  </a:ext>
                </a:extLst>
              </p:cNvPr>
              <p:cNvSpPr>
                <a:spLocks/>
              </p:cNvSpPr>
              <p:nvPr/>
            </p:nvSpPr>
            <p:spPr bwMode="auto">
              <a:xfrm>
                <a:off x="7173669" y="-447097"/>
                <a:ext cx="24829" cy="33106"/>
              </a:xfrm>
              <a:custGeom>
                <a:avLst/>
                <a:gdLst>
                  <a:gd name="T0" fmla="*/ 3 w 4"/>
                  <a:gd name="T1" fmla="*/ 4 h 5"/>
                  <a:gd name="T2" fmla="*/ 1 w 4"/>
                  <a:gd name="T3" fmla="*/ 4 h 5"/>
                  <a:gd name="T4" fmla="*/ 0 w 4"/>
                  <a:gd name="T5" fmla="*/ 1 h 5"/>
                  <a:gd name="T6" fmla="*/ 3 w 4"/>
                  <a:gd name="T7" fmla="*/ 1 h 5"/>
                  <a:gd name="T8" fmla="*/ 3 w 4"/>
                  <a:gd name="T9" fmla="*/ 4 h 5"/>
                </a:gdLst>
                <a:ahLst/>
                <a:cxnLst>
                  <a:cxn ang="0">
                    <a:pos x="T0" y="T1"/>
                  </a:cxn>
                  <a:cxn ang="0">
                    <a:pos x="T2" y="T3"/>
                  </a:cxn>
                  <a:cxn ang="0">
                    <a:pos x="T4" y="T5"/>
                  </a:cxn>
                  <a:cxn ang="0">
                    <a:pos x="T6" y="T7"/>
                  </a:cxn>
                  <a:cxn ang="0">
                    <a:pos x="T8" y="T9"/>
                  </a:cxn>
                </a:cxnLst>
                <a:rect l="0" t="0" r="r" b="b"/>
                <a:pathLst>
                  <a:path w="4" h="5">
                    <a:moveTo>
                      <a:pt x="3" y="4"/>
                    </a:moveTo>
                    <a:cubicBezTo>
                      <a:pt x="3" y="4"/>
                      <a:pt x="1" y="5"/>
                      <a:pt x="1" y="4"/>
                    </a:cubicBezTo>
                    <a:cubicBezTo>
                      <a:pt x="0" y="3"/>
                      <a:pt x="0" y="2"/>
                      <a:pt x="0" y="1"/>
                    </a:cubicBezTo>
                    <a:cubicBezTo>
                      <a:pt x="1" y="0"/>
                      <a:pt x="2" y="0"/>
                      <a:pt x="3" y="1"/>
                    </a:cubicBezTo>
                    <a:cubicBezTo>
                      <a:pt x="4" y="2"/>
                      <a:pt x="4" y="3"/>
                      <a:pt x="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16" name="Freeform 3301">
                <a:extLst>
                  <a:ext uri="{FF2B5EF4-FFF2-40B4-BE49-F238E27FC236}">
                    <a16:creationId xmlns:a16="http://schemas.microsoft.com/office/drawing/2014/main" id="{EBDE8E78-4F48-BD94-2AD4-4A0D73EDFA76}"/>
                  </a:ext>
                </a:extLst>
              </p:cNvPr>
              <p:cNvSpPr>
                <a:spLocks/>
              </p:cNvSpPr>
              <p:nvPr/>
            </p:nvSpPr>
            <p:spPr bwMode="auto">
              <a:xfrm>
                <a:off x="7650943" y="13624"/>
                <a:ext cx="27588" cy="24829"/>
              </a:xfrm>
              <a:custGeom>
                <a:avLst/>
                <a:gdLst>
                  <a:gd name="T0" fmla="*/ 4 w 4"/>
                  <a:gd name="T1" fmla="*/ 3 h 4"/>
                  <a:gd name="T2" fmla="*/ 1 w 4"/>
                  <a:gd name="T3" fmla="*/ 4 h 4"/>
                  <a:gd name="T4" fmla="*/ 1 w 4"/>
                  <a:gd name="T5" fmla="*/ 1 h 4"/>
                  <a:gd name="T6" fmla="*/ 3 w 4"/>
                  <a:gd name="T7" fmla="*/ 1 h 4"/>
                  <a:gd name="T8" fmla="*/ 4 w 4"/>
                  <a:gd name="T9" fmla="*/ 3 h 4"/>
                </a:gdLst>
                <a:ahLst/>
                <a:cxnLst>
                  <a:cxn ang="0">
                    <a:pos x="T0" y="T1"/>
                  </a:cxn>
                  <a:cxn ang="0">
                    <a:pos x="T2" y="T3"/>
                  </a:cxn>
                  <a:cxn ang="0">
                    <a:pos x="T4" y="T5"/>
                  </a:cxn>
                  <a:cxn ang="0">
                    <a:pos x="T6" y="T7"/>
                  </a:cxn>
                  <a:cxn ang="0">
                    <a:pos x="T8" y="T9"/>
                  </a:cxn>
                </a:cxnLst>
                <a:rect l="0" t="0" r="r" b="b"/>
                <a:pathLst>
                  <a:path w="4" h="4">
                    <a:moveTo>
                      <a:pt x="4" y="3"/>
                    </a:moveTo>
                    <a:cubicBezTo>
                      <a:pt x="3" y="4"/>
                      <a:pt x="2" y="4"/>
                      <a:pt x="1" y="4"/>
                    </a:cubicBezTo>
                    <a:cubicBezTo>
                      <a:pt x="0" y="3"/>
                      <a:pt x="0" y="2"/>
                      <a:pt x="1" y="1"/>
                    </a:cubicBezTo>
                    <a:cubicBezTo>
                      <a:pt x="1" y="0"/>
                      <a:pt x="3" y="0"/>
                      <a:pt x="3" y="1"/>
                    </a:cubicBezTo>
                    <a:cubicBezTo>
                      <a:pt x="4" y="1"/>
                      <a:pt x="4" y="3"/>
                      <a:pt x="4"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17" name="Freeform 3302">
                <a:extLst>
                  <a:ext uri="{FF2B5EF4-FFF2-40B4-BE49-F238E27FC236}">
                    <a16:creationId xmlns:a16="http://schemas.microsoft.com/office/drawing/2014/main" id="{F6D8450E-526B-A669-AFB6-C5FCE3D2BC74}"/>
                  </a:ext>
                </a:extLst>
              </p:cNvPr>
              <p:cNvSpPr>
                <a:spLocks/>
              </p:cNvSpPr>
              <p:nvPr/>
            </p:nvSpPr>
            <p:spPr bwMode="auto">
              <a:xfrm>
                <a:off x="7317127" y="43971"/>
                <a:ext cx="33106" cy="33106"/>
              </a:xfrm>
              <a:custGeom>
                <a:avLst/>
                <a:gdLst>
                  <a:gd name="T0" fmla="*/ 4 w 5"/>
                  <a:gd name="T1" fmla="*/ 4 h 5"/>
                  <a:gd name="T2" fmla="*/ 1 w 5"/>
                  <a:gd name="T3" fmla="*/ 4 h 5"/>
                  <a:gd name="T4" fmla="*/ 1 w 5"/>
                  <a:gd name="T5" fmla="*/ 1 h 5"/>
                  <a:gd name="T6" fmla="*/ 4 w 5"/>
                  <a:gd name="T7" fmla="*/ 1 h 5"/>
                  <a:gd name="T8" fmla="*/ 4 w 5"/>
                  <a:gd name="T9" fmla="*/ 4 h 5"/>
                </a:gdLst>
                <a:ahLst/>
                <a:cxnLst>
                  <a:cxn ang="0">
                    <a:pos x="T0" y="T1"/>
                  </a:cxn>
                  <a:cxn ang="0">
                    <a:pos x="T2" y="T3"/>
                  </a:cxn>
                  <a:cxn ang="0">
                    <a:pos x="T4" y="T5"/>
                  </a:cxn>
                  <a:cxn ang="0">
                    <a:pos x="T6" y="T7"/>
                  </a:cxn>
                  <a:cxn ang="0">
                    <a:pos x="T8" y="T9"/>
                  </a:cxn>
                </a:cxnLst>
                <a:rect l="0" t="0" r="r" b="b"/>
                <a:pathLst>
                  <a:path w="5" h="5">
                    <a:moveTo>
                      <a:pt x="4" y="4"/>
                    </a:moveTo>
                    <a:cubicBezTo>
                      <a:pt x="3" y="5"/>
                      <a:pt x="2" y="5"/>
                      <a:pt x="1" y="4"/>
                    </a:cubicBezTo>
                    <a:cubicBezTo>
                      <a:pt x="1" y="3"/>
                      <a:pt x="0" y="2"/>
                      <a:pt x="1" y="1"/>
                    </a:cubicBezTo>
                    <a:cubicBezTo>
                      <a:pt x="2" y="1"/>
                      <a:pt x="3" y="0"/>
                      <a:pt x="4" y="1"/>
                    </a:cubicBezTo>
                    <a:cubicBezTo>
                      <a:pt x="5" y="2"/>
                      <a:pt x="5" y="3"/>
                      <a:pt x="4"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18" name="Freeform 3303">
                <a:extLst>
                  <a:ext uri="{FF2B5EF4-FFF2-40B4-BE49-F238E27FC236}">
                    <a16:creationId xmlns:a16="http://schemas.microsoft.com/office/drawing/2014/main" id="{E6F568DF-BBA2-E347-A98D-0CF977CE7088}"/>
                  </a:ext>
                </a:extLst>
              </p:cNvPr>
              <p:cNvSpPr>
                <a:spLocks/>
              </p:cNvSpPr>
              <p:nvPr/>
            </p:nvSpPr>
            <p:spPr bwMode="auto">
              <a:xfrm>
                <a:off x="8188911" y="1119907"/>
                <a:ext cx="44141" cy="46900"/>
              </a:xfrm>
              <a:custGeom>
                <a:avLst/>
                <a:gdLst>
                  <a:gd name="T0" fmla="*/ 4 w 7"/>
                  <a:gd name="T1" fmla="*/ 6 h 7"/>
                  <a:gd name="T2" fmla="*/ 0 w 7"/>
                  <a:gd name="T3" fmla="*/ 3 h 7"/>
                  <a:gd name="T4" fmla="*/ 3 w 7"/>
                  <a:gd name="T5" fmla="*/ 0 h 7"/>
                  <a:gd name="T6" fmla="*/ 7 w 7"/>
                  <a:gd name="T7" fmla="*/ 3 h 7"/>
                  <a:gd name="T8" fmla="*/ 4 w 7"/>
                  <a:gd name="T9" fmla="*/ 6 h 7"/>
                </a:gdLst>
                <a:ahLst/>
                <a:cxnLst>
                  <a:cxn ang="0">
                    <a:pos x="T0" y="T1"/>
                  </a:cxn>
                  <a:cxn ang="0">
                    <a:pos x="T2" y="T3"/>
                  </a:cxn>
                  <a:cxn ang="0">
                    <a:pos x="T4" y="T5"/>
                  </a:cxn>
                  <a:cxn ang="0">
                    <a:pos x="T6" y="T7"/>
                  </a:cxn>
                  <a:cxn ang="0">
                    <a:pos x="T8" y="T9"/>
                  </a:cxn>
                </a:cxnLst>
                <a:rect l="0" t="0" r="r" b="b"/>
                <a:pathLst>
                  <a:path w="7" h="7">
                    <a:moveTo>
                      <a:pt x="4" y="6"/>
                    </a:moveTo>
                    <a:cubicBezTo>
                      <a:pt x="2" y="7"/>
                      <a:pt x="0" y="5"/>
                      <a:pt x="0" y="3"/>
                    </a:cubicBezTo>
                    <a:cubicBezTo>
                      <a:pt x="0" y="1"/>
                      <a:pt x="1" y="0"/>
                      <a:pt x="3" y="0"/>
                    </a:cubicBezTo>
                    <a:cubicBezTo>
                      <a:pt x="5" y="0"/>
                      <a:pt x="7" y="1"/>
                      <a:pt x="7" y="3"/>
                    </a:cubicBezTo>
                    <a:cubicBezTo>
                      <a:pt x="7" y="5"/>
                      <a:pt x="6" y="6"/>
                      <a:pt x="4"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19" name="Freeform 3304">
                <a:extLst>
                  <a:ext uri="{FF2B5EF4-FFF2-40B4-BE49-F238E27FC236}">
                    <a16:creationId xmlns:a16="http://schemas.microsoft.com/office/drawing/2014/main" id="{3487F472-EC5E-3FF3-F258-55B4C7C68936}"/>
                  </a:ext>
                </a:extLst>
              </p:cNvPr>
              <p:cNvSpPr>
                <a:spLocks/>
              </p:cNvSpPr>
              <p:nvPr/>
            </p:nvSpPr>
            <p:spPr bwMode="auto">
              <a:xfrm>
                <a:off x="8641356" y="1644081"/>
                <a:ext cx="44141" cy="46900"/>
              </a:xfrm>
              <a:custGeom>
                <a:avLst/>
                <a:gdLst>
                  <a:gd name="T0" fmla="*/ 3 w 7"/>
                  <a:gd name="T1" fmla="*/ 7 h 7"/>
                  <a:gd name="T2" fmla="*/ 0 w 7"/>
                  <a:gd name="T3" fmla="*/ 4 h 7"/>
                  <a:gd name="T4" fmla="*/ 3 w 7"/>
                  <a:gd name="T5" fmla="*/ 0 h 7"/>
                  <a:gd name="T6" fmla="*/ 7 w 7"/>
                  <a:gd name="T7" fmla="*/ 3 h 7"/>
                  <a:gd name="T8" fmla="*/ 3 w 7"/>
                  <a:gd name="T9" fmla="*/ 7 h 7"/>
                </a:gdLst>
                <a:ahLst/>
                <a:cxnLst>
                  <a:cxn ang="0">
                    <a:pos x="T0" y="T1"/>
                  </a:cxn>
                  <a:cxn ang="0">
                    <a:pos x="T2" y="T3"/>
                  </a:cxn>
                  <a:cxn ang="0">
                    <a:pos x="T4" y="T5"/>
                  </a:cxn>
                  <a:cxn ang="0">
                    <a:pos x="T6" y="T7"/>
                  </a:cxn>
                  <a:cxn ang="0">
                    <a:pos x="T8" y="T9"/>
                  </a:cxn>
                </a:cxnLst>
                <a:rect l="0" t="0" r="r" b="b"/>
                <a:pathLst>
                  <a:path w="7" h="7">
                    <a:moveTo>
                      <a:pt x="3" y="7"/>
                    </a:moveTo>
                    <a:cubicBezTo>
                      <a:pt x="2" y="7"/>
                      <a:pt x="0" y="6"/>
                      <a:pt x="0" y="4"/>
                    </a:cubicBezTo>
                    <a:cubicBezTo>
                      <a:pt x="0" y="2"/>
                      <a:pt x="1" y="0"/>
                      <a:pt x="3" y="0"/>
                    </a:cubicBezTo>
                    <a:cubicBezTo>
                      <a:pt x="5" y="0"/>
                      <a:pt x="6" y="2"/>
                      <a:pt x="7" y="3"/>
                    </a:cubicBezTo>
                    <a:cubicBezTo>
                      <a:pt x="7" y="5"/>
                      <a:pt x="5" y="7"/>
                      <a:pt x="3"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20" name="Freeform 3305">
                <a:extLst>
                  <a:ext uri="{FF2B5EF4-FFF2-40B4-BE49-F238E27FC236}">
                    <a16:creationId xmlns:a16="http://schemas.microsoft.com/office/drawing/2014/main" id="{AF2F3C6C-2B1F-166D-4EAB-B65597C93BA4}"/>
                  </a:ext>
                </a:extLst>
              </p:cNvPr>
              <p:cNvSpPr>
                <a:spLocks/>
              </p:cNvSpPr>
              <p:nvPr/>
            </p:nvSpPr>
            <p:spPr bwMode="auto">
              <a:xfrm>
                <a:off x="8423410" y="915755"/>
                <a:ext cx="41382" cy="41382"/>
              </a:xfrm>
              <a:custGeom>
                <a:avLst/>
                <a:gdLst>
                  <a:gd name="T0" fmla="*/ 3 w 6"/>
                  <a:gd name="T1" fmla="*/ 6 h 6"/>
                  <a:gd name="T2" fmla="*/ 0 w 6"/>
                  <a:gd name="T3" fmla="*/ 3 h 6"/>
                  <a:gd name="T4" fmla="*/ 3 w 6"/>
                  <a:gd name="T5" fmla="*/ 0 h 6"/>
                  <a:gd name="T6" fmla="*/ 6 w 6"/>
                  <a:gd name="T7" fmla="*/ 3 h 6"/>
                  <a:gd name="T8" fmla="*/ 3 w 6"/>
                  <a:gd name="T9" fmla="*/ 6 h 6"/>
                </a:gdLst>
                <a:ahLst/>
                <a:cxnLst>
                  <a:cxn ang="0">
                    <a:pos x="T0" y="T1"/>
                  </a:cxn>
                  <a:cxn ang="0">
                    <a:pos x="T2" y="T3"/>
                  </a:cxn>
                  <a:cxn ang="0">
                    <a:pos x="T4" y="T5"/>
                  </a:cxn>
                  <a:cxn ang="0">
                    <a:pos x="T6" y="T7"/>
                  </a:cxn>
                  <a:cxn ang="0">
                    <a:pos x="T8" y="T9"/>
                  </a:cxn>
                </a:cxnLst>
                <a:rect l="0" t="0" r="r" b="b"/>
                <a:pathLst>
                  <a:path w="6" h="6">
                    <a:moveTo>
                      <a:pt x="3" y="6"/>
                    </a:moveTo>
                    <a:cubicBezTo>
                      <a:pt x="2" y="6"/>
                      <a:pt x="0" y="5"/>
                      <a:pt x="0" y="3"/>
                    </a:cubicBezTo>
                    <a:cubicBezTo>
                      <a:pt x="0" y="2"/>
                      <a:pt x="1" y="0"/>
                      <a:pt x="3" y="0"/>
                    </a:cubicBezTo>
                    <a:cubicBezTo>
                      <a:pt x="4" y="0"/>
                      <a:pt x="5" y="1"/>
                      <a:pt x="6" y="3"/>
                    </a:cubicBezTo>
                    <a:cubicBezTo>
                      <a:pt x="6" y="4"/>
                      <a:pt x="5" y="6"/>
                      <a:pt x="3"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21" name="Freeform 3306">
                <a:extLst>
                  <a:ext uri="{FF2B5EF4-FFF2-40B4-BE49-F238E27FC236}">
                    <a16:creationId xmlns:a16="http://schemas.microsoft.com/office/drawing/2014/main" id="{166CDBEF-6F27-5B34-0553-30CC37F13520}"/>
                  </a:ext>
                </a:extLst>
              </p:cNvPr>
              <p:cNvSpPr>
                <a:spLocks/>
              </p:cNvSpPr>
              <p:nvPr/>
            </p:nvSpPr>
            <p:spPr bwMode="auto">
              <a:xfrm>
                <a:off x="8666185" y="-458132"/>
                <a:ext cx="33106" cy="38623"/>
              </a:xfrm>
              <a:custGeom>
                <a:avLst/>
                <a:gdLst>
                  <a:gd name="T0" fmla="*/ 3 w 5"/>
                  <a:gd name="T1" fmla="*/ 6 h 6"/>
                  <a:gd name="T2" fmla="*/ 0 w 5"/>
                  <a:gd name="T3" fmla="*/ 3 h 6"/>
                  <a:gd name="T4" fmla="*/ 2 w 5"/>
                  <a:gd name="T5" fmla="*/ 0 h 6"/>
                  <a:gd name="T6" fmla="*/ 5 w 5"/>
                  <a:gd name="T7" fmla="*/ 3 h 6"/>
                  <a:gd name="T8" fmla="*/ 3 w 5"/>
                  <a:gd name="T9" fmla="*/ 6 h 6"/>
                </a:gdLst>
                <a:ahLst/>
                <a:cxnLst>
                  <a:cxn ang="0">
                    <a:pos x="T0" y="T1"/>
                  </a:cxn>
                  <a:cxn ang="0">
                    <a:pos x="T2" y="T3"/>
                  </a:cxn>
                  <a:cxn ang="0">
                    <a:pos x="T4" y="T5"/>
                  </a:cxn>
                  <a:cxn ang="0">
                    <a:pos x="T6" y="T7"/>
                  </a:cxn>
                  <a:cxn ang="0">
                    <a:pos x="T8" y="T9"/>
                  </a:cxn>
                </a:cxnLst>
                <a:rect l="0" t="0" r="r" b="b"/>
                <a:pathLst>
                  <a:path w="5" h="6">
                    <a:moveTo>
                      <a:pt x="3" y="6"/>
                    </a:moveTo>
                    <a:cubicBezTo>
                      <a:pt x="1" y="6"/>
                      <a:pt x="0" y="5"/>
                      <a:pt x="0" y="3"/>
                    </a:cubicBezTo>
                    <a:cubicBezTo>
                      <a:pt x="0" y="2"/>
                      <a:pt x="1" y="0"/>
                      <a:pt x="2" y="0"/>
                    </a:cubicBezTo>
                    <a:cubicBezTo>
                      <a:pt x="4" y="0"/>
                      <a:pt x="5" y="1"/>
                      <a:pt x="5" y="3"/>
                    </a:cubicBezTo>
                    <a:cubicBezTo>
                      <a:pt x="5" y="4"/>
                      <a:pt x="4" y="5"/>
                      <a:pt x="3"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22" name="Freeform 3307">
                <a:extLst>
                  <a:ext uri="{FF2B5EF4-FFF2-40B4-BE49-F238E27FC236}">
                    <a16:creationId xmlns:a16="http://schemas.microsoft.com/office/drawing/2014/main" id="{CCA96D35-C968-62E2-BA9F-07DD9DC14D89}"/>
                  </a:ext>
                </a:extLst>
              </p:cNvPr>
              <p:cNvSpPr>
                <a:spLocks/>
              </p:cNvSpPr>
              <p:nvPr/>
            </p:nvSpPr>
            <p:spPr bwMode="auto">
              <a:xfrm>
                <a:off x="8875855" y="1244054"/>
                <a:ext cx="33106" cy="33106"/>
              </a:xfrm>
              <a:custGeom>
                <a:avLst/>
                <a:gdLst>
                  <a:gd name="T0" fmla="*/ 3 w 5"/>
                  <a:gd name="T1" fmla="*/ 5 h 5"/>
                  <a:gd name="T2" fmla="*/ 0 w 5"/>
                  <a:gd name="T3" fmla="*/ 3 h 5"/>
                  <a:gd name="T4" fmla="*/ 2 w 5"/>
                  <a:gd name="T5" fmla="*/ 0 h 5"/>
                  <a:gd name="T6" fmla="*/ 5 w 5"/>
                  <a:gd name="T7" fmla="*/ 2 h 5"/>
                  <a:gd name="T8" fmla="*/ 3 w 5"/>
                  <a:gd name="T9" fmla="*/ 5 h 5"/>
                </a:gdLst>
                <a:ahLst/>
                <a:cxnLst>
                  <a:cxn ang="0">
                    <a:pos x="T0" y="T1"/>
                  </a:cxn>
                  <a:cxn ang="0">
                    <a:pos x="T2" y="T3"/>
                  </a:cxn>
                  <a:cxn ang="0">
                    <a:pos x="T4" y="T5"/>
                  </a:cxn>
                  <a:cxn ang="0">
                    <a:pos x="T6" y="T7"/>
                  </a:cxn>
                  <a:cxn ang="0">
                    <a:pos x="T8" y="T9"/>
                  </a:cxn>
                </a:cxnLst>
                <a:rect l="0" t="0" r="r" b="b"/>
                <a:pathLst>
                  <a:path w="5" h="5">
                    <a:moveTo>
                      <a:pt x="3" y="5"/>
                    </a:moveTo>
                    <a:cubicBezTo>
                      <a:pt x="1" y="5"/>
                      <a:pt x="0" y="4"/>
                      <a:pt x="0" y="3"/>
                    </a:cubicBezTo>
                    <a:cubicBezTo>
                      <a:pt x="0" y="1"/>
                      <a:pt x="1" y="0"/>
                      <a:pt x="2" y="0"/>
                    </a:cubicBezTo>
                    <a:cubicBezTo>
                      <a:pt x="4" y="0"/>
                      <a:pt x="5" y="1"/>
                      <a:pt x="5" y="2"/>
                    </a:cubicBezTo>
                    <a:cubicBezTo>
                      <a:pt x="5" y="4"/>
                      <a:pt x="4" y="5"/>
                      <a:pt x="3"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23" name="Freeform 3308">
                <a:extLst>
                  <a:ext uri="{FF2B5EF4-FFF2-40B4-BE49-F238E27FC236}">
                    <a16:creationId xmlns:a16="http://schemas.microsoft.com/office/drawing/2014/main" id="{A2EF3358-117C-5D5F-3BF1-ADE879005D4C}"/>
                  </a:ext>
                </a:extLst>
              </p:cNvPr>
              <p:cNvSpPr>
                <a:spLocks/>
              </p:cNvSpPr>
              <p:nvPr/>
            </p:nvSpPr>
            <p:spPr bwMode="auto">
              <a:xfrm>
                <a:off x="7913030" y="557110"/>
                <a:ext cx="33106" cy="33106"/>
              </a:xfrm>
              <a:custGeom>
                <a:avLst/>
                <a:gdLst>
                  <a:gd name="T0" fmla="*/ 3 w 5"/>
                  <a:gd name="T1" fmla="*/ 5 h 5"/>
                  <a:gd name="T2" fmla="*/ 0 w 5"/>
                  <a:gd name="T3" fmla="*/ 3 h 5"/>
                  <a:gd name="T4" fmla="*/ 2 w 5"/>
                  <a:gd name="T5" fmla="*/ 0 h 5"/>
                  <a:gd name="T6" fmla="*/ 5 w 5"/>
                  <a:gd name="T7" fmla="*/ 2 h 5"/>
                  <a:gd name="T8" fmla="*/ 3 w 5"/>
                  <a:gd name="T9" fmla="*/ 5 h 5"/>
                </a:gdLst>
                <a:ahLst/>
                <a:cxnLst>
                  <a:cxn ang="0">
                    <a:pos x="T0" y="T1"/>
                  </a:cxn>
                  <a:cxn ang="0">
                    <a:pos x="T2" y="T3"/>
                  </a:cxn>
                  <a:cxn ang="0">
                    <a:pos x="T4" y="T5"/>
                  </a:cxn>
                  <a:cxn ang="0">
                    <a:pos x="T6" y="T7"/>
                  </a:cxn>
                  <a:cxn ang="0">
                    <a:pos x="T8" y="T9"/>
                  </a:cxn>
                </a:cxnLst>
                <a:rect l="0" t="0" r="r" b="b"/>
                <a:pathLst>
                  <a:path w="5" h="5">
                    <a:moveTo>
                      <a:pt x="3" y="5"/>
                    </a:moveTo>
                    <a:cubicBezTo>
                      <a:pt x="1" y="5"/>
                      <a:pt x="0" y="4"/>
                      <a:pt x="0" y="3"/>
                    </a:cubicBezTo>
                    <a:cubicBezTo>
                      <a:pt x="0" y="1"/>
                      <a:pt x="1" y="0"/>
                      <a:pt x="2" y="0"/>
                    </a:cubicBezTo>
                    <a:cubicBezTo>
                      <a:pt x="4" y="0"/>
                      <a:pt x="5" y="1"/>
                      <a:pt x="5" y="2"/>
                    </a:cubicBezTo>
                    <a:cubicBezTo>
                      <a:pt x="5" y="4"/>
                      <a:pt x="4" y="5"/>
                      <a:pt x="3"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24" name="Freeform 3309">
                <a:extLst>
                  <a:ext uri="{FF2B5EF4-FFF2-40B4-BE49-F238E27FC236}">
                    <a16:creationId xmlns:a16="http://schemas.microsoft.com/office/drawing/2014/main" id="{E56644A4-BCFE-2A59-81C4-9552E8262B75}"/>
                  </a:ext>
                </a:extLst>
              </p:cNvPr>
              <p:cNvSpPr>
                <a:spLocks/>
              </p:cNvSpPr>
              <p:nvPr/>
            </p:nvSpPr>
            <p:spPr bwMode="auto">
              <a:xfrm>
                <a:off x="8012347" y="832991"/>
                <a:ext cx="33106" cy="30347"/>
              </a:xfrm>
              <a:custGeom>
                <a:avLst/>
                <a:gdLst>
                  <a:gd name="T0" fmla="*/ 3 w 5"/>
                  <a:gd name="T1" fmla="*/ 5 h 5"/>
                  <a:gd name="T2" fmla="*/ 0 w 5"/>
                  <a:gd name="T3" fmla="*/ 3 h 5"/>
                  <a:gd name="T4" fmla="*/ 2 w 5"/>
                  <a:gd name="T5" fmla="*/ 0 h 5"/>
                  <a:gd name="T6" fmla="*/ 5 w 5"/>
                  <a:gd name="T7" fmla="*/ 2 h 5"/>
                  <a:gd name="T8" fmla="*/ 3 w 5"/>
                  <a:gd name="T9" fmla="*/ 5 h 5"/>
                </a:gdLst>
                <a:ahLst/>
                <a:cxnLst>
                  <a:cxn ang="0">
                    <a:pos x="T0" y="T1"/>
                  </a:cxn>
                  <a:cxn ang="0">
                    <a:pos x="T2" y="T3"/>
                  </a:cxn>
                  <a:cxn ang="0">
                    <a:pos x="T4" y="T5"/>
                  </a:cxn>
                  <a:cxn ang="0">
                    <a:pos x="T6" y="T7"/>
                  </a:cxn>
                  <a:cxn ang="0">
                    <a:pos x="T8" y="T9"/>
                  </a:cxn>
                </a:cxnLst>
                <a:rect l="0" t="0" r="r" b="b"/>
                <a:pathLst>
                  <a:path w="5" h="5">
                    <a:moveTo>
                      <a:pt x="3" y="5"/>
                    </a:moveTo>
                    <a:cubicBezTo>
                      <a:pt x="1" y="5"/>
                      <a:pt x="0" y="4"/>
                      <a:pt x="0" y="3"/>
                    </a:cubicBezTo>
                    <a:cubicBezTo>
                      <a:pt x="0" y="1"/>
                      <a:pt x="1" y="0"/>
                      <a:pt x="2" y="0"/>
                    </a:cubicBezTo>
                    <a:cubicBezTo>
                      <a:pt x="4" y="0"/>
                      <a:pt x="5" y="1"/>
                      <a:pt x="5" y="2"/>
                    </a:cubicBezTo>
                    <a:cubicBezTo>
                      <a:pt x="5" y="4"/>
                      <a:pt x="4" y="5"/>
                      <a:pt x="3"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25" name="Freeform 3310">
                <a:extLst>
                  <a:ext uri="{FF2B5EF4-FFF2-40B4-BE49-F238E27FC236}">
                    <a16:creationId xmlns:a16="http://schemas.microsoft.com/office/drawing/2014/main" id="{67B46E40-2C21-00F1-4BE8-F4257D9302AE}"/>
                  </a:ext>
                </a:extLst>
              </p:cNvPr>
              <p:cNvSpPr>
                <a:spLocks/>
              </p:cNvSpPr>
              <p:nvPr/>
            </p:nvSpPr>
            <p:spPr bwMode="auto">
              <a:xfrm>
                <a:off x="8732397" y="2154461"/>
                <a:ext cx="38623" cy="33106"/>
              </a:xfrm>
              <a:custGeom>
                <a:avLst/>
                <a:gdLst>
                  <a:gd name="T0" fmla="*/ 3 w 6"/>
                  <a:gd name="T1" fmla="*/ 5 h 5"/>
                  <a:gd name="T2" fmla="*/ 0 w 6"/>
                  <a:gd name="T3" fmla="*/ 3 h 5"/>
                  <a:gd name="T4" fmla="*/ 3 w 6"/>
                  <a:gd name="T5" fmla="*/ 0 h 5"/>
                  <a:gd name="T6" fmla="*/ 6 w 6"/>
                  <a:gd name="T7" fmla="*/ 3 h 5"/>
                  <a:gd name="T8" fmla="*/ 3 w 6"/>
                  <a:gd name="T9" fmla="*/ 5 h 5"/>
                </a:gdLst>
                <a:ahLst/>
                <a:cxnLst>
                  <a:cxn ang="0">
                    <a:pos x="T0" y="T1"/>
                  </a:cxn>
                  <a:cxn ang="0">
                    <a:pos x="T2" y="T3"/>
                  </a:cxn>
                  <a:cxn ang="0">
                    <a:pos x="T4" y="T5"/>
                  </a:cxn>
                  <a:cxn ang="0">
                    <a:pos x="T6" y="T7"/>
                  </a:cxn>
                  <a:cxn ang="0">
                    <a:pos x="T8" y="T9"/>
                  </a:cxn>
                </a:cxnLst>
                <a:rect l="0" t="0" r="r" b="b"/>
                <a:pathLst>
                  <a:path w="6" h="5">
                    <a:moveTo>
                      <a:pt x="3" y="5"/>
                    </a:moveTo>
                    <a:cubicBezTo>
                      <a:pt x="2" y="5"/>
                      <a:pt x="0" y="4"/>
                      <a:pt x="0" y="3"/>
                    </a:cubicBezTo>
                    <a:cubicBezTo>
                      <a:pt x="0" y="1"/>
                      <a:pt x="1" y="0"/>
                      <a:pt x="3" y="0"/>
                    </a:cubicBezTo>
                    <a:cubicBezTo>
                      <a:pt x="4" y="0"/>
                      <a:pt x="6" y="1"/>
                      <a:pt x="6" y="3"/>
                    </a:cubicBezTo>
                    <a:cubicBezTo>
                      <a:pt x="6" y="4"/>
                      <a:pt x="5" y="5"/>
                      <a:pt x="3"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26" name="Freeform 3311">
                <a:extLst>
                  <a:ext uri="{FF2B5EF4-FFF2-40B4-BE49-F238E27FC236}">
                    <a16:creationId xmlns:a16="http://schemas.microsoft.com/office/drawing/2014/main" id="{2BE1C482-689D-FFDF-0D7E-80F2E578761B}"/>
                  </a:ext>
                </a:extLst>
              </p:cNvPr>
              <p:cNvSpPr>
                <a:spLocks/>
              </p:cNvSpPr>
              <p:nvPr/>
            </p:nvSpPr>
            <p:spPr bwMode="auto">
              <a:xfrm>
                <a:off x="9184842" y="2195843"/>
                <a:ext cx="33106" cy="38623"/>
              </a:xfrm>
              <a:custGeom>
                <a:avLst/>
                <a:gdLst>
                  <a:gd name="T0" fmla="*/ 3 w 5"/>
                  <a:gd name="T1" fmla="*/ 6 h 6"/>
                  <a:gd name="T2" fmla="*/ 0 w 5"/>
                  <a:gd name="T3" fmla="*/ 3 h 6"/>
                  <a:gd name="T4" fmla="*/ 2 w 5"/>
                  <a:gd name="T5" fmla="*/ 0 h 6"/>
                  <a:gd name="T6" fmla="*/ 5 w 5"/>
                  <a:gd name="T7" fmla="*/ 3 h 6"/>
                  <a:gd name="T8" fmla="*/ 3 w 5"/>
                  <a:gd name="T9" fmla="*/ 6 h 6"/>
                </a:gdLst>
                <a:ahLst/>
                <a:cxnLst>
                  <a:cxn ang="0">
                    <a:pos x="T0" y="T1"/>
                  </a:cxn>
                  <a:cxn ang="0">
                    <a:pos x="T2" y="T3"/>
                  </a:cxn>
                  <a:cxn ang="0">
                    <a:pos x="T4" y="T5"/>
                  </a:cxn>
                  <a:cxn ang="0">
                    <a:pos x="T6" y="T7"/>
                  </a:cxn>
                  <a:cxn ang="0">
                    <a:pos x="T8" y="T9"/>
                  </a:cxn>
                </a:cxnLst>
                <a:rect l="0" t="0" r="r" b="b"/>
                <a:pathLst>
                  <a:path w="5" h="6">
                    <a:moveTo>
                      <a:pt x="3" y="6"/>
                    </a:moveTo>
                    <a:cubicBezTo>
                      <a:pt x="1" y="6"/>
                      <a:pt x="0" y="5"/>
                      <a:pt x="0" y="3"/>
                    </a:cubicBezTo>
                    <a:cubicBezTo>
                      <a:pt x="0" y="2"/>
                      <a:pt x="1" y="0"/>
                      <a:pt x="2" y="0"/>
                    </a:cubicBezTo>
                    <a:cubicBezTo>
                      <a:pt x="4" y="0"/>
                      <a:pt x="5" y="1"/>
                      <a:pt x="5" y="3"/>
                    </a:cubicBezTo>
                    <a:cubicBezTo>
                      <a:pt x="5" y="4"/>
                      <a:pt x="4" y="5"/>
                      <a:pt x="3"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27" name="Freeform 3312">
                <a:extLst>
                  <a:ext uri="{FF2B5EF4-FFF2-40B4-BE49-F238E27FC236}">
                    <a16:creationId xmlns:a16="http://schemas.microsoft.com/office/drawing/2014/main" id="{A613BEC2-DFD3-CFE7-BCF1-A696506A4566}"/>
                  </a:ext>
                </a:extLst>
              </p:cNvPr>
              <p:cNvSpPr>
                <a:spLocks/>
              </p:cNvSpPr>
              <p:nvPr/>
            </p:nvSpPr>
            <p:spPr bwMode="auto">
              <a:xfrm>
                <a:off x="8337887" y="391581"/>
                <a:ext cx="41382" cy="41382"/>
              </a:xfrm>
              <a:custGeom>
                <a:avLst/>
                <a:gdLst>
                  <a:gd name="T0" fmla="*/ 3 w 6"/>
                  <a:gd name="T1" fmla="*/ 6 h 6"/>
                  <a:gd name="T2" fmla="*/ 0 w 6"/>
                  <a:gd name="T3" fmla="*/ 3 h 6"/>
                  <a:gd name="T4" fmla="*/ 3 w 6"/>
                  <a:gd name="T5" fmla="*/ 0 h 6"/>
                  <a:gd name="T6" fmla="*/ 6 w 6"/>
                  <a:gd name="T7" fmla="*/ 3 h 6"/>
                  <a:gd name="T8" fmla="*/ 3 w 6"/>
                  <a:gd name="T9" fmla="*/ 6 h 6"/>
                </a:gdLst>
                <a:ahLst/>
                <a:cxnLst>
                  <a:cxn ang="0">
                    <a:pos x="T0" y="T1"/>
                  </a:cxn>
                  <a:cxn ang="0">
                    <a:pos x="T2" y="T3"/>
                  </a:cxn>
                  <a:cxn ang="0">
                    <a:pos x="T4" y="T5"/>
                  </a:cxn>
                  <a:cxn ang="0">
                    <a:pos x="T6" y="T7"/>
                  </a:cxn>
                  <a:cxn ang="0">
                    <a:pos x="T8" y="T9"/>
                  </a:cxn>
                </a:cxnLst>
                <a:rect l="0" t="0" r="r" b="b"/>
                <a:pathLst>
                  <a:path w="6" h="6">
                    <a:moveTo>
                      <a:pt x="3" y="6"/>
                    </a:moveTo>
                    <a:cubicBezTo>
                      <a:pt x="2" y="6"/>
                      <a:pt x="1" y="5"/>
                      <a:pt x="0" y="3"/>
                    </a:cubicBezTo>
                    <a:cubicBezTo>
                      <a:pt x="0" y="2"/>
                      <a:pt x="1" y="0"/>
                      <a:pt x="3" y="0"/>
                    </a:cubicBezTo>
                    <a:cubicBezTo>
                      <a:pt x="4" y="0"/>
                      <a:pt x="6" y="1"/>
                      <a:pt x="6" y="3"/>
                    </a:cubicBezTo>
                    <a:cubicBezTo>
                      <a:pt x="6" y="4"/>
                      <a:pt x="5" y="5"/>
                      <a:pt x="3"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28" name="Freeform 3313">
                <a:extLst>
                  <a:ext uri="{FF2B5EF4-FFF2-40B4-BE49-F238E27FC236}">
                    <a16:creationId xmlns:a16="http://schemas.microsoft.com/office/drawing/2014/main" id="{FE096664-3335-5F1F-80EA-E74AE0E2C470}"/>
                  </a:ext>
                </a:extLst>
              </p:cNvPr>
              <p:cNvSpPr>
                <a:spLocks/>
              </p:cNvSpPr>
              <p:nvPr/>
            </p:nvSpPr>
            <p:spPr bwMode="auto">
              <a:xfrm>
                <a:off x="8255123" y="661945"/>
                <a:ext cx="19312" cy="24829"/>
              </a:xfrm>
              <a:custGeom>
                <a:avLst/>
                <a:gdLst>
                  <a:gd name="T0" fmla="*/ 2 w 3"/>
                  <a:gd name="T1" fmla="*/ 4 h 4"/>
                  <a:gd name="T2" fmla="*/ 0 w 3"/>
                  <a:gd name="T3" fmla="*/ 2 h 4"/>
                  <a:gd name="T4" fmla="*/ 1 w 3"/>
                  <a:gd name="T5" fmla="*/ 0 h 4"/>
                  <a:gd name="T6" fmla="*/ 3 w 3"/>
                  <a:gd name="T7" fmla="*/ 2 h 4"/>
                  <a:gd name="T8" fmla="*/ 2 w 3"/>
                  <a:gd name="T9" fmla="*/ 4 h 4"/>
                </a:gdLst>
                <a:ahLst/>
                <a:cxnLst>
                  <a:cxn ang="0">
                    <a:pos x="T0" y="T1"/>
                  </a:cxn>
                  <a:cxn ang="0">
                    <a:pos x="T2" y="T3"/>
                  </a:cxn>
                  <a:cxn ang="0">
                    <a:pos x="T4" y="T5"/>
                  </a:cxn>
                  <a:cxn ang="0">
                    <a:pos x="T6" y="T7"/>
                  </a:cxn>
                  <a:cxn ang="0">
                    <a:pos x="T8" y="T9"/>
                  </a:cxn>
                </a:cxnLst>
                <a:rect l="0" t="0" r="r" b="b"/>
                <a:pathLst>
                  <a:path w="3" h="4">
                    <a:moveTo>
                      <a:pt x="2" y="4"/>
                    </a:moveTo>
                    <a:cubicBezTo>
                      <a:pt x="1" y="4"/>
                      <a:pt x="0" y="3"/>
                      <a:pt x="0" y="2"/>
                    </a:cubicBezTo>
                    <a:cubicBezTo>
                      <a:pt x="0" y="1"/>
                      <a:pt x="0" y="0"/>
                      <a:pt x="1" y="0"/>
                    </a:cubicBezTo>
                    <a:cubicBezTo>
                      <a:pt x="2" y="0"/>
                      <a:pt x="3" y="1"/>
                      <a:pt x="3" y="2"/>
                    </a:cubicBezTo>
                    <a:cubicBezTo>
                      <a:pt x="3" y="3"/>
                      <a:pt x="3" y="4"/>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29" name="Freeform 3314">
                <a:extLst>
                  <a:ext uri="{FF2B5EF4-FFF2-40B4-BE49-F238E27FC236}">
                    <a16:creationId xmlns:a16="http://schemas.microsoft.com/office/drawing/2014/main" id="{4DE1644B-4D61-66C6-497D-D5D9795D2AF5}"/>
                  </a:ext>
                </a:extLst>
              </p:cNvPr>
              <p:cNvSpPr>
                <a:spLocks/>
              </p:cNvSpPr>
              <p:nvPr/>
            </p:nvSpPr>
            <p:spPr bwMode="auto">
              <a:xfrm>
                <a:off x="8307540" y="148806"/>
                <a:ext cx="24829" cy="27588"/>
              </a:xfrm>
              <a:custGeom>
                <a:avLst/>
                <a:gdLst>
                  <a:gd name="T0" fmla="*/ 2 w 4"/>
                  <a:gd name="T1" fmla="*/ 4 h 4"/>
                  <a:gd name="T2" fmla="*/ 0 w 4"/>
                  <a:gd name="T3" fmla="*/ 2 h 4"/>
                  <a:gd name="T4" fmla="*/ 2 w 4"/>
                  <a:gd name="T5" fmla="*/ 0 h 4"/>
                  <a:gd name="T6" fmla="*/ 4 w 4"/>
                  <a:gd name="T7" fmla="*/ 2 h 4"/>
                  <a:gd name="T8" fmla="*/ 2 w 4"/>
                  <a:gd name="T9" fmla="*/ 4 h 4"/>
                </a:gdLst>
                <a:ahLst/>
                <a:cxnLst>
                  <a:cxn ang="0">
                    <a:pos x="T0" y="T1"/>
                  </a:cxn>
                  <a:cxn ang="0">
                    <a:pos x="T2" y="T3"/>
                  </a:cxn>
                  <a:cxn ang="0">
                    <a:pos x="T4" y="T5"/>
                  </a:cxn>
                  <a:cxn ang="0">
                    <a:pos x="T6" y="T7"/>
                  </a:cxn>
                  <a:cxn ang="0">
                    <a:pos x="T8" y="T9"/>
                  </a:cxn>
                </a:cxnLst>
                <a:rect l="0" t="0" r="r" b="b"/>
                <a:pathLst>
                  <a:path w="4" h="4">
                    <a:moveTo>
                      <a:pt x="2" y="4"/>
                    </a:moveTo>
                    <a:cubicBezTo>
                      <a:pt x="1" y="4"/>
                      <a:pt x="0" y="3"/>
                      <a:pt x="0" y="2"/>
                    </a:cubicBezTo>
                    <a:cubicBezTo>
                      <a:pt x="0" y="1"/>
                      <a:pt x="1" y="0"/>
                      <a:pt x="2" y="0"/>
                    </a:cubicBezTo>
                    <a:cubicBezTo>
                      <a:pt x="3" y="0"/>
                      <a:pt x="4" y="0"/>
                      <a:pt x="4" y="2"/>
                    </a:cubicBezTo>
                    <a:cubicBezTo>
                      <a:pt x="4" y="3"/>
                      <a:pt x="3" y="3"/>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30" name="Freeform 3315">
                <a:extLst>
                  <a:ext uri="{FF2B5EF4-FFF2-40B4-BE49-F238E27FC236}">
                    <a16:creationId xmlns:a16="http://schemas.microsoft.com/office/drawing/2014/main" id="{500BB9E9-97EA-2F35-0D9F-047C3415C30C}"/>
                  </a:ext>
                </a:extLst>
              </p:cNvPr>
              <p:cNvSpPr>
                <a:spLocks/>
              </p:cNvSpPr>
              <p:nvPr/>
            </p:nvSpPr>
            <p:spPr bwMode="auto">
              <a:xfrm>
                <a:off x="8622044" y="253641"/>
                <a:ext cx="24829" cy="27588"/>
              </a:xfrm>
              <a:custGeom>
                <a:avLst/>
                <a:gdLst>
                  <a:gd name="T0" fmla="*/ 2 w 4"/>
                  <a:gd name="T1" fmla="*/ 4 h 4"/>
                  <a:gd name="T2" fmla="*/ 0 w 4"/>
                  <a:gd name="T3" fmla="*/ 2 h 4"/>
                  <a:gd name="T4" fmla="*/ 1 w 4"/>
                  <a:gd name="T5" fmla="*/ 0 h 4"/>
                  <a:gd name="T6" fmla="*/ 3 w 4"/>
                  <a:gd name="T7" fmla="*/ 2 h 4"/>
                  <a:gd name="T8" fmla="*/ 2 w 4"/>
                  <a:gd name="T9" fmla="*/ 4 h 4"/>
                </a:gdLst>
                <a:ahLst/>
                <a:cxnLst>
                  <a:cxn ang="0">
                    <a:pos x="T0" y="T1"/>
                  </a:cxn>
                  <a:cxn ang="0">
                    <a:pos x="T2" y="T3"/>
                  </a:cxn>
                  <a:cxn ang="0">
                    <a:pos x="T4" y="T5"/>
                  </a:cxn>
                  <a:cxn ang="0">
                    <a:pos x="T6" y="T7"/>
                  </a:cxn>
                  <a:cxn ang="0">
                    <a:pos x="T8" y="T9"/>
                  </a:cxn>
                </a:cxnLst>
                <a:rect l="0" t="0" r="r" b="b"/>
                <a:pathLst>
                  <a:path w="4" h="4">
                    <a:moveTo>
                      <a:pt x="2" y="4"/>
                    </a:moveTo>
                    <a:cubicBezTo>
                      <a:pt x="1" y="4"/>
                      <a:pt x="0" y="3"/>
                      <a:pt x="0" y="2"/>
                    </a:cubicBezTo>
                    <a:cubicBezTo>
                      <a:pt x="0" y="1"/>
                      <a:pt x="0" y="0"/>
                      <a:pt x="1" y="0"/>
                    </a:cubicBezTo>
                    <a:cubicBezTo>
                      <a:pt x="2" y="0"/>
                      <a:pt x="3" y="1"/>
                      <a:pt x="3" y="2"/>
                    </a:cubicBezTo>
                    <a:cubicBezTo>
                      <a:pt x="4" y="3"/>
                      <a:pt x="3" y="4"/>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31" name="Freeform 3316">
                <a:extLst>
                  <a:ext uri="{FF2B5EF4-FFF2-40B4-BE49-F238E27FC236}">
                    <a16:creationId xmlns:a16="http://schemas.microsoft.com/office/drawing/2014/main" id="{D08EE6B3-FBD8-45A8-95EB-ED8494ADC513}"/>
                  </a:ext>
                </a:extLst>
              </p:cNvPr>
              <p:cNvSpPr>
                <a:spLocks/>
              </p:cNvSpPr>
              <p:nvPr/>
            </p:nvSpPr>
            <p:spPr bwMode="auto">
              <a:xfrm>
                <a:off x="8947584" y="-151904"/>
                <a:ext cx="27588" cy="27588"/>
              </a:xfrm>
              <a:custGeom>
                <a:avLst/>
                <a:gdLst>
                  <a:gd name="T0" fmla="*/ 3 w 4"/>
                  <a:gd name="T1" fmla="*/ 4 h 4"/>
                  <a:gd name="T2" fmla="*/ 0 w 4"/>
                  <a:gd name="T3" fmla="*/ 2 h 4"/>
                  <a:gd name="T4" fmla="*/ 2 w 4"/>
                  <a:gd name="T5" fmla="*/ 0 h 4"/>
                  <a:gd name="T6" fmla="*/ 4 w 4"/>
                  <a:gd name="T7" fmla="*/ 2 h 4"/>
                  <a:gd name="T8" fmla="*/ 3 w 4"/>
                  <a:gd name="T9" fmla="*/ 4 h 4"/>
                </a:gdLst>
                <a:ahLst/>
                <a:cxnLst>
                  <a:cxn ang="0">
                    <a:pos x="T0" y="T1"/>
                  </a:cxn>
                  <a:cxn ang="0">
                    <a:pos x="T2" y="T3"/>
                  </a:cxn>
                  <a:cxn ang="0">
                    <a:pos x="T4" y="T5"/>
                  </a:cxn>
                  <a:cxn ang="0">
                    <a:pos x="T6" y="T7"/>
                  </a:cxn>
                  <a:cxn ang="0">
                    <a:pos x="T8" y="T9"/>
                  </a:cxn>
                </a:cxnLst>
                <a:rect l="0" t="0" r="r" b="b"/>
                <a:pathLst>
                  <a:path w="4" h="4">
                    <a:moveTo>
                      <a:pt x="3" y="4"/>
                    </a:moveTo>
                    <a:cubicBezTo>
                      <a:pt x="1" y="4"/>
                      <a:pt x="1" y="3"/>
                      <a:pt x="0" y="2"/>
                    </a:cubicBezTo>
                    <a:cubicBezTo>
                      <a:pt x="0" y="1"/>
                      <a:pt x="1" y="0"/>
                      <a:pt x="2" y="0"/>
                    </a:cubicBezTo>
                    <a:cubicBezTo>
                      <a:pt x="3" y="0"/>
                      <a:pt x="4" y="1"/>
                      <a:pt x="4" y="2"/>
                    </a:cubicBezTo>
                    <a:cubicBezTo>
                      <a:pt x="4" y="3"/>
                      <a:pt x="4" y="4"/>
                      <a:pt x="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32" name="Oval 3317">
                <a:extLst>
                  <a:ext uri="{FF2B5EF4-FFF2-40B4-BE49-F238E27FC236}">
                    <a16:creationId xmlns:a16="http://schemas.microsoft.com/office/drawing/2014/main" id="{DDC6D426-A7E8-8DD5-05D3-D0E7B514CFCE}"/>
                  </a:ext>
                </a:extLst>
              </p:cNvPr>
              <p:cNvSpPr>
                <a:spLocks noChangeArrowheads="1"/>
              </p:cNvSpPr>
              <p:nvPr/>
            </p:nvSpPr>
            <p:spPr bwMode="auto">
              <a:xfrm>
                <a:off x="8150288" y="537798"/>
                <a:ext cx="24829" cy="2482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33" name="Freeform 3318">
                <a:extLst>
                  <a:ext uri="{FF2B5EF4-FFF2-40B4-BE49-F238E27FC236}">
                    <a16:creationId xmlns:a16="http://schemas.microsoft.com/office/drawing/2014/main" id="{03C10077-426C-95AD-18FD-14F5DF159E3A}"/>
                  </a:ext>
                </a:extLst>
              </p:cNvPr>
              <p:cNvSpPr>
                <a:spLocks/>
              </p:cNvSpPr>
              <p:nvPr/>
            </p:nvSpPr>
            <p:spPr bwMode="auto">
              <a:xfrm>
                <a:off x="7821989" y="1042661"/>
                <a:ext cx="24829" cy="24829"/>
              </a:xfrm>
              <a:custGeom>
                <a:avLst/>
                <a:gdLst>
                  <a:gd name="T0" fmla="*/ 2 w 4"/>
                  <a:gd name="T1" fmla="*/ 4 h 4"/>
                  <a:gd name="T2" fmla="*/ 0 w 4"/>
                  <a:gd name="T3" fmla="*/ 3 h 4"/>
                  <a:gd name="T4" fmla="*/ 2 w 4"/>
                  <a:gd name="T5" fmla="*/ 1 h 4"/>
                  <a:gd name="T6" fmla="*/ 4 w 4"/>
                  <a:gd name="T7" fmla="*/ 2 h 4"/>
                  <a:gd name="T8" fmla="*/ 2 w 4"/>
                  <a:gd name="T9" fmla="*/ 4 h 4"/>
                </a:gdLst>
                <a:ahLst/>
                <a:cxnLst>
                  <a:cxn ang="0">
                    <a:pos x="T0" y="T1"/>
                  </a:cxn>
                  <a:cxn ang="0">
                    <a:pos x="T2" y="T3"/>
                  </a:cxn>
                  <a:cxn ang="0">
                    <a:pos x="T4" y="T5"/>
                  </a:cxn>
                  <a:cxn ang="0">
                    <a:pos x="T6" y="T7"/>
                  </a:cxn>
                  <a:cxn ang="0">
                    <a:pos x="T8" y="T9"/>
                  </a:cxn>
                </a:cxnLst>
                <a:rect l="0" t="0" r="r" b="b"/>
                <a:pathLst>
                  <a:path w="4" h="4">
                    <a:moveTo>
                      <a:pt x="2" y="4"/>
                    </a:moveTo>
                    <a:cubicBezTo>
                      <a:pt x="1" y="4"/>
                      <a:pt x="0" y="4"/>
                      <a:pt x="0" y="3"/>
                    </a:cubicBezTo>
                    <a:cubicBezTo>
                      <a:pt x="0" y="2"/>
                      <a:pt x="1" y="1"/>
                      <a:pt x="2" y="1"/>
                    </a:cubicBezTo>
                    <a:cubicBezTo>
                      <a:pt x="3" y="0"/>
                      <a:pt x="4" y="1"/>
                      <a:pt x="4" y="2"/>
                    </a:cubicBezTo>
                    <a:cubicBezTo>
                      <a:pt x="4" y="3"/>
                      <a:pt x="3" y="4"/>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34" name="Freeform 3319">
                <a:extLst>
                  <a:ext uri="{FF2B5EF4-FFF2-40B4-BE49-F238E27FC236}">
                    <a16:creationId xmlns:a16="http://schemas.microsoft.com/office/drawing/2014/main" id="{15684F7F-BBEF-57F9-0F73-71070B7E6AB1}"/>
                  </a:ext>
                </a:extLst>
              </p:cNvPr>
              <p:cNvSpPr>
                <a:spLocks/>
              </p:cNvSpPr>
              <p:nvPr/>
            </p:nvSpPr>
            <p:spPr bwMode="auto">
              <a:xfrm>
                <a:off x="8404098" y="1177842"/>
                <a:ext cx="27588" cy="27588"/>
              </a:xfrm>
              <a:custGeom>
                <a:avLst/>
                <a:gdLst>
                  <a:gd name="T0" fmla="*/ 3 w 4"/>
                  <a:gd name="T1" fmla="*/ 4 h 4"/>
                  <a:gd name="T2" fmla="*/ 1 w 4"/>
                  <a:gd name="T3" fmla="*/ 3 h 4"/>
                  <a:gd name="T4" fmla="*/ 2 w 4"/>
                  <a:gd name="T5" fmla="*/ 0 h 4"/>
                  <a:gd name="T6" fmla="*/ 4 w 4"/>
                  <a:gd name="T7" fmla="*/ 2 h 4"/>
                  <a:gd name="T8" fmla="*/ 3 w 4"/>
                  <a:gd name="T9" fmla="*/ 4 h 4"/>
                </a:gdLst>
                <a:ahLst/>
                <a:cxnLst>
                  <a:cxn ang="0">
                    <a:pos x="T0" y="T1"/>
                  </a:cxn>
                  <a:cxn ang="0">
                    <a:pos x="T2" y="T3"/>
                  </a:cxn>
                  <a:cxn ang="0">
                    <a:pos x="T4" y="T5"/>
                  </a:cxn>
                  <a:cxn ang="0">
                    <a:pos x="T6" y="T7"/>
                  </a:cxn>
                  <a:cxn ang="0">
                    <a:pos x="T8" y="T9"/>
                  </a:cxn>
                </a:cxnLst>
                <a:rect l="0" t="0" r="r" b="b"/>
                <a:pathLst>
                  <a:path w="4" h="4">
                    <a:moveTo>
                      <a:pt x="3" y="4"/>
                    </a:moveTo>
                    <a:cubicBezTo>
                      <a:pt x="2" y="4"/>
                      <a:pt x="1" y="4"/>
                      <a:pt x="1" y="3"/>
                    </a:cubicBezTo>
                    <a:cubicBezTo>
                      <a:pt x="0" y="1"/>
                      <a:pt x="1" y="1"/>
                      <a:pt x="2" y="0"/>
                    </a:cubicBezTo>
                    <a:cubicBezTo>
                      <a:pt x="3" y="0"/>
                      <a:pt x="4" y="1"/>
                      <a:pt x="4" y="2"/>
                    </a:cubicBezTo>
                    <a:cubicBezTo>
                      <a:pt x="4" y="3"/>
                      <a:pt x="4" y="4"/>
                      <a:pt x="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35" name="Freeform 3320">
                <a:extLst>
                  <a:ext uri="{FF2B5EF4-FFF2-40B4-BE49-F238E27FC236}">
                    <a16:creationId xmlns:a16="http://schemas.microsoft.com/office/drawing/2014/main" id="{9F002AC9-0F7E-A9D8-AB2F-25558F3DCACB}"/>
                  </a:ext>
                </a:extLst>
              </p:cNvPr>
              <p:cNvSpPr>
                <a:spLocks/>
              </p:cNvSpPr>
              <p:nvPr/>
            </p:nvSpPr>
            <p:spPr bwMode="auto">
              <a:xfrm>
                <a:off x="8423410" y="1848233"/>
                <a:ext cx="27588" cy="24829"/>
              </a:xfrm>
              <a:custGeom>
                <a:avLst/>
                <a:gdLst>
                  <a:gd name="T0" fmla="*/ 2 w 4"/>
                  <a:gd name="T1" fmla="*/ 4 h 4"/>
                  <a:gd name="T2" fmla="*/ 0 w 4"/>
                  <a:gd name="T3" fmla="*/ 2 h 4"/>
                  <a:gd name="T4" fmla="*/ 2 w 4"/>
                  <a:gd name="T5" fmla="*/ 0 h 4"/>
                  <a:gd name="T6" fmla="*/ 4 w 4"/>
                  <a:gd name="T7" fmla="*/ 1 h 4"/>
                  <a:gd name="T8" fmla="*/ 2 w 4"/>
                  <a:gd name="T9" fmla="*/ 4 h 4"/>
                </a:gdLst>
                <a:ahLst/>
                <a:cxnLst>
                  <a:cxn ang="0">
                    <a:pos x="T0" y="T1"/>
                  </a:cxn>
                  <a:cxn ang="0">
                    <a:pos x="T2" y="T3"/>
                  </a:cxn>
                  <a:cxn ang="0">
                    <a:pos x="T4" y="T5"/>
                  </a:cxn>
                  <a:cxn ang="0">
                    <a:pos x="T6" y="T7"/>
                  </a:cxn>
                  <a:cxn ang="0">
                    <a:pos x="T8" y="T9"/>
                  </a:cxn>
                </a:cxnLst>
                <a:rect l="0" t="0" r="r" b="b"/>
                <a:pathLst>
                  <a:path w="4" h="4">
                    <a:moveTo>
                      <a:pt x="2" y="4"/>
                    </a:moveTo>
                    <a:cubicBezTo>
                      <a:pt x="1" y="4"/>
                      <a:pt x="0" y="3"/>
                      <a:pt x="0" y="2"/>
                    </a:cubicBezTo>
                    <a:cubicBezTo>
                      <a:pt x="0" y="1"/>
                      <a:pt x="1" y="0"/>
                      <a:pt x="2" y="0"/>
                    </a:cubicBezTo>
                    <a:cubicBezTo>
                      <a:pt x="3" y="0"/>
                      <a:pt x="4" y="0"/>
                      <a:pt x="4" y="1"/>
                    </a:cubicBezTo>
                    <a:cubicBezTo>
                      <a:pt x="4" y="3"/>
                      <a:pt x="3" y="3"/>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36" name="Freeform 3321">
                <a:extLst>
                  <a:ext uri="{FF2B5EF4-FFF2-40B4-BE49-F238E27FC236}">
                    <a16:creationId xmlns:a16="http://schemas.microsoft.com/office/drawing/2014/main" id="{3C99489F-0998-3D56-2CE4-34053B828675}"/>
                  </a:ext>
                </a:extLst>
              </p:cNvPr>
              <p:cNvSpPr>
                <a:spLocks/>
              </p:cNvSpPr>
              <p:nvPr/>
            </p:nvSpPr>
            <p:spPr bwMode="auto">
              <a:xfrm>
                <a:off x="12186427" y="3230397"/>
                <a:ext cx="44141" cy="52417"/>
              </a:xfrm>
              <a:custGeom>
                <a:avLst/>
                <a:gdLst>
                  <a:gd name="T0" fmla="*/ 0 w 7"/>
                  <a:gd name="T1" fmla="*/ 3 h 8"/>
                  <a:gd name="T2" fmla="*/ 4 w 7"/>
                  <a:gd name="T3" fmla="*/ 1 h 8"/>
                  <a:gd name="T4" fmla="*/ 7 w 7"/>
                  <a:gd name="T5" fmla="*/ 5 h 8"/>
                  <a:gd name="T6" fmla="*/ 2 w 7"/>
                  <a:gd name="T7" fmla="*/ 7 h 8"/>
                  <a:gd name="T8" fmla="*/ 0 w 7"/>
                  <a:gd name="T9" fmla="*/ 3 h 8"/>
                </a:gdLst>
                <a:ahLst/>
                <a:cxnLst>
                  <a:cxn ang="0">
                    <a:pos x="T0" y="T1"/>
                  </a:cxn>
                  <a:cxn ang="0">
                    <a:pos x="T2" y="T3"/>
                  </a:cxn>
                  <a:cxn ang="0">
                    <a:pos x="T4" y="T5"/>
                  </a:cxn>
                  <a:cxn ang="0">
                    <a:pos x="T6" y="T7"/>
                  </a:cxn>
                  <a:cxn ang="0">
                    <a:pos x="T8" y="T9"/>
                  </a:cxn>
                </a:cxnLst>
                <a:rect l="0" t="0" r="r" b="b"/>
                <a:pathLst>
                  <a:path w="7" h="8">
                    <a:moveTo>
                      <a:pt x="0" y="3"/>
                    </a:moveTo>
                    <a:cubicBezTo>
                      <a:pt x="1" y="1"/>
                      <a:pt x="3" y="0"/>
                      <a:pt x="4" y="1"/>
                    </a:cubicBezTo>
                    <a:cubicBezTo>
                      <a:pt x="6" y="1"/>
                      <a:pt x="7" y="3"/>
                      <a:pt x="7" y="5"/>
                    </a:cubicBezTo>
                    <a:cubicBezTo>
                      <a:pt x="6" y="7"/>
                      <a:pt x="4" y="8"/>
                      <a:pt x="2" y="7"/>
                    </a:cubicBezTo>
                    <a:cubicBezTo>
                      <a:pt x="1" y="7"/>
                      <a:pt x="0" y="5"/>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37" name="Freeform 3322">
                <a:extLst>
                  <a:ext uri="{FF2B5EF4-FFF2-40B4-BE49-F238E27FC236}">
                    <a16:creationId xmlns:a16="http://schemas.microsoft.com/office/drawing/2014/main" id="{52777EF5-7E2B-47AC-C6CC-B93EB55662DC}"/>
                  </a:ext>
                </a:extLst>
              </p:cNvPr>
              <p:cNvSpPr>
                <a:spLocks/>
              </p:cNvSpPr>
              <p:nvPr/>
            </p:nvSpPr>
            <p:spPr bwMode="auto">
              <a:xfrm>
                <a:off x="11529830" y="3459378"/>
                <a:ext cx="46900" cy="52417"/>
              </a:xfrm>
              <a:custGeom>
                <a:avLst/>
                <a:gdLst>
                  <a:gd name="T0" fmla="*/ 0 w 7"/>
                  <a:gd name="T1" fmla="*/ 3 h 8"/>
                  <a:gd name="T2" fmla="*/ 4 w 7"/>
                  <a:gd name="T3" fmla="*/ 1 h 8"/>
                  <a:gd name="T4" fmla="*/ 7 w 7"/>
                  <a:gd name="T5" fmla="*/ 5 h 8"/>
                  <a:gd name="T6" fmla="*/ 2 w 7"/>
                  <a:gd name="T7" fmla="*/ 7 h 8"/>
                  <a:gd name="T8" fmla="*/ 0 w 7"/>
                  <a:gd name="T9" fmla="*/ 3 h 8"/>
                </a:gdLst>
                <a:ahLst/>
                <a:cxnLst>
                  <a:cxn ang="0">
                    <a:pos x="T0" y="T1"/>
                  </a:cxn>
                  <a:cxn ang="0">
                    <a:pos x="T2" y="T3"/>
                  </a:cxn>
                  <a:cxn ang="0">
                    <a:pos x="T4" y="T5"/>
                  </a:cxn>
                  <a:cxn ang="0">
                    <a:pos x="T6" y="T7"/>
                  </a:cxn>
                  <a:cxn ang="0">
                    <a:pos x="T8" y="T9"/>
                  </a:cxn>
                </a:cxnLst>
                <a:rect l="0" t="0" r="r" b="b"/>
                <a:pathLst>
                  <a:path w="7" h="8">
                    <a:moveTo>
                      <a:pt x="0" y="3"/>
                    </a:moveTo>
                    <a:cubicBezTo>
                      <a:pt x="1" y="1"/>
                      <a:pt x="3" y="0"/>
                      <a:pt x="4" y="1"/>
                    </a:cubicBezTo>
                    <a:cubicBezTo>
                      <a:pt x="6" y="1"/>
                      <a:pt x="7" y="3"/>
                      <a:pt x="7" y="5"/>
                    </a:cubicBezTo>
                    <a:cubicBezTo>
                      <a:pt x="6" y="7"/>
                      <a:pt x="4" y="8"/>
                      <a:pt x="2" y="7"/>
                    </a:cubicBezTo>
                    <a:cubicBezTo>
                      <a:pt x="1" y="7"/>
                      <a:pt x="0" y="5"/>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38" name="Freeform 3323">
                <a:extLst>
                  <a:ext uri="{FF2B5EF4-FFF2-40B4-BE49-F238E27FC236}">
                    <a16:creationId xmlns:a16="http://schemas.microsoft.com/office/drawing/2014/main" id="{B5A74ED6-8117-91BA-3AF8-BF906DD27C73}"/>
                  </a:ext>
                </a:extLst>
              </p:cNvPr>
              <p:cNvSpPr>
                <a:spLocks/>
              </p:cNvSpPr>
              <p:nvPr/>
            </p:nvSpPr>
            <p:spPr bwMode="auto">
              <a:xfrm>
                <a:off x="12296779" y="3525590"/>
                <a:ext cx="38623" cy="38623"/>
              </a:xfrm>
              <a:custGeom>
                <a:avLst/>
                <a:gdLst>
                  <a:gd name="T0" fmla="*/ 0 w 6"/>
                  <a:gd name="T1" fmla="*/ 2 h 6"/>
                  <a:gd name="T2" fmla="*/ 3 w 6"/>
                  <a:gd name="T3" fmla="*/ 1 h 6"/>
                  <a:gd name="T4" fmla="*/ 5 w 6"/>
                  <a:gd name="T5" fmla="*/ 4 h 6"/>
                  <a:gd name="T6" fmla="*/ 2 w 6"/>
                  <a:gd name="T7" fmla="*/ 6 h 6"/>
                  <a:gd name="T8" fmla="*/ 0 w 6"/>
                  <a:gd name="T9" fmla="*/ 2 h 6"/>
                </a:gdLst>
                <a:ahLst/>
                <a:cxnLst>
                  <a:cxn ang="0">
                    <a:pos x="T0" y="T1"/>
                  </a:cxn>
                  <a:cxn ang="0">
                    <a:pos x="T2" y="T3"/>
                  </a:cxn>
                  <a:cxn ang="0">
                    <a:pos x="T4" y="T5"/>
                  </a:cxn>
                  <a:cxn ang="0">
                    <a:pos x="T6" y="T7"/>
                  </a:cxn>
                  <a:cxn ang="0">
                    <a:pos x="T8" y="T9"/>
                  </a:cxn>
                </a:cxnLst>
                <a:rect l="0" t="0" r="r" b="b"/>
                <a:pathLst>
                  <a:path w="6" h="6">
                    <a:moveTo>
                      <a:pt x="0" y="2"/>
                    </a:moveTo>
                    <a:cubicBezTo>
                      <a:pt x="0" y="1"/>
                      <a:pt x="2" y="0"/>
                      <a:pt x="3" y="1"/>
                    </a:cubicBezTo>
                    <a:cubicBezTo>
                      <a:pt x="5" y="1"/>
                      <a:pt x="6" y="3"/>
                      <a:pt x="5" y="4"/>
                    </a:cubicBezTo>
                    <a:cubicBezTo>
                      <a:pt x="5" y="5"/>
                      <a:pt x="3" y="6"/>
                      <a:pt x="2" y="6"/>
                    </a:cubicBezTo>
                    <a:cubicBezTo>
                      <a:pt x="0" y="5"/>
                      <a:pt x="0" y="4"/>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39" name="Freeform 3324">
                <a:extLst>
                  <a:ext uri="{FF2B5EF4-FFF2-40B4-BE49-F238E27FC236}">
                    <a16:creationId xmlns:a16="http://schemas.microsoft.com/office/drawing/2014/main" id="{73162E3E-4E72-99BB-12E6-2909C4E61372}"/>
                  </a:ext>
                </a:extLst>
              </p:cNvPr>
              <p:cNvSpPr>
                <a:spLocks/>
              </p:cNvSpPr>
              <p:nvPr/>
            </p:nvSpPr>
            <p:spPr bwMode="auto">
              <a:xfrm>
                <a:off x="11830540" y="3826300"/>
                <a:ext cx="41382" cy="38623"/>
              </a:xfrm>
              <a:custGeom>
                <a:avLst/>
                <a:gdLst>
                  <a:gd name="T0" fmla="*/ 0 w 6"/>
                  <a:gd name="T1" fmla="*/ 3 h 6"/>
                  <a:gd name="T2" fmla="*/ 3 w 6"/>
                  <a:gd name="T3" fmla="*/ 1 h 6"/>
                  <a:gd name="T4" fmla="*/ 5 w 6"/>
                  <a:gd name="T5" fmla="*/ 4 h 6"/>
                  <a:gd name="T6" fmla="*/ 2 w 6"/>
                  <a:gd name="T7" fmla="*/ 6 h 6"/>
                  <a:gd name="T8" fmla="*/ 0 w 6"/>
                  <a:gd name="T9" fmla="*/ 3 h 6"/>
                </a:gdLst>
                <a:ahLst/>
                <a:cxnLst>
                  <a:cxn ang="0">
                    <a:pos x="T0" y="T1"/>
                  </a:cxn>
                  <a:cxn ang="0">
                    <a:pos x="T2" y="T3"/>
                  </a:cxn>
                  <a:cxn ang="0">
                    <a:pos x="T4" y="T5"/>
                  </a:cxn>
                  <a:cxn ang="0">
                    <a:pos x="T6" y="T7"/>
                  </a:cxn>
                  <a:cxn ang="0">
                    <a:pos x="T8" y="T9"/>
                  </a:cxn>
                </a:cxnLst>
                <a:rect l="0" t="0" r="r" b="b"/>
                <a:pathLst>
                  <a:path w="6" h="6">
                    <a:moveTo>
                      <a:pt x="0" y="3"/>
                    </a:moveTo>
                    <a:cubicBezTo>
                      <a:pt x="1" y="1"/>
                      <a:pt x="2" y="0"/>
                      <a:pt x="3" y="1"/>
                    </a:cubicBezTo>
                    <a:cubicBezTo>
                      <a:pt x="5" y="1"/>
                      <a:pt x="6" y="3"/>
                      <a:pt x="5" y="4"/>
                    </a:cubicBezTo>
                    <a:cubicBezTo>
                      <a:pt x="5" y="5"/>
                      <a:pt x="3" y="6"/>
                      <a:pt x="2" y="6"/>
                    </a:cubicBezTo>
                    <a:cubicBezTo>
                      <a:pt x="0" y="5"/>
                      <a:pt x="0" y="4"/>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40" name="Freeform 3325">
                <a:extLst>
                  <a:ext uri="{FF2B5EF4-FFF2-40B4-BE49-F238E27FC236}">
                    <a16:creationId xmlns:a16="http://schemas.microsoft.com/office/drawing/2014/main" id="{4B6716E7-1B21-46EF-3F8E-61AF7407E183}"/>
                  </a:ext>
                </a:extLst>
              </p:cNvPr>
              <p:cNvSpPr>
                <a:spLocks/>
              </p:cNvSpPr>
              <p:nvPr/>
            </p:nvSpPr>
            <p:spPr bwMode="auto">
              <a:xfrm>
                <a:off x="12820953" y="3177980"/>
                <a:ext cx="33106" cy="38623"/>
              </a:xfrm>
              <a:custGeom>
                <a:avLst/>
                <a:gdLst>
                  <a:gd name="T0" fmla="*/ 0 w 5"/>
                  <a:gd name="T1" fmla="*/ 2 h 6"/>
                  <a:gd name="T2" fmla="*/ 3 w 5"/>
                  <a:gd name="T3" fmla="*/ 0 h 6"/>
                  <a:gd name="T4" fmla="*/ 5 w 5"/>
                  <a:gd name="T5" fmla="*/ 4 h 6"/>
                  <a:gd name="T6" fmla="*/ 2 w 5"/>
                  <a:gd name="T7" fmla="*/ 5 h 6"/>
                  <a:gd name="T8" fmla="*/ 0 w 5"/>
                  <a:gd name="T9" fmla="*/ 2 h 6"/>
                </a:gdLst>
                <a:ahLst/>
                <a:cxnLst>
                  <a:cxn ang="0">
                    <a:pos x="T0" y="T1"/>
                  </a:cxn>
                  <a:cxn ang="0">
                    <a:pos x="T2" y="T3"/>
                  </a:cxn>
                  <a:cxn ang="0">
                    <a:pos x="T4" y="T5"/>
                  </a:cxn>
                  <a:cxn ang="0">
                    <a:pos x="T6" y="T7"/>
                  </a:cxn>
                  <a:cxn ang="0">
                    <a:pos x="T8" y="T9"/>
                  </a:cxn>
                </a:cxnLst>
                <a:rect l="0" t="0" r="r" b="b"/>
                <a:pathLst>
                  <a:path w="5" h="6">
                    <a:moveTo>
                      <a:pt x="0" y="2"/>
                    </a:moveTo>
                    <a:cubicBezTo>
                      <a:pt x="0" y="1"/>
                      <a:pt x="2" y="0"/>
                      <a:pt x="3" y="0"/>
                    </a:cubicBezTo>
                    <a:cubicBezTo>
                      <a:pt x="5" y="1"/>
                      <a:pt x="5" y="2"/>
                      <a:pt x="5" y="4"/>
                    </a:cubicBezTo>
                    <a:cubicBezTo>
                      <a:pt x="5" y="5"/>
                      <a:pt x="3" y="6"/>
                      <a:pt x="2" y="5"/>
                    </a:cubicBezTo>
                    <a:cubicBezTo>
                      <a:pt x="0" y="5"/>
                      <a:pt x="0" y="3"/>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41" name="Freeform 3326">
                <a:extLst>
                  <a:ext uri="{FF2B5EF4-FFF2-40B4-BE49-F238E27FC236}">
                    <a16:creationId xmlns:a16="http://schemas.microsoft.com/office/drawing/2014/main" id="{FC5ABFD1-0554-C649-DC2D-E387C46C6F43}"/>
                  </a:ext>
                </a:extLst>
              </p:cNvPr>
              <p:cNvSpPr>
                <a:spLocks/>
              </p:cNvSpPr>
              <p:nvPr/>
            </p:nvSpPr>
            <p:spPr bwMode="auto">
              <a:xfrm>
                <a:off x="12525761" y="3169703"/>
                <a:ext cx="38623" cy="41382"/>
              </a:xfrm>
              <a:custGeom>
                <a:avLst/>
                <a:gdLst>
                  <a:gd name="T0" fmla="*/ 0 w 6"/>
                  <a:gd name="T1" fmla="*/ 2 h 6"/>
                  <a:gd name="T2" fmla="*/ 4 w 6"/>
                  <a:gd name="T3" fmla="*/ 0 h 6"/>
                  <a:gd name="T4" fmla="*/ 5 w 6"/>
                  <a:gd name="T5" fmla="*/ 4 h 6"/>
                  <a:gd name="T6" fmla="*/ 2 w 6"/>
                  <a:gd name="T7" fmla="*/ 5 h 6"/>
                  <a:gd name="T8" fmla="*/ 0 w 6"/>
                  <a:gd name="T9" fmla="*/ 2 h 6"/>
                </a:gdLst>
                <a:ahLst/>
                <a:cxnLst>
                  <a:cxn ang="0">
                    <a:pos x="T0" y="T1"/>
                  </a:cxn>
                  <a:cxn ang="0">
                    <a:pos x="T2" y="T3"/>
                  </a:cxn>
                  <a:cxn ang="0">
                    <a:pos x="T4" y="T5"/>
                  </a:cxn>
                  <a:cxn ang="0">
                    <a:pos x="T6" y="T7"/>
                  </a:cxn>
                  <a:cxn ang="0">
                    <a:pos x="T8" y="T9"/>
                  </a:cxn>
                </a:cxnLst>
                <a:rect l="0" t="0" r="r" b="b"/>
                <a:pathLst>
                  <a:path w="6" h="6">
                    <a:moveTo>
                      <a:pt x="0" y="2"/>
                    </a:moveTo>
                    <a:cubicBezTo>
                      <a:pt x="1" y="1"/>
                      <a:pt x="2" y="0"/>
                      <a:pt x="4" y="0"/>
                    </a:cubicBezTo>
                    <a:cubicBezTo>
                      <a:pt x="5" y="1"/>
                      <a:pt x="6" y="2"/>
                      <a:pt x="5" y="4"/>
                    </a:cubicBezTo>
                    <a:cubicBezTo>
                      <a:pt x="5" y="5"/>
                      <a:pt x="4" y="6"/>
                      <a:pt x="2" y="5"/>
                    </a:cubicBezTo>
                    <a:cubicBezTo>
                      <a:pt x="1" y="5"/>
                      <a:pt x="0" y="3"/>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42" name="Freeform 3327">
                <a:extLst>
                  <a:ext uri="{FF2B5EF4-FFF2-40B4-BE49-F238E27FC236}">
                    <a16:creationId xmlns:a16="http://schemas.microsoft.com/office/drawing/2014/main" id="{3ECD79A7-9FDC-5D9D-18AF-E7A10574CC8E}"/>
                  </a:ext>
                </a:extLst>
              </p:cNvPr>
              <p:cNvSpPr>
                <a:spLocks/>
              </p:cNvSpPr>
              <p:nvPr/>
            </p:nvSpPr>
            <p:spPr bwMode="auto">
              <a:xfrm>
                <a:off x="11033244" y="3368337"/>
                <a:ext cx="38623" cy="38623"/>
              </a:xfrm>
              <a:custGeom>
                <a:avLst/>
                <a:gdLst>
                  <a:gd name="T0" fmla="*/ 0 w 6"/>
                  <a:gd name="T1" fmla="*/ 2 h 6"/>
                  <a:gd name="T2" fmla="*/ 3 w 6"/>
                  <a:gd name="T3" fmla="*/ 1 h 6"/>
                  <a:gd name="T4" fmla="*/ 5 w 6"/>
                  <a:gd name="T5" fmla="*/ 4 h 6"/>
                  <a:gd name="T6" fmla="*/ 2 w 6"/>
                  <a:gd name="T7" fmla="*/ 6 h 6"/>
                  <a:gd name="T8" fmla="*/ 0 w 6"/>
                  <a:gd name="T9" fmla="*/ 2 h 6"/>
                </a:gdLst>
                <a:ahLst/>
                <a:cxnLst>
                  <a:cxn ang="0">
                    <a:pos x="T0" y="T1"/>
                  </a:cxn>
                  <a:cxn ang="0">
                    <a:pos x="T2" y="T3"/>
                  </a:cxn>
                  <a:cxn ang="0">
                    <a:pos x="T4" y="T5"/>
                  </a:cxn>
                  <a:cxn ang="0">
                    <a:pos x="T6" y="T7"/>
                  </a:cxn>
                  <a:cxn ang="0">
                    <a:pos x="T8" y="T9"/>
                  </a:cxn>
                </a:cxnLst>
                <a:rect l="0" t="0" r="r" b="b"/>
                <a:pathLst>
                  <a:path w="6" h="6">
                    <a:moveTo>
                      <a:pt x="0" y="2"/>
                    </a:moveTo>
                    <a:cubicBezTo>
                      <a:pt x="0" y="1"/>
                      <a:pt x="2" y="0"/>
                      <a:pt x="3" y="1"/>
                    </a:cubicBezTo>
                    <a:cubicBezTo>
                      <a:pt x="5" y="1"/>
                      <a:pt x="6" y="3"/>
                      <a:pt x="5" y="4"/>
                    </a:cubicBezTo>
                    <a:cubicBezTo>
                      <a:pt x="5" y="5"/>
                      <a:pt x="3" y="6"/>
                      <a:pt x="2" y="6"/>
                    </a:cubicBezTo>
                    <a:cubicBezTo>
                      <a:pt x="0" y="5"/>
                      <a:pt x="0" y="4"/>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43" name="Freeform 3328">
                <a:extLst>
                  <a:ext uri="{FF2B5EF4-FFF2-40B4-BE49-F238E27FC236}">
                    <a16:creationId xmlns:a16="http://schemas.microsoft.com/office/drawing/2014/main" id="{79138D22-C199-109D-950F-E0642ACB8E8A}"/>
                  </a:ext>
                </a:extLst>
              </p:cNvPr>
              <p:cNvSpPr>
                <a:spLocks/>
              </p:cNvSpPr>
              <p:nvPr/>
            </p:nvSpPr>
            <p:spPr bwMode="auto">
              <a:xfrm>
                <a:off x="10829092" y="3773883"/>
                <a:ext cx="38623" cy="38623"/>
              </a:xfrm>
              <a:custGeom>
                <a:avLst/>
                <a:gdLst>
                  <a:gd name="T0" fmla="*/ 1 w 6"/>
                  <a:gd name="T1" fmla="*/ 2 h 6"/>
                  <a:gd name="T2" fmla="*/ 4 w 6"/>
                  <a:gd name="T3" fmla="*/ 0 h 6"/>
                  <a:gd name="T4" fmla="*/ 6 w 6"/>
                  <a:gd name="T5" fmla="*/ 3 h 6"/>
                  <a:gd name="T6" fmla="*/ 2 w 6"/>
                  <a:gd name="T7" fmla="*/ 5 h 6"/>
                  <a:gd name="T8" fmla="*/ 1 w 6"/>
                  <a:gd name="T9" fmla="*/ 2 h 6"/>
                </a:gdLst>
                <a:ahLst/>
                <a:cxnLst>
                  <a:cxn ang="0">
                    <a:pos x="T0" y="T1"/>
                  </a:cxn>
                  <a:cxn ang="0">
                    <a:pos x="T2" y="T3"/>
                  </a:cxn>
                  <a:cxn ang="0">
                    <a:pos x="T4" y="T5"/>
                  </a:cxn>
                  <a:cxn ang="0">
                    <a:pos x="T6" y="T7"/>
                  </a:cxn>
                  <a:cxn ang="0">
                    <a:pos x="T8" y="T9"/>
                  </a:cxn>
                </a:cxnLst>
                <a:rect l="0" t="0" r="r" b="b"/>
                <a:pathLst>
                  <a:path w="6" h="6">
                    <a:moveTo>
                      <a:pt x="1" y="2"/>
                    </a:moveTo>
                    <a:cubicBezTo>
                      <a:pt x="1" y="1"/>
                      <a:pt x="3" y="0"/>
                      <a:pt x="4" y="0"/>
                    </a:cubicBezTo>
                    <a:cubicBezTo>
                      <a:pt x="5" y="1"/>
                      <a:pt x="6" y="2"/>
                      <a:pt x="6" y="3"/>
                    </a:cubicBezTo>
                    <a:cubicBezTo>
                      <a:pt x="5" y="5"/>
                      <a:pt x="4" y="6"/>
                      <a:pt x="2" y="5"/>
                    </a:cubicBezTo>
                    <a:cubicBezTo>
                      <a:pt x="1" y="5"/>
                      <a:pt x="0" y="3"/>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44" name="Freeform 3329">
                <a:extLst>
                  <a:ext uri="{FF2B5EF4-FFF2-40B4-BE49-F238E27FC236}">
                    <a16:creationId xmlns:a16="http://schemas.microsoft.com/office/drawing/2014/main" id="{5072DF4B-D315-8AD2-3420-54D2905A515A}"/>
                  </a:ext>
                </a:extLst>
              </p:cNvPr>
              <p:cNvSpPr>
                <a:spLocks/>
              </p:cNvSpPr>
              <p:nvPr/>
            </p:nvSpPr>
            <p:spPr bwMode="auto">
              <a:xfrm>
                <a:off x="12815436" y="3635942"/>
                <a:ext cx="38623" cy="38623"/>
              </a:xfrm>
              <a:custGeom>
                <a:avLst/>
                <a:gdLst>
                  <a:gd name="T0" fmla="*/ 0 w 6"/>
                  <a:gd name="T1" fmla="*/ 2 h 6"/>
                  <a:gd name="T2" fmla="*/ 4 w 6"/>
                  <a:gd name="T3" fmla="*/ 0 h 6"/>
                  <a:gd name="T4" fmla="*/ 5 w 6"/>
                  <a:gd name="T5" fmla="*/ 4 h 6"/>
                  <a:gd name="T6" fmla="*/ 2 w 6"/>
                  <a:gd name="T7" fmla="*/ 6 h 6"/>
                  <a:gd name="T8" fmla="*/ 0 w 6"/>
                  <a:gd name="T9" fmla="*/ 2 h 6"/>
                </a:gdLst>
                <a:ahLst/>
                <a:cxnLst>
                  <a:cxn ang="0">
                    <a:pos x="T0" y="T1"/>
                  </a:cxn>
                  <a:cxn ang="0">
                    <a:pos x="T2" y="T3"/>
                  </a:cxn>
                  <a:cxn ang="0">
                    <a:pos x="T4" y="T5"/>
                  </a:cxn>
                  <a:cxn ang="0">
                    <a:pos x="T6" y="T7"/>
                  </a:cxn>
                  <a:cxn ang="0">
                    <a:pos x="T8" y="T9"/>
                  </a:cxn>
                </a:cxnLst>
                <a:rect l="0" t="0" r="r" b="b"/>
                <a:pathLst>
                  <a:path w="6" h="6">
                    <a:moveTo>
                      <a:pt x="0" y="2"/>
                    </a:moveTo>
                    <a:cubicBezTo>
                      <a:pt x="1" y="1"/>
                      <a:pt x="2" y="0"/>
                      <a:pt x="4" y="0"/>
                    </a:cubicBezTo>
                    <a:cubicBezTo>
                      <a:pt x="5" y="1"/>
                      <a:pt x="6" y="2"/>
                      <a:pt x="5" y="4"/>
                    </a:cubicBezTo>
                    <a:cubicBezTo>
                      <a:pt x="5" y="5"/>
                      <a:pt x="4" y="6"/>
                      <a:pt x="2" y="6"/>
                    </a:cubicBezTo>
                    <a:cubicBezTo>
                      <a:pt x="1" y="5"/>
                      <a:pt x="0" y="4"/>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45" name="Freeform 3330">
                <a:extLst>
                  <a:ext uri="{FF2B5EF4-FFF2-40B4-BE49-F238E27FC236}">
                    <a16:creationId xmlns:a16="http://schemas.microsoft.com/office/drawing/2014/main" id="{A0A12F52-3B55-4E79-9066-70D47E17E69C}"/>
                  </a:ext>
                </a:extLst>
              </p:cNvPr>
              <p:cNvSpPr>
                <a:spLocks/>
              </p:cNvSpPr>
              <p:nvPr/>
            </p:nvSpPr>
            <p:spPr bwMode="auto">
              <a:xfrm>
                <a:off x="12605766" y="3459378"/>
                <a:ext cx="33106" cy="24829"/>
              </a:xfrm>
              <a:custGeom>
                <a:avLst/>
                <a:gdLst>
                  <a:gd name="T0" fmla="*/ 1 w 5"/>
                  <a:gd name="T1" fmla="*/ 1 h 4"/>
                  <a:gd name="T2" fmla="*/ 3 w 5"/>
                  <a:gd name="T3" fmla="*/ 0 h 4"/>
                  <a:gd name="T4" fmla="*/ 4 w 5"/>
                  <a:gd name="T5" fmla="*/ 2 h 4"/>
                  <a:gd name="T6" fmla="*/ 2 w 5"/>
                  <a:gd name="T7" fmla="*/ 4 h 4"/>
                  <a:gd name="T8" fmla="*/ 1 w 5"/>
                  <a:gd name="T9" fmla="*/ 1 h 4"/>
                </a:gdLst>
                <a:ahLst/>
                <a:cxnLst>
                  <a:cxn ang="0">
                    <a:pos x="T0" y="T1"/>
                  </a:cxn>
                  <a:cxn ang="0">
                    <a:pos x="T2" y="T3"/>
                  </a:cxn>
                  <a:cxn ang="0">
                    <a:pos x="T4" y="T5"/>
                  </a:cxn>
                  <a:cxn ang="0">
                    <a:pos x="T6" y="T7"/>
                  </a:cxn>
                  <a:cxn ang="0">
                    <a:pos x="T8" y="T9"/>
                  </a:cxn>
                </a:cxnLst>
                <a:rect l="0" t="0" r="r" b="b"/>
                <a:pathLst>
                  <a:path w="5" h="4">
                    <a:moveTo>
                      <a:pt x="1" y="1"/>
                    </a:moveTo>
                    <a:cubicBezTo>
                      <a:pt x="1" y="0"/>
                      <a:pt x="2" y="0"/>
                      <a:pt x="3" y="0"/>
                    </a:cubicBezTo>
                    <a:cubicBezTo>
                      <a:pt x="4" y="0"/>
                      <a:pt x="5" y="1"/>
                      <a:pt x="4" y="2"/>
                    </a:cubicBezTo>
                    <a:cubicBezTo>
                      <a:pt x="4" y="3"/>
                      <a:pt x="3" y="4"/>
                      <a:pt x="2" y="4"/>
                    </a:cubicBezTo>
                    <a:cubicBezTo>
                      <a:pt x="1" y="3"/>
                      <a:pt x="0" y="2"/>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46" name="Freeform 3331">
                <a:extLst>
                  <a:ext uri="{FF2B5EF4-FFF2-40B4-BE49-F238E27FC236}">
                    <a16:creationId xmlns:a16="http://schemas.microsoft.com/office/drawing/2014/main" id="{ABD106C0-D7C2-43F7-B6F6-61CE37453B36}"/>
                  </a:ext>
                </a:extLst>
              </p:cNvPr>
              <p:cNvSpPr>
                <a:spLocks/>
              </p:cNvSpPr>
              <p:nvPr/>
            </p:nvSpPr>
            <p:spPr bwMode="auto">
              <a:xfrm>
                <a:off x="13069246" y="3693877"/>
                <a:ext cx="27588" cy="27588"/>
              </a:xfrm>
              <a:custGeom>
                <a:avLst/>
                <a:gdLst>
                  <a:gd name="T0" fmla="*/ 0 w 4"/>
                  <a:gd name="T1" fmla="*/ 1 h 4"/>
                  <a:gd name="T2" fmla="*/ 2 w 4"/>
                  <a:gd name="T3" fmla="*/ 0 h 4"/>
                  <a:gd name="T4" fmla="*/ 4 w 4"/>
                  <a:gd name="T5" fmla="*/ 2 h 4"/>
                  <a:gd name="T6" fmla="*/ 1 w 4"/>
                  <a:gd name="T7" fmla="*/ 4 h 4"/>
                  <a:gd name="T8" fmla="*/ 0 w 4"/>
                  <a:gd name="T9" fmla="*/ 1 h 4"/>
                </a:gdLst>
                <a:ahLst/>
                <a:cxnLst>
                  <a:cxn ang="0">
                    <a:pos x="T0" y="T1"/>
                  </a:cxn>
                  <a:cxn ang="0">
                    <a:pos x="T2" y="T3"/>
                  </a:cxn>
                  <a:cxn ang="0">
                    <a:pos x="T4" y="T5"/>
                  </a:cxn>
                  <a:cxn ang="0">
                    <a:pos x="T6" y="T7"/>
                  </a:cxn>
                  <a:cxn ang="0">
                    <a:pos x="T8" y="T9"/>
                  </a:cxn>
                </a:cxnLst>
                <a:rect l="0" t="0" r="r" b="b"/>
                <a:pathLst>
                  <a:path w="4" h="4">
                    <a:moveTo>
                      <a:pt x="0" y="1"/>
                    </a:moveTo>
                    <a:cubicBezTo>
                      <a:pt x="0" y="0"/>
                      <a:pt x="1" y="0"/>
                      <a:pt x="2" y="0"/>
                    </a:cubicBezTo>
                    <a:cubicBezTo>
                      <a:pt x="3" y="0"/>
                      <a:pt x="4" y="1"/>
                      <a:pt x="4" y="2"/>
                    </a:cubicBezTo>
                    <a:cubicBezTo>
                      <a:pt x="3" y="3"/>
                      <a:pt x="2" y="4"/>
                      <a:pt x="1" y="4"/>
                    </a:cubicBezTo>
                    <a:cubicBezTo>
                      <a:pt x="0" y="3"/>
                      <a:pt x="0" y="2"/>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47" name="Freeform 3332">
                <a:extLst>
                  <a:ext uri="{FF2B5EF4-FFF2-40B4-BE49-F238E27FC236}">
                    <a16:creationId xmlns:a16="http://schemas.microsoft.com/office/drawing/2014/main" id="{4C41C7F3-2981-A131-39CD-1ECC1EF7AB55}"/>
                  </a:ext>
                </a:extLst>
              </p:cNvPr>
              <p:cNvSpPr>
                <a:spLocks/>
              </p:cNvSpPr>
              <p:nvPr/>
            </p:nvSpPr>
            <p:spPr bwMode="auto">
              <a:xfrm>
                <a:off x="12763018" y="3406961"/>
                <a:ext cx="24829" cy="33106"/>
              </a:xfrm>
              <a:custGeom>
                <a:avLst/>
                <a:gdLst>
                  <a:gd name="T0" fmla="*/ 0 w 4"/>
                  <a:gd name="T1" fmla="*/ 2 h 5"/>
                  <a:gd name="T2" fmla="*/ 2 w 4"/>
                  <a:gd name="T3" fmla="*/ 1 h 5"/>
                  <a:gd name="T4" fmla="*/ 4 w 4"/>
                  <a:gd name="T5" fmla="*/ 3 h 5"/>
                  <a:gd name="T6" fmla="*/ 1 w 4"/>
                  <a:gd name="T7" fmla="*/ 4 h 5"/>
                  <a:gd name="T8" fmla="*/ 0 w 4"/>
                  <a:gd name="T9" fmla="*/ 2 h 5"/>
                </a:gdLst>
                <a:ahLst/>
                <a:cxnLst>
                  <a:cxn ang="0">
                    <a:pos x="T0" y="T1"/>
                  </a:cxn>
                  <a:cxn ang="0">
                    <a:pos x="T2" y="T3"/>
                  </a:cxn>
                  <a:cxn ang="0">
                    <a:pos x="T4" y="T5"/>
                  </a:cxn>
                  <a:cxn ang="0">
                    <a:pos x="T6" y="T7"/>
                  </a:cxn>
                  <a:cxn ang="0">
                    <a:pos x="T8" y="T9"/>
                  </a:cxn>
                </a:cxnLst>
                <a:rect l="0" t="0" r="r" b="b"/>
                <a:pathLst>
                  <a:path w="4" h="5">
                    <a:moveTo>
                      <a:pt x="0" y="2"/>
                    </a:moveTo>
                    <a:cubicBezTo>
                      <a:pt x="0" y="1"/>
                      <a:pt x="1" y="0"/>
                      <a:pt x="2" y="1"/>
                    </a:cubicBezTo>
                    <a:cubicBezTo>
                      <a:pt x="3" y="1"/>
                      <a:pt x="4" y="2"/>
                      <a:pt x="4" y="3"/>
                    </a:cubicBezTo>
                    <a:cubicBezTo>
                      <a:pt x="3" y="4"/>
                      <a:pt x="2" y="5"/>
                      <a:pt x="1" y="4"/>
                    </a:cubicBezTo>
                    <a:cubicBezTo>
                      <a:pt x="0" y="4"/>
                      <a:pt x="0" y="3"/>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48" name="Freeform 3333">
                <a:extLst>
                  <a:ext uri="{FF2B5EF4-FFF2-40B4-BE49-F238E27FC236}">
                    <a16:creationId xmlns:a16="http://schemas.microsoft.com/office/drawing/2014/main" id="{03D091C0-1994-04D1-361C-16E904350E3C}"/>
                  </a:ext>
                </a:extLst>
              </p:cNvPr>
              <p:cNvSpPr>
                <a:spLocks/>
              </p:cNvSpPr>
              <p:nvPr/>
            </p:nvSpPr>
            <p:spPr bwMode="auto">
              <a:xfrm>
                <a:off x="12407132" y="2921410"/>
                <a:ext cx="27588" cy="27588"/>
              </a:xfrm>
              <a:custGeom>
                <a:avLst/>
                <a:gdLst>
                  <a:gd name="T0" fmla="*/ 0 w 4"/>
                  <a:gd name="T1" fmla="*/ 1 h 4"/>
                  <a:gd name="T2" fmla="*/ 2 w 4"/>
                  <a:gd name="T3" fmla="*/ 0 h 4"/>
                  <a:gd name="T4" fmla="*/ 4 w 4"/>
                  <a:gd name="T5" fmla="*/ 2 h 4"/>
                  <a:gd name="T6" fmla="*/ 1 w 4"/>
                  <a:gd name="T7" fmla="*/ 4 h 4"/>
                  <a:gd name="T8" fmla="*/ 0 w 4"/>
                  <a:gd name="T9" fmla="*/ 1 h 4"/>
                </a:gdLst>
                <a:ahLst/>
                <a:cxnLst>
                  <a:cxn ang="0">
                    <a:pos x="T0" y="T1"/>
                  </a:cxn>
                  <a:cxn ang="0">
                    <a:pos x="T2" y="T3"/>
                  </a:cxn>
                  <a:cxn ang="0">
                    <a:pos x="T4" y="T5"/>
                  </a:cxn>
                  <a:cxn ang="0">
                    <a:pos x="T6" y="T7"/>
                  </a:cxn>
                  <a:cxn ang="0">
                    <a:pos x="T8" y="T9"/>
                  </a:cxn>
                </a:cxnLst>
                <a:rect l="0" t="0" r="r" b="b"/>
                <a:pathLst>
                  <a:path w="4" h="4">
                    <a:moveTo>
                      <a:pt x="0" y="1"/>
                    </a:moveTo>
                    <a:cubicBezTo>
                      <a:pt x="0" y="0"/>
                      <a:pt x="1" y="0"/>
                      <a:pt x="2" y="0"/>
                    </a:cubicBezTo>
                    <a:cubicBezTo>
                      <a:pt x="3" y="0"/>
                      <a:pt x="4" y="1"/>
                      <a:pt x="4" y="2"/>
                    </a:cubicBezTo>
                    <a:cubicBezTo>
                      <a:pt x="3" y="3"/>
                      <a:pt x="2" y="4"/>
                      <a:pt x="1" y="4"/>
                    </a:cubicBezTo>
                    <a:cubicBezTo>
                      <a:pt x="0" y="3"/>
                      <a:pt x="0" y="2"/>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49" name="Freeform 3334">
                <a:extLst>
                  <a:ext uri="{FF2B5EF4-FFF2-40B4-BE49-F238E27FC236}">
                    <a16:creationId xmlns:a16="http://schemas.microsoft.com/office/drawing/2014/main" id="{82CA59AA-AF9B-4D2A-E419-B4A20DC6526D}"/>
                  </a:ext>
                </a:extLst>
              </p:cNvPr>
              <p:cNvSpPr>
                <a:spLocks/>
              </p:cNvSpPr>
              <p:nvPr/>
            </p:nvSpPr>
            <p:spPr bwMode="auto">
              <a:xfrm>
                <a:off x="12067798" y="3420755"/>
                <a:ext cx="24829" cy="24829"/>
              </a:xfrm>
              <a:custGeom>
                <a:avLst/>
                <a:gdLst>
                  <a:gd name="T0" fmla="*/ 0 w 4"/>
                  <a:gd name="T1" fmla="*/ 1 h 4"/>
                  <a:gd name="T2" fmla="*/ 3 w 4"/>
                  <a:gd name="T3" fmla="*/ 0 h 4"/>
                  <a:gd name="T4" fmla="*/ 4 w 4"/>
                  <a:gd name="T5" fmla="*/ 2 h 4"/>
                  <a:gd name="T6" fmla="*/ 2 w 4"/>
                  <a:gd name="T7" fmla="*/ 4 h 4"/>
                  <a:gd name="T8" fmla="*/ 0 w 4"/>
                  <a:gd name="T9" fmla="*/ 1 h 4"/>
                </a:gdLst>
                <a:ahLst/>
                <a:cxnLst>
                  <a:cxn ang="0">
                    <a:pos x="T0" y="T1"/>
                  </a:cxn>
                  <a:cxn ang="0">
                    <a:pos x="T2" y="T3"/>
                  </a:cxn>
                  <a:cxn ang="0">
                    <a:pos x="T4" y="T5"/>
                  </a:cxn>
                  <a:cxn ang="0">
                    <a:pos x="T6" y="T7"/>
                  </a:cxn>
                  <a:cxn ang="0">
                    <a:pos x="T8" y="T9"/>
                  </a:cxn>
                </a:cxnLst>
                <a:rect l="0" t="0" r="r" b="b"/>
                <a:pathLst>
                  <a:path w="4" h="4">
                    <a:moveTo>
                      <a:pt x="0" y="1"/>
                    </a:moveTo>
                    <a:cubicBezTo>
                      <a:pt x="1" y="0"/>
                      <a:pt x="2" y="0"/>
                      <a:pt x="3" y="0"/>
                    </a:cubicBezTo>
                    <a:cubicBezTo>
                      <a:pt x="4" y="0"/>
                      <a:pt x="4" y="1"/>
                      <a:pt x="4" y="2"/>
                    </a:cubicBezTo>
                    <a:cubicBezTo>
                      <a:pt x="4" y="3"/>
                      <a:pt x="3" y="4"/>
                      <a:pt x="2" y="4"/>
                    </a:cubicBezTo>
                    <a:cubicBezTo>
                      <a:pt x="1" y="3"/>
                      <a:pt x="0" y="2"/>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50" name="Freeform 3335">
                <a:extLst>
                  <a:ext uri="{FF2B5EF4-FFF2-40B4-BE49-F238E27FC236}">
                    <a16:creationId xmlns:a16="http://schemas.microsoft.com/office/drawing/2014/main" id="{8ABAF01B-5746-F8B9-9F24-E569131DE63C}"/>
                  </a:ext>
                </a:extLst>
              </p:cNvPr>
              <p:cNvSpPr>
                <a:spLocks/>
              </p:cNvSpPr>
              <p:nvPr/>
            </p:nvSpPr>
            <p:spPr bwMode="auto">
              <a:xfrm>
                <a:off x="11444307" y="3197291"/>
                <a:ext cx="27588" cy="24829"/>
              </a:xfrm>
              <a:custGeom>
                <a:avLst/>
                <a:gdLst>
                  <a:gd name="T0" fmla="*/ 0 w 4"/>
                  <a:gd name="T1" fmla="*/ 1 h 4"/>
                  <a:gd name="T2" fmla="*/ 2 w 4"/>
                  <a:gd name="T3" fmla="*/ 0 h 4"/>
                  <a:gd name="T4" fmla="*/ 4 w 4"/>
                  <a:gd name="T5" fmla="*/ 2 h 4"/>
                  <a:gd name="T6" fmla="*/ 1 w 4"/>
                  <a:gd name="T7" fmla="*/ 3 h 4"/>
                  <a:gd name="T8" fmla="*/ 0 w 4"/>
                  <a:gd name="T9" fmla="*/ 1 h 4"/>
                </a:gdLst>
                <a:ahLst/>
                <a:cxnLst>
                  <a:cxn ang="0">
                    <a:pos x="T0" y="T1"/>
                  </a:cxn>
                  <a:cxn ang="0">
                    <a:pos x="T2" y="T3"/>
                  </a:cxn>
                  <a:cxn ang="0">
                    <a:pos x="T4" y="T5"/>
                  </a:cxn>
                  <a:cxn ang="0">
                    <a:pos x="T6" y="T7"/>
                  </a:cxn>
                  <a:cxn ang="0">
                    <a:pos x="T8" y="T9"/>
                  </a:cxn>
                </a:cxnLst>
                <a:rect l="0" t="0" r="r" b="b"/>
                <a:pathLst>
                  <a:path w="4" h="4">
                    <a:moveTo>
                      <a:pt x="0" y="1"/>
                    </a:moveTo>
                    <a:cubicBezTo>
                      <a:pt x="0" y="0"/>
                      <a:pt x="1" y="0"/>
                      <a:pt x="2" y="0"/>
                    </a:cubicBezTo>
                    <a:cubicBezTo>
                      <a:pt x="3" y="0"/>
                      <a:pt x="4" y="1"/>
                      <a:pt x="4" y="2"/>
                    </a:cubicBezTo>
                    <a:cubicBezTo>
                      <a:pt x="3" y="3"/>
                      <a:pt x="2" y="4"/>
                      <a:pt x="1" y="3"/>
                    </a:cubicBezTo>
                    <a:cubicBezTo>
                      <a:pt x="0" y="3"/>
                      <a:pt x="0" y="2"/>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51" name="Freeform 3336">
                <a:extLst>
                  <a:ext uri="{FF2B5EF4-FFF2-40B4-BE49-F238E27FC236}">
                    <a16:creationId xmlns:a16="http://schemas.microsoft.com/office/drawing/2014/main" id="{1F988A8C-67A7-50B8-7B6D-B3ECD1B80430}"/>
                  </a:ext>
                </a:extLst>
              </p:cNvPr>
              <p:cNvSpPr>
                <a:spLocks/>
              </p:cNvSpPr>
              <p:nvPr/>
            </p:nvSpPr>
            <p:spPr bwMode="auto">
              <a:xfrm>
                <a:off x="10481482" y="2383442"/>
                <a:ext cx="52417" cy="52417"/>
              </a:xfrm>
              <a:custGeom>
                <a:avLst/>
                <a:gdLst>
                  <a:gd name="T0" fmla="*/ 2 w 8"/>
                  <a:gd name="T1" fmla="*/ 1 h 8"/>
                  <a:gd name="T2" fmla="*/ 7 w 8"/>
                  <a:gd name="T3" fmla="*/ 3 h 8"/>
                  <a:gd name="T4" fmla="*/ 5 w 8"/>
                  <a:gd name="T5" fmla="*/ 7 h 8"/>
                  <a:gd name="T6" fmla="*/ 1 w 8"/>
                  <a:gd name="T7" fmla="*/ 6 h 8"/>
                  <a:gd name="T8" fmla="*/ 2 w 8"/>
                  <a:gd name="T9" fmla="*/ 1 h 8"/>
                </a:gdLst>
                <a:ahLst/>
                <a:cxnLst>
                  <a:cxn ang="0">
                    <a:pos x="T0" y="T1"/>
                  </a:cxn>
                  <a:cxn ang="0">
                    <a:pos x="T2" y="T3"/>
                  </a:cxn>
                  <a:cxn ang="0">
                    <a:pos x="T4" y="T5"/>
                  </a:cxn>
                  <a:cxn ang="0">
                    <a:pos x="T6" y="T7"/>
                  </a:cxn>
                  <a:cxn ang="0">
                    <a:pos x="T8" y="T9"/>
                  </a:cxn>
                </a:cxnLst>
                <a:rect l="0" t="0" r="r" b="b"/>
                <a:pathLst>
                  <a:path w="8" h="8">
                    <a:moveTo>
                      <a:pt x="2" y="1"/>
                    </a:moveTo>
                    <a:cubicBezTo>
                      <a:pt x="4" y="0"/>
                      <a:pt x="6" y="1"/>
                      <a:pt x="7" y="3"/>
                    </a:cubicBezTo>
                    <a:cubicBezTo>
                      <a:pt x="8" y="4"/>
                      <a:pt x="7" y="6"/>
                      <a:pt x="5" y="7"/>
                    </a:cubicBezTo>
                    <a:cubicBezTo>
                      <a:pt x="4" y="8"/>
                      <a:pt x="2" y="7"/>
                      <a:pt x="1" y="6"/>
                    </a:cubicBezTo>
                    <a:cubicBezTo>
                      <a:pt x="0" y="4"/>
                      <a:pt x="0" y="2"/>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52" name="Freeform 3337">
                <a:extLst>
                  <a:ext uri="{FF2B5EF4-FFF2-40B4-BE49-F238E27FC236}">
                    <a16:creationId xmlns:a16="http://schemas.microsoft.com/office/drawing/2014/main" id="{2D9FD4EA-B77E-3FF8-EC69-4DCB87D48A82}"/>
                  </a:ext>
                </a:extLst>
              </p:cNvPr>
              <p:cNvSpPr>
                <a:spLocks/>
              </p:cNvSpPr>
              <p:nvPr/>
            </p:nvSpPr>
            <p:spPr bwMode="auto">
              <a:xfrm>
                <a:off x="9852474" y="2082732"/>
                <a:ext cx="52417" cy="52417"/>
              </a:xfrm>
              <a:custGeom>
                <a:avLst/>
                <a:gdLst>
                  <a:gd name="T0" fmla="*/ 3 w 8"/>
                  <a:gd name="T1" fmla="*/ 1 h 8"/>
                  <a:gd name="T2" fmla="*/ 7 w 8"/>
                  <a:gd name="T3" fmla="*/ 3 h 8"/>
                  <a:gd name="T4" fmla="*/ 6 w 8"/>
                  <a:gd name="T5" fmla="*/ 7 h 8"/>
                  <a:gd name="T6" fmla="*/ 1 w 8"/>
                  <a:gd name="T7" fmla="*/ 6 h 8"/>
                  <a:gd name="T8" fmla="*/ 3 w 8"/>
                  <a:gd name="T9" fmla="*/ 1 h 8"/>
                </a:gdLst>
                <a:ahLst/>
                <a:cxnLst>
                  <a:cxn ang="0">
                    <a:pos x="T0" y="T1"/>
                  </a:cxn>
                  <a:cxn ang="0">
                    <a:pos x="T2" y="T3"/>
                  </a:cxn>
                  <a:cxn ang="0">
                    <a:pos x="T4" y="T5"/>
                  </a:cxn>
                  <a:cxn ang="0">
                    <a:pos x="T6" y="T7"/>
                  </a:cxn>
                  <a:cxn ang="0">
                    <a:pos x="T8" y="T9"/>
                  </a:cxn>
                </a:cxnLst>
                <a:rect l="0" t="0" r="r" b="b"/>
                <a:pathLst>
                  <a:path w="8" h="8">
                    <a:moveTo>
                      <a:pt x="3" y="1"/>
                    </a:moveTo>
                    <a:cubicBezTo>
                      <a:pt x="4" y="0"/>
                      <a:pt x="6" y="1"/>
                      <a:pt x="7" y="3"/>
                    </a:cubicBezTo>
                    <a:cubicBezTo>
                      <a:pt x="8" y="4"/>
                      <a:pt x="8" y="6"/>
                      <a:pt x="6" y="7"/>
                    </a:cubicBezTo>
                    <a:cubicBezTo>
                      <a:pt x="4" y="8"/>
                      <a:pt x="2" y="8"/>
                      <a:pt x="1" y="6"/>
                    </a:cubicBezTo>
                    <a:cubicBezTo>
                      <a:pt x="0" y="4"/>
                      <a:pt x="1" y="2"/>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53" name="Freeform 3338">
                <a:extLst>
                  <a:ext uri="{FF2B5EF4-FFF2-40B4-BE49-F238E27FC236}">
                    <a16:creationId xmlns:a16="http://schemas.microsoft.com/office/drawing/2014/main" id="{1584EB02-0CD2-114B-C440-3F3AF6075A18}"/>
                  </a:ext>
                </a:extLst>
              </p:cNvPr>
              <p:cNvSpPr>
                <a:spLocks/>
              </p:cNvSpPr>
              <p:nvPr/>
            </p:nvSpPr>
            <p:spPr bwMode="auto">
              <a:xfrm>
                <a:off x="10357336" y="2673117"/>
                <a:ext cx="38623" cy="38623"/>
              </a:xfrm>
              <a:custGeom>
                <a:avLst/>
                <a:gdLst>
                  <a:gd name="T0" fmla="*/ 2 w 6"/>
                  <a:gd name="T1" fmla="*/ 1 h 6"/>
                  <a:gd name="T2" fmla="*/ 5 w 6"/>
                  <a:gd name="T3" fmla="*/ 2 h 6"/>
                  <a:gd name="T4" fmla="*/ 4 w 6"/>
                  <a:gd name="T5" fmla="*/ 5 h 6"/>
                  <a:gd name="T6" fmla="*/ 1 w 6"/>
                  <a:gd name="T7" fmla="*/ 4 h 6"/>
                  <a:gd name="T8" fmla="*/ 2 w 6"/>
                  <a:gd name="T9" fmla="*/ 1 h 6"/>
                </a:gdLst>
                <a:ahLst/>
                <a:cxnLst>
                  <a:cxn ang="0">
                    <a:pos x="T0" y="T1"/>
                  </a:cxn>
                  <a:cxn ang="0">
                    <a:pos x="T2" y="T3"/>
                  </a:cxn>
                  <a:cxn ang="0">
                    <a:pos x="T4" y="T5"/>
                  </a:cxn>
                  <a:cxn ang="0">
                    <a:pos x="T6" y="T7"/>
                  </a:cxn>
                  <a:cxn ang="0">
                    <a:pos x="T8" y="T9"/>
                  </a:cxn>
                </a:cxnLst>
                <a:rect l="0" t="0" r="r" b="b"/>
                <a:pathLst>
                  <a:path w="6" h="6">
                    <a:moveTo>
                      <a:pt x="2" y="1"/>
                    </a:moveTo>
                    <a:cubicBezTo>
                      <a:pt x="3" y="0"/>
                      <a:pt x="5" y="0"/>
                      <a:pt x="5" y="2"/>
                    </a:cubicBezTo>
                    <a:cubicBezTo>
                      <a:pt x="6" y="3"/>
                      <a:pt x="6" y="5"/>
                      <a:pt x="4" y="5"/>
                    </a:cubicBezTo>
                    <a:cubicBezTo>
                      <a:pt x="3" y="6"/>
                      <a:pt x="1" y="5"/>
                      <a:pt x="1" y="4"/>
                    </a:cubicBezTo>
                    <a:cubicBezTo>
                      <a:pt x="0" y="3"/>
                      <a:pt x="0" y="1"/>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54" name="Freeform 3339">
                <a:extLst>
                  <a:ext uri="{FF2B5EF4-FFF2-40B4-BE49-F238E27FC236}">
                    <a16:creationId xmlns:a16="http://schemas.microsoft.com/office/drawing/2014/main" id="{3D6B1928-1475-0716-66F7-836A0CDE3062}"/>
                  </a:ext>
                </a:extLst>
              </p:cNvPr>
              <p:cNvSpPr>
                <a:spLocks/>
              </p:cNvSpPr>
              <p:nvPr/>
            </p:nvSpPr>
            <p:spPr bwMode="auto">
              <a:xfrm>
                <a:off x="9813850" y="2554488"/>
                <a:ext cx="38623" cy="38623"/>
              </a:xfrm>
              <a:custGeom>
                <a:avLst/>
                <a:gdLst>
                  <a:gd name="T0" fmla="*/ 2 w 6"/>
                  <a:gd name="T1" fmla="*/ 1 h 6"/>
                  <a:gd name="T2" fmla="*/ 5 w 6"/>
                  <a:gd name="T3" fmla="*/ 2 h 6"/>
                  <a:gd name="T4" fmla="*/ 4 w 6"/>
                  <a:gd name="T5" fmla="*/ 6 h 6"/>
                  <a:gd name="T6" fmla="*/ 1 w 6"/>
                  <a:gd name="T7" fmla="*/ 5 h 6"/>
                  <a:gd name="T8" fmla="*/ 2 w 6"/>
                  <a:gd name="T9" fmla="*/ 1 h 6"/>
                </a:gdLst>
                <a:ahLst/>
                <a:cxnLst>
                  <a:cxn ang="0">
                    <a:pos x="T0" y="T1"/>
                  </a:cxn>
                  <a:cxn ang="0">
                    <a:pos x="T2" y="T3"/>
                  </a:cxn>
                  <a:cxn ang="0">
                    <a:pos x="T4" y="T5"/>
                  </a:cxn>
                  <a:cxn ang="0">
                    <a:pos x="T6" y="T7"/>
                  </a:cxn>
                  <a:cxn ang="0">
                    <a:pos x="T8" y="T9"/>
                  </a:cxn>
                </a:cxnLst>
                <a:rect l="0" t="0" r="r" b="b"/>
                <a:pathLst>
                  <a:path w="6" h="6">
                    <a:moveTo>
                      <a:pt x="2" y="1"/>
                    </a:moveTo>
                    <a:cubicBezTo>
                      <a:pt x="3" y="0"/>
                      <a:pt x="5" y="1"/>
                      <a:pt x="5" y="2"/>
                    </a:cubicBezTo>
                    <a:cubicBezTo>
                      <a:pt x="6" y="3"/>
                      <a:pt x="6" y="5"/>
                      <a:pt x="4" y="6"/>
                    </a:cubicBezTo>
                    <a:cubicBezTo>
                      <a:pt x="3" y="6"/>
                      <a:pt x="2" y="6"/>
                      <a:pt x="1" y="5"/>
                    </a:cubicBezTo>
                    <a:cubicBezTo>
                      <a:pt x="0" y="3"/>
                      <a:pt x="1" y="2"/>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55" name="Freeform 3340">
                <a:extLst>
                  <a:ext uri="{FF2B5EF4-FFF2-40B4-BE49-F238E27FC236}">
                    <a16:creationId xmlns:a16="http://schemas.microsoft.com/office/drawing/2014/main" id="{FB01D230-4C09-278B-AEC6-79770E8DE796}"/>
                  </a:ext>
                </a:extLst>
              </p:cNvPr>
              <p:cNvSpPr>
                <a:spLocks/>
              </p:cNvSpPr>
              <p:nvPr/>
            </p:nvSpPr>
            <p:spPr bwMode="auto">
              <a:xfrm>
                <a:off x="10972551" y="2797264"/>
                <a:ext cx="41382" cy="38623"/>
              </a:xfrm>
              <a:custGeom>
                <a:avLst/>
                <a:gdLst>
                  <a:gd name="T0" fmla="*/ 2 w 6"/>
                  <a:gd name="T1" fmla="*/ 0 h 6"/>
                  <a:gd name="T2" fmla="*/ 6 w 6"/>
                  <a:gd name="T3" fmla="*/ 1 h 6"/>
                  <a:gd name="T4" fmla="*/ 4 w 6"/>
                  <a:gd name="T5" fmla="*/ 5 h 6"/>
                  <a:gd name="T6" fmla="*/ 1 w 6"/>
                  <a:gd name="T7" fmla="*/ 4 h 6"/>
                  <a:gd name="T8" fmla="*/ 2 w 6"/>
                  <a:gd name="T9" fmla="*/ 0 h 6"/>
                </a:gdLst>
                <a:ahLst/>
                <a:cxnLst>
                  <a:cxn ang="0">
                    <a:pos x="T0" y="T1"/>
                  </a:cxn>
                  <a:cxn ang="0">
                    <a:pos x="T2" y="T3"/>
                  </a:cxn>
                  <a:cxn ang="0">
                    <a:pos x="T4" y="T5"/>
                  </a:cxn>
                  <a:cxn ang="0">
                    <a:pos x="T6" y="T7"/>
                  </a:cxn>
                  <a:cxn ang="0">
                    <a:pos x="T8" y="T9"/>
                  </a:cxn>
                </a:cxnLst>
                <a:rect l="0" t="0" r="r" b="b"/>
                <a:pathLst>
                  <a:path w="6" h="6">
                    <a:moveTo>
                      <a:pt x="2" y="0"/>
                    </a:moveTo>
                    <a:cubicBezTo>
                      <a:pt x="3" y="0"/>
                      <a:pt x="5" y="0"/>
                      <a:pt x="6" y="1"/>
                    </a:cubicBezTo>
                    <a:cubicBezTo>
                      <a:pt x="6" y="3"/>
                      <a:pt x="6" y="4"/>
                      <a:pt x="4" y="5"/>
                    </a:cubicBezTo>
                    <a:cubicBezTo>
                      <a:pt x="3" y="6"/>
                      <a:pt x="2" y="5"/>
                      <a:pt x="1" y="4"/>
                    </a:cubicBezTo>
                    <a:cubicBezTo>
                      <a:pt x="0" y="3"/>
                      <a:pt x="1"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56" name="Freeform 3341">
                <a:extLst>
                  <a:ext uri="{FF2B5EF4-FFF2-40B4-BE49-F238E27FC236}">
                    <a16:creationId xmlns:a16="http://schemas.microsoft.com/office/drawing/2014/main" id="{84E92FBE-2998-0AE1-3543-845C84545F9C}"/>
                  </a:ext>
                </a:extLst>
              </p:cNvPr>
              <p:cNvSpPr>
                <a:spLocks/>
              </p:cNvSpPr>
              <p:nvPr/>
            </p:nvSpPr>
            <p:spPr bwMode="auto">
              <a:xfrm>
                <a:off x="10771157" y="2582077"/>
                <a:ext cx="38623" cy="38623"/>
              </a:xfrm>
              <a:custGeom>
                <a:avLst/>
                <a:gdLst>
                  <a:gd name="T0" fmla="*/ 2 w 6"/>
                  <a:gd name="T1" fmla="*/ 1 h 6"/>
                  <a:gd name="T2" fmla="*/ 6 w 6"/>
                  <a:gd name="T3" fmla="*/ 2 h 6"/>
                  <a:gd name="T4" fmla="*/ 5 w 6"/>
                  <a:gd name="T5" fmla="*/ 6 h 6"/>
                  <a:gd name="T6" fmla="*/ 1 w 6"/>
                  <a:gd name="T7" fmla="*/ 5 h 6"/>
                  <a:gd name="T8" fmla="*/ 2 w 6"/>
                  <a:gd name="T9" fmla="*/ 1 h 6"/>
                </a:gdLst>
                <a:ahLst/>
                <a:cxnLst>
                  <a:cxn ang="0">
                    <a:pos x="T0" y="T1"/>
                  </a:cxn>
                  <a:cxn ang="0">
                    <a:pos x="T2" y="T3"/>
                  </a:cxn>
                  <a:cxn ang="0">
                    <a:pos x="T4" y="T5"/>
                  </a:cxn>
                  <a:cxn ang="0">
                    <a:pos x="T6" y="T7"/>
                  </a:cxn>
                  <a:cxn ang="0">
                    <a:pos x="T8" y="T9"/>
                  </a:cxn>
                </a:cxnLst>
                <a:rect l="0" t="0" r="r" b="b"/>
                <a:pathLst>
                  <a:path w="6" h="6">
                    <a:moveTo>
                      <a:pt x="2" y="1"/>
                    </a:moveTo>
                    <a:cubicBezTo>
                      <a:pt x="3" y="0"/>
                      <a:pt x="5" y="1"/>
                      <a:pt x="6" y="2"/>
                    </a:cubicBezTo>
                    <a:cubicBezTo>
                      <a:pt x="6" y="3"/>
                      <a:pt x="6" y="5"/>
                      <a:pt x="5" y="6"/>
                    </a:cubicBezTo>
                    <a:cubicBezTo>
                      <a:pt x="3" y="6"/>
                      <a:pt x="2" y="6"/>
                      <a:pt x="1" y="5"/>
                    </a:cubicBezTo>
                    <a:cubicBezTo>
                      <a:pt x="0" y="3"/>
                      <a:pt x="1" y="2"/>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57" name="Freeform 3342">
                <a:extLst>
                  <a:ext uri="{FF2B5EF4-FFF2-40B4-BE49-F238E27FC236}">
                    <a16:creationId xmlns:a16="http://schemas.microsoft.com/office/drawing/2014/main" id="{02F50A24-9476-E931-5F56-054C45DE68C7}"/>
                  </a:ext>
                </a:extLst>
              </p:cNvPr>
              <p:cNvSpPr>
                <a:spLocks/>
              </p:cNvSpPr>
              <p:nvPr/>
            </p:nvSpPr>
            <p:spPr bwMode="auto">
              <a:xfrm>
                <a:off x="9571075" y="1663393"/>
                <a:ext cx="38623" cy="38623"/>
              </a:xfrm>
              <a:custGeom>
                <a:avLst/>
                <a:gdLst>
                  <a:gd name="T0" fmla="*/ 2 w 6"/>
                  <a:gd name="T1" fmla="*/ 1 h 6"/>
                  <a:gd name="T2" fmla="*/ 6 w 6"/>
                  <a:gd name="T3" fmla="*/ 2 h 6"/>
                  <a:gd name="T4" fmla="*/ 5 w 6"/>
                  <a:gd name="T5" fmla="*/ 6 h 6"/>
                  <a:gd name="T6" fmla="*/ 1 w 6"/>
                  <a:gd name="T7" fmla="*/ 5 h 6"/>
                  <a:gd name="T8" fmla="*/ 2 w 6"/>
                  <a:gd name="T9" fmla="*/ 1 h 6"/>
                </a:gdLst>
                <a:ahLst/>
                <a:cxnLst>
                  <a:cxn ang="0">
                    <a:pos x="T0" y="T1"/>
                  </a:cxn>
                  <a:cxn ang="0">
                    <a:pos x="T2" y="T3"/>
                  </a:cxn>
                  <a:cxn ang="0">
                    <a:pos x="T4" y="T5"/>
                  </a:cxn>
                  <a:cxn ang="0">
                    <a:pos x="T6" y="T7"/>
                  </a:cxn>
                  <a:cxn ang="0">
                    <a:pos x="T8" y="T9"/>
                  </a:cxn>
                </a:cxnLst>
                <a:rect l="0" t="0" r="r" b="b"/>
                <a:pathLst>
                  <a:path w="6" h="6">
                    <a:moveTo>
                      <a:pt x="2" y="1"/>
                    </a:moveTo>
                    <a:cubicBezTo>
                      <a:pt x="3" y="0"/>
                      <a:pt x="5" y="1"/>
                      <a:pt x="6" y="2"/>
                    </a:cubicBezTo>
                    <a:cubicBezTo>
                      <a:pt x="6" y="3"/>
                      <a:pt x="6" y="5"/>
                      <a:pt x="5" y="6"/>
                    </a:cubicBezTo>
                    <a:cubicBezTo>
                      <a:pt x="3" y="6"/>
                      <a:pt x="2" y="6"/>
                      <a:pt x="1" y="5"/>
                    </a:cubicBezTo>
                    <a:cubicBezTo>
                      <a:pt x="0" y="3"/>
                      <a:pt x="1" y="2"/>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58" name="Freeform 3343">
                <a:extLst>
                  <a:ext uri="{FF2B5EF4-FFF2-40B4-BE49-F238E27FC236}">
                    <a16:creationId xmlns:a16="http://schemas.microsoft.com/office/drawing/2014/main" id="{7D2021A7-135C-4153-AB23-C1BBE8329737}"/>
                  </a:ext>
                </a:extLst>
              </p:cNvPr>
              <p:cNvSpPr>
                <a:spLocks/>
              </p:cNvSpPr>
              <p:nvPr/>
            </p:nvSpPr>
            <p:spPr bwMode="auto">
              <a:xfrm>
                <a:off x="9146218" y="1806851"/>
                <a:ext cx="38623" cy="46900"/>
              </a:xfrm>
              <a:custGeom>
                <a:avLst/>
                <a:gdLst>
                  <a:gd name="T0" fmla="*/ 2 w 6"/>
                  <a:gd name="T1" fmla="*/ 1 h 7"/>
                  <a:gd name="T2" fmla="*/ 6 w 6"/>
                  <a:gd name="T3" fmla="*/ 2 h 7"/>
                  <a:gd name="T4" fmla="*/ 5 w 6"/>
                  <a:gd name="T5" fmla="*/ 6 h 7"/>
                  <a:gd name="T6" fmla="*/ 1 w 6"/>
                  <a:gd name="T7" fmla="*/ 5 h 7"/>
                  <a:gd name="T8" fmla="*/ 2 w 6"/>
                  <a:gd name="T9" fmla="*/ 1 h 7"/>
                </a:gdLst>
                <a:ahLst/>
                <a:cxnLst>
                  <a:cxn ang="0">
                    <a:pos x="T0" y="T1"/>
                  </a:cxn>
                  <a:cxn ang="0">
                    <a:pos x="T2" y="T3"/>
                  </a:cxn>
                  <a:cxn ang="0">
                    <a:pos x="T4" y="T5"/>
                  </a:cxn>
                  <a:cxn ang="0">
                    <a:pos x="T6" y="T7"/>
                  </a:cxn>
                  <a:cxn ang="0">
                    <a:pos x="T8" y="T9"/>
                  </a:cxn>
                </a:cxnLst>
                <a:rect l="0" t="0" r="r" b="b"/>
                <a:pathLst>
                  <a:path w="6" h="7">
                    <a:moveTo>
                      <a:pt x="2" y="1"/>
                    </a:moveTo>
                    <a:cubicBezTo>
                      <a:pt x="3" y="0"/>
                      <a:pt x="5" y="1"/>
                      <a:pt x="6" y="2"/>
                    </a:cubicBezTo>
                    <a:cubicBezTo>
                      <a:pt x="6" y="4"/>
                      <a:pt x="6" y="5"/>
                      <a:pt x="5" y="6"/>
                    </a:cubicBezTo>
                    <a:cubicBezTo>
                      <a:pt x="3" y="7"/>
                      <a:pt x="2" y="6"/>
                      <a:pt x="1" y="5"/>
                    </a:cubicBezTo>
                    <a:cubicBezTo>
                      <a:pt x="0" y="3"/>
                      <a:pt x="1" y="2"/>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59" name="Freeform 3344">
                <a:extLst>
                  <a:ext uri="{FF2B5EF4-FFF2-40B4-BE49-F238E27FC236}">
                    <a16:creationId xmlns:a16="http://schemas.microsoft.com/office/drawing/2014/main" id="{5C7E18ED-C8D6-E12E-7106-871705AD8E26}"/>
                  </a:ext>
                </a:extLst>
              </p:cNvPr>
              <p:cNvSpPr>
                <a:spLocks/>
              </p:cNvSpPr>
              <p:nvPr/>
            </p:nvSpPr>
            <p:spPr bwMode="auto">
              <a:xfrm>
                <a:off x="10644252" y="3117286"/>
                <a:ext cx="41382" cy="41382"/>
              </a:xfrm>
              <a:custGeom>
                <a:avLst/>
                <a:gdLst>
                  <a:gd name="T0" fmla="*/ 2 w 6"/>
                  <a:gd name="T1" fmla="*/ 1 h 6"/>
                  <a:gd name="T2" fmla="*/ 6 w 6"/>
                  <a:gd name="T3" fmla="*/ 2 h 6"/>
                  <a:gd name="T4" fmla="*/ 4 w 6"/>
                  <a:gd name="T5" fmla="*/ 5 h 6"/>
                  <a:gd name="T6" fmla="*/ 1 w 6"/>
                  <a:gd name="T7" fmla="*/ 4 h 6"/>
                  <a:gd name="T8" fmla="*/ 2 w 6"/>
                  <a:gd name="T9" fmla="*/ 1 h 6"/>
                </a:gdLst>
                <a:ahLst/>
                <a:cxnLst>
                  <a:cxn ang="0">
                    <a:pos x="T0" y="T1"/>
                  </a:cxn>
                  <a:cxn ang="0">
                    <a:pos x="T2" y="T3"/>
                  </a:cxn>
                  <a:cxn ang="0">
                    <a:pos x="T4" y="T5"/>
                  </a:cxn>
                  <a:cxn ang="0">
                    <a:pos x="T6" y="T7"/>
                  </a:cxn>
                  <a:cxn ang="0">
                    <a:pos x="T8" y="T9"/>
                  </a:cxn>
                </a:cxnLst>
                <a:rect l="0" t="0" r="r" b="b"/>
                <a:pathLst>
                  <a:path w="6" h="6">
                    <a:moveTo>
                      <a:pt x="2" y="1"/>
                    </a:moveTo>
                    <a:cubicBezTo>
                      <a:pt x="3" y="0"/>
                      <a:pt x="5" y="0"/>
                      <a:pt x="6" y="2"/>
                    </a:cubicBezTo>
                    <a:cubicBezTo>
                      <a:pt x="6" y="3"/>
                      <a:pt x="6" y="5"/>
                      <a:pt x="4" y="5"/>
                    </a:cubicBezTo>
                    <a:cubicBezTo>
                      <a:pt x="3" y="6"/>
                      <a:pt x="2" y="5"/>
                      <a:pt x="1" y="4"/>
                    </a:cubicBezTo>
                    <a:cubicBezTo>
                      <a:pt x="0" y="3"/>
                      <a:pt x="1" y="1"/>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60" name="Freeform 3345">
                <a:extLst>
                  <a:ext uri="{FF2B5EF4-FFF2-40B4-BE49-F238E27FC236}">
                    <a16:creationId xmlns:a16="http://schemas.microsoft.com/office/drawing/2014/main" id="{008E5020-4CED-C745-C82D-9D20B9F84ED7}"/>
                  </a:ext>
                </a:extLst>
              </p:cNvPr>
              <p:cNvSpPr>
                <a:spLocks/>
              </p:cNvSpPr>
              <p:nvPr/>
            </p:nvSpPr>
            <p:spPr bwMode="auto">
              <a:xfrm>
                <a:off x="10633217" y="2844164"/>
                <a:ext cx="24829" cy="24829"/>
              </a:xfrm>
              <a:custGeom>
                <a:avLst/>
                <a:gdLst>
                  <a:gd name="T0" fmla="*/ 1 w 4"/>
                  <a:gd name="T1" fmla="*/ 0 h 4"/>
                  <a:gd name="T2" fmla="*/ 4 w 4"/>
                  <a:gd name="T3" fmla="*/ 1 h 4"/>
                  <a:gd name="T4" fmla="*/ 3 w 4"/>
                  <a:gd name="T5" fmla="*/ 4 h 4"/>
                  <a:gd name="T6" fmla="*/ 0 w 4"/>
                  <a:gd name="T7" fmla="*/ 3 h 4"/>
                  <a:gd name="T8" fmla="*/ 1 w 4"/>
                  <a:gd name="T9" fmla="*/ 0 h 4"/>
                </a:gdLst>
                <a:ahLst/>
                <a:cxnLst>
                  <a:cxn ang="0">
                    <a:pos x="T0" y="T1"/>
                  </a:cxn>
                  <a:cxn ang="0">
                    <a:pos x="T2" y="T3"/>
                  </a:cxn>
                  <a:cxn ang="0">
                    <a:pos x="T4" y="T5"/>
                  </a:cxn>
                  <a:cxn ang="0">
                    <a:pos x="T6" y="T7"/>
                  </a:cxn>
                  <a:cxn ang="0">
                    <a:pos x="T8" y="T9"/>
                  </a:cxn>
                </a:cxnLst>
                <a:rect l="0" t="0" r="r" b="b"/>
                <a:pathLst>
                  <a:path w="4" h="4">
                    <a:moveTo>
                      <a:pt x="1" y="0"/>
                    </a:moveTo>
                    <a:cubicBezTo>
                      <a:pt x="2" y="0"/>
                      <a:pt x="3" y="0"/>
                      <a:pt x="4" y="1"/>
                    </a:cubicBezTo>
                    <a:cubicBezTo>
                      <a:pt x="4" y="2"/>
                      <a:pt x="4" y="3"/>
                      <a:pt x="3" y="4"/>
                    </a:cubicBezTo>
                    <a:cubicBezTo>
                      <a:pt x="2" y="4"/>
                      <a:pt x="1" y="4"/>
                      <a:pt x="0" y="3"/>
                    </a:cubicBezTo>
                    <a:cubicBezTo>
                      <a:pt x="0" y="2"/>
                      <a:pt x="0"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61" name="Freeform 3346">
                <a:extLst>
                  <a:ext uri="{FF2B5EF4-FFF2-40B4-BE49-F238E27FC236}">
                    <a16:creationId xmlns:a16="http://schemas.microsoft.com/office/drawing/2014/main" id="{6E400B2C-ACA4-587A-837F-74E86C467370}"/>
                  </a:ext>
                </a:extLst>
              </p:cNvPr>
              <p:cNvSpPr>
                <a:spLocks/>
              </p:cNvSpPr>
              <p:nvPr/>
            </p:nvSpPr>
            <p:spPr bwMode="auto">
              <a:xfrm>
                <a:off x="10790469" y="3335232"/>
                <a:ext cx="33106" cy="24829"/>
              </a:xfrm>
              <a:custGeom>
                <a:avLst/>
                <a:gdLst>
                  <a:gd name="T0" fmla="*/ 2 w 5"/>
                  <a:gd name="T1" fmla="*/ 1 h 4"/>
                  <a:gd name="T2" fmla="*/ 4 w 5"/>
                  <a:gd name="T3" fmla="*/ 1 h 4"/>
                  <a:gd name="T4" fmla="*/ 3 w 5"/>
                  <a:gd name="T5" fmla="*/ 4 h 4"/>
                  <a:gd name="T6" fmla="*/ 1 w 5"/>
                  <a:gd name="T7" fmla="*/ 3 h 4"/>
                  <a:gd name="T8" fmla="*/ 2 w 5"/>
                  <a:gd name="T9" fmla="*/ 1 h 4"/>
                </a:gdLst>
                <a:ahLst/>
                <a:cxnLst>
                  <a:cxn ang="0">
                    <a:pos x="T0" y="T1"/>
                  </a:cxn>
                  <a:cxn ang="0">
                    <a:pos x="T2" y="T3"/>
                  </a:cxn>
                  <a:cxn ang="0">
                    <a:pos x="T4" y="T5"/>
                  </a:cxn>
                  <a:cxn ang="0">
                    <a:pos x="T6" y="T7"/>
                  </a:cxn>
                  <a:cxn ang="0">
                    <a:pos x="T8" y="T9"/>
                  </a:cxn>
                </a:cxnLst>
                <a:rect l="0" t="0" r="r" b="b"/>
                <a:pathLst>
                  <a:path w="5" h="4">
                    <a:moveTo>
                      <a:pt x="2" y="1"/>
                    </a:moveTo>
                    <a:cubicBezTo>
                      <a:pt x="2" y="0"/>
                      <a:pt x="4" y="1"/>
                      <a:pt x="4" y="1"/>
                    </a:cubicBezTo>
                    <a:cubicBezTo>
                      <a:pt x="5" y="2"/>
                      <a:pt x="4" y="3"/>
                      <a:pt x="3" y="4"/>
                    </a:cubicBezTo>
                    <a:cubicBezTo>
                      <a:pt x="2" y="4"/>
                      <a:pt x="1" y="4"/>
                      <a:pt x="1" y="3"/>
                    </a:cubicBezTo>
                    <a:cubicBezTo>
                      <a:pt x="0" y="2"/>
                      <a:pt x="1" y="1"/>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62" name="Freeform 3347">
                <a:extLst>
                  <a:ext uri="{FF2B5EF4-FFF2-40B4-BE49-F238E27FC236}">
                    <a16:creationId xmlns:a16="http://schemas.microsoft.com/office/drawing/2014/main" id="{0F7748C9-48E7-A30D-7D7B-9C1702F592D8}"/>
                  </a:ext>
                </a:extLst>
              </p:cNvPr>
              <p:cNvSpPr>
                <a:spLocks/>
              </p:cNvSpPr>
              <p:nvPr/>
            </p:nvSpPr>
            <p:spPr bwMode="auto">
              <a:xfrm>
                <a:off x="10776675" y="2915893"/>
                <a:ext cx="24829" cy="33106"/>
              </a:xfrm>
              <a:custGeom>
                <a:avLst/>
                <a:gdLst>
                  <a:gd name="T0" fmla="*/ 1 w 4"/>
                  <a:gd name="T1" fmla="*/ 1 h 5"/>
                  <a:gd name="T2" fmla="*/ 4 w 4"/>
                  <a:gd name="T3" fmla="*/ 1 h 5"/>
                  <a:gd name="T4" fmla="*/ 3 w 4"/>
                  <a:gd name="T5" fmla="*/ 4 h 5"/>
                  <a:gd name="T6" fmla="*/ 0 w 4"/>
                  <a:gd name="T7" fmla="*/ 3 h 5"/>
                  <a:gd name="T8" fmla="*/ 1 w 4"/>
                  <a:gd name="T9" fmla="*/ 1 h 5"/>
                </a:gdLst>
                <a:ahLst/>
                <a:cxnLst>
                  <a:cxn ang="0">
                    <a:pos x="T0" y="T1"/>
                  </a:cxn>
                  <a:cxn ang="0">
                    <a:pos x="T2" y="T3"/>
                  </a:cxn>
                  <a:cxn ang="0">
                    <a:pos x="T4" y="T5"/>
                  </a:cxn>
                  <a:cxn ang="0">
                    <a:pos x="T6" y="T7"/>
                  </a:cxn>
                  <a:cxn ang="0">
                    <a:pos x="T8" y="T9"/>
                  </a:cxn>
                </a:cxnLst>
                <a:rect l="0" t="0" r="r" b="b"/>
                <a:pathLst>
                  <a:path w="4" h="5">
                    <a:moveTo>
                      <a:pt x="1" y="1"/>
                    </a:moveTo>
                    <a:cubicBezTo>
                      <a:pt x="2" y="0"/>
                      <a:pt x="3" y="1"/>
                      <a:pt x="4" y="1"/>
                    </a:cubicBezTo>
                    <a:cubicBezTo>
                      <a:pt x="4" y="2"/>
                      <a:pt x="4" y="4"/>
                      <a:pt x="3" y="4"/>
                    </a:cubicBezTo>
                    <a:cubicBezTo>
                      <a:pt x="2" y="5"/>
                      <a:pt x="1" y="4"/>
                      <a:pt x="0" y="3"/>
                    </a:cubicBezTo>
                    <a:cubicBezTo>
                      <a:pt x="0" y="2"/>
                      <a:pt x="0"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63" name="Freeform 3348">
                <a:extLst>
                  <a:ext uri="{FF2B5EF4-FFF2-40B4-BE49-F238E27FC236}">
                    <a16:creationId xmlns:a16="http://schemas.microsoft.com/office/drawing/2014/main" id="{0C3DB692-9820-9D70-229B-A11F7BB8A94A}"/>
                  </a:ext>
                </a:extLst>
              </p:cNvPr>
              <p:cNvSpPr>
                <a:spLocks/>
              </p:cNvSpPr>
              <p:nvPr/>
            </p:nvSpPr>
            <p:spPr bwMode="auto">
              <a:xfrm>
                <a:off x="10867716" y="2319990"/>
                <a:ext cx="33106" cy="24829"/>
              </a:xfrm>
              <a:custGeom>
                <a:avLst/>
                <a:gdLst>
                  <a:gd name="T0" fmla="*/ 2 w 5"/>
                  <a:gd name="T1" fmla="*/ 1 h 4"/>
                  <a:gd name="T2" fmla="*/ 4 w 5"/>
                  <a:gd name="T3" fmla="*/ 1 h 4"/>
                  <a:gd name="T4" fmla="*/ 3 w 5"/>
                  <a:gd name="T5" fmla="*/ 4 h 4"/>
                  <a:gd name="T6" fmla="*/ 1 w 5"/>
                  <a:gd name="T7" fmla="*/ 3 h 4"/>
                  <a:gd name="T8" fmla="*/ 2 w 5"/>
                  <a:gd name="T9" fmla="*/ 1 h 4"/>
                </a:gdLst>
                <a:ahLst/>
                <a:cxnLst>
                  <a:cxn ang="0">
                    <a:pos x="T0" y="T1"/>
                  </a:cxn>
                  <a:cxn ang="0">
                    <a:pos x="T2" y="T3"/>
                  </a:cxn>
                  <a:cxn ang="0">
                    <a:pos x="T4" y="T5"/>
                  </a:cxn>
                  <a:cxn ang="0">
                    <a:pos x="T6" y="T7"/>
                  </a:cxn>
                  <a:cxn ang="0">
                    <a:pos x="T8" y="T9"/>
                  </a:cxn>
                </a:cxnLst>
                <a:rect l="0" t="0" r="r" b="b"/>
                <a:pathLst>
                  <a:path w="5" h="4">
                    <a:moveTo>
                      <a:pt x="2" y="1"/>
                    </a:moveTo>
                    <a:cubicBezTo>
                      <a:pt x="3" y="0"/>
                      <a:pt x="4" y="1"/>
                      <a:pt x="4" y="1"/>
                    </a:cubicBezTo>
                    <a:cubicBezTo>
                      <a:pt x="5" y="2"/>
                      <a:pt x="4" y="4"/>
                      <a:pt x="3" y="4"/>
                    </a:cubicBezTo>
                    <a:cubicBezTo>
                      <a:pt x="3" y="4"/>
                      <a:pt x="1" y="4"/>
                      <a:pt x="1" y="3"/>
                    </a:cubicBezTo>
                    <a:cubicBezTo>
                      <a:pt x="0" y="2"/>
                      <a:pt x="1" y="1"/>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64" name="Freeform 3349">
                <a:extLst>
                  <a:ext uri="{FF2B5EF4-FFF2-40B4-BE49-F238E27FC236}">
                    <a16:creationId xmlns:a16="http://schemas.microsoft.com/office/drawing/2014/main" id="{73931403-EAEF-4AE6-4142-1C81096D18DF}"/>
                  </a:ext>
                </a:extLst>
              </p:cNvPr>
              <p:cNvSpPr>
                <a:spLocks/>
              </p:cNvSpPr>
              <p:nvPr/>
            </p:nvSpPr>
            <p:spPr bwMode="auto">
              <a:xfrm>
                <a:off x="10277330" y="2430342"/>
                <a:ext cx="27588" cy="33106"/>
              </a:xfrm>
              <a:custGeom>
                <a:avLst/>
                <a:gdLst>
                  <a:gd name="T0" fmla="*/ 1 w 4"/>
                  <a:gd name="T1" fmla="*/ 1 h 5"/>
                  <a:gd name="T2" fmla="*/ 4 w 4"/>
                  <a:gd name="T3" fmla="*/ 2 h 5"/>
                  <a:gd name="T4" fmla="*/ 3 w 4"/>
                  <a:gd name="T5" fmla="*/ 4 h 5"/>
                  <a:gd name="T6" fmla="*/ 1 w 4"/>
                  <a:gd name="T7" fmla="*/ 3 h 5"/>
                  <a:gd name="T8" fmla="*/ 1 w 4"/>
                  <a:gd name="T9" fmla="*/ 1 h 5"/>
                </a:gdLst>
                <a:ahLst/>
                <a:cxnLst>
                  <a:cxn ang="0">
                    <a:pos x="T0" y="T1"/>
                  </a:cxn>
                  <a:cxn ang="0">
                    <a:pos x="T2" y="T3"/>
                  </a:cxn>
                  <a:cxn ang="0">
                    <a:pos x="T4" y="T5"/>
                  </a:cxn>
                  <a:cxn ang="0">
                    <a:pos x="T6" y="T7"/>
                  </a:cxn>
                  <a:cxn ang="0">
                    <a:pos x="T8" y="T9"/>
                  </a:cxn>
                </a:cxnLst>
                <a:rect l="0" t="0" r="r" b="b"/>
                <a:pathLst>
                  <a:path w="4" h="5">
                    <a:moveTo>
                      <a:pt x="1" y="1"/>
                    </a:moveTo>
                    <a:cubicBezTo>
                      <a:pt x="2" y="0"/>
                      <a:pt x="3" y="1"/>
                      <a:pt x="4" y="2"/>
                    </a:cubicBezTo>
                    <a:cubicBezTo>
                      <a:pt x="4" y="3"/>
                      <a:pt x="4" y="4"/>
                      <a:pt x="3" y="4"/>
                    </a:cubicBezTo>
                    <a:cubicBezTo>
                      <a:pt x="2" y="5"/>
                      <a:pt x="1" y="4"/>
                      <a:pt x="1" y="3"/>
                    </a:cubicBezTo>
                    <a:cubicBezTo>
                      <a:pt x="0" y="2"/>
                      <a:pt x="0"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65" name="Freeform 3350">
                <a:extLst>
                  <a:ext uri="{FF2B5EF4-FFF2-40B4-BE49-F238E27FC236}">
                    <a16:creationId xmlns:a16="http://schemas.microsoft.com/office/drawing/2014/main" id="{87D31082-68E2-32F1-E361-4760D2FDF611}"/>
                  </a:ext>
                </a:extLst>
              </p:cNvPr>
              <p:cNvSpPr>
                <a:spLocks/>
              </p:cNvSpPr>
              <p:nvPr/>
            </p:nvSpPr>
            <p:spPr bwMode="auto">
              <a:xfrm>
                <a:off x="9995932" y="1834439"/>
                <a:ext cx="27588" cy="24829"/>
              </a:xfrm>
              <a:custGeom>
                <a:avLst/>
                <a:gdLst>
                  <a:gd name="T0" fmla="*/ 1 w 4"/>
                  <a:gd name="T1" fmla="*/ 0 h 4"/>
                  <a:gd name="T2" fmla="*/ 4 w 4"/>
                  <a:gd name="T3" fmla="*/ 1 h 4"/>
                  <a:gd name="T4" fmla="*/ 3 w 4"/>
                  <a:gd name="T5" fmla="*/ 4 h 4"/>
                  <a:gd name="T6" fmla="*/ 0 w 4"/>
                  <a:gd name="T7" fmla="*/ 3 h 4"/>
                  <a:gd name="T8" fmla="*/ 1 w 4"/>
                  <a:gd name="T9" fmla="*/ 0 h 4"/>
                </a:gdLst>
                <a:ahLst/>
                <a:cxnLst>
                  <a:cxn ang="0">
                    <a:pos x="T0" y="T1"/>
                  </a:cxn>
                  <a:cxn ang="0">
                    <a:pos x="T2" y="T3"/>
                  </a:cxn>
                  <a:cxn ang="0">
                    <a:pos x="T4" y="T5"/>
                  </a:cxn>
                  <a:cxn ang="0">
                    <a:pos x="T6" y="T7"/>
                  </a:cxn>
                  <a:cxn ang="0">
                    <a:pos x="T8" y="T9"/>
                  </a:cxn>
                </a:cxnLst>
                <a:rect l="0" t="0" r="r" b="b"/>
                <a:pathLst>
                  <a:path w="4" h="4">
                    <a:moveTo>
                      <a:pt x="1" y="0"/>
                    </a:moveTo>
                    <a:cubicBezTo>
                      <a:pt x="2" y="0"/>
                      <a:pt x="3" y="0"/>
                      <a:pt x="4" y="1"/>
                    </a:cubicBezTo>
                    <a:cubicBezTo>
                      <a:pt x="4" y="2"/>
                      <a:pt x="4" y="3"/>
                      <a:pt x="3" y="4"/>
                    </a:cubicBezTo>
                    <a:cubicBezTo>
                      <a:pt x="2" y="4"/>
                      <a:pt x="1" y="4"/>
                      <a:pt x="0" y="3"/>
                    </a:cubicBezTo>
                    <a:cubicBezTo>
                      <a:pt x="0" y="2"/>
                      <a:pt x="0"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grpSp>
      </p:grpSp>
      <p:sp>
        <p:nvSpPr>
          <p:cNvPr id="3" name="Slide Number Placeholder 6">
            <a:extLst>
              <a:ext uri="{FF2B5EF4-FFF2-40B4-BE49-F238E27FC236}">
                <a16:creationId xmlns:a16="http://schemas.microsoft.com/office/drawing/2014/main" id="{4E620F8C-3495-0D00-21C9-4ED5031C9A62}"/>
              </a:ext>
            </a:extLst>
          </p:cNvPr>
          <p:cNvSpPr>
            <a:spLocks noGrp="1"/>
          </p:cNvSpPr>
          <p:nvPr>
            <p:ph type="sldNum" sz="quarter" idx="12"/>
          </p:nvPr>
        </p:nvSpPr>
        <p:spPr>
          <a:xfrm>
            <a:off x="4586678" y="7219068"/>
            <a:ext cx="355210" cy="188208"/>
          </a:xfrm>
        </p:spPr>
        <p:txBody>
          <a:bodyPr/>
          <a:lstStyle/>
          <a:p>
            <a:fld id="{BBD8116C-255A-44AF-97AC-4E39B80E4E22}" type="slidenum">
              <a:rPr lang="en-IN" sz="800" smtClean="0">
                <a:solidFill>
                  <a:schemeClr val="bg1"/>
                </a:solidFill>
                <a:latin typeface="Bahnschrift" panose="020B0502040204020203" pitchFamily="34" charset="0"/>
              </a:rPr>
              <a:t>2</a:t>
            </a:fld>
            <a:endParaRPr lang="en-IN" sz="800">
              <a:solidFill>
                <a:schemeClr val="bg1"/>
              </a:solidFill>
              <a:latin typeface="Bahnschrift" panose="020B0502040204020203" pitchFamily="34" charset="0"/>
            </a:endParaRPr>
          </a:p>
        </p:txBody>
      </p:sp>
    </p:spTree>
    <p:custDataLst>
      <p:tags r:id="rId1"/>
    </p:custDataLst>
    <p:extLst>
      <p:ext uri="{BB962C8B-B14F-4D97-AF65-F5344CB8AC3E}">
        <p14:creationId xmlns:p14="http://schemas.microsoft.com/office/powerpoint/2010/main" val="1130203443"/>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angle: Rounded Corners 7">
            <a:extLst>
              <a:ext uri="{FF2B5EF4-FFF2-40B4-BE49-F238E27FC236}">
                <a16:creationId xmlns:a16="http://schemas.microsoft.com/office/drawing/2014/main" id="{233984C9-48FE-6F09-5D06-5DE93669F582}"/>
              </a:ext>
            </a:extLst>
          </p:cNvPr>
          <p:cNvSpPr/>
          <p:nvPr/>
        </p:nvSpPr>
        <p:spPr>
          <a:xfrm>
            <a:off x="425450" y="4142745"/>
            <a:ext cx="4516438" cy="2268147"/>
          </a:xfrm>
          <a:prstGeom prst="roundRect">
            <a:avLst>
              <a:gd name="adj" fmla="val 4168"/>
            </a:avLst>
          </a:prstGeom>
          <a:solidFill>
            <a:srgbClr val="0044FF">
              <a:alpha val="5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prstClr val="white"/>
              </a:solidFill>
              <a:effectLst/>
              <a:uLnTx/>
              <a:uFillTx/>
              <a:latin typeface="Aptos" panose="02110004020202020204"/>
              <a:ea typeface="+mn-ea"/>
              <a:cs typeface="+mn-cs"/>
            </a:endParaRPr>
          </a:p>
        </p:txBody>
      </p:sp>
      <p:sp>
        <p:nvSpPr>
          <p:cNvPr id="17" name="Rectangle: Rounded Corners 16">
            <a:extLst>
              <a:ext uri="{FF2B5EF4-FFF2-40B4-BE49-F238E27FC236}">
                <a16:creationId xmlns:a16="http://schemas.microsoft.com/office/drawing/2014/main" id="{40D4405C-4D9A-514D-7E73-1C16699EACE2}"/>
              </a:ext>
            </a:extLst>
          </p:cNvPr>
          <p:cNvSpPr/>
          <p:nvPr/>
        </p:nvSpPr>
        <p:spPr>
          <a:xfrm>
            <a:off x="425450" y="1336139"/>
            <a:ext cx="4516438" cy="1897218"/>
          </a:xfrm>
          <a:prstGeom prst="roundRect">
            <a:avLst>
              <a:gd name="adj" fmla="val 5172"/>
            </a:avLst>
          </a:prstGeom>
          <a:solidFill>
            <a:srgbClr val="0044FF">
              <a:alpha val="5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prstClr val="white"/>
              </a:solidFill>
              <a:effectLst/>
              <a:uLnTx/>
              <a:uFillTx/>
              <a:latin typeface="Aptos" panose="02110004020202020204"/>
              <a:ea typeface="+mn-ea"/>
              <a:cs typeface="+mn-cs"/>
            </a:endParaRPr>
          </a:p>
        </p:txBody>
      </p:sp>
      <p:sp>
        <p:nvSpPr>
          <p:cNvPr id="6" name="Freeform 586">
            <a:extLst>
              <a:ext uri="{FF2B5EF4-FFF2-40B4-BE49-F238E27FC236}">
                <a16:creationId xmlns:a16="http://schemas.microsoft.com/office/drawing/2014/main" id="{3FF624E8-051B-BC7B-A4C1-6AC29508D9E7}"/>
              </a:ext>
            </a:extLst>
          </p:cNvPr>
          <p:cNvSpPr>
            <a:spLocks noEditPoints="1"/>
          </p:cNvSpPr>
          <p:nvPr/>
        </p:nvSpPr>
        <p:spPr bwMode="auto">
          <a:xfrm>
            <a:off x="2987829" y="3627173"/>
            <a:ext cx="5429717" cy="5162536"/>
          </a:xfrm>
          <a:custGeom>
            <a:avLst/>
            <a:gdLst>
              <a:gd name="T0" fmla="*/ 5177 w 9862"/>
              <a:gd name="T1" fmla="*/ 8398 h 9379"/>
              <a:gd name="T2" fmla="*/ 8706 w 9862"/>
              <a:gd name="T3" fmla="*/ 2345 h 9379"/>
              <a:gd name="T4" fmla="*/ 1744 w 9862"/>
              <a:gd name="T5" fmla="*/ 1006 h 9379"/>
              <a:gd name="T6" fmla="*/ 2329 w 9862"/>
              <a:gd name="T7" fmla="*/ 7373 h 9379"/>
              <a:gd name="T8" fmla="*/ 2037 w 9862"/>
              <a:gd name="T9" fmla="*/ 4529 h 9379"/>
              <a:gd name="T10" fmla="*/ 3196 w 9862"/>
              <a:gd name="T11" fmla="*/ 6530 h 9379"/>
              <a:gd name="T12" fmla="*/ 5516 w 9862"/>
              <a:gd name="T13" fmla="*/ 7534 h 9379"/>
              <a:gd name="T14" fmla="*/ 6387 w 9862"/>
              <a:gd name="T15" fmla="*/ 6415 h 9379"/>
              <a:gd name="T16" fmla="*/ 8414 w 9862"/>
              <a:gd name="T17" fmla="*/ 3524 h 9379"/>
              <a:gd name="T18" fmla="*/ 7482 w 9862"/>
              <a:gd name="T19" fmla="*/ 1678 h 9379"/>
              <a:gd name="T20" fmla="*/ 6088 w 9862"/>
              <a:gd name="T21" fmla="*/ 512 h 9379"/>
              <a:gd name="T22" fmla="*/ 3191 w 9862"/>
              <a:gd name="T23" fmla="*/ 3189 h 9379"/>
              <a:gd name="T24" fmla="*/ 2940 w 9862"/>
              <a:gd name="T25" fmla="*/ 4355 h 9379"/>
              <a:gd name="T26" fmla="*/ 2906 w 9862"/>
              <a:gd name="T27" fmla="*/ 2295 h 9379"/>
              <a:gd name="T28" fmla="*/ 4014 w 9862"/>
              <a:gd name="T29" fmla="*/ 4332 h 9379"/>
              <a:gd name="T30" fmla="*/ 3782 w 9862"/>
              <a:gd name="T31" fmla="*/ 5193 h 9379"/>
              <a:gd name="T32" fmla="*/ 5743 w 9862"/>
              <a:gd name="T33" fmla="*/ 2685 h 9379"/>
              <a:gd name="T34" fmla="*/ 5807 w 9862"/>
              <a:gd name="T35" fmla="*/ 3692 h 9379"/>
              <a:gd name="T36" fmla="*/ 5227 w 9862"/>
              <a:gd name="T37" fmla="*/ 4393 h 9379"/>
              <a:gd name="T38" fmla="*/ 4696 w 9862"/>
              <a:gd name="T39" fmla="*/ 3350 h 9379"/>
              <a:gd name="T40" fmla="*/ 3774 w 9862"/>
              <a:gd name="T41" fmla="*/ 2513 h 9379"/>
              <a:gd name="T42" fmla="*/ 4068 w 9862"/>
              <a:gd name="T43" fmla="*/ 5022 h 9379"/>
              <a:gd name="T44" fmla="*/ 4068 w 9862"/>
              <a:gd name="T45" fmla="*/ 2386 h 9379"/>
              <a:gd name="T46" fmla="*/ 4687 w 9862"/>
              <a:gd name="T47" fmla="*/ 3320 h 9379"/>
              <a:gd name="T48" fmla="*/ 4648 w 9862"/>
              <a:gd name="T49" fmla="*/ 5994 h 9379"/>
              <a:gd name="T50" fmla="*/ 3509 w 9862"/>
              <a:gd name="T51" fmla="*/ 3331 h 9379"/>
              <a:gd name="T52" fmla="*/ 4930 w 9862"/>
              <a:gd name="T53" fmla="*/ 2513 h 9379"/>
              <a:gd name="T54" fmla="*/ 5807 w 9862"/>
              <a:gd name="T55" fmla="*/ 2011 h 9379"/>
              <a:gd name="T56" fmla="*/ 6432 w 9862"/>
              <a:gd name="T57" fmla="*/ 3660 h 9379"/>
              <a:gd name="T58" fmla="*/ 6676 w 9862"/>
              <a:gd name="T59" fmla="*/ 1174 h 9379"/>
              <a:gd name="T60" fmla="*/ 7537 w 9862"/>
              <a:gd name="T61" fmla="*/ 2685 h 9379"/>
              <a:gd name="T62" fmla="*/ 8074 w 9862"/>
              <a:gd name="T63" fmla="*/ 3381 h 9379"/>
              <a:gd name="T64" fmla="*/ 7827 w 9862"/>
              <a:gd name="T65" fmla="*/ 4524 h 9379"/>
              <a:gd name="T66" fmla="*/ 7600 w 9862"/>
              <a:gd name="T67" fmla="*/ 5693 h 9379"/>
              <a:gd name="T68" fmla="*/ 6963 w 9862"/>
              <a:gd name="T69" fmla="*/ 5353 h 9379"/>
              <a:gd name="T70" fmla="*/ 5807 w 9862"/>
              <a:gd name="T71" fmla="*/ 6027 h 9379"/>
              <a:gd name="T72" fmla="*/ 5511 w 9862"/>
              <a:gd name="T73" fmla="*/ 6203 h 9379"/>
              <a:gd name="T74" fmla="*/ 4352 w 9862"/>
              <a:gd name="T75" fmla="*/ 6533 h 9379"/>
              <a:gd name="T76" fmla="*/ 3485 w 9862"/>
              <a:gd name="T77" fmla="*/ 7359 h 9379"/>
              <a:gd name="T78" fmla="*/ 2905 w 9862"/>
              <a:gd name="T79" fmla="*/ 5696 h 9379"/>
              <a:gd name="T80" fmla="*/ 2324 w 9862"/>
              <a:gd name="T81" fmla="*/ 4689 h 9379"/>
              <a:gd name="T82" fmla="*/ 2295 w 9862"/>
              <a:gd name="T83" fmla="*/ 3332 h 9379"/>
              <a:gd name="T84" fmla="*/ 2360 w 9862"/>
              <a:gd name="T85" fmla="*/ 3353 h 9379"/>
              <a:gd name="T86" fmla="*/ 2025 w 9862"/>
              <a:gd name="T87" fmla="*/ 5193 h 9379"/>
              <a:gd name="T88" fmla="*/ 1451 w 9862"/>
              <a:gd name="T89" fmla="*/ 3517 h 9379"/>
              <a:gd name="T90" fmla="*/ 1744 w 9862"/>
              <a:gd name="T91" fmla="*/ 1017 h 9379"/>
              <a:gd name="T92" fmla="*/ 2900 w 9862"/>
              <a:gd name="T93" fmla="*/ 1738 h 9379"/>
              <a:gd name="T94" fmla="*/ 3197 w 9862"/>
              <a:gd name="T95" fmla="*/ 2516 h 9379"/>
              <a:gd name="T96" fmla="*/ 5218 w 9862"/>
              <a:gd name="T97" fmla="*/ 976 h 9379"/>
              <a:gd name="T98" fmla="*/ 6088 w 9862"/>
              <a:gd name="T99" fmla="*/ 184 h 9379"/>
              <a:gd name="T100" fmla="*/ 6960 w 9862"/>
              <a:gd name="T101" fmla="*/ 672 h 9379"/>
              <a:gd name="T102" fmla="*/ 8117 w 9862"/>
              <a:gd name="T103" fmla="*/ 676 h 9379"/>
              <a:gd name="T104" fmla="*/ 8987 w 9862"/>
              <a:gd name="T105" fmla="*/ 3178 h 9379"/>
              <a:gd name="T106" fmla="*/ 8126 w 9862"/>
              <a:gd name="T107" fmla="*/ 5365 h 9379"/>
              <a:gd name="T108" fmla="*/ 6959 w 9862"/>
              <a:gd name="T109" fmla="*/ 6699 h 9379"/>
              <a:gd name="T110" fmla="*/ 5223 w 9862"/>
              <a:gd name="T111" fmla="*/ 7069 h 9379"/>
              <a:gd name="T112" fmla="*/ 4013 w 9862"/>
              <a:gd name="T113" fmla="*/ 7668 h 9379"/>
              <a:gd name="T114" fmla="*/ 3479 w 9862"/>
              <a:gd name="T115" fmla="*/ 7372 h 9379"/>
              <a:gd name="T116" fmla="*/ 2851 w 9862"/>
              <a:gd name="T117" fmla="*/ 7032 h 9379"/>
              <a:gd name="T118" fmla="*/ 2031 w 9862"/>
              <a:gd name="T119" fmla="*/ 5859 h 9379"/>
              <a:gd name="T120" fmla="*/ 878 w 9862"/>
              <a:gd name="T121" fmla="*/ 4529 h 9379"/>
              <a:gd name="T122" fmla="*/ 10 w 9862"/>
              <a:gd name="T123" fmla="*/ 3357 h 9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862" h="9379">
                <a:moveTo>
                  <a:pt x="0" y="3352"/>
                </a:moveTo>
                <a:cubicBezTo>
                  <a:pt x="0" y="3354"/>
                  <a:pt x="0" y="3354"/>
                  <a:pt x="0" y="3354"/>
                </a:cubicBezTo>
                <a:cubicBezTo>
                  <a:pt x="1" y="4026"/>
                  <a:pt x="1" y="4026"/>
                  <a:pt x="1" y="4026"/>
                </a:cubicBezTo>
                <a:cubicBezTo>
                  <a:pt x="580" y="4360"/>
                  <a:pt x="580" y="4360"/>
                  <a:pt x="580" y="4360"/>
                </a:cubicBezTo>
                <a:cubicBezTo>
                  <a:pt x="580" y="5030"/>
                  <a:pt x="580" y="5030"/>
                  <a:pt x="580" y="5030"/>
                </a:cubicBezTo>
                <a:cubicBezTo>
                  <a:pt x="583" y="5032"/>
                  <a:pt x="583" y="5032"/>
                  <a:pt x="583" y="5032"/>
                </a:cubicBezTo>
                <a:cubicBezTo>
                  <a:pt x="1160" y="5365"/>
                  <a:pt x="1160" y="5365"/>
                  <a:pt x="1160" y="5365"/>
                </a:cubicBezTo>
                <a:cubicBezTo>
                  <a:pt x="1160" y="6026"/>
                  <a:pt x="1160" y="6026"/>
                  <a:pt x="1160" y="6026"/>
                </a:cubicBezTo>
                <a:cubicBezTo>
                  <a:pt x="580" y="6361"/>
                  <a:pt x="580" y="6361"/>
                  <a:pt x="580" y="6361"/>
                </a:cubicBezTo>
                <a:cubicBezTo>
                  <a:pt x="580" y="7036"/>
                  <a:pt x="580" y="7036"/>
                  <a:pt x="580" y="7036"/>
                </a:cubicBezTo>
                <a:cubicBezTo>
                  <a:pt x="1165" y="7374"/>
                  <a:pt x="1165" y="7374"/>
                  <a:pt x="1165" y="7374"/>
                </a:cubicBezTo>
                <a:cubicBezTo>
                  <a:pt x="1745" y="7039"/>
                  <a:pt x="1745" y="7039"/>
                  <a:pt x="1745" y="7039"/>
                </a:cubicBezTo>
                <a:cubicBezTo>
                  <a:pt x="2319" y="7370"/>
                  <a:pt x="2319" y="7370"/>
                  <a:pt x="2319" y="7370"/>
                </a:cubicBezTo>
                <a:cubicBezTo>
                  <a:pt x="2319" y="8034"/>
                  <a:pt x="2319" y="8034"/>
                  <a:pt x="2319" y="8034"/>
                </a:cubicBezTo>
                <a:cubicBezTo>
                  <a:pt x="1740" y="8369"/>
                  <a:pt x="1740" y="8369"/>
                  <a:pt x="1740" y="8369"/>
                </a:cubicBezTo>
                <a:cubicBezTo>
                  <a:pt x="1740" y="9042"/>
                  <a:pt x="1740" y="9042"/>
                  <a:pt x="1740" y="9042"/>
                </a:cubicBezTo>
                <a:cubicBezTo>
                  <a:pt x="1742" y="9043"/>
                  <a:pt x="1742" y="9043"/>
                  <a:pt x="1742" y="9043"/>
                </a:cubicBezTo>
                <a:cubicBezTo>
                  <a:pt x="2324" y="9379"/>
                  <a:pt x="2324" y="9379"/>
                  <a:pt x="2324" y="9379"/>
                </a:cubicBezTo>
                <a:cubicBezTo>
                  <a:pt x="2909" y="9043"/>
                  <a:pt x="2909" y="9043"/>
                  <a:pt x="2909" y="9043"/>
                </a:cubicBezTo>
                <a:cubicBezTo>
                  <a:pt x="2909" y="9040"/>
                  <a:pt x="2909" y="9040"/>
                  <a:pt x="2909" y="9040"/>
                </a:cubicBezTo>
                <a:cubicBezTo>
                  <a:pt x="2908" y="8377"/>
                  <a:pt x="2908" y="8377"/>
                  <a:pt x="2908" y="8377"/>
                </a:cubicBezTo>
                <a:cubicBezTo>
                  <a:pt x="3483" y="8709"/>
                  <a:pt x="3483" y="8709"/>
                  <a:pt x="3483" y="8709"/>
                </a:cubicBezTo>
                <a:cubicBezTo>
                  <a:pt x="3484" y="8708"/>
                  <a:pt x="3484" y="8708"/>
                  <a:pt x="3484" y="8708"/>
                </a:cubicBezTo>
                <a:cubicBezTo>
                  <a:pt x="4060" y="8374"/>
                  <a:pt x="4060" y="8374"/>
                  <a:pt x="4060" y="8374"/>
                </a:cubicBezTo>
                <a:cubicBezTo>
                  <a:pt x="4063" y="8376"/>
                  <a:pt x="4063" y="8376"/>
                  <a:pt x="4063" y="8376"/>
                </a:cubicBezTo>
                <a:cubicBezTo>
                  <a:pt x="4066" y="8375"/>
                  <a:pt x="4066" y="8375"/>
                  <a:pt x="4066" y="8375"/>
                </a:cubicBezTo>
                <a:cubicBezTo>
                  <a:pt x="4642" y="8708"/>
                  <a:pt x="4642" y="8708"/>
                  <a:pt x="4642" y="8708"/>
                </a:cubicBezTo>
                <a:cubicBezTo>
                  <a:pt x="5177" y="8398"/>
                  <a:pt x="5177" y="8398"/>
                  <a:pt x="5177" y="8398"/>
                </a:cubicBezTo>
                <a:cubicBezTo>
                  <a:pt x="5187" y="8413"/>
                  <a:pt x="5203" y="8423"/>
                  <a:pt x="5222" y="8423"/>
                </a:cubicBezTo>
                <a:cubicBezTo>
                  <a:pt x="5241" y="8423"/>
                  <a:pt x="5257" y="8413"/>
                  <a:pt x="5267" y="8398"/>
                </a:cubicBezTo>
                <a:cubicBezTo>
                  <a:pt x="5802" y="8707"/>
                  <a:pt x="5802" y="8707"/>
                  <a:pt x="5802" y="8707"/>
                </a:cubicBezTo>
                <a:cubicBezTo>
                  <a:pt x="5803" y="8706"/>
                  <a:pt x="5803" y="8706"/>
                  <a:pt x="5803" y="8706"/>
                </a:cubicBezTo>
                <a:cubicBezTo>
                  <a:pt x="6384" y="8372"/>
                  <a:pt x="6384" y="8372"/>
                  <a:pt x="6384" y="8372"/>
                </a:cubicBezTo>
                <a:cubicBezTo>
                  <a:pt x="6384" y="7701"/>
                  <a:pt x="6384" y="7701"/>
                  <a:pt x="6384" y="7701"/>
                </a:cubicBezTo>
                <a:cubicBezTo>
                  <a:pt x="6958" y="7370"/>
                  <a:pt x="6958" y="7370"/>
                  <a:pt x="6958" y="7370"/>
                </a:cubicBezTo>
                <a:cubicBezTo>
                  <a:pt x="6962" y="7372"/>
                  <a:pt x="6962" y="7372"/>
                  <a:pt x="6962" y="7372"/>
                </a:cubicBezTo>
                <a:cubicBezTo>
                  <a:pt x="6965" y="7371"/>
                  <a:pt x="6965" y="7371"/>
                  <a:pt x="6965" y="7371"/>
                </a:cubicBezTo>
                <a:cubicBezTo>
                  <a:pt x="7541" y="7704"/>
                  <a:pt x="7541" y="7704"/>
                  <a:pt x="7541" y="7704"/>
                </a:cubicBezTo>
                <a:cubicBezTo>
                  <a:pt x="7542" y="7703"/>
                  <a:pt x="7542" y="7703"/>
                  <a:pt x="7542" y="7703"/>
                </a:cubicBezTo>
                <a:cubicBezTo>
                  <a:pt x="8123" y="7367"/>
                  <a:pt x="8123" y="7367"/>
                  <a:pt x="8123" y="7367"/>
                </a:cubicBezTo>
                <a:cubicBezTo>
                  <a:pt x="8123" y="6699"/>
                  <a:pt x="8123" y="6699"/>
                  <a:pt x="8123" y="6699"/>
                </a:cubicBezTo>
                <a:cubicBezTo>
                  <a:pt x="8702" y="6363"/>
                  <a:pt x="8702" y="6363"/>
                  <a:pt x="8702" y="6363"/>
                </a:cubicBezTo>
                <a:cubicBezTo>
                  <a:pt x="8702" y="5695"/>
                  <a:pt x="8702" y="5695"/>
                  <a:pt x="8702" y="5695"/>
                </a:cubicBezTo>
                <a:cubicBezTo>
                  <a:pt x="9282" y="5360"/>
                  <a:pt x="9282" y="5360"/>
                  <a:pt x="9282" y="5360"/>
                </a:cubicBezTo>
                <a:cubicBezTo>
                  <a:pt x="9282" y="4691"/>
                  <a:pt x="9282" y="4691"/>
                  <a:pt x="9282" y="4691"/>
                </a:cubicBezTo>
                <a:cubicBezTo>
                  <a:pt x="9862" y="4357"/>
                  <a:pt x="9862" y="4357"/>
                  <a:pt x="9862" y="4357"/>
                </a:cubicBezTo>
                <a:cubicBezTo>
                  <a:pt x="9862" y="4355"/>
                  <a:pt x="9862" y="4355"/>
                  <a:pt x="9862" y="4355"/>
                </a:cubicBezTo>
                <a:cubicBezTo>
                  <a:pt x="9861" y="3685"/>
                  <a:pt x="9861" y="3685"/>
                  <a:pt x="9861" y="3685"/>
                </a:cubicBezTo>
                <a:cubicBezTo>
                  <a:pt x="9860" y="3684"/>
                  <a:pt x="9860" y="3684"/>
                  <a:pt x="9860" y="3684"/>
                </a:cubicBezTo>
                <a:cubicBezTo>
                  <a:pt x="9285" y="3353"/>
                  <a:pt x="9285" y="3353"/>
                  <a:pt x="9285" y="3353"/>
                </a:cubicBezTo>
                <a:cubicBezTo>
                  <a:pt x="9285" y="3349"/>
                  <a:pt x="9285" y="3349"/>
                  <a:pt x="9285" y="3349"/>
                </a:cubicBezTo>
                <a:cubicBezTo>
                  <a:pt x="9281" y="3347"/>
                  <a:pt x="9281" y="3347"/>
                  <a:pt x="9281" y="3347"/>
                </a:cubicBezTo>
                <a:cubicBezTo>
                  <a:pt x="9282" y="2680"/>
                  <a:pt x="9282" y="2680"/>
                  <a:pt x="9282" y="2680"/>
                </a:cubicBezTo>
                <a:cubicBezTo>
                  <a:pt x="9281" y="2680"/>
                  <a:pt x="9281" y="2680"/>
                  <a:pt x="9281" y="2680"/>
                </a:cubicBezTo>
                <a:cubicBezTo>
                  <a:pt x="8706" y="2349"/>
                  <a:pt x="8706" y="2349"/>
                  <a:pt x="8706" y="2349"/>
                </a:cubicBezTo>
                <a:cubicBezTo>
                  <a:pt x="8706" y="2345"/>
                  <a:pt x="8706" y="2345"/>
                  <a:pt x="8706" y="2345"/>
                </a:cubicBezTo>
                <a:cubicBezTo>
                  <a:pt x="8702" y="2342"/>
                  <a:pt x="8702" y="2342"/>
                  <a:pt x="8702" y="2342"/>
                </a:cubicBezTo>
                <a:cubicBezTo>
                  <a:pt x="8702" y="1677"/>
                  <a:pt x="8702" y="1677"/>
                  <a:pt x="8702" y="1677"/>
                </a:cubicBezTo>
                <a:cubicBezTo>
                  <a:pt x="8126" y="1344"/>
                  <a:pt x="8126" y="1344"/>
                  <a:pt x="8126" y="1344"/>
                </a:cubicBezTo>
                <a:cubicBezTo>
                  <a:pt x="8126" y="1341"/>
                  <a:pt x="8126" y="1341"/>
                  <a:pt x="8126" y="1341"/>
                </a:cubicBezTo>
                <a:cubicBezTo>
                  <a:pt x="8123" y="1339"/>
                  <a:pt x="8123" y="1339"/>
                  <a:pt x="8123" y="1339"/>
                </a:cubicBezTo>
                <a:cubicBezTo>
                  <a:pt x="8122" y="674"/>
                  <a:pt x="8122" y="674"/>
                  <a:pt x="8122" y="674"/>
                </a:cubicBezTo>
                <a:cubicBezTo>
                  <a:pt x="8121" y="673"/>
                  <a:pt x="8121" y="673"/>
                  <a:pt x="8121" y="673"/>
                </a:cubicBezTo>
                <a:cubicBezTo>
                  <a:pt x="7573" y="357"/>
                  <a:pt x="7573" y="357"/>
                  <a:pt x="7573" y="357"/>
                </a:cubicBezTo>
                <a:cubicBezTo>
                  <a:pt x="7576" y="352"/>
                  <a:pt x="7577" y="346"/>
                  <a:pt x="7577" y="340"/>
                </a:cubicBezTo>
                <a:cubicBezTo>
                  <a:pt x="7577" y="320"/>
                  <a:pt x="7561" y="304"/>
                  <a:pt x="7542" y="304"/>
                </a:cubicBezTo>
                <a:cubicBezTo>
                  <a:pt x="7530" y="304"/>
                  <a:pt x="7519" y="310"/>
                  <a:pt x="7513" y="319"/>
                </a:cubicBezTo>
                <a:cubicBezTo>
                  <a:pt x="6961" y="1"/>
                  <a:pt x="6961" y="1"/>
                  <a:pt x="6961" y="1"/>
                </a:cubicBezTo>
                <a:cubicBezTo>
                  <a:pt x="6959" y="2"/>
                  <a:pt x="6959" y="2"/>
                  <a:pt x="6959" y="2"/>
                </a:cubicBezTo>
                <a:cubicBezTo>
                  <a:pt x="6381" y="335"/>
                  <a:pt x="6381" y="335"/>
                  <a:pt x="6381" y="335"/>
                </a:cubicBezTo>
                <a:cubicBezTo>
                  <a:pt x="5802" y="1"/>
                  <a:pt x="5802" y="1"/>
                  <a:pt x="5802" y="1"/>
                </a:cubicBezTo>
                <a:cubicBezTo>
                  <a:pt x="5799" y="2"/>
                  <a:pt x="5799" y="2"/>
                  <a:pt x="5799" y="2"/>
                </a:cubicBezTo>
                <a:cubicBezTo>
                  <a:pt x="5222" y="335"/>
                  <a:pt x="5222" y="335"/>
                  <a:pt x="5222" y="335"/>
                </a:cubicBezTo>
                <a:cubicBezTo>
                  <a:pt x="4642" y="0"/>
                  <a:pt x="4642" y="0"/>
                  <a:pt x="4642" y="0"/>
                </a:cubicBezTo>
                <a:cubicBezTo>
                  <a:pt x="4058" y="337"/>
                  <a:pt x="4058" y="337"/>
                  <a:pt x="4058" y="337"/>
                </a:cubicBezTo>
                <a:cubicBezTo>
                  <a:pt x="4058" y="1008"/>
                  <a:pt x="4058" y="1008"/>
                  <a:pt x="4058" y="1008"/>
                </a:cubicBezTo>
                <a:cubicBezTo>
                  <a:pt x="3483" y="1340"/>
                  <a:pt x="3483" y="1340"/>
                  <a:pt x="3483" y="1340"/>
                </a:cubicBezTo>
                <a:cubicBezTo>
                  <a:pt x="2937" y="1026"/>
                  <a:pt x="2937" y="1026"/>
                  <a:pt x="2937" y="1026"/>
                </a:cubicBezTo>
                <a:cubicBezTo>
                  <a:pt x="2939" y="1021"/>
                  <a:pt x="2940" y="1017"/>
                  <a:pt x="2940" y="1012"/>
                </a:cubicBezTo>
                <a:cubicBezTo>
                  <a:pt x="2940" y="992"/>
                  <a:pt x="2924" y="976"/>
                  <a:pt x="2904" y="976"/>
                </a:cubicBezTo>
                <a:cubicBezTo>
                  <a:pt x="2884" y="976"/>
                  <a:pt x="2868" y="992"/>
                  <a:pt x="2868" y="1012"/>
                </a:cubicBezTo>
                <a:cubicBezTo>
                  <a:pt x="2868" y="1016"/>
                  <a:pt x="2869" y="1021"/>
                  <a:pt x="2871" y="1025"/>
                </a:cubicBezTo>
                <a:cubicBezTo>
                  <a:pt x="2323" y="1340"/>
                  <a:pt x="2323" y="1340"/>
                  <a:pt x="2323" y="1340"/>
                </a:cubicBezTo>
                <a:cubicBezTo>
                  <a:pt x="1744" y="1006"/>
                  <a:pt x="1744" y="1006"/>
                  <a:pt x="1744" y="1006"/>
                </a:cubicBezTo>
                <a:cubicBezTo>
                  <a:pt x="1741" y="1007"/>
                  <a:pt x="1741" y="1007"/>
                  <a:pt x="1741" y="1007"/>
                </a:cubicBezTo>
                <a:cubicBezTo>
                  <a:pt x="1159" y="1343"/>
                  <a:pt x="1159" y="1343"/>
                  <a:pt x="1159" y="1343"/>
                </a:cubicBezTo>
                <a:cubicBezTo>
                  <a:pt x="1159" y="2013"/>
                  <a:pt x="1159" y="2013"/>
                  <a:pt x="1159" y="2013"/>
                </a:cubicBezTo>
                <a:cubicBezTo>
                  <a:pt x="580" y="2348"/>
                  <a:pt x="580" y="2348"/>
                  <a:pt x="580" y="2348"/>
                </a:cubicBezTo>
                <a:cubicBezTo>
                  <a:pt x="580" y="3017"/>
                  <a:pt x="580" y="3017"/>
                  <a:pt x="580" y="3017"/>
                </a:cubicBezTo>
                <a:lnTo>
                  <a:pt x="0" y="3352"/>
                </a:lnTo>
                <a:close/>
                <a:moveTo>
                  <a:pt x="877" y="2851"/>
                </a:moveTo>
                <a:cubicBezTo>
                  <a:pt x="878" y="2852"/>
                  <a:pt x="878" y="2852"/>
                  <a:pt x="878" y="2852"/>
                </a:cubicBezTo>
                <a:cubicBezTo>
                  <a:pt x="1161" y="3017"/>
                  <a:pt x="1161" y="3017"/>
                  <a:pt x="1161" y="3017"/>
                </a:cubicBezTo>
                <a:cubicBezTo>
                  <a:pt x="1161" y="3347"/>
                  <a:pt x="1161" y="3347"/>
                  <a:pt x="1161" y="3347"/>
                </a:cubicBezTo>
                <a:cubicBezTo>
                  <a:pt x="589" y="3017"/>
                  <a:pt x="589" y="3017"/>
                  <a:pt x="589" y="3017"/>
                </a:cubicBezTo>
                <a:cubicBezTo>
                  <a:pt x="589" y="2353"/>
                  <a:pt x="589" y="2353"/>
                  <a:pt x="589" y="2353"/>
                </a:cubicBezTo>
                <a:cubicBezTo>
                  <a:pt x="873" y="2190"/>
                  <a:pt x="873" y="2190"/>
                  <a:pt x="873" y="2190"/>
                </a:cubicBezTo>
                <a:lnTo>
                  <a:pt x="877" y="2851"/>
                </a:lnTo>
                <a:close/>
                <a:moveTo>
                  <a:pt x="1164" y="2021"/>
                </a:moveTo>
                <a:cubicBezTo>
                  <a:pt x="1736" y="2351"/>
                  <a:pt x="1736" y="2351"/>
                  <a:pt x="1736" y="2351"/>
                </a:cubicBezTo>
                <a:cubicBezTo>
                  <a:pt x="1213" y="2653"/>
                  <a:pt x="1213" y="2653"/>
                  <a:pt x="1213" y="2653"/>
                </a:cubicBezTo>
                <a:cubicBezTo>
                  <a:pt x="1202" y="2638"/>
                  <a:pt x="1184" y="2627"/>
                  <a:pt x="1164" y="2627"/>
                </a:cubicBezTo>
                <a:cubicBezTo>
                  <a:pt x="1132" y="2627"/>
                  <a:pt x="1106" y="2654"/>
                  <a:pt x="1106" y="2686"/>
                </a:cubicBezTo>
                <a:cubicBezTo>
                  <a:pt x="1106" y="2717"/>
                  <a:pt x="1130" y="2742"/>
                  <a:pt x="1161" y="2744"/>
                </a:cubicBezTo>
                <a:cubicBezTo>
                  <a:pt x="1161" y="3011"/>
                  <a:pt x="1161" y="3011"/>
                  <a:pt x="1161" y="3011"/>
                </a:cubicBezTo>
                <a:cubicBezTo>
                  <a:pt x="882" y="2848"/>
                  <a:pt x="882" y="2848"/>
                  <a:pt x="882" y="2848"/>
                </a:cubicBezTo>
                <a:cubicBezTo>
                  <a:pt x="878" y="2187"/>
                  <a:pt x="878" y="2187"/>
                  <a:pt x="878" y="2187"/>
                </a:cubicBezTo>
                <a:lnTo>
                  <a:pt x="1164" y="2021"/>
                </a:lnTo>
                <a:close/>
                <a:moveTo>
                  <a:pt x="2611" y="7536"/>
                </a:moveTo>
                <a:cubicBezTo>
                  <a:pt x="2611" y="8197"/>
                  <a:pt x="2611" y="8197"/>
                  <a:pt x="2611" y="8197"/>
                </a:cubicBezTo>
                <a:cubicBezTo>
                  <a:pt x="2329" y="8034"/>
                  <a:pt x="2329" y="8034"/>
                  <a:pt x="2329" y="8034"/>
                </a:cubicBezTo>
                <a:cubicBezTo>
                  <a:pt x="2329" y="7373"/>
                  <a:pt x="2329" y="7373"/>
                  <a:pt x="2329" y="7373"/>
                </a:cubicBezTo>
                <a:lnTo>
                  <a:pt x="2611" y="7536"/>
                </a:lnTo>
                <a:close/>
                <a:moveTo>
                  <a:pt x="2332" y="7369"/>
                </a:moveTo>
                <a:cubicBezTo>
                  <a:pt x="2611" y="7208"/>
                  <a:pt x="2611" y="7208"/>
                  <a:pt x="2611" y="7208"/>
                </a:cubicBezTo>
                <a:cubicBezTo>
                  <a:pt x="2611" y="7530"/>
                  <a:pt x="2611" y="7530"/>
                  <a:pt x="2611" y="7530"/>
                </a:cubicBezTo>
                <a:lnTo>
                  <a:pt x="2332" y="7369"/>
                </a:lnTo>
                <a:close/>
                <a:moveTo>
                  <a:pt x="2326" y="7361"/>
                </a:moveTo>
                <a:cubicBezTo>
                  <a:pt x="2326" y="6757"/>
                  <a:pt x="2326" y="6757"/>
                  <a:pt x="2326" y="6757"/>
                </a:cubicBezTo>
                <a:cubicBezTo>
                  <a:pt x="2357" y="6756"/>
                  <a:pt x="2383" y="6731"/>
                  <a:pt x="2383" y="6699"/>
                </a:cubicBezTo>
                <a:cubicBezTo>
                  <a:pt x="2383" y="6689"/>
                  <a:pt x="2380" y="6680"/>
                  <a:pt x="2376" y="6671"/>
                </a:cubicBezTo>
                <a:cubicBezTo>
                  <a:pt x="2611" y="6535"/>
                  <a:pt x="2611" y="6535"/>
                  <a:pt x="2611" y="6535"/>
                </a:cubicBezTo>
                <a:cubicBezTo>
                  <a:pt x="2611" y="7196"/>
                  <a:pt x="2611" y="7196"/>
                  <a:pt x="2611" y="7196"/>
                </a:cubicBezTo>
                <a:lnTo>
                  <a:pt x="2326" y="7361"/>
                </a:lnTo>
                <a:close/>
                <a:moveTo>
                  <a:pt x="2324" y="6641"/>
                </a:moveTo>
                <a:cubicBezTo>
                  <a:pt x="2304" y="6641"/>
                  <a:pt x="2286" y="6652"/>
                  <a:pt x="2275" y="6668"/>
                </a:cubicBezTo>
                <a:cubicBezTo>
                  <a:pt x="1753" y="6365"/>
                  <a:pt x="1753" y="6365"/>
                  <a:pt x="1753" y="6365"/>
                </a:cubicBezTo>
                <a:cubicBezTo>
                  <a:pt x="2037" y="6201"/>
                  <a:pt x="2037" y="6201"/>
                  <a:pt x="2037" y="6201"/>
                </a:cubicBezTo>
                <a:cubicBezTo>
                  <a:pt x="2608" y="6531"/>
                  <a:pt x="2608" y="6531"/>
                  <a:pt x="2608" y="6531"/>
                </a:cubicBezTo>
                <a:cubicBezTo>
                  <a:pt x="2373" y="6667"/>
                  <a:pt x="2373" y="6667"/>
                  <a:pt x="2373" y="6667"/>
                </a:cubicBezTo>
                <a:cubicBezTo>
                  <a:pt x="2363" y="6651"/>
                  <a:pt x="2345" y="6641"/>
                  <a:pt x="2324" y="6641"/>
                </a:cubicBezTo>
                <a:close/>
                <a:moveTo>
                  <a:pt x="2036" y="5862"/>
                </a:moveTo>
                <a:cubicBezTo>
                  <a:pt x="2319" y="5700"/>
                  <a:pt x="2319" y="5700"/>
                  <a:pt x="2319" y="5700"/>
                </a:cubicBezTo>
                <a:cubicBezTo>
                  <a:pt x="2319" y="5992"/>
                  <a:pt x="2319" y="5992"/>
                  <a:pt x="2319" y="5992"/>
                </a:cubicBezTo>
                <a:cubicBezTo>
                  <a:pt x="2302" y="5995"/>
                  <a:pt x="2289" y="6009"/>
                  <a:pt x="2289" y="6027"/>
                </a:cubicBezTo>
                <a:cubicBezTo>
                  <a:pt x="2289" y="6033"/>
                  <a:pt x="2290" y="6038"/>
                  <a:pt x="2292" y="6042"/>
                </a:cubicBezTo>
                <a:cubicBezTo>
                  <a:pt x="2037" y="6190"/>
                  <a:pt x="2037" y="6190"/>
                  <a:pt x="2037" y="6190"/>
                </a:cubicBezTo>
                <a:lnTo>
                  <a:pt x="2036" y="5862"/>
                </a:lnTo>
                <a:close/>
                <a:moveTo>
                  <a:pt x="2036" y="5188"/>
                </a:moveTo>
                <a:cubicBezTo>
                  <a:pt x="2037" y="4529"/>
                  <a:pt x="2037" y="4529"/>
                  <a:pt x="2037" y="4529"/>
                </a:cubicBezTo>
                <a:cubicBezTo>
                  <a:pt x="2321" y="4693"/>
                  <a:pt x="2321" y="4693"/>
                  <a:pt x="2321" y="4693"/>
                </a:cubicBezTo>
                <a:cubicBezTo>
                  <a:pt x="2321" y="5353"/>
                  <a:pt x="2321" y="5353"/>
                  <a:pt x="2321" y="5353"/>
                </a:cubicBezTo>
                <a:lnTo>
                  <a:pt x="2036" y="5188"/>
                </a:lnTo>
                <a:close/>
                <a:moveTo>
                  <a:pt x="2360" y="6027"/>
                </a:moveTo>
                <a:cubicBezTo>
                  <a:pt x="2360" y="6009"/>
                  <a:pt x="2347" y="5994"/>
                  <a:pt x="2329" y="5992"/>
                </a:cubicBezTo>
                <a:cubicBezTo>
                  <a:pt x="2329" y="5695"/>
                  <a:pt x="2329" y="5695"/>
                  <a:pt x="2329" y="5695"/>
                </a:cubicBezTo>
                <a:cubicBezTo>
                  <a:pt x="2616" y="5531"/>
                  <a:pt x="2616" y="5531"/>
                  <a:pt x="2616" y="5531"/>
                </a:cubicBezTo>
                <a:cubicBezTo>
                  <a:pt x="2900" y="5696"/>
                  <a:pt x="2900" y="5696"/>
                  <a:pt x="2900" y="5696"/>
                </a:cubicBezTo>
                <a:cubicBezTo>
                  <a:pt x="2901" y="6357"/>
                  <a:pt x="2901" y="6357"/>
                  <a:pt x="2901" y="6357"/>
                </a:cubicBezTo>
                <a:cubicBezTo>
                  <a:pt x="2357" y="6042"/>
                  <a:pt x="2357" y="6042"/>
                  <a:pt x="2357" y="6042"/>
                </a:cubicBezTo>
                <a:cubicBezTo>
                  <a:pt x="2359" y="6038"/>
                  <a:pt x="2360" y="6033"/>
                  <a:pt x="2360" y="6027"/>
                </a:cubicBezTo>
                <a:close/>
                <a:moveTo>
                  <a:pt x="2957" y="7032"/>
                </a:moveTo>
                <a:cubicBezTo>
                  <a:pt x="2957" y="7004"/>
                  <a:pt x="2936" y="6981"/>
                  <a:pt x="2909" y="6979"/>
                </a:cubicBezTo>
                <a:cubicBezTo>
                  <a:pt x="2909" y="6369"/>
                  <a:pt x="2909" y="6369"/>
                  <a:pt x="2909" y="6369"/>
                </a:cubicBezTo>
                <a:cubicBezTo>
                  <a:pt x="3191" y="6532"/>
                  <a:pt x="3191" y="6532"/>
                  <a:pt x="3191" y="6532"/>
                </a:cubicBezTo>
                <a:cubicBezTo>
                  <a:pt x="3191" y="7192"/>
                  <a:pt x="3191" y="7192"/>
                  <a:pt x="3191" y="7192"/>
                </a:cubicBezTo>
                <a:cubicBezTo>
                  <a:pt x="2952" y="7055"/>
                  <a:pt x="2952" y="7055"/>
                  <a:pt x="2952" y="7055"/>
                </a:cubicBezTo>
                <a:cubicBezTo>
                  <a:pt x="2955" y="7048"/>
                  <a:pt x="2957" y="7040"/>
                  <a:pt x="2957" y="7032"/>
                </a:cubicBezTo>
                <a:close/>
                <a:moveTo>
                  <a:pt x="3196" y="7195"/>
                </a:moveTo>
                <a:cubicBezTo>
                  <a:pt x="3196" y="6535"/>
                  <a:pt x="3196" y="6535"/>
                  <a:pt x="3196" y="6535"/>
                </a:cubicBezTo>
                <a:cubicBezTo>
                  <a:pt x="3480" y="6700"/>
                  <a:pt x="3480" y="6700"/>
                  <a:pt x="3480" y="6700"/>
                </a:cubicBezTo>
                <a:cubicBezTo>
                  <a:pt x="3480" y="7358"/>
                  <a:pt x="3480" y="7358"/>
                  <a:pt x="3480" y="7358"/>
                </a:cubicBezTo>
                <a:lnTo>
                  <a:pt x="3196" y="7195"/>
                </a:lnTo>
                <a:close/>
                <a:moveTo>
                  <a:pt x="3477" y="7368"/>
                </a:moveTo>
                <a:cubicBezTo>
                  <a:pt x="3196" y="7530"/>
                  <a:pt x="3196" y="7530"/>
                  <a:pt x="3196" y="7530"/>
                </a:cubicBezTo>
                <a:cubicBezTo>
                  <a:pt x="3196" y="7206"/>
                  <a:pt x="3196" y="7206"/>
                  <a:pt x="3196" y="7206"/>
                </a:cubicBezTo>
                <a:lnTo>
                  <a:pt x="3477" y="7368"/>
                </a:lnTo>
                <a:close/>
                <a:moveTo>
                  <a:pt x="3196" y="6530"/>
                </a:moveTo>
                <a:cubicBezTo>
                  <a:pt x="3196" y="6201"/>
                  <a:pt x="3196" y="6201"/>
                  <a:pt x="3196" y="6201"/>
                </a:cubicBezTo>
                <a:cubicBezTo>
                  <a:pt x="3484" y="6035"/>
                  <a:pt x="3484" y="6035"/>
                  <a:pt x="3484" y="6035"/>
                </a:cubicBezTo>
                <a:cubicBezTo>
                  <a:pt x="4055" y="6365"/>
                  <a:pt x="4055" y="6365"/>
                  <a:pt x="4055" y="6365"/>
                </a:cubicBezTo>
                <a:cubicBezTo>
                  <a:pt x="3483" y="6696"/>
                  <a:pt x="3483" y="6696"/>
                  <a:pt x="3483" y="6696"/>
                </a:cubicBezTo>
                <a:lnTo>
                  <a:pt x="3196" y="6530"/>
                </a:lnTo>
                <a:close/>
                <a:moveTo>
                  <a:pt x="5187" y="7033"/>
                </a:moveTo>
                <a:cubicBezTo>
                  <a:pt x="5187" y="7037"/>
                  <a:pt x="5188" y="7042"/>
                  <a:pt x="5190" y="7046"/>
                </a:cubicBezTo>
                <a:cubicBezTo>
                  <a:pt x="4684" y="7336"/>
                  <a:pt x="4684" y="7336"/>
                  <a:pt x="4684" y="7336"/>
                </a:cubicBezTo>
                <a:cubicBezTo>
                  <a:pt x="4675" y="7324"/>
                  <a:pt x="4661" y="7316"/>
                  <a:pt x="4645" y="7315"/>
                </a:cubicBezTo>
                <a:cubicBezTo>
                  <a:pt x="4645" y="6700"/>
                  <a:pt x="4645" y="6700"/>
                  <a:pt x="4645" y="6700"/>
                </a:cubicBezTo>
                <a:cubicBezTo>
                  <a:pt x="5218" y="6367"/>
                  <a:pt x="5218" y="6367"/>
                  <a:pt x="5218" y="6367"/>
                </a:cubicBezTo>
                <a:cubicBezTo>
                  <a:pt x="5218" y="6998"/>
                  <a:pt x="5218" y="6998"/>
                  <a:pt x="5218" y="6998"/>
                </a:cubicBezTo>
                <a:cubicBezTo>
                  <a:pt x="5200" y="7000"/>
                  <a:pt x="5187" y="7015"/>
                  <a:pt x="5187" y="7033"/>
                </a:cubicBezTo>
                <a:close/>
                <a:moveTo>
                  <a:pt x="5259" y="7033"/>
                </a:moveTo>
                <a:cubicBezTo>
                  <a:pt x="5259" y="7015"/>
                  <a:pt x="5245" y="7000"/>
                  <a:pt x="5228" y="6998"/>
                </a:cubicBezTo>
                <a:cubicBezTo>
                  <a:pt x="5228" y="6368"/>
                  <a:pt x="5228" y="6368"/>
                  <a:pt x="5228" y="6368"/>
                </a:cubicBezTo>
                <a:cubicBezTo>
                  <a:pt x="5511" y="6532"/>
                  <a:pt x="5511" y="6532"/>
                  <a:pt x="5511" y="6532"/>
                </a:cubicBezTo>
                <a:cubicBezTo>
                  <a:pt x="5511" y="7193"/>
                  <a:pt x="5511" y="7193"/>
                  <a:pt x="5511" y="7193"/>
                </a:cubicBezTo>
                <a:cubicBezTo>
                  <a:pt x="5256" y="7046"/>
                  <a:pt x="5256" y="7046"/>
                  <a:pt x="5256" y="7046"/>
                </a:cubicBezTo>
                <a:cubicBezTo>
                  <a:pt x="5258" y="7042"/>
                  <a:pt x="5259" y="7037"/>
                  <a:pt x="5259" y="7033"/>
                </a:cubicBezTo>
                <a:close/>
                <a:moveTo>
                  <a:pt x="5516" y="7528"/>
                </a:moveTo>
                <a:cubicBezTo>
                  <a:pt x="5516" y="7207"/>
                  <a:pt x="5516" y="7207"/>
                  <a:pt x="5516" y="7207"/>
                </a:cubicBezTo>
                <a:cubicBezTo>
                  <a:pt x="5795" y="7367"/>
                  <a:pt x="5795" y="7367"/>
                  <a:pt x="5795" y="7367"/>
                </a:cubicBezTo>
                <a:lnTo>
                  <a:pt x="5516" y="7528"/>
                </a:lnTo>
                <a:close/>
                <a:moveTo>
                  <a:pt x="5798" y="7372"/>
                </a:moveTo>
                <a:cubicBezTo>
                  <a:pt x="5798" y="8033"/>
                  <a:pt x="5798" y="8033"/>
                  <a:pt x="5798" y="8033"/>
                </a:cubicBezTo>
                <a:cubicBezTo>
                  <a:pt x="5516" y="8195"/>
                  <a:pt x="5516" y="8195"/>
                  <a:pt x="5516" y="8195"/>
                </a:cubicBezTo>
                <a:cubicBezTo>
                  <a:pt x="5516" y="7534"/>
                  <a:pt x="5516" y="7534"/>
                  <a:pt x="5516" y="7534"/>
                </a:cubicBezTo>
                <a:lnTo>
                  <a:pt x="5798" y="7372"/>
                </a:lnTo>
                <a:close/>
                <a:moveTo>
                  <a:pt x="5516" y="7195"/>
                </a:moveTo>
                <a:cubicBezTo>
                  <a:pt x="5516" y="6535"/>
                  <a:pt x="5516" y="6535"/>
                  <a:pt x="5516" y="6535"/>
                </a:cubicBezTo>
                <a:cubicBezTo>
                  <a:pt x="5750" y="6670"/>
                  <a:pt x="5750" y="6670"/>
                  <a:pt x="5750" y="6670"/>
                </a:cubicBezTo>
                <a:cubicBezTo>
                  <a:pt x="5747" y="6678"/>
                  <a:pt x="5744" y="6687"/>
                  <a:pt x="5744" y="6696"/>
                </a:cubicBezTo>
                <a:cubicBezTo>
                  <a:pt x="5744" y="6727"/>
                  <a:pt x="5769" y="6753"/>
                  <a:pt x="5799" y="6754"/>
                </a:cubicBezTo>
                <a:cubicBezTo>
                  <a:pt x="5799" y="7358"/>
                  <a:pt x="5799" y="7358"/>
                  <a:pt x="5799" y="7358"/>
                </a:cubicBezTo>
                <a:lnTo>
                  <a:pt x="5516" y="7195"/>
                </a:lnTo>
                <a:close/>
                <a:moveTo>
                  <a:pt x="5516" y="6529"/>
                </a:moveTo>
                <a:cubicBezTo>
                  <a:pt x="5516" y="6200"/>
                  <a:pt x="5516" y="6200"/>
                  <a:pt x="5516" y="6200"/>
                </a:cubicBezTo>
                <a:cubicBezTo>
                  <a:pt x="5802" y="6035"/>
                  <a:pt x="5802" y="6035"/>
                  <a:pt x="5802" y="6035"/>
                </a:cubicBezTo>
                <a:cubicBezTo>
                  <a:pt x="6333" y="6341"/>
                  <a:pt x="6333" y="6341"/>
                  <a:pt x="6333" y="6341"/>
                </a:cubicBezTo>
                <a:cubicBezTo>
                  <a:pt x="6330" y="6348"/>
                  <a:pt x="6329" y="6355"/>
                  <a:pt x="6329" y="6362"/>
                </a:cubicBezTo>
                <a:cubicBezTo>
                  <a:pt x="6329" y="6371"/>
                  <a:pt x="6331" y="6380"/>
                  <a:pt x="6335" y="6387"/>
                </a:cubicBezTo>
                <a:cubicBezTo>
                  <a:pt x="5852" y="6666"/>
                  <a:pt x="5852" y="6666"/>
                  <a:pt x="5852" y="6666"/>
                </a:cubicBezTo>
                <a:cubicBezTo>
                  <a:pt x="5841" y="6649"/>
                  <a:pt x="5823" y="6638"/>
                  <a:pt x="5802" y="6638"/>
                </a:cubicBezTo>
                <a:cubicBezTo>
                  <a:pt x="5781" y="6638"/>
                  <a:pt x="5763" y="6649"/>
                  <a:pt x="5753" y="6666"/>
                </a:cubicBezTo>
                <a:lnTo>
                  <a:pt x="5516" y="6529"/>
                </a:lnTo>
                <a:close/>
                <a:moveTo>
                  <a:pt x="6435" y="6362"/>
                </a:moveTo>
                <a:cubicBezTo>
                  <a:pt x="6435" y="6355"/>
                  <a:pt x="6434" y="6348"/>
                  <a:pt x="6431" y="6341"/>
                </a:cubicBezTo>
                <a:cubicBezTo>
                  <a:pt x="6672" y="6202"/>
                  <a:pt x="6672" y="6202"/>
                  <a:pt x="6672" y="6202"/>
                </a:cubicBezTo>
                <a:cubicBezTo>
                  <a:pt x="6672" y="6528"/>
                  <a:pt x="6672" y="6528"/>
                  <a:pt x="6672" y="6528"/>
                </a:cubicBezTo>
                <a:cubicBezTo>
                  <a:pt x="6429" y="6388"/>
                  <a:pt x="6429" y="6388"/>
                  <a:pt x="6429" y="6388"/>
                </a:cubicBezTo>
                <a:cubicBezTo>
                  <a:pt x="6433" y="6381"/>
                  <a:pt x="6435" y="6372"/>
                  <a:pt x="6435" y="6362"/>
                </a:cubicBezTo>
                <a:close/>
                <a:moveTo>
                  <a:pt x="6672" y="6534"/>
                </a:moveTo>
                <a:cubicBezTo>
                  <a:pt x="6672" y="7193"/>
                  <a:pt x="6672" y="7193"/>
                  <a:pt x="6672" y="7193"/>
                </a:cubicBezTo>
                <a:cubicBezTo>
                  <a:pt x="6387" y="7029"/>
                  <a:pt x="6387" y="7029"/>
                  <a:pt x="6387" y="7029"/>
                </a:cubicBezTo>
                <a:cubicBezTo>
                  <a:pt x="6387" y="6415"/>
                  <a:pt x="6387" y="6415"/>
                  <a:pt x="6387" y="6415"/>
                </a:cubicBezTo>
                <a:cubicBezTo>
                  <a:pt x="6403" y="6414"/>
                  <a:pt x="6417" y="6405"/>
                  <a:pt x="6426" y="6392"/>
                </a:cubicBezTo>
                <a:lnTo>
                  <a:pt x="6672" y="6534"/>
                </a:lnTo>
                <a:close/>
                <a:moveTo>
                  <a:pt x="6384" y="6309"/>
                </a:moveTo>
                <a:cubicBezTo>
                  <a:pt x="6384" y="6026"/>
                  <a:pt x="6384" y="6026"/>
                  <a:pt x="6384" y="6026"/>
                </a:cubicBezTo>
                <a:cubicBezTo>
                  <a:pt x="6669" y="6193"/>
                  <a:pt x="6669" y="6193"/>
                  <a:pt x="6669" y="6193"/>
                </a:cubicBezTo>
                <a:cubicBezTo>
                  <a:pt x="6426" y="6333"/>
                  <a:pt x="6426" y="6333"/>
                  <a:pt x="6426" y="6333"/>
                </a:cubicBezTo>
                <a:cubicBezTo>
                  <a:pt x="6417" y="6319"/>
                  <a:pt x="6402" y="6310"/>
                  <a:pt x="6384" y="6309"/>
                </a:cubicBezTo>
                <a:close/>
                <a:moveTo>
                  <a:pt x="6384" y="6021"/>
                </a:moveTo>
                <a:cubicBezTo>
                  <a:pt x="6384" y="5696"/>
                  <a:pt x="6384" y="5696"/>
                  <a:pt x="6384" y="5696"/>
                </a:cubicBezTo>
                <a:cubicBezTo>
                  <a:pt x="6957" y="5363"/>
                  <a:pt x="6957" y="5363"/>
                  <a:pt x="6957" y="5363"/>
                </a:cubicBezTo>
                <a:cubicBezTo>
                  <a:pt x="6957" y="6026"/>
                  <a:pt x="6957" y="6026"/>
                  <a:pt x="6957" y="6026"/>
                </a:cubicBezTo>
                <a:cubicBezTo>
                  <a:pt x="6673" y="6190"/>
                  <a:pt x="6673" y="6190"/>
                  <a:pt x="6673" y="6190"/>
                </a:cubicBezTo>
                <a:lnTo>
                  <a:pt x="6384" y="6021"/>
                </a:lnTo>
                <a:close/>
                <a:moveTo>
                  <a:pt x="8699" y="3684"/>
                </a:moveTo>
                <a:cubicBezTo>
                  <a:pt x="8416" y="3520"/>
                  <a:pt x="8416" y="3520"/>
                  <a:pt x="8416" y="3520"/>
                </a:cubicBezTo>
                <a:cubicBezTo>
                  <a:pt x="8986" y="3188"/>
                  <a:pt x="8986" y="3188"/>
                  <a:pt x="8986" y="3188"/>
                </a:cubicBezTo>
                <a:cubicBezTo>
                  <a:pt x="9272" y="3353"/>
                  <a:pt x="9272" y="3353"/>
                  <a:pt x="9272" y="3353"/>
                </a:cubicBezTo>
                <a:lnTo>
                  <a:pt x="8699" y="3684"/>
                </a:lnTo>
                <a:close/>
                <a:moveTo>
                  <a:pt x="9275" y="3357"/>
                </a:moveTo>
                <a:cubicBezTo>
                  <a:pt x="9276" y="4018"/>
                  <a:pt x="9276" y="4018"/>
                  <a:pt x="9276" y="4018"/>
                </a:cubicBezTo>
                <a:cubicBezTo>
                  <a:pt x="8729" y="4334"/>
                  <a:pt x="8729" y="4334"/>
                  <a:pt x="8729" y="4334"/>
                </a:cubicBezTo>
                <a:cubicBezTo>
                  <a:pt x="8722" y="4326"/>
                  <a:pt x="8713" y="4321"/>
                  <a:pt x="8702" y="4320"/>
                </a:cubicBezTo>
                <a:cubicBezTo>
                  <a:pt x="8702" y="3688"/>
                  <a:pt x="8702" y="3688"/>
                  <a:pt x="8702" y="3688"/>
                </a:cubicBezTo>
                <a:lnTo>
                  <a:pt x="9275" y="3357"/>
                </a:lnTo>
                <a:close/>
                <a:moveTo>
                  <a:pt x="8697" y="4321"/>
                </a:moveTo>
                <a:cubicBezTo>
                  <a:pt x="8687" y="4322"/>
                  <a:pt x="8679" y="4327"/>
                  <a:pt x="8673" y="4334"/>
                </a:cubicBezTo>
                <a:cubicBezTo>
                  <a:pt x="8413" y="4184"/>
                  <a:pt x="8413" y="4184"/>
                  <a:pt x="8413" y="4184"/>
                </a:cubicBezTo>
                <a:cubicBezTo>
                  <a:pt x="8414" y="3524"/>
                  <a:pt x="8414" y="3524"/>
                  <a:pt x="8414" y="3524"/>
                </a:cubicBezTo>
                <a:cubicBezTo>
                  <a:pt x="8697" y="3688"/>
                  <a:pt x="8697" y="3688"/>
                  <a:pt x="8697" y="3688"/>
                </a:cubicBezTo>
                <a:lnTo>
                  <a:pt x="8697" y="4321"/>
                </a:lnTo>
                <a:close/>
                <a:moveTo>
                  <a:pt x="8696" y="5022"/>
                </a:moveTo>
                <a:cubicBezTo>
                  <a:pt x="8123" y="5353"/>
                  <a:pt x="8123" y="5353"/>
                  <a:pt x="8123" y="5353"/>
                </a:cubicBezTo>
                <a:cubicBezTo>
                  <a:pt x="8122" y="4749"/>
                  <a:pt x="8122" y="4749"/>
                  <a:pt x="8122" y="4749"/>
                </a:cubicBezTo>
                <a:cubicBezTo>
                  <a:pt x="8154" y="4749"/>
                  <a:pt x="8179" y="4723"/>
                  <a:pt x="8179" y="4691"/>
                </a:cubicBezTo>
                <a:cubicBezTo>
                  <a:pt x="8179" y="4681"/>
                  <a:pt x="8177" y="4671"/>
                  <a:pt x="8172" y="4663"/>
                </a:cubicBezTo>
                <a:cubicBezTo>
                  <a:pt x="8670" y="4375"/>
                  <a:pt x="8670" y="4375"/>
                  <a:pt x="8670" y="4375"/>
                </a:cubicBezTo>
                <a:cubicBezTo>
                  <a:pt x="8676" y="4384"/>
                  <a:pt x="8685" y="4390"/>
                  <a:pt x="8696" y="4391"/>
                </a:cubicBezTo>
                <a:lnTo>
                  <a:pt x="8696" y="5022"/>
                </a:lnTo>
                <a:close/>
                <a:moveTo>
                  <a:pt x="8121" y="4633"/>
                </a:moveTo>
                <a:cubicBezTo>
                  <a:pt x="8101" y="4633"/>
                  <a:pt x="8083" y="4644"/>
                  <a:pt x="8072" y="4660"/>
                </a:cubicBezTo>
                <a:cubicBezTo>
                  <a:pt x="7835" y="4523"/>
                  <a:pt x="7835" y="4523"/>
                  <a:pt x="7835" y="4523"/>
                </a:cubicBezTo>
                <a:cubicBezTo>
                  <a:pt x="8408" y="4192"/>
                  <a:pt x="8408" y="4192"/>
                  <a:pt x="8408" y="4192"/>
                </a:cubicBezTo>
                <a:cubicBezTo>
                  <a:pt x="8668" y="4342"/>
                  <a:pt x="8668" y="4342"/>
                  <a:pt x="8668" y="4342"/>
                </a:cubicBezTo>
                <a:cubicBezTo>
                  <a:pt x="8666" y="4346"/>
                  <a:pt x="8665" y="4351"/>
                  <a:pt x="8665" y="4356"/>
                </a:cubicBezTo>
                <a:cubicBezTo>
                  <a:pt x="8665" y="4361"/>
                  <a:pt x="8666" y="4366"/>
                  <a:pt x="8668" y="4370"/>
                </a:cubicBezTo>
                <a:cubicBezTo>
                  <a:pt x="8169" y="4659"/>
                  <a:pt x="8169" y="4659"/>
                  <a:pt x="8169" y="4659"/>
                </a:cubicBezTo>
                <a:cubicBezTo>
                  <a:pt x="8159" y="4643"/>
                  <a:pt x="8141" y="4633"/>
                  <a:pt x="8121" y="4633"/>
                </a:cubicBezTo>
                <a:close/>
                <a:moveTo>
                  <a:pt x="7598" y="1678"/>
                </a:moveTo>
                <a:cubicBezTo>
                  <a:pt x="7598" y="1668"/>
                  <a:pt x="7596" y="1659"/>
                  <a:pt x="7591" y="1651"/>
                </a:cubicBezTo>
                <a:cubicBezTo>
                  <a:pt x="8116" y="1348"/>
                  <a:pt x="8116" y="1348"/>
                  <a:pt x="8116" y="1348"/>
                </a:cubicBezTo>
                <a:cubicBezTo>
                  <a:pt x="8115" y="2011"/>
                  <a:pt x="8115" y="2011"/>
                  <a:pt x="8115" y="2011"/>
                </a:cubicBezTo>
                <a:cubicBezTo>
                  <a:pt x="7570" y="2327"/>
                  <a:pt x="7570" y="2327"/>
                  <a:pt x="7570" y="2327"/>
                </a:cubicBezTo>
                <a:cubicBezTo>
                  <a:pt x="7563" y="2319"/>
                  <a:pt x="7554" y="2313"/>
                  <a:pt x="7543" y="2313"/>
                </a:cubicBezTo>
                <a:cubicBezTo>
                  <a:pt x="7542" y="1736"/>
                  <a:pt x="7542" y="1736"/>
                  <a:pt x="7542" y="1736"/>
                </a:cubicBezTo>
                <a:cubicBezTo>
                  <a:pt x="7573" y="1735"/>
                  <a:pt x="7598" y="1709"/>
                  <a:pt x="7598" y="1678"/>
                </a:cubicBezTo>
                <a:close/>
                <a:moveTo>
                  <a:pt x="7482" y="1678"/>
                </a:moveTo>
                <a:cubicBezTo>
                  <a:pt x="7482" y="1710"/>
                  <a:pt x="7506" y="1735"/>
                  <a:pt x="7537" y="1736"/>
                </a:cubicBezTo>
                <a:cubicBezTo>
                  <a:pt x="7538" y="2313"/>
                  <a:pt x="7538" y="2313"/>
                  <a:pt x="7538" y="2313"/>
                </a:cubicBezTo>
                <a:cubicBezTo>
                  <a:pt x="7528" y="2314"/>
                  <a:pt x="7519" y="2319"/>
                  <a:pt x="7513" y="2327"/>
                </a:cubicBezTo>
                <a:cubicBezTo>
                  <a:pt x="7254" y="2177"/>
                  <a:pt x="7254" y="2177"/>
                  <a:pt x="7254" y="2177"/>
                </a:cubicBezTo>
                <a:cubicBezTo>
                  <a:pt x="7253" y="1515"/>
                  <a:pt x="7253" y="1515"/>
                  <a:pt x="7253" y="1515"/>
                </a:cubicBezTo>
                <a:cubicBezTo>
                  <a:pt x="7488" y="1651"/>
                  <a:pt x="7488" y="1651"/>
                  <a:pt x="7488" y="1651"/>
                </a:cubicBezTo>
                <a:cubicBezTo>
                  <a:pt x="7484" y="1659"/>
                  <a:pt x="7482" y="1668"/>
                  <a:pt x="7482" y="1678"/>
                </a:cubicBezTo>
                <a:close/>
                <a:moveTo>
                  <a:pt x="7248" y="1516"/>
                </a:moveTo>
                <a:cubicBezTo>
                  <a:pt x="7250" y="2174"/>
                  <a:pt x="7250" y="2174"/>
                  <a:pt x="7250" y="2174"/>
                </a:cubicBezTo>
                <a:cubicBezTo>
                  <a:pt x="6967" y="2011"/>
                  <a:pt x="6967" y="2011"/>
                  <a:pt x="6967" y="2011"/>
                </a:cubicBezTo>
                <a:cubicBezTo>
                  <a:pt x="6966" y="1681"/>
                  <a:pt x="6966" y="1681"/>
                  <a:pt x="6966" y="1681"/>
                </a:cubicBezTo>
                <a:lnTo>
                  <a:pt x="7248" y="1516"/>
                </a:lnTo>
                <a:close/>
                <a:moveTo>
                  <a:pt x="6966" y="1675"/>
                </a:moveTo>
                <a:cubicBezTo>
                  <a:pt x="6966" y="1399"/>
                  <a:pt x="6966" y="1399"/>
                  <a:pt x="6966" y="1399"/>
                </a:cubicBezTo>
                <a:cubicBezTo>
                  <a:pt x="6983" y="1397"/>
                  <a:pt x="6997" y="1387"/>
                  <a:pt x="7006" y="1373"/>
                </a:cubicBezTo>
                <a:cubicBezTo>
                  <a:pt x="7245" y="1511"/>
                  <a:pt x="7245" y="1511"/>
                  <a:pt x="7245" y="1511"/>
                </a:cubicBezTo>
                <a:lnTo>
                  <a:pt x="6966" y="1675"/>
                </a:lnTo>
                <a:close/>
                <a:moveTo>
                  <a:pt x="7250" y="2185"/>
                </a:moveTo>
                <a:cubicBezTo>
                  <a:pt x="7251" y="2512"/>
                  <a:pt x="7251" y="2512"/>
                  <a:pt x="7251" y="2512"/>
                </a:cubicBezTo>
                <a:cubicBezTo>
                  <a:pt x="6960" y="2680"/>
                  <a:pt x="6960" y="2680"/>
                  <a:pt x="6960" y="2680"/>
                </a:cubicBezTo>
                <a:cubicBezTo>
                  <a:pt x="6429" y="2373"/>
                  <a:pt x="6429" y="2373"/>
                  <a:pt x="6429" y="2373"/>
                </a:cubicBezTo>
                <a:cubicBezTo>
                  <a:pt x="6433" y="2366"/>
                  <a:pt x="6435" y="2357"/>
                  <a:pt x="6435" y="2348"/>
                </a:cubicBezTo>
                <a:cubicBezTo>
                  <a:pt x="6435" y="2340"/>
                  <a:pt x="6434" y="2332"/>
                  <a:pt x="6431" y="2326"/>
                </a:cubicBezTo>
                <a:cubicBezTo>
                  <a:pt x="6962" y="2019"/>
                  <a:pt x="6962" y="2019"/>
                  <a:pt x="6962" y="2019"/>
                </a:cubicBezTo>
                <a:lnTo>
                  <a:pt x="7250" y="2185"/>
                </a:lnTo>
                <a:close/>
                <a:moveTo>
                  <a:pt x="5861" y="677"/>
                </a:moveTo>
                <a:cubicBezTo>
                  <a:pt x="5861" y="666"/>
                  <a:pt x="5858" y="656"/>
                  <a:pt x="5853" y="648"/>
                </a:cubicBezTo>
                <a:cubicBezTo>
                  <a:pt x="6088" y="512"/>
                  <a:pt x="6088" y="512"/>
                  <a:pt x="6088" y="512"/>
                </a:cubicBezTo>
                <a:cubicBezTo>
                  <a:pt x="6088" y="840"/>
                  <a:pt x="6088" y="840"/>
                  <a:pt x="6088" y="840"/>
                </a:cubicBezTo>
                <a:cubicBezTo>
                  <a:pt x="5804" y="1006"/>
                  <a:pt x="5804" y="1006"/>
                  <a:pt x="5804" y="1006"/>
                </a:cubicBezTo>
                <a:cubicBezTo>
                  <a:pt x="5803" y="735"/>
                  <a:pt x="5803" y="735"/>
                  <a:pt x="5803" y="735"/>
                </a:cubicBezTo>
                <a:cubicBezTo>
                  <a:pt x="5835" y="734"/>
                  <a:pt x="5861" y="708"/>
                  <a:pt x="5861" y="677"/>
                </a:cubicBezTo>
                <a:close/>
                <a:moveTo>
                  <a:pt x="6333" y="2326"/>
                </a:moveTo>
                <a:cubicBezTo>
                  <a:pt x="6330" y="2333"/>
                  <a:pt x="6329" y="2340"/>
                  <a:pt x="6329" y="2348"/>
                </a:cubicBezTo>
                <a:cubicBezTo>
                  <a:pt x="6329" y="2356"/>
                  <a:pt x="6331" y="2364"/>
                  <a:pt x="6335" y="2372"/>
                </a:cubicBezTo>
                <a:cubicBezTo>
                  <a:pt x="5849" y="2652"/>
                  <a:pt x="5849" y="2652"/>
                  <a:pt x="5849" y="2652"/>
                </a:cubicBezTo>
                <a:cubicBezTo>
                  <a:pt x="5839" y="2637"/>
                  <a:pt x="5821" y="2626"/>
                  <a:pt x="5801" y="2626"/>
                </a:cubicBezTo>
                <a:cubicBezTo>
                  <a:pt x="5781" y="2626"/>
                  <a:pt x="5763" y="2637"/>
                  <a:pt x="5752" y="2652"/>
                </a:cubicBezTo>
                <a:cubicBezTo>
                  <a:pt x="5230" y="2350"/>
                  <a:pt x="5230" y="2350"/>
                  <a:pt x="5230" y="2350"/>
                </a:cubicBezTo>
                <a:cubicBezTo>
                  <a:pt x="5802" y="2020"/>
                  <a:pt x="5802" y="2020"/>
                  <a:pt x="5802" y="2020"/>
                </a:cubicBezTo>
                <a:lnTo>
                  <a:pt x="6333" y="2326"/>
                </a:lnTo>
                <a:close/>
                <a:moveTo>
                  <a:pt x="5513" y="1847"/>
                </a:moveTo>
                <a:cubicBezTo>
                  <a:pt x="5513" y="1846"/>
                  <a:pt x="5513" y="1846"/>
                  <a:pt x="5513" y="1846"/>
                </a:cubicBezTo>
                <a:cubicBezTo>
                  <a:pt x="5514" y="1512"/>
                  <a:pt x="5514" y="1512"/>
                  <a:pt x="5514" y="1512"/>
                </a:cubicBezTo>
                <a:cubicBezTo>
                  <a:pt x="5798" y="1348"/>
                  <a:pt x="5798" y="1348"/>
                  <a:pt x="5798" y="1348"/>
                </a:cubicBezTo>
                <a:cubicBezTo>
                  <a:pt x="5797" y="2011"/>
                  <a:pt x="5797" y="2011"/>
                  <a:pt x="5797" y="2011"/>
                </a:cubicBezTo>
                <a:cubicBezTo>
                  <a:pt x="5224" y="2342"/>
                  <a:pt x="5224" y="2342"/>
                  <a:pt x="5224" y="2342"/>
                </a:cubicBezTo>
                <a:cubicBezTo>
                  <a:pt x="5224" y="2014"/>
                  <a:pt x="5224" y="2014"/>
                  <a:pt x="5224" y="2014"/>
                </a:cubicBezTo>
                <a:lnTo>
                  <a:pt x="5513" y="1847"/>
                </a:lnTo>
                <a:close/>
                <a:moveTo>
                  <a:pt x="5508" y="1844"/>
                </a:moveTo>
                <a:cubicBezTo>
                  <a:pt x="5224" y="2008"/>
                  <a:pt x="5224" y="2008"/>
                  <a:pt x="5224" y="2008"/>
                </a:cubicBezTo>
                <a:cubicBezTo>
                  <a:pt x="5224" y="1679"/>
                  <a:pt x="5224" y="1679"/>
                  <a:pt x="5224" y="1679"/>
                </a:cubicBezTo>
                <a:cubicBezTo>
                  <a:pt x="5509" y="1515"/>
                  <a:pt x="5509" y="1515"/>
                  <a:pt x="5509" y="1515"/>
                </a:cubicBezTo>
                <a:lnTo>
                  <a:pt x="5508" y="1844"/>
                </a:lnTo>
                <a:close/>
                <a:moveTo>
                  <a:pt x="2904" y="3024"/>
                </a:moveTo>
                <a:cubicBezTo>
                  <a:pt x="3191" y="3189"/>
                  <a:pt x="3191" y="3189"/>
                  <a:pt x="3191" y="3189"/>
                </a:cubicBezTo>
                <a:cubicBezTo>
                  <a:pt x="3191" y="3519"/>
                  <a:pt x="3191" y="3519"/>
                  <a:pt x="3191" y="3519"/>
                </a:cubicBezTo>
                <a:cubicBezTo>
                  <a:pt x="2954" y="3656"/>
                  <a:pt x="2954" y="3656"/>
                  <a:pt x="2954" y="3656"/>
                </a:cubicBezTo>
                <a:cubicBezTo>
                  <a:pt x="2944" y="3639"/>
                  <a:pt x="2925" y="3628"/>
                  <a:pt x="2904" y="3628"/>
                </a:cubicBezTo>
                <a:cubicBezTo>
                  <a:pt x="2883" y="3628"/>
                  <a:pt x="2864" y="3640"/>
                  <a:pt x="2854" y="3657"/>
                </a:cubicBezTo>
                <a:cubicBezTo>
                  <a:pt x="2616" y="3518"/>
                  <a:pt x="2616" y="3518"/>
                  <a:pt x="2616" y="3518"/>
                </a:cubicBezTo>
                <a:cubicBezTo>
                  <a:pt x="2616" y="3504"/>
                  <a:pt x="2616" y="3504"/>
                  <a:pt x="2616" y="3504"/>
                </a:cubicBezTo>
                <a:cubicBezTo>
                  <a:pt x="2616" y="3191"/>
                  <a:pt x="2616" y="3191"/>
                  <a:pt x="2616" y="3191"/>
                </a:cubicBezTo>
                <a:lnTo>
                  <a:pt x="2904" y="3024"/>
                </a:lnTo>
                <a:close/>
                <a:moveTo>
                  <a:pt x="2616" y="3179"/>
                </a:moveTo>
                <a:cubicBezTo>
                  <a:pt x="2617" y="2517"/>
                  <a:pt x="2617" y="2517"/>
                  <a:pt x="2617" y="2517"/>
                </a:cubicBezTo>
                <a:cubicBezTo>
                  <a:pt x="2858" y="2378"/>
                  <a:pt x="2858" y="2378"/>
                  <a:pt x="2858" y="2378"/>
                </a:cubicBezTo>
                <a:cubicBezTo>
                  <a:pt x="2867" y="2391"/>
                  <a:pt x="2882" y="2400"/>
                  <a:pt x="2899" y="2401"/>
                </a:cubicBezTo>
                <a:cubicBezTo>
                  <a:pt x="2899" y="3016"/>
                  <a:pt x="2899" y="3016"/>
                  <a:pt x="2899" y="3016"/>
                </a:cubicBezTo>
                <a:lnTo>
                  <a:pt x="2616" y="3179"/>
                </a:lnTo>
                <a:close/>
                <a:moveTo>
                  <a:pt x="2874" y="4335"/>
                </a:moveTo>
                <a:cubicBezTo>
                  <a:pt x="2616" y="4184"/>
                  <a:pt x="2616" y="4184"/>
                  <a:pt x="2616" y="4184"/>
                </a:cubicBezTo>
                <a:cubicBezTo>
                  <a:pt x="2616" y="3524"/>
                  <a:pt x="2616" y="3524"/>
                  <a:pt x="2616" y="3524"/>
                </a:cubicBezTo>
                <a:cubicBezTo>
                  <a:pt x="2852" y="3661"/>
                  <a:pt x="2852" y="3661"/>
                  <a:pt x="2852" y="3661"/>
                </a:cubicBezTo>
                <a:cubicBezTo>
                  <a:pt x="2848" y="3669"/>
                  <a:pt x="2846" y="3677"/>
                  <a:pt x="2846" y="3686"/>
                </a:cubicBezTo>
                <a:cubicBezTo>
                  <a:pt x="2846" y="3717"/>
                  <a:pt x="2870" y="3742"/>
                  <a:pt x="2901" y="3744"/>
                </a:cubicBezTo>
                <a:cubicBezTo>
                  <a:pt x="2901" y="4319"/>
                  <a:pt x="2901" y="4319"/>
                  <a:pt x="2901" y="4319"/>
                </a:cubicBezTo>
                <a:cubicBezTo>
                  <a:pt x="2890" y="4320"/>
                  <a:pt x="2880" y="4326"/>
                  <a:pt x="2874" y="4335"/>
                </a:cubicBezTo>
                <a:close/>
                <a:moveTo>
                  <a:pt x="2899" y="5022"/>
                </a:moveTo>
                <a:cubicBezTo>
                  <a:pt x="2616" y="5185"/>
                  <a:pt x="2616" y="5185"/>
                  <a:pt x="2616" y="5185"/>
                </a:cubicBezTo>
                <a:cubicBezTo>
                  <a:pt x="2615" y="4859"/>
                  <a:pt x="2615" y="4859"/>
                  <a:pt x="2615" y="4859"/>
                </a:cubicBezTo>
                <a:cubicBezTo>
                  <a:pt x="2899" y="4695"/>
                  <a:pt x="2899" y="4695"/>
                  <a:pt x="2899" y="4695"/>
                </a:cubicBezTo>
                <a:lnTo>
                  <a:pt x="2899" y="5022"/>
                </a:lnTo>
                <a:close/>
                <a:moveTo>
                  <a:pt x="2940" y="4355"/>
                </a:moveTo>
                <a:cubicBezTo>
                  <a:pt x="2940" y="4351"/>
                  <a:pt x="2939" y="4347"/>
                  <a:pt x="2938" y="4344"/>
                </a:cubicBezTo>
                <a:cubicBezTo>
                  <a:pt x="3191" y="4196"/>
                  <a:pt x="3191" y="4196"/>
                  <a:pt x="3191" y="4196"/>
                </a:cubicBezTo>
                <a:cubicBezTo>
                  <a:pt x="3191" y="4519"/>
                  <a:pt x="3191" y="4519"/>
                  <a:pt x="3191" y="4519"/>
                </a:cubicBezTo>
                <a:cubicBezTo>
                  <a:pt x="2936" y="4371"/>
                  <a:pt x="2936" y="4371"/>
                  <a:pt x="2936" y="4371"/>
                </a:cubicBezTo>
                <a:cubicBezTo>
                  <a:pt x="2938" y="4366"/>
                  <a:pt x="2940" y="4361"/>
                  <a:pt x="2940" y="4355"/>
                </a:cubicBezTo>
                <a:close/>
                <a:moveTo>
                  <a:pt x="3189" y="4524"/>
                </a:moveTo>
                <a:cubicBezTo>
                  <a:pt x="2909" y="4684"/>
                  <a:pt x="2909" y="4684"/>
                  <a:pt x="2909" y="4684"/>
                </a:cubicBezTo>
                <a:cubicBezTo>
                  <a:pt x="2909" y="4390"/>
                  <a:pt x="2909" y="4390"/>
                  <a:pt x="2909" y="4390"/>
                </a:cubicBezTo>
                <a:cubicBezTo>
                  <a:pt x="2919" y="4389"/>
                  <a:pt x="2928" y="4383"/>
                  <a:pt x="2933" y="4375"/>
                </a:cubicBezTo>
                <a:lnTo>
                  <a:pt x="3189" y="4524"/>
                </a:lnTo>
                <a:close/>
                <a:moveTo>
                  <a:pt x="2906" y="4319"/>
                </a:moveTo>
                <a:cubicBezTo>
                  <a:pt x="2906" y="3744"/>
                  <a:pt x="2906" y="3744"/>
                  <a:pt x="2906" y="3744"/>
                </a:cubicBezTo>
                <a:cubicBezTo>
                  <a:pt x="2937" y="3743"/>
                  <a:pt x="2962" y="3718"/>
                  <a:pt x="2962" y="3686"/>
                </a:cubicBezTo>
                <a:cubicBezTo>
                  <a:pt x="2962" y="3677"/>
                  <a:pt x="2960" y="3668"/>
                  <a:pt x="2956" y="3660"/>
                </a:cubicBezTo>
                <a:cubicBezTo>
                  <a:pt x="3191" y="3524"/>
                  <a:pt x="3191" y="3524"/>
                  <a:pt x="3191" y="3524"/>
                </a:cubicBezTo>
                <a:cubicBezTo>
                  <a:pt x="3191" y="4185"/>
                  <a:pt x="3191" y="4185"/>
                  <a:pt x="3191" y="4185"/>
                </a:cubicBezTo>
                <a:cubicBezTo>
                  <a:pt x="2934" y="4335"/>
                  <a:pt x="2934" y="4335"/>
                  <a:pt x="2934" y="4335"/>
                </a:cubicBezTo>
                <a:cubicBezTo>
                  <a:pt x="2928" y="4326"/>
                  <a:pt x="2917" y="4320"/>
                  <a:pt x="2906" y="4319"/>
                </a:cubicBezTo>
                <a:close/>
                <a:moveTo>
                  <a:pt x="2909" y="3016"/>
                </a:moveTo>
                <a:cubicBezTo>
                  <a:pt x="2909" y="2401"/>
                  <a:pt x="2909" y="2401"/>
                  <a:pt x="2909" y="2401"/>
                </a:cubicBezTo>
                <a:cubicBezTo>
                  <a:pt x="2925" y="2399"/>
                  <a:pt x="2939" y="2390"/>
                  <a:pt x="2947" y="2377"/>
                </a:cubicBezTo>
                <a:cubicBezTo>
                  <a:pt x="3191" y="2518"/>
                  <a:pt x="3191" y="2518"/>
                  <a:pt x="3191" y="2518"/>
                </a:cubicBezTo>
                <a:cubicBezTo>
                  <a:pt x="3191" y="3178"/>
                  <a:pt x="3191" y="3178"/>
                  <a:pt x="3191" y="3178"/>
                </a:cubicBezTo>
                <a:lnTo>
                  <a:pt x="2909" y="3016"/>
                </a:lnTo>
                <a:close/>
                <a:moveTo>
                  <a:pt x="2905" y="2015"/>
                </a:moveTo>
                <a:cubicBezTo>
                  <a:pt x="3188" y="2180"/>
                  <a:pt x="3188" y="2180"/>
                  <a:pt x="3188" y="2180"/>
                </a:cubicBezTo>
                <a:cubicBezTo>
                  <a:pt x="2947" y="2319"/>
                  <a:pt x="2947" y="2319"/>
                  <a:pt x="2947" y="2319"/>
                </a:cubicBezTo>
                <a:cubicBezTo>
                  <a:pt x="2938" y="2305"/>
                  <a:pt x="2923" y="2296"/>
                  <a:pt x="2906" y="2295"/>
                </a:cubicBezTo>
                <a:lnTo>
                  <a:pt x="2905" y="2015"/>
                </a:lnTo>
                <a:close/>
                <a:moveTo>
                  <a:pt x="3198" y="2185"/>
                </a:moveTo>
                <a:cubicBezTo>
                  <a:pt x="3477" y="2348"/>
                  <a:pt x="3477" y="2348"/>
                  <a:pt x="3477" y="2348"/>
                </a:cubicBezTo>
                <a:cubicBezTo>
                  <a:pt x="3192" y="2513"/>
                  <a:pt x="3192" y="2513"/>
                  <a:pt x="3192" y="2513"/>
                </a:cubicBezTo>
                <a:cubicBezTo>
                  <a:pt x="2950" y="2373"/>
                  <a:pt x="2950" y="2373"/>
                  <a:pt x="2950" y="2373"/>
                </a:cubicBezTo>
                <a:cubicBezTo>
                  <a:pt x="2953" y="2365"/>
                  <a:pt x="2956" y="2357"/>
                  <a:pt x="2956" y="2348"/>
                </a:cubicBezTo>
                <a:cubicBezTo>
                  <a:pt x="2956" y="2341"/>
                  <a:pt x="2954" y="2334"/>
                  <a:pt x="2952" y="2328"/>
                </a:cubicBezTo>
                <a:lnTo>
                  <a:pt x="3198" y="2185"/>
                </a:lnTo>
                <a:close/>
                <a:moveTo>
                  <a:pt x="3196" y="3516"/>
                </a:moveTo>
                <a:cubicBezTo>
                  <a:pt x="3196" y="3192"/>
                  <a:pt x="3196" y="3192"/>
                  <a:pt x="3196" y="3192"/>
                </a:cubicBezTo>
                <a:cubicBezTo>
                  <a:pt x="3450" y="3338"/>
                  <a:pt x="3450" y="3338"/>
                  <a:pt x="3450" y="3338"/>
                </a:cubicBezTo>
                <a:cubicBezTo>
                  <a:pt x="3448" y="3343"/>
                  <a:pt x="3446" y="3348"/>
                  <a:pt x="3446" y="3354"/>
                </a:cubicBezTo>
                <a:cubicBezTo>
                  <a:pt x="3446" y="3359"/>
                  <a:pt x="3448" y="3364"/>
                  <a:pt x="3450" y="3369"/>
                </a:cubicBezTo>
                <a:lnTo>
                  <a:pt x="3196" y="3516"/>
                </a:lnTo>
                <a:close/>
                <a:moveTo>
                  <a:pt x="3452" y="3373"/>
                </a:moveTo>
                <a:cubicBezTo>
                  <a:pt x="3458" y="3382"/>
                  <a:pt x="3468" y="3388"/>
                  <a:pt x="3479" y="3390"/>
                </a:cubicBezTo>
                <a:cubicBezTo>
                  <a:pt x="3478" y="4018"/>
                  <a:pt x="3478" y="4018"/>
                  <a:pt x="3478" y="4018"/>
                </a:cubicBezTo>
                <a:cubicBezTo>
                  <a:pt x="3196" y="4182"/>
                  <a:pt x="3196" y="4182"/>
                  <a:pt x="3196" y="4182"/>
                </a:cubicBezTo>
                <a:cubicBezTo>
                  <a:pt x="3196" y="3522"/>
                  <a:pt x="3196" y="3522"/>
                  <a:pt x="3196" y="3522"/>
                </a:cubicBezTo>
                <a:lnTo>
                  <a:pt x="3452" y="3373"/>
                </a:lnTo>
                <a:close/>
                <a:moveTo>
                  <a:pt x="3196" y="3180"/>
                </a:moveTo>
                <a:cubicBezTo>
                  <a:pt x="3196" y="2521"/>
                  <a:pt x="3196" y="2521"/>
                  <a:pt x="3196" y="2521"/>
                </a:cubicBezTo>
                <a:cubicBezTo>
                  <a:pt x="3480" y="2686"/>
                  <a:pt x="3480" y="2686"/>
                  <a:pt x="3480" y="2686"/>
                </a:cubicBezTo>
                <a:cubicBezTo>
                  <a:pt x="3480" y="3318"/>
                  <a:pt x="3480" y="3318"/>
                  <a:pt x="3480" y="3318"/>
                </a:cubicBezTo>
                <a:cubicBezTo>
                  <a:pt x="3471" y="3319"/>
                  <a:pt x="3462" y="3323"/>
                  <a:pt x="3456" y="3330"/>
                </a:cubicBezTo>
                <a:lnTo>
                  <a:pt x="3196" y="3180"/>
                </a:lnTo>
                <a:close/>
                <a:moveTo>
                  <a:pt x="3483" y="4027"/>
                </a:moveTo>
                <a:cubicBezTo>
                  <a:pt x="4014" y="4332"/>
                  <a:pt x="4014" y="4332"/>
                  <a:pt x="4014" y="4332"/>
                </a:cubicBezTo>
                <a:cubicBezTo>
                  <a:pt x="4010" y="4339"/>
                  <a:pt x="4008" y="4347"/>
                  <a:pt x="4008" y="4355"/>
                </a:cubicBezTo>
                <a:cubicBezTo>
                  <a:pt x="4008" y="4364"/>
                  <a:pt x="4011" y="4372"/>
                  <a:pt x="4015" y="4380"/>
                </a:cubicBezTo>
                <a:cubicBezTo>
                  <a:pt x="3483" y="4689"/>
                  <a:pt x="3483" y="4689"/>
                  <a:pt x="3483" y="4689"/>
                </a:cubicBezTo>
                <a:cubicBezTo>
                  <a:pt x="3196" y="4522"/>
                  <a:pt x="3196" y="4522"/>
                  <a:pt x="3196" y="4522"/>
                </a:cubicBezTo>
                <a:cubicBezTo>
                  <a:pt x="3196" y="4194"/>
                  <a:pt x="3196" y="4194"/>
                  <a:pt x="3196" y="4194"/>
                </a:cubicBezTo>
                <a:lnTo>
                  <a:pt x="3483" y="4027"/>
                </a:lnTo>
                <a:close/>
                <a:moveTo>
                  <a:pt x="3480" y="5309"/>
                </a:moveTo>
                <a:cubicBezTo>
                  <a:pt x="3464" y="5310"/>
                  <a:pt x="3450" y="5318"/>
                  <a:pt x="3441" y="5330"/>
                </a:cubicBezTo>
                <a:cubicBezTo>
                  <a:pt x="3201" y="5191"/>
                  <a:pt x="3201" y="5191"/>
                  <a:pt x="3201" y="5191"/>
                </a:cubicBezTo>
                <a:cubicBezTo>
                  <a:pt x="3480" y="5028"/>
                  <a:pt x="3480" y="5028"/>
                  <a:pt x="3480" y="5028"/>
                </a:cubicBezTo>
                <a:lnTo>
                  <a:pt x="3480" y="5309"/>
                </a:lnTo>
                <a:close/>
                <a:moveTo>
                  <a:pt x="3485" y="5021"/>
                </a:moveTo>
                <a:cubicBezTo>
                  <a:pt x="3485" y="4693"/>
                  <a:pt x="3485" y="4693"/>
                  <a:pt x="3485" y="4693"/>
                </a:cubicBezTo>
                <a:cubicBezTo>
                  <a:pt x="4017" y="4384"/>
                  <a:pt x="4017" y="4384"/>
                  <a:pt x="4017" y="4384"/>
                </a:cubicBezTo>
                <a:cubicBezTo>
                  <a:pt x="4026" y="4398"/>
                  <a:pt x="4041" y="4407"/>
                  <a:pt x="4059" y="4408"/>
                </a:cubicBezTo>
                <a:cubicBezTo>
                  <a:pt x="4059" y="5022"/>
                  <a:pt x="4059" y="5022"/>
                  <a:pt x="4059" y="5022"/>
                </a:cubicBezTo>
                <a:cubicBezTo>
                  <a:pt x="3772" y="5187"/>
                  <a:pt x="3772" y="5187"/>
                  <a:pt x="3772" y="5187"/>
                </a:cubicBezTo>
                <a:lnTo>
                  <a:pt x="3485" y="5021"/>
                </a:lnTo>
                <a:close/>
                <a:moveTo>
                  <a:pt x="3768" y="5190"/>
                </a:moveTo>
                <a:cubicBezTo>
                  <a:pt x="3526" y="5330"/>
                  <a:pt x="3526" y="5330"/>
                  <a:pt x="3526" y="5330"/>
                </a:cubicBezTo>
                <a:cubicBezTo>
                  <a:pt x="3517" y="5317"/>
                  <a:pt x="3502" y="5309"/>
                  <a:pt x="3485" y="5308"/>
                </a:cubicBezTo>
                <a:cubicBezTo>
                  <a:pt x="3485" y="5027"/>
                  <a:pt x="3485" y="5027"/>
                  <a:pt x="3485" y="5027"/>
                </a:cubicBezTo>
                <a:lnTo>
                  <a:pt x="3768" y="5190"/>
                </a:lnTo>
                <a:close/>
                <a:moveTo>
                  <a:pt x="3782" y="5193"/>
                </a:moveTo>
                <a:cubicBezTo>
                  <a:pt x="4063" y="5030"/>
                  <a:pt x="4063" y="5030"/>
                  <a:pt x="4063" y="5030"/>
                </a:cubicBezTo>
                <a:cubicBezTo>
                  <a:pt x="4636" y="5360"/>
                  <a:pt x="4636" y="5360"/>
                  <a:pt x="4636" y="5360"/>
                </a:cubicBezTo>
                <a:cubicBezTo>
                  <a:pt x="4354" y="5523"/>
                  <a:pt x="4354" y="5523"/>
                  <a:pt x="4354" y="5523"/>
                </a:cubicBezTo>
                <a:lnTo>
                  <a:pt x="3782" y="5193"/>
                </a:lnTo>
                <a:close/>
                <a:moveTo>
                  <a:pt x="4351" y="6527"/>
                </a:moveTo>
                <a:cubicBezTo>
                  <a:pt x="4071" y="6365"/>
                  <a:pt x="4071" y="6365"/>
                  <a:pt x="4071" y="6365"/>
                </a:cubicBezTo>
                <a:cubicBezTo>
                  <a:pt x="4351" y="6203"/>
                  <a:pt x="4351" y="6203"/>
                  <a:pt x="4351" y="6203"/>
                </a:cubicBezTo>
                <a:lnTo>
                  <a:pt x="4351" y="6527"/>
                </a:lnTo>
                <a:close/>
                <a:moveTo>
                  <a:pt x="6327" y="5023"/>
                </a:moveTo>
                <a:cubicBezTo>
                  <a:pt x="6327" y="5032"/>
                  <a:pt x="6329" y="5040"/>
                  <a:pt x="6333" y="5047"/>
                </a:cubicBezTo>
                <a:cubicBezTo>
                  <a:pt x="6096" y="5184"/>
                  <a:pt x="6096" y="5184"/>
                  <a:pt x="6096" y="5184"/>
                </a:cubicBezTo>
                <a:cubicBezTo>
                  <a:pt x="6092" y="4857"/>
                  <a:pt x="6092" y="4857"/>
                  <a:pt x="6092" y="4857"/>
                </a:cubicBezTo>
                <a:cubicBezTo>
                  <a:pt x="6092" y="4525"/>
                  <a:pt x="6092" y="4525"/>
                  <a:pt x="6092" y="4525"/>
                </a:cubicBezTo>
                <a:cubicBezTo>
                  <a:pt x="6376" y="4361"/>
                  <a:pt x="6376" y="4361"/>
                  <a:pt x="6376" y="4361"/>
                </a:cubicBezTo>
                <a:cubicBezTo>
                  <a:pt x="6377" y="4970"/>
                  <a:pt x="6377" y="4970"/>
                  <a:pt x="6377" y="4970"/>
                </a:cubicBezTo>
                <a:cubicBezTo>
                  <a:pt x="6349" y="4972"/>
                  <a:pt x="6327" y="4995"/>
                  <a:pt x="6327" y="5023"/>
                </a:cubicBezTo>
                <a:close/>
                <a:moveTo>
                  <a:pt x="6322" y="3686"/>
                </a:moveTo>
                <a:cubicBezTo>
                  <a:pt x="6322" y="3717"/>
                  <a:pt x="6347" y="3743"/>
                  <a:pt x="6378" y="3744"/>
                </a:cubicBezTo>
                <a:cubicBezTo>
                  <a:pt x="6378" y="4013"/>
                  <a:pt x="6378" y="4013"/>
                  <a:pt x="6378" y="4013"/>
                </a:cubicBezTo>
                <a:cubicBezTo>
                  <a:pt x="5807" y="3686"/>
                  <a:pt x="5807" y="3686"/>
                  <a:pt x="5807" y="3686"/>
                </a:cubicBezTo>
                <a:cubicBezTo>
                  <a:pt x="5807" y="3357"/>
                  <a:pt x="5807" y="3357"/>
                  <a:pt x="5807" y="3357"/>
                </a:cubicBezTo>
                <a:cubicBezTo>
                  <a:pt x="6329" y="3660"/>
                  <a:pt x="6329" y="3660"/>
                  <a:pt x="6329" y="3660"/>
                </a:cubicBezTo>
                <a:cubicBezTo>
                  <a:pt x="6325" y="3668"/>
                  <a:pt x="6322" y="3677"/>
                  <a:pt x="6322" y="3686"/>
                </a:cubicBezTo>
                <a:close/>
                <a:moveTo>
                  <a:pt x="5859" y="2685"/>
                </a:moveTo>
                <a:cubicBezTo>
                  <a:pt x="5859" y="2674"/>
                  <a:pt x="5856" y="2665"/>
                  <a:pt x="5852" y="2657"/>
                </a:cubicBezTo>
                <a:cubicBezTo>
                  <a:pt x="6337" y="2376"/>
                  <a:pt x="6337" y="2376"/>
                  <a:pt x="6337" y="2376"/>
                </a:cubicBezTo>
                <a:cubicBezTo>
                  <a:pt x="6346" y="2389"/>
                  <a:pt x="6360" y="2399"/>
                  <a:pt x="6376" y="2401"/>
                </a:cubicBezTo>
                <a:cubicBezTo>
                  <a:pt x="6376" y="3015"/>
                  <a:pt x="6376" y="3015"/>
                  <a:pt x="6376" y="3015"/>
                </a:cubicBezTo>
                <a:cubicBezTo>
                  <a:pt x="5804" y="3346"/>
                  <a:pt x="5804" y="3346"/>
                  <a:pt x="5804" y="3346"/>
                </a:cubicBezTo>
                <a:cubicBezTo>
                  <a:pt x="5803" y="2743"/>
                  <a:pt x="5803" y="2743"/>
                  <a:pt x="5803" y="2743"/>
                </a:cubicBezTo>
                <a:cubicBezTo>
                  <a:pt x="5834" y="2741"/>
                  <a:pt x="5859" y="2716"/>
                  <a:pt x="5859" y="2685"/>
                </a:cubicBezTo>
                <a:close/>
                <a:moveTo>
                  <a:pt x="5743" y="2685"/>
                </a:moveTo>
                <a:cubicBezTo>
                  <a:pt x="5743" y="2716"/>
                  <a:pt x="5767" y="2741"/>
                  <a:pt x="5798" y="2743"/>
                </a:cubicBezTo>
                <a:cubicBezTo>
                  <a:pt x="5799" y="3346"/>
                  <a:pt x="5799" y="3346"/>
                  <a:pt x="5799" y="3346"/>
                </a:cubicBezTo>
                <a:cubicBezTo>
                  <a:pt x="5228" y="3014"/>
                  <a:pt x="5228" y="3014"/>
                  <a:pt x="5228" y="3014"/>
                </a:cubicBezTo>
                <a:cubicBezTo>
                  <a:pt x="5227" y="2354"/>
                  <a:pt x="5227" y="2354"/>
                  <a:pt x="5227" y="2354"/>
                </a:cubicBezTo>
                <a:cubicBezTo>
                  <a:pt x="5750" y="2657"/>
                  <a:pt x="5750" y="2657"/>
                  <a:pt x="5750" y="2657"/>
                </a:cubicBezTo>
                <a:cubicBezTo>
                  <a:pt x="5745" y="2665"/>
                  <a:pt x="5743" y="2674"/>
                  <a:pt x="5743" y="2685"/>
                </a:cubicBezTo>
                <a:close/>
                <a:moveTo>
                  <a:pt x="5513" y="3850"/>
                </a:moveTo>
                <a:cubicBezTo>
                  <a:pt x="5512" y="3521"/>
                  <a:pt x="5512" y="3521"/>
                  <a:pt x="5512" y="3521"/>
                </a:cubicBezTo>
                <a:cubicBezTo>
                  <a:pt x="5797" y="3357"/>
                  <a:pt x="5797" y="3357"/>
                  <a:pt x="5797" y="3357"/>
                </a:cubicBezTo>
                <a:cubicBezTo>
                  <a:pt x="5797" y="3686"/>
                  <a:pt x="5797" y="3686"/>
                  <a:pt x="5797" y="3686"/>
                </a:cubicBezTo>
                <a:lnTo>
                  <a:pt x="5513" y="3850"/>
                </a:lnTo>
                <a:close/>
                <a:moveTo>
                  <a:pt x="5797" y="3692"/>
                </a:moveTo>
                <a:cubicBezTo>
                  <a:pt x="5798" y="4019"/>
                  <a:pt x="5798" y="4019"/>
                  <a:pt x="5798" y="4019"/>
                </a:cubicBezTo>
                <a:cubicBezTo>
                  <a:pt x="5515" y="4182"/>
                  <a:pt x="5515" y="4182"/>
                  <a:pt x="5515" y="4182"/>
                </a:cubicBezTo>
                <a:cubicBezTo>
                  <a:pt x="5513" y="3856"/>
                  <a:pt x="5513" y="3856"/>
                  <a:pt x="5513" y="3856"/>
                </a:cubicBezTo>
                <a:lnTo>
                  <a:pt x="5797" y="3692"/>
                </a:lnTo>
                <a:close/>
                <a:moveTo>
                  <a:pt x="5802" y="4027"/>
                </a:moveTo>
                <a:cubicBezTo>
                  <a:pt x="6081" y="4189"/>
                  <a:pt x="6081" y="4189"/>
                  <a:pt x="6081" y="4189"/>
                </a:cubicBezTo>
                <a:cubicBezTo>
                  <a:pt x="5516" y="4521"/>
                  <a:pt x="5516" y="4521"/>
                  <a:pt x="5516" y="4521"/>
                </a:cubicBezTo>
                <a:cubicBezTo>
                  <a:pt x="5515" y="4193"/>
                  <a:pt x="5515" y="4193"/>
                  <a:pt x="5515" y="4193"/>
                </a:cubicBezTo>
                <a:lnTo>
                  <a:pt x="5802" y="4027"/>
                </a:lnTo>
                <a:close/>
                <a:moveTo>
                  <a:pt x="6378" y="4018"/>
                </a:moveTo>
                <a:cubicBezTo>
                  <a:pt x="6379" y="4350"/>
                  <a:pt x="6379" y="4350"/>
                  <a:pt x="6379" y="4350"/>
                </a:cubicBezTo>
                <a:cubicBezTo>
                  <a:pt x="6092" y="4184"/>
                  <a:pt x="6092" y="4184"/>
                  <a:pt x="6092" y="4184"/>
                </a:cubicBezTo>
                <a:cubicBezTo>
                  <a:pt x="6092" y="4182"/>
                  <a:pt x="6092" y="4182"/>
                  <a:pt x="6092" y="4182"/>
                </a:cubicBezTo>
                <a:cubicBezTo>
                  <a:pt x="6091" y="4183"/>
                  <a:pt x="6091" y="4183"/>
                  <a:pt x="6091" y="4183"/>
                </a:cubicBezTo>
                <a:cubicBezTo>
                  <a:pt x="5807" y="4019"/>
                  <a:pt x="5807" y="4019"/>
                  <a:pt x="5807" y="4019"/>
                </a:cubicBezTo>
                <a:cubicBezTo>
                  <a:pt x="5807" y="3692"/>
                  <a:pt x="5807" y="3692"/>
                  <a:pt x="5807" y="3692"/>
                </a:cubicBezTo>
                <a:lnTo>
                  <a:pt x="6378" y="4018"/>
                </a:lnTo>
                <a:close/>
                <a:moveTo>
                  <a:pt x="6373" y="4358"/>
                </a:moveTo>
                <a:cubicBezTo>
                  <a:pt x="6092" y="4520"/>
                  <a:pt x="6092" y="4520"/>
                  <a:pt x="6092" y="4520"/>
                </a:cubicBezTo>
                <a:cubicBezTo>
                  <a:pt x="6092" y="4195"/>
                  <a:pt x="6092" y="4195"/>
                  <a:pt x="6092" y="4195"/>
                </a:cubicBezTo>
                <a:lnTo>
                  <a:pt x="6373" y="4358"/>
                </a:lnTo>
                <a:close/>
                <a:moveTo>
                  <a:pt x="6094" y="5525"/>
                </a:moveTo>
                <a:cubicBezTo>
                  <a:pt x="5812" y="5361"/>
                  <a:pt x="5812" y="5361"/>
                  <a:pt x="5812" y="5361"/>
                </a:cubicBezTo>
                <a:cubicBezTo>
                  <a:pt x="6091" y="5198"/>
                  <a:pt x="6091" y="5198"/>
                  <a:pt x="6091" y="5198"/>
                </a:cubicBezTo>
                <a:lnTo>
                  <a:pt x="6094" y="5525"/>
                </a:lnTo>
                <a:close/>
                <a:moveTo>
                  <a:pt x="5804" y="5354"/>
                </a:moveTo>
                <a:cubicBezTo>
                  <a:pt x="5803" y="4749"/>
                  <a:pt x="5803" y="4749"/>
                  <a:pt x="5803" y="4749"/>
                </a:cubicBezTo>
                <a:cubicBezTo>
                  <a:pt x="5834" y="4748"/>
                  <a:pt x="5859" y="4723"/>
                  <a:pt x="5859" y="4691"/>
                </a:cubicBezTo>
                <a:cubicBezTo>
                  <a:pt x="5859" y="4681"/>
                  <a:pt x="5856" y="4672"/>
                  <a:pt x="5852" y="4664"/>
                </a:cubicBezTo>
                <a:cubicBezTo>
                  <a:pt x="6087" y="4528"/>
                  <a:pt x="6087" y="4528"/>
                  <a:pt x="6087" y="4528"/>
                </a:cubicBezTo>
                <a:cubicBezTo>
                  <a:pt x="6087" y="4857"/>
                  <a:pt x="6087" y="4857"/>
                  <a:pt x="6087" y="4857"/>
                </a:cubicBezTo>
                <a:cubicBezTo>
                  <a:pt x="6091" y="5187"/>
                  <a:pt x="6091" y="5187"/>
                  <a:pt x="6091" y="5187"/>
                </a:cubicBezTo>
                <a:lnTo>
                  <a:pt x="5804" y="5354"/>
                </a:lnTo>
                <a:close/>
                <a:moveTo>
                  <a:pt x="5801" y="4633"/>
                </a:moveTo>
                <a:cubicBezTo>
                  <a:pt x="5780" y="4633"/>
                  <a:pt x="5762" y="4644"/>
                  <a:pt x="5752" y="4660"/>
                </a:cubicBezTo>
                <a:cubicBezTo>
                  <a:pt x="5519" y="4525"/>
                  <a:pt x="5519" y="4525"/>
                  <a:pt x="5519" y="4525"/>
                </a:cubicBezTo>
                <a:cubicBezTo>
                  <a:pt x="6086" y="4191"/>
                  <a:pt x="6086" y="4191"/>
                  <a:pt x="6086" y="4191"/>
                </a:cubicBezTo>
                <a:cubicBezTo>
                  <a:pt x="6087" y="4192"/>
                  <a:pt x="6087" y="4192"/>
                  <a:pt x="6087" y="4192"/>
                </a:cubicBezTo>
                <a:cubicBezTo>
                  <a:pt x="6087" y="4523"/>
                  <a:pt x="6087" y="4523"/>
                  <a:pt x="6087" y="4523"/>
                </a:cubicBezTo>
                <a:cubicBezTo>
                  <a:pt x="5850" y="4660"/>
                  <a:pt x="5850" y="4660"/>
                  <a:pt x="5850" y="4660"/>
                </a:cubicBezTo>
                <a:cubicBezTo>
                  <a:pt x="5839" y="4644"/>
                  <a:pt x="5821" y="4633"/>
                  <a:pt x="5801" y="4633"/>
                </a:cubicBezTo>
                <a:close/>
                <a:moveTo>
                  <a:pt x="5799" y="5353"/>
                </a:moveTo>
                <a:cubicBezTo>
                  <a:pt x="5228" y="5021"/>
                  <a:pt x="5228" y="5021"/>
                  <a:pt x="5228" y="5021"/>
                </a:cubicBezTo>
                <a:cubicBezTo>
                  <a:pt x="5227" y="4393"/>
                  <a:pt x="5227" y="4393"/>
                  <a:pt x="5227" y="4393"/>
                </a:cubicBezTo>
                <a:cubicBezTo>
                  <a:pt x="5237" y="4391"/>
                  <a:pt x="5246" y="4385"/>
                  <a:pt x="5252" y="4376"/>
                </a:cubicBezTo>
                <a:cubicBezTo>
                  <a:pt x="5511" y="4526"/>
                  <a:pt x="5511" y="4526"/>
                  <a:pt x="5511" y="4526"/>
                </a:cubicBezTo>
                <a:cubicBezTo>
                  <a:pt x="5511" y="4529"/>
                  <a:pt x="5511" y="4529"/>
                  <a:pt x="5511" y="4529"/>
                </a:cubicBezTo>
                <a:cubicBezTo>
                  <a:pt x="5514" y="4528"/>
                  <a:pt x="5514" y="4528"/>
                  <a:pt x="5514" y="4528"/>
                </a:cubicBezTo>
                <a:cubicBezTo>
                  <a:pt x="5749" y="4664"/>
                  <a:pt x="5749" y="4664"/>
                  <a:pt x="5749" y="4664"/>
                </a:cubicBezTo>
                <a:cubicBezTo>
                  <a:pt x="5745" y="4672"/>
                  <a:pt x="5743" y="4681"/>
                  <a:pt x="5743" y="4691"/>
                </a:cubicBezTo>
                <a:cubicBezTo>
                  <a:pt x="5743" y="4723"/>
                  <a:pt x="5767" y="4748"/>
                  <a:pt x="5798" y="4749"/>
                </a:cubicBezTo>
                <a:lnTo>
                  <a:pt x="5799" y="5353"/>
                </a:lnTo>
                <a:close/>
                <a:moveTo>
                  <a:pt x="5257" y="4358"/>
                </a:moveTo>
                <a:cubicBezTo>
                  <a:pt x="5257" y="4353"/>
                  <a:pt x="5256" y="4348"/>
                  <a:pt x="5254" y="4344"/>
                </a:cubicBezTo>
                <a:cubicBezTo>
                  <a:pt x="5510" y="4196"/>
                  <a:pt x="5510" y="4196"/>
                  <a:pt x="5510" y="4196"/>
                </a:cubicBezTo>
                <a:cubicBezTo>
                  <a:pt x="5511" y="4521"/>
                  <a:pt x="5511" y="4521"/>
                  <a:pt x="5511" y="4521"/>
                </a:cubicBezTo>
                <a:cubicBezTo>
                  <a:pt x="5254" y="4372"/>
                  <a:pt x="5254" y="4372"/>
                  <a:pt x="5254" y="4372"/>
                </a:cubicBezTo>
                <a:cubicBezTo>
                  <a:pt x="5256" y="4367"/>
                  <a:pt x="5257" y="4363"/>
                  <a:pt x="5257" y="4358"/>
                </a:cubicBezTo>
                <a:close/>
                <a:moveTo>
                  <a:pt x="5224" y="4322"/>
                </a:moveTo>
                <a:cubicBezTo>
                  <a:pt x="5224" y="4023"/>
                  <a:pt x="5224" y="4023"/>
                  <a:pt x="5224" y="4023"/>
                </a:cubicBezTo>
                <a:cubicBezTo>
                  <a:pt x="5508" y="3859"/>
                  <a:pt x="5508" y="3859"/>
                  <a:pt x="5508" y="3859"/>
                </a:cubicBezTo>
                <a:cubicBezTo>
                  <a:pt x="5510" y="4185"/>
                  <a:pt x="5510" y="4185"/>
                  <a:pt x="5510" y="4185"/>
                </a:cubicBezTo>
                <a:cubicBezTo>
                  <a:pt x="5249" y="4335"/>
                  <a:pt x="5249" y="4335"/>
                  <a:pt x="5249" y="4335"/>
                </a:cubicBezTo>
                <a:cubicBezTo>
                  <a:pt x="5243" y="4328"/>
                  <a:pt x="5234" y="4323"/>
                  <a:pt x="5224" y="4322"/>
                </a:cubicBezTo>
                <a:close/>
                <a:moveTo>
                  <a:pt x="5224" y="4018"/>
                </a:moveTo>
                <a:cubicBezTo>
                  <a:pt x="5224" y="3688"/>
                  <a:pt x="5224" y="3688"/>
                  <a:pt x="5224" y="3688"/>
                </a:cubicBezTo>
                <a:cubicBezTo>
                  <a:pt x="5507" y="3524"/>
                  <a:pt x="5507" y="3524"/>
                  <a:pt x="5507" y="3524"/>
                </a:cubicBezTo>
                <a:cubicBezTo>
                  <a:pt x="5508" y="3853"/>
                  <a:pt x="5508" y="3853"/>
                  <a:pt x="5508" y="3853"/>
                </a:cubicBezTo>
                <a:lnTo>
                  <a:pt x="5224" y="4018"/>
                </a:lnTo>
                <a:close/>
                <a:moveTo>
                  <a:pt x="5221" y="3683"/>
                </a:moveTo>
                <a:cubicBezTo>
                  <a:pt x="4689" y="3376"/>
                  <a:pt x="4689" y="3376"/>
                  <a:pt x="4689" y="3376"/>
                </a:cubicBezTo>
                <a:cubicBezTo>
                  <a:pt x="4694" y="3368"/>
                  <a:pt x="4696" y="3359"/>
                  <a:pt x="4696" y="3350"/>
                </a:cubicBezTo>
                <a:cubicBezTo>
                  <a:pt x="4696" y="3343"/>
                  <a:pt x="4695" y="3335"/>
                  <a:pt x="4692" y="3329"/>
                </a:cubicBezTo>
                <a:cubicBezTo>
                  <a:pt x="4934" y="3190"/>
                  <a:pt x="4934" y="3190"/>
                  <a:pt x="4934" y="3190"/>
                </a:cubicBezTo>
                <a:cubicBezTo>
                  <a:pt x="5505" y="3520"/>
                  <a:pt x="5505" y="3520"/>
                  <a:pt x="5505" y="3520"/>
                </a:cubicBezTo>
                <a:lnTo>
                  <a:pt x="5221" y="3683"/>
                </a:lnTo>
                <a:close/>
                <a:moveTo>
                  <a:pt x="4938" y="2179"/>
                </a:moveTo>
                <a:cubicBezTo>
                  <a:pt x="5219" y="2017"/>
                  <a:pt x="5219" y="2017"/>
                  <a:pt x="5219" y="2017"/>
                </a:cubicBezTo>
                <a:cubicBezTo>
                  <a:pt x="5219" y="2341"/>
                  <a:pt x="5219" y="2341"/>
                  <a:pt x="5219" y="2341"/>
                </a:cubicBezTo>
                <a:lnTo>
                  <a:pt x="4938" y="2179"/>
                </a:lnTo>
                <a:close/>
                <a:moveTo>
                  <a:pt x="5213" y="2350"/>
                </a:moveTo>
                <a:cubicBezTo>
                  <a:pt x="4935" y="2510"/>
                  <a:pt x="4935" y="2510"/>
                  <a:pt x="4935" y="2510"/>
                </a:cubicBezTo>
                <a:cubicBezTo>
                  <a:pt x="4935" y="2189"/>
                  <a:pt x="4935" y="2189"/>
                  <a:pt x="4935" y="2189"/>
                </a:cubicBezTo>
                <a:lnTo>
                  <a:pt x="5213" y="2350"/>
                </a:lnTo>
                <a:close/>
                <a:moveTo>
                  <a:pt x="5218" y="3014"/>
                </a:moveTo>
                <a:cubicBezTo>
                  <a:pt x="4935" y="3178"/>
                  <a:pt x="4935" y="3178"/>
                  <a:pt x="4935" y="3178"/>
                </a:cubicBezTo>
                <a:cubicBezTo>
                  <a:pt x="4935" y="2516"/>
                  <a:pt x="4935" y="2516"/>
                  <a:pt x="4935" y="2516"/>
                </a:cubicBezTo>
                <a:cubicBezTo>
                  <a:pt x="5217" y="2353"/>
                  <a:pt x="5217" y="2353"/>
                  <a:pt x="5217" y="2353"/>
                </a:cubicBezTo>
                <a:lnTo>
                  <a:pt x="5218" y="3014"/>
                </a:lnTo>
                <a:close/>
                <a:moveTo>
                  <a:pt x="4588" y="2016"/>
                </a:moveTo>
                <a:cubicBezTo>
                  <a:pt x="4588" y="2023"/>
                  <a:pt x="4590" y="2030"/>
                  <a:pt x="4593" y="2037"/>
                </a:cubicBezTo>
                <a:cubicBezTo>
                  <a:pt x="4090" y="2327"/>
                  <a:pt x="4090" y="2327"/>
                  <a:pt x="4090" y="2327"/>
                </a:cubicBezTo>
                <a:cubicBezTo>
                  <a:pt x="4084" y="2320"/>
                  <a:pt x="4075" y="2315"/>
                  <a:pt x="4065" y="2315"/>
                </a:cubicBezTo>
                <a:cubicBezTo>
                  <a:pt x="4064" y="1682"/>
                  <a:pt x="4064" y="1682"/>
                  <a:pt x="4064" y="1682"/>
                </a:cubicBezTo>
                <a:cubicBezTo>
                  <a:pt x="4638" y="1350"/>
                  <a:pt x="4638" y="1350"/>
                  <a:pt x="4638" y="1350"/>
                </a:cubicBezTo>
                <a:cubicBezTo>
                  <a:pt x="4637" y="1963"/>
                  <a:pt x="4637" y="1963"/>
                  <a:pt x="4637" y="1963"/>
                </a:cubicBezTo>
                <a:cubicBezTo>
                  <a:pt x="4610" y="1965"/>
                  <a:pt x="4588" y="1988"/>
                  <a:pt x="4588" y="2016"/>
                </a:cubicBezTo>
                <a:close/>
                <a:moveTo>
                  <a:pt x="4028" y="2350"/>
                </a:moveTo>
                <a:cubicBezTo>
                  <a:pt x="4028" y="2355"/>
                  <a:pt x="4029" y="2360"/>
                  <a:pt x="4030" y="2364"/>
                </a:cubicBezTo>
                <a:cubicBezTo>
                  <a:pt x="3774" y="2513"/>
                  <a:pt x="3774" y="2513"/>
                  <a:pt x="3774" y="2513"/>
                </a:cubicBezTo>
                <a:cubicBezTo>
                  <a:pt x="3773" y="2186"/>
                  <a:pt x="3773" y="2186"/>
                  <a:pt x="3773" y="2186"/>
                </a:cubicBezTo>
                <a:cubicBezTo>
                  <a:pt x="4031" y="2335"/>
                  <a:pt x="4031" y="2335"/>
                  <a:pt x="4031" y="2335"/>
                </a:cubicBezTo>
                <a:cubicBezTo>
                  <a:pt x="4029" y="2340"/>
                  <a:pt x="4028" y="2345"/>
                  <a:pt x="4028" y="2350"/>
                </a:cubicBezTo>
                <a:close/>
                <a:moveTo>
                  <a:pt x="4033" y="2369"/>
                </a:moveTo>
                <a:cubicBezTo>
                  <a:pt x="4038" y="2378"/>
                  <a:pt x="4047" y="2384"/>
                  <a:pt x="4058" y="2386"/>
                </a:cubicBezTo>
                <a:cubicBezTo>
                  <a:pt x="4058" y="3014"/>
                  <a:pt x="4058" y="3014"/>
                  <a:pt x="4058" y="3014"/>
                </a:cubicBezTo>
                <a:cubicBezTo>
                  <a:pt x="3775" y="3178"/>
                  <a:pt x="3775" y="3178"/>
                  <a:pt x="3775" y="3178"/>
                </a:cubicBezTo>
                <a:cubicBezTo>
                  <a:pt x="3774" y="2519"/>
                  <a:pt x="3774" y="2519"/>
                  <a:pt x="3774" y="2519"/>
                </a:cubicBezTo>
                <a:lnTo>
                  <a:pt x="4033" y="2369"/>
                </a:lnTo>
                <a:close/>
                <a:moveTo>
                  <a:pt x="4063" y="3023"/>
                </a:moveTo>
                <a:cubicBezTo>
                  <a:pt x="4594" y="3330"/>
                  <a:pt x="4594" y="3330"/>
                  <a:pt x="4594" y="3330"/>
                </a:cubicBezTo>
                <a:cubicBezTo>
                  <a:pt x="4591" y="3336"/>
                  <a:pt x="4590" y="3343"/>
                  <a:pt x="4590" y="3350"/>
                </a:cubicBezTo>
                <a:cubicBezTo>
                  <a:pt x="4590" y="3359"/>
                  <a:pt x="4592" y="3367"/>
                  <a:pt x="4596" y="3375"/>
                </a:cubicBezTo>
                <a:cubicBezTo>
                  <a:pt x="4336" y="3525"/>
                  <a:pt x="4336" y="3525"/>
                  <a:pt x="4336" y="3525"/>
                </a:cubicBezTo>
                <a:cubicBezTo>
                  <a:pt x="3780" y="3186"/>
                  <a:pt x="3780" y="3186"/>
                  <a:pt x="3780" y="3186"/>
                </a:cubicBezTo>
                <a:lnTo>
                  <a:pt x="4063" y="3023"/>
                </a:lnTo>
                <a:close/>
                <a:moveTo>
                  <a:pt x="4356" y="5187"/>
                </a:moveTo>
                <a:cubicBezTo>
                  <a:pt x="4356" y="5187"/>
                  <a:pt x="4356" y="5187"/>
                  <a:pt x="4356" y="5187"/>
                </a:cubicBezTo>
                <a:cubicBezTo>
                  <a:pt x="4349" y="4523"/>
                  <a:pt x="4349" y="4523"/>
                  <a:pt x="4349" y="4523"/>
                </a:cubicBezTo>
                <a:cubicBezTo>
                  <a:pt x="4640" y="4691"/>
                  <a:pt x="4640" y="4691"/>
                  <a:pt x="4640" y="4691"/>
                </a:cubicBezTo>
                <a:cubicBezTo>
                  <a:pt x="4640" y="5031"/>
                  <a:pt x="4640" y="5031"/>
                  <a:pt x="4640" y="5031"/>
                </a:cubicBezTo>
                <a:lnTo>
                  <a:pt x="4356" y="5187"/>
                </a:lnTo>
                <a:close/>
                <a:moveTo>
                  <a:pt x="4640" y="5036"/>
                </a:moveTo>
                <a:cubicBezTo>
                  <a:pt x="4640" y="5351"/>
                  <a:pt x="4640" y="5351"/>
                  <a:pt x="4640" y="5351"/>
                </a:cubicBezTo>
                <a:cubicBezTo>
                  <a:pt x="4361" y="5190"/>
                  <a:pt x="4361" y="5190"/>
                  <a:pt x="4361" y="5190"/>
                </a:cubicBezTo>
                <a:lnTo>
                  <a:pt x="4640" y="5036"/>
                </a:lnTo>
                <a:close/>
                <a:moveTo>
                  <a:pt x="4351" y="5184"/>
                </a:moveTo>
                <a:cubicBezTo>
                  <a:pt x="4068" y="5022"/>
                  <a:pt x="4068" y="5022"/>
                  <a:pt x="4068" y="5022"/>
                </a:cubicBezTo>
                <a:cubicBezTo>
                  <a:pt x="4068" y="4408"/>
                  <a:pt x="4068" y="4408"/>
                  <a:pt x="4068" y="4408"/>
                </a:cubicBezTo>
                <a:cubicBezTo>
                  <a:pt x="4084" y="4406"/>
                  <a:pt x="4098" y="4397"/>
                  <a:pt x="4106" y="4384"/>
                </a:cubicBezTo>
                <a:cubicBezTo>
                  <a:pt x="4344" y="4520"/>
                  <a:pt x="4344" y="4520"/>
                  <a:pt x="4344" y="4520"/>
                </a:cubicBezTo>
                <a:lnTo>
                  <a:pt x="4351" y="5184"/>
                </a:lnTo>
                <a:close/>
                <a:moveTo>
                  <a:pt x="4115" y="4355"/>
                </a:moveTo>
                <a:cubicBezTo>
                  <a:pt x="4115" y="4347"/>
                  <a:pt x="4113" y="4340"/>
                  <a:pt x="4111" y="4334"/>
                </a:cubicBezTo>
                <a:cubicBezTo>
                  <a:pt x="4341" y="4202"/>
                  <a:pt x="4341" y="4202"/>
                  <a:pt x="4341" y="4202"/>
                </a:cubicBezTo>
                <a:cubicBezTo>
                  <a:pt x="4344" y="4515"/>
                  <a:pt x="4344" y="4515"/>
                  <a:pt x="4344" y="4515"/>
                </a:cubicBezTo>
                <a:cubicBezTo>
                  <a:pt x="4109" y="4379"/>
                  <a:pt x="4109" y="4379"/>
                  <a:pt x="4109" y="4379"/>
                </a:cubicBezTo>
                <a:cubicBezTo>
                  <a:pt x="4113" y="4372"/>
                  <a:pt x="4115" y="4364"/>
                  <a:pt x="4115" y="4355"/>
                </a:cubicBezTo>
                <a:close/>
                <a:moveTo>
                  <a:pt x="4338" y="3529"/>
                </a:moveTo>
                <a:cubicBezTo>
                  <a:pt x="4598" y="3379"/>
                  <a:pt x="4598" y="3379"/>
                  <a:pt x="4598" y="3379"/>
                </a:cubicBezTo>
                <a:cubicBezTo>
                  <a:pt x="4607" y="3392"/>
                  <a:pt x="4621" y="3401"/>
                  <a:pt x="4637" y="3403"/>
                </a:cubicBezTo>
                <a:cubicBezTo>
                  <a:pt x="4638" y="4019"/>
                  <a:pt x="4638" y="4019"/>
                  <a:pt x="4638" y="4019"/>
                </a:cubicBezTo>
                <a:cubicBezTo>
                  <a:pt x="4345" y="4188"/>
                  <a:pt x="4345" y="4188"/>
                  <a:pt x="4345" y="4188"/>
                </a:cubicBezTo>
                <a:lnTo>
                  <a:pt x="4338" y="3529"/>
                </a:lnTo>
                <a:close/>
                <a:moveTo>
                  <a:pt x="4064" y="4302"/>
                </a:moveTo>
                <a:cubicBezTo>
                  <a:pt x="4065" y="3687"/>
                  <a:pt x="4065" y="3687"/>
                  <a:pt x="4065" y="3687"/>
                </a:cubicBezTo>
                <a:cubicBezTo>
                  <a:pt x="4334" y="3532"/>
                  <a:pt x="4334" y="3532"/>
                  <a:pt x="4334" y="3532"/>
                </a:cubicBezTo>
                <a:cubicBezTo>
                  <a:pt x="4340" y="4190"/>
                  <a:pt x="4340" y="4190"/>
                  <a:pt x="4340" y="4190"/>
                </a:cubicBezTo>
                <a:cubicBezTo>
                  <a:pt x="4106" y="4325"/>
                  <a:pt x="4106" y="4325"/>
                  <a:pt x="4106" y="4325"/>
                </a:cubicBezTo>
                <a:cubicBezTo>
                  <a:pt x="4097" y="4312"/>
                  <a:pt x="4082" y="4302"/>
                  <a:pt x="4064" y="4302"/>
                </a:cubicBezTo>
                <a:close/>
                <a:moveTo>
                  <a:pt x="4094" y="2369"/>
                </a:moveTo>
                <a:cubicBezTo>
                  <a:pt x="4640" y="2683"/>
                  <a:pt x="4640" y="2683"/>
                  <a:pt x="4640" y="2683"/>
                </a:cubicBezTo>
                <a:cubicBezTo>
                  <a:pt x="4639" y="3297"/>
                  <a:pt x="4639" y="3297"/>
                  <a:pt x="4639" y="3297"/>
                </a:cubicBezTo>
                <a:cubicBezTo>
                  <a:pt x="4622" y="3298"/>
                  <a:pt x="4607" y="3307"/>
                  <a:pt x="4598" y="3321"/>
                </a:cubicBezTo>
                <a:cubicBezTo>
                  <a:pt x="4067" y="3014"/>
                  <a:pt x="4067" y="3014"/>
                  <a:pt x="4067" y="3014"/>
                </a:cubicBezTo>
                <a:cubicBezTo>
                  <a:pt x="4068" y="2386"/>
                  <a:pt x="4068" y="2386"/>
                  <a:pt x="4068" y="2386"/>
                </a:cubicBezTo>
                <a:cubicBezTo>
                  <a:pt x="4079" y="2384"/>
                  <a:pt x="4088" y="2378"/>
                  <a:pt x="4094" y="2369"/>
                </a:cubicBezTo>
                <a:close/>
                <a:moveTo>
                  <a:pt x="4643" y="4028"/>
                </a:moveTo>
                <a:cubicBezTo>
                  <a:pt x="4930" y="4193"/>
                  <a:pt x="4930" y="4193"/>
                  <a:pt x="4930" y="4193"/>
                </a:cubicBezTo>
                <a:cubicBezTo>
                  <a:pt x="4930" y="4521"/>
                  <a:pt x="4930" y="4521"/>
                  <a:pt x="4930" y="4521"/>
                </a:cubicBezTo>
                <a:cubicBezTo>
                  <a:pt x="4642" y="4687"/>
                  <a:pt x="4642" y="4687"/>
                  <a:pt x="4642" y="4687"/>
                </a:cubicBezTo>
                <a:cubicBezTo>
                  <a:pt x="4349" y="4518"/>
                  <a:pt x="4349" y="4518"/>
                  <a:pt x="4349" y="4518"/>
                </a:cubicBezTo>
                <a:cubicBezTo>
                  <a:pt x="4345" y="4199"/>
                  <a:pt x="4345" y="4199"/>
                  <a:pt x="4345" y="4199"/>
                </a:cubicBezTo>
                <a:lnTo>
                  <a:pt x="4643" y="4028"/>
                </a:lnTo>
                <a:close/>
                <a:moveTo>
                  <a:pt x="4645" y="5351"/>
                </a:moveTo>
                <a:cubicBezTo>
                  <a:pt x="4645" y="5036"/>
                  <a:pt x="4645" y="5036"/>
                  <a:pt x="4645" y="5036"/>
                </a:cubicBezTo>
                <a:cubicBezTo>
                  <a:pt x="4920" y="5192"/>
                  <a:pt x="4920" y="5192"/>
                  <a:pt x="4920" y="5192"/>
                </a:cubicBezTo>
                <a:lnTo>
                  <a:pt x="4645" y="5351"/>
                </a:lnTo>
                <a:close/>
                <a:moveTo>
                  <a:pt x="4930" y="5198"/>
                </a:moveTo>
                <a:cubicBezTo>
                  <a:pt x="4930" y="5521"/>
                  <a:pt x="4930" y="5521"/>
                  <a:pt x="4930" y="5521"/>
                </a:cubicBezTo>
                <a:cubicBezTo>
                  <a:pt x="4649" y="5360"/>
                  <a:pt x="4649" y="5360"/>
                  <a:pt x="4649" y="5360"/>
                </a:cubicBezTo>
                <a:lnTo>
                  <a:pt x="4930" y="5198"/>
                </a:lnTo>
                <a:close/>
                <a:moveTo>
                  <a:pt x="4645" y="5030"/>
                </a:moveTo>
                <a:cubicBezTo>
                  <a:pt x="4645" y="4691"/>
                  <a:pt x="4645" y="4691"/>
                  <a:pt x="4645" y="4691"/>
                </a:cubicBezTo>
                <a:cubicBezTo>
                  <a:pt x="4930" y="4527"/>
                  <a:pt x="4930" y="4527"/>
                  <a:pt x="4930" y="4527"/>
                </a:cubicBezTo>
                <a:cubicBezTo>
                  <a:pt x="4930" y="5187"/>
                  <a:pt x="4930" y="5187"/>
                  <a:pt x="4930" y="5187"/>
                </a:cubicBezTo>
                <a:cubicBezTo>
                  <a:pt x="4925" y="5189"/>
                  <a:pt x="4925" y="5189"/>
                  <a:pt x="4925" y="5189"/>
                </a:cubicBezTo>
                <a:lnTo>
                  <a:pt x="4645" y="5030"/>
                </a:lnTo>
                <a:close/>
                <a:moveTo>
                  <a:pt x="4687" y="3320"/>
                </a:moveTo>
                <a:cubicBezTo>
                  <a:pt x="4678" y="3306"/>
                  <a:pt x="4662" y="3297"/>
                  <a:pt x="4644" y="3297"/>
                </a:cubicBezTo>
                <a:cubicBezTo>
                  <a:pt x="4645" y="2683"/>
                  <a:pt x="4645" y="2683"/>
                  <a:pt x="4645" y="2683"/>
                </a:cubicBezTo>
                <a:cubicBezTo>
                  <a:pt x="4930" y="2519"/>
                  <a:pt x="4930" y="2519"/>
                  <a:pt x="4930" y="2519"/>
                </a:cubicBezTo>
                <a:cubicBezTo>
                  <a:pt x="4930" y="3181"/>
                  <a:pt x="4930" y="3181"/>
                  <a:pt x="4930" y="3181"/>
                </a:cubicBezTo>
                <a:lnTo>
                  <a:pt x="4687" y="3320"/>
                </a:lnTo>
                <a:close/>
                <a:moveTo>
                  <a:pt x="5219" y="4322"/>
                </a:moveTo>
                <a:cubicBezTo>
                  <a:pt x="5209" y="4322"/>
                  <a:pt x="5200" y="4327"/>
                  <a:pt x="5194" y="4335"/>
                </a:cubicBezTo>
                <a:cubicBezTo>
                  <a:pt x="4939" y="4188"/>
                  <a:pt x="4939" y="4188"/>
                  <a:pt x="4939" y="4188"/>
                </a:cubicBezTo>
                <a:cubicBezTo>
                  <a:pt x="5219" y="4026"/>
                  <a:pt x="5219" y="4026"/>
                  <a:pt x="5219" y="4026"/>
                </a:cubicBezTo>
                <a:lnTo>
                  <a:pt x="5219" y="4322"/>
                </a:lnTo>
                <a:close/>
                <a:moveTo>
                  <a:pt x="5218" y="5021"/>
                </a:moveTo>
                <a:cubicBezTo>
                  <a:pt x="4935" y="5184"/>
                  <a:pt x="4935" y="5184"/>
                  <a:pt x="4935" y="5184"/>
                </a:cubicBezTo>
                <a:cubicBezTo>
                  <a:pt x="4935" y="4524"/>
                  <a:pt x="4935" y="4524"/>
                  <a:pt x="4935" y="4524"/>
                </a:cubicBezTo>
                <a:cubicBezTo>
                  <a:pt x="5191" y="4377"/>
                  <a:pt x="5191" y="4377"/>
                  <a:pt x="5191" y="4377"/>
                </a:cubicBezTo>
                <a:cubicBezTo>
                  <a:pt x="5197" y="4386"/>
                  <a:pt x="5206" y="4392"/>
                  <a:pt x="5217" y="4393"/>
                </a:cubicBezTo>
                <a:lnTo>
                  <a:pt x="5218" y="5021"/>
                </a:lnTo>
                <a:close/>
                <a:moveTo>
                  <a:pt x="4935" y="4519"/>
                </a:moveTo>
                <a:cubicBezTo>
                  <a:pt x="4935" y="4196"/>
                  <a:pt x="4935" y="4196"/>
                  <a:pt x="4935" y="4196"/>
                </a:cubicBezTo>
                <a:cubicBezTo>
                  <a:pt x="5189" y="4343"/>
                  <a:pt x="5189" y="4343"/>
                  <a:pt x="5189" y="4343"/>
                </a:cubicBezTo>
                <a:cubicBezTo>
                  <a:pt x="5187" y="4347"/>
                  <a:pt x="5185" y="4352"/>
                  <a:pt x="5185" y="4358"/>
                </a:cubicBezTo>
                <a:cubicBezTo>
                  <a:pt x="5185" y="4363"/>
                  <a:pt x="5187" y="4368"/>
                  <a:pt x="5189" y="4372"/>
                </a:cubicBezTo>
                <a:lnTo>
                  <a:pt x="4935" y="4519"/>
                </a:lnTo>
                <a:close/>
                <a:moveTo>
                  <a:pt x="4935" y="4185"/>
                </a:moveTo>
                <a:cubicBezTo>
                  <a:pt x="4648" y="4019"/>
                  <a:pt x="4648" y="4019"/>
                  <a:pt x="4648" y="4019"/>
                </a:cubicBezTo>
                <a:cubicBezTo>
                  <a:pt x="4647" y="3403"/>
                  <a:pt x="4647" y="3403"/>
                  <a:pt x="4647" y="3403"/>
                </a:cubicBezTo>
                <a:cubicBezTo>
                  <a:pt x="4664" y="3402"/>
                  <a:pt x="4678" y="3393"/>
                  <a:pt x="4687" y="3380"/>
                </a:cubicBezTo>
                <a:cubicBezTo>
                  <a:pt x="5219" y="3688"/>
                  <a:pt x="5219" y="3688"/>
                  <a:pt x="5219" y="3688"/>
                </a:cubicBezTo>
                <a:cubicBezTo>
                  <a:pt x="5219" y="4020"/>
                  <a:pt x="5219" y="4020"/>
                  <a:pt x="5219" y="4020"/>
                </a:cubicBezTo>
                <a:lnTo>
                  <a:pt x="4935" y="4185"/>
                </a:lnTo>
                <a:close/>
                <a:moveTo>
                  <a:pt x="4930" y="6188"/>
                </a:moveTo>
                <a:cubicBezTo>
                  <a:pt x="4677" y="6042"/>
                  <a:pt x="4677" y="6042"/>
                  <a:pt x="4677" y="6042"/>
                </a:cubicBezTo>
                <a:cubicBezTo>
                  <a:pt x="4678" y="6038"/>
                  <a:pt x="4679" y="6034"/>
                  <a:pt x="4679" y="6030"/>
                </a:cubicBezTo>
                <a:cubicBezTo>
                  <a:pt x="4679" y="6012"/>
                  <a:pt x="4665" y="5997"/>
                  <a:pt x="4648" y="5994"/>
                </a:cubicBezTo>
                <a:cubicBezTo>
                  <a:pt x="4648" y="5365"/>
                  <a:pt x="4648" y="5365"/>
                  <a:pt x="4648" y="5365"/>
                </a:cubicBezTo>
                <a:cubicBezTo>
                  <a:pt x="4930" y="5527"/>
                  <a:pt x="4930" y="5527"/>
                  <a:pt x="4930" y="5527"/>
                </a:cubicBezTo>
                <a:lnTo>
                  <a:pt x="4930" y="6188"/>
                </a:lnTo>
                <a:close/>
                <a:moveTo>
                  <a:pt x="4925" y="6197"/>
                </a:moveTo>
                <a:cubicBezTo>
                  <a:pt x="4356" y="6525"/>
                  <a:pt x="4356" y="6525"/>
                  <a:pt x="4356" y="6525"/>
                </a:cubicBezTo>
                <a:cubicBezTo>
                  <a:pt x="4356" y="6200"/>
                  <a:pt x="4356" y="6200"/>
                  <a:pt x="4356" y="6200"/>
                </a:cubicBezTo>
                <a:cubicBezTo>
                  <a:pt x="4614" y="6050"/>
                  <a:pt x="4614" y="6050"/>
                  <a:pt x="4614" y="6050"/>
                </a:cubicBezTo>
                <a:cubicBezTo>
                  <a:pt x="4621" y="6059"/>
                  <a:pt x="4631" y="6065"/>
                  <a:pt x="4643" y="6065"/>
                </a:cubicBezTo>
                <a:cubicBezTo>
                  <a:pt x="4655" y="6065"/>
                  <a:pt x="4666" y="6059"/>
                  <a:pt x="4672" y="6050"/>
                </a:cubicBezTo>
                <a:lnTo>
                  <a:pt x="4925" y="6197"/>
                </a:lnTo>
                <a:close/>
                <a:moveTo>
                  <a:pt x="4356" y="6189"/>
                </a:moveTo>
                <a:cubicBezTo>
                  <a:pt x="4356" y="5527"/>
                  <a:pt x="4356" y="5527"/>
                  <a:pt x="4356" y="5527"/>
                </a:cubicBezTo>
                <a:cubicBezTo>
                  <a:pt x="4638" y="5364"/>
                  <a:pt x="4638" y="5364"/>
                  <a:pt x="4638" y="5364"/>
                </a:cubicBezTo>
                <a:cubicBezTo>
                  <a:pt x="4638" y="5994"/>
                  <a:pt x="4638" y="5994"/>
                  <a:pt x="4638" y="5994"/>
                </a:cubicBezTo>
                <a:cubicBezTo>
                  <a:pt x="4621" y="5997"/>
                  <a:pt x="4607" y="6012"/>
                  <a:pt x="4607" y="6030"/>
                </a:cubicBezTo>
                <a:cubicBezTo>
                  <a:pt x="4607" y="6034"/>
                  <a:pt x="4608" y="6038"/>
                  <a:pt x="4610" y="6042"/>
                </a:cubicBezTo>
                <a:lnTo>
                  <a:pt x="4356" y="6189"/>
                </a:lnTo>
                <a:close/>
                <a:moveTo>
                  <a:pt x="4059" y="4302"/>
                </a:moveTo>
                <a:cubicBezTo>
                  <a:pt x="4043" y="4302"/>
                  <a:pt x="4028" y="4311"/>
                  <a:pt x="4018" y="4324"/>
                </a:cubicBezTo>
                <a:cubicBezTo>
                  <a:pt x="3488" y="4018"/>
                  <a:pt x="3488" y="4018"/>
                  <a:pt x="3488" y="4018"/>
                </a:cubicBezTo>
                <a:cubicBezTo>
                  <a:pt x="3489" y="3389"/>
                  <a:pt x="3489" y="3389"/>
                  <a:pt x="3489" y="3389"/>
                </a:cubicBezTo>
                <a:cubicBezTo>
                  <a:pt x="3499" y="3387"/>
                  <a:pt x="3507" y="3381"/>
                  <a:pt x="3513" y="3372"/>
                </a:cubicBezTo>
                <a:cubicBezTo>
                  <a:pt x="4060" y="3687"/>
                  <a:pt x="4060" y="3687"/>
                  <a:pt x="4060" y="3687"/>
                </a:cubicBezTo>
                <a:lnTo>
                  <a:pt x="4059" y="4302"/>
                </a:lnTo>
                <a:close/>
                <a:moveTo>
                  <a:pt x="3485" y="2686"/>
                </a:moveTo>
                <a:cubicBezTo>
                  <a:pt x="3769" y="2522"/>
                  <a:pt x="3769" y="2522"/>
                  <a:pt x="3769" y="2522"/>
                </a:cubicBezTo>
                <a:cubicBezTo>
                  <a:pt x="3770" y="3180"/>
                  <a:pt x="3770" y="3180"/>
                  <a:pt x="3770" y="3180"/>
                </a:cubicBezTo>
                <a:cubicBezTo>
                  <a:pt x="3509" y="3331"/>
                  <a:pt x="3509" y="3331"/>
                  <a:pt x="3509" y="3331"/>
                </a:cubicBezTo>
                <a:cubicBezTo>
                  <a:pt x="3503" y="3324"/>
                  <a:pt x="3495" y="3319"/>
                  <a:pt x="3485" y="3319"/>
                </a:cubicBezTo>
                <a:lnTo>
                  <a:pt x="3485" y="2686"/>
                </a:lnTo>
                <a:close/>
                <a:moveTo>
                  <a:pt x="3775" y="3189"/>
                </a:moveTo>
                <a:cubicBezTo>
                  <a:pt x="4331" y="3527"/>
                  <a:pt x="4331" y="3527"/>
                  <a:pt x="4331" y="3527"/>
                </a:cubicBezTo>
                <a:cubicBezTo>
                  <a:pt x="4063" y="3683"/>
                  <a:pt x="4063" y="3683"/>
                  <a:pt x="4063" y="3683"/>
                </a:cubicBezTo>
                <a:cubicBezTo>
                  <a:pt x="3515" y="3368"/>
                  <a:pt x="3515" y="3368"/>
                  <a:pt x="3515" y="3368"/>
                </a:cubicBezTo>
                <a:cubicBezTo>
                  <a:pt x="3517" y="3364"/>
                  <a:pt x="3518" y="3359"/>
                  <a:pt x="3518" y="3354"/>
                </a:cubicBezTo>
                <a:cubicBezTo>
                  <a:pt x="3518" y="3349"/>
                  <a:pt x="3517" y="3344"/>
                  <a:pt x="3514" y="3339"/>
                </a:cubicBezTo>
                <a:lnTo>
                  <a:pt x="3775" y="3189"/>
                </a:lnTo>
                <a:close/>
                <a:moveTo>
                  <a:pt x="3772" y="1516"/>
                </a:moveTo>
                <a:cubicBezTo>
                  <a:pt x="4059" y="1682"/>
                  <a:pt x="4059" y="1682"/>
                  <a:pt x="4059" y="1682"/>
                </a:cubicBezTo>
                <a:cubicBezTo>
                  <a:pt x="4060" y="2315"/>
                  <a:pt x="4060" y="2315"/>
                  <a:pt x="4060" y="2315"/>
                </a:cubicBezTo>
                <a:cubicBezTo>
                  <a:pt x="4051" y="2316"/>
                  <a:pt x="4043" y="2320"/>
                  <a:pt x="4037" y="2327"/>
                </a:cubicBezTo>
                <a:cubicBezTo>
                  <a:pt x="3773" y="2175"/>
                  <a:pt x="3773" y="2175"/>
                  <a:pt x="3773" y="2175"/>
                </a:cubicBezTo>
                <a:lnTo>
                  <a:pt x="3772" y="1516"/>
                </a:lnTo>
                <a:close/>
                <a:moveTo>
                  <a:pt x="3774" y="1511"/>
                </a:moveTo>
                <a:cubicBezTo>
                  <a:pt x="4351" y="1182"/>
                  <a:pt x="4351" y="1182"/>
                  <a:pt x="4351" y="1182"/>
                </a:cubicBezTo>
                <a:cubicBezTo>
                  <a:pt x="4636" y="1345"/>
                  <a:pt x="4636" y="1345"/>
                  <a:pt x="4636" y="1345"/>
                </a:cubicBezTo>
                <a:cubicBezTo>
                  <a:pt x="4062" y="1678"/>
                  <a:pt x="4062" y="1678"/>
                  <a:pt x="4062" y="1678"/>
                </a:cubicBezTo>
                <a:lnTo>
                  <a:pt x="3774" y="1511"/>
                </a:lnTo>
                <a:close/>
                <a:moveTo>
                  <a:pt x="4360" y="1176"/>
                </a:moveTo>
                <a:cubicBezTo>
                  <a:pt x="4639" y="998"/>
                  <a:pt x="4639" y="998"/>
                  <a:pt x="4639" y="998"/>
                </a:cubicBezTo>
                <a:cubicBezTo>
                  <a:pt x="4639" y="1336"/>
                  <a:pt x="4639" y="1336"/>
                  <a:pt x="4639" y="1336"/>
                </a:cubicBezTo>
                <a:lnTo>
                  <a:pt x="4360" y="1176"/>
                </a:lnTo>
                <a:close/>
                <a:moveTo>
                  <a:pt x="4641" y="2069"/>
                </a:moveTo>
                <a:cubicBezTo>
                  <a:pt x="4660" y="2069"/>
                  <a:pt x="4677" y="2059"/>
                  <a:pt x="4686" y="2045"/>
                </a:cubicBezTo>
                <a:cubicBezTo>
                  <a:pt x="4930" y="2186"/>
                  <a:pt x="4930" y="2186"/>
                  <a:pt x="4930" y="2186"/>
                </a:cubicBezTo>
                <a:cubicBezTo>
                  <a:pt x="4930" y="2513"/>
                  <a:pt x="4930" y="2513"/>
                  <a:pt x="4930" y="2513"/>
                </a:cubicBezTo>
                <a:cubicBezTo>
                  <a:pt x="4642" y="2679"/>
                  <a:pt x="4642" y="2679"/>
                  <a:pt x="4642" y="2679"/>
                </a:cubicBezTo>
                <a:cubicBezTo>
                  <a:pt x="4096" y="2365"/>
                  <a:pt x="4096" y="2365"/>
                  <a:pt x="4096" y="2365"/>
                </a:cubicBezTo>
                <a:cubicBezTo>
                  <a:pt x="4098" y="2361"/>
                  <a:pt x="4099" y="2356"/>
                  <a:pt x="4099" y="2350"/>
                </a:cubicBezTo>
                <a:cubicBezTo>
                  <a:pt x="4099" y="2345"/>
                  <a:pt x="4098" y="2340"/>
                  <a:pt x="4095" y="2335"/>
                </a:cubicBezTo>
                <a:cubicBezTo>
                  <a:pt x="4597" y="2045"/>
                  <a:pt x="4597" y="2045"/>
                  <a:pt x="4597" y="2045"/>
                </a:cubicBezTo>
                <a:cubicBezTo>
                  <a:pt x="4607" y="2060"/>
                  <a:pt x="4623" y="2069"/>
                  <a:pt x="4641" y="2069"/>
                </a:cubicBezTo>
                <a:close/>
                <a:moveTo>
                  <a:pt x="4647" y="1963"/>
                </a:moveTo>
                <a:cubicBezTo>
                  <a:pt x="4648" y="1352"/>
                  <a:pt x="4648" y="1352"/>
                  <a:pt x="4648" y="1352"/>
                </a:cubicBezTo>
                <a:cubicBezTo>
                  <a:pt x="5219" y="1679"/>
                  <a:pt x="5219" y="1679"/>
                  <a:pt x="5219" y="1679"/>
                </a:cubicBezTo>
                <a:cubicBezTo>
                  <a:pt x="5219" y="2011"/>
                  <a:pt x="5219" y="2011"/>
                  <a:pt x="5219" y="2011"/>
                </a:cubicBezTo>
                <a:cubicBezTo>
                  <a:pt x="4934" y="2177"/>
                  <a:pt x="4934" y="2177"/>
                  <a:pt x="4934" y="2177"/>
                </a:cubicBezTo>
                <a:cubicBezTo>
                  <a:pt x="4691" y="2036"/>
                  <a:pt x="4691" y="2036"/>
                  <a:pt x="4691" y="2036"/>
                </a:cubicBezTo>
                <a:cubicBezTo>
                  <a:pt x="4693" y="2030"/>
                  <a:pt x="4695" y="2023"/>
                  <a:pt x="4695" y="2016"/>
                </a:cubicBezTo>
                <a:cubicBezTo>
                  <a:pt x="4695" y="1988"/>
                  <a:pt x="4674" y="1966"/>
                  <a:pt x="4647" y="1963"/>
                </a:cubicBezTo>
                <a:close/>
                <a:moveTo>
                  <a:pt x="5223" y="3023"/>
                </a:moveTo>
                <a:cubicBezTo>
                  <a:pt x="5793" y="3353"/>
                  <a:pt x="5793" y="3353"/>
                  <a:pt x="5793" y="3353"/>
                </a:cubicBezTo>
                <a:cubicBezTo>
                  <a:pt x="5510" y="3517"/>
                  <a:pt x="5510" y="3517"/>
                  <a:pt x="5510" y="3517"/>
                </a:cubicBezTo>
                <a:cubicBezTo>
                  <a:pt x="4939" y="3187"/>
                  <a:pt x="4939" y="3187"/>
                  <a:pt x="4939" y="3187"/>
                </a:cubicBezTo>
                <a:lnTo>
                  <a:pt x="5223" y="3023"/>
                </a:lnTo>
                <a:close/>
                <a:moveTo>
                  <a:pt x="5514" y="1506"/>
                </a:moveTo>
                <a:cubicBezTo>
                  <a:pt x="5516" y="1184"/>
                  <a:pt x="5516" y="1184"/>
                  <a:pt x="5516" y="1184"/>
                </a:cubicBezTo>
                <a:cubicBezTo>
                  <a:pt x="5794" y="1345"/>
                  <a:pt x="5794" y="1345"/>
                  <a:pt x="5794" y="1345"/>
                </a:cubicBezTo>
                <a:lnTo>
                  <a:pt x="5514" y="1506"/>
                </a:lnTo>
                <a:close/>
                <a:moveTo>
                  <a:pt x="5521" y="1176"/>
                </a:moveTo>
                <a:cubicBezTo>
                  <a:pt x="5799" y="1014"/>
                  <a:pt x="5799" y="1014"/>
                  <a:pt x="5799" y="1014"/>
                </a:cubicBezTo>
                <a:cubicBezTo>
                  <a:pt x="5799" y="1337"/>
                  <a:pt x="5799" y="1337"/>
                  <a:pt x="5799" y="1337"/>
                </a:cubicBezTo>
                <a:lnTo>
                  <a:pt x="5521" y="1176"/>
                </a:lnTo>
                <a:close/>
                <a:moveTo>
                  <a:pt x="5807" y="2011"/>
                </a:moveTo>
                <a:cubicBezTo>
                  <a:pt x="5807" y="1349"/>
                  <a:pt x="5807" y="1349"/>
                  <a:pt x="5807" y="1349"/>
                </a:cubicBezTo>
                <a:cubicBezTo>
                  <a:pt x="6379" y="1680"/>
                  <a:pt x="6379" y="1680"/>
                  <a:pt x="6379" y="1680"/>
                </a:cubicBezTo>
                <a:cubicBezTo>
                  <a:pt x="6378" y="2295"/>
                  <a:pt x="6378" y="2295"/>
                  <a:pt x="6378" y="2295"/>
                </a:cubicBezTo>
                <a:cubicBezTo>
                  <a:pt x="6361" y="2296"/>
                  <a:pt x="6347" y="2305"/>
                  <a:pt x="6338" y="2318"/>
                </a:cubicBezTo>
                <a:lnTo>
                  <a:pt x="5807" y="2011"/>
                </a:lnTo>
                <a:close/>
                <a:moveTo>
                  <a:pt x="6381" y="3024"/>
                </a:moveTo>
                <a:cubicBezTo>
                  <a:pt x="6953" y="3354"/>
                  <a:pt x="6953" y="3354"/>
                  <a:pt x="6953" y="3354"/>
                </a:cubicBezTo>
                <a:cubicBezTo>
                  <a:pt x="6430" y="3655"/>
                  <a:pt x="6430" y="3655"/>
                  <a:pt x="6430" y="3655"/>
                </a:cubicBezTo>
                <a:cubicBezTo>
                  <a:pt x="6420" y="3639"/>
                  <a:pt x="6401" y="3628"/>
                  <a:pt x="6380" y="3628"/>
                </a:cubicBezTo>
                <a:cubicBezTo>
                  <a:pt x="6360" y="3628"/>
                  <a:pt x="6342" y="3639"/>
                  <a:pt x="6331" y="3655"/>
                </a:cubicBezTo>
                <a:cubicBezTo>
                  <a:pt x="5810" y="3353"/>
                  <a:pt x="5810" y="3353"/>
                  <a:pt x="5810" y="3353"/>
                </a:cubicBezTo>
                <a:lnTo>
                  <a:pt x="6381" y="3024"/>
                </a:lnTo>
                <a:close/>
                <a:moveTo>
                  <a:pt x="6956" y="4019"/>
                </a:moveTo>
                <a:cubicBezTo>
                  <a:pt x="6384" y="4350"/>
                  <a:pt x="6384" y="4350"/>
                  <a:pt x="6384" y="4350"/>
                </a:cubicBezTo>
                <a:cubicBezTo>
                  <a:pt x="6383" y="4020"/>
                  <a:pt x="6383" y="4020"/>
                  <a:pt x="6383" y="4020"/>
                </a:cubicBezTo>
                <a:cubicBezTo>
                  <a:pt x="6383" y="4020"/>
                  <a:pt x="6383" y="4020"/>
                  <a:pt x="6383" y="4020"/>
                </a:cubicBezTo>
                <a:cubicBezTo>
                  <a:pt x="6956" y="3695"/>
                  <a:pt x="6956" y="3695"/>
                  <a:pt x="6956" y="3695"/>
                </a:cubicBezTo>
                <a:lnTo>
                  <a:pt x="6956" y="4019"/>
                </a:lnTo>
                <a:close/>
                <a:moveTo>
                  <a:pt x="6386" y="3015"/>
                </a:moveTo>
                <a:cubicBezTo>
                  <a:pt x="6386" y="2401"/>
                  <a:pt x="6386" y="2401"/>
                  <a:pt x="6386" y="2401"/>
                </a:cubicBezTo>
                <a:cubicBezTo>
                  <a:pt x="6403" y="2399"/>
                  <a:pt x="6417" y="2390"/>
                  <a:pt x="6426" y="2377"/>
                </a:cubicBezTo>
                <a:cubicBezTo>
                  <a:pt x="6958" y="2684"/>
                  <a:pt x="6958" y="2684"/>
                  <a:pt x="6958" y="2684"/>
                </a:cubicBezTo>
                <a:cubicBezTo>
                  <a:pt x="6958" y="3345"/>
                  <a:pt x="6958" y="3345"/>
                  <a:pt x="6958" y="3345"/>
                </a:cubicBezTo>
                <a:lnTo>
                  <a:pt x="6386" y="3015"/>
                </a:lnTo>
                <a:close/>
                <a:moveTo>
                  <a:pt x="6383" y="4014"/>
                </a:moveTo>
                <a:cubicBezTo>
                  <a:pt x="6383" y="3744"/>
                  <a:pt x="6383" y="3744"/>
                  <a:pt x="6383" y="3744"/>
                </a:cubicBezTo>
                <a:cubicBezTo>
                  <a:pt x="6414" y="3743"/>
                  <a:pt x="6439" y="3717"/>
                  <a:pt x="6439" y="3686"/>
                </a:cubicBezTo>
                <a:cubicBezTo>
                  <a:pt x="6439" y="3677"/>
                  <a:pt x="6436" y="3668"/>
                  <a:pt x="6432" y="3660"/>
                </a:cubicBezTo>
                <a:cubicBezTo>
                  <a:pt x="6956" y="3357"/>
                  <a:pt x="6956" y="3357"/>
                  <a:pt x="6956" y="3357"/>
                </a:cubicBezTo>
                <a:cubicBezTo>
                  <a:pt x="6956" y="3690"/>
                  <a:pt x="6956" y="3690"/>
                  <a:pt x="6956" y="3690"/>
                </a:cubicBezTo>
                <a:lnTo>
                  <a:pt x="6383" y="4014"/>
                </a:lnTo>
                <a:close/>
                <a:moveTo>
                  <a:pt x="6383" y="2294"/>
                </a:moveTo>
                <a:cubicBezTo>
                  <a:pt x="6384" y="1680"/>
                  <a:pt x="6384" y="1680"/>
                  <a:pt x="6384" y="1680"/>
                </a:cubicBezTo>
                <a:cubicBezTo>
                  <a:pt x="6672" y="1513"/>
                  <a:pt x="6672" y="1513"/>
                  <a:pt x="6672" y="1513"/>
                </a:cubicBezTo>
                <a:cubicBezTo>
                  <a:pt x="6673" y="1852"/>
                  <a:pt x="6673" y="1852"/>
                  <a:pt x="6673" y="1852"/>
                </a:cubicBezTo>
                <a:cubicBezTo>
                  <a:pt x="6957" y="1686"/>
                  <a:pt x="6957" y="1686"/>
                  <a:pt x="6957" y="1686"/>
                </a:cubicBezTo>
                <a:cubicBezTo>
                  <a:pt x="6957" y="2011"/>
                  <a:pt x="6957" y="2011"/>
                  <a:pt x="6957" y="2011"/>
                </a:cubicBezTo>
                <a:cubicBezTo>
                  <a:pt x="6426" y="2317"/>
                  <a:pt x="6426" y="2317"/>
                  <a:pt x="6426" y="2317"/>
                </a:cubicBezTo>
                <a:cubicBezTo>
                  <a:pt x="6416" y="2304"/>
                  <a:pt x="6401" y="2295"/>
                  <a:pt x="6383" y="2294"/>
                </a:cubicBezTo>
                <a:close/>
                <a:moveTo>
                  <a:pt x="6907" y="1346"/>
                </a:moveTo>
                <a:cubicBezTo>
                  <a:pt x="6907" y="1354"/>
                  <a:pt x="6909" y="1362"/>
                  <a:pt x="6912" y="1369"/>
                </a:cubicBezTo>
                <a:cubicBezTo>
                  <a:pt x="6677" y="1505"/>
                  <a:pt x="6677" y="1505"/>
                  <a:pt x="6677" y="1505"/>
                </a:cubicBezTo>
                <a:cubicBezTo>
                  <a:pt x="6676" y="1186"/>
                  <a:pt x="6676" y="1186"/>
                  <a:pt x="6676" y="1186"/>
                </a:cubicBezTo>
                <a:cubicBezTo>
                  <a:pt x="6913" y="1322"/>
                  <a:pt x="6913" y="1322"/>
                  <a:pt x="6913" y="1322"/>
                </a:cubicBezTo>
                <a:cubicBezTo>
                  <a:pt x="6909" y="1329"/>
                  <a:pt x="6907" y="1337"/>
                  <a:pt x="6907" y="1346"/>
                </a:cubicBezTo>
                <a:close/>
                <a:moveTo>
                  <a:pt x="6915" y="1374"/>
                </a:moveTo>
                <a:cubicBezTo>
                  <a:pt x="6923" y="1388"/>
                  <a:pt x="6939" y="1398"/>
                  <a:pt x="6956" y="1399"/>
                </a:cubicBezTo>
                <a:cubicBezTo>
                  <a:pt x="6957" y="1681"/>
                  <a:pt x="6957" y="1681"/>
                  <a:pt x="6957" y="1681"/>
                </a:cubicBezTo>
                <a:cubicBezTo>
                  <a:pt x="6678" y="1844"/>
                  <a:pt x="6678" y="1844"/>
                  <a:pt x="6678" y="1844"/>
                </a:cubicBezTo>
                <a:cubicBezTo>
                  <a:pt x="6677" y="1510"/>
                  <a:pt x="6677" y="1510"/>
                  <a:pt x="6677" y="1510"/>
                </a:cubicBezTo>
                <a:lnTo>
                  <a:pt x="6915" y="1374"/>
                </a:lnTo>
                <a:close/>
                <a:moveTo>
                  <a:pt x="6674" y="513"/>
                </a:moveTo>
                <a:cubicBezTo>
                  <a:pt x="6958" y="676"/>
                  <a:pt x="6958" y="676"/>
                  <a:pt x="6958" y="676"/>
                </a:cubicBezTo>
                <a:cubicBezTo>
                  <a:pt x="6958" y="1293"/>
                  <a:pt x="6958" y="1293"/>
                  <a:pt x="6958" y="1293"/>
                </a:cubicBezTo>
                <a:cubicBezTo>
                  <a:pt x="6942" y="1294"/>
                  <a:pt x="6927" y="1301"/>
                  <a:pt x="6918" y="1313"/>
                </a:cubicBezTo>
                <a:cubicBezTo>
                  <a:pt x="6676" y="1174"/>
                  <a:pt x="6676" y="1174"/>
                  <a:pt x="6676" y="1174"/>
                </a:cubicBezTo>
                <a:lnTo>
                  <a:pt x="6674" y="513"/>
                </a:lnTo>
                <a:close/>
                <a:moveTo>
                  <a:pt x="7251" y="2518"/>
                </a:moveTo>
                <a:cubicBezTo>
                  <a:pt x="7252" y="2855"/>
                  <a:pt x="7252" y="2855"/>
                  <a:pt x="7252" y="2855"/>
                </a:cubicBezTo>
                <a:cubicBezTo>
                  <a:pt x="7255" y="2853"/>
                  <a:pt x="7255" y="2853"/>
                  <a:pt x="7255" y="2853"/>
                </a:cubicBezTo>
                <a:cubicBezTo>
                  <a:pt x="7537" y="2691"/>
                  <a:pt x="7537" y="2691"/>
                  <a:pt x="7537" y="2691"/>
                </a:cubicBezTo>
                <a:cubicBezTo>
                  <a:pt x="7537" y="3015"/>
                  <a:pt x="7537" y="3015"/>
                  <a:pt x="7537" y="3015"/>
                </a:cubicBezTo>
                <a:cubicBezTo>
                  <a:pt x="6963" y="3346"/>
                  <a:pt x="6963" y="3346"/>
                  <a:pt x="6963" y="3346"/>
                </a:cubicBezTo>
                <a:cubicBezTo>
                  <a:pt x="6963" y="2684"/>
                  <a:pt x="6963" y="2684"/>
                  <a:pt x="6963" y="2684"/>
                </a:cubicBezTo>
                <a:lnTo>
                  <a:pt x="7251" y="2518"/>
                </a:lnTo>
                <a:close/>
                <a:moveTo>
                  <a:pt x="6966" y="3689"/>
                </a:moveTo>
                <a:cubicBezTo>
                  <a:pt x="6966" y="3358"/>
                  <a:pt x="6966" y="3358"/>
                  <a:pt x="6966" y="3358"/>
                </a:cubicBezTo>
                <a:cubicBezTo>
                  <a:pt x="7537" y="3688"/>
                  <a:pt x="7537" y="3688"/>
                  <a:pt x="7537" y="3688"/>
                </a:cubicBezTo>
                <a:cubicBezTo>
                  <a:pt x="7537" y="4015"/>
                  <a:pt x="7537" y="4015"/>
                  <a:pt x="7537" y="4015"/>
                </a:cubicBezTo>
                <a:lnTo>
                  <a:pt x="6966" y="3689"/>
                </a:lnTo>
                <a:close/>
                <a:moveTo>
                  <a:pt x="7537" y="4021"/>
                </a:moveTo>
                <a:cubicBezTo>
                  <a:pt x="7537" y="4349"/>
                  <a:pt x="7537" y="4349"/>
                  <a:pt x="7537" y="4349"/>
                </a:cubicBezTo>
                <a:cubicBezTo>
                  <a:pt x="6966" y="4019"/>
                  <a:pt x="6966" y="4019"/>
                  <a:pt x="6966" y="4019"/>
                </a:cubicBezTo>
                <a:cubicBezTo>
                  <a:pt x="6966" y="3694"/>
                  <a:pt x="6966" y="3694"/>
                  <a:pt x="6966" y="3694"/>
                </a:cubicBezTo>
                <a:lnTo>
                  <a:pt x="7537" y="4021"/>
                </a:lnTo>
                <a:close/>
                <a:moveTo>
                  <a:pt x="7506" y="2349"/>
                </a:moveTo>
                <a:cubicBezTo>
                  <a:pt x="7506" y="2354"/>
                  <a:pt x="7507" y="2359"/>
                  <a:pt x="7509" y="2363"/>
                </a:cubicBezTo>
                <a:cubicBezTo>
                  <a:pt x="7255" y="2509"/>
                  <a:pt x="7255" y="2509"/>
                  <a:pt x="7255" y="2509"/>
                </a:cubicBezTo>
                <a:cubicBezTo>
                  <a:pt x="7254" y="2188"/>
                  <a:pt x="7254" y="2188"/>
                  <a:pt x="7254" y="2188"/>
                </a:cubicBezTo>
                <a:cubicBezTo>
                  <a:pt x="7508" y="2335"/>
                  <a:pt x="7508" y="2335"/>
                  <a:pt x="7508" y="2335"/>
                </a:cubicBezTo>
                <a:cubicBezTo>
                  <a:pt x="7507" y="2339"/>
                  <a:pt x="7506" y="2344"/>
                  <a:pt x="7506" y="2349"/>
                </a:cubicBezTo>
                <a:close/>
                <a:moveTo>
                  <a:pt x="7511" y="2367"/>
                </a:moveTo>
                <a:cubicBezTo>
                  <a:pt x="7517" y="2376"/>
                  <a:pt x="7526" y="2382"/>
                  <a:pt x="7537" y="2384"/>
                </a:cubicBezTo>
                <a:cubicBezTo>
                  <a:pt x="7537" y="2685"/>
                  <a:pt x="7537" y="2685"/>
                  <a:pt x="7537" y="2685"/>
                </a:cubicBezTo>
                <a:cubicBezTo>
                  <a:pt x="7256" y="2846"/>
                  <a:pt x="7256" y="2846"/>
                  <a:pt x="7256" y="2846"/>
                </a:cubicBezTo>
                <a:cubicBezTo>
                  <a:pt x="7255" y="2515"/>
                  <a:pt x="7255" y="2515"/>
                  <a:pt x="7255" y="2515"/>
                </a:cubicBezTo>
                <a:lnTo>
                  <a:pt x="7511" y="2367"/>
                </a:lnTo>
                <a:close/>
                <a:moveTo>
                  <a:pt x="7542" y="3023"/>
                </a:moveTo>
                <a:cubicBezTo>
                  <a:pt x="7829" y="3190"/>
                  <a:pt x="7829" y="3190"/>
                  <a:pt x="7829" y="3190"/>
                </a:cubicBezTo>
                <a:cubicBezTo>
                  <a:pt x="7829" y="3517"/>
                  <a:pt x="7829" y="3517"/>
                  <a:pt x="7829" y="3517"/>
                </a:cubicBezTo>
                <a:cubicBezTo>
                  <a:pt x="7540" y="3684"/>
                  <a:pt x="7540" y="3684"/>
                  <a:pt x="7540" y="3684"/>
                </a:cubicBezTo>
                <a:cubicBezTo>
                  <a:pt x="6968" y="3354"/>
                  <a:pt x="6968" y="3354"/>
                  <a:pt x="6968" y="3354"/>
                </a:cubicBezTo>
                <a:lnTo>
                  <a:pt x="7542" y="3023"/>
                </a:lnTo>
                <a:close/>
                <a:moveTo>
                  <a:pt x="7829" y="3523"/>
                </a:moveTo>
                <a:cubicBezTo>
                  <a:pt x="7828" y="3852"/>
                  <a:pt x="7828" y="3852"/>
                  <a:pt x="7828" y="3852"/>
                </a:cubicBezTo>
                <a:cubicBezTo>
                  <a:pt x="7542" y="4017"/>
                  <a:pt x="7542" y="4017"/>
                  <a:pt x="7542" y="4017"/>
                </a:cubicBezTo>
                <a:cubicBezTo>
                  <a:pt x="7542" y="3688"/>
                  <a:pt x="7542" y="3688"/>
                  <a:pt x="7542" y="3688"/>
                </a:cubicBezTo>
                <a:lnTo>
                  <a:pt x="7829" y="3523"/>
                </a:lnTo>
                <a:close/>
                <a:moveTo>
                  <a:pt x="7571" y="2368"/>
                </a:moveTo>
                <a:cubicBezTo>
                  <a:pt x="7828" y="2517"/>
                  <a:pt x="7828" y="2517"/>
                  <a:pt x="7828" y="2517"/>
                </a:cubicBezTo>
                <a:cubicBezTo>
                  <a:pt x="7546" y="2679"/>
                  <a:pt x="7546" y="2679"/>
                  <a:pt x="7546" y="2679"/>
                </a:cubicBezTo>
                <a:cubicBezTo>
                  <a:pt x="7546" y="2384"/>
                  <a:pt x="7546" y="2384"/>
                  <a:pt x="7546" y="2384"/>
                </a:cubicBezTo>
                <a:cubicBezTo>
                  <a:pt x="7557" y="2382"/>
                  <a:pt x="7566" y="2377"/>
                  <a:pt x="7571" y="2368"/>
                </a:cubicBezTo>
                <a:close/>
                <a:moveTo>
                  <a:pt x="7831" y="2521"/>
                </a:moveTo>
                <a:cubicBezTo>
                  <a:pt x="7829" y="3179"/>
                  <a:pt x="7829" y="3179"/>
                  <a:pt x="7829" y="3179"/>
                </a:cubicBezTo>
                <a:cubicBezTo>
                  <a:pt x="7546" y="3015"/>
                  <a:pt x="7546" y="3015"/>
                  <a:pt x="7546" y="3015"/>
                </a:cubicBezTo>
                <a:cubicBezTo>
                  <a:pt x="7546" y="2685"/>
                  <a:pt x="7546" y="2685"/>
                  <a:pt x="7546" y="2685"/>
                </a:cubicBezTo>
                <a:lnTo>
                  <a:pt x="7831" y="2521"/>
                </a:lnTo>
                <a:close/>
                <a:moveTo>
                  <a:pt x="7832" y="3855"/>
                </a:moveTo>
                <a:cubicBezTo>
                  <a:pt x="7832" y="3853"/>
                  <a:pt x="7832" y="3853"/>
                  <a:pt x="7832" y="3853"/>
                </a:cubicBezTo>
                <a:cubicBezTo>
                  <a:pt x="7833" y="3520"/>
                  <a:pt x="7833" y="3520"/>
                  <a:pt x="7833" y="3520"/>
                </a:cubicBezTo>
                <a:cubicBezTo>
                  <a:pt x="8074" y="3381"/>
                  <a:pt x="8074" y="3381"/>
                  <a:pt x="8074" y="3381"/>
                </a:cubicBezTo>
                <a:cubicBezTo>
                  <a:pt x="8083" y="3395"/>
                  <a:pt x="8098" y="3404"/>
                  <a:pt x="8115" y="3406"/>
                </a:cubicBezTo>
                <a:cubicBezTo>
                  <a:pt x="8115" y="4018"/>
                  <a:pt x="8115" y="4018"/>
                  <a:pt x="8115" y="4018"/>
                </a:cubicBezTo>
                <a:cubicBezTo>
                  <a:pt x="7542" y="4350"/>
                  <a:pt x="7542" y="4350"/>
                  <a:pt x="7542" y="4350"/>
                </a:cubicBezTo>
                <a:cubicBezTo>
                  <a:pt x="7542" y="4023"/>
                  <a:pt x="7542" y="4023"/>
                  <a:pt x="7542" y="4023"/>
                </a:cubicBezTo>
                <a:cubicBezTo>
                  <a:pt x="7543" y="4022"/>
                  <a:pt x="7543" y="4022"/>
                  <a:pt x="7543" y="4022"/>
                </a:cubicBezTo>
                <a:lnTo>
                  <a:pt x="7832" y="3855"/>
                </a:lnTo>
                <a:close/>
                <a:moveTo>
                  <a:pt x="7833" y="3514"/>
                </a:moveTo>
                <a:cubicBezTo>
                  <a:pt x="7834" y="3193"/>
                  <a:pt x="7834" y="3193"/>
                  <a:pt x="7834" y="3193"/>
                </a:cubicBezTo>
                <a:cubicBezTo>
                  <a:pt x="8071" y="3330"/>
                  <a:pt x="8071" y="3330"/>
                  <a:pt x="8071" y="3330"/>
                </a:cubicBezTo>
                <a:cubicBezTo>
                  <a:pt x="8068" y="3337"/>
                  <a:pt x="8066" y="3344"/>
                  <a:pt x="8066" y="3353"/>
                </a:cubicBezTo>
                <a:cubicBezTo>
                  <a:pt x="8066" y="3361"/>
                  <a:pt x="8068" y="3369"/>
                  <a:pt x="8072" y="3377"/>
                </a:cubicBezTo>
                <a:lnTo>
                  <a:pt x="7833" y="3514"/>
                </a:lnTo>
                <a:close/>
                <a:moveTo>
                  <a:pt x="7834" y="3181"/>
                </a:moveTo>
                <a:cubicBezTo>
                  <a:pt x="7836" y="2521"/>
                  <a:pt x="7836" y="2521"/>
                  <a:pt x="7836" y="2521"/>
                </a:cubicBezTo>
                <a:cubicBezTo>
                  <a:pt x="8118" y="2684"/>
                  <a:pt x="8118" y="2684"/>
                  <a:pt x="8118" y="2684"/>
                </a:cubicBezTo>
                <a:cubicBezTo>
                  <a:pt x="8118" y="3299"/>
                  <a:pt x="8118" y="3299"/>
                  <a:pt x="8118" y="3299"/>
                </a:cubicBezTo>
                <a:cubicBezTo>
                  <a:pt x="8101" y="3300"/>
                  <a:pt x="8086" y="3309"/>
                  <a:pt x="8076" y="3321"/>
                </a:cubicBezTo>
                <a:lnTo>
                  <a:pt x="7834" y="3181"/>
                </a:lnTo>
                <a:close/>
                <a:moveTo>
                  <a:pt x="8120" y="4027"/>
                </a:moveTo>
                <a:cubicBezTo>
                  <a:pt x="8403" y="4189"/>
                  <a:pt x="8403" y="4189"/>
                  <a:pt x="8403" y="4189"/>
                </a:cubicBezTo>
                <a:cubicBezTo>
                  <a:pt x="7830" y="4520"/>
                  <a:pt x="7830" y="4520"/>
                  <a:pt x="7830" y="4520"/>
                </a:cubicBezTo>
                <a:cubicBezTo>
                  <a:pt x="7548" y="4358"/>
                  <a:pt x="7548" y="4358"/>
                  <a:pt x="7548" y="4358"/>
                </a:cubicBezTo>
                <a:lnTo>
                  <a:pt x="8120" y="4027"/>
                </a:lnTo>
                <a:close/>
                <a:moveTo>
                  <a:pt x="7827" y="4524"/>
                </a:moveTo>
                <a:cubicBezTo>
                  <a:pt x="7829" y="5185"/>
                  <a:pt x="7829" y="5185"/>
                  <a:pt x="7829" y="5185"/>
                </a:cubicBezTo>
                <a:cubicBezTo>
                  <a:pt x="7546" y="5022"/>
                  <a:pt x="7546" y="5022"/>
                  <a:pt x="7546" y="5022"/>
                </a:cubicBezTo>
                <a:cubicBezTo>
                  <a:pt x="7546" y="4362"/>
                  <a:pt x="7546" y="4362"/>
                  <a:pt x="7546" y="4362"/>
                </a:cubicBezTo>
                <a:lnTo>
                  <a:pt x="7827" y="4524"/>
                </a:lnTo>
                <a:close/>
                <a:moveTo>
                  <a:pt x="8123" y="2684"/>
                </a:moveTo>
                <a:cubicBezTo>
                  <a:pt x="8696" y="2353"/>
                  <a:pt x="8696" y="2353"/>
                  <a:pt x="8696" y="2353"/>
                </a:cubicBezTo>
                <a:cubicBezTo>
                  <a:pt x="8695" y="3015"/>
                  <a:pt x="8695" y="3015"/>
                  <a:pt x="8695" y="3015"/>
                </a:cubicBezTo>
                <a:cubicBezTo>
                  <a:pt x="8163" y="3322"/>
                  <a:pt x="8163" y="3322"/>
                  <a:pt x="8163" y="3322"/>
                </a:cubicBezTo>
                <a:cubicBezTo>
                  <a:pt x="8154" y="3309"/>
                  <a:pt x="8140" y="3301"/>
                  <a:pt x="8123" y="3300"/>
                </a:cubicBezTo>
                <a:lnTo>
                  <a:pt x="8123" y="2684"/>
                </a:lnTo>
                <a:close/>
                <a:moveTo>
                  <a:pt x="8165" y="3380"/>
                </a:moveTo>
                <a:cubicBezTo>
                  <a:pt x="8409" y="3522"/>
                  <a:pt x="8409" y="3522"/>
                  <a:pt x="8409" y="3522"/>
                </a:cubicBezTo>
                <a:cubicBezTo>
                  <a:pt x="8408" y="4181"/>
                  <a:pt x="8408" y="4181"/>
                  <a:pt x="8408" y="4181"/>
                </a:cubicBezTo>
                <a:cubicBezTo>
                  <a:pt x="8125" y="4018"/>
                  <a:pt x="8125" y="4018"/>
                  <a:pt x="8125" y="4018"/>
                </a:cubicBezTo>
                <a:cubicBezTo>
                  <a:pt x="8125" y="3406"/>
                  <a:pt x="8125" y="3406"/>
                  <a:pt x="8125" y="3406"/>
                </a:cubicBezTo>
                <a:cubicBezTo>
                  <a:pt x="8142" y="3404"/>
                  <a:pt x="8157" y="3394"/>
                  <a:pt x="8165" y="3380"/>
                </a:cubicBezTo>
                <a:close/>
                <a:moveTo>
                  <a:pt x="8118" y="5352"/>
                </a:moveTo>
                <a:cubicBezTo>
                  <a:pt x="7834" y="5188"/>
                  <a:pt x="7834" y="5188"/>
                  <a:pt x="7834" y="5188"/>
                </a:cubicBezTo>
                <a:cubicBezTo>
                  <a:pt x="7832" y="4527"/>
                  <a:pt x="7832" y="4527"/>
                  <a:pt x="7832" y="4527"/>
                </a:cubicBezTo>
                <a:cubicBezTo>
                  <a:pt x="8070" y="4664"/>
                  <a:pt x="8070" y="4664"/>
                  <a:pt x="8070" y="4664"/>
                </a:cubicBezTo>
                <a:cubicBezTo>
                  <a:pt x="8065" y="4672"/>
                  <a:pt x="8063" y="4682"/>
                  <a:pt x="8063" y="4691"/>
                </a:cubicBezTo>
                <a:cubicBezTo>
                  <a:pt x="8063" y="4722"/>
                  <a:pt x="8087" y="4747"/>
                  <a:pt x="8117" y="4749"/>
                </a:cubicBezTo>
                <a:lnTo>
                  <a:pt x="8118" y="5352"/>
                </a:lnTo>
                <a:close/>
                <a:moveTo>
                  <a:pt x="8113" y="5360"/>
                </a:moveTo>
                <a:cubicBezTo>
                  <a:pt x="7835" y="5521"/>
                  <a:pt x="7835" y="5521"/>
                  <a:pt x="7835" y="5521"/>
                </a:cubicBezTo>
                <a:cubicBezTo>
                  <a:pt x="7834" y="5199"/>
                  <a:pt x="7834" y="5199"/>
                  <a:pt x="7834" y="5199"/>
                </a:cubicBezTo>
                <a:lnTo>
                  <a:pt x="8113" y="5360"/>
                </a:lnTo>
                <a:close/>
                <a:moveTo>
                  <a:pt x="8116" y="6025"/>
                </a:moveTo>
                <a:cubicBezTo>
                  <a:pt x="7570" y="6341"/>
                  <a:pt x="7570" y="6341"/>
                  <a:pt x="7570" y="6341"/>
                </a:cubicBezTo>
                <a:cubicBezTo>
                  <a:pt x="7564" y="6333"/>
                  <a:pt x="7554" y="6327"/>
                  <a:pt x="7543" y="6327"/>
                </a:cubicBezTo>
                <a:cubicBezTo>
                  <a:pt x="7543" y="5751"/>
                  <a:pt x="7543" y="5751"/>
                  <a:pt x="7543" y="5751"/>
                </a:cubicBezTo>
                <a:cubicBezTo>
                  <a:pt x="7575" y="5751"/>
                  <a:pt x="7600" y="5725"/>
                  <a:pt x="7600" y="5693"/>
                </a:cubicBezTo>
                <a:cubicBezTo>
                  <a:pt x="7600" y="5684"/>
                  <a:pt x="7597" y="5674"/>
                  <a:pt x="7593" y="5666"/>
                </a:cubicBezTo>
                <a:cubicBezTo>
                  <a:pt x="7830" y="5530"/>
                  <a:pt x="7830" y="5530"/>
                  <a:pt x="7830" y="5530"/>
                </a:cubicBezTo>
                <a:cubicBezTo>
                  <a:pt x="7831" y="6163"/>
                  <a:pt x="7831" y="6163"/>
                  <a:pt x="7831" y="6163"/>
                </a:cubicBezTo>
                <a:cubicBezTo>
                  <a:pt x="7836" y="6163"/>
                  <a:pt x="7836" y="6163"/>
                  <a:pt x="7836" y="6163"/>
                </a:cubicBezTo>
                <a:cubicBezTo>
                  <a:pt x="7835" y="5527"/>
                  <a:pt x="7835" y="5527"/>
                  <a:pt x="7835" y="5527"/>
                </a:cubicBezTo>
                <a:cubicBezTo>
                  <a:pt x="8116" y="5364"/>
                  <a:pt x="8116" y="5364"/>
                  <a:pt x="8116" y="5364"/>
                </a:cubicBezTo>
                <a:lnTo>
                  <a:pt x="8116" y="6025"/>
                </a:lnTo>
                <a:close/>
                <a:moveTo>
                  <a:pt x="7542" y="5635"/>
                </a:moveTo>
                <a:cubicBezTo>
                  <a:pt x="7521" y="5635"/>
                  <a:pt x="7502" y="5646"/>
                  <a:pt x="7492" y="5663"/>
                </a:cubicBezTo>
                <a:cubicBezTo>
                  <a:pt x="6971" y="5360"/>
                  <a:pt x="6971" y="5360"/>
                  <a:pt x="6971" y="5360"/>
                </a:cubicBezTo>
                <a:cubicBezTo>
                  <a:pt x="7542" y="5030"/>
                  <a:pt x="7542" y="5030"/>
                  <a:pt x="7542" y="5030"/>
                </a:cubicBezTo>
                <a:cubicBezTo>
                  <a:pt x="7829" y="5197"/>
                  <a:pt x="7829" y="5197"/>
                  <a:pt x="7829" y="5197"/>
                </a:cubicBezTo>
                <a:cubicBezTo>
                  <a:pt x="7830" y="5524"/>
                  <a:pt x="7830" y="5524"/>
                  <a:pt x="7830" y="5524"/>
                </a:cubicBezTo>
                <a:cubicBezTo>
                  <a:pt x="7591" y="5662"/>
                  <a:pt x="7591" y="5662"/>
                  <a:pt x="7591" y="5662"/>
                </a:cubicBezTo>
                <a:cubicBezTo>
                  <a:pt x="7580" y="5646"/>
                  <a:pt x="7562" y="5635"/>
                  <a:pt x="7542" y="5635"/>
                </a:cubicBezTo>
                <a:close/>
                <a:moveTo>
                  <a:pt x="7538" y="6327"/>
                </a:moveTo>
                <a:cubicBezTo>
                  <a:pt x="7528" y="6328"/>
                  <a:pt x="7519" y="6333"/>
                  <a:pt x="7513" y="6341"/>
                </a:cubicBezTo>
                <a:cubicBezTo>
                  <a:pt x="6967" y="6026"/>
                  <a:pt x="6967" y="6026"/>
                  <a:pt x="6967" y="6026"/>
                </a:cubicBezTo>
                <a:cubicBezTo>
                  <a:pt x="6967" y="5364"/>
                  <a:pt x="6967" y="5364"/>
                  <a:pt x="6967" y="5364"/>
                </a:cubicBezTo>
                <a:cubicBezTo>
                  <a:pt x="7490" y="5667"/>
                  <a:pt x="7490" y="5667"/>
                  <a:pt x="7490" y="5667"/>
                </a:cubicBezTo>
                <a:cubicBezTo>
                  <a:pt x="7486" y="5675"/>
                  <a:pt x="7483" y="5684"/>
                  <a:pt x="7483" y="5693"/>
                </a:cubicBezTo>
                <a:cubicBezTo>
                  <a:pt x="7483" y="5724"/>
                  <a:pt x="7508" y="5749"/>
                  <a:pt x="7538" y="5751"/>
                </a:cubicBezTo>
                <a:lnTo>
                  <a:pt x="7538" y="6327"/>
                </a:lnTo>
                <a:close/>
                <a:moveTo>
                  <a:pt x="6963" y="5353"/>
                </a:moveTo>
                <a:cubicBezTo>
                  <a:pt x="6963" y="4692"/>
                  <a:pt x="6963" y="4692"/>
                  <a:pt x="6963" y="4692"/>
                </a:cubicBezTo>
                <a:cubicBezTo>
                  <a:pt x="7536" y="4361"/>
                  <a:pt x="7536" y="4361"/>
                  <a:pt x="7536" y="4361"/>
                </a:cubicBezTo>
                <a:cubicBezTo>
                  <a:pt x="7537" y="5022"/>
                  <a:pt x="7537" y="5022"/>
                  <a:pt x="7537" y="5022"/>
                </a:cubicBezTo>
                <a:lnTo>
                  <a:pt x="6963" y="5353"/>
                </a:lnTo>
                <a:close/>
                <a:moveTo>
                  <a:pt x="6960" y="4688"/>
                </a:moveTo>
                <a:cubicBezTo>
                  <a:pt x="6389" y="4358"/>
                  <a:pt x="6389" y="4358"/>
                  <a:pt x="6389" y="4358"/>
                </a:cubicBezTo>
                <a:cubicBezTo>
                  <a:pt x="6961" y="4027"/>
                  <a:pt x="6961" y="4027"/>
                  <a:pt x="6961" y="4027"/>
                </a:cubicBezTo>
                <a:cubicBezTo>
                  <a:pt x="7532" y="4357"/>
                  <a:pt x="7532" y="4357"/>
                  <a:pt x="7532" y="4357"/>
                </a:cubicBezTo>
                <a:lnTo>
                  <a:pt x="6960" y="4688"/>
                </a:lnTo>
                <a:close/>
                <a:moveTo>
                  <a:pt x="6959" y="5352"/>
                </a:moveTo>
                <a:cubicBezTo>
                  <a:pt x="6429" y="5045"/>
                  <a:pt x="6429" y="5045"/>
                  <a:pt x="6429" y="5045"/>
                </a:cubicBezTo>
                <a:cubicBezTo>
                  <a:pt x="6432" y="5038"/>
                  <a:pt x="6434" y="5031"/>
                  <a:pt x="6434" y="5023"/>
                </a:cubicBezTo>
                <a:cubicBezTo>
                  <a:pt x="6434" y="4996"/>
                  <a:pt x="6413" y="4974"/>
                  <a:pt x="6387" y="4971"/>
                </a:cubicBezTo>
                <a:cubicBezTo>
                  <a:pt x="6386" y="4361"/>
                  <a:pt x="6386" y="4361"/>
                  <a:pt x="6386" y="4361"/>
                </a:cubicBezTo>
                <a:cubicBezTo>
                  <a:pt x="6958" y="4692"/>
                  <a:pt x="6958" y="4692"/>
                  <a:pt x="6958" y="4692"/>
                </a:cubicBezTo>
                <a:lnTo>
                  <a:pt x="6959" y="5352"/>
                </a:lnTo>
                <a:close/>
                <a:moveTo>
                  <a:pt x="6381" y="5692"/>
                </a:moveTo>
                <a:cubicBezTo>
                  <a:pt x="6099" y="5528"/>
                  <a:pt x="6099" y="5528"/>
                  <a:pt x="6099" y="5528"/>
                </a:cubicBezTo>
                <a:cubicBezTo>
                  <a:pt x="6096" y="5196"/>
                  <a:pt x="6096" y="5196"/>
                  <a:pt x="6096" y="5196"/>
                </a:cubicBezTo>
                <a:cubicBezTo>
                  <a:pt x="6338" y="5055"/>
                  <a:pt x="6338" y="5055"/>
                  <a:pt x="6338" y="5055"/>
                </a:cubicBezTo>
                <a:cubicBezTo>
                  <a:pt x="6347" y="5068"/>
                  <a:pt x="6363" y="5077"/>
                  <a:pt x="6380" y="5077"/>
                </a:cubicBezTo>
                <a:cubicBezTo>
                  <a:pt x="6399" y="5077"/>
                  <a:pt x="6415" y="5067"/>
                  <a:pt x="6424" y="5054"/>
                </a:cubicBezTo>
                <a:cubicBezTo>
                  <a:pt x="6952" y="5360"/>
                  <a:pt x="6952" y="5360"/>
                  <a:pt x="6952" y="5360"/>
                </a:cubicBezTo>
                <a:lnTo>
                  <a:pt x="6381" y="5692"/>
                </a:lnTo>
                <a:close/>
                <a:moveTo>
                  <a:pt x="6379" y="5696"/>
                </a:moveTo>
                <a:cubicBezTo>
                  <a:pt x="6379" y="6018"/>
                  <a:pt x="6379" y="6018"/>
                  <a:pt x="6379" y="6018"/>
                </a:cubicBezTo>
                <a:cubicBezTo>
                  <a:pt x="6103" y="5856"/>
                  <a:pt x="6103" y="5856"/>
                  <a:pt x="6103" y="5856"/>
                </a:cubicBezTo>
                <a:cubicBezTo>
                  <a:pt x="6099" y="5533"/>
                  <a:pt x="6099" y="5533"/>
                  <a:pt x="6099" y="5533"/>
                </a:cubicBezTo>
                <a:lnTo>
                  <a:pt x="6379" y="5696"/>
                </a:lnTo>
                <a:close/>
                <a:moveTo>
                  <a:pt x="6379" y="6309"/>
                </a:moveTo>
                <a:cubicBezTo>
                  <a:pt x="6362" y="6310"/>
                  <a:pt x="6347" y="6319"/>
                  <a:pt x="6338" y="6333"/>
                </a:cubicBezTo>
                <a:cubicBezTo>
                  <a:pt x="5807" y="6027"/>
                  <a:pt x="5807" y="6027"/>
                  <a:pt x="5807" y="6027"/>
                </a:cubicBezTo>
                <a:cubicBezTo>
                  <a:pt x="5807" y="5364"/>
                  <a:pt x="5807" y="5364"/>
                  <a:pt x="5807" y="5364"/>
                </a:cubicBezTo>
                <a:cubicBezTo>
                  <a:pt x="6094" y="5530"/>
                  <a:pt x="6094" y="5530"/>
                  <a:pt x="6094" y="5530"/>
                </a:cubicBezTo>
                <a:cubicBezTo>
                  <a:pt x="6098" y="5859"/>
                  <a:pt x="6098" y="5859"/>
                  <a:pt x="6098" y="5859"/>
                </a:cubicBezTo>
                <a:cubicBezTo>
                  <a:pt x="6099" y="5860"/>
                  <a:pt x="6099" y="5860"/>
                  <a:pt x="6099" y="5860"/>
                </a:cubicBezTo>
                <a:cubicBezTo>
                  <a:pt x="6379" y="6024"/>
                  <a:pt x="6379" y="6024"/>
                  <a:pt x="6379" y="6024"/>
                </a:cubicBezTo>
                <a:lnTo>
                  <a:pt x="6379" y="6309"/>
                </a:lnTo>
                <a:close/>
                <a:moveTo>
                  <a:pt x="6377" y="7029"/>
                </a:moveTo>
                <a:cubicBezTo>
                  <a:pt x="5804" y="7359"/>
                  <a:pt x="5804" y="7359"/>
                  <a:pt x="5804" y="7359"/>
                </a:cubicBezTo>
                <a:cubicBezTo>
                  <a:pt x="5804" y="6754"/>
                  <a:pt x="5804" y="6754"/>
                  <a:pt x="5804" y="6754"/>
                </a:cubicBezTo>
                <a:cubicBezTo>
                  <a:pt x="5835" y="6754"/>
                  <a:pt x="5861" y="6728"/>
                  <a:pt x="5861" y="6696"/>
                </a:cubicBezTo>
                <a:cubicBezTo>
                  <a:pt x="5861" y="6687"/>
                  <a:pt x="5858" y="6678"/>
                  <a:pt x="5854" y="6670"/>
                </a:cubicBezTo>
                <a:cubicBezTo>
                  <a:pt x="6338" y="6392"/>
                  <a:pt x="6338" y="6392"/>
                  <a:pt x="6338" y="6392"/>
                </a:cubicBezTo>
                <a:cubicBezTo>
                  <a:pt x="6346" y="6405"/>
                  <a:pt x="6361" y="6414"/>
                  <a:pt x="6377" y="6415"/>
                </a:cubicBezTo>
                <a:lnTo>
                  <a:pt x="6377" y="7029"/>
                </a:lnTo>
                <a:close/>
                <a:moveTo>
                  <a:pt x="5516" y="6189"/>
                </a:moveTo>
                <a:cubicBezTo>
                  <a:pt x="5516" y="5525"/>
                  <a:pt x="5516" y="5525"/>
                  <a:pt x="5516" y="5525"/>
                </a:cubicBezTo>
                <a:cubicBezTo>
                  <a:pt x="5797" y="5363"/>
                  <a:pt x="5797" y="5363"/>
                  <a:pt x="5797" y="5363"/>
                </a:cubicBezTo>
                <a:cubicBezTo>
                  <a:pt x="5798" y="5363"/>
                  <a:pt x="5798" y="5363"/>
                  <a:pt x="5798" y="5363"/>
                </a:cubicBezTo>
                <a:cubicBezTo>
                  <a:pt x="5798" y="6027"/>
                  <a:pt x="5798" y="6027"/>
                  <a:pt x="5798" y="6027"/>
                </a:cubicBezTo>
                <a:lnTo>
                  <a:pt x="5516" y="6189"/>
                </a:lnTo>
                <a:close/>
                <a:moveTo>
                  <a:pt x="5511" y="5522"/>
                </a:moveTo>
                <a:cubicBezTo>
                  <a:pt x="4935" y="5195"/>
                  <a:pt x="4935" y="5195"/>
                  <a:pt x="4935" y="5195"/>
                </a:cubicBezTo>
                <a:cubicBezTo>
                  <a:pt x="5223" y="5029"/>
                  <a:pt x="5223" y="5029"/>
                  <a:pt x="5223" y="5029"/>
                </a:cubicBezTo>
                <a:cubicBezTo>
                  <a:pt x="5792" y="5360"/>
                  <a:pt x="5792" y="5360"/>
                  <a:pt x="5792" y="5360"/>
                </a:cubicBezTo>
                <a:lnTo>
                  <a:pt x="5511" y="5522"/>
                </a:lnTo>
                <a:close/>
                <a:moveTo>
                  <a:pt x="5511" y="6526"/>
                </a:moveTo>
                <a:cubicBezTo>
                  <a:pt x="5231" y="6364"/>
                  <a:pt x="5231" y="6364"/>
                  <a:pt x="5231" y="6364"/>
                </a:cubicBezTo>
                <a:cubicBezTo>
                  <a:pt x="5511" y="6203"/>
                  <a:pt x="5511" y="6203"/>
                  <a:pt x="5511" y="6203"/>
                </a:cubicBezTo>
                <a:lnTo>
                  <a:pt x="5511" y="6526"/>
                </a:lnTo>
                <a:close/>
                <a:moveTo>
                  <a:pt x="5224" y="6356"/>
                </a:moveTo>
                <a:cubicBezTo>
                  <a:pt x="5224" y="5694"/>
                  <a:pt x="5224" y="5694"/>
                  <a:pt x="5224" y="5694"/>
                </a:cubicBezTo>
                <a:cubicBezTo>
                  <a:pt x="5511" y="5528"/>
                  <a:pt x="5511" y="5528"/>
                  <a:pt x="5511" y="5528"/>
                </a:cubicBezTo>
                <a:cubicBezTo>
                  <a:pt x="5511" y="6192"/>
                  <a:pt x="5511" y="6192"/>
                  <a:pt x="5511" y="6192"/>
                </a:cubicBezTo>
                <a:lnTo>
                  <a:pt x="5224" y="6356"/>
                </a:lnTo>
                <a:close/>
                <a:moveTo>
                  <a:pt x="5222" y="5689"/>
                </a:moveTo>
                <a:cubicBezTo>
                  <a:pt x="4935" y="5524"/>
                  <a:pt x="4935" y="5524"/>
                  <a:pt x="4935" y="5524"/>
                </a:cubicBezTo>
                <a:cubicBezTo>
                  <a:pt x="4935" y="5200"/>
                  <a:pt x="4935" y="5200"/>
                  <a:pt x="4935" y="5200"/>
                </a:cubicBezTo>
                <a:cubicBezTo>
                  <a:pt x="5506" y="5525"/>
                  <a:pt x="5506" y="5525"/>
                  <a:pt x="5506" y="5525"/>
                </a:cubicBezTo>
                <a:lnTo>
                  <a:pt x="5222" y="5689"/>
                </a:lnTo>
                <a:close/>
                <a:moveTo>
                  <a:pt x="5219" y="6355"/>
                </a:moveTo>
                <a:cubicBezTo>
                  <a:pt x="4935" y="6191"/>
                  <a:pt x="4935" y="6191"/>
                  <a:pt x="4935" y="6191"/>
                </a:cubicBezTo>
                <a:cubicBezTo>
                  <a:pt x="4935" y="5530"/>
                  <a:pt x="4935" y="5530"/>
                  <a:pt x="4935" y="5530"/>
                </a:cubicBezTo>
                <a:cubicBezTo>
                  <a:pt x="5219" y="5694"/>
                  <a:pt x="5219" y="5694"/>
                  <a:pt x="5219" y="5694"/>
                </a:cubicBezTo>
                <a:lnTo>
                  <a:pt x="5219" y="6355"/>
                </a:lnTo>
                <a:close/>
                <a:moveTo>
                  <a:pt x="4642" y="6695"/>
                </a:moveTo>
                <a:cubicBezTo>
                  <a:pt x="4357" y="6530"/>
                  <a:pt x="4357" y="6530"/>
                  <a:pt x="4357" y="6530"/>
                </a:cubicBezTo>
                <a:cubicBezTo>
                  <a:pt x="4930" y="6199"/>
                  <a:pt x="4930" y="6199"/>
                  <a:pt x="4930" y="6199"/>
                </a:cubicBezTo>
                <a:cubicBezTo>
                  <a:pt x="5214" y="6364"/>
                  <a:pt x="5214" y="6364"/>
                  <a:pt x="5214" y="6364"/>
                </a:cubicBezTo>
                <a:lnTo>
                  <a:pt x="4642" y="6695"/>
                </a:lnTo>
                <a:close/>
                <a:moveTo>
                  <a:pt x="4640" y="7315"/>
                </a:moveTo>
                <a:cubicBezTo>
                  <a:pt x="4624" y="7316"/>
                  <a:pt x="4610" y="7324"/>
                  <a:pt x="4600" y="7335"/>
                </a:cubicBezTo>
                <a:cubicBezTo>
                  <a:pt x="4068" y="7030"/>
                  <a:pt x="4068" y="7030"/>
                  <a:pt x="4068" y="7030"/>
                </a:cubicBezTo>
                <a:cubicBezTo>
                  <a:pt x="4068" y="6369"/>
                  <a:pt x="4068" y="6369"/>
                  <a:pt x="4068" y="6369"/>
                </a:cubicBezTo>
                <a:cubicBezTo>
                  <a:pt x="4351" y="6532"/>
                  <a:pt x="4351" y="6532"/>
                  <a:pt x="4351" y="6532"/>
                </a:cubicBezTo>
                <a:cubicBezTo>
                  <a:pt x="4351" y="6534"/>
                  <a:pt x="4351" y="6534"/>
                  <a:pt x="4351" y="6534"/>
                </a:cubicBezTo>
                <a:cubicBezTo>
                  <a:pt x="4352" y="6533"/>
                  <a:pt x="4352" y="6533"/>
                  <a:pt x="4352" y="6533"/>
                </a:cubicBezTo>
                <a:cubicBezTo>
                  <a:pt x="4640" y="6700"/>
                  <a:pt x="4640" y="6700"/>
                  <a:pt x="4640" y="6700"/>
                </a:cubicBezTo>
                <a:lnTo>
                  <a:pt x="4640" y="7315"/>
                </a:lnTo>
                <a:close/>
                <a:moveTo>
                  <a:pt x="4065" y="6357"/>
                </a:moveTo>
                <a:cubicBezTo>
                  <a:pt x="4064" y="5752"/>
                  <a:pt x="4064" y="5752"/>
                  <a:pt x="4064" y="5752"/>
                </a:cubicBezTo>
                <a:cubicBezTo>
                  <a:pt x="4095" y="5751"/>
                  <a:pt x="4120" y="5725"/>
                  <a:pt x="4120" y="5694"/>
                </a:cubicBezTo>
                <a:cubicBezTo>
                  <a:pt x="4120" y="5685"/>
                  <a:pt x="4118" y="5675"/>
                  <a:pt x="4113" y="5667"/>
                </a:cubicBezTo>
                <a:cubicBezTo>
                  <a:pt x="4351" y="5530"/>
                  <a:pt x="4351" y="5530"/>
                  <a:pt x="4351" y="5530"/>
                </a:cubicBezTo>
                <a:cubicBezTo>
                  <a:pt x="4351" y="6192"/>
                  <a:pt x="4351" y="6192"/>
                  <a:pt x="4351" y="6192"/>
                </a:cubicBezTo>
                <a:lnTo>
                  <a:pt x="4065" y="6357"/>
                </a:lnTo>
                <a:close/>
                <a:moveTo>
                  <a:pt x="4062" y="5636"/>
                </a:moveTo>
                <a:cubicBezTo>
                  <a:pt x="4041" y="5636"/>
                  <a:pt x="4023" y="5647"/>
                  <a:pt x="4013" y="5663"/>
                </a:cubicBezTo>
                <a:cubicBezTo>
                  <a:pt x="3532" y="5384"/>
                  <a:pt x="3532" y="5384"/>
                  <a:pt x="3532" y="5384"/>
                </a:cubicBezTo>
                <a:cubicBezTo>
                  <a:pt x="3535" y="5377"/>
                  <a:pt x="3537" y="5370"/>
                  <a:pt x="3537" y="5362"/>
                </a:cubicBezTo>
                <a:cubicBezTo>
                  <a:pt x="3537" y="5353"/>
                  <a:pt x="3535" y="5345"/>
                  <a:pt x="3531" y="5338"/>
                </a:cubicBezTo>
                <a:cubicBezTo>
                  <a:pt x="3777" y="5196"/>
                  <a:pt x="3777" y="5196"/>
                  <a:pt x="3777" y="5196"/>
                </a:cubicBezTo>
                <a:cubicBezTo>
                  <a:pt x="4349" y="5526"/>
                  <a:pt x="4349" y="5526"/>
                  <a:pt x="4349" y="5526"/>
                </a:cubicBezTo>
                <a:cubicBezTo>
                  <a:pt x="4111" y="5663"/>
                  <a:pt x="4111" y="5663"/>
                  <a:pt x="4111" y="5663"/>
                </a:cubicBezTo>
                <a:cubicBezTo>
                  <a:pt x="4101" y="5647"/>
                  <a:pt x="4082" y="5636"/>
                  <a:pt x="4062" y="5636"/>
                </a:cubicBezTo>
                <a:close/>
                <a:moveTo>
                  <a:pt x="4060" y="6356"/>
                </a:moveTo>
                <a:cubicBezTo>
                  <a:pt x="3489" y="6026"/>
                  <a:pt x="3489" y="6026"/>
                  <a:pt x="3489" y="6026"/>
                </a:cubicBezTo>
                <a:cubicBezTo>
                  <a:pt x="3488" y="5415"/>
                  <a:pt x="3488" y="5415"/>
                  <a:pt x="3488" y="5415"/>
                </a:cubicBezTo>
                <a:cubicBezTo>
                  <a:pt x="3506" y="5413"/>
                  <a:pt x="3521" y="5403"/>
                  <a:pt x="3530" y="5389"/>
                </a:cubicBezTo>
                <a:cubicBezTo>
                  <a:pt x="4010" y="5667"/>
                  <a:pt x="4010" y="5667"/>
                  <a:pt x="4010" y="5667"/>
                </a:cubicBezTo>
                <a:cubicBezTo>
                  <a:pt x="4006" y="5675"/>
                  <a:pt x="4004" y="5684"/>
                  <a:pt x="4004" y="5694"/>
                </a:cubicBezTo>
                <a:cubicBezTo>
                  <a:pt x="4004" y="5725"/>
                  <a:pt x="4028" y="5751"/>
                  <a:pt x="4059" y="5752"/>
                </a:cubicBezTo>
                <a:lnTo>
                  <a:pt x="4060" y="6356"/>
                </a:lnTo>
                <a:close/>
                <a:moveTo>
                  <a:pt x="4059" y="7030"/>
                </a:moveTo>
                <a:cubicBezTo>
                  <a:pt x="3485" y="7359"/>
                  <a:pt x="3485" y="7359"/>
                  <a:pt x="3485" y="7359"/>
                </a:cubicBezTo>
                <a:cubicBezTo>
                  <a:pt x="3485" y="6700"/>
                  <a:pt x="3485" y="6700"/>
                  <a:pt x="3485" y="6700"/>
                </a:cubicBezTo>
                <a:cubicBezTo>
                  <a:pt x="4059" y="6368"/>
                  <a:pt x="4059" y="6368"/>
                  <a:pt x="4059" y="6368"/>
                </a:cubicBezTo>
                <a:lnTo>
                  <a:pt x="4059" y="7030"/>
                </a:lnTo>
                <a:close/>
                <a:moveTo>
                  <a:pt x="3196" y="6190"/>
                </a:moveTo>
                <a:cubicBezTo>
                  <a:pt x="3196" y="5528"/>
                  <a:pt x="3196" y="5528"/>
                  <a:pt x="3196" y="5528"/>
                </a:cubicBezTo>
                <a:cubicBezTo>
                  <a:pt x="3437" y="5388"/>
                  <a:pt x="3437" y="5388"/>
                  <a:pt x="3437" y="5388"/>
                </a:cubicBezTo>
                <a:cubicBezTo>
                  <a:pt x="3446" y="5402"/>
                  <a:pt x="3461" y="5413"/>
                  <a:pt x="3478" y="5415"/>
                </a:cubicBezTo>
                <a:cubicBezTo>
                  <a:pt x="3479" y="6026"/>
                  <a:pt x="3479" y="6026"/>
                  <a:pt x="3479" y="6026"/>
                </a:cubicBezTo>
                <a:lnTo>
                  <a:pt x="3196" y="6190"/>
                </a:lnTo>
                <a:close/>
                <a:moveTo>
                  <a:pt x="3196" y="5522"/>
                </a:moveTo>
                <a:cubicBezTo>
                  <a:pt x="3196" y="5200"/>
                  <a:pt x="3196" y="5200"/>
                  <a:pt x="3196" y="5200"/>
                </a:cubicBezTo>
                <a:cubicBezTo>
                  <a:pt x="3436" y="5339"/>
                  <a:pt x="3436" y="5339"/>
                  <a:pt x="3436" y="5339"/>
                </a:cubicBezTo>
                <a:cubicBezTo>
                  <a:pt x="3432" y="5346"/>
                  <a:pt x="3430" y="5353"/>
                  <a:pt x="3430" y="5362"/>
                </a:cubicBezTo>
                <a:cubicBezTo>
                  <a:pt x="3430" y="5369"/>
                  <a:pt x="3432" y="5377"/>
                  <a:pt x="3435" y="5384"/>
                </a:cubicBezTo>
                <a:lnTo>
                  <a:pt x="3196" y="5522"/>
                </a:lnTo>
                <a:close/>
                <a:moveTo>
                  <a:pt x="3196" y="5188"/>
                </a:moveTo>
                <a:cubicBezTo>
                  <a:pt x="2909" y="5022"/>
                  <a:pt x="2909" y="5022"/>
                  <a:pt x="2909" y="5022"/>
                </a:cubicBezTo>
                <a:cubicBezTo>
                  <a:pt x="2909" y="4690"/>
                  <a:pt x="2909" y="4690"/>
                  <a:pt x="2909" y="4690"/>
                </a:cubicBezTo>
                <a:cubicBezTo>
                  <a:pt x="3194" y="4526"/>
                  <a:pt x="3194" y="4526"/>
                  <a:pt x="3194" y="4526"/>
                </a:cubicBezTo>
                <a:cubicBezTo>
                  <a:pt x="3480" y="4693"/>
                  <a:pt x="3480" y="4693"/>
                  <a:pt x="3480" y="4693"/>
                </a:cubicBezTo>
                <a:cubicBezTo>
                  <a:pt x="3480" y="5022"/>
                  <a:pt x="3480" y="5022"/>
                  <a:pt x="3480" y="5022"/>
                </a:cubicBezTo>
                <a:lnTo>
                  <a:pt x="3196" y="5188"/>
                </a:lnTo>
                <a:close/>
                <a:moveTo>
                  <a:pt x="3191" y="6527"/>
                </a:moveTo>
                <a:cubicBezTo>
                  <a:pt x="2912" y="6365"/>
                  <a:pt x="2912" y="6365"/>
                  <a:pt x="2912" y="6365"/>
                </a:cubicBezTo>
                <a:cubicBezTo>
                  <a:pt x="3191" y="6204"/>
                  <a:pt x="3191" y="6204"/>
                  <a:pt x="3191" y="6204"/>
                </a:cubicBezTo>
                <a:lnTo>
                  <a:pt x="3191" y="6527"/>
                </a:lnTo>
                <a:close/>
                <a:moveTo>
                  <a:pt x="2906" y="6358"/>
                </a:moveTo>
                <a:cubicBezTo>
                  <a:pt x="2905" y="5696"/>
                  <a:pt x="2905" y="5696"/>
                  <a:pt x="2905" y="5696"/>
                </a:cubicBezTo>
                <a:cubicBezTo>
                  <a:pt x="3191" y="5530"/>
                  <a:pt x="3191" y="5530"/>
                  <a:pt x="3191" y="5530"/>
                </a:cubicBezTo>
                <a:cubicBezTo>
                  <a:pt x="3191" y="6193"/>
                  <a:pt x="3191" y="6193"/>
                  <a:pt x="3191" y="6193"/>
                </a:cubicBezTo>
                <a:lnTo>
                  <a:pt x="2906" y="6358"/>
                </a:lnTo>
                <a:close/>
                <a:moveTo>
                  <a:pt x="2902" y="5692"/>
                </a:moveTo>
                <a:cubicBezTo>
                  <a:pt x="2617" y="5526"/>
                  <a:pt x="2617" y="5526"/>
                  <a:pt x="2617" y="5526"/>
                </a:cubicBezTo>
                <a:cubicBezTo>
                  <a:pt x="2616" y="5197"/>
                  <a:pt x="2616" y="5197"/>
                  <a:pt x="2616" y="5197"/>
                </a:cubicBezTo>
                <a:cubicBezTo>
                  <a:pt x="2904" y="5030"/>
                  <a:pt x="2904" y="5030"/>
                  <a:pt x="2904" y="5030"/>
                </a:cubicBezTo>
                <a:cubicBezTo>
                  <a:pt x="3191" y="5197"/>
                  <a:pt x="3191" y="5197"/>
                  <a:pt x="3191" y="5197"/>
                </a:cubicBezTo>
                <a:cubicBezTo>
                  <a:pt x="3191" y="5525"/>
                  <a:pt x="3191" y="5525"/>
                  <a:pt x="3191" y="5525"/>
                </a:cubicBezTo>
                <a:lnTo>
                  <a:pt x="2902" y="5692"/>
                </a:lnTo>
                <a:close/>
                <a:moveTo>
                  <a:pt x="2329" y="5689"/>
                </a:moveTo>
                <a:cubicBezTo>
                  <a:pt x="2328" y="5364"/>
                  <a:pt x="2328" y="5364"/>
                  <a:pt x="2328" y="5364"/>
                </a:cubicBezTo>
                <a:cubicBezTo>
                  <a:pt x="2611" y="5528"/>
                  <a:pt x="2611" y="5528"/>
                  <a:pt x="2611" y="5528"/>
                </a:cubicBezTo>
                <a:lnTo>
                  <a:pt x="2329" y="5689"/>
                </a:lnTo>
                <a:close/>
                <a:moveTo>
                  <a:pt x="2332" y="5361"/>
                </a:moveTo>
                <a:cubicBezTo>
                  <a:pt x="2611" y="5200"/>
                  <a:pt x="2611" y="5200"/>
                  <a:pt x="2611" y="5200"/>
                </a:cubicBezTo>
                <a:cubicBezTo>
                  <a:pt x="2612" y="5523"/>
                  <a:pt x="2612" y="5523"/>
                  <a:pt x="2612" y="5523"/>
                </a:cubicBezTo>
                <a:lnTo>
                  <a:pt x="2332" y="5361"/>
                </a:lnTo>
                <a:close/>
                <a:moveTo>
                  <a:pt x="2326" y="5353"/>
                </a:moveTo>
                <a:cubicBezTo>
                  <a:pt x="2326" y="4693"/>
                  <a:pt x="2326" y="4693"/>
                  <a:pt x="2326" y="4693"/>
                </a:cubicBezTo>
                <a:cubicBezTo>
                  <a:pt x="2874" y="4374"/>
                  <a:pt x="2874" y="4374"/>
                  <a:pt x="2874" y="4374"/>
                </a:cubicBezTo>
                <a:cubicBezTo>
                  <a:pt x="2880" y="4383"/>
                  <a:pt x="2889" y="4389"/>
                  <a:pt x="2899" y="4390"/>
                </a:cubicBezTo>
                <a:cubicBezTo>
                  <a:pt x="2899" y="4690"/>
                  <a:pt x="2899" y="4690"/>
                  <a:pt x="2899" y="4690"/>
                </a:cubicBezTo>
                <a:cubicBezTo>
                  <a:pt x="2610" y="4856"/>
                  <a:pt x="2610" y="4856"/>
                  <a:pt x="2610" y="4856"/>
                </a:cubicBezTo>
                <a:cubicBezTo>
                  <a:pt x="2610" y="4857"/>
                  <a:pt x="2610" y="4857"/>
                  <a:pt x="2610" y="4857"/>
                </a:cubicBezTo>
                <a:cubicBezTo>
                  <a:pt x="2611" y="5188"/>
                  <a:pt x="2611" y="5188"/>
                  <a:pt x="2611" y="5188"/>
                </a:cubicBezTo>
                <a:lnTo>
                  <a:pt x="2326" y="5353"/>
                </a:lnTo>
                <a:close/>
                <a:moveTo>
                  <a:pt x="2324" y="4689"/>
                </a:moveTo>
                <a:cubicBezTo>
                  <a:pt x="2038" y="4524"/>
                  <a:pt x="2038" y="4524"/>
                  <a:pt x="2038" y="4524"/>
                </a:cubicBezTo>
                <a:cubicBezTo>
                  <a:pt x="2610" y="4192"/>
                  <a:pt x="2610" y="4192"/>
                  <a:pt x="2610" y="4192"/>
                </a:cubicBezTo>
                <a:cubicBezTo>
                  <a:pt x="2870" y="4344"/>
                  <a:pt x="2870" y="4344"/>
                  <a:pt x="2870" y="4344"/>
                </a:cubicBezTo>
                <a:cubicBezTo>
                  <a:pt x="2869" y="4347"/>
                  <a:pt x="2868" y="4351"/>
                  <a:pt x="2868" y="4355"/>
                </a:cubicBezTo>
                <a:cubicBezTo>
                  <a:pt x="2868" y="4360"/>
                  <a:pt x="2870" y="4365"/>
                  <a:pt x="2872" y="4370"/>
                </a:cubicBezTo>
                <a:lnTo>
                  <a:pt x="2324" y="4689"/>
                </a:lnTo>
                <a:close/>
                <a:moveTo>
                  <a:pt x="1456" y="3520"/>
                </a:moveTo>
                <a:cubicBezTo>
                  <a:pt x="1456" y="3190"/>
                  <a:pt x="1456" y="3190"/>
                  <a:pt x="1456" y="3190"/>
                </a:cubicBezTo>
                <a:cubicBezTo>
                  <a:pt x="1744" y="3023"/>
                  <a:pt x="1744" y="3023"/>
                  <a:pt x="1744" y="3023"/>
                </a:cubicBezTo>
                <a:cubicBezTo>
                  <a:pt x="2291" y="3340"/>
                  <a:pt x="2291" y="3340"/>
                  <a:pt x="2291" y="3340"/>
                </a:cubicBezTo>
                <a:cubicBezTo>
                  <a:pt x="2289" y="3344"/>
                  <a:pt x="2289" y="3348"/>
                  <a:pt x="2289" y="3353"/>
                </a:cubicBezTo>
                <a:cubicBezTo>
                  <a:pt x="2289" y="3358"/>
                  <a:pt x="2290" y="3362"/>
                  <a:pt x="2291" y="3367"/>
                </a:cubicBezTo>
                <a:cubicBezTo>
                  <a:pt x="1743" y="3686"/>
                  <a:pt x="1743" y="3686"/>
                  <a:pt x="1743" y="3686"/>
                </a:cubicBezTo>
                <a:lnTo>
                  <a:pt x="1456" y="3520"/>
                </a:lnTo>
                <a:close/>
                <a:moveTo>
                  <a:pt x="1741" y="3690"/>
                </a:moveTo>
                <a:cubicBezTo>
                  <a:pt x="1741" y="4302"/>
                  <a:pt x="1741" y="4302"/>
                  <a:pt x="1741" y="4302"/>
                </a:cubicBezTo>
                <a:cubicBezTo>
                  <a:pt x="1723" y="4302"/>
                  <a:pt x="1708" y="4311"/>
                  <a:pt x="1699" y="4325"/>
                </a:cubicBezTo>
                <a:cubicBezTo>
                  <a:pt x="1454" y="4184"/>
                  <a:pt x="1454" y="4184"/>
                  <a:pt x="1454" y="4184"/>
                </a:cubicBezTo>
                <a:cubicBezTo>
                  <a:pt x="1456" y="3525"/>
                  <a:pt x="1456" y="3525"/>
                  <a:pt x="1456" y="3525"/>
                </a:cubicBezTo>
                <a:lnTo>
                  <a:pt x="1741" y="3690"/>
                </a:lnTo>
                <a:close/>
                <a:moveTo>
                  <a:pt x="2319" y="4018"/>
                </a:moveTo>
                <a:cubicBezTo>
                  <a:pt x="1788" y="4327"/>
                  <a:pt x="1788" y="4327"/>
                  <a:pt x="1788" y="4327"/>
                </a:cubicBezTo>
                <a:cubicBezTo>
                  <a:pt x="1779" y="4312"/>
                  <a:pt x="1764" y="4303"/>
                  <a:pt x="1746" y="4302"/>
                </a:cubicBezTo>
                <a:cubicBezTo>
                  <a:pt x="1745" y="3690"/>
                  <a:pt x="1745" y="3690"/>
                  <a:pt x="1745" y="3690"/>
                </a:cubicBezTo>
                <a:cubicBezTo>
                  <a:pt x="2294" y="3371"/>
                  <a:pt x="2294" y="3371"/>
                  <a:pt x="2294" y="3371"/>
                </a:cubicBezTo>
                <a:cubicBezTo>
                  <a:pt x="2299" y="3380"/>
                  <a:pt x="2308" y="3386"/>
                  <a:pt x="2319" y="3388"/>
                </a:cubicBezTo>
                <a:lnTo>
                  <a:pt x="2319" y="4018"/>
                </a:lnTo>
                <a:close/>
                <a:moveTo>
                  <a:pt x="2295" y="3332"/>
                </a:moveTo>
                <a:cubicBezTo>
                  <a:pt x="1749" y="3014"/>
                  <a:pt x="1749" y="3014"/>
                  <a:pt x="1749" y="3014"/>
                </a:cubicBezTo>
                <a:cubicBezTo>
                  <a:pt x="1749" y="2356"/>
                  <a:pt x="1749" y="2356"/>
                  <a:pt x="1749" y="2356"/>
                </a:cubicBezTo>
                <a:cubicBezTo>
                  <a:pt x="2320" y="2686"/>
                  <a:pt x="2320" y="2686"/>
                  <a:pt x="2320" y="2686"/>
                </a:cubicBezTo>
                <a:cubicBezTo>
                  <a:pt x="2320" y="3317"/>
                  <a:pt x="2320" y="3317"/>
                  <a:pt x="2320" y="3317"/>
                </a:cubicBezTo>
                <a:cubicBezTo>
                  <a:pt x="2310" y="3318"/>
                  <a:pt x="2301" y="3324"/>
                  <a:pt x="2295" y="3332"/>
                </a:cubicBezTo>
                <a:close/>
                <a:moveTo>
                  <a:pt x="1745" y="1681"/>
                </a:moveTo>
                <a:cubicBezTo>
                  <a:pt x="2029" y="1518"/>
                  <a:pt x="2029" y="1518"/>
                  <a:pt x="2029" y="1518"/>
                </a:cubicBezTo>
                <a:cubicBezTo>
                  <a:pt x="2031" y="2179"/>
                  <a:pt x="2031" y="2179"/>
                  <a:pt x="2031" y="2179"/>
                </a:cubicBezTo>
                <a:cubicBezTo>
                  <a:pt x="1745" y="2344"/>
                  <a:pt x="1745" y="2344"/>
                  <a:pt x="1745" y="2344"/>
                </a:cubicBezTo>
                <a:lnTo>
                  <a:pt x="1745" y="1681"/>
                </a:lnTo>
                <a:close/>
                <a:moveTo>
                  <a:pt x="2035" y="2187"/>
                </a:moveTo>
                <a:cubicBezTo>
                  <a:pt x="2610" y="2515"/>
                  <a:pt x="2610" y="2515"/>
                  <a:pt x="2610" y="2515"/>
                </a:cubicBezTo>
                <a:cubicBezTo>
                  <a:pt x="2323" y="2682"/>
                  <a:pt x="2323" y="2682"/>
                  <a:pt x="2323" y="2682"/>
                </a:cubicBezTo>
                <a:cubicBezTo>
                  <a:pt x="1751" y="2352"/>
                  <a:pt x="1751" y="2352"/>
                  <a:pt x="1751" y="2352"/>
                </a:cubicBezTo>
                <a:lnTo>
                  <a:pt x="2035" y="2187"/>
                </a:lnTo>
                <a:close/>
                <a:moveTo>
                  <a:pt x="2612" y="2520"/>
                </a:moveTo>
                <a:cubicBezTo>
                  <a:pt x="2611" y="3182"/>
                  <a:pt x="2611" y="3182"/>
                  <a:pt x="2611" y="3182"/>
                </a:cubicBezTo>
                <a:cubicBezTo>
                  <a:pt x="2353" y="3332"/>
                  <a:pt x="2353" y="3332"/>
                  <a:pt x="2353" y="3332"/>
                </a:cubicBezTo>
                <a:cubicBezTo>
                  <a:pt x="2347" y="3323"/>
                  <a:pt x="2337" y="3317"/>
                  <a:pt x="2325" y="3317"/>
                </a:cubicBezTo>
                <a:cubicBezTo>
                  <a:pt x="2325" y="2686"/>
                  <a:pt x="2325" y="2686"/>
                  <a:pt x="2325" y="2686"/>
                </a:cubicBezTo>
                <a:lnTo>
                  <a:pt x="2612" y="2520"/>
                </a:lnTo>
                <a:close/>
                <a:moveTo>
                  <a:pt x="2360" y="3353"/>
                </a:moveTo>
                <a:cubicBezTo>
                  <a:pt x="2360" y="3348"/>
                  <a:pt x="2359" y="3344"/>
                  <a:pt x="2358" y="3340"/>
                </a:cubicBezTo>
                <a:cubicBezTo>
                  <a:pt x="2611" y="3194"/>
                  <a:pt x="2611" y="3194"/>
                  <a:pt x="2611" y="3194"/>
                </a:cubicBezTo>
                <a:cubicBezTo>
                  <a:pt x="2611" y="3504"/>
                  <a:pt x="2611" y="3504"/>
                  <a:pt x="2611" y="3504"/>
                </a:cubicBezTo>
                <a:cubicBezTo>
                  <a:pt x="2611" y="3516"/>
                  <a:pt x="2611" y="3516"/>
                  <a:pt x="2611" y="3516"/>
                </a:cubicBezTo>
                <a:cubicBezTo>
                  <a:pt x="2357" y="3368"/>
                  <a:pt x="2357" y="3368"/>
                  <a:pt x="2357" y="3368"/>
                </a:cubicBezTo>
                <a:cubicBezTo>
                  <a:pt x="2359" y="3363"/>
                  <a:pt x="2360" y="3358"/>
                  <a:pt x="2360" y="3353"/>
                </a:cubicBezTo>
                <a:close/>
                <a:moveTo>
                  <a:pt x="2611" y="4182"/>
                </a:moveTo>
                <a:cubicBezTo>
                  <a:pt x="2329" y="4018"/>
                  <a:pt x="2329" y="4018"/>
                  <a:pt x="2329" y="4018"/>
                </a:cubicBezTo>
                <a:cubicBezTo>
                  <a:pt x="2329" y="3388"/>
                  <a:pt x="2329" y="3388"/>
                  <a:pt x="2329" y="3388"/>
                </a:cubicBezTo>
                <a:cubicBezTo>
                  <a:pt x="2340" y="3386"/>
                  <a:pt x="2349" y="3381"/>
                  <a:pt x="2354" y="3372"/>
                </a:cubicBezTo>
                <a:cubicBezTo>
                  <a:pt x="2611" y="3521"/>
                  <a:pt x="2611" y="3521"/>
                  <a:pt x="2611" y="3521"/>
                </a:cubicBezTo>
                <a:lnTo>
                  <a:pt x="2611" y="4182"/>
                </a:lnTo>
                <a:close/>
                <a:moveTo>
                  <a:pt x="2033" y="4521"/>
                </a:moveTo>
                <a:cubicBezTo>
                  <a:pt x="1789" y="4381"/>
                  <a:pt x="1789" y="4381"/>
                  <a:pt x="1789" y="4381"/>
                </a:cubicBezTo>
                <a:cubicBezTo>
                  <a:pt x="1794" y="4373"/>
                  <a:pt x="1796" y="4364"/>
                  <a:pt x="1796" y="4355"/>
                </a:cubicBezTo>
                <a:cubicBezTo>
                  <a:pt x="1796" y="4348"/>
                  <a:pt x="1795" y="4341"/>
                  <a:pt x="1793" y="4335"/>
                </a:cubicBezTo>
                <a:cubicBezTo>
                  <a:pt x="2324" y="4026"/>
                  <a:pt x="2324" y="4026"/>
                  <a:pt x="2324" y="4026"/>
                </a:cubicBezTo>
                <a:cubicBezTo>
                  <a:pt x="2605" y="4189"/>
                  <a:pt x="2605" y="4189"/>
                  <a:pt x="2605" y="4189"/>
                </a:cubicBezTo>
                <a:lnTo>
                  <a:pt x="2033" y="4521"/>
                </a:lnTo>
                <a:close/>
                <a:moveTo>
                  <a:pt x="2032" y="4527"/>
                </a:moveTo>
                <a:cubicBezTo>
                  <a:pt x="2031" y="5185"/>
                  <a:pt x="2031" y="5185"/>
                  <a:pt x="2031" y="5185"/>
                </a:cubicBezTo>
                <a:cubicBezTo>
                  <a:pt x="1777" y="5038"/>
                  <a:pt x="1777" y="5038"/>
                  <a:pt x="1777" y="5038"/>
                </a:cubicBezTo>
                <a:cubicBezTo>
                  <a:pt x="1778" y="5034"/>
                  <a:pt x="1779" y="5031"/>
                  <a:pt x="1779" y="5027"/>
                </a:cubicBezTo>
                <a:cubicBezTo>
                  <a:pt x="1779" y="5010"/>
                  <a:pt x="1766" y="4995"/>
                  <a:pt x="1750" y="4992"/>
                </a:cubicBezTo>
                <a:cubicBezTo>
                  <a:pt x="1750" y="4408"/>
                  <a:pt x="1750" y="4408"/>
                  <a:pt x="1750" y="4408"/>
                </a:cubicBezTo>
                <a:cubicBezTo>
                  <a:pt x="1765" y="4406"/>
                  <a:pt x="1778" y="4397"/>
                  <a:pt x="1787" y="4385"/>
                </a:cubicBezTo>
                <a:lnTo>
                  <a:pt x="2032" y="4527"/>
                </a:lnTo>
                <a:close/>
                <a:moveTo>
                  <a:pt x="2025" y="5193"/>
                </a:moveTo>
                <a:cubicBezTo>
                  <a:pt x="1454" y="5526"/>
                  <a:pt x="1454" y="5526"/>
                  <a:pt x="1454" y="5526"/>
                </a:cubicBezTo>
                <a:cubicBezTo>
                  <a:pt x="1172" y="5363"/>
                  <a:pt x="1172" y="5363"/>
                  <a:pt x="1172" y="5363"/>
                </a:cubicBezTo>
                <a:cubicBezTo>
                  <a:pt x="1714" y="5048"/>
                  <a:pt x="1714" y="5048"/>
                  <a:pt x="1714" y="5048"/>
                </a:cubicBezTo>
                <a:cubicBezTo>
                  <a:pt x="1720" y="5057"/>
                  <a:pt x="1731" y="5063"/>
                  <a:pt x="1743" y="5063"/>
                </a:cubicBezTo>
                <a:cubicBezTo>
                  <a:pt x="1756" y="5063"/>
                  <a:pt x="1767" y="5057"/>
                  <a:pt x="1773" y="5047"/>
                </a:cubicBezTo>
                <a:lnTo>
                  <a:pt x="2025" y="5193"/>
                </a:lnTo>
                <a:close/>
                <a:moveTo>
                  <a:pt x="1453" y="6190"/>
                </a:moveTo>
                <a:cubicBezTo>
                  <a:pt x="1170" y="6026"/>
                  <a:pt x="1170" y="6026"/>
                  <a:pt x="1170" y="6026"/>
                </a:cubicBezTo>
                <a:cubicBezTo>
                  <a:pt x="1170" y="5368"/>
                  <a:pt x="1170" y="5368"/>
                  <a:pt x="1170" y="5368"/>
                </a:cubicBezTo>
                <a:cubicBezTo>
                  <a:pt x="1452" y="5530"/>
                  <a:pt x="1452" y="5530"/>
                  <a:pt x="1452" y="5530"/>
                </a:cubicBezTo>
                <a:lnTo>
                  <a:pt x="1453" y="6190"/>
                </a:lnTo>
                <a:close/>
                <a:moveTo>
                  <a:pt x="1167" y="5355"/>
                </a:moveTo>
                <a:cubicBezTo>
                  <a:pt x="1167" y="4749"/>
                  <a:pt x="1167" y="4749"/>
                  <a:pt x="1167" y="4749"/>
                </a:cubicBezTo>
                <a:cubicBezTo>
                  <a:pt x="1198" y="4748"/>
                  <a:pt x="1223" y="4723"/>
                  <a:pt x="1223" y="4691"/>
                </a:cubicBezTo>
                <a:cubicBezTo>
                  <a:pt x="1223" y="4681"/>
                  <a:pt x="1221" y="4672"/>
                  <a:pt x="1217" y="4664"/>
                </a:cubicBezTo>
                <a:cubicBezTo>
                  <a:pt x="1700" y="4386"/>
                  <a:pt x="1700" y="4386"/>
                  <a:pt x="1700" y="4386"/>
                </a:cubicBezTo>
                <a:cubicBezTo>
                  <a:pt x="1709" y="4398"/>
                  <a:pt x="1723" y="4407"/>
                  <a:pt x="1740" y="4408"/>
                </a:cubicBezTo>
                <a:cubicBezTo>
                  <a:pt x="1740" y="4992"/>
                  <a:pt x="1740" y="4992"/>
                  <a:pt x="1740" y="4992"/>
                </a:cubicBezTo>
                <a:cubicBezTo>
                  <a:pt x="1722" y="4994"/>
                  <a:pt x="1707" y="5009"/>
                  <a:pt x="1707" y="5027"/>
                </a:cubicBezTo>
                <a:cubicBezTo>
                  <a:pt x="1707" y="5032"/>
                  <a:pt x="1708" y="5036"/>
                  <a:pt x="1709" y="5039"/>
                </a:cubicBezTo>
                <a:lnTo>
                  <a:pt x="1167" y="5355"/>
                </a:lnTo>
                <a:close/>
                <a:moveTo>
                  <a:pt x="1165" y="4633"/>
                </a:moveTo>
                <a:cubicBezTo>
                  <a:pt x="1144" y="4633"/>
                  <a:pt x="1126" y="4644"/>
                  <a:pt x="1115" y="4661"/>
                </a:cubicBezTo>
                <a:cubicBezTo>
                  <a:pt x="878" y="4524"/>
                  <a:pt x="878" y="4524"/>
                  <a:pt x="878" y="4524"/>
                </a:cubicBezTo>
                <a:cubicBezTo>
                  <a:pt x="1449" y="4193"/>
                  <a:pt x="1449" y="4193"/>
                  <a:pt x="1449" y="4193"/>
                </a:cubicBezTo>
                <a:cubicBezTo>
                  <a:pt x="1694" y="4334"/>
                  <a:pt x="1694" y="4334"/>
                  <a:pt x="1694" y="4334"/>
                </a:cubicBezTo>
                <a:cubicBezTo>
                  <a:pt x="1691" y="4340"/>
                  <a:pt x="1690" y="4347"/>
                  <a:pt x="1690" y="4355"/>
                </a:cubicBezTo>
                <a:cubicBezTo>
                  <a:pt x="1690" y="4365"/>
                  <a:pt x="1692" y="4374"/>
                  <a:pt x="1697" y="4382"/>
                </a:cubicBezTo>
                <a:cubicBezTo>
                  <a:pt x="1214" y="4660"/>
                  <a:pt x="1214" y="4660"/>
                  <a:pt x="1214" y="4660"/>
                </a:cubicBezTo>
                <a:cubicBezTo>
                  <a:pt x="1204" y="4644"/>
                  <a:pt x="1186" y="4633"/>
                  <a:pt x="1165" y="4633"/>
                </a:cubicBezTo>
                <a:close/>
                <a:moveTo>
                  <a:pt x="1451" y="3517"/>
                </a:moveTo>
                <a:cubicBezTo>
                  <a:pt x="1172" y="3356"/>
                  <a:pt x="1172" y="3356"/>
                  <a:pt x="1172" y="3356"/>
                </a:cubicBezTo>
                <a:cubicBezTo>
                  <a:pt x="1452" y="3193"/>
                  <a:pt x="1452" y="3193"/>
                  <a:pt x="1452" y="3193"/>
                </a:cubicBezTo>
                <a:lnTo>
                  <a:pt x="1451" y="3517"/>
                </a:lnTo>
                <a:close/>
                <a:moveTo>
                  <a:pt x="1170" y="4021"/>
                </a:moveTo>
                <a:cubicBezTo>
                  <a:pt x="1169" y="3360"/>
                  <a:pt x="1169" y="3360"/>
                  <a:pt x="1169" y="3360"/>
                </a:cubicBezTo>
                <a:cubicBezTo>
                  <a:pt x="1451" y="3523"/>
                  <a:pt x="1451" y="3523"/>
                  <a:pt x="1451" y="3523"/>
                </a:cubicBezTo>
                <a:cubicBezTo>
                  <a:pt x="1449" y="4181"/>
                  <a:pt x="1449" y="4181"/>
                  <a:pt x="1449" y="4181"/>
                </a:cubicBezTo>
                <a:lnTo>
                  <a:pt x="1170" y="4021"/>
                </a:lnTo>
                <a:close/>
                <a:moveTo>
                  <a:pt x="1166" y="3348"/>
                </a:moveTo>
                <a:cubicBezTo>
                  <a:pt x="1166" y="3020"/>
                  <a:pt x="1166" y="3020"/>
                  <a:pt x="1166" y="3020"/>
                </a:cubicBezTo>
                <a:cubicBezTo>
                  <a:pt x="1447" y="3184"/>
                  <a:pt x="1447" y="3184"/>
                  <a:pt x="1447" y="3184"/>
                </a:cubicBezTo>
                <a:lnTo>
                  <a:pt x="1166" y="3348"/>
                </a:lnTo>
                <a:close/>
                <a:moveTo>
                  <a:pt x="1166" y="3014"/>
                </a:moveTo>
                <a:cubicBezTo>
                  <a:pt x="1166" y="2744"/>
                  <a:pt x="1166" y="2744"/>
                  <a:pt x="1166" y="2744"/>
                </a:cubicBezTo>
                <a:cubicBezTo>
                  <a:pt x="1197" y="2743"/>
                  <a:pt x="1222" y="2717"/>
                  <a:pt x="1222" y="2686"/>
                </a:cubicBezTo>
                <a:cubicBezTo>
                  <a:pt x="1222" y="2675"/>
                  <a:pt x="1220" y="2666"/>
                  <a:pt x="1215" y="2658"/>
                </a:cubicBezTo>
                <a:cubicBezTo>
                  <a:pt x="1739" y="2355"/>
                  <a:pt x="1739" y="2355"/>
                  <a:pt x="1739" y="2355"/>
                </a:cubicBezTo>
                <a:cubicBezTo>
                  <a:pt x="1739" y="3014"/>
                  <a:pt x="1739" y="3014"/>
                  <a:pt x="1739" y="3014"/>
                </a:cubicBezTo>
                <a:cubicBezTo>
                  <a:pt x="1452" y="3181"/>
                  <a:pt x="1452" y="3181"/>
                  <a:pt x="1452" y="3181"/>
                </a:cubicBezTo>
                <a:lnTo>
                  <a:pt x="1166" y="3014"/>
                </a:lnTo>
                <a:close/>
                <a:moveTo>
                  <a:pt x="1457" y="1183"/>
                </a:moveTo>
                <a:cubicBezTo>
                  <a:pt x="2026" y="1514"/>
                  <a:pt x="2026" y="1514"/>
                  <a:pt x="2026" y="1514"/>
                </a:cubicBezTo>
                <a:cubicBezTo>
                  <a:pt x="1741" y="1678"/>
                  <a:pt x="1741" y="1678"/>
                  <a:pt x="1741" y="1678"/>
                </a:cubicBezTo>
                <a:cubicBezTo>
                  <a:pt x="1741" y="2343"/>
                  <a:pt x="1741" y="2343"/>
                  <a:pt x="1741" y="2343"/>
                </a:cubicBezTo>
                <a:cubicBezTo>
                  <a:pt x="1169" y="2013"/>
                  <a:pt x="1169" y="2013"/>
                  <a:pt x="1169" y="2013"/>
                </a:cubicBezTo>
                <a:cubicBezTo>
                  <a:pt x="1169" y="1348"/>
                  <a:pt x="1169" y="1348"/>
                  <a:pt x="1169" y="1348"/>
                </a:cubicBezTo>
                <a:lnTo>
                  <a:pt x="1457" y="1183"/>
                </a:lnTo>
                <a:close/>
                <a:moveTo>
                  <a:pt x="2315" y="1347"/>
                </a:moveTo>
                <a:cubicBezTo>
                  <a:pt x="2031" y="1511"/>
                  <a:pt x="2031" y="1511"/>
                  <a:pt x="2031" y="1511"/>
                </a:cubicBezTo>
                <a:cubicBezTo>
                  <a:pt x="1462" y="1180"/>
                  <a:pt x="1462" y="1180"/>
                  <a:pt x="1462" y="1180"/>
                </a:cubicBezTo>
                <a:cubicBezTo>
                  <a:pt x="1744" y="1017"/>
                  <a:pt x="1744" y="1017"/>
                  <a:pt x="1744" y="1017"/>
                </a:cubicBezTo>
                <a:lnTo>
                  <a:pt x="2315" y="1347"/>
                </a:lnTo>
                <a:close/>
                <a:moveTo>
                  <a:pt x="2319" y="2012"/>
                </a:moveTo>
                <a:cubicBezTo>
                  <a:pt x="2036" y="2176"/>
                  <a:pt x="2036" y="2176"/>
                  <a:pt x="2036" y="2176"/>
                </a:cubicBezTo>
                <a:cubicBezTo>
                  <a:pt x="2034" y="1515"/>
                  <a:pt x="2034" y="1515"/>
                  <a:pt x="2034" y="1515"/>
                </a:cubicBezTo>
                <a:cubicBezTo>
                  <a:pt x="2318" y="1352"/>
                  <a:pt x="2318" y="1352"/>
                  <a:pt x="2318" y="1352"/>
                </a:cubicBezTo>
                <a:lnTo>
                  <a:pt x="2319" y="2012"/>
                </a:lnTo>
                <a:close/>
                <a:moveTo>
                  <a:pt x="2324" y="2020"/>
                </a:moveTo>
                <a:cubicBezTo>
                  <a:pt x="2854" y="2327"/>
                  <a:pt x="2854" y="2327"/>
                  <a:pt x="2854" y="2327"/>
                </a:cubicBezTo>
                <a:cubicBezTo>
                  <a:pt x="2851" y="2333"/>
                  <a:pt x="2849" y="2340"/>
                  <a:pt x="2849" y="2348"/>
                </a:cubicBezTo>
                <a:cubicBezTo>
                  <a:pt x="2849" y="2357"/>
                  <a:pt x="2851" y="2366"/>
                  <a:pt x="2856" y="2373"/>
                </a:cubicBezTo>
                <a:cubicBezTo>
                  <a:pt x="2615" y="2513"/>
                  <a:pt x="2615" y="2513"/>
                  <a:pt x="2615" y="2513"/>
                </a:cubicBezTo>
                <a:cubicBezTo>
                  <a:pt x="2040" y="2185"/>
                  <a:pt x="2040" y="2185"/>
                  <a:pt x="2040" y="2185"/>
                </a:cubicBezTo>
                <a:lnTo>
                  <a:pt x="2324" y="2020"/>
                </a:lnTo>
                <a:close/>
                <a:moveTo>
                  <a:pt x="2613" y="1511"/>
                </a:moveTo>
                <a:cubicBezTo>
                  <a:pt x="2330" y="1347"/>
                  <a:pt x="2330" y="1347"/>
                  <a:pt x="2330" y="1347"/>
                </a:cubicBezTo>
                <a:cubicBezTo>
                  <a:pt x="2611" y="1186"/>
                  <a:pt x="2611" y="1186"/>
                  <a:pt x="2611" y="1186"/>
                </a:cubicBezTo>
                <a:lnTo>
                  <a:pt x="2613" y="1511"/>
                </a:lnTo>
                <a:close/>
                <a:moveTo>
                  <a:pt x="2615" y="1847"/>
                </a:moveTo>
                <a:cubicBezTo>
                  <a:pt x="2616" y="1848"/>
                  <a:pt x="2616" y="1848"/>
                  <a:pt x="2616" y="1848"/>
                </a:cubicBezTo>
                <a:cubicBezTo>
                  <a:pt x="2900" y="2013"/>
                  <a:pt x="2900" y="2013"/>
                  <a:pt x="2900" y="2013"/>
                </a:cubicBezTo>
                <a:cubicBezTo>
                  <a:pt x="2901" y="2295"/>
                  <a:pt x="2901" y="2295"/>
                  <a:pt x="2901" y="2295"/>
                </a:cubicBezTo>
                <a:cubicBezTo>
                  <a:pt x="2883" y="2295"/>
                  <a:pt x="2868" y="2304"/>
                  <a:pt x="2858" y="2318"/>
                </a:cubicBezTo>
                <a:cubicBezTo>
                  <a:pt x="2329" y="2012"/>
                  <a:pt x="2329" y="2012"/>
                  <a:pt x="2329" y="2012"/>
                </a:cubicBezTo>
                <a:cubicBezTo>
                  <a:pt x="2328" y="1352"/>
                  <a:pt x="2328" y="1352"/>
                  <a:pt x="2328" y="1352"/>
                </a:cubicBezTo>
                <a:cubicBezTo>
                  <a:pt x="2613" y="1516"/>
                  <a:pt x="2613" y="1516"/>
                  <a:pt x="2613" y="1516"/>
                </a:cubicBezTo>
                <a:lnTo>
                  <a:pt x="2615" y="1847"/>
                </a:lnTo>
                <a:close/>
                <a:moveTo>
                  <a:pt x="2846" y="1680"/>
                </a:moveTo>
                <a:cubicBezTo>
                  <a:pt x="2846" y="1711"/>
                  <a:pt x="2870" y="1736"/>
                  <a:pt x="2900" y="1738"/>
                </a:cubicBezTo>
                <a:cubicBezTo>
                  <a:pt x="2900" y="2007"/>
                  <a:pt x="2900" y="2007"/>
                  <a:pt x="2900" y="2007"/>
                </a:cubicBezTo>
                <a:cubicBezTo>
                  <a:pt x="2620" y="1844"/>
                  <a:pt x="2620" y="1844"/>
                  <a:pt x="2620" y="1844"/>
                </a:cubicBezTo>
                <a:cubicBezTo>
                  <a:pt x="2618" y="1519"/>
                  <a:pt x="2618" y="1519"/>
                  <a:pt x="2618" y="1519"/>
                </a:cubicBezTo>
                <a:cubicBezTo>
                  <a:pt x="2852" y="1654"/>
                  <a:pt x="2852" y="1654"/>
                  <a:pt x="2852" y="1654"/>
                </a:cubicBezTo>
                <a:cubicBezTo>
                  <a:pt x="2848" y="1662"/>
                  <a:pt x="2846" y="1671"/>
                  <a:pt x="2846" y="1680"/>
                </a:cubicBezTo>
                <a:close/>
                <a:moveTo>
                  <a:pt x="3475" y="1347"/>
                </a:moveTo>
                <a:cubicBezTo>
                  <a:pt x="2953" y="1649"/>
                  <a:pt x="2953" y="1649"/>
                  <a:pt x="2953" y="1649"/>
                </a:cubicBezTo>
                <a:cubicBezTo>
                  <a:pt x="2942" y="1633"/>
                  <a:pt x="2924" y="1622"/>
                  <a:pt x="2904" y="1622"/>
                </a:cubicBezTo>
                <a:cubicBezTo>
                  <a:pt x="2883" y="1622"/>
                  <a:pt x="2865" y="1633"/>
                  <a:pt x="2854" y="1650"/>
                </a:cubicBezTo>
                <a:cubicBezTo>
                  <a:pt x="2618" y="1513"/>
                  <a:pt x="2618" y="1513"/>
                  <a:pt x="2618" y="1513"/>
                </a:cubicBezTo>
                <a:cubicBezTo>
                  <a:pt x="2616" y="1183"/>
                  <a:pt x="2616" y="1183"/>
                  <a:pt x="2616" y="1183"/>
                </a:cubicBezTo>
                <a:cubicBezTo>
                  <a:pt x="2876" y="1033"/>
                  <a:pt x="2876" y="1033"/>
                  <a:pt x="2876" y="1033"/>
                </a:cubicBezTo>
                <a:cubicBezTo>
                  <a:pt x="2882" y="1042"/>
                  <a:pt x="2892" y="1048"/>
                  <a:pt x="2904" y="1048"/>
                </a:cubicBezTo>
                <a:cubicBezTo>
                  <a:pt x="2915" y="1048"/>
                  <a:pt x="2925" y="1042"/>
                  <a:pt x="2932" y="1034"/>
                </a:cubicBezTo>
                <a:lnTo>
                  <a:pt x="3475" y="1347"/>
                </a:lnTo>
                <a:close/>
                <a:moveTo>
                  <a:pt x="3479" y="2012"/>
                </a:moveTo>
                <a:cubicBezTo>
                  <a:pt x="3193" y="2177"/>
                  <a:pt x="3193" y="2177"/>
                  <a:pt x="3193" y="2177"/>
                </a:cubicBezTo>
                <a:cubicBezTo>
                  <a:pt x="2905" y="2010"/>
                  <a:pt x="2905" y="2010"/>
                  <a:pt x="2905" y="2010"/>
                </a:cubicBezTo>
                <a:cubicBezTo>
                  <a:pt x="2905" y="1738"/>
                  <a:pt x="2905" y="1738"/>
                  <a:pt x="2905" y="1738"/>
                </a:cubicBezTo>
                <a:cubicBezTo>
                  <a:pt x="2937" y="1738"/>
                  <a:pt x="2962" y="1712"/>
                  <a:pt x="2962" y="1680"/>
                </a:cubicBezTo>
                <a:cubicBezTo>
                  <a:pt x="2962" y="1670"/>
                  <a:pt x="2960" y="1661"/>
                  <a:pt x="2955" y="1653"/>
                </a:cubicBezTo>
                <a:cubicBezTo>
                  <a:pt x="3478" y="1351"/>
                  <a:pt x="3478" y="1351"/>
                  <a:pt x="3478" y="1351"/>
                </a:cubicBezTo>
                <a:lnTo>
                  <a:pt x="3479" y="2012"/>
                </a:lnTo>
                <a:close/>
                <a:moveTo>
                  <a:pt x="3484" y="2020"/>
                </a:moveTo>
                <a:cubicBezTo>
                  <a:pt x="3768" y="2183"/>
                  <a:pt x="3768" y="2183"/>
                  <a:pt x="3768" y="2183"/>
                </a:cubicBezTo>
                <a:cubicBezTo>
                  <a:pt x="3769" y="2516"/>
                  <a:pt x="3769" y="2516"/>
                  <a:pt x="3769" y="2516"/>
                </a:cubicBezTo>
                <a:cubicBezTo>
                  <a:pt x="3483" y="2681"/>
                  <a:pt x="3483" y="2681"/>
                  <a:pt x="3483" y="2681"/>
                </a:cubicBezTo>
                <a:cubicBezTo>
                  <a:pt x="3197" y="2516"/>
                  <a:pt x="3197" y="2516"/>
                  <a:pt x="3197" y="2516"/>
                </a:cubicBezTo>
                <a:cubicBezTo>
                  <a:pt x="3487" y="2348"/>
                  <a:pt x="3487" y="2348"/>
                  <a:pt x="3487" y="2348"/>
                </a:cubicBezTo>
                <a:cubicBezTo>
                  <a:pt x="3483" y="2345"/>
                  <a:pt x="3483" y="2345"/>
                  <a:pt x="3483" y="2345"/>
                </a:cubicBezTo>
                <a:cubicBezTo>
                  <a:pt x="3203" y="2183"/>
                  <a:pt x="3203" y="2183"/>
                  <a:pt x="3203" y="2183"/>
                </a:cubicBezTo>
                <a:lnTo>
                  <a:pt x="3484" y="2020"/>
                </a:lnTo>
                <a:close/>
                <a:moveTo>
                  <a:pt x="3488" y="1352"/>
                </a:moveTo>
                <a:cubicBezTo>
                  <a:pt x="3767" y="1513"/>
                  <a:pt x="3767" y="1513"/>
                  <a:pt x="3767" y="1513"/>
                </a:cubicBezTo>
                <a:cubicBezTo>
                  <a:pt x="3768" y="2172"/>
                  <a:pt x="3768" y="2172"/>
                  <a:pt x="3768" y="2172"/>
                </a:cubicBezTo>
                <a:cubicBezTo>
                  <a:pt x="3489" y="2012"/>
                  <a:pt x="3489" y="2012"/>
                  <a:pt x="3489" y="2012"/>
                </a:cubicBezTo>
                <a:lnTo>
                  <a:pt x="3488" y="1352"/>
                </a:lnTo>
                <a:close/>
                <a:moveTo>
                  <a:pt x="4063" y="1017"/>
                </a:moveTo>
                <a:cubicBezTo>
                  <a:pt x="4346" y="1179"/>
                  <a:pt x="4346" y="1179"/>
                  <a:pt x="4346" y="1179"/>
                </a:cubicBezTo>
                <a:cubicBezTo>
                  <a:pt x="3769" y="1509"/>
                  <a:pt x="3769" y="1509"/>
                  <a:pt x="3769" y="1509"/>
                </a:cubicBezTo>
                <a:cubicBezTo>
                  <a:pt x="3491" y="1348"/>
                  <a:pt x="3491" y="1348"/>
                  <a:pt x="3491" y="1348"/>
                </a:cubicBezTo>
                <a:lnTo>
                  <a:pt x="4063" y="1017"/>
                </a:lnTo>
                <a:close/>
                <a:moveTo>
                  <a:pt x="5213" y="342"/>
                </a:moveTo>
                <a:cubicBezTo>
                  <a:pt x="4639" y="673"/>
                  <a:pt x="4639" y="673"/>
                  <a:pt x="4639" y="673"/>
                </a:cubicBezTo>
                <a:cubicBezTo>
                  <a:pt x="4639" y="992"/>
                  <a:pt x="4639" y="992"/>
                  <a:pt x="4639" y="992"/>
                </a:cubicBezTo>
                <a:cubicBezTo>
                  <a:pt x="4356" y="1173"/>
                  <a:pt x="4356" y="1173"/>
                  <a:pt x="4356" y="1173"/>
                </a:cubicBezTo>
                <a:cubicBezTo>
                  <a:pt x="4067" y="1008"/>
                  <a:pt x="4067" y="1008"/>
                  <a:pt x="4067" y="1008"/>
                </a:cubicBezTo>
                <a:cubicBezTo>
                  <a:pt x="4067" y="343"/>
                  <a:pt x="4067" y="343"/>
                  <a:pt x="4067" y="343"/>
                </a:cubicBezTo>
                <a:cubicBezTo>
                  <a:pt x="4642" y="11"/>
                  <a:pt x="4642" y="11"/>
                  <a:pt x="4642" y="11"/>
                </a:cubicBezTo>
                <a:lnTo>
                  <a:pt x="5213" y="342"/>
                </a:lnTo>
                <a:close/>
                <a:moveTo>
                  <a:pt x="5217" y="623"/>
                </a:moveTo>
                <a:cubicBezTo>
                  <a:pt x="4644" y="989"/>
                  <a:pt x="4644" y="989"/>
                  <a:pt x="4644" y="989"/>
                </a:cubicBezTo>
                <a:cubicBezTo>
                  <a:pt x="4644" y="676"/>
                  <a:pt x="4644" y="676"/>
                  <a:pt x="4644" y="676"/>
                </a:cubicBezTo>
                <a:cubicBezTo>
                  <a:pt x="5217" y="345"/>
                  <a:pt x="5217" y="345"/>
                  <a:pt x="5217" y="345"/>
                </a:cubicBezTo>
                <a:lnTo>
                  <a:pt x="5217" y="623"/>
                </a:lnTo>
                <a:close/>
                <a:moveTo>
                  <a:pt x="5218" y="976"/>
                </a:moveTo>
                <a:cubicBezTo>
                  <a:pt x="5200" y="978"/>
                  <a:pt x="5187" y="993"/>
                  <a:pt x="5187" y="1011"/>
                </a:cubicBezTo>
                <a:cubicBezTo>
                  <a:pt x="5187" y="1015"/>
                  <a:pt x="5188" y="1019"/>
                  <a:pt x="5189" y="1023"/>
                </a:cubicBezTo>
                <a:cubicBezTo>
                  <a:pt x="4644" y="1337"/>
                  <a:pt x="4644" y="1337"/>
                  <a:pt x="4644" y="1337"/>
                </a:cubicBezTo>
                <a:cubicBezTo>
                  <a:pt x="4644" y="995"/>
                  <a:pt x="4644" y="995"/>
                  <a:pt x="4644" y="995"/>
                </a:cubicBezTo>
                <a:cubicBezTo>
                  <a:pt x="5217" y="629"/>
                  <a:pt x="5217" y="629"/>
                  <a:pt x="5217" y="629"/>
                </a:cubicBezTo>
                <a:lnTo>
                  <a:pt x="5218" y="976"/>
                </a:lnTo>
                <a:close/>
                <a:moveTo>
                  <a:pt x="5223" y="1047"/>
                </a:moveTo>
                <a:cubicBezTo>
                  <a:pt x="5235" y="1047"/>
                  <a:pt x="5246" y="1041"/>
                  <a:pt x="5252" y="1032"/>
                </a:cubicBezTo>
                <a:cubicBezTo>
                  <a:pt x="5511" y="1181"/>
                  <a:pt x="5511" y="1181"/>
                  <a:pt x="5511" y="1181"/>
                </a:cubicBezTo>
                <a:cubicBezTo>
                  <a:pt x="5509" y="1509"/>
                  <a:pt x="5509" y="1509"/>
                  <a:pt x="5509" y="1509"/>
                </a:cubicBezTo>
                <a:cubicBezTo>
                  <a:pt x="5222" y="1675"/>
                  <a:pt x="5222" y="1675"/>
                  <a:pt x="5222" y="1675"/>
                </a:cubicBezTo>
                <a:cubicBezTo>
                  <a:pt x="4648" y="1346"/>
                  <a:pt x="4648" y="1346"/>
                  <a:pt x="4648" y="1346"/>
                </a:cubicBezTo>
                <a:cubicBezTo>
                  <a:pt x="5193" y="1032"/>
                  <a:pt x="5193" y="1032"/>
                  <a:pt x="5193" y="1032"/>
                </a:cubicBezTo>
                <a:cubicBezTo>
                  <a:pt x="5200" y="1041"/>
                  <a:pt x="5211" y="1047"/>
                  <a:pt x="5223" y="1047"/>
                </a:cubicBezTo>
                <a:close/>
                <a:moveTo>
                  <a:pt x="5227" y="346"/>
                </a:moveTo>
                <a:cubicBezTo>
                  <a:pt x="5751" y="649"/>
                  <a:pt x="5751" y="649"/>
                  <a:pt x="5751" y="649"/>
                </a:cubicBezTo>
                <a:cubicBezTo>
                  <a:pt x="5747" y="657"/>
                  <a:pt x="5744" y="667"/>
                  <a:pt x="5744" y="677"/>
                </a:cubicBezTo>
                <a:cubicBezTo>
                  <a:pt x="5744" y="707"/>
                  <a:pt x="5768" y="732"/>
                  <a:pt x="5798" y="735"/>
                </a:cubicBezTo>
                <a:cubicBezTo>
                  <a:pt x="5799" y="1008"/>
                  <a:pt x="5799" y="1008"/>
                  <a:pt x="5799" y="1008"/>
                </a:cubicBezTo>
                <a:cubicBezTo>
                  <a:pt x="5516" y="1173"/>
                  <a:pt x="5516" y="1173"/>
                  <a:pt x="5516" y="1173"/>
                </a:cubicBezTo>
                <a:cubicBezTo>
                  <a:pt x="5257" y="1023"/>
                  <a:pt x="5257" y="1023"/>
                  <a:pt x="5257" y="1023"/>
                </a:cubicBezTo>
                <a:cubicBezTo>
                  <a:pt x="5258" y="1019"/>
                  <a:pt x="5259" y="1015"/>
                  <a:pt x="5259" y="1011"/>
                </a:cubicBezTo>
                <a:cubicBezTo>
                  <a:pt x="5259" y="993"/>
                  <a:pt x="5245" y="978"/>
                  <a:pt x="5228" y="976"/>
                </a:cubicBezTo>
                <a:lnTo>
                  <a:pt x="5227" y="346"/>
                </a:lnTo>
                <a:close/>
                <a:moveTo>
                  <a:pt x="6373" y="342"/>
                </a:moveTo>
                <a:cubicBezTo>
                  <a:pt x="6093" y="504"/>
                  <a:pt x="6093" y="504"/>
                  <a:pt x="6093" y="504"/>
                </a:cubicBezTo>
                <a:cubicBezTo>
                  <a:pt x="6093" y="184"/>
                  <a:pt x="6093" y="184"/>
                  <a:pt x="6093" y="184"/>
                </a:cubicBezTo>
                <a:cubicBezTo>
                  <a:pt x="6088" y="184"/>
                  <a:pt x="6088" y="184"/>
                  <a:pt x="6088" y="184"/>
                </a:cubicBezTo>
                <a:cubicBezTo>
                  <a:pt x="6088" y="507"/>
                  <a:pt x="6088" y="507"/>
                  <a:pt x="6088" y="507"/>
                </a:cubicBezTo>
                <a:cubicBezTo>
                  <a:pt x="5850" y="644"/>
                  <a:pt x="5850" y="644"/>
                  <a:pt x="5850" y="644"/>
                </a:cubicBezTo>
                <a:cubicBezTo>
                  <a:pt x="5840" y="628"/>
                  <a:pt x="5822" y="618"/>
                  <a:pt x="5802" y="618"/>
                </a:cubicBezTo>
                <a:cubicBezTo>
                  <a:pt x="5782" y="618"/>
                  <a:pt x="5764" y="629"/>
                  <a:pt x="5754" y="645"/>
                </a:cubicBezTo>
                <a:cubicBezTo>
                  <a:pt x="5230" y="342"/>
                  <a:pt x="5230" y="342"/>
                  <a:pt x="5230" y="342"/>
                </a:cubicBezTo>
                <a:cubicBezTo>
                  <a:pt x="5802" y="12"/>
                  <a:pt x="5802" y="12"/>
                  <a:pt x="5802" y="12"/>
                </a:cubicBezTo>
                <a:lnTo>
                  <a:pt x="6373" y="342"/>
                </a:lnTo>
                <a:close/>
                <a:moveTo>
                  <a:pt x="6376" y="1007"/>
                </a:moveTo>
                <a:cubicBezTo>
                  <a:pt x="5804" y="1337"/>
                  <a:pt x="5804" y="1337"/>
                  <a:pt x="5804" y="1337"/>
                </a:cubicBezTo>
                <a:cubicBezTo>
                  <a:pt x="5804" y="1011"/>
                  <a:pt x="5804" y="1011"/>
                  <a:pt x="5804" y="1011"/>
                </a:cubicBezTo>
                <a:cubicBezTo>
                  <a:pt x="6093" y="843"/>
                  <a:pt x="6093" y="843"/>
                  <a:pt x="6093" y="843"/>
                </a:cubicBezTo>
                <a:cubicBezTo>
                  <a:pt x="6093" y="509"/>
                  <a:pt x="6093" y="509"/>
                  <a:pt x="6093" y="509"/>
                </a:cubicBezTo>
                <a:cubicBezTo>
                  <a:pt x="6376" y="346"/>
                  <a:pt x="6376" y="346"/>
                  <a:pt x="6376" y="346"/>
                </a:cubicBezTo>
                <a:lnTo>
                  <a:pt x="6376" y="1007"/>
                </a:lnTo>
                <a:close/>
                <a:moveTo>
                  <a:pt x="6381" y="1016"/>
                </a:moveTo>
                <a:cubicBezTo>
                  <a:pt x="6671" y="1183"/>
                  <a:pt x="6671" y="1183"/>
                  <a:pt x="6671" y="1183"/>
                </a:cubicBezTo>
                <a:cubicBezTo>
                  <a:pt x="6672" y="1508"/>
                  <a:pt x="6672" y="1508"/>
                  <a:pt x="6672" y="1508"/>
                </a:cubicBezTo>
                <a:cubicBezTo>
                  <a:pt x="6381" y="1675"/>
                  <a:pt x="6381" y="1675"/>
                  <a:pt x="6381" y="1675"/>
                </a:cubicBezTo>
                <a:cubicBezTo>
                  <a:pt x="5810" y="1345"/>
                  <a:pt x="5810" y="1345"/>
                  <a:pt x="5810" y="1345"/>
                </a:cubicBezTo>
                <a:lnTo>
                  <a:pt x="6381" y="1016"/>
                </a:lnTo>
                <a:close/>
                <a:moveTo>
                  <a:pt x="6386" y="347"/>
                </a:moveTo>
                <a:cubicBezTo>
                  <a:pt x="6669" y="510"/>
                  <a:pt x="6669" y="510"/>
                  <a:pt x="6669" y="510"/>
                </a:cubicBezTo>
                <a:cubicBezTo>
                  <a:pt x="6671" y="1171"/>
                  <a:pt x="6671" y="1171"/>
                  <a:pt x="6671" y="1171"/>
                </a:cubicBezTo>
                <a:cubicBezTo>
                  <a:pt x="6386" y="1007"/>
                  <a:pt x="6386" y="1007"/>
                  <a:pt x="6386" y="1007"/>
                </a:cubicBezTo>
                <a:lnTo>
                  <a:pt x="6386" y="347"/>
                </a:lnTo>
                <a:close/>
                <a:moveTo>
                  <a:pt x="7506" y="340"/>
                </a:moveTo>
                <a:cubicBezTo>
                  <a:pt x="7506" y="345"/>
                  <a:pt x="7507" y="351"/>
                  <a:pt x="7509" y="355"/>
                </a:cubicBezTo>
                <a:cubicBezTo>
                  <a:pt x="6960" y="672"/>
                  <a:pt x="6960" y="672"/>
                  <a:pt x="6960" y="672"/>
                </a:cubicBezTo>
                <a:cubicBezTo>
                  <a:pt x="6389" y="342"/>
                  <a:pt x="6389" y="342"/>
                  <a:pt x="6389" y="342"/>
                </a:cubicBezTo>
                <a:cubicBezTo>
                  <a:pt x="6961" y="12"/>
                  <a:pt x="6961" y="12"/>
                  <a:pt x="6961" y="12"/>
                </a:cubicBezTo>
                <a:cubicBezTo>
                  <a:pt x="7508" y="328"/>
                  <a:pt x="7508" y="328"/>
                  <a:pt x="7508" y="328"/>
                </a:cubicBezTo>
                <a:cubicBezTo>
                  <a:pt x="7507" y="332"/>
                  <a:pt x="7506" y="336"/>
                  <a:pt x="7506" y="340"/>
                </a:cubicBezTo>
                <a:close/>
                <a:moveTo>
                  <a:pt x="7537" y="1006"/>
                </a:moveTo>
                <a:cubicBezTo>
                  <a:pt x="7003" y="1314"/>
                  <a:pt x="7003" y="1314"/>
                  <a:pt x="7003" y="1314"/>
                </a:cubicBezTo>
                <a:cubicBezTo>
                  <a:pt x="6993" y="1302"/>
                  <a:pt x="6979" y="1294"/>
                  <a:pt x="6963" y="1293"/>
                </a:cubicBezTo>
                <a:cubicBezTo>
                  <a:pt x="6963" y="676"/>
                  <a:pt x="6963" y="676"/>
                  <a:pt x="6963" y="676"/>
                </a:cubicBezTo>
                <a:cubicBezTo>
                  <a:pt x="7512" y="360"/>
                  <a:pt x="7512" y="360"/>
                  <a:pt x="7512" y="360"/>
                </a:cubicBezTo>
                <a:cubicBezTo>
                  <a:pt x="7517" y="368"/>
                  <a:pt x="7526" y="373"/>
                  <a:pt x="7536" y="375"/>
                </a:cubicBezTo>
                <a:lnTo>
                  <a:pt x="7537" y="1006"/>
                </a:lnTo>
                <a:close/>
                <a:moveTo>
                  <a:pt x="8113" y="1345"/>
                </a:moveTo>
                <a:cubicBezTo>
                  <a:pt x="7589" y="1647"/>
                  <a:pt x="7589" y="1647"/>
                  <a:pt x="7589" y="1647"/>
                </a:cubicBezTo>
                <a:cubicBezTo>
                  <a:pt x="7578" y="1631"/>
                  <a:pt x="7560" y="1620"/>
                  <a:pt x="7540" y="1620"/>
                </a:cubicBezTo>
                <a:cubicBezTo>
                  <a:pt x="7519" y="1620"/>
                  <a:pt x="7501" y="1631"/>
                  <a:pt x="7491" y="1647"/>
                </a:cubicBezTo>
                <a:cubicBezTo>
                  <a:pt x="7253" y="1510"/>
                  <a:pt x="7253" y="1510"/>
                  <a:pt x="7253" y="1510"/>
                </a:cubicBezTo>
                <a:cubicBezTo>
                  <a:pt x="7252" y="1507"/>
                  <a:pt x="7252" y="1507"/>
                  <a:pt x="7252" y="1507"/>
                </a:cubicBezTo>
                <a:cubicBezTo>
                  <a:pt x="7250" y="1508"/>
                  <a:pt x="7250" y="1508"/>
                  <a:pt x="7250" y="1508"/>
                </a:cubicBezTo>
                <a:cubicBezTo>
                  <a:pt x="7008" y="1369"/>
                  <a:pt x="7008" y="1369"/>
                  <a:pt x="7008" y="1369"/>
                </a:cubicBezTo>
                <a:cubicBezTo>
                  <a:pt x="7011" y="1362"/>
                  <a:pt x="7013" y="1354"/>
                  <a:pt x="7013" y="1346"/>
                </a:cubicBezTo>
                <a:cubicBezTo>
                  <a:pt x="7013" y="1337"/>
                  <a:pt x="7011" y="1329"/>
                  <a:pt x="7008" y="1322"/>
                </a:cubicBezTo>
                <a:cubicBezTo>
                  <a:pt x="7542" y="1015"/>
                  <a:pt x="7542" y="1015"/>
                  <a:pt x="7542" y="1015"/>
                </a:cubicBezTo>
                <a:lnTo>
                  <a:pt x="8113" y="1345"/>
                </a:lnTo>
                <a:close/>
                <a:moveTo>
                  <a:pt x="8118" y="1337"/>
                </a:moveTo>
                <a:cubicBezTo>
                  <a:pt x="7546" y="1006"/>
                  <a:pt x="7546" y="1006"/>
                  <a:pt x="7546" y="1006"/>
                </a:cubicBezTo>
                <a:cubicBezTo>
                  <a:pt x="7546" y="375"/>
                  <a:pt x="7546" y="375"/>
                  <a:pt x="7546" y="375"/>
                </a:cubicBezTo>
                <a:cubicBezTo>
                  <a:pt x="7556" y="374"/>
                  <a:pt x="7565" y="369"/>
                  <a:pt x="7570" y="361"/>
                </a:cubicBezTo>
                <a:cubicBezTo>
                  <a:pt x="8117" y="676"/>
                  <a:pt x="8117" y="676"/>
                  <a:pt x="8117" y="676"/>
                </a:cubicBezTo>
                <a:lnTo>
                  <a:pt x="8118" y="1337"/>
                </a:lnTo>
                <a:close/>
                <a:moveTo>
                  <a:pt x="8693" y="2349"/>
                </a:moveTo>
                <a:cubicBezTo>
                  <a:pt x="8120" y="2680"/>
                  <a:pt x="8120" y="2680"/>
                  <a:pt x="8120" y="2680"/>
                </a:cubicBezTo>
                <a:cubicBezTo>
                  <a:pt x="7836" y="2516"/>
                  <a:pt x="7836" y="2516"/>
                  <a:pt x="7836" y="2516"/>
                </a:cubicBezTo>
                <a:cubicBezTo>
                  <a:pt x="7836" y="2512"/>
                  <a:pt x="7836" y="2512"/>
                  <a:pt x="7836" y="2512"/>
                </a:cubicBezTo>
                <a:cubicBezTo>
                  <a:pt x="7833" y="2514"/>
                  <a:pt x="7833" y="2514"/>
                  <a:pt x="7833" y="2514"/>
                </a:cubicBezTo>
                <a:cubicBezTo>
                  <a:pt x="7574" y="2364"/>
                  <a:pt x="7574" y="2364"/>
                  <a:pt x="7574" y="2364"/>
                </a:cubicBezTo>
                <a:cubicBezTo>
                  <a:pt x="7576" y="2359"/>
                  <a:pt x="7577" y="2354"/>
                  <a:pt x="7577" y="2349"/>
                </a:cubicBezTo>
                <a:cubicBezTo>
                  <a:pt x="7577" y="2344"/>
                  <a:pt x="7576" y="2339"/>
                  <a:pt x="7575" y="2335"/>
                </a:cubicBezTo>
                <a:cubicBezTo>
                  <a:pt x="8120" y="2020"/>
                  <a:pt x="8120" y="2020"/>
                  <a:pt x="8120" y="2020"/>
                </a:cubicBezTo>
                <a:lnTo>
                  <a:pt x="8693" y="2349"/>
                </a:lnTo>
                <a:close/>
                <a:moveTo>
                  <a:pt x="8698" y="1680"/>
                </a:moveTo>
                <a:cubicBezTo>
                  <a:pt x="8697" y="2340"/>
                  <a:pt x="8697" y="2340"/>
                  <a:pt x="8697" y="2340"/>
                </a:cubicBezTo>
                <a:cubicBezTo>
                  <a:pt x="8125" y="2011"/>
                  <a:pt x="8125" y="2011"/>
                  <a:pt x="8125" y="2011"/>
                </a:cubicBezTo>
                <a:cubicBezTo>
                  <a:pt x="8126" y="1349"/>
                  <a:pt x="8126" y="1349"/>
                  <a:pt x="8126" y="1349"/>
                </a:cubicBezTo>
                <a:lnTo>
                  <a:pt x="8698" y="1680"/>
                </a:lnTo>
                <a:close/>
                <a:moveTo>
                  <a:pt x="8981" y="3186"/>
                </a:moveTo>
                <a:cubicBezTo>
                  <a:pt x="8411" y="3517"/>
                  <a:pt x="8411" y="3517"/>
                  <a:pt x="8411" y="3517"/>
                </a:cubicBezTo>
                <a:cubicBezTo>
                  <a:pt x="8167" y="3376"/>
                  <a:pt x="8167" y="3376"/>
                  <a:pt x="8167" y="3376"/>
                </a:cubicBezTo>
                <a:cubicBezTo>
                  <a:pt x="8171" y="3369"/>
                  <a:pt x="8173" y="3361"/>
                  <a:pt x="8173" y="3353"/>
                </a:cubicBezTo>
                <a:cubicBezTo>
                  <a:pt x="8173" y="3345"/>
                  <a:pt x="8171" y="3337"/>
                  <a:pt x="8168" y="3331"/>
                </a:cubicBezTo>
                <a:cubicBezTo>
                  <a:pt x="8700" y="3024"/>
                  <a:pt x="8700" y="3024"/>
                  <a:pt x="8700" y="3024"/>
                </a:cubicBezTo>
                <a:lnTo>
                  <a:pt x="8981" y="3186"/>
                </a:lnTo>
                <a:close/>
                <a:moveTo>
                  <a:pt x="8987" y="3178"/>
                </a:moveTo>
                <a:cubicBezTo>
                  <a:pt x="8705" y="3015"/>
                  <a:pt x="8705" y="3015"/>
                  <a:pt x="8705" y="3015"/>
                </a:cubicBezTo>
                <a:cubicBezTo>
                  <a:pt x="8706" y="2355"/>
                  <a:pt x="8706" y="2355"/>
                  <a:pt x="8706" y="2355"/>
                </a:cubicBezTo>
                <a:cubicBezTo>
                  <a:pt x="8987" y="2516"/>
                  <a:pt x="8987" y="2516"/>
                  <a:pt x="8987" y="2516"/>
                </a:cubicBezTo>
                <a:lnTo>
                  <a:pt x="8987" y="3178"/>
                </a:lnTo>
                <a:close/>
                <a:moveTo>
                  <a:pt x="9277" y="2683"/>
                </a:moveTo>
                <a:cubicBezTo>
                  <a:pt x="9276" y="3345"/>
                  <a:pt x="9276" y="3345"/>
                  <a:pt x="9276" y="3345"/>
                </a:cubicBezTo>
                <a:cubicBezTo>
                  <a:pt x="8992" y="3181"/>
                  <a:pt x="8992" y="3181"/>
                  <a:pt x="8992" y="3181"/>
                </a:cubicBezTo>
                <a:cubicBezTo>
                  <a:pt x="8992" y="2519"/>
                  <a:pt x="8992" y="2519"/>
                  <a:pt x="8992" y="2519"/>
                </a:cubicBezTo>
                <a:lnTo>
                  <a:pt x="9277" y="2683"/>
                </a:lnTo>
                <a:close/>
                <a:moveTo>
                  <a:pt x="9280" y="4687"/>
                </a:moveTo>
                <a:cubicBezTo>
                  <a:pt x="8733" y="4372"/>
                  <a:pt x="8733" y="4372"/>
                  <a:pt x="8733" y="4372"/>
                </a:cubicBezTo>
                <a:cubicBezTo>
                  <a:pt x="8735" y="4367"/>
                  <a:pt x="8737" y="4362"/>
                  <a:pt x="8737" y="4356"/>
                </a:cubicBezTo>
                <a:cubicBezTo>
                  <a:pt x="8737" y="4351"/>
                  <a:pt x="8736" y="4346"/>
                  <a:pt x="8734" y="4342"/>
                </a:cubicBezTo>
                <a:cubicBezTo>
                  <a:pt x="9285" y="4024"/>
                  <a:pt x="9285" y="4024"/>
                  <a:pt x="9285" y="4024"/>
                </a:cubicBezTo>
                <a:cubicBezTo>
                  <a:pt x="9285" y="3358"/>
                  <a:pt x="9285" y="3358"/>
                  <a:pt x="9285" y="3358"/>
                </a:cubicBezTo>
                <a:cubicBezTo>
                  <a:pt x="9856" y="3688"/>
                  <a:pt x="9856" y="3688"/>
                  <a:pt x="9856" y="3688"/>
                </a:cubicBezTo>
                <a:cubicBezTo>
                  <a:pt x="9857" y="4354"/>
                  <a:pt x="9857" y="4354"/>
                  <a:pt x="9857" y="4354"/>
                </a:cubicBezTo>
                <a:lnTo>
                  <a:pt x="9280" y="4687"/>
                </a:lnTo>
                <a:close/>
                <a:moveTo>
                  <a:pt x="8700" y="5691"/>
                </a:moveTo>
                <a:cubicBezTo>
                  <a:pt x="8129" y="5361"/>
                  <a:pt x="8129" y="5361"/>
                  <a:pt x="8129" y="5361"/>
                </a:cubicBezTo>
                <a:cubicBezTo>
                  <a:pt x="8706" y="5027"/>
                  <a:pt x="8706" y="5027"/>
                  <a:pt x="8706" y="5027"/>
                </a:cubicBezTo>
                <a:cubicBezTo>
                  <a:pt x="8706" y="4391"/>
                  <a:pt x="8706" y="4391"/>
                  <a:pt x="8706" y="4391"/>
                </a:cubicBezTo>
                <a:cubicBezTo>
                  <a:pt x="8716" y="4390"/>
                  <a:pt x="8725" y="4384"/>
                  <a:pt x="8731" y="4376"/>
                </a:cubicBezTo>
                <a:cubicBezTo>
                  <a:pt x="9277" y="4691"/>
                  <a:pt x="9277" y="4691"/>
                  <a:pt x="9277" y="4691"/>
                </a:cubicBezTo>
                <a:cubicBezTo>
                  <a:pt x="9277" y="5357"/>
                  <a:pt x="9277" y="5357"/>
                  <a:pt x="9277" y="5357"/>
                </a:cubicBezTo>
                <a:lnTo>
                  <a:pt x="8700" y="5691"/>
                </a:lnTo>
                <a:close/>
                <a:moveTo>
                  <a:pt x="8120" y="6694"/>
                </a:moveTo>
                <a:cubicBezTo>
                  <a:pt x="7573" y="6379"/>
                  <a:pt x="7573" y="6379"/>
                  <a:pt x="7573" y="6379"/>
                </a:cubicBezTo>
                <a:cubicBezTo>
                  <a:pt x="7576" y="6374"/>
                  <a:pt x="7577" y="6368"/>
                  <a:pt x="7577" y="6362"/>
                </a:cubicBezTo>
                <a:cubicBezTo>
                  <a:pt x="7577" y="6358"/>
                  <a:pt x="7577" y="6353"/>
                  <a:pt x="7575" y="6349"/>
                </a:cubicBezTo>
                <a:cubicBezTo>
                  <a:pt x="8126" y="6031"/>
                  <a:pt x="8126" y="6031"/>
                  <a:pt x="8126" y="6031"/>
                </a:cubicBezTo>
                <a:cubicBezTo>
                  <a:pt x="8126" y="5365"/>
                  <a:pt x="8126" y="5365"/>
                  <a:pt x="8126" y="5365"/>
                </a:cubicBezTo>
                <a:cubicBezTo>
                  <a:pt x="8698" y="5695"/>
                  <a:pt x="8698" y="5695"/>
                  <a:pt x="8698" y="5695"/>
                </a:cubicBezTo>
                <a:cubicBezTo>
                  <a:pt x="8698" y="6361"/>
                  <a:pt x="8698" y="6361"/>
                  <a:pt x="8698" y="6361"/>
                </a:cubicBezTo>
                <a:lnTo>
                  <a:pt x="8120" y="6694"/>
                </a:lnTo>
                <a:close/>
                <a:moveTo>
                  <a:pt x="6970" y="7368"/>
                </a:moveTo>
                <a:cubicBezTo>
                  <a:pt x="7546" y="7035"/>
                  <a:pt x="7546" y="7035"/>
                  <a:pt x="7546" y="7035"/>
                </a:cubicBezTo>
                <a:cubicBezTo>
                  <a:pt x="7546" y="6398"/>
                  <a:pt x="7546" y="6398"/>
                  <a:pt x="7546" y="6398"/>
                </a:cubicBezTo>
                <a:cubicBezTo>
                  <a:pt x="7556" y="6396"/>
                  <a:pt x="7565" y="6391"/>
                  <a:pt x="7570" y="6383"/>
                </a:cubicBezTo>
                <a:cubicBezTo>
                  <a:pt x="8118" y="6699"/>
                  <a:pt x="8118" y="6699"/>
                  <a:pt x="8118" y="6699"/>
                </a:cubicBezTo>
                <a:cubicBezTo>
                  <a:pt x="8118" y="7365"/>
                  <a:pt x="8118" y="7365"/>
                  <a:pt x="8118" y="7365"/>
                </a:cubicBezTo>
                <a:cubicBezTo>
                  <a:pt x="7541" y="7698"/>
                  <a:pt x="7541" y="7698"/>
                  <a:pt x="7541" y="7698"/>
                </a:cubicBezTo>
                <a:lnTo>
                  <a:pt x="6970" y="7368"/>
                </a:lnTo>
                <a:close/>
                <a:moveTo>
                  <a:pt x="6963" y="6699"/>
                </a:moveTo>
                <a:cubicBezTo>
                  <a:pt x="7512" y="6383"/>
                  <a:pt x="7512" y="6383"/>
                  <a:pt x="7512" y="6383"/>
                </a:cubicBezTo>
                <a:cubicBezTo>
                  <a:pt x="7518" y="6391"/>
                  <a:pt x="7527" y="6396"/>
                  <a:pt x="7537" y="6398"/>
                </a:cubicBezTo>
                <a:cubicBezTo>
                  <a:pt x="7537" y="7029"/>
                  <a:pt x="7537" y="7029"/>
                  <a:pt x="7537" y="7029"/>
                </a:cubicBezTo>
                <a:cubicBezTo>
                  <a:pt x="6963" y="7360"/>
                  <a:pt x="6963" y="7360"/>
                  <a:pt x="6963" y="7360"/>
                </a:cubicBezTo>
                <a:lnTo>
                  <a:pt x="6963" y="6699"/>
                </a:lnTo>
                <a:close/>
                <a:moveTo>
                  <a:pt x="6961" y="6695"/>
                </a:moveTo>
                <a:cubicBezTo>
                  <a:pt x="6677" y="6531"/>
                  <a:pt x="6677" y="6531"/>
                  <a:pt x="6677" y="6531"/>
                </a:cubicBezTo>
                <a:cubicBezTo>
                  <a:pt x="6677" y="6199"/>
                  <a:pt x="6677" y="6199"/>
                  <a:pt x="6677" y="6199"/>
                </a:cubicBezTo>
                <a:cubicBezTo>
                  <a:pt x="6962" y="6035"/>
                  <a:pt x="6962" y="6035"/>
                  <a:pt x="6962" y="6035"/>
                </a:cubicBezTo>
                <a:cubicBezTo>
                  <a:pt x="7508" y="6350"/>
                  <a:pt x="7508" y="6350"/>
                  <a:pt x="7508" y="6350"/>
                </a:cubicBezTo>
                <a:cubicBezTo>
                  <a:pt x="7507" y="6354"/>
                  <a:pt x="7506" y="6358"/>
                  <a:pt x="7506" y="6362"/>
                </a:cubicBezTo>
                <a:cubicBezTo>
                  <a:pt x="7506" y="6368"/>
                  <a:pt x="7507" y="6373"/>
                  <a:pt x="7510" y="6378"/>
                </a:cubicBezTo>
                <a:lnTo>
                  <a:pt x="6961" y="6695"/>
                </a:lnTo>
                <a:close/>
                <a:moveTo>
                  <a:pt x="6677" y="7196"/>
                </a:moveTo>
                <a:cubicBezTo>
                  <a:pt x="6677" y="6537"/>
                  <a:pt x="6677" y="6537"/>
                  <a:pt x="6677" y="6537"/>
                </a:cubicBezTo>
                <a:cubicBezTo>
                  <a:pt x="6959" y="6699"/>
                  <a:pt x="6959" y="6699"/>
                  <a:pt x="6959" y="6699"/>
                </a:cubicBezTo>
                <a:cubicBezTo>
                  <a:pt x="6959" y="7359"/>
                  <a:pt x="6959" y="7359"/>
                  <a:pt x="6959" y="7359"/>
                </a:cubicBezTo>
                <a:lnTo>
                  <a:pt x="6677" y="7196"/>
                </a:lnTo>
                <a:close/>
                <a:moveTo>
                  <a:pt x="6381" y="7697"/>
                </a:moveTo>
                <a:cubicBezTo>
                  <a:pt x="5809" y="7368"/>
                  <a:pt x="5809" y="7368"/>
                  <a:pt x="5809" y="7368"/>
                </a:cubicBezTo>
                <a:cubicBezTo>
                  <a:pt x="6382" y="7037"/>
                  <a:pt x="6382" y="7037"/>
                  <a:pt x="6382" y="7037"/>
                </a:cubicBezTo>
                <a:cubicBezTo>
                  <a:pt x="6953" y="7367"/>
                  <a:pt x="6953" y="7367"/>
                  <a:pt x="6953" y="7367"/>
                </a:cubicBezTo>
                <a:lnTo>
                  <a:pt x="6381" y="7697"/>
                </a:lnTo>
                <a:close/>
                <a:moveTo>
                  <a:pt x="5269" y="8394"/>
                </a:moveTo>
                <a:cubicBezTo>
                  <a:pt x="5273" y="8387"/>
                  <a:pt x="5275" y="8379"/>
                  <a:pt x="5275" y="8370"/>
                </a:cubicBezTo>
                <a:cubicBezTo>
                  <a:pt x="5275" y="8362"/>
                  <a:pt x="5274" y="8355"/>
                  <a:pt x="5271" y="8348"/>
                </a:cubicBezTo>
                <a:cubicBezTo>
                  <a:pt x="5807" y="8039"/>
                  <a:pt x="5807" y="8039"/>
                  <a:pt x="5807" y="8039"/>
                </a:cubicBezTo>
                <a:cubicBezTo>
                  <a:pt x="5807" y="7373"/>
                  <a:pt x="5807" y="7373"/>
                  <a:pt x="5807" y="7373"/>
                </a:cubicBezTo>
                <a:cubicBezTo>
                  <a:pt x="6379" y="7701"/>
                  <a:pt x="6379" y="7701"/>
                  <a:pt x="6379" y="7701"/>
                </a:cubicBezTo>
                <a:cubicBezTo>
                  <a:pt x="6379" y="8369"/>
                  <a:pt x="6379" y="8369"/>
                  <a:pt x="6379" y="8369"/>
                </a:cubicBezTo>
                <a:cubicBezTo>
                  <a:pt x="5802" y="8701"/>
                  <a:pt x="5802" y="8701"/>
                  <a:pt x="5802" y="8701"/>
                </a:cubicBezTo>
                <a:lnTo>
                  <a:pt x="5269" y="8394"/>
                </a:lnTo>
                <a:close/>
                <a:moveTo>
                  <a:pt x="5224" y="7701"/>
                </a:moveTo>
                <a:cubicBezTo>
                  <a:pt x="5511" y="7536"/>
                  <a:pt x="5511" y="7536"/>
                  <a:pt x="5511" y="7536"/>
                </a:cubicBezTo>
                <a:cubicBezTo>
                  <a:pt x="5511" y="8198"/>
                  <a:pt x="5511" y="8198"/>
                  <a:pt x="5511" y="8198"/>
                </a:cubicBezTo>
                <a:cubicBezTo>
                  <a:pt x="5266" y="8339"/>
                  <a:pt x="5266" y="8339"/>
                  <a:pt x="5266" y="8339"/>
                </a:cubicBezTo>
                <a:cubicBezTo>
                  <a:pt x="5257" y="8326"/>
                  <a:pt x="5242" y="8317"/>
                  <a:pt x="5224" y="8317"/>
                </a:cubicBezTo>
                <a:lnTo>
                  <a:pt x="5224" y="7701"/>
                </a:lnTo>
                <a:close/>
                <a:moveTo>
                  <a:pt x="5222" y="7697"/>
                </a:moveTo>
                <a:cubicBezTo>
                  <a:pt x="4690" y="7391"/>
                  <a:pt x="4690" y="7391"/>
                  <a:pt x="4690" y="7391"/>
                </a:cubicBezTo>
                <a:cubicBezTo>
                  <a:pt x="4693" y="7384"/>
                  <a:pt x="4695" y="7377"/>
                  <a:pt x="4695" y="7369"/>
                </a:cubicBezTo>
                <a:cubicBezTo>
                  <a:pt x="4695" y="7360"/>
                  <a:pt x="4693" y="7352"/>
                  <a:pt x="4689" y="7345"/>
                </a:cubicBezTo>
                <a:cubicBezTo>
                  <a:pt x="5194" y="7054"/>
                  <a:pt x="5194" y="7054"/>
                  <a:pt x="5194" y="7054"/>
                </a:cubicBezTo>
                <a:cubicBezTo>
                  <a:pt x="5201" y="7063"/>
                  <a:pt x="5211" y="7069"/>
                  <a:pt x="5223" y="7069"/>
                </a:cubicBezTo>
                <a:cubicBezTo>
                  <a:pt x="5234" y="7069"/>
                  <a:pt x="5245" y="7063"/>
                  <a:pt x="5251" y="7054"/>
                </a:cubicBezTo>
                <a:cubicBezTo>
                  <a:pt x="5511" y="7204"/>
                  <a:pt x="5511" y="7204"/>
                  <a:pt x="5511" y="7204"/>
                </a:cubicBezTo>
                <a:cubicBezTo>
                  <a:pt x="5511" y="7531"/>
                  <a:pt x="5511" y="7531"/>
                  <a:pt x="5511" y="7531"/>
                </a:cubicBezTo>
                <a:lnTo>
                  <a:pt x="5222" y="7697"/>
                </a:lnTo>
                <a:close/>
                <a:moveTo>
                  <a:pt x="4648" y="8033"/>
                </a:moveTo>
                <a:cubicBezTo>
                  <a:pt x="4648" y="7421"/>
                  <a:pt x="4648" y="7421"/>
                  <a:pt x="4648" y="7421"/>
                </a:cubicBezTo>
                <a:cubicBezTo>
                  <a:pt x="4665" y="7419"/>
                  <a:pt x="4679" y="7410"/>
                  <a:pt x="4688" y="7396"/>
                </a:cubicBezTo>
                <a:cubicBezTo>
                  <a:pt x="5219" y="7701"/>
                  <a:pt x="5219" y="7701"/>
                  <a:pt x="5219" y="7701"/>
                </a:cubicBezTo>
                <a:cubicBezTo>
                  <a:pt x="5219" y="8317"/>
                  <a:pt x="5219" y="8317"/>
                  <a:pt x="5219" y="8317"/>
                </a:cubicBezTo>
                <a:cubicBezTo>
                  <a:pt x="5203" y="8317"/>
                  <a:pt x="5188" y="8326"/>
                  <a:pt x="5179" y="8339"/>
                </a:cubicBezTo>
                <a:lnTo>
                  <a:pt x="4648" y="8033"/>
                </a:lnTo>
                <a:close/>
                <a:moveTo>
                  <a:pt x="4071" y="8372"/>
                </a:moveTo>
                <a:cubicBezTo>
                  <a:pt x="4643" y="8041"/>
                  <a:pt x="4643" y="8041"/>
                  <a:pt x="4643" y="8041"/>
                </a:cubicBezTo>
                <a:cubicBezTo>
                  <a:pt x="5174" y="8347"/>
                  <a:pt x="5174" y="8347"/>
                  <a:pt x="5174" y="8347"/>
                </a:cubicBezTo>
                <a:cubicBezTo>
                  <a:pt x="5171" y="8354"/>
                  <a:pt x="5169" y="8362"/>
                  <a:pt x="5169" y="8370"/>
                </a:cubicBezTo>
                <a:cubicBezTo>
                  <a:pt x="5169" y="8379"/>
                  <a:pt x="5171" y="8387"/>
                  <a:pt x="5175" y="8394"/>
                </a:cubicBezTo>
                <a:cubicBezTo>
                  <a:pt x="4642" y="8702"/>
                  <a:pt x="4642" y="8702"/>
                  <a:pt x="4642" y="8702"/>
                </a:cubicBezTo>
                <a:lnTo>
                  <a:pt x="4071" y="8372"/>
                </a:lnTo>
                <a:close/>
                <a:moveTo>
                  <a:pt x="4065" y="7758"/>
                </a:moveTo>
                <a:cubicBezTo>
                  <a:pt x="4096" y="7756"/>
                  <a:pt x="4120" y="7731"/>
                  <a:pt x="4120" y="7700"/>
                </a:cubicBezTo>
                <a:cubicBezTo>
                  <a:pt x="4120" y="7690"/>
                  <a:pt x="4118" y="7681"/>
                  <a:pt x="4114" y="7673"/>
                </a:cubicBezTo>
                <a:cubicBezTo>
                  <a:pt x="4596" y="7396"/>
                  <a:pt x="4596" y="7396"/>
                  <a:pt x="4596" y="7396"/>
                </a:cubicBezTo>
                <a:cubicBezTo>
                  <a:pt x="4605" y="7410"/>
                  <a:pt x="4620" y="7420"/>
                  <a:pt x="4638" y="7422"/>
                </a:cubicBezTo>
                <a:cubicBezTo>
                  <a:pt x="4638" y="8033"/>
                  <a:pt x="4638" y="8033"/>
                  <a:pt x="4638" y="8033"/>
                </a:cubicBezTo>
                <a:cubicBezTo>
                  <a:pt x="4065" y="8364"/>
                  <a:pt x="4065" y="8364"/>
                  <a:pt x="4065" y="8364"/>
                </a:cubicBezTo>
                <a:lnTo>
                  <a:pt x="4065" y="7758"/>
                </a:lnTo>
                <a:close/>
                <a:moveTo>
                  <a:pt x="4062" y="7642"/>
                </a:moveTo>
                <a:cubicBezTo>
                  <a:pt x="4041" y="7642"/>
                  <a:pt x="4023" y="7652"/>
                  <a:pt x="4013" y="7668"/>
                </a:cubicBezTo>
                <a:cubicBezTo>
                  <a:pt x="3490" y="7368"/>
                  <a:pt x="3490" y="7368"/>
                  <a:pt x="3490" y="7368"/>
                </a:cubicBezTo>
                <a:cubicBezTo>
                  <a:pt x="4063" y="7038"/>
                  <a:pt x="4063" y="7038"/>
                  <a:pt x="4063" y="7038"/>
                </a:cubicBezTo>
                <a:cubicBezTo>
                  <a:pt x="4595" y="7344"/>
                  <a:pt x="4595" y="7344"/>
                  <a:pt x="4595" y="7344"/>
                </a:cubicBezTo>
                <a:cubicBezTo>
                  <a:pt x="4591" y="7351"/>
                  <a:pt x="4589" y="7360"/>
                  <a:pt x="4589" y="7369"/>
                </a:cubicBezTo>
                <a:cubicBezTo>
                  <a:pt x="4589" y="7377"/>
                  <a:pt x="4591" y="7385"/>
                  <a:pt x="4594" y="7392"/>
                </a:cubicBezTo>
                <a:cubicBezTo>
                  <a:pt x="4111" y="7669"/>
                  <a:pt x="4111" y="7669"/>
                  <a:pt x="4111" y="7669"/>
                </a:cubicBezTo>
                <a:cubicBezTo>
                  <a:pt x="4101" y="7653"/>
                  <a:pt x="4083" y="7642"/>
                  <a:pt x="4062" y="7642"/>
                </a:cubicBezTo>
                <a:close/>
                <a:moveTo>
                  <a:pt x="3517" y="8049"/>
                </a:moveTo>
                <a:cubicBezTo>
                  <a:pt x="3519" y="8046"/>
                  <a:pt x="3520" y="8042"/>
                  <a:pt x="3520" y="8037"/>
                </a:cubicBezTo>
                <a:cubicBezTo>
                  <a:pt x="3520" y="8019"/>
                  <a:pt x="3506" y="8005"/>
                  <a:pt x="3489" y="8002"/>
                </a:cubicBezTo>
                <a:cubicBezTo>
                  <a:pt x="3489" y="7373"/>
                  <a:pt x="3489" y="7373"/>
                  <a:pt x="3489" y="7373"/>
                </a:cubicBezTo>
                <a:cubicBezTo>
                  <a:pt x="4010" y="7673"/>
                  <a:pt x="4010" y="7673"/>
                  <a:pt x="4010" y="7673"/>
                </a:cubicBezTo>
                <a:cubicBezTo>
                  <a:pt x="4006" y="7681"/>
                  <a:pt x="4004" y="7690"/>
                  <a:pt x="4004" y="7700"/>
                </a:cubicBezTo>
                <a:cubicBezTo>
                  <a:pt x="4004" y="7731"/>
                  <a:pt x="4029" y="7757"/>
                  <a:pt x="4060" y="7758"/>
                </a:cubicBezTo>
                <a:cubicBezTo>
                  <a:pt x="4060" y="8363"/>
                  <a:pt x="4060" y="8363"/>
                  <a:pt x="4060" y="8363"/>
                </a:cubicBezTo>
                <a:lnTo>
                  <a:pt x="3517" y="8049"/>
                </a:lnTo>
                <a:close/>
                <a:moveTo>
                  <a:pt x="2912" y="8373"/>
                </a:moveTo>
                <a:cubicBezTo>
                  <a:pt x="3455" y="8058"/>
                  <a:pt x="3455" y="8058"/>
                  <a:pt x="3455" y="8058"/>
                </a:cubicBezTo>
                <a:cubicBezTo>
                  <a:pt x="3461" y="8067"/>
                  <a:pt x="3472" y="8073"/>
                  <a:pt x="3484" y="8073"/>
                </a:cubicBezTo>
                <a:cubicBezTo>
                  <a:pt x="3496" y="8073"/>
                  <a:pt x="3506" y="8067"/>
                  <a:pt x="3513" y="8058"/>
                </a:cubicBezTo>
                <a:cubicBezTo>
                  <a:pt x="4055" y="8371"/>
                  <a:pt x="4055" y="8371"/>
                  <a:pt x="4055" y="8371"/>
                </a:cubicBezTo>
                <a:cubicBezTo>
                  <a:pt x="3483" y="8703"/>
                  <a:pt x="3483" y="8703"/>
                  <a:pt x="3483" y="8703"/>
                </a:cubicBezTo>
                <a:lnTo>
                  <a:pt x="2912" y="8373"/>
                </a:lnTo>
                <a:close/>
                <a:moveTo>
                  <a:pt x="2906" y="7703"/>
                </a:moveTo>
                <a:cubicBezTo>
                  <a:pt x="3195" y="7536"/>
                  <a:pt x="3195" y="7536"/>
                  <a:pt x="3195" y="7536"/>
                </a:cubicBezTo>
                <a:cubicBezTo>
                  <a:pt x="3196" y="7536"/>
                  <a:pt x="3196" y="7536"/>
                  <a:pt x="3196" y="7536"/>
                </a:cubicBezTo>
                <a:cubicBezTo>
                  <a:pt x="3196" y="7536"/>
                  <a:pt x="3196" y="7536"/>
                  <a:pt x="3196" y="7536"/>
                </a:cubicBezTo>
                <a:cubicBezTo>
                  <a:pt x="3479" y="7372"/>
                  <a:pt x="3479" y="7372"/>
                  <a:pt x="3479" y="7372"/>
                </a:cubicBezTo>
                <a:cubicBezTo>
                  <a:pt x="3479" y="8002"/>
                  <a:pt x="3479" y="8002"/>
                  <a:pt x="3479" y="8002"/>
                </a:cubicBezTo>
                <a:cubicBezTo>
                  <a:pt x="3461" y="8005"/>
                  <a:pt x="3448" y="8019"/>
                  <a:pt x="3448" y="8037"/>
                </a:cubicBezTo>
                <a:cubicBezTo>
                  <a:pt x="3448" y="8042"/>
                  <a:pt x="3449" y="8046"/>
                  <a:pt x="3450" y="8049"/>
                </a:cubicBezTo>
                <a:cubicBezTo>
                  <a:pt x="2906" y="8365"/>
                  <a:pt x="2906" y="8365"/>
                  <a:pt x="2906" y="8365"/>
                </a:cubicBezTo>
                <a:lnTo>
                  <a:pt x="2906" y="7703"/>
                </a:lnTo>
                <a:close/>
                <a:moveTo>
                  <a:pt x="2616" y="8211"/>
                </a:moveTo>
                <a:cubicBezTo>
                  <a:pt x="2898" y="8374"/>
                  <a:pt x="2898" y="8374"/>
                  <a:pt x="2898" y="8374"/>
                </a:cubicBezTo>
                <a:cubicBezTo>
                  <a:pt x="2899" y="9037"/>
                  <a:pt x="2899" y="9037"/>
                  <a:pt x="2899" y="9037"/>
                </a:cubicBezTo>
                <a:cubicBezTo>
                  <a:pt x="2616" y="9200"/>
                  <a:pt x="2616" y="9200"/>
                  <a:pt x="2616" y="9200"/>
                </a:cubicBezTo>
                <a:lnTo>
                  <a:pt x="2616" y="8211"/>
                </a:lnTo>
                <a:close/>
                <a:moveTo>
                  <a:pt x="2616" y="7539"/>
                </a:moveTo>
                <a:cubicBezTo>
                  <a:pt x="2901" y="7703"/>
                  <a:pt x="2901" y="7703"/>
                  <a:pt x="2901" y="7703"/>
                </a:cubicBezTo>
                <a:cubicBezTo>
                  <a:pt x="2901" y="8365"/>
                  <a:pt x="2901" y="8365"/>
                  <a:pt x="2901" y="8365"/>
                </a:cubicBezTo>
                <a:cubicBezTo>
                  <a:pt x="2616" y="8200"/>
                  <a:pt x="2616" y="8200"/>
                  <a:pt x="2616" y="8200"/>
                </a:cubicBezTo>
                <a:lnTo>
                  <a:pt x="2616" y="7539"/>
                </a:lnTo>
                <a:close/>
                <a:moveTo>
                  <a:pt x="2616" y="7205"/>
                </a:moveTo>
                <a:cubicBezTo>
                  <a:pt x="2861" y="7063"/>
                  <a:pt x="2861" y="7063"/>
                  <a:pt x="2861" y="7063"/>
                </a:cubicBezTo>
                <a:cubicBezTo>
                  <a:pt x="2871" y="7077"/>
                  <a:pt x="2886" y="7085"/>
                  <a:pt x="2904" y="7085"/>
                </a:cubicBezTo>
                <a:cubicBezTo>
                  <a:pt x="2922" y="7085"/>
                  <a:pt x="2937" y="7077"/>
                  <a:pt x="2947" y="7063"/>
                </a:cubicBezTo>
                <a:cubicBezTo>
                  <a:pt x="3191" y="7203"/>
                  <a:pt x="3191" y="7203"/>
                  <a:pt x="3191" y="7203"/>
                </a:cubicBezTo>
                <a:cubicBezTo>
                  <a:pt x="3191" y="7533"/>
                  <a:pt x="3191" y="7533"/>
                  <a:pt x="3191" y="7533"/>
                </a:cubicBezTo>
                <a:cubicBezTo>
                  <a:pt x="2903" y="7699"/>
                  <a:pt x="2903" y="7699"/>
                  <a:pt x="2903" y="7699"/>
                </a:cubicBezTo>
                <a:cubicBezTo>
                  <a:pt x="2616" y="7533"/>
                  <a:pt x="2616" y="7533"/>
                  <a:pt x="2616" y="7533"/>
                </a:cubicBezTo>
                <a:lnTo>
                  <a:pt x="2616" y="7205"/>
                </a:lnTo>
                <a:close/>
                <a:moveTo>
                  <a:pt x="2616" y="6532"/>
                </a:moveTo>
                <a:cubicBezTo>
                  <a:pt x="2899" y="6368"/>
                  <a:pt x="2899" y="6368"/>
                  <a:pt x="2899" y="6368"/>
                </a:cubicBezTo>
                <a:cubicBezTo>
                  <a:pt x="2899" y="6979"/>
                  <a:pt x="2899" y="6979"/>
                  <a:pt x="2899" y="6979"/>
                </a:cubicBezTo>
                <a:cubicBezTo>
                  <a:pt x="2872" y="6981"/>
                  <a:pt x="2851" y="7004"/>
                  <a:pt x="2851" y="7032"/>
                </a:cubicBezTo>
                <a:cubicBezTo>
                  <a:pt x="2851" y="7040"/>
                  <a:pt x="2853" y="7048"/>
                  <a:pt x="2856" y="7055"/>
                </a:cubicBezTo>
                <a:cubicBezTo>
                  <a:pt x="2616" y="7194"/>
                  <a:pt x="2616" y="7194"/>
                  <a:pt x="2616" y="7194"/>
                </a:cubicBezTo>
                <a:lnTo>
                  <a:pt x="2616" y="6532"/>
                </a:lnTo>
                <a:close/>
                <a:moveTo>
                  <a:pt x="2613" y="6528"/>
                </a:moveTo>
                <a:cubicBezTo>
                  <a:pt x="2042" y="6198"/>
                  <a:pt x="2042" y="6198"/>
                  <a:pt x="2042" y="6198"/>
                </a:cubicBezTo>
                <a:cubicBezTo>
                  <a:pt x="2297" y="6050"/>
                  <a:pt x="2297" y="6050"/>
                  <a:pt x="2297" y="6050"/>
                </a:cubicBezTo>
                <a:cubicBezTo>
                  <a:pt x="2304" y="6058"/>
                  <a:pt x="2313" y="6063"/>
                  <a:pt x="2324" y="6063"/>
                </a:cubicBezTo>
                <a:cubicBezTo>
                  <a:pt x="2335" y="6063"/>
                  <a:pt x="2345" y="6058"/>
                  <a:pt x="2352" y="6050"/>
                </a:cubicBezTo>
                <a:cubicBezTo>
                  <a:pt x="2895" y="6365"/>
                  <a:pt x="2895" y="6365"/>
                  <a:pt x="2895" y="6365"/>
                </a:cubicBezTo>
                <a:lnTo>
                  <a:pt x="2613" y="6528"/>
                </a:lnTo>
                <a:close/>
                <a:moveTo>
                  <a:pt x="2324" y="8043"/>
                </a:moveTo>
                <a:cubicBezTo>
                  <a:pt x="2611" y="8208"/>
                  <a:pt x="2611" y="8208"/>
                  <a:pt x="2611" y="8208"/>
                </a:cubicBezTo>
                <a:cubicBezTo>
                  <a:pt x="2611" y="9203"/>
                  <a:pt x="2611" y="9203"/>
                  <a:pt x="2611" y="9203"/>
                </a:cubicBezTo>
                <a:cubicBezTo>
                  <a:pt x="2324" y="9368"/>
                  <a:pt x="2324" y="9368"/>
                  <a:pt x="2324" y="9368"/>
                </a:cubicBezTo>
                <a:cubicBezTo>
                  <a:pt x="1750" y="9036"/>
                  <a:pt x="1750" y="9036"/>
                  <a:pt x="1750" y="9036"/>
                </a:cubicBezTo>
                <a:cubicBezTo>
                  <a:pt x="1750" y="8375"/>
                  <a:pt x="1750" y="8375"/>
                  <a:pt x="1750" y="8375"/>
                </a:cubicBezTo>
                <a:lnTo>
                  <a:pt x="2324" y="8043"/>
                </a:lnTo>
                <a:close/>
                <a:moveTo>
                  <a:pt x="1750" y="6369"/>
                </a:moveTo>
                <a:cubicBezTo>
                  <a:pt x="2273" y="6672"/>
                  <a:pt x="2273" y="6672"/>
                  <a:pt x="2273" y="6672"/>
                </a:cubicBezTo>
                <a:cubicBezTo>
                  <a:pt x="2269" y="6680"/>
                  <a:pt x="2266" y="6689"/>
                  <a:pt x="2266" y="6699"/>
                </a:cubicBezTo>
                <a:cubicBezTo>
                  <a:pt x="2266" y="6730"/>
                  <a:pt x="2291" y="6755"/>
                  <a:pt x="2321" y="6757"/>
                </a:cubicBezTo>
                <a:cubicBezTo>
                  <a:pt x="2321" y="7360"/>
                  <a:pt x="2321" y="7360"/>
                  <a:pt x="2321" y="7360"/>
                </a:cubicBezTo>
                <a:cubicBezTo>
                  <a:pt x="1750" y="7030"/>
                  <a:pt x="1750" y="7030"/>
                  <a:pt x="1750" y="7030"/>
                </a:cubicBezTo>
                <a:lnTo>
                  <a:pt x="1750" y="6369"/>
                </a:lnTo>
                <a:close/>
                <a:moveTo>
                  <a:pt x="1746" y="5697"/>
                </a:moveTo>
                <a:cubicBezTo>
                  <a:pt x="2319" y="5364"/>
                  <a:pt x="2319" y="5364"/>
                  <a:pt x="2319" y="5364"/>
                </a:cubicBezTo>
                <a:cubicBezTo>
                  <a:pt x="2319" y="5695"/>
                  <a:pt x="2319" y="5695"/>
                  <a:pt x="2319" y="5695"/>
                </a:cubicBezTo>
                <a:cubicBezTo>
                  <a:pt x="2031" y="5859"/>
                  <a:pt x="2031" y="5859"/>
                  <a:pt x="2031" y="5859"/>
                </a:cubicBezTo>
                <a:cubicBezTo>
                  <a:pt x="2031" y="5861"/>
                  <a:pt x="2031" y="5861"/>
                  <a:pt x="2031" y="5861"/>
                </a:cubicBezTo>
                <a:cubicBezTo>
                  <a:pt x="2032" y="6192"/>
                  <a:pt x="2032" y="6192"/>
                  <a:pt x="2032" y="6192"/>
                </a:cubicBezTo>
                <a:cubicBezTo>
                  <a:pt x="1746" y="6358"/>
                  <a:pt x="1746" y="6358"/>
                  <a:pt x="1746" y="6358"/>
                </a:cubicBezTo>
                <a:lnTo>
                  <a:pt x="1746" y="5697"/>
                </a:lnTo>
                <a:close/>
                <a:moveTo>
                  <a:pt x="1744" y="5693"/>
                </a:moveTo>
                <a:cubicBezTo>
                  <a:pt x="1459" y="5529"/>
                  <a:pt x="1459" y="5529"/>
                  <a:pt x="1459" y="5529"/>
                </a:cubicBezTo>
                <a:cubicBezTo>
                  <a:pt x="2030" y="5196"/>
                  <a:pt x="2030" y="5196"/>
                  <a:pt x="2030" y="5196"/>
                </a:cubicBezTo>
                <a:cubicBezTo>
                  <a:pt x="2315" y="5361"/>
                  <a:pt x="2315" y="5361"/>
                  <a:pt x="2315" y="5361"/>
                </a:cubicBezTo>
                <a:lnTo>
                  <a:pt x="1744" y="5693"/>
                </a:lnTo>
                <a:close/>
                <a:moveTo>
                  <a:pt x="1458" y="6204"/>
                </a:moveTo>
                <a:cubicBezTo>
                  <a:pt x="1740" y="6367"/>
                  <a:pt x="1740" y="6367"/>
                  <a:pt x="1740" y="6367"/>
                </a:cubicBezTo>
                <a:cubicBezTo>
                  <a:pt x="1740" y="7030"/>
                  <a:pt x="1740" y="7030"/>
                  <a:pt x="1740" y="7030"/>
                </a:cubicBezTo>
                <a:cubicBezTo>
                  <a:pt x="1461" y="7191"/>
                  <a:pt x="1461" y="7191"/>
                  <a:pt x="1461" y="7191"/>
                </a:cubicBezTo>
                <a:lnTo>
                  <a:pt x="1458" y="6204"/>
                </a:lnTo>
                <a:close/>
                <a:moveTo>
                  <a:pt x="1456" y="5533"/>
                </a:moveTo>
                <a:cubicBezTo>
                  <a:pt x="1741" y="5697"/>
                  <a:pt x="1741" y="5697"/>
                  <a:pt x="1741" y="5697"/>
                </a:cubicBezTo>
                <a:cubicBezTo>
                  <a:pt x="1741" y="6357"/>
                  <a:pt x="1741" y="6357"/>
                  <a:pt x="1741" y="6357"/>
                </a:cubicBezTo>
                <a:cubicBezTo>
                  <a:pt x="1458" y="6193"/>
                  <a:pt x="1458" y="6193"/>
                  <a:pt x="1458" y="6193"/>
                </a:cubicBezTo>
                <a:lnTo>
                  <a:pt x="1456" y="5533"/>
                </a:lnTo>
                <a:close/>
                <a:moveTo>
                  <a:pt x="1165" y="6035"/>
                </a:moveTo>
                <a:cubicBezTo>
                  <a:pt x="1453" y="6202"/>
                  <a:pt x="1453" y="6202"/>
                  <a:pt x="1453" y="6202"/>
                </a:cubicBezTo>
                <a:cubicBezTo>
                  <a:pt x="1456" y="7194"/>
                  <a:pt x="1456" y="7194"/>
                  <a:pt x="1456" y="7194"/>
                </a:cubicBezTo>
                <a:cubicBezTo>
                  <a:pt x="1165" y="7363"/>
                  <a:pt x="1165" y="7363"/>
                  <a:pt x="1165" y="7363"/>
                </a:cubicBezTo>
                <a:cubicBezTo>
                  <a:pt x="590" y="7031"/>
                  <a:pt x="590" y="7031"/>
                  <a:pt x="590" y="7031"/>
                </a:cubicBezTo>
                <a:cubicBezTo>
                  <a:pt x="590" y="6366"/>
                  <a:pt x="590" y="6366"/>
                  <a:pt x="590" y="6366"/>
                </a:cubicBezTo>
                <a:lnTo>
                  <a:pt x="1165" y="6035"/>
                </a:lnTo>
                <a:close/>
                <a:moveTo>
                  <a:pt x="875" y="5189"/>
                </a:moveTo>
                <a:cubicBezTo>
                  <a:pt x="878" y="4529"/>
                  <a:pt x="878" y="4529"/>
                  <a:pt x="878" y="4529"/>
                </a:cubicBezTo>
                <a:cubicBezTo>
                  <a:pt x="1113" y="4665"/>
                  <a:pt x="1113" y="4665"/>
                  <a:pt x="1113" y="4665"/>
                </a:cubicBezTo>
                <a:cubicBezTo>
                  <a:pt x="1109" y="4673"/>
                  <a:pt x="1107" y="4682"/>
                  <a:pt x="1107" y="4691"/>
                </a:cubicBezTo>
                <a:cubicBezTo>
                  <a:pt x="1107" y="4722"/>
                  <a:pt x="1131" y="4747"/>
                  <a:pt x="1162" y="4749"/>
                </a:cubicBezTo>
                <a:cubicBezTo>
                  <a:pt x="1162" y="5354"/>
                  <a:pt x="1162" y="5354"/>
                  <a:pt x="1162" y="5354"/>
                </a:cubicBezTo>
                <a:lnTo>
                  <a:pt x="875" y="5189"/>
                </a:lnTo>
                <a:close/>
                <a:moveTo>
                  <a:pt x="873" y="4521"/>
                </a:moveTo>
                <a:cubicBezTo>
                  <a:pt x="592" y="4359"/>
                  <a:pt x="592" y="4359"/>
                  <a:pt x="592" y="4359"/>
                </a:cubicBezTo>
                <a:cubicBezTo>
                  <a:pt x="1165" y="4029"/>
                  <a:pt x="1165" y="4029"/>
                  <a:pt x="1165" y="4029"/>
                </a:cubicBezTo>
                <a:cubicBezTo>
                  <a:pt x="1444" y="4190"/>
                  <a:pt x="1444" y="4190"/>
                  <a:pt x="1444" y="4190"/>
                </a:cubicBezTo>
                <a:lnTo>
                  <a:pt x="873" y="4521"/>
                </a:lnTo>
                <a:close/>
                <a:moveTo>
                  <a:pt x="590" y="4364"/>
                </a:moveTo>
                <a:cubicBezTo>
                  <a:pt x="873" y="4527"/>
                  <a:pt x="873" y="4527"/>
                  <a:pt x="873" y="4527"/>
                </a:cubicBezTo>
                <a:cubicBezTo>
                  <a:pt x="870" y="5186"/>
                  <a:pt x="870" y="5186"/>
                  <a:pt x="870" y="5186"/>
                </a:cubicBezTo>
                <a:cubicBezTo>
                  <a:pt x="590" y="5025"/>
                  <a:pt x="590" y="5025"/>
                  <a:pt x="590" y="5025"/>
                </a:cubicBezTo>
                <a:lnTo>
                  <a:pt x="590" y="4364"/>
                </a:lnTo>
                <a:close/>
                <a:moveTo>
                  <a:pt x="586" y="3690"/>
                </a:moveTo>
                <a:cubicBezTo>
                  <a:pt x="1159" y="3359"/>
                  <a:pt x="1159" y="3359"/>
                  <a:pt x="1159" y="3359"/>
                </a:cubicBezTo>
                <a:cubicBezTo>
                  <a:pt x="1160" y="4021"/>
                  <a:pt x="1160" y="4021"/>
                  <a:pt x="1160" y="4021"/>
                </a:cubicBezTo>
                <a:cubicBezTo>
                  <a:pt x="587" y="4351"/>
                  <a:pt x="587" y="4351"/>
                  <a:pt x="587" y="4351"/>
                </a:cubicBezTo>
                <a:lnTo>
                  <a:pt x="586" y="3690"/>
                </a:lnTo>
                <a:close/>
                <a:moveTo>
                  <a:pt x="10" y="3357"/>
                </a:moveTo>
                <a:cubicBezTo>
                  <a:pt x="584" y="3025"/>
                  <a:pt x="584" y="3025"/>
                  <a:pt x="584" y="3025"/>
                </a:cubicBezTo>
                <a:cubicBezTo>
                  <a:pt x="1156" y="3355"/>
                  <a:pt x="1156" y="3355"/>
                  <a:pt x="1156" y="3355"/>
                </a:cubicBezTo>
                <a:cubicBezTo>
                  <a:pt x="581" y="3687"/>
                  <a:pt x="581" y="3687"/>
                  <a:pt x="581" y="3687"/>
                </a:cubicBezTo>
                <a:cubicBezTo>
                  <a:pt x="581" y="3689"/>
                  <a:pt x="581" y="3689"/>
                  <a:pt x="581" y="3689"/>
                </a:cubicBezTo>
                <a:cubicBezTo>
                  <a:pt x="582" y="4350"/>
                  <a:pt x="582" y="4350"/>
                  <a:pt x="582" y="4350"/>
                </a:cubicBezTo>
                <a:cubicBezTo>
                  <a:pt x="11" y="4021"/>
                  <a:pt x="11" y="4021"/>
                  <a:pt x="11" y="4021"/>
                </a:cubicBezTo>
                <a:lnTo>
                  <a:pt x="10" y="3357"/>
                </a:lnTo>
                <a:close/>
              </a:path>
            </a:pathLst>
          </a:custGeom>
          <a:solidFill>
            <a:schemeClr val="bg1">
              <a:lumMod val="85000"/>
              <a:alpha val="50000"/>
            </a:schemeClr>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pic>
        <p:nvPicPr>
          <p:cNvPr id="27" name="Picture 26" descr="A blue and white gradient&#10;&#10;Description automatically generated">
            <a:extLst>
              <a:ext uri="{FF2B5EF4-FFF2-40B4-BE49-F238E27FC236}">
                <a16:creationId xmlns:a16="http://schemas.microsoft.com/office/drawing/2014/main" id="{F8ECF2B1-3548-48CE-CC8A-B09049E4D98A}"/>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flipH="1">
            <a:off x="0" y="1"/>
            <a:ext cx="5346700" cy="998538"/>
          </a:xfrm>
          <a:prstGeom prst="rect">
            <a:avLst/>
          </a:prstGeom>
        </p:spPr>
      </p:pic>
      <p:grpSp>
        <p:nvGrpSpPr>
          <p:cNvPr id="28" name="Group 27">
            <a:extLst>
              <a:ext uri="{FF2B5EF4-FFF2-40B4-BE49-F238E27FC236}">
                <a16:creationId xmlns:a16="http://schemas.microsoft.com/office/drawing/2014/main" id="{B10DC56B-1D02-E382-3904-7C32731C36AA}"/>
              </a:ext>
            </a:extLst>
          </p:cNvPr>
          <p:cNvGrpSpPr/>
          <p:nvPr/>
        </p:nvGrpSpPr>
        <p:grpSpPr>
          <a:xfrm rot="10335125">
            <a:off x="-2600670" y="-2819602"/>
            <a:ext cx="14849352" cy="9941862"/>
            <a:chOff x="6249468" y="-1100935"/>
            <a:chExt cx="8072278" cy="5404509"/>
          </a:xfrm>
          <a:solidFill>
            <a:schemeClr val="bg1">
              <a:alpha val="29000"/>
            </a:schemeClr>
          </a:solidFill>
        </p:grpSpPr>
        <p:sp>
          <p:nvSpPr>
            <p:cNvPr id="29" name="Freeform 3214">
              <a:extLst>
                <a:ext uri="{FF2B5EF4-FFF2-40B4-BE49-F238E27FC236}">
                  <a16:creationId xmlns:a16="http://schemas.microsoft.com/office/drawing/2014/main" id="{A269D130-D7A5-61A8-0E43-09805E712842}"/>
                </a:ext>
              </a:extLst>
            </p:cNvPr>
            <p:cNvSpPr>
              <a:spLocks noEditPoints="1"/>
            </p:cNvSpPr>
            <p:nvPr/>
          </p:nvSpPr>
          <p:spPr bwMode="auto">
            <a:xfrm>
              <a:off x="6903306" y="-223633"/>
              <a:ext cx="7399129" cy="4494102"/>
            </a:xfrm>
            <a:custGeom>
              <a:avLst/>
              <a:gdLst>
                <a:gd name="T0" fmla="*/ 783 w 1129"/>
                <a:gd name="T1" fmla="*/ 686 h 686"/>
                <a:gd name="T2" fmla="*/ 940 w 1129"/>
                <a:gd name="T3" fmla="*/ 678 h 686"/>
                <a:gd name="T4" fmla="*/ 1052 w 1129"/>
                <a:gd name="T5" fmla="*/ 609 h 686"/>
                <a:gd name="T6" fmla="*/ 1079 w 1129"/>
                <a:gd name="T7" fmla="*/ 599 h 686"/>
                <a:gd name="T8" fmla="*/ 885 w 1129"/>
                <a:gd name="T9" fmla="*/ 625 h 686"/>
                <a:gd name="T10" fmla="*/ 866 w 1129"/>
                <a:gd name="T11" fmla="*/ 588 h 686"/>
                <a:gd name="T12" fmla="*/ 869 w 1129"/>
                <a:gd name="T13" fmla="*/ 587 h 686"/>
                <a:gd name="T14" fmla="*/ 1077 w 1129"/>
                <a:gd name="T15" fmla="*/ 596 h 686"/>
                <a:gd name="T16" fmla="*/ 742 w 1129"/>
                <a:gd name="T17" fmla="*/ 586 h 686"/>
                <a:gd name="T18" fmla="*/ 745 w 1129"/>
                <a:gd name="T19" fmla="*/ 590 h 686"/>
                <a:gd name="T20" fmla="*/ 804 w 1129"/>
                <a:gd name="T21" fmla="*/ 621 h 686"/>
                <a:gd name="T22" fmla="*/ 786 w 1129"/>
                <a:gd name="T23" fmla="*/ 535 h 686"/>
                <a:gd name="T24" fmla="*/ 987 w 1129"/>
                <a:gd name="T25" fmla="*/ 585 h 686"/>
                <a:gd name="T26" fmla="*/ 1007 w 1129"/>
                <a:gd name="T27" fmla="*/ 622 h 686"/>
                <a:gd name="T28" fmla="*/ 1076 w 1129"/>
                <a:gd name="T29" fmla="*/ 597 h 686"/>
                <a:gd name="T30" fmla="*/ 1035 w 1129"/>
                <a:gd name="T31" fmla="*/ 567 h 686"/>
                <a:gd name="T32" fmla="*/ 1036 w 1129"/>
                <a:gd name="T33" fmla="*/ 563 h 686"/>
                <a:gd name="T34" fmla="*/ 674 w 1129"/>
                <a:gd name="T35" fmla="*/ 487 h 686"/>
                <a:gd name="T36" fmla="*/ 695 w 1129"/>
                <a:gd name="T37" fmla="*/ 508 h 686"/>
                <a:gd name="T38" fmla="*/ 674 w 1129"/>
                <a:gd name="T39" fmla="*/ 488 h 686"/>
                <a:gd name="T40" fmla="*/ 733 w 1129"/>
                <a:gd name="T41" fmla="*/ 544 h 686"/>
                <a:gd name="T42" fmla="*/ 757 w 1129"/>
                <a:gd name="T43" fmla="*/ 540 h 686"/>
                <a:gd name="T44" fmla="*/ 761 w 1129"/>
                <a:gd name="T45" fmla="*/ 461 h 686"/>
                <a:gd name="T46" fmla="*/ 605 w 1129"/>
                <a:gd name="T47" fmla="*/ 444 h 686"/>
                <a:gd name="T48" fmla="*/ 487 w 1129"/>
                <a:gd name="T49" fmla="*/ 412 h 686"/>
                <a:gd name="T50" fmla="*/ 671 w 1129"/>
                <a:gd name="T51" fmla="*/ 485 h 686"/>
                <a:gd name="T52" fmla="*/ 418 w 1129"/>
                <a:gd name="T53" fmla="*/ 441 h 686"/>
                <a:gd name="T54" fmla="*/ 484 w 1129"/>
                <a:gd name="T55" fmla="*/ 412 h 686"/>
                <a:gd name="T56" fmla="*/ 552 w 1129"/>
                <a:gd name="T57" fmla="*/ 382 h 686"/>
                <a:gd name="T58" fmla="*/ 600 w 1129"/>
                <a:gd name="T59" fmla="*/ 439 h 686"/>
                <a:gd name="T60" fmla="*/ 616 w 1129"/>
                <a:gd name="T61" fmla="*/ 398 h 686"/>
                <a:gd name="T62" fmla="*/ 360 w 1129"/>
                <a:gd name="T63" fmla="*/ 323 h 686"/>
                <a:gd name="T64" fmla="*/ 359 w 1129"/>
                <a:gd name="T65" fmla="*/ 324 h 686"/>
                <a:gd name="T66" fmla="*/ 266 w 1129"/>
                <a:gd name="T67" fmla="*/ 311 h 686"/>
                <a:gd name="T68" fmla="*/ 346 w 1129"/>
                <a:gd name="T69" fmla="*/ 294 h 686"/>
                <a:gd name="T70" fmla="*/ 327 w 1129"/>
                <a:gd name="T71" fmla="*/ 291 h 686"/>
                <a:gd name="T72" fmla="*/ 327 w 1129"/>
                <a:gd name="T73" fmla="*/ 315 h 686"/>
                <a:gd name="T74" fmla="*/ 355 w 1129"/>
                <a:gd name="T75" fmla="*/ 282 h 686"/>
                <a:gd name="T76" fmla="*/ 308 w 1129"/>
                <a:gd name="T77" fmla="*/ 227 h 686"/>
                <a:gd name="T78" fmla="*/ 335 w 1129"/>
                <a:gd name="T79" fmla="*/ 204 h 686"/>
                <a:gd name="T80" fmla="*/ 363 w 1129"/>
                <a:gd name="T81" fmla="*/ 191 h 686"/>
                <a:gd name="T82" fmla="*/ 374 w 1129"/>
                <a:gd name="T83" fmla="*/ 174 h 686"/>
                <a:gd name="T84" fmla="*/ 53 w 1129"/>
                <a:gd name="T85" fmla="*/ 170 h 686"/>
                <a:gd name="T86" fmla="*/ 302 w 1129"/>
                <a:gd name="T87" fmla="*/ 160 h 686"/>
                <a:gd name="T88" fmla="*/ 320 w 1129"/>
                <a:gd name="T89" fmla="*/ 181 h 686"/>
                <a:gd name="T90" fmla="*/ 293 w 1129"/>
                <a:gd name="T91" fmla="*/ 146 h 686"/>
                <a:gd name="T92" fmla="*/ 220 w 1129"/>
                <a:gd name="T93" fmla="*/ 150 h 686"/>
                <a:gd name="T94" fmla="*/ 339 w 1129"/>
                <a:gd name="T95" fmla="*/ 97 h 686"/>
                <a:gd name="T96" fmla="*/ 264 w 1129"/>
                <a:gd name="T97" fmla="*/ 131 h 686"/>
                <a:gd name="T98" fmla="*/ 114 w 1129"/>
                <a:gd name="T99" fmla="*/ 109 h 686"/>
                <a:gd name="T100" fmla="*/ 216 w 1129"/>
                <a:gd name="T101" fmla="*/ 106 h 686"/>
                <a:gd name="T102" fmla="*/ 371 w 1129"/>
                <a:gd name="T103" fmla="*/ 65 h 686"/>
                <a:gd name="T104" fmla="*/ 327 w 1129"/>
                <a:gd name="T105" fmla="*/ 162 h 686"/>
                <a:gd name="T106" fmla="*/ 371 w 1129"/>
                <a:gd name="T107" fmla="*/ 65 h 686"/>
                <a:gd name="T108" fmla="*/ 94 w 1129"/>
                <a:gd name="T109" fmla="*/ 88 h 686"/>
                <a:gd name="T110" fmla="*/ 34 w 1129"/>
                <a:gd name="T111" fmla="*/ 59 h 686"/>
                <a:gd name="T112" fmla="*/ 59 w 1129"/>
                <a:gd name="T113" fmla="*/ 103 h 686"/>
                <a:gd name="T114" fmla="*/ 110 w 1129"/>
                <a:gd name="T115" fmla="*/ 89 h 686"/>
                <a:gd name="T116" fmla="*/ 107 w 1129"/>
                <a:gd name="T117" fmla="*/ 63 h 686"/>
                <a:gd name="T118" fmla="*/ 193 w 1129"/>
                <a:gd name="T119" fmla="*/ 40 h 686"/>
                <a:gd name="T120" fmla="*/ 35 w 1129"/>
                <a:gd name="T121" fmla="*/ 22 h 686"/>
                <a:gd name="T122" fmla="*/ 33 w 1129"/>
                <a:gd name="T123" fmla="*/ 18 h 6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29" h="686">
                  <a:moveTo>
                    <a:pt x="1093" y="634"/>
                  </a:moveTo>
                  <a:cubicBezTo>
                    <a:pt x="1093" y="634"/>
                    <a:pt x="1093" y="634"/>
                    <a:pt x="1093" y="634"/>
                  </a:cubicBezTo>
                  <a:cubicBezTo>
                    <a:pt x="1128" y="638"/>
                    <a:pt x="1128" y="638"/>
                    <a:pt x="1128" y="638"/>
                  </a:cubicBezTo>
                  <a:cubicBezTo>
                    <a:pt x="1128" y="638"/>
                    <a:pt x="1128" y="637"/>
                    <a:pt x="1128" y="637"/>
                  </a:cubicBezTo>
                  <a:cubicBezTo>
                    <a:pt x="1128" y="637"/>
                    <a:pt x="1128" y="637"/>
                    <a:pt x="1128" y="637"/>
                  </a:cubicBezTo>
                  <a:cubicBezTo>
                    <a:pt x="1093" y="634"/>
                    <a:pt x="1093" y="634"/>
                    <a:pt x="1093" y="634"/>
                  </a:cubicBezTo>
                  <a:moveTo>
                    <a:pt x="889" y="631"/>
                  </a:moveTo>
                  <a:cubicBezTo>
                    <a:pt x="889" y="631"/>
                    <a:pt x="889" y="631"/>
                    <a:pt x="889" y="631"/>
                  </a:cubicBezTo>
                  <a:cubicBezTo>
                    <a:pt x="937" y="678"/>
                    <a:pt x="937" y="678"/>
                    <a:pt x="937" y="678"/>
                  </a:cubicBezTo>
                  <a:cubicBezTo>
                    <a:pt x="937" y="678"/>
                    <a:pt x="937" y="678"/>
                    <a:pt x="937" y="678"/>
                  </a:cubicBezTo>
                  <a:cubicBezTo>
                    <a:pt x="889" y="631"/>
                    <a:pt x="889" y="631"/>
                    <a:pt x="889" y="631"/>
                  </a:cubicBezTo>
                  <a:moveTo>
                    <a:pt x="805" y="624"/>
                  </a:moveTo>
                  <a:cubicBezTo>
                    <a:pt x="783" y="686"/>
                    <a:pt x="783" y="686"/>
                    <a:pt x="783" y="686"/>
                  </a:cubicBezTo>
                  <a:cubicBezTo>
                    <a:pt x="783" y="686"/>
                    <a:pt x="783" y="686"/>
                    <a:pt x="783" y="686"/>
                  </a:cubicBezTo>
                  <a:cubicBezTo>
                    <a:pt x="806" y="624"/>
                    <a:pt x="806" y="624"/>
                    <a:pt x="806" y="624"/>
                  </a:cubicBezTo>
                  <a:cubicBezTo>
                    <a:pt x="805" y="624"/>
                    <a:pt x="805" y="624"/>
                    <a:pt x="805" y="624"/>
                  </a:cubicBezTo>
                  <a:moveTo>
                    <a:pt x="768" y="622"/>
                  </a:moveTo>
                  <a:cubicBezTo>
                    <a:pt x="768" y="622"/>
                    <a:pt x="768" y="622"/>
                    <a:pt x="768" y="622"/>
                  </a:cubicBezTo>
                  <a:cubicBezTo>
                    <a:pt x="781" y="686"/>
                    <a:pt x="781" y="686"/>
                    <a:pt x="781" y="686"/>
                  </a:cubicBezTo>
                  <a:cubicBezTo>
                    <a:pt x="781" y="685"/>
                    <a:pt x="781" y="685"/>
                    <a:pt x="782" y="685"/>
                  </a:cubicBezTo>
                  <a:cubicBezTo>
                    <a:pt x="768" y="622"/>
                    <a:pt x="768" y="622"/>
                    <a:pt x="768" y="622"/>
                  </a:cubicBezTo>
                  <a:moveTo>
                    <a:pt x="770" y="620"/>
                  </a:moveTo>
                  <a:cubicBezTo>
                    <a:pt x="770" y="620"/>
                    <a:pt x="770" y="620"/>
                    <a:pt x="770" y="620"/>
                  </a:cubicBezTo>
                  <a:cubicBezTo>
                    <a:pt x="804" y="622"/>
                    <a:pt x="804" y="622"/>
                    <a:pt x="804" y="622"/>
                  </a:cubicBezTo>
                  <a:cubicBezTo>
                    <a:pt x="804" y="622"/>
                    <a:pt x="804" y="622"/>
                    <a:pt x="804" y="621"/>
                  </a:cubicBezTo>
                  <a:cubicBezTo>
                    <a:pt x="770" y="620"/>
                    <a:pt x="770" y="620"/>
                    <a:pt x="770" y="620"/>
                  </a:cubicBezTo>
                  <a:moveTo>
                    <a:pt x="968" y="613"/>
                  </a:moveTo>
                  <a:cubicBezTo>
                    <a:pt x="940" y="678"/>
                    <a:pt x="940" y="678"/>
                    <a:pt x="940" y="678"/>
                  </a:cubicBezTo>
                  <a:cubicBezTo>
                    <a:pt x="940" y="678"/>
                    <a:pt x="940" y="678"/>
                    <a:pt x="940" y="678"/>
                  </a:cubicBezTo>
                  <a:cubicBezTo>
                    <a:pt x="968" y="613"/>
                    <a:pt x="968" y="613"/>
                    <a:pt x="968" y="613"/>
                  </a:cubicBezTo>
                  <a:cubicBezTo>
                    <a:pt x="968" y="613"/>
                    <a:pt x="968" y="613"/>
                    <a:pt x="968" y="613"/>
                  </a:cubicBezTo>
                  <a:moveTo>
                    <a:pt x="967" y="611"/>
                  </a:moveTo>
                  <a:cubicBezTo>
                    <a:pt x="890" y="628"/>
                    <a:pt x="890" y="628"/>
                    <a:pt x="890" y="628"/>
                  </a:cubicBezTo>
                  <a:cubicBezTo>
                    <a:pt x="890" y="628"/>
                    <a:pt x="890" y="628"/>
                    <a:pt x="890" y="628"/>
                  </a:cubicBezTo>
                  <a:cubicBezTo>
                    <a:pt x="967" y="612"/>
                    <a:pt x="967" y="612"/>
                    <a:pt x="967" y="612"/>
                  </a:cubicBezTo>
                  <a:cubicBezTo>
                    <a:pt x="967" y="612"/>
                    <a:pt x="967" y="612"/>
                    <a:pt x="967" y="611"/>
                  </a:cubicBezTo>
                  <a:moveTo>
                    <a:pt x="1056" y="609"/>
                  </a:moveTo>
                  <a:cubicBezTo>
                    <a:pt x="1056" y="610"/>
                    <a:pt x="1055" y="610"/>
                    <a:pt x="1055" y="610"/>
                  </a:cubicBezTo>
                  <a:cubicBezTo>
                    <a:pt x="1088" y="632"/>
                    <a:pt x="1088" y="632"/>
                    <a:pt x="1088" y="632"/>
                  </a:cubicBezTo>
                  <a:cubicBezTo>
                    <a:pt x="1088" y="632"/>
                    <a:pt x="1088" y="632"/>
                    <a:pt x="1088" y="632"/>
                  </a:cubicBezTo>
                  <a:cubicBezTo>
                    <a:pt x="1056" y="609"/>
                    <a:pt x="1056" y="609"/>
                    <a:pt x="1056" y="609"/>
                  </a:cubicBezTo>
                  <a:moveTo>
                    <a:pt x="1052" y="609"/>
                  </a:moveTo>
                  <a:cubicBezTo>
                    <a:pt x="1009" y="624"/>
                    <a:pt x="1009" y="624"/>
                    <a:pt x="1009" y="624"/>
                  </a:cubicBezTo>
                  <a:cubicBezTo>
                    <a:pt x="1010" y="624"/>
                    <a:pt x="1010" y="624"/>
                    <a:pt x="1010" y="624"/>
                  </a:cubicBezTo>
                  <a:cubicBezTo>
                    <a:pt x="1052" y="609"/>
                    <a:pt x="1052" y="609"/>
                    <a:pt x="1052" y="609"/>
                  </a:cubicBezTo>
                  <a:cubicBezTo>
                    <a:pt x="1052" y="609"/>
                    <a:pt x="1052" y="609"/>
                    <a:pt x="1052" y="609"/>
                  </a:cubicBezTo>
                  <a:moveTo>
                    <a:pt x="1078" y="600"/>
                  </a:moveTo>
                  <a:cubicBezTo>
                    <a:pt x="1078" y="600"/>
                    <a:pt x="1077" y="600"/>
                    <a:pt x="1077" y="600"/>
                  </a:cubicBezTo>
                  <a:cubicBezTo>
                    <a:pt x="1089" y="631"/>
                    <a:pt x="1089" y="631"/>
                    <a:pt x="1089" y="631"/>
                  </a:cubicBezTo>
                  <a:cubicBezTo>
                    <a:pt x="1089" y="631"/>
                    <a:pt x="1089" y="631"/>
                    <a:pt x="1089" y="631"/>
                  </a:cubicBezTo>
                  <a:cubicBezTo>
                    <a:pt x="1078" y="600"/>
                    <a:pt x="1078" y="600"/>
                    <a:pt x="1078" y="600"/>
                  </a:cubicBezTo>
                  <a:moveTo>
                    <a:pt x="1079" y="599"/>
                  </a:moveTo>
                  <a:cubicBezTo>
                    <a:pt x="1079" y="599"/>
                    <a:pt x="1078" y="599"/>
                    <a:pt x="1078" y="600"/>
                  </a:cubicBezTo>
                  <a:cubicBezTo>
                    <a:pt x="1128" y="637"/>
                    <a:pt x="1128" y="637"/>
                    <a:pt x="1128" y="637"/>
                  </a:cubicBezTo>
                  <a:cubicBezTo>
                    <a:pt x="1128" y="637"/>
                    <a:pt x="1128" y="636"/>
                    <a:pt x="1129" y="636"/>
                  </a:cubicBezTo>
                  <a:cubicBezTo>
                    <a:pt x="1079" y="599"/>
                    <a:pt x="1079" y="599"/>
                    <a:pt x="1079" y="599"/>
                  </a:cubicBezTo>
                  <a:moveTo>
                    <a:pt x="1075" y="599"/>
                  </a:moveTo>
                  <a:cubicBezTo>
                    <a:pt x="1056" y="608"/>
                    <a:pt x="1056" y="608"/>
                    <a:pt x="1056" y="608"/>
                  </a:cubicBezTo>
                  <a:cubicBezTo>
                    <a:pt x="1056" y="608"/>
                    <a:pt x="1056" y="608"/>
                    <a:pt x="1056" y="608"/>
                  </a:cubicBezTo>
                  <a:cubicBezTo>
                    <a:pt x="1075" y="599"/>
                    <a:pt x="1075" y="599"/>
                    <a:pt x="1075" y="599"/>
                  </a:cubicBezTo>
                  <a:cubicBezTo>
                    <a:pt x="1075" y="599"/>
                    <a:pt x="1075" y="599"/>
                    <a:pt x="1075" y="599"/>
                  </a:cubicBezTo>
                  <a:moveTo>
                    <a:pt x="744" y="591"/>
                  </a:moveTo>
                  <a:cubicBezTo>
                    <a:pt x="744" y="591"/>
                    <a:pt x="744" y="591"/>
                    <a:pt x="744" y="591"/>
                  </a:cubicBezTo>
                  <a:cubicBezTo>
                    <a:pt x="766" y="618"/>
                    <a:pt x="766" y="618"/>
                    <a:pt x="766" y="618"/>
                  </a:cubicBezTo>
                  <a:cubicBezTo>
                    <a:pt x="766" y="618"/>
                    <a:pt x="766" y="618"/>
                    <a:pt x="767" y="618"/>
                  </a:cubicBezTo>
                  <a:cubicBezTo>
                    <a:pt x="767" y="618"/>
                    <a:pt x="767" y="618"/>
                    <a:pt x="767" y="618"/>
                  </a:cubicBezTo>
                  <a:cubicBezTo>
                    <a:pt x="744" y="591"/>
                    <a:pt x="744" y="591"/>
                    <a:pt x="744" y="591"/>
                  </a:cubicBezTo>
                  <a:moveTo>
                    <a:pt x="868" y="588"/>
                  </a:moveTo>
                  <a:cubicBezTo>
                    <a:pt x="868" y="588"/>
                    <a:pt x="868" y="589"/>
                    <a:pt x="868" y="589"/>
                  </a:cubicBezTo>
                  <a:cubicBezTo>
                    <a:pt x="885" y="625"/>
                    <a:pt x="885" y="625"/>
                    <a:pt x="885" y="625"/>
                  </a:cubicBezTo>
                  <a:cubicBezTo>
                    <a:pt x="885" y="625"/>
                    <a:pt x="885" y="625"/>
                    <a:pt x="885" y="625"/>
                  </a:cubicBezTo>
                  <a:cubicBezTo>
                    <a:pt x="868" y="588"/>
                    <a:pt x="868" y="588"/>
                    <a:pt x="868" y="588"/>
                  </a:cubicBezTo>
                  <a:moveTo>
                    <a:pt x="866" y="588"/>
                  </a:moveTo>
                  <a:cubicBezTo>
                    <a:pt x="836" y="624"/>
                    <a:pt x="836" y="624"/>
                    <a:pt x="836" y="624"/>
                  </a:cubicBezTo>
                  <a:cubicBezTo>
                    <a:pt x="809" y="622"/>
                    <a:pt x="809" y="622"/>
                    <a:pt x="809" y="622"/>
                  </a:cubicBezTo>
                  <a:cubicBezTo>
                    <a:pt x="809" y="622"/>
                    <a:pt x="809" y="622"/>
                    <a:pt x="809" y="622"/>
                  </a:cubicBezTo>
                  <a:cubicBezTo>
                    <a:pt x="835" y="624"/>
                    <a:pt x="835" y="624"/>
                    <a:pt x="835" y="624"/>
                  </a:cubicBezTo>
                  <a:cubicBezTo>
                    <a:pt x="784" y="686"/>
                    <a:pt x="784" y="686"/>
                    <a:pt x="784" y="686"/>
                  </a:cubicBezTo>
                  <a:cubicBezTo>
                    <a:pt x="784" y="686"/>
                    <a:pt x="784" y="686"/>
                    <a:pt x="784" y="686"/>
                  </a:cubicBezTo>
                  <a:cubicBezTo>
                    <a:pt x="836" y="624"/>
                    <a:pt x="836" y="624"/>
                    <a:pt x="836" y="624"/>
                  </a:cubicBezTo>
                  <a:cubicBezTo>
                    <a:pt x="883" y="628"/>
                    <a:pt x="883" y="628"/>
                    <a:pt x="883" y="628"/>
                  </a:cubicBezTo>
                  <a:cubicBezTo>
                    <a:pt x="883" y="628"/>
                    <a:pt x="883" y="628"/>
                    <a:pt x="883" y="628"/>
                  </a:cubicBezTo>
                  <a:cubicBezTo>
                    <a:pt x="836" y="624"/>
                    <a:pt x="836" y="624"/>
                    <a:pt x="836" y="624"/>
                  </a:cubicBezTo>
                  <a:cubicBezTo>
                    <a:pt x="866" y="588"/>
                    <a:pt x="866" y="588"/>
                    <a:pt x="866" y="588"/>
                  </a:cubicBezTo>
                  <a:cubicBezTo>
                    <a:pt x="866" y="588"/>
                    <a:pt x="866" y="588"/>
                    <a:pt x="866" y="588"/>
                  </a:cubicBezTo>
                  <a:moveTo>
                    <a:pt x="865" y="588"/>
                  </a:moveTo>
                  <a:cubicBezTo>
                    <a:pt x="809" y="620"/>
                    <a:pt x="809" y="620"/>
                    <a:pt x="809" y="620"/>
                  </a:cubicBezTo>
                  <a:cubicBezTo>
                    <a:pt x="809" y="620"/>
                    <a:pt x="809" y="620"/>
                    <a:pt x="809" y="621"/>
                  </a:cubicBezTo>
                  <a:cubicBezTo>
                    <a:pt x="866" y="588"/>
                    <a:pt x="866" y="588"/>
                    <a:pt x="866" y="588"/>
                  </a:cubicBezTo>
                  <a:cubicBezTo>
                    <a:pt x="865" y="588"/>
                    <a:pt x="865" y="588"/>
                    <a:pt x="865" y="588"/>
                  </a:cubicBezTo>
                  <a:moveTo>
                    <a:pt x="984" y="585"/>
                  </a:moveTo>
                  <a:cubicBezTo>
                    <a:pt x="969" y="609"/>
                    <a:pt x="969" y="609"/>
                    <a:pt x="969" y="609"/>
                  </a:cubicBezTo>
                  <a:cubicBezTo>
                    <a:pt x="970" y="609"/>
                    <a:pt x="970" y="610"/>
                    <a:pt x="970" y="610"/>
                  </a:cubicBezTo>
                  <a:cubicBezTo>
                    <a:pt x="984" y="585"/>
                    <a:pt x="984" y="585"/>
                    <a:pt x="984" y="585"/>
                  </a:cubicBezTo>
                  <a:cubicBezTo>
                    <a:pt x="984" y="585"/>
                    <a:pt x="984" y="585"/>
                    <a:pt x="984" y="585"/>
                  </a:cubicBezTo>
                  <a:moveTo>
                    <a:pt x="982" y="583"/>
                  </a:moveTo>
                  <a:cubicBezTo>
                    <a:pt x="938" y="604"/>
                    <a:pt x="938" y="604"/>
                    <a:pt x="938" y="604"/>
                  </a:cubicBezTo>
                  <a:cubicBezTo>
                    <a:pt x="869" y="587"/>
                    <a:pt x="869" y="587"/>
                    <a:pt x="869" y="587"/>
                  </a:cubicBezTo>
                  <a:cubicBezTo>
                    <a:pt x="869" y="587"/>
                    <a:pt x="869" y="587"/>
                    <a:pt x="869" y="587"/>
                  </a:cubicBezTo>
                  <a:cubicBezTo>
                    <a:pt x="869" y="587"/>
                    <a:pt x="869" y="587"/>
                    <a:pt x="869" y="587"/>
                  </a:cubicBezTo>
                  <a:cubicBezTo>
                    <a:pt x="938" y="604"/>
                    <a:pt x="938" y="604"/>
                    <a:pt x="938" y="604"/>
                  </a:cubicBezTo>
                  <a:cubicBezTo>
                    <a:pt x="890" y="627"/>
                    <a:pt x="890" y="627"/>
                    <a:pt x="890" y="627"/>
                  </a:cubicBezTo>
                  <a:cubicBezTo>
                    <a:pt x="890" y="627"/>
                    <a:pt x="890" y="627"/>
                    <a:pt x="890" y="627"/>
                  </a:cubicBezTo>
                  <a:cubicBezTo>
                    <a:pt x="939" y="604"/>
                    <a:pt x="939" y="604"/>
                    <a:pt x="939" y="604"/>
                  </a:cubicBezTo>
                  <a:cubicBezTo>
                    <a:pt x="967" y="611"/>
                    <a:pt x="967" y="611"/>
                    <a:pt x="967" y="611"/>
                  </a:cubicBezTo>
                  <a:cubicBezTo>
                    <a:pt x="967" y="611"/>
                    <a:pt x="967" y="611"/>
                    <a:pt x="967" y="611"/>
                  </a:cubicBezTo>
                  <a:cubicBezTo>
                    <a:pt x="967" y="611"/>
                    <a:pt x="967" y="611"/>
                    <a:pt x="967" y="611"/>
                  </a:cubicBezTo>
                  <a:cubicBezTo>
                    <a:pt x="939" y="604"/>
                    <a:pt x="939" y="604"/>
                    <a:pt x="939" y="604"/>
                  </a:cubicBezTo>
                  <a:cubicBezTo>
                    <a:pt x="982" y="583"/>
                    <a:pt x="982" y="583"/>
                    <a:pt x="982" y="583"/>
                  </a:cubicBezTo>
                  <a:cubicBezTo>
                    <a:pt x="982" y="583"/>
                    <a:pt x="982" y="583"/>
                    <a:pt x="982" y="583"/>
                  </a:cubicBezTo>
                  <a:moveTo>
                    <a:pt x="1082" y="564"/>
                  </a:moveTo>
                  <a:cubicBezTo>
                    <a:pt x="1077" y="596"/>
                    <a:pt x="1077" y="596"/>
                    <a:pt x="1077" y="596"/>
                  </a:cubicBezTo>
                  <a:cubicBezTo>
                    <a:pt x="1077" y="596"/>
                    <a:pt x="1077" y="596"/>
                    <a:pt x="1077" y="596"/>
                  </a:cubicBezTo>
                  <a:cubicBezTo>
                    <a:pt x="1077" y="596"/>
                    <a:pt x="1077" y="596"/>
                    <a:pt x="1077" y="596"/>
                  </a:cubicBezTo>
                  <a:cubicBezTo>
                    <a:pt x="1077" y="596"/>
                    <a:pt x="1077" y="596"/>
                    <a:pt x="1077" y="596"/>
                  </a:cubicBezTo>
                  <a:cubicBezTo>
                    <a:pt x="1083" y="564"/>
                    <a:pt x="1083" y="564"/>
                    <a:pt x="1083" y="564"/>
                  </a:cubicBezTo>
                  <a:cubicBezTo>
                    <a:pt x="1083" y="564"/>
                    <a:pt x="1083" y="564"/>
                    <a:pt x="1083" y="564"/>
                  </a:cubicBezTo>
                  <a:cubicBezTo>
                    <a:pt x="1083" y="564"/>
                    <a:pt x="1082" y="564"/>
                    <a:pt x="1082" y="564"/>
                  </a:cubicBezTo>
                  <a:moveTo>
                    <a:pt x="757" y="556"/>
                  </a:moveTo>
                  <a:cubicBezTo>
                    <a:pt x="743" y="586"/>
                    <a:pt x="743" y="586"/>
                    <a:pt x="743" y="586"/>
                  </a:cubicBezTo>
                  <a:cubicBezTo>
                    <a:pt x="743" y="586"/>
                    <a:pt x="743" y="586"/>
                    <a:pt x="744" y="587"/>
                  </a:cubicBezTo>
                  <a:cubicBezTo>
                    <a:pt x="757" y="556"/>
                    <a:pt x="757" y="556"/>
                    <a:pt x="757" y="556"/>
                  </a:cubicBezTo>
                  <a:cubicBezTo>
                    <a:pt x="757" y="556"/>
                    <a:pt x="757" y="556"/>
                    <a:pt x="757" y="556"/>
                  </a:cubicBezTo>
                  <a:moveTo>
                    <a:pt x="735" y="547"/>
                  </a:moveTo>
                  <a:cubicBezTo>
                    <a:pt x="735" y="547"/>
                    <a:pt x="735" y="547"/>
                    <a:pt x="735" y="547"/>
                  </a:cubicBezTo>
                  <a:cubicBezTo>
                    <a:pt x="742" y="586"/>
                    <a:pt x="742" y="586"/>
                    <a:pt x="742" y="586"/>
                  </a:cubicBezTo>
                  <a:cubicBezTo>
                    <a:pt x="742" y="586"/>
                    <a:pt x="742" y="586"/>
                    <a:pt x="742" y="586"/>
                  </a:cubicBezTo>
                  <a:cubicBezTo>
                    <a:pt x="735" y="547"/>
                    <a:pt x="735" y="547"/>
                    <a:pt x="735" y="547"/>
                  </a:cubicBezTo>
                  <a:moveTo>
                    <a:pt x="736" y="546"/>
                  </a:moveTo>
                  <a:cubicBezTo>
                    <a:pt x="736" y="546"/>
                    <a:pt x="736" y="546"/>
                    <a:pt x="736" y="546"/>
                  </a:cubicBezTo>
                  <a:cubicBezTo>
                    <a:pt x="756" y="554"/>
                    <a:pt x="756" y="554"/>
                    <a:pt x="756" y="554"/>
                  </a:cubicBezTo>
                  <a:cubicBezTo>
                    <a:pt x="756" y="554"/>
                    <a:pt x="756" y="554"/>
                    <a:pt x="756" y="554"/>
                  </a:cubicBezTo>
                  <a:cubicBezTo>
                    <a:pt x="736" y="546"/>
                    <a:pt x="736" y="546"/>
                    <a:pt x="736" y="546"/>
                  </a:cubicBezTo>
                  <a:moveTo>
                    <a:pt x="787" y="536"/>
                  </a:moveTo>
                  <a:cubicBezTo>
                    <a:pt x="771" y="604"/>
                    <a:pt x="771" y="604"/>
                    <a:pt x="771" y="604"/>
                  </a:cubicBezTo>
                  <a:cubicBezTo>
                    <a:pt x="765" y="600"/>
                    <a:pt x="765" y="600"/>
                    <a:pt x="765" y="600"/>
                  </a:cubicBezTo>
                  <a:cubicBezTo>
                    <a:pt x="758" y="556"/>
                    <a:pt x="758" y="556"/>
                    <a:pt x="758" y="556"/>
                  </a:cubicBezTo>
                  <a:cubicBezTo>
                    <a:pt x="758" y="556"/>
                    <a:pt x="758" y="556"/>
                    <a:pt x="758" y="556"/>
                  </a:cubicBezTo>
                  <a:cubicBezTo>
                    <a:pt x="765" y="600"/>
                    <a:pt x="765" y="600"/>
                    <a:pt x="765" y="600"/>
                  </a:cubicBezTo>
                  <a:cubicBezTo>
                    <a:pt x="745" y="590"/>
                    <a:pt x="745" y="590"/>
                    <a:pt x="745" y="590"/>
                  </a:cubicBezTo>
                  <a:cubicBezTo>
                    <a:pt x="745" y="590"/>
                    <a:pt x="745" y="590"/>
                    <a:pt x="745" y="590"/>
                  </a:cubicBezTo>
                  <a:cubicBezTo>
                    <a:pt x="765" y="601"/>
                    <a:pt x="765" y="601"/>
                    <a:pt x="765" y="601"/>
                  </a:cubicBezTo>
                  <a:cubicBezTo>
                    <a:pt x="767" y="618"/>
                    <a:pt x="767" y="618"/>
                    <a:pt x="767" y="618"/>
                  </a:cubicBezTo>
                  <a:cubicBezTo>
                    <a:pt x="767" y="618"/>
                    <a:pt x="767" y="618"/>
                    <a:pt x="768" y="618"/>
                  </a:cubicBezTo>
                  <a:cubicBezTo>
                    <a:pt x="765" y="601"/>
                    <a:pt x="765" y="601"/>
                    <a:pt x="765" y="601"/>
                  </a:cubicBezTo>
                  <a:cubicBezTo>
                    <a:pt x="771" y="604"/>
                    <a:pt x="771" y="604"/>
                    <a:pt x="771" y="604"/>
                  </a:cubicBezTo>
                  <a:cubicBezTo>
                    <a:pt x="768" y="618"/>
                    <a:pt x="768" y="618"/>
                    <a:pt x="768" y="618"/>
                  </a:cubicBezTo>
                  <a:cubicBezTo>
                    <a:pt x="768" y="618"/>
                    <a:pt x="768" y="618"/>
                    <a:pt x="768" y="618"/>
                  </a:cubicBezTo>
                  <a:cubicBezTo>
                    <a:pt x="772" y="604"/>
                    <a:pt x="772" y="604"/>
                    <a:pt x="772" y="604"/>
                  </a:cubicBezTo>
                  <a:cubicBezTo>
                    <a:pt x="788" y="613"/>
                    <a:pt x="788" y="613"/>
                    <a:pt x="788" y="613"/>
                  </a:cubicBezTo>
                  <a:cubicBezTo>
                    <a:pt x="769" y="619"/>
                    <a:pt x="769" y="619"/>
                    <a:pt x="769" y="619"/>
                  </a:cubicBezTo>
                  <a:cubicBezTo>
                    <a:pt x="769" y="619"/>
                    <a:pt x="770" y="619"/>
                    <a:pt x="770" y="619"/>
                  </a:cubicBezTo>
                  <a:cubicBezTo>
                    <a:pt x="789" y="613"/>
                    <a:pt x="789" y="613"/>
                    <a:pt x="789" y="613"/>
                  </a:cubicBezTo>
                  <a:cubicBezTo>
                    <a:pt x="804" y="621"/>
                    <a:pt x="804" y="621"/>
                    <a:pt x="804" y="621"/>
                  </a:cubicBezTo>
                  <a:cubicBezTo>
                    <a:pt x="804" y="621"/>
                    <a:pt x="804" y="620"/>
                    <a:pt x="804" y="620"/>
                  </a:cubicBezTo>
                  <a:cubicBezTo>
                    <a:pt x="789" y="613"/>
                    <a:pt x="789" y="613"/>
                    <a:pt x="789" y="613"/>
                  </a:cubicBezTo>
                  <a:cubicBezTo>
                    <a:pt x="865" y="588"/>
                    <a:pt x="865" y="588"/>
                    <a:pt x="865" y="588"/>
                  </a:cubicBezTo>
                  <a:cubicBezTo>
                    <a:pt x="865" y="587"/>
                    <a:pt x="865" y="587"/>
                    <a:pt x="865" y="587"/>
                  </a:cubicBezTo>
                  <a:cubicBezTo>
                    <a:pt x="789" y="613"/>
                    <a:pt x="789" y="613"/>
                    <a:pt x="789" y="613"/>
                  </a:cubicBezTo>
                  <a:cubicBezTo>
                    <a:pt x="772" y="604"/>
                    <a:pt x="772" y="604"/>
                    <a:pt x="772" y="604"/>
                  </a:cubicBezTo>
                  <a:cubicBezTo>
                    <a:pt x="788" y="536"/>
                    <a:pt x="788" y="536"/>
                    <a:pt x="788" y="536"/>
                  </a:cubicBezTo>
                  <a:cubicBezTo>
                    <a:pt x="788" y="536"/>
                    <a:pt x="787" y="536"/>
                    <a:pt x="787" y="536"/>
                  </a:cubicBezTo>
                  <a:moveTo>
                    <a:pt x="786" y="534"/>
                  </a:moveTo>
                  <a:cubicBezTo>
                    <a:pt x="759" y="553"/>
                    <a:pt x="759" y="553"/>
                    <a:pt x="759" y="553"/>
                  </a:cubicBezTo>
                  <a:cubicBezTo>
                    <a:pt x="759" y="553"/>
                    <a:pt x="760" y="553"/>
                    <a:pt x="760" y="553"/>
                  </a:cubicBezTo>
                  <a:cubicBezTo>
                    <a:pt x="760" y="553"/>
                    <a:pt x="760" y="553"/>
                    <a:pt x="760" y="553"/>
                  </a:cubicBezTo>
                  <a:cubicBezTo>
                    <a:pt x="786" y="535"/>
                    <a:pt x="786" y="535"/>
                    <a:pt x="786" y="535"/>
                  </a:cubicBezTo>
                  <a:cubicBezTo>
                    <a:pt x="786" y="535"/>
                    <a:pt x="786" y="535"/>
                    <a:pt x="786" y="535"/>
                  </a:cubicBezTo>
                  <a:cubicBezTo>
                    <a:pt x="786" y="534"/>
                    <a:pt x="786" y="534"/>
                    <a:pt x="786" y="534"/>
                  </a:cubicBezTo>
                  <a:moveTo>
                    <a:pt x="1000" y="610"/>
                  </a:moveTo>
                  <a:cubicBezTo>
                    <a:pt x="995" y="600"/>
                    <a:pt x="995" y="600"/>
                    <a:pt x="995" y="600"/>
                  </a:cubicBezTo>
                  <a:cubicBezTo>
                    <a:pt x="1009" y="594"/>
                    <a:pt x="1009" y="594"/>
                    <a:pt x="1009" y="594"/>
                  </a:cubicBezTo>
                  <a:cubicBezTo>
                    <a:pt x="1008" y="610"/>
                    <a:pt x="1008" y="610"/>
                    <a:pt x="1008" y="610"/>
                  </a:cubicBezTo>
                  <a:cubicBezTo>
                    <a:pt x="1000" y="610"/>
                    <a:pt x="1000" y="610"/>
                    <a:pt x="1000" y="610"/>
                  </a:cubicBezTo>
                  <a:moveTo>
                    <a:pt x="1013" y="529"/>
                  </a:moveTo>
                  <a:cubicBezTo>
                    <a:pt x="1010" y="574"/>
                    <a:pt x="1010" y="574"/>
                    <a:pt x="1010" y="574"/>
                  </a:cubicBezTo>
                  <a:cubicBezTo>
                    <a:pt x="989" y="580"/>
                    <a:pt x="989" y="580"/>
                    <a:pt x="989" y="580"/>
                  </a:cubicBezTo>
                  <a:cubicBezTo>
                    <a:pt x="989" y="581"/>
                    <a:pt x="989" y="581"/>
                    <a:pt x="989" y="581"/>
                  </a:cubicBezTo>
                  <a:cubicBezTo>
                    <a:pt x="1010" y="574"/>
                    <a:pt x="1010" y="574"/>
                    <a:pt x="1010" y="574"/>
                  </a:cubicBezTo>
                  <a:cubicBezTo>
                    <a:pt x="1009" y="594"/>
                    <a:pt x="1009" y="594"/>
                    <a:pt x="1009" y="594"/>
                  </a:cubicBezTo>
                  <a:cubicBezTo>
                    <a:pt x="995" y="600"/>
                    <a:pt x="995" y="600"/>
                    <a:pt x="995" y="600"/>
                  </a:cubicBezTo>
                  <a:cubicBezTo>
                    <a:pt x="987" y="585"/>
                    <a:pt x="987" y="585"/>
                    <a:pt x="987" y="585"/>
                  </a:cubicBezTo>
                  <a:cubicBezTo>
                    <a:pt x="987" y="585"/>
                    <a:pt x="987" y="585"/>
                    <a:pt x="987" y="585"/>
                  </a:cubicBezTo>
                  <a:cubicBezTo>
                    <a:pt x="994" y="600"/>
                    <a:pt x="994" y="600"/>
                    <a:pt x="994" y="600"/>
                  </a:cubicBezTo>
                  <a:cubicBezTo>
                    <a:pt x="970" y="610"/>
                    <a:pt x="970" y="610"/>
                    <a:pt x="970" y="610"/>
                  </a:cubicBezTo>
                  <a:cubicBezTo>
                    <a:pt x="970" y="610"/>
                    <a:pt x="970" y="610"/>
                    <a:pt x="971" y="611"/>
                  </a:cubicBezTo>
                  <a:cubicBezTo>
                    <a:pt x="994" y="600"/>
                    <a:pt x="994" y="600"/>
                    <a:pt x="994" y="600"/>
                  </a:cubicBezTo>
                  <a:cubicBezTo>
                    <a:pt x="999" y="610"/>
                    <a:pt x="999" y="610"/>
                    <a:pt x="999" y="610"/>
                  </a:cubicBezTo>
                  <a:cubicBezTo>
                    <a:pt x="971" y="611"/>
                    <a:pt x="971" y="611"/>
                    <a:pt x="971" y="611"/>
                  </a:cubicBezTo>
                  <a:cubicBezTo>
                    <a:pt x="971" y="611"/>
                    <a:pt x="971" y="611"/>
                    <a:pt x="971" y="611"/>
                  </a:cubicBezTo>
                  <a:cubicBezTo>
                    <a:pt x="999" y="610"/>
                    <a:pt x="999" y="610"/>
                    <a:pt x="999" y="610"/>
                  </a:cubicBezTo>
                  <a:cubicBezTo>
                    <a:pt x="1006" y="623"/>
                    <a:pt x="1006" y="623"/>
                    <a:pt x="1006" y="623"/>
                  </a:cubicBezTo>
                  <a:cubicBezTo>
                    <a:pt x="1006" y="623"/>
                    <a:pt x="1006" y="623"/>
                    <a:pt x="1006" y="623"/>
                  </a:cubicBezTo>
                  <a:cubicBezTo>
                    <a:pt x="1000" y="610"/>
                    <a:pt x="1000" y="610"/>
                    <a:pt x="1000" y="610"/>
                  </a:cubicBezTo>
                  <a:cubicBezTo>
                    <a:pt x="1008" y="610"/>
                    <a:pt x="1008" y="610"/>
                    <a:pt x="1008" y="610"/>
                  </a:cubicBezTo>
                  <a:cubicBezTo>
                    <a:pt x="1007" y="622"/>
                    <a:pt x="1007" y="622"/>
                    <a:pt x="1007" y="622"/>
                  </a:cubicBezTo>
                  <a:cubicBezTo>
                    <a:pt x="1007" y="622"/>
                    <a:pt x="1007" y="622"/>
                    <a:pt x="1007" y="622"/>
                  </a:cubicBezTo>
                  <a:cubicBezTo>
                    <a:pt x="1007" y="622"/>
                    <a:pt x="1007" y="622"/>
                    <a:pt x="1007" y="622"/>
                  </a:cubicBezTo>
                  <a:cubicBezTo>
                    <a:pt x="1008" y="610"/>
                    <a:pt x="1008" y="610"/>
                    <a:pt x="1008" y="610"/>
                  </a:cubicBezTo>
                  <a:cubicBezTo>
                    <a:pt x="1052" y="609"/>
                    <a:pt x="1052" y="609"/>
                    <a:pt x="1052" y="609"/>
                  </a:cubicBezTo>
                  <a:cubicBezTo>
                    <a:pt x="1052" y="609"/>
                    <a:pt x="1052" y="608"/>
                    <a:pt x="1052" y="608"/>
                  </a:cubicBezTo>
                  <a:cubicBezTo>
                    <a:pt x="1008" y="610"/>
                    <a:pt x="1008" y="610"/>
                    <a:pt x="1008" y="610"/>
                  </a:cubicBezTo>
                  <a:cubicBezTo>
                    <a:pt x="1009" y="594"/>
                    <a:pt x="1009" y="594"/>
                    <a:pt x="1009" y="594"/>
                  </a:cubicBezTo>
                  <a:cubicBezTo>
                    <a:pt x="1050" y="576"/>
                    <a:pt x="1050" y="576"/>
                    <a:pt x="1050" y="576"/>
                  </a:cubicBezTo>
                  <a:cubicBezTo>
                    <a:pt x="1066" y="589"/>
                    <a:pt x="1066" y="589"/>
                    <a:pt x="1066" y="589"/>
                  </a:cubicBezTo>
                  <a:cubicBezTo>
                    <a:pt x="1055" y="607"/>
                    <a:pt x="1055" y="607"/>
                    <a:pt x="1055" y="607"/>
                  </a:cubicBezTo>
                  <a:cubicBezTo>
                    <a:pt x="1055" y="607"/>
                    <a:pt x="1055" y="607"/>
                    <a:pt x="1055" y="607"/>
                  </a:cubicBezTo>
                  <a:cubicBezTo>
                    <a:pt x="1066" y="589"/>
                    <a:pt x="1066" y="589"/>
                    <a:pt x="1066" y="589"/>
                  </a:cubicBezTo>
                  <a:cubicBezTo>
                    <a:pt x="1075" y="597"/>
                    <a:pt x="1075" y="597"/>
                    <a:pt x="1075" y="597"/>
                  </a:cubicBezTo>
                  <a:cubicBezTo>
                    <a:pt x="1075" y="597"/>
                    <a:pt x="1075" y="597"/>
                    <a:pt x="1076" y="597"/>
                  </a:cubicBezTo>
                  <a:cubicBezTo>
                    <a:pt x="1066" y="589"/>
                    <a:pt x="1066" y="589"/>
                    <a:pt x="1066" y="589"/>
                  </a:cubicBezTo>
                  <a:cubicBezTo>
                    <a:pt x="1082" y="564"/>
                    <a:pt x="1082" y="564"/>
                    <a:pt x="1082" y="564"/>
                  </a:cubicBezTo>
                  <a:cubicBezTo>
                    <a:pt x="1082" y="564"/>
                    <a:pt x="1082" y="564"/>
                    <a:pt x="1081" y="564"/>
                  </a:cubicBezTo>
                  <a:cubicBezTo>
                    <a:pt x="1066" y="589"/>
                    <a:pt x="1066" y="589"/>
                    <a:pt x="1066" y="589"/>
                  </a:cubicBezTo>
                  <a:cubicBezTo>
                    <a:pt x="1050" y="576"/>
                    <a:pt x="1050" y="576"/>
                    <a:pt x="1050" y="576"/>
                  </a:cubicBezTo>
                  <a:cubicBezTo>
                    <a:pt x="1081" y="563"/>
                    <a:pt x="1081" y="563"/>
                    <a:pt x="1081" y="563"/>
                  </a:cubicBezTo>
                  <a:cubicBezTo>
                    <a:pt x="1081" y="563"/>
                    <a:pt x="1081" y="563"/>
                    <a:pt x="1080" y="563"/>
                  </a:cubicBezTo>
                  <a:cubicBezTo>
                    <a:pt x="1050" y="576"/>
                    <a:pt x="1050" y="576"/>
                    <a:pt x="1050" y="576"/>
                  </a:cubicBezTo>
                  <a:cubicBezTo>
                    <a:pt x="1039" y="567"/>
                    <a:pt x="1039" y="567"/>
                    <a:pt x="1039" y="567"/>
                  </a:cubicBezTo>
                  <a:cubicBezTo>
                    <a:pt x="1039" y="567"/>
                    <a:pt x="1039" y="567"/>
                    <a:pt x="1039" y="567"/>
                  </a:cubicBezTo>
                  <a:cubicBezTo>
                    <a:pt x="1050" y="576"/>
                    <a:pt x="1050" y="576"/>
                    <a:pt x="1050" y="576"/>
                  </a:cubicBezTo>
                  <a:cubicBezTo>
                    <a:pt x="1009" y="593"/>
                    <a:pt x="1009" y="593"/>
                    <a:pt x="1009" y="593"/>
                  </a:cubicBezTo>
                  <a:cubicBezTo>
                    <a:pt x="1011" y="574"/>
                    <a:pt x="1011" y="574"/>
                    <a:pt x="1011" y="574"/>
                  </a:cubicBezTo>
                  <a:cubicBezTo>
                    <a:pt x="1035" y="567"/>
                    <a:pt x="1035" y="567"/>
                    <a:pt x="1035" y="567"/>
                  </a:cubicBezTo>
                  <a:cubicBezTo>
                    <a:pt x="1035" y="566"/>
                    <a:pt x="1035" y="566"/>
                    <a:pt x="1035" y="566"/>
                  </a:cubicBezTo>
                  <a:cubicBezTo>
                    <a:pt x="1011" y="574"/>
                    <a:pt x="1011" y="574"/>
                    <a:pt x="1011" y="574"/>
                  </a:cubicBezTo>
                  <a:cubicBezTo>
                    <a:pt x="1013" y="529"/>
                    <a:pt x="1013" y="529"/>
                    <a:pt x="1013" y="529"/>
                  </a:cubicBezTo>
                  <a:cubicBezTo>
                    <a:pt x="1013" y="529"/>
                    <a:pt x="1013" y="529"/>
                    <a:pt x="1013" y="529"/>
                  </a:cubicBezTo>
                  <a:cubicBezTo>
                    <a:pt x="1013" y="529"/>
                    <a:pt x="1013" y="529"/>
                    <a:pt x="1013" y="529"/>
                  </a:cubicBezTo>
                  <a:moveTo>
                    <a:pt x="1012" y="529"/>
                  </a:moveTo>
                  <a:cubicBezTo>
                    <a:pt x="987" y="578"/>
                    <a:pt x="987" y="578"/>
                    <a:pt x="987" y="578"/>
                  </a:cubicBezTo>
                  <a:cubicBezTo>
                    <a:pt x="987" y="578"/>
                    <a:pt x="987" y="579"/>
                    <a:pt x="987" y="579"/>
                  </a:cubicBezTo>
                  <a:cubicBezTo>
                    <a:pt x="1013" y="529"/>
                    <a:pt x="1013" y="529"/>
                    <a:pt x="1013" y="529"/>
                  </a:cubicBezTo>
                  <a:cubicBezTo>
                    <a:pt x="1013" y="529"/>
                    <a:pt x="1012" y="529"/>
                    <a:pt x="1012" y="529"/>
                  </a:cubicBezTo>
                  <a:moveTo>
                    <a:pt x="1015" y="529"/>
                  </a:moveTo>
                  <a:cubicBezTo>
                    <a:pt x="1014" y="529"/>
                    <a:pt x="1014" y="529"/>
                    <a:pt x="1014" y="529"/>
                  </a:cubicBezTo>
                  <a:cubicBezTo>
                    <a:pt x="1036" y="563"/>
                    <a:pt x="1036" y="563"/>
                    <a:pt x="1036" y="563"/>
                  </a:cubicBezTo>
                  <a:cubicBezTo>
                    <a:pt x="1036" y="563"/>
                    <a:pt x="1036" y="563"/>
                    <a:pt x="1036" y="563"/>
                  </a:cubicBezTo>
                  <a:cubicBezTo>
                    <a:pt x="1015" y="529"/>
                    <a:pt x="1015" y="529"/>
                    <a:pt x="1015" y="529"/>
                  </a:cubicBezTo>
                  <a:moveTo>
                    <a:pt x="692" y="525"/>
                  </a:moveTo>
                  <a:cubicBezTo>
                    <a:pt x="692" y="525"/>
                    <a:pt x="692" y="525"/>
                    <a:pt x="692" y="525"/>
                  </a:cubicBezTo>
                  <a:cubicBezTo>
                    <a:pt x="733" y="545"/>
                    <a:pt x="733" y="545"/>
                    <a:pt x="733" y="545"/>
                  </a:cubicBezTo>
                  <a:cubicBezTo>
                    <a:pt x="733" y="545"/>
                    <a:pt x="733" y="544"/>
                    <a:pt x="733" y="544"/>
                  </a:cubicBezTo>
                  <a:cubicBezTo>
                    <a:pt x="692" y="525"/>
                    <a:pt x="692" y="525"/>
                    <a:pt x="692" y="525"/>
                  </a:cubicBezTo>
                  <a:moveTo>
                    <a:pt x="670" y="488"/>
                  </a:moveTo>
                  <a:cubicBezTo>
                    <a:pt x="605" y="514"/>
                    <a:pt x="605" y="514"/>
                    <a:pt x="605" y="514"/>
                  </a:cubicBezTo>
                  <a:cubicBezTo>
                    <a:pt x="605" y="514"/>
                    <a:pt x="605" y="514"/>
                    <a:pt x="605" y="514"/>
                  </a:cubicBezTo>
                  <a:cubicBezTo>
                    <a:pt x="671" y="488"/>
                    <a:pt x="671" y="488"/>
                    <a:pt x="671" y="488"/>
                  </a:cubicBezTo>
                  <a:cubicBezTo>
                    <a:pt x="670" y="488"/>
                    <a:pt x="670" y="488"/>
                    <a:pt x="670" y="488"/>
                  </a:cubicBezTo>
                  <a:moveTo>
                    <a:pt x="702" y="479"/>
                  </a:moveTo>
                  <a:cubicBezTo>
                    <a:pt x="674" y="486"/>
                    <a:pt x="674" y="486"/>
                    <a:pt x="674" y="486"/>
                  </a:cubicBezTo>
                  <a:cubicBezTo>
                    <a:pt x="674" y="486"/>
                    <a:pt x="674" y="487"/>
                    <a:pt x="674" y="487"/>
                  </a:cubicBezTo>
                  <a:cubicBezTo>
                    <a:pt x="702" y="479"/>
                    <a:pt x="702" y="479"/>
                    <a:pt x="702" y="479"/>
                  </a:cubicBezTo>
                  <a:cubicBezTo>
                    <a:pt x="702" y="479"/>
                    <a:pt x="702" y="479"/>
                    <a:pt x="702" y="479"/>
                  </a:cubicBezTo>
                  <a:moveTo>
                    <a:pt x="495" y="469"/>
                  </a:moveTo>
                  <a:cubicBezTo>
                    <a:pt x="429" y="470"/>
                    <a:pt x="429" y="470"/>
                    <a:pt x="429" y="470"/>
                  </a:cubicBezTo>
                  <a:cubicBezTo>
                    <a:pt x="429" y="470"/>
                    <a:pt x="429" y="470"/>
                    <a:pt x="429" y="470"/>
                  </a:cubicBezTo>
                  <a:cubicBezTo>
                    <a:pt x="495" y="469"/>
                    <a:pt x="495" y="469"/>
                    <a:pt x="495" y="469"/>
                  </a:cubicBezTo>
                  <a:cubicBezTo>
                    <a:pt x="495" y="469"/>
                    <a:pt x="495" y="469"/>
                    <a:pt x="495" y="469"/>
                  </a:cubicBezTo>
                  <a:moveTo>
                    <a:pt x="762" y="461"/>
                  </a:moveTo>
                  <a:cubicBezTo>
                    <a:pt x="753" y="501"/>
                    <a:pt x="753" y="501"/>
                    <a:pt x="753" y="501"/>
                  </a:cubicBezTo>
                  <a:cubicBezTo>
                    <a:pt x="754" y="501"/>
                    <a:pt x="754" y="501"/>
                    <a:pt x="754" y="501"/>
                  </a:cubicBezTo>
                  <a:cubicBezTo>
                    <a:pt x="763" y="461"/>
                    <a:pt x="763" y="461"/>
                    <a:pt x="763" y="461"/>
                  </a:cubicBezTo>
                  <a:cubicBezTo>
                    <a:pt x="763" y="461"/>
                    <a:pt x="763" y="461"/>
                    <a:pt x="762" y="461"/>
                  </a:cubicBezTo>
                  <a:moveTo>
                    <a:pt x="701" y="514"/>
                  </a:moveTo>
                  <a:cubicBezTo>
                    <a:pt x="695" y="508"/>
                    <a:pt x="695" y="508"/>
                    <a:pt x="695" y="508"/>
                  </a:cubicBezTo>
                  <a:cubicBezTo>
                    <a:pt x="699" y="498"/>
                    <a:pt x="699" y="498"/>
                    <a:pt x="699" y="498"/>
                  </a:cubicBezTo>
                  <a:cubicBezTo>
                    <a:pt x="713" y="503"/>
                    <a:pt x="713" y="503"/>
                    <a:pt x="713" y="503"/>
                  </a:cubicBezTo>
                  <a:cubicBezTo>
                    <a:pt x="701" y="514"/>
                    <a:pt x="701" y="514"/>
                    <a:pt x="701" y="514"/>
                  </a:cubicBezTo>
                  <a:moveTo>
                    <a:pt x="761" y="461"/>
                  </a:moveTo>
                  <a:cubicBezTo>
                    <a:pt x="728" y="490"/>
                    <a:pt x="728" y="490"/>
                    <a:pt x="728" y="490"/>
                  </a:cubicBezTo>
                  <a:cubicBezTo>
                    <a:pt x="708" y="479"/>
                    <a:pt x="708" y="479"/>
                    <a:pt x="708" y="479"/>
                  </a:cubicBezTo>
                  <a:cubicBezTo>
                    <a:pt x="708" y="480"/>
                    <a:pt x="708" y="480"/>
                    <a:pt x="708" y="480"/>
                  </a:cubicBezTo>
                  <a:cubicBezTo>
                    <a:pt x="728" y="490"/>
                    <a:pt x="728" y="490"/>
                    <a:pt x="728" y="490"/>
                  </a:cubicBezTo>
                  <a:cubicBezTo>
                    <a:pt x="713" y="503"/>
                    <a:pt x="713" y="503"/>
                    <a:pt x="713" y="503"/>
                  </a:cubicBezTo>
                  <a:cubicBezTo>
                    <a:pt x="699" y="497"/>
                    <a:pt x="699" y="497"/>
                    <a:pt x="699" y="497"/>
                  </a:cubicBezTo>
                  <a:cubicBezTo>
                    <a:pt x="704" y="481"/>
                    <a:pt x="704" y="481"/>
                    <a:pt x="704" y="481"/>
                  </a:cubicBezTo>
                  <a:cubicBezTo>
                    <a:pt x="704" y="481"/>
                    <a:pt x="704" y="481"/>
                    <a:pt x="704" y="481"/>
                  </a:cubicBezTo>
                  <a:cubicBezTo>
                    <a:pt x="698" y="497"/>
                    <a:pt x="698" y="497"/>
                    <a:pt x="698" y="497"/>
                  </a:cubicBezTo>
                  <a:cubicBezTo>
                    <a:pt x="674" y="488"/>
                    <a:pt x="674" y="488"/>
                    <a:pt x="674" y="488"/>
                  </a:cubicBezTo>
                  <a:cubicBezTo>
                    <a:pt x="674" y="488"/>
                    <a:pt x="674" y="488"/>
                    <a:pt x="674" y="488"/>
                  </a:cubicBezTo>
                  <a:cubicBezTo>
                    <a:pt x="698" y="498"/>
                    <a:pt x="698" y="498"/>
                    <a:pt x="698" y="498"/>
                  </a:cubicBezTo>
                  <a:cubicBezTo>
                    <a:pt x="695" y="508"/>
                    <a:pt x="695" y="508"/>
                    <a:pt x="695" y="508"/>
                  </a:cubicBezTo>
                  <a:cubicBezTo>
                    <a:pt x="674" y="488"/>
                    <a:pt x="674" y="488"/>
                    <a:pt x="674" y="488"/>
                  </a:cubicBezTo>
                  <a:cubicBezTo>
                    <a:pt x="674" y="488"/>
                    <a:pt x="674" y="488"/>
                    <a:pt x="674" y="489"/>
                  </a:cubicBezTo>
                  <a:cubicBezTo>
                    <a:pt x="695" y="508"/>
                    <a:pt x="695" y="508"/>
                    <a:pt x="695" y="508"/>
                  </a:cubicBezTo>
                  <a:cubicBezTo>
                    <a:pt x="690" y="521"/>
                    <a:pt x="690" y="521"/>
                    <a:pt x="690" y="521"/>
                  </a:cubicBezTo>
                  <a:cubicBezTo>
                    <a:pt x="690" y="521"/>
                    <a:pt x="690" y="521"/>
                    <a:pt x="691" y="521"/>
                  </a:cubicBezTo>
                  <a:cubicBezTo>
                    <a:pt x="695" y="509"/>
                    <a:pt x="695" y="509"/>
                    <a:pt x="695" y="509"/>
                  </a:cubicBezTo>
                  <a:cubicBezTo>
                    <a:pt x="701" y="514"/>
                    <a:pt x="701" y="514"/>
                    <a:pt x="701" y="514"/>
                  </a:cubicBezTo>
                  <a:cubicBezTo>
                    <a:pt x="691" y="522"/>
                    <a:pt x="691" y="522"/>
                    <a:pt x="691" y="522"/>
                  </a:cubicBezTo>
                  <a:cubicBezTo>
                    <a:pt x="691" y="522"/>
                    <a:pt x="692" y="522"/>
                    <a:pt x="692" y="522"/>
                  </a:cubicBezTo>
                  <a:cubicBezTo>
                    <a:pt x="701" y="514"/>
                    <a:pt x="701" y="514"/>
                    <a:pt x="701" y="514"/>
                  </a:cubicBezTo>
                  <a:cubicBezTo>
                    <a:pt x="733" y="544"/>
                    <a:pt x="733" y="544"/>
                    <a:pt x="733" y="544"/>
                  </a:cubicBezTo>
                  <a:cubicBezTo>
                    <a:pt x="733" y="544"/>
                    <a:pt x="733" y="544"/>
                    <a:pt x="733" y="544"/>
                  </a:cubicBezTo>
                  <a:cubicBezTo>
                    <a:pt x="701" y="514"/>
                    <a:pt x="701" y="514"/>
                    <a:pt x="701" y="514"/>
                  </a:cubicBezTo>
                  <a:cubicBezTo>
                    <a:pt x="713" y="503"/>
                    <a:pt x="713" y="503"/>
                    <a:pt x="713" y="503"/>
                  </a:cubicBezTo>
                  <a:cubicBezTo>
                    <a:pt x="754" y="520"/>
                    <a:pt x="754" y="520"/>
                    <a:pt x="754" y="520"/>
                  </a:cubicBezTo>
                  <a:cubicBezTo>
                    <a:pt x="756" y="540"/>
                    <a:pt x="756" y="540"/>
                    <a:pt x="756" y="540"/>
                  </a:cubicBezTo>
                  <a:cubicBezTo>
                    <a:pt x="736" y="545"/>
                    <a:pt x="736" y="545"/>
                    <a:pt x="736" y="545"/>
                  </a:cubicBezTo>
                  <a:cubicBezTo>
                    <a:pt x="736" y="545"/>
                    <a:pt x="736" y="545"/>
                    <a:pt x="736" y="545"/>
                  </a:cubicBezTo>
                  <a:cubicBezTo>
                    <a:pt x="756" y="541"/>
                    <a:pt x="756" y="541"/>
                    <a:pt x="756" y="541"/>
                  </a:cubicBezTo>
                  <a:cubicBezTo>
                    <a:pt x="758" y="553"/>
                    <a:pt x="758" y="553"/>
                    <a:pt x="758" y="553"/>
                  </a:cubicBezTo>
                  <a:cubicBezTo>
                    <a:pt x="758" y="553"/>
                    <a:pt x="758" y="553"/>
                    <a:pt x="758" y="553"/>
                  </a:cubicBezTo>
                  <a:cubicBezTo>
                    <a:pt x="757" y="540"/>
                    <a:pt x="757" y="540"/>
                    <a:pt x="757" y="540"/>
                  </a:cubicBezTo>
                  <a:cubicBezTo>
                    <a:pt x="786" y="534"/>
                    <a:pt x="786" y="534"/>
                    <a:pt x="786" y="534"/>
                  </a:cubicBezTo>
                  <a:cubicBezTo>
                    <a:pt x="786" y="534"/>
                    <a:pt x="785" y="534"/>
                    <a:pt x="785" y="533"/>
                  </a:cubicBezTo>
                  <a:cubicBezTo>
                    <a:pt x="757" y="540"/>
                    <a:pt x="757" y="540"/>
                    <a:pt x="757" y="540"/>
                  </a:cubicBezTo>
                  <a:cubicBezTo>
                    <a:pt x="755" y="520"/>
                    <a:pt x="755" y="520"/>
                    <a:pt x="755" y="520"/>
                  </a:cubicBezTo>
                  <a:cubicBezTo>
                    <a:pt x="786" y="532"/>
                    <a:pt x="786" y="532"/>
                    <a:pt x="786" y="532"/>
                  </a:cubicBezTo>
                  <a:cubicBezTo>
                    <a:pt x="786" y="532"/>
                    <a:pt x="786" y="532"/>
                    <a:pt x="786" y="532"/>
                  </a:cubicBezTo>
                  <a:cubicBezTo>
                    <a:pt x="755" y="520"/>
                    <a:pt x="755" y="520"/>
                    <a:pt x="755" y="520"/>
                  </a:cubicBezTo>
                  <a:cubicBezTo>
                    <a:pt x="754" y="506"/>
                    <a:pt x="754" y="506"/>
                    <a:pt x="754" y="506"/>
                  </a:cubicBezTo>
                  <a:cubicBezTo>
                    <a:pt x="753" y="506"/>
                    <a:pt x="753" y="506"/>
                    <a:pt x="753" y="506"/>
                  </a:cubicBezTo>
                  <a:cubicBezTo>
                    <a:pt x="754" y="519"/>
                    <a:pt x="754" y="519"/>
                    <a:pt x="754" y="519"/>
                  </a:cubicBezTo>
                  <a:cubicBezTo>
                    <a:pt x="714" y="503"/>
                    <a:pt x="714" y="503"/>
                    <a:pt x="714" y="503"/>
                  </a:cubicBezTo>
                  <a:cubicBezTo>
                    <a:pt x="728" y="490"/>
                    <a:pt x="728" y="490"/>
                    <a:pt x="728" y="490"/>
                  </a:cubicBezTo>
                  <a:cubicBezTo>
                    <a:pt x="751" y="502"/>
                    <a:pt x="751" y="502"/>
                    <a:pt x="751" y="502"/>
                  </a:cubicBezTo>
                  <a:cubicBezTo>
                    <a:pt x="751" y="502"/>
                    <a:pt x="751" y="502"/>
                    <a:pt x="751" y="502"/>
                  </a:cubicBezTo>
                  <a:cubicBezTo>
                    <a:pt x="728" y="490"/>
                    <a:pt x="728" y="490"/>
                    <a:pt x="728" y="490"/>
                  </a:cubicBezTo>
                  <a:cubicBezTo>
                    <a:pt x="762" y="461"/>
                    <a:pt x="762" y="461"/>
                    <a:pt x="762" y="461"/>
                  </a:cubicBezTo>
                  <a:cubicBezTo>
                    <a:pt x="762" y="461"/>
                    <a:pt x="762" y="461"/>
                    <a:pt x="761" y="461"/>
                  </a:cubicBezTo>
                  <a:moveTo>
                    <a:pt x="761" y="460"/>
                  </a:moveTo>
                  <a:cubicBezTo>
                    <a:pt x="708" y="477"/>
                    <a:pt x="708" y="477"/>
                    <a:pt x="708" y="477"/>
                  </a:cubicBezTo>
                  <a:cubicBezTo>
                    <a:pt x="708" y="477"/>
                    <a:pt x="708" y="477"/>
                    <a:pt x="708" y="477"/>
                  </a:cubicBezTo>
                  <a:cubicBezTo>
                    <a:pt x="761" y="460"/>
                    <a:pt x="761" y="460"/>
                    <a:pt x="761" y="460"/>
                  </a:cubicBezTo>
                  <a:cubicBezTo>
                    <a:pt x="761" y="460"/>
                    <a:pt x="761" y="460"/>
                    <a:pt x="761" y="460"/>
                  </a:cubicBezTo>
                  <a:moveTo>
                    <a:pt x="602" y="445"/>
                  </a:moveTo>
                  <a:cubicBezTo>
                    <a:pt x="602" y="445"/>
                    <a:pt x="602" y="445"/>
                    <a:pt x="602" y="445"/>
                  </a:cubicBezTo>
                  <a:cubicBezTo>
                    <a:pt x="602" y="445"/>
                    <a:pt x="602" y="445"/>
                    <a:pt x="602" y="445"/>
                  </a:cubicBezTo>
                  <a:cubicBezTo>
                    <a:pt x="602" y="512"/>
                    <a:pt x="602" y="512"/>
                    <a:pt x="602" y="512"/>
                  </a:cubicBezTo>
                  <a:cubicBezTo>
                    <a:pt x="602" y="512"/>
                    <a:pt x="603" y="512"/>
                    <a:pt x="603" y="512"/>
                  </a:cubicBezTo>
                  <a:cubicBezTo>
                    <a:pt x="603" y="512"/>
                    <a:pt x="603" y="512"/>
                    <a:pt x="603" y="512"/>
                  </a:cubicBezTo>
                  <a:cubicBezTo>
                    <a:pt x="602" y="445"/>
                    <a:pt x="602" y="445"/>
                    <a:pt x="602" y="445"/>
                  </a:cubicBezTo>
                  <a:moveTo>
                    <a:pt x="605" y="443"/>
                  </a:moveTo>
                  <a:cubicBezTo>
                    <a:pt x="605" y="443"/>
                    <a:pt x="605" y="443"/>
                    <a:pt x="605" y="444"/>
                  </a:cubicBezTo>
                  <a:cubicBezTo>
                    <a:pt x="671" y="486"/>
                    <a:pt x="671" y="486"/>
                    <a:pt x="671" y="486"/>
                  </a:cubicBezTo>
                  <a:cubicBezTo>
                    <a:pt x="671" y="486"/>
                    <a:pt x="671" y="486"/>
                    <a:pt x="671" y="486"/>
                  </a:cubicBezTo>
                  <a:cubicBezTo>
                    <a:pt x="605" y="443"/>
                    <a:pt x="605" y="443"/>
                    <a:pt x="605" y="443"/>
                  </a:cubicBezTo>
                  <a:moveTo>
                    <a:pt x="374" y="427"/>
                  </a:moveTo>
                  <a:cubicBezTo>
                    <a:pt x="374" y="427"/>
                    <a:pt x="373" y="427"/>
                    <a:pt x="373" y="427"/>
                  </a:cubicBezTo>
                  <a:cubicBezTo>
                    <a:pt x="424" y="468"/>
                    <a:pt x="424" y="468"/>
                    <a:pt x="424" y="468"/>
                  </a:cubicBezTo>
                  <a:cubicBezTo>
                    <a:pt x="424" y="468"/>
                    <a:pt x="424" y="468"/>
                    <a:pt x="424" y="468"/>
                  </a:cubicBezTo>
                  <a:cubicBezTo>
                    <a:pt x="374" y="427"/>
                    <a:pt x="374" y="427"/>
                    <a:pt x="374" y="427"/>
                  </a:cubicBezTo>
                  <a:moveTo>
                    <a:pt x="487" y="412"/>
                  </a:moveTo>
                  <a:cubicBezTo>
                    <a:pt x="486" y="412"/>
                    <a:pt x="486" y="412"/>
                    <a:pt x="486" y="412"/>
                  </a:cubicBezTo>
                  <a:cubicBezTo>
                    <a:pt x="497" y="466"/>
                    <a:pt x="497" y="466"/>
                    <a:pt x="497" y="466"/>
                  </a:cubicBezTo>
                  <a:cubicBezTo>
                    <a:pt x="497" y="466"/>
                    <a:pt x="497" y="466"/>
                    <a:pt x="497" y="466"/>
                  </a:cubicBezTo>
                  <a:cubicBezTo>
                    <a:pt x="497" y="466"/>
                    <a:pt x="497" y="466"/>
                    <a:pt x="497" y="466"/>
                  </a:cubicBezTo>
                  <a:cubicBezTo>
                    <a:pt x="487" y="412"/>
                    <a:pt x="487" y="412"/>
                    <a:pt x="487" y="412"/>
                  </a:cubicBezTo>
                  <a:moveTo>
                    <a:pt x="617" y="400"/>
                  </a:moveTo>
                  <a:cubicBezTo>
                    <a:pt x="603" y="438"/>
                    <a:pt x="603" y="438"/>
                    <a:pt x="603" y="438"/>
                  </a:cubicBezTo>
                  <a:cubicBezTo>
                    <a:pt x="603" y="438"/>
                    <a:pt x="603" y="438"/>
                    <a:pt x="604" y="438"/>
                  </a:cubicBezTo>
                  <a:cubicBezTo>
                    <a:pt x="617" y="400"/>
                    <a:pt x="617" y="400"/>
                    <a:pt x="617" y="400"/>
                  </a:cubicBezTo>
                  <a:cubicBezTo>
                    <a:pt x="617" y="400"/>
                    <a:pt x="617" y="400"/>
                    <a:pt x="617" y="400"/>
                  </a:cubicBezTo>
                  <a:moveTo>
                    <a:pt x="619" y="400"/>
                  </a:moveTo>
                  <a:cubicBezTo>
                    <a:pt x="619" y="400"/>
                    <a:pt x="619" y="400"/>
                    <a:pt x="619" y="400"/>
                  </a:cubicBezTo>
                  <a:cubicBezTo>
                    <a:pt x="619" y="400"/>
                    <a:pt x="619" y="400"/>
                    <a:pt x="619" y="400"/>
                  </a:cubicBezTo>
                  <a:cubicBezTo>
                    <a:pt x="656" y="460"/>
                    <a:pt x="656" y="460"/>
                    <a:pt x="656" y="460"/>
                  </a:cubicBezTo>
                  <a:cubicBezTo>
                    <a:pt x="606" y="442"/>
                    <a:pt x="606" y="442"/>
                    <a:pt x="606" y="442"/>
                  </a:cubicBezTo>
                  <a:cubicBezTo>
                    <a:pt x="605" y="443"/>
                    <a:pt x="605" y="443"/>
                    <a:pt x="605" y="443"/>
                  </a:cubicBezTo>
                  <a:cubicBezTo>
                    <a:pt x="656" y="461"/>
                    <a:pt x="656" y="461"/>
                    <a:pt x="656" y="461"/>
                  </a:cubicBezTo>
                  <a:cubicBezTo>
                    <a:pt x="671" y="486"/>
                    <a:pt x="671" y="486"/>
                    <a:pt x="671" y="486"/>
                  </a:cubicBezTo>
                  <a:cubicBezTo>
                    <a:pt x="671" y="485"/>
                    <a:pt x="671" y="485"/>
                    <a:pt x="671" y="485"/>
                  </a:cubicBezTo>
                  <a:cubicBezTo>
                    <a:pt x="671" y="485"/>
                    <a:pt x="671" y="485"/>
                    <a:pt x="671" y="485"/>
                  </a:cubicBezTo>
                  <a:cubicBezTo>
                    <a:pt x="657" y="461"/>
                    <a:pt x="657" y="461"/>
                    <a:pt x="657" y="461"/>
                  </a:cubicBezTo>
                  <a:cubicBezTo>
                    <a:pt x="702" y="477"/>
                    <a:pt x="702" y="477"/>
                    <a:pt x="702" y="477"/>
                  </a:cubicBezTo>
                  <a:cubicBezTo>
                    <a:pt x="702" y="477"/>
                    <a:pt x="702" y="477"/>
                    <a:pt x="702" y="477"/>
                  </a:cubicBezTo>
                  <a:cubicBezTo>
                    <a:pt x="656" y="460"/>
                    <a:pt x="656" y="460"/>
                    <a:pt x="656" y="460"/>
                  </a:cubicBezTo>
                  <a:cubicBezTo>
                    <a:pt x="619" y="400"/>
                    <a:pt x="619" y="400"/>
                    <a:pt x="619" y="400"/>
                  </a:cubicBezTo>
                  <a:moveTo>
                    <a:pt x="405" y="396"/>
                  </a:moveTo>
                  <a:cubicBezTo>
                    <a:pt x="405" y="396"/>
                    <a:pt x="405" y="396"/>
                    <a:pt x="405" y="396"/>
                  </a:cubicBezTo>
                  <a:cubicBezTo>
                    <a:pt x="412" y="420"/>
                    <a:pt x="412" y="420"/>
                    <a:pt x="412" y="420"/>
                  </a:cubicBezTo>
                  <a:cubicBezTo>
                    <a:pt x="374" y="425"/>
                    <a:pt x="374" y="425"/>
                    <a:pt x="374" y="425"/>
                  </a:cubicBezTo>
                  <a:cubicBezTo>
                    <a:pt x="374" y="426"/>
                    <a:pt x="374" y="426"/>
                    <a:pt x="374" y="426"/>
                  </a:cubicBezTo>
                  <a:cubicBezTo>
                    <a:pt x="374" y="426"/>
                    <a:pt x="374" y="426"/>
                    <a:pt x="374" y="426"/>
                  </a:cubicBezTo>
                  <a:cubicBezTo>
                    <a:pt x="412" y="420"/>
                    <a:pt x="412" y="420"/>
                    <a:pt x="412" y="420"/>
                  </a:cubicBezTo>
                  <a:cubicBezTo>
                    <a:pt x="418" y="441"/>
                    <a:pt x="418" y="441"/>
                    <a:pt x="418" y="441"/>
                  </a:cubicBezTo>
                  <a:cubicBezTo>
                    <a:pt x="374" y="426"/>
                    <a:pt x="374" y="426"/>
                    <a:pt x="374" y="426"/>
                  </a:cubicBezTo>
                  <a:cubicBezTo>
                    <a:pt x="374" y="427"/>
                    <a:pt x="374" y="427"/>
                    <a:pt x="374" y="427"/>
                  </a:cubicBezTo>
                  <a:cubicBezTo>
                    <a:pt x="418" y="442"/>
                    <a:pt x="418" y="442"/>
                    <a:pt x="418" y="442"/>
                  </a:cubicBezTo>
                  <a:cubicBezTo>
                    <a:pt x="426" y="467"/>
                    <a:pt x="426" y="467"/>
                    <a:pt x="426" y="467"/>
                  </a:cubicBezTo>
                  <a:cubicBezTo>
                    <a:pt x="426" y="467"/>
                    <a:pt x="426" y="467"/>
                    <a:pt x="426" y="467"/>
                  </a:cubicBezTo>
                  <a:cubicBezTo>
                    <a:pt x="419" y="442"/>
                    <a:pt x="419" y="442"/>
                    <a:pt x="419" y="442"/>
                  </a:cubicBezTo>
                  <a:cubicBezTo>
                    <a:pt x="445" y="451"/>
                    <a:pt x="445" y="451"/>
                    <a:pt x="445" y="451"/>
                  </a:cubicBezTo>
                  <a:cubicBezTo>
                    <a:pt x="428" y="468"/>
                    <a:pt x="428" y="468"/>
                    <a:pt x="428" y="468"/>
                  </a:cubicBezTo>
                  <a:cubicBezTo>
                    <a:pt x="428" y="468"/>
                    <a:pt x="428" y="468"/>
                    <a:pt x="429" y="468"/>
                  </a:cubicBezTo>
                  <a:cubicBezTo>
                    <a:pt x="445" y="451"/>
                    <a:pt x="445" y="451"/>
                    <a:pt x="445" y="451"/>
                  </a:cubicBezTo>
                  <a:cubicBezTo>
                    <a:pt x="495" y="468"/>
                    <a:pt x="495" y="468"/>
                    <a:pt x="495" y="468"/>
                  </a:cubicBezTo>
                  <a:cubicBezTo>
                    <a:pt x="495" y="468"/>
                    <a:pt x="495" y="468"/>
                    <a:pt x="495" y="468"/>
                  </a:cubicBezTo>
                  <a:cubicBezTo>
                    <a:pt x="445" y="451"/>
                    <a:pt x="445" y="451"/>
                    <a:pt x="445" y="451"/>
                  </a:cubicBezTo>
                  <a:cubicBezTo>
                    <a:pt x="484" y="412"/>
                    <a:pt x="484" y="412"/>
                    <a:pt x="484" y="412"/>
                  </a:cubicBezTo>
                  <a:cubicBezTo>
                    <a:pt x="484" y="411"/>
                    <a:pt x="484" y="411"/>
                    <a:pt x="484" y="411"/>
                  </a:cubicBezTo>
                  <a:cubicBezTo>
                    <a:pt x="445" y="451"/>
                    <a:pt x="445" y="451"/>
                    <a:pt x="445" y="451"/>
                  </a:cubicBezTo>
                  <a:cubicBezTo>
                    <a:pt x="418" y="442"/>
                    <a:pt x="418" y="442"/>
                    <a:pt x="418" y="442"/>
                  </a:cubicBezTo>
                  <a:cubicBezTo>
                    <a:pt x="412" y="420"/>
                    <a:pt x="412" y="420"/>
                    <a:pt x="412" y="420"/>
                  </a:cubicBezTo>
                  <a:cubicBezTo>
                    <a:pt x="483" y="410"/>
                    <a:pt x="483" y="410"/>
                    <a:pt x="483" y="410"/>
                  </a:cubicBezTo>
                  <a:cubicBezTo>
                    <a:pt x="483" y="410"/>
                    <a:pt x="483" y="410"/>
                    <a:pt x="483" y="410"/>
                  </a:cubicBezTo>
                  <a:cubicBezTo>
                    <a:pt x="412" y="420"/>
                    <a:pt x="412" y="420"/>
                    <a:pt x="412" y="420"/>
                  </a:cubicBezTo>
                  <a:cubicBezTo>
                    <a:pt x="405" y="396"/>
                    <a:pt x="405" y="396"/>
                    <a:pt x="405" y="396"/>
                  </a:cubicBezTo>
                  <a:moveTo>
                    <a:pt x="401" y="395"/>
                  </a:moveTo>
                  <a:cubicBezTo>
                    <a:pt x="373" y="424"/>
                    <a:pt x="373" y="424"/>
                    <a:pt x="373" y="424"/>
                  </a:cubicBezTo>
                  <a:cubicBezTo>
                    <a:pt x="373" y="424"/>
                    <a:pt x="373" y="425"/>
                    <a:pt x="373" y="425"/>
                  </a:cubicBezTo>
                  <a:cubicBezTo>
                    <a:pt x="402" y="395"/>
                    <a:pt x="402" y="395"/>
                    <a:pt x="402" y="395"/>
                  </a:cubicBezTo>
                  <a:cubicBezTo>
                    <a:pt x="402" y="395"/>
                    <a:pt x="401" y="395"/>
                    <a:pt x="401" y="395"/>
                  </a:cubicBezTo>
                  <a:moveTo>
                    <a:pt x="552" y="382"/>
                  </a:moveTo>
                  <a:cubicBezTo>
                    <a:pt x="552" y="382"/>
                    <a:pt x="552" y="382"/>
                    <a:pt x="552" y="382"/>
                  </a:cubicBezTo>
                  <a:cubicBezTo>
                    <a:pt x="569" y="402"/>
                    <a:pt x="569" y="402"/>
                    <a:pt x="569" y="402"/>
                  </a:cubicBezTo>
                  <a:cubicBezTo>
                    <a:pt x="535" y="405"/>
                    <a:pt x="535" y="405"/>
                    <a:pt x="535" y="405"/>
                  </a:cubicBezTo>
                  <a:cubicBezTo>
                    <a:pt x="549" y="382"/>
                    <a:pt x="549" y="382"/>
                    <a:pt x="549" y="382"/>
                  </a:cubicBezTo>
                  <a:cubicBezTo>
                    <a:pt x="549" y="382"/>
                    <a:pt x="549" y="382"/>
                    <a:pt x="549" y="382"/>
                  </a:cubicBezTo>
                  <a:cubicBezTo>
                    <a:pt x="535" y="405"/>
                    <a:pt x="535" y="405"/>
                    <a:pt x="535" y="405"/>
                  </a:cubicBezTo>
                  <a:cubicBezTo>
                    <a:pt x="489" y="409"/>
                    <a:pt x="489" y="409"/>
                    <a:pt x="489" y="409"/>
                  </a:cubicBezTo>
                  <a:cubicBezTo>
                    <a:pt x="489" y="409"/>
                    <a:pt x="489" y="409"/>
                    <a:pt x="489" y="409"/>
                  </a:cubicBezTo>
                  <a:cubicBezTo>
                    <a:pt x="535" y="405"/>
                    <a:pt x="535" y="405"/>
                    <a:pt x="535" y="405"/>
                  </a:cubicBezTo>
                  <a:cubicBezTo>
                    <a:pt x="498" y="466"/>
                    <a:pt x="498" y="466"/>
                    <a:pt x="498" y="466"/>
                  </a:cubicBezTo>
                  <a:cubicBezTo>
                    <a:pt x="499" y="466"/>
                    <a:pt x="499" y="467"/>
                    <a:pt x="499" y="467"/>
                  </a:cubicBezTo>
                  <a:cubicBezTo>
                    <a:pt x="535" y="405"/>
                    <a:pt x="535" y="405"/>
                    <a:pt x="535" y="405"/>
                  </a:cubicBezTo>
                  <a:cubicBezTo>
                    <a:pt x="569" y="402"/>
                    <a:pt x="569" y="402"/>
                    <a:pt x="569" y="402"/>
                  </a:cubicBezTo>
                  <a:cubicBezTo>
                    <a:pt x="600" y="439"/>
                    <a:pt x="600" y="439"/>
                    <a:pt x="600" y="439"/>
                  </a:cubicBezTo>
                  <a:cubicBezTo>
                    <a:pt x="600" y="439"/>
                    <a:pt x="600" y="439"/>
                    <a:pt x="600" y="439"/>
                  </a:cubicBezTo>
                  <a:cubicBezTo>
                    <a:pt x="569" y="402"/>
                    <a:pt x="569" y="402"/>
                    <a:pt x="569" y="402"/>
                  </a:cubicBezTo>
                  <a:cubicBezTo>
                    <a:pt x="616" y="398"/>
                    <a:pt x="616" y="398"/>
                    <a:pt x="616" y="398"/>
                  </a:cubicBezTo>
                  <a:cubicBezTo>
                    <a:pt x="616" y="398"/>
                    <a:pt x="616" y="398"/>
                    <a:pt x="616" y="398"/>
                  </a:cubicBezTo>
                  <a:cubicBezTo>
                    <a:pt x="569" y="402"/>
                    <a:pt x="569" y="402"/>
                    <a:pt x="569" y="402"/>
                  </a:cubicBezTo>
                  <a:cubicBezTo>
                    <a:pt x="552" y="382"/>
                    <a:pt x="552" y="382"/>
                    <a:pt x="552" y="382"/>
                  </a:cubicBezTo>
                  <a:moveTo>
                    <a:pt x="548" y="381"/>
                  </a:moveTo>
                  <a:cubicBezTo>
                    <a:pt x="488" y="408"/>
                    <a:pt x="488" y="408"/>
                    <a:pt x="488" y="408"/>
                  </a:cubicBezTo>
                  <a:cubicBezTo>
                    <a:pt x="488" y="408"/>
                    <a:pt x="488" y="408"/>
                    <a:pt x="488" y="408"/>
                  </a:cubicBezTo>
                  <a:cubicBezTo>
                    <a:pt x="548" y="381"/>
                    <a:pt x="548" y="381"/>
                    <a:pt x="548" y="381"/>
                  </a:cubicBezTo>
                  <a:cubicBezTo>
                    <a:pt x="548" y="381"/>
                    <a:pt x="548" y="381"/>
                    <a:pt x="548" y="381"/>
                  </a:cubicBezTo>
                  <a:moveTo>
                    <a:pt x="553" y="380"/>
                  </a:moveTo>
                  <a:cubicBezTo>
                    <a:pt x="553" y="380"/>
                    <a:pt x="553" y="381"/>
                    <a:pt x="553" y="381"/>
                  </a:cubicBezTo>
                  <a:cubicBezTo>
                    <a:pt x="616" y="398"/>
                    <a:pt x="616" y="398"/>
                    <a:pt x="616" y="398"/>
                  </a:cubicBezTo>
                  <a:cubicBezTo>
                    <a:pt x="616" y="398"/>
                    <a:pt x="616" y="397"/>
                    <a:pt x="616" y="397"/>
                  </a:cubicBezTo>
                  <a:cubicBezTo>
                    <a:pt x="553" y="380"/>
                    <a:pt x="553" y="380"/>
                    <a:pt x="553" y="380"/>
                  </a:cubicBezTo>
                  <a:moveTo>
                    <a:pt x="432" y="327"/>
                  </a:moveTo>
                  <a:cubicBezTo>
                    <a:pt x="405" y="389"/>
                    <a:pt x="405" y="389"/>
                    <a:pt x="405" y="389"/>
                  </a:cubicBezTo>
                  <a:cubicBezTo>
                    <a:pt x="405" y="389"/>
                    <a:pt x="405" y="389"/>
                    <a:pt x="405" y="389"/>
                  </a:cubicBezTo>
                  <a:cubicBezTo>
                    <a:pt x="432" y="328"/>
                    <a:pt x="432" y="328"/>
                    <a:pt x="432" y="328"/>
                  </a:cubicBezTo>
                  <a:cubicBezTo>
                    <a:pt x="432" y="328"/>
                    <a:pt x="432" y="327"/>
                    <a:pt x="432" y="327"/>
                  </a:cubicBezTo>
                  <a:moveTo>
                    <a:pt x="359" y="324"/>
                  </a:moveTo>
                  <a:cubicBezTo>
                    <a:pt x="359" y="324"/>
                    <a:pt x="359" y="324"/>
                    <a:pt x="359" y="324"/>
                  </a:cubicBezTo>
                  <a:cubicBezTo>
                    <a:pt x="402" y="390"/>
                    <a:pt x="402" y="390"/>
                    <a:pt x="402" y="390"/>
                  </a:cubicBezTo>
                  <a:cubicBezTo>
                    <a:pt x="402" y="390"/>
                    <a:pt x="402" y="390"/>
                    <a:pt x="402" y="389"/>
                  </a:cubicBezTo>
                  <a:cubicBezTo>
                    <a:pt x="359" y="324"/>
                    <a:pt x="359" y="324"/>
                    <a:pt x="359" y="324"/>
                  </a:cubicBezTo>
                  <a:moveTo>
                    <a:pt x="360" y="322"/>
                  </a:moveTo>
                  <a:cubicBezTo>
                    <a:pt x="360" y="322"/>
                    <a:pt x="360" y="323"/>
                    <a:pt x="360" y="323"/>
                  </a:cubicBezTo>
                  <a:cubicBezTo>
                    <a:pt x="431" y="325"/>
                    <a:pt x="431" y="325"/>
                    <a:pt x="431" y="325"/>
                  </a:cubicBezTo>
                  <a:cubicBezTo>
                    <a:pt x="431" y="325"/>
                    <a:pt x="431" y="325"/>
                    <a:pt x="431" y="325"/>
                  </a:cubicBezTo>
                  <a:cubicBezTo>
                    <a:pt x="360" y="322"/>
                    <a:pt x="360" y="322"/>
                    <a:pt x="360" y="322"/>
                  </a:cubicBezTo>
                  <a:moveTo>
                    <a:pt x="327" y="320"/>
                  </a:moveTo>
                  <a:cubicBezTo>
                    <a:pt x="327" y="320"/>
                    <a:pt x="327" y="320"/>
                    <a:pt x="327" y="320"/>
                  </a:cubicBezTo>
                  <a:cubicBezTo>
                    <a:pt x="362" y="353"/>
                    <a:pt x="362" y="353"/>
                    <a:pt x="362" y="353"/>
                  </a:cubicBezTo>
                  <a:cubicBezTo>
                    <a:pt x="372" y="424"/>
                    <a:pt x="372" y="424"/>
                    <a:pt x="372" y="424"/>
                  </a:cubicBezTo>
                  <a:cubicBezTo>
                    <a:pt x="372" y="424"/>
                    <a:pt x="372" y="424"/>
                    <a:pt x="372" y="424"/>
                  </a:cubicBezTo>
                  <a:cubicBezTo>
                    <a:pt x="372" y="424"/>
                    <a:pt x="372" y="424"/>
                    <a:pt x="372" y="424"/>
                  </a:cubicBezTo>
                  <a:cubicBezTo>
                    <a:pt x="363" y="354"/>
                    <a:pt x="363" y="354"/>
                    <a:pt x="363" y="354"/>
                  </a:cubicBezTo>
                  <a:cubicBezTo>
                    <a:pt x="401" y="390"/>
                    <a:pt x="401" y="390"/>
                    <a:pt x="401" y="390"/>
                  </a:cubicBezTo>
                  <a:cubicBezTo>
                    <a:pt x="401" y="390"/>
                    <a:pt x="401" y="390"/>
                    <a:pt x="401" y="390"/>
                  </a:cubicBezTo>
                  <a:cubicBezTo>
                    <a:pt x="363" y="353"/>
                    <a:pt x="363" y="353"/>
                    <a:pt x="363" y="353"/>
                  </a:cubicBezTo>
                  <a:cubicBezTo>
                    <a:pt x="359" y="324"/>
                    <a:pt x="359" y="324"/>
                    <a:pt x="359" y="324"/>
                  </a:cubicBezTo>
                  <a:cubicBezTo>
                    <a:pt x="359" y="324"/>
                    <a:pt x="359" y="324"/>
                    <a:pt x="359" y="324"/>
                  </a:cubicBezTo>
                  <a:cubicBezTo>
                    <a:pt x="359" y="324"/>
                    <a:pt x="358" y="324"/>
                    <a:pt x="358" y="324"/>
                  </a:cubicBezTo>
                  <a:cubicBezTo>
                    <a:pt x="362" y="353"/>
                    <a:pt x="362" y="353"/>
                    <a:pt x="362" y="353"/>
                  </a:cubicBezTo>
                  <a:cubicBezTo>
                    <a:pt x="327" y="320"/>
                    <a:pt x="327" y="320"/>
                    <a:pt x="327" y="320"/>
                  </a:cubicBezTo>
                  <a:moveTo>
                    <a:pt x="328" y="318"/>
                  </a:moveTo>
                  <a:cubicBezTo>
                    <a:pt x="328" y="318"/>
                    <a:pt x="328" y="318"/>
                    <a:pt x="328" y="318"/>
                  </a:cubicBezTo>
                  <a:cubicBezTo>
                    <a:pt x="356" y="322"/>
                    <a:pt x="356" y="322"/>
                    <a:pt x="356" y="322"/>
                  </a:cubicBezTo>
                  <a:cubicBezTo>
                    <a:pt x="356" y="322"/>
                    <a:pt x="356" y="322"/>
                    <a:pt x="356" y="322"/>
                  </a:cubicBezTo>
                  <a:cubicBezTo>
                    <a:pt x="328" y="318"/>
                    <a:pt x="328" y="318"/>
                    <a:pt x="328" y="318"/>
                  </a:cubicBezTo>
                  <a:moveTo>
                    <a:pt x="266" y="311"/>
                  </a:moveTo>
                  <a:cubicBezTo>
                    <a:pt x="266" y="311"/>
                    <a:pt x="266" y="311"/>
                    <a:pt x="266" y="311"/>
                  </a:cubicBezTo>
                  <a:cubicBezTo>
                    <a:pt x="321" y="317"/>
                    <a:pt x="321" y="317"/>
                    <a:pt x="321" y="317"/>
                  </a:cubicBezTo>
                  <a:cubicBezTo>
                    <a:pt x="321" y="317"/>
                    <a:pt x="321" y="317"/>
                    <a:pt x="321" y="317"/>
                  </a:cubicBezTo>
                  <a:cubicBezTo>
                    <a:pt x="266" y="311"/>
                    <a:pt x="266" y="311"/>
                    <a:pt x="266" y="311"/>
                  </a:cubicBezTo>
                  <a:moveTo>
                    <a:pt x="289" y="277"/>
                  </a:moveTo>
                  <a:cubicBezTo>
                    <a:pt x="265" y="309"/>
                    <a:pt x="265" y="309"/>
                    <a:pt x="265" y="309"/>
                  </a:cubicBezTo>
                  <a:cubicBezTo>
                    <a:pt x="265" y="309"/>
                    <a:pt x="265" y="309"/>
                    <a:pt x="265" y="309"/>
                  </a:cubicBezTo>
                  <a:cubicBezTo>
                    <a:pt x="289" y="277"/>
                    <a:pt x="289" y="277"/>
                    <a:pt x="289" y="277"/>
                  </a:cubicBezTo>
                  <a:cubicBezTo>
                    <a:pt x="289" y="277"/>
                    <a:pt x="289" y="277"/>
                    <a:pt x="289" y="277"/>
                  </a:cubicBezTo>
                  <a:moveTo>
                    <a:pt x="326" y="245"/>
                  </a:moveTo>
                  <a:cubicBezTo>
                    <a:pt x="326" y="245"/>
                    <a:pt x="326" y="245"/>
                    <a:pt x="326" y="245"/>
                  </a:cubicBezTo>
                  <a:cubicBezTo>
                    <a:pt x="356" y="280"/>
                    <a:pt x="356" y="280"/>
                    <a:pt x="356" y="280"/>
                  </a:cubicBezTo>
                  <a:cubicBezTo>
                    <a:pt x="356" y="280"/>
                    <a:pt x="356" y="280"/>
                    <a:pt x="356" y="279"/>
                  </a:cubicBezTo>
                  <a:cubicBezTo>
                    <a:pt x="326" y="245"/>
                    <a:pt x="326" y="245"/>
                    <a:pt x="326" y="245"/>
                  </a:cubicBezTo>
                  <a:moveTo>
                    <a:pt x="339" y="302"/>
                  </a:moveTo>
                  <a:cubicBezTo>
                    <a:pt x="328" y="291"/>
                    <a:pt x="328" y="291"/>
                    <a:pt x="328" y="291"/>
                  </a:cubicBezTo>
                  <a:cubicBezTo>
                    <a:pt x="343" y="286"/>
                    <a:pt x="343" y="286"/>
                    <a:pt x="343" y="286"/>
                  </a:cubicBezTo>
                  <a:cubicBezTo>
                    <a:pt x="346" y="294"/>
                    <a:pt x="346" y="294"/>
                    <a:pt x="346" y="294"/>
                  </a:cubicBezTo>
                  <a:cubicBezTo>
                    <a:pt x="339" y="302"/>
                    <a:pt x="339" y="302"/>
                    <a:pt x="339" y="302"/>
                  </a:cubicBezTo>
                  <a:moveTo>
                    <a:pt x="306" y="228"/>
                  </a:moveTo>
                  <a:cubicBezTo>
                    <a:pt x="303" y="239"/>
                    <a:pt x="303" y="239"/>
                    <a:pt x="303" y="239"/>
                  </a:cubicBezTo>
                  <a:cubicBezTo>
                    <a:pt x="274" y="234"/>
                    <a:pt x="274" y="234"/>
                    <a:pt x="274" y="234"/>
                  </a:cubicBezTo>
                  <a:cubicBezTo>
                    <a:pt x="274" y="234"/>
                    <a:pt x="274" y="234"/>
                    <a:pt x="274" y="234"/>
                  </a:cubicBezTo>
                  <a:cubicBezTo>
                    <a:pt x="302" y="240"/>
                    <a:pt x="302" y="240"/>
                    <a:pt x="302" y="240"/>
                  </a:cubicBezTo>
                  <a:cubicBezTo>
                    <a:pt x="296" y="259"/>
                    <a:pt x="296" y="259"/>
                    <a:pt x="296" y="259"/>
                  </a:cubicBezTo>
                  <a:cubicBezTo>
                    <a:pt x="273" y="235"/>
                    <a:pt x="273" y="235"/>
                    <a:pt x="273" y="235"/>
                  </a:cubicBezTo>
                  <a:cubicBezTo>
                    <a:pt x="273" y="235"/>
                    <a:pt x="273" y="235"/>
                    <a:pt x="273" y="236"/>
                  </a:cubicBezTo>
                  <a:cubicBezTo>
                    <a:pt x="296" y="259"/>
                    <a:pt x="296" y="259"/>
                    <a:pt x="296" y="259"/>
                  </a:cubicBezTo>
                  <a:cubicBezTo>
                    <a:pt x="292" y="272"/>
                    <a:pt x="292" y="272"/>
                    <a:pt x="292" y="272"/>
                  </a:cubicBezTo>
                  <a:cubicBezTo>
                    <a:pt x="292" y="272"/>
                    <a:pt x="292" y="272"/>
                    <a:pt x="292" y="272"/>
                  </a:cubicBezTo>
                  <a:cubicBezTo>
                    <a:pt x="296" y="260"/>
                    <a:pt x="296" y="260"/>
                    <a:pt x="296" y="260"/>
                  </a:cubicBezTo>
                  <a:cubicBezTo>
                    <a:pt x="327" y="291"/>
                    <a:pt x="327" y="291"/>
                    <a:pt x="327" y="291"/>
                  </a:cubicBezTo>
                  <a:cubicBezTo>
                    <a:pt x="309" y="297"/>
                    <a:pt x="309" y="297"/>
                    <a:pt x="309" y="297"/>
                  </a:cubicBezTo>
                  <a:cubicBezTo>
                    <a:pt x="293" y="277"/>
                    <a:pt x="293" y="277"/>
                    <a:pt x="293" y="277"/>
                  </a:cubicBezTo>
                  <a:cubicBezTo>
                    <a:pt x="293" y="277"/>
                    <a:pt x="293" y="277"/>
                    <a:pt x="292" y="277"/>
                  </a:cubicBezTo>
                  <a:cubicBezTo>
                    <a:pt x="308" y="297"/>
                    <a:pt x="308" y="297"/>
                    <a:pt x="308" y="297"/>
                  </a:cubicBezTo>
                  <a:cubicBezTo>
                    <a:pt x="266" y="310"/>
                    <a:pt x="266" y="310"/>
                    <a:pt x="266" y="310"/>
                  </a:cubicBezTo>
                  <a:cubicBezTo>
                    <a:pt x="266" y="310"/>
                    <a:pt x="266" y="310"/>
                    <a:pt x="266" y="310"/>
                  </a:cubicBezTo>
                  <a:cubicBezTo>
                    <a:pt x="308" y="297"/>
                    <a:pt x="308" y="297"/>
                    <a:pt x="308" y="297"/>
                  </a:cubicBezTo>
                  <a:cubicBezTo>
                    <a:pt x="322" y="315"/>
                    <a:pt x="322" y="315"/>
                    <a:pt x="322" y="315"/>
                  </a:cubicBezTo>
                  <a:cubicBezTo>
                    <a:pt x="322" y="315"/>
                    <a:pt x="323" y="315"/>
                    <a:pt x="323" y="315"/>
                  </a:cubicBezTo>
                  <a:cubicBezTo>
                    <a:pt x="309" y="297"/>
                    <a:pt x="309" y="297"/>
                    <a:pt x="309" y="297"/>
                  </a:cubicBezTo>
                  <a:cubicBezTo>
                    <a:pt x="327" y="291"/>
                    <a:pt x="327" y="291"/>
                    <a:pt x="327" y="291"/>
                  </a:cubicBezTo>
                  <a:cubicBezTo>
                    <a:pt x="338" y="302"/>
                    <a:pt x="338" y="302"/>
                    <a:pt x="338" y="302"/>
                  </a:cubicBezTo>
                  <a:cubicBezTo>
                    <a:pt x="327" y="315"/>
                    <a:pt x="327" y="315"/>
                    <a:pt x="327" y="315"/>
                  </a:cubicBezTo>
                  <a:cubicBezTo>
                    <a:pt x="327" y="315"/>
                    <a:pt x="327" y="315"/>
                    <a:pt x="327" y="315"/>
                  </a:cubicBezTo>
                  <a:cubicBezTo>
                    <a:pt x="339" y="303"/>
                    <a:pt x="339" y="303"/>
                    <a:pt x="339" y="303"/>
                  </a:cubicBezTo>
                  <a:cubicBezTo>
                    <a:pt x="357" y="321"/>
                    <a:pt x="357" y="321"/>
                    <a:pt x="357" y="321"/>
                  </a:cubicBezTo>
                  <a:cubicBezTo>
                    <a:pt x="357" y="321"/>
                    <a:pt x="357" y="321"/>
                    <a:pt x="357" y="321"/>
                  </a:cubicBezTo>
                  <a:cubicBezTo>
                    <a:pt x="339" y="302"/>
                    <a:pt x="339" y="302"/>
                    <a:pt x="339" y="302"/>
                  </a:cubicBezTo>
                  <a:cubicBezTo>
                    <a:pt x="346" y="294"/>
                    <a:pt x="346" y="294"/>
                    <a:pt x="346" y="294"/>
                  </a:cubicBezTo>
                  <a:cubicBezTo>
                    <a:pt x="357" y="321"/>
                    <a:pt x="357" y="321"/>
                    <a:pt x="357" y="321"/>
                  </a:cubicBezTo>
                  <a:cubicBezTo>
                    <a:pt x="357" y="321"/>
                    <a:pt x="358" y="321"/>
                    <a:pt x="358" y="321"/>
                  </a:cubicBezTo>
                  <a:cubicBezTo>
                    <a:pt x="346" y="294"/>
                    <a:pt x="346" y="294"/>
                    <a:pt x="346" y="294"/>
                  </a:cubicBezTo>
                  <a:cubicBezTo>
                    <a:pt x="356" y="284"/>
                    <a:pt x="356" y="284"/>
                    <a:pt x="356" y="284"/>
                  </a:cubicBezTo>
                  <a:cubicBezTo>
                    <a:pt x="356" y="284"/>
                    <a:pt x="356" y="284"/>
                    <a:pt x="356" y="284"/>
                  </a:cubicBezTo>
                  <a:cubicBezTo>
                    <a:pt x="346" y="294"/>
                    <a:pt x="346" y="294"/>
                    <a:pt x="346" y="294"/>
                  </a:cubicBezTo>
                  <a:cubicBezTo>
                    <a:pt x="343" y="286"/>
                    <a:pt x="343" y="286"/>
                    <a:pt x="343" y="286"/>
                  </a:cubicBezTo>
                  <a:cubicBezTo>
                    <a:pt x="355" y="283"/>
                    <a:pt x="355" y="283"/>
                    <a:pt x="355" y="283"/>
                  </a:cubicBezTo>
                  <a:cubicBezTo>
                    <a:pt x="355" y="283"/>
                    <a:pt x="355" y="282"/>
                    <a:pt x="355" y="282"/>
                  </a:cubicBezTo>
                  <a:cubicBezTo>
                    <a:pt x="343" y="286"/>
                    <a:pt x="343" y="286"/>
                    <a:pt x="343" y="286"/>
                  </a:cubicBezTo>
                  <a:cubicBezTo>
                    <a:pt x="326" y="246"/>
                    <a:pt x="326" y="246"/>
                    <a:pt x="326" y="246"/>
                  </a:cubicBezTo>
                  <a:cubicBezTo>
                    <a:pt x="326" y="246"/>
                    <a:pt x="326" y="246"/>
                    <a:pt x="326" y="246"/>
                  </a:cubicBezTo>
                  <a:cubicBezTo>
                    <a:pt x="343" y="286"/>
                    <a:pt x="343" y="286"/>
                    <a:pt x="343" y="286"/>
                  </a:cubicBezTo>
                  <a:cubicBezTo>
                    <a:pt x="328" y="291"/>
                    <a:pt x="328" y="291"/>
                    <a:pt x="328" y="291"/>
                  </a:cubicBezTo>
                  <a:cubicBezTo>
                    <a:pt x="296" y="259"/>
                    <a:pt x="296" y="259"/>
                    <a:pt x="296" y="259"/>
                  </a:cubicBezTo>
                  <a:cubicBezTo>
                    <a:pt x="303" y="240"/>
                    <a:pt x="303" y="240"/>
                    <a:pt x="303" y="240"/>
                  </a:cubicBezTo>
                  <a:cubicBezTo>
                    <a:pt x="323" y="244"/>
                    <a:pt x="323" y="244"/>
                    <a:pt x="323" y="244"/>
                  </a:cubicBezTo>
                  <a:cubicBezTo>
                    <a:pt x="323" y="244"/>
                    <a:pt x="323" y="243"/>
                    <a:pt x="323" y="243"/>
                  </a:cubicBezTo>
                  <a:cubicBezTo>
                    <a:pt x="303" y="239"/>
                    <a:pt x="303" y="239"/>
                    <a:pt x="303" y="239"/>
                  </a:cubicBezTo>
                  <a:cubicBezTo>
                    <a:pt x="307" y="228"/>
                    <a:pt x="307" y="228"/>
                    <a:pt x="307" y="228"/>
                  </a:cubicBezTo>
                  <a:cubicBezTo>
                    <a:pt x="307" y="228"/>
                    <a:pt x="307" y="228"/>
                    <a:pt x="306" y="228"/>
                  </a:cubicBezTo>
                  <a:moveTo>
                    <a:pt x="309" y="227"/>
                  </a:moveTo>
                  <a:cubicBezTo>
                    <a:pt x="309" y="227"/>
                    <a:pt x="309" y="227"/>
                    <a:pt x="308" y="227"/>
                  </a:cubicBezTo>
                  <a:cubicBezTo>
                    <a:pt x="324" y="243"/>
                    <a:pt x="324" y="243"/>
                    <a:pt x="324" y="243"/>
                  </a:cubicBezTo>
                  <a:cubicBezTo>
                    <a:pt x="324" y="243"/>
                    <a:pt x="324" y="242"/>
                    <a:pt x="324" y="242"/>
                  </a:cubicBezTo>
                  <a:cubicBezTo>
                    <a:pt x="309" y="227"/>
                    <a:pt x="309" y="227"/>
                    <a:pt x="309" y="227"/>
                  </a:cubicBezTo>
                  <a:moveTo>
                    <a:pt x="305" y="226"/>
                  </a:moveTo>
                  <a:cubicBezTo>
                    <a:pt x="274" y="233"/>
                    <a:pt x="274" y="233"/>
                    <a:pt x="274" y="233"/>
                  </a:cubicBezTo>
                  <a:cubicBezTo>
                    <a:pt x="274" y="233"/>
                    <a:pt x="274" y="233"/>
                    <a:pt x="274" y="233"/>
                  </a:cubicBezTo>
                  <a:cubicBezTo>
                    <a:pt x="274" y="233"/>
                    <a:pt x="274" y="233"/>
                    <a:pt x="274" y="233"/>
                  </a:cubicBezTo>
                  <a:cubicBezTo>
                    <a:pt x="305" y="227"/>
                    <a:pt x="305" y="227"/>
                    <a:pt x="305" y="227"/>
                  </a:cubicBezTo>
                  <a:cubicBezTo>
                    <a:pt x="305" y="227"/>
                    <a:pt x="305" y="226"/>
                    <a:pt x="305" y="226"/>
                  </a:cubicBezTo>
                  <a:cubicBezTo>
                    <a:pt x="305" y="226"/>
                    <a:pt x="305" y="226"/>
                    <a:pt x="305" y="226"/>
                  </a:cubicBezTo>
                  <a:moveTo>
                    <a:pt x="335" y="204"/>
                  </a:moveTo>
                  <a:cubicBezTo>
                    <a:pt x="325" y="242"/>
                    <a:pt x="325" y="242"/>
                    <a:pt x="325" y="242"/>
                  </a:cubicBezTo>
                  <a:cubicBezTo>
                    <a:pt x="325" y="242"/>
                    <a:pt x="326" y="242"/>
                    <a:pt x="326" y="242"/>
                  </a:cubicBezTo>
                  <a:cubicBezTo>
                    <a:pt x="335" y="204"/>
                    <a:pt x="335" y="204"/>
                    <a:pt x="335" y="204"/>
                  </a:cubicBezTo>
                  <a:cubicBezTo>
                    <a:pt x="335" y="204"/>
                    <a:pt x="335" y="204"/>
                    <a:pt x="335" y="204"/>
                  </a:cubicBezTo>
                  <a:moveTo>
                    <a:pt x="333" y="203"/>
                  </a:moveTo>
                  <a:cubicBezTo>
                    <a:pt x="309" y="225"/>
                    <a:pt x="309" y="225"/>
                    <a:pt x="309" y="225"/>
                  </a:cubicBezTo>
                  <a:cubicBezTo>
                    <a:pt x="309" y="225"/>
                    <a:pt x="309" y="225"/>
                    <a:pt x="309" y="225"/>
                  </a:cubicBezTo>
                  <a:cubicBezTo>
                    <a:pt x="334" y="203"/>
                    <a:pt x="334" y="203"/>
                    <a:pt x="334" y="203"/>
                  </a:cubicBezTo>
                  <a:cubicBezTo>
                    <a:pt x="334" y="203"/>
                    <a:pt x="333" y="203"/>
                    <a:pt x="333" y="203"/>
                  </a:cubicBezTo>
                  <a:moveTo>
                    <a:pt x="419" y="170"/>
                  </a:moveTo>
                  <a:cubicBezTo>
                    <a:pt x="364" y="190"/>
                    <a:pt x="364" y="190"/>
                    <a:pt x="364" y="190"/>
                  </a:cubicBezTo>
                  <a:cubicBezTo>
                    <a:pt x="375" y="175"/>
                    <a:pt x="375" y="175"/>
                    <a:pt x="375" y="175"/>
                  </a:cubicBezTo>
                  <a:cubicBezTo>
                    <a:pt x="375" y="175"/>
                    <a:pt x="374" y="175"/>
                    <a:pt x="374" y="175"/>
                  </a:cubicBezTo>
                  <a:cubicBezTo>
                    <a:pt x="363" y="190"/>
                    <a:pt x="363" y="190"/>
                    <a:pt x="363" y="190"/>
                  </a:cubicBezTo>
                  <a:cubicBezTo>
                    <a:pt x="338" y="200"/>
                    <a:pt x="338" y="200"/>
                    <a:pt x="338" y="200"/>
                  </a:cubicBezTo>
                  <a:cubicBezTo>
                    <a:pt x="338" y="200"/>
                    <a:pt x="338" y="200"/>
                    <a:pt x="338" y="200"/>
                  </a:cubicBezTo>
                  <a:cubicBezTo>
                    <a:pt x="363" y="191"/>
                    <a:pt x="363" y="191"/>
                    <a:pt x="363" y="191"/>
                  </a:cubicBezTo>
                  <a:cubicBezTo>
                    <a:pt x="326" y="242"/>
                    <a:pt x="326" y="242"/>
                    <a:pt x="326" y="242"/>
                  </a:cubicBezTo>
                  <a:cubicBezTo>
                    <a:pt x="326" y="242"/>
                    <a:pt x="326" y="242"/>
                    <a:pt x="326" y="242"/>
                  </a:cubicBezTo>
                  <a:cubicBezTo>
                    <a:pt x="364" y="191"/>
                    <a:pt x="364" y="191"/>
                    <a:pt x="364" y="191"/>
                  </a:cubicBezTo>
                  <a:cubicBezTo>
                    <a:pt x="419" y="170"/>
                    <a:pt x="419" y="170"/>
                    <a:pt x="419" y="170"/>
                  </a:cubicBezTo>
                  <a:cubicBezTo>
                    <a:pt x="419" y="170"/>
                    <a:pt x="419" y="170"/>
                    <a:pt x="419" y="170"/>
                  </a:cubicBezTo>
                  <a:moveTo>
                    <a:pt x="326" y="164"/>
                  </a:moveTo>
                  <a:cubicBezTo>
                    <a:pt x="325" y="164"/>
                    <a:pt x="325" y="164"/>
                    <a:pt x="325" y="164"/>
                  </a:cubicBezTo>
                  <a:cubicBezTo>
                    <a:pt x="325" y="164"/>
                    <a:pt x="325" y="164"/>
                    <a:pt x="325" y="164"/>
                  </a:cubicBezTo>
                  <a:cubicBezTo>
                    <a:pt x="335" y="198"/>
                    <a:pt x="335" y="198"/>
                    <a:pt x="335" y="198"/>
                  </a:cubicBezTo>
                  <a:cubicBezTo>
                    <a:pt x="335" y="198"/>
                    <a:pt x="335" y="198"/>
                    <a:pt x="335" y="198"/>
                  </a:cubicBezTo>
                  <a:cubicBezTo>
                    <a:pt x="326" y="164"/>
                    <a:pt x="326" y="164"/>
                    <a:pt x="326" y="164"/>
                  </a:cubicBezTo>
                  <a:moveTo>
                    <a:pt x="327" y="163"/>
                  </a:moveTo>
                  <a:cubicBezTo>
                    <a:pt x="327" y="163"/>
                    <a:pt x="327" y="163"/>
                    <a:pt x="327" y="163"/>
                  </a:cubicBezTo>
                  <a:cubicBezTo>
                    <a:pt x="374" y="174"/>
                    <a:pt x="374" y="174"/>
                    <a:pt x="374" y="174"/>
                  </a:cubicBezTo>
                  <a:cubicBezTo>
                    <a:pt x="374" y="173"/>
                    <a:pt x="374" y="173"/>
                    <a:pt x="374" y="173"/>
                  </a:cubicBezTo>
                  <a:cubicBezTo>
                    <a:pt x="327" y="163"/>
                    <a:pt x="327" y="163"/>
                    <a:pt x="327" y="163"/>
                  </a:cubicBezTo>
                  <a:moveTo>
                    <a:pt x="1" y="162"/>
                  </a:moveTo>
                  <a:cubicBezTo>
                    <a:pt x="1" y="162"/>
                    <a:pt x="1" y="162"/>
                    <a:pt x="1" y="162"/>
                  </a:cubicBezTo>
                  <a:cubicBezTo>
                    <a:pt x="48" y="172"/>
                    <a:pt x="48" y="172"/>
                    <a:pt x="48" y="172"/>
                  </a:cubicBezTo>
                  <a:cubicBezTo>
                    <a:pt x="48" y="172"/>
                    <a:pt x="48" y="172"/>
                    <a:pt x="48" y="172"/>
                  </a:cubicBezTo>
                  <a:cubicBezTo>
                    <a:pt x="1" y="162"/>
                    <a:pt x="1" y="162"/>
                    <a:pt x="1" y="162"/>
                  </a:cubicBezTo>
                  <a:moveTo>
                    <a:pt x="219" y="153"/>
                  </a:moveTo>
                  <a:cubicBezTo>
                    <a:pt x="171" y="163"/>
                    <a:pt x="171" y="163"/>
                    <a:pt x="171" y="163"/>
                  </a:cubicBezTo>
                  <a:cubicBezTo>
                    <a:pt x="171" y="163"/>
                    <a:pt x="171" y="163"/>
                    <a:pt x="171" y="163"/>
                  </a:cubicBezTo>
                  <a:cubicBezTo>
                    <a:pt x="219" y="153"/>
                    <a:pt x="219" y="153"/>
                    <a:pt x="219" y="153"/>
                  </a:cubicBezTo>
                  <a:cubicBezTo>
                    <a:pt x="219" y="153"/>
                    <a:pt x="219" y="153"/>
                    <a:pt x="219" y="153"/>
                  </a:cubicBezTo>
                  <a:moveTo>
                    <a:pt x="62" y="149"/>
                  </a:moveTo>
                  <a:cubicBezTo>
                    <a:pt x="53" y="170"/>
                    <a:pt x="53" y="170"/>
                    <a:pt x="53" y="170"/>
                  </a:cubicBezTo>
                  <a:cubicBezTo>
                    <a:pt x="53" y="170"/>
                    <a:pt x="53" y="170"/>
                    <a:pt x="53" y="170"/>
                  </a:cubicBezTo>
                  <a:cubicBezTo>
                    <a:pt x="62" y="149"/>
                    <a:pt x="62" y="149"/>
                    <a:pt x="62" y="149"/>
                  </a:cubicBezTo>
                  <a:cubicBezTo>
                    <a:pt x="62" y="149"/>
                    <a:pt x="62" y="149"/>
                    <a:pt x="62" y="149"/>
                  </a:cubicBezTo>
                  <a:moveTo>
                    <a:pt x="61" y="147"/>
                  </a:moveTo>
                  <a:cubicBezTo>
                    <a:pt x="1" y="161"/>
                    <a:pt x="1" y="161"/>
                    <a:pt x="1" y="161"/>
                  </a:cubicBezTo>
                  <a:cubicBezTo>
                    <a:pt x="1" y="161"/>
                    <a:pt x="1" y="161"/>
                    <a:pt x="1" y="161"/>
                  </a:cubicBezTo>
                  <a:cubicBezTo>
                    <a:pt x="61" y="148"/>
                    <a:pt x="61" y="148"/>
                    <a:pt x="61" y="148"/>
                  </a:cubicBezTo>
                  <a:cubicBezTo>
                    <a:pt x="61" y="148"/>
                    <a:pt x="61" y="148"/>
                    <a:pt x="61" y="147"/>
                  </a:cubicBezTo>
                  <a:moveTo>
                    <a:pt x="292" y="147"/>
                  </a:moveTo>
                  <a:cubicBezTo>
                    <a:pt x="292" y="147"/>
                    <a:pt x="292" y="147"/>
                    <a:pt x="292" y="147"/>
                  </a:cubicBezTo>
                  <a:cubicBezTo>
                    <a:pt x="302" y="160"/>
                    <a:pt x="302" y="160"/>
                    <a:pt x="302" y="160"/>
                  </a:cubicBezTo>
                  <a:cubicBezTo>
                    <a:pt x="222" y="152"/>
                    <a:pt x="222" y="152"/>
                    <a:pt x="222" y="152"/>
                  </a:cubicBezTo>
                  <a:cubicBezTo>
                    <a:pt x="222" y="152"/>
                    <a:pt x="222" y="153"/>
                    <a:pt x="222" y="153"/>
                  </a:cubicBezTo>
                  <a:cubicBezTo>
                    <a:pt x="302" y="160"/>
                    <a:pt x="302" y="160"/>
                    <a:pt x="302" y="160"/>
                  </a:cubicBezTo>
                  <a:cubicBezTo>
                    <a:pt x="315" y="175"/>
                    <a:pt x="315" y="175"/>
                    <a:pt x="315" y="175"/>
                  </a:cubicBezTo>
                  <a:cubicBezTo>
                    <a:pt x="272" y="231"/>
                    <a:pt x="272" y="231"/>
                    <a:pt x="272" y="231"/>
                  </a:cubicBezTo>
                  <a:cubicBezTo>
                    <a:pt x="273" y="231"/>
                    <a:pt x="273" y="231"/>
                    <a:pt x="273" y="231"/>
                  </a:cubicBezTo>
                  <a:cubicBezTo>
                    <a:pt x="315" y="176"/>
                    <a:pt x="315" y="176"/>
                    <a:pt x="315" y="176"/>
                  </a:cubicBezTo>
                  <a:cubicBezTo>
                    <a:pt x="319" y="181"/>
                    <a:pt x="319" y="181"/>
                    <a:pt x="319" y="181"/>
                  </a:cubicBezTo>
                  <a:cubicBezTo>
                    <a:pt x="308" y="224"/>
                    <a:pt x="308" y="224"/>
                    <a:pt x="308" y="224"/>
                  </a:cubicBezTo>
                  <a:cubicBezTo>
                    <a:pt x="308" y="224"/>
                    <a:pt x="308" y="224"/>
                    <a:pt x="308" y="224"/>
                  </a:cubicBezTo>
                  <a:cubicBezTo>
                    <a:pt x="320" y="182"/>
                    <a:pt x="320" y="182"/>
                    <a:pt x="320" y="182"/>
                  </a:cubicBezTo>
                  <a:cubicBezTo>
                    <a:pt x="334" y="199"/>
                    <a:pt x="334" y="199"/>
                    <a:pt x="334" y="199"/>
                  </a:cubicBezTo>
                  <a:cubicBezTo>
                    <a:pt x="334" y="199"/>
                    <a:pt x="334" y="199"/>
                    <a:pt x="334" y="199"/>
                  </a:cubicBezTo>
                  <a:cubicBezTo>
                    <a:pt x="320" y="181"/>
                    <a:pt x="320" y="181"/>
                    <a:pt x="320" y="181"/>
                  </a:cubicBezTo>
                  <a:cubicBezTo>
                    <a:pt x="325" y="164"/>
                    <a:pt x="325" y="164"/>
                    <a:pt x="325" y="164"/>
                  </a:cubicBezTo>
                  <a:cubicBezTo>
                    <a:pt x="324" y="164"/>
                    <a:pt x="324" y="164"/>
                    <a:pt x="324" y="164"/>
                  </a:cubicBezTo>
                  <a:cubicBezTo>
                    <a:pt x="320" y="181"/>
                    <a:pt x="320" y="181"/>
                    <a:pt x="320" y="181"/>
                  </a:cubicBezTo>
                  <a:cubicBezTo>
                    <a:pt x="315" y="175"/>
                    <a:pt x="315" y="175"/>
                    <a:pt x="315" y="175"/>
                  </a:cubicBezTo>
                  <a:cubicBezTo>
                    <a:pt x="324" y="164"/>
                    <a:pt x="324" y="164"/>
                    <a:pt x="324" y="164"/>
                  </a:cubicBezTo>
                  <a:cubicBezTo>
                    <a:pt x="324" y="164"/>
                    <a:pt x="324" y="164"/>
                    <a:pt x="324" y="164"/>
                  </a:cubicBezTo>
                  <a:cubicBezTo>
                    <a:pt x="315" y="175"/>
                    <a:pt x="315" y="175"/>
                    <a:pt x="315" y="175"/>
                  </a:cubicBezTo>
                  <a:cubicBezTo>
                    <a:pt x="303" y="160"/>
                    <a:pt x="303" y="160"/>
                    <a:pt x="303" y="160"/>
                  </a:cubicBezTo>
                  <a:cubicBezTo>
                    <a:pt x="323" y="162"/>
                    <a:pt x="323" y="162"/>
                    <a:pt x="323" y="162"/>
                  </a:cubicBezTo>
                  <a:cubicBezTo>
                    <a:pt x="323" y="162"/>
                    <a:pt x="323" y="162"/>
                    <a:pt x="323" y="162"/>
                  </a:cubicBezTo>
                  <a:cubicBezTo>
                    <a:pt x="303" y="160"/>
                    <a:pt x="303" y="160"/>
                    <a:pt x="303" y="160"/>
                  </a:cubicBezTo>
                  <a:cubicBezTo>
                    <a:pt x="292" y="147"/>
                    <a:pt x="292" y="147"/>
                    <a:pt x="292" y="147"/>
                  </a:cubicBezTo>
                  <a:moveTo>
                    <a:pt x="293" y="146"/>
                  </a:moveTo>
                  <a:cubicBezTo>
                    <a:pt x="293" y="146"/>
                    <a:pt x="293" y="146"/>
                    <a:pt x="293" y="146"/>
                  </a:cubicBezTo>
                  <a:cubicBezTo>
                    <a:pt x="323" y="162"/>
                    <a:pt x="323" y="162"/>
                    <a:pt x="323" y="162"/>
                  </a:cubicBezTo>
                  <a:cubicBezTo>
                    <a:pt x="323" y="162"/>
                    <a:pt x="323" y="161"/>
                    <a:pt x="323" y="161"/>
                  </a:cubicBezTo>
                  <a:cubicBezTo>
                    <a:pt x="293" y="146"/>
                    <a:pt x="293" y="146"/>
                    <a:pt x="293" y="146"/>
                  </a:cubicBezTo>
                  <a:moveTo>
                    <a:pt x="287" y="145"/>
                  </a:moveTo>
                  <a:cubicBezTo>
                    <a:pt x="222" y="152"/>
                    <a:pt x="222" y="152"/>
                    <a:pt x="222" y="152"/>
                  </a:cubicBezTo>
                  <a:cubicBezTo>
                    <a:pt x="222" y="152"/>
                    <a:pt x="222" y="152"/>
                    <a:pt x="222" y="152"/>
                  </a:cubicBezTo>
                  <a:cubicBezTo>
                    <a:pt x="288" y="145"/>
                    <a:pt x="288" y="145"/>
                    <a:pt x="288" y="145"/>
                  </a:cubicBezTo>
                  <a:cubicBezTo>
                    <a:pt x="288" y="145"/>
                    <a:pt x="288" y="145"/>
                    <a:pt x="287" y="145"/>
                  </a:cubicBezTo>
                  <a:moveTo>
                    <a:pt x="107" y="111"/>
                  </a:moveTo>
                  <a:cubicBezTo>
                    <a:pt x="64" y="146"/>
                    <a:pt x="64" y="146"/>
                    <a:pt x="64" y="146"/>
                  </a:cubicBezTo>
                  <a:cubicBezTo>
                    <a:pt x="64" y="146"/>
                    <a:pt x="64" y="146"/>
                    <a:pt x="64" y="146"/>
                  </a:cubicBezTo>
                  <a:cubicBezTo>
                    <a:pt x="108" y="111"/>
                    <a:pt x="108" y="111"/>
                    <a:pt x="108" y="111"/>
                  </a:cubicBezTo>
                  <a:cubicBezTo>
                    <a:pt x="108" y="111"/>
                    <a:pt x="108" y="111"/>
                    <a:pt x="107" y="111"/>
                  </a:cubicBezTo>
                  <a:moveTo>
                    <a:pt x="220" y="110"/>
                  </a:moveTo>
                  <a:cubicBezTo>
                    <a:pt x="220" y="110"/>
                    <a:pt x="220" y="110"/>
                    <a:pt x="219" y="110"/>
                  </a:cubicBezTo>
                  <a:cubicBezTo>
                    <a:pt x="219" y="110"/>
                    <a:pt x="219" y="110"/>
                    <a:pt x="219" y="110"/>
                  </a:cubicBezTo>
                  <a:cubicBezTo>
                    <a:pt x="220" y="150"/>
                    <a:pt x="220" y="150"/>
                    <a:pt x="220" y="150"/>
                  </a:cubicBezTo>
                  <a:cubicBezTo>
                    <a:pt x="220" y="150"/>
                    <a:pt x="220" y="150"/>
                    <a:pt x="221" y="150"/>
                  </a:cubicBezTo>
                  <a:cubicBezTo>
                    <a:pt x="221" y="150"/>
                    <a:pt x="221" y="150"/>
                    <a:pt x="221" y="150"/>
                  </a:cubicBezTo>
                  <a:cubicBezTo>
                    <a:pt x="220" y="110"/>
                    <a:pt x="220" y="110"/>
                    <a:pt x="220" y="110"/>
                  </a:cubicBezTo>
                  <a:moveTo>
                    <a:pt x="57" y="105"/>
                  </a:moveTo>
                  <a:cubicBezTo>
                    <a:pt x="57" y="105"/>
                    <a:pt x="57" y="105"/>
                    <a:pt x="57" y="106"/>
                  </a:cubicBezTo>
                  <a:cubicBezTo>
                    <a:pt x="62" y="145"/>
                    <a:pt x="62" y="145"/>
                    <a:pt x="62" y="145"/>
                  </a:cubicBezTo>
                  <a:cubicBezTo>
                    <a:pt x="62" y="145"/>
                    <a:pt x="63" y="145"/>
                    <a:pt x="63" y="145"/>
                  </a:cubicBezTo>
                  <a:cubicBezTo>
                    <a:pt x="57" y="105"/>
                    <a:pt x="57" y="105"/>
                    <a:pt x="57" y="105"/>
                  </a:cubicBezTo>
                  <a:moveTo>
                    <a:pt x="54" y="105"/>
                  </a:moveTo>
                  <a:cubicBezTo>
                    <a:pt x="0" y="160"/>
                    <a:pt x="0" y="160"/>
                    <a:pt x="0" y="160"/>
                  </a:cubicBezTo>
                  <a:cubicBezTo>
                    <a:pt x="1" y="160"/>
                    <a:pt x="1" y="160"/>
                    <a:pt x="1" y="160"/>
                  </a:cubicBezTo>
                  <a:cubicBezTo>
                    <a:pt x="55" y="105"/>
                    <a:pt x="55" y="105"/>
                    <a:pt x="55" y="105"/>
                  </a:cubicBezTo>
                  <a:cubicBezTo>
                    <a:pt x="55" y="105"/>
                    <a:pt x="54" y="105"/>
                    <a:pt x="54" y="105"/>
                  </a:cubicBezTo>
                  <a:moveTo>
                    <a:pt x="339" y="97"/>
                  </a:moveTo>
                  <a:cubicBezTo>
                    <a:pt x="325" y="160"/>
                    <a:pt x="325" y="160"/>
                    <a:pt x="325" y="160"/>
                  </a:cubicBezTo>
                  <a:cubicBezTo>
                    <a:pt x="325" y="160"/>
                    <a:pt x="325" y="160"/>
                    <a:pt x="325" y="161"/>
                  </a:cubicBezTo>
                  <a:cubicBezTo>
                    <a:pt x="339" y="97"/>
                    <a:pt x="339" y="97"/>
                    <a:pt x="339" y="97"/>
                  </a:cubicBezTo>
                  <a:cubicBezTo>
                    <a:pt x="339" y="97"/>
                    <a:pt x="339" y="97"/>
                    <a:pt x="339" y="97"/>
                  </a:cubicBezTo>
                  <a:moveTo>
                    <a:pt x="337" y="96"/>
                  </a:moveTo>
                  <a:cubicBezTo>
                    <a:pt x="292" y="143"/>
                    <a:pt x="292" y="143"/>
                    <a:pt x="292" y="143"/>
                  </a:cubicBezTo>
                  <a:cubicBezTo>
                    <a:pt x="292" y="143"/>
                    <a:pt x="292" y="143"/>
                    <a:pt x="292" y="143"/>
                  </a:cubicBezTo>
                  <a:cubicBezTo>
                    <a:pt x="338" y="96"/>
                    <a:pt x="338" y="96"/>
                    <a:pt x="338" y="96"/>
                  </a:cubicBezTo>
                  <a:cubicBezTo>
                    <a:pt x="338" y="96"/>
                    <a:pt x="338" y="96"/>
                    <a:pt x="337" y="96"/>
                  </a:cubicBezTo>
                  <a:moveTo>
                    <a:pt x="337" y="95"/>
                  </a:moveTo>
                  <a:cubicBezTo>
                    <a:pt x="264" y="131"/>
                    <a:pt x="264" y="131"/>
                    <a:pt x="264" y="131"/>
                  </a:cubicBezTo>
                  <a:cubicBezTo>
                    <a:pt x="223" y="108"/>
                    <a:pt x="223" y="108"/>
                    <a:pt x="223" y="108"/>
                  </a:cubicBezTo>
                  <a:cubicBezTo>
                    <a:pt x="223" y="108"/>
                    <a:pt x="223" y="108"/>
                    <a:pt x="222" y="108"/>
                  </a:cubicBezTo>
                  <a:cubicBezTo>
                    <a:pt x="264" y="131"/>
                    <a:pt x="264" y="131"/>
                    <a:pt x="264" y="131"/>
                  </a:cubicBezTo>
                  <a:cubicBezTo>
                    <a:pt x="222" y="151"/>
                    <a:pt x="222" y="151"/>
                    <a:pt x="222" y="151"/>
                  </a:cubicBezTo>
                  <a:cubicBezTo>
                    <a:pt x="222" y="151"/>
                    <a:pt x="222" y="152"/>
                    <a:pt x="222" y="152"/>
                  </a:cubicBezTo>
                  <a:cubicBezTo>
                    <a:pt x="264" y="131"/>
                    <a:pt x="264" y="131"/>
                    <a:pt x="264" y="131"/>
                  </a:cubicBezTo>
                  <a:cubicBezTo>
                    <a:pt x="288" y="144"/>
                    <a:pt x="288" y="144"/>
                    <a:pt x="288" y="144"/>
                  </a:cubicBezTo>
                  <a:cubicBezTo>
                    <a:pt x="288" y="144"/>
                    <a:pt x="288" y="144"/>
                    <a:pt x="288" y="143"/>
                  </a:cubicBezTo>
                  <a:cubicBezTo>
                    <a:pt x="265" y="131"/>
                    <a:pt x="265" y="131"/>
                    <a:pt x="265" y="131"/>
                  </a:cubicBezTo>
                  <a:cubicBezTo>
                    <a:pt x="337" y="95"/>
                    <a:pt x="337" y="95"/>
                    <a:pt x="337" y="95"/>
                  </a:cubicBezTo>
                  <a:cubicBezTo>
                    <a:pt x="337" y="95"/>
                    <a:pt x="337" y="95"/>
                    <a:pt x="337" y="95"/>
                  </a:cubicBezTo>
                  <a:moveTo>
                    <a:pt x="139" y="90"/>
                  </a:moveTo>
                  <a:cubicBezTo>
                    <a:pt x="139" y="90"/>
                    <a:pt x="139" y="90"/>
                    <a:pt x="139" y="90"/>
                  </a:cubicBezTo>
                  <a:cubicBezTo>
                    <a:pt x="139" y="90"/>
                    <a:pt x="139" y="90"/>
                    <a:pt x="139" y="90"/>
                  </a:cubicBezTo>
                  <a:cubicBezTo>
                    <a:pt x="162" y="107"/>
                    <a:pt x="162" y="107"/>
                    <a:pt x="162" y="107"/>
                  </a:cubicBezTo>
                  <a:cubicBezTo>
                    <a:pt x="114" y="109"/>
                    <a:pt x="114" y="109"/>
                    <a:pt x="114" y="109"/>
                  </a:cubicBezTo>
                  <a:cubicBezTo>
                    <a:pt x="114" y="109"/>
                    <a:pt x="114" y="109"/>
                    <a:pt x="114" y="109"/>
                  </a:cubicBezTo>
                  <a:cubicBezTo>
                    <a:pt x="162" y="108"/>
                    <a:pt x="162" y="108"/>
                    <a:pt x="162" y="108"/>
                  </a:cubicBezTo>
                  <a:cubicBezTo>
                    <a:pt x="195" y="133"/>
                    <a:pt x="195" y="133"/>
                    <a:pt x="195" y="133"/>
                  </a:cubicBezTo>
                  <a:cubicBezTo>
                    <a:pt x="170" y="162"/>
                    <a:pt x="170" y="162"/>
                    <a:pt x="170" y="162"/>
                  </a:cubicBezTo>
                  <a:cubicBezTo>
                    <a:pt x="170" y="162"/>
                    <a:pt x="171" y="162"/>
                    <a:pt x="171" y="162"/>
                  </a:cubicBezTo>
                  <a:cubicBezTo>
                    <a:pt x="196" y="134"/>
                    <a:pt x="196" y="134"/>
                    <a:pt x="196" y="134"/>
                  </a:cubicBezTo>
                  <a:cubicBezTo>
                    <a:pt x="219" y="151"/>
                    <a:pt x="219" y="151"/>
                    <a:pt x="219" y="151"/>
                  </a:cubicBezTo>
                  <a:cubicBezTo>
                    <a:pt x="219" y="151"/>
                    <a:pt x="219" y="151"/>
                    <a:pt x="219" y="151"/>
                  </a:cubicBezTo>
                  <a:cubicBezTo>
                    <a:pt x="219" y="151"/>
                    <a:pt x="219" y="151"/>
                    <a:pt x="219" y="151"/>
                  </a:cubicBezTo>
                  <a:cubicBezTo>
                    <a:pt x="196" y="133"/>
                    <a:pt x="196" y="133"/>
                    <a:pt x="196" y="133"/>
                  </a:cubicBezTo>
                  <a:cubicBezTo>
                    <a:pt x="217" y="109"/>
                    <a:pt x="217" y="109"/>
                    <a:pt x="217" y="109"/>
                  </a:cubicBezTo>
                  <a:cubicBezTo>
                    <a:pt x="217" y="109"/>
                    <a:pt x="217" y="109"/>
                    <a:pt x="217" y="109"/>
                  </a:cubicBezTo>
                  <a:cubicBezTo>
                    <a:pt x="196" y="133"/>
                    <a:pt x="196" y="133"/>
                    <a:pt x="196" y="133"/>
                  </a:cubicBezTo>
                  <a:cubicBezTo>
                    <a:pt x="163" y="108"/>
                    <a:pt x="163" y="108"/>
                    <a:pt x="163" y="108"/>
                  </a:cubicBezTo>
                  <a:cubicBezTo>
                    <a:pt x="216" y="106"/>
                    <a:pt x="216" y="106"/>
                    <a:pt x="216" y="106"/>
                  </a:cubicBezTo>
                  <a:cubicBezTo>
                    <a:pt x="216" y="106"/>
                    <a:pt x="216" y="106"/>
                    <a:pt x="216" y="106"/>
                  </a:cubicBezTo>
                  <a:cubicBezTo>
                    <a:pt x="162" y="107"/>
                    <a:pt x="162" y="107"/>
                    <a:pt x="162" y="107"/>
                  </a:cubicBezTo>
                  <a:cubicBezTo>
                    <a:pt x="139" y="90"/>
                    <a:pt x="139" y="90"/>
                    <a:pt x="139" y="90"/>
                  </a:cubicBezTo>
                  <a:moveTo>
                    <a:pt x="136" y="90"/>
                  </a:moveTo>
                  <a:cubicBezTo>
                    <a:pt x="113" y="107"/>
                    <a:pt x="113" y="107"/>
                    <a:pt x="113" y="107"/>
                  </a:cubicBezTo>
                  <a:cubicBezTo>
                    <a:pt x="113" y="107"/>
                    <a:pt x="113" y="107"/>
                    <a:pt x="113" y="107"/>
                  </a:cubicBezTo>
                  <a:cubicBezTo>
                    <a:pt x="136" y="90"/>
                    <a:pt x="136" y="90"/>
                    <a:pt x="136" y="90"/>
                  </a:cubicBezTo>
                  <a:cubicBezTo>
                    <a:pt x="136" y="90"/>
                    <a:pt x="136" y="90"/>
                    <a:pt x="136" y="90"/>
                  </a:cubicBezTo>
                  <a:moveTo>
                    <a:pt x="140" y="89"/>
                  </a:moveTo>
                  <a:cubicBezTo>
                    <a:pt x="140" y="89"/>
                    <a:pt x="140" y="89"/>
                    <a:pt x="139" y="89"/>
                  </a:cubicBezTo>
                  <a:cubicBezTo>
                    <a:pt x="216" y="106"/>
                    <a:pt x="216" y="106"/>
                    <a:pt x="216" y="106"/>
                  </a:cubicBezTo>
                  <a:cubicBezTo>
                    <a:pt x="216" y="105"/>
                    <a:pt x="216" y="105"/>
                    <a:pt x="216" y="105"/>
                  </a:cubicBezTo>
                  <a:cubicBezTo>
                    <a:pt x="140" y="89"/>
                    <a:pt x="140" y="89"/>
                    <a:pt x="140" y="89"/>
                  </a:cubicBezTo>
                  <a:moveTo>
                    <a:pt x="371" y="65"/>
                  </a:moveTo>
                  <a:cubicBezTo>
                    <a:pt x="356" y="96"/>
                    <a:pt x="356" y="96"/>
                    <a:pt x="356" y="96"/>
                  </a:cubicBezTo>
                  <a:cubicBezTo>
                    <a:pt x="342" y="94"/>
                    <a:pt x="342" y="94"/>
                    <a:pt x="342" y="94"/>
                  </a:cubicBezTo>
                  <a:cubicBezTo>
                    <a:pt x="342" y="94"/>
                    <a:pt x="342" y="95"/>
                    <a:pt x="342" y="95"/>
                  </a:cubicBezTo>
                  <a:cubicBezTo>
                    <a:pt x="356" y="96"/>
                    <a:pt x="356" y="96"/>
                    <a:pt x="356" y="96"/>
                  </a:cubicBezTo>
                  <a:cubicBezTo>
                    <a:pt x="352" y="105"/>
                    <a:pt x="352" y="105"/>
                    <a:pt x="352" y="105"/>
                  </a:cubicBezTo>
                  <a:cubicBezTo>
                    <a:pt x="342" y="96"/>
                    <a:pt x="342" y="96"/>
                    <a:pt x="342" y="96"/>
                  </a:cubicBezTo>
                  <a:cubicBezTo>
                    <a:pt x="342" y="96"/>
                    <a:pt x="341" y="96"/>
                    <a:pt x="341" y="96"/>
                  </a:cubicBezTo>
                  <a:cubicBezTo>
                    <a:pt x="351" y="105"/>
                    <a:pt x="351" y="105"/>
                    <a:pt x="351" y="105"/>
                  </a:cubicBezTo>
                  <a:cubicBezTo>
                    <a:pt x="326" y="161"/>
                    <a:pt x="326" y="161"/>
                    <a:pt x="326" y="161"/>
                  </a:cubicBezTo>
                  <a:cubicBezTo>
                    <a:pt x="326" y="161"/>
                    <a:pt x="326" y="161"/>
                    <a:pt x="326" y="161"/>
                  </a:cubicBezTo>
                  <a:cubicBezTo>
                    <a:pt x="352" y="106"/>
                    <a:pt x="352" y="106"/>
                    <a:pt x="352" y="106"/>
                  </a:cubicBezTo>
                  <a:cubicBezTo>
                    <a:pt x="379" y="130"/>
                    <a:pt x="379" y="130"/>
                    <a:pt x="379" y="130"/>
                  </a:cubicBezTo>
                  <a:cubicBezTo>
                    <a:pt x="326" y="161"/>
                    <a:pt x="326" y="161"/>
                    <a:pt x="326" y="161"/>
                  </a:cubicBezTo>
                  <a:cubicBezTo>
                    <a:pt x="326" y="161"/>
                    <a:pt x="327" y="161"/>
                    <a:pt x="327" y="162"/>
                  </a:cubicBezTo>
                  <a:cubicBezTo>
                    <a:pt x="379" y="130"/>
                    <a:pt x="379" y="130"/>
                    <a:pt x="379" y="130"/>
                  </a:cubicBezTo>
                  <a:cubicBezTo>
                    <a:pt x="420" y="168"/>
                    <a:pt x="420" y="168"/>
                    <a:pt x="420" y="168"/>
                  </a:cubicBezTo>
                  <a:cubicBezTo>
                    <a:pt x="420" y="167"/>
                    <a:pt x="420" y="167"/>
                    <a:pt x="420" y="167"/>
                  </a:cubicBezTo>
                  <a:cubicBezTo>
                    <a:pt x="379" y="130"/>
                    <a:pt x="379" y="130"/>
                    <a:pt x="379" y="130"/>
                  </a:cubicBezTo>
                  <a:cubicBezTo>
                    <a:pt x="419" y="106"/>
                    <a:pt x="419" y="106"/>
                    <a:pt x="419" y="106"/>
                  </a:cubicBezTo>
                  <a:cubicBezTo>
                    <a:pt x="419" y="106"/>
                    <a:pt x="419" y="106"/>
                    <a:pt x="419" y="106"/>
                  </a:cubicBezTo>
                  <a:cubicBezTo>
                    <a:pt x="379" y="130"/>
                    <a:pt x="379" y="130"/>
                    <a:pt x="379" y="130"/>
                  </a:cubicBezTo>
                  <a:cubicBezTo>
                    <a:pt x="352" y="105"/>
                    <a:pt x="352" y="105"/>
                    <a:pt x="352" y="105"/>
                  </a:cubicBezTo>
                  <a:cubicBezTo>
                    <a:pt x="356" y="96"/>
                    <a:pt x="356" y="96"/>
                    <a:pt x="356" y="96"/>
                  </a:cubicBezTo>
                  <a:cubicBezTo>
                    <a:pt x="419" y="105"/>
                    <a:pt x="419" y="105"/>
                    <a:pt x="419" y="105"/>
                  </a:cubicBezTo>
                  <a:cubicBezTo>
                    <a:pt x="419" y="105"/>
                    <a:pt x="419" y="104"/>
                    <a:pt x="419" y="104"/>
                  </a:cubicBezTo>
                  <a:cubicBezTo>
                    <a:pt x="356" y="96"/>
                    <a:pt x="356" y="96"/>
                    <a:pt x="356" y="96"/>
                  </a:cubicBezTo>
                  <a:cubicBezTo>
                    <a:pt x="371" y="65"/>
                    <a:pt x="371" y="65"/>
                    <a:pt x="371" y="65"/>
                  </a:cubicBezTo>
                  <a:cubicBezTo>
                    <a:pt x="371" y="65"/>
                    <a:pt x="371" y="65"/>
                    <a:pt x="371" y="65"/>
                  </a:cubicBezTo>
                  <a:moveTo>
                    <a:pt x="374" y="64"/>
                  </a:moveTo>
                  <a:cubicBezTo>
                    <a:pt x="374" y="64"/>
                    <a:pt x="374" y="64"/>
                    <a:pt x="374" y="64"/>
                  </a:cubicBezTo>
                  <a:cubicBezTo>
                    <a:pt x="419" y="104"/>
                    <a:pt x="419" y="104"/>
                    <a:pt x="419" y="104"/>
                  </a:cubicBezTo>
                  <a:cubicBezTo>
                    <a:pt x="420" y="104"/>
                    <a:pt x="420" y="103"/>
                    <a:pt x="420" y="103"/>
                  </a:cubicBezTo>
                  <a:cubicBezTo>
                    <a:pt x="374" y="64"/>
                    <a:pt x="374" y="64"/>
                    <a:pt x="374" y="64"/>
                  </a:cubicBezTo>
                  <a:moveTo>
                    <a:pt x="32" y="58"/>
                  </a:moveTo>
                  <a:cubicBezTo>
                    <a:pt x="14" y="85"/>
                    <a:pt x="14" y="85"/>
                    <a:pt x="14" y="85"/>
                  </a:cubicBezTo>
                  <a:cubicBezTo>
                    <a:pt x="14" y="85"/>
                    <a:pt x="14" y="85"/>
                    <a:pt x="15" y="85"/>
                  </a:cubicBezTo>
                  <a:cubicBezTo>
                    <a:pt x="15" y="85"/>
                    <a:pt x="15" y="85"/>
                    <a:pt x="15" y="86"/>
                  </a:cubicBezTo>
                  <a:cubicBezTo>
                    <a:pt x="33" y="59"/>
                    <a:pt x="33" y="59"/>
                    <a:pt x="33" y="59"/>
                  </a:cubicBezTo>
                  <a:cubicBezTo>
                    <a:pt x="32" y="58"/>
                    <a:pt x="32" y="58"/>
                    <a:pt x="32" y="58"/>
                  </a:cubicBezTo>
                  <a:cubicBezTo>
                    <a:pt x="32" y="58"/>
                    <a:pt x="32" y="58"/>
                    <a:pt x="32" y="58"/>
                  </a:cubicBezTo>
                  <a:moveTo>
                    <a:pt x="109" y="88"/>
                  </a:moveTo>
                  <a:cubicBezTo>
                    <a:pt x="94" y="88"/>
                    <a:pt x="94" y="88"/>
                    <a:pt x="94" y="88"/>
                  </a:cubicBezTo>
                  <a:cubicBezTo>
                    <a:pt x="101" y="74"/>
                    <a:pt x="101" y="74"/>
                    <a:pt x="101" y="74"/>
                  </a:cubicBezTo>
                  <a:cubicBezTo>
                    <a:pt x="109" y="77"/>
                    <a:pt x="109" y="77"/>
                    <a:pt x="109" y="77"/>
                  </a:cubicBezTo>
                  <a:cubicBezTo>
                    <a:pt x="109" y="88"/>
                    <a:pt x="109" y="88"/>
                    <a:pt x="109" y="88"/>
                  </a:cubicBezTo>
                  <a:moveTo>
                    <a:pt x="60" y="57"/>
                  </a:moveTo>
                  <a:cubicBezTo>
                    <a:pt x="60" y="57"/>
                    <a:pt x="60" y="58"/>
                    <a:pt x="60" y="58"/>
                  </a:cubicBezTo>
                  <a:cubicBezTo>
                    <a:pt x="101" y="74"/>
                    <a:pt x="101" y="74"/>
                    <a:pt x="101" y="74"/>
                  </a:cubicBezTo>
                  <a:cubicBezTo>
                    <a:pt x="94" y="88"/>
                    <a:pt x="94" y="88"/>
                    <a:pt x="94" y="88"/>
                  </a:cubicBezTo>
                  <a:cubicBezTo>
                    <a:pt x="49" y="88"/>
                    <a:pt x="49" y="88"/>
                    <a:pt x="49" y="88"/>
                  </a:cubicBezTo>
                  <a:cubicBezTo>
                    <a:pt x="40" y="70"/>
                    <a:pt x="40" y="70"/>
                    <a:pt x="40" y="70"/>
                  </a:cubicBezTo>
                  <a:cubicBezTo>
                    <a:pt x="57" y="58"/>
                    <a:pt x="57" y="58"/>
                    <a:pt x="57" y="58"/>
                  </a:cubicBezTo>
                  <a:cubicBezTo>
                    <a:pt x="57" y="58"/>
                    <a:pt x="57" y="58"/>
                    <a:pt x="57" y="58"/>
                  </a:cubicBezTo>
                  <a:cubicBezTo>
                    <a:pt x="40" y="69"/>
                    <a:pt x="40" y="69"/>
                    <a:pt x="40" y="69"/>
                  </a:cubicBezTo>
                  <a:cubicBezTo>
                    <a:pt x="34" y="58"/>
                    <a:pt x="34" y="58"/>
                    <a:pt x="34" y="58"/>
                  </a:cubicBezTo>
                  <a:cubicBezTo>
                    <a:pt x="34" y="58"/>
                    <a:pt x="34" y="58"/>
                    <a:pt x="34" y="59"/>
                  </a:cubicBezTo>
                  <a:cubicBezTo>
                    <a:pt x="40" y="69"/>
                    <a:pt x="40" y="69"/>
                    <a:pt x="40" y="69"/>
                  </a:cubicBezTo>
                  <a:cubicBezTo>
                    <a:pt x="15" y="86"/>
                    <a:pt x="15" y="86"/>
                    <a:pt x="15" y="86"/>
                  </a:cubicBezTo>
                  <a:cubicBezTo>
                    <a:pt x="15" y="86"/>
                    <a:pt x="15" y="86"/>
                    <a:pt x="15" y="86"/>
                  </a:cubicBezTo>
                  <a:cubicBezTo>
                    <a:pt x="40" y="70"/>
                    <a:pt x="40" y="70"/>
                    <a:pt x="40" y="70"/>
                  </a:cubicBezTo>
                  <a:cubicBezTo>
                    <a:pt x="49" y="88"/>
                    <a:pt x="49" y="88"/>
                    <a:pt x="49" y="88"/>
                  </a:cubicBezTo>
                  <a:cubicBezTo>
                    <a:pt x="16" y="88"/>
                    <a:pt x="16" y="88"/>
                    <a:pt x="16" y="88"/>
                  </a:cubicBezTo>
                  <a:cubicBezTo>
                    <a:pt x="16" y="88"/>
                    <a:pt x="16" y="88"/>
                    <a:pt x="16" y="88"/>
                  </a:cubicBezTo>
                  <a:cubicBezTo>
                    <a:pt x="49" y="88"/>
                    <a:pt x="49" y="88"/>
                    <a:pt x="49" y="88"/>
                  </a:cubicBezTo>
                  <a:cubicBezTo>
                    <a:pt x="55" y="100"/>
                    <a:pt x="55" y="100"/>
                    <a:pt x="55" y="100"/>
                  </a:cubicBezTo>
                  <a:cubicBezTo>
                    <a:pt x="55" y="100"/>
                    <a:pt x="55" y="100"/>
                    <a:pt x="55" y="100"/>
                  </a:cubicBezTo>
                  <a:cubicBezTo>
                    <a:pt x="49" y="88"/>
                    <a:pt x="49" y="88"/>
                    <a:pt x="49" y="88"/>
                  </a:cubicBezTo>
                  <a:cubicBezTo>
                    <a:pt x="93" y="89"/>
                    <a:pt x="93" y="89"/>
                    <a:pt x="93" y="89"/>
                  </a:cubicBezTo>
                  <a:cubicBezTo>
                    <a:pt x="84" y="106"/>
                    <a:pt x="84" y="106"/>
                    <a:pt x="84" y="106"/>
                  </a:cubicBezTo>
                  <a:cubicBezTo>
                    <a:pt x="59" y="103"/>
                    <a:pt x="59" y="103"/>
                    <a:pt x="59" y="103"/>
                  </a:cubicBezTo>
                  <a:cubicBezTo>
                    <a:pt x="59" y="103"/>
                    <a:pt x="59" y="103"/>
                    <a:pt x="59" y="103"/>
                  </a:cubicBezTo>
                  <a:cubicBezTo>
                    <a:pt x="84" y="106"/>
                    <a:pt x="84" y="106"/>
                    <a:pt x="84" y="106"/>
                  </a:cubicBezTo>
                  <a:cubicBezTo>
                    <a:pt x="64" y="145"/>
                    <a:pt x="64" y="145"/>
                    <a:pt x="64" y="145"/>
                  </a:cubicBezTo>
                  <a:cubicBezTo>
                    <a:pt x="64" y="145"/>
                    <a:pt x="64" y="145"/>
                    <a:pt x="64" y="146"/>
                  </a:cubicBezTo>
                  <a:cubicBezTo>
                    <a:pt x="84" y="106"/>
                    <a:pt x="84" y="106"/>
                    <a:pt x="84" y="106"/>
                  </a:cubicBezTo>
                  <a:cubicBezTo>
                    <a:pt x="107" y="109"/>
                    <a:pt x="107" y="109"/>
                    <a:pt x="107" y="109"/>
                  </a:cubicBezTo>
                  <a:cubicBezTo>
                    <a:pt x="107" y="109"/>
                    <a:pt x="107" y="109"/>
                    <a:pt x="107" y="108"/>
                  </a:cubicBezTo>
                  <a:cubicBezTo>
                    <a:pt x="85" y="106"/>
                    <a:pt x="85" y="106"/>
                    <a:pt x="85" y="106"/>
                  </a:cubicBezTo>
                  <a:cubicBezTo>
                    <a:pt x="94" y="89"/>
                    <a:pt x="94" y="89"/>
                    <a:pt x="94" y="89"/>
                  </a:cubicBezTo>
                  <a:cubicBezTo>
                    <a:pt x="109" y="89"/>
                    <a:pt x="109" y="89"/>
                    <a:pt x="109" y="89"/>
                  </a:cubicBezTo>
                  <a:cubicBezTo>
                    <a:pt x="110" y="106"/>
                    <a:pt x="110" y="106"/>
                    <a:pt x="110" y="106"/>
                  </a:cubicBezTo>
                  <a:cubicBezTo>
                    <a:pt x="110" y="106"/>
                    <a:pt x="110" y="106"/>
                    <a:pt x="110" y="106"/>
                  </a:cubicBezTo>
                  <a:cubicBezTo>
                    <a:pt x="110" y="106"/>
                    <a:pt x="110" y="106"/>
                    <a:pt x="110" y="106"/>
                  </a:cubicBezTo>
                  <a:cubicBezTo>
                    <a:pt x="110" y="89"/>
                    <a:pt x="110" y="89"/>
                    <a:pt x="110" y="89"/>
                  </a:cubicBezTo>
                  <a:cubicBezTo>
                    <a:pt x="136" y="89"/>
                    <a:pt x="136" y="89"/>
                    <a:pt x="136" y="89"/>
                  </a:cubicBezTo>
                  <a:cubicBezTo>
                    <a:pt x="136" y="89"/>
                    <a:pt x="136" y="89"/>
                    <a:pt x="136" y="89"/>
                  </a:cubicBezTo>
                  <a:cubicBezTo>
                    <a:pt x="110" y="88"/>
                    <a:pt x="110" y="88"/>
                    <a:pt x="110" y="88"/>
                  </a:cubicBezTo>
                  <a:cubicBezTo>
                    <a:pt x="109" y="77"/>
                    <a:pt x="109" y="77"/>
                    <a:pt x="109" y="77"/>
                  </a:cubicBezTo>
                  <a:cubicBezTo>
                    <a:pt x="136" y="88"/>
                    <a:pt x="136" y="88"/>
                    <a:pt x="136" y="88"/>
                  </a:cubicBezTo>
                  <a:cubicBezTo>
                    <a:pt x="136" y="88"/>
                    <a:pt x="136" y="88"/>
                    <a:pt x="136" y="88"/>
                  </a:cubicBezTo>
                  <a:cubicBezTo>
                    <a:pt x="109" y="77"/>
                    <a:pt x="109" y="77"/>
                    <a:pt x="109" y="77"/>
                  </a:cubicBezTo>
                  <a:cubicBezTo>
                    <a:pt x="109" y="63"/>
                    <a:pt x="109" y="63"/>
                    <a:pt x="109" y="63"/>
                  </a:cubicBezTo>
                  <a:cubicBezTo>
                    <a:pt x="108" y="63"/>
                    <a:pt x="108" y="63"/>
                    <a:pt x="108" y="63"/>
                  </a:cubicBezTo>
                  <a:cubicBezTo>
                    <a:pt x="108" y="63"/>
                    <a:pt x="108" y="63"/>
                    <a:pt x="108" y="63"/>
                  </a:cubicBezTo>
                  <a:cubicBezTo>
                    <a:pt x="109" y="77"/>
                    <a:pt x="109" y="77"/>
                    <a:pt x="109" y="77"/>
                  </a:cubicBezTo>
                  <a:cubicBezTo>
                    <a:pt x="101" y="74"/>
                    <a:pt x="101" y="74"/>
                    <a:pt x="101" y="74"/>
                  </a:cubicBezTo>
                  <a:cubicBezTo>
                    <a:pt x="107" y="63"/>
                    <a:pt x="107" y="63"/>
                    <a:pt x="107" y="63"/>
                  </a:cubicBezTo>
                  <a:cubicBezTo>
                    <a:pt x="107" y="63"/>
                    <a:pt x="107" y="63"/>
                    <a:pt x="107" y="63"/>
                  </a:cubicBezTo>
                  <a:cubicBezTo>
                    <a:pt x="101" y="74"/>
                    <a:pt x="101" y="74"/>
                    <a:pt x="101" y="74"/>
                  </a:cubicBezTo>
                  <a:cubicBezTo>
                    <a:pt x="60" y="57"/>
                    <a:pt x="60" y="57"/>
                    <a:pt x="60" y="57"/>
                  </a:cubicBezTo>
                  <a:moveTo>
                    <a:pt x="61" y="57"/>
                  </a:moveTo>
                  <a:cubicBezTo>
                    <a:pt x="61" y="57"/>
                    <a:pt x="61" y="57"/>
                    <a:pt x="61" y="57"/>
                  </a:cubicBezTo>
                  <a:cubicBezTo>
                    <a:pt x="106" y="61"/>
                    <a:pt x="106" y="61"/>
                    <a:pt x="106" y="61"/>
                  </a:cubicBezTo>
                  <a:cubicBezTo>
                    <a:pt x="106" y="60"/>
                    <a:pt x="106" y="60"/>
                    <a:pt x="106" y="60"/>
                  </a:cubicBezTo>
                  <a:cubicBezTo>
                    <a:pt x="61" y="57"/>
                    <a:pt x="61" y="57"/>
                    <a:pt x="61" y="57"/>
                  </a:cubicBezTo>
                  <a:moveTo>
                    <a:pt x="35" y="57"/>
                  </a:moveTo>
                  <a:cubicBezTo>
                    <a:pt x="35" y="57"/>
                    <a:pt x="35" y="57"/>
                    <a:pt x="35" y="57"/>
                  </a:cubicBezTo>
                  <a:cubicBezTo>
                    <a:pt x="57" y="57"/>
                    <a:pt x="57" y="57"/>
                    <a:pt x="57" y="57"/>
                  </a:cubicBezTo>
                  <a:cubicBezTo>
                    <a:pt x="57" y="57"/>
                    <a:pt x="57" y="57"/>
                    <a:pt x="57" y="57"/>
                  </a:cubicBezTo>
                  <a:cubicBezTo>
                    <a:pt x="35" y="57"/>
                    <a:pt x="35" y="57"/>
                    <a:pt x="35" y="57"/>
                  </a:cubicBezTo>
                  <a:moveTo>
                    <a:pt x="194" y="40"/>
                  </a:moveTo>
                  <a:cubicBezTo>
                    <a:pt x="194" y="40"/>
                    <a:pt x="193" y="40"/>
                    <a:pt x="193" y="40"/>
                  </a:cubicBezTo>
                  <a:cubicBezTo>
                    <a:pt x="218" y="103"/>
                    <a:pt x="218" y="103"/>
                    <a:pt x="218" y="103"/>
                  </a:cubicBezTo>
                  <a:cubicBezTo>
                    <a:pt x="218" y="103"/>
                    <a:pt x="218" y="103"/>
                    <a:pt x="218" y="103"/>
                  </a:cubicBezTo>
                  <a:cubicBezTo>
                    <a:pt x="194" y="40"/>
                    <a:pt x="194" y="40"/>
                    <a:pt x="194" y="40"/>
                  </a:cubicBezTo>
                  <a:moveTo>
                    <a:pt x="190" y="39"/>
                  </a:moveTo>
                  <a:cubicBezTo>
                    <a:pt x="139" y="87"/>
                    <a:pt x="139" y="87"/>
                    <a:pt x="139" y="87"/>
                  </a:cubicBezTo>
                  <a:cubicBezTo>
                    <a:pt x="139" y="87"/>
                    <a:pt x="139" y="88"/>
                    <a:pt x="139" y="88"/>
                  </a:cubicBezTo>
                  <a:cubicBezTo>
                    <a:pt x="191" y="40"/>
                    <a:pt x="191" y="40"/>
                    <a:pt x="191" y="40"/>
                  </a:cubicBezTo>
                  <a:cubicBezTo>
                    <a:pt x="191" y="39"/>
                    <a:pt x="190" y="39"/>
                    <a:pt x="190" y="39"/>
                  </a:cubicBezTo>
                  <a:moveTo>
                    <a:pt x="35" y="22"/>
                  </a:moveTo>
                  <a:cubicBezTo>
                    <a:pt x="33" y="55"/>
                    <a:pt x="33" y="55"/>
                    <a:pt x="33" y="55"/>
                  </a:cubicBezTo>
                  <a:cubicBezTo>
                    <a:pt x="34" y="55"/>
                    <a:pt x="34" y="55"/>
                    <a:pt x="34" y="55"/>
                  </a:cubicBezTo>
                  <a:cubicBezTo>
                    <a:pt x="36" y="22"/>
                    <a:pt x="36" y="22"/>
                    <a:pt x="36" y="22"/>
                  </a:cubicBezTo>
                  <a:cubicBezTo>
                    <a:pt x="36" y="22"/>
                    <a:pt x="36" y="22"/>
                    <a:pt x="36" y="22"/>
                  </a:cubicBezTo>
                  <a:cubicBezTo>
                    <a:pt x="36" y="22"/>
                    <a:pt x="35" y="22"/>
                    <a:pt x="35" y="22"/>
                  </a:cubicBezTo>
                  <a:moveTo>
                    <a:pt x="37" y="21"/>
                  </a:moveTo>
                  <a:cubicBezTo>
                    <a:pt x="37" y="21"/>
                    <a:pt x="37" y="21"/>
                    <a:pt x="37" y="21"/>
                  </a:cubicBezTo>
                  <a:cubicBezTo>
                    <a:pt x="57" y="55"/>
                    <a:pt x="57" y="55"/>
                    <a:pt x="57" y="55"/>
                  </a:cubicBezTo>
                  <a:cubicBezTo>
                    <a:pt x="58" y="55"/>
                    <a:pt x="58" y="55"/>
                    <a:pt x="58" y="55"/>
                  </a:cubicBezTo>
                  <a:cubicBezTo>
                    <a:pt x="37" y="21"/>
                    <a:pt x="37" y="21"/>
                    <a:pt x="37" y="21"/>
                  </a:cubicBezTo>
                  <a:moveTo>
                    <a:pt x="2" y="1"/>
                  </a:moveTo>
                  <a:cubicBezTo>
                    <a:pt x="2" y="1"/>
                    <a:pt x="2" y="1"/>
                    <a:pt x="2" y="1"/>
                  </a:cubicBezTo>
                  <a:cubicBezTo>
                    <a:pt x="32" y="55"/>
                    <a:pt x="32" y="55"/>
                    <a:pt x="32" y="55"/>
                  </a:cubicBezTo>
                  <a:cubicBezTo>
                    <a:pt x="32" y="55"/>
                    <a:pt x="32" y="55"/>
                    <a:pt x="33" y="55"/>
                  </a:cubicBezTo>
                  <a:cubicBezTo>
                    <a:pt x="2" y="1"/>
                    <a:pt x="2" y="1"/>
                    <a:pt x="2" y="1"/>
                  </a:cubicBezTo>
                  <a:moveTo>
                    <a:pt x="3" y="0"/>
                  </a:moveTo>
                  <a:cubicBezTo>
                    <a:pt x="3" y="0"/>
                    <a:pt x="3" y="0"/>
                    <a:pt x="2" y="0"/>
                  </a:cubicBezTo>
                  <a:cubicBezTo>
                    <a:pt x="2" y="0"/>
                    <a:pt x="2" y="0"/>
                    <a:pt x="2" y="0"/>
                  </a:cubicBezTo>
                  <a:cubicBezTo>
                    <a:pt x="33" y="18"/>
                    <a:pt x="33" y="18"/>
                    <a:pt x="33" y="18"/>
                  </a:cubicBezTo>
                  <a:cubicBezTo>
                    <a:pt x="33" y="18"/>
                    <a:pt x="33" y="18"/>
                    <a:pt x="33" y="17"/>
                  </a:cubicBezTo>
                  <a:cubicBezTo>
                    <a:pt x="3"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0" name="Freeform 3215">
              <a:extLst>
                <a:ext uri="{FF2B5EF4-FFF2-40B4-BE49-F238E27FC236}">
                  <a16:creationId xmlns:a16="http://schemas.microsoft.com/office/drawing/2014/main" id="{F47949DE-50ED-B462-3B52-3CFFD5AAA209}"/>
                </a:ext>
              </a:extLst>
            </p:cNvPr>
            <p:cNvSpPr>
              <a:spLocks/>
            </p:cNvSpPr>
            <p:nvPr/>
          </p:nvSpPr>
          <p:spPr bwMode="auto">
            <a:xfrm>
              <a:off x="7604043" y="471587"/>
              <a:ext cx="46900" cy="44141"/>
            </a:xfrm>
            <a:custGeom>
              <a:avLst/>
              <a:gdLst>
                <a:gd name="T0" fmla="*/ 3 w 7"/>
                <a:gd name="T1" fmla="*/ 0 h 7"/>
                <a:gd name="T2" fmla="*/ 3 w 7"/>
                <a:gd name="T3" fmla="*/ 0 h 7"/>
                <a:gd name="T4" fmla="*/ 0 w 7"/>
                <a:gd name="T5" fmla="*/ 1 h 7"/>
                <a:gd name="T6" fmla="*/ 0 w 7"/>
                <a:gd name="T7" fmla="*/ 2 h 7"/>
                <a:gd name="T8" fmla="*/ 0 w 7"/>
                <a:gd name="T9" fmla="*/ 3 h 7"/>
                <a:gd name="T10" fmla="*/ 0 w 7"/>
                <a:gd name="T11" fmla="*/ 5 h 7"/>
                <a:gd name="T12" fmla="*/ 1 w 7"/>
                <a:gd name="T13" fmla="*/ 5 h 7"/>
                <a:gd name="T14" fmla="*/ 1 w 7"/>
                <a:gd name="T15" fmla="*/ 6 h 7"/>
                <a:gd name="T16" fmla="*/ 3 w 7"/>
                <a:gd name="T17" fmla="*/ 7 h 7"/>
                <a:gd name="T18" fmla="*/ 6 w 7"/>
                <a:gd name="T19" fmla="*/ 5 h 7"/>
                <a:gd name="T20" fmla="*/ 7 w 7"/>
                <a:gd name="T21" fmla="*/ 3 h 7"/>
                <a:gd name="T22" fmla="*/ 7 w 7"/>
                <a:gd name="T23" fmla="*/ 3 h 7"/>
                <a:gd name="T24" fmla="*/ 6 w 7"/>
                <a:gd name="T25" fmla="*/ 1 h 7"/>
                <a:gd name="T26" fmla="*/ 6 w 7"/>
                <a:gd name="T27" fmla="*/ 1 h 7"/>
                <a:gd name="T28" fmla="*/ 5 w 7"/>
                <a:gd name="T29" fmla="*/ 0 h 7"/>
                <a:gd name="T30" fmla="*/ 3 w 7"/>
                <a:gd name="T31" fmla="*/ 0 h 7"/>
                <a:gd name="T32" fmla="*/ 3 w 7"/>
                <a:gd name="T33"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 h="7">
                  <a:moveTo>
                    <a:pt x="3" y="0"/>
                  </a:moveTo>
                  <a:cubicBezTo>
                    <a:pt x="3" y="0"/>
                    <a:pt x="3" y="0"/>
                    <a:pt x="3" y="0"/>
                  </a:cubicBezTo>
                  <a:cubicBezTo>
                    <a:pt x="2" y="0"/>
                    <a:pt x="1" y="0"/>
                    <a:pt x="0" y="1"/>
                  </a:cubicBezTo>
                  <a:cubicBezTo>
                    <a:pt x="0" y="1"/>
                    <a:pt x="0" y="2"/>
                    <a:pt x="0" y="2"/>
                  </a:cubicBezTo>
                  <a:cubicBezTo>
                    <a:pt x="0" y="3"/>
                    <a:pt x="0" y="3"/>
                    <a:pt x="0" y="3"/>
                  </a:cubicBezTo>
                  <a:cubicBezTo>
                    <a:pt x="0" y="4"/>
                    <a:pt x="0" y="4"/>
                    <a:pt x="0" y="5"/>
                  </a:cubicBezTo>
                  <a:cubicBezTo>
                    <a:pt x="1" y="5"/>
                    <a:pt x="1" y="5"/>
                    <a:pt x="1" y="5"/>
                  </a:cubicBezTo>
                  <a:cubicBezTo>
                    <a:pt x="1" y="6"/>
                    <a:pt x="1" y="6"/>
                    <a:pt x="1" y="6"/>
                  </a:cubicBezTo>
                  <a:cubicBezTo>
                    <a:pt x="2" y="6"/>
                    <a:pt x="3" y="7"/>
                    <a:pt x="3" y="7"/>
                  </a:cubicBezTo>
                  <a:cubicBezTo>
                    <a:pt x="4" y="7"/>
                    <a:pt x="6" y="6"/>
                    <a:pt x="6" y="5"/>
                  </a:cubicBezTo>
                  <a:cubicBezTo>
                    <a:pt x="7" y="4"/>
                    <a:pt x="7" y="4"/>
                    <a:pt x="7" y="3"/>
                  </a:cubicBezTo>
                  <a:cubicBezTo>
                    <a:pt x="7" y="3"/>
                    <a:pt x="7" y="3"/>
                    <a:pt x="7" y="3"/>
                  </a:cubicBezTo>
                  <a:cubicBezTo>
                    <a:pt x="7" y="2"/>
                    <a:pt x="7" y="2"/>
                    <a:pt x="6" y="1"/>
                  </a:cubicBezTo>
                  <a:cubicBezTo>
                    <a:pt x="6" y="1"/>
                    <a:pt x="6" y="1"/>
                    <a:pt x="6" y="1"/>
                  </a:cubicBezTo>
                  <a:cubicBezTo>
                    <a:pt x="6" y="1"/>
                    <a:pt x="6" y="0"/>
                    <a:pt x="5" y="0"/>
                  </a:cubicBezTo>
                  <a:cubicBezTo>
                    <a:pt x="5" y="0"/>
                    <a:pt x="4" y="0"/>
                    <a:pt x="3" y="0"/>
                  </a:cubicBezTo>
                  <a:cubicBezTo>
                    <a:pt x="3"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1" name="Freeform 3216">
              <a:extLst>
                <a:ext uri="{FF2B5EF4-FFF2-40B4-BE49-F238E27FC236}">
                  <a16:creationId xmlns:a16="http://schemas.microsoft.com/office/drawing/2014/main" id="{68F79D80-E530-0C2B-2192-57EF79E1BC61}"/>
                </a:ext>
              </a:extLst>
            </p:cNvPr>
            <p:cNvSpPr>
              <a:spLocks/>
            </p:cNvSpPr>
            <p:nvPr/>
          </p:nvSpPr>
          <p:spPr bwMode="auto">
            <a:xfrm>
              <a:off x="7217810" y="885408"/>
              <a:ext cx="52417" cy="44141"/>
            </a:xfrm>
            <a:custGeom>
              <a:avLst/>
              <a:gdLst>
                <a:gd name="T0" fmla="*/ 4 w 8"/>
                <a:gd name="T1" fmla="*/ 0 h 7"/>
                <a:gd name="T2" fmla="*/ 1 w 8"/>
                <a:gd name="T3" fmla="*/ 2 h 7"/>
                <a:gd name="T4" fmla="*/ 0 w 8"/>
                <a:gd name="T5" fmla="*/ 3 h 7"/>
                <a:gd name="T6" fmla="*/ 0 w 8"/>
                <a:gd name="T7" fmla="*/ 3 h 7"/>
                <a:gd name="T8" fmla="*/ 2 w 8"/>
                <a:gd name="T9" fmla="*/ 7 h 7"/>
                <a:gd name="T10" fmla="*/ 4 w 8"/>
                <a:gd name="T11" fmla="*/ 7 h 7"/>
                <a:gd name="T12" fmla="*/ 7 w 8"/>
                <a:gd name="T13" fmla="*/ 6 h 7"/>
                <a:gd name="T14" fmla="*/ 6 w 8"/>
                <a:gd name="T15" fmla="*/ 1 h 7"/>
                <a:gd name="T16" fmla="*/ 5 w 8"/>
                <a:gd name="T17" fmla="*/ 1 h 7"/>
                <a:gd name="T18" fmla="*/ 5 w 8"/>
                <a:gd name="T19" fmla="*/ 1 h 7"/>
                <a:gd name="T20" fmla="*/ 4 w 8"/>
                <a:gd name="T21"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7">
                  <a:moveTo>
                    <a:pt x="4" y="0"/>
                  </a:moveTo>
                  <a:cubicBezTo>
                    <a:pt x="3" y="0"/>
                    <a:pt x="2" y="1"/>
                    <a:pt x="1" y="2"/>
                  </a:cubicBezTo>
                  <a:cubicBezTo>
                    <a:pt x="1" y="2"/>
                    <a:pt x="0" y="3"/>
                    <a:pt x="0" y="3"/>
                  </a:cubicBezTo>
                  <a:cubicBezTo>
                    <a:pt x="0" y="3"/>
                    <a:pt x="0" y="3"/>
                    <a:pt x="0" y="3"/>
                  </a:cubicBezTo>
                  <a:cubicBezTo>
                    <a:pt x="0" y="5"/>
                    <a:pt x="1" y="6"/>
                    <a:pt x="2" y="7"/>
                  </a:cubicBezTo>
                  <a:cubicBezTo>
                    <a:pt x="2" y="7"/>
                    <a:pt x="3" y="7"/>
                    <a:pt x="4" y="7"/>
                  </a:cubicBezTo>
                  <a:cubicBezTo>
                    <a:pt x="5" y="7"/>
                    <a:pt x="6" y="7"/>
                    <a:pt x="7" y="6"/>
                  </a:cubicBezTo>
                  <a:cubicBezTo>
                    <a:pt x="8" y="4"/>
                    <a:pt x="7" y="2"/>
                    <a:pt x="6" y="1"/>
                  </a:cubicBezTo>
                  <a:cubicBezTo>
                    <a:pt x="6" y="1"/>
                    <a:pt x="5" y="1"/>
                    <a:pt x="5" y="1"/>
                  </a:cubicBezTo>
                  <a:cubicBezTo>
                    <a:pt x="5" y="1"/>
                    <a:pt x="5" y="1"/>
                    <a:pt x="5" y="1"/>
                  </a:cubicBezTo>
                  <a:cubicBezTo>
                    <a:pt x="5" y="0"/>
                    <a:pt x="4"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2" name="Freeform 3217">
              <a:extLst>
                <a:ext uri="{FF2B5EF4-FFF2-40B4-BE49-F238E27FC236}">
                  <a16:creationId xmlns:a16="http://schemas.microsoft.com/office/drawing/2014/main" id="{F6442238-AB75-6B1E-A45F-A6EC8C6BCA83}"/>
                </a:ext>
              </a:extLst>
            </p:cNvPr>
            <p:cNvSpPr>
              <a:spLocks/>
            </p:cNvSpPr>
            <p:nvPr/>
          </p:nvSpPr>
          <p:spPr bwMode="auto">
            <a:xfrm>
              <a:off x="8318575" y="452275"/>
              <a:ext cx="46900" cy="44141"/>
            </a:xfrm>
            <a:custGeom>
              <a:avLst/>
              <a:gdLst>
                <a:gd name="T0" fmla="*/ 3 w 7"/>
                <a:gd name="T1" fmla="*/ 0 h 7"/>
                <a:gd name="T2" fmla="*/ 2 w 7"/>
                <a:gd name="T3" fmla="*/ 0 h 7"/>
                <a:gd name="T4" fmla="*/ 2 w 7"/>
                <a:gd name="T5" fmla="*/ 0 h 7"/>
                <a:gd name="T6" fmla="*/ 1 w 7"/>
                <a:gd name="T7" fmla="*/ 1 h 7"/>
                <a:gd name="T8" fmla="*/ 0 w 7"/>
                <a:gd name="T9" fmla="*/ 2 h 7"/>
                <a:gd name="T10" fmla="*/ 0 w 7"/>
                <a:gd name="T11" fmla="*/ 3 h 7"/>
                <a:gd name="T12" fmla="*/ 0 w 7"/>
                <a:gd name="T13" fmla="*/ 3 h 7"/>
                <a:gd name="T14" fmla="*/ 0 w 7"/>
                <a:gd name="T15" fmla="*/ 3 h 7"/>
                <a:gd name="T16" fmla="*/ 1 w 7"/>
                <a:gd name="T17" fmla="*/ 6 h 7"/>
                <a:gd name="T18" fmla="*/ 1 w 7"/>
                <a:gd name="T19" fmla="*/ 6 h 7"/>
                <a:gd name="T20" fmla="*/ 1 w 7"/>
                <a:gd name="T21" fmla="*/ 6 h 7"/>
                <a:gd name="T22" fmla="*/ 3 w 7"/>
                <a:gd name="T23" fmla="*/ 7 h 7"/>
                <a:gd name="T24" fmla="*/ 3 w 7"/>
                <a:gd name="T25" fmla="*/ 7 h 7"/>
                <a:gd name="T26" fmla="*/ 4 w 7"/>
                <a:gd name="T27" fmla="*/ 7 h 7"/>
                <a:gd name="T28" fmla="*/ 6 w 7"/>
                <a:gd name="T29" fmla="*/ 5 h 7"/>
                <a:gd name="T30" fmla="*/ 6 w 7"/>
                <a:gd name="T31" fmla="*/ 5 h 7"/>
                <a:gd name="T32" fmla="*/ 7 w 7"/>
                <a:gd name="T33" fmla="*/ 5 h 7"/>
                <a:gd name="T34" fmla="*/ 5 w 7"/>
                <a:gd name="T35" fmla="*/ 0 h 7"/>
                <a:gd name="T36" fmla="*/ 3 w 7"/>
                <a:gd name="T3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 h="7">
                  <a:moveTo>
                    <a:pt x="3" y="0"/>
                  </a:moveTo>
                  <a:cubicBezTo>
                    <a:pt x="3" y="0"/>
                    <a:pt x="3" y="0"/>
                    <a:pt x="2" y="0"/>
                  </a:cubicBezTo>
                  <a:cubicBezTo>
                    <a:pt x="2" y="0"/>
                    <a:pt x="2" y="0"/>
                    <a:pt x="2" y="0"/>
                  </a:cubicBezTo>
                  <a:cubicBezTo>
                    <a:pt x="1" y="0"/>
                    <a:pt x="1" y="1"/>
                    <a:pt x="1" y="1"/>
                  </a:cubicBezTo>
                  <a:cubicBezTo>
                    <a:pt x="0" y="1"/>
                    <a:pt x="0" y="2"/>
                    <a:pt x="0" y="2"/>
                  </a:cubicBezTo>
                  <a:cubicBezTo>
                    <a:pt x="0" y="2"/>
                    <a:pt x="0" y="2"/>
                    <a:pt x="0" y="3"/>
                  </a:cubicBezTo>
                  <a:cubicBezTo>
                    <a:pt x="0" y="3"/>
                    <a:pt x="0" y="3"/>
                    <a:pt x="0" y="3"/>
                  </a:cubicBezTo>
                  <a:cubicBezTo>
                    <a:pt x="0" y="3"/>
                    <a:pt x="0" y="3"/>
                    <a:pt x="0" y="3"/>
                  </a:cubicBezTo>
                  <a:cubicBezTo>
                    <a:pt x="0" y="4"/>
                    <a:pt x="0" y="5"/>
                    <a:pt x="1" y="6"/>
                  </a:cubicBezTo>
                  <a:cubicBezTo>
                    <a:pt x="1" y="6"/>
                    <a:pt x="1" y="6"/>
                    <a:pt x="1" y="6"/>
                  </a:cubicBezTo>
                  <a:cubicBezTo>
                    <a:pt x="1" y="6"/>
                    <a:pt x="1" y="6"/>
                    <a:pt x="1" y="6"/>
                  </a:cubicBezTo>
                  <a:cubicBezTo>
                    <a:pt x="2" y="6"/>
                    <a:pt x="3" y="7"/>
                    <a:pt x="3" y="7"/>
                  </a:cubicBezTo>
                  <a:cubicBezTo>
                    <a:pt x="3" y="7"/>
                    <a:pt x="3" y="7"/>
                    <a:pt x="3" y="7"/>
                  </a:cubicBezTo>
                  <a:cubicBezTo>
                    <a:pt x="4" y="7"/>
                    <a:pt x="4" y="7"/>
                    <a:pt x="4" y="7"/>
                  </a:cubicBezTo>
                  <a:cubicBezTo>
                    <a:pt x="5" y="7"/>
                    <a:pt x="6" y="6"/>
                    <a:pt x="6" y="5"/>
                  </a:cubicBezTo>
                  <a:cubicBezTo>
                    <a:pt x="6" y="5"/>
                    <a:pt x="6" y="5"/>
                    <a:pt x="6" y="5"/>
                  </a:cubicBezTo>
                  <a:cubicBezTo>
                    <a:pt x="7" y="5"/>
                    <a:pt x="7" y="5"/>
                    <a:pt x="7" y="5"/>
                  </a:cubicBezTo>
                  <a:cubicBezTo>
                    <a:pt x="7" y="3"/>
                    <a:pt x="7" y="1"/>
                    <a:pt x="5" y="0"/>
                  </a:cubicBezTo>
                  <a:cubicBezTo>
                    <a:pt x="5" y="0"/>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3" name="Freeform 3218">
              <a:extLst>
                <a:ext uri="{FF2B5EF4-FFF2-40B4-BE49-F238E27FC236}">
                  <a16:creationId xmlns:a16="http://schemas.microsoft.com/office/drawing/2014/main" id="{E3CADE2E-64C6-A29A-E8F1-ADAFC1526540}"/>
                </a:ext>
              </a:extLst>
            </p:cNvPr>
            <p:cNvSpPr>
              <a:spLocks/>
            </p:cNvSpPr>
            <p:nvPr/>
          </p:nvSpPr>
          <p:spPr bwMode="auto">
            <a:xfrm>
              <a:off x="7598526" y="157082"/>
              <a:ext cx="33106" cy="33106"/>
            </a:xfrm>
            <a:custGeom>
              <a:avLst/>
              <a:gdLst>
                <a:gd name="T0" fmla="*/ 2 w 5"/>
                <a:gd name="T1" fmla="*/ 0 h 5"/>
                <a:gd name="T2" fmla="*/ 0 w 5"/>
                <a:gd name="T3" fmla="*/ 1 h 5"/>
                <a:gd name="T4" fmla="*/ 0 w 5"/>
                <a:gd name="T5" fmla="*/ 2 h 5"/>
                <a:gd name="T6" fmla="*/ 0 w 5"/>
                <a:gd name="T7" fmla="*/ 3 h 5"/>
                <a:gd name="T8" fmla="*/ 1 w 5"/>
                <a:gd name="T9" fmla="*/ 5 h 5"/>
                <a:gd name="T10" fmla="*/ 1 w 5"/>
                <a:gd name="T11" fmla="*/ 5 h 5"/>
                <a:gd name="T12" fmla="*/ 1 w 5"/>
                <a:gd name="T13" fmla="*/ 5 h 5"/>
                <a:gd name="T14" fmla="*/ 2 w 5"/>
                <a:gd name="T15" fmla="*/ 5 h 5"/>
                <a:gd name="T16" fmla="*/ 2 w 5"/>
                <a:gd name="T17" fmla="*/ 5 h 5"/>
                <a:gd name="T18" fmla="*/ 3 w 5"/>
                <a:gd name="T19" fmla="*/ 5 h 5"/>
                <a:gd name="T20" fmla="*/ 5 w 5"/>
                <a:gd name="T21" fmla="*/ 4 h 5"/>
                <a:gd name="T22" fmla="*/ 4 w 5"/>
                <a:gd name="T23" fmla="*/ 0 h 5"/>
                <a:gd name="T24" fmla="*/ 2 w 5"/>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5">
                  <a:moveTo>
                    <a:pt x="2" y="0"/>
                  </a:moveTo>
                  <a:cubicBezTo>
                    <a:pt x="1" y="0"/>
                    <a:pt x="1" y="0"/>
                    <a:pt x="0" y="1"/>
                  </a:cubicBezTo>
                  <a:cubicBezTo>
                    <a:pt x="0" y="1"/>
                    <a:pt x="0" y="2"/>
                    <a:pt x="0" y="2"/>
                  </a:cubicBezTo>
                  <a:cubicBezTo>
                    <a:pt x="0" y="2"/>
                    <a:pt x="0" y="2"/>
                    <a:pt x="0" y="3"/>
                  </a:cubicBezTo>
                  <a:cubicBezTo>
                    <a:pt x="0" y="3"/>
                    <a:pt x="0" y="4"/>
                    <a:pt x="1" y="5"/>
                  </a:cubicBezTo>
                  <a:cubicBezTo>
                    <a:pt x="1" y="5"/>
                    <a:pt x="1" y="5"/>
                    <a:pt x="1" y="5"/>
                  </a:cubicBezTo>
                  <a:cubicBezTo>
                    <a:pt x="1" y="5"/>
                    <a:pt x="1" y="5"/>
                    <a:pt x="1" y="5"/>
                  </a:cubicBezTo>
                  <a:cubicBezTo>
                    <a:pt x="1" y="5"/>
                    <a:pt x="2" y="5"/>
                    <a:pt x="2" y="5"/>
                  </a:cubicBezTo>
                  <a:cubicBezTo>
                    <a:pt x="2" y="5"/>
                    <a:pt x="2" y="5"/>
                    <a:pt x="2" y="5"/>
                  </a:cubicBezTo>
                  <a:cubicBezTo>
                    <a:pt x="2" y="5"/>
                    <a:pt x="2" y="5"/>
                    <a:pt x="3" y="5"/>
                  </a:cubicBezTo>
                  <a:cubicBezTo>
                    <a:pt x="3" y="5"/>
                    <a:pt x="4" y="5"/>
                    <a:pt x="5" y="4"/>
                  </a:cubicBezTo>
                  <a:cubicBezTo>
                    <a:pt x="5" y="3"/>
                    <a:pt x="5" y="1"/>
                    <a:pt x="4" y="0"/>
                  </a:cubicBezTo>
                  <a:cubicBezTo>
                    <a:pt x="3" y="0"/>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4" name="Freeform 3219">
              <a:extLst>
                <a:ext uri="{FF2B5EF4-FFF2-40B4-BE49-F238E27FC236}">
                  <a16:creationId xmlns:a16="http://schemas.microsoft.com/office/drawing/2014/main" id="{23122D31-A148-02CC-FD3E-EF2DADC55E1C}"/>
                </a:ext>
              </a:extLst>
            </p:cNvPr>
            <p:cNvSpPr>
              <a:spLocks/>
            </p:cNvSpPr>
            <p:nvPr/>
          </p:nvSpPr>
          <p:spPr bwMode="auto">
            <a:xfrm>
              <a:off x="8150288" y="5348"/>
              <a:ext cx="38623" cy="33106"/>
            </a:xfrm>
            <a:custGeom>
              <a:avLst/>
              <a:gdLst>
                <a:gd name="T0" fmla="*/ 3 w 6"/>
                <a:gd name="T1" fmla="*/ 0 h 5"/>
                <a:gd name="T2" fmla="*/ 0 w 6"/>
                <a:gd name="T3" fmla="*/ 1 h 5"/>
                <a:gd name="T4" fmla="*/ 0 w 6"/>
                <a:gd name="T5" fmla="*/ 4 h 5"/>
                <a:gd name="T6" fmla="*/ 1 w 6"/>
                <a:gd name="T7" fmla="*/ 5 h 5"/>
                <a:gd name="T8" fmla="*/ 1 w 6"/>
                <a:gd name="T9" fmla="*/ 5 h 5"/>
                <a:gd name="T10" fmla="*/ 3 w 6"/>
                <a:gd name="T11" fmla="*/ 5 h 5"/>
                <a:gd name="T12" fmla="*/ 3 w 6"/>
                <a:gd name="T13" fmla="*/ 5 h 5"/>
                <a:gd name="T14" fmla="*/ 4 w 6"/>
                <a:gd name="T15" fmla="*/ 5 h 5"/>
                <a:gd name="T16" fmla="*/ 5 w 6"/>
                <a:gd name="T17" fmla="*/ 4 h 5"/>
                <a:gd name="T18" fmla="*/ 4 w 6"/>
                <a:gd name="T19" fmla="*/ 0 h 5"/>
                <a:gd name="T20" fmla="*/ 3 w 6"/>
                <a:gd name="T2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5">
                  <a:moveTo>
                    <a:pt x="3" y="0"/>
                  </a:moveTo>
                  <a:cubicBezTo>
                    <a:pt x="2" y="0"/>
                    <a:pt x="1" y="0"/>
                    <a:pt x="0" y="1"/>
                  </a:cubicBezTo>
                  <a:cubicBezTo>
                    <a:pt x="0" y="2"/>
                    <a:pt x="0" y="3"/>
                    <a:pt x="0" y="4"/>
                  </a:cubicBezTo>
                  <a:cubicBezTo>
                    <a:pt x="0" y="4"/>
                    <a:pt x="1" y="4"/>
                    <a:pt x="1" y="5"/>
                  </a:cubicBezTo>
                  <a:cubicBezTo>
                    <a:pt x="1" y="5"/>
                    <a:pt x="1" y="5"/>
                    <a:pt x="1" y="5"/>
                  </a:cubicBezTo>
                  <a:cubicBezTo>
                    <a:pt x="1" y="5"/>
                    <a:pt x="2" y="5"/>
                    <a:pt x="3" y="5"/>
                  </a:cubicBezTo>
                  <a:cubicBezTo>
                    <a:pt x="3" y="5"/>
                    <a:pt x="3" y="5"/>
                    <a:pt x="3" y="5"/>
                  </a:cubicBezTo>
                  <a:cubicBezTo>
                    <a:pt x="3" y="5"/>
                    <a:pt x="4" y="5"/>
                    <a:pt x="4" y="5"/>
                  </a:cubicBezTo>
                  <a:cubicBezTo>
                    <a:pt x="4" y="5"/>
                    <a:pt x="4" y="5"/>
                    <a:pt x="5" y="4"/>
                  </a:cubicBezTo>
                  <a:cubicBezTo>
                    <a:pt x="6" y="3"/>
                    <a:pt x="5" y="1"/>
                    <a:pt x="4" y="0"/>
                  </a:cubicBezTo>
                  <a:cubicBezTo>
                    <a:pt x="4"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5" name="Freeform 3220">
              <a:extLst>
                <a:ext uri="{FF2B5EF4-FFF2-40B4-BE49-F238E27FC236}">
                  <a16:creationId xmlns:a16="http://schemas.microsoft.com/office/drawing/2014/main" id="{1A27A8BE-63F3-9C59-8230-445FE62F8BB3}"/>
                </a:ext>
              </a:extLst>
            </p:cNvPr>
            <p:cNvSpPr>
              <a:spLocks/>
            </p:cNvSpPr>
            <p:nvPr/>
          </p:nvSpPr>
          <p:spPr bwMode="auto">
            <a:xfrm>
              <a:off x="6969517" y="333646"/>
              <a:ext cx="38623" cy="33106"/>
            </a:xfrm>
            <a:custGeom>
              <a:avLst/>
              <a:gdLst>
                <a:gd name="T0" fmla="*/ 3 w 6"/>
                <a:gd name="T1" fmla="*/ 0 h 5"/>
                <a:gd name="T2" fmla="*/ 1 w 6"/>
                <a:gd name="T3" fmla="*/ 1 h 5"/>
                <a:gd name="T4" fmla="*/ 1 w 6"/>
                <a:gd name="T5" fmla="*/ 5 h 5"/>
                <a:gd name="T6" fmla="*/ 3 w 6"/>
                <a:gd name="T7" fmla="*/ 5 h 5"/>
                <a:gd name="T8" fmla="*/ 5 w 6"/>
                <a:gd name="T9" fmla="*/ 4 h 5"/>
                <a:gd name="T10" fmla="*/ 6 w 6"/>
                <a:gd name="T11" fmla="*/ 3 h 5"/>
                <a:gd name="T12" fmla="*/ 6 w 6"/>
                <a:gd name="T13" fmla="*/ 3 h 5"/>
                <a:gd name="T14" fmla="*/ 5 w 6"/>
                <a:gd name="T15" fmla="*/ 1 h 5"/>
                <a:gd name="T16" fmla="*/ 5 w 6"/>
                <a:gd name="T17" fmla="*/ 1 h 5"/>
                <a:gd name="T18" fmla="*/ 5 w 6"/>
                <a:gd name="T19" fmla="*/ 1 h 5"/>
                <a:gd name="T20" fmla="*/ 5 w 6"/>
                <a:gd name="T21" fmla="*/ 0 h 5"/>
                <a:gd name="T22" fmla="*/ 4 w 6"/>
                <a:gd name="T23" fmla="*/ 0 h 5"/>
                <a:gd name="T24" fmla="*/ 3 w 6"/>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5">
                  <a:moveTo>
                    <a:pt x="3" y="0"/>
                  </a:moveTo>
                  <a:cubicBezTo>
                    <a:pt x="2" y="0"/>
                    <a:pt x="1" y="0"/>
                    <a:pt x="1" y="1"/>
                  </a:cubicBezTo>
                  <a:cubicBezTo>
                    <a:pt x="0" y="2"/>
                    <a:pt x="0" y="4"/>
                    <a:pt x="1" y="5"/>
                  </a:cubicBezTo>
                  <a:cubicBezTo>
                    <a:pt x="2" y="5"/>
                    <a:pt x="2" y="5"/>
                    <a:pt x="3" y="5"/>
                  </a:cubicBezTo>
                  <a:cubicBezTo>
                    <a:pt x="4" y="5"/>
                    <a:pt x="5" y="5"/>
                    <a:pt x="5" y="4"/>
                  </a:cubicBezTo>
                  <a:cubicBezTo>
                    <a:pt x="5" y="4"/>
                    <a:pt x="6" y="3"/>
                    <a:pt x="6" y="3"/>
                  </a:cubicBezTo>
                  <a:cubicBezTo>
                    <a:pt x="6" y="3"/>
                    <a:pt x="6" y="3"/>
                    <a:pt x="6" y="3"/>
                  </a:cubicBezTo>
                  <a:cubicBezTo>
                    <a:pt x="6" y="2"/>
                    <a:pt x="6" y="2"/>
                    <a:pt x="5" y="1"/>
                  </a:cubicBezTo>
                  <a:cubicBezTo>
                    <a:pt x="5" y="1"/>
                    <a:pt x="5" y="1"/>
                    <a:pt x="5" y="1"/>
                  </a:cubicBezTo>
                  <a:cubicBezTo>
                    <a:pt x="5" y="1"/>
                    <a:pt x="5" y="1"/>
                    <a:pt x="5" y="1"/>
                  </a:cubicBezTo>
                  <a:cubicBezTo>
                    <a:pt x="5" y="0"/>
                    <a:pt x="5" y="0"/>
                    <a:pt x="5" y="0"/>
                  </a:cubicBezTo>
                  <a:cubicBezTo>
                    <a:pt x="4" y="0"/>
                    <a:pt x="4" y="0"/>
                    <a:pt x="4" y="0"/>
                  </a:cubicBezTo>
                  <a:cubicBezTo>
                    <a:pt x="4"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6" name="Freeform 3221">
              <a:extLst>
                <a:ext uri="{FF2B5EF4-FFF2-40B4-BE49-F238E27FC236}">
                  <a16:creationId xmlns:a16="http://schemas.microsoft.com/office/drawing/2014/main" id="{C220EFBA-4AA8-D913-0270-408FB56428FA}"/>
                </a:ext>
              </a:extLst>
            </p:cNvPr>
            <p:cNvSpPr>
              <a:spLocks/>
            </p:cNvSpPr>
            <p:nvPr/>
          </p:nvSpPr>
          <p:spPr bwMode="auto">
            <a:xfrm>
              <a:off x="7250916" y="432963"/>
              <a:ext cx="38623" cy="38623"/>
            </a:xfrm>
            <a:custGeom>
              <a:avLst/>
              <a:gdLst>
                <a:gd name="T0" fmla="*/ 3 w 6"/>
                <a:gd name="T1" fmla="*/ 0 h 6"/>
                <a:gd name="T2" fmla="*/ 2 w 6"/>
                <a:gd name="T3" fmla="*/ 0 h 6"/>
                <a:gd name="T4" fmla="*/ 2 w 6"/>
                <a:gd name="T5" fmla="*/ 0 h 6"/>
                <a:gd name="T6" fmla="*/ 1 w 6"/>
                <a:gd name="T7" fmla="*/ 1 h 6"/>
                <a:gd name="T8" fmla="*/ 1 w 6"/>
                <a:gd name="T9" fmla="*/ 5 h 6"/>
                <a:gd name="T10" fmla="*/ 2 w 6"/>
                <a:gd name="T11" fmla="*/ 5 h 6"/>
                <a:gd name="T12" fmla="*/ 2 w 6"/>
                <a:gd name="T13" fmla="*/ 5 h 6"/>
                <a:gd name="T14" fmla="*/ 3 w 6"/>
                <a:gd name="T15" fmla="*/ 6 h 6"/>
                <a:gd name="T16" fmla="*/ 4 w 6"/>
                <a:gd name="T17" fmla="*/ 6 h 6"/>
                <a:gd name="T18" fmla="*/ 4 w 6"/>
                <a:gd name="T19" fmla="*/ 5 h 6"/>
                <a:gd name="T20" fmla="*/ 6 w 6"/>
                <a:gd name="T21" fmla="*/ 4 h 6"/>
                <a:gd name="T22" fmla="*/ 6 w 6"/>
                <a:gd name="T23" fmla="*/ 3 h 6"/>
                <a:gd name="T24" fmla="*/ 6 w 6"/>
                <a:gd name="T25" fmla="*/ 3 h 6"/>
                <a:gd name="T26" fmla="*/ 5 w 6"/>
                <a:gd name="T27" fmla="*/ 1 h 6"/>
                <a:gd name="T28" fmla="*/ 3 w 6"/>
                <a:gd name="T2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6">
                  <a:moveTo>
                    <a:pt x="3" y="0"/>
                  </a:moveTo>
                  <a:cubicBezTo>
                    <a:pt x="3" y="0"/>
                    <a:pt x="3" y="0"/>
                    <a:pt x="2" y="0"/>
                  </a:cubicBezTo>
                  <a:cubicBezTo>
                    <a:pt x="2" y="0"/>
                    <a:pt x="2" y="0"/>
                    <a:pt x="2" y="0"/>
                  </a:cubicBezTo>
                  <a:cubicBezTo>
                    <a:pt x="2" y="1"/>
                    <a:pt x="1" y="1"/>
                    <a:pt x="1" y="1"/>
                  </a:cubicBezTo>
                  <a:cubicBezTo>
                    <a:pt x="0" y="2"/>
                    <a:pt x="1" y="4"/>
                    <a:pt x="1" y="5"/>
                  </a:cubicBezTo>
                  <a:cubicBezTo>
                    <a:pt x="1" y="5"/>
                    <a:pt x="2" y="5"/>
                    <a:pt x="2" y="5"/>
                  </a:cubicBezTo>
                  <a:cubicBezTo>
                    <a:pt x="2" y="5"/>
                    <a:pt x="2" y="5"/>
                    <a:pt x="2" y="5"/>
                  </a:cubicBezTo>
                  <a:cubicBezTo>
                    <a:pt x="2" y="5"/>
                    <a:pt x="3" y="6"/>
                    <a:pt x="3" y="6"/>
                  </a:cubicBezTo>
                  <a:cubicBezTo>
                    <a:pt x="3" y="6"/>
                    <a:pt x="4" y="6"/>
                    <a:pt x="4" y="6"/>
                  </a:cubicBezTo>
                  <a:cubicBezTo>
                    <a:pt x="4" y="5"/>
                    <a:pt x="4" y="5"/>
                    <a:pt x="4" y="5"/>
                  </a:cubicBezTo>
                  <a:cubicBezTo>
                    <a:pt x="5" y="5"/>
                    <a:pt x="5" y="5"/>
                    <a:pt x="6" y="4"/>
                  </a:cubicBezTo>
                  <a:cubicBezTo>
                    <a:pt x="6" y="4"/>
                    <a:pt x="6" y="4"/>
                    <a:pt x="6" y="3"/>
                  </a:cubicBezTo>
                  <a:cubicBezTo>
                    <a:pt x="6" y="3"/>
                    <a:pt x="6" y="3"/>
                    <a:pt x="6" y="3"/>
                  </a:cubicBezTo>
                  <a:cubicBezTo>
                    <a:pt x="6" y="2"/>
                    <a:pt x="6" y="1"/>
                    <a:pt x="5" y="1"/>
                  </a:cubicBezTo>
                  <a:cubicBezTo>
                    <a:pt x="4" y="0"/>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7" name="Freeform 3222">
              <a:extLst>
                <a:ext uri="{FF2B5EF4-FFF2-40B4-BE49-F238E27FC236}">
                  <a16:creationId xmlns:a16="http://schemas.microsoft.com/office/drawing/2014/main" id="{7E935DC1-AF94-02E5-EEE6-460797942614}"/>
                </a:ext>
              </a:extLst>
            </p:cNvPr>
            <p:cNvSpPr>
              <a:spLocks/>
            </p:cNvSpPr>
            <p:nvPr/>
          </p:nvSpPr>
          <p:spPr bwMode="auto">
            <a:xfrm>
              <a:off x="8784814" y="706086"/>
              <a:ext cx="38623" cy="41382"/>
            </a:xfrm>
            <a:custGeom>
              <a:avLst/>
              <a:gdLst>
                <a:gd name="T0" fmla="*/ 3 w 6"/>
                <a:gd name="T1" fmla="*/ 0 h 6"/>
                <a:gd name="T2" fmla="*/ 1 w 6"/>
                <a:gd name="T3" fmla="*/ 1 h 6"/>
                <a:gd name="T4" fmla="*/ 1 w 6"/>
                <a:gd name="T5" fmla="*/ 1 h 6"/>
                <a:gd name="T6" fmla="*/ 1 w 6"/>
                <a:gd name="T7" fmla="*/ 2 h 6"/>
                <a:gd name="T8" fmla="*/ 0 w 6"/>
                <a:gd name="T9" fmla="*/ 3 h 6"/>
                <a:gd name="T10" fmla="*/ 1 w 6"/>
                <a:gd name="T11" fmla="*/ 3 h 6"/>
                <a:gd name="T12" fmla="*/ 2 w 6"/>
                <a:gd name="T13" fmla="*/ 5 h 6"/>
                <a:gd name="T14" fmla="*/ 3 w 6"/>
                <a:gd name="T15" fmla="*/ 6 h 6"/>
                <a:gd name="T16" fmla="*/ 5 w 6"/>
                <a:gd name="T17" fmla="*/ 5 h 6"/>
                <a:gd name="T18" fmla="*/ 5 w 6"/>
                <a:gd name="T19" fmla="*/ 5 h 6"/>
                <a:gd name="T20" fmla="*/ 5 w 6"/>
                <a:gd name="T21" fmla="*/ 4 h 6"/>
                <a:gd name="T22" fmla="*/ 6 w 6"/>
                <a:gd name="T23" fmla="*/ 4 h 6"/>
                <a:gd name="T24" fmla="*/ 6 w 6"/>
                <a:gd name="T25" fmla="*/ 4 h 6"/>
                <a:gd name="T26" fmla="*/ 5 w 6"/>
                <a:gd name="T27" fmla="*/ 1 h 6"/>
                <a:gd name="T28" fmla="*/ 5 w 6"/>
                <a:gd name="T29" fmla="*/ 1 h 6"/>
                <a:gd name="T30" fmla="*/ 5 w 6"/>
                <a:gd name="T31" fmla="*/ 1 h 6"/>
                <a:gd name="T32" fmla="*/ 3 w 6"/>
                <a:gd name="T3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 h="6">
                  <a:moveTo>
                    <a:pt x="3" y="0"/>
                  </a:moveTo>
                  <a:cubicBezTo>
                    <a:pt x="2" y="0"/>
                    <a:pt x="2" y="1"/>
                    <a:pt x="1" y="1"/>
                  </a:cubicBezTo>
                  <a:cubicBezTo>
                    <a:pt x="1" y="1"/>
                    <a:pt x="1" y="1"/>
                    <a:pt x="1" y="1"/>
                  </a:cubicBezTo>
                  <a:cubicBezTo>
                    <a:pt x="1" y="2"/>
                    <a:pt x="1" y="2"/>
                    <a:pt x="1" y="2"/>
                  </a:cubicBezTo>
                  <a:cubicBezTo>
                    <a:pt x="1" y="2"/>
                    <a:pt x="0" y="3"/>
                    <a:pt x="0" y="3"/>
                  </a:cubicBezTo>
                  <a:cubicBezTo>
                    <a:pt x="1" y="3"/>
                    <a:pt x="1" y="3"/>
                    <a:pt x="1" y="3"/>
                  </a:cubicBezTo>
                  <a:cubicBezTo>
                    <a:pt x="1" y="4"/>
                    <a:pt x="1" y="5"/>
                    <a:pt x="2" y="5"/>
                  </a:cubicBezTo>
                  <a:cubicBezTo>
                    <a:pt x="2" y="6"/>
                    <a:pt x="3" y="6"/>
                    <a:pt x="3" y="6"/>
                  </a:cubicBezTo>
                  <a:cubicBezTo>
                    <a:pt x="4" y="6"/>
                    <a:pt x="4" y="6"/>
                    <a:pt x="5" y="5"/>
                  </a:cubicBezTo>
                  <a:cubicBezTo>
                    <a:pt x="5" y="5"/>
                    <a:pt x="5" y="5"/>
                    <a:pt x="5" y="5"/>
                  </a:cubicBezTo>
                  <a:cubicBezTo>
                    <a:pt x="5" y="5"/>
                    <a:pt x="5" y="5"/>
                    <a:pt x="5" y="4"/>
                  </a:cubicBezTo>
                  <a:cubicBezTo>
                    <a:pt x="6" y="4"/>
                    <a:pt x="6" y="4"/>
                    <a:pt x="6" y="4"/>
                  </a:cubicBezTo>
                  <a:cubicBezTo>
                    <a:pt x="6" y="4"/>
                    <a:pt x="6" y="4"/>
                    <a:pt x="6" y="4"/>
                  </a:cubicBezTo>
                  <a:cubicBezTo>
                    <a:pt x="6" y="3"/>
                    <a:pt x="6" y="2"/>
                    <a:pt x="5" y="1"/>
                  </a:cubicBezTo>
                  <a:cubicBezTo>
                    <a:pt x="5" y="1"/>
                    <a:pt x="5" y="1"/>
                    <a:pt x="5" y="1"/>
                  </a:cubicBezTo>
                  <a:cubicBezTo>
                    <a:pt x="5" y="1"/>
                    <a:pt x="5" y="1"/>
                    <a:pt x="5" y="1"/>
                  </a:cubicBezTo>
                  <a:cubicBezTo>
                    <a:pt x="4" y="0"/>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8" name="Freeform 3223">
              <a:extLst>
                <a:ext uri="{FF2B5EF4-FFF2-40B4-BE49-F238E27FC236}">
                  <a16:creationId xmlns:a16="http://schemas.microsoft.com/office/drawing/2014/main" id="{9900D617-2E5B-9B60-D17C-A254CDB431FB}"/>
                </a:ext>
              </a:extLst>
            </p:cNvPr>
            <p:cNvSpPr>
              <a:spLocks/>
            </p:cNvSpPr>
            <p:nvPr/>
          </p:nvSpPr>
          <p:spPr bwMode="auto">
            <a:xfrm>
              <a:off x="9113112" y="372270"/>
              <a:ext cx="33106" cy="38623"/>
            </a:xfrm>
            <a:custGeom>
              <a:avLst/>
              <a:gdLst>
                <a:gd name="T0" fmla="*/ 2 w 5"/>
                <a:gd name="T1" fmla="*/ 0 h 6"/>
                <a:gd name="T2" fmla="*/ 0 w 5"/>
                <a:gd name="T3" fmla="*/ 2 h 6"/>
                <a:gd name="T4" fmla="*/ 0 w 5"/>
                <a:gd name="T5" fmla="*/ 4 h 6"/>
                <a:gd name="T6" fmla="*/ 0 w 5"/>
                <a:gd name="T7" fmla="*/ 4 h 6"/>
                <a:gd name="T8" fmla="*/ 0 w 5"/>
                <a:gd name="T9" fmla="*/ 5 h 6"/>
                <a:gd name="T10" fmla="*/ 1 w 5"/>
                <a:gd name="T11" fmla="*/ 5 h 6"/>
                <a:gd name="T12" fmla="*/ 1 w 5"/>
                <a:gd name="T13" fmla="*/ 5 h 6"/>
                <a:gd name="T14" fmla="*/ 2 w 5"/>
                <a:gd name="T15" fmla="*/ 6 h 6"/>
                <a:gd name="T16" fmla="*/ 2 w 5"/>
                <a:gd name="T17" fmla="*/ 6 h 6"/>
                <a:gd name="T18" fmla="*/ 2 w 5"/>
                <a:gd name="T19" fmla="*/ 6 h 6"/>
                <a:gd name="T20" fmla="*/ 4 w 5"/>
                <a:gd name="T21" fmla="*/ 5 h 6"/>
                <a:gd name="T22" fmla="*/ 5 w 5"/>
                <a:gd name="T23" fmla="*/ 5 h 6"/>
                <a:gd name="T24" fmla="*/ 5 w 5"/>
                <a:gd name="T25" fmla="*/ 5 h 6"/>
                <a:gd name="T26" fmla="*/ 5 w 5"/>
                <a:gd name="T27" fmla="*/ 4 h 6"/>
                <a:gd name="T28" fmla="*/ 5 w 5"/>
                <a:gd name="T29" fmla="*/ 3 h 6"/>
                <a:gd name="T30" fmla="*/ 4 w 5"/>
                <a:gd name="T31" fmla="*/ 1 h 6"/>
                <a:gd name="T32" fmla="*/ 2 w 5"/>
                <a:gd name="T3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 h="6">
                  <a:moveTo>
                    <a:pt x="2" y="0"/>
                  </a:moveTo>
                  <a:cubicBezTo>
                    <a:pt x="2" y="0"/>
                    <a:pt x="1" y="1"/>
                    <a:pt x="0" y="2"/>
                  </a:cubicBezTo>
                  <a:cubicBezTo>
                    <a:pt x="0" y="2"/>
                    <a:pt x="0" y="3"/>
                    <a:pt x="0" y="4"/>
                  </a:cubicBezTo>
                  <a:cubicBezTo>
                    <a:pt x="0" y="4"/>
                    <a:pt x="0" y="4"/>
                    <a:pt x="0" y="4"/>
                  </a:cubicBezTo>
                  <a:cubicBezTo>
                    <a:pt x="0" y="5"/>
                    <a:pt x="0" y="5"/>
                    <a:pt x="0" y="5"/>
                  </a:cubicBezTo>
                  <a:cubicBezTo>
                    <a:pt x="1" y="5"/>
                    <a:pt x="1" y="5"/>
                    <a:pt x="1" y="5"/>
                  </a:cubicBezTo>
                  <a:cubicBezTo>
                    <a:pt x="1" y="5"/>
                    <a:pt x="1" y="5"/>
                    <a:pt x="1" y="5"/>
                  </a:cubicBezTo>
                  <a:cubicBezTo>
                    <a:pt x="1" y="6"/>
                    <a:pt x="1" y="6"/>
                    <a:pt x="2" y="6"/>
                  </a:cubicBezTo>
                  <a:cubicBezTo>
                    <a:pt x="2" y="6"/>
                    <a:pt x="2" y="6"/>
                    <a:pt x="2" y="6"/>
                  </a:cubicBezTo>
                  <a:cubicBezTo>
                    <a:pt x="2" y="6"/>
                    <a:pt x="2" y="6"/>
                    <a:pt x="2" y="6"/>
                  </a:cubicBezTo>
                  <a:cubicBezTo>
                    <a:pt x="3" y="6"/>
                    <a:pt x="4" y="6"/>
                    <a:pt x="4" y="5"/>
                  </a:cubicBezTo>
                  <a:cubicBezTo>
                    <a:pt x="4" y="5"/>
                    <a:pt x="5" y="5"/>
                    <a:pt x="5" y="5"/>
                  </a:cubicBezTo>
                  <a:cubicBezTo>
                    <a:pt x="5" y="5"/>
                    <a:pt x="5" y="5"/>
                    <a:pt x="5" y="5"/>
                  </a:cubicBezTo>
                  <a:cubicBezTo>
                    <a:pt x="5" y="4"/>
                    <a:pt x="5" y="4"/>
                    <a:pt x="5" y="4"/>
                  </a:cubicBezTo>
                  <a:cubicBezTo>
                    <a:pt x="5" y="4"/>
                    <a:pt x="5" y="3"/>
                    <a:pt x="5" y="3"/>
                  </a:cubicBezTo>
                  <a:cubicBezTo>
                    <a:pt x="5" y="2"/>
                    <a:pt x="5" y="1"/>
                    <a:pt x="4" y="1"/>
                  </a:cubicBezTo>
                  <a:cubicBezTo>
                    <a:pt x="4" y="1"/>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9" name="Freeform 3224">
              <a:extLst>
                <a:ext uri="{FF2B5EF4-FFF2-40B4-BE49-F238E27FC236}">
                  <a16:creationId xmlns:a16="http://schemas.microsoft.com/office/drawing/2014/main" id="{C348ADB5-8982-A97B-FB19-532675ED15F7}"/>
                </a:ext>
              </a:extLst>
            </p:cNvPr>
            <p:cNvSpPr>
              <a:spLocks/>
            </p:cNvSpPr>
            <p:nvPr/>
          </p:nvSpPr>
          <p:spPr bwMode="auto">
            <a:xfrm>
              <a:off x="9648322" y="871614"/>
              <a:ext cx="41382" cy="33106"/>
            </a:xfrm>
            <a:custGeom>
              <a:avLst/>
              <a:gdLst>
                <a:gd name="T0" fmla="*/ 3 w 6"/>
                <a:gd name="T1" fmla="*/ 0 h 5"/>
                <a:gd name="T2" fmla="*/ 1 w 6"/>
                <a:gd name="T3" fmla="*/ 0 h 5"/>
                <a:gd name="T4" fmla="*/ 1 w 6"/>
                <a:gd name="T5" fmla="*/ 1 h 5"/>
                <a:gd name="T6" fmla="*/ 0 w 6"/>
                <a:gd name="T7" fmla="*/ 1 h 5"/>
                <a:gd name="T8" fmla="*/ 0 w 6"/>
                <a:gd name="T9" fmla="*/ 3 h 5"/>
                <a:gd name="T10" fmla="*/ 0 w 6"/>
                <a:gd name="T11" fmla="*/ 3 h 5"/>
                <a:gd name="T12" fmla="*/ 1 w 6"/>
                <a:gd name="T13" fmla="*/ 4 h 5"/>
                <a:gd name="T14" fmla="*/ 3 w 6"/>
                <a:gd name="T15" fmla="*/ 5 h 5"/>
                <a:gd name="T16" fmla="*/ 5 w 6"/>
                <a:gd name="T17" fmla="*/ 4 h 5"/>
                <a:gd name="T18" fmla="*/ 4 w 6"/>
                <a:gd name="T19" fmla="*/ 0 h 5"/>
                <a:gd name="T20" fmla="*/ 3 w 6"/>
                <a:gd name="T2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5">
                  <a:moveTo>
                    <a:pt x="3" y="0"/>
                  </a:moveTo>
                  <a:cubicBezTo>
                    <a:pt x="2" y="0"/>
                    <a:pt x="1" y="0"/>
                    <a:pt x="1" y="0"/>
                  </a:cubicBezTo>
                  <a:cubicBezTo>
                    <a:pt x="1" y="0"/>
                    <a:pt x="1" y="0"/>
                    <a:pt x="1" y="1"/>
                  </a:cubicBezTo>
                  <a:cubicBezTo>
                    <a:pt x="1" y="1"/>
                    <a:pt x="1" y="1"/>
                    <a:pt x="0" y="1"/>
                  </a:cubicBezTo>
                  <a:cubicBezTo>
                    <a:pt x="0" y="1"/>
                    <a:pt x="0" y="2"/>
                    <a:pt x="0" y="3"/>
                  </a:cubicBezTo>
                  <a:cubicBezTo>
                    <a:pt x="0" y="3"/>
                    <a:pt x="0" y="3"/>
                    <a:pt x="0" y="3"/>
                  </a:cubicBezTo>
                  <a:cubicBezTo>
                    <a:pt x="0" y="4"/>
                    <a:pt x="1" y="4"/>
                    <a:pt x="1" y="4"/>
                  </a:cubicBezTo>
                  <a:cubicBezTo>
                    <a:pt x="2" y="5"/>
                    <a:pt x="2" y="5"/>
                    <a:pt x="3" y="5"/>
                  </a:cubicBezTo>
                  <a:cubicBezTo>
                    <a:pt x="4" y="5"/>
                    <a:pt x="4" y="5"/>
                    <a:pt x="5" y="4"/>
                  </a:cubicBezTo>
                  <a:cubicBezTo>
                    <a:pt x="6" y="3"/>
                    <a:pt x="6" y="1"/>
                    <a:pt x="4" y="0"/>
                  </a:cubicBezTo>
                  <a:cubicBezTo>
                    <a:pt x="4"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0" name="Freeform 3225">
              <a:extLst>
                <a:ext uri="{FF2B5EF4-FFF2-40B4-BE49-F238E27FC236}">
                  <a16:creationId xmlns:a16="http://schemas.microsoft.com/office/drawing/2014/main" id="{D21F6FAC-1DD1-E1C9-102A-B73D3E439C21}"/>
                </a:ext>
              </a:extLst>
            </p:cNvPr>
            <p:cNvSpPr>
              <a:spLocks/>
            </p:cNvSpPr>
            <p:nvPr/>
          </p:nvSpPr>
          <p:spPr bwMode="auto">
            <a:xfrm>
              <a:off x="7121252" y="-118799"/>
              <a:ext cx="38623" cy="38623"/>
            </a:xfrm>
            <a:custGeom>
              <a:avLst/>
              <a:gdLst>
                <a:gd name="T0" fmla="*/ 3 w 6"/>
                <a:gd name="T1" fmla="*/ 0 h 6"/>
                <a:gd name="T2" fmla="*/ 0 w 6"/>
                <a:gd name="T3" fmla="*/ 1 h 6"/>
                <a:gd name="T4" fmla="*/ 0 w 6"/>
                <a:gd name="T5" fmla="*/ 1 h 6"/>
                <a:gd name="T6" fmla="*/ 0 w 6"/>
                <a:gd name="T7" fmla="*/ 2 h 6"/>
                <a:gd name="T8" fmla="*/ 1 w 6"/>
                <a:gd name="T9" fmla="*/ 5 h 6"/>
                <a:gd name="T10" fmla="*/ 2 w 6"/>
                <a:gd name="T11" fmla="*/ 6 h 6"/>
                <a:gd name="T12" fmla="*/ 3 w 6"/>
                <a:gd name="T13" fmla="*/ 6 h 6"/>
                <a:gd name="T14" fmla="*/ 3 w 6"/>
                <a:gd name="T15" fmla="*/ 6 h 6"/>
                <a:gd name="T16" fmla="*/ 4 w 6"/>
                <a:gd name="T17" fmla="*/ 5 h 6"/>
                <a:gd name="T18" fmla="*/ 4 w 6"/>
                <a:gd name="T19" fmla="*/ 5 h 6"/>
                <a:gd name="T20" fmla="*/ 5 w 6"/>
                <a:gd name="T21" fmla="*/ 5 h 6"/>
                <a:gd name="T22" fmla="*/ 4 w 6"/>
                <a:gd name="T23" fmla="*/ 1 h 6"/>
                <a:gd name="T24" fmla="*/ 3 w 6"/>
                <a:gd name="T2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6">
                  <a:moveTo>
                    <a:pt x="3" y="0"/>
                  </a:moveTo>
                  <a:cubicBezTo>
                    <a:pt x="2" y="0"/>
                    <a:pt x="1" y="1"/>
                    <a:pt x="0" y="1"/>
                  </a:cubicBezTo>
                  <a:cubicBezTo>
                    <a:pt x="0" y="1"/>
                    <a:pt x="0" y="1"/>
                    <a:pt x="0" y="1"/>
                  </a:cubicBezTo>
                  <a:cubicBezTo>
                    <a:pt x="0" y="2"/>
                    <a:pt x="0" y="2"/>
                    <a:pt x="0" y="2"/>
                  </a:cubicBezTo>
                  <a:cubicBezTo>
                    <a:pt x="0" y="3"/>
                    <a:pt x="0" y="4"/>
                    <a:pt x="1" y="5"/>
                  </a:cubicBezTo>
                  <a:cubicBezTo>
                    <a:pt x="1" y="5"/>
                    <a:pt x="2" y="6"/>
                    <a:pt x="2" y="6"/>
                  </a:cubicBezTo>
                  <a:cubicBezTo>
                    <a:pt x="2" y="6"/>
                    <a:pt x="3" y="6"/>
                    <a:pt x="3" y="6"/>
                  </a:cubicBezTo>
                  <a:cubicBezTo>
                    <a:pt x="3" y="6"/>
                    <a:pt x="3" y="6"/>
                    <a:pt x="3" y="6"/>
                  </a:cubicBezTo>
                  <a:cubicBezTo>
                    <a:pt x="3" y="6"/>
                    <a:pt x="4" y="6"/>
                    <a:pt x="4" y="5"/>
                  </a:cubicBezTo>
                  <a:cubicBezTo>
                    <a:pt x="4" y="5"/>
                    <a:pt x="4" y="5"/>
                    <a:pt x="4" y="5"/>
                  </a:cubicBezTo>
                  <a:cubicBezTo>
                    <a:pt x="4" y="5"/>
                    <a:pt x="5" y="5"/>
                    <a:pt x="5" y="5"/>
                  </a:cubicBezTo>
                  <a:cubicBezTo>
                    <a:pt x="6" y="3"/>
                    <a:pt x="5" y="2"/>
                    <a:pt x="4" y="1"/>
                  </a:cubicBezTo>
                  <a:cubicBezTo>
                    <a:pt x="4"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1" name="Freeform 3226">
              <a:extLst>
                <a:ext uri="{FF2B5EF4-FFF2-40B4-BE49-F238E27FC236}">
                  <a16:creationId xmlns:a16="http://schemas.microsoft.com/office/drawing/2014/main" id="{60378028-9BB4-A1C6-3B1C-47A3CAC9FC1C}"/>
                </a:ext>
              </a:extLst>
            </p:cNvPr>
            <p:cNvSpPr>
              <a:spLocks/>
            </p:cNvSpPr>
            <p:nvPr/>
          </p:nvSpPr>
          <p:spPr bwMode="auto">
            <a:xfrm>
              <a:off x="7278504" y="137771"/>
              <a:ext cx="24829" cy="24829"/>
            </a:xfrm>
            <a:custGeom>
              <a:avLst/>
              <a:gdLst>
                <a:gd name="T0" fmla="*/ 2 w 4"/>
                <a:gd name="T1" fmla="*/ 0 h 4"/>
                <a:gd name="T2" fmla="*/ 1 w 4"/>
                <a:gd name="T3" fmla="*/ 0 h 4"/>
                <a:gd name="T4" fmla="*/ 0 w 4"/>
                <a:gd name="T5" fmla="*/ 0 h 4"/>
                <a:gd name="T6" fmla="*/ 0 w 4"/>
                <a:gd name="T7" fmla="*/ 1 h 4"/>
                <a:gd name="T8" fmla="*/ 0 w 4"/>
                <a:gd name="T9" fmla="*/ 2 h 4"/>
                <a:gd name="T10" fmla="*/ 0 w 4"/>
                <a:gd name="T11" fmla="*/ 2 h 4"/>
                <a:gd name="T12" fmla="*/ 0 w 4"/>
                <a:gd name="T13" fmla="*/ 3 h 4"/>
                <a:gd name="T14" fmla="*/ 0 w 4"/>
                <a:gd name="T15" fmla="*/ 3 h 4"/>
                <a:gd name="T16" fmla="*/ 0 w 4"/>
                <a:gd name="T17" fmla="*/ 3 h 4"/>
                <a:gd name="T18" fmla="*/ 2 w 4"/>
                <a:gd name="T19" fmla="*/ 4 h 4"/>
                <a:gd name="T20" fmla="*/ 3 w 4"/>
                <a:gd name="T21" fmla="*/ 3 h 4"/>
                <a:gd name="T22" fmla="*/ 3 w 4"/>
                <a:gd name="T23" fmla="*/ 3 h 4"/>
                <a:gd name="T24" fmla="*/ 3 w 4"/>
                <a:gd name="T25" fmla="*/ 2 h 4"/>
                <a:gd name="T26" fmla="*/ 4 w 4"/>
                <a:gd name="T27" fmla="*/ 2 h 4"/>
                <a:gd name="T28" fmla="*/ 4 w 4"/>
                <a:gd name="T29" fmla="*/ 2 h 4"/>
                <a:gd name="T30" fmla="*/ 3 w 4"/>
                <a:gd name="T31" fmla="*/ 0 h 4"/>
                <a:gd name="T32" fmla="*/ 2 w 4"/>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4">
                  <a:moveTo>
                    <a:pt x="2" y="0"/>
                  </a:moveTo>
                  <a:cubicBezTo>
                    <a:pt x="1" y="0"/>
                    <a:pt x="1" y="0"/>
                    <a:pt x="1" y="0"/>
                  </a:cubicBezTo>
                  <a:cubicBezTo>
                    <a:pt x="1" y="0"/>
                    <a:pt x="1" y="0"/>
                    <a:pt x="0" y="0"/>
                  </a:cubicBezTo>
                  <a:cubicBezTo>
                    <a:pt x="0" y="0"/>
                    <a:pt x="0" y="0"/>
                    <a:pt x="0" y="1"/>
                  </a:cubicBezTo>
                  <a:cubicBezTo>
                    <a:pt x="0" y="1"/>
                    <a:pt x="0" y="1"/>
                    <a:pt x="0" y="2"/>
                  </a:cubicBezTo>
                  <a:cubicBezTo>
                    <a:pt x="0" y="2"/>
                    <a:pt x="0" y="2"/>
                    <a:pt x="0" y="2"/>
                  </a:cubicBezTo>
                  <a:cubicBezTo>
                    <a:pt x="0" y="2"/>
                    <a:pt x="0" y="2"/>
                    <a:pt x="0" y="3"/>
                  </a:cubicBezTo>
                  <a:cubicBezTo>
                    <a:pt x="0" y="3"/>
                    <a:pt x="0" y="3"/>
                    <a:pt x="0" y="3"/>
                  </a:cubicBezTo>
                  <a:cubicBezTo>
                    <a:pt x="0" y="3"/>
                    <a:pt x="0" y="3"/>
                    <a:pt x="0" y="3"/>
                  </a:cubicBezTo>
                  <a:cubicBezTo>
                    <a:pt x="1" y="4"/>
                    <a:pt x="1" y="4"/>
                    <a:pt x="2" y="4"/>
                  </a:cubicBezTo>
                  <a:cubicBezTo>
                    <a:pt x="2" y="4"/>
                    <a:pt x="3" y="3"/>
                    <a:pt x="3" y="3"/>
                  </a:cubicBezTo>
                  <a:cubicBezTo>
                    <a:pt x="3" y="3"/>
                    <a:pt x="3" y="3"/>
                    <a:pt x="3" y="3"/>
                  </a:cubicBezTo>
                  <a:cubicBezTo>
                    <a:pt x="3" y="3"/>
                    <a:pt x="3" y="2"/>
                    <a:pt x="3" y="2"/>
                  </a:cubicBezTo>
                  <a:cubicBezTo>
                    <a:pt x="3" y="2"/>
                    <a:pt x="3" y="2"/>
                    <a:pt x="4" y="2"/>
                  </a:cubicBezTo>
                  <a:cubicBezTo>
                    <a:pt x="4" y="2"/>
                    <a:pt x="4" y="2"/>
                    <a:pt x="4" y="2"/>
                  </a:cubicBezTo>
                  <a:cubicBezTo>
                    <a:pt x="4" y="1"/>
                    <a:pt x="3" y="1"/>
                    <a:pt x="3"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2" name="Freeform 3227">
              <a:extLst>
                <a:ext uri="{FF2B5EF4-FFF2-40B4-BE49-F238E27FC236}">
                  <a16:creationId xmlns:a16="http://schemas.microsoft.com/office/drawing/2014/main" id="{376B5FE1-3D03-4E6B-C7E4-1DE4FD7B715E}"/>
                </a:ext>
              </a:extLst>
            </p:cNvPr>
            <p:cNvSpPr>
              <a:spLocks/>
            </p:cNvSpPr>
            <p:nvPr/>
          </p:nvSpPr>
          <p:spPr bwMode="auto">
            <a:xfrm>
              <a:off x="6897788" y="-242945"/>
              <a:ext cx="24829" cy="24829"/>
            </a:xfrm>
            <a:custGeom>
              <a:avLst/>
              <a:gdLst>
                <a:gd name="T0" fmla="*/ 2 w 4"/>
                <a:gd name="T1" fmla="*/ 0 h 4"/>
                <a:gd name="T2" fmla="*/ 0 w 4"/>
                <a:gd name="T3" fmla="*/ 1 h 4"/>
                <a:gd name="T4" fmla="*/ 1 w 4"/>
                <a:gd name="T5" fmla="*/ 4 h 4"/>
                <a:gd name="T6" fmla="*/ 2 w 4"/>
                <a:gd name="T7" fmla="*/ 4 h 4"/>
                <a:gd name="T8" fmla="*/ 3 w 4"/>
                <a:gd name="T9" fmla="*/ 4 h 4"/>
                <a:gd name="T10" fmla="*/ 3 w 4"/>
                <a:gd name="T11" fmla="*/ 4 h 4"/>
                <a:gd name="T12" fmla="*/ 3 w 4"/>
                <a:gd name="T13" fmla="*/ 3 h 4"/>
                <a:gd name="T14" fmla="*/ 3 w 4"/>
                <a:gd name="T15" fmla="*/ 3 h 4"/>
                <a:gd name="T16" fmla="*/ 4 w 4"/>
                <a:gd name="T17" fmla="*/ 3 h 4"/>
                <a:gd name="T18" fmla="*/ 3 w 4"/>
                <a:gd name="T19" fmla="*/ 1 h 4"/>
                <a:gd name="T20" fmla="*/ 2 w 4"/>
                <a:gd name="T2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4">
                  <a:moveTo>
                    <a:pt x="2" y="0"/>
                  </a:moveTo>
                  <a:cubicBezTo>
                    <a:pt x="1" y="0"/>
                    <a:pt x="1" y="1"/>
                    <a:pt x="0" y="1"/>
                  </a:cubicBezTo>
                  <a:cubicBezTo>
                    <a:pt x="0" y="2"/>
                    <a:pt x="0" y="3"/>
                    <a:pt x="1" y="4"/>
                  </a:cubicBezTo>
                  <a:cubicBezTo>
                    <a:pt x="1" y="4"/>
                    <a:pt x="1" y="4"/>
                    <a:pt x="2" y="4"/>
                  </a:cubicBezTo>
                  <a:cubicBezTo>
                    <a:pt x="2" y="4"/>
                    <a:pt x="2" y="4"/>
                    <a:pt x="3" y="4"/>
                  </a:cubicBezTo>
                  <a:cubicBezTo>
                    <a:pt x="3" y="4"/>
                    <a:pt x="3" y="4"/>
                    <a:pt x="3" y="4"/>
                  </a:cubicBezTo>
                  <a:cubicBezTo>
                    <a:pt x="3" y="4"/>
                    <a:pt x="3" y="4"/>
                    <a:pt x="3" y="3"/>
                  </a:cubicBezTo>
                  <a:cubicBezTo>
                    <a:pt x="3" y="3"/>
                    <a:pt x="3" y="3"/>
                    <a:pt x="3" y="3"/>
                  </a:cubicBezTo>
                  <a:cubicBezTo>
                    <a:pt x="4" y="3"/>
                    <a:pt x="4" y="3"/>
                    <a:pt x="4" y="3"/>
                  </a:cubicBezTo>
                  <a:cubicBezTo>
                    <a:pt x="4" y="2"/>
                    <a:pt x="4" y="1"/>
                    <a:pt x="3" y="1"/>
                  </a:cubicBezTo>
                  <a:cubicBezTo>
                    <a:pt x="3"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3" name="Freeform 3228">
              <a:extLst>
                <a:ext uri="{FF2B5EF4-FFF2-40B4-BE49-F238E27FC236}">
                  <a16:creationId xmlns:a16="http://schemas.microsoft.com/office/drawing/2014/main" id="{48AD4282-D5BA-0A2B-BEDB-A47334B15041}"/>
                </a:ext>
              </a:extLst>
            </p:cNvPr>
            <p:cNvSpPr>
              <a:spLocks/>
            </p:cNvSpPr>
            <p:nvPr/>
          </p:nvSpPr>
          <p:spPr bwMode="auto">
            <a:xfrm>
              <a:off x="7107458" y="137771"/>
              <a:ext cx="24829" cy="24829"/>
            </a:xfrm>
            <a:custGeom>
              <a:avLst/>
              <a:gdLst>
                <a:gd name="T0" fmla="*/ 2 w 4"/>
                <a:gd name="T1" fmla="*/ 0 h 4"/>
                <a:gd name="T2" fmla="*/ 2 w 4"/>
                <a:gd name="T3" fmla="*/ 0 h 4"/>
                <a:gd name="T4" fmla="*/ 1 w 4"/>
                <a:gd name="T5" fmla="*/ 0 h 4"/>
                <a:gd name="T6" fmla="*/ 1 w 4"/>
                <a:gd name="T7" fmla="*/ 1 h 4"/>
                <a:gd name="T8" fmla="*/ 1 w 4"/>
                <a:gd name="T9" fmla="*/ 3 h 4"/>
                <a:gd name="T10" fmla="*/ 1 w 4"/>
                <a:gd name="T11" fmla="*/ 3 h 4"/>
                <a:gd name="T12" fmla="*/ 2 w 4"/>
                <a:gd name="T13" fmla="*/ 4 h 4"/>
                <a:gd name="T14" fmla="*/ 2 w 4"/>
                <a:gd name="T15" fmla="*/ 4 h 4"/>
                <a:gd name="T16" fmla="*/ 3 w 4"/>
                <a:gd name="T17" fmla="*/ 4 h 4"/>
                <a:gd name="T18" fmla="*/ 3 w 4"/>
                <a:gd name="T19" fmla="*/ 3 h 4"/>
                <a:gd name="T20" fmla="*/ 4 w 4"/>
                <a:gd name="T21" fmla="*/ 3 h 4"/>
                <a:gd name="T22" fmla="*/ 4 w 4"/>
                <a:gd name="T23" fmla="*/ 2 h 4"/>
                <a:gd name="T24" fmla="*/ 4 w 4"/>
                <a:gd name="T25" fmla="*/ 2 h 4"/>
                <a:gd name="T26" fmla="*/ 3 w 4"/>
                <a:gd name="T27" fmla="*/ 0 h 4"/>
                <a:gd name="T28" fmla="*/ 3 w 4"/>
                <a:gd name="T29" fmla="*/ 0 h 4"/>
                <a:gd name="T30" fmla="*/ 2 w 4"/>
                <a:gd name="T31" fmla="*/ 0 h 4"/>
                <a:gd name="T32" fmla="*/ 2 w 4"/>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4">
                  <a:moveTo>
                    <a:pt x="2" y="0"/>
                  </a:moveTo>
                  <a:cubicBezTo>
                    <a:pt x="2" y="0"/>
                    <a:pt x="2" y="0"/>
                    <a:pt x="2" y="0"/>
                  </a:cubicBezTo>
                  <a:cubicBezTo>
                    <a:pt x="1" y="0"/>
                    <a:pt x="1" y="0"/>
                    <a:pt x="1" y="0"/>
                  </a:cubicBezTo>
                  <a:cubicBezTo>
                    <a:pt x="1" y="0"/>
                    <a:pt x="1" y="0"/>
                    <a:pt x="1" y="1"/>
                  </a:cubicBezTo>
                  <a:cubicBezTo>
                    <a:pt x="0" y="2"/>
                    <a:pt x="0" y="3"/>
                    <a:pt x="1" y="3"/>
                  </a:cubicBezTo>
                  <a:cubicBezTo>
                    <a:pt x="1" y="3"/>
                    <a:pt x="1" y="3"/>
                    <a:pt x="1" y="3"/>
                  </a:cubicBezTo>
                  <a:cubicBezTo>
                    <a:pt x="1" y="3"/>
                    <a:pt x="1" y="3"/>
                    <a:pt x="2" y="4"/>
                  </a:cubicBezTo>
                  <a:cubicBezTo>
                    <a:pt x="2" y="4"/>
                    <a:pt x="2" y="4"/>
                    <a:pt x="2" y="4"/>
                  </a:cubicBezTo>
                  <a:cubicBezTo>
                    <a:pt x="3" y="4"/>
                    <a:pt x="3" y="4"/>
                    <a:pt x="3" y="4"/>
                  </a:cubicBezTo>
                  <a:cubicBezTo>
                    <a:pt x="3" y="3"/>
                    <a:pt x="3" y="3"/>
                    <a:pt x="3" y="3"/>
                  </a:cubicBezTo>
                  <a:cubicBezTo>
                    <a:pt x="4" y="3"/>
                    <a:pt x="4" y="3"/>
                    <a:pt x="4" y="3"/>
                  </a:cubicBezTo>
                  <a:cubicBezTo>
                    <a:pt x="4" y="3"/>
                    <a:pt x="4" y="2"/>
                    <a:pt x="4" y="2"/>
                  </a:cubicBezTo>
                  <a:cubicBezTo>
                    <a:pt x="4" y="2"/>
                    <a:pt x="4" y="2"/>
                    <a:pt x="4" y="2"/>
                  </a:cubicBezTo>
                  <a:cubicBezTo>
                    <a:pt x="4" y="1"/>
                    <a:pt x="4" y="0"/>
                    <a:pt x="3" y="0"/>
                  </a:cubicBezTo>
                  <a:cubicBezTo>
                    <a:pt x="3" y="0"/>
                    <a:pt x="3" y="0"/>
                    <a:pt x="3" y="0"/>
                  </a:cubicBezTo>
                  <a:cubicBezTo>
                    <a:pt x="3" y="0"/>
                    <a:pt x="3"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4" name="Freeform 3229">
              <a:extLst>
                <a:ext uri="{FF2B5EF4-FFF2-40B4-BE49-F238E27FC236}">
                  <a16:creationId xmlns:a16="http://schemas.microsoft.com/office/drawing/2014/main" id="{8B51ABB8-144A-46D9-FF0E-36C12490A8C2}"/>
                </a:ext>
              </a:extLst>
            </p:cNvPr>
            <p:cNvSpPr>
              <a:spLocks/>
            </p:cNvSpPr>
            <p:nvPr/>
          </p:nvSpPr>
          <p:spPr bwMode="auto">
            <a:xfrm>
              <a:off x="7303333" y="728156"/>
              <a:ext cx="27588" cy="24829"/>
            </a:xfrm>
            <a:custGeom>
              <a:avLst/>
              <a:gdLst>
                <a:gd name="T0" fmla="*/ 2 w 4"/>
                <a:gd name="T1" fmla="*/ 0 h 4"/>
                <a:gd name="T2" fmla="*/ 2 w 4"/>
                <a:gd name="T3" fmla="*/ 0 h 4"/>
                <a:gd name="T4" fmla="*/ 1 w 4"/>
                <a:gd name="T5" fmla="*/ 0 h 4"/>
                <a:gd name="T6" fmla="*/ 0 w 4"/>
                <a:gd name="T7" fmla="*/ 1 h 4"/>
                <a:gd name="T8" fmla="*/ 0 w 4"/>
                <a:gd name="T9" fmla="*/ 2 h 4"/>
                <a:gd name="T10" fmla="*/ 0 w 4"/>
                <a:gd name="T11" fmla="*/ 3 h 4"/>
                <a:gd name="T12" fmla="*/ 1 w 4"/>
                <a:gd name="T13" fmla="*/ 4 h 4"/>
                <a:gd name="T14" fmla="*/ 1 w 4"/>
                <a:gd name="T15" fmla="*/ 4 h 4"/>
                <a:gd name="T16" fmla="*/ 1 w 4"/>
                <a:gd name="T17" fmla="*/ 4 h 4"/>
                <a:gd name="T18" fmla="*/ 2 w 4"/>
                <a:gd name="T19" fmla="*/ 4 h 4"/>
                <a:gd name="T20" fmla="*/ 3 w 4"/>
                <a:gd name="T21" fmla="*/ 3 h 4"/>
                <a:gd name="T22" fmla="*/ 3 w 4"/>
                <a:gd name="T23" fmla="*/ 1 h 4"/>
                <a:gd name="T24" fmla="*/ 3 w 4"/>
                <a:gd name="T25" fmla="*/ 1 h 4"/>
                <a:gd name="T26" fmla="*/ 3 w 4"/>
                <a:gd name="T27" fmla="*/ 1 h 4"/>
                <a:gd name="T28" fmla="*/ 3 w 4"/>
                <a:gd name="T29" fmla="*/ 1 h 4"/>
                <a:gd name="T30" fmla="*/ 3 w 4"/>
                <a:gd name="T31" fmla="*/ 0 h 4"/>
                <a:gd name="T32" fmla="*/ 2 w 4"/>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4">
                  <a:moveTo>
                    <a:pt x="2" y="0"/>
                  </a:moveTo>
                  <a:cubicBezTo>
                    <a:pt x="2" y="0"/>
                    <a:pt x="2" y="0"/>
                    <a:pt x="2" y="0"/>
                  </a:cubicBezTo>
                  <a:cubicBezTo>
                    <a:pt x="2" y="0"/>
                    <a:pt x="1" y="0"/>
                    <a:pt x="1" y="0"/>
                  </a:cubicBezTo>
                  <a:cubicBezTo>
                    <a:pt x="1" y="0"/>
                    <a:pt x="0" y="1"/>
                    <a:pt x="0" y="1"/>
                  </a:cubicBezTo>
                  <a:cubicBezTo>
                    <a:pt x="0" y="1"/>
                    <a:pt x="0" y="2"/>
                    <a:pt x="0" y="2"/>
                  </a:cubicBezTo>
                  <a:cubicBezTo>
                    <a:pt x="0" y="3"/>
                    <a:pt x="0" y="3"/>
                    <a:pt x="0" y="3"/>
                  </a:cubicBezTo>
                  <a:cubicBezTo>
                    <a:pt x="0" y="3"/>
                    <a:pt x="0" y="4"/>
                    <a:pt x="1" y="4"/>
                  </a:cubicBezTo>
                  <a:cubicBezTo>
                    <a:pt x="1" y="4"/>
                    <a:pt x="1" y="4"/>
                    <a:pt x="1" y="4"/>
                  </a:cubicBezTo>
                  <a:cubicBezTo>
                    <a:pt x="1" y="4"/>
                    <a:pt x="1" y="4"/>
                    <a:pt x="1" y="4"/>
                  </a:cubicBezTo>
                  <a:cubicBezTo>
                    <a:pt x="1" y="4"/>
                    <a:pt x="2" y="4"/>
                    <a:pt x="2" y="4"/>
                  </a:cubicBezTo>
                  <a:cubicBezTo>
                    <a:pt x="2" y="4"/>
                    <a:pt x="3" y="4"/>
                    <a:pt x="3" y="3"/>
                  </a:cubicBezTo>
                  <a:cubicBezTo>
                    <a:pt x="4" y="3"/>
                    <a:pt x="4" y="2"/>
                    <a:pt x="3" y="1"/>
                  </a:cubicBezTo>
                  <a:cubicBezTo>
                    <a:pt x="3" y="1"/>
                    <a:pt x="3" y="1"/>
                    <a:pt x="3" y="1"/>
                  </a:cubicBezTo>
                  <a:cubicBezTo>
                    <a:pt x="3" y="1"/>
                    <a:pt x="3" y="1"/>
                    <a:pt x="3" y="1"/>
                  </a:cubicBezTo>
                  <a:cubicBezTo>
                    <a:pt x="3" y="1"/>
                    <a:pt x="3" y="1"/>
                    <a:pt x="3" y="1"/>
                  </a:cubicBezTo>
                  <a:cubicBezTo>
                    <a:pt x="3" y="0"/>
                    <a:pt x="3" y="0"/>
                    <a:pt x="3"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5" name="Freeform 3230">
              <a:extLst>
                <a:ext uri="{FF2B5EF4-FFF2-40B4-BE49-F238E27FC236}">
                  <a16:creationId xmlns:a16="http://schemas.microsoft.com/office/drawing/2014/main" id="{EE1CE3AF-3C01-7EF0-9ACB-76BA731CE807}"/>
                </a:ext>
              </a:extLst>
            </p:cNvPr>
            <p:cNvSpPr>
              <a:spLocks/>
            </p:cNvSpPr>
            <p:nvPr/>
          </p:nvSpPr>
          <p:spPr bwMode="auto">
            <a:xfrm>
              <a:off x="6883994" y="824715"/>
              <a:ext cx="27588" cy="19312"/>
            </a:xfrm>
            <a:custGeom>
              <a:avLst/>
              <a:gdLst>
                <a:gd name="T0" fmla="*/ 2 w 4"/>
                <a:gd name="T1" fmla="*/ 0 h 3"/>
                <a:gd name="T2" fmla="*/ 1 w 4"/>
                <a:gd name="T3" fmla="*/ 0 h 3"/>
                <a:gd name="T4" fmla="*/ 1 w 4"/>
                <a:gd name="T5" fmla="*/ 3 h 3"/>
                <a:gd name="T6" fmla="*/ 2 w 4"/>
                <a:gd name="T7" fmla="*/ 3 h 3"/>
                <a:gd name="T8" fmla="*/ 4 w 4"/>
                <a:gd name="T9" fmla="*/ 3 h 3"/>
                <a:gd name="T10" fmla="*/ 4 w 4"/>
                <a:gd name="T11" fmla="*/ 2 h 3"/>
                <a:gd name="T12" fmla="*/ 4 w 4"/>
                <a:gd name="T13" fmla="*/ 2 h 3"/>
                <a:gd name="T14" fmla="*/ 4 w 4"/>
                <a:gd name="T15" fmla="*/ 1 h 3"/>
                <a:gd name="T16" fmla="*/ 4 w 4"/>
                <a:gd name="T17" fmla="*/ 1 h 3"/>
                <a:gd name="T18" fmla="*/ 4 w 4"/>
                <a:gd name="T19" fmla="*/ 0 h 3"/>
                <a:gd name="T20" fmla="*/ 3 w 4"/>
                <a:gd name="T21" fmla="*/ 0 h 3"/>
                <a:gd name="T22" fmla="*/ 3 w 4"/>
                <a:gd name="T23" fmla="*/ 0 h 3"/>
                <a:gd name="T24" fmla="*/ 2 w 4"/>
                <a:gd name="T25"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3">
                  <a:moveTo>
                    <a:pt x="2" y="0"/>
                  </a:moveTo>
                  <a:cubicBezTo>
                    <a:pt x="2" y="0"/>
                    <a:pt x="1" y="0"/>
                    <a:pt x="1" y="0"/>
                  </a:cubicBezTo>
                  <a:cubicBezTo>
                    <a:pt x="0" y="1"/>
                    <a:pt x="0" y="2"/>
                    <a:pt x="1" y="3"/>
                  </a:cubicBezTo>
                  <a:cubicBezTo>
                    <a:pt x="2" y="3"/>
                    <a:pt x="2" y="3"/>
                    <a:pt x="2" y="3"/>
                  </a:cubicBezTo>
                  <a:cubicBezTo>
                    <a:pt x="3" y="3"/>
                    <a:pt x="4" y="3"/>
                    <a:pt x="4" y="3"/>
                  </a:cubicBezTo>
                  <a:cubicBezTo>
                    <a:pt x="4" y="2"/>
                    <a:pt x="4" y="2"/>
                    <a:pt x="4" y="2"/>
                  </a:cubicBezTo>
                  <a:cubicBezTo>
                    <a:pt x="4" y="2"/>
                    <a:pt x="4" y="2"/>
                    <a:pt x="4" y="2"/>
                  </a:cubicBezTo>
                  <a:cubicBezTo>
                    <a:pt x="4" y="2"/>
                    <a:pt x="4" y="1"/>
                    <a:pt x="4" y="1"/>
                  </a:cubicBezTo>
                  <a:cubicBezTo>
                    <a:pt x="4" y="1"/>
                    <a:pt x="4" y="1"/>
                    <a:pt x="4" y="1"/>
                  </a:cubicBezTo>
                  <a:cubicBezTo>
                    <a:pt x="4" y="1"/>
                    <a:pt x="4" y="0"/>
                    <a:pt x="4" y="0"/>
                  </a:cubicBezTo>
                  <a:cubicBezTo>
                    <a:pt x="4" y="0"/>
                    <a:pt x="4" y="0"/>
                    <a:pt x="3" y="0"/>
                  </a:cubicBezTo>
                  <a:cubicBezTo>
                    <a:pt x="3" y="0"/>
                    <a:pt x="3" y="0"/>
                    <a:pt x="3" y="0"/>
                  </a:cubicBezTo>
                  <a:cubicBezTo>
                    <a:pt x="3" y="0"/>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6" name="Freeform 3231">
              <a:extLst>
                <a:ext uri="{FF2B5EF4-FFF2-40B4-BE49-F238E27FC236}">
                  <a16:creationId xmlns:a16="http://schemas.microsoft.com/office/drawing/2014/main" id="{A916DDBB-45A8-D092-5CA0-990F89A7737C}"/>
                </a:ext>
              </a:extLst>
            </p:cNvPr>
            <p:cNvSpPr>
              <a:spLocks/>
            </p:cNvSpPr>
            <p:nvPr/>
          </p:nvSpPr>
          <p:spPr bwMode="auto">
            <a:xfrm>
              <a:off x="7794401" y="347440"/>
              <a:ext cx="27588" cy="24829"/>
            </a:xfrm>
            <a:custGeom>
              <a:avLst/>
              <a:gdLst>
                <a:gd name="T0" fmla="*/ 2 w 4"/>
                <a:gd name="T1" fmla="*/ 0 h 4"/>
                <a:gd name="T2" fmla="*/ 0 w 4"/>
                <a:gd name="T3" fmla="*/ 1 h 4"/>
                <a:gd name="T4" fmla="*/ 0 w 4"/>
                <a:gd name="T5" fmla="*/ 1 h 4"/>
                <a:gd name="T6" fmla="*/ 0 w 4"/>
                <a:gd name="T7" fmla="*/ 1 h 4"/>
                <a:gd name="T8" fmla="*/ 0 w 4"/>
                <a:gd name="T9" fmla="*/ 2 h 4"/>
                <a:gd name="T10" fmla="*/ 0 w 4"/>
                <a:gd name="T11" fmla="*/ 2 h 4"/>
                <a:gd name="T12" fmla="*/ 0 w 4"/>
                <a:gd name="T13" fmla="*/ 3 h 4"/>
                <a:gd name="T14" fmla="*/ 0 w 4"/>
                <a:gd name="T15" fmla="*/ 3 h 4"/>
                <a:gd name="T16" fmla="*/ 1 w 4"/>
                <a:gd name="T17" fmla="*/ 3 h 4"/>
                <a:gd name="T18" fmla="*/ 2 w 4"/>
                <a:gd name="T19" fmla="*/ 4 h 4"/>
                <a:gd name="T20" fmla="*/ 3 w 4"/>
                <a:gd name="T21" fmla="*/ 3 h 4"/>
                <a:gd name="T22" fmla="*/ 3 w 4"/>
                <a:gd name="T23" fmla="*/ 3 h 4"/>
                <a:gd name="T24" fmla="*/ 3 w 4"/>
                <a:gd name="T25" fmla="*/ 3 h 4"/>
                <a:gd name="T26" fmla="*/ 3 w 4"/>
                <a:gd name="T27" fmla="*/ 2 h 4"/>
                <a:gd name="T28" fmla="*/ 4 w 4"/>
                <a:gd name="T29" fmla="*/ 2 h 4"/>
                <a:gd name="T30" fmla="*/ 3 w 4"/>
                <a:gd name="T31" fmla="*/ 1 h 4"/>
                <a:gd name="T32" fmla="*/ 3 w 4"/>
                <a:gd name="T33" fmla="*/ 0 h 4"/>
                <a:gd name="T34" fmla="*/ 3 w 4"/>
                <a:gd name="T35" fmla="*/ 0 h 4"/>
                <a:gd name="T36" fmla="*/ 2 w 4"/>
                <a:gd name="T3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 h="4">
                  <a:moveTo>
                    <a:pt x="2" y="0"/>
                  </a:moveTo>
                  <a:cubicBezTo>
                    <a:pt x="1" y="0"/>
                    <a:pt x="0" y="0"/>
                    <a:pt x="0" y="1"/>
                  </a:cubicBezTo>
                  <a:cubicBezTo>
                    <a:pt x="0" y="1"/>
                    <a:pt x="0" y="1"/>
                    <a:pt x="0" y="1"/>
                  </a:cubicBezTo>
                  <a:cubicBezTo>
                    <a:pt x="0" y="1"/>
                    <a:pt x="0" y="1"/>
                    <a:pt x="0" y="1"/>
                  </a:cubicBezTo>
                  <a:cubicBezTo>
                    <a:pt x="0" y="1"/>
                    <a:pt x="0" y="1"/>
                    <a:pt x="0" y="2"/>
                  </a:cubicBezTo>
                  <a:cubicBezTo>
                    <a:pt x="0" y="2"/>
                    <a:pt x="0" y="2"/>
                    <a:pt x="0" y="2"/>
                  </a:cubicBezTo>
                  <a:cubicBezTo>
                    <a:pt x="0" y="2"/>
                    <a:pt x="0" y="3"/>
                    <a:pt x="0" y="3"/>
                  </a:cubicBezTo>
                  <a:cubicBezTo>
                    <a:pt x="0" y="3"/>
                    <a:pt x="0" y="3"/>
                    <a:pt x="0" y="3"/>
                  </a:cubicBezTo>
                  <a:cubicBezTo>
                    <a:pt x="0" y="3"/>
                    <a:pt x="0" y="3"/>
                    <a:pt x="1" y="3"/>
                  </a:cubicBezTo>
                  <a:cubicBezTo>
                    <a:pt x="1" y="4"/>
                    <a:pt x="1" y="4"/>
                    <a:pt x="2" y="4"/>
                  </a:cubicBezTo>
                  <a:cubicBezTo>
                    <a:pt x="2" y="4"/>
                    <a:pt x="3" y="4"/>
                    <a:pt x="3" y="3"/>
                  </a:cubicBezTo>
                  <a:cubicBezTo>
                    <a:pt x="3" y="3"/>
                    <a:pt x="3" y="3"/>
                    <a:pt x="3" y="3"/>
                  </a:cubicBezTo>
                  <a:cubicBezTo>
                    <a:pt x="3" y="3"/>
                    <a:pt x="3" y="3"/>
                    <a:pt x="3" y="3"/>
                  </a:cubicBezTo>
                  <a:cubicBezTo>
                    <a:pt x="3" y="3"/>
                    <a:pt x="3" y="3"/>
                    <a:pt x="3" y="2"/>
                  </a:cubicBezTo>
                  <a:cubicBezTo>
                    <a:pt x="4" y="2"/>
                    <a:pt x="4" y="2"/>
                    <a:pt x="4" y="2"/>
                  </a:cubicBezTo>
                  <a:cubicBezTo>
                    <a:pt x="4" y="2"/>
                    <a:pt x="3" y="1"/>
                    <a:pt x="3" y="1"/>
                  </a:cubicBezTo>
                  <a:cubicBezTo>
                    <a:pt x="3" y="1"/>
                    <a:pt x="3" y="0"/>
                    <a:pt x="3" y="0"/>
                  </a:cubicBezTo>
                  <a:cubicBezTo>
                    <a:pt x="3" y="0"/>
                    <a:pt x="3" y="0"/>
                    <a:pt x="3"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7" name="Freeform 3232">
              <a:extLst>
                <a:ext uri="{FF2B5EF4-FFF2-40B4-BE49-F238E27FC236}">
                  <a16:creationId xmlns:a16="http://schemas.microsoft.com/office/drawing/2014/main" id="{5EC2CD44-D4B7-64EF-0194-C15ABA898CB3}"/>
                </a:ext>
              </a:extLst>
            </p:cNvPr>
            <p:cNvSpPr>
              <a:spLocks/>
            </p:cNvSpPr>
            <p:nvPr/>
          </p:nvSpPr>
          <p:spPr bwMode="auto">
            <a:xfrm>
              <a:off x="8337887" y="758503"/>
              <a:ext cx="22070" cy="27588"/>
            </a:xfrm>
            <a:custGeom>
              <a:avLst/>
              <a:gdLst>
                <a:gd name="T0" fmla="*/ 2 w 3"/>
                <a:gd name="T1" fmla="*/ 0 h 4"/>
                <a:gd name="T2" fmla="*/ 1 w 3"/>
                <a:gd name="T3" fmla="*/ 0 h 4"/>
                <a:gd name="T4" fmla="*/ 0 w 3"/>
                <a:gd name="T5" fmla="*/ 1 h 4"/>
                <a:gd name="T6" fmla="*/ 0 w 3"/>
                <a:gd name="T7" fmla="*/ 1 h 4"/>
                <a:gd name="T8" fmla="*/ 0 w 3"/>
                <a:gd name="T9" fmla="*/ 1 h 4"/>
                <a:gd name="T10" fmla="*/ 0 w 3"/>
                <a:gd name="T11" fmla="*/ 3 h 4"/>
                <a:gd name="T12" fmla="*/ 0 w 3"/>
                <a:gd name="T13" fmla="*/ 3 h 4"/>
                <a:gd name="T14" fmla="*/ 0 w 3"/>
                <a:gd name="T15" fmla="*/ 4 h 4"/>
                <a:gd name="T16" fmla="*/ 2 w 3"/>
                <a:gd name="T17" fmla="*/ 4 h 4"/>
                <a:gd name="T18" fmla="*/ 3 w 3"/>
                <a:gd name="T19" fmla="*/ 3 h 4"/>
                <a:gd name="T20" fmla="*/ 3 w 3"/>
                <a:gd name="T21" fmla="*/ 3 h 4"/>
                <a:gd name="T22" fmla="*/ 3 w 3"/>
                <a:gd name="T23" fmla="*/ 2 h 4"/>
                <a:gd name="T24" fmla="*/ 3 w 3"/>
                <a:gd name="T25" fmla="*/ 2 h 4"/>
                <a:gd name="T26" fmla="*/ 3 w 3"/>
                <a:gd name="T27" fmla="*/ 2 h 4"/>
                <a:gd name="T28" fmla="*/ 3 w 3"/>
                <a:gd name="T29" fmla="*/ 2 h 4"/>
                <a:gd name="T30" fmla="*/ 3 w 3"/>
                <a:gd name="T31" fmla="*/ 1 h 4"/>
                <a:gd name="T32" fmla="*/ 3 w 3"/>
                <a:gd name="T33" fmla="*/ 1 h 4"/>
                <a:gd name="T34" fmla="*/ 2 w 3"/>
                <a:gd name="T35" fmla="*/ 0 h 4"/>
                <a:gd name="T36" fmla="*/ 2 w 3"/>
                <a:gd name="T3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 h="4">
                  <a:moveTo>
                    <a:pt x="2" y="0"/>
                  </a:moveTo>
                  <a:cubicBezTo>
                    <a:pt x="1" y="0"/>
                    <a:pt x="1" y="0"/>
                    <a:pt x="1" y="0"/>
                  </a:cubicBezTo>
                  <a:cubicBezTo>
                    <a:pt x="1" y="0"/>
                    <a:pt x="0" y="1"/>
                    <a:pt x="0" y="1"/>
                  </a:cubicBezTo>
                  <a:cubicBezTo>
                    <a:pt x="0" y="1"/>
                    <a:pt x="0" y="1"/>
                    <a:pt x="0" y="1"/>
                  </a:cubicBezTo>
                  <a:cubicBezTo>
                    <a:pt x="0" y="1"/>
                    <a:pt x="0" y="1"/>
                    <a:pt x="0" y="1"/>
                  </a:cubicBezTo>
                  <a:cubicBezTo>
                    <a:pt x="0" y="2"/>
                    <a:pt x="0" y="2"/>
                    <a:pt x="0" y="3"/>
                  </a:cubicBezTo>
                  <a:cubicBezTo>
                    <a:pt x="0" y="3"/>
                    <a:pt x="0" y="3"/>
                    <a:pt x="0" y="3"/>
                  </a:cubicBezTo>
                  <a:cubicBezTo>
                    <a:pt x="0" y="3"/>
                    <a:pt x="0" y="4"/>
                    <a:pt x="0" y="4"/>
                  </a:cubicBezTo>
                  <a:cubicBezTo>
                    <a:pt x="1" y="4"/>
                    <a:pt x="1" y="4"/>
                    <a:pt x="2" y="4"/>
                  </a:cubicBezTo>
                  <a:cubicBezTo>
                    <a:pt x="2" y="4"/>
                    <a:pt x="3" y="4"/>
                    <a:pt x="3" y="3"/>
                  </a:cubicBezTo>
                  <a:cubicBezTo>
                    <a:pt x="3" y="3"/>
                    <a:pt x="3" y="3"/>
                    <a:pt x="3" y="3"/>
                  </a:cubicBezTo>
                  <a:cubicBezTo>
                    <a:pt x="3" y="3"/>
                    <a:pt x="3" y="2"/>
                    <a:pt x="3" y="2"/>
                  </a:cubicBezTo>
                  <a:cubicBezTo>
                    <a:pt x="3" y="2"/>
                    <a:pt x="3" y="2"/>
                    <a:pt x="3" y="2"/>
                  </a:cubicBezTo>
                  <a:cubicBezTo>
                    <a:pt x="3" y="2"/>
                    <a:pt x="3" y="2"/>
                    <a:pt x="3" y="2"/>
                  </a:cubicBezTo>
                  <a:cubicBezTo>
                    <a:pt x="3" y="2"/>
                    <a:pt x="3" y="2"/>
                    <a:pt x="3" y="2"/>
                  </a:cubicBezTo>
                  <a:cubicBezTo>
                    <a:pt x="3" y="2"/>
                    <a:pt x="3" y="1"/>
                    <a:pt x="3" y="1"/>
                  </a:cubicBezTo>
                  <a:cubicBezTo>
                    <a:pt x="3" y="1"/>
                    <a:pt x="3" y="1"/>
                    <a:pt x="3" y="1"/>
                  </a:cubicBezTo>
                  <a:cubicBezTo>
                    <a:pt x="2" y="1"/>
                    <a:pt x="2"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8" name="Freeform 3233">
              <a:extLst>
                <a:ext uri="{FF2B5EF4-FFF2-40B4-BE49-F238E27FC236}">
                  <a16:creationId xmlns:a16="http://schemas.microsoft.com/office/drawing/2014/main" id="{06CE18C1-97F9-F2E5-F40A-7718E04619A4}"/>
                </a:ext>
              </a:extLst>
            </p:cNvPr>
            <p:cNvSpPr>
              <a:spLocks/>
            </p:cNvSpPr>
            <p:nvPr/>
          </p:nvSpPr>
          <p:spPr bwMode="auto">
            <a:xfrm>
              <a:off x="7998553" y="832991"/>
              <a:ext cx="24829" cy="24829"/>
            </a:xfrm>
            <a:custGeom>
              <a:avLst/>
              <a:gdLst>
                <a:gd name="T0" fmla="*/ 2 w 4"/>
                <a:gd name="T1" fmla="*/ 0 h 4"/>
                <a:gd name="T2" fmla="*/ 1 w 4"/>
                <a:gd name="T3" fmla="*/ 1 h 4"/>
                <a:gd name="T4" fmla="*/ 1 w 4"/>
                <a:gd name="T5" fmla="*/ 4 h 4"/>
                <a:gd name="T6" fmla="*/ 2 w 4"/>
                <a:gd name="T7" fmla="*/ 4 h 4"/>
                <a:gd name="T8" fmla="*/ 4 w 4"/>
                <a:gd name="T9" fmla="*/ 3 h 4"/>
                <a:gd name="T10" fmla="*/ 4 w 4"/>
                <a:gd name="T11" fmla="*/ 2 h 4"/>
                <a:gd name="T12" fmla="*/ 4 w 4"/>
                <a:gd name="T13" fmla="*/ 2 h 4"/>
                <a:gd name="T14" fmla="*/ 4 w 4"/>
                <a:gd name="T15" fmla="*/ 1 h 4"/>
                <a:gd name="T16" fmla="*/ 3 w 4"/>
                <a:gd name="T17" fmla="*/ 1 h 4"/>
                <a:gd name="T18" fmla="*/ 3 w 4"/>
                <a:gd name="T19" fmla="*/ 1 h 4"/>
                <a:gd name="T20" fmla="*/ 2 w 4"/>
                <a:gd name="T2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4">
                  <a:moveTo>
                    <a:pt x="2" y="0"/>
                  </a:moveTo>
                  <a:cubicBezTo>
                    <a:pt x="2" y="0"/>
                    <a:pt x="1" y="1"/>
                    <a:pt x="1" y="1"/>
                  </a:cubicBezTo>
                  <a:cubicBezTo>
                    <a:pt x="0" y="2"/>
                    <a:pt x="0" y="3"/>
                    <a:pt x="1" y="4"/>
                  </a:cubicBezTo>
                  <a:cubicBezTo>
                    <a:pt x="1" y="4"/>
                    <a:pt x="2" y="4"/>
                    <a:pt x="2" y="4"/>
                  </a:cubicBezTo>
                  <a:cubicBezTo>
                    <a:pt x="3" y="4"/>
                    <a:pt x="3" y="4"/>
                    <a:pt x="4" y="3"/>
                  </a:cubicBezTo>
                  <a:cubicBezTo>
                    <a:pt x="4" y="3"/>
                    <a:pt x="4" y="3"/>
                    <a:pt x="4" y="2"/>
                  </a:cubicBezTo>
                  <a:cubicBezTo>
                    <a:pt x="4" y="2"/>
                    <a:pt x="4" y="2"/>
                    <a:pt x="4" y="2"/>
                  </a:cubicBezTo>
                  <a:cubicBezTo>
                    <a:pt x="4" y="1"/>
                    <a:pt x="4" y="1"/>
                    <a:pt x="4" y="1"/>
                  </a:cubicBezTo>
                  <a:cubicBezTo>
                    <a:pt x="4" y="1"/>
                    <a:pt x="3" y="1"/>
                    <a:pt x="3" y="1"/>
                  </a:cubicBezTo>
                  <a:cubicBezTo>
                    <a:pt x="3" y="1"/>
                    <a:pt x="3" y="1"/>
                    <a:pt x="3" y="1"/>
                  </a:cubicBezTo>
                  <a:cubicBezTo>
                    <a:pt x="3" y="1"/>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9" name="Freeform 3234">
              <a:extLst>
                <a:ext uri="{FF2B5EF4-FFF2-40B4-BE49-F238E27FC236}">
                  <a16:creationId xmlns:a16="http://schemas.microsoft.com/office/drawing/2014/main" id="{BD826F9E-7608-CA47-FC3B-51348DBC6DE2}"/>
                </a:ext>
              </a:extLst>
            </p:cNvPr>
            <p:cNvSpPr>
              <a:spLocks/>
            </p:cNvSpPr>
            <p:nvPr/>
          </p:nvSpPr>
          <p:spPr bwMode="auto">
            <a:xfrm>
              <a:off x="9008278" y="1834439"/>
              <a:ext cx="44141" cy="46900"/>
            </a:xfrm>
            <a:custGeom>
              <a:avLst/>
              <a:gdLst>
                <a:gd name="T0" fmla="*/ 4 w 7"/>
                <a:gd name="T1" fmla="*/ 0 h 7"/>
                <a:gd name="T2" fmla="*/ 3 w 7"/>
                <a:gd name="T3" fmla="*/ 0 h 7"/>
                <a:gd name="T4" fmla="*/ 2 w 7"/>
                <a:gd name="T5" fmla="*/ 1 h 7"/>
                <a:gd name="T6" fmla="*/ 1 w 7"/>
                <a:gd name="T7" fmla="*/ 1 h 7"/>
                <a:gd name="T8" fmla="*/ 0 w 7"/>
                <a:gd name="T9" fmla="*/ 3 h 7"/>
                <a:gd name="T10" fmla="*/ 0 w 7"/>
                <a:gd name="T11" fmla="*/ 3 h 7"/>
                <a:gd name="T12" fmla="*/ 0 w 7"/>
                <a:gd name="T13" fmla="*/ 4 h 7"/>
                <a:gd name="T14" fmla="*/ 4 w 7"/>
                <a:gd name="T15" fmla="*/ 7 h 7"/>
                <a:gd name="T16" fmla="*/ 4 w 7"/>
                <a:gd name="T17" fmla="*/ 7 h 7"/>
                <a:gd name="T18" fmla="*/ 6 w 7"/>
                <a:gd name="T19" fmla="*/ 6 h 7"/>
                <a:gd name="T20" fmla="*/ 6 w 7"/>
                <a:gd name="T21" fmla="*/ 6 h 7"/>
                <a:gd name="T22" fmla="*/ 7 w 7"/>
                <a:gd name="T23" fmla="*/ 4 h 7"/>
                <a:gd name="T24" fmla="*/ 7 w 7"/>
                <a:gd name="T25" fmla="*/ 4 h 7"/>
                <a:gd name="T26" fmla="*/ 7 w 7"/>
                <a:gd name="T27" fmla="*/ 3 h 7"/>
                <a:gd name="T28" fmla="*/ 6 w 7"/>
                <a:gd name="T29" fmla="*/ 1 h 7"/>
                <a:gd name="T30" fmla="*/ 6 w 7"/>
                <a:gd name="T31" fmla="*/ 1 h 7"/>
                <a:gd name="T32" fmla="*/ 4 w 7"/>
                <a:gd name="T33"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 h="7">
                  <a:moveTo>
                    <a:pt x="4" y="0"/>
                  </a:moveTo>
                  <a:cubicBezTo>
                    <a:pt x="3" y="0"/>
                    <a:pt x="3" y="0"/>
                    <a:pt x="3" y="0"/>
                  </a:cubicBezTo>
                  <a:cubicBezTo>
                    <a:pt x="2" y="0"/>
                    <a:pt x="2" y="0"/>
                    <a:pt x="2" y="1"/>
                  </a:cubicBezTo>
                  <a:cubicBezTo>
                    <a:pt x="2" y="1"/>
                    <a:pt x="1" y="1"/>
                    <a:pt x="1" y="1"/>
                  </a:cubicBezTo>
                  <a:cubicBezTo>
                    <a:pt x="1" y="1"/>
                    <a:pt x="0" y="2"/>
                    <a:pt x="0" y="3"/>
                  </a:cubicBezTo>
                  <a:cubicBezTo>
                    <a:pt x="0" y="3"/>
                    <a:pt x="0" y="3"/>
                    <a:pt x="0" y="3"/>
                  </a:cubicBezTo>
                  <a:cubicBezTo>
                    <a:pt x="0" y="3"/>
                    <a:pt x="0" y="4"/>
                    <a:pt x="0" y="4"/>
                  </a:cubicBezTo>
                  <a:cubicBezTo>
                    <a:pt x="0" y="6"/>
                    <a:pt x="2" y="7"/>
                    <a:pt x="4" y="7"/>
                  </a:cubicBezTo>
                  <a:cubicBezTo>
                    <a:pt x="4" y="7"/>
                    <a:pt x="4" y="7"/>
                    <a:pt x="4" y="7"/>
                  </a:cubicBezTo>
                  <a:cubicBezTo>
                    <a:pt x="5" y="7"/>
                    <a:pt x="6" y="6"/>
                    <a:pt x="6" y="6"/>
                  </a:cubicBezTo>
                  <a:cubicBezTo>
                    <a:pt x="6" y="6"/>
                    <a:pt x="6" y="6"/>
                    <a:pt x="6" y="6"/>
                  </a:cubicBezTo>
                  <a:cubicBezTo>
                    <a:pt x="7" y="5"/>
                    <a:pt x="7" y="5"/>
                    <a:pt x="7" y="4"/>
                  </a:cubicBezTo>
                  <a:cubicBezTo>
                    <a:pt x="7" y="4"/>
                    <a:pt x="7" y="4"/>
                    <a:pt x="7" y="4"/>
                  </a:cubicBezTo>
                  <a:cubicBezTo>
                    <a:pt x="7" y="3"/>
                    <a:pt x="7" y="3"/>
                    <a:pt x="7" y="3"/>
                  </a:cubicBezTo>
                  <a:cubicBezTo>
                    <a:pt x="7" y="2"/>
                    <a:pt x="7" y="1"/>
                    <a:pt x="6" y="1"/>
                  </a:cubicBezTo>
                  <a:cubicBezTo>
                    <a:pt x="6" y="1"/>
                    <a:pt x="6" y="1"/>
                    <a:pt x="6" y="1"/>
                  </a:cubicBezTo>
                  <a:cubicBezTo>
                    <a:pt x="5" y="0"/>
                    <a:pt x="4"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0" name="Freeform 3235">
              <a:extLst>
                <a:ext uri="{FF2B5EF4-FFF2-40B4-BE49-F238E27FC236}">
                  <a16:creationId xmlns:a16="http://schemas.microsoft.com/office/drawing/2014/main" id="{188D88D7-27A9-FD8B-451A-07022543C8F5}"/>
                </a:ext>
              </a:extLst>
            </p:cNvPr>
            <p:cNvSpPr>
              <a:spLocks/>
            </p:cNvSpPr>
            <p:nvPr/>
          </p:nvSpPr>
          <p:spPr bwMode="auto">
            <a:xfrm>
              <a:off x="9524175" y="2325507"/>
              <a:ext cx="52417" cy="46900"/>
            </a:xfrm>
            <a:custGeom>
              <a:avLst/>
              <a:gdLst>
                <a:gd name="T0" fmla="*/ 4 w 8"/>
                <a:gd name="T1" fmla="*/ 0 h 7"/>
                <a:gd name="T2" fmla="*/ 3 w 8"/>
                <a:gd name="T3" fmla="*/ 0 h 7"/>
                <a:gd name="T4" fmla="*/ 2 w 8"/>
                <a:gd name="T5" fmla="*/ 0 h 7"/>
                <a:gd name="T6" fmla="*/ 2 w 8"/>
                <a:gd name="T7" fmla="*/ 1 h 7"/>
                <a:gd name="T8" fmla="*/ 1 w 8"/>
                <a:gd name="T9" fmla="*/ 1 h 7"/>
                <a:gd name="T10" fmla="*/ 1 w 8"/>
                <a:gd name="T11" fmla="*/ 1 h 7"/>
                <a:gd name="T12" fmla="*/ 0 w 8"/>
                <a:gd name="T13" fmla="*/ 4 h 7"/>
                <a:gd name="T14" fmla="*/ 1 w 8"/>
                <a:gd name="T15" fmla="*/ 6 h 7"/>
                <a:gd name="T16" fmla="*/ 2 w 8"/>
                <a:gd name="T17" fmla="*/ 6 h 7"/>
                <a:gd name="T18" fmla="*/ 4 w 8"/>
                <a:gd name="T19" fmla="*/ 7 h 7"/>
                <a:gd name="T20" fmla="*/ 5 w 8"/>
                <a:gd name="T21" fmla="*/ 7 h 7"/>
                <a:gd name="T22" fmla="*/ 5 w 8"/>
                <a:gd name="T23" fmla="*/ 7 h 7"/>
                <a:gd name="T24" fmla="*/ 5 w 8"/>
                <a:gd name="T25" fmla="*/ 7 h 7"/>
                <a:gd name="T26" fmla="*/ 7 w 8"/>
                <a:gd name="T27" fmla="*/ 3 h 7"/>
                <a:gd name="T28" fmla="*/ 5 w 8"/>
                <a:gd name="T29" fmla="*/ 0 h 7"/>
                <a:gd name="T30" fmla="*/ 5 w 8"/>
                <a:gd name="T31" fmla="*/ 0 h 7"/>
                <a:gd name="T32" fmla="*/ 4 w 8"/>
                <a:gd name="T33"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 h="7">
                  <a:moveTo>
                    <a:pt x="4" y="0"/>
                  </a:moveTo>
                  <a:cubicBezTo>
                    <a:pt x="4" y="0"/>
                    <a:pt x="3" y="0"/>
                    <a:pt x="3" y="0"/>
                  </a:cubicBezTo>
                  <a:cubicBezTo>
                    <a:pt x="3" y="0"/>
                    <a:pt x="2" y="0"/>
                    <a:pt x="2" y="0"/>
                  </a:cubicBezTo>
                  <a:cubicBezTo>
                    <a:pt x="2" y="1"/>
                    <a:pt x="2" y="1"/>
                    <a:pt x="2" y="1"/>
                  </a:cubicBezTo>
                  <a:cubicBezTo>
                    <a:pt x="2" y="1"/>
                    <a:pt x="2" y="1"/>
                    <a:pt x="1" y="1"/>
                  </a:cubicBezTo>
                  <a:cubicBezTo>
                    <a:pt x="1" y="1"/>
                    <a:pt x="1" y="1"/>
                    <a:pt x="1" y="1"/>
                  </a:cubicBezTo>
                  <a:cubicBezTo>
                    <a:pt x="1" y="2"/>
                    <a:pt x="0" y="3"/>
                    <a:pt x="0" y="4"/>
                  </a:cubicBezTo>
                  <a:cubicBezTo>
                    <a:pt x="1" y="5"/>
                    <a:pt x="1" y="5"/>
                    <a:pt x="1" y="6"/>
                  </a:cubicBezTo>
                  <a:cubicBezTo>
                    <a:pt x="1" y="6"/>
                    <a:pt x="2" y="6"/>
                    <a:pt x="2" y="6"/>
                  </a:cubicBezTo>
                  <a:cubicBezTo>
                    <a:pt x="2" y="7"/>
                    <a:pt x="3" y="7"/>
                    <a:pt x="4" y="7"/>
                  </a:cubicBezTo>
                  <a:cubicBezTo>
                    <a:pt x="4" y="7"/>
                    <a:pt x="4" y="7"/>
                    <a:pt x="5" y="7"/>
                  </a:cubicBezTo>
                  <a:cubicBezTo>
                    <a:pt x="5" y="7"/>
                    <a:pt x="5" y="7"/>
                    <a:pt x="5" y="7"/>
                  </a:cubicBezTo>
                  <a:cubicBezTo>
                    <a:pt x="5" y="7"/>
                    <a:pt x="5" y="7"/>
                    <a:pt x="5" y="7"/>
                  </a:cubicBezTo>
                  <a:cubicBezTo>
                    <a:pt x="7" y="6"/>
                    <a:pt x="8" y="5"/>
                    <a:pt x="7" y="3"/>
                  </a:cubicBezTo>
                  <a:cubicBezTo>
                    <a:pt x="7" y="2"/>
                    <a:pt x="6" y="1"/>
                    <a:pt x="5" y="0"/>
                  </a:cubicBezTo>
                  <a:cubicBezTo>
                    <a:pt x="5" y="0"/>
                    <a:pt x="5" y="0"/>
                    <a:pt x="5" y="0"/>
                  </a:cubicBezTo>
                  <a:cubicBezTo>
                    <a:pt x="5" y="0"/>
                    <a:pt x="4"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1" name="Freeform 3236">
              <a:extLst>
                <a:ext uri="{FF2B5EF4-FFF2-40B4-BE49-F238E27FC236}">
                  <a16:creationId xmlns:a16="http://schemas.microsoft.com/office/drawing/2014/main" id="{11969108-85D9-61AB-281F-6F5BB6774FCB}"/>
                </a:ext>
              </a:extLst>
            </p:cNvPr>
            <p:cNvSpPr>
              <a:spLocks/>
            </p:cNvSpPr>
            <p:nvPr/>
          </p:nvSpPr>
          <p:spPr bwMode="auto">
            <a:xfrm>
              <a:off x="9228983" y="1605458"/>
              <a:ext cx="33106" cy="33106"/>
            </a:xfrm>
            <a:custGeom>
              <a:avLst/>
              <a:gdLst>
                <a:gd name="T0" fmla="*/ 3 w 5"/>
                <a:gd name="T1" fmla="*/ 0 h 5"/>
                <a:gd name="T2" fmla="*/ 2 w 5"/>
                <a:gd name="T3" fmla="*/ 0 h 5"/>
                <a:gd name="T4" fmla="*/ 1 w 5"/>
                <a:gd name="T5" fmla="*/ 0 h 5"/>
                <a:gd name="T6" fmla="*/ 1 w 5"/>
                <a:gd name="T7" fmla="*/ 1 h 5"/>
                <a:gd name="T8" fmla="*/ 0 w 5"/>
                <a:gd name="T9" fmla="*/ 3 h 5"/>
                <a:gd name="T10" fmla="*/ 0 w 5"/>
                <a:gd name="T11" fmla="*/ 3 h 5"/>
                <a:gd name="T12" fmla="*/ 0 w 5"/>
                <a:gd name="T13" fmla="*/ 4 h 5"/>
                <a:gd name="T14" fmla="*/ 1 w 5"/>
                <a:gd name="T15" fmla="*/ 5 h 5"/>
                <a:gd name="T16" fmla="*/ 1 w 5"/>
                <a:gd name="T17" fmla="*/ 5 h 5"/>
                <a:gd name="T18" fmla="*/ 3 w 5"/>
                <a:gd name="T19" fmla="*/ 5 h 5"/>
                <a:gd name="T20" fmla="*/ 3 w 5"/>
                <a:gd name="T21" fmla="*/ 5 h 5"/>
                <a:gd name="T22" fmla="*/ 5 w 5"/>
                <a:gd name="T23" fmla="*/ 2 h 5"/>
                <a:gd name="T24" fmla="*/ 3 w 5"/>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5">
                  <a:moveTo>
                    <a:pt x="3" y="0"/>
                  </a:moveTo>
                  <a:cubicBezTo>
                    <a:pt x="2" y="0"/>
                    <a:pt x="2" y="0"/>
                    <a:pt x="2" y="0"/>
                  </a:cubicBezTo>
                  <a:cubicBezTo>
                    <a:pt x="2" y="0"/>
                    <a:pt x="1" y="0"/>
                    <a:pt x="1" y="0"/>
                  </a:cubicBezTo>
                  <a:cubicBezTo>
                    <a:pt x="1" y="1"/>
                    <a:pt x="1" y="1"/>
                    <a:pt x="1" y="1"/>
                  </a:cubicBezTo>
                  <a:cubicBezTo>
                    <a:pt x="0" y="1"/>
                    <a:pt x="0" y="2"/>
                    <a:pt x="0" y="3"/>
                  </a:cubicBezTo>
                  <a:cubicBezTo>
                    <a:pt x="0" y="3"/>
                    <a:pt x="0" y="3"/>
                    <a:pt x="0" y="3"/>
                  </a:cubicBezTo>
                  <a:cubicBezTo>
                    <a:pt x="0" y="3"/>
                    <a:pt x="0" y="4"/>
                    <a:pt x="0" y="4"/>
                  </a:cubicBezTo>
                  <a:cubicBezTo>
                    <a:pt x="0" y="4"/>
                    <a:pt x="0" y="4"/>
                    <a:pt x="1" y="5"/>
                  </a:cubicBezTo>
                  <a:cubicBezTo>
                    <a:pt x="1" y="5"/>
                    <a:pt x="1" y="5"/>
                    <a:pt x="1" y="5"/>
                  </a:cubicBezTo>
                  <a:cubicBezTo>
                    <a:pt x="1" y="5"/>
                    <a:pt x="2" y="5"/>
                    <a:pt x="3" y="5"/>
                  </a:cubicBezTo>
                  <a:cubicBezTo>
                    <a:pt x="3" y="5"/>
                    <a:pt x="3" y="5"/>
                    <a:pt x="3" y="5"/>
                  </a:cubicBezTo>
                  <a:cubicBezTo>
                    <a:pt x="4" y="5"/>
                    <a:pt x="5" y="4"/>
                    <a:pt x="5" y="2"/>
                  </a:cubicBezTo>
                  <a:cubicBezTo>
                    <a:pt x="5" y="1"/>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2" name="Freeform 3237">
              <a:extLst>
                <a:ext uri="{FF2B5EF4-FFF2-40B4-BE49-F238E27FC236}">
                  <a16:creationId xmlns:a16="http://schemas.microsoft.com/office/drawing/2014/main" id="{CC2F9977-A653-2B72-C705-C5E505870989}"/>
                </a:ext>
              </a:extLst>
            </p:cNvPr>
            <p:cNvSpPr>
              <a:spLocks/>
            </p:cNvSpPr>
            <p:nvPr/>
          </p:nvSpPr>
          <p:spPr bwMode="auto">
            <a:xfrm>
              <a:off x="9322782" y="162600"/>
              <a:ext cx="38623" cy="38623"/>
            </a:xfrm>
            <a:custGeom>
              <a:avLst/>
              <a:gdLst>
                <a:gd name="T0" fmla="*/ 3 w 6"/>
                <a:gd name="T1" fmla="*/ 0 h 6"/>
                <a:gd name="T2" fmla="*/ 2 w 6"/>
                <a:gd name="T3" fmla="*/ 1 h 6"/>
                <a:gd name="T4" fmla="*/ 0 w 6"/>
                <a:gd name="T5" fmla="*/ 4 h 6"/>
                <a:gd name="T6" fmla="*/ 2 w 6"/>
                <a:gd name="T7" fmla="*/ 6 h 6"/>
                <a:gd name="T8" fmla="*/ 2 w 6"/>
                <a:gd name="T9" fmla="*/ 6 h 6"/>
                <a:gd name="T10" fmla="*/ 3 w 6"/>
                <a:gd name="T11" fmla="*/ 6 h 6"/>
                <a:gd name="T12" fmla="*/ 3 w 6"/>
                <a:gd name="T13" fmla="*/ 6 h 6"/>
                <a:gd name="T14" fmla="*/ 5 w 6"/>
                <a:gd name="T15" fmla="*/ 5 h 6"/>
                <a:gd name="T16" fmla="*/ 5 w 6"/>
                <a:gd name="T17" fmla="*/ 5 h 6"/>
                <a:gd name="T18" fmla="*/ 6 w 6"/>
                <a:gd name="T19" fmla="*/ 3 h 6"/>
                <a:gd name="T20" fmla="*/ 3 w 6"/>
                <a:gd name="T2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6">
                  <a:moveTo>
                    <a:pt x="3" y="0"/>
                  </a:moveTo>
                  <a:cubicBezTo>
                    <a:pt x="3" y="0"/>
                    <a:pt x="3" y="0"/>
                    <a:pt x="2" y="1"/>
                  </a:cubicBezTo>
                  <a:cubicBezTo>
                    <a:pt x="1" y="1"/>
                    <a:pt x="0" y="2"/>
                    <a:pt x="0" y="4"/>
                  </a:cubicBezTo>
                  <a:cubicBezTo>
                    <a:pt x="0" y="5"/>
                    <a:pt x="1" y="5"/>
                    <a:pt x="2" y="6"/>
                  </a:cubicBezTo>
                  <a:cubicBezTo>
                    <a:pt x="2" y="6"/>
                    <a:pt x="2" y="6"/>
                    <a:pt x="2" y="6"/>
                  </a:cubicBezTo>
                  <a:cubicBezTo>
                    <a:pt x="2" y="6"/>
                    <a:pt x="3" y="6"/>
                    <a:pt x="3" y="6"/>
                  </a:cubicBezTo>
                  <a:cubicBezTo>
                    <a:pt x="3" y="6"/>
                    <a:pt x="3" y="6"/>
                    <a:pt x="3" y="6"/>
                  </a:cubicBezTo>
                  <a:cubicBezTo>
                    <a:pt x="4" y="6"/>
                    <a:pt x="4" y="6"/>
                    <a:pt x="5" y="5"/>
                  </a:cubicBezTo>
                  <a:cubicBezTo>
                    <a:pt x="5" y="5"/>
                    <a:pt x="5" y="5"/>
                    <a:pt x="5" y="5"/>
                  </a:cubicBezTo>
                  <a:cubicBezTo>
                    <a:pt x="6" y="4"/>
                    <a:pt x="6" y="3"/>
                    <a:pt x="6" y="3"/>
                  </a:cubicBezTo>
                  <a:cubicBezTo>
                    <a:pt x="5" y="1"/>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3" name="Freeform 3238">
              <a:extLst>
                <a:ext uri="{FF2B5EF4-FFF2-40B4-BE49-F238E27FC236}">
                  <a16:creationId xmlns:a16="http://schemas.microsoft.com/office/drawing/2014/main" id="{8E0BF505-C865-F654-D975-9E086CBA7A97}"/>
                </a:ext>
              </a:extLst>
            </p:cNvPr>
            <p:cNvSpPr>
              <a:spLocks/>
            </p:cNvSpPr>
            <p:nvPr/>
          </p:nvSpPr>
          <p:spPr bwMode="auto">
            <a:xfrm>
              <a:off x="9728327" y="1886856"/>
              <a:ext cx="33106" cy="38623"/>
            </a:xfrm>
            <a:custGeom>
              <a:avLst/>
              <a:gdLst>
                <a:gd name="T0" fmla="*/ 2 w 5"/>
                <a:gd name="T1" fmla="*/ 0 h 6"/>
                <a:gd name="T2" fmla="*/ 2 w 5"/>
                <a:gd name="T3" fmla="*/ 0 h 6"/>
                <a:gd name="T4" fmla="*/ 0 w 5"/>
                <a:gd name="T5" fmla="*/ 3 h 6"/>
                <a:gd name="T6" fmla="*/ 0 w 5"/>
                <a:gd name="T7" fmla="*/ 3 h 6"/>
                <a:gd name="T8" fmla="*/ 0 w 5"/>
                <a:gd name="T9" fmla="*/ 3 h 6"/>
                <a:gd name="T10" fmla="*/ 1 w 5"/>
                <a:gd name="T11" fmla="*/ 5 h 6"/>
                <a:gd name="T12" fmla="*/ 1 w 5"/>
                <a:gd name="T13" fmla="*/ 6 h 6"/>
                <a:gd name="T14" fmla="*/ 2 w 5"/>
                <a:gd name="T15" fmla="*/ 6 h 6"/>
                <a:gd name="T16" fmla="*/ 3 w 5"/>
                <a:gd name="T17" fmla="*/ 6 h 6"/>
                <a:gd name="T18" fmla="*/ 5 w 5"/>
                <a:gd name="T19" fmla="*/ 2 h 6"/>
                <a:gd name="T20" fmla="*/ 2 w 5"/>
                <a:gd name="T2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6">
                  <a:moveTo>
                    <a:pt x="2" y="0"/>
                  </a:moveTo>
                  <a:cubicBezTo>
                    <a:pt x="2" y="0"/>
                    <a:pt x="2" y="0"/>
                    <a:pt x="2" y="0"/>
                  </a:cubicBezTo>
                  <a:cubicBezTo>
                    <a:pt x="1" y="1"/>
                    <a:pt x="0" y="2"/>
                    <a:pt x="0" y="3"/>
                  </a:cubicBezTo>
                  <a:cubicBezTo>
                    <a:pt x="0" y="3"/>
                    <a:pt x="0" y="3"/>
                    <a:pt x="0" y="3"/>
                  </a:cubicBezTo>
                  <a:cubicBezTo>
                    <a:pt x="0" y="3"/>
                    <a:pt x="0" y="3"/>
                    <a:pt x="0" y="3"/>
                  </a:cubicBezTo>
                  <a:cubicBezTo>
                    <a:pt x="0" y="4"/>
                    <a:pt x="0" y="5"/>
                    <a:pt x="1" y="5"/>
                  </a:cubicBezTo>
                  <a:cubicBezTo>
                    <a:pt x="1" y="5"/>
                    <a:pt x="1" y="6"/>
                    <a:pt x="1" y="6"/>
                  </a:cubicBezTo>
                  <a:cubicBezTo>
                    <a:pt x="2" y="6"/>
                    <a:pt x="2" y="6"/>
                    <a:pt x="2" y="6"/>
                  </a:cubicBezTo>
                  <a:cubicBezTo>
                    <a:pt x="2" y="6"/>
                    <a:pt x="3" y="6"/>
                    <a:pt x="3" y="6"/>
                  </a:cubicBezTo>
                  <a:cubicBezTo>
                    <a:pt x="4" y="5"/>
                    <a:pt x="5" y="4"/>
                    <a:pt x="5" y="2"/>
                  </a:cubicBezTo>
                  <a:cubicBezTo>
                    <a:pt x="5" y="1"/>
                    <a:pt x="4"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4" name="Freeform 3239">
              <a:extLst>
                <a:ext uri="{FF2B5EF4-FFF2-40B4-BE49-F238E27FC236}">
                  <a16:creationId xmlns:a16="http://schemas.microsoft.com/office/drawing/2014/main" id="{C6A85286-F823-D72D-4D43-8B8F277C8FAB}"/>
                </a:ext>
              </a:extLst>
            </p:cNvPr>
            <p:cNvSpPr>
              <a:spLocks/>
            </p:cNvSpPr>
            <p:nvPr/>
          </p:nvSpPr>
          <p:spPr bwMode="auto">
            <a:xfrm>
              <a:off x="8660668" y="1290953"/>
              <a:ext cx="38623" cy="33106"/>
            </a:xfrm>
            <a:custGeom>
              <a:avLst/>
              <a:gdLst>
                <a:gd name="T0" fmla="*/ 3 w 6"/>
                <a:gd name="T1" fmla="*/ 0 h 5"/>
                <a:gd name="T2" fmla="*/ 2 w 6"/>
                <a:gd name="T3" fmla="*/ 0 h 5"/>
                <a:gd name="T4" fmla="*/ 0 w 6"/>
                <a:gd name="T5" fmla="*/ 3 h 5"/>
                <a:gd name="T6" fmla="*/ 3 w 6"/>
                <a:gd name="T7" fmla="*/ 5 h 5"/>
                <a:gd name="T8" fmla="*/ 3 w 6"/>
                <a:gd name="T9" fmla="*/ 5 h 5"/>
                <a:gd name="T10" fmla="*/ 5 w 6"/>
                <a:gd name="T11" fmla="*/ 5 h 5"/>
                <a:gd name="T12" fmla="*/ 5 w 6"/>
                <a:gd name="T13" fmla="*/ 4 h 5"/>
                <a:gd name="T14" fmla="*/ 6 w 6"/>
                <a:gd name="T15" fmla="*/ 3 h 5"/>
                <a:gd name="T16" fmla="*/ 6 w 6"/>
                <a:gd name="T17" fmla="*/ 3 h 5"/>
                <a:gd name="T18" fmla="*/ 6 w 6"/>
                <a:gd name="T19" fmla="*/ 2 h 5"/>
                <a:gd name="T20" fmla="*/ 6 w 6"/>
                <a:gd name="T21" fmla="*/ 2 h 5"/>
                <a:gd name="T22" fmla="*/ 6 w 6"/>
                <a:gd name="T23" fmla="*/ 2 h 5"/>
                <a:gd name="T24" fmla="*/ 5 w 6"/>
                <a:gd name="T25" fmla="*/ 0 h 5"/>
                <a:gd name="T26" fmla="*/ 4 w 6"/>
                <a:gd name="T27" fmla="*/ 0 h 5"/>
                <a:gd name="T28" fmla="*/ 3 w 6"/>
                <a:gd name="T2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5">
                  <a:moveTo>
                    <a:pt x="3" y="0"/>
                  </a:moveTo>
                  <a:cubicBezTo>
                    <a:pt x="3" y="0"/>
                    <a:pt x="3" y="0"/>
                    <a:pt x="2" y="0"/>
                  </a:cubicBezTo>
                  <a:cubicBezTo>
                    <a:pt x="1" y="0"/>
                    <a:pt x="0" y="1"/>
                    <a:pt x="0" y="3"/>
                  </a:cubicBezTo>
                  <a:cubicBezTo>
                    <a:pt x="0" y="4"/>
                    <a:pt x="2" y="5"/>
                    <a:pt x="3" y="5"/>
                  </a:cubicBezTo>
                  <a:cubicBezTo>
                    <a:pt x="3" y="5"/>
                    <a:pt x="3" y="5"/>
                    <a:pt x="3" y="5"/>
                  </a:cubicBezTo>
                  <a:cubicBezTo>
                    <a:pt x="4" y="5"/>
                    <a:pt x="4" y="5"/>
                    <a:pt x="5" y="5"/>
                  </a:cubicBezTo>
                  <a:cubicBezTo>
                    <a:pt x="5" y="4"/>
                    <a:pt x="5" y="4"/>
                    <a:pt x="5" y="4"/>
                  </a:cubicBezTo>
                  <a:cubicBezTo>
                    <a:pt x="5" y="4"/>
                    <a:pt x="5" y="4"/>
                    <a:pt x="6" y="3"/>
                  </a:cubicBezTo>
                  <a:cubicBezTo>
                    <a:pt x="6" y="3"/>
                    <a:pt x="6" y="3"/>
                    <a:pt x="6" y="3"/>
                  </a:cubicBezTo>
                  <a:cubicBezTo>
                    <a:pt x="6" y="3"/>
                    <a:pt x="6" y="2"/>
                    <a:pt x="6" y="2"/>
                  </a:cubicBezTo>
                  <a:cubicBezTo>
                    <a:pt x="6" y="2"/>
                    <a:pt x="6" y="2"/>
                    <a:pt x="6" y="2"/>
                  </a:cubicBezTo>
                  <a:cubicBezTo>
                    <a:pt x="6" y="2"/>
                    <a:pt x="6" y="2"/>
                    <a:pt x="6" y="2"/>
                  </a:cubicBezTo>
                  <a:cubicBezTo>
                    <a:pt x="5" y="1"/>
                    <a:pt x="5" y="1"/>
                    <a:pt x="5" y="0"/>
                  </a:cubicBezTo>
                  <a:cubicBezTo>
                    <a:pt x="5" y="0"/>
                    <a:pt x="5" y="0"/>
                    <a:pt x="4" y="0"/>
                  </a:cubicBezTo>
                  <a:cubicBezTo>
                    <a:pt x="4"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5" name="Freeform 3240">
              <a:extLst>
                <a:ext uri="{FF2B5EF4-FFF2-40B4-BE49-F238E27FC236}">
                  <a16:creationId xmlns:a16="http://schemas.microsoft.com/office/drawing/2014/main" id="{2ABA8827-A2B4-3B66-8B2F-A8E91C5BA297}"/>
                </a:ext>
              </a:extLst>
            </p:cNvPr>
            <p:cNvSpPr>
              <a:spLocks/>
            </p:cNvSpPr>
            <p:nvPr/>
          </p:nvSpPr>
          <p:spPr bwMode="auto">
            <a:xfrm>
              <a:off x="8790332" y="1558558"/>
              <a:ext cx="41382" cy="38623"/>
            </a:xfrm>
            <a:custGeom>
              <a:avLst/>
              <a:gdLst>
                <a:gd name="T0" fmla="*/ 3 w 6"/>
                <a:gd name="T1" fmla="*/ 0 h 6"/>
                <a:gd name="T2" fmla="*/ 2 w 6"/>
                <a:gd name="T3" fmla="*/ 0 h 6"/>
                <a:gd name="T4" fmla="*/ 0 w 6"/>
                <a:gd name="T5" fmla="*/ 3 h 6"/>
                <a:gd name="T6" fmla="*/ 1 w 6"/>
                <a:gd name="T7" fmla="*/ 5 h 6"/>
                <a:gd name="T8" fmla="*/ 1 w 6"/>
                <a:gd name="T9" fmla="*/ 5 h 6"/>
                <a:gd name="T10" fmla="*/ 3 w 6"/>
                <a:gd name="T11" fmla="*/ 6 h 6"/>
                <a:gd name="T12" fmla="*/ 3 w 6"/>
                <a:gd name="T13" fmla="*/ 6 h 6"/>
                <a:gd name="T14" fmla="*/ 4 w 6"/>
                <a:gd name="T15" fmla="*/ 5 h 6"/>
                <a:gd name="T16" fmla="*/ 5 w 6"/>
                <a:gd name="T17" fmla="*/ 5 h 6"/>
                <a:gd name="T18" fmla="*/ 6 w 6"/>
                <a:gd name="T19" fmla="*/ 2 h 6"/>
                <a:gd name="T20" fmla="*/ 4 w 6"/>
                <a:gd name="T21" fmla="*/ 0 h 6"/>
                <a:gd name="T22" fmla="*/ 4 w 6"/>
                <a:gd name="T23" fmla="*/ 0 h 6"/>
                <a:gd name="T24" fmla="*/ 3 w 6"/>
                <a:gd name="T2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6">
                  <a:moveTo>
                    <a:pt x="3" y="0"/>
                  </a:moveTo>
                  <a:cubicBezTo>
                    <a:pt x="3" y="0"/>
                    <a:pt x="3" y="0"/>
                    <a:pt x="2" y="0"/>
                  </a:cubicBezTo>
                  <a:cubicBezTo>
                    <a:pt x="1" y="0"/>
                    <a:pt x="0" y="2"/>
                    <a:pt x="0" y="3"/>
                  </a:cubicBezTo>
                  <a:cubicBezTo>
                    <a:pt x="0" y="4"/>
                    <a:pt x="1" y="5"/>
                    <a:pt x="1" y="5"/>
                  </a:cubicBezTo>
                  <a:cubicBezTo>
                    <a:pt x="1" y="5"/>
                    <a:pt x="1" y="5"/>
                    <a:pt x="1" y="5"/>
                  </a:cubicBezTo>
                  <a:cubicBezTo>
                    <a:pt x="2" y="5"/>
                    <a:pt x="2" y="6"/>
                    <a:pt x="3" y="6"/>
                  </a:cubicBezTo>
                  <a:cubicBezTo>
                    <a:pt x="3" y="6"/>
                    <a:pt x="3" y="6"/>
                    <a:pt x="3" y="6"/>
                  </a:cubicBezTo>
                  <a:cubicBezTo>
                    <a:pt x="4" y="5"/>
                    <a:pt x="4" y="5"/>
                    <a:pt x="4" y="5"/>
                  </a:cubicBezTo>
                  <a:cubicBezTo>
                    <a:pt x="5" y="5"/>
                    <a:pt x="5" y="5"/>
                    <a:pt x="5" y="5"/>
                  </a:cubicBezTo>
                  <a:cubicBezTo>
                    <a:pt x="5" y="4"/>
                    <a:pt x="6" y="3"/>
                    <a:pt x="6" y="2"/>
                  </a:cubicBezTo>
                  <a:cubicBezTo>
                    <a:pt x="5" y="1"/>
                    <a:pt x="5" y="1"/>
                    <a:pt x="4" y="0"/>
                  </a:cubicBezTo>
                  <a:cubicBezTo>
                    <a:pt x="4" y="0"/>
                    <a:pt x="4" y="0"/>
                    <a:pt x="4" y="0"/>
                  </a:cubicBezTo>
                  <a:cubicBezTo>
                    <a:pt x="3"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6" name="Freeform 3241">
              <a:extLst>
                <a:ext uri="{FF2B5EF4-FFF2-40B4-BE49-F238E27FC236}">
                  <a16:creationId xmlns:a16="http://schemas.microsoft.com/office/drawing/2014/main" id="{61078998-0CB0-E71F-1AE3-71B3B2C3141B}"/>
                </a:ext>
              </a:extLst>
            </p:cNvPr>
            <p:cNvSpPr>
              <a:spLocks/>
            </p:cNvSpPr>
            <p:nvPr/>
          </p:nvSpPr>
          <p:spPr bwMode="auto">
            <a:xfrm>
              <a:off x="9681427" y="2835887"/>
              <a:ext cx="33106" cy="41382"/>
            </a:xfrm>
            <a:custGeom>
              <a:avLst/>
              <a:gdLst>
                <a:gd name="T0" fmla="*/ 2 w 5"/>
                <a:gd name="T1" fmla="*/ 0 h 6"/>
                <a:gd name="T2" fmla="*/ 2 w 5"/>
                <a:gd name="T3" fmla="*/ 0 h 6"/>
                <a:gd name="T4" fmla="*/ 2 w 5"/>
                <a:gd name="T5" fmla="*/ 0 h 6"/>
                <a:gd name="T6" fmla="*/ 2 w 5"/>
                <a:gd name="T7" fmla="*/ 0 h 6"/>
                <a:gd name="T8" fmla="*/ 0 w 5"/>
                <a:gd name="T9" fmla="*/ 1 h 6"/>
                <a:gd name="T10" fmla="*/ 0 w 5"/>
                <a:gd name="T11" fmla="*/ 1 h 6"/>
                <a:gd name="T12" fmla="*/ 0 w 5"/>
                <a:gd name="T13" fmla="*/ 3 h 6"/>
                <a:gd name="T14" fmla="*/ 2 w 5"/>
                <a:gd name="T15" fmla="*/ 6 h 6"/>
                <a:gd name="T16" fmla="*/ 3 w 5"/>
                <a:gd name="T17" fmla="*/ 6 h 6"/>
                <a:gd name="T18" fmla="*/ 5 w 5"/>
                <a:gd name="T19" fmla="*/ 3 h 6"/>
                <a:gd name="T20" fmla="*/ 5 w 5"/>
                <a:gd name="T21" fmla="*/ 3 h 6"/>
                <a:gd name="T22" fmla="*/ 5 w 5"/>
                <a:gd name="T23" fmla="*/ 3 h 6"/>
                <a:gd name="T24" fmla="*/ 5 w 5"/>
                <a:gd name="T25" fmla="*/ 1 h 6"/>
                <a:gd name="T26" fmla="*/ 4 w 5"/>
                <a:gd name="T27" fmla="*/ 1 h 6"/>
                <a:gd name="T28" fmla="*/ 2 w 5"/>
                <a:gd name="T2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6">
                  <a:moveTo>
                    <a:pt x="2" y="0"/>
                  </a:moveTo>
                  <a:cubicBezTo>
                    <a:pt x="2" y="0"/>
                    <a:pt x="2" y="0"/>
                    <a:pt x="2" y="0"/>
                  </a:cubicBezTo>
                  <a:cubicBezTo>
                    <a:pt x="2" y="0"/>
                    <a:pt x="2" y="0"/>
                    <a:pt x="2" y="0"/>
                  </a:cubicBezTo>
                  <a:cubicBezTo>
                    <a:pt x="2" y="0"/>
                    <a:pt x="2" y="0"/>
                    <a:pt x="2" y="0"/>
                  </a:cubicBezTo>
                  <a:cubicBezTo>
                    <a:pt x="1" y="1"/>
                    <a:pt x="1" y="1"/>
                    <a:pt x="0" y="1"/>
                  </a:cubicBezTo>
                  <a:cubicBezTo>
                    <a:pt x="0" y="1"/>
                    <a:pt x="0" y="1"/>
                    <a:pt x="0" y="1"/>
                  </a:cubicBezTo>
                  <a:cubicBezTo>
                    <a:pt x="0" y="2"/>
                    <a:pt x="0" y="3"/>
                    <a:pt x="0" y="3"/>
                  </a:cubicBezTo>
                  <a:cubicBezTo>
                    <a:pt x="0" y="5"/>
                    <a:pt x="1" y="6"/>
                    <a:pt x="2" y="6"/>
                  </a:cubicBezTo>
                  <a:cubicBezTo>
                    <a:pt x="3" y="6"/>
                    <a:pt x="3" y="6"/>
                    <a:pt x="3" y="6"/>
                  </a:cubicBezTo>
                  <a:cubicBezTo>
                    <a:pt x="4" y="5"/>
                    <a:pt x="5" y="4"/>
                    <a:pt x="5" y="3"/>
                  </a:cubicBezTo>
                  <a:cubicBezTo>
                    <a:pt x="5" y="3"/>
                    <a:pt x="5" y="3"/>
                    <a:pt x="5" y="3"/>
                  </a:cubicBezTo>
                  <a:cubicBezTo>
                    <a:pt x="5" y="3"/>
                    <a:pt x="5" y="3"/>
                    <a:pt x="5" y="3"/>
                  </a:cubicBezTo>
                  <a:cubicBezTo>
                    <a:pt x="5" y="2"/>
                    <a:pt x="5" y="2"/>
                    <a:pt x="5" y="1"/>
                  </a:cubicBezTo>
                  <a:cubicBezTo>
                    <a:pt x="4" y="1"/>
                    <a:pt x="4" y="1"/>
                    <a:pt x="4" y="1"/>
                  </a:cubicBezTo>
                  <a:cubicBezTo>
                    <a:pt x="4" y="1"/>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7" name="Freeform 3242">
              <a:extLst>
                <a:ext uri="{FF2B5EF4-FFF2-40B4-BE49-F238E27FC236}">
                  <a16:creationId xmlns:a16="http://schemas.microsoft.com/office/drawing/2014/main" id="{E2E5E71F-9DA3-98CB-BBAA-63D0AC95026A}"/>
                </a:ext>
              </a:extLst>
            </p:cNvPr>
            <p:cNvSpPr>
              <a:spLocks/>
            </p:cNvSpPr>
            <p:nvPr/>
          </p:nvSpPr>
          <p:spPr bwMode="auto">
            <a:xfrm>
              <a:off x="10147666" y="2830370"/>
              <a:ext cx="33106" cy="38623"/>
            </a:xfrm>
            <a:custGeom>
              <a:avLst/>
              <a:gdLst>
                <a:gd name="T0" fmla="*/ 2 w 5"/>
                <a:gd name="T1" fmla="*/ 0 h 6"/>
                <a:gd name="T2" fmla="*/ 2 w 5"/>
                <a:gd name="T3" fmla="*/ 0 h 6"/>
                <a:gd name="T4" fmla="*/ 2 w 5"/>
                <a:gd name="T5" fmla="*/ 0 h 6"/>
                <a:gd name="T6" fmla="*/ 2 w 5"/>
                <a:gd name="T7" fmla="*/ 0 h 6"/>
                <a:gd name="T8" fmla="*/ 0 w 5"/>
                <a:gd name="T9" fmla="*/ 2 h 6"/>
                <a:gd name="T10" fmla="*/ 0 w 5"/>
                <a:gd name="T11" fmla="*/ 2 h 6"/>
                <a:gd name="T12" fmla="*/ 0 w 5"/>
                <a:gd name="T13" fmla="*/ 3 h 6"/>
                <a:gd name="T14" fmla="*/ 0 w 5"/>
                <a:gd name="T15" fmla="*/ 3 h 6"/>
                <a:gd name="T16" fmla="*/ 0 w 5"/>
                <a:gd name="T17" fmla="*/ 3 h 6"/>
                <a:gd name="T18" fmla="*/ 2 w 5"/>
                <a:gd name="T19" fmla="*/ 6 h 6"/>
                <a:gd name="T20" fmla="*/ 3 w 5"/>
                <a:gd name="T21" fmla="*/ 6 h 6"/>
                <a:gd name="T22" fmla="*/ 5 w 5"/>
                <a:gd name="T23" fmla="*/ 2 h 6"/>
                <a:gd name="T24" fmla="*/ 4 w 5"/>
                <a:gd name="T25" fmla="*/ 1 h 6"/>
                <a:gd name="T26" fmla="*/ 3 w 5"/>
                <a:gd name="T27" fmla="*/ 0 h 6"/>
                <a:gd name="T28" fmla="*/ 2 w 5"/>
                <a:gd name="T2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6">
                  <a:moveTo>
                    <a:pt x="2" y="0"/>
                  </a:moveTo>
                  <a:cubicBezTo>
                    <a:pt x="2" y="0"/>
                    <a:pt x="2" y="0"/>
                    <a:pt x="2" y="0"/>
                  </a:cubicBezTo>
                  <a:cubicBezTo>
                    <a:pt x="2" y="0"/>
                    <a:pt x="2" y="0"/>
                    <a:pt x="2" y="0"/>
                  </a:cubicBezTo>
                  <a:cubicBezTo>
                    <a:pt x="2" y="0"/>
                    <a:pt x="2" y="0"/>
                    <a:pt x="2" y="0"/>
                  </a:cubicBezTo>
                  <a:cubicBezTo>
                    <a:pt x="1" y="0"/>
                    <a:pt x="0" y="1"/>
                    <a:pt x="0" y="2"/>
                  </a:cubicBezTo>
                  <a:cubicBezTo>
                    <a:pt x="0" y="2"/>
                    <a:pt x="0" y="2"/>
                    <a:pt x="0" y="2"/>
                  </a:cubicBezTo>
                  <a:cubicBezTo>
                    <a:pt x="0" y="2"/>
                    <a:pt x="0" y="3"/>
                    <a:pt x="0" y="3"/>
                  </a:cubicBezTo>
                  <a:cubicBezTo>
                    <a:pt x="0" y="3"/>
                    <a:pt x="0" y="3"/>
                    <a:pt x="0" y="3"/>
                  </a:cubicBezTo>
                  <a:cubicBezTo>
                    <a:pt x="0" y="3"/>
                    <a:pt x="0" y="3"/>
                    <a:pt x="0" y="3"/>
                  </a:cubicBezTo>
                  <a:cubicBezTo>
                    <a:pt x="0" y="5"/>
                    <a:pt x="1" y="6"/>
                    <a:pt x="2" y="6"/>
                  </a:cubicBezTo>
                  <a:cubicBezTo>
                    <a:pt x="2" y="6"/>
                    <a:pt x="3" y="6"/>
                    <a:pt x="3" y="6"/>
                  </a:cubicBezTo>
                  <a:cubicBezTo>
                    <a:pt x="4" y="5"/>
                    <a:pt x="5" y="4"/>
                    <a:pt x="5" y="2"/>
                  </a:cubicBezTo>
                  <a:cubicBezTo>
                    <a:pt x="5" y="2"/>
                    <a:pt x="4" y="1"/>
                    <a:pt x="4" y="1"/>
                  </a:cubicBezTo>
                  <a:cubicBezTo>
                    <a:pt x="4" y="1"/>
                    <a:pt x="4" y="0"/>
                    <a:pt x="3" y="0"/>
                  </a:cubicBezTo>
                  <a:cubicBezTo>
                    <a:pt x="3" y="0"/>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8" name="Freeform 3243">
              <a:extLst>
                <a:ext uri="{FF2B5EF4-FFF2-40B4-BE49-F238E27FC236}">
                  <a16:creationId xmlns:a16="http://schemas.microsoft.com/office/drawing/2014/main" id="{6EE155B5-59B3-FFA6-B3A3-825967C674A0}"/>
                </a:ext>
              </a:extLst>
            </p:cNvPr>
            <p:cNvSpPr>
              <a:spLocks/>
            </p:cNvSpPr>
            <p:nvPr/>
          </p:nvSpPr>
          <p:spPr bwMode="auto">
            <a:xfrm>
              <a:off x="9085524" y="1073007"/>
              <a:ext cx="38623" cy="41382"/>
            </a:xfrm>
            <a:custGeom>
              <a:avLst/>
              <a:gdLst>
                <a:gd name="T0" fmla="*/ 3 w 6"/>
                <a:gd name="T1" fmla="*/ 0 h 6"/>
                <a:gd name="T2" fmla="*/ 2 w 6"/>
                <a:gd name="T3" fmla="*/ 0 h 6"/>
                <a:gd name="T4" fmla="*/ 2 w 6"/>
                <a:gd name="T5" fmla="*/ 0 h 6"/>
                <a:gd name="T6" fmla="*/ 2 w 6"/>
                <a:gd name="T7" fmla="*/ 0 h 6"/>
                <a:gd name="T8" fmla="*/ 1 w 6"/>
                <a:gd name="T9" fmla="*/ 1 h 6"/>
                <a:gd name="T10" fmla="*/ 1 w 6"/>
                <a:gd name="T11" fmla="*/ 1 h 6"/>
                <a:gd name="T12" fmla="*/ 0 w 6"/>
                <a:gd name="T13" fmla="*/ 3 h 6"/>
                <a:gd name="T14" fmla="*/ 0 w 6"/>
                <a:gd name="T15" fmla="*/ 5 h 6"/>
                <a:gd name="T16" fmla="*/ 1 w 6"/>
                <a:gd name="T17" fmla="*/ 5 h 6"/>
                <a:gd name="T18" fmla="*/ 2 w 6"/>
                <a:gd name="T19" fmla="*/ 6 h 6"/>
                <a:gd name="T20" fmla="*/ 2 w 6"/>
                <a:gd name="T21" fmla="*/ 6 h 6"/>
                <a:gd name="T22" fmla="*/ 3 w 6"/>
                <a:gd name="T23" fmla="*/ 6 h 6"/>
                <a:gd name="T24" fmla="*/ 3 w 6"/>
                <a:gd name="T25" fmla="*/ 6 h 6"/>
                <a:gd name="T26" fmla="*/ 5 w 6"/>
                <a:gd name="T27" fmla="*/ 2 h 6"/>
                <a:gd name="T28" fmla="*/ 5 w 6"/>
                <a:gd name="T29" fmla="*/ 2 h 6"/>
                <a:gd name="T30" fmla="*/ 5 w 6"/>
                <a:gd name="T31" fmla="*/ 2 h 6"/>
                <a:gd name="T32" fmla="*/ 3 w 6"/>
                <a:gd name="T3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 h="6">
                  <a:moveTo>
                    <a:pt x="3" y="0"/>
                  </a:moveTo>
                  <a:cubicBezTo>
                    <a:pt x="2" y="0"/>
                    <a:pt x="2" y="0"/>
                    <a:pt x="2" y="0"/>
                  </a:cubicBezTo>
                  <a:cubicBezTo>
                    <a:pt x="2" y="0"/>
                    <a:pt x="2" y="0"/>
                    <a:pt x="2" y="0"/>
                  </a:cubicBezTo>
                  <a:cubicBezTo>
                    <a:pt x="2" y="0"/>
                    <a:pt x="2" y="0"/>
                    <a:pt x="2" y="0"/>
                  </a:cubicBezTo>
                  <a:cubicBezTo>
                    <a:pt x="1" y="0"/>
                    <a:pt x="1" y="1"/>
                    <a:pt x="1" y="1"/>
                  </a:cubicBezTo>
                  <a:cubicBezTo>
                    <a:pt x="1" y="1"/>
                    <a:pt x="1" y="1"/>
                    <a:pt x="1" y="1"/>
                  </a:cubicBezTo>
                  <a:cubicBezTo>
                    <a:pt x="0" y="2"/>
                    <a:pt x="0" y="2"/>
                    <a:pt x="0" y="3"/>
                  </a:cubicBezTo>
                  <a:cubicBezTo>
                    <a:pt x="0" y="4"/>
                    <a:pt x="0" y="4"/>
                    <a:pt x="0" y="5"/>
                  </a:cubicBezTo>
                  <a:cubicBezTo>
                    <a:pt x="0" y="5"/>
                    <a:pt x="1" y="5"/>
                    <a:pt x="1" y="5"/>
                  </a:cubicBezTo>
                  <a:cubicBezTo>
                    <a:pt x="1" y="5"/>
                    <a:pt x="1" y="5"/>
                    <a:pt x="2" y="6"/>
                  </a:cubicBezTo>
                  <a:cubicBezTo>
                    <a:pt x="2" y="6"/>
                    <a:pt x="2" y="6"/>
                    <a:pt x="2" y="6"/>
                  </a:cubicBezTo>
                  <a:cubicBezTo>
                    <a:pt x="2" y="6"/>
                    <a:pt x="2" y="6"/>
                    <a:pt x="3" y="6"/>
                  </a:cubicBezTo>
                  <a:cubicBezTo>
                    <a:pt x="3" y="6"/>
                    <a:pt x="3" y="6"/>
                    <a:pt x="3" y="6"/>
                  </a:cubicBezTo>
                  <a:cubicBezTo>
                    <a:pt x="5" y="5"/>
                    <a:pt x="6" y="4"/>
                    <a:pt x="5" y="2"/>
                  </a:cubicBezTo>
                  <a:cubicBezTo>
                    <a:pt x="5" y="2"/>
                    <a:pt x="5" y="2"/>
                    <a:pt x="5" y="2"/>
                  </a:cubicBezTo>
                  <a:cubicBezTo>
                    <a:pt x="5" y="2"/>
                    <a:pt x="5" y="2"/>
                    <a:pt x="5" y="2"/>
                  </a:cubicBezTo>
                  <a:cubicBezTo>
                    <a:pt x="5" y="1"/>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9" name="Freeform 3244">
              <a:extLst>
                <a:ext uri="{FF2B5EF4-FFF2-40B4-BE49-F238E27FC236}">
                  <a16:creationId xmlns:a16="http://schemas.microsoft.com/office/drawing/2014/main" id="{13C3E284-34EA-2D6E-BF50-0A7E5356199F}"/>
                </a:ext>
              </a:extLst>
            </p:cNvPr>
            <p:cNvSpPr>
              <a:spLocks/>
            </p:cNvSpPr>
            <p:nvPr/>
          </p:nvSpPr>
          <p:spPr bwMode="auto">
            <a:xfrm>
              <a:off x="9019313" y="1362683"/>
              <a:ext cx="27588" cy="24829"/>
            </a:xfrm>
            <a:custGeom>
              <a:avLst/>
              <a:gdLst>
                <a:gd name="T0" fmla="*/ 2 w 4"/>
                <a:gd name="T1" fmla="*/ 0 h 4"/>
                <a:gd name="T2" fmla="*/ 2 w 4"/>
                <a:gd name="T3" fmla="*/ 0 h 4"/>
                <a:gd name="T4" fmla="*/ 1 w 4"/>
                <a:gd name="T5" fmla="*/ 0 h 4"/>
                <a:gd name="T6" fmla="*/ 1 w 4"/>
                <a:gd name="T7" fmla="*/ 1 h 4"/>
                <a:gd name="T8" fmla="*/ 0 w 4"/>
                <a:gd name="T9" fmla="*/ 1 h 4"/>
                <a:gd name="T10" fmla="*/ 0 w 4"/>
                <a:gd name="T11" fmla="*/ 2 h 4"/>
                <a:gd name="T12" fmla="*/ 0 w 4"/>
                <a:gd name="T13" fmla="*/ 2 h 4"/>
                <a:gd name="T14" fmla="*/ 2 w 4"/>
                <a:gd name="T15" fmla="*/ 4 h 4"/>
                <a:gd name="T16" fmla="*/ 2 w 4"/>
                <a:gd name="T17" fmla="*/ 4 h 4"/>
                <a:gd name="T18" fmla="*/ 3 w 4"/>
                <a:gd name="T19" fmla="*/ 4 h 4"/>
                <a:gd name="T20" fmla="*/ 3 w 4"/>
                <a:gd name="T21" fmla="*/ 4 h 4"/>
                <a:gd name="T22" fmla="*/ 3 w 4"/>
                <a:gd name="T23" fmla="*/ 3 h 4"/>
                <a:gd name="T24" fmla="*/ 3 w 4"/>
                <a:gd name="T25" fmla="*/ 3 h 4"/>
                <a:gd name="T26" fmla="*/ 4 w 4"/>
                <a:gd name="T27" fmla="*/ 1 h 4"/>
                <a:gd name="T28" fmla="*/ 3 w 4"/>
                <a:gd name="T29" fmla="*/ 0 h 4"/>
                <a:gd name="T30" fmla="*/ 3 w 4"/>
                <a:gd name="T31" fmla="*/ 0 h 4"/>
                <a:gd name="T32" fmla="*/ 3 w 4"/>
                <a:gd name="T33" fmla="*/ 0 h 4"/>
                <a:gd name="T34" fmla="*/ 2 w 4"/>
                <a:gd name="T35" fmla="*/ 0 h 4"/>
                <a:gd name="T36" fmla="*/ 2 w 4"/>
                <a:gd name="T3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 h="4">
                  <a:moveTo>
                    <a:pt x="2" y="0"/>
                  </a:moveTo>
                  <a:cubicBezTo>
                    <a:pt x="2" y="0"/>
                    <a:pt x="2" y="0"/>
                    <a:pt x="2" y="0"/>
                  </a:cubicBezTo>
                  <a:cubicBezTo>
                    <a:pt x="1" y="0"/>
                    <a:pt x="1" y="0"/>
                    <a:pt x="1" y="0"/>
                  </a:cubicBezTo>
                  <a:cubicBezTo>
                    <a:pt x="1" y="0"/>
                    <a:pt x="1" y="1"/>
                    <a:pt x="1" y="1"/>
                  </a:cubicBezTo>
                  <a:cubicBezTo>
                    <a:pt x="0" y="1"/>
                    <a:pt x="0" y="1"/>
                    <a:pt x="0" y="1"/>
                  </a:cubicBezTo>
                  <a:cubicBezTo>
                    <a:pt x="0" y="1"/>
                    <a:pt x="0" y="2"/>
                    <a:pt x="0" y="2"/>
                  </a:cubicBezTo>
                  <a:cubicBezTo>
                    <a:pt x="0" y="2"/>
                    <a:pt x="0" y="2"/>
                    <a:pt x="0" y="2"/>
                  </a:cubicBezTo>
                  <a:cubicBezTo>
                    <a:pt x="0" y="3"/>
                    <a:pt x="1" y="4"/>
                    <a:pt x="2" y="4"/>
                  </a:cubicBezTo>
                  <a:cubicBezTo>
                    <a:pt x="2" y="4"/>
                    <a:pt x="2" y="4"/>
                    <a:pt x="2" y="4"/>
                  </a:cubicBezTo>
                  <a:cubicBezTo>
                    <a:pt x="2" y="4"/>
                    <a:pt x="3" y="4"/>
                    <a:pt x="3" y="4"/>
                  </a:cubicBezTo>
                  <a:cubicBezTo>
                    <a:pt x="3" y="4"/>
                    <a:pt x="3" y="4"/>
                    <a:pt x="3" y="4"/>
                  </a:cubicBezTo>
                  <a:cubicBezTo>
                    <a:pt x="3" y="4"/>
                    <a:pt x="3" y="3"/>
                    <a:pt x="3" y="3"/>
                  </a:cubicBezTo>
                  <a:cubicBezTo>
                    <a:pt x="3" y="3"/>
                    <a:pt x="3" y="3"/>
                    <a:pt x="3" y="3"/>
                  </a:cubicBezTo>
                  <a:cubicBezTo>
                    <a:pt x="4" y="3"/>
                    <a:pt x="4" y="2"/>
                    <a:pt x="4" y="1"/>
                  </a:cubicBezTo>
                  <a:cubicBezTo>
                    <a:pt x="4" y="1"/>
                    <a:pt x="4" y="1"/>
                    <a:pt x="3" y="0"/>
                  </a:cubicBezTo>
                  <a:cubicBezTo>
                    <a:pt x="3" y="0"/>
                    <a:pt x="3" y="0"/>
                    <a:pt x="3" y="0"/>
                  </a:cubicBezTo>
                  <a:cubicBezTo>
                    <a:pt x="3" y="0"/>
                    <a:pt x="3" y="0"/>
                    <a:pt x="3" y="0"/>
                  </a:cubicBezTo>
                  <a:cubicBezTo>
                    <a:pt x="3" y="0"/>
                    <a:pt x="2"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60" name="Freeform 3245">
              <a:extLst>
                <a:ext uri="{FF2B5EF4-FFF2-40B4-BE49-F238E27FC236}">
                  <a16:creationId xmlns:a16="http://schemas.microsoft.com/office/drawing/2014/main" id="{54C4DA10-044A-7A27-6A11-FC99B002BF36}"/>
                </a:ext>
              </a:extLst>
            </p:cNvPr>
            <p:cNvSpPr>
              <a:spLocks/>
            </p:cNvSpPr>
            <p:nvPr/>
          </p:nvSpPr>
          <p:spPr bwMode="auto">
            <a:xfrm>
              <a:off x="9019313" y="824715"/>
              <a:ext cx="27588" cy="27588"/>
            </a:xfrm>
            <a:custGeom>
              <a:avLst/>
              <a:gdLst>
                <a:gd name="T0" fmla="*/ 2 w 4"/>
                <a:gd name="T1" fmla="*/ 0 h 4"/>
                <a:gd name="T2" fmla="*/ 1 w 4"/>
                <a:gd name="T3" fmla="*/ 0 h 4"/>
                <a:gd name="T4" fmla="*/ 0 w 4"/>
                <a:gd name="T5" fmla="*/ 1 h 4"/>
                <a:gd name="T6" fmla="*/ 0 w 4"/>
                <a:gd name="T7" fmla="*/ 2 h 4"/>
                <a:gd name="T8" fmla="*/ 0 w 4"/>
                <a:gd name="T9" fmla="*/ 2 h 4"/>
                <a:gd name="T10" fmla="*/ 0 w 4"/>
                <a:gd name="T11" fmla="*/ 2 h 4"/>
                <a:gd name="T12" fmla="*/ 0 w 4"/>
                <a:gd name="T13" fmla="*/ 3 h 4"/>
                <a:gd name="T14" fmla="*/ 1 w 4"/>
                <a:gd name="T15" fmla="*/ 4 h 4"/>
                <a:gd name="T16" fmla="*/ 1 w 4"/>
                <a:gd name="T17" fmla="*/ 4 h 4"/>
                <a:gd name="T18" fmla="*/ 1 w 4"/>
                <a:gd name="T19" fmla="*/ 4 h 4"/>
                <a:gd name="T20" fmla="*/ 2 w 4"/>
                <a:gd name="T21" fmla="*/ 4 h 4"/>
                <a:gd name="T22" fmla="*/ 2 w 4"/>
                <a:gd name="T23" fmla="*/ 4 h 4"/>
                <a:gd name="T24" fmla="*/ 2 w 4"/>
                <a:gd name="T25" fmla="*/ 4 h 4"/>
                <a:gd name="T26" fmla="*/ 2 w 4"/>
                <a:gd name="T27" fmla="*/ 4 h 4"/>
                <a:gd name="T28" fmla="*/ 3 w 4"/>
                <a:gd name="T29" fmla="*/ 4 h 4"/>
                <a:gd name="T30" fmla="*/ 4 w 4"/>
                <a:gd name="T31" fmla="*/ 3 h 4"/>
                <a:gd name="T32" fmla="*/ 4 w 4"/>
                <a:gd name="T33" fmla="*/ 3 h 4"/>
                <a:gd name="T34" fmla="*/ 4 w 4"/>
                <a:gd name="T35" fmla="*/ 2 h 4"/>
                <a:gd name="T36" fmla="*/ 4 w 4"/>
                <a:gd name="T37" fmla="*/ 2 h 4"/>
                <a:gd name="T38" fmla="*/ 3 w 4"/>
                <a:gd name="T39" fmla="*/ 1 h 4"/>
                <a:gd name="T40" fmla="*/ 3 w 4"/>
                <a:gd name="T41" fmla="*/ 1 h 4"/>
                <a:gd name="T42" fmla="*/ 3 w 4"/>
                <a:gd name="T43" fmla="*/ 1 h 4"/>
                <a:gd name="T44" fmla="*/ 2 w 4"/>
                <a:gd name="T45" fmla="*/ 1 h 4"/>
                <a:gd name="T46" fmla="*/ 2 w 4"/>
                <a:gd name="T47" fmla="*/ 0 h 4"/>
                <a:gd name="T48" fmla="*/ 2 w 4"/>
                <a:gd name="T4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 h="4">
                  <a:moveTo>
                    <a:pt x="2" y="0"/>
                  </a:moveTo>
                  <a:cubicBezTo>
                    <a:pt x="2" y="0"/>
                    <a:pt x="2" y="0"/>
                    <a:pt x="1" y="0"/>
                  </a:cubicBezTo>
                  <a:cubicBezTo>
                    <a:pt x="1" y="1"/>
                    <a:pt x="0" y="1"/>
                    <a:pt x="0" y="1"/>
                  </a:cubicBezTo>
                  <a:cubicBezTo>
                    <a:pt x="0" y="1"/>
                    <a:pt x="0" y="2"/>
                    <a:pt x="0" y="2"/>
                  </a:cubicBezTo>
                  <a:cubicBezTo>
                    <a:pt x="0" y="2"/>
                    <a:pt x="0" y="2"/>
                    <a:pt x="0" y="2"/>
                  </a:cubicBezTo>
                  <a:cubicBezTo>
                    <a:pt x="0" y="2"/>
                    <a:pt x="0" y="2"/>
                    <a:pt x="0" y="2"/>
                  </a:cubicBezTo>
                  <a:cubicBezTo>
                    <a:pt x="0" y="2"/>
                    <a:pt x="0" y="3"/>
                    <a:pt x="0" y="3"/>
                  </a:cubicBezTo>
                  <a:cubicBezTo>
                    <a:pt x="0" y="3"/>
                    <a:pt x="0" y="4"/>
                    <a:pt x="1" y="4"/>
                  </a:cubicBezTo>
                  <a:cubicBezTo>
                    <a:pt x="1" y="4"/>
                    <a:pt x="1" y="4"/>
                    <a:pt x="1" y="4"/>
                  </a:cubicBezTo>
                  <a:cubicBezTo>
                    <a:pt x="1" y="4"/>
                    <a:pt x="1" y="4"/>
                    <a:pt x="1" y="4"/>
                  </a:cubicBezTo>
                  <a:cubicBezTo>
                    <a:pt x="1" y="4"/>
                    <a:pt x="1" y="4"/>
                    <a:pt x="2" y="4"/>
                  </a:cubicBezTo>
                  <a:cubicBezTo>
                    <a:pt x="2" y="4"/>
                    <a:pt x="2" y="4"/>
                    <a:pt x="2" y="4"/>
                  </a:cubicBezTo>
                  <a:cubicBezTo>
                    <a:pt x="2" y="4"/>
                    <a:pt x="2" y="4"/>
                    <a:pt x="2" y="4"/>
                  </a:cubicBezTo>
                  <a:cubicBezTo>
                    <a:pt x="2" y="4"/>
                    <a:pt x="2" y="4"/>
                    <a:pt x="2" y="4"/>
                  </a:cubicBezTo>
                  <a:cubicBezTo>
                    <a:pt x="2" y="4"/>
                    <a:pt x="2" y="4"/>
                    <a:pt x="3" y="4"/>
                  </a:cubicBezTo>
                  <a:cubicBezTo>
                    <a:pt x="3" y="4"/>
                    <a:pt x="4" y="4"/>
                    <a:pt x="4" y="3"/>
                  </a:cubicBezTo>
                  <a:cubicBezTo>
                    <a:pt x="4" y="3"/>
                    <a:pt x="4" y="3"/>
                    <a:pt x="4" y="3"/>
                  </a:cubicBezTo>
                  <a:cubicBezTo>
                    <a:pt x="4" y="2"/>
                    <a:pt x="4" y="2"/>
                    <a:pt x="4" y="2"/>
                  </a:cubicBezTo>
                  <a:cubicBezTo>
                    <a:pt x="4" y="2"/>
                    <a:pt x="4" y="2"/>
                    <a:pt x="4" y="2"/>
                  </a:cubicBezTo>
                  <a:cubicBezTo>
                    <a:pt x="4" y="1"/>
                    <a:pt x="3" y="1"/>
                    <a:pt x="3" y="1"/>
                  </a:cubicBezTo>
                  <a:cubicBezTo>
                    <a:pt x="3" y="1"/>
                    <a:pt x="3" y="1"/>
                    <a:pt x="3" y="1"/>
                  </a:cubicBezTo>
                  <a:cubicBezTo>
                    <a:pt x="3" y="1"/>
                    <a:pt x="3" y="1"/>
                    <a:pt x="3" y="1"/>
                  </a:cubicBezTo>
                  <a:cubicBezTo>
                    <a:pt x="2" y="1"/>
                    <a:pt x="2" y="1"/>
                    <a:pt x="2" y="1"/>
                  </a:cubicBezTo>
                  <a:cubicBezTo>
                    <a:pt x="2" y="0"/>
                    <a:pt x="2"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61" name="Freeform 3246">
              <a:extLst>
                <a:ext uri="{FF2B5EF4-FFF2-40B4-BE49-F238E27FC236}">
                  <a16:creationId xmlns:a16="http://schemas.microsoft.com/office/drawing/2014/main" id="{267A12B2-C56E-9CE6-6158-9D6053273F36}"/>
                </a:ext>
              </a:extLst>
            </p:cNvPr>
            <p:cNvSpPr>
              <a:spLocks/>
            </p:cNvSpPr>
            <p:nvPr/>
          </p:nvSpPr>
          <p:spPr bwMode="auto">
            <a:xfrm>
              <a:off x="9355888" y="904720"/>
              <a:ext cx="24829" cy="24829"/>
            </a:xfrm>
            <a:custGeom>
              <a:avLst/>
              <a:gdLst>
                <a:gd name="T0" fmla="*/ 2 w 4"/>
                <a:gd name="T1" fmla="*/ 0 h 4"/>
                <a:gd name="T2" fmla="*/ 1 w 4"/>
                <a:gd name="T3" fmla="*/ 0 h 4"/>
                <a:gd name="T4" fmla="*/ 0 w 4"/>
                <a:gd name="T5" fmla="*/ 1 h 4"/>
                <a:gd name="T6" fmla="*/ 0 w 4"/>
                <a:gd name="T7" fmla="*/ 2 h 4"/>
                <a:gd name="T8" fmla="*/ 0 w 4"/>
                <a:gd name="T9" fmla="*/ 2 h 4"/>
                <a:gd name="T10" fmla="*/ 0 w 4"/>
                <a:gd name="T11" fmla="*/ 3 h 4"/>
                <a:gd name="T12" fmla="*/ 1 w 4"/>
                <a:gd name="T13" fmla="*/ 3 h 4"/>
                <a:gd name="T14" fmla="*/ 2 w 4"/>
                <a:gd name="T15" fmla="*/ 4 h 4"/>
                <a:gd name="T16" fmla="*/ 2 w 4"/>
                <a:gd name="T17" fmla="*/ 4 h 4"/>
                <a:gd name="T18" fmla="*/ 4 w 4"/>
                <a:gd name="T19" fmla="*/ 1 h 4"/>
                <a:gd name="T20" fmla="*/ 2 w 4"/>
                <a:gd name="T2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4">
                  <a:moveTo>
                    <a:pt x="2" y="0"/>
                  </a:moveTo>
                  <a:cubicBezTo>
                    <a:pt x="2" y="0"/>
                    <a:pt x="1" y="0"/>
                    <a:pt x="1" y="0"/>
                  </a:cubicBezTo>
                  <a:cubicBezTo>
                    <a:pt x="1" y="0"/>
                    <a:pt x="0" y="1"/>
                    <a:pt x="0" y="1"/>
                  </a:cubicBezTo>
                  <a:cubicBezTo>
                    <a:pt x="0" y="1"/>
                    <a:pt x="0" y="1"/>
                    <a:pt x="0" y="2"/>
                  </a:cubicBezTo>
                  <a:cubicBezTo>
                    <a:pt x="0" y="2"/>
                    <a:pt x="0" y="2"/>
                    <a:pt x="0" y="2"/>
                  </a:cubicBezTo>
                  <a:cubicBezTo>
                    <a:pt x="0" y="3"/>
                    <a:pt x="0" y="3"/>
                    <a:pt x="0" y="3"/>
                  </a:cubicBezTo>
                  <a:cubicBezTo>
                    <a:pt x="0" y="3"/>
                    <a:pt x="1" y="3"/>
                    <a:pt x="1" y="3"/>
                  </a:cubicBezTo>
                  <a:cubicBezTo>
                    <a:pt x="1" y="4"/>
                    <a:pt x="1" y="4"/>
                    <a:pt x="2" y="4"/>
                  </a:cubicBezTo>
                  <a:cubicBezTo>
                    <a:pt x="2" y="4"/>
                    <a:pt x="2" y="4"/>
                    <a:pt x="2" y="4"/>
                  </a:cubicBezTo>
                  <a:cubicBezTo>
                    <a:pt x="3" y="4"/>
                    <a:pt x="4" y="3"/>
                    <a:pt x="4" y="1"/>
                  </a:cubicBezTo>
                  <a:cubicBezTo>
                    <a:pt x="3" y="1"/>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62" name="Freeform 3247">
              <a:extLst>
                <a:ext uri="{FF2B5EF4-FFF2-40B4-BE49-F238E27FC236}">
                  <a16:creationId xmlns:a16="http://schemas.microsoft.com/office/drawing/2014/main" id="{B07AF3EF-E57E-6A60-87F5-0B940C58C5F5}"/>
                </a:ext>
              </a:extLst>
            </p:cNvPr>
            <p:cNvSpPr>
              <a:spLocks/>
            </p:cNvSpPr>
            <p:nvPr/>
          </p:nvSpPr>
          <p:spPr bwMode="auto">
            <a:xfrm>
              <a:off x="9648322" y="452275"/>
              <a:ext cx="27588" cy="24829"/>
            </a:xfrm>
            <a:custGeom>
              <a:avLst/>
              <a:gdLst>
                <a:gd name="T0" fmla="*/ 2 w 4"/>
                <a:gd name="T1" fmla="*/ 0 h 4"/>
                <a:gd name="T2" fmla="*/ 2 w 4"/>
                <a:gd name="T3" fmla="*/ 0 h 4"/>
                <a:gd name="T4" fmla="*/ 1 w 4"/>
                <a:gd name="T5" fmla="*/ 0 h 4"/>
                <a:gd name="T6" fmla="*/ 0 w 4"/>
                <a:gd name="T7" fmla="*/ 1 h 4"/>
                <a:gd name="T8" fmla="*/ 0 w 4"/>
                <a:gd name="T9" fmla="*/ 1 h 4"/>
                <a:gd name="T10" fmla="*/ 0 w 4"/>
                <a:gd name="T11" fmla="*/ 2 h 4"/>
                <a:gd name="T12" fmla="*/ 0 w 4"/>
                <a:gd name="T13" fmla="*/ 2 h 4"/>
                <a:gd name="T14" fmla="*/ 0 w 4"/>
                <a:gd name="T15" fmla="*/ 3 h 4"/>
                <a:gd name="T16" fmla="*/ 0 w 4"/>
                <a:gd name="T17" fmla="*/ 3 h 4"/>
                <a:gd name="T18" fmla="*/ 2 w 4"/>
                <a:gd name="T19" fmla="*/ 4 h 4"/>
                <a:gd name="T20" fmla="*/ 2 w 4"/>
                <a:gd name="T21" fmla="*/ 4 h 4"/>
                <a:gd name="T22" fmla="*/ 4 w 4"/>
                <a:gd name="T23" fmla="*/ 1 h 4"/>
                <a:gd name="T24" fmla="*/ 2 w 4"/>
                <a:gd name="T25"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4">
                  <a:moveTo>
                    <a:pt x="2" y="0"/>
                  </a:moveTo>
                  <a:cubicBezTo>
                    <a:pt x="2" y="0"/>
                    <a:pt x="2" y="0"/>
                    <a:pt x="2" y="0"/>
                  </a:cubicBezTo>
                  <a:cubicBezTo>
                    <a:pt x="1" y="0"/>
                    <a:pt x="1" y="0"/>
                    <a:pt x="1" y="0"/>
                  </a:cubicBezTo>
                  <a:cubicBezTo>
                    <a:pt x="1" y="0"/>
                    <a:pt x="1" y="1"/>
                    <a:pt x="0" y="1"/>
                  </a:cubicBezTo>
                  <a:cubicBezTo>
                    <a:pt x="0" y="1"/>
                    <a:pt x="0" y="1"/>
                    <a:pt x="0" y="1"/>
                  </a:cubicBezTo>
                  <a:cubicBezTo>
                    <a:pt x="0" y="1"/>
                    <a:pt x="0" y="2"/>
                    <a:pt x="0" y="2"/>
                  </a:cubicBezTo>
                  <a:cubicBezTo>
                    <a:pt x="0" y="2"/>
                    <a:pt x="0" y="2"/>
                    <a:pt x="0" y="2"/>
                  </a:cubicBezTo>
                  <a:cubicBezTo>
                    <a:pt x="0" y="2"/>
                    <a:pt x="0" y="2"/>
                    <a:pt x="0" y="3"/>
                  </a:cubicBezTo>
                  <a:cubicBezTo>
                    <a:pt x="0" y="3"/>
                    <a:pt x="0" y="3"/>
                    <a:pt x="0" y="3"/>
                  </a:cubicBezTo>
                  <a:cubicBezTo>
                    <a:pt x="1" y="3"/>
                    <a:pt x="1" y="4"/>
                    <a:pt x="2" y="4"/>
                  </a:cubicBezTo>
                  <a:cubicBezTo>
                    <a:pt x="2" y="4"/>
                    <a:pt x="2" y="4"/>
                    <a:pt x="2" y="4"/>
                  </a:cubicBezTo>
                  <a:cubicBezTo>
                    <a:pt x="3" y="4"/>
                    <a:pt x="4" y="3"/>
                    <a:pt x="4" y="1"/>
                  </a:cubicBezTo>
                  <a:cubicBezTo>
                    <a:pt x="4" y="1"/>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63" name="Freeform 3248">
              <a:extLst>
                <a:ext uri="{FF2B5EF4-FFF2-40B4-BE49-F238E27FC236}">
                  <a16:creationId xmlns:a16="http://schemas.microsoft.com/office/drawing/2014/main" id="{BE849558-EBED-B8B3-7285-894F24A7BAF7}"/>
                </a:ext>
              </a:extLst>
            </p:cNvPr>
            <p:cNvSpPr>
              <a:spLocks/>
            </p:cNvSpPr>
            <p:nvPr/>
          </p:nvSpPr>
          <p:spPr bwMode="auto">
            <a:xfrm>
              <a:off x="8903443" y="1244054"/>
              <a:ext cx="24829" cy="27588"/>
            </a:xfrm>
            <a:custGeom>
              <a:avLst/>
              <a:gdLst>
                <a:gd name="T0" fmla="*/ 2 w 4"/>
                <a:gd name="T1" fmla="*/ 0 h 4"/>
                <a:gd name="T2" fmla="*/ 2 w 4"/>
                <a:gd name="T3" fmla="*/ 0 h 4"/>
                <a:gd name="T4" fmla="*/ 0 w 4"/>
                <a:gd name="T5" fmla="*/ 2 h 4"/>
                <a:gd name="T6" fmla="*/ 0 w 4"/>
                <a:gd name="T7" fmla="*/ 2 h 4"/>
                <a:gd name="T8" fmla="*/ 0 w 4"/>
                <a:gd name="T9" fmla="*/ 3 h 4"/>
                <a:gd name="T10" fmla="*/ 1 w 4"/>
                <a:gd name="T11" fmla="*/ 4 h 4"/>
                <a:gd name="T12" fmla="*/ 2 w 4"/>
                <a:gd name="T13" fmla="*/ 4 h 4"/>
                <a:gd name="T14" fmla="*/ 2 w 4"/>
                <a:gd name="T15" fmla="*/ 4 h 4"/>
                <a:gd name="T16" fmla="*/ 3 w 4"/>
                <a:gd name="T17" fmla="*/ 4 h 4"/>
                <a:gd name="T18" fmla="*/ 3 w 4"/>
                <a:gd name="T19" fmla="*/ 3 h 4"/>
                <a:gd name="T20" fmla="*/ 4 w 4"/>
                <a:gd name="T21" fmla="*/ 3 h 4"/>
                <a:gd name="T22" fmla="*/ 4 w 4"/>
                <a:gd name="T23" fmla="*/ 2 h 4"/>
                <a:gd name="T24" fmla="*/ 4 w 4"/>
                <a:gd name="T25" fmla="*/ 1 h 4"/>
                <a:gd name="T26" fmla="*/ 4 w 4"/>
                <a:gd name="T27" fmla="*/ 1 h 4"/>
                <a:gd name="T28" fmla="*/ 3 w 4"/>
                <a:gd name="T29" fmla="*/ 0 h 4"/>
                <a:gd name="T30" fmla="*/ 3 w 4"/>
                <a:gd name="T31" fmla="*/ 0 h 4"/>
                <a:gd name="T32" fmla="*/ 2 w 4"/>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4">
                  <a:moveTo>
                    <a:pt x="2" y="0"/>
                  </a:moveTo>
                  <a:cubicBezTo>
                    <a:pt x="2" y="0"/>
                    <a:pt x="2" y="0"/>
                    <a:pt x="2" y="0"/>
                  </a:cubicBezTo>
                  <a:cubicBezTo>
                    <a:pt x="1" y="0"/>
                    <a:pt x="0" y="1"/>
                    <a:pt x="0" y="2"/>
                  </a:cubicBezTo>
                  <a:cubicBezTo>
                    <a:pt x="0" y="2"/>
                    <a:pt x="0" y="2"/>
                    <a:pt x="0" y="2"/>
                  </a:cubicBezTo>
                  <a:cubicBezTo>
                    <a:pt x="0" y="2"/>
                    <a:pt x="0" y="3"/>
                    <a:pt x="0" y="3"/>
                  </a:cubicBezTo>
                  <a:cubicBezTo>
                    <a:pt x="1" y="3"/>
                    <a:pt x="1" y="4"/>
                    <a:pt x="1" y="4"/>
                  </a:cubicBezTo>
                  <a:cubicBezTo>
                    <a:pt x="2" y="4"/>
                    <a:pt x="2" y="4"/>
                    <a:pt x="2" y="4"/>
                  </a:cubicBezTo>
                  <a:cubicBezTo>
                    <a:pt x="2" y="4"/>
                    <a:pt x="2" y="4"/>
                    <a:pt x="2" y="4"/>
                  </a:cubicBezTo>
                  <a:cubicBezTo>
                    <a:pt x="2" y="4"/>
                    <a:pt x="2" y="4"/>
                    <a:pt x="3" y="4"/>
                  </a:cubicBezTo>
                  <a:cubicBezTo>
                    <a:pt x="3" y="4"/>
                    <a:pt x="3" y="4"/>
                    <a:pt x="3" y="3"/>
                  </a:cubicBezTo>
                  <a:cubicBezTo>
                    <a:pt x="4" y="3"/>
                    <a:pt x="4" y="3"/>
                    <a:pt x="4" y="3"/>
                  </a:cubicBezTo>
                  <a:cubicBezTo>
                    <a:pt x="4" y="3"/>
                    <a:pt x="4" y="2"/>
                    <a:pt x="4" y="2"/>
                  </a:cubicBezTo>
                  <a:cubicBezTo>
                    <a:pt x="4" y="1"/>
                    <a:pt x="4" y="1"/>
                    <a:pt x="4" y="1"/>
                  </a:cubicBezTo>
                  <a:cubicBezTo>
                    <a:pt x="4" y="1"/>
                    <a:pt x="4" y="1"/>
                    <a:pt x="4" y="1"/>
                  </a:cubicBezTo>
                  <a:cubicBezTo>
                    <a:pt x="3" y="0"/>
                    <a:pt x="3" y="0"/>
                    <a:pt x="3" y="0"/>
                  </a:cubicBezTo>
                  <a:cubicBezTo>
                    <a:pt x="3" y="0"/>
                    <a:pt x="3" y="0"/>
                    <a:pt x="3"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64" name="Freeform 3249">
              <a:extLst>
                <a:ext uri="{FF2B5EF4-FFF2-40B4-BE49-F238E27FC236}">
                  <a16:creationId xmlns:a16="http://schemas.microsoft.com/office/drawing/2014/main" id="{307A8192-C564-7AC2-8A78-3ADB5E6574DC}"/>
                </a:ext>
              </a:extLst>
            </p:cNvPr>
            <p:cNvSpPr>
              <a:spLocks/>
            </p:cNvSpPr>
            <p:nvPr/>
          </p:nvSpPr>
          <p:spPr bwMode="auto">
            <a:xfrm>
              <a:off x="8622044" y="1801333"/>
              <a:ext cx="24829" cy="27588"/>
            </a:xfrm>
            <a:custGeom>
              <a:avLst/>
              <a:gdLst>
                <a:gd name="T0" fmla="*/ 2 w 4"/>
                <a:gd name="T1" fmla="*/ 0 h 4"/>
                <a:gd name="T2" fmla="*/ 2 w 4"/>
                <a:gd name="T3" fmla="*/ 0 h 4"/>
                <a:gd name="T4" fmla="*/ 0 w 4"/>
                <a:gd name="T5" fmla="*/ 2 h 4"/>
                <a:gd name="T6" fmla="*/ 2 w 4"/>
                <a:gd name="T7" fmla="*/ 4 h 4"/>
                <a:gd name="T8" fmla="*/ 2 w 4"/>
                <a:gd name="T9" fmla="*/ 4 h 4"/>
                <a:gd name="T10" fmla="*/ 4 w 4"/>
                <a:gd name="T11" fmla="*/ 2 h 4"/>
                <a:gd name="T12" fmla="*/ 4 w 4"/>
                <a:gd name="T13" fmla="*/ 2 h 4"/>
                <a:gd name="T14" fmla="*/ 4 w 4"/>
                <a:gd name="T15" fmla="*/ 1 h 4"/>
                <a:gd name="T16" fmla="*/ 4 w 4"/>
                <a:gd name="T17" fmla="*/ 1 h 4"/>
                <a:gd name="T18" fmla="*/ 4 w 4"/>
                <a:gd name="T19" fmla="*/ 1 h 4"/>
                <a:gd name="T20" fmla="*/ 3 w 4"/>
                <a:gd name="T21" fmla="*/ 0 h 4"/>
                <a:gd name="T22" fmla="*/ 3 w 4"/>
                <a:gd name="T23" fmla="*/ 0 h 4"/>
                <a:gd name="T24" fmla="*/ 2 w 4"/>
                <a:gd name="T25"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4">
                  <a:moveTo>
                    <a:pt x="2" y="0"/>
                  </a:moveTo>
                  <a:cubicBezTo>
                    <a:pt x="2" y="0"/>
                    <a:pt x="2" y="0"/>
                    <a:pt x="2" y="0"/>
                  </a:cubicBezTo>
                  <a:cubicBezTo>
                    <a:pt x="1" y="0"/>
                    <a:pt x="0" y="1"/>
                    <a:pt x="0" y="2"/>
                  </a:cubicBezTo>
                  <a:cubicBezTo>
                    <a:pt x="0" y="3"/>
                    <a:pt x="1" y="4"/>
                    <a:pt x="2" y="4"/>
                  </a:cubicBezTo>
                  <a:cubicBezTo>
                    <a:pt x="2" y="4"/>
                    <a:pt x="2" y="4"/>
                    <a:pt x="2" y="4"/>
                  </a:cubicBezTo>
                  <a:cubicBezTo>
                    <a:pt x="3" y="4"/>
                    <a:pt x="4" y="3"/>
                    <a:pt x="4" y="2"/>
                  </a:cubicBezTo>
                  <a:cubicBezTo>
                    <a:pt x="4" y="2"/>
                    <a:pt x="4" y="2"/>
                    <a:pt x="4" y="2"/>
                  </a:cubicBezTo>
                  <a:cubicBezTo>
                    <a:pt x="4" y="2"/>
                    <a:pt x="4" y="2"/>
                    <a:pt x="4" y="1"/>
                  </a:cubicBezTo>
                  <a:cubicBezTo>
                    <a:pt x="4" y="1"/>
                    <a:pt x="4" y="1"/>
                    <a:pt x="4" y="1"/>
                  </a:cubicBezTo>
                  <a:cubicBezTo>
                    <a:pt x="4" y="1"/>
                    <a:pt x="4" y="1"/>
                    <a:pt x="4" y="1"/>
                  </a:cubicBezTo>
                  <a:cubicBezTo>
                    <a:pt x="4" y="1"/>
                    <a:pt x="4" y="1"/>
                    <a:pt x="3" y="0"/>
                  </a:cubicBezTo>
                  <a:cubicBezTo>
                    <a:pt x="3" y="0"/>
                    <a:pt x="3" y="0"/>
                    <a:pt x="3" y="0"/>
                  </a:cubicBezTo>
                  <a:cubicBezTo>
                    <a:pt x="3"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65" name="Freeform 3250">
              <a:extLst>
                <a:ext uri="{FF2B5EF4-FFF2-40B4-BE49-F238E27FC236}">
                  <a16:creationId xmlns:a16="http://schemas.microsoft.com/office/drawing/2014/main" id="{714BE423-3F5A-5A0A-C0BF-CD0F619E0AE7}"/>
                </a:ext>
              </a:extLst>
            </p:cNvPr>
            <p:cNvSpPr>
              <a:spLocks/>
            </p:cNvSpPr>
            <p:nvPr/>
          </p:nvSpPr>
          <p:spPr bwMode="auto">
            <a:xfrm>
              <a:off x="9237259" y="1873062"/>
              <a:ext cx="24829" cy="27588"/>
            </a:xfrm>
            <a:custGeom>
              <a:avLst/>
              <a:gdLst>
                <a:gd name="T0" fmla="*/ 2 w 4"/>
                <a:gd name="T1" fmla="*/ 0 h 4"/>
                <a:gd name="T2" fmla="*/ 2 w 4"/>
                <a:gd name="T3" fmla="*/ 0 h 4"/>
                <a:gd name="T4" fmla="*/ 2 w 4"/>
                <a:gd name="T5" fmla="*/ 1 h 4"/>
                <a:gd name="T6" fmla="*/ 1 w 4"/>
                <a:gd name="T7" fmla="*/ 1 h 4"/>
                <a:gd name="T8" fmla="*/ 1 w 4"/>
                <a:gd name="T9" fmla="*/ 1 h 4"/>
                <a:gd name="T10" fmla="*/ 1 w 4"/>
                <a:gd name="T11" fmla="*/ 1 h 4"/>
                <a:gd name="T12" fmla="*/ 0 w 4"/>
                <a:gd name="T13" fmla="*/ 2 h 4"/>
                <a:gd name="T14" fmla="*/ 0 w 4"/>
                <a:gd name="T15" fmla="*/ 2 h 4"/>
                <a:gd name="T16" fmla="*/ 0 w 4"/>
                <a:gd name="T17" fmla="*/ 3 h 4"/>
                <a:gd name="T18" fmla="*/ 2 w 4"/>
                <a:gd name="T19" fmla="*/ 4 h 4"/>
                <a:gd name="T20" fmla="*/ 2 w 4"/>
                <a:gd name="T21" fmla="*/ 4 h 4"/>
                <a:gd name="T22" fmla="*/ 3 w 4"/>
                <a:gd name="T23" fmla="*/ 4 h 4"/>
                <a:gd name="T24" fmla="*/ 3 w 4"/>
                <a:gd name="T25" fmla="*/ 4 h 4"/>
                <a:gd name="T26" fmla="*/ 3 w 4"/>
                <a:gd name="T27" fmla="*/ 4 h 4"/>
                <a:gd name="T28" fmla="*/ 3 w 4"/>
                <a:gd name="T29" fmla="*/ 4 h 4"/>
                <a:gd name="T30" fmla="*/ 4 w 4"/>
                <a:gd name="T31" fmla="*/ 3 h 4"/>
                <a:gd name="T32" fmla="*/ 4 w 4"/>
                <a:gd name="T33" fmla="*/ 2 h 4"/>
                <a:gd name="T34" fmla="*/ 4 w 4"/>
                <a:gd name="T35" fmla="*/ 2 h 4"/>
                <a:gd name="T36" fmla="*/ 2 w 4"/>
                <a:gd name="T3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 h="4">
                  <a:moveTo>
                    <a:pt x="2" y="0"/>
                  </a:moveTo>
                  <a:cubicBezTo>
                    <a:pt x="2" y="0"/>
                    <a:pt x="2" y="0"/>
                    <a:pt x="2" y="0"/>
                  </a:cubicBezTo>
                  <a:cubicBezTo>
                    <a:pt x="2" y="0"/>
                    <a:pt x="2" y="0"/>
                    <a:pt x="2" y="1"/>
                  </a:cubicBezTo>
                  <a:cubicBezTo>
                    <a:pt x="2" y="1"/>
                    <a:pt x="1" y="1"/>
                    <a:pt x="1" y="1"/>
                  </a:cubicBezTo>
                  <a:cubicBezTo>
                    <a:pt x="1" y="1"/>
                    <a:pt x="1" y="1"/>
                    <a:pt x="1" y="1"/>
                  </a:cubicBezTo>
                  <a:cubicBezTo>
                    <a:pt x="1" y="1"/>
                    <a:pt x="1" y="1"/>
                    <a:pt x="1" y="1"/>
                  </a:cubicBezTo>
                  <a:cubicBezTo>
                    <a:pt x="1" y="1"/>
                    <a:pt x="0" y="2"/>
                    <a:pt x="0" y="2"/>
                  </a:cubicBezTo>
                  <a:cubicBezTo>
                    <a:pt x="0" y="2"/>
                    <a:pt x="0" y="2"/>
                    <a:pt x="0" y="2"/>
                  </a:cubicBezTo>
                  <a:cubicBezTo>
                    <a:pt x="0" y="2"/>
                    <a:pt x="0" y="3"/>
                    <a:pt x="0" y="3"/>
                  </a:cubicBezTo>
                  <a:cubicBezTo>
                    <a:pt x="1" y="4"/>
                    <a:pt x="1" y="4"/>
                    <a:pt x="2" y="4"/>
                  </a:cubicBezTo>
                  <a:cubicBezTo>
                    <a:pt x="2" y="4"/>
                    <a:pt x="2" y="4"/>
                    <a:pt x="2" y="4"/>
                  </a:cubicBezTo>
                  <a:cubicBezTo>
                    <a:pt x="2" y="4"/>
                    <a:pt x="3" y="4"/>
                    <a:pt x="3" y="4"/>
                  </a:cubicBezTo>
                  <a:cubicBezTo>
                    <a:pt x="3" y="4"/>
                    <a:pt x="3" y="4"/>
                    <a:pt x="3" y="4"/>
                  </a:cubicBezTo>
                  <a:cubicBezTo>
                    <a:pt x="3" y="4"/>
                    <a:pt x="3" y="4"/>
                    <a:pt x="3" y="4"/>
                  </a:cubicBezTo>
                  <a:cubicBezTo>
                    <a:pt x="3" y="4"/>
                    <a:pt x="3" y="4"/>
                    <a:pt x="3" y="4"/>
                  </a:cubicBezTo>
                  <a:cubicBezTo>
                    <a:pt x="4" y="4"/>
                    <a:pt x="4" y="3"/>
                    <a:pt x="4" y="3"/>
                  </a:cubicBezTo>
                  <a:cubicBezTo>
                    <a:pt x="4" y="3"/>
                    <a:pt x="4" y="2"/>
                    <a:pt x="4" y="2"/>
                  </a:cubicBezTo>
                  <a:cubicBezTo>
                    <a:pt x="4" y="2"/>
                    <a:pt x="4" y="2"/>
                    <a:pt x="4" y="2"/>
                  </a:cubicBezTo>
                  <a:cubicBezTo>
                    <a:pt x="4" y="1"/>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66" name="Freeform 3251">
              <a:extLst>
                <a:ext uri="{FF2B5EF4-FFF2-40B4-BE49-F238E27FC236}">
                  <a16:creationId xmlns:a16="http://schemas.microsoft.com/office/drawing/2014/main" id="{96472BA4-3AA0-A227-5535-B9AD5BB790C2}"/>
                </a:ext>
              </a:extLst>
            </p:cNvPr>
            <p:cNvSpPr>
              <a:spLocks/>
            </p:cNvSpPr>
            <p:nvPr/>
          </p:nvSpPr>
          <p:spPr bwMode="auto">
            <a:xfrm>
              <a:off x="9328300" y="2554489"/>
              <a:ext cx="27588" cy="27588"/>
            </a:xfrm>
            <a:custGeom>
              <a:avLst/>
              <a:gdLst>
                <a:gd name="T0" fmla="*/ 2 w 4"/>
                <a:gd name="T1" fmla="*/ 0 h 4"/>
                <a:gd name="T2" fmla="*/ 2 w 4"/>
                <a:gd name="T3" fmla="*/ 0 h 4"/>
                <a:gd name="T4" fmla="*/ 2 w 4"/>
                <a:gd name="T5" fmla="*/ 0 h 4"/>
                <a:gd name="T6" fmla="*/ 2 w 4"/>
                <a:gd name="T7" fmla="*/ 0 h 4"/>
                <a:gd name="T8" fmla="*/ 0 w 4"/>
                <a:gd name="T9" fmla="*/ 2 h 4"/>
                <a:gd name="T10" fmla="*/ 2 w 4"/>
                <a:gd name="T11" fmla="*/ 4 h 4"/>
                <a:gd name="T12" fmla="*/ 2 w 4"/>
                <a:gd name="T13" fmla="*/ 4 h 4"/>
                <a:gd name="T14" fmla="*/ 3 w 4"/>
                <a:gd name="T15" fmla="*/ 3 h 4"/>
                <a:gd name="T16" fmla="*/ 4 w 4"/>
                <a:gd name="T17" fmla="*/ 3 h 4"/>
                <a:gd name="T18" fmla="*/ 4 w 4"/>
                <a:gd name="T19" fmla="*/ 3 h 4"/>
                <a:gd name="T20" fmla="*/ 4 w 4"/>
                <a:gd name="T21" fmla="*/ 2 h 4"/>
                <a:gd name="T22" fmla="*/ 4 w 4"/>
                <a:gd name="T23" fmla="*/ 2 h 4"/>
                <a:gd name="T24" fmla="*/ 4 w 4"/>
                <a:gd name="T25" fmla="*/ 2 h 4"/>
                <a:gd name="T26" fmla="*/ 4 w 4"/>
                <a:gd name="T27" fmla="*/ 1 h 4"/>
                <a:gd name="T28" fmla="*/ 3 w 4"/>
                <a:gd name="T29" fmla="*/ 1 h 4"/>
                <a:gd name="T30" fmla="*/ 3 w 4"/>
                <a:gd name="T31" fmla="*/ 0 h 4"/>
                <a:gd name="T32" fmla="*/ 2 w 4"/>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4">
                  <a:moveTo>
                    <a:pt x="2" y="0"/>
                  </a:moveTo>
                  <a:cubicBezTo>
                    <a:pt x="2" y="0"/>
                    <a:pt x="2" y="0"/>
                    <a:pt x="2" y="0"/>
                  </a:cubicBezTo>
                  <a:cubicBezTo>
                    <a:pt x="2" y="0"/>
                    <a:pt x="2" y="0"/>
                    <a:pt x="2" y="0"/>
                  </a:cubicBezTo>
                  <a:cubicBezTo>
                    <a:pt x="2" y="0"/>
                    <a:pt x="2" y="0"/>
                    <a:pt x="2" y="0"/>
                  </a:cubicBezTo>
                  <a:cubicBezTo>
                    <a:pt x="1" y="0"/>
                    <a:pt x="0" y="1"/>
                    <a:pt x="0" y="2"/>
                  </a:cubicBezTo>
                  <a:cubicBezTo>
                    <a:pt x="0" y="3"/>
                    <a:pt x="1" y="4"/>
                    <a:pt x="2" y="4"/>
                  </a:cubicBezTo>
                  <a:cubicBezTo>
                    <a:pt x="2" y="4"/>
                    <a:pt x="2" y="4"/>
                    <a:pt x="2" y="4"/>
                  </a:cubicBezTo>
                  <a:cubicBezTo>
                    <a:pt x="3" y="4"/>
                    <a:pt x="3" y="4"/>
                    <a:pt x="3" y="3"/>
                  </a:cubicBezTo>
                  <a:cubicBezTo>
                    <a:pt x="3" y="3"/>
                    <a:pt x="4" y="3"/>
                    <a:pt x="4" y="3"/>
                  </a:cubicBezTo>
                  <a:cubicBezTo>
                    <a:pt x="4" y="3"/>
                    <a:pt x="4" y="3"/>
                    <a:pt x="4" y="3"/>
                  </a:cubicBezTo>
                  <a:cubicBezTo>
                    <a:pt x="4" y="3"/>
                    <a:pt x="4" y="3"/>
                    <a:pt x="4" y="2"/>
                  </a:cubicBezTo>
                  <a:cubicBezTo>
                    <a:pt x="4" y="2"/>
                    <a:pt x="4" y="2"/>
                    <a:pt x="4" y="2"/>
                  </a:cubicBezTo>
                  <a:cubicBezTo>
                    <a:pt x="4" y="2"/>
                    <a:pt x="4" y="2"/>
                    <a:pt x="4" y="2"/>
                  </a:cubicBezTo>
                  <a:cubicBezTo>
                    <a:pt x="4" y="2"/>
                    <a:pt x="4" y="2"/>
                    <a:pt x="4" y="1"/>
                  </a:cubicBezTo>
                  <a:cubicBezTo>
                    <a:pt x="4" y="1"/>
                    <a:pt x="4" y="1"/>
                    <a:pt x="3" y="1"/>
                  </a:cubicBezTo>
                  <a:cubicBezTo>
                    <a:pt x="3" y="1"/>
                    <a:pt x="3" y="0"/>
                    <a:pt x="3" y="0"/>
                  </a:cubicBezTo>
                  <a:cubicBezTo>
                    <a:pt x="3"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67" name="Freeform 3252">
              <a:extLst>
                <a:ext uri="{FF2B5EF4-FFF2-40B4-BE49-F238E27FC236}">
                  <a16:creationId xmlns:a16="http://schemas.microsoft.com/office/drawing/2014/main" id="{FCEE4F7E-EE12-5CE6-DD9B-0A41563459A0}"/>
                </a:ext>
              </a:extLst>
            </p:cNvPr>
            <p:cNvSpPr>
              <a:spLocks/>
            </p:cNvSpPr>
            <p:nvPr/>
          </p:nvSpPr>
          <p:spPr bwMode="auto">
            <a:xfrm>
              <a:off x="13339610" y="3564213"/>
              <a:ext cx="44141" cy="46900"/>
            </a:xfrm>
            <a:custGeom>
              <a:avLst/>
              <a:gdLst>
                <a:gd name="T0" fmla="*/ 3 w 7"/>
                <a:gd name="T1" fmla="*/ 0 h 7"/>
                <a:gd name="T2" fmla="*/ 0 w 7"/>
                <a:gd name="T3" fmla="*/ 3 h 7"/>
                <a:gd name="T4" fmla="*/ 0 w 7"/>
                <a:gd name="T5" fmla="*/ 5 h 7"/>
                <a:gd name="T6" fmla="*/ 0 w 7"/>
                <a:gd name="T7" fmla="*/ 5 h 7"/>
                <a:gd name="T8" fmla="*/ 2 w 7"/>
                <a:gd name="T9" fmla="*/ 7 h 7"/>
                <a:gd name="T10" fmla="*/ 2 w 7"/>
                <a:gd name="T11" fmla="*/ 7 h 7"/>
                <a:gd name="T12" fmla="*/ 3 w 7"/>
                <a:gd name="T13" fmla="*/ 7 h 7"/>
                <a:gd name="T14" fmla="*/ 3 w 7"/>
                <a:gd name="T15" fmla="*/ 7 h 7"/>
                <a:gd name="T16" fmla="*/ 5 w 7"/>
                <a:gd name="T17" fmla="*/ 7 h 7"/>
                <a:gd name="T18" fmla="*/ 5 w 7"/>
                <a:gd name="T19" fmla="*/ 7 h 7"/>
                <a:gd name="T20" fmla="*/ 7 w 7"/>
                <a:gd name="T21" fmla="*/ 4 h 7"/>
                <a:gd name="T22" fmla="*/ 7 w 7"/>
                <a:gd name="T23" fmla="*/ 3 h 7"/>
                <a:gd name="T24" fmla="*/ 7 w 7"/>
                <a:gd name="T25" fmla="*/ 2 h 7"/>
                <a:gd name="T26" fmla="*/ 5 w 7"/>
                <a:gd name="T27" fmla="*/ 1 h 7"/>
                <a:gd name="T28" fmla="*/ 5 w 7"/>
                <a:gd name="T29" fmla="*/ 0 h 7"/>
                <a:gd name="T30" fmla="*/ 4 w 7"/>
                <a:gd name="T31" fmla="*/ 0 h 7"/>
                <a:gd name="T32" fmla="*/ 3 w 7"/>
                <a:gd name="T33"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 h="7">
                  <a:moveTo>
                    <a:pt x="3" y="0"/>
                  </a:moveTo>
                  <a:cubicBezTo>
                    <a:pt x="2" y="0"/>
                    <a:pt x="0" y="1"/>
                    <a:pt x="0" y="3"/>
                  </a:cubicBezTo>
                  <a:cubicBezTo>
                    <a:pt x="0" y="4"/>
                    <a:pt x="0" y="4"/>
                    <a:pt x="0" y="5"/>
                  </a:cubicBezTo>
                  <a:cubicBezTo>
                    <a:pt x="0" y="5"/>
                    <a:pt x="0" y="5"/>
                    <a:pt x="0" y="5"/>
                  </a:cubicBezTo>
                  <a:cubicBezTo>
                    <a:pt x="1" y="6"/>
                    <a:pt x="1" y="6"/>
                    <a:pt x="2" y="7"/>
                  </a:cubicBezTo>
                  <a:cubicBezTo>
                    <a:pt x="2" y="7"/>
                    <a:pt x="2" y="7"/>
                    <a:pt x="2" y="7"/>
                  </a:cubicBezTo>
                  <a:cubicBezTo>
                    <a:pt x="2" y="7"/>
                    <a:pt x="2" y="7"/>
                    <a:pt x="3" y="7"/>
                  </a:cubicBezTo>
                  <a:cubicBezTo>
                    <a:pt x="3" y="7"/>
                    <a:pt x="3" y="7"/>
                    <a:pt x="3" y="7"/>
                  </a:cubicBezTo>
                  <a:cubicBezTo>
                    <a:pt x="4" y="7"/>
                    <a:pt x="4" y="7"/>
                    <a:pt x="5" y="7"/>
                  </a:cubicBezTo>
                  <a:cubicBezTo>
                    <a:pt x="5" y="7"/>
                    <a:pt x="5" y="7"/>
                    <a:pt x="5" y="7"/>
                  </a:cubicBezTo>
                  <a:cubicBezTo>
                    <a:pt x="6" y="6"/>
                    <a:pt x="7" y="5"/>
                    <a:pt x="7" y="4"/>
                  </a:cubicBezTo>
                  <a:cubicBezTo>
                    <a:pt x="7" y="4"/>
                    <a:pt x="7" y="3"/>
                    <a:pt x="7" y="3"/>
                  </a:cubicBezTo>
                  <a:cubicBezTo>
                    <a:pt x="7" y="3"/>
                    <a:pt x="7" y="3"/>
                    <a:pt x="7" y="2"/>
                  </a:cubicBezTo>
                  <a:cubicBezTo>
                    <a:pt x="6" y="2"/>
                    <a:pt x="6" y="1"/>
                    <a:pt x="5" y="1"/>
                  </a:cubicBezTo>
                  <a:cubicBezTo>
                    <a:pt x="5" y="1"/>
                    <a:pt x="5" y="0"/>
                    <a:pt x="5" y="0"/>
                  </a:cubicBezTo>
                  <a:cubicBezTo>
                    <a:pt x="5" y="0"/>
                    <a:pt x="4" y="0"/>
                    <a:pt x="4" y="0"/>
                  </a:cubicBezTo>
                  <a:cubicBezTo>
                    <a:pt x="4" y="0"/>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68" name="Freeform 3253">
              <a:extLst>
                <a:ext uri="{FF2B5EF4-FFF2-40B4-BE49-F238E27FC236}">
                  <a16:creationId xmlns:a16="http://schemas.microsoft.com/office/drawing/2014/main" id="{F36C25B1-CC75-C401-DE57-44571A54B9BC}"/>
                </a:ext>
              </a:extLst>
            </p:cNvPr>
            <p:cNvSpPr>
              <a:spLocks/>
            </p:cNvSpPr>
            <p:nvPr/>
          </p:nvSpPr>
          <p:spPr bwMode="auto">
            <a:xfrm>
              <a:off x="12691289" y="3873200"/>
              <a:ext cx="44141" cy="44141"/>
            </a:xfrm>
            <a:custGeom>
              <a:avLst/>
              <a:gdLst>
                <a:gd name="T0" fmla="*/ 4 w 7"/>
                <a:gd name="T1" fmla="*/ 0 h 7"/>
                <a:gd name="T2" fmla="*/ 2 w 7"/>
                <a:gd name="T3" fmla="*/ 0 h 7"/>
                <a:gd name="T4" fmla="*/ 2 w 7"/>
                <a:gd name="T5" fmla="*/ 0 h 7"/>
                <a:gd name="T6" fmla="*/ 0 w 7"/>
                <a:gd name="T7" fmla="*/ 3 h 7"/>
                <a:gd name="T8" fmla="*/ 0 w 7"/>
                <a:gd name="T9" fmla="*/ 3 h 7"/>
                <a:gd name="T10" fmla="*/ 0 w 7"/>
                <a:gd name="T11" fmla="*/ 3 h 7"/>
                <a:gd name="T12" fmla="*/ 3 w 7"/>
                <a:gd name="T13" fmla="*/ 7 h 7"/>
                <a:gd name="T14" fmla="*/ 4 w 7"/>
                <a:gd name="T15" fmla="*/ 7 h 7"/>
                <a:gd name="T16" fmla="*/ 6 w 7"/>
                <a:gd name="T17" fmla="*/ 6 h 7"/>
                <a:gd name="T18" fmla="*/ 6 w 7"/>
                <a:gd name="T19" fmla="*/ 6 h 7"/>
                <a:gd name="T20" fmla="*/ 7 w 7"/>
                <a:gd name="T21" fmla="*/ 4 h 7"/>
                <a:gd name="T22" fmla="*/ 7 w 7"/>
                <a:gd name="T23" fmla="*/ 3 h 7"/>
                <a:gd name="T24" fmla="*/ 7 w 7"/>
                <a:gd name="T25" fmla="*/ 3 h 7"/>
                <a:gd name="T26" fmla="*/ 7 w 7"/>
                <a:gd name="T27" fmla="*/ 2 h 7"/>
                <a:gd name="T28" fmla="*/ 7 w 7"/>
                <a:gd name="T29" fmla="*/ 2 h 7"/>
                <a:gd name="T30" fmla="*/ 4 w 7"/>
                <a:gd name="T31" fmla="*/ 0 h 7"/>
                <a:gd name="T32" fmla="*/ 4 w 7"/>
                <a:gd name="T33"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 h="7">
                  <a:moveTo>
                    <a:pt x="4" y="0"/>
                  </a:moveTo>
                  <a:cubicBezTo>
                    <a:pt x="3" y="0"/>
                    <a:pt x="3" y="0"/>
                    <a:pt x="2" y="0"/>
                  </a:cubicBezTo>
                  <a:cubicBezTo>
                    <a:pt x="2" y="0"/>
                    <a:pt x="2" y="0"/>
                    <a:pt x="2" y="0"/>
                  </a:cubicBezTo>
                  <a:cubicBezTo>
                    <a:pt x="1" y="1"/>
                    <a:pt x="1" y="2"/>
                    <a:pt x="0" y="3"/>
                  </a:cubicBezTo>
                  <a:cubicBezTo>
                    <a:pt x="0" y="3"/>
                    <a:pt x="0" y="3"/>
                    <a:pt x="0" y="3"/>
                  </a:cubicBezTo>
                  <a:cubicBezTo>
                    <a:pt x="0" y="3"/>
                    <a:pt x="0" y="3"/>
                    <a:pt x="0" y="3"/>
                  </a:cubicBezTo>
                  <a:cubicBezTo>
                    <a:pt x="0" y="5"/>
                    <a:pt x="1" y="7"/>
                    <a:pt x="3" y="7"/>
                  </a:cubicBezTo>
                  <a:cubicBezTo>
                    <a:pt x="3" y="7"/>
                    <a:pt x="4" y="7"/>
                    <a:pt x="4" y="7"/>
                  </a:cubicBezTo>
                  <a:cubicBezTo>
                    <a:pt x="5" y="7"/>
                    <a:pt x="6" y="7"/>
                    <a:pt x="6" y="6"/>
                  </a:cubicBezTo>
                  <a:cubicBezTo>
                    <a:pt x="6" y="6"/>
                    <a:pt x="6" y="6"/>
                    <a:pt x="6" y="6"/>
                  </a:cubicBezTo>
                  <a:cubicBezTo>
                    <a:pt x="7" y="5"/>
                    <a:pt x="7" y="5"/>
                    <a:pt x="7" y="4"/>
                  </a:cubicBezTo>
                  <a:cubicBezTo>
                    <a:pt x="7" y="4"/>
                    <a:pt x="7" y="3"/>
                    <a:pt x="7" y="3"/>
                  </a:cubicBezTo>
                  <a:cubicBezTo>
                    <a:pt x="7" y="3"/>
                    <a:pt x="7" y="3"/>
                    <a:pt x="7" y="3"/>
                  </a:cubicBezTo>
                  <a:cubicBezTo>
                    <a:pt x="7" y="2"/>
                    <a:pt x="7" y="2"/>
                    <a:pt x="7" y="2"/>
                  </a:cubicBezTo>
                  <a:cubicBezTo>
                    <a:pt x="7" y="2"/>
                    <a:pt x="7" y="2"/>
                    <a:pt x="7" y="2"/>
                  </a:cubicBezTo>
                  <a:cubicBezTo>
                    <a:pt x="6" y="1"/>
                    <a:pt x="6" y="0"/>
                    <a:pt x="4" y="0"/>
                  </a:cubicBezTo>
                  <a:cubicBezTo>
                    <a:pt x="4" y="0"/>
                    <a:pt x="4"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69" name="Freeform 3254">
              <a:extLst>
                <a:ext uri="{FF2B5EF4-FFF2-40B4-BE49-F238E27FC236}">
                  <a16:creationId xmlns:a16="http://schemas.microsoft.com/office/drawing/2014/main" id="{C4D346DA-3BFF-DEB5-4153-E619BE54EFBF}"/>
                </a:ext>
              </a:extLst>
            </p:cNvPr>
            <p:cNvSpPr>
              <a:spLocks/>
            </p:cNvSpPr>
            <p:nvPr/>
          </p:nvSpPr>
          <p:spPr bwMode="auto">
            <a:xfrm>
              <a:off x="13483068" y="3851129"/>
              <a:ext cx="38623" cy="41382"/>
            </a:xfrm>
            <a:custGeom>
              <a:avLst/>
              <a:gdLst>
                <a:gd name="T0" fmla="*/ 3 w 6"/>
                <a:gd name="T1" fmla="*/ 0 h 6"/>
                <a:gd name="T2" fmla="*/ 3 w 6"/>
                <a:gd name="T3" fmla="*/ 0 h 6"/>
                <a:gd name="T4" fmla="*/ 2 w 6"/>
                <a:gd name="T5" fmla="*/ 1 h 6"/>
                <a:gd name="T6" fmla="*/ 2 w 6"/>
                <a:gd name="T7" fmla="*/ 1 h 6"/>
                <a:gd name="T8" fmla="*/ 0 w 6"/>
                <a:gd name="T9" fmla="*/ 3 h 6"/>
                <a:gd name="T10" fmla="*/ 2 w 6"/>
                <a:gd name="T11" fmla="*/ 6 h 6"/>
                <a:gd name="T12" fmla="*/ 3 w 6"/>
                <a:gd name="T13" fmla="*/ 6 h 6"/>
                <a:gd name="T14" fmla="*/ 6 w 6"/>
                <a:gd name="T15" fmla="*/ 4 h 6"/>
                <a:gd name="T16" fmla="*/ 6 w 6"/>
                <a:gd name="T17" fmla="*/ 2 h 6"/>
                <a:gd name="T18" fmla="*/ 5 w 6"/>
                <a:gd name="T19" fmla="*/ 2 h 6"/>
                <a:gd name="T20" fmla="*/ 3 w 6"/>
                <a:gd name="T21" fmla="*/ 0 h 6"/>
                <a:gd name="T22" fmla="*/ 3 w 6"/>
                <a:gd name="T23" fmla="*/ 0 h 6"/>
                <a:gd name="T24" fmla="*/ 3 w 6"/>
                <a:gd name="T2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6">
                  <a:moveTo>
                    <a:pt x="3" y="0"/>
                  </a:moveTo>
                  <a:cubicBezTo>
                    <a:pt x="3" y="0"/>
                    <a:pt x="3" y="0"/>
                    <a:pt x="3" y="0"/>
                  </a:cubicBezTo>
                  <a:cubicBezTo>
                    <a:pt x="3" y="0"/>
                    <a:pt x="2" y="1"/>
                    <a:pt x="2" y="1"/>
                  </a:cubicBezTo>
                  <a:cubicBezTo>
                    <a:pt x="2" y="1"/>
                    <a:pt x="2" y="1"/>
                    <a:pt x="2" y="1"/>
                  </a:cubicBezTo>
                  <a:cubicBezTo>
                    <a:pt x="1" y="1"/>
                    <a:pt x="0" y="2"/>
                    <a:pt x="0" y="3"/>
                  </a:cubicBezTo>
                  <a:cubicBezTo>
                    <a:pt x="0" y="4"/>
                    <a:pt x="1" y="6"/>
                    <a:pt x="2" y="6"/>
                  </a:cubicBezTo>
                  <a:cubicBezTo>
                    <a:pt x="3" y="6"/>
                    <a:pt x="3" y="6"/>
                    <a:pt x="3" y="6"/>
                  </a:cubicBezTo>
                  <a:cubicBezTo>
                    <a:pt x="4" y="6"/>
                    <a:pt x="5" y="5"/>
                    <a:pt x="6" y="4"/>
                  </a:cubicBezTo>
                  <a:cubicBezTo>
                    <a:pt x="6" y="3"/>
                    <a:pt x="6" y="3"/>
                    <a:pt x="6" y="2"/>
                  </a:cubicBezTo>
                  <a:cubicBezTo>
                    <a:pt x="6" y="2"/>
                    <a:pt x="6" y="2"/>
                    <a:pt x="5" y="2"/>
                  </a:cubicBezTo>
                  <a:cubicBezTo>
                    <a:pt x="5" y="1"/>
                    <a:pt x="4" y="1"/>
                    <a:pt x="3" y="0"/>
                  </a:cubicBezTo>
                  <a:cubicBezTo>
                    <a:pt x="3" y="0"/>
                    <a:pt x="3" y="0"/>
                    <a:pt x="3" y="0"/>
                  </a:cubicBezTo>
                  <a:cubicBezTo>
                    <a:pt x="3"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70" name="Freeform 3255">
              <a:extLst>
                <a:ext uri="{FF2B5EF4-FFF2-40B4-BE49-F238E27FC236}">
                  <a16:creationId xmlns:a16="http://schemas.microsoft.com/office/drawing/2014/main" id="{7343E413-70D4-F851-EA34-5FEC06AEB948}"/>
                </a:ext>
              </a:extLst>
            </p:cNvPr>
            <p:cNvSpPr>
              <a:spLocks/>
            </p:cNvSpPr>
            <p:nvPr/>
          </p:nvSpPr>
          <p:spPr bwMode="auto">
            <a:xfrm>
              <a:off x="13036140" y="4218051"/>
              <a:ext cx="41382" cy="33106"/>
            </a:xfrm>
            <a:custGeom>
              <a:avLst/>
              <a:gdLst>
                <a:gd name="T0" fmla="*/ 3 w 6"/>
                <a:gd name="T1" fmla="*/ 0 h 5"/>
                <a:gd name="T2" fmla="*/ 1 w 6"/>
                <a:gd name="T3" fmla="*/ 0 h 5"/>
                <a:gd name="T4" fmla="*/ 1 w 6"/>
                <a:gd name="T5" fmla="*/ 0 h 5"/>
                <a:gd name="T6" fmla="*/ 1 w 6"/>
                <a:gd name="T7" fmla="*/ 2 h 5"/>
                <a:gd name="T8" fmla="*/ 3 w 6"/>
                <a:gd name="T9" fmla="*/ 5 h 5"/>
                <a:gd name="T10" fmla="*/ 3 w 6"/>
                <a:gd name="T11" fmla="*/ 5 h 5"/>
                <a:gd name="T12" fmla="*/ 6 w 6"/>
                <a:gd name="T13" fmla="*/ 3 h 5"/>
                <a:gd name="T14" fmla="*/ 4 w 6"/>
                <a:gd name="T15" fmla="*/ 0 h 5"/>
                <a:gd name="T16" fmla="*/ 4 w 6"/>
                <a:gd name="T17" fmla="*/ 0 h 5"/>
                <a:gd name="T18" fmla="*/ 4 w 6"/>
                <a:gd name="T19" fmla="*/ 0 h 5"/>
                <a:gd name="T20" fmla="*/ 3 w 6"/>
                <a:gd name="T2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5">
                  <a:moveTo>
                    <a:pt x="3" y="0"/>
                  </a:moveTo>
                  <a:cubicBezTo>
                    <a:pt x="3" y="0"/>
                    <a:pt x="2" y="0"/>
                    <a:pt x="1" y="0"/>
                  </a:cubicBezTo>
                  <a:cubicBezTo>
                    <a:pt x="1" y="0"/>
                    <a:pt x="1" y="0"/>
                    <a:pt x="1" y="0"/>
                  </a:cubicBezTo>
                  <a:cubicBezTo>
                    <a:pt x="1" y="1"/>
                    <a:pt x="1" y="1"/>
                    <a:pt x="1" y="2"/>
                  </a:cubicBezTo>
                  <a:cubicBezTo>
                    <a:pt x="0" y="3"/>
                    <a:pt x="1" y="5"/>
                    <a:pt x="3" y="5"/>
                  </a:cubicBezTo>
                  <a:cubicBezTo>
                    <a:pt x="3" y="5"/>
                    <a:pt x="3" y="5"/>
                    <a:pt x="3" y="5"/>
                  </a:cubicBezTo>
                  <a:cubicBezTo>
                    <a:pt x="5" y="5"/>
                    <a:pt x="6" y="4"/>
                    <a:pt x="6" y="3"/>
                  </a:cubicBezTo>
                  <a:cubicBezTo>
                    <a:pt x="6" y="2"/>
                    <a:pt x="6" y="0"/>
                    <a:pt x="4" y="0"/>
                  </a:cubicBezTo>
                  <a:cubicBezTo>
                    <a:pt x="4" y="0"/>
                    <a:pt x="4" y="0"/>
                    <a:pt x="4" y="0"/>
                  </a:cubicBezTo>
                  <a:cubicBezTo>
                    <a:pt x="4" y="0"/>
                    <a:pt x="4" y="0"/>
                    <a:pt x="4" y="0"/>
                  </a:cubicBezTo>
                  <a:cubicBezTo>
                    <a:pt x="4"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71" name="Freeform 3256">
              <a:extLst>
                <a:ext uri="{FF2B5EF4-FFF2-40B4-BE49-F238E27FC236}">
                  <a16:creationId xmlns:a16="http://schemas.microsoft.com/office/drawing/2014/main" id="{9A1E4E94-BC6A-B46C-D3AB-E3D359D7FF02}"/>
                </a:ext>
              </a:extLst>
            </p:cNvPr>
            <p:cNvSpPr>
              <a:spLocks/>
            </p:cNvSpPr>
            <p:nvPr/>
          </p:nvSpPr>
          <p:spPr bwMode="auto">
            <a:xfrm>
              <a:off x="13979654" y="3440067"/>
              <a:ext cx="41382" cy="33106"/>
            </a:xfrm>
            <a:custGeom>
              <a:avLst/>
              <a:gdLst>
                <a:gd name="T0" fmla="*/ 3 w 6"/>
                <a:gd name="T1" fmla="*/ 0 h 5"/>
                <a:gd name="T2" fmla="*/ 0 w 6"/>
                <a:gd name="T3" fmla="*/ 2 h 5"/>
                <a:gd name="T4" fmla="*/ 0 w 6"/>
                <a:gd name="T5" fmla="*/ 4 h 5"/>
                <a:gd name="T6" fmla="*/ 1 w 6"/>
                <a:gd name="T7" fmla="*/ 4 h 5"/>
                <a:gd name="T8" fmla="*/ 1 w 6"/>
                <a:gd name="T9" fmla="*/ 5 h 5"/>
                <a:gd name="T10" fmla="*/ 2 w 6"/>
                <a:gd name="T11" fmla="*/ 5 h 5"/>
                <a:gd name="T12" fmla="*/ 2 w 6"/>
                <a:gd name="T13" fmla="*/ 5 h 5"/>
                <a:gd name="T14" fmla="*/ 3 w 6"/>
                <a:gd name="T15" fmla="*/ 5 h 5"/>
                <a:gd name="T16" fmla="*/ 3 w 6"/>
                <a:gd name="T17" fmla="*/ 5 h 5"/>
                <a:gd name="T18" fmla="*/ 3 w 6"/>
                <a:gd name="T19" fmla="*/ 5 h 5"/>
                <a:gd name="T20" fmla="*/ 6 w 6"/>
                <a:gd name="T21" fmla="*/ 3 h 5"/>
                <a:gd name="T22" fmla="*/ 4 w 6"/>
                <a:gd name="T23" fmla="*/ 0 h 5"/>
                <a:gd name="T24" fmla="*/ 3 w 6"/>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5">
                  <a:moveTo>
                    <a:pt x="3" y="0"/>
                  </a:moveTo>
                  <a:cubicBezTo>
                    <a:pt x="2" y="0"/>
                    <a:pt x="1" y="1"/>
                    <a:pt x="0" y="2"/>
                  </a:cubicBezTo>
                  <a:cubicBezTo>
                    <a:pt x="0" y="3"/>
                    <a:pt x="0" y="3"/>
                    <a:pt x="0" y="4"/>
                  </a:cubicBezTo>
                  <a:cubicBezTo>
                    <a:pt x="1" y="4"/>
                    <a:pt x="1" y="4"/>
                    <a:pt x="1" y="4"/>
                  </a:cubicBezTo>
                  <a:cubicBezTo>
                    <a:pt x="1" y="4"/>
                    <a:pt x="1" y="5"/>
                    <a:pt x="1" y="5"/>
                  </a:cubicBezTo>
                  <a:cubicBezTo>
                    <a:pt x="2" y="5"/>
                    <a:pt x="2" y="5"/>
                    <a:pt x="2" y="5"/>
                  </a:cubicBezTo>
                  <a:cubicBezTo>
                    <a:pt x="2" y="5"/>
                    <a:pt x="2" y="5"/>
                    <a:pt x="2" y="5"/>
                  </a:cubicBezTo>
                  <a:cubicBezTo>
                    <a:pt x="2" y="5"/>
                    <a:pt x="3" y="5"/>
                    <a:pt x="3" y="5"/>
                  </a:cubicBezTo>
                  <a:cubicBezTo>
                    <a:pt x="3" y="5"/>
                    <a:pt x="3" y="5"/>
                    <a:pt x="3" y="5"/>
                  </a:cubicBezTo>
                  <a:cubicBezTo>
                    <a:pt x="3" y="5"/>
                    <a:pt x="3" y="5"/>
                    <a:pt x="3" y="5"/>
                  </a:cubicBezTo>
                  <a:cubicBezTo>
                    <a:pt x="4" y="5"/>
                    <a:pt x="5" y="5"/>
                    <a:pt x="6" y="3"/>
                  </a:cubicBezTo>
                  <a:cubicBezTo>
                    <a:pt x="6" y="2"/>
                    <a:pt x="5" y="0"/>
                    <a:pt x="4" y="0"/>
                  </a:cubicBezTo>
                  <a:cubicBezTo>
                    <a:pt x="3"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72" name="Freeform 3257">
              <a:extLst>
                <a:ext uri="{FF2B5EF4-FFF2-40B4-BE49-F238E27FC236}">
                  <a16:creationId xmlns:a16="http://schemas.microsoft.com/office/drawing/2014/main" id="{122438D9-34EE-0D72-E450-A9CC9F525AB4}"/>
                </a:ext>
              </a:extLst>
            </p:cNvPr>
            <p:cNvSpPr>
              <a:spLocks/>
            </p:cNvSpPr>
            <p:nvPr/>
          </p:nvSpPr>
          <p:spPr bwMode="auto">
            <a:xfrm>
              <a:off x="13678943" y="3464896"/>
              <a:ext cx="38623" cy="33106"/>
            </a:xfrm>
            <a:custGeom>
              <a:avLst/>
              <a:gdLst>
                <a:gd name="T0" fmla="*/ 3 w 6"/>
                <a:gd name="T1" fmla="*/ 0 h 5"/>
                <a:gd name="T2" fmla="*/ 2 w 6"/>
                <a:gd name="T3" fmla="*/ 0 h 5"/>
                <a:gd name="T4" fmla="*/ 2 w 6"/>
                <a:gd name="T5" fmla="*/ 0 h 5"/>
                <a:gd name="T6" fmla="*/ 1 w 6"/>
                <a:gd name="T7" fmla="*/ 2 h 5"/>
                <a:gd name="T8" fmla="*/ 1 w 6"/>
                <a:gd name="T9" fmla="*/ 3 h 5"/>
                <a:gd name="T10" fmla="*/ 1 w 6"/>
                <a:gd name="T11" fmla="*/ 4 h 5"/>
                <a:gd name="T12" fmla="*/ 3 w 6"/>
                <a:gd name="T13" fmla="*/ 5 h 5"/>
                <a:gd name="T14" fmla="*/ 3 w 6"/>
                <a:gd name="T15" fmla="*/ 5 h 5"/>
                <a:gd name="T16" fmla="*/ 5 w 6"/>
                <a:gd name="T17" fmla="*/ 4 h 5"/>
                <a:gd name="T18" fmla="*/ 5 w 6"/>
                <a:gd name="T19" fmla="*/ 4 h 5"/>
                <a:gd name="T20" fmla="*/ 6 w 6"/>
                <a:gd name="T21" fmla="*/ 3 h 5"/>
                <a:gd name="T22" fmla="*/ 4 w 6"/>
                <a:gd name="T23" fmla="*/ 0 h 5"/>
                <a:gd name="T24" fmla="*/ 3 w 6"/>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5">
                  <a:moveTo>
                    <a:pt x="3" y="0"/>
                  </a:moveTo>
                  <a:cubicBezTo>
                    <a:pt x="3" y="0"/>
                    <a:pt x="2" y="0"/>
                    <a:pt x="2" y="0"/>
                  </a:cubicBezTo>
                  <a:cubicBezTo>
                    <a:pt x="2" y="0"/>
                    <a:pt x="2" y="0"/>
                    <a:pt x="2" y="0"/>
                  </a:cubicBezTo>
                  <a:cubicBezTo>
                    <a:pt x="1" y="1"/>
                    <a:pt x="1" y="1"/>
                    <a:pt x="1" y="2"/>
                  </a:cubicBezTo>
                  <a:cubicBezTo>
                    <a:pt x="0" y="2"/>
                    <a:pt x="0" y="3"/>
                    <a:pt x="1" y="3"/>
                  </a:cubicBezTo>
                  <a:cubicBezTo>
                    <a:pt x="1" y="3"/>
                    <a:pt x="1" y="3"/>
                    <a:pt x="1" y="4"/>
                  </a:cubicBezTo>
                  <a:cubicBezTo>
                    <a:pt x="1" y="4"/>
                    <a:pt x="2" y="5"/>
                    <a:pt x="3" y="5"/>
                  </a:cubicBezTo>
                  <a:cubicBezTo>
                    <a:pt x="3" y="5"/>
                    <a:pt x="3" y="5"/>
                    <a:pt x="3" y="5"/>
                  </a:cubicBezTo>
                  <a:cubicBezTo>
                    <a:pt x="4" y="5"/>
                    <a:pt x="5" y="5"/>
                    <a:pt x="5" y="4"/>
                  </a:cubicBezTo>
                  <a:cubicBezTo>
                    <a:pt x="5" y="4"/>
                    <a:pt x="5" y="4"/>
                    <a:pt x="5" y="4"/>
                  </a:cubicBezTo>
                  <a:cubicBezTo>
                    <a:pt x="6" y="4"/>
                    <a:pt x="6" y="3"/>
                    <a:pt x="6" y="3"/>
                  </a:cubicBezTo>
                  <a:cubicBezTo>
                    <a:pt x="6" y="2"/>
                    <a:pt x="5" y="0"/>
                    <a:pt x="4" y="0"/>
                  </a:cubicBezTo>
                  <a:cubicBezTo>
                    <a:pt x="4"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73" name="Freeform 3258">
              <a:extLst>
                <a:ext uri="{FF2B5EF4-FFF2-40B4-BE49-F238E27FC236}">
                  <a16:creationId xmlns:a16="http://schemas.microsoft.com/office/drawing/2014/main" id="{794B00E1-7102-0078-EBAF-D68BFE6E6695}"/>
                </a:ext>
              </a:extLst>
            </p:cNvPr>
            <p:cNvSpPr>
              <a:spLocks/>
            </p:cNvSpPr>
            <p:nvPr/>
          </p:nvSpPr>
          <p:spPr bwMode="auto">
            <a:xfrm>
              <a:off x="12172633" y="3831818"/>
              <a:ext cx="33106" cy="33106"/>
            </a:xfrm>
            <a:custGeom>
              <a:avLst/>
              <a:gdLst>
                <a:gd name="T0" fmla="*/ 2 w 5"/>
                <a:gd name="T1" fmla="*/ 0 h 5"/>
                <a:gd name="T2" fmla="*/ 0 w 5"/>
                <a:gd name="T3" fmla="*/ 1 h 5"/>
                <a:gd name="T4" fmla="*/ 0 w 5"/>
                <a:gd name="T5" fmla="*/ 2 h 5"/>
                <a:gd name="T6" fmla="*/ 0 w 5"/>
                <a:gd name="T7" fmla="*/ 2 h 5"/>
                <a:gd name="T8" fmla="*/ 0 w 5"/>
                <a:gd name="T9" fmla="*/ 2 h 5"/>
                <a:gd name="T10" fmla="*/ 0 w 5"/>
                <a:gd name="T11" fmla="*/ 3 h 5"/>
                <a:gd name="T12" fmla="*/ 1 w 5"/>
                <a:gd name="T13" fmla="*/ 5 h 5"/>
                <a:gd name="T14" fmla="*/ 2 w 5"/>
                <a:gd name="T15" fmla="*/ 5 h 5"/>
                <a:gd name="T16" fmla="*/ 2 w 5"/>
                <a:gd name="T17" fmla="*/ 5 h 5"/>
                <a:gd name="T18" fmla="*/ 2 w 5"/>
                <a:gd name="T19" fmla="*/ 5 h 5"/>
                <a:gd name="T20" fmla="*/ 5 w 5"/>
                <a:gd name="T21" fmla="*/ 3 h 5"/>
                <a:gd name="T22" fmla="*/ 5 w 5"/>
                <a:gd name="T23" fmla="*/ 3 h 5"/>
                <a:gd name="T24" fmla="*/ 5 w 5"/>
                <a:gd name="T25" fmla="*/ 3 h 5"/>
                <a:gd name="T26" fmla="*/ 5 w 5"/>
                <a:gd name="T27" fmla="*/ 2 h 5"/>
                <a:gd name="T28" fmla="*/ 5 w 5"/>
                <a:gd name="T29" fmla="*/ 1 h 5"/>
                <a:gd name="T30" fmla="*/ 3 w 5"/>
                <a:gd name="T31" fmla="*/ 0 h 5"/>
                <a:gd name="T32" fmla="*/ 2 w 5"/>
                <a:gd name="T33"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 h="5">
                  <a:moveTo>
                    <a:pt x="2" y="0"/>
                  </a:moveTo>
                  <a:cubicBezTo>
                    <a:pt x="1" y="0"/>
                    <a:pt x="1" y="0"/>
                    <a:pt x="0" y="1"/>
                  </a:cubicBezTo>
                  <a:cubicBezTo>
                    <a:pt x="0" y="1"/>
                    <a:pt x="0" y="2"/>
                    <a:pt x="0" y="2"/>
                  </a:cubicBezTo>
                  <a:cubicBezTo>
                    <a:pt x="0" y="2"/>
                    <a:pt x="0" y="2"/>
                    <a:pt x="0" y="2"/>
                  </a:cubicBezTo>
                  <a:cubicBezTo>
                    <a:pt x="0" y="2"/>
                    <a:pt x="0" y="2"/>
                    <a:pt x="0" y="2"/>
                  </a:cubicBezTo>
                  <a:cubicBezTo>
                    <a:pt x="0" y="3"/>
                    <a:pt x="0" y="3"/>
                    <a:pt x="0" y="3"/>
                  </a:cubicBezTo>
                  <a:cubicBezTo>
                    <a:pt x="0" y="4"/>
                    <a:pt x="0" y="5"/>
                    <a:pt x="1" y="5"/>
                  </a:cubicBezTo>
                  <a:cubicBezTo>
                    <a:pt x="1" y="5"/>
                    <a:pt x="1" y="5"/>
                    <a:pt x="2" y="5"/>
                  </a:cubicBezTo>
                  <a:cubicBezTo>
                    <a:pt x="2" y="5"/>
                    <a:pt x="2" y="5"/>
                    <a:pt x="2" y="5"/>
                  </a:cubicBezTo>
                  <a:cubicBezTo>
                    <a:pt x="2" y="5"/>
                    <a:pt x="2" y="5"/>
                    <a:pt x="2" y="5"/>
                  </a:cubicBezTo>
                  <a:cubicBezTo>
                    <a:pt x="4" y="5"/>
                    <a:pt x="5" y="5"/>
                    <a:pt x="5" y="3"/>
                  </a:cubicBezTo>
                  <a:cubicBezTo>
                    <a:pt x="5" y="3"/>
                    <a:pt x="5" y="3"/>
                    <a:pt x="5" y="3"/>
                  </a:cubicBezTo>
                  <a:cubicBezTo>
                    <a:pt x="5" y="3"/>
                    <a:pt x="5" y="3"/>
                    <a:pt x="5" y="3"/>
                  </a:cubicBezTo>
                  <a:cubicBezTo>
                    <a:pt x="5" y="2"/>
                    <a:pt x="5" y="2"/>
                    <a:pt x="5" y="2"/>
                  </a:cubicBezTo>
                  <a:cubicBezTo>
                    <a:pt x="5" y="1"/>
                    <a:pt x="5" y="1"/>
                    <a:pt x="5" y="1"/>
                  </a:cubicBezTo>
                  <a:cubicBezTo>
                    <a:pt x="4" y="1"/>
                    <a:pt x="4" y="0"/>
                    <a:pt x="3" y="0"/>
                  </a:cubicBezTo>
                  <a:cubicBezTo>
                    <a:pt x="3" y="0"/>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74" name="Freeform 3259">
              <a:extLst>
                <a:ext uri="{FF2B5EF4-FFF2-40B4-BE49-F238E27FC236}">
                  <a16:creationId xmlns:a16="http://schemas.microsoft.com/office/drawing/2014/main" id="{76BB8058-27D6-FC90-5AE7-8313C5A5FB4A}"/>
                </a:ext>
              </a:extLst>
            </p:cNvPr>
            <p:cNvSpPr>
              <a:spLocks/>
            </p:cNvSpPr>
            <p:nvPr/>
          </p:nvSpPr>
          <p:spPr bwMode="auto">
            <a:xfrm>
              <a:off x="12009863" y="4264951"/>
              <a:ext cx="38623" cy="38623"/>
            </a:xfrm>
            <a:custGeom>
              <a:avLst/>
              <a:gdLst>
                <a:gd name="T0" fmla="*/ 3 w 6"/>
                <a:gd name="T1" fmla="*/ 0 h 6"/>
                <a:gd name="T2" fmla="*/ 3 w 6"/>
                <a:gd name="T3" fmla="*/ 0 h 6"/>
                <a:gd name="T4" fmla="*/ 2 w 6"/>
                <a:gd name="T5" fmla="*/ 1 h 6"/>
                <a:gd name="T6" fmla="*/ 0 w 6"/>
                <a:gd name="T7" fmla="*/ 3 h 6"/>
                <a:gd name="T8" fmla="*/ 2 w 6"/>
                <a:gd name="T9" fmla="*/ 6 h 6"/>
                <a:gd name="T10" fmla="*/ 3 w 6"/>
                <a:gd name="T11" fmla="*/ 6 h 6"/>
                <a:gd name="T12" fmla="*/ 6 w 6"/>
                <a:gd name="T13" fmla="*/ 4 h 6"/>
                <a:gd name="T14" fmla="*/ 5 w 6"/>
                <a:gd name="T15" fmla="*/ 1 h 6"/>
                <a:gd name="T16" fmla="*/ 5 w 6"/>
                <a:gd name="T17" fmla="*/ 1 h 6"/>
                <a:gd name="T18" fmla="*/ 4 w 6"/>
                <a:gd name="T19" fmla="*/ 1 h 6"/>
                <a:gd name="T20" fmla="*/ 4 w 6"/>
                <a:gd name="T21" fmla="*/ 1 h 6"/>
                <a:gd name="T22" fmla="*/ 3 w 6"/>
                <a:gd name="T23" fmla="*/ 0 h 6"/>
                <a:gd name="T24" fmla="*/ 3 w 6"/>
                <a:gd name="T2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6">
                  <a:moveTo>
                    <a:pt x="3" y="0"/>
                  </a:moveTo>
                  <a:cubicBezTo>
                    <a:pt x="3" y="0"/>
                    <a:pt x="3" y="0"/>
                    <a:pt x="3" y="0"/>
                  </a:cubicBezTo>
                  <a:cubicBezTo>
                    <a:pt x="2" y="0"/>
                    <a:pt x="2" y="0"/>
                    <a:pt x="2" y="1"/>
                  </a:cubicBezTo>
                  <a:cubicBezTo>
                    <a:pt x="1" y="1"/>
                    <a:pt x="0" y="2"/>
                    <a:pt x="0" y="3"/>
                  </a:cubicBezTo>
                  <a:cubicBezTo>
                    <a:pt x="0" y="4"/>
                    <a:pt x="1" y="6"/>
                    <a:pt x="2" y="6"/>
                  </a:cubicBezTo>
                  <a:cubicBezTo>
                    <a:pt x="3" y="6"/>
                    <a:pt x="3" y="6"/>
                    <a:pt x="3" y="6"/>
                  </a:cubicBezTo>
                  <a:cubicBezTo>
                    <a:pt x="4" y="6"/>
                    <a:pt x="5" y="5"/>
                    <a:pt x="6" y="4"/>
                  </a:cubicBezTo>
                  <a:cubicBezTo>
                    <a:pt x="6" y="3"/>
                    <a:pt x="5" y="2"/>
                    <a:pt x="5" y="1"/>
                  </a:cubicBezTo>
                  <a:cubicBezTo>
                    <a:pt x="5" y="1"/>
                    <a:pt x="5" y="1"/>
                    <a:pt x="5" y="1"/>
                  </a:cubicBezTo>
                  <a:cubicBezTo>
                    <a:pt x="4" y="1"/>
                    <a:pt x="4" y="1"/>
                    <a:pt x="4" y="1"/>
                  </a:cubicBezTo>
                  <a:cubicBezTo>
                    <a:pt x="4" y="1"/>
                    <a:pt x="4" y="1"/>
                    <a:pt x="4" y="1"/>
                  </a:cubicBezTo>
                  <a:cubicBezTo>
                    <a:pt x="4" y="1"/>
                    <a:pt x="4" y="0"/>
                    <a:pt x="3" y="0"/>
                  </a:cubicBezTo>
                  <a:cubicBezTo>
                    <a:pt x="3"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75" name="Freeform 3260">
              <a:extLst>
                <a:ext uri="{FF2B5EF4-FFF2-40B4-BE49-F238E27FC236}">
                  <a16:creationId xmlns:a16="http://schemas.microsoft.com/office/drawing/2014/main" id="{765E97AF-7064-61D9-88C1-EE4937F97D29}"/>
                </a:ext>
              </a:extLst>
            </p:cNvPr>
            <p:cNvSpPr>
              <a:spLocks/>
            </p:cNvSpPr>
            <p:nvPr/>
          </p:nvSpPr>
          <p:spPr bwMode="auto">
            <a:xfrm>
              <a:off x="14026553" y="3911823"/>
              <a:ext cx="38623" cy="33106"/>
            </a:xfrm>
            <a:custGeom>
              <a:avLst/>
              <a:gdLst>
                <a:gd name="T0" fmla="*/ 3 w 6"/>
                <a:gd name="T1" fmla="*/ 0 h 5"/>
                <a:gd name="T2" fmla="*/ 2 w 6"/>
                <a:gd name="T3" fmla="*/ 0 h 5"/>
                <a:gd name="T4" fmla="*/ 2 w 6"/>
                <a:gd name="T5" fmla="*/ 0 h 5"/>
                <a:gd name="T6" fmla="*/ 1 w 6"/>
                <a:gd name="T7" fmla="*/ 1 h 5"/>
                <a:gd name="T8" fmla="*/ 1 w 6"/>
                <a:gd name="T9" fmla="*/ 1 h 5"/>
                <a:gd name="T10" fmla="*/ 0 w 6"/>
                <a:gd name="T11" fmla="*/ 2 h 5"/>
                <a:gd name="T12" fmla="*/ 3 w 6"/>
                <a:gd name="T13" fmla="*/ 5 h 5"/>
                <a:gd name="T14" fmla="*/ 3 w 6"/>
                <a:gd name="T15" fmla="*/ 5 h 5"/>
                <a:gd name="T16" fmla="*/ 6 w 6"/>
                <a:gd name="T17" fmla="*/ 3 h 5"/>
                <a:gd name="T18" fmla="*/ 6 w 6"/>
                <a:gd name="T19" fmla="*/ 3 h 5"/>
                <a:gd name="T20" fmla="*/ 6 w 6"/>
                <a:gd name="T21" fmla="*/ 3 h 5"/>
                <a:gd name="T22" fmla="*/ 4 w 6"/>
                <a:gd name="T23" fmla="*/ 0 h 5"/>
                <a:gd name="T24" fmla="*/ 3 w 6"/>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5">
                  <a:moveTo>
                    <a:pt x="3" y="0"/>
                  </a:moveTo>
                  <a:cubicBezTo>
                    <a:pt x="3" y="0"/>
                    <a:pt x="3" y="0"/>
                    <a:pt x="2" y="0"/>
                  </a:cubicBezTo>
                  <a:cubicBezTo>
                    <a:pt x="2" y="0"/>
                    <a:pt x="2" y="0"/>
                    <a:pt x="2" y="0"/>
                  </a:cubicBezTo>
                  <a:cubicBezTo>
                    <a:pt x="2" y="0"/>
                    <a:pt x="1" y="1"/>
                    <a:pt x="1" y="1"/>
                  </a:cubicBezTo>
                  <a:cubicBezTo>
                    <a:pt x="1" y="1"/>
                    <a:pt x="1" y="1"/>
                    <a:pt x="1" y="1"/>
                  </a:cubicBezTo>
                  <a:cubicBezTo>
                    <a:pt x="1" y="2"/>
                    <a:pt x="1" y="2"/>
                    <a:pt x="0" y="2"/>
                  </a:cubicBezTo>
                  <a:cubicBezTo>
                    <a:pt x="0" y="4"/>
                    <a:pt x="1" y="5"/>
                    <a:pt x="3" y="5"/>
                  </a:cubicBezTo>
                  <a:cubicBezTo>
                    <a:pt x="3" y="5"/>
                    <a:pt x="3" y="5"/>
                    <a:pt x="3" y="5"/>
                  </a:cubicBezTo>
                  <a:cubicBezTo>
                    <a:pt x="4" y="5"/>
                    <a:pt x="6" y="5"/>
                    <a:pt x="6" y="3"/>
                  </a:cubicBezTo>
                  <a:cubicBezTo>
                    <a:pt x="6" y="3"/>
                    <a:pt x="6" y="3"/>
                    <a:pt x="6" y="3"/>
                  </a:cubicBezTo>
                  <a:cubicBezTo>
                    <a:pt x="6" y="3"/>
                    <a:pt x="6" y="3"/>
                    <a:pt x="6" y="3"/>
                  </a:cubicBezTo>
                  <a:cubicBezTo>
                    <a:pt x="6" y="1"/>
                    <a:pt x="5" y="0"/>
                    <a:pt x="4" y="0"/>
                  </a:cubicBezTo>
                  <a:cubicBezTo>
                    <a:pt x="3"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76" name="Freeform 3261">
              <a:extLst>
                <a:ext uri="{FF2B5EF4-FFF2-40B4-BE49-F238E27FC236}">
                  <a16:creationId xmlns:a16="http://schemas.microsoft.com/office/drawing/2014/main" id="{C01A141C-B140-57D9-EF38-B5C892C04D84}"/>
                </a:ext>
              </a:extLst>
            </p:cNvPr>
            <p:cNvSpPr>
              <a:spLocks/>
            </p:cNvSpPr>
            <p:nvPr/>
          </p:nvSpPr>
          <p:spPr bwMode="auto">
            <a:xfrm>
              <a:off x="13797572" y="3754571"/>
              <a:ext cx="24829" cy="19312"/>
            </a:xfrm>
            <a:custGeom>
              <a:avLst/>
              <a:gdLst>
                <a:gd name="T0" fmla="*/ 2 w 4"/>
                <a:gd name="T1" fmla="*/ 0 h 3"/>
                <a:gd name="T2" fmla="*/ 0 w 4"/>
                <a:gd name="T3" fmla="*/ 1 h 3"/>
                <a:gd name="T4" fmla="*/ 0 w 4"/>
                <a:gd name="T5" fmla="*/ 1 h 3"/>
                <a:gd name="T6" fmla="*/ 0 w 4"/>
                <a:gd name="T7" fmla="*/ 2 h 3"/>
                <a:gd name="T8" fmla="*/ 0 w 4"/>
                <a:gd name="T9" fmla="*/ 2 h 3"/>
                <a:gd name="T10" fmla="*/ 0 w 4"/>
                <a:gd name="T11" fmla="*/ 2 h 3"/>
                <a:gd name="T12" fmla="*/ 2 w 4"/>
                <a:gd name="T13" fmla="*/ 3 h 3"/>
                <a:gd name="T14" fmla="*/ 2 w 4"/>
                <a:gd name="T15" fmla="*/ 3 h 3"/>
                <a:gd name="T16" fmla="*/ 3 w 4"/>
                <a:gd name="T17" fmla="*/ 3 h 3"/>
                <a:gd name="T18" fmla="*/ 4 w 4"/>
                <a:gd name="T19" fmla="*/ 2 h 3"/>
                <a:gd name="T20" fmla="*/ 4 w 4"/>
                <a:gd name="T21" fmla="*/ 2 h 3"/>
                <a:gd name="T22" fmla="*/ 4 w 4"/>
                <a:gd name="T23" fmla="*/ 1 h 3"/>
                <a:gd name="T24" fmla="*/ 4 w 4"/>
                <a:gd name="T25" fmla="*/ 1 h 3"/>
                <a:gd name="T26" fmla="*/ 3 w 4"/>
                <a:gd name="T27" fmla="*/ 0 h 3"/>
                <a:gd name="T28" fmla="*/ 3 w 4"/>
                <a:gd name="T29" fmla="*/ 0 h 3"/>
                <a:gd name="T30" fmla="*/ 2 w 4"/>
                <a:gd name="T31" fmla="*/ 0 h 3"/>
                <a:gd name="T32" fmla="*/ 2 w 4"/>
                <a:gd name="T33"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3">
                  <a:moveTo>
                    <a:pt x="2" y="0"/>
                  </a:moveTo>
                  <a:cubicBezTo>
                    <a:pt x="1" y="0"/>
                    <a:pt x="0" y="0"/>
                    <a:pt x="0" y="1"/>
                  </a:cubicBezTo>
                  <a:cubicBezTo>
                    <a:pt x="0" y="1"/>
                    <a:pt x="0" y="1"/>
                    <a:pt x="0" y="1"/>
                  </a:cubicBezTo>
                  <a:cubicBezTo>
                    <a:pt x="0" y="1"/>
                    <a:pt x="0" y="2"/>
                    <a:pt x="0" y="2"/>
                  </a:cubicBezTo>
                  <a:cubicBezTo>
                    <a:pt x="0" y="2"/>
                    <a:pt x="0" y="2"/>
                    <a:pt x="0" y="2"/>
                  </a:cubicBezTo>
                  <a:cubicBezTo>
                    <a:pt x="0" y="2"/>
                    <a:pt x="0" y="2"/>
                    <a:pt x="0" y="2"/>
                  </a:cubicBezTo>
                  <a:cubicBezTo>
                    <a:pt x="0" y="3"/>
                    <a:pt x="1" y="3"/>
                    <a:pt x="2" y="3"/>
                  </a:cubicBezTo>
                  <a:cubicBezTo>
                    <a:pt x="2" y="3"/>
                    <a:pt x="2" y="3"/>
                    <a:pt x="2" y="3"/>
                  </a:cubicBezTo>
                  <a:cubicBezTo>
                    <a:pt x="2" y="3"/>
                    <a:pt x="3" y="3"/>
                    <a:pt x="3" y="3"/>
                  </a:cubicBezTo>
                  <a:cubicBezTo>
                    <a:pt x="3" y="3"/>
                    <a:pt x="4" y="3"/>
                    <a:pt x="4" y="2"/>
                  </a:cubicBezTo>
                  <a:cubicBezTo>
                    <a:pt x="4" y="2"/>
                    <a:pt x="4" y="2"/>
                    <a:pt x="4" y="2"/>
                  </a:cubicBezTo>
                  <a:cubicBezTo>
                    <a:pt x="4" y="1"/>
                    <a:pt x="4" y="1"/>
                    <a:pt x="4" y="1"/>
                  </a:cubicBezTo>
                  <a:cubicBezTo>
                    <a:pt x="4" y="1"/>
                    <a:pt x="4" y="1"/>
                    <a:pt x="4" y="1"/>
                  </a:cubicBezTo>
                  <a:cubicBezTo>
                    <a:pt x="3" y="0"/>
                    <a:pt x="3" y="0"/>
                    <a:pt x="3" y="0"/>
                  </a:cubicBezTo>
                  <a:cubicBezTo>
                    <a:pt x="3" y="0"/>
                    <a:pt x="3" y="0"/>
                    <a:pt x="3" y="0"/>
                  </a:cubicBezTo>
                  <a:cubicBezTo>
                    <a:pt x="3" y="0"/>
                    <a:pt x="2"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77" name="Freeform 3262">
              <a:extLst>
                <a:ext uri="{FF2B5EF4-FFF2-40B4-BE49-F238E27FC236}">
                  <a16:creationId xmlns:a16="http://schemas.microsoft.com/office/drawing/2014/main" id="{973A89A4-4622-A308-5BB8-FC5D5BBA892A}"/>
                </a:ext>
              </a:extLst>
            </p:cNvPr>
            <p:cNvSpPr>
              <a:spLocks/>
            </p:cNvSpPr>
            <p:nvPr/>
          </p:nvSpPr>
          <p:spPr bwMode="auto">
            <a:xfrm>
              <a:off x="14294158" y="3944929"/>
              <a:ext cx="27588" cy="24829"/>
            </a:xfrm>
            <a:custGeom>
              <a:avLst/>
              <a:gdLst>
                <a:gd name="T0" fmla="*/ 2 w 4"/>
                <a:gd name="T1" fmla="*/ 0 h 4"/>
                <a:gd name="T2" fmla="*/ 1 w 4"/>
                <a:gd name="T3" fmla="*/ 0 h 4"/>
                <a:gd name="T4" fmla="*/ 0 w 4"/>
                <a:gd name="T5" fmla="*/ 1 h 4"/>
                <a:gd name="T6" fmla="*/ 0 w 4"/>
                <a:gd name="T7" fmla="*/ 1 h 4"/>
                <a:gd name="T8" fmla="*/ 0 w 4"/>
                <a:gd name="T9" fmla="*/ 1 h 4"/>
                <a:gd name="T10" fmla="*/ 0 w 4"/>
                <a:gd name="T11" fmla="*/ 2 h 4"/>
                <a:gd name="T12" fmla="*/ 2 w 4"/>
                <a:gd name="T13" fmla="*/ 4 h 4"/>
                <a:gd name="T14" fmla="*/ 2 w 4"/>
                <a:gd name="T15" fmla="*/ 4 h 4"/>
                <a:gd name="T16" fmla="*/ 4 w 4"/>
                <a:gd name="T17" fmla="*/ 2 h 4"/>
                <a:gd name="T18" fmla="*/ 2 w 4"/>
                <a:gd name="T19" fmla="*/ 0 h 4"/>
                <a:gd name="T20" fmla="*/ 2 w 4"/>
                <a:gd name="T2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4">
                  <a:moveTo>
                    <a:pt x="2" y="0"/>
                  </a:moveTo>
                  <a:cubicBezTo>
                    <a:pt x="1" y="0"/>
                    <a:pt x="1" y="0"/>
                    <a:pt x="1" y="0"/>
                  </a:cubicBezTo>
                  <a:cubicBezTo>
                    <a:pt x="0" y="0"/>
                    <a:pt x="0" y="1"/>
                    <a:pt x="0" y="1"/>
                  </a:cubicBezTo>
                  <a:cubicBezTo>
                    <a:pt x="0" y="1"/>
                    <a:pt x="0" y="1"/>
                    <a:pt x="0" y="1"/>
                  </a:cubicBezTo>
                  <a:cubicBezTo>
                    <a:pt x="0" y="1"/>
                    <a:pt x="0" y="1"/>
                    <a:pt x="0" y="1"/>
                  </a:cubicBezTo>
                  <a:cubicBezTo>
                    <a:pt x="0" y="1"/>
                    <a:pt x="0" y="2"/>
                    <a:pt x="0" y="2"/>
                  </a:cubicBezTo>
                  <a:cubicBezTo>
                    <a:pt x="0" y="3"/>
                    <a:pt x="1" y="3"/>
                    <a:pt x="2" y="4"/>
                  </a:cubicBezTo>
                  <a:cubicBezTo>
                    <a:pt x="2" y="4"/>
                    <a:pt x="2" y="4"/>
                    <a:pt x="2" y="4"/>
                  </a:cubicBezTo>
                  <a:cubicBezTo>
                    <a:pt x="3" y="4"/>
                    <a:pt x="4" y="3"/>
                    <a:pt x="4" y="2"/>
                  </a:cubicBezTo>
                  <a:cubicBezTo>
                    <a:pt x="4" y="1"/>
                    <a:pt x="3"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78" name="Freeform 3263">
              <a:extLst>
                <a:ext uri="{FF2B5EF4-FFF2-40B4-BE49-F238E27FC236}">
                  <a16:creationId xmlns:a16="http://schemas.microsoft.com/office/drawing/2014/main" id="{D3271C6B-C7D4-6F9F-142E-7B021E3A086A}"/>
                </a:ext>
              </a:extLst>
            </p:cNvPr>
            <p:cNvSpPr>
              <a:spLocks/>
            </p:cNvSpPr>
            <p:nvPr/>
          </p:nvSpPr>
          <p:spPr bwMode="auto">
            <a:xfrm>
              <a:off x="13949307" y="3682842"/>
              <a:ext cx="24829" cy="24829"/>
            </a:xfrm>
            <a:custGeom>
              <a:avLst/>
              <a:gdLst>
                <a:gd name="T0" fmla="*/ 2 w 4"/>
                <a:gd name="T1" fmla="*/ 0 h 4"/>
                <a:gd name="T2" fmla="*/ 2 w 4"/>
                <a:gd name="T3" fmla="*/ 0 h 4"/>
                <a:gd name="T4" fmla="*/ 1 w 4"/>
                <a:gd name="T5" fmla="*/ 1 h 4"/>
                <a:gd name="T6" fmla="*/ 0 w 4"/>
                <a:gd name="T7" fmla="*/ 1 h 4"/>
                <a:gd name="T8" fmla="*/ 0 w 4"/>
                <a:gd name="T9" fmla="*/ 2 h 4"/>
                <a:gd name="T10" fmla="*/ 0 w 4"/>
                <a:gd name="T11" fmla="*/ 3 h 4"/>
                <a:gd name="T12" fmla="*/ 0 w 4"/>
                <a:gd name="T13" fmla="*/ 3 h 4"/>
                <a:gd name="T14" fmla="*/ 2 w 4"/>
                <a:gd name="T15" fmla="*/ 4 h 4"/>
                <a:gd name="T16" fmla="*/ 2 w 4"/>
                <a:gd name="T17" fmla="*/ 4 h 4"/>
                <a:gd name="T18" fmla="*/ 2 w 4"/>
                <a:gd name="T19" fmla="*/ 4 h 4"/>
                <a:gd name="T20" fmla="*/ 3 w 4"/>
                <a:gd name="T21" fmla="*/ 4 h 4"/>
                <a:gd name="T22" fmla="*/ 3 w 4"/>
                <a:gd name="T23" fmla="*/ 4 h 4"/>
                <a:gd name="T24" fmla="*/ 4 w 4"/>
                <a:gd name="T25" fmla="*/ 3 h 4"/>
                <a:gd name="T26" fmla="*/ 4 w 4"/>
                <a:gd name="T27" fmla="*/ 3 h 4"/>
                <a:gd name="T28" fmla="*/ 2 w 4"/>
                <a:gd name="T29" fmla="*/ 0 h 4"/>
                <a:gd name="T30" fmla="*/ 2 w 4"/>
                <a:gd name="T31" fmla="*/ 0 h 4"/>
                <a:gd name="T32" fmla="*/ 2 w 4"/>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4">
                  <a:moveTo>
                    <a:pt x="2" y="0"/>
                  </a:moveTo>
                  <a:cubicBezTo>
                    <a:pt x="2" y="0"/>
                    <a:pt x="2" y="0"/>
                    <a:pt x="2" y="0"/>
                  </a:cubicBezTo>
                  <a:cubicBezTo>
                    <a:pt x="1" y="0"/>
                    <a:pt x="1" y="1"/>
                    <a:pt x="1" y="1"/>
                  </a:cubicBezTo>
                  <a:cubicBezTo>
                    <a:pt x="0" y="1"/>
                    <a:pt x="0" y="1"/>
                    <a:pt x="0" y="1"/>
                  </a:cubicBezTo>
                  <a:cubicBezTo>
                    <a:pt x="0" y="1"/>
                    <a:pt x="0" y="2"/>
                    <a:pt x="0" y="2"/>
                  </a:cubicBezTo>
                  <a:cubicBezTo>
                    <a:pt x="0" y="2"/>
                    <a:pt x="0" y="3"/>
                    <a:pt x="0" y="3"/>
                  </a:cubicBezTo>
                  <a:cubicBezTo>
                    <a:pt x="0" y="3"/>
                    <a:pt x="0" y="3"/>
                    <a:pt x="0" y="3"/>
                  </a:cubicBezTo>
                  <a:cubicBezTo>
                    <a:pt x="1" y="4"/>
                    <a:pt x="1" y="4"/>
                    <a:pt x="2" y="4"/>
                  </a:cubicBezTo>
                  <a:cubicBezTo>
                    <a:pt x="2" y="4"/>
                    <a:pt x="2" y="4"/>
                    <a:pt x="2" y="4"/>
                  </a:cubicBezTo>
                  <a:cubicBezTo>
                    <a:pt x="2" y="4"/>
                    <a:pt x="2" y="4"/>
                    <a:pt x="2" y="4"/>
                  </a:cubicBezTo>
                  <a:cubicBezTo>
                    <a:pt x="2" y="4"/>
                    <a:pt x="3" y="4"/>
                    <a:pt x="3" y="4"/>
                  </a:cubicBezTo>
                  <a:cubicBezTo>
                    <a:pt x="3" y="4"/>
                    <a:pt x="3" y="4"/>
                    <a:pt x="3" y="4"/>
                  </a:cubicBezTo>
                  <a:cubicBezTo>
                    <a:pt x="3" y="3"/>
                    <a:pt x="4" y="3"/>
                    <a:pt x="4" y="3"/>
                  </a:cubicBezTo>
                  <a:cubicBezTo>
                    <a:pt x="4" y="3"/>
                    <a:pt x="4" y="3"/>
                    <a:pt x="4" y="3"/>
                  </a:cubicBezTo>
                  <a:cubicBezTo>
                    <a:pt x="4" y="2"/>
                    <a:pt x="3" y="1"/>
                    <a:pt x="2" y="0"/>
                  </a:cubicBezTo>
                  <a:cubicBezTo>
                    <a:pt x="2" y="0"/>
                    <a:pt x="2"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79" name="Freeform 3264">
              <a:extLst>
                <a:ext uri="{FF2B5EF4-FFF2-40B4-BE49-F238E27FC236}">
                  <a16:creationId xmlns:a16="http://schemas.microsoft.com/office/drawing/2014/main" id="{4A96EC79-7C1D-DB18-33DC-A8F0D09F3388}"/>
                </a:ext>
              </a:extLst>
            </p:cNvPr>
            <p:cNvSpPr>
              <a:spLocks/>
            </p:cNvSpPr>
            <p:nvPr/>
          </p:nvSpPr>
          <p:spPr bwMode="auto">
            <a:xfrm>
              <a:off x="13529967" y="3222121"/>
              <a:ext cx="30347" cy="22070"/>
            </a:xfrm>
            <a:custGeom>
              <a:avLst/>
              <a:gdLst>
                <a:gd name="T0" fmla="*/ 2 w 5"/>
                <a:gd name="T1" fmla="*/ 0 h 3"/>
                <a:gd name="T2" fmla="*/ 0 w 5"/>
                <a:gd name="T3" fmla="*/ 1 h 3"/>
                <a:gd name="T4" fmla="*/ 1 w 5"/>
                <a:gd name="T5" fmla="*/ 3 h 3"/>
                <a:gd name="T6" fmla="*/ 2 w 5"/>
                <a:gd name="T7" fmla="*/ 3 h 3"/>
                <a:gd name="T8" fmla="*/ 2 w 5"/>
                <a:gd name="T9" fmla="*/ 3 h 3"/>
                <a:gd name="T10" fmla="*/ 2 w 5"/>
                <a:gd name="T11" fmla="*/ 3 h 3"/>
                <a:gd name="T12" fmla="*/ 2 w 5"/>
                <a:gd name="T13" fmla="*/ 3 h 3"/>
                <a:gd name="T14" fmla="*/ 2 w 5"/>
                <a:gd name="T15" fmla="*/ 3 h 3"/>
                <a:gd name="T16" fmla="*/ 3 w 5"/>
                <a:gd name="T17" fmla="*/ 3 h 3"/>
                <a:gd name="T18" fmla="*/ 4 w 5"/>
                <a:gd name="T19" fmla="*/ 3 h 3"/>
                <a:gd name="T20" fmla="*/ 4 w 5"/>
                <a:gd name="T21" fmla="*/ 2 h 3"/>
                <a:gd name="T22" fmla="*/ 3 w 5"/>
                <a:gd name="T23" fmla="*/ 0 h 3"/>
                <a:gd name="T24" fmla="*/ 2 w 5"/>
                <a:gd name="T25"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3">
                  <a:moveTo>
                    <a:pt x="2" y="0"/>
                  </a:moveTo>
                  <a:cubicBezTo>
                    <a:pt x="1" y="0"/>
                    <a:pt x="1" y="0"/>
                    <a:pt x="0" y="1"/>
                  </a:cubicBezTo>
                  <a:cubicBezTo>
                    <a:pt x="0" y="2"/>
                    <a:pt x="1" y="3"/>
                    <a:pt x="1" y="3"/>
                  </a:cubicBezTo>
                  <a:cubicBezTo>
                    <a:pt x="1" y="3"/>
                    <a:pt x="2" y="3"/>
                    <a:pt x="2" y="3"/>
                  </a:cubicBezTo>
                  <a:cubicBezTo>
                    <a:pt x="2" y="3"/>
                    <a:pt x="2" y="3"/>
                    <a:pt x="2" y="3"/>
                  </a:cubicBezTo>
                  <a:cubicBezTo>
                    <a:pt x="2" y="3"/>
                    <a:pt x="2" y="3"/>
                    <a:pt x="2" y="3"/>
                  </a:cubicBezTo>
                  <a:cubicBezTo>
                    <a:pt x="2" y="3"/>
                    <a:pt x="2" y="3"/>
                    <a:pt x="2" y="3"/>
                  </a:cubicBezTo>
                  <a:cubicBezTo>
                    <a:pt x="2" y="3"/>
                    <a:pt x="2" y="3"/>
                    <a:pt x="2" y="3"/>
                  </a:cubicBezTo>
                  <a:cubicBezTo>
                    <a:pt x="3" y="3"/>
                    <a:pt x="3" y="3"/>
                    <a:pt x="3" y="3"/>
                  </a:cubicBezTo>
                  <a:cubicBezTo>
                    <a:pt x="3" y="3"/>
                    <a:pt x="3" y="3"/>
                    <a:pt x="4" y="3"/>
                  </a:cubicBezTo>
                  <a:cubicBezTo>
                    <a:pt x="4" y="3"/>
                    <a:pt x="4" y="2"/>
                    <a:pt x="4" y="2"/>
                  </a:cubicBezTo>
                  <a:cubicBezTo>
                    <a:pt x="5" y="1"/>
                    <a:pt x="4" y="0"/>
                    <a:pt x="3" y="0"/>
                  </a:cubicBezTo>
                  <a:cubicBezTo>
                    <a:pt x="3" y="0"/>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80" name="Freeform 3265">
              <a:extLst>
                <a:ext uri="{FF2B5EF4-FFF2-40B4-BE49-F238E27FC236}">
                  <a16:creationId xmlns:a16="http://schemas.microsoft.com/office/drawing/2014/main" id="{B8CFAEF1-B477-86EB-5392-91116BC827F4}"/>
                </a:ext>
              </a:extLst>
            </p:cNvPr>
            <p:cNvSpPr>
              <a:spLocks/>
            </p:cNvSpPr>
            <p:nvPr/>
          </p:nvSpPr>
          <p:spPr bwMode="auto">
            <a:xfrm>
              <a:off x="13240292" y="3768365"/>
              <a:ext cx="27588" cy="24829"/>
            </a:xfrm>
            <a:custGeom>
              <a:avLst/>
              <a:gdLst>
                <a:gd name="T0" fmla="*/ 2 w 4"/>
                <a:gd name="T1" fmla="*/ 0 h 4"/>
                <a:gd name="T2" fmla="*/ 0 w 4"/>
                <a:gd name="T3" fmla="*/ 2 h 4"/>
                <a:gd name="T4" fmla="*/ 0 w 4"/>
                <a:gd name="T5" fmla="*/ 2 h 4"/>
                <a:gd name="T6" fmla="*/ 0 w 4"/>
                <a:gd name="T7" fmla="*/ 2 h 4"/>
                <a:gd name="T8" fmla="*/ 0 w 4"/>
                <a:gd name="T9" fmla="*/ 2 h 4"/>
                <a:gd name="T10" fmla="*/ 0 w 4"/>
                <a:gd name="T11" fmla="*/ 3 h 4"/>
                <a:gd name="T12" fmla="*/ 1 w 4"/>
                <a:gd name="T13" fmla="*/ 4 h 4"/>
                <a:gd name="T14" fmla="*/ 1 w 4"/>
                <a:gd name="T15" fmla="*/ 4 h 4"/>
                <a:gd name="T16" fmla="*/ 1 w 4"/>
                <a:gd name="T17" fmla="*/ 4 h 4"/>
                <a:gd name="T18" fmla="*/ 2 w 4"/>
                <a:gd name="T19" fmla="*/ 4 h 4"/>
                <a:gd name="T20" fmla="*/ 4 w 4"/>
                <a:gd name="T21" fmla="*/ 3 h 4"/>
                <a:gd name="T22" fmla="*/ 4 w 4"/>
                <a:gd name="T23" fmla="*/ 2 h 4"/>
                <a:gd name="T24" fmla="*/ 4 w 4"/>
                <a:gd name="T25" fmla="*/ 2 h 4"/>
                <a:gd name="T26" fmla="*/ 4 w 4"/>
                <a:gd name="T27" fmla="*/ 2 h 4"/>
                <a:gd name="T28" fmla="*/ 3 w 4"/>
                <a:gd name="T29" fmla="*/ 1 h 4"/>
                <a:gd name="T30" fmla="*/ 3 w 4"/>
                <a:gd name="T31" fmla="*/ 1 h 4"/>
                <a:gd name="T32" fmla="*/ 2 w 4"/>
                <a:gd name="T33" fmla="*/ 0 h 4"/>
                <a:gd name="T34" fmla="*/ 2 w 4"/>
                <a:gd name="T35" fmla="*/ 0 h 4"/>
                <a:gd name="T36" fmla="*/ 2 w 4"/>
                <a:gd name="T3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 h="4">
                  <a:moveTo>
                    <a:pt x="2" y="0"/>
                  </a:moveTo>
                  <a:cubicBezTo>
                    <a:pt x="1" y="0"/>
                    <a:pt x="0" y="1"/>
                    <a:pt x="0" y="2"/>
                  </a:cubicBezTo>
                  <a:cubicBezTo>
                    <a:pt x="0" y="2"/>
                    <a:pt x="0" y="2"/>
                    <a:pt x="0" y="2"/>
                  </a:cubicBezTo>
                  <a:cubicBezTo>
                    <a:pt x="0" y="2"/>
                    <a:pt x="0" y="2"/>
                    <a:pt x="0" y="2"/>
                  </a:cubicBezTo>
                  <a:cubicBezTo>
                    <a:pt x="0" y="2"/>
                    <a:pt x="0" y="2"/>
                    <a:pt x="0" y="2"/>
                  </a:cubicBezTo>
                  <a:cubicBezTo>
                    <a:pt x="0" y="3"/>
                    <a:pt x="0" y="3"/>
                    <a:pt x="0" y="3"/>
                  </a:cubicBezTo>
                  <a:cubicBezTo>
                    <a:pt x="0" y="3"/>
                    <a:pt x="0" y="4"/>
                    <a:pt x="1" y="4"/>
                  </a:cubicBezTo>
                  <a:cubicBezTo>
                    <a:pt x="1" y="4"/>
                    <a:pt x="1" y="4"/>
                    <a:pt x="1" y="4"/>
                  </a:cubicBezTo>
                  <a:cubicBezTo>
                    <a:pt x="1" y="4"/>
                    <a:pt x="1" y="4"/>
                    <a:pt x="1" y="4"/>
                  </a:cubicBezTo>
                  <a:cubicBezTo>
                    <a:pt x="1" y="4"/>
                    <a:pt x="2" y="4"/>
                    <a:pt x="2" y="4"/>
                  </a:cubicBezTo>
                  <a:cubicBezTo>
                    <a:pt x="3" y="4"/>
                    <a:pt x="3" y="4"/>
                    <a:pt x="4" y="3"/>
                  </a:cubicBezTo>
                  <a:cubicBezTo>
                    <a:pt x="4" y="2"/>
                    <a:pt x="4" y="2"/>
                    <a:pt x="4" y="2"/>
                  </a:cubicBezTo>
                  <a:cubicBezTo>
                    <a:pt x="4" y="2"/>
                    <a:pt x="4" y="2"/>
                    <a:pt x="4" y="2"/>
                  </a:cubicBezTo>
                  <a:cubicBezTo>
                    <a:pt x="4" y="2"/>
                    <a:pt x="4" y="2"/>
                    <a:pt x="4" y="2"/>
                  </a:cubicBezTo>
                  <a:cubicBezTo>
                    <a:pt x="3" y="1"/>
                    <a:pt x="3" y="1"/>
                    <a:pt x="3" y="1"/>
                  </a:cubicBezTo>
                  <a:cubicBezTo>
                    <a:pt x="3" y="1"/>
                    <a:pt x="3" y="1"/>
                    <a:pt x="3" y="1"/>
                  </a:cubicBezTo>
                  <a:cubicBezTo>
                    <a:pt x="3" y="1"/>
                    <a:pt x="3" y="0"/>
                    <a:pt x="2" y="0"/>
                  </a:cubicBezTo>
                  <a:cubicBezTo>
                    <a:pt x="2" y="0"/>
                    <a:pt x="2"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81" name="Freeform 3266">
              <a:extLst>
                <a:ext uri="{FF2B5EF4-FFF2-40B4-BE49-F238E27FC236}">
                  <a16:creationId xmlns:a16="http://schemas.microsoft.com/office/drawing/2014/main" id="{DF244118-4B8A-929A-B30E-563138BBBE8C}"/>
                </a:ext>
              </a:extLst>
            </p:cNvPr>
            <p:cNvSpPr>
              <a:spLocks/>
            </p:cNvSpPr>
            <p:nvPr/>
          </p:nvSpPr>
          <p:spPr bwMode="auto">
            <a:xfrm>
              <a:off x="12572660" y="3611113"/>
              <a:ext cx="24829" cy="24829"/>
            </a:xfrm>
            <a:custGeom>
              <a:avLst/>
              <a:gdLst>
                <a:gd name="T0" fmla="*/ 2 w 4"/>
                <a:gd name="T1" fmla="*/ 0 h 4"/>
                <a:gd name="T2" fmla="*/ 0 w 4"/>
                <a:gd name="T3" fmla="*/ 1 h 4"/>
                <a:gd name="T4" fmla="*/ 0 w 4"/>
                <a:gd name="T5" fmla="*/ 2 h 4"/>
                <a:gd name="T6" fmla="*/ 0 w 4"/>
                <a:gd name="T7" fmla="*/ 3 h 4"/>
                <a:gd name="T8" fmla="*/ 0 w 4"/>
                <a:gd name="T9" fmla="*/ 3 h 4"/>
                <a:gd name="T10" fmla="*/ 1 w 4"/>
                <a:gd name="T11" fmla="*/ 3 h 4"/>
                <a:gd name="T12" fmla="*/ 1 w 4"/>
                <a:gd name="T13" fmla="*/ 3 h 4"/>
                <a:gd name="T14" fmla="*/ 1 w 4"/>
                <a:gd name="T15" fmla="*/ 3 h 4"/>
                <a:gd name="T16" fmla="*/ 2 w 4"/>
                <a:gd name="T17" fmla="*/ 4 h 4"/>
                <a:gd name="T18" fmla="*/ 2 w 4"/>
                <a:gd name="T19" fmla="*/ 4 h 4"/>
                <a:gd name="T20" fmla="*/ 3 w 4"/>
                <a:gd name="T21" fmla="*/ 4 h 4"/>
                <a:gd name="T22" fmla="*/ 3 w 4"/>
                <a:gd name="T23" fmla="*/ 3 h 4"/>
                <a:gd name="T24" fmla="*/ 4 w 4"/>
                <a:gd name="T25" fmla="*/ 2 h 4"/>
                <a:gd name="T26" fmla="*/ 4 w 4"/>
                <a:gd name="T27" fmla="*/ 2 h 4"/>
                <a:gd name="T28" fmla="*/ 4 w 4"/>
                <a:gd name="T29" fmla="*/ 2 h 4"/>
                <a:gd name="T30" fmla="*/ 2 w 4"/>
                <a:gd name="T31" fmla="*/ 0 h 4"/>
                <a:gd name="T32" fmla="*/ 2 w 4"/>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4">
                  <a:moveTo>
                    <a:pt x="2" y="0"/>
                  </a:moveTo>
                  <a:cubicBezTo>
                    <a:pt x="1" y="0"/>
                    <a:pt x="0" y="0"/>
                    <a:pt x="0" y="1"/>
                  </a:cubicBezTo>
                  <a:cubicBezTo>
                    <a:pt x="0" y="2"/>
                    <a:pt x="0" y="2"/>
                    <a:pt x="0" y="2"/>
                  </a:cubicBezTo>
                  <a:cubicBezTo>
                    <a:pt x="0" y="2"/>
                    <a:pt x="0" y="2"/>
                    <a:pt x="0" y="3"/>
                  </a:cubicBezTo>
                  <a:cubicBezTo>
                    <a:pt x="0" y="3"/>
                    <a:pt x="0" y="3"/>
                    <a:pt x="0" y="3"/>
                  </a:cubicBezTo>
                  <a:cubicBezTo>
                    <a:pt x="0" y="3"/>
                    <a:pt x="0" y="3"/>
                    <a:pt x="1" y="3"/>
                  </a:cubicBezTo>
                  <a:cubicBezTo>
                    <a:pt x="1" y="3"/>
                    <a:pt x="1" y="3"/>
                    <a:pt x="1" y="3"/>
                  </a:cubicBezTo>
                  <a:cubicBezTo>
                    <a:pt x="1" y="3"/>
                    <a:pt x="1" y="3"/>
                    <a:pt x="1" y="3"/>
                  </a:cubicBezTo>
                  <a:cubicBezTo>
                    <a:pt x="1" y="3"/>
                    <a:pt x="1" y="4"/>
                    <a:pt x="2" y="4"/>
                  </a:cubicBezTo>
                  <a:cubicBezTo>
                    <a:pt x="2" y="4"/>
                    <a:pt x="2" y="4"/>
                    <a:pt x="2" y="4"/>
                  </a:cubicBezTo>
                  <a:cubicBezTo>
                    <a:pt x="2" y="4"/>
                    <a:pt x="3" y="4"/>
                    <a:pt x="3" y="4"/>
                  </a:cubicBezTo>
                  <a:cubicBezTo>
                    <a:pt x="3" y="4"/>
                    <a:pt x="3" y="3"/>
                    <a:pt x="3" y="3"/>
                  </a:cubicBezTo>
                  <a:cubicBezTo>
                    <a:pt x="3" y="3"/>
                    <a:pt x="4" y="3"/>
                    <a:pt x="4" y="2"/>
                  </a:cubicBezTo>
                  <a:cubicBezTo>
                    <a:pt x="4" y="2"/>
                    <a:pt x="4" y="2"/>
                    <a:pt x="4" y="2"/>
                  </a:cubicBezTo>
                  <a:cubicBezTo>
                    <a:pt x="4" y="2"/>
                    <a:pt x="4" y="2"/>
                    <a:pt x="4" y="2"/>
                  </a:cubicBezTo>
                  <a:cubicBezTo>
                    <a:pt x="4" y="1"/>
                    <a:pt x="3"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82" name="Freeform 3267">
              <a:extLst>
                <a:ext uri="{FF2B5EF4-FFF2-40B4-BE49-F238E27FC236}">
                  <a16:creationId xmlns:a16="http://schemas.microsoft.com/office/drawing/2014/main" id="{40B3E024-BE28-63D1-2438-1FF9E0BBBAED}"/>
                </a:ext>
              </a:extLst>
            </p:cNvPr>
            <p:cNvSpPr>
              <a:spLocks/>
            </p:cNvSpPr>
            <p:nvPr/>
          </p:nvSpPr>
          <p:spPr bwMode="auto">
            <a:xfrm>
              <a:off x="11496724" y="2882787"/>
              <a:ext cx="52417" cy="52417"/>
            </a:xfrm>
            <a:custGeom>
              <a:avLst/>
              <a:gdLst>
                <a:gd name="T0" fmla="*/ 4 w 8"/>
                <a:gd name="T1" fmla="*/ 0 h 8"/>
                <a:gd name="T2" fmla="*/ 2 w 8"/>
                <a:gd name="T3" fmla="*/ 1 h 8"/>
                <a:gd name="T4" fmla="*/ 1 w 8"/>
                <a:gd name="T5" fmla="*/ 3 h 8"/>
                <a:gd name="T6" fmla="*/ 1 w 8"/>
                <a:gd name="T7" fmla="*/ 3 h 8"/>
                <a:gd name="T8" fmla="*/ 1 w 8"/>
                <a:gd name="T9" fmla="*/ 5 h 8"/>
                <a:gd name="T10" fmla="*/ 1 w 8"/>
                <a:gd name="T11" fmla="*/ 5 h 8"/>
                <a:gd name="T12" fmla="*/ 1 w 8"/>
                <a:gd name="T13" fmla="*/ 6 h 8"/>
                <a:gd name="T14" fmla="*/ 3 w 8"/>
                <a:gd name="T15" fmla="*/ 7 h 8"/>
                <a:gd name="T16" fmla="*/ 3 w 8"/>
                <a:gd name="T17" fmla="*/ 7 h 8"/>
                <a:gd name="T18" fmla="*/ 4 w 8"/>
                <a:gd name="T19" fmla="*/ 8 h 8"/>
                <a:gd name="T20" fmla="*/ 6 w 8"/>
                <a:gd name="T21" fmla="*/ 7 h 8"/>
                <a:gd name="T22" fmla="*/ 7 w 8"/>
                <a:gd name="T23" fmla="*/ 6 h 8"/>
                <a:gd name="T24" fmla="*/ 7 w 8"/>
                <a:gd name="T25" fmla="*/ 5 h 8"/>
                <a:gd name="T26" fmla="*/ 7 w 8"/>
                <a:gd name="T27" fmla="*/ 3 h 8"/>
                <a:gd name="T28" fmla="*/ 7 w 8"/>
                <a:gd name="T29" fmla="*/ 3 h 8"/>
                <a:gd name="T30" fmla="*/ 7 w 8"/>
                <a:gd name="T31" fmla="*/ 2 h 8"/>
                <a:gd name="T32" fmla="*/ 4 w 8"/>
                <a:gd name="T33"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 h="8">
                  <a:moveTo>
                    <a:pt x="4" y="0"/>
                  </a:moveTo>
                  <a:cubicBezTo>
                    <a:pt x="3" y="0"/>
                    <a:pt x="3" y="1"/>
                    <a:pt x="2" y="1"/>
                  </a:cubicBezTo>
                  <a:cubicBezTo>
                    <a:pt x="1" y="2"/>
                    <a:pt x="1" y="2"/>
                    <a:pt x="1" y="3"/>
                  </a:cubicBezTo>
                  <a:cubicBezTo>
                    <a:pt x="1" y="3"/>
                    <a:pt x="1" y="3"/>
                    <a:pt x="1" y="3"/>
                  </a:cubicBezTo>
                  <a:cubicBezTo>
                    <a:pt x="1" y="4"/>
                    <a:pt x="0" y="4"/>
                    <a:pt x="1" y="5"/>
                  </a:cubicBezTo>
                  <a:cubicBezTo>
                    <a:pt x="1" y="5"/>
                    <a:pt x="1" y="5"/>
                    <a:pt x="1" y="5"/>
                  </a:cubicBezTo>
                  <a:cubicBezTo>
                    <a:pt x="1" y="5"/>
                    <a:pt x="1" y="6"/>
                    <a:pt x="1" y="6"/>
                  </a:cubicBezTo>
                  <a:cubicBezTo>
                    <a:pt x="2" y="7"/>
                    <a:pt x="2" y="7"/>
                    <a:pt x="3" y="7"/>
                  </a:cubicBezTo>
                  <a:cubicBezTo>
                    <a:pt x="3" y="7"/>
                    <a:pt x="3" y="7"/>
                    <a:pt x="3" y="7"/>
                  </a:cubicBezTo>
                  <a:cubicBezTo>
                    <a:pt x="3" y="7"/>
                    <a:pt x="4" y="8"/>
                    <a:pt x="4" y="8"/>
                  </a:cubicBezTo>
                  <a:cubicBezTo>
                    <a:pt x="5" y="8"/>
                    <a:pt x="5" y="7"/>
                    <a:pt x="6" y="7"/>
                  </a:cubicBezTo>
                  <a:cubicBezTo>
                    <a:pt x="6" y="7"/>
                    <a:pt x="7" y="6"/>
                    <a:pt x="7" y="6"/>
                  </a:cubicBezTo>
                  <a:cubicBezTo>
                    <a:pt x="7" y="6"/>
                    <a:pt x="7" y="6"/>
                    <a:pt x="7" y="5"/>
                  </a:cubicBezTo>
                  <a:cubicBezTo>
                    <a:pt x="8" y="5"/>
                    <a:pt x="8" y="4"/>
                    <a:pt x="7" y="3"/>
                  </a:cubicBezTo>
                  <a:cubicBezTo>
                    <a:pt x="7" y="3"/>
                    <a:pt x="7" y="3"/>
                    <a:pt x="7" y="3"/>
                  </a:cubicBezTo>
                  <a:cubicBezTo>
                    <a:pt x="7" y="3"/>
                    <a:pt x="7" y="2"/>
                    <a:pt x="7" y="2"/>
                  </a:cubicBezTo>
                  <a:cubicBezTo>
                    <a:pt x="6" y="1"/>
                    <a:pt x="5"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83" name="Freeform 3268">
              <a:extLst>
                <a:ext uri="{FF2B5EF4-FFF2-40B4-BE49-F238E27FC236}">
                  <a16:creationId xmlns:a16="http://schemas.microsoft.com/office/drawing/2014/main" id="{FEBD189C-874F-4FA1-6F98-48795552F1C4}"/>
                </a:ext>
              </a:extLst>
            </p:cNvPr>
            <p:cNvSpPr>
              <a:spLocks/>
            </p:cNvSpPr>
            <p:nvPr/>
          </p:nvSpPr>
          <p:spPr bwMode="auto">
            <a:xfrm>
              <a:off x="10823575" y="2645529"/>
              <a:ext cx="52417" cy="46900"/>
            </a:xfrm>
            <a:custGeom>
              <a:avLst/>
              <a:gdLst>
                <a:gd name="T0" fmla="*/ 4 w 8"/>
                <a:gd name="T1" fmla="*/ 0 h 7"/>
                <a:gd name="T2" fmla="*/ 2 w 8"/>
                <a:gd name="T3" fmla="*/ 1 h 7"/>
                <a:gd name="T4" fmla="*/ 2 w 8"/>
                <a:gd name="T5" fmla="*/ 1 h 7"/>
                <a:gd name="T6" fmla="*/ 2 w 8"/>
                <a:gd name="T7" fmla="*/ 1 h 7"/>
                <a:gd name="T8" fmla="*/ 1 w 8"/>
                <a:gd name="T9" fmla="*/ 5 h 7"/>
                <a:gd name="T10" fmla="*/ 4 w 8"/>
                <a:gd name="T11" fmla="*/ 7 h 7"/>
                <a:gd name="T12" fmla="*/ 4 w 8"/>
                <a:gd name="T13" fmla="*/ 7 h 7"/>
                <a:gd name="T14" fmla="*/ 4 w 8"/>
                <a:gd name="T15" fmla="*/ 7 h 7"/>
                <a:gd name="T16" fmla="*/ 6 w 8"/>
                <a:gd name="T17" fmla="*/ 6 h 7"/>
                <a:gd name="T18" fmla="*/ 7 w 8"/>
                <a:gd name="T19" fmla="*/ 6 h 7"/>
                <a:gd name="T20" fmla="*/ 7 w 8"/>
                <a:gd name="T21" fmla="*/ 5 h 7"/>
                <a:gd name="T22" fmla="*/ 7 w 8"/>
                <a:gd name="T23" fmla="*/ 5 h 7"/>
                <a:gd name="T24" fmla="*/ 8 w 8"/>
                <a:gd name="T25" fmla="*/ 4 h 7"/>
                <a:gd name="T26" fmla="*/ 7 w 8"/>
                <a:gd name="T27" fmla="*/ 1 h 7"/>
                <a:gd name="T28" fmla="*/ 6 w 8"/>
                <a:gd name="T29" fmla="*/ 0 h 7"/>
                <a:gd name="T30" fmla="*/ 5 w 8"/>
                <a:gd name="T31" fmla="*/ 0 h 7"/>
                <a:gd name="T32" fmla="*/ 4 w 8"/>
                <a:gd name="T33"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 h="7">
                  <a:moveTo>
                    <a:pt x="4" y="0"/>
                  </a:moveTo>
                  <a:cubicBezTo>
                    <a:pt x="3" y="0"/>
                    <a:pt x="3" y="0"/>
                    <a:pt x="2" y="1"/>
                  </a:cubicBezTo>
                  <a:cubicBezTo>
                    <a:pt x="2" y="1"/>
                    <a:pt x="2" y="1"/>
                    <a:pt x="2" y="1"/>
                  </a:cubicBezTo>
                  <a:cubicBezTo>
                    <a:pt x="2" y="1"/>
                    <a:pt x="2" y="1"/>
                    <a:pt x="2" y="1"/>
                  </a:cubicBezTo>
                  <a:cubicBezTo>
                    <a:pt x="0" y="2"/>
                    <a:pt x="0" y="4"/>
                    <a:pt x="1" y="5"/>
                  </a:cubicBezTo>
                  <a:cubicBezTo>
                    <a:pt x="2" y="6"/>
                    <a:pt x="3" y="7"/>
                    <a:pt x="4" y="7"/>
                  </a:cubicBezTo>
                  <a:cubicBezTo>
                    <a:pt x="4" y="7"/>
                    <a:pt x="4" y="7"/>
                    <a:pt x="4" y="7"/>
                  </a:cubicBezTo>
                  <a:cubicBezTo>
                    <a:pt x="4" y="7"/>
                    <a:pt x="4" y="7"/>
                    <a:pt x="4" y="7"/>
                  </a:cubicBezTo>
                  <a:cubicBezTo>
                    <a:pt x="5" y="7"/>
                    <a:pt x="6" y="7"/>
                    <a:pt x="6" y="6"/>
                  </a:cubicBezTo>
                  <a:cubicBezTo>
                    <a:pt x="6" y="6"/>
                    <a:pt x="7" y="6"/>
                    <a:pt x="7" y="6"/>
                  </a:cubicBezTo>
                  <a:cubicBezTo>
                    <a:pt x="7" y="5"/>
                    <a:pt x="7" y="5"/>
                    <a:pt x="7" y="5"/>
                  </a:cubicBezTo>
                  <a:cubicBezTo>
                    <a:pt x="7" y="5"/>
                    <a:pt x="7" y="5"/>
                    <a:pt x="7" y="5"/>
                  </a:cubicBezTo>
                  <a:cubicBezTo>
                    <a:pt x="7" y="5"/>
                    <a:pt x="7" y="5"/>
                    <a:pt x="8" y="4"/>
                  </a:cubicBezTo>
                  <a:cubicBezTo>
                    <a:pt x="8" y="3"/>
                    <a:pt x="8" y="2"/>
                    <a:pt x="7" y="1"/>
                  </a:cubicBezTo>
                  <a:cubicBezTo>
                    <a:pt x="7" y="1"/>
                    <a:pt x="6" y="0"/>
                    <a:pt x="6" y="0"/>
                  </a:cubicBezTo>
                  <a:cubicBezTo>
                    <a:pt x="5" y="0"/>
                    <a:pt x="5" y="0"/>
                    <a:pt x="5" y="0"/>
                  </a:cubicBezTo>
                  <a:cubicBezTo>
                    <a:pt x="5" y="0"/>
                    <a:pt x="4"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84" name="Freeform 3269">
              <a:extLst>
                <a:ext uri="{FF2B5EF4-FFF2-40B4-BE49-F238E27FC236}">
                  <a16:creationId xmlns:a16="http://schemas.microsoft.com/office/drawing/2014/main" id="{5115C229-241B-3EFE-1280-2D9EEE59D80F}"/>
                </a:ext>
              </a:extLst>
            </p:cNvPr>
            <p:cNvSpPr>
              <a:spLocks/>
            </p:cNvSpPr>
            <p:nvPr/>
          </p:nvSpPr>
          <p:spPr bwMode="auto">
            <a:xfrm>
              <a:off x="11400166" y="3191774"/>
              <a:ext cx="38623" cy="38623"/>
            </a:xfrm>
            <a:custGeom>
              <a:avLst/>
              <a:gdLst>
                <a:gd name="T0" fmla="*/ 3 w 6"/>
                <a:gd name="T1" fmla="*/ 0 h 6"/>
                <a:gd name="T2" fmla="*/ 2 w 6"/>
                <a:gd name="T3" fmla="*/ 1 h 6"/>
                <a:gd name="T4" fmla="*/ 1 w 6"/>
                <a:gd name="T5" fmla="*/ 5 h 6"/>
                <a:gd name="T6" fmla="*/ 3 w 6"/>
                <a:gd name="T7" fmla="*/ 6 h 6"/>
                <a:gd name="T8" fmla="*/ 5 w 6"/>
                <a:gd name="T9" fmla="*/ 5 h 6"/>
                <a:gd name="T10" fmla="*/ 6 w 6"/>
                <a:gd name="T11" fmla="*/ 4 h 6"/>
                <a:gd name="T12" fmla="*/ 6 w 6"/>
                <a:gd name="T13" fmla="*/ 4 h 6"/>
                <a:gd name="T14" fmla="*/ 6 w 6"/>
                <a:gd name="T15" fmla="*/ 1 h 6"/>
                <a:gd name="T16" fmla="*/ 6 w 6"/>
                <a:gd name="T17" fmla="*/ 1 h 6"/>
                <a:gd name="T18" fmla="*/ 5 w 6"/>
                <a:gd name="T19" fmla="*/ 1 h 6"/>
                <a:gd name="T20" fmla="*/ 5 w 6"/>
                <a:gd name="T21" fmla="*/ 0 h 6"/>
                <a:gd name="T22" fmla="*/ 4 w 6"/>
                <a:gd name="T23" fmla="*/ 0 h 6"/>
                <a:gd name="T24" fmla="*/ 3 w 6"/>
                <a:gd name="T2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6">
                  <a:moveTo>
                    <a:pt x="3" y="0"/>
                  </a:moveTo>
                  <a:cubicBezTo>
                    <a:pt x="3" y="0"/>
                    <a:pt x="2" y="0"/>
                    <a:pt x="2" y="1"/>
                  </a:cubicBezTo>
                  <a:cubicBezTo>
                    <a:pt x="1" y="2"/>
                    <a:pt x="0" y="3"/>
                    <a:pt x="1" y="5"/>
                  </a:cubicBezTo>
                  <a:cubicBezTo>
                    <a:pt x="2" y="5"/>
                    <a:pt x="3" y="6"/>
                    <a:pt x="3" y="6"/>
                  </a:cubicBezTo>
                  <a:cubicBezTo>
                    <a:pt x="4" y="6"/>
                    <a:pt x="5" y="6"/>
                    <a:pt x="5" y="5"/>
                  </a:cubicBezTo>
                  <a:cubicBezTo>
                    <a:pt x="5" y="5"/>
                    <a:pt x="6" y="5"/>
                    <a:pt x="6" y="4"/>
                  </a:cubicBezTo>
                  <a:cubicBezTo>
                    <a:pt x="6" y="4"/>
                    <a:pt x="6" y="4"/>
                    <a:pt x="6" y="4"/>
                  </a:cubicBezTo>
                  <a:cubicBezTo>
                    <a:pt x="6" y="3"/>
                    <a:pt x="6" y="2"/>
                    <a:pt x="6" y="1"/>
                  </a:cubicBezTo>
                  <a:cubicBezTo>
                    <a:pt x="6" y="1"/>
                    <a:pt x="6" y="1"/>
                    <a:pt x="6" y="1"/>
                  </a:cubicBezTo>
                  <a:cubicBezTo>
                    <a:pt x="6" y="1"/>
                    <a:pt x="5" y="1"/>
                    <a:pt x="5" y="1"/>
                  </a:cubicBezTo>
                  <a:cubicBezTo>
                    <a:pt x="5" y="1"/>
                    <a:pt x="5" y="1"/>
                    <a:pt x="5" y="0"/>
                  </a:cubicBezTo>
                  <a:cubicBezTo>
                    <a:pt x="4" y="0"/>
                    <a:pt x="4" y="0"/>
                    <a:pt x="4" y="0"/>
                  </a:cubicBezTo>
                  <a:cubicBezTo>
                    <a:pt x="4" y="0"/>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85" name="Freeform 3270">
              <a:extLst>
                <a:ext uri="{FF2B5EF4-FFF2-40B4-BE49-F238E27FC236}">
                  <a16:creationId xmlns:a16="http://schemas.microsoft.com/office/drawing/2014/main" id="{AABAF644-7DA1-35B1-7765-44418811EAF0}"/>
                </a:ext>
              </a:extLst>
            </p:cNvPr>
            <p:cNvSpPr>
              <a:spLocks/>
            </p:cNvSpPr>
            <p:nvPr/>
          </p:nvSpPr>
          <p:spPr bwMode="auto">
            <a:xfrm>
              <a:off x="10834610" y="3131080"/>
              <a:ext cx="41382" cy="38623"/>
            </a:xfrm>
            <a:custGeom>
              <a:avLst/>
              <a:gdLst>
                <a:gd name="T0" fmla="*/ 3 w 6"/>
                <a:gd name="T1" fmla="*/ 0 h 6"/>
                <a:gd name="T2" fmla="*/ 2 w 6"/>
                <a:gd name="T3" fmla="*/ 0 h 6"/>
                <a:gd name="T4" fmla="*/ 1 w 6"/>
                <a:gd name="T5" fmla="*/ 1 h 6"/>
                <a:gd name="T6" fmla="*/ 0 w 6"/>
                <a:gd name="T7" fmla="*/ 5 h 6"/>
                <a:gd name="T8" fmla="*/ 3 w 6"/>
                <a:gd name="T9" fmla="*/ 6 h 6"/>
                <a:gd name="T10" fmla="*/ 4 w 6"/>
                <a:gd name="T11" fmla="*/ 5 h 6"/>
                <a:gd name="T12" fmla="*/ 5 w 6"/>
                <a:gd name="T13" fmla="*/ 2 h 6"/>
                <a:gd name="T14" fmla="*/ 5 w 6"/>
                <a:gd name="T15" fmla="*/ 2 h 6"/>
                <a:gd name="T16" fmla="*/ 5 w 6"/>
                <a:gd name="T17" fmla="*/ 2 h 6"/>
                <a:gd name="T18" fmla="*/ 3 w 6"/>
                <a:gd name="T19" fmla="*/ 0 h 6"/>
                <a:gd name="T20" fmla="*/ 3 w 6"/>
                <a:gd name="T2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6">
                  <a:moveTo>
                    <a:pt x="3" y="0"/>
                  </a:moveTo>
                  <a:cubicBezTo>
                    <a:pt x="3" y="0"/>
                    <a:pt x="2" y="0"/>
                    <a:pt x="2" y="0"/>
                  </a:cubicBezTo>
                  <a:cubicBezTo>
                    <a:pt x="2" y="0"/>
                    <a:pt x="1" y="1"/>
                    <a:pt x="1" y="1"/>
                  </a:cubicBezTo>
                  <a:cubicBezTo>
                    <a:pt x="0" y="2"/>
                    <a:pt x="0" y="3"/>
                    <a:pt x="0" y="5"/>
                  </a:cubicBezTo>
                  <a:cubicBezTo>
                    <a:pt x="1" y="5"/>
                    <a:pt x="2" y="6"/>
                    <a:pt x="3" y="6"/>
                  </a:cubicBezTo>
                  <a:cubicBezTo>
                    <a:pt x="3" y="6"/>
                    <a:pt x="4" y="6"/>
                    <a:pt x="4" y="5"/>
                  </a:cubicBezTo>
                  <a:cubicBezTo>
                    <a:pt x="5" y="5"/>
                    <a:pt x="6" y="3"/>
                    <a:pt x="5" y="2"/>
                  </a:cubicBezTo>
                  <a:cubicBezTo>
                    <a:pt x="5" y="2"/>
                    <a:pt x="5" y="2"/>
                    <a:pt x="5" y="2"/>
                  </a:cubicBezTo>
                  <a:cubicBezTo>
                    <a:pt x="5" y="2"/>
                    <a:pt x="5" y="2"/>
                    <a:pt x="5" y="2"/>
                  </a:cubicBezTo>
                  <a:cubicBezTo>
                    <a:pt x="4" y="1"/>
                    <a:pt x="4" y="0"/>
                    <a:pt x="3" y="0"/>
                  </a:cubicBezTo>
                  <a:cubicBezTo>
                    <a:pt x="3"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86" name="Freeform 3271">
              <a:extLst>
                <a:ext uri="{FF2B5EF4-FFF2-40B4-BE49-F238E27FC236}">
                  <a16:creationId xmlns:a16="http://schemas.microsoft.com/office/drawing/2014/main" id="{FA2F5441-697E-FFCE-881F-AF133A7166A2}"/>
                </a:ext>
              </a:extLst>
            </p:cNvPr>
            <p:cNvSpPr>
              <a:spLocks/>
            </p:cNvSpPr>
            <p:nvPr/>
          </p:nvSpPr>
          <p:spPr bwMode="auto">
            <a:xfrm>
              <a:off x="12048486" y="3249709"/>
              <a:ext cx="38623" cy="38623"/>
            </a:xfrm>
            <a:custGeom>
              <a:avLst/>
              <a:gdLst>
                <a:gd name="T0" fmla="*/ 3 w 6"/>
                <a:gd name="T1" fmla="*/ 0 h 6"/>
                <a:gd name="T2" fmla="*/ 2 w 6"/>
                <a:gd name="T3" fmla="*/ 1 h 6"/>
                <a:gd name="T4" fmla="*/ 1 w 6"/>
                <a:gd name="T5" fmla="*/ 2 h 6"/>
                <a:gd name="T6" fmla="*/ 1 w 6"/>
                <a:gd name="T7" fmla="*/ 2 h 6"/>
                <a:gd name="T8" fmla="*/ 0 w 6"/>
                <a:gd name="T9" fmla="*/ 3 h 6"/>
                <a:gd name="T10" fmla="*/ 1 w 6"/>
                <a:gd name="T11" fmla="*/ 4 h 6"/>
                <a:gd name="T12" fmla="*/ 1 w 6"/>
                <a:gd name="T13" fmla="*/ 4 h 6"/>
                <a:gd name="T14" fmla="*/ 1 w 6"/>
                <a:gd name="T15" fmla="*/ 5 h 6"/>
                <a:gd name="T16" fmla="*/ 1 w 6"/>
                <a:gd name="T17" fmla="*/ 5 h 6"/>
                <a:gd name="T18" fmla="*/ 2 w 6"/>
                <a:gd name="T19" fmla="*/ 6 h 6"/>
                <a:gd name="T20" fmla="*/ 3 w 6"/>
                <a:gd name="T21" fmla="*/ 6 h 6"/>
                <a:gd name="T22" fmla="*/ 3 w 6"/>
                <a:gd name="T23" fmla="*/ 6 h 6"/>
                <a:gd name="T24" fmla="*/ 5 w 6"/>
                <a:gd name="T25" fmla="*/ 5 h 6"/>
                <a:gd name="T26" fmla="*/ 5 w 6"/>
                <a:gd name="T27" fmla="*/ 1 h 6"/>
                <a:gd name="T28" fmla="*/ 3 w 6"/>
                <a:gd name="T2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6">
                  <a:moveTo>
                    <a:pt x="3" y="0"/>
                  </a:moveTo>
                  <a:cubicBezTo>
                    <a:pt x="3" y="0"/>
                    <a:pt x="2" y="0"/>
                    <a:pt x="2" y="1"/>
                  </a:cubicBezTo>
                  <a:cubicBezTo>
                    <a:pt x="1" y="1"/>
                    <a:pt x="1" y="1"/>
                    <a:pt x="1" y="2"/>
                  </a:cubicBezTo>
                  <a:cubicBezTo>
                    <a:pt x="1" y="2"/>
                    <a:pt x="1" y="2"/>
                    <a:pt x="1" y="2"/>
                  </a:cubicBezTo>
                  <a:cubicBezTo>
                    <a:pt x="0" y="3"/>
                    <a:pt x="0" y="3"/>
                    <a:pt x="0" y="3"/>
                  </a:cubicBezTo>
                  <a:cubicBezTo>
                    <a:pt x="0" y="4"/>
                    <a:pt x="1" y="4"/>
                    <a:pt x="1" y="4"/>
                  </a:cubicBezTo>
                  <a:cubicBezTo>
                    <a:pt x="1" y="4"/>
                    <a:pt x="1" y="4"/>
                    <a:pt x="1" y="4"/>
                  </a:cubicBezTo>
                  <a:cubicBezTo>
                    <a:pt x="1" y="4"/>
                    <a:pt x="1" y="4"/>
                    <a:pt x="1" y="5"/>
                  </a:cubicBezTo>
                  <a:cubicBezTo>
                    <a:pt x="1" y="5"/>
                    <a:pt x="1" y="5"/>
                    <a:pt x="1" y="5"/>
                  </a:cubicBezTo>
                  <a:cubicBezTo>
                    <a:pt x="1" y="5"/>
                    <a:pt x="2" y="5"/>
                    <a:pt x="2" y="6"/>
                  </a:cubicBezTo>
                  <a:cubicBezTo>
                    <a:pt x="2" y="6"/>
                    <a:pt x="3" y="6"/>
                    <a:pt x="3" y="6"/>
                  </a:cubicBezTo>
                  <a:cubicBezTo>
                    <a:pt x="3" y="6"/>
                    <a:pt x="3" y="6"/>
                    <a:pt x="3" y="6"/>
                  </a:cubicBezTo>
                  <a:cubicBezTo>
                    <a:pt x="4" y="6"/>
                    <a:pt x="4" y="6"/>
                    <a:pt x="5" y="5"/>
                  </a:cubicBezTo>
                  <a:cubicBezTo>
                    <a:pt x="6" y="4"/>
                    <a:pt x="6" y="3"/>
                    <a:pt x="5" y="1"/>
                  </a:cubicBezTo>
                  <a:cubicBezTo>
                    <a:pt x="5" y="1"/>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87" name="Freeform 3272">
              <a:extLst>
                <a:ext uri="{FF2B5EF4-FFF2-40B4-BE49-F238E27FC236}">
                  <a16:creationId xmlns:a16="http://schemas.microsoft.com/office/drawing/2014/main" id="{A235A1A1-3A11-1ECB-E2D9-AB25A766DDE8}"/>
                </a:ext>
              </a:extLst>
            </p:cNvPr>
            <p:cNvSpPr>
              <a:spLocks/>
            </p:cNvSpPr>
            <p:nvPr/>
          </p:nvSpPr>
          <p:spPr bwMode="auto">
            <a:xfrm>
              <a:off x="11819505" y="3059351"/>
              <a:ext cx="38623" cy="33106"/>
            </a:xfrm>
            <a:custGeom>
              <a:avLst/>
              <a:gdLst>
                <a:gd name="T0" fmla="*/ 3 w 6"/>
                <a:gd name="T1" fmla="*/ 0 h 5"/>
                <a:gd name="T2" fmla="*/ 2 w 6"/>
                <a:gd name="T3" fmla="*/ 0 h 5"/>
                <a:gd name="T4" fmla="*/ 1 w 6"/>
                <a:gd name="T5" fmla="*/ 1 h 5"/>
                <a:gd name="T6" fmla="*/ 1 w 6"/>
                <a:gd name="T7" fmla="*/ 1 h 5"/>
                <a:gd name="T8" fmla="*/ 1 w 6"/>
                <a:gd name="T9" fmla="*/ 4 h 5"/>
                <a:gd name="T10" fmla="*/ 3 w 6"/>
                <a:gd name="T11" fmla="*/ 5 h 5"/>
                <a:gd name="T12" fmla="*/ 3 w 6"/>
                <a:gd name="T13" fmla="*/ 5 h 5"/>
                <a:gd name="T14" fmla="*/ 4 w 6"/>
                <a:gd name="T15" fmla="*/ 5 h 5"/>
                <a:gd name="T16" fmla="*/ 5 w 6"/>
                <a:gd name="T17" fmla="*/ 5 h 5"/>
                <a:gd name="T18" fmla="*/ 5 w 6"/>
                <a:gd name="T19" fmla="*/ 1 h 5"/>
                <a:gd name="T20" fmla="*/ 4 w 6"/>
                <a:gd name="T21" fmla="*/ 0 h 5"/>
                <a:gd name="T22" fmla="*/ 3 w 6"/>
                <a:gd name="T23" fmla="*/ 0 h 5"/>
                <a:gd name="T24" fmla="*/ 3 w 6"/>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5">
                  <a:moveTo>
                    <a:pt x="3" y="0"/>
                  </a:moveTo>
                  <a:cubicBezTo>
                    <a:pt x="3" y="0"/>
                    <a:pt x="2" y="0"/>
                    <a:pt x="2" y="0"/>
                  </a:cubicBezTo>
                  <a:cubicBezTo>
                    <a:pt x="1" y="0"/>
                    <a:pt x="1" y="0"/>
                    <a:pt x="1" y="1"/>
                  </a:cubicBezTo>
                  <a:cubicBezTo>
                    <a:pt x="1" y="1"/>
                    <a:pt x="1" y="1"/>
                    <a:pt x="1" y="1"/>
                  </a:cubicBezTo>
                  <a:cubicBezTo>
                    <a:pt x="0" y="2"/>
                    <a:pt x="0" y="3"/>
                    <a:pt x="1" y="4"/>
                  </a:cubicBezTo>
                  <a:cubicBezTo>
                    <a:pt x="1" y="5"/>
                    <a:pt x="2" y="5"/>
                    <a:pt x="3" y="5"/>
                  </a:cubicBezTo>
                  <a:cubicBezTo>
                    <a:pt x="3" y="5"/>
                    <a:pt x="3" y="5"/>
                    <a:pt x="3" y="5"/>
                  </a:cubicBezTo>
                  <a:cubicBezTo>
                    <a:pt x="3" y="5"/>
                    <a:pt x="3" y="5"/>
                    <a:pt x="4" y="5"/>
                  </a:cubicBezTo>
                  <a:cubicBezTo>
                    <a:pt x="4" y="5"/>
                    <a:pt x="4" y="5"/>
                    <a:pt x="5" y="5"/>
                  </a:cubicBezTo>
                  <a:cubicBezTo>
                    <a:pt x="6" y="4"/>
                    <a:pt x="6" y="2"/>
                    <a:pt x="5" y="1"/>
                  </a:cubicBezTo>
                  <a:cubicBezTo>
                    <a:pt x="5" y="0"/>
                    <a:pt x="4" y="0"/>
                    <a:pt x="4" y="0"/>
                  </a:cubicBezTo>
                  <a:cubicBezTo>
                    <a:pt x="4" y="0"/>
                    <a:pt x="4" y="0"/>
                    <a:pt x="3" y="0"/>
                  </a:cubicBezTo>
                  <a:cubicBezTo>
                    <a:pt x="3"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88" name="Freeform 3273">
              <a:extLst>
                <a:ext uri="{FF2B5EF4-FFF2-40B4-BE49-F238E27FC236}">
                  <a16:creationId xmlns:a16="http://schemas.microsoft.com/office/drawing/2014/main" id="{43019C36-3526-8788-BE9C-FF8A5FB60E19}"/>
                </a:ext>
              </a:extLst>
            </p:cNvPr>
            <p:cNvSpPr>
              <a:spLocks/>
            </p:cNvSpPr>
            <p:nvPr/>
          </p:nvSpPr>
          <p:spPr bwMode="auto">
            <a:xfrm>
              <a:off x="10487000" y="2248261"/>
              <a:ext cx="41382" cy="30347"/>
            </a:xfrm>
            <a:custGeom>
              <a:avLst/>
              <a:gdLst>
                <a:gd name="T0" fmla="*/ 3 w 6"/>
                <a:gd name="T1" fmla="*/ 0 h 5"/>
                <a:gd name="T2" fmla="*/ 2 w 6"/>
                <a:gd name="T3" fmla="*/ 0 h 5"/>
                <a:gd name="T4" fmla="*/ 1 w 6"/>
                <a:gd name="T5" fmla="*/ 4 h 5"/>
                <a:gd name="T6" fmla="*/ 1 w 6"/>
                <a:gd name="T7" fmla="*/ 4 h 5"/>
                <a:gd name="T8" fmla="*/ 1 w 6"/>
                <a:gd name="T9" fmla="*/ 4 h 5"/>
                <a:gd name="T10" fmla="*/ 2 w 6"/>
                <a:gd name="T11" fmla="*/ 5 h 5"/>
                <a:gd name="T12" fmla="*/ 2 w 6"/>
                <a:gd name="T13" fmla="*/ 5 h 5"/>
                <a:gd name="T14" fmla="*/ 3 w 6"/>
                <a:gd name="T15" fmla="*/ 5 h 5"/>
                <a:gd name="T16" fmla="*/ 5 w 6"/>
                <a:gd name="T17" fmla="*/ 5 h 5"/>
                <a:gd name="T18" fmla="*/ 5 w 6"/>
                <a:gd name="T19" fmla="*/ 5 h 5"/>
                <a:gd name="T20" fmla="*/ 5 w 6"/>
                <a:gd name="T21" fmla="*/ 5 h 5"/>
                <a:gd name="T22" fmla="*/ 6 w 6"/>
                <a:gd name="T23" fmla="*/ 4 h 5"/>
                <a:gd name="T24" fmla="*/ 6 w 6"/>
                <a:gd name="T25" fmla="*/ 3 h 5"/>
                <a:gd name="T26" fmla="*/ 5 w 6"/>
                <a:gd name="T27" fmla="*/ 1 h 5"/>
                <a:gd name="T28" fmla="*/ 3 w 6"/>
                <a:gd name="T2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5">
                  <a:moveTo>
                    <a:pt x="3" y="0"/>
                  </a:moveTo>
                  <a:cubicBezTo>
                    <a:pt x="3" y="0"/>
                    <a:pt x="2" y="0"/>
                    <a:pt x="2" y="0"/>
                  </a:cubicBezTo>
                  <a:cubicBezTo>
                    <a:pt x="0" y="1"/>
                    <a:pt x="0" y="3"/>
                    <a:pt x="1" y="4"/>
                  </a:cubicBezTo>
                  <a:cubicBezTo>
                    <a:pt x="1" y="4"/>
                    <a:pt x="1" y="4"/>
                    <a:pt x="1" y="4"/>
                  </a:cubicBezTo>
                  <a:cubicBezTo>
                    <a:pt x="1" y="4"/>
                    <a:pt x="1" y="4"/>
                    <a:pt x="1" y="4"/>
                  </a:cubicBezTo>
                  <a:cubicBezTo>
                    <a:pt x="1" y="5"/>
                    <a:pt x="1" y="5"/>
                    <a:pt x="2" y="5"/>
                  </a:cubicBezTo>
                  <a:cubicBezTo>
                    <a:pt x="2" y="5"/>
                    <a:pt x="2" y="5"/>
                    <a:pt x="2" y="5"/>
                  </a:cubicBezTo>
                  <a:cubicBezTo>
                    <a:pt x="2" y="5"/>
                    <a:pt x="3" y="5"/>
                    <a:pt x="3" y="5"/>
                  </a:cubicBezTo>
                  <a:cubicBezTo>
                    <a:pt x="4" y="5"/>
                    <a:pt x="4" y="5"/>
                    <a:pt x="5" y="5"/>
                  </a:cubicBezTo>
                  <a:cubicBezTo>
                    <a:pt x="5" y="5"/>
                    <a:pt x="5" y="5"/>
                    <a:pt x="5" y="5"/>
                  </a:cubicBezTo>
                  <a:cubicBezTo>
                    <a:pt x="5" y="5"/>
                    <a:pt x="5" y="5"/>
                    <a:pt x="5" y="5"/>
                  </a:cubicBezTo>
                  <a:cubicBezTo>
                    <a:pt x="5" y="4"/>
                    <a:pt x="6" y="4"/>
                    <a:pt x="6" y="4"/>
                  </a:cubicBezTo>
                  <a:cubicBezTo>
                    <a:pt x="6" y="4"/>
                    <a:pt x="6" y="3"/>
                    <a:pt x="6" y="3"/>
                  </a:cubicBezTo>
                  <a:cubicBezTo>
                    <a:pt x="6" y="3"/>
                    <a:pt x="6" y="2"/>
                    <a:pt x="5" y="1"/>
                  </a:cubicBezTo>
                  <a:cubicBezTo>
                    <a:pt x="5" y="0"/>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89" name="Freeform 3274">
              <a:extLst>
                <a:ext uri="{FF2B5EF4-FFF2-40B4-BE49-F238E27FC236}">
                  <a16:creationId xmlns:a16="http://schemas.microsoft.com/office/drawing/2014/main" id="{63410AE0-0E8D-C554-8F87-4FE97D7722A9}"/>
                </a:ext>
              </a:extLst>
            </p:cNvPr>
            <p:cNvSpPr>
              <a:spLocks/>
            </p:cNvSpPr>
            <p:nvPr/>
          </p:nvSpPr>
          <p:spPr bwMode="auto">
            <a:xfrm>
              <a:off x="10067661" y="2444136"/>
              <a:ext cx="41382" cy="33106"/>
            </a:xfrm>
            <a:custGeom>
              <a:avLst/>
              <a:gdLst>
                <a:gd name="T0" fmla="*/ 3 w 6"/>
                <a:gd name="T1" fmla="*/ 0 h 5"/>
                <a:gd name="T2" fmla="*/ 1 w 6"/>
                <a:gd name="T3" fmla="*/ 0 h 5"/>
                <a:gd name="T4" fmla="*/ 0 w 6"/>
                <a:gd name="T5" fmla="*/ 3 h 5"/>
                <a:gd name="T6" fmla="*/ 0 w 6"/>
                <a:gd name="T7" fmla="*/ 3 h 5"/>
                <a:gd name="T8" fmla="*/ 1 w 6"/>
                <a:gd name="T9" fmla="*/ 4 h 5"/>
                <a:gd name="T10" fmla="*/ 1 w 6"/>
                <a:gd name="T11" fmla="*/ 4 h 5"/>
                <a:gd name="T12" fmla="*/ 1 w 6"/>
                <a:gd name="T13" fmla="*/ 5 h 5"/>
                <a:gd name="T14" fmla="*/ 3 w 6"/>
                <a:gd name="T15" fmla="*/ 5 h 5"/>
                <a:gd name="T16" fmla="*/ 3 w 6"/>
                <a:gd name="T17" fmla="*/ 5 h 5"/>
                <a:gd name="T18" fmla="*/ 4 w 6"/>
                <a:gd name="T19" fmla="*/ 5 h 5"/>
                <a:gd name="T20" fmla="*/ 4 w 6"/>
                <a:gd name="T21" fmla="*/ 5 h 5"/>
                <a:gd name="T22" fmla="*/ 6 w 6"/>
                <a:gd name="T23" fmla="*/ 2 h 5"/>
                <a:gd name="T24" fmla="*/ 6 w 6"/>
                <a:gd name="T25" fmla="*/ 2 h 5"/>
                <a:gd name="T26" fmla="*/ 5 w 6"/>
                <a:gd name="T27" fmla="*/ 1 h 5"/>
                <a:gd name="T28" fmla="*/ 5 w 6"/>
                <a:gd name="T29" fmla="*/ 1 h 5"/>
                <a:gd name="T30" fmla="*/ 5 w 6"/>
                <a:gd name="T31" fmla="*/ 1 h 5"/>
                <a:gd name="T32" fmla="*/ 3 w 6"/>
                <a:gd name="T33"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 h="5">
                  <a:moveTo>
                    <a:pt x="3" y="0"/>
                  </a:moveTo>
                  <a:cubicBezTo>
                    <a:pt x="2" y="0"/>
                    <a:pt x="2" y="0"/>
                    <a:pt x="1" y="0"/>
                  </a:cubicBezTo>
                  <a:cubicBezTo>
                    <a:pt x="0" y="1"/>
                    <a:pt x="0" y="2"/>
                    <a:pt x="0" y="3"/>
                  </a:cubicBezTo>
                  <a:cubicBezTo>
                    <a:pt x="0" y="3"/>
                    <a:pt x="0" y="3"/>
                    <a:pt x="0" y="3"/>
                  </a:cubicBezTo>
                  <a:cubicBezTo>
                    <a:pt x="0" y="3"/>
                    <a:pt x="0" y="4"/>
                    <a:pt x="1" y="4"/>
                  </a:cubicBezTo>
                  <a:cubicBezTo>
                    <a:pt x="1" y="4"/>
                    <a:pt x="1" y="4"/>
                    <a:pt x="1" y="4"/>
                  </a:cubicBezTo>
                  <a:cubicBezTo>
                    <a:pt x="1" y="4"/>
                    <a:pt x="1" y="4"/>
                    <a:pt x="1" y="5"/>
                  </a:cubicBezTo>
                  <a:cubicBezTo>
                    <a:pt x="2" y="5"/>
                    <a:pt x="2" y="5"/>
                    <a:pt x="3" y="5"/>
                  </a:cubicBezTo>
                  <a:cubicBezTo>
                    <a:pt x="3" y="5"/>
                    <a:pt x="3" y="5"/>
                    <a:pt x="3" y="5"/>
                  </a:cubicBezTo>
                  <a:cubicBezTo>
                    <a:pt x="3" y="5"/>
                    <a:pt x="3" y="5"/>
                    <a:pt x="4" y="5"/>
                  </a:cubicBezTo>
                  <a:cubicBezTo>
                    <a:pt x="4" y="5"/>
                    <a:pt x="4" y="5"/>
                    <a:pt x="4" y="5"/>
                  </a:cubicBezTo>
                  <a:cubicBezTo>
                    <a:pt x="5" y="4"/>
                    <a:pt x="6" y="3"/>
                    <a:pt x="6" y="2"/>
                  </a:cubicBezTo>
                  <a:cubicBezTo>
                    <a:pt x="6" y="2"/>
                    <a:pt x="6" y="2"/>
                    <a:pt x="6" y="2"/>
                  </a:cubicBezTo>
                  <a:cubicBezTo>
                    <a:pt x="6" y="2"/>
                    <a:pt x="5" y="2"/>
                    <a:pt x="5" y="1"/>
                  </a:cubicBezTo>
                  <a:cubicBezTo>
                    <a:pt x="5" y="1"/>
                    <a:pt x="5" y="1"/>
                    <a:pt x="5" y="1"/>
                  </a:cubicBezTo>
                  <a:cubicBezTo>
                    <a:pt x="5" y="1"/>
                    <a:pt x="5" y="1"/>
                    <a:pt x="5" y="1"/>
                  </a:cubicBezTo>
                  <a:cubicBezTo>
                    <a:pt x="5" y="0"/>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90" name="Freeform 3275">
              <a:extLst>
                <a:ext uri="{FF2B5EF4-FFF2-40B4-BE49-F238E27FC236}">
                  <a16:creationId xmlns:a16="http://schemas.microsoft.com/office/drawing/2014/main" id="{DF6BF6ED-224A-886F-2D1A-17DB89B1A894}"/>
                </a:ext>
              </a:extLst>
            </p:cNvPr>
            <p:cNvSpPr>
              <a:spLocks/>
            </p:cNvSpPr>
            <p:nvPr/>
          </p:nvSpPr>
          <p:spPr bwMode="auto">
            <a:xfrm>
              <a:off x="11747776" y="3616630"/>
              <a:ext cx="38623" cy="38623"/>
            </a:xfrm>
            <a:custGeom>
              <a:avLst/>
              <a:gdLst>
                <a:gd name="T0" fmla="*/ 3 w 6"/>
                <a:gd name="T1" fmla="*/ 0 h 6"/>
                <a:gd name="T2" fmla="*/ 3 w 6"/>
                <a:gd name="T3" fmla="*/ 0 h 6"/>
                <a:gd name="T4" fmla="*/ 3 w 6"/>
                <a:gd name="T5" fmla="*/ 0 h 6"/>
                <a:gd name="T6" fmla="*/ 2 w 6"/>
                <a:gd name="T7" fmla="*/ 1 h 6"/>
                <a:gd name="T8" fmla="*/ 1 w 6"/>
                <a:gd name="T9" fmla="*/ 4 h 6"/>
                <a:gd name="T10" fmla="*/ 3 w 6"/>
                <a:gd name="T11" fmla="*/ 6 h 6"/>
                <a:gd name="T12" fmla="*/ 5 w 6"/>
                <a:gd name="T13" fmla="*/ 5 h 6"/>
                <a:gd name="T14" fmla="*/ 5 w 6"/>
                <a:gd name="T15" fmla="*/ 5 h 6"/>
                <a:gd name="T16" fmla="*/ 5 w 6"/>
                <a:gd name="T17" fmla="*/ 5 h 6"/>
                <a:gd name="T18" fmla="*/ 6 w 6"/>
                <a:gd name="T19" fmla="*/ 4 h 6"/>
                <a:gd name="T20" fmla="*/ 6 w 6"/>
                <a:gd name="T21" fmla="*/ 4 h 6"/>
                <a:gd name="T22" fmla="*/ 6 w 6"/>
                <a:gd name="T23" fmla="*/ 1 h 6"/>
                <a:gd name="T24" fmla="*/ 5 w 6"/>
                <a:gd name="T25" fmla="*/ 1 h 6"/>
                <a:gd name="T26" fmla="*/ 4 w 6"/>
                <a:gd name="T27" fmla="*/ 0 h 6"/>
                <a:gd name="T28" fmla="*/ 3 w 6"/>
                <a:gd name="T2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6">
                  <a:moveTo>
                    <a:pt x="3" y="0"/>
                  </a:moveTo>
                  <a:cubicBezTo>
                    <a:pt x="3" y="0"/>
                    <a:pt x="3" y="0"/>
                    <a:pt x="3" y="0"/>
                  </a:cubicBezTo>
                  <a:cubicBezTo>
                    <a:pt x="3" y="0"/>
                    <a:pt x="3" y="0"/>
                    <a:pt x="3" y="0"/>
                  </a:cubicBezTo>
                  <a:cubicBezTo>
                    <a:pt x="2" y="0"/>
                    <a:pt x="2" y="0"/>
                    <a:pt x="2" y="1"/>
                  </a:cubicBezTo>
                  <a:cubicBezTo>
                    <a:pt x="0" y="2"/>
                    <a:pt x="0" y="3"/>
                    <a:pt x="1" y="4"/>
                  </a:cubicBezTo>
                  <a:cubicBezTo>
                    <a:pt x="2" y="5"/>
                    <a:pt x="2" y="6"/>
                    <a:pt x="3" y="6"/>
                  </a:cubicBezTo>
                  <a:cubicBezTo>
                    <a:pt x="4" y="6"/>
                    <a:pt x="4" y="5"/>
                    <a:pt x="5" y="5"/>
                  </a:cubicBezTo>
                  <a:cubicBezTo>
                    <a:pt x="5" y="5"/>
                    <a:pt x="5" y="5"/>
                    <a:pt x="5" y="5"/>
                  </a:cubicBezTo>
                  <a:cubicBezTo>
                    <a:pt x="5" y="5"/>
                    <a:pt x="5" y="5"/>
                    <a:pt x="5" y="5"/>
                  </a:cubicBezTo>
                  <a:cubicBezTo>
                    <a:pt x="5" y="5"/>
                    <a:pt x="5" y="5"/>
                    <a:pt x="6" y="4"/>
                  </a:cubicBezTo>
                  <a:cubicBezTo>
                    <a:pt x="6" y="4"/>
                    <a:pt x="6" y="4"/>
                    <a:pt x="6" y="4"/>
                  </a:cubicBezTo>
                  <a:cubicBezTo>
                    <a:pt x="6" y="3"/>
                    <a:pt x="6" y="2"/>
                    <a:pt x="6" y="1"/>
                  </a:cubicBezTo>
                  <a:cubicBezTo>
                    <a:pt x="5" y="1"/>
                    <a:pt x="5" y="1"/>
                    <a:pt x="5" y="1"/>
                  </a:cubicBezTo>
                  <a:cubicBezTo>
                    <a:pt x="4" y="0"/>
                    <a:pt x="4" y="0"/>
                    <a:pt x="4" y="0"/>
                  </a:cubicBezTo>
                  <a:cubicBezTo>
                    <a:pt x="4" y="0"/>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91" name="Freeform 3276">
              <a:extLst>
                <a:ext uri="{FF2B5EF4-FFF2-40B4-BE49-F238E27FC236}">
                  <a16:creationId xmlns:a16="http://schemas.microsoft.com/office/drawing/2014/main" id="{6B70DDAF-7132-27DE-E9B7-F88B4EBED110}"/>
                </a:ext>
              </a:extLst>
            </p:cNvPr>
            <p:cNvSpPr>
              <a:spLocks/>
            </p:cNvSpPr>
            <p:nvPr/>
          </p:nvSpPr>
          <p:spPr bwMode="auto">
            <a:xfrm>
              <a:off x="11700876" y="3335232"/>
              <a:ext cx="24829" cy="24829"/>
            </a:xfrm>
            <a:custGeom>
              <a:avLst/>
              <a:gdLst>
                <a:gd name="T0" fmla="*/ 2 w 4"/>
                <a:gd name="T1" fmla="*/ 0 h 4"/>
                <a:gd name="T2" fmla="*/ 1 w 4"/>
                <a:gd name="T3" fmla="*/ 1 h 4"/>
                <a:gd name="T4" fmla="*/ 1 w 4"/>
                <a:gd name="T5" fmla="*/ 1 h 4"/>
                <a:gd name="T6" fmla="*/ 1 w 4"/>
                <a:gd name="T7" fmla="*/ 1 h 4"/>
                <a:gd name="T8" fmla="*/ 1 w 4"/>
                <a:gd name="T9" fmla="*/ 1 h 4"/>
                <a:gd name="T10" fmla="*/ 1 w 4"/>
                <a:gd name="T11" fmla="*/ 2 h 4"/>
                <a:gd name="T12" fmla="*/ 1 w 4"/>
                <a:gd name="T13" fmla="*/ 3 h 4"/>
                <a:gd name="T14" fmla="*/ 2 w 4"/>
                <a:gd name="T15" fmla="*/ 4 h 4"/>
                <a:gd name="T16" fmla="*/ 3 w 4"/>
                <a:gd name="T17" fmla="*/ 4 h 4"/>
                <a:gd name="T18" fmla="*/ 3 w 4"/>
                <a:gd name="T19" fmla="*/ 4 h 4"/>
                <a:gd name="T20" fmla="*/ 4 w 4"/>
                <a:gd name="T21" fmla="*/ 4 h 4"/>
                <a:gd name="T22" fmla="*/ 4 w 4"/>
                <a:gd name="T23" fmla="*/ 3 h 4"/>
                <a:gd name="T24" fmla="*/ 4 w 4"/>
                <a:gd name="T25" fmla="*/ 3 h 4"/>
                <a:gd name="T26" fmla="*/ 4 w 4"/>
                <a:gd name="T27" fmla="*/ 2 h 4"/>
                <a:gd name="T28" fmla="*/ 4 w 4"/>
                <a:gd name="T29" fmla="*/ 2 h 4"/>
                <a:gd name="T30" fmla="*/ 4 w 4"/>
                <a:gd name="T31" fmla="*/ 1 h 4"/>
                <a:gd name="T32" fmla="*/ 2 w 4"/>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4">
                  <a:moveTo>
                    <a:pt x="2" y="0"/>
                  </a:moveTo>
                  <a:cubicBezTo>
                    <a:pt x="2" y="0"/>
                    <a:pt x="2" y="1"/>
                    <a:pt x="1" y="1"/>
                  </a:cubicBezTo>
                  <a:cubicBezTo>
                    <a:pt x="1" y="1"/>
                    <a:pt x="1" y="1"/>
                    <a:pt x="1" y="1"/>
                  </a:cubicBezTo>
                  <a:cubicBezTo>
                    <a:pt x="1" y="1"/>
                    <a:pt x="1" y="1"/>
                    <a:pt x="1" y="1"/>
                  </a:cubicBezTo>
                  <a:cubicBezTo>
                    <a:pt x="1" y="1"/>
                    <a:pt x="1" y="1"/>
                    <a:pt x="1" y="1"/>
                  </a:cubicBezTo>
                  <a:cubicBezTo>
                    <a:pt x="1" y="1"/>
                    <a:pt x="1" y="2"/>
                    <a:pt x="1" y="2"/>
                  </a:cubicBezTo>
                  <a:cubicBezTo>
                    <a:pt x="0" y="2"/>
                    <a:pt x="0" y="3"/>
                    <a:pt x="1" y="3"/>
                  </a:cubicBezTo>
                  <a:cubicBezTo>
                    <a:pt x="1" y="4"/>
                    <a:pt x="2" y="4"/>
                    <a:pt x="2" y="4"/>
                  </a:cubicBezTo>
                  <a:cubicBezTo>
                    <a:pt x="3" y="4"/>
                    <a:pt x="3" y="4"/>
                    <a:pt x="3" y="4"/>
                  </a:cubicBezTo>
                  <a:cubicBezTo>
                    <a:pt x="3" y="4"/>
                    <a:pt x="3" y="4"/>
                    <a:pt x="3" y="4"/>
                  </a:cubicBezTo>
                  <a:cubicBezTo>
                    <a:pt x="3" y="4"/>
                    <a:pt x="3" y="4"/>
                    <a:pt x="4" y="4"/>
                  </a:cubicBezTo>
                  <a:cubicBezTo>
                    <a:pt x="4" y="4"/>
                    <a:pt x="4" y="4"/>
                    <a:pt x="4" y="3"/>
                  </a:cubicBezTo>
                  <a:cubicBezTo>
                    <a:pt x="4" y="3"/>
                    <a:pt x="4" y="3"/>
                    <a:pt x="4" y="3"/>
                  </a:cubicBezTo>
                  <a:cubicBezTo>
                    <a:pt x="4" y="3"/>
                    <a:pt x="4" y="2"/>
                    <a:pt x="4" y="2"/>
                  </a:cubicBezTo>
                  <a:cubicBezTo>
                    <a:pt x="4" y="2"/>
                    <a:pt x="4" y="2"/>
                    <a:pt x="4" y="2"/>
                  </a:cubicBezTo>
                  <a:cubicBezTo>
                    <a:pt x="4" y="2"/>
                    <a:pt x="4" y="1"/>
                    <a:pt x="4" y="1"/>
                  </a:cubicBezTo>
                  <a:cubicBezTo>
                    <a:pt x="4" y="1"/>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92" name="Freeform 3277">
              <a:extLst>
                <a:ext uri="{FF2B5EF4-FFF2-40B4-BE49-F238E27FC236}">
                  <a16:creationId xmlns:a16="http://schemas.microsoft.com/office/drawing/2014/main" id="{BDCF0E2C-50E2-06AC-B6E5-488A229CE95F}"/>
                </a:ext>
              </a:extLst>
            </p:cNvPr>
            <p:cNvSpPr>
              <a:spLocks/>
            </p:cNvSpPr>
            <p:nvPr/>
          </p:nvSpPr>
          <p:spPr bwMode="auto">
            <a:xfrm>
              <a:off x="11924340" y="3826300"/>
              <a:ext cx="24829" cy="24829"/>
            </a:xfrm>
            <a:custGeom>
              <a:avLst/>
              <a:gdLst>
                <a:gd name="T0" fmla="*/ 2 w 4"/>
                <a:gd name="T1" fmla="*/ 0 h 4"/>
                <a:gd name="T2" fmla="*/ 2 w 4"/>
                <a:gd name="T3" fmla="*/ 0 h 4"/>
                <a:gd name="T4" fmla="*/ 1 w 4"/>
                <a:gd name="T5" fmla="*/ 0 h 4"/>
                <a:gd name="T6" fmla="*/ 1 w 4"/>
                <a:gd name="T7" fmla="*/ 0 h 4"/>
                <a:gd name="T8" fmla="*/ 1 w 4"/>
                <a:gd name="T9" fmla="*/ 0 h 4"/>
                <a:gd name="T10" fmla="*/ 0 w 4"/>
                <a:gd name="T11" fmla="*/ 0 h 4"/>
                <a:gd name="T12" fmla="*/ 0 w 4"/>
                <a:gd name="T13" fmla="*/ 3 h 4"/>
                <a:gd name="T14" fmla="*/ 2 w 4"/>
                <a:gd name="T15" fmla="*/ 4 h 4"/>
                <a:gd name="T16" fmla="*/ 2 w 4"/>
                <a:gd name="T17" fmla="*/ 4 h 4"/>
                <a:gd name="T18" fmla="*/ 2 w 4"/>
                <a:gd name="T19" fmla="*/ 4 h 4"/>
                <a:gd name="T20" fmla="*/ 3 w 4"/>
                <a:gd name="T21" fmla="*/ 3 h 4"/>
                <a:gd name="T22" fmla="*/ 4 w 4"/>
                <a:gd name="T23" fmla="*/ 2 h 4"/>
                <a:gd name="T24" fmla="*/ 4 w 4"/>
                <a:gd name="T25" fmla="*/ 2 h 4"/>
                <a:gd name="T26" fmla="*/ 4 w 4"/>
                <a:gd name="T27" fmla="*/ 1 h 4"/>
                <a:gd name="T28" fmla="*/ 3 w 4"/>
                <a:gd name="T29" fmla="*/ 1 h 4"/>
                <a:gd name="T30" fmla="*/ 3 w 4"/>
                <a:gd name="T31" fmla="*/ 1 h 4"/>
                <a:gd name="T32" fmla="*/ 2 w 4"/>
                <a:gd name="T33" fmla="*/ 0 h 4"/>
                <a:gd name="T34" fmla="*/ 2 w 4"/>
                <a:gd name="T35" fmla="*/ 0 h 4"/>
                <a:gd name="T36" fmla="*/ 2 w 4"/>
                <a:gd name="T3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 h="4">
                  <a:moveTo>
                    <a:pt x="2" y="0"/>
                  </a:moveTo>
                  <a:cubicBezTo>
                    <a:pt x="2" y="0"/>
                    <a:pt x="2" y="0"/>
                    <a:pt x="2" y="0"/>
                  </a:cubicBezTo>
                  <a:cubicBezTo>
                    <a:pt x="1" y="0"/>
                    <a:pt x="1" y="0"/>
                    <a:pt x="1" y="0"/>
                  </a:cubicBezTo>
                  <a:cubicBezTo>
                    <a:pt x="1" y="0"/>
                    <a:pt x="1" y="0"/>
                    <a:pt x="1" y="0"/>
                  </a:cubicBezTo>
                  <a:cubicBezTo>
                    <a:pt x="1" y="0"/>
                    <a:pt x="1" y="0"/>
                    <a:pt x="1" y="0"/>
                  </a:cubicBezTo>
                  <a:cubicBezTo>
                    <a:pt x="0" y="0"/>
                    <a:pt x="0" y="0"/>
                    <a:pt x="0" y="0"/>
                  </a:cubicBezTo>
                  <a:cubicBezTo>
                    <a:pt x="0" y="1"/>
                    <a:pt x="0" y="2"/>
                    <a:pt x="0" y="3"/>
                  </a:cubicBezTo>
                  <a:cubicBezTo>
                    <a:pt x="0" y="3"/>
                    <a:pt x="1" y="4"/>
                    <a:pt x="2" y="4"/>
                  </a:cubicBezTo>
                  <a:cubicBezTo>
                    <a:pt x="2" y="4"/>
                    <a:pt x="2" y="4"/>
                    <a:pt x="2" y="4"/>
                  </a:cubicBezTo>
                  <a:cubicBezTo>
                    <a:pt x="2" y="4"/>
                    <a:pt x="2" y="4"/>
                    <a:pt x="2" y="4"/>
                  </a:cubicBezTo>
                  <a:cubicBezTo>
                    <a:pt x="2" y="4"/>
                    <a:pt x="3" y="4"/>
                    <a:pt x="3" y="3"/>
                  </a:cubicBezTo>
                  <a:cubicBezTo>
                    <a:pt x="3" y="3"/>
                    <a:pt x="4" y="3"/>
                    <a:pt x="4" y="2"/>
                  </a:cubicBezTo>
                  <a:cubicBezTo>
                    <a:pt x="4" y="2"/>
                    <a:pt x="4" y="2"/>
                    <a:pt x="4" y="2"/>
                  </a:cubicBezTo>
                  <a:cubicBezTo>
                    <a:pt x="4" y="2"/>
                    <a:pt x="4" y="1"/>
                    <a:pt x="4" y="1"/>
                  </a:cubicBezTo>
                  <a:cubicBezTo>
                    <a:pt x="4" y="1"/>
                    <a:pt x="3" y="1"/>
                    <a:pt x="3" y="1"/>
                  </a:cubicBezTo>
                  <a:cubicBezTo>
                    <a:pt x="3" y="1"/>
                    <a:pt x="3" y="1"/>
                    <a:pt x="3" y="1"/>
                  </a:cubicBezTo>
                  <a:cubicBezTo>
                    <a:pt x="3" y="0"/>
                    <a:pt x="3" y="0"/>
                    <a:pt x="2" y="0"/>
                  </a:cubicBezTo>
                  <a:cubicBezTo>
                    <a:pt x="2" y="0"/>
                    <a:pt x="2"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nvGrpSpPr>
            <p:cNvPr id="93" name="Group 92">
              <a:extLst>
                <a:ext uri="{FF2B5EF4-FFF2-40B4-BE49-F238E27FC236}">
                  <a16:creationId xmlns:a16="http://schemas.microsoft.com/office/drawing/2014/main" id="{682E7D48-F2CF-4670-CDF1-FDE99AD573ED}"/>
                </a:ext>
              </a:extLst>
            </p:cNvPr>
            <p:cNvGrpSpPr/>
            <p:nvPr/>
          </p:nvGrpSpPr>
          <p:grpSpPr>
            <a:xfrm>
              <a:off x="6249468" y="-1100935"/>
              <a:ext cx="6847366" cy="4965858"/>
              <a:chOff x="6249468" y="-1100935"/>
              <a:chExt cx="6847366" cy="4965858"/>
            </a:xfrm>
            <a:grpFill/>
          </p:grpSpPr>
          <p:sp>
            <p:nvSpPr>
              <p:cNvPr id="94" name="Freeform 3279">
                <a:extLst>
                  <a:ext uri="{FF2B5EF4-FFF2-40B4-BE49-F238E27FC236}">
                    <a16:creationId xmlns:a16="http://schemas.microsoft.com/office/drawing/2014/main" id="{897253FE-5E48-D47B-5E66-36A17902F86D}"/>
                  </a:ext>
                </a:extLst>
              </p:cNvPr>
              <p:cNvSpPr>
                <a:spLocks/>
              </p:cNvSpPr>
              <p:nvPr/>
            </p:nvSpPr>
            <p:spPr bwMode="auto">
              <a:xfrm>
                <a:off x="11858129" y="3401443"/>
                <a:ext cx="24829" cy="19312"/>
              </a:xfrm>
              <a:custGeom>
                <a:avLst/>
                <a:gdLst>
                  <a:gd name="T0" fmla="*/ 2 w 4"/>
                  <a:gd name="T1" fmla="*/ 0 h 3"/>
                  <a:gd name="T2" fmla="*/ 2 w 4"/>
                  <a:gd name="T3" fmla="*/ 0 h 3"/>
                  <a:gd name="T4" fmla="*/ 2 w 4"/>
                  <a:gd name="T5" fmla="*/ 0 h 3"/>
                  <a:gd name="T6" fmla="*/ 1 w 4"/>
                  <a:gd name="T7" fmla="*/ 0 h 3"/>
                  <a:gd name="T8" fmla="*/ 0 w 4"/>
                  <a:gd name="T9" fmla="*/ 1 h 3"/>
                  <a:gd name="T10" fmla="*/ 0 w 4"/>
                  <a:gd name="T11" fmla="*/ 1 h 3"/>
                  <a:gd name="T12" fmla="*/ 0 w 4"/>
                  <a:gd name="T13" fmla="*/ 3 h 3"/>
                  <a:gd name="T14" fmla="*/ 1 w 4"/>
                  <a:gd name="T15" fmla="*/ 3 h 3"/>
                  <a:gd name="T16" fmla="*/ 1 w 4"/>
                  <a:gd name="T17" fmla="*/ 3 h 3"/>
                  <a:gd name="T18" fmla="*/ 2 w 4"/>
                  <a:gd name="T19" fmla="*/ 3 h 3"/>
                  <a:gd name="T20" fmla="*/ 2 w 4"/>
                  <a:gd name="T21" fmla="*/ 3 h 3"/>
                  <a:gd name="T22" fmla="*/ 2 w 4"/>
                  <a:gd name="T23" fmla="*/ 3 h 3"/>
                  <a:gd name="T24" fmla="*/ 3 w 4"/>
                  <a:gd name="T25" fmla="*/ 3 h 3"/>
                  <a:gd name="T26" fmla="*/ 4 w 4"/>
                  <a:gd name="T27" fmla="*/ 0 h 3"/>
                  <a:gd name="T28" fmla="*/ 4 w 4"/>
                  <a:gd name="T29" fmla="*/ 0 h 3"/>
                  <a:gd name="T30" fmla="*/ 3 w 4"/>
                  <a:gd name="T31" fmla="*/ 0 h 3"/>
                  <a:gd name="T32" fmla="*/ 2 w 4"/>
                  <a:gd name="T33"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3">
                    <a:moveTo>
                      <a:pt x="2" y="0"/>
                    </a:moveTo>
                    <a:cubicBezTo>
                      <a:pt x="2" y="0"/>
                      <a:pt x="2" y="0"/>
                      <a:pt x="2" y="0"/>
                    </a:cubicBezTo>
                    <a:cubicBezTo>
                      <a:pt x="2" y="0"/>
                      <a:pt x="2" y="0"/>
                      <a:pt x="2" y="0"/>
                    </a:cubicBezTo>
                    <a:cubicBezTo>
                      <a:pt x="1" y="0"/>
                      <a:pt x="1" y="0"/>
                      <a:pt x="1" y="0"/>
                    </a:cubicBezTo>
                    <a:cubicBezTo>
                      <a:pt x="1" y="0"/>
                      <a:pt x="0" y="0"/>
                      <a:pt x="0" y="1"/>
                    </a:cubicBezTo>
                    <a:cubicBezTo>
                      <a:pt x="0" y="1"/>
                      <a:pt x="0" y="1"/>
                      <a:pt x="0" y="1"/>
                    </a:cubicBezTo>
                    <a:cubicBezTo>
                      <a:pt x="0" y="2"/>
                      <a:pt x="0" y="2"/>
                      <a:pt x="0" y="3"/>
                    </a:cubicBezTo>
                    <a:cubicBezTo>
                      <a:pt x="1" y="3"/>
                      <a:pt x="1" y="3"/>
                      <a:pt x="1" y="3"/>
                    </a:cubicBezTo>
                    <a:cubicBezTo>
                      <a:pt x="1" y="3"/>
                      <a:pt x="1" y="3"/>
                      <a:pt x="1" y="3"/>
                    </a:cubicBezTo>
                    <a:cubicBezTo>
                      <a:pt x="2" y="3"/>
                      <a:pt x="2" y="3"/>
                      <a:pt x="2" y="3"/>
                    </a:cubicBezTo>
                    <a:cubicBezTo>
                      <a:pt x="2" y="3"/>
                      <a:pt x="2" y="3"/>
                      <a:pt x="2" y="3"/>
                    </a:cubicBezTo>
                    <a:cubicBezTo>
                      <a:pt x="2" y="3"/>
                      <a:pt x="2" y="3"/>
                      <a:pt x="2" y="3"/>
                    </a:cubicBezTo>
                    <a:cubicBezTo>
                      <a:pt x="3" y="3"/>
                      <a:pt x="3" y="3"/>
                      <a:pt x="3" y="3"/>
                    </a:cubicBezTo>
                    <a:cubicBezTo>
                      <a:pt x="4" y="3"/>
                      <a:pt x="4" y="1"/>
                      <a:pt x="4" y="0"/>
                    </a:cubicBezTo>
                    <a:cubicBezTo>
                      <a:pt x="4" y="0"/>
                      <a:pt x="4" y="0"/>
                      <a:pt x="4" y="0"/>
                    </a:cubicBezTo>
                    <a:cubicBezTo>
                      <a:pt x="4" y="0"/>
                      <a:pt x="3" y="0"/>
                      <a:pt x="3" y="0"/>
                    </a:cubicBezTo>
                    <a:cubicBezTo>
                      <a:pt x="3" y="0"/>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95" name="Freeform 3280">
                <a:extLst>
                  <a:ext uri="{FF2B5EF4-FFF2-40B4-BE49-F238E27FC236}">
                    <a16:creationId xmlns:a16="http://schemas.microsoft.com/office/drawing/2014/main" id="{60FF438C-397F-51D9-FADA-56BEA55D3F18}"/>
                  </a:ext>
                </a:extLst>
              </p:cNvPr>
              <p:cNvSpPr>
                <a:spLocks/>
              </p:cNvSpPr>
              <p:nvPr/>
            </p:nvSpPr>
            <p:spPr bwMode="auto">
              <a:xfrm>
                <a:off x="11891234" y="2777952"/>
                <a:ext cx="24829" cy="19312"/>
              </a:xfrm>
              <a:custGeom>
                <a:avLst/>
                <a:gdLst>
                  <a:gd name="T0" fmla="*/ 2 w 4"/>
                  <a:gd name="T1" fmla="*/ 0 h 3"/>
                  <a:gd name="T2" fmla="*/ 1 w 4"/>
                  <a:gd name="T3" fmla="*/ 0 h 3"/>
                  <a:gd name="T4" fmla="*/ 0 w 4"/>
                  <a:gd name="T5" fmla="*/ 2 h 3"/>
                  <a:gd name="T6" fmla="*/ 0 w 4"/>
                  <a:gd name="T7" fmla="*/ 2 h 3"/>
                  <a:gd name="T8" fmla="*/ 0 w 4"/>
                  <a:gd name="T9" fmla="*/ 3 h 3"/>
                  <a:gd name="T10" fmla="*/ 0 w 4"/>
                  <a:gd name="T11" fmla="*/ 3 h 3"/>
                  <a:gd name="T12" fmla="*/ 1 w 4"/>
                  <a:gd name="T13" fmla="*/ 3 h 3"/>
                  <a:gd name="T14" fmla="*/ 1 w 4"/>
                  <a:gd name="T15" fmla="*/ 3 h 3"/>
                  <a:gd name="T16" fmla="*/ 2 w 4"/>
                  <a:gd name="T17" fmla="*/ 3 h 3"/>
                  <a:gd name="T18" fmla="*/ 2 w 4"/>
                  <a:gd name="T19" fmla="*/ 3 h 3"/>
                  <a:gd name="T20" fmla="*/ 3 w 4"/>
                  <a:gd name="T21" fmla="*/ 3 h 3"/>
                  <a:gd name="T22" fmla="*/ 4 w 4"/>
                  <a:gd name="T23" fmla="*/ 0 h 3"/>
                  <a:gd name="T24" fmla="*/ 2 w 4"/>
                  <a:gd name="T25"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3">
                    <a:moveTo>
                      <a:pt x="2" y="0"/>
                    </a:moveTo>
                    <a:cubicBezTo>
                      <a:pt x="2" y="0"/>
                      <a:pt x="1" y="0"/>
                      <a:pt x="1" y="0"/>
                    </a:cubicBezTo>
                    <a:cubicBezTo>
                      <a:pt x="0" y="0"/>
                      <a:pt x="0" y="1"/>
                      <a:pt x="0" y="2"/>
                    </a:cubicBezTo>
                    <a:cubicBezTo>
                      <a:pt x="0" y="2"/>
                      <a:pt x="0" y="2"/>
                      <a:pt x="0" y="2"/>
                    </a:cubicBezTo>
                    <a:cubicBezTo>
                      <a:pt x="0" y="2"/>
                      <a:pt x="0" y="3"/>
                      <a:pt x="0" y="3"/>
                    </a:cubicBezTo>
                    <a:cubicBezTo>
                      <a:pt x="0" y="3"/>
                      <a:pt x="0" y="3"/>
                      <a:pt x="0" y="3"/>
                    </a:cubicBezTo>
                    <a:cubicBezTo>
                      <a:pt x="1" y="3"/>
                      <a:pt x="1" y="3"/>
                      <a:pt x="1" y="3"/>
                    </a:cubicBezTo>
                    <a:cubicBezTo>
                      <a:pt x="1" y="3"/>
                      <a:pt x="1" y="3"/>
                      <a:pt x="1" y="3"/>
                    </a:cubicBezTo>
                    <a:cubicBezTo>
                      <a:pt x="2" y="3"/>
                      <a:pt x="2" y="3"/>
                      <a:pt x="2" y="3"/>
                    </a:cubicBezTo>
                    <a:cubicBezTo>
                      <a:pt x="2" y="3"/>
                      <a:pt x="2" y="3"/>
                      <a:pt x="2" y="3"/>
                    </a:cubicBezTo>
                    <a:cubicBezTo>
                      <a:pt x="2" y="3"/>
                      <a:pt x="3" y="3"/>
                      <a:pt x="3" y="3"/>
                    </a:cubicBezTo>
                    <a:cubicBezTo>
                      <a:pt x="4" y="3"/>
                      <a:pt x="4" y="1"/>
                      <a:pt x="4" y="0"/>
                    </a:cubicBezTo>
                    <a:cubicBezTo>
                      <a:pt x="3" y="0"/>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96" name="Freeform 3281">
                <a:extLst>
                  <a:ext uri="{FF2B5EF4-FFF2-40B4-BE49-F238E27FC236}">
                    <a16:creationId xmlns:a16="http://schemas.microsoft.com/office/drawing/2014/main" id="{5D96699E-1EA9-528F-EE27-947960AFE9C4}"/>
                  </a:ext>
                </a:extLst>
              </p:cNvPr>
              <p:cNvSpPr>
                <a:spLocks/>
              </p:cNvSpPr>
              <p:nvPr/>
            </p:nvSpPr>
            <p:spPr bwMode="auto">
              <a:xfrm>
                <a:off x="11295331" y="2954516"/>
                <a:ext cx="24829" cy="27588"/>
              </a:xfrm>
              <a:custGeom>
                <a:avLst/>
                <a:gdLst>
                  <a:gd name="T0" fmla="*/ 2 w 4"/>
                  <a:gd name="T1" fmla="*/ 0 h 4"/>
                  <a:gd name="T2" fmla="*/ 1 w 4"/>
                  <a:gd name="T3" fmla="*/ 0 h 4"/>
                  <a:gd name="T4" fmla="*/ 1 w 4"/>
                  <a:gd name="T5" fmla="*/ 0 h 4"/>
                  <a:gd name="T6" fmla="*/ 1 w 4"/>
                  <a:gd name="T7" fmla="*/ 1 h 4"/>
                  <a:gd name="T8" fmla="*/ 1 w 4"/>
                  <a:gd name="T9" fmla="*/ 1 h 4"/>
                  <a:gd name="T10" fmla="*/ 1 w 4"/>
                  <a:gd name="T11" fmla="*/ 1 h 4"/>
                  <a:gd name="T12" fmla="*/ 0 w 4"/>
                  <a:gd name="T13" fmla="*/ 3 h 4"/>
                  <a:gd name="T14" fmla="*/ 1 w 4"/>
                  <a:gd name="T15" fmla="*/ 3 h 4"/>
                  <a:gd name="T16" fmla="*/ 1 w 4"/>
                  <a:gd name="T17" fmla="*/ 3 h 4"/>
                  <a:gd name="T18" fmla="*/ 2 w 4"/>
                  <a:gd name="T19" fmla="*/ 4 h 4"/>
                  <a:gd name="T20" fmla="*/ 3 w 4"/>
                  <a:gd name="T21" fmla="*/ 4 h 4"/>
                  <a:gd name="T22" fmla="*/ 4 w 4"/>
                  <a:gd name="T23" fmla="*/ 4 h 4"/>
                  <a:gd name="T24" fmla="*/ 4 w 4"/>
                  <a:gd name="T25" fmla="*/ 3 h 4"/>
                  <a:gd name="T26" fmla="*/ 4 w 4"/>
                  <a:gd name="T27" fmla="*/ 3 h 4"/>
                  <a:gd name="T28" fmla="*/ 4 w 4"/>
                  <a:gd name="T29" fmla="*/ 3 h 4"/>
                  <a:gd name="T30" fmla="*/ 4 w 4"/>
                  <a:gd name="T31" fmla="*/ 2 h 4"/>
                  <a:gd name="T32" fmla="*/ 4 w 4"/>
                  <a:gd name="T33" fmla="*/ 1 h 4"/>
                  <a:gd name="T34" fmla="*/ 4 w 4"/>
                  <a:gd name="T35" fmla="*/ 1 h 4"/>
                  <a:gd name="T36" fmla="*/ 2 w 4"/>
                  <a:gd name="T3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 h="4">
                    <a:moveTo>
                      <a:pt x="2" y="0"/>
                    </a:moveTo>
                    <a:cubicBezTo>
                      <a:pt x="2" y="0"/>
                      <a:pt x="2" y="0"/>
                      <a:pt x="1" y="0"/>
                    </a:cubicBezTo>
                    <a:cubicBezTo>
                      <a:pt x="1" y="0"/>
                      <a:pt x="1" y="0"/>
                      <a:pt x="1" y="0"/>
                    </a:cubicBezTo>
                    <a:cubicBezTo>
                      <a:pt x="1" y="0"/>
                      <a:pt x="1" y="0"/>
                      <a:pt x="1" y="1"/>
                    </a:cubicBezTo>
                    <a:cubicBezTo>
                      <a:pt x="1" y="1"/>
                      <a:pt x="1" y="1"/>
                      <a:pt x="1" y="1"/>
                    </a:cubicBezTo>
                    <a:cubicBezTo>
                      <a:pt x="1" y="1"/>
                      <a:pt x="1" y="1"/>
                      <a:pt x="1" y="1"/>
                    </a:cubicBezTo>
                    <a:cubicBezTo>
                      <a:pt x="0" y="2"/>
                      <a:pt x="0" y="2"/>
                      <a:pt x="0" y="3"/>
                    </a:cubicBezTo>
                    <a:cubicBezTo>
                      <a:pt x="0" y="3"/>
                      <a:pt x="0" y="3"/>
                      <a:pt x="1" y="3"/>
                    </a:cubicBezTo>
                    <a:cubicBezTo>
                      <a:pt x="1" y="3"/>
                      <a:pt x="1" y="3"/>
                      <a:pt x="1" y="3"/>
                    </a:cubicBezTo>
                    <a:cubicBezTo>
                      <a:pt x="1" y="4"/>
                      <a:pt x="2" y="4"/>
                      <a:pt x="2" y="4"/>
                    </a:cubicBezTo>
                    <a:cubicBezTo>
                      <a:pt x="3" y="4"/>
                      <a:pt x="3" y="4"/>
                      <a:pt x="3" y="4"/>
                    </a:cubicBezTo>
                    <a:cubicBezTo>
                      <a:pt x="3" y="4"/>
                      <a:pt x="3" y="4"/>
                      <a:pt x="4" y="4"/>
                    </a:cubicBezTo>
                    <a:cubicBezTo>
                      <a:pt x="4" y="3"/>
                      <a:pt x="4" y="3"/>
                      <a:pt x="4" y="3"/>
                    </a:cubicBezTo>
                    <a:cubicBezTo>
                      <a:pt x="4" y="3"/>
                      <a:pt x="4" y="3"/>
                      <a:pt x="4" y="3"/>
                    </a:cubicBezTo>
                    <a:cubicBezTo>
                      <a:pt x="4" y="3"/>
                      <a:pt x="4" y="3"/>
                      <a:pt x="4" y="3"/>
                    </a:cubicBezTo>
                    <a:cubicBezTo>
                      <a:pt x="4" y="2"/>
                      <a:pt x="4" y="2"/>
                      <a:pt x="4" y="2"/>
                    </a:cubicBezTo>
                    <a:cubicBezTo>
                      <a:pt x="4" y="2"/>
                      <a:pt x="4" y="1"/>
                      <a:pt x="4" y="1"/>
                    </a:cubicBezTo>
                    <a:cubicBezTo>
                      <a:pt x="4" y="1"/>
                      <a:pt x="4" y="1"/>
                      <a:pt x="4" y="1"/>
                    </a:cubicBezTo>
                    <a:cubicBezTo>
                      <a:pt x="4" y="0"/>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97" name="Freeform 3282">
                <a:extLst>
                  <a:ext uri="{FF2B5EF4-FFF2-40B4-BE49-F238E27FC236}">
                    <a16:creationId xmlns:a16="http://schemas.microsoft.com/office/drawing/2014/main" id="{E7AE4A62-8285-D728-4F0C-DDDA41F2E402}"/>
                  </a:ext>
                </a:extLst>
              </p:cNvPr>
              <p:cNvSpPr>
                <a:spLocks/>
              </p:cNvSpPr>
              <p:nvPr/>
            </p:nvSpPr>
            <p:spPr bwMode="auto">
              <a:xfrm>
                <a:off x="10939445" y="2372407"/>
                <a:ext cx="27588" cy="24829"/>
              </a:xfrm>
              <a:custGeom>
                <a:avLst/>
                <a:gdLst>
                  <a:gd name="T0" fmla="*/ 2 w 4"/>
                  <a:gd name="T1" fmla="*/ 0 h 4"/>
                  <a:gd name="T2" fmla="*/ 1 w 4"/>
                  <a:gd name="T3" fmla="*/ 0 h 4"/>
                  <a:gd name="T4" fmla="*/ 0 w 4"/>
                  <a:gd name="T5" fmla="*/ 1 h 4"/>
                  <a:gd name="T6" fmla="*/ 0 w 4"/>
                  <a:gd name="T7" fmla="*/ 2 h 4"/>
                  <a:gd name="T8" fmla="*/ 0 w 4"/>
                  <a:gd name="T9" fmla="*/ 2 h 4"/>
                  <a:gd name="T10" fmla="*/ 0 w 4"/>
                  <a:gd name="T11" fmla="*/ 2 h 4"/>
                  <a:gd name="T12" fmla="*/ 0 w 4"/>
                  <a:gd name="T13" fmla="*/ 3 h 4"/>
                  <a:gd name="T14" fmla="*/ 1 w 4"/>
                  <a:gd name="T15" fmla="*/ 4 h 4"/>
                  <a:gd name="T16" fmla="*/ 1 w 4"/>
                  <a:gd name="T17" fmla="*/ 4 h 4"/>
                  <a:gd name="T18" fmla="*/ 2 w 4"/>
                  <a:gd name="T19" fmla="*/ 4 h 4"/>
                  <a:gd name="T20" fmla="*/ 3 w 4"/>
                  <a:gd name="T21" fmla="*/ 4 h 4"/>
                  <a:gd name="T22" fmla="*/ 3 w 4"/>
                  <a:gd name="T23" fmla="*/ 4 h 4"/>
                  <a:gd name="T24" fmla="*/ 3 w 4"/>
                  <a:gd name="T25" fmla="*/ 4 h 4"/>
                  <a:gd name="T26" fmla="*/ 3 w 4"/>
                  <a:gd name="T27" fmla="*/ 1 h 4"/>
                  <a:gd name="T28" fmla="*/ 2 w 4"/>
                  <a:gd name="T2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 h="4">
                    <a:moveTo>
                      <a:pt x="2" y="0"/>
                    </a:moveTo>
                    <a:cubicBezTo>
                      <a:pt x="1" y="0"/>
                      <a:pt x="1" y="0"/>
                      <a:pt x="1" y="0"/>
                    </a:cubicBezTo>
                    <a:cubicBezTo>
                      <a:pt x="0" y="1"/>
                      <a:pt x="0" y="1"/>
                      <a:pt x="0" y="1"/>
                    </a:cubicBezTo>
                    <a:cubicBezTo>
                      <a:pt x="0" y="1"/>
                      <a:pt x="0" y="2"/>
                      <a:pt x="0" y="2"/>
                    </a:cubicBezTo>
                    <a:cubicBezTo>
                      <a:pt x="0" y="2"/>
                      <a:pt x="0" y="2"/>
                      <a:pt x="0" y="2"/>
                    </a:cubicBezTo>
                    <a:cubicBezTo>
                      <a:pt x="0" y="2"/>
                      <a:pt x="0" y="2"/>
                      <a:pt x="0" y="2"/>
                    </a:cubicBezTo>
                    <a:cubicBezTo>
                      <a:pt x="0" y="3"/>
                      <a:pt x="0" y="3"/>
                      <a:pt x="0" y="3"/>
                    </a:cubicBezTo>
                    <a:cubicBezTo>
                      <a:pt x="0" y="3"/>
                      <a:pt x="1" y="4"/>
                      <a:pt x="1" y="4"/>
                    </a:cubicBezTo>
                    <a:cubicBezTo>
                      <a:pt x="1" y="4"/>
                      <a:pt x="1" y="4"/>
                      <a:pt x="1" y="4"/>
                    </a:cubicBezTo>
                    <a:cubicBezTo>
                      <a:pt x="1" y="4"/>
                      <a:pt x="2" y="4"/>
                      <a:pt x="2" y="4"/>
                    </a:cubicBezTo>
                    <a:cubicBezTo>
                      <a:pt x="2" y="4"/>
                      <a:pt x="2" y="4"/>
                      <a:pt x="3" y="4"/>
                    </a:cubicBezTo>
                    <a:cubicBezTo>
                      <a:pt x="3" y="4"/>
                      <a:pt x="3" y="4"/>
                      <a:pt x="3" y="4"/>
                    </a:cubicBezTo>
                    <a:cubicBezTo>
                      <a:pt x="3" y="4"/>
                      <a:pt x="3" y="4"/>
                      <a:pt x="3" y="4"/>
                    </a:cubicBezTo>
                    <a:cubicBezTo>
                      <a:pt x="4" y="3"/>
                      <a:pt x="4" y="2"/>
                      <a:pt x="3" y="1"/>
                    </a:cubicBezTo>
                    <a:cubicBezTo>
                      <a:pt x="3"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98" name="Freeform 3283">
                <a:extLst>
                  <a:ext uri="{FF2B5EF4-FFF2-40B4-BE49-F238E27FC236}">
                    <a16:creationId xmlns:a16="http://schemas.microsoft.com/office/drawing/2014/main" id="{027AB837-40B1-8F78-FBD9-50E1AA369D7E}"/>
                  </a:ext>
                </a:extLst>
              </p:cNvPr>
              <p:cNvSpPr>
                <a:spLocks noEditPoints="1"/>
              </p:cNvSpPr>
              <p:nvPr/>
            </p:nvSpPr>
            <p:spPr bwMode="auto">
              <a:xfrm>
                <a:off x="6254985" y="-1095417"/>
                <a:ext cx="6833573" cy="4946547"/>
              </a:xfrm>
              <a:custGeom>
                <a:avLst/>
                <a:gdLst>
                  <a:gd name="T0" fmla="*/ 1886 w 2477"/>
                  <a:gd name="T1" fmla="*/ 1561 h 1793"/>
                  <a:gd name="T2" fmla="*/ 1717 w 2477"/>
                  <a:gd name="T3" fmla="*/ 1416 h 1793"/>
                  <a:gd name="T4" fmla="*/ 1361 w 2477"/>
                  <a:gd name="T5" fmla="*/ 1067 h 1793"/>
                  <a:gd name="T6" fmla="*/ 957 w 2477"/>
                  <a:gd name="T7" fmla="*/ 855 h 1793"/>
                  <a:gd name="T8" fmla="*/ 981 w 2477"/>
                  <a:gd name="T9" fmla="*/ 347 h 1793"/>
                  <a:gd name="T10" fmla="*/ 523 w 2477"/>
                  <a:gd name="T11" fmla="*/ 302 h 1793"/>
                  <a:gd name="T12" fmla="*/ 121 w 2477"/>
                  <a:gd name="T13" fmla="*/ 57 h 1793"/>
                  <a:gd name="T14" fmla="*/ 119 w 2477"/>
                  <a:gd name="T15" fmla="*/ 413 h 1793"/>
                  <a:gd name="T16" fmla="*/ 696 w 2477"/>
                  <a:gd name="T17" fmla="*/ 444 h 1793"/>
                  <a:gd name="T18" fmla="*/ 708 w 2477"/>
                  <a:gd name="T19" fmla="*/ 810 h 1793"/>
                  <a:gd name="T20" fmla="*/ 905 w 2477"/>
                  <a:gd name="T21" fmla="*/ 1185 h 1793"/>
                  <a:gd name="T22" fmla="*/ 1297 w 2477"/>
                  <a:gd name="T23" fmla="*/ 1330 h 1793"/>
                  <a:gd name="T24" fmla="*/ 1648 w 2477"/>
                  <a:gd name="T25" fmla="*/ 1613 h 1793"/>
                  <a:gd name="T26" fmla="*/ 2183 w 2477"/>
                  <a:gd name="T27" fmla="*/ 1646 h 1793"/>
                  <a:gd name="T28" fmla="*/ 2363 w 2477"/>
                  <a:gd name="T29" fmla="*/ 1637 h 1793"/>
                  <a:gd name="T30" fmla="*/ 2202 w 2477"/>
                  <a:gd name="T31" fmla="*/ 1649 h 1793"/>
                  <a:gd name="T32" fmla="*/ 2159 w 2477"/>
                  <a:gd name="T33" fmla="*/ 1577 h 1793"/>
                  <a:gd name="T34" fmla="*/ 2216 w 2477"/>
                  <a:gd name="T35" fmla="*/ 1565 h 1793"/>
                  <a:gd name="T36" fmla="*/ 2216 w 2477"/>
                  <a:gd name="T37" fmla="*/ 1565 h 1793"/>
                  <a:gd name="T38" fmla="*/ 1701 w 2477"/>
                  <a:gd name="T39" fmla="*/ 1601 h 1793"/>
                  <a:gd name="T40" fmla="*/ 1648 w 2477"/>
                  <a:gd name="T41" fmla="*/ 1568 h 1793"/>
                  <a:gd name="T42" fmla="*/ 1599 w 2477"/>
                  <a:gd name="T43" fmla="*/ 1535 h 1793"/>
                  <a:gd name="T44" fmla="*/ 1589 w 2477"/>
                  <a:gd name="T45" fmla="*/ 1430 h 1793"/>
                  <a:gd name="T46" fmla="*/ 1523 w 2477"/>
                  <a:gd name="T47" fmla="*/ 1352 h 1793"/>
                  <a:gd name="T48" fmla="*/ 1644 w 2477"/>
                  <a:gd name="T49" fmla="*/ 1459 h 1793"/>
                  <a:gd name="T50" fmla="*/ 1591 w 2477"/>
                  <a:gd name="T51" fmla="*/ 1304 h 1793"/>
                  <a:gd name="T52" fmla="*/ 1463 w 2477"/>
                  <a:gd name="T53" fmla="*/ 1283 h 1793"/>
                  <a:gd name="T54" fmla="*/ 884 w 2477"/>
                  <a:gd name="T55" fmla="*/ 1067 h 1793"/>
                  <a:gd name="T56" fmla="*/ 798 w 2477"/>
                  <a:gd name="T57" fmla="*/ 304 h 1793"/>
                  <a:gd name="T58" fmla="*/ 763 w 2477"/>
                  <a:gd name="T59" fmla="*/ 546 h 1793"/>
                  <a:gd name="T60" fmla="*/ 732 w 2477"/>
                  <a:gd name="T61" fmla="*/ 499 h 1793"/>
                  <a:gd name="T62" fmla="*/ 727 w 2477"/>
                  <a:gd name="T63" fmla="*/ 642 h 1793"/>
                  <a:gd name="T64" fmla="*/ 710 w 2477"/>
                  <a:gd name="T65" fmla="*/ 810 h 1793"/>
                  <a:gd name="T66" fmla="*/ 869 w 2477"/>
                  <a:gd name="T67" fmla="*/ 998 h 1793"/>
                  <a:gd name="T68" fmla="*/ 829 w 2477"/>
                  <a:gd name="T69" fmla="*/ 530 h 1793"/>
                  <a:gd name="T70" fmla="*/ 836 w 2477"/>
                  <a:gd name="T71" fmla="*/ 311 h 1793"/>
                  <a:gd name="T72" fmla="*/ 796 w 2477"/>
                  <a:gd name="T73" fmla="*/ 304 h 1793"/>
                  <a:gd name="T74" fmla="*/ 618 w 2477"/>
                  <a:gd name="T75" fmla="*/ 368 h 1793"/>
                  <a:gd name="T76" fmla="*/ 269 w 2477"/>
                  <a:gd name="T77" fmla="*/ 280 h 1793"/>
                  <a:gd name="T78" fmla="*/ 119 w 2477"/>
                  <a:gd name="T79" fmla="*/ 174 h 1793"/>
                  <a:gd name="T80" fmla="*/ 273 w 2477"/>
                  <a:gd name="T81" fmla="*/ 207 h 1793"/>
                  <a:gd name="T82" fmla="*/ 516 w 2477"/>
                  <a:gd name="T83" fmla="*/ 299 h 1793"/>
                  <a:gd name="T84" fmla="*/ 164 w 2477"/>
                  <a:gd name="T85" fmla="*/ 147 h 1793"/>
                  <a:gd name="T86" fmla="*/ 117 w 2477"/>
                  <a:gd name="T87" fmla="*/ 174 h 1793"/>
                  <a:gd name="T88" fmla="*/ 147 w 2477"/>
                  <a:gd name="T89" fmla="*/ 254 h 1793"/>
                  <a:gd name="T90" fmla="*/ 271 w 2477"/>
                  <a:gd name="T91" fmla="*/ 280 h 1793"/>
                  <a:gd name="T92" fmla="*/ 392 w 2477"/>
                  <a:gd name="T93" fmla="*/ 418 h 1793"/>
                  <a:gd name="T94" fmla="*/ 746 w 2477"/>
                  <a:gd name="T95" fmla="*/ 454 h 1793"/>
                  <a:gd name="T96" fmla="*/ 722 w 2477"/>
                  <a:gd name="T97" fmla="*/ 485 h 1793"/>
                  <a:gd name="T98" fmla="*/ 644 w 2477"/>
                  <a:gd name="T99" fmla="*/ 706 h 1793"/>
                  <a:gd name="T100" fmla="*/ 710 w 2477"/>
                  <a:gd name="T101" fmla="*/ 810 h 1793"/>
                  <a:gd name="T102" fmla="*/ 872 w 2477"/>
                  <a:gd name="T103" fmla="*/ 1003 h 1793"/>
                  <a:gd name="T104" fmla="*/ 953 w 2477"/>
                  <a:gd name="T105" fmla="*/ 1145 h 1793"/>
                  <a:gd name="T106" fmla="*/ 1057 w 2477"/>
                  <a:gd name="T107" fmla="*/ 1062 h 1793"/>
                  <a:gd name="T108" fmla="*/ 1361 w 2477"/>
                  <a:gd name="T109" fmla="*/ 1067 h 1793"/>
                  <a:gd name="T110" fmla="*/ 1297 w 2477"/>
                  <a:gd name="T111" fmla="*/ 1330 h 1793"/>
                  <a:gd name="T112" fmla="*/ 1599 w 2477"/>
                  <a:gd name="T113" fmla="*/ 1532 h 1793"/>
                  <a:gd name="T114" fmla="*/ 1739 w 2477"/>
                  <a:gd name="T115" fmla="*/ 1625 h 1793"/>
                  <a:gd name="T116" fmla="*/ 1886 w 2477"/>
                  <a:gd name="T117" fmla="*/ 1561 h 1793"/>
                  <a:gd name="T118" fmla="*/ 2114 w 2477"/>
                  <a:gd name="T119" fmla="*/ 1641 h 1793"/>
                  <a:gd name="T120" fmla="*/ 2309 w 2477"/>
                  <a:gd name="T121" fmla="*/ 1656 h 17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477" h="1793">
                    <a:moveTo>
                      <a:pt x="2363" y="1637"/>
                    </a:moveTo>
                    <a:lnTo>
                      <a:pt x="2363" y="1637"/>
                    </a:lnTo>
                    <a:lnTo>
                      <a:pt x="2387" y="1556"/>
                    </a:lnTo>
                    <a:lnTo>
                      <a:pt x="2387" y="1554"/>
                    </a:lnTo>
                    <a:lnTo>
                      <a:pt x="2306" y="1580"/>
                    </a:lnTo>
                    <a:lnTo>
                      <a:pt x="2280" y="1554"/>
                    </a:lnTo>
                    <a:lnTo>
                      <a:pt x="2235" y="1461"/>
                    </a:lnTo>
                    <a:lnTo>
                      <a:pt x="2235" y="1459"/>
                    </a:lnTo>
                    <a:lnTo>
                      <a:pt x="2157" y="1577"/>
                    </a:lnTo>
                    <a:lnTo>
                      <a:pt x="2045" y="1615"/>
                    </a:lnTo>
                    <a:lnTo>
                      <a:pt x="1886" y="1561"/>
                    </a:lnTo>
                    <a:lnTo>
                      <a:pt x="1886" y="1558"/>
                    </a:lnTo>
                    <a:lnTo>
                      <a:pt x="1886" y="1558"/>
                    </a:lnTo>
                    <a:lnTo>
                      <a:pt x="1886" y="1558"/>
                    </a:lnTo>
                    <a:lnTo>
                      <a:pt x="1886" y="1558"/>
                    </a:lnTo>
                    <a:lnTo>
                      <a:pt x="1701" y="1601"/>
                    </a:lnTo>
                    <a:lnTo>
                      <a:pt x="1663" y="1575"/>
                    </a:lnTo>
                    <a:lnTo>
                      <a:pt x="1717" y="1418"/>
                    </a:lnTo>
                    <a:lnTo>
                      <a:pt x="1720" y="1418"/>
                    </a:lnTo>
                    <a:lnTo>
                      <a:pt x="1717" y="1418"/>
                    </a:lnTo>
                    <a:lnTo>
                      <a:pt x="1720" y="1416"/>
                    </a:lnTo>
                    <a:lnTo>
                      <a:pt x="1717" y="1416"/>
                    </a:lnTo>
                    <a:lnTo>
                      <a:pt x="1644" y="1378"/>
                    </a:lnTo>
                    <a:lnTo>
                      <a:pt x="1646" y="1340"/>
                    </a:lnTo>
                    <a:lnTo>
                      <a:pt x="1679" y="1242"/>
                    </a:lnTo>
                    <a:lnTo>
                      <a:pt x="1679" y="1242"/>
                    </a:lnTo>
                    <a:lnTo>
                      <a:pt x="1542" y="1271"/>
                    </a:lnTo>
                    <a:lnTo>
                      <a:pt x="1432" y="1219"/>
                    </a:lnTo>
                    <a:lnTo>
                      <a:pt x="1361" y="1067"/>
                    </a:lnTo>
                    <a:lnTo>
                      <a:pt x="1361" y="1067"/>
                    </a:lnTo>
                    <a:lnTo>
                      <a:pt x="1361" y="1067"/>
                    </a:lnTo>
                    <a:lnTo>
                      <a:pt x="1361" y="1067"/>
                    </a:lnTo>
                    <a:lnTo>
                      <a:pt x="1361" y="1067"/>
                    </a:lnTo>
                    <a:lnTo>
                      <a:pt x="1211" y="1007"/>
                    </a:lnTo>
                    <a:lnTo>
                      <a:pt x="1211" y="1007"/>
                    </a:lnTo>
                    <a:lnTo>
                      <a:pt x="1209" y="1007"/>
                    </a:lnTo>
                    <a:lnTo>
                      <a:pt x="1209" y="1007"/>
                    </a:lnTo>
                    <a:lnTo>
                      <a:pt x="1209" y="1007"/>
                    </a:lnTo>
                    <a:lnTo>
                      <a:pt x="1055" y="1060"/>
                    </a:lnTo>
                    <a:lnTo>
                      <a:pt x="884" y="1067"/>
                    </a:lnTo>
                    <a:lnTo>
                      <a:pt x="874" y="1003"/>
                    </a:lnTo>
                    <a:lnTo>
                      <a:pt x="874" y="1005"/>
                    </a:lnTo>
                    <a:lnTo>
                      <a:pt x="872" y="1003"/>
                    </a:lnTo>
                    <a:lnTo>
                      <a:pt x="957" y="855"/>
                    </a:lnTo>
                    <a:lnTo>
                      <a:pt x="957" y="853"/>
                    </a:lnTo>
                    <a:lnTo>
                      <a:pt x="786" y="829"/>
                    </a:lnTo>
                    <a:lnTo>
                      <a:pt x="765" y="763"/>
                    </a:lnTo>
                    <a:lnTo>
                      <a:pt x="793" y="737"/>
                    </a:lnTo>
                    <a:lnTo>
                      <a:pt x="793" y="737"/>
                    </a:lnTo>
                    <a:lnTo>
                      <a:pt x="729" y="642"/>
                    </a:lnTo>
                    <a:lnTo>
                      <a:pt x="829" y="530"/>
                    </a:lnTo>
                    <a:lnTo>
                      <a:pt x="967" y="494"/>
                    </a:lnTo>
                    <a:lnTo>
                      <a:pt x="969" y="494"/>
                    </a:lnTo>
                    <a:lnTo>
                      <a:pt x="879" y="394"/>
                    </a:lnTo>
                    <a:lnTo>
                      <a:pt x="981" y="347"/>
                    </a:lnTo>
                    <a:lnTo>
                      <a:pt x="983" y="347"/>
                    </a:lnTo>
                    <a:lnTo>
                      <a:pt x="879" y="238"/>
                    </a:lnTo>
                    <a:lnTo>
                      <a:pt x="834" y="311"/>
                    </a:lnTo>
                    <a:lnTo>
                      <a:pt x="798" y="302"/>
                    </a:lnTo>
                    <a:lnTo>
                      <a:pt x="801" y="302"/>
                    </a:lnTo>
                    <a:lnTo>
                      <a:pt x="798" y="302"/>
                    </a:lnTo>
                    <a:lnTo>
                      <a:pt x="798" y="302"/>
                    </a:lnTo>
                    <a:lnTo>
                      <a:pt x="798" y="302"/>
                    </a:lnTo>
                    <a:lnTo>
                      <a:pt x="618" y="368"/>
                    </a:lnTo>
                    <a:lnTo>
                      <a:pt x="523" y="302"/>
                    </a:lnTo>
                    <a:lnTo>
                      <a:pt x="523" y="302"/>
                    </a:lnTo>
                    <a:lnTo>
                      <a:pt x="520" y="299"/>
                    </a:lnTo>
                    <a:lnTo>
                      <a:pt x="475" y="138"/>
                    </a:lnTo>
                    <a:lnTo>
                      <a:pt x="475" y="136"/>
                    </a:lnTo>
                    <a:lnTo>
                      <a:pt x="337" y="240"/>
                    </a:lnTo>
                    <a:lnTo>
                      <a:pt x="276" y="207"/>
                    </a:lnTo>
                    <a:lnTo>
                      <a:pt x="278" y="169"/>
                    </a:lnTo>
                    <a:lnTo>
                      <a:pt x="278" y="169"/>
                    </a:lnTo>
                    <a:lnTo>
                      <a:pt x="164" y="147"/>
                    </a:lnTo>
                    <a:lnTo>
                      <a:pt x="166" y="147"/>
                    </a:lnTo>
                    <a:lnTo>
                      <a:pt x="164" y="147"/>
                    </a:lnTo>
                    <a:lnTo>
                      <a:pt x="121" y="57"/>
                    </a:lnTo>
                    <a:lnTo>
                      <a:pt x="121" y="55"/>
                    </a:lnTo>
                    <a:lnTo>
                      <a:pt x="45" y="0"/>
                    </a:lnTo>
                    <a:lnTo>
                      <a:pt x="105" y="143"/>
                    </a:lnTo>
                    <a:lnTo>
                      <a:pt x="105" y="143"/>
                    </a:lnTo>
                    <a:lnTo>
                      <a:pt x="52" y="207"/>
                    </a:lnTo>
                    <a:lnTo>
                      <a:pt x="50" y="209"/>
                    </a:lnTo>
                    <a:lnTo>
                      <a:pt x="133" y="219"/>
                    </a:lnTo>
                    <a:lnTo>
                      <a:pt x="147" y="252"/>
                    </a:lnTo>
                    <a:lnTo>
                      <a:pt x="0" y="373"/>
                    </a:lnTo>
                    <a:lnTo>
                      <a:pt x="3" y="373"/>
                    </a:lnTo>
                    <a:lnTo>
                      <a:pt x="119" y="413"/>
                    </a:lnTo>
                    <a:lnTo>
                      <a:pt x="152" y="356"/>
                    </a:lnTo>
                    <a:lnTo>
                      <a:pt x="152" y="356"/>
                    </a:lnTo>
                    <a:lnTo>
                      <a:pt x="152" y="356"/>
                    </a:lnTo>
                    <a:lnTo>
                      <a:pt x="269" y="280"/>
                    </a:lnTo>
                    <a:lnTo>
                      <a:pt x="387" y="290"/>
                    </a:lnTo>
                    <a:lnTo>
                      <a:pt x="459" y="356"/>
                    </a:lnTo>
                    <a:lnTo>
                      <a:pt x="390" y="421"/>
                    </a:lnTo>
                    <a:lnTo>
                      <a:pt x="511" y="406"/>
                    </a:lnTo>
                    <a:lnTo>
                      <a:pt x="511" y="406"/>
                    </a:lnTo>
                    <a:lnTo>
                      <a:pt x="511" y="406"/>
                    </a:lnTo>
                    <a:lnTo>
                      <a:pt x="696" y="444"/>
                    </a:lnTo>
                    <a:lnTo>
                      <a:pt x="722" y="482"/>
                    </a:lnTo>
                    <a:lnTo>
                      <a:pt x="606" y="604"/>
                    </a:lnTo>
                    <a:lnTo>
                      <a:pt x="606" y="604"/>
                    </a:lnTo>
                    <a:lnTo>
                      <a:pt x="606" y="606"/>
                    </a:lnTo>
                    <a:lnTo>
                      <a:pt x="606" y="606"/>
                    </a:lnTo>
                    <a:lnTo>
                      <a:pt x="606" y="606"/>
                    </a:lnTo>
                    <a:lnTo>
                      <a:pt x="658" y="670"/>
                    </a:lnTo>
                    <a:lnTo>
                      <a:pt x="641" y="703"/>
                    </a:lnTo>
                    <a:lnTo>
                      <a:pt x="573" y="779"/>
                    </a:lnTo>
                    <a:lnTo>
                      <a:pt x="570" y="779"/>
                    </a:lnTo>
                    <a:lnTo>
                      <a:pt x="708" y="810"/>
                    </a:lnTo>
                    <a:lnTo>
                      <a:pt x="786" y="900"/>
                    </a:lnTo>
                    <a:lnTo>
                      <a:pt x="791" y="1071"/>
                    </a:lnTo>
                    <a:lnTo>
                      <a:pt x="791" y="1071"/>
                    </a:lnTo>
                    <a:lnTo>
                      <a:pt x="791" y="1071"/>
                    </a:lnTo>
                    <a:lnTo>
                      <a:pt x="791" y="1071"/>
                    </a:lnTo>
                    <a:lnTo>
                      <a:pt x="791" y="1071"/>
                    </a:lnTo>
                    <a:lnTo>
                      <a:pt x="905" y="1185"/>
                    </a:lnTo>
                    <a:lnTo>
                      <a:pt x="905" y="1185"/>
                    </a:lnTo>
                    <a:lnTo>
                      <a:pt x="905" y="1185"/>
                    </a:lnTo>
                    <a:lnTo>
                      <a:pt x="905" y="1185"/>
                    </a:lnTo>
                    <a:lnTo>
                      <a:pt x="905" y="1185"/>
                    </a:lnTo>
                    <a:lnTo>
                      <a:pt x="1067" y="1200"/>
                    </a:lnTo>
                    <a:lnTo>
                      <a:pt x="1067" y="1200"/>
                    </a:lnTo>
                    <a:lnTo>
                      <a:pt x="1067" y="1200"/>
                    </a:lnTo>
                    <a:lnTo>
                      <a:pt x="1069" y="1200"/>
                    </a:lnTo>
                    <a:lnTo>
                      <a:pt x="1069" y="1200"/>
                    </a:lnTo>
                    <a:lnTo>
                      <a:pt x="1169" y="1064"/>
                    </a:lnTo>
                    <a:lnTo>
                      <a:pt x="1247" y="1064"/>
                    </a:lnTo>
                    <a:lnTo>
                      <a:pt x="1314" y="1162"/>
                    </a:lnTo>
                    <a:lnTo>
                      <a:pt x="1311" y="1159"/>
                    </a:lnTo>
                    <a:lnTo>
                      <a:pt x="1314" y="1162"/>
                    </a:lnTo>
                    <a:lnTo>
                      <a:pt x="1297" y="1330"/>
                    </a:lnTo>
                    <a:lnTo>
                      <a:pt x="1297" y="1333"/>
                    </a:lnTo>
                    <a:lnTo>
                      <a:pt x="1463" y="1285"/>
                    </a:lnTo>
                    <a:lnTo>
                      <a:pt x="1511" y="1337"/>
                    </a:lnTo>
                    <a:lnTo>
                      <a:pt x="1494" y="1373"/>
                    </a:lnTo>
                    <a:lnTo>
                      <a:pt x="1494" y="1373"/>
                    </a:lnTo>
                    <a:lnTo>
                      <a:pt x="1591" y="1432"/>
                    </a:lnTo>
                    <a:lnTo>
                      <a:pt x="1599" y="1535"/>
                    </a:lnTo>
                    <a:lnTo>
                      <a:pt x="1599" y="1535"/>
                    </a:lnTo>
                    <a:lnTo>
                      <a:pt x="1599" y="1535"/>
                    </a:lnTo>
                    <a:lnTo>
                      <a:pt x="1648" y="1611"/>
                    </a:lnTo>
                    <a:lnTo>
                      <a:pt x="1648" y="1613"/>
                    </a:lnTo>
                    <a:lnTo>
                      <a:pt x="1648" y="1613"/>
                    </a:lnTo>
                    <a:lnTo>
                      <a:pt x="1665" y="1772"/>
                    </a:lnTo>
                    <a:lnTo>
                      <a:pt x="1665" y="1774"/>
                    </a:lnTo>
                    <a:lnTo>
                      <a:pt x="1805" y="1639"/>
                    </a:lnTo>
                    <a:lnTo>
                      <a:pt x="1919" y="1660"/>
                    </a:lnTo>
                    <a:lnTo>
                      <a:pt x="1917" y="1660"/>
                    </a:lnTo>
                    <a:lnTo>
                      <a:pt x="1919" y="1660"/>
                    </a:lnTo>
                    <a:lnTo>
                      <a:pt x="2026" y="1791"/>
                    </a:lnTo>
                    <a:lnTo>
                      <a:pt x="2029" y="1793"/>
                    </a:lnTo>
                    <a:lnTo>
                      <a:pt x="2112" y="1641"/>
                    </a:lnTo>
                    <a:lnTo>
                      <a:pt x="2183" y="1646"/>
                    </a:lnTo>
                    <a:lnTo>
                      <a:pt x="2195" y="1682"/>
                    </a:lnTo>
                    <a:lnTo>
                      <a:pt x="2309" y="1656"/>
                    </a:lnTo>
                    <a:lnTo>
                      <a:pt x="2385" y="1722"/>
                    </a:lnTo>
                    <a:lnTo>
                      <a:pt x="2385" y="1722"/>
                    </a:lnTo>
                    <a:lnTo>
                      <a:pt x="2477" y="1741"/>
                    </a:lnTo>
                    <a:lnTo>
                      <a:pt x="2363" y="1637"/>
                    </a:lnTo>
                    <a:close/>
                    <a:moveTo>
                      <a:pt x="2363" y="1639"/>
                    </a:moveTo>
                    <a:lnTo>
                      <a:pt x="2473" y="1741"/>
                    </a:lnTo>
                    <a:lnTo>
                      <a:pt x="2385" y="1722"/>
                    </a:lnTo>
                    <a:lnTo>
                      <a:pt x="2363" y="1639"/>
                    </a:lnTo>
                    <a:close/>
                    <a:moveTo>
                      <a:pt x="2363" y="1637"/>
                    </a:moveTo>
                    <a:lnTo>
                      <a:pt x="2340" y="1615"/>
                    </a:lnTo>
                    <a:lnTo>
                      <a:pt x="2385" y="1558"/>
                    </a:lnTo>
                    <a:lnTo>
                      <a:pt x="2363" y="1637"/>
                    </a:lnTo>
                    <a:close/>
                    <a:moveTo>
                      <a:pt x="2385" y="1556"/>
                    </a:moveTo>
                    <a:lnTo>
                      <a:pt x="2340" y="1613"/>
                    </a:lnTo>
                    <a:lnTo>
                      <a:pt x="2306" y="1580"/>
                    </a:lnTo>
                    <a:lnTo>
                      <a:pt x="2385" y="1556"/>
                    </a:lnTo>
                    <a:close/>
                    <a:moveTo>
                      <a:pt x="2202" y="1649"/>
                    </a:moveTo>
                    <a:lnTo>
                      <a:pt x="2304" y="1656"/>
                    </a:lnTo>
                    <a:lnTo>
                      <a:pt x="2197" y="1682"/>
                    </a:lnTo>
                    <a:lnTo>
                      <a:pt x="2202" y="1649"/>
                    </a:lnTo>
                    <a:close/>
                    <a:moveTo>
                      <a:pt x="2202" y="1646"/>
                    </a:moveTo>
                    <a:lnTo>
                      <a:pt x="2209" y="1611"/>
                    </a:lnTo>
                    <a:lnTo>
                      <a:pt x="2306" y="1580"/>
                    </a:lnTo>
                    <a:lnTo>
                      <a:pt x="2340" y="1615"/>
                    </a:lnTo>
                    <a:lnTo>
                      <a:pt x="2306" y="1656"/>
                    </a:lnTo>
                    <a:lnTo>
                      <a:pt x="2202" y="1646"/>
                    </a:lnTo>
                    <a:close/>
                    <a:moveTo>
                      <a:pt x="2114" y="1639"/>
                    </a:moveTo>
                    <a:lnTo>
                      <a:pt x="2157" y="1577"/>
                    </a:lnTo>
                    <a:lnTo>
                      <a:pt x="2173" y="1620"/>
                    </a:lnTo>
                    <a:lnTo>
                      <a:pt x="2114" y="1639"/>
                    </a:lnTo>
                    <a:close/>
                    <a:moveTo>
                      <a:pt x="2159" y="1577"/>
                    </a:moveTo>
                    <a:lnTo>
                      <a:pt x="2216" y="1565"/>
                    </a:lnTo>
                    <a:lnTo>
                      <a:pt x="2209" y="1611"/>
                    </a:lnTo>
                    <a:lnTo>
                      <a:pt x="2173" y="1620"/>
                    </a:lnTo>
                    <a:lnTo>
                      <a:pt x="2159" y="1577"/>
                    </a:lnTo>
                    <a:close/>
                    <a:moveTo>
                      <a:pt x="2209" y="1611"/>
                    </a:moveTo>
                    <a:lnTo>
                      <a:pt x="2202" y="1646"/>
                    </a:lnTo>
                    <a:lnTo>
                      <a:pt x="2183" y="1646"/>
                    </a:lnTo>
                    <a:lnTo>
                      <a:pt x="2173" y="1622"/>
                    </a:lnTo>
                    <a:lnTo>
                      <a:pt x="2209" y="1611"/>
                    </a:lnTo>
                    <a:close/>
                    <a:moveTo>
                      <a:pt x="2209" y="1611"/>
                    </a:moveTo>
                    <a:lnTo>
                      <a:pt x="2216" y="1565"/>
                    </a:lnTo>
                    <a:lnTo>
                      <a:pt x="2280" y="1554"/>
                    </a:lnTo>
                    <a:lnTo>
                      <a:pt x="2306" y="1580"/>
                    </a:lnTo>
                    <a:lnTo>
                      <a:pt x="2209" y="1611"/>
                    </a:lnTo>
                    <a:close/>
                    <a:moveTo>
                      <a:pt x="2280" y="1554"/>
                    </a:moveTo>
                    <a:lnTo>
                      <a:pt x="2216" y="1565"/>
                    </a:lnTo>
                    <a:lnTo>
                      <a:pt x="2235" y="1461"/>
                    </a:lnTo>
                    <a:lnTo>
                      <a:pt x="2280" y="1554"/>
                    </a:lnTo>
                    <a:close/>
                    <a:moveTo>
                      <a:pt x="2216" y="1565"/>
                    </a:moveTo>
                    <a:lnTo>
                      <a:pt x="2159" y="1577"/>
                    </a:lnTo>
                    <a:lnTo>
                      <a:pt x="2235" y="1463"/>
                    </a:lnTo>
                    <a:lnTo>
                      <a:pt x="2216" y="1565"/>
                    </a:lnTo>
                    <a:close/>
                    <a:moveTo>
                      <a:pt x="2157" y="1577"/>
                    </a:moveTo>
                    <a:lnTo>
                      <a:pt x="2112" y="1641"/>
                    </a:lnTo>
                    <a:lnTo>
                      <a:pt x="2045" y="1618"/>
                    </a:lnTo>
                    <a:lnTo>
                      <a:pt x="2157" y="1577"/>
                    </a:lnTo>
                    <a:close/>
                    <a:moveTo>
                      <a:pt x="2109" y="1641"/>
                    </a:moveTo>
                    <a:lnTo>
                      <a:pt x="1924" y="1660"/>
                    </a:lnTo>
                    <a:lnTo>
                      <a:pt x="2045" y="1618"/>
                    </a:lnTo>
                    <a:lnTo>
                      <a:pt x="2109" y="1641"/>
                    </a:lnTo>
                    <a:close/>
                    <a:moveTo>
                      <a:pt x="1881" y="1561"/>
                    </a:moveTo>
                    <a:lnTo>
                      <a:pt x="1739" y="1625"/>
                    </a:lnTo>
                    <a:lnTo>
                      <a:pt x="1701" y="1601"/>
                    </a:lnTo>
                    <a:lnTo>
                      <a:pt x="1881" y="1561"/>
                    </a:lnTo>
                    <a:close/>
                    <a:moveTo>
                      <a:pt x="1701" y="1601"/>
                    </a:moveTo>
                    <a:lnTo>
                      <a:pt x="1736" y="1625"/>
                    </a:lnTo>
                    <a:lnTo>
                      <a:pt x="1651" y="1611"/>
                    </a:lnTo>
                    <a:lnTo>
                      <a:pt x="1701" y="1601"/>
                    </a:lnTo>
                    <a:close/>
                    <a:moveTo>
                      <a:pt x="1698" y="1601"/>
                    </a:moveTo>
                    <a:lnTo>
                      <a:pt x="1651" y="1611"/>
                    </a:lnTo>
                    <a:lnTo>
                      <a:pt x="1663" y="1577"/>
                    </a:lnTo>
                    <a:lnTo>
                      <a:pt x="1698" y="1601"/>
                    </a:lnTo>
                    <a:close/>
                    <a:moveTo>
                      <a:pt x="1651" y="1608"/>
                    </a:moveTo>
                    <a:lnTo>
                      <a:pt x="1648" y="1568"/>
                    </a:lnTo>
                    <a:lnTo>
                      <a:pt x="1663" y="1575"/>
                    </a:lnTo>
                    <a:lnTo>
                      <a:pt x="1651" y="1608"/>
                    </a:lnTo>
                    <a:close/>
                    <a:moveTo>
                      <a:pt x="1648" y="1565"/>
                    </a:moveTo>
                    <a:lnTo>
                      <a:pt x="1644" y="1459"/>
                    </a:lnTo>
                    <a:lnTo>
                      <a:pt x="1644" y="1459"/>
                    </a:lnTo>
                    <a:lnTo>
                      <a:pt x="1717" y="1418"/>
                    </a:lnTo>
                    <a:lnTo>
                      <a:pt x="1663" y="1575"/>
                    </a:lnTo>
                    <a:lnTo>
                      <a:pt x="1648" y="1565"/>
                    </a:lnTo>
                    <a:close/>
                    <a:moveTo>
                      <a:pt x="1644" y="1461"/>
                    </a:moveTo>
                    <a:lnTo>
                      <a:pt x="1648" y="1565"/>
                    </a:lnTo>
                    <a:lnTo>
                      <a:pt x="1599" y="1535"/>
                    </a:lnTo>
                    <a:lnTo>
                      <a:pt x="1644" y="1461"/>
                    </a:lnTo>
                    <a:close/>
                    <a:moveTo>
                      <a:pt x="1523" y="1352"/>
                    </a:moveTo>
                    <a:lnTo>
                      <a:pt x="1553" y="1333"/>
                    </a:lnTo>
                    <a:lnTo>
                      <a:pt x="1644" y="1380"/>
                    </a:lnTo>
                    <a:lnTo>
                      <a:pt x="1644" y="1425"/>
                    </a:lnTo>
                    <a:lnTo>
                      <a:pt x="1591" y="1432"/>
                    </a:lnTo>
                    <a:lnTo>
                      <a:pt x="1523" y="1352"/>
                    </a:lnTo>
                    <a:close/>
                    <a:moveTo>
                      <a:pt x="1589" y="1430"/>
                    </a:moveTo>
                    <a:lnTo>
                      <a:pt x="1494" y="1373"/>
                    </a:lnTo>
                    <a:lnTo>
                      <a:pt x="1523" y="1354"/>
                    </a:lnTo>
                    <a:lnTo>
                      <a:pt x="1589" y="1430"/>
                    </a:lnTo>
                    <a:close/>
                    <a:moveTo>
                      <a:pt x="1539" y="1271"/>
                    </a:moveTo>
                    <a:lnTo>
                      <a:pt x="1520" y="1314"/>
                    </a:lnTo>
                    <a:lnTo>
                      <a:pt x="1466" y="1285"/>
                    </a:lnTo>
                    <a:lnTo>
                      <a:pt x="1539" y="1271"/>
                    </a:lnTo>
                    <a:close/>
                    <a:moveTo>
                      <a:pt x="1542" y="1271"/>
                    </a:moveTo>
                    <a:lnTo>
                      <a:pt x="1589" y="1304"/>
                    </a:lnTo>
                    <a:lnTo>
                      <a:pt x="1553" y="1330"/>
                    </a:lnTo>
                    <a:lnTo>
                      <a:pt x="1523" y="1314"/>
                    </a:lnTo>
                    <a:lnTo>
                      <a:pt x="1542" y="1271"/>
                    </a:lnTo>
                    <a:close/>
                    <a:moveTo>
                      <a:pt x="1553" y="1330"/>
                    </a:moveTo>
                    <a:lnTo>
                      <a:pt x="1523" y="1352"/>
                    </a:lnTo>
                    <a:lnTo>
                      <a:pt x="1511" y="1337"/>
                    </a:lnTo>
                    <a:lnTo>
                      <a:pt x="1520" y="1314"/>
                    </a:lnTo>
                    <a:lnTo>
                      <a:pt x="1553" y="1330"/>
                    </a:lnTo>
                    <a:close/>
                    <a:moveTo>
                      <a:pt x="1644" y="1428"/>
                    </a:moveTo>
                    <a:lnTo>
                      <a:pt x="1644" y="1459"/>
                    </a:lnTo>
                    <a:lnTo>
                      <a:pt x="1594" y="1432"/>
                    </a:lnTo>
                    <a:lnTo>
                      <a:pt x="1644" y="1428"/>
                    </a:lnTo>
                    <a:close/>
                    <a:moveTo>
                      <a:pt x="1644" y="1459"/>
                    </a:moveTo>
                    <a:lnTo>
                      <a:pt x="1644" y="1428"/>
                    </a:lnTo>
                    <a:lnTo>
                      <a:pt x="1715" y="1418"/>
                    </a:lnTo>
                    <a:lnTo>
                      <a:pt x="1644" y="1459"/>
                    </a:lnTo>
                    <a:close/>
                    <a:moveTo>
                      <a:pt x="1717" y="1418"/>
                    </a:moveTo>
                    <a:lnTo>
                      <a:pt x="1644" y="1425"/>
                    </a:lnTo>
                    <a:lnTo>
                      <a:pt x="1644" y="1380"/>
                    </a:lnTo>
                    <a:lnTo>
                      <a:pt x="1717" y="1418"/>
                    </a:lnTo>
                    <a:close/>
                    <a:moveTo>
                      <a:pt x="1553" y="1330"/>
                    </a:moveTo>
                    <a:lnTo>
                      <a:pt x="1591" y="1304"/>
                    </a:lnTo>
                    <a:lnTo>
                      <a:pt x="1644" y="1342"/>
                    </a:lnTo>
                    <a:lnTo>
                      <a:pt x="1644" y="1378"/>
                    </a:lnTo>
                    <a:lnTo>
                      <a:pt x="1553" y="1330"/>
                    </a:lnTo>
                    <a:close/>
                    <a:moveTo>
                      <a:pt x="1644" y="1340"/>
                    </a:moveTo>
                    <a:lnTo>
                      <a:pt x="1591" y="1304"/>
                    </a:lnTo>
                    <a:lnTo>
                      <a:pt x="1677" y="1245"/>
                    </a:lnTo>
                    <a:lnTo>
                      <a:pt x="1644" y="1340"/>
                    </a:lnTo>
                    <a:close/>
                    <a:moveTo>
                      <a:pt x="1677" y="1245"/>
                    </a:moveTo>
                    <a:lnTo>
                      <a:pt x="1591" y="1304"/>
                    </a:lnTo>
                    <a:lnTo>
                      <a:pt x="1542" y="1271"/>
                    </a:lnTo>
                    <a:lnTo>
                      <a:pt x="1677" y="1245"/>
                    </a:lnTo>
                    <a:close/>
                    <a:moveTo>
                      <a:pt x="1539" y="1271"/>
                    </a:moveTo>
                    <a:lnTo>
                      <a:pt x="1463" y="1283"/>
                    </a:lnTo>
                    <a:lnTo>
                      <a:pt x="1435" y="1221"/>
                    </a:lnTo>
                    <a:lnTo>
                      <a:pt x="1539" y="1271"/>
                    </a:lnTo>
                    <a:close/>
                    <a:moveTo>
                      <a:pt x="1463" y="1283"/>
                    </a:moveTo>
                    <a:lnTo>
                      <a:pt x="1318" y="1164"/>
                    </a:lnTo>
                    <a:lnTo>
                      <a:pt x="1432" y="1219"/>
                    </a:lnTo>
                    <a:lnTo>
                      <a:pt x="1463" y="1283"/>
                    </a:lnTo>
                    <a:close/>
                    <a:moveTo>
                      <a:pt x="1209" y="1010"/>
                    </a:moveTo>
                    <a:lnTo>
                      <a:pt x="1169" y="1062"/>
                    </a:lnTo>
                    <a:lnTo>
                      <a:pt x="1059" y="1060"/>
                    </a:lnTo>
                    <a:lnTo>
                      <a:pt x="1209" y="1010"/>
                    </a:lnTo>
                    <a:close/>
                    <a:moveTo>
                      <a:pt x="1055" y="1062"/>
                    </a:moveTo>
                    <a:lnTo>
                      <a:pt x="953" y="1145"/>
                    </a:lnTo>
                    <a:lnTo>
                      <a:pt x="893" y="1119"/>
                    </a:lnTo>
                    <a:lnTo>
                      <a:pt x="884" y="1067"/>
                    </a:lnTo>
                    <a:lnTo>
                      <a:pt x="1055" y="1062"/>
                    </a:lnTo>
                    <a:close/>
                    <a:moveTo>
                      <a:pt x="872" y="1000"/>
                    </a:moveTo>
                    <a:lnTo>
                      <a:pt x="786" y="832"/>
                    </a:lnTo>
                    <a:lnTo>
                      <a:pt x="955" y="855"/>
                    </a:lnTo>
                    <a:lnTo>
                      <a:pt x="872" y="1000"/>
                    </a:lnTo>
                    <a:close/>
                    <a:moveTo>
                      <a:pt x="824" y="333"/>
                    </a:moveTo>
                    <a:lnTo>
                      <a:pt x="879" y="394"/>
                    </a:lnTo>
                    <a:lnTo>
                      <a:pt x="748" y="454"/>
                    </a:lnTo>
                    <a:lnTo>
                      <a:pt x="824" y="333"/>
                    </a:lnTo>
                    <a:close/>
                    <a:moveTo>
                      <a:pt x="748" y="451"/>
                    </a:moveTo>
                    <a:lnTo>
                      <a:pt x="798" y="304"/>
                    </a:lnTo>
                    <a:lnTo>
                      <a:pt x="822" y="330"/>
                    </a:lnTo>
                    <a:lnTo>
                      <a:pt x="748" y="451"/>
                    </a:lnTo>
                    <a:close/>
                    <a:moveTo>
                      <a:pt x="763" y="546"/>
                    </a:moveTo>
                    <a:lnTo>
                      <a:pt x="727" y="642"/>
                    </a:lnTo>
                    <a:lnTo>
                      <a:pt x="694" y="596"/>
                    </a:lnTo>
                    <a:lnTo>
                      <a:pt x="763" y="546"/>
                    </a:lnTo>
                    <a:close/>
                    <a:moveTo>
                      <a:pt x="763" y="546"/>
                    </a:moveTo>
                    <a:lnTo>
                      <a:pt x="748" y="456"/>
                    </a:lnTo>
                    <a:lnTo>
                      <a:pt x="860" y="494"/>
                    </a:lnTo>
                    <a:lnTo>
                      <a:pt x="829" y="530"/>
                    </a:lnTo>
                    <a:lnTo>
                      <a:pt x="763" y="546"/>
                    </a:lnTo>
                    <a:close/>
                    <a:moveTo>
                      <a:pt x="732" y="497"/>
                    </a:moveTo>
                    <a:lnTo>
                      <a:pt x="722" y="482"/>
                    </a:lnTo>
                    <a:lnTo>
                      <a:pt x="746" y="456"/>
                    </a:lnTo>
                    <a:lnTo>
                      <a:pt x="732" y="497"/>
                    </a:lnTo>
                    <a:close/>
                    <a:moveTo>
                      <a:pt x="748" y="456"/>
                    </a:moveTo>
                    <a:lnTo>
                      <a:pt x="763" y="544"/>
                    </a:lnTo>
                    <a:lnTo>
                      <a:pt x="732" y="497"/>
                    </a:lnTo>
                    <a:lnTo>
                      <a:pt x="748" y="456"/>
                    </a:lnTo>
                    <a:close/>
                    <a:moveTo>
                      <a:pt x="763" y="546"/>
                    </a:moveTo>
                    <a:lnTo>
                      <a:pt x="691" y="596"/>
                    </a:lnTo>
                    <a:lnTo>
                      <a:pt x="732" y="499"/>
                    </a:lnTo>
                    <a:lnTo>
                      <a:pt x="763" y="546"/>
                    </a:lnTo>
                    <a:close/>
                    <a:moveTo>
                      <a:pt x="727" y="642"/>
                    </a:moveTo>
                    <a:lnTo>
                      <a:pt x="679" y="627"/>
                    </a:lnTo>
                    <a:lnTo>
                      <a:pt x="691" y="599"/>
                    </a:lnTo>
                    <a:lnTo>
                      <a:pt x="727" y="642"/>
                    </a:lnTo>
                    <a:close/>
                    <a:moveTo>
                      <a:pt x="727" y="642"/>
                    </a:moveTo>
                    <a:lnTo>
                      <a:pt x="758" y="744"/>
                    </a:lnTo>
                    <a:lnTo>
                      <a:pt x="722" y="751"/>
                    </a:lnTo>
                    <a:lnTo>
                      <a:pt x="658" y="670"/>
                    </a:lnTo>
                    <a:lnTo>
                      <a:pt x="679" y="627"/>
                    </a:lnTo>
                    <a:lnTo>
                      <a:pt x="727" y="642"/>
                    </a:lnTo>
                    <a:close/>
                    <a:moveTo>
                      <a:pt x="729" y="644"/>
                    </a:moveTo>
                    <a:lnTo>
                      <a:pt x="793" y="737"/>
                    </a:lnTo>
                    <a:lnTo>
                      <a:pt x="760" y="744"/>
                    </a:lnTo>
                    <a:lnTo>
                      <a:pt x="729" y="644"/>
                    </a:lnTo>
                    <a:close/>
                    <a:moveTo>
                      <a:pt x="758" y="744"/>
                    </a:moveTo>
                    <a:lnTo>
                      <a:pt x="765" y="763"/>
                    </a:lnTo>
                    <a:lnTo>
                      <a:pt x="744" y="779"/>
                    </a:lnTo>
                    <a:lnTo>
                      <a:pt x="722" y="751"/>
                    </a:lnTo>
                    <a:lnTo>
                      <a:pt x="758" y="744"/>
                    </a:lnTo>
                    <a:close/>
                    <a:moveTo>
                      <a:pt x="744" y="779"/>
                    </a:moveTo>
                    <a:lnTo>
                      <a:pt x="710" y="810"/>
                    </a:lnTo>
                    <a:lnTo>
                      <a:pt x="677" y="760"/>
                    </a:lnTo>
                    <a:lnTo>
                      <a:pt x="722" y="751"/>
                    </a:lnTo>
                    <a:lnTo>
                      <a:pt x="744" y="779"/>
                    </a:lnTo>
                    <a:close/>
                    <a:moveTo>
                      <a:pt x="744" y="779"/>
                    </a:moveTo>
                    <a:lnTo>
                      <a:pt x="784" y="829"/>
                    </a:lnTo>
                    <a:lnTo>
                      <a:pt x="710" y="810"/>
                    </a:lnTo>
                    <a:lnTo>
                      <a:pt x="744" y="779"/>
                    </a:lnTo>
                    <a:close/>
                    <a:moveTo>
                      <a:pt x="869" y="998"/>
                    </a:moveTo>
                    <a:lnTo>
                      <a:pt x="786" y="900"/>
                    </a:lnTo>
                    <a:lnTo>
                      <a:pt x="786" y="832"/>
                    </a:lnTo>
                    <a:lnTo>
                      <a:pt x="869" y="998"/>
                    </a:lnTo>
                    <a:close/>
                    <a:moveTo>
                      <a:pt x="784" y="827"/>
                    </a:moveTo>
                    <a:lnTo>
                      <a:pt x="746" y="779"/>
                    </a:lnTo>
                    <a:lnTo>
                      <a:pt x="765" y="763"/>
                    </a:lnTo>
                    <a:lnTo>
                      <a:pt x="784" y="827"/>
                    </a:lnTo>
                    <a:close/>
                    <a:moveTo>
                      <a:pt x="760" y="744"/>
                    </a:moveTo>
                    <a:lnTo>
                      <a:pt x="791" y="737"/>
                    </a:lnTo>
                    <a:lnTo>
                      <a:pt x="765" y="760"/>
                    </a:lnTo>
                    <a:lnTo>
                      <a:pt x="760" y="744"/>
                    </a:lnTo>
                    <a:close/>
                    <a:moveTo>
                      <a:pt x="729" y="639"/>
                    </a:moveTo>
                    <a:lnTo>
                      <a:pt x="763" y="546"/>
                    </a:lnTo>
                    <a:lnTo>
                      <a:pt x="829" y="530"/>
                    </a:lnTo>
                    <a:lnTo>
                      <a:pt x="729" y="639"/>
                    </a:lnTo>
                    <a:close/>
                    <a:moveTo>
                      <a:pt x="967" y="494"/>
                    </a:moveTo>
                    <a:lnTo>
                      <a:pt x="831" y="530"/>
                    </a:lnTo>
                    <a:lnTo>
                      <a:pt x="862" y="494"/>
                    </a:lnTo>
                    <a:lnTo>
                      <a:pt x="862" y="494"/>
                    </a:lnTo>
                    <a:lnTo>
                      <a:pt x="748" y="456"/>
                    </a:lnTo>
                    <a:lnTo>
                      <a:pt x="879" y="394"/>
                    </a:lnTo>
                    <a:lnTo>
                      <a:pt x="967" y="494"/>
                    </a:lnTo>
                    <a:close/>
                    <a:moveTo>
                      <a:pt x="879" y="394"/>
                    </a:moveTo>
                    <a:lnTo>
                      <a:pt x="824" y="330"/>
                    </a:lnTo>
                    <a:lnTo>
                      <a:pt x="836" y="311"/>
                    </a:lnTo>
                    <a:lnTo>
                      <a:pt x="981" y="347"/>
                    </a:lnTo>
                    <a:lnTo>
                      <a:pt x="879" y="394"/>
                    </a:lnTo>
                    <a:close/>
                    <a:moveTo>
                      <a:pt x="879" y="238"/>
                    </a:moveTo>
                    <a:lnTo>
                      <a:pt x="981" y="347"/>
                    </a:lnTo>
                    <a:lnTo>
                      <a:pt x="836" y="311"/>
                    </a:lnTo>
                    <a:lnTo>
                      <a:pt x="879" y="238"/>
                    </a:lnTo>
                    <a:close/>
                    <a:moveTo>
                      <a:pt x="834" y="311"/>
                    </a:moveTo>
                    <a:lnTo>
                      <a:pt x="822" y="330"/>
                    </a:lnTo>
                    <a:lnTo>
                      <a:pt x="798" y="304"/>
                    </a:lnTo>
                    <a:lnTo>
                      <a:pt x="834" y="311"/>
                    </a:lnTo>
                    <a:close/>
                    <a:moveTo>
                      <a:pt x="796" y="304"/>
                    </a:moveTo>
                    <a:lnTo>
                      <a:pt x="748" y="454"/>
                    </a:lnTo>
                    <a:lnTo>
                      <a:pt x="672" y="406"/>
                    </a:lnTo>
                    <a:lnTo>
                      <a:pt x="796" y="304"/>
                    </a:lnTo>
                    <a:close/>
                    <a:moveTo>
                      <a:pt x="796" y="304"/>
                    </a:moveTo>
                    <a:lnTo>
                      <a:pt x="672" y="406"/>
                    </a:lnTo>
                    <a:lnTo>
                      <a:pt x="618" y="368"/>
                    </a:lnTo>
                    <a:lnTo>
                      <a:pt x="796" y="304"/>
                    </a:lnTo>
                    <a:close/>
                    <a:moveTo>
                      <a:pt x="618" y="368"/>
                    </a:moveTo>
                    <a:lnTo>
                      <a:pt x="672" y="406"/>
                    </a:lnTo>
                    <a:lnTo>
                      <a:pt x="513" y="406"/>
                    </a:lnTo>
                    <a:lnTo>
                      <a:pt x="618" y="368"/>
                    </a:lnTo>
                    <a:close/>
                    <a:moveTo>
                      <a:pt x="511" y="406"/>
                    </a:moveTo>
                    <a:lnTo>
                      <a:pt x="520" y="302"/>
                    </a:lnTo>
                    <a:lnTo>
                      <a:pt x="615" y="368"/>
                    </a:lnTo>
                    <a:lnTo>
                      <a:pt x="511" y="406"/>
                    </a:lnTo>
                    <a:close/>
                    <a:moveTo>
                      <a:pt x="475" y="138"/>
                    </a:moveTo>
                    <a:lnTo>
                      <a:pt x="520" y="299"/>
                    </a:lnTo>
                    <a:lnTo>
                      <a:pt x="337" y="240"/>
                    </a:lnTo>
                    <a:lnTo>
                      <a:pt x="475" y="138"/>
                    </a:lnTo>
                    <a:close/>
                    <a:moveTo>
                      <a:pt x="238" y="231"/>
                    </a:moveTo>
                    <a:lnTo>
                      <a:pt x="271" y="233"/>
                    </a:lnTo>
                    <a:lnTo>
                      <a:pt x="269" y="280"/>
                    </a:lnTo>
                    <a:lnTo>
                      <a:pt x="212" y="266"/>
                    </a:lnTo>
                    <a:lnTo>
                      <a:pt x="238" y="231"/>
                    </a:lnTo>
                    <a:close/>
                    <a:moveTo>
                      <a:pt x="152" y="354"/>
                    </a:moveTo>
                    <a:lnTo>
                      <a:pt x="147" y="254"/>
                    </a:lnTo>
                    <a:lnTo>
                      <a:pt x="209" y="269"/>
                    </a:lnTo>
                    <a:lnTo>
                      <a:pt x="152" y="354"/>
                    </a:lnTo>
                    <a:close/>
                    <a:moveTo>
                      <a:pt x="164" y="150"/>
                    </a:moveTo>
                    <a:lnTo>
                      <a:pt x="257" y="197"/>
                    </a:lnTo>
                    <a:lnTo>
                      <a:pt x="235" y="228"/>
                    </a:lnTo>
                    <a:lnTo>
                      <a:pt x="136" y="216"/>
                    </a:lnTo>
                    <a:lnTo>
                      <a:pt x="119" y="174"/>
                    </a:lnTo>
                    <a:lnTo>
                      <a:pt x="164" y="150"/>
                    </a:lnTo>
                    <a:close/>
                    <a:moveTo>
                      <a:pt x="119" y="171"/>
                    </a:moveTo>
                    <a:lnTo>
                      <a:pt x="107" y="143"/>
                    </a:lnTo>
                    <a:lnTo>
                      <a:pt x="162" y="150"/>
                    </a:lnTo>
                    <a:lnTo>
                      <a:pt x="119" y="171"/>
                    </a:lnTo>
                    <a:close/>
                    <a:moveTo>
                      <a:pt x="257" y="197"/>
                    </a:moveTo>
                    <a:lnTo>
                      <a:pt x="166" y="150"/>
                    </a:lnTo>
                    <a:lnTo>
                      <a:pt x="276" y="169"/>
                    </a:lnTo>
                    <a:lnTo>
                      <a:pt x="257" y="197"/>
                    </a:lnTo>
                    <a:close/>
                    <a:moveTo>
                      <a:pt x="257" y="200"/>
                    </a:moveTo>
                    <a:lnTo>
                      <a:pt x="273" y="207"/>
                    </a:lnTo>
                    <a:lnTo>
                      <a:pt x="271" y="233"/>
                    </a:lnTo>
                    <a:lnTo>
                      <a:pt x="238" y="228"/>
                    </a:lnTo>
                    <a:lnTo>
                      <a:pt x="257" y="200"/>
                    </a:lnTo>
                    <a:close/>
                    <a:moveTo>
                      <a:pt x="271" y="280"/>
                    </a:moveTo>
                    <a:lnTo>
                      <a:pt x="273" y="233"/>
                    </a:lnTo>
                    <a:lnTo>
                      <a:pt x="335" y="242"/>
                    </a:lnTo>
                    <a:lnTo>
                      <a:pt x="271" y="280"/>
                    </a:lnTo>
                    <a:close/>
                    <a:moveTo>
                      <a:pt x="516" y="299"/>
                    </a:moveTo>
                    <a:lnTo>
                      <a:pt x="390" y="290"/>
                    </a:lnTo>
                    <a:lnTo>
                      <a:pt x="340" y="242"/>
                    </a:lnTo>
                    <a:lnTo>
                      <a:pt x="516" y="299"/>
                    </a:lnTo>
                    <a:close/>
                    <a:moveTo>
                      <a:pt x="335" y="240"/>
                    </a:moveTo>
                    <a:lnTo>
                      <a:pt x="273" y="233"/>
                    </a:lnTo>
                    <a:lnTo>
                      <a:pt x="276" y="209"/>
                    </a:lnTo>
                    <a:lnTo>
                      <a:pt x="335" y="240"/>
                    </a:lnTo>
                    <a:close/>
                    <a:moveTo>
                      <a:pt x="257" y="197"/>
                    </a:moveTo>
                    <a:lnTo>
                      <a:pt x="276" y="171"/>
                    </a:lnTo>
                    <a:lnTo>
                      <a:pt x="273" y="207"/>
                    </a:lnTo>
                    <a:lnTo>
                      <a:pt x="257" y="197"/>
                    </a:lnTo>
                    <a:close/>
                    <a:moveTo>
                      <a:pt x="107" y="143"/>
                    </a:moveTo>
                    <a:lnTo>
                      <a:pt x="121" y="57"/>
                    </a:lnTo>
                    <a:lnTo>
                      <a:pt x="164" y="147"/>
                    </a:lnTo>
                    <a:lnTo>
                      <a:pt x="107" y="143"/>
                    </a:lnTo>
                    <a:close/>
                    <a:moveTo>
                      <a:pt x="119" y="57"/>
                    </a:moveTo>
                    <a:lnTo>
                      <a:pt x="107" y="140"/>
                    </a:lnTo>
                    <a:lnTo>
                      <a:pt x="48" y="5"/>
                    </a:lnTo>
                    <a:lnTo>
                      <a:pt x="119" y="57"/>
                    </a:lnTo>
                    <a:close/>
                    <a:moveTo>
                      <a:pt x="107" y="143"/>
                    </a:moveTo>
                    <a:lnTo>
                      <a:pt x="117" y="174"/>
                    </a:lnTo>
                    <a:lnTo>
                      <a:pt x="52" y="207"/>
                    </a:lnTo>
                    <a:lnTo>
                      <a:pt x="107" y="143"/>
                    </a:lnTo>
                    <a:close/>
                    <a:moveTo>
                      <a:pt x="52" y="207"/>
                    </a:moveTo>
                    <a:lnTo>
                      <a:pt x="117" y="174"/>
                    </a:lnTo>
                    <a:lnTo>
                      <a:pt x="133" y="216"/>
                    </a:lnTo>
                    <a:lnTo>
                      <a:pt x="52" y="207"/>
                    </a:lnTo>
                    <a:close/>
                    <a:moveTo>
                      <a:pt x="136" y="219"/>
                    </a:moveTo>
                    <a:lnTo>
                      <a:pt x="235" y="231"/>
                    </a:lnTo>
                    <a:lnTo>
                      <a:pt x="212" y="266"/>
                    </a:lnTo>
                    <a:lnTo>
                      <a:pt x="147" y="252"/>
                    </a:lnTo>
                    <a:lnTo>
                      <a:pt x="136" y="219"/>
                    </a:lnTo>
                    <a:close/>
                    <a:moveTo>
                      <a:pt x="147" y="254"/>
                    </a:moveTo>
                    <a:lnTo>
                      <a:pt x="150" y="356"/>
                    </a:lnTo>
                    <a:lnTo>
                      <a:pt x="5" y="373"/>
                    </a:lnTo>
                    <a:lnTo>
                      <a:pt x="147" y="254"/>
                    </a:lnTo>
                    <a:close/>
                    <a:moveTo>
                      <a:pt x="5" y="373"/>
                    </a:moveTo>
                    <a:lnTo>
                      <a:pt x="150" y="356"/>
                    </a:lnTo>
                    <a:lnTo>
                      <a:pt x="150" y="359"/>
                    </a:lnTo>
                    <a:lnTo>
                      <a:pt x="150" y="359"/>
                    </a:lnTo>
                    <a:lnTo>
                      <a:pt x="119" y="411"/>
                    </a:lnTo>
                    <a:lnTo>
                      <a:pt x="5" y="373"/>
                    </a:lnTo>
                    <a:close/>
                    <a:moveTo>
                      <a:pt x="152" y="354"/>
                    </a:moveTo>
                    <a:lnTo>
                      <a:pt x="212" y="269"/>
                    </a:lnTo>
                    <a:lnTo>
                      <a:pt x="269" y="280"/>
                    </a:lnTo>
                    <a:lnTo>
                      <a:pt x="152" y="354"/>
                    </a:lnTo>
                    <a:close/>
                    <a:moveTo>
                      <a:pt x="271" y="280"/>
                    </a:moveTo>
                    <a:lnTo>
                      <a:pt x="337" y="242"/>
                    </a:lnTo>
                    <a:lnTo>
                      <a:pt x="387" y="290"/>
                    </a:lnTo>
                    <a:lnTo>
                      <a:pt x="271" y="280"/>
                    </a:lnTo>
                    <a:close/>
                    <a:moveTo>
                      <a:pt x="390" y="290"/>
                    </a:moveTo>
                    <a:lnTo>
                      <a:pt x="518" y="302"/>
                    </a:lnTo>
                    <a:lnTo>
                      <a:pt x="459" y="356"/>
                    </a:lnTo>
                    <a:lnTo>
                      <a:pt x="390" y="290"/>
                    </a:lnTo>
                    <a:close/>
                    <a:moveTo>
                      <a:pt x="392" y="418"/>
                    </a:moveTo>
                    <a:lnTo>
                      <a:pt x="459" y="359"/>
                    </a:lnTo>
                    <a:lnTo>
                      <a:pt x="511" y="406"/>
                    </a:lnTo>
                    <a:lnTo>
                      <a:pt x="392" y="418"/>
                    </a:lnTo>
                    <a:close/>
                    <a:moveTo>
                      <a:pt x="459" y="356"/>
                    </a:moveTo>
                    <a:lnTo>
                      <a:pt x="520" y="302"/>
                    </a:lnTo>
                    <a:lnTo>
                      <a:pt x="511" y="406"/>
                    </a:lnTo>
                    <a:lnTo>
                      <a:pt x="459" y="356"/>
                    </a:lnTo>
                    <a:close/>
                    <a:moveTo>
                      <a:pt x="516" y="406"/>
                    </a:moveTo>
                    <a:lnTo>
                      <a:pt x="672" y="406"/>
                    </a:lnTo>
                    <a:lnTo>
                      <a:pt x="696" y="444"/>
                    </a:lnTo>
                    <a:lnTo>
                      <a:pt x="516" y="406"/>
                    </a:lnTo>
                    <a:close/>
                    <a:moveTo>
                      <a:pt x="698" y="444"/>
                    </a:moveTo>
                    <a:lnTo>
                      <a:pt x="675" y="409"/>
                    </a:lnTo>
                    <a:lnTo>
                      <a:pt x="746" y="454"/>
                    </a:lnTo>
                    <a:lnTo>
                      <a:pt x="698" y="444"/>
                    </a:lnTo>
                    <a:close/>
                    <a:moveTo>
                      <a:pt x="698" y="447"/>
                    </a:moveTo>
                    <a:lnTo>
                      <a:pt x="746" y="456"/>
                    </a:lnTo>
                    <a:lnTo>
                      <a:pt x="722" y="482"/>
                    </a:lnTo>
                    <a:lnTo>
                      <a:pt x="698" y="447"/>
                    </a:lnTo>
                    <a:close/>
                    <a:moveTo>
                      <a:pt x="722" y="485"/>
                    </a:moveTo>
                    <a:lnTo>
                      <a:pt x="732" y="497"/>
                    </a:lnTo>
                    <a:lnTo>
                      <a:pt x="691" y="596"/>
                    </a:lnTo>
                    <a:lnTo>
                      <a:pt x="691" y="596"/>
                    </a:lnTo>
                    <a:lnTo>
                      <a:pt x="608" y="604"/>
                    </a:lnTo>
                    <a:lnTo>
                      <a:pt x="722" y="485"/>
                    </a:lnTo>
                    <a:close/>
                    <a:moveTo>
                      <a:pt x="691" y="599"/>
                    </a:moveTo>
                    <a:lnTo>
                      <a:pt x="677" y="627"/>
                    </a:lnTo>
                    <a:lnTo>
                      <a:pt x="608" y="606"/>
                    </a:lnTo>
                    <a:lnTo>
                      <a:pt x="691" y="599"/>
                    </a:lnTo>
                    <a:close/>
                    <a:moveTo>
                      <a:pt x="608" y="606"/>
                    </a:moveTo>
                    <a:lnTo>
                      <a:pt x="677" y="627"/>
                    </a:lnTo>
                    <a:lnTo>
                      <a:pt x="658" y="670"/>
                    </a:lnTo>
                    <a:lnTo>
                      <a:pt x="608" y="606"/>
                    </a:lnTo>
                    <a:close/>
                    <a:moveTo>
                      <a:pt x="722" y="751"/>
                    </a:moveTo>
                    <a:lnTo>
                      <a:pt x="677" y="758"/>
                    </a:lnTo>
                    <a:lnTo>
                      <a:pt x="644" y="706"/>
                    </a:lnTo>
                    <a:lnTo>
                      <a:pt x="658" y="670"/>
                    </a:lnTo>
                    <a:lnTo>
                      <a:pt x="722" y="751"/>
                    </a:lnTo>
                    <a:close/>
                    <a:moveTo>
                      <a:pt x="641" y="706"/>
                    </a:moveTo>
                    <a:lnTo>
                      <a:pt x="677" y="760"/>
                    </a:lnTo>
                    <a:lnTo>
                      <a:pt x="573" y="779"/>
                    </a:lnTo>
                    <a:lnTo>
                      <a:pt x="641" y="706"/>
                    </a:lnTo>
                    <a:close/>
                    <a:moveTo>
                      <a:pt x="575" y="779"/>
                    </a:moveTo>
                    <a:lnTo>
                      <a:pt x="677" y="760"/>
                    </a:lnTo>
                    <a:lnTo>
                      <a:pt x="708" y="810"/>
                    </a:lnTo>
                    <a:lnTo>
                      <a:pt x="575" y="779"/>
                    </a:lnTo>
                    <a:close/>
                    <a:moveTo>
                      <a:pt x="710" y="810"/>
                    </a:moveTo>
                    <a:lnTo>
                      <a:pt x="784" y="832"/>
                    </a:lnTo>
                    <a:lnTo>
                      <a:pt x="786" y="900"/>
                    </a:lnTo>
                    <a:lnTo>
                      <a:pt x="710" y="810"/>
                    </a:lnTo>
                    <a:close/>
                    <a:moveTo>
                      <a:pt x="791" y="1069"/>
                    </a:moveTo>
                    <a:lnTo>
                      <a:pt x="786" y="903"/>
                    </a:lnTo>
                    <a:lnTo>
                      <a:pt x="872" y="1003"/>
                    </a:lnTo>
                    <a:lnTo>
                      <a:pt x="791" y="1069"/>
                    </a:lnTo>
                    <a:close/>
                    <a:moveTo>
                      <a:pt x="872" y="1003"/>
                    </a:moveTo>
                    <a:lnTo>
                      <a:pt x="884" y="1067"/>
                    </a:lnTo>
                    <a:lnTo>
                      <a:pt x="793" y="1069"/>
                    </a:lnTo>
                    <a:lnTo>
                      <a:pt x="872" y="1003"/>
                    </a:lnTo>
                    <a:close/>
                    <a:moveTo>
                      <a:pt x="884" y="1067"/>
                    </a:moveTo>
                    <a:lnTo>
                      <a:pt x="893" y="1117"/>
                    </a:lnTo>
                    <a:lnTo>
                      <a:pt x="793" y="1071"/>
                    </a:lnTo>
                    <a:lnTo>
                      <a:pt x="884" y="1067"/>
                    </a:lnTo>
                    <a:close/>
                    <a:moveTo>
                      <a:pt x="793" y="1071"/>
                    </a:moveTo>
                    <a:lnTo>
                      <a:pt x="893" y="1119"/>
                    </a:lnTo>
                    <a:lnTo>
                      <a:pt x="905" y="1183"/>
                    </a:lnTo>
                    <a:lnTo>
                      <a:pt x="793" y="1071"/>
                    </a:lnTo>
                    <a:close/>
                    <a:moveTo>
                      <a:pt x="905" y="1183"/>
                    </a:moveTo>
                    <a:lnTo>
                      <a:pt x="893" y="1119"/>
                    </a:lnTo>
                    <a:lnTo>
                      <a:pt x="953" y="1145"/>
                    </a:lnTo>
                    <a:lnTo>
                      <a:pt x="905" y="1183"/>
                    </a:lnTo>
                    <a:close/>
                    <a:moveTo>
                      <a:pt x="905" y="1185"/>
                    </a:moveTo>
                    <a:lnTo>
                      <a:pt x="953" y="1147"/>
                    </a:lnTo>
                    <a:lnTo>
                      <a:pt x="1064" y="1200"/>
                    </a:lnTo>
                    <a:lnTo>
                      <a:pt x="905" y="1185"/>
                    </a:lnTo>
                    <a:close/>
                    <a:moveTo>
                      <a:pt x="953" y="1145"/>
                    </a:moveTo>
                    <a:lnTo>
                      <a:pt x="1055" y="1062"/>
                    </a:lnTo>
                    <a:lnTo>
                      <a:pt x="1067" y="1200"/>
                    </a:lnTo>
                    <a:lnTo>
                      <a:pt x="953" y="1145"/>
                    </a:lnTo>
                    <a:close/>
                    <a:moveTo>
                      <a:pt x="1067" y="1197"/>
                    </a:moveTo>
                    <a:lnTo>
                      <a:pt x="1057" y="1062"/>
                    </a:lnTo>
                    <a:lnTo>
                      <a:pt x="1169" y="1064"/>
                    </a:lnTo>
                    <a:lnTo>
                      <a:pt x="1067" y="1197"/>
                    </a:lnTo>
                    <a:close/>
                    <a:moveTo>
                      <a:pt x="1171" y="1062"/>
                    </a:moveTo>
                    <a:lnTo>
                      <a:pt x="1209" y="1010"/>
                    </a:lnTo>
                    <a:lnTo>
                      <a:pt x="1247" y="1064"/>
                    </a:lnTo>
                    <a:lnTo>
                      <a:pt x="1171" y="1062"/>
                    </a:lnTo>
                    <a:close/>
                    <a:moveTo>
                      <a:pt x="1249" y="1064"/>
                    </a:moveTo>
                    <a:lnTo>
                      <a:pt x="1211" y="1010"/>
                    </a:lnTo>
                    <a:lnTo>
                      <a:pt x="1359" y="1067"/>
                    </a:lnTo>
                    <a:lnTo>
                      <a:pt x="1249" y="1064"/>
                    </a:lnTo>
                    <a:close/>
                    <a:moveTo>
                      <a:pt x="1361" y="1067"/>
                    </a:moveTo>
                    <a:lnTo>
                      <a:pt x="1314" y="1162"/>
                    </a:lnTo>
                    <a:lnTo>
                      <a:pt x="1249" y="1064"/>
                    </a:lnTo>
                    <a:lnTo>
                      <a:pt x="1361" y="1067"/>
                    </a:lnTo>
                    <a:close/>
                    <a:moveTo>
                      <a:pt x="1361" y="1067"/>
                    </a:moveTo>
                    <a:lnTo>
                      <a:pt x="1432" y="1219"/>
                    </a:lnTo>
                    <a:lnTo>
                      <a:pt x="1316" y="1162"/>
                    </a:lnTo>
                    <a:lnTo>
                      <a:pt x="1361" y="1067"/>
                    </a:lnTo>
                    <a:close/>
                    <a:moveTo>
                      <a:pt x="1297" y="1330"/>
                    </a:moveTo>
                    <a:lnTo>
                      <a:pt x="1314" y="1164"/>
                    </a:lnTo>
                    <a:lnTo>
                      <a:pt x="1463" y="1283"/>
                    </a:lnTo>
                    <a:lnTo>
                      <a:pt x="1297" y="1330"/>
                    </a:lnTo>
                    <a:close/>
                    <a:moveTo>
                      <a:pt x="1466" y="1285"/>
                    </a:moveTo>
                    <a:lnTo>
                      <a:pt x="1520" y="1314"/>
                    </a:lnTo>
                    <a:lnTo>
                      <a:pt x="1511" y="1337"/>
                    </a:lnTo>
                    <a:lnTo>
                      <a:pt x="1466" y="1285"/>
                    </a:lnTo>
                    <a:close/>
                    <a:moveTo>
                      <a:pt x="1523" y="1352"/>
                    </a:moveTo>
                    <a:lnTo>
                      <a:pt x="1494" y="1371"/>
                    </a:lnTo>
                    <a:lnTo>
                      <a:pt x="1511" y="1340"/>
                    </a:lnTo>
                    <a:lnTo>
                      <a:pt x="1523" y="1352"/>
                    </a:lnTo>
                    <a:close/>
                    <a:moveTo>
                      <a:pt x="1591" y="1432"/>
                    </a:moveTo>
                    <a:lnTo>
                      <a:pt x="1644" y="1459"/>
                    </a:lnTo>
                    <a:lnTo>
                      <a:pt x="1599" y="1532"/>
                    </a:lnTo>
                    <a:lnTo>
                      <a:pt x="1591" y="1432"/>
                    </a:lnTo>
                    <a:close/>
                    <a:moveTo>
                      <a:pt x="1601" y="1537"/>
                    </a:moveTo>
                    <a:lnTo>
                      <a:pt x="1648" y="1565"/>
                    </a:lnTo>
                    <a:lnTo>
                      <a:pt x="1648" y="1611"/>
                    </a:lnTo>
                    <a:lnTo>
                      <a:pt x="1601" y="1537"/>
                    </a:lnTo>
                    <a:close/>
                    <a:moveTo>
                      <a:pt x="1651" y="1613"/>
                    </a:moveTo>
                    <a:lnTo>
                      <a:pt x="1736" y="1625"/>
                    </a:lnTo>
                    <a:lnTo>
                      <a:pt x="1665" y="1770"/>
                    </a:lnTo>
                    <a:lnTo>
                      <a:pt x="1651" y="1613"/>
                    </a:lnTo>
                    <a:close/>
                    <a:moveTo>
                      <a:pt x="1668" y="1770"/>
                    </a:moveTo>
                    <a:lnTo>
                      <a:pt x="1739" y="1625"/>
                    </a:lnTo>
                    <a:lnTo>
                      <a:pt x="1803" y="1639"/>
                    </a:lnTo>
                    <a:lnTo>
                      <a:pt x="1668" y="1770"/>
                    </a:lnTo>
                    <a:close/>
                    <a:moveTo>
                      <a:pt x="1803" y="1637"/>
                    </a:moveTo>
                    <a:lnTo>
                      <a:pt x="1739" y="1625"/>
                    </a:lnTo>
                    <a:lnTo>
                      <a:pt x="1884" y="1561"/>
                    </a:lnTo>
                    <a:lnTo>
                      <a:pt x="1803" y="1637"/>
                    </a:lnTo>
                    <a:close/>
                    <a:moveTo>
                      <a:pt x="1886" y="1561"/>
                    </a:moveTo>
                    <a:lnTo>
                      <a:pt x="1919" y="1660"/>
                    </a:lnTo>
                    <a:lnTo>
                      <a:pt x="1805" y="1637"/>
                    </a:lnTo>
                    <a:lnTo>
                      <a:pt x="1886" y="1561"/>
                    </a:lnTo>
                    <a:close/>
                    <a:moveTo>
                      <a:pt x="1886" y="1561"/>
                    </a:moveTo>
                    <a:lnTo>
                      <a:pt x="2043" y="1618"/>
                    </a:lnTo>
                    <a:lnTo>
                      <a:pt x="1922" y="1660"/>
                    </a:lnTo>
                    <a:lnTo>
                      <a:pt x="1886" y="1561"/>
                    </a:lnTo>
                    <a:close/>
                    <a:moveTo>
                      <a:pt x="1922" y="1660"/>
                    </a:moveTo>
                    <a:lnTo>
                      <a:pt x="2112" y="1641"/>
                    </a:lnTo>
                    <a:lnTo>
                      <a:pt x="2029" y="1791"/>
                    </a:lnTo>
                    <a:lnTo>
                      <a:pt x="1922" y="1660"/>
                    </a:lnTo>
                    <a:close/>
                    <a:moveTo>
                      <a:pt x="2114" y="1641"/>
                    </a:moveTo>
                    <a:lnTo>
                      <a:pt x="2173" y="1622"/>
                    </a:lnTo>
                    <a:lnTo>
                      <a:pt x="2183" y="1646"/>
                    </a:lnTo>
                    <a:lnTo>
                      <a:pt x="2114" y="1641"/>
                    </a:lnTo>
                    <a:close/>
                    <a:moveTo>
                      <a:pt x="2202" y="1649"/>
                    </a:moveTo>
                    <a:lnTo>
                      <a:pt x="2197" y="1679"/>
                    </a:lnTo>
                    <a:lnTo>
                      <a:pt x="2183" y="1646"/>
                    </a:lnTo>
                    <a:lnTo>
                      <a:pt x="2202" y="1649"/>
                    </a:lnTo>
                    <a:close/>
                    <a:moveTo>
                      <a:pt x="2340" y="1615"/>
                    </a:moveTo>
                    <a:lnTo>
                      <a:pt x="2361" y="1637"/>
                    </a:lnTo>
                    <a:lnTo>
                      <a:pt x="2309" y="1656"/>
                    </a:lnTo>
                    <a:lnTo>
                      <a:pt x="2340" y="1615"/>
                    </a:lnTo>
                    <a:close/>
                    <a:moveTo>
                      <a:pt x="2363" y="1639"/>
                    </a:moveTo>
                    <a:lnTo>
                      <a:pt x="2385" y="1720"/>
                    </a:lnTo>
                    <a:lnTo>
                      <a:pt x="2309" y="1656"/>
                    </a:lnTo>
                    <a:lnTo>
                      <a:pt x="2363" y="163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99" name="Freeform 3284">
                <a:extLst>
                  <a:ext uri="{FF2B5EF4-FFF2-40B4-BE49-F238E27FC236}">
                    <a16:creationId xmlns:a16="http://schemas.microsoft.com/office/drawing/2014/main" id="{F79C0A02-0952-29CE-5EC4-742544E68064}"/>
                  </a:ext>
                </a:extLst>
              </p:cNvPr>
              <p:cNvSpPr>
                <a:spLocks/>
              </p:cNvSpPr>
              <p:nvPr/>
            </p:nvSpPr>
            <p:spPr bwMode="auto">
              <a:xfrm>
                <a:off x="6975035" y="-347780"/>
                <a:ext cx="46900" cy="52417"/>
              </a:xfrm>
              <a:custGeom>
                <a:avLst/>
                <a:gdLst>
                  <a:gd name="T0" fmla="*/ 6 w 7"/>
                  <a:gd name="T1" fmla="*/ 6 h 8"/>
                  <a:gd name="T2" fmla="*/ 1 w 7"/>
                  <a:gd name="T3" fmla="*/ 7 h 8"/>
                  <a:gd name="T4" fmla="*/ 1 w 7"/>
                  <a:gd name="T5" fmla="*/ 2 h 8"/>
                  <a:gd name="T6" fmla="*/ 6 w 7"/>
                  <a:gd name="T7" fmla="*/ 2 h 8"/>
                  <a:gd name="T8" fmla="*/ 6 w 7"/>
                  <a:gd name="T9" fmla="*/ 6 h 8"/>
                </a:gdLst>
                <a:ahLst/>
                <a:cxnLst>
                  <a:cxn ang="0">
                    <a:pos x="T0" y="T1"/>
                  </a:cxn>
                  <a:cxn ang="0">
                    <a:pos x="T2" y="T3"/>
                  </a:cxn>
                  <a:cxn ang="0">
                    <a:pos x="T4" y="T5"/>
                  </a:cxn>
                  <a:cxn ang="0">
                    <a:pos x="T6" y="T7"/>
                  </a:cxn>
                  <a:cxn ang="0">
                    <a:pos x="T8" y="T9"/>
                  </a:cxn>
                </a:cxnLst>
                <a:rect l="0" t="0" r="r" b="b"/>
                <a:pathLst>
                  <a:path w="7" h="8">
                    <a:moveTo>
                      <a:pt x="6" y="6"/>
                    </a:moveTo>
                    <a:cubicBezTo>
                      <a:pt x="5" y="8"/>
                      <a:pt x="3" y="8"/>
                      <a:pt x="1" y="7"/>
                    </a:cubicBezTo>
                    <a:cubicBezTo>
                      <a:pt x="0" y="5"/>
                      <a:pt x="0" y="3"/>
                      <a:pt x="1" y="2"/>
                    </a:cubicBezTo>
                    <a:cubicBezTo>
                      <a:pt x="2" y="0"/>
                      <a:pt x="4" y="0"/>
                      <a:pt x="6" y="2"/>
                    </a:cubicBezTo>
                    <a:cubicBezTo>
                      <a:pt x="7" y="3"/>
                      <a:pt x="7" y="5"/>
                      <a:pt x="6"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00" name="Freeform 3285">
                <a:extLst>
                  <a:ext uri="{FF2B5EF4-FFF2-40B4-BE49-F238E27FC236}">
                    <a16:creationId xmlns:a16="http://schemas.microsoft.com/office/drawing/2014/main" id="{27EBE6C9-9901-2B37-BF7D-A8D9EB215610}"/>
                  </a:ext>
                </a:extLst>
              </p:cNvPr>
              <p:cNvSpPr>
                <a:spLocks/>
              </p:cNvSpPr>
              <p:nvPr/>
            </p:nvSpPr>
            <p:spPr bwMode="auto">
              <a:xfrm>
                <a:off x="6563972" y="19142"/>
                <a:ext cx="44141" cy="46900"/>
              </a:xfrm>
              <a:custGeom>
                <a:avLst/>
                <a:gdLst>
                  <a:gd name="T0" fmla="*/ 6 w 7"/>
                  <a:gd name="T1" fmla="*/ 6 h 7"/>
                  <a:gd name="T2" fmla="*/ 1 w 7"/>
                  <a:gd name="T3" fmla="*/ 6 h 7"/>
                  <a:gd name="T4" fmla="*/ 1 w 7"/>
                  <a:gd name="T5" fmla="*/ 1 h 7"/>
                  <a:gd name="T6" fmla="*/ 6 w 7"/>
                  <a:gd name="T7" fmla="*/ 1 h 7"/>
                  <a:gd name="T8" fmla="*/ 6 w 7"/>
                  <a:gd name="T9" fmla="*/ 6 h 7"/>
                </a:gdLst>
                <a:ahLst/>
                <a:cxnLst>
                  <a:cxn ang="0">
                    <a:pos x="T0" y="T1"/>
                  </a:cxn>
                  <a:cxn ang="0">
                    <a:pos x="T2" y="T3"/>
                  </a:cxn>
                  <a:cxn ang="0">
                    <a:pos x="T4" y="T5"/>
                  </a:cxn>
                  <a:cxn ang="0">
                    <a:pos x="T6" y="T7"/>
                  </a:cxn>
                  <a:cxn ang="0">
                    <a:pos x="T8" y="T9"/>
                  </a:cxn>
                </a:cxnLst>
                <a:rect l="0" t="0" r="r" b="b"/>
                <a:pathLst>
                  <a:path w="7" h="7">
                    <a:moveTo>
                      <a:pt x="6" y="6"/>
                    </a:moveTo>
                    <a:cubicBezTo>
                      <a:pt x="5" y="7"/>
                      <a:pt x="3" y="7"/>
                      <a:pt x="1" y="6"/>
                    </a:cubicBezTo>
                    <a:cubicBezTo>
                      <a:pt x="0" y="5"/>
                      <a:pt x="0" y="3"/>
                      <a:pt x="1" y="1"/>
                    </a:cubicBezTo>
                    <a:cubicBezTo>
                      <a:pt x="2" y="0"/>
                      <a:pt x="4" y="0"/>
                      <a:pt x="6" y="1"/>
                    </a:cubicBezTo>
                    <a:cubicBezTo>
                      <a:pt x="7" y="2"/>
                      <a:pt x="7" y="4"/>
                      <a:pt x="6"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01" name="Freeform 3286">
                <a:extLst>
                  <a:ext uri="{FF2B5EF4-FFF2-40B4-BE49-F238E27FC236}">
                    <a16:creationId xmlns:a16="http://schemas.microsoft.com/office/drawing/2014/main" id="{C3486CAB-9453-48E6-313D-4AE31E0BB4C8}"/>
                  </a:ext>
                </a:extLst>
              </p:cNvPr>
              <p:cNvSpPr>
                <a:spLocks/>
              </p:cNvSpPr>
              <p:nvPr/>
            </p:nvSpPr>
            <p:spPr bwMode="auto">
              <a:xfrm>
                <a:off x="7664737" y="-289845"/>
                <a:ext cx="52417" cy="46900"/>
              </a:xfrm>
              <a:custGeom>
                <a:avLst/>
                <a:gdLst>
                  <a:gd name="T0" fmla="*/ 6 w 8"/>
                  <a:gd name="T1" fmla="*/ 6 h 7"/>
                  <a:gd name="T2" fmla="*/ 2 w 8"/>
                  <a:gd name="T3" fmla="*/ 6 h 7"/>
                  <a:gd name="T4" fmla="*/ 1 w 8"/>
                  <a:gd name="T5" fmla="*/ 1 h 7"/>
                  <a:gd name="T6" fmla="*/ 6 w 8"/>
                  <a:gd name="T7" fmla="*/ 1 h 7"/>
                  <a:gd name="T8" fmla="*/ 6 w 8"/>
                  <a:gd name="T9" fmla="*/ 6 h 7"/>
                </a:gdLst>
                <a:ahLst/>
                <a:cxnLst>
                  <a:cxn ang="0">
                    <a:pos x="T0" y="T1"/>
                  </a:cxn>
                  <a:cxn ang="0">
                    <a:pos x="T2" y="T3"/>
                  </a:cxn>
                  <a:cxn ang="0">
                    <a:pos x="T4" y="T5"/>
                  </a:cxn>
                  <a:cxn ang="0">
                    <a:pos x="T6" y="T7"/>
                  </a:cxn>
                  <a:cxn ang="0">
                    <a:pos x="T8" y="T9"/>
                  </a:cxn>
                </a:cxnLst>
                <a:rect l="0" t="0" r="r" b="b"/>
                <a:pathLst>
                  <a:path w="8" h="7">
                    <a:moveTo>
                      <a:pt x="6" y="6"/>
                    </a:moveTo>
                    <a:cubicBezTo>
                      <a:pt x="5" y="7"/>
                      <a:pt x="3" y="7"/>
                      <a:pt x="2" y="6"/>
                    </a:cubicBezTo>
                    <a:cubicBezTo>
                      <a:pt x="0" y="5"/>
                      <a:pt x="0" y="3"/>
                      <a:pt x="1" y="1"/>
                    </a:cubicBezTo>
                    <a:cubicBezTo>
                      <a:pt x="3" y="0"/>
                      <a:pt x="5" y="0"/>
                      <a:pt x="6" y="1"/>
                    </a:cubicBezTo>
                    <a:cubicBezTo>
                      <a:pt x="8" y="2"/>
                      <a:pt x="8" y="4"/>
                      <a:pt x="6"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02" name="Freeform 3287">
                <a:extLst>
                  <a:ext uri="{FF2B5EF4-FFF2-40B4-BE49-F238E27FC236}">
                    <a16:creationId xmlns:a16="http://schemas.microsoft.com/office/drawing/2014/main" id="{4A097B33-D5E0-2EA8-FAE9-ACA261E81F13}"/>
                  </a:ext>
                </a:extLst>
              </p:cNvPr>
              <p:cNvSpPr>
                <a:spLocks/>
              </p:cNvSpPr>
              <p:nvPr/>
            </p:nvSpPr>
            <p:spPr bwMode="auto">
              <a:xfrm>
                <a:off x="6997105" y="-648490"/>
                <a:ext cx="38623" cy="38623"/>
              </a:xfrm>
              <a:custGeom>
                <a:avLst/>
                <a:gdLst>
                  <a:gd name="T0" fmla="*/ 5 w 6"/>
                  <a:gd name="T1" fmla="*/ 5 h 6"/>
                  <a:gd name="T2" fmla="*/ 2 w 6"/>
                  <a:gd name="T3" fmla="*/ 5 h 6"/>
                  <a:gd name="T4" fmla="*/ 1 w 6"/>
                  <a:gd name="T5" fmla="*/ 1 h 6"/>
                  <a:gd name="T6" fmla="*/ 5 w 6"/>
                  <a:gd name="T7" fmla="*/ 1 h 6"/>
                  <a:gd name="T8" fmla="*/ 5 w 6"/>
                  <a:gd name="T9" fmla="*/ 5 h 6"/>
                </a:gdLst>
                <a:ahLst/>
                <a:cxnLst>
                  <a:cxn ang="0">
                    <a:pos x="T0" y="T1"/>
                  </a:cxn>
                  <a:cxn ang="0">
                    <a:pos x="T2" y="T3"/>
                  </a:cxn>
                  <a:cxn ang="0">
                    <a:pos x="T4" y="T5"/>
                  </a:cxn>
                  <a:cxn ang="0">
                    <a:pos x="T6" y="T7"/>
                  </a:cxn>
                  <a:cxn ang="0">
                    <a:pos x="T8" y="T9"/>
                  </a:cxn>
                </a:cxnLst>
                <a:rect l="0" t="0" r="r" b="b"/>
                <a:pathLst>
                  <a:path w="6" h="6">
                    <a:moveTo>
                      <a:pt x="5" y="5"/>
                    </a:moveTo>
                    <a:cubicBezTo>
                      <a:pt x="4" y="6"/>
                      <a:pt x="3" y="6"/>
                      <a:pt x="2" y="5"/>
                    </a:cubicBezTo>
                    <a:cubicBezTo>
                      <a:pt x="1" y="4"/>
                      <a:pt x="0" y="3"/>
                      <a:pt x="1" y="1"/>
                    </a:cubicBezTo>
                    <a:cubicBezTo>
                      <a:pt x="2" y="0"/>
                      <a:pt x="4" y="0"/>
                      <a:pt x="5" y="1"/>
                    </a:cubicBezTo>
                    <a:cubicBezTo>
                      <a:pt x="6" y="2"/>
                      <a:pt x="6" y="4"/>
                      <a:pt x="5"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03" name="Freeform 3288">
                <a:extLst>
                  <a:ext uri="{FF2B5EF4-FFF2-40B4-BE49-F238E27FC236}">
                    <a16:creationId xmlns:a16="http://schemas.microsoft.com/office/drawing/2014/main" id="{25982949-8020-5FCE-C421-CBDAA4287815}"/>
                  </a:ext>
                </a:extLst>
              </p:cNvPr>
              <p:cNvSpPr>
                <a:spLocks/>
              </p:cNvSpPr>
              <p:nvPr/>
            </p:nvSpPr>
            <p:spPr bwMode="auto">
              <a:xfrm>
                <a:off x="7546108" y="-734013"/>
                <a:ext cx="38623" cy="38623"/>
              </a:xfrm>
              <a:custGeom>
                <a:avLst/>
                <a:gdLst>
                  <a:gd name="T0" fmla="*/ 5 w 6"/>
                  <a:gd name="T1" fmla="*/ 4 h 6"/>
                  <a:gd name="T2" fmla="*/ 1 w 6"/>
                  <a:gd name="T3" fmla="*/ 5 h 6"/>
                  <a:gd name="T4" fmla="*/ 1 w 6"/>
                  <a:gd name="T5" fmla="*/ 1 h 6"/>
                  <a:gd name="T6" fmla="*/ 5 w 6"/>
                  <a:gd name="T7" fmla="*/ 1 h 6"/>
                  <a:gd name="T8" fmla="*/ 5 w 6"/>
                  <a:gd name="T9" fmla="*/ 4 h 6"/>
                </a:gdLst>
                <a:ahLst/>
                <a:cxnLst>
                  <a:cxn ang="0">
                    <a:pos x="T0" y="T1"/>
                  </a:cxn>
                  <a:cxn ang="0">
                    <a:pos x="T2" y="T3"/>
                  </a:cxn>
                  <a:cxn ang="0">
                    <a:pos x="T4" y="T5"/>
                  </a:cxn>
                  <a:cxn ang="0">
                    <a:pos x="T6" y="T7"/>
                  </a:cxn>
                  <a:cxn ang="0">
                    <a:pos x="T8" y="T9"/>
                  </a:cxn>
                </a:cxnLst>
                <a:rect l="0" t="0" r="r" b="b"/>
                <a:pathLst>
                  <a:path w="6" h="6">
                    <a:moveTo>
                      <a:pt x="5" y="4"/>
                    </a:moveTo>
                    <a:cubicBezTo>
                      <a:pt x="4" y="6"/>
                      <a:pt x="2" y="6"/>
                      <a:pt x="1" y="5"/>
                    </a:cubicBezTo>
                    <a:cubicBezTo>
                      <a:pt x="0" y="4"/>
                      <a:pt x="0" y="2"/>
                      <a:pt x="1" y="1"/>
                    </a:cubicBezTo>
                    <a:cubicBezTo>
                      <a:pt x="2" y="0"/>
                      <a:pt x="4" y="0"/>
                      <a:pt x="5" y="1"/>
                    </a:cubicBezTo>
                    <a:cubicBezTo>
                      <a:pt x="6" y="2"/>
                      <a:pt x="6" y="3"/>
                      <a:pt x="5"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04" name="Freeform 3289">
                <a:extLst>
                  <a:ext uri="{FF2B5EF4-FFF2-40B4-BE49-F238E27FC236}">
                    <a16:creationId xmlns:a16="http://schemas.microsoft.com/office/drawing/2014/main" id="{046F7685-3EA8-32AE-1566-42AECF7D1C41}"/>
                  </a:ext>
                </a:extLst>
              </p:cNvPr>
              <p:cNvSpPr>
                <a:spLocks/>
              </p:cNvSpPr>
              <p:nvPr/>
            </p:nvSpPr>
            <p:spPr bwMode="auto">
              <a:xfrm>
                <a:off x="6379132" y="-538138"/>
                <a:ext cx="41382" cy="33106"/>
              </a:xfrm>
              <a:custGeom>
                <a:avLst/>
                <a:gdLst>
                  <a:gd name="T0" fmla="*/ 5 w 6"/>
                  <a:gd name="T1" fmla="*/ 4 h 5"/>
                  <a:gd name="T2" fmla="*/ 1 w 6"/>
                  <a:gd name="T3" fmla="*/ 5 h 5"/>
                  <a:gd name="T4" fmla="*/ 1 w 6"/>
                  <a:gd name="T5" fmla="*/ 1 h 5"/>
                  <a:gd name="T6" fmla="*/ 4 w 6"/>
                  <a:gd name="T7" fmla="*/ 1 h 5"/>
                  <a:gd name="T8" fmla="*/ 5 w 6"/>
                  <a:gd name="T9" fmla="*/ 4 h 5"/>
                </a:gdLst>
                <a:ahLst/>
                <a:cxnLst>
                  <a:cxn ang="0">
                    <a:pos x="T0" y="T1"/>
                  </a:cxn>
                  <a:cxn ang="0">
                    <a:pos x="T2" y="T3"/>
                  </a:cxn>
                  <a:cxn ang="0">
                    <a:pos x="T4" y="T5"/>
                  </a:cxn>
                  <a:cxn ang="0">
                    <a:pos x="T6" y="T7"/>
                  </a:cxn>
                  <a:cxn ang="0">
                    <a:pos x="T8" y="T9"/>
                  </a:cxn>
                </a:cxnLst>
                <a:rect l="0" t="0" r="r" b="b"/>
                <a:pathLst>
                  <a:path w="6" h="5">
                    <a:moveTo>
                      <a:pt x="5" y="4"/>
                    </a:moveTo>
                    <a:cubicBezTo>
                      <a:pt x="4" y="5"/>
                      <a:pt x="2" y="5"/>
                      <a:pt x="1" y="5"/>
                    </a:cubicBezTo>
                    <a:cubicBezTo>
                      <a:pt x="0" y="4"/>
                      <a:pt x="0" y="2"/>
                      <a:pt x="1" y="1"/>
                    </a:cubicBezTo>
                    <a:cubicBezTo>
                      <a:pt x="2" y="0"/>
                      <a:pt x="3" y="0"/>
                      <a:pt x="4" y="1"/>
                    </a:cubicBezTo>
                    <a:cubicBezTo>
                      <a:pt x="6" y="1"/>
                      <a:pt x="6" y="3"/>
                      <a:pt x="5"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05" name="Freeform 3290">
                <a:extLst>
                  <a:ext uri="{FF2B5EF4-FFF2-40B4-BE49-F238E27FC236}">
                    <a16:creationId xmlns:a16="http://schemas.microsoft.com/office/drawing/2014/main" id="{2609515D-8797-4266-CD9A-07C64129B887}"/>
                  </a:ext>
                </a:extLst>
              </p:cNvPr>
              <p:cNvSpPr>
                <a:spLocks/>
              </p:cNvSpPr>
              <p:nvPr/>
            </p:nvSpPr>
            <p:spPr bwMode="auto">
              <a:xfrm>
                <a:off x="6641219" y="-413991"/>
                <a:ext cx="41382" cy="38623"/>
              </a:xfrm>
              <a:custGeom>
                <a:avLst/>
                <a:gdLst>
                  <a:gd name="T0" fmla="*/ 5 w 6"/>
                  <a:gd name="T1" fmla="*/ 4 h 6"/>
                  <a:gd name="T2" fmla="*/ 1 w 6"/>
                  <a:gd name="T3" fmla="*/ 5 h 6"/>
                  <a:gd name="T4" fmla="*/ 1 w 6"/>
                  <a:gd name="T5" fmla="*/ 1 h 6"/>
                  <a:gd name="T6" fmla="*/ 5 w 6"/>
                  <a:gd name="T7" fmla="*/ 1 h 6"/>
                  <a:gd name="T8" fmla="*/ 5 w 6"/>
                  <a:gd name="T9" fmla="*/ 4 h 6"/>
                </a:gdLst>
                <a:ahLst/>
                <a:cxnLst>
                  <a:cxn ang="0">
                    <a:pos x="T0" y="T1"/>
                  </a:cxn>
                  <a:cxn ang="0">
                    <a:pos x="T2" y="T3"/>
                  </a:cxn>
                  <a:cxn ang="0">
                    <a:pos x="T4" y="T5"/>
                  </a:cxn>
                  <a:cxn ang="0">
                    <a:pos x="T6" y="T7"/>
                  </a:cxn>
                  <a:cxn ang="0">
                    <a:pos x="T8" y="T9"/>
                  </a:cxn>
                </a:cxnLst>
                <a:rect l="0" t="0" r="r" b="b"/>
                <a:pathLst>
                  <a:path w="6" h="6">
                    <a:moveTo>
                      <a:pt x="5" y="4"/>
                    </a:moveTo>
                    <a:cubicBezTo>
                      <a:pt x="4" y="5"/>
                      <a:pt x="2" y="6"/>
                      <a:pt x="1" y="5"/>
                    </a:cubicBezTo>
                    <a:cubicBezTo>
                      <a:pt x="0" y="4"/>
                      <a:pt x="0" y="2"/>
                      <a:pt x="1" y="1"/>
                    </a:cubicBezTo>
                    <a:cubicBezTo>
                      <a:pt x="2" y="0"/>
                      <a:pt x="4" y="0"/>
                      <a:pt x="5" y="1"/>
                    </a:cubicBezTo>
                    <a:cubicBezTo>
                      <a:pt x="6" y="1"/>
                      <a:pt x="6" y="3"/>
                      <a:pt x="5"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06" name="Freeform 3291">
                <a:extLst>
                  <a:ext uri="{FF2B5EF4-FFF2-40B4-BE49-F238E27FC236}">
                    <a16:creationId xmlns:a16="http://schemas.microsoft.com/office/drawing/2014/main" id="{048E3E81-AAE8-342E-0364-D1DF2971B9C0}"/>
                  </a:ext>
                </a:extLst>
              </p:cNvPr>
              <p:cNvSpPr>
                <a:spLocks/>
              </p:cNvSpPr>
              <p:nvPr/>
            </p:nvSpPr>
            <p:spPr bwMode="auto">
              <a:xfrm>
                <a:off x="8089594" y="5348"/>
                <a:ext cx="38623" cy="38623"/>
              </a:xfrm>
              <a:custGeom>
                <a:avLst/>
                <a:gdLst>
                  <a:gd name="T0" fmla="*/ 5 w 6"/>
                  <a:gd name="T1" fmla="*/ 5 h 6"/>
                  <a:gd name="T2" fmla="*/ 1 w 6"/>
                  <a:gd name="T3" fmla="*/ 5 h 6"/>
                  <a:gd name="T4" fmla="*/ 1 w 6"/>
                  <a:gd name="T5" fmla="*/ 2 h 6"/>
                  <a:gd name="T6" fmla="*/ 5 w 6"/>
                  <a:gd name="T7" fmla="*/ 1 h 6"/>
                  <a:gd name="T8" fmla="*/ 5 w 6"/>
                  <a:gd name="T9" fmla="*/ 5 h 6"/>
                </a:gdLst>
                <a:ahLst/>
                <a:cxnLst>
                  <a:cxn ang="0">
                    <a:pos x="T0" y="T1"/>
                  </a:cxn>
                  <a:cxn ang="0">
                    <a:pos x="T2" y="T3"/>
                  </a:cxn>
                  <a:cxn ang="0">
                    <a:pos x="T4" y="T5"/>
                  </a:cxn>
                  <a:cxn ang="0">
                    <a:pos x="T6" y="T7"/>
                  </a:cxn>
                  <a:cxn ang="0">
                    <a:pos x="T8" y="T9"/>
                  </a:cxn>
                </a:cxnLst>
                <a:rect l="0" t="0" r="r" b="b"/>
                <a:pathLst>
                  <a:path w="6" h="6">
                    <a:moveTo>
                      <a:pt x="5" y="5"/>
                    </a:moveTo>
                    <a:cubicBezTo>
                      <a:pt x="4" y="6"/>
                      <a:pt x="3" y="6"/>
                      <a:pt x="1" y="5"/>
                    </a:cubicBezTo>
                    <a:cubicBezTo>
                      <a:pt x="0" y="4"/>
                      <a:pt x="0" y="3"/>
                      <a:pt x="1" y="2"/>
                    </a:cubicBezTo>
                    <a:cubicBezTo>
                      <a:pt x="2" y="0"/>
                      <a:pt x="4" y="0"/>
                      <a:pt x="5" y="1"/>
                    </a:cubicBezTo>
                    <a:cubicBezTo>
                      <a:pt x="6" y="2"/>
                      <a:pt x="6" y="4"/>
                      <a:pt x="5"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07" name="Freeform 3292">
                <a:extLst>
                  <a:ext uri="{FF2B5EF4-FFF2-40B4-BE49-F238E27FC236}">
                    <a16:creationId xmlns:a16="http://schemas.microsoft.com/office/drawing/2014/main" id="{3D89631E-1026-13BA-9432-70BFEEB2F329}"/>
                  </a:ext>
                </a:extLst>
              </p:cNvPr>
              <p:cNvSpPr>
                <a:spLocks/>
              </p:cNvSpPr>
              <p:nvPr/>
            </p:nvSpPr>
            <p:spPr bwMode="auto">
              <a:xfrm>
                <a:off x="8437204" y="-281568"/>
                <a:ext cx="38623" cy="38623"/>
              </a:xfrm>
              <a:custGeom>
                <a:avLst/>
                <a:gdLst>
                  <a:gd name="T0" fmla="*/ 5 w 6"/>
                  <a:gd name="T1" fmla="*/ 5 h 6"/>
                  <a:gd name="T2" fmla="*/ 1 w 6"/>
                  <a:gd name="T3" fmla="*/ 5 h 6"/>
                  <a:gd name="T4" fmla="*/ 1 w 6"/>
                  <a:gd name="T5" fmla="*/ 2 h 6"/>
                  <a:gd name="T6" fmla="*/ 5 w 6"/>
                  <a:gd name="T7" fmla="*/ 1 h 6"/>
                  <a:gd name="T8" fmla="*/ 5 w 6"/>
                  <a:gd name="T9" fmla="*/ 5 h 6"/>
                </a:gdLst>
                <a:ahLst/>
                <a:cxnLst>
                  <a:cxn ang="0">
                    <a:pos x="T0" y="T1"/>
                  </a:cxn>
                  <a:cxn ang="0">
                    <a:pos x="T2" y="T3"/>
                  </a:cxn>
                  <a:cxn ang="0">
                    <a:pos x="T4" y="T5"/>
                  </a:cxn>
                  <a:cxn ang="0">
                    <a:pos x="T6" y="T7"/>
                  </a:cxn>
                  <a:cxn ang="0">
                    <a:pos x="T8" y="T9"/>
                  </a:cxn>
                </a:cxnLst>
                <a:rect l="0" t="0" r="r" b="b"/>
                <a:pathLst>
                  <a:path w="6" h="6">
                    <a:moveTo>
                      <a:pt x="5" y="5"/>
                    </a:moveTo>
                    <a:cubicBezTo>
                      <a:pt x="4" y="6"/>
                      <a:pt x="2" y="6"/>
                      <a:pt x="1" y="5"/>
                    </a:cubicBezTo>
                    <a:cubicBezTo>
                      <a:pt x="0" y="4"/>
                      <a:pt x="0" y="3"/>
                      <a:pt x="1" y="2"/>
                    </a:cubicBezTo>
                    <a:cubicBezTo>
                      <a:pt x="2" y="1"/>
                      <a:pt x="3" y="0"/>
                      <a:pt x="5" y="1"/>
                    </a:cubicBezTo>
                    <a:cubicBezTo>
                      <a:pt x="6" y="2"/>
                      <a:pt x="6" y="4"/>
                      <a:pt x="5"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08" name="Freeform 3293">
                <a:extLst>
                  <a:ext uri="{FF2B5EF4-FFF2-40B4-BE49-F238E27FC236}">
                    <a16:creationId xmlns:a16="http://schemas.microsoft.com/office/drawing/2014/main" id="{E4C4EFD0-EA4A-E5DC-BF3B-D411F35F4716}"/>
                  </a:ext>
                </a:extLst>
              </p:cNvPr>
              <p:cNvSpPr>
                <a:spLocks/>
              </p:cNvSpPr>
              <p:nvPr/>
            </p:nvSpPr>
            <p:spPr bwMode="auto">
              <a:xfrm>
                <a:off x="8903443" y="248123"/>
                <a:ext cx="38623" cy="38623"/>
              </a:xfrm>
              <a:custGeom>
                <a:avLst/>
                <a:gdLst>
                  <a:gd name="T0" fmla="*/ 5 w 6"/>
                  <a:gd name="T1" fmla="*/ 5 h 6"/>
                  <a:gd name="T2" fmla="*/ 2 w 6"/>
                  <a:gd name="T3" fmla="*/ 5 h 6"/>
                  <a:gd name="T4" fmla="*/ 1 w 6"/>
                  <a:gd name="T5" fmla="*/ 2 h 6"/>
                  <a:gd name="T6" fmla="*/ 5 w 6"/>
                  <a:gd name="T7" fmla="*/ 1 h 6"/>
                  <a:gd name="T8" fmla="*/ 5 w 6"/>
                  <a:gd name="T9" fmla="*/ 5 h 6"/>
                </a:gdLst>
                <a:ahLst/>
                <a:cxnLst>
                  <a:cxn ang="0">
                    <a:pos x="T0" y="T1"/>
                  </a:cxn>
                  <a:cxn ang="0">
                    <a:pos x="T2" y="T3"/>
                  </a:cxn>
                  <a:cxn ang="0">
                    <a:pos x="T4" y="T5"/>
                  </a:cxn>
                  <a:cxn ang="0">
                    <a:pos x="T6" y="T7"/>
                  </a:cxn>
                  <a:cxn ang="0">
                    <a:pos x="T8" y="T9"/>
                  </a:cxn>
                </a:cxnLst>
                <a:rect l="0" t="0" r="r" b="b"/>
                <a:pathLst>
                  <a:path w="6" h="6">
                    <a:moveTo>
                      <a:pt x="5" y="5"/>
                    </a:moveTo>
                    <a:cubicBezTo>
                      <a:pt x="4" y="6"/>
                      <a:pt x="3" y="6"/>
                      <a:pt x="2" y="5"/>
                    </a:cubicBezTo>
                    <a:cubicBezTo>
                      <a:pt x="1" y="4"/>
                      <a:pt x="0" y="3"/>
                      <a:pt x="1" y="2"/>
                    </a:cubicBezTo>
                    <a:cubicBezTo>
                      <a:pt x="2" y="0"/>
                      <a:pt x="4" y="0"/>
                      <a:pt x="5" y="1"/>
                    </a:cubicBezTo>
                    <a:cubicBezTo>
                      <a:pt x="6" y="2"/>
                      <a:pt x="6" y="4"/>
                      <a:pt x="5"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09" name="Freeform 3294">
                <a:extLst>
                  <a:ext uri="{FF2B5EF4-FFF2-40B4-BE49-F238E27FC236}">
                    <a16:creationId xmlns:a16="http://schemas.microsoft.com/office/drawing/2014/main" id="{E51E87E9-F158-CE6A-8F45-06A6F08E6F65}"/>
                  </a:ext>
                </a:extLst>
              </p:cNvPr>
              <p:cNvSpPr>
                <a:spLocks/>
              </p:cNvSpPr>
              <p:nvPr/>
            </p:nvSpPr>
            <p:spPr bwMode="auto">
              <a:xfrm>
                <a:off x="6569490" y="-957477"/>
                <a:ext cx="38623" cy="38623"/>
              </a:xfrm>
              <a:custGeom>
                <a:avLst/>
                <a:gdLst>
                  <a:gd name="T0" fmla="*/ 5 w 6"/>
                  <a:gd name="T1" fmla="*/ 4 h 6"/>
                  <a:gd name="T2" fmla="*/ 1 w 6"/>
                  <a:gd name="T3" fmla="*/ 5 h 6"/>
                  <a:gd name="T4" fmla="*/ 1 w 6"/>
                  <a:gd name="T5" fmla="*/ 1 h 6"/>
                  <a:gd name="T6" fmla="*/ 4 w 6"/>
                  <a:gd name="T7" fmla="*/ 1 h 6"/>
                  <a:gd name="T8" fmla="*/ 5 w 6"/>
                  <a:gd name="T9" fmla="*/ 4 h 6"/>
                </a:gdLst>
                <a:ahLst/>
                <a:cxnLst>
                  <a:cxn ang="0">
                    <a:pos x="T0" y="T1"/>
                  </a:cxn>
                  <a:cxn ang="0">
                    <a:pos x="T2" y="T3"/>
                  </a:cxn>
                  <a:cxn ang="0">
                    <a:pos x="T4" y="T5"/>
                  </a:cxn>
                  <a:cxn ang="0">
                    <a:pos x="T6" y="T7"/>
                  </a:cxn>
                  <a:cxn ang="0">
                    <a:pos x="T8" y="T9"/>
                  </a:cxn>
                </a:cxnLst>
                <a:rect l="0" t="0" r="r" b="b"/>
                <a:pathLst>
                  <a:path w="6" h="6">
                    <a:moveTo>
                      <a:pt x="5" y="4"/>
                    </a:moveTo>
                    <a:cubicBezTo>
                      <a:pt x="4" y="5"/>
                      <a:pt x="2" y="6"/>
                      <a:pt x="1" y="5"/>
                    </a:cubicBezTo>
                    <a:cubicBezTo>
                      <a:pt x="0" y="4"/>
                      <a:pt x="0" y="2"/>
                      <a:pt x="1" y="1"/>
                    </a:cubicBezTo>
                    <a:cubicBezTo>
                      <a:pt x="2" y="0"/>
                      <a:pt x="3" y="0"/>
                      <a:pt x="4" y="1"/>
                    </a:cubicBezTo>
                    <a:cubicBezTo>
                      <a:pt x="6" y="2"/>
                      <a:pt x="6" y="3"/>
                      <a:pt x="5"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10" name="Freeform 3295">
                <a:extLst>
                  <a:ext uri="{FF2B5EF4-FFF2-40B4-BE49-F238E27FC236}">
                    <a16:creationId xmlns:a16="http://schemas.microsoft.com/office/drawing/2014/main" id="{24A1A0E8-5401-D389-ABBD-D83052F5582F}"/>
                  </a:ext>
                </a:extLst>
              </p:cNvPr>
              <p:cNvSpPr>
                <a:spLocks/>
              </p:cNvSpPr>
              <p:nvPr/>
            </p:nvSpPr>
            <p:spPr bwMode="auto">
              <a:xfrm>
                <a:off x="6693636" y="-700908"/>
                <a:ext cx="27588" cy="33106"/>
              </a:xfrm>
              <a:custGeom>
                <a:avLst/>
                <a:gdLst>
                  <a:gd name="T0" fmla="*/ 3 w 4"/>
                  <a:gd name="T1" fmla="*/ 4 h 5"/>
                  <a:gd name="T2" fmla="*/ 1 w 4"/>
                  <a:gd name="T3" fmla="*/ 4 h 5"/>
                  <a:gd name="T4" fmla="*/ 0 w 4"/>
                  <a:gd name="T5" fmla="*/ 1 h 5"/>
                  <a:gd name="T6" fmla="*/ 3 w 4"/>
                  <a:gd name="T7" fmla="*/ 1 h 5"/>
                  <a:gd name="T8" fmla="*/ 3 w 4"/>
                  <a:gd name="T9" fmla="*/ 4 h 5"/>
                </a:gdLst>
                <a:ahLst/>
                <a:cxnLst>
                  <a:cxn ang="0">
                    <a:pos x="T0" y="T1"/>
                  </a:cxn>
                  <a:cxn ang="0">
                    <a:pos x="T2" y="T3"/>
                  </a:cxn>
                  <a:cxn ang="0">
                    <a:pos x="T4" y="T5"/>
                  </a:cxn>
                  <a:cxn ang="0">
                    <a:pos x="T6" y="T7"/>
                  </a:cxn>
                  <a:cxn ang="0">
                    <a:pos x="T8" y="T9"/>
                  </a:cxn>
                </a:cxnLst>
                <a:rect l="0" t="0" r="r" b="b"/>
                <a:pathLst>
                  <a:path w="4" h="5">
                    <a:moveTo>
                      <a:pt x="3" y="4"/>
                    </a:moveTo>
                    <a:cubicBezTo>
                      <a:pt x="3" y="4"/>
                      <a:pt x="1" y="5"/>
                      <a:pt x="1" y="4"/>
                    </a:cubicBezTo>
                    <a:cubicBezTo>
                      <a:pt x="0" y="3"/>
                      <a:pt x="0" y="2"/>
                      <a:pt x="0" y="1"/>
                    </a:cubicBezTo>
                    <a:cubicBezTo>
                      <a:pt x="1" y="0"/>
                      <a:pt x="2" y="0"/>
                      <a:pt x="3" y="1"/>
                    </a:cubicBezTo>
                    <a:cubicBezTo>
                      <a:pt x="4" y="2"/>
                      <a:pt x="4" y="3"/>
                      <a:pt x="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11" name="Freeform 3296">
                <a:extLst>
                  <a:ext uri="{FF2B5EF4-FFF2-40B4-BE49-F238E27FC236}">
                    <a16:creationId xmlns:a16="http://schemas.microsoft.com/office/drawing/2014/main" id="{AFBC78F8-7BCF-AACF-7CBD-2C859D100EB7}"/>
                  </a:ext>
                </a:extLst>
              </p:cNvPr>
              <p:cNvSpPr>
                <a:spLocks/>
              </p:cNvSpPr>
              <p:nvPr/>
            </p:nvSpPr>
            <p:spPr bwMode="auto">
              <a:xfrm>
                <a:off x="6368096" y="-1100935"/>
                <a:ext cx="24829" cy="24829"/>
              </a:xfrm>
              <a:custGeom>
                <a:avLst/>
                <a:gdLst>
                  <a:gd name="T0" fmla="*/ 4 w 4"/>
                  <a:gd name="T1" fmla="*/ 3 h 4"/>
                  <a:gd name="T2" fmla="*/ 1 w 4"/>
                  <a:gd name="T3" fmla="*/ 3 h 4"/>
                  <a:gd name="T4" fmla="*/ 1 w 4"/>
                  <a:gd name="T5" fmla="*/ 1 h 4"/>
                  <a:gd name="T6" fmla="*/ 3 w 4"/>
                  <a:gd name="T7" fmla="*/ 1 h 4"/>
                  <a:gd name="T8" fmla="*/ 4 w 4"/>
                  <a:gd name="T9" fmla="*/ 3 h 4"/>
                </a:gdLst>
                <a:ahLst/>
                <a:cxnLst>
                  <a:cxn ang="0">
                    <a:pos x="T0" y="T1"/>
                  </a:cxn>
                  <a:cxn ang="0">
                    <a:pos x="T2" y="T3"/>
                  </a:cxn>
                  <a:cxn ang="0">
                    <a:pos x="T4" y="T5"/>
                  </a:cxn>
                  <a:cxn ang="0">
                    <a:pos x="T6" y="T7"/>
                  </a:cxn>
                  <a:cxn ang="0">
                    <a:pos x="T8" y="T9"/>
                  </a:cxn>
                </a:cxnLst>
                <a:rect l="0" t="0" r="r" b="b"/>
                <a:pathLst>
                  <a:path w="4" h="4">
                    <a:moveTo>
                      <a:pt x="4" y="3"/>
                    </a:moveTo>
                    <a:cubicBezTo>
                      <a:pt x="3" y="4"/>
                      <a:pt x="2" y="4"/>
                      <a:pt x="1" y="3"/>
                    </a:cubicBezTo>
                    <a:cubicBezTo>
                      <a:pt x="0" y="3"/>
                      <a:pt x="0" y="2"/>
                      <a:pt x="1" y="1"/>
                    </a:cubicBezTo>
                    <a:cubicBezTo>
                      <a:pt x="1" y="0"/>
                      <a:pt x="3" y="0"/>
                      <a:pt x="3" y="1"/>
                    </a:cubicBezTo>
                    <a:cubicBezTo>
                      <a:pt x="4" y="1"/>
                      <a:pt x="4" y="2"/>
                      <a:pt x="4"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12" name="Freeform 3297">
                <a:extLst>
                  <a:ext uri="{FF2B5EF4-FFF2-40B4-BE49-F238E27FC236}">
                    <a16:creationId xmlns:a16="http://schemas.microsoft.com/office/drawing/2014/main" id="{CB216406-FF93-F332-E3C7-5E66BB117090}"/>
                  </a:ext>
                </a:extLst>
              </p:cNvPr>
              <p:cNvSpPr>
                <a:spLocks/>
              </p:cNvSpPr>
              <p:nvPr/>
            </p:nvSpPr>
            <p:spPr bwMode="auto">
              <a:xfrm>
                <a:off x="6530866" y="-714702"/>
                <a:ext cx="33106" cy="24829"/>
              </a:xfrm>
              <a:custGeom>
                <a:avLst/>
                <a:gdLst>
                  <a:gd name="T0" fmla="*/ 4 w 5"/>
                  <a:gd name="T1" fmla="*/ 3 h 4"/>
                  <a:gd name="T2" fmla="*/ 1 w 5"/>
                  <a:gd name="T3" fmla="*/ 3 h 4"/>
                  <a:gd name="T4" fmla="*/ 1 w 5"/>
                  <a:gd name="T5" fmla="*/ 1 h 4"/>
                  <a:gd name="T6" fmla="*/ 4 w 5"/>
                  <a:gd name="T7" fmla="*/ 0 h 4"/>
                  <a:gd name="T8" fmla="*/ 4 w 5"/>
                  <a:gd name="T9" fmla="*/ 3 h 4"/>
                </a:gdLst>
                <a:ahLst/>
                <a:cxnLst>
                  <a:cxn ang="0">
                    <a:pos x="T0" y="T1"/>
                  </a:cxn>
                  <a:cxn ang="0">
                    <a:pos x="T2" y="T3"/>
                  </a:cxn>
                  <a:cxn ang="0">
                    <a:pos x="T4" y="T5"/>
                  </a:cxn>
                  <a:cxn ang="0">
                    <a:pos x="T6" y="T7"/>
                  </a:cxn>
                  <a:cxn ang="0">
                    <a:pos x="T8" y="T9"/>
                  </a:cxn>
                </a:cxnLst>
                <a:rect l="0" t="0" r="r" b="b"/>
                <a:pathLst>
                  <a:path w="5" h="4">
                    <a:moveTo>
                      <a:pt x="4" y="3"/>
                    </a:moveTo>
                    <a:cubicBezTo>
                      <a:pt x="3" y="4"/>
                      <a:pt x="2" y="4"/>
                      <a:pt x="1" y="3"/>
                    </a:cubicBezTo>
                    <a:cubicBezTo>
                      <a:pt x="1" y="3"/>
                      <a:pt x="0" y="1"/>
                      <a:pt x="1" y="1"/>
                    </a:cubicBezTo>
                    <a:cubicBezTo>
                      <a:pt x="2" y="0"/>
                      <a:pt x="3" y="0"/>
                      <a:pt x="4" y="0"/>
                    </a:cubicBezTo>
                    <a:cubicBezTo>
                      <a:pt x="5" y="1"/>
                      <a:pt x="5" y="2"/>
                      <a:pt x="4"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13" name="Freeform 3298">
                <a:extLst>
                  <a:ext uri="{FF2B5EF4-FFF2-40B4-BE49-F238E27FC236}">
                    <a16:creationId xmlns:a16="http://schemas.microsoft.com/office/drawing/2014/main" id="{8247FC6E-4A7B-3618-B29E-123210B844EF}"/>
                  </a:ext>
                </a:extLst>
              </p:cNvPr>
              <p:cNvSpPr>
                <a:spLocks/>
              </p:cNvSpPr>
              <p:nvPr/>
            </p:nvSpPr>
            <p:spPr bwMode="auto">
              <a:xfrm>
                <a:off x="6660530" y="-124316"/>
                <a:ext cx="27588" cy="24829"/>
              </a:xfrm>
              <a:custGeom>
                <a:avLst/>
                <a:gdLst>
                  <a:gd name="T0" fmla="*/ 3 w 4"/>
                  <a:gd name="T1" fmla="*/ 3 h 4"/>
                  <a:gd name="T2" fmla="*/ 0 w 4"/>
                  <a:gd name="T3" fmla="*/ 3 h 4"/>
                  <a:gd name="T4" fmla="*/ 0 w 4"/>
                  <a:gd name="T5" fmla="*/ 1 h 4"/>
                  <a:gd name="T6" fmla="*/ 3 w 4"/>
                  <a:gd name="T7" fmla="*/ 1 h 4"/>
                  <a:gd name="T8" fmla="*/ 3 w 4"/>
                  <a:gd name="T9" fmla="*/ 3 h 4"/>
                </a:gdLst>
                <a:ahLst/>
                <a:cxnLst>
                  <a:cxn ang="0">
                    <a:pos x="T0" y="T1"/>
                  </a:cxn>
                  <a:cxn ang="0">
                    <a:pos x="T2" y="T3"/>
                  </a:cxn>
                  <a:cxn ang="0">
                    <a:pos x="T4" y="T5"/>
                  </a:cxn>
                  <a:cxn ang="0">
                    <a:pos x="T6" y="T7"/>
                  </a:cxn>
                  <a:cxn ang="0">
                    <a:pos x="T8" y="T9"/>
                  </a:cxn>
                </a:cxnLst>
                <a:rect l="0" t="0" r="r" b="b"/>
                <a:pathLst>
                  <a:path w="4" h="4">
                    <a:moveTo>
                      <a:pt x="3" y="3"/>
                    </a:moveTo>
                    <a:cubicBezTo>
                      <a:pt x="2" y="4"/>
                      <a:pt x="1" y="4"/>
                      <a:pt x="0" y="3"/>
                    </a:cubicBezTo>
                    <a:cubicBezTo>
                      <a:pt x="0" y="3"/>
                      <a:pt x="0" y="2"/>
                      <a:pt x="0" y="1"/>
                    </a:cubicBezTo>
                    <a:cubicBezTo>
                      <a:pt x="1" y="0"/>
                      <a:pt x="2" y="0"/>
                      <a:pt x="3" y="1"/>
                    </a:cubicBezTo>
                    <a:cubicBezTo>
                      <a:pt x="4" y="1"/>
                      <a:pt x="4" y="2"/>
                      <a:pt x="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14" name="Freeform 3299">
                <a:extLst>
                  <a:ext uri="{FF2B5EF4-FFF2-40B4-BE49-F238E27FC236}">
                    <a16:creationId xmlns:a16="http://schemas.microsoft.com/office/drawing/2014/main" id="{E3E2EDCA-0DB6-4481-9632-F8D75E4E5F2A}"/>
                  </a:ext>
                </a:extLst>
              </p:cNvPr>
              <p:cNvSpPr>
                <a:spLocks/>
              </p:cNvSpPr>
              <p:nvPr/>
            </p:nvSpPr>
            <p:spPr bwMode="auto">
              <a:xfrm>
                <a:off x="6249468" y="-80175"/>
                <a:ext cx="24829" cy="27588"/>
              </a:xfrm>
              <a:custGeom>
                <a:avLst/>
                <a:gdLst>
                  <a:gd name="T0" fmla="*/ 3 w 4"/>
                  <a:gd name="T1" fmla="*/ 3 h 4"/>
                  <a:gd name="T2" fmla="*/ 1 w 4"/>
                  <a:gd name="T3" fmla="*/ 4 h 4"/>
                  <a:gd name="T4" fmla="*/ 0 w 4"/>
                  <a:gd name="T5" fmla="*/ 1 h 4"/>
                  <a:gd name="T6" fmla="*/ 3 w 4"/>
                  <a:gd name="T7" fmla="*/ 1 h 4"/>
                  <a:gd name="T8" fmla="*/ 3 w 4"/>
                  <a:gd name="T9" fmla="*/ 3 h 4"/>
                </a:gdLst>
                <a:ahLst/>
                <a:cxnLst>
                  <a:cxn ang="0">
                    <a:pos x="T0" y="T1"/>
                  </a:cxn>
                  <a:cxn ang="0">
                    <a:pos x="T2" y="T3"/>
                  </a:cxn>
                  <a:cxn ang="0">
                    <a:pos x="T4" y="T5"/>
                  </a:cxn>
                  <a:cxn ang="0">
                    <a:pos x="T6" y="T7"/>
                  </a:cxn>
                  <a:cxn ang="0">
                    <a:pos x="T8" y="T9"/>
                  </a:cxn>
                </a:cxnLst>
                <a:rect l="0" t="0" r="r" b="b"/>
                <a:pathLst>
                  <a:path w="4" h="4">
                    <a:moveTo>
                      <a:pt x="3" y="3"/>
                    </a:moveTo>
                    <a:cubicBezTo>
                      <a:pt x="3" y="4"/>
                      <a:pt x="1" y="4"/>
                      <a:pt x="1" y="4"/>
                    </a:cubicBezTo>
                    <a:cubicBezTo>
                      <a:pt x="0" y="3"/>
                      <a:pt x="0" y="2"/>
                      <a:pt x="0" y="1"/>
                    </a:cubicBezTo>
                    <a:cubicBezTo>
                      <a:pt x="1" y="0"/>
                      <a:pt x="2" y="0"/>
                      <a:pt x="3" y="1"/>
                    </a:cubicBezTo>
                    <a:cubicBezTo>
                      <a:pt x="4" y="1"/>
                      <a:pt x="4" y="3"/>
                      <a:pt x="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15" name="Freeform 3300">
                <a:extLst>
                  <a:ext uri="{FF2B5EF4-FFF2-40B4-BE49-F238E27FC236}">
                    <a16:creationId xmlns:a16="http://schemas.microsoft.com/office/drawing/2014/main" id="{FFBBEB5D-B303-A872-B72A-676BFC70A0F7}"/>
                  </a:ext>
                </a:extLst>
              </p:cNvPr>
              <p:cNvSpPr>
                <a:spLocks/>
              </p:cNvSpPr>
              <p:nvPr/>
            </p:nvSpPr>
            <p:spPr bwMode="auto">
              <a:xfrm>
                <a:off x="7173669" y="-447097"/>
                <a:ext cx="24829" cy="33106"/>
              </a:xfrm>
              <a:custGeom>
                <a:avLst/>
                <a:gdLst>
                  <a:gd name="T0" fmla="*/ 3 w 4"/>
                  <a:gd name="T1" fmla="*/ 4 h 5"/>
                  <a:gd name="T2" fmla="*/ 1 w 4"/>
                  <a:gd name="T3" fmla="*/ 4 h 5"/>
                  <a:gd name="T4" fmla="*/ 0 w 4"/>
                  <a:gd name="T5" fmla="*/ 1 h 5"/>
                  <a:gd name="T6" fmla="*/ 3 w 4"/>
                  <a:gd name="T7" fmla="*/ 1 h 5"/>
                  <a:gd name="T8" fmla="*/ 3 w 4"/>
                  <a:gd name="T9" fmla="*/ 4 h 5"/>
                </a:gdLst>
                <a:ahLst/>
                <a:cxnLst>
                  <a:cxn ang="0">
                    <a:pos x="T0" y="T1"/>
                  </a:cxn>
                  <a:cxn ang="0">
                    <a:pos x="T2" y="T3"/>
                  </a:cxn>
                  <a:cxn ang="0">
                    <a:pos x="T4" y="T5"/>
                  </a:cxn>
                  <a:cxn ang="0">
                    <a:pos x="T6" y="T7"/>
                  </a:cxn>
                  <a:cxn ang="0">
                    <a:pos x="T8" y="T9"/>
                  </a:cxn>
                </a:cxnLst>
                <a:rect l="0" t="0" r="r" b="b"/>
                <a:pathLst>
                  <a:path w="4" h="5">
                    <a:moveTo>
                      <a:pt x="3" y="4"/>
                    </a:moveTo>
                    <a:cubicBezTo>
                      <a:pt x="3" y="4"/>
                      <a:pt x="1" y="5"/>
                      <a:pt x="1" y="4"/>
                    </a:cubicBezTo>
                    <a:cubicBezTo>
                      <a:pt x="0" y="3"/>
                      <a:pt x="0" y="2"/>
                      <a:pt x="0" y="1"/>
                    </a:cubicBezTo>
                    <a:cubicBezTo>
                      <a:pt x="1" y="0"/>
                      <a:pt x="2" y="0"/>
                      <a:pt x="3" y="1"/>
                    </a:cubicBezTo>
                    <a:cubicBezTo>
                      <a:pt x="4" y="2"/>
                      <a:pt x="4" y="3"/>
                      <a:pt x="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16" name="Freeform 3301">
                <a:extLst>
                  <a:ext uri="{FF2B5EF4-FFF2-40B4-BE49-F238E27FC236}">
                    <a16:creationId xmlns:a16="http://schemas.microsoft.com/office/drawing/2014/main" id="{EBDE8E78-4F48-BD94-2AD4-4A0D73EDFA76}"/>
                  </a:ext>
                </a:extLst>
              </p:cNvPr>
              <p:cNvSpPr>
                <a:spLocks/>
              </p:cNvSpPr>
              <p:nvPr/>
            </p:nvSpPr>
            <p:spPr bwMode="auto">
              <a:xfrm>
                <a:off x="7650943" y="13624"/>
                <a:ext cx="27588" cy="24829"/>
              </a:xfrm>
              <a:custGeom>
                <a:avLst/>
                <a:gdLst>
                  <a:gd name="T0" fmla="*/ 4 w 4"/>
                  <a:gd name="T1" fmla="*/ 3 h 4"/>
                  <a:gd name="T2" fmla="*/ 1 w 4"/>
                  <a:gd name="T3" fmla="*/ 4 h 4"/>
                  <a:gd name="T4" fmla="*/ 1 w 4"/>
                  <a:gd name="T5" fmla="*/ 1 h 4"/>
                  <a:gd name="T6" fmla="*/ 3 w 4"/>
                  <a:gd name="T7" fmla="*/ 1 h 4"/>
                  <a:gd name="T8" fmla="*/ 4 w 4"/>
                  <a:gd name="T9" fmla="*/ 3 h 4"/>
                </a:gdLst>
                <a:ahLst/>
                <a:cxnLst>
                  <a:cxn ang="0">
                    <a:pos x="T0" y="T1"/>
                  </a:cxn>
                  <a:cxn ang="0">
                    <a:pos x="T2" y="T3"/>
                  </a:cxn>
                  <a:cxn ang="0">
                    <a:pos x="T4" y="T5"/>
                  </a:cxn>
                  <a:cxn ang="0">
                    <a:pos x="T6" y="T7"/>
                  </a:cxn>
                  <a:cxn ang="0">
                    <a:pos x="T8" y="T9"/>
                  </a:cxn>
                </a:cxnLst>
                <a:rect l="0" t="0" r="r" b="b"/>
                <a:pathLst>
                  <a:path w="4" h="4">
                    <a:moveTo>
                      <a:pt x="4" y="3"/>
                    </a:moveTo>
                    <a:cubicBezTo>
                      <a:pt x="3" y="4"/>
                      <a:pt x="2" y="4"/>
                      <a:pt x="1" y="4"/>
                    </a:cubicBezTo>
                    <a:cubicBezTo>
                      <a:pt x="0" y="3"/>
                      <a:pt x="0" y="2"/>
                      <a:pt x="1" y="1"/>
                    </a:cubicBezTo>
                    <a:cubicBezTo>
                      <a:pt x="1" y="0"/>
                      <a:pt x="3" y="0"/>
                      <a:pt x="3" y="1"/>
                    </a:cubicBezTo>
                    <a:cubicBezTo>
                      <a:pt x="4" y="1"/>
                      <a:pt x="4" y="3"/>
                      <a:pt x="4"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17" name="Freeform 3302">
                <a:extLst>
                  <a:ext uri="{FF2B5EF4-FFF2-40B4-BE49-F238E27FC236}">
                    <a16:creationId xmlns:a16="http://schemas.microsoft.com/office/drawing/2014/main" id="{F6D8450E-526B-A669-AFB6-C5FCE3D2BC74}"/>
                  </a:ext>
                </a:extLst>
              </p:cNvPr>
              <p:cNvSpPr>
                <a:spLocks/>
              </p:cNvSpPr>
              <p:nvPr/>
            </p:nvSpPr>
            <p:spPr bwMode="auto">
              <a:xfrm>
                <a:off x="7317127" y="43971"/>
                <a:ext cx="33106" cy="33106"/>
              </a:xfrm>
              <a:custGeom>
                <a:avLst/>
                <a:gdLst>
                  <a:gd name="T0" fmla="*/ 4 w 5"/>
                  <a:gd name="T1" fmla="*/ 4 h 5"/>
                  <a:gd name="T2" fmla="*/ 1 w 5"/>
                  <a:gd name="T3" fmla="*/ 4 h 5"/>
                  <a:gd name="T4" fmla="*/ 1 w 5"/>
                  <a:gd name="T5" fmla="*/ 1 h 5"/>
                  <a:gd name="T6" fmla="*/ 4 w 5"/>
                  <a:gd name="T7" fmla="*/ 1 h 5"/>
                  <a:gd name="T8" fmla="*/ 4 w 5"/>
                  <a:gd name="T9" fmla="*/ 4 h 5"/>
                </a:gdLst>
                <a:ahLst/>
                <a:cxnLst>
                  <a:cxn ang="0">
                    <a:pos x="T0" y="T1"/>
                  </a:cxn>
                  <a:cxn ang="0">
                    <a:pos x="T2" y="T3"/>
                  </a:cxn>
                  <a:cxn ang="0">
                    <a:pos x="T4" y="T5"/>
                  </a:cxn>
                  <a:cxn ang="0">
                    <a:pos x="T6" y="T7"/>
                  </a:cxn>
                  <a:cxn ang="0">
                    <a:pos x="T8" y="T9"/>
                  </a:cxn>
                </a:cxnLst>
                <a:rect l="0" t="0" r="r" b="b"/>
                <a:pathLst>
                  <a:path w="5" h="5">
                    <a:moveTo>
                      <a:pt x="4" y="4"/>
                    </a:moveTo>
                    <a:cubicBezTo>
                      <a:pt x="3" y="5"/>
                      <a:pt x="2" y="5"/>
                      <a:pt x="1" y="4"/>
                    </a:cubicBezTo>
                    <a:cubicBezTo>
                      <a:pt x="1" y="3"/>
                      <a:pt x="0" y="2"/>
                      <a:pt x="1" y="1"/>
                    </a:cubicBezTo>
                    <a:cubicBezTo>
                      <a:pt x="2" y="1"/>
                      <a:pt x="3" y="0"/>
                      <a:pt x="4" y="1"/>
                    </a:cubicBezTo>
                    <a:cubicBezTo>
                      <a:pt x="5" y="2"/>
                      <a:pt x="5" y="3"/>
                      <a:pt x="4"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18" name="Freeform 3303">
                <a:extLst>
                  <a:ext uri="{FF2B5EF4-FFF2-40B4-BE49-F238E27FC236}">
                    <a16:creationId xmlns:a16="http://schemas.microsoft.com/office/drawing/2014/main" id="{E6F568DF-BBA2-E347-A98D-0CF977CE7088}"/>
                  </a:ext>
                </a:extLst>
              </p:cNvPr>
              <p:cNvSpPr>
                <a:spLocks/>
              </p:cNvSpPr>
              <p:nvPr/>
            </p:nvSpPr>
            <p:spPr bwMode="auto">
              <a:xfrm>
                <a:off x="8188911" y="1119907"/>
                <a:ext cx="44141" cy="46900"/>
              </a:xfrm>
              <a:custGeom>
                <a:avLst/>
                <a:gdLst>
                  <a:gd name="T0" fmla="*/ 4 w 7"/>
                  <a:gd name="T1" fmla="*/ 6 h 7"/>
                  <a:gd name="T2" fmla="*/ 0 w 7"/>
                  <a:gd name="T3" fmla="*/ 3 h 7"/>
                  <a:gd name="T4" fmla="*/ 3 w 7"/>
                  <a:gd name="T5" fmla="*/ 0 h 7"/>
                  <a:gd name="T6" fmla="*/ 7 w 7"/>
                  <a:gd name="T7" fmla="*/ 3 h 7"/>
                  <a:gd name="T8" fmla="*/ 4 w 7"/>
                  <a:gd name="T9" fmla="*/ 6 h 7"/>
                </a:gdLst>
                <a:ahLst/>
                <a:cxnLst>
                  <a:cxn ang="0">
                    <a:pos x="T0" y="T1"/>
                  </a:cxn>
                  <a:cxn ang="0">
                    <a:pos x="T2" y="T3"/>
                  </a:cxn>
                  <a:cxn ang="0">
                    <a:pos x="T4" y="T5"/>
                  </a:cxn>
                  <a:cxn ang="0">
                    <a:pos x="T6" y="T7"/>
                  </a:cxn>
                  <a:cxn ang="0">
                    <a:pos x="T8" y="T9"/>
                  </a:cxn>
                </a:cxnLst>
                <a:rect l="0" t="0" r="r" b="b"/>
                <a:pathLst>
                  <a:path w="7" h="7">
                    <a:moveTo>
                      <a:pt x="4" y="6"/>
                    </a:moveTo>
                    <a:cubicBezTo>
                      <a:pt x="2" y="7"/>
                      <a:pt x="0" y="5"/>
                      <a:pt x="0" y="3"/>
                    </a:cubicBezTo>
                    <a:cubicBezTo>
                      <a:pt x="0" y="1"/>
                      <a:pt x="1" y="0"/>
                      <a:pt x="3" y="0"/>
                    </a:cubicBezTo>
                    <a:cubicBezTo>
                      <a:pt x="5" y="0"/>
                      <a:pt x="7" y="1"/>
                      <a:pt x="7" y="3"/>
                    </a:cubicBezTo>
                    <a:cubicBezTo>
                      <a:pt x="7" y="5"/>
                      <a:pt x="6" y="6"/>
                      <a:pt x="4"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19" name="Freeform 3304">
                <a:extLst>
                  <a:ext uri="{FF2B5EF4-FFF2-40B4-BE49-F238E27FC236}">
                    <a16:creationId xmlns:a16="http://schemas.microsoft.com/office/drawing/2014/main" id="{3487F472-EC5E-3FF3-F258-55B4C7C68936}"/>
                  </a:ext>
                </a:extLst>
              </p:cNvPr>
              <p:cNvSpPr>
                <a:spLocks/>
              </p:cNvSpPr>
              <p:nvPr/>
            </p:nvSpPr>
            <p:spPr bwMode="auto">
              <a:xfrm>
                <a:off x="8641356" y="1644081"/>
                <a:ext cx="44141" cy="46900"/>
              </a:xfrm>
              <a:custGeom>
                <a:avLst/>
                <a:gdLst>
                  <a:gd name="T0" fmla="*/ 3 w 7"/>
                  <a:gd name="T1" fmla="*/ 7 h 7"/>
                  <a:gd name="T2" fmla="*/ 0 w 7"/>
                  <a:gd name="T3" fmla="*/ 4 h 7"/>
                  <a:gd name="T4" fmla="*/ 3 w 7"/>
                  <a:gd name="T5" fmla="*/ 0 h 7"/>
                  <a:gd name="T6" fmla="*/ 7 w 7"/>
                  <a:gd name="T7" fmla="*/ 3 h 7"/>
                  <a:gd name="T8" fmla="*/ 3 w 7"/>
                  <a:gd name="T9" fmla="*/ 7 h 7"/>
                </a:gdLst>
                <a:ahLst/>
                <a:cxnLst>
                  <a:cxn ang="0">
                    <a:pos x="T0" y="T1"/>
                  </a:cxn>
                  <a:cxn ang="0">
                    <a:pos x="T2" y="T3"/>
                  </a:cxn>
                  <a:cxn ang="0">
                    <a:pos x="T4" y="T5"/>
                  </a:cxn>
                  <a:cxn ang="0">
                    <a:pos x="T6" y="T7"/>
                  </a:cxn>
                  <a:cxn ang="0">
                    <a:pos x="T8" y="T9"/>
                  </a:cxn>
                </a:cxnLst>
                <a:rect l="0" t="0" r="r" b="b"/>
                <a:pathLst>
                  <a:path w="7" h="7">
                    <a:moveTo>
                      <a:pt x="3" y="7"/>
                    </a:moveTo>
                    <a:cubicBezTo>
                      <a:pt x="2" y="7"/>
                      <a:pt x="0" y="6"/>
                      <a:pt x="0" y="4"/>
                    </a:cubicBezTo>
                    <a:cubicBezTo>
                      <a:pt x="0" y="2"/>
                      <a:pt x="1" y="0"/>
                      <a:pt x="3" y="0"/>
                    </a:cubicBezTo>
                    <a:cubicBezTo>
                      <a:pt x="5" y="0"/>
                      <a:pt x="6" y="2"/>
                      <a:pt x="7" y="3"/>
                    </a:cubicBezTo>
                    <a:cubicBezTo>
                      <a:pt x="7" y="5"/>
                      <a:pt x="5" y="7"/>
                      <a:pt x="3"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20" name="Freeform 3305">
                <a:extLst>
                  <a:ext uri="{FF2B5EF4-FFF2-40B4-BE49-F238E27FC236}">
                    <a16:creationId xmlns:a16="http://schemas.microsoft.com/office/drawing/2014/main" id="{AF2F3C6C-2B1F-166D-4EAB-B65597C93BA4}"/>
                  </a:ext>
                </a:extLst>
              </p:cNvPr>
              <p:cNvSpPr>
                <a:spLocks/>
              </p:cNvSpPr>
              <p:nvPr/>
            </p:nvSpPr>
            <p:spPr bwMode="auto">
              <a:xfrm>
                <a:off x="8423410" y="915755"/>
                <a:ext cx="41382" cy="41382"/>
              </a:xfrm>
              <a:custGeom>
                <a:avLst/>
                <a:gdLst>
                  <a:gd name="T0" fmla="*/ 3 w 6"/>
                  <a:gd name="T1" fmla="*/ 6 h 6"/>
                  <a:gd name="T2" fmla="*/ 0 w 6"/>
                  <a:gd name="T3" fmla="*/ 3 h 6"/>
                  <a:gd name="T4" fmla="*/ 3 w 6"/>
                  <a:gd name="T5" fmla="*/ 0 h 6"/>
                  <a:gd name="T6" fmla="*/ 6 w 6"/>
                  <a:gd name="T7" fmla="*/ 3 h 6"/>
                  <a:gd name="T8" fmla="*/ 3 w 6"/>
                  <a:gd name="T9" fmla="*/ 6 h 6"/>
                </a:gdLst>
                <a:ahLst/>
                <a:cxnLst>
                  <a:cxn ang="0">
                    <a:pos x="T0" y="T1"/>
                  </a:cxn>
                  <a:cxn ang="0">
                    <a:pos x="T2" y="T3"/>
                  </a:cxn>
                  <a:cxn ang="0">
                    <a:pos x="T4" y="T5"/>
                  </a:cxn>
                  <a:cxn ang="0">
                    <a:pos x="T6" y="T7"/>
                  </a:cxn>
                  <a:cxn ang="0">
                    <a:pos x="T8" y="T9"/>
                  </a:cxn>
                </a:cxnLst>
                <a:rect l="0" t="0" r="r" b="b"/>
                <a:pathLst>
                  <a:path w="6" h="6">
                    <a:moveTo>
                      <a:pt x="3" y="6"/>
                    </a:moveTo>
                    <a:cubicBezTo>
                      <a:pt x="2" y="6"/>
                      <a:pt x="0" y="5"/>
                      <a:pt x="0" y="3"/>
                    </a:cubicBezTo>
                    <a:cubicBezTo>
                      <a:pt x="0" y="2"/>
                      <a:pt x="1" y="0"/>
                      <a:pt x="3" y="0"/>
                    </a:cubicBezTo>
                    <a:cubicBezTo>
                      <a:pt x="4" y="0"/>
                      <a:pt x="5" y="1"/>
                      <a:pt x="6" y="3"/>
                    </a:cubicBezTo>
                    <a:cubicBezTo>
                      <a:pt x="6" y="4"/>
                      <a:pt x="5" y="6"/>
                      <a:pt x="3"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21" name="Freeform 3306">
                <a:extLst>
                  <a:ext uri="{FF2B5EF4-FFF2-40B4-BE49-F238E27FC236}">
                    <a16:creationId xmlns:a16="http://schemas.microsoft.com/office/drawing/2014/main" id="{166CDBEF-6F27-5B34-0553-30CC37F13520}"/>
                  </a:ext>
                </a:extLst>
              </p:cNvPr>
              <p:cNvSpPr>
                <a:spLocks/>
              </p:cNvSpPr>
              <p:nvPr/>
            </p:nvSpPr>
            <p:spPr bwMode="auto">
              <a:xfrm>
                <a:off x="8666185" y="-458132"/>
                <a:ext cx="33106" cy="38623"/>
              </a:xfrm>
              <a:custGeom>
                <a:avLst/>
                <a:gdLst>
                  <a:gd name="T0" fmla="*/ 3 w 5"/>
                  <a:gd name="T1" fmla="*/ 6 h 6"/>
                  <a:gd name="T2" fmla="*/ 0 w 5"/>
                  <a:gd name="T3" fmla="*/ 3 h 6"/>
                  <a:gd name="T4" fmla="*/ 2 w 5"/>
                  <a:gd name="T5" fmla="*/ 0 h 6"/>
                  <a:gd name="T6" fmla="*/ 5 w 5"/>
                  <a:gd name="T7" fmla="*/ 3 h 6"/>
                  <a:gd name="T8" fmla="*/ 3 w 5"/>
                  <a:gd name="T9" fmla="*/ 6 h 6"/>
                </a:gdLst>
                <a:ahLst/>
                <a:cxnLst>
                  <a:cxn ang="0">
                    <a:pos x="T0" y="T1"/>
                  </a:cxn>
                  <a:cxn ang="0">
                    <a:pos x="T2" y="T3"/>
                  </a:cxn>
                  <a:cxn ang="0">
                    <a:pos x="T4" y="T5"/>
                  </a:cxn>
                  <a:cxn ang="0">
                    <a:pos x="T6" y="T7"/>
                  </a:cxn>
                  <a:cxn ang="0">
                    <a:pos x="T8" y="T9"/>
                  </a:cxn>
                </a:cxnLst>
                <a:rect l="0" t="0" r="r" b="b"/>
                <a:pathLst>
                  <a:path w="5" h="6">
                    <a:moveTo>
                      <a:pt x="3" y="6"/>
                    </a:moveTo>
                    <a:cubicBezTo>
                      <a:pt x="1" y="6"/>
                      <a:pt x="0" y="5"/>
                      <a:pt x="0" y="3"/>
                    </a:cubicBezTo>
                    <a:cubicBezTo>
                      <a:pt x="0" y="2"/>
                      <a:pt x="1" y="0"/>
                      <a:pt x="2" y="0"/>
                    </a:cubicBezTo>
                    <a:cubicBezTo>
                      <a:pt x="4" y="0"/>
                      <a:pt x="5" y="1"/>
                      <a:pt x="5" y="3"/>
                    </a:cubicBezTo>
                    <a:cubicBezTo>
                      <a:pt x="5" y="4"/>
                      <a:pt x="4" y="5"/>
                      <a:pt x="3"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22" name="Freeform 3307">
                <a:extLst>
                  <a:ext uri="{FF2B5EF4-FFF2-40B4-BE49-F238E27FC236}">
                    <a16:creationId xmlns:a16="http://schemas.microsoft.com/office/drawing/2014/main" id="{CCA96D35-C968-62E2-BA9F-07DD9DC14D89}"/>
                  </a:ext>
                </a:extLst>
              </p:cNvPr>
              <p:cNvSpPr>
                <a:spLocks/>
              </p:cNvSpPr>
              <p:nvPr/>
            </p:nvSpPr>
            <p:spPr bwMode="auto">
              <a:xfrm>
                <a:off x="8875855" y="1244054"/>
                <a:ext cx="33106" cy="33106"/>
              </a:xfrm>
              <a:custGeom>
                <a:avLst/>
                <a:gdLst>
                  <a:gd name="T0" fmla="*/ 3 w 5"/>
                  <a:gd name="T1" fmla="*/ 5 h 5"/>
                  <a:gd name="T2" fmla="*/ 0 w 5"/>
                  <a:gd name="T3" fmla="*/ 3 h 5"/>
                  <a:gd name="T4" fmla="*/ 2 w 5"/>
                  <a:gd name="T5" fmla="*/ 0 h 5"/>
                  <a:gd name="T6" fmla="*/ 5 w 5"/>
                  <a:gd name="T7" fmla="*/ 2 h 5"/>
                  <a:gd name="T8" fmla="*/ 3 w 5"/>
                  <a:gd name="T9" fmla="*/ 5 h 5"/>
                </a:gdLst>
                <a:ahLst/>
                <a:cxnLst>
                  <a:cxn ang="0">
                    <a:pos x="T0" y="T1"/>
                  </a:cxn>
                  <a:cxn ang="0">
                    <a:pos x="T2" y="T3"/>
                  </a:cxn>
                  <a:cxn ang="0">
                    <a:pos x="T4" y="T5"/>
                  </a:cxn>
                  <a:cxn ang="0">
                    <a:pos x="T6" y="T7"/>
                  </a:cxn>
                  <a:cxn ang="0">
                    <a:pos x="T8" y="T9"/>
                  </a:cxn>
                </a:cxnLst>
                <a:rect l="0" t="0" r="r" b="b"/>
                <a:pathLst>
                  <a:path w="5" h="5">
                    <a:moveTo>
                      <a:pt x="3" y="5"/>
                    </a:moveTo>
                    <a:cubicBezTo>
                      <a:pt x="1" y="5"/>
                      <a:pt x="0" y="4"/>
                      <a:pt x="0" y="3"/>
                    </a:cubicBezTo>
                    <a:cubicBezTo>
                      <a:pt x="0" y="1"/>
                      <a:pt x="1" y="0"/>
                      <a:pt x="2" y="0"/>
                    </a:cubicBezTo>
                    <a:cubicBezTo>
                      <a:pt x="4" y="0"/>
                      <a:pt x="5" y="1"/>
                      <a:pt x="5" y="2"/>
                    </a:cubicBezTo>
                    <a:cubicBezTo>
                      <a:pt x="5" y="4"/>
                      <a:pt x="4" y="5"/>
                      <a:pt x="3"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23" name="Freeform 3308">
                <a:extLst>
                  <a:ext uri="{FF2B5EF4-FFF2-40B4-BE49-F238E27FC236}">
                    <a16:creationId xmlns:a16="http://schemas.microsoft.com/office/drawing/2014/main" id="{A2EF3358-117C-5D5F-3BF1-ADE879005D4C}"/>
                  </a:ext>
                </a:extLst>
              </p:cNvPr>
              <p:cNvSpPr>
                <a:spLocks/>
              </p:cNvSpPr>
              <p:nvPr/>
            </p:nvSpPr>
            <p:spPr bwMode="auto">
              <a:xfrm>
                <a:off x="7913030" y="557110"/>
                <a:ext cx="33106" cy="33106"/>
              </a:xfrm>
              <a:custGeom>
                <a:avLst/>
                <a:gdLst>
                  <a:gd name="T0" fmla="*/ 3 w 5"/>
                  <a:gd name="T1" fmla="*/ 5 h 5"/>
                  <a:gd name="T2" fmla="*/ 0 w 5"/>
                  <a:gd name="T3" fmla="*/ 3 h 5"/>
                  <a:gd name="T4" fmla="*/ 2 w 5"/>
                  <a:gd name="T5" fmla="*/ 0 h 5"/>
                  <a:gd name="T6" fmla="*/ 5 w 5"/>
                  <a:gd name="T7" fmla="*/ 2 h 5"/>
                  <a:gd name="T8" fmla="*/ 3 w 5"/>
                  <a:gd name="T9" fmla="*/ 5 h 5"/>
                </a:gdLst>
                <a:ahLst/>
                <a:cxnLst>
                  <a:cxn ang="0">
                    <a:pos x="T0" y="T1"/>
                  </a:cxn>
                  <a:cxn ang="0">
                    <a:pos x="T2" y="T3"/>
                  </a:cxn>
                  <a:cxn ang="0">
                    <a:pos x="T4" y="T5"/>
                  </a:cxn>
                  <a:cxn ang="0">
                    <a:pos x="T6" y="T7"/>
                  </a:cxn>
                  <a:cxn ang="0">
                    <a:pos x="T8" y="T9"/>
                  </a:cxn>
                </a:cxnLst>
                <a:rect l="0" t="0" r="r" b="b"/>
                <a:pathLst>
                  <a:path w="5" h="5">
                    <a:moveTo>
                      <a:pt x="3" y="5"/>
                    </a:moveTo>
                    <a:cubicBezTo>
                      <a:pt x="1" y="5"/>
                      <a:pt x="0" y="4"/>
                      <a:pt x="0" y="3"/>
                    </a:cubicBezTo>
                    <a:cubicBezTo>
                      <a:pt x="0" y="1"/>
                      <a:pt x="1" y="0"/>
                      <a:pt x="2" y="0"/>
                    </a:cubicBezTo>
                    <a:cubicBezTo>
                      <a:pt x="4" y="0"/>
                      <a:pt x="5" y="1"/>
                      <a:pt x="5" y="2"/>
                    </a:cubicBezTo>
                    <a:cubicBezTo>
                      <a:pt x="5" y="4"/>
                      <a:pt x="4" y="5"/>
                      <a:pt x="3"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24" name="Freeform 3309">
                <a:extLst>
                  <a:ext uri="{FF2B5EF4-FFF2-40B4-BE49-F238E27FC236}">
                    <a16:creationId xmlns:a16="http://schemas.microsoft.com/office/drawing/2014/main" id="{E56644A4-BCFE-2A59-81C4-9552E8262B75}"/>
                  </a:ext>
                </a:extLst>
              </p:cNvPr>
              <p:cNvSpPr>
                <a:spLocks/>
              </p:cNvSpPr>
              <p:nvPr/>
            </p:nvSpPr>
            <p:spPr bwMode="auto">
              <a:xfrm>
                <a:off x="8012347" y="832991"/>
                <a:ext cx="33106" cy="30347"/>
              </a:xfrm>
              <a:custGeom>
                <a:avLst/>
                <a:gdLst>
                  <a:gd name="T0" fmla="*/ 3 w 5"/>
                  <a:gd name="T1" fmla="*/ 5 h 5"/>
                  <a:gd name="T2" fmla="*/ 0 w 5"/>
                  <a:gd name="T3" fmla="*/ 3 h 5"/>
                  <a:gd name="T4" fmla="*/ 2 w 5"/>
                  <a:gd name="T5" fmla="*/ 0 h 5"/>
                  <a:gd name="T6" fmla="*/ 5 w 5"/>
                  <a:gd name="T7" fmla="*/ 2 h 5"/>
                  <a:gd name="T8" fmla="*/ 3 w 5"/>
                  <a:gd name="T9" fmla="*/ 5 h 5"/>
                </a:gdLst>
                <a:ahLst/>
                <a:cxnLst>
                  <a:cxn ang="0">
                    <a:pos x="T0" y="T1"/>
                  </a:cxn>
                  <a:cxn ang="0">
                    <a:pos x="T2" y="T3"/>
                  </a:cxn>
                  <a:cxn ang="0">
                    <a:pos x="T4" y="T5"/>
                  </a:cxn>
                  <a:cxn ang="0">
                    <a:pos x="T6" y="T7"/>
                  </a:cxn>
                  <a:cxn ang="0">
                    <a:pos x="T8" y="T9"/>
                  </a:cxn>
                </a:cxnLst>
                <a:rect l="0" t="0" r="r" b="b"/>
                <a:pathLst>
                  <a:path w="5" h="5">
                    <a:moveTo>
                      <a:pt x="3" y="5"/>
                    </a:moveTo>
                    <a:cubicBezTo>
                      <a:pt x="1" y="5"/>
                      <a:pt x="0" y="4"/>
                      <a:pt x="0" y="3"/>
                    </a:cubicBezTo>
                    <a:cubicBezTo>
                      <a:pt x="0" y="1"/>
                      <a:pt x="1" y="0"/>
                      <a:pt x="2" y="0"/>
                    </a:cubicBezTo>
                    <a:cubicBezTo>
                      <a:pt x="4" y="0"/>
                      <a:pt x="5" y="1"/>
                      <a:pt x="5" y="2"/>
                    </a:cubicBezTo>
                    <a:cubicBezTo>
                      <a:pt x="5" y="4"/>
                      <a:pt x="4" y="5"/>
                      <a:pt x="3"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25" name="Freeform 3310">
                <a:extLst>
                  <a:ext uri="{FF2B5EF4-FFF2-40B4-BE49-F238E27FC236}">
                    <a16:creationId xmlns:a16="http://schemas.microsoft.com/office/drawing/2014/main" id="{67B46E40-2C21-00F1-4BE8-F4257D9302AE}"/>
                  </a:ext>
                </a:extLst>
              </p:cNvPr>
              <p:cNvSpPr>
                <a:spLocks/>
              </p:cNvSpPr>
              <p:nvPr/>
            </p:nvSpPr>
            <p:spPr bwMode="auto">
              <a:xfrm>
                <a:off x="8732397" y="2154461"/>
                <a:ext cx="38623" cy="33106"/>
              </a:xfrm>
              <a:custGeom>
                <a:avLst/>
                <a:gdLst>
                  <a:gd name="T0" fmla="*/ 3 w 6"/>
                  <a:gd name="T1" fmla="*/ 5 h 5"/>
                  <a:gd name="T2" fmla="*/ 0 w 6"/>
                  <a:gd name="T3" fmla="*/ 3 h 5"/>
                  <a:gd name="T4" fmla="*/ 3 w 6"/>
                  <a:gd name="T5" fmla="*/ 0 h 5"/>
                  <a:gd name="T6" fmla="*/ 6 w 6"/>
                  <a:gd name="T7" fmla="*/ 3 h 5"/>
                  <a:gd name="T8" fmla="*/ 3 w 6"/>
                  <a:gd name="T9" fmla="*/ 5 h 5"/>
                </a:gdLst>
                <a:ahLst/>
                <a:cxnLst>
                  <a:cxn ang="0">
                    <a:pos x="T0" y="T1"/>
                  </a:cxn>
                  <a:cxn ang="0">
                    <a:pos x="T2" y="T3"/>
                  </a:cxn>
                  <a:cxn ang="0">
                    <a:pos x="T4" y="T5"/>
                  </a:cxn>
                  <a:cxn ang="0">
                    <a:pos x="T6" y="T7"/>
                  </a:cxn>
                  <a:cxn ang="0">
                    <a:pos x="T8" y="T9"/>
                  </a:cxn>
                </a:cxnLst>
                <a:rect l="0" t="0" r="r" b="b"/>
                <a:pathLst>
                  <a:path w="6" h="5">
                    <a:moveTo>
                      <a:pt x="3" y="5"/>
                    </a:moveTo>
                    <a:cubicBezTo>
                      <a:pt x="2" y="5"/>
                      <a:pt x="0" y="4"/>
                      <a:pt x="0" y="3"/>
                    </a:cubicBezTo>
                    <a:cubicBezTo>
                      <a:pt x="0" y="1"/>
                      <a:pt x="1" y="0"/>
                      <a:pt x="3" y="0"/>
                    </a:cubicBezTo>
                    <a:cubicBezTo>
                      <a:pt x="4" y="0"/>
                      <a:pt x="6" y="1"/>
                      <a:pt x="6" y="3"/>
                    </a:cubicBezTo>
                    <a:cubicBezTo>
                      <a:pt x="6" y="4"/>
                      <a:pt x="5" y="5"/>
                      <a:pt x="3"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26" name="Freeform 3311">
                <a:extLst>
                  <a:ext uri="{FF2B5EF4-FFF2-40B4-BE49-F238E27FC236}">
                    <a16:creationId xmlns:a16="http://schemas.microsoft.com/office/drawing/2014/main" id="{2BE1C482-689D-FFDF-0D7E-80F2E578761B}"/>
                  </a:ext>
                </a:extLst>
              </p:cNvPr>
              <p:cNvSpPr>
                <a:spLocks/>
              </p:cNvSpPr>
              <p:nvPr/>
            </p:nvSpPr>
            <p:spPr bwMode="auto">
              <a:xfrm>
                <a:off x="9184842" y="2195843"/>
                <a:ext cx="33106" cy="38623"/>
              </a:xfrm>
              <a:custGeom>
                <a:avLst/>
                <a:gdLst>
                  <a:gd name="T0" fmla="*/ 3 w 5"/>
                  <a:gd name="T1" fmla="*/ 6 h 6"/>
                  <a:gd name="T2" fmla="*/ 0 w 5"/>
                  <a:gd name="T3" fmla="*/ 3 h 6"/>
                  <a:gd name="T4" fmla="*/ 2 w 5"/>
                  <a:gd name="T5" fmla="*/ 0 h 6"/>
                  <a:gd name="T6" fmla="*/ 5 w 5"/>
                  <a:gd name="T7" fmla="*/ 3 h 6"/>
                  <a:gd name="T8" fmla="*/ 3 w 5"/>
                  <a:gd name="T9" fmla="*/ 6 h 6"/>
                </a:gdLst>
                <a:ahLst/>
                <a:cxnLst>
                  <a:cxn ang="0">
                    <a:pos x="T0" y="T1"/>
                  </a:cxn>
                  <a:cxn ang="0">
                    <a:pos x="T2" y="T3"/>
                  </a:cxn>
                  <a:cxn ang="0">
                    <a:pos x="T4" y="T5"/>
                  </a:cxn>
                  <a:cxn ang="0">
                    <a:pos x="T6" y="T7"/>
                  </a:cxn>
                  <a:cxn ang="0">
                    <a:pos x="T8" y="T9"/>
                  </a:cxn>
                </a:cxnLst>
                <a:rect l="0" t="0" r="r" b="b"/>
                <a:pathLst>
                  <a:path w="5" h="6">
                    <a:moveTo>
                      <a:pt x="3" y="6"/>
                    </a:moveTo>
                    <a:cubicBezTo>
                      <a:pt x="1" y="6"/>
                      <a:pt x="0" y="5"/>
                      <a:pt x="0" y="3"/>
                    </a:cubicBezTo>
                    <a:cubicBezTo>
                      <a:pt x="0" y="2"/>
                      <a:pt x="1" y="0"/>
                      <a:pt x="2" y="0"/>
                    </a:cubicBezTo>
                    <a:cubicBezTo>
                      <a:pt x="4" y="0"/>
                      <a:pt x="5" y="1"/>
                      <a:pt x="5" y="3"/>
                    </a:cubicBezTo>
                    <a:cubicBezTo>
                      <a:pt x="5" y="4"/>
                      <a:pt x="4" y="5"/>
                      <a:pt x="3"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27" name="Freeform 3312">
                <a:extLst>
                  <a:ext uri="{FF2B5EF4-FFF2-40B4-BE49-F238E27FC236}">
                    <a16:creationId xmlns:a16="http://schemas.microsoft.com/office/drawing/2014/main" id="{A613BEC2-DFD3-CFE7-BCF1-A696506A4566}"/>
                  </a:ext>
                </a:extLst>
              </p:cNvPr>
              <p:cNvSpPr>
                <a:spLocks/>
              </p:cNvSpPr>
              <p:nvPr/>
            </p:nvSpPr>
            <p:spPr bwMode="auto">
              <a:xfrm>
                <a:off x="8337887" y="391581"/>
                <a:ext cx="41382" cy="41382"/>
              </a:xfrm>
              <a:custGeom>
                <a:avLst/>
                <a:gdLst>
                  <a:gd name="T0" fmla="*/ 3 w 6"/>
                  <a:gd name="T1" fmla="*/ 6 h 6"/>
                  <a:gd name="T2" fmla="*/ 0 w 6"/>
                  <a:gd name="T3" fmla="*/ 3 h 6"/>
                  <a:gd name="T4" fmla="*/ 3 w 6"/>
                  <a:gd name="T5" fmla="*/ 0 h 6"/>
                  <a:gd name="T6" fmla="*/ 6 w 6"/>
                  <a:gd name="T7" fmla="*/ 3 h 6"/>
                  <a:gd name="T8" fmla="*/ 3 w 6"/>
                  <a:gd name="T9" fmla="*/ 6 h 6"/>
                </a:gdLst>
                <a:ahLst/>
                <a:cxnLst>
                  <a:cxn ang="0">
                    <a:pos x="T0" y="T1"/>
                  </a:cxn>
                  <a:cxn ang="0">
                    <a:pos x="T2" y="T3"/>
                  </a:cxn>
                  <a:cxn ang="0">
                    <a:pos x="T4" y="T5"/>
                  </a:cxn>
                  <a:cxn ang="0">
                    <a:pos x="T6" y="T7"/>
                  </a:cxn>
                  <a:cxn ang="0">
                    <a:pos x="T8" y="T9"/>
                  </a:cxn>
                </a:cxnLst>
                <a:rect l="0" t="0" r="r" b="b"/>
                <a:pathLst>
                  <a:path w="6" h="6">
                    <a:moveTo>
                      <a:pt x="3" y="6"/>
                    </a:moveTo>
                    <a:cubicBezTo>
                      <a:pt x="2" y="6"/>
                      <a:pt x="1" y="5"/>
                      <a:pt x="0" y="3"/>
                    </a:cubicBezTo>
                    <a:cubicBezTo>
                      <a:pt x="0" y="2"/>
                      <a:pt x="1" y="0"/>
                      <a:pt x="3" y="0"/>
                    </a:cubicBezTo>
                    <a:cubicBezTo>
                      <a:pt x="4" y="0"/>
                      <a:pt x="6" y="1"/>
                      <a:pt x="6" y="3"/>
                    </a:cubicBezTo>
                    <a:cubicBezTo>
                      <a:pt x="6" y="4"/>
                      <a:pt x="5" y="5"/>
                      <a:pt x="3"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28" name="Freeform 3313">
                <a:extLst>
                  <a:ext uri="{FF2B5EF4-FFF2-40B4-BE49-F238E27FC236}">
                    <a16:creationId xmlns:a16="http://schemas.microsoft.com/office/drawing/2014/main" id="{FE096664-3335-5F1F-80EA-E74AE0E2C470}"/>
                  </a:ext>
                </a:extLst>
              </p:cNvPr>
              <p:cNvSpPr>
                <a:spLocks/>
              </p:cNvSpPr>
              <p:nvPr/>
            </p:nvSpPr>
            <p:spPr bwMode="auto">
              <a:xfrm>
                <a:off x="8255123" y="661945"/>
                <a:ext cx="19312" cy="24829"/>
              </a:xfrm>
              <a:custGeom>
                <a:avLst/>
                <a:gdLst>
                  <a:gd name="T0" fmla="*/ 2 w 3"/>
                  <a:gd name="T1" fmla="*/ 4 h 4"/>
                  <a:gd name="T2" fmla="*/ 0 w 3"/>
                  <a:gd name="T3" fmla="*/ 2 h 4"/>
                  <a:gd name="T4" fmla="*/ 1 w 3"/>
                  <a:gd name="T5" fmla="*/ 0 h 4"/>
                  <a:gd name="T6" fmla="*/ 3 w 3"/>
                  <a:gd name="T7" fmla="*/ 2 h 4"/>
                  <a:gd name="T8" fmla="*/ 2 w 3"/>
                  <a:gd name="T9" fmla="*/ 4 h 4"/>
                </a:gdLst>
                <a:ahLst/>
                <a:cxnLst>
                  <a:cxn ang="0">
                    <a:pos x="T0" y="T1"/>
                  </a:cxn>
                  <a:cxn ang="0">
                    <a:pos x="T2" y="T3"/>
                  </a:cxn>
                  <a:cxn ang="0">
                    <a:pos x="T4" y="T5"/>
                  </a:cxn>
                  <a:cxn ang="0">
                    <a:pos x="T6" y="T7"/>
                  </a:cxn>
                  <a:cxn ang="0">
                    <a:pos x="T8" y="T9"/>
                  </a:cxn>
                </a:cxnLst>
                <a:rect l="0" t="0" r="r" b="b"/>
                <a:pathLst>
                  <a:path w="3" h="4">
                    <a:moveTo>
                      <a:pt x="2" y="4"/>
                    </a:moveTo>
                    <a:cubicBezTo>
                      <a:pt x="1" y="4"/>
                      <a:pt x="0" y="3"/>
                      <a:pt x="0" y="2"/>
                    </a:cubicBezTo>
                    <a:cubicBezTo>
                      <a:pt x="0" y="1"/>
                      <a:pt x="0" y="0"/>
                      <a:pt x="1" y="0"/>
                    </a:cubicBezTo>
                    <a:cubicBezTo>
                      <a:pt x="2" y="0"/>
                      <a:pt x="3" y="1"/>
                      <a:pt x="3" y="2"/>
                    </a:cubicBezTo>
                    <a:cubicBezTo>
                      <a:pt x="3" y="3"/>
                      <a:pt x="3" y="4"/>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29" name="Freeform 3314">
                <a:extLst>
                  <a:ext uri="{FF2B5EF4-FFF2-40B4-BE49-F238E27FC236}">
                    <a16:creationId xmlns:a16="http://schemas.microsoft.com/office/drawing/2014/main" id="{4DE1644B-4D61-66C6-497D-D5D9795D2AF5}"/>
                  </a:ext>
                </a:extLst>
              </p:cNvPr>
              <p:cNvSpPr>
                <a:spLocks/>
              </p:cNvSpPr>
              <p:nvPr/>
            </p:nvSpPr>
            <p:spPr bwMode="auto">
              <a:xfrm>
                <a:off x="8307540" y="148806"/>
                <a:ext cx="24829" cy="27588"/>
              </a:xfrm>
              <a:custGeom>
                <a:avLst/>
                <a:gdLst>
                  <a:gd name="T0" fmla="*/ 2 w 4"/>
                  <a:gd name="T1" fmla="*/ 4 h 4"/>
                  <a:gd name="T2" fmla="*/ 0 w 4"/>
                  <a:gd name="T3" fmla="*/ 2 h 4"/>
                  <a:gd name="T4" fmla="*/ 2 w 4"/>
                  <a:gd name="T5" fmla="*/ 0 h 4"/>
                  <a:gd name="T6" fmla="*/ 4 w 4"/>
                  <a:gd name="T7" fmla="*/ 2 h 4"/>
                  <a:gd name="T8" fmla="*/ 2 w 4"/>
                  <a:gd name="T9" fmla="*/ 4 h 4"/>
                </a:gdLst>
                <a:ahLst/>
                <a:cxnLst>
                  <a:cxn ang="0">
                    <a:pos x="T0" y="T1"/>
                  </a:cxn>
                  <a:cxn ang="0">
                    <a:pos x="T2" y="T3"/>
                  </a:cxn>
                  <a:cxn ang="0">
                    <a:pos x="T4" y="T5"/>
                  </a:cxn>
                  <a:cxn ang="0">
                    <a:pos x="T6" y="T7"/>
                  </a:cxn>
                  <a:cxn ang="0">
                    <a:pos x="T8" y="T9"/>
                  </a:cxn>
                </a:cxnLst>
                <a:rect l="0" t="0" r="r" b="b"/>
                <a:pathLst>
                  <a:path w="4" h="4">
                    <a:moveTo>
                      <a:pt x="2" y="4"/>
                    </a:moveTo>
                    <a:cubicBezTo>
                      <a:pt x="1" y="4"/>
                      <a:pt x="0" y="3"/>
                      <a:pt x="0" y="2"/>
                    </a:cubicBezTo>
                    <a:cubicBezTo>
                      <a:pt x="0" y="1"/>
                      <a:pt x="1" y="0"/>
                      <a:pt x="2" y="0"/>
                    </a:cubicBezTo>
                    <a:cubicBezTo>
                      <a:pt x="3" y="0"/>
                      <a:pt x="4" y="0"/>
                      <a:pt x="4" y="2"/>
                    </a:cubicBezTo>
                    <a:cubicBezTo>
                      <a:pt x="4" y="3"/>
                      <a:pt x="3" y="3"/>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30" name="Freeform 3315">
                <a:extLst>
                  <a:ext uri="{FF2B5EF4-FFF2-40B4-BE49-F238E27FC236}">
                    <a16:creationId xmlns:a16="http://schemas.microsoft.com/office/drawing/2014/main" id="{500BB9E9-97EA-2F35-0D9F-047C3415C30C}"/>
                  </a:ext>
                </a:extLst>
              </p:cNvPr>
              <p:cNvSpPr>
                <a:spLocks/>
              </p:cNvSpPr>
              <p:nvPr/>
            </p:nvSpPr>
            <p:spPr bwMode="auto">
              <a:xfrm>
                <a:off x="8622044" y="253641"/>
                <a:ext cx="24829" cy="27588"/>
              </a:xfrm>
              <a:custGeom>
                <a:avLst/>
                <a:gdLst>
                  <a:gd name="T0" fmla="*/ 2 w 4"/>
                  <a:gd name="T1" fmla="*/ 4 h 4"/>
                  <a:gd name="T2" fmla="*/ 0 w 4"/>
                  <a:gd name="T3" fmla="*/ 2 h 4"/>
                  <a:gd name="T4" fmla="*/ 1 w 4"/>
                  <a:gd name="T5" fmla="*/ 0 h 4"/>
                  <a:gd name="T6" fmla="*/ 3 w 4"/>
                  <a:gd name="T7" fmla="*/ 2 h 4"/>
                  <a:gd name="T8" fmla="*/ 2 w 4"/>
                  <a:gd name="T9" fmla="*/ 4 h 4"/>
                </a:gdLst>
                <a:ahLst/>
                <a:cxnLst>
                  <a:cxn ang="0">
                    <a:pos x="T0" y="T1"/>
                  </a:cxn>
                  <a:cxn ang="0">
                    <a:pos x="T2" y="T3"/>
                  </a:cxn>
                  <a:cxn ang="0">
                    <a:pos x="T4" y="T5"/>
                  </a:cxn>
                  <a:cxn ang="0">
                    <a:pos x="T6" y="T7"/>
                  </a:cxn>
                  <a:cxn ang="0">
                    <a:pos x="T8" y="T9"/>
                  </a:cxn>
                </a:cxnLst>
                <a:rect l="0" t="0" r="r" b="b"/>
                <a:pathLst>
                  <a:path w="4" h="4">
                    <a:moveTo>
                      <a:pt x="2" y="4"/>
                    </a:moveTo>
                    <a:cubicBezTo>
                      <a:pt x="1" y="4"/>
                      <a:pt x="0" y="3"/>
                      <a:pt x="0" y="2"/>
                    </a:cubicBezTo>
                    <a:cubicBezTo>
                      <a:pt x="0" y="1"/>
                      <a:pt x="0" y="0"/>
                      <a:pt x="1" y="0"/>
                    </a:cubicBezTo>
                    <a:cubicBezTo>
                      <a:pt x="2" y="0"/>
                      <a:pt x="3" y="1"/>
                      <a:pt x="3" y="2"/>
                    </a:cubicBezTo>
                    <a:cubicBezTo>
                      <a:pt x="4" y="3"/>
                      <a:pt x="3" y="4"/>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31" name="Freeform 3316">
                <a:extLst>
                  <a:ext uri="{FF2B5EF4-FFF2-40B4-BE49-F238E27FC236}">
                    <a16:creationId xmlns:a16="http://schemas.microsoft.com/office/drawing/2014/main" id="{D08EE6B3-FBD8-45A8-95EB-ED8494ADC513}"/>
                  </a:ext>
                </a:extLst>
              </p:cNvPr>
              <p:cNvSpPr>
                <a:spLocks/>
              </p:cNvSpPr>
              <p:nvPr/>
            </p:nvSpPr>
            <p:spPr bwMode="auto">
              <a:xfrm>
                <a:off x="8947584" y="-151904"/>
                <a:ext cx="27588" cy="27588"/>
              </a:xfrm>
              <a:custGeom>
                <a:avLst/>
                <a:gdLst>
                  <a:gd name="T0" fmla="*/ 3 w 4"/>
                  <a:gd name="T1" fmla="*/ 4 h 4"/>
                  <a:gd name="T2" fmla="*/ 0 w 4"/>
                  <a:gd name="T3" fmla="*/ 2 h 4"/>
                  <a:gd name="T4" fmla="*/ 2 w 4"/>
                  <a:gd name="T5" fmla="*/ 0 h 4"/>
                  <a:gd name="T6" fmla="*/ 4 w 4"/>
                  <a:gd name="T7" fmla="*/ 2 h 4"/>
                  <a:gd name="T8" fmla="*/ 3 w 4"/>
                  <a:gd name="T9" fmla="*/ 4 h 4"/>
                </a:gdLst>
                <a:ahLst/>
                <a:cxnLst>
                  <a:cxn ang="0">
                    <a:pos x="T0" y="T1"/>
                  </a:cxn>
                  <a:cxn ang="0">
                    <a:pos x="T2" y="T3"/>
                  </a:cxn>
                  <a:cxn ang="0">
                    <a:pos x="T4" y="T5"/>
                  </a:cxn>
                  <a:cxn ang="0">
                    <a:pos x="T6" y="T7"/>
                  </a:cxn>
                  <a:cxn ang="0">
                    <a:pos x="T8" y="T9"/>
                  </a:cxn>
                </a:cxnLst>
                <a:rect l="0" t="0" r="r" b="b"/>
                <a:pathLst>
                  <a:path w="4" h="4">
                    <a:moveTo>
                      <a:pt x="3" y="4"/>
                    </a:moveTo>
                    <a:cubicBezTo>
                      <a:pt x="1" y="4"/>
                      <a:pt x="1" y="3"/>
                      <a:pt x="0" y="2"/>
                    </a:cubicBezTo>
                    <a:cubicBezTo>
                      <a:pt x="0" y="1"/>
                      <a:pt x="1" y="0"/>
                      <a:pt x="2" y="0"/>
                    </a:cubicBezTo>
                    <a:cubicBezTo>
                      <a:pt x="3" y="0"/>
                      <a:pt x="4" y="1"/>
                      <a:pt x="4" y="2"/>
                    </a:cubicBezTo>
                    <a:cubicBezTo>
                      <a:pt x="4" y="3"/>
                      <a:pt x="4" y="4"/>
                      <a:pt x="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32" name="Oval 3317">
                <a:extLst>
                  <a:ext uri="{FF2B5EF4-FFF2-40B4-BE49-F238E27FC236}">
                    <a16:creationId xmlns:a16="http://schemas.microsoft.com/office/drawing/2014/main" id="{DDC6D426-A7E8-8DD5-05D3-D0E7B514CFCE}"/>
                  </a:ext>
                </a:extLst>
              </p:cNvPr>
              <p:cNvSpPr>
                <a:spLocks noChangeArrowheads="1"/>
              </p:cNvSpPr>
              <p:nvPr/>
            </p:nvSpPr>
            <p:spPr bwMode="auto">
              <a:xfrm>
                <a:off x="8150288" y="537798"/>
                <a:ext cx="24829" cy="2482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33" name="Freeform 3318">
                <a:extLst>
                  <a:ext uri="{FF2B5EF4-FFF2-40B4-BE49-F238E27FC236}">
                    <a16:creationId xmlns:a16="http://schemas.microsoft.com/office/drawing/2014/main" id="{03C10077-426C-95AD-18FD-14F5DF159E3A}"/>
                  </a:ext>
                </a:extLst>
              </p:cNvPr>
              <p:cNvSpPr>
                <a:spLocks/>
              </p:cNvSpPr>
              <p:nvPr/>
            </p:nvSpPr>
            <p:spPr bwMode="auto">
              <a:xfrm>
                <a:off x="7821989" y="1042661"/>
                <a:ext cx="24829" cy="24829"/>
              </a:xfrm>
              <a:custGeom>
                <a:avLst/>
                <a:gdLst>
                  <a:gd name="T0" fmla="*/ 2 w 4"/>
                  <a:gd name="T1" fmla="*/ 4 h 4"/>
                  <a:gd name="T2" fmla="*/ 0 w 4"/>
                  <a:gd name="T3" fmla="*/ 3 h 4"/>
                  <a:gd name="T4" fmla="*/ 2 w 4"/>
                  <a:gd name="T5" fmla="*/ 1 h 4"/>
                  <a:gd name="T6" fmla="*/ 4 w 4"/>
                  <a:gd name="T7" fmla="*/ 2 h 4"/>
                  <a:gd name="T8" fmla="*/ 2 w 4"/>
                  <a:gd name="T9" fmla="*/ 4 h 4"/>
                </a:gdLst>
                <a:ahLst/>
                <a:cxnLst>
                  <a:cxn ang="0">
                    <a:pos x="T0" y="T1"/>
                  </a:cxn>
                  <a:cxn ang="0">
                    <a:pos x="T2" y="T3"/>
                  </a:cxn>
                  <a:cxn ang="0">
                    <a:pos x="T4" y="T5"/>
                  </a:cxn>
                  <a:cxn ang="0">
                    <a:pos x="T6" y="T7"/>
                  </a:cxn>
                  <a:cxn ang="0">
                    <a:pos x="T8" y="T9"/>
                  </a:cxn>
                </a:cxnLst>
                <a:rect l="0" t="0" r="r" b="b"/>
                <a:pathLst>
                  <a:path w="4" h="4">
                    <a:moveTo>
                      <a:pt x="2" y="4"/>
                    </a:moveTo>
                    <a:cubicBezTo>
                      <a:pt x="1" y="4"/>
                      <a:pt x="0" y="4"/>
                      <a:pt x="0" y="3"/>
                    </a:cubicBezTo>
                    <a:cubicBezTo>
                      <a:pt x="0" y="2"/>
                      <a:pt x="1" y="1"/>
                      <a:pt x="2" y="1"/>
                    </a:cubicBezTo>
                    <a:cubicBezTo>
                      <a:pt x="3" y="0"/>
                      <a:pt x="4" y="1"/>
                      <a:pt x="4" y="2"/>
                    </a:cubicBezTo>
                    <a:cubicBezTo>
                      <a:pt x="4" y="3"/>
                      <a:pt x="3" y="4"/>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34" name="Freeform 3319">
                <a:extLst>
                  <a:ext uri="{FF2B5EF4-FFF2-40B4-BE49-F238E27FC236}">
                    <a16:creationId xmlns:a16="http://schemas.microsoft.com/office/drawing/2014/main" id="{15684F7F-BBEF-57F9-0F73-71070B7E6AB1}"/>
                  </a:ext>
                </a:extLst>
              </p:cNvPr>
              <p:cNvSpPr>
                <a:spLocks/>
              </p:cNvSpPr>
              <p:nvPr/>
            </p:nvSpPr>
            <p:spPr bwMode="auto">
              <a:xfrm>
                <a:off x="8404098" y="1177842"/>
                <a:ext cx="27588" cy="27588"/>
              </a:xfrm>
              <a:custGeom>
                <a:avLst/>
                <a:gdLst>
                  <a:gd name="T0" fmla="*/ 3 w 4"/>
                  <a:gd name="T1" fmla="*/ 4 h 4"/>
                  <a:gd name="T2" fmla="*/ 1 w 4"/>
                  <a:gd name="T3" fmla="*/ 3 h 4"/>
                  <a:gd name="T4" fmla="*/ 2 w 4"/>
                  <a:gd name="T5" fmla="*/ 0 h 4"/>
                  <a:gd name="T6" fmla="*/ 4 w 4"/>
                  <a:gd name="T7" fmla="*/ 2 h 4"/>
                  <a:gd name="T8" fmla="*/ 3 w 4"/>
                  <a:gd name="T9" fmla="*/ 4 h 4"/>
                </a:gdLst>
                <a:ahLst/>
                <a:cxnLst>
                  <a:cxn ang="0">
                    <a:pos x="T0" y="T1"/>
                  </a:cxn>
                  <a:cxn ang="0">
                    <a:pos x="T2" y="T3"/>
                  </a:cxn>
                  <a:cxn ang="0">
                    <a:pos x="T4" y="T5"/>
                  </a:cxn>
                  <a:cxn ang="0">
                    <a:pos x="T6" y="T7"/>
                  </a:cxn>
                  <a:cxn ang="0">
                    <a:pos x="T8" y="T9"/>
                  </a:cxn>
                </a:cxnLst>
                <a:rect l="0" t="0" r="r" b="b"/>
                <a:pathLst>
                  <a:path w="4" h="4">
                    <a:moveTo>
                      <a:pt x="3" y="4"/>
                    </a:moveTo>
                    <a:cubicBezTo>
                      <a:pt x="2" y="4"/>
                      <a:pt x="1" y="4"/>
                      <a:pt x="1" y="3"/>
                    </a:cubicBezTo>
                    <a:cubicBezTo>
                      <a:pt x="0" y="1"/>
                      <a:pt x="1" y="1"/>
                      <a:pt x="2" y="0"/>
                    </a:cubicBezTo>
                    <a:cubicBezTo>
                      <a:pt x="3" y="0"/>
                      <a:pt x="4" y="1"/>
                      <a:pt x="4" y="2"/>
                    </a:cubicBezTo>
                    <a:cubicBezTo>
                      <a:pt x="4" y="3"/>
                      <a:pt x="4" y="4"/>
                      <a:pt x="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35" name="Freeform 3320">
                <a:extLst>
                  <a:ext uri="{FF2B5EF4-FFF2-40B4-BE49-F238E27FC236}">
                    <a16:creationId xmlns:a16="http://schemas.microsoft.com/office/drawing/2014/main" id="{9F002AC9-0F7E-A9D8-AB2F-25558F3DCACB}"/>
                  </a:ext>
                </a:extLst>
              </p:cNvPr>
              <p:cNvSpPr>
                <a:spLocks/>
              </p:cNvSpPr>
              <p:nvPr/>
            </p:nvSpPr>
            <p:spPr bwMode="auto">
              <a:xfrm>
                <a:off x="8423410" y="1848233"/>
                <a:ext cx="27588" cy="24829"/>
              </a:xfrm>
              <a:custGeom>
                <a:avLst/>
                <a:gdLst>
                  <a:gd name="T0" fmla="*/ 2 w 4"/>
                  <a:gd name="T1" fmla="*/ 4 h 4"/>
                  <a:gd name="T2" fmla="*/ 0 w 4"/>
                  <a:gd name="T3" fmla="*/ 2 h 4"/>
                  <a:gd name="T4" fmla="*/ 2 w 4"/>
                  <a:gd name="T5" fmla="*/ 0 h 4"/>
                  <a:gd name="T6" fmla="*/ 4 w 4"/>
                  <a:gd name="T7" fmla="*/ 1 h 4"/>
                  <a:gd name="T8" fmla="*/ 2 w 4"/>
                  <a:gd name="T9" fmla="*/ 4 h 4"/>
                </a:gdLst>
                <a:ahLst/>
                <a:cxnLst>
                  <a:cxn ang="0">
                    <a:pos x="T0" y="T1"/>
                  </a:cxn>
                  <a:cxn ang="0">
                    <a:pos x="T2" y="T3"/>
                  </a:cxn>
                  <a:cxn ang="0">
                    <a:pos x="T4" y="T5"/>
                  </a:cxn>
                  <a:cxn ang="0">
                    <a:pos x="T6" y="T7"/>
                  </a:cxn>
                  <a:cxn ang="0">
                    <a:pos x="T8" y="T9"/>
                  </a:cxn>
                </a:cxnLst>
                <a:rect l="0" t="0" r="r" b="b"/>
                <a:pathLst>
                  <a:path w="4" h="4">
                    <a:moveTo>
                      <a:pt x="2" y="4"/>
                    </a:moveTo>
                    <a:cubicBezTo>
                      <a:pt x="1" y="4"/>
                      <a:pt x="0" y="3"/>
                      <a:pt x="0" y="2"/>
                    </a:cubicBezTo>
                    <a:cubicBezTo>
                      <a:pt x="0" y="1"/>
                      <a:pt x="1" y="0"/>
                      <a:pt x="2" y="0"/>
                    </a:cubicBezTo>
                    <a:cubicBezTo>
                      <a:pt x="3" y="0"/>
                      <a:pt x="4" y="0"/>
                      <a:pt x="4" y="1"/>
                    </a:cubicBezTo>
                    <a:cubicBezTo>
                      <a:pt x="4" y="3"/>
                      <a:pt x="3" y="3"/>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36" name="Freeform 3321">
                <a:extLst>
                  <a:ext uri="{FF2B5EF4-FFF2-40B4-BE49-F238E27FC236}">
                    <a16:creationId xmlns:a16="http://schemas.microsoft.com/office/drawing/2014/main" id="{3C99489F-0998-3D56-2CE4-34053B828675}"/>
                  </a:ext>
                </a:extLst>
              </p:cNvPr>
              <p:cNvSpPr>
                <a:spLocks/>
              </p:cNvSpPr>
              <p:nvPr/>
            </p:nvSpPr>
            <p:spPr bwMode="auto">
              <a:xfrm>
                <a:off x="12186427" y="3230397"/>
                <a:ext cx="44141" cy="52417"/>
              </a:xfrm>
              <a:custGeom>
                <a:avLst/>
                <a:gdLst>
                  <a:gd name="T0" fmla="*/ 0 w 7"/>
                  <a:gd name="T1" fmla="*/ 3 h 8"/>
                  <a:gd name="T2" fmla="*/ 4 w 7"/>
                  <a:gd name="T3" fmla="*/ 1 h 8"/>
                  <a:gd name="T4" fmla="*/ 7 w 7"/>
                  <a:gd name="T5" fmla="*/ 5 h 8"/>
                  <a:gd name="T6" fmla="*/ 2 w 7"/>
                  <a:gd name="T7" fmla="*/ 7 h 8"/>
                  <a:gd name="T8" fmla="*/ 0 w 7"/>
                  <a:gd name="T9" fmla="*/ 3 h 8"/>
                </a:gdLst>
                <a:ahLst/>
                <a:cxnLst>
                  <a:cxn ang="0">
                    <a:pos x="T0" y="T1"/>
                  </a:cxn>
                  <a:cxn ang="0">
                    <a:pos x="T2" y="T3"/>
                  </a:cxn>
                  <a:cxn ang="0">
                    <a:pos x="T4" y="T5"/>
                  </a:cxn>
                  <a:cxn ang="0">
                    <a:pos x="T6" y="T7"/>
                  </a:cxn>
                  <a:cxn ang="0">
                    <a:pos x="T8" y="T9"/>
                  </a:cxn>
                </a:cxnLst>
                <a:rect l="0" t="0" r="r" b="b"/>
                <a:pathLst>
                  <a:path w="7" h="8">
                    <a:moveTo>
                      <a:pt x="0" y="3"/>
                    </a:moveTo>
                    <a:cubicBezTo>
                      <a:pt x="1" y="1"/>
                      <a:pt x="3" y="0"/>
                      <a:pt x="4" y="1"/>
                    </a:cubicBezTo>
                    <a:cubicBezTo>
                      <a:pt x="6" y="1"/>
                      <a:pt x="7" y="3"/>
                      <a:pt x="7" y="5"/>
                    </a:cubicBezTo>
                    <a:cubicBezTo>
                      <a:pt x="6" y="7"/>
                      <a:pt x="4" y="8"/>
                      <a:pt x="2" y="7"/>
                    </a:cubicBezTo>
                    <a:cubicBezTo>
                      <a:pt x="1" y="7"/>
                      <a:pt x="0" y="5"/>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37" name="Freeform 3322">
                <a:extLst>
                  <a:ext uri="{FF2B5EF4-FFF2-40B4-BE49-F238E27FC236}">
                    <a16:creationId xmlns:a16="http://schemas.microsoft.com/office/drawing/2014/main" id="{52777EF5-7E2B-47AC-C6CC-B93EB55662DC}"/>
                  </a:ext>
                </a:extLst>
              </p:cNvPr>
              <p:cNvSpPr>
                <a:spLocks/>
              </p:cNvSpPr>
              <p:nvPr/>
            </p:nvSpPr>
            <p:spPr bwMode="auto">
              <a:xfrm>
                <a:off x="11529830" y="3459378"/>
                <a:ext cx="46900" cy="52417"/>
              </a:xfrm>
              <a:custGeom>
                <a:avLst/>
                <a:gdLst>
                  <a:gd name="T0" fmla="*/ 0 w 7"/>
                  <a:gd name="T1" fmla="*/ 3 h 8"/>
                  <a:gd name="T2" fmla="*/ 4 w 7"/>
                  <a:gd name="T3" fmla="*/ 1 h 8"/>
                  <a:gd name="T4" fmla="*/ 7 w 7"/>
                  <a:gd name="T5" fmla="*/ 5 h 8"/>
                  <a:gd name="T6" fmla="*/ 2 w 7"/>
                  <a:gd name="T7" fmla="*/ 7 h 8"/>
                  <a:gd name="T8" fmla="*/ 0 w 7"/>
                  <a:gd name="T9" fmla="*/ 3 h 8"/>
                </a:gdLst>
                <a:ahLst/>
                <a:cxnLst>
                  <a:cxn ang="0">
                    <a:pos x="T0" y="T1"/>
                  </a:cxn>
                  <a:cxn ang="0">
                    <a:pos x="T2" y="T3"/>
                  </a:cxn>
                  <a:cxn ang="0">
                    <a:pos x="T4" y="T5"/>
                  </a:cxn>
                  <a:cxn ang="0">
                    <a:pos x="T6" y="T7"/>
                  </a:cxn>
                  <a:cxn ang="0">
                    <a:pos x="T8" y="T9"/>
                  </a:cxn>
                </a:cxnLst>
                <a:rect l="0" t="0" r="r" b="b"/>
                <a:pathLst>
                  <a:path w="7" h="8">
                    <a:moveTo>
                      <a:pt x="0" y="3"/>
                    </a:moveTo>
                    <a:cubicBezTo>
                      <a:pt x="1" y="1"/>
                      <a:pt x="3" y="0"/>
                      <a:pt x="4" y="1"/>
                    </a:cubicBezTo>
                    <a:cubicBezTo>
                      <a:pt x="6" y="1"/>
                      <a:pt x="7" y="3"/>
                      <a:pt x="7" y="5"/>
                    </a:cubicBezTo>
                    <a:cubicBezTo>
                      <a:pt x="6" y="7"/>
                      <a:pt x="4" y="8"/>
                      <a:pt x="2" y="7"/>
                    </a:cubicBezTo>
                    <a:cubicBezTo>
                      <a:pt x="1" y="7"/>
                      <a:pt x="0" y="5"/>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38" name="Freeform 3323">
                <a:extLst>
                  <a:ext uri="{FF2B5EF4-FFF2-40B4-BE49-F238E27FC236}">
                    <a16:creationId xmlns:a16="http://schemas.microsoft.com/office/drawing/2014/main" id="{B5A74ED6-8117-91BA-3AF8-BF906DD27C73}"/>
                  </a:ext>
                </a:extLst>
              </p:cNvPr>
              <p:cNvSpPr>
                <a:spLocks/>
              </p:cNvSpPr>
              <p:nvPr/>
            </p:nvSpPr>
            <p:spPr bwMode="auto">
              <a:xfrm>
                <a:off x="12296779" y="3525590"/>
                <a:ext cx="38623" cy="38623"/>
              </a:xfrm>
              <a:custGeom>
                <a:avLst/>
                <a:gdLst>
                  <a:gd name="T0" fmla="*/ 0 w 6"/>
                  <a:gd name="T1" fmla="*/ 2 h 6"/>
                  <a:gd name="T2" fmla="*/ 3 w 6"/>
                  <a:gd name="T3" fmla="*/ 1 h 6"/>
                  <a:gd name="T4" fmla="*/ 5 w 6"/>
                  <a:gd name="T5" fmla="*/ 4 h 6"/>
                  <a:gd name="T6" fmla="*/ 2 w 6"/>
                  <a:gd name="T7" fmla="*/ 6 h 6"/>
                  <a:gd name="T8" fmla="*/ 0 w 6"/>
                  <a:gd name="T9" fmla="*/ 2 h 6"/>
                </a:gdLst>
                <a:ahLst/>
                <a:cxnLst>
                  <a:cxn ang="0">
                    <a:pos x="T0" y="T1"/>
                  </a:cxn>
                  <a:cxn ang="0">
                    <a:pos x="T2" y="T3"/>
                  </a:cxn>
                  <a:cxn ang="0">
                    <a:pos x="T4" y="T5"/>
                  </a:cxn>
                  <a:cxn ang="0">
                    <a:pos x="T6" y="T7"/>
                  </a:cxn>
                  <a:cxn ang="0">
                    <a:pos x="T8" y="T9"/>
                  </a:cxn>
                </a:cxnLst>
                <a:rect l="0" t="0" r="r" b="b"/>
                <a:pathLst>
                  <a:path w="6" h="6">
                    <a:moveTo>
                      <a:pt x="0" y="2"/>
                    </a:moveTo>
                    <a:cubicBezTo>
                      <a:pt x="0" y="1"/>
                      <a:pt x="2" y="0"/>
                      <a:pt x="3" y="1"/>
                    </a:cubicBezTo>
                    <a:cubicBezTo>
                      <a:pt x="5" y="1"/>
                      <a:pt x="6" y="3"/>
                      <a:pt x="5" y="4"/>
                    </a:cubicBezTo>
                    <a:cubicBezTo>
                      <a:pt x="5" y="5"/>
                      <a:pt x="3" y="6"/>
                      <a:pt x="2" y="6"/>
                    </a:cubicBezTo>
                    <a:cubicBezTo>
                      <a:pt x="0" y="5"/>
                      <a:pt x="0" y="4"/>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39" name="Freeform 3324">
                <a:extLst>
                  <a:ext uri="{FF2B5EF4-FFF2-40B4-BE49-F238E27FC236}">
                    <a16:creationId xmlns:a16="http://schemas.microsoft.com/office/drawing/2014/main" id="{73162E3E-4E72-99BB-12E6-2909C4E61372}"/>
                  </a:ext>
                </a:extLst>
              </p:cNvPr>
              <p:cNvSpPr>
                <a:spLocks/>
              </p:cNvSpPr>
              <p:nvPr/>
            </p:nvSpPr>
            <p:spPr bwMode="auto">
              <a:xfrm>
                <a:off x="11830540" y="3826300"/>
                <a:ext cx="41382" cy="38623"/>
              </a:xfrm>
              <a:custGeom>
                <a:avLst/>
                <a:gdLst>
                  <a:gd name="T0" fmla="*/ 0 w 6"/>
                  <a:gd name="T1" fmla="*/ 3 h 6"/>
                  <a:gd name="T2" fmla="*/ 3 w 6"/>
                  <a:gd name="T3" fmla="*/ 1 h 6"/>
                  <a:gd name="T4" fmla="*/ 5 w 6"/>
                  <a:gd name="T5" fmla="*/ 4 h 6"/>
                  <a:gd name="T6" fmla="*/ 2 w 6"/>
                  <a:gd name="T7" fmla="*/ 6 h 6"/>
                  <a:gd name="T8" fmla="*/ 0 w 6"/>
                  <a:gd name="T9" fmla="*/ 3 h 6"/>
                </a:gdLst>
                <a:ahLst/>
                <a:cxnLst>
                  <a:cxn ang="0">
                    <a:pos x="T0" y="T1"/>
                  </a:cxn>
                  <a:cxn ang="0">
                    <a:pos x="T2" y="T3"/>
                  </a:cxn>
                  <a:cxn ang="0">
                    <a:pos x="T4" y="T5"/>
                  </a:cxn>
                  <a:cxn ang="0">
                    <a:pos x="T6" y="T7"/>
                  </a:cxn>
                  <a:cxn ang="0">
                    <a:pos x="T8" y="T9"/>
                  </a:cxn>
                </a:cxnLst>
                <a:rect l="0" t="0" r="r" b="b"/>
                <a:pathLst>
                  <a:path w="6" h="6">
                    <a:moveTo>
                      <a:pt x="0" y="3"/>
                    </a:moveTo>
                    <a:cubicBezTo>
                      <a:pt x="1" y="1"/>
                      <a:pt x="2" y="0"/>
                      <a:pt x="3" y="1"/>
                    </a:cubicBezTo>
                    <a:cubicBezTo>
                      <a:pt x="5" y="1"/>
                      <a:pt x="6" y="3"/>
                      <a:pt x="5" y="4"/>
                    </a:cubicBezTo>
                    <a:cubicBezTo>
                      <a:pt x="5" y="5"/>
                      <a:pt x="3" y="6"/>
                      <a:pt x="2" y="6"/>
                    </a:cubicBezTo>
                    <a:cubicBezTo>
                      <a:pt x="0" y="5"/>
                      <a:pt x="0" y="4"/>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40" name="Freeform 3325">
                <a:extLst>
                  <a:ext uri="{FF2B5EF4-FFF2-40B4-BE49-F238E27FC236}">
                    <a16:creationId xmlns:a16="http://schemas.microsoft.com/office/drawing/2014/main" id="{4B6716E7-1B21-46EF-3F8E-61AF7407E183}"/>
                  </a:ext>
                </a:extLst>
              </p:cNvPr>
              <p:cNvSpPr>
                <a:spLocks/>
              </p:cNvSpPr>
              <p:nvPr/>
            </p:nvSpPr>
            <p:spPr bwMode="auto">
              <a:xfrm>
                <a:off x="12820953" y="3177980"/>
                <a:ext cx="33106" cy="38623"/>
              </a:xfrm>
              <a:custGeom>
                <a:avLst/>
                <a:gdLst>
                  <a:gd name="T0" fmla="*/ 0 w 5"/>
                  <a:gd name="T1" fmla="*/ 2 h 6"/>
                  <a:gd name="T2" fmla="*/ 3 w 5"/>
                  <a:gd name="T3" fmla="*/ 0 h 6"/>
                  <a:gd name="T4" fmla="*/ 5 w 5"/>
                  <a:gd name="T5" fmla="*/ 4 h 6"/>
                  <a:gd name="T6" fmla="*/ 2 w 5"/>
                  <a:gd name="T7" fmla="*/ 5 h 6"/>
                  <a:gd name="T8" fmla="*/ 0 w 5"/>
                  <a:gd name="T9" fmla="*/ 2 h 6"/>
                </a:gdLst>
                <a:ahLst/>
                <a:cxnLst>
                  <a:cxn ang="0">
                    <a:pos x="T0" y="T1"/>
                  </a:cxn>
                  <a:cxn ang="0">
                    <a:pos x="T2" y="T3"/>
                  </a:cxn>
                  <a:cxn ang="0">
                    <a:pos x="T4" y="T5"/>
                  </a:cxn>
                  <a:cxn ang="0">
                    <a:pos x="T6" y="T7"/>
                  </a:cxn>
                  <a:cxn ang="0">
                    <a:pos x="T8" y="T9"/>
                  </a:cxn>
                </a:cxnLst>
                <a:rect l="0" t="0" r="r" b="b"/>
                <a:pathLst>
                  <a:path w="5" h="6">
                    <a:moveTo>
                      <a:pt x="0" y="2"/>
                    </a:moveTo>
                    <a:cubicBezTo>
                      <a:pt x="0" y="1"/>
                      <a:pt x="2" y="0"/>
                      <a:pt x="3" y="0"/>
                    </a:cubicBezTo>
                    <a:cubicBezTo>
                      <a:pt x="5" y="1"/>
                      <a:pt x="5" y="2"/>
                      <a:pt x="5" y="4"/>
                    </a:cubicBezTo>
                    <a:cubicBezTo>
                      <a:pt x="5" y="5"/>
                      <a:pt x="3" y="6"/>
                      <a:pt x="2" y="5"/>
                    </a:cubicBezTo>
                    <a:cubicBezTo>
                      <a:pt x="0" y="5"/>
                      <a:pt x="0" y="3"/>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41" name="Freeform 3326">
                <a:extLst>
                  <a:ext uri="{FF2B5EF4-FFF2-40B4-BE49-F238E27FC236}">
                    <a16:creationId xmlns:a16="http://schemas.microsoft.com/office/drawing/2014/main" id="{FC5ABFD1-0554-C649-DC2D-E387C46C6F43}"/>
                  </a:ext>
                </a:extLst>
              </p:cNvPr>
              <p:cNvSpPr>
                <a:spLocks/>
              </p:cNvSpPr>
              <p:nvPr/>
            </p:nvSpPr>
            <p:spPr bwMode="auto">
              <a:xfrm>
                <a:off x="12525761" y="3169703"/>
                <a:ext cx="38623" cy="41382"/>
              </a:xfrm>
              <a:custGeom>
                <a:avLst/>
                <a:gdLst>
                  <a:gd name="T0" fmla="*/ 0 w 6"/>
                  <a:gd name="T1" fmla="*/ 2 h 6"/>
                  <a:gd name="T2" fmla="*/ 4 w 6"/>
                  <a:gd name="T3" fmla="*/ 0 h 6"/>
                  <a:gd name="T4" fmla="*/ 5 w 6"/>
                  <a:gd name="T5" fmla="*/ 4 h 6"/>
                  <a:gd name="T6" fmla="*/ 2 w 6"/>
                  <a:gd name="T7" fmla="*/ 5 h 6"/>
                  <a:gd name="T8" fmla="*/ 0 w 6"/>
                  <a:gd name="T9" fmla="*/ 2 h 6"/>
                </a:gdLst>
                <a:ahLst/>
                <a:cxnLst>
                  <a:cxn ang="0">
                    <a:pos x="T0" y="T1"/>
                  </a:cxn>
                  <a:cxn ang="0">
                    <a:pos x="T2" y="T3"/>
                  </a:cxn>
                  <a:cxn ang="0">
                    <a:pos x="T4" y="T5"/>
                  </a:cxn>
                  <a:cxn ang="0">
                    <a:pos x="T6" y="T7"/>
                  </a:cxn>
                  <a:cxn ang="0">
                    <a:pos x="T8" y="T9"/>
                  </a:cxn>
                </a:cxnLst>
                <a:rect l="0" t="0" r="r" b="b"/>
                <a:pathLst>
                  <a:path w="6" h="6">
                    <a:moveTo>
                      <a:pt x="0" y="2"/>
                    </a:moveTo>
                    <a:cubicBezTo>
                      <a:pt x="1" y="1"/>
                      <a:pt x="2" y="0"/>
                      <a:pt x="4" y="0"/>
                    </a:cubicBezTo>
                    <a:cubicBezTo>
                      <a:pt x="5" y="1"/>
                      <a:pt x="6" y="2"/>
                      <a:pt x="5" y="4"/>
                    </a:cubicBezTo>
                    <a:cubicBezTo>
                      <a:pt x="5" y="5"/>
                      <a:pt x="4" y="6"/>
                      <a:pt x="2" y="5"/>
                    </a:cubicBezTo>
                    <a:cubicBezTo>
                      <a:pt x="1" y="5"/>
                      <a:pt x="0" y="3"/>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42" name="Freeform 3327">
                <a:extLst>
                  <a:ext uri="{FF2B5EF4-FFF2-40B4-BE49-F238E27FC236}">
                    <a16:creationId xmlns:a16="http://schemas.microsoft.com/office/drawing/2014/main" id="{3ECD79A7-9FDC-5D9D-18AF-E7A10574CC8E}"/>
                  </a:ext>
                </a:extLst>
              </p:cNvPr>
              <p:cNvSpPr>
                <a:spLocks/>
              </p:cNvSpPr>
              <p:nvPr/>
            </p:nvSpPr>
            <p:spPr bwMode="auto">
              <a:xfrm>
                <a:off x="11033244" y="3368337"/>
                <a:ext cx="38623" cy="38623"/>
              </a:xfrm>
              <a:custGeom>
                <a:avLst/>
                <a:gdLst>
                  <a:gd name="T0" fmla="*/ 0 w 6"/>
                  <a:gd name="T1" fmla="*/ 2 h 6"/>
                  <a:gd name="T2" fmla="*/ 3 w 6"/>
                  <a:gd name="T3" fmla="*/ 1 h 6"/>
                  <a:gd name="T4" fmla="*/ 5 w 6"/>
                  <a:gd name="T5" fmla="*/ 4 h 6"/>
                  <a:gd name="T6" fmla="*/ 2 w 6"/>
                  <a:gd name="T7" fmla="*/ 6 h 6"/>
                  <a:gd name="T8" fmla="*/ 0 w 6"/>
                  <a:gd name="T9" fmla="*/ 2 h 6"/>
                </a:gdLst>
                <a:ahLst/>
                <a:cxnLst>
                  <a:cxn ang="0">
                    <a:pos x="T0" y="T1"/>
                  </a:cxn>
                  <a:cxn ang="0">
                    <a:pos x="T2" y="T3"/>
                  </a:cxn>
                  <a:cxn ang="0">
                    <a:pos x="T4" y="T5"/>
                  </a:cxn>
                  <a:cxn ang="0">
                    <a:pos x="T6" y="T7"/>
                  </a:cxn>
                  <a:cxn ang="0">
                    <a:pos x="T8" y="T9"/>
                  </a:cxn>
                </a:cxnLst>
                <a:rect l="0" t="0" r="r" b="b"/>
                <a:pathLst>
                  <a:path w="6" h="6">
                    <a:moveTo>
                      <a:pt x="0" y="2"/>
                    </a:moveTo>
                    <a:cubicBezTo>
                      <a:pt x="0" y="1"/>
                      <a:pt x="2" y="0"/>
                      <a:pt x="3" y="1"/>
                    </a:cubicBezTo>
                    <a:cubicBezTo>
                      <a:pt x="5" y="1"/>
                      <a:pt x="6" y="3"/>
                      <a:pt x="5" y="4"/>
                    </a:cubicBezTo>
                    <a:cubicBezTo>
                      <a:pt x="5" y="5"/>
                      <a:pt x="3" y="6"/>
                      <a:pt x="2" y="6"/>
                    </a:cubicBezTo>
                    <a:cubicBezTo>
                      <a:pt x="0" y="5"/>
                      <a:pt x="0" y="4"/>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43" name="Freeform 3328">
                <a:extLst>
                  <a:ext uri="{FF2B5EF4-FFF2-40B4-BE49-F238E27FC236}">
                    <a16:creationId xmlns:a16="http://schemas.microsoft.com/office/drawing/2014/main" id="{79138D22-C199-109D-950F-E0642ACB8E8A}"/>
                  </a:ext>
                </a:extLst>
              </p:cNvPr>
              <p:cNvSpPr>
                <a:spLocks/>
              </p:cNvSpPr>
              <p:nvPr/>
            </p:nvSpPr>
            <p:spPr bwMode="auto">
              <a:xfrm>
                <a:off x="10829092" y="3773883"/>
                <a:ext cx="38623" cy="38623"/>
              </a:xfrm>
              <a:custGeom>
                <a:avLst/>
                <a:gdLst>
                  <a:gd name="T0" fmla="*/ 1 w 6"/>
                  <a:gd name="T1" fmla="*/ 2 h 6"/>
                  <a:gd name="T2" fmla="*/ 4 w 6"/>
                  <a:gd name="T3" fmla="*/ 0 h 6"/>
                  <a:gd name="T4" fmla="*/ 6 w 6"/>
                  <a:gd name="T5" fmla="*/ 3 h 6"/>
                  <a:gd name="T6" fmla="*/ 2 w 6"/>
                  <a:gd name="T7" fmla="*/ 5 h 6"/>
                  <a:gd name="T8" fmla="*/ 1 w 6"/>
                  <a:gd name="T9" fmla="*/ 2 h 6"/>
                </a:gdLst>
                <a:ahLst/>
                <a:cxnLst>
                  <a:cxn ang="0">
                    <a:pos x="T0" y="T1"/>
                  </a:cxn>
                  <a:cxn ang="0">
                    <a:pos x="T2" y="T3"/>
                  </a:cxn>
                  <a:cxn ang="0">
                    <a:pos x="T4" y="T5"/>
                  </a:cxn>
                  <a:cxn ang="0">
                    <a:pos x="T6" y="T7"/>
                  </a:cxn>
                  <a:cxn ang="0">
                    <a:pos x="T8" y="T9"/>
                  </a:cxn>
                </a:cxnLst>
                <a:rect l="0" t="0" r="r" b="b"/>
                <a:pathLst>
                  <a:path w="6" h="6">
                    <a:moveTo>
                      <a:pt x="1" y="2"/>
                    </a:moveTo>
                    <a:cubicBezTo>
                      <a:pt x="1" y="1"/>
                      <a:pt x="3" y="0"/>
                      <a:pt x="4" y="0"/>
                    </a:cubicBezTo>
                    <a:cubicBezTo>
                      <a:pt x="5" y="1"/>
                      <a:pt x="6" y="2"/>
                      <a:pt x="6" y="3"/>
                    </a:cubicBezTo>
                    <a:cubicBezTo>
                      <a:pt x="5" y="5"/>
                      <a:pt x="4" y="6"/>
                      <a:pt x="2" y="5"/>
                    </a:cubicBezTo>
                    <a:cubicBezTo>
                      <a:pt x="1" y="5"/>
                      <a:pt x="0" y="3"/>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44" name="Freeform 3329">
                <a:extLst>
                  <a:ext uri="{FF2B5EF4-FFF2-40B4-BE49-F238E27FC236}">
                    <a16:creationId xmlns:a16="http://schemas.microsoft.com/office/drawing/2014/main" id="{5072DF4B-D315-8AD2-3420-54D2905A515A}"/>
                  </a:ext>
                </a:extLst>
              </p:cNvPr>
              <p:cNvSpPr>
                <a:spLocks/>
              </p:cNvSpPr>
              <p:nvPr/>
            </p:nvSpPr>
            <p:spPr bwMode="auto">
              <a:xfrm>
                <a:off x="12815436" y="3635942"/>
                <a:ext cx="38623" cy="38623"/>
              </a:xfrm>
              <a:custGeom>
                <a:avLst/>
                <a:gdLst>
                  <a:gd name="T0" fmla="*/ 0 w 6"/>
                  <a:gd name="T1" fmla="*/ 2 h 6"/>
                  <a:gd name="T2" fmla="*/ 4 w 6"/>
                  <a:gd name="T3" fmla="*/ 0 h 6"/>
                  <a:gd name="T4" fmla="*/ 5 w 6"/>
                  <a:gd name="T5" fmla="*/ 4 h 6"/>
                  <a:gd name="T6" fmla="*/ 2 w 6"/>
                  <a:gd name="T7" fmla="*/ 6 h 6"/>
                  <a:gd name="T8" fmla="*/ 0 w 6"/>
                  <a:gd name="T9" fmla="*/ 2 h 6"/>
                </a:gdLst>
                <a:ahLst/>
                <a:cxnLst>
                  <a:cxn ang="0">
                    <a:pos x="T0" y="T1"/>
                  </a:cxn>
                  <a:cxn ang="0">
                    <a:pos x="T2" y="T3"/>
                  </a:cxn>
                  <a:cxn ang="0">
                    <a:pos x="T4" y="T5"/>
                  </a:cxn>
                  <a:cxn ang="0">
                    <a:pos x="T6" y="T7"/>
                  </a:cxn>
                  <a:cxn ang="0">
                    <a:pos x="T8" y="T9"/>
                  </a:cxn>
                </a:cxnLst>
                <a:rect l="0" t="0" r="r" b="b"/>
                <a:pathLst>
                  <a:path w="6" h="6">
                    <a:moveTo>
                      <a:pt x="0" y="2"/>
                    </a:moveTo>
                    <a:cubicBezTo>
                      <a:pt x="1" y="1"/>
                      <a:pt x="2" y="0"/>
                      <a:pt x="4" y="0"/>
                    </a:cubicBezTo>
                    <a:cubicBezTo>
                      <a:pt x="5" y="1"/>
                      <a:pt x="6" y="2"/>
                      <a:pt x="5" y="4"/>
                    </a:cubicBezTo>
                    <a:cubicBezTo>
                      <a:pt x="5" y="5"/>
                      <a:pt x="4" y="6"/>
                      <a:pt x="2" y="6"/>
                    </a:cubicBezTo>
                    <a:cubicBezTo>
                      <a:pt x="1" y="5"/>
                      <a:pt x="0" y="4"/>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45" name="Freeform 3330">
                <a:extLst>
                  <a:ext uri="{FF2B5EF4-FFF2-40B4-BE49-F238E27FC236}">
                    <a16:creationId xmlns:a16="http://schemas.microsoft.com/office/drawing/2014/main" id="{A0A12F52-3B55-4E79-9066-70D47E17E69C}"/>
                  </a:ext>
                </a:extLst>
              </p:cNvPr>
              <p:cNvSpPr>
                <a:spLocks/>
              </p:cNvSpPr>
              <p:nvPr/>
            </p:nvSpPr>
            <p:spPr bwMode="auto">
              <a:xfrm>
                <a:off x="12605766" y="3459378"/>
                <a:ext cx="33106" cy="24829"/>
              </a:xfrm>
              <a:custGeom>
                <a:avLst/>
                <a:gdLst>
                  <a:gd name="T0" fmla="*/ 1 w 5"/>
                  <a:gd name="T1" fmla="*/ 1 h 4"/>
                  <a:gd name="T2" fmla="*/ 3 w 5"/>
                  <a:gd name="T3" fmla="*/ 0 h 4"/>
                  <a:gd name="T4" fmla="*/ 4 w 5"/>
                  <a:gd name="T5" fmla="*/ 2 h 4"/>
                  <a:gd name="T6" fmla="*/ 2 w 5"/>
                  <a:gd name="T7" fmla="*/ 4 h 4"/>
                  <a:gd name="T8" fmla="*/ 1 w 5"/>
                  <a:gd name="T9" fmla="*/ 1 h 4"/>
                </a:gdLst>
                <a:ahLst/>
                <a:cxnLst>
                  <a:cxn ang="0">
                    <a:pos x="T0" y="T1"/>
                  </a:cxn>
                  <a:cxn ang="0">
                    <a:pos x="T2" y="T3"/>
                  </a:cxn>
                  <a:cxn ang="0">
                    <a:pos x="T4" y="T5"/>
                  </a:cxn>
                  <a:cxn ang="0">
                    <a:pos x="T6" y="T7"/>
                  </a:cxn>
                  <a:cxn ang="0">
                    <a:pos x="T8" y="T9"/>
                  </a:cxn>
                </a:cxnLst>
                <a:rect l="0" t="0" r="r" b="b"/>
                <a:pathLst>
                  <a:path w="5" h="4">
                    <a:moveTo>
                      <a:pt x="1" y="1"/>
                    </a:moveTo>
                    <a:cubicBezTo>
                      <a:pt x="1" y="0"/>
                      <a:pt x="2" y="0"/>
                      <a:pt x="3" y="0"/>
                    </a:cubicBezTo>
                    <a:cubicBezTo>
                      <a:pt x="4" y="0"/>
                      <a:pt x="5" y="1"/>
                      <a:pt x="4" y="2"/>
                    </a:cubicBezTo>
                    <a:cubicBezTo>
                      <a:pt x="4" y="3"/>
                      <a:pt x="3" y="4"/>
                      <a:pt x="2" y="4"/>
                    </a:cubicBezTo>
                    <a:cubicBezTo>
                      <a:pt x="1" y="3"/>
                      <a:pt x="0" y="2"/>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46" name="Freeform 3331">
                <a:extLst>
                  <a:ext uri="{FF2B5EF4-FFF2-40B4-BE49-F238E27FC236}">
                    <a16:creationId xmlns:a16="http://schemas.microsoft.com/office/drawing/2014/main" id="{ABD106C0-D7C2-43F7-B6F6-61CE37453B36}"/>
                  </a:ext>
                </a:extLst>
              </p:cNvPr>
              <p:cNvSpPr>
                <a:spLocks/>
              </p:cNvSpPr>
              <p:nvPr/>
            </p:nvSpPr>
            <p:spPr bwMode="auto">
              <a:xfrm>
                <a:off x="13069246" y="3693877"/>
                <a:ext cx="27588" cy="27588"/>
              </a:xfrm>
              <a:custGeom>
                <a:avLst/>
                <a:gdLst>
                  <a:gd name="T0" fmla="*/ 0 w 4"/>
                  <a:gd name="T1" fmla="*/ 1 h 4"/>
                  <a:gd name="T2" fmla="*/ 2 w 4"/>
                  <a:gd name="T3" fmla="*/ 0 h 4"/>
                  <a:gd name="T4" fmla="*/ 4 w 4"/>
                  <a:gd name="T5" fmla="*/ 2 h 4"/>
                  <a:gd name="T6" fmla="*/ 1 w 4"/>
                  <a:gd name="T7" fmla="*/ 4 h 4"/>
                  <a:gd name="T8" fmla="*/ 0 w 4"/>
                  <a:gd name="T9" fmla="*/ 1 h 4"/>
                </a:gdLst>
                <a:ahLst/>
                <a:cxnLst>
                  <a:cxn ang="0">
                    <a:pos x="T0" y="T1"/>
                  </a:cxn>
                  <a:cxn ang="0">
                    <a:pos x="T2" y="T3"/>
                  </a:cxn>
                  <a:cxn ang="0">
                    <a:pos x="T4" y="T5"/>
                  </a:cxn>
                  <a:cxn ang="0">
                    <a:pos x="T6" y="T7"/>
                  </a:cxn>
                  <a:cxn ang="0">
                    <a:pos x="T8" y="T9"/>
                  </a:cxn>
                </a:cxnLst>
                <a:rect l="0" t="0" r="r" b="b"/>
                <a:pathLst>
                  <a:path w="4" h="4">
                    <a:moveTo>
                      <a:pt x="0" y="1"/>
                    </a:moveTo>
                    <a:cubicBezTo>
                      <a:pt x="0" y="0"/>
                      <a:pt x="1" y="0"/>
                      <a:pt x="2" y="0"/>
                    </a:cubicBezTo>
                    <a:cubicBezTo>
                      <a:pt x="3" y="0"/>
                      <a:pt x="4" y="1"/>
                      <a:pt x="4" y="2"/>
                    </a:cubicBezTo>
                    <a:cubicBezTo>
                      <a:pt x="3" y="3"/>
                      <a:pt x="2" y="4"/>
                      <a:pt x="1" y="4"/>
                    </a:cubicBezTo>
                    <a:cubicBezTo>
                      <a:pt x="0" y="3"/>
                      <a:pt x="0" y="2"/>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47" name="Freeform 3332">
                <a:extLst>
                  <a:ext uri="{FF2B5EF4-FFF2-40B4-BE49-F238E27FC236}">
                    <a16:creationId xmlns:a16="http://schemas.microsoft.com/office/drawing/2014/main" id="{4C41C7F3-2981-A131-39CD-1ECC1EF7AB55}"/>
                  </a:ext>
                </a:extLst>
              </p:cNvPr>
              <p:cNvSpPr>
                <a:spLocks/>
              </p:cNvSpPr>
              <p:nvPr/>
            </p:nvSpPr>
            <p:spPr bwMode="auto">
              <a:xfrm>
                <a:off x="12763018" y="3406961"/>
                <a:ext cx="24829" cy="33106"/>
              </a:xfrm>
              <a:custGeom>
                <a:avLst/>
                <a:gdLst>
                  <a:gd name="T0" fmla="*/ 0 w 4"/>
                  <a:gd name="T1" fmla="*/ 2 h 5"/>
                  <a:gd name="T2" fmla="*/ 2 w 4"/>
                  <a:gd name="T3" fmla="*/ 1 h 5"/>
                  <a:gd name="T4" fmla="*/ 4 w 4"/>
                  <a:gd name="T5" fmla="*/ 3 h 5"/>
                  <a:gd name="T6" fmla="*/ 1 w 4"/>
                  <a:gd name="T7" fmla="*/ 4 h 5"/>
                  <a:gd name="T8" fmla="*/ 0 w 4"/>
                  <a:gd name="T9" fmla="*/ 2 h 5"/>
                </a:gdLst>
                <a:ahLst/>
                <a:cxnLst>
                  <a:cxn ang="0">
                    <a:pos x="T0" y="T1"/>
                  </a:cxn>
                  <a:cxn ang="0">
                    <a:pos x="T2" y="T3"/>
                  </a:cxn>
                  <a:cxn ang="0">
                    <a:pos x="T4" y="T5"/>
                  </a:cxn>
                  <a:cxn ang="0">
                    <a:pos x="T6" y="T7"/>
                  </a:cxn>
                  <a:cxn ang="0">
                    <a:pos x="T8" y="T9"/>
                  </a:cxn>
                </a:cxnLst>
                <a:rect l="0" t="0" r="r" b="b"/>
                <a:pathLst>
                  <a:path w="4" h="5">
                    <a:moveTo>
                      <a:pt x="0" y="2"/>
                    </a:moveTo>
                    <a:cubicBezTo>
                      <a:pt x="0" y="1"/>
                      <a:pt x="1" y="0"/>
                      <a:pt x="2" y="1"/>
                    </a:cubicBezTo>
                    <a:cubicBezTo>
                      <a:pt x="3" y="1"/>
                      <a:pt x="4" y="2"/>
                      <a:pt x="4" y="3"/>
                    </a:cubicBezTo>
                    <a:cubicBezTo>
                      <a:pt x="3" y="4"/>
                      <a:pt x="2" y="5"/>
                      <a:pt x="1" y="4"/>
                    </a:cubicBezTo>
                    <a:cubicBezTo>
                      <a:pt x="0" y="4"/>
                      <a:pt x="0" y="3"/>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48" name="Freeform 3333">
                <a:extLst>
                  <a:ext uri="{FF2B5EF4-FFF2-40B4-BE49-F238E27FC236}">
                    <a16:creationId xmlns:a16="http://schemas.microsoft.com/office/drawing/2014/main" id="{03D091C0-1994-04D1-361C-16E904350E3C}"/>
                  </a:ext>
                </a:extLst>
              </p:cNvPr>
              <p:cNvSpPr>
                <a:spLocks/>
              </p:cNvSpPr>
              <p:nvPr/>
            </p:nvSpPr>
            <p:spPr bwMode="auto">
              <a:xfrm>
                <a:off x="12407132" y="2921410"/>
                <a:ext cx="27588" cy="27588"/>
              </a:xfrm>
              <a:custGeom>
                <a:avLst/>
                <a:gdLst>
                  <a:gd name="T0" fmla="*/ 0 w 4"/>
                  <a:gd name="T1" fmla="*/ 1 h 4"/>
                  <a:gd name="T2" fmla="*/ 2 w 4"/>
                  <a:gd name="T3" fmla="*/ 0 h 4"/>
                  <a:gd name="T4" fmla="*/ 4 w 4"/>
                  <a:gd name="T5" fmla="*/ 2 h 4"/>
                  <a:gd name="T6" fmla="*/ 1 w 4"/>
                  <a:gd name="T7" fmla="*/ 4 h 4"/>
                  <a:gd name="T8" fmla="*/ 0 w 4"/>
                  <a:gd name="T9" fmla="*/ 1 h 4"/>
                </a:gdLst>
                <a:ahLst/>
                <a:cxnLst>
                  <a:cxn ang="0">
                    <a:pos x="T0" y="T1"/>
                  </a:cxn>
                  <a:cxn ang="0">
                    <a:pos x="T2" y="T3"/>
                  </a:cxn>
                  <a:cxn ang="0">
                    <a:pos x="T4" y="T5"/>
                  </a:cxn>
                  <a:cxn ang="0">
                    <a:pos x="T6" y="T7"/>
                  </a:cxn>
                  <a:cxn ang="0">
                    <a:pos x="T8" y="T9"/>
                  </a:cxn>
                </a:cxnLst>
                <a:rect l="0" t="0" r="r" b="b"/>
                <a:pathLst>
                  <a:path w="4" h="4">
                    <a:moveTo>
                      <a:pt x="0" y="1"/>
                    </a:moveTo>
                    <a:cubicBezTo>
                      <a:pt x="0" y="0"/>
                      <a:pt x="1" y="0"/>
                      <a:pt x="2" y="0"/>
                    </a:cubicBezTo>
                    <a:cubicBezTo>
                      <a:pt x="3" y="0"/>
                      <a:pt x="4" y="1"/>
                      <a:pt x="4" y="2"/>
                    </a:cubicBezTo>
                    <a:cubicBezTo>
                      <a:pt x="3" y="3"/>
                      <a:pt x="2" y="4"/>
                      <a:pt x="1" y="4"/>
                    </a:cubicBezTo>
                    <a:cubicBezTo>
                      <a:pt x="0" y="3"/>
                      <a:pt x="0" y="2"/>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49" name="Freeform 3334">
                <a:extLst>
                  <a:ext uri="{FF2B5EF4-FFF2-40B4-BE49-F238E27FC236}">
                    <a16:creationId xmlns:a16="http://schemas.microsoft.com/office/drawing/2014/main" id="{82CA59AA-AF9B-4D2A-E419-B4A20DC6526D}"/>
                  </a:ext>
                </a:extLst>
              </p:cNvPr>
              <p:cNvSpPr>
                <a:spLocks/>
              </p:cNvSpPr>
              <p:nvPr/>
            </p:nvSpPr>
            <p:spPr bwMode="auto">
              <a:xfrm>
                <a:off x="12067798" y="3420755"/>
                <a:ext cx="24829" cy="24829"/>
              </a:xfrm>
              <a:custGeom>
                <a:avLst/>
                <a:gdLst>
                  <a:gd name="T0" fmla="*/ 0 w 4"/>
                  <a:gd name="T1" fmla="*/ 1 h 4"/>
                  <a:gd name="T2" fmla="*/ 3 w 4"/>
                  <a:gd name="T3" fmla="*/ 0 h 4"/>
                  <a:gd name="T4" fmla="*/ 4 w 4"/>
                  <a:gd name="T5" fmla="*/ 2 h 4"/>
                  <a:gd name="T6" fmla="*/ 2 w 4"/>
                  <a:gd name="T7" fmla="*/ 4 h 4"/>
                  <a:gd name="T8" fmla="*/ 0 w 4"/>
                  <a:gd name="T9" fmla="*/ 1 h 4"/>
                </a:gdLst>
                <a:ahLst/>
                <a:cxnLst>
                  <a:cxn ang="0">
                    <a:pos x="T0" y="T1"/>
                  </a:cxn>
                  <a:cxn ang="0">
                    <a:pos x="T2" y="T3"/>
                  </a:cxn>
                  <a:cxn ang="0">
                    <a:pos x="T4" y="T5"/>
                  </a:cxn>
                  <a:cxn ang="0">
                    <a:pos x="T6" y="T7"/>
                  </a:cxn>
                  <a:cxn ang="0">
                    <a:pos x="T8" y="T9"/>
                  </a:cxn>
                </a:cxnLst>
                <a:rect l="0" t="0" r="r" b="b"/>
                <a:pathLst>
                  <a:path w="4" h="4">
                    <a:moveTo>
                      <a:pt x="0" y="1"/>
                    </a:moveTo>
                    <a:cubicBezTo>
                      <a:pt x="1" y="0"/>
                      <a:pt x="2" y="0"/>
                      <a:pt x="3" y="0"/>
                    </a:cubicBezTo>
                    <a:cubicBezTo>
                      <a:pt x="4" y="0"/>
                      <a:pt x="4" y="1"/>
                      <a:pt x="4" y="2"/>
                    </a:cubicBezTo>
                    <a:cubicBezTo>
                      <a:pt x="4" y="3"/>
                      <a:pt x="3" y="4"/>
                      <a:pt x="2" y="4"/>
                    </a:cubicBezTo>
                    <a:cubicBezTo>
                      <a:pt x="1" y="3"/>
                      <a:pt x="0" y="2"/>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50" name="Freeform 3335">
                <a:extLst>
                  <a:ext uri="{FF2B5EF4-FFF2-40B4-BE49-F238E27FC236}">
                    <a16:creationId xmlns:a16="http://schemas.microsoft.com/office/drawing/2014/main" id="{8ABAF01B-5746-F8B9-9F24-E569131DE63C}"/>
                  </a:ext>
                </a:extLst>
              </p:cNvPr>
              <p:cNvSpPr>
                <a:spLocks/>
              </p:cNvSpPr>
              <p:nvPr/>
            </p:nvSpPr>
            <p:spPr bwMode="auto">
              <a:xfrm>
                <a:off x="11444307" y="3197291"/>
                <a:ext cx="27588" cy="24829"/>
              </a:xfrm>
              <a:custGeom>
                <a:avLst/>
                <a:gdLst>
                  <a:gd name="T0" fmla="*/ 0 w 4"/>
                  <a:gd name="T1" fmla="*/ 1 h 4"/>
                  <a:gd name="T2" fmla="*/ 2 w 4"/>
                  <a:gd name="T3" fmla="*/ 0 h 4"/>
                  <a:gd name="T4" fmla="*/ 4 w 4"/>
                  <a:gd name="T5" fmla="*/ 2 h 4"/>
                  <a:gd name="T6" fmla="*/ 1 w 4"/>
                  <a:gd name="T7" fmla="*/ 3 h 4"/>
                  <a:gd name="T8" fmla="*/ 0 w 4"/>
                  <a:gd name="T9" fmla="*/ 1 h 4"/>
                </a:gdLst>
                <a:ahLst/>
                <a:cxnLst>
                  <a:cxn ang="0">
                    <a:pos x="T0" y="T1"/>
                  </a:cxn>
                  <a:cxn ang="0">
                    <a:pos x="T2" y="T3"/>
                  </a:cxn>
                  <a:cxn ang="0">
                    <a:pos x="T4" y="T5"/>
                  </a:cxn>
                  <a:cxn ang="0">
                    <a:pos x="T6" y="T7"/>
                  </a:cxn>
                  <a:cxn ang="0">
                    <a:pos x="T8" y="T9"/>
                  </a:cxn>
                </a:cxnLst>
                <a:rect l="0" t="0" r="r" b="b"/>
                <a:pathLst>
                  <a:path w="4" h="4">
                    <a:moveTo>
                      <a:pt x="0" y="1"/>
                    </a:moveTo>
                    <a:cubicBezTo>
                      <a:pt x="0" y="0"/>
                      <a:pt x="1" y="0"/>
                      <a:pt x="2" y="0"/>
                    </a:cubicBezTo>
                    <a:cubicBezTo>
                      <a:pt x="3" y="0"/>
                      <a:pt x="4" y="1"/>
                      <a:pt x="4" y="2"/>
                    </a:cubicBezTo>
                    <a:cubicBezTo>
                      <a:pt x="3" y="3"/>
                      <a:pt x="2" y="4"/>
                      <a:pt x="1" y="3"/>
                    </a:cubicBezTo>
                    <a:cubicBezTo>
                      <a:pt x="0" y="3"/>
                      <a:pt x="0" y="2"/>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51" name="Freeform 3336">
                <a:extLst>
                  <a:ext uri="{FF2B5EF4-FFF2-40B4-BE49-F238E27FC236}">
                    <a16:creationId xmlns:a16="http://schemas.microsoft.com/office/drawing/2014/main" id="{1F988A8C-67A7-50B8-7B6D-B3ECD1B80430}"/>
                  </a:ext>
                </a:extLst>
              </p:cNvPr>
              <p:cNvSpPr>
                <a:spLocks/>
              </p:cNvSpPr>
              <p:nvPr/>
            </p:nvSpPr>
            <p:spPr bwMode="auto">
              <a:xfrm>
                <a:off x="10481482" y="2383442"/>
                <a:ext cx="52417" cy="52417"/>
              </a:xfrm>
              <a:custGeom>
                <a:avLst/>
                <a:gdLst>
                  <a:gd name="T0" fmla="*/ 2 w 8"/>
                  <a:gd name="T1" fmla="*/ 1 h 8"/>
                  <a:gd name="T2" fmla="*/ 7 w 8"/>
                  <a:gd name="T3" fmla="*/ 3 h 8"/>
                  <a:gd name="T4" fmla="*/ 5 w 8"/>
                  <a:gd name="T5" fmla="*/ 7 h 8"/>
                  <a:gd name="T6" fmla="*/ 1 w 8"/>
                  <a:gd name="T7" fmla="*/ 6 h 8"/>
                  <a:gd name="T8" fmla="*/ 2 w 8"/>
                  <a:gd name="T9" fmla="*/ 1 h 8"/>
                </a:gdLst>
                <a:ahLst/>
                <a:cxnLst>
                  <a:cxn ang="0">
                    <a:pos x="T0" y="T1"/>
                  </a:cxn>
                  <a:cxn ang="0">
                    <a:pos x="T2" y="T3"/>
                  </a:cxn>
                  <a:cxn ang="0">
                    <a:pos x="T4" y="T5"/>
                  </a:cxn>
                  <a:cxn ang="0">
                    <a:pos x="T6" y="T7"/>
                  </a:cxn>
                  <a:cxn ang="0">
                    <a:pos x="T8" y="T9"/>
                  </a:cxn>
                </a:cxnLst>
                <a:rect l="0" t="0" r="r" b="b"/>
                <a:pathLst>
                  <a:path w="8" h="8">
                    <a:moveTo>
                      <a:pt x="2" y="1"/>
                    </a:moveTo>
                    <a:cubicBezTo>
                      <a:pt x="4" y="0"/>
                      <a:pt x="6" y="1"/>
                      <a:pt x="7" y="3"/>
                    </a:cubicBezTo>
                    <a:cubicBezTo>
                      <a:pt x="8" y="4"/>
                      <a:pt x="7" y="6"/>
                      <a:pt x="5" y="7"/>
                    </a:cubicBezTo>
                    <a:cubicBezTo>
                      <a:pt x="4" y="8"/>
                      <a:pt x="2" y="7"/>
                      <a:pt x="1" y="6"/>
                    </a:cubicBezTo>
                    <a:cubicBezTo>
                      <a:pt x="0" y="4"/>
                      <a:pt x="0" y="2"/>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52" name="Freeform 3337">
                <a:extLst>
                  <a:ext uri="{FF2B5EF4-FFF2-40B4-BE49-F238E27FC236}">
                    <a16:creationId xmlns:a16="http://schemas.microsoft.com/office/drawing/2014/main" id="{2D9FD4EA-B77E-3FF8-EC69-4DCB87D48A82}"/>
                  </a:ext>
                </a:extLst>
              </p:cNvPr>
              <p:cNvSpPr>
                <a:spLocks/>
              </p:cNvSpPr>
              <p:nvPr/>
            </p:nvSpPr>
            <p:spPr bwMode="auto">
              <a:xfrm>
                <a:off x="9852474" y="2082732"/>
                <a:ext cx="52417" cy="52417"/>
              </a:xfrm>
              <a:custGeom>
                <a:avLst/>
                <a:gdLst>
                  <a:gd name="T0" fmla="*/ 3 w 8"/>
                  <a:gd name="T1" fmla="*/ 1 h 8"/>
                  <a:gd name="T2" fmla="*/ 7 w 8"/>
                  <a:gd name="T3" fmla="*/ 3 h 8"/>
                  <a:gd name="T4" fmla="*/ 6 w 8"/>
                  <a:gd name="T5" fmla="*/ 7 h 8"/>
                  <a:gd name="T6" fmla="*/ 1 w 8"/>
                  <a:gd name="T7" fmla="*/ 6 h 8"/>
                  <a:gd name="T8" fmla="*/ 3 w 8"/>
                  <a:gd name="T9" fmla="*/ 1 h 8"/>
                </a:gdLst>
                <a:ahLst/>
                <a:cxnLst>
                  <a:cxn ang="0">
                    <a:pos x="T0" y="T1"/>
                  </a:cxn>
                  <a:cxn ang="0">
                    <a:pos x="T2" y="T3"/>
                  </a:cxn>
                  <a:cxn ang="0">
                    <a:pos x="T4" y="T5"/>
                  </a:cxn>
                  <a:cxn ang="0">
                    <a:pos x="T6" y="T7"/>
                  </a:cxn>
                  <a:cxn ang="0">
                    <a:pos x="T8" y="T9"/>
                  </a:cxn>
                </a:cxnLst>
                <a:rect l="0" t="0" r="r" b="b"/>
                <a:pathLst>
                  <a:path w="8" h="8">
                    <a:moveTo>
                      <a:pt x="3" y="1"/>
                    </a:moveTo>
                    <a:cubicBezTo>
                      <a:pt x="4" y="0"/>
                      <a:pt x="6" y="1"/>
                      <a:pt x="7" y="3"/>
                    </a:cubicBezTo>
                    <a:cubicBezTo>
                      <a:pt x="8" y="4"/>
                      <a:pt x="8" y="6"/>
                      <a:pt x="6" y="7"/>
                    </a:cubicBezTo>
                    <a:cubicBezTo>
                      <a:pt x="4" y="8"/>
                      <a:pt x="2" y="8"/>
                      <a:pt x="1" y="6"/>
                    </a:cubicBezTo>
                    <a:cubicBezTo>
                      <a:pt x="0" y="4"/>
                      <a:pt x="1" y="2"/>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53" name="Freeform 3338">
                <a:extLst>
                  <a:ext uri="{FF2B5EF4-FFF2-40B4-BE49-F238E27FC236}">
                    <a16:creationId xmlns:a16="http://schemas.microsoft.com/office/drawing/2014/main" id="{1584EB02-0CD2-114B-C440-3F3AF6075A18}"/>
                  </a:ext>
                </a:extLst>
              </p:cNvPr>
              <p:cNvSpPr>
                <a:spLocks/>
              </p:cNvSpPr>
              <p:nvPr/>
            </p:nvSpPr>
            <p:spPr bwMode="auto">
              <a:xfrm>
                <a:off x="10357336" y="2673117"/>
                <a:ext cx="38623" cy="38623"/>
              </a:xfrm>
              <a:custGeom>
                <a:avLst/>
                <a:gdLst>
                  <a:gd name="T0" fmla="*/ 2 w 6"/>
                  <a:gd name="T1" fmla="*/ 1 h 6"/>
                  <a:gd name="T2" fmla="*/ 5 w 6"/>
                  <a:gd name="T3" fmla="*/ 2 h 6"/>
                  <a:gd name="T4" fmla="*/ 4 w 6"/>
                  <a:gd name="T5" fmla="*/ 5 h 6"/>
                  <a:gd name="T6" fmla="*/ 1 w 6"/>
                  <a:gd name="T7" fmla="*/ 4 h 6"/>
                  <a:gd name="T8" fmla="*/ 2 w 6"/>
                  <a:gd name="T9" fmla="*/ 1 h 6"/>
                </a:gdLst>
                <a:ahLst/>
                <a:cxnLst>
                  <a:cxn ang="0">
                    <a:pos x="T0" y="T1"/>
                  </a:cxn>
                  <a:cxn ang="0">
                    <a:pos x="T2" y="T3"/>
                  </a:cxn>
                  <a:cxn ang="0">
                    <a:pos x="T4" y="T5"/>
                  </a:cxn>
                  <a:cxn ang="0">
                    <a:pos x="T6" y="T7"/>
                  </a:cxn>
                  <a:cxn ang="0">
                    <a:pos x="T8" y="T9"/>
                  </a:cxn>
                </a:cxnLst>
                <a:rect l="0" t="0" r="r" b="b"/>
                <a:pathLst>
                  <a:path w="6" h="6">
                    <a:moveTo>
                      <a:pt x="2" y="1"/>
                    </a:moveTo>
                    <a:cubicBezTo>
                      <a:pt x="3" y="0"/>
                      <a:pt x="5" y="0"/>
                      <a:pt x="5" y="2"/>
                    </a:cubicBezTo>
                    <a:cubicBezTo>
                      <a:pt x="6" y="3"/>
                      <a:pt x="6" y="5"/>
                      <a:pt x="4" y="5"/>
                    </a:cubicBezTo>
                    <a:cubicBezTo>
                      <a:pt x="3" y="6"/>
                      <a:pt x="1" y="5"/>
                      <a:pt x="1" y="4"/>
                    </a:cubicBezTo>
                    <a:cubicBezTo>
                      <a:pt x="0" y="3"/>
                      <a:pt x="0" y="1"/>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54" name="Freeform 3339">
                <a:extLst>
                  <a:ext uri="{FF2B5EF4-FFF2-40B4-BE49-F238E27FC236}">
                    <a16:creationId xmlns:a16="http://schemas.microsoft.com/office/drawing/2014/main" id="{3D6B1928-1475-0716-66F7-836A0CDE3062}"/>
                  </a:ext>
                </a:extLst>
              </p:cNvPr>
              <p:cNvSpPr>
                <a:spLocks/>
              </p:cNvSpPr>
              <p:nvPr/>
            </p:nvSpPr>
            <p:spPr bwMode="auto">
              <a:xfrm>
                <a:off x="9813850" y="2554488"/>
                <a:ext cx="38623" cy="38623"/>
              </a:xfrm>
              <a:custGeom>
                <a:avLst/>
                <a:gdLst>
                  <a:gd name="T0" fmla="*/ 2 w 6"/>
                  <a:gd name="T1" fmla="*/ 1 h 6"/>
                  <a:gd name="T2" fmla="*/ 5 w 6"/>
                  <a:gd name="T3" fmla="*/ 2 h 6"/>
                  <a:gd name="T4" fmla="*/ 4 w 6"/>
                  <a:gd name="T5" fmla="*/ 6 h 6"/>
                  <a:gd name="T6" fmla="*/ 1 w 6"/>
                  <a:gd name="T7" fmla="*/ 5 h 6"/>
                  <a:gd name="T8" fmla="*/ 2 w 6"/>
                  <a:gd name="T9" fmla="*/ 1 h 6"/>
                </a:gdLst>
                <a:ahLst/>
                <a:cxnLst>
                  <a:cxn ang="0">
                    <a:pos x="T0" y="T1"/>
                  </a:cxn>
                  <a:cxn ang="0">
                    <a:pos x="T2" y="T3"/>
                  </a:cxn>
                  <a:cxn ang="0">
                    <a:pos x="T4" y="T5"/>
                  </a:cxn>
                  <a:cxn ang="0">
                    <a:pos x="T6" y="T7"/>
                  </a:cxn>
                  <a:cxn ang="0">
                    <a:pos x="T8" y="T9"/>
                  </a:cxn>
                </a:cxnLst>
                <a:rect l="0" t="0" r="r" b="b"/>
                <a:pathLst>
                  <a:path w="6" h="6">
                    <a:moveTo>
                      <a:pt x="2" y="1"/>
                    </a:moveTo>
                    <a:cubicBezTo>
                      <a:pt x="3" y="0"/>
                      <a:pt x="5" y="1"/>
                      <a:pt x="5" y="2"/>
                    </a:cubicBezTo>
                    <a:cubicBezTo>
                      <a:pt x="6" y="3"/>
                      <a:pt x="6" y="5"/>
                      <a:pt x="4" y="6"/>
                    </a:cubicBezTo>
                    <a:cubicBezTo>
                      <a:pt x="3" y="6"/>
                      <a:pt x="2" y="6"/>
                      <a:pt x="1" y="5"/>
                    </a:cubicBezTo>
                    <a:cubicBezTo>
                      <a:pt x="0" y="3"/>
                      <a:pt x="1" y="2"/>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55" name="Freeform 3340">
                <a:extLst>
                  <a:ext uri="{FF2B5EF4-FFF2-40B4-BE49-F238E27FC236}">
                    <a16:creationId xmlns:a16="http://schemas.microsoft.com/office/drawing/2014/main" id="{FB01D230-4C09-278B-AEC6-79770E8DE796}"/>
                  </a:ext>
                </a:extLst>
              </p:cNvPr>
              <p:cNvSpPr>
                <a:spLocks/>
              </p:cNvSpPr>
              <p:nvPr/>
            </p:nvSpPr>
            <p:spPr bwMode="auto">
              <a:xfrm>
                <a:off x="10972551" y="2797264"/>
                <a:ext cx="41382" cy="38623"/>
              </a:xfrm>
              <a:custGeom>
                <a:avLst/>
                <a:gdLst>
                  <a:gd name="T0" fmla="*/ 2 w 6"/>
                  <a:gd name="T1" fmla="*/ 0 h 6"/>
                  <a:gd name="T2" fmla="*/ 6 w 6"/>
                  <a:gd name="T3" fmla="*/ 1 h 6"/>
                  <a:gd name="T4" fmla="*/ 4 w 6"/>
                  <a:gd name="T5" fmla="*/ 5 h 6"/>
                  <a:gd name="T6" fmla="*/ 1 w 6"/>
                  <a:gd name="T7" fmla="*/ 4 h 6"/>
                  <a:gd name="T8" fmla="*/ 2 w 6"/>
                  <a:gd name="T9" fmla="*/ 0 h 6"/>
                </a:gdLst>
                <a:ahLst/>
                <a:cxnLst>
                  <a:cxn ang="0">
                    <a:pos x="T0" y="T1"/>
                  </a:cxn>
                  <a:cxn ang="0">
                    <a:pos x="T2" y="T3"/>
                  </a:cxn>
                  <a:cxn ang="0">
                    <a:pos x="T4" y="T5"/>
                  </a:cxn>
                  <a:cxn ang="0">
                    <a:pos x="T6" y="T7"/>
                  </a:cxn>
                  <a:cxn ang="0">
                    <a:pos x="T8" y="T9"/>
                  </a:cxn>
                </a:cxnLst>
                <a:rect l="0" t="0" r="r" b="b"/>
                <a:pathLst>
                  <a:path w="6" h="6">
                    <a:moveTo>
                      <a:pt x="2" y="0"/>
                    </a:moveTo>
                    <a:cubicBezTo>
                      <a:pt x="3" y="0"/>
                      <a:pt x="5" y="0"/>
                      <a:pt x="6" y="1"/>
                    </a:cubicBezTo>
                    <a:cubicBezTo>
                      <a:pt x="6" y="3"/>
                      <a:pt x="6" y="4"/>
                      <a:pt x="4" y="5"/>
                    </a:cubicBezTo>
                    <a:cubicBezTo>
                      <a:pt x="3" y="6"/>
                      <a:pt x="2" y="5"/>
                      <a:pt x="1" y="4"/>
                    </a:cubicBezTo>
                    <a:cubicBezTo>
                      <a:pt x="0" y="3"/>
                      <a:pt x="1"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56" name="Freeform 3341">
                <a:extLst>
                  <a:ext uri="{FF2B5EF4-FFF2-40B4-BE49-F238E27FC236}">
                    <a16:creationId xmlns:a16="http://schemas.microsoft.com/office/drawing/2014/main" id="{84E92FBE-2998-0AE1-3543-845C84545F9C}"/>
                  </a:ext>
                </a:extLst>
              </p:cNvPr>
              <p:cNvSpPr>
                <a:spLocks/>
              </p:cNvSpPr>
              <p:nvPr/>
            </p:nvSpPr>
            <p:spPr bwMode="auto">
              <a:xfrm>
                <a:off x="10771157" y="2582077"/>
                <a:ext cx="38623" cy="38623"/>
              </a:xfrm>
              <a:custGeom>
                <a:avLst/>
                <a:gdLst>
                  <a:gd name="T0" fmla="*/ 2 w 6"/>
                  <a:gd name="T1" fmla="*/ 1 h 6"/>
                  <a:gd name="T2" fmla="*/ 6 w 6"/>
                  <a:gd name="T3" fmla="*/ 2 h 6"/>
                  <a:gd name="T4" fmla="*/ 5 w 6"/>
                  <a:gd name="T5" fmla="*/ 6 h 6"/>
                  <a:gd name="T6" fmla="*/ 1 w 6"/>
                  <a:gd name="T7" fmla="*/ 5 h 6"/>
                  <a:gd name="T8" fmla="*/ 2 w 6"/>
                  <a:gd name="T9" fmla="*/ 1 h 6"/>
                </a:gdLst>
                <a:ahLst/>
                <a:cxnLst>
                  <a:cxn ang="0">
                    <a:pos x="T0" y="T1"/>
                  </a:cxn>
                  <a:cxn ang="0">
                    <a:pos x="T2" y="T3"/>
                  </a:cxn>
                  <a:cxn ang="0">
                    <a:pos x="T4" y="T5"/>
                  </a:cxn>
                  <a:cxn ang="0">
                    <a:pos x="T6" y="T7"/>
                  </a:cxn>
                  <a:cxn ang="0">
                    <a:pos x="T8" y="T9"/>
                  </a:cxn>
                </a:cxnLst>
                <a:rect l="0" t="0" r="r" b="b"/>
                <a:pathLst>
                  <a:path w="6" h="6">
                    <a:moveTo>
                      <a:pt x="2" y="1"/>
                    </a:moveTo>
                    <a:cubicBezTo>
                      <a:pt x="3" y="0"/>
                      <a:pt x="5" y="1"/>
                      <a:pt x="6" y="2"/>
                    </a:cubicBezTo>
                    <a:cubicBezTo>
                      <a:pt x="6" y="3"/>
                      <a:pt x="6" y="5"/>
                      <a:pt x="5" y="6"/>
                    </a:cubicBezTo>
                    <a:cubicBezTo>
                      <a:pt x="3" y="6"/>
                      <a:pt x="2" y="6"/>
                      <a:pt x="1" y="5"/>
                    </a:cubicBezTo>
                    <a:cubicBezTo>
                      <a:pt x="0" y="3"/>
                      <a:pt x="1" y="2"/>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57" name="Freeform 3342">
                <a:extLst>
                  <a:ext uri="{FF2B5EF4-FFF2-40B4-BE49-F238E27FC236}">
                    <a16:creationId xmlns:a16="http://schemas.microsoft.com/office/drawing/2014/main" id="{02F50A24-9476-E931-5F56-054C45DE68C7}"/>
                  </a:ext>
                </a:extLst>
              </p:cNvPr>
              <p:cNvSpPr>
                <a:spLocks/>
              </p:cNvSpPr>
              <p:nvPr/>
            </p:nvSpPr>
            <p:spPr bwMode="auto">
              <a:xfrm>
                <a:off x="9571075" y="1663393"/>
                <a:ext cx="38623" cy="38623"/>
              </a:xfrm>
              <a:custGeom>
                <a:avLst/>
                <a:gdLst>
                  <a:gd name="T0" fmla="*/ 2 w 6"/>
                  <a:gd name="T1" fmla="*/ 1 h 6"/>
                  <a:gd name="T2" fmla="*/ 6 w 6"/>
                  <a:gd name="T3" fmla="*/ 2 h 6"/>
                  <a:gd name="T4" fmla="*/ 5 w 6"/>
                  <a:gd name="T5" fmla="*/ 6 h 6"/>
                  <a:gd name="T6" fmla="*/ 1 w 6"/>
                  <a:gd name="T7" fmla="*/ 5 h 6"/>
                  <a:gd name="T8" fmla="*/ 2 w 6"/>
                  <a:gd name="T9" fmla="*/ 1 h 6"/>
                </a:gdLst>
                <a:ahLst/>
                <a:cxnLst>
                  <a:cxn ang="0">
                    <a:pos x="T0" y="T1"/>
                  </a:cxn>
                  <a:cxn ang="0">
                    <a:pos x="T2" y="T3"/>
                  </a:cxn>
                  <a:cxn ang="0">
                    <a:pos x="T4" y="T5"/>
                  </a:cxn>
                  <a:cxn ang="0">
                    <a:pos x="T6" y="T7"/>
                  </a:cxn>
                  <a:cxn ang="0">
                    <a:pos x="T8" y="T9"/>
                  </a:cxn>
                </a:cxnLst>
                <a:rect l="0" t="0" r="r" b="b"/>
                <a:pathLst>
                  <a:path w="6" h="6">
                    <a:moveTo>
                      <a:pt x="2" y="1"/>
                    </a:moveTo>
                    <a:cubicBezTo>
                      <a:pt x="3" y="0"/>
                      <a:pt x="5" y="1"/>
                      <a:pt x="6" y="2"/>
                    </a:cubicBezTo>
                    <a:cubicBezTo>
                      <a:pt x="6" y="3"/>
                      <a:pt x="6" y="5"/>
                      <a:pt x="5" y="6"/>
                    </a:cubicBezTo>
                    <a:cubicBezTo>
                      <a:pt x="3" y="6"/>
                      <a:pt x="2" y="6"/>
                      <a:pt x="1" y="5"/>
                    </a:cubicBezTo>
                    <a:cubicBezTo>
                      <a:pt x="0" y="3"/>
                      <a:pt x="1" y="2"/>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58" name="Freeform 3343">
                <a:extLst>
                  <a:ext uri="{FF2B5EF4-FFF2-40B4-BE49-F238E27FC236}">
                    <a16:creationId xmlns:a16="http://schemas.microsoft.com/office/drawing/2014/main" id="{7D2021A7-135C-4153-AB23-C1BBE8329737}"/>
                  </a:ext>
                </a:extLst>
              </p:cNvPr>
              <p:cNvSpPr>
                <a:spLocks/>
              </p:cNvSpPr>
              <p:nvPr/>
            </p:nvSpPr>
            <p:spPr bwMode="auto">
              <a:xfrm>
                <a:off x="9146218" y="1806851"/>
                <a:ext cx="38623" cy="46900"/>
              </a:xfrm>
              <a:custGeom>
                <a:avLst/>
                <a:gdLst>
                  <a:gd name="T0" fmla="*/ 2 w 6"/>
                  <a:gd name="T1" fmla="*/ 1 h 7"/>
                  <a:gd name="T2" fmla="*/ 6 w 6"/>
                  <a:gd name="T3" fmla="*/ 2 h 7"/>
                  <a:gd name="T4" fmla="*/ 5 w 6"/>
                  <a:gd name="T5" fmla="*/ 6 h 7"/>
                  <a:gd name="T6" fmla="*/ 1 w 6"/>
                  <a:gd name="T7" fmla="*/ 5 h 7"/>
                  <a:gd name="T8" fmla="*/ 2 w 6"/>
                  <a:gd name="T9" fmla="*/ 1 h 7"/>
                </a:gdLst>
                <a:ahLst/>
                <a:cxnLst>
                  <a:cxn ang="0">
                    <a:pos x="T0" y="T1"/>
                  </a:cxn>
                  <a:cxn ang="0">
                    <a:pos x="T2" y="T3"/>
                  </a:cxn>
                  <a:cxn ang="0">
                    <a:pos x="T4" y="T5"/>
                  </a:cxn>
                  <a:cxn ang="0">
                    <a:pos x="T6" y="T7"/>
                  </a:cxn>
                  <a:cxn ang="0">
                    <a:pos x="T8" y="T9"/>
                  </a:cxn>
                </a:cxnLst>
                <a:rect l="0" t="0" r="r" b="b"/>
                <a:pathLst>
                  <a:path w="6" h="7">
                    <a:moveTo>
                      <a:pt x="2" y="1"/>
                    </a:moveTo>
                    <a:cubicBezTo>
                      <a:pt x="3" y="0"/>
                      <a:pt x="5" y="1"/>
                      <a:pt x="6" y="2"/>
                    </a:cubicBezTo>
                    <a:cubicBezTo>
                      <a:pt x="6" y="4"/>
                      <a:pt x="6" y="5"/>
                      <a:pt x="5" y="6"/>
                    </a:cubicBezTo>
                    <a:cubicBezTo>
                      <a:pt x="3" y="7"/>
                      <a:pt x="2" y="6"/>
                      <a:pt x="1" y="5"/>
                    </a:cubicBezTo>
                    <a:cubicBezTo>
                      <a:pt x="0" y="3"/>
                      <a:pt x="1" y="2"/>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59" name="Freeform 3344">
                <a:extLst>
                  <a:ext uri="{FF2B5EF4-FFF2-40B4-BE49-F238E27FC236}">
                    <a16:creationId xmlns:a16="http://schemas.microsoft.com/office/drawing/2014/main" id="{5C7E18ED-C8D6-E12E-7106-871705AD8E26}"/>
                  </a:ext>
                </a:extLst>
              </p:cNvPr>
              <p:cNvSpPr>
                <a:spLocks/>
              </p:cNvSpPr>
              <p:nvPr/>
            </p:nvSpPr>
            <p:spPr bwMode="auto">
              <a:xfrm>
                <a:off x="10644252" y="3117286"/>
                <a:ext cx="41382" cy="41382"/>
              </a:xfrm>
              <a:custGeom>
                <a:avLst/>
                <a:gdLst>
                  <a:gd name="T0" fmla="*/ 2 w 6"/>
                  <a:gd name="T1" fmla="*/ 1 h 6"/>
                  <a:gd name="T2" fmla="*/ 6 w 6"/>
                  <a:gd name="T3" fmla="*/ 2 h 6"/>
                  <a:gd name="T4" fmla="*/ 4 w 6"/>
                  <a:gd name="T5" fmla="*/ 5 h 6"/>
                  <a:gd name="T6" fmla="*/ 1 w 6"/>
                  <a:gd name="T7" fmla="*/ 4 h 6"/>
                  <a:gd name="T8" fmla="*/ 2 w 6"/>
                  <a:gd name="T9" fmla="*/ 1 h 6"/>
                </a:gdLst>
                <a:ahLst/>
                <a:cxnLst>
                  <a:cxn ang="0">
                    <a:pos x="T0" y="T1"/>
                  </a:cxn>
                  <a:cxn ang="0">
                    <a:pos x="T2" y="T3"/>
                  </a:cxn>
                  <a:cxn ang="0">
                    <a:pos x="T4" y="T5"/>
                  </a:cxn>
                  <a:cxn ang="0">
                    <a:pos x="T6" y="T7"/>
                  </a:cxn>
                  <a:cxn ang="0">
                    <a:pos x="T8" y="T9"/>
                  </a:cxn>
                </a:cxnLst>
                <a:rect l="0" t="0" r="r" b="b"/>
                <a:pathLst>
                  <a:path w="6" h="6">
                    <a:moveTo>
                      <a:pt x="2" y="1"/>
                    </a:moveTo>
                    <a:cubicBezTo>
                      <a:pt x="3" y="0"/>
                      <a:pt x="5" y="0"/>
                      <a:pt x="6" y="2"/>
                    </a:cubicBezTo>
                    <a:cubicBezTo>
                      <a:pt x="6" y="3"/>
                      <a:pt x="6" y="5"/>
                      <a:pt x="4" y="5"/>
                    </a:cubicBezTo>
                    <a:cubicBezTo>
                      <a:pt x="3" y="6"/>
                      <a:pt x="2" y="5"/>
                      <a:pt x="1" y="4"/>
                    </a:cubicBezTo>
                    <a:cubicBezTo>
                      <a:pt x="0" y="3"/>
                      <a:pt x="1" y="1"/>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60" name="Freeform 3345">
                <a:extLst>
                  <a:ext uri="{FF2B5EF4-FFF2-40B4-BE49-F238E27FC236}">
                    <a16:creationId xmlns:a16="http://schemas.microsoft.com/office/drawing/2014/main" id="{008E5020-4CED-C745-C82D-9D20B9F84ED7}"/>
                  </a:ext>
                </a:extLst>
              </p:cNvPr>
              <p:cNvSpPr>
                <a:spLocks/>
              </p:cNvSpPr>
              <p:nvPr/>
            </p:nvSpPr>
            <p:spPr bwMode="auto">
              <a:xfrm>
                <a:off x="10633217" y="2844164"/>
                <a:ext cx="24829" cy="24829"/>
              </a:xfrm>
              <a:custGeom>
                <a:avLst/>
                <a:gdLst>
                  <a:gd name="T0" fmla="*/ 1 w 4"/>
                  <a:gd name="T1" fmla="*/ 0 h 4"/>
                  <a:gd name="T2" fmla="*/ 4 w 4"/>
                  <a:gd name="T3" fmla="*/ 1 h 4"/>
                  <a:gd name="T4" fmla="*/ 3 w 4"/>
                  <a:gd name="T5" fmla="*/ 4 h 4"/>
                  <a:gd name="T6" fmla="*/ 0 w 4"/>
                  <a:gd name="T7" fmla="*/ 3 h 4"/>
                  <a:gd name="T8" fmla="*/ 1 w 4"/>
                  <a:gd name="T9" fmla="*/ 0 h 4"/>
                </a:gdLst>
                <a:ahLst/>
                <a:cxnLst>
                  <a:cxn ang="0">
                    <a:pos x="T0" y="T1"/>
                  </a:cxn>
                  <a:cxn ang="0">
                    <a:pos x="T2" y="T3"/>
                  </a:cxn>
                  <a:cxn ang="0">
                    <a:pos x="T4" y="T5"/>
                  </a:cxn>
                  <a:cxn ang="0">
                    <a:pos x="T6" y="T7"/>
                  </a:cxn>
                  <a:cxn ang="0">
                    <a:pos x="T8" y="T9"/>
                  </a:cxn>
                </a:cxnLst>
                <a:rect l="0" t="0" r="r" b="b"/>
                <a:pathLst>
                  <a:path w="4" h="4">
                    <a:moveTo>
                      <a:pt x="1" y="0"/>
                    </a:moveTo>
                    <a:cubicBezTo>
                      <a:pt x="2" y="0"/>
                      <a:pt x="3" y="0"/>
                      <a:pt x="4" y="1"/>
                    </a:cubicBezTo>
                    <a:cubicBezTo>
                      <a:pt x="4" y="2"/>
                      <a:pt x="4" y="3"/>
                      <a:pt x="3" y="4"/>
                    </a:cubicBezTo>
                    <a:cubicBezTo>
                      <a:pt x="2" y="4"/>
                      <a:pt x="1" y="4"/>
                      <a:pt x="0" y="3"/>
                    </a:cubicBezTo>
                    <a:cubicBezTo>
                      <a:pt x="0" y="2"/>
                      <a:pt x="0"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61" name="Freeform 3346">
                <a:extLst>
                  <a:ext uri="{FF2B5EF4-FFF2-40B4-BE49-F238E27FC236}">
                    <a16:creationId xmlns:a16="http://schemas.microsoft.com/office/drawing/2014/main" id="{6E400B2C-ACA4-587A-837F-74E86C467370}"/>
                  </a:ext>
                </a:extLst>
              </p:cNvPr>
              <p:cNvSpPr>
                <a:spLocks/>
              </p:cNvSpPr>
              <p:nvPr/>
            </p:nvSpPr>
            <p:spPr bwMode="auto">
              <a:xfrm>
                <a:off x="10790469" y="3335232"/>
                <a:ext cx="33106" cy="24829"/>
              </a:xfrm>
              <a:custGeom>
                <a:avLst/>
                <a:gdLst>
                  <a:gd name="T0" fmla="*/ 2 w 5"/>
                  <a:gd name="T1" fmla="*/ 1 h 4"/>
                  <a:gd name="T2" fmla="*/ 4 w 5"/>
                  <a:gd name="T3" fmla="*/ 1 h 4"/>
                  <a:gd name="T4" fmla="*/ 3 w 5"/>
                  <a:gd name="T5" fmla="*/ 4 h 4"/>
                  <a:gd name="T6" fmla="*/ 1 w 5"/>
                  <a:gd name="T7" fmla="*/ 3 h 4"/>
                  <a:gd name="T8" fmla="*/ 2 w 5"/>
                  <a:gd name="T9" fmla="*/ 1 h 4"/>
                </a:gdLst>
                <a:ahLst/>
                <a:cxnLst>
                  <a:cxn ang="0">
                    <a:pos x="T0" y="T1"/>
                  </a:cxn>
                  <a:cxn ang="0">
                    <a:pos x="T2" y="T3"/>
                  </a:cxn>
                  <a:cxn ang="0">
                    <a:pos x="T4" y="T5"/>
                  </a:cxn>
                  <a:cxn ang="0">
                    <a:pos x="T6" y="T7"/>
                  </a:cxn>
                  <a:cxn ang="0">
                    <a:pos x="T8" y="T9"/>
                  </a:cxn>
                </a:cxnLst>
                <a:rect l="0" t="0" r="r" b="b"/>
                <a:pathLst>
                  <a:path w="5" h="4">
                    <a:moveTo>
                      <a:pt x="2" y="1"/>
                    </a:moveTo>
                    <a:cubicBezTo>
                      <a:pt x="2" y="0"/>
                      <a:pt x="4" y="1"/>
                      <a:pt x="4" y="1"/>
                    </a:cubicBezTo>
                    <a:cubicBezTo>
                      <a:pt x="5" y="2"/>
                      <a:pt x="4" y="3"/>
                      <a:pt x="3" y="4"/>
                    </a:cubicBezTo>
                    <a:cubicBezTo>
                      <a:pt x="2" y="4"/>
                      <a:pt x="1" y="4"/>
                      <a:pt x="1" y="3"/>
                    </a:cubicBezTo>
                    <a:cubicBezTo>
                      <a:pt x="0" y="2"/>
                      <a:pt x="1" y="1"/>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62" name="Freeform 3347">
                <a:extLst>
                  <a:ext uri="{FF2B5EF4-FFF2-40B4-BE49-F238E27FC236}">
                    <a16:creationId xmlns:a16="http://schemas.microsoft.com/office/drawing/2014/main" id="{0F7748C9-48E7-A30D-7D7B-9C1702F592D8}"/>
                  </a:ext>
                </a:extLst>
              </p:cNvPr>
              <p:cNvSpPr>
                <a:spLocks/>
              </p:cNvSpPr>
              <p:nvPr/>
            </p:nvSpPr>
            <p:spPr bwMode="auto">
              <a:xfrm>
                <a:off x="10776675" y="2915893"/>
                <a:ext cx="24829" cy="33106"/>
              </a:xfrm>
              <a:custGeom>
                <a:avLst/>
                <a:gdLst>
                  <a:gd name="T0" fmla="*/ 1 w 4"/>
                  <a:gd name="T1" fmla="*/ 1 h 5"/>
                  <a:gd name="T2" fmla="*/ 4 w 4"/>
                  <a:gd name="T3" fmla="*/ 1 h 5"/>
                  <a:gd name="T4" fmla="*/ 3 w 4"/>
                  <a:gd name="T5" fmla="*/ 4 h 5"/>
                  <a:gd name="T6" fmla="*/ 0 w 4"/>
                  <a:gd name="T7" fmla="*/ 3 h 5"/>
                  <a:gd name="T8" fmla="*/ 1 w 4"/>
                  <a:gd name="T9" fmla="*/ 1 h 5"/>
                </a:gdLst>
                <a:ahLst/>
                <a:cxnLst>
                  <a:cxn ang="0">
                    <a:pos x="T0" y="T1"/>
                  </a:cxn>
                  <a:cxn ang="0">
                    <a:pos x="T2" y="T3"/>
                  </a:cxn>
                  <a:cxn ang="0">
                    <a:pos x="T4" y="T5"/>
                  </a:cxn>
                  <a:cxn ang="0">
                    <a:pos x="T6" y="T7"/>
                  </a:cxn>
                  <a:cxn ang="0">
                    <a:pos x="T8" y="T9"/>
                  </a:cxn>
                </a:cxnLst>
                <a:rect l="0" t="0" r="r" b="b"/>
                <a:pathLst>
                  <a:path w="4" h="5">
                    <a:moveTo>
                      <a:pt x="1" y="1"/>
                    </a:moveTo>
                    <a:cubicBezTo>
                      <a:pt x="2" y="0"/>
                      <a:pt x="3" y="1"/>
                      <a:pt x="4" y="1"/>
                    </a:cubicBezTo>
                    <a:cubicBezTo>
                      <a:pt x="4" y="2"/>
                      <a:pt x="4" y="4"/>
                      <a:pt x="3" y="4"/>
                    </a:cubicBezTo>
                    <a:cubicBezTo>
                      <a:pt x="2" y="5"/>
                      <a:pt x="1" y="4"/>
                      <a:pt x="0" y="3"/>
                    </a:cubicBezTo>
                    <a:cubicBezTo>
                      <a:pt x="0" y="2"/>
                      <a:pt x="0"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63" name="Freeform 3348">
                <a:extLst>
                  <a:ext uri="{FF2B5EF4-FFF2-40B4-BE49-F238E27FC236}">
                    <a16:creationId xmlns:a16="http://schemas.microsoft.com/office/drawing/2014/main" id="{0C3DB692-9820-9D70-229B-A11F7BB8A94A}"/>
                  </a:ext>
                </a:extLst>
              </p:cNvPr>
              <p:cNvSpPr>
                <a:spLocks/>
              </p:cNvSpPr>
              <p:nvPr/>
            </p:nvSpPr>
            <p:spPr bwMode="auto">
              <a:xfrm>
                <a:off x="10867716" y="2319990"/>
                <a:ext cx="33106" cy="24829"/>
              </a:xfrm>
              <a:custGeom>
                <a:avLst/>
                <a:gdLst>
                  <a:gd name="T0" fmla="*/ 2 w 5"/>
                  <a:gd name="T1" fmla="*/ 1 h 4"/>
                  <a:gd name="T2" fmla="*/ 4 w 5"/>
                  <a:gd name="T3" fmla="*/ 1 h 4"/>
                  <a:gd name="T4" fmla="*/ 3 w 5"/>
                  <a:gd name="T5" fmla="*/ 4 h 4"/>
                  <a:gd name="T6" fmla="*/ 1 w 5"/>
                  <a:gd name="T7" fmla="*/ 3 h 4"/>
                  <a:gd name="T8" fmla="*/ 2 w 5"/>
                  <a:gd name="T9" fmla="*/ 1 h 4"/>
                </a:gdLst>
                <a:ahLst/>
                <a:cxnLst>
                  <a:cxn ang="0">
                    <a:pos x="T0" y="T1"/>
                  </a:cxn>
                  <a:cxn ang="0">
                    <a:pos x="T2" y="T3"/>
                  </a:cxn>
                  <a:cxn ang="0">
                    <a:pos x="T4" y="T5"/>
                  </a:cxn>
                  <a:cxn ang="0">
                    <a:pos x="T6" y="T7"/>
                  </a:cxn>
                  <a:cxn ang="0">
                    <a:pos x="T8" y="T9"/>
                  </a:cxn>
                </a:cxnLst>
                <a:rect l="0" t="0" r="r" b="b"/>
                <a:pathLst>
                  <a:path w="5" h="4">
                    <a:moveTo>
                      <a:pt x="2" y="1"/>
                    </a:moveTo>
                    <a:cubicBezTo>
                      <a:pt x="3" y="0"/>
                      <a:pt x="4" y="1"/>
                      <a:pt x="4" y="1"/>
                    </a:cubicBezTo>
                    <a:cubicBezTo>
                      <a:pt x="5" y="2"/>
                      <a:pt x="4" y="4"/>
                      <a:pt x="3" y="4"/>
                    </a:cubicBezTo>
                    <a:cubicBezTo>
                      <a:pt x="3" y="4"/>
                      <a:pt x="1" y="4"/>
                      <a:pt x="1" y="3"/>
                    </a:cubicBezTo>
                    <a:cubicBezTo>
                      <a:pt x="0" y="2"/>
                      <a:pt x="1" y="1"/>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64" name="Freeform 3349">
                <a:extLst>
                  <a:ext uri="{FF2B5EF4-FFF2-40B4-BE49-F238E27FC236}">
                    <a16:creationId xmlns:a16="http://schemas.microsoft.com/office/drawing/2014/main" id="{73931403-EAEF-4AE6-4142-1C81096D18DF}"/>
                  </a:ext>
                </a:extLst>
              </p:cNvPr>
              <p:cNvSpPr>
                <a:spLocks/>
              </p:cNvSpPr>
              <p:nvPr/>
            </p:nvSpPr>
            <p:spPr bwMode="auto">
              <a:xfrm>
                <a:off x="10277330" y="2430342"/>
                <a:ext cx="27588" cy="33106"/>
              </a:xfrm>
              <a:custGeom>
                <a:avLst/>
                <a:gdLst>
                  <a:gd name="T0" fmla="*/ 1 w 4"/>
                  <a:gd name="T1" fmla="*/ 1 h 5"/>
                  <a:gd name="T2" fmla="*/ 4 w 4"/>
                  <a:gd name="T3" fmla="*/ 2 h 5"/>
                  <a:gd name="T4" fmla="*/ 3 w 4"/>
                  <a:gd name="T5" fmla="*/ 4 h 5"/>
                  <a:gd name="T6" fmla="*/ 1 w 4"/>
                  <a:gd name="T7" fmla="*/ 3 h 5"/>
                  <a:gd name="T8" fmla="*/ 1 w 4"/>
                  <a:gd name="T9" fmla="*/ 1 h 5"/>
                </a:gdLst>
                <a:ahLst/>
                <a:cxnLst>
                  <a:cxn ang="0">
                    <a:pos x="T0" y="T1"/>
                  </a:cxn>
                  <a:cxn ang="0">
                    <a:pos x="T2" y="T3"/>
                  </a:cxn>
                  <a:cxn ang="0">
                    <a:pos x="T4" y="T5"/>
                  </a:cxn>
                  <a:cxn ang="0">
                    <a:pos x="T6" y="T7"/>
                  </a:cxn>
                  <a:cxn ang="0">
                    <a:pos x="T8" y="T9"/>
                  </a:cxn>
                </a:cxnLst>
                <a:rect l="0" t="0" r="r" b="b"/>
                <a:pathLst>
                  <a:path w="4" h="5">
                    <a:moveTo>
                      <a:pt x="1" y="1"/>
                    </a:moveTo>
                    <a:cubicBezTo>
                      <a:pt x="2" y="0"/>
                      <a:pt x="3" y="1"/>
                      <a:pt x="4" y="2"/>
                    </a:cubicBezTo>
                    <a:cubicBezTo>
                      <a:pt x="4" y="3"/>
                      <a:pt x="4" y="4"/>
                      <a:pt x="3" y="4"/>
                    </a:cubicBezTo>
                    <a:cubicBezTo>
                      <a:pt x="2" y="5"/>
                      <a:pt x="1" y="4"/>
                      <a:pt x="1" y="3"/>
                    </a:cubicBezTo>
                    <a:cubicBezTo>
                      <a:pt x="0" y="2"/>
                      <a:pt x="0"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65" name="Freeform 3350">
                <a:extLst>
                  <a:ext uri="{FF2B5EF4-FFF2-40B4-BE49-F238E27FC236}">
                    <a16:creationId xmlns:a16="http://schemas.microsoft.com/office/drawing/2014/main" id="{87D31082-68E2-32F1-E361-4760D2FDF611}"/>
                  </a:ext>
                </a:extLst>
              </p:cNvPr>
              <p:cNvSpPr>
                <a:spLocks/>
              </p:cNvSpPr>
              <p:nvPr/>
            </p:nvSpPr>
            <p:spPr bwMode="auto">
              <a:xfrm>
                <a:off x="9995932" y="1834439"/>
                <a:ext cx="27588" cy="24829"/>
              </a:xfrm>
              <a:custGeom>
                <a:avLst/>
                <a:gdLst>
                  <a:gd name="T0" fmla="*/ 1 w 4"/>
                  <a:gd name="T1" fmla="*/ 0 h 4"/>
                  <a:gd name="T2" fmla="*/ 4 w 4"/>
                  <a:gd name="T3" fmla="*/ 1 h 4"/>
                  <a:gd name="T4" fmla="*/ 3 w 4"/>
                  <a:gd name="T5" fmla="*/ 4 h 4"/>
                  <a:gd name="T6" fmla="*/ 0 w 4"/>
                  <a:gd name="T7" fmla="*/ 3 h 4"/>
                  <a:gd name="T8" fmla="*/ 1 w 4"/>
                  <a:gd name="T9" fmla="*/ 0 h 4"/>
                </a:gdLst>
                <a:ahLst/>
                <a:cxnLst>
                  <a:cxn ang="0">
                    <a:pos x="T0" y="T1"/>
                  </a:cxn>
                  <a:cxn ang="0">
                    <a:pos x="T2" y="T3"/>
                  </a:cxn>
                  <a:cxn ang="0">
                    <a:pos x="T4" y="T5"/>
                  </a:cxn>
                  <a:cxn ang="0">
                    <a:pos x="T6" y="T7"/>
                  </a:cxn>
                  <a:cxn ang="0">
                    <a:pos x="T8" y="T9"/>
                  </a:cxn>
                </a:cxnLst>
                <a:rect l="0" t="0" r="r" b="b"/>
                <a:pathLst>
                  <a:path w="4" h="4">
                    <a:moveTo>
                      <a:pt x="1" y="0"/>
                    </a:moveTo>
                    <a:cubicBezTo>
                      <a:pt x="2" y="0"/>
                      <a:pt x="3" y="0"/>
                      <a:pt x="4" y="1"/>
                    </a:cubicBezTo>
                    <a:cubicBezTo>
                      <a:pt x="4" y="2"/>
                      <a:pt x="4" y="3"/>
                      <a:pt x="3" y="4"/>
                    </a:cubicBezTo>
                    <a:cubicBezTo>
                      <a:pt x="2" y="4"/>
                      <a:pt x="1" y="4"/>
                      <a:pt x="0" y="3"/>
                    </a:cubicBezTo>
                    <a:cubicBezTo>
                      <a:pt x="0" y="2"/>
                      <a:pt x="0"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grpSp>
      <p:sp>
        <p:nvSpPr>
          <p:cNvPr id="12" name="TextBox 11">
            <a:extLst>
              <a:ext uri="{FF2B5EF4-FFF2-40B4-BE49-F238E27FC236}">
                <a16:creationId xmlns:a16="http://schemas.microsoft.com/office/drawing/2014/main" id="{AEBA6478-0E4C-93D6-C0D2-0C37D5E1D646}"/>
              </a:ext>
            </a:extLst>
          </p:cNvPr>
          <p:cNvSpPr txBox="1"/>
          <p:nvPr/>
        </p:nvSpPr>
        <p:spPr>
          <a:xfrm>
            <a:off x="1427816" y="1399308"/>
            <a:ext cx="2668228" cy="246221"/>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srgbClr val="0044FF"/>
                </a:solidFill>
                <a:effectLst/>
                <a:uLnTx/>
                <a:uFillTx/>
                <a:latin typeface="Bahnschrift" panose="020B0502040204020203" pitchFamily="34" charset="0"/>
                <a:ea typeface="+mn-ea"/>
                <a:cs typeface="+mn-cs"/>
              </a:rPr>
              <a:t>Professor Derek McAuley</a:t>
            </a:r>
          </a:p>
        </p:txBody>
      </p:sp>
      <p:sp>
        <p:nvSpPr>
          <p:cNvPr id="13" name="TextBox 12">
            <a:extLst>
              <a:ext uri="{FF2B5EF4-FFF2-40B4-BE49-F238E27FC236}">
                <a16:creationId xmlns:a16="http://schemas.microsoft.com/office/drawing/2014/main" id="{BBACCFA7-1DA1-A649-80C2-460EB73760FD}"/>
              </a:ext>
            </a:extLst>
          </p:cNvPr>
          <p:cNvSpPr txBox="1"/>
          <p:nvPr/>
        </p:nvSpPr>
        <p:spPr>
          <a:xfrm>
            <a:off x="490224" y="2491726"/>
            <a:ext cx="4348401" cy="669414"/>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750" b="0" i="0" u="none" strike="noStrike" kern="1200" cap="none" spc="0" normalizeH="0" baseline="0" noProof="0" dirty="0">
                <a:ln>
                  <a:noFill/>
                </a:ln>
                <a:solidFill>
                  <a:prstClr val="black"/>
                </a:solidFill>
                <a:effectLst/>
                <a:uLnTx/>
                <a:uFillTx/>
                <a:latin typeface="Bahnschrift" panose="020B0502040204020203" pitchFamily="34" charset="0"/>
                <a:ea typeface="+mn-ea"/>
                <a:cs typeface="+mn-cs"/>
              </a:rPr>
              <a:t>I am Emeritus Professor of Digital Economy in the School of Computer Science at the University of Nottingham. My research expertise is in ubiquitous computing, computer architecture, networking, distributed systems and operating systems, while my interdisciplinary interests include issues of ethics, identity, privacy, information policy, regulation and economics within a digital society.</a:t>
            </a:r>
          </a:p>
        </p:txBody>
      </p:sp>
      <p:sp>
        <p:nvSpPr>
          <p:cNvPr id="15" name="TextBox 14">
            <a:extLst>
              <a:ext uri="{FF2B5EF4-FFF2-40B4-BE49-F238E27FC236}">
                <a16:creationId xmlns:a16="http://schemas.microsoft.com/office/drawing/2014/main" id="{862F4F8F-6EA6-AFB1-8C5D-D727FC28C805}"/>
              </a:ext>
            </a:extLst>
          </p:cNvPr>
          <p:cNvSpPr txBox="1"/>
          <p:nvPr/>
        </p:nvSpPr>
        <p:spPr>
          <a:xfrm>
            <a:off x="1427816" y="1768640"/>
            <a:ext cx="2668228" cy="230832"/>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effectLst/>
                <a:uLnTx/>
                <a:uFillTx/>
                <a:latin typeface="Bahnschrift" panose="020B0502040204020203" pitchFamily="34" charset="0"/>
                <a:ea typeface="+mn-ea"/>
                <a:cs typeface="+mn-cs"/>
              </a:rPr>
              <a:t>Areas of expertise: </a:t>
            </a:r>
            <a:endParaRPr kumimoji="0" lang="en-US" sz="900" b="0" i="0" u="none" strike="noStrike" kern="1200" cap="none" spc="0" normalizeH="0" baseline="0" noProof="0" dirty="0">
              <a:ln>
                <a:noFill/>
              </a:ln>
              <a:effectLst/>
              <a:uLnTx/>
              <a:uFillTx/>
              <a:latin typeface="Bahnschrift" panose="020B0502040204020203" pitchFamily="34" charset="0"/>
              <a:ea typeface="+mn-ea"/>
              <a:cs typeface="+mn-cs"/>
            </a:endParaRPr>
          </a:p>
        </p:txBody>
      </p:sp>
      <p:sp>
        <p:nvSpPr>
          <p:cNvPr id="21" name="TextBox 20">
            <a:extLst>
              <a:ext uri="{FF2B5EF4-FFF2-40B4-BE49-F238E27FC236}">
                <a16:creationId xmlns:a16="http://schemas.microsoft.com/office/drawing/2014/main" id="{7CE1BFA8-1ECA-EFE4-850F-7558B3F3B34C}"/>
              </a:ext>
            </a:extLst>
          </p:cNvPr>
          <p:cNvSpPr txBox="1"/>
          <p:nvPr/>
        </p:nvSpPr>
        <p:spPr>
          <a:xfrm>
            <a:off x="490225" y="2298508"/>
            <a:ext cx="3413316" cy="223138"/>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850" b="0" i="0" u="none" strike="noStrike" kern="1200" cap="none" spc="0" normalizeH="0" baseline="0" noProof="0" dirty="0">
                <a:ln>
                  <a:noFill/>
                </a:ln>
                <a:effectLst/>
                <a:uLnTx/>
                <a:uFillTx/>
                <a:latin typeface="Bahnschrift" panose="020B0502040204020203" pitchFamily="34" charset="0"/>
                <a:ea typeface="+mn-ea"/>
                <a:cs typeface="+mn-cs"/>
                <a:hlinkClick r:id="rId4">
                  <a:extLst>
                    <a:ext uri="{A12FA001-AC4F-418D-AE19-62706E023703}">
                      <ahyp:hlinkClr xmlns:ahyp="http://schemas.microsoft.com/office/drawing/2018/hyperlinkcolor" val="tx"/>
                    </a:ext>
                  </a:extLst>
                </a:hlinkClick>
              </a:rPr>
              <a:t>derek.mcauley@nottingham.ac.uk</a:t>
            </a:r>
            <a:endParaRPr kumimoji="0" lang="en-US" sz="850" b="0" i="0" u="none" strike="noStrike" kern="1200" cap="none" spc="0" normalizeH="0" baseline="0" noProof="0" dirty="0">
              <a:ln>
                <a:noFill/>
              </a:ln>
              <a:effectLst/>
              <a:uLnTx/>
              <a:uFillTx/>
              <a:latin typeface="Bahnschrift" panose="020B0502040204020203" pitchFamily="34" charset="0"/>
              <a:ea typeface="+mn-ea"/>
              <a:cs typeface="+mn-cs"/>
            </a:endParaRPr>
          </a:p>
        </p:txBody>
      </p:sp>
      <p:sp>
        <p:nvSpPr>
          <p:cNvPr id="2" name="TextBox 1">
            <a:extLst>
              <a:ext uri="{FF2B5EF4-FFF2-40B4-BE49-F238E27FC236}">
                <a16:creationId xmlns:a16="http://schemas.microsoft.com/office/drawing/2014/main" id="{7AC339B1-821A-1800-B820-97B31B0D69B7}"/>
              </a:ext>
            </a:extLst>
          </p:cNvPr>
          <p:cNvSpPr txBox="1"/>
          <p:nvPr/>
        </p:nvSpPr>
        <p:spPr>
          <a:xfrm>
            <a:off x="404812" y="299215"/>
            <a:ext cx="4537076" cy="400110"/>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IN" sz="2000" b="1" i="0" u="none" strike="noStrike" kern="1200" cap="none" spc="0" normalizeH="0" baseline="0" noProof="0" dirty="0">
                <a:ln>
                  <a:noFill/>
                </a:ln>
                <a:solidFill>
                  <a:prstClr val="white"/>
                </a:solidFill>
                <a:effectLst/>
                <a:uLnTx/>
                <a:uFillTx/>
                <a:latin typeface="Bahnschrift" panose="020B0502040204020203" pitchFamily="34" charset="0"/>
                <a:ea typeface="+mn-ea"/>
                <a:cs typeface="+mn-cs"/>
              </a:rPr>
              <a:t>Mentors</a:t>
            </a:r>
          </a:p>
        </p:txBody>
      </p:sp>
      <p:sp>
        <p:nvSpPr>
          <p:cNvPr id="10" name="Freeform: Shape 9">
            <a:extLst>
              <a:ext uri="{FF2B5EF4-FFF2-40B4-BE49-F238E27FC236}">
                <a16:creationId xmlns:a16="http://schemas.microsoft.com/office/drawing/2014/main" id="{4E88D8F7-B127-DBD0-8C4B-37D5D15CE45F}"/>
              </a:ext>
            </a:extLst>
          </p:cNvPr>
          <p:cNvSpPr/>
          <p:nvPr/>
        </p:nvSpPr>
        <p:spPr>
          <a:xfrm>
            <a:off x="610410" y="1457307"/>
            <a:ext cx="742138" cy="742138"/>
          </a:xfrm>
          <a:custGeom>
            <a:avLst/>
            <a:gdLst>
              <a:gd name="connsiteX0" fmla="*/ 371069 w 742138"/>
              <a:gd name="connsiteY0" fmla="*/ 0 h 742138"/>
              <a:gd name="connsiteX1" fmla="*/ 742138 w 742138"/>
              <a:gd name="connsiteY1" fmla="*/ 371069 h 742138"/>
              <a:gd name="connsiteX2" fmla="*/ 371069 w 742138"/>
              <a:gd name="connsiteY2" fmla="*/ 742138 h 742138"/>
              <a:gd name="connsiteX3" fmla="*/ 0 w 742138"/>
              <a:gd name="connsiteY3" fmla="*/ 371069 h 742138"/>
              <a:gd name="connsiteX4" fmla="*/ 371069 w 742138"/>
              <a:gd name="connsiteY4" fmla="*/ 0 h 7421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2138" h="742138">
                <a:moveTo>
                  <a:pt x="371069" y="0"/>
                </a:moveTo>
                <a:cubicBezTo>
                  <a:pt x="576004" y="0"/>
                  <a:pt x="742138" y="166134"/>
                  <a:pt x="742138" y="371069"/>
                </a:cubicBezTo>
                <a:cubicBezTo>
                  <a:pt x="742138" y="576006"/>
                  <a:pt x="576004" y="742138"/>
                  <a:pt x="371069" y="742138"/>
                </a:cubicBezTo>
                <a:cubicBezTo>
                  <a:pt x="166134" y="742138"/>
                  <a:pt x="0" y="576006"/>
                  <a:pt x="0" y="371069"/>
                </a:cubicBezTo>
                <a:cubicBezTo>
                  <a:pt x="0" y="166134"/>
                  <a:pt x="166134" y="0"/>
                  <a:pt x="371069" y="0"/>
                </a:cubicBezTo>
                <a:close/>
              </a:path>
            </a:pathLst>
          </a:custGeom>
          <a:blipFill dpi="0" rotWithShape="1">
            <a:blip r:embed="rId5" cstate="print">
              <a:extLst>
                <a:ext uri="{28A0092B-C50C-407E-A947-70E740481C1C}">
                  <a14:useLocalDpi xmlns:a14="http://schemas.microsoft.com/office/drawing/2010/main" val="0"/>
                </a:ext>
              </a:extLst>
            </a:blip>
            <a:srcRect/>
            <a:stretch>
              <a:fillRect t="-5754" r="-5754"/>
            </a:stretch>
          </a:blipFill>
          <a:ln>
            <a:no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en-IN"/>
          </a:p>
        </p:txBody>
      </p:sp>
      <p:grpSp>
        <p:nvGrpSpPr>
          <p:cNvPr id="20" name="Group 19">
            <a:extLst>
              <a:ext uri="{FF2B5EF4-FFF2-40B4-BE49-F238E27FC236}">
                <a16:creationId xmlns:a16="http://schemas.microsoft.com/office/drawing/2014/main" id="{A68A143F-178C-740F-0A6C-3998726EFB7B}"/>
              </a:ext>
            </a:extLst>
          </p:cNvPr>
          <p:cNvGrpSpPr/>
          <p:nvPr/>
        </p:nvGrpSpPr>
        <p:grpSpPr>
          <a:xfrm>
            <a:off x="490224" y="4257985"/>
            <a:ext cx="4348401" cy="2108081"/>
            <a:chOff x="490224" y="4386774"/>
            <a:chExt cx="4348401" cy="2108081"/>
          </a:xfrm>
        </p:grpSpPr>
        <p:sp>
          <p:nvSpPr>
            <p:cNvPr id="14" name="TextBox 13">
              <a:extLst>
                <a:ext uri="{FF2B5EF4-FFF2-40B4-BE49-F238E27FC236}">
                  <a16:creationId xmlns:a16="http://schemas.microsoft.com/office/drawing/2014/main" id="{36EA5508-6454-C093-1E48-60D033628C9C}"/>
                </a:ext>
              </a:extLst>
            </p:cNvPr>
            <p:cNvSpPr txBox="1"/>
            <p:nvPr/>
          </p:nvSpPr>
          <p:spPr>
            <a:xfrm>
              <a:off x="1427816" y="4386774"/>
              <a:ext cx="2668228" cy="246221"/>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srgbClr val="0044FF"/>
                  </a:solidFill>
                  <a:effectLst/>
                  <a:uLnTx/>
                  <a:uFillTx/>
                  <a:latin typeface="Bahnschrift" panose="020B0502040204020203" pitchFamily="34" charset="0"/>
                  <a:ea typeface="+mn-ea"/>
                  <a:cs typeface="+mn-cs"/>
                </a:rPr>
                <a:t>Professor Elvira Perez</a:t>
              </a:r>
            </a:p>
          </p:txBody>
        </p:sp>
        <p:sp>
          <p:nvSpPr>
            <p:cNvPr id="16" name="TextBox 15">
              <a:extLst>
                <a:ext uri="{FF2B5EF4-FFF2-40B4-BE49-F238E27FC236}">
                  <a16:creationId xmlns:a16="http://schemas.microsoft.com/office/drawing/2014/main" id="{1EFE6C1E-C3A6-980B-E623-1C6954E9892D}"/>
                </a:ext>
              </a:extLst>
            </p:cNvPr>
            <p:cNvSpPr txBox="1"/>
            <p:nvPr/>
          </p:nvSpPr>
          <p:spPr>
            <a:xfrm>
              <a:off x="490224" y="5479192"/>
              <a:ext cx="4348401" cy="1015663"/>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IN" sz="750" b="0" i="0" u="none" strike="noStrike" kern="1200" cap="none" spc="0" normalizeH="0" baseline="0" noProof="0" dirty="0">
                  <a:ln>
                    <a:noFill/>
                  </a:ln>
                  <a:solidFill>
                    <a:prstClr val="black"/>
                  </a:solidFill>
                  <a:effectLst/>
                  <a:uLnTx/>
                  <a:uFillTx/>
                  <a:latin typeface="Bahnschrift" panose="020B0502040204020203" pitchFamily="34" charset="0"/>
                  <a:ea typeface="+mn-ea"/>
                  <a:cs typeface="+mn-cs"/>
                </a:rPr>
                <a:t>I'm Professor of Mental Health and Digital Technology at the University of Nottingham (combined appointment between the School of Medicine/Computer Science). I am interested in the ethical and responsibility challenges embedded on digital solutions for mental health including the widespread of machine learning/AI methods with the development, for example, of virtual human therapists or companions. I  have experience in RRI (Responsible Research and Innovation), EDI, PPIE and Data Ethics as well as Data Privacy, Research Ethics, Human Factors, Creative Practices for Mutual Recovery, Experimental Psychology, Participatory research, Children and Young People, Older Adults and Co-Production.</a:t>
              </a:r>
            </a:p>
          </p:txBody>
        </p:sp>
        <p:sp>
          <p:nvSpPr>
            <p:cNvPr id="166" name="TextBox 165">
              <a:extLst>
                <a:ext uri="{FF2B5EF4-FFF2-40B4-BE49-F238E27FC236}">
                  <a16:creationId xmlns:a16="http://schemas.microsoft.com/office/drawing/2014/main" id="{3797B43B-3D74-D52C-E332-D2765D7070F5}"/>
                </a:ext>
              </a:extLst>
            </p:cNvPr>
            <p:cNvSpPr txBox="1"/>
            <p:nvPr/>
          </p:nvSpPr>
          <p:spPr>
            <a:xfrm>
              <a:off x="1427816" y="4756106"/>
              <a:ext cx="2668228" cy="230832"/>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effectLst/>
                  <a:uLnTx/>
                  <a:uFillTx/>
                  <a:latin typeface="Bahnschrift" panose="020B0502040204020203" pitchFamily="34" charset="0"/>
                  <a:ea typeface="+mn-ea"/>
                  <a:cs typeface="+mn-cs"/>
                </a:rPr>
                <a:t>Areas of expertise: </a:t>
              </a:r>
              <a:endParaRPr kumimoji="0" lang="en-US" sz="900" b="0" i="0" u="none" strike="noStrike" kern="1200" cap="none" spc="0" normalizeH="0" baseline="0" noProof="0" dirty="0">
                <a:ln>
                  <a:noFill/>
                </a:ln>
                <a:effectLst/>
                <a:uLnTx/>
                <a:uFillTx/>
                <a:latin typeface="Bahnschrift" panose="020B0502040204020203" pitchFamily="34" charset="0"/>
                <a:ea typeface="+mn-ea"/>
                <a:cs typeface="+mn-cs"/>
              </a:endParaRPr>
            </a:p>
          </p:txBody>
        </p:sp>
        <p:sp>
          <p:nvSpPr>
            <p:cNvPr id="167" name="TextBox 166">
              <a:extLst>
                <a:ext uri="{FF2B5EF4-FFF2-40B4-BE49-F238E27FC236}">
                  <a16:creationId xmlns:a16="http://schemas.microsoft.com/office/drawing/2014/main" id="{2B00804B-CF56-9945-F5A1-AAFD2B70C2E5}"/>
                </a:ext>
              </a:extLst>
            </p:cNvPr>
            <p:cNvSpPr txBox="1"/>
            <p:nvPr/>
          </p:nvSpPr>
          <p:spPr>
            <a:xfrm>
              <a:off x="490225" y="5285974"/>
              <a:ext cx="3413316" cy="223138"/>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850" b="0" i="0" u="none" strike="noStrike" kern="1200" cap="none" spc="0" normalizeH="0" baseline="0" noProof="0" dirty="0">
                  <a:ln>
                    <a:noFill/>
                  </a:ln>
                  <a:effectLst/>
                  <a:uLnTx/>
                  <a:uFillTx/>
                  <a:latin typeface="Bahnschrift" panose="020B0502040204020203" pitchFamily="34" charset="0"/>
                  <a:ea typeface="+mn-ea"/>
                  <a:cs typeface="+mn-cs"/>
                  <a:hlinkClick r:id="rId6">
                    <a:extLst>
                      <a:ext uri="{A12FA001-AC4F-418D-AE19-62706E023703}">
                        <ahyp:hlinkClr xmlns:ahyp="http://schemas.microsoft.com/office/drawing/2018/hyperlinkcolor" val="tx"/>
                      </a:ext>
                    </a:extLst>
                  </a:hlinkClick>
                </a:rPr>
                <a:t>elvira.perez@nottingham.ac.uk</a:t>
              </a:r>
              <a:endParaRPr kumimoji="0" lang="en-US" sz="850" b="0" i="0" u="none" strike="noStrike" kern="1200" cap="none" spc="0" normalizeH="0" baseline="0" noProof="0" dirty="0">
                <a:ln>
                  <a:noFill/>
                </a:ln>
                <a:effectLst/>
                <a:uLnTx/>
                <a:uFillTx/>
                <a:latin typeface="Bahnschrift" panose="020B0502040204020203" pitchFamily="34" charset="0"/>
                <a:ea typeface="+mn-ea"/>
                <a:cs typeface="+mn-cs"/>
              </a:endParaRPr>
            </a:p>
          </p:txBody>
        </p:sp>
        <p:sp>
          <p:nvSpPr>
            <p:cNvPr id="169" name="Rectangle: Rounded Corners 168">
              <a:extLst>
                <a:ext uri="{FF2B5EF4-FFF2-40B4-BE49-F238E27FC236}">
                  <a16:creationId xmlns:a16="http://schemas.microsoft.com/office/drawing/2014/main" id="{39ECBB43-346B-946A-A8B0-58AE52F4CD19}"/>
                </a:ext>
              </a:extLst>
            </p:cNvPr>
            <p:cNvSpPr/>
            <p:nvPr/>
          </p:nvSpPr>
          <p:spPr>
            <a:xfrm>
              <a:off x="1512752" y="5015102"/>
              <a:ext cx="1196636" cy="154179"/>
            </a:xfrm>
            <a:prstGeom prst="roundRect">
              <a:avLst>
                <a:gd name="adj" fmla="val 50000"/>
              </a:avLst>
            </a:prstGeom>
            <a:solidFill>
              <a:schemeClr val="accent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IN" sz="800" dirty="0">
                  <a:solidFill>
                    <a:schemeClr val="bg1"/>
                  </a:solidFill>
                  <a:latin typeface="Bahnschrift" panose="020B0502040204020203" pitchFamily="34" charset="0"/>
                </a:rPr>
                <a:t>Health &amp; wellbeing </a:t>
              </a:r>
            </a:p>
          </p:txBody>
        </p:sp>
        <p:sp>
          <p:nvSpPr>
            <p:cNvPr id="170" name="Rectangle: Rounded Corners 169">
              <a:extLst>
                <a:ext uri="{FF2B5EF4-FFF2-40B4-BE49-F238E27FC236}">
                  <a16:creationId xmlns:a16="http://schemas.microsoft.com/office/drawing/2014/main" id="{7BBEC43F-9C84-8958-742F-FAC69A8D55C5}"/>
                </a:ext>
              </a:extLst>
            </p:cNvPr>
            <p:cNvSpPr/>
            <p:nvPr/>
          </p:nvSpPr>
          <p:spPr>
            <a:xfrm>
              <a:off x="2741952" y="5015102"/>
              <a:ext cx="1196636" cy="154179"/>
            </a:xfrm>
            <a:prstGeom prst="roundRect">
              <a:avLst>
                <a:gd name="adj" fmla="val 50000"/>
              </a:avLst>
            </a:prstGeom>
            <a:solidFill>
              <a:srgbClr val="ADD8E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IN" sz="800" dirty="0">
                  <a:solidFill>
                    <a:prstClr val="black"/>
                  </a:solidFill>
                  <a:latin typeface="Bahnschrift" panose="020B0502040204020203" pitchFamily="34" charset="0"/>
                </a:rPr>
                <a:t>Society &amp; technology</a:t>
              </a:r>
            </a:p>
          </p:txBody>
        </p:sp>
        <p:sp>
          <p:nvSpPr>
            <p:cNvPr id="172" name="Freeform: Shape 171">
              <a:extLst>
                <a:ext uri="{FF2B5EF4-FFF2-40B4-BE49-F238E27FC236}">
                  <a16:creationId xmlns:a16="http://schemas.microsoft.com/office/drawing/2014/main" id="{76CD5C5A-1D34-F45F-FB92-44131E968EAE}"/>
                </a:ext>
              </a:extLst>
            </p:cNvPr>
            <p:cNvSpPr/>
            <p:nvPr/>
          </p:nvSpPr>
          <p:spPr>
            <a:xfrm>
              <a:off x="610409" y="4422814"/>
              <a:ext cx="742138" cy="742138"/>
            </a:xfrm>
            <a:custGeom>
              <a:avLst/>
              <a:gdLst>
                <a:gd name="connsiteX0" fmla="*/ 371069 w 742138"/>
                <a:gd name="connsiteY0" fmla="*/ 0 h 742138"/>
                <a:gd name="connsiteX1" fmla="*/ 742138 w 742138"/>
                <a:gd name="connsiteY1" fmla="*/ 371069 h 742138"/>
                <a:gd name="connsiteX2" fmla="*/ 371069 w 742138"/>
                <a:gd name="connsiteY2" fmla="*/ 742138 h 742138"/>
                <a:gd name="connsiteX3" fmla="*/ 0 w 742138"/>
                <a:gd name="connsiteY3" fmla="*/ 371069 h 742138"/>
                <a:gd name="connsiteX4" fmla="*/ 371069 w 742138"/>
                <a:gd name="connsiteY4" fmla="*/ 0 h 7421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2138" h="742138">
                  <a:moveTo>
                    <a:pt x="371069" y="0"/>
                  </a:moveTo>
                  <a:cubicBezTo>
                    <a:pt x="576004" y="0"/>
                    <a:pt x="742138" y="166134"/>
                    <a:pt x="742138" y="371069"/>
                  </a:cubicBezTo>
                  <a:cubicBezTo>
                    <a:pt x="742138" y="576006"/>
                    <a:pt x="576004" y="742138"/>
                    <a:pt x="371069" y="742138"/>
                  </a:cubicBezTo>
                  <a:cubicBezTo>
                    <a:pt x="166134" y="742138"/>
                    <a:pt x="0" y="576006"/>
                    <a:pt x="0" y="371069"/>
                  </a:cubicBezTo>
                  <a:cubicBezTo>
                    <a:pt x="0" y="166134"/>
                    <a:pt x="166134" y="0"/>
                    <a:pt x="371069" y="0"/>
                  </a:cubicBezTo>
                  <a:close/>
                </a:path>
              </a:pathLst>
            </a:custGeom>
            <a:blipFill dpi="0" rotWithShape="1">
              <a:blip r:embed="rId7" cstate="print">
                <a:extLst>
                  <a:ext uri="{28A0092B-C50C-407E-A947-70E740481C1C}">
                    <a14:useLocalDpi xmlns:a14="http://schemas.microsoft.com/office/drawing/2010/main" val="0"/>
                  </a:ext>
                </a:extLst>
              </a:blip>
              <a:srcRect/>
              <a:stretch>
                <a:fillRect l="-3512" t="-2231" r="326" b="-18326"/>
              </a:stretch>
            </a:blipFill>
            <a:ln>
              <a:no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en-IN"/>
            </a:p>
          </p:txBody>
        </p:sp>
      </p:grpSp>
      <p:sp>
        <p:nvSpPr>
          <p:cNvPr id="4" name="Slide Number Placeholder 6">
            <a:extLst>
              <a:ext uri="{FF2B5EF4-FFF2-40B4-BE49-F238E27FC236}">
                <a16:creationId xmlns:a16="http://schemas.microsoft.com/office/drawing/2014/main" id="{C56F4F37-FC0E-459C-C1ED-77E7CA29D4E0}"/>
              </a:ext>
            </a:extLst>
          </p:cNvPr>
          <p:cNvSpPr>
            <a:spLocks noGrp="1"/>
          </p:cNvSpPr>
          <p:nvPr>
            <p:ph type="sldNum" sz="quarter" idx="12"/>
          </p:nvPr>
        </p:nvSpPr>
        <p:spPr>
          <a:xfrm>
            <a:off x="4586678" y="7219068"/>
            <a:ext cx="355210" cy="188208"/>
          </a:xfrm>
        </p:spPr>
        <p:txBody>
          <a:bodyPr/>
          <a:lstStyle/>
          <a:p>
            <a:fld id="{BBD8116C-255A-44AF-97AC-4E39B80E4E22}" type="slidenum">
              <a:rPr lang="en-IN" sz="800" smtClean="0">
                <a:solidFill>
                  <a:schemeClr val="tx1"/>
                </a:solidFill>
                <a:latin typeface="Bahnschrift" panose="020B0502040204020203" pitchFamily="34" charset="0"/>
              </a:rPr>
              <a:t>20</a:t>
            </a:fld>
            <a:endParaRPr lang="en-IN" sz="800">
              <a:solidFill>
                <a:schemeClr val="tx1"/>
              </a:solidFill>
              <a:latin typeface="Bahnschrift" panose="020B0502040204020203" pitchFamily="34" charset="0"/>
            </a:endParaRPr>
          </a:p>
        </p:txBody>
      </p:sp>
      <p:sp>
        <p:nvSpPr>
          <p:cNvPr id="3" name="Rectangle: Rounded Corners 2">
            <a:extLst>
              <a:ext uri="{FF2B5EF4-FFF2-40B4-BE49-F238E27FC236}">
                <a16:creationId xmlns:a16="http://schemas.microsoft.com/office/drawing/2014/main" id="{045D6D15-1143-0B1E-9EFD-7A96E451E3CD}"/>
              </a:ext>
            </a:extLst>
          </p:cNvPr>
          <p:cNvSpPr/>
          <p:nvPr/>
        </p:nvSpPr>
        <p:spPr>
          <a:xfrm>
            <a:off x="1512752" y="2027636"/>
            <a:ext cx="1196636" cy="154179"/>
          </a:xfrm>
          <a:prstGeom prst="roundRect">
            <a:avLst>
              <a:gd name="adj" fmla="val 50000"/>
            </a:avLst>
          </a:prstGeom>
          <a:solidFill>
            <a:schemeClr val="accent5"/>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IN" sz="800" dirty="0">
                <a:solidFill>
                  <a:schemeClr val="bg1"/>
                </a:solidFill>
                <a:latin typeface="Bahnschrift" panose="020B0502040204020203" pitchFamily="34" charset="0"/>
              </a:rPr>
              <a:t>Policy &amp; regulation </a:t>
            </a:r>
          </a:p>
        </p:txBody>
      </p:sp>
      <p:sp>
        <p:nvSpPr>
          <p:cNvPr id="5" name="Rectangle: Rounded Corners 4">
            <a:extLst>
              <a:ext uri="{FF2B5EF4-FFF2-40B4-BE49-F238E27FC236}">
                <a16:creationId xmlns:a16="http://schemas.microsoft.com/office/drawing/2014/main" id="{A7A6E91E-5DB0-FFCA-CD3E-66C8352D32DC}"/>
              </a:ext>
            </a:extLst>
          </p:cNvPr>
          <p:cNvSpPr/>
          <p:nvPr/>
        </p:nvSpPr>
        <p:spPr>
          <a:xfrm>
            <a:off x="2741951" y="2027636"/>
            <a:ext cx="1388723" cy="154179"/>
          </a:xfrm>
          <a:prstGeom prst="roundRect">
            <a:avLst>
              <a:gd name="adj" fmla="val 50000"/>
            </a:avLst>
          </a:prstGeom>
          <a:solidFill>
            <a:srgbClr val="FFC0CB"/>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IN" sz="800" dirty="0">
                <a:solidFill>
                  <a:prstClr val="black"/>
                </a:solidFill>
                <a:latin typeface="Bahnschrift" panose="020B0502040204020203" pitchFamily="34" charset="0"/>
              </a:rPr>
              <a:t>Human-centred Design</a:t>
            </a:r>
          </a:p>
        </p:txBody>
      </p:sp>
      <p:sp>
        <p:nvSpPr>
          <p:cNvPr id="9" name="TextBox 8">
            <a:extLst>
              <a:ext uri="{FF2B5EF4-FFF2-40B4-BE49-F238E27FC236}">
                <a16:creationId xmlns:a16="http://schemas.microsoft.com/office/drawing/2014/main" id="{2FF2F6E9-21BC-9244-4159-AED1A09A174D}"/>
              </a:ext>
            </a:extLst>
          </p:cNvPr>
          <p:cNvSpPr txBox="1"/>
          <p:nvPr/>
        </p:nvSpPr>
        <p:spPr>
          <a:xfrm>
            <a:off x="490225" y="6465117"/>
            <a:ext cx="450328" cy="107722"/>
          </a:xfrm>
          <a:prstGeom prst="rect">
            <a:avLst/>
          </a:prstGeom>
          <a:noFill/>
        </p:spPr>
        <p:txBody>
          <a:bodyPr wrap="square" tIns="0" bIns="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700" b="1" i="0" u="none" strike="noStrike" kern="1200" cap="none" spc="0" normalizeH="0" baseline="0" noProof="0" dirty="0">
                <a:ln>
                  <a:noFill/>
                </a:ln>
                <a:effectLst/>
                <a:uLnTx/>
                <a:uFillTx/>
                <a:latin typeface="Bahnschrift" panose="020B0502040204020203" pitchFamily="34" charset="0"/>
                <a:ea typeface="+mn-ea"/>
                <a:cs typeface="+mn-cs"/>
              </a:rPr>
              <a:t>Notes</a:t>
            </a:r>
          </a:p>
        </p:txBody>
      </p:sp>
      <p:sp>
        <p:nvSpPr>
          <p:cNvPr id="18" name="TextBox 17">
            <a:extLst>
              <a:ext uri="{FF2B5EF4-FFF2-40B4-BE49-F238E27FC236}">
                <a16:creationId xmlns:a16="http://schemas.microsoft.com/office/drawing/2014/main" id="{7A001874-A7FC-5F26-C4E0-2B44E9C1D384}"/>
              </a:ext>
            </a:extLst>
          </p:cNvPr>
          <p:cNvSpPr txBox="1"/>
          <p:nvPr/>
        </p:nvSpPr>
        <p:spPr>
          <a:xfrm>
            <a:off x="490225" y="3294320"/>
            <a:ext cx="450328" cy="107722"/>
          </a:xfrm>
          <a:prstGeom prst="rect">
            <a:avLst/>
          </a:prstGeom>
          <a:noFill/>
        </p:spPr>
        <p:txBody>
          <a:bodyPr wrap="square" tIns="0" bIns="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700" b="1" i="0" u="none" strike="noStrike" kern="1200" cap="none" spc="0" normalizeH="0" baseline="0" noProof="0" dirty="0">
                <a:ln>
                  <a:noFill/>
                </a:ln>
                <a:effectLst/>
                <a:uLnTx/>
                <a:uFillTx/>
                <a:latin typeface="Bahnschrift" panose="020B0502040204020203" pitchFamily="34" charset="0"/>
                <a:ea typeface="+mn-ea"/>
                <a:cs typeface="+mn-cs"/>
              </a:rPr>
              <a:t>Notes</a:t>
            </a:r>
          </a:p>
        </p:txBody>
      </p:sp>
    </p:spTree>
    <p:custDataLst>
      <p:tags r:id="rId1"/>
    </p:custDataLst>
    <p:extLst>
      <p:ext uri="{BB962C8B-B14F-4D97-AF65-F5344CB8AC3E}">
        <p14:creationId xmlns:p14="http://schemas.microsoft.com/office/powerpoint/2010/main" val="2573083480"/>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Rectangle: Rounded Corners 12">
            <a:extLst>
              <a:ext uri="{FF2B5EF4-FFF2-40B4-BE49-F238E27FC236}">
                <a16:creationId xmlns:a16="http://schemas.microsoft.com/office/drawing/2014/main" id="{32B7E43D-1B89-54FE-2360-106E61BB27B9}"/>
              </a:ext>
            </a:extLst>
          </p:cNvPr>
          <p:cNvSpPr/>
          <p:nvPr/>
        </p:nvSpPr>
        <p:spPr>
          <a:xfrm>
            <a:off x="425450" y="4324385"/>
            <a:ext cx="4516438" cy="2007297"/>
          </a:xfrm>
          <a:prstGeom prst="roundRect">
            <a:avLst>
              <a:gd name="adj" fmla="val 4168"/>
            </a:avLst>
          </a:prstGeom>
          <a:solidFill>
            <a:srgbClr val="0044FF">
              <a:alpha val="5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prstClr val="white"/>
              </a:solidFill>
              <a:effectLst/>
              <a:uLnTx/>
              <a:uFillTx/>
              <a:latin typeface="Aptos" panose="02110004020202020204"/>
              <a:ea typeface="+mn-ea"/>
              <a:cs typeface="+mn-cs"/>
            </a:endParaRPr>
          </a:p>
        </p:txBody>
      </p:sp>
      <p:sp>
        <p:nvSpPr>
          <p:cNvPr id="14" name="Rectangle: Rounded Corners 13">
            <a:extLst>
              <a:ext uri="{FF2B5EF4-FFF2-40B4-BE49-F238E27FC236}">
                <a16:creationId xmlns:a16="http://schemas.microsoft.com/office/drawing/2014/main" id="{E86EC86F-F02A-A860-7FD6-426732EB820F}"/>
              </a:ext>
            </a:extLst>
          </p:cNvPr>
          <p:cNvSpPr/>
          <p:nvPr/>
        </p:nvSpPr>
        <p:spPr>
          <a:xfrm>
            <a:off x="425450" y="1336138"/>
            <a:ext cx="4516438" cy="2243120"/>
          </a:xfrm>
          <a:prstGeom prst="roundRect">
            <a:avLst>
              <a:gd name="adj" fmla="val 4168"/>
            </a:avLst>
          </a:prstGeom>
          <a:solidFill>
            <a:srgbClr val="0044FF">
              <a:alpha val="5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prstClr val="white"/>
              </a:solidFill>
              <a:effectLst/>
              <a:uLnTx/>
              <a:uFillTx/>
              <a:latin typeface="Aptos" panose="02110004020202020204"/>
              <a:ea typeface="+mn-ea"/>
              <a:cs typeface="+mn-cs"/>
            </a:endParaRPr>
          </a:p>
        </p:txBody>
      </p:sp>
      <p:sp>
        <p:nvSpPr>
          <p:cNvPr id="7" name="TextBox 6">
            <a:extLst>
              <a:ext uri="{FF2B5EF4-FFF2-40B4-BE49-F238E27FC236}">
                <a16:creationId xmlns:a16="http://schemas.microsoft.com/office/drawing/2014/main" id="{F15D4B08-100E-C85A-7EDB-B116E2F3353C}"/>
              </a:ext>
            </a:extLst>
          </p:cNvPr>
          <p:cNvSpPr txBox="1"/>
          <p:nvPr/>
        </p:nvSpPr>
        <p:spPr>
          <a:xfrm>
            <a:off x="1427816" y="1399308"/>
            <a:ext cx="2668228" cy="246221"/>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srgbClr val="0044FF"/>
                </a:solidFill>
                <a:effectLst/>
                <a:uLnTx/>
                <a:uFillTx/>
                <a:latin typeface="Bahnschrift" panose="020B0502040204020203" pitchFamily="34" charset="0"/>
                <a:ea typeface="+mn-ea"/>
                <a:cs typeface="+mn-cs"/>
              </a:rPr>
              <a:t>Professor Jack </a:t>
            </a:r>
            <a:r>
              <a:rPr kumimoji="0" lang="en-US" sz="1000" b="1" i="0" u="none" strike="noStrike" kern="1200" cap="none" spc="0" normalizeH="0" baseline="0" noProof="0" dirty="0" err="1">
                <a:ln>
                  <a:noFill/>
                </a:ln>
                <a:solidFill>
                  <a:srgbClr val="0044FF"/>
                </a:solidFill>
                <a:effectLst/>
                <a:uLnTx/>
                <a:uFillTx/>
                <a:latin typeface="Bahnschrift" panose="020B0502040204020203" pitchFamily="34" charset="0"/>
                <a:ea typeface="+mn-ea"/>
                <a:cs typeface="+mn-cs"/>
              </a:rPr>
              <a:t>Stilgoe</a:t>
            </a:r>
            <a:endParaRPr kumimoji="0" lang="en-US" sz="1000" b="1" i="0" u="none" strike="noStrike" kern="1200" cap="none" spc="0" normalizeH="0" baseline="0" noProof="0" dirty="0">
              <a:ln>
                <a:noFill/>
              </a:ln>
              <a:solidFill>
                <a:srgbClr val="0044FF"/>
              </a:solidFill>
              <a:effectLst/>
              <a:uLnTx/>
              <a:uFillTx/>
              <a:latin typeface="Bahnschrift" panose="020B0502040204020203" pitchFamily="34" charset="0"/>
              <a:ea typeface="+mn-ea"/>
              <a:cs typeface="+mn-cs"/>
            </a:endParaRPr>
          </a:p>
        </p:txBody>
      </p:sp>
      <p:sp>
        <p:nvSpPr>
          <p:cNvPr id="8" name="TextBox 7">
            <a:extLst>
              <a:ext uri="{FF2B5EF4-FFF2-40B4-BE49-F238E27FC236}">
                <a16:creationId xmlns:a16="http://schemas.microsoft.com/office/drawing/2014/main" id="{1E5F00DD-9629-2135-AE1D-47D03505E062}"/>
              </a:ext>
            </a:extLst>
          </p:cNvPr>
          <p:cNvSpPr txBox="1"/>
          <p:nvPr/>
        </p:nvSpPr>
        <p:spPr>
          <a:xfrm>
            <a:off x="490224" y="2491726"/>
            <a:ext cx="4348401" cy="1015663"/>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750" b="0" i="0" u="none" strike="noStrike" kern="1200" cap="none" spc="0" normalizeH="0" baseline="0" noProof="0" dirty="0">
                <a:ln>
                  <a:noFill/>
                </a:ln>
                <a:solidFill>
                  <a:prstClr val="black"/>
                </a:solidFill>
                <a:effectLst/>
                <a:uLnTx/>
                <a:uFillTx/>
                <a:latin typeface="Bahnschrift" panose="020B0502040204020203" pitchFamily="34" charset="0"/>
                <a:ea typeface="+mn-ea"/>
                <a:cs typeface="+mn-cs"/>
              </a:rPr>
              <a:t>I am professor in science and technology studies at University College London, where I research the governance of emerging technologies. I was principal investigator of the ESRC Driverless Futures project (2019-2022). I worked with EPSRC and ESRC to develop a framework for responsible innovation that is now being used by the Research Councils. Among other publications, I am the author of ‘Who’s Driving Innovation?’ (2020, Palgrave) and ‘Experiment Earth: Responsible innovation in geoengineering’ (2015, Routledge). I previously worked in science and technology policy at the Royal Society and the think tank Demos. I am a fellow of the Turing Institute and a trustee of the Royal Institution.</a:t>
            </a:r>
          </a:p>
        </p:txBody>
      </p:sp>
      <p:sp>
        <p:nvSpPr>
          <p:cNvPr id="10" name="TextBox 9">
            <a:extLst>
              <a:ext uri="{FF2B5EF4-FFF2-40B4-BE49-F238E27FC236}">
                <a16:creationId xmlns:a16="http://schemas.microsoft.com/office/drawing/2014/main" id="{D146E66F-781C-9480-B8A2-D756A9D76C08}"/>
              </a:ext>
            </a:extLst>
          </p:cNvPr>
          <p:cNvSpPr txBox="1"/>
          <p:nvPr/>
        </p:nvSpPr>
        <p:spPr>
          <a:xfrm>
            <a:off x="1427816" y="1768640"/>
            <a:ext cx="2668228" cy="230832"/>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effectLst/>
                <a:uLnTx/>
                <a:uFillTx/>
                <a:latin typeface="Bahnschrift" panose="020B0502040204020203" pitchFamily="34" charset="0"/>
                <a:ea typeface="+mn-ea"/>
                <a:cs typeface="+mn-cs"/>
              </a:rPr>
              <a:t>Areas of expertise: </a:t>
            </a:r>
            <a:endParaRPr kumimoji="0" lang="en-US" sz="900" b="0" i="0" u="none" strike="noStrike" kern="1200" cap="none" spc="0" normalizeH="0" baseline="0" noProof="0" dirty="0">
              <a:ln>
                <a:noFill/>
              </a:ln>
              <a:effectLst/>
              <a:uLnTx/>
              <a:uFillTx/>
              <a:latin typeface="Bahnschrift" panose="020B0502040204020203" pitchFamily="34" charset="0"/>
              <a:ea typeface="+mn-ea"/>
              <a:cs typeface="+mn-cs"/>
            </a:endParaRPr>
          </a:p>
        </p:txBody>
      </p:sp>
      <p:sp>
        <p:nvSpPr>
          <p:cNvPr id="11" name="TextBox 10">
            <a:extLst>
              <a:ext uri="{FF2B5EF4-FFF2-40B4-BE49-F238E27FC236}">
                <a16:creationId xmlns:a16="http://schemas.microsoft.com/office/drawing/2014/main" id="{4D32E1E5-06AD-68DB-A994-2628B0DF3F05}"/>
              </a:ext>
            </a:extLst>
          </p:cNvPr>
          <p:cNvSpPr txBox="1"/>
          <p:nvPr/>
        </p:nvSpPr>
        <p:spPr>
          <a:xfrm>
            <a:off x="490225" y="2298508"/>
            <a:ext cx="3413316" cy="223138"/>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850" b="0" i="0" u="none" strike="noStrike" kern="1200" cap="none" spc="0" normalizeH="0" baseline="0" noProof="0" dirty="0">
                <a:ln>
                  <a:noFill/>
                </a:ln>
                <a:effectLst/>
                <a:uLnTx/>
                <a:uFillTx/>
                <a:latin typeface="Bahnschrift" panose="020B0502040204020203" pitchFamily="34" charset="0"/>
                <a:ea typeface="+mn-ea"/>
                <a:cs typeface="+mn-cs"/>
                <a:hlinkClick r:id="rId3">
                  <a:extLst>
                    <a:ext uri="{A12FA001-AC4F-418D-AE19-62706E023703}">
                      <ahyp:hlinkClr xmlns:ahyp="http://schemas.microsoft.com/office/drawing/2018/hyperlinkcolor" val="tx"/>
                    </a:ext>
                  </a:extLst>
                </a:hlinkClick>
              </a:rPr>
              <a:t>j.stilgoe@ucl.ac.uk</a:t>
            </a:r>
            <a:endParaRPr kumimoji="0" lang="en-US" sz="850" b="0" i="0" u="none" strike="noStrike" kern="1200" cap="none" spc="0" normalizeH="0" baseline="0" noProof="0" dirty="0">
              <a:ln>
                <a:noFill/>
              </a:ln>
              <a:effectLst/>
              <a:uLnTx/>
              <a:uFillTx/>
              <a:latin typeface="Bahnschrift" panose="020B0502040204020203" pitchFamily="34" charset="0"/>
              <a:ea typeface="+mn-ea"/>
              <a:cs typeface="+mn-cs"/>
            </a:endParaRPr>
          </a:p>
        </p:txBody>
      </p:sp>
      <p:sp>
        <p:nvSpPr>
          <p:cNvPr id="16" name="Rectangle: Rounded Corners 15">
            <a:extLst>
              <a:ext uri="{FF2B5EF4-FFF2-40B4-BE49-F238E27FC236}">
                <a16:creationId xmlns:a16="http://schemas.microsoft.com/office/drawing/2014/main" id="{66E77058-04FC-26A0-B7C3-C302EEE95910}"/>
              </a:ext>
            </a:extLst>
          </p:cNvPr>
          <p:cNvSpPr/>
          <p:nvPr/>
        </p:nvSpPr>
        <p:spPr>
          <a:xfrm>
            <a:off x="1512752" y="2027636"/>
            <a:ext cx="1196636" cy="154179"/>
          </a:xfrm>
          <a:prstGeom prst="roundRect">
            <a:avLst>
              <a:gd name="adj" fmla="val 50000"/>
            </a:avLst>
          </a:prstGeom>
          <a:solidFill>
            <a:srgbClr val="ADD8E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IN" sz="800" dirty="0">
                <a:solidFill>
                  <a:schemeClr val="tx1"/>
                </a:solidFill>
                <a:latin typeface="Bahnschrift" panose="020B0502040204020203" pitchFamily="34" charset="0"/>
              </a:rPr>
              <a:t>Society &amp; technology</a:t>
            </a:r>
          </a:p>
        </p:txBody>
      </p:sp>
      <p:sp>
        <p:nvSpPr>
          <p:cNvPr id="166" name="Rectangle: Rounded Corners 165">
            <a:extLst>
              <a:ext uri="{FF2B5EF4-FFF2-40B4-BE49-F238E27FC236}">
                <a16:creationId xmlns:a16="http://schemas.microsoft.com/office/drawing/2014/main" id="{92DC8FC2-62B2-07DB-0DA3-2B90141BD9BF}"/>
              </a:ext>
            </a:extLst>
          </p:cNvPr>
          <p:cNvSpPr/>
          <p:nvPr/>
        </p:nvSpPr>
        <p:spPr>
          <a:xfrm>
            <a:off x="2741952" y="2027636"/>
            <a:ext cx="1196636" cy="154179"/>
          </a:xfrm>
          <a:prstGeom prst="roundRect">
            <a:avLst>
              <a:gd name="adj" fmla="val 50000"/>
            </a:avLst>
          </a:prstGeom>
          <a:solidFill>
            <a:schemeClr val="accent5"/>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IN" sz="800" dirty="0">
                <a:solidFill>
                  <a:schemeClr val="bg1"/>
                </a:solidFill>
                <a:latin typeface="Bahnschrift" panose="020B0502040204020203" pitchFamily="34" charset="0"/>
              </a:rPr>
              <a:t>Policy &amp; regulation</a:t>
            </a:r>
          </a:p>
        </p:txBody>
      </p:sp>
      <p:sp>
        <p:nvSpPr>
          <p:cNvPr id="168" name="Freeform: Shape 167">
            <a:extLst>
              <a:ext uri="{FF2B5EF4-FFF2-40B4-BE49-F238E27FC236}">
                <a16:creationId xmlns:a16="http://schemas.microsoft.com/office/drawing/2014/main" id="{EF30B5AA-7D66-AC32-ABF4-3C05932BF6D8}"/>
              </a:ext>
            </a:extLst>
          </p:cNvPr>
          <p:cNvSpPr/>
          <p:nvPr/>
        </p:nvSpPr>
        <p:spPr>
          <a:xfrm>
            <a:off x="610409" y="1435348"/>
            <a:ext cx="742138" cy="742138"/>
          </a:xfrm>
          <a:custGeom>
            <a:avLst/>
            <a:gdLst>
              <a:gd name="connsiteX0" fmla="*/ 371069 w 742138"/>
              <a:gd name="connsiteY0" fmla="*/ 0 h 742138"/>
              <a:gd name="connsiteX1" fmla="*/ 742138 w 742138"/>
              <a:gd name="connsiteY1" fmla="*/ 371069 h 742138"/>
              <a:gd name="connsiteX2" fmla="*/ 371069 w 742138"/>
              <a:gd name="connsiteY2" fmla="*/ 742138 h 742138"/>
              <a:gd name="connsiteX3" fmla="*/ 0 w 742138"/>
              <a:gd name="connsiteY3" fmla="*/ 371069 h 742138"/>
              <a:gd name="connsiteX4" fmla="*/ 371069 w 742138"/>
              <a:gd name="connsiteY4" fmla="*/ 0 h 7421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2138" h="742138">
                <a:moveTo>
                  <a:pt x="371069" y="0"/>
                </a:moveTo>
                <a:cubicBezTo>
                  <a:pt x="576004" y="0"/>
                  <a:pt x="742138" y="166134"/>
                  <a:pt x="742138" y="371069"/>
                </a:cubicBezTo>
                <a:cubicBezTo>
                  <a:pt x="742138" y="576006"/>
                  <a:pt x="576004" y="742138"/>
                  <a:pt x="371069" y="742138"/>
                </a:cubicBezTo>
                <a:cubicBezTo>
                  <a:pt x="166134" y="742138"/>
                  <a:pt x="0" y="576006"/>
                  <a:pt x="0" y="371069"/>
                </a:cubicBezTo>
                <a:cubicBezTo>
                  <a:pt x="0" y="166134"/>
                  <a:pt x="166134" y="0"/>
                  <a:pt x="371069" y="0"/>
                </a:cubicBezTo>
                <a:close/>
              </a:path>
            </a:pathLst>
          </a:custGeom>
          <a:blipFill dpi="0" rotWithShape="1">
            <a:blip r:embed="rId4" cstate="print">
              <a:extLst>
                <a:ext uri="{28A0092B-C50C-407E-A947-70E740481C1C}">
                  <a14:useLocalDpi xmlns:a14="http://schemas.microsoft.com/office/drawing/2010/main" val="0"/>
                </a:ext>
              </a:extLst>
            </a:blip>
            <a:srcRect/>
            <a:stretch>
              <a:fillRect l="-16688" t="-6558" r="-34947" b="1"/>
            </a:stretch>
          </a:blipFill>
          <a:ln>
            <a:no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en-IN"/>
          </a:p>
        </p:txBody>
      </p:sp>
      <p:sp>
        <p:nvSpPr>
          <p:cNvPr id="6" name="Freeform 586">
            <a:extLst>
              <a:ext uri="{FF2B5EF4-FFF2-40B4-BE49-F238E27FC236}">
                <a16:creationId xmlns:a16="http://schemas.microsoft.com/office/drawing/2014/main" id="{3FF624E8-051B-BC7B-A4C1-6AC29508D9E7}"/>
              </a:ext>
            </a:extLst>
          </p:cNvPr>
          <p:cNvSpPr>
            <a:spLocks noEditPoints="1"/>
          </p:cNvSpPr>
          <p:nvPr/>
        </p:nvSpPr>
        <p:spPr bwMode="auto">
          <a:xfrm>
            <a:off x="2987829" y="3627173"/>
            <a:ext cx="5429717" cy="5162536"/>
          </a:xfrm>
          <a:custGeom>
            <a:avLst/>
            <a:gdLst>
              <a:gd name="T0" fmla="*/ 5177 w 9862"/>
              <a:gd name="T1" fmla="*/ 8398 h 9379"/>
              <a:gd name="T2" fmla="*/ 8706 w 9862"/>
              <a:gd name="T3" fmla="*/ 2345 h 9379"/>
              <a:gd name="T4" fmla="*/ 1744 w 9862"/>
              <a:gd name="T5" fmla="*/ 1006 h 9379"/>
              <a:gd name="T6" fmla="*/ 2329 w 9862"/>
              <a:gd name="T7" fmla="*/ 7373 h 9379"/>
              <a:gd name="T8" fmla="*/ 2037 w 9862"/>
              <a:gd name="T9" fmla="*/ 4529 h 9379"/>
              <a:gd name="T10" fmla="*/ 3196 w 9862"/>
              <a:gd name="T11" fmla="*/ 6530 h 9379"/>
              <a:gd name="T12" fmla="*/ 5516 w 9862"/>
              <a:gd name="T13" fmla="*/ 7534 h 9379"/>
              <a:gd name="T14" fmla="*/ 6387 w 9862"/>
              <a:gd name="T15" fmla="*/ 6415 h 9379"/>
              <a:gd name="T16" fmla="*/ 8414 w 9862"/>
              <a:gd name="T17" fmla="*/ 3524 h 9379"/>
              <a:gd name="T18" fmla="*/ 7482 w 9862"/>
              <a:gd name="T19" fmla="*/ 1678 h 9379"/>
              <a:gd name="T20" fmla="*/ 6088 w 9862"/>
              <a:gd name="T21" fmla="*/ 512 h 9379"/>
              <a:gd name="T22" fmla="*/ 3191 w 9862"/>
              <a:gd name="T23" fmla="*/ 3189 h 9379"/>
              <a:gd name="T24" fmla="*/ 2940 w 9862"/>
              <a:gd name="T25" fmla="*/ 4355 h 9379"/>
              <a:gd name="T26" fmla="*/ 2906 w 9862"/>
              <a:gd name="T27" fmla="*/ 2295 h 9379"/>
              <a:gd name="T28" fmla="*/ 4014 w 9862"/>
              <a:gd name="T29" fmla="*/ 4332 h 9379"/>
              <a:gd name="T30" fmla="*/ 3782 w 9862"/>
              <a:gd name="T31" fmla="*/ 5193 h 9379"/>
              <a:gd name="T32" fmla="*/ 5743 w 9862"/>
              <a:gd name="T33" fmla="*/ 2685 h 9379"/>
              <a:gd name="T34" fmla="*/ 5807 w 9862"/>
              <a:gd name="T35" fmla="*/ 3692 h 9379"/>
              <a:gd name="T36" fmla="*/ 5227 w 9862"/>
              <a:gd name="T37" fmla="*/ 4393 h 9379"/>
              <a:gd name="T38" fmla="*/ 4696 w 9862"/>
              <a:gd name="T39" fmla="*/ 3350 h 9379"/>
              <a:gd name="T40" fmla="*/ 3774 w 9862"/>
              <a:gd name="T41" fmla="*/ 2513 h 9379"/>
              <a:gd name="T42" fmla="*/ 4068 w 9862"/>
              <a:gd name="T43" fmla="*/ 5022 h 9379"/>
              <a:gd name="T44" fmla="*/ 4068 w 9862"/>
              <a:gd name="T45" fmla="*/ 2386 h 9379"/>
              <a:gd name="T46" fmla="*/ 4687 w 9862"/>
              <a:gd name="T47" fmla="*/ 3320 h 9379"/>
              <a:gd name="T48" fmla="*/ 4648 w 9862"/>
              <a:gd name="T49" fmla="*/ 5994 h 9379"/>
              <a:gd name="T50" fmla="*/ 3509 w 9862"/>
              <a:gd name="T51" fmla="*/ 3331 h 9379"/>
              <a:gd name="T52" fmla="*/ 4930 w 9862"/>
              <a:gd name="T53" fmla="*/ 2513 h 9379"/>
              <a:gd name="T54" fmla="*/ 5807 w 9862"/>
              <a:gd name="T55" fmla="*/ 2011 h 9379"/>
              <a:gd name="T56" fmla="*/ 6432 w 9862"/>
              <a:gd name="T57" fmla="*/ 3660 h 9379"/>
              <a:gd name="T58" fmla="*/ 6676 w 9862"/>
              <a:gd name="T59" fmla="*/ 1174 h 9379"/>
              <a:gd name="T60" fmla="*/ 7537 w 9862"/>
              <a:gd name="T61" fmla="*/ 2685 h 9379"/>
              <a:gd name="T62" fmla="*/ 8074 w 9862"/>
              <a:gd name="T63" fmla="*/ 3381 h 9379"/>
              <a:gd name="T64" fmla="*/ 7827 w 9862"/>
              <a:gd name="T65" fmla="*/ 4524 h 9379"/>
              <a:gd name="T66" fmla="*/ 7600 w 9862"/>
              <a:gd name="T67" fmla="*/ 5693 h 9379"/>
              <a:gd name="T68" fmla="*/ 6963 w 9862"/>
              <a:gd name="T69" fmla="*/ 5353 h 9379"/>
              <a:gd name="T70" fmla="*/ 5807 w 9862"/>
              <a:gd name="T71" fmla="*/ 6027 h 9379"/>
              <a:gd name="T72" fmla="*/ 5511 w 9862"/>
              <a:gd name="T73" fmla="*/ 6203 h 9379"/>
              <a:gd name="T74" fmla="*/ 4352 w 9862"/>
              <a:gd name="T75" fmla="*/ 6533 h 9379"/>
              <a:gd name="T76" fmla="*/ 3485 w 9862"/>
              <a:gd name="T77" fmla="*/ 7359 h 9379"/>
              <a:gd name="T78" fmla="*/ 2905 w 9862"/>
              <a:gd name="T79" fmla="*/ 5696 h 9379"/>
              <a:gd name="T80" fmla="*/ 2324 w 9862"/>
              <a:gd name="T81" fmla="*/ 4689 h 9379"/>
              <a:gd name="T82" fmla="*/ 2295 w 9862"/>
              <a:gd name="T83" fmla="*/ 3332 h 9379"/>
              <a:gd name="T84" fmla="*/ 2360 w 9862"/>
              <a:gd name="T85" fmla="*/ 3353 h 9379"/>
              <a:gd name="T86" fmla="*/ 2025 w 9862"/>
              <a:gd name="T87" fmla="*/ 5193 h 9379"/>
              <a:gd name="T88" fmla="*/ 1451 w 9862"/>
              <a:gd name="T89" fmla="*/ 3517 h 9379"/>
              <a:gd name="T90" fmla="*/ 1744 w 9862"/>
              <a:gd name="T91" fmla="*/ 1017 h 9379"/>
              <a:gd name="T92" fmla="*/ 2900 w 9862"/>
              <a:gd name="T93" fmla="*/ 1738 h 9379"/>
              <a:gd name="T94" fmla="*/ 3197 w 9862"/>
              <a:gd name="T95" fmla="*/ 2516 h 9379"/>
              <a:gd name="T96" fmla="*/ 5218 w 9862"/>
              <a:gd name="T97" fmla="*/ 976 h 9379"/>
              <a:gd name="T98" fmla="*/ 6088 w 9862"/>
              <a:gd name="T99" fmla="*/ 184 h 9379"/>
              <a:gd name="T100" fmla="*/ 6960 w 9862"/>
              <a:gd name="T101" fmla="*/ 672 h 9379"/>
              <a:gd name="T102" fmla="*/ 8117 w 9862"/>
              <a:gd name="T103" fmla="*/ 676 h 9379"/>
              <a:gd name="T104" fmla="*/ 8987 w 9862"/>
              <a:gd name="T105" fmla="*/ 3178 h 9379"/>
              <a:gd name="T106" fmla="*/ 8126 w 9862"/>
              <a:gd name="T107" fmla="*/ 5365 h 9379"/>
              <a:gd name="T108" fmla="*/ 6959 w 9862"/>
              <a:gd name="T109" fmla="*/ 6699 h 9379"/>
              <a:gd name="T110" fmla="*/ 5223 w 9862"/>
              <a:gd name="T111" fmla="*/ 7069 h 9379"/>
              <a:gd name="T112" fmla="*/ 4013 w 9862"/>
              <a:gd name="T113" fmla="*/ 7668 h 9379"/>
              <a:gd name="T114" fmla="*/ 3479 w 9862"/>
              <a:gd name="T115" fmla="*/ 7372 h 9379"/>
              <a:gd name="T116" fmla="*/ 2851 w 9862"/>
              <a:gd name="T117" fmla="*/ 7032 h 9379"/>
              <a:gd name="T118" fmla="*/ 2031 w 9862"/>
              <a:gd name="T119" fmla="*/ 5859 h 9379"/>
              <a:gd name="T120" fmla="*/ 878 w 9862"/>
              <a:gd name="T121" fmla="*/ 4529 h 9379"/>
              <a:gd name="T122" fmla="*/ 10 w 9862"/>
              <a:gd name="T123" fmla="*/ 3357 h 9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862" h="9379">
                <a:moveTo>
                  <a:pt x="0" y="3352"/>
                </a:moveTo>
                <a:cubicBezTo>
                  <a:pt x="0" y="3354"/>
                  <a:pt x="0" y="3354"/>
                  <a:pt x="0" y="3354"/>
                </a:cubicBezTo>
                <a:cubicBezTo>
                  <a:pt x="1" y="4026"/>
                  <a:pt x="1" y="4026"/>
                  <a:pt x="1" y="4026"/>
                </a:cubicBezTo>
                <a:cubicBezTo>
                  <a:pt x="580" y="4360"/>
                  <a:pt x="580" y="4360"/>
                  <a:pt x="580" y="4360"/>
                </a:cubicBezTo>
                <a:cubicBezTo>
                  <a:pt x="580" y="5030"/>
                  <a:pt x="580" y="5030"/>
                  <a:pt x="580" y="5030"/>
                </a:cubicBezTo>
                <a:cubicBezTo>
                  <a:pt x="583" y="5032"/>
                  <a:pt x="583" y="5032"/>
                  <a:pt x="583" y="5032"/>
                </a:cubicBezTo>
                <a:cubicBezTo>
                  <a:pt x="1160" y="5365"/>
                  <a:pt x="1160" y="5365"/>
                  <a:pt x="1160" y="5365"/>
                </a:cubicBezTo>
                <a:cubicBezTo>
                  <a:pt x="1160" y="6026"/>
                  <a:pt x="1160" y="6026"/>
                  <a:pt x="1160" y="6026"/>
                </a:cubicBezTo>
                <a:cubicBezTo>
                  <a:pt x="580" y="6361"/>
                  <a:pt x="580" y="6361"/>
                  <a:pt x="580" y="6361"/>
                </a:cubicBezTo>
                <a:cubicBezTo>
                  <a:pt x="580" y="7036"/>
                  <a:pt x="580" y="7036"/>
                  <a:pt x="580" y="7036"/>
                </a:cubicBezTo>
                <a:cubicBezTo>
                  <a:pt x="1165" y="7374"/>
                  <a:pt x="1165" y="7374"/>
                  <a:pt x="1165" y="7374"/>
                </a:cubicBezTo>
                <a:cubicBezTo>
                  <a:pt x="1745" y="7039"/>
                  <a:pt x="1745" y="7039"/>
                  <a:pt x="1745" y="7039"/>
                </a:cubicBezTo>
                <a:cubicBezTo>
                  <a:pt x="2319" y="7370"/>
                  <a:pt x="2319" y="7370"/>
                  <a:pt x="2319" y="7370"/>
                </a:cubicBezTo>
                <a:cubicBezTo>
                  <a:pt x="2319" y="8034"/>
                  <a:pt x="2319" y="8034"/>
                  <a:pt x="2319" y="8034"/>
                </a:cubicBezTo>
                <a:cubicBezTo>
                  <a:pt x="1740" y="8369"/>
                  <a:pt x="1740" y="8369"/>
                  <a:pt x="1740" y="8369"/>
                </a:cubicBezTo>
                <a:cubicBezTo>
                  <a:pt x="1740" y="9042"/>
                  <a:pt x="1740" y="9042"/>
                  <a:pt x="1740" y="9042"/>
                </a:cubicBezTo>
                <a:cubicBezTo>
                  <a:pt x="1742" y="9043"/>
                  <a:pt x="1742" y="9043"/>
                  <a:pt x="1742" y="9043"/>
                </a:cubicBezTo>
                <a:cubicBezTo>
                  <a:pt x="2324" y="9379"/>
                  <a:pt x="2324" y="9379"/>
                  <a:pt x="2324" y="9379"/>
                </a:cubicBezTo>
                <a:cubicBezTo>
                  <a:pt x="2909" y="9043"/>
                  <a:pt x="2909" y="9043"/>
                  <a:pt x="2909" y="9043"/>
                </a:cubicBezTo>
                <a:cubicBezTo>
                  <a:pt x="2909" y="9040"/>
                  <a:pt x="2909" y="9040"/>
                  <a:pt x="2909" y="9040"/>
                </a:cubicBezTo>
                <a:cubicBezTo>
                  <a:pt x="2908" y="8377"/>
                  <a:pt x="2908" y="8377"/>
                  <a:pt x="2908" y="8377"/>
                </a:cubicBezTo>
                <a:cubicBezTo>
                  <a:pt x="3483" y="8709"/>
                  <a:pt x="3483" y="8709"/>
                  <a:pt x="3483" y="8709"/>
                </a:cubicBezTo>
                <a:cubicBezTo>
                  <a:pt x="3484" y="8708"/>
                  <a:pt x="3484" y="8708"/>
                  <a:pt x="3484" y="8708"/>
                </a:cubicBezTo>
                <a:cubicBezTo>
                  <a:pt x="4060" y="8374"/>
                  <a:pt x="4060" y="8374"/>
                  <a:pt x="4060" y="8374"/>
                </a:cubicBezTo>
                <a:cubicBezTo>
                  <a:pt x="4063" y="8376"/>
                  <a:pt x="4063" y="8376"/>
                  <a:pt x="4063" y="8376"/>
                </a:cubicBezTo>
                <a:cubicBezTo>
                  <a:pt x="4066" y="8375"/>
                  <a:pt x="4066" y="8375"/>
                  <a:pt x="4066" y="8375"/>
                </a:cubicBezTo>
                <a:cubicBezTo>
                  <a:pt x="4642" y="8708"/>
                  <a:pt x="4642" y="8708"/>
                  <a:pt x="4642" y="8708"/>
                </a:cubicBezTo>
                <a:cubicBezTo>
                  <a:pt x="5177" y="8398"/>
                  <a:pt x="5177" y="8398"/>
                  <a:pt x="5177" y="8398"/>
                </a:cubicBezTo>
                <a:cubicBezTo>
                  <a:pt x="5187" y="8413"/>
                  <a:pt x="5203" y="8423"/>
                  <a:pt x="5222" y="8423"/>
                </a:cubicBezTo>
                <a:cubicBezTo>
                  <a:pt x="5241" y="8423"/>
                  <a:pt x="5257" y="8413"/>
                  <a:pt x="5267" y="8398"/>
                </a:cubicBezTo>
                <a:cubicBezTo>
                  <a:pt x="5802" y="8707"/>
                  <a:pt x="5802" y="8707"/>
                  <a:pt x="5802" y="8707"/>
                </a:cubicBezTo>
                <a:cubicBezTo>
                  <a:pt x="5803" y="8706"/>
                  <a:pt x="5803" y="8706"/>
                  <a:pt x="5803" y="8706"/>
                </a:cubicBezTo>
                <a:cubicBezTo>
                  <a:pt x="6384" y="8372"/>
                  <a:pt x="6384" y="8372"/>
                  <a:pt x="6384" y="8372"/>
                </a:cubicBezTo>
                <a:cubicBezTo>
                  <a:pt x="6384" y="7701"/>
                  <a:pt x="6384" y="7701"/>
                  <a:pt x="6384" y="7701"/>
                </a:cubicBezTo>
                <a:cubicBezTo>
                  <a:pt x="6958" y="7370"/>
                  <a:pt x="6958" y="7370"/>
                  <a:pt x="6958" y="7370"/>
                </a:cubicBezTo>
                <a:cubicBezTo>
                  <a:pt x="6962" y="7372"/>
                  <a:pt x="6962" y="7372"/>
                  <a:pt x="6962" y="7372"/>
                </a:cubicBezTo>
                <a:cubicBezTo>
                  <a:pt x="6965" y="7371"/>
                  <a:pt x="6965" y="7371"/>
                  <a:pt x="6965" y="7371"/>
                </a:cubicBezTo>
                <a:cubicBezTo>
                  <a:pt x="7541" y="7704"/>
                  <a:pt x="7541" y="7704"/>
                  <a:pt x="7541" y="7704"/>
                </a:cubicBezTo>
                <a:cubicBezTo>
                  <a:pt x="7542" y="7703"/>
                  <a:pt x="7542" y="7703"/>
                  <a:pt x="7542" y="7703"/>
                </a:cubicBezTo>
                <a:cubicBezTo>
                  <a:pt x="8123" y="7367"/>
                  <a:pt x="8123" y="7367"/>
                  <a:pt x="8123" y="7367"/>
                </a:cubicBezTo>
                <a:cubicBezTo>
                  <a:pt x="8123" y="6699"/>
                  <a:pt x="8123" y="6699"/>
                  <a:pt x="8123" y="6699"/>
                </a:cubicBezTo>
                <a:cubicBezTo>
                  <a:pt x="8702" y="6363"/>
                  <a:pt x="8702" y="6363"/>
                  <a:pt x="8702" y="6363"/>
                </a:cubicBezTo>
                <a:cubicBezTo>
                  <a:pt x="8702" y="5695"/>
                  <a:pt x="8702" y="5695"/>
                  <a:pt x="8702" y="5695"/>
                </a:cubicBezTo>
                <a:cubicBezTo>
                  <a:pt x="9282" y="5360"/>
                  <a:pt x="9282" y="5360"/>
                  <a:pt x="9282" y="5360"/>
                </a:cubicBezTo>
                <a:cubicBezTo>
                  <a:pt x="9282" y="4691"/>
                  <a:pt x="9282" y="4691"/>
                  <a:pt x="9282" y="4691"/>
                </a:cubicBezTo>
                <a:cubicBezTo>
                  <a:pt x="9862" y="4357"/>
                  <a:pt x="9862" y="4357"/>
                  <a:pt x="9862" y="4357"/>
                </a:cubicBezTo>
                <a:cubicBezTo>
                  <a:pt x="9862" y="4355"/>
                  <a:pt x="9862" y="4355"/>
                  <a:pt x="9862" y="4355"/>
                </a:cubicBezTo>
                <a:cubicBezTo>
                  <a:pt x="9861" y="3685"/>
                  <a:pt x="9861" y="3685"/>
                  <a:pt x="9861" y="3685"/>
                </a:cubicBezTo>
                <a:cubicBezTo>
                  <a:pt x="9860" y="3684"/>
                  <a:pt x="9860" y="3684"/>
                  <a:pt x="9860" y="3684"/>
                </a:cubicBezTo>
                <a:cubicBezTo>
                  <a:pt x="9285" y="3353"/>
                  <a:pt x="9285" y="3353"/>
                  <a:pt x="9285" y="3353"/>
                </a:cubicBezTo>
                <a:cubicBezTo>
                  <a:pt x="9285" y="3349"/>
                  <a:pt x="9285" y="3349"/>
                  <a:pt x="9285" y="3349"/>
                </a:cubicBezTo>
                <a:cubicBezTo>
                  <a:pt x="9281" y="3347"/>
                  <a:pt x="9281" y="3347"/>
                  <a:pt x="9281" y="3347"/>
                </a:cubicBezTo>
                <a:cubicBezTo>
                  <a:pt x="9282" y="2680"/>
                  <a:pt x="9282" y="2680"/>
                  <a:pt x="9282" y="2680"/>
                </a:cubicBezTo>
                <a:cubicBezTo>
                  <a:pt x="9281" y="2680"/>
                  <a:pt x="9281" y="2680"/>
                  <a:pt x="9281" y="2680"/>
                </a:cubicBezTo>
                <a:cubicBezTo>
                  <a:pt x="8706" y="2349"/>
                  <a:pt x="8706" y="2349"/>
                  <a:pt x="8706" y="2349"/>
                </a:cubicBezTo>
                <a:cubicBezTo>
                  <a:pt x="8706" y="2345"/>
                  <a:pt x="8706" y="2345"/>
                  <a:pt x="8706" y="2345"/>
                </a:cubicBezTo>
                <a:cubicBezTo>
                  <a:pt x="8702" y="2342"/>
                  <a:pt x="8702" y="2342"/>
                  <a:pt x="8702" y="2342"/>
                </a:cubicBezTo>
                <a:cubicBezTo>
                  <a:pt x="8702" y="1677"/>
                  <a:pt x="8702" y="1677"/>
                  <a:pt x="8702" y="1677"/>
                </a:cubicBezTo>
                <a:cubicBezTo>
                  <a:pt x="8126" y="1344"/>
                  <a:pt x="8126" y="1344"/>
                  <a:pt x="8126" y="1344"/>
                </a:cubicBezTo>
                <a:cubicBezTo>
                  <a:pt x="8126" y="1341"/>
                  <a:pt x="8126" y="1341"/>
                  <a:pt x="8126" y="1341"/>
                </a:cubicBezTo>
                <a:cubicBezTo>
                  <a:pt x="8123" y="1339"/>
                  <a:pt x="8123" y="1339"/>
                  <a:pt x="8123" y="1339"/>
                </a:cubicBezTo>
                <a:cubicBezTo>
                  <a:pt x="8122" y="674"/>
                  <a:pt x="8122" y="674"/>
                  <a:pt x="8122" y="674"/>
                </a:cubicBezTo>
                <a:cubicBezTo>
                  <a:pt x="8121" y="673"/>
                  <a:pt x="8121" y="673"/>
                  <a:pt x="8121" y="673"/>
                </a:cubicBezTo>
                <a:cubicBezTo>
                  <a:pt x="7573" y="357"/>
                  <a:pt x="7573" y="357"/>
                  <a:pt x="7573" y="357"/>
                </a:cubicBezTo>
                <a:cubicBezTo>
                  <a:pt x="7576" y="352"/>
                  <a:pt x="7577" y="346"/>
                  <a:pt x="7577" y="340"/>
                </a:cubicBezTo>
                <a:cubicBezTo>
                  <a:pt x="7577" y="320"/>
                  <a:pt x="7561" y="304"/>
                  <a:pt x="7542" y="304"/>
                </a:cubicBezTo>
                <a:cubicBezTo>
                  <a:pt x="7530" y="304"/>
                  <a:pt x="7519" y="310"/>
                  <a:pt x="7513" y="319"/>
                </a:cubicBezTo>
                <a:cubicBezTo>
                  <a:pt x="6961" y="1"/>
                  <a:pt x="6961" y="1"/>
                  <a:pt x="6961" y="1"/>
                </a:cubicBezTo>
                <a:cubicBezTo>
                  <a:pt x="6959" y="2"/>
                  <a:pt x="6959" y="2"/>
                  <a:pt x="6959" y="2"/>
                </a:cubicBezTo>
                <a:cubicBezTo>
                  <a:pt x="6381" y="335"/>
                  <a:pt x="6381" y="335"/>
                  <a:pt x="6381" y="335"/>
                </a:cubicBezTo>
                <a:cubicBezTo>
                  <a:pt x="5802" y="1"/>
                  <a:pt x="5802" y="1"/>
                  <a:pt x="5802" y="1"/>
                </a:cubicBezTo>
                <a:cubicBezTo>
                  <a:pt x="5799" y="2"/>
                  <a:pt x="5799" y="2"/>
                  <a:pt x="5799" y="2"/>
                </a:cubicBezTo>
                <a:cubicBezTo>
                  <a:pt x="5222" y="335"/>
                  <a:pt x="5222" y="335"/>
                  <a:pt x="5222" y="335"/>
                </a:cubicBezTo>
                <a:cubicBezTo>
                  <a:pt x="4642" y="0"/>
                  <a:pt x="4642" y="0"/>
                  <a:pt x="4642" y="0"/>
                </a:cubicBezTo>
                <a:cubicBezTo>
                  <a:pt x="4058" y="337"/>
                  <a:pt x="4058" y="337"/>
                  <a:pt x="4058" y="337"/>
                </a:cubicBezTo>
                <a:cubicBezTo>
                  <a:pt x="4058" y="1008"/>
                  <a:pt x="4058" y="1008"/>
                  <a:pt x="4058" y="1008"/>
                </a:cubicBezTo>
                <a:cubicBezTo>
                  <a:pt x="3483" y="1340"/>
                  <a:pt x="3483" y="1340"/>
                  <a:pt x="3483" y="1340"/>
                </a:cubicBezTo>
                <a:cubicBezTo>
                  <a:pt x="2937" y="1026"/>
                  <a:pt x="2937" y="1026"/>
                  <a:pt x="2937" y="1026"/>
                </a:cubicBezTo>
                <a:cubicBezTo>
                  <a:pt x="2939" y="1021"/>
                  <a:pt x="2940" y="1017"/>
                  <a:pt x="2940" y="1012"/>
                </a:cubicBezTo>
                <a:cubicBezTo>
                  <a:pt x="2940" y="992"/>
                  <a:pt x="2924" y="976"/>
                  <a:pt x="2904" y="976"/>
                </a:cubicBezTo>
                <a:cubicBezTo>
                  <a:pt x="2884" y="976"/>
                  <a:pt x="2868" y="992"/>
                  <a:pt x="2868" y="1012"/>
                </a:cubicBezTo>
                <a:cubicBezTo>
                  <a:pt x="2868" y="1016"/>
                  <a:pt x="2869" y="1021"/>
                  <a:pt x="2871" y="1025"/>
                </a:cubicBezTo>
                <a:cubicBezTo>
                  <a:pt x="2323" y="1340"/>
                  <a:pt x="2323" y="1340"/>
                  <a:pt x="2323" y="1340"/>
                </a:cubicBezTo>
                <a:cubicBezTo>
                  <a:pt x="1744" y="1006"/>
                  <a:pt x="1744" y="1006"/>
                  <a:pt x="1744" y="1006"/>
                </a:cubicBezTo>
                <a:cubicBezTo>
                  <a:pt x="1741" y="1007"/>
                  <a:pt x="1741" y="1007"/>
                  <a:pt x="1741" y="1007"/>
                </a:cubicBezTo>
                <a:cubicBezTo>
                  <a:pt x="1159" y="1343"/>
                  <a:pt x="1159" y="1343"/>
                  <a:pt x="1159" y="1343"/>
                </a:cubicBezTo>
                <a:cubicBezTo>
                  <a:pt x="1159" y="2013"/>
                  <a:pt x="1159" y="2013"/>
                  <a:pt x="1159" y="2013"/>
                </a:cubicBezTo>
                <a:cubicBezTo>
                  <a:pt x="580" y="2348"/>
                  <a:pt x="580" y="2348"/>
                  <a:pt x="580" y="2348"/>
                </a:cubicBezTo>
                <a:cubicBezTo>
                  <a:pt x="580" y="3017"/>
                  <a:pt x="580" y="3017"/>
                  <a:pt x="580" y="3017"/>
                </a:cubicBezTo>
                <a:lnTo>
                  <a:pt x="0" y="3352"/>
                </a:lnTo>
                <a:close/>
                <a:moveTo>
                  <a:pt x="877" y="2851"/>
                </a:moveTo>
                <a:cubicBezTo>
                  <a:pt x="878" y="2852"/>
                  <a:pt x="878" y="2852"/>
                  <a:pt x="878" y="2852"/>
                </a:cubicBezTo>
                <a:cubicBezTo>
                  <a:pt x="1161" y="3017"/>
                  <a:pt x="1161" y="3017"/>
                  <a:pt x="1161" y="3017"/>
                </a:cubicBezTo>
                <a:cubicBezTo>
                  <a:pt x="1161" y="3347"/>
                  <a:pt x="1161" y="3347"/>
                  <a:pt x="1161" y="3347"/>
                </a:cubicBezTo>
                <a:cubicBezTo>
                  <a:pt x="589" y="3017"/>
                  <a:pt x="589" y="3017"/>
                  <a:pt x="589" y="3017"/>
                </a:cubicBezTo>
                <a:cubicBezTo>
                  <a:pt x="589" y="2353"/>
                  <a:pt x="589" y="2353"/>
                  <a:pt x="589" y="2353"/>
                </a:cubicBezTo>
                <a:cubicBezTo>
                  <a:pt x="873" y="2190"/>
                  <a:pt x="873" y="2190"/>
                  <a:pt x="873" y="2190"/>
                </a:cubicBezTo>
                <a:lnTo>
                  <a:pt x="877" y="2851"/>
                </a:lnTo>
                <a:close/>
                <a:moveTo>
                  <a:pt x="1164" y="2021"/>
                </a:moveTo>
                <a:cubicBezTo>
                  <a:pt x="1736" y="2351"/>
                  <a:pt x="1736" y="2351"/>
                  <a:pt x="1736" y="2351"/>
                </a:cubicBezTo>
                <a:cubicBezTo>
                  <a:pt x="1213" y="2653"/>
                  <a:pt x="1213" y="2653"/>
                  <a:pt x="1213" y="2653"/>
                </a:cubicBezTo>
                <a:cubicBezTo>
                  <a:pt x="1202" y="2638"/>
                  <a:pt x="1184" y="2627"/>
                  <a:pt x="1164" y="2627"/>
                </a:cubicBezTo>
                <a:cubicBezTo>
                  <a:pt x="1132" y="2627"/>
                  <a:pt x="1106" y="2654"/>
                  <a:pt x="1106" y="2686"/>
                </a:cubicBezTo>
                <a:cubicBezTo>
                  <a:pt x="1106" y="2717"/>
                  <a:pt x="1130" y="2742"/>
                  <a:pt x="1161" y="2744"/>
                </a:cubicBezTo>
                <a:cubicBezTo>
                  <a:pt x="1161" y="3011"/>
                  <a:pt x="1161" y="3011"/>
                  <a:pt x="1161" y="3011"/>
                </a:cubicBezTo>
                <a:cubicBezTo>
                  <a:pt x="882" y="2848"/>
                  <a:pt x="882" y="2848"/>
                  <a:pt x="882" y="2848"/>
                </a:cubicBezTo>
                <a:cubicBezTo>
                  <a:pt x="878" y="2187"/>
                  <a:pt x="878" y="2187"/>
                  <a:pt x="878" y="2187"/>
                </a:cubicBezTo>
                <a:lnTo>
                  <a:pt x="1164" y="2021"/>
                </a:lnTo>
                <a:close/>
                <a:moveTo>
                  <a:pt x="2611" y="7536"/>
                </a:moveTo>
                <a:cubicBezTo>
                  <a:pt x="2611" y="8197"/>
                  <a:pt x="2611" y="8197"/>
                  <a:pt x="2611" y="8197"/>
                </a:cubicBezTo>
                <a:cubicBezTo>
                  <a:pt x="2329" y="8034"/>
                  <a:pt x="2329" y="8034"/>
                  <a:pt x="2329" y="8034"/>
                </a:cubicBezTo>
                <a:cubicBezTo>
                  <a:pt x="2329" y="7373"/>
                  <a:pt x="2329" y="7373"/>
                  <a:pt x="2329" y="7373"/>
                </a:cubicBezTo>
                <a:lnTo>
                  <a:pt x="2611" y="7536"/>
                </a:lnTo>
                <a:close/>
                <a:moveTo>
                  <a:pt x="2332" y="7369"/>
                </a:moveTo>
                <a:cubicBezTo>
                  <a:pt x="2611" y="7208"/>
                  <a:pt x="2611" y="7208"/>
                  <a:pt x="2611" y="7208"/>
                </a:cubicBezTo>
                <a:cubicBezTo>
                  <a:pt x="2611" y="7530"/>
                  <a:pt x="2611" y="7530"/>
                  <a:pt x="2611" y="7530"/>
                </a:cubicBezTo>
                <a:lnTo>
                  <a:pt x="2332" y="7369"/>
                </a:lnTo>
                <a:close/>
                <a:moveTo>
                  <a:pt x="2326" y="7361"/>
                </a:moveTo>
                <a:cubicBezTo>
                  <a:pt x="2326" y="6757"/>
                  <a:pt x="2326" y="6757"/>
                  <a:pt x="2326" y="6757"/>
                </a:cubicBezTo>
                <a:cubicBezTo>
                  <a:pt x="2357" y="6756"/>
                  <a:pt x="2383" y="6731"/>
                  <a:pt x="2383" y="6699"/>
                </a:cubicBezTo>
                <a:cubicBezTo>
                  <a:pt x="2383" y="6689"/>
                  <a:pt x="2380" y="6680"/>
                  <a:pt x="2376" y="6671"/>
                </a:cubicBezTo>
                <a:cubicBezTo>
                  <a:pt x="2611" y="6535"/>
                  <a:pt x="2611" y="6535"/>
                  <a:pt x="2611" y="6535"/>
                </a:cubicBezTo>
                <a:cubicBezTo>
                  <a:pt x="2611" y="7196"/>
                  <a:pt x="2611" y="7196"/>
                  <a:pt x="2611" y="7196"/>
                </a:cubicBezTo>
                <a:lnTo>
                  <a:pt x="2326" y="7361"/>
                </a:lnTo>
                <a:close/>
                <a:moveTo>
                  <a:pt x="2324" y="6641"/>
                </a:moveTo>
                <a:cubicBezTo>
                  <a:pt x="2304" y="6641"/>
                  <a:pt x="2286" y="6652"/>
                  <a:pt x="2275" y="6668"/>
                </a:cubicBezTo>
                <a:cubicBezTo>
                  <a:pt x="1753" y="6365"/>
                  <a:pt x="1753" y="6365"/>
                  <a:pt x="1753" y="6365"/>
                </a:cubicBezTo>
                <a:cubicBezTo>
                  <a:pt x="2037" y="6201"/>
                  <a:pt x="2037" y="6201"/>
                  <a:pt x="2037" y="6201"/>
                </a:cubicBezTo>
                <a:cubicBezTo>
                  <a:pt x="2608" y="6531"/>
                  <a:pt x="2608" y="6531"/>
                  <a:pt x="2608" y="6531"/>
                </a:cubicBezTo>
                <a:cubicBezTo>
                  <a:pt x="2373" y="6667"/>
                  <a:pt x="2373" y="6667"/>
                  <a:pt x="2373" y="6667"/>
                </a:cubicBezTo>
                <a:cubicBezTo>
                  <a:pt x="2363" y="6651"/>
                  <a:pt x="2345" y="6641"/>
                  <a:pt x="2324" y="6641"/>
                </a:cubicBezTo>
                <a:close/>
                <a:moveTo>
                  <a:pt x="2036" y="5862"/>
                </a:moveTo>
                <a:cubicBezTo>
                  <a:pt x="2319" y="5700"/>
                  <a:pt x="2319" y="5700"/>
                  <a:pt x="2319" y="5700"/>
                </a:cubicBezTo>
                <a:cubicBezTo>
                  <a:pt x="2319" y="5992"/>
                  <a:pt x="2319" y="5992"/>
                  <a:pt x="2319" y="5992"/>
                </a:cubicBezTo>
                <a:cubicBezTo>
                  <a:pt x="2302" y="5995"/>
                  <a:pt x="2289" y="6009"/>
                  <a:pt x="2289" y="6027"/>
                </a:cubicBezTo>
                <a:cubicBezTo>
                  <a:pt x="2289" y="6033"/>
                  <a:pt x="2290" y="6038"/>
                  <a:pt x="2292" y="6042"/>
                </a:cubicBezTo>
                <a:cubicBezTo>
                  <a:pt x="2037" y="6190"/>
                  <a:pt x="2037" y="6190"/>
                  <a:pt x="2037" y="6190"/>
                </a:cubicBezTo>
                <a:lnTo>
                  <a:pt x="2036" y="5862"/>
                </a:lnTo>
                <a:close/>
                <a:moveTo>
                  <a:pt x="2036" y="5188"/>
                </a:moveTo>
                <a:cubicBezTo>
                  <a:pt x="2037" y="4529"/>
                  <a:pt x="2037" y="4529"/>
                  <a:pt x="2037" y="4529"/>
                </a:cubicBezTo>
                <a:cubicBezTo>
                  <a:pt x="2321" y="4693"/>
                  <a:pt x="2321" y="4693"/>
                  <a:pt x="2321" y="4693"/>
                </a:cubicBezTo>
                <a:cubicBezTo>
                  <a:pt x="2321" y="5353"/>
                  <a:pt x="2321" y="5353"/>
                  <a:pt x="2321" y="5353"/>
                </a:cubicBezTo>
                <a:lnTo>
                  <a:pt x="2036" y="5188"/>
                </a:lnTo>
                <a:close/>
                <a:moveTo>
                  <a:pt x="2360" y="6027"/>
                </a:moveTo>
                <a:cubicBezTo>
                  <a:pt x="2360" y="6009"/>
                  <a:pt x="2347" y="5994"/>
                  <a:pt x="2329" y="5992"/>
                </a:cubicBezTo>
                <a:cubicBezTo>
                  <a:pt x="2329" y="5695"/>
                  <a:pt x="2329" y="5695"/>
                  <a:pt x="2329" y="5695"/>
                </a:cubicBezTo>
                <a:cubicBezTo>
                  <a:pt x="2616" y="5531"/>
                  <a:pt x="2616" y="5531"/>
                  <a:pt x="2616" y="5531"/>
                </a:cubicBezTo>
                <a:cubicBezTo>
                  <a:pt x="2900" y="5696"/>
                  <a:pt x="2900" y="5696"/>
                  <a:pt x="2900" y="5696"/>
                </a:cubicBezTo>
                <a:cubicBezTo>
                  <a:pt x="2901" y="6357"/>
                  <a:pt x="2901" y="6357"/>
                  <a:pt x="2901" y="6357"/>
                </a:cubicBezTo>
                <a:cubicBezTo>
                  <a:pt x="2357" y="6042"/>
                  <a:pt x="2357" y="6042"/>
                  <a:pt x="2357" y="6042"/>
                </a:cubicBezTo>
                <a:cubicBezTo>
                  <a:pt x="2359" y="6038"/>
                  <a:pt x="2360" y="6033"/>
                  <a:pt x="2360" y="6027"/>
                </a:cubicBezTo>
                <a:close/>
                <a:moveTo>
                  <a:pt x="2957" y="7032"/>
                </a:moveTo>
                <a:cubicBezTo>
                  <a:pt x="2957" y="7004"/>
                  <a:pt x="2936" y="6981"/>
                  <a:pt x="2909" y="6979"/>
                </a:cubicBezTo>
                <a:cubicBezTo>
                  <a:pt x="2909" y="6369"/>
                  <a:pt x="2909" y="6369"/>
                  <a:pt x="2909" y="6369"/>
                </a:cubicBezTo>
                <a:cubicBezTo>
                  <a:pt x="3191" y="6532"/>
                  <a:pt x="3191" y="6532"/>
                  <a:pt x="3191" y="6532"/>
                </a:cubicBezTo>
                <a:cubicBezTo>
                  <a:pt x="3191" y="7192"/>
                  <a:pt x="3191" y="7192"/>
                  <a:pt x="3191" y="7192"/>
                </a:cubicBezTo>
                <a:cubicBezTo>
                  <a:pt x="2952" y="7055"/>
                  <a:pt x="2952" y="7055"/>
                  <a:pt x="2952" y="7055"/>
                </a:cubicBezTo>
                <a:cubicBezTo>
                  <a:pt x="2955" y="7048"/>
                  <a:pt x="2957" y="7040"/>
                  <a:pt x="2957" y="7032"/>
                </a:cubicBezTo>
                <a:close/>
                <a:moveTo>
                  <a:pt x="3196" y="7195"/>
                </a:moveTo>
                <a:cubicBezTo>
                  <a:pt x="3196" y="6535"/>
                  <a:pt x="3196" y="6535"/>
                  <a:pt x="3196" y="6535"/>
                </a:cubicBezTo>
                <a:cubicBezTo>
                  <a:pt x="3480" y="6700"/>
                  <a:pt x="3480" y="6700"/>
                  <a:pt x="3480" y="6700"/>
                </a:cubicBezTo>
                <a:cubicBezTo>
                  <a:pt x="3480" y="7358"/>
                  <a:pt x="3480" y="7358"/>
                  <a:pt x="3480" y="7358"/>
                </a:cubicBezTo>
                <a:lnTo>
                  <a:pt x="3196" y="7195"/>
                </a:lnTo>
                <a:close/>
                <a:moveTo>
                  <a:pt x="3477" y="7368"/>
                </a:moveTo>
                <a:cubicBezTo>
                  <a:pt x="3196" y="7530"/>
                  <a:pt x="3196" y="7530"/>
                  <a:pt x="3196" y="7530"/>
                </a:cubicBezTo>
                <a:cubicBezTo>
                  <a:pt x="3196" y="7206"/>
                  <a:pt x="3196" y="7206"/>
                  <a:pt x="3196" y="7206"/>
                </a:cubicBezTo>
                <a:lnTo>
                  <a:pt x="3477" y="7368"/>
                </a:lnTo>
                <a:close/>
                <a:moveTo>
                  <a:pt x="3196" y="6530"/>
                </a:moveTo>
                <a:cubicBezTo>
                  <a:pt x="3196" y="6201"/>
                  <a:pt x="3196" y="6201"/>
                  <a:pt x="3196" y="6201"/>
                </a:cubicBezTo>
                <a:cubicBezTo>
                  <a:pt x="3484" y="6035"/>
                  <a:pt x="3484" y="6035"/>
                  <a:pt x="3484" y="6035"/>
                </a:cubicBezTo>
                <a:cubicBezTo>
                  <a:pt x="4055" y="6365"/>
                  <a:pt x="4055" y="6365"/>
                  <a:pt x="4055" y="6365"/>
                </a:cubicBezTo>
                <a:cubicBezTo>
                  <a:pt x="3483" y="6696"/>
                  <a:pt x="3483" y="6696"/>
                  <a:pt x="3483" y="6696"/>
                </a:cubicBezTo>
                <a:lnTo>
                  <a:pt x="3196" y="6530"/>
                </a:lnTo>
                <a:close/>
                <a:moveTo>
                  <a:pt x="5187" y="7033"/>
                </a:moveTo>
                <a:cubicBezTo>
                  <a:pt x="5187" y="7037"/>
                  <a:pt x="5188" y="7042"/>
                  <a:pt x="5190" y="7046"/>
                </a:cubicBezTo>
                <a:cubicBezTo>
                  <a:pt x="4684" y="7336"/>
                  <a:pt x="4684" y="7336"/>
                  <a:pt x="4684" y="7336"/>
                </a:cubicBezTo>
                <a:cubicBezTo>
                  <a:pt x="4675" y="7324"/>
                  <a:pt x="4661" y="7316"/>
                  <a:pt x="4645" y="7315"/>
                </a:cubicBezTo>
                <a:cubicBezTo>
                  <a:pt x="4645" y="6700"/>
                  <a:pt x="4645" y="6700"/>
                  <a:pt x="4645" y="6700"/>
                </a:cubicBezTo>
                <a:cubicBezTo>
                  <a:pt x="5218" y="6367"/>
                  <a:pt x="5218" y="6367"/>
                  <a:pt x="5218" y="6367"/>
                </a:cubicBezTo>
                <a:cubicBezTo>
                  <a:pt x="5218" y="6998"/>
                  <a:pt x="5218" y="6998"/>
                  <a:pt x="5218" y="6998"/>
                </a:cubicBezTo>
                <a:cubicBezTo>
                  <a:pt x="5200" y="7000"/>
                  <a:pt x="5187" y="7015"/>
                  <a:pt x="5187" y="7033"/>
                </a:cubicBezTo>
                <a:close/>
                <a:moveTo>
                  <a:pt x="5259" y="7033"/>
                </a:moveTo>
                <a:cubicBezTo>
                  <a:pt x="5259" y="7015"/>
                  <a:pt x="5245" y="7000"/>
                  <a:pt x="5228" y="6998"/>
                </a:cubicBezTo>
                <a:cubicBezTo>
                  <a:pt x="5228" y="6368"/>
                  <a:pt x="5228" y="6368"/>
                  <a:pt x="5228" y="6368"/>
                </a:cubicBezTo>
                <a:cubicBezTo>
                  <a:pt x="5511" y="6532"/>
                  <a:pt x="5511" y="6532"/>
                  <a:pt x="5511" y="6532"/>
                </a:cubicBezTo>
                <a:cubicBezTo>
                  <a:pt x="5511" y="7193"/>
                  <a:pt x="5511" y="7193"/>
                  <a:pt x="5511" y="7193"/>
                </a:cubicBezTo>
                <a:cubicBezTo>
                  <a:pt x="5256" y="7046"/>
                  <a:pt x="5256" y="7046"/>
                  <a:pt x="5256" y="7046"/>
                </a:cubicBezTo>
                <a:cubicBezTo>
                  <a:pt x="5258" y="7042"/>
                  <a:pt x="5259" y="7037"/>
                  <a:pt x="5259" y="7033"/>
                </a:cubicBezTo>
                <a:close/>
                <a:moveTo>
                  <a:pt x="5516" y="7528"/>
                </a:moveTo>
                <a:cubicBezTo>
                  <a:pt x="5516" y="7207"/>
                  <a:pt x="5516" y="7207"/>
                  <a:pt x="5516" y="7207"/>
                </a:cubicBezTo>
                <a:cubicBezTo>
                  <a:pt x="5795" y="7367"/>
                  <a:pt x="5795" y="7367"/>
                  <a:pt x="5795" y="7367"/>
                </a:cubicBezTo>
                <a:lnTo>
                  <a:pt x="5516" y="7528"/>
                </a:lnTo>
                <a:close/>
                <a:moveTo>
                  <a:pt x="5798" y="7372"/>
                </a:moveTo>
                <a:cubicBezTo>
                  <a:pt x="5798" y="8033"/>
                  <a:pt x="5798" y="8033"/>
                  <a:pt x="5798" y="8033"/>
                </a:cubicBezTo>
                <a:cubicBezTo>
                  <a:pt x="5516" y="8195"/>
                  <a:pt x="5516" y="8195"/>
                  <a:pt x="5516" y="8195"/>
                </a:cubicBezTo>
                <a:cubicBezTo>
                  <a:pt x="5516" y="7534"/>
                  <a:pt x="5516" y="7534"/>
                  <a:pt x="5516" y="7534"/>
                </a:cubicBezTo>
                <a:lnTo>
                  <a:pt x="5798" y="7372"/>
                </a:lnTo>
                <a:close/>
                <a:moveTo>
                  <a:pt x="5516" y="7195"/>
                </a:moveTo>
                <a:cubicBezTo>
                  <a:pt x="5516" y="6535"/>
                  <a:pt x="5516" y="6535"/>
                  <a:pt x="5516" y="6535"/>
                </a:cubicBezTo>
                <a:cubicBezTo>
                  <a:pt x="5750" y="6670"/>
                  <a:pt x="5750" y="6670"/>
                  <a:pt x="5750" y="6670"/>
                </a:cubicBezTo>
                <a:cubicBezTo>
                  <a:pt x="5747" y="6678"/>
                  <a:pt x="5744" y="6687"/>
                  <a:pt x="5744" y="6696"/>
                </a:cubicBezTo>
                <a:cubicBezTo>
                  <a:pt x="5744" y="6727"/>
                  <a:pt x="5769" y="6753"/>
                  <a:pt x="5799" y="6754"/>
                </a:cubicBezTo>
                <a:cubicBezTo>
                  <a:pt x="5799" y="7358"/>
                  <a:pt x="5799" y="7358"/>
                  <a:pt x="5799" y="7358"/>
                </a:cubicBezTo>
                <a:lnTo>
                  <a:pt x="5516" y="7195"/>
                </a:lnTo>
                <a:close/>
                <a:moveTo>
                  <a:pt x="5516" y="6529"/>
                </a:moveTo>
                <a:cubicBezTo>
                  <a:pt x="5516" y="6200"/>
                  <a:pt x="5516" y="6200"/>
                  <a:pt x="5516" y="6200"/>
                </a:cubicBezTo>
                <a:cubicBezTo>
                  <a:pt x="5802" y="6035"/>
                  <a:pt x="5802" y="6035"/>
                  <a:pt x="5802" y="6035"/>
                </a:cubicBezTo>
                <a:cubicBezTo>
                  <a:pt x="6333" y="6341"/>
                  <a:pt x="6333" y="6341"/>
                  <a:pt x="6333" y="6341"/>
                </a:cubicBezTo>
                <a:cubicBezTo>
                  <a:pt x="6330" y="6348"/>
                  <a:pt x="6329" y="6355"/>
                  <a:pt x="6329" y="6362"/>
                </a:cubicBezTo>
                <a:cubicBezTo>
                  <a:pt x="6329" y="6371"/>
                  <a:pt x="6331" y="6380"/>
                  <a:pt x="6335" y="6387"/>
                </a:cubicBezTo>
                <a:cubicBezTo>
                  <a:pt x="5852" y="6666"/>
                  <a:pt x="5852" y="6666"/>
                  <a:pt x="5852" y="6666"/>
                </a:cubicBezTo>
                <a:cubicBezTo>
                  <a:pt x="5841" y="6649"/>
                  <a:pt x="5823" y="6638"/>
                  <a:pt x="5802" y="6638"/>
                </a:cubicBezTo>
                <a:cubicBezTo>
                  <a:pt x="5781" y="6638"/>
                  <a:pt x="5763" y="6649"/>
                  <a:pt x="5753" y="6666"/>
                </a:cubicBezTo>
                <a:lnTo>
                  <a:pt x="5516" y="6529"/>
                </a:lnTo>
                <a:close/>
                <a:moveTo>
                  <a:pt x="6435" y="6362"/>
                </a:moveTo>
                <a:cubicBezTo>
                  <a:pt x="6435" y="6355"/>
                  <a:pt x="6434" y="6348"/>
                  <a:pt x="6431" y="6341"/>
                </a:cubicBezTo>
                <a:cubicBezTo>
                  <a:pt x="6672" y="6202"/>
                  <a:pt x="6672" y="6202"/>
                  <a:pt x="6672" y="6202"/>
                </a:cubicBezTo>
                <a:cubicBezTo>
                  <a:pt x="6672" y="6528"/>
                  <a:pt x="6672" y="6528"/>
                  <a:pt x="6672" y="6528"/>
                </a:cubicBezTo>
                <a:cubicBezTo>
                  <a:pt x="6429" y="6388"/>
                  <a:pt x="6429" y="6388"/>
                  <a:pt x="6429" y="6388"/>
                </a:cubicBezTo>
                <a:cubicBezTo>
                  <a:pt x="6433" y="6381"/>
                  <a:pt x="6435" y="6372"/>
                  <a:pt x="6435" y="6362"/>
                </a:cubicBezTo>
                <a:close/>
                <a:moveTo>
                  <a:pt x="6672" y="6534"/>
                </a:moveTo>
                <a:cubicBezTo>
                  <a:pt x="6672" y="7193"/>
                  <a:pt x="6672" y="7193"/>
                  <a:pt x="6672" y="7193"/>
                </a:cubicBezTo>
                <a:cubicBezTo>
                  <a:pt x="6387" y="7029"/>
                  <a:pt x="6387" y="7029"/>
                  <a:pt x="6387" y="7029"/>
                </a:cubicBezTo>
                <a:cubicBezTo>
                  <a:pt x="6387" y="6415"/>
                  <a:pt x="6387" y="6415"/>
                  <a:pt x="6387" y="6415"/>
                </a:cubicBezTo>
                <a:cubicBezTo>
                  <a:pt x="6403" y="6414"/>
                  <a:pt x="6417" y="6405"/>
                  <a:pt x="6426" y="6392"/>
                </a:cubicBezTo>
                <a:lnTo>
                  <a:pt x="6672" y="6534"/>
                </a:lnTo>
                <a:close/>
                <a:moveTo>
                  <a:pt x="6384" y="6309"/>
                </a:moveTo>
                <a:cubicBezTo>
                  <a:pt x="6384" y="6026"/>
                  <a:pt x="6384" y="6026"/>
                  <a:pt x="6384" y="6026"/>
                </a:cubicBezTo>
                <a:cubicBezTo>
                  <a:pt x="6669" y="6193"/>
                  <a:pt x="6669" y="6193"/>
                  <a:pt x="6669" y="6193"/>
                </a:cubicBezTo>
                <a:cubicBezTo>
                  <a:pt x="6426" y="6333"/>
                  <a:pt x="6426" y="6333"/>
                  <a:pt x="6426" y="6333"/>
                </a:cubicBezTo>
                <a:cubicBezTo>
                  <a:pt x="6417" y="6319"/>
                  <a:pt x="6402" y="6310"/>
                  <a:pt x="6384" y="6309"/>
                </a:cubicBezTo>
                <a:close/>
                <a:moveTo>
                  <a:pt x="6384" y="6021"/>
                </a:moveTo>
                <a:cubicBezTo>
                  <a:pt x="6384" y="5696"/>
                  <a:pt x="6384" y="5696"/>
                  <a:pt x="6384" y="5696"/>
                </a:cubicBezTo>
                <a:cubicBezTo>
                  <a:pt x="6957" y="5363"/>
                  <a:pt x="6957" y="5363"/>
                  <a:pt x="6957" y="5363"/>
                </a:cubicBezTo>
                <a:cubicBezTo>
                  <a:pt x="6957" y="6026"/>
                  <a:pt x="6957" y="6026"/>
                  <a:pt x="6957" y="6026"/>
                </a:cubicBezTo>
                <a:cubicBezTo>
                  <a:pt x="6673" y="6190"/>
                  <a:pt x="6673" y="6190"/>
                  <a:pt x="6673" y="6190"/>
                </a:cubicBezTo>
                <a:lnTo>
                  <a:pt x="6384" y="6021"/>
                </a:lnTo>
                <a:close/>
                <a:moveTo>
                  <a:pt x="8699" y="3684"/>
                </a:moveTo>
                <a:cubicBezTo>
                  <a:pt x="8416" y="3520"/>
                  <a:pt x="8416" y="3520"/>
                  <a:pt x="8416" y="3520"/>
                </a:cubicBezTo>
                <a:cubicBezTo>
                  <a:pt x="8986" y="3188"/>
                  <a:pt x="8986" y="3188"/>
                  <a:pt x="8986" y="3188"/>
                </a:cubicBezTo>
                <a:cubicBezTo>
                  <a:pt x="9272" y="3353"/>
                  <a:pt x="9272" y="3353"/>
                  <a:pt x="9272" y="3353"/>
                </a:cubicBezTo>
                <a:lnTo>
                  <a:pt x="8699" y="3684"/>
                </a:lnTo>
                <a:close/>
                <a:moveTo>
                  <a:pt x="9275" y="3357"/>
                </a:moveTo>
                <a:cubicBezTo>
                  <a:pt x="9276" y="4018"/>
                  <a:pt x="9276" y="4018"/>
                  <a:pt x="9276" y="4018"/>
                </a:cubicBezTo>
                <a:cubicBezTo>
                  <a:pt x="8729" y="4334"/>
                  <a:pt x="8729" y="4334"/>
                  <a:pt x="8729" y="4334"/>
                </a:cubicBezTo>
                <a:cubicBezTo>
                  <a:pt x="8722" y="4326"/>
                  <a:pt x="8713" y="4321"/>
                  <a:pt x="8702" y="4320"/>
                </a:cubicBezTo>
                <a:cubicBezTo>
                  <a:pt x="8702" y="3688"/>
                  <a:pt x="8702" y="3688"/>
                  <a:pt x="8702" y="3688"/>
                </a:cubicBezTo>
                <a:lnTo>
                  <a:pt x="9275" y="3357"/>
                </a:lnTo>
                <a:close/>
                <a:moveTo>
                  <a:pt x="8697" y="4321"/>
                </a:moveTo>
                <a:cubicBezTo>
                  <a:pt x="8687" y="4322"/>
                  <a:pt x="8679" y="4327"/>
                  <a:pt x="8673" y="4334"/>
                </a:cubicBezTo>
                <a:cubicBezTo>
                  <a:pt x="8413" y="4184"/>
                  <a:pt x="8413" y="4184"/>
                  <a:pt x="8413" y="4184"/>
                </a:cubicBezTo>
                <a:cubicBezTo>
                  <a:pt x="8414" y="3524"/>
                  <a:pt x="8414" y="3524"/>
                  <a:pt x="8414" y="3524"/>
                </a:cubicBezTo>
                <a:cubicBezTo>
                  <a:pt x="8697" y="3688"/>
                  <a:pt x="8697" y="3688"/>
                  <a:pt x="8697" y="3688"/>
                </a:cubicBezTo>
                <a:lnTo>
                  <a:pt x="8697" y="4321"/>
                </a:lnTo>
                <a:close/>
                <a:moveTo>
                  <a:pt x="8696" y="5022"/>
                </a:moveTo>
                <a:cubicBezTo>
                  <a:pt x="8123" y="5353"/>
                  <a:pt x="8123" y="5353"/>
                  <a:pt x="8123" y="5353"/>
                </a:cubicBezTo>
                <a:cubicBezTo>
                  <a:pt x="8122" y="4749"/>
                  <a:pt x="8122" y="4749"/>
                  <a:pt x="8122" y="4749"/>
                </a:cubicBezTo>
                <a:cubicBezTo>
                  <a:pt x="8154" y="4749"/>
                  <a:pt x="8179" y="4723"/>
                  <a:pt x="8179" y="4691"/>
                </a:cubicBezTo>
                <a:cubicBezTo>
                  <a:pt x="8179" y="4681"/>
                  <a:pt x="8177" y="4671"/>
                  <a:pt x="8172" y="4663"/>
                </a:cubicBezTo>
                <a:cubicBezTo>
                  <a:pt x="8670" y="4375"/>
                  <a:pt x="8670" y="4375"/>
                  <a:pt x="8670" y="4375"/>
                </a:cubicBezTo>
                <a:cubicBezTo>
                  <a:pt x="8676" y="4384"/>
                  <a:pt x="8685" y="4390"/>
                  <a:pt x="8696" y="4391"/>
                </a:cubicBezTo>
                <a:lnTo>
                  <a:pt x="8696" y="5022"/>
                </a:lnTo>
                <a:close/>
                <a:moveTo>
                  <a:pt x="8121" y="4633"/>
                </a:moveTo>
                <a:cubicBezTo>
                  <a:pt x="8101" y="4633"/>
                  <a:pt x="8083" y="4644"/>
                  <a:pt x="8072" y="4660"/>
                </a:cubicBezTo>
                <a:cubicBezTo>
                  <a:pt x="7835" y="4523"/>
                  <a:pt x="7835" y="4523"/>
                  <a:pt x="7835" y="4523"/>
                </a:cubicBezTo>
                <a:cubicBezTo>
                  <a:pt x="8408" y="4192"/>
                  <a:pt x="8408" y="4192"/>
                  <a:pt x="8408" y="4192"/>
                </a:cubicBezTo>
                <a:cubicBezTo>
                  <a:pt x="8668" y="4342"/>
                  <a:pt x="8668" y="4342"/>
                  <a:pt x="8668" y="4342"/>
                </a:cubicBezTo>
                <a:cubicBezTo>
                  <a:pt x="8666" y="4346"/>
                  <a:pt x="8665" y="4351"/>
                  <a:pt x="8665" y="4356"/>
                </a:cubicBezTo>
                <a:cubicBezTo>
                  <a:pt x="8665" y="4361"/>
                  <a:pt x="8666" y="4366"/>
                  <a:pt x="8668" y="4370"/>
                </a:cubicBezTo>
                <a:cubicBezTo>
                  <a:pt x="8169" y="4659"/>
                  <a:pt x="8169" y="4659"/>
                  <a:pt x="8169" y="4659"/>
                </a:cubicBezTo>
                <a:cubicBezTo>
                  <a:pt x="8159" y="4643"/>
                  <a:pt x="8141" y="4633"/>
                  <a:pt x="8121" y="4633"/>
                </a:cubicBezTo>
                <a:close/>
                <a:moveTo>
                  <a:pt x="7598" y="1678"/>
                </a:moveTo>
                <a:cubicBezTo>
                  <a:pt x="7598" y="1668"/>
                  <a:pt x="7596" y="1659"/>
                  <a:pt x="7591" y="1651"/>
                </a:cubicBezTo>
                <a:cubicBezTo>
                  <a:pt x="8116" y="1348"/>
                  <a:pt x="8116" y="1348"/>
                  <a:pt x="8116" y="1348"/>
                </a:cubicBezTo>
                <a:cubicBezTo>
                  <a:pt x="8115" y="2011"/>
                  <a:pt x="8115" y="2011"/>
                  <a:pt x="8115" y="2011"/>
                </a:cubicBezTo>
                <a:cubicBezTo>
                  <a:pt x="7570" y="2327"/>
                  <a:pt x="7570" y="2327"/>
                  <a:pt x="7570" y="2327"/>
                </a:cubicBezTo>
                <a:cubicBezTo>
                  <a:pt x="7563" y="2319"/>
                  <a:pt x="7554" y="2313"/>
                  <a:pt x="7543" y="2313"/>
                </a:cubicBezTo>
                <a:cubicBezTo>
                  <a:pt x="7542" y="1736"/>
                  <a:pt x="7542" y="1736"/>
                  <a:pt x="7542" y="1736"/>
                </a:cubicBezTo>
                <a:cubicBezTo>
                  <a:pt x="7573" y="1735"/>
                  <a:pt x="7598" y="1709"/>
                  <a:pt x="7598" y="1678"/>
                </a:cubicBezTo>
                <a:close/>
                <a:moveTo>
                  <a:pt x="7482" y="1678"/>
                </a:moveTo>
                <a:cubicBezTo>
                  <a:pt x="7482" y="1710"/>
                  <a:pt x="7506" y="1735"/>
                  <a:pt x="7537" y="1736"/>
                </a:cubicBezTo>
                <a:cubicBezTo>
                  <a:pt x="7538" y="2313"/>
                  <a:pt x="7538" y="2313"/>
                  <a:pt x="7538" y="2313"/>
                </a:cubicBezTo>
                <a:cubicBezTo>
                  <a:pt x="7528" y="2314"/>
                  <a:pt x="7519" y="2319"/>
                  <a:pt x="7513" y="2327"/>
                </a:cubicBezTo>
                <a:cubicBezTo>
                  <a:pt x="7254" y="2177"/>
                  <a:pt x="7254" y="2177"/>
                  <a:pt x="7254" y="2177"/>
                </a:cubicBezTo>
                <a:cubicBezTo>
                  <a:pt x="7253" y="1515"/>
                  <a:pt x="7253" y="1515"/>
                  <a:pt x="7253" y="1515"/>
                </a:cubicBezTo>
                <a:cubicBezTo>
                  <a:pt x="7488" y="1651"/>
                  <a:pt x="7488" y="1651"/>
                  <a:pt x="7488" y="1651"/>
                </a:cubicBezTo>
                <a:cubicBezTo>
                  <a:pt x="7484" y="1659"/>
                  <a:pt x="7482" y="1668"/>
                  <a:pt x="7482" y="1678"/>
                </a:cubicBezTo>
                <a:close/>
                <a:moveTo>
                  <a:pt x="7248" y="1516"/>
                </a:moveTo>
                <a:cubicBezTo>
                  <a:pt x="7250" y="2174"/>
                  <a:pt x="7250" y="2174"/>
                  <a:pt x="7250" y="2174"/>
                </a:cubicBezTo>
                <a:cubicBezTo>
                  <a:pt x="6967" y="2011"/>
                  <a:pt x="6967" y="2011"/>
                  <a:pt x="6967" y="2011"/>
                </a:cubicBezTo>
                <a:cubicBezTo>
                  <a:pt x="6966" y="1681"/>
                  <a:pt x="6966" y="1681"/>
                  <a:pt x="6966" y="1681"/>
                </a:cubicBezTo>
                <a:lnTo>
                  <a:pt x="7248" y="1516"/>
                </a:lnTo>
                <a:close/>
                <a:moveTo>
                  <a:pt x="6966" y="1675"/>
                </a:moveTo>
                <a:cubicBezTo>
                  <a:pt x="6966" y="1399"/>
                  <a:pt x="6966" y="1399"/>
                  <a:pt x="6966" y="1399"/>
                </a:cubicBezTo>
                <a:cubicBezTo>
                  <a:pt x="6983" y="1397"/>
                  <a:pt x="6997" y="1387"/>
                  <a:pt x="7006" y="1373"/>
                </a:cubicBezTo>
                <a:cubicBezTo>
                  <a:pt x="7245" y="1511"/>
                  <a:pt x="7245" y="1511"/>
                  <a:pt x="7245" y="1511"/>
                </a:cubicBezTo>
                <a:lnTo>
                  <a:pt x="6966" y="1675"/>
                </a:lnTo>
                <a:close/>
                <a:moveTo>
                  <a:pt x="7250" y="2185"/>
                </a:moveTo>
                <a:cubicBezTo>
                  <a:pt x="7251" y="2512"/>
                  <a:pt x="7251" y="2512"/>
                  <a:pt x="7251" y="2512"/>
                </a:cubicBezTo>
                <a:cubicBezTo>
                  <a:pt x="6960" y="2680"/>
                  <a:pt x="6960" y="2680"/>
                  <a:pt x="6960" y="2680"/>
                </a:cubicBezTo>
                <a:cubicBezTo>
                  <a:pt x="6429" y="2373"/>
                  <a:pt x="6429" y="2373"/>
                  <a:pt x="6429" y="2373"/>
                </a:cubicBezTo>
                <a:cubicBezTo>
                  <a:pt x="6433" y="2366"/>
                  <a:pt x="6435" y="2357"/>
                  <a:pt x="6435" y="2348"/>
                </a:cubicBezTo>
                <a:cubicBezTo>
                  <a:pt x="6435" y="2340"/>
                  <a:pt x="6434" y="2332"/>
                  <a:pt x="6431" y="2326"/>
                </a:cubicBezTo>
                <a:cubicBezTo>
                  <a:pt x="6962" y="2019"/>
                  <a:pt x="6962" y="2019"/>
                  <a:pt x="6962" y="2019"/>
                </a:cubicBezTo>
                <a:lnTo>
                  <a:pt x="7250" y="2185"/>
                </a:lnTo>
                <a:close/>
                <a:moveTo>
                  <a:pt x="5861" y="677"/>
                </a:moveTo>
                <a:cubicBezTo>
                  <a:pt x="5861" y="666"/>
                  <a:pt x="5858" y="656"/>
                  <a:pt x="5853" y="648"/>
                </a:cubicBezTo>
                <a:cubicBezTo>
                  <a:pt x="6088" y="512"/>
                  <a:pt x="6088" y="512"/>
                  <a:pt x="6088" y="512"/>
                </a:cubicBezTo>
                <a:cubicBezTo>
                  <a:pt x="6088" y="840"/>
                  <a:pt x="6088" y="840"/>
                  <a:pt x="6088" y="840"/>
                </a:cubicBezTo>
                <a:cubicBezTo>
                  <a:pt x="5804" y="1006"/>
                  <a:pt x="5804" y="1006"/>
                  <a:pt x="5804" y="1006"/>
                </a:cubicBezTo>
                <a:cubicBezTo>
                  <a:pt x="5803" y="735"/>
                  <a:pt x="5803" y="735"/>
                  <a:pt x="5803" y="735"/>
                </a:cubicBezTo>
                <a:cubicBezTo>
                  <a:pt x="5835" y="734"/>
                  <a:pt x="5861" y="708"/>
                  <a:pt x="5861" y="677"/>
                </a:cubicBezTo>
                <a:close/>
                <a:moveTo>
                  <a:pt x="6333" y="2326"/>
                </a:moveTo>
                <a:cubicBezTo>
                  <a:pt x="6330" y="2333"/>
                  <a:pt x="6329" y="2340"/>
                  <a:pt x="6329" y="2348"/>
                </a:cubicBezTo>
                <a:cubicBezTo>
                  <a:pt x="6329" y="2356"/>
                  <a:pt x="6331" y="2364"/>
                  <a:pt x="6335" y="2372"/>
                </a:cubicBezTo>
                <a:cubicBezTo>
                  <a:pt x="5849" y="2652"/>
                  <a:pt x="5849" y="2652"/>
                  <a:pt x="5849" y="2652"/>
                </a:cubicBezTo>
                <a:cubicBezTo>
                  <a:pt x="5839" y="2637"/>
                  <a:pt x="5821" y="2626"/>
                  <a:pt x="5801" y="2626"/>
                </a:cubicBezTo>
                <a:cubicBezTo>
                  <a:pt x="5781" y="2626"/>
                  <a:pt x="5763" y="2637"/>
                  <a:pt x="5752" y="2652"/>
                </a:cubicBezTo>
                <a:cubicBezTo>
                  <a:pt x="5230" y="2350"/>
                  <a:pt x="5230" y="2350"/>
                  <a:pt x="5230" y="2350"/>
                </a:cubicBezTo>
                <a:cubicBezTo>
                  <a:pt x="5802" y="2020"/>
                  <a:pt x="5802" y="2020"/>
                  <a:pt x="5802" y="2020"/>
                </a:cubicBezTo>
                <a:lnTo>
                  <a:pt x="6333" y="2326"/>
                </a:lnTo>
                <a:close/>
                <a:moveTo>
                  <a:pt x="5513" y="1847"/>
                </a:moveTo>
                <a:cubicBezTo>
                  <a:pt x="5513" y="1846"/>
                  <a:pt x="5513" y="1846"/>
                  <a:pt x="5513" y="1846"/>
                </a:cubicBezTo>
                <a:cubicBezTo>
                  <a:pt x="5514" y="1512"/>
                  <a:pt x="5514" y="1512"/>
                  <a:pt x="5514" y="1512"/>
                </a:cubicBezTo>
                <a:cubicBezTo>
                  <a:pt x="5798" y="1348"/>
                  <a:pt x="5798" y="1348"/>
                  <a:pt x="5798" y="1348"/>
                </a:cubicBezTo>
                <a:cubicBezTo>
                  <a:pt x="5797" y="2011"/>
                  <a:pt x="5797" y="2011"/>
                  <a:pt x="5797" y="2011"/>
                </a:cubicBezTo>
                <a:cubicBezTo>
                  <a:pt x="5224" y="2342"/>
                  <a:pt x="5224" y="2342"/>
                  <a:pt x="5224" y="2342"/>
                </a:cubicBezTo>
                <a:cubicBezTo>
                  <a:pt x="5224" y="2014"/>
                  <a:pt x="5224" y="2014"/>
                  <a:pt x="5224" y="2014"/>
                </a:cubicBezTo>
                <a:lnTo>
                  <a:pt x="5513" y="1847"/>
                </a:lnTo>
                <a:close/>
                <a:moveTo>
                  <a:pt x="5508" y="1844"/>
                </a:moveTo>
                <a:cubicBezTo>
                  <a:pt x="5224" y="2008"/>
                  <a:pt x="5224" y="2008"/>
                  <a:pt x="5224" y="2008"/>
                </a:cubicBezTo>
                <a:cubicBezTo>
                  <a:pt x="5224" y="1679"/>
                  <a:pt x="5224" y="1679"/>
                  <a:pt x="5224" y="1679"/>
                </a:cubicBezTo>
                <a:cubicBezTo>
                  <a:pt x="5509" y="1515"/>
                  <a:pt x="5509" y="1515"/>
                  <a:pt x="5509" y="1515"/>
                </a:cubicBezTo>
                <a:lnTo>
                  <a:pt x="5508" y="1844"/>
                </a:lnTo>
                <a:close/>
                <a:moveTo>
                  <a:pt x="2904" y="3024"/>
                </a:moveTo>
                <a:cubicBezTo>
                  <a:pt x="3191" y="3189"/>
                  <a:pt x="3191" y="3189"/>
                  <a:pt x="3191" y="3189"/>
                </a:cubicBezTo>
                <a:cubicBezTo>
                  <a:pt x="3191" y="3519"/>
                  <a:pt x="3191" y="3519"/>
                  <a:pt x="3191" y="3519"/>
                </a:cubicBezTo>
                <a:cubicBezTo>
                  <a:pt x="2954" y="3656"/>
                  <a:pt x="2954" y="3656"/>
                  <a:pt x="2954" y="3656"/>
                </a:cubicBezTo>
                <a:cubicBezTo>
                  <a:pt x="2944" y="3639"/>
                  <a:pt x="2925" y="3628"/>
                  <a:pt x="2904" y="3628"/>
                </a:cubicBezTo>
                <a:cubicBezTo>
                  <a:pt x="2883" y="3628"/>
                  <a:pt x="2864" y="3640"/>
                  <a:pt x="2854" y="3657"/>
                </a:cubicBezTo>
                <a:cubicBezTo>
                  <a:pt x="2616" y="3518"/>
                  <a:pt x="2616" y="3518"/>
                  <a:pt x="2616" y="3518"/>
                </a:cubicBezTo>
                <a:cubicBezTo>
                  <a:pt x="2616" y="3504"/>
                  <a:pt x="2616" y="3504"/>
                  <a:pt x="2616" y="3504"/>
                </a:cubicBezTo>
                <a:cubicBezTo>
                  <a:pt x="2616" y="3191"/>
                  <a:pt x="2616" y="3191"/>
                  <a:pt x="2616" y="3191"/>
                </a:cubicBezTo>
                <a:lnTo>
                  <a:pt x="2904" y="3024"/>
                </a:lnTo>
                <a:close/>
                <a:moveTo>
                  <a:pt x="2616" y="3179"/>
                </a:moveTo>
                <a:cubicBezTo>
                  <a:pt x="2617" y="2517"/>
                  <a:pt x="2617" y="2517"/>
                  <a:pt x="2617" y="2517"/>
                </a:cubicBezTo>
                <a:cubicBezTo>
                  <a:pt x="2858" y="2378"/>
                  <a:pt x="2858" y="2378"/>
                  <a:pt x="2858" y="2378"/>
                </a:cubicBezTo>
                <a:cubicBezTo>
                  <a:pt x="2867" y="2391"/>
                  <a:pt x="2882" y="2400"/>
                  <a:pt x="2899" y="2401"/>
                </a:cubicBezTo>
                <a:cubicBezTo>
                  <a:pt x="2899" y="3016"/>
                  <a:pt x="2899" y="3016"/>
                  <a:pt x="2899" y="3016"/>
                </a:cubicBezTo>
                <a:lnTo>
                  <a:pt x="2616" y="3179"/>
                </a:lnTo>
                <a:close/>
                <a:moveTo>
                  <a:pt x="2874" y="4335"/>
                </a:moveTo>
                <a:cubicBezTo>
                  <a:pt x="2616" y="4184"/>
                  <a:pt x="2616" y="4184"/>
                  <a:pt x="2616" y="4184"/>
                </a:cubicBezTo>
                <a:cubicBezTo>
                  <a:pt x="2616" y="3524"/>
                  <a:pt x="2616" y="3524"/>
                  <a:pt x="2616" y="3524"/>
                </a:cubicBezTo>
                <a:cubicBezTo>
                  <a:pt x="2852" y="3661"/>
                  <a:pt x="2852" y="3661"/>
                  <a:pt x="2852" y="3661"/>
                </a:cubicBezTo>
                <a:cubicBezTo>
                  <a:pt x="2848" y="3669"/>
                  <a:pt x="2846" y="3677"/>
                  <a:pt x="2846" y="3686"/>
                </a:cubicBezTo>
                <a:cubicBezTo>
                  <a:pt x="2846" y="3717"/>
                  <a:pt x="2870" y="3742"/>
                  <a:pt x="2901" y="3744"/>
                </a:cubicBezTo>
                <a:cubicBezTo>
                  <a:pt x="2901" y="4319"/>
                  <a:pt x="2901" y="4319"/>
                  <a:pt x="2901" y="4319"/>
                </a:cubicBezTo>
                <a:cubicBezTo>
                  <a:pt x="2890" y="4320"/>
                  <a:pt x="2880" y="4326"/>
                  <a:pt x="2874" y="4335"/>
                </a:cubicBezTo>
                <a:close/>
                <a:moveTo>
                  <a:pt x="2899" y="5022"/>
                </a:moveTo>
                <a:cubicBezTo>
                  <a:pt x="2616" y="5185"/>
                  <a:pt x="2616" y="5185"/>
                  <a:pt x="2616" y="5185"/>
                </a:cubicBezTo>
                <a:cubicBezTo>
                  <a:pt x="2615" y="4859"/>
                  <a:pt x="2615" y="4859"/>
                  <a:pt x="2615" y="4859"/>
                </a:cubicBezTo>
                <a:cubicBezTo>
                  <a:pt x="2899" y="4695"/>
                  <a:pt x="2899" y="4695"/>
                  <a:pt x="2899" y="4695"/>
                </a:cubicBezTo>
                <a:lnTo>
                  <a:pt x="2899" y="5022"/>
                </a:lnTo>
                <a:close/>
                <a:moveTo>
                  <a:pt x="2940" y="4355"/>
                </a:moveTo>
                <a:cubicBezTo>
                  <a:pt x="2940" y="4351"/>
                  <a:pt x="2939" y="4347"/>
                  <a:pt x="2938" y="4344"/>
                </a:cubicBezTo>
                <a:cubicBezTo>
                  <a:pt x="3191" y="4196"/>
                  <a:pt x="3191" y="4196"/>
                  <a:pt x="3191" y="4196"/>
                </a:cubicBezTo>
                <a:cubicBezTo>
                  <a:pt x="3191" y="4519"/>
                  <a:pt x="3191" y="4519"/>
                  <a:pt x="3191" y="4519"/>
                </a:cubicBezTo>
                <a:cubicBezTo>
                  <a:pt x="2936" y="4371"/>
                  <a:pt x="2936" y="4371"/>
                  <a:pt x="2936" y="4371"/>
                </a:cubicBezTo>
                <a:cubicBezTo>
                  <a:pt x="2938" y="4366"/>
                  <a:pt x="2940" y="4361"/>
                  <a:pt x="2940" y="4355"/>
                </a:cubicBezTo>
                <a:close/>
                <a:moveTo>
                  <a:pt x="3189" y="4524"/>
                </a:moveTo>
                <a:cubicBezTo>
                  <a:pt x="2909" y="4684"/>
                  <a:pt x="2909" y="4684"/>
                  <a:pt x="2909" y="4684"/>
                </a:cubicBezTo>
                <a:cubicBezTo>
                  <a:pt x="2909" y="4390"/>
                  <a:pt x="2909" y="4390"/>
                  <a:pt x="2909" y="4390"/>
                </a:cubicBezTo>
                <a:cubicBezTo>
                  <a:pt x="2919" y="4389"/>
                  <a:pt x="2928" y="4383"/>
                  <a:pt x="2933" y="4375"/>
                </a:cubicBezTo>
                <a:lnTo>
                  <a:pt x="3189" y="4524"/>
                </a:lnTo>
                <a:close/>
                <a:moveTo>
                  <a:pt x="2906" y="4319"/>
                </a:moveTo>
                <a:cubicBezTo>
                  <a:pt x="2906" y="3744"/>
                  <a:pt x="2906" y="3744"/>
                  <a:pt x="2906" y="3744"/>
                </a:cubicBezTo>
                <a:cubicBezTo>
                  <a:pt x="2937" y="3743"/>
                  <a:pt x="2962" y="3718"/>
                  <a:pt x="2962" y="3686"/>
                </a:cubicBezTo>
                <a:cubicBezTo>
                  <a:pt x="2962" y="3677"/>
                  <a:pt x="2960" y="3668"/>
                  <a:pt x="2956" y="3660"/>
                </a:cubicBezTo>
                <a:cubicBezTo>
                  <a:pt x="3191" y="3524"/>
                  <a:pt x="3191" y="3524"/>
                  <a:pt x="3191" y="3524"/>
                </a:cubicBezTo>
                <a:cubicBezTo>
                  <a:pt x="3191" y="4185"/>
                  <a:pt x="3191" y="4185"/>
                  <a:pt x="3191" y="4185"/>
                </a:cubicBezTo>
                <a:cubicBezTo>
                  <a:pt x="2934" y="4335"/>
                  <a:pt x="2934" y="4335"/>
                  <a:pt x="2934" y="4335"/>
                </a:cubicBezTo>
                <a:cubicBezTo>
                  <a:pt x="2928" y="4326"/>
                  <a:pt x="2917" y="4320"/>
                  <a:pt x="2906" y="4319"/>
                </a:cubicBezTo>
                <a:close/>
                <a:moveTo>
                  <a:pt x="2909" y="3016"/>
                </a:moveTo>
                <a:cubicBezTo>
                  <a:pt x="2909" y="2401"/>
                  <a:pt x="2909" y="2401"/>
                  <a:pt x="2909" y="2401"/>
                </a:cubicBezTo>
                <a:cubicBezTo>
                  <a:pt x="2925" y="2399"/>
                  <a:pt x="2939" y="2390"/>
                  <a:pt x="2947" y="2377"/>
                </a:cubicBezTo>
                <a:cubicBezTo>
                  <a:pt x="3191" y="2518"/>
                  <a:pt x="3191" y="2518"/>
                  <a:pt x="3191" y="2518"/>
                </a:cubicBezTo>
                <a:cubicBezTo>
                  <a:pt x="3191" y="3178"/>
                  <a:pt x="3191" y="3178"/>
                  <a:pt x="3191" y="3178"/>
                </a:cubicBezTo>
                <a:lnTo>
                  <a:pt x="2909" y="3016"/>
                </a:lnTo>
                <a:close/>
                <a:moveTo>
                  <a:pt x="2905" y="2015"/>
                </a:moveTo>
                <a:cubicBezTo>
                  <a:pt x="3188" y="2180"/>
                  <a:pt x="3188" y="2180"/>
                  <a:pt x="3188" y="2180"/>
                </a:cubicBezTo>
                <a:cubicBezTo>
                  <a:pt x="2947" y="2319"/>
                  <a:pt x="2947" y="2319"/>
                  <a:pt x="2947" y="2319"/>
                </a:cubicBezTo>
                <a:cubicBezTo>
                  <a:pt x="2938" y="2305"/>
                  <a:pt x="2923" y="2296"/>
                  <a:pt x="2906" y="2295"/>
                </a:cubicBezTo>
                <a:lnTo>
                  <a:pt x="2905" y="2015"/>
                </a:lnTo>
                <a:close/>
                <a:moveTo>
                  <a:pt x="3198" y="2185"/>
                </a:moveTo>
                <a:cubicBezTo>
                  <a:pt x="3477" y="2348"/>
                  <a:pt x="3477" y="2348"/>
                  <a:pt x="3477" y="2348"/>
                </a:cubicBezTo>
                <a:cubicBezTo>
                  <a:pt x="3192" y="2513"/>
                  <a:pt x="3192" y="2513"/>
                  <a:pt x="3192" y="2513"/>
                </a:cubicBezTo>
                <a:cubicBezTo>
                  <a:pt x="2950" y="2373"/>
                  <a:pt x="2950" y="2373"/>
                  <a:pt x="2950" y="2373"/>
                </a:cubicBezTo>
                <a:cubicBezTo>
                  <a:pt x="2953" y="2365"/>
                  <a:pt x="2956" y="2357"/>
                  <a:pt x="2956" y="2348"/>
                </a:cubicBezTo>
                <a:cubicBezTo>
                  <a:pt x="2956" y="2341"/>
                  <a:pt x="2954" y="2334"/>
                  <a:pt x="2952" y="2328"/>
                </a:cubicBezTo>
                <a:lnTo>
                  <a:pt x="3198" y="2185"/>
                </a:lnTo>
                <a:close/>
                <a:moveTo>
                  <a:pt x="3196" y="3516"/>
                </a:moveTo>
                <a:cubicBezTo>
                  <a:pt x="3196" y="3192"/>
                  <a:pt x="3196" y="3192"/>
                  <a:pt x="3196" y="3192"/>
                </a:cubicBezTo>
                <a:cubicBezTo>
                  <a:pt x="3450" y="3338"/>
                  <a:pt x="3450" y="3338"/>
                  <a:pt x="3450" y="3338"/>
                </a:cubicBezTo>
                <a:cubicBezTo>
                  <a:pt x="3448" y="3343"/>
                  <a:pt x="3446" y="3348"/>
                  <a:pt x="3446" y="3354"/>
                </a:cubicBezTo>
                <a:cubicBezTo>
                  <a:pt x="3446" y="3359"/>
                  <a:pt x="3448" y="3364"/>
                  <a:pt x="3450" y="3369"/>
                </a:cubicBezTo>
                <a:lnTo>
                  <a:pt x="3196" y="3516"/>
                </a:lnTo>
                <a:close/>
                <a:moveTo>
                  <a:pt x="3452" y="3373"/>
                </a:moveTo>
                <a:cubicBezTo>
                  <a:pt x="3458" y="3382"/>
                  <a:pt x="3468" y="3388"/>
                  <a:pt x="3479" y="3390"/>
                </a:cubicBezTo>
                <a:cubicBezTo>
                  <a:pt x="3478" y="4018"/>
                  <a:pt x="3478" y="4018"/>
                  <a:pt x="3478" y="4018"/>
                </a:cubicBezTo>
                <a:cubicBezTo>
                  <a:pt x="3196" y="4182"/>
                  <a:pt x="3196" y="4182"/>
                  <a:pt x="3196" y="4182"/>
                </a:cubicBezTo>
                <a:cubicBezTo>
                  <a:pt x="3196" y="3522"/>
                  <a:pt x="3196" y="3522"/>
                  <a:pt x="3196" y="3522"/>
                </a:cubicBezTo>
                <a:lnTo>
                  <a:pt x="3452" y="3373"/>
                </a:lnTo>
                <a:close/>
                <a:moveTo>
                  <a:pt x="3196" y="3180"/>
                </a:moveTo>
                <a:cubicBezTo>
                  <a:pt x="3196" y="2521"/>
                  <a:pt x="3196" y="2521"/>
                  <a:pt x="3196" y="2521"/>
                </a:cubicBezTo>
                <a:cubicBezTo>
                  <a:pt x="3480" y="2686"/>
                  <a:pt x="3480" y="2686"/>
                  <a:pt x="3480" y="2686"/>
                </a:cubicBezTo>
                <a:cubicBezTo>
                  <a:pt x="3480" y="3318"/>
                  <a:pt x="3480" y="3318"/>
                  <a:pt x="3480" y="3318"/>
                </a:cubicBezTo>
                <a:cubicBezTo>
                  <a:pt x="3471" y="3319"/>
                  <a:pt x="3462" y="3323"/>
                  <a:pt x="3456" y="3330"/>
                </a:cubicBezTo>
                <a:lnTo>
                  <a:pt x="3196" y="3180"/>
                </a:lnTo>
                <a:close/>
                <a:moveTo>
                  <a:pt x="3483" y="4027"/>
                </a:moveTo>
                <a:cubicBezTo>
                  <a:pt x="4014" y="4332"/>
                  <a:pt x="4014" y="4332"/>
                  <a:pt x="4014" y="4332"/>
                </a:cubicBezTo>
                <a:cubicBezTo>
                  <a:pt x="4010" y="4339"/>
                  <a:pt x="4008" y="4347"/>
                  <a:pt x="4008" y="4355"/>
                </a:cubicBezTo>
                <a:cubicBezTo>
                  <a:pt x="4008" y="4364"/>
                  <a:pt x="4011" y="4372"/>
                  <a:pt x="4015" y="4380"/>
                </a:cubicBezTo>
                <a:cubicBezTo>
                  <a:pt x="3483" y="4689"/>
                  <a:pt x="3483" y="4689"/>
                  <a:pt x="3483" y="4689"/>
                </a:cubicBezTo>
                <a:cubicBezTo>
                  <a:pt x="3196" y="4522"/>
                  <a:pt x="3196" y="4522"/>
                  <a:pt x="3196" y="4522"/>
                </a:cubicBezTo>
                <a:cubicBezTo>
                  <a:pt x="3196" y="4194"/>
                  <a:pt x="3196" y="4194"/>
                  <a:pt x="3196" y="4194"/>
                </a:cubicBezTo>
                <a:lnTo>
                  <a:pt x="3483" y="4027"/>
                </a:lnTo>
                <a:close/>
                <a:moveTo>
                  <a:pt x="3480" y="5309"/>
                </a:moveTo>
                <a:cubicBezTo>
                  <a:pt x="3464" y="5310"/>
                  <a:pt x="3450" y="5318"/>
                  <a:pt x="3441" y="5330"/>
                </a:cubicBezTo>
                <a:cubicBezTo>
                  <a:pt x="3201" y="5191"/>
                  <a:pt x="3201" y="5191"/>
                  <a:pt x="3201" y="5191"/>
                </a:cubicBezTo>
                <a:cubicBezTo>
                  <a:pt x="3480" y="5028"/>
                  <a:pt x="3480" y="5028"/>
                  <a:pt x="3480" y="5028"/>
                </a:cubicBezTo>
                <a:lnTo>
                  <a:pt x="3480" y="5309"/>
                </a:lnTo>
                <a:close/>
                <a:moveTo>
                  <a:pt x="3485" y="5021"/>
                </a:moveTo>
                <a:cubicBezTo>
                  <a:pt x="3485" y="4693"/>
                  <a:pt x="3485" y="4693"/>
                  <a:pt x="3485" y="4693"/>
                </a:cubicBezTo>
                <a:cubicBezTo>
                  <a:pt x="4017" y="4384"/>
                  <a:pt x="4017" y="4384"/>
                  <a:pt x="4017" y="4384"/>
                </a:cubicBezTo>
                <a:cubicBezTo>
                  <a:pt x="4026" y="4398"/>
                  <a:pt x="4041" y="4407"/>
                  <a:pt x="4059" y="4408"/>
                </a:cubicBezTo>
                <a:cubicBezTo>
                  <a:pt x="4059" y="5022"/>
                  <a:pt x="4059" y="5022"/>
                  <a:pt x="4059" y="5022"/>
                </a:cubicBezTo>
                <a:cubicBezTo>
                  <a:pt x="3772" y="5187"/>
                  <a:pt x="3772" y="5187"/>
                  <a:pt x="3772" y="5187"/>
                </a:cubicBezTo>
                <a:lnTo>
                  <a:pt x="3485" y="5021"/>
                </a:lnTo>
                <a:close/>
                <a:moveTo>
                  <a:pt x="3768" y="5190"/>
                </a:moveTo>
                <a:cubicBezTo>
                  <a:pt x="3526" y="5330"/>
                  <a:pt x="3526" y="5330"/>
                  <a:pt x="3526" y="5330"/>
                </a:cubicBezTo>
                <a:cubicBezTo>
                  <a:pt x="3517" y="5317"/>
                  <a:pt x="3502" y="5309"/>
                  <a:pt x="3485" y="5308"/>
                </a:cubicBezTo>
                <a:cubicBezTo>
                  <a:pt x="3485" y="5027"/>
                  <a:pt x="3485" y="5027"/>
                  <a:pt x="3485" y="5027"/>
                </a:cubicBezTo>
                <a:lnTo>
                  <a:pt x="3768" y="5190"/>
                </a:lnTo>
                <a:close/>
                <a:moveTo>
                  <a:pt x="3782" y="5193"/>
                </a:moveTo>
                <a:cubicBezTo>
                  <a:pt x="4063" y="5030"/>
                  <a:pt x="4063" y="5030"/>
                  <a:pt x="4063" y="5030"/>
                </a:cubicBezTo>
                <a:cubicBezTo>
                  <a:pt x="4636" y="5360"/>
                  <a:pt x="4636" y="5360"/>
                  <a:pt x="4636" y="5360"/>
                </a:cubicBezTo>
                <a:cubicBezTo>
                  <a:pt x="4354" y="5523"/>
                  <a:pt x="4354" y="5523"/>
                  <a:pt x="4354" y="5523"/>
                </a:cubicBezTo>
                <a:lnTo>
                  <a:pt x="3782" y="5193"/>
                </a:lnTo>
                <a:close/>
                <a:moveTo>
                  <a:pt x="4351" y="6527"/>
                </a:moveTo>
                <a:cubicBezTo>
                  <a:pt x="4071" y="6365"/>
                  <a:pt x="4071" y="6365"/>
                  <a:pt x="4071" y="6365"/>
                </a:cubicBezTo>
                <a:cubicBezTo>
                  <a:pt x="4351" y="6203"/>
                  <a:pt x="4351" y="6203"/>
                  <a:pt x="4351" y="6203"/>
                </a:cubicBezTo>
                <a:lnTo>
                  <a:pt x="4351" y="6527"/>
                </a:lnTo>
                <a:close/>
                <a:moveTo>
                  <a:pt x="6327" y="5023"/>
                </a:moveTo>
                <a:cubicBezTo>
                  <a:pt x="6327" y="5032"/>
                  <a:pt x="6329" y="5040"/>
                  <a:pt x="6333" y="5047"/>
                </a:cubicBezTo>
                <a:cubicBezTo>
                  <a:pt x="6096" y="5184"/>
                  <a:pt x="6096" y="5184"/>
                  <a:pt x="6096" y="5184"/>
                </a:cubicBezTo>
                <a:cubicBezTo>
                  <a:pt x="6092" y="4857"/>
                  <a:pt x="6092" y="4857"/>
                  <a:pt x="6092" y="4857"/>
                </a:cubicBezTo>
                <a:cubicBezTo>
                  <a:pt x="6092" y="4525"/>
                  <a:pt x="6092" y="4525"/>
                  <a:pt x="6092" y="4525"/>
                </a:cubicBezTo>
                <a:cubicBezTo>
                  <a:pt x="6376" y="4361"/>
                  <a:pt x="6376" y="4361"/>
                  <a:pt x="6376" y="4361"/>
                </a:cubicBezTo>
                <a:cubicBezTo>
                  <a:pt x="6377" y="4970"/>
                  <a:pt x="6377" y="4970"/>
                  <a:pt x="6377" y="4970"/>
                </a:cubicBezTo>
                <a:cubicBezTo>
                  <a:pt x="6349" y="4972"/>
                  <a:pt x="6327" y="4995"/>
                  <a:pt x="6327" y="5023"/>
                </a:cubicBezTo>
                <a:close/>
                <a:moveTo>
                  <a:pt x="6322" y="3686"/>
                </a:moveTo>
                <a:cubicBezTo>
                  <a:pt x="6322" y="3717"/>
                  <a:pt x="6347" y="3743"/>
                  <a:pt x="6378" y="3744"/>
                </a:cubicBezTo>
                <a:cubicBezTo>
                  <a:pt x="6378" y="4013"/>
                  <a:pt x="6378" y="4013"/>
                  <a:pt x="6378" y="4013"/>
                </a:cubicBezTo>
                <a:cubicBezTo>
                  <a:pt x="5807" y="3686"/>
                  <a:pt x="5807" y="3686"/>
                  <a:pt x="5807" y="3686"/>
                </a:cubicBezTo>
                <a:cubicBezTo>
                  <a:pt x="5807" y="3357"/>
                  <a:pt x="5807" y="3357"/>
                  <a:pt x="5807" y="3357"/>
                </a:cubicBezTo>
                <a:cubicBezTo>
                  <a:pt x="6329" y="3660"/>
                  <a:pt x="6329" y="3660"/>
                  <a:pt x="6329" y="3660"/>
                </a:cubicBezTo>
                <a:cubicBezTo>
                  <a:pt x="6325" y="3668"/>
                  <a:pt x="6322" y="3677"/>
                  <a:pt x="6322" y="3686"/>
                </a:cubicBezTo>
                <a:close/>
                <a:moveTo>
                  <a:pt x="5859" y="2685"/>
                </a:moveTo>
                <a:cubicBezTo>
                  <a:pt x="5859" y="2674"/>
                  <a:pt x="5856" y="2665"/>
                  <a:pt x="5852" y="2657"/>
                </a:cubicBezTo>
                <a:cubicBezTo>
                  <a:pt x="6337" y="2376"/>
                  <a:pt x="6337" y="2376"/>
                  <a:pt x="6337" y="2376"/>
                </a:cubicBezTo>
                <a:cubicBezTo>
                  <a:pt x="6346" y="2389"/>
                  <a:pt x="6360" y="2399"/>
                  <a:pt x="6376" y="2401"/>
                </a:cubicBezTo>
                <a:cubicBezTo>
                  <a:pt x="6376" y="3015"/>
                  <a:pt x="6376" y="3015"/>
                  <a:pt x="6376" y="3015"/>
                </a:cubicBezTo>
                <a:cubicBezTo>
                  <a:pt x="5804" y="3346"/>
                  <a:pt x="5804" y="3346"/>
                  <a:pt x="5804" y="3346"/>
                </a:cubicBezTo>
                <a:cubicBezTo>
                  <a:pt x="5803" y="2743"/>
                  <a:pt x="5803" y="2743"/>
                  <a:pt x="5803" y="2743"/>
                </a:cubicBezTo>
                <a:cubicBezTo>
                  <a:pt x="5834" y="2741"/>
                  <a:pt x="5859" y="2716"/>
                  <a:pt x="5859" y="2685"/>
                </a:cubicBezTo>
                <a:close/>
                <a:moveTo>
                  <a:pt x="5743" y="2685"/>
                </a:moveTo>
                <a:cubicBezTo>
                  <a:pt x="5743" y="2716"/>
                  <a:pt x="5767" y="2741"/>
                  <a:pt x="5798" y="2743"/>
                </a:cubicBezTo>
                <a:cubicBezTo>
                  <a:pt x="5799" y="3346"/>
                  <a:pt x="5799" y="3346"/>
                  <a:pt x="5799" y="3346"/>
                </a:cubicBezTo>
                <a:cubicBezTo>
                  <a:pt x="5228" y="3014"/>
                  <a:pt x="5228" y="3014"/>
                  <a:pt x="5228" y="3014"/>
                </a:cubicBezTo>
                <a:cubicBezTo>
                  <a:pt x="5227" y="2354"/>
                  <a:pt x="5227" y="2354"/>
                  <a:pt x="5227" y="2354"/>
                </a:cubicBezTo>
                <a:cubicBezTo>
                  <a:pt x="5750" y="2657"/>
                  <a:pt x="5750" y="2657"/>
                  <a:pt x="5750" y="2657"/>
                </a:cubicBezTo>
                <a:cubicBezTo>
                  <a:pt x="5745" y="2665"/>
                  <a:pt x="5743" y="2674"/>
                  <a:pt x="5743" y="2685"/>
                </a:cubicBezTo>
                <a:close/>
                <a:moveTo>
                  <a:pt x="5513" y="3850"/>
                </a:moveTo>
                <a:cubicBezTo>
                  <a:pt x="5512" y="3521"/>
                  <a:pt x="5512" y="3521"/>
                  <a:pt x="5512" y="3521"/>
                </a:cubicBezTo>
                <a:cubicBezTo>
                  <a:pt x="5797" y="3357"/>
                  <a:pt x="5797" y="3357"/>
                  <a:pt x="5797" y="3357"/>
                </a:cubicBezTo>
                <a:cubicBezTo>
                  <a:pt x="5797" y="3686"/>
                  <a:pt x="5797" y="3686"/>
                  <a:pt x="5797" y="3686"/>
                </a:cubicBezTo>
                <a:lnTo>
                  <a:pt x="5513" y="3850"/>
                </a:lnTo>
                <a:close/>
                <a:moveTo>
                  <a:pt x="5797" y="3692"/>
                </a:moveTo>
                <a:cubicBezTo>
                  <a:pt x="5798" y="4019"/>
                  <a:pt x="5798" y="4019"/>
                  <a:pt x="5798" y="4019"/>
                </a:cubicBezTo>
                <a:cubicBezTo>
                  <a:pt x="5515" y="4182"/>
                  <a:pt x="5515" y="4182"/>
                  <a:pt x="5515" y="4182"/>
                </a:cubicBezTo>
                <a:cubicBezTo>
                  <a:pt x="5513" y="3856"/>
                  <a:pt x="5513" y="3856"/>
                  <a:pt x="5513" y="3856"/>
                </a:cubicBezTo>
                <a:lnTo>
                  <a:pt x="5797" y="3692"/>
                </a:lnTo>
                <a:close/>
                <a:moveTo>
                  <a:pt x="5802" y="4027"/>
                </a:moveTo>
                <a:cubicBezTo>
                  <a:pt x="6081" y="4189"/>
                  <a:pt x="6081" y="4189"/>
                  <a:pt x="6081" y="4189"/>
                </a:cubicBezTo>
                <a:cubicBezTo>
                  <a:pt x="5516" y="4521"/>
                  <a:pt x="5516" y="4521"/>
                  <a:pt x="5516" y="4521"/>
                </a:cubicBezTo>
                <a:cubicBezTo>
                  <a:pt x="5515" y="4193"/>
                  <a:pt x="5515" y="4193"/>
                  <a:pt x="5515" y="4193"/>
                </a:cubicBezTo>
                <a:lnTo>
                  <a:pt x="5802" y="4027"/>
                </a:lnTo>
                <a:close/>
                <a:moveTo>
                  <a:pt x="6378" y="4018"/>
                </a:moveTo>
                <a:cubicBezTo>
                  <a:pt x="6379" y="4350"/>
                  <a:pt x="6379" y="4350"/>
                  <a:pt x="6379" y="4350"/>
                </a:cubicBezTo>
                <a:cubicBezTo>
                  <a:pt x="6092" y="4184"/>
                  <a:pt x="6092" y="4184"/>
                  <a:pt x="6092" y="4184"/>
                </a:cubicBezTo>
                <a:cubicBezTo>
                  <a:pt x="6092" y="4182"/>
                  <a:pt x="6092" y="4182"/>
                  <a:pt x="6092" y="4182"/>
                </a:cubicBezTo>
                <a:cubicBezTo>
                  <a:pt x="6091" y="4183"/>
                  <a:pt x="6091" y="4183"/>
                  <a:pt x="6091" y="4183"/>
                </a:cubicBezTo>
                <a:cubicBezTo>
                  <a:pt x="5807" y="4019"/>
                  <a:pt x="5807" y="4019"/>
                  <a:pt x="5807" y="4019"/>
                </a:cubicBezTo>
                <a:cubicBezTo>
                  <a:pt x="5807" y="3692"/>
                  <a:pt x="5807" y="3692"/>
                  <a:pt x="5807" y="3692"/>
                </a:cubicBezTo>
                <a:lnTo>
                  <a:pt x="6378" y="4018"/>
                </a:lnTo>
                <a:close/>
                <a:moveTo>
                  <a:pt x="6373" y="4358"/>
                </a:moveTo>
                <a:cubicBezTo>
                  <a:pt x="6092" y="4520"/>
                  <a:pt x="6092" y="4520"/>
                  <a:pt x="6092" y="4520"/>
                </a:cubicBezTo>
                <a:cubicBezTo>
                  <a:pt x="6092" y="4195"/>
                  <a:pt x="6092" y="4195"/>
                  <a:pt x="6092" y="4195"/>
                </a:cubicBezTo>
                <a:lnTo>
                  <a:pt x="6373" y="4358"/>
                </a:lnTo>
                <a:close/>
                <a:moveTo>
                  <a:pt x="6094" y="5525"/>
                </a:moveTo>
                <a:cubicBezTo>
                  <a:pt x="5812" y="5361"/>
                  <a:pt x="5812" y="5361"/>
                  <a:pt x="5812" y="5361"/>
                </a:cubicBezTo>
                <a:cubicBezTo>
                  <a:pt x="6091" y="5198"/>
                  <a:pt x="6091" y="5198"/>
                  <a:pt x="6091" y="5198"/>
                </a:cubicBezTo>
                <a:lnTo>
                  <a:pt x="6094" y="5525"/>
                </a:lnTo>
                <a:close/>
                <a:moveTo>
                  <a:pt x="5804" y="5354"/>
                </a:moveTo>
                <a:cubicBezTo>
                  <a:pt x="5803" y="4749"/>
                  <a:pt x="5803" y="4749"/>
                  <a:pt x="5803" y="4749"/>
                </a:cubicBezTo>
                <a:cubicBezTo>
                  <a:pt x="5834" y="4748"/>
                  <a:pt x="5859" y="4723"/>
                  <a:pt x="5859" y="4691"/>
                </a:cubicBezTo>
                <a:cubicBezTo>
                  <a:pt x="5859" y="4681"/>
                  <a:pt x="5856" y="4672"/>
                  <a:pt x="5852" y="4664"/>
                </a:cubicBezTo>
                <a:cubicBezTo>
                  <a:pt x="6087" y="4528"/>
                  <a:pt x="6087" y="4528"/>
                  <a:pt x="6087" y="4528"/>
                </a:cubicBezTo>
                <a:cubicBezTo>
                  <a:pt x="6087" y="4857"/>
                  <a:pt x="6087" y="4857"/>
                  <a:pt x="6087" y="4857"/>
                </a:cubicBezTo>
                <a:cubicBezTo>
                  <a:pt x="6091" y="5187"/>
                  <a:pt x="6091" y="5187"/>
                  <a:pt x="6091" y="5187"/>
                </a:cubicBezTo>
                <a:lnTo>
                  <a:pt x="5804" y="5354"/>
                </a:lnTo>
                <a:close/>
                <a:moveTo>
                  <a:pt x="5801" y="4633"/>
                </a:moveTo>
                <a:cubicBezTo>
                  <a:pt x="5780" y="4633"/>
                  <a:pt x="5762" y="4644"/>
                  <a:pt x="5752" y="4660"/>
                </a:cubicBezTo>
                <a:cubicBezTo>
                  <a:pt x="5519" y="4525"/>
                  <a:pt x="5519" y="4525"/>
                  <a:pt x="5519" y="4525"/>
                </a:cubicBezTo>
                <a:cubicBezTo>
                  <a:pt x="6086" y="4191"/>
                  <a:pt x="6086" y="4191"/>
                  <a:pt x="6086" y="4191"/>
                </a:cubicBezTo>
                <a:cubicBezTo>
                  <a:pt x="6087" y="4192"/>
                  <a:pt x="6087" y="4192"/>
                  <a:pt x="6087" y="4192"/>
                </a:cubicBezTo>
                <a:cubicBezTo>
                  <a:pt x="6087" y="4523"/>
                  <a:pt x="6087" y="4523"/>
                  <a:pt x="6087" y="4523"/>
                </a:cubicBezTo>
                <a:cubicBezTo>
                  <a:pt x="5850" y="4660"/>
                  <a:pt x="5850" y="4660"/>
                  <a:pt x="5850" y="4660"/>
                </a:cubicBezTo>
                <a:cubicBezTo>
                  <a:pt x="5839" y="4644"/>
                  <a:pt x="5821" y="4633"/>
                  <a:pt x="5801" y="4633"/>
                </a:cubicBezTo>
                <a:close/>
                <a:moveTo>
                  <a:pt x="5799" y="5353"/>
                </a:moveTo>
                <a:cubicBezTo>
                  <a:pt x="5228" y="5021"/>
                  <a:pt x="5228" y="5021"/>
                  <a:pt x="5228" y="5021"/>
                </a:cubicBezTo>
                <a:cubicBezTo>
                  <a:pt x="5227" y="4393"/>
                  <a:pt x="5227" y="4393"/>
                  <a:pt x="5227" y="4393"/>
                </a:cubicBezTo>
                <a:cubicBezTo>
                  <a:pt x="5237" y="4391"/>
                  <a:pt x="5246" y="4385"/>
                  <a:pt x="5252" y="4376"/>
                </a:cubicBezTo>
                <a:cubicBezTo>
                  <a:pt x="5511" y="4526"/>
                  <a:pt x="5511" y="4526"/>
                  <a:pt x="5511" y="4526"/>
                </a:cubicBezTo>
                <a:cubicBezTo>
                  <a:pt x="5511" y="4529"/>
                  <a:pt x="5511" y="4529"/>
                  <a:pt x="5511" y="4529"/>
                </a:cubicBezTo>
                <a:cubicBezTo>
                  <a:pt x="5514" y="4528"/>
                  <a:pt x="5514" y="4528"/>
                  <a:pt x="5514" y="4528"/>
                </a:cubicBezTo>
                <a:cubicBezTo>
                  <a:pt x="5749" y="4664"/>
                  <a:pt x="5749" y="4664"/>
                  <a:pt x="5749" y="4664"/>
                </a:cubicBezTo>
                <a:cubicBezTo>
                  <a:pt x="5745" y="4672"/>
                  <a:pt x="5743" y="4681"/>
                  <a:pt x="5743" y="4691"/>
                </a:cubicBezTo>
                <a:cubicBezTo>
                  <a:pt x="5743" y="4723"/>
                  <a:pt x="5767" y="4748"/>
                  <a:pt x="5798" y="4749"/>
                </a:cubicBezTo>
                <a:lnTo>
                  <a:pt x="5799" y="5353"/>
                </a:lnTo>
                <a:close/>
                <a:moveTo>
                  <a:pt x="5257" y="4358"/>
                </a:moveTo>
                <a:cubicBezTo>
                  <a:pt x="5257" y="4353"/>
                  <a:pt x="5256" y="4348"/>
                  <a:pt x="5254" y="4344"/>
                </a:cubicBezTo>
                <a:cubicBezTo>
                  <a:pt x="5510" y="4196"/>
                  <a:pt x="5510" y="4196"/>
                  <a:pt x="5510" y="4196"/>
                </a:cubicBezTo>
                <a:cubicBezTo>
                  <a:pt x="5511" y="4521"/>
                  <a:pt x="5511" y="4521"/>
                  <a:pt x="5511" y="4521"/>
                </a:cubicBezTo>
                <a:cubicBezTo>
                  <a:pt x="5254" y="4372"/>
                  <a:pt x="5254" y="4372"/>
                  <a:pt x="5254" y="4372"/>
                </a:cubicBezTo>
                <a:cubicBezTo>
                  <a:pt x="5256" y="4367"/>
                  <a:pt x="5257" y="4363"/>
                  <a:pt x="5257" y="4358"/>
                </a:cubicBezTo>
                <a:close/>
                <a:moveTo>
                  <a:pt x="5224" y="4322"/>
                </a:moveTo>
                <a:cubicBezTo>
                  <a:pt x="5224" y="4023"/>
                  <a:pt x="5224" y="4023"/>
                  <a:pt x="5224" y="4023"/>
                </a:cubicBezTo>
                <a:cubicBezTo>
                  <a:pt x="5508" y="3859"/>
                  <a:pt x="5508" y="3859"/>
                  <a:pt x="5508" y="3859"/>
                </a:cubicBezTo>
                <a:cubicBezTo>
                  <a:pt x="5510" y="4185"/>
                  <a:pt x="5510" y="4185"/>
                  <a:pt x="5510" y="4185"/>
                </a:cubicBezTo>
                <a:cubicBezTo>
                  <a:pt x="5249" y="4335"/>
                  <a:pt x="5249" y="4335"/>
                  <a:pt x="5249" y="4335"/>
                </a:cubicBezTo>
                <a:cubicBezTo>
                  <a:pt x="5243" y="4328"/>
                  <a:pt x="5234" y="4323"/>
                  <a:pt x="5224" y="4322"/>
                </a:cubicBezTo>
                <a:close/>
                <a:moveTo>
                  <a:pt x="5224" y="4018"/>
                </a:moveTo>
                <a:cubicBezTo>
                  <a:pt x="5224" y="3688"/>
                  <a:pt x="5224" y="3688"/>
                  <a:pt x="5224" y="3688"/>
                </a:cubicBezTo>
                <a:cubicBezTo>
                  <a:pt x="5507" y="3524"/>
                  <a:pt x="5507" y="3524"/>
                  <a:pt x="5507" y="3524"/>
                </a:cubicBezTo>
                <a:cubicBezTo>
                  <a:pt x="5508" y="3853"/>
                  <a:pt x="5508" y="3853"/>
                  <a:pt x="5508" y="3853"/>
                </a:cubicBezTo>
                <a:lnTo>
                  <a:pt x="5224" y="4018"/>
                </a:lnTo>
                <a:close/>
                <a:moveTo>
                  <a:pt x="5221" y="3683"/>
                </a:moveTo>
                <a:cubicBezTo>
                  <a:pt x="4689" y="3376"/>
                  <a:pt x="4689" y="3376"/>
                  <a:pt x="4689" y="3376"/>
                </a:cubicBezTo>
                <a:cubicBezTo>
                  <a:pt x="4694" y="3368"/>
                  <a:pt x="4696" y="3359"/>
                  <a:pt x="4696" y="3350"/>
                </a:cubicBezTo>
                <a:cubicBezTo>
                  <a:pt x="4696" y="3343"/>
                  <a:pt x="4695" y="3335"/>
                  <a:pt x="4692" y="3329"/>
                </a:cubicBezTo>
                <a:cubicBezTo>
                  <a:pt x="4934" y="3190"/>
                  <a:pt x="4934" y="3190"/>
                  <a:pt x="4934" y="3190"/>
                </a:cubicBezTo>
                <a:cubicBezTo>
                  <a:pt x="5505" y="3520"/>
                  <a:pt x="5505" y="3520"/>
                  <a:pt x="5505" y="3520"/>
                </a:cubicBezTo>
                <a:lnTo>
                  <a:pt x="5221" y="3683"/>
                </a:lnTo>
                <a:close/>
                <a:moveTo>
                  <a:pt x="4938" y="2179"/>
                </a:moveTo>
                <a:cubicBezTo>
                  <a:pt x="5219" y="2017"/>
                  <a:pt x="5219" y="2017"/>
                  <a:pt x="5219" y="2017"/>
                </a:cubicBezTo>
                <a:cubicBezTo>
                  <a:pt x="5219" y="2341"/>
                  <a:pt x="5219" y="2341"/>
                  <a:pt x="5219" y="2341"/>
                </a:cubicBezTo>
                <a:lnTo>
                  <a:pt x="4938" y="2179"/>
                </a:lnTo>
                <a:close/>
                <a:moveTo>
                  <a:pt x="5213" y="2350"/>
                </a:moveTo>
                <a:cubicBezTo>
                  <a:pt x="4935" y="2510"/>
                  <a:pt x="4935" y="2510"/>
                  <a:pt x="4935" y="2510"/>
                </a:cubicBezTo>
                <a:cubicBezTo>
                  <a:pt x="4935" y="2189"/>
                  <a:pt x="4935" y="2189"/>
                  <a:pt x="4935" y="2189"/>
                </a:cubicBezTo>
                <a:lnTo>
                  <a:pt x="5213" y="2350"/>
                </a:lnTo>
                <a:close/>
                <a:moveTo>
                  <a:pt x="5218" y="3014"/>
                </a:moveTo>
                <a:cubicBezTo>
                  <a:pt x="4935" y="3178"/>
                  <a:pt x="4935" y="3178"/>
                  <a:pt x="4935" y="3178"/>
                </a:cubicBezTo>
                <a:cubicBezTo>
                  <a:pt x="4935" y="2516"/>
                  <a:pt x="4935" y="2516"/>
                  <a:pt x="4935" y="2516"/>
                </a:cubicBezTo>
                <a:cubicBezTo>
                  <a:pt x="5217" y="2353"/>
                  <a:pt x="5217" y="2353"/>
                  <a:pt x="5217" y="2353"/>
                </a:cubicBezTo>
                <a:lnTo>
                  <a:pt x="5218" y="3014"/>
                </a:lnTo>
                <a:close/>
                <a:moveTo>
                  <a:pt x="4588" y="2016"/>
                </a:moveTo>
                <a:cubicBezTo>
                  <a:pt x="4588" y="2023"/>
                  <a:pt x="4590" y="2030"/>
                  <a:pt x="4593" y="2037"/>
                </a:cubicBezTo>
                <a:cubicBezTo>
                  <a:pt x="4090" y="2327"/>
                  <a:pt x="4090" y="2327"/>
                  <a:pt x="4090" y="2327"/>
                </a:cubicBezTo>
                <a:cubicBezTo>
                  <a:pt x="4084" y="2320"/>
                  <a:pt x="4075" y="2315"/>
                  <a:pt x="4065" y="2315"/>
                </a:cubicBezTo>
                <a:cubicBezTo>
                  <a:pt x="4064" y="1682"/>
                  <a:pt x="4064" y="1682"/>
                  <a:pt x="4064" y="1682"/>
                </a:cubicBezTo>
                <a:cubicBezTo>
                  <a:pt x="4638" y="1350"/>
                  <a:pt x="4638" y="1350"/>
                  <a:pt x="4638" y="1350"/>
                </a:cubicBezTo>
                <a:cubicBezTo>
                  <a:pt x="4637" y="1963"/>
                  <a:pt x="4637" y="1963"/>
                  <a:pt x="4637" y="1963"/>
                </a:cubicBezTo>
                <a:cubicBezTo>
                  <a:pt x="4610" y="1965"/>
                  <a:pt x="4588" y="1988"/>
                  <a:pt x="4588" y="2016"/>
                </a:cubicBezTo>
                <a:close/>
                <a:moveTo>
                  <a:pt x="4028" y="2350"/>
                </a:moveTo>
                <a:cubicBezTo>
                  <a:pt x="4028" y="2355"/>
                  <a:pt x="4029" y="2360"/>
                  <a:pt x="4030" y="2364"/>
                </a:cubicBezTo>
                <a:cubicBezTo>
                  <a:pt x="3774" y="2513"/>
                  <a:pt x="3774" y="2513"/>
                  <a:pt x="3774" y="2513"/>
                </a:cubicBezTo>
                <a:cubicBezTo>
                  <a:pt x="3773" y="2186"/>
                  <a:pt x="3773" y="2186"/>
                  <a:pt x="3773" y="2186"/>
                </a:cubicBezTo>
                <a:cubicBezTo>
                  <a:pt x="4031" y="2335"/>
                  <a:pt x="4031" y="2335"/>
                  <a:pt x="4031" y="2335"/>
                </a:cubicBezTo>
                <a:cubicBezTo>
                  <a:pt x="4029" y="2340"/>
                  <a:pt x="4028" y="2345"/>
                  <a:pt x="4028" y="2350"/>
                </a:cubicBezTo>
                <a:close/>
                <a:moveTo>
                  <a:pt x="4033" y="2369"/>
                </a:moveTo>
                <a:cubicBezTo>
                  <a:pt x="4038" y="2378"/>
                  <a:pt x="4047" y="2384"/>
                  <a:pt x="4058" y="2386"/>
                </a:cubicBezTo>
                <a:cubicBezTo>
                  <a:pt x="4058" y="3014"/>
                  <a:pt x="4058" y="3014"/>
                  <a:pt x="4058" y="3014"/>
                </a:cubicBezTo>
                <a:cubicBezTo>
                  <a:pt x="3775" y="3178"/>
                  <a:pt x="3775" y="3178"/>
                  <a:pt x="3775" y="3178"/>
                </a:cubicBezTo>
                <a:cubicBezTo>
                  <a:pt x="3774" y="2519"/>
                  <a:pt x="3774" y="2519"/>
                  <a:pt x="3774" y="2519"/>
                </a:cubicBezTo>
                <a:lnTo>
                  <a:pt x="4033" y="2369"/>
                </a:lnTo>
                <a:close/>
                <a:moveTo>
                  <a:pt x="4063" y="3023"/>
                </a:moveTo>
                <a:cubicBezTo>
                  <a:pt x="4594" y="3330"/>
                  <a:pt x="4594" y="3330"/>
                  <a:pt x="4594" y="3330"/>
                </a:cubicBezTo>
                <a:cubicBezTo>
                  <a:pt x="4591" y="3336"/>
                  <a:pt x="4590" y="3343"/>
                  <a:pt x="4590" y="3350"/>
                </a:cubicBezTo>
                <a:cubicBezTo>
                  <a:pt x="4590" y="3359"/>
                  <a:pt x="4592" y="3367"/>
                  <a:pt x="4596" y="3375"/>
                </a:cubicBezTo>
                <a:cubicBezTo>
                  <a:pt x="4336" y="3525"/>
                  <a:pt x="4336" y="3525"/>
                  <a:pt x="4336" y="3525"/>
                </a:cubicBezTo>
                <a:cubicBezTo>
                  <a:pt x="3780" y="3186"/>
                  <a:pt x="3780" y="3186"/>
                  <a:pt x="3780" y="3186"/>
                </a:cubicBezTo>
                <a:lnTo>
                  <a:pt x="4063" y="3023"/>
                </a:lnTo>
                <a:close/>
                <a:moveTo>
                  <a:pt x="4356" y="5187"/>
                </a:moveTo>
                <a:cubicBezTo>
                  <a:pt x="4356" y="5187"/>
                  <a:pt x="4356" y="5187"/>
                  <a:pt x="4356" y="5187"/>
                </a:cubicBezTo>
                <a:cubicBezTo>
                  <a:pt x="4349" y="4523"/>
                  <a:pt x="4349" y="4523"/>
                  <a:pt x="4349" y="4523"/>
                </a:cubicBezTo>
                <a:cubicBezTo>
                  <a:pt x="4640" y="4691"/>
                  <a:pt x="4640" y="4691"/>
                  <a:pt x="4640" y="4691"/>
                </a:cubicBezTo>
                <a:cubicBezTo>
                  <a:pt x="4640" y="5031"/>
                  <a:pt x="4640" y="5031"/>
                  <a:pt x="4640" y="5031"/>
                </a:cubicBezTo>
                <a:lnTo>
                  <a:pt x="4356" y="5187"/>
                </a:lnTo>
                <a:close/>
                <a:moveTo>
                  <a:pt x="4640" y="5036"/>
                </a:moveTo>
                <a:cubicBezTo>
                  <a:pt x="4640" y="5351"/>
                  <a:pt x="4640" y="5351"/>
                  <a:pt x="4640" y="5351"/>
                </a:cubicBezTo>
                <a:cubicBezTo>
                  <a:pt x="4361" y="5190"/>
                  <a:pt x="4361" y="5190"/>
                  <a:pt x="4361" y="5190"/>
                </a:cubicBezTo>
                <a:lnTo>
                  <a:pt x="4640" y="5036"/>
                </a:lnTo>
                <a:close/>
                <a:moveTo>
                  <a:pt x="4351" y="5184"/>
                </a:moveTo>
                <a:cubicBezTo>
                  <a:pt x="4068" y="5022"/>
                  <a:pt x="4068" y="5022"/>
                  <a:pt x="4068" y="5022"/>
                </a:cubicBezTo>
                <a:cubicBezTo>
                  <a:pt x="4068" y="4408"/>
                  <a:pt x="4068" y="4408"/>
                  <a:pt x="4068" y="4408"/>
                </a:cubicBezTo>
                <a:cubicBezTo>
                  <a:pt x="4084" y="4406"/>
                  <a:pt x="4098" y="4397"/>
                  <a:pt x="4106" y="4384"/>
                </a:cubicBezTo>
                <a:cubicBezTo>
                  <a:pt x="4344" y="4520"/>
                  <a:pt x="4344" y="4520"/>
                  <a:pt x="4344" y="4520"/>
                </a:cubicBezTo>
                <a:lnTo>
                  <a:pt x="4351" y="5184"/>
                </a:lnTo>
                <a:close/>
                <a:moveTo>
                  <a:pt x="4115" y="4355"/>
                </a:moveTo>
                <a:cubicBezTo>
                  <a:pt x="4115" y="4347"/>
                  <a:pt x="4113" y="4340"/>
                  <a:pt x="4111" y="4334"/>
                </a:cubicBezTo>
                <a:cubicBezTo>
                  <a:pt x="4341" y="4202"/>
                  <a:pt x="4341" y="4202"/>
                  <a:pt x="4341" y="4202"/>
                </a:cubicBezTo>
                <a:cubicBezTo>
                  <a:pt x="4344" y="4515"/>
                  <a:pt x="4344" y="4515"/>
                  <a:pt x="4344" y="4515"/>
                </a:cubicBezTo>
                <a:cubicBezTo>
                  <a:pt x="4109" y="4379"/>
                  <a:pt x="4109" y="4379"/>
                  <a:pt x="4109" y="4379"/>
                </a:cubicBezTo>
                <a:cubicBezTo>
                  <a:pt x="4113" y="4372"/>
                  <a:pt x="4115" y="4364"/>
                  <a:pt x="4115" y="4355"/>
                </a:cubicBezTo>
                <a:close/>
                <a:moveTo>
                  <a:pt x="4338" y="3529"/>
                </a:moveTo>
                <a:cubicBezTo>
                  <a:pt x="4598" y="3379"/>
                  <a:pt x="4598" y="3379"/>
                  <a:pt x="4598" y="3379"/>
                </a:cubicBezTo>
                <a:cubicBezTo>
                  <a:pt x="4607" y="3392"/>
                  <a:pt x="4621" y="3401"/>
                  <a:pt x="4637" y="3403"/>
                </a:cubicBezTo>
                <a:cubicBezTo>
                  <a:pt x="4638" y="4019"/>
                  <a:pt x="4638" y="4019"/>
                  <a:pt x="4638" y="4019"/>
                </a:cubicBezTo>
                <a:cubicBezTo>
                  <a:pt x="4345" y="4188"/>
                  <a:pt x="4345" y="4188"/>
                  <a:pt x="4345" y="4188"/>
                </a:cubicBezTo>
                <a:lnTo>
                  <a:pt x="4338" y="3529"/>
                </a:lnTo>
                <a:close/>
                <a:moveTo>
                  <a:pt x="4064" y="4302"/>
                </a:moveTo>
                <a:cubicBezTo>
                  <a:pt x="4065" y="3687"/>
                  <a:pt x="4065" y="3687"/>
                  <a:pt x="4065" y="3687"/>
                </a:cubicBezTo>
                <a:cubicBezTo>
                  <a:pt x="4334" y="3532"/>
                  <a:pt x="4334" y="3532"/>
                  <a:pt x="4334" y="3532"/>
                </a:cubicBezTo>
                <a:cubicBezTo>
                  <a:pt x="4340" y="4190"/>
                  <a:pt x="4340" y="4190"/>
                  <a:pt x="4340" y="4190"/>
                </a:cubicBezTo>
                <a:cubicBezTo>
                  <a:pt x="4106" y="4325"/>
                  <a:pt x="4106" y="4325"/>
                  <a:pt x="4106" y="4325"/>
                </a:cubicBezTo>
                <a:cubicBezTo>
                  <a:pt x="4097" y="4312"/>
                  <a:pt x="4082" y="4302"/>
                  <a:pt x="4064" y="4302"/>
                </a:cubicBezTo>
                <a:close/>
                <a:moveTo>
                  <a:pt x="4094" y="2369"/>
                </a:moveTo>
                <a:cubicBezTo>
                  <a:pt x="4640" y="2683"/>
                  <a:pt x="4640" y="2683"/>
                  <a:pt x="4640" y="2683"/>
                </a:cubicBezTo>
                <a:cubicBezTo>
                  <a:pt x="4639" y="3297"/>
                  <a:pt x="4639" y="3297"/>
                  <a:pt x="4639" y="3297"/>
                </a:cubicBezTo>
                <a:cubicBezTo>
                  <a:pt x="4622" y="3298"/>
                  <a:pt x="4607" y="3307"/>
                  <a:pt x="4598" y="3321"/>
                </a:cubicBezTo>
                <a:cubicBezTo>
                  <a:pt x="4067" y="3014"/>
                  <a:pt x="4067" y="3014"/>
                  <a:pt x="4067" y="3014"/>
                </a:cubicBezTo>
                <a:cubicBezTo>
                  <a:pt x="4068" y="2386"/>
                  <a:pt x="4068" y="2386"/>
                  <a:pt x="4068" y="2386"/>
                </a:cubicBezTo>
                <a:cubicBezTo>
                  <a:pt x="4079" y="2384"/>
                  <a:pt x="4088" y="2378"/>
                  <a:pt x="4094" y="2369"/>
                </a:cubicBezTo>
                <a:close/>
                <a:moveTo>
                  <a:pt x="4643" y="4028"/>
                </a:moveTo>
                <a:cubicBezTo>
                  <a:pt x="4930" y="4193"/>
                  <a:pt x="4930" y="4193"/>
                  <a:pt x="4930" y="4193"/>
                </a:cubicBezTo>
                <a:cubicBezTo>
                  <a:pt x="4930" y="4521"/>
                  <a:pt x="4930" y="4521"/>
                  <a:pt x="4930" y="4521"/>
                </a:cubicBezTo>
                <a:cubicBezTo>
                  <a:pt x="4642" y="4687"/>
                  <a:pt x="4642" y="4687"/>
                  <a:pt x="4642" y="4687"/>
                </a:cubicBezTo>
                <a:cubicBezTo>
                  <a:pt x="4349" y="4518"/>
                  <a:pt x="4349" y="4518"/>
                  <a:pt x="4349" y="4518"/>
                </a:cubicBezTo>
                <a:cubicBezTo>
                  <a:pt x="4345" y="4199"/>
                  <a:pt x="4345" y="4199"/>
                  <a:pt x="4345" y="4199"/>
                </a:cubicBezTo>
                <a:lnTo>
                  <a:pt x="4643" y="4028"/>
                </a:lnTo>
                <a:close/>
                <a:moveTo>
                  <a:pt x="4645" y="5351"/>
                </a:moveTo>
                <a:cubicBezTo>
                  <a:pt x="4645" y="5036"/>
                  <a:pt x="4645" y="5036"/>
                  <a:pt x="4645" y="5036"/>
                </a:cubicBezTo>
                <a:cubicBezTo>
                  <a:pt x="4920" y="5192"/>
                  <a:pt x="4920" y="5192"/>
                  <a:pt x="4920" y="5192"/>
                </a:cubicBezTo>
                <a:lnTo>
                  <a:pt x="4645" y="5351"/>
                </a:lnTo>
                <a:close/>
                <a:moveTo>
                  <a:pt x="4930" y="5198"/>
                </a:moveTo>
                <a:cubicBezTo>
                  <a:pt x="4930" y="5521"/>
                  <a:pt x="4930" y="5521"/>
                  <a:pt x="4930" y="5521"/>
                </a:cubicBezTo>
                <a:cubicBezTo>
                  <a:pt x="4649" y="5360"/>
                  <a:pt x="4649" y="5360"/>
                  <a:pt x="4649" y="5360"/>
                </a:cubicBezTo>
                <a:lnTo>
                  <a:pt x="4930" y="5198"/>
                </a:lnTo>
                <a:close/>
                <a:moveTo>
                  <a:pt x="4645" y="5030"/>
                </a:moveTo>
                <a:cubicBezTo>
                  <a:pt x="4645" y="4691"/>
                  <a:pt x="4645" y="4691"/>
                  <a:pt x="4645" y="4691"/>
                </a:cubicBezTo>
                <a:cubicBezTo>
                  <a:pt x="4930" y="4527"/>
                  <a:pt x="4930" y="4527"/>
                  <a:pt x="4930" y="4527"/>
                </a:cubicBezTo>
                <a:cubicBezTo>
                  <a:pt x="4930" y="5187"/>
                  <a:pt x="4930" y="5187"/>
                  <a:pt x="4930" y="5187"/>
                </a:cubicBezTo>
                <a:cubicBezTo>
                  <a:pt x="4925" y="5189"/>
                  <a:pt x="4925" y="5189"/>
                  <a:pt x="4925" y="5189"/>
                </a:cubicBezTo>
                <a:lnTo>
                  <a:pt x="4645" y="5030"/>
                </a:lnTo>
                <a:close/>
                <a:moveTo>
                  <a:pt x="4687" y="3320"/>
                </a:moveTo>
                <a:cubicBezTo>
                  <a:pt x="4678" y="3306"/>
                  <a:pt x="4662" y="3297"/>
                  <a:pt x="4644" y="3297"/>
                </a:cubicBezTo>
                <a:cubicBezTo>
                  <a:pt x="4645" y="2683"/>
                  <a:pt x="4645" y="2683"/>
                  <a:pt x="4645" y="2683"/>
                </a:cubicBezTo>
                <a:cubicBezTo>
                  <a:pt x="4930" y="2519"/>
                  <a:pt x="4930" y="2519"/>
                  <a:pt x="4930" y="2519"/>
                </a:cubicBezTo>
                <a:cubicBezTo>
                  <a:pt x="4930" y="3181"/>
                  <a:pt x="4930" y="3181"/>
                  <a:pt x="4930" y="3181"/>
                </a:cubicBezTo>
                <a:lnTo>
                  <a:pt x="4687" y="3320"/>
                </a:lnTo>
                <a:close/>
                <a:moveTo>
                  <a:pt x="5219" y="4322"/>
                </a:moveTo>
                <a:cubicBezTo>
                  <a:pt x="5209" y="4322"/>
                  <a:pt x="5200" y="4327"/>
                  <a:pt x="5194" y="4335"/>
                </a:cubicBezTo>
                <a:cubicBezTo>
                  <a:pt x="4939" y="4188"/>
                  <a:pt x="4939" y="4188"/>
                  <a:pt x="4939" y="4188"/>
                </a:cubicBezTo>
                <a:cubicBezTo>
                  <a:pt x="5219" y="4026"/>
                  <a:pt x="5219" y="4026"/>
                  <a:pt x="5219" y="4026"/>
                </a:cubicBezTo>
                <a:lnTo>
                  <a:pt x="5219" y="4322"/>
                </a:lnTo>
                <a:close/>
                <a:moveTo>
                  <a:pt x="5218" y="5021"/>
                </a:moveTo>
                <a:cubicBezTo>
                  <a:pt x="4935" y="5184"/>
                  <a:pt x="4935" y="5184"/>
                  <a:pt x="4935" y="5184"/>
                </a:cubicBezTo>
                <a:cubicBezTo>
                  <a:pt x="4935" y="4524"/>
                  <a:pt x="4935" y="4524"/>
                  <a:pt x="4935" y="4524"/>
                </a:cubicBezTo>
                <a:cubicBezTo>
                  <a:pt x="5191" y="4377"/>
                  <a:pt x="5191" y="4377"/>
                  <a:pt x="5191" y="4377"/>
                </a:cubicBezTo>
                <a:cubicBezTo>
                  <a:pt x="5197" y="4386"/>
                  <a:pt x="5206" y="4392"/>
                  <a:pt x="5217" y="4393"/>
                </a:cubicBezTo>
                <a:lnTo>
                  <a:pt x="5218" y="5021"/>
                </a:lnTo>
                <a:close/>
                <a:moveTo>
                  <a:pt x="4935" y="4519"/>
                </a:moveTo>
                <a:cubicBezTo>
                  <a:pt x="4935" y="4196"/>
                  <a:pt x="4935" y="4196"/>
                  <a:pt x="4935" y="4196"/>
                </a:cubicBezTo>
                <a:cubicBezTo>
                  <a:pt x="5189" y="4343"/>
                  <a:pt x="5189" y="4343"/>
                  <a:pt x="5189" y="4343"/>
                </a:cubicBezTo>
                <a:cubicBezTo>
                  <a:pt x="5187" y="4347"/>
                  <a:pt x="5185" y="4352"/>
                  <a:pt x="5185" y="4358"/>
                </a:cubicBezTo>
                <a:cubicBezTo>
                  <a:pt x="5185" y="4363"/>
                  <a:pt x="5187" y="4368"/>
                  <a:pt x="5189" y="4372"/>
                </a:cubicBezTo>
                <a:lnTo>
                  <a:pt x="4935" y="4519"/>
                </a:lnTo>
                <a:close/>
                <a:moveTo>
                  <a:pt x="4935" y="4185"/>
                </a:moveTo>
                <a:cubicBezTo>
                  <a:pt x="4648" y="4019"/>
                  <a:pt x="4648" y="4019"/>
                  <a:pt x="4648" y="4019"/>
                </a:cubicBezTo>
                <a:cubicBezTo>
                  <a:pt x="4647" y="3403"/>
                  <a:pt x="4647" y="3403"/>
                  <a:pt x="4647" y="3403"/>
                </a:cubicBezTo>
                <a:cubicBezTo>
                  <a:pt x="4664" y="3402"/>
                  <a:pt x="4678" y="3393"/>
                  <a:pt x="4687" y="3380"/>
                </a:cubicBezTo>
                <a:cubicBezTo>
                  <a:pt x="5219" y="3688"/>
                  <a:pt x="5219" y="3688"/>
                  <a:pt x="5219" y="3688"/>
                </a:cubicBezTo>
                <a:cubicBezTo>
                  <a:pt x="5219" y="4020"/>
                  <a:pt x="5219" y="4020"/>
                  <a:pt x="5219" y="4020"/>
                </a:cubicBezTo>
                <a:lnTo>
                  <a:pt x="4935" y="4185"/>
                </a:lnTo>
                <a:close/>
                <a:moveTo>
                  <a:pt x="4930" y="6188"/>
                </a:moveTo>
                <a:cubicBezTo>
                  <a:pt x="4677" y="6042"/>
                  <a:pt x="4677" y="6042"/>
                  <a:pt x="4677" y="6042"/>
                </a:cubicBezTo>
                <a:cubicBezTo>
                  <a:pt x="4678" y="6038"/>
                  <a:pt x="4679" y="6034"/>
                  <a:pt x="4679" y="6030"/>
                </a:cubicBezTo>
                <a:cubicBezTo>
                  <a:pt x="4679" y="6012"/>
                  <a:pt x="4665" y="5997"/>
                  <a:pt x="4648" y="5994"/>
                </a:cubicBezTo>
                <a:cubicBezTo>
                  <a:pt x="4648" y="5365"/>
                  <a:pt x="4648" y="5365"/>
                  <a:pt x="4648" y="5365"/>
                </a:cubicBezTo>
                <a:cubicBezTo>
                  <a:pt x="4930" y="5527"/>
                  <a:pt x="4930" y="5527"/>
                  <a:pt x="4930" y="5527"/>
                </a:cubicBezTo>
                <a:lnTo>
                  <a:pt x="4930" y="6188"/>
                </a:lnTo>
                <a:close/>
                <a:moveTo>
                  <a:pt x="4925" y="6197"/>
                </a:moveTo>
                <a:cubicBezTo>
                  <a:pt x="4356" y="6525"/>
                  <a:pt x="4356" y="6525"/>
                  <a:pt x="4356" y="6525"/>
                </a:cubicBezTo>
                <a:cubicBezTo>
                  <a:pt x="4356" y="6200"/>
                  <a:pt x="4356" y="6200"/>
                  <a:pt x="4356" y="6200"/>
                </a:cubicBezTo>
                <a:cubicBezTo>
                  <a:pt x="4614" y="6050"/>
                  <a:pt x="4614" y="6050"/>
                  <a:pt x="4614" y="6050"/>
                </a:cubicBezTo>
                <a:cubicBezTo>
                  <a:pt x="4621" y="6059"/>
                  <a:pt x="4631" y="6065"/>
                  <a:pt x="4643" y="6065"/>
                </a:cubicBezTo>
                <a:cubicBezTo>
                  <a:pt x="4655" y="6065"/>
                  <a:pt x="4666" y="6059"/>
                  <a:pt x="4672" y="6050"/>
                </a:cubicBezTo>
                <a:lnTo>
                  <a:pt x="4925" y="6197"/>
                </a:lnTo>
                <a:close/>
                <a:moveTo>
                  <a:pt x="4356" y="6189"/>
                </a:moveTo>
                <a:cubicBezTo>
                  <a:pt x="4356" y="5527"/>
                  <a:pt x="4356" y="5527"/>
                  <a:pt x="4356" y="5527"/>
                </a:cubicBezTo>
                <a:cubicBezTo>
                  <a:pt x="4638" y="5364"/>
                  <a:pt x="4638" y="5364"/>
                  <a:pt x="4638" y="5364"/>
                </a:cubicBezTo>
                <a:cubicBezTo>
                  <a:pt x="4638" y="5994"/>
                  <a:pt x="4638" y="5994"/>
                  <a:pt x="4638" y="5994"/>
                </a:cubicBezTo>
                <a:cubicBezTo>
                  <a:pt x="4621" y="5997"/>
                  <a:pt x="4607" y="6012"/>
                  <a:pt x="4607" y="6030"/>
                </a:cubicBezTo>
                <a:cubicBezTo>
                  <a:pt x="4607" y="6034"/>
                  <a:pt x="4608" y="6038"/>
                  <a:pt x="4610" y="6042"/>
                </a:cubicBezTo>
                <a:lnTo>
                  <a:pt x="4356" y="6189"/>
                </a:lnTo>
                <a:close/>
                <a:moveTo>
                  <a:pt x="4059" y="4302"/>
                </a:moveTo>
                <a:cubicBezTo>
                  <a:pt x="4043" y="4302"/>
                  <a:pt x="4028" y="4311"/>
                  <a:pt x="4018" y="4324"/>
                </a:cubicBezTo>
                <a:cubicBezTo>
                  <a:pt x="3488" y="4018"/>
                  <a:pt x="3488" y="4018"/>
                  <a:pt x="3488" y="4018"/>
                </a:cubicBezTo>
                <a:cubicBezTo>
                  <a:pt x="3489" y="3389"/>
                  <a:pt x="3489" y="3389"/>
                  <a:pt x="3489" y="3389"/>
                </a:cubicBezTo>
                <a:cubicBezTo>
                  <a:pt x="3499" y="3387"/>
                  <a:pt x="3507" y="3381"/>
                  <a:pt x="3513" y="3372"/>
                </a:cubicBezTo>
                <a:cubicBezTo>
                  <a:pt x="4060" y="3687"/>
                  <a:pt x="4060" y="3687"/>
                  <a:pt x="4060" y="3687"/>
                </a:cubicBezTo>
                <a:lnTo>
                  <a:pt x="4059" y="4302"/>
                </a:lnTo>
                <a:close/>
                <a:moveTo>
                  <a:pt x="3485" y="2686"/>
                </a:moveTo>
                <a:cubicBezTo>
                  <a:pt x="3769" y="2522"/>
                  <a:pt x="3769" y="2522"/>
                  <a:pt x="3769" y="2522"/>
                </a:cubicBezTo>
                <a:cubicBezTo>
                  <a:pt x="3770" y="3180"/>
                  <a:pt x="3770" y="3180"/>
                  <a:pt x="3770" y="3180"/>
                </a:cubicBezTo>
                <a:cubicBezTo>
                  <a:pt x="3509" y="3331"/>
                  <a:pt x="3509" y="3331"/>
                  <a:pt x="3509" y="3331"/>
                </a:cubicBezTo>
                <a:cubicBezTo>
                  <a:pt x="3503" y="3324"/>
                  <a:pt x="3495" y="3319"/>
                  <a:pt x="3485" y="3319"/>
                </a:cubicBezTo>
                <a:lnTo>
                  <a:pt x="3485" y="2686"/>
                </a:lnTo>
                <a:close/>
                <a:moveTo>
                  <a:pt x="3775" y="3189"/>
                </a:moveTo>
                <a:cubicBezTo>
                  <a:pt x="4331" y="3527"/>
                  <a:pt x="4331" y="3527"/>
                  <a:pt x="4331" y="3527"/>
                </a:cubicBezTo>
                <a:cubicBezTo>
                  <a:pt x="4063" y="3683"/>
                  <a:pt x="4063" y="3683"/>
                  <a:pt x="4063" y="3683"/>
                </a:cubicBezTo>
                <a:cubicBezTo>
                  <a:pt x="3515" y="3368"/>
                  <a:pt x="3515" y="3368"/>
                  <a:pt x="3515" y="3368"/>
                </a:cubicBezTo>
                <a:cubicBezTo>
                  <a:pt x="3517" y="3364"/>
                  <a:pt x="3518" y="3359"/>
                  <a:pt x="3518" y="3354"/>
                </a:cubicBezTo>
                <a:cubicBezTo>
                  <a:pt x="3518" y="3349"/>
                  <a:pt x="3517" y="3344"/>
                  <a:pt x="3514" y="3339"/>
                </a:cubicBezTo>
                <a:lnTo>
                  <a:pt x="3775" y="3189"/>
                </a:lnTo>
                <a:close/>
                <a:moveTo>
                  <a:pt x="3772" y="1516"/>
                </a:moveTo>
                <a:cubicBezTo>
                  <a:pt x="4059" y="1682"/>
                  <a:pt x="4059" y="1682"/>
                  <a:pt x="4059" y="1682"/>
                </a:cubicBezTo>
                <a:cubicBezTo>
                  <a:pt x="4060" y="2315"/>
                  <a:pt x="4060" y="2315"/>
                  <a:pt x="4060" y="2315"/>
                </a:cubicBezTo>
                <a:cubicBezTo>
                  <a:pt x="4051" y="2316"/>
                  <a:pt x="4043" y="2320"/>
                  <a:pt x="4037" y="2327"/>
                </a:cubicBezTo>
                <a:cubicBezTo>
                  <a:pt x="3773" y="2175"/>
                  <a:pt x="3773" y="2175"/>
                  <a:pt x="3773" y="2175"/>
                </a:cubicBezTo>
                <a:lnTo>
                  <a:pt x="3772" y="1516"/>
                </a:lnTo>
                <a:close/>
                <a:moveTo>
                  <a:pt x="3774" y="1511"/>
                </a:moveTo>
                <a:cubicBezTo>
                  <a:pt x="4351" y="1182"/>
                  <a:pt x="4351" y="1182"/>
                  <a:pt x="4351" y="1182"/>
                </a:cubicBezTo>
                <a:cubicBezTo>
                  <a:pt x="4636" y="1345"/>
                  <a:pt x="4636" y="1345"/>
                  <a:pt x="4636" y="1345"/>
                </a:cubicBezTo>
                <a:cubicBezTo>
                  <a:pt x="4062" y="1678"/>
                  <a:pt x="4062" y="1678"/>
                  <a:pt x="4062" y="1678"/>
                </a:cubicBezTo>
                <a:lnTo>
                  <a:pt x="3774" y="1511"/>
                </a:lnTo>
                <a:close/>
                <a:moveTo>
                  <a:pt x="4360" y="1176"/>
                </a:moveTo>
                <a:cubicBezTo>
                  <a:pt x="4639" y="998"/>
                  <a:pt x="4639" y="998"/>
                  <a:pt x="4639" y="998"/>
                </a:cubicBezTo>
                <a:cubicBezTo>
                  <a:pt x="4639" y="1336"/>
                  <a:pt x="4639" y="1336"/>
                  <a:pt x="4639" y="1336"/>
                </a:cubicBezTo>
                <a:lnTo>
                  <a:pt x="4360" y="1176"/>
                </a:lnTo>
                <a:close/>
                <a:moveTo>
                  <a:pt x="4641" y="2069"/>
                </a:moveTo>
                <a:cubicBezTo>
                  <a:pt x="4660" y="2069"/>
                  <a:pt x="4677" y="2059"/>
                  <a:pt x="4686" y="2045"/>
                </a:cubicBezTo>
                <a:cubicBezTo>
                  <a:pt x="4930" y="2186"/>
                  <a:pt x="4930" y="2186"/>
                  <a:pt x="4930" y="2186"/>
                </a:cubicBezTo>
                <a:cubicBezTo>
                  <a:pt x="4930" y="2513"/>
                  <a:pt x="4930" y="2513"/>
                  <a:pt x="4930" y="2513"/>
                </a:cubicBezTo>
                <a:cubicBezTo>
                  <a:pt x="4642" y="2679"/>
                  <a:pt x="4642" y="2679"/>
                  <a:pt x="4642" y="2679"/>
                </a:cubicBezTo>
                <a:cubicBezTo>
                  <a:pt x="4096" y="2365"/>
                  <a:pt x="4096" y="2365"/>
                  <a:pt x="4096" y="2365"/>
                </a:cubicBezTo>
                <a:cubicBezTo>
                  <a:pt x="4098" y="2361"/>
                  <a:pt x="4099" y="2356"/>
                  <a:pt x="4099" y="2350"/>
                </a:cubicBezTo>
                <a:cubicBezTo>
                  <a:pt x="4099" y="2345"/>
                  <a:pt x="4098" y="2340"/>
                  <a:pt x="4095" y="2335"/>
                </a:cubicBezTo>
                <a:cubicBezTo>
                  <a:pt x="4597" y="2045"/>
                  <a:pt x="4597" y="2045"/>
                  <a:pt x="4597" y="2045"/>
                </a:cubicBezTo>
                <a:cubicBezTo>
                  <a:pt x="4607" y="2060"/>
                  <a:pt x="4623" y="2069"/>
                  <a:pt x="4641" y="2069"/>
                </a:cubicBezTo>
                <a:close/>
                <a:moveTo>
                  <a:pt x="4647" y="1963"/>
                </a:moveTo>
                <a:cubicBezTo>
                  <a:pt x="4648" y="1352"/>
                  <a:pt x="4648" y="1352"/>
                  <a:pt x="4648" y="1352"/>
                </a:cubicBezTo>
                <a:cubicBezTo>
                  <a:pt x="5219" y="1679"/>
                  <a:pt x="5219" y="1679"/>
                  <a:pt x="5219" y="1679"/>
                </a:cubicBezTo>
                <a:cubicBezTo>
                  <a:pt x="5219" y="2011"/>
                  <a:pt x="5219" y="2011"/>
                  <a:pt x="5219" y="2011"/>
                </a:cubicBezTo>
                <a:cubicBezTo>
                  <a:pt x="4934" y="2177"/>
                  <a:pt x="4934" y="2177"/>
                  <a:pt x="4934" y="2177"/>
                </a:cubicBezTo>
                <a:cubicBezTo>
                  <a:pt x="4691" y="2036"/>
                  <a:pt x="4691" y="2036"/>
                  <a:pt x="4691" y="2036"/>
                </a:cubicBezTo>
                <a:cubicBezTo>
                  <a:pt x="4693" y="2030"/>
                  <a:pt x="4695" y="2023"/>
                  <a:pt x="4695" y="2016"/>
                </a:cubicBezTo>
                <a:cubicBezTo>
                  <a:pt x="4695" y="1988"/>
                  <a:pt x="4674" y="1966"/>
                  <a:pt x="4647" y="1963"/>
                </a:cubicBezTo>
                <a:close/>
                <a:moveTo>
                  <a:pt x="5223" y="3023"/>
                </a:moveTo>
                <a:cubicBezTo>
                  <a:pt x="5793" y="3353"/>
                  <a:pt x="5793" y="3353"/>
                  <a:pt x="5793" y="3353"/>
                </a:cubicBezTo>
                <a:cubicBezTo>
                  <a:pt x="5510" y="3517"/>
                  <a:pt x="5510" y="3517"/>
                  <a:pt x="5510" y="3517"/>
                </a:cubicBezTo>
                <a:cubicBezTo>
                  <a:pt x="4939" y="3187"/>
                  <a:pt x="4939" y="3187"/>
                  <a:pt x="4939" y="3187"/>
                </a:cubicBezTo>
                <a:lnTo>
                  <a:pt x="5223" y="3023"/>
                </a:lnTo>
                <a:close/>
                <a:moveTo>
                  <a:pt x="5514" y="1506"/>
                </a:moveTo>
                <a:cubicBezTo>
                  <a:pt x="5516" y="1184"/>
                  <a:pt x="5516" y="1184"/>
                  <a:pt x="5516" y="1184"/>
                </a:cubicBezTo>
                <a:cubicBezTo>
                  <a:pt x="5794" y="1345"/>
                  <a:pt x="5794" y="1345"/>
                  <a:pt x="5794" y="1345"/>
                </a:cubicBezTo>
                <a:lnTo>
                  <a:pt x="5514" y="1506"/>
                </a:lnTo>
                <a:close/>
                <a:moveTo>
                  <a:pt x="5521" y="1176"/>
                </a:moveTo>
                <a:cubicBezTo>
                  <a:pt x="5799" y="1014"/>
                  <a:pt x="5799" y="1014"/>
                  <a:pt x="5799" y="1014"/>
                </a:cubicBezTo>
                <a:cubicBezTo>
                  <a:pt x="5799" y="1337"/>
                  <a:pt x="5799" y="1337"/>
                  <a:pt x="5799" y="1337"/>
                </a:cubicBezTo>
                <a:lnTo>
                  <a:pt x="5521" y="1176"/>
                </a:lnTo>
                <a:close/>
                <a:moveTo>
                  <a:pt x="5807" y="2011"/>
                </a:moveTo>
                <a:cubicBezTo>
                  <a:pt x="5807" y="1349"/>
                  <a:pt x="5807" y="1349"/>
                  <a:pt x="5807" y="1349"/>
                </a:cubicBezTo>
                <a:cubicBezTo>
                  <a:pt x="6379" y="1680"/>
                  <a:pt x="6379" y="1680"/>
                  <a:pt x="6379" y="1680"/>
                </a:cubicBezTo>
                <a:cubicBezTo>
                  <a:pt x="6378" y="2295"/>
                  <a:pt x="6378" y="2295"/>
                  <a:pt x="6378" y="2295"/>
                </a:cubicBezTo>
                <a:cubicBezTo>
                  <a:pt x="6361" y="2296"/>
                  <a:pt x="6347" y="2305"/>
                  <a:pt x="6338" y="2318"/>
                </a:cubicBezTo>
                <a:lnTo>
                  <a:pt x="5807" y="2011"/>
                </a:lnTo>
                <a:close/>
                <a:moveTo>
                  <a:pt x="6381" y="3024"/>
                </a:moveTo>
                <a:cubicBezTo>
                  <a:pt x="6953" y="3354"/>
                  <a:pt x="6953" y="3354"/>
                  <a:pt x="6953" y="3354"/>
                </a:cubicBezTo>
                <a:cubicBezTo>
                  <a:pt x="6430" y="3655"/>
                  <a:pt x="6430" y="3655"/>
                  <a:pt x="6430" y="3655"/>
                </a:cubicBezTo>
                <a:cubicBezTo>
                  <a:pt x="6420" y="3639"/>
                  <a:pt x="6401" y="3628"/>
                  <a:pt x="6380" y="3628"/>
                </a:cubicBezTo>
                <a:cubicBezTo>
                  <a:pt x="6360" y="3628"/>
                  <a:pt x="6342" y="3639"/>
                  <a:pt x="6331" y="3655"/>
                </a:cubicBezTo>
                <a:cubicBezTo>
                  <a:pt x="5810" y="3353"/>
                  <a:pt x="5810" y="3353"/>
                  <a:pt x="5810" y="3353"/>
                </a:cubicBezTo>
                <a:lnTo>
                  <a:pt x="6381" y="3024"/>
                </a:lnTo>
                <a:close/>
                <a:moveTo>
                  <a:pt x="6956" y="4019"/>
                </a:moveTo>
                <a:cubicBezTo>
                  <a:pt x="6384" y="4350"/>
                  <a:pt x="6384" y="4350"/>
                  <a:pt x="6384" y="4350"/>
                </a:cubicBezTo>
                <a:cubicBezTo>
                  <a:pt x="6383" y="4020"/>
                  <a:pt x="6383" y="4020"/>
                  <a:pt x="6383" y="4020"/>
                </a:cubicBezTo>
                <a:cubicBezTo>
                  <a:pt x="6383" y="4020"/>
                  <a:pt x="6383" y="4020"/>
                  <a:pt x="6383" y="4020"/>
                </a:cubicBezTo>
                <a:cubicBezTo>
                  <a:pt x="6956" y="3695"/>
                  <a:pt x="6956" y="3695"/>
                  <a:pt x="6956" y="3695"/>
                </a:cubicBezTo>
                <a:lnTo>
                  <a:pt x="6956" y="4019"/>
                </a:lnTo>
                <a:close/>
                <a:moveTo>
                  <a:pt x="6386" y="3015"/>
                </a:moveTo>
                <a:cubicBezTo>
                  <a:pt x="6386" y="2401"/>
                  <a:pt x="6386" y="2401"/>
                  <a:pt x="6386" y="2401"/>
                </a:cubicBezTo>
                <a:cubicBezTo>
                  <a:pt x="6403" y="2399"/>
                  <a:pt x="6417" y="2390"/>
                  <a:pt x="6426" y="2377"/>
                </a:cubicBezTo>
                <a:cubicBezTo>
                  <a:pt x="6958" y="2684"/>
                  <a:pt x="6958" y="2684"/>
                  <a:pt x="6958" y="2684"/>
                </a:cubicBezTo>
                <a:cubicBezTo>
                  <a:pt x="6958" y="3345"/>
                  <a:pt x="6958" y="3345"/>
                  <a:pt x="6958" y="3345"/>
                </a:cubicBezTo>
                <a:lnTo>
                  <a:pt x="6386" y="3015"/>
                </a:lnTo>
                <a:close/>
                <a:moveTo>
                  <a:pt x="6383" y="4014"/>
                </a:moveTo>
                <a:cubicBezTo>
                  <a:pt x="6383" y="3744"/>
                  <a:pt x="6383" y="3744"/>
                  <a:pt x="6383" y="3744"/>
                </a:cubicBezTo>
                <a:cubicBezTo>
                  <a:pt x="6414" y="3743"/>
                  <a:pt x="6439" y="3717"/>
                  <a:pt x="6439" y="3686"/>
                </a:cubicBezTo>
                <a:cubicBezTo>
                  <a:pt x="6439" y="3677"/>
                  <a:pt x="6436" y="3668"/>
                  <a:pt x="6432" y="3660"/>
                </a:cubicBezTo>
                <a:cubicBezTo>
                  <a:pt x="6956" y="3357"/>
                  <a:pt x="6956" y="3357"/>
                  <a:pt x="6956" y="3357"/>
                </a:cubicBezTo>
                <a:cubicBezTo>
                  <a:pt x="6956" y="3690"/>
                  <a:pt x="6956" y="3690"/>
                  <a:pt x="6956" y="3690"/>
                </a:cubicBezTo>
                <a:lnTo>
                  <a:pt x="6383" y="4014"/>
                </a:lnTo>
                <a:close/>
                <a:moveTo>
                  <a:pt x="6383" y="2294"/>
                </a:moveTo>
                <a:cubicBezTo>
                  <a:pt x="6384" y="1680"/>
                  <a:pt x="6384" y="1680"/>
                  <a:pt x="6384" y="1680"/>
                </a:cubicBezTo>
                <a:cubicBezTo>
                  <a:pt x="6672" y="1513"/>
                  <a:pt x="6672" y="1513"/>
                  <a:pt x="6672" y="1513"/>
                </a:cubicBezTo>
                <a:cubicBezTo>
                  <a:pt x="6673" y="1852"/>
                  <a:pt x="6673" y="1852"/>
                  <a:pt x="6673" y="1852"/>
                </a:cubicBezTo>
                <a:cubicBezTo>
                  <a:pt x="6957" y="1686"/>
                  <a:pt x="6957" y="1686"/>
                  <a:pt x="6957" y="1686"/>
                </a:cubicBezTo>
                <a:cubicBezTo>
                  <a:pt x="6957" y="2011"/>
                  <a:pt x="6957" y="2011"/>
                  <a:pt x="6957" y="2011"/>
                </a:cubicBezTo>
                <a:cubicBezTo>
                  <a:pt x="6426" y="2317"/>
                  <a:pt x="6426" y="2317"/>
                  <a:pt x="6426" y="2317"/>
                </a:cubicBezTo>
                <a:cubicBezTo>
                  <a:pt x="6416" y="2304"/>
                  <a:pt x="6401" y="2295"/>
                  <a:pt x="6383" y="2294"/>
                </a:cubicBezTo>
                <a:close/>
                <a:moveTo>
                  <a:pt x="6907" y="1346"/>
                </a:moveTo>
                <a:cubicBezTo>
                  <a:pt x="6907" y="1354"/>
                  <a:pt x="6909" y="1362"/>
                  <a:pt x="6912" y="1369"/>
                </a:cubicBezTo>
                <a:cubicBezTo>
                  <a:pt x="6677" y="1505"/>
                  <a:pt x="6677" y="1505"/>
                  <a:pt x="6677" y="1505"/>
                </a:cubicBezTo>
                <a:cubicBezTo>
                  <a:pt x="6676" y="1186"/>
                  <a:pt x="6676" y="1186"/>
                  <a:pt x="6676" y="1186"/>
                </a:cubicBezTo>
                <a:cubicBezTo>
                  <a:pt x="6913" y="1322"/>
                  <a:pt x="6913" y="1322"/>
                  <a:pt x="6913" y="1322"/>
                </a:cubicBezTo>
                <a:cubicBezTo>
                  <a:pt x="6909" y="1329"/>
                  <a:pt x="6907" y="1337"/>
                  <a:pt x="6907" y="1346"/>
                </a:cubicBezTo>
                <a:close/>
                <a:moveTo>
                  <a:pt x="6915" y="1374"/>
                </a:moveTo>
                <a:cubicBezTo>
                  <a:pt x="6923" y="1388"/>
                  <a:pt x="6939" y="1398"/>
                  <a:pt x="6956" y="1399"/>
                </a:cubicBezTo>
                <a:cubicBezTo>
                  <a:pt x="6957" y="1681"/>
                  <a:pt x="6957" y="1681"/>
                  <a:pt x="6957" y="1681"/>
                </a:cubicBezTo>
                <a:cubicBezTo>
                  <a:pt x="6678" y="1844"/>
                  <a:pt x="6678" y="1844"/>
                  <a:pt x="6678" y="1844"/>
                </a:cubicBezTo>
                <a:cubicBezTo>
                  <a:pt x="6677" y="1510"/>
                  <a:pt x="6677" y="1510"/>
                  <a:pt x="6677" y="1510"/>
                </a:cubicBezTo>
                <a:lnTo>
                  <a:pt x="6915" y="1374"/>
                </a:lnTo>
                <a:close/>
                <a:moveTo>
                  <a:pt x="6674" y="513"/>
                </a:moveTo>
                <a:cubicBezTo>
                  <a:pt x="6958" y="676"/>
                  <a:pt x="6958" y="676"/>
                  <a:pt x="6958" y="676"/>
                </a:cubicBezTo>
                <a:cubicBezTo>
                  <a:pt x="6958" y="1293"/>
                  <a:pt x="6958" y="1293"/>
                  <a:pt x="6958" y="1293"/>
                </a:cubicBezTo>
                <a:cubicBezTo>
                  <a:pt x="6942" y="1294"/>
                  <a:pt x="6927" y="1301"/>
                  <a:pt x="6918" y="1313"/>
                </a:cubicBezTo>
                <a:cubicBezTo>
                  <a:pt x="6676" y="1174"/>
                  <a:pt x="6676" y="1174"/>
                  <a:pt x="6676" y="1174"/>
                </a:cubicBezTo>
                <a:lnTo>
                  <a:pt x="6674" y="513"/>
                </a:lnTo>
                <a:close/>
                <a:moveTo>
                  <a:pt x="7251" y="2518"/>
                </a:moveTo>
                <a:cubicBezTo>
                  <a:pt x="7252" y="2855"/>
                  <a:pt x="7252" y="2855"/>
                  <a:pt x="7252" y="2855"/>
                </a:cubicBezTo>
                <a:cubicBezTo>
                  <a:pt x="7255" y="2853"/>
                  <a:pt x="7255" y="2853"/>
                  <a:pt x="7255" y="2853"/>
                </a:cubicBezTo>
                <a:cubicBezTo>
                  <a:pt x="7537" y="2691"/>
                  <a:pt x="7537" y="2691"/>
                  <a:pt x="7537" y="2691"/>
                </a:cubicBezTo>
                <a:cubicBezTo>
                  <a:pt x="7537" y="3015"/>
                  <a:pt x="7537" y="3015"/>
                  <a:pt x="7537" y="3015"/>
                </a:cubicBezTo>
                <a:cubicBezTo>
                  <a:pt x="6963" y="3346"/>
                  <a:pt x="6963" y="3346"/>
                  <a:pt x="6963" y="3346"/>
                </a:cubicBezTo>
                <a:cubicBezTo>
                  <a:pt x="6963" y="2684"/>
                  <a:pt x="6963" y="2684"/>
                  <a:pt x="6963" y="2684"/>
                </a:cubicBezTo>
                <a:lnTo>
                  <a:pt x="7251" y="2518"/>
                </a:lnTo>
                <a:close/>
                <a:moveTo>
                  <a:pt x="6966" y="3689"/>
                </a:moveTo>
                <a:cubicBezTo>
                  <a:pt x="6966" y="3358"/>
                  <a:pt x="6966" y="3358"/>
                  <a:pt x="6966" y="3358"/>
                </a:cubicBezTo>
                <a:cubicBezTo>
                  <a:pt x="7537" y="3688"/>
                  <a:pt x="7537" y="3688"/>
                  <a:pt x="7537" y="3688"/>
                </a:cubicBezTo>
                <a:cubicBezTo>
                  <a:pt x="7537" y="4015"/>
                  <a:pt x="7537" y="4015"/>
                  <a:pt x="7537" y="4015"/>
                </a:cubicBezTo>
                <a:lnTo>
                  <a:pt x="6966" y="3689"/>
                </a:lnTo>
                <a:close/>
                <a:moveTo>
                  <a:pt x="7537" y="4021"/>
                </a:moveTo>
                <a:cubicBezTo>
                  <a:pt x="7537" y="4349"/>
                  <a:pt x="7537" y="4349"/>
                  <a:pt x="7537" y="4349"/>
                </a:cubicBezTo>
                <a:cubicBezTo>
                  <a:pt x="6966" y="4019"/>
                  <a:pt x="6966" y="4019"/>
                  <a:pt x="6966" y="4019"/>
                </a:cubicBezTo>
                <a:cubicBezTo>
                  <a:pt x="6966" y="3694"/>
                  <a:pt x="6966" y="3694"/>
                  <a:pt x="6966" y="3694"/>
                </a:cubicBezTo>
                <a:lnTo>
                  <a:pt x="7537" y="4021"/>
                </a:lnTo>
                <a:close/>
                <a:moveTo>
                  <a:pt x="7506" y="2349"/>
                </a:moveTo>
                <a:cubicBezTo>
                  <a:pt x="7506" y="2354"/>
                  <a:pt x="7507" y="2359"/>
                  <a:pt x="7509" y="2363"/>
                </a:cubicBezTo>
                <a:cubicBezTo>
                  <a:pt x="7255" y="2509"/>
                  <a:pt x="7255" y="2509"/>
                  <a:pt x="7255" y="2509"/>
                </a:cubicBezTo>
                <a:cubicBezTo>
                  <a:pt x="7254" y="2188"/>
                  <a:pt x="7254" y="2188"/>
                  <a:pt x="7254" y="2188"/>
                </a:cubicBezTo>
                <a:cubicBezTo>
                  <a:pt x="7508" y="2335"/>
                  <a:pt x="7508" y="2335"/>
                  <a:pt x="7508" y="2335"/>
                </a:cubicBezTo>
                <a:cubicBezTo>
                  <a:pt x="7507" y="2339"/>
                  <a:pt x="7506" y="2344"/>
                  <a:pt x="7506" y="2349"/>
                </a:cubicBezTo>
                <a:close/>
                <a:moveTo>
                  <a:pt x="7511" y="2367"/>
                </a:moveTo>
                <a:cubicBezTo>
                  <a:pt x="7517" y="2376"/>
                  <a:pt x="7526" y="2382"/>
                  <a:pt x="7537" y="2384"/>
                </a:cubicBezTo>
                <a:cubicBezTo>
                  <a:pt x="7537" y="2685"/>
                  <a:pt x="7537" y="2685"/>
                  <a:pt x="7537" y="2685"/>
                </a:cubicBezTo>
                <a:cubicBezTo>
                  <a:pt x="7256" y="2846"/>
                  <a:pt x="7256" y="2846"/>
                  <a:pt x="7256" y="2846"/>
                </a:cubicBezTo>
                <a:cubicBezTo>
                  <a:pt x="7255" y="2515"/>
                  <a:pt x="7255" y="2515"/>
                  <a:pt x="7255" y="2515"/>
                </a:cubicBezTo>
                <a:lnTo>
                  <a:pt x="7511" y="2367"/>
                </a:lnTo>
                <a:close/>
                <a:moveTo>
                  <a:pt x="7542" y="3023"/>
                </a:moveTo>
                <a:cubicBezTo>
                  <a:pt x="7829" y="3190"/>
                  <a:pt x="7829" y="3190"/>
                  <a:pt x="7829" y="3190"/>
                </a:cubicBezTo>
                <a:cubicBezTo>
                  <a:pt x="7829" y="3517"/>
                  <a:pt x="7829" y="3517"/>
                  <a:pt x="7829" y="3517"/>
                </a:cubicBezTo>
                <a:cubicBezTo>
                  <a:pt x="7540" y="3684"/>
                  <a:pt x="7540" y="3684"/>
                  <a:pt x="7540" y="3684"/>
                </a:cubicBezTo>
                <a:cubicBezTo>
                  <a:pt x="6968" y="3354"/>
                  <a:pt x="6968" y="3354"/>
                  <a:pt x="6968" y="3354"/>
                </a:cubicBezTo>
                <a:lnTo>
                  <a:pt x="7542" y="3023"/>
                </a:lnTo>
                <a:close/>
                <a:moveTo>
                  <a:pt x="7829" y="3523"/>
                </a:moveTo>
                <a:cubicBezTo>
                  <a:pt x="7828" y="3852"/>
                  <a:pt x="7828" y="3852"/>
                  <a:pt x="7828" y="3852"/>
                </a:cubicBezTo>
                <a:cubicBezTo>
                  <a:pt x="7542" y="4017"/>
                  <a:pt x="7542" y="4017"/>
                  <a:pt x="7542" y="4017"/>
                </a:cubicBezTo>
                <a:cubicBezTo>
                  <a:pt x="7542" y="3688"/>
                  <a:pt x="7542" y="3688"/>
                  <a:pt x="7542" y="3688"/>
                </a:cubicBezTo>
                <a:lnTo>
                  <a:pt x="7829" y="3523"/>
                </a:lnTo>
                <a:close/>
                <a:moveTo>
                  <a:pt x="7571" y="2368"/>
                </a:moveTo>
                <a:cubicBezTo>
                  <a:pt x="7828" y="2517"/>
                  <a:pt x="7828" y="2517"/>
                  <a:pt x="7828" y="2517"/>
                </a:cubicBezTo>
                <a:cubicBezTo>
                  <a:pt x="7546" y="2679"/>
                  <a:pt x="7546" y="2679"/>
                  <a:pt x="7546" y="2679"/>
                </a:cubicBezTo>
                <a:cubicBezTo>
                  <a:pt x="7546" y="2384"/>
                  <a:pt x="7546" y="2384"/>
                  <a:pt x="7546" y="2384"/>
                </a:cubicBezTo>
                <a:cubicBezTo>
                  <a:pt x="7557" y="2382"/>
                  <a:pt x="7566" y="2377"/>
                  <a:pt x="7571" y="2368"/>
                </a:cubicBezTo>
                <a:close/>
                <a:moveTo>
                  <a:pt x="7831" y="2521"/>
                </a:moveTo>
                <a:cubicBezTo>
                  <a:pt x="7829" y="3179"/>
                  <a:pt x="7829" y="3179"/>
                  <a:pt x="7829" y="3179"/>
                </a:cubicBezTo>
                <a:cubicBezTo>
                  <a:pt x="7546" y="3015"/>
                  <a:pt x="7546" y="3015"/>
                  <a:pt x="7546" y="3015"/>
                </a:cubicBezTo>
                <a:cubicBezTo>
                  <a:pt x="7546" y="2685"/>
                  <a:pt x="7546" y="2685"/>
                  <a:pt x="7546" y="2685"/>
                </a:cubicBezTo>
                <a:lnTo>
                  <a:pt x="7831" y="2521"/>
                </a:lnTo>
                <a:close/>
                <a:moveTo>
                  <a:pt x="7832" y="3855"/>
                </a:moveTo>
                <a:cubicBezTo>
                  <a:pt x="7832" y="3853"/>
                  <a:pt x="7832" y="3853"/>
                  <a:pt x="7832" y="3853"/>
                </a:cubicBezTo>
                <a:cubicBezTo>
                  <a:pt x="7833" y="3520"/>
                  <a:pt x="7833" y="3520"/>
                  <a:pt x="7833" y="3520"/>
                </a:cubicBezTo>
                <a:cubicBezTo>
                  <a:pt x="8074" y="3381"/>
                  <a:pt x="8074" y="3381"/>
                  <a:pt x="8074" y="3381"/>
                </a:cubicBezTo>
                <a:cubicBezTo>
                  <a:pt x="8083" y="3395"/>
                  <a:pt x="8098" y="3404"/>
                  <a:pt x="8115" y="3406"/>
                </a:cubicBezTo>
                <a:cubicBezTo>
                  <a:pt x="8115" y="4018"/>
                  <a:pt x="8115" y="4018"/>
                  <a:pt x="8115" y="4018"/>
                </a:cubicBezTo>
                <a:cubicBezTo>
                  <a:pt x="7542" y="4350"/>
                  <a:pt x="7542" y="4350"/>
                  <a:pt x="7542" y="4350"/>
                </a:cubicBezTo>
                <a:cubicBezTo>
                  <a:pt x="7542" y="4023"/>
                  <a:pt x="7542" y="4023"/>
                  <a:pt x="7542" y="4023"/>
                </a:cubicBezTo>
                <a:cubicBezTo>
                  <a:pt x="7543" y="4022"/>
                  <a:pt x="7543" y="4022"/>
                  <a:pt x="7543" y="4022"/>
                </a:cubicBezTo>
                <a:lnTo>
                  <a:pt x="7832" y="3855"/>
                </a:lnTo>
                <a:close/>
                <a:moveTo>
                  <a:pt x="7833" y="3514"/>
                </a:moveTo>
                <a:cubicBezTo>
                  <a:pt x="7834" y="3193"/>
                  <a:pt x="7834" y="3193"/>
                  <a:pt x="7834" y="3193"/>
                </a:cubicBezTo>
                <a:cubicBezTo>
                  <a:pt x="8071" y="3330"/>
                  <a:pt x="8071" y="3330"/>
                  <a:pt x="8071" y="3330"/>
                </a:cubicBezTo>
                <a:cubicBezTo>
                  <a:pt x="8068" y="3337"/>
                  <a:pt x="8066" y="3344"/>
                  <a:pt x="8066" y="3353"/>
                </a:cubicBezTo>
                <a:cubicBezTo>
                  <a:pt x="8066" y="3361"/>
                  <a:pt x="8068" y="3369"/>
                  <a:pt x="8072" y="3377"/>
                </a:cubicBezTo>
                <a:lnTo>
                  <a:pt x="7833" y="3514"/>
                </a:lnTo>
                <a:close/>
                <a:moveTo>
                  <a:pt x="7834" y="3181"/>
                </a:moveTo>
                <a:cubicBezTo>
                  <a:pt x="7836" y="2521"/>
                  <a:pt x="7836" y="2521"/>
                  <a:pt x="7836" y="2521"/>
                </a:cubicBezTo>
                <a:cubicBezTo>
                  <a:pt x="8118" y="2684"/>
                  <a:pt x="8118" y="2684"/>
                  <a:pt x="8118" y="2684"/>
                </a:cubicBezTo>
                <a:cubicBezTo>
                  <a:pt x="8118" y="3299"/>
                  <a:pt x="8118" y="3299"/>
                  <a:pt x="8118" y="3299"/>
                </a:cubicBezTo>
                <a:cubicBezTo>
                  <a:pt x="8101" y="3300"/>
                  <a:pt x="8086" y="3309"/>
                  <a:pt x="8076" y="3321"/>
                </a:cubicBezTo>
                <a:lnTo>
                  <a:pt x="7834" y="3181"/>
                </a:lnTo>
                <a:close/>
                <a:moveTo>
                  <a:pt x="8120" y="4027"/>
                </a:moveTo>
                <a:cubicBezTo>
                  <a:pt x="8403" y="4189"/>
                  <a:pt x="8403" y="4189"/>
                  <a:pt x="8403" y="4189"/>
                </a:cubicBezTo>
                <a:cubicBezTo>
                  <a:pt x="7830" y="4520"/>
                  <a:pt x="7830" y="4520"/>
                  <a:pt x="7830" y="4520"/>
                </a:cubicBezTo>
                <a:cubicBezTo>
                  <a:pt x="7548" y="4358"/>
                  <a:pt x="7548" y="4358"/>
                  <a:pt x="7548" y="4358"/>
                </a:cubicBezTo>
                <a:lnTo>
                  <a:pt x="8120" y="4027"/>
                </a:lnTo>
                <a:close/>
                <a:moveTo>
                  <a:pt x="7827" y="4524"/>
                </a:moveTo>
                <a:cubicBezTo>
                  <a:pt x="7829" y="5185"/>
                  <a:pt x="7829" y="5185"/>
                  <a:pt x="7829" y="5185"/>
                </a:cubicBezTo>
                <a:cubicBezTo>
                  <a:pt x="7546" y="5022"/>
                  <a:pt x="7546" y="5022"/>
                  <a:pt x="7546" y="5022"/>
                </a:cubicBezTo>
                <a:cubicBezTo>
                  <a:pt x="7546" y="4362"/>
                  <a:pt x="7546" y="4362"/>
                  <a:pt x="7546" y="4362"/>
                </a:cubicBezTo>
                <a:lnTo>
                  <a:pt x="7827" y="4524"/>
                </a:lnTo>
                <a:close/>
                <a:moveTo>
                  <a:pt x="8123" y="2684"/>
                </a:moveTo>
                <a:cubicBezTo>
                  <a:pt x="8696" y="2353"/>
                  <a:pt x="8696" y="2353"/>
                  <a:pt x="8696" y="2353"/>
                </a:cubicBezTo>
                <a:cubicBezTo>
                  <a:pt x="8695" y="3015"/>
                  <a:pt x="8695" y="3015"/>
                  <a:pt x="8695" y="3015"/>
                </a:cubicBezTo>
                <a:cubicBezTo>
                  <a:pt x="8163" y="3322"/>
                  <a:pt x="8163" y="3322"/>
                  <a:pt x="8163" y="3322"/>
                </a:cubicBezTo>
                <a:cubicBezTo>
                  <a:pt x="8154" y="3309"/>
                  <a:pt x="8140" y="3301"/>
                  <a:pt x="8123" y="3300"/>
                </a:cubicBezTo>
                <a:lnTo>
                  <a:pt x="8123" y="2684"/>
                </a:lnTo>
                <a:close/>
                <a:moveTo>
                  <a:pt x="8165" y="3380"/>
                </a:moveTo>
                <a:cubicBezTo>
                  <a:pt x="8409" y="3522"/>
                  <a:pt x="8409" y="3522"/>
                  <a:pt x="8409" y="3522"/>
                </a:cubicBezTo>
                <a:cubicBezTo>
                  <a:pt x="8408" y="4181"/>
                  <a:pt x="8408" y="4181"/>
                  <a:pt x="8408" y="4181"/>
                </a:cubicBezTo>
                <a:cubicBezTo>
                  <a:pt x="8125" y="4018"/>
                  <a:pt x="8125" y="4018"/>
                  <a:pt x="8125" y="4018"/>
                </a:cubicBezTo>
                <a:cubicBezTo>
                  <a:pt x="8125" y="3406"/>
                  <a:pt x="8125" y="3406"/>
                  <a:pt x="8125" y="3406"/>
                </a:cubicBezTo>
                <a:cubicBezTo>
                  <a:pt x="8142" y="3404"/>
                  <a:pt x="8157" y="3394"/>
                  <a:pt x="8165" y="3380"/>
                </a:cubicBezTo>
                <a:close/>
                <a:moveTo>
                  <a:pt x="8118" y="5352"/>
                </a:moveTo>
                <a:cubicBezTo>
                  <a:pt x="7834" y="5188"/>
                  <a:pt x="7834" y="5188"/>
                  <a:pt x="7834" y="5188"/>
                </a:cubicBezTo>
                <a:cubicBezTo>
                  <a:pt x="7832" y="4527"/>
                  <a:pt x="7832" y="4527"/>
                  <a:pt x="7832" y="4527"/>
                </a:cubicBezTo>
                <a:cubicBezTo>
                  <a:pt x="8070" y="4664"/>
                  <a:pt x="8070" y="4664"/>
                  <a:pt x="8070" y="4664"/>
                </a:cubicBezTo>
                <a:cubicBezTo>
                  <a:pt x="8065" y="4672"/>
                  <a:pt x="8063" y="4682"/>
                  <a:pt x="8063" y="4691"/>
                </a:cubicBezTo>
                <a:cubicBezTo>
                  <a:pt x="8063" y="4722"/>
                  <a:pt x="8087" y="4747"/>
                  <a:pt x="8117" y="4749"/>
                </a:cubicBezTo>
                <a:lnTo>
                  <a:pt x="8118" y="5352"/>
                </a:lnTo>
                <a:close/>
                <a:moveTo>
                  <a:pt x="8113" y="5360"/>
                </a:moveTo>
                <a:cubicBezTo>
                  <a:pt x="7835" y="5521"/>
                  <a:pt x="7835" y="5521"/>
                  <a:pt x="7835" y="5521"/>
                </a:cubicBezTo>
                <a:cubicBezTo>
                  <a:pt x="7834" y="5199"/>
                  <a:pt x="7834" y="5199"/>
                  <a:pt x="7834" y="5199"/>
                </a:cubicBezTo>
                <a:lnTo>
                  <a:pt x="8113" y="5360"/>
                </a:lnTo>
                <a:close/>
                <a:moveTo>
                  <a:pt x="8116" y="6025"/>
                </a:moveTo>
                <a:cubicBezTo>
                  <a:pt x="7570" y="6341"/>
                  <a:pt x="7570" y="6341"/>
                  <a:pt x="7570" y="6341"/>
                </a:cubicBezTo>
                <a:cubicBezTo>
                  <a:pt x="7564" y="6333"/>
                  <a:pt x="7554" y="6327"/>
                  <a:pt x="7543" y="6327"/>
                </a:cubicBezTo>
                <a:cubicBezTo>
                  <a:pt x="7543" y="5751"/>
                  <a:pt x="7543" y="5751"/>
                  <a:pt x="7543" y="5751"/>
                </a:cubicBezTo>
                <a:cubicBezTo>
                  <a:pt x="7575" y="5751"/>
                  <a:pt x="7600" y="5725"/>
                  <a:pt x="7600" y="5693"/>
                </a:cubicBezTo>
                <a:cubicBezTo>
                  <a:pt x="7600" y="5684"/>
                  <a:pt x="7597" y="5674"/>
                  <a:pt x="7593" y="5666"/>
                </a:cubicBezTo>
                <a:cubicBezTo>
                  <a:pt x="7830" y="5530"/>
                  <a:pt x="7830" y="5530"/>
                  <a:pt x="7830" y="5530"/>
                </a:cubicBezTo>
                <a:cubicBezTo>
                  <a:pt x="7831" y="6163"/>
                  <a:pt x="7831" y="6163"/>
                  <a:pt x="7831" y="6163"/>
                </a:cubicBezTo>
                <a:cubicBezTo>
                  <a:pt x="7836" y="6163"/>
                  <a:pt x="7836" y="6163"/>
                  <a:pt x="7836" y="6163"/>
                </a:cubicBezTo>
                <a:cubicBezTo>
                  <a:pt x="7835" y="5527"/>
                  <a:pt x="7835" y="5527"/>
                  <a:pt x="7835" y="5527"/>
                </a:cubicBezTo>
                <a:cubicBezTo>
                  <a:pt x="8116" y="5364"/>
                  <a:pt x="8116" y="5364"/>
                  <a:pt x="8116" y="5364"/>
                </a:cubicBezTo>
                <a:lnTo>
                  <a:pt x="8116" y="6025"/>
                </a:lnTo>
                <a:close/>
                <a:moveTo>
                  <a:pt x="7542" y="5635"/>
                </a:moveTo>
                <a:cubicBezTo>
                  <a:pt x="7521" y="5635"/>
                  <a:pt x="7502" y="5646"/>
                  <a:pt x="7492" y="5663"/>
                </a:cubicBezTo>
                <a:cubicBezTo>
                  <a:pt x="6971" y="5360"/>
                  <a:pt x="6971" y="5360"/>
                  <a:pt x="6971" y="5360"/>
                </a:cubicBezTo>
                <a:cubicBezTo>
                  <a:pt x="7542" y="5030"/>
                  <a:pt x="7542" y="5030"/>
                  <a:pt x="7542" y="5030"/>
                </a:cubicBezTo>
                <a:cubicBezTo>
                  <a:pt x="7829" y="5197"/>
                  <a:pt x="7829" y="5197"/>
                  <a:pt x="7829" y="5197"/>
                </a:cubicBezTo>
                <a:cubicBezTo>
                  <a:pt x="7830" y="5524"/>
                  <a:pt x="7830" y="5524"/>
                  <a:pt x="7830" y="5524"/>
                </a:cubicBezTo>
                <a:cubicBezTo>
                  <a:pt x="7591" y="5662"/>
                  <a:pt x="7591" y="5662"/>
                  <a:pt x="7591" y="5662"/>
                </a:cubicBezTo>
                <a:cubicBezTo>
                  <a:pt x="7580" y="5646"/>
                  <a:pt x="7562" y="5635"/>
                  <a:pt x="7542" y="5635"/>
                </a:cubicBezTo>
                <a:close/>
                <a:moveTo>
                  <a:pt x="7538" y="6327"/>
                </a:moveTo>
                <a:cubicBezTo>
                  <a:pt x="7528" y="6328"/>
                  <a:pt x="7519" y="6333"/>
                  <a:pt x="7513" y="6341"/>
                </a:cubicBezTo>
                <a:cubicBezTo>
                  <a:pt x="6967" y="6026"/>
                  <a:pt x="6967" y="6026"/>
                  <a:pt x="6967" y="6026"/>
                </a:cubicBezTo>
                <a:cubicBezTo>
                  <a:pt x="6967" y="5364"/>
                  <a:pt x="6967" y="5364"/>
                  <a:pt x="6967" y="5364"/>
                </a:cubicBezTo>
                <a:cubicBezTo>
                  <a:pt x="7490" y="5667"/>
                  <a:pt x="7490" y="5667"/>
                  <a:pt x="7490" y="5667"/>
                </a:cubicBezTo>
                <a:cubicBezTo>
                  <a:pt x="7486" y="5675"/>
                  <a:pt x="7483" y="5684"/>
                  <a:pt x="7483" y="5693"/>
                </a:cubicBezTo>
                <a:cubicBezTo>
                  <a:pt x="7483" y="5724"/>
                  <a:pt x="7508" y="5749"/>
                  <a:pt x="7538" y="5751"/>
                </a:cubicBezTo>
                <a:lnTo>
                  <a:pt x="7538" y="6327"/>
                </a:lnTo>
                <a:close/>
                <a:moveTo>
                  <a:pt x="6963" y="5353"/>
                </a:moveTo>
                <a:cubicBezTo>
                  <a:pt x="6963" y="4692"/>
                  <a:pt x="6963" y="4692"/>
                  <a:pt x="6963" y="4692"/>
                </a:cubicBezTo>
                <a:cubicBezTo>
                  <a:pt x="7536" y="4361"/>
                  <a:pt x="7536" y="4361"/>
                  <a:pt x="7536" y="4361"/>
                </a:cubicBezTo>
                <a:cubicBezTo>
                  <a:pt x="7537" y="5022"/>
                  <a:pt x="7537" y="5022"/>
                  <a:pt x="7537" y="5022"/>
                </a:cubicBezTo>
                <a:lnTo>
                  <a:pt x="6963" y="5353"/>
                </a:lnTo>
                <a:close/>
                <a:moveTo>
                  <a:pt x="6960" y="4688"/>
                </a:moveTo>
                <a:cubicBezTo>
                  <a:pt x="6389" y="4358"/>
                  <a:pt x="6389" y="4358"/>
                  <a:pt x="6389" y="4358"/>
                </a:cubicBezTo>
                <a:cubicBezTo>
                  <a:pt x="6961" y="4027"/>
                  <a:pt x="6961" y="4027"/>
                  <a:pt x="6961" y="4027"/>
                </a:cubicBezTo>
                <a:cubicBezTo>
                  <a:pt x="7532" y="4357"/>
                  <a:pt x="7532" y="4357"/>
                  <a:pt x="7532" y="4357"/>
                </a:cubicBezTo>
                <a:lnTo>
                  <a:pt x="6960" y="4688"/>
                </a:lnTo>
                <a:close/>
                <a:moveTo>
                  <a:pt x="6959" y="5352"/>
                </a:moveTo>
                <a:cubicBezTo>
                  <a:pt x="6429" y="5045"/>
                  <a:pt x="6429" y="5045"/>
                  <a:pt x="6429" y="5045"/>
                </a:cubicBezTo>
                <a:cubicBezTo>
                  <a:pt x="6432" y="5038"/>
                  <a:pt x="6434" y="5031"/>
                  <a:pt x="6434" y="5023"/>
                </a:cubicBezTo>
                <a:cubicBezTo>
                  <a:pt x="6434" y="4996"/>
                  <a:pt x="6413" y="4974"/>
                  <a:pt x="6387" y="4971"/>
                </a:cubicBezTo>
                <a:cubicBezTo>
                  <a:pt x="6386" y="4361"/>
                  <a:pt x="6386" y="4361"/>
                  <a:pt x="6386" y="4361"/>
                </a:cubicBezTo>
                <a:cubicBezTo>
                  <a:pt x="6958" y="4692"/>
                  <a:pt x="6958" y="4692"/>
                  <a:pt x="6958" y="4692"/>
                </a:cubicBezTo>
                <a:lnTo>
                  <a:pt x="6959" y="5352"/>
                </a:lnTo>
                <a:close/>
                <a:moveTo>
                  <a:pt x="6381" y="5692"/>
                </a:moveTo>
                <a:cubicBezTo>
                  <a:pt x="6099" y="5528"/>
                  <a:pt x="6099" y="5528"/>
                  <a:pt x="6099" y="5528"/>
                </a:cubicBezTo>
                <a:cubicBezTo>
                  <a:pt x="6096" y="5196"/>
                  <a:pt x="6096" y="5196"/>
                  <a:pt x="6096" y="5196"/>
                </a:cubicBezTo>
                <a:cubicBezTo>
                  <a:pt x="6338" y="5055"/>
                  <a:pt x="6338" y="5055"/>
                  <a:pt x="6338" y="5055"/>
                </a:cubicBezTo>
                <a:cubicBezTo>
                  <a:pt x="6347" y="5068"/>
                  <a:pt x="6363" y="5077"/>
                  <a:pt x="6380" y="5077"/>
                </a:cubicBezTo>
                <a:cubicBezTo>
                  <a:pt x="6399" y="5077"/>
                  <a:pt x="6415" y="5067"/>
                  <a:pt x="6424" y="5054"/>
                </a:cubicBezTo>
                <a:cubicBezTo>
                  <a:pt x="6952" y="5360"/>
                  <a:pt x="6952" y="5360"/>
                  <a:pt x="6952" y="5360"/>
                </a:cubicBezTo>
                <a:lnTo>
                  <a:pt x="6381" y="5692"/>
                </a:lnTo>
                <a:close/>
                <a:moveTo>
                  <a:pt x="6379" y="5696"/>
                </a:moveTo>
                <a:cubicBezTo>
                  <a:pt x="6379" y="6018"/>
                  <a:pt x="6379" y="6018"/>
                  <a:pt x="6379" y="6018"/>
                </a:cubicBezTo>
                <a:cubicBezTo>
                  <a:pt x="6103" y="5856"/>
                  <a:pt x="6103" y="5856"/>
                  <a:pt x="6103" y="5856"/>
                </a:cubicBezTo>
                <a:cubicBezTo>
                  <a:pt x="6099" y="5533"/>
                  <a:pt x="6099" y="5533"/>
                  <a:pt x="6099" y="5533"/>
                </a:cubicBezTo>
                <a:lnTo>
                  <a:pt x="6379" y="5696"/>
                </a:lnTo>
                <a:close/>
                <a:moveTo>
                  <a:pt x="6379" y="6309"/>
                </a:moveTo>
                <a:cubicBezTo>
                  <a:pt x="6362" y="6310"/>
                  <a:pt x="6347" y="6319"/>
                  <a:pt x="6338" y="6333"/>
                </a:cubicBezTo>
                <a:cubicBezTo>
                  <a:pt x="5807" y="6027"/>
                  <a:pt x="5807" y="6027"/>
                  <a:pt x="5807" y="6027"/>
                </a:cubicBezTo>
                <a:cubicBezTo>
                  <a:pt x="5807" y="5364"/>
                  <a:pt x="5807" y="5364"/>
                  <a:pt x="5807" y="5364"/>
                </a:cubicBezTo>
                <a:cubicBezTo>
                  <a:pt x="6094" y="5530"/>
                  <a:pt x="6094" y="5530"/>
                  <a:pt x="6094" y="5530"/>
                </a:cubicBezTo>
                <a:cubicBezTo>
                  <a:pt x="6098" y="5859"/>
                  <a:pt x="6098" y="5859"/>
                  <a:pt x="6098" y="5859"/>
                </a:cubicBezTo>
                <a:cubicBezTo>
                  <a:pt x="6099" y="5860"/>
                  <a:pt x="6099" y="5860"/>
                  <a:pt x="6099" y="5860"/>
                </a:cubicBezTo>
                <a:cubicBezTo>
                  <a:pt x="6379" y="6024"/>
                  <a:pt x="6379" y="6024"/>
                  <a:pt x="6379" y="6024"/>
                </a:cubicBezTo>
                <a:lnTo>
                  <a:pt x="6379" y="6309"/>
                </a:lnTo>
                <a:close/>
                <a:moveTo>
                  <a:pt x="6377" y="7029"/>
                </a:moveTo>
                <a:cubicBezTo>
                  <a:pt x="5804" y="7359"/>
                  <a:pt x="5804" y="7359"/>
                  <a:pt x="5804" y="7359"/>
                </a:cubicBezTo>
                <a:cubicBezTo>
                  <a:pt x="5804" y="6754"/>
                  <a:pt x="5804" y="6754"/>
                  <a:pt x="5804" y="6754"/>
                </a:cubicBezTo>
                <a:cubicBezTo>
                  <a:pt x="5835" y="6754"/>
                  <a:pt x="5861" y="6728"/>
                  <a:pt x="5861" y="6696"/>
                </a:cubicBezTo>
                <a:cubicBezTo>
                  <a:pt x="5861" y="6687"/>
                  <a:pt x="5858" y="6678"/>
                  <a:pt x="5854" y="6670"/>
                </a:cubicBezTo>
                <a:cubicBezTo>
                  <a:pt x="6338" y="6392"/>
                  <a:pt x="6338" y="6392"/>
                  <a:pt x="6338" y="6392"/>
                </a:cubicBezTo>
                <a:cubicBezTo>
                  <a:pt x="6346" y="6405"/>
                  <a:pt x="6361" y="6414"/>
                  <a:pt x="6377" y="6415"/>
                </a:cubicBezTo>
                <a:lnTo>
                  <a:pt x="6377" y="7029"/>
                </a:lnTo>
                <a:close/>
                <a:moveTo>
                  <a:pt x="5516" y="6189"/>
                </a:moveTo>
                <a:cubicBezTo>
                  <a:pt x="5516" y="5525"/>
                  <a:pt x="5516" y="5525"/>
                  <a:pt x="5516" y="5525"/>
                </a:cubicBezTo>
                <a:cubicBezTo>
                  <a:pt x="5797" y="5363"/>
                  <a:pt x="5797" y="5363"/>
                  <a:pt x="5797" y="5363"/>
                </a:cubicBezTo>
                <a:cubicBezTo>
                  <a:pt x="5798" y="5363"/>
                  <a:pt x="5798" y="5363"/>
                  <a:pt x="5798" y="5363"/>
                </a:cubicBezTo>
                <a:cubicBezTo>
                  <a:pt x="5798" y="6027"/>
                  <a:pt x="5798" y="6027"/>
                  <a:pt x="5798" y="6027"/>
                </a:cubicBezTo>
                <a:lnTo>
                  <a:pt x="5516" y="6189"/>
                </a:lnTo>
                <a:close/>
                <a:moveTo>
                  <a:pt x="5511" y="5522"/>
                </a:moveTo>
                <a:cubicBezTo>
                  <a:pt x="4935" y="5195"/>
                  <a:pt x="4935" y="5195"/>
                  <a:pt x="4935" y="5195"/>
                </a:cubicBezTo>
                <a:cubicBezTo>
                  <a:pt x="5223" y="5029"/>
                  <a:pt x="5223" y="5029"/>
                  <a:pt x="5223" y="5029"/>
                </a:cubicBezTo>
                <a:cubicBezTo>
                  <a:pt x="5792" y="5360"/>
                  <a:pt x="5792" y="5360"/>
                  <a:pt x="5792" y="5360"/>
                </a:cubicBezTo>
                <a:lnTo>
                  <a:pt x="5511" y="5522"/>
                </a:lnTo>
                <a:close/>
                <a:moveTo>
                  <a:pt x="5511" y="6526"/>
                </a:moveTo>
                <a:cubicBezTo>
                  <a:pt x="5231" y="6364"/>
                  <a:pt x="5231" y="6364"/>
                  <a:pt x="5231" y="6364"/>
                </a:cubicBezTo>
                <a:cubicBezTo>
                  <a:pt x="5511" y="6203"/>
                  <a:pt x="5511" y="6203"/>
                  <a:pt x="5511" y="6203"/>
                </a:cubicBezTo>
                <a:lnTo>
                  <a:pt x="5511" y="6526"/>
                </a:lnTo>
                <a:close/>
                <a:moveTo>
                  <a:pt x="5224" y="6356"/>
                </a:moveTo>
                <a:cubicBezTo>
                  <a:pt x="5224" y="5694"/>
                  <a:pt x="5224" y="5694"/>
                  <a:pt x="5224" y="5694"/>
                </a:cubicBezTo>
                <a:cubicBezTo>
                  <a:pt x="5511" y="5528"/>
                  <a:pt x="5511" y="5528"/>
                  <a:pt x="5511" y="5528"/>
                </a:cubicBezTo>
                <a:cubicBezTo>
                  <a:pt x="5511" y="6192"/>
                  <a:pt x="5511" y="6192"/>
                  <a:pt x="5511" y="6192"/>
                </a:cubicBezTo>
                <a:lnTo>
                  <a:pt x="5224" y="6356"/>
                </a:lnTo>
                <a:close/>
                <a:moveTo>
                  <a:pt x="5222" y="5689"/>
                </a:moveTo>
                <a:cubicBezTo>
                  <a:pt x="4935" y="5524"/>
                  <a:pt x="4935" y="5524"/>
                  <a:pt x="4935" y="5524"/>
                </a:cubicBezTo>
                <a:cubicBezTo>
                  <a:pt x="4935" y="5200"/>
                  <a:pt x="4935" y="5200"/>
                  <a:pt x="4935" y="5200"/>
                </a:cubicBezTo>
                <a:cubicBezTo>
                  <a:pt x="5506" y="5525"/>
                  <a:pt x="5506" y="5525"/>
                  <a:pt x="5506" y="5525"/>
                </a:cubicBezTo>
                <a:lnTo>
                  <a:pt x="5222" y="5689"/>
                </a:lnTo>
                <a:close/>
                <a:moveTo>
                  <a:pt x="5219" y="6355"/>
                </a:moveTo>
                <a:cubicBezTo>
                  <a:pt x="4935" y="6191"/>
                  <a:pt x="4935" y="6191"/>
                  <a:pt x="4935" y="6191"/>
                </a:cubicBezTo>
                <a:cubicBezTo>
                  <a:pt x="4935" y="5530"/>
                  <a:pt x="4935" y="5530"/>
                  <a:pt x="4935" y="5530"/>
                </a:cubicBezTo>
                <a:cubicBezTo>
                  <a:pt x="5219" y="5694"/>
                  <a:pt x="5219" y="5694"/>
                  <a:pt x="5219" y="5694"/>
                </a:cubicBezTo>
                <a:lnTo>
                  <a:pt x="5219" y="6355"/>
                </a:lnTo>
                <a:close/>
                <a:moveTo>
                  <a:pt x="4642" y="6695"/>
                </a:moveTo>
                <a:cubicBezTo>
                  <a:pt x="4357" y="6530"/>
                  <a:pt x="4357" y="6530"/>
                  <a:pt x="4357" y="6530"/>
                </a:cubicBezTo>
                <a:cubicBezTo>
                  <a:pt x="4930" y="6199"/>
                  <a:pt x="4930" y="6199"/>
                  <a:pt x="4930" y="6199"/>
                </a:cubicBezTo>
                <a:cubicBezTo>
                  <a:pt x="5214" y="6364"/>
                  <a:pt x="5214" y="6364"/>
                  <a:pt x="5214" y="6364"/>
                </a:cubicBezTo>
                <a:lnTo>
                  <a:pt x="4642" y="6695"/>
                </a:lnTo>
                <a:close/>
                <a:moveTo>
                  <a:pt x="4640" y="7315"/>
                </a:moveTo>
                <a:cubicBezTo>
                  <a:pt x="4624" y="7316"/>
                  <a:pt x="4610" y="7324"/>
                  <a:pt x="4600" y="7335"/>
                </a:cubicBezTo>
                <a:cubicBezTo>
                  <a:pt x="4068" y="7030"/>
                  <a:pt x="4068" y="7030"/>
                  <a:pt x="4068" y="7030"/>
                </a:cubicBezTo>
                <a:cubicBezTo>
                  <a:pt x="4068" y="6369"/>
                  <a:pt x="4068" y="6369"/>
                  <a:pt x="4068" y="6369"/>
                </a:cubicBezTo>
                <a:cubicBezTo>
                  <a:pt x="4351" y="6532"/>
                  <a:pt x="4351" y="6532"/>
                  <a:pt x="4351" y="6532"/>
                </a:cubicBezTo>
                <a:cubicBezTo>
                  <a:pt x="4351" y="6534"/>
                  <a:pt x="4351" y="6534"/>
                  <a:pt x="4351" y="6534"/>
                </a:cubicBezTo>
                <a:cubicBezTo>
                  <a:pt x="4352" y="6533"/>
                  <a:pt x="4352" y="6533"/>
                  <a:pt x="4352" y="6533"/>
                </a:cubicBezTo>
                <a:cubicBezTo>
                  <a:pt x="4640" y="6700"/>
                  <a:pt x="4640" y="6700"/>
                  <a:pt x="4640" y="6700"/>
                </a:cubicBezTo>
                <a:lnTo>
                  <a:pt x="4640" y="7315"/>
                </a:lnTo>
                <a:close/>
                <a:moveTo>
                  <a:pt x="4065" y="6357"/>
                </a:moveTo>
                <a:cubicBezTo>
                  <a:pt x="4064" y="5752"/>
                  <a:pt x="4064" y="5752"/>
                  <a:pt x="4064" y="5752"/>
                </a:cubicBezTo>
                <a:cubicBezTo>
                  <a:pt x="4095" y="5751"/>
                  <a:pt x="4120" y="5725"/>
                  <a:pt x="4120" y="5694"/>
                </a:cubicBezTo>
                <a:cubicBezTo>
                  <a:pt x="4120" y="5685"/>
                  <a:pt x="4118" y="5675"/>
                  <a:pt x="4113" y="5667"/>
                </a:cubicBezTo>
                <a:cubicBezTo>
                  <a:pt x="4351" y="5530"/>
                  <a:pt x="4351" y="5530"/>
                  <a:pt x="4351" y="5530"/>
                </a:cubicBezTo>
                <a:cubicBezTo>
                  <a:pt x="4351" y="6192"/>
                  <a:pt x="4351" y="6192"/>
                  <a:pt x="4351" y="6192"/>
                </a:cubicBezTo>
                <a:lnTo>
                  <a:pt x="4065" y="6357"/>
                </a:lnTo>
                <a:close/>
                <a:moveTo>
                  <a:pt x="4062" y="5636"/>
                </a:moveTo>
                <a:cubicBezTo>
                  <a:pt x="4041" y="5636"/>
                  <a:pt x="4023" y="5647"/>
                  <a:pt x="4013" y="5663"/>
                </a:cubicBezTo>
                <a:cubicBezTo>
                  <a:pt x="3532" y="5384"/>
                  <a:pt x="3532" y="5384"/>
                  <a:pt x="3532" y="5384"/>
                </a:cubicBezTo>
                <a:cubicBezTo>
                  <a:pt x="3535" y="5377"/>
                  <a:pt x="3537" y="5370"/>
                  <a:pt x="3537" y="5362"/>
                </a:cubicBezTo>
                <a:cubicBezTo>
                  <a:pt x="3537" y="5353"/>
                  <a:pt x="3535" y="5345"/>
                  <a:pt x="3531" y="5338"/>
                </a:cubicBezTo>
                <a:cubicBezTo>
                  <a:pt x="3777" y="5196"/>
                  <a:pt x="3777" y="5196"/>
                  <a:pt x="3777" y="5196"/>
                </a:cubicBezTo>
                <a:cubicBezTo>
                  <a:pt x="4349" y="5526"/>
                  <a:pt x="4349" y="5526"/>
                  <a:pt x="4349" y="5526"/>
                </a:cubicBezTo>
                <a:cubicBezTo>
                  <a:pt x="4111" y="5663"/>
                  <a:pt x="4111" y="5663"/>
                  <a:pt x="4111" y="5663"/>
                </a:cubicBezTo>
                <a:cubicBezTo>
                  <a:pt x="4101" y="5647"/>
                  <a:pt x="4082" y="5636"/>
                  <a:pt x="4062" y="5636"/>
                </a:cubicBezTo>
                <a:close/>
                <a:moveTo>
                  <a:pt x="4060" y="6356"/>
                </a:moveTo>
                <a:cubicBezTo>
                  <a:pt x="3489" y="6026"/>
                  <a:pt x="3489" y="6026"/>
                  <a:pt x="3489" y="6026"/>
                </a:cubicBezTo>
                <a:cubicBezTo>
                  <a:pt x="3488" y="5415"/>
                  <a:pt x="3488" y="5415"/>
                  <a:pt x="3488" y="5415"/>
                </a:cubicBezTo>
                <a:cubicBezTo>
                  <a:pt x="3506" y="5413"/>
                  <a:pt x="3521" y="5403"/>
                  <a:pt x="3530" y="5389"/>
                </a:cubicBezTo>
                <a:cubicBezTo>
                  <a:pt x="4010" y="5667"/>
                  <a:pt x="4010" y="5667"/>
                  <a:pt x="4010" y="5667"/>
                </a:cubicBezTo>
                <a:cubicBezTo>
                  <a:pt x="4006" y="5675"/>
                  <a:pt x="4004" y="5684"/>
                  <a:pt x="4004" y="5694"/>
                </a:cubicBezTo>
                <a:cubicBezTo>
                  <a:pt x="4004" y="5725"/>
                  <a:pt x="4028" y="5751"/>
                  <a:pt x="4059" y="5752"/>
                </a:cubicBezTo>
                <a:lnTo>
                  <a:pt x="4060" y="6356"/>
                </a:lnTo>
                <a:close/>
                <a:moveTo>
                  <a:pt x="4059" y="7030"/>
                </a:moveTo>
                <a:cubicBezTo>
                  <a:pt x="3485" y="7359"/>
                  <a:pt x="3485" y="7359"/>
                  <a:pt x="3485" y="7359"/>
                </a:cubicBezTo>
                <a:cubicBezTo>
                  <a:pt x="3485" y="6700"/>
                  <a:pt x="3485" y="6700"/>
                  <a:pt x="3485" y="6700"/>
                </a:cubicBezTo>
                <a:cubicBezTo>
                  <a:pt x="4059" y="6368"/>
                  <a:pt x="4059" y="6368"/>
                  <a:pt x="4059" y="6368"/>
                </a:cubicBezTo>
                <a:lnTo>
                  <a:pt x="4059" y="7030"/>
                </a:lnTo>
                <a:close/>
                <a:moveTo>
                  <a:pt x="3196" y="6190"/>
                </a:moveTo>
                <a:cubicBezTo>
                  <a:pt x="3196" y="5528"/>
                  <a:pt x="3196" y="5528"/>
                  <a:pt x="3196" y="5528"/>
                </a:cubicBezTo>
                <a:cubicBezTo>
                  <a:pt x="3437" y="5388"/>
                  <a:pt x="3437" y="5388"/>
                  <a:pt x="3437" y="5388"/>
                </a:cubicBezTo>
                <a:cubicBezTo>
                  <a:pt x="3446" y="5402"/>
                  <a:pt x="3461" y="5413"/>
                  <a:pt x="3478" y="5415"/>
                </a:cubicBezTo>
                <a:cubicBezTo>
                  <a:pt x="3479" y="6026"/>
                  <a:pt x="3479" y="6026"/>
                  <a:pt x="3479" y="6026"/>
                </a:cubicBezTo>
                <a:lnTo>
                  <a:pt x="3196" y="6190"/>
                </a:lnTo>
                <a:close/>
                <a:moveTo>
                  <a:pt x="3196" y="5522"/>
                </a:moveTo>
                <a:cubicBezTo>
                  <a:pt x="3196" y="5200"/>
                  <a:pt x="3196" y="5200"/>
                  <a:pt x="3196" y="5200"/>
                </a:cubicBezTo>
                <a:cubicBezTo>
                  <a:pt x="3436" y="5339"/>
                  <a:pt x="3436" y="5339"/>
                  <a:pt x="3436" y="5339"/>
                </a:cubicBezTo>
                <a:cubicBezTo>
                  <a:pt x="3432" y="5346"/>
                  <a:pt x="3430" y="5353"/>
                  <a:pt x="3430" y="5362"/>
                </a:cubicBezTo>
                <a:cubicBezTo>
                  <a:pt x="3430" y="5369"/>
                  <a:pt x="3432" y="5377"/>
                  <a:pt x="3435" y="5384"/>
                </a:cubicBezTo>
                <a:lnTo>
                  <a:pt x="3196" y="5522"/>
                </a:lnTo>
                <a:close/>
                <a:moveTo>
                  <a:pt x="3196" y="5188"/>
                </a:moveTo>
                <a:cubicBezTo>
                  <a:pt x="2909" y="5022"/>
                  <a:pt x="2909" y="5022"/>
                  <a:pt x="2909" y="5022"/>
                </a:cubicBezTo>
                <a:cubicBezTo>
                  <a:pt x="2909" y="4690"/>
                  <a:pt x="2909" y="4690"/>
                  <a:pt x="2909" y="4690"/>
                </a:cubicBezTo>
                <a:cubicBezTo>
                  <a:pt x="3194" y="4526"/>
                  <a:pt x="3194" y="4526"/>
                  <a:pt x="3194" y="4526"/>
                </a:cubicBezTo>
                <a:cubicBezTo>
                  <a:pt x="3480" y="4693"/>
                  <a:pt x="3480" y="4693"/>
                  <a:pt x="3480" y="4693"/>
                </a:cubicBezTo>
                <a:cubicBezTo>
                  <a:pt x="3480" y="5022"/>
                  <a:pt x="3480" y="5022"/>
                  <a:pt x="3480" y="5022"/>
                </a:cubicBezTo>
                <a:lnTo>
                  <a:pt x="3196" y="5188"/>
                </a:lnTo>
                <a:close/>
                <a:moveTo>
                  <a:pt x="3191" y="6527"/>
                </a:moveTo>
                <a:cubicBezTo>
                  <a:pt x="2912" y="6365"/>
                  <a:pt x="2912" y="6365"/>
                  <a:pt x="2912" y="6365"/>
                </a:cubicBezTo>
                <a:cubicBezTo>
                  <a:pt x="3191" y="6204"/>
                  <a:pt x="3191" y="6204"/>
                  <a:pt x="3191" y="6204"/>
                </a:cubicBezTo>
                <a:lnTo>
                  <a:pt x="3191" y="6527"/>
                </a:lnTo>
                <a:close/>
                <a:moveTo>
                  <a:pt x="2906" y="6358"/>
                </a:moveTo>
                <a:cubicBezTo>
                  <a:pt x="2905" y="5696"/>
                  <a:pt x="2905" y="5696"/>
                  <a:pt x="2905" y="5696"/>
                </a:cubicBezTo>
                <a:cubicBezTo>
                  <a:pt x="3191" y="5530"/>
                  <a:pt x="3191" y="5530"/>
                  <a:pt x="3191" y="5530"/>
                </a:cubicBezTo>
                <a:cubicBezTo>
                  <a:pt x="3191" y="6193"/>
                  <a:pt x="3191" y="6193"/>
                  <a:pt x="3191" y="6193"/>
                </a:cubicBezTo>
                <a:lnTo>
                  <a:pt x="2906" y="6358"/>
                </a:lnTo>
                <a:close/>
                <a:moveTo>
                  <a:pt x="2902" y="5692"/>
                </a:moveTo>
                <a:cubicBezTo>
                  <a:pt x="2617" y="5526"/>
                  <a:pt x="2617" y="5526"/>
                  <a:pt x="2617" y="5526"/>
                </a:cubicBezTo>
                <a:cubicBezTo>
                  <a:pt x="2616" y="5197"/>
                  <a:pt x="2616" y="5197"/>
                  <a:pt x="2616" y="5197"/>
                </a:cubicBezTo>
                <a:cubicBezTo>
                  <a:pt x="2904" y="5030"/>
                  <a:pt x="2904" y="5030"/>
                  <a:pt x="2904" y="5030"/>
                </a:cubicBezTo>
                <a:cubicBezTo>
                  <a:pt x="3191" y="5197"/>
                  <a:pt x="3191" y="5197"/>
                  <a:pt x="3191" y="5197"/>
                </a:cubicBezTo>
                <a:cubicBezTo>
                  <a:pt x="3191" y="5525"/>
                  <a:pt x="3191" y="5525"/>
                  <a:pt x="3191" y="5525"/>
                </a:cubicBezTo>
                <a:lnTo>
                  <a:pt x="2902" y="5692"/>
                </a:lnTo>
                <a:close/>
                <a:moveTo>
                  <a:pt x="2329" y="5689"/>
                </a:moveTo>
                <a:cubicBezTo>
                  <a:pt x="2328" y="5364"/>
                  <a:pt x="2328" y="5364"/>
                  <a:pt x="2328" y="5364"/>
                </a:cubicBezTo>
                <a:cubicBezTo>
                  <a:pt x="2611" y="5528"/>
                  <a:pt x="2611" y="5528"/>
                  <a:pt x="2611" y="5528"/>
                </a:cubicBezTo>
                <a:lnTo>
                  <a:pt x="2329" y="5689"/>
                </a:lnTo>
                <a:close/>
                <a:moveTo>
                  <a:pt x="2332" y="5361"/>
                </a:moveTo>
                <a:cubicBezTo>
                  <a:pt x="2611" y="5200"/>
                  <a:pt x="2611" y="5200"/>
                  <a:pt x="2611" y="5200"/>
                </a:cubicBezTo>
                <a:cubicBezTo>
                  <a:pt x="2612" y="5523"/>
                  <a:pt x="2612" y="5523"/>
                  <a:pt x="2612" y="5523"/>
                </a:cubicBezTo>
                <a:lnTo>
                  <a:pt x="2332" y="5361"/>
                </a:lnTo>
                <a:close/>
                <a:moveTo>
                  <a:pt x="2326" y="5353"/>
                </a:moveTo>
                <a:cubicBezTo>
                  <a:pt x="2326" y="4693"/>
                  <a:pt x="2326" y="4693"/>
                  <a:pt x="2326" y="4693"/>
                </a:cubicBezTo>
                <a:cubicBezTo>
                  <a:pt x="2874" y="4374"/>
                  <a:pt x="2874" y="4374"/>
                  <a:pt x="2874" y="4374"/>
                </a:cubicBezTo>
                <a:cubicBezTo>
                  <a:pt x="2880" y="4383"/>
                  <a:pt x="2889" y="4389"/>
                  <a:pt x="2899" y="4390"/>
                </a:cubicBezTo>
                <a:cubicBezTo>
                  <a:pt x="2899" y="4690"/>
                  <a:pt x="2899" y="4690"/>
                  <a:pt x="2899" y="4690"/>
                </a:cubicBezTo>
                <a:cubicBezTo>
                  <a:pt x="2610" y="4856"/>
                  <a:pt x="2610" y="4856"/>
                  <a:pt x="2610" y="4856"/>
                </a:cubicBezTo>
                <a:cubicBezTo>
                  <a:pt x="2610" y="4857"/>
                  <a:pt x="2610" y="4857"/>
                  <a:pt x="2610" y="4857"/>
                </a:cubicBezTo>
                <a:cubicBezTo>
                  <a:pt x="2611" y="5188"/>
                  <a:pt x="2611" y="5188"/>
                  <a:pt x="2611" y="5188"/>
                </a:cubicBezTo>
                <a:lnTo>
                  <a:pt x="2326" y="5353"/>
                </a:lnTo>
                <a:close/>
                <a:moveTo>
                  <a:pt x="2324" y="4689"/>
                </a:moveTo>
                <a:cubicBezTo>
                  <a:pt x="2038" y="4524"/>
                  <a:pt x="2038" y="4524"/>
                  <a:pt x="2038" y="4524"/>
                </a:cubicBezTo>
                <a:cubicBezTo>
                  <a:pt x="2610" y="4192"/>
                  <a:pt x="2610" y="4192"/>
                  <a:pt x="2610" y="4192"/>
                </a:cubicBezTo>
                <a:cubicBezTo>
                  <a:pt x="2870" y="4344"/>
                  <a:pt x="2870" y="4344"/>
                  <a:pt x="2870" y="4344"/>
                </a:cubicBezTo>
                <a:cubicBezTo>
                  <a:pt x="2869" y="4347"/>
                  <a:pt x="2868" y="4351"/>
                  <a:pt x="2868" y="4355"/>
                </a:cubicBezTo>
                <a:cubicBezTo>
                  <a:pt x="2868" y="4360"/>
                  <a:pt x="2870" y="4365"/>
                  <a:pt x="2872" y="4370"/>
                </a:cubicBezTo>
                <a:lnTo>
                  <a:pt x="2324" y="4689"/>
                </a:lnTo>
                <a:close/>
                <a:moveTo>
                  <a:pt x="1456" y="3520"/>
                </a:moveTo>
                <a:cubicBezTo>
                  <a:pt x="1456" y="3190"/>
                  <a:pt x="1456" y="3190"/>
                  <a:pt x="1456" y="3190"/>
                </a:cubicBezTo>
                <a:cubicBezTo>
                  <a:pt x="1744" y="3023"/>
                  <a:pt x="1744" y="3023"/>
                  <a:pt x="1744" y="3023"/>
                </a:cubicBezTo>
                <a:cubicBezTo>
                  <a:pt x="2291" y="3340"/>
                  <a:pt x="2291" y="3340"/>
                  <a:pt x="2291" y="3340"/>
                </a:cubicBezTo>
                <a:cubicBezTo>
                  <a:pt x="2289" y="3344"/>
                  <a:pt x="2289" y="3348"/>
                  <a:pt x="2289" y="3353"/>
                </a:cubicBezTo>
                <a:cubicBezTo>
                  <a:pt x="2289" y="3358"/>
                  <a:pt x="2290" y="3362"/>
                  <a:pt x="2291" y="3367"/>
                </a:cubicBezTo>
                <a:cubicBezTo>
                  <a:pt x="1743" y="3686"/>
                  <a:pt x="1743" y="3686"/>
                  <a:pt x="1743" y="3686"/>
                </a:cubicBezTo>
                <a:lnTo>
                  <a:pt x="1456" y="3520"/>
                </a:lnTo>
                <a:close/>
                <a:moveTo>
                  <a:pt x="1741" y="3690"/>
                </a:moveTo>
                <a:cubicBezTo>
                  <a:pt x="1741" y="4302"/>
                  <a:pt x="1741" y="4302"/>
                  <a:pt x="1741" y="4302"/>
                </a:cubicBezTo>
                <a:cubicBezTo>
                  <a:pt x="1723" y="4302"/>
                  <a:pt x="1708" y="4311"/>
                  <a:pt x="1699" y="4325"/>
                </a:cubicBezTo>
                <a:cubicBezTo>
                  <a:pt x="1454" y="4184"/>
                  <a:pt x="1454" y="4184"/>
                  <a:pt x="1454" y="4184"/>
                </a:cubicBezTo>
                <a:cubicBezTo>
                  <a:pt x="1456" y="3525"/>
                  <a:pt x="1456" y="3525"/>
                  <a:pt x="1456" y="3525"/>
                </a:cubicBezTo>
                <a:lnTo>
                  <a:pt x="1741" y="3690"/>
                </a:lnTo>
                <a:close/>
                <a:moveTo>
                  <a:pt x="2319" y="4018"/>
                </a:moveTo>
                <a:cubicBezTo>
                  <a:pt x="1788" y="4327"/>
                  <a:pt x="1788" y="4327"/>
                  <a:pt x="1788" y="4327"/>
                </a:cubicBezTo>
                <a:cubicBezTo>
                  <a:pt x="1779" y="4312"/>
                  <a:pt x="1764" y="4303"/>
                  <a:pt x="1746" y="4302"/>
                </a:cubicBezTo>
                <a:cubicBezTo>
                  <a:pt x="1745" y="3690"/>
                  <a:pt x="1745" y="3690"/>
                  <a:pt x="1745" y="3690"/>
                </a:cubicBezTo>
                <a:cubicBezTo>
                  <a:pt x="2294" y="3371"/>
                  <a:pt x="2294" y="3371"/>
                  <a:pt x="2294" y="3371"/>
                </a:cubicBezTo>
                <a:cubicBezTo>
                  <a:pt x="2299" y="3380"/>
                  <a:pt x="2308" y="3386"/>
                  <a:pt x="2319" y="3388"/>
                </a:cubicBezTo>
                <a:lnTo>
                  <a:pt x="2319" y="4018"/>
                </a:lnTo>
                <a:close/>
                <a:moveTo>
                  <a:pt x="2295" y="3332"/>
                </a:moveTo>
                <a:cubicBezTo>
                  <a:pt x="1749" y="3014"/>
                  <a:pt x="1749" y="3014"/>
                  <a:pt x="1749" y="3014"/>
                </a:cubicBezTo>
                <a:cubicBezTo>
                  <a:pt x="1749" y="2356"/>
                  <a:pt x="1749" y="2356"/>
                  <a:pt x="1749" y="2356"/>
                </a:cubicBezTo>
                <a:cubicBezTo>
                  <a:pt x="2320" y="2686"/>
                  <a:pt x="2320" y="2686"/>
                  <a:pt x="2320" y="2686"/>
                </a:cubicBezTo>
                <a:cubicBezTo>
                  <a:pt x="2320" y="3317"/>
                  <a:pt x="2320" y="3317"/>
                  <a:pt x="2320" y="3317"/>
                </a:cubicBezTo>
                <a:cubicBezTo>
                  <a:pt x="2310" y="3318"/>
                  <a:pt x="2301" y="3324"/>
                  <a:pt x="2295" y="3332"/>
                </a:cubicBezTo>
                <a:close/>
                <a:moveTo>
                  <a:pt x="1745" y="1681"/>
                </a:moveTo>
                <a:cubicBezTo>
                  <a:pt x="2029" y="1518"/>
                  <a:pt x="2029" y="1518"/>
                  <a:pt x="2029" y="1518"/>
                </a:cubicBezTo>
                <a:cubicBezTo>
                  <a:pt x="2031" y="2179"/>
                  <a:pt x="2031" y="2179"/>
                  <a:pt x="2031" y="2179"/>
                </a:cubicBezTo>
                <a:cubicBezTo>
                  <a:pt x="1745" y="2344"/>
                  <a:pt x="1745" y="2344"/>
                  <a:pt x="1745" y="2344"/>
                </a:cubicBezTo>
                <a:lnTo>
                  <a:pt x="1745" y="1681"/>
                </a:lnTo>
                <a:close/>
                <a:moveTo>
                  <a:pt x="2035" y="2187"/>
                </a:moveTo>
                <a:cubicBezTo>
                  <a:pt x="2610" y="2515"/>
                  <a:pt x="2610" y="2515"/>
                  <a:pt x="2610" y="2515"/>
                </a:cubicBezTo>
                <a:cubicBezTo>
                  <a:pt x="2323" y="2682"/>
                  <a:pt x="2323" y="2682"/>
                  <a:pt x="2323" y="2682"/>
                </a:cubicBezTo>
                <a:cubicBezTo>
                  <a:pt x="1751" y="2352"/>
                  <a:pt x="1751" y="2352"/>
                  <a:pt x="1751" y="2352"/>
                </a:cubicBezTo>
                <a:lnTo>
                  <a:pt x="2035" y="2187"/>
                </a:lnTo>
                <a:close/>
                <a:moveTo>
                  <a:pt x="2612" y="2520"/>
                </a:moveTo>
                <a:cubicBezTo>
                  <a:pt x="2611" y="3182"/>
                  <a:pt x="2611" y="3182"/>
                  <a:pt x="2611" y="3182"/>
                </a:cubicBezTo>
                <a:cubicBezTo>
                  <a:pt x="2353" y="3332"/>
                  <a:pt x="2353" y="3332"/>
                  <a:pt x="2353" y="3332"/>
                </a:cubicBezTo>
                <a:cubicBezTo>
                  <a:pt x="2347" y="3323"/>
                  <a:pt x="2337" y="3317"/>
                  <a:pt x="2325" y="3317"/>
                </a:cubicBezTo>
                <a:cubicBezTo>
                  <a:pt x="2325" y="2686"/>
                  <a:pt x="2325" y="2686"/>
                  <a:pt x="2325" y="2686"/>
                </a:cubicBezTo>
                <a:lnTo>
                  <a:pt x="2612" y="2520"/>
                </a:lnTo>
                <a:close/>
                <a:moveTo>
                  <a:pt x="2360" y="3353"/>
                </a:moveTo>
                <a:cubicBezTo>
                  <a:pt x="2360" y="3348"/>
                  <a:pt x="2359" y="3344"/>
                  <a:pt x="2358" y="3340"/>
                </a:cubicBezTo>
                <a:cubicBezTo>
                  <a:pt x="2611" y="3194"/>
                  <a:pt x="2611" y="3194"/>
                  <a:pt x="2611" y="3194"/>
                </a:cubicBezTo>
                <a:cubicBezTo>
                  <a:pt x="2611" y="3504"/>
                  <a:pt x="2611" y="3504"/>
                  <a:pt x="2611" y="3504"/>
                </a:cubicBezTo>
                <a:cubicBezTo>
                  <a:pt x="2611" y="3516"/>
                  <a:pt x="2611" y="3516"/>
                  <a:pt x="2611" y="3516"/>
                </a:cubicBezTo>
                <a:cubicBezTo>
                  <a:pt x="2357" y="3368"/>
                  <a:pt x="2357" y="3368"/>
                  <a:pt x="2357" y="3368"/>
                </a:cubicBezTo>
                <a:cubicBezTo>
                  <a:pt x="2359" y="3363"/>
                  <a:pt x="2360" y="3358"/>
                  <a:pt x="2360" y="3353"/>
                </a:cubicBezTo>
                <a:close/>
                <a:moveTo>
                  <a:pt x="2611" y="4182"/>
                </a:moveTo>
                <a:cubicBezTo>
                  <a:pt x="2329" y="4018"/>
                  <a:pt x="2329" y="4018"/>
                  <a:pt x="2329" y="4018"/>
                </a:cubicBezTo>
                <a:cubicBezTo>
                  <a:pt x="2329" y="3388"/>
                  <a:pt x="2329" y="3388"/>
                  <a:pt x="2329" y="3388"/>
                </a:cubicBezTo>
                <a:cubicBezTo>
                  <a:pt x="2340" y="3386"/>
                  <a:pt x="2349" y="3381"/>
                  <a:pt x="2354" y="3372"/>
                </a:cubicBezTo>
                <a:cubicBezTo>
                  <a:pt x="2611" y="3521"/>
                  <a:pt x="2611" y="3521"/>
                  <a:pt x="2611" y="3521"/>
                </a:cubicBezTo>
                <a:lnTo>
                  <a:pt x="2611" y="4182"/>
                </a:lnTo>
                <a:close/>
                <a:moveTo>
                  <a:pt x="2033" y="4521"/>
                </a:moveTo>
                <a:cubicBezTo>
                  <a:pt x="1789" y="4381"/>
                  <a:pt x="1789" y="4381"/>
                  <a:pt x="1789" y="4381"/>
                </a:cubicBezTo>
                <a:cubicBezTo>
                  <a:pt x="1794" y="4373"/>
                  <a:pt x="1796" y="4364"/>
                  <a:pt x="1796" y="4355"/>
                </a:cubicBezTo>
                <a:cubicBezTo>
                  <a:pt x="1796" y="4348"/>
                  <a:pt x="1795" y="4341"/>
                  <a:pt x="1793" y="4335"/>
                </a:cubicBezTo>
                <a:cubicBezTo>
                  <a:pt x="2324" y="4026"/>
                  <a:pt x="2324" y="4026"/>
                  <a:pt x="2324" y="4026"/>
                </a:cubicBezTo>
                <a:cubicBezTo>
                  <a:pt x="2605" y="4189"/>
                  <a:pt x="2605" y="4189"/>
                  <a:pt x="2605" y="4189"/>
                </a:cubicBezTo>
                <a:lnTo>
                  <a:pt x="2033" y="4521"/>
                </a:lnTo>
                <a:close/>
                <a:moveTo>
                  <a:pt x="2032" y="4527"/>
                </a:moveTo>
                <a:cubicBezTo>
                  <a:pt x="2031" y="5185"/>
                  <a:pt x="2031" y="5185"/>
                  <a:pt x="2031" y="5185"/>
                </a:cubicBezTo>
                <a:cubicBezTo>
                  <a:pt x="1777" y="5038"/>
                  <a:pt x="1777" y="5038"/>
                  <a:pt x="1777" y="5038"/>
                </a:cubicBezTo>
                <a:cubicBezTo>
                  <a:pt x="1778" y="5034"/>
                  <a:pt x="1779" y="5031"/>
                  <a:pt x="1779" y="5027"/>
                </a:cubicBezTo>
                <a:cubicBezTo>
                  <a:pt x="1779" y="5010"/>
                  <a:pt x="1766" y="4995"/>
                  <a:pt x="1750" y="4992"/>
                </a:cubicBezTo>
                <a:cubicBezTo>
                  <a:pt x="1750" y="4408"/>
                  <a:pt x="1750" y="4408"/>
                  <a:pt x="1750" y="4408"/>
                </a:cubicBezTo>
                <a:cubicBezTo>
                  <a:pt x="1765" y="4406"/>
                  <a:pt x="1778" y="4397"/>
                  <a:pt x="1787" y="4385"/>
                </a:cubicBezTo>
                <a:lnTo>
                  <a:pt x="2032" y="4527"/>
                </a:lnTo>
                <a:close/>
                <a:moveTo>
                  <a:pt x="2025" y="5193"/>
                </a:moveTo>
                <a:cubicBezTo>
                  <a:pt x="1454" y="5526"/>
                  <a:pt x="1454" y="5526"/>
                  <a:pt x="1454" y="5526"/>
                </a:cubicBezTo>
                <a:cubicBezTo>
                  <a:pt x="1172" y="5363"/>
                  <a:pt x="1172" y="5363"/>
                  <a:pt x="1172" y="5363"/>
                </a:cubicBezTo>
                <a:cubicBezTo>
                  <a:pt x="1714" y="5048"/>
                  <a:pt x="1714" y="5048"/>
                  <a:pt x="1714" y="5048"/>
                </a:cubicBezTo>
                <a:cubicBezTo>
                  <a:pt x="1720" y="5057"/>
                  <a:pt x="1731" y="5063"/>
                  <a:pt x="1743" y="5063"/>
                </a:cubicBezTo>
                <a:cubicBezTo>
                  <a:pt x="1756" y="5063"/>
                  <a:pt x="1767" y="5057"/>
                  <a:pt x="1773" y="5047"/>
                </a:cubicBezTo>
                <a:lnTo>
                  <a:pt x="2025" y="5193"/>
                </a:lnTo>
                <a:close/>
                <a:moveTo>
                  <a:pt x="1453" y="6190"/>
                </a:moveTo>
                <a:cubicBezTo>
                  <a:pt x="1170" y="6026"/>
                  <a:pt x="1170" y="6026"/>
                  <a:pt x="1170" y="6026"/>
                </a:cubicBezTo>
                <a:cubicBezTo>
                  <a:pt x="1170" y="5368"/>
                  <a:pt x="1170" y="5368"/>
                  <a:pt x="1170" y="5368"/>
                </a:cubicBezTo>
                <a:cubicBezTo>
                  <a:pt x="1452" y="5530"/>
                  <a:pt x="1452" y="5530"/>
                  <a:pt x="1452" y="5530"/>
                </a:cubicBezTo>
                <a:lnTo>
                  <a:pt x="1453" y="6190"/>
                </a:lnTo>
                <a:close/>
                <a:moveTo>
                  <a:pt x="1167" y="5355"/>
                </a:moveTo>
                <a:cubicBezTo>
                  <a:pt x="1167" y="4749"/>
                  <a:pt x="1167" y="4749"/>
                  <a:pt x="1167" y="4749"/>
                </a:cubicBezTo>
                <a:cubicBezTo>
                  <a:pt x="1198" y="4748"/>
                  <a:pt x="1223" y="4723"/>
                  <a:pt x="1223" y="4691"/>
                </a:cubicBezTo>
                <a:cubicBezTo>
                  <a:pt x="1223" y="4681"/>
                  <a:pt x="1221" y="4672"/>
                  <a:pt x="1217" y="4664"/>
                </a:cubicBezTo>
                <a:cubicBezTo>
                  <a:pt x="1700" y="4386"/>
                  <a:pt x="1700" y="4386"/>
                  <a:pt x="1700" y="4386"/>
                </a:cubicBezTo>
                <a:cubicBezTo>
                  <a:pt x="1709" y="4398"/>
                  <a:pt x="1723" y="4407"/>
                  <a:pt x="1740" y="4408"/>
                </a:cubicBezTo>
                <a:cubicBezTo>
                  <a:pt x="1740" y="4992"/>
                  <a:pt x="1740" y="4992"/>
                  <a:pt x="1740" y="4992"/>
                </a:cubicBezTo>
                <a:cubicBezTo>
                  <a:pt x="1722" y="4994"/>
                  <a:pt x="1707" y="5009"/>
                  <a:pt x="1707" y="5027"/>
                </a:cubicBezTo>
                <a:cubicBezTo>
                  <a:pt x="1707" y="5032"/>
                  <a:pt x="1708" y="5036"/>
                  <a:pt x="1709" y="5039"/>
                </a:cubicBezTo>
                <a:lnTo>
                  <a:pt x="1167" y="5355"/>
                </a:lnTo>
                <a:close/>
                <a:moveTo>
                  <a:pt x="1165" y="4633"/>
                </a:moveTo>
                <a:cubicBezTo>
                  <a:pt x="1144" y="4633"/>
                  <a:pt x="1126" y="4644"/>
                  <a:pt x="1115" y="4661"/>
                </a:cubicBezTo>
                <a:cubicBezTo>
                  <a:pt x="878" y="4524"/>
                  <a:pt x="878" y="4524"/>
                  <a:pt x="878" y="4524"/>
                </a:cubicBezTo>
                <a:cubicBezTo>
                  <a:pt x="1449" y="4193"/>
                  <a:pt x="1449" y="4193"/>
                  <a:pt x="1449" y="4193"/>
                </a:cubicBezTo>
                <a:cubicBezTo>
                  <a:pt x="1694" y="4334"/>
                  <a:pt x="1694" y="4334"/>
                  <a:pt x="1694" y="4334"/>
                </a:cubicBezTo>
                <a:cubicBezTo>
                  <a:pt x="1691" y="4340"/>
                  <a:pt x="1690" y="4347"/>
                  <a:pt x="1690" y="4355"/>
                </a:cubicBezTo>
                <a:cubicBezTo>
                  <a:pt x="1690" y="4365"/>
                  <a:pt x="1692" y="4374"/>
                  <a:pt x="1697" y="4382"/>
                </a:cubicBezTo>
                <a:cubicBezTo>
                  <a:pt x="1214" y="4660"/>
                  <a:pt x="1214" y="4660"/>
                  <a:pt x="1214" y="4660"/>
                </a:cubicBezTo>
                <a:cubicBezTo>
                  <a:pt x="1204" y="4644"/>
                  <a:pt x="1186" y="4633"/>
                  <a:pt x="1165" y="4633"/>
                </a:cubicBezTo>
                <a:close/>
                <a:moveTo>
                  <a:pt x="1451" y="3517"/>
                </a:moveTo>
                <a:cubicBezTo>
                  <a:pt x="1172" y="3356"/>
                  <a:pt x="1172" y="3356"/>
                  <a:pt x="1172" y="3356"/>
                </a:cubicBezTo>
                <a:cubicBezTo>
                  <a:pt x="1452" y="3193"/>
                  <a:pt x="1452" y="3193"/>
                  <a:pt x="1452" y="3193"/>
                </a:cubicBezTo>
                <a:lnTo>
                  <a:pt x="1451" y="3517"/>
                </a:lnTo>
                <a:close/>
                <a:moveTo>
                  <a:pt x="1170" y="4021"/>
                </a:moveTo>
                <a:cubicBezTo>
                  <a:pt x="1169" y="3360"/>
                  <a:pt x="1169" y="3360"/>
                  <a:pt x="1169" y="3360"/>
                </a:cubicBezTo>
                <a:cubicBezTo>
                  <a:pt x="1451" y="3523"/>
                  <a:pt x="1451" y="3523"/>
                  <a:pt x="1451" y="3523"/>
                </a:cubicBezTo>
                <a:cubicBezTo>
                  <a:pt x="1449" y="4181"/>
                  <a:pt x="1449" y="4181"/>
                  <a:pt x="1449" y="4181"/>
                </a:cubicBezTo>
                <a:lnTo>
                  <a:pt x="1170" y="4021"/>
                </a:lnTo>
                <a:close/>
                <a:moveTo>
                  <a:pt x="1166" y="3348"/>
                </a:moveTo>
                <a:cubicBezTo>
                  <a:pt x="1166" y="3020"/>
                  <a:pt x="1166" y="3020"/>
                  <a:pt x="1166" y="3020"/>
                </a:cubicBezTo>
                <a:cubicBezTo>
                  <a:pt x="1447" y="3184"/>
                  <a:pt x="1447" y="3184"/>
                  <a:pt x="1447" y="3184"/>
                </a:cubicBezTo>
                <a:lnTo>
                  <a:pt x="1166" y="3348"/>
                </a:lnTo>
                <a:close/>
                <a:moveTo>
                  <a:pt x="1166" y="3014"/>
                </a:moveTo>
                <a:cubicBezTo>
                  <a:pt x="1166" y="2744"/>
                  <a:pt x="1166" y="2744"/>
                  <a:pt x="1166" y="2744"/>
                </a:cubicBezTo>
                <a:cubicBezTo>
                  <a:pt x="1197" y="2743"/>
                  <a:pt x="1222" y="2717"/>
                  <a:pt x="1222" y="2686"/>
                </a:cubicBezTo>
                <a:cubicBezTo>
                  <a:pt x="1222" y="2675"/>
                  <a:pt x="1220" y="2666"/>
                  <a:pt x="1215" y="2658"/>
                </a:cubicBezTo>
                <a:cubicBezTo>
                  <a:pt x="1739" y="2355"/>
                  <a:pt x="1739" y="2355"/>
                  <a:pt x="1739" y="2355"/>
                </a:cubicBezTo>
                <a:cubicBezTo>
                  <a:pt x="1739" y="3014"/>
                  <a:pt x="1739" y="3014"/>
                  <a:pt x="1739" y="3014"/>
                </a:cubicBezTo>
                <a:cubicBezTo>
                  <a:pt x="1452" y="3181"/>
                  <a:pt x="1452" y="3181"/>
                  <a:pt x="1452" y="3181"/>
                </a:cubicBezTo>
                <a:lnTo>
                  <a:pt x="1166" y="3014"/>
                </a:lnTo>
                <a:close/>
                <a:moveTo>
                  <a:pt x="1457" y="1183"/>
                </a:moveTo>
                <a:cubicBezTo>
                  <a:pt x="2026" y="1514"/>
                  <a:pt x="2026" y="1514"/>
                  <a:pt x="2026" y="1514"/>
                </a:cubicBezTo>
                <a:cubicBezTo>
                  <a:pt x="1741" y="1678"/>
                  <a:pt x="1741" y="1678"/>
                  <a:pt x="1741" y="1678"/>
                </a:cubicBezTo>
                <a:cubicBezTo>
                  <a:pt x="1741" y="2343"/>
                  <a:pt x="1741" y="2343"/>
                  <a:pt x="1741" y="2343"/>
                </a:cubicBezTo>
                <a:cubicBezTo>
                  <a:pt x="1169" y="2013"/>
                  <a:pt x="1169" y="2013"/>
                  <a:pt x="1169" y="2013"/>
                </a:cubicBezTo>
                <a:cubicBezTo>
                  <a:pt x="1169" y="1348"/>
                  <a:pt x="1169" y="1348"/>
                  <a:pt x="1169" y="1348"/>
                </a:cubicBezTo>
                <a:lnTo>
                  <a:pt x="1457" y="1183"/>
                </a:lnTo>
                <a:close/>
                <a:moveTo>
                  <a:pt x="2315" y="1347"/>
                </a:moveTo>
                <a:cubicBezTo>
                  <a:pt x="2031" y="1511"/>
                  <a:pt x="2031" y="1511"/>
                  <a:pt x="2031" y="1511"/>
                </a:cubicBezTo>
                <a:cubicBezTo>
                  <a:pt x="1462" y="1180"/>
                  <a:pt x="1462" y="1180"/>
                  <a:pt x="1462" y="1180"/>
                </a:cubicBezTo>
                <a:cubicBezTo>
                  <a:pt x="1744" y="1017"/>
                  <a:pt x="1744" y="1017"/>
                  <a:pt x="1744" y="1017"/>
                </a:cubicBezTo>
                <a:lnTo>
                  <a:pt x="2315" y="1347"/>
                </a:lnTo>
                <a:close/>
                <a:moveTo>
                  <a:pt x="2319" y="2012"/>
                </a:moveTo>
                <a:cubicBezTo>
                  <a:pt x="2036" y="2176"/>
                  <a:pt x="2036" y="2176"/>
                  <a:pt x="2036" y="2176"/>
                </a:cubicBezTo>
                <a:cubicBezTo>
                  <a:pt x="2034" y="1515"/>
                  <a:pt x="2034" y="1515"/>
                  <a:pt x="2034" y="1515"/>
                </a:cubicBezTo>
                <a:cubicBezTo>
                  <a:pt x="2318" y="1352"/>
                  <a:pt x="2318" y="1352"/>
                  <a:pt x="2318" y="1352"/>
                </a:cubicBezTo>
                <a:lnTo>
                  <a:pt x="2319" y="2012"/>
                </a:lnTo>
                <a:close/>
                <a:moveTo>
                  <a:pt x="2324" y="2020"/>
                </a:moveTo>
                <a:cubicBezTo>
                  <a:pt x="2854" y="2327"/>
                  <a:pt x="2854" y="2327"/>
                  <a:pt x="2854" y="2327"/>
                </a:cubicBezTo>
                <a:cubicBezTo>
                  <a:pt x="2851" y="2333"/>
                  <a:pt x="2849" y="2340"/>
                  <a:pt x="2849" y="2348"/>
                </a:cubicBezTo>
                <a:cubicBezTo>
                  <a:pt x="2849" y="2357"/>
                  <a:pt x="2851" y="2366"/>
                  <a:pt x="2856" y="2373"/>
                </a:cubicBezTo>
                <a:cubicBezTo>
                  <a:pt x="2615" y="2513"/>
                  <a:pt x="2615" y="2513"/>
                  <a:pt x="2615" y="2513"/>
                </a:cubicBezTo>
                <a:cubicBezTo>
                  <a:pt x="2040" y="2185"/>
                  <a:pt x="2040" y="2185"/>
                  <a:pt x="2040" y="2185"/>
                </a:cubicBezTo>
                <a:lnTo>
                  <a:pt x="2324" y="2020"/>
                </a:lnTo>
                <a:close/>
                <a:moveTo>
                  <a:pt x="2613" y="1511"/>
                </a:moveTo>
                <a:cubicBezTo>
                  <a:pt x="2330" y="1347"/>
                  <a:pt x="2330" y="1347"/>
                  <a:pt x="2330" y="1347"/>
                </a:cubicBezTo>
                <a:cubicBezTo>
                  <a:pt x="2611" y="1186"/>
                  <a:pt x="2611" y="1186"/>
                  <a:pt x="2611" y="1186"/>
                </a:cubicBezTo>
                <a:lnTo>
                  <a:pt x="2613" y="1511"/>
                </a:lnTo>
                <a:close/>
                <a:moveTo>
                  <a:pt x="2615" y="1847"/>
                </a:moveTo>
                <a:cubicBezTo>
                  <a:pt x="2616" y="1848"/>
                  <a:pt x="2616" y="1848"/>
                  <a:pt x="2616" y="1848"/>
                </a:cubicBezTo>
                <a:cubicBezTo>
                  <a:pt x="2900" y="2013"/>
                  <a:pt x="2900" y="2013"/>
                  <a:pt x="2900" y="2013"/>
                </a:cubicBezTo>
                <a:cubicBezTo>
                  <a:pt x="2901" y="2295"/>
                  <a:pt x="2901" y="2295"/>
                  <a:pt x="2901" y="2295"/>
                </a:cubicBezTo>
                <a:cubicBezTo>
                  <a:pt x="2883" y="2295"/>
                  <a:pt x="2868" y="2304"/>
                  <a:pt x="2858" y="2318"/>
                </a:cubicBezTo>
                <a:cubicBezTo>
                  <a:pt x="2329" y="2012"/>
                  <a:pt x="2329" y="2012"/>
                  <a:pt x="2329" y="2012"/>
                </a:cubicBezTo>
                <a:cubicBezTo>
                  <a:pt x="2328" y="1352"/>
                  <a:pt x="2328" y="1352"/>
                  <a:pt x="2328" y="1352"/>
                </a:cubicBezTo>
                <a:cubicBezTo>
                  <a:pt x="2613" y="1516"/>
                  <a:pt x="2613" y="1516"/>
                  <a:pt x="2613" y="1516"/>
                </a:cubicBezTo>
                <a:lnTo>
                  <a:pt x="2615" y="1847"/>
                </a:lnTo>
                <a:close/>
                <a:moveTo>
                  <a:pt x="2846" y="1680"/>
                </a:moveTo>
                <a:cubicBezTo>
                  <a:pt x="2846" y="1711"/>
                  <a:pt x="2870" y="1736"/>
                  <a:pt x="2900" y="1738"/>
                </a:cubicBezTo>
                <a:cubicBezTo>
                  <a:pt x="2900" y="2007"/>
                  <a:pt x="2900" y="2007"/>
                  <a:pt x="2900" y="2007"/>
                </a:cubicBezTo>
                <a:cubicBezTo>
                  <a:pt x="2620" y="1844"/>
                  <a:pt x="2620" y="1844"/>
                  <a:pt x="2620" y="1844"/>
                </a:cubicBezTo>
                <a:cubicBezTo>
                  <a:pt x="2618" y="1519"/>
                  <a:pt x="2618" y="1519"/>
                  <a:pt x="2618" y="1519"/>
                </a:cubicBezTo>
                <a:cubicBezTo>
                  <a:pt x="2852" y="1654"/>
                  <a:pt x="2852" y="1654"/>
                  <a:pt x="2852" y="1654"/>
                </a:cubicBezTo>
                <a:cubicBezTo>
                  <a:pt x="2848" y="1662"/>
                  <a:pt x="2846" y="1671"/>
                  <a:pt x="2846" y="1680"/>
                </a:cubicBezTo>
                <a:close/>
                <a:moveTo>
                  <a:pt x="3475" y="1347"/>
                </a:moveTo>
                <a:cubicBezTo>
                  <a:pt x="2953" y="1649"/>
                  <a:pt x="2953" y="1649"/>
                  <a:pt x="2953" y="1649"/>
                </a:cubicBezTo>
                <a:cubicBezTo>
                  <a:pt x="2942" y="1633"/>
                  <a:pt x="2924" y="1622"/>
                  <a:pt x="2904" y="1622"/>
                </a:cubicBezTo>
                <a:cubicBezTo>
                  <a:pt x="2883" y="1622"/>
                  <a:pt x="2865" y="1633"/>
                  <a:pt x="2854" y="1650"/>
                </a:cubicBezTo>
                <a:cubicBezTo>
                  <a:pt x="2618" y="1513"/>
                  <a:pt x="2618" y="1513"/>
                  <a:pt x="2618" y="1513"/>
                </a:cubicBezTo>
                <a:cubicBezTo>
                  <a:pt x="2616" y="1183"/>
                  <a:pt x="2616" y="1183"/>
                  <a:pt x="2616" y="1183"/>
                </a:cubicBezTo>
                <a:cubicBezTo>
                  <a:pt x="2876" y="1033"/>
                  <a:pt x="2876" y="1033"/>
                  <a:pt x="2876" y="1033"/>
                </a:cubicBezTo>
                <a:cubicBezTo>
                  <a:pt x="2882" y="1042"/>
                  <a:pt x="2892" y="1048"/>
                  <a:pt x="2904" y="1048"/>
                </a:cubicBezTo>
                <a:cubicBezTo>
                  <a:pt x="2915" y="1048"/>
                  <a:pt x="2925" y="1042"/>
                  <a:pt x="2932" y="1034"/>
                </a:cubicBezTo>
                <a:lnTo>
                  <a:pt x="3475" y="1347"/>
                </a:lnTo>
                <a:close/>
                <a:moveTo>
                  <a:pt x="3479" y="2012"/>
                </a:moveTo>
                <a:cubicBezTo>
                  <a:pt x="3193" y="2177"/>
                  <a:pt x="3193" y="2177"/>
                  <a:pt x="3193" y="2177"/>
                </a:cubicBezTo>
                <a:cubicBezTo>
                  <a:pt x="2905" y="2010"/>
                  <a:pt x="2905" y="2010"/>
                  <a:pt x="2905" y="2010"/>
                </a:cubicBezTo>
                <a:cubicBezTo>
                  <a:pt x="2905" y="1738"/>
                  <a:pt x="2905" y="1738"/>
                  <a:pt x="2905" y="1738"/>
                </a:cubicBezTo>
                <a:cubicBezTo>
                  <a:pt x="2937" y="1738"/>
                  <a:pt x="2962" y="1712"/>
                  <a:pt x="2962" y="1680"/>
                </a:cubicBezTo>
                <a:cubicBezTo>
                  <a:pt x="2962" y="1670"/>
                  <a:pt x="2960" y="1661"/>
                  <a:pt x="2955" y="1653"/>
                </a:cubicBezTo>
                <a:cubicBezTo>
                  <a:pt x="3478" y="1351"/>
                  <a:pt x="3478" y="1351"/>
                  <a:pt x="3478" y="1351"/>
                </a:cubicBezTo>
                <a:lnTo>
                  <a:pt x="3479" y="2012"/>
                </a:lnTo>
                <a:close/>
                <a:moveTo>
                  <a:pt x="3484" y="2020"/>
                </a:moveTo>
                <a:cubicBezTo>
                  <a:pt x="3768" y="2183"/>
                  <a:pt x="3768" y="2183"/>
                  <a:pt x="3768" y="2183"/>
                </a:cubicBezTo>
                <a:cubicBezTo>
                  <a:pt x="3769" y="2516"/>
                  <a:pt x="3769" y="2516"/>
                  <a:pt x="3769" y="2516"/>
                </a:cubicBezTo>
                <a:cubicBezTo>
                  <a:pt x="3483" y="2681"/>
                  <a:pt x="3483" y="2681"/>
                  <a:pt x="3483" y="2681"/>
                </a:cubicBezTo>
                <a:cubicBezTo>
                  <a:pt x="3197" y="2516"/>
                  <a:pt x="3197" y="2516"/>
                  <a:pt x="3197" y="2516"/>
                </a:cubicBezTo>
                <a:cubicBezTo>
                  <a:pt x="3487" y="2348"/>
                  <a:pt x="3487" y="2348"/>
                  <a:pt x="3487" y="2348"/>
                </a:cubicBezTo>
                <a:cubicBezTo>
                  <a:pt x="3483" y="2345"/>
                  <a:pt x="3483" y="2345"/>
                  <a:pt x="3483" y="2345"/>
                </a:cubicBezTo>
                <a:cubicBezTo>
                  <a:pt x="3203" y="2183"/>
                  <a:pt x="3203" y="2183"/>
                  <a:pt x="3203" y="2183"/>
                </a:cubicBezTo>
                <a:lnTo>
                  <a:pt x="3484" y="2020"/>
                </a:lnTo>
                <a:close/>
                <a:moveTo>
                  <a:pt x="3488" y="1352"/>
                </a:moveTo>
                <a:cubicBezTo>
                  <a:pt x="3767" y="1513"/>
                  <a:pt x="3767" y="1513"/>
                  <a:pt x="3767" y="1513"/>
                </a:cubicBezTo>
                <a:cubicBezTo>
                  <a:pt x="3768" y="2172"/>
                  <a:pt x="3768" y="2172"/>
                  <a:pt x="3768" y="2172"/>
                </a:cubicBezTo>
                <a:cubicBezTo>
                  <a:pt x="3489" y="2012"/>
                  <a:pt x="3489" y="2012"/>
                  <a:pt x="3489" y="2012"/>
                </a:cubicBezTo>
                <a:lnTo>
                  <a:pt x="3488" y="1352"/>
                </a:lnTo>
                <a:close/>
                <a:moveTo>
                  <a:pt x="4063" y="1017"/>
                </a:moveTo>
                <a:cubicBezTo>
                  <a:pt x="4346" y="1179"/>
                  <a:pt x="4346" y="1179"/>
                  <a:pt x="4346" y="1179"/>
                </a:cubicBezTo>
                <a:cubicBezTo>
                  <a:pt x="3769" y="1509"/>
                  <a:pt x="3769" y="1509"/>
                  <a:pt x="3769" y="1509"/>
                </a:cubicBezTo>
                <a:cubicBezTo>
                  <a:pt x="3491" y="1348"/>
                  <a:pt x="3491" y="1348"/>
                  <a:pt x="3491" y="1348"/>
                </a:cubicBezTo>
                <a:lnTo>
                  <a:pt x="4063" y="1017"/>
                </a:lnTo>
                <a:close/>
                <a:moveTo>
                  <a:pt x="5213" y="342"/>
                </a:moveTo>
                <a:cubicBezTo>
                  <a:pt x="4639" y="673"/>
                  <a:pt x="4639" y="673"/>
                  <a:pt x="4639" y="673"/>
                </a:cubicBezTo>
                <a:cubicBezTo>
                  <a:pt x="4639" y="992"/>
                  <a:pt x="4639" y="992"/>
                  <a:pt x="4639" y="992"/>
                </a:cubicBezTo>
                <a:cubicBezTo>
                  <a:pt x="4356" y="1173"/>
                  <a:pt x="4356" y="1173"/>
                  <a:pt x="4356" y="1173"/>
                </a:cubicBezTo>
                <a:cubicBezTo>
                  <a:pt x="4067" y="1008"/>
                  <a:pt x="4067" y="1008"/>
                  <a:pt x="4067" y="1008"/>
                </a:cubicBezTo>
                <a:cubicBezTo>
                  <a:pt x="4067" y="343"/>
                  <a:pt x="4067" y="343"/>
                  <a:pt x="4067" y="343"/>
                </a:cubicBezTo>
                <a:cubicBezTo>
                  <a:pt x="4642" y="11"/>
                  <a:pt x="4642" y="11"/>
                  <a:pt x="4642" y="11"/>
                </a:cubicBezTo>
                <a:lnTo>
                  <a:pt x="5213" y="342"/>
                </a:lnTo>
                <a:close/>
                <a:moveTo>
                  <a:pt x="5217" y="623"/>
                </a:moveTo>
                <a:cubicBezTo>
                  <a:pt x="4644" y="989"/>
                  <a:pt x="4644" y="989"/>
                  <a:pt x="4644" y="989"/>
                </a:cubicBezTo>
                <a:cubicBezTo>
                  <a:pt x="4644" y="676"/>
                  <a:pt x="4644" y="676"/>
                  <a:pt x="4644" y="676"/>
                </a:cubicBezTo>
                <a:cubicBezTo>
                  <a:pt x="5217" y="345"/>
                  <a:pt x="5217" y="345"/>
                  <a:pt x="5217" y="345"/>
                </a:cubicBezTo>
                <a:lnTo>
                  <a:pt x="5217" y="623"/>
                </a:lnTo>
                <a:close/>
                <a:moveTo>
                  <a:pt x="5218" y="976"/>
                </a:moveTo>
                <a:cubicBezTo>
                  <a:pt x="5200" y="978"/>
                  <a:pt x="5187" y="993"/>
                  <a:pt x="5187" y="1011"/>
                </a:cubicBezTo>
                <a:cubicBezTo>
                  <a:pt x="5187" y="1015"/>
                  <a:pt x="5188" y="1019"/>
                  <a:pt x="5189" y="1023"/>
                </a:cubicBezTo>
                <a:cubicBezTo>
                  <a:pt x="4644" y="1337"/>
                  <a:pt x="4644" y="1337"/>
                  <a:pt x="4644" y="1337"/>
                </a:cubicBezTo>
                <a:cubicBezTo>
                  <a:pt x="4644" y="995"/>
                  <a:pt x="4644" y="995"/>
                  <a:pt x="4644" y="995"/>
                </a:cubicBezTo>
                <a:cubicBezTo>
                  <a:pt x="5217" y="629"/>
                  <a:pt x="5217" y="629"/>
                  <a:pt x="5217" y="629"/>
                </a:cubicBezTo>
                <a:lnTo>
                  <a:pt x="5218" y="976"/>
                </a:lnTo>
                <a:close/>
                <a:moveTo>
                  <a:pt x="5223" y="1047"/>
                </a:moveTo>
                <a:cubicBezTo>
                  <a:pt x="5235" y="1047"/>
                  <a:pt x="5246" y="1041"/>
                  <a:pt x="5252" y="1032"/>
                </a:cubicBezTo>
                <a:cubicBezTo>
                  <a:pt x="5511" y="1181"/>
                  <a:pt x="5511" y="1181"/>
                  <a:pt x="5511" y="1181"/>
                </a:cubicBezTo>
                <a:cubicBezTo>
                  <a:pt x="5509" y="1509"/>
                  <a:pt x="5509" y="1509"/>
                  <a:pt x="5509" y="1509"/>
                </a:cubicBezTo>
                <a:cubicBezTo>
                  <a:pt x="5222" y="1675"/>
                  <a:pt x="5222" y="1675"/>
                  <a:pt x="5222" y="1675"/>
                </a:cubicBezTo>
                <a:cubicBezTo>
                  <a:pt x="4648" y="1346"/>
                  <a:pt x="4648" y="1346"/>
                  <a:pt x="4648" y="1346"/>
                </a:cubicBezTo>
                <a:cubicBezTo>
                  <a:pt x="5193" y="1032"/>
                  <a:pt x="5193" y="1032"/>
                  <a:pt x="5193" y="1032"/>
                </a:cubicBezTo>
                <a:cubicBezTo>
                  <a:pt x="5200" y="1041"/>
                  <a:pt x="5211" y="1047"/>
                  <a:pt x="5223" y="1047"/>
                </a:cubicBezTo>
                <a:close/>
                <a:moveTo>
                  <a:pt x="5227" y="346"/>
                </a:moveTo>
                <a:cubicBezTo>
                  <a:pt x="5751" y="649"/>
                  <a:pt x="5751" y="649"/>
                  <a:pt x="5751" y="649"/>
                </a:cubicBezTo>
                <a:cubicBezTo>
                  <a:pt x="5747" y="657"/>
                  <a:pt x="5744" y="667"/>
                  <a:pt x="5744" y="677"/>
                </a:cubicBezTo>
                <a:cubicBezTo>
                  <a:pt x="5744" y="707"/>
                  <a:pt x="5768" y="732"/>
                  <a:pt x="5798" y="735"/>
                </a:cubicBezTo>
                <a:cubicBezTo>
                  <a:pt x="5799" y="1008"/>
                  <a:pt x="5799" y="1008"/>
                  <a:pt x="5799" y="1008"/>
                </a:cubicBezTo>
                <a:cubicBezTo>
                  <a:pt x="5516" y="1173"/>
                  <a:pt x="5516" y="1173"/>
                  <a:pt x="5516" y="1173"/>
                </a:cubicBezTo>
                <a:cubicBezTo>
                  <a:pt x="5257" y="1023"/>
                  <a:pt x="5257" y="1023"/>
                  <a:pt x="5257" y="1023"/>
                </a:cubicBezTo>
                <a:cubicBezTo>
                  <a:pt x="5258" y="1019"/>
                  <a:pt x="5259" y="1015"/>
                  <a:pt x="5259" y="1011"/>
                </a:cubicBezTo>
                <a:cubicBezTo>
                  <a:pt x="5259" y="993"/>
                  <a:pt x="5245" y="978"/>
                  <a:pt x="5228" y="976"/>
                </a:cubicBezTo>
                <a:lnTo>
                  <a:pt x="5227" y="346"/>
                </a:lnTo>
                <a:close/>
                <a:moveTo>
                  <a:pt x="6373" y="342"/>
                </a:moveTo>
                <a:cubicBezTo>
                  <a:pt x="6093" y="504"/>
                  <a:pt x="6093" y="504"/>
                  <a:pt x="6093" y="504"/>
                </a:cubicBezTo>
                <a:cubicBezTo>
                  <a:pt x="6093" y="184"/>
                  <a:pt x="6093" y="184"/>
                  <a:pt x="6093" y="184"/>
                </a:cubicBezTo>
                <a:cubicBezTo>
                  <a:pt x="6088" y="184"/>
                  <a:pt x="6088" y="184"/>
                  <a:pt x="6088" y="184"/>
                </a:cubicBezTo>
                <a:cubicBezTo>
                  <a:pt x="6088" y="507"/>
                  <a:pt x="6088" y="507"/>
                  <a:pt x="6088" y="507"/>
                </a:cubicBezTo>
                <a:cubicBezTo>
                  <a:pt x="5850" y="644"/>
                  <a:pt x="5850" y="644"/>
                  <a:pt x="5850" y="644"/>
                </a:cubicBezTo>
                <a:cubicBezTo>
                  <a:pt x="5840" y="628"/>
                  <a:pt x="5822" y="618"/>
                  <a:pt x="5802" y="618"/>
                </a:cubicBezTo>
                <a:cubicBezTo>
                  <a:pt x="5782" y="618"/>
                  <a:pt x="5764" y="629"/>
                  <a:pt x="5754" y="645"/>
                </a:cubicBezTo>
                <a:cubicBezTo>
                  <a:pt x="5230" y="342"/>
                  <a:pt x="5230" y="342"/>
                  <a:pt x="5230" y="342"/>
                </a:cubicBezTo>
                <a:cubicBezTo>
                  <a:pt x="5802" y="12"/>
                  <a:pt x="5802" y="12"/>
                  <a:pt x="5802" y="12"/>
                </a:cubicBezTo>
                <a:lnTo>
                  <a:pt x="6373" y="342"/>
                </a:lnTo>
                <a:close/>
                <a:moveTo>
                  <a:pt x="6376" y="1007"/>
                </a:moveTo>
                <a:cubicBezTo>
                  <a:pt x="5804" y="1337"/>
                  <a:pt x="5804" y="1337"/>
                  <a:pt x="5804" y="1337"/>
                </a:cubicBezTo>
                <a:cubicBezTo>
                  <a:pt x="5804" y="1011"/>
                  <a:pt x="5804" y="1011"/>
                  <a:pt x="5804" y="1011"/>
                </a:cubicBezTo>
                <a:cubicBezTo>
                  <a:pt x="6093" y="843"/>
                  <a:pt x="6093" y="843"/>
                  <a:pt x="6093" y="843"/>
                </a:cubicBezTo>
                <a:cubicBezTo>
                  <a:pt x="6093" y="509"/>
                  <a:pt x="6093" y="509"/>
                  <a:pt x="6093" y="509"/>
                </a:cubicBezTo>
                <a:cubicBezTo>
                  <a:pt x="6376" y="346"/>
                  <a:pt x="6376" y="346"/>
                  <a:pt x="6376" y="346"/>
                </a:cubicBezTo>
                <a:lnTo>
                  <a:pt x="6376" y="1007"/>
                </a:lnTo>
                <a:close/>
                <a:moveTo>
                  <a:pt x="6381" y="1016"/>
                </a:moveTo>
                <a:cubicBezTo>
                  <a:pt x="6671" y="1183"/>
                  <a:pt x="6671" y="1183"/>
                  <a:pt x="6671" y="1183"/>
                </a:cubicBezTo>
                <a:cubicBezTo>
                  <a:pt x="6672" y="1508"/>
                  <a:pt x="6672" y="1508"/>
                  <a:pt x="6672" y="1508"/>
                </a:cubicBezTo>
                <a:cubicBezTo>
                  <a:pt x="6381" y="1675"/>
                  <a:pt x="6381" y="1675"/>
                  <a:pt x="6381" y="1675"/>
                </a:cubicBezTo>
                <a:cubicBezTo>
                  <a:pt x="5810" y="1345"/>
                  <a:pt x="5810" y="1345"/>
                  <a:pt x="5810" y="1345"/>
                </a:cubicBezTo>
                <a:lnTo>
                  <a:pt x="6381" y="1016"/>
                </a:lnTo>
                <a:close/>
                <a:moveTo>
                  <a:pt x="6386" y="347"/>
                </a:moveTo>
                <a:cubicBezTo>
                  <a:pt x="6669" y="510"/>
                  <a:pt x="6669" y="510"/>
                  <a:pt x="6669" y="510"/>
                </a:cubicBezTo>
                <a:cubicBezTo>
                  <a:pt x="6671" y="1171"/>
                  <a:pt x="6671" y="1171"/>
                  <a:pt x="6671" y="1171"/>
                </a:cubicBezTo>
                <a:cubicBezTo>
                  <a:pt x="6386" y="1007"/>
                  <a:pt x="6386" y="1007"/>
                  <a:pt x="6386" y="1007"/>
                </a:cubicBezTo>
                <a:lnTo>
                  <a:pt x="6386" y="347"/>
                </a:lnTo>
                <a:close/>
                <a:moveTo>
                  <a:pt x="7506" y="340"/>
                </a:moveTo>
                <a:cubicBezTo>
                  <a:pt x="7506" y="345"/>
                  <a:pt x="7507" y="351"/>
                  <a:pt x="7509" y="355"/>
                </a:cubicBezTo>
                <a:cubicBezTo>
                  <a:pt x="6960" y="672"/>
                  <a:pt x="6960" y="672"/>
                  <a:pt x="6960" y="672"/>
                </a:cubicBezTo>
                <a:cubicBezTo>
                  <a:pt x="6389" y="342"/>
                  <a:pt x="6389" y="342"/>
                  <a:pt x="6389" y="342"/>
                </a:cubicBezTo>
                <a:cubicBezTo>
                  <a:pt x="6961" y="12"/>
                  <a:pt x="6961" y="12"/>
                  <a:pt x="6961" y="12"/>
                </a:cubicBezTo>
                <a:cubicBezTo>
                  <a:pt x="7508" y="328"/>
                  <a:pt x="7508" y="328"/>
                  <a:pt x="7508" y="328"/>
                </a:cubicBezTo>
                <a:cubicBezTo>
                  <a:pt x="7507" y="332"/>
                  <a:pt x="7506" y="336"/>
                  <a:pt x="7506" y="340"/>
                </a:cubicBezTo>
                <a:close/>
                <a:moveTo>
                  <a:pt x="7537" y="1006"/>
                </a:moveTo>
                <a:cubicBezTo>
                  <a:pt x="7003" y="1314"/>
                  <a:pt x="7003" y="1314"/>
                  <a:pt x="7003" y="1314"/>
                </a:cubicBezTo>
                <a:cubicBezTo>
                  <a:pt x="6993" y="1302"/>
                  <a:pt x="6979" y="1294"/>
                  <a:pt x="6963" y="1293"/>
                </a:cubicBezTo>
                <a:cubicBezTo>
                  <a:pt x="6963" y="676"/>
                  <a:pt x="6963" y="676"/>
                  <a:pt x="6963" y="676"/>
                </a:cubicBezTo>
                <a:cubicBezTo>
                  <a:pt x="7512" y="360"/>
                  <a:pt x="7512" y="360"/>
                  <a:pt x="7512" y="360"/>
                </a:cubicBezTo>
                <a:cubicBezTo>
                  <a:pt x="7517" y="368"/>
                  <a:pt x="7526" y="373"/>
                  <a:pt x="7536" y="375"/>
                </a:cubicBezTo>
                <a:lnTo>
                  <a:pt x="7537" y="1006"/>
                </a:lnTo>
                <a:close/>
                <a:moveTo>
                  <a:pt x="8113" y="1345"/>
                </a:moveTo>
                <a:cubicBezTo>
                  <a:pt x="7589" y="1647"/>
                  <a:pt x="7589" y="1647"/>
                  <a:pt x="7589" y="1647"/>
                </a:cubicBezTo>
                <a:cubicBezTo>
                  <a:pt x="7578" y="1631"/>
                  <a:pt x="7560" y="1620"/>
                  <a:pt x="7540" y="1620"/>
                </a:cubicBezTo>
                <a:cubicBezTo>
                  <a:pt x="7519" y="1620"/>
                  <a:pt x="7501" y="1631"/>
                  <a:pt x="7491" y="1647"/>
                </a:cubicBezTo>
                <a:cubicBezTo>
                  <a:pt x="7253" y="1510"/>
                  <a:pt x="7253" y="1510"/>
                  <a:pt x="7253" y="1510"/>
                </a:cubicBezTo>
                <a:cubicBezTo>
                  <a:pt x="7252" y="1507"/>
                  <a:pt x="7252" y="1507"/>
                  <a:pt x="7252" y="1507"/>
                </a:cubicBezTo>
                <a:cubicBezTo>
                  <a:pt x="7250" y="1508"/>
                  <a:pt x="7250" y="1508"/>
                  <a:pt x="7250" y="1508"/>
                </a:cubicBezTo>
                <a:cubicBezTo>
                  <a:pt x="7008" y="1369"/>
                  <a:pt x="7008" y="1369"/>
                  <a:pt x="7008" y="1369"/>
                </a:cubicBezTo>
                <a:cubicBezTo>
                  <a:pt x="7011" y="1362"/>
                  <a:pt x="7013" y="1354"/>
                  <a:pt x="7013" y="1346"/>
                </a:cubicBezTo>
                <a:cubicBezTo>
                  <a:pt x="7013" y="1337"/>
                  <a:pt x="7011" y="1329"/>
                  <a:pt x="7008" y="1322"/>
                </a:cubicBezTo>
                <a:cubicBezTo>
                  <a:pt x="7542" y="1015"/>
                  <a:pt x="7542" y="1015"/>
                  <a:pt x="7542" y="1015"/>
                </a:cubicBezTo>
                <a:lnTo>
                  <a:pt x="8113" y="1345"/>
                </a:lnTo>
                <a:close/>
                <a:moveTo>
                  <a:pt x="8118" y="1337"/>
                </a:moveTo>
                <a:cubicBezTo>
                  <a:pt x="7546" y="1006"/>
                  <a:pt x="7546" y="1006"/>
                  <a:pt x="7546" y="1006"/>
                </a:cubicBezTo>
                <a:cubicBezTo>
                  <a:pt x="7546" y="375"/>
                  <a:pt x="7546" y="375"/>
                  <a:pt x="7546" y="375"/>
                </a:cubicBezTo>
                <a:cubicBezTo>
                  <a:pt x="7556" y="374"/>
                  <a:pt x="7565" y="369"/>
                  <a:pt x="7570" y="361"/>
                </a:cubicBezTo>
                <a:cubicBezTo>
                  <a:pt x="8117" y="676"/>
                  <a:pt x="8117" y="676"/>
                  <a:pt x="8117" y="676"/>
                </a:cubicBezTo>
                <a:lnTo>
                  <a:pt x="8118" y="1337"/>
                </a:lnTo>
                <a:close/>
                <a:moveTo>
                  <a:pt x="8693" y="2349"/>
                </a:moveTo>
                <a:cubicBezTo>
                  <a:pt x="8120" y="2680"/>
                  <a:pt x="8120" y="2680"/>
                  <a:pt x="8120" y="2680"/>
                </a:cubicBezTo>
                <a:cubicBezTo>
                  <a:pt x="7836" y="2516"/>
                  <a:pt x="7836" y="2516"/>
                  <a:pt x="7836" y="2516"/>
                </a:cubicBezTo>
                <a:cubicBezTo>
                  <a:pt x="7836" y="2512"/>
                  <a:pt x="7836" y="2512"/>
                  <a:pt x="7836" y="2512"/>
                </a:cubicBezTo>
                <a:cubicBezTo>
                  <a:pt x="7833" y="2514"/>
                  <a:pt x="7833" y="2514"/>
                  <a:pt x="7833" y="2514"/>
                </a:cubicBezTo>
                <a:cubicBezTo>
                  <a:pt x="7574" y="2364"/>
                  <a:pt x="7574" y="2364"/>
                  <a:pt x="7574" y="2364"/>
                </a:cubicBezTo>
                <a:cubicBezTo>
                  <a:pt x="7576" y="2359"/>
                  <a:pt x="7577" y="2354"/>
                  <a:pt x="7577" y="2349"/>
                </a:cubicBezTo>
                <a:cubicBezTo>
                  <a:pt x="7577" y="2344"/>
                  <a:pt x="7576" y="2339"/>
                  <a:pt x="7575" y="2335"/>
                </a:cubicBezTo>
                <a:cubicBezTo>
                  <a:pt x="8120" y="2020"/>
                  <a:pt x="8120" y="2020"/>
                  <a:pt x="8120" y="2020"/>
                </a:cubicBezTo>
                <a:lnTo>
                  <a:pt x="8693" y="2349"/>
                </a:lnTo>
                <a:close/>
                <a:moveTo>
                  <a:pt x="8698" y="1680"/>
                </a:moveTo>
                <a:cubicBezTo>
                  <a:pt x="8697" y="2340"/>
                  <a:pt x="8697" y="2340"/>
                  <a:pt x="8697" y="2340"/>
                </a:cubicBezTo>
                <a:cubicBezTo>
                  <a:pt x="8125" y="2011"/>
                  <a:pt x="8125" y="2011"/>
                  <a:pt x="8125" y="2011"/>
                </a:cubicBezTo>
                <a:cubicBezTo>
                  <a:pt x="8126" y="1349"/>
                  <a:pt x="8126" y="1349"/>
                  <a:pt x="8126" y="1349"/>
                </a:cubicBezTo>
                <a:lnTo>
                  <a:pt x="8698" y="1680"/>
                </a:lnTo>
                <a:close/>
                <a:moveTo>
                  <a:pt x="8981" y="3186"/>
                </a:moveTo>
                <a:cubicBezTo>
                  <a:pt x="8411" y="3517"/>
                  <a:pt x="8411" y="3517"/>
                  <a:pt x="8411" y="3517"/>
                </a:cubicBezTo>
                <a:cubicBezTo>
                  <a:pt x="8167" y="3376"/>
                  <a:pt x="8167" y="3376"/>
                  <a:pt x="8167" y="3376"/>
                </a:cubicBezTo>
                <a:cubicBezTo>
                  <a:pt x="8171" y="3369"/>
                  <a:pt x="8173" y="3361"/>
                  <a:pt x="8173" y="3353"/>
                </a:cubicBezTo>
                <a:cubicBezTo>
                  <a:pt x="8173" y="3345"/>
                  <a:pt x="8171" y="3337"/>
                  <a:pt x="8168" y="3331"/>
                </a:cubicBezTo>
                <a:cubicBezTo>
                  <a:pt x="8700" y="3024"/>
                  <a:pt x="8700" y="3024"/>
                  <a:pt x="8700" y="3024"/>
                </a:cubicBezTo>
                <a:lnTo>
                  <a:pt x="8981" y="3186"/>
                </a:lnTo>
                <a:close/>
                <a:moveTo>
                  <a:pt x="8987" y="3178"/>
                </a:moveTo>
                <a:cubicBezTo>
                  <a:pt x="8705" y="3015"/>
                  <a:pt x="8705" y="3015"/>
                  <a:pt x="8705" y="3015"/>
                </a:cubicBezTo>
                <a:cubicBezTo>
                  <a:pt x="8706" y="2355"/>
                  <a:pt x="8706" y="2355"/>
                  <a:pt x="8706" y="2355"/>
                </a:cubicBezTo>
                <a:cubicBezTo>
                  <a:pt x="8987" y="2516"/>
                  <a:pt x="8987" y="2516"/>
                  <a:pt x="8987" y="2516"/>
                </a:cubicBezTo>
                <a:lnTo>
                  <a:pt x="8987" y="3178"/>
                </a:lnTo>
                <a:close/>
                <a:moveTo>
                  <a:pt x="9277" y="2683"/>
                </a:moveTo>
                <a:cubicBezTo>
                  <a:pt x="9276" y="3345"/>
                  <a:pt x="9276" y="3345"/>
                  <a:pt x="9276" y="3345"/>
                </a:cubicBezTo>
                <a:cubicBezTo>
                  <a:pt x="8992" y="3181"/>
                  <a:pt x="8992" y="3181"/>
                  <a:pt x="8992" y="3181"/>
                </a:cubicBezTo>
                <a:cubicBezTo>
                  <a:pt x="8992" y="2519"/>
                  <a:pt x="8992" y="2519"/>
                  <a:pt x="8992" y="2519"/>
                </a:cubicBezTo>
                <a:lnTo>
                  <a:pt x="9277" y="2683"/>
                </a:lnTo>
                <a:close/>
                <a:moveTo>
                  <a:pt x="9280" y="4687"/>
                </a:moveTo>
                <a:cubicBezTo>
                  <a:pt x="8733" y="4372"/>
                  <a:pt x="8733" y="4372"/>
                  <a:pt x="8733" y="4372"/>
                </a:cubicBezTo>
                <a:cubicBezTo>
                  <a:pt x="8735" y="4367"/>
                  <a:pt x="8737" y="4362"/>
                  <a:pt x="8737" y="4356"/>
                </a:cubicBezTo>
                <a:cubicBezTo>
                  <a:pt x="8737" y="4351"/>
                  <a:pt x="8736" y="4346"/>
                  <a:pt x="8734" y="4342"/>
                </a:cubicBezTo>
                <a:cubicBezTo>
                  <a:pt x="9285" y="4024"/>
                  <a:pt x="9285" y="4024"/>
                  <a:pt x="9285" y="4024"/>
                </a:cubicBezTo>
                <a:cubicBezTo>
                  <a:pt x="9285" y="3358"/>
                  <a:pt x="9285" y="3358"/>
                  <a:pt x="9285" y="3358"/>
                </a:cubicBezTo>
                <a:cubicBezTo>
                  <a:pt x="9856" y="3688"/>
                  <a:pt x="9856" y="3688"/>
                  <a:pt x="9856" y="3688"/>
                </a:cubicBezTo>
                <a:cubicBezTo>
                  <a:pt x="9857" y="4354"/>
                  <a:pt x="9857" y="4354"/>
                  <a:pt x="9857" y="4354"/>
                </a:cubicBezTo>
                <a:lnTo>
                  <a:pt x="9280" y="4687"/>
                </a:lnTo>
                <a:close/>
                <a:moveTo>
                  <a:pt x="8700" y="5691"/>
                </a:moveTo>
                <a:cubicBezTo>
                  <a:pt x="8129" y="5361"/>
                  <a:pt x="8129" y="5361"/>
                  <a:pt x="8129" y="5361"/>
                </a:cubicBezTo>
                <a:cubicBezTo>
                  <a:pt x="8706" y="5027"/>
                  <a:pt x="8706" y="5027"/>
                  <a:pt x="8706" y="5027"/>
                </a:cubicBezTo>
                <a:cubicBezTo>
                  <a:pt x="8706" y="4391"/>
                  <a:pt x="8706" y="4391"/>
                  <a:pt x="8706" y="4391"/>
                </a:cubicBezTo>
                <a:cubicBezTo>
                  <a:pt x="8716" y="4390"/>
                  <a:pt x="8725" y="4384"/>
                  <a:pt x="8731" y="4376"/>
                </a:cubicBezTo>
                <a:cubicBezTo>
                  <a:pt x="9277" y="4691"/>
                  <a:pt x="9277" y="4691"/>
                  <a:pt x="9277" y="4691"/>
                </a:cubicBezTo>
                <a:cubicBezTo>
                  <a:pt x="9277" y="5357"/>
                  <a:pt x="9277" y="5357"/>
                  <a:pt x="9277" y="5357"/>
                </a:cubicBezTo>
                <a:lnTo>
                  <a:pt x="8700" y="5691"/>
                </a:lnTo>
                <a:close/>
                <a:moveTo>
                  <a:pt x="8120" y="6694"/>
                </a:moveTo>
                <a:cubicBezTo>
                  <a:pt x="7573" y="6379"/>
                  <a:pt x="7573" y="6379"/>
                  <a:pt x="7573" y="6379"/>
                </a:cubicBezTo>
                <a:cubicBezTo>
                  <a:pt x="7576" y="6374"/>
                  <a:pt x="7577" y="6368"/>
                  <a:pt x="7577" y="6362"/>
                </a:cubicBezTo>
                <a:cubicBezTo>
                  <a:pt x="7577" y="6358"/>
                  <a:pt x="7577" y="6353"/>
                  <a:pt x="7575" y="6349"/>
                </a:cubicBezTo>
                <a:cubicBezTo>
                  <a:pt x="8126" y="6031"/>
                  <a:pt x="8126" y="6031"/>
                  <a:pt x="8126" y="6031"/>
                </a:cubicBezTo>
                <a:cubicBezTo>
                  <a:pt x="8126" y="5365"/>
                  <a:pt x="8126" y="5365"/>
                  <a:pt x="8126" y="5365"/>
                </a:cubicBezTo>
                <a:cubicBezTo>
                  <a:pt x="8698" y="5695"/>
                  <a:pt x="8698" y="5695"/>
                  <a:pt x="8698" y="5695"/>
                </a:cubicBezTo>
                <a:cubicBezTo>
                  <a:pt x="8698" y="6361"/>
                  <a:pt x="8698" y="6361"/>
                  <a:pt x="8698" y="6361"/>
                </a:cubicBezTo>
                <a:lnTo>
                  <a:pt x="8120" y="6694"/>
                </a:lnTo>
                <a:close/>
                <a:moveTo>
                  <a:pt x="6970" y="7368"/>
                </a:moveTo>
                <a:cubicBezTo>
                  <a:pt x="7546" y="7035"/>
                  <a:pt x="7546" y="7035"/>
                  <a:pt x="7546" y="7035"/>
                </a:cubicBezTo>
                <a:cubicBezTo>
                  <a:pt x="7546" y="6398"/>
                  <a:pt x="7546" y="6398"/>
                  <a:pt x="7546" y="6398"/>
                </a:cubicBezTo>
                <a:cubicBezTo>
                  <a:pt x="7556" y="6396"/>
                  <a:pt x="7565" y="6391"/>
                  <a:pt x="7570" y="6383"/>
                </a:cubicBezTo>
                <a:cubicBezTo>
                  <a:pt x="8118" y="6699"/>
                  <a:pt x="8118" y="6699"/>
                  <a:pt x="8118" y="6699"/>
                </a:cubicBezTo>
                <a:cubicBezTo>
                  <a:pt x="8118" y="7365"/>
                  <a:pt x="8118" y="7365"/>
                  <a:pt x="8118" y="7365"/>
                </a:cubicBezTo>
                <a:cubicBezTo>
                  <a:pt x="7541" y="7698"/>
                  <a:pt x="7541" y="7698"/>
                  <a:pt x="7541" y="7698"/>
                </a:cubicBezTo>
                <a:lnTo>
                  <a:pt x="6970" y="7368"/>
                </a:lnTo>
                <a:close/>
                <a:moveTo>
                  <a:pt x="6963" y="6699"/>
                </a:moveTo>
                <a:cubicBezTo>
                  <a:pt x="7512" y="6383"/>
                  <a:pt x="7512" y="6383"/>
                  <a:pt x="7512" y="6383"/>
                </a:cubicBezTo>
                <a:cubicBezTo>
                  <a:pt x="7518" y="6391"/>
                  <a:pt x="7527" y="6396"/>
                  <a:pt x="7537" y="6398"/>
                </a:cubicBezTo>
                <a:cubicBezTo>
                  <a:pt x="7537" y="7029"/>
                  <a:pt x="7537" y="7029"/>
                  <a:pt x="7537" y="7029"/>
                </a:cubicBezTo>
                <a:cubicBezTo>
                  <a:pt x="6963" y="7360"/>
                  <a:pt x="6963" y="7360"/>
                  <a:pt x="6963" y="7360"/>
                </a:cubicBezTo>
                <a:lnTo>
                  <a:pt x="6963" y="6699"/>
                </a:lnTo>
                <a:close/>
                <a:moveTo>
                  <a:pt x="6961" y="6695"/>
                </a:moveTo>
                <a:cubicBezTo>
                  <a:pt x="6677" y="6531"/>
                  <a:pt x="6677" y="6531"/>
                  <a:pt x="6677" y="6531"/>
                </a:cubicBezTo>
                <a:cubicBezTo>
                  <a:pt x="6677" y="6199"/>
                  <a:pt x="6677" y="6199"/>
                  <a:pt x="6677" y="6199"/>
                </a:cubicBezTo>
                <a:cubicBezTo>
                  <a:pt x="6962" y="6035"/>
                  <a:pt x="6962" y="6035"/>
                  <a:pt x="6962" y="6035"/>
                </a:cubicBezTo>
                <a:cubicBezTo>
                  <a:pt x="7508" y="6350"/>
                  <a:pt x="7508" y="6350"/>
                  <a:pt x="7508" y="6350"/>
                </a:cubicBezTo>
                <a:cubicBezTo>
                  <a:pt x="7507" y="6354"/>
                  <a:pt x="7506" y="6358"/>
                  <a:pt x="7506" y="6362"/>
                </a:cubicBezTo>
                <a:cubicBezTo>
                  <a:pt x="7506" y="6368"/>
                  <a:pt x="7507" y="6373"/>
                  <a:pt x="7510" y="6378"/>
                </a:cubicBezTo>
                <a:lnTo>
                  <a:pt x="6961" y="6695"/>
                </a:lnTo>
                <a:close/>
                <a:moveTo>
                  <a:pt x="6677" y="7196"/>
                </a:moveTo>
                <a:cubicBezTo>
                  <a:pt x="6677" y="6537"/>
                  <a:pt x="6677" y="6537"/>
                  <a:pt x="6677" y="6537"/>
                </a:cubicBezTo>
                <a:cubicBezTo>
                  <a:pt x="6959" y="6699"/>
                  <a:pt x="6959" y="6699"/>
                  <a:pt x="6959" y="6699"/>
                </a:cubicBezTo>
                <a:cubicBezTo>
                  <a:pt x="6959" y="7359"/>
                  <a:pt x="6959" y="7359"/>
                  <a:pt x="6959" y="7359"/>
                </a:cubicBezTo>
                <a:lnTo>
                  <a:pt x="6677" y="7196"/>
                </a:lnTo>
                <a:close/>
                <a:moveTo>
                  <a:pt x="6381" y="7697"/>
                </a:moveTo>
                <a:cubicBezTo>
                  <a:pt x="5809" y="7368"/>
                  <a:pt x="5809" y="7368"/>
                  <a:pt x="5809" y="7368"/>
                </a:cubicBezTo>
                <a:cubicBezTo>
                  <a:pt x="6382" y="7037"/>
                  <a:pt x="6382" y="7037"/>
                  <a:pt x="6382" y="7037"/>
                </a:cubicBezTo>
                <a:cubicBezTo>
                  <a:pt x="6953" y="7367"/>
                  <a:pt x="6953" y="7367"/>
                  <a:pt x="6953" y="7367"/>
                </a:cubicBezTo>
                <a:lnTo>
                  <a:pt x="6381" y="7697"/>
                </a:lnTo>
                <a:close/>
                <a:moveTo>
                  <a:pt x="5269" y="8394"/>
                </a:moveTo>
                <a:cubicBezTo>
                  <a:pt x="5273" y="8387"/>
                  <a:pt x="5275" y="8379"/>
                  <a:pt x="5275" y="8370"/>
                </a:cubicBezTo>
                <a:cubicBezTo>
                  <a:pt x="5275" y="8362"/>
                  <a:pt x="5274" y="8355"/>
                  <a:pt x="5271" y="8348"/>
                </a:cubicBezTo>
                <a:cubicBezTo>
                  <a:pt x="5807" y="8039"/>
                  <a:pt x="5807" y="8039"/>
                  <a:pt x="5807" y="8039"/>
                </a:cubicBezTo>
                <a:cubicBezTo>
                  <a:pt x="5807" y="7373"/>
                  <a:pt x="5807" y="7373"/>
                  <a:pt x="5807" y="7373"/>
                </a:cubicBezTo>
                <a:cubicBezTo>
                  <a:pt x="6379" y="7701"/>
                  <a:pt x="6379" y="7701"/>
                  <a:pt x="6379" y="7701"/>
                </a:cubicBezTo>
                <a:cubicBezTo>
                  <a:pt x="6379" y="8369"/>
                  <a:pt x="6379" y="8369"/>
                  <a:pt x="6379" y="8369"/>
                </a:cubicBezTo>
                <a:cubicBezTo>
                  <a:pt x="5802" y="8701"/>
                  <a:pt x="5802" y="8701"/>
                  <a:pt x="5802" y="8701"/>
                </a:cubicBezTo>
                <a:lnTo>
                  <a:pt x="5269" y="8394"/>
                </a:lnTo>
                <a:close/>
                <a:moveTo>
                  <a:pt x="5224" y="7701"/>
                </a:moveTo>
                <a:cubicBezTo>
                  <a:pt x="5511" y="7536"/>
                  <a:pt x="5511" y="7536"/>
                  <a:pt x="5511" y="7536"/>
                </a:cubicBezTo>
                <a:cubicBezTo>
                  <a:pt x="5511" y="8198"/>
                  <a:pt x="5511" y="8198"/>
                  <a:pt x="5511" y="8198"/>
                </a:cubicBezTo>
                <a:cubicBezTo>
                  <a:pt x="5266" y="8339"/>
                  <a:pt x="5266" y="8339"/>
                  <a:pt x="5266" y="8339"/>
                </a:cubicBezTo>
                <a:cubicBezTo>
                  <a:pt x="5257" y="8326"/>
                  <a:pt x="5242" y="8317"/>
                  <a:pt x="5224" y="8317"/>
                </a:cubicBezTo>
                <a:lnTo>
                  <a:pt x="5224" y="7701"/>
                </a:lnTo>
                <a:close/>
                <a:moveTo>
                  <a:pt x="5222" y="7697"/>
                </a:moveTo>
                <a:cubicBezTo>
                  <a:pt x="4690" y="7391"/>
                  <a:pt x="4690" y="7391"/>
                  <a:pt x="4690" y="7391"/>
                </a:cubicBezTo>
                <a:cubicBezTo>
                  <a:pt x="4693" y="7384"/>
                  <a:pt x="4695" y="7377"/>
                  <a:pt x="4695" y="7369"/>
                </a:cubicBezTo>
                <a:cubicBezTo>
                  <a:pt x="4695" y="7360"/>
                  <a:pt x="4693" y="7352"/>
                  <a:pt x="4689" y="7345"/>
                </a:cubicBezTo>
                <a:cubicBezTo>
                  <a:pt x="5194" y="7054"/>
                  <a:pt x="5194" y="7054"/>
                  <a:pt x="5194" y="7054"/>
                </a:cubicBezTo>
                <a:cubicBezTo>
                  <a:pt x="5201" y="7063"/>
                  <a:pt x="5211" y="7069"/>
                  <a:pt x="5223" y="7069"/>
                </a:cubicBezTo>
                <a:cubicBezTo>
                  <a:pt x="5234" y="7069"/>
                  <a:pt x="5245" y="7063"/>
                  <a:pt x="5251" y="7054"/>
                </a:cubicBezTo>
                <a:cubicBezTo>
                  <a:pt x="5511" y="7204"/>
                  <a:pt x="5511" y="7204"/>
                  <a:pt x="5511" y="7204"/>
                </a:cubicBezTo>
                <a:cubicBezTo>
                  <a:pt x="5511" y="7531"/>
                  <a:pt x="5511" y="7531"/>
                  <a:pt x="5511" y="7531"/>
                </a:cubicBezTo>
                <a:lnTo>
                  <a:pt x="5222" y="7697"/>
                </a:lnTo>
                <a:close/>
                <a:moveTo>
                  <a:pt x="4648" y="8033"/>
                </a:moveTo>
                <a:cubicBezTo>
                  <a:pt x="4648" y="7421"/>
                  <a:pt x="4648" y="7421"/>
                  <a:pt x="4648" y="7421"/>
                </a:cubicBezTo>
                <a:cubicBezTo>
                  <a:pt x="4665" y="7419"/>
                  <a:pt x="4679" y="7410"/>
                  <a:pt x="4688" y="7396"/>
                </a:cubicBezTo>
                <a:cubicBezTo>
                  <a:pt x="5219" y="7701"/>
                  <a:pt x="5219" y="7701"/>
                  <a:pt x="5219" y="7701"/>
                </a:cubicBezTo>
                <a:cubicBezTo>
                  <a:pt x="5219" y="8317"/>
                  <a:pt x="5219" y="8317"/>
                  <a:pt x="5219" y="8317"/>
                </a:cubicBezTo>
                <a:cubicBezTo>
                  <a:pt x="5203" y="8317"/>
                  <a:pt x="5188" y="8326"/>
                  <a:pt x="5179" y="8339"/>
                </a:cubicBezTo>
                <a:lnTo>
                  <a:pt x="4648" y="8033"/>
                </a:lnTo>
                <a:close/>
                <a:moveTo>
                  <a:pt x="4071" y="8372"/>
                </a:moveTo>
                <a:cubicBezTo>
                  <a:pt x="4643" y="8041"/>
                  <a:pt x="4643" y="8041"/>
                  <a:pt x="4643" y="8041"/>
                </a:cubicBezTo>
                <a:cubicBezTo>
                  <a:pt x="5174" y="8347"/>
                  <a:pt x="5174" y="8347"/>
                  <a:pt x="5174" y="8347"/>
                </a:cubicBezTo>
                <a:cubicBezTo>
                  <a:pt x="5171" y="8354"/>
                  <a:pt x="5169" y="8362"/>
                  <a:pt x="5169" y="8370"/>
                </a:cubicBezTo>
                <a:cubicBezTo>
                  <a:pt x="5169" y="8379"/>
                  <a:pt x="5171" y="8387"/>
                  <a:pt x="5175" y="8394"/>
                </a:cubicBezTo>
                <a:cubicBezTo>
                  <a:pt x="4642" y="8702"/>
                  <a:pt x="4642" y="8702"/>
                  <a:pt x="4642" y="8702"/>
                </a:cubicBezTo>
                <a:lnTo>
                  <a:pt x="4071" y="8372"/>
                </a:lnTo>
                <a:close/>
                <a:moveTo>
                  <a:pt x="4065" y="7758"/>
                </a:moveTo>
                <a:cubicBezTo>
                  <a:pt x="4096" y="7756"/>
                  <a:pt x="4120" y="7731"/>
                  <a:pt x="4120" y="7700"/>
                </a:cubicBezTo>
                <a:cubicBezTo>
                  <a:pt x="4120" y="7690"/>
                  <a:pt x="4118" y="7681"/>
                  <a:pt x="4114" y="7673"/>
                </a:cubicBezTo>
                <a:cubicBezTo>
                  <a:pt x="4596" y="7396"/>
                  <a:pt x="4596" y="7396"/>
                  <a:pt x="4596" y="7396"/>
                </a:cubicBezTo>
                <a:cubicBezTo>
                  <a:pt x="4605" y="7410"/>
                  <a:pt x="4620" y="7420"/>
                  <a:pt x="4638" y="7422"/>
                </a:cubicBezTo>
                <a:cubicBezTo>
                  <a:pt x="4638" y="8033"/>
                  <a:pt x="4638" y="8033"/>
                  <a:pt x="4638" y="8033"/>
                </a:cubicBezTo>
                <a:cubicBezTo>
                  <a:pt x="4065" y="8364"/>
                  <a:pt x="4065" y="8364"/>
                  <a:pt x="4065" y="8364"/>
                </a:cubicBezTo>
                <a:lnTo>
                  <a:pt x="4065" y="7758"/>
                </a:lnTo>
                <a:close/>
                <a:moveTo>
                  <a:pt x="4062" y="7642"/>
                </a:moveTo>
                <a:cubicBezTo>
                  <a:pt x="4041" y="7642"/>
                  <a:pt x="4023" y="7652"/>
                  <a:pt x="4013" y="7668"/>
                </a:cubicBezTo>
                <a:cubicBezTo>
                  <a:pt x="3490" y="7368"/>
                  <a:pt x="3490" y="7368"/>
                  <a:pt x="3490" y="7368"/>
                </a:cubicBezTo>
                <a:cubicBezTo>
                  <a:pt x="4063" y="7038"/>
                  <a:pt x="4063" y="7038"/>
                  <a:pt x="4063" y="7038"/>
                </a:cubicBezTo>
                <a:cubicBezTo>
                  <a:pt x="4595" y="7344"/>
                  <a:pt x="4595" y="7344"/>
                  <a:pt x="4595" y="7344"/>
                </a:cubicBezTo>
                <a:cubicBezTo>
                  <a:pt x="4591" y="7351"/>
                  <a:pt x="4589" y="7360"/>
                  <a:pt x="4589" y="7369"/>
                </a:cubicBezTo>
                <a:cubicBezTo>
                  <a:pt x="4589" y="7377"/>
                  <a:pt x="4591" y="7385"/>
                  <a:pt x="4594" y="7392"/>
                </a:cubicBezTo>
                <a:cubicBezTo>
                  <a:pt x="4111" y="7669"/>
                  <a:pt x="4111" y="7669"/>
                  <a:pt x="4111" y="7669"/>
                </a:cubicBezTo>
                <a:cubicBezTo>
                  <a:pt x="4101" y="7653"/>
                  <a:pt x="4083" y="7642"/>
                  <a:pt x="4062" y="7642"/>
                </a:cubicBezTo>
                <a:close/>
                <a:moveTo>
                  <a:pt x="3517" y="8049"/>
                </a:moveTo>
                <a:cubicBezTo>
                  <a:pt x="3519" y="8046"/>
                  <a:pt x="3520" y="8042"/>
                  <a:pt x="3520" y="8037"/>
                </a:cubicBezTo>
                <a:cubicBezTo>
                  <a:pt x="3520" y="8019"/>
                  <a:pt x="3506" y="8005"/>
                  <a:pt x="3489" y="8002"/>
                </a:cubicBezTo>
                <a:cubicBezTo>
                  <a:pt x="3489" y="7373"/>
                  <a:pt x="3489" y="7373"/>
                  <a:pt x="3489" y="7373"/>
                </a:cubicBezTo>
                <a:cubicBezTo>
                  <a:pt x="4010" y="7673"/>
                  <a:pt x="4010" y="7673"/>
                  <a:pt x="4010" y="7673"/>
                </a:cubicBezTo>
                <a:cubicBezTo>
                  <a:pt x="4006" y="7681"/>
                  <a:pt x="4004" y="7690"/>
                  <a:pt x="4004" y="7700"/>
                </a:cubicBezTo>
                <a:cubicBezTo>
                  <a:pt x="4004" y="7731"/>
                  <a:pt x="4029" y="7757"/>
                  <a:pt x="4060" y="7758"/>
                </a:cubicBezTo>
                <a:cubicBezTo>
                  <a:pt x="4060" y="8363"/>
                  <a:pt x="4060" y="8363"/>
                  <a:pt x="4060" y="8363"/>
                </a:cubicBezTo>
                <a:lnTo>
                  <a:pt x="3517" y="8049"/>
                </a:lnTo>
                <a:close/>
                <a:moveTo>
                  <a:pt x="2912" y="8373"/>
                </a:moveTo>
                <a:cubicBezTo>
                  <a:pt x="3455" y="8058"/>
                  <a:pt x="3455" y="8058"/>
                  <a:pt x="3455" y="8058"/>
                </a:cubicBezTo>
                <a:cubicBezTo>
                  <a:pt x="3461" y="8067"/>
                  <a:pt x="3472" y="8073"/>
                  <a:pt x="3484" y="8073"/>
                </a:cubicBezTo>
                <a:cubicBezTo>
                  <a:pt x="3496" y="8073"/>
                  <a:pt x="3506" y="8067"/>
                  <a:pt x="3513" y="8058"/>
                </a:cubicBezTo>
                <a:cubicBezTo>
                  <a:pt x="4055" y="8371"/>
                  <a:pt x="4055" y="8371"/>
                  <a:pt x="4055" y="8371"/>
                </a:cubicBezTo>
                <a:cubicBezTo>
                  <a:pt x="3483" y="8703"/>
                  <a:pt x="3483" y="8703"/>
                  <a:pt x="3483" y="8703"/>
                </a:cubicBezTo>
                <a:lnTo>
                  <a:pt x="2912" y="8373"/>
                </a:lnTo>
                <a:close/>
                <a:moveTo>
                  <a:pt x="2906" y="7703"/>
                </a:moveTo>
                <a:cubicBezTo>
                  <a:pt x="3195" y="7536"/>
                  <a:pt x="3195" y="7536"/>
                  <a:pt x="3195" y="7536"/>
                </a:cubicBezTo>
                <a:cubicBezTo>
                  <a:pt x="3196" y="7536"/>
                  <a:pt x="3196" y="7536"/>
                  <a:pt x="3196" y="7536"/>
                </a:cubicBezTo>
                <a:cubicBezTo>
                  <a:pt x="3196" y="7536"/>
                  <a:pt x="3196" y="7536"/>
                  <a:pt x="3196" y="7536"/>
                </a:cubicBezTo>
                <a:cubicBezTo>
                  <a:pt x="3479" y="7372"/>
                  <a:pt x="3479" y="7372"/>
                  <a:pt x="3479" y="7372"/>
                </a:cubicBezTo>
                <a:cubicBezTo>
                  <a:pt x="3479" y="8002"/>
                  <a:pt x="3479" y="8002"/>
                  <a:pt x="3479" y="8002"/>
                </a:cubicBezTo>
                <a:cubicBezTo>
                  <a:pt x="3461" y="8005"/>
                  <a:pt x="3448" y="8019"/>
                  <a:pt x="3448" y="8037"/>
                </a:cubicBezTo>
                <a:cubicBezTo>
                  <a:pt x="3448" y="8042"/>
                  <a:pt x="3449" y="8046"/>
                  <a:pt x="3450" y="8049"/>
                </a:cubicBezTo>
                <a:cubicBezTo>
                  <a:pt x="2906" y="8365"/>
                  <a:pt x="2906" y="8365"/>
                  <a:pt x="2906" y="8365"/>
                </a:cubicBezTo>
                <a:lnTo>
                  <a:pt x="2906" y="7703"/>
                </a:lnTo>
                <a:close/>
                <a:moveTo>
                  <a:pt x="2616" y="8211"/>
                </a:moveTo>
                <a:cubicBezTo>
                  <a:pt x="2898" y="8374"/>
                  <a:pt x="2898" y="8374"/>
                  <a:pt x="2898" y="8374"/>
                </a:cubicBezTo>
                <a:cubicBezTo>
                  <a:pt x="2899" y="9037"/>
                  <a:pt x="2899" y="9037"/>
                  <a:pt x="2899" y="9037"/>
                </a:cubicBezTo>
                <a:cubicBezTo>
                  <a:pt x="2616" y="9200"/>
                  <a:pt x="2616" y="9200"/>
                  <a:pt x="2616" y="9200"/>
                </a:cubicBezTo>
                <a:lnTo>
                  <a:pt x="2616" y="8211"/>
                </a:lnTo>
                <a:close/>
                <a:moveTo>
                  <a:pt x="2616" y="7539"/>
                </a:moveTo>
                <a:cubicBezTo>
                  <a:pt x="2901" y="7703"/>
                  <a:pt x="2901" y="7703"/>
                  <a:pt x="2901" y="7703"/>
                </a:cubicBezTo>
                <a:cubicBezTo>
                  <a:pt x="2901" y="8365"/>
                  <a:pt x="2901" y="8365"/>
                  <a:pt x="2901" y="8365"/>
                </a:cubicBezTo>
                <a:cubicBezTo>
                  <a:pt x="2616" y="8200"/>
                  <a:pt x="2616" y="8200"/>
                  <a:pt x="2616" y="8200"/>
                </a:cubicBezTo>
                <a:lnTo>
                  <a:pt x="2616" y="7539"/>
                </a:lnTo>
                <a:close/>
                <a:moveTo>
                  <a:pt x="2616" y="7205"/>
                </a:moveTo>
                <a:cubicBezTo>
                  <a:pt x="2861" y="7063"/>
                  <a:pt x="2861" y="7063"/>
                  <a:pt x="2861" y="7063"/>
                </a:cubicBezTo>
                <a:cubicBezTo>
                  <a:pt x="2871" y="7077"/>
                  <a:pt x="2886" y="7085"/>
                  <a:pt x="2904" y="7085"/>
                </a:cubicBezTo>
                <a:cubicBezTo>
                  <a:pt x="2922" y="7085"/>
                  <a:pt x="2937" y="7077"/>
                  <a:pt x="2947" y="7063"/>
                </a:cubicBezTo>
                <a:cubicBezTo>
                  <a:pt x="3191" y="7203"/>
                  <a:pt x="3191" y="7203"/>
                  <a:pt x="3191" y="7203"/>
                </a:cubicBezTo>
                <a:cubicBezTo>
                  <a:pt x="3191" y="7533"/>
                  <a:pt x="3191" y="7533"/>
                  <a:pt x="3191" y="7533"/>
                </a:cubicBezTo>
                <a:cubicBezTo>
                  <a:pt x="2903" y="7699"/>
                  <a:pt x="2903" y="7699"/>
                  <a:pt x="2903" y="7699"/>
                </a:cubicBezTo>
                <a:cubicBezTo>
                  <a:pt x="2616" y="7533"/>
                  <a:pt x="2616" y="7533"/>
                  <a:pt x="2616" y="7533"/>
                </a:cubicBezTo>
                <a:lnTo>
                  <a:pt x="2616" y="7205"/>
                </a:lnTo>
                <a:close/>
                <a:moveTo>
                  <a:pt x="2616" y="6532"/>
                </a:moveTo>
                <a:cubicBezTo>
                  <a:pt x="2899" y="6368"/>
                  <a:pt x="2899" y="6368"/>
                  <a:pt x="2899" y="6368"/>
                </a:cubicBezTo>
                <a:cubicBezTo>
                  <a:pt x="2899" y="6979"/>
                  <a:pt x="2899" y="6979"/>
                  <a:pt x="2899" y="6979"/>
                </a:cubicBezTo>
                <a:cubicBezTo>
                  <a:pt x="2872" y="6981"/>
                  <a:pt x="2851" y="7004"/>
                  <a:pt x="2851" y="7032"/>
                </a:cubicBezTo>
                <a:cubicBezTo>
                  <a:pt x="2851" y="7040"/>
                  <a:pt x="2853" y="7048"/>
                  <a:pt x="2856" y="7055"/>
                </a:cubicBezTo>
                <a:cubicBezTo>
                  <a:pt x="2616" y="7194"/>
                  <a:pt x="2616" y="7194"/>
                  <a:pt x="2616" y="7194"/>
                </a:cubicBezTo>
                <a:lnTo>
                  <a:pt x="2616" y="6532"/>
                </a:lnTo>
                <a:close/>
                <a:moveTo>
                  <a:pt x="2613" y="6528"/>
                </a:moveTo>
                <a:cubicBezTo>
                  <a:pt x="2042" y="6198"/>
                  <a:pt x="2042" y="6198"/>
                  <a:pt x="2042" y="6198"/>
                </a:cubicBezTo>
                <a:cubicBezTo>
                  <a:pt x="2297" y="6050"/>
                  <a:pt x="2297" y="6050"/>
                  <a:pt x="2297" y="6050"/>
                </a:cubicBezTo>
                <a:cubicBezTo>
                  <a:pt x="2304" y="6058"/>
                  <a:pt x="2313" y="6063"/>
                  <a:pt x="2324" y="6063"/>
                </a:cubicBezTo>
                <a:cubicBezTo>
                  <a:pt x="2335" y="6063"/>
                  <a:pt x="2345" y="6058"/>
                  <a:pt x="2352" y="6050"/>
                </a:cubicBezTo>
                <a:cubicBezTo>
                  <a:pt x="2895" y="6365"/>
                  <a:pt x="2895" y="6365"/>
                  <a:pt x="2895" y="6365"/>
                </a:cubicBezTo>
                <a:lnTo>
                  <a:pt x="2613" y="6528"/>
                </a:lnTo>
                <a:close/>
                <a:moveTo>
                  <a:pt x="2324" y="8043"/>
                </a:moveTo>
                <a:cubicBezTo>
                  <a:pt x="2611" y="8208"/>
                  <a:pt x="2611" y="8208"/>
                  <a:pt x="2611" y="8208"/>
                </a:cubicBezTo>
                <a:cubicBezTo>
                  <a:pt x="2611" y="9203"/>
                  <a:pt x="2611" y="9203"/>
                  <a:pt x="2611" y="9203"/>
                </a:cubicBezTo>
                <a:cubicBezTo>
                  <a:pt x="2324" y="9368"/>
                  <a:pt x="2324" y="9368"/>
                  <a:pt x="2324" y="9368"/>
                </a:cubicBezTo>
                <a:cubicBezTo>
                  <a:pt x="1750" y="9036"/>
                  <a:pt x="1750" y="9036"/>
                  <a:pt x="1750" y="9036"/>
                </a:cubicBezTo>
                <a:cubicBezTo>
                  <a:pt x="1750" y="8375"/>
                  <a:pt x="1750" y="8375"/>
                  <a:pt x="1750" y="8375"/>
                </a:cubicBezTo>
                <a:lnTo>
                  <a:pt x="2324" y="8043"/>
                </a:lnTo>
                <a:close/>
                <a:moveTo>
                  <a:pt x="1750" y="6369"/>
                </a:moveTo>
                <a:cubicBezTo>
                  <a:pt x="2273" y="6672"/>
                  <a:pt x="2273" y="6672"/>
                  <a:pt x="2273" y="6672"/>
                </a:cubicBezTo>
                <a:cubicBezTo>
                  <a:pt x="2269" y="6680"/>
                  <a:pt x="2266" y="6689"/>
                  <a:pt x="2266" y="6699"/>
                </a:cubicBezTo>
                <a:cubicBezTo>
                  <a:pt x="2266" y="6730"/>
                  <a:pt x="2291" y="6755"/>
                  <a:pt x="2321" y="6757"/>
                </a:cubicBezTo>
                <a:cubicBezTo>
                  <a:pt x="2321" y="7360"/>
                  <a:pt x="2321" y="7360"/>
                  <a:pt x="2321" y="7360"/>
                </a:cubicBezTo>
                <a:cubicBezTo>
                  <a:pt x="1750" y="7030"/>
                  <a:pt x="1750" y="7030"/>
                  <a:pt x="1750" y="7030"/>
                </a:cubicBezTo>
                <a:lnTo>
                  <a:pt x="1750" y="6369"/>
                </a:lnTo>
                <a:close/>
                <a:moveTo>
                  <a:pt x="1746" y="5697"/>
                </a:moveTo>
                <a:cubicBezTo>
                  <a:pt x="2319" y="5364"/>
                  <a:pt x="2319" y="5364"/>
                  <a:pt x="2319" y="5364"/>
                </a:cubicBezTo>
                <a:cubicBezTo>
                  <a:pt x="2319" y="5695"/>
                  <a:pt x="2319" y="5695"/>
                  <a:pt x="2319" y="5695"/>
                </a:cubicBezTo>
                <a:cubicBezTo>
                  <a:pt x="2031" y="5859"/>
                  <a:pt x="2031" y="5859"/>
                  <a:pt x="2031" y="5859"/>
                </a:cubicBezTo>
                <a:cubicBezTo>
                  <a:pt x="2031" y="5861"/>
                  <a:pt x="2031" y="5861"/>
                  <a:pt x="2031" y="5861"/>
                </a:cubicBezTo>
                <a:cubicBezTo>
                  <a:pt x="2032" y="6192"/>
                  <a:pt x="2032" y="6192"/>
                  <a:pt x="2032" y="6192"/>
                </a:cubicBezTo>
                <a:cubicBezTo>
                  <a:pt x="1746" y="6358"/>
                  <a:pt x="1746" y="6358"/>
                  <a:pt x="1746" y="6358"/>
                </a:cubicBezTo>
                <a:lnTo>
                  <a:pt x="1746" y="5697"/>
                </a:lnTo>
                <a:close/>
                <a:moveTo>
                  <a:pt x="1744" y="5693"/>
                </a:moveTo>
                <a:cubicBezTo>
                  <a:pt x="1459" y="5529"/>
                  <a:pt x="1459" y="5529"/>
                  <a:pt x="1459" y="5529"/>
                </a:cubicBezTo>
                <a:cubicBezTo>
                  <a:pt x="2030" y="5196"/>
                  <a:pt x="2030" y="5196"/>
                  <a:pt x="2030" y="5196"/>
                </a:cubicBezTo>
                <a:cubicBezTo>
                  <a:pt x="2315" y="5361"/>
                  <a:pt x="2315" y="5361"/>
                  <a:pt x="2315" y="5361"/>
                </a:cubicBezTo>
                <a:lnTo>
                  <a:pt x="1744" y="5693"/>
                </a:lnTo>
                <a:close/>
                <a:moveTo>
                  <a:pt x="1458" y="6204"/>
                </a:moveTo>
                <a:cubicBezTo>
                  <a:pt x="1740" y="6367"/>
                  <a:pt x="1740" y="6367"/>
                  <a:pt x="1740" y="6367"/>
                </a:cubicBezTo>
                <a:cubicBezTo>
                  <a:pt x="1740" y="7030"/>
                  <a:pt x="1740" y="7030"/>
                  <a:pt x="1740" y="7030"/>
                </a:cubicBezTo>
                <a:cubicBezTo>
                  <a:pt x="1461" y="7191"/>
                  <a:pt x="1461" y="7191"/>
                  <a:pt x="1461" y="7191"/>
                </a:cubicBezTo>
                <a:lnTo>
                  <a:pt x="1458" y="6204"/>
                </a:lnTo>
                <a:close/>
                <a:moveTo>
                  <a:pt x="1456" y="5533"/>
                </a:moveTo>
                <a:cubicBezTo>
                  <a:pt x="1741" y="5697"/>
                  <a:pt x="1741" y="5697"/>
                  <a:pt x="1741" y="5697"/>
                </a:cubicBezTo>
                <a:cubicBezTo>
                  <a:pt x="1741" y="6357"/>
                  <a:pt x="1741" y="6357"/>
                  <a:pt x="1741" y="6357"/>
                </a:cubicBezTo>
                <a:cubicBezTo>
                  <a:pt x="1458" y="6193"/>
                  <a:pt x="1458" y="6193"/>
                  <a:pt x="1458" y="6193"/>
                </a:cubicBezTo>
                <a:lnTo>
                  <a:pt x="1456" y="5533"/>
                </a:lnTo>
                <a:close/>
                <a:moveTo>
                  <a:pt x="1165" y="6035"/>
                </a:moveTo>
                <a:cubicBezTo>
                  <a:pt x="1453" y="6202"/>
                  <a:pt x="1453" y="6202"/>
                  <a:pt x="1453" y="6202"/>
                </a:cubicBezTo>
                <a:cubicBezTo>
                  <a:pt x="1456" y="7194"/>
                  <a:pt x="1456" y="7194"/>
                  <a:pt x="1456" y="7194"/>
                </a:cubicBezTo>
                <a:cubicBezTo>
                  <a:pt x="1165" y="7363"/>
                  <a:pt x="1165" y="7363"/>
                  <a:pt x="1165" y="7363"/>
                </a:cubicBezTo>
                <a:cubicBezTo>
                  <a:pt x="590" y="7031"/>
                  <a:pt x="590" y="7031"/>
                  <a:pt x="590" y="7031"/>
                </a:cubicBezTo>
                <a:cubicBezTo>
                  <a:pt x="590" y="6366"/>
                  <a:pt x="590" y="6366"/>
                  <a:pt x="590" y="6366"/>
                </a:cubicBezTo>
                <a:lnTo>
                  <a:pt x="1165" y="6035"/>
                </a:lnTo>
                <a:close/>
                <a:moveTo>
                  <a:pt x="875" y="5189"/>
                </a:moveTo>
                <a:cubicBezTo>
                  <a:pt x="878" y="4529"/>
                  <a:pt x="878" y="4529"/>
                  <a:pt x="878" y="4529"/>
                </a:cubicBezTo>
                <a:cubicBezTo>
                  <a:pt x="1113" y="4665"/>
                  <a:pt x="1113" y="4665"/>
                  <a:pt x="1113" y="4665"/>
                </a:cubicBezTo>
                <a:cubicBezTo>
                  <a:pt x="1109" y="4673"/>
                  <a:pt x="1107" y="4682"/>
                  <a:pt x="1107" y="4691"/>
                </a:cubicBezTo>
                <a:cubicBezTo>
                  <a:pt x="1107" y="4722"/>
                  <a:pt x="1131" y="4747"/>
                  <a:pt x="1162" y="4749"/>
                </a:cubicBezTo>
                <a:cubicBezTo>
                  <a:pt x="1162" y="5354"/>
                  <a:pt x="1162" y="5354"/>
                  <a:pt x="1162" y="5354"/>
                </a:cubicBezTo>
                <a:lnTo>
                  <a:pt x="875" y="5189"/>
                </a:lnTo>
                <a:close/>
                <a:moveTo>
                  <a:pt x="873" y="4521"/>
                </a:moveTo>
                <a:cubicBezTo>
                  <a:pt x="592" y="4359"/>
                  <a:pt x="592" y="4359"/>
                  <a:pt x="592" y="4359"/>
                </a:cubicBezTo>
                <a:cubicBezTo>
                  <a:pt x="1165" y="4029"/>
                  <a:pt x="1165" y="4029"/>
                  <a:pt x="1165" y="4029"/>
                </a:cubicBezTo>
                <a:cubicBezTo>
                  <a:pt x="1444" y="4190"/>
                  <a:pt x="1444" y="4190"/>
                  <a:pt x="1444" y="4190"/>
                </a:cubicBezTo>
                <a:lnTo>
                  <a:pt x="873" y="4521"/>
                </a:lnTo>
                <a:close/>
                <a:moveTo>
                  <a:pt x="590" y="4364"/>
                </a:moveTo>
                <a:cubicBezTo>
                  <a:pt x="873" y="4527"/>
                  <a:pt x="873" y="4527"/>
                  <a:pt x="873" y="4527"/>
                </a:cubicBezTo>
                <a:cubicBezTo>
                  <a:pt x="870" y="5186"/>
                  <a:pt x="870" y="5186"/>
                  <a:pt x="870" y="5186"/>
                </a:cubicBezTo>
                <a:cubicBezTo>
                  <a:pt x="590" y="5025"/>
                  <a:pt x="590" y="5025"/>
                  <a:pt x="590" y="5025"/>
                </a:cubicBezTo>
                <a:lnTo>
                  <a:pt x="590" y="4364"/>
                </a:lnTo>
                <a:close/>
                <a:moveTo>
                  <a:pt x="586" y="3690"/>
                </a:moveTo>
                <a:cubicBezTo>
                  <a:pt x="1159" y="3359"/>
                  <a:pt x="1159" y="3359"/>
                  <a:pt x="1159" y="3359"/>
                </a:cubicBezTo>
                <a:cubicBezTo>
                  <a:pt x="1160" y="4021"/>
                  <a:pt x="1160" y="4021"/>
                  <a:pt x="1160" y="4021"/>
                </a:cubicBezTo>
                <a:cubicBezTo>
                  <a:pt x="587" y="4351"/>
                  <a:pt x="587" y="4351"/>
                  <a:pt x="587" y="4351"/>
                </a:cubicBezTo>
                <a:lnTo>
                  <a:pt x="586" y="3690"/>
                </a:lnTo>
                <a:close/>
                <a:moveTo>
                  <a:pt x="10" y="3357"/>
                </a:moveTo>
                <a:cubicBezTo>
                  <a:pt x="584" y="3025"/>
                  <a:pt x="584" y="3025"/>
                  <a:pt x="584" y="3025"/>
                </a:cubicBezTo>
                <a:cubicBezTo>
                  <a:pt x="1156" y="3355"/>
                  <a:pt x="1156" y="3355"/>
                  <a:pt x="1156" y="3355"/>
                </a:cubicBezTo>
                <a:cubicBezTo>
                  <a:pt x="581" y="3687"/>
                  <a:pt x="581" y="3687"/>
                  <a:pt x="581" y="3687"/>
                </a:cubicBezTo>
                <a:cubicBezTo>
                  <a:pt x="581" y="3689"/>
                  <a:pt x="581" y="3689"/>
                  <a:pt x="581" y="3689"/>
                </a:cubicBezTo>
                <a:cubicBezTo>
                  <a:pt x="582" y="4350"/>
                  <a:pt x="582" y="4350"/>
                  <a:pt x="582" y="4350"/>
                </a:cubicBezTo>
                <a:cubicBezTo>
                  <a:pt x="11" y="4021"/>
                  <a:pt x="11" y="4021"/>
                  <a:pt x="11" y="4021"/>
                </a:cubicBezTo>
                <a:lnTo>
                  <a:pt x="10" y="3357"/>
                </a:lnTo>
                <a:close/>
              </a:path>
            </a:pathLst>
          </a:custGeom>
          <a:solidFill>
            <a:schemeClr val="bg1">
              <a:lumMod val="85000"/>
              <a:alpha val="50000"/>
            </a:schemeClr>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pic>
        <p:nvPicPr>
          <p:cNvPr id="27" name="Picture 26" descr="A blue and white gradient&#10;&#10;Description automatically generated">
            <a:extLst>
              <a:ext uri="{FF2B5EF4-FFF2-40B4-BE49-F238E27FC236}">
                <a16:creationId xmlns:a16="http://schemas.microsoft.com/office/drawing/2014/main" id="{F8ECF2B1-3548-48CE-CC8A-B09049E4D98A}"/>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flipH="1">
            <a:off x="0" y="1"/>
            <a:ext cx="5346700" cy="998538"/>
          </a:xfrm>
          <a:prstGeom prst="rect">
            <a:avLst/>
          </a:prstGeom>
        </p:spPr>
      </p:pic>
      <p:grpSp>
        <p:nvGrpSpPr>
          <p:cNvPr id="28" name="Group 27">
            <a:extLst>
              <a:ext uri="{FF2B5EF4-FFF2-40B4-BE49-F238E27FC236}">
                <a16:creationId xmlns:a16="http://schemas.microsoft.com/office/drawing/2014/main" id="{B10DC56B-1D02-E382-3904-7C32731C36AA}"/>
              </a:ext>
            </a:extLst>
          </p:cNvPr>
          <p:cNvGrpSpPr/>
          <p:nvPr/>
        </p:nvGrpSpPr>
        <p:grpSpPr>
          <a:xfrm rot="10335125">
            <a:off x="-2600670" y="-2819602"/>
            <a:ext cx="14849352" cy="9941862"/>
            <a:chOff x="6249468" y="-1100935"/>
            <a:chExt cx="8072278" cy="5404509"/>
          </a:xfrm>
          <a:solidFill>
            <a:schemeClr val="bg1">
              <a:alpha val="29000"/>
            </a:schemeClr>
          </a:solidFill>
        </p:grpSpPr>
        <p:sp>
          <p:nvSpPr>
            <p:cNvPr id="29" name="Freeform 3214">
              <a:extLst>
                <a:ext uri="{FF2B5EF4-FFF2-40B4-BE49-F238E27FC236}">
                  <a16:creationId xmlns:a16="http://schemas.microsoft.com/office/drawing/2014/main" id="{A269D130-D7A5-61A8-0E43-09805E712842}"/>
                </a:ext>
              </a:extLst>
            </p:cNvPr>
            <p:cNvSpPr>
              <a:spLocks noEditPoints="1"/>
            </p:cNvSpPr>
            <p:nvPr/>
          </p:nvSpPr>
          <p:spPr bwMode="auto">
            <a:xfrm>
              <a:off x="6903306" y="-223633"/>
              <a:ext cx="7399129" cy="4494102"/>
            </a:xfrm>
            <a:custGeom>
              <a:avLst/>
              <a:gdLst>
                <a:gd name="T0" fmla="*/ 783 w 1129"/>
                <a:gd name="T1" fmla="*/ 686 h 686"/>
                <a:gd name="T2" fmla="*/ 940 w 1129"/>
                <a:gd name="T3" fmla="*/ 678 h 686"/>
                <a:gd name="T4" fmla="*/ 1052 w 1129"/>
                <a:gd name="T5" fmla="*/ 609 h 686"/>
                <a:gd name="T6" fmla="*/ 1079 w 1129"/>
                <a:gd name="T7" fmla="*/ 599 h 686"/>
                <a:gd name="T8" fmla="*/ 885 w 1129"/>
                <a:gd name="T9" fmla="*/ 625 h 686"/>
                <a:gd name="T10" fmla="*/ 866 w 1129"/>
                <a:gd name="T11" fmla="*/ 588 h 686"/>
                <a:gd name="T12" fmla="*/ 869 w 1129"/>
                <a:gd name="T13" fmla="*/ 587 h 686"/>
                <a:gd name="T14" fmla="*/ 1077 w 1129"/>
                <a:gd name="T15" fmla="*/ 596 h 686"/>
                <a:gd name="T16" fmla="*/ 742 w 1129"/>
                <a:gd name="T17" fmla="*/ 586 h 686"/>
                <a:gd name="T18" fmla="*/ 745 w 1129"/>
                <a:gd name="T19" fmla="*/ 590 h 686"/>
                <a:gd name="T20" fmla="*/ 804 w 1129"/>
                <a:gd name="T21" fmla="*/ 621 h 686"/>
                <a:gd name="T22" fmla="*/ 786 w 1129"/>
                <a:gd name="T23" fmla="*/ 535 h 686"/>
                <a:gd name="T24" fmla="*/ 987 w 1129"/>
                <a:gd name="T25" fmla="*/ 585 h 686"/>
                <a:gd name="T26" fmla="*/ 1007 w 1129"/>
                <a:gd name="T27" fmla="*/ 622 h 686"/>
                <a:gd name="T28" fmla="*/ 1076 w 1129"/>
                <a:gd name="T29" fmla="*/ 597 h 686"/>
                <a:gd name="T30" fmla="*/ 1035 w 1129"/>
                <a:gd name="T31" fmla="*/ 567 h 686"/>
                <a:gd name="T32" fmla="*/ 1036 w 1129"/>
                <a:gd name="T33" fmla="*/ 563 h 686"/>
                <a:gd name="T34" fmla="*/ 674 w 1129"/>
                <a:gd name="T35" fmla="*/ 487 h 686"/>
                <a:gd name="T36" fmla="*/ 695 w 1129"/>
                <a:gd name="T37" fmla="*/ 508 h 686"/>
                <a:gd name="T38" fmla="*/ 674 w 1129"/>
                <a:gd name="T39" fmla="*/ 488 h 686"/>
                <a:gd name="T40" fmla="*/ 733 w 1129"/>
                <a:gd name="T41" fmla="*/ 544 h 686"/>
                <a:gd name="T42" fmla="*/ 757 w 1129"/>
                <a:gd name="T43" fmla="*/ 540 h 686"/>
                <a:gd name="T44" fmla="*/ 761 w 1129"/>
                <a:gd name="T45" fmla="*/ 461 h 686"/>
                <a:gd name="T46" fmla="*/ 605 w 1129"/>
                <a:gd name="T47" fmla="*/ 444 h 686"/>
                <a:gd name="T48" fmla="*/ 487 w 1129"/>
                <a:gd name="T49" fmla="*/ 412 h 686"/>
                <a:gd name="T50" fmla="*/ 671 w 1129"/>
                <a:gd name="T51" fmla="*/ 485 h 686"/>
                <a:gd name="T52" fmla="*/ 418 w 1129"/>
                <a:gd name="T53" fmla="*/ 441 h 686"/>
                <a:gd name="T54" fmla="*/ 484 w 1129"/>
                <a:gd name="T55" fmla="*/ 412 h 686"/>
                <a:gd name="T56" fmla="*/ 552 w 1129"/>
                <a:gd name="T57" fmla="*/ 382 h 686"/>
                <a:gd name="T58" fmla="*/ 600 w 1129"/>
                <a:gd name="T59" fmla="*/ 439 h 686"/>
                <a:gd name="T60" fmla="*/ 616 w 1129"/>
                <a:gd name="T61" fmla="*/ 398 h 686"/>
                <a:gd name="T62" fmla="*/ 360 w 1129"/>
                <a:gd name="T63" fmla="*/ 323 h 686"/>
                <a:gd name="T64" fmla="*/ 359 w 1129"/>
                <a:gd name="T65" fmla="*/ 324 h 686"/>
                <a:gd name="T66" fmla="*/ 266 w 1129"/>
                <a:gd name="T67" fmla="*/ 311 h 686"/>
                <a:gd name="T68" fmla="*/ 346 w 1129"/>
                <a:gd name="T69" fmla="*/ 294 h 686"/>
                <a:gd name="T70" fmla="*/ 327 w 1129"/>
                <a:gd name="T71" fmla="*/ 291 h 686"/>
                <a:gd name="T72" fmla="*/ 327 w 1129"/>
                <a:gd name="T73" fmla="*/ 315 h 686"/>
                <a:gd name="T74" fmla="*/ 355 w 1129"/>
                <a:gd name="T75" fmla="*/ 282 h 686"/>
                <a:gd name="T76" fmla="*/ 308 w 1129"/>
                <a:gd name="T77" fmla="*/ 227 h 686"/>
                <a:gd name="T78" fmla="*/ 335 w 1129"/>
                <a:gd name="T79" fmla="*/ 204 h 686"/>
                <a:gd name="T80" fmla="*/ 363 w 1129"/>
                <a:gd name="T81" fmla="*/ 191 h 686"/>
                <a:gd name="T82" fmla="*/ 374 w 1129"/>
                <a:gd name="T83" fmla="*/ 174 h 686"/>
                <a:gd name="T84" fmla="*/ 53 w 1129"/>
                <a:gd name="T85" fmla="*/ 170 h 686"/>
                <a:gd name="T86" fmla="*/ 302 w 1129"/>
                <a:gd name="T87" fmla="*/ 160 h 686"/>
                <a:gd name="T88" fmla="*/ 320 w 1129"/>
                <a:gd name="T89" fmla="*/ 181 h 686"/>
                <a:gd name="T90" fmla="*/ 293 w 1129"/>
                <a:gd name="T91" fmla="*/ 146 h 686"/>
                <a:gd name="T92" fmla="*/ 220 w 1129"/>
                <a:gd name="T93" fmla="*/ 150 h 686"/>
                <a:gd name="T94" fmla="*/ 339 w 1129"/>
                <a:gd name="T95" fmla="*/ 97 h 686"/>
                <a:gd name="T96" fmla="*/ 264 w 1129"/>
                <a:gd name="T97" fmla="*/ 131 h 686"/>
                <a:gd name="T98" fmla="*/ 114 w 1129"/>
                <a:gd name="T99" fmla="*/ 109 h 686"/>
                <a:gd name="T100" fmla="*/ 216 w 1129"/>
                <a:gd name="T101" fmla="*/ 106 h 686"/>
                <a:gd name="T102" fmla="*/ 371 w 1129"/>
                <a:gd name="T103" fmla="*/ 65 h 686"/>
                <a:gd name="T104" fmla="*/ 327 w 1129"/>
                <a:gd name="T105" fmla="*/ 162 h 686"/>
                <a:gd name="T106" fmla="*/ 371 w 1129"/>
                <a:gd name="T107" fmla="*/ 65 h 686"/>
                <a:gd name="T108" fmla="*/ 94 w 1129"/>
                <a:gd name="T109" fmla="*/ 88 h 686"/>
                <a:gd name="T110" fmla="*/ 34 w 1129"/>
                <a:gd name="T111" fmla="*/ 59 h 686"/>
                <a:gd name="T112" fmla="*/ 59 w 1129"/>
                <a:gd name="T113" fmla="*/ 103 h 686"/>
                <a:gd name="T114" fmla="*/ 110 w 1129"/>
                <a:gd name="T115" fmla="*/ 89 h 686"/>
                <a:gd name="T116" fmla="*/ 107 w 1129"/>
                <a:gd name="T117" fmla="*/ 63 h 686"/>
                <a:gd name="T118" fmla="*/ 193 w 1129"/>
                <a:gd name="T119" fmla="*/ 40 h 686"/>
                <a:gd name="T120" fmla="*/ 35 w 1129"/>
                <a:gd name="T121" fmla="*/ 22 h 686"/>
                <a:gd name="T122" fmla="*/ 33 w 1129"/>
                <a:gd name="T123" fmla="*/ 18 h 6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29" h="686">
                  <a:moveTo>
                    <a:pt x="1093" y="634"/>
                  </a:moveTo>
                  <a:cubicBezTo>
                    <a:pt x="1093" y="634"/>
                    <a:pt x="1093" y="634"/>
                    <a:pt x="1093" y="634"/>
                  </a:cubicBezTo>
                  <a:cubicBezTo>
                    <a:pt x="1128" y="638"/>
                    <a:pt x="1128" y="638"/>
                    <a:pt x="1128" y="638"/>
                  </a:cubicBezTo>
                  <a:cubicBezTo>
                    <a:pt x="1128" y="638"/>
                    <a:pt x="1128" y="637"/>
                    <a:pt x="1128" y="637"/>
                  </a:cubicBezTo>
                  <a:cubicBezTo>
                    <a:pt x="1128" y="637"/>
                    <a:pt x="1128" y="637"/>
                    <a:pt x="1128" y="637"/>
                  </a:cubicBezTo>
                  <a:cubicBezTo>
                    <a:pt x="1093" y="634"/>
                    <a:pt x="1093" y="634"/>
                    <a:pt x="1093" y="634"/>
                  </a:cubicBezTo>
                  <a:moveTo>
                    <a:pt x="889" y="631"/>
                  </a:moveTo>
                  <a:cubicBezTo>
                    <a:pt x="889" y="631"/>
                    <a:pt x="889" y="631"/>
                    <a:pt x="889" y="631"/>
                  </a:cubicBezTo>
                  <a:cubicBezTo>
                    <a:pt x="937" y="678"/>
                    <a:pt x="937" y="678"/>
                    <a:pt x="937" y="678"/>
                  </a:cubicBezTo>
                  <a:cubicBezTo>
                    <a:pt x="937" y="678"/>
                    <a:pt x="937" y="678"/>
                    <a:pt x="937" y="678"/>
                  </a:cubicBezTo>
                  <a:cubicBezTo>
                    <a:pt x="889" y="631"/>
                    <a:pt x="889" y="631"/>
                    <a:pt x="889" y="631"/>
                  </a:cubicBezTo>
                  <a:moveTo>
                    <a:pt x="805" y="624"/>
                  </a:moveTo>
                  <a:cubicBezTo>
                    <a:pt x="783" y="686"/>
                    <a:pt x="783" y="686"/>
                    <a:pt x="783" y="686"/>
                  </a:cubicBezTo>
                  <a:cubicBezTo>
                    <a:pt x="783" y="686"/>
                    <a:pt x="783" y="686"/>
                    <a:pt x="783" y="686"/>
                  </a:cubicBezTo>
                  <a:cubicBezTo>
                    <a:pt x="806" y="624"/>
                    <a:pt x="806" y="624"/>
                    <a:pt x="806" y="624"/>
                  </a:cubicBezTo>
                  <a:cubicBezTo>
                    <a:pt x="805" y="624"/>
                    <a:pt x="805" y="624"/>
                    <a:pt x="805" y="624"/>
                  </a:cubicBezTo>
                  <a:moveTo>
                    <a:pt x="768" y="622"/>
                  </a:moveTo>
                  <a:cubicBezTo>
                    <a:pt x="768" y="622"/>
                    <a:pt x="768" y="622"/>
                    <a:pt x="768" y="622"/>
                  </a:cubicBezTo>
                  <a:cubicBezTo>
                    <a:pt x="781" y="686"/>
                    <a:pt x="781" y="686"/>
                    <a:pt x="781" y="686"/>
                  </a:cubicBezTo>
                  <a:cubicBezTo>
                    <a:pt x="781" y="685"/>
                    <a:pt x="781" y="685"/>
                    <a:pt x="782" y="685"/>
                  </a:cubicBezTo>
                  <a:cubicBezTo>
                    <a:pt x="768" y="622"/>
                    <a:pt x="768" y="622"/>
                    <a:pt x="768" y="622"/>
                  </a:cubicBezTo>
                  <a:moveTo>
                    <a:pt x="770" y="620"/>
                  </a:moveTo>
                  <a:cubicBezTo>
                    <a:pt x="770" y="620"/>
                    <a:pt x="770" y="620"/>
                    <a:pt x="770" y="620"/>
                  </a:cubicBezTo>
                  <a:cubicBezTo>
                    <a:pt x="804" y="622"/>
                    <a:pt x="804" y="622"/>
                    <a:pt x="804" y="622"/>
                  </a:cubicBezTo>
                  <a:cubicBezTo>
                    <a:pt x="804" y="622"/>
                    <a:pt x="804" y="622"/>
                    <a:pt x="804" y="621"/>
                  </a:cubicBezTo>
                  <a:cubicBezTo>
                    <a:pt x="770" y="620"/>
                    <a:pt x="770" y="620"/>
                    <a:pt x="770" y="620"/>
                  </a:cubicBezTo>
                  <a:moveTo>
                    <a:pt x="968" y="613"/>
                  </a:moveTo>
                  <a:cubicBezTo>
                    <a:pt x="940" y="678"/>
                    <a:pt x="940" y="678"/>
                    <a:pt x="940" y="678"/>
                  </a:cubicBezTo>
                  <a:cubicBezTo>
                    <a:pt x="940" y="678"/>
                    <a:pt x="940" y="678"/>
                    <a:pt x="940" y="678"/>
                  </a:cubicBezTo>
                  <a:cubicBezTo>
                    <a:pt x="968" y="613"/>
                    <a:pt x="968" y="613"/>
                    <a:pt x="968" y="613"/>
                  </a:cubicBezTo>
                  <a:cubicBezTo>
                    <a:pt x="968" y="613"/>
                    <a:pt x="968" y="613"/>
                    <a:pt x="968" y="613"/>
                  </a:cubicBezTo>
                  <a:moveTo>
                    <a:pt x="967" y="611"/>
                  </a:moveTo>
                  <a:cubicBezTo>
                    <a:pt x="890" y="628"/>
                    <a:pt x="890" y="628"/>
                    <a:pt x="890" y="628"/>
                  </a:cubicBezTo>
                  <a:cubicBezTo>
                    <a:pt x="890" y="628"/>
                    <a:pt x="890" y="628"/>
                    <a:pt x="890" y="628"/>
                  </a:cubicBezTo>
                  <a:cubicBezTo>
                    <a:pt x="967" y="612"/>
                    <a:pt x="967" y="612"/>
                    <a:pt x="967" y="612"/>
                  </a:cubicBezTo>
                  <a:cubicBezTo>
                    <a:pt x="967" y="612"/>
                    <a:pt x="967" y="612"/>
                    <a:pt x="967" y="611"/>
                  </a:cubicBezTo>
                  <a:moveTo>
                    <a:pt x="1056" y="609"/>
                  </a:moveTo>
                  <a:cubicBezTo>
                    <a:pt x="1056" y="610"/>
                    <a:pt x="1055" y="610"/>
                    <a:pt x="1055" y="610"/>
                  </a:cubicBezTo>
                  <a:cubicBezTo>
                    <a:pt x="1088" y="632"/>
                    <a:pt x="1088" y="632"/>
                    <a:pt x="1088" y="632"/>
                  </a:cubicBezTo>
                  <a:cubicBezTo>
                    <a:pt x="1088" y="632"/>
                    <a:pt x="1088" y="632"/>
                    <a:pt x="1088" y="632"/>
                  </a:cubicBezTo>
                  <a:cubicBezTo>
                    <a:pt x="1056" y="609"/>
                    <a:pt x="1056" y="609"/>
                    <a:pt x="1056" y="609"/>
                  </a:cubicBezTo>
                  <a:moveTo>
                    <a:pt x="1052" y="609"/>
                  </a:moveTo>
                  <a:cubicBezTo>
                    <a:pt x="1009" y="624"/>
                    <a:pt x="1009" y="624"/>
                    <a:pt x="1009" y="624"/>
                  </a:cubicBezTo>
                  <a:cubicBezTo>
                    <a:pt x="1010" y="624"/>
                    <a:pt x="1010" y="624"/>
                    <a:pt x="1010" y="624"/>
                  </a:cubicBezTo>
                  <a:cubicBezTo>
                    <a:pt x="1052" y="609"/>
                    <a:pt x="1052" y="609"/>
                    <a:pt x="1052" y="609"/>
                  </a:cubicBezTo>
                  <a:cubicBezTo>
                    <a:pt x="1052" y="609"/>
                    <a:pt x="1052" y="609"/>
                    <a:pt x="1052" y="609"/>
                  </a:cubicBezTo>
                  <a:moveTo>
                    <a:pt x="1078" y="600"/>
                  </a:moveTo>
                  <a:cubicBezTo>
                    <a:pt x="1078" y="600"/>
                    <a:pt x="1077" y="600"/>
                    <a:pt x="1077" y="600"/>
                  </a:cubicBezTo>
                  <a:cubicBezTo>
                    <a:pt x="1089" y="631"/>
                    <a:pt x="1089" y="631"/>
                    <a:pt x="1089" y="631"/>
                  </a:cubicBezTo>
                  <a:cubicBezTo>
                    <a:pt x="1089" y="631"/>
                    <a:pt x="1089" y="631"/>
                    <a:pt x="1089" y="631"/>
                  </a:cubicBezTo>
                  <a:cubicBezTo>
                    <a:pt x="1078" y="600"/>
                    <a:pt x="1078" y="600"/>
                    <a:pt x="1078" y="600"/>
                  </a:cubicBezTo>
                  <a:moveTo>
                    <a:pt x="1079" y="599"/>
                  </a:moveTo>
                  <a:cubicBezTo>
                    <a:pt x="1079" y="599"/>
                    <a:pt x="1078" y="599"/>
                    <a:pt x="1078" y="600"/>
                  </a:cubicBezTo>
                  <a:cubicBezTo>
                    <a:pt x="1128" y="637"/>
                    <a:pt x="1128" y="637"/>
                    <a:pt x="1128" y="637"/>
                  </a:cubicBezTo>
                  <a:cubicBezTo>
                    <a:pt x="1128" y="637"/>
                    <a:pt x="1128" y="636"/>
                    <a:pt x="1129" y="636"/>
                  </a:cubicBezTo>
                  <a:cubicBezTo>
                    <a:pt x="1079" y="599"/>
                    <a:pt x="1079" y="599"/>
                    <a:pt x="1079" y="599"/>
                  </a:cubicBezTo>
                  <a:moveTo>
                    <a:pt x="1075" y="599"/>
                  </a:moveTo>
                  <a:cubicBezTo>
                    <a:pt x="1056" y="608"/>
                    <a:pt x="1056" y="608"/>
                    <a:pt x="1056" y="608"/>
                  </a:cubicBezTo>
                  <a:cubicBezTo>
                    <a:pt x="1056" y="608"/>
                    <a:pt x="1056" y="608"/>
                    <a:pt x="1056" y="608"/>
                  </a:cubicBezTo>
                  <a:cubicBezTo>
                    <a:pt x="1075" y="599"/>
                    <a:pt x="1075" y="599"/>
                    <a:pt x="1075" y="599"/>
                  </a:cubicBezTo>
                  <a:cubicBezTo>
                    <a:pt x="1075" y="599"/>
                    <a:pt x="1075" y="599"/>
                    <a:pt x="1075" y="599"/>
                  </a:cubicBezTo>
                  <a:moveTo>
                    <a:pt x="744" y="591"/>
                  </a:moveTo>
                  <a:cubicBezTo>
                    <a:pt x="744" y="591"/>
                    <a:pt x="744" y="591"/>
                    <a:pt x="744" y="591"/>
                  </a:cubicBezTo>
                  <a:cubicBezTo>
                    <a:pt x="766" y="618"/>
                    <a:pt x="766" y="618"/>
                    <a:pt x="766" y="618"/>
                  </a:cubicBezTo>
                  <a:cubicBezTo>
                    <a:pt x="766" y="618"/>
                    <a:pt x="766" y="618"/>
                    <a:pt x="767" y="618"/>
                  </a:cubicBezTo>
                  <a:cubicBezTo>
                    <a:pt x="767" y="618"/>
                    <a:pt x="767" y="618"/>
                    <a:pt x="767" y="618"/>
                  </a:cubicBezTo>
                  <a:cubicBezTo>
                    <a:pt x="744" y="591"/>
                    <a:pt x="744" y="591"/>
                    <a:pt x="744" y="591"/>
                  </a:cubicBezTo>
                  <a:moveTo>
                    <a:pt x="868" y="588"/>
                  </a:moveTo>
                  <a:cubicBezTo>
                    <a:pt x="868" y="588"/>
                    <a:pt x="868" y="589"/>
                    <a:pt x="868" y="589"/>
                  </a:cubicBezTo>
                  <a:cubicBezTo>
                    <a:pt x="885" y="625"/>
                    <a:pt x="885" y="625"/>
                    <a:pt x="885" y="625"/>
                  </a:cubicBezTo>
                  <a:cubicBezTo>
                    <a:pt x="885" y="625"/>
                    <a:pt x="885" y="625"/>
                    <a:pt x="885" y="625"/>
                  </a:cubicBezTo>
                  <a:cubicBezTo>
                    <a:pt x="868" y="588"/>
                    <a:pt x="868" y="588"/>
                    <a:pt x="868" y="588"/>
                  </a:cubicBezTo>
                  <a:moveTo>
                    <a:pt x="866" y="588"/>
                  </a:moveTo>
                  <a:cubicBezTo>
                    <a:pt x="836" y="624"/>
                    <a:pt x="836" y="624"/>
                    <a:pt x="836" y="624"/>
                  </a:cubicBezTo>
                  <a:cubicBezTo>
                    <a:pt x="809" y="622"/>
                    <a:pt x="809" y="622"/>
                    <a:pt x="809" y="622"/>
                  </a:cubicBezTo>
                  <a:cubicBezTo>
                    <a:pt x="809" y="622"/>
                    <a:pt x="809" y="622"/>
                    <a:pt x="809" y="622"/>
                  </a:cubicBezTo>
                  <a:cubicBezTo>
                    <a:pt x="835" y="624"/>
                    <a:pt x="835" y="624"/>
                    <a:pt x="835" y="624"/>
                  </a:cubicBezTo>
                  <a:cubicBezTo>
                    <a:pt x="784" y="686"/>
                    <a:pt x="784" y="686"/>
                    <a:pt x="784" y="686"/>
                  </a:cubicBezTo>
                  <a:cubicBezTo>
                    <a:pt x="784" y="686"/>
                    <a:pt x="784" y="686"/>
                    <a:pt x="784" y="686"/>
                  </a:cubicBezTo>
                  <a:cubicBezTo>
                    <a:pt x="836" y="624"/>
                    <a:pt x="836" y="624"/>
                    <a:pt x="836" y="624"/>
                  </a:cubicBezTo>
                  <a:cubicBezTo>
                    <a:pt x="883" y="628"/>
                    <a:pt x="883" y="628"/>
                    <a:pt x="883" y="628"/>
                  </a:cubicBezTo>
                  <a:cubicBezTo>
                    <a:pt x="883" y="628"/>
                    <a:pt x="883" y="628"/>
                    <a:pt x="883" y="628"/>
                  </a:cubicBezTo>
                  <a:cubicBezTo>
                    <a:pt x="836" y="624"/>
                    <a:pt x="836" y="624"/>
                    <a:pt x="836" y="624"/>
                  </a:cubicBezTo>
                  <a:cubicBezTo>
                    <a:pt x="866" y="588"/>
                    <a:pt x="866" y="588"/>
                    <a:pt x="866" y="588"/>
                  </a:cubicBezTo>
                  <a:cubicBezTo>
                    <a:pt x="866" y="588"/>
                    <a:pt x="866" y="588"/>
                    <a:pt x="866" y="588"/>
                  </a:cubicBezTo>
                  <a:moveTo>
                    <a:pt x="865" y="588"/>
                  </a:moveTo>
                  <a:cubicBezTo>
                    <a:pt x="809" y="620"/>
                    <a:pt x="809" y="620"/>
                    <a:pt x="809" y="620"/>
                  </a:cubicBezTo>
                  <a:cubicBezTo>
                    <a:pt x="809" y="620"/>
                    <a:pt x="809" y="620"/>
                    <a:pt x="809" y="621"/>
                  </a:cubicBezTo>
                  <a:cubicBezTo>
                    <a:pt x="866" y="588"/>
                    <a:pt x="866" y="588"/>
                    <a:pt x="866" y="588"/>
                  </a:cubicBezTo>
                  <a:cubicBezTo>
                    <a:pt x="865" y="588"/>
                    <a:pt x="865" y="588"/>
                    <a:pt x="865" y="588"/>
                  </a:cubicBezTo>
                  <a:moveTo>
                    <a:pt x="984" y="585"/>
                  </a:moveTo>
                  <a:cubicBezTo>
                    <a:pt x="969" y="609"/>
                    <a:pt x="969" y="609"/>
                    <a:pt x="969" y="609"/>
                  </a:cubicBezTo>
                  <a:cubicBezTo>
                    <a:pt x="970" y="609"/>
                    <a:pt x="970" y="610"/>
                    <a:pt x="970" y="610"/>
                  </a:cubicBezTo>
                  <a:cubicBezTo>
                    <a:pt x="984" y="585"/>
                    <a:pt x="984" y="585"/>
                    <a:pt x="984" y="585"/>
                  </a:cubicBezTo>
                  <a:cubicBezTo>
                    <a:pt x="984" y="585"/>
                    <a:pt x="984" y="585"/>
                    <a:pt x="984" y="585"/>
                  </a:cubicBezTo>
                  <a:moveTo>
                    <a:pt x="982" y="583"/>
                  </a:moveTo>
                  <a:cubicBezTo>
                    <a:pt x="938" y="604"/>
                    <a:pt x="938" y="604"/>
                    <a:pt x="938" y="604"/>
                  </a:cubicBezTo>
                  <a:cubicBezTo>
                    <a:pt x="869" y="587"/>
                    <a:pt x="869" y="587"/>
                    <a:pt x="869" y="587"/>
                  </a:cubicBezTo>
                  <a:cubicBezTo>
                    <a:pt x="869" y="587"/>
                    <a:pt x="869" y="587"/>
                    <a:pt x="869" y="587"/>
                  </a:cubicBezTo>
                  <a:cubicBezTo>
                    <a:pt x="869" y="587"/>
                    <a:pt x="869" y="587"/>
                    <a:pt x="869" y="587"/>
                  </a:cubicBezTo>
                  <a:cubicBezTo>
                    <a:pt x="938" y="604"/>
                    <a:pt x="938" y="604"/>
                    <a:pt x="938" y="604"/>
                  </a:cubicBezTo>
                  <a:cubicBezTo>
                    <a:pt x="890" y="627"/>
                    <a:pt x="890" y="627"/>
                    <a:pt x="890" y="627"/>
                  </a:cubicBezTo>
                  <a:cubicBezTo>
                    <a:pt x="890" y="627"/>
                    <a:pt x="890" y="627"/>
                    <a:pt x="890" y="627"/>
                  </a:cubicBezTo>
                  <a:cubicBezTo>
                    <a:pt x="939" y="604"/>
                    <a:pt x="939" y="604"/>
                    <a:pt x="939" y="604"/>
                  </a:cubicBezTo>
                  <a:cubicBezTo>
                    <a:pt x="967" y="611"/>
                    <a:pt x="967" y="611"/>
                    <a:pt x="967" y="611"/>
                  </a:cubicBezTo>
                  <a:cubicBezTo>
                    <a:pt x="967" y="611"/>
                    <a:pt x="967" y="611"/>
                    <a:pt x="967" y="611"/>
                  </a:cubicBezTo>
                  <a:cubicBezTo>
                    <a:pt x="967" y="611"/>
                    <a:pt x="967" y="611"/>
                    <a:pt x="967" y="611"/>
                  </a:cubicBezTo>
                  <a:cubicBezTo>
                    <a:pt x="939" y="604"/>
                    <a:pt x="939" y="604"/>
                    <a:pt x="939" y="604"/>
                  </a:cubicBezTo>
                  <a:cubicBezTo>
                    <a:pt x="982" y="583"/>
                    <a:pt x="982" y="583"/>
                    <a:pt x="982" y="583"/>
                  </a:cubicBezTo>
                  <a:cubicBezTo>
                    <a:pt x="982" y="583"/>
                    <a:pt x="982" y="583"/>
                    <a:pt x="982" y="583"/>
                  </a:cubicBezTo>
                  <a:moveTo>
                    <a:pt x="1082" y="564"/>
                  </a:moveTo>
                  <a:cubicBezTo>
                    <a:pt x="1077" y="596"/>
                    <a:pt x="1077" y="596"/>
                    <a:pt x="1077" y="596"/>
                  </a:cubicBezTo>
                  <a:cubicBezTo>
                    <a:pt x="1077" y="596"/>
                    <a:pt x="1077" y="596"/>
                    <a:pt x="1077" y="596"/>
                  </a:cubicBezTo>
                  <a:cubicBezTo>
                    <a:pt x="1077" y="596"/>
                    <a:pt x="1077" y="596"/>
                    <a:pt x="1077" y="596"/>
                  </a:cubicBezTo>
                  <a:cubicBezTo>
                    <a:pt x="1077" y="596"/>
                    <a:pt x="1077" y="596"/>
                    <a:pt x="1077" y="596"/>
                  </a:cubicBezTo>
                  <a:cubicBezTo>
                    <a:pt x="1083" y="564"/>
                    <a:pt x="1083" y="564"/>
                    <a:pt x="1083" y="564"/>
                  </a:cubicBezTo>
                  <a:cubicBezTo>
                    <a:pt x="1083" y="564"/>
                    <a:pt x="1083" y="564"/>
                    <a:pt x="1083" y="564"/>
                  </a:cubicBezTo>
                  <a:cubicBezTo>
                    <a:pt x="1083" y="564"/>
                    <a:pt x="1082" y="564"/>
                    <a:pt x="1082" y="564"/>
                  </a:cubicBezTo>
                  <a:moveTo>
                    <a:pt x="757" y="556"/>
                  </a:moveTo>
                  <a:cubicBezTo>
                    <a:pt x="743" y="586"/>
                    <a:pt x="743" y="586"/>
                    <a:pt x="743" y="586"/>
                  </a:cubicBezTo>
                  <a:cubicBezTo>
                    <a:pt x="743" y="586"/>
                    <a:pt x="743" y="586"/>
                    <a:pt x="744" y="587"/>
                  </a:cubicBezTo>
                  <a:cubicBezTo>
                    <a:pt x="757" y="556"/>
                    <a:pt x="757" y="556"/>
                    <a:pt x="757" y="556"/>
                  </a:cubicBezTo>
                  <a:cubicBezTo>
                    <a:pt x="757" y="556"/>
                    <a:pt x="757" y="556"/>
                    <a:pt x="757" y="556"/>
                  </a:cubicBezTo>
                  <a:moveTo>
                    <a:pt x="735" y="547"/>
                  </a:moveTo>
                  <a:cubicBezTo>
                    <a:pt x="735" y="547"/>
                    <a:pt x="735" y="547"/>
                    <a:pt x="735" y="547"/>
                  </a:cubicBezTo>
                  <a:cubicBezTo>
                    <a:pt x="742" y="586"/>
                    <a:pt x="742" y="586"/>
                    <a:pt x="742" y="586"/>
                  </a:cubicBezTo>
                  <a:cubicBezTo>
                    <a:pt x="742" y="586"/>
                    <a:pt x="742" y="586"/>
                    <a:pt x="742" y="586"/>
                  </a:cubicBezTo>
                  <a:cubicBezTo>
                    <a:pt x="735" y="547"/>
                    <a:pt x="735" y="547"/>
                    <a:pt x="735" y="547"/>
                  </a:cubicBezTo>
                  <a:moveTo>
                    <a:pt x="736" y="546"/>
                  </a:moveTo>
                  <a:cubicBezTo>
                    <a:pt x="736" y="546"/>
                    <a:pt x="736" y="546"/>
                    <a:pt x="736" y="546"/>
                  </a:cubicBezTo>
                  <a:cubicBezTo>
                    <a:pt x="756" y="554"/>
                    <a:pt x="756" y="554"/>
                    <a:pt x="756" y="554"/>
                  </a:cubicBezTo>
                  <a:cubicBezTo>
                    <a:pt x="756" y="554"/>
                    <a:pt x="756" y="554"/>
                    <a:pt x="756" y="554"/>
                  </a:cubicBezTo>
                  <a:cubicBezTo>
                    <a:pt x="736" y="546"/>
                    <a:pt x="736" y="546"/>
                    <a:pt x="736" y="546"/>
                  </a:cubicBezTo>
                  <a:moveTo>
                    <a:pt x="787" y="536"/>
                  </a:moveTo>
                  <a:cubicBezTo>
                    <a:pt x="771" y="604"/>
                    <a:pt x="771" y="604"/>
                    <a:pt x="771" y="604"/>
                  </a:cubicBezTo>
                  <a:cubicBezTo>
                    <a:pt x="765" y="600"/>
                    <a:pt x="765" y="600"/>
                    <a:pt x="765" y="600"/>
                  </a:cubicBezTo>
                  <a:cubicBezTo>
                    <a:pt x="758" y="556"/>
                    <a:pt x="758" y="556"/>
                    <a:pt x="758" y="556"/>
                  </a:cubicBezTo>
                  <a:cubicBezTo>
                    <a:pt x="758" y="556"/>
                    <a:pt x="758" y="556"/>
                    <a:pt x="758" y="556"/>
                  </a:cubicBezTo>
                  <a:cubicBezTo>
                    <a:pt x="765" y="600"/>
                    <a:pt x="765" y="600"/>
                    <a:pt x="765" y="600"/>
                  </a:cubicBezTo>
                  <a:cubicBezTo>
                    <a:pt x="745" y="590"/>
                    <a:pt x="745" y="590"/>
                    <a:pt x="745" y="590"/>
                  </a:cubicBezTo>
                  <a:cubicBezTo>
                    <a:pt x="745" y="590"/>
                    <a:pt x="745" y="590"/>
                    <a:pt x="745" y="590"/>
                  </a:cubicBezTo>
                  <a:cubicBezTo>
                    <a:pt x="765" y="601"/>
                    <a:pt x="765" y="601"/>
                    <a:pt x="765" y="601"/>
                  </a:cubicBezTo>
                  <a:cubicBezTo>
                    <a:pt x="767" y="618"/>
                    <a:pt x="767" y="618"/>
                    <a:pt x="767" y="618"/>
                  </a:cubicBezTo>
                  <a:cubicBezTo>
                    <a:pt x="767" y="618"/>
                    <a:pt x="767" y="618"/>
                    <a:pt x="768" y="618"/>
                  </a:cubicBezTo>
                  <a:cubicBezTo>
                    <a:pt x="765" y="601"/>
                    <a:pt x="765" y="601"/>
                    <a:pt x="765" y="601"/>
                  </a:cubicBezTo>
                  <a:cubicBezTo>
                    <a:pt x="771" y="604"/>
                    <a:pt x="771" y="604"/>
                    <a:pt x="771" y="604"/>
                  </a:cubicBezTo>
                  <a:cubicBezTo>
                    <a:pt x="768" y="618"/>
                    <a:pt x="768" y="618"/>
                    <a:pt x="768" y="618"/>
                  </a:cubicBezTo>
                  <a:cubicBezTo>
                    <a:pt x="768" y="618"/>
                    <a:pt x="768" y="618"/>
                    <a:pt x="768" y="618"/>
                  </a:cubicBezTo>
                  <a:cubicBezTo>
                    <a:pt x="772" y="604"/>
                    <a:pt x="772" y="604"/>
                    <a:pt x="772" y="604"/>
                  </a:cubicBezTo>
                  <a:cubicBezTo>
                    <a:pt x="788" y="613"/>
                    <a:pt x="788" y="613"/>
                    <a:pt x="788" y="613"/>
                  </a:cubicBezTo>
                  <a:cubicBezTo>
                    <a:pt x="769" y="619"/>
                    <a:pt x="769" y="619"/>
                    <a:pt x="769" y="619"/>
                  </a:cubicBezTo>
                  <a:cubicBezTo>
                    <a:pt x="769" y="619"/>
                    <a:pt x="770" y="619"/>
                    <a:pt x="770" y="619"/>
                  </a:cubicBezTo>
                  <a:cubicBezTo>
                    <a:pt x="789" y="613"/>
                    <a:pt x="789" y="613"/>
                    <a:pt x="789" y="613"/>
                  </a:cubicBezTo>
                  <a:cubicBezTo>
                    <a:pt x="804" y="621"/>
                    <a:pt x="804" y="621"/>
                    <a:pt x="804" y="621"/>
                  </a:cubicBezTo>
                  <a:cubicBezTo>
                    <a:pt x="804" y="621"/>
                    <a:pt x="804" y="620"/>
                    <a:pt x="804" y="620"/>
                  </a:cubicBezTo>
                  <a:cubicBezTo>
                    <a:pt x="789" y="613"/>
                    <a:pt x="789" y="613"/>
                    <a:pt x="789" y="613"/>
                  </a:cubicBezTo>
                  <a:cubicBezTo>
                    <a:pt x="865" y="588"/>
                    <a:pt x="865" y="588"/>
                    <a:pt x="865" y="588"/>
                  </a:cubicBezTo>
                  <a:cubicBezTo>
                    <a:pt x="865" y="587"/>
                    <a:pt x="865" y="587"/>
                    <a:pt x="865" y="587"/>
                  </a:cubicBezTo>
                  <a:cubicBezTo>
                    <a:pt x="789" y="613"/>
                    <a:pt x="789" y="613"/>
                    <a:pt x="789" y="613"/>
                  </a:cubicBezTo>
                  <a:cubicBezTo>
                    <a:pt x="772" y="604"/>
                    <a:pt x="772" y="604"/>
                    <a:pt x="772" y="604"/>
                  </a:cubicBezTo>
                  <a:cubicBezTo>
                    <a:pt x="788" y="536"/>
                    <a:pt x="788" y="536"/>
                    <a:pt x="788" y="536"/>
                  </a:cubicBezTo>
                  <a:cubicBezTo>
                    <a:pt x="788" y="536"/>
                    <a:pt x="787" y="536"/>
                    <a:pt x="787" y="536"/>
                  </a:cubicBezTo>
                  <a:moveTo>
                    <a:pt x="786" y="534"/>
                  </a:moveTo>
                  <a:cubicBezTo>
                    <a:pt x="759" y="553"/>
                    <a:pt x="759" y="553"/>
                    <a:pt x="759" y="553"/>
                  </a:cubicBezTo>
                  <a:cubicBezTo>
                    <a:pt x="759" y="553"/>
                    <a:pt x="760" y="553"/>
                    <a:pt x="760" y="553"/>
                  </a:cubicBezTo>
                  <a:cubicBezTo>
                    <a:pt x="760" y="553"/>
                    <a:pt x="760" y="553"/>
                    <a:pt x="760" y="553"/>
                  </a:cubicBezTo>
                  <a:cubicBezTo>
                    <a:pt x="786" y="535"/>
                    <a:pt x="786" y="535"/>
                    <a:pt x="786" y="535"/>
                  </a:cubicBezTo>
                  <a:cubicBezTo>
                    <a:pt x="786" y="535"/>
                    <a:pt x="786" y="535"/>
                    <a:pt x="786" y="535"/>
                  </a:cubicBezTo>
                  <a:cubicBezTo>
                    <a:pt x="786" y="534"/>
                    <a:pt x="786" y="534"/>
                    <a:pt x="786" y="534"/>
                  </a:cubicBezTo>
                  <a:moveTo>
                    <a:pt x="1000" y="610"/>
                  </a:moveTo>
                  <a:cubicBezTo>
                    <a:pt x="995" y="600"/>
                    <a:pt x="995" y="600"/>
                    <a:pt x="995" y="600"/>
                  </a:cubicBezTo>
                  <a:cubicBezTo>
                    <a:pt x="1009" y="594"/>
                    <a:pt x="1009" y="594"/>
                    <a:pt x="1009" y="594"/>
                  </a:cubicBezTo>
                  <a:cubicBezTo>
                    <a:pt x="1008" y="610"/>
                    <a:pt x="1008" y="610"/>
                    <a:pt x="1008" y="610"/>
                  </a:cubicBezTo>
                  <a:cubicBezTo>
                    <a:pt x="1000" y="610"/>
                    <a:pt x="1000" y="610"/>
                    <a:pt x="1000" y="610"/>
                  </a:cubicBezTo>
                  <a:moveTo>
                    <a:pt x="1013" y="529"/>
                  </a:moveTo>
                  <a:cubicBezTo>
                    <a:pt x="1010" y="574"/>
                    <a:pt x="1010" y="574"/>
                    <a:pt x="1010" y="574"/>
                  </a:cubicBezTo>
                  <a:cubicBezTo>
                    <a:pt x="989" y="580"/>
                    <a:pt x="989" y="580"/>
                    <a:pt x="989" y="580"/>
                  </a:cubicBezTo>
                  <a:cubicBezTo>
                    <a:pt x="989" y="581"/>
                    <a:pt x="989" y="581"/>
                    <a:pt x="989" y="581"/>
                  </a:cubicBezTo>
                  <a:cubicBezTo>
                    <a:pt x="1010" y="574"/>
                    <a:pt x="1010" y="574"/>
                    <a:pt x="1010" y="574"/>
                  </a:cubicBezTo>
                  <a:cubicBezTo>
                    <a:pt x="1009" y="594"/>
                    <a:pt x="1009" y="594"/>
                    <a:pt x="1009" y="594"/>
                  </a:cubicBezTo>
                  <a:cubicBezTo>
                    <a:pt x="995" y="600"/>
                    <a:pt x="995" y="600"/>
                    <a:pt x="995" y="600"/>
                  </a:cubicBezTo>
                  <a:cubicBezTo>
                    <a:pt x="987" y="585"/>
                    <a:pt x="987" y="585"/>
                    <a:pt x="987" y="585"/>
                  </a:cubicBezTo>
                  <a:cubicBezTo>
                    <a:pt x="987" y="585"/>
                    <a:pt x="987" y="585"/>
                    <a:pt x="987" y="585"/>
                  </a:cubicBezTo>
                  <a:cubicBezTo>
                    <a:pt x="994" y="600"/>
                    <a:pt x="994" y="600"/>
                    <a:pt x="994" y="600"/>
                  </a:cubicBezTo>
                  <a:cubicBezTo>
                    <a:pt x="970" y="610"/>
                    <a:pt x="970" y="610"/>
                    <a:pt x="970" y="610"/>
                  </a:cubicBezTo>
                  <a:cubicBezTo>
                    <a:pt x="970" y="610"/>
                    <a:pt x="970" y="610"/>
                    <a:pt x="971" y="611"/>
                  </a:cubicBezTo>
                  <a:cubicBezTo>
                    <a:pt x="994" y="600"/>
                    <a:pt x="994" y="600"/>
                    <a:pt x="994" y="600"/>
                  </a:cubicBezTo>
                  <a:cubicBezTo>
                    <a:pt x="999" y="610"/>
                    <a:pt x="999" y="610"/>
                    <a:pt x="999" y="610"/>
                  </a:cubicBezTo>
                  <a:cubicBezTo>
                    <a:pt x="971" y="611"/>
                    <a:pt x="971" y="611"/>
                    <a:pt x="971" y="611"/>
                  </a:cubicBezTo>
                  <a:cubicBezTo>
                    <a:pt x="971" y="611"/>
                    <a:pt x="971" y="611"/>
                    <a:pt x="971" y="611"/>
                  </a:cubicBezTo>
                  <a:cubicBezTo>
                    <a:pt x="999" y="610"/>
                    <a:pt x="999" y="610"/>
                    <a:pt x="999" y="610"/>
                  </a:cubicBezTo>
                  <a:cubicBezTo>
                    <a:pt x="1006" y="623"/>
                    <a:pt x="1006" y="623"/>
                    <a:pt x="1006" y="623"/>
                  </a:cubicBezTo>
                  <a:cubicBezTo>
                    <a:pt x="1006" y="623"/>
                    <a:pt x="1006" y="623"/>
                    <a:pt x="1006" y="623"/>
                  </a:cubicBezTo>
                  <a:cubicBezTo>
                    <a:pt x="1000" y="610"/>
                    <a:pt x="1000" y="610"/>
                    <a:pt x="1000" y="610"/>
                  </a:cubicBezTo>
                  <a:cubicBezTo>
                    <a:pt x="1008" y="610"/>
                    <a:pt x="1008" y="610"/>
                    <a:pt x="1008" y="610"/>
                  </a:cubicBezTo>
                  <a:cubicBezTo>
                    <a:pt x="1007" y="622"/>
                    <a:pt x="1007" y="622"/>
                    <a:pt x="1007" y="622"/>
                  </a:cubicBezTo>
                  <a:cubicBezTo>
                    <a:pt x="1007" y="622"/>
                    <a:pt x="1007" y="622"/>
                    <a:pt x="1007" y="622"/>
                  </a:cubicBezTo>
                  <a:cubicBezTo>
                    <a:pt x="1007" y="622"/>
                    <a:pt x="1007" y="622"/>
                    <a:pt x="1007" y="622"/>
                  </a:cubicBezTo>
                  <a:cubicBezTo>
                    <a:pt x="1008" y="610"/>
                    <a:pt x="1008" y="610"/>
                    <a:pt x="1008" y="610"/>
                  </a:cubicBezTo>
                  <a:cubicBezTo>
                    <a:pt x="1052" y="609"/>
                    <a:pt x="1052" y="609"/>
                    <a:pt x="1052" y="609"/>
                  </a:cubicBezTo>
                  <a:cubicBezTo>
                    <a:pt x="1052" y="609"/>
                    <a:pt x="1052" y="608"/>
                    <a:pt x="1052" y="608"/>
                  </a:cubicBezTo>
                  <a:cubicBezTo>
                    <a:pt x="1008" y="610"/>
                    <a:pt x="1008" y="610"/>
                    <a:pt x="1008" y="610"/>
                  </a:cubicBezTo>
                  <a:cubicBezTo>
                    <a:pt x="1009" y="594"/>
                    <a:pt x="1009" y="594"/>
                    <a:pt x="1009" y="594"/>
                  </a:cubicBezTo>
                  <a:cubicBezTo>
                    <a:pt x="1050" y="576"/>
                    <a:pt x="1050" y="576"/>
                    <a:pt x="1050" y="576"/>
                  </a:cubicBezTo>
                  <a:cubicBezTo>
                    <a:pt x="1066" y="589"/>
                    <a:pt x="1066" y="589"/>
                    <a:pt x="1066" y="589"/>
                  </a:cubicBezTo>
                  <a:cubicBezTo>
                    <a:pt x="1055" y="607"/>
                    <a:pt x="1055" y="607"/>
                    <a:pt x="1055" y="607"/>
                  </a:cubicBezTo>
                  <a:cubicBezTo>
                    <a:pt x="1055" y="607"/>
                    <a:pt x="1055" y="607"/>
                    <a:pt x="1055" y="607"/>
                  </a:cubicBezTo>
                  <a:cubicBezTo>
                    <a:pt x="1066" y="589"/>
                    <a:pt x="1066" y="589"/>
                    <a:pt x="1066" y="589"/>
                  </a:cubicBezTo>
                  <a:cubicBezTo>
                    <a:pt x="1075" y="597"/>
                    <a:pt x="1075" y="597"/>
                    <a:pt x="1075" y="597"/>
                  </a:cubicBezTo>
                  <a:cubicBezTo>
                    <a:pt x="1075" y="597"/>
                    <a:pt x="1075" y="597"/>
                    <a:pt x="1076" y="597"/>
                  </a:cubicBezTo>
                  <a:cubicBezTo>
                    <a:pt x="1066" y="589"/>
                    <a:pt x="1066" y="589"/>
                    <a:pt x="1066" y="589"/>
                  </a:cubicBezTo>
                  <a:cubicBezTo>
                    <a:pt x="1082" y="564"/>
                    <a:pt x="1082" y="564"/>
                    <a:pt x="1082" y="564"/>
                  </a:cubicBezTo>
                  <a:cubicBezTo>
                    <a:pt x="1082" y="564"/>
                    <a:pt x="1082" y="564"/>
                    <a:pt x="1081" y="564"/>
                  </a:cubicBezTo>
                  <a:cubicBezTo>
                    <a:pt x="1066" y="589"/>
                    <a:pt x="1066" y="589"/>
                    <a:pt x="1066" y="589"/>
                  </a:cubicBezTo>
                  <a:cubicBezTo>
                    <a:pt x="1050" y="576"/>
                    <a:pt x="1050" y="576"/>
                    <a:pt x="1050" y="576"/>
                  </a:cubicBezTo>
                  <a:cubicBezTo>
                    <a:pt x="1081" y="563"/>
                    <a:pt x="1081" y="563"/>
                    <a:pt x="1081" y="563"/>
                  </a:cubicBezTo>
                  <a:cubicBezTo>
                    <a:pt x="1081" y="563"/>
                    <a:pt x="1081" y="563"/>
                    <a:pt x="1080" y="563"/>
                  </a:cubicBezTo>
                  <a:cubicBezTo>
                    <a:pt x="1050" y="576"/>
                    <a:pt x="1050" y="576"/>
                    <a:pt x="1050" y="576"/>
                  </a:cubicBezTo>
                  <a:cubicBezTo>
                    <a:pt x="1039" y="567"/>
                    <a:pt x="1039" y="567"/>
                    <a:pt x="1039" y="567"/>
                  </a:cubicBezTo>
                  <a:cubicBezTo>
                    <a:pt x="1039" y="567"/>
                    <a:pt x="1039" y="567"/>
                    <a:pt x="1039" y="567"/>
                  </a:cubicBezTo>
                  <a:cubicBezTo>
                    <a:pt x="1050" y="576"/>
                    <a:pt x="1050" y="576"/>
                    <a:pt x="1050" y="576"/>
                  </a:cubicBezTo>
                  <a:cubicBezTo>
                    <a:pt x="1009" y="593"/>
                    <a:pt x="1009" y="593"/>
                    <a:pt x="1009" y="593"/>
                  </a:cubicBezTo>
                  <a:cubicBezTo>
                    <a:pt x="1011" y="574"/>
                    <a:pt x="1011" y="574"/>
                    <a:pt x="1011" y="574"/>
                  </a:cubicBezTo>
                  <a:cubicBezTo>
                    <a:pt x="1035" y="567"/>
                    <a:pt x="1035" y="567"/>
                    <a:pt x="1035" y="567"/>
                  </a:cubicBezTo>
                  <a:cubicBezTo>
                    <a:pt x="1035" y="566"/>
                    <a:pt x="1035" y="566"/>
                    <a:pt x="1035" y="566"/>
                  </a:cubicBezTo>
                  <a:cubicBezTo>
                    <a:pt x="1011" y="574"/>
                    <a:pt x="1011" y="574"/>
                    <a:pt x="1011" y="574"/>
                  </a:cubicBezTo>
                  <a:cubicBezTo>
                    <a:pt x="1013" y="529"/>
                    <a:pt x="1013" y="529"/>
                    <a:pt x="1013" y="529"/>
                  </a:cubicBezTo>
                  <a:cubicBezTo>
                    <a:pt x="1013" y="529"/>
                    <a:pt x="1013" y="529"/>
                    <a:pt x="1013" y="529"/>
                  </a:cubicBezTo>
                  <a:cubicBezTo>
                    <a:pt x="1013" y="529"/>
                    <a:pt x="1013" y="529"/>
                    <a:pt x="1013" y="529"/>
                  </a:cubicBezTo>
                  <a:moveTo>
                    <a:pt x="1012" y="529"/>
                  </a:moveTo>
                  <a:cubicBezTo>
                    <a:pt x="987" y="578"/>
                    <a:pt x="987" y="578"/>
                    <a:pt x="987" y="578"/>
                  </a:cubicBezTo>
                  <a:cubicBezTo>
                    <a:pt x="987" y="578"/>
                    <a:pt x="987" y="579"/>
                    <a:pt x="987" y="579"/>
                  </a:cubicBezTo>
                  <a:cubicBezTo>
                    <a:pt x="1013" y="529"/>
                    <a:pt x="1013" y="529"/>
                    <a:pt x="1013" y="529"/>
                  </a:cubicBezTo>
                  <a:cubicBezTo>
                    <a:pt x="1013" y="529"/>
                    <a:pt x="1012" y="529"/>
                    <a:pt x="1012" y="529"/>
                  </a:cubicBezTo>
                  <a:moveTo>
                    <a:pt x="1015" y="529"/>
                  </a:moveTo>
                  <a:cubicBezTo>
                    <a:pt x="1014" y="529"/>
                    <a:pt x="1014" y="529"/>
                    <a:pt x="1014" y="529"/>
                  </a:cubicBezTo>
                  <a:cubicBezTo>
                    <a:pt x="1036" y="563"/>
                    <a:pt x="1036" y="563"/>
                    <a:pt x="1036" y="563"/>
                  </a:cubicBezTo>
                  <a:cubicBezTo>
                    <a:pt x="1036" y="563"/>
                    <a:pt x="1036" y="563"/>
                    <a:pt x="1036" y="563"/>
                  </a:cubicBezTo>
                  <a:cubicBezTo>
                    <a:pt x="1015" y="529"/>
                    <a:pt x="1015" y="529"/>
                    <a:pt x="1015" y="529"/>
                  </a:cubicBezTo>
                  <a:moveTo>
                    <a:pt x="692" y="525"/>
                  </a:moveTo>
                  <a:cubicBezTo>
                    <a:pt x="692" y="525"/>
                    <a:pt x="692" y="525"/>
                    <a:pt x="692" y="525"/>
                  </a:cubicBezTo>
                  <a:cubicBezTo>
                    <a:pt x="733" y="545"/>
                    <a:pt x="733" y="545"/>
                    <a:pt x="733" y="545"/>
                  </a:cubicBezTo>
                  <a:cubicBezTo>
                    <a:pt x="733" y="545"/>
                    <a:pt x="733" y="544"/>
                    <a:pt x="733" y="544"/>
                  </a:cubicBezTo>
                  <a:cubicBezTo>
                    <a:pt x="692" y="525"/>
                    <a:pt x="692" y="525"/>
                    <a:pt x="692" y="525"/>
                  </a:cubicBezTo>
                  <a:moveTo>
                    <a:pt x="670" y="488"/>
                  </a:moveTo>
                  <a:cubicBezTo>
                    <a:pt x="605" y="514"/>
                    <a:pt x="605" y="514"/>
                    <a:pt x="605" y="514"/>
                  </a:cubicBezTo>
                  <a:cubicBezTo>
                    <a:pt x="605" y="514"/>
                    <a:pt x="605" y="514"/>
                    <a:pt x="605" y="514"/>
                  </a:cubicBezTo>
                  <a:cubicBezTo>
                    <a:pt x="671" y="488"/>
                    <a:pt x="671" y="488"/>
                    <a:pt x="671" y="488"/>
                  </a:cubicBezTo>
                  <a:cubicBezTo>
                    <a:pt x="670" y="488"/>
                    <a:pt x="670" y="488"/>
                    <a:pt x="670" y="488"/>
                  </a:cubicBezTo>
                  <a:moveTo>
                    <a:pt x="702" y="479"/>
                  </a:moveTo>
                  <a:cubicBezTo>
                    <a:pt x="674" y="486"/>
                    <a:pt x="674" y="486"/>
                    <a:pt x="674" y="486"/>
                  </a:cubicBezTo>
                  <a:cubicBezTo>
                    <a:pt x="674" y="486"/>
                    <a:pt x="674" y="487"/>
                    <a:pt x="674" y="487"/>
                  </a:cubicBezTo>
                  <a:cubicBezTo>
                    <a:pt x="702" y="479"/>
                    <a:pt x="702" y="479"/>
                    <a:pt x="702" y="479"/>
                  </a:cubicBezTo>
                  <a:cubicBezTo>
                    <a:pt x="702" y="479"/>
                    <a:pt x="702" y="479"/>
                    <a:pt x="702" y="479"/>
                  </a:cubicBezTo>
                  <a:moveTo>
                    <a:pt x="495" y="469"/>
                  </a:moveTo>
                  <a:cubicBezTo>
                    <a:pt x="429" y="470"/>
                    <a:pt x="429" y="470"/>
                    <a:pt x="429" y="470"/>
                  </a:cubicBezTo>
                  <a:cubicBezTo>
                    <a:pt x="429" y="470"/>
                    <a:pt x="429" y="470"/>
                    <a:pt x="429" y="470"/>
                  </a:cubicBezTo>
                  <a:cubicBezTo>
                    <a:pt x="495" y="469"/>
                    <a:pt x="495" y="469"/>
                    <a:pt x="495" y="469"/>
                  </a:cubicBezTo>
                  <a:cubicBezTo>
                    <a:pt x="495" y="469"/>
                    <a:pt x="495" y="469"/>
                    <a:pt x="495" y="469"/>
                  </a:cubicBezTo>
                  <a:moveTo>
                    <a:pt x="762" y="461"/>
                  </a:moveTo>
                  <a:cubicBezTo>
                    <a:pt x="753" y="501"/>
                    <a:pt x="753" y="501"/>
                    <a:pt x="753" y="501"/>
                  </a:cubicBezTo>
                  <a:cubicBezTo>
                    <a:pt x="754" y="501"/>
                    <a:pt x="754" y="501"/>
                    <a:pt x="754" y="501"/>
                  </a:cubicBezTo>
                  <a:cubicBezTo>
                    <a:pt x="763" y="461"/>
                    <a:pt x="763" y="461"/>
                    <a:pt x="763" y="461"/>
                  </a:cubicBezTo>
                  <a:cubicBezTo>
                    <a:pt x="763" y="461"/>
                    <a:pt x="763" y="461"/>
                    <a:pt x="762" y="461"/>
                  </a:cubicBezTo>
                  <a:moveTo>
                    <a:pt x="701" y="514"/>
                  </a:moveTo>
                  <a:cubicBezTo>
                    <a:pt x="695" y="508"/>
                    <a:pt x="695" y="508"/>
                    <a:pt x="695" y="508"/>
                  </a:cubicBezTo>
                  <a:cubicBezTo>
                    <a:pt x="699" y="498"/>
                    <a:pt x="699" y="498"/>
                    <a:pt x="699" y="498"/>
                  </a:cubicBezTo>
                  <a:cubicBezTo>
                    <a:pt x="713" y="503"/>
                    <a:pt x="713" y="503"/>
                    <a:pt x="713" y="503"/>
                  </a:cubicBezTo>
                  <a:cubicBezTo>
                    <a:pt x="701" y="514"/>
                    <a:pt x="701" y="514"/>
                    <a:pt x="701" y="514"/>
                  </a:cubicBezTo>
                  <a:moveTo>
                    <a:pt x="761" y="461"/>
                  </a:moveTo>
                  <a:cubicBezTo>
                    <a:pt x="728" y="490"/>
                    <a:pt x="728" y="490"/>
                    <a:pt x="728" y="490"/>
                  </a:cubicBezTo>
                  <a:cubicBezTo>
                    <a:pt x="708" y="479"/>
                    <a:pt x="708" y="479"/>
                    <a:pt x="708" y="479"/>
                  </a:cubicBezTo>
                  <a:cubicBezTo>
                    <a:pt x="708" y="480"/>
                    <a:pt x="708" y="480"/>
                    <a:pt x="708" y="480"/>
                  </a:cubicBezTo>
                  <a:cubicBezTo>
                    <a:pt x="728" y="490"/>
                    <a:pt x="728" y="490"/>
                    <a:pt x="728" y="490"/>
                  </a:cubicBezTo>
                  <a:cubicBezTo>
                    <a:pt x="713" y="503"/>
                    <a:pt x="713" y="503"/>
                    <a:pt x="713" y="503"/>
                  </a:cubicBezTo>
                  <a:cubicBezTo>
                    <a:pt x="699" y="497"/>
                    <a:pt x="699" y="497"/>
                    <a:pt x="699" y="497"/>
                  </a:cubicBezTo>
                  <a:cubicBezTo>
                    <a:pt x="704" y="481"/>
                    <a:pt x="704" y="481"/>
                    <a:pt x="704" y="481"/>
                  </a:cubicBezTo>
                  <a:cubicBezTo>
                    <a:pt x="704" y="481"/>
                    <a:pt x="704" y="481"/>
                    <a:pt x="704" y="481"/>
                  </a:cubicBezTo>
                  <a:cubicBezTo>
                    <a:pt x="698" y="497"/>
                    <a:pt x="698" y="497"/>
                    <a:pt x="698" y="497"/>
                  </a:cubicBezTo>
                  <a:cubicBezTo>
                    <a:pt x="674" y="488"/>
                    <a:pt x="674" y="488"/>
                    <a:pt x="674" y="488"/>
                  </a:cubicBezTo>
                  <a:cubicBezTo>
                    <a:pt x="674" y="488"/>
                    <a:pt x="674" y="488"/>
                    <a:pt x="674" y="488"/>
                  </a:cubicBezTo>
                  <a:cubicBezTo>
                    <a:pt x="698" y="498"/>
                    <a:pt x="698" y="498"/>
                    <a:pt x="698" y="498"/>
                  </a:cubicBezTo>
                  <a:cubicBezTo>
                    <a:pt x="695" y="508"/>
                    <a:pt x="695" y="508"/>
                    <a:pt x="695" y="508"/>
                  </a:cubicBezTo>
                  <a:cubicBezTo>
                    <a:pt x="674" y="488"/>
                    <a:pt x="674" y="488"/>
                    <a:pt x="674" y="488"/>
                  </a:cubicBezTo>
                  <a:cubicBezTo>
                    <a:pt x="674" y="488"/>
                    <a:pt x="674" y="488"/>
                    <a:pt x="674" y="489"/>
                  </a:cubicBezTo>
                  <a:cubicBezTo>
                    <a:pt x="695" y="508"/>
                    <a:pt x="695" y="508"/>
                    <a:pt x="695" y="508"/>
                  </a:cubicBezTo>
                  <a:cubicBezTo>
                    <a:pt x="690" y="521"/>
                    <a:pt x="690" y="521"/>
                    <a:pt x="690" y="521"/>
                  </a:cubicBezTo>
                  <a:cubicBezTo>
                    <a:pt x="690" y="521"/>
                    <a:pt x="690" y="521"/>
                    <a:pt x="691" y="521"/>
                  </a:cubicBezTo>
                  <a:cubicBezTo>
                    <a:pt x="695" y="509"/>
                    <a:pt x="695" y="509"/>
                    <a:pt x="695" y="509"/>
                  </a:cubicBezTo>
                  <a:cubicBezTo>
                    <a:pt x="701" y="514"/>
                    <a:pt x="701" y="514"/>
                    <a:pt x="701" y="514"/>
                  </a:cubicBezTo>
                  <a:cubicBezTo>
                    <a:pt x="691" y="522"/>
                    <a:pt x="691" y="522"/>
                    <a:pt x="691" y="522"/>
                  </a:cubicBezTo>
                  <a:cubicBezTo>
                    <a:pt x="691" y="522"/>
                    <a:pt x="692" y="522"/>
                    <a:pt x="692" y="522"/>
                  </a:cubicBezTo>
                  <a:cubicBezTo>
                    <a:pt x="701" y="514"/>
                    <a:pt x="701" y="514"/>
                    <a:pt x="701" y="514"/>
                  </a:cubicBezTo>
                  <a:cubicBezTo>
                    <a:pt x="733" y="544"/>
                    <a:pt x="733" y="544"/>
                    <a:pt x="733" y="544"/>
                  </a:cubicBezTo>
                  <a:cubicBezTo>
                    <a:pt x="733" y="544"/>
                    <a:pt x="733" y="544"/>
                    <a:pt x="733" y="544"/>
                  </a:cubicBezTo>
                  <a:cubicBezTo>
                    <a:pt x="701" y="514"/>
                    <a:pt x="701" y="514"/>
                    <a:pt x="701" y="514"/>
                  </a:cubicBezTo>
                  <a:cubicBezTo>
                    <a:pt x="713" y="503"/>
                    <a:pt x="713" y="503"/>
                    <a:pt x="713" y="503"/>
                  </a:cubicBezTo>
                  <a:cubicBezTo>
                    <a:pt x="754" y="520"/>
                    <a:pt x="754" y="520"/>
                    <a:pt x="754" y="520"/>
                  </a:cubicBezTo>
                  <a:cubicBezTo>
                    <a:pt x="756" y="540"/>
                    <a:pt x="756" y="540"/>
                    <a:pt x="756" y="540"/>
                  </a:cubicBezTo>
                  <a:cubicBezTo>
                    <a:pt x="736" y="545"/>
                    <a:pt x="736" y="545"/>
                    <a:pt x="736" y="545"/>
                  </a:cubicBezTo>
                  <a:cubicBezTo>
                    <a:pt x="736" y="545"/>
                    <a:pt x="736" y="545"/>
                    <a:pt x="736" y="545"/>
                  </a:cubicBezTo>
                  <a:cubicBezTo>
                    <a:pt x="756" y="541"/>
                    <a:pt x="756" y="541"/>
                    <a:pt x="756" y="541"/>
                  </a:cubicBezTo>
                  <a:cubicBezTo>
                    <a:pt x="758" y="553"/>
                    <a:pt x="758" y="553"/>
                    <a:pt x="758" y="553"/>
                  </a:cubicBezTo>
                  <a:cubicBezTo>
                    <a:pt x="758" y="553"/>
                    <a:pt x="758" y="553"/>
                    <a:pt x="758" y="553"/>
                  </a:cubicBezTo>
                  <a:cubicBezTo>
                    <a:pt x="757" y="540"/>
                    <a:pt x="757" y="540"/>
                    <a:pt x="757" y="540"/>
                  </a:cubicBezTo>
                  <a:cubicBezTo>
                    <a:pt x="786" y="534"/>
                    <a:pt x="786" y="534"/>
                    <a:pt x="786" y="534"/>
                  </a:cubicBezTo>
                  <a:cubicBezTo>
                    <a:pt x="786" y="534"/>
                    <a:pt x="785" y="534"/>
                    <a:pt x="785" y="533"/>
                  </a:cubicBezTo>
                  <a:cubicBezTo>
                    <a:pt x="757" y="540"/>
                    <a:pt x="757" y="540"/>
                    <a:pt x="757" y="540"/>
                  </a:cubicBezTo>
                  <a:cubicBezTo>
                    <a:pt x="755" y="520"/>
                    <a:pt x="755" y="520"/>
                    <a:pt x="755" y="520"/>
                  </a:cubicBezTo>
                  <a:cubicBezTo>
                    <a:pt x="786" y="532"/>
                    <a:pt x="786" y="532"/>
                    <a:pt x="786" y="532"/>
                  </a:cubicBezTo>
                  <a:cubicBezTo>
                    <a:pt x="786" y="532"/>
                    <a:pt x="786" y="532"/>
                    <a:pt x="786" y="532"/>
                  </a:cubicBezTo>
                  <a:cubicBezTo>
                    <a:pt x="755" y="520"/>
                    <a:pt x="755" y="520"/>
                    <a:pt x="755" y="520"/>
                  </a:cubicBezTo>
                  <a:cubicBezTo>
                    <a:pt x="754" y="506"/>
                    <a:pt x="754" y="506"/>
                    <a:pt x="754" y="506"/>
                  </a:cubicBezTo>
                  <a:cubicBezTo>
                    <a:pt x="753" y="506"/>
                    <a:pt x="753" y="506"/>
                    <a:pt x="753" y="506"/>
                  </a:cubicBezTo>
                  <a:cubicBezTo>
                    <a:pt x="754" y="519"/>
                    <a:pt x="754" y="519"/>
                    <a:pt x="754" y="519"/>
                  </a:cubicBezTo>
                  <a:cubicBezTo>
                    <a:pt x="714" y="503"/>
                    <a:pt x="714" y="503"/>
                    <a:pt x="714" y="503"/>
                  </a:cubicBezTo>
                  <a:cubicBezTo>
                    <a:pt x="728" y="490"/>
                    <a:pt x="728" y="490"/>
                    <a:pt x="728" y="490"/>
                  </a:cubicBezTo>
                  <a:cubicBezTo>
                    <a:pt x="751" y="502"/>
                    <a:pt x="751" y="502"/>
                    <a:pt x="751" y="502"/>
                  </a:cubicBezTo>
                  <a:cubicBezTo>
                    <a:pt x="751" y="502"/>
                    <a:pt x="751" y="502"/>
                    <a:pt x="751" y="502"/>
                  </a:cubicBezTo>
                  <a:cubicBezTo>
                    <a:pt x="728" y="490"/>
                    <a:pt x="728" y="490"/>
                    <a:pt x="728" y="490"/>
                  </a:cubicBezTo>
                  <a:cubicBezTo>
                    <a:pt x="762" y="461"/>
                    <a:pt x="762" y="461"/>
                    <a:pt x="762" y="461"/>
                  </a:cubicBezTo>
                  <a:cubicBezTo>
                    <a:pt x="762" y="461"/>
                    <a:pt x="762" y="461"/>
                    <a:pt x="761" y="461"/>
                  </a:cubicBezTo>
                  <a:moveTo>
                    <a:pt x="761" y="460"/>
                  </a:moveTo>
                  <a:cubicBezTo>
                    <a:pt x="708" y="477"/>
                    <a:pt x="708" y="477"/>
                    <a:pt x="708" y="477"/>
                  </a:cubicBezTo>
                  <a:cubicBezTo>
                    <a:pt x="708" y="477"/>
                    <a:pt x="708" y="477"/>
                    <a:pt x="708" y="477"/>
                  </a:cubicBezTo>
                  <a:cubicBezTo>
                    <a:pt x="761" y="460"/>
                    <a:pt x="761" y="460"/>
                    <a:pt x="761" y="460"/>
                  </a:cubicBezTo>
                  <a:cubicBezTo>
                    <a:pt x="761" y="460"/>
                    <a:pt x="761" y="460"/>
                    <a:pt x="761" y="460"/>
                  </a:cubicBezTo>
                  <a:moveTo>
                    <a:pt x="602" y="445"/>
                  </a:moveTo>
                  <a:cubicBezTo>
                    <a:pt x="602" y="445"/>
                    <a:pt x="602" y="445"/>
                    <a:pt x="602" y="445"/>
                  </a:cubicBezTo>
                  <a:cubicBezTo>
                    <a:pt x="602" y="445"/>
                    <a:pt x="602" y="445"/>
                    <a:pt x="602" y="445"/>
                  </a:cubicBezTo>
                  <a:cubicBezTo>
                    <a:pt x="602" y="512"/>
                    <a:pt x="602" y="512"/>
                    <a:pt x="602" y="512"/>
                  </a:cubicBezTo>
                  <a:cubicBezTo>
                    <a:pt x="602" y="512"/>
                    <a:pt x="603" y="512"/>
                    <a:pt x="603" y="512"/>
                  </a:cubicBezTo>
                  <a:cubicBezTo>
                    <a:pt x="603" y="512"/>
                    <a:pt x="603" y="512"/>
                    <a:pt x="603" y="512"/>
                  </a:cubicBezTo>
                  <a:cubicBezTo>
                    <a:pt x="602" y="445"/>
                    <a:pt x="602" y="445"/>
                    <a:pt x="602" y="445"/>
                  </a:cubicBezTo>
                  <a:moveTo>
                    <a:pt x="605" y="443"/>
                  </a:moveTo>
                  <a:cubicBezTo>
                    <a:pt x="605" y="443"/>
                    <a:pt x="605" y="443"/>
                    <a:pt x="605" y="444"/>
                  </a:cubicBezTo>
                  <a:cubicBezTo>
                    <a:pt x="671" y="486"/>
                    <a:pt x="671" y="486"/>
                    <a:pt x="671" y="486"/>
                  </a:cubicBezTo>
                  <a:cubicBezTo>
                    <a:pt x="671" y="486"/>
                    <a:pt x="671" y="486"/>
                    <a:pt x="671" y="486"/>
                  </a:cubicBezTo>
                  <a:cubicBezTo>
                    <a:pt x="605" y="443"/>
                    <a:pt x="605" y="443"/>
                    <a:pt x="605" y="443"/>
                  </a:cubicBezTo>
                  <a:moveTo>
                    <a:pt x="374" y="427"/>
                  </a:moveTo>
                  <a:cubicBezTo>
                    <a:pt x="374" y="427"/>
                    <a:pt x="373" y="427"/>
                    <a:pt x="373" y="427"/>
                  </a:cubicBezTo>
                  <a:cubicBezTo>
                    <a:pt x="424" y="468"/>
                    <a:pt x="424" y="468"/>
                    <a:pt x="424" y="468"/>
                  </a:cubicBezTo>
                  <a:cubicBezTo>
                    <a:pt x="424" y="468"/>
                    <a:pt x="424" y="468"/>
                    <a:pt x="424" y="468"/>
                  </a:cubicBezTo>
                  <a:cubicBezTo>
                    <a:pt x="374" y="427"/>
                    <a:pt x="374" y="427"/>
                    <a:pt x="374" y="427"/>
                  </a:cubicBezTo>
                  <a:moveTo>
                    <a:pt x="487" y="412"/>
                  </a:moveTo>
                  <a:cubicBezTo>
                    <a:pt x="486" y="412"/>
                    <a:pt x="486" y="412"/>
                    <a:pt x="486" y="412"/>
                  </a:cubicBezTo>
                  <a:cubicBezTo>
                    <a:pt x="497" y="466"/>
                    <a:pt x="497" y="466"/>
                    <a:pt x="497" y="466"/>
                  </a:cubicBezTo>
                  <a:cubicBezTo>
                    <a:pt x="497" y="466"/>
                    <a:pt x="497" y="466"/>
                    <a:pt x="497" y="466"/>
                  </a:cubicBezTo>
                  <a:cubicBezTo>
                    <a:pt x="497" y="466"/>
                    <a:pt x="497" y="466"/>
                    <a:pt x="497" y="466"/>
                  </a:cubicBezTo>
                  <a:cubicBezTo>
                    <a:pt x="487" y="412"/>
                    <a:pt x="487" y="412"/>
                    <a:pt x="487" y="412"/>
                  </a:cubicBezTo>
                  <a:moveTo>
                    <a:pt x="617" y="400"/>
                  </a:moveTo>
                  <a:cubicBezTo>
                    <a:pt x="603" y="438"/>
                    <a:pt x="603" y="438"/>
                    <a:pt x="603" y="438"/>
                  </a:cubicBezTo>
                  <a:cubicBezTo>
                    <a:pt x="603" y="438"/>
                    <a:pt x="603" y="438"/>
                    <a:pt x="604" y="438"/>
                  </a:cubicBezTo>
                  <a:cubicBezTo>
                    <a:pt x="617" y="400"/>
                    <a:pt x="617" y="400"/>
                    <a:pt x="617" y="400"/>
                  </a:cubicBezTo>
                  <a:cubicBezTo>
                    <a:pt x="617" y="400"/>
                    <a:pt x="617" y="400"/>
                    <a:pt x="617" y="400"/>
                  </a:cubicBezTo>
                  <a:moveTo>
                    <a:pt x="619" y="400"/>
                  </a:moveTo>
                  <a:cubicBezTo>
                    <a:pt x="619" y="400"/>
                    <a:pt x="619" y="400"/>
                    <a:pt x="619" y="400"/>
                  </a:cubicBezTo>
                  <a:cubicBezTo>
                    <a:pt x="619" y="400"/>
                    <a:pt x="619" y="400"/>
                    <a:pt x="619" y="400"/>
                  </a:cubicBezTo>
                  <a:cubicBezTo>
                    <a:pt x="656" y="460"/>
                    <a:pt x="656" y="460"/>
                    <a:pt x="656" y="460"/>
                  </a:cubicBezTo>
                  <a:cubicBezTo>
                    <a:pt x="606" y="442"/>
                    <a:pt x="606" y="442"/>
                    <a:pt x="606" y="442"/>
                  </a:cubicBezTo>
                  <a:cubicBezTo>
                    <a:pt x="605" y="443"/>
                    <a:pt x="605" y="443"/>
                    <a:pt x="605" y="443"/>
                  </a:cubicBezTo>
                  <a:cubicBezTo>
                    <a:pt x="656" y="461"/>
                    <a:pt x="656" y="461"/>
                    <a:pt x="656" y="461"/>
                  </a:cubicBezTo>
                  <a:cubicBezTo>
                    <a:pt x="671" y="486"/>
                    <a:pt x="671" y="486"/>
                    <a:pt x="671" y="486"/>
                  </a:cubicBezTo>
                  <a:cubicBezTo>
                    <a:pt x="671" y="485"/>
                    <a:pt x="671" y="485"/>
                    <a:pt x="671" y="485"/>
                  </a:cubicBezTo>
                  <a:cubicBezTo>
                    <a:pt x="671" y="485"/>
                    <a:pt x="671" y="485"/>
                    <a:pt x="671" y="485"/>
                  </a:cubicBezTo>
                  <a:cubicBezTo>
                    <a:pt x="657" y="461"/>
                    <a:pt x="657" y="461"/>
                    <a:pt x="657" y="461"/>
                  </a:cubicBezTo>
                  <a:cubicBezTo>
                    <a:pt x="702" y="477"/>
                    <a:pt x="702" y="477"/>
                    <a:pt x="702" y="477"/>
                  </a:cubicBezTo>
                  <a:cubicBezTo>
                    <a:pt x="702" y="477"/>
                    <a:pt x="702" y="477"/>
                    <a:pt x="702" y="477"/>
                  </a:cubicBezTo>
                  <a:cubicBezTo>
                    <a:pt x="656" y="460"/>
                    <a:pt x="656" y="460"/>
                    <a:pt x="656" y="460"/>
                  </a:cubicBezTo>
                  <a:cubicBezTo>
                    <a:pt x="619" y="400"/>
                    <a:pt x="619" y="400"/>
                    <a:pt x="619" y="400"/>
                  </a:cubicBezTo>
                  <a:moveTo>
                    <a:pt x="405" y="396"/>
                  </a:moveTo>
                  <a:cubicBezTo>
                    <a:pt x="405" y="396"/>
                    <a:pt x="405" y="396"/>
                    <a:pt x="405" y="396"/>
                  </a:cubicBezTo>
                  <a:cubicBezTo>
                    <a:pt x="412" y="420"/>
                    <a:pt x="412" y="420"/>
                    <a:pt x="412" y="420"/>
                  </a:cubicBezTo>
                  <a:cubicBezTo>
                    <a:pt x="374" y="425"/>
                    <a:pt x="374" y="425"/>
                    <a:pt x="374" y="425"/>
                  </a:cubicBezTo>
                  <a:cubicBezTo>
                    <a:pt x="374" y="426"/>
                    <a:pt x="374" y="426"/>
                    <a:pt x="374" y="426"/>
                  </a:cubicBezTo>
                  <a:cubicBezTo>
                    <a:pt x="374" y="426"/>
                    <a:pt x="374" y="426"/>
                    <a:pt x="374" y="426"/>
                  </a:cubicBezTo>
                  <a:cubicBezTo>
                    <a:pt x="412" y="420"/>
                    <a:pt x="412" y="420"/>
                    <a:pt x="412" y="420"/>
                  </a:cubicBezTo>
                  <a:cubicBezTo>
                    <a:pt x="418" y="441"/>
                    <a:pt x="418" y="441"/>
                    <a:pt x="418" y="441"/>
                  </a:cubicBezTo>
                  <a:cubicBezTo>
                    <a:pt x="374" y="426"/>
                    <a:pt x="374" y="426"/>
                    <a:pt x="374" y="426"/>
                  </a:cubicBezTo>
                  <a:cubicBezTo>
                    <a:pt x="374" y="427"/>
                    <a:pt x="374" y="427"/>
                    <a:pt x="374" y="427"/>
                  </a:cubicBezTo>
                  <a:cubicBezTo>
                    <a:pt x="418" y="442"/>
                    <a:pt x="418" y="442"/>
                    <a:pt x="418" y="442"/>
                  </a:cubicBezTo>
                  <a:cubicBezTo>
                    <a:pt x="426" y="467"/>
                    <a:pt x="426" y="467"/>
                    <a:pt x="426" y="467"/>
                  </a:cubicBezTo>
                  <a:cubicBezTo>
                    <a:pt x="426" y="467"/>
                    <a:pt x="426" y="467"/>
                    <a:pt x="426" y="467"/>
                  </a:cubicBezTo>
                  <a:cubicBezTo>
                    <a:pt x="419" y="442"/>
                    <a:pt x="419" y="442"/>
                    <a:pt x="419" y="442"/>
                  </a:cubicBezTo>
                  <a:cubicBezTo>
                    <a:pt x="445" y="451"/>
                    <a:pt x="445" y="451"/>
                    <a:pt x="445" y="451"/>
                  </a:cubicBezTo>
                  <a:cubicBezTo>
                    <a:pt x="428" y="468"/>
                    <a:pt x="428" y="468"/>
                    <a:pt x="428" y="468"/>
                  </a:cubicBezTo>
                  <a:cubicBezTo>
                    <a:pt x="428" y="468"/>
                    <a:pt x="428" y="468"/>
                    <a:pt x="429" y="468"/>
                  </a:cubicBezTo>
                  <a:cubicBezTo>
                    <a:pt x="445" y="451"/>
                    <a:pt x="445" y="451"/>
                    <a:pt x="445" y="451"/>
                  </a:cubicBezTo>
                  <a:cubicBezTo>
                    <a:pt x="495" y="468"/>
                    <a:pt x="495" y="468"/>
                    <a:pt x="495" y="468"/>
                  </a:cubicBezTo>
                  <a:cubicBezTo>
                    <a:pt x="495" y="468"/>
                    <a:pt x="495" y="468"/>
                    <a:pt x="495" y="468"/>
                  </a:cubicBezTo>
                  <a:cubicBezTo>
                    <a:pt x="445" y="451"/>
                    <a:pt x="445" y="451"/>
                    <a:pt x="445" y="451"/>
                  </a:cubicBezTo>
                  <a:cubicBezTo>
                    <a:pt x="484" y="412"/>
                    <a:pt x="484" y="412"/>
                    <a:pt x="484" y="412"/>
                  </a:cubicBezTo>
                  <a:cubicBezTo>
                    <a:pt x="484" y="411"/>
                    <a:pt x="484" y="411"/>
                    <a:pt x="484" y="411"/>
                  </a:cubicBezTo>
                  <a:cubicBezTo>
                    <a:pt x="445" y="451"/>
                    <a:pt x="445" y="451"/>
                    <a:pt x="445" y="451"/>
                  </a:cubicBezTo>
                  <a:cubicBezTo>
                    <a:pt x="418" y="442"/>
                    <a:pt x="418" y="442"/>
                    <a:pt x="418" y="442"/>
                  </a:cubicBezTo>
                  <a:cubicBezTo>
                    <a:pt x="412" y="420"/>
                    <a:pt x="412" y="420"/>
                    <a:pt x="412" y="420"/>
                  </a:cubicBezTo>
                  <a:cubicBezTo>
                    <a:pt x="483" y="410"/>
                    <a:pt x="483" y="410"/>
                    <a:pt x="483" y="410"/>
                  </a:cubicBezTo>
                  <a:cubicBezTo>
                    <a:pt x="483" y="410"/>
                    <a:pt x="483" y="410"/>
                    <a:pt x="483" y="410"/>
                  </a:cubicBezTo>
                  <a:cubicBezTo>
                    <a:pt x="412" y="420"/>
                    <a:pt x="412" y="420"/>
                    <a:pt x="412" y="420"/>
                  </a:cubicBezTo>
                  <a:cubicBezTo>
                    <a:pt x="405" y="396"/>
                    <a:pt x="405" y="396"/>
                    <a:pt x="405" y="396"/>
                  </a:cubicBezTo>
                  <a:moveTo>
                    <a:pt x="401" y="395"/>
                  </a:moveTo>
                  <a:cubicBezTo>
                    <a:pt x="373" y="424"/>
                    <a:pt x="373" y="424"/>
                    <a:pt x="373" y="424"/>
                  </a:cubicBezTo>
                  <a:cubicBezTo>
                    <a:pt x="373" y="424"/>
                    <a:pt x="373" y="425"/>
                    <a:pt x="373" y="425"/>
                  </a:cubicBezTo>
                  <a:cubicBezTo>
                    <a:pt x="402" y="395"/>
                    <a:pt x="402" y="395"/>
                    <a:pt x="402" y="395"/>
                  </a:cubicBezTo>
                  <a:cubicBezTo>
                    <a:pt x="402" y="395"/>
                    <a:pt x="401" y="395"/>
                    <a:pt x="401" y="395"/>
                  </a:cubicBezTo>
                  <a:moveTo>
                    <a:pt x="552" y="382"/>
                  </a:moveTo>
                  <a:cubicBezTo>
                    <a:pt x="552" y="382"/>
                    <a:pt x="552" y="382"/>
                    <a:pt x="552" y="382"/>
                  </a:cubicBezTo>
                  <a:cubicBezTo>
                    <a:pt x="569" y="402"/>
                    <a:pt x="569" y="402"/>
                    <a:pt x="569" y="402"/>
                  </a:cubicBezTo>
                  <a:cubicBezTo>
                    <a:pt x="535" y="405"/>
                    <a:pt x="535" y="405"/>
                    <a:pt x="535" y="405"/>
                  </a:cubicBezTo>
                  <a:cubicBezTo>
                    <a:pt x="549" y="382"/>
                    <a:pt x="549" y="382"/>
                    <a:pt x="549" y="382"/>
                  </a:cubicBezTo>
                  <a:cubicBezTo>
                    <a:pt x="549" y="382"/>
                    <a:pt x="549" y="382"/>
                    <a:pt x="549" y="382"/>
                  </a:cubicBezTo>
                  <a:cubicBezTo>
                    <a:pt x="535" y="405"/>
                    <a:pt x="535" y="405"/>
                    <a:pt x="535" y="405"/>
                  </a:cubicBezTo>
                  <a:cubicBezTo>
                    <a:pt x="489" y="409"/>
                    <a:pt x="489" y="409"/>
                    <a:pt x="489" y="409"/>
                  </a:cubicBezTo>
                  <a:cubicBezTo>
                    <a:pt x="489" y="409"/>
                    <a:pt x="489" y="409"/>
                    <a:pt x="489" y="409"/>
                  </a:cubicBezTo>
                  <a:cubicBezTo>
                    <a:pt x="535" y="405"/>
                    <a:pt x="535" y="405"/>
                    <a:pt x="535" y="405"/>
                  </a:cubicBezTo>
                  <a:cubicBezTo>
                    <a:pt x="498" y="466"/>
                    <a:pt x="498" y="466"/>
                    <a:pt x="498" y="466"/>
                  </a:cubicBezTo>
                  <a:cubicBezTo>
                    <a:pt x="499" y="466"/>
                    <a:pt x="499" y="467"/>
                    <a:pt x="499" y="467"/>
                  </a:cubicBezTo>
                  <a:cubicBezTo>
                    <a:pt x="535" y="405"/>
                    <a:pt x="535" y="405"/>
                    <a:pt x="535" y="405"/>
                  </a:cubicBezTo>
                  <a:cubicBezTo>
                    <a:pt x="569" y="402"/>
                    <a:pt x="569" y="402"/>
                    <a:pt x="569" y="402"/>
                  </a:cubicBezTo>
                  <a:cubicBezTo>
                    <a:pt x="600" y="439"/>
                    <a:pt x="600" y="439"/>
                    <a:pt x="600" y="439"/>
                  </a:cubicBezTo>
                  <a:cubicBezTo>
                    <a:pt x="600" y="439"/>
                    <a:pt x="600" y="439"/>
                    <a:pt x="600" y="439"/>
                  </a:cubicBezTo>
                  <a:cubicBezTo>
                    <a:pt x="569" y="402"/>
                    <a:pt x="569" y="402"/>
                    <a:pt x="569" y="402"/>
                  </a:cubicBezTo>
                  <a:cubicBezTo>
                    <a:pt x="616" y="398"/>
                    <a:pt x="616" y="398"/>
                    <a:pt x="616" y="398"/>
                  </a:cubicBezTo>
                  <a:cubicBezTo>
                    <a:pt x="616" y="398"/>
                    <a:pt x="616" y="398"/>
                    <a:pt x="616" y="398"/>
                  </a:cubicBezTo>
                  <a:cubicBezTo>
                    <a:pt x="569" y="402"/>
                    <a:pt x="569" y="402"/>
                    <a:pt x="569" y="402"/>
                  </a:cubicBezTo>
                  <a:cubicBezTo>
                    <a:pt x="552" y="382"/>
                    <a:pt x="552" y="382"/>
                    <a:pt x="552" y="382"/>
                  </a:cubicBezTo>
                  <a:moveTo>
                    <a:pt x="548" y="381"/>
                  </a:moveTo>
                  <a:cubicBezTo>
                    <a:pt x="488" y="408"/>
                    <a:pt x="488" y="408"/>
                    <a:pt x="488" y="408"/>
                  </a:cubicBezTo>
                  <a:cubicBezTo>
                    <a:pt x="488" y="408"/>
                    <a:pt x="488" y="408"/>
                    <a:pt x="488" y="408"/>
                  </a:cubicBezTo>
                  <a:cubicBezTo>
                    <a:pt x="548" y="381"/>
                    <a:pt x="548" y="381"/>
                    <a:pt x="548" y="381"/>
                  </a:cubicBezTo>
                  <a:cubicBezTo>
                    <a:pt x="548" y="381"/>
                    <a:pt x="548" y="381"/>
                    <a:pt x="548" y="381"/>
                  </a:cubicBezTo>
                  <a:moveTo>
                    <a:pt x="553" y="380"/>
                  </a:moveTo>
                  <a:cubicBezTo>
                    <a:pt x="553" y="380"/>
                    <a:pt x="553" y="381"/>
                    <a:pt x="553" y="381"/>
                  </a:cubicBezTo>
                  <a:cubicBezTo>
                    <a:pt x="616" y="398"/>
                    <a:pt x="616" y="398"/>
                    <a:pt x="616" y="398"/>
                  </a:cubicBezTo>
                  <a:cubicBezTo>
                    <a:pt x="616" y="398"/>
                    <a:pt x="616" y="397"/>
                    <a:pt x="616" y="397"/>
                  </a:cubicBezTo>
                  <a:cubicBezTo>
                    <a:pt x="553" y="380"/>
                    <a:pt x="553" y="380"/>
                    <a:pt x="553" y="380"/>
                  </a:cubicBezTo>
                  <a:moveTo>
                    <a:pt x="432" y="327"/>
                  </a:moveTo>
                  <a:cubicBezTo>
                    <a:pt x="405" y="389"/>
                    <a:pt x="405" y="389"/>
                    <a:pt x="405" y="389"/>
                  </a:cubicBezTo>
                  <a:cubicBezTo>
                    <a:pt x="405" y="389"/>
                    <a:pt x="405" y="389"/>
                    <a:pt x="405" y="389"/>
                  </a:cubicBezTo>
                  <a:cubicBezTo>
                    <a:pt x="432" y="328"/>
                    <a:pt x="432" y="328"/>
                    <a:pt x="432" y="328"/>
                  </a:cubicBezTo>
                  <a:cubicBezTo>
                    <a:pt x="432" y="328"/>
                    <a:pt x="432" y="327"/>
                    <a:pt x="432" y="327"/>
                  </a:cubicBezTo>
                  <a:moveTo>
                    <a:pt x="359" y="324"/>
                  </a:moveTo>
                  <a:cubicBezTo>
                    <a:pt x="359" y="324"/>
                    <a:pt x="359" y="324"/>
                    <a:pt x="359" y="324"/>
                  </a:cubicBezTo>
                  <a:cubicBezTo>
                    <a:pt x="402" y="390"/>
                    <a:pt x="402" y="390"/>
                    <a:pt x="402" y="390"/>
                  </a:cubicBezTo>
                  <a:cubicBezTo>
                    <a:pt x="402" y="390"/>
                    <a:pt x="402" y="390"/>
                    <a:pt x="402" y="389"/>
                  </a:cubicBezTo>
                  <a:cubicBezTo>
                    <a:pt x="359" y="324"/>
                    <a:pt x="359" y="324"/>
                    <a:pt x="359" y="324"/>
                  </a:cubicBezTo>
                  <a:moveTo>
                    <a:pt x="360" y="322"/>
                  </a:moveTo>
                  <a:cubicBezTo>
                    <a:pt x="360" y="322"/>
                    <a:pt x="360" y="323"/>
                    <a:pt x="360" y="323"/>
                  </a:cubicBezTo>
                  <a:cubicBezTo>
                    <a:pt x="431" y="325"/>
                    <a:pt x="431" y="325"/>
                    <a:pt x="431" y="325"/>
                  </a:cubicBezTo>
                  <a:cubicBezTo>
                    <a:pt x="431" y="325"/>
                    <a:pt x="431" y="325"/>
                    <a:pt x="431" y="325"/>
                  </a:cubicBezTo>
                  <a:cubicBezTo>
                    <a:pt x="360" y="322"/>
                    <a:pt x="360" y="322"/>
                    <a:pt x="360" y="322"/>
                  </a:cubicBezTo>
                  <a:moveTo>
                    <a:pt x="327" y="320"/>
                  </a:moveTo>
                  <a:cubicBezTo>
                    <a:pt x="327" y="320"/>
                    <a:pt x="327" y="320"/>
                    <a:pt x="327" y="320"/>
                  </a:cubicBezTo>
                  <a:cubicBezTo>
                    <a:pt x="362" y="353"/>
                    <a:pt x="362" y="353"/>
                    <a:pt x="362" y="353"/>
                  </a:cubicBezTo>
                  <a:cubicBezTo>
                    <a:pt x="372" y="424"/>
                    <a:pt x="372" y="424"/>
                    <a:pt x="372" y="424"/>
                  </a:cubicBezTo>
                  <a:cubicBezTo>
                    <a:pt x="372" y="424"/>
                    <a:pt x="372" y="424"/>
                    <a:pt x="372" y="424"/>
                  </a:cubicBezTo>
                  <a:cubicBezTo>
                    <a:pt x="372" y="424"/>
                    <a:pt x="372" y="424"/>
                    <a:pt x="372" y="424"/>
                  </a:cubicBezTo>
                  <a:cubicBezTo>
                    <a:pt x="363" y="354"/>
                    <a:pt x="363" y="354"/>
                    <a:pt x="363" y="354"/>
                  </a:cubicBezTo>
                  <a:cubicBezTo>
                    <a:pt x="401" y="390"/>
                    <a:pt x="401" y="390"/>
                    <a:pt x="401" y="390"/>
                  </a:cubicBezTo>
                  <a:cubicBezTo>
                    <a:pt x="401" y="390"/>
                    <a:pt x="401" y="390"/>
                    <a:pt x="401" y="390"/>
                  </a:cubicBezTo>
                  <a:cubicBezTo>
                    <a:pt x="363" y="353"/>
                    <a:pt x="363" y="353"/>
                    <a:pt x="363" y="353"/>
                  </a:cubicBezTo>
                  <a:cubicBezTo>
                    <a:pt x="359" y="324"/>
                    <a:pt x="359" y="324"/>
                    <a:pt x="359" y="324"/>
                  </a:cubicBezTo>
                  <a:cubicBezTo>
                    <a:pt x="359" y="324"/>
                    <a:pt x="359" y="324"/>
                    <a:pt x="359" y="324"/>
                  </a:cubicBezTo>
                  <a:cubicBezTo>
                    <a:pt x="359" y="324"/>
                    <a:pt x="358" y="324"/>
                    <a:pt x="358" y="324"/>
                  </a:cubicBezTo>
                  <a:cubicBezTo>
                    <a:pt x="362" y="353"/>
                    <a:pt x="362" y="353"/>
                    <a:pt x="362" y="353"/>
                  </a:cubicBezTo>
                  <a:cubicBezTo>
                    <a:pt x="327" y="320"/>
                    <a:pt x="327" y="320"/>
                    <a:pt x="327" y="320"/>
                  </a:cubicBezTo>
                  <a:moveTo>
                    <a:pt x="328" y="318"/>
                  </a:moveTo>
                  <a:cubicBezTo>
                    <a:pt x="328" y="318"/>
                    <a:pt x="328" y="318"/>
                    <a:pt x="328" y="318"/>
                  </a:cubicBezTo>
                  <a:cubicBezTo>
                    <a:pt x="356" y="322"/>
                    <a:pt x="356" y="322"/>
                    <a:pt x="356" y="322"/>
                  </a:cubicBezTo>
                  <a:cubicBezTo>
                    <a:pt x="356" y="322"/>
                    <a:pt x="356" y="322"/>
                    <a:pt x="356" y="322"/>
                  </a:cubicBezTo>
                  <a:cubicBezTo>
                    <a:pt x="328" y="318"/>
                    <a:pt x="328" y="318"/>
                    <a:pt x="328" y="318"/>
                  </a:cubicBezTo>
                  <a:moveTo>
                    <a:pt x="266" y="311"/>
                  </a:moveTo>
                  <a:cubicBezTo>
                    <a:pt x="266" y="311"/>
                    <a:pt x="266" y="311"/>
                    <a:pt x="266" y="311"/>
                  </a:cubicBezTo>
                  <a:cubicBezTo>
                    <a:pt x="321" y="317"/>
                    <a:pt x="321" y="317"/>
                    <a:pt x="321" y="317"/>
                  </a:cubicBezTo>
                  <a:cubicBezTo>
                    <a:pt x="321" y="317"/>
                    <a:pt x="321" y="317"/>
                    <a:pt x="321" y="317"/>
                  </a:cubicBezTo>
                  <a:cubicBezTo>
                    <a:pt x="266" y="311"/>
                    <a:pt x="266" y="311"/>
                    <a:pt x="266" y="311"/>
                  </a:cubicBezTo>
                  <a:moveTo>
                    <a:pt x="289" y="277"/>
                  </a:moveTo>
                  <a:cubicBezTo>
                    <a:pt x="265" y="309"/>
                    <a:pt x="265" y="309"/>
                    <a:pt x="265" y="309"/>
                  </a:cubicBezTo>
                  <a:cubicBezTo>
                    <a:pt x="265" y="309"/>
                    <a:pt x="265" y="309"/>
                    <a:pt x="265" y="309"/>
                  </a:cubicBezTo>
                  <a:cubicBezTo>
                    <a:pt x="289" y="277"/>
                    <a:pt x="289" y="277"/>
                    <a:pt x="289" y="277"/>
                  </a:cubicBezTo>
                  <a:cubicBezTo>
                    <a:pt x="289" y="277"/>
                    <a:pt x="289" y="277"/>
                    <a:pt x="289" y="277"/>
                  </a:cubicBezTo>
                  <a:moveTo>
                    <a:pt x="326" y="245"/>
                  </a:moveTo>
                  <a:cubicBezTo>
                    <a:pt x="326" y="245"/>
                    <a:pt x="326" y="245"/>
                    <a:pt x="326" y="245"/>
                  </a:cubicBezTo>
                  <a:cubicBezTo>
                    <a:pt x="356" y="280"/>
                    <a:pt x="356" y="280"/>
                    <a:pt x="356" y="280"/>
                  </a:cubicBezTo>
                  <a:cubicBezTo>
                    <a:pt x="356" y="280"/>
                    <a:pt x="356" y="280"/>
                    <a:pt x="356" y="279"/>
                  </a:cubicBezTo>
                  <a:cubicBezTo>
                    <a:pt x="326" y="245"/>
                    <a:pt x="326" y="245"/>
                    <a:pt x="326" y="245"/>
                  </a:cubicBezTo>
                  <a:moveTo>
                    <a:pt x="339" y="302"/>
                  </a:moveTo>
                  <a:cubicBezTo>
                    <a:pt x="328" y="291"/>
                    <a:pt x="328" y="291"/>
                    <a:pt x="328" y="291"/>
                  </a:cubicBezTo>
                  <a:cubicBezTo>
                    <a:pt x="343" y="286"/>
                    <a:pt x="343" y="286"/>
                    <a:pt x="343" y="286"/>
                  </a:cubicBezTo>
                  <a:cubicBezTo>
                    <a:pt x="346" y="294"/>
                    <a:pt x="346" y="294"/>
                    <a:pt x="346" y="294"/>
                  </a:cubicBezTo>
                  <a:cubicBezTo>
                    <a:pt x="339" y="302"/>
                    <a:pt x="339" y="302"/>
                    <a:pt x="339" y="302"/>
                  </a:cubicBezTo>
                  <a:moveTo>
                    <a:pt x="306" y="228"/>
                  </a:moveTo>
                  <a:cubicBezTo>
                    <a:pt x="303" y="239"/>
                    <a:pt x="303" y="239"/>
                    <a:pt x="303" y="239"/>
                  </a:cubicBezTo>
                  <a:cubicBezTo>
                    <a:pt x="274" y="234"/>
                    <a:pt x="274" y="234"/>
                    <a:pt x="274" y="234"/>
                  </a:cubicBezTo>
                  <a:cubicBezTo>
                    <a:pt x="274" y="234"/>
                    <a:pt x="274" y="234"/>
                    <a:pt x="274" y="234"/>
                  </a:cubicBezTo>
                  <a:cubicBezTo>
                    <a:pt x="302" y="240"/>
                    <a:pt x="302" y="240"/>
                    <a:pt x="302" y="240"/>
                  </a:cubicBezTo>
                  <a:cubicBezTo>
                    <a:pt x="296" y="259"/>
                    <a:pt x="296" y="259"/>
                    <a:pt x="296" y="259"/>
                  </a:cubicBezTo>
                  <a:cubicBezTo>
                    <a:pt x="273" y="235"/>
                    <a:pt x="273" y="235"/>
                    <a:pt x="273" y="235"/>
                  </a:cubicBezTo>
                  <a:cubicBezTo>
                    <a:pt x="273" y="235"/>
                    <a:pt x="273" y="235"/>
                    <a:pt x="273" y="236"/>
                  </a:cubicBezTo>
                  <a:cubicBezTo>
                    <a:pt x="296" y="259"/>
                    <a:pt x="296" y="259"/>
                    <a:pt x="296" y="259"/>
                  </a:cubicBezTo>
                  <a:cubicBezTo>
                    <a:pt x="292" y="272"/>
                    <a:pt x="292" y="272"/>
                    <a:pt x="292" y="272"/>
                  </a:cubicBezTo>
                  <a:cubicBezTo>
                    <a:pt x="292" y="272"/>
                    <a:pt x="292" y="272"/>
                    <a:pt x="292" y="272"/>
                  </a:cubicBezTo>
                  <a:cubicBezTo>
                    <a:pt x="296" y="260"/>
                    <a:pt x="296" y="260"/>
                    <a:pt x="296" y="260"/>
                  </a:cubicBezTo>
                  <a:cubicBezTo>
                    <a:pt x="327" y="291"/>
                    <a:pt x="327" y="291"/>
                    <a:pt x="327" y="291"/>
                  </a:cubicBezTo>
                  <a:cubicBezTo>
                    <a:pt x="309" y="297"/>
                    <a:pt x="309" y="297"/>
                    <a:pt x="309" y="297"/>
                  </a:cubicBezTo>
                  <a:cubicBezTo>
                    <a:pt x="293" y="277"/>
                    <a:pt x="293" y="277"/>
                    <a:pt x="293" y="277"/>
                  </a:cubicBezTo>
                  <a:cubicBezTo>
                    <a:pt x="293" y="277"/>
                    <a:pt x="293" y="277"/>
                    <a:pt x="292" y="277"/>
                  </a:cubicBezTo>
                  <a:cubicBezTo>
                    <a:pt x="308" y="297"/>
                    <a:pt x="308" y="297"/>
                    <a:pt x="308" y="297"/>
                  </a:cubicBezTo>
                  <a:cubicBezTo>
                    <a:pt x="266" y="310"/>
                    <a:pt x="266" y="310"/>
                    <a:pt x="266" y="310"/>
                  </a:cubicBezTo>
                  <a:cubicBezTo>
                    <a:pt x="266" y="310"/>
                    <a:pt x="266" y="310"/>
                    <a:pt x="266" y="310"/>
                  </a:cubicBezTo>
                  <a:cubicBezTo>
                    <a:pt x="308" y="297"/>
                    <a:pt x="308" y="297"/>
                    <a:pt x="308" y="297"/>
                  </a:cubicBezTo>
                  <a:cubicBezTo>
                    <a:pt x="322" y="315"/>
                    <a:pt x="322" y="315"/>
                    <a:pt x="322" y="315"/>
                  </a:cubicBezTo>
                  <a:cubicBezTo>
                    <a:pt x="322" y="315"/>
                    <a:pt x="323" y="315"/>
                    <a:pt x="323" y="315"/>
                  </a:cubicBezTo>
                  <a:cubicBezTo>
                    <a:pt x="309" y="297"/>
                    <a:pt x="309" y="297"/>
                    <a:pt x="309" y="297"/>
                  </a:cubicBezTo>
                  <a:cubicBezTo>
                    <a:pt x="327" y="291"/>
                    <a:pt x="327" y="291"/>
                    <a:pt x="327" y="291"/>
                  </a:cubicBezTo>
                  <a:cubicBezTo>
                    <a:pt x="338" y="302"/>
                    <a:pt x="338" y="302"/>
                    <a:pt x="338" y="302"/>
                  </a:cubicBezTo>
                  <a:cubicBezTo>
                    <a:pt x="327" y="315"/>
                    <a:pt x="327" y="315"/>
                    <a:pt x="327" y="315"/>
                  </a:cubicBezTo>
                  <a:cubicBezTo>
                    <a:pt x="327" y="315"/>
                    <a:pt x="327" y="315"/>
                    <a:pt x="327" y="315"/>
                  </a:cubicBezTo>
                  <a:cubicBezTo>
                    <a:pt x="339" y="303"/>
                    <a:pt x="339" y="303"/>
                    <a:pt x="339" y="303"/>
                  </a:cubicBezTo>
                  <a:cubicBezTo>
                    <a:pt x="357" y="321"/>
                    <a:pt x="357" y="321"/>
                    <a:pt x="357" y="321"/>
                  </a:cubicBezTo>
                  <a:cubicBezTo>
                    <a:pt x="357" y="321"/>
                    <a:pt x="357" y="321"/>
                    <a:pt x="357" y="321"/>
                  </a:cubicBezTo>
                  <a:cubicBezTo>
                    <a:pt x="339" y="302"/>
                    <a:pt x="339" y="302"/>
                    <a:pt x="339" y="302"/>
                  </a:cubicBezTo>
                  <a:cubicBezTo>
                    <a:pt x="346" y="294"/>
                    <a:pt x="346" y="294"/>
                    <a:pt x="346" y="294"/>
                  </a:cubicBezTo>
                  <a:cubicBezTo>
                    <a:pt x="357" y="321"/>
                    <a:pt x="357" y="321"/>
                    <a:pt x="357" y="321"/>
                  </a:cubicBezTo>
                  <a:cubicBezTo>
                    <a:pt x="357" y="321"/>
                    <a:pt x="358" y="321"/>
                    <a:pt x="358" y="321"/>
                  </a:cubicBezTo>
                  <a:cubicBezTo>
                    <a:pt x="346" y="294"/>
                    <a:pt x="346" y="294"/>
                    <a:pt x="346" y="294"/>
                  </a:cubicBezTo>
                  <a:cubicBezTo>
                    <a:pt x="356" y="284"/>
                    <a:pt x="356" y="284"/>
                    <a:pt x="356" y="284"/>
                  </a:cubicBezTo>
                  <a:cubicBezTo>
                    <a:pt x="356" y="284"/>
                    <a:pt x="356" y="284"/>
                    <a:pt x="356" y="284"/>
                  </a:cubicBezTo>
                  <a:cubicBezTo>
                    <a:pt x="346" y="294"/>
                    <a:pt x="346" y="294"/>
                    <a:pt x="346" y="294"/>
                  </a:cubicBezTo>
                  <a:cubicBezTo>
                    <a:pt x="343" y="286"/>
                    <a:pt x="343" y="286"/>
                    <a:pt x="343" y="286"/>
                  </a:cubicBezTo>
                  <a:cubicBezTo>
                    <a:pt x="355" y="283"/>
                    <a:pt x="355" y="283"/>
                    <a:pt x="355" y="283"/>
                  </a:cubicBezTo>
                  <a:cubicBezTo>
                    <a:pt x="355" y="283"/>
                    <a:pt x="355" y="282"/>
                    <a:pt x="355" y="282"/>
                  </a:cubicBezTo>
                  <a:cubicBezTo>
                    <a:pt x="343" y="286"/>
                    <a:pt x="343" y="286"/>
                    <a:pt x="343" y="286"/>
                  </a:cubicBezTo>
                  <a:cubicBezTo>
                    <a:pt x="326" y="246"/>
                    <a:pt x="326" y="246"/>
                    <a:pt x="326" y="246"/>
                  </a:cubicBezTo>
                  <a:cubicBezTo>
                    <a:pt x="326" y="246"/>
                    <a:pt x="326" y="246"/>
                    <a:pt x="326" y="246"/>
                  </a:cubicBezTo>
                  <a:cubicBezTo>
                    <a:pt x="343" y="286"/>
                    <a:pt x="343" y="286"/>
                    <a:pt x="343" y="286"/>
                  </a:cubicBezTo>
                  <a:cubicBezTo>
                    <a:pt x="328" y="291"/>
                    <a:pt x="328" y="291"/>
                    <a:pt x="328" y="291"/>
                  </a:cubicBezTo>
                  <a:cubicBezTo>
                    <a:pt x="296" y="259"/>
                    <a:pt x="296" y="259"/>
                    <a:pt x="296" y="259"/>
                  </a:cubicBezTo>
                  <a:cubicBezTo>
                    <a:pt x="303" y="240"/>
                    <a:pt x="303" y="240"/>
                    <a:pt x="303" y="240"/>
                  </a:cubicBezTo>
                  <a:cubicBezTo>
                    <a:pt x="323" y="244"/>
                    <a:pt x="323" y="244"/>
                    <a:pt x="323" y="244"/>
                  </a:cubicBezTo>
                  <a:cubicBezTo>
                    <a:pt x="323" y="244"/>
                    <a:pt x="323" y="243"/>
                    <a:pt x="323" y="243"/>
                  </a:cubicBezTo>
                  <a:cubicBezTo>
                    <a:pt x="303" y="239"/>
                    <a:pt x="303" y="239"/>
                    <a:pt x="303" y="239"/>
                  </a:cubicBezTo>
                  <a:cubicBezTo>
                    <a:pt x="307" y="228"/>
                    <a:pt x="307" y="228"/>
                    <a:pt x="307" y="228"/>
                  </a:cubicBezTo>
                  <a:cubicBezTo>
                    <a:pt x="307" y="228"/>
                    <a:pt x="307" y="228"/>
                    <a:pt x="306" y="228"/>
                  </a:cubicBezTo>
                  <a:moveTo>
                    <a:pt x="309" y="227"/>
                  </a:moveTo>
                  <a:cubicBezTo>
                    <a:pt x="309" y="227"/>
                    <a:pt x="309" y="227"/>
                    <a:pt x="308" y="227"/>
                  </a:cubicBezTo>
                  <a:cubicBezTo>
                    <a:pt x="324" y="243"/>
                    <a:pt x="324" y="243"/>
                    <a:pt x="324" y="243"/>
                  </a:cubicBezTo>
                  <a:cubicBezTo>
                    <a:pt x="324" y="243"/>
                    <a:pt x="324" y="242"/>
                    <a:pt x="324" y="242"/>
                  </a:cubicBezTo>
                  <a:cubicBezTo>
                    <a:pt x="309" y="227"/>
                    <a:pt x="309" y="227"/>
                    <a:pt x="309" y="227"/>
                  </a:cubicBezTo>
                  <a:moveTo>
                    <a:pt x="305" y="226"/>
                  </a:moveTo>
                  <a:cubicBezTo>
                    <a:pt x="274" y="233"/>
                    <a:pt x="274" y="233"/>
                    <a:pt x="274" y="233"/>
                  </a:cubicBezTo>
                  <a:cubicBezTo>
                    <a:pt x="274" y="233"/>
                    <a:pt x="274" y="233"/>
                    <a:pt x="274" y="233"/>
                  </a:cubicBezTo>
                  <a:cubicBezTo>
                    <a:pt x="274" y="233"/>
                    <a:pt x="274" y="233"/>
                    <a:pt x="274" y="233"/>
                  </a:cubicBezTo>
                  <a:cubicBezTo>
                    <a:pt x="305" y="227"/>
                    <a:pt x="305" y="227"/>
                    <a:pt x="305" y="227"/>
                  </a:cubicBezTo>
                  <a:cubicBezTo>
                    <a:pt x="305" y="227"/>
                    <a:pt x="305" y="226"/>
                    <a:pt x="305" y="226"/>
                  </a:cubicBezTo>
                  <a:cubicBezTo>
                    <a:pt x="305" y="226"/>
                    <a:pt x="305" y="226"/>
                    <a:pt x="305" y="226"/>
                  </a:cubicBezTo>
                  <a:moveTo>
                    <a:pt x="335" y="204"/>
                  </a:moveTo>
                  <a:cubicBezTo>
                    <a:pt x="325" y="242"/>
                    <a:pt x="325" y="242"/>
                    <a:pt x="325" y="242"/>
                  </a:cubicBezTo>
                  <a:cubicBezTo>
                    <a:pt x="325" y="242"/>
                    <a:pt x="326" y="242"/>
                    <a:pt x="326" y="242"/>
                  </a:cubicBezTo>
                  <a:cubicBezTo>
                    <a:pt x="335" y="204"/>
                    <a:pt x="335" y="204"/>
                    <a:pt x="335" y="204"/>
                  </a:cubicBezTo>
                  <a:cubicBezTo>
                    <a:pt x="335" y="204"/>
                    <a:pt x="335" y="204"/>
                    <a:pt x="335" y="204"/>
                  </a:cubicBezTo>
                  <a:moveTo>
                    <a:pt x="333" y="203"/>
                  </a:moveTo>
                  <a:cubicBezTo>
                    <a:pt x="309" y="225"/>
                    <a:pt x="309" y="225"/>
                    <a:pt x="309" y="225"/>
                  </a:cubicBezTo>
                  <a:cubicBezTo>
                    <a:pt x="309" y="225"/>
                    <a:pt x="309" y="225"/>
                    <a:pt x="309" y="225"/>
                  </a:cubicBezTo>
                  <a:cubicBezTo>
                    <a:pt x="334" y="203"/>
                    <a:pt x="334" y="203"/>
                    <a:pt x="334" y="203"/>
                  </a:cubicBezTo>
                  <a:cubicBezTo>
                    <a:pt x="334" y="203"/>
                    <a:pt x="333" y="203"/>
                    <a:pt x="333" y="203"/>
                  </a:cubicBezTo>
                  <a:moveTo>
                    <a:pt x="419" y="170"/>
                  </a:moveTo>
                  <a:cubicBezTo>
                    <a:pt x="364" y="190"/>
                    <a:pt x="364" y="190"/>
                    <a:pt x="364" y="190"/>
                  </a:cubicBezTo>
                  <a:cubicBezTo>
                    <a:pt x="375" y="175"/>
                    <a:pt x="375" y="175"/>
                    <a:pt x="375" y="175"/>
                  </a:cubicBezTo>
                  <a:cubicBezTo>
                    <a:pt x="375" y="175"/>
                    <a:pt x="374" y="175"/>
                    <a:pt x="374" y="175"/>
                  </a:cubicBezTo>
                  <a:cubicBezTo>
                    <a:pt x="363" y="190"/>
                    <a:pt x="363" y="190"/>
                    <a:pt x="363" y="190"/>
                  </a:cubicBezTo>
                  <a:cubicBezTo>
                    <a:pt x="338" y="200"/>
                    <a:pt x="338" y="200"/>
                    <a:pt x="338" y="200"/>
                  </a:cubicBezTo>
                  <a:cubicBezTo>
                    <a:pt x="338" y="200"/>
                    <a:pt x="338" y="200"/>
                    <a:pt x="338" y="200"/>
                  </a:cubicBezTo>
                  <a:cubicBezTo>
                    <a:pt x="363" y="191"/>
                    <a:pt x="363" y="191"/>
                    <a:pt x="363" y="191"/>
                  </a:cubicBezTo>
                  <a:cubicBezTo>
                    <a:pt x="326" y="242"/>
                    <a:pt x="326" y="242"/>
                    <a:pt x="326" y="242"/>
                  </a:cubicBezTo>
                  <a:cubicBezTo>
                    <a:pt x="326" y="242"/>
                    <a:pt x="326" y="242"/>
                    <a:pt x="326" y="242"/>
                  </a:cubicBezTo>
                  <a:cubicBezTo>
                    <a:pt x="364" y="191"/>
                    <a:pt x="364" y="191"/>
                    <a:pt x="364" y="191"/>
                  </a:cubicBezTo>
                  <a:cubicBezTo>
                    <a:pt x="419" y="170"/>
                    <a:pt x="419" y="170"/>
                    <a:pt x="419" y="170"/>
                  </a:cubicBezTo>
                  <a:cubicBezTo>
                    <a:pt x="419" y="170"/>
                    <a:pt x="419" y="170"/>
                    <a:pt x="419" y="170"/>
                  </a:cubicBezTo>
                  <a:moveTo>
                    <a:pt x="326" y="164"/>
                  </a:moveTo>
                  <a:cubicBezTo>
                    <a:pt x="325" y="164"/>
                    <a:pt x="325" y="164"/>
                    <a:pt x="325" y="164"/>
                  </a:cubicBezTo>
                  <a:cubicBezTo>
                    <a:pt x="325" y="164"/>
                    <a:pt x="325" y="164"/>
                    <a:pt x="325" y="164"/>
                  </a:cubicBezTo>
                  <a:cubicBezTo>
                    <a:pt x="335" y="198"/>
                    <a:pt x="335" y="198"/>
                    <a:pt x="335" y="198"/>
                  </a:cubicBezTo>
                  <a:cubicBezTo>
                    <a:pt x="335" y="198"/>
                    <a:pt x="335" y="198"/>
                    <a:pt x="335" y="198"/>
                  </a:cubicBezTo>
                  <a:cubicBezTo>
                    <a:pt x="326" y="164"/>
                    <a:pt x="326" y="164"/>
                    <a:pt x="326" y="164"/>
                  </a:cubicBezTo>
                  <a:moveTo>
                    <a:pt x="327" y="163"/>
                  </a:moveTo>
                  <a:cubicBezTo>
                    <a:pt x="327" y="163"/>
                    <a:pt x="327" y="163"/>
                    <a:pt x="327" y="163"/>
                  </a:cubicBezTo>
                  <a:cubicBezTo>
                    <a:pt x="374" y="174"/>
                    <a:pt x="374" y="174"/>
                    <a:pt x="374" y="174"/>
                  </a:cubicBezTo>
                  <a:cubicBezTo>
                    <a:pt x="374" y="173"/>
                    <a:pt x="374" y="173"/>
                    <a:pt x="374" y="173"/>
                  </a:cubicBezTo>
                  <a:cubicBezTo>
                    <a:pt x="327" y="163"/>
                    <a:pt x="327" y="163"/>
                    <a:pt x="327" y="163"/>
                  </a:cubicBezTo>
                  <a:moveTo>
                    <a:pt x="1" y="162"/>
                  </a:moveTo>
                  <a:cubicBezTo>
                    <a:pt x="1" y="162"/>
                    <a:pt x="1" y="162"/>
                    <a:pt x="1" y="162"/>
                  </a:cubicBezTo>
                  <a:cubicBezTo>
                    <a:pt x="48" y="172"/>
                    <a:pt x="48" y="172"/>
                    <a:pt x="48" y="172"/>
                  </a:cubicBezTo>
                  <a:cubicBezTo>
                    <a:pt x="48" y="172"/>
                    <a:pt x="48" y="172"/>
                    <a:pt x="48" y="172"/>
                  </a:cubicBezTo>
                  <a:cubicBezTo>
                    <a:pt x="1" y="162"/>
                    <a:pt x="1" y="162"/>
                    <a:pt x="1" y="162"/>
                  </a:cubicBezTo>
                  <a:moveTo>
                    <a:pt x="219" y="153"/>
                  </a:moveTo>
                  <a:cubicBezTo>
                    <a:pt x="171" y="163"/>
                    <a:pt x="171" y="163"/>
                    <a:pt x="171" y="163"/>
                  </a:cubicBezTo>
                  <a:cubicBezTo>
                    <a:pt x="171" y="163"/>
                    <a:pt x="171" y="163"/>
                    <a:pt x="171" y="163"/>
                  </a:cubicBezTo>
                  <a:cubicBezTo>
                    <a:pt x="219" y="153"/>
                    <a:pt x="219" y="153"/>
                    <a:pt x="219" y="153"/>
                  </a:cubicBezTo>
                  <a:cubicBezTo>
                    <a:pt x="219" y="153"/>
                    <a:pt x="219" y="153"/>
                    <a:pt x="219" y="153"/>
                  </a:cubicBezTo>
                  <a:moveTo>
                    <a:pt x="62" y="149"/>
                  </a:moveTo>
                  <a:cubicBezTo>
                    <a:pt x="53" y="170"/>
                    <a:pt x="53" y="170"/>
                    <a:pt x="53" y="170"/>
                  </a:cubicBezTo>
                  <a:cubicBezTo>
                    <a:pt x="53" y="170"/>
                    <a:pt x="53" y="170"/>
                    <a:pt x="53" y="170"/>
                  </a:cubicBezTo>
                  <a:cubicBezTo>
                    <a:pt x="62" y="149"/>
                    <a:pt x="62" y="149"/>
                    <a:pt x="62" y="149"/>
                  </a:cubicBezTo>
                  <a:cubicBezTo>
                    <a:pt x="62" y="149"/>
                    <a:pt x="62" y="149"/>
                    <a:pt x="62" y="149"/>
                  </a:cubicBezTo>
                  <a:moveTo>
                    <a:pt x="61" y="147"/>
                  </a:moveTo>
                  <a:cubicBezTo>
                    <a:pt x="1" y="161"/>
                    <a:pt x="1" y="161"/>
                    <a:pt x="1" y="161"/>
                  </a:cubicBezTo>
                  <a:cubicBezTo>
                    <a:pt x="1" y="161"/>
                    <a:pt x="1" y="161"/>
                    <a:pt x="1" y="161"/>
                  </a:cubicBezTo>
                  <a:cubicBezTo>
                    <a:pt x="61" y="148"/>
                    <a:pt x="61" y="148"/>
                    <a:pt x="61" y="148"/>
                  </a:cubicBezTo>
                  <a:cubicBezTo>
                    <a:pt x="61" y="148"/>
                    <a:pt x="61" y="148"/>
                    <a:pt x="61" y="147"/>
                  </a:cubicBezTo>
                  <a:moveTo>
                    <a:pt x="292" y="147"/>
                  </a:moveTo>
                  <a:cubicBezTo>
                    <a:pt x="292" y="147"/>
                    <a:pt x="292" y="147"/>
                    <a:pt x="292" y="147"/>
                  </a:cubicBezTo>
                  <a:cubicBezTo>
                    <a:pt x="302" y="160"/>
                    <a:pt x="302" y="160"/>
                    <a:pt x="302" y="160"/>
                  </a:cubicBezTo>
                  <a:cubicBezTo>
                    <a:pt x="222" y="152"/>
                    <a:pt x="222" y="152"/>
                    <a:pt x="222" y="152"/>
                  </a:cubicBezTo>
                  <a:cubicBezTo>
                    <a:pt x="222" y="152"/>
                    <a:pt x="222" y="153"/>
                    <a:pt x="222" y="153"/>
                  </a:cubicBezTo>
                  <a:cubicBezTo>
                    <a:pt x="302" y="160"/>
                    <a:pt x="302" y="160"/>
                    <a:pt x="302" y="160"/>
                  </a:cubicBezTo>
                  <a:cubicBezTo>
                    <a:pt x="315" y="175"/>
                    <a:pt x="315" y="175"/>
                    <a:pt x="315" y="175"/>
                  </a:cubicBezTo>
                  <a:cubicBezTo>
                    <a:pt x="272" y="231"/>
                    <a:pt x="272" y="231"/>
                    <a:pt x="272" y="231"/>
                  </a:cubicBezTo>
                  <a:cubicBezTo>
                    <a:pt x="273" y="231"/>
                    <a:pt x="273" y="231"/>
                    <a:pt x="273" y="231"/>
                  </a:cubicBezTo>
                  <a:cubicBezTo>
                    <a:pt x="315" y="176"/>
                    <a:pt x="315" y="176"/>
                    <a:pt x="315" y="176"/>
                  </a:cubicBezTo>
                  <a:cubicBezTo>
                    <a:pt x="319" y="181"/>
                    <a:pt x="319" y="181"/>
                    <a:pt x="319" y="181"/>
                  </a:cubicBezTo>
                  <a:cubicBezTo>
                    <a:pt x="308" y="224"/>
                    <a:pt x="308" y="224"/>
                    <a:pt x="308" y="224"/>
                  </a:cubicBezTo>
                  <a:cubicBezTo>
                    <a:pt x="308" y="224"/>
                    <a:pt x="308" y="224"/>
                    <a:pt x="308" y="224"/>
                  </a:cubicBezTo>
                  <a:cubicBezTo>
                    <a:pt x="320" y="182"/>
                    <a:pt x="320" y="182"/>
                    <a:pt x="320" y="182"/>
                  </a:cubicBezTo>
                  <a:cubicBezTo>
                    <a:pt x="334" y="199"/>
                    <a:pt x="334" y="199"/>
                    <a:pt x="334" y="199"/>
                  </a:cubicBezTo>
                  <a:cubicBezTo>
                    <a:pt x="334" y="199"/>
                    <a:pt x="334" y="199"/>
                    <a:pt x="334" y="199"/>
                  </a:cubicBezTo>
                  <a:cubicBezTo>
                    <a:pt x="320" y="181"/>
                    <a:pt x="320" y="181"/>
                    <a:pt x="320" y="181"/>
                  </a:cubicBezTo>
                  <a:cubicBezTo>
                    <a:pt x="325" y="164"/>
                    <a:pt x="325" y="164"/>
                    <a:pt x="325" y="164"/>
                  </a:cubicBezTo>
                  <a:cubicBezTo>
                    <a:pt x="324" y="164"/>
                    <a:pt x="324" y="164"/>
                    <a:pt x="324" y="164"/>
                  </a:cubicBezTo>
                  <a:cubicBezTo>
                    <a:pt x="320" y="181"/>
                    <a:pt x="320" y="181"/>
                    <a:pt x="320" y="181"/>
                  </a:cubicBezTo>
                  <a:cubicBezTo>
                    <a:pt x="315" y="175"/>
                    <a:pt x="315" y="175"/>
                    <a:pt x="315" y="175"/>
                  </a:cubicBezTo>
                  <a:cubicBezTo>
                    <a:pt x="324" y="164"/>
                    <a:pt x="324" y="164"/>
                    <a:pt x="324" y="164"/>
                  </a:cubicBezTo>
                  <a:cubicBezTo>
                    <a:pt x="324" y="164"/>
                    <a:pt x="324" y="164"/>
                    <a:pt x="324" y="164"/>
                  </a:cubicBezTo>
                  <a:cubicBezTo>
                    <a:pt x="315" y="175"/>
                    <a:pt x="315" y="175"/>
                    <a:pt x="315" y="175"/>
                  </a:cubicBezTo>
                  <a:cubicBezTo>
                    <a:pt x="303" y="160"/>
                    <a:pt x="303" y="160"/>
                    <a:pt x="303" y="160"/>
                  </a:cubicBezTo>
                  <a:cubicBezTo>
                    <a:pt x="323" y="162"/>
                    <a:pt x="323" y="162"/>
                    <a:pt x="323" y="162"/>
                  </a:cubicBezTo>
                  <a:cubicBezTo>
                    <a:pt x="323" y="162"/>
                    <a:pt x="323" y="162"/>
                    <a:pt x="323" y="162"/>
                  </a:cubicBezTo>
                  <a:cubicBezTo>
                    <a:pt x="303" y="160"/>
                    <a:pt x="303" y="160"/>
                    <a:pt x="303" y="160"/>
                  </a:cubicBezTo>
                  <a:cubicBezTo>
                    <a:pt x="292" y="147"/>
                    <a:pt x="292" y="147"/>
                    <a:pt x="292" y="147"/>
                  </a:cubicBezTo>
                  <a:moveTo>
                    <a:pt x="293" y="146"/>
                  </a:moveTo>
                  <a:cubicBezTo>
                    <a:pt x="293" y="146"/>
                    <a:pt x="293" y="146"/>
                    <a:pt x="293" y="146"/>
                  </a:cubicBezTo>
                  <a:cubicBezTo>
                    <a:pt x="323" y="162"/>
                    <a:pt x="323" y="162"/>
                    <a:pt x="323" y="162"/>
                  </a:cubicBezTo>
                  <a:cubicBezTo>
                    <a:pt x="323" y="162"/>
                    <a:pt x="323" y="161"/>
                    <a:pt x="323" y="161"/>
                  </a:cubicBezTo>
                  <a:cubicBezTo>
                    <a:pt x="293" y="146"/>
                    <a:pt x="293" y="146"/>
                    <a:pt x="293" y="146"/>
                  </a:cubicBezTo>
                  <a:moveTo>
                    <a:pt x="287" y="145"/>
                  </a:moveTo>
                  <a:cubicBezTo>
                    <a:pt x="222" y="152"/>
                    <a:pt x="222" y="152"/>
                    <a:pt x="222" y="152"/>
                  </a:cubicBezTo>
                  <a:cubicBezTo>
                    <a:pt x="222" y="152"/>
                    <a:pt x="222" y="152"/>
                    <a:pt x="222" y="152"/>
                  </a:cubicBezTo>
                  <a:cubicBezTo>
                    <a:pt x="288" y="145"/>
                    <a:pt x="288" y="145"/>
                    <a:pt x="288" y="145"/>
                  </a:cubicBezTo>
                  <a:cubicBezTo>
                    <a:pt x="288" y="145"/>
                    <a:pt x="288" y="145"/>
                    <a:pt x="287" y="145"/>
                  </a:cubicBezTo>
                  <a:moveTo>
                    <a:pt x="107" y="111"/>
                  </a:moveTo>
                  <a:cubicBezTo>
                    <a:pt x="64" y="146"/>
                    <a:pt x="64" y="146"/>
                    <a:pt x="64" y="146"/>
                  </a:cubicBezTo>
                  <a:cubicBezTo>
                    <a:pt x="64" y="146"/>
                    <a:pt x="64" y="146"/>
                    <a:pt x="64" y="146"/>
                  </a:cubicBezTo>
                  <a:cubicBezTo>
                    <a:pt x="108" y="111"/>
                    <a:pt x="108" y="111"/>
                    <a:pt x="108" y="111"/>
                  </a:cubicBezTo>
                  <a:cubicBezTo>
                    <a:pt x="108" y="111"/>
                    <a:pt x="108" y="111"/>
                    <a:pt x="107" y="111"/>
                  </a:cubicBezTo>
                  <a:moveTo>
                    <a:pt x="220" y="110"/>
                  </a:moveTo>
                  <a:cubicBezTo>
                    <a:pt x="220" y="110"/>
                    <a:pt x="220" y="110"/>
                    <a:pt x="219" y="110"/>
                  </a:cubicBezTo>
                  <a:cubicBezTo>
                    <a:pt x="219" y="110"/>
                    <a:pt x="219" y="110"/>
                    <a:pt x="219" y="110"/>
                  </a:cubicBezTo>
                  <a:cubicBezTo>
                    <a:pt x="220" y="150"/>
                    <a:pt x="220" y="150"/>
                    <a:pt x="220" y="150"/>
                  </a:cubicBezTo>
                  <a:cubicBezTo>
                    <a:pt x="220" y="150"/>
                    <a:pt x="220" y="150"/>
                    <a:pt x="221" y="150"/>
                  </a:cubicBezTo>
                  <a:cubicBezTo>
                    <a:pt x="221" y="150"/>
                    <a:pt x="221" y="150"/>
                    <a:pt x="221" y="150"/>
                  </a:cubicBezTo>
                  <a:cubicBezTo>
                    <a:pt x="220" y="110"/>
                    <a:pt x="220" y="110"/>
                    <a:pt x="220" y="110"/>
                  </a:cubicBezTo>
                  <a:moveTo>
                    <a:pt x="57" y="105"/>
                  </a:moveTo>
                  <a:cubicBezTo>
                    <a:pt x="57" y="105"/>
                    <a:pt x="57" y="105"/>
                    <a:pt x="57" y="106"/>
                  </a:cubicBezTo>
                  <a:cubicBezTo>
                    <a:pt x="62" y="145"/>
                    <a:pt x="62" y="145"/>
                    <a:pt x="62" y="145"/>
                  </a:cubicBezTo>
                  <a:cubicBezTo>
                    <a:pt x="62" y="145"/>
                    <a:pt x="63" y="145"/>
                    <a:pt x="63" y="145"/>
                  </a:cubicBezTo>
                  <a:cubicBezTo>
                    <a:pt x="57" y="105"/>
                    <a:pt x="57" y="105"/>
                    <a:pt x="57" y="105"/>
                  </a:cubicBezTo>
                  <a:moveTo>
                    <a:pt x="54" y="105"/>
                  </a:moveTo>
                  <a:cubicBezTo>
                    <a:pt x="0" y="160"/>
                    <a:pt x="0" y="160"/>
                    <a:pt x="0" y="160"/>
                  </a:cubicBezTo>
                  <a:cubicBezTo>
                    <a:pt x="1" y="160"/>
                    <a:pt x="1" y="160"/>
                    <a:pt x="1" y="160"/>
                  </a:cubicBezTo>
                  <a:cubicBezTo>
                    <a:pt x="55" y="105"/>
                    <a:pt x="55" y="105"/>
                    <a:pt x="55" y="105"/>
                  </a:cubicBezTo>
                  <a:cubicBezTo>
                    <a:pt x="55" y="105"/>
                    <a:pt x="54" y="105"/>
                    <a:pt x="54" y="105"/>
                  </a:cubicBezTo>
                  <a:moveTo>
                    <a:pt x="339" y="97"/>
                  </a:moveTo>
                  <a:cubicBezTo>
                    <a:pt x="325" y="160"/>
                    <a:pt x="325" y="160"/>
                    <a:pt x="325" y="160"/>
                  </a:cubicBezTo>
                  <a:cubicBezTo>
                    <a:pt x="325" y="160"/>
                    <a:pt x="325" y="160"/>
                    <a:pt x="325" y="161"/>
                  </a:cubicBezTo>
                  <a:cubicBezTo>
                    <a:pt x="339" y="97"/>
                    <a:pt x="339" y="97"/>
                    <a:pt x="339" y="97"/>
                  </a:cubicBezTo>
                  <a:cubicBezTo>
                    <a:pt x="339" y="97"/>
                    <a:pt x="339" y="97"/>
                    <a:pt x="339" y="97"/>
                  </a:cubicBezTo>
                  <a:moveTo>
                    <a:pt x="337" y="96"/>
                  </a:moveTo>
                  <a:cubicBezTo>
                    <a:pt x="292" y="143"/>
                    <a:pt x="292" y="143"/>
                    <a:pt x="292" y="143"/>
                  </a:cubicBezTo>
                  <a:cubicBezTo>
                    <a:pt x="292" y="143"/>
                    <a:pt x="292" y="143"/>
                    <a:pt x="292" y="143"/>
                  </a:cubicBezTo>
                  <a:cubicBezTo>
                    <a:pt x="338" y="96"/>
                    <a:pt x="338" y="96"/>
                    <a:pt x="338" y="96"/>
                  </a:cubicBezTo>
                  <a:cubicBezTo>
                    <a:pt x="338" y="96"/>
                    <a:pt x="338" y="96"/>
                    <a:pt x="337" y="96"/>
                  </a:cubicBezTo>
                  <a:moveTo>
                    <a:pt x="337" y="95"/>
                  </a:moveTo>
                  <a:cubicBezTo>
                    <a:pt x="264" y="131"/>
                    <a:pt x="264" y="131"/>
                    <a:pt x="264" y="131"/>
                  </a:cubicBezTo>
                  <a:cubicBezTo>
                    <a:pt x="223" y="108"/>
                    <a:pt x="223" y="108"/>
                    <a:pt x="223" y="108"/>
                  </a:cubicBezTo>
                  <a:cubicBezTo>
                    <a:pt x="223" y="108"/>
                    <a:pt x="223" y="108"/>
                    <a:pt x="222" y="108"/>
                  </a:cubicBezTo>
                  <a:cubicBezTo>
                    <a:pt x="264" y="131"/>
                    <a:pt x="264" y="131"/>
                    <a:pt x="264" y="131"/>
                  </a:cubicBezTo>
                  <a:cubicBezTo>
                    <a:pt x="222" y="151"/>
                    <a:pt x="222" y="151"/>
                    <a:pt x="222" y="151"/>
                  </a:cubicBezTo>
                  <a:cubicBezTo>
                    <a:pt x="222" y="151"/>
                    <a:pt x="222" y="152"/>
                    <a:pt x="222" y="152"/>
                  </a:cubicBezTo>
                  <a:cubicBezTo>
                    <a:pt x="264" y="131"/>
                    <a:pt x="264" y="131"/>
                    <a:pt x="264" y="131"/>
                  </a:cubicBezTo>
                  <a:cubicBezTo>
                    <a:pt x="288" y="144"/>
                    <a:pt x="288" y="144"/>
                    <a:pt x="288" y="144"/>
                  </a:cubicBezTo>
                  <a:cubicBezTo>
                    <a:pt x="288" y="144"/>
                    <a:pt x="288" y="144"/>
                    <a:pt x="288" y="143"/>
                  </a:cubicBezTo>
                  <a:cubicBezTo>
                    <a:pt x="265" y="131"/>
                    <a:pt x="265" y="131"/>
                    <a:pt x="265" y="131"/>
                  </a:cubicBezTo>
                  <a:cubicBezTo>
                    <a:pt x="337" y="95"/>
                    <a:pt x="337" y="95"/>
                    <a:pt x="337" y="95"/>
                  </a:cubicBezTo>
                  <a:cubicBezTo>
                    <a:pt x="337" y="95"/>
                    <a:pt x="337" y="95"/>
                    <a:pt x="337" y="95"/>
                  </a:cubicBezTo>
                  <a:moveTo>
                    <a:pt x="139" y="90"/>
                  </a:moveTo>
                  <a:cubicBezTo>
                    <a:pt x="139" y="90"/>
                    <a:pt x="139" y="90"/>
                    <a:pt x="139" y="90"/>
                  </a:cubicBezTo>
                  <a:cubicBezTo>
                    <a:pt x="139" y="90"/>
                    <a:pt x="139" y="90"/>
                    <a:pt x="139" y="90"/>
                  </a:cubicBezTo>
                  <a:cubicBezTo>
                    <a:pt x="162" y="107"/>
                    <a:pt x="162" y="107"/>
                    <a:pt x="162" y="107"/>
                  </a:cubicBezTo>
                  <a:cubicBezTo>
                    <a:pt x="114" y="109"/>
                    <a:pt x="114" y="109"/>
                    <a:pt x="114" y="109"/>
                  </a:cubicBezTo>
                  <a:cubicBezTo>
                    <a:pt x="114" y="109"/>
                    <a:pt x="114" y="109"/>
                    <a:pt x="114" y="109"/>
                  </a:cubicBezTo>
                  <a:cubicBezTo>
                    <a:pt x="162" y="108"/>
                    <a:pt x="162" y="108"/>
                    <a:pt x="162" y="108"/>
                  </a:cubicBezTo>
                  <a:cubicBezTo>
                    <a:pt x="195" y="133"/>
                    <a:pt x="195" y="133"/>
                    <a:pt x="195" y="133"/>
                  </a:cubicBezTo>
                  <a:cubicBezTo>
                    <a:pt x="170" y="162"/>
                    <a:pt x="170" y="162"/>
                    <a:pt x="170" y="162"/>
                  </a:cubicBezTo>
                  <a:cubicBezTo>
                    <a:pt x="170" y="162"/>
                    <a:pt x="171" y="162"/>
                    <a:pt x="171" y="162"/>
                  </a:cubicBezTo>
                  <a:cubicBezTo>
                    <a:pt x="196" y="134"/>
                    <a:pt x="196" y="134"/>
                    <a:pt x="196" y="134"/>
                  </a:cubicBezTo>
                  <a:cubicBezTo>
                    <a:pt x="219" y="151"/>
                    <a:pt x="219" y="151"/>
                    <a:pt x="219" y="151"/>
                  </a:cubicBezTo>
                  <a:cubicBezTo>
                    <a:pt x="219" y="151"/>
                    <a:pt x="219" y="151"/>
                    <a:pt x="219" y="151"/>
                  </a:cubicBezTo>
                  <a:cubicBezTo>
                    <a:pt x="219" y="151"/>
                    <a:pt x="219" y="151"/>
                    <a:pt x="219" y="151"/>
                  </a:cubicBezTo>
                  <a:cubicBezTo>
                    <a:pt x="196" y="133"/>
                    <a:pt x="196" y="133"/>
                    <a:pt x="196" y="133"/>
                  </a:cubicBezTo>
                  <a:cubicBezTo>
                    <a:pt x="217" y="109"/>
                    <a:pt x="217" y="109"/>
                    <a:pt x="217" y="109"/>
                  </a:cubicBezTo>
                  <a:cubicBezTo>
                    <a:pt x="217" y="109"/>
                    <a:pt x="217" y="109"/>
                    <a:pt x="217" y="109"/>
                  </a:cubicBezTo>
                  <a:cubicBezTo>
                    <a:pt x="196" y="133"/>
                    <a:pt x="196" y="133"/>
                    <a:pt x="196" y="133"/>
                  </a:cubicBezTo>
                  <a:cubicBezTo>
                    <a:pt x="163" y="108"/>
                    <a:pt x="163" y="108"/>
                    <a:pt x="163" y="108"/>
                  </a:cubicBezTo>
                  <a:cubicBezTo>
                    <a:pt x="216" y="106"/>
                    <a:pt x="216" y="106"/>
                    <a:pt x="216" y="106"/>
                  </a:cubicBezTo>
                  <a:cubicBezTo>
                    <a:pt x="216" y="106"/>
                    <a:pt x="216" y="106"/>
                    <a:pt x="216" y="106"/>
                  </a:cubicBezTo>
                  <a:cubicBezTo>
                    <a:pt x="162" y="107"/>
                    <a:pt x="162" y="107"/>
                    <a:pt x="162" y="107"/>
                  </a:cubicBezTo>
                  <a:cubicBezTo>
                    <a:pt x="139" y="90"/>
                    <a:pt x="139" y="90"/>
                    <a:pt x="139" y="90"/>
                  </a:cubicBezTo>
                  <a:moveTo>
                    <a:pt x="136" y="90"/>
                  </a:moveTo>
                  <a:cubicBezTo>
                    <a:pt x="113" y="107"/>
                    <a:pt x="113" y="107"/>
                    <a:pt x="113" y="107"/>
                  </a:cubicBezTo>
                  <a:cubicBezTo>
                    <a:pt x="113" y="107"/>
                    <a:pt x="113" y="107"/>
                    <a:pt x="113" y="107"/>
                  </a:cubicBezTo>
                  <a:cubicBezTo>
                    <a:pt x="136" y="90"/>
                    <a:pt x="136" y="90"/>
                    <a:pt x="136" y="90"/>
                  </a:cubicBezTo>
                  <a:cubicBezTo>
                    <a:pt x="136" y="90"/>
                    <a:pt x="136" y="90"/>
                    <a:pt x="136" y="90"/>
                  </a:cubicBezTo>
                  <a:moveTo>
                    <a:pt x="140" y="89"/>
                  </a:moveTo>
                  <a:cubicBezTo>
                    <a:pt x="140" y="89"/>
                    <a:pt x="140" y="89"/>
                    <a:pt x="139" y="89"/>
                  </a:cubicBezTo>
                  <a:cubicBezTo>
                    <a:pt x="216" y="106"/>
                    <a:pt x="216" y="106"/>
                    <a:pt x="216" y="106"/>
                  </a:cubicBezTo>
                  <a:cubicBezTo>
                    <a:pt x="216" y="105"/>
                    <a:pt x="216" y="105"/>
                    <a:pt x="216" y="105"/>
                  </a:cubicBezTo>
                  <a:cubicBezTo>
                    <a:pt x="140" y="89"/>
                    <a:pt x="140" y="89"/>
                    <a:pt x="140" y="89"/>
                  </a:cubicBezTo>
                  <a:moveTo>
                    <a:pt x="371" y="65"/>
                  </a:moveTo>
                  <a:cubicBezTo>
                    <a:pt x="356" y="96"/>
                    <a:pt x="356" y="96"/>
                    <a:pt x="356" y="96"/>
                  </a:cubicBezTo>
                  <a:cubicBezTo>
                    <a:pt x="342" y="94"/>
                    <a:pt x="342" y="94"/>
                    <a:pt x="342" y="94"/>
                  </a:cubicBezTo>
                  <a:cubicBezTo>
                    <a:pt x="342" y="94"/>
                    <a:pt x="342" y="95"/>
                    <a:pt x="342" y="95"/>
                  </a:cubicBezTo>
                  <a:cubicBezTo>
                    <a:pt x="356" y="96"/>
                    <a:pt x="356" y="96"/>
                    <a:pt x="356" y="96"/>
                  </a:cubicBezTo>
                  <a:cubicBezTo>
                    <a:pt x="352" y="105"/>
                    <a:pt x="352" y="105"/>
                    <a:pt x="352" y="105"/>
                  </a:cubicBezTo>
                  <a:cubicBezTo>
                    <a:pt x="342" y="96"/>
                    <a:pt x="342" y="96"/>
                    <a:pt x="342" y="96"/>
                  </a:cubicBezTo>
                  <a:cubicBezTo>
                    <a:pt x="342" y="96"/>
                    <a:pt x="341" y="96"/>
                    <a:pt x="341" y="96"/>
                  </a:cubicBezTo>
                  <a:cubicBezTo>
                    <a:pt x="351" y="105"/>
                    <a:pt x="351" y="105"/>
                    <a:pt x="351" y="105"/>
                  </a:cubicBezTo>
                  <a:cubicBezTo>
                    <a:pt x="326" y="161"/>
                    <a:pt x="326" y="161"/>
                    <a:pt x="326" y="161"/>
                  </a:cubicBezTo>
                  <a:cubicBezTo>
                    <a:pt x="326" y="161"/>
                    <a:pt x="326" y="161"/>
                    <a:pt x="326" y="161"/>
                  </a:cubicBezTo>
                  <a:cubicBezTo>
                    <a:pt x="352" y="106"/>
                    <a:pt x="352" y="106"/>
                    <a:pt x="352" y="106"/>
                  </a:cubicBezTo>
                  <a:cubicBezTo>
                    <a:pt x="379" y="130"/>
                    <a:pt x="379" y="130"/>
                    <a:pt x="379" y="130"/>
                  </a:cubicBezTo>
                  <a:cubicBezTo>
                    <a:pt x="326" y="161"/>
                    <a:pt x="326" y="161"/>
                    <a:pt x="326" y="161"/>
                  </a:cubicBezTo>
                  <a:cubicBezTo>
                    <a:pt x="326" y="161"/>
                    <a:pt x="327" y="161"/>
                    <a:pt x="327" y="162"/>
                  </a:cubicBezTo>
                  <a:cubicBezTo>
                    <a:pt x="379" y="130"/>
                    <a:pt x="379" y="130"/>
                    <a:pt x="379" y="130"/>
                  </a:cubicBezTo>
                  <a:cubicBezTo>
                    <a:pt x="420" y="168"/>
                    <a:pt x="420" y="168"/>
                    <a:pt x="420" y="168"/>
                  </a:cubicBezTo>
                  <a:cubicBezTo>
                    <a:pt x="420" y="167"/>
                    <a:pt x="420" y="167"/>
                    <a:pt x="420" y="167"/>
                  </a:cubicBezTo>
                  <a:cubicBezTo>
                    <a:pt x="379" y="130"/>
                    <a:pt x="379" y="130"/>
                    <a:pt x="379" y="130"/>
                  </a:cubicBezTo>
                  <a:cubicBezTo>
                    <a:pt x="419" y="106"/>
                    <a:pt x="419" y="106"/>
                    <a:pt x="419" y="106"/>
                  </a:cubicBezTo>
                  <a:cubicBezTo>
                    <a:pt x="419" y="106"/>
                    <a:pt x="419" y="106"/>
                    <a:pt x="419" y="106"/>
                  </a:cubicBezTo>
                  <a:cubicBezTo>
                    <a:pt x="379" y="130"/>
                    <a:pt x="379" y="130"/>
                    <a:pt x="379" y="130"/>
                  </a:cubicBezTo>
                  <a:cubicBezTo>
                    <a:pt x="352" y="105"/>
                    <a:pt x="352" y="105"/>
                    <a:pt x="352" y="105"/>
                  </a:cubicBezTo>
                  <a:cubicBezTo>
                    <a:pt x="356" y="96"/>
                    <a:pt x="356" y="96"/>
                    <a:pt x="356" y="96"/>
                  </a:cubicBezTo>
                  <a:cubicBezTo>
                    <a:pt x="419" y="105"/>
                    <a:pt x="419" y="105"/>
                    <a:pt x="419" y="105"/>
                  </a:cubicBezTo>
                  <a:cubicBezTo>
                    <a:pt x="419" y="105"/>
                    <a:pt x="419" y="104"/>
                    <a:pt x="419" y="104"/>
                  </a:cubicBezTo>
                  <a:cubicBezTo>
                    <a:pt x="356" y="96"/>
                    <a:pt x="356" y="96"/>
                    <a:pt x="356" y="96"/>
                  </a:cubicBezTo>
                  <a:cubicBezTo>
                    <a:pt x="371" y="65"/>
                    <a:pt x="371" y="65"/>
                    <a:pt x="371" y="65"/>
                  </a:cubicBezTo>
                  <a:cubicBezTo>
                    <a:pt x="371" y="65"/>
                    <a:pt x="371" y="65"/>
                    <a:pt x="371" y="65"/>
                  </a:cubicBezTo>
                  <a:moveTo>
                    <a:pt x="374" y="64"/>
                  </a:moveTo>
                  <a:cubicBezTo>
                    <a:pt x="374" y="64"/>
                    <a:pt x="374" y="64"/>
                    <a:pt x="374" y="64"/>
                  </a:cubicBezTo>
                  <a:cubicBezTo>
                    <a:pt x="419" y="104"/>
                    <a:pt x="419" y="104"/>
                    <a:pt x="419" y="104"/>
                  </a:cubicBezTo>
                  <a:cubicBezTo>
                    <a:pt x="420" y="104"/>
                    <a:pt x="420" y="103"/>
                    <a:pt x="420" y="103"/>
                  </a:cubicBezTo>
                  <a:cubicBezTo>
                    <a:pt x="374" y="64"/>
                    <a:pt x="374" y="64"/>
                    <a:pt x="374" y="64"/>
                  </a:cubicBezTo>
                  <a:moveTo>
                    <a:pt x="32" y="58"/>
                  </a:moveTo>
                  <a:cubicBezTo>
                    <a:pt x="14" y="85"/>
                    <a:pt x="14" y="85"/>
                    <a:pt x="14" y="85"/>
                  </a:cubicBezTo>
                  <a:cubicBezTo>
                    <a:pt x="14" y="85"/>
                    <a:pt x="14" y="85"/>
                    <a:pt x="15" y="85"/>
                  </a:cubicBezTo>
                  <a:cubicBezTo>
                    <a:pt x="15" y="85"/>
                    <a:pt x="15" y="85"/>
                    <a:pt x="15" y="86"/>
                  </a:cubicBezTo>
                  <a:cubicBezTo>
                    <a:pt x="33" y="59"/>
                    <a:pt x="33" y="59"/>
                    <a:pt x="33" y="59"/>
                  </a:cubicBezTo>
                  <a:cubicBezTo>
                    <a:pt x="32" y="58"/>
                    <a:pt x="32" y="58"/>
                    <a:pt x="32" y="58"/>
                  </a:cubicBezTo>
                  <a:cubicBezTo>
                    <a:pt x="32" y="58"/>
                    <a:pt x="32" y="58"/>
                    <a:pt x="32" y="58"/>
                  </a:cubicBezTo>
                  <a:moveTo>
                    <a:pt x="109" y="88"/>
                  </a:moveTo>
                  <a:cubicBezTo>
                    <a:pt x="94" y="88"/>
                    <a:pt x="94" y="88"/>
                    <a:pt x="94" y="88"/>
                  </a:cubicBezTo>
                  <a:cubicBezTo>
                    <a:pt x="101" y="74"/>
                    <a:pt x="101" y="74"/>
                    <a:pt x="101" y="74"/>
                  </a:cubicBezTo>
                  <a:cubicBezTo>
                    <a:pt x="109" y="77"/>
                    <a:pt x="109" y="77"/>
                    <a:pt x="109" y="77"/>
                  </a:cubicBezTo>
                  <a:cubicBezTo>
                    <a:pt x="109" y="88"/>
                    <a:pt x="109" y="88"/>
                    <a:pt x="109" y="88"/>
                  </a:cubicBezTo>
                  <a:moveTo>
                    <a:pt x="60" y="57"/>
                  </a:moveTo>
                  <a:cubicBezTo>
                    <a:pt x="60" y="57"/>
                    <a:pt x="60" y="58"/>
                    <a:pt x="60" y="58"/>
                  </a:cubicBezTo>
                  <a:cubicBezTo>
                    <a:pt x="101" y="74"/>
                    <a:pt x="101" y="74"/>
                    <a:pt x="101" y="74"/>
                  </a:cubicBezTo>
                  <a:cubicBezTo>
                    <a:pt x="94" y="88"/>
                    <a:pt x="94" y="88"/>
                    <a:pt x="94" y="88"/>
                  </a:cubicBezTo>
                  <a:cubicBezTo>
                    <a:pt x="49" y="88"/>
                    <a:pt x="49" y="88"/>
                    <a:pt x="49" y="88"/>
                  </a:cubicBezTo>
                  <a:cubicBezTo>
                    <a:pt x="40" y="70"/>
                    <a:pt x="40" y="70"/>
                    <a:pt x="40" y="70"/>
                  </a:cubicBezTo>
                  <a:cubicBezTo>
                    <a:pt x="57" y="58"/>
                    <a:pt x="57" y="58"/>
                    <a:pt x="57" y="58"/>
                  </a:cubicBezTo>
                  <a:cubicBezTo>
                    <a:pt x="57" y="58"/>
                    <a:pt x="57" y="58"/>
                    <a:pt x="57" y="58"/>
                  </a:cubicBezTo>
                  <a:cubicBezTo>
                    <a:pt x="40" y="69"/>
                    <a:pt x="40" y="69"/>
                    <a:pt x="40" y="69"/>
                  </a:cubicBezTo>
                  <a:cubicBezTo>
                    <a:pt x="34" y="58"/>
                    <a:pt x="34" y="58"/>
                    <a:pt x="34" y="58"/>
                  </a:cubicBezTo>
                  <a:cubicBezTo>
                    <a:pt x="34" y="58"/>
                    <a:pt x="34" y="58"/>
                    <a:pt x="34" y="59"/>
                  </a:cubicBezTo>
                  <a:cubicBezTo>
                    <a:pt x="40" y="69"/>
                    <a:pt x="40" y="69"/>
                    <a:pt x="40" y="69"/>
                  </a:cubicBezTo>
                  <a:cubicBezTo>
                    <a:pt x="15" y="86"/>
                    <a:pt x="15" y="86"/>
                    <a:pt x="15" y="86"/>
                  </a:cubicBezTo>
                  <a:cubicBezTo>
                    <a:pt x="15" y="86"/>
                    <a:pt x="15" y="86"/>
                    <a:pt x="15" y="86"/>
                  </a:cubicBezTo>
                  <a:cubicBezTo>
                    <a:pt x="40" y="70"/>
                    <a:pt x="40" y="70"/>
                    <a:pt x="40" y="70"/>
                  </a:cubicBezTo>
                  <a:cubicBezTo>
                    <a:pt x="49" y="88"/>
                    <a:pt x="49" y="88"/>
                    <a:pt x="49" y="88"/>
                  </a:cubicBezTo>
                  <a:cubicBezTo>
                    <a:pt x="16" y="88"/>
                    <a:pt x="16" y="88"/>
                    <a:pt x="16" y="88"/>
                  </a:cubicBezTo>
                  <a:cubicBezTo>
                    <a:pt x="16" y="88"/>
                    <a:pt x="16" y="88"/>
                    <a:pt x="16" y="88"/>
                  </a:cubicBezTo>
                  <a:cubicBezTo>
                    <a:pt x="49" y="88"/>
                    <a:pt x="49" y="88"/>
                    <a:pt x="49" y="88"/>
                  </a:cubicBezTo>
                  <a:cubicBezTo>
                    <a:pt x="55" y="100"/>
                    <a:pt x="55" y="100"/>
                    <a:pt x="55" y="100"/>
                  </a:cubicBezTo>
                  <a:cubicBezTo>
                    <a:pt x="55" y="100"/>
                    <a:pt x="55" y="100"/>
                    <a:pt x="55" y="100"/>
                  </a:cubicBezTo>
                  <a:cubicBezTo>
                    <a:pt x="49" y="88"/>
                    <a:pt x="49" y="88"/>
                    <a:pt x="49" y="88"/>
                  </a:cubicBezTo>
                  <a:cubicBezTo>
                    <a:pt x="93" y="89"/>
                    <a:pt x="93" y="89"/>
                    <a:pt x="93" y="89"/>
                  </a:cubicBezTo>
                  <a:cubicBezTo>
                    <a:pt x="84" y="106"/>
                    <a:pt x="84" y="106"/>
                    <a:pt x="84" y="106"/>
                  </a:cubicBezTo>
                  <a:cubicBezTo>
                    <a:pt x="59" y="103"/>
                    <a:pt x="59" y="103"/>
                    <a:pt x="59" y="103"/>
                  </a:cubicBezTo>
                  <a:cubicBezTo>
                    <a:pt x="59" y="103"/>
                    <a:pt x="59" y="103"/>
                    <a:pt x="59" y="103"/>
                  </a:cubicBezTo>
                  <a:cubicBezTo>
                    <a:pt x="84" y="106"/>
                    <a:pt x="84" y="106"/>
                    <a:pt x="84" y="106"/>
                  </a:cubicBezTo>
                  <a:cubicBezTo>
                    <a:pt x="64" y="145"/>
                    <a:pt x="64" y="145"/>
                    <a:pt x="64" y="145"/>
                  </a:cubicBezTo>
                  <a:cubicBezTo>
                    <a:pt x="64" y="145"/>
                    <a:pt x="64" y="145"/>
                    <a:pt x="64" y="146"/>
                  </a:cubicBezTo>
                  <a:cubicBezTo>
                    <a:pt x="84" y="106"/>
                    <a:pt x="84" y="106"/>
                    <a:pt x="84" y="106"/>
                  </a:cubicBezTo>
                  <a:cubicBezTo>
                    <a:pt x="107" y="109"/>
                    <a:pt x="107" y="109"/>
                    <a:pt x="107" y="109"/>
                  </a:cubicBezTo>
                  <a:cubicBezTo>
                    <a:pt x="107" y="109"/>
                    <a:pt x="107" y="109"/>
                    <a:pt x="107" y="108"/>
                  </a:cubicBezTo>
                  <a:cubicBezTo>
                    <a:pt x="85" y="106"/>
                    <a:pt x="85" y="106"/>
                    <a:pt x="85" y="106"/>
                  </a:cubicBezTo>
                  <a:cubicBezTo>
                    <a:pt x="94" y="89"/>
                    <a:pt x="94" y="89"/>
                    <a:pt x="94" y="89"/>
                  </a:cubicBezTo>
                  <a:cubicBezTo>
                    <a:pt x="109" y="89"/>
                    <a:pt x="109" y="89"/>
                    <a:pt x="109" y="89"/>
                  </a:cubicBezTo>
                  <a:cubicBezTo>
                    <a:pt x="110" y="106"/>
                    <a:pt x="110" y="106"/>
                    <a:pt x="110" y="106"/>
                  </a:cubicBezTo>
                  <a:cubicBezTo>
                    <a:pt x="110" y="106"/>
                    <a:pt x="110" y="106"/>
                    <a:pt x="110" y="106"/>
                  </a:cubicBezTo>
                  <a:cubicBezTo>
                    <a:pt x="110" y="106"/>
                    <a:pt x="110" y="106"/>
                    <a:pt x="110" y="106"/>
                  </a:cubicBezTo>
                  <a:cubicBezTo>
                    <a:pt x="110" y="89"/>
                    <a:pt x="110" y="89"/>
                    <a:pt x="110" y="89"/>
                  </a:cubicBezTo>
                  <a:cubicBezTo>
                    <a:pt x="136" y="89"/>
                    <a:pt x="136" y="89"/>
                    <a:pt x="136" y="89"/>
                  </a:cubicBezTo>
                  <a:cubicBezTo>
                    <a:pt x="136" y="89"/>
                    <a:pt x="136" y="89"/>
                    <a:pt x="136" y="89"/>
                  </a:cubicBezTo>
                  <a:cubicBezTo>
                    <a:pt x="110" y="88"/>
                    <a:pt x="110" y="88"/>
                    <a:pt x="110" y="88"/>
                  </a:cubicBezTo>
                  <a:cubicBezTo>
                    <a:pt x="109" y="77"/>
                    <a:pt x="109" y="77"/>
                    <a:pt x="109" y="77"/>
                  </a:cubicBezTo>
                  <a:cubicBezTo>
                    <a:pt x="136" y="88"/>
                    <a:pt x="136" y="88"/>
                    <a:pt x="136" y="88"/>
                  </a:cubicBezTo>
                  <a:cubicBezTo>
                    <a:pt x="136" y="88"/>
                    <a:pt x="136" y="88"/>
                    <a:pt x="136" y="88"/>
                  </a:cubicBezTo>
                  <a:cubicBezTo>
                    <a:pt x="109" y="77"/>
                    <a:pt x="109" y="77"/>
                    <a:pt x="109" y="77"/>
                  </a:cubicBezTo>
                  <a:cubicBezTo>
                    <a:pt x="109" y="63"/>
                    <a:pt x="109" y="63"/>
                    <a:pt x="109" y="63"/>
                  </a:cubicBezTo>
                  <a:cubicBezTo>
                    <a:pt x="108" y="63"/>
                    <a:pt x="108" y="63"/>
                    <a:pt x="108" y="63"/>
                  </a:cubicBezTo>
                  <a:cubicBezTo>
                    <a:pt x="108" y="63"/>
                    <a:pt x="108" y="63"/>
                    <a:pt x="108" y="63"/>
                  </a:cubicBezTo>
                  <a:cubicBezTo>
                    <a:pt x="109" y="77"/>
                    <a:pt x="109" y="77"/>
                    <a:pt x="109" y="77"/>
                  </a:cubicBezTo>
                  <a:cubicBezTo>
                    <a:pt x="101" y="74"/>
                    <a:pt x="101" y="74"/>
                    <a:pt x="101" y="74"/>
                  </a:cubicBezTo>
                  <a:cubicBezTo>
                    <a:pt x="107" y="63"/>
                    <a:pt x="107" y="63"/>
                    <a:pt x="107" y="63"/>
                  </a:cubicBezTo>
                  <a:cubicBezTo>
                    <a:pt x="107" y="63"/>
                    <a:pt x="107" y="63"/>
                    <a:pt x="107" y="63"/>
                  </a:cubicBezTo>
                  <a:cubicBezTo>
                    <a:pt x="101" y="74"/>
                    <a:pt x="101" y="74"/>
                    <a:pt x="101" y="74"/>
                  </a:cubicBezTo>
                  <a:cubicBezTo>
                    <a:pt x="60" y="57"/>
                    <a:pt x="60" y="57"/>
                    <a:pt x="60" y="57"/>
                  </a:cubicBezTo>
                  <a:moveTo>
                    <a:pt x="61" y="57"/>
                  </a:moveTo>
                  <a:cubicBezTo>
                    <a:pt x="61" y="57"/>
                    <a:pt x="61" y="57"/>
                    <a:pt x="61" y="57"/>
                  </a:cubicBezTo>
                  <a:cubicBezTo>
                    <a:pt x="106" y="61"/>
                    <a:pt x="106" y="61"/>
                    <a:pt x="106" y="61"/>
                  </a:cubicBezTo>
                  <a:cubicBezTo>
                    <a:pt x="106" y="60"/>
                    <a:pt x="106" y="60"/>
                    <a:pt x="106" y="60"/>
                  </a:cubicBezTo>
                  <a:cubicBezTo>
                    <a:pt x="61" y="57"/>
                    <a:pt x="61" y="57"/>
                    <a:pt x="61" y="57"/>
                  </a:cubicBezTo>
                  <a:moveTo>
                    <a:pt x="35" y="57"/>
                  </a:moveTo>
                  <a:cubicBezTo>
                    <a:pt x="35" y="57"/>
                    <a:pt x="35" y="57"/>
                    <a:pt x="35" y="57"/>
                  </a:cubicBezTo>
                  <a:cubicBezTo>
                    <a:pt x="57" y="57"/>
                    <a:pt x="57" y="57"/>
                    <a:pt x="57" y="57"/>
                  </a:cubicBezTo>
                  <a:cubicBezTo>
                    <a:pt x="57" y="57"/>
                    <a:pt x="57" y="57"/>
                    <a:pt x="57" y="57"/>
                  </a:cubicBezTo>
                  <a:cubicBezTo>
                    <a:pt x="35" y="57"/>
                    <a:pt x="35" y="57"/>
                    <a:pt x="35" y="57"/>
                  </a:cubicBezTo>
                  <a:moveTo>
                    <a:pt x="194" y="40"/>
                  </a:moveTo>
                  <a:cubicBezTo>
                    <a:pt x="194" y="40"/>
                    <a:pt x="193" y="40"/>
                    <a:pt x="193" y="40"/>
                  </a:cubicBezTo>
                  <a:cubicBezTo>
                    <a:pt x="218" y="103"/>
                    <a:pt x="218" y="103"/>
                    <a:pt x="218" y="103"/>
                  </a:cubicBezTo>
                  <a:cubicBezTo>
                    <a:pt x="218" y="103"/>
                    <a:pt x="218" y="103"/>
                    <a:pt x="218" y="103"/>
                  </a:cubicBezTo>
                  <a:cubicBezTo>
                    <a:pt x="194" y="40"/>
                    <a:pt x="194" y="40"/>
                    <a:pt x="194" y="40"/>
                  </a:cubicBezTo>
                  <a:moveTo>
                    <a:pt x="190" y="39"/>
                  </a:moveTo>
                  <a:cubicBezTo>
                    <a:pt x="139" y="87"/>
                    <a:pt x="139" y="87"/>
                    <a:pt x="139" y="87"/>
                  </a:cubicBezTo>
                  <a:cubicBezTo>
                    <a:pt x="139" y="87"/>
                    <a:pt x="139" y="88"/>
                    <a:pt x="139" y="88"/>
                  </a:cubicBezTo>
                  <a:cubicBezTo>
                    <a:pt x="191" y="40"/>
                    <a:pt x="191" y="40"/>
                    <a:pt x="191" y="40"/>
                  </a:cubicBezTo>
                  <a:cubicBezTo>
                    <a:pt x="191" y="39"/>
                    <a:pt x="190" y="39"/>
                    <a:pt x="190" y="39"/>
                  </a:cubicBezTo>
                  <a:moveTo>
                    <a:pt x="35" y="22"/>
                  </a:moveTo>
                  <a:cubicBezTo>
                    <a:pt x="33" y="55"/>
                    <a:pt x="33" y="55"/>
                    <a:pt x="33" y="55"/>
                  </a:cubicBezTo>
                  <a:cubicBezTo>
                    <a:pt x="34" y="55"/>
                    <a:pt x="34" y="55"/>
                    <a:pt x="34" y="55"/>
                  </a:cubicBezTo>
                  <a:cubicBezTo>
                    <a:pt x="36" y="22"/>
                    <a:pt x="36" y="22"/>
                    <a:pt x="36" y="22"/>
                  </a:cubicBezTo>
                  <a:cubicBezTo>
                    <a:pt x="36" y="22"/>
                    <a:pt x="36" y="22"/>
                    <a:pt x="36" y="22"/>
                  </a:cubicBezTo>
                  <a:cubicBezTo>
                    <a:pt x="36" y="22"/>
                    <a:pt x="35" y="22"/>
                    <a:pt x="35" y="22"/>
                  </a:cubicBezTo>
                  <a:moveTo>
                    <a:pt x="37" y="21"/>
                  </a:moveTo>
                  <a:cubicBezTo>
                    <a:pt x="37" y="21"/>
                    <a:pt x="37" y="21"/>
                    <a:pt x="37" y="21"/>
                  </a:cubicBezTo>
                  <a:cubicBezTo>
                    <a:pt x="57" y="55"/>
                    <a:pt x="57" y="55"/>
                    <a:pt x="57" y="55"/>
                  </a:cubicBezTo>
                  <a:cubicBezTo>
                    <a:pt x="58" y="55"/>
                    <a:pt x="58" y="55"/>
                    <a:pt x="58" y="55"/>
                  </a:cubicBezTo>
                  <a:cubicBezTo>
                    <a:pt x="37" y="21"/>
                    <a:pt x="37" y="21"/>
                    <a:pt x="37" y="21"/>
                  </a:cubicBezTo>
                  <a:moveTo>
                    <a:pt x="2" y="1"/>
                  </a:moveTo>
                  <a:cubicBezTo>
                    <a:pt x="2" y="1"/>
                    <a:pt x="2" y="1"/>
                    <a:pt x="2" y="1"/>
                  </a:cubicBezTo>
                  <a:cubicBezTo>
                    <a:pt x="32" y="55"/>
                    <a:pt x="32" y="55"/>
                    <a:pt x="32" y="55"/>
                  </a:cubicBezTo>
                  <a:cubicBezTo>
                    <a:pt x="32" y="55"/>
                    <a:pt x="32" y="55"/>
                    <a:pt x="33" y="55"/>
                  </a:cubicBezTo>
                  <a:cubicBezTo>
                    <a:pt x="2" y="1"/>
                    <a:pt x="2" y="1"/>
                    <a:pt x="2" y="1"/>
                  </a:cubicBezTo>
                  <a:moveTo>
                    <a:pt x="3" y="0"/>
                  </a:moveTo>
                  <a:cubicBezTo>
                    <a:pt x="3" y="0"/>
                    <a:pt x="3" y="0"/>
                    <a:pt x="2" y="0"/>
                  </a:cubicBezTo>
                  <a:cubicBezTo>
                    <a:pt x="2" y="0"/>
                    <a:pt x="2" y="0"/>
                    <a:pt x="2" y="0"/>
                  </a:cubicBezTo>
                  <a:cubicBezTo>
                    <a:pt x="33" y="18"/>
                    <a:pt x="33" y="18"/>
                    <a:pt x="33" y="18"/>
                  </a:cubicBezTo>
                  <a:cubicBezTo>
                    <a:pt x="33" y="18"/>
                    <a:pt x="33" y="18"/>
                    <a:pt x="33" y="17"/>
                  </a:cubicBezTo>
                  <a:cubicBezTo>
                    <a:pt x="3"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0" name="Freeform 3215">
              <a:extLst>
                <a:ext uri="{FF2B5EF4-FFF2-40B4-BE49-F238E27FC236}">
                  <a16:creationId xmlns:a16="http://schemas.microsoft.com/office/drawing/2014/main" id="{F47949DE-50ED-B462-3B52-3CFFD5AAA209}"/>
                </a:ext>
              </a:extLst>
            </p:cNvPr>
            <p:cNvSpPr>
              <a:spLocks/>
            </p:cNvSpPr>
            <p:nvPr/>
          </p:nvSpPr>
          <p:spPr bwMode="auto">
            <a:xfrm>
              <a:off x="7604043" y="471587"/>
              <a:ext cx="46900" cy="44141"/>
            </a:xfrm>
            <a:custGeom>
              <a:avLst/>
              <a:gdLst>
                <a:gd name="T0" fmla="*/ 3 w 7"/>
                <a:gd name="T1" fmla="*/ 0 h 7"/>
                <a:gd name="T2" fmla="*/ 3 w 7"/>
                <a:gd name="T3" fmla="*/ 0 h 7"/>
                <a:gd name="T4" fmla="*/ 0 w 7"/>
                <a:gd name="T5" fmla="*/ 1 h 7"/>
                <a:gd name="T6" fmla="*/ 0 w 7"/>
                <a:gd name="T7" fmla="*/ 2 h 7"/>
                <a:gd name="T8" fmla="*/ 0 w 7"/>
                <a:gd name="T9" fmla="*/ 3 h 7"/>
                <a:gd name="T10" fmla="*/ 0 w 7"/>
                <a:gd name="T11" fmla="*/ 5 h 7"/>
                <a:gd name="T12" fmla="*/ 1 w 7"/>
                <a:gd name="T13" fmla="*/ 5 h 7"/>
                <a:gd name="T14" fmla="*/ 1 w 7"/>
                <a:gd name="T15" fmla="*/ 6 h 7"/>
                <a:gd name="T16" fmla="*/ 3 w 7"/>
                <a:gd name="T17" fmla="*/ 7 h 7"/>
                <a:gd name="T18" fmla="*/ 6 w 7"/>
                <a:gd name="T19" fmla="*/ 5 h 7"/>
                <a:gd name="T20" fmla="*/ 7 w 7"/>
                <a:gd name="T21" fmla="*/ 3 h 7"/>
                <a:gd name="T22" fmla="*/ 7 w 7"/>
                <a:gd name="T23" fmla="*/ 3 h 7"/>
                <a:gd name="T24" fmla="*/ 6 w 7"/>
                <a:gd name="T25" fmla="*/ 1 h 7"/>
                <a:gd name="T26" fmla="*/ 6 w 7"/>
                <a:gd name="T27" fmla="*/ 1 h 7"/>
                <a:gd name="T28" fmla="*/ 5 w 7"/>
                <a:gd name="T29" fmla="*/ 0 h 7"/>
                <a:gd name="T30" fmla="*/ 3 w 7"/>
                <a:gd name="T31" fmla="*/ 0 h 7"/>
                <a:gd name="T32" fmla="*/ 3 w 7"/>
                <a:gd name="T33"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 h="7">
                  <a:moveTo>
                    <a:pt x="3" y="0"/>
                  </a:moveTo>
                  <a:cubicBezTo>
                    <a:pt x="3" y="0"/>
                    <a:pt x="3" y="0"/>
                    <a:pt x="3" y="0"/>
                  </a:cubicBezTo>
                  <a:cubicBezTo>
                    <a:pt x="2" y="0"/>
                    <a:pt x="1" y="0"/>
                    <a:pt x="0" y="1"/>
                  </a:cubicBezTo>
                  <a:cubicBezTo>
                    <a:pt x="0" y="1"/>
                    <a:pt x="0" y="2"/>
                    <a:pt x="0" y="2"/>
                  </a:cubicBezTo>
                  <a:cubicBezTo>
                    <a:pt x="0" y="3"/>
                    <a:pt x="0" y="3"/>
                    <a:pt x="0" y="3"/>
                  </a:cubicBezTo>
                  <a:cubicBezTo>
                    <a:pt x="0" y="4"/>
                    <a:pt x="0" y="4"/>
                    <a:pt x="0" y="5"/>
                  </a:cubicBezTo>
                  <a:cubicBezTo>
                    <a:pt x="1" y="5"/>
                    <a:pt x="1" y="5"/>
                    <a:pt x="1" y="5"/>
                  </a:cubicBezTo>
                  <a:cubicBezTo>
                    <a:pt x="1" y="6"/>
                    <a:pt x="1" y="6"/>
                    <a:pt x="1" y="6"/>
                  </a:cubicBezTo>
                  <a:cubicBezTo>
                    <a:pt x="2" y="6"/>
                    <a:pt x="3" y="7"/>
                    <a:pt x="3" y="7"/>
                  </a:cubicBezTo>
                  <a:cubicBezTo>
                    <a:pt x="4" y="7"/>
                    <a:pt x="6" y="6"/>
                    <a:pt x="6" y="5"/>
                  </a:cubicBezTo>
                  <a:cubicBezTo>
                    <a:pt x="7" y="4"/>
                    <a:pt x="7" y="4"/>
                    <a:pt x="7" y="3"/>
                  </a:cubicBezTo>
                  <a:cubicBezTo>
                    <a:pt x="7" y="3"/>
                    <a:pt x="7" y="3"/>
                    <a:pt x="7" y="3"/>
                  </a:cubicBezTo>
                  <a:cubicBezTo>
                    <a:pt x="7" y="2"/>
                    <a:pt x="7" y="2"/>
                    <a:pt x="6" y="1"/>
                  </a:cubicBezTo>
                  <a:cubicBezTo>
                    <a:pt x="6" y="1"/>
                    <a:pt x="6" y="1"/>
                    <a:pt x="6" y="1"/>
                  </a:cubicBezTo>
                  <a:cubicBezTo>
                    <a:pt x="6" y="1"/>
                    <a:pt x="6" y="0"/>
                    <a:pt x="5" y="0"/>
                  </a:cubicBezTo>
                  <a:cubicBezTo>
                    <a:pt x="5" y="0"/>
                    <a:pt x="4" y="0"/>
                    <a:pt x="3" y="0"/>
                  </a:cubicBezTo>
                  <a:cubicBezTo>
                    <a:pt x="3"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1" name="Freeform 3216">
              <a:extLst>
                <a:ext uri="{FF2B5EF4-FFF2-40B4-BE49-F238E27FC236}">
                  <a16:creationId xmlns:a16="http://schemas.microsoft.com/office/drawing/2014/main" id="{68F79D80-E530-0C2B-2192-57EF79E1BC61}"/>
                </a:ext>
              </a:extLst>
            </p:cNvPr>
            <p:cNvSpPr>
              <a:spLocks/>
            </p:cNvSpPr>
            <p:nvPr/>
          </p:nvSpPr>
          <p:spPr bwMode="auto">
            <a:xfrm>
              <a:off x="7217810" y="885408"/>
              <a:ext cx="52417" cy="44141"/>
            </a:xfrm>
            <a:custGeom>
              <a:avLst/>
              <a:gdLst>
                <a:gd name="T0" fmla="*/ 4 w 8"/>
                <a:gd name="T1" fmla="*/ 0 h 7"/>
                <a:gd name="T2" fmla="*/ 1 w 8"/>
                <a:gd name="T3" fmla="*/ 2 h 7"/>
                <a:gd name="T4" fmla="*/ 0 w 8"/>
                <a:gd name="T5" fmla="*/ 3 h 7"/>
                <a:gd name="T6" fmla="*/ 0 w 8"/>
                <a:gd name="T7" fmla="*/ 3 h 7"/>
                <a:gd name="T8" fmla="*/ 2 w 8"/>
                <a:gd name="T9" fmla="*/ 7 h 7"/>
                <a:gd name="T10" fmla="*/ 4 w 8"/>
                <a:gd name="T11" fmla="*/ 7 h 7"/>
                <a:gd name="T12" fmla="*/ 7 w 8"/>
                <a:gd name="T13" fmla="*/ 6 h 7"/>
                <a:gd name="T14" fmla="*/ 6 w 8"/>
                <a:gd name="T15" fmla="*/ 1 h 7"/>
                <a:gd name="T16" fmla="*/ 5 w 8"/>
                <a:gd name="T17" fmla="*/ 1 h 7"/>
                <a:gd name="T18" fmla="*/ 5 w 8"/>
                <a:gd name="T19" fmla="*/ 1 h 7"/>
                <a:gd name="T20" fmla="*/ 4 w 8"/>
                <a:gd name="T21"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7">
                  <a:moveTo>
                    <a:pt x="4" y="0"/>
                  </a:moveTo>
                  <a:cubicBezTo>
                    <a:pt x="3" y="0"/>
                    <a:pt x="2" y="1"/>
                    <a:pt x="1" y="2"/>
                  </a:cubicBezTo>
                  <a:cubicBezTo>
                    <a:pt x="1" y="2"/>
                    <a:pt x="0" y="3"/>
                    <a:pt x="0" y="3"/>
                  </a:cubicBezTo>
                  <a:cubicBezTo>
                    <a:pt x="0" y="3"/>
                    <a:pt x="0" y="3"/>
                    <a:pt x="0" y="3"/>
                  </a:cubicBezTo>
                  <a:cubicBezTo>
                    <a:pt x="0" y="5"/>
                    <a:pt x="1" y="6"/>
                    <a:pt x="2" y="7"/>
                  </a:cubicBezTo>
                  <a:cubicBezTo>
                    <a:pt x="2" y="7"/>
                    <a:pt x="3" y="7"/>
                    <a:pt x="4" y="7"/>
                  </a:cubicBezTo>
                  <a:cubicBezTo>
                    <a:pt x="5" y="7"/>
                    <a:pt x="6" y="7"/>
                    <a:pt x="7" y="6"/>
                  </a:cubicBezTo>
                  <a:cubicBezTo>
                    <a:pt x="8" y="4"/>
                    <a:pt x="7" y="2"/>
                    <a:pt x="6" y="1"/>
                  </a:cubicBezTo>
                  <a:cubicBezTo>
                    <a:pt x="6" y="1"/>
                    <a:pt x="5" y="1"/>
                    <a:pt x="5" y="1"/>
                  </a:cubicBezTo>
                  <a:cubicBezTo>
                    <a:pt x="5" y="1"/>
                    <a:pt x="5" y="1"/>
                    <a:pt x="5" y="1"/>
                  </a:cubicBezTo>
                  <a:cubicBezTo>
                    <a:pt x="5" y="0"/>
                    <a:pt x="4"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2" name="Freeform 3217">
              <a:extLst>
                <a:ext uri="{FF2B5EF4-FFF2-40B4-BE49-F238E27FC236}">
                  <a16:creationId xmlns:a16="http://schemas.microsoft.com/office/drawing/2014/main" id="{F6442238-AB75-6B1E-A45F-A6EC8C6BCA83}"/>
                </a:ext>
              </a:extLst>
            </p:cNvPr>
            <p:cNvSpPr>
              <a:spLocks/>
            </p:cNvSpPr>
            <p:nvPr/>
          </p:nvSpPr>
          <p:spPr bwMode="auto">
            <a:xfrm>
              <a:off x="8318575" y="452275"/>
              <a:ext cx="46900" cy="44141"/>
            </a:xfrm>
            <a:custGeom>
              <a:avLst/>
              <a:gdLst>
                <a:gd name="T0" fmla="*/ 3 w 7"/>
                <a:gd name="T1" fmla="*/ 0 h 7"/>
                <a:gd name="T2" fmla="*/ 2 w 7"/>
                <a:gd name="T3" fmla="*/ 0 h 7"/>
                <a:gd name="T4" fmla="*/ 2 w 7"/>
                <a:gd name="T5" fmla="*/ 0 h 7"/>
                <a:gd name="T6" fmla="*/ 1 w 7"/>
                <a:gd name="T7" fmla="*/ 1 h 7"/>
                <a:gd name="T8" fmla="*/ 0 w 7"/>
                <a:gd name="T9" fmla="*/ 2 h 7"/>
                <a:gd name="T10" fmla="*/ 0 w 7"/>
                <a:gd name="T11" fmla="*/ 3 h 7"/>
                <a:gd name="T12" fmla="*/ 0 w 7"/>
                <a:gd name="T13" fmla="*/ 3 h 7"/>
                <a:gd name="T14" fmla="*/ 0 w 7"/>
                <a:gd name="T15" fmla="*/ 3 h 7"/>
                <a:gd name="T16" fmla="*/ 1 w 7"/>
                <a:gd name="T17" fmla="*/ 6 h 7"/>
                <a:gd name="T18" fmla="*/ 1 w 7"/>
                <a:gd name="T19" fmla="*/ 6 h 7"/>
                <a:gd name="T20" fmla="*/ 1 w 7"/>
                <a:gd name="T21" fmla="*/ 6 h 7"/>
                <a:gd name="T22" fmla="*/ 3 w 7"/>
                <a:gd name="T23" fmla="*/ 7 h 7"/>
                <a:gd name="T24" fmla="*/ 3 w 7"/>
                <a:gd name="T25" fmla="*/ 7 h 7"/>
                <a:gd name="T26" fmla="*/ 4 w 7"/>
                <a:gd name="T27" fmla="*/ 7 h 7"/>
                <a:gd name="T28" fmla="*/ 6 w 7"/>
                <a:gd name="T29" fmla="*/ 5 h 7"/>
                <a:gd name="T30" fmla="*/ 6 w 7"/>
                <a:gd name="T31" fmla="*/ 5 h 7"/>
                <a:gd name="T32" fmla="*/ 7 w 7"/>
                <a:gd name="T33" fmla="*/ 5 h 7"/>
                <a:gd name="T34" fmla="*/ 5 w 7"/>
                <a:gd name="T35" fmla="*/ 0 h 7"/>
                <a:gd name="T36" fmla="*/ 3 w 7"/>
                <a:gd name="T3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 h="7">
                  <a:moveTo>
                    <a:pt x="3" y="0"/>
                  </a:moveTo>
                  <a:cubicBezTo>
                    <a:pt x="3" y="0"/>
                    <a:pt x="3" y="0"/>
                    <a:pt x="2" y="0"/>
                  </a:cubicBezTo>
                  <a:cubicBezTo>
                    <a:pt x="2" y="0"/>
                    <a:pt x="2" y="0"/>
                    <a:pt x="2" y="0"/>
                  </a:cubicBezTo>
                  <a:cubicBezTo>
                    <a:pt x="1" y="0"/>
                    <a:pt x="1" y="1"/>
                    <a:pt x="1" y="1"/>
                  </a:cubicBezTo>
                  <a:cubicBezTo>
                    <a:pt x="0" y="1"/>
                    <a:pt x="0" y="2"/>
                    <a:pt x="0" y="2"/>
                  </a:cubicBezTo>
                  <a:cubicBezTo>
                    <a:pt x="0" y="2"/>
                    <a:pt x="0" y="2"/>
                    <a:pt x="0" y="3"/>
                  </a:cubicBezTo>
                  <a:cubicBezTo>
                    <a:pt x="0" y="3"/>
                    <a:pt x="0" y="3"/>
                    <a:pt x="0" y="3"/>
                  </a:cubicBezTo>
                  <a:cubicBezTo>
                    <a:pt x="0" y="3"/>
                    <a:pt x="0" y="3"/>
                    <a:pt x="0" y="3"/>
                  </a:cubicBezTo>
                  <a:cubicBezTo>
                    <a:pt x="0" y="4"/>
                    <a:pt x="0" y="5"/>
                    <a:pt x="1" y="6"/>
                  </a:cubicBezTo>
                  <a:cubicBezTo>
                    <a:pt x="1" y="6"/>
                    <a:pt x="1" y="6"/>
                    <a:pt x="1" y="6"/>
                  </a:cubicBezTo>
                  <a:cubicBezTo>
                    <a:pt x="1" y="6"/>
                    <a:pt x="1" y="6"/>
                    <a:pt x="1" y="6"/>
                  </a:cubicBezTo>
                  <a:cubicBezTo>
                    <a:pt x="2" y="6"/>
                    <a:pt x="3" y="7"/>
                    <a:pt x="3" y="7"/>
                  </a:cubicBezTo>
                  <a:cubicBezTo>
                    <a:pt x="3" y="7"/>
                    <a:pt x="3" y="7"/>
                    <a:pt x="3" y="7"/>
                  </a:cubicBezTo>
                  <a:cubicBezTo>
                    <a:pt x="4" y="7"/>
                    <a:pt x="4" y="7"/>
                    <a:pt x="4" y="7"/>
                  </a:cubicBezTo>
                  <a:cubicBezTo>
                    <a:pt x="5" y="7"/>
                    <a:pt x="6" y="6"/>
                    <a:pt x="6" y="5"/>
                  </a:cubicBezTo>
                  <a:cubicBezTo>
                    <a:pt x="6" y="5"/>
                    <a:pt x="6" y="5"/>
                    <a:pt x="6" y="5"/>
                  </a:cubicBezTo>
                  <a:cubicBezTo>
                    <a:pt x="7" y="5"/>
                    <a:pt x="7" y="5"/>
                    <a:pt x="7" y="5"/>
                  </a:cubicBezTo>
                  <a:cubicBezTo>
                    <a:pt x="7" y="3"/>
                    <a:pt x="7" y="1"/>
                    <a:pt x="5" y="0"/>
                  </a:cubicBezTo>
                  <a:cubicBezTo>
                    <a:pt x="5" y="0"/>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3" name="Freeform 3218">
              <a:extLst>
                <a:ext uri="{FF2B5EF4-FFF2-40B4-BE49-F238E27FC236}">
                  <a16:creationId xmlns:a16="http://schemas.microsoft.com/office/drawing/2014/main" id="{E3CADE2E-64C6-A29A-E8F1-ADAFC1526540}"/>
                </a:ext>
              </a:extLst>
            </p:cNvPr>
            <p:cNvSpPr>
              <a:spLocks/>
            </p:cNvSpPr>
            <p:nvPr/>
          </p:nvSpPr>
          <p:spPr bwMode="auto">
            <a:xfrm>
              <a:off x="7598526" y="157082"/>
              <a:ext cx="33106" cy="33106"/>
            </a:xfrm>
            <a:custGeom>
              <a:avLst/>
              <a:gdLst>
                <a:gd name="T0" fmla="*/ 2 w 5"/>
                <a:gd name="T1" fmla="*/ 0 h 5"/>
                <a:gd name="T2" fmla="*/ 0 w 5"/>
                <a:gd name="T3" fmla="*/ 1 h 5"/>
                <a:gd name="T4" fmla="*/ 0 w 5"/>
                <a:gd name="T5" fmla="*/ 2 h 5"/>
                <a:gd name="T6" fmla="*/ 0 w 5"/>
                <a:gd name="T7" fmla="*/ 3 h 5"/>
                <a:gd name="T8" fmla="*/ 1 w 5"/>
                <a:gd name="T9" fmla="*/ 5 h 5"/>
                <a:gd name="T10" fmla="*/ 1 w 5"/>
                <a:gd name="T11" fmla="*/ 5 h 5"/>
                <a:gd name="T12" fmla="*/ 1 w 5"/>
                <a:gd name="T13" fmla="*/ 5 h 5"/>
                <a:gd name="T14" fmla="*/ 2 w 5"/>
                <a:gd name="T15" fmla="*/ 5 h 5"/>
                <a:gd name="T16" fmla="*/ 2 w 5"/>
                <a:gd name="T17" fmla="*/ 5 h 5"/>
                <a:gd name="T18" fmla="*/ 3 w 5"/>
                <a:gd name="T19" fmla="*/ 5 h 5"/>
                <a:gd name="T20" fmla="*/ 5 w 5"/>
                <a:gd name="T21" fmla="*/ 4 h 5"/>
                <a:gd name="T22" fmla="*/ 4 w 5"/>
                <a:gd name="T23" fmla="*/ 0 h 5"/>
                <a:gd name="T24" fmla="*/ 2 w 5"/>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5">
                  <a:moveTo>
                    <a:pt x="2" y="0"/>
                  </a:moveTo>
                  <a:cubicBezTo>
                    <a:pt x="1" y="0"/>
                    <a:pt x="1" y="0"/>
                    <a:pt x="0" y="1"/>
                  </a:cubicBezTo>
                  <a:cubicBezTo>
                    <a:pt x="0" y="1"/>
                    <a:pt x="0" y="2"/>
                    <a:pt x="0" y="2"/>
                  </a:cubicBezTo>
                  <a:cubicBezTo>
                    <a:pt x="0" y="2"/>
                    <a:pt x="0" y="2"/>
                    <a:pt x="0" y="3"/>
                  </a:cubicBezTo>
                  <a:cubicBezTo>
                    <a:pt x="0" y="3"/>
                    <a:pt x="0" y="4"/>
                    <a:pt x="1" y="5"/>
                  </a:cubicBezTo>
                  <a:cubicBezTo>
                    <a:pt x="1" y="5"/>
                    <a:pt x="1" y="5"/>
                    <a:pt x="1" y="5"/>
                  </a:cubicBezTo>
                  <a:cubicBezTo>
                    <a:pt x="1" y="5"/>
                    <a:pt x="1" y="5"/>
                    <a:pt x="1" y="5"/>
                  </a:cubicBezTo>
                  <a:cubicBezTo>
                    <a:pt x="1" y="5"/>
                    <a:pt x="2" y="5"/>
                    <a:pt x="2" y="5"/>
                  </a:cubicBezTo>
                  <a:cubicBezTo>
                    <a:pt x="2" y="5"/>
                    <a:pt x="2" y="5"/>
                    <a:pt x="2" y="5"/>
                  </a:cubicBezTo>
                  <a:cubicBezTo>
                    <a:pt x="2" y="5"/>
                    <a:pt x="2" y="5"/>
                    <a:pt x="3" y="5"/>
                  </a:cubicBezTo>
                  <a:cubicBezTo>
                    <a:pt x="3" y="5"/>
                    <a:pt x="4" y="5"/>
                    <a:pt x="5" y="4"/>
                  </a:cubicBezTo>
                  <a:cubicBezTo>
                    <a:pt x="5" y="3"/>
                    <a:pt x="5" y="1"/>
                    <a:pt x="4" y="0"/>
                  </a:cubicBezTo>
                  <a:cubicBezTo>
                    <a:pt x="3" y="0"/>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4" name="Freeform 3219">
              <a:extLst>
                <a:ext uri="{FF2B5EF4-FFF2-40B4-BE49-F238E27FC236}">
                  <a16:creationId xmlns:a16="http://schemas.microsoft.com/office/drawing/2014/main" id="{23122D31-A148-02CC-FD3E-EF2DADC55E1C}"/>
                </a:ext>
              </a:extLst>
            </p:cNvPr>
            <p:cNvSpPr>
              <a:spLocks/>
            </p:cNvSpPr>
            <p:nvPr/>
          </p:nvSpPr>
          <p:spPr bwMode="auto">
            <a:xfrm>
              <a:off x="8150288" y="5348"/>
              <a:ext cx="38623" cy="33106"/>
            </a:xfrm>
            <a:custGeom>
              <a:avLst/>
              <a:gdLst>
                <a:gd name="T0" fmla="*/ 3 w 6"/>
                <a:gd name="T1" fmla="*/ 0 h 5"/>
                <a:gd name="T2" fmla="*/ 0 w 6"/>
                <a:gd name="T3" fmla="*/ 1 h 5"/>
                <a:gd name="T4" fmla="*/ 0 w 6"/>
                <a:gd name="T5" fmla="*/ 4 h 5"/>
                <a:gd name="T6" fmla="*/ 1 w 6"/>
                <a:gd name="T7" fmla="*/ 5 h 5"/>
                <a:gd name="T8" fmla="*/ 1 w 6"/>
                <a:gd name="T9" fmla="*/ 5 h 5"/>
                <a:gd name="T10" fmla="*/ 3 w 6"/>
                <a:gd name="T11" fmla="*/ 5 h 5"/>
                <a:gd name="T12" fmla="*/ 3 w 6"/>
                <a:gd name="T13" fmla="*/ 5 h 5"/>
                <a:gd name="T14" fmla="*/ 4 w 6"/>
                <a:gd name="T15" fmla="*/ 5 h 5"/>
                <a:gd name="T16" fmla="*/ 5 w 6"/>
                <a:gd name="T17" fmla="*/ 4 h 5"/>
                <a:gd name="T18" fmla="*/ 4 w 6"/>
                <a:gd name="T19" fmla="*/ 0 h 5"/>
                <a:gd name="T20" fmla="*/ 3 w 6"/>
                <a:gd name="T2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5">
                  <a:moveTo>
                    <a:pt x="3" y="0"/>
                  </a:moveTo>
                  <a:cubicBezTo>
                    <a:pt x="2" y="0"/>
                    <a:pt x="1" y="0"/>
                    <a:pt x="0" y="1"/>
                  </a:cubicBezTo>
                  <a:cubicBezTo>
                    <a:pt x="0" y="2"/>
                    <a:pt x="0" y="3"/>
                    <a:pt x="0" y="4"/>
                  </a:cubicBezTo>
                  <a:cubicBezTo>
                    <a:pt x="0" y="4"/>
                    <a:pt x="1" y="4"/>
                    <a:pt x="1" y="5"/>
                  </a:cubicBezTo>
                  <a:cubicBezTo>
                    <a:pt x="1" y="5"/>
                    <a:pt x="1" y="5"/>
                    <a:pt x="1" y="5"/>
                  </a:cubicBezTo>
                  <a:cubicBezTo>
                    <a:pt x="1" y="5"/>
                    <a:pt x="2" y="5"/>
                    <a:pt x="3" y="5"/>
                  </a:cubicBezTo>
                  <a:cubicBezTo>
                    <a:pt x="3" y="5"/>
                    <a:pt x="3" y="5"/>
                    <a:pt x="3" y="5"/>
                  </a:cubicBezTo>
                  <a:cubicBezTo>
                    <a:pt x="3" y="5"/>
                    <a:pt x="4" y="5"/>
                    <a:pt x="4" y="5"/>
                  </a:cubicBezTo>
                  <a:cubicBezTo>
                    <a:pt x="4" y="5"/>
                    <a:pt x="4" y="5"/>
                    <a:pt x="5" y="4"/>
                  </a:cubicBezTo>
                  <a:cubicBezTo>
                    <a:pt x="6" y="3"/>
                    <a:pt x="5" y="1"/>
                    <a:pt x="4" y="0"/>
                  </a:cubicBezTo>
                  <a:cubicBezTo>
                    <a:pt x="4"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5" name="Freeform 3220">
              <a:extLst>
                <a:ext uri="{FF2B5EF4-FFF2-40B4-BE49-F238E27FC236}">
                  <a16:creationId xmlns:a16="http://schemas.microsoft.com/office/drawing/2014/main" id="{1A27A8BE-63F3-9C59-8230-445FE62F8BB3}"/>
                </a:ext>
              </a:extLst>
            </p:cNvPr>
            <p:cNvSpPr>
              <a:spLocks/>
            </p:cNvSpPr>
            <p:nvPr/>
          </p:nvSpPr>
          <p:spPr bwMode="auto">
            <a:xfrm>
              <a:off x="6969517" y="333646"/>
              <a:ext cx="38623" cy="33106"/>
            </a:xfrm>
            <a:custGeom>
              <a:avLst/>
              <a:gdLst>
                <a:gd name="T0" fmla="*/ 3 w 6"/>
                <a:gd name="T1" fmla="*/ 0 h 5"/>
                <a:gd name="T2" fmla="*/ 1 w 6"/>
                <a:gd name="T3" fmla="*/ 1 h 5"/>
                <a:gd name="T4" fmla="*/ 1 w 6"/>
                <a:gd name="T5" fmla="*/ 5 h 5"/>
                <a:gd name="T6" fmla="*/ 3 w 6"/>
                <a:gd name="T7" fmla="*/ 5 h 5"/>
                <a:gd name="T8" fmla="*/ 5 w 6"/>
                <a:gd name="T9" fmla="*/ 4 h 5"/>
                <a:gd name="T10" fmla="*/ 6 w 6"/>
                <a:gd name="T11" fmla="*/ 3 h 5"/>
                <a:gd name="T12" fmla="*/ 6 w 6"/>
                <a:gd name="T13" fmla="*/ 3 h 5"/>
                <a:gd name="T14" fmla="*/ 5 w 6"/>
                <a:gd name="T15" fmla="*/ 1 h 5"/>
                <a:gd name="T16" fmla="*/ 5 w 6"/>
                <a:gd name="T17" fmla="*/ 1 h 5"/>
                <a:gd name="T18" fmla="*/ 5 w 6"/>
                <a:gd name="T19" fmla="*/ 1 h 5"/>
                <a:gd name="T20" fmla="*/ 5 w 6"/>
                <a:gd name="T21" fmla="*/ 0 h 5"/>
                <a:gd name="T22" fmla="*/ 4 w 6"/>
                <a:gd name="T23" fmla="*/ 0 h 5"/>
                <a:gd name="T24" fmla="*/ 3 w 6"/>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5">
                  <a:moveTo>
                    <a:pt x="3" y="0"/>
                  </a:moveTo>
                  <a:cubicBezTo>
                    <a:pt x="2" y="0"/>
                    <a:pt x="1" y="0"/>
                    <a:pt x="1" y="1"/>
                  </a:cubicBezTo>
                  <a:cubicBezTo>
                    <a:pt x="0" y="2"/>
                    <a:pt x="0" y="4"/>
                    <a:pt x="1" y="5"/>
                  </a:cubicBezTo>
                  <a:cubicBezTo>
                    <a:pt x="2" y="5"/>
                    <a:pt x="2" y="5"/>
                    <a:pt x="3" y="5"/>
                  </a:cubicBezTo>
                  <a:cubicBezTo>
                    <a:pt x="4" y="5"/>
                    <a:pt x="5" y="5"/>
                    <a:pt x="5" y="4"/>
                  </a:cubicBezTo>
                  <a:cubicBezTo>
                    <a:pt x="5" y="4"/>
                    <a:pt x="6" y="3"/>
                    <a:pt x="6" y="3"/>
                  </a:cubicBezTo>
                  <a:cubicBezTo>
                    <a:pt x="6" y="3"/>
                    <a:pt x="6" y="3"/>
                    <a:pt x="6" y="3"/>
                  </a:cubicBezTo>
                  <a:cubicBezTo>
                    <a:pt x="6" y="2"/>
                    <a:pt x="6" y="2"/>
                    <a:pt x="5" y="1"/>
                  </a:cubicBezTo>
                  <a:cubicBezTo>
                    <a:pt x="5" y="1"/>
                    <a:pt x="5" y="1"/>
                    <a:pt x="5" y="1"/>
                  </a:cubicBezTo>
                  <a:cubicBezTo>
                    <a:pt x="5" y="1"/>
                    <a:pt x="5" y="1"/>
                    <a:pt x="5" y="1"/>
                  </a:cubicBezTo>
                  <a:cubicBezTo>
                    <a:pt x="5" y="0"/>
                    <a:pt x="5" y="0"/>
                    <a:pt x="5" y="0"/>
                  </a:cubicBezTo>
                  <a:cubicBezTo>
                    <a:pt x="4" y="0"/>
                    <a:pt x="4" y="0"/>
                    <a:pt x="4" y="0"/>
                  </a:cubicBezTo>
                  <a:cubicBezTo>
                    <a:pt x="4"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6" name="Freeform 3221">
              <a:extLst>
                <a:ext uri="{FF2B5EF4-FFF2-40B4-BE49-F238E27FC236}">
                  <a16:creationId xmlns:a16="http://schemas.microsoft.com/office/drawing/2014/main" id="{C220EFBA-4AA8-D913-0270-408FB56428FA}"/>
                </a:ext>
              </a:extLst>
            </p:cNvPr>
            <p:cNvSpPr>
              <a:spLocks/>
            </p:cNvSpPr>
            <p:nvPr/>
          </p:nvSpPr>
          <p:spPr bwMode="auto">
            <a:xfrm>
              <a:off x="7250916" y="432963"/>
              <a:ext cx="38623" cy="38623"/>
            </a:xfrm>
            <a:custGeom>
              <a:avLst/>
              <a:gdLst>
                <a:gd name="T0" fmla="*/ 3 w 6"/>
                <a:gd name="T1" fmla="*/ 0 h 6"/>
                <a:gd name="T2" fmla="*/ 2 w 6"/>
                <a:gd name="T3" fmla="*/ 0 h 6"/>
                <a:gd name="T4" fmla="*/ 2 w 6"/>
                <a:gd name="T5" fmla="*/ 0 h 6"/>
                <a:gd name="T6" fmla="*/ 1 w 6"/>
                <a:gd name="T7" fmla="*/ 1 h 6"/>
                <a:gd name="T8" fmla="*/ 1 w 6"/>
                <a:gd name="T9" fmla="*/ 5 h 6"/>
                <a:gd name="T10" fmla="*/ 2 w 6"/>
                <a:gd name="T11" fmla="*/ 5 h 6"/>
                <a:gd name="T12" fmla="*/ 2 w 6"/>
                <a:gd name="T13" fmla="*/ 5 h 6"/>
                <a:gd name="T14" fmla="*/ 3 w 6"/>
                <a:gd name="T15" fmla="*/ 6 h 6"/>
                <a:gd name="T16" fmla="*/ 4 w 6"/>
                <a:gd name="T17" fmla="*/ 6 h 6"/>
                <a:gd name="T18" fmla="*/ 4 w 6"/>
                <a:gd name="T19" fmla="*/ 5 h 6"/>
                <a:gd name="T20" fmla="*/ 6 w 6"/>
                <a:gd name="T21" fmla="*/ 4 h 6"/>
                <a:gd name="T22" fmla="*/ 6 w 6"/>
                <a:gd name="T23" fmla="*/ 3 h 6"/>
                <a:gd name="T24" fmla="*/ 6 w 6"/>
                <a:gd name="T25" fmla="*/ 3 h 6"/>
                <a:gd name="T26" fmla="*/ 5 w 6"/>
                <a:gd name="T27" fmla="*/ 1 h 6"/>
                <a:gd name="T28" fmla="*/ 3 w 6"/>
                <a:gd name="T2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6">
                  <a:moveTo>
                    <a:pt x="3" y="0"/>
                  </a:moveTo>
                  <a:cubicBezTo>
                    <a:pt x="3" y="0"/>
                    <a:pt x="3" y="0"/>
                    <a:pt x="2" y="0"/>
                  </a:cubicBezTo>
                  <a:cubicBezTo>
                    <a:pt x="2" y="0"/>
                    <a:pt x="2" y="0"/>
                    <a:pt x="2" y="0"/>
                  </a:cubicBezTo>
                  <a:cubicBezTo>
                    <a:pt x="2" y="1"/>
                    <a:pt x="1" y="1"/>
                    <a:pt x="1" y="1"/>
                  </a:cubicBezTo>
                  <a:cubicBezTo>
                    <a:pt x="0" y="2"/>
                    <a:pt x="1" y="4"/>
                    <a:pt x="1" y="5"/>
                  </a:cubicBezTo>
                  <a:cubicBezTo>
                    <a:pt x="1" y="5"/>
                    <a:pt x="2" y="5"/>
                    <a:pt x="2" y="5"/>
                  </a:cubicBezTo>
                  <a:cubicBezTo>
                    <a:pt x="2" y="5"/>
                    <a:pt x="2" y="5"/>
                    <a:pt x="2" y="5"/>
                  </a:cubicBezTo>
                  <a:cubicBezTo>
                    <a:pt x="2" y="5"/>
                    <a:pt x="3" y="6"/>
                    <a:pt x="3" y="6"/>
                  </a:cubicBezTo>
                  <a:cubicBezTo>
                    <a:pt x="3" y="6"/>
                    <a:pt x="4" y="6"/>
                    <a:pt x="4" y="6"/>
                  </a:cubicBezTo>
                  <a:cubicBezTo>
                    <a:pt x="4" y="5"/>
                    <a:pt x="4" y="5"/>
                    <a:pt x="4" y="5"/>
                  </a:cubicBezTo>
                  <a:cubicBezTo>
                    <a:pt x="5" y="5"/>
                    <a:pt x="5" y="5"/>
                    <a:pt x="6" y="4"/>
                  </a:cubicBezTo>
                  <a:cubicBezTo>
                    <a:pt x="6" y="4"/>
                    <a:pt x="6" y="4"/>
                    <a:pt x="6" y="3"/>
                  </a:cubicBezTo>
                  <a:cubicBezTo>
                    <a:pt x="6" y="3"/>
                    <a:pt x="6" y="3"/>
                    <a:pt x="6" y="3"/>
                  </a:cubicBezTo>
                  <a:cubicBezTo>
                    <a:pt x="6" y="2"/>
                    <a:pt x="6" y="1"/>
                    <a:pt x="5" y="1"/>
                  </a:cubicBezTo>
                  <a:cubicBezTo>
                    <a:pt x="4" y="0"/>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7" name="Freeform 3222">
              <a:extLst>
                <a:ext uri="{FF2B5EF4-FFF2-40B4-BE49-F238E27FC236}">
                  <a16:creationId xmlns:a16="http://schemas.microsoft.com/office/drawing/2014/main" id="{7E935DC1-AF94-02E5-EEE6-460797942614}"/>
                </a:ext>
              </a:extLst>
            </p:cNvPr>
            <p:cNvSpPr>
              <a:spLocks/>
            </p:cNvSpPr>
            <p:nvPr/>
          </p:nvSpPr>
          <p:spPr bwMode="auto">
            <a:xfrm>
              <a:off x="8784814" y="706086"/>
              <a:ext cx="38623" cy="41382"/>
            </a:xfrm>
            <a:custGeom>
              <a:avLst/>
              <a:gdLst>
                <a:gd name="T0" fmla="*/ 3 w 6"/>
                <a:gd name="T1" fmla="*/ 0 h 6"/>
                <a:gd name="T2" fmla="*/ 1 w 6"/>
                <a:gd name="T3" fmla="*/ 1 h 6"/>
                <a:gd name="T4" fmla="*/ 1 w 6"/>
                <a:gd name="T5" fmla="*/ 1 h 6"/>
                <a:gd name="T6" fmla="*/ 1 w 6"/>
                <a:gd name="T7" fmla="*/ 2 h 6"/>
                <a:gd name="T8" fmla="*/ 0 w 6"/>
                <a:gd name="T9" fmla="*/ 3 h 6"/>
                <a:gd name="T10" fmla="*/ 1 w 6"/>
                <a:gd name="T11" fmla="*/ 3 h 6"/>
                <a:gd name="T12" fmla="*/ 2 w 6"/>
                <a:gd name="T13" fmla="*/ 5 h 6"/>
                <a:gd name="T14" fmla="*/ 3 w 6"/>
                <a:gd name="T15" fmla="*/ 6 h 6"/>
                <a:gd name="T16" fmla="*/ 5 w 6"/>
                <a:gd name="T17" fmla="*/ 5 h 6"/>
                <a:gd name="T18" fmla="*/ 5 w 6"/>
                <a:gd name="T19" fmla="*/ 5 h 6"/>
                <a:gd name="T20" fmla="*/ 5 w 6"/>
                <a:gd name="T21" fmla="*/ 4 h 6"/>
                <a:gd name="T22" fmla="*/ 6 w 6"/>
                <a:gd name="T23" fmla="*/ 4 h 6"/>
                <a:gd name="T24" fmla="*/ 6 w 6"/>
                <a:gd name="T25" fmla="*/ 4 h 6"/>
                <a:gd name="T26" fmla="*/ 5 w 6"/>
                <a:gd name="T27" fmla="*/ 1 h 6"/>
                <a:gd name="T28" fmla="*/ 5 w 6"/>
                <a:gd name="T29" fmla="*/ 1 h 6"/>
                <a:gd name="T30" fmla="*/ 5 w 6"/>
                <a:gd name="T31" fmla="*/ 1 h 6"/>
                <a:gd name="T32" fmla="*/ 3 w 6"/>
                <a:gd name="T3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 h="6">
                  <a:moveTo>
                    <a:pt x="3" y="0"/>
                  </a:moveTo>
                  <a:cubicBezTo>
                    <a:pt x="2" y="0"/>
                    <a:pt x="2" y="1"/>
                    <a:pt x="1" y="1"/>
                  </a:cubicBezTo>
                  <a:cubicBezTo>
                    <a:pt x="1" y="1"/>
                    <a:pt x="1" y="1"/>
                    <a:pt x="1" y="1"/>
                  </a:cubicBezTo>
                  <a:cubicBezTo>
                    <a:pt x="1" y="2"/>
                    <a:pt x="1" y="2"/>
                    <a:pt x="1" y="2"/>
                  </a:cubicBezTo>
                  <a:cubicBezTo>
                    <a:pt x="1" y="2"/>
                    <a:pt x="0" y="3"/>
                    <a:pt x="0" y="3"/>
                  </a:cubicBezTo>
                  <a:cubicBezTo>
                    <a:pt x="1" y="3"/>
                    <a:pt x="1" y="3"/>
                    <a:pt x="1" y="3"/>
                  </a:cubicBezTo>
                  <a:cubicBezTo>
                    <a:pt x="1" y="4"/>
                    <a:pt x="1" y="5"/>
                    <a:pt x="2" y="5"/>
                  </a:cubicBezTo>
                  <a:cubicBezTo>
                    <a:pt x="2" y="6"/>
                    <a:pt x="3" y="6"/>
                    <a:pt x="3" y="6"/>
                  </a:cubicBezTo>
                  <a:cubicBezTo>
                    <a:pt x="4" y="6"/>
                    <a:pt x="4" y="6"/>
                    <a:pt x="5" y="5"/>
                  </a:cubicBezTo>
                  <a:cubicBezTo>
                    <a:pt x="5" y="5"/>
                    <a:pt x="5" y="5"/>
                    <a:pt x="5" y="5"/>
                  </a:cubicBezTo>
                  <a:cubicBezTo>
                    <a:pt x="5" y="5"/>
                    <a:pt x="5" y="5"/>
                    <a:pt x="5" y="4"/>
                  </a:cubicBezTo>
                  <a:cubicBezTo>
                    <a:pt x="6" y="4"/>
                    <a:pt x="6" y="4"/>
                    <a:pt x="6" y="4"/>
                  </a:cubicBezTo>
                  <a:cubicBezTo>
                    <a:pt x="6" y="4"/>
                    <a:pt x="6" y="4"/>
                    <a:pt x="6" y="4"/>
                  </a:cubicBezTo>
                  <a:cubicBezTo>
                    <a:pt x="6" y="3"/>
                    <a:pt x="6" y="2"/>
                    <a:pt x="5" y="1"/>
                  </a:cubicBezTo>
                  <a:cubicBezTo>
                    <a:pt x="5" y="1"/>
                    <a:pt x="5" y="1"/>
                    <a:pt x="5" y="1"/>
                  </a:cubicBezTo>
                  <a:cubicBezTo>
                    <a:pt x="5" y="1"/>
                    <a:pt x="5" y="1"/>
                    <a:pt x="5" y="1"/>
                  </a:cubicBezTo>
                  <a:cubicBezTo>
                    <a:pt x="4" y="0"/>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8" name="Freeform 3223">
              <a:extLst>
                <a:ext uri="{FF2B5EF4-FFF2-40B4-BE49-F238E27FC236}">
                  <a16:creationId xmlns:a16="http://schemas.microsoft.com/office/drawing/2014/main" id="{9900D617-2E5B-9B60-D17C-A254CDB431FB}"/>
                </a:ext>
              </a:extLst>
            </p:cNvPr>
            <p:cNvSpPr>
              <a:spLocks/>
            </p:cNvSpPr>
            <p:nvPr/>
          </p:nvSpPr>
          <p:spPr bwMode="auto">
            <a:xfrm>
              <a:off x="9113112" y="372270"/>
              <a:ext cx="33106" cy="38623"/>
            </a:xfrm>
            <a:custGeom>
              <a:avLst/>
              <a:gdLst>
                <a:gd name="T0" fmla="*/ 2 w 5"/>
                <a:gd name="T1" fmla="*/ 0 h 6"/>
                <a:gd name="T2" fmla="*/ 0 w 5"/>
                <a:gd name="T3" fmla="*/ 2 h 6"/>
                <a:gd name="T4" fmla="*/ 0 w 5"/>
                <a:gd name="T5" fmla="*/ 4 h 6"/>
                <a:gd name="T6" fmla="*/ 0 w 5"/>
                <a:gd name="T7" fmla="*/ 4 h 6"/>
                <a:gd name="T8" fmla="*/ 0 w 5"/>
                <a:gd name="T9" fmla="*/ 5 h 6"/>
                <a:gd name="T10" fmla="*/ 1 w 5"/>
                <a:gd name="T11" fmla="*/ 5 h 6"/>
                <a:gd name="T12" fmla="*/ 1 w 5"/>
                <a:gd name="T13" fmla="*/ 5 h 6"/>
                <a:gd name="T14" fmla="*/ 2 w 5"/>
                <a:gd name="T15" fmla="*/ 6 h 6"/>
                <a:gd name="T16" fmla="*/ 2 w 5"/>
                <a:gd name="T17" fmla="*/ 6 h 6"/>
                <a:gd name="T18" fmla="*/ 2 w 5"/>
                <a:gd name="T19" fmla="*/ 6 h 6"/>
                <a:gd name="T20" fmla="*/ 4 w 5"/>
                <a:gd name="T21" fmla="*/ 5 h 6"/>
                <a:gd name="T22" fmla="*/ 5 w 5"/>
                <a:gd name="T23" fmla="*/ 5 h 6"/>
                <a:gd name="T24" fmla="*/ 5 w 5"/>
                <a:gd name="T25" fmla="*/ 5 h 6"/>
                <a:gd name="T26" fmla="*/ 5 w 5"/>
                <a:gd name="T27" fmla="*/ 4 h 6"/>
                <a:gd name="T28" fmla="*/ 5 w 5"/>
                <a:gd name="T29" fmla="*/ 3 h 6"/>
                <a:gd name="T30" fmla="*/ 4 w 5"/>
                <a:gd name="T31" fmla="*/ 1 h 6"/>
                <a:gd name="T32" fmla="*/ 2 w 5"/>
                <a:gd name="T3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 h="6">
                  <a:moveTo>
                    <a:pt x="2" y="0"/>
                  </a:moveTo>
                  <a:cubicBezTo>
                    <a:pt x="2" y="0"/>
                    <a:pt x="1" y="1"/>
                    <a:pt x="0" y="2"/>
                  </a:cubicBezTo>
                  <a:cubicBezTo>
                    <a:pt x="0" y="2"/>
                    <a:pt x="0" y="3"/>
                    <a:pt x="0" y="4"/>
                  </a:cubicBezTo>
                  <a:cubicBezTo>
                    <a:pt x="0" y="4"/>
                    <a:pt x="0" y="4"/>
                    <a:pt x="0" y="4"/>
                  </a:cubicBezTo>
                  <a:cubicBezTo>
                    <a:pt x="0" y="5"/>
                    <a:pt x="0" y="5"/>
                    <a:pt x="0" y="5"/>
                  </a:cubicBezTo>
                  <a:cubicBezTo>
                    <a:pt x="1" y="5"/>
                    <a:pt x="1" y="5"/>
                    <a:pt x="1" y="5"/>
                  </a:cubicBezTo>
                  <a:cubicBezTo>
                    <a:pt x="1" y="5"/>
                    <a:pt x="1" y="5"/>
                    <a:pt x="1" y="5"/>
                  </a:cubicBezTo>
                  <a:cubicBezTo>
                    <a:pt x="1" y="6"/>
                    <a:pt x="1" y="6"/>
                    <a:pt x="2" y="6"/>
                  </a:cubicBezTo>
                  <a:cubicBezTo>
                    <a:pt x="2" y="6"/>
                    <a:pt x="2" y="6"/>
                    <a:pt x="2" y="6"/>
                  </a:cubicBezTo>
                  <a:cubicBezTo>
                    <a:pt x="2" y="6"/>
                    <a:pt x="2" y="6"/>
                    <a:pt x="2" y="6"/>
                  </a:cubicBezTo>
                  <a:cubicBezTo>
                    <a:pt x="3" y="6"/>
                    <a:pt x="4" y="6"/>
                    <a:pt x="4" y="5"/>
                  </a:cubicBezTo>
                  <a:cubicBezTo>
                    <a:pt x="4" y="5"/>
                    <a:pt x="5" y="5"/>
                    <a:pt x="5" y="5"/>
                  </a:cubicBezTo>
                  <a:cubicBezTo>
                    <a:pt x="5" y="5"/>
                    <a:pt x="5" y="5"/>
                    <a:pt x="5" y="5"/>
                  </a:cubicBezTo>
                  <a:cubicBezTo>
                    <a:pt x="5" y="4"/>
                    <a:pt x="5" y="4"/>
                    <a:pt x="5" y="4"/>
                  </a:cubicBezTo>
                  <a:cubicBezTo>
                    <a:pt x="5" y="4"/>
                    <a:pt x="5" y="3"/>
                    <a:pt x="5" y="3"/>
                  </a:cubicBezTo>
                  <a:cubicBezTo>
                    <a:pt x="5" y="2"/>
                    <a:pt x="5" y="1"/>
                    <a:pt x="4" y="1"/>
                  </a:cubicBezTo>
                  <a:cubicBezTo>
                    <a:pt x="4" y="1"/>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9" name="Freeform 3224">
              <a:extLst>
                <a:ext uri="{FF2B5EF4-FFF2-40B4-BE49-F238E27FC236}">
                  <a16:creationId xmlns:a16="http://schemas.microsoft.com/office/drawing/2014/main" id="{C348ADB5-8982-A97B-FB19-532675ED15F7}"/>
                </a:ext>
              </a:extLst>
            </p:cNvPr>
            <p:cNvSpPr>
              <a:spLocks/>
            </p:cNvSpPr>
            <p:nvPr/>
          </p:nvSpPr>
          <p:spPr bwMode="auto">
            <a:xfrm>
              <a:off x="9648322" y="871614"/>
              <a:ext cx="41382" cy="33106"/>
            </a:xfrm>
            <a:custGeom>
              <a:avLst/>
              <a:gdLst>
                <a:gd name="T0" fmla="*/ 3 w 6"/>
                <a:gd name="T1" fmla="*/ 0 h 5"/>
                <a:gd name="T2" fmla="*/ 1 w 6"/>
                <a:gd name="T3" fmla="*/ 0 h 5"/>
                <a:gd name="T4" fmla="*/ 1 w 6"/>
                <a:gd name="T5" fmla="*/ 1 h 5"/>
                <a:gd name="T6" fmla="*/ 0 w 6"/>
                <a:gd name="T7" fmla="*/ 1 h 5"/>
                <a:gd name="T8" fmla="*/ 0 w 6"/>
                <a:gd name="T9" fmla="*/ 3 h 5"/>
                <a:gd name="T10" fmla="*/ 0 w 6"/>
                <a:gd name="T11" fmla="*/ 3 h 5"/>
                <a:gd name="T12" fmla="*/ 1 w 6"/>
                <a:gd name="T13" fmla="*/ 4 h 5"/>
                <a:gd name="T14" fmla="*/ 3 w 6"/>
                <a:gd name="T15" fmla="*/ 5 h 5"/>
                <a:gd name="T16" fmla="*/ 5 w 6"/>
                <a:gd name="T17" fmla="*/ 4 h 5"/>
                <a:gd name="T18" fmla="*/ 4 w 6"/>
                <a:gd name="T19" fmla="*/ 0 h 5"/>
                <a:gd name="T20" fmla="*/ 3 w 6"/>
                <a:gd name="T2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5">
                  <a:moveTo>
                    <a:pt x="3" y="0"/>
                  </a:moveTo>
                  <a:cubicBezTo>
                    <a:pt x="2" y="0"/>
                    <a:pt x="1" y="0"/>
                    <a:pt x="1" y="0"/>
                  </a:cubicBezTo>
                  <a:cubicBezTo>
                    <a:pt x="1" y="0"/>
                    <a:pt x="1" y="0"/>
                    <a:pt x="1" y="1"/>
                  </a:cubicBezTo>
                  <a:cubicBezTo>
                    <a:pt x="1" y="1"/>
                    <a:pt x="1" y="1"/>
                    <a:pt x="0" y="1"/>
                  </a:cubicBezTo>
                  <a:cubicBezTo>
                    <a:pt x="0" y="1"/>
                    <a:pt x="0" y="2"/>
                    <a:pt x="0" y="3"/>
                  </a:cubicBezTo>
                  <a:cubicBezTo>
                    <a:pt x="0" y="3"/>
                    <a:pt x="0" y="3"/>
                    <a:pt x="0" y="3"/>
                  </a:cubicBezTo>
                  <a:cubicBezTo>
                    <a:pt x="0" y="4"/>
                    <a:pt x="1" y="4"/>
                    <a:pt x="1" y="4"/>
                  </a:cubicBezTo>
                  <a:cubicBezTo>
                    <a:pt x="2" y="5"/>
                    <a:pt x="2" y="5"/>
                    <a:pt x="3" y="5"/>
                  </a:cubicBezTo>
                  <a:cubicBezTo>
                    <a:pt x="4" y="5"/>
                    <a:pt x="4" y="5"/>
                    <a:pt x="5" y="4"/>
                  </a:cubicBezTo>
                  <a:cubicBezTo>
                    <a:pt x="6" y="3"/>
                    <a:pt x="6" y="1"/>
                    <a:pt x="4" y="0"/>
                  </a:cubicBezTo>
                  <a:cubicBezTo>
                    <a:pt x="4"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0" name="Freeform 3225">
              <a:extLst>
                <a:ext uri="{FF2B5EF4-FFF2-40B4-BE49-F238E27FC236}">
                  <a16:creationId xmlns:a16="http://schemas.microsoft.com/office/drawing/2014/main" id="{D21F6FAC-1DD1-E1C9-102A-B73D3E439C21}"/>
                </a:ext>
              </a:extLst>
            </p:cNvPr>
            <p:cNvSpPr>
              <a:spLocks/>
            </p:cNvSpPr>
            <p:nvPr/>
          </p:nvSpPr>
          <p:spPr bwMode="auto">
            <a:xfrm>
              <a:off x="7121252" y="-118799"/>
              <a:ext cx="38623" cy="38623"/>
            </a:xfrm>
            <a:custGeom>
              <a:avLst/>
              <a:gdLst>
                <a:gd name="T0" fmla="*/ 3 w 6"/>
                <a:gd name="T1" fmla="*/ 0 h 6"/>
                <a:gd name="T2" fmla="*/ 0 w 6"/>
                <a:gd name="T3" fmla="*/ 1 h 6"/>
                <a:gd name="T4" fmla="*/ 0 w 6"/>
                <a:gd name="T5" fmla="*/ 1 h 6"/>
                <a:gd name="T6" fmla="*/ 0 w 6"/>
                <a:gd name="T7" fmla="*/ 2 h 6"/>
                <a:gd name="T8" fmla="*/ 1 w 6"/>
                <a:gd name="T9" fmla="*/ 5 h 6"/>
                <a:gd name="T10" fmla="*/ 2 w 6"/>
                <a:gd name="T11" fmla="*/ 6 h 6"/>
                <a:gd name="T12" fmla="*/ 3 w 6"/>
                <a:gd name="T13" fmla="*/ 6 h 6"/>
                <a:gd name="T14" fmla="*/ 3 w 6"/>
                <a:gd name="T15" fmla="*/ 6 h 6"/>
                <a:gd name="T16" fmla="*/ 4 w 6"/>
                <a:gd name="T17" fmla="*/ 5 h 6"/>
                <a:gd name="T18" fmla="*/ 4 w 6"/>
                <a:gd name="T19" fmla="*/ 5 h 6"/>
                <a:gd name="T20" fmla="*/ 5 w 6"/>
                <a:gd name="T21" fmla="*/ 5 h 6"/>
                <a:gd name="T22" fmla="*/ 4 w 6"/>
                <a:gd name="T23" fmla="*/ 1 h 6"/>
                <a:gd name="T24" fmla="*/ 3 w 6"/>
                <a:gd name="T2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6">
                  <a:moveTo>
                    <a:pt x="3" y="0"/>
                  </a:moveTo>
                  <a:cubicBezTo>
                    <a:pt x="2" y="0"/>
                    <a:pt x="1" y="1"/>
                    <a:pt x="0" y="1"/>
                  </a:cubicBezTo>
                  <a:cubicBezTo>
                    <a:pt x="0" y="1"/>
                    <a:pt x="0" y="1"/>
                    <a:pt x="0" y="1"/>
                  </a:cubicBezTo>
                  <a:cubicBezTo>
                    <a:pt x="0" y="2"/>
                    <a:pt x="0" y="2"/>
                    <a:pt x="0" y="2"/>
                  </a:cubicBezTo>
                  <a:cubicBezTo>
                    <a:pt x="0" y="3"/>
                    <a:pt x="0" y="4"/>
                    <a:pt x="1" y="5"/>
                  </a:cubicBezTo>
                  <a:cubicBezTo>
                    <a:pt x="1" y="5"/>
                    <a:pt x="2" y="6"/>
                    <a:pt x="2" y="6"/>
                  </a:cubicBezTo>
                  <a:cubicBezTo>
                    <a:pt x="2" y="6"/>
                    <a:pt x="3" y="6"/>
                    <a:pt x="3" y="6"/>
                  </a:cubicBezTo>
                  <a:cubicBezTo>
                    <a:pt x="3" y="6"/>
                    <a:pt x="3" y="6"/>
                    <a:pt x="3" y="6"/>
                  </a:cubicBezTo>
                  <a:cubicBezTo>
                    <a:pt x="3" y="6"/>
                    <a:pt x="4" y="6"/>
                    <a:pt x="4" y="5"/>
                  </a:cubicBezTo>
                  <a:cubicBezTo>
                    <a:pt x="4" y="5"/>
                    <a:pt x="4" y="5"/>
                    <a:pt x="4" y="5"/>
                  </a:cubicBezTo>
                  <a:cubicBezTo>
                    <a:pt x="4" y="5"/>
                    <a:pt x="5" y="5"/>
                    <a:pt x="5" y="5"/>
                  </a:cubicBezTo>
                  <a:cubicBezTo>
                    <a:pt x="6" y="3"/>
                    <a:pt x="5" y="2"/>
                    <a:pt x="4" y="1"/>
                  </a:cubicBezTo>
                  <a:cubicBezTo>
                    <a:pt x="4"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1" name="Freeform 3226">
              <a:extLst>
                <a:ext uri="{FF2B5EF4-FFF2-40B4-BE49-F238E27FC236}">
                  <a16:creationId xmlns:a16="http://schemas.microsoft.com/office/drawing/2014/main" id="{60378028-9BB4-A1C6-3B1C-47A3CAC9FC1C}"/>
                </a:ext>
              </a:extLst>
            </p:cNvPr>
            <p:cNvSpPr>
              <a:spLocks/>
            </p:cNvSpPr>
            <p:nvPr/>
          </p:nvSpPr>
          <p:spPr bwMode="auto">
            <a:xfrm>
              <a:off x="7278504" y="137771"/>
              <a:ext cx="24829" cy="24829"/>
            </a:xfrm>
            <a:custGeom>
              <a:avLst/>
              <a:gdLst>
                <a:gd name="T0" fmla="*/ 2 w 4"/>
                <a:gd name="T1" fmla="*/ 0 h 4"/>
                <a:gd name="T2" fmla="*/ 1 w 4"/>
                <a:gd name="T3" fmla="*/ 0 h 4"/>
                <a:gd name="T4" fmla="*/ 0 w 4"/>
                <a:gd name="T5" fmla="*/ 0 h 4"/>
                <a:gd name="T6" fmla="*/ 0 w 4"/>
                <a:gd name="T7" fmla="*/ 1 h 4"/>
                <a:gd name="T8" fmla="*/ 0 w 4"/>
                <a:gd name="T9" fmla="*/ 2 h 4"/>
                <a:gd name="T10" fmla="*/ 0 w 4"/>
                <a:gd name="T11" fmla="*/ 2 h 4"/>
                <a:gd name="T12" fmla="*/ 0 w 4"/>
                <a:gd name="T13" fmla="*/ 3 h 4"/>
                <a:gd name="T14" fmla="*/ 0 w 4"/>
                <a:gd name="T15" fmla="*/ 3 h 4"/>
                <a:gd name="T16" fmla="*/ 0 w 4"/>
                <a:gd name="T17" fmla="*/ 3 h 4"/>
                <a:gd name="T18" fmla="*/ 2 w 4"/>
                <a:gd name="T19" fmla="*/ 4 h 4"/>
                <a:gd name="T20" fmla="*/ 3 w 4"/>
                <a:gd name="T21" fmla="*/ 3 h 4"/>
                <a:gd name="T22" fmla="*/ 3 w 4"/>
                <a:gd name="T23" fmla="*/ 3 h 4"/>
                <a:gd name="T24" fmla="*/ 3 w 4"/>
                <a:gd name="T25" fmla="*/ 2 h 4"/>
                <a:gd name="T26" fmla="*/ 4 w 4"/>
                <a:gd name="T27" fmla="*/ 2 h 4"/>
                <a:gd name="T28" fmla="*/ 4 w 4"/>
                <a:gd name="T29" fmla="*/ 2 h 4"/>
                <a:gd name="T30" fmla="*/ 3 w 4"/>
                <a:gd name="T31" fmla="*/ 0 h 4"/>
                <a:gd name="T32" fmla="*/ 2 w 4"/>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4">
                  <a:moveTo>
                    <a:pt x="2" y="0"/>
                  </a:moveTo>
                  <a:cubicBezTo>
                    <a:pt x="1" y="0"/>
                    <a:pt x="1" y="0"/>
                    <a:pt x="1" y="0"/>
                  </a:cubicBezTo>
                  <a:cubicBezTo>
                    <a:pt x="1" y="0"/>
                    <a:pt x="1" y="0"/>
                    <a:pt x="0" y="0"/>
                  </a:cubicBezTo>
                  <a:cubicBezTo>
                    <a:pt x="0" y="0"/>
                    <a:pt x="0" y="0"/>
                    <a:pt x="0" y="1"/>
                  </a:cubicBezTo>
                  <a:cubicBezTo>
                    <a:pt x="0" y="1"/>
                    <a:pt x="0" y="1"/>
                    <a:pt x="0" y="2"/>
                  </a:cubicBezTo>
                  <a:cubicBezTo>
                    <a:pt x="0" y="2"/>
                    <a:pt x="0" y="2"/>
                    <a:pt x="0" y="2"/>
                  </a:cubicBezTo>
                  <a:cubicBezTo>
                    <a:pt x="0" y="2"/>
                    <a:pt x="0" y="2"/>
                    <a:pt x="0" y="3"/>
                  </a:cubicBezTo>
                  <a:cubicBezTo>
                    <a:pt x="0" y="3"/>
                    <a:pt x="0" y="3"/>
                    <a:pt x="0" y="3"/>
                  </a:cubicBezTo>
                  <a:cubicBezTo>
                    <a:pt x="0" y="3"/>
                    <a:pt x="0" y="3"/>
                    <a:pt x="0" y="3"/>
                  </a:cubicBezTo>
                  <a:cubicBezTo>
                    <a:pt x="1" y="4"/>
                    <a:pt x="1" y="4"/>
                    <a:pt x="2" y="4"/>
                  </a:cubicBezTo>
                  <a:cubicBezTo>
                    <a:pt x="2" y="4"/>
                    <a:pt x="3" y="3"/>
                    <a:pt x="3" y="3"/>
                  </a:cubicBezTo>
                  <a:cubicBezTo>
                    <a:pt x="3" y="3"/>
                    <a:pt x="3" y="3"/>
                    <a:pt x="3" y="3"/>
                  </a:cubicBezTo>
                  <a:cubicBezTo>
                    <a:pt x="3" y="3"/>
                    <a:pt x="3" y="2"/>
                    <a:pt x="3" y="2"/>
                  </a:cubicBezTo>
                  <a:cubicBezTo>
                    <a:pt x="3" y="2"/>
                    <a:pt x="3" y="2"/>
                    <a:pt x="4" y="2"/>
                  </a:cubicBezTo>
                  <a:cubicBezTo>
                    <a:pt x="4" y="2"/>
                    <a:pt x="4" y="2"/>
                    <a:pt x="4" y="2"/>
                  </a:cubicBezTo>
                  <a:cubicBezTo>
                    <a:pt x="4" y="1"/>
                    <a:pt x="3" y="1"/>
                    <a:pt x="3"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2" name="Freeform 3227">
              <a:extLst>
                <a:ext uri="{FF2B5EF4-FFF2-40B4-BE49-F238E27FC236}">
                  <a16:creationId xmlns:a16="http://schemas.microsoft.com/office/drawing/2014/main" id="{376B5FE1-3D03-4E6B-C7E4-1DE4FD7B715E}"/>
                </a:ext>
              </a:extLst>
            </p:cNvPr>
            <p:cNvSpPr>
              <a:spLocks/>
            </p:cNvSpPr>
            <p:nvPr/>
          </p:nvSpPr>
          <p:spPr bwMode="auto">
            <a:xfrm>
              <a:off x="6897788" y="-242945"/>
              <a:ext cx="24829" cy="24829"/>
            </a:xfrm>
            <a:custGeom>
              <a:avLst/>
              <a:gdLst>
                <a:gd name="T0" fmla="*/ 2 w 4"/>
                <a:gd name="T1" fmla="*/ 0 h 4"/>
                <a:gd name="T2" fmla="*/ 0 w 4"/>
                <a:gd name="T3" fmla="*/ 1 h 4"/>
                <a:gd name="T4" fmla="*/ 1 w 4"/>
                <a:gd name="T5" fmla="*/ 4 h 4"/>
                <a:gd name="T6" fmla="*/ 2 w 4"/>
                <a:gd name="T7" fmla="*/ 4 h 4"/>
                <a:gd name="T8" fmla="*/ 3 w 4"/>
                <a:gd name="T9" fmla="*/ 4 h 4"/>
                <a:gd name="T10" fmla="*/ 3 w 4"/>
                <a:gd name="T11" fmla="*/ 4 h 4"/>
                <a:gd name="T12" fmla="*/ 3 w 4"/>
                <a:gd name="T13" fmla="*/ 3 h 4"/>
                <a:gd name="T14" fmla="*/ 3 w 4"/>
                <a:gd name="T15" fmla="*/ 3 h 4"/>
                <a:gd name="T16" fmla="*/ 4 w 4"/>
                <a:gd name="T17" fmla="*/ 3 h 4"/>
                <a:gd name="T18" fmla="*/ 3 w 4"/>
                <a:gd name="T19" fmla="*/ 1 h 4"/>
                <a:gd name="T20" fmla="*/ 2 w 4"/>
                <a:gd name="T2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4">
                  <a:moveTo>
                    <a:pt x="2" y="0"/>
                  </a:moveTo>
                  <a:cubicBezTo>
                    <a:pt x="1" y="0"/>
                    <a:pt x="1" y="1"/>
                    <a:pt x="0" y="1"/>
                  </a:cubicBezTo>
                  <a:cubicBezTo>
                    <a:pt x="0" y="2"/>
                    <a:pt x="0" y="3"/>
                    <a:pt x="1" y="4"/>
                  </a:cubicBezTo>
                  <a:cubicBezTo>
                    <a:pt x="1" y="4"/>
                    <a:pt x="1" y="4"/>
                    <a:pt x="2" y="4"/>
                  </a:cubicBezTo>
                  <a:cubicBezTo>
                    <a:pt x="2" y="4"/>
                    <a:pt x="2" y="4"/>
                    <a:pt x="3" y="4"/>
                  </a:cubicBezTo>
                  <a:cubicBezTo>
                    <a:pt x="3" y="4"/>
                    <a:pt x="3" y="4"/>
                    <a:pt x="3" y="4"/>
                  </a:cubicBezTo>
                  <a:cubicBezTo>
                    <a:pt x="3" y="4"/>
                    <a:pt x="3" y="4"/>
                    <a:pt x="3" y="3"/>
                  </a:cubicBezTo>
                  <a:cubicBezTo>
                    <a:pt x="3" y="3"/>
                    <a:pt x="3" y="3"/>
                    <a:pt x="3" y="3"/>
                  </a:cubicBezTo>
                  <a:cubicBezTo>
                    <a:pt x="4" y="3"/>
                    <a:pt x="4" y="3"/>
                    <a:pt x="4" y="3"/>
                  </a:cubicBezTo>
                  <a:cubicBezTo>
                    <a:pt x="4" y="2"/>
                    <a:pt x="4" y="1"/>
                    <a:pt x="3" y="1"/>
                  </a:cubicBezTo>
                  <a:cubicBezTo>
                    <a:pt x="3"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3" name="Freeform 3228">
              <a:extLst>
                <a:ext uri="{FF2B5EF4-FFF2-40B4-BE49-F238E27FC236}">
                  <a16:creationId xmlns:a16="http://schemas.microsoft.com/office/drawing/2014/main" id="{48AD4282-D5BA-0A2B-BEDB-A47334B15041}"/>
                </a:ext>
              </a:extLst>
            </p:cNvPr>
            <p:cNvSpPr>
              <a:spLocks/>
            </p:cNvSpPr>
            <p:nvPr/>
          </p:nvSpPr>
          <p:spPr bwMode="auto">
            <a:xfrm>
              <a:off x="7107458" y="137771"/>
              <a:ext cx="24829" cy="24829"/>
            </a:xfrm>
            <a:custGeom>
              <a:avLst/>
              <a:gdLst>
                <a:gd name="T0" fmla="*/ 2 w 4"/>
                <a:gd name="T1" fmla="*/ 0 h 4"/>
                <a:gd name="T2" fmla="*/ 2 w 4"/>
                <a:gd name="T3" fmla="*/ 0 h 4"/>
                <a:gd name="T4" fmla="*/ 1 w 4"/>
                <a:gd name="T5" fmla="*/ 0 h 4"/>
                <a:gd name="T6" fmla="*/ 1 w 4"/>
                <a:gd name="T7" fmla="*/ 1 h 4"/>
                <a:gd name="T8" fmla="*/ 1 w 4"/>
                <a:gd name="T9" fmla="*/ 3 h 4"/>
                <a:gd name="T10" fmla="*/ 1 w 4"/>
                <a:gd name="T11" fmla="*/ 3 h 4"/>
                <a:gd name="T12" fmla="*/ 2 w 4"/>
                <a:gd name="T13" fmla="*/ 4 h 4"/>
                <a:gd name="T14" fmla="*/ 2 w 4"/>
                <a:gd name="T15" fmla="*/ 4 h 4"/>
                <a:gd name="T16" fmla="*/ 3 w 4"/>
                <a:gd name="T17" fmla="*/ 4 h 4"/>
                <a:gd name="T18" fmla="*/ 3 w 4"/>
                <a:gd name="T19" fmla="*/ 3 h 4"/>
                <a:gd name="T20" fmla="*/ 4 w 4"/>
                <a:gd name="T21" fmla="*/ 3 h 4"/>
                <a:gd name="T22" fmla="*/ 4 w 4"/>
                <a:gd name="T23" fmla="*/ 2 h 4"/>
                <a:gd name="T24" fmla="*/ 4 w 4"/>
                <a:gd name="T25" fmla="*/ 2 h 4"/>
                <a:gd name="T26" fmla="*/ 3 w 4"/>
                <a:gd name="T27" fmla="*/ 0 h 4"/>
                <a:gd name="T28" fmla="*/ 3 w 4"/>
                <a:gd name="T29" fmla="*/ 0 h 4"/>
                <a:gd name="T30" fmla="*/ 2 w 4"/>
                <a:gd name="T31" fmla="*/ 0 h 4"/>
                <a:gd name="T32" fmla="*/ 2 w 4"/>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4">
                  <a:moveTo>
                    <a:pt x="2" y="0"/>
                  </a:moveTo>
                  <a:cubicBezTo>
                    <a:pt x="2" y="0"/>
                    <a:pt x="2" y="0"/>
                    <a:pt x="2" y="0"/>
                  </a:cubicBezTo>
                  <a:cubicBezTo>
                    <a:pt x="1" y="0"/>
                    <a:pt x="1" y="0"/>
                    <a:pt x="1" y="0"/>
                  </a:cubicBezTo>
                  <a:cubicBezTo>
                    <a:pt x="1" y="0"/>
                    <a:pt x="1" y="0"/>
                    <a:pt x="1" y="1"/>
                  </a:cubicBezTo>
                  <a:cubicBezTo>
                    <a:pt x="0" y="2"/>
                    <a:pt x="0" y="3"/>
                    <a:pt x="1" y="3"/>
                  </a:cubicBezTo>
                  <a:cubicBezTo>
                    <a:pt x="1" y="3"/>
                    <a:pt x="1" y="3"/>
                    <a:pt x="1" y="3"/>
                  </a:cubicBezTo>
                  <a:cubicBezTo>
                    <a:pt x="1" y="3"/>
                    <a:pt x="1" y="3"/>
                    <a:pt x="2" y="4"/>
                  </a:cubicBezTo>
                  <a:cubicBezTo>
                    <a:pt x="2" y="4"/>
                    <a:pt x="2" y="4"/>
                    <a:pt x="2" y="4"/>
                  </a:cubicBezTo>
                  <a:cubicBezTo>
                    <a:pt x="3" y="4"/>
                    <a:pt x="3" y="4"/>
                    <a:pt x="3" y="4"/>
                  </a:cubicBezTo>
                  <a:cubicBezTo>
                    <a:pt x="3" y="3"/>
                    <a:pt x="3" y="3"/>
                    <a:pt x="3" y="3"/>
                  </a:cubicBezTo>
                  <a:cubicBezTo>
                    <a:pt x="4" y="3"/>
                    <a:pt x="4" y="3"/>
                    <a:pt x="4" y="3"/>
                  </a:cubicBezTo>
                  <a:cubicBezTo>
                    <a:pt x="4" y="3"/>
                    <a:pt x="4" y="2"/>
                    <a:pt x="4" y="2"/>
                  </a:cubicBezTo>
                  <a:cubicBezTo>
                    <a:pt x="4" y="2"/>
                    <a:pt x="4" y="2"/>
                    <a:pt x="4" y="2"/>
                  </a:cubicBezTo>
                  <a:cubicBezTo>
                    <a:pt x="4" y="1"/>
                    <a:pt x="4" y="0"/>
                    <a:pt x="3" y="0"/>
                  </a:cubicBezTo>
                  <a:cubicBezTo>
                    <a:pt x="3" y="0"/>
                    <a:pt x="3" y="0"/>
                    <a:pt x="3" y="0"/>
                  </a:cubicBezTo>
                  <a:cubicBezTo>
                    <a:pt x="3" y="0"/>
                    <a:pt x="3"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4" name="Freeform 3229">
              <a:extLst>
                <a:ext uri="{FF2B5EF4-FFF2-40B4-BE49-F238E27FC236}">
                  <a16:creationId xmlns:a16="http://schemas.microsoft.com/office/drawing/2014/main" id="{8B51ABB8-144A-46D9-FF0E-36C12490A8C2}"/>
                </a:ext>
              </a:extLst>
            </p:cNvPr>
            <p:cNvSpPr>
              <a:spLocks/>
            </p:cNvSpPr>
            <p:nvPr/>
          </p:nvSpPr>
          <p:spPr bwMode="auto">
            <a:xfrm>
              <a:off x="7303333" y="728156"/>
              <a:ext cx="27588" cy="24829"/>
            </a:xfrm>
            <a:custGeom>
              <a:avLst/>
              <a:gdLst>
                <a:gd name="T0" fmla="*/ 2 w 4"/>
                <a:gd name="T1" fmla="*/ 0 h 4"/>
                <a:gd name="T2" fmla="*/ 2 w 4"/>
                <a:gd name="T3" fmla="*/ 0 h 4"/>
                <a:gd name="T4" fmla="*/ 1 w 4"/>
                <a:gd name="T5" fmla="*/ 0 h 4"/>
                <a:gd name="T6" fmla="*/ 0 w 4"/>
                <a:gd name="T7" fmla="*/ 1 h 4"/>
                <a:gd name="T8" fmla="*/ 0 w 4"/>
                <a:gd name="T9" fmla="*/ 2 h 4"/>
                <a:gd name="T10" fmla="*/ 0 w 4"/>
                <a:gd name="T11" fmla="*/ 3 h 4"/>
                <a:gd name="T12" fmla="*/ 1 w 4"/>
                <a:gd name="T13" fmla="*/ 4 h 4"/>
                <a:gd name="T14" fmla="*/ 1 w 4"/>
                <a:gd name="T15" fmla="*/ 4 h 4"/>
                <a:gd name="T16" fmla="*/ 1 w 4"/>
                <a:gd name="T17" fmla="*/ 4 h 4"/>
                <a:gd name="T18" fmla="*/ 2 w 4"/>
                <a:gd name="T19" fmla="*/ 4 h 4"/>
                <a:gd name="T20" fmla="*/ 3 w 4"/>
                <a:gd name="T21" fmla="*/ 3 h 4"/>
                <a:gd name="T22" fmla="*/ 3 w 4"/>
                <a:gd name="T23" fmla="*/ 1 h 4"/>
                <a:gd name="T24" fmla="*/ 3 w 4"/>
                <a:gd name="T25" fmla="*/ 1 h 4"/>
                <a:gd name="T26" fmla="*/ 3 w 4"/>
                <a:gd name="T27" fmla="*/ 1 h 4"/>
                <a:gd name="T28" fmla="*/ 3 w 4"/>
                <a:gd name="T29" fmla="*/ 1 h 4"/>
                <a:gd name="T30" fmla="*/ 3 w 4"/>
                <a:gd name="T31" fmla="*/ 0 h 4"/>
                <a:gd name="T32" fmla="*/ 2 w 4"/>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4">
                  <a:moveTo>
                    <a:pt x="2" y="0"/>
                  </a:moveTo>
                  <a:cubicBezTo>
                    <a:pt x="2" y="0"/>
                    <a:pt x="2" y="0"/>
                    <a:pt x="2" y="0"/>
                  </a:cubicBezTo>
                  <a:cubicBezTo>
                    <a:pt x="2" y="0"/>
                    <a:pt x="1" y="0"/>
                    <a:pt x="1" y="0"/>
                  </a:cubicBezTo>
                  <a:cubicBezTo>
                    <a:pt x="1" y="0"/>
                    <a:pt x="0" y="1"/>
                    <a:pt x="0" y="1"/>
                  </a:cubicBezTo>
                  <a:cubicBezTo>
                    <a:pt x="0" y="1"/>
                    <a:pt x="0" y="2"/>
                    <a:pt x="0" y="2"/>
                  </a:cubicBezTo>
                  <a:cubicBezTo>
                    <a:pt x="0" y="3"/>
                    <a:pt x="0" y="3"/>
                    <a:pt x="0" y="3"/>
                  </a:cubicBezTo>
                  <a:cubicBezTo>
                    <a:pt x="0" y="3"/>
                    <a:pt x="0" y="4"/>
                    <a:pt x="1" y="4"/>
                  </a:cubicBezTo>
                  <a:cubicBezTo>
                    <a:pt x="1" y="4"/>
                    <a:pt x="1" y="4"/>
                    <a:pt x="1" y="4"/>
                  </a:cubicBezTo>
                  <a:cubicBezTo>
                    <a:pt x="1" y="4"/>
                    <a:pt x="1" y="4"/>
                    <a:pt x="1" y="4"/>
                  </a:cubicBezTo>
                  <a:cubicBezTo>
                    <a:pt x="1" y="4"/>
                    <a:pt x="2" y="4"/>
                    <a:pt x="2" y="4"/>
                  </a:cubicBezTo>
                  <a:cubicBezTo>
                    <a:pt x="2" y="4"/>
                    <a:pt x="3" y="4"/>
                    <a:pt x="3" y="3"/>
                  </a:cubicBezTo>
                  <a:cubicBezTo>
                    <a:pt x="4" y="3"/>
                    <a:pt x="4" y="2"/>
                    <a:pt x="3" y="1"/>
                  </a:cubicBezTo>
                  <a:cubicBezTo>
                    <a:pt x="3" y="1"/>
                    <a:pt x="3" y="1"/>
                    <a:pt x="3" y="1"/>
                  </a:cubicBezTo>
                  <a:cubicBezTo>
                    <a:pt x="3" y="1"/>
                    <a:pt x="3" y="1"/>
                    <a:pt x="3" y="1"/>
                  </a:cubicBezTo>
                  <a:cubicBezTo>
                    <a:pt x="3" y="1"/>
                    <a:pt x="3" y="1"/>
                    <a:pt x="3" y="1"/>
                  </a:cubicBezTo>
                  <a:cubicBezTo>
                    <a:pt x="3" y="0"/>
                    <a:pt x="3" y="0"/>
                    <a:pt x="3"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5" name="Freeform 3230">
              <a:extLst>
                <a:ext uri="{FF2B5EF4-FFF2-40B4-BE49-F238E27FC236}">
                  <a16:creationId xmlns:a16="http://schemas.microsoft.com/office/drawing/2014/main" id="{EE1CE3AF-3C01-7EF0-9ACB-76BA731CE807}"/>
                </a:ext>
              </a:extLst>
            </p:cNvPr>
            <p:cNvSpPr>
              <a:spLocks/>
            </p:cNvSpPr>
            <p:nvPr/>
          </p:nvSpPr>
          <p:spPr bwMode="auto">
            <a:xfrm>
              <a:off x="6883994" y="824715"/>
              <a:ext cx="27588" cy="19312"/>
            </a:xfrm>
            <a:custGeom>
              <a:avLst/>
              <a:gdLst>
                <a:gd name="T0" fmla="*/ 2 w 4"/>
                <a:gd name="T1" fmla="*/ 0 h 3"/>
                <a:gd name="T2" fmla="*/ 1 w 4"/>
                <a:gd name="T3" fmla="*/ 0 h 3"/>
                <a:gd name="T4" fmla="*/ 1 w 4"/>
                <a:gd name="T5" fmla="*/ 3 h 3"/>
                <a:gd name="T6" fmla="*/ 2 w 4"/>
                <a:gd name="T7" fmla="*/ 3 h 3"/>
                <a:gd name="T8" fmla="*/ 4 w 4"/>
                <a:gd name="T9" fmla="*/ 3 h 3"/>
                <a:gd name="T10" fmla="*/ 4 w 4"/>
                <a:gd name="T11" fmla="*/ 2 h 3"/>
                <a:gd name="T12" fmla="*/ 4 w 4"/>
                <a:gd name="T13" fmla="*/ 2 h 3"/>
                <a:gd name="T14" fmla="*/ 4 w 4"/>
                <a:gd name="T15" fmla="*/ 1 h 3"/>
                <a:gd name="T16" fmla="*/ 4 w 4"/>
                <a:gd name="T17" fmla="*/ 1 h 3"/>
                <a:gd name="T18" fmla="*/ 4 w 4"/>
                <a:gd name="T19" fmla="*/ 0 h 3"/>
                <a:gd name="T20" fmla="*/ 3 w 4"/>
                <a:gd name="T21" fmla="*/ 0 h 3"/>
                <a:gd name="T22" fmla="*/ 3 w 4"/>
                <a:gd name="T23" fmla="*/ 0 h 3"/>
                <a:gd name="T24" fmla="*/ 2 w 4"/>
                <a:gd name="T25"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3">
                  <a:moveTo>
                    <a:pt x="2" y="0"/>
                  </a:moveTo>
                  <a:cubicBezTo>
                    <a:pt x="2" y="0"/>
                    <a:pt x="1" y="0"/>
                    <a:pt x="1" y="0"/>
                  </a:cubicBezTo>
                  <a:cubicBezTo>
                    <a:pt x="0" y="1"/>
                    <a:pt x="0" y="2"/>
                    <a:pt x="1" y="3"/>
                  </a:cubicBezTo>
                  <a:cubicBezTo>
                    <a:pt x="2" y="3"/>
                    <a:pt x="2" y="3"/>
                    <a:pt x="2" y="3"/>
                  </a:cubicBezTo>
                  <a:cubicBezTo>
                    <a:pt x="3" y="3"/>
                    <a:pt x="4" y="3"/>
                    <a:pt x="4" y="3"/>
                  </a:cubicBezTo>
                  <a:cubicBezTo>
                    <a:pt x="4" y="2"/>
                    <a:pt x="4" y="2"/>
                    <a:pt x="4" y="2"/>
                  </a:cubicBezTo>
                  <a:cubicBezTo>
                    <a:pt x="4" y="2"/>
                    <a:pt x="4" y="2"/>
                    <a:pt x="4" y="2"/>
                  </a:cubicBezTo>
                  <a:cubicBezTo>
                    <a:pt x="4" y="2"/>
                    <a:pt x="4" y="1"/>
                    <a:pt x="4" y="1"/>
                  </a:cubicBezTo>
                  <a:cubicBezTo>
                    <a:pt x="4" y="1"/>
                    <a:pt x="4" y="1"/>
                    <a:pt x="4" y="1"/>
                  </a:cubicBezTo>
                  <a:cubicBezTo>
                    <a:pt x="4" y="1"/>
                    <a:pt x="4" y="0"/>
                    <a:pt x="4" y="0"/>
                  </a:cubicBezTo>
                  <a:cubicBezTo>
                    <a:pt x="4" y="0"/>
                    <a:pt x="4" y="0"/>
                    <a:pt x="3" y="0"/>
                  </a:cubicBezTo>
                  <a:cubicBezTo>
                    <a:pt x="3" y="0"/>
                    <a:pt x="3" y="0"/>
                    <a:pt x="3" y="0"/>
                  </a:cubicBezTo>
                  <a:cubicBezTo>
                    <a:pt x="3" y="0"/>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6" name="Freeform 3231">
              <a:extLst>
                <a:ext uri="{FF2B5EF4-FFF2-40B4-BE49-F238E27FC236}">
                  <a16:creationId xmlns:a16="http://schemas.microsoft.com/office/drawing/2014/main" id="{A916DDBB-45A8-D092-5CA0-990F89A7737C}"/>
                </a:ext>
              </a:extLst>
            </p:cNvPr>
            <p:cNvSpPr>
              <a:spLocks/>
            </p:cNvSpPr>
            <p:nvPr/>
          </p:nvSpPr>
          <p:spPr bwMode="auto">
            <a:xfrm>
              <a:off x="7794401" y="347440"/>
              <a:ext cx="27588" cy="24829"/>
            </a:xfrm>
            <a:custGeom>
              <a:avLst/>
              <a:gdLst>
                <a:gd name="T0" fmla="*/ 2 w 4"/>
                <a:gd name="T1" fmla="*/ 0 h 4"/>
                <a:gd name="T2" fmla="*/ 0 w 4"/>
                <a:gd name="T3" fmla="*/ 1 h 4"/>
                <a:gd name="T4" fmla="*/ 0 w 4"/>
                <a:gd name="T5" fmla="*/ 1 h 4"/>
                <a:gd name="T6" fmla="*/ 0 w 4"/>
                <a:gd name="T7" fmla="*/ 1 h 4"/>
                <a:gd name="T8" fmla="*/ 0 w 4"/>
                <a:gd name="T9" fmla="*/ 2 h 4"/>
                <a:gd name="T10" fmla="*/ 0 w 4"/>
                <a:gd name="T11" fmla="*/ 2 h 4"/>
                <a:gd name="T12" fmla="*/ 0 w 4"/>
                <a:gd name="T13" fmla="*/ 3 h 4"/>
                <a:gd name="T14" fmla="*/ 0 w 4"/>
                <a:gd name="T15" fmla="*/ 3 h 4"/>
                <a:gd name="T16" fmla="*/ 1 w 4"/>
                <a:gd name="T17" fmla="*/ 3 h 4"/>
                <a:gd name="T18" fmla="*/ 2 w 4"/>
                <a:gd name="T19" fmla="*/ 4 h 4"/>
                <a:gd name="T20" fmla="*/ 3 w 4"/>
                <a:gd name="T21" fmla="*/ 3 h 4"/>
                <a:gd name="T22" fmla="*/ 3 w 4"/>
                <a:gd name="T23" fmla="*/ 3 h 4"/>
                <a:gd name="T24" fmla="*/ 3 w 4"/>
                <a:gd name="T25" fmla="*/ 3 h 4"/>
                <a:gd name="T26" fmla="*/ 3 w 4"/>
                <a:gd name="T27" fmla="*/ 2 h 4"/>
                <a:gd name="T28" fmla="*/ 4 w 4"/>
                <a:gd name="T29" fmla="*/ 2 h 4"/>
                <a:gd name="T30" fmla="*/ 3 w 4"/>
                <a:gd name="T31" fmla="*/ 1 h 4"/>
                <a:gd name="T32" fmla="*/ 3 w 4"/>
                <a:gd name="T33" fmla="*/ 0 h 4"/>
                <a:gd name="T34" fmla="*/ 3 w 4"/>
                <a:gd name="T35" fmla="*/ 0 h 4"/>
                <a:gd name="T36" fmla="*/ 2 w 4"/>
                <a:gd name="T3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 h="4">
                  <a:moveTo>
                    <a:pt x="2" y="0"/>
                  </a:moveTo>
                  <a:cubicBezTo>
                    <a:pt x="1" y="0"/>
                    <a:pt x="0" y="0"/>
                    <a:pt x="0" y="1"/>
                  </a:cubicBezTo>
                  <a:cubicBezTo>
                    <a:pt x="0" y="1"/>
                    <a:pt x="0" y="1"/>
                    <a:pt x="0" y="1"/>
                  </a:cubicBezTo>
                  <a:cubicBezTo>
                    <a:pt x="0" y="1"/>
                    <a:pt x="0" y="1"/>
                    <a:pt x="0" y="1"/>
                  </a:cubicBezTo>
                  <a:cubicBezTo>
                    <a:pt x="0" y="1"/>
                    <a:pt x="0" y="1"/>
                    <a:pt x="0" y="2"/>
                  </a:cubicBezTo>
                  <a:cubicBezTo>
                    <a:pt x="0" y="2"/>
                    <a:pt x="0" y="2"/>
                    <a:pt x="0" y="2"/>
                  </a:cubicBezTo>
                  <a:cubicBezTo>
                    <a:pt x="0" y="2"/>
                    <a:pt x="0" y="3"/>
                    <a:pt x="0" y="3"/>
                  </a:cubicBezTo>
                  <a:cubicBezTo>
                    <a:pt x="0" y="3"/>
                    <a:pt x="0" y="3"/>
                    <a:pt x="0" y="3"/>
                  </a:cubicBezTo>
                  <a:cubicBezTo>
                    <a:pt x="0" y="3"/>
                    <a:pt x="0" y="3"/>
                    <a:pt x="1" y="3"/>
                  </a:cubicBezTo>
                  <a:cubicBezTo>
                    <a:pt x="1" y="4"/>
                    <a:pt x="1" y="4"/>
                    <a:pt x="2" y="4"/>
                  </a:cubicBezTo>
                  <a:cubicBezTo>
                    <a:pt x="2" y="4"/>
                    <a:pt x="3" y="4"/>
                    <a:pt x="3" y="3"/>
                  </a:cubicBezTo>
                  <a:cubicBezTo>
                    <a:pt x="3" y="3"/>
                    <a:pt x="3" y="3"/>
                    <a:pt x="3" y="3"/>
                  </a:cubicBezTo>
                  <a:cubicBezTo>
                    <a:pt x="3" y="3"/>
                    <a:pt x="3" y="3"/>
                    <a:pt x="3" y="3"/>
                  </a:cubicBezTo>
                  <a:cubicBezTo>
                    <a:pt x="3" y="3"/>
                    <a:pt x="3" y="3"/>
                    <a:pt x="3" y="2"/>
                  </a:cubicBezTo>
                  <a:cubicBezTo>
                    <a:pt x="4" y="2"/>
                    <a:pt x="4" y="2"/>
                    <a:pt x="4" y="2"/>
                  </a:cubicBezTo>
                  <a:cubicBezTo>
                    <a:pt x="4" y="2"/>
                    <a:pt x="3" y="1"/>
                    <a:pt x="3" y="1"/>
                  </a:cubicBezTo>
                  <a:cubicBezTo>
                    <a:pt x="3" y="1"/>
                    <a:pt x="3" y="0"/>
                    <a:pt x="3" y="0"/>
                  </a:cubicBezTo>
                  <a:cubicBezTo>
                    <a:pt x="3" y="0"/>
                    <a:pt x="3" y="0"/>
                    <a:pt x="3"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7" name="Freeform 3232">
              <a:extLst>
                <a:ext uri="{FF2B5EF4-FFF2-40B4-BE49-F238E27FC236}">
                  <a16:creationId xmlns:a16="http://schemas.microsoft.com/office/drawing/2014/main" id="{5EC2CD44-D4B7-64EF-0194-C15ABA898CB3}"/>
                </a:ext>
              </a:extLst>
            </p:cNvPr>
            <p:cNvSpPr>
              <a:spLocks/>
            </p:cNvSpPr>
            <p:nvPr/>
          </p:nvSpPr>
          <p:spPr bwMode="auto">
            <a:xfrm>
              <a:off x="8337887" y="758503"/>
              <a:ext cx="22070" cy="27588"/>
            </a:xfrm>
            <a:custGeom>
              <a:avLst/>
              <a:gdLst>
                <a:gd name="T0" fmla="*/ 2 w 3"/>
                <a:gd name="T1" fmla="*/ 0 h 4"/>
                <a:gd name="T2" fmla="*/ 1 w 3"/>
                <a:gd name="T3" fmla="*/ 0 h 4"/>
                <a:gd name="T4" fmla="*/ 0 w 3"/>
                <a:gd name="T5" fmla="*/ 1 h 4"/>
                <a:gd name="T6" fmla="*/ 0 w 3"/>
                <a:gd name="T7" fmla="*/ 1 h 4"/>
                <a:gd name="T8" fmla="*/ 0 w 3"/>
                <a:gd name="T9" fmla="*/ 1 h 4"/>
                <a:gd name="T10" fmla="*/ 0 w 3"/>
                <a:gd name="T11" fmla="*/ 3 h 4"/>
                <a:gd name="T12" fmla="*/ 0 w 3"/>
                <a:gd name="T13" fmla="*/ 3 h 4"/>
                <a:gd name="T14" fmla="*/ 0 w 3"/>
                <a:gd name="T15" fmla="*/ 4 h 4"/>
                <a:gd name="T16" fmla="*/ 2 w 3"/>
                <a:gd name="T17" fmla="*/ 4 h 4"/>
                <a:gd name="T18" fmla="*/ 3 w 3"/>
                <a:gd name="T19" fmla="*/ 3 h 4"/>
                <a:gd name="T20" fmla="*/ 3 w 3"/>
                <a:gd name="T21" fmla="*/ 3 h 4"/>
                <a:gd name="T22" fmla="*/ 3 w 3"/>
                <a:gd name="T23" fmla="*/ 2 h 4"/>
                <a:gd name="T24" fmla="*/ 3 w 3"/>
                <a:gd name="T25" fmla="*/ 2 h 4"/>
                <a:gd name="T26" fmla="*/ 3 w 3"/>
                <a:gd name="T27" fmla="*/ 2 h 4"/>
                <a:gd name="T28" fmla="*/ 3 w 3"/>
                <a:gd name="T29" fmla="*/ 2 h 4"/>
                <a:gd name="T30" fmla="*/ 3 w 3"/>
                <a:gd name="T31" fmla="*/ 1 h 4"/>
                <a:gd name="T32" fmla="*/ 3 w 3"/>
                <a:gd name="T33" fmla="*/ 1 h 4"/>
                <a:gd name="T34" fmla="*/ 2 w 3"/>
                <a:gd name="T35" fmla="*/ 0 h 4"/>
                <a:gd name="T36" fmla="*/ 2 w 3"/>
                <a:gd name="T3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 h="4">
                  <a:moveTo>
                    <a:pt x="2" y="0"/>
                  </a:moveTo>
                  <a:cubicBezTo>
                    <a:pt x="1" y="0"/>
                    <a:pt x="1" y="0"/>
                    <a:pt x="1" y="0"/>
                  </a:cubicBezTo>
                  <a:cubicBezTo>
                    <a:pt x="1" y="0"/>
                    <a:pt x="0" y="1"/>
                    <a:pt x="0" y="1"/>
                  </a:cubicBezTo>
                  <a:cubicBezTo>
                    <a:pt x="0" y="1"/>
                    <a:pt x="0" y="1"/>
                    <a:pt x="0" y="1"/>
                  </a:cubicBezTo>
                  <a:cubicBezTo>
                    <a:pt x="0" y="1"/>
                    <a:pt x="0" y="1"/>
                    <a:pt x="0" y="1"/>
                  </a:cubicBezTo>
                  <a:cubicBezTo>
                    <a:pt x="0" y="2"/>
                    <a:pt x="0" y="2"/>
                    <a:pt x="0" y="3"/>
                  </a:cubicBezTo>
                  <a:cubicBezTo>
                    <a:pt x="0" y="3"/>
                    <a:pt x="0" y="3"/>
                    <a:pt x="0" y="3"/>
                  </a:cubicBezTo>
                  <a:cubicBezTo>
                    <a:pt x="0" y="3"/>
                    <a:pt x="0" y="4"/>
                    <a:pt x="0" y="4"/>
                  </a:cubicBezTo>
                  <a:cubicBezTo>
                    <a:pt x="1" y="4"/>
                    <a:pt x="1" y="4"/>
                    <a:pt x="2" y="4"/>
                  </a:cubicBezTo>
                  <a:cubicBezTo>
                    <a:pt x="2" y="4"/>
                    <a:pt x="3" y="4"/>
                    <a:pt x="3" y="3"/>
                  </a:cubicBezTo>
                  <a:cubicBezTo>
                    <a:pt x="3" y="3"/>
                    <a:pt x="3" y="3"/>
                    <a:pt x="3" y="3"/>
                  </a:cubicBezTo>
                  <a:cubicBezTo>
                    <a:pt x="3" y="3"/>
                    <a:pt x="3" y="2"/>
                    <a:pt x="3" y="2"/>
                  </a:cubicBezTo>
                  <a:cubicBezTo>
                    <a:pt x="3" y="2"/>
                    <a:pt x="3" y="2"/>
                    <a:pt x="3" y="2"/>
                  </a:cubicBezTo>
                  <a:cubicBezTo>
                    <a:pt x="3" y="2"/>
                    <a:pt x="3" y="2"/>
                    <a:pt x="3" y="2"/>
                  </a:cubicBezTo>
                  <a:cubicBezTo>
                    <a:pt x="3" y="2"/>
                    <a:pt x="3" y="2"/>
                    <a:pt x="3" y="2"/>
                  </a:cubicBezTo>
                  <a:cubicBezTo>
                    <a:pt x="3" y="2"/>
                    <a:pt x="3" y="1"/>
                    <a:pt x="3" y="1"/>
                  </a:cubicBezTo>
                  <a:cubicBezTo>
                    <a:pt x="3" y="1"/>
                    <a:pt x="3" y="1"/>
                    <a:pt x="3" y="1"/>
                  </a:cubicBezTo>
                  <a:cubicBezTo>
                    <a:pt x="2" y="1"/>
                    <a:pt x="2"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8" name="Freeform 3233">
              <a:extLst>
                <a:ext uri="{FF2B5EF4-FFF2-40B4-BE49-F238E27FC236}">
                  <a16:creationId xmlns:a16="http://schemas.microsoft.com/office/drawing/2014/main" id="{06CE18C1-97F9-F2E5-F40A-7718E04619A4}"/>
                </a:ext>
              </a:extLst>
            </p:cNvPr>
            <p:cNvSpPr>
              <a:spLocks/>
            </p:cNvSpPr>
            <p:nvPr/>
          </p:nvSpPr>
          <p:spPr bwMode="auto">
            <a:xfrm>
              <a:off x="7998553" y="832991"/>
              <a:ext cx="24829" cy="24829"/>
            </a:xfrm>
            <a:custGeom>
              <a:avLst/>
              <a:gdLst>
                <a:gd name="T0" fmla="*/ 2 w 4"/>
                <a:gd name="T1" fmla="*/ 0 h 4"/>
                <a:gd name="T2" fmla="*/ 1 w 4"/>
                <a:gd name="T3" fmla="*/ 1 h 4"/>
                <a:gd name="T4" fmla="*/ 1 w 4"/>
                <a:gd name="T5" fmla="*/ 4 h 4"/>
                <a:gd name="T6" fmla="*/ 2 w 4"/>
                <a:gd name="T7" fmla="*/ 4 h 4"/>
                <a:gd name="T8" fmla="*/ 4 w 4"/>
                <a:gd name="T9" fmla="*/ 3 h 4"/>
                <a:gd name="T10" fmla="*/ 4 w 4"/>
                <a:gd name="T11" fmla="*/ 2 h 4"/>
                <a:gd name="T12" fmla="*/ 4 w 4"/>
                <a:gd name="T13" fmla="*/ 2 h 4"/>
                <a:gd name="T14" fmla="*/ 4 w 4"/>
                <a:gd name="T15" fmla="*/ 1 h 4"/>
                <a:gd name="T16" fmla="*/ 3 w 4"/>
                <a:gd name="T17" fmla="*/ 1 h 4"/>
                <a:gd name="T18" fmla="*/ 3 w 4"/>
                <a:gd name="T19" fmla="*/ 1 h 4"/>
                <a:gd name="T20" fmla="*/ 2 w 4"/>
                <a:gd name="T2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4">
                  <a:moveTo>
                    <a:pt x="2" y="0"/>
                  </a:moveTo>
                  <a:cubicBezTo>
                    <a:pt x="2" y="0"/>
                    <a:pt x="1" y="1"/>
                    <a:pt x="1" y="1"/>
                  </a:cubicBezTo>
                  <a:cubicBezTo>
                    <a:pt x="0" y="2"/>
                    <a:pt x="0" y="3"/>
                    <a:pt x="1" y="4"/>
                  </a:cubicBezTo>
                  <a:cubicBezTo>
                    <a:pt x="1" y="4"/>
                    <a:pt x="2" y="4"/>
                    <a:pt x="2" y="4"/>
                  </a:cubicBezTo>
                  <a:cubicBezTo>
                    <a:pt x="3" y="4"/>
                    <a:pt x="3" y="4"/>
                    <a:pt x="4" y="3"/>
                  </a:cubicBezTo>
                  <a:cubicBezTo>
                    <a:pt x="4" y="3"/>
                    <a:pt x="4" y="3"/>
                    <a:pt x="4" y="2"/>
                  </a:cubicBezTo>
                  <a:cubicBezTo>
                    <a:pt x="4" y="2"/>
                    <a:pt x="4" y="2"/>
                    <a:pt x="4" y="2"/>
                  </a:cubicBezTo>
                  <a:cubicBezTo>
                    <a:pt x="4" y="1"/>
                    <a:pt x="4" y="1"/>
                    <a:pt x="4" y="1"/>
                  </a:cubicBezTo>
                  <a:cubicBezTo>
                    <a:pt x="4" y="1"/>
                    <a:pt x="3" y="1"/>
                    <a:pt x="3" y="1"/>
                  </a:cubicBezTo>
                  <a:cubicBezTo>
                    <a:pt x="3" y="1"/>
                    <a:pt x="3" y="1"/>
                    <a:pt x="3" y="1"/>
                  </a:cubicBezTo>
                  <a:cubicBezTo>
                    <a:pt x="3" y="1"/>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9" name="Freeform 3234">
              <a:extLst>
                <a:ext uri="{FF2B5EF4-FFF2-40B4-BE49-F238E27FC236}">
                  <a16:creationId xmlns:a16="http://schemas.microsoft.com/office/drawing/2014/main" id="{BD826F9E-7608-CA47-FC3B-51348DBC6DE2}"/>
                </a:ext>
              </a:extLst>
            </p:cNvPr>
            <p:cNvSpPr>
              <a:spLocks/>
            </p:cNvSpPr>
            <p:nvPr/>
          </p:nvSpPr>
          <p:spPr bwMode="auto">
            <a:xfrm>
              <a:off x="9008278" y="1834439"/>
              <a:ext cx="44141" cy="46900"/>
            </a:xfrm>
            <a:custGeom>
              <a:avLst/>
              <a:gdLst>
                <a:gd name="T0" fmla="*/ 4 w 7"/>
                <a:gd name="T1" fmla="*/ 0 h 7"/>
                <a:gd name="T2" fmla="*/ 3 w 7"/>
                <a:gd name="T3" fmla="*/ 0 h 7"/>
                <a:gd name="T4" fmla="*/ 2 w 7"/>
                <a:gd name="T5" fmla="*/ 1 h 7"/>
                <a:gd name="T6" fmla="*/ 1 w 7"/>
                <a:gd name="T7" fmla="*/ 1 h 7"/>
                <a:gd name="T8" fmla="*/ 0 w 7"/>
                <a:gd name="T9" fmla="*/ 3 h 7"/>
                <a:gd name="T10" fmla="*/ 0 w 7"/>
                <a:gd name="T11" fmla="*/ 3 h 7"/>
                <a:gd name="T12" fmla="*/ 0 w 7"/>
                <a:gd name="T13" fmla="*/ 4 h 7"/>
                <a:gd name="T14" fmla="*/ 4 w 7"/>
                <a:gd name="T15" fmla="*/ 7 h 7"/>
                <a:gd name="T16" fmla="*/ 4 w 7"/>
                <a:gd name="T17" fmla="*/ 7 h 7"/>
                <a:gd name="T18" fmla="*/ 6 w 7"/>
                <a:gd name="T19" fmla="*/ 6 h 7"/>
                <a:gd name="T20" fmla="*/ 6 w 7"/>
                <a:gd name="T21" fmla="*/ 6 h 7"/>
                <a:gd name="T22" fmla="*/ 7 w 7"/>
                <a:gd name="T23" fmla="*/ 4 h 7"/>
                <a:gd name="T24" fmla="*/ 7 w 7"/>
                <a:gd name="T25" fmla="*/ 4 h 7"/>
                <a:gd name="T26" fmla="*/ 7 w 7"/>
                <a:gd name="T27" fmla="*/ 3 h 7"/>
                <a:gd name="T28" fmla="*/ 6 w 7"/>
                <a:gd name="T29" fmla="*/ 1 h 7"/>
                <a:gd name="T30" fmla="*/ 6 w 7"/>
                <a:gd name="T31" fmla="*/ 1 h 7"/>
                <a:gd name="T32" fmla="*/ 4 w 7"/>
                <a:gd name="T33"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 h="7">
                  <a:moveTo>
                    <a:pt x="4" y="0"/>
                  </a:moveTo>
                  <a:cubicBezTo>
                    <a:pt x="3" y="0"/>
                    <a:pt x="3" y="0"/>
                    <a:pt x="3" y="0"/>
                  </a:cubicBezTo>
                  <a:cubicBezTo>
                    <a:pt x="2" y="0"/>
                    <a:pt x="2" y="0"/>
                    <a:pt x="2" y="1"/>
                  </a:cubicBezTo>
                  <a:cubicBezTo>
                    <a:pt x="2" y="1"/>
                    <a:pt x="1" y="1"/>
                    <a:pt x="1" y="1"/>
                  </a:cubicBezTo>
                  <a:cubicBezTo>
                    <a:pt x="1" y="1"/>
                    <a:pt x="0" y="2"/>
                    <a:pt x="0" y="3"/>
                  </a:cubicBezTo>
                  <a:cubicBezTo>
                    <a:pt x="0" y="3"/>
                    <a:pt x="0" y="3"/>
                    <a:pt x="0" y="3"/>
                  </a:cubicBezTo>
                  <a:cubicBezTo>
                    <a:pt x="0" y="3"/>
                    <a:pt x="0" y="4"/>
                    <a:pt x="0" y="4"/>
                  </a:cubicBezTo>
                  <a:cubicBezTo>
                    <a:pt x="0" y="6"/>
                    <a:pt x="2" y="7"/>
                    <a:pt x="4" y="7"/>
                  </a:cubicBezTo>
                  <a:cubicBezTo>
                    <a:pt x="4" y="7"/>
                    <a:pt x="4" y="7"/>
                    <a:pt x="4" y="7"/>
                  </a:cubicBezTo>
                  <a:cubicBezTo>
                    <a:pt x="5" y="7"/>
                    <a:pt x="6" y="6"/>
                    <a:pt x="6" y="6"/>
                  </a:cubicBezTo>
                  <a:cubicBezTo>
                    <a:pt x="6" y="6"/>
                    <a:pt x="6" y="6"/>
                    <a:pt x="6" y="6"/>
                  </a:cubicBezTo>
                  <a:cubicBezTo>
                    <a:pt x="7" y="5"/>
                    <a:pt x="7" y="5"/>
                    <a:pt x="7" y="4"/>
                  </a:cubicBezTo>
                  <a:cubicBezTo>
                    <a:pt x="7" y="4"/>
                    <a:pt x="7" y="4"/>
                    <a:pt x="7" y="4"/>
                  </a:cubicBezTo>
                  <a:cubicBezTo>
                    <a:pt x="7" y="3"/>
                    <a:pt x="7" y="3"/>
                    <a:pt x="7" y="3"/>
                  </a:cubicBezTo>
                  <a:cubicBezTo>
                    <a:pt x="7" y="2"/>
                    <a:pt x="7" y="1"/>
                    <a:pt x="6" y="1"/>
                  </a:cubicBezTo>
                  <a:cubicBezTo>
                    <a:pt x="6" y="1"/>
                    <a:pt x="6" y="1"/>
                    <a:pt x="6" y="1"/>
                  </a:cubicBezTo>
                  <a:cubicBezTo>
                    <a:pt x="5" y="0"/>
                    <a:pt x="4"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0" name="Freeform 3235">
              <a:extLst>
                <a:ext uri="{FF2B5EF4-FFF2-40B4-BE49-F238E27FC236}">
                  <a16:creationId xmlns:a16="http://schemas.microsoft.com/office/drawing/2014/main" id="{188D88D7-27A9-FD8B-451A-07022543C8F5}"/>
                </a:ext>
              </a:extLst>
            </p:cNvPr>
            <p:cNvSpPr>
              <a:spLocks/>
            </p:cNvSpPr>
            <p:nvPr/>
          </p:nvSpPr>
          <p:spPr bwMode="auto">
            <a:xfrm>
              <a:off x="9524175" y="2325507"/>
              <a:ext cx="52417" cy="46900"/>
            </a:xfrm>
            <a:custGeom>
              <a:avLst/>
              <a:gdLst>
                <a:gd name="T0" fmla="*/ 4 w 8"/>
                <a:gd name="T1" fmla="*/ 0 h 7"/>
                <a:gd name="T2" fmla="*/ 3 w 8"/>
                <a:gd name="T3" fmla="*/ 0 h 7"/>
                <a:gd name="T4" fmla="*/ 2 w 8"/>
                <a:gd name="T5" fmla="*/ 0 h 7"/>
                <a:gd name="T6" fmla="*/ 2 w 8"/>
                <a:gd name="T7" fmla="*/ 1 h 7"/>
                <a:gd name="T8" fmla="*/ 1 w 8"/>
                <a:gd name="T9" fmla="*/ 1 h 7"/>
                <a:gd name="T10" fmla="*/ 1 w 8"/>
                <a:gd name="T11" fmla="*/ 1 h 7"/>
                <a:gd name="T12" fmla="*/ 0 w 8"/>
                <a:gd name="T13" fmla="*/ 4 h 7"/>
                <a:gd name="T14" fmla="*/ 1 w 8"/>
                <a:gd name="T15" fmla="*/ 6 h 7"/>
                <a:gd name="T16" fmla="*/ 2 w 8"/>
                <a:gd name="T17" fmla="*/ 6 h 7"/>
                <a:gd name="T18" fmla="*/ 4 w 8"/>
                <a:gd name="T19" fmla="*/ 7 h 7"/>
                <a:gd name="T20" fmla="*/ 5 w 8"/>
                <a:gd name="T21" fmla="*/ 7 h 7"/>
                <a:gd name="T22" fmla="*/ 5 w 8"/>
                <a:gd name="T23" fmla="*/ 7 h 7"/>
                <a:gd name="T24" fmla="*/ 5 w 8"/>
                <a:gd name="T25" fmla="*/ 7 h 7"/>
                <a:gd name="T26" fmla="*/ 7 w 8"/>
                <a:gd name="T27" fmla="*/ 3 h 7"/>
                <a:gd name="T28" fmla="*/ 5 w 8"/>
                <a:gd name="T29" fmla="*/ 0 h 7"/>
                <a:gd name="T30" fmla="*/ 5 w 8"/>
                <a:gd name="T31" fmla="*/ 0 h 7"/>
                <a:gd name="T32" fmla="*/ 4 w 8"/>
                <a:gd name="T33"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 h="7">
                  <a:moveTo>
                    <a:pt x="4" y="0"/>
                  </a:moveTo>
                  <a:cubicBezTo>
                    <a:pt x="4" y="0"/>
                    <a:pt x="3" y="0"/>
                    <a:pt x="3" y="0"/>
                  </a:cubicBezTo>
                  <a:cubicBezTo>
                    <a:pt x="3" y="0"/>
                    <a:pt x="2" y="0"/>
                    <a:pt x="2" y="0"/>
                  </a:cubicBezTo>
                  <a:cubicBezTo>
                    <a:pt x="2" y="1"/>
                    <a:pt x="2" y="1"/>
                    <a:pt x="2" y="1"/>
                  </a:cubicBezTo>
                  <a:cubicBezTo>
                    <a:pt x="2" y="1"/>
                    <a:pt x="2" y="1"/>
                    <a:pt x="1" y="1"/>
                  </a:cubicBezTo>
                  <a:cubicBezTo>
                    <a:pt x="1" y="1"/>
                    <a:pt x="1" y="1"/>
                    <a:pt x="1" y="1"/>
                  </a:cubicBezTo>
                  <a:cubicBezTo>
                    <a:pt x="1" y="2"/>
                    <a:pt x="0" y="3"/>
                    <a:pt x="0" y="4"/>
                  </a:cubicBezTo>
                  <a:cubicBezTo>
                    <a:pt x="1" y="5"/>
                    <a:pt x="1" y="5"/>
                    <a:pt x="1" y="6"/>
                  </a:cubicBezTo>
                  <a:cubicBezTo>
                    <a:pt x="1" y="6"/>
                    <a:pt x="2" y="6"/>
                    <a:pt x="2" y="6"/>
                  </a:cubicBezTo>
                  <a:cubicBezTo>
                    <a:pt x="2" y="7"/>
                    <a:pt x="3" y="7"/>
                    <a:pt x="4" y="7"/>
                  </a:cubicBezTo>
                  <a:cubicBezTo>
                    <a:pt x="4" y="7"/>
                    <a:pt x="4" y="7"/>
                    <a:pt x="5" y="7"/>
                  </a:cubicBezTo>
                  <a:cubicBezTo>
                    <a:pt x="5" y="7"/>
                    <a:pt x="5" y="7"/>
                    <a:pt x="5" y="7"/>
                  </a:cubicBezTo>
                  <a:cubicBezTo>
                    <a:pt x="5" y="7"/>
                    <a:pt x="5" y="7"/>
                    <a:pt x="5" y="7"/>
                  </a:cubicBezTo>
                  <a:cubicBezTo>
                    <a:pt x="7" y="6"/>
                    <a:pt x="8" y="5"/>
                    <a:pt x="7" y="3"/>
                  </a:cubicBezTo>
                  <a:cubicBezTo>
                    <a:pt x="7" y="2"/>
                    <a:pt x="6" y="1"/>
                    <a:pt x="5" y="0"/>
                  </a:cubicBezTo>
                  <a:cubicBezTo>
                    <a:pt x="5" y="0"/>
                    <a:pt x="5" y="0"/>
                    <a:pt x="5" y="0"/>
                  </a:cubicBezTo>
                  <a:cubicBezTo>
                    <a:pt x="5" y="0"/>
                    <a:pt x="4"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1" name="Freeform 3236">
              <a:extLst>
                <a:ext uri="{FF2B5EF4-FFF2-40B4-BE49-F238E27FC236}">
                  <a16:creationId xmlns:a16="http://schemas.microsoft.com/office/drawing/2014/main" id="{11969108-85D9-61AB-281F-6F5BB6774FCB}"/>
                </a:ext>
              </a:extLst>
            </p:cNvPr>
            <p:cNvSpPr>
              <a:spLocks/>
            </p:cNvSpPr>
            <p:nvPr/>
          </p:nvSpPr>
          <p:spPr bwMode="auto">
            <a:xfrm>
              <a:off x="9228983" y="1605458"/>
              <a:ext cx="33106" cy="33106"/>
            </a:xfrm>
            <a:custGeom>
              <a:avLst/>
              <a:gdLst>
                <a:gd name="T0" fmla="*/ 3 w 5"/>
                <a:gd name="T1" fmla="*/ 0 h 5"/>
                <a:gd name="T2" fmla="*/ 2 w 5"/>
                <a:gd name="T3" fmla="*/ 0 h 5"/>
                <a:gd name="T4" fmla="*/ 1 w 5"/>
                <a:gd name="T5" fmla="*/ 0 h 5"/>
                <a:gd name="T6" fmla="*/ 1 w 5"/>
                <a:gd name="T7" fmla="*/ 1 h 5"/>
                <a:gd name="T8" fmla="*/ 0 w 5"/>
                <a:gd name="T9" fmla="*/ 3 h 5"/>
                <a:gd name="T10" fmla="*/ 0 w 5"/>
                <a:gd name="T11" fmla="*/ 3 h 5"/>
                <a:gd name="T12" fmla="*/ 0 w 5"/>
                <a:gd name="T13" fmla="*/ 4 h 5"/>
                <a:gd name="T14" fmla="*/ 1 w 5"/>
                <a:gd name="T15" fmla="*/ 5 h 5"/>
                <a:gd name="T16" fmla="*/ 1 w 5"/>
                <a:gd name="T17" fmla="*/ 5 h 5"/>
                <a:gd name="T18" fmla="*/ 3 w 5"/>
                <a:gd name="T19" fmla="*/ 5 h 5"/>
                <a:gd name="T20" fmla="*/ 3 w 5"/>
                <a:gd name="T21" fmla="*/ 5 h 5"/>
                <a:gd name="T22" fmla="*/ 5 w 5"/>
                <a:gd name="T23" fmla="*/ 2 h 5"/>
                <a:gd name="T24" fmla="*/ 3 w 5"/>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5">
                  <a:moveTo>
                    <a:pt x="3" y="0"/>
                  </a:moveTo>
                  <a:cubicBezTo>
                    <a:pt x="2" y="0"/>
                    <a:pt x="2" y="0"/>
                    <a:pt x="2" y="0"/>
                  </a:cubicBezTo>
                  <a:cubicBezTo>
                    <a:pt x="2" y="0"/>
                    <a:pt x="1" y="0"/>
                    <a:pt x="1" y="0"/>
                  </a:cubicBezTo>
                  <a:cubicBezTo>
                    <a:pt x="1" y="1"/>
                    <a:pt x="1" y="1"/>
                    <a:pt x="1" y="1"/>
                  </a:cubicBezTo>
                  <a:cubicBezTo>
                    <a:pt x="0" y="1"/>
                    <a:pt x="0" y="2"/>
                    <a:pt x="0" y="3"/>
                  </a:cubicBezTo>
                  <a:cubicBezTo>
                    <a:pt x="0" y="3"/>
                    <a:pt x="0" y="3"/>
                    <a:pt x="0" y="3"/>
                  </a:cubicBezTo>
                  <a:cubicBezTo>
                    <a:pt x="0" y="3"/>
                    <a:pt x="0" y="4"/>
                    <a:pt x="0" y="4"/>
                  </a:cubicBezTo>
                  <a:cubicBezTo>
                    <a:pt x="0" y="4"/>
                    <a:pt x="0" y="4"/>
                    <a:pt x="1" y="5"/>
                  </a:cubicBezTo>
                  <a:cubicBezTo>
                    <a:pt x="1" y="5"/>
                    <a:pt x="1" y="5"/>
                    <a:pt x="1" y="5"/>
                  </a:cubicBezTo>
                  <a:cubicBezTo>
                    <a:pt x="1" y="5"/>
                    <a:pt x="2" y="5"/>
                    <a:pt x="3" y="5"/>
                  </a:cubicBezTo>
                  <a:cubicBezTo>
                    <a:pt x="3" y="5"/>
                    <a:pt x="3" y="5"/>
                    <a:pt x="3" y="5"/>
                  </a:cubicBezTo>
                  <a:cubicBezTo>
                    <a:pt x="4" y="5"/>
                    <a:pt x="5" y="4"/>
                    <a:pt x="5" y="2"/>
                  </a:cubicBezTo>
                  <a:cubicBezTo>
                    <a:pt x="5" y="1"/>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2" name="Freeform 3237">
              <a:extLst>
                <a:ext uri="{FF2B5EF4-FFF2-40B4-BE49-F238E27FC236}">
                  <a16:creationId xmlns:a16="http://schemas.microsoft.com/office/drawing/2014/main" id="{CC2F9977-A653-2B72-C705-C5E505870989}"/>
                </a:ext>
              </a:extLst>
            </p:cNvPr>
            <p:cNvSpPr>
              <a:spLocks/>
            </p:cNvSpPr>
            <p:nvPr/>
          </p:nvSpPr>
          <p:spPr bwMode="auto">
            <a:xfrm>
              <a:off x="9322782" y="162600"/>
              <a:ext cx="38623" cy="38623"/>
            </a:xfrm>
            <a:custGeom>
              <a:avLst/>
              <a:gdLst>
                <a:gd name="T0" fmla="*/ 3 w 6"/>
                <a:gd name="T1" fmla="*/ 0 h 6"/>
                <a:gd name="T2" fmla="*/ 2 w 6"/>
                <a:gd name="T3" fmla="*/ 1 h 6"/>
                <a:gd name="T4" fmla="*/ 0 w 6"/>
                <a:gd name="T5" fmla="*/ 4 h 6"/>
                <a:gd name="T6" fmla="*/ 2 w 6"/>
                <a:gd name="T7" fmla="*/ 6 h 6"/>
                <a:gd name="T8" fmla="*/ 2 w 6"/>
                <a:gd name="T9" fmla="*/ 6 h 6"/>
                <a:gd name="T10" fmla="*/ 3 w 6"/>
                <a:gd name="T11" fmla="*/ 6 h 6"/>
                <a:gd name="T12" fmla="*/ 3 w 6"/>
                <a:gd name="T13" fmla="*/ 6 h 6"/>
                <a:gd name="T14" fmla="*/ 5 w 6"/>
                <a:gd name="T15" fmla="*/ 5 h 6"/>
                <a:gd name="T16" fmla="*/ 5 w 6"/>
                <a:gd name="T17" fmla="*/ 5 h 6"/>
                <a:gd name="T18" fmla="*/ 6 w 6"/>
                <a:gd name="T19" fmla="*/ 3 h 6"/>
                <a:gd name="T20" fmla="*/ 3 w 6"/>
                <a:gd name="T2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6">
                  <a:moveTo>
                    <a:pt x="3" y="0"/>
                  </a:moveTo>
                  <a:cubicBezTo>
                    <a:pt x="3" y="0"/>
                    <a:pt x="3" y="0"/>
                    <a:pt x="2" y="1"/>
                  </a:cubicBezTo>
                  <a:cubicBezTo>
                    <a:pt x="1" y="1"/>
                    <a:pt x="0" y="2"/>
                    <a:pt x="0" y="4"/>
                  </a:cubicBezTo>
                  <a:cubicBezTo>
                    <a:pt x="0" y="5"/>
                    <a:pt x="1" y="5"/>
                    <a:pt x="2" y="6"/>
                  </a:cubicBezTo>
                  <a:cubicBezTo>
                    <a:pt x="2" y="6"/>
                    <a:pt x="2" y="6"/>
                    <a:pt x="2" y="6"/>
                  </a:cubicBezTo>
                  <a:cubicBezTo>
                    <a:pt x="2" y="6"/>
                    <a:pt x="3" y="6"/>
                    <a:pt x="3" y="6"/>
                  </a:cubicBezTo>
                  <a:cubicBezTo>
                    <a:pt x="3" y="6"/>
                    <a:pt x="3" y="6"/>
                    <a:pt x="3" y="6"/>
                  </a:cubicBezTo>
                  <a:cubicBezTo>
                    <a:pt x="4" y="6"/>
                    <a:pt x="4" y="6"/>
                    <a:pt x="5" y="5"/>
                  </a:cubicBezTo>
                  <a:cubicBezTo>
                    <a:pt x="5" y="5"/>
                    <a:pt x="5" y="5"/>
                    <a:pt x="5" y="5"/>
                  </a:cubicBezTo>
                  <a:cubicBezTo>
                    <a:pt x="6" y="4"/>
                    <a:pt x="6" y="3"/>
                    <a:pt x="6" y="3"/>
                  </a:cubicBezTo>
                  <a:cubicBezTo>
                    <a:pt x="5" y="1"/>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3" name="Freeform 3238">
              <a:extLst>
                <a:ext uri="{FF2B5EF4-FFF2-40B4-BE49-F238E27FC236}">
                  <a16:creationId xmlns:a16="http://schemas.microsoft.com/office/drawing/2014/main" id="{8E0BF505-C865-F654-D975-9E086CBA7A97}"/>
                </a:ext>
              </a:extLst>
            </p:cNvPr>
            <p:cNvSpPr>
              <a:spLocks/>
            </p:cNvSpPr>
            <p:nvPr/>
          </p:nvSpPr>
          <p:spPr bwMode="auto">
            <a:xfrm>
              <a:off x="9728327" y="1886856"/>
              <a:ext cx="33106" cy="38623"/>
            </a:xfrm>
            <a:custGeom>
              <a:avLst/>
              <a:gdLst>
                <a:gd name="T0" fmla="*/ 2 w 5"/>
                <a:gd name="T1" fmla="*/ 0 h 6"/>
                <a:gd name="T2" fmla="*/ 2 w 5"/>
                <a:gd name="T3" fmla="*/ 0 h 6"/>
                <a:gd name="T4" fmla="*/ 0 w 5"/>
                <a:gd name="T5" fmla="*/ 3 h 6"/>
                <a:gd name="T6" fmla="*/ 0 w 5"/>
                <a:gd name="T7" fmla="*/ 3 h 6"/>
                <a:gd name="T8" fmla="*/ 0 w 5"/>
                <a:gd name="T9" fmla="*/ 3 h 6"/>
                <a:gd name="T10" fmla="*/ 1 w 5"/>
                <a:gd name="T11" fmla="*/ 5 h 6"/>
                <a:gd name="T12" fmla="*/ 1 w 5"/>
                <a:gd name="T13" fmla="*/ 6 h 6"/>
                <a:gd name="T14" fmla="*/ 2 w 5"/>
                <a:gd name="T15" fmla="*/ 6 h 6"/>
                <a:gd name="T16" fmla="*/ 3 w 5"/>
                <a:gd name="T17" fmla="*/ 6 h 6"/>
                <a:gd name="T18" fmla="*/ 5 w 5"/>
                <a:gd name="T19" fmla="*/ 2 h 6"/>
                <a:gd name="T20" fmla="*/ 2 w 5"/>
                <a:gd name="T2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6">
                  <a:moveTo>
                    <a:pt x="2" y="0"/>
                  </a:moveTo>
                  <a:cubicBezTo>
                    <a:pt x="2" y="0"/>
                    <a:pt x="2" y="0"/>
                    <a:pt x="2" y="0"/>
                  </a:cubicBezTo>
                  <a:cubicBezTo>
                    <a:pt x="1" y="1"/>
                    <a:pt x="0" y="2"/>
                    <a:pt x="0" y="3"/>
                  </a:cubicBezTo>
                  <a:cubicBezTo>
                    <a:pt x="0" y="3"/>
                    <a:pt x="0" y="3"/>
                    <a:pt x="0" y="3"/>
                  </a:cubicBezTo>
                  <a:cubicBezTo>
                    <a:pt x="0" y="3"/>
                    <a:pt x="0" y="3"/>
                    <a:pt x="0" y="3"/>
                  </a:cubicBezTo>
                  <a:cubicBezTo>
                    <a:pt x="0" y="4"/>
                    <a:pt x="0" y="5"/>
                    <a:pt x="1" y="5"/>
                  </a:cubicBezTo>
                  <a:cubicBezTo>
                    <a:pt x="1" y="5"/>
                    <a:pt x="1" y="6"/>
                    <a:pt x="1" y="6"/>
                  </a:cubicBezTo>
                  <a:cubicBezTo>
                    <a:pt x="2" y="6"/>
                    <a:pt x="2" y="6"/>
                    <a:pt x="2" y="6"/>
                  </a:cubicBezTo>
                  <a:cubicBezTo>
                    <a:pt x="2" y="6"/>
                    <a:pt x="3" y="6"/>
                    <a:pt x="3" y="6"/>
                  </a:cubicBezTo>
                  <a:cubicBezTo>
                    <a:pt x="4" y="5"/>
                    <a:pt x="5" y="4"/>
                    <a:pt x="5" y="2"/>
                  </a:cubicBezTo>
                  <a:cubicBezTo>
                    <a:pt x="5" y="1"/>
                    <a:pt x="4"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4" name="Freeform 3239">
              <a:extLst>
                <a:ext uri="{FF2B5EF4-FFF2-40B4-BE49-F238E27FC236}">
                  <a16:creationId xmlns:a16="http://schemas.microsoft.com/office/drawing/2014/main" id="{C6A85286-F823-D72D-4D43-8B8F277C8FAB}"/>
                </a:ext>
              </a:extLst>
            </p:cNvPr>
            <p:cNvSpPr>
              <a:spLocks/>
            </p:cNvSpPr>
            <p:nvPr/>
          </p:nvSpPr>
          <p:spPr bwMode="auto">
            <a:xfrm>
              <a:off x="8660668" y="1290953"/>
              <a:ext cx="38623" cy="33106"/>
            </a:xfrm>
            <a:custGeom>
              <a:avLst/>
              <a:gdLst>
                <a:gd name="T0" fmla="*/ 3 w 6"/>
                <a:gd name="T1" fmla="*/ 0 h 5"/>
                <a:gd name="T2" fmla="*/ 2 w 6"/>
                <a:gd name="T3" fmla="*/ 0 h 5"/>
                <a:gd name="T4" fmla="*/ 0 w 6"/>
                <a:gd name="T5" fmla="*/ 3 h 5"/>
                <a:gd name="T6" fmla="*/ 3 w 6"/>
                <a:gd name="T7" fmla="*/ 5 h 5"/>
                <a:gd name="T8" fmla="*/ 3 w 6"/>
                <a:gd name="T9" fmla="*/ 5 h 5"/>
                <a:gd name="T10" fmla="*/ 5 w 6"/>
                <a:gd name="T11" fmla="*/ 5 h 5"/>
                <a:gd name="T12" fmla="*/ 5 w 6"/>
                <a:gd name="T13" fmla="*/ 4 h 5"/>
                <a:gd name="T14" fmla="*/ 6 w 6"/>
                <a:gd name="T15" fmla="*/ 3 h 5"/>
                <a:gd name="T16" fmla="*/ 6 w 6"/>
                <a:gd name="T17" fmla="*/ 3 h 5"/>
                <a:gd name="T18" fmla="*/ 6 w 6"/>
                <a:gd name="T19" fmla="*/ 2 h 5"/>
                <a:gd name="T20" fmla="*/ 6 w 6"/>
                <a:gd name="T21" fmla="*/ 2 h 5"/>
                <a:gd name="T22" fmla="*/ 6 w 6"/>
                <a:gd name="T23" fmla="*/ 2 h 5"/>
                <a:gd name="T24" fmla="*/ 5 w 6"/>
                <a:gd name="T25" fmla="*/ 0 h 5"/>
                <a:gd name="T26" fmla="*/ 4 w 6"/>
                <a:gd name="T27" fmla="*/ 0 h 5"/>
                <a:gd name="T28" fmla="*/ 3 w 6"/>
                <a:gd name="T2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5">
                  <a:moveTo>
                    <a:pt x="3" y="0"/>
                  </a:moveTo>
                  <a:cubicBezTo>
                    <a:pt x="3" y="0"/>
                    <a:pt x="3" y="0"/>
                    <a:pt x="2" y="0"/>
                  </a:cubicBezTo>
                  <a:cubicBezTo>
                    <a:pt x="1" y="0"/>
                    <a:pt x="0" y="1"/>
                    <a:pt x="0" y="3"/>
                  </a:cubicBezTo>
                  <a:cubicBezTo>
                    <a:pt x="0" y="4"/>
                    <a:pt x="2" y="5"/>
                    <a:pt x="3" y="5"/>
                  </a:cubicBezTo>
                  <a:cubicBezTo>
                    <a:pt x="3" y="5"/>
                    <a:pt x="3" y="5"/>
                    <a:pt x="3" y="5"/>
                  </a:cubicBezTo>
                  <a:cubicBezTo>
                    <a:pt x="4" y="5"/>
                    <a:pt x="4" y="5"/>
                    <a:pt x="5" y="5"/>
                  </a:cubicBezTo>
                  <a:cubicBezTo>
                    <a:pt x="5" y="4"/>
                    <a:pt x="5" y="4"/>
                    <a:pt x="5" y="4"/>
                  </a:cubicBezTo>
                  <a:cubicBezTo>
                    <a:pt x="5" y="4"/>
                    <a:pt x="5" y="4"/>
                    <a:pt x="6" y="3"/>
                  </a:cubicBezTo>
                  <a:cubicBezTo>
                    <a:pt x="6" y="3"/>
                    <a:pt x="6" y="3"/>
                    <a:pt x="6" y="3"/>
                  </a:cubicBezTo>
                  <a:cubicBezTo>
                    <a:pt x="6" y="3"/>
                    <a:pt x="6" y="2"/>
                    <a:pt x="6" y="2"/>
                  </a:cubicBezTo>
                  <a:cubicBezTo>
                    <a:pt x="6" y="2"/>
                    <a:pt x="6" y="2"/>
                    <a:pt x="6" y="2"/>
                  </a:cubicBezTo>
                  <a:cubicBezTo>
                    <a:pt x="6" y="2"/>
                    <a:pt x="6" y="2"/>
                    <a:pt x="6" y="2"/>
                  </a:cubicBezTo>
                  <a:cubicBezTo>
                    <a:pt x="5" y="1"/>
                    <a:pt x="5" y="1"/>
                    <a:pt x="5" y="0"/>
                  </a:cubicBezTo>
                  <a:cubicBezTo>
                    <a:pt x="5" y="0"/>
                    <a:pt x="5" y="0"/>
                    <a:pt x="4" y="0"/>
                  </a:cubicBezTo>
                  <a:cubicBezTo>
                    <a:pt x="4"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5" name="Freeform 3240">
              <a:extLst>
                <a:ext uri="{FF2B5EF4-FFF2-40B4-BE49-F238E27FC236}">
                  <a16:creationId xmlns:a16="http://schemas.microsoft.com/office/drawing/2014/main" id="{2ABA8827-A2B4-3B66-8B2F-A8E91C5BA297}"/>
                </a:ext>
              </a:extLst>
            </p:cNvPr>
            <p:cNvSpPr>
              <a:spLocks/>
            </p:cNvSpPr>
            <p:nvPr/>
          </p:nvSpPr>
          <p:spPr bwMode="auto">
            <a:xfrm>
              <a:off x="8790332" y="1558558"/>
              <a:ext cx="41382" cy="38623"/>
            </a:xfrm>
            <a:custGeom>
              <a:avLst/>
              <a:gdLst>
                <a:gd name="T0" fmla="*/ 3 w 6"/>
                <a:gd name="T1" fmla="*/ 0 h 6"/>
                <a:gd name="T2" fmla="*/ 2 w 6"/>
                <a:gd name="T3" fmla="*/ 0 h 6"/>
                <a:gd name="T4" fmla="*/ 0 w 6"/>
                <a:gd name="T5" fmla="*/ 3 h 6"/>
                <a:gd name="T6" fmla="*/ 1 w 6"/>
                <a:gd name="T7" fmla="*/ 5 h 6"/>
                <a:gd name="T8" fmla="*/ 1 w 6"/>
                <a:gd name="T9" fmla="*/ 5 h 6"/>
                <a:gd name="T10" fmla="*/ 3 w 6"/>
                <a:gd name="T11" fmla="*/ 6 h 6"/>
                <a:gd name="T12" fmla="*/ 3 w 6"/>
                <a:gd name="T13" fmla="*/ 6 h 6"/>
                <a:gd name="T14" fmla="*/ 4 w 6"/>
                <a:gd name="T15" fmla="*/ 5 h 6"/>
                <a:gd name="T16" fmla="*/ 5 w 6"/>
                <a:gd name="T17" fmla="*/ 5 h 6"/>
                <a:gd name="T18" fmla="*/ 6 w 6"/>
                <a:gd name="T19" fmla="*/ 2 h 6"/>
                <a:gd name="T20" fmla="*/ 4 w 6"/>
                <a:gd name="T21" fmla="*/ 0 h 6"/>
                <a:gd name="T22" fmla="*/ 4 w 6"/>
                <a:gd name="T23" fmla="*/ 0 h 6"/>
                <a:gd name="T24" fmla="*/ 3 w 6"/>
                <a:gd name="T2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6">
                  <a:moveTo>
                    <a:pt x="3" y="0"/>
                  </a:moveTo>
                  <a:cubicBezTo>
                    <a:pt x="3" y="0"/>
                    <a:pt x="3" y="0"/>
                    <a:pt x="2" y="0"/>
                  </a:cubicBezTo>
                  <a:cubicBezTo>
                    <a:pt x="1" y="0"/>
                    <a:pt x="0" y="2"/>
                    <a:pt x="0" y="3"/>
                  </a:cubicBezTo>
                  <a:cubicBezTo>
                    <a:pt x="0" y="4"/>
                    <a:pt x="1" y="5"/>
                    <a:pt x="1" y="5"/>
                  </a:cubicBezTo>
                  <a:cubicBezTo>
                    <a:pt x="1" y="5"/>
                    <a:pt x="1" y="5"/>
                    <a:pt x="1" y="5"/>
                  </a:cubicBezTo>
                  <a:cubicBezTo>
                    <a:pt x="2" y="5"/>
                    <a:pt x="2" y="6"/>
                    <a:pt x="3" y="6"/>
                  </a:cubicBezTo>
                  <a:cubicBezTo>
                    <a:pt x="3" y="6"/>
                    <a:pt x="3" y="6"/>
                    <a:pt x="3" y="6"/>
                  </a:cubicBezTo>
                  <a:cubicBezTo>
                    <a:pt x="4" y="5"/>
                    <a:pt x="4" y="5"/>
                    <a:pt x="4" y="5"/>
                  </a:cubicBezTo>
                  <a:cubicBezTo>
                    <a:pt x="5" y="5"/>
                    <a:pt x="5" y="5"/>
                    <a:pt x="5" y="5"/>
                  </a:cubicBezTo>
                  <a:cubicBezTo>
                    <a:pt x="5" y="4"/>
                    <a:pt x="6" y="3"/>
                    <a:pt x="6" y="2"/>
                  </a:cubicBezTo>
                  <a:cubicBezTo>
                    <a:pt x="5" y="1"/>
                    <a:pt x="5" y="1"/>
                    <a:pt x="4" y="0"/>
                  </a:cubicBezTo>
                  <a:cubicBezTo>
                    <a:pt x="4" y="0"/>
                    <a:pt x="4" y="0"/>
                    <a:pt x="4" y="0"/>
                  </a:cubicBezTo>
                  <a:cubicBezTo>
                    <a:pt x="3"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6" name="Freeform 3241">
              <a:extLst>
                <a:ext uri="{FF2B5EF4-FFF2-40B4-BE49-F238E27FC236}">
                  <a16:creationId xmlns:a16="http://schemas.microsoft.com/office/drawing/2014/main" id="{61078998-0CB0-E71F-1AE3-71B3B2C3141B}"/>
                </a:ext>
              </a:extLst>
            </p:cNvPr>
            <p:cNvSpPr>
              <a:spLocks/>
            </p:cNvSpPr>
            <p:nvPr/>
          </p:nvSpPr>
          <p:spPr bwMode="auto">
            <a:xfrm>
              <a:off x="9681427" y="2835887"/>
              <a:ext cx="33106" cy="41382"/>
            </a:xfrm>
            <a:custGeom>
              <a:avLst/>
              <a:gdLst>
                <a:gd name="T0" fmla="*/ 2 w 5"/>
                <a:gd name="T1" fmla="*/ 0 h 6"/>
                <a:gd name="T2" fmla="*/ 2 w 5"/>
                <a:gd name="T3" fmla="*/ 0 h 6"/>
                <a:gd name="T4" fmla="*/ 2 w 5"/>
                <a:gd name="T5" fmla="*/ 0 h 6"/>
                <a:gd name="T6" fmla="*/ 2 w 5"/>
                <a:gd name="T7" fmla="*/ 0 h 6"/>
                <a:gd name="T8" fmla="*/ 0 w 5"/>
                <a:gd name="T9" fmla="*/ 1 h 6"/>
                <a:gd name="T10" fmla="*/ 0 w 5"/>
                <a:gd name="T11" fmla="*/ 1 h 6"/>
                <a:gd name="T12" fmla="*/ 0 w 5"/>
                <a:gd name="T13" fmla="*/ 3 h 6"/>
                <a:gd name="T14" fmla="*/ 2 w 5"/>
                <a:gd name="T15" fmla="*/ 6 h 6"/>
                <a:gd name="T16" fmla="*/ 3 w 5"/>
                <a:gd name="T17" fmla="*/ 6 h 6"/>
                <a:gd name="T18" fmla="*/ 5 w 5"/>
                <a:gd name="T19" fmla="*/ 3 h 6"/>
                <a:gd name="T20" fmla="*/ 5 w 5"/>
                <a:gd name="T21" fmla="*/ 3 h 6"/>
                <a:gd name="T22" fmla="*/ 5 w 5"/>
                <a:gd name="T23" fmla="*/ 3 h 6"/>
                <a:gd name="T24" fmla="*/ 5 w 5"/>
                <a:gd name="T25" fmla="*/ 1 h 6"/>
                <a:gd name="T26" fmla="*/ 4 w 5"/>
                <a:gd name="T27" fmla="*/ 1 h 6"/>
                <a:gd name="T28" fmla="*/ 2 w 5"/>
                <a:gd name="T2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6">
                  <a:moveTo>
                    <a:pt x="2" y="0"/>
                  </a:moveTo>
                  <a:cubicBezTo>
                    <a:pt x="2" y="0"/>
                    <a:pt x="2" y="0"/>
                    <a:pt x="2" y="0"/>
                  </a:cubicBezTo>
                  <a:cubicBezTo>
                    <a:pt x="2" y="0"/>
                    <a:pt x="2" y="0"/>
                    <a:pt x="2" y="0"/>
                  </a:cubicBezTo>
                  <a:cubicBezTo>
                    <a:pt x="2" y="0"/>
                    <a:pt x="2" y="0"/>
                    <a:pt x="2" y="0"/>
                  </a:cubicBezTo>
                  <a:cubicBezTo>
                    <a:pt x="1" y="1"/>
                    <a:pt x="1" y="1"/>
                    <a:pt x="0" y="1"/>
                  </a:cubicBezTo>
                  <a:cubicBezTo>
                    <a:pt x="0" y="1"/>
                    <a:pt x="0" y="1"/>
                    <a:pt x="0" y="1"/>
                  </a:cubicBezTo>
                  <a:cubicBezTo>
                    <a:pt x="0" y="2"/>
                    <a:pt x="0" y="3"/>
                    <a:pt x="0" y="3"/>
                  </a:cubicBezTo>
                  <a:cubicBezTo>
                    <a:pt x="0" y="5"/>
                    <a:pt x="1" y="6"/>
                    <a:pt x="2" y="6"/>
                  </a:cubicBezTo>
                  <a:cubicBezTo>
                    <a:pt x="3" y="6"/>
                    <a:pt x="3" y="6"/>
                    <a:pt x="3" y="6"/>
                  </a:cubicBezTo>
                  <a:cubicBezTo>
                    <a:pt x="4" y="5"/>
                    <a:pt x="5" y="4"/>
                    <a:pt x="5" y="3"/>
                  </a:cubicBezTo>
                  <a:cubicBezTo>
                    <a:pt x="5" y="3"/>
                    <a:pt x="5" y="3"/>
                    <a:pt x="5" y="3"/>
                  </a:cubicBezTo>
                  <a:cubicBezTo>
                    <a:pt x="5" y="3"/>
                    <a:pt x="5" y="3"/>
                    <a:pt x="5" y="3"/>
                  </a:cubicBezTo>
                  <a:cubicBezTo>
                    <a:pt x="5" y="2"/>
                    <a:pt x="5" y="2"/>
                    <a:pt x="5" y="1"/>
                  </a:cubicBezTo>
                  <a:cubicBezTo>
                    <a:pt x="4" y="1"/>
                    <a:pt x="4" y="1"/>
                    <a:pt x="4" y="1"/>
                  </a:cubicBezTo>
                  <a:cubicBezTo>
                    <a:pt x="4" y="1"/>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7" name="Freeform 3242">
              <a:extLst>
                <a:ext uri="{FF2B5EF4-FFF2-40B4-BE49-F238E27FC236}">
                  <a16:creationId xmlns:a16="http://schemas.microsoft.com/office/drawing/2014/main" id="{E2E5E71F-9DA3-98CB-BBAA-63D0AC95026A}"/>
                </a:ext>
              </a:extLst>
            </p:cNvPr>
            <p:cNvSpPr>
              <a:spLocks/>
            </p:cNvSpPr>
            <p:nvPr/>
          </p:nvSpPr>
          <p:spPr bwMode="auto">
            <a:xfrm>
              <a:off x="10147666" y="2830370"/>
              <a:ext cx="33106" cy="38623"/>
            </a:xfrm>
            <a:custGeom>
              <a:avLst/>
              <a:gdLst>
                <a:gd name="T0" fmla="*/ 2 w 5"/>
                <a:gd name="T1" fmla="*/ 0 h 6"/>
                <a:gd name="T2" fmla="*/ 2 w 5"/>
                <a:gd name="T3" fmla="*/ 0 h 6"/>
                <a:gd name="T4" fmla="*/ 2 w 5"/>
                <a:gd name="T5" fmla="*/ 0 h 6"/>
                <a:gd name="T6" fmla="*/ 2 w 5"/>
                <a:gd name="T7" fmla="*/ 0 h 6"/>
                <a:gd name="T8" fmla="*/ 0 w 5"/>
                <a:gd name="T9" fmla="*/ 2 h 6"/>
                <a:gd name="T10" fmla="*/ 0 w 5"/>
                <a:gd name="T11" fmla="*/ 2 h 6"/>
                <a:gd name="T12" fmla="*/ 0 w 5"/>
                <a:gd name="T13" fmla="*/ 3 h 6"/>
                <a:gd name="T14" fmla="*/ 0 w 5"/>
                <a:gd name="T15" fmla="*/ 3 h 6"/>
                <a:gd name="T16" fmla="*/ 0 w 5"/>
                <a:gd name="T17" fmla="*/ 3 h 6"/>
                <a:gd name="T18" fmla="*/ 2 w 5"/>
                <a:gd name="T19" fmla="*/ 6 h 6"/>
                <a:gd name="T20" fmla="*/ 3 w 5"/>
                <a:gd name="T21" fmla="*/ 6 h 6"/>
                <a:gd name="T22" fmla="*/ 5 w 5"/>
                <a:gd name="T23" fmla="*/ 2 h 6"/>
                <a:gd name="T24" fmla="*/ 4 w 5"/>
                <a:gd name="T25" fmla="*/ 1 h 6"/>
                <a:gd name="T26" fmla="*/ 3 w 5"/>
                <a:gd name="T27" fmla="*/ 0 h 6"/>
                <a:gd name="T28" fmla="*/ 2 w 5"/>
                <a:gd name="T2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6">
                  <a:moveTo>
                    <a:pt x="2" y="0"/>
                  </a:moveTo>
                  <a:cubicBezTo>
                    <a:pt x="2" y="0"/>
                    <a:pt x="2" y="0"/>
                    <a:pt x="2" y="0"/>
                  </a:cubicBezTo>
                  <a:cubicBezTo>
                    <a:pt x="2" y="0"/>
                    <a:pt x="2" y="0"/>
                    <a:pt x="2" y="0"/>
                  </a:cubicBezTo>
                  <a:cubicBezTo>
                    <a:pt x="2" y="0"/>
                    <a:pt x="2" y="0"/>
                    <a:pt x="2" y="0"/>
                  </a:cubicBezTo>
                  <a:cubicBezTo>
                    <a:pt x="1" y="0"/>
                    <a:pt x="0" y="1"/>
                    <a:pt x="0" y="2"/>
                  </a:cubicBezTo>
                  <a:cubicBezTo>
                    <a:pt x="0" y="2"/>
                    <a:pt x="0" y="2"/>
                    <a:pt x="0" y="2"/>
                  </a:cubicBezTo>
                  <a:cubicBezTo>
                    <a:pt x="0" y="2"/>
                    <a:pt x="0" y="3"/>
                    <a:pt x="0" y="3"/>
                  </a:cubicBezTo>
                  <a:cubicBezTo>
                    <a:pt x="0" y="3"/>
                    <a:pt x="0" y="3"/>
                    <a:pt x="0" y="3"/>
                  </a:cubicBezTo>
                  <a:cubicBezTo>
                    <a:pt x="0" y="3"/>
                    <a:pt x="0" y="3"/>
                    <a:pt x="0" y="3"/>
                  </a:cubicBezTo>
                  <a:cubicBezTo>
                    <a:pt x="0" y="5"/>
                    <a:pt x="1" y="6"/>
                    <a:pt x="2" y="6"/>
                  </a:cubicBezTo>
                  <a:cubicBezTo>
                    <a:pt x="2" y="6"/>
                    <a:pt x="3" y="6"/>
                    <a:pt x="3" y="6"/>
                  </a:cubicBezTo>
                  <a:cubicBezTo>
                    <a:pt x="4" y="5"/>
                    <a:pt x="5" y="4"/>
                    <a:pt x="5" y="2"/>
                  </a:cubicBezTo>
                  <a:cubicBezTo>
                    <a:pt x="5" y="2"/>
                    <a:pt x="4" y="1"/>
                    <a:pt x="4" y="1"/>
                  </a:cubicBezTo>
                  <a:cubicBezTo>
                    <a:pt x="4" y="1"/>
                    <a:pt x="4" y="0"/>
                    <a:pt x="3" y="0"/>
                  </a:cubicBezTo>
                  <a:cubicBezTo>
                    <a:pt x="3" y="0"/>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8" name="Freeform 3243">
              <a:extLst>
                <a:ext uri="{FF2B5EF4-FFF2-40B4-BE49-F238E27FC236}">
                  <a16:creationId xmlns:a16="http://schemas.microsoft.com/office/drawing/2014/main" id="{6EE155B5-59B3-FFA6-B3A3-825967C674A0}"/>
                </a:ext>
              </a:extLst>
            </p:cNvPr>
            <p:cNvSpPr>
              <a:spLocks/>
            </p:cNvSpPr>
            <p:nvPr/>
          </p:nvSpPr>
          <p:spPr bwMode="auto">
            <a:xfrm>
              <a:off x="9085524" y="1073007"/>
              <a:ext cx="38623" cy="41382"/>
            </a:xfrm>
            <a:custGeom>
              <a:avLst/>
              <a:gdLst>
                <a:gd name="T0" fmla="*/ 3 w 6"/>
                <a:gd name="T1" fmla="*/ 0 h 6"/>
                <a:gd name="T2" fmla="*/ 2 w 6"/>
                <a:gd name="T3" fmla="*/ 0 h 6"/>
                <a:gd name="T4" fmla="*/ 2 w 6"/>
                <a:gd name="T5" fmla="*/ 0 h 6"/>
                <a:gd name="T6" fmla="*/ 2 w 6"/>
                <a:gd name="T7" fmla="*/ 0 h 6"/>
                <a:gd name="T8" fmla="*/ 1 w 6"/>
                <a:gd name="T9" fmla="*/ 1 h 6"/>
                <a:gd name="T10" fmla="*/ 1 w 6"/>
                <a:gd name="T11" fmla="*/ 1 h 6"/>
                <a:gd name="T12" fmla="*/ 0 w 6"/>
                <a:gd name="T13" fmla="*/ 3 h 6"/>
                <a:gd name="T14" fmla="*/ 0 w 6"/>
                <a:gd name="T15" fmla="*/ 5 h 6"/>
                <a:gd name="T16" fmla="*/ 1 w 6"/>
                <a:gd name="T17" fmla="*/ 5 h 6"/>
                <a:gd name="T18" fmla="*/ 2 w 6"/>
                <a:gd name="T19" fmla="*/ 6 h 6"/>
                <a:gd name="T20" fmla="*/ 2 w 6"/>
                <a:gd name="T21" fmla="*/ 6 h 6"/>
                <a:gd name="T22" fmla="*/ 3 w 6"/>
                <a:gd name="T23" fmla="*/ 6 h 6"/>
                <a:gd name="T24" fmla="*/ 3 w 6"/>
                <a:gd name="T25" fmla="*/ 6 h 6"/>
                <a:gd name="T26" fmla="*/ 5 w 6"/>
                <a:gd name="T27" fmla="*/ 2 h 6"/>
                <a:gd name="T28" fmla="*/ 5 w 6"/>
                <a:gd name="T29" fmla="*/ 2 h 6"/>
                <a:gd name="T30" fmla="*/ 5 w 6"/>
                <a:gd name="T31" fmla="*/ 2 h 6"/>
                <a:gd name="T32" fmla="*/ 3 w 6"/>
                <a:gd name="T3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 h="6">
                  <a:moveTo>
                    <a:pt x="3" y="0"/>
                  </a:moveTo>
                  <a:cubicBezTo>
                    <a:pt x="2" y="0"/>
                    <a:pt x="2" y="0"/>
                    <a:pt x="2" y="0"/>
                  </a:cubicBezTo>
                  <a:cubicBezTo>
                    <a:pt x="2" y="0"/>
                    <a:pt x="2" y="0"/>
                    <a:pt x="2" y="0"/>
                  </a:cubicBezTo>
                  <a:cubicBezTo>
                    <a:pt x="2" y="0"/>
                    <a:pt x="2" y="0"/>
                    <a:pt x="2" y="0"/>
                  </a:cubicBezTo>
                  <a:cubicBezTo>
                    <a:pt x="1" y="0"/>
                    <a:pt x="1" y="1"/>
                    <a:pt x="1" y="1"/>
                  </a:cubicBezTo>
                  <a:cubicBezTo>
                    <a:pt x="1" y="1"/>
                    <a:pt x="1" y="1"/>
                    <a:pt x="1" y="1"/>
                  </a:cubicBezTo>
                  <a:cubicBezTo>
                    <a:pt x="0" y="2"/>
                    <a:pt x="0" y="2"/>
                    <a:pt x="0" y="3"/>
                  </a:cubicBezTo>
                  <a:cubicBezTo>
                    <a:pt x="0" y="4"/>
                    <a:pt x="0" y="4"/>
                    <a:pt x="0" y="5"/>
                  </a:cubicBezTo>
                  <a:cubicBezTo>
                    <a:pt x="0" y="5"/>
                    <a:pt x="1" y="5"/>
                    <a:pt x="1" y="5"/>
                  </a:cubicBezTo>
                  <a:cubicBezTo>
                    <a:pt x="1" y="5"/>
                    <a:pt x="1" y="5"/>
                    <a:pt x="2" y="6"/>
                  </a:cubicBezTo>
                  <a:cubicBezTo>
                    <a:pt x="2" y="6"/>
                    <a:pt x="2" y="6"/>
                    <a:pt x="2" y="6"/>
                  </a:cubicBezTo>
                  <a:cubicBezTo>
                    <a:pt x="2" y="6"/>
                    <a:pt x="2" y="6"/>
                    <a:pt x="3" y="6"/>
                  </a:cubicBezTo>
                  <a:cubicBezTo>
                    <a:pt x="3" y="6"/>
                    <a:pt x="3" y="6"/>
                    <a:pt x="3" y="6"/>
                  </a:cubicBezTo>
                  <a:cubicBezTo>
                    <a:pt x="5" y="5"/>
                    <a:pt x="6" y="4"/>
                    <a:pt x="5" y="2"/>
                  </a:cubicBezTo>
                  <a:cubicBezTo>
                    <a:pt x="5" y="2"/>
                    <a:pt x="5" y="2"/>
                    <a:pt x="5" y="2"/>
                  </a:cubicBezTo>
                  <a:cubicBezTo>
                    <a:pt x="5" y="2"/>
                    <a:pt x="5" y="2"/>
                    <a:pt x="5" y="2"/>
                  </a:cubicBezTo>
                  <a:cubicBezTo>
                    <a:pt x="5" y="1"/>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9" name="Freeform 3244">
              <a:extLst>
                <a:ext uri="{FF2B5EF4-FFF2-40B4-BE49-F238E27FC236}">
                  <a16:creationId xmlns:a16="http://schemas.microsoft.com/office/drawing/2014/main" id="{13C3E284-34EA-2D6E-BF50-0A7E5356199F}"/>
                </a:ext>
              </a:extLst>
            </p:cNvPr>
            <p:cNvSpPr>
              <a:spLocks/>
            </p:cNvSpPr>
            <p:nvPr/>
          </p:nvSpPr>
          <p:spPr bwMode="auto">
            <a:xfrm>
              <a:off x="9019313" y="1362683"/>
              <a:ext cx="27588" cy="24829"/>
            </a:xfrm>
            <a:custGeom>
              <a:avLst/>
              <a:gdLst>
                <a:gd name="T0" fmla="*/ 2 w 4"/>
                <a:gd name="T1" fmla="*/ 0 h 4"/>
                <a:gd name="T2" fmla="*/ 2 w 4"/>
                <a:gd name="T3" fmla="*/ 0 h 4"/>
                <a:gd name="T4" fmla="*/ 1 w 4"/>
                <a:gd name="T5" fmla="*/ 0 h 4"/>
                <a:gd name="T6" fmla="*/ 1 w 4"/>
                <a:gd name="T7" fmla="*/ 1 h 4"/>
                <a:gd name="T8" fmla="*/ 0 w 4"/>
                <a:gd name="T9" fmla="*/ 1 h 4"/>
                <a:gd name="T10" fmla="*/ 0 w 4"/>
                <a:gd name="T11" fmla="*/ 2 h 4"/>
                <a:gd name="T12" fmla="*/ 0 w 4"/>
                <a:gd name="T13" fmla="*/ 2 h 4"/>
                <a:gd name="T14" fmla="*/ 2 w 4"/>
                <a:gd name="T15" fmla="*/ 4 h 4"/>
                <a:gd name="T16" fmla="*/ 2 w 4"/>
                <a:gd name="T17" fmla="*/ 4 h 4"/>
                <a:gd name="T18" fmla="*/ 3 w 4"/>
                <a:gd name="T19" fmla="*/ 4 h 4"/>
                <a:gd name="T20" fmla="*/ 3 w 4"/>
                <a:gd name="T21" fmla="*/ 4 h 4"/>
                <a:gd name="T22" fmla="*/ 3 w 4"/>
                <a:gd name="T23" fmla="*/ 3 h 4"/>
                <a:gd name="T24" fmla="*/ 3 w 4"/>
                <a:gd name="T25" fmla="*/ 3 h 4"/>
                <a:gd name="T26" fmla="*/ 4 w 4"/>
                <a:gd name="T27" fmla="*/ 1 h 4"/>
                <a:gd name="T28" fmla="*/ 3 w 4"/>
                <a:gd name="T29" fmla="*/ 0 h 4"/>
                <a:gd name="T30" fmla="*/ 3 w 4"/>
                <a:gd name="T31" fmla="*/ 0 h 4"/>
                <a:gd name="T32" fmla="*/ 3 w 4"/>
                <a:gd name="T33" fmla="*/ 0 h 4"/>
                <a:gd name="T34" fmla="*/ 2 w 4"/>
                <a:gd name="T35" fmla="*/ 0 h 4"/>
                <a:gd name="T36" fmla="*/ 2 w 4"/>
                <a:gd name="T3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 h="4">
                  <a:moveTo>
                    <a:pt x="2" y="0"/>
                  </a:moveTo>
                  <a:cubicBezTo>
                    <a:pt x="2" y="0"/>
                    <a:pt x="2" y="0"/>
                    <a:pt x="2" y="0"/>
                  </a:cubicBezTo>
                  <a:cubicBezTo>
                    <a:pt x="1" y="0"/>
                    <a:pt x="1" y="0"/>
                    <a:pt x="1" y="0"/>
                  </a:cubicBezTo>
                  <a:cubicBezTo>
                    <a:pt x="1" y="0"/>
                    <a:pt x="1" y="1"/>
                    <a:pt x="1" y="1"/>
                  </a:cubicBezTo>
                  <a:cubicBezTo>
                    <a:pt x="0" y="1"/>
                    <a:pt x="0" y="1"/>
                    <a:pt x="0" y="1"/>
                  </a:cubicBezTo>
                  <a:cubicBezTo>
                    <a:pt x="0" y="1"/>
                    <a:pt x="0" y="2"/>
                    <a:pt x="0" y="2"/>
                  </a:cubicBezTo>
                  <a:cubicBezTo>
                    <a:pt x="0" y="2"/>
                    <a:pt x="0" y="2"/>
                    <a:pt x="0" y="2"/>
                  </a:cubicBezTo>
                  <a:cubicBezTo>
                    <a:pt x="0" y="3"/>
                    <a:pt x="1" y="4"/>
                    <a:pt x="2" y="4"/>
                  </a:cubicBezTo>
                  <a:cubicBezTo>
                    <a:pt x="2" y="4"/>
                    <a:pt x="2" y="4"/>
                    <a:pt x="2" y="4"/>
                  </a:cubicBezTo>
                  <a:cubicBezTo>
                    <a:pt x="2" y="4"/>
                    <a:pt x="3" y="4"/>
                    <a:pt x="3" y="4"/>
                  </a:cubicBezTo>
                  <a:cubicBezTo>
                    <a:pt x="3" y="4"/>
                    <a:pt x="3" y="4"/>
                    <a:pt x="3" y="4"/>
                  </a:cubicBezTo>
                  <a:cubicBezTo>
                    <a:pt x="3" y="4"/>
                    <a:pt x="3" y="3"/>
                    <a:pt x="3" y="3"/>
                  </a:cubicBezTo>
                  <a:cubicBezTo>
                    <a:pt x="3" y="3"/>
                    <a:pt x="3" y="3"/>
                    <a:pt x="3" y="3"/>
                  </a:cubicBezTo>
                  <a:cubicBezTo>
                    <a:pt x="4" y="3"/>
                    <a:pt x="4" y="2"/>
                    <a:pt x="4" y="1"/>
                  </a:cubicBezTo>
                  <a:cubicBezTo>
                    <a:pt x="4" y="1"/>
                    <a:pt x="4" y="1"/>
                    <a:pt x="3" y="0"/>
                  </a:cubicBezTo>
                  <a:cubicBezTo>
                    <a:pt x="3" y="0"/>
                    <a:pt x="3" y="0"/>
                    <a:pt x="3" y="0"/>
                  </a:cubicBezTo>
                  <a:cubicBezTo>
                    <a:pt x="3" y="0"/>
                    <a:pt x="3" y="0"/>
                    <a:pt x="3" y="0"/>
                  </a:cubicBezTo>
                  <a:cubicBezTo>
                    <a:pt x="3" y="0"/>
                    <a:pt x="2"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60" name="Freeform 3245">
              <a:extLst>
                <a:ext uri="{FF2B5EF4-FFF2-40B4-BE49-F238E27FC236}">
                  <a16:creationId xmlns:a16="http://schemas.microsoft.com/office/drawing/2014/main" id="{54C4DA10-044A-7A27-6A11-FC99B002BF36}"/>
                </a:ext>
              </a:extLst>
            </p:cNvPr>
            <p:cNvSpPr>
              <a:spLocks/>
            </p:cNvSpPr>
            <p:nvPr/>
          </p:nvSpPr>
          <p:spPr bwMode="auto">
            <a:xfrm>
              <a:off x="9019313" y="824715"/>
              <a:ext cx="27588" cy="27588"/>
            </a:xfrm>
            <a:custGeom>
              <a:avLst/>
              <a:gdLst>
                <a:gd name="T0" fmla="*/ 2 w 4"/>
                <a:gd name="T1" fmla="*/ 0 h 4"/>
                <a:gd name="T2" fmla="*/ 1 w 4"/>
                <a:gd name="T3" fmla="*/ 0 h 4"/>
                <a:gd name="T4" fmla="*/ 0 w 4"/>
                <a:gd name="T5" fmla="*/ 1 h 4"/>
                <a:gd name="T6" fmla="*/ 0 w 4"/>
                <a:gd name="T7" fmla="*/ 2 h 4"/>
                <a:gd name="T8" fmla="*/ 0 w 4"/>
                <a:gd name="T9" fmla="*/ 2 h 4"/>
                <a:gd name="T10" fmla="*/ 0 w 4"/>
                <a:gd name="T11" fmla="*/ 2 h 4"/>
                <a:gd name="T12" fmla="*/ 0 w 4"/>
                <a:gd name="T13" fmla="*/ 3 h 4"/>
                <a:gd name="T14" fmla="*/ 1 w 4"/>
                <a:gd name="T15" fmla="*/ 4 h 4"/>
                <a:gd name="T16" fmla="*/ 1 w 4"/>
                <a:gd name="T17" fmla="*/ 4 h 4"/>
                <a:gd name="T18" fmla="*/ 1 w 4"/>
                <a:gd name="T19" fmla="*/ 4 h 4"/>
                <a:gd name="T20" fmla="*/ 2 w 4"/>
                <a:gd name="T21" fmla="*/ 4 h 4"/>
                <a:gd name="T22" fmla="*/ 2 w 4"/>
                <a:gd name="T23" fmla="*/ 4 h 4"/>
                <a:gd name="T24" fmla="*/ 2 w 4"/>
                <a:gd name="T25" fmla="*/ 4 h 4"/>
                <a:gd name="T26" fmla="*/ 2 w 4"/>
                <a:gd name="T27" fmla="*/ 4 h 4"/>
                <a:gd name="T28" fmla="*/ 3 w 4"/>
                <a:gd name="T29" fmla="*/ 4 h 4"/>
                <a:gd name="T30" fmla="*/ 4 w 4"/>
                <a:gd name="T31" fmla="*/ 3 h 4"/>
                <a:gd name="T32" fmla="*/ 4 w 4"/>
                <a:gd name="T33" fmla="*/ 3 h 4"/>
                <a:gd name="T34" fmla="*/ 4 w 4"/>
                <a:gd name="T35" fmla="*/ 2 h 4"/>
                <a:gd name="T36" fmla="*/ 4 w 4"/>
                <a:gd name="T37" fmla="*/ 2 h 4"/>
                <a:gd name="T38" fmla="*/ 3 w 4"/>
                <a:gd name="T39" fmla="*/ 1 h 4"/>
                <a:gd name="T40" fmla="*/ 3 w 4"/>
                <a:gd name="T41" fmla="*/ 1 h 4"/>
                <a:gd name="T42" fmla="*/ 3 w 4"/>
                <a:gd name="T43" fmla="*/ 1 h 4"/>
                <a:gd name="T44" fmla="*/ 2 w 4"/>
                <a:gd name="T45" fmla="*/ 1 h 4"/>
                <a:gd name="T46" fmla="*/ 2 w 4"/>
                <a:gd name="T47" fmla="*/ 0 h 4"/>
                <a:gd name="T48" fmla="*/ 2 w 4"/>
                <a:gd name="T4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 h="4">
                  <a:moveTo>
                    <a:pt x="2" y="0"/>
                  </a:moveTo>
                  <a:cubicBezTo>
                    <a:pt x="2" y="0"/>
                    <a:pt x="2" y="0"/>
                    <a:pt x="1" y="0"/>
                  </a:cubicBezTo>
                  <a:cubicBezTo>
                    <a:pt x="1" y="1"/>
                    <a:pt x="0" y="1"/>
                    <a:pt x="0" y="1"/>
                  </a:cubicBezTo>
                  <a:cubicBezTo>
                    <a:pt x="0" y="1"/>
                    <a:pt x="0" y="2"/>
                    <a:pt x="0" y="2"/>
                  </a:cubicBezTo>
                  <a:cubicBezTo>
                    <a:pt x="0" y="2"/>
                    <a:pt x="0" y="2"/>
                    <a:pt x="0" y="2"/>
                  </a:cubicBezTo>
                  <a:cubicBezTo>
                    <a:pt x="0" y="2"/>
                    <a:pt x="0" y="2"/>
                    <a:pt x="0" y="2"/>
                  </a:cubicBezTo>
                  <a:cubicBezTo>
                    <a:pt x="0" y="2"/>
                    <a:pt x="0" y="3"/>
                    <a:pt x="0" y="3"/>
                  </a:cubicBezTo>
                  <a:cubicBezTo>
                    <a:pt x="0" y="3"/>
                    <a:pt x="0" y="4"/>
                    <a:pt x="1" y="4"/>
                  </a:cubicBezTo>
                  <a:cubicBezTo>
                    <a:pt x="1" y="4"/>
                    <a:pt x="1" y="4"/>
                    <a:pt x="1" y="4"/>
                  </a:cubicBezTo>
                  <a:cubicBezTo>
                    <a:pt x="1" y="4"/>
                    <a:pt x="1" y="4"/>
                    <a:pt x="1" y="4"/>
                  </a:cubicBezTo>
                  <a:cubicBezTo>
                    <a:pt x="1" y="4"/>
                    <a:pt x="1" y="4"/>
                    <a:pt x="2" y="4"/>
                  </a:cubicBezTo>
                  <a:cubicBezTo>
                    <a:pt x="2" y="4"/>
                    <a:pt x="2" y="4"/>
                    <a:pt x="2" y="4"/>
                  </a:cubicBezTo>
                  <a:cubicBezTo>
                    <a:pt x="2" y="4"/>
                    <a:pt x="2" y="4"/>
                    <a:pt x="2" y="4"/>
                  </a:cubicBezTo>
                  <a:cubicBezTo>
                    <a:pt x="2" y="4"/>
                    <a:pt x="2" y="4"/>
                    <a:pt x="2" y="4"/>
                  </a:cubicBezTo>
                  <a:cubicBezTo>
                    <a:pt x="2" y="4"/>
                    <a:pt x="2" y="4"/>
                    <a:pt x="3" y="4"/>
                  </a:cubicBezTo>
                  <a:cubicBezTo>
                    <a:pt x="3" y="4"/>
                    <a:pt x="4" y="4"/>
                    <a:pt x="4" y="3"/>
                  </a:cubicBezTo>
                  <a:cubicBezTo>
                    <a:pt x="4" y="3"/>
                    <a:pt x="4" y="3"/>
                    <a:pt x="4" y="3"/>
                  </a:cubicBezTo>
                  <a:cubicBezTo>
                    <a:pt x="4" y="2"/>
                    <a:pt x="4" y="2"/>
                    <a:pt x="4" y="2"/>
                  </a:cubicBezTo>
                  <a:cubicBezTo>
                    <a:pt x="4" y="2"/>
                    <a:pt x="4" y="2"/>
                    <a:pt x="4" y="2"/>
                  </a:cubicBezTo>
                  <a:cubicBezTo>
                    <a:pt x="4" y="1"/>
                    <a:pt x="3" y="1"/>
                    <a:pt x="3" y="1"/>
                  </a:cubicBezTo>
                  <a:cubicBezTo>
                    <a:pt x="3" y="1"/>
                    <a:pt x="3" y="1"/>
                    <a:pt x="3" y="1"/>
                  </a:cubicBezTo>
                  <a:cubicBezTo>
                    <a:pt x="3" y="1"/>
                    <a:pt x="3" y="1"/>
                    <a:pt x="3" y="1"/>
                  </a:cubicBezTo>
                  <a:cubicBezTo>
                    <a:pt x="2" y="1"/>
                    <a:pt x="2" y="1"/>
                    <a:pt x="2" y="1"/>
                  </a:cubicBezTo>
                  <a:cubicBezTo>
                    <a:pt x="2" y="0"/>
                    <a:pt x="2"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61" name="Freeform 3246">
              <a:extLst>
                <a:ext uri="{FF2B5EF4-FFF2-40B4-BE49-F238E27FC236}">
                  <a16:creationId xmlns:a16="http://schemas.microsoft.com/office/drawing/2014/main" id="{267A12B2-C56E-9CE6-6158-9D6053273F36}"/>
                </a:ext>
              </a:extLst>
            </p:cNvPr>
            <p:cNvSpPr>
              <a:spLocks/>
            </p:cNvSpPr>
            <p:nvPr/>
          </p:nvSpPr>
          <p:spPr bwMode="auto">
            <a:xfrm>
              <a:off x="9355888" y="904720"/>
              <a:ext cx="24829" cy="24829"/>
            </a:xfrm>
            <a:custGeom>
              <a:avLst/>
              <a:gdLst>
                <a:gd name="T0" fmla="*/ 2 w 4"/>
                <a:gd name="T1" fmla="*/ 0 h 4"/>
                <a:gd name="T2" fmla="*/ 1 w 4"/>
                <a:gd name="T3" fmla="*/ 0 h 4"/>
                <a:gd name="T4" fmla="*/ 0 w 4"/>
                <a:gd name="T5" fmla="*/ 1 h 4"/>
                <a:gd name="T6" fmla="*/ 0 w 4"/>
                <a:gd name="T7" fmla="*/ 2 h 4"/>
                <a:gd name="T8" fmla="*/ 0 w 4"/>
                <a:gd name="T9" fmla="*/ 2 h 4"/>
                <a:gd name="T10" fmla="*/ 0 w 4"/>
                <a:gd name="T11" fmla="*/ 3 h 4"/>
                <a:gd name="T12" fmla="*/ 1 w 4"/>
                <a:gd name="T13" fmla="*/ 3 h 4"/>
                <a:gd name="T14" fmla="*/ 2 w 4"/>
                <a:gd name="T15" fmla="*/ 4 h 4"/>
                <a:gd name="T16" fmla="*/ 2 w 4"/>
                <a:gd name="T17" fmla="*/ 4 h 4"/>
                <a:gd name="T18" fmla="*/ 4 w 4"/>
                <a:gd name="T19" fmla="*/ 1 h 4"/>
                <a:gd name="T20" fmla="*/ 2 w 4"/>
                <a:gd name="T2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4">
                  <a:moveTo>
                    <a:pt x="2" y="0"/>
                  </a:moveTo>
                  <a:cubicBezTo>
                    <a:pt x="2" y="0"/>
                    <a:pt x="1" y="0"/>
                    <a:pt x="1" y="0"/>
                  </a:cubicBezTo>
                  <a:cubicBezTo>
                    <a:pt x="1" y="0"/>
                    <a:pt x="0" y="1"/>
                    <a:pt x="0" y="1"/>
                  </a:cubicBezTo>
                  <a:cubicBezTo>
                    <a:pt x="0" y="1"/>
                    <a:pt x="0" y="1"/>
                    <a:pt x="0" y="2"/>
                  </a:cubicBezTo>
                  <a:cubicBezTo>
                    <a:pt x="0" y="2"/>
                    <a:pt x="0" y="2"/>
                    <a:pt x="0" y="2"/>
                  </a:cubicBezTo>
                  <a:cubicBezTo>
                    <a:pt x="0" y="3"/>
                    <a:pt x="0" y="3"/>
                    <a:pt x="0" y="3"/>
                  </a:cubicBezTo>
                  <a:cubicBezTo>
                    <a:pt x="0" y="3"/>
                    <a:pt x="1" y="3"/>
                    <a:pt x="1" y="3"/>
                  </a:cubicBezTo>
                  <a:cubicBezTo>
                    <a:pt x="1" y="4"/>
                    <a:pt x="1" y="4"/>
                    <a:pt x="2" y="4"/>
                  </a:cubicBezTo>
                  <a:cubicBezTo>
                    <a:pt x="2" y="4"/>
                    <a:pt x="2" y="4"/>
                    <a:pt x="2" y="4"/>
                  </a:cubicBezTo>
                  <a:cubicBezTo>
                    <a:pt x="3" y="4"/>
                    <a:pt x="4" y="3"/>
                    <a:pt x="4" y="1"/>
                  </a:cubicBezTo>
                  <a:cubicBezTo>
                    <a:pt x="3" y="1"/>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62" name="Freeform 3247">
              <a:extLst>
                <a:ext uri="{FF2B5EF4-FFF2-40B4-BE49-F238E27FC236}">
                  <a16:creationId xmlns:a16="http://schemas.microsoft.com/office/drawing/2014/main" id="{B07AF3EF-E57E-6A60-87F5-0B940C58C5F5}"/>
                </a:ext>
              </a:extLst>
            </p:cNvPr>
            <p:cNvSpPr>
              <a:spLocks/>
            </p:cNvSpPr>
            <p:nvPr/>
          </p:nvSpPr>
          <p:spPr bwMode="auto">
            <a:xfrm>
              <a:off x="9648322" y="452275"/>
              <a:ext cx="27588" cy="24829"/>
            </a:xfrm>
            <a:custGeom>
              <a:avLst/>
              <a:gdLst>
                <a:gd name="T0" fmla="*/ 2 w 4"/>
                <a:gd name="T1" fmla="*/ 0 h 4"/>
                <a:gd name="T2" fmla="*/ 2 w 4"/>
                <a:gd name="T3" fmla="*/ 0 h 4"/>
                <a:gd name="T4" fmla="*/ 1 w 4"/>
                <a:gd name="T5" fmla="*/ 0 h 4"/>
                <a:gd name="T6" fmla="*/ 0 w 4"/>
                <a:gd name="T7" fmla="*/ 1 h 4"/>
                <a:gd name="T8" fmla="*/ 0 w 4"/>
                <a:gd name="T9" fmla="*/ 1 h 4"/>
                <a:gd name="T10" fmla="*/ 0 w 4"/>
                <a:gd name="T11" fmla="*/ 2 h 4"/>
                <a:gd name="T12" fmla="*/ 0 w 4"/>
                <a:gd name="T13" fmla="*/ 2 h 4"/>
                <a:gd name="T14" fmla="*/ 0 w 4"/>
                <a:gd name="T15" fmla="*/ 3 h 4"/>
                <a:gd name="T16" fmla="*/ 0 w 4"/>
                <a:gd name="T17" fmla="*/ 3 h 4"/>
                <a:gd name="T18" fmla="*/ 2 w 4"/>
                <a:gd name="T19" fmla="*/ 4 h 4"/>
                <a:gd name="T20" fmla="*/ 2 w 4"/>
                <a:gd name="T21" fmla="*/ 4 h 4"/>
                <a:gd name="T22" fmla="*/ 4 w 4"/>
                <a:gd name="T23" fmla="*/ 1 h 4"/>
                <a:gd name="T24" fmla="*/ 2 w 4"/>
                <a:gd name="T25"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4">
                  <a:moveTo>
                    <a:pt x="2" y="0"/>
                  </a:moveTo>
                  <a:cubicBezTo>
                    <a:pt x="2" y="0"/>
                    <a:pt x="2" y="0"/>
                    <a:pt x="2" y="0"/>
                  </a:cubicBezTo>
                  <a:cubicBezTo>
                    <a:pt x="1" y="0"/>
                    <a:pt x="1" y="0"/>
                    <a:pt x="1" y="0"/>
                  </a:cubicBezTo>
                  <a:cubicBezTo>
                    <a:pt x="1" y="0"/>
                    <a:pt x="1" y="1"/>
                    <a:pt x="0" y="1"/>
                  </a:cubicBezTo>
                  <a:cubicBezTo>
                    <a:pt x="0" y="1"/>
                    <a:pt x="0" y="1"/>
                    <a:pt x="0" y="1"/>
                  </a:cubicBezTo>
                  <a:cubicBezTo>
                    <a:pt x="0" y="1"/>
                    <a:pt x="0" y="2"/>
                    <a:pt x="0" y="2"/>
                  </a:cubicBezTo>
                  <a:cubicBezTo>
                    <a:pt x="0" y="2"/>
                    <a:pt x="0" y="2"/>
                    <a:pt x="0" y="2"/>
                  </a:cubicBezTo>
                  <a:cubicBezTo>
                    <a:pt x="0" y="2"/>
                    <a:pt x="0" y="2"/>
                    <a:pt x="0" y="3"/>
                  </a:cubicBezTo>
                  <a:cubicBezTo>
                    <a:pt x="0" y="3"/>
                    <a:pt x="0" y="3"/>
                    <a:pt x="0" y="3"/>
                  </a:cubicBezTo>
                  <a:cubicBezTo>
                    <a:pt x="1" y="3"/>
                    <a:pt x="1" y="4"/>
                    <a:pt x="2" y="4"/>
                  </a:cubicBezTo>
                  <a:cubicBezTo>
                    <a:pt x="2" y="4"/>
                    <a:pt x="2" y="4"/>
                    <a:pt x="2" y="4"/>
                  </a:cubicBezTo>
                  <a:cubicBezTo>
                    <a:pt x="3" y="4"/>
                    <a:pt x="4" y="3"/>
                    <a:pt x="4" y="1"/>
                  </a:cubicBezTo>
                  <a:cubicBezTo>
                    <a:pt x="4" y="1"/>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63" name="Freeform 3248">
              <a:extLst>
                <a:ext uri="{FF2B5EF4-FFF2-40B4-BE49-F238E27FC236}">
                  <a16:creationId xmlns:a16="http://schemas.microsoft.com/office/drawing/2014/main" id="{BE849558-EBED-B8B3-7285-894F24A7BAF7}"/>
                </a:ext>
              </a:extLst>
            </p:cNvPr>
            <p:cNvSpPr>
              <a:spLocks/>
            </p:cNvSpPr>
            <p:nvPr/>
          </p:nvSpPr>
          <p:spPr bwMode="auto">
            <a:xfrm>
              <a:off x="8903443" y="1244054"/>
              <a:ext cx="24829" cy="27588"/>
            </a:xfrm>
            <a:custGeom>
              <a:avLst/>
              <a:gdLst>
                <a:gd name="T0" fmla="*/ 2 w 4"/>
                <a:gd name="T1" fmla="*/ 0 h 4"/>
                <a:gd name="T2" fmla="*/ 2 w 4"/>
                <a:gd name="T3" fmla="*/ 0 h 4"/>
                <a:gd name="T4" fmla="*/ 0 w 4"/>
                <a:gd name="T5" fmla="*/ 2 h 4"/>
                <a:gd name="T6" fmla="*/ 0 w 4"/>
                <a:gd name="T7" fmla="*/ 2 h 4"/>
                <a:gd name="T8" fmla="*/ 0 w 4"/>
                <a:gd name="T9" fmla="*/ 3 h 4"/>
                <a:gd name="T10" fmla="*/ 1 w 4"/>
                <a:gd name="T11" fmla="*/ 4 h 4"/>
                <a:gd name="T12" fmla="*/ 2 w 4"/>
                <a:gd name="T13" fmla="*/ 4 h 4"/>
                <a:gd name="T14" fmla="*/ 2 w 4"/>
                <a:gd name="T15" fmla="*/ 4 h 4"/>
                <a:gd name="T16" fmla="*/ 3 w 4"/>
                <a:gd name="T17" fmla="*/ 4 h 4"/>
                <a:gd name="T18" fmla="*/ 3 w 4"/>
                <a:gd name="T19" fmla="*/ 3 h 4"/>
                <a:gd name="T20" fmla="*/ 4 w 4"/>
                <a:gd name="T21" fmla="*/ 3 h 4"/>
                <a:gd name="T22" fmla="*/ 4 w 4"/>
                <a:gd name="T23" fmla="*/ 2 h 4"/>
                <a:gd name="T24" fmla="*/ 4 w 4"/>
                <a:gd name="T25" fmla="*/ 1 h 4"/>
                <a:gd name="T26" fmla="*/ 4 w 4"/>
                <a:gd name="T27" fmla="*/ 1 h 4"/>
                <a:gd name="T28" fmla="*/ 3 w 4"/>
                <a:gd name="T29" fmla="*/ 0 h 4"/>
                <a:gd name="T30" fmla="*/ 3 w 4"/>
                <a:gd name="T31" fmla="*/ 0 h 4"/>
                <a:gd name="T32" fmla="*/ 2 w 4"/>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4">
                  <a:moveTo>
                    <a:pt x="2" y="0"/>
                  </a:moveTo>
                  <a:cubicBezTo>
                    <a:pt x="2" y="0"/>
                    <a:pt x="2" y="0"/>
                    <a:pt x="2" y="0"/>
                  </a:cubicBezTo>
                  <a:cubicBezTo>
                    <a:pt x="1" y="0"/>
                    <a:pt x="0" y="1"/>
                    <a:pt x="0" y="2"/>
                  </a:cubicBezTo>
                  <a:cubicBezTo>
                    <a:pt x="0" y="2"/>
                    <a:pt x="0" y="2"/>
                    <a:pt x="0" y="2"/>
                  </a:cubicBezTo>
                  <a:cubicBezTo>
                    <a:pt x="0" y="2"/>
                    <a:pt x="0" y="3"/>
                    <a:pt x="0" y="3"/>
                  </a:cubicBezTo>
                  <a:cubicBezTo>
                    <a:pt x="1" y="3"/>
                    <a:pt x="1" y="4"/>
                    <a:pt x="1" y="4"/>
                  </a:cubicBezTo>
                  <a:cubicBezTo>
                    <a:pt x="2" y="4"/>
                    <a:pt x="2" y="4"/>
                    <a:pt x="2" y="4"/>
                  </a:cubicBezTo>
                  <a:cubicBezTo>
                    <a:pt x="2" y="4"/>
                    <a:pt x="2" y="4"/>
                    <a:pt x="2" y="4"/>
                  </a:cubicBezTo>
                  <a:cubicBezTo>
                    <a:pt x="2" y="4"/>
                    <a:pt x="2" y="4"/>
                    <a:pt x="3" y="4"/>
                  </a:cubicBezTo>
                  <a:cubicBezTo>
                    <a:pt x="3" y="4"/>
                    <a:pt x="3" y="4"/>
                    <a:pt x="3" y="3"/>
                  </a:cubicBezTo>
                  <a:cubicBezTo>
                    <a:pt x="4" y="3"/>
                    <a:pt x="4" y="3"/>
                    <a:pt x="4" y="3"/>
                  </a:cubicBezTo>
                  <a:cubicBezTo>
                    <a:pt x="4" y="3"/>
                    <a:pt x="4" y="2"/>
                    <a:pt x="4" y="2"/>
                  </a:cubicBezTo>
                  <a:cubicBezTo>
                    <a:pt x="4" y="1"/>
                    <a:pt x="4" y="1"/>
                    <a:pt x="4" y="1"/>
                  </a:cubicBezTo>
                  <a:cubicBezTo>
                    <a:pt x="4" y="1"/>
                    <a:pt x="4" y="1"/>
                    <a:pt x="4" y="1"/>
                  </a:cubicBezTo>
                  <a:cubicBezTo>
                    <a:pt x="3" y="0"/>
                    <a:pt x="3" y="0"/>
                    <a:pt x="3" y="0"/>
                  </a:cubicBezTo>
                  <a:cubicBezTo>
                    <a:pt x="3" y="0"/>
                    <a:pt x="3" y="0"/>
                    <a:pt x="3"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64" name="Freeform 3249">
              <a:extLst>
                <a:ext uri="{FF2B5EF4-FFF2-40B4-BE49-F238E27FC236}">
                  <a16:creationId xmlns:a16="http://schemas.microsoft.com/office/drawing/2014/main" id="{307A8192-C564-7AC2-8A78-3ADB5E6574DC}"/>
                </a:ext>
              </a:extLst>
            </p:cNvPr>
            <p:cNvSpPr>
              <a:spLocks/>
            </p:cNvSpPr>
            <p:nvPr/>
          </p:nvSpPr>
          <p:spPr bwMode="auto">
            <a:xfrm>
              <a:off x="8622044" y="1801333"/>
              <a:ext cx="24829" cy="27588"/>
            </a:xfrm>
            <a:custGeom>
              <a:avLst/>
              <a:gdLst>
                <a:gd name="T0" fmla="*/ 2 w 4"/>
                <a:gd name="T1" fmla="*/ 0 h 4"/>
                <a:gd name="T2" fmla="*/ 2 w 4"/>
                <a:gd name="T3" fmla="*/ 0 h 4"/>
                <a:gd name="T4" fmla="*/ 0 w 4"/>
                <a:gd name="T5" fmla="*/ 2 h 4"/>
                <a:gd name="T6" fmla="*/ 2 w 4"/>
                <a:gd name="T7" fmla="*/ 4 h 4"/>
                <a:gd name="T8" fmla="*/ 2 w 4"/>
                <a:gd name="T9" fmla="*/ 4 h 4"/>
                <a:gd name="T10" fmla="*/ 4 w 4"/>
                <a:gd name="T11" fmla="*/ 2 h 4"/>
                <a:gd name="T12" fmla="*/ 4 w 4"/>
                <a:gd name="T13" fmla="*/ 2 h 4"/>
                <a:gd name="T14" fmla="*/ 4 w 4"/>
                <a:gd name="T15" fmla="*/ 1 h 4"/>
                <a:gd name="T16" fmla="*/ 4 w 4"/>
                <a:gd name="T17" fmla="*/ 1 h 4"/>
                <a:gd name="T18" fmla="*/ 4 w 4"/>
                <a:gd name="T19" fmla="*/ 1 h 4"/>
                <a:gd name="T20" fmla="*/ 3 w 4"/>
                <a:gd name="T21" fmla="*/ 0 h 4"/>
                <a:gd name="T22" fmla="*/ 3 w 4"/>
                <a:gd name="T23" fmla="*/ 0 h 4"/>
                <a:gd name="T24" fmla="*/ 2 w 4"/>
                <a:gd name="T25"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4">
                  <a:moveTo>
                    <a:pt x="2" y="0"/>
                  </a:moveTo>
                  <a:cubicBezTo>
                    <a:pt x="2" y="0"/>
                    <a:pt x="2" y="0"/>
                    <a:pt x="2" y="0"/>
                  </a:cubicBezTo>
                  <a:cubicBezTo>
                    <a:pt x="1" y="0"/>
                    <a:pt x="0" y="1"/>
                    <a:pt x="0" y="2"/>
                  </a:cubicBezTo>
                  <a:cubicBezTo>
                    <a:pt x="0" y="3"/>
                    <a:pt x="1" y="4"/>
                    <a:pt x="2" y="4"/>
                  </a:cubicBezTo>
                  <a:cubicBezTo>
                    <a:pt x="2" y="4"/>
                    <a:pt x="2" y="4"/>
                    <a:pt x="2" y="4"/>
                  </a:cubicBezTo>
                  <a:cubicBezTo>
                    <a:pt x="3" y="4"/>
                    <a:pt x="4" y="3"/>
                    <a:pt x="4" y="2"/>
                  </a:cubicBezTo>
                  <a:cubicBezTo>
                    <a:pt x="4" y="2"/>
                    <a:pt x="4" y="2"/>
                    <a:pt x="4" y="2"/>
                  </a:cubicBezTo>
                  <a:cubicBezTo>
                    <a:pt x="4" y="2"/>
                    <a:pt x="4" y="2"/>
                    <a:pt x="4" y="1"/>
                  </a:cubicBezTo>
                  <a:cubicBezTo>
                    <a:pt x="4" y="1"/>
                    <a:pt x="4" y="1"/>
                    <a:pt x="4" y="1"/>
                  </a:cubicBezTo>
                  <a:cubicBezTo>
                    <a:pt x="4" y="1"/>
                    <a:pt x="4" y="1"/>
                    <a:pt x="4" y="1"/>
                  </a:cubicBezTo>
                  <a:cubicBezTo>
                    <a:pt x="4" y="1"/>
                    <a:pt x="4" y="1"/>
                    <a:pt x="3" y="0"/>
                  </a:cubicBezTo>
                  <a:cubicBezTo>
                    <a:pt x="3" y="0"/>
                    <a:pt x="3" y="0"/>
                    <a:pt x="3" y="0"/>
                  </a:cubicBezTo>
                  <a:cubicBezTo>
                    <a:pt x="3"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65" name="Freeform 3250">
              <a:extLst>
                <a:ext uri="{FF2B5EF4-FFF2-40B4-BE49-F238E27FC236}">
                  <a16:creationId xmlns:a16="http://schemas.microsoft.com/office/drawing/2014/main" id="{714BE423-3F5A-5A0A-C0BF-CD0F619E0AE7}"/>
                </a:ext>
              </a:extLst>
            </p:cNvPr>
            <p:cNvSpPr>
              <a:spLocks/>
            </p:cNvSpPr>
            <p:nvPr/>
          </p:nvSpPr>
          <p:spPr bwMode="auto">
            <a:xfrm>
              <a:off x="9237259" y="1873062"/>
              <a:ext cx="24829" cy="27588"/>
            </a:xfrm>
            <a:custGeom>
              <a:avLst/>
              <a:gdLst>
                <a:gd name="T0" fmla="*/ 2 w 4"/>
                <a:gd name="T1" fmla="*/ 0 h 4"/>
                <a:gd name="T2" fmla="*/ 2 w 4"/>
                <a:gd name="T3" fmla="*/ 0 h 4"/>
                <a:gd name="T4" fmla="*/ 2 w 4"/>
                <a:gd name="T5" fmla="*/ 1 h 4"/>
                <a:gd name="T6" fmla="*/ 1 w 4"/>
                <a:gd name="T7" fmla="*/ 1 h 4"/>
                <a:gd name="T8" fmla="*/ 1 w 4"/>
                <a:gd name="T9" fmla="*/ 1 h 4"/>
                <a:gd name="T10" fmla="*/ 1 w 4"/>
                <a:gd name="T11" fmla="*/ 1 h 4"/>
                <a:gd name="T12" fmla="*/ 0 w 4"/>
                <a:gd name="T13" fmla="*/ 2 h 4"/>
                <a:gd name="T14" fmla="*/ 0 w 4"/>
                <a:gd name="T15" fmla="*/ 2 h 4"/>
                <a:gd name="T16" fmla="*/ 0 w 4"/>
                <a:gd name="T17" fmla="*/ 3 h 4"/>
                <a:gd name="T18" fmla="*/ 2 w 4"/>
                <a:gd name="T19" fmla="*/ 4 h 4"/>
                <a:gd name="T20" fmla="*/ 2 w 4"/>
                <a:gd name="T21" fmla="*/ 4 h 4"/>
                <a:gd name="T22" fmla="*/ 3 w 4"/>
                <a:gd name="T23" fmla="*/ 4 h 4"/>
                <a:gd name="T24" fmla="*/ 3 w 4"/>
                <a:gd name="T25" fmla="*/ 4 h 4"/>
                <a:gd name="T26" fmla="*/ 3 w 4"/>
                <a:gd name="T27" fmla="*/ 4 h 4"/>
                <a:gd name="T28" fmla="*/ 3 w 4"/>
                <a:gd name="T29" fmla="*/ 4 h 4"/>
                <a:gd name="T30" fmla="*/ 4 w 4"/>
                <a:gd name="T31" fmla="*/ 3 h 4"/>
                <a:gd name="T32" fmla="*/ 4 w 4"/>
                <a:gd name="T33" fmla="*/ 2 h 4"/>
                <a:gd name="T34" fmla="*/ 4 w 4"/>
                <a:gd name="T35" fmla="*/ 2 h 4"/>
                <a:gd name="T36" fmla="*/ 2 w 4"/>
                <a:gd name="T3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 h="4">
                  <a:moveTo>
                    <a:pt x="2" y="0"/>
                  </a:moveTo>
                  <a:cubicBezTo>
                    <a:pt x="2" y="0"/>
                    <a:pt x="2" y="0"/>
                    <a:pt x="2" y="0"/>
                  </a:cubicBezTo>
                  <a:cubicBezTo>
                    <a:pt x="2" y="0"/>
                    <a:pt x="2" y="0"/>
                    <a:pt x="2" y="1"/>
                  </a:cubicBezTo>
                  <a:cubicBezTo>
                    <a:pt x="2" y="1"/>
                    <a:pt x="1" y="1"/>
                    <a:pt x="1" y="1"/>
                  </a:cubicBezTo>
                  <a:cubicBezTo>
                    <a:pt x="1" y="1"/>
                    <a:pt x="1" y="1"/>
                    <a:pt x="1" y="1"/>
                  </a:cubicBezTo>
                  <a:cubicBezTo>
                    <a:pt x="1" y="1"/>
                    <a:pt x="1" y="1"/>
                    <a:pt x="1" y="1"/>
                  </a:cubicBezTo>
                  <a:cubicBezTo>
                    <a:pt x="1" y="1"/>
                    <a:pt x="0" y="2"/>
                    <a:pt x="0" y="2"/>
                  </a:cubicBezTo>
                  <a:cubicBezTo>
                    <a:pt x="0" y="2"/>
                    <a:pt x="0" y="2"/>
                    <a:pt x="0" y="2"/>
                  </a:cubicBezTo>
                  <a:cubicBezTo>
                    <a:pt x="0" y="2"/>
                    <a:pt x="0" y="3"/>
                    <a:pt x="0" y="3"/>
                  </a:cubicBezTo>
                  <a:cubicBezTo>
                    <a:pt x="1" y="4"/>
                    <a:pt x="1" y="4"/>
                    <a:pt x="2" y="4"/>
                  </a:cubicBezTo>
                  <a:cubicBezTo>
                    <a:pt x="2" y="4"/>
                    <a:pt x="2" y="4"/>
                    <a:pt x="2" y="4"/>
                  </a:cubicBezTo>
                  <a:cubicBezTo>
                    <a:pt x="2" y="4"/>
                    <a:pt x="3" y="4"/>
                    <a:pt x="3" y="4"/>
                  </a:cubicBezTo>
                  <a:cubicBezTo>
                    <a:pt x="3" y="4"/>
                    <a:pt x="3" y="4"/>
                    <a:pt x="3" y="4"/>
                  </a:cubicBezTo>
                  <a:cubicBezTo>
                    <a:pt x="3" y="4"/>
                    <a:pt x="3" y="4"/>
                    <a:pt x="3" y="4"/>
                  </a:cubicBezTo>
                  <a:cubicBezTo>
                    <a:pt x="3" y="4"/>
                    <a:pt x="3" y="4"/>
                    <a:pt x="3" y="4"/>
                  </a:cubicBezTo>
                  <a:cubicBezTo>
                    <a:pt x="4" y="4"/>
                    <a:pt x="4" y="3"/>
                    <a:pt x="4" y="3"/>
                  </a:cubicBezTo>
                  <a:cubicBezTo>
                    <a:pt x="4" y="3"/>
                    <a:pt x="4" y="2"/>
                    <a:pt x="4" y="2"/>
                  </a:cubicBezTo>
                  <a:cubicBezTo>
                    <a:pt x="4" y="2"/>
                    <a:pt x="4" y="2"/>
                    <a:pt x="4" y="2"/>
                  </a:cubicBezTo>
                  <a:cubicBezTo>
                    <a:pt x="4" y="1"/>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66" name="Freeform 3251">
              <a:extLst>
                <a:ext uri="{FF2B5EF4-FFF2-40B4-BE49-F238E27FC236}">
                  <a16:creationId xmlns:a16="http://schemas.microsoft.com/office/drawing/2014/main" id="{96472BA4-3AA0-A227-5535-B9AD5BB790C2}"/>
                </a:ext>
              </a:extLst>
            </p:cNvPr>
            <p:cNvSpPr>
              <a:spLocks/>
            </p:cNvSpPr>
            <p:nvPr/>
          </p:nvSpPr>
          <p:spPr bwMode="auto">
            <a:xfrm>
              <a:off x="9328300" y="2554489"/>
              <a:ext cx="27588" cy="27588"/>
            </a:xfrm>
            <a:custGeom>
              <a:avLst/>
              <a:gdLst>
                <a:gd name="T0" fmla="*/ 2 w 4"/>
                <a:gd name="T1" fmla="*/ 0 h 4"/>
                <a:gd name="T2" fmla="*/ 2 w 4"/>
                <a:gd name="T3" fmla="*/ 0 h 4"/>
                <a:gd name="T4" fmla="*/ 2 w 4"/>
                <a:gd name="T5" fmla="*/ 0 h 4"/>
                <a:gd name="T6" fmla="*/ 2 w 4"/>
                <a:gd name="T7" fmla="*/ 0 h 4"/>
                <a:gd name="T8" fmla="*/ 0 w 4"/>
                <a:gd name="T9" fmla="*/ 2 h 4"/>
                <a:gd name="T10" fmla="*/ 2 w 4"/>
                <a:gd name="T11" fmla="*/ 4 h 4"/>
                <a:gd name="T12" fmla="*/ 2 w 4"/>
                <a:gd name="T13" fmla="*/ 4 h 4"/>
                <a:gd name="T14" fmla="*/ 3 w 4"/>
                <a:gd name="T15" fmla="*/ 3 h 4"/>
                <a:gd name="T16" fmla="*/ 4 w 4"/>
                <a:gd name="T17" fmla="*/ 3 h 4"/>
                <a:gd name="T18" fmla="*/ 4 w 4"/>
                <a:gd name="T19" fmla="*/ 3 h 4"/>
                <a:gd name="T20" fmla="*/ 4 w 4"/>
                <a:gd name="T21" fmla="*/ 2 h 4"/>
                <a:gd name="T22" fmla="*/ 4 w 4"/>
                <a:gd name="T23" fmla="*/ 2 h 4"/>
                <a:gd name="T24" fmla="*/ 4 w 4"/>
                <a:gd name="T25" fmla="*/ 2 h 4"/>
                <a:gd name="T26" fmla="*/ 4 w 4"/>
                <a:gd name="T27" fmla="*/ 1 h 4"/>
                <a:gd name="T28" fmla="*/ 3 w 4"/>
                <a:gd name="T29" fmla="*/ 1 h 4"/>
                <a:gd name="T30" fmla="*/ 3 w 4"/>
                <a:gd name="T31" fmla="*/ 0 h 4"/>
                <a:gd name="T32" fmla="*/ 2 w 4"/>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4">
                  <a:moveTo>
                    <a:pt x="2" y="0"/>
                  </a:moveTo>
                  <a:cubicBezTo>
                    <a:pt x="2" y="0"/>
                    <a:pt x="2" y="0"/>
                    <a:pt x="2" y="0"/>
                  </a:cubicBezTo>
                  <a:cubicBezTo>
                    <a:pt x="2" y="0"/>
                    <a:pt x="2" y="0"/>
                    <a:pt x="2" y="0"/>
                  </a:cubicBezTo>
                  <a:cubicBezTo>
                    <a:pt x="2" y="0"/>
                    <a:pt x="2" y="0"/>
                    <a:pt x="2" y="0"/>
                  </a:cubicBezTo>
                  <a:cubicBezTo>
                    <a:pt x="1" y="0"/>
                    <a:pt x="0" y="1"/>
                    <a:pt x="0" y="2"/>
                  </a:cubicBezTo>
                  <a:cubicBezTo>
                    <a:pt x="0" y="3"/>
                    <a:pt x="1" y="4"/>
                    <a:pt x="2" y="4"/>
                  </a:cubicBezTo>
                  <a:cubicBezTo>
                    <a:pt x="2" y="4"/>
                    <a:pt x="2" y="4"/>
                    <a:pt x="2" y="4"/>
                  </a:cubicBezTo>
                  <a:cubicBezTo>
                    <a:pt x="3" y="4"/>
                    <a:pt x="3" y="4"/>
                    <a:pt x="3" y="3"/>
                  </a:cubicBezTo>
                  <a:cubicBezTo>
                    <a:pt x="3" y="3"/>
                    <a:pt x="4" y="3"/>
                    <a:pt x="4" y="3"/>
                  </a:cubicBezTo>
                  <a:cubicBezTo>
                    <a:pt x="4" y="3"/>
                    <a:pt x="4" y="3"/>
                    <a:pt x="4" y="3"/>
                  </a:cubicBezTo>
                  <a:cubicBezTo>
                    <a:pt x="4" y="3"/>
                    <a:pt x="4" y="3"/>
                    <a:pt x="4" y="2"/>
                  </a:cubicBezTo>
                  <a:cubicBezTo>
                    <a:pt x="4" y="2"/>
                    <a:pt x="4" y="2"/>
                    <a:pt x="4" y="2"/>
                  </a:cubicBezTo>
                  <a:cubicBezTo>
                    <a:pt x="4" y="2"/>
                    <a:pt x="4" y="2"/>
                    <a:pt x="4" y="2"/>
                  </a:cubicBezTo>
                  <a:cubicBezTo>
                    <a:pt x="4" y="2"/>
                    <a:pt x="4" y="2"/>
                    <a:pt x="4" y="1"/>
                  </a:cubicBezTo>
                  <a:cubicBezTo>
                    <a:pt x="4" y="1"/>
                    <a:pt x="4" y="1"/>
                    <a:pt x="3" y="1"/>
                  </a:cubicBezTo>
                  <a:cubicBezTo>
                    <a:pt x="3" y="1"/>
                    <a:pt x="3" y="0"/>
                    <a:pt x="3" y="0"/>
                  </a:cubicBezTo>
                  <a:cubicBezTo>
                    <a:pt x="3"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67" name="Freeform 3252">
              <a:extLst>
                <a:ext uri="{FF2B5EF4-FFF2-40B4-BE49-F238E27FC236}">
                  <a16:creationId xmlns:a16="http://schemas.microsoft.com/office/drawing/2014/main" id="{FCEE4F7E-EE12-5CE6-DD9B-0A41563459A0}"/>
                </a:ext>
              </a:extLst>
            </p:cNvPr>
            <p:cNvSpPr>
              <a:spLocks/>
            </p:cNvSpPr>
            <p:nvPr/>
          </p:nvSpPr>
          <p:spPr bwMode="auto">
            <a:xfrm>
              <a:off x="13339610" y="3564213"/>
              <a:ext cx="44141" cy="46900"/>
            </a:xfrm>
            <a:custGeom>
              <a:avLst/>
              <a:gdLst>
                <a:gd name="T0" fmla="*/ 3 w 7"/>
                <a:gd name="T1" fmla="*/ 0 h 7"/>
                <a:gd name="T2" fmla="*/ 0 w 7"/>
                <a:gd name="T3" fmla="*/ 3 h 7"/>
                <a:gd name="T4" fmla="*/ 0 w 7"/>
                <a:gd name="T5" fmla="*/ 5 h 7"/>
                <a:gd name="T6" fmla="*/ 0 w 7"/>
                <a:gd name="T7" fmla="*/ 5 h 7"/>
                <a:gd name="T8" fmla="*/ 2 w 7"/>
                <a:gd name="T9" fmla="*/ 7 h 7"/>
                <a:gd name="T10" fmla="*/ 2 w 7"/>
                <a:gd name="T11" fmla="*/ 7 h 7"/>
                <a:gd name="T12" fmla="*/ 3 w 7"/>
                <a:gd name="T13" fmla="*/ 7 h 7"/>
                <a:gd name="T14" fmla="*/ 3 w 7"/>
                <a:gd name="T15" fmla="*/ 7 h 7"/>
                <a:gd name="T16" fmla="*/ 5 w 7"/>
                <a:gd name="T17" fmla="*/ 7 h 7"/>
                <a:gd name="T18" fmla="*/ 5 w 7"/>
                <a:gd name="T19" fmla="*/ 7 h 7"/>
                <a:gd name="T20" fmla="*/ 7 w 7"/>
                <a:gd name="T21" fmla="*/ 4 h 7"/>
                <a:gd name="T22" fmla="*/ 7 w 7"/>
                <a:gd name="T23" fmla="*/ 3 h 7"/>
                <a:gd name="T24" fmla="*/ 7 w 7"/>
                <a:gd name="T25" fmla="*/ 2 h 7"/>
                <a:gd name="T26" fmla="*/ 5 w 7"/>
                <a:gd name="T27" fmla="*/ 1 h 7"/>
                <a:gd name="T28" fmla="*/ 5 w 7"/>
                <a:gd name="T29" fmla="*/ 0 h 7"/>
                <a:gd name="T30" fmla="*/ 4 w 7"/>
                <a:gd name="T31" fmla="*/ 0 h 7"/>
                <a:gd name="T32" fmla="*/ 3 w 7"/>
                <a:gd name="T33"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 h="7">
                  <a:moveTo>
                    <a:pt x="3" y="0"/>
                  </a:moveTo>
                  <a:cubicBezTo>
                    <a:pt x="2" y="0"/>
                    <a:pt x="0" y="1"/>
                    <a:pt x="0" y="3"/>
                  </a:cubicBezTo>
                  <a:cubicBezTo>
                    <a:pt x="0" y="4"/>
                    <a:pt x="0" y="4"/>
                    <a:pt x="0" y="5"/>
                  </a:cubicBezTo>
                  <a:cubicBezTo>
                    <a:pt x="0" y="5"/>
                    <a:pt x="0" y="5"/>
                    <a:pt x="0" y="5"/>
                  </a:cubicBezTo>
                  <a:cubicBezTo>
                    <a:pt x="1" y="6"/>
                    <a:pt x="1" y="6"/>
                    <a:pt x="2" y="7"/>
                  </a:cubicBezTo>
                  <a:cubicBezTo>
                    <a:pt x="2" y="7"/>
                    <a:pt x="2" y="7"/>
                    <a:pt x="2" y="7"/>
                  </a:cubicBezTo>
                  <a:cubicBezTo>
                    <a:pt x="2" y="7"/>
                    <a:pt x="2" y="7"/>
                    <a:pt x="3" y="7"/>
                  </a:cubicBezTo>
                  <a:cubicBezTo>
                    <a:pt x="3" y="7"/>
                    <a:pt x="3" y="7"/>
                    <a:pt x="3" y="7"/>
                  </a:cubicBezTo>
                  <a:cubicBezTo>
                    <a:pt x="4" y="7"/>
                    <a:pt x="4" y="7"/>
                    <a:pt x="5" y="7"/>
                  </a:cubicBezTo>
                  <a:cubicBezTo>
                    <a:pt x="5" y="7"/>
                    <a:pt x="5" y="7"/>
                    <a:pt x="5" y="7"/>
                  </a:cubicBezTo>
                  <a:cubicBezTo>
                    <a:pt x="6" y="6"/>
                    <a:pt x="7" y="5"/>
                    <a:pt x="7" y="4"/>
                  </a:cubicBezTo>
                  <a:cubicBezTo>
                    <a:pt x="7" y="4"/>
                    <a:pt x="7" y="3"/>
                    <a:pt x="7" y="3"/>
                  </a:cubicBezTo>
                  <a:cubicBezTo>
                    <a:pt x="7" y="3"/>
                    <a:pt x="7" y="3"/>
                    <a:pt x="7" y="2"/>
                  </a:cubicBezTo>
                  <a:cubicBezTo>
                    <a:pt x="6" y="2"/>
                    <a:pt x="6" y="1"/>
                    <a:pt x="5" y="1"/>
                  </a:cubicBezTo>
                  <a:cubicBezTo>
                    <a:pt x="5" y="1"/>
                    <a:pt x="5" y="0"/>
                    <a:pt x="5" y="0"/>
                  </a:cubicBezTo>
                  <a:cubicBezTo>
                    <a:pt x="5" y="0"/>
                    <a:pt x="4" y="0"/>
                    <a:pt x="4" y="0"/>
                  </a:cubicBezTo>
                  <a:cubicBezTo>
                    <a:pt x="4" y="0"/>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68" name="Freeform 3253">
              <a:extLst>
                <a:ext uri="{FF2B5EF4-FFF2-40B4-BE49-F238E27FC236}">
                  <a16:creationId xmlns:a16="http://schemas.microsoft.com/office/drawing/2014/main" id="{F36C25B1-CC75-C401-DE57-44571A54B9BC}"/>
                </a:ext>
              </a:extLst>
            </p:cNvPr>
            <p:cNvSpPr>
              <a:spLocks/>
            </p:cNvSpPr>
            <p:nvPr/>
          </p:nvSpPr>
          <p:spPr bwMode="auto">
            <a:xfrm>
              <a:off x="12691289" y="3873200"/>
              <a:ext cx="44141" cy="44141"/>
            </a:xfrm>
            <a:custGeom>
              <a:avLst/>
              <a:gdLst>
                <a:gd name="T0" fmla="*/ 4 w 7"/>
                <a:gd name="T1" fmla="*/ 0 h 7"/>
                <a:gd name="T2" fmla="*/ 2 w 7"/>
                <a:gd name="T3" fmla="*/ 0 h 7"/>
                <a:gd name="T4" fmla="*/ 2 w 7"/>
                <a:gd name="T5" fmla="*/ 0 h 7"/>
                <a:gd name="T6" fmla="*/ 0 w 7"/>
                <a:gd name="T7" fmla="*/ 3 h 7"/>
                <a:gd name="T8" fmla="*/ 0 w 7"/>
                <a:gd name="T9" fmla="*/ 3 h 7"/>
                <a:gd name="T10" fmla="*/ 0 w 7"/>
                <a:gd name="T11" fmla="*/ 3 h 7"/>
                <a:gd name="T12" fmla="*/ 3 w 7"/>
                <a:gd name="T13" fmla="*/ 7 h 7"/>
                <a:gd name="T14" fmla="*/ 4 w 7"/>
                <a:gd name="T15" fmla="*/ 7 h 7"/>
                <a:gd name="T16" fmla="*/ 6 w 7"/>
                <a:gd name="T17" fmla="*/ 6 h 7"/>
                <a:gd name="T18" fmla="*/ 6 w 7"/>
                <a:gd name="T19" fmla="*/ 6 h 7"/>
                <a:gd name="T20" fmla="*/ 7 w 7"/>
                <a:gd name="T21" fmla="*/ 4 h 7"/>
                <a:gd name="T22" fmla="*/ 7 w 7"/>
                <a:gd name="T23" fmla="*/ 3 h 7"/>
                <a:gd name="T24" fmla="*/ 7 w 7"/>
                <a:gd name="T25" fmla="*/ 3 h 7"/>
                <a:gd name="T26" fmla="*/ 7 w 7"/>
                <a:gd name="T27" fmla="*/ 2 h 7"/>
                <a:gd name="T28" fmla="*/ 7 w 7"/>
                <a:gd name="T29" fmla="*/ 2 h 7"/>
                <a:gd name="T30" fmla="*/ 4 w 7"/>
                <a:gd name="T31" fmla="*/ 0 h 7"/>
                <a:gd name="T32" fmla="*/ 4 w 7"/>
                <a:gd name="T33"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 h="7">
                  <a:moveTo>
                    <a:pt x="4" y="0"/>
                  </a:moveTo>
                  <a:cubicBezTo>
                    <a:pt x="3" y="0"/>
                    <a:pt x="3" y="0"/>
                    <a:pt x="2" y="0"/>
                  </a:cubicBezTo>
                  <a:cubicBezTo>
                    <a:pt x="2" y="0"/>
                    <a:pt x="2" y="0"/>
                    <a:pt x="2" y="0"/>
                  </a:cubicBezTo>
                  <a:cubicBezTo>
                    <a:pt x="1" y="1"/>
                    <a:pt x="1" y="2"/>
                    <a:pt x="0" y="3"/>
                  </a:cubicBezTo>
                  <a:cubicBezTo>
                    <a:pt x="0" y="3"/>
                    <a:pt x="0" y="3"/>
                    <a:pt x="0" y="3"/>
                  </a:cubicBezTo>
                  <a:cubicBezTo>
                    <a:pt x="0" y="3"/>
                    <a:pt x="0" y="3"/>
                    <a:pt x="0" y="3"/>
                  </a:cubicBezTo>
                  <a:cubicBezTo>
                    <a:pt x="0" y="5"/>
                    <a:pt x="1" y="7"/>
                    <a:pt x="3" y="7"/>
                  </a:cubicBezTo>
                  <a:cubicBezTo>
                    <a:pt x="3" y="7"/>
                    <a:pt x="4" y="7"/>
                    <a:pt x="4" y="7"/>
                  </a:cubicBezTo>
                  <a:cubicBezTo>
                    <a:pt x="5" y="7"/>
                    <a:pt x="6" y="7"/>
                    <a:pt x="6" y="6"/>
                  </a:cubicBezTo>
                  <a:cubicBezTo>
                    <a:pt x="6" y="6"/>
                    <a:pt x="6" y="6"/>
                    <a:pt x="6" y="6"/>
                  </a:cubicBezTo>
                  <a:cubicBezTo>
                    <a:pt x="7" y="5"/>
                    <a:pt x="7" y="5"/>
                    <a:pt x="7" y="4"/>
                  </a:cubicBezTo>
                  <a:cubicBezTo>
                    <a:pt x="7" y="4"/>
                    <a:pt x="7" y="3"/>
                    <a:pt x="7" y="3"/>
                  </a:cubicBezTo>
                  <a:cubicBezTo>
                    <a:pt x="7" y="3"/>
                    <a:pt x="7" y="3"/>
                    <a:pt x="7" y="3"/>
                  </a:cubicBezTo>
                  <a:cubicBezTo>
                    <a:pt x="7" y="2"/>
                    <a:pt x="7" y="2"/>
                    <a:pt x="7" y="2"/>
                  </a:cubicBezTo>
                  <a:cubicBezTo>
                    <a:pt x="7" y="2"/>
                    <a:pt x="7" y="2"/>
                    <a:pt x="7" y="2"/>
                  </a:cubicBezTo>
                  <a:cubicBezTo>
                    <a:pt x="6" y="1"/>
                    <a:pt x="6" y="0"/>
                    <a:pt x="4" y="0"/>
                  </a:cubicBezTo>
                  <a:cubicBezTo>
                    <a:pt x="4" y="0"/>
                    <a:pt x="4"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69" name="Freeform 3254">
              <a:extLst>
                <a:ext uri="{FF2B5EF4-FFF2-40B4-BE49-F238E27FC236}">
                  <a16:creationId xmlns:a16="http://schemas.microsoft.com/office/drawing/2014/main" id="{C4D346DA-3BFF-DEB5-4153-E619BE54EFBF}"/>
                </a:ext>
              </a:extLst>
            </p:cNvPr>
            <p:cNvSpPr>
              <a:spLocks/>
            </p:cNvSpPr>
            <p:nvPr/>
          </p:nvSpPr>
          <p:spPr bwMode="auto">
            <a:xfrm>
              <a:off x="13483068" y="3851129"/>
              <a:ext cx="38623" cy="41382"/>
            </a:xfrm>
            <a:custGeom>
              <a:avLst/>
              <a:gdLst>
                <a:gd name="T0" fmla="*/ 3 w 6"/>
                <a:gd name="T1" fmla="*/ 0 h 6"/>
                <a:gd name="T2" fmla="*/ 3 w 6"/>
                <a:gd name="T3" fmla="*/ 0 h 6"/>
                <a:gd name="T4" fmla="*/ 2 w 6"/>
                <a:gd name="T5" fmla="*/ 1 h 6"/>
                <a:gd name="T6" fmla="*/ 2 w 6"/>
                <a:gd name="T7" fmla="*/ 1 h 6"/>
                <a:gd name="T8" fmla="*/ 0 w 6"/>
                <a:gd name="T9" fmla="*/ 3 h 6"/>
                <a:gd name="T10" fmla="*/ 2 w 6"/>
                <a:gd name="T11" fmla="*/ 6 h 6"/>
                <a:gd name="T12" fmla="*/ 3 w 6"/>
                <a:gd name="T13" fmla="*/ 6 h 6"/>
                <a:gd name="T14" fmla="*/ 6 w 6"/>
                <a:gd name="T15" fmla="*/ 4 h 6"/>
                <a:gd name="T16" fmla="*/ 6 w 6"/>
                <a:gd name="T17" fmla="*/ 2 h 6"/>
                <a:gd name="T18" fmla="*/ 5 w 6"/>
                <a:gd name="T19" fmla="*/ 2 h 6"/>
                <a:gd name="T20" fmla="*/ 3 w 6"/>
                <a:gd name="T21" fmla="*/ 0 h 6"/>
                <a:gd name="T22" fmla="*/ 3 w 6"/>
                <a:gd name="T23" fmla="*/ 0 h 6"/>
                <a:gd name="T24" fmla="*/ 3 w 6"/>
                <a:gd name="T2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6">
                  <a:moveTo>
                    <a:pt x="3" y="0"/>
                  </a:moveTo>
                  <a:cubicBezTo>
                    <a:pt x="3" y="0"/>
                    <a:pt x="3" y="0"/>
                    <a:pt x="3" y="0"/>
                  </a:cubicBezTo>
                  <a:cubicBezTo>
                    <a:pt x="3" y="0"/>
                    <a:pt x="2" y="1"/>
                    <a:pt x="2" y="1"/>
                  </a:cubicBezTo>
                  <a:cubicBezTo>
                    <a:pt x="2" y="1"/>
                    <a:pt x="2" y="1"/>
                    <a:pt x="2" y="1"/>
                  </a:cubicBezTo>
                  <a:cubicBezTo>
                    <a:pt x="1" y="1"/>
                    <a:pt x="0" y="2"/>
                    <a:pt x="0" y="3"/>
                  </a:cubicBezTo>
                  <a:cubicBezTo>
                    <a:pt x="0" y="4"/>
                    <a:pt x="1" y="6"/>
                    <a:pt x="2" y="6"/>
                  </a:cubicBezTo>
                  <a:cubicBezTo>
                    <a:pt x="3" y="6"/>
                    <a:pt x="3" y="6"/>
                    <a:pt x="3" y="6"/>
                  </a:cubicBezTo>
                  <a:cubicBezTo>
                    <a:pt x="4" y="6"/>
                    <a:pt x="5" y="5"/>
                    <a:pt x="6" y="4"/>
                  </a:cubicBezTo>
                  <a:cubicBezTo>
                    <a:pt x="6" y="3"/>
                    <a:pt x="6" y="3"/>
                    <a:pt x="6" y="2"/>
                  </a:cubicBezTo>
                  <a:cubicBezTo>
                    <a:pt x="6" y="2"/>
                    <a:pt x="6" y="2"/>
                    <a:pt x="5" y="2"/>
                  </a:cubicBezTo>
                  <a:cubicBezTo>
                    <a:pt x="5" y="1"/>
                    <a:pt x="4" y="1"/>
                    <a:pt x="3" y="0"/>
                  </a:cubicBezTo>
                  <a:cubicBezTo>
                    <a:pt x="3" y="0"/>
                    <a:pt x="3" y="0"/>
                    <a:pt x="3" y="0"/>
                  </a:cubicBezTo>
                  <a:cubicBezTo>
                    <a:pt x="3"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70" name="Freeform 3255">
              <a:extLst>
                <a:ext uri="{FF2B5EF4-FFF2-40B4-BE49-F238E27FC236}">
                  <a16:creationId xmlns:a16="http://schemas.microsoft.com/office/drawing/2014/main" id="{7343E413-70D4-F851-EA34-5FEC06AEB948}"/>
                </a:ext>
              </a:extLst>
            </p:cNvPr>
            <p:cNvSpPr>
              <a:spLocks/>
            </p:cNvSpPr>
            <p:nvPr/>
          </p:nvSpPr>
          <p:spPr bwMode="auto">
            <a:xfrm>
              <a:off x="13036140" y="4218051"/>
              <a:ext cx="41382" cy="33106"/>
            </a:xfrm>
            <a:custGeom>
              <a:avLst/>
              <a:gdLst>
                <a:gd name="T0" fmla="*/ 3 w 6"/>
                <a:gd name="T1" fmla="*/ 0 h 5"/>
                <a:gd name="T2" fmla="*/ 1 w 6"/>
                <a:gd name="T3" fmla="*/ 0 h 5"/>
                <a:gd name="T4" fmla="*/ 1 w 6"/>
                <a:gd name="T5" fmla="*/ 0 h 5"/>
                <a:gd name="T6" fmla="*/ 1 w 6"/>
                <a:gd name="T7" fmla="*/ 2 h 5"/>
                <a:gd name="T8" fmla="*/ 3 w 6"/>
                <a:gd name="T9" fmla="*/ 5 h 5"/>
                <a:gd name="T10" fmla="*/ 3 w 6"/>
                <a:gd name="T11" fmla="*/ 5 h 5"/>
                <a:gd name="T12" fmla="*/ 6 w 6"/>
                <a:gd name="T13" fmla="*/ 3 h 5"/>
                <a:gd name="T14" fmla="*/ 4 w 6"/>
                <a:gd name="T15" fmla="*/ 0 h 5"/>
                <a:gd name="T16" fmla="*/ 4 w 6"/>
                <a:gd name="T17" fmla="*/ 0 h 5"/>
                <a:gd name="T18" fmla="*/ 4 w 6"/>
                <a:gd name="T19" fmla="*/ 0 h 5"/>
                <a:gd name="T20" fmla="*/ 3 w 6"/>
                <a:gd name="T2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5">
                  <a:moveTo>
                    <a:pt x="3" y="0"/>
                  </a:moveTo>
                  <a:cubicBezTo>
                    <a:pt x="3" y="0"/>
                    <a:pt x="2" y="0"/>
                    <a:pt x="1" y="0"/>
                  </a:cubicBezTo>
                  <a:cubicBezTo>
                    <a:pt x="1" y="0"/>
                    <a:pt x="1" y="0"/>
                    <a:pt x="1" y="0"/>
                  </a:cubicBezTo>
                  <a:cubicBezTo>
                    <a:pt x="1" y="1"/>
                    <a:pt x="1" y="1"/>
                    <a:pt x="1" y="2"/>
                  </a:cubicBezTo>
                  <a:cubicBezTo>
                    <a:pt x="0" y="3"/>
                    <a:pt x="1" y="5"/>
                    <a:pt x="3" y="5"/>
                  </a:cubicBezTo>
                  <a:cubicBezTo>
                    <a:pt x="3" y="5"/>
                    <a:pt x="3" y="5"/>
                    <a:pt x="3" y="5"/>
                  </a:cubicBezTo>
                  <a:cubicBezTo>
                    <a:pt x="5" y="5"/>
                    <a:pt x="6" y="4"/>
                    <a:pt x="6" y="3"/>
                  </a:cubicBezTo>
                  <a:cubicBezTo>
                    <a:pt x="6" y="2"/>
                    <a:pt x="6" y="0"/>
                    <a:pt x="4" y="0"/>
                  </a:cubicBezTo>
                  <a:cubicBezTo>
                    <a:pt x="4" y="0"/>
                    <a:pt x="4" y="0"/>
                    <a:pt x="4" y="0"/>
                  </a:cubicBezTo>
                  <a:cubicBezTo>
                    <a:pt x="4" y="0"/>
                    <a:pt x="4" y="0"/>
                    <a:pt x="4" y="0"/>
                  </a:cubicBezTo>
                  <a:cubicBezTo>
                    <a:pt x="4"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71" name="Freeform 3256">
              <a:extLst>
                <a:ext uri="{FF2B5EF4-FFF2-40B4-BE49-F238E27FC236}">
                  <a16:creationId xmlns:a16="http://schemas.microsoft.com/office/drawing/2014/main" id="{9A1E4E94-BC6A-B46C-D3AB-E3D359D7FF02}"/>
                </a:ext>
              </a:extLst>
            </p:cNvPr>
            <p:cNvSpPr>
              <a:spLocks/>
            </p:cNvSpPr>
            <p:nvPr/>
          </p:nvSpPr>
          <p:spPr bwMode="auto">
            <a:xfrm>
              <a:off x="13979654" y="3440067"/>
              <a:ext cx="41382" cy="33106"/>
            </a:xfrm>
            <a:custGeom>
              <a:avLst/>
              <a:gdLst>
                <a:gd name="T0" fmla="*/ 3 w 6"/>
                <a:gd name="T1" fmla="*/ 0 h 5"/>
                <a:gd name="T2" fmla="*/ 0 w 6"/>
                <a:gd name="T3" fmla="*/ 2 h 5"/>
                <a:gd name="T4" fmla="*/ 0 w 6"/>
                <a:gd name="T5" fmla="*/ 4 h 5"/>
                <a:gd name="T6" fmla="*/ 1 w 6"/>
                <a:gd name="T7" fmla="*/ 4 h 5"/>
                <a:gd name="T8" fmla="*/ 1 w 6"/>
                <a:gd name="T9" fmla="*/ 5 h 5"/>
                <a:gd name="T10" fmla="*/ 2 w 6"/>
                <a:gd name="T11" fmla="*/ 5 h 5"/>
                <a:gd name="T12" fmla="*/ 2 w 6"/>
                <a:gd name="T13" fmla="*/ 5 h 5"/>
                <a:gd name="T14" fmla="*/ 3 w 6"/>
                <a:gd name="T15" fmla="*/ 5 h 5"/>
                <a:gd name="T16" fmla="*/ 3 w 6"/>
                <a:gd name="T17" fmla="*/ 5 h 5"/>
                <a:gd name="T18" fmla="*/ 3 w 6"/>
                <a:gd name="T19" fmla="*/ 5 h 5"/>
                <a:gd name="T20" fmla="*/ 6 w 6"/>
                <a:gd name="T21" fmla="*/ 3 h 5"/>
                <a:gd name="T22" fmla="*/ 4 w 6"/>
                <a:gd name="T23" fmla="*/ 0 h 5"/>
                <a:gd name="T24" fmla="*/ 3 w 6"/>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5">
                  <a:moveTo>
                    <a:pt x="3" y="0"/>
                  </a:moveTo>
                  <a:cubicBezTo>
                    <a:pt x="2" y="0"/>
                    <a:pt x="1" y="1"/>
                    <a:pt x="0" y="2"/>
                  </a:cubicBezTo>
                  <a:cubicBezTo>
                    <a:pt x="0" y="3"/>
                    <a:pt x="0" y="3"/>
                    <a:pt x="0" y="4"/>
                  </a:cubicBezTo>
                  <a:cubicBezTo>
                    <a:pt x="1" y="4"/>
                    <a:pt x="1" y="4"/>
                    <a:pt x="1" y="4"/>
                  </a:cubicBezTo>
                  <a:cubicBezTo>
                    <a:pt x="1" y="4"/>
                    <a:pt x="1" y="5"/>
                    <a:pt x="1" y="5"/>
                  </a:cubicBezTo>
                  <a:cubicBezTo>
                    <a:pt x="2" y="5"/>
                    <a:pt x="2" y="5"/>
                    <a:pt x="2" y="5"/>
                  </a:cubicBezTo>
                  <a:cubicBezTo>
                    <a:pt x="2" y="5"/>
                    <a:pt x="2" y="5"/>
                    <a:pt x="2" y="5"/>
                  </a:cubicBezTo>
                  <a:cubicBezTo>
                    <a:pt x="2" y="5"/>
                    <a:pt x="3" y="5"/>
                    <a:pt x="3" y="5"/>
                  </a:cubicBezTo>
                  <a:cubicBezTo>
                    <a:pt x="3" y="5"/>
                    <a:pt x="3" y="5"/>
                    <a:pt x="3" y="5"/>
                  </a:cubicBezTo>
                  <a:cubicBezTo>
                    <a:pt x="3" y="5"/>
                    <a:pt x="3" y="5"/>
                    <a:pt x="3" y="5"/>
                  </a:cubicBezTo>
                  <a:cubicBezTo>
                    <a:pt x="4" y="5"/>
                    <a:pt x="5" y="5"/>
                    <a:pt x="6" y="3"/>
                  </a:cubicBezTo>
                  <a:cubicBezTo>
                    <a:pt x="6" y="2"/>
                    <a:pt x="5" y="0"/>
                    <a:pt x="4" y="0"/>
                  </a:cubicBezTo>
                  <a:cubicBezTo>
                    <a:pt x="3"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72" name="Freeform 3257">
              <a:extLst>
                <a:ext uri="{FF2B5EF4-FFF2-40B4-BE49-F238E27FC236}">
                  <a16:creationId xmlns:a16="http://schemas.microsoft.com/office/drawing/2014/main" id="{122438D9-34EE-0D72-E450-A9CC9F525AB4}"/>
                </a:ext>
              </a:extLst>
            </p:cNvPr>
            <p:cNvSpPr>
              <a:spLocks/>
            </p:cNvSpPr>
            <p:nvPr/>
          </p:nvSpPr>
          <p:spPr bwMode="auto">
            <a:xfrm>
              <a:off x="13678943" y="3464896"/>
              <a:ext cx="38623" cy="33106"/>
            </a:xfrm>
            <a:custGeom>
              <a:avLst/>
              <a:gdLst>
                <a:gd name="T0" fmla="*/ 3 w 6"/>
                <a:gd name="T1" fmla="*/ 0 h 5"/>
                <a:gd name="T2" fmla="*/ 2 w 6"/>
                <a:gd name="T3" fmla="*/ 0 h 5"/>
                <a:gd name="T4" fmla="*/ 2 w 6"/>
                <a:gd name="T5" fmla="*/ 0 h 5"/>
                <a:gd name="T6" fmla="*/ 1 w 6"/>
                <a:gd name="T7" fmla="*/ 2 h 5"/>
                <a:gd name="T8" fmla="*/ 1 w 6"/>
                <a:gd name="T9" fmla="*/ 3 h 5"/>
                <a:gd name="T10" fmla="*/ 1 w 6"/>
                <a:gd name="T11" fmla="*/ 4 h 5"/>
                <a:gd name="T12" fmla="*/ 3 w 6"/>
                <a:gd name="T13" fmla="*/ 5 h 5"/>
                <a:gd name="T14" fmla="*/ 3 w 6"/>
                <a:gd name="T15" fmla="*/ 5 h 5"/>
                <a:gd name="T16" fmla="*/ 5 w 6"/>
                <a:gd name="T17" fmla="*/ 4 h 5"/>
                <a:gd name="T18" fmla="*/ 5 w 6"/>
                <a:gd name="T19" fmla="*/ 4 h 5"/>
                <a:gd name="T20" fmla="*/ 6 w 6"/>
                <a:gd name="T21" fmla="*/ 3 h 5"/>
                <a:gd name="T22" fmla="*/ 4 w 6"/>
                <a:gd name="T23" fmla="*/ 0 h 5"/>
                <a:gd name="T24" fmla="*/ 3 w 6"/>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5">
                  <a:moveTo>
                    <a:pt x="3" y="0"/>
                  </a:moveTo>
                  <a:cubicBezTo>
                    <a:pt x="3" y="0"/>
                    <a:pt x="2" y="0"/>
                    <a:pt x="2" y="0"/>
                  </a:cubicBezTo>
                  <a:cubicBezTo>
                    <a:pt x="2" y="0"/>
                    <a:pt x="2" y="0"/>
                    <a:pt x="2" y="0"/>
                  </a:cubicBezTo>
                  <a:cubicBezTo>
                    <a:pt x="1" y="1"/>
                    <a:pt x="1" y="1"/>
                    <a:pt x="1" y="2"/>
                  </a:cubicBezTo>
                  <a:cubicBezTo>
                    <a:pt x="0" y="2"/>
                    <a:pt x="0" y="3"/>
                    <a:pt x="1" y="3"/>
                  </a:cubicBezTo>
                  <a:cubicBezTo>
                    <a:pt x="1" y="3"/>
                    <a:pt x="1" y="3"/>
                    <a:pt x="1" y="4"/>
                  </a:cubicBezTo>
                  <a:cubicBezTo>
                    <a:pt x="1" y="4"/>
                    <a:pt x="2" y="5"/>
                    <a:pt x="3" y="5"/>
                  </a:cubicBezTo>
                  <a:cubicBezTo>
                    <a:pt x="3" y="5"/>
                    <a:pt x="3" y="5"/>
                    <a:pt x="3" y="5"/>
                  </a:cubicBezTo>
                  <a:cubicBezTo>
                    <a:pt x="4" y="5"/>
                    <a:pt x="5" y="5"/>
                    <a:pt x="5" y="4"/>
                  </a:cubicBezTo>
                  <a:cubicBezTo>
                    <a:pt x="5" y="4"/>
                    <a:pt x="5" y="4"/>
                    <a:pt x="5" y="4"/>
                  </a:cubicBezTo>
                  <a:cubicBezTo>
                    <a:pt x="6" y="4"/>
                    <a:pt x="6" y="3"/>
                    <a:pt x="6" y="3"/>
                  </a:cubicBezTo>
                  <a:cubicBezTo>
                    <a:pt x="6" y="2"/>
                    <a:pt x="5" y="0"/>
                    <a:pt x="4" y="0"/>
                  </a:cubicBezTo>
                  <a:cubicBezTo>
                    <a:pt x="4"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73" name="Freeform 3258">
              <a:extLst>
                <a:ext uri="{FF2B5EF4-FFF2-40B4-BE49-F238E27FC236}">
                  <a16:creationId xmlns:a16="http://schemas.microsoft.com/office/drawing/2014/main" id="{794B00E1-7102-0078-EBAF-D68BFE6E6695}"/>
                </a:ext>
              </a:extLst>
            </p:cNvPr>
            <p:cNvSpPr>
              <a:spLocks/>
            </p:cNvSpPr>
            <p:nvPr/>
          </p:nvSpPr>
          <p:spPr bwMode="auto">
            <a:xfrm>
              <a:off x="12172633" y="3831818"/>
              <a:ext cx="33106" cy="33106"/>
            </a:xfrm>
            <a:custGeom>
              <a:avLst/>
              <a:gdLst>
                <a:gd name="T0" fmla="*/ 2 w 5"/>
                <a:gd name="T1" fmla="*/ 0 h 5"/>
                <a:gd name="T2" fmla="*/ 0 w 5"/>
                <a:gd name="T3" fmla="*/ 1 h 5"/>
                <a:gd name="T4" fmla="*/ 0 w 5"/>
                <a:gd name="T5" fmla="*/ 2 h 5"/>
                <a:gd name="T6" fmla="*/ 0 w 5"/>
                <a:gd name="T7" fmla="*/ 2 h 5"/>
                <a:gd name="T8" fmla="*/ 0 w 5"/>
                <a:gd name="T9" fmla="*/ 2 h 5"/>
                <a:gd name="T10" fmla="*/ 0 w 5"/>
                <a:gd name="T11" fmla="*/ 3 h 5"/>
                <a:gd name="T12" fmla="*/ 1 w 5"/>
                <a:gd name="T13" fmla="*/ 5 h 5"/>
                <a:gd name="T14" fmla="*/ 2 w 5"/>
                <a:gd name="T15" fmla="*/ 5 h 5"/>
                <a:gd name="T16" fmla="*/ 2 w 5"/>
                <a:gd name="T17" fmla="*/ 5 h 5"/>
                <a:gd name="T18" fmla="*/ 2 w 5"/>
                <a:gd name="T19" fmla="*/ 5 h 5"/>
                <a:gd name="T20" fmla="*/ 5 w 5"/>
                <a:gd name="T21" fmla="*/ 3 h 5"/>
                <a:gd name="T22" fmla="*/ 5 w 5"/>
                <a:gd name="T23" fmla="*/ 3 h 5"/>
                <a:gd name="T24" fmla="*/ 5 w 5"/>
                <a:gd name="T25" fmla="*/ 3 h 5"/>
                <a:gd name="T26" fmla="*/ 5 w 5"/>
                <a:gd name="T27" fmla="*/ 2 h 5"/>
                <a:gd name="T28" fmla="*/ 5 w 5"/>
                <a:gd name="T29" fmla="*/ 1 h 5"/>
                <a:gd name="T30" fmla="*/ 3 w 5"/>
                <a:gd name="T31" fmla="*/ 0 h 5"/>
                <a:gd name="T32" fmla="*/ 2 w 5"/>
                <a:gd name="T33"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 h="5">
                  <a:moveTo>
                    <a:pt x="2" y="0"/>
                  </a:moveTo>
                  <a:cubicBezTo>
                    <a:pt x="1" y="0"/>
                    <a:pt x="1" y="0"/>
                    <a:pt x="0" y="1"/>
                  </a:cubicBezTo>
                  <a:cubicBezTo>
                    <a:pt x="0" y="1"/>
                    <a:pt x="0" y="2"/>
                    <a:pt x="0" y="2"/>
                  </a:cubicBezTo>
                  <a:cubicBezTo>
                    <a:pt x="0" y="2"/>
                    <a:pt x="0" y="2"/>
                    <a:pt x="0" y="2"/>
                  </a:cubicBezTo>
                  <a:cubicBezTo>
                    <a:pt x="0" y="2"/>
                    <a:pt x="0" y="2"/>
                    <a:pt x="0" y="2"/>
                  </a:cubicBezTo>
                  <a:cubicBezTo>
                    <a:pt x="0" y="3"/>
                    <a:pt x="0" y="3"/>
                    <a:pt x="0" y="3"/>
                  </a:cubicBezTo>
                  <a:cubicBezTo>
                    <a:pt x="0" y="4"/>
                    <a:pt x="0" y="5"/>
                    <a:pt x="1" y="5"/>
                  </a:cubicBezTo>
                  <a:cubicBezTo>
                    <a:pt x="1" y="5"/>
                    <a:pt x="1" y="5"/>
                    <a:pt x="2" y="5"/>
                  </a:cubicBezTo>
                  <a:cubicBezTo>
                    <a:pt x="2" y="5"/>
                    <a:pt x="2" y="5"/>
                    <a:pt x="2" y="5"/>
                  </a:cubicBezTo>
                  <a:cubicBezTo>
                    <a:pt x="2" y="5"/>
                    <a:pt x="2" y="5"/>
                    <a:pt x="2" y="5"/>
                  </a:cubicBezTo>
                  <a:cubicBezTo>
                    <a:pt x="4" y="5"/>
                    <a:pt x="5" y="5"/>
                    <a:pt x="5" y="3"/>
                  </a:cubicBezTo>
                  <a:cubicBezTo>
                    <a:pt x="5" y="3"/>
                    <a:pt x="5" y="3"/>
                    <a:pt x="5" y="3"/>
                  </a:cubicBezTo>
                  <a:cubicBezTo>
                    <a:pt x="5" y="3"/>
                    <a:pt x="5" y="3"/>
                    <a:pt x="5" y="3"/>
                  </a:cubicBezTo>
                  <a:cubicBezTo>
                    <a:pt x="5" y="2"/>
                    <a:pt x="5" y="2"/>
                    <a:pt x="5" y="2"/>
                  </a:cubicBezTo>
                  <a:cubicBezTo>
                    <a:pt x="5" y="1"/>
                    <a:pt x="5" y="1"/>
                    <a:pt x="5" y="1"/>
                  </a:cubicBezTo>
                  <a:cubicBezTo>
                    <a:pt x="4" y="1"/>
                    <a:pt x="4" y="0"/>
                    <a:pt x="3" y="0"/>
                  </a:cubicBezTo>
                  <a:cubicBezTo>
                    <a:pt x="3" y="0"/>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74" name="Freeform 3259">
              <a:extLst>
                <a:ext uri="{FF2B5EF4-FFF2-40B4-BE49-F238E27FC236}">
                  <a16:creationId xmlns:a16="http://schemas.microsoft.com/office/drawing/2014/main" id="{76BB8058-27D6-FC90-5AE7-8313C5A5FB4A}"/>
                </a:ext>
              </a:extLst>
            </p:cNvPr>
            <p:cNvSpPr>
              <a:spLocks/>
            </p:cNvSpPr>
            <p:nvPr/>
          </p:nvSpPr>
          <p:spPr bwMode="auto">
            <a:xfrm>
              <a:off x="12009863" y="4264951"/>
              <a:ext cx="38623" cy="38623"/>
            </a:xfrm>
            <a:custGeom>
              <a:avLst/>
              <a:gdLst>
                <a:gd name="T0" fmla="*/ 3 w 6"/>
                <a:gd name="T1" fmla="*/ 0 h 6"/>
                <a:gd name="T2" fmla="*/ 3 w 6"/>
                <a:gd name="T3" fmla="*/ 0 h 6"/>
                <a:gd name="T4" fmla="*/ 2 w 6"/>
                <a:gd name="T5" fmla="*/ 1 h 6"/>
                <a:gd name="T6" fmla="*/ 0 w 6"/>
                <a:gd name="T7" fmla="*/ 3 h 6"/>
                <a:gd name="T8" fmla="*/ 2 w 6"/>
                <a:gd name="T9" fmla="*/ 6 h 6"/>
                <a:gd name="T10" fmla="*/ 3 w 6"/>
                <a:gd name="T11" fmla="*/ 6 h 6"/>
                <a:gd name="T12" fmla="*/ 6 w 6"/>
                <a:gd name="T13" fmla="*/ 4 h 6"/>
                <a:gd name="T14" fmla="*/ 5 w 6"/>
                <a:gd name="T15" fmla="*/ 1 h 6"/>
                <a:gd name="T16" fmla="*/ 5 w 6"/>
                <a:gd name="T17" fmla="*/ 1 h 6"/>
                <a:gd name="T18" fmla="*/ 4 w 6"/>
                <a:gd name="T19" fmla="*/ 1 h 6"/>
                <a:gd name="T20" fmla="*/ 4 w 6"/>
                <a:gd name="T21" fmla="*/ 1 h 6"/>
                <a:gd name="T22" fmla="*/ 3 w 6"/>
                <a:gd name="T23" fmla="*/ 0 h 6"/>
                <a:gd name="T24" fmla="*/ 3 w 6"/>
                <a:gd name="T2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6">
                  <a:moveTo>
                    <a:pt x="3" y="0"/>
                  </a:moveTo>
                  <a:cubicBezTo>
                    <a:pt x="3" y="0"/>
                    <a:pt x="3" y="0"/>
                    <a:pt x="3" y="0"/>
                  </a:cubicBezTo>
                  <a:cubicBezTo>
                    <a:pt x="2" y="0"/>
                    <a:pt x="2" y="0"/>
                    <a:pt x="2" y="1"/>
                  </a:cubicBezTo>
                  <a:cubicBezTo>
                    <a:pt x="1" y="1"/>
                    <a:pt x="0" y="2"/>
                    <a:pt x="0" y="3"/>
                  </a:cubicBezTo>
                  <a:cubicBezTo>
                    <a:pt x="0" y="4"/>
                    <a:pt x="1" y="6"/>
                    <a:pt x="2" y="6"/>
                  </a:cubicBezTo>
                  <a:cubicBezTo>
                    <a:pt x="3" y="6"/>
                    <a:pt x="3" y="6"/>
                    <a:pt x="3" y="6"/>
                  </a:cubicBezTo>
                  <a:cubicBezTo>
                    <a:pt x="4" y="6"/>
                    <a:pt x="5" y="5"/>
                    <a:pt x="6" y="4"/>
                  </a:cubicBezTo>
                  <a:cubicBezTo>
                    <a:pt x="6" y="3"/>
                    <a:pt x="5" y="2"/>
                    <a:pt x="5" y="1"/>
                  </a:cubicBezTo>
                  <a:cubicBezTo>
                    <a:pt x="5" y="1"/>
                    <a:pt x="5" y="1"/>
                    <a:pt x="5" y="1"/>
                  </a:cubicBezTo>
                  <a:cubicBezTo>
                    <a:pt x="4" y="1"/>
                    <a:pt x="4" y="1"/>
                    <a:pt x="4" y="1"/>
                  </a:cubicBezTo>
                  <a:cubicBezTo>
                    <a:pt x="4" y="1"/>
                    <a:pt x="4" y="1"/>
                    <a:pt x="4" y="1"/>
                  </a:cubicBezTo>
                  <a:cubicBezTo>
                    <a:pt x="4" y="1"/>
                    <a:pt x="4" y="0"/>
                    <a:pt x="3" y="0"/>
                  </a:cubicBezTo>
                  <a:cubicBezTo>
                    <a:pt x="3"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75" name="Freeform 3260">
              <a:extLst>
                <a:ext uri="{FF2B5EF4-FFF2-40B4-BE49-F238E27FC236}">
                  <a16:creationId xmlns:a16="http://schemas.microsoft.com/office/drawing/2014/main" id="{765E97AF-7064-61D9-88C1-EE4937F97D29}"/>
                </a:ext>
              </a:extLst>
            </p:cNvPr>
            <p:cNvSpPr>
              <a:spLocks/>
            </p:cNvSpPr>
            <p:nvPr/>
          </p:nvSpPr>
          <p:spPr bwMode="auto">
            <a:xfrm>
              <a:off x="14026553" y="3911823"/>
              <a:ext cx="38623" cy="33106"/>
            </a:xfrm>
            <a:custGeom>
              <a:avLst/>
              <a:gdLst>
                <a:gd name="T0" fmla="*/ 3 w 6"/>
                <a:gd name="T1" fmla="*/ 0 h 5"/>
                <a:gd name="T2" fmla="*/ 2 w 6"/>
                <a:gd name="T3" fmla="*/ 0 h 5"/>
                <a:gd name="T4" fmla="*/ 2 w 6"/>
                <a:gd name="T5" fmla="*/ 0 h 5"/>
                <a:gd name="T6" fmla="*/ 1 w 6"/>
                <a:gd name="T7" fmla="*/ 1 h 5"/>
                <a:gd name="T8" fmla="*/ 1 w 6"/>
                <a:gd name="T9" fmla="*/ 1 h 5"/>
                <a:gd name="T10" fmla="*/ 0 w 6"/>
                <a:gd name="T11" fmla="*/ 2 h 5"/>
                <a:gd name="T12" fmla="*/ 3 w 6"/>
                <a:gd name="T13" fmla="*/ 5 h 5"/>
                <a:gd name="T14" fmla="*/ 3 w 6"/>
                <a:gd name="T15" fmla="*/ 5 h 5"/>
                <a:gd name="T16" fmla="*/ 6 w 6"/>
                <a:gd name="T17" fmla="*/ 3 h 5"/>
                <a:gd name="T18" fmla="*/ 6 w 6"/>
                <a:gd name="T19" fmla="*/ 3 h 5"/>
                <a:gd name="T20" fmla="*/ 6 w 6"/>
                <a:gd name="T21" fmla="*/ 3 h 5"/>
                <a:gd name="T22" fmla="*/ 4 w 6"/>
                <a:gd name="T23" fmla="*/ 0 h 5"/>
                <a:gd name="T24" fmla="*/ 3 w 6"/>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5">
                  <a:moveTo>
                    <a:pt x="3" y="0"/>
                  </a:moveTo>
                  <a:cubicBezTo>
                    <a:pt x="3" y="0"/>
                    <a:pt x="3" y="0"/>
                    <a:pt x="2" y="0"/>
                  </a:cubicBezTo>
                  <a:cubicBezTo>
                    <a:pt x="2" y="0"/>
                    <a:pt x="2" y="0"/>
                    <a:pt x="2" y="0"/>
                  </a:cubicBezTo>
                  <a:cubicBezTo>
                    <a:pt x="2" y="0"/>
                    <a:pt x="1" y="1"/>
                    <a:pt x="1" y="1"/>
                  </a:cubicBezTo>
                  <a:cubicBezTo>
                    <a:pt x="1" y="1"/>
                    <a:pt x="1" y="1"/>
                    <a:pt x="1" y="1"/>
                  </a:cubicBezTo>
                  <a:cubicBezTo>
                    <a:pt x="1" y="2"/>
                    <a:pt x="1" y="2"/>
                    <a:pt x="0" y="2"/>
                  </a:cubicBezTo>
                  <a:cubicBezTo>
                    <a:pt x="0" y="4"/>
                    <a:pt x="1" y="5"/>
                    <a:pt x="3" y="5"/>
                  </a:cubicBezTo>
                  <a:cubicBezTo>
                    <a:pt x="3" y="5"/>
                    <a:pt x="3" y="5"/>
                    <a:pt x="3" y="5"/>
                  </a:cubicBezTo>
                  <a:cubicBezTo>
                    <a:pt x="4" y="5"/>
                    <a:pt x="6" y="5"/>
                    <a:pt x="6" y="3"/>
                  </a:cubicBezTo>
                  <a:cubicBezTo>
                    <a:pt x="6" y="3"/>
                    <a:pt x="6" y="3"/>
                    <a:pt x="6" y="3"/>
                  </a:cubicBezTo>
                  <a:cubicBezTo>
                    <a:pt x="6" y="3"/>
                    <a:pt x="6" y="3"/>
                    <a:pt x="6" y="3"/>
                  </a:cubicBezTo>
                  <a:cubicBezTo>
                    <a:pt x="6" y="1"/>
                    <a:pt x="5" y="0"/>
                    <a:pt x="4" y="0"/>
                  </a:cubicBezTo>
                  <a:cubicBezTo>
                    <a:pt x="3"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76" name="Freeform 3261">
              <a:extLst>
                <a:ext uri="{FF2B5EF4-FFF2-40B4-BE49-F238E27FC236}">
                  <a16:creationId xmlns:a16="http://schemas.microsoft.com/office/drawing/2014/main" id="{C01A141C-B140-57D9-EF38-B5C892C04D84}"/>
                </a:ext>
              </a:extLst>
            </p:cNvPr>
            <p:cNvSpPr>
              <a:spLocks/>
            </p:cNvSpPr>
            <p:nvPr/>
          </p:nvSpPr>
          <p:spPr bwMode="auto">
            <a:xfrm>
              <a:off x="13797572" y="3754571"/>
              <a:ext cx="24829" cy="19312"/>
            </a:xfrm>
            <a:custGeom>
              <a:avLst/>
              <a:gdLst>
                <a:gd name="T0" fmla="*/ 2 w 4"/>
                <a:gd name="T1" fmla="*/ 0 h 3"/>
                <a:gd name="T2" fmla="*/ 0 w 4"/>
                <a:gd name="T3" fmla="*/ 1 h 3"/>
                <a:gd name="T4" fmla="*/ 0 w 4"/>
                <a:gd name="T5" fmla="*/ 1 h 3"/>
                <a:gd name="T6" fmla="*/ 0 w 4"/>
                <a:gd name="T7" fmla="*/ 2 h 3"/>
                <a:gd name="T8" fmla="*/ 0 w 4"/>
                <a:gd name="T9" fmla="*/ 2 h 3"/>
                <a:gd name="T10" fmla="*/ 0 w 4"/>
                <a:gd name="T11" fmla="*/ 2 h 3"/>
                <a:gd name="T12" fmla="*/ 2 w 4"/>
                <a:gd name="T13" fmla="*/ 3 h 3"/>
                <a:gd name="T14" fmla="*/ 2 w 4"/>
                <a:gd name="T15" fmla="*/ 3 h 3"/>
                <a:gd name="T16" fmla="*/ 3 w 4"/>
                <a:gd name="T17" fmla="*/ 3 h 3"/>
                <a:gd name="T18" fmla="*/ 4 w 4"/>
                <a:gd name="T19" fmla="*/ 2 h 3"/>
                <a:gd name="T20" fmla="*/ 4 w 4"/>
                <a:gd name="T21" fmla="*/ 2 h 3"/>
                <a:gd name="T22" fmla="*/ 4 w 4"/>
                <a:gd name="T23" fmla="*/ 1 h 3"/>
                <a:gd name="T24" fmla="*/ 4 w 4"/>
                <a:gd name="T25" fmla="*/ 1 h 3"/>
                <a:gd name="T26" fmla="*/ 3 w 4"/>
                <a:gd name="T27" fmla="*/ 0 h 3"/>
                <a:gd name="T28" fmla="*/ 3 w 4"/>
                <a:gd name="T29" fmla="*/ 0 h 3"/>
                <a:gd name="T30" fmla="*/ 2 w 4"/>
                <a:gd name="T31" fmla="*/ 0 h 3"/>
                <a:gd name="T32" fmla="*/ 2 w 4"/>
                <a:gd name="T33"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3">
                  <a:moveTo>
                    <a:pt x="2" y="0"/>
                  </a:moveTo>
                  <a:cubicBezTo>
                    <a:pt x="1" y="0"/>
                    <a:pt x="0" y="0"/>
                    <a:pt x="0" y="1"/>
                  </a:cubicBezTo>
                  <a:cubicBezTo>
                    <a:pt x="0" y="1"/>
                    <a:pt x="0" y="1"/>
                    <a:pt x="0" y="1"/>
                  </a:cubicBezTo>
                  <a:cubicBezTo>
                    <a:pt x="0" y="1"/>
                    <a:pt x="0" y="2"/>
                    <a:pt x="0" y="2"/>
                  </a:cubicBezTo>
                  <a:cubicBezTo>
                    <a:pt x="0" y="2"/>
                    <a:pt x="0" y="2"/>
                    <a:pt x="0" y="2"/>
                  </a:cubicBezTo>
                  <a:cubicBezTo>
                    <a:pt x="0" y="2"/>
                    <a:pt x="0" y="2"/>
                    <a:pt x="0" y="2"/>
                  </a:cubicBezTo>
                  <a:cubicBezTo>
                    <a:pt x="0" y="3"/>
                    <a:pt x="1" y="3"/>
                    <a:pt x="2" y="3"/>
                  </a:cubicBezTo>
                  <a:cubicBezTo>
                    <a:pt x="2" y="3"/>
                    <a:pt x="2" y="3"/>
                    <a:pt x="2" y="3"/>
                  </a:cubicBezTo>
                  <a:cubicBezTo>
                    <a:pt x="2" y="3"/>
                    <a:pt x="3" y="3"/>
                    <a:pt x="3" y="3"/>
                  </a:cubicBezTo>
                  <a:cubicBezTo>
                    <a:pt x="3" y="3"/>
                    <a:pt x="4" y="3"/>
                    <a:pt x="4" y="2"/>
                  </a:cubicBezTo>
                  <a:cubicBezTo>
                    <a:pt x="4" y="2"/>
                    <a:pt x="4" y="2"/>
                    <a:pt x="4" y="2"/>
                  </a:cubicBezTo>
                  <a:cubicBezTo>
                    <a:pt x="4" y="1"/>
                    <a:pt x="4" y="1"/>
                    <a:pt x="4" y="1"/>
                  </a:cubicBezTo>
                  <a:cubicBezTo>
                    <a:pt x="4" y="1"/>
                    <a:pt x="4" y="1"/>
                    <a:pt x="4" y="1"/>
                  </a:cubicBezTo>
                  <a:cubicBezTo>
                    <a:pt x="3" y="0"/>
                    <a:pt x="3" y="0"/>
                    <a:pt x="3" y="0"/>
                  </a:cubicBezTo>
                  <a:cubicBezTo>
                    <a:pt x="3" y="0"/>
                    <a:pt x="3" y="0"/>
                    <a:pt x="3" y="0"/>
                  </a:cubicBezTo>
                  <a:cubicBezTo>
                    <a:pt x="3" y="0"/>
                    <a:pt x="2"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77" name="Freeform 3262">
              <a:extLst>
                <a:ext uri="{FF2B5EF4-FFF2-40B4-BE49-F238E27FC236}">
                  <a16:creationId xmlns:a16="http://schemas.microsoft.com/office/drawing/2014/main" id="{973A89A4-4622-A308-5BB8-FC5D5BBA892A}"/>
                </a:ext>
              </a:extLst>
            </p:cNvPr>
            <p:cNvSpPr>
              <a:spLocks/>
            </p:cNvSpPr>
            <p:nvPr/>
          </p:nvSpPr>
          <p:spPr bwMode="auto">
            <a:xfrm>
              <a:off x="14294158" y="3944929"/>
              <a:ext cx="27588" cy="24829"/>
            </a:xfrm>
            <a:custGeom>
              <a:avLst/>
              <a:gdLst>
                <a:gd name="T0" fmla="*/ 2 w 4"/>
                <a:gd name="T1" fmla="*/ 0 h 4"/>
                <a:gd name="T2" fmla="*/ 1 w 4"/>
                <a:gd name="T3" fmla="*/ 0 h 4"/>
                <a:gd name="T4" fmla="*/ 0 w 4"/>
                <a:gd name="T5" fmla="*/ 1 h 4"/>
                <a:gd name="T6" fmla="*/ 0 w 4"/>
                <a:gd name="T7" fmla="*/ 1 h 4"/>
                <a:gd name="T8" fmla="*/ 0 w 4"/>
                <a:gd name="T9" fmla="*/ 1 h 4"/>
                <a:gd name="T10" fmla="*/ 0 w 4"/>
                <a:gd name="T11" fmla="*/ 2 h 4"/>
                <a:gd name="T12" fmla="*/ 2 w 4"/>
                <a:gd name="T13" fmla="*/ 4 h 4"/>
                <a:gd name="T14" fmla="*/ 2 w 4"/>
                <a:gd name="T15" fmla="*/ 4 h 4"/>
                <a:gd name="T16" fmla="*/ 4 w 4"/>
                <a:gd name="T17" fmla="*/ 2 h 4"/>
                <a:gd name="T18" fmla="*/ 2 w 4"/>
                <a:gd name="T19" fmla="*/ 0 h 4"/>
                <a:gd name="T20" fmla="*/ 2 w 4"/>
                <a:gd name="T2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4">
                  <a:moveTo>
                    <a:pt x="2" y="0"/>
                  </a:moveTo>
                  <a:cubicBezTo>
                    <a:pt x="1" y="0"/>
                    <a:pt x="1" y="0"/>
                    <a:pt x="1" y="0"/>
                  </a:cubicBezTo>
                  <a:cubicBezTo>
                    <a:pt x="0" y="0"/>
                    <a:pt x="0" y="1"/>
                    <a:pt x="0" y="1"/>
                  </a:cubicBezTo>
                  <a:cubicBezTo>
                    <a:pt x="0" y="1"/>
                    <a:pt x="0" y="1"/>
                    <a:pt x="0" y="1"/>
                  </a:cubicBezTo>
                  <a:cubicBezTo>
                    <a:pt x="0" y="1"/>
                    <a:pt x="0" y="1"/>
                    <a:pt x="0" y="1"/>
                  </a:cubicBezTo>
                  <a:cubicBezTo>
                    <a:pt x="0" y="1"/>
                    <a:pt x="0" y="2"/>
                    <a:pt x="0" y="2"/>
                  </a:cubicBezTo>
                  <a:cubicBezTo>
                    <a:pt x="0" y="3"/>
                    <a:pt x="1" y="3"/>
                    <a:pt x="2" y="4"/>
                  </a:cubicBezTo>
                  <a:cubicBezTo>
                    <a:pt x="2" y="4"/>
                    <a:pt x="2" y="4"/>
                    <a:pt x="2" y="4"/>
                  </a:cubicBezTo>
                  <a:cubicBezTo>
                    <a:pt x="3" y="4"/>
                    <a:pt x="4" y="3"/>
                    <a:pt x="4" y="2"/>
                  </a:cubicBezTo>
                  <a:cubicBezTo>
                    <a:pt x="4" y="1"/>
                    <a:pt x="3"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78" name="Freeform 3263">
              <a:extLst>
                <a:ext uri="{FF2B5EF4-FFF2-40B4-BE49-F238E27FC236}">
                  <a16:creationId xmlns:a16="http://schemas.microsoft.com/office/drawing/2014/main" id="{D3271C6B-C7D4-6F9F-142E-7B021E3A086A}"/>
                </a:ext>
              </a:extLst>
            </p:cNvPr>
            <p:cNvSpPr>
              <a:spLocks/>
            </p:cNvSpPr>
            <p:nvPr/>
          </p:nvSpPr>
          <p:spPr bwMode="auto">
            <a:xfrm>
              <a:off x="13949307" y="3682842"/>
              <a:ext cx="24829" cy="24829"/>
            </a:xfrm>
            <a:custGeom>
              <a:avLst/>
              <a:gdLst>
                <a:gd name="T0" fmla="*/ 2 w 4"/>
                <a:gd name="T1" fmla="*/ 0 h 4"/>
                <a:gd name="T2" fmla="*/ 2 w 4"/>
                <a:gd name="T3" fmla="*/ 0 h 4"/>
                <a:gd name="T4" fmla="*/ 1 w 4"/>
                <a:gd name="T5" fmla="*/ 1 h 4"/>
                <a:gd name="T6" fmla="*/ 0 w 4"/>
                <a:gd name="T7" fmla="*/ 1 h 4"/>
                <a:gd name="T8" fmla="*/ 0 w 4"/>
                <a:gd name="T9" fmla="*/ 2 h 4"/>
                <a:gd name="T10" fmla="*/ 0 w 4"/>
                <a:gd name="T11" fmla="*/ 3 h 4"/>
                <a:gd name="T12" fmla="*/ 0 w 4"/>
                <a:gd name="T13" fmla="*/ 3 h 4"/>
                <a:gd name="T14" fmla="*/ 2 w 4"/>
                <a:gd name="T15" fmla="*/ 4 h 4"/>
                <a:gd name="T16" fmla="*/ 2 w 4"/>
                <a:gd name="T17" fmla="*/ 4 h 4"/>
                <a:gd name="T18" fmla="*/ 2 w 4"/>
                <a:gd name="T19" fmla="*/ 4 h 4"/>
                <a:gd name="T20" fmla="*/ 3 w 4"/>
                <a:gd name="T21" fmla="*/ 4 h 4"/>
                <a:gd name="T22" fmla="*/ 3 w 4"/>
                <a:gd name="T23" fmla="*/ 4 h 4"/>
                <a:gd name="T24" fmla="*/ 4 w 4"/>
                <a:gd name="T25" fmla="*/ 3 h 4"/>
                <a:gd name="T26" fmla="*/ 4 w 4"/>
                <a:gd name="T27" fmla="*/ 3 h 4"/>
                <a:gd name="T28" fmla="*/ 2 w 4"/>
                <a:gd name="T29" fmla="*/ 0 h 4"/>
                <a:gd name="T30" fmla="*/ 2 w 4"/>
                <a:gd name="T31" fmla="*/ 0 h 4"/>
                <a:gd name="T32" fmla="*/ 2 w 4"/>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4">
                  <a:moveTo>
                    <a:pt x="2" y="0"/>
                  </a:moveTo>
                  <a:cubicBezTo>
                    <a:pt x="2" y="0"/>
                    <a:pt x="2" y="0"/>
                    <a:pt x="2" y="0"/>
                  </a:cubicBezTo>
                  <a:cubicBezTo>
                    <a:pt x="1" y="0"/>
                    <a:pt x="1" y="1"/>
                    <a:pt x="1" y="1"/>
                  </a:cubicBezTo>
                  <a:cubicBezTo>
                    <a:pt x="0" y="1"/>
                    <a:pt x="0" y="1"/>
                    <a:pt x="0" y="1"/>
                  </a:cubicBezTo>
                  <a:cubicBezTo>
                    <a:pt x="0" y="1"/>
                    <a:pt x="0" y="2"/>
                    <a:pt x="0" y="2"/>
                  </a:cubicBezTo>
                  <a:cubicBezTo>
                    <a:pt x="0" y="2"/>
                    <a:pt x="0" y="3"/>
                    <a:pt x="0" y="3"/>
                  </a:cubicBezTo>
                  <a:cubicBezTo>
                    <a:pt x="0" y="3"/>
                    <a:pt x="0" y="3"/>
                    <a:pt x="0" y="3"/>
                  </a:cubicBezTo>
                  <a:cubicBezTo>
                    <a:pt x="1" y="4"/>
                    <a:pt x="1" y="4"/>
                    <a:pt x="2" y="4"/>
                  </a:cubicBezTo>
                  <a:cubicBezTo>
                    <a:pt x="2" y="4"/>
                    <a:pt x="2" y="4"/>
                    <a:pt x="2" y="4"/>
                  </a:cubicBezTo>
                  <a:cubicBezTo>
                    <a:pt x="2" y="4"/>
                    <a:pt x="2" y="4"/>
                    <a:pt x="2" y="4"/>
                  </a:cubicBezTo>
                  <a:cubicBezTo>
                    <a:pt x="2" y="4"/>
                    <a:pt x="3" y="4"/>
                    <a:pt x="3" y="4"/>
                  </a:cubicBezTo>
                  <a:cubicBezTo>
                    <a:pt x="3" y="4"/>
                    <a:pt x="3" y="4"/>
                    <a:pt x="3" y="4"/>
                  </a:cubicBezTo>
                  <a:cubicBezTo>
                    <a:pt x="3" y="3"/>
                    <a:pt x="4" y="3"/>
                    <a:pt x="4" y="3"/>
                  </a:cubicBezTo>
                  <a:cubicBezTo>
                    <a:pt x="4" y="3"/>
                    <a:pt x="4" y="3"/>
                    <a:pt x="4" y="3"/>
                  </a:cubicBezTo>
                  <a:cubicBezTo>
                    <a:pt x="4" y="2"/>
                    <a:pt x="3" y="1"/>
                    <a:pt x="2" y="0"/>
                  </a:cubicBezTo>
                  <a:cubicBezTo>
                    <a:pt x="2" y="0"/>
                    <a:pt x="2"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79" name="Freeform 3264">
              <a:extLst>
                <a:ext uri="{FF2B5EF4-FFF2-40B4-BE49-F238E27FC236}">
                  <a16:creationId xmlns:a16="http://schemas.microsoft.com/office/drawing/2014/main" id="{4A96EC79-7C1D-DB18-33DC-A8F0D09F3388}"/>
                </a:ext>
              </a:extLst>
            </p:cNvPr>
            <p:cNvSpPr>
              <a:spLocks/>
            </p:cNvSpPr>
            <p:nvPr/>
          </p:nvSpPr>
          <p:spPr bwMode="auto">
            <a:xfrm>
              <a:off x="13529967" y="3222121"/>
              <a:ext cx="30347" cy="22070"/>
            </a:xfrm>
            <a:custGeom>
              <a:avLst/>
              <a:gdLst>
                <a:gd name="T0" fmla="*/ 2 w 5"/>
                <a:gd name="T1" fmla="*/ 0 h 3"/>
                <a:gd name="T2" fmla="*/ 0 w 5"/>
                <a:gd name="T3" fmla="*/ 1 h 3"/>
                <a:gd name="T4" fmla="*/ 1 w 5"/>
                <a:gd name="T5" fmla="*/ 3 h 3"/>
                <a:gd name="T6" fmla="*/ 2 w 5"/>
                <a:gd name="T7" fmla="*/ 3 h 3"/>
                <a:gd name="T8" fmla="*/ 2 w 5"/>
                <a:gd name="T9" fmla="*/ 3 h 3"/>
                <a:gd name="T10" fmla="*/ 2 w 5"/>
                <a:gd name="T11" fmla="*/ 3 h 3"/>
                <a:gd name="T12" fmla="*/ 2 w 5"/>
                <a:gd name="T13" fmla="*/ 3 h 3"/>
                <a:gd name="T14" fmla="*/ 2 w 5"/>
                <a:gd name="T15" fmla="*/ 3 h 3"/>
                <a:gd name="T16" fmla="*/ 3 w 5"/>
                <a:gd name="T17" fmla="*/ 3 h 3"/>
                <a:gd name="T18" fmla="*/ 4 w 5"/>
                <a:gd name="T19" fmla="*/ 3 h 3"/>
                <a:gd name="T20" fmla="*/ 4 w 5"/>
                <a:gd name="T21" fmla="*/ 2 h 3"/>
                <a:gd name="T22" fmla="*/ 3 w 5"/>
                <a:gd name="T23" fmla="*/ 0 h 3"/>
                <a:gd name="T24" fmla="*/ 2 w 5"/>
                <a:gd name="T25"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3">
                  <a:moveTo>
                    <a:pt x="2" y="0"/>
                  </a:moveTo>
                  <a:cubicBezTo>
                    <a:pt x="1" y="0"/>
                    <a:pt x="1" y="0"/>
                    <a:pt x="0" y="1"/>
                  </a:cubicBezTo>
                  <a:cubicBezTo>
                    <a:pt x="0" y="2"/>
                    <a:pt x="1" y="3"/>
                    <a:pt x="1" y="3"/>
                  </a:cubicBezTo>
                  <a:cubicBezTo>
                    <a:pt x="1" y="3"/>
                    <a:pt x="2" y="3"/>
                    <a:pt x="2" y="3"/>
                  </a:cubicBezTo>
                  <a:cubicBezTo>
                    <a:pt x="2" y="3"/>
                    <a:pt x="2" y="3"/>
                    <a:pt x="2" y="3"/>
                  </a:cubicBezTo>
                  <a:cubicBezTo>
                    <a:pt x="2" y="3"/>
                    <a:pt x="2" y="3"/>
                    <a:pt x="2" y="3"/>
                  </a:cubicBezTo>
                  <a:cubicBezTo>
                    <a:pt x="2" y="3"/>
                    <a:pt x="2" y="3"/>
                    <a:pt x="2" y="3"/>
                  </a:cubicBezTo>
                  <a:cubicBezTo>
                    <a:pt x="2" y="3"/>
                    <a:pt x="2" y="3"/>
                    <a:pt x="2" y="3"/>
                  </a:cubicBezTo>
                  <a:cubicBezTo>
                    <a:pt x="3" y="3"/>
                    <a:pt x="3" y="3"/>
                    <a:pt x="3" y="3"/>
                  </a:cubicBezTo>
                  <a:cubicBezTo>
                    <a:pt x="3" y="3"/>
                    <a:pt x="3" y="3"/>
                    <a:pt x="4" y="3"/>
                  </a:cubicBezTo>
                  <a:cubicBezTo>
                    <a:pt x="4" y="3"/>
                    <a:pt x="4" y="2"/>
                    <a:pt x="4" y="2"/>
                  </a:cubicBezTo>
                  <a:cubicBezTo>
                    <a:pt x="5" y="1"/>
                    <a:pt x="4" y="0"/>
                    <a:pt x="3" y="0"/>
                  </a:cubicBezTo>
                  <a:cubicBezTo>
                    <a:pt x="3" y="0"/>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80" name="Freeform 3265">
              <a:extLst>
                <a:ext uri="{FF2B5EF4-FFF2-40B4-BE49-F238E27FC236}">
                  <a16:creationId xmlns:a16="http://schemas.microsoft.com/office/drawing/2014/main" id="{B8CFAEF1-B477-86EB-5392-91116BC827F4}"/>
                </a:ext>
              </a:extLst>
            </p:cNvPr>
            <p:cNvSpPr>
              <a:spLocks/>
            </p:cNvSpPr>
            <p:nvPr/>
          </p:nvSpPr>
          <p:spPr bwMode="auto">
            <a:xfrm>
              <a:off x="13240292" y="3768365"/>
              <a:ext cx="27588" cy="24829"/>
            </a:xfrm>
            <a:custGeom>
              <a:avLst/>
              <a:gdLst>
                <a:gd name="T0" fmla="*/ 2 w 4"/>
                <a:gd name="T1" fmla="*/ 0 h 4"/>
                <a:gd name="T2" fmla="*/ 0 w 4"/>
                <a:gd name="T3" fmla="*/ 2 h 4"/>
                <a:gd name="T4" fmla="*/ 0 w 4"/>
                <a:gd name="T5" fmla="*/ 2 h 4"/>
                <a:gd name="T6" fmla="*/ 0 w 4"/>
                <a:gd name="T7" fmla="*/ 2 h 4"/>
                <a:gd name="T8" fmla="*/ 0 w 4"/>
                <a:gd name="T9" fmla="*/ 2 h 4"/>
                <a:gd name="T10" fmla="*/ 0 w 4"/>
                <a:gd name="T11" fmla="*/ 3 h 4"/>
                <a:gd name="T12" fmla="*/ 1 w 4"/>
                <a:gd name="T13" fmla="*/ 4 h 4"/>
                <a:gd name="T14" fmla="*/ 1 w 4"/>
                <a:gd name="T15" fmla="*/ 4 h 4"/>
                <a:gd name="T16" fmla="*/ 1 w 4"/>
                <a:gd name="T17" fmla="*/ 4 h 4"/>
                <a:gd name="T18" fmla="*/ 2 w 4"/>
                <a:gd name="T19" fmla="*/ 4 h 4"/>
                <a:gd name="T20" fmla="*/ 4 w 4"/>
                <a:gd name="T21" fmla="*/ 3 h 4"/>
                <a:gd name="T22" fmla="*/ 4 w 4"/>
                <a:gd name="T23" fmla="*/ 2 h 4"/>
                <a:gd name="T24" fmla="*/ 4 w 4"/>
                <a:gd name="T25" fmla="*/ 2 h 4"/>
                <a:gd name="T26" fmla="*/ 4 w 4"/>
                <a:gd name="T27" fmla="*/ 2 h 4"/>
                <a:gd name="T28" fmla="*/ 3 w 4"/>
                <a:gd name="T29" fmla="*/ 1 h 4"/>
                <a:gd name="T30" fmla="*/ 3 w 4"/>
                <a:gd name="T31" fmla="*/ 1 h 4"/>
                <a:gd name="T32" fmla="*/ 2 w 4"/>
                <a:gd name="T33" fmla="*/ 0 h 4"/>
                <a:gd name="T34" fmla="*/ 2 w 4"/>
                <a:gd name="T35" fmla="*/ 0 h 4"/>
                <a:gd name="T36" fmla="*/ 2 w 4"/>
                <a:gd name="T3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 h="4">
                  <a:moveTo>
                    <a:pt x="2" y="0"/>
                  </a:moveTo>
                  <a:cubicBezTo>
                    <a:pt x="1" y="0"/>
                    <a:pt x="0" y="1"/>
                    <a:pt x="0" y="2"/>
                  </a:cubicBezTo>
                  <a:cubicBezTo>
                    <a:pt x="0" y="2"/>
                    <a:pt x="0" y="2"/>
                    <a:pt x="0" y="2"/>
                  </a:cubicBezTo>
                  <a:cubicBezTo>
                    <a:pt x="0" y="2"/>
                    <a:pt x="0" y="2"/>
                    <a:pt x="0" y="2"/>
                  </a:cubicBezTo>
                  <a:cubicBezTo>
                    <a:pt x="0" y="2"/>
                    <a:pt x="0" y="2"/>
                    <a:pt x="0" y="2"/>
                  </a:cubicBezTo>
                  <a:cubicBezTo>
                    <a:pt x="0" y="3"/>
                    <a:pt x="0" y="3"/>
                    <a:pt x="0" y="3"/>
                  </a:cubicBezTo>
                  <a:cubicBezTo>
                    <a:pt x="0" y="3"/>
                    <a:pt x="0" y="4"/>
                    <a:pt x="1" y="4"/>
                  </a:cubicBezTo>
                  <a:cubicBezTo>
                    <a:pt x="1" y="4"/>
                    <a:pt x="1" y="4"/>
                    <a:pt x="1" y="4"/>
                  </a:cubicBezTo>
                  <a:cubicBezTo>
                    <a:pt x="1" y="4"/>
                    <a:pt x="1" y="4"/>
                    <a:pt x="1" y="4"/>
                  </a:cubicBezTo>
                  <a:cubicBezTo>
                    <a:pt x="1" y="4"/>
                    <a:pt x="2" y="4"/>
                    <a:pt x="2" y="4"/>
                  </a:cubicBezTo>
                  <a:cubicBezTo>
                    <a:pt x="3" y="4"/>
                    <a:pt x="3" y="4"/>
                    <a:pt x="4" y="3"/>
                  </a:cubicBezTo>
                  <a:cubicBezTo>
                    <a:pt x="4" y="2"/>
                    <a:pt x="4" y="2"/>
                    <a:pt x="4" y="2"/>
                  </a:cubicBezTo>
                  <a:cubicBezTo>
                    <a:pt x="4" y="2"/>
                    <a:pt x="4" y="2"/>
                    <a:pt x="4" y="2"/>
                  </a:cubicBezTo>
                  <a:cubicBezTo>
                    <a:pt x="4" y="2"/>
                    <a:pt x="4" y="2"/>
                    <a:pt x="4" y="2"/>
                  </a:cubicBezTo>
                  <a:cubicBezTo>
                    <a:pt x="3" y="1"/>
                    <a:pt x="3" y="1"/>
                    <a:pt x="3" y="1"/>
                  </a:cubicBezTo>
                  <a:cubicBezTo>
                    <a:pt x="3" y="1"/>
                    <a:pt x="3" y="1"/>
                    <a:pt x="3" y="1"/>
                  </a:cubicBezTo>
                  <a:cubicBezTo>
                    <a:pt x="3" y="1"/>
                    <a:pt x="3" y="0"/>
                    <a:pt x="2" y="0"/>
                  </a:cubicBezTo>
                  <a:cubicBezTo>
                    <a:pt x="2" y="0"/>
                    <a:pt x="2"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81" name="Freeform 3266">
              <a:extLst>
                <a:ext uri="{FF2B5EF4-FFF2-40B4-BE49-F238E27FC236}">
                  <a16:creationId xmlns:a16="http://schemas.microsoft.com/office/drawing/2014/main" id="{DF244118-4B8A-929A-B30E-563138BBBE8C}"/>
                </a:ext>
              </a:extLst>
            </p:cNvPr>
            <p:cNvSpPr>
              <a:spLocks/>
            </p:cNvSpPr>
            <p:nvPr/>
          </p:nvSpPr>
          <p:spPr bwMode="auto">
            <a:xfrm>
              <a:off x="12572660" y="3611113"/>
              <a:ext cx="24829" cy="24829"/>
            </a:xfrm>
            <a:custGeom>
              <a:avLst/>
              <a:gdLst>
                <a:gd name="T0" fmla="*/ 2 w 4"/>
                <a:gd name="T1" fmla="*/ 0 h 4"/>
                <a:gd name="T2" fmla="*/ 0 w 4"/>
                <a:gd name="T3" fmla="*/ 1 h 4"/>
                <a:gd name="T4" fmla="*/ 0 w 4"/>
                <a:gd name="T5" fmla="*/ 2 h 4"/>
                <a:gd name="T6" fmla="*/ 0 w 4"/>
                <a:gd name="T7" fmla="*/ 3 h 4"/>
                <a:gd name="T8" fmla="*/ 0 w 4"/>
                <a:gd name="T9" fmla="*/ 3 h 4"/>
                <a:gd name="T10" fmla="*/ 1 w 4"/>
                <a:gd name="T11" fmla="*/ 3 h 4"/>
                <a:gd name="T12" fmla="*/ 1 w 4"/>
                <a:gd name="T13" fmla="*/ 3 h 4"/>
                <a:gd name="T14" fmla="*/ 1 w 4"/>
                <a:gd name="T15" fmla="*/ 3 h 4"/>
                <a:gd name="T16" fmla="*/ 2 w 4"/>
                <a:gd name="T17" fmla="*/ 4 h 4"/>
                <a:gd name="T18" fmla="*/ 2 w 4"/>
                <a:gd name="T19" fmla="*/ 4 h 4"/>
                <a:gd name="T20" fmla="*/ 3 w 4"/>
                <a:gd name="T21" fmla="*/ 4 h 4"/>
                <a:gd name="T22" fmla="*/ 3 w 4"/>
                <a:gd name="T23" fmla="*/ 3 h 4"/>
                <a:gd name="T24" fmla="*/ 4 w 4"/>
                <a:gd name="T25" fmla="*/ 2 h 4"/>
                <a:gd name="T26" fmla="*/ 4 w 4"/>
                <a:gd name="T27" fmla="*/ 2 h 4"/>
                <a:gd name="T28" fmla="*/ 4 w 4"/>
                <a:gd name="T29" fmla="*/ 2 h 4"/>
                <a:gd name="T30" fmla="*/ 2 w 4"/>
                <a:gd name="T31" fmla="*/ 0 h 4"/>
                <a:gd name="T32" fmla="*/ 2 w 4"/>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4">
                  <a:moveTo>
                    <a:pt x="2" y="0"/>
                  </a:moveTo>
                  <a:cubicBezTo>
                    <a:pt x="1" y="0"/>
                    <a:pt x="0" y="0"/>
                    <a:pt x="0" y="1"/>
                  </a:cubicBezTo>
                  <a:cubicBezTo>
                    <a:pt x="0" y="2"/>
                    <a:pt x="0" y="2"/>
                    <a:pt x="0" y="2"/>
                  </a:cubicBezTo>
                  <a:cubicBezTo>
                    <a:pt x="0" y="2"/>
                    <a:pt x="0" y="2"/>
                    <a:pt x="0" y="3"/>
                  </a:cubicBezTo>
                  <a:cubicBezTo>
                    <a:pt x="0" y="3"/>
                    <a:pt x="0" y="3"/>
                    <a:pt x="0" y="3"/>
                  </a:cubicBezTo>
                  <a:cubicBezTo>
                    <a:pt x="0" y="3"/>
                    <a:pt x="0" y="3"/>
                    <a:pt x="1" y="3"/>
                  </a:cubicBezTo>
                  <a:cubicBezTo>
                    <a:pt x="1" y="3"/>
                    <a:pt x="1" y="3"/>
                    <a:pt x="1" y="3"/>
                  </a:cubicBezTo>
                  <a:cubicBezTo>
                    <a:pt x="1" y="3"/>
                    <a:pt x="1" y="3"/>
                    <a:pt x="1" y="3"/>
                  </a:cubicBezTo>
                  <a:cubicBezTo>
                    <a:pt x="1" y="3"/>
                    <a:pt x="1" y="4"/>
                    <a:pt x="2" y="4"/>
                  </a:cubicBezTo>
                  <a:cubicBezTo>
                    <a:pt x="2" y="4"/>
                    <a:pt x="2" y="4"/>
                    <a:pt x="2" y="4"/>
                  </a:cubicBezTo>
                  <a:cubicBezTo>
                    <a:pt x="2" y="4"/>
                    <a:pt x="3" y="4"/>
                    <a:pt x="3" y="4"/>
                  </a:cubicBezTo>
                  <a:cubicBezTo>
                    <a:pt x="3" y="4"/>
                    <a:pt x="3" y="3"/>
                    <a:pt x="3" y="3"/>
                  </a:cubicBezTo>
                  <a:cubicBezTo>
                    <a:pt x="3" y="3"/>
                    <a:pt x="4" y="3"/>
                    <a:pt x="4" y="2"/>
                  </a:cubicBezTo>
                  <a:cubicBezTo>
                    <a:pt x="4" y="2"/>
                    <a:pt x="4" y="2"/>
                    <a:pt x="4" y="2"/>
                  </a:cubicBezTo>
                  <a:cubicBezTo>
                    <a:pt x="4" y="2"/>
                    <a:pt x="4" y="2"/>
                    <a:pt x="4" y="2"/>
                  </a:cubicBezTo>
                  <a:cubicBezTo>
                    <a:pt x="4" y="1"/>
                    <a:pt x="3"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82" name="Freeform 3267">
              <a:extLst>
                <a:ext uri="{FF2B5EF4-FFF2-40B4-BE49-F238E27FC236}">
                  <a16:creationId xmlns:a16="http://schemas.microsoft.com/office/drawing/2014/main" id="{40B3E024-BE28-63D1-2438-1FF9E0BBBAED}"/>
                </a:ext>
              </a:extLst>
            </p:cNvPr>
            <p:cNvSpPr>
              <a:spLocks/>
            </p:cNvSpPr>
            <p:nvPr/>
          </p:nvSpPr>
          <p:spPr bwMode="auto">
            <a:xfrm>
              <a:off x="11496724" y="2882787"/>
              <a:ext cx="52417" cy="52417"/>
            </a:xfrm>
            <a:custGeom>
              <a:avLst/>
              <a:gdLst>
                <a:gd name="T0" fmla="*/ 4 w 8"/>
                <a:gd name="T1" fmla="*/ 0 h 8"/>
                <a:gd name="T2" fmla="*/ 2 w 8"/>
                <a:gd name="T3" fmla="*/ 1 h 8"/>
                <a:gd name="T4" fmla="*/ 1 w 8"/>
                <a:gd name="T5" fmla="*/ 3 h 8"/>
                <a:gd name="T6" fmla="*/ 1 w 8"/>
                <a:gd name="T7" fmla="*/ 3 h 8"/>
                <a:gd name="T8" fmla="*/ 1 w 8"/>
                <a:gd name="T9" fmla="*/ 5 h 8"/>
                <a:gd name="T10" fmla="*/ 1 w 8"/>
                <a:gd name="T11" fmla="*/ 5 h 8"/>
                <a:gd name="T12" fmla="*/ 1 w 8"/>
                <a:gd name="T13" fmla="*/ 6 h 8"/>
                <a:gd name="T14" fmla="*/ 3 w 8"/>
                <a:gd name="T15" fmla="*/ 7 h 8"/>
                <a:gd name="T16" fmla="*/ 3 w 8"/>
                <a:gd name="T17" fmla="*/ 7 h 8"/>
                <a:gd name="T18" fmla="*/ 4 w 8"/>
                <a:gd name="T19" fmla="*/ 8 h 8"/>
                <a:gd name="T20" fmla="*/ 6 w 8"/>
                <a:gd name="T21" fmla="*/ 7 h 8"/>
                <a:gd name="T22" fmla="*/ 7 w 8"/>
                <a:gd name="T23" fmla="*/ 6 h 8"/>
                <a:gd name="T24" fmla="*/ 7 w 8"/>
                <a:gd name="T25" fmla="*/ 5 h 8"/>
                <a:gd name="T26" fmla="*/ 7 w 8"/>
                <a:gd name="T27" fmla="*/ 3 h 8"/>
                <a:gd name="T28" fmla="*/ 7 w 8"/>
                <a:gd name="T29" fmla="*/ 3 h 8"/>
                <a:gd name="T30" fmla="*/ 7 w 8"/>
                <a:gd name="T31" fmla="*/ 2 h 8"/>
                <a:gd name="T32" fmla="*/ 4 w 8"/>
                <a:gd name="T33"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 h="8">
                  <a:moveTo>
                    <a:pt x="4" y="0"/>
                  </a:moveTo>
                  <a:cubicBezTo>
                    <a:pt x="3" y="0"/>
                    <a:pt x="3" y="1"/>
                    <a:pt x="2" y="1"/>
                  </a:cubicBezTo>
                  <a:cubicBezTo>
                    <a:pt x="1" y="2"/>
                    <a:pt x="1" y="2"/>
                    <a:pt x="1" y="3"/>
                  </a:cubicBezTo>
                  <a:cubicBezTo>
                    <a:pt x="1" y="3"/>
                    <a:pt x="1" y="3"/>
                    <a:pt x="1" y="3"/>
                  </a:cubicBezTo>
                  <a:cubicBezTo>
                    <a:pt x="1" y="4"/>
                    <a:pt x="0" y="4"/>
                    <a:pt x="1" y="5"/>
                  </a:cubicBezTo>
                  <a:cubicBezTo>
                    <a:pt x="1" y="5"/>
                    <a:pt x="1" y="5"/>
                    <a:pt x="1" y="5"/>
                  </a:cubicBezTo>
                  <a:cubicBezTo>
                    <a:pt x="1" y="5"/>
                    <a:pt x="1" y="6"/>
                    <a:pt x="1" y="6"/>
                  </a:cubicBezTo>
                  <a:cubicBezTo>
                    <a:pt x="2" y="7"/>
                    <a:pt x="2" y="7"/>
                    <a:pt x="3" y="7"/>
                  </a:cubicBezTo>
                  <a:cubicBezTo>
                    <a:pt x="3" y="7"/>
                    <a:pt x="3" y="7"/>
                    <a:pt x="3" y="7"/>
                  </a:cubicBezTo>
                  <a:cubicBezTo>
                    <a:pt x="3" y="7"/>
                    <a:pt x="4" y="8"/>
                    <a:pt x="4" y="8"/>
                  </a:cubicBezTo>
                  <a:cubicBezTo>
                    <a:pt x="5" y="8"/>
                    <a:pt x="5" y="7"/>
                    <a:pt x="6" y="7"/>
                  </a:cubicBezTo>
                  <a:cubicBezTo>
                    <a:pt x="6" y="7"/>
                    <a:pt x="7" y="6"/>
                    <a:pt x="7" y="6"/>
                  </a:cubicBezTo>
                  <a:cubicBezTo>
                    <a:pt x="7" y="6"/>
                    <a:pt x="7" y="6"/>
                    <a:pt x="7" y="5"/>
                  </a:cubicBezTo>
                  <a:cubicBezTo>
                    <a:pt x="8" y="5"/>
                    <a:pt x="8" y="4"/>
                    <a:pt x="7" y="3"/>
                  </a:cubicBezTo>
                  <a:cubicBezTo>
                    <a:pt x="7" y="3"/>
                    <a:pt x="7" y="3"/>
                    <a:pt x="7" y="3"/>
                  </a:cubicBezTo>
                  <a:cubicBezTo>
                    <a:pt x="7" y="3"/>
                    <a:pt x="7" y="2"/>
                    <a:pt x="7" y="2"/>
                  </a:cubicBezTo>
                  <a:cubicBezTo>
                    <a:pt x="6" y="1"/>
                    <a:pt x="5"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83" name="Freeform 3268">
              <a:extLst>
                <a:ext uri="{FF2B5EF4-FFF2-40B4-BE49-F238E27FC236}">
                  <a16:creationId xmlns:a16="http://schemas.microsoft.com/office/drawing/2014/main" id="{FEBD189C-874F-4FA1-6F98-48795552F1C4}"/>
                </a:ext>
              </a:extLst>
            </p:cNvPr>
            <p:cNvSpPr>
              <a:spLocks/>
            </p:cNvSpPr>
            <p:nvPr/>
          </p:nvSpPr>
          <p:spPr bwMode="auto">
            <a:xfrm>
              <a:off x="10823575" y="2645529"/>
              <a:ext cx="52417" cy="46900"/>
            </a:xfrm>
            <a:custGeom>
              <a:avLst/>
              <a:gdLst>
                <a:gd name="T0" fmla="*/ 4 w 8"/>
                <a:gd name="T1" fmla="*/ 0 h 7"/>
                <a:gd name="T2" fmla="*/ 2 w 8"/>
                <a:gd name="T3" fmla="*/ 1 h 7"/>
                <a:gd name="T4" fmla="*/ 2 w 8"/>
                <a:gd name="T5" fmla="*/ 1 h 7"/>
                <a:gd name="T6" fmla="*/ 2 w 8"/>
                <a:gd name="T7" fmla="*/ 1 h 7"/>
                <a:gd name="T8" fmla="*/ 1 w 8"/>
                <a:gd name="T9" fmla="*/ 5 h 7"/>
                <a:gd name="T10" fmla="*/ 4 w 8"/>
                <a:gd name="T11" fmla="*/ 7 h 7"/>
                <a:gd name="T12" fmla="*/ 4 w 8"/>
                <a:gd name="T13" fmla="*/ 7 h 7"/>
                <a:gd name="T14" fmla="*/ 4 w 8"/>
                <a:gd name="T15" fmla="*/ 7 h 7"/>
                <a:gd name="T16" fmla="*/ 6 w 8"/>
                <a:gd name="T17" fmla="*/ 6 h 7"/>
                <a:gd name="T18" fmla="*/ 7 w 8"/>
                <a:gd name="T19" fmla="*/ 6 h 7"/>
                <a:gd name="T20" fmla="*/ 7 w 8"/>
                <a:gd name="T21" fmla="*/ 5 h 7"/>
                <a:gd name="T22" fmla="*/ 7 w 8"/>
                <a:gd name="T23" fmla="*/ 5 h 7"/>
                <a:gd name="T24" fmla="*/ 8 w 8"/>
                <a:gd name="T25" fmla="*/ 4 h 7"/>
                <a:gd name="T26" fmla="*/ 7 w 8"/>
                <a:gd name="T27" fmla="*/ 1 h 7"/>
                <a:gd name="T28" fmla="*/ 6 w 8"/>
                <a:gd name="T29" fmla="*/ 0 h 7"/>
                <a:gd name="T30" fmla="*/ 5 w 8"/>
                <a:gd name="T31" fmla="*/ 0 h 7"/>
                <a:gd name="T32" fmla="*/ 4 w 8"/>
                <a:gd name="T33"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 h="7">
                  <a:moveTo>
                    <a:pt x="4" y="0"/>
                  </a:moveTo>
                  <a:cubicBezTo>
                    <a:pt x="3" y="0"/>
                    <a:pt x="3" y="0"/>
                    <a:pt x="2" y="1"/>
                  </a:cubicBezTo>
                  <a:cubicBezTo>
                    <a:pt x="2" y="1"/>
                    <a:pt x="2" y="1"/>
                    <a:pt x="2" y="1"/>
                  </a:cubicBezTo>
                  <a:cubicBezTo>
                    <a:pt x="2" y="1"/>
                    <a:pt x="2" y="1"/>
                    <a:pt x="2" y="1"/>
                  </a:cubicBezTo>
                  <a:cubicBezTo>
                    <a:pt x="0" y="2"/>
                    <a:pt x="0" y="4"/>
                    <a:pt x="1" y="5"/>
                  </a:cubicBezTo>
                  <a:cubicBezTo>
                    <a:pt x="2" y="6"/>
                    <a:pt x="3" y="7"/>
                    <a:pt x="4" y="7"/>
                  </a:cubicBezTo>
                  <a:cubicBezTo>
                    <a:pt x="4" y="7"/>
                    <a:pt x="4" y="7"/>
                    <a:pt x="4" y="7"/>
                  </a:cubicBezTo>
                  <a:cubicBezTo>
                    <a:pt x="4" y="7"/>
                    <a:pt x="4" y="7"/>
                    <a:pt x="4" y="7"/>
                  </a:cubicBezTo>
                  <a:cubicBezTo>
                    <a:pt x="5" y="7"/>
                    <a:pt x="6" y="7"/>
                    <a:pt x="6" y="6"/>
                  </a:cubicBezTo>
                  <a:cubicBezTo>
                    <a:pt x="6" y="6"/>
                    <a:pt x="7" y="6"/>
                    <a:pt x="7" y="6"/>
                  </a:cubicBezTo>
                  <a:cubicBezTo>
                    <a:pt x="7" y="5"/>
                    <a:pt x="7" y="5"/>
                    <a:pt x="7" y="5"/>
                  </a:cubicBezTo>
                  <a:cubicBezTo>
                    <a:pt x="7" y="5"/>
                    <a:pt x="7" y="5"/>
                    <a:pt x="7" y="5"/>
                  </a:cubicBezTo>
                  <a:cubicBezTo>
                    <a:pt x="7" y="5"/>
                    <a:pt x="7" y="5"/>
                    <a:pt x="8" y="4"/>
                  </a:cubicBezTo>
                  <a:cubicBezTo>
                    <a:pt x="8" y="3"/>
                    <a:pt x="8" y="2"/>
                    <a:pt x="7" y="1"/>
                  </a:cubicBezTo>
                  <a:cubicBezTo>
                    <a:pt x="7" y="1"/>
                    <a:pt x="6" y="0"/>
                    <a:pt x="6" y="0"/>
                  </a:cubicBezTo>
                  <a:cubicBezTo>
                    <a:pt x="5" y="0"/>
                    <a:pt x="5" y="0"/>
                    <a:pt x="5" y="0"/>
                  </a:cubicBezTo>
                  <a:cubicBezTo>
                    <a:pt x="5" y="0"/>
                    <a:pt x="4"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84" name="Freeform 3269">
              <a:extLst>
                <a:ext uri="{FF2B5EF4-FFF2-40B4-BE49-F238E27FC236}">
                  <a16:creationId xmlns:a16="http://schemas.microsoft.com/office/drawing/2014/main" id="{5115C229-241B-3EFE-1280-2D9EEE59D80F}"/>
                </a:ext>
              </a:extLst>
            </p:cNvPr>
            <p:cNvSpPr>
              <a:spLocks/>
            </p:cNvSpPr>
            <p:nvPr/>
          </p:nvSpPr>
          <p:spPr bwMode="auto">
            <a:xfrm>
              <a:off x="11400166" y="3191774"/>
              <a:ext cx="38623" cy="38623"/>
            </a:xfrm>
            <a:custGeom>
              <a:avLst/>
              <a:gdLst>
                <a:gd name="T0" fmla="*/ 3 w 6"/>
                <a:gd name="T1" fmla="*/ 0 h 6"/>
                <a:gd name="T2" fmla="*/ 2 w 6"/>
                <a:gd name="T3" fmla="*/ 1 h 6"/>
                <a:gd name="T4" fmla="*/ 1 w 6"/>
                <a:gd name="T5" fmla="*/ 5 h 6"/>
                <a:gd name="T6" fmla="*/ 3 w 6"/>
                <a:gd name="T7" fmla="*/ 6 h 6"/>
                <a:gd name="T8" fmla="*/ 5 w 6"/>
                <a:gd name="T9" fmla="*/ 5 h 6"/>
                <a:gd name="T10" fmla="*/ 6 w 6"/>
                <a:gd name="T11" fmla="*/ 4 h 6"/>
                <a:gd name="T12" fmla="*/ 6 w 6"/>
                <a:gd name="T13" fmla="*/ 4 h 6"/>
                <a:gd name="T14" fmla="*/ 6 w 6"/>
                <a:gd name="T15" fmla="*/ 1 h 6"/>
                <a:gd name="T16" fmla="*/ 6 w 6"/>
                <a:gd name="T17" fmla="*/ 1 h 6"/>
                <a:gd name="T18" fmla="*/ 5 w 6"/>
                <a:gd name="T19" fmla="*/ 1 h 6"/>
                <a:gd name="T20" fmla="*/ 5 w 6"/>
                <a:gd name="T21" fmla="*/ 0 h 6"/>
                <a:gd name="T22" fmla="*/ 4 w 6"/>
                <a:gd name="T23" fmla="*/ 0 h 6"/>
                <a:gd name="T24" fmla="*/ 3 w 6"/>
                <a:gd name="T2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6">
                  <a:moveTo>
                    <a:pt x="3" y="0"/>
                  </a:moveTo>
                  <a:cubicBezTo>
                    <a:pt x="3" y="0"/>
                    <a:pt x="2" y="0"/>
                    <a:pt x="2" y="1"/>
                  </a:cubicBezTo>
                  <a:cubicBezTo>
                    <a:pt x="1" y="2"/>
                    <a:pt x="0" y="3"/>
                    <a:pt x="1" y="5"/>
                  </a:cubicBezTo>
                  <a:cubicBezTo>
                    <a:pt x="2" y="5"/>
                    <a:pt x="3" y="6"/>
                    <a:pt x="3" y="6"/>
                  </a:cubicBezTo>
                  <a:cubicBezTo>
                    <a:pt x="4" y="6"/>
                    <a:pt x="5" y="6"/>
                    <a:pt x="5" y="5"/>
                  </a:cubicBezTo>
                  <a:cubicBezTo>
                    <a:pt x="5" y="5"/>
                    <a:pt x="6" y="5"/>
                    <a:pt x="6" y="4"/>
                  </a:cubicBezTo>
                  <a:cubicBezTo>
                    <a:pt x="6" y="4"/>
                    <a:pt x="6" y="4"/>
                    <a:pt x="6" y="4"/>
                  </a:cubicBezTo>
                  <a:cubicBezTo>
                    <a:pt x="6" y="3"/>
                    <a:pt x="6" y="2"/>
                    <a:pt x="6" y="1"/>
                  </a:cubicBezTo>
                  <a:cubicBezTo>
                    <a:pt x="6" y="1"/>
                    <a:pt x="6" y="1"/>
                    <a:pt x="6" y="1"/>
                  </a:cubicBezTo>
                  <a:cubicBezTo>
                    <a:pt x="6" y="1"/>
                    <a:pt x="5" y="1"/>
                    <a:pt x="5" y="1"/>
                  </a:cubicBezTo>
                  <a:cubicBezTo>
                    <a:pt x="5" y="1"/>
                    <a:pt x="5" y="1"/>
                    <a:pt x="5" y="0"/>
                  </a:cubicBezTo>
                  <a:cubicBezTo>
                    <a:pt x="4" y="0"/>
                    <a:pt x="4" y="0"/>
                    <a:pt x="4" y="0"/>
                  </a:cubicBezTo>
                  <a:cubicBezTo>
                    <a:pt x="4" y="0"/>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85" name="Freeform 3270">
              <a:extLst>
                <a:ext uri="{FF2B5EF4-FFF2-40B4-BE49-F238E27FC236}">
                  <a16:creationId xmlns:a16="http://schemas.microsoft.com/office/drawing/2014/main" id="{AABAF644-7DA1-35B1-7765-44418811EAF0}"/>
                </a:ext>
              </a:extLst>
            </p:cNvPr>
            <p:cNvSpPr>
              <a:spLocks/>
            </p:cNvSpPr>
            <p:nvPr/>
          </p:nvSpPr>
          <p:spPr bwMode="auto">
            <a:xfrm>
              <a:off x="10834610" y="3131080"/>
              <a:ext cx="41382" cy="38623"/>
            </a:xfrm>
            <a:custGeom>
              <a:avLst/>
              <a:gdLst>
                <a:gd name="T0" fmla="*/ 3 w 6"/>
                <a:gd name="T1" fmla="*/ 0 h 6"/>
                <a:gd name="T2" fmla="*/ 2 w 6"/>
                <a:gd name="T3" fmla="*/ 0 h 6"/>
                <a:gd name="T4" fmla="*/ 1 w 6"/>
                <a:gd name="T5" fmla="*/ 1 h 6"/>
                <a:gd name="T6" fmla="*/ 0 w 6"/>
                <a:gd name="T7" fmla="*/ 5 h 6"/>
                <a:gd name="T8" fmla="*/ 3 w 6"/>
                <a:gd name="T9" fmla="*/ 6 h 6"/>
                <a:gd name="T10" fmla="*/ 4 w 6"/>
                <a:gd name="T11" fmla="*/ 5 h 6"/>
                <a:gd name="T12" fmla="*/ 5 w 6"/>
                <a:gd name="T13" fmla="*/ 2 h 6"/>
                <a:gd name="T14" fmla="*/ 5 w 6"/>
                <a:gd name="T15" fmla="*/ 2 h 6"/>
                <a:gd name="T16" fmla="*/ 5 w 6"/>
                <a:gd name="T17" fmla="*/ 2 h 6"/>
                <a:gd name="T18" fmla="*/ 3 w 6"/>
                <a:gd name="T19" fmla="*/ 0 h 6"/>
                <a:gd name="T20" fmla="*/ 3 w 6"/>
                <a:gd name="T2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6">
                  <a:moveTo>
                    <a:pt x="3" y="0"/>
                  </a:moveTo>
                  <a:cubicBezTo>
                    <a:pt x="3" y="0"/>
                    <a:pt x="2" y="0"/>
                    <a:pt x="2" y="0"/>
                  </a:cubicBezTo>
                  <a:cubicBezTo>
                    <a:pt x="2" y="0"/>
                    <a:pt x="1" y="1"/>
                    <a:pt x="1" y="1"/>
                  </a:cubicBezTo>
                  <a:cubicBezTo>
                    <a:pt x="0" y="2"/>
                    <a:pt x="0" y="3"/>
                    <a:pt x="0" y="5"/>
                  </a:cubicBezTo>
                  <a:cubicBezTo>
                    <a:pt x="1" y="5"/>
                    <a:pt x="2" y="6"/>
                    <a:pt x="3" y="6"/>
                  </a:cubicBezTo>
                  <a:cubicBezTo>
                    <a:pt x="3" y="6"/>
                    <a:pt x="4" y="6"/>
                    <a:pt x="4" y="5"/>
                  </a:cubicBezTo>
                  <a:cubicBezTo>
                    <a:pt x="5" y="5"/>
                    <a:pt x="6" y="3"/>
                    <a:pt x="5" y="2"/>
                  </a:cubicBezTo>
                  <a:cubicBezTo>
                    <a:pt x="5" y="2"/>
                    <a:pt x="5" y="2"/>
                    <a:pt x="5" y="2"/>
                  </a:cubicBezTo>
                  <a:cubicBezTo>
                    <a:pt x="5" y="2"/>
                    <a:pt x="5" y="2"/>
                    <a:pt x="5" y="2"/>
                  </a:cubicBezTo>
                  <a:cubicBezTo>
                    <a:pt x="4" y="1"/>
                    <a:pt x="4" y="0"/>
                    <a:pt x="3" y="0"/>
                  </a:cubicBezTo>
                  <a:cubicBezTo>
                    <a:pt x="3"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86" name="Freeform 3271">
              <a:extLst>
                <a:ext uri="{FF2B5EF4-FFF2-40B4-BE49-F238E27FC236}">
                  <a16:creationId xmlns:a16="http://schemas.microsoft.com/office/drawing/2014/main" id="{FA2F5441-697E-FFCE-881F-AF133A7166A2}"/>
                </a:ext>
              </a:extLst>
            </p:cNvPr>
            <p:cNvSpPr>
              <a:spLocks/>
            </p:cNvSpPr>
            <p:nvPr/>
          </p:nvSpPr>
          <p:spPr bwMode="auto">
            <a:xfrm>
              <a:off x="12048486" y="3249709"/>
              <a:ext cx="38623" cy="38623"/>
            </a:xfrm>
            <a:custGeom>
              <a:avLst/>
              <a:gdLst>
                <a:gd name="T0" fmla="*/ 3 w 6"/>
                <a:gd name="T1" fmla="*/ 0 h 6"/>
                <a:gd name="T2" fmla="*/ 2 w 6"/>
                <a:gd name="T3" fmla="*/ 1 h 6"/>
                <a:gd name="T4" fmla="*/ 1 w 6"/>
                <a:gd name="T5" fmla="*/ 2 h 6"/>
                <a:gd name="T6" fmla="*/ 1 w 6"/>
                <a:gd name="T7" fmla="*/ 2 h 6"/>
                <a:gd name="T8" fmla="*/ 0 w 6"/>
                <a:gd name="T9" fmla="*/ 3 h 6"/>
                <a:gd name="T10" fmla="*/ 1 w 6"/>
                <a:gd name="T11" fmla="*/ 4 h 6"/>
                <a:gd name="T12" fmla="*/ 1 w 6"/>
                <a:gd name="T13" fmla="*/ 4 h 6"/>
                <a:gd name="T14" fmla="*/ 1 w 6"/>
                <a:gd name="T15" fmla="*/ 5 h 6"/>
                <a:gd name="T16" fmla="*/ 1 w 6"/>
                <a:gd name="T17" fmla="*/ 5 h 6"/>
                <a:gd name="T18" fmla="*/ 2 w 6"/>
                <a:gd name="T19" fmla="*/ 6 h 6"/>
                <a:gd name="T20" fmla="*/ 3 w 6"/>
                <a:gd name="T21" fmla="*/ 6 h 6"/>
                <a:gd name="T22" fmla="*/ 3 w 6"/>
                <a:gd name="T23" fmla="*/ 6 h 6"/>
                <a:gd name="T24" fmla="*/ 5 w 6"/>
                <a:gd name="T25" fmla="*/ 5 h 6"/>
                <a:gd name="T26" fmla="*/ 5 w 6"/>
                <a:gd name="T27" fmla="*/ 1 h 6"/>
                <a:gd name="T28" fmla="*/ 3 w 6"/>
                <a:gd name="T2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6">
                  <a:moveTo>
                    <a:pt x="3" y="0"/>
                  </a:moveTo>
                  <a:cubicBezTo>
                    <a:pt x="3" y="0"/>
                    <a:pt x="2" y="0"/>
                    <a:pt x="2" y="1"/>
                  </a:cubicBezTo>
                  <a:cubicBezTo>
                    <a:pt x="1" y="1"/>
                    <a:pt x="1" y="1"/>
                    <a:pt x="1" y="2"/>
                  </a:cubicBezTo>
                  <a:cubicBezTo>
                    <a:pt x="1" y="2"/>
                    <a:pt x="1" y="2"/>
                    <a:pt x="1" y="2"/>
                  </a:cubicBezTo>
                  <a:cubicBezTo>
                    <a:pt x="0" y="3"/>
                    <a:pt x="0" y="3"/>
                    <a:pt x="0" y="3"/>
                  </a:cubicBezTo>
                  <a:cubicBezTo>
                    <a:pt x="0" y="4"/>
                    <a:pt x="1" y="4"/>
                    <a:pt x="1" y="4"/>
                  </a:cubicBezTo>
                  <a:cubicBezTo>
                    <a:pt x="1" y="4"/>
                    <a:pt x="1" y="4"/>
                    <a:pt x="1" y="4"/>
                  </a:cubicBezTo>
                  <a:cubicBezTo>
                    <a:pt x="1" y="4"/>
                    <a:pt x="1" y="4"/>
                    <a:pt x="1" y="5"/>
                  </a:cubicBezTo>
                  <a:cubicBezTo>
                    <a:pt x="1" y="5"/>
                    <a:pt x="1" y="5"/>
                    <a:pt x="1" y="5"/>
                  </a:cubicBezTo>
                  <a:cubicBezTo>
                    <a:pt x="1" y="5"/>
                    <a:pt x="2" y="5"/>
                    <a:pt x="2" y="6"/>
                  </a:cubicBezTo>
                  <a:cubicBezTo>
                    <a:pt x="2" y="6"/>
                    <a:pt x="3" y="6"/>
                    <a:pt x="3" y="6"/>
                  </a:cubicBezTo>
                  <a:cubicBezTo>
                    <a:pt x="3" y="6"/>
                    <a:pt x="3" y="6"/>
                    <a:pt x="3" y="6"/>
                  </a:cubicBezTo>
                  <a:cubicBezTo>
                    <a:pt x="4" y="6"/>
                    <a:pt x="4" y="6"/>
                    <a:pt x="5" y="5"/>
                  </a:cubicBezTo>
                  <a:cubicBezTo>
                    <a:pt x="6" y="4"/>
                    <a:pt x="6" y="3"/>
                    <a:pt x="5" y="1"/>
                  </a:cubicBezTo>
                  <a:cubicBezTo>
                    <a:pt x="5" y="1"/>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87" name="Freeform 3272">
              <a:extLst>
                <a:ext uri="{FF2B5EF4-FFF2-40B4-BE49-F238E27FC236}">
                  <a16:creationId xmlns:a16="http://schemas.microsoft.com/office/drawing/2014/main" id="{A235A1A1-3A11-1ECB-E2D9-AB25A766DDE8}"/>
                </a:ext>
              </a:extLst>
            </p:cNvPr>
            <p:cNvSpPr>
              <a:spLocks/>
            </p:cNvSpPr>
            <p:nvPr/>
          </p:nvSpPr>
          <p:spPr bwMode="auto">
            <a:xfrm>
              <a:off x="11819505" y="3059351"/>
              <a:ext cx="38623" cy="33106"/>
            </a:xfrm>
            <a:custGeom>
              <a:avLst/>
              <a:gdLst>
                <a:gd name="T0" fmla="*/ 3 w 6"/>
                <a:gd name="T1" fmla="*/ 0 h 5"/>
                <a:gd name="T2" fmla="*/ 2 w 6"/>
                <a:gd name="T3" fmla="*/ 0 h 5"/>
                <a:gd name="T4" fmla="*/ 1 w 6"/>
                <a:gd name="T5" fmla="*/ 1 h 5"/>
                <a:gd name="T6" fmla="*/ 1 w 6"/>
                <a:gd name="T7" fmla="*/ 1 h 5"/>
                <a:gd name="T8" fmla="*/ 1 w 6"/>
                <a:gd name="T9" fmla="*/ 4 h 5"/>
                <a:gd name="T10" fmla="*/ 3 w 6"/>
                <a:gd name="T11" fmla="*/ 5 h 5"/>
                <a:gd name="T12" fmla="*/ 3 w 6"/>
                <a:gd name="T13" fmla="*/ 5 h 5"/>
                <a:gd name="T14" fmla="*/ 4 w 6"/>
                <a:gd name="T15" fmla="*/ 5 h 5"/>
                <a:gd name="T16" fmla="*/ 5 w 6"/>
                <a:gd name="T17" fmla="*/ 5 h 5"/>
                <a:gd name="T18" fmla="*/ 5 w 6"/>
                <a:gd name="T19" fmla="*/ 1 h 5"/>
                <a:gd name="T20" fmla="*/ 4 w 6"/>
                <a:gd name="T21" fmla="*/ 0 h 5"/>
                <a:gd name="T22" fmla="*/ 3 w 6"/>
                <a:gd name="T23" fmla="*/ 0 h 5"/>
                <a:gd name="T24" fmla="*/ 3 w 6"/>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5">
                  <a:moveTo>
                    <a:pt x="3" y="0"/>
                  </a:moveTo>
                  <a:cubicBezTo>
                    <a:pt x="3" y="0"/>
                    <a:pt x="2" y="0"/>
                    <a:pt x="2" y="0"/>
                  </a:cubicBezTo>
                  <a:cubicBezTo>
                    <a:pt x="1" y="0"/>
                    <a:pt x="1" y="0"/>
                    <a:pt x="1" y="1"/>
                  </a:cubicBezTo>
                  <a:cubicBezTo>
                    <a:pt x="1" y="1"/>
                    <a:pt x="1" y="1"/>
                    <a:pt x="1" y="1"/>
                  </a:cubicBezTo>
                  <a:cubicBezTo>
                    <a:pt x="0" y="2"/>
                    <a:pt x="0" y="3"/>
                    <a:pt x="1" y="4"/>
                  </a:cubicBezTo>
                  <a:cubicBezTo>
                    <a:pt x="1" y="5"/>
                    <a:pt x="2" y="5"/>
                    <a:pt x="3" y="5"/>
                  </a:cubicBezTo>
                  <a:cubicBezTo>
                    <a:pt x="3" y="5"/>
                    <a:pt x="3" y="5"/>
                    <a:pt x="3" y="5"/>
                  </a:cubicBezTo>
                  <a:cubicBezTo>
                    <a:pt x="3" y="5"/>
                    <a:pt x="3" y="5"/>
                    <a:pt x="4" y="5"/>
                  </a:cubicBezTo>
                  <a:cubicBezTo>
                    <a:pt x="4" y="5"/>
                    <a:pt x="4" y="5"/>
                    <a:pt x="5" y="5"/>
                  </a:cubicBezTo>
                  <a:cubicBezTo>
                    <a:pt x="6" y="4"/>
                    <a:pt x="6" y="2"/>
                    <a:pt x="5" y="1"/>
                  </a:cubicBezTo>
                  <a:cubicBezTo>
                    <a:pt x="5" y="0"/>
                    <a:pt x="4" y="0"/>
                    <a:pt x="4" y="0"/>
                  </a:cubicBezTo>
                  <a:cubicBezTo>
                    <a:pt x="4" y="0"/>
                    <a:pt x="4" y="0"/>
                    <a:pt x="3" y="0"/>
                  </a:cubicBezTo>
                  <a:cubicBezTo>
                    <a:pt x="3"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88" name="Freeform 3273">
              <a:extLst>
                <a:ext uri="{FF2B5EF4-FFF2-40B4-BE49-F238E27FC236}">
                  <a16:creationId xmlns:a16="http://schemas.microsoft.com/office/drawing/2014/main" id="{43019C36-3526-8788-BE9C-FF8A5FB60E19}"/>
                </a:ext>
              </a:extLst>
            </p:cNvPr>
            <p:cNvSpPr>
              <a:spLocks/>
            </p:cNvSpPr>
            <p:nvPr/>
          </p:nvSpPr>
          <p:spPr bwMode="auto">
            <a:xfrm>
              <a:off x="10487000" y="2248261"/>
              <a:ext cx="41382" cy="30347"/>
            </a:xfrm>
            <a:custGeom>
              <a:avLst/>
              <a:gdLst>
                <a:gd name="T0" fmla="*/ 3 w 6"/>
                <a:gd name="T1" fmla="*/ 0 h 5"/>
                <a:gd name="T2" fmla="*/ 2 w 6"/>
                <a:gd name="T3" fmla="*/ 0 h 5"/>
                <a:gd name="T4" fmla="*/ 1 w 6"/>
                <a:gd name="T5" fmla="*/ 4 h 5"/>
                <a:gd name="T6" fmla="*/ 1 w 6"/>
                <a:gd name="T7" fmla="*/ 4 h 5"/>
                <a:gd name="T8" fmla="*/ 1 w 6"/>
                <a:gd name="T9" fmla="*/ 4 h 5"/>
                <a:gd name="T10" fmla="*/ 2 w 6"/>
                <a:gd name="T11" fmla="*/ 5 h 5"/>
                <a:gd name="T12" fmla="*/ 2 w 6"/>
                <a:gd name="T13" fmla="*/ 5 h 5"/>
                <a:gd name="T14" fmla="*/ 3 w 6"/>
                <a:gd name="T15" fmla="*/ 5 h 5"/>
                <a:gd name="T16" fmla="*/ 5 w 6"/>
                <a:gd name="T17" fmla="*/ 5 h 5"/>
                <a:gd name="T18" fmla="*/ 5 w 6"/>
                <a:gd name="T19" fmla="*/ 5 h 5"/>
                <a:gd name="T20" fmla="*/ 5 w 6"/>
                <a:gd name="T21" fmla="*/ 5 h 5"/>
                <a:gd name="T22" fmla="*/ 6 w 6"/>
                <a:gd name="T23" fmla="*/ 4 h 5"/>
                <a:gd name="T24" fmla="*/ 6 w 6"/>
                <a:gd name="T25" fmla="*/ 3 h 5"/>
                <a:gd name="T26" fmla="*/ 5 w 6"/>
                <a:gd name="T27" fmla="*/ 1 h 5"/>
                <a:gd name="T28" fmla="*/ 3 w 6"/>
                <a:gd name="T2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5">
                  <a:moveTo>
                    <a:pt x="3" y="0"/>
                  </a:moveTo>
                  <a:cubicBezTo>
                    <a:pt x="3" y="0"/>
                    <a:pt x="2" y="0"/>
                    <a:pt x="2" y="0"/>
                  </a:cubicBezTo>
                  <a:cubicBezTo>
                    <a:pt x="0" y="1"/>
                    <a:pt x="0" y="3"/>
                    <a:pt x="1" y="4"/>
                  </a:cubicBezTo>
                  <a:cubicBezTo>
                    <a:pt x="1" y="4"/>
                    <a:pt x="1" y="4"/>
                    <a:pt x="1" y="4"/>
                  </a:cubicBezTo>
                  <a:cubicBezTo>
                    <a:pt x="1" y="4"/>
                    <a:pt x="1" y="4"/>
                    <a:pt x="1" y="4"/>
                  </a:cubicBezTo>
                  <a:cubicBezTo>
                    <a:pt x="1" y="5"/>
                    <a:pt x="1" y="5"/>
                    <a:pt x="2" y="5"/>
                  </a:cubicBezTo>
                  <a:cubicBezTo>
                    <a:pt x="2" y="5"/>
                    <a:pt x="2" y="5"/>
                    <a:pt x="2" y="5"/>
                  </a:cubicBezTo>
                  <a:cubicBezTo>
                    <a:pt x="2" y="5"/>
                    <a:pt x="3" y="5"/>
                    <a:pt x="3" y="5"/>
                  </a:cubicBezTo>
                  <a:cubicBezTo>
                    <a:pt x="4" y="5"/>
                    <a:pt x="4" y="5"/>
                    <a:pt x="5" y="5"/>
                  </a:cubicBezTo>
                  <a:cubicBezTo>
                    <a:pt x="5" y="5"/>
                    <a:pt x="5" y="5"/>
                    <a:pt x="5" y="5"/>
                  </a:cubicBezTo>
                  <a:cubicBezTo>
                    <a:pt x="5" y="5"/>
                    <a:pt x="5" y="5"/>
                    <a:pt x="5" y="5"/>
                  </a:cubicBezTo>
                  <a:cubicBezTo>
                    <a:pt x="5" y="4"/>
                    <a:pt x="6" y="4"/>
                    <a:pt x="6" y="4"/>
                  </a:cubicBezTo>
                  <a:cubicBezTo>
                    <a:pt x="6" y="4"/>
                    <a:pt x="6" y="3"/>
                    <a:pt x="6" y="3"/>
                  </a:cubicBezTo>
                  <a:cubicBezTo>
                    <a:pt x="6" y="3"/>
                    <a:pt x="6" y="2"/>
                    <a:pt x="5" y="1"/>
                  </a:cubicBezTo>
                  <a:cubicBezTo>
                    <a:pt x="5" y="0"/>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89" name="Freeform 3274">
              <a:extLst>
                <a:ext uri="{FF2B5EF4-FFF2-40B4-BE49-F238E27FC236}">
                  <a16:creationId xmlns:a16="http://schemas.microsoft.com/office/drawing/2014/main" id="{63410AE0-0E8D-C554-8F87-4FE97D7722A9}"/>
                </a:ext>
              </a:extLst>
            </p:cNvPr>
            <p:cNvSpPr>
              <a:spLocks/>
            </p:cNvSpPr>
            <p:nvPr/>
          </p:nvSpPr>
          <p:spPr bwMode="auto">
            <a:xfrm>
              <a:off x="10067661" y="2444136"/>
              <a:ext cx="41382" cy="33106"/>
            </a:xfrm>
            <a:custGeom>
              <a:avLst/>
              <a:gdLst>
                <a:gd name="T0" fmla="*/ 3 w 6"/>
                <a:gd name="T1" fmla="*/ 0 h 5"/>
                <a:gd name="T2" fmla="*/ 1 w 6"/>
                <a:gd name="T3" fmla="*/ 0 h 5"/>
                <a:gd name="T4" fmla="*/ 0 w 6"/>
                <a:gd name="T5" fmla="*/ 3 h 5"/>
                <a:gd name="T6" fmla="*/ 0 w 6"/>
                <a:gd name="T7" fmla="*/ 3 h 5"/>
                <a:gd name="T8" fmla="*/ 1 w 6"/>
                <a:gd name="T9" fmla="*/ 4 h 5"/>
                <a:gd name="T10" fmla="*/ 1 w 6"/>
                <a:gd name="T11" fmla="*/ 4 h 5"/>
                <a:gd name="T12" fmla="*/ 1 w 6"/>
                <a:gd name="T13" fmla="*/ 5 h 5"/>
                <a:gd name="T14" fmla="*/ 3 w 6"/>
                <a:gd name="T15" fmla="*/ 5 h 5"/>
                <a:gd name="T16" fmla="*/ 3 w 6"/>
                <a:gd name="T17" fmla="*/ 5 h 5"/>
                <a:gd name="T18" fmla="*/ 4 w 6"/>
                <a:gd name="T19" fmla="*/ 5 h 5"/>
                <a:gd name="T20" fmla="*/ 4 w 6"/>
                <a:gd name="T21" fmla="*/ 5 h 5"/>
                <a:gd name="T22" fmla="*/ 6 w 6"/>
                <a:gd name="T23" fmla="*/ 2 h 5"/>
                <a:gd name="T24" fmla="*/ 6 w 6"/>
                <a:gd name="T25" fmla="*/ 2 h 5"/>
                <a:gd name="T26" fmla="*/ 5 w 6"/>
                <a:gd name="T27" fmla="*/ 1 h 5"/>
                <a:gd name="T28" fmla="*/ 5 w 6"/>
                <a:gd name="T29" fmla="*/ 1 h 5"/>
                <a:gd name="T30" fmla="*/ 5 w 6"/>
                <a:gd name="T31" fmla="*/ 1 h 5"/>
                <a:gd name="T32" fmla="*/ 3 w 6"/>
                <a:gd name="T33"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 h="5">
                  <a:moveTo>
                    <a:pt x="3" y="0"/>
                  </a:moveTo>
                  <a:cubicBezTo>
                    <a:pt x="2" y="0"/>
                    <a:pt x="2" y="0"/>
                    <a:pt x="1" y="0"/>
                  </a:cubicBezTo>
                  <a:cubicBezTo>
                    <a:pt x="0" y="1"/>
                    <a:pt x="0" y="2"/>
                    <a:pt x="0" y="3"/>
                  </a:cubicBezTo>
                  <a:cubicBezTo>
                    <a:pt x="0" y="3"/>
                    <a:pt x="0" y="3"/>
                    <a:pt x="0" y="3"/>
                  </a:cubicBezTo>
                  <a:cubicBezTo>
                    <a:pt x="0" y="3"/>
                    <a:pt x="0" y="4"/>
                    <a:pt x="1" y="4"/>
                  </a:cubicBezTo>
                  <a:cubicBezTo>
                    <a:pt x="1" y="4"/>
                    <a:pt x="1" y="4"/>
                    <a:pt x="1" y="4"/>
                  </a:cubicBezTo>
                  <a:cubicBezTo>
                    <a:pt x="1" y="4"/>
                    <a:pt x="1" y="4"/>
                    <a:pt x="1" y="5"/>
                  </a:cubicBezTo>
                  <a:cubicBezTo>
                    <a:pt x="2" y="5"/>
                    <a:pt x="2" y="5"/>
                    <a:pt x="3" y="5"/>
                  </a:cubicBezTo>
                  <a:cubicBezTo>
                    <a:pt x="3" y="5"/>
                    <a:pt x="3" y="5"/>
                    <a:pt x="3" y="5"/>
                  </a:cubicBezTo>
                  <a:cubicBezTo>
                    <a:pt x="3" y="5"/>
                    <a:pt x="3" y="5"/>
                    <a:pt x="4" y="5"/>
                  </a:cubicBezTo>
                  <a:cubicBezTo>
                    <a:pt x="4" y="5"/>
                    <a:pt x="4" y="5"/>
                    <a:pt x="4" y="5"/>
                  </a:cubicBezTo>
                  <a:cubicBezTo>
                    <a:pt x="5" y="4"/>
                    <a:pt x="6" y="3"/>
                    <a:pt x="6" y="2"/>
                  </a:cubicBezTo>
                  <a:cubicBezTo>
                    <a:pt x="6" y="2"/>
                    <a:pt x="6" y="2"/>
                    <a:pt x="6" y="2"/>
                  </a:cubicBezTo>
                  <a:cubicBezTo>
                    <a:pt x="6" y="2"/>
                    <a:pt x="5" y="2"/>
                    <a:pt x="5" y="1"/>
                  </a:cubicBezTo>
                  <a:cubicBezTo>
                    <a:pt x="5" y="1"/>
                    <a:pt x="5" y="1"/>
                    <a:pt x="5" y="1"/>
                  </a:cubicBezTo>
                  <a:cubicBezTo>
                    <a:pt x="5" y="1"/>
                    <a:pt x="5" y="1"/>
                    <a:pt x="5" y="1"/>
                  </a:cubicBezTo>
                  <a:cubicBezTo>
                    <a:pt x="5" y="0"/>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90" name="Freeform 3275">
              <a:extLst>
                <a:ext uri="{FF2B5EF4-FFF2-40B4-BE49-F238E27FC236}">
                  <a16:creationId xmlns:a16="http://schemas.microsoft.com/office/drawing/2014/main" id="{DF6BF6ED-224A-886F-2D1A-17DB89B1A894}"/>
                </a:ext>
              </a:extLst>
            </p:cNvPr>
            <p:cNvSpPr>
              <a:spLocks/>
            </p:cNvSpPr>
            <p:nvPr/>
          </p:nvSpPr>
          <p:spPr bwMode="auto">
            <a:xfrm>
              <a:off x="11747776" y="3616630"/>
              <a:ext cx="38623" cy="38623"/>
            </a:xfrm>
            <a:custGeom>
              <a:avLst/>
              <a:gdLst>
                <a:gd name="T0" fmla="*/ 3 w 6"/>
                <a:gd name="T1" fmla="*/ 0 h 6"/>
                <a:gd name="T2" fmla="*/ 3 w 6"/>
                <a:gd name="T3" fmla="*/ 0 h 6"/>
                <a:gd name="T4" fmla="*/ 3 w 6"/>
                <a:gd name="T5" fmla="*/ 0 h 6"/>
                <a:gd name="T6" fmla="*/ 2 w 6"/>
                <a:gd name="T7" fmla="*/ 1 h 6"/>
                <a:gd name="T8" fmla="*/ 1 w 6"/>
                <a:gd name="T9" fmla="*/ 4 h 6"/>
                <a:gd name="T10" fmla="*/ 3 w 6"/>
                <a:gd name="T11" fmla="*/ 6 h 6"/>
                <a:gd name="T12" fmla="*/ 5 w 6"/>
                <a:gd name="T13" fmla="*/ 5 h 6"/>
                <a:gd name="T14" fmla="*/ 5 w 6"/>
                <a:gd name="T15" fmla="*/ 5 h 6"/>
                <a:gd name="T16" fmla="*/ 5 w 6"/>
                <a:gd name="T17" fmla="*/ 5 h 6"/>
                <a:gd name="T18" fmla="*/ 6 w 6"/>
                <a:gd name="T19" fmla="*/ 4 h 6"/>
                <a:gd name="T20" fmla="*/ 6 w 6"/>
                <a:gd name="T21" fmla="*/ 4 h 6"/>
                <a:gd name="T22" fmla="*/ 6 w 6"/>
                <a:gd name="T23" fmla="*/ 1 h 6"/>
                <a:gd name="T24" fmla="*/ 5 w 6"/>
                <a:gd name="T25" fmla="*/ 1 h 6"/>
                <a:gd name="T26" fmla="*/ 4 w 6"/>
                <a:gd name="T27" fmla="*/ 0 h 6"/>
                <a:gd name="T28" fmla="*/ 3 w 6"/>
                <a:gd name="T2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6">
                  <a:moveTo>
                    <a:pt x="3" y="0"/>
                  </a:moveTo>
                  <a:cubicBezTo>
                    <a:pt x="3" y="0"/>
                    <a:pt x="3" y="0"/>
                    <a:pt x="3" y="0"/>
                  </a:cubicBezTo>
                  <a:cubicBezTo>
                    <a:pt x="3" y="0"/>
                    <a:pt x="3" y="0"/>
                    <a:pt x="3" y="0"/>
                  </a:cubicBezTo>
                  <a:cubicBezTo>
                    <a:pt x="2" y="0"/>
                    <a:pt x="2" y="0"/>
                    <a:pt x="2" y="1"/>
                  </a:cubicBezTo>
                  <a:cubicBezTo>
                    <a:pt x="0" y="2"/>
                    <a:pt x="0" y="3"/>
                    <a:pt x="1" y="4"/>
                  </a:cubicBezTo>
                  <a:cubicBezTo>
                    <a:pt x="2" y="5"/>
                    <a:pt x="2" y="6"/>
                    <a:pt x="3" y="6"/>
                  </a:cubicBezTo>
                  <a:cubicBezTo>
                    <a:pt x="4" y="6"/>
                    <a:pt x="4" y="5"/>
                    <a:pt x="5" y="5"/>
                  </a:cubicBezTo>
                  <a:cubicBezTo>
                    <a:pt x="5" y="5"/>
                    <a:pt x="5" y="5"/>
                    <a:pt x="5" y="5"/>
                  </a:cubicBezTo>
                  <a:cubicBezTo>
                    <a:pt x="5" y="5"/>
                    <a:pt x="5" y="5"/>
                    <a:pt x="5" y="5"/>
                  </a:cubicBezTo>
                  <a:cubicBezTo>
                    <a:pt x="5" y="5"/>
                    <a:pt x="5" y="5"/>
                    <a:pt x="6" y="4"/>
                  </a:cubicBezTo>
                  <a:cubicBezTo>
                    <a:pt x="6" y="4"/>
                    <a:pt x="6" y="4"/>
                    <a:pt x="6" y="4"/>
                  </a:cubicBezTo>
                  <a:cubicBezTo>
                    <a:pt x="6" y="3"/>
                    <a:pt x="6" y="2"/>
                    <a:pt x="6" y="1"/>
                  </a:cubicBezTo>
                  <a:cubicBezTo>
                    <a:pt x="5" y="1"/>
                    <a:pt x="5" y="1"/>
                    <a:pt x="5" y="1"/>
                  </a:cubicBezTo>
                  <a:cubicBezTo>
                    <a:pt x="4" y="0"/>
                    <a:pt x="4" y="0"/>
                    <a:pt x="4" y="0"/>
                  </a:cubicBezTo>
                  <a:cubicBezTo>
                    <a:pt x="4" y="0"/>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91" name="Freeform 3276">
              <a:extLst>
                <a:ext uri="{FF2B5EF4-FFF2-40B4-BE49-F238E27FC236}">
                  <a16:creationId xmlns:a16="http://schemas.microsoft.com/office/drawing/2014/main" id="{6B70DDAF-7132-27DE-E9B7-F88B4EBED110}"/>
                </a:ext>
              </a:extLst>
            </p:cNvPr>
            <p:cNvSpPr>
              <a:spLocks/>
            </p:cNvSpPr>
            <p:nvPr/>
          </p:nvSpPr>
          <p:spPr bwMode="auto">
            <a:xfrm>
              <a:off x="11700876" y="3335232"/>
              <a:ext cx="24829" cy="24829"/>
            </a:xfrm>
            <a:custGeom>
              <a:avLst/>
              <a:gdLst>
                <a:gd name="T0" fmla="*/ 2 w 4"/>
                <a:gd name="T1" fmla="*/ 0 h 4"/>
                <a:gd name="T2" fmla="*/ 1 w 4"/>
                <a:gd name="T3" fmla="*/ 1 h 4"/>
                <a:gd name="T4" fmla="*/ 1 w 4"/>
                <a:gd name="T5" fmla="*/ 1 h 4"/>
                <a:gd name="T6" fmla="*/ 1 w 4"/>
                <a:gd name="T7" fmla="*/ 1 h 4"/>
                <a:gd name="T8" fmla="*/ 1 w 4"/>
                <a:gd name="T9" fmla="*/ 1 h 4"/>
                <a:gd name="T10" fmla="*/ 1 w 4"/>
                <a:gd name="T11" fmla="*/ 2 h 4"/>
                <a:gd name="T12" fmla="*/ 1 w 4"/>
                <a:gd name="T13" fmla="*/ 3 h 4"/>
                <a:gd name="T14" fmla="*/ 2 w 4"/>
                <a:gd name="T15" fmla="*/ 4 h 4"/>
                <a:gd name="T16" fmla="*/ 3 w 4"/>
                <a:gd name="T17" fmla="*/ 4 h 4"/>
                <a:gd name="T18" fmla="*/ 3 w 4"/>
                <a:gd name="T19" fmla="*/ 4 h 4"/>
                <a:gd name="T20" fmla="*/ 4 w 4"/>
                <a:gd name="T21" fmla="*/ 4 h 4"/>
                <a:gd name="T22" fmla="*/ 4 w 4"/>
                <a:gd name="T23" fmla="*/ 3 h 4"/>
                <a:gd name="T24" fmla="*/ 4 w 4"/>
                <a:gd name="T25" fmla="*/ 3 h 4"/>
                <a:gd name="T26" fmla="*/ 4 w 4"/>
                <a:gd name="T27" fmla="*/ 2 h 4"/>
                <a:gd name="T28" fmla="*/ 4 w 4"/>
                <a:gd name="T29" fmla="*/ 2 h 4"/>
                <a:gd name="T30" fmla="*/ 4 w 4"/>
                <a:gd name="T31" fmla="*/ 1 h 4"/>
                <a:gd name="T32" fmla="*/ 2 w 4"/>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4">
                  <a:moveTo>
                    <a:pt x="2" y="0"/>
                  </a:moveTo>
                  <a:cubicBezTo>
                    <a:pt x="2" y="0"/>
                    <a:pt x="2" y="1"/>
                    <a:pt x="1" y="1"/>
                  </a:cubicBezTo>
                  <a:cubicBezTo>
                    <a:pt x="1" y="1"/>
                    <a:pt x="1" y="1"/>
                    <a:pt x="1" y="1"/>
                  </a:cubicBezTo>
                  <a:cubicBezTo>
                    <a:pt x="1" y="1"/>
                    <a:pt x="1" y="1"/>
                    <a:pt x="1" y="1"/>
                  </a:cubicBezTo>
                  <a:cubicBezTo>
                    <a:pt x="1" y="1"/>
                    <a:pt x="1" y="1"/>
                    <a:pt x="1" y="1"/>
                  </a:cubicBezTo>
                  <a:cubicBezTo>
                    <a:pt x="1" y="1"/>
                    <a:pt x="1" y="2"/>
                    <a:pt x="1" y="2"/>
                  </a:cubicBezTo>
                  <a:cubicBezTo>
                    <a:pt x="0" y="2"/>
                    <a:pt x="0" y="3"/>
                    <a:pt x="1" y="3"/>
                  </a:cubicBezTo>
                  <a:cubicBezTo>
                    <a:pt x="1" y="4"/>
                    <a:pt x="2" y="4"/>
                    <a:pt x="2" y="4"/>
                  </a:cubicBezTo>
                  <a:cubicBezTo>
                    <a:pt x="3" y="4"/>
                    <a:pt x="3" y="4"/>
                    <a:pt x="3" y="4"/>
                  </a:cubicBezTo>
                  <a:cubicBezTo>
                    <a:pt x="3" y="4"/>
                    <a:pt x="3" y="4"/>
                    <a:pt x="3" y="4"/>
                  </a:cubicBezTo>
                  <a:cubicBezTo>
                    <a:pt x="3" y="4"/>
                    <a:pt x="3" y="4"/>
                    <a:pt x="4" y="4"/>
                  </a:cubicBezTo>
                  <a:cubicBezTo>
                    <a:pt x="4" y="4"/>
                    <a:pt x="4" y="4"/>
                    <a:pt x="4" y="3"/>
                  </a:cubicBezTo>
                  <a:cubicBezTo>
                    <a:pt x="4" y="3"/>
                    <a:pt x="4" y="3"/>
                    <a:pt x="4" y="3"/>
                  </a:cubicBezTo>
                  <a:cubicBezTo>
                    <a:pt x="4" y="3"/>
                    <a:pt x="4" y="2"/>
                    <a:pt x="4" y="2"/>
                  </a:cubicBezTo>
                  <a:cubicBezTo>
                    <a:pt x="4" y="2"/>
                    <a:pt x="4" y="2"/>
                    <a:pt x="4" y="2"/>
                  </a:cubicBezTo>
                  <a:cubicBezTo>
                    <a:pt x="4" y="2"/>
                    <a:pt x="4" y="1"/>
                    <a:pt x="4" y="1"/>
                  </a:cubicBezTo>
                  <a:cubicBezTo>
                    <a:pt x="4" y="1"/>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92" name="Freeform 3277">
              <a:extLst>
                <a:ext uri="{FF2B5EF4-FFF2-40B4-BE49-F238E27FC236}">
                  <a16:creationId xmlns:a16="http://schemas.microsoft.com/office/drawing/2014/main" id="{BDCF0E2C-50E2-06AC-B6E5-488A229CE95F}"/>
                </a:ext>
              </a:extLst>
            </p:cNvPr>
            <p:cNvSpPr>
              <a:spLocks/>
            </p:cNvSpPr>
            <p:nvPr/>
          </p:nvSpPr>
          <p:spPr bwMode="auto">
            <a:xfrm>
              <a:off x="11924340" y="3826300"/>
              <a:ext cx="24829" cy="24829"/>
            </a:xfrm>
            <a:custGeom>
              <a:avLst/>
              <a:gdLst>
                <a:gd name="T0" fmla="*/ 2 w 4"/>
                <a:gd name="T1" fmla="*/ 0 h 4"/>
                <a:gd name="T2" fmla="*/ 2 w 4"/>
                <a:gd name="T3" fmla="*/ 0 h 4"/>
                <a:gd name="T4" fmla="*/ 1 w 4"/>
                <a:gd name="T5" fmla="*/ 0 h 4"/>
                <a:gd name="T6" fmla="*/ 1 w 4"/>
                <a:gd name="T7" fmla="*/ 0 h 4"/>
                <a:gd name="T8" fmla="*/ 1 w 4"/>
                <a:gd name="T9" fmla="*/ 0 h 4"/>
                <a:gd name="T10" fmla="*/ 0 w 4"/>
                <a:gd name="T11" fmla="*/ 0 h 4"/>
                <a:gd name="T12" fmla="*/ 0 w 4"/>
                <a:gd name="T13" fmla="*/ 3 h 4"/>
                <a:gd name="T14" fmla="*/ 2 w 4"/>
                <a:gd name="T15" fmla="*/ 4 h 4"/>
                <a:gd name="T16" fmla="*/ 2 w 4"/>
                <a:gd name="T17" fmla="*/ 4 h 4"/>
                <a:gd name="T18" fmla="*/ 2 w 4"/>
                <a:gd name="T19" fmla="*/ 4 h 4"/>
                <a:gd name="T20" fmla="*/ 3 w 4"/>
                <a:gd name="T21" fmla="*/ 3 h 4"/>
                <a:gd name="T22" fmla="*/ 4 w 4"/>
                <a:gd name="T23" fmla="*/ 2 h 4"/>
                <a:gd name="T24" fmla="*/ 4 w 4"/>
                <a:gd name="T25" fmla="*/ 2 h 4"/>
                <a:gd name="T26" fmla="*/ 4 w 4"/>
                <a:gd name="T27" fmla="*/ 1 h 4"/>
                <a:gd name="T28" fmla="*/ 3 w 4"/>
                <a:gd name="T29" fmla="*/ 1 h 4"/>
                <a:gd name="T30" fmla="*/ 3 w 4"/>
                <a:gd name="T31" fmla="*/ 1 h 4"/>
                <a:gd name="T32" fmla="*/ 2 w 4"/>
                <a:gd name="T33" fmla="*/ 0 h 4"/>
                <a:gd name="T34" fmla="*/ 2 w 4"/>
                <a:gd name="T35" fmla="*/ 0 h 4"/>
                <a:gd name="T36" fmla="*/ 2 w 4"/>
                <a:gd name="T3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 h="4">
                  <a:moveTo>
                    <a:pt x="2" y="0"/>
                  </a:moveTo>
                  <a:cubicBezTo>
                    <a:pt x="2" y="0"/>
                    <a:pt x="2" y="0"/>
                    <a:pt x="2" y="0"/>
                  </a:cubicBezTo>
                  <a:cubicBezTo>
                    <a:pt x="1" y="0"/>
                    <a:pt x="1" y="0"/>
                    <a:pt x="1" y="0"/>
                  </a:cubicBezTo>
                  <a:cubicBezTo>
                    <a:pt x="1" y="0"/>
                    <a:pt x="1" y="0"/>
                    <a:pt x="1" y="0"/>
                  </a:cubicBezTo>
                  <a:cubicBezTo>
                    <a:pt x="1" y="0"/>
                    <a:pt x="1" y="0"/>
                    <a:pt x="1" y="0"/>
                  </a:cubicBezTo>
                  <a:cubicBezTo>
                    <a:pt x="0" y="0"/>
                    <a:pt x="0" y="0"/>
                    <a:pt x="0" y="0"/>
                  </a:cubicBezTo>
                  <a:cubicBezTo>
                    <a:pt x="0" y="1"/>
                    <a:pt x="0" y="2"/>
                    <a:pt x="0" y="3"/>
                  </a:cubicBezTo>
                  <a:cubicBezTo>
                    <a:pt x="0" y="3"/>
                    <a:pt x="1" y="4"/>
                    <a:pt x="2" y="4"/>
                  </a:cubicBezTo>
                  <a:cubicBezTo>
                    <a:pt x="2" y="4"/>
                    <a:pt x="2" y="4"/>
                    <a:pt x="2" y="4"/>
                  </a:cubicBezTo>
                  <a:cubicBezTo>
                    <a:pt x="2" y="4"/>
                    <a:pt x="2" y="4"/>
                    <a:pt x="2" y="4"/>
                  </a:cubicBezTo>
                  <a:cubicBezTo>
                    <a:pt x="2" y="4"/>
                    <a:pt x="3" y="4"/>
                    <a:pt x="3" y="3"/>
                  </a:cubicBezTo>
                  <a:cubicBezTo>
                    <a:pt x="3" y="3"/>
                    <a:pt x="4" y="3"/>
                    <a:pt x="4" y="2"/>
                  </a:cubicBezTo>
                  <a:cubicBezTo>
                    <a:pt x="4" y="2"/>
                    <a:pt x="4" y="2"/>
                    <a:pt x="4" y="2"/>
                  </a:cubicBezTo>
                  <a:cubicBezTo>
                    <a:pt x="4" y="2"/>
                    <a:pt x="4" y="1"/>
                    <a:pt x="4" y="1"/>
                  </a:cubicBezTo>
                  <a:cubicBezTo>
                    <a:pt x="4" y="1"/>
                    <a:pt x="3" y="1"/>
                    <a:pt x="3" y="1"/>
                  </a:cubicBezTo>
                  <a:cubicBezTo>
                    <a:pt x="3" y="1"/>
                    <a:pt x="3" y="1"/>
                    <a:pt x="3" y="1"/>
                  </a:cubicBezTo>
                  <a:cubicBezTo>
                    <a:pt x="3" y="0"/>
                    <a:pt x="3" y="0"/>
                    <a:pt x="2" y="0"/>
                  </a:cubicBezTo>
                  <a:cubicBezTo>
                    <a:pt x="2" y="0"/>
                    <a:pt x="2"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nvGrpSpPr>
            <p:cNvPr id="93" name="Group 92">
              <a:extLst>
                <a:ext uri="{FF2B5EF4-FFF2-40B4-BE49-F238E27FC236}">
                  <a16:creationId xmlns:a16="http://schemas.microsoft.com/office/drawing/2014/main" id="{682E7D48-F2CF-4670-CDF1-FDE99AD573ED}"/>
                </a:ext>
              </a:extLst>
            </p:cNvPr>
            <p:cNvGrpSpPr/>
            <p:nvPr/>
          </p:nvGrpSpPr>
          <p:grpSpPr>
            <a:xfrm>
              <a:off x="6249468" y="-1100935"/>
              <a:ext cx="6847366" cy="4965858"/>
              <a:chOff x="6249468" y="-1100935"/>
              <a:chExt cx="6847366" cy="4965858"/>
            </a:xfrm>
            <a:grpFill/>
          </p:grpSpPr>
          <p:sp>
            <p:nvSpPr>
              <p:cNvPr id="94" name="Freeform 3279">
                <a:extLst>
                  <a:ext uri="{FF2B5EF4-FFF2-40B4-BE49-F238E27FC236}">
                    <a16:creationId xmlns:a16="http://schemas.microsoft.com/office/drawing/2014/main" id="{897253FE-5E48-D47B-5E66-36A17902F86D}"/>
                  </a:ext>
                </a:extLst>
              </p:cNvPr>
              <p:cNvSpPr>
                <a:spLocks/>
              </p:cNvSpPr>
              <p:nvPr/>
            </p:nvSpPr>
            <p:spPr bwMode="auto">
              <a:xfrm>
                <a:off x="11858129" y="3401443"/>
                <a:ext cx="24829" cy="19312"/>
              </a:xfrm>
              <a:custGeom>
                <a:avLst/>
                <a:gdLst>
                  <a:gd name="T0" fmla="*/ 2 w 4"/>
                  <a:gd name="T1" fmla="*/ 0 h 3"/>
                  <a:gd name="T2" fmla="*/ 2 w 4"/>
                  <a:gd name="T3" fmla="*/ 0 h 3"/>
                  <a:gd name="T4" fmla="*/ 2 w 4"/>
                  <a:gd name="T5" fmla="*/ 0 h 3"/>
                  <a:gd name="T6" fmla="*/ 1 w 4"/>
                  <a:gd name="T7" fmla="*/ 0 h 3"/>
                  <a:gd name="T8" fmla="*/ 0 w 4"/>
                  <a:gd name="T9" fmla="*/ 1 h 3"/>
                  <a:gd name="T10" fmla="*/ 0 w 4"/>
                  <a:gd name="T11" fmla="*/ 1 h 3"/>
                  <a:gd name="T12" fmla="*/ 0 w 4"/>
                  <a:gd name="T13" fmla="*/ 3 h 3"/>
                  <a:gd name="T14" fmla="*/ 1 w 4"/>
                  <a:gd name="T15" fmla="*/ 3 h 3"/>
                  <a:gd name="T16" fmla="*/ 1 w 4"/>
                  <a:gd name="T17" fmla="*/ 3 h 3"/>
                  <a:gd name="T18" fmla="*/ 2 w 4"/>
                  <a:gd name="T19" fmla="*/ 3 h 3"/>
                  <a:gd name="T20" fmla="*/ 2 w 4"/>
                  <a:gd name="T21" fmla="*/ 3 h 3"/>
                  <a:gd name="T22" fmla="*/ 2 w 4"/>
                  <a:gd name="T23" fmla="*/ 3 h 3"/>
                  <a:gd name="T24" fmla="*/ 3 w 4"/>
                  <a:gd name="T25" fmla="*/ 3 h 3"/>
                  <a:gd name="T26" fmla="*/ 4 w 4"/>
                  <a:gd name="T27" fmla="*/ 0 h 3"/>
                  <a:gd name="T28" fmla="*/ 4 w 4"/>
                  <a:gd name="T29" fmla="*/ 0 h 3"/>
                  <a:gd name="T30" fmla="*/ 3 w 4"/>
                  <a:gd name="T31" fmla="*/ 0 h 3"/>
                  <a:gd name="T32" fmla="*/ 2 w 4"/>
                  <a:gd name="T33"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3">
                    <a:moveTo>
                      <a:pt x="2" y="0"/>
                    </a:moveTo>
                    <a:cubicBezTo>
                      <a:pt x="2" y="0"/>
                      <a:pt x="2" y="0"/>
                      <a:pt x="2" y="0"/>
                    </a:cubicBezTo>
                    <a:cubicBezTo>
                      <a:pt x="2" y="0"/>
                      <a:pt x="2" y="0"/>
                      <a:pt x="2" y="0"/>
                    </a:cubicBezTo>
                    <a:cubicBezTo>
                      <a:pt x="1" y="0"/>
                      <a:pt x="1" y="0"/>
                      <a:pt x="1" y="0"/>
                    </a:cubicBezTo>
                    <a:cubicBezTo>
                      <a:pt x="1" y="0"/>
                      <a:pt x="0" y="0"/>
                      <a:pt x="0" y="1"/>
                    </a:cubicBezTo>
                    <a:cubicBezTo>
                      <a:pt x="0" y="1"/>
                      <a:pt x="0" y="1"/>
                      <a:pt x="0" y="1"/>
                    </a:cubicBezTo>
                    <a:cubicBezTo>
                      <a:pt x="0" y="2"/>
                      <a:pt x="0" y="2"/>
                      <a:pt x="0" y="3"/>
                    </a:cubicBezTo>
                    <a:cubicBezTo>
                      <a:pt x="1" y="3"/>
                      <a:pt x="1" y="3"/>
                      <a:pt x="1" y="3"/>
                    </a:cubicBezTo>
                    <a:cubicBezTo>
                      <a:pt x="1" y="3"/>
                      <a:pt x="1" y="3"/>
                      <a:pt x="1" y="3"/>
                    </a:cubicBezTo>
                    <a:cubicBezTo>
                      <a:pt x="2" y="3"/>
                      <a:pt x="2" y="3"/>
                      <a:pt x="2" y="3"/>
                    </a:cubicBezTo>
                    <a:cubicBezTo>
                      <a:pt x="2" y="3"/>
                      <a:pt x="2" y="3"/>
                      <a:pt x="2" y="3"/>
                    </a:cubicBezTo>
                    <a:cubicBezTo>
                      <a:pt x="2" y="3"/>
                      <a:pt x="2" y="3"/>
                      <a:pt x="2" y="3"/>
                    </a:cubicBezTo>
                    <a:cubicBezTo>
                      <a:pt x="3" y="3"/>
                      <a:pt x="3" y="3"/>
                      <a:pt x="3" y="3"/>
                    </a:cubicBezTo>
                    <a:cubicBezTo>
                      <a:pt x="4" y="3"/>
                      <a:pt x="4" y="1"/>
                      <a:pt x="4" y="0"/>
                    </a:cubicBezTo>
                    <a:cubicBezTo>
                      <a:pt x="4" y="0"/>
                      <a:pt x="4" y="0"/>
                      <a:pt x="4" y="0"/>
                    </a:cubicBezTo>
                    <a:cubicBezTo>
                      <a:pt x="4" y="0"/>
                      <a:pt x="3" y="0"/>
                      <a:pt x="3" y="0"/>
                    </a:cubicBezTo>
                    <a:cubicBezTo>
                      <a:pt x="3" y="0"/>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95" name="Freeform 3280">
                <a:extLst>
                  <a:ext uri="{FF2B5EF4-FFF2-40B4-BE49-F238E27FC236}">
                    <a16:creationId xmlns:a16="http://schemas.microsoft.com/office/drawing/2014/main" id="{60FF438C-397F-51D9-FADA-56BEA55D3F18}"/>
                  </a:ext>
                </a:extLst>
              </p:cNvPr>
              <p:cNvSpPr>
                <a:spLocks/>
              </p:cNvSpPr>
              <p:nvPr/>
            </p:nvSpPr>
            <p:spPr bwMode="auto">
              <a:xfrm>
                <a:off x="11891234" y="2777952"/>
                <a:ext cx="24829" cy="19312"/>
              </a:xfrm>
              <a:custGeom>
                <a:avLst/>
                <a:gdLst>
                  <a:gd name="T0" fmla="*/ 2 w 4"/>
                  <a:gd name="T1" fmla="*/ 0 h 3"/>
                  <a:gd name="T2" fmla="*/ 1 w 4"/>
                  <a:gd name="T3" fmla="*/ 0 h 3"/>
                  <a:gd name="T4" fmla="*/ 0 w 4"/>
                  <a:gd name="T5" fmla="*/ 2 h 3"/>
                  <a:gd name="T6" fmla="*/ 0 w 4"/>
                  <a:gd name="T7" fmla="*/ 2 h 3"/>
                  <a:gd name="T8" fmla="*/ 0 w 4"/>
                  <a:gd name="T9" fmla="*/ 3 h 3"/>
                  <a:gd name="T10" fmla="*/ 0 w 4"/>
                  <a:gd name="T11" fmla="*/ 3 h 3"/>
                  <a:gd name="T12" fmla="*/ 1 w 4"/>
                  <a:gd name="T13" fmla="*/ 3 h 3"/>
                  <a:gd name="T14" fmla="*/ 1 w 4"/>
                  <a:gd name="T15" fmla="*/ 3 h 3"/>
                  <a:gd name="T16" fmla="*/ 2 w 4"/>
                  <a:gd name="T17" fmla="*/ 3 h 3"/>
                  <a:gd name="T18" fmla="*/ 2 w 4"/>
                  <a:gd name="T19" fmla="*/ 3 h 3"/>
                  <a:gd name="T20" fmla="*/ 3 w 4"/>
                  <a:gd name="T21" fmla="*/ 3 h 3"/>
                  <a:gd name="T22" fmla="*/ 4 w 4"/>
                  <a:gd name="T23" fmla="*/ 0 h 3"/>
                  <a:gd name="T24" fmla="*/ 2 w 4"/>
                  <a:gd name="T25"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3">
                    <a:moveTo>
                      <a:pt x="2" y="0"/>
                    </a:moveTo>
                    <a:cubicBezTo>
                      <a:pt x="2" y="0"/>
                      <a:pt x="1" y="0"/>
                      <a:pt x="1" y="0"/>
                    </a:cubicBezTo>
                    <a:cubicBezTo>
                      <a:pt x="0" y="0"/>
                      <a:pt x="0" y="1"/>
                      <a:pt x="0" y="2"/>
                    </a:cubicBezTo>
                    <a:cubicBezTo>
                      <a:pt x="0" y="2"/>
                      <a:pt x="0" y="2"/>
                      <a:pt x="0" y="2"/>
                    </a:cubicBezTo>
                    <a:cubicBezTo>
                      <a:pt x="0" y="2"/>
                      <a:pt x="0" y="3"/>
                      <a:pt x="0" y="3"/>
                    </a:cubicBezTo>
                    <a:cubicBezTo>
                      <a:pt x="0" y="3"/>
                      <a:pt x="0" y="3"/>
                      <a:pt x="0" y="3"/>
                    </a:cubicBezTo>
                    <a:cubicBezTo>
                      <a:pt x="1" y="3"/>
                      <a:pt x="1" y="3"/>
                      <a:pt x="1" y="3"/>
                    </a:cubicBezTo>
                    <a:cubicBezTo>
                      <a:pt x="1" y="3"/>
                      <a:pt x="1" y="3"/>
                      <a:pt x="1" y="3"/>
                    </a:cubicBezTo>
                    <a:cubicBezTo>
                      <a:pt x="2" y="3"/>
                      <a:pt x="2" y="3"/>
                      <a:pt x="2" y="3"/>
                    </a:cubicBezTo>
                    <a:cubicBezTo>
                      <a:pt x="2" y="3"/>
                      <a:pt x="2" y="3"/>
                      <a:pt x="2" y="3"/>
                    </a:cubicBezTo>
                    <a:cubicBezTo>
                      <a:pt x="2" y="3"/>
                      <a:pt x="3" y="3"/>
                      <a:pt x="3" y="3"/>
                    </a:cubicBezTo>
                    <a:cubicBezTo>
                      <a:pt x="4" y="3"/>
                      <a:pt x="4" y="1"/>
                      <a:pt x="4" y="0"/>
                    </a:cubicBezTo>
                    <a:cubicBezTo>
                      <a:pt x="3" y="0"/>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96" name="Freeform 3281">
                <a:extLst>
                  <a:ext uri="{FF2B5EF4-FFF2-40B4-BE49-F238E27FC236}">
                    <a16:creationId xmlns:a16="http://schemas.microsoft.com/office/drawing/2014/main" id="{5D96699E-1EA9-528F-EE27-947960AFE9C4}"/>
                  </a:ext>
                </a:extLst>
              </p:cNvPr>
              <p:cNvSpPr>
                <a:spLocks/>
              </p:cNvSpPr>
              <p:nvPr/>
            </p:nvSpPr>
            <p:spPr bwMode="auto">
              <a:xfrm>
                <a:off x="11295331" y="2954516"/>
                <a:ext cx="24829" cy="27588"/>
              </a:xfrm>
              <a:custGeom>
                <a:avLst/>
                <a:gdLst>
                  <a:gd name="T0" fmla="*/ 2 w 4"/>
                  <a:gd name="T1" fmla="*/ 0 h 4"/>
                  <a:gd name="T2" fmla="*/ 1 w 4"/>
                  <a:gd name="T3" fmla="*/ 0 h 4"/>
                  <a:gd name="T4" fmla="*/ 1 w 4"/>
                  <a:gd name="T5" fmla="*/ 0 h 4"/>
                  <a:gd name="T6" fmla="*/ 1 w 4"/>
                  <a:gd name="T7" fmla="*/ 1 h 4"/>
                  <a:gd name="T8" fmla="*/ 1 w 4"/>
                  <a:gd name="T9" fmla="*/ 1 h 4"/>
                  <a:gd name="T10" fmla="*/ 1 w 4"/>
                  <a:gd name="T11" fmla="*/ 1 h 4"/>
                  <a:gd name="T12" fmla="*/ 0 w 4"/>
                  <a:gd name="T13" fmla="*/ 3 h 4"/>
                  <a:gd name="T14" fmla="*/ 1 w 4"/>
                  <a:gd name="T15" fmla="*/ 3 h 4"/>
                  <a:gd name="T16" fmla="*/ 1 w 4"/>
                  <a:gd name="T17" fmla="*/ 3 h 4"/>
                  <a:gd name="T18" fmla="*/ 2 w 4"/>
                  <a:gd name="T19" fmla="*/ 4 h 4"/>
                  <a:gd name="T20" fmla="*/ 3 w 4"/>
                  <a:gd name="T21" fmla="*/ 4 h 4"/>
                  <a:gd name="T22" fmla="*/ 4 w 4"/>
                  <a:gd name="T23" fmla="*/ 4 h 4"/>
                  <a:gd name="T24" fmla="*/ 4 w 4"/>
                  <a:gd name="T25" fmla="*/ 3 h 4"/>
                  <a:gd name="T26" fmla="*/ 4 w 4"/>
                  <a:gd name="T27" fmla="*/ 3 h 4"/>
                  <a:gd name="T28" fmla="*/ 4 w 4"/>
                  <a:gd name="T29" fmla="*/ 3 h 4"/>
                  <a:gd name="T30" fmla="*/ 4 w 4"/>
                  <a:gd name="T31" fmla="*/ 2 h 4"/>
                  <a:gd name="T32" fmla="*/ 4 w 4"/>
                  <a:gd name="T33" fmla="*/ 1 h 4"/>
                  <a:gd name="T34" fmla="*/ 4 w 4"/>
                  <a:gd name="T35" fmla="*/ 1 h 4"/>
                  <a:gd name="T36" fmla="*/ 2 w 4"/>
                  <a:gd name="T3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 h="4">
                    <a:moveTo>
                      <a:pt x="2" y="0"/>
                    </a:moveTo>
                    <a:cubicBezTo>
                      <a:pt x="2" y="0"/>
                      <a:pt x="2" y="0"/>
                      <a:pt x="1" y="0"/>
                    </a:cubicBezTo>
                    <a:cubicBezTo>
                      <a:pt x="1" y="0"/>
                      <a:pt x="1" y="0"/>
                      <a:pt x="1" y="0"/>
                    </a:cubicBezTo>
                    <a:cubicBezTo>
                      <a:pt x="1" y="0"/>
                      <a:pt x="1" y="0"/>
                      <a:pt x="1" y="1"/>
                    </a:cubicBezTo>
                    <a:cubicBezTo>
                      <a:pt x="1" y="1"/>
                      <a:pt x="1" y="1"/>
                      <a:pt x="1" y="1"/>
                    </a:cubicBezTo>
                    <a:cubicBezTo>
                      <a:pt x="1" y="1"/>
                      <a:pt x="1" y="1"/>
                      <a:pt x="1" y="1"/>
                    </a:cubicBezTo>
                    <a:cubicBezTo>
                      <a:pt x="0" y="2"/>
                      <a:pt x="0" y="2"/>
                      <a:pt x="0" y="3"/>
                    </a:cubicBezTo>
                    <a:cubicBezTo>
                      <a:pt x="0" y="3"/>
                      <a:pt x="0" y="3"/>
                      <a:pt x="1" y="3"/>
                    </a:cubicBezTo>
                    <a:cubicBezTo>
                      <a:pt x="1" y="3"/>
                      <a:pt x="1" y="3"/>
                      <a:pt x="1" y="3"/>
                    </a:cubicBezTo>
                    <a:cubicBezTo>
                      <a:pt x="1" y="4"/>
                      <a:pt x="2" y="4"/>
                      <a:pt x="2" y="4"/>
                    </a:cubicBezTo>
                    <a:cubicBezTo>
                      <a:pt x="3" y="4"/>
                      <a:pt x="3" y="4"/>
                      <a:pt x="3" y="4"/>
                    </a:cubicBezTo>
                    <a:cubicBezTo>
                      <a:pt x="3" y="4"/>
                      <a:pt x="3" y="4"/>
                      <a:pt x="4" y="4"/>
                    </a:cubicBezTo>
                    <a:cubicBezTo>
                      <a:pt x="4" y="3"/>
                      <a:pt x="4" y="3"/>
                      <a:pt x="4" y="3"/>
                    </a:cubicBezTo>
                    <a:cubicBezTo>
                      <a:pt x="4" y="3"/>
                      <a:pt x="4" y="3"/>
                      <a:pt x="4" y="3"/>
                    </a:cubicBezTo>
                    <a:cubicBezTo>
                      <a:pt x="4" y="3"/>
                      <a:pt x="4" y="3"/>
                      <a:pt x="4" y="3"/>
                    </a:cubicBezTo>
                    <a:cubicBezTo>
                      <a:pt x="4" y="2"/>
                      <a:pt x="4" y="2"/>
                      <a:pt x="4" y="2"/>
                    </a:cubicBezTo>
                    <a:cubicBezTo>
                      <a:pt x="4" y="2"/>
                      <a:pt x="4" y="1"/>
                      <a:pt x="4" y="1"/>
                    </a:cubicBezTo>
                    <a:cubicBezTo>
                      <a:pt x="4" y="1"/>
                      <a:pt x="4" y="1"/>
                      <a:pt x="4" y="1"/>
                    </a:cubicBezTo>
                    <a:cubicBezTo>
                      <a:pt x="4" y="0"/>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97" name="Freeform 3282">
                <a:extLst>
                  <a:ext uri="{FF2B5EF4-FFF2-40B4-BE49-F238E27FC236}">
                    <a16:creationId xmlns:a16="http://schemas.microsoft.com/office/drawing/2014/main" id="{E7AE4A62-8285-D728-4F0C-DDDA41F2E402}"/>
                  </a:ext>
                </a:extLst>
              </p:cNvPr>
              <p:cNvSpPr>
                <a:spLocks/>
              </p:cNvSpPr>
              <p:nvPr/>
            </p:nvSpPr>
            <p:spPr bwMode="auto">
              <a:xfrm>
                <a:off x="10939445" y="2372407"/>
                <a:ext cx="27588" cy="24829"/>
              </a:xfrm>
              <a:custGeom>
                <a:avLst/>
                <a:gdLst>
                  <a:gd name="T0" fmla="*/ 2 w 4"/>
                  <a:gd name="T1" fmla="*/ 0 h 4"/>
                  <a:gd name="T2" fmla="*/ 1 w 4"/>
                  <a:gd name="T3" fmla="*/ 0 h 4"/>
                  <a:gd name="T4" fmla="*/ 0 w 4"/>
                  <a:gd name="T5" fmla="*/ 1 h 4"/>
                  <a:gd name="T6" fmla="*/ 0 w 4"/>
                  <a:gd name="T7" fmla="*/ 2 h 4"/>
                  <a:gd name="T8" fmla="*/ 0 w 4"/>
                  <a:gd name="T9" fmla="*/ 2 h 4"/>
                  <a:gd name="T10" fmla="*/ 0 w 4"/>
                  <a:gd name="T11" fmla="*/ 2 h 4"/>
                  <a:gd name="T12" fmla="*/ 0 w 4"/>
                  <a:gd name="T13" fmla="*/ 3 h 4"/>
                  <a:gd name="T14" fmla="*/ 1 w 4"/>
                  <a:gd name="T15" fmla="*/ 4 h 4"/>
                  <a:gd name="T16" fmla="*/ 1 w 4"/>
                  <a:gd name="T17" fmla="*/ 4 h 4"/>
                  <a:gd name="T18" fmla="*/ 2 w 4"/>
                  <a:gd name="T19" fmla="*/ 4 h 4"/>
                  <a:gd name="T20" fmla="*/ 3 w 4"/>
                  <a:gd name="T21" fmla="*/ 4 h 4"/>
                  <a:gd name="T22" fmla="*/ 3 w 4"/>
                  <a:gd name="T23" fmla="*/ 4 h 4"/>
                  <a:gd name="T24" fmla="*/ 3 w 4"/>
                  <a:gd name="T25" fmla="*/ 4 h 4"/>
                  <a:gd name="T26" fmla="*/ 3 w 4"/>
                  <a:gd name="T27" fmla="*/ 1 h 4"/>
                  <a:gd name="T28" fmla="*/ 2 w 4"/>
                  <a:gd name="T2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 h="4">
                    <a:moveTo>
                      <a:pt x="2" y="0"/>
                    </a:moveTo>
                    <a:cubicBezTo>
                      <a:pt x="1" y="0"/>
                      <a:pt x="1" y="0"/>
                      <a:pt x="1" y="0"/>
                    </a:cubicBezTo>
                    <a:cubicBezTo>
                      <a:pt x="0" y="1"/>
                      <a:pt x="0" y="1"/>
                      <a:pt x="0" y="1"/>
                    </a:cubicBezTo>
                    <a:cubicBezTo>
                      <a:pt x="0" y="1"/>
                      <a:pt x="0" y="2"/>
                      <a:pt x="0" y="2"/>
                    </a:cubicBezTo>
                    <a:cubicBezTo>
                      <a:pt x="0" y="2"/>
                      <a:pt x="0" y="2"/>
                      <a:pt x="0" y="2"/>
                    </a:cubicBezTo>
                    <a:cubicBezTo>
                      <a:pt x="0" y="2"/>
                      <a:pt x="0" y="2"/>
                      <a:pt x="0" y="2"/>
                    </a:cubicBezTo>
                    <a:cubicBezTo>
                      <a:pt x="0" y="3"/>
                      <a:pt x="0" y="3"/>
                      <a:pt x="0" y="3"/>
                    </a:cubicBezTo>
                    <a:cubicBezTo>
                      <a:pt x="0" y="3"/>
                      <a:pt x="1" y="4"/>
                      <a:pt x="1" y="4"/>
                    </a:cubicBezTo>
                    <a:cubicBezTo>
                      <a:pt x="1" y="4"/>
                      <a:pt x="1" y="4"/>
                      <a:pt x="1" y="4"/>
                    </a:cubicBezTo>
                    <a:cubicBezTo>
                      <a:pt x="1" y="4"/>
                      <a:pt x="2" y="4"/>
                      <a:pt x="2" y="4"/>
                    </a:cubicBezTo>
                    <a:cubicBezTo>
                      <a:pt x="2" y="4"/>
                      <a:pt x="2" y="4"/>
                      <a:pt x="3" y="4"/>
                    </a:cubicBezTo>
                    <a:cubicBezTo>
                      <a:pt x="3" y="4"/>
                      <a:pt x="3" y="4"/>
                      <a:pt x="3" y="4"/>
                    </a:cubicBezTo>
                    <a:cubicBezTo>
                      <a:pt x="3" y="4"/>
                      <a:pt x="3" y="4"/>
                      <a:pt x="3" y="4"/>
                    </a:cubicBezTo>
                    <a:cubicBezTo>
                      <a:pt x="4" y="3"/>
                      <a:pt x="4" y="2"/>
                      <a:pt x="3" y="1"/>
                    </a:cubicBezTo>
                    <a:cubicBezTo>
                      <a:pt x="3"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98" name="Freeform 3283">
                <a:extLst>
                  <a:ext uri="{FF2B5EF4-FFF2-40B4-BE49-F238E27FC236}">
                    <a16:creationId xmlns:a16="http://schemas.microsoft.com/office/drawing/2014/main" id="{027AB837-40B1-8F78-FBD9-50E1AA369D7E}"/>
                  </a:ext>
                </a:extLst>
              </p:cNvPr>
              <p:cNvSpPr>
                <a:spLocks noEditPoints="1"/>
              </p:cNvSpPr>
              <p:nvPr/>
            </p:nvSpPr>
            <p:spPr bwMode="auto">
              <a:xfrm>
                <a:off x="6254985" y="-1095417"/>
                <a:ext cx="6833573" cy="4946547"/>
              </a:xfrm>
              <a:custGeom>
                <a:avLst/>
                <a:gdLst>
                  <a:gd name="T0" fmla="*/ 1886 w 2477"/>
                  <a:gd name="T1" fmla="*/ 1561 h 1793"/>
                  <a:gd name="T2" fmla="*/ 1717 w 2477"/>
                  <a:gd name="T3" fmla="*/ 1416 h 1793"/>
                  <a:gd name="T4" fmla="*/ 1361 w 2477"/>
                  <a:gd name="T5" fmla="*/ 1067 h 1793"/>
                  <a:gd name="T6" fmla="*/ 957 w 2477"/>
                  <a:gd name="T7" fmla="*/ 855 h 1793"/>
                  <a:gd name="T8" fmla="*/ 981 w 2477"/>
                  <a:gd name="T9" fmla="*/ 347 h 1793"/>
                  <a:gd name="T10" fmla="*/ 523 w 2477"/>
                  <a:gd name="T11" fmla="*/ 302 h 1793"/>
                  <a:gd name="T12" fmla="*/ 121 w 2477"/>
                  <a:gd name="T13" fmla="*/ 57 h 1793"/>
                  <a:gd name="T14" fmla="*/ 119 w 2477"/>
                  <a:gd name="T15" fmla="*/ 413 h 1793"/>
                  <a:gd name="T16" fmla="*/ 696 w 2477"/>
                  <a:gd name="T17" fmla="*/ 444 h 1793"/>
                  <a:gd name="T18" fmla="*/ 708 w 2477"/>
                  <a:gd name="T19" fmla="*/ 810 h 1793"/>
                  <a:gd name="T20" fmla="*/ 905 w 2477"/>
                  <a:gd name="T21" fmla="*/ 1185 h 1793"/>
                  <a:gd name="T22" fmla="*/ 1297 w 2477"/>
                  <a:gd name="T23" fmla="*/ 1330 h 1793"/>
                  <a:gd name="T24" fmla="*/ 1648 w 2477"/>
                  <a:gd name="T25" fmla="*/ 1613 h 1793"/>
                  <a:gd name="T26" fmla="*/ 2183 w 2477"/>
                  <a:gd name="T27" fmla="*/ 1646 h 1793"/>
                  <a:gd name="T28" fmla="*/ 2363 w 2477"/>
                  <a:gd name="T29" fmla="*/ 1637 h 1793"/>
                  <a:gd name="T30" fmla="*/ 2202 w 2477"/>
                  <a:gd name="T31" fmla="*/ 1649 h 1793"/>
                  <a:gd name="T32" fmla="*/ 2159 w 2477"/>
                  <a:gd name="T33" fmla="*/ 1577 h 1793"/>
                  <a:gd name="T34" fmla="*/ 2216 w 2477"/>
                  <a:gd name="T35" fmla="*/ 1565 h 1793"/>
                  <a:gd name="T36" fmla="*/ 2216 w 2477"/>
                  <a:gd name="T37" fmla="*/ 1565 h 1793"/>
                  <a:gd name="T38" fmla="*/ 1701 w 2477"/>
                  <a:gd name="T39" fmla="*/ 1601 h 1793"/>
                  <a:gd name="T40" fmla="*/ 1648 w 2477"/>
                  <a:gd name="T41" fmla="*/ 1568 h 1793"/>
                  <a:gd name="T42" fmla="*/ 1599 w 2477"/>
                  <a:gd name="T43" fmla="*/ 1535 h 1793"/>
                  <a:gd name="T44" fmla="*/ 1589 w 2477"/>
                  <a:gd name="T45" fmla="*/ 1430 h 1793"/>
                  <a:gd name="T46" fmla="*/ 1523 w 2477"/>
                  <a:gd name="T47" fmla="*/ 1352 h 1793"/>
                  <a:gd name="T48" fmla="*/ 1644 w 2477"/>
                  <a:gd name="T49" fmla="*/ 1459 h 1793"/>
                  <a:gd name="T50" fmla="*/ 1591 w 2477"/>
                  <a:gd name="T51" fmla="*/ 1304 h 1793"/>
                  <a:gd name="T52" fmla="*/ 1463 w 2477"/>
                  <a:gd name="T53" fmla="*/ 1283 h 1793"/>
                  <a:gd name="T54" fmla="*/ 884 w 2477"/>
                  <a:gd name="T55" fmla="*/ 1067 h 1793"/>
                  <a:gd name="T56" fmla="*/ 798 w 2477"/>
                  <a:gd name="T57" fmla="*/ 304 h 1793"/>
                  <a:gd name="T58" fmla="*/ 763 w 2477"/>
                  <a:gd name="T59" fmla="*/ 546 h 1793"/>
                  <a:gd name="T60" fmla="*/ 732 w 2477"/>
                  <a:gd name="T61" fmla="*/ 499 h 1793"/>
                  <a:gd name="T62" fmla="*/ 727 w 2477"/>
                  <a:gd name="T63" fmla="*/ 642 h 1793"/>
                  <a:gd name="T64" fmla="*/ 710 w 2477"/>
                  <a:gd name="T65" fmla="*/ 810 h 1793"/>
                  <a:gd name="T66" fmla="*/ 869 w 2477"/>
                  <a:gd name="T67" fmla="*/ 998 h 1793"/>
                  <a:gd name="T68" fmla="*/ 829 w 2477"/>
                  <a:gd name="T69" fmla="*/ 530 h 1793"/>
                  <a:gd name="T70" fmla="*/ 836 w 2477"/>
                  <a:gd name="T71" fmla="*/ 311 h 1793"/>
                  <a:gd name="T72" fmla="*/ 796 w 2477"/>
                  <a:gd name="T73" fmla="*/ 304 h 1793"/>
                  <a:gd name="T74" fmla="*/ 618 w 2477"/>
                  <a:gd name="T75" fmla="*/ 368 h 1793"/>
                  <a:gd name="T76" fmla="*/ 269 w 2477"/>
                  <a:gd name="T77" fmla="*/ 280 h 1793"/>
                  <a:gd name="T78" fmla="*/ 119 w 2477"/>
                  <a:gd name="T79" fmla="*/ 174 h 1793"/>
                  <a:gd name="T80" fmla="*/ 273 w 2477"/>
                  <a:gd name="T81" fmla="*/ 207 h 1793"/>
                  <a:gd name="T82" fmla="*/ 516 w 2477"/>
                  <a:gd name="T83" fmla="*/ 299 h 1793"/>
                  <a:gd name="T84" fmla="*/ 164 w 2477"/>
                  <a:gd name="T85" fmla="*/ 147 h 1793"/>
                  <a:gd name="T86" fmla="*/ 117 w 2477"/>
                  <a:gd name="T87" fmla="*/ 174 h 1793"/>
                  <a:gd name="T88" fmla="*/ 147 w 2477"/>
                  <a:gd name="T89" fmla="*/ 254 h 1793"/>
                  <a:gd name="T90" fmla="*/ 271 w 2477"/>
                  <a:gd name="T91" fmla="*/ 280 h 1793"/>
                  <a:gd name="T92" fmla="*/ 392 w 2477"/>
                  <a:gd name="T93" fmla="*/ 418 h 1793"/>
                  <a:gd name="T94" fmla="*/ 746 w 2477"/>
                  <a:gd name="T95" fmla="*/ 454 h 1793"/>
                  <a:gd name="T96" fmla="*/ 722 w 2477"/>
                  <a:gd name="T97" fmla="*/ 485 h 1793"/>
                  <a:gd name="T98" fmla="*/ 644 w 2477"/>
                  <a:gd name="T99" fmla="*/ 706 h 1793"/>
                  <a:gd name="T100" fmla="*/ 710 w 2477"/>
                  <a:gd name="T101" fmla="*/ 810 h 1793"/>
                  <a:gd name="T102" fmla="*/ 872 w 2477"/>
                  <a:gd name="T103" fmla="*/ 1003 h 1793"/>
                  <a:gd name="T104" fmla="*/ 953 w 2477"/>
                  <a:gd name="T105" fmla="*/ 1145 h 1793"/>
                  <a:gd name="T106" fmla="*/ 1057 w 2477"/>
                  <a:gd name="T107" fmla="*/ 1062 h 1793"/>
                  <a:gd name="T108" fmla="*/ 1361 w 2477"/>
                  <a:gd name="T109" fmla="*/ 1067 h 1793"/>
                  <a:gd name="T110" fmla="*/ 1297 w 2477"/>
                  <a:gd name="T111" fmla="*/ 1330 h 1793"/>
                  <a:gd name="T112" fmla="*/ 1599 w 2477"/>
                  <a:gd name="T113" fmla="*/ 1532 h 1793"/>
                  <a:gd name="T114" fmla="*/ 1739 w 2477"/>
                  <a:gd name="T115" fmla="*/ 1625 h 1793"/>
                  <a:gd name="T116" fmla="*/ 1886 w 2477"/>
                  <a:gd name="T117" fmla="*/ 1561 h 1793"/>
                  <a:gd name="T118" fmla="*/ 2114 w 2477"/>
                  <a:gd name="T119" fmla="*/ 1641 h 1793"/>
                  <a:gd name="T120" fmla="*/ 2309 w 2477"/>
                  <a:gd name="T121" fmla="*/ 1656 h 17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477" h="1793">
                    <a:moveTo>
                      <a:pt x="2363" y="1637"/>
                    </a:moveTo>
                    <a:lnTo>
                      <a:pt x="2363" y="1637"/>
                    </a:lnTo>
                    <a:lnTo>
                      <a:pt x="2387" y="1556"/>
                    </a:lnTo>
                    <a:lnTo>
                      <a:pt x="2387" y="1554"/>
                    </a:lnTo>
                    <a:lnTo>
                      <a:pt x="2306" y="1580"/>
                    </a:lnTo>
                    <a:lnTo>
                      <a:pt x="2280" y="1554"/>
                    </a:lnTo>
                    <a:lnTo>
                      <a:pt x="2235" y="1461"/>
                    </a:lnTo>
                    <a:lnTo>
                      <a:pt x="2235" y="1459"/>
                    </a:lnTo>
                    <a:lnTo>
                      <a:pt x="2157" y="1577"/>
                    </a:lnTo>
                    <a:lnTo>
                      <a:pt x="2045" y="1615"/>
                    </a:lnTo>
                    <a:lnTo>
                      <a:pt x="1886" y="1561"/>
                    </a:lnTo>
                    <a:lnTo>
                      <a:pt x="1886" y="1558"/>
                    </a:lnTo>
                    <a:lnTo>
                      <a:pt x="1886" y="1558"/>
                    </a:lnTo>
                    <a:lnTo>
                      <a:pt x="1886" y="1558"/>
                    </a:lnTo>
                    <a:lnTo>
                      <a:pt x="1886" y="1558"/>
                    </a:lnTo>
                    <a:lnTo>
                      <a:pt x="1701" y="1601"/>
                    </a:lnTo>
                    <a:lnTo>
                      <a:pt x="1663" y="1575"/>
                    </a:lnTo>
                    <a:lnTo>
                      <a:pt x="1717" y="1418"/>
                    </a:lnTo>
                    <a:lnTo>
                      <a:pt x="1720" y="1418"/>
                    </a:lnTo>
                    <a:lnTo>
                      <a:pt x="1717" y="1418"/>
                    </a:lnTo>
                    <a:lnTo>
                      <a:pt x="1720" y="1416"/>
                    </a:lnTo>
                    <a:lnTo>
                      <a:pt x="1717" y="1416"/>
                    </a:lnTo>
                    <a:lnTo>
                      <a:pt x="1644" y="1378"/>
                    </a:lnTo>
                    <a:lnTo>
                      <a:pt x="1646" y="1340"/>
                    </a:lnTo>
                    <a:lnTo>
                      <a:pt x="1679" y="1242"/>
                    </a:lnTo>
                    <a:lnTo>
                      <a:pt x="1679" y="1242"/>
                    </a:lnTo>
                    <a:lnTo>
                      <a:pt x="1542" y="1271"/>
                    </a:lnTo>
                    <a:lnTo>
                      <a:pt x="1432" y="1219"/>
                    </a:lnTo>
                    <a:lnTo>
                      <a:pt x="1361" y="1067"/>
                    </a:lnTo>
                    <a:lnTo>
                      <a:pt x="1361" y="1067"/>
                    </a:lnTo>
                    <a:lnTo>
                      <a:pt x="1361" y="1067"/>
                    </a:lnTo>
                    <a:lnTo>
                      <a:pt x="1361" y="1067"/>
                    </a:lnTo>
                    <a:lnTo>
                      <a:pt x="1361" y="1067"/>
                    </a:lnTo>
                    <a:lnTo>
                      <a:pt x="1211" y="1007"/>
                    </a:lnTo>
                    <a:lnTo>
                      <a:pt x="1211" y="1007"/>
                    </a:lnTo>
                    <a:lnTo>
                      <a:pt x="1209" y="1007"/>
                    </a:lnTo>
                    <a:lnTo>
                      <a:pt x="1209" y="1007"/>
                    </a:lnTo>
                    <a:lnTo>
                      <a:pt x="1209" y="1007"/>
                    </a:lnTo>
                    <a:lnTo>
                      <a:pt x="1055" y="1060"/>
                    </a:lnTo>
                    <a:lnTo>
                      <a:pt x="884" y="1067"/>
                    </a:lnTo>
                    <a:lnTo>
                      <a:pt x="874" y="1003"/>
                    </a:lnTo>
                    <a:lnTo>
                      <a:pt x="874" y="1005"/>
                    </a:lnTo>
                    <a:lnTo>
                      <a:pt x="872" y="1003"/>
                    </a:lnTo>
                    <a:lnTo>
                      <a:pt x="957" y="855"/>
                    </a:lnTo>
                    <a:lnTo>
                      <a:pt x="957" y="853"/>
                    </a:lnTo>
                    <a:lnTo>
                      <a:pt x="786" y="829"/>
                    </a:lnTo>
                    <a:lnTo>
                      <a:pt x="765" y="763"/>
                    </a:lnTo>
                    <a:lnTo>
                      <a:pt x="793" y="737"/>
                    </a:lnTo>
                    <a:lnTo>
                      <a:pt x="793" y="737"/>
                    </a:lnTo>
                    <a:lnTo>
                      <a:pt x="729" y="642"/>
                    </a:lnTo>
                    <a:lnTo>
                      <a:pt x="829" y="530"/>
                    </a:lnTo>
                    <a:lnTo>
                      <a:pt x="967" y="494"/>
                    </a:lnTo>
                    <a:lnTo>
                      <a:pt x="969" y="494"/>
                    </a:lnTo>
                    <a:lnTo>
                      <a:pt x="879" y="394"/>
                    </a:lnTo>
                    <a:lnTo>
                      <a:pt x="981" y="347"/>
                    </a:lnTo>
                    <a:lnTo>
                      <a:pt x="983" y="347"/>
                    </a:lnTo>
                    <a:lnTo>
                      <a:pt x="879" y="238"/>
                    </a:lnTo>
                    <a:lnTo>
                      <a:pt x="834" y="311"/>
                    </a:lnTo>
                    <a:lnTo>
                      <a:pt x="798" y="302"/>
                    </a:lnTo>
                    <a:lnTo>
                      <a:pt x="801" y="302"/>
                    </a:lnTo>
                    <a:lnTo>
                      <a:pt x="798" y="302"/>
                    </a:lnTo>
                    <a:lnTo>
                      <a:pt x="798" y="302"/>
                    </a:lnTo>
                    <a:lnTo>
                      <a:pt x="798" y="302"/>
                    </a:lnTo>
                    <a:lnTo>
                      <a:pt x="618" y="368"/>
                    </a:lnTo>
                    <a:lnTo>
                      <a:pt x="523" y="302"/>
                    </a:lnTo>
                    <a:lnTo>
                      <a:pt x="523" y="302"/>
                    </a:lnTo>
                    <a:lnTo>
                      <a:pt x="520" y="299"/>
                    </a:lnTo>
                    <a:lnTo>
                      <a:pt x="475" y="138"/>
                    </a:lnTo>
                    <a:lnTo>
                      <a:pt x="475" y="136"/>
                    </a:lnTo>
                    <a:lnTo>
                      <a:pt x="337" y="240"/>
                    </a:lnTo>
                    <a:lnTo>
                      <a:pt x="276" y="207"/>
                    </a:lnTo>
                    <a:lnTo>
                      <a:pt x="278" y="169"/>
                    </a:lnTo>
                    <a:lnTo>
                      <a:pt x="278" y="169"/>
                    </a:lnTo>
                    <a:lnTo>
                      <a:pt x="164" y="147"/>
                    </a:lnTo>
                    <a:lnTo>
                      <a:pt x="166" y="147"/>
                    </a:lnTo>
                    <a:lnTo>
                      <a:pt x="164" y="147"/>
                    </a:lnTo>
                    <a:lnTo>
                      <a:pt x="121" y="57"/>
                    </a:lnTo>
                    <a:lnTo>
                      <a:pt x="121" y="55"/>
                    </a:lnTo>
                    <a:lnTo>
                      <a:pt x="45" y="0"/>
                    </a:lnTo>
                    <a:lnTo>
                      <a:pt x="105" y="143"/>
                    </a:lnTo>
                    <a:lnTo>
                      <a:pt x="105" y="143"/>
                    </a:lnTo>
                    <a:lnTo>
                      <a:pt x="52" y="207"/>
                    </a:lnTo>
                    <a:lnTo>
                      <a:pt x="50" y="209"/>
                    </a:lnTo>
                    <a:lnTo>
                      <a:pt x="133" y="219"/>
                    </a:lnTo>
                    <a:lnTo>
                      <a:pt x="147" y="252"/>
                    </a:lnTo>
                    <a:lnTo>
                      <a:pt x="0" y="373"/>
                    </a:lnTo>
                    <a:lnTo>
                      <a:pt x="3" y="373"/>
                    </a:lnTo>
                    <a:lnTo>
                      <a:pt x="119" y="413"/>
                    </a:lnTo>
                    <a:lnTo>
                      <a:pt x="152" y="356"/>
                    </a:lnTo>
                    <a:lnTo>
                      <a:pt x="152" y="356"/>
                    </a:lnTo>
                    <a:lnTo>
                      <a:pt x="152" y="356"/>
                    </a:lnTo>
                    <a:lnTo>
                      <a:pt x="269" y="280"/>
                    </a:lnTo>
                    <a:lnTo>
                      <a:pt x="387" y="290"/>
                    </a:lnTo>
                    <a:lnTo>
                      <a:pt x="459" y="356"/>
                    </a:lnTo>
                    <a:lnTo>
                      <a:pt x="390" y="421"/>
                    </a:lnTo>
                    <a:lnTo>
                      <a:pt x="511" y="406"/>
                    </a:lnTo>
                    <a:lnTo>
                      <a:pt x="511" y="406"/>
                    </a:lnTo>
                    <a:lnTo>
                      <a:pt x="511" y="406"/>
                    </a:lnTo>
                    <a:lnTo>
                      <a:pt x="696" y="444"/>
                    </a:lnTo>
                    <a:lnTo>
                      <a:pt x="722" y="482"/>
                    </a:lnTo>
                    <a:lnTo>
                      <a:pt x="606" y="604"/>
                    </a:lnTo>
                    <a:lnTo>
                      <a:pt x="606" y="604"/>
                    </a:lnTo>
                    <a:lnTo>
                      <a:pt x="606" y="606"/>
                    </a:lnTo>
                    <a:lnTo>
                      <a:pt x="606" y="606"/>
                    </a:lnTo>
                    <a:lnTo>
                      <a:pt x="606" y="606"/>
                    </a:lnTo>
                    <a:lnTo>
                      <a:pt x="658" y="670"/>
                    </a:lnTo>
                    <a:lnTo>
                      <a:pt x="641" y="703"/>
                    </a:lnTo>
                    <a:lnTo>
                      <a:pt x="573" y="779"/>
                    </a:lnTo>
                    <a:lnTo>
                      <a:pt x="570" y="779"/>
                    </a:lnTo>
                    <a:lnTo>
                      <a:pt x="708" y="810"/>
                    </a:lnTo>
                    <a:lnTo>
                      <a:pt x="786" y="900"/>
                    </a:lnTo>
                    <a:lnTo>
                      <a:pt x="791" y="1071"/>
                    </a:lnTo>
                    <a:lnTo>
                      <a:pt x="791" y="1071"/>
                    </a:lnTo>
                    <a:lnTo>
                      <a:pt x="791" y="1071"/>
                    </a:lnTo>
                    <a:lnTo>
                      <a:pt x="791" y="1071"/>
                    </a:lnTo>
                    <a:lnTo>
                      <a:pt x="791" y="1071"/>
                    </a:lnTo>
                    <a:lnTo>
                      <a:pt x="905" y="1185"/>
                    </a:lnTo>
                    <a:lnTo>
                      <a:pt x="905" y="1185"/>
                    </a:lnTo>
                    <a:lnTo>
                      <a:pt x="905" y="1185"/>
                    </a:lnTo>
                    <a:lnTo>
                      <a:pt x="905" y="1185"/>
                    </a:lnTo>
                    <a:lnTo>
                      <a:pt x="905" y="1185"/>
                    </a:lnTo>
                    <a:lnTo>
                      <a:pt x="1067" y="1200"/>
                    </a:lnTo>
                    <a:lnTo>
                      <a:pt x="1067" y="1200"/>
                    </a:lnTo>
                    <a:lnTo>
                      <a:pt x="1067" y="1200"/>
                    </a:lnTo>
                    <a:lnTo>
                      <a:pt x="1069" y="1200"/>
                    </a:lnTo>
                    <a:lnTo>
                      <a:pt x="1069" y="1200"/>
                    </a:lnTo>
                    <a:lnTo>
                      <a:pt x="1169" y="1064"/>
                    </a:lnTo>
                    <a:lnTo>
                      <a:pt x="1247" y="1064"/>
                    </a:lnTo>
                    <a:lnTo>
                      <a:pt x="1314" y="1162"/>
                    </a:lnTo>
                    <a:lnTo>
                      <a:pt x="1311" y="1159"/>
                    </a:lnTo>
                    <a:lnTo>
                      <a:pt x="1314" y="1162"/>
                    </a:lnTo>
                    <a:lnTo>
                      <a:pt x="1297" y="1330"/>
                    </a:lnTo>
                    <a:lnTo>
                      <a:pt x="1297" y="1333"/>
                    </a:lnTo>
                    <a:lnTo>
                      <a:pt x="1463" y="1285"/>
                    </a:lnTo>
                    <a:lnTo>
                      <a:pt x="1511" y="1337"/>
                    </a:lnTo>
                    <a:lnTo>
                      <a:pt x="1494" y="1373"/>
                    </a:lnTo>
                    <a:lnTo>
                      <a:pt x="1494" y="1373"/>
                    </a:lnTo>
                    <a:lnTo>
                      <a:pt x="1591" y="1432"/>
                    </a:lnTo>
                    <a:lnTo>
                      <a:pt x="1599" y="1535"/>
                    </a:lnTo>
                    <a:lnTo>
                      <a:pt x="1599" y="1535"/>
                    </a:lnTo>
                    <a:lnTo>
                      <a:pt x="1599" y="1535"/>
                    </a:lnTo>
                    <a:lnTo>
                      <a:pt x="1648" y="1611"/>
                    </a:lnTo>
                    <a:lnTo>
                      <a:pt x="1648" y="1613"/>
                    </a:lnTo>
                    <a:lnTo>
                      <a:pt x="1648" y="1613"/>
                    </a:lnTo>
                    <a:lnTo>
                      <a:pt x="1665" y="1772"/>
                    </a:lnTo>
                    <a:lnTo>
                      <a:pt x="1665" y="1774"/>
                    </a:lnTo>
                    <a:lnTo>
                      <a:pt x="1805" y="1639"/>
                    </a:lnTo>
                    <a:lnTo>
                      <a:pt x="1919" y="1660"/>
                    </a:lnTo>
                    <a:lnTo>
                      <a:pt x="1917" y="1660"/>
                    </a:lnTo>
                    <a:lnTo>
                      <a:pt x="1919" y="1660"/>
                    </a:lnTo>
                    <a:lnTo>
                      <a:pt x="2026" y="1791"/>
                    </a:lnTo>
                    <a:lnTo>
                      <a:pt x="2029" y="1793"/>
                    </a:lnTo>
                    <a:lnTo>
                      <a:pt x="2112" y="1641"/>
                    </a:lnTo>
                    <a:lnTo>
                      <a:pt x="2183" y="1646"/>
                    </a:lnTo>
                    <a:lnTo>
                      <a:pt x="2195" y="1682"/>
                    </a:lnTo>
                    <a:lnTo>
                      <a:pt x="2309" y="1656"/>
                    </a:lnTo>
                    <a:lnTo>
                      <a:pt x="2385" y="1722"/>
                    </a:lnTo>
                    <a:lnTo>
                      <a:pt x="2385" y="1722"/>
                    </a:lnTo>
                    <a:lnTo>
                      <a:pt x="2477" y="1741"/>
                    </a:lnTo>
                    <a:lnTo>
                      <a:pt x="2363" y="1637"/>
                    </a:lnTo>
                    <a:close/>
                    <a:moveTo>
                      <a:pt x="2363" y="1639"/>
                    </a:moveTo>
                    <a:lnTo>
                      <a:pt x="2473" y="1741"/>
                    </a:lnTo>
                    <a:lnTo>
                      <a:pt x="2385" y="1722"/>
                    </a:lnTo>
                    <a:lnTo>
                      <a:pt x="2363" y="1639"/>
                    </a:lnTo>
                    <a:close/>
                    <a:moveTo>
                      <a:pt x="2363" y="1637"/>
                    </a:moveTo>
                    <a:lnTo>
                      <a:pt x="2340" y="1615"/>
                    </a:lnTo>
                    <a:lnTo>
                      <a:pt x="2385" y="1558"/>
                    </a:lnTo>
                    <a:lnTo>
                      <a:pt x="2363" y="1637"/>
                    </a:lnTo>
                    <a:close/>
                    <a:moveTo>
                      <a:pt x="2385" y="1556"/>
                    </a:moveTo>
                    <a:lnTo>
                      <a:pt x="2340" y="1613"/>
                    </a:lnTo>
                    <a:lnTo>
                      <a:pt x="2306" y="1580"/>
                    </a:lnTo>
                    <a:lnTo>
                      <a:pt x="2385" y="1556"/>
                    </a:lnTo>
                    <a:close/>
                    <a:moveTo>
                      <a:pt x="2202" y="1649"/>
                    </a:moveTo>
                    <a:lnTo>
                      <a:pt x="2304" y="1656"/>
                    </a:lnTo>
                    <a:lnTo>
                      <a:pt x="2197" y="1682"/>
                    </a:lnTo>
                    <a:lnTo>
                      <a:pt x="2202" y="1649"/>
                    </a:lnTo>
                    <a:close/>
                    <a:moveTo>
                      <a:pt x="2202" y="1646"/>
                    </a:moveTo>
                    <a:lnTo>
                      <a:pt x="2209" y="1611"/>
                    </a:lnTo>
                    <a:lnTo>
                      <a:pt x="2306" y="1580"/>
                    </a:lnTo>
                    <a:lnTo>
                      <a:pt x="2340" y="1615"/>
                    </a:lnTo>
                    <a:lnTo>
                      <a:pt x="2306" y="1656"/>
                    </a:lnTo>
                    <a:lnTo>
                      <a:pt x="2202" y="1646"/>
                    </a:lnTo>
                    <a:close/>
                    <a:moveTo>
                      <a:pt x="2114" y="1639"/>
                    </a:moveTo>
                    <a:lnTo>
                      <a:pt x="2157" y="1577"/>
                    </a:lnTo>
                    <a:lnTo>
                      <a:pt x="2173" y="1620"/>
                    </a:lnTo>
                    <a:lnTo>
                      <a:pt x="2114" y="1639"/>
                    </a:lnTo>
                    <a:close/>
                    <a:moveTo>
                      <a:pt x="2159" y="1577"/>
                    </a:moveTo>
                    <a:lnTo>
                      <a:pt x="2216" y="1565"/>
                    </a:lnTo>
                    <a:lnTo>
                      <a:pt x="2209" y="1611"/>
                    </a:lnTo>
                    <a:lnTo>
                      <a:pt x="2173" y="1620"/>
                    </a:lnTo>
                    <a:lnTo>
                      <a:pt x="2159" y="1577"/>
                    </a:lnTo>
                    <a:close/>
                    <a:moveTo>
                      <a:pt x="2209" y="1611"/>
                    </a:moveTo>
                    <a:lnTo>
                      <a:pt x="2202" y="1646"/>
                    </a:lnTo>
                    <a:lnTo>
                      <a:pt x="2183" y="1646"/>
                    </a:lnTo>
                    <a:lnTo>
                      <a:pt x="2173" y="1622"/>
                    </a:lnTo>
                    <a:lnTo>
                      <a:pt x="2209" y="1611"/>
                    </a:lnTo>
                    <a:close/>
                    <a:moveTo>
                      <a:pt x="2209" y="1611"/>
                    </a:moveTo>
                    <a:lnTo>
                      <a:pt x="2216" y="1565"/>
                    </a:lnTo>
                    <a:lnTo>
                      <a:pt x="2280" y="1554"/>
                    </a:lnTo>
                    <a:lnTo>
                      <a:pt x="2306" y="1580"/>
                    </a:lnTo>
                    <a:lnTo>
                      <a:pt x="2209" y="1611"/>
                    </a:lnTo>
                    <a:close/>
                    <a:moveTo>
                      <a:pt x="2280" y="1554"/>
                    </a:moveTo>
                    <a:lnTo>
                      <a:pt x="2216" y="1565"/>
                    </a:lnTo>
                    <a:lnTo>
                      <a:pt x="2235" y="1461"/>
                    </a:lnTo>
                    <a:lnTo>
                      <a:pt x="2280" y="1554"/>
                    </a:lnTo>
                    <a:close/>
                    <a:moveTo>
                      <a:pt x="2216" y="1565"/>
                    </a:moveTo>
                    <a:lnTo>
                      <a:pt x="2159" y="1577"/>
                    </a:lnTo>
                    <a:lnTo>
                      <a:pt x="2235" y="1463"/>
                    </a:lnTo>
                    <a:lnTo>
                      <a:pt x="2216" y="1565"/>
                    </a:lnTo>
                    <a:close/>
                    <a:moveTo>
                      <a:pt x="2157" y="1577"/>
                    </a:moveTo>
                    <a:lnTo>
                      <a:pt x="2112" y="1641"/>
                    </a:lnTo>
                    <a:lnTo>
                      <a:pt x="2045" y="1618"/>
                    </a:lnTo>
                    <a:lnTo>
                      <a:pt x="2157" y="1577"/>
                    </a:lnTo>
                    <a:close/>
                    <a:moveTo>
                      <a:pt x="2109" y="1641"/>
                    </a:moveTo>
                    <a:lnTo>
                      <a:pt x="1924" y="1660"/>
                    </a:lnTo>
                    <a:lnTo>
                      <a:pt x="2045" y="1618"/>
                    </a:lnTo>
                    <a:lnTo>
                      <a:pt x="2109" y="1641"/>
                    </a:lnTo>
                    <a:close/>
                    <a:moveTo>
                      <a:pt x="1881" y="1561"/>
                    </a:moveTo>
                    <a:lnTo>
                      <a:pt x="1739" y="1625"/>
                    </a:lnTo>
                    <a:lnTo>
                      <a:pt x="1701" y="1601"/>
                    </a:lnTo>
                    <a:lnTo>
                      <a:pt x="1881" y="1561"/>
                    </a:lnTo>
                    <a:close/>
                    <a:moveTo>
                      <a:pt x="1701" y="1601"/>
                    </a:moveTo>
                    <a:lnTo>
                      <a:pt x="1736" y="1625"/>
                    </a:lnTo>
                    <a:lnTo>
                      <a:pt x="1651" y="1611"/>
                    </a:lnTo>
                    <a:lnTo>
                      <a:pt x="1701" y="1601"/>
                    </a:lnTo>
                    <a:close/>
                    <a:moveTo>
                      <a:pt x="1698" y="1601"/>
                    </a:moveTo>
                    <a:lnTo>
                      <a:pt x="1651" y="1611"/>
                    </a:lnTo>
                    <a:lnTo>
                      <a:pt x="1663" y="1577"/>
                    </a:lnTo>
                    <a:lnTo>
                      <a:pt x="1698" y="1601"/>
                    </a:lnTo>
                    <a:close/>
                    <a:moveTo>
                      <a:pt x="1651" y="1608"/>
                    </a:moveTo>
                    <a:lnTo>
                      <a:pt x="1648" y="1568"/>
                    </a:lnTo>
                    <a:lnTo>
                      <a:pt x="1663" y="1575"/>
                    </a:lnTo>
                    <a:lnTo>
                      <a:pt x="1651" y="1608"/>
                    </a:lnTo>
                    <a:close/>
                    <a:moveTo>
                      <a:pt x="1648" y="1565"/>
                    </a:moveTo>
                    <a:lnTo>
                      <a:pt x="1644" y="1459"/>
                    </a:lnTo>
                    <a:lnTo>
                      <a:pt x="1644" y="1459"/>
                    </a:lnTo>
                    <a:lnTo>
                      <a:pt x="1717" y="1418"/>
                    </a:lnTo>
                    <a:lnTo>
                      <a:pt x="1663" y="1575"/>
                    </a:lnTo>
                    <a:lnTo>
                      <a:pt x="1648" y="1565"/>
                    </a:lnTo>
                    <a:close/>
                    <a:moveTo>
                      <a:pt x="1644" y="1461"/>
                    </a:moveTo>
                    <a:lnTo>
                      <a:pt x="1648" y="1565"/>
                    </a:lnTo>
                    <a:lnTo>
                      <a:pt x="1599" y="1535"/>
                    </a:lnTo>
                    <a:lnTo>
                      <a:pt x="1644" y="1461"/>
                    </a:lnTo>
                    <a:close/>
                    <a:moveTo>
                      <a:pt x="1523" y="1352"/>
                    </a:moveTo>
                    <a:lnTo>
                      <a:pt x="1553" y="1333"/>
                    </a:lnTo>
                    <a:lnTo>
                      <a:pt x="1644" y="1380"/>
                    </a:lnTo>
                    <a:lnTo>
                      <a:pt x="1644" y="1425"/>
                    </a:lnTo>
                    <a:lnTo>
                      <a:pt x="1591" y="1432"/>
                    </a:lnTo>
                    <a:lnTo>
                      <a:pt x="1523" y="1352"/>
                    </a:lnTo>
                    <a:close/>
                    <a:moveTo>
                      <a:pt x="1589" y="1430"/>
                    </a:moveTo>
                    <a:lnTo>
                      <a:pt x="1494" y="1373"/>
                    </a:lnTo>
                    <a:lnTo>
                      <a:pt x="1523" y="1354"/>
                    </a:lnTo>
                    <a:lnTo>
                      <a:pt x="1589" y="1430"/>
                    </a:lnTo>
                    <a:close/>
                    <a:moveTo>
                      <a:pt x="1539" y="1271"/>
                    </a:moveTo>
                    <a:lnTo>
                      <a:pt x="1520" y="1314"/>
                    </a:lnTo>
                    <a:lnTo>
                      <a:pt x="1466" y="1285"/>
                    </a:lnTo>
                    <a:lnTo>
                      <a:pt x="1539" y="1271"/>
                    </a:lnTo>
                    <a:close/>
                    <a:moveTo>
                      <a:pt x="1542" y="1271"/>
                    </a:moveTo>
                    <a:lnTo>
                      <a:pt x="1589" y="1304"/>
                    </a:lnTo>
                    <a:lnTo>
                      <a:pt x="1553" y="1330"/>
                    </a:lnTo>
                    <a:lnTo>
                      <a:pt x="1523" y="1314"/>
                    </a:lnTo>
                    <a:lnTo>
                      <a:pt x="1542" y="1271"/>
                    </a:lnTo>
                    <a:close/>
                    <a:moveTo>
                      <a:pt x="1553" y="1330"/>
                    </a:moveTo>
                    <a:lnTo>
                      <a:pt x="1523" y="1352"/>
                    </a:lnTo>
                    <a:lnTo>
                      <a:pt x="1511" y="1337"/>
                    </a:lnTo>
                    <a:lnTo>
                      <a:pt x="1520" y="1314"/>
                    </a:lnTo>
                    <a:lnTo>
                      <a:pt x="1553" y="1330"/>
                    </a:lnTo>
                    <a:close/>
                    <a:moveTo>
                      <a:pt x="1644" y="1428"/>
                    </a:moveTo>
                    <a:lnTo>
                      <a:pt x="1644" y="1459"/>
                    </a:lnTo>
                    <a:lnTo>
                      <a:pt x="1594" y="1432"/>
                    </a:lnTo>
                    <a:lnTo>
                      <a:pt x="1644" y="1428"/>
                    </a:lnTo>
                    <a:close/>
                    <a:moveTo>
                      <a:pt x="1644" y="1459"/>
                    </a:moveTo>
                    <a:lnTo>
                      <a:pt x="1644" y="1428"/>
                    </a:lnTo>
                    <a:lnTo>
                      <a:pt x="1715" y="1418"/>
                    </a:lnTo>
                    <a:lnTo>
                      <a:pt x="1644" y="1459"/>
                    </a:lnTo>
                    <a:close/>
                    <a:moveTo>
                      <a:pt x="1717" y="1418"/>
                    </a:moveTo>
                    <a:lnTo>
                      <a:pt x="1644" y="1425"/>
                    </a:lnTo>
                    <a:lnTo>
                      <a:pt x="1644" y="1380"/>
                    </a:lnTo>
                    <a:lnTo>
                      <a:pt x="1717" y="1418"/>
                    </a:lnTo>
                    <a:close/>
                    <a:moveTo>
                      <a:pt x="1553" y="1330"/>
                    </a:moveTo>
                    <a:lnTo>
                      <a:pt x="1591" y="1304"/>
                    </a:lnTo>
                    <a:lnTo>
                      <a:pt x="1644" y="1342"/>
                    </a:lnTo>
                    <a:lnTo>
                      <a:pt x="1644" y="1378"/>
                    </a:lnTo>
                    <a:lnTo>
                      <a:pt x="1553" y="1330"/>
                    </a:lnTo>
                    <a:close/>
                    <a:moveTo>
                      <a:pt x="1644" y="1340"/>
                    </a:moveTo>
                    <a:lnTo>
                      <a:pt x="1591" y="1304"/>
                    </a:lnTo>
                    <a:lnTo>
                      <a:pt x="1677" y="1245"/>
                    </a:lnTo>
                    <a:lnTo>
                      <a:pt x="1644" y="1340"/>
                    </a:lnTo>
                    <a:close/>
                    <a:moveTo>
                      <a:pt x="1677" y="1245"/>
                    </a:moveTo>
                    <a:lnTo>
                      <a:pt x="1591" y="1304"/>
                    </a:lnTo>
                    <a:lnTo>
                      <a:pt x="1542" y="1271"/>
                    </a:lnTo>
                    <a:lnTo>
                      <a:pt x="1677" y="1245"/>
                    </a:lnTo>
                    <a:close/>
                    <a:moveTo>
                      <a:pt x="1539" y="1271"/>
                    </a:moveTo>
                    <a:lnTo>
                      <a:pt x="1463" y="1283"/>
                    </a:lnTo>
                    <a:lnTo>
                      <a:pt x="1435" y="1221"/>
                    </a:lnTo>
                    <a:lnTo>
                      <a:pt x="1539" y="1271"/>
                    </a:lnTo>
                    <a:close/>
                    <a:moveTo>
                      <a:pt x="1463" y="1283"/>
                    </a:moveTo>
                    <a:lnTo>
                      <a:pt x="1318" y="1164"/>
                    </a:lnTo>
                    <a:lnTo>
                      <a:pt x="1432" y="1219"/>
                    </a:lnTo>
                    <a:lnTo>
                      <a:pt x="1463" y="1283"/>
                    </a:lnTo>
                    <a:close/>
                    <a:moveTo>
                      <a:pt x="1209" y="1010"/>
                    </a:moveTo>
                    <a:lnTo>
                      <a:pt x="1169" y="1062"/>
                    </a:lnTo>
                    <a:lnTo>
                      <a:pt x="1059" y="1060"/>
                    </a:lnTo>
                    <a:lnTo>
                      <a:pt x="1209" y="1010"/>
                    </a:lnTo>
                    <a:close/>
                    <a:moveTo>
                      <a:pt x="1055" y="1062"/>
                    </a:moveTo>
                    <a:lnTo>
                      <a:pt x="953" y="1145"/>
                    </a:lnTo>
                    <a:lnTo>
                      <a:pt x="893" y="1119"/>
                    </a:lnTo>
                    <a:lnTo>
                      <a:pt x="884" y="1067"/>
                    </a:lnTo>
                    <a:lnTo>
                      <a:pt x="1055" y="1062"/>
                    </a:lnTo>
                    <a:close/>
                    <a:moveTo>
                      <a:pt x="872" y="1000"/>
                    </a:moveTo>
                    <a:lnTo>
                      <a:pt x="786" y="832"/>
                    </a:lnTo>
                    <a:lnTo>
                      <a:pt x="955" y="855"/>
                    </a:lnTo>
                    <a:lnTo>
                      <a:pt x="872" y="1000"/>
                    </a:lnTo>
                    <a:close/>
                    <a:moveTo>
                      <a:pt x="824" y="333"/>
                    </a:moveTo>
                    <a:lnTo>
                      <a:pt x="879" y="394"/>
                    </a:lnTo>
                    <a:lnTo>
                      <a:pt x="748" y="454"/>
                    </a:lnTo>
                    <a:lnTo>
                      <a:pt x="824" y="333"/>
                    </a:lnTo>
                    <a:close/>
                    <a:moveTo>
                      <a:pt x="748" y="451"/>
                    </a:moveTo>
                    <a:lnTo>
                      <a:pt x="798" y="304"/>
                    </a:lnTo>
                    <a:lnTo>
                      <a:pt x="822" y="330"/>
                    </a:lnTo>
                    <a:lnTo>
                      <a:pt x="748" y="451"/>
                    </a:lnTo>
                    <a:close/>
                    <a:moveTo>
                      <a:pt x="763" y="546"/>
                    </a:moveTo>
                    <a:lnTo>
                      <a:pt x="727" y="642"/>
                    </a:lnTo>
                    <a:lnTo>
                      <a:pt x="694" y="596"/>
                    </a:lnTo>
                    <a:lnTo>
                      <a:pt x="763" y="546"/>
                    </a:lnTo>
                    <a:close/>
                    <a:moveTo>
                      <a:pt x="763" y="546"/>
                    </a:moveTo>
                    <a:lnTo>
                      <a:pt x="748" y="456"/>
                    </a:lnTo>
                    <a:lnTo>
                      <a:pt x="860" y="494"/>
                    </a:lnTo>
                    <a:lnTo>
                      <a:pt x="829" y="530"/>
                    </a:lnTo>
                    <a:lnTo>
                      <a:pt x="763" y="546"/>
                    </a:lnTo>
                    <a:close/>
                    <a:moveTo>
                      <a:pt x="732" y="497"/>
                    </a:moveTo>
                    <a:lnTo>
                      <a:pt x="722" y="482"/>
                    </a:lnTo>
                    <a:lnTo>
                      <a:pt x="746" y="456"/>
                    </a:lnTo>
                    <a:lnTo>
                      <a:pt x="732" y="497"/>
                    </a:lnTo>
                    <a:close/>
                    <a:moveTo>
                      <a:pt x="748" y="456"/>
                    </a:moveTo>
                    <a:lnTo>
                      <a:pt x="763" y="544"/>
                    </a:lnTo>
                    <a:lnTo>
                      <a:pt x="732" y="497"/>
                    </a:lnTo>
                    <a:lnTo>
                      <a:pt x="748" y="456"/>
                    </a:lnTo>
                    <a:close/>
                    <a:moveTo>
                      <a:pt x="763" y="546"/>
                    </a:moveTo>
                    <a:lnTo>
                      <a:pt x="691" y="596"/>
                    </a:lnTo>
                    <a:lnTo>
                      <a:pt x="732" y="499"/>
                    </a:lnTo>
                    <a:lnTo>
                      <a:pt x="763" y="546"/>
                    </a:lnTo>
                    <a:close/>
                    <a:moveTo>
                      <a:pt x="727" y="642"/>
                    </a:moveTo>
                    <a:lnTo>
                      <a:pt x="679" y="627"/>
                    </a:lnTo>
                    <a:lnTo>
                      <a:pt x="691" y="599"/>
                    </a:lnTo>
                    <a:lnTo>
                      <a:pt x="727" y="642"/>
                    </a:lnTo>
                    <a:close/>
                    <a:moveTo>
                      <a:pt x="727" y="642"/>
                    </a:moveTo>
                    <a:lnTo>
                      <a:pt x="758" y="744"/>
                    </a:lnTo>
                    <a:lnTo>
                      <a:pt x="722" y="751"/>
                    </a:lnTo>
                    <a:lnTo>
                      <a:pt x="658" y="670"/>
                    </a:lnTo>
                    <a:lnTo>
                      <a:pt x="679" y="627"/>
                    </a:lnTo>
                    <a:lnTo>
                      <a:pt x="727" y="642"/>
                    </a:lnTo>
                    <a:close/>
                    <a:moveTo>
                      <a:pt x="729" y="644"/>
                    </a:moveTo>
                    <a:lnTo>
                      <a:pt x="793" y="737"/>
                    </a:lnTo>
                    <a:lnTo>
                      <a:pt x="760" y="744"/>
                    </a:lnTo>
                    <a:lnTo>
                      <a:pt x="729" y="644"/>
                    </a:lnTo>
                    <a:close/>
                    <a:moveTo>
                      <a:pt x="758" y="744"/>
                    </a:moveTo>
                    <a:lnTo>
                      <a:pt x="765" y="763"/>
                    </a:lnTo>
                    <a:lnTo>
                      <a:pt x="744" y="779"/>
                    </a:lnTo>
                    <a:lnTo>
                      <a:pt x="722" y="751"/>
                    </a:lnTo>
                    <a:lnTo>
                      <a:pt x="758" y="744"/>
                    </a:lnTo>
                    <a:close/>
                    <a:moveTo>
                      <a:pt x="744" y="779"/>
                    </a:moveTo>
                    <a:lnTo>
                      <a:pt x="710" y="810"/>
                    </a:lnTo>
                    <a:lnTo>
                      <a:pt x="677" y="760"/>
                    </a:lnTo>
                    <a:lnTo>
                      <a:pt x="722" y="751"/>
                    </a:lnTo>
                    <a:lnTo>
                      <a:pt x="744" y="779"/>
                    </a:lnTo>
                    <a:close/>
                    <a:moveTo>
                      <a:pt x="744" y="779"/>
                    </a:moveTo>
                    <a:lnTo>
                      <a:pt x="784" y="829"/>
                    </a:lnTo>
                    <a:lnTo>
                      <a:pt x="710" y="810"/>
                    </a:lnTo>
                    <a:lnTo>
                      <a:pt x="744" y="779"/>
                    </a:lnTo>
                    <a:close/>
                    <a:moveTo>
                      <a:pt x="869" y="998"/>
                    </a:moveTo>
                    <a:lnTo>
                      <a:pt x="786" y="900"/>
                    </a:lnTo>
                    <a:lnTo>
                      <a:pt x="786" y="832"/>
                    </a:lnTo>
                    <a:lnTo>
                      <a:pt x="869" y="998"/>
                    </a:lnTo>
                    <a:close/>
                    <a:moveTo>
                      <a:pt x="784" y="827"/>
                    </a:moveTo>
                    <a:lnTo>
                      <a:pt x="746" y="779"/>
                    </a:lnTo>
                    <a:lnTo>
                      <a:pt x="765" y="763"/>
                    </a:lnTo>
                    <a:lnTo>
                      <a:pt x="784" y="827"/>
                    </a:lnTo>
                    <a:close/>
                    <a:moveTo>
                      <a:pt x="760" y="744"/>
                    </a:moveTo>
                    <a:lnTo>
                      <a:pt x="791" y="737"/>
                    </a:lnTo>
                    <a:lnTo>
                      <a:pt x="765" y="760"/>
                    </a:lnTo>
                    <a:lnTo>
                      <a:pt x="760" y="744"/>
                    </a:lnTo>
                    <a:close/>
                    <a:moveTo>
                      <a:pt x="729" y="639"/>
                    </a:moveTo>
                    <a:lnTo>
                      <a:pt x="763" y="546"/>
                    </a:lnTo>
                    <a:lnTo>
                      <a:pt x="829" y="530"/>
                    </a:lnTo>
                    <a:lnTo>
                      <a:pt x="729" y="639"/>
                    </a:lnTo>
                    <a:close/>
                    <a:moveTo>
                      <a:pt x="967" y="494"/>
                    </a:moveTo>
                    <a:lnTo>
                      <a:pt x="831" y="530"/>
                    </a:lnTo>
                    <a:lnTo>
                      <a:pt x="862" y="494"/>
                    </a:lnTo>
                    <a:lnTo>
                      <a:pt x="862" y="494"/>
                    </a:lnTo>
                    <a:lnTo>
                      <a:pt x="748" y="456"/>
                    </a:lnTo>
                    <a:lnTo>
                      <a:pt x="879" y="394"/>
                    </a:lnTo>
                    <a:lnTo>
                      <a:pt x="967" y="494"/>
                    </a:lnTo>
                    <a:close/>
                    <a:moveTo>
                      <a:pt x="879" y="394"/>
                    </a:moveTo>
                    <a:lnTo>
                      <a:pt x="824" y="330"/>
                    </a:lnTo>
                    <a:lnTo>
                      <a:pt x="836" y="311"/>
                    </a:lnTo>
                    <a:lnTo>
                      <a:pt x="981" y="347"/>
                    </a:lnTo>
                    <a:lnTo>
                      <a:pt x="879" y="394"/>
                    </a:lnTo>
                    <a:close/>
                    <a:moveTo>
                      <a:pt x="879" y="238"/>
                    </a:moveTo>
                    <a:lnTo>
                      <a:pt x="981" y="347"/>
                    </a:lnTo>
                    <a:lnTo>
                      <a:pt x="836" y="311"/>
                    </a:lnTo>
                    <a:lnTo>
                      <a:pt x="879" y="238"/>
                    </a:lnTo>
                    <a:close/>
                    <a:moveTo>
                      <a:pt x="834" y="311"/>
                    </a:moveTo>
                    <a:lnTo>
                      <a:pt x="822" y="330"/>
                    </a:lnTo>
                    <a:lnTo>
                      <a:pt x="798" y="304"/>
                    </a:lnTo>
                    <a:lnTo>
                      <a:pt x="834" y="311"/>
                    </a:lnTo>
                    <a:close/>
                    <a:moveTo>
                      <a:pt x="796" y="304"/>
                    </a:moveTo>
                    <a:lnTo>
                      <a:pt x="748" y="454"/>
                    </a:lnTo>
                    <a:lnTo>
                      <a:pt x="672" y="406"/>
                    </a:lnTo>
                    <a:lnTo>
                      <a:pt x="796" y="304"/>
                    </a:lnTo>
                    <a:close/>
                    <a:moveTo>
                      <a:pt x="796" y="304"/>
                    </a:moveTo>
                    <a:lnTo>
                      <a:pt x="672" y="406"/>
                    </a:lnTo>
                    <a:lnTo>
                      <a:pt x="618" y="368"/>
                    </a:lnTo>
                    <a:lnTo>
                      <a:pt x="796" y="304"/>
                    </a:lnTo>
                    <a:close/>
                    <a:moveTo>
                      <a:pt x="618" y="368"/>
                    </a:moveTo>
                    <a:lnTo>
                      <a:pt x="672" y="406"/>
                    </a:lnTo>
                    <a:lnTo>
                      <a:pt x="513" y="406"/>
                    </a:lnTo>
                    <a:lnTo>
                      <a:pt x="618" y="368"/>
                    </a:lnTo>
                    <a:close/>
                    <a:moveTo>
                      <a:pt x="511" y="406"/>
                    </a:moveTo>
                    <a:lnTo>
                      <a:pt x="520" y="302"/>
                    </a:lnTo>
                    <a:lnTo>
                      <a:pt x="615" y="368"/>
                    </a:lnTo>
                    <a:lnTo>
                      <a:pt x="511" y="406"/>
                    </a:lnTo>
                    <a:close/>
                    <a:moveTo>
                      <a:pt x="475" y="138"/>
                    </a:moveTo>
                    <a:lnTo>
                      <a:pt x="520" y="299"/>
                    </a:lnTo>
                    <a:lnTo>
                      <a:pt x="337" y="240"/>
                    </a:lnTo>
                    <a:lnTo>
                      <a:pt x="475" y="138"/>
                    </a:lnTo>
                    <a:close/>
                    <a:moveTo>
                      <a:pt x="238" y="231"/>
                    </a:moveTo>
                    <a:lnTo>
                      <a:pt x="271" y="233"/>
                    </a:lnTo>
                    <a:lnTo>
                      <a:pt x="269" y="280"/>
                    </a:lnTo>
                    <a:lnTo>
                      <a:pt x="212" y="266"/>
                    </a:lnTo>
                    <a:lnTo>
                      <a:pt x="238" y="231"/>
                    </a:lnTo>
                    <a:close/>
                    <a:moveTo>
                      <a:pt x="152" y="354"/>
                    </a:moveTo>
                    <a:lnTo>
                      <a:pt x="147" y="254"/>
                    </a:lnTo>
                    <a:lnTo>
                      <a:pt x="209" y="269"/>
                    </a:lnTo>
                    <a:lnTo>
                      <a:pt x="152" y="354"/>
                    </a:lnTo>
                    <a:close/>
                    <a:moveTo>
                      <a:pt x="164" y="150"/>
                    </a:moveTo>
                    <a:lnTo>
                      <a:pt x="257" y="197"/>
                    </a:lnTo>
                    <a:lnTo>
                      <a:pt x="235" y="228"/>
                    </a:lnTo>
                    <a:lnTo>
                      <a:pt x="136" y="216"/>
                    </a:lnTo>
                    <a:lnTo>
                      <a:pt x="119" y="174"/>
                    </a:lnTo>
                    <a:lnTo>
                      <a:pt x="164" y="150"/>
                    </a:lnTo>
                    <a:close/>
                    <a:moveTo>
                      <a:pt x="119" y="171"/>
                    </a:moveTo>
                    <a:lnTo>
                      <a:pt x="107" y="143"/>
                    </a:lnTo>
                    <a:lnTo>
                      <a:pt x="162" y="150"/>
                    </a:lnTo>
                    <a:lnTo>
                      <a:pt x="119" y="171"/>
                    </a:lnTo>
                    <a:close/>
                    <a:moveTo>
                      <a:pt x="257" y="197"/>
                    </a:moveTo>
                    <a:lnTo>
                      <a:pt x="166" y="150"/>
                    </a:lnTo>
                    <a:lnTo>
                      <a:pt x="276" y="169"/>
                    </a:lnTo>
                    <a:lnTo>
                      <a:pt x="257" y="197"/>
                    </a:lnTo>
                    <a:close/>
                    <a:moveTo>
                      <a:pt x="257" y="200"/>
                    </a:moveTo>
                    <a:lnTo>
                      <a:pt x="273" y="207"/>
                    </a:lnTo>
                    <a:lnTo>
                      <a:pt x="271" y="233"/>
                    </a:lnTo>
                    <a:lnTo>
                      <a:pt x="238" y="228"/>
                    </a:lnTo>
                    <a:lnTo>
                      <a:pt x="257" y="200"/>
                    </a:lnTo>
                    <a:close/>
                    <a:moveTo>
                      <a:pt x="271" y="280"/>
                    </a:moveTo>
                    <a:lnTo>
                      <a:pt x="273" y="233"/>
                    </a:lnTo>
                    <a:lnTo>
                      <a:pt x="335" y="242"/>
                    </a:lnTo>
                    <a:lnTo>
                      <a:pt x="271" y="280"/>
                    </a:lnTo>
                    <a:close/>
                    <a:moveTo>
                      <a:pt x="516" y="299"/>
                    </a:moveTo>
                    <a:lnTo>
                      <a:pt x="390" y="290"/>
                    </a:lnTo>
                    <a:lnTo>
                      <a:pt x="340" y="242"/>
                    </a:lnTo>
                    <a:lnTo>
                      <a:pt x="516" y="299"/>
                    </a:lnTo>
                    <a:close/>
                    <a:moveTo>
                      <a:pt x="335" y="240"/>
                    </a:moveTo>
                    <a:lnTo>
                      <a:pt x="273" y="233"/>
                    </a:lnTo>
                    <a:lnTo>
                      <a:pt x="276" y="209"/>
                    </a:lnTo>
                    <a:lnTo>
                      <a:pt x="335" y="240"/>
                    </a:lnTo>
                    <a:close/>
                    <a:moveTo>
                      <a:pt x="257" y="197"/>
                    </a:moveTo>
                    <a:lnTo>
                      <a:pt x="276" y="171"/>
                    </a:lnTo>
                    <a:lnTo>
                      <a:pt x="273" y="207"/>
                    </a:lnTo>
                    <a:lnTo>
                      <a:pt x="257" y="197"/>
                    </a:lnTo>
                    <a:close/>
                    <a:moveTo>
                      <a:pt x="107" y="143"/>
                    </a:moveTo>
                    <a:lnTo>
                      <a:pt x="121" y="57"/>
                    </a:lnTo>
                    <a:lnTo>
                      <a:pt x="164" y="147"/>
                    </a:lnTo>
                    <a:lnTo>
                      <a:pt x="107" y="143"/>
                    </a:lnTo>
                    <a:close/>
                    <a:moveTo>
                      <a:pt x="119" y="57"/>
                    </a:moveTo>
                    <a:lnTo>
                      <a:pt x="107" y="140"/>
                    </a:lnTo>
                    <a:lnTo>
                      <a:pt x="48" y="5"/>
                    </a:lnTo>
                    <a:lnTo>
                      <a:pt x="119" y="57"/>
                    </a:lnTo>
                    <a:close/>
                    <a:moveTo>
                      <a:pt x="107" y="143"/>
                    </a:moveTo>
                    <a:lnTo>
                      <a:pt x="117" y="174"/>
                    </a:lnTo>
                    <a:lnTo>
                      <a:pt x="52" y="207"/>
                    </a:lnTo>
                    <a:lnTo>
                      <a:pt x="107" y="143"/>
                    </a:lnTo>
                    <a:close/>
                    <a:moveTo>
                      <a:pt x="52" y="207"/>
                    </a:moveTo>
                    <a:lnTo>
                      <a:pt x="117" y="174"/>
                    </a:lnTo>
                    <a:lnTo>
                      <a:pt x="133" y="216"/>
                    </a:lnTo>
                    <a:lnTo>
                      <a:pt x="52" y="207"/>
                    </a:lnTo>
                    <a:close/>
                    <a:moveTo>
                      <a:pt x="136" y="219"/>
                    </a:moveTo>
                    <a:lnTo>
                      <a:pt x="235" y="231"/>
                    </a:lnTo>
                    <a:lnTo>
                      <a:pt x="212" y="266"/>
                    </a:lnTo>
                    <a:lnTo>
                      <a:pt x="147" y="252"/>
                    </a:lnTo>
                    <a:lnTo>
                      <a:pt x="136" y="219"/>
                    </a:lnTo>
                    <a:close/>
                    <a:moveTo>
                      <a:pt x="147" y="254"/>
                    </a:moveTo>
                    <a:lnTo>
                      <a:pt x="150" y="356"/>
                    </a:lnTo>
                    <a:lnTo>
                      <a:pt x="5" y="373"/>
                    </a:lnTo>
                    <a:lnTo>
                      <a:pt x="147" y="254"/>
                    </a:lnTo>
                    <a:close/>
                    <a:moveTo>
                      <a:pt x="5" y="373"/>
                    </a:moveTo>
                    <a:lnTo>
                      <a:pt x="150" y="356"/>
                    </a:lnTo>
                    <a:lnTo>
                      <a:pt x="150" y="359"/>
                    </a:lnTo>
                    <a:lnTo>
                      <a:pt x="150" y="359"/>
                    </a:lnTo>
                    <a:lnTo>
                      <a:pt x="119" y="411"/>
                    </a:lnTo>
                    <a:lnTo>
                      <a:pt x="5" y="373"/>
                    </a:lnTo>
                    <a:close/>
                    <a:moveTo>
                      <a:pt x="152" y="354"/>
                    </a:moveTo>
                    <a:lnTo>
                      <a:pt x="212" y="269"/>
                    </a:lnTo>
                    <a:lnTo>
                      <a:pt x="269" y="280"/>
                    </a:lnTo>
                    <a:lnTo>
                      <a:pt x="152" y="354"/>
                    </a:lnTo>
                    <a:close/>
                    <a:moveTo>
                      <a:pt x="271" y="280"/>
                    </a:moveTo>
                    <a:lnTo>
                      <a:pt x="337" y="242"/>
                    </a:lnTo>
                    <a:lnTo>
                      <a:pt x="387" y="290"/>
                    </a:lnTo>
                    <a:lnTo>
                      <a:pt x="271" y="280"/>
                    </a:lnTo>
                    <a:close/>
                    <a:moveTo>
                      <a:pt x="390" y="290"/>
                    </a:moveTo>
                    <a:lnTo>
                      <a:pt x="518" y="302"/>
                    </a:lnTo>
                    <a:lnTo>
                      <a:pt x="459" y="356"/>
                    </a:lnTo>
                    <a:lnTo>
                      <a:pt x="390" y="290"/>
                    </a:lnTo>
                    <a:close/>
                    <a:moveTo>
                      <a:pt x="392" y="418"/>
                    </a:moveTo>
                    <a:lnTo>
                      <a:pt x="459" y="359"/>
                    </a:lnTo>
                    <a:lnTo>
                      <a:pt x="511" y="406"/>
                    </a:lnTo>
                    <a:lnTo>
                      <a:pt x="392" y="418"/>
                    </a:lnTo>
                    <a:close/>
                    <a:moveTo>
                      <a:pt x="459" y="356"/>
                    </a:moveTo>
                    <a:lnTo>
                      <a:pt x="520" y="302"/>
                    </a:lnTo>
                    <a:lnTo>
                      <a:pt x="511" y="406"/>
                    </a:lnTo>
                    <a:lnTo>
                      <a:pt x="459" y="356"/>
                    </a:lnTo>
                    <a:close/>
                    <a:moveTo>
                      <a:pt x="516" y="406"/>
                    </a:moveTo>
                    <a:lnTo>
                      <a:pt x="672" y="406"/>
                    </a:lnTo>
                    <a:lnTo>
                      <a:pt x="696" y="444"/>
                    </a:lnTo>
                    <a:lnTo>
                      <a:pt x="516" y="406"/>
                    </a:lnTo>
                    <a:close/>
                    <a:moveTo>
                      <a:pt x="698" y="444"/>
                    </a:moveTo>
                    <a:lnTo>
                      <a:pt x="675" y="409"/>
                    </a:lnTo>
                    <a:lnTo>
                      <a:pt x="746" y="454"/>
                    </a:lnTo>
                    <a:lnTo>
                      <a:pt x="698" y="444"/>
                    </a:lnTo>
                    <a:close/>
                    <a:moveTo>
                      <a:pt x="698" y="447"/>
                    </a:moveTo>
                    <a:lnTo>
                      <a:pt x="746" y="456"/>
                    </a:lnTo>
                    <a:lnTo>
                      <a:pt x="722" y="482"/>
                    </a:lnTo>
                    <a:lnTo>
                      <a:pt x="698" y="447"/>
                    </a:lnTo>
                    <a:close/>
                    <a:moveTo>
                      <a:pt x="722" y="485"/>
                    </a:moveTo>
                    <a:lnTo>
                      <a:pt x="732" y="497"/>
                    </a:lnTo>
                    <a:lnTo>
                      <a:pt x="691" y="596"/>
                    </a:lnTo>
                    <a:lnTo>
                      <a:pt x="691" y="596"/>
                    </a:lnTo>
                    <a:lnTo>
                      <a:pt x="608" y="604"/>
                    </a:lnTo>
                    <a:lnTo>
                      <a:pt x="722" y="485"/>
                    </a:lnTo>
                    <a:close/>
                    <a:moveTo>
                      <a:pt x="691" y="599"/>
                    </a:moveTo>
                    <a:lnTo>
                      <a:pt x="677" y="627"/>
                    </a:lnTo>
                    <a:lnTo>
                      <a:pt x="608" y="606"/>
                    </a:lnTo>
                    <a:lnTo>
                      <a:pt x="691" y="599"/>
                    </a:lnTo>
                    <a:close/>
                    <a:moveTo>
                      <a:pt x="608" y="606"/>
                    </a:moveTo>
                    <a:lnTo>
                      <a:pt x="677" y="627"/>
                    </a:lnTo>
                    <a:lnTo>
                      <a:pt x="658" y="670"/>
                    </a:lnTo>
                    <a:lnTo>
                      <a:pt x="608" y="606"/>
                    </a:lnTo>
                    <a:close/>
                    <a:moveTo>
                      <a:pt x="722" y="751"/>
                    </a:moveTo>
                    <a:lnTo>
                      <a:pt x="677" y="758"/>
                    </a:lnTo>
                    <a:lnTo>
                      <a:pt x="644" y="706"/>
                    </a:lnTo>
                    <a:lnTo>
                      <a:pt x="658" y="670"/>
                    </a:lnTo>
                    <a:lnTo>
                      <a:pt x="722" y="751"/>
                    </a:lnTo>
                    <a:close/>
                    <a:moveTo>
                      <a:pt x="641" y="706"/>
                    </a:moveTo>
                    <a:lnTo>
                      <a:pt x="677" y="760"/>
                    </a:lnTo>
                    <a:lnTo>
                      <a:pt x="573" y="779"/>
                    </a:lnTo>
                    <a:lnTo>
                      <a:pt x="641" y="706"/>
                    </a:lnTo>
                    <a:close/>
                    <a:moveTo>
                      <a:pt x="575" y="779"/>
                    </a:moveTo>
                    <a:lnTo>
                      <a:pt x="677" y="760"/>
                    </a:lnTo>
                    <a:lnTo>
                      <a:pt x="708" y="810"/>
                    </a:lnTo>
                    <a:lnTo>
                      <a:pt x="575" y="779"/>
                    </a:lnTo>
                    <a:close/>
                    <a:moveTo>
                      <a:pt x="710" y="810"/>
                    </a:moveTo>
                    <a:lnTo>
                      <a:pt x="784" y="832"/>
                    </a:lnTo>
                    <a:lnTo>
                      <a:pt x="786" y="900"/>
                    </a:lnTo>
                    <a:lnTo>
                      <a:pt x="710" y="810"/>
                    </a:lnTo>
                    <a:close/>
                    <a:moveTo>
                      <a:pt x="791" y="1069"/>
                    </a:moveTo>
                    <a:lnTo>
                      <a:pt x="786" y="903"/>
                    </a:lnTo>
                    <a:lnTo>
                      <a:pt x="872" y="1003"/>
                    </a:lnTo>
                    <a:lnTo>
                      <a:pt x="791" y="1069"/>
                    </a:lnTo>
                    <a:close/>
                    <a:moveTo>
                      <a:pt x="872" y="1003"/>
                    </a:moveTo>
                    <a:lnTo>
                      <a:pt x="884" y="1067"/>
                    </a:lnTo>
                    <a:lnTo>
                      <a:pt x="793" y="1069"/>
                    </a:lnTo>
                    <a:lnTo>
                      <a:pt x="872" y="1003"/>
                    </a:lnTo>
                    <a:close/>
                    <a:moveTo>
                      <a:pt x="884" y="1067"/>
                    </a:moveTo>
                    <a:lnTo>
                      <a:pt x="893" y="1117"/>
                    </a:lnTo>
                    <a:lnTo>
                      <a:pt x="793" y="1071"/>
                    </a:lnTo>
                    <a:lnTo>
                      <a:pt x="884" y="1067"/>
                    </a:lnTo>
                    <a:close/>
                    <a:moveTo>
                      <a:pt x="793" y="1071"/>
                    </a:moveTo>
                    <a:lnTo>
                      <a:pt x="893" y="1119"/>
                    </a:lnTo>
                    <a:lnTo>
                      <a:pt x="905" y="1183"/>
                    </a:lnTo>
                    <a:lnTo>
                      <a:pt x="793" y="1071"/>
                    </a:lnTo>
                    <a:close/>
                    <a:moveTo>
                      <a:pt x="905" y="1183"/>
                    </a:moveTo>
                    <a:lnTo>
                      <a:pt x="893" y="1119"/>
                    </a:lnTo>
                    <a:lnTo>
                      <a:pt x="953" y="1145"/>
                    </a:lnTo>
                    <a:lnTo>
                      <a:pt x="905" y="1183"/>
                    </a:lnTo>
                    <a:close/>
                    <a:moveTo>
                      <a:pt x="905" y="1185"/>
                    </a:moveTo>
                    <a:lnTo>
                      <a:pt x="953" y="1147"/>
                    </a:lnTo>
                    <a:lnTo>
                      <a:pt x="1064" y="1200"/>
                    </a:lnTo>
                    <a:lnTo>
                      <a:pt x="905" y="1185"/>
                    </a:lnTo>
                    <a:close/>
                    <a:moveTo>
                      <a:pt x="953" y="1145"/>
                    </a:moveTo>
                    <a:lnTo>
                      <a:pt x="1055" y="1062"/>
                    </a:lnTo>
                    <a:lnTo>
                      <a:pt x="1067" y="1200"/>
                    </a:lnTo>
                    <a:lnTo>
                      <a:pt x="953" y="1145"/>
                    </a:lnTo>
                    <a:close/>
                    <a:moveTo>
                      <a:pt x="1067" y="1197"/>
                    </a:moveTo>
                    <a:lnTo>
                      <a:pt x="1057" y="1062"/>
                    </a:lnTo>
                    <a:lnTo>
                      <a:pt x="1169" y="1064"/>
                    </a:lnTo>
                    <a:lnTo>
                      <a:pt x="1067" y="1197"/>
                    </a:lnTo>
                    <a:close/>
                    <a:moveTo>
                      <a:pt x="1171" y="1062"/>
                    </a:moveTo>
                    <a:lnTo>
                      <a:pt x="1209" y="1010"/>
                    </a:lnTo>
                    <a:lnTo>
                      <a:pt x="1247" y="1064"/>
                    </a:lnTo>
                    <a:lnTo>
                      <a:pt x="1171" y="1062"/>
                    </a:lnTo>
                    <a:close/>
                    <a:moveTo>
                      <a:pt x="1249" y="1064"/>
                    </a:moveTo>
                    <a:lnTo>
                      <a:pt x="1211" y="1010"/>
                    </a:lnTo>
                    <a:lnTo>
                      <a:pt x="1359" y="1067"/>
                    </a:lnTo>
                    <a:lnTo>
                      <a:pt x="1249" y="1064"/>
                    </a:lnTo>
                    <a:close/>
                    <a:moveTo>
                      <a:pt x="1361" y="1067"/>
                    </a:moveTo>
                    <a:lnTo>
                      <a:pt x="1314" y="1162"/>
                    </a:lnTo>
                    <a:lnTo>
                      <a:pt x="1249" y="1064"/>
                    </a:lnTo>
                    <a:lnTo>
                      <a:pt x="1361" y="1067"/>
                    </a:lnTo>
                    <a:close/>
                    <a:moveTo>
                      <a:pt x="1361" y="1067"/>
                    </a:moveTo>
                    <a:lnTo>
                      <a:pt x="1432" y="1219"/>
                    </a:lnTo>
                    <a:lnTo>
                      <a:pt x="1316" y="1162"/>
                    </a:lnTo>
                    <a:lnTo>
                      <a:pt x="1361" y="1067"/>
                    </a:lnTo>
                    <a:close/>
                    <a:moveTo>
                      <a:pt x="1297" y="1330"/>
                    </a:moveTo>
                    <a:lnTo>
                      <a:pt x="1314" y="1164"/>
                    </a:lnTo>
                    <a:lnTo>
                      <a:pt x="1463" y="1283"/>
                    </a:lnTo>
                    <a:lnTo>
                      <a:pt x="1297" y="1330"/>
                    </a:lnTo>
                    <a:close/>
                    <a:moveTo>
                      <a:pt x="1466" y="1285"/>
                    </a:moveTo>
                    <a:lnTo>
                      <a:pt x="1520" y="1314"/>
                    </a:lnTo>
                    <a:lnTo>
                      <a:pt x="1511" y="1337"/>
                    </a:lnTo>
                    <a:lnTo>
                      <a:pt x="1466" y="1285"/>
                    </a:lnTo>
                    <a:close/>
                    <a:moveTo>
                      <a:pt x="1523" y="1352"/>
                    </a:moveTo>
                    <a:lnTo>
                      <a:pt x="1494" y="1371"/>
                    </a:lnTo>
                    <a:lnTo>
                      <a:pt x="1511" y="1340"/>
                    </a:lnTo>
                    <a:lnTo>
                      <a:pt x="1523" y="1352"/>
                    </a:lnTo>
                    <a:close/>
                    <a:moveTo>
                      <a:pt x="1591" y="1432"/>
                    </a:moveTo>
                    <a:lnTo>
                      <a:pt x="1644" y="1459"/>
                    </a:lnTo>
                    <a:lnTo>
                      <a:pt x="1599" y="1532"/>
                    </a:lnTo>
                    <a:lnTo>
                      <a:pt x="1591" y="1432"/>
                    </a:lnTo>
                    <a:close/>
                    <a:moveTo>
                      <a:pt x="1601" y="1537"/>
                    </a:moveTo>
                    <a:lnTo>
                      <a:pt x="1648" y="1565"/>
                    </a:lnTo>
                    <a:lnTo>
                      <a:pt x="1648" y="1611"/>
                    </a:lnTo>
                    <a:lnTo>
                      <a:pt x="1601" y="1537"/>
                    </a:lnTo>
                    <a:close/>
                    <a:moveTo>
                      <a:pt x="1651" y="1613"/>
                    </a:moveTo>
                    <a:lnTo>
                      <a:pt x="1736" y="1625"/>
                    </a:lnTo>
                    <a:lnTo>
                      <a:pt x="1665" y="1770"/>
                    </a:lnTo>
                    <a:lnTo>
                      <a:pt x="1651" y="1613"/>
                    </a:lnTo>
                    <a:close/>
                    <a:moveTo>
                      <a:pt x="1668" y="1770"/>
                    </a:moveTo>
                    <a:lnTo>
                      <a:pt x="1739" y="1625"/>
                    </a:lnTo>
                    <a:lnTo>
                      <a:pt x="1803" y="1639"/>
                    </a:lnTo>
                    <a:lnTo>
                      <a:pt x="1668" y="1770"/>
                    </a:lnTo>
                    <a:close/>
                    <a:moveTo>
                      <a:pt x="1803" y="1637"/>
                    </a:moveTo>
                    <a:lnTo>
                      <a:pt x="1739" y="1625"/>
                    </a:lnTo>
                    <a:lnTo>
                      <a:pt x="1884" y="1561"/>
                    </a:lnTo>
                    <a:lnTo>
                      <a:pt x="1803" y="1637"/>
                    </a:lnTo>
                    <a:close/>
                    <a:moveTo>
                      <a:pt x="1886" y="1561"/>
                    </a:moveTo>
                    <a:lnTo>
                      <a:pt x="1919" y="1660"/>
                    </a:lnTo>
                    <a:lnTo>
                      <a:pt x="1805" y="1637"/>
                    </a:lnTo>
                    <a:lnTo>
                      <a:pt x="1886" y="1561"/>
                    </a:lnTo>
                    <a:close/>
                    <a:moveTo>
                      <a:pt x="1886" y="1561"/>
                    </a:moveTo>
                    <a:lnTo>
                      <a:pt x="2043" y="1618"/>
                    </a:lnTo>
                    <a:lnTo>
                      <a:pt x="1922" y="1660"/>
                    </a:lnTo>
                    <a:lnTo>
                      <a:pt x="1886" y="1561"/>
                    </a:lnTo>
                    <a:close/>
                    <a:moveTo>
                      <a:pt x="1922" y="1660"/>
                    </a:moveTo>
                    <a:lnTo>
                      <a:pt x="2112" y="1641"/>
                    </a:lnTo>
                    <a:lnTo>
                      <a:pt x="2029" y="1791"/>
                    </a:lnTo>
                    <a:lnTo>
                      <a:pt x="1922" y="1660"/>
                    </a:lnTo>
                    <a:close/>
                    <a:moveTo>
                      <a:pt x="2114" y="1641"/>
                    </a:moveTo>
                    <a:lnTo>
                      <a:pt x="2173" y="1622"/>
                    </a:lnTo>
                    <a:lnTo>
                      <a:pt x="2183" y="1646"/>
                    </a:lnTo>
                    <a:lnTo>
                      <a:pt x="2114" y="1641"/>
                    </a:lnTo>
                    <a:close/>
                    <a:moveTo>
                      <a:pt x="2202" y="1649"/>
                    </a:moveTo>
                    <a:lnTo>
                      <a:pt x="2197" y="1679"/>
                    </a:lnTo>
                    <a:lnTo>
                      <a:pt x="2183" y="1646"/>
                    </a:lnTo>
                    <a:lnTo>
                      <a:pt x="2202" y="1649"/>
                    </a:lnTo>
                    <a:close/>
                    <a:moveTo>
                      <a:pt x="2340" y="1615"/>
                    </a:moveTo>
                    <a:lnTo>
                      <a:pt x="2361" y="1637"/>
                    </a:lnTo>
                    <a:lnTo>
                      <a:pt x="2309" y="1656"/>
                    </a:lnTo>
                    <a:lnTo>
                      <a:pt x="2340" y="1615"/>
                    </a:lnTo>
                    <a:close/>
                    <a:moveTo>
                      <a:pt x="2363" y="1639"/>
                    </a:moveTo>
                    <a:lnTo>
                      <a:pt x="2385" y="1720"/>
                    </a:lnTo>
                    <a:lnTo>
                      <a:pt x="2309" y="1656"/>
                    </a:lnTo>
                    <a:lnTo>
                      <a:pt x="2363" y="163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99" name="Freeform 3284">
                <a:extLst>
                  <a:ext uri="{FF2B5EF4-FFF2-40B4-BE49-F238E27FC236}">
                    <a16:creationId xmlns:a16="http://schemas.microsoft.com/office/drawing/2014/main" id="{F79C0A02-0952-29CE-5EC4-742544E68064}"/>
                  </a:ext>
                </a:extLst>
              </p:cNvPr>
              <p:cNvSpPr>
                <a:spLocks/>
              </p:cNvSpPr>
              <p:nvPr/>
            </p:nvSpPr>
            <p:spPr bwMode="auto">
              <a:xfrm>
                <a:off x="6975035" y="-347780"/>
                <a:ext cx="46900" cy="52417"/>
              </a:xfrm>
              <a:custGeom>
                <a:avLst/>
                <a:gdLst>
                  <a:gd name="T0" fmla="*/ 6 w 7"/>
                  <a:gd name="T1" fmla="*/ 6 h 8"/>
                  <a:gd name="T2" fmla="*/ 1 w 7"/>
                  <a:gd name="T3" fmla="*/ 7 h 8"/>
                  <a:gd name="T4" fmla="*/ 1 w 7"/>
                  <a:gd name="T5" fmla="*/ 2 h 8"/>
                  <a:gd name="T6" fmla="*/ 6 w 7"/>
                  <a:gd name="T7" fmla="*/ 2 h 8"/>
                  <a:gd name="T8" fmla="*/ 6 w 7"/>
                  <a:gd name="T9" fmla="*/ 6 h 8"/>
                </a:gdLst>
                <a:ahLst/>
                <a:cxnLst>
                  <a:cxn ang="0">
                    <a:pos x="T0" y="T1"/>
                  </a:cxn>
                  <a:cxn ang="0">
                    <a:pos x="T2" y="T3"/>
                  </a:cxn>
                  <a:cxn ang="0">
                    <a:pos x="T4" y="T5"/>
                  </a:cxn>
                  <a:cxn ang="0">
                    <a:pos x="T6" y="T7"/>
                  </a:cxn>
                  <a:cxn ang="0">
                    <a:pos x="T8" y="T9"/>
                  </a:cxn>
                </a:cxnLst>
                <a:rect l="0" t="0" r="r" b="b"/>
                <a:pathLst>
                  <a:path w="7" h="8">
                    <a:moveTo>
                      <a:pt x="6" y="6"/>
                    </a:moveTo>
                    <a:cubicBezTo>
                      <a:pt x="5" y="8"/>
                      <a:pt x="3" y="8"/>
                      <a:pt x="1" y="7"/>
                    </a:cubicBezTo>
                    <a:cubicBezTo>
                      <a:pt x="0" y="5"/>
                      <a:pt x="0" y="3"/>
                      <a:pt x="1" y="2"/>
                    </a:cubicBezTo>
                    <a:cubicBezTo>
                      <a:pt x="2" y="0"/>
                      <a:pt x="4" y="0"/>
                      <a:pt x="6" y="2"/>
                    </a:cubicBezTo>
                    <a:cubicBezTo>
                      <a:pt x="7" y="3"/>
                      <a:pt x="7" y="5"/>
                      <a:pt x="6"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00" name="Freeform 3285">
                <a:extLst>
                  <a:ext uri="{FF2B5EF4-FFF2-40B4-BE49-F238E27FC236}">
                    <a16:creationId xmlns:a16="http://schemas.microsoft.com/office/drawing/2014/main" id="{27EBE6C9-9901-2B37-BF7D-A8D9EB215610}"/>
                  </a:ext>
                </a:extLst>
              </p:cNvPr>
              <p:cNvSpPr>
                <a:spLocks/>
              </p:cNvSpPr>
              <p:nvPr/>
            </p:nvSpPr>
            <p:spPr bwMode="auto">
              <a:xfrm>
                <a:off x="6563972" y="19142"/>
                <a:ext cx="44141" cy="46900"/>
              </a:xfrm>
              <a:custGeom>
                <a:avLst/>
                <a:gdLst>
                  <a:gd name="T0" fmla="*/ 6 w 7"/>
                  <a:gd name="T1" fmla="*/ 6 h 7"/>
                  <a:gd name="T2" fmla="*/ 1 w 7"/>
                  <a:gd name="T3" fmla="*/ 6 h 7"/>
                  <a:gd name="T4" fmla="*/ 1 w 7"/>
                  <a:gd name="T5" fmla="*/ 1 h 7"/>
                  <a:gd name="T6" fmla="*/ 6 w 7"/>
                  <a:gd name="T7" fmla="*/ 1 h 7"/>
                  <a:gd name="T8" fmla="*/ 6 w 7"/>
                  <a:gd name="T9" fmla="*/ 6 h 7"/>
                </a:gdLst>
                <a:ahLst/>
                <a:cxnLst>
                  <a:cxn ang="0">
                    <a:pos x="T0" y="T1"/>
                  </a:cxn>
                  <a:cxn ang="0">
                    <a:pos x="T2" y="T3"/>
                  </a:cxn>
                  <a:cxn ang="0">
                    <a:pos x="T4" y="T5"/>
                  </a:cxn>
                  <a:cxn ang="0">
                    <a:pos x="T6" y="T7"/>
                  </a:cxn>
                  <a:cxn ang="0">
                    <a:pos x="T8" y="T9"/>
                  </a:cxn>
                </a:cxnLst>
                <a:rect l="0" t="0" r="r" b="b"/>
                <a:pathLst>
                  <a:path w="7" h="7">
                    <a:moveTo>
                      <a:pt x="6" y="6"/>
                    </a:moveTo>
                    <a:cubicBezTo>
                      <a:pt x="5" y="7"/>
                      <a:pt x="3" y="7"/>
                      <a:pt x="1" y="6"/>
                    </a:cubicBezTo>
                    <a:cubicBezTo>
                      <a:pt x="0" y="5"/>
                      <a:pt x="0" y="3"/>
                      <a:pt x="1" y="1"/>
                    </a:cubicBezTo>
                    <a:cubicBezTo>
                      <a:pt x="2" y="0"/>
                      <a:pt x="4" y="0"/>
                      <a:pt x="6" y="1"/>
                    </a:cubicBezTo>
                    <a:cubicBezTo>
                      <a:pt x="7" y="2"/>
                      <a:pt x="7" y="4"/>
                      <a:pt x="6"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01" name="Freeform 3286">
                <a:extLst>
                  <a:ext uri="{FF2B5EF4-FFF2-40B4-BE49-F238E27FC236}">
                    <a16:creationId xmlns:a16="http://schemas.microsoft.com/office/drawing/2014/main" id="{C3486CAB-9453-48E6-313D-4AE31E0BB4C8}"/>
                  </a:ext>
                </a:extLst>
              </p:cNvPr>
              <p:cNvSpPr>
                <a:spLocks/>
              </p:cNvSpPr>
              <p:nvPr/>
            </p:nvSpPr>
            <p:spPr bwMode="auto">
              <a:xfrm>
                <a:off x="7664737" y="-289845"/>
                <a:ext cx="52417" cy="46900"/>
              </a:xfrm>
              <a:custGeom>
                <a:avLst/>
                <a:gdLst>
                  <a:gd name="T0" fmla="*/ 6 w 8"/>
                  <a:gd name="T1" fmla="*/ 6 h 7"/>
                  <a:gd name="T2" fmla="*/ 2 w 8"/>
                  <a:gd name="T3" fmla="*/ 6 h 7"/>
                  <a:gd name="T4" fmla="*/ 1 w 8"/>
                  <a:gd name="T5" fmla="*/ 1 h 7"/>
                  <a:gd name="T6" fmla="*/ 6 w 8"/>
                  <a:gd name="T7" fmla="*/ 1 h 7"/>
                  <a:gd name="T8" fmla="*/ 6 w 8"/>
                  <a:gd name="T9" fmla="*/ 6 h 7"/>
                </a:gdLst>
                <a:ahLst/>
                <a:cxnLst>
                  <a:cxn ang="0">
                    <a:pos x="T0" y="T1"/>
                  </a:cxn>
                  <a:cxn ang="0">
                    <a:pos x="T2" y="T3"/>
                  </a:cxn>
                  <a:cxn ang="0">
                    <a:pos x="T4" y="T5"/>
                  </a:cxn>
                  <a:cxn ang="0">
                    <a:pos x="T6" y="T7"/>
                  </a:cxn>
                  <a:cxn ang="0">
                    <a:pos x="T8" y="T9"/>
                  </a:cxn>
                </a:cxnLst>
                <a:rect l="0" t="0" r="r" b="b"/>
                <a:pathLst>
                  <a:path w="8" h="7">
                    <a:moveTo>
                      <a:pt x="6" y="6"/>
                    </a:moveTo>
                    <a:cubicBezTo>
                      <a:pt x="5" y="7"/>
                      <a:pt x="3" y="7"/>
                      <a:pt x="2" y="6"/>
                    </a:cubicBezTo>
                    <a:cubicBezTo>
                      <a:pt x="0" y="5"/>
                      <a:pt x="0" y="3"/>
                      <a:pt x="1" y="1"/>
                    </a:cubicBezTo>
                    <a:cubicBezTo>
                      <a:pt x="3" y="0"/>
                      <a:pt x="5" y="0"/>
                      <a:pt x="6" y="1"/>
                    </a:cubicBezTo>
                    <a:cubicBezTo>
                      <a:pt x="8" y="2"/>
                      <a:pt x="8" y="4"/>
                      <a:pt x="6"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02" name="Freeform 3287">
                <a:extLst>
                  <a:ext uri="{FF2B5EF4-FFF2-40B4-BE49-F238E27FC236}">
                    <a16:creationId xmlns:a16="http://schemas.microsoft.com/office/drawing/2014/main" id="{4A097B33-D5E0-2EA8-FAE9-ACA261E81F13}"/>
                  </a:ext>
                </a:extLst>
              </p:cNvPr>
              <p:cNvSpPr>
                <a:spLocks/>
              </p:cNvSpPr>
              <p:nvPr/>
            </p:nvSpPr>
            <p:spPr bwMode="auto">
              <a:xfrm>
                <a:off x="6997105" y="-648490"/>
                <a:ext cx="38623" cy="38623"/>
              </a:xfrm>
              <a:custGeom>
                <a:avLst/>
                <a:gdLst>
                  <a:gd name="T0" fmla="*/ 5 w 6"/>
                  <a:gd name="T1" fmla="*/ 5 h 6"/>
                  <a:gd name="T2" fmla="*/ 2 w 6"/>
                  <a:gd name="T3" fmla="*/ 5 h 6"/>
                  <a:gd name="T4" fmla="*/ 1 w 6"/>
                  <a:gd name="T5" fmla="*/ 1 h 6"/>
                  <a:gd name="T6" fmla="*/ 5 w 6"/>
                  <a:gd name="T7" fmla="*/ 1 h 6"/>
                  <a:gd name="T8" fmla="*/ 5 w 6"/>
                  <a:gd name="T9" fmla="*/ 5 h 6"/>
                </a:gdLst>
                <a:ahLst/>
                <a:cxnLst>
                  <a:cxn ang="0">
                    <a:pos x="T0" y="T1"/>
                  </a:cxn>
                  <a:cxn ang="0">
                    <a:pos x="T2" y="T3"/>
                  </a:cxn>
                  <a:cxn ang="0">
                    <a:pos x="T4" y="T5"/>
                  </a:cxn>
                  <a:cxn ang="0">
                    <a:pos x="T6" y="T7"/>
                  </a:cxn>
                  <a:cxn ang="0">
                    <a:pos x="T8" y="T9"/>
                  </a:cxn>
                </a:cxnLst>
                <a:rect l="0" t="0" r="r" b="b"/>
                <a:pathLst>
                  <a:path w="6" h="6">
                    <a:moveTo>
                      <a:pt x="5" y="5"/>
                    </a:moveTo>
                    <a:cubicBezTo>
                      <a:pt x="4" y="6"/>
                      <a:pt x="3" y="6"/>
                      <a:pt x="2" y="5"/>
                    </a:cubicBezTo>
                    <a:cubicBezTo>
                      <a:pt x="1" y="4"/>
                      <a:pt x="0" y="3"/>
                      <a:pt x="1" y="1"/>
                    </a:cubicBezTo>
                    <a:cubicBezTo>
                      <a:pt x="2" y="0"/>
                      <a:pt x="4" y="0"/>
                      <a:pt x="5" y="1"/>
                    </a:cubicBezTo>
                    <a:cubicBezTo>
                      <a:pt x="6" y="2"/>
                      <a:pt x="6" y="4"/>
                      <a:pt x="5"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03" name="Freeform 3288">
                <a:extLst>
                  <a:ext uri="{FF2B5EF4-FFF2-40B4-BE49-F238E27FC236}">
                    <a16:creationId xmlns:a16="http://schemas.microsoft.com/office/drawing/2014/main" id="{25982949-8020-5FCE-C421-CBDAA4287815}"/>
                  </a:ext>
                </a:extLst>
              </p:cNvPr>
              <p:cNvSpPr>
                <a:spLocks/>
              </p:cNvSpPr>
              <p:nvPr/>
            </p:nvSpPr>
            <p:spPr bwMode="auto">
              <a:xfrm>
                <a:off x="7546108" y="-734013"/>
                <a:ext cx="38623" cy="38623"/>
              </a:xfrm>
              <a:custGeom>
                <a:avLst/>
                <a:gdLst>
                  <a:gd name="T0" fmla="*/ 5 w 6"/>
                  <a:gd name="T1" fmla="*/ 4 h 6"/>
                  <a:gd name="T2" fmla="*/ 1 w 6"/>
                  <a:gd name="T3" fmla="*/ 5 h 6"/>
                  <a:gd name="T4" fmla="*/ 1 w 6"/>
                  <a:gd name="T5" fmla="*/ 1 h 6"/>
                  <a:gd name="T6" fmla="*/ 5 w 6"/>
                  <a:gd name="T7" fmla="*/ 1 h 6"/>
                  <a:gd name="T8" fmla="*/ 5 w 6"/>
                  <a:gd name="T9" fmla="*/ 4 h 6"/>
                </a:gdLst>
                <a:ahLst/>
                <a:cxnLst>
                  <a:cxn ang="0">
                    <a:pos x="T0" y="T1"/>
                  </a:cxn>
                  <a:cxn ang="0">
                    <a:pos x="T2" y="T3"/>
                  </a:cxn>
                  <a:cxn ang="0">
                    <a:pos x="T4" y="T5"/>
                  </a:cxn>
                  <a:cxn ang="0">
                    <a:pos x="T6" y="T7"/>
                  </a:cxn>
                  <a:cxn ang="0">
                    <a:pos x="T8" y="T9"/>
                  </a:cxn>
                </a:cxnLst>
                <a:rect l="0" t="0" r="r" b="b"/>
                <a:pathLst>
                  <a:path w="6" h="6">
                    <a:moveTo>
                      <a:pt x="5" y="4"/>
                    </a:moveTo>
                    <a:cubicBezTo>
                      <a:pt x="4" y="6"/>
                      <a:pt x="2" y="6"/>
                      <a:pt x="1" y="5"/>
                    </a:cubicBezTo>
                    <a:cubicBezTo>
                      <a:pt x="0" y="4"/>
                      <a:pt x="0" y="2"/>
                      <a:pt x="1" y="1"/>
                    </a:cubicBezTo>
                    <a:cubicBezTo>
                      <a:pt x="2" y="0"/>
                      <a:pt x="4" y="0"/>
                      <a:pt x="5" y="1"/>
                    </a:cubicBezTo>
                    <a:cubicBezTo>
                      <a:pt x="6" y="2"/>
                      <a:pt x="6" y="3"/>
                      <a:pt x="5"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04" name="Freeform 3289">
                <a:extLst>
                  <a:ext uri="{FF2B5EF4-FFF2-40B4-BE49-F238E27FC236}">
                    <a16:creationId xmlns:a16="http://schemas.microsoft.com/office/drawing/2014/main" id="{046F7685-3EA8-32AE-1566-42AECF7D1C41}"/>
                  </a:ext>
                </a:extLst>
              </p:cNvPr>
              <p:cNvSpPr>
                <a:spLocks/>
              </p:cNvSpPr>
              <p:nvPr/>
            </p:nvSpPr>
            <p:spPr bwMode="auto">
              <a:xfrm>
                <a:off x="6379132" y="-538138"/>
                <a:ext cx="41382" cy="33106"/>
              </a:xfrm>
              <a:custGeom>
                <a:avLst/>
                <a:gdLst>
                  <a:gd name="T0" fmla="*/ 5 w 6"/>
                  <a:gd name="T1" fmla="*/ 4 h 5"/>
                  <a:gd name="T2" fmla="*/ 1 w 6"/>
                  <a:gd name="T3" fmla="*/ 5 h 5"/>
                  <a:gd name="T4" fmla="*/ 1 w 6"/>
                  <a:gd name="T5" fmla="*/ 1 h 5"/>
                  <a:gd name="T6" fmla="*/ 4 w 6"/>
                  <a:gd name="T7" fmla="*/ 1 h 5"/>
                  <a:gd name="T8" fmla="*/ 5 w 6"/>
                  <a:gd name="T9" fmla="*/ 4 h 5"/>
                </a:gdLst>
                <a:ahLst/>
                <a:cxnLst>
                  <a:cxn ang="0">
                    <a:pos x="T0" y="T1"/>
                  </a:cxn>
                  <a:cxn ang="0">
                    <a:pos x="T2" y="T3"/>
                  </a:cxn>
                  <a:cxn ang="0">
                    <a:pos x="T4" y="T5"/>
                  </a:cxn>
                  <a:cxn ang="0">
                    <a:pos x="T6" y="T7"/>
                  </a:cxn>
                  <a:cxn ang="0">
                    <a:pos x="T8" y="T9"/>
                  </a:cxn>
                </a:cxnLst>
                <a:rect l="0" t="0" r="r" b="b"/>
                <a:pathLst>
                  <a:path w="6" h="5">
                    <a:moveTo>
                      <a:pt x="5" y="4"/>
                    </a:moveTo>
                    <a:cubicBezTo>
                      <a:pt x="4" y="5"/>
                      <a:pt x="2" y="5"/>
                      <a:pt x="1" y="5"/>
                    </a:cubicBezTo>
                    <a:cubicBezTo>
                      <a:pt x="0" y="4"/>
                      <a:pt x="0" y="2"/>
                      <a:pt x="1" y="1"/>
                    </a:cubicBezTo>
                    <a:cubicBezTo>
                      <a:pt x="2" y="0"/>
                      <a:pt x="3" y="0"/>
                      <a:pt x="4" y="1"/>
                    </a:cubicBezTo>
                    <a:cubicBezTo>
                      <a:pt x="6" y="1"/>
                      <a:pt x="6" y="3"/>
                      <a:pt x="5"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05" name="Freeform 3290">
                <a:extLst>
                  <a:ext uri="{FF2B5EF4-FFF2-40B4-BE49-F238E27FC236}">
                    <a16:creationId xmlns:a16="http://schemas.microsoft.com/office/drawing/2014/main" id="{2609515D-8797-4266-CD9A-07C64129B887}"/>
                  </a:ext>
                </a:extLst>
              </p:cNvPr>
              <p:cNvSpPr>
                <a:spLocks/>
              </p:cNvSpPr>
              <p:nvPr/>
            </p:nvSpPr>
            <p:spPr bwMode="auto">
              <a:xfrm>
                <a:off x="6641219" y="-413991"/>
                <a:ext cx="41382" cy="38623"/>
              </a:xfrm>
              <a:custGeom>
                <a:avLst/>
                <a:gdLst>
                  <a:gd name="T0" fmla="*/ 5 w 6"/>
                  <a:gd name="T1" fmla="*/ 4 h 6"/>
                  <a:gd name="T2" fmla="*/ 1 w 6"/>
                  <a:gd name="T3" fmla="*/ 5 h 6"/>
                  <a:gd name="T4" fmla="*/ 1 w 6"/>
                  <a:gd name="T5" fmla="*/ 1 h 6"/>
                  <a:gd name="T6" fmla="*/ 5 w 6"/>
                  <a:gd name="T7" fmla="*/ 1 h 6"/>
                  <a:gd name="T8" fmla="*/ 5 w 6"/>
                  <a:gd name="T9" fmla="*/ 4 h 6"/>
                </a:gdLst>
                <a:ahLst/>
                <a:cxnLst>
                  <a:cxn ang="0">
                    <a:pos x="T0" y="T1"/>
                  </a:cxn>
                  <a:cxn ang="0">
                    <a:pos x="T2" y="T3"/>
                  </a:cxn>
                  <a:cxn ang="0">
                    <a:pos x="T4" y="T5"/>
                  </a:cxn>
                  <a:cxn ang="0">
                    <a:pos x="T6" y="T7"/>
                  </a:cxn>
                  <a:cxn ang="0">
                    <a:pos x="T8" y="T9"/>
                  </a:cxn>
                </a:cxnLst>
                <a:rect l="0" t="0" r="r" b="b"/>
                <a:pathLst>
                  <a:path w="6" h="6">
                    <a:moveTo>
                      <a:pt x="5" y="4"/>
                    </a:moveTo>
                    <a:cubicBezTo>
                      <a:pt x="4" y="5"/>
                      <a:pt x="2" y="6"/>
                      <a:pt x="1" y="5"/>
                    </a:cubicBezTo>
                    <a:cubicBezTo>
                      <a:pt x="0" y="4"/>
                      <a:pt x="0" y="2"/>
                      <a:pt x="1" y="1"/>
                    </a:cubicBezTo>
                    <a:cubicBezTo>
                      <a:pt x="2" y="0"/>
                      <a:pt x="4" y="0"/>
                      <a:pt x="5" y="1"/>
                    </a:cubicBezTo>
                    <a:cubicBezTo>
                      <a:pt x="6" y="1"/>
                      <a:pt x="6" y="3"/>
                      <a:pt x="5"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06" name="Freeform 3291">
                <a:extLst>
                  <a:ext uri="{FF2B5EF4-FFF2-40B4-BE49-F238E27FC236}">
                    <a16:creationId xmlns:a16="http://schemas.microsoft.com/office/drawing/2014/main" id="{048E3E81-AAE8-342E-0364-D1DF2971B9C0}"/>
                  </a:ext>
                </a:extLst>
              </p:cNvPr>
              <p:cNvSpPr>
                <a:spLocks/>
              </p:cNvSpPr>
              <p:nvPr/>
            </p:nvSpPr>
            <p:spPr bwMode="auto">
              <a:xfrm>
                <a:off x="8089594" y="5348"/>
                <a:ext cx="38623" cy="38623"/>
              </a:xfrm>
              <a:custGeom>
                <a:avLst/>
                <a:gdLst>
                  <a:gd name="T0" fmla="*/ 5 w 6"/>
                  <a:gd name="T1" fmla="*/ 5 h 6"/>
                  <a:gd name="T2" fmla="*/ 1 w 6"/>
                  <a:gd name="T3" fmla="*/ 5 h 6"/>
                  <a:gd name="T4" fmla="*/ 1 w 6"/>
                  <a:gd name="T5" fmla="*/ 2 h 6"/>
                  <a:gd name="T6" fmla="*/ 5 w 6"/>
                  <a:gd name="T7" fmla="*/ 1 h 6"/>
                  <a:gd name="T8" fmla="*/ 5 w 6"/>
                  <a:gd name="T9" fmla="*/ 5 h 6"/>
                </a:gdLst>
                <a:ahLst/>
                <a:cxnLst>
                  <a:cxn ang="0">
                    <a:pos x="T0" y="T1"/>
                  </a:cxn>
                  <a:cxn ang="0">
                    <a:pos x="T2" y="T3"/>
                  </a:cxn>
                  <a:cxn ang="0">
                    <a:pos x="T4" y="T5"/>
                  </a:cxn>
                  <a:cxn ang="0">
                    <a:pos x="T6" y="T7"/>
                  </a:cxn>
                  <a:cxn ang="0">
                    <a:pos x="T8" y="T9"/>
                  </a:cxn>
                </a:cxnLst>
                <a:rect l="0" t="0" r="r" b="b"/>
                <a:pathLst>
                  <a:path w="6" h="6">
                    <a:moveTo>
                      <a:pt x="5" y="5"/>
                    </a:moveTo>
                    <a:cubicBezTo>
                      <a:pt x="4" y="6"/>
                      <a:pt x="3" y="6"/>
                      <a:pt x="1" y="5"/>
                    </a:cubicBezTo>
                    <a:cubicBezTo>
                      <a:pt x="0" y="4"/>
                      <a:pt x="0" y="3"/>
                      <a:pt x="1" y="2"/>
                    </a:cubicBezTo>
                    <a:cubicBezTo>
                      <a:pt x="2" y="0"/>
                      <a:pt x="4" y="0"/>
                      <a:pt x="5" y="1"/>
                    </a:cubicBezTo>
                    <a:cubicBezTo>
                      <a:pt x="6" y="2"/>
                      <a:pt x="6" y="4"/>
                      <a:pt x="5"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07" name="Freeform 3292">
                <a:extLst>
                  <a:ext uri="{FF2B5EF4-FFF2-40B4-BE49-F238E27FC236}">
                    <a16:creationId xmlns:a16="http://schemas.microsoft.com/office/drawing/2014/main" id="{3D89631E-1026-13BA-9432-70BFEEB2F329}"/>
                  </a:ext>
                </a:extLst>
              </p:cNvPr>
              <p:cNvSpPr>
                <a:spLocks/>
              </p:cNvSpPr>
              <p:nvPr/>
            </p:nvSpPr>
            <p:spPr bwMode="auto">
              <a:xfrm>
                <a:off x="8437204" y="-281568"/>
                <a:ext cx="38623" cy="38623"/>
              </a:xfrm>
              <a:custGeom>
                <a:avLst/>
                <a:gdLst>
                  <a:gd name="T0" fmla="*/ 5 w 6"/>
                  <a:gd name="T1" fmla="*/ 5 h 6"/>
                  <a:gd name="T2" fmla="*/ 1 w 6"/>
                  <a:gd name="T3" fmla="*/ 5 h 6"/>
                  <a:gd name="T4" fmla="*/ 1 w 6"/>
                  <a:gd name="T5" fmla="*/ 2 h 6"/>
                  <a:gd name="T6" fmla="*/ 5 w 6"/>
                  <a:gd name="T7" fmla="*/ 1 h 6"/>
                  <a:gd name="T8" fmla="*/ 5 w 6"/>
                  <a:gd name="T9" fmla="*/ 5 h 6"/>
                </a:gdLst>
                <a:ahLst/>
                <a:cxnLst>
                  <a:cxn ang="0">
                    <a:pos x="T0" y="T1"/>
                  </a:cxn>
                  <a:cxn ang="0">
                    <a:pos x="T2" y="T3"/>
                  </a:cxn>
                  <a:cxn ang="0">
                    <a:pos x="T4" y="T5"/>
                  </a:cxn>
                  <a:cxn ang="0">
                    <a:pos x="T6" y="T7"/>
                  </a:cxn>
                  <a:cxn ang="0">
                    <a:pos x="T8" y="T9"/>
                  </a:cxn>
                </a:cxnLst>
                <a:rect l="0" t="0" r="r" b="b"/>
                <a:pathLst>
                  <a:path w="6" h="6">
                    <a:moveTo>
                      <a:pt x="5" y="5"/>
                    </a:moveTo>
                    <a:cubicBezTo>
                      <a:pt x="4" y="6"/>
                      <a:pt x="2" y="6"/>
                      <a:pt x="1" y="5"/>
                    </a:cubicBezTo>
                    <a:cubicBezTo>
                      <a:pt x="0" y="4"/>
                      <a:pt x="0" y="3"/>
                      <a:pt x="1" y="2"/>
                    </a:cubicBezTo>
                    <a:cubicBezTo>
                      <a:pt x="2" y="1"/>
                      <a:pt x="3" y="0"/>
                      <a:pt x="5" y="1"/>
                    </a:cubicBezTo>
                    <a:cubicBezTo>
                      <a:pt x="6" y="2"/>
                      <a:pt x="6" y="4"/>
                      <a:pt x="5"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08" name="Freeform 3293">
                <a:extLst>
                  <a:ext uri="{FF2B5EF4-FFF2-40B4-BE49-F238E27FC236}">
                    <a16:creationId xmlns:a16="http://schemas.microsoft.com/office/drawing/2014/main" id="{E4C4EFD0-EA4A-E5DC-BF3B-D411F35F4716}"/>
                  </a:ext>
                </a:extLst>
              </p:cNvPr>
              <p:cNvSpPr>
                <a:spLocks/>
              </p:cNvSpPr>
              <p:nvPr/>
            </p:nvSpPr>
            <p:spPr bwMode="auto">
              <a:xfrm>
                <a:off x="8903443" y="248123"/>
                <a:ext cx="38623" cy="38623"/>
              </a:xfrm>
              <a:custGeom>
                <a:avLst/>
                <a:gdLst>
                  <a:gd name="T0" fmla="*/ 5 w 6"/>
                  <a:gd name="T1" fmla="*/ 5 h 6"/>
                  <a:gd name="T2" fmla="*/ 2 w 6"/>
                  <a:gd name="T3" fmla="*/ 5 h 6"/>
                  <a:gd name="T4" fmla="*/ 1 w 6"/>
                  <a:gd name="T5" fmla="*/ 2 h 6"/>
                  <a:gd name="T6" fmla="*/ 5 w 6"/>
                  <a:gd name="T7" fmla="*/ 1 h 6"/>
                  <a:gd name="T8" fmla="*/ 5 w 6"/>
                  <a:gd name="T9" fmla="*/ 5 h 6"/>
                </a:gdLst>
                <a:ahLst/>
                <a:cxnLst>
                  <a:cxn ang="0">
                    <a:pos x="T0" y="T1"/>
                  </a:cxn>
                  <a:cxn ang="0">
                    <a:pos x="T2" y="T3"/>
                  </a:cxn>
                  <a:cxn ang="0">
                    <a:pos x="T4" y="T5"/>
                  </a:cxn>
                  <a:cxn ang="0">
                    <a:pos x="T6" y="T7"/>
                  </a:cxn>
                  <a:cxn ang="0">
                    <a:pos x="T8" y="T9"/>
                  </a:cxn>
                </a:cxnLst>
                <a:rect l="0" t="0" r="r" b="b"/>
                <a:pathLst>
                  <a:path w="6" h="6">
                    <a:moveTo>
                      <a:pt x="5" y="5"/>
                    </a:moveTo>
                    <a:cubicBezTo>
                      <a:pt x="4" y="6"/>
                      <a:pt x="3" y="6"/>
                      <a:pt x="2" y="5"/>
                    </a:cubicBezTo>
                    <a:cubicBezTo>
                      <a:pt x="1" y="4"/>
                      <a:pt x="0" y="3"/>
                      <a:pt x="1" y="2"/>
                    </a:cubicBezTo>
                    <a:cubicBezTo>
                      <a:pt x="2" y="0"/>
                      <a:pt x="4" y="0"/>
                      <a:pt x="5" y="1"/>
                    </a:cubicBezTo>
                    <a:cubicBezTo>
                      <a:pt x="6" y="2"/>
                      <a:pt x="6" y="4"/>
                      <a:pt x="5"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09" name="Freeform 3294">
                <a:extLst>
                  <a:ext uri="{FF2B5EF4-FFF2-40B4-BE49-F238E27FC236}">
                    <a16:creationId xmlns:a16="http://schemas.microsoft.com/office/drawing/2014/main" id="{E51E87E9-F158-CE6A-8F45-06A6F08E6F65}"/>
                  </a:ext>
                </a:extLst>
              </p:cNvPr>
              <p:cNvSpPr>
                <a:spLocks/>
              </p:cNvSpPr>
              <p:nvPr/>
            </p:nvSpPr>
            <p:spPr bwMode="auto">
              <a:xfrm>
                <a:off x="6569490" y="-957477"/>
                <a:ext cx="38623" cy="38623"/>
              </a:xfrm>
              <a:custGeom>
                <a:avLst/>
                <a:gdLst>
                  <a:gd name="T0" fmla="*/ 5 w 6"/>
                  <a:gd name="T1" fmla="*/ 4 h 6"/>
                  <a:gd name="T2" fmla="*/ 1 w 6"/>
                  <a:gd name="T3" fmla="*/ 5 h 6"/>
                  <a:gd name="T4" fmla="*/ 1 w 6"/>
                  <a:gd name="T5" fmla="*/ 1 h 6"/>
                  <a:gd name="T6" fmla="*/ 4 w 6"/>
                  <a:gd name="T7" fmla="*/ 1 h 6"/>
                  <a:gd name="T8" fmla="*/ 5 w 6"/>
                  <a:gd name="T9" fmla="*/ 4 h 6"/>
                </a:gdLst>
                <a:ahLst/>
                <a:cxnLst>
                  <a:cxn ang="0">
                    <a:pos x="T0" y="T1"/>
                  </a:cxn>
                  <a:cxn ang="0">
                    <a:pos x="T2" y="T3"/>
                  </a:cxn>
                  <a:cxn ang="0">
                    <a:pos x="T4" y="T5"/>
                  </a:cxn>
                  <a:cxn ang="0">
                    <a:pos x="T6" y="T7"/>
                  </a:cxn>
                  <a:cxn ang="0">
                    <a:pos x="T8" y="T9"/>
                  </a:cxn>
                </a:cxnLst>
                <a:rect l="0" t="0" r="r" b="b"/>
                <a:pathLst>
                  <a:path w="6" h="6">
                    <a:moveTo>
                      <a:pt x="5" y="4"/>
                    </a:moveTo>
                    <a:cubicBezTo>
                      <a:pt x="4" y="5"/>
                      <a:pt x="2" y="6"/>
                      <a:pt x="1" y="5"/>
                    </a:cubicBezTo>
                    <a:cubicBezTo>
                      <a:pt x="0" y="4"/>
                      <a:pt x="0" y="2"/>
                      <a:pt x="1" y="1"/>
                    </a:cubicBezTo>
                    <a:cubicBezTo>
                      <a:pt x="2" y="0"/>
                      <a:pt x="3" y="0"/>
                      <a:pt x="4" y="1"/>
                    </a:cubicBezTo>
                    <a:cubicBezTo>
                      <a:pt x="6" y="2"/>
                      <a:pt x="6" y="3"/>
                      <a:pt x="5"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10" name="Freeform 3295">
                <a:extLst>
                  <a:ext uri="{FF2B5EF4-FFF2-40B4-BE49-F238E27FC236}">
                    <a16:creationId xmlns:a16="http://schemas.microsoft.com/office/drawing/2014/main" id="{24A1A0E8-5401-D389-ABBD-D83052F5582F}"/>
                  </a:ext>
                </a:extLst>
              </p:cNvPr>
              <p:cNvSpPr>
                <a:spLocks/>
              </p:cNvSpPr>
              <p:nvPr/>
            </p:nvSpPr>
            <p:spPr bwMode="auto">
              <a:xfrm>
                <a:off x="6693636" y="-700908"/>
                <a:ext cx="27588" cy="33106"/>
              </a:xfrm>
              <a:custGeom>
                <a:avLst/>
                <a:gdLst>
                  <a:gd name="T0" fmla="*/ 3 w 4"/>
                  <a:gd name="T1" fmla="*/ 4 h 5"/>
                  <a:gd name="T2" fmla="*/ 1 w 4"/>
                  <a:gd name="T3" fmla="*/ 4 h 5"/>
                  <a:gd name="T4" fmla="*/ 0 w 4"/>
                  <a:gd name="T5" fmla="*/ 1 h 5"/>
                  <a:gd name="T6" fmla="*/ 3 w 4"/>
                  <a:gd name="T7" fmla="*/ 1 h 5"/>
                  <a:gd name="T8" fmla="*/ 3 w 4"/>
                  <a:gd name="T9" fmla="*/ 4 h 5"/>
                </a:gdLst>
                <a:ahLst/>
                <a:cxnLst>
                  <a:cxn ang="0">
                    <a:pos x="T0" y="T1"/>
                  </a:cxn>
                  <a:cxn ang="0">
                    <a:pos x="T2" y="T3"/>
                  </a:cxn>
                  <a:cxn ang="0">
                    <a:pos x="T4" y="T5"/>
                  </a:cxn>
                  <a:cxn ang="0">
                    <a:pos x="T6" y="T7"/>
                  </a:cxn>
                  <a:cxn ang="0">
                    <a:pos x="T8" y="T9"/>
                  </a:cxn>
                </a:cxnLst>
                <a:rect l="0" t="0" r="r" b="b"/>
                <a:pathLst>
                  <a:path w="4" h="5">
                    <a:moveTo>
                      <a:pt x="3" y="4"/>
                    </a:moveTo>
                    <a:cubicBezTo>
                      <a:pt x="3" y="4"/>
                      <a:pt x="1" y="5"/>
                      <a:pt x="1" y="4"/>
                    </a:cubicBezTo>
                    <a:cubicBezTo>
                      <a:pt x="0" y="3"/>
                      <a:pt x="0" y="2"/>
                      <a:pt x="0" y="1"/>
                    </a:cubicBezTo>
                    <a:cubicBezTo>
                      <a:pt x="1" y="0"/>
                      <a:pt x="2" y="0"/>
                      <a:pt x="3" y="1"/>
                    </a:cubicBezTo>
                    <a:cubicBezTo>
                      <a:pt x="4" y="2"/>
                      <a:pt x="4" y="3"/>
                      <a:pt x="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11" name="Freeform 3296">
                <a:extLst>
                  <a:ext uri="{FF2B5EF4-FFF2-40B4-BE49-F238E27FC236}">
                    <a16:creationId xmlns:a16="http://schemas.microsoft.com/office/drawing/2014/main" id="{AFBC78F8-7BCF-AACF-7CBD-2C859D100EB7}"/>
                  </a:ext>
                </a:extLst>
              </p:cNvPr>
              <p:cNvSpPr>
                <a:spLocks/>
              </p:cNvSpPr>
              <p:nvPr/>
            </p:nvSpPr>
            <p:spPr bwMode="auto">
              <a:xfrm>
                <a:off x="6368096" y="-1100935"/>
                <a:ext cx="24829" cy="24829"/>
              </a:xfrm>
              <a:custGeom>
                <a:avLst/>
                <a:gdLst>
                  <a:gd name="T0" fmla="*/ 4 w 4"/>
                  <a:gd name="T1" fmla="*/ 3 h 4"/>
                  <a:gd name="T2" fmla="*/ 1 w 4"/>
                  <a:gd name="T3" fmla="*/ 3 h 4"/>
                  <a:gd name="T4" fmla="*/ 1 w 4"/>
                  <a:gd name="T5" fmla="*/ 1 h 4"/>
                  <a:gd name="T6" fmla="*/ 3 w 4"/>
                  <a:gd name="T7" fmla="*/ 1 h 4"/>
                  <a:gd name="T8" fmla="*/ 4 w 4"/>
                  <a:gd name="T9" fmla="*/ 3 h 4"/>
                </a:gdLst>
                <a:ahLst/>
                <a:cxnLst>
                  <a:cxn ang="0">
                    <a:pos x="T0" y="T1"/>
                  </a:cxn>
                  <a:cxn ang="0">
                    <a:pos x="T2" y="T3"/>
                  </a:cxn>
                  <a:cxn ang="0">
                    <a:pos x="T4" y="T5"/>
                  </a:cxn>
                  <a:cxn ang="0">
                    <a:pos x="T6" y="T7"/>
                  </a:cxn>
                  <a:cxn ang="0">
                    <a:pos x="T8" y="T9"/>
                  </a:cxn>
                </a:cxnLst>
                <a:rect l="0" t="0" r="r" b="b"/>
                <a:pathLst>
                  <a:path w="4" h="4">
                    <a:moveTo>
                      <a:pt x="4" y="3"/>
                    </a:moveTo>
                    <a:cubicBezTo>
                      <a:pt x="3" y="4"/>
                      <a:pt x="2" y="4"/>
                      <a:pt x="1" y="3"/>
                    </a:cubicBezTo>
                    <a:cubicBezTo>
                      <a:pt x="0" y="3"/>
                      <a:pt x="0" y="2"/>
                      <a:pt x="1" y="1"/>
                    </a:cubicBezTo>
                    <a:cubicBezTo>
                      <a:pt x="1" y="0"/>
                      <a:pt x="3" y="0"/>
                      <a:pt x="3" y="1"/>
                    </a:cubicBezTo>
                    <a:cubicBezTo>
                      <a:pt x="4" y="1"/>
                      <a:pt x="4" y="2"/>
                      <a:pt x="4"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12" name="Freeform 3297">
                <a:extLst>
                  <a:ext uri="{FF2B5EF4-FFF2-40B4-BE49-F238E27FC236}">
                    <a16:creationId xmlns:a16="http://schemas.microsoft.com/office/drawing/2014/main" id="{CB216406-FF93-F332-E3C7-5E66BB117090}"/>
                  </a:ext>
                </a:extLst>
              </p:cNvPr>
              <p:cNvSpPr>
                <a:spLocks/>
              </p:cNvSpPr>
              <p:nvPr/>
            </p:nvSpPr>
            <p:spPr bwMode="auto">
              <a:xfrm>
                <a:off x="6530866" y="-714702"/>
                <a:ext cx="33106" cy="24829"/>
              </a:xfrm>
              <a:custGeom>
                <a:avLst/>
                <a:gdLst>
                  <a:gd name="T0" fmla="*/ 4 w 5"/>
                  <a:gd name="T1" fmla="*/ 3 h 4"/>
                  <a:gd name="T2" fmla="*/ 1 w 5"/>
                  <a:gd name="T3" fmla="*/ 3 h 4"/>
                  <a:gd name="T4" fmla="*/ 1 w 5"/>
                  <a:gd name="T5" fmla="*/ 1 h 4"/>
                  <a:gd name="T6" fmla="*/ 4 w 5"/>
                  <a:gd name="T7" fmla="*/ 0 h 4"/>
                  <a:gd name="T8" fmla="*/ 4 w 5"/>
                  <a:gd name="T9" fmla="*/ 3 h 4"/>
                </a:gdLst>
                <a:ahLst/>
                <a:cxnLst>
                  <a:cxn ang="0">
                    <a:pos x="T0" y="T1"/>
                  </a:cxn>
                  <a:cxn ang="0">
                    <a:pos x="T2" y="T3"/>
                  </a:cxn>
                  <a:cxn ang="0">
                    <a:pos x="T4" y="T5"/>
                  </a:cxn>
                  <a:cxn ang="0">
                    <a:pos x="T6" y="T7"/>
                  </a:cxn>
                  <a:cxn ang="0">
                    <a:pos x="T8" y="T9"/>
                  </a:cxn>
                </a:cxnLst>
                <a:rect l="0" t="0" r="r" b="b"/>
                <a:pathLst>
                  <a:path w="5" h="4">
                    <a:moveTo>
                      <a:pt x="4" y="3"/>
                    </a:moveTo>
                    <a:cubicBezTo>
                      <a:pt x="3" y="4"/>
                      <a:pt x="2" y="4"/>
                      <a:pt x="1" y="3"/>
                    </a:cubicBezTo>
                    <a:cubicBezTo>
                      <a:pt x="1" y="3"/>
                      <a:pt x="0" y="1"/>
                      <a:pt x="1" y="1"/>
                    </a:cubicBezTo>
                    <a:cubicBezTo>
                      <a:pt x="2" y="0"/>
                      <a:pt x="3" y="0"/>
                      <a:pt x="4" y="0"/>
                    </a:cubicBezTo>
                    <a:cubicBezTo>
                      <a:pt x="5" y="1"/>
                      <a:pt x="5" y="2"/>
                      <a:pt x="4"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13" name="Freeform 3298">
                <a:extLst>
                  <a:ext uri="{FF2B5EF4-FFF2-40B4-BE49-F238E27FC236}">
                    <a16:creationId xmlns:a16="http://schemas.microsoft.com/office/drawing/2014/main" id="{8247FC6E-4A7B-3618-B29E-123210B844EF}"/>
                  </a:ext>
                </a:extLst>
              </p:cNvPr>
              <p:cNvSpPr>
                <a:spLocks/>
              </p:cNvSpPr>
              <p:nvPr/>
            </p:nvSpPr>
            <p:spPr bwMode="auto">
              <a:xfrm>
                <a:off x="6660530" y="-124316"/>
                <a:ext cx="27588" cy="24829"/>
              </a:xfrm>
              <a:custGeom>
                <a:avLst/>
                <a:gdLst>
                  <a:gd name="T0" fmla="*/ 3 w 4"/>
                  <a:gd name="T1" fmla="*/ 3 h 4"/>
                  <a:gd name="T2" fmla="*/ 0 w 4"/>
                  <a:gd name="T3" fmla="*/ 3 h 4"/>
                  <a:gd name="T4" fmla="*/ 0 w 4"/>
                  <a:gd name="T5" fmla="*/ 1 h 4"/>
                  <a:gd name="T6" fmla="*/ 3 w 4"/>
                  <a:gd name="T7" fmla="*/ 1 h 4"/>
                  <a:gd name="T8" fmla="*/ 3 w 4"/>
                  <a:gd name="T9" fmla="*/ 3 h 4"/>
                </a:gdLst>
                <a:ahLst/>
                <a:cxnLst>
                  <a:cxn ang="0">
                    <a:pos x="T0" y="T1"/>
                  </a:cxn>
                  <a:cxn ang="0">
                    <a:pos x="T2" y="T3"/>
                  </a:cxn>
                  <a:cxn ang="0">
                    <a:pos x="T4" y="T5"/>
                  </a:cxn>
                  <a:cxn ang="0">
                    <a:pos x="T6" y="T7"/>
                  </a:cxn>
                  <a:cxn ang="0">
                    <a:pos x="T8" y="T9"/>
                  </a:cxn>
                </a:cxnLst>
                <a:rect l="0" t="0" r="r" b="b"/>
                <a:pathLst>
                  <a:path w="4" h="4">
                    <a:moveTo>
                      <a:pt x="3" y="3"/>
                    </a:moveTo>
                    <a:cubicBezTo>
                      <a:pt x="2" y="4"/>
                      <a:pt x="1" y="4"/>
                      <a:pt x="0" y="3"/>
                    </a:cubicBezTo>
                    <a:cubicBezTo>
                      <a:pt x="0" y="3"/>
                      <a:pt x="0" y="2"/>
                      <a:pt x="0" y="1"/>
                    </a:cubicBezTo>
                    <a:cubicBezTo>
                      <a:pt x="1" y="0"/>
                      <a:pt x="2" y="0"/>
                      <a:pt x="3" y="1"/>
                    </a:cubicBezTo>
                    <a:cubicBezTo>
                      <a:pt x="4" y="1"/>
                      <a:pt x="4" y="2"/>
                      <a:pt x="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14" name="Freeform 3299">
                <a:extLst>
                  <a:ext uri="{FF2B5EF4-FFF2-40B4-BE49-F238E27FC236}">
                    <a16:creationId xmlns:a16="http://schemas.microsoft.com/office/drawing/2014/main" id="{E3E2EDCA-0DB6-4481-9632-F8D75E4E5F2A}"/>
                  </a:ext>
                </a:extLst>
              </p:cNvPr>
              <p:cNvSpPr>
                <a:spLocks/>
              </p:cNvSpPr>
              <p:nvPr/>
            </p:nvSpPr>
            <p:spPr bwMode="auto">
              <a:xfrm>
                <a:off x="6249468" y="-80175"/>
                <a:ext cx="24829" cy="27588"/>
              </a:xfrm>
              <a:custGeom>
                <a:avLst/>
                <a:gdLst>
                  <a:gd name="T0" fmla="*/ 3 w 4"/>
                  <a:gd name="T1" fmla="*/ 3 h 4"/>
                  <a:gd name="T2" fmla="*/ 1 w 4"/>
                  <a:gd name="T3" fmla="*/ 4 h 4"/>
                  <a:gd name="T4" fmla="*/ 0 w 4"/>
                  <a:gd name="T5" fmla="*/ 1 h 4"/>
                  <a:gd name="T6" fmla="*/ 3 w 4"/>
                  <a:gd name="T7" fmla="*/ 1 h 4"/>
                  <a:gd name="T8" fmla="*/ 3 w 4"/>
                  <a:gd name="T9" fmla="*/ 3 h 4"/>
                </a:gdLst>
                <a:ahLst/>
                <a:cxnLst>
                  <a:cxn ang="0">
                    <a:pos x="T0" y="T1"/>
                  </a:cxn>
                  <a:cxn ang="0">
                    <a:pos x="T2" y="T3"/>
                  </a:cxn>
                  <a:cxn ang="0">
                    <a:pos x="T4" y="T5"/>
                  </a:cxn>
                  <a:cxn ang="0">
                    <a:pos x="T6" y="T7"/>
                  </a:cxn>
                  <a:cxn ang="0">
                    <a:pos x="T8" y="T9"/>
                  </a:cxn>
                </a:cxnLst>
                <a:rect l="0" t="0" r="r" b="b"/>
                <a:pathLst>
                  <a:path w="4" h="4">
                    <a:moveTo>
                      <a:pt x="3" y="3"/>
                    </a:moveTo>
                    <a:cubicBezTo>
                      <a:pt x="3" y="4"/>
                      <a:pt x="1" y="4"/>
                      <a:pt x="1" y="4"/>
                    </a:cubicBezTo>
                    <a:cubicBezTo>
                      <a:pt x="0" y="3"/>
                      <a:pt x="0" y="2"/>
                      <a:pt x="0" y="1"/>
                    </a:cubicBezTo>
                    <a:cubicBezTo>
                      <a:pt x="1" y="0"/>
                      <a:pt x="2" y="0"/>
                      <a:pt x="3" y="1"/>
                    </a:cubicBezTo>
                    <a:cubicBezTo>
                      <a:pt x="4" y="1"/>
                      <a:pt x="4" y="3"/>
                      <a:pt x="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15" name="Freeform 3300">
                <a:extLst>
                  <a:ext uri="{FF2B5EF4-FFF2-40B4-BE49-F238E27FC236}">
                    <a16:creationId xmlns:a16="http://schemas.microsoft.com/office/drawing/2014/main" id="{FFBBEB5D-B303-A872-B72A-676BFC70A0F7}"/>
                  </a:ext>
                </a:extLst>
              </p:cNvPr>
              <p:cNvSpPr>
                <a:spLocks/>
              </p:cNvSpPr>
              <p:nvPr/>
            </p:nvSpPr>
            <p:spPr bwMode="auto">
              <a:xfrm>
                <a:off x="7173669" y="-447097"/>
                <a:ext cx="24829" cy="33106"/>
              </a:xfrm>
              <a:custGeom>
                <a:avLst/>
                <a:gdLst>
                  <a:gd name="T0" fmla="*/ 3 w 4"/>
                  <a:gd name="T1" fmla="*/ 4 h 5"/>
                  <a:gd name="T2" fmla="*/ 1 w 4"/>
                  <a:gd name="T3" fmla="*/ 4 h 5"/>
                  <a:gd name="T4" fmla="*/ 0 w 4"/>
                  <a:gd name="T5" fmla="*/ 1 h 5"/>
                  <a:gd name="T6" fmla="*/ 3 w 4"/>
                  <a:gd name="T7" fmla="*/ 1 h 5"/>
                  <a:gd name="T8" fmla="*/ 3 w 4"/>
                  <a:gd name="T9" fmla="*/ 4 h 5"/>
                </a:gdLst>
                <a:ahLst/>
                <a:cxnLst>
                  <a:cxn ang="0">
                    <a:pos x="T0" y="T1"/>
                  </a:cxn>
                  <a:cxn ang="0">
                    <a:pos x="T2" y="T3"/>
                  </a:cxn>
                  <a:cxn ang="0">
                    <a:pos x="T4" y="T5"/>
                  </a:cxn>
                  <a:cxn ang="0">
                    <a:pos x="T6" y="T7"/>
                  </a:cxn>
                  <a:cxn ang="0">
                    <a:pos x="T8" y="T9"/>
                  </a:cxn>
                </a:cxnLst>
                <a:rect l="0" t="0" r="r" b="b"/>
                <a:pathLst>
                  <a:path w="4" h="5">
                    <a:moveTo>
                      <a:pt x="3" y="4"/>
                    </a:moveTo>
                    <a:cubicBezTo>
                      <a:pt x="3" y="4"/>
                      <a:pt x="1" y="5"/>
                      <a:pt x="1" y="4"/>
                    </a:cubicBezTo>
                    <a:cubicBezTo>
                      <a:pt x="0" y="3"/>
                      <a:pt x="0" y="2"/>
                      <a:pt x="0" y="1"/>
                    </a:cubicBezTo>
                    <a:cubicBezTo>
                      <a:pt x="1" y="0"/>
                      <a:pt x="2" y="0"/>
                      <a:pt x="3" y="1"/>
                    </a:cubicBezTo>
                    <a:cubicBezTo>
                      <a:pt x="4" y="2"/>
                      <a:pt x="4" y="3"/>
                      <a:pt x="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16" name="Freeform 3301">
                <a:extLst>
                  <a:ext uri="{FF2B5EF4-FFF2-40B4-BE49-F238E27FC236}">
                    <a16:creationId xmlns:a16="http://schemas.microsoft.com/office/drawing/2014/main" id="{EBDE8E78-4F48-BD94-2AD4-4A0D73EDFA76}"/>
                  </a:ext>
                </a:extLst>
              </p:cNvPr>
              <p:cNvSpPr>
                <a:spLocks/>
              </p:cNvSpPr>
              <p:nvPr/>
            </p:nvSpPr>
            <p:spPr bwMode="auto">
              <a:xfrm>
                <a:off x="7650943" y="13624"/>
                <a:ext cx="27588" cy="24829"/>
              </a:xfrm>
              <a:custGeom>
                <a:avLst/>
                <a:gdLst>
                  <a:gd name="T0" fmla="*/ 4 w 4"/>
                  <a:gd name="T1" fmla="*/ 3 h 4"/>
                  <a:gd name="T2" fmla="*/ 1 w 4"/>
                  <a:gd name="T3" fmla="*/ 4 h 4"/>
                  <a:gd name="T4" fmla="*/ 1 w 4"/>
                  <a:gd name="T5" fmla="*/ 1 h 4"/>
                  <a:gd name="T6" fmla="*/ 3 w 4"/>
                  <a:gd name="T7" fmla="*/ 1 h 4"/>
                  <a:gd name="T8" fmla="*/ 4 w 4"/>
                  <a:gd name="T9" fmla="*/ 3 h 4"/>
                </a:gdLst>
                <a:ahLst/>
                <a:cxnLst>
                  <a:cxn ang="0">
                    <a:pos x="T0" y="T1"/>
                  </a:cxn>
                  <a:cxn ang="0">
                    <a:pos x="T2" y="T3"/>
                  </a:cxn>
                  <a:cxn ang="0">
                    <a:pos x="T4" y="T5"/>
                  </a:cxn>
                  <a:cxn ang="0">
                    <a:pos x="T6" y="T7"/>
                  </a:cxn>
                  <a:cxn ang="0">
                    <a:pos x="T8" y="T9"/>
                  </a:cxn>
                </a:cxnLst>
                <a:rect l="0" t="0" r="r" b="b"/>
                <a:pathLst>
                  <a:path w="4" h="4">
                    <a:moveTo>
                      <a:pt x="4" y="3"/>
                    </a:moveTo>
                    <a:cubicBezTo>
                      <a:pt x="3" y="4"/>
                      <a:pt x="2" y="4"/>
                      <a:pt x="1" y="4"/>
                    </a:cubicBezTo>
                    <a:cubicBezTo>
                      <a:pt x="0" y="3"/>
                      <a:pt x="0" y="2"/>
                      <a:pt x="1" y="1"/>
                    </a:cubicBezTo>
                    <a:cubicBezTo>
                      <a:pt x="1" y="0"/>
                      <a:pt x="3" y="0"/>
                      <a:pt x="3" y="1"/>
                    </a:cubicBezTo>
                    <a:cubicBezTo>
                      <a:pt x="4" y="1"/>
                      <a:pt x="4" y="3"/>
                      <a:pt x="4"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17" name="Freeform 3302">
                <a:extLst>
                  <a:ext uri="{FF2B5EF4-FFF2-40B4-BE49-F238E27FC236}">
                    <a16:creationId xmlns:a16="http://schemas.microsoft.com/office/drawing/2014/main" id="{F6D8450E-526B-A669-AFB6-C5FCE3D2BC74}"/>
                  </a:ext>
                </a:extLst>
              </p:cNvPr>
              <p:cNvSpPr>
                <a:spLocks/>
              </p:cNvSpPr>
              <p:nvPr/>
            </p:nvSpPr>
            <p:spPr bwMode="auto">
              <a:xfrm>
                <a:off x="7317127" y="43971"/>
                <a:ext cx="33106" cy="33106"/>
              </a:xfrm>
              <a:custGeom>
                <a:avLst/>
                <a:gdLst>
                  <a:gd name="T0" fmla="*/ 4 w 5"/>
                  <a:gd name="T1" fmla="*/ 4 h 5"/>
                  <a:gd name="T2" fmla="*/ 1 w 5"/>
                  <a:gd name="T3" fmla="*/ 4 h 5"/>
                  <a:gd name="T4" fmla="*/ 1 w 5"/>
                  <a:gd name="T5" fmla="*/ 1 h 5"/>
                  <a:gd name="T6" fmla="*/ 4 w 5"/>
                  <a:gd name="T7" fmla="*/ 1 h 5"/>
                  <a:gd name="T8" fmla="*/ 4 w 5"/>
                  <a:gd name="T9" fmla="*/ 4 h 5"/>
                </a:gdLst>
                <a:ahLst/>
                <a:cxnLst>
                  <a:cxn ang="0">
                    <a:pos x="T0" y="T1"/>
                  </a:cxn>
                  <a:cxn ang="0">
                    <a:pos x="T2" y="T3"/>
                  </a:cxn>
                  <a:cxn ang="0">
                    <a:pos x="T4" y="T5"/>
                  </a:cxn>
                  <a:cxn ang="0">
                    <a:pos x="T6" y="T7"/>
                  </a:cxn>
                  <a:cxn ang="0">
                    <a:pos x="T8" y="T9"/>
                  </a:cxn>
                </a:cxnLst>
                <a:rect l="0" t="0" r="r" b="b"/>
                <a:pathLst>
                  <a:path w="5" h="5">
                    <a:moveTo>
                      <a:pt x="4" y="4"/>
                    </a:moveTo>
                    <a:cubicBezTo>
                      <a:pt x="3" y="5"/>
                      <a:pt x="2" y="5"/>
                      <a:pt x="1" y="4"/>
                    </a:cubicBezTo>
                    <a:cubicBezTo>
                      <a:pt x="1" y="3"/>
                      <a:pt x="0" y="2"/>
                      <a:pt x="1" y="1"/>
                    </a:cubicBezTo>
                    <a:cubicBezTo>
                      <a:pt x="2" y="1"/>
                      <a:pt x="3" y="0"/>
                      <a:pt x="4" y="1"/>
                    </a:cubicBezTo>
                    <a:cubicBezTo>
                      <a:pt x="5" y="2"/>
                      <a:pt x="5" y="3"/>
                      <a:pt x="4"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18" name="Freeform 3303">
                <a:extLst>
                  <a:ext uri="{FF2B5EF4-FFF2-40B4-BE49-F238E27FC236}">
                    <a16:creationId xmlns:a16="http://schemas.microsoft.com/office/drawing/2014/main" id="{E6F568DF-BBA2-E347-A98D-0CF977CE7088}"/>
                  </a:ext>
                </a:extLst>
              </p:cNvPr>
              <p:cNvSpPr>
                <a:spLocks/>
              </p:cNvSpPr>
              <p:nvPr/>
            </p:nvSpPr>
            <p:spPr bwMode="auto">
              <a:xfrm>
                <a:off x="8188911" y="1119907"/>
                <a:ext cx="44141" cy="46900"/>
              </a:xfrm>
              <a:custGeom>
                <a:avLst/>
                <a:gdLst>
                  <a:gd name="T0" fmla="*/ 4 w 7"/>
                  <a:gd name="T1" fmla="*/ 6 h 7"/>
                  <a:gd name="T2" fmla="*/ 0 w 7"/>
                  <a:gd name="T3" fmla="*/ 3 h 7"/>
                  <a:gd name="T4" fmla="*/ 3 w 7"/>
                  <a:gd name="T5" fmla="*/ 0 h 7"/>
                  <a:gd name="T6" fmla="*/ 7 w 7"/>
                  <a:gd name="T7" fmla="*/ 3 h 7"/>
                  <a:gd name="T8" fmla="*/ 4 w 7"/>
                  <a:gd name="T9" fmla="*/ 6 h 7"/>
                </a:gdLst>
                <a:ahLst/>
                <a:cxnLst>
                  <a:cxn ang="0">
                    <a:pos x="T0" y="T1"/>
                  </a:cxn>
                  <a:cxn ang="0">
                    <a:pos x="T2" y="T3"/>
                  </a:cxn>
                  <a:cxn ang="0">
                    <a:pos x="T4" y="T5"/>
                  </a:cxn>
                  <a:cxn ang="0">
                    <a:pos x="T6" y="T7"/>
                  </a:cxn>
                  <a:cxn ang="0">
                    <a:pos x="T8" y="T9"/>
                  </a:cxn>
                </a:cxnLst>
                <a:rect l="0" t="0" r="r" b="b"/>
                <a:pathLst>
                  <a:path w="7" h="7">
                    <a:moveTo>
                      <a:pt x="4" y="6"/>
                    </a:moveTo>
                    <a:cubicBezTo>
                      <a:pt x="2" y="7"/>
                      <a:pt x="0" y="5"/>
                      <a:pt x="0" y="3"/>
                    </a:cubicBezTo>
                    <a:cubicBezTo>
                      <a:pt x="0" y="1"/>
                      <a:pt x="1" y="0"/>
                      <a:pt x="3" y="0"/>
                    </a:cubicBezTo>
                    <a:cubicBezTo>
                      <a:pt x="5" y="0"/>
                      <a:pt x="7" y="1"/>
                      <a:pt x="7" y="3"/>
                    </a:cubicBezTo>
                    <a:cubicBezTo>
                      <a:pt x="7" y="5"/>
                      <a:pt x="6" y="6"/>
                      <a:pt x="4"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19" name="Freeform 3304">
                <a:extLst>
                  <a:ext uri="{FF2B5EF4-FFF2-40B4-BE49-F238E27FC236}">
                    <a16:creationId xmlns:a16="http://schemas.microsoft.com/office/drawing/2014/main" id="{3487F472-EC5E-3FF3-F258-55B4C7C68936}"/>
                  </a:ext>
                </a:extLst>
              </p:cNvPr>
              <p:cNvSpPr>
                <a:spLocks/>
              </p:cNvSpPr>
              <p:nvPr/>
            </p:nvSpPr>
            <p:spPr bwMode="auto">
              <a:xfrm>
                <a:off x="8641356" y="1644081"/>
                <a:ext cx="44141" cy="46900"/>
              </a:xfrm>
              <a:custGeom>
                <a:avLst/>
                <a:gdLst>
                  <a:gd name="T0" fmla="*/ 3 w 7"/>
                  <a:gd name="T1" fmla="*/ 7 h 7"/>
                  <a:gd name="T2" fmla="*/ 0 w 7"/>
                  <a:gd name="T3" fmla="*/ 4 h 7"/>
                  <a:gd name="T4" fmla="*/ 3 w 7"/>
                  <a:gd name="T5" fmla="*/ 0 h 7"/>
                  <a:gd name="T6" fmla="*/ 7 w 7"/>
                  <a:gd name="T7" fmla="*/ 3 h 7"/>
                  <a:gd name="T8" fmla="*/ 3 w 7"/>
                  <a:gd name="T9" fmla="*/ 7 h 7"/>
                </a:gdLst>
                <a:ahLst/>
                <a:cxnLst>
                  <a:cxn ang="0">
                    <a:pos x="T0" y="T1"/>
                  </a:cxn>
                  <a:cxn ang="0">
                    <a:pos x="T2" y="T3"/>
                  </a:cxn>
                  <a:cxn ang="0">
                    <a:pos x="T4" y="T5"/>
                  </a:cxn>
                  <a:cxn ang="0">
                    <a:pos x="T6" y="T7"/>
                  </a:cxn>
                  <a:cxn ang="0">
                    <a:pos x="T8" y="T9"/>
                  </a:cxn>
                </a:cxnLst>
                <a:rect l="0" t="0" r="r" b="b"/>
                <a:pathLst>
                  <a:path w="7" h="7">
                    <a:moveTo>
                      <a:pt x="3" y="7"/>
                    </a:moveTo>
                    <a:cubicBezTo>
                      <a:pt x="2" y="7"/>
                      <a:pt x="0" y="6"/>
                      <a:pt x="0" y="4"/>
                    </a:cubicBezTo>
                    <a:cubicBezTo>
                      <a:pt x="0" y="2"/>
                      <a:pt x="1" y="0"/>
                      <a:pt x="3" y="0"/>
                    </a:cubicBezTo>
                    <a:cubicBezTo>
                      <a:pt x="5" y="0"/>
                      <a:pt x="6" y="2"/>
                      <a:pt x="7" y="3"/>
                    </a:cubicBezTo>
                    <a:cubicBezTo>
                      <a:pt x="7" y="5"/>
                      <a:pt x="5" y="7"/>
                      <a:pt x="3"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20" name="Freeform 3305">
                <a:extLst>
                  <a:ext uri="{FF2B5EF4-FFF2-40B4-BE49-F238E27FC236}">
                    <a16:creationId xmlns:a16="http://schemas.microsoft.com/office/drawing/2014/main" id="{AF2F3C6C-2B1F-166D-4EAB-B65597C93BA4}"/>
                  </a:ext>
                </a:extLst>
              </p:cNvPr>
              <p:cNvSpPr>
                <a:spLocks/>
              </p:cNvSpPr>
              <p:nvPr/>
            </p:nvSpPr>
            <p:spPr bwMode="auto">
              <a:xfrm>
                <a:off x="8423410" y="915755"/>
                <a:ext cx="41382" cy="41382"/>
              </a:xfrm>
              <a:custGeom>
                <a:avLst/>
                <a:gdLst>
                  <a:gd name="T0" fmla="*/ 3 w 6"/>
                  <a:gd name="T1" fmla="*/ 6 h 6"/>
                  <a:gd name="T2" fmla="*/ 0 w 6"/>
                  <a:gd name="T3" fmla="*/ 3 h 6"/>
                  <a:gd name="T4" fmla="*/ 3 w 6"/>
                  <a:gd name="T5" fmla="*/ 0 h 6"/>
                  <a:gd name="T6" fmla="*/ 6 w 6"/>
                  <a:gd name="T7" fmla="*/ 3 h 6"/>
                  <a:gd name="T8" fmla="*/ 3 w 6"/>
                  <a:gd name="T9" fmla="*/ 6 h 6"/>
                </a:gdLst>
                <a:ahLst/>
                <a:cxnLst>
                  <a:cxn ang="0">
                    <a:pos x="T0" y="T1"/>
                  </a:cxn>
                  <a:cxn ang="0">
                    <a:pos x="T2" y="T3"/>
                  </a:cxn>
                  <a:cxn ang="0">
                    <a:pos x="T4" y="T5"/>
                  </a:cxn>
                  <a:cxn ang="0">
                    <a:pos x="T6" y="T7"/>
                  </a:cxn>
                  <a:cxn ang="0">
                    <a:pos x="T8" y="T9"/>
                  </a:cxn>
                </a:cxnLst>
                <a:rect l="0" t="0" r="r" b="b"/>
                <a:pathLst>
                  <a:path w="6" h="6">
                    <a:moveTo>
                      <a:pt x="3" y="6"/>
                    </a:moveTo>
                    <a:cubicBezTo>
                      <a:pt x="2" y="6"/>
                      <a:pt x="0" y="5"/>
                      <a:pt x="0" y="3"/>
                    </a:cubicBezTo>
                    <a:cubicBezTo>
                      <a:pt x="0" y="2"/>
                      <a:pt x="1" y="0"/>
                      <a:pt x="3" y="0"/>
                    </a:cubicBezTo>
                    <a:cubicBezTo>
                      <a:pt x="4" y="0"/>
                      <a:pt x="5" y="1"/>
                      <a:pt x="6" y="3"/>
                    </a:cubicBezTo>
                    <a:cubicBezTo>
                      <a:pt x="6" y="4"/>
                      <a:pt x="5" y="6"/>
                      <a:pt x="3"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21" name="Freeform 3306">
                <a:extLst>
                  <a:ext uri="{FF2B5EF4-FFF2-40B4-BE49-F238E27FC236}">
                    <a16:creationId xmlns:a16="http://schemas.microsoft.com/office/drawing/2014/main" id="{166CDBEF-6F27-5B34-0553-30CC37F13520}"/>
                  </a:ext>
                </a:extLst>
              </p:cNvPr>
              <p:cNvSpPr>
                <a:spLocks/>
              </p:cNvSpPr>
              <p:nvPr/>
            </p:nvSpPr>
            <p:spPr bwMode="auto">
              <a:xfrm>
                <a:off x="8666185" y="-458132"/>
                <a:ext cx="33106" cy="38623"/>
              </a:xfrm>
              <a:custGeom>
                <a:avLst/>
                <a:gdLst>
                  <a:gd name="T0" fmla="*/ 3 w 5"/>
                  <a:gd name="T1" fmla="*/ 6 h 6"/>
                  <a:gd name="T2" fmla="*/ 0 w 5"/>
                  <a:gd name="T3" fmla="*/ 3 h 6"/>
                  <a:gd name="T4" fmla="*/ 2 w 5"/>
                  <a:gd name="T5" fmla="*/ 0 h 6"/>
                  <a:gd name="T6" fmla="*/ 5 w 5"/>
                  <a:gd name="T7" fmla="*/ 3 h 6"/>
                  <a:gd name="T8" fmla="*/ 3 w 5"/>
                  <a:gd name="T9" fmla="*/ 6 h 6"/>
                </a:gdLst>
                <a:ahLst/>
                <a:cxnLst>
                  <a:cxn ang="0">
                    <a:pos x="T0" y="T1"/>
                  </a:cxn>
                  <a:cxn ang="0">
                    <a:pos x="T2" y="T3"/>
                  </a:cxn>
                  <a:cxn ang="0">
                    <a:pos x="T4" y="T5"/>
                  </a:cxn>
                  <a:cxn ang="0">
                    <a:pos x="T6" y="T7"/>
                  </a:cxn>
                  <a:cxn ang="0">
                    <a:pos x="T8" y="T9"/>
                  </a:cxn>
                </a:cxnLst>
                <a:rect l="0" t="0" r="r" b="b"/>
                <a:pathLst>
                  <a:path w="5" h="6">
                    <a:moveTo>
                      <a:pt x="3" y="6"/>
                    </a:moveTo>
                    <a:cubicBezTo>
                      <a:pt x="1" y="6"/>
                      <a:pt x="0" y="5"/>
                      <a:pt x="0" y="3"/>
                    </a:cubicBezTo>
                    <a:cubicBezTo>
                      <a:pt x="0" y="2"/>
                      <a:pt x="1" y="0"/>
                      <a:pt x="2" y="0"/>
                    </a:cubicBezTo>
                    <a:cubicBezTo>
                      <a:pt x="4" y="0"/>
                      <a:pt x="5" y="1"/>
                      <a:pt x="5" y="3"/>
                    </a:cubicBezTo>
                    <a:cubicBezTo>
                      <a:pt x="5" y="4"/>
                      <a:pt x="4" y="5"/>
                      <a:pt x="3"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22" name="Freeform 3307">
                <a:extLst>
                  <a:ext uri="{FF2B5EF4-FFF2-40B4-BE49-F238E27FC236}">
                    <a16:creationId xmlns:a16="http://schemas.microsoft.com/office/drawing/2014/main" id="{CCA96D35-C968-62E2-BA9F-07DD9DC14D89}"/>
                  </a:ext>
                </a:extLst>
              </p:cNvPr>
              <p:cNvSpPr>
                <a:spLocks/>
              </p:cNvSpPr>
              <p:nvPr/>
            </p:nvSpPr>
            <p:spPr bwMode="auto">
              <a:xfrm>
                <a:off x="8875855" y="1244054"/>
                <a:ext cx="33106" cy="33106"/>
              </a:xfrm>
              <a:custGeom>
                <a:avLst/>
                <a:gdLst>
                  <a:gd name="T0" fmla="*/ 3 w 5"/>
                  <a:gd name="T1" fmla="*/ 5 h 5"/>
                  <a:gd name="T2" fmla="*/ 0 w 5"/>
                  <a:gd name="T3" fmla="*/ 3 h 5"/>
                  <a:gd name="T4" fmla="*/ 2 w 5"/>
                  <a:gd name="T5" fmla="*/ 0 h 5"/>
                  <a:gd name="T6" fmla="*/ 5 w 5"/>
                  <a:gd name="T7" fmla="*/ 2 h 5"/>
                  <a:gd name="T8" fmla="*/ 3 w 5"/>
                  <a:gd name="T9" fmla="*/ 5 h 5"/>
                </a:gdLst>
                <a:ahLst/>
                <a:cxnLst>
                  <a:cxn ang="0">
                    <a:pos x="T0" y="T1"/>
                  </a:cxn>
                  <a:cxn ang="0">
                    <a:pos x="T2" y="T3"/>
                  </a:cxn>
                  <a:cxn ang="0">
                    <a:pos x="T4" y="T5"/>
                  </a:cxn>
                  <a:cxn ang="0">
                    <a:pos x="T6" y="T7"/>
                  </a:cxn>
                  <a:cxn ang="0">
                    <a:pos x="T8" y="T9"/>
                  </a:cxn>
                </a:cxnLst>
                <a:rect l="0" t="0" r="r" b="b"/>
                <a:pathLst>
                  <a:path w="5" h="5">
                    <a:moveTo>
                      <a:pt x="3" y="5"/>
                    </a:moveTo>
                    <a:cubicBezTo>
                      <a:pt x="1" y="5"/>
                      <a:pt x="0" y="4"/>
                      <a:pt x="0" y="3"/>
                    </a:cubicBezTo>
                    <a:cubicBezTo>
                      <a:pt x="0" y="1"/>
                      <a:pt x="1" y="0"/>
                      <a:pt x="2" y="0"/>
                    </a:cubicBezTo>
                    <a:cubicBezTo>
                      <a:pt x="4" y="0"/>
                      <a:pt x="5" y="1"/>
                      <a:pt x="5" y="2"/>
                    </a:cubicBezTo>
                    <a:cubicBezTo>
                      <a:pt x="5" y="4"/>
                      <a:pt x="4" y="5"/>
                      <a:pt x="3"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23" name="Freeform 3308">
                <a:extLst>
                  <a:ext uri="{FF2B5EF4-FFF2-40B4-BE49-F238E27FC236}">
                    <a16:creationId xmlns:a16="http://schemas.microsoft.com/office/drawing/2014/main" id="{A2EF3358-117C-5D5F-3BF1-ADE879005D4C}"/>
                  </a:ext>
                </a:extLst>
              </p:cNvPr>
              <p:cNvSpPr>
                <a:spLocks/>
              </p:cNvSpPr>
              <p:nvPr/>
            </p:nvSpPr>
            <p:spPr bwMode="auto">
              <a:xfrm>
                <a:off x="7913030" y="557110"/>
                <a:ext cx="33106" cy="33106"/>
              </a:xfrm>
              <a:custGeom>
                <a:avLst/>
                <a:gdLst>
                  <a:gd name="T0" fmla="*/ 3 w 5"/>
                  <a:gd name="T1" fmla="*/ 5 h 5"/>
                  <a:gd name="T2" fmla="*/ 0 w 5"/>
                  <a:gd name="T3" fmla="*/ 3 h 5"/>
                  <a:gd name="T4" fmla="*/ 2 w 5"/>
                  <a:gd name="T5" fmla="*/ 0 h 5"/>
                  <a:gd name="T6" fmla="*/ 5 w 5"/>
                  <a:gd name="T7" fmla="*/ 2 h 5"/>
                  <a:gd name="T8" fmla="*/ 3 w 5"/>
                  <a:gd name="T9" fmla="*/ 5 h 5"/>
                </a:gdLst>
                <a:ahLst/>
                <a:cxnLst>
                  <a:cxn ang="0">
                    <a:pos x="T0" y="T1"/>
                  </a:cxn>
                  <a:cxn ang="0">
                    <a:pos x="T2" y="T3"/>
                  </a:cxn>
                  <a:cxn ang="0">
                    <a:pos x="T4" y="T5"/>
                  </a:cxn>
                  <a:cxn ang="0">
                    <a:pos x="T6" y="T7"/>
                  </a:cxn>
                  <a:cxn ang="0">
                    <a:pos x="T8" y="T9"/>
                  </a:cxn>
                </a:cxnLst>
                <a:rect l="0" t="0" r="r" b="b"/>
                <a:pathLst>
                  <a:path w="5" h="5">
                    <a:moveTo>
                      <a:pt x="3" y="5"/>
                    </a:moveTo>
                    <a:cubicBezTo>
                      <a:pt x="1" y="5"/>
                      <a:pt x="0" y="4"/>
                      <a:pt x="0" y="3"/>
                    </a:cubicBezTo>
                    <a:cubicBezTo>
                      <a:pt x="0" y="1"/>
                      <a:pt x="1" y="0"/>
                      <a:pt x="2" y="0"/>
                    </a:cubicBezTo>
                    <a:cubicBezTo>
                      <a:pt x="4" y="0"/>
                      <a:pt x="5" y="1"/>
                      <a:pt x="5" y="2"/>
                    </a:cubicBezTo>
                    <a:cubicBezTo>
                      <a:pt x="5" y="4"/>
                      <a:pt x="4" y="5"/>
                      <a:pt x="3"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24" name="Freeform 3309">
                <a:extLst>
                  <a:ext uri="{FF2B5EF4-FFF2-40B4-BE49-F238E27FC236}">
                    <a16:creationId xmlns:a16="http://schemas.microsoft.com/office/drawing/2014/main" id="{E56644A4-BCFE-2A59-81C4-9552E8262B75}"/>
                  </a:ext>
                </a:extLst>
              </p:cNvPr>
              <p:cNvSpPr>
                <a:spLocks/>
              </p:cNvSpPr>
              <p:nvPr/>
            </p:nvSpPr>
            <p:spPr bwMode="auto">
              <a:xfrm>
                <a:off x="8012347" y="832991"/>
                <a:ext cx="33106" cy="30347"/>
              </a:xfrm>
              <a:custGeom>
                <a:avLst/>
                <a:gdLst>
                  <a:gd name="T0" fmla="*/ 3 w 5"/>
                  <a:gd name="T1" fmla="*/ 5 h 5"/>
                  <a:gd name="T2" fmla="*/ 0 w 5"/>
                  <a:gd name="T3" fmla="*/ 3 h 5"/>
                  <a:gd name="T4" fmla="*/ 2 w 5"/>
                  <a:gd name="T5" fmla="*/ 0 h 5"/>
                  <a:gd name="T6" fmla="*/ 5 w 5"/>
                  <a:gd name="T7" fmla="*/ 2 h 5"/>
                  <a:gd name="T8" fmla="*/ 3 w 5"/>
                  <a:gd name="T9" fmla="*/ 5 h 5"/>
                </a:gdLst>
                <a:ahLst/>
                <a:cxnLst>
                  <a:cxn ang="0">
                    <a:pos x="T0" y="T1"/>
                  </a:cxn>
                  <a:cxn ang="0">
                    <a:pos x="T2" y="T3"/>
                  </a:cxn>
                  <a:cxn ang="0">
                    <a:pos x="T4" y="T5"/>
                  </a:cxn>
                  <a:cxn ang="0">
                    <a:pos x="T6" y="T7"/>
                  </a:cxn>
                  <a:cxn ang="0">
                    <a:pos x="T8" y="T9"/>
                  </a:cxn>
                </a:cxnLst>
                <a:rect l="0" t="0" r="r" b="b"/>
                <a:pathLst>
                  <a:path w="5" h="5">
                    <a:moveTo>
                      <a:pt x="3" y="5"/>
                    </a:moveTo>
                    <a:cubicBezTo>
                      <a:pt x="1" y="5"/>
                      <a:pt x="0" y="4"/>
                      <a:pt x="0" y="3"/>
                    </a:cubicBezTo>
                    <a:cubicBezTo>
                      <a:pt x="0" y="1"/>
                      <a:pt x="1" y="0"/>
                      <a:pt x="2" y="0"/>
                    </a:cubicBezTo>
                    <a:cubicBezTo>
                      <a:pt x="4" y="0"/>
                      <a:pt x="5" y="1"/>
                      <a:pt x="5" y="2"/>
                    </a:cubicBezTo>
                    <a:cubicBezTo>
                      <a:pt x="5" y="4"/>
                      <a:pt x="4" y="5"/>
                      <a:pt x="3"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25" name="Freeform 3310">
                <a:extLst>
                  <a:ext uri="{FF2B5EF4-FFF2-40B4-BE49-F238E27FC236}">
                    <a16:creationId xmlns:a16="http://schemas.microsoft.com/office/drawing/2014/main" id="{67B46E40-2C21-00F1-4BE8-F4257D9302AE}"/>
                  </a:ext>
                </a:extLst>
              </p:cNvPr>
              <p:cNvSpPr>
                <a:spLocks/>
              </p:cNvSpPr>
              <p:nvPr/>
            </p:nvSpPr>
            <p:spPr bwMode="auto">
              <a:xfrm>
                <a:off x="8732397" y="2154461"/>
                <a:ext cx="38623" cy="33106"/>
              </a:xfrm>
              <a:custGeom>
                <a:avLst/>
                <a:gdLst>
                  <a:gd name="T0" fmla="*/ 3 w 6"/>
                  <a:gd name="T1" fmla="*/ 5 h 5"/>
                  <a:gd name="T2" fmla="*/ 0 w 6"/>
                  <a:gd name="T3" fmla="*/ 3 h 5"/>
                  <a:gd name="T4" fmla="*/ 3 w 6"/>
                  <a:gd name="T5" fmla="*/ 0 h 5"/>
                  <a:gd name="T6" fmla="*/ 6 w 6"/>
                  <a:gd name="T7" fmla="*/ 3 h 5"/>
                  <a:gd name="T8" fmla="*/ 3 w 6"/>
                  <a:gd name="T9" fmla="*/ 5 h 5"/>
                </a:gdLst>
                <a:ahLst/>
                <a:cxnLst>
                  <a:cxn ang="0">
                    <a:pos x="T0" y="T1"/>
                  </a:cxn>
                  <a:cxn ang="0">
                    <a:pos x="T2" y="T3"/>
                  </a:cxn>
                  <a:cxn ang="0">
                    <a:pos x="T4" y="T5"/>
                  </a:cxn>
                  <a:cxn ang="0">
                    <a:pos x="T6" y="T7"/>
                  </a:cxn>
                  <a:cxn ang="0">
                    <a:pos x="T8" y="T9"/>
                  </a:cxn>
                </a:cxnLst>
                <a:rect l="0" t="0" r="r" b="b"/>
                <a:pathLst>
                  <a:path w="6" h="5">
                    <a:moveTo>
                      <a:pt x="3" y="5"/>
                    </a:moveTo>
                    <a:cubicBezTo>
                      <a:pt x="2" y="5"/>
                      <a:pt x="0" y="4"/>
                      <a:pt x="0" y="3"/>
                    </a:cubicBezTo>
                    <a:cubicBezTo>
                      <a:pt x="0" y="1"/>
                      <a:pt x="1" y="0"/>
                      <a:pt x="3" y="0"/>
                    </a:cubicBezTo>
                    <a:cubicBezTo>
                      <a:pt x="4" y="0"/>
                      <a:pt x="6" y="1"/>
                      <a:pt x="6" y="3"/>
                    </a:cubicBezTo>
                    <a:cubicBezTo>
                      <a:pt x="6" y="4"/>
                      <a:pt x="5" y="5"/>
                      <a:pt x="3"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26" name="Freeform 3311">
                <a:extLst>
                  <a:ext uri="{FF2B5EF4-FFF2-40B4-BE49-F238E27FC236}">
                    <a16:creationId xmlns:a16="http://schemas.microsoft.com/office/drawing/2014/main" id="{2BE1C482-689D-FFDF-0D7E-80F2E578761B}"/>
                  </a:ext>
                </a:extLst>
              </p:cNvPr>
              <p:cNvSpPr>
                <a:spLocks/>
              </p:cNvSpPr>
              <p:nvPr/>
            </p:nvSpPr>
            <p:spPr bwMode="auto">
              <a:xfrm>
                <a:off x="9184842" y="2195843"/>
                <a:ext cx="33106" cy="38623"/>
              </a:xfrm>
              <a:custGeom>
                <a:avLst/>
                <a:gdLst>
                  <a:gd name="T0" fmla="*/ 3 w 5"/>
                  <a:gd name="T1" fmla="*/ 6 h 6"/>
                  <a:gd name="T2" fmla="*/ 0 w 5"/>
                  <a:gd name="T3" fmla="*/ 3 h 6"/>
                  <a:gd name="T4" fmla="*/ 2 w 5"/>
                  <a:gd name="T5" fmla="*/ 0 h 6"/>
                  <a:gd name="T6" fmla="*/ 5 w 5"/>
                  <a:gd name="T7" fmla="*/ 3 h 6"/>
                  <a:gd name="T8" fmla="*/ 3 w 5"/>
                  <a:gd name="T9" fmla="*/ 6 h 6"/>
                </a:gdLst>
                <a:ahLst/>
                <a:cxnLst>
                  <a:cxn ang="0">
                    <a:pos x="T0" y="T1"/>
                  </a:cxn>
                  <a:cxn ang="0">
                    <a:pos x="T2" y="T3"/>
                  </a:cxn>
                  <a:cxn ang="0">
                    <a:pos x="T4" y="T5"/>
                  </a:cxn>
                  <a:cxn ang="0">
                    <a:pos x="T6" y="T7"/>
                  </a:cxn>
                  <a:cxn ang="0">
                    <a:pos x="T8" y="T9"/>
                  </a:cxn>
                </a:cxnLst>
                <a:rect l="0" t="0" r="r" b="b"/>
                <a:pathLst>
                  <a:path w="5" h="6">
                    <a:moveTo>
                      <a:pt x="3" y="6"/>
                    </a:moveTo>
                    <a:cubicBezTo>
                      <a:pt x="1" y="6"/>
                      <a:pt x="0" y="5"/>
                      <a:pt x="0" y="3"/>
                    </a:cubicBezTo>
                    <a:cubicBezTo>
                      <a:pt x="0" y="2"/>
                      <a:pt x="1" y="0"/>
                      <a:pt x="2" y="0"/>
                    </a:cubicBezTo>
                    <a:cubicBezTo>
                      <a:pt x="4" y="0"/>
                      <a:pt x="5" y="1"/>
                      <a:pt x="5" y="3"/>
                    </a:cubicBezTo>
                    <a:cubicBezTo>
                      <a:pt x="5" y="4"/>
                      <a:pt x="4" y="5"/>
                      <a:pt x="3"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27" name="Freeform 3312">
                <a:extLst>
                  <a:ext uri="{FF2B5EF4-FFF2-40B4-BE49-F238E27FC236}">
                    <a16:creationId xmlns:a16="http://schemas.microsoft.com/office/drawing/2014/main" id="{A613BEC2-DFD3-CFE7-BCF1-A696506A4566}"/>
                  </a:ext>
                </a:extLst>
              </p:cNvPr>
              <p:cNvSpPr>
                <a:spLocks/>
              </p:cNvSpPr>
              <p:nvPr/>
            </p:nvSpPr>
            <p:spPr bwMode="auto">
              <a:xfrm>
                <a:off x="8337887" y="391581"/>
                <a:ext cx="41382" cy="41382"/>
              </a:xfrm>
              <a:custGeom>
                <a:avLst/>
                <a:gdLst>
                  <a:gd name="T0" fmla="*/ 3 w 6"/>
                  <a:gd name="T1" fmla="*/ 6 h 6"/>
                  <a:gd name="T2" fmla="*/ 0 w 6"/>
                  <a:gd name="T3" fmla="*/ 3 h 6"/>
                  <a:gd name="T4" fmla="*/ 3 w 6"/>
                  <a:gd name="T5" fmla="*/ 0 h 6"/>
                  <a:gd name="T6" fmla="*/ 6 w 6"/>
                  <a:gd name="T7" fmla="*/ 3 h 6"/>
                  <a:gd name="T8" fmla="*/ 3 w 6"/>
                  <a:gd name="T9" fmla="*/ 6 h 6"/>
                </a:gdLst>
                <a:ahLst/>
                <a:cxnLst>
                  <a:cxn ang="0">
                    <a:pos x="T0" y="T1"/>
                  </a:cxn>
                  <a:cxn ang="0">
                    <a:pos x="T2" y="T3"/>
                  </a:cxn>
                  <a:cxn ang="0">
                    <a:pos x="T4" y="T5"/>
                  </a:cxn>
                  <a:cxn ang="0">
                    <a:pos x="T6" y="T7"/>
                  </a:cxn>
                  <a:cxn ang="0">
                    <a:pos x="T8" y="T9"/>
                  </a:cxn>
                </a:cxnLst>
                <a:rect l="0" t="0" r="r" b="b"/>
                <a:pathLst>
                  <a:path w="6" h="6">
                    <a:moveTo>
                      <a:pt x="3" y="6"/>
                    </a:moveTo>
                    <a:cubicBezTo>
                      <a:pt x="2" y="6"/>
                      <a:pt x="1" y="5"/>
                      <a:pt x="0" y="3"/>
                    </a:cubicBezTo>
                    <a:cubicBezTo>
                      <a:pt x="0" y="2"/>
                      <a:pt x="1" y="0"/>
                      <a:pt x="3" y="0"/>
                    </a:cubicBezTo>
                    <a:cubicBezTo>
                      <a:pt x="4" y="0"/>
                      <a:pt x="6" y="1"/>
                      <a:pt x="6" y="3"/>
                    </a:cubicBezTo>
                    <a:cubicBezTo>
                      <a:pt x="6" y="4"/>
                      <a:pt x="5" y="5"/>
                      <a:pt x="3"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28" name="Freeform 3313">
                <a:extLst>
                  <a:ext uri="{FF2B5EF4-FFF2-40B4-BE49-F238E27FC236}">
                    <a16:creationId xmlns:a16="http://schemas.microsoft.com/office/drawing/2014/main" id="{FE096664-3335-5F1F-80EA-E74AE0E2C470}"/>
                  </a:ext>
                </a:extLst>
              </p:cNvPr>
              <p:cNvSpPr>
                <a:spLocks/>
              </p:cNvSpPr>
              <p:nvPr/>
            </p:nvSpPr>
            <p:spPr bwMode="auto">
              <a:xfrm>
                <a:off x="8255123" y="661945"/>
                <a:ext cx="19312" cy="24829"/>
              </a:xfrm>
              <a:custGeom>
                <a:avLst/>
                <a:gdLst>
                  <a:gd name="T0" fmla="*/ 2 w 3"/>
                  <a:gd name="T1" fmla="*/ 4 h 4"/>
                  <a:gd name="T2" fmla="*/ 0 w 3"/>
                  <a:gd name="T3" fmla="*/ 2 h 4"/>
                  <a:gd name="T4" fmla="*/ 1 w 3"/>
                  <a:gd name="T5" fmla="*/ 0 h 4"/>
                  <a:gd name="T6" fmla="*/ 3 w 3"/>
                  <a:gd name="T7" fmla="*/ 2 h 4"/>
                  <a:gd name="T8" fmla="*/ 2 w 3"/>
                  <a:gd name="T9" fmla="*/ 4 h 4"/>
                </a:gdLst>
                <a:ahLst/>
                <a:cxnLst>
                  <a:cxn ang="0">
                    <a:pos x="T0" y="T1"/>
                  </a:cxn>
                  <a:cxn ang="0">
                    <a:pos x="T2" y="T3"/>
                  </a:cxn>
                  <a:cxn ang="0">
                    <a:pos x="T4" y="T5"/>
                  </a:cxn>
                  <a:cxn ang="0">
                    <a:pos x="T6" y="T7"/>
                  </a:cxn>
                  <a:cxn ang="0">
                    <a:pos x="T8" y="T9"/>
                  </a:cxn>
                </a:cxnLst>
                <a:rect l="0" t="0" r="r" b="b"/>
                <a:pathLst>
                  <a:path w="3" h="4">
                    <a:moveTo>
                      <a:pt x="2" y="4"/>
                    </a:moveTo>
                    <a:cubicBezTo>
                      <a:pt x="1" y="4"/>
                      <a:pt x="0" y="3"/>
                      <a:pt x="0" y="2"/>
                    </a:cubicBezTo>
                    <a:cubicBezTo>
                      <a:pt x="0" y="1"/>
                      <a:pt x="0" y="0"/>
                      <a:pt x="1" y="0"/>
                    </a:cubicBezTo>
                    <a:cubicBezTo>
                      <a:pt x="2" y="0"/>
                      <a:pt x="3" y="1"/>
                      <a:pt x="3" y="2"/>
                    </a:cubicBezTo>
                    <a:cubicBezTo>
                      <a:pt x="3" y="3"/>
                      <a:pt x="3" y="4"/>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29" name="Freeform 3314">
                <a:extLst>
                  <a:ext uri="{FF2B5EF4-FFF2-40B4-BE49-F238E27FC236}">
                    <a16:creationId xmlns:a16="http://schemas.microsoft.com/office/drawing/2014/main" id="{4DE1644B-4D61-66C6-497D-D5D9795D2AF5}"/>
                  </a:ext>
                </a:extLst>
              </p:cNvPr>
              <p:cNvSpPr>
                <a:spLocks/>
              </p:cNvSpPr>
              <p:nvPr/>
            </p:nvSpPr>
            <p:spPr bwMode="auto">
              <a:xfrm>
                <a:off x="8307540" y="148806"/>
                <a:ext cx="24829" cy="27588"/>
              </a:xfrm>
              <a:custGeom>
                <a:avLst/>
                <a:gdLst>
                  <a:gd name="T0" fmla="*/ 2 w 4"/>
                  <a:gd name="T1" fmla="*/ 4 h 4"/>
                  <a:gd name="T2" fmla="*/ 0 w 4"/>
                  <a:gd name="T3" fmla="*/ 2 h 4"/>
                  <a:gd name="T4" fmla="*/ 2 w 4"/>
                  <a:gd name="T5" fmla="*/ 0 h 4"/>
                  <a:gd name="T6" fmla="*/ 4 w 4"/>
                  <a:gd name="T7" fmla="*/ 2 h 4"/>
                  <a:gd name="T8" fmla="*/ 2 w 4"/>
                  <a:gd name="T9" fmla="*/ 4 h 4"/>
                </a:gdLst>
                <a:ahLst/>
                <a:cxnLst>
                  <a:cxn ang="0">
                    <a:pos x="T0" y="T1"/>
                  </a:cxn>
                  <a:cxn ang="0">
                    <a:pos x="T2" y="T3"/>
                  </a:cxn>
                  <a:cxn ang="0">
                    <a:pos x="T4" y="T5"/>
                  </a:cxn>
                  <a:cxn ang="0">
                    <a:pos x="T6" y="T7"/>
                  </a:cxn>
                  <a:cxn ang="0">
                    <a:pos x="T8" y="T9"/>
                  </a:cxn>
                </a:cxnLst>
                <a:rect l="0" t="0" r="r" b="b"/>
                <a:pathLst>
                  <a:path w="4" h="4">
                    <a:moveTo>
                      <a:pt x="2" y="4"/>
                    </a:moveTo>
                    <a:cubicBezTo>
                      <a:pt x="1" y="4"/>
                      <a:pt x="0" y="3"/>
                      <a:pt x="0" y="2"/>
                    </a:cubicBezTo>
                    <a:cubicBezTo>
                      <a:pt x="0" y="1"/>
                      <a:pt x="1" y="0"/>
                      <a:pt x="2" y="0"/>
                    </a:cubicBezTo>
                    <a:cubicBezTo>
                      <a:pt x="3" y="0"/>
                      <a:pt x="4" y="0"/>
                      <a:pt x="4" y="2"/>
                    </a:cubicBezTo>
                    <a:cubicBezTo>
                      <a:pt x="4" y="3"/>
                      <a:pt x="3" y="3"/>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30" name="Freeform 3315">
                <a:extLst>
                  <a:ext uri="{FF2B5EF4-FFF2-40B4-BE49-F238E27FC236}">
                    <a16:creationId xmlns:a16="http://schemas.microsoft.com/office/drawing/2014/main" id="{500BB9E9-97EA-2F35-0D9F-047C3415C30C}"/>
                  </a:ext>
                </a:extLst>
              </p:cNvPr>
              <p:cNvSpPr>
                <a:spLocks/>
              </p:cNvSpPr>
              <p:nvPr/>
            </p:nvSpPr>
            <p:spPr bwMode="auto">
              <a:xfrm>
                <a:off x="8622044" y="253641"/>
                <a:ext cx="24829" cy="27588"/>
              </a:xfrm>
              <a:custGeom>
                <a:avLst/>
                <a:gdLst>
                  <a:gd name="T0" fmla="*/ 2 w 4"/>
                  <a:gd name="T1" fmla="*/ 4 h 4"/>
                  <a:gd name="T2" fmla="*/ 0 w 4"/>
                  <a:gd name="T3" fmla="*/ 2 h 4"/>
                  <a:gd name="T4" fmla="*/ 1 w 4"/>
                  <a:gd name="T5" fmla="*/ 0 h 4"/>
                  <a:gd name="T6" fmla="*/ 3 w 4"/>
                  <a:gd name="T7" fmla="*/ 2 h 4"/>
                  <a:gd name="T8" fmla="*/ 2 w 4"/>
                  <a:gd name="T9" fmla="*/ 4 h 4"/>
                </a:gdLst>
                <a:ahLst/>
                <a:cxnLst>
                  <a:cxn ang="0">
                    <a:pos x="T0" y="T1"/>
                  </a:cxn>
                  <a:cxn ang="0">
                    <a:pos x="T2" y="T3"/>
                  </a:cxn>
                  <a:cxn ang="0">
                    <a:pos x="T4" y="T5"/>
                  </a:cxn>
                  <a:cxn ang="0">
                    <a:pos x="T6" y="T7"/>
                  </a:cxn>
                  <a:cxn ang="0">
                    <a:pos x="T8" y="T9"/>
                  </a:cxn>
                </a:cxnLst>
                <a:rect l="0" t="0" r="r" b="b"/>
                <a:pathLst>
                  <a:path w="4" h="4">
                    <a:moveTo>
                      <a:pt x="2" y="4"/>
                    </a:moveTo>
                    <a:cubicBezTo>
                      <a:pt x="1" y="4"/>
                      <a:pt x="0" y="3"/>
                      <a:pt x="0" y="2"/>
                    </a:cubicBezTo>
                    <a:cubicBezTo>
                      <a:pt x="0" y="1"/>
                      <a:pt x="0" y="0"/>
                      <a:pt x="1" y="0"/>
                    </a:cubicBezTo>
                    <a:cubicBezTo>
                      <a:pt x="2" y="0"/>
                      <a:pt x="3" y="1"/>
                      <a:pt x="3" y="2"/>
                    </a:cubicBezTo>
                    <a:cubicBezTo>
                      <a:pt x="4" y="3"/>
                      <a:pt x="3" y="4"/>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31" name="Freeform 3316">
                <a:extLst>
                  <a:ext uri="{FF2B5EF4-FFF2-40B4-BE49-F238E27FC236}">
                    <a16:creationId xmlns:a16="http://schemas.microsoft.com/office/drawing/2014/main" id="{D08EE6B3-FBD8-45A8-95EB-ED8494ADC513}"/>
                  </a:ext>
                </a:extLst>
              </p:cNvPr>
              <p:cNvSpPr>
                <a:spLocks/>
              </p:cNvSpPr>
              <p:nvPr/>
            </p:nvSpPr>
            <p:spPr bwMode="auto">
              <a:xfrm>
                <a:off x="8947584" y="-151904"/>
                <a:ext cx="27588" cy="27588"/>
              </a:xfrm>
              <a:custGeom>
                <a:avLst/>
                <a:gdLst>
                  <a:gd name="T0" fmla="*/ 3 w 4"/>
                  <a:gd name="T1" fmla="*/ 4 h 4"/>
                  <a:gd name="T2" fmla="*/ 0 w 4"/>
                  <a:gd name="T3" fmla="*/ 2 h 4"/>
                  <a:gd name="T4" fmla="*/ 2 w 4"/>
                  <a:gd name="T5" fmla="*/ 0 h 4"/>
                  <a:gd name="T6" fmla="*/ 4 w 4"/>
                  <a:gd name="T7" fmla="*/ 2 h 4"/>
                  <a:gd name="T8" fmla="*/ 3 w 4"/>
                  <a:gd name="T9" fmla="*/ 4 h 4"/>
                </a:gdLst>
                <a:ahLst/>
                <a:cxnLst>
                  <a:cxn ang="0">
                    <a:pos x="T0" y="T1"/>
                  </a:cxn>
                  <a:cxn ang="0">
                    <a:pos x="T2" y="T3"/>
                  </a:cxn>
                  <a:cxn ang="0">
                    <a:pos x="T4" y="T5"/>
                  </a:cxn>
                  <a:cxn ang="0">
                    <a:pos x="T6" y="T7"/>
                  </a:cxn>
                  <a:cxn ang="0">
                    <a:pos x="T8" y="T9"/>
                  </a:cxn>
                </a:cxnLst>
                <a:rect l="0" t="0" r="r" b="b"/>
                <a:pathLst>
                  <a:path w="4" h="4">
                    <a:moveTo>
                      <a:pt x="3" y="4"/>
                    </a:moveTo>
                    <a:cubicBezTo>
                      <a:pt x="1" y="4"/>
                      <a:pt x="1" y="3"/>
                      <a:pt x="0" y="2"/>
                    </a:cubicBezTo>
                    <a:cubicBezTo>
                      <a:pt x="0" y="1"/>
                      <a:pt x="1" y="0"/>
                      <a:pt x="2" y="0"/>
                    </a:cubicBezTo>
                    <a:cubicBezTo>
                      <a:pt x="3" y="0"/>
                      <a:pt x="4" y="1"/>
                      <a:pt x="4" y="2"/>
                    </a:cubicBezTo>
                    <a:cubicBezTo>
                      <a:pt x="4" y="3"/>
                      <a:pt x="4" y="4"/>
                      <a:pt x="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32" name="Oval 3317">
                <a:extLst>
                  <a:ext uri="{FF2B5EF4-FFF2-40B4-BE49-F238E27FC236}">
                    <a16:creationId xmlns:a16="http://schemas.microsoft.com/office/drawing/2014/main" id="{DDC6D426-A7E8-8DD5-05D3-D0E7B514CFCE}"/>
                  </a:ext>
                </a:extLst>
              </p:cNvPr>
              <p:cNvSpPr>
                <a:spLocks noChangeArrowheads="1"/>
              </p:cNvSpPr>
              <p:nvPr/>
            </p:nvSpPr>
            <p:spPr bwMode="auto">
              <a:xfrm>
                <a:off x="8150288" y="537798"/>
                <a:ext cx="24829" cy="2482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33" name="Freeform 3318">
                <a:extLst>
                  <a:ext uri="{FF2B5EF4-FFF2-40B4-BE49-F238E27FC236}">
                    <a16:creationId xmlns:a16="http://schemas.microsoft.com/office/drawing/2014/main" id="{03C10077-426C-95AD-18FD-14F5DF159E3A}"/>
                  </a:ext>
                </a:extLst>
              </p:cNvPr>
              <p:cNvSpPr>
                <a:spLocks/>
              </p:cNvSpPr>
              <p:nvPr/>
            </p:nvSpPr>
            <p:spPr bwMode="auto">
              <a:xfrm>
                <a:off x="7821989" y="1042661"/>
                <a:ext cx="24829" cy="24829"/>
              </a:xfrm>
              <a:custGeom>
                <a:avLst/>
                <a:gdLst>
                  <a:gd name="T0" fmla="*/ 2 w 4"/>
                  <a:gd name="T1" fmla="*/ 4 h 4"/>
                  <a:gd name="T2" fmla="*/ 0 w 4"/>
                  <a:gd name="T3" fmla="*/ 3 h 4"/>
                  <a:gd name="T4" fmla="*/ 2 w 4"/>
                  <a:gd name="T5" fmla="*/ 1 h 4"/>
                  <a:gd name="T6" fmla="*/ 4 w 4"/>
                  <a:gd name="T7" fmla="*/ 2 h 4"/>
                  <a:gd name="T8" fmla="*/ 2 w 4"/>
                  <a:gd name="T9" fmla="*/ 4 h 4"/>
                </a:gdLst>
                <a:ahLst/>
                <a:cxnLst>
                  <a:cxn ang="0">
                    <a:pos x="T0" y="T1"/>
                  </a:cxn>
                  <a:cxn ang="0">
                    <a:pos x="T2" y="T3"/>
                  </a:cxn>
                  <a:cxn ang="0">
                    <a:pos x="T4" y="T5"/>
                  </a:cxn>
                  <a:cxn ang="0">
                    <a:pos x="T6" y="T7"/>
                  </a:cxn>
                  <a:cxn ang="0">
                    <a:pos x="T8" y="T9"/>
                  </a:cxn>
                </a:cxnLst>
                <a:rect l="0" t="0" r="r" b="b"/>
                <a:pathLst>
                  <a:path w="4" h="4">
                    <a:moveTo>
                      <a:pt x="2" y="4"/>
                    </a:moveTo>
                    <a:cubicBezTo>
                      <a:pt x="1" y="4"/>
                      <a:pt x="0" y="4"/>
                      <a:pt x="0" y="3"/>
                    </a:cubicBezTo>
                    <a:cubicBezTo>
                      <a:pt x="0" y="2"/>
                      <a:pt x="1" y="1"/>
                      <a:pt x="2" y="1"/>
                    </a:cubicBezTo>
                    <a:cubicBezTo>
                      <a:pt x="3" y="0"/>
                      <a:pt x="4" y="1"/>
                      <a:pt x="4" y="2"/>
                    </a:cubicBezTo>
                    <a:cubicBezTo>
                      <a:pt x="4" y="3"/>
                      <a:pt x="3" y="4"/>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34" name="Freeform 3319">
                <a:extLst>
                  <a:ext uri="{FF2B5EF4-FFF2-40B4-BE49-F238E27FC236}">
                    <a16:creationId xmlns:a16="http://schemas.microsoft.com/office/drawing/2014/main" id="{15684F7F-BBEF-57F9-0F73-71070B7E6AB1}"/>
                  </a:ext>
                </a:extLst>
              </p:cNvPr>
              <p:cNvSpPr>
                <a:spLocks/>
              </p:cNvSpPr>
              <p:nvPr/>
            </p:nvSpPr>
            <p:spPr bwMode="auto">
              <a:xfrm>
                <a:off x="8404098" y="1177842"/>
                <a:ext cx="27588" cy="27588"/>
              </a:xfrm>
              <a:custGeom>
                <a:avLst/>
                <a:gdLst>
                  <a:gd name="T0" fmla="*/ 3 w 4"/>
                  <a:gd name="T1" fmla="*/ 4 h 4"/>
                  <a:gd name="T2" fmla="*/ 1 w 4"/>
                  <a:gd name="T3" fmla="*/ 3 h 4"/>
                  <a:gd name="T4" fmla="*/ 2 w 4"/>
                  <a:gd name="T5" fmla="*/ 0 h 4"/>
                  <a:gd name="T6" fmla="*/ 4 w 4"/>
                  <a:gd name="T7" fmla="*/ 2 h 4"/>
                  <a:gd name="T8" fmla="*/ 3 w 4"/>
                  <a:gd name="T9" fmla="*/ 4 h 4"/>
                </a:gdLst>
                <a:ahLst/>
                <a:cxnLst>
                  <a:cxn ang="0">
                    <a:pos x="T0" y="T1"/>
                  </a:cxn>
                  <a:cxn ang="0">
                    <a:pos x="T2" y="T3"/>
                  </a:cxn>
                  <a:cxn ang="0">
                    <a:pos x="T4" y="T5"/>
                  </a:cxn>
                  <a:cxn ang="0">
                    <a:pos x="T6" y="T7"/>
                  </a:cxn>
                  <a:cxn ang="0">
                    <a:pos x="T8" y="T9"/>
                  </a:cxn>
                </a:cxnLst>
                <a:rect l="0" t="0" r="r" b="b"/>
                <a:pathLst>
                  <a:path w="4" h="4">
                    <a:moveTo>
                      <a:pt x="3" y="4"/>
                    </a:moveTo>
                    <a:cubicBezTo>
                      <a:pt x="2" y="4"/>
                      <a:pt x="1" y="4"/>
                      <a:pt x="1" y="3"/>
                    </a:cubicBezTo>
                    <a:cubicBezTo>
                      <a:pt x="0" y="1"/>
                      <a:pt x="1" y="1"/>
                      <a:pt x="2" y="0"/>
                    </a:cubicBezTo>
                    <a:cubicBezTo>
                      <a:pt x="3" y="0"/>
                      <a:pt x="4" y="1"/>
                      <a:pt x="4" y="2"/>
                    </a:cubicBezTo>
                    <a:cubicBezTo>
                      <a:pt x="4" y="3"/>
                      <a:pt x="4" y="4"/>
                      <a:pt x="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35" name="Freeform 3320">
                <a:extLst>
                  <a:ext uri="{FF2B5EF4-FFF2-40B4-BE49-F238E27FC236}">
                    <a16:creationId xmlns:a16="http://schemas.microsoft.com/office/drawing/2014/main" id="{9F002AC9-0F7E-A9D8-AB2F-25558F3DCACB}"/>
                  </a:ext>
                </a:extLst>
              </p:cNvPr>
              <p:cNvSpPr>
                <a:spLocks/>
              </p:cNvSpPr>
              <p:nvPr/>
            </p:nvSpPr>
            <p:spPr bwMode="auto">
              <a:xfrm>
                <a:off x="8423410" y="1848233"/>
                <a:ext cx="27588" cy="24829"/>
              </a:xfrm>
              <a:custGeom>
                <a:avLst/>
                <a:gdLst>
                  <a:gd name="T0" fmla="*/ 2 w 4"/>
                  <a:gd name="T1" fmla="*/ 4 h 4"/>
                  <a:gd name="T2" fmla="*/ 0 w 4"/>
                  <a:gd name="T3" fmla="*/ 2 h 4"/>
                  <a:gd name="T4" fmla="*/ 2 w 4"/>
                  <a:gd name="T5" fmla="*/ 0 h 4"/>
                  <a:gd name="T6" fmla="*/ 4 w 4"/>
                  <a:gd name="T7" fmla="*/ 1 h 4"/>
                  <a:gd name="T8" fmla="*/ 2 w 4"/>
                  <a:gd name="T9" fmla="*/ 4 h 4"/>
                </a:gdLst>
                <a:ahLst/>
                <a:cxnLst>
                  <a:cxn ang="0">
                    <a:pos x="T0" y="T1"/>
                  </a:cxn>
                  <a:cxn ang="0">
                    <a:pos x="T2" y="T3"/>
                  </a:cxn>
                  <a:cxn ang="0">
                    <a:pos x="T4" y="T5"/>
                  </a:cxn>
                  <a:cxn ang="0">
                    <a:pos x="T6" y="T7"/>
                  </a:cxn>
                  <a:cxn ang="0">
                    <a:pos x="T8" y="T9"/>
                  </a:cxn>
                </a:cxnLst>
                <a:rect l="0" t="0" r="r" b="b"/>
                <a:pathLst>
                  <a:path w="4" h="4">
                    <a:moveTo>
                      <a:pt x="2" y="4"/>
                    </a:moveTo>
                    <a:cubicBezTo>
                      <a:pt x="1" y="4"/>
                      <a:pt x="0" y="3"/>
                      <a:pt x="0" y="2"/>
                    </a:cubicBezTo>
                    <a:cubicBezTo>
                      <a:pt x="0" y="1"/>
                      <a:pt x="1" y="0"/>
                      <a:pt x="2" y="0"/>
                    </a:cubicBezTo>
                    <a:cubicBezTo>
                      <a:pt x="3" y="0"/>
                      <a:pt x="4" y="0"/>
                      <a:pt x="4" y="1"/>
                    </a:cubicBezTo>
                    <a:cubicBezTo>
                      <a:pt x="4" y="3"/>
                      <a:pt x="3" y="3"/>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36" name="Freeform 3321">
                <a:extLst>
                  <a:ext uri="{FF2B5EF4-FFF2-40B4-BE49-F238E27FC236}">
                    <a16:creationId xmlns:a16="http://schemas.microsoft.com/office/drawing/2014/main" id="{3C99489F-0998-3D56-2CE4-34053B828675}"/>
                  </a:ext>
                </a:extLst>
              </p:cNvPr>
              <p:cNvSpPr>
                <a:spLocks/>
              </p:cNvSpPr>
              <p:nvPr/>
            </p:nvSpPr>
            <p:spPr bwMode="auto">
              <a:xfrm>
                <a:off x="12186427" y="3230397"/>
                <a:ext cx="44141" cy="52417"/>
              </a:xfrm>
              <a:custGeom>
                <a:avLst/>
                <a:gdLst>
                  <a:gd name="T0" fmla="*/ 0 w 7"/>
                  <a:gd name="T1" fmla="*/ 3 h 8"/>
                  <a:gd name="T2" fmla="*/ 4 w 7"/>
                  <a:gd name="T3" fmla="*/ 1 h 8"/>
                  <a:gd name="T4" fmla="*/ 7 w 7"/>
                  <a:gd name="T5" fmla="*/ 5 h 8"/>
                  <a:gd name="T6" fmla="*/ 2 w 7"/>
                  <a:gd name="T7" fmla="*/ 7 h 8"/>
                  <a:gd name="T8" fmla="*/ 0 w 7"/>
                  <a:gd name="T9" fmla="*/ 3 h 8"/>
                </a:gdLst>
                <a:ahLst/>
                <a:cxnLst>
                  <a:cxn ang="0">
                    <a:pos x="T0" y="T1"/>
                  </a:cxn>
                  <a:cxn ang="0">
                    <a:pos x="T2" y="T3"/>
                  </a:cxn>
                  <a:cxn ang="0">
                    <a:pos x="T4" y="T5"/>
                  </a:cxn>
                  <a:cxn ang="0">
                    <a:pos x="T6" y="T7"/>
                  </a:cxn>
                  <a:cxn ang="0">
                    <a:pos x="T8" y="T9"/>
                  </a:cxn>
                </a:cxnLst>
                <a:rect l="0" t="0" r="r" b="b"/>
                <a:pathLst>
                  <a:path w="7" h="8">
                    <a:moveTo>
                      <a:pt x="0" y="3"/>
                    </a:moveTo>
                    <a:cubicBezTo>
                      <a:pt x="1" y="1"/>
                      <a:pt x="3" y="0"/>
                      <a:pt x="4" y="1"/>
                    </a:cubicBezTo>
                    <a:cubicBezTo>
                      <a:pt x="6" y="1"/>
                      <a:pt x="7" y="3"/>
                      <a:pt x="7" y="5"/>
                    </a:cubicBezTo>
                    <a:cubicBezTo>
                      <a:pt x="6" y="7"/>
                      <a:pt x="4" y="8"/>
                      <a:pt x="2" y="7"/>
                    </a:cubicBezTo>
                    <a:cubicBezTo>
                      <a:pt x="1" y="7"/>
                      <a:pt x="0" y="5"/>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37" name="Freeform 3322">
                <a:extLst>
                  <a:ext uri="{FF2B5EF4-FFF2-40B4-BE49-F238E27FC236}">
                    <a16:creationId xmlns:a16="http://schemas.microsoft.com/office/drawing/2014/main" id="{52777EF5-7E2B-47AC-C6CC-B93EB55662DC}"/>
                  </a:ext>
                </a:extLst>
              </p:cNvPr>
              <p:cNvSpPr>
                <a:spLocks/>
              </p:cNvSpPr>
              <p:nvPr/>
            </p:nvSpPr>
            <p:spPr bwMode="auto">
              <a:xfrm>
                <a:off x="11529830" y="3459378"/>
                <a:ext cx="46900" cy="52417"/>
              </a:xfrm>
              <a:custGeom>
                <a:avLst/>
                <a:gdLst>
                  <a:gd name="T0" fmla="*/ 0 w 7"/>
                  <a:gd name="T1" fmla="*/ 3 h 8"/>
                  <a:gd name="T2" fmla="*/ 4 w 7"/>
                  <a:gd name="T3" fmla="*/ 1 h 8"/>
                  <a:gd name="T4" fmla="*/ 7 w 7"/>
                  <a:gd name="T5" fmla="*/ 5 h 8"/>
                  <a:gd name="T6" fmla="*/ 2 w 7"/>
                  <a:gd name="T7" fmla="*/ 7 h 8"/>
                  <a:gd name="T8" fmla="*/ 0 w 7"/>
                  <a:gd name="T9" fmla="*/ 3 h 8"/>
                </a:gdLst>
                <a:ahLst/>
                <a:cxnLst>
                  <a:cxn ang="0">
                    <a:pos x="T0" y="T1"/>
                  </a:cxn>
                  <a:cxn ang="0">
                    <a:pos x="T2" y="T3"/>
                  </a:cxn>
                  <a:cxn ang="0">
                    <a:pos x="T4" y="T5"/>
                  </a:cxn>
                  <a:cxn ang="0">
                    <a:pos x="T6" y="T7"/>
                  </a:cxn>
                  <a:cxn ang="0">
                    <a:pos x="T8" y="T9"/>
                  </a:cxn>
                </a:cxnLst>
                <a:rect l="0" t="0" r="r" b="b"/>
                <a:pathLst>
                  <a:path w="7" h="8">
                    <a:moveTo>
                      <a:pt x="0" y="3"/>
                    </a:moveTo>
                    <a:cubicBezTo>
                      <a:pt x="1" y="1"/>
                      <a:pt x="3" y="0"/>
                      <a:pt x="4" y="1"/>
                    </a:cubicBezTo>
                    <a:cubicBezTo>
                      <a:pt x="6" y="1"/>
                      <a:pt x="7" y="3"/>
                      <a:pt x="7" y="5"/>
                    </a:cubicBezTo>
                    <a:cubicBezTo>
                      <a:pt x="6" y="7"/>
                      <a:pt x="4" y="8"/>
                      <a:pt x="2" y="7"/>
                    </a:cubicBezTo>
                    <a:cubicBezTo>
                      <a:pt x="1" y="7"/>
                      <a:pt x="0" y="5"/>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38" name="Freeform 3323">
                <a:extLst>
                  <a:ext uri="{FF2B5EF4-FFF2-40B4-BE49-F238E27FC236}">
                    <a16:creationId xmlns:a16="http://schemas.microsoft.com/office/drawing/2014/main" id="{B5A74ED6-8117-91BA-3AF8-BF906DD27C73}"/>
                  </a:ext>
                </a:extLst>
              </p:cNvPr>
              <p:cNvSpPr>
                <a:spLocks/>
              </p:cNvSpPr>
              <p:nvPr/>
            </p:nvSpPr>
            <p:spPr bwMode="auto">
              <a:xfrm>
                <a:off x="12296779" y="3525590"/>
                <a:ext cx="38623" cy="38623"/>
              </a:xfrm>
              <a:custGeom>
                <a:avLst/>
                <a:gdLst>
                  <a:gd name="T0" fmla="*/ 0 w 6"/>
                  <a:gd name="T1" fmla="*/ 2 h 6"/>
                  <a:gd name="T2" fmla="*/ 3 w 6"/>
                  <a:gd name="T3" fmla="*/ 1 h 6"/>
                  <a:gd name="T4" fmla="*/ 5 w 6"/>
                  <a:gd name="T5" fmla="*/ 4 h 6"/>
                  <a:gd name="T6" fmla="*/ 2 w 6"/>
                  <a:gd name="T7" fmla="*/ 6 h 6"/>
                  <a:gd name="T8" fmla="*/ 0 w 6"/>
                  <a:gd name="T9" fmla="*/ 2 h 6"/>
                </a:gdLst>
                <a:ahLst/>
                <a:cxnLst>
                  <a:cxn ang="0">
                    <a:pos x="T0" y="T1"/>
                  </a:cxn>
                  <a:cxn ang="0">
                    <a:pos x="T2" y="T3"/>
                  </a:cxn>
                  <a:cxn ang="0">
                    <a:pos x="T4" y="T5"/>
                  </a:cxn>
                  <a:cxn ang="0">
                    <a:pos x="T6" y="T7"/>
                  </a:cxn>
                  <a:cxn ang="0">
                    <a:pos x="T8" y="T9"/>
                  </a:cxn>
                </a:cxnLst>
                <a:rect l="0" t="0" r="r" b="b"/>
                <a:pathLst>
                  <a:path w="6" h="6">
                    <a:moveTo>
                      <a:pt x="0" y="2"/>
                    </a:moveTo>
                    <a:cubicBezTo>
                      <a:pt x="0" y="1"/>
                      <a:pt x="2" y="0"/>
                      <a:pt x="3" y="1"/>
                    </a:cubicBezTo>
                    <a:cubicBezTo>
                      <a:pt x="5" y="1"/>
                      <a:pt x="6" y="3"/>
                      <a:pt x="5" y="4"/>
                    </a:cubicBezTo>
                    <a:cubicBezTo>
                      <a:pt x="5" y="5"/>
                      <a:pt x="3" y="6"/>
                      <a:pt x="2" y="6"/>
                    </a:cubicBezTo>
                    <a:cubicBezTo>
                      <a:pt x="0" y="5"/>
                      <a:pt x="0" y="4"/>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39" name="Freeform 3324">
                <a:extLst>
                  <a:ext uri="{FF2B5EF4-FFF2-40B4-BE49-F238E27FC236}">
                    <a16:creationId xmlns:a16="http://schemas.microsoft.com/office/drawing/2014/main" id="{73162E3E-4E72-99BB-12E6-2909C4E61372}"/>
                  </a:ext>
                </a:extLst>
              </p:cNvPr>
              <p:cNvSpPr>
                <a:spLocks/>
              </p:cNvSpPr>
              <p:nvPr/>
            </p:nvSpPr>
            <p:spPr bwMode="auto">
              <a:xfrm>
                <a:off x="11830540" y="3826300"/>
                <a:ext cx="41382" cy="38623"/>
              </a:xfrm>
              <a:custGeom>
                <a:avLst/>
                <a:gdLst>
                  <a:gd name="T0" fmla="*/ 0 w 6"/>
                  <a:gd name="T1" fmla="*/ 3 h 6"/>
                  <a:gd name="T2" fmla="*/ 3 w 6"/>
                  <a:gd name="T3" fmla="*/ 1 h 6"/>
                  <a:gd name="T4" fmla="*/ 5 w 6"/>
                  <a:gd name="T5" fmla="*/ 4 h 6"/>
                  <a:gd name="T6" fmla="*/ 2 w 6"/>
                  <a:gd name="T7" fmla="*/ 6 h 6"/>
                  <a:gd name="T8" fmla="*/ 0 w 6"/>
                  <a:gd name="T9" fmla="*/ 3 h 6"/>
                </a:gdLst>
                <a:ahLst/>
                <a:cxnLst>
                  <a:cxn ang="0">
                    <a:pos x="T0" y="T1"/>
                  </a:cxn>
                  <a:cxn ang="0">
                    <a:pos x="T2" y="T3"/>
                  </a:cxn>
                  <a:cxn ang="0">
                    <a:pos x="T4" y="T5"/>
                  </a:cxn>
                  <a:cxn ang="0">
                    <a:pos x="T6" y="T7"/>
                  </a:cxn>
                  <a:cxn ang="0">
                    <a:pos x="T8" y="T9"/>
                  </a:cxn>
                </a:cxnLst>
                <a:rect l="0" t="0" r="r" b="b"/>
                <a:pathLst>
                  <a:path w="6" h="6">
                    <a:moveTo>
                      <a:pt x="0" y="3"/>
                    </a:moveTo>
                    <a:cubicBezTo>
                      <a:pt x="1" y="1"/>
                      <a:pt x="2" y="0"/>
                      <a:pt x="3" y="1"/>
                    </a:cubicBezTo>
                    <a:cubicBezTo>
                      <a:pt x="5" y="1"/>
                      <a:pt x="6" y="3"/>
                      <a:pt x="5" y="4"/>
                    </a:cubicBezTo>
                    <a:cubicBezTo>
                      <a:pt x="5" y="5"/>
                      <a:pt x="3" y="6"/>
                      <a:pt x="2" y="6"/>
                    </a:cubicBezTo>
                    <a:cubicBezTo>
                      <a:pt x="0" y="5"/>
                      <a:pt x="0" y="4"/>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40" name="Freeform 3325">
                <a:extLst>
                  <a:ext uri="{FF2B5EF4-FFF2-40B4-BE49-F238E27FC236}">
                    <a16:creationId xmlns:a16="http://schemas.microsoft.com/office/drawing/2014/main" id="{4B6716E7-1B21-46EF-3F8E-61AF7407E183}"/>
                  </a:ext>
                </a:extLst>
              </p:cNvPr>
              <p:cNvSpPr>
                <a:spLocks/>
              </p:cNvSpPr>
              <p:nvPr/>
            </p:nvSpPr>
            <p:spPr bwMode="auto">
              <a:xfrm>
                <a:off x="12820953" y="3177980"/>
                <a:ext cx="33106" cy="38623"/>
              </a:xfrm>
              <a:custGeom>
                <a:avLst/>
                <a:gdLst>
                  <a:gd name="T0" fmla="*/ 0 w 5"/>
                  <a:gd name="T1" fmla="*/ 2 h 6"/>
                  <a:gd name="T2" fmla="*/ 3 w 5"/>
                  <a:gd name="T3" fmla="*/ 0 h 6"/>
                  <a:gd name="T4" fmla="*/ 5 w 5"/>
                  <a:gd name="T5" fmla="*/ 4 h 6"/>
                  <a:gd name="T6" fmla="*/ 2 w 5"/>
                  <a:gd name="T7" fmla="*/ 5 h 6"/>
                  <a:gd name="T8" fmla="*/ 0 w 5"/>
                  <a:gd name="T9" fmla="*/ 2 h 6"/>
                </a:gdLst>
                <a:ahLst/>
                <a:cxnLst>
                  <a:cxn ang="0">
                    <a:pos x="T0" y="T1"/>
                  </a:cxn>
                  <a:cxn ang="0">
                    <a:pos x="T2" y="T3"/>
                  </a:cxn>
                  <a:cxn ang="0">
                    <a:pos x="T4" y="T5"/>
                  </a:cxn>
                  <a:cxn ang="0">
                    <a:pos x="T6" y="T7"/>
                  </a:cxn>
                  <a:cxn ang="0">
                    <a:pos x="T8" y="T9"/>
                  </a:cxn>
                </a:cxnLst>
                <a:rect l="0" t="0" r="r" b="b"/>
                <a:pathLst>
                  <a:path w="5" h="6">
                    <a:moveTo>
                      <a:pt x="0" y="2"/>
                    </a:moveTo>
                    <a:cubicBezTo>
                      <a:pt x="0" y="1"/>
                      <a:pt x="2" y="0"/>
                      <a:pt x="3" y="0"/>
                    </a:cubicBezTo>
                    <a:cubicBezTo>
                      <a:pt x="5" y="1"/>
                      <a:pt x="5" y="2"/>
                      <a:pt x="5" y="4"/>
                    </a:cubicBezTo>
                    <a:cubicBezTo>
                      <a:pt x="5" y="5"/>
                      <a:pt x="3" y="6"/>
                      <a:pt x="2" y="5"/>
                    </a:cubicBezTo>
                    <a:cubicBezTo>
                      <a:pt x="0" y="5"/>
                      <a:pt x="0" y="3"/>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41" name="Freeform 3326">
                <a:extLst>
                  <a:ext uri="{FF2B5EF4-FFF2-40B4-BE49-F238E27FC236}">
                    <a16:creationId xmlns:a16="http://schemas.microsoft.com/office/drawing/2014/main" id="{FC5ABFD1-0554-C649-DC2D-E387C46C6F43}"/>
                  </a:ext>
                </a:extLst>
              </p:cNvPr>
              <p:cNvSpPr>
                <a:spLocks/>
              </p:cNvSpPr>
              <p:nvPr/>
            </p:nvSpPr>
            <p:spPr bwMode="auto">
              <a:xfrm>
                <a:off x="12525761" y="3169703"/>
                <a:ext cx="38623" cy="41382"/>
              </a:xfrm>
              <a:custGeom>
                <a:avLst/>
                <a:gdLst>
                  <a:gd name="T0" fmla="*/ 0 w 6"/>
                  <a:gd name="T1" fmla="*/ 2 h 6"/>
                  <a:gd name="T2" fmla="*/ 4 w 6"/>
                  <a:gd name="T3" fmla="*/ 0 h 6"/>
                  <a:gd name="T4" fmla="*/ 5 w 6"/>
                  <a:gd name="T5" fmla="*/ 4 h 6"/>
                  <a:gd name="T6" fmla="*/ 2 w 6"/>
                  <a:gd name="T7" fmla="*/ 5 h 6"/>
                  <a:gd name="T8" fmla="*/ 0 w 6"/>
                  <a:gd name="T9" fmla="*/ 2 h 6"/>
                </a:gdLst>
                <a:ahLst/>
                <a:cxnLst>
                  <a:cxn ang="0">
                    <a:pos x="T0" y="T1"/>
                  </a:cxn>
                  <a:cxn ang="0">
                    <a:pos x="T2" y="T3"/>
                  </a:cxn>
                  <a:cxn ang="0">
                    <a:pos x="T4" y="T5"/>
                  </a:cxn>
                  <a:cxn ang="0">
                    <a:pos x="T6" y="T7"/>
                  </a:cxn>
                  <a:cxn ang="0">
                    <a:pos x="T8" y="T9"/>
                  </a:cxn>
                </a:cxnLst>
                <a:rect l="0" t="0" r="r" b="b"/>
                <a:pathLst>
                  <a:path w="6" h="6">
                    <a:moveTo>
                      <a:pt x="0" y="2"/>
                    </a:moveTo>
                    <a:cubicBezTo>
                      <a:pt x="1" y="1"/>
                      <a:pt x="2" y="0"/>
                      <a:pt x="4" y="0"/>
                    </a:cubicBezTo>
                    <a:cubicBezTo>
                      <a:pt x="5" y="1"/>
                      <a:pt x="6" y="2"/>
                      <a:pt x="5" y="4"/>
                    </a:cubicBezTo>
                    <a:cubicBezTo>
                      <a:pt x="5" y="5"/>
                      <a:pt x="4" y="6"/>
                      <a:pt x="2" y="5"/>
                    </a:cubicBezTo>
                    <a:cubicBezTo>
                      <a:pt x="1" y="5"/>
                      <a:pt x="0" y="3"/>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42" name="Freeform 3327">
                <a:extLst>
                  <a:ext uri="{FF2B5EF4-FFF2-40B4-BE49-F238E27FC236}">
                    <a16:creationId xmlns:a16="http://schemas.microsoft.com/office/drawing/2014/main" id="{3ECD79A7-9FDC-5D9D-18AF-E7A10574CC8E}"/>
                  </a:ext>
                </a:extLst>
              </p:cNvPr>
              <p:cNvSpPr>
                <a:spLocks/>
              </p:cNvSpPr>
              <p:nvPr/>
            </p:nvSpPr>
            <p:spPr bwMode="auto">
              <a:xfrm>
                <a:off x="11033244" y="3368337"/>
                <a:ext cx="38623" cy="38623"/>
              </a:xfrm>
              <a:custGeom>
                <a:avLst/>
                <a:gdLst>
                  <a:gd name="T0" fmla="*/ 0 w 6"/>
                  <a:gd name="T1" fmla="*/ 2 h 6"/>
                  <a:gd name="T2" fmla="*/ 3 w 6"/>
                  <a:gd name="T3" fmla="*/ 1 h 6"/>
                  <a:gd name="T4" fmla="*/ 5 w 6"/>
                  <a:gd name="T5" fmla="*/ 4 h 6"/>
                  <a:gd name="T6" fmla="*/ 2 w 6"/>
                  <a:gd name="T7" fmla="*/ 6 h 6"/>
                  <a:gd name="T8" fmla="*/ 0 w 6"/>
                  <a:gd name="T9" fmla="*/ 2 h 6"/>
                </a:gdLst>
                <a:ahLst/>
                <a:cxnLst>
                  <a:cxn ang="0">
                    <a:pos x="T0" y="T1"/>
                  </a:cxn>
                  <a:cxn ang="0">
                    <a:pos x="T2" y="T3"/>
                  </a:cxn>
                  <a:cxn ang="0">
                    <a:pos x="T4" y="T5"/>
                  </a:cxn>
                  <a:cxn ang="0">
                    <a:pos x="T6" y="T7"/>
                  </a:cxn>
                  <a:cxn ang="0">
                    <a:pos x="T8" y="T9"/>
                  </a:cxn>
                </a:cxnLst>
                <a:rect l="0" t="0" r="r" b="b"/>
                <a:pathLst>
                  <a:path w="6" h="6">
                    <a:moveTo>
                      <a:pt x="0" y="2"/>
                    </a:moveTo>
                    <a:cubicBezTo>
                      <a:pt x="0" y="1"/>
                      <a:pt x="2" y="0"/>
                      <a:pt x="3" y="1"/>
                    </a:cubicBezTo>
                    <a:cubicBezTo>
                      <a:pt x="5" y="1"/>
                      <a:pt x="6" y="3"/>
                      <a:pt x="5" y="4"/>
                    </a:cubicBezTo>
                    <a:cubicBezTo>
                      <a:pt x="5" y="5"/>
                      <a:pt x="3" y="6"/>
                      <a:pt x="2" y="6"/>
                    </a:cubicBezTo>
                    <a:cubicBezTo>
                      <a:pt x="0" y="5"/>
                      <a:pt x="0" y="4"/>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43" name="Freeform 3328">
                <a:extLst>
                  <a:ext uri="{FF2B5EF4-FFF2-40B4-BE49-F238E27FC236}">
                    <a16:creationId xmlns:a16="http://schemas.microsoft.com/office/drawing/2014/main" id="{79138D22-C199-109D-950F-E0642ACB8E8A}"/>
                  </a:ext>
                </a:extLst>
              </p:cNvPr>
              <p:cNvSpPr>
                <a:spLocks/>
              </p:cNvSpPr>
              <p:nvPr/>
            </p:nvSpPr>
            <p:spPr bwMode="auto">
              <a:xfrm>
                <a:off x="10829092" y="3773883"/>
                <a:ext cx="38623" cy="38623"/>
              </a:xfrm>
              <a:custGeom>
                <a:avLst/>
                <a:gdLst>
                  <a:gd name="T0" fmla="*/ 1 w 6"/>
                  <a:gd name="T1" fmla="*/ 2 h 6"/>
                  <a:gd name="T2" fmla="*/ 4 w 6"/>
                  <a:gd name="T3" fmla="*/ 0 h 6"/>
                  <a:gd name="T4" fmla="*/ 6 w 6"/>
                  <a:gd name="T5" fmla="*/ 3 h 6"/>
                  <a:gd name="T6" fmla="*/ 2 w 6"/>
                  <a:gd name="T7" fmla="*/ 5 h 6"/>
                  <a:gd name="T8" fmla="*/ 1 w 6"/>
                  <a:gd name="T9" fmla="*/ 2 h 6"/>
                </a:gdLst>
                <a:ahLst/>
                <a:cxnLst>
                  <a:cxn ang="0">
                    <a:pos x="T0" y="T1"/>
                  </a:cxn>
                  <a:cxn ang="0">
                    <a:pos x="T2" y="T3"/>
                  </a:cxn>
                  <a:cxn ang="0">
                    <a:pos x="T4" y="T5"/>
                  </a:cxn>
                  <a:cxn ang="0">
                    <a:pos x="T6" y="T7"/>
                  </a:cxn>
                  <a:cxn ang="0">
                    <a:pos x="T8" y="T9"/>
                  </a:cxn>
                </a:cxnLst>
                <a:rect l="0" t="0" r="r" b="b"/>
                <a:pathLst>
                  <a:path w="6" h="6">
                    <a:moveTo>
                      <a:pt x="1" y="2"/>
                    </a:moveTo>
                    <a:cubicBezTo>
                      <a:pt x="1" y="1"/>
                      <a:pt x="3" y="0"/>
                      <a:pt x="4" y="0"/>
                    </a:cubicBezTo>
                    <a:cubicBezTo>
                      <a:pt x="5" y="1"/>
                      <a:pt x="6" y="2"/>
                      <a:pt x="6" y="3"/>
                    </a:cubicBezTo>
                    <a:cubicBezTo>
                      <a:pt x="5" y="5"/>
                      <a:pt x="4" y="6"/>
                      <a:pt x="2" y="5"/>
                    </a:cubicBezTo>
                    <a:cubicBezTo>
                      <a:pt x="1" y="5"/>
                      <a:pt x="0" y="3"/>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44" name="Freeform 3329">
                <a:extLst>
                  <a:ext uri="{FF2B5EF4-FFF2-40B4-BE49-F238E27FC236}">
                    <a16:creationId xmlns:a16="http://schemas.microsoft.com/office/drawing/2014/main" id="{5072DF4B-D315-8AD2-3420-54D2905A515A}"/>
                  </a:ext>
                </a:extLst>
              </p:cNvPr>
              <p:cNvSpPr>
                <a:spLocks/>
              </p:cNvSpPr>
              <p:nvPr/>
            </p:nvSpPr>
            <p:spPr bwMode="auto">
              <a:xfrm>
                <a:off x="12815436" y="3635942"/>
                <a:ext cx="38623" cy="38623"/>
              </a:xfrm>
              <a:custGeom>
                <a:avLst/>
                <a:gdLst>
                  <a:gd name="T0" fmla="*/ 0 w 6"/>
                  <a:gd name="T1" fmla="*/ 2 h 6"/>
                  <a:gd name="T2" fmla="*/ 4 w 6"/>
                  <a:gd name="T3" fmla="*/ 0 h 6"/>
                  <a:gd name="T4" fmla="*/ 5 w 6"/>
                  <a:gd name="T5" fmla="*/ 4 h 6"/>
                  <a:gd name="T6" fmla="*/ 2 w 6"/>
                  <a:gd name="T7" fmla="*/ 6 h 6"/>
                  <a:gd name="T8" fmla="*/ 0 w 6"/>
                  <a:gd name="T9" fmla="*/ 2 h 6"/>
                </a:gdLst>
                <a:ahLst/>
                <a:cxnLst>
                  <a:cxn ang="0">
                    <a:pos x="T0" y="T1"/>
                  </a:cxn>
                  <a:cxn ang="0">
                    <a:pos x="T2" y="T3"/>
                  </a:cxn>
                  <a:cxn ang="0">
                    <a:pos x="T4" y="T5"/>
                  </a:cxn>
                  <a:cxn ang="0">
                    <a:pos x="T6" y="T7"/>
                  </a:cxn>
                  <a:cxn ang="0">
                    <a:pos x="T8" y="T9"/>
                  </a:cxn>
                </a:cxnLst>
                <a:rect l="0" t="0" r="r" b="b"/>
                <a:pathLst>
                  <a:path w="6" h="6">
                    <a:moveTo>
                      <a:pt x="0" y="2"/>
                    </a:moveTo>
                    <a:cubicBezTo>
                      <a:pt x="1" y="1"/>
                      <a:pt x="2" y="0"/>
                      <a:pt x="4" y="0"/>
                    </a:cubicBezTo>
                    <a:cubicBezTo>
                      <a:pt x="5" y="1"/>
                      <a:pt x="6" y="2"/>
                      <a:pt x="5" y="4"/>
                    </a:cubicBezTo>
                    <a:cubicBezTo>
                      <a:pt x="5" y="5"/>
                      <a:pt x="4" y="6"/>
                      <a:pt x="2" y="6"/>
                    </a:cubicBezTo>
                    <a:cubicBezTo>
                      <a:pt x="1" y="5"/>
                      <a:pt x="0" y="4"/>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45" name="Freeform 3330">
                <a:extLst>
                  <a:ext uri="{FF2B5EF4-FFF2-40B4-BE49-F238E27FC236}">
                    <a16:creationId xmlns:a16="http://schemas.microsoft.com/office/drawing/2014/main" id="{A0A12F52-3B55-4E79-9066-70D47E17E69C}"/>
                  </a:ext>
                </a:extLst>
              </p:cNvPr>
              <p:cNvSpPr>
                <a:spLocks/>
              </p:cNvSpPr>
              <p:nvPr/>
            </p:nvSpPr>
            <p:spPr bwMode="auto">
              <a:xfrm>
                <a:off x="12605766" y="3459378"/>
                <a:ext cx="33106" cy="24829"/>
              </a:xfrm>
              <a:custGeom>
                <a:avLst/>
                <a:gdLst>
                  <a:gd name="T0" fmla="*/ 1 w 5"/>
                  <a:gd name="T1" fmla="*/ 1 h 4"/>
                  <a:gd name="T2" fmla="*/ 3 w 5"/>
                  <a:gd name="T3" fmla="*/ 0 h 4"/>
                  <a:gd name="T4" fmla="*/ 4 w 5"/>
                  <a:gd name="T5" fmla="*/ 2 h 4"/>
                  <a:gd name="T6" fmla="*/ 2 w 5"/>
                  <a:gd name="T7" fmla="*/ 4 h 4"/>
                  <a:gd name="T8" fmla="*/ 1 w 5"/>
                  <a:gd name="T9" fmla="*/ 1 h 4"/>
                </a:gdLst>
                <a:ahLst/>
                <a:cxnLst>
                  <a:cxn ang="0">
                    <a:pos x="T0" y="T1"/>
                  </a:cxn>
                  <a:cxn ang="0">
                    <a:pos x="T2" y="T3"/>
                  </a:cxn>
                  <a:cxn ang="0">
                    <a:pos x="T4" y="T5"/>
                  </a:cxn>
                  <a:cxn ang="0">
                    <a:pos x="T6" y="T7"/>
                  </a:cxn>
                  <a:cxn ang="0">
                    <a:pos x="T8" y="T9"/>
                  </a:cxn>
                </a:cxnLst>
                <a:rect l="0" t="0" r="r" b="b"/>
                <a:pathLst>
                  <a:path w="5" h="4">
                    <a:moveTo>
                      <a:pt x="1" y="1"/>
                    </a:moveTo>
                    <a:cubicBezTo>
                      <a:pt x="1" y="0"/>
                      <a:pt x="2" y="0"/>
                      <a:pt x="3" y="0"/>
                    </a:cubicBezTo>
                    <a:cubicBezTo>
                      <a:pt x="4" y="0"/>
                      <a:pt x="5" y="1"/>
                      <a:pt x="4" y="2"/>
                    </a:cubicBezTo>
                    <a:cubicBezTo>
                      <a:pt x="4" y="3"/>
                      <a:pt x="3" y="4"/>
                      <a:pt x="2" y="4"/>
                    </a:cubicBezTo>
                    <a:cubicBezTo>
                      <a:pt x="1" y="3"/>
                      <a:pt x="0" y="2"/>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46" name="Freeform 3331">
                <a:extLst>
                  <a:ext uri="{FF2B5EF4-FFF2-40B4-BE49-F238E27FC236}">
                    <a16:creationId xmlns:a16="http://schemas.microsoft.com/office/drawing/2014/main" id="{ABD106C0-D7C2-43F7-B6F6-61CE37453B36}"/>
                  </a:ext>
                </a:extLst>
              </p:cNvPr>
              <p:cNvSpPr>
                <a:spLocks/>
              </p:cNvSpPr>
              <p:nvPr/>
            </p:nvSpPr>
            <p:spPr bwMode="auto">
              <a:xfrm>
                <a:off x="13069246" y="3693877"/>
                <a:ext cx="27588" cy="27588"/>
              </a:xfrm>
              <a:custGeom>
                <a:avLst/>
                <a:gdLst>
                  <a:gd name="T0" fmla="*/ 0 w 4"/>
                  <a:gd name="T1" fmla="*/ 1 h 4"/>
                  <a:gd name="T2" fmla="*/ 2 w 4"/>
                  <a:gd name="T3" fmla="*/ 0 h 4"/>
                  <a:gd name="T4" fmla="*/ 4 w 4"/>
                  <a:gd name="T5" fmla="*/ 2 h 4"/>
                  <a:gd name="T6" fmla="*/ 1 w 4"/>
                  <a:gd name="T7" fmla="*/ 4 h 4"/>
                  <a:gd name="T8" fmla="*/ 0 w 4"/>
                  <a:gd name="T9" fmla="*/ 1 h 4"/>
                </a:gdLst>
                <a:ahLst/>
                <a:cxnLst>
                  <a:cxn ang="0">
                    <a:pos x="T0" y="T1"/>
                  </a:cxn>
                  <a:cxn ang="0">
                    <a:pos x="T2" y="T3"/>
                  </a:cxn>
                  <a:cxn ang="0">
                    <a:pos x="T4" y="T5"/>
                  </a:cxn>
                  <a:cxn ang="0">
                    <a:pos x="T6" y="T7"/>
                  </a:cxn>
                  <a:cxn ang="0">
                    <a:pos x="T8" y="T9"/>
                  </a:cxn>
                </a:cxnLst>
                <a:rect l="0" t="0" r="r" b="b"/>
                <a:pathLst>
                  <a:path w="4" h="4">
                    <a:moveTo>
                      <a:pt x="0" y="1"/>
                    </a:moveTo>
                    <a:cubicBezTo>
                      <a:pt x="0" y="0"/>
                      <a:pt x="1" y="0"/>
                      <a:pt x="2" y="0"/>
                    </a:cubicBezTo>
                    <a:cubicBezTo>
                      <a:pt x="3" y="0"/>
                      <a:pt x="4" y="1"/>
                      <a:pt x="4" y="2"/>
                    </a:cubicBezTo>
                    <a:cubicBezTo>
                      <a:pt x="3" y="3"/>
                      <a:pt x="2" y="4"/>
                      <a:pt x="1" y="4"/>
                    </a:cubicBezTo>
                    <a:cubicBezTo>
                      <a:pt x="0" y="3"/>
                      <a:pt x="0" y="2"/>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47" name="Freeform 3332">
                <a:extLst>
                  <a:ext uri="{FF2B5EF4-FFF2-40B4-BE49-F238E27FC236}">
                    <a16:creationId xmlns:a16="http://schemas.microsoft.com/office/drawing/2014/main" id="{4C41C7F3-2981-A131-39CD-1ECC1EF7AB55}"/>
                  </a:ext>
                </a:extLst>
              </p:cNvPr>
              <p:cNvSpPr>
                <a:spLocks/>
              </p:cNvSpPr>
              <p:nvPr/>
            </p:nvSpPr>
            <p:spPr bwMode="auto">
              <a:xfrm>
                <a:off x="12763018" y="3406961"/>
                <a:ext cx="24829" cy="33106"/>
              </a:xfrm>
              <a:custGeom>
                <a:avLst/>
                <a:gdLst>
                  <a:gd name="T0" fmla="*/ 0 w 4"/>
                  <a:gd name="T1" fmla="*/ 2 h 5"/>
                  <a:gd name="T2" fmla="*/ 2 w 4"/>
                  <a:gd name="T3" fmla="*/ 1 h 5"/>
                  <a:gd name="T4" fmla="*/ 4 w 4"/>
                  <a:gd name="T5" fmla="*/ 3 h 5"/>
                  <a:gd name="T6" fmla="*/ 1 w 4"/>
                  <a:gd name="T7" fmla="*/ 4 h 5"/>
                  <a:gd name="T8" fmla="*/ 0 w 4"/>
                  <a:gd name="T9" fmla="*/ 2 h 5"/>
                </a:gdLst>
                <a:ahLst/>
                <a:cxnLst>
                  <a:cxn ang="0">
                    <a:pos x="T0" y="T1"/>
                  </a:cxn>
                  <a:cxn ang="0">
                    <a:pos x="T2" y="T3"/>
                  </a:cxn>
                  <a:cxn ang="0">
                    <a:pos x="T4" y="T5"/>
                  </a:cxn>
                  <a:cxn ang="0">
                    <a:pos x="T6" y="T7"/>
                  </a:cxn>
                  <a:cxn ang="0">
                    <a:pos x="T8" y="T9"/>
                  </a:cxn>
                </a:cxnLst>
                <a:rect l="0" t="0" r="r" b="b"/>
                <a:pathLst>
                  <a:path w="4" h="5">
                    <a:moveTo>
                      <a:pt x="0" y="2"/>
                    </a:moveTo>
                    <a:cubicBezTo>
                      <a:pt x="0" y="1"/>
                      <a:pt x="1" y="0"/>
                      <a:pt x="2" y="1"/>
                    </a:cubicBezTo>
                    <a:cubicBezTo>
                      <a:pt x="3" y="1"/>
                      <a:pt x="4" y="2"/>
                      <a:pt x="4" y="3"/>
                    </a:cubicBezTo>
                    <a:cubicBezTo>
                      <a:pt x="3" y="4"/>
                      <a:pt x="2" y="5"/>
                      <a:pt x="1" y="4"/>
                    </a:cubicBezTo>
                    <a:cubicBezTo>
                      <a:pt x="0" y="4"/>
                      <a:pt x="0" y="3"/>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48" name="Freeform 3333">
                <a:extLst>
                  <a:ext uri="{FF2B5EF4-FFF2-40B4-BE49-F238E27FC236}">
                    <a16:creationId xmlns:a16="http://schemas.microsoft.com/office/drawing/2014/main" id="{03D091C0-1994-04D1-361C-16E904350E3C}"/>
                  </a:ext>
                </a:extLst>
              </p:cNvPr>
              <p:cNvSpPr>
                <a:spLocks/>
              </p:cNvSpPr>
              <p:nvPr/>
            </p:nvSpPr>
            <p:spPr bwMode="auto">
              <a:xfrm>
                <a:off x="12407132" y="2921410"/>
                <a:ext cx="27588" cy="27588"/>
              </a:xfrm>
              <a:custGeom>
                <a:avLst/>
                <a:gdLst>
                  <a:gd name="T0" fmla="*/ 0 w 4"/>
                  <a:gd name="T1" fmla="*/ 1 h 4"/>
                  <a:gd name="T2" fmla="*/ 2 w 4"/>
                  <a:gd name="T3" fmla="*/ 0 h 4"/>
                  <a:gd name="T4" fmla="*/ 4 w 4"/>
                  <a:gd name="T5" fmla="*/ 2 h 4"/>
                  <a:gd name="T6" fmla="*/ 1 w 4"/>
                  <a:gd name="T7" fmla="*/ 4 h 4"/>
                  <a:gd name="T8" fmla="*/ 0 w 4"/>
                  <a:gd name="T9" fmla="*/ 1 h 4"/>
                </a:gdLst>
                <a:ahLst/>
                <a:cxnLst>
                  <a:cxn ang="0">
                    <a:pos x="T0" y="T1"/>
                  </a:cxn>
                  <a:cxn ang="0">
                    <a:pos x="T2" y="T3"/>
                  </a:cxn>
                  <a:cxn ang="0">
                    <a:pos x="T4" y="T5"/>
                  </a:cxn>
                  <a:cxn ang="0">
                    <a:pos x="T6" y="T7"/>
                  </a:cxn>
                  <a:cxn ang="0">
                    <a:pos x="T8" y="T9"/>
                  </a:cxn>
                </a:cxnLst>
                <a:rect l="0" t="0" r="r" b="b"/>
                <a:pathLst>
                  <a:path w="4" h="4">
                    <a:moveTo>
                      <a:pt x="0" y="1"/>
                    </a:moveTo>
                    <a:cubicBezTo>
                      <a:pt x="0" y="0"/>
                      <a:pt x="1" y="0"/>
                      <a:pt x="2" y="0"/>
                    </a:cubicBezTo>
                    <a:cubicBezTo>
                      <a:pt x="3" y="0"/>
                      <a:pt x="4" y="1"/>
                      <a:pt x="4" y="2"/>
                    </a:cubicBezTo>
                    <a:cubicBezTo>
                      <a:pt x="3" y="3"/>
                      <a:pt x="2" y="4"/>
                      <a:pt x="1" y="4"/>
                    </a:cubicBezTo>
                    <a:cubicBezTo>
                      <a:pt x="0" y="3"/>
                      <a:pt x="0" y="2"/>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49" name="Freeform 3334">
                <a:extLst>
                  <a:ext uri="{FF2B5EF4-FFF2-40B4-BE49-F238E27FC236}">
                    <a16:creationId xmlns:a16="http://schemas.microsoft.com/office/drawing/2014/main" id="{82CA59AA-AF9B-4D2A-E419-B4A20DC6526D}"/>
                  </a:ext>
                </a:extLst>
              </p:cNvPr>
              <p:cNvSpPr>
                <a:spLocks/>
              </p:cNvSpPr>
              <p:nvPr/>
            </p:nvSpPr>
            <p:spPr bwMode="auto">
              <a:xfrm>
                <a:off x="12067798" y="3420755"/>
                <a:ext cx="24829" cy="24829"/>
              </a:xfrm>
              <a:custGeom>
                <a:avLst/>
                <a:gdLst>
                  <a:gd name="T0" fmla="*/ 0 w 4"/>
                  <a:gd name="T1" fmla="*/ 1 h 4"/>
                  <a:gd name="T2" fmla="*/ 3 w 4"/>
                  <a:gd name="T3" fmla="*/ 0 h 4"/>
                  <a:gd name="T4" fmla="*/ 4 w 4"/>
                  <a:gd name="T5" fmla="*/ 2 h 4"/>
                  <a:gd name="T6" fmla="*/ 2 w 4"/>
                  <a:gd name="T7" fmla="*/ 4 h 4"/>
                  <a:gd name="T8" fmla="*/ 0 w 4"/>
                  <a:gd name="T9" fmla="*/ 1 h 4"/>
                </a:gdLst>
                <a:ahLst/>
                <a:cxnLst>
                  <a:cxn ang="0">
                    <a:pos x="T0" y="T1"/>
                  </a:cxn>
                  <a:cxn ang="0">
                    <a:pos x="T2" y="T3"/>
                  </a:cxn>
                  <a:cxn ang="0">
                    <a:pos x="T4" y="T5"/>
                  </a:cxn>
                  <a:cxn ang="0">
                    <a:pos x="T6" y="T7"/>
                  </a:cxn>
                  <a:cxn ang="0">
                    <a:pos x="T8" y="T9"/>
                  </a:cxn>
                </a:cxnLst>
                <a:rect l="0" t="0" r="r" b="b"/>
                <a:pathLst>
                  <a:path w="4" h="4">
                    <a:moveTo>
                      <a:pt x="0" y="1"/>
                    </a:moveTo>
                    <a:cubicBezTo>
                      <a:pt x="1" y="0"/>
                      <a:pt x="2" y="0"/>
                      <a:pt x="3" y="0"/>
                    </a:cubicBezTo>
                    <a:cubicBezTo>
                      <a:pt x="4" y="0"/>
                      <a:pt x="4" y="1"/>
                      <a:pt x="4" y="2"/>
                    </a:cubicBezTo>
                    <a:cubicBezTo>
                      <a:pt x="4" y="3"/>
                      <a:pt x="3" y="4"/>
                      <a:pt x="2" y="4"/>
                    </a:cubicBezTo>
                    <a:cubicBezTo>
                      <a:pt x="1" y="3"/>
                      <a:pt x="0" y="2"/>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50" name="Freeform 3335">
                <a:extLst>
                  <a:ext uri="{FF2B5EF4-FFF2-40B4-BE49-F238E27FC236}">
                    <a16:creationId xmlns:a16="http://schemas.microsoft.com/office/drawing/2014/main" id="{8ABAF01B-5746-F8B9-9F24-E569131DE63C}"/>
                  </a:ext>
                </a:extLst>
              </p:cNvPr>
              <p:cNvSpPr>
                <a:spLocks/>
              </p:cNvSpPr>
              <p:nvPr/>
            </p:nvSpPr>
            <p:spPr bwMode="auto">
              <a:xfrm>
                <a:off x="11444307" y="3197291"/>
                <a:ext cx="27588" cy="24829"/>
              </a:xfrm>
              <a:custGeom>
                <a:avLst/>
                <a:gdLst>
                  <a:gd name="T0" fmla="*/ 0 w 4"/>
                  <a:gd name="T1" fmla="*/ 1 h 4"/>
                  <a:gd name="T2" fmla="*/ 2 w 4"/>
                  <a:gd name="T3" fmla="*/ 0 h 4"/>
                  <a:gd name="T4" fmla="*/ 4 w 4"/>
                  <a:gd name="T5" fmla="*/ 2 h 4"/>
                  <a:gd name="T6" fmla="*/ 1 w 4"/>
                  <a:gd name="T7" fmla="*/ 3 h 4"/>
                  <a:gd name="T8" fmla="*/ 0 w 4"/>
                  <a:gd name="T9" fmla="*/ 1 h 4"/>
                </a:gdLst>
                <a:ahLst/>
                <a:cxnLst>
                  <a:cxn ang="0">
                    <a:pos x="T0" y="T1"/>
                  </a:cxn>
                  <a:cxn ang="0">
                    <a:pos x="T2" y="T3"/>
                  </a:cxn>
                  <a:cxn ang="0">
                    <a:pos x="T4" y="T5"/>
                  </a:cxn>
                  <a:cxn ang="0">
                    <a:pos x="T6" y="T7"/>
                  </a:cxn>
                  <a:cxn ang="0">
                    <a:pos x="T8" y="T9"/>
                  </a:cxn>
                </a:cxnLst>
                <a:rect l="0" t="0" r="r" b="b"/>
                <a:pathLst>
                  <a:path w="4" h="4">
                    <a:moveTo>
                      <a:pt x="0" y="1"/>
                    </a:moveTo>
                    <a:cubicBezTo>
                      <a:pt x="0" y="0"/>
                      <a:pt x="1" y="0"/>
                      <a:pt x="2" y="0"/>
                    </a:cubicBezTo>
                    <a:cubicBezTo>
                      <a:pt x="3" y="0"/>
                      <a:pt x="4" y="1"/>
                      <a:pt x="4" y="2"/>
                    </a:cubicBezTo>
                    <a:cubicBezTo>
                      <a:pt x="3" y="3"/>
                      <a:pt x="2" y="4"/>
                      <a:pt x="1" y="3"/>
                    </a:cubicBezTo>
                    <a:cubicBezTo>
                      <a:pt x="0" y="3"/>
                      <a:pt x="0" y="2"/>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51" name="Freeform 3336">
                <a:extLst>
                  <a:ext uri="{FF2B5EF4-FFF2-40B4-BE49-F238E27FC236}">
                    <a16:creationId xmlns:a16="http://schemas.microsoft.com/office/drawing/2014/main" id="{1F988A8C-67A7-50B8-7B6D-B3ECD1B80430}"/>
                  </a:ext>
                </a:extLst>
              </p:cNvPr>
              <p:cNvSpPr>
                <a:spLocks/>
              </p:cNvSpPr>
              <p:nvPr/>
            </p:nvSpPr>
            <p:spPr bwMode="auto">
              <a:xfrm>
                <a:off x="10481482" y="2383442"/>
                <a:ext cx="52417" cy="52417"/>
              </a:xfrm>
              <a:custGeom>
                <a:avLst/>
                <a:gdLst>
                  <a:gd name="T0" fmla="*/ 2 w 8"/>
                  <a:gd name="T1" fmla="*/ 1 h 8"/>
                  <a:gd name="T2" fmla="*/ 7 w 8"/>
                  <a:gd name="T3" fmla="*/ 3 h 8"/>
                  <a:gd name="T4" fmla="*/ 5 w 8"/>
                  <a:gd name="T5" fmla="*/ 7 h 8"/>
                  <a:gd name="T6" fmla="*/ 1 w 8"/>
                  <a:gd name="T7" fmla="*/ 6 h 8"/>
                  <a:gd name="T8" fmla="*/ 2 w 8"/>
                  <a:gd name="T9" fmla="*/ 1 h 8"/>
                </a:gdLst>
                <a:ahLst/>
                <a:cxnLst>
                  <a:cxn ang="0">
                    <a:pos x="T0" y="T1"/>
                  </a:cxn>
                  <a:cxn ang="0">
                    <a:pos x="T2" y="T3"/>
                  </a:cxn>
                  <a:cxn ang="0">
                    <a:pos x="T4" y="T5"/>
                  </a:cxn>
                  <a:cxn ang="0">
                    <a:pos x="T6" y="T7"/>
                  </a:cxn>
                  <a:cxn ang="0">
                    <a:pos x="T8" y="T9"/>
                  </a:cxn>
                </a:cxnLst>
                <a:rect l="0" t="0" r="r" b="b"/>
                <a:pathLst>
                  <a:path w="8" h="8">
                    <a:moveTo>
                      <a:pt x="2" y="1"/>
                    </a:moveTo>
                    <a:cubicBezTo>
                      <a:pt x="4" y="0"/>
                      <a:pt x="6" y="1"/>
                      <a:pt x="7" y="3"/>
                    </a:cubicBezTo>
                    <a:cubicBezTo>
                      <a:pt x="8" y="4"/>
                      <a:pt x="7" y="6"/>
                      <a:pt x="5" y="7"/>
                    </a:cubicBezTo>
                    <a:cubicBezTo>
                      <a:pt x="4" y="8"/>
                      <a:pt x="2" y="7"/>
                      <a:pt x="1" y="6"/>
                    </a:cubicBezTo>
                    <a:cubicBezTo>
                      <a:pt x="0" y="4"/>
                      <a:pt x="0" y="2"/>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52" name="Freeform 3337">
                <a:extLst>
                  <a:ext uri="{FF2B5EF4-FFF2-40B4-BE49-F238E27FC236}">
                    <a16:creationId xmlns:a16="http://schemas.microsoft.com/office/drawing/2014/main" id="{2D9FD4EA-B77E-3FF8-EC69-4DCB87D48A82}"/>
                  </a:ext>
                </a:extLst>
              </p:cNvPr>
              <p:cNvSpPr>
                <a:spLocks/>
              </p:cNvSpPr>
              <p:nvPr/>
            </p:nvSpPr>
            <p:spPr bwMode="auto">
              <a:xfrm>
                <a:off x="9852474" y="2082732"/>
                <a:ext cx="52417" cy="52417"/>
              </a:xfrm>
              <a:custGeom>
                <a:avLst/>
                <a:gdLst>
                  <a:gd name="T0" fmla="*/ 3 w 8"/>
                  <a:gd name="T1" fmla="*/ 1 h 8"/>
                  <a:gd name="T2" fmla="*/ 7 w 8"/>
                  <a:gd name="T3" fmla="*/ 3 h 8"/>
                  <a:gd name="T4" fmla="*/ 6 w 8"/>
                  <a:gd name="T5" fmla="*/ 7 h 8"/>
                  <a:gd name="T6" fmla="*/ 1 w 8"/>
                  <a:gd name="T7" fmla="*/ 6 h 8"/>
                  <a:gd name="T8" fmla="*/ 3 w 8"/>
                  <a:gd name="T9" fmla="*/ 1 h 8"/>
                </a:gdLst>
                <a:ahLst/>
                <a:cxnLst>
                  <a:cxn ang="0">
                    <a:pos x="T0" y="T1"/>
                  </a:cxn>
                  <a:cxn ang="0">
                    <a:pos x="T2" y="T3"/>
                  </a:cxn>
                  <a:cxn ang="0">
                    <a:pos x="T4" y="T5"/>
                  </a:cxn>
                  <a:cxn ang="0">
                    <a:pos x="T6" y="T7"/>
                  </a:cxn>
                  <a:cxn ang="0">
                    <a:pos x="T8" y="T9"/>
                  </a:cxn>
                </a:cxnLst>
                <a:rect l="0" t="0" r="r" b="b"/>
                <a:pathLst>
                  <a:path w="8" h="8">
                    <a:moveTo>
                      <a:pt x="3" y="1"/>
                    </a:moveTo>
                    <a:cubicBezTo>
                      <a:pt x="4" y="0"/>
                      <a:pt x="6" y="1"/>
                      <a:pt x="7" y="3"/>
                    </a:cubicBezTo>
                    <a:cubicBezTo>
                      <a:pt x="8" y="4"/>
                      <a:pt x="8" y="6"/>
                      <a:pt x="6" y="7"/>
                    </a:cubicBezTo>
                    <a:cubicBezTo>
                      <a:pt x="4" y="8"/>
                      <a:pt x="2" y="8"/>
                      <a:pt x="1" y="6"/>
                    </a:cubicBezTo>
                    <a:cubicBezTo>
                      <a:pt x="0" y="4"/>
                      <a:pt x="1" y="2"/>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53" name="Freeform 3338">
                <a:extLst>
                  <a:ext uri="{FF2B5EF4-FFF2-40B4-BE49-F238E27FC236}">
                    <a16:creationId xmlns:a16="http://schemas.microsoft.com/office/drawing/2014/main" id="{1584EB02-0CD2-114B-C440-3F3AF6075A18}"/>
                  </a:ext>
                </a:extLst>
              </p:cNvPr>
              <p:cNvSpPr>
                <a:spLocks/>
              </p:cNvSpPr>
              <p:nvPr/>
            </p:nvSpPr>
            <p:spPr bwMode="auto">
              <a:xfrm>
                <a:off x="10357336" y="2673117"/>
                <a:ext cx="38623" cy="38623"/>
              </a:xfrm>
              <a:custGeom>
                <a:avLst/>
                <a:gdLst>
                  <a:gd name="T0" fmla="*/ 2 w 6"/>
                  <a:gd name="T1" fmla="*/ 1 h 6"/>
                  <a:gd name="T2" fmla="*/ 5 w 6"/>
                  <a:gd name="T3" fmla="*/ 2 h 6"/>
                  <a:gd name="T4" fmla="*/ 4 w 6"/>
                  <a:gd name="T5" fmla="*/ 5 h 6"/>
                  <a:gd name="T6" fmla="*/ 1 w 6"/>
                  <a:gd name="T7" fmla="*/ 4 h 6"/>
                  <a:gd name="T8" fmla="*/ 2 w 6"/>
                  <a:gd name="T9" fmla="*/ 1 h 6"/>
                </a:gdLst>
                <a:ahLst/>
                <a:cxnLst>
                  <a:cxn ang="0">
                    <a:pos x="T0" y="T1"/>
                  </a:cxn>
                  <a:cxn ang="0">
                    <a:pos x="T2" y="T3"/>
                  </a:cxn>
                  <a:cxn ang="0">
                    <a:pos x="T4" y="T5"/>
                  </a:cxn>
                  <a:cxn ang="0">
                    <a:pos x="T6" y="T7"/>
                  </a:cxn>
                  <a:cxn ang="0">
                    <a:pos x="T8" y="T9"/>
                  </a:cxn>
                </a:cxnLst>
                <a:rect l="0" t="0" r="r" b="b"/>
                <a:pathLst>
                  <a:path w="6" h="6">
                    <a:moveTo>
                      <a:pt x="2" y="1"/>
                    </a:moveTo>
                    <a:cubicBezTo>
                      <a:pt x="3" y="0"/>
                      <a:pt x="5" y="0"/>
                      <a:pt x="5" y="2"/>
                    </a:cubicBezTo>
                    <a:cubicBezTo>
                      <a:pt x="6" y="3"/>
                      <a:pt x="6" y="5"/>
                      <a:pt x="4" y="5"/>
                    </a:cubicBezTo>
                    <a:cubicBezTo>
                      <a:pt x="3" y="6"/>
                      <a:pt x="1" y="5"/>
                      <a:pt x="1" y="4"/>
                    </a:cubicBezTo>
                    <a:cubicBezTo>
                      <a:pt x="0" y="3"/>
                      <a:pt x="0" y="1"/>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54" name="Freeform 3339">
                <a:extLst>
                  <a:ext uri="{FF2B5EF4-FFF2-40B4-BE49-F238E27FC236}">
                    <a16:creationId xmlns:a16="http://schemas.microsoft.com/office/drawing/2014/main" id="{3D6B1928-1475-0716-66F7-836A0CDE3062}"/>
                  </a:ext>
                </a:extLst>
              </p:cNvPr>
              <p:cNvSpPr>
                <a:spLocks/>
              </p:cNvSpPr>
              <p:nvPr/>
            </p:nvSpPr>
            <p:spPr bwMode="auto">
              <a:xfrm>
                <a:off x="9813850" y="2554488"/>
                <a:ext cx="38623" cy="38623"/>
              </a:xfrm>
              <a:custGeom>
                <a:avLst/>
                <a:gdLst>
                  <a:gd name="T0" fmla="*/ 2 w 6"/>
                  <a:gd name="T1" fmla="*/ 1 h 6"/>
                  <a:gd name="T2" fmla="*/ 5 w 6"/>
                  <a:gd name="T3" fmla="*/ 2 h 6"/>
                  <a:gd name="T4" fmla="*/ 4 w 6"/>
                  <a:gd name="T5" fmla="*/ 6 h 6"/>
                  <a:gd name="T6" fmla="*/ 1 w 6"/>
                  <a:gd name="T7" fmla="*/ 5 h 6"/>
                  <a:gd name="T8" fmla="*/ 2 w 6"/>
                  <a:gd name="T9" fmla="*/ 1 h 6"/>
                </a:gdLst>
                <a:ahLst/>
                <a:cxnLst>
                  <a:cxn ang="0">
                    <a:pos x="T0" y="T1"/>
                  </a:cxn>
                  <a:cxn ang="0">
                    <a:pos x="T2" y="T3"/>
                  </a:cxn>
                  <a:cxn ang="0">
                    <a:pos x="T4" y="T5"/>
                  </a:cxn>
                  <a:cxn ang="0">
                    <a:pos x="T6" y="T7"/>
                  </a:cxn>
                  <a:cxn ang="0">
                    <a:pos x="T8" y="T9"/>
                  </a:cxn>
                </a:cxnLst>
                <a:rect l="0" t="0" r="r" b="b"/>
                <a:pathLst>
                  <a:path w="6" h="6">
                    <a:moveTo>
                      <a:pt x="2" y="1"/>
                    </a:moveTo>
                    <a:cubicBezTo>
                      <a:pt x="3" y="0"/>
                      <a:pt x="5" y="1"/>
                      <a:pt x="5" y="2"/>
                    </a:cubicBezTo>
                    <a:cubicBezTo>
                      <a:pt x="6" y="3"/>
                      <a:pt x="6" y="5"/>
                      <a:pt x="4" y="6"/>
                    </a:cubicBezTo>
                    <a:cubicBezTo>
                      <a:pt x="3" y="6"/>
                      <a:pt x="2" y="6"/>
                      <a:pt x="1" y="5"/>
                    </a:cubicBezTo>
                    <a:cubicBezTo>
                      <a:pt x="0" y="3"/>
                      <a:pt x="1" y="2"/>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55" name="Freeform 3340">
                <a:extLst>
                  <a:ext uri="{FF2B5EF4-FFF2-40B4-BE49-F238E27FC236}">
                    <a16:creationId xmlns:a16="http://schemas.microsoft.com/office/drawing/2014/main" id="{FB01D230-4C09-278B-AEC6-79770E8DE796}"/>
                  </a:ext>
                </a:extLst>
              </p:cNvPr>
              <p:cNvSpPr>
                <a:spLocks/>
              </p:cNvSpPr>
              <p:nvPr/>
            </p:nvSpPr>
            <p:spPr bwMode="auto">
              <a:xfrm>
                <a:off x="10972551" y="2797264"/>
                <a:ext cx="41382" cy="38623"/>
              </a:xfrm>
              <a:custGeom>
                <a:avLst/>
                <a:gdLst>
                  <a:gd name="T0" fmla="*/ 2 w 6"/>
                  <a:gd name="T1" fmla="*/ 0 h 6"/>
                  <a:gd name="T2" fmla="*/ 6 w 6"/>
                  <a:gd name="T3" fmla="*/ 1 h 6"/>
                  <a:gd name="T4" fmla="*/ 4 w 6"/>
                  <a:gd name="T5" fmla="*/ 5 h 6"/>
                  <a:gd name="T6" fmla="*/ 1 w 6"/>
                  <a:gd name="T7" fmla="*/ 4 h 6"/>
                  <a:gd name="T8" fmla="*/ 2 w 6"/>
                  <a:gd name="T9" fmla="*/ 0 h 6"/>
                </a:gdLst>
                <a:ahLst/>
                <a:cxnLst>
                  <a:cxn ang="0">
                    <a:pos x="T0" y="T1"/>
                  </a:cxn>
                  <a:cxn ang="0">
                    <a:pos x="T2" y="T3"/>
                  </a:cxn>
                  <a:cxn ang="0">
                    <a:pos x="T4" y="T5"/>
                  </a:cxn>
                  <a:cxn ang="0">
                    <a:pos x="T6" y="T7"/>
                  </a:cxn>
                  <a:cxn ang="0">
                    <a:pos x="T8" y="T9"/>
                  </a:cxn>
                </a:cxnLst>
                <a:rect l="0" t="0" r="r" b="b"/>
                <a:pathLst>
                  <a:path w="6" h="6">
                    <a:moveTo>
                      <a:pt x="2" y="0"/>
                    </a:moveTo>
                    <a:cubicBezTo>
                      <a:pt x="3" y="0"/>
                      <a:pt x="5" y="0"/>
                      <a:pt x="6" y="1"/>
                    </a:cubicBezTo>
                    <a:cubicBezTo>
                      <a:pt x="6" y="3"/>
                      <a:pt x="6" y="4"/>
                      <a:pt x="4" y="5"/>
                    </a:cubicBezTo>
                    <a:cubicBezTo>
                      <a:pt x="3" y="6"/>
                      <a:pt x="2" y="5"/>
                      <a:pt x="1" y="4"/>
                    </a:cubicBezTo>
                    <a:cubicBezTo>
                      <a:pt x="0" y="3"/>
                      <a:pt x="1"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56" name="Freeform 3341">
                <a:extLst>
                  <a:ext uri="{FF2B5EF4-FFF2-40B4-BE49-F238E27FC236}">
                    <a16:creationId xmlns:a16="http://schemas.microsoft.com/office/drawing/2014/main" id="{84E92FBE-2998-0AE1-3543-845C84545F9C}"/>
                  </a:ext>
                </a:extLst>
              </p:cNvPr>
              <p:cNvSpPr>
                <a:spLocks/>
              </p:cNvSpPr>
              <p:nvPr/>
            </p:nvSpPr>
            <p:spPr bwMode="auto">
              <a:xfrm>
                <a:off x="10771157" y="2582077"/>
                <a:ext cx="38623" cy="38623"/>
              </a:xfrm>
              <a:custGeom>
                <a:avLst/>
                <a:gdLst>
                  <a:gd name="T0" fmla="*/ 2 w 6"/>
                  <a:gd name="T1" fmla="*/ 1 h 6"/>
                  <a:gd name="T2" fmla="*/ 6 w 6"/>
                  <a:gd name="T3" fmla="*/ 2 h 6"/>
                  <a:gd name="T4" fmla="*/ 5 w 6"/>
                  <a:gd name="T5" fmla="*/ 6 h 6"/>
                  <a:gd name="T6" fmla="*/ 1 w 6"/>
                  <a:gd name="T7" fmla="*/ 5 h 6"/>
                  <a:gd name="T8" fmla="*/ 2 w 6"/>
                  <a:gd name="T9" fmla="*/ 1 h 6"/>
                </a:gdLst>
                <a:ahLst/>
                <a:cxnLst>
                  <a:cxn ang="0">
                    <a:pos x="T0" y="T1"/>
                  </a:cxn>
                  <a:cxn ang="0">
                    <a:pos x="T2" y="T3"/>
                  </a:cxn>
                  <a:cxn ang="0">
                    <a:pos x="T4" y="T5"/>
                  </a:cxn>
                  <a:cxn ang="0">
                    <a:pos x="T6" y="T7"/>
                  </a:cxn>
                  <a:cxn ang="0">
                    <a:pos x="T8" y="T9"/>
                  </a:cxn>
                </a:cxnLst>
                <a:rect l="0" t="0" r="r" b="b"/>
                <a:pathLst>
                  <a:path w="6" h="6">
                    <a:moveTo>
                      <a:pt x="2" y="1"/>
                    </a:moveTo>
                    <a:cubicBezTo>
                      <a:pt x="3" y="0"/>
                      <a:pt x="5" y="1"/>
                      <a:pt x="6" y="2"/>
                    </a:cubicBezTo>
                    <a:cubicBezTo>
                      <a:pt x="6" y="3"/>
                      <a:pt x="6" y="5"/>
                      <a:pt x="5" y="6"/>
                    </a:cubicBezTo>
                    <a:cubicBezTo>
                      <a:pt x="3" y="6"/>
                      <a:pt x="2" y="6"/>
                      <a:pt x="1" y="5"/>
                    </a:cubicBezTo>
                    <a:cubicBezTo>
                      <a:pt x="0" y="3"/>
                      <a:pt x="1" y="2"/>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57" name="Freeform 3342">
                <a:extLst>
                  <a:ext uri="{FF2B5EF4-FFF2-40B4-BE49-F238E27FC236}">
                    <a16:creationId xmlns:a16="http://schemas.microsoft.com/office/drawing/2014/main" id="{02F50A24-9476-E931-5F56-054C45DE68C7}"/>
                  </a:ext>
                </a:extLst>
              </p:cNvPr>
              <p:cNvSpPr>
                <a:spLocks/>
              </p:cNvSpPr>
              <p:nvPr/>
            </p:nvSpPr>
            <p:spPr bwMode="auto">
              <a:xfrm>
                <a:off x="9571075" y="1663393"/>
                <a:ext cx="38623" cy="38623"/>
              </a:xfrm>
              <a:custGeom>
                <a:avLst/>
                <a:gdLst>
                  <a:gd name="T0" fmla="*/ 2 w 6"/>
                  <a:gd name="T1" fmla="*/ 1 h 6"/>
                  <a:gd name="T2" fmla="*/ 6 w 6"/>
                  <a:gd name="T3" fmla="*/ 2 h 6"/>
                  <a:gd name="T4" fmla="*/ 5 w 6"/>
                  <a:gd name="T5" fmla="*/ 6 h 6"/>
                  <a:gd name="T6" fmla="*/ 1 w 6"/>
                  <a:gd name="T7" fmla="*/ 5 h 6"/>
                  <a:gd name="T8" fmla="*/ 2 w 6"/>
                  <a:gd name="T9" fmla="*/ 1 h 6"/>
                </a:gdLst>
                <a:ahLst/>
                <a:cxnLst>
                  <a:cxn ang="0">
                    <a:pos x="T0" y="T1"/>
                  </a:cxn>
                  <a:cxn ang="0">
                    <a:pos x="T2" y="T3"/>
                  </a:cxn>
                  <a:cxn ang="0">
                    <a:pos x="T4" y="T5"/>
                  </a:cxn>
                  <a:cxn ang="0">
                    <a:pos x="T6" y="T7"/>
                  </a:cxn>
                  <a:cxn ang="0">
                    <a:pos x="T8" y="T9"/>
                  </a:cxn>
                </a:cxnLst>
                <a:rect l="0" t="0" r="r" b="b"/>
                <a:pathLst>
                  <a:path w="6" h="6">
                    <a:moveTo>
                      <a:pt x="2" y="1"/>
                    </a:moveTo>
                    <a:cubicBezTo>
                      <a:pt x="3" y="0"/>
                      <a:pt x="5" y="1"/>
                      <a:pt x="6" y="2"/>
                    </a:cubicBezTo>
                    <a:cubicBezTo>
                      <a:pt x="6" y="3"/>
                      <a:pt x="6" y="5"/>
                      <a:pt x="5" y="6"/>
                    </a:cubicBezTo>
                    <a:cubicBezTo>
                      <a:pt x="3" y="6"/>
                      <a:pt x="2" y="6"/>
                      <a:pt x="1" y="5"/>
                    </a:cubicBezTo>
                    <a:cubicBezTo>
                      <a:pt x="0" y="3"/>
                      <a:pt x="1" y="2"/>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58" name="Freeform 3343">
                <a:extLst>
                  <a:ext uri="{FF2B5EF4-FFF2-40B4-BE49-F238E27FC236}">
                    <a16:creationId xmlns:a16="http://schemas.microsoft.com/office/drawing/2014/main" id="{7D2021A7-135C-4153-AB23-C1BBE8329737}"/>
                  </a:ext>
                </a:extLst>
              </p:cNvPr>
              <p:cNvSpPr>
                <a:spLocks/>
              </p:cNvSpPr>
              <p:nvPr/>
            </p:nvSpPr>
            <p:spPr bwMode="auto">
              <a:xfrm>
                <a:off x="9146218" y="1806851"/>
                <a:ext cx="38623" cy="46900"/>
              </a:xfrm>
              <a:custGeom>
                <a:avLst/>
                <a:gdLst>
                  <a:gd name="T0" fmla="*/ 2 w 6"/>
                  <a:gd name="T1" fmla="*/ 1 h 7"/>
                  <a:gd name="T2" fmla="*/ 6 w 6"/>
                  <a:gd name="T3" fmla="*/ 2 h 7"/>
                  <a:gd name="T4" fmla="*/ 5 w 6"/>
                  <a:gd name="T5" fmla="*/ 6 h 7"/>
                  <a:gd name="T6" fmla="*/ 1 w 6"/>
                  <a:gd name="T7" fmla="*/ 5 h 7"/>
                  <a:gd name="T8" fmla="*/ 2 w 6"/>
                  <a:gd name="T9" fmla="*/ 1 h 7"/>
                </a:gdLst>
                <a:ahLst/>
                <a:cxnLst>
                  <a:cxn ang="0">
                    <a:pos x="T0" y="T1"/>
                  </a:cxn>
                  <a:cxn ang="0">
                    <a:pos x="T2" y="T3"/>
                  </a:cxn>
                  <a:cxn ang="0">
                    <a:pos x="T4" y="T5"/>
                  </a:cxn>
                  <a:cxn ang="0">
                    <a:pos x="T6" y="T7"/>
                  </a:cxn>
                  <a:cxn ang="0">
                    <a:pos x="T8" y="T9"/>
                  </a:cxn>
                </a:cxnLst>
                <a:rect l="0" t="0" r="r" b="b"/>
                <a:pathLst>
                  <a:path w="6" h="7">
                    <a:moveTo>
                      <a:pt x="2" y="1"/>
                    </a:moveTo>
                    <a:cubicBezTo>
                      <a:pt x="3" y="0"/>
                      <a:pt x="5" y="1"/>
                      <a:pt x="6" y="2"/>
                    </a:cubicBezTo>
                    <a:cubicBezTo>
                      <a:pt x="6" y="4"/>
                      <a:pt x="6" y="5"/>
                      <a:pt x="5" y="6"/>
                    </a:cubicBezTo>
                    <a:cubicBezTo>
                      <a:pt x="3" y="7"/>
                      <a:pt x="2" y="6"/>
                      <a:pt x="1" y="5"/>
                    </a:cubicBezTo>
                    <a:cubicBezTo>
                      <a:pt x="0" y="3"/>
                      <a:pt x="1" y="2"/>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59" name="Freeform 3344">
                <a:extLst>
                  <a:ext uri="{FF2B5EF4-FFF2-40B4-BE49-F238E27FC236}">
                    <a16:creationId xmlns:a16="http://schemas.microsoft.com/office/drawing/2014/main" id="{5C7E18ED-C8D6-E12E-7106-871705AD8E26}"/>
                  </a:ext>
                </a:extLst>
              </p:cNvPr>
              <p:cNvSpPr>
                <a:spLocks/>
              </p:cNvSpPr>
              <p:nvPr/>
            </p:nvSpPr>
            <p:spPr bwMode="auto">
              <a:xfrm>
                <a:off x="10644252" y="3117286"/>
                <a:ext cx="41382" cy="41382"/>
              </a:xfrm>
              <a:custGeom>
                <a:avLst/>
                <a:gdLst>
                  <a:gd name="T0" fmla="*/ 2 w 6"/>
                  <a:gd name="T1" fmla="*/ 1 h 6"/>
                  <a:gd name="T2" fmla="*/ 6 w 6"/>
                  <a:gd name="T3" fmla="*/ 2 h 6"/>
                  <a:gd name="T4" fmla="*/ 4 w 6"/>
                  <a:gd name="T5" fmla="*/ 5 h 6"/>
                  <a:gd name="T6" fmla="*/ 1 w 6"/>
                  <a:gd name="T7" fmla="*/ 4 h 6"/>
                  <a:gd name="T8" fmla="*/ 2 w 6"/>
                  <a:gd name="T9" fmla="*/ 1 h 6"/>
                </a:gdLst>
                <a:ahLst/>
                <a:cxnLst>
                  <a:cxn ang="0">
                    <a:pos x="T0" y="T1"/>
                  </a:cxn>
                  <a:cxn ang="0">
                    <a:pos x="T2" y="T3"/>
                  </a:cxn>
                  <a:cxn ang="0">
                    <a:pos x="T4" y="T5"/>
                  </a:cxn>
                  <a:cxn ang="0">
                    <a:pos x="T6" y="T7"/>
                  </a:cxn>
                  <a:cxn ang="0">
                    <a:pos x="T8" y="T9"/>
                  </a:cxn>
                </a:cxnLst>
                <a:rect l="0" t="0" r="r" b="b"/>
                <a:pathLst>
                  <a:path w="6" h="6">
                    <a:moveTo>
                      <a:pt x="2" y="1"/>
                    </a:moveTo>
                    <a:cubicBezTo>
                      <a:pt x="3" y="0"/>
                      <a:pt x="5" y="0"/>
                      <a:pt x="6" y="2"/>
                    </a:cubicBezTo>
                    <a:cubicBezTo>
                      <a:pt x="6" y="3"/>
                      <a:pt x="6" y="5"/>
                      <a:pt x="4" y="5"/>
                    </a:cubicBezTo>
                    <a:cubicBezTo>
                      <a:pt x="3" y="6"/>
                      <a:pt x="2" y="5"/>
                      <a:pt x="1" y="4"/>
                    </a:cubicBezTo>
                    <a:cubicBezTo>
                      <a:pt x="0" y="3"/>
                      <a:pt x="1" y="1"/>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60" name="Freeform 3345">
                <a:extLst>
                  <a:ext uri="{FF2B5EF4-FFF2-40B4-BE49-F238E27FC236}">
                    <a16:creationId xmlns:a16="http://schemas.microsoft.com/office/drawing/2014/main" id="{008E5020-4CED-C745-C82D-9D20B9F84ED7}"/>
                  </a:ext>
                </a:extLst>
              </p:cNvPr>
              <p:cNvSpPr>
                <a:spLocks/>
              </p:cNvSpPr>
              <p:nvPr/>
            </p:nvSpPr>
            <p:spPr bwMode="auto">
              <a:xfrm>
                <a:off x="10633217" y="2844164"/>
                <a:ext cx="24829" cy="24829"/>
              </a:xfrm>
              <a:custGeom>
                <a:avLst/>
                <a:gdLst>
                  <a:gd name="T0" fmla="*/ 1 w 4"/>
                  <a:gd name="T1" fmla="*/ 0 h 4"/>
                  <a:gd name="T2" fmla="*/ 4 w 4"/>
                  <a:gd name="T3" fmla="*/ 1 h 4"/>
                  <a:gd name="T4" fmla="*/ 3 w 4"/>
                  <a:gd name="T5" fmla="*/ 4 h 4"/>
                  <a:gd name="T6" fmla="*/ 0 w 4"/>
                  <a:gd name="T7" fmla="*/ 3 h 4"/>
                  <a:gd name="T8" fmla="*/ 1 w 4"/>
                  <a:gd name="T9" fmla="*/ 0 h 4"/>
                </a:gdLst>
                <a:ahLst/>
                <a:cxnLst>
                  <a:cxn ang="0">
                    <a:pos x="T0" y="T1"/>
                  </a:cxn>
                  <a:cxn ang="0">
                    <a:pos x="T2" y="T3"/>
                  </a:cxn>
                  <a:cxn ang="0">
                    <a:pos x="T4" y="T5"/>
                  </a:cxn>
                  <a:cxn ang="0">
                    <a:pos x="T6" y="T7"/>
                  </a:cxn>
                  <a:cxn ang="0">
                    <a:pos x="T8" y="T9"/>
                  </a:cxn>
                </a:cxnLst>
                <a:rect l="0" t="0" r="r" b="b"/>
                <a:pathLst>
                  <a:path w="4" h="4">
                    <a:moveTo>
                      <a:pt x="1" y="0"/>
                    </a:moveTo>
                    <a:cubicBezTo>
                      <a:pt x="2" y="0"/>
                      <a:pt x="3" y="0"/>
                      <a:pt x="4" y="1"/>
                    </a:cubicBezTo>
                    <a:cubicBezTo>
                      <a:pt x="4" y="2"/>
                      <a:pt x="4" y="3"/>
                      <a:pt x="3" y="4"/>
                    </a:cubicBezTo>
                    <a:cubicBezTo>
                      <a:pt x="2" y="4"/>
                      <a:pt x="1" y="4"/>
                      <a:pt x="0" y="3"/>
                    </a:cubicBezTo>
                    <a:cubicBezTo>
                      <a:pt x="0" y="2"/>
                      <a:pt x="0"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61" name="Freeform 3346">
                <a:extLst>
                  <a:ext uri="{FF2B5EF4-FFF2-40B4-BE49-F238E27FC236}">
                    <a16:creationId xmlns:a16="http://schemas.microsoft.com/office/drawing/2014/main" id="{6E400B2C-ACA4-587A-837F-74E86C467370}"/>
                  </a:ext>
                </a:extLst>
              </p:cNvPr>
              <p:cNvSpPr>
                <a:spLocks/>
              </p:cNvSpPr>
              <p:nvPr/>
            </p:nvSpPr>
            <p:spPr bwMode="auto">
              <a:xfrm>
                <a:off x="10790469" y="3335232"/>
                <a:ext cx="33106" cy="24829"/>
              </a:xfrm>
              <a:custGeom>
                <a:avLst/>
                <a:gdLst>
                  <a:gd name="T0" fmla="*/ 2 w 5"/>
                  <a:gd name="T1" fmla="*/ 1 h 4"/>
                  <a:gd name="T2" fmla="*/ 4 w 5"/>
                  <a:gd name="T3" fmla="*/ 1 h 4"/>
                  <a:gd name="T4" fmla="*/ 3 w 5"/>
                  <a:gd name="T5" fmla="*/ 4 h 4"/>
                  <a:gd name="T6" fmla="*/ 1 w 5"/>
                  <a:gd name="T7" fmla="*/ 3 h 4"/>
                  <a:gd name="T8" fmla="*/ 2 w 5"/>
                  <a:gd name="T9" fmla="*/ 1 h 4"/>
                </a:gdLst>
                <a:ahLst/>
                <a:cxnLst>
                  <a:cxn ang="0">
                    <a:pos x="T0" y="T1"/>
                  </a:cxn>
                  <a:cxn ang="0">
                    <a:pos x="T2" y="T3"/>
                  </a:cxn>
                  <a:cxn ang="0">
                    <a:pos x="T4" y="T5"/>
                  </a:cxn>
                  <a:cxn ang="0">
                    <a:pos x="T6" y="T7"/>
                  </a:cxn>
                  <a:cxn ang="0">
                    <a:pos x="T8" y="T9"/>
                  </a:cxn>
                </a:cxnLst>
                <a:rect l="0" t="0" r="r" b="b"/>
                <a:pathLst>
                  <a:path w="5" h="4">
                    <a:moveTo>
                      <a:pt x="2" y="1"/>
                    </a:moveTo>
                    <a:cubicBezTo>
                      <a:pt x="2" y="0"/>
                      <a:pt x="4" y="1"/>
                      <a:pt x="4" y="1"/>
                    </a:cubicBezTo>
                    <a:cubicBezTo>
                      <a:pt x="5" y="2"/>
                      <a:pt x="4" y="3"/>
                      <a:pt x="3" y="4"/>
                    </a:cubicBezTo>
                    <a:cubicBezTo>
                      <a:pt x="2" y="4"/>
                      <a:pt x="1" y="4"/>
                      <a:pt x="1" y="3"/>
                    </a:cubicBezTo>
                    <a:cubicBezTo>
                      <a:pt x="0" y="2"/>
                      <a:pt x="1" y="1"/>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62" name="Freeform 3347">
                <a:extLst>
                  <a:ext uri="{FF2B5EF4-FFF2-40B4-BE49-F238E27FC236}">
                    <a16:creationId xmlns:a16="http://schemas.microsoft.com/office/drawing/2014/main" id="{0F7748C9-48E7-A30D-7D7B-9C1702F592D8}"/>
                  </a:ext>
                </a:extLst>
              </p:cNvPr>
              <p:cNvSpPr>
                <a:spLocks/>
              </p:cNvSpPr>
              <p:nvPr/>
            </p:nvSpPr>
            <p:spPr bwMode="auto">
              <a:xfrm>
                <a:off x="10776675" y="2915893"/>
                <a:ext cx="24829" cy="33106"/>
              </a:xfrm>
              <a:custGeom>
                <a:avLst/>
                <a:gdLst>
                  <a:gd name="T0" fmla="*/ 1 w 4"/>
                  <a:gd name="T1" fmla="*/ 1 h 5"/>
                  <a:gd name="T2" fmla="*/ 4 w 4"/>
                  <a:gd name="T3" fmla="*/ 1 h 5"/>
                  <a:gd name="T4" fmla="*/ 3 w 4"/>
                  <a:gd name="T5" fmla="*/ 4 h 5"/>
                  <a:gd name="T6" fmla="*/ 0 w 4"/>
                  <a:gd name="T7" fmla="*/ 3 h 5"/>
                  <a:gd name="T8" fmla="*/ 1 w 4"/>
                  <a:gd name="T9" fmla="*/ 1 h 5"/>
                </a:gdLst>
                <a:ahLst/>
                <a:cxnLst>
                  <a:cxn ang="0">
                    <a:pos x="T0" y="T1"/>
                  </a:cxn>
                  <a:cxn ang="0">
                    <a:pos x="T2" y="T3"/>
                  </a:cxn>
                  <a:cxn ang="0">
                    <a:pos x="T4" y="T5"/>
                  </a:cxn>
                  <a:cxn ang="0">
                    <a:pos x="T6" y="T7"/>
                  </a:cxn>
                  <a:cxn ang="0">
                    <a:pos x="T8" y="T9"/>
                  </a:cxn>
                </a:cxnLst>
                <a:rect l="0" t="0" r="r" b="b"/>
                <a:pathLst>
                  <a:path w="4" h="5">
                    <a:moveTo>
                      <a:pt x="1" y="1"/>
                    </a:moveTo>
                    <a:cubicBezTo>
                      <a:pt x="2" y="0"/>
                      <a:pt x="3" y="1"/>
                      <a:pt x="4" y="1"/>
                    </a:cubicBezTo>
                    <a:cubicBezTo>
                      <a:pt x="4" y="2"/>
                      <a:pt x="4" y="4"/>
                      <a:pt x="3" y="4"/>
                    </a:cubicBezTo>
                    <a:cubicBezTo>
                      <a:pt x="2" y="5"/>
                      <a:pt x="1" y="4"/>
                      <a:pt x="0" y="3"/>
                    </a:cubicBezTo>
                    <a:cubicBezTo>
                      <a:pt x="0" y="2"/>
                      <a:pt x="0"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63" name="Freeform 3348">
                <a:extLst>
                  <a:ext uri="{FF2B5EF4-FFF2-40B4-BE49-F238E27FC236}">
                    <a16:creationId xmlns:a16="http://schemas.microsoft.com/office/drawing/2014/main" id="{0C3DB692-9820-9D70-229B-A11F7BB8A94A}"/>
                  </a:ext>
                </a:extLst>
              </p:cNvPr>
              <p:cNvSpPr>
                <a:spLocks/>
              </p:cNvSpPr>
              <p:nvPr/>
            </p:nvSpPr>
            <p:spPr bwMode="auto">
              <a:xfrm>
                <a:off x="10867716" y="2319990"/>
                <a:ext cx="33106" cy="24829"/>
              </a:xfrm>
              <a:custGeom>
                <a:avLst/>
                <a:gdLst>
                  <a:gd name="T0" fmla="*/ 2 w 5"/>
                  <a:gd name="T1" fmla="*/ 1 h 4"/>
                  <a:gd name="T2" fmla="*/ 4 w 5"/>
                  <a:gd name="T3" fmla="*/ 1 h 4"/>
                  <a:gd name="T4" fmla="*/ 3 w 5"/>
                  <a:gd name="T5" fmla="*/ 4 h 4"/>
                  <a:gd name="T6" fmla="*/ 1 w 5"/>
                  <a:gd name="T7" fmla="*/ 3 h 4"/>
                  <a:gd name="T8" fmla="*/ 2 w 5"/>
                  <a:gd name="T9" fmla="*/ 1 h 4"/>
                </a:gdLst>
                <a:ahLst/>
                <a:cxnLst>
                  <a:cxn ang="0">
                    <a:pos x="T0" y="T1"/>
                  </a:cxn>
                  <a:cxn ang="0">
                    <a:pos x="T2" y="T3"/>
                  </a:cxn>
                  <a:cxn ang="0">
                    <a:pos x="T4" y="T5"/>
                  </a:cxn>
                  <a:cxn ang="0">
                    <a:pos x="T6" y="T7"/>
                  </a:cxn>
                  <a:cxn ang="0">
                    <a:pos x="T8" y="T9"/>
                  </a:cxn>
                </a:cxnLst>
                <a:rect l="0" t="0" r="r" b="b"/>
                <a:pathLst>
                  <a:path w="5" h="4">
                    <a:moveTo>
                      <a:pt x="2" y="1"/>
                    </a:moveTo>
                    <a:cubicBezTo>
                      <a:pt x="3" y="0"/>
                      <a:pt x="4" y="1"/>
                      <a:pt x="4" y="1"/>
                    </a:cubicBezTo>
                    <a:cubicBezTo>
                      <a:pt x="5" y="2"/>
                      <a:pt x="4" y="4"/>
                      <a:pt x="3" y="4"/>
                    </a:cubicBezTo>
                    <a:cubicBezTo>
                      <a:pt x="3" y="4"/>
                      <a:pt x="1" y="4"/>
                      <a:pt x="1" y="3"/>
                    </a:cubicBezTo>
                    <a:cubicBezTo>
                      <a:pt x="0" y="2"/>
                      <a:pt x="1" y="1"/>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64" name="Freeform 3349">
                <a:extLst>
                  <a:ext uri="{FF2B5EF4-FFF2-40B4-BE49-F238E27FC236}">
                    <a16:creationId xmlns:a16="http://schemas.microsoft.com/office/drawing/2014/main" id="{73931403-EAEF-4AE6-4142-1C81096D18DF}"/>
                  </a:ext>
                </a:extLst>
              </p:cNvPr>
              <p:cNvSpPr>
                <a:spLocks/>
              </p:cNvSpPr>
              <p:nvPr/>
            </p:nvSpPr>
            <p:spPr bwMode="auto">
              <a:xfrm>
                <a:off x="10277330" y="2430342"/>
                <a:ext cx="27588" cy="33106"/>
              </a:xfrm>
              <a:custGeom>
                <a:avLst/>
                <a:gdLst>
                  <a:gd name="T0" fmla="*/ 1 w 4"/>
                  <a:gd name="T1" fmla="*/ 1 h 5"/>
                  <a:gd name="T2" fmla="*/ 4 w 4"/>
                  <a:gd name="T3" fmla="*/ 2 h 5"/>
                  <a:gd name="T4" fmla="*/ 3 w 4"/>
                  <a:gd name="T5" fmla="*/ 4 h 5"/>
                  <a:gd name="T6" fmla="*/ 1 w 4"/>
                  <a:gd name="T7" fmla="*/ 3 h 5"/>
                  <a:gd name="T8" fmla="*/ 1 w 4"/>
                  <a:gd name="T9" fmla="*/ 1 h 5"/>
                </a:gdLst>
                <a:ahLst/>
                <a:cxnLst>
                  <a:cxn ang="0">
                    <a:pos x="T0" y="T1"/>
                  </a:cxn>
                  <a:cxn ang="0">
                    <a:pos x="T2" y="T3"/>
                  </a:cxn>
                  <a:cxn ang="0">
                    <a:pos x="T4" y="T5"/>
                  </a:cxn>
                  <a:cxn ang="0">
                    <a:pos x="T6" y="T7"/>
                  </a:cxn>
                  <a:cxn ang="0">
                    <a:pos x="T8" y="T9"/>
                  </a:cxn>
                </a:cxnLst>
                <a:rect l="0" t="0" r="r" b="b"/>
                <a:pathLst>
                  <a:path w="4" h="5">
                    <a:moveTo>
                      <a:pt x="1" y="1"/>
                    </a:moveTo>
                    <a:cubicBezTo>
                      <a:pt x="2" y="0"/>
                      <a:pt x="3" y="1"/>
                      <a:pt x="4" y="2"/>
                    </a:cubicBezTo>
                    <a:cubicBezTo>
                      <a:pt x="4" y="3"/>
                      <a:pt x="4" y="4"/>
                      <a:pt x="3" y="4"/>
                    </a:cubicBezTo>
                    <a:cubicBezTo>
                      <a:pt x="2" y="5"/>
                      <a:pt x="1" y="4"/>
                      <a:pt x="1" y="3"/>
                    </a:cubicBezTo>
                    <a:cubicBezTo>
                      <a:pt x="0" y="2"/>
                      <a:pt x="0"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65" name="Freeform 3350">
                <a:extLst>
                  <a:ext uri="{FF2B5EF4-FFF2-40B4-BE49-F238E27FC236}">
                    <a16:creationId xmlns:a16="http://schemas.microsoft.com/office/drawing/2014/main" id="{87D31082-68E2-32F1-E361-4760D2FDF611}"/>
                  </a:ext>
                </a:extLst>
              </p:cNvPr>
              <p:cNvSpPr>
                <a:spLocks/>
              </p:cNvSpPr>
              <p:nvPr/>
            </p:nvSpPr>
            <p:spPr bwMode="auto">
              <a:xfrm>
                <a:off x="9995932" y="1834439"/>
                <a:ext cx="27588" cy="24829"/>
              </a:xfrm>
              <a:custGeom>
                <a:avLst/>
                <a:gdLst>
                  <a:gd name="T0" fmla="*/ 1 w 4"/>
                  <a:gd name="T1" fmla="*/ 0 h 4"/>
                  <a:gd name="T2" fmla="*/ 4 w 4"/>
                  <a:gd name="T3" fmla="*/ 1 h 4"/>
                  <a:gd name="T4" fmla="*/ 3 w 4"/>
                  <a:gd name="T5" fmla="*/ 4 h 4"/>
                  <a:gd name="T6" fmla="*/ 0 w 4"/>
                  <a:gd name="T7" fmla="*/ 3 h 4"/>
                  <a:gd name="T8" fmla="*/ 1 w 4"/>
                  <a:gd name="T9" fmla="*/ 0 h 4"/>
                </a:gdLst>
                <a:ahLst/>
                <a:cxnLst>
                  <a:cxn ang="0">
                    <a:pos x="T0" y="T1"/>
                  </a:cxn>
                  <a:cxn ang="0">
                    <a:pos x="T2" y="T3"/>
                  </a:cxn>
                  <a:cxn ang="0">
                    <a:pos x="T4" y="T5"/>
                  </a:cxn>
                  <a:cxn ang="0">
                    <a:pos x="T6" y="T7"/>
                  </a:cxn>
                  <a:cxn ang="0">
                    <a:pos x="T8" y="T9"/>
                  </a:cxn>
                </a:cxnLst>
                <a:rect l="0" t="0" r="r" b="b"/>
                <a:pathLst>
                  <a:path w="4" h="4">
                    <a:moveTo>
                      <a:pt x="1" y="0"/>
                    </a:moveTo>
                    <a:cubicBezTo>
                      <a:pt x="2" y="0"/>
                      <a:pt x="3" y="0"/>
                      <a:pt x="4" y="1"/>
                    </a:cubicBezTo>
                    <a:cubicBezTo>
                      <a:pt x="4" y="2"/>
                      <a:pt x="4" y="3"/>
                      <a:pt x="3" y="4"/>
                    </a:cubicBezTo>
                    <a:cubicBezTo>
                      <a:pt x="2" y="4"/>
                      <a:pt x="1" y="4"/>
                      <a:pt x="0" y="3"/>
                    </a:cubicBezTo>
                    <a:cubicBezTo>
                      <a:pt x="0" y="2"/>
                      <a:pt x="0"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grpSp>
      <p:sp>
        <p:nvSpPr>
          <p:cNvPr id="2" name="TextBox 1">
            <a:extLst>
              <a:ext uri="{FF2B5EF4-FFF2-40B4-BE49-F238E27FC236}">
                <a16:creationId xmlns:a16="http://schemas.microsoft.com/office/drawing/2014/main" id="{7AC339B1-821A-1800-B820-97B31B0D69B7}"/>
              </a:ext>
            </a:extLst>
          </p:cNvPr>
          <p:cNvSpPr txBox="1"/>
          <p:nvPr/>
        </p:nvSpPr>
        <p:spPr>
          <a:xfrm>
            <a:off x="404812" y="299215"/>
            <a:ext cx="4537076" cy="400110"/>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IN" sz="2000" b="1" i="0" u="none" strike="noStrike" kern="1200" cap="none" spc="0" normalizeH="0" baseline="0" noProof="0" dirty="0">
                <a:ln>
                  <a:noFill/>
                </a:ln>
                <a:solidFill>
                  <a:prstClr val="white"/>
                </a:solidFill>
                <a:effectLst/>
                <a:uLnTx/>
                <a:uFillTx/>
                <a:latin typeface="Bahnschrift" panose="020B0502040204020203" pitchFamily="34" charset="0"/>
                <a:ea typeface="+mn-ea"/>
                <a:cs typeface="+mn-cs"/>
              </a:rPr>
              <a:t>Mentors</a:t>
            </a:r>
          </a:p>
        </p:txBody>
      </p:sp>
      <p:sp>
        <p:nvSpPr>
          <p:cNvPr id="167" name="Freeform: Shape 166">
            <a:extLst>
              <a:ext uri="{FF2B5EF4-FFF2-40B4-BE49-F238E27FC236}">
                <a16:creationId xmlns:a16="http://schemas.microsoft.com/office/drawing/2014/main" id="{B3861611-4B9B-9967-76E8-14DDDD800EE6}"/>
              </a:ext>
            </a:extLst>
          </p:cNvPr>
          <p:cNvSpPr/>
          <p:nvPr/>
        </p:nvSpPr>
        <p:spPr>
          <a:xfrm>
            <a:off x="610409" y="4481843"/>
            <a:ext cx="742138" cy="742138"/>
          </a:xfrm>
          <a:custGeom>
            <a:avLst/>
            <a:gdLst>
              <a:gd name="connsiteX0" fmla="*/ 371069 w 742138"/>
              <a:gd name="connsiteY0" fmla="*/ 0 h 742138"/>
              <a:gd name="connsiteX1" fmla="*/ 742138 w 742138"/>
              <a:gd name="connsiteY1" fmla="*/ 371069 h 742138"/>
              <a:gd name="connsiteX2" fmla="*/ 371069 w 742138"/>
              <a:gd name="connsiteY2" fmla="*/ 742138 h 742138"/>
              <a:gd name="connsiteX3" fmla="*/ 0 w 742138"/>
              <a:gd name="connsiteY3" fmla="*/ 371069 h 742138"/>
              <a:gd name="connsiteX4" fmla="*/ 371069 w 742138"/>
              <a:gd name="connsiteY4" fmla="*/ 0 h 7421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2138" h="742138">
                <a:moveTo>
                  <a:pt x="371069" y="0"/>
                </a:moveTo>
                <a:cubicBezTo>
                  <a:pt x="576004" y="0"/>
                  <a:pt x="742138" y="166134"/>
                  <a:pt x="742138" y="371069"/>
                </a:cubicBezTo>
                <a:cubicBezTo>
                  <a:pt x="742138" y="576006"/>
                  <a:pt x="576004" y="742138"/>
                  <a:pt x="371069" y="742138"/>
                </a:cubicBezTo>
                <a:cubicBezTo>
                  <a:pt x="166134" y="742138"/>
                  <a:pt x="0" y="576006"/>
                  <a:pt x="0" y="371069"/>
                </a:cubicBezTo>
                <a:cubicBezTo>
                  <a:pt x="0" y="166134"/>
                  <a:pt x="166134" y="0"/>
                  <a:pt x="371069" y="0"/>
                </a:cubicBezTo>
                <a:close/>
              </a:path>
            </a:pathLst>
          </a:custGeom>
          <a:blipFill dpi="0" rotWithShape="1">
            <a:blip r:embed="rId6" cstate="print">
              <a:extLst>
                <a:ext uri="{28A0092B-C50C-407E-A947-70E740481C1C}">
                  <a14:useLocalDpi xmlns:a14="http://schemas.microsoft.com/office/drawing/2010/main" val="0"/>
                </a:ext>
              </a:extLst>
            </a:blip>
            <a:srcRect/>
            <a:stretch>
              <a:fillRect/>
            </a:stretch>
          </a:blipFill>
          <a:ln>
            <a:no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en-IN"/>
          </a:p>
        </p:txBody>
      </p:sp>
      <p:sp>
        <p:nvSpPr>
          <p:cNvPr id="20" name="TextBox 19">
            <a:extLst>
              <a:ext uri="{FF2B5EF4-FFF2-40B4-BE49-F238E27FC236}">
                <a16:creationId xmlns:a16="http://schemas.microsoft.com/office/drawing/2014/main" id="{0A288431-A783-71D7-23FA-0C2C3AE09F93}"/>
              </a:ext>
            </a:extLst>
          </p:cNvPr>
          <p:cNvSpPr txBox="1"/>
          <p:nvPr/>
        </p:nvSpPr>
        <p:spPr>
          <a:xfrm>
            <a:off x="1427816" y="4423845"/>
            <a:ext cx="2668228" cy="246221"/>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a:ln>
                  <a:noFill/>
                </a:ln>
                <a:solidFill>
                  <a:srgbClr val="0044FF"/>
                </a:solidFill>
                <a:effectLst/>
                <a:uLnTx/>
                <a:uFillTx/>
                <a:latin typeface="Bahnschrift" panose="020B0502040204020203" pitchFamily="34" charset="0"/>
                <a:ea typeface="+mn-ea"/>
                <a:cs typeface="+mn-cs"/>
              </a:rPr>
              <a:t>Dr Kate Devlin</a:t>
            </a:r>
            <a:endParaRPr lang="en-US" sz="1000" dirty="0">
              <a:solidFill>
                <a:srgbClr val="0044FF"/>
              </a:solidFill>
              <a:latin typeface="Bahnschrift" panose="020B0502040204020203" pitchFamily="34" charset="0"/>
            </a:endParaRPr>
          </a:p>
        </p:txBody>
      </p:sp>
      <p:sp>
        <p:nvSpPr>
          <p:cNvPr id="22" name="TextBox 21">
            <a:extLst>
              <a:ext uri="{FF2B5EF4-FFF2-40B4-BE49-F238E27FC236}">
                <a16:creationId xmlns:a16="http://schemas.microsoft.com/office/drawing/2014/main" id="{D2C121C0-7AE4-11F2-2F67-F1136E80831A}"/>
              </a:ext>
            </a:extLst>
          </p:cNvPr>
          <p:cNvSpPr txBox="1"/>
          <p:nvPr/>
        </p:nvSpPr>
        <p:spPr>
          <a:xfrm>
            <a:off x="490224" y="5516263"/>
            <a:ext cx="4348401" cy="784830"/>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600"/>
              </a:spcAft>
              <a:buClrTx/>
              <a:buSzTx/>
              <a:buFontTx/>
              <a:buNone/>
              <a:tabLst/>
              <a:defRPr/>
            </a:pPr>
            <a:r>
              <a:rPr kumimoji="0" lang="en-US" sz="750" b="0" i="0" u="none" strike="noStrike" kern="1200" cap="none" spc="0" normalizeH="0" baseline="0" noProof="0">
                <a:ln>
                  <a:noFill/>
                </a:ln>
                <a:solidFill>
                  <a:prstClr val="black"/>
                </a:solidFill>
                <a:effectLst/>
                <a:uLnTx/>
                <a:uFillTx/>
                <a:latin typeface="Bahnschrift" panose="020B0502040204020203" pitchFamily="34" charset="0"/>
                <a:ea typeface="+mn-ea"/>
                <a:cs typeface="+mn-cs"/>
              </a:rPr>
              <a:t>I’m a Reader in Artificial Intelligence &amp; Society in the Department of Digital Humanities, King’s College London. With an undergraduate degree in archaeology (QUB) and an MSc (QUB) and PhD (Bristol) in computer science, my research investigates how people interact with and react to technologies, both past and future, and the impact of the AI and robotics on society. I’m the author of the critically acclaimed Turned On: Science, Sex and Robots (Bloomsbury, 2018), which examines the ethical and social implications of technology and intimacy.</a:t>
            </a:r>
            <a:endParaRPr kumimoji="0" lang="en-US" sz="750" b="0" i="0" u="none" strike="noStrike" kern="1200" cap="none" spc="0" normalizeH="0" baseline="0" noProof="0" dirty="0">
              <a:ln>
                <a:noFill/>
              </a:ln>
              <a:solidFill>
                <a:prstClr val="black"/>
              </a:solidFill>
              <a:effectLst/>
              <a:uLnTx/>
              <a:uFillTx/>
              <a:latin typeface="Bahnschrift" panose="020B0502040204020203" pitchFamily="34" charset="0"/>
              <a:ea typeface="+mn-ea"/>
              <a:cs typeface="+mn-cs"/>
            </a:endParaRPr>
          </a:p>
        </p:txBody>
      </p:sp>
      <p:sp>
        <p:nvSpPr>
          <p:cNvPr id="23" name="TextBox 22">
            <a:extLst>
              <a:ext uri="{FF2B5EF4-FFF2-40B4-BE49-F238E27FC236}">
                <a16:creationId xmlns:a16="http://schemas.microsoft.com/office/drawing/2014/main" id="{18F72739-7277-5434-E645-90D9636271D8}"/>
              </a:ext>
            </a:extLst>
          </p:cNvPr>
          <p:cNvSpPr txBox="1"/>
          <p:nvPr/>
        </p:nvSpPr>
        <p:spPr>
          <a:xfrm>
            <a:off x="1427816" y="4793177"/>
            <a:ext cx="2668228" cy="230832"/>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a:ln>
                  <a:noFill/>
                </a:ln>
                <a:effectLst/>
                <a:uLnTx/>
                <a:uFillTx/>
                <a:latin typeface="Bahnschrift" panose="020B0502040204020203" pitchFamily="34" charset="0"/>
                <a:ea typeface="+mn-ea"/>
                <a:cs typeface="+mn-cs"/>
              </a:rPr>
              <a:t>Areas of expertise: </a:t>
            </a:r>
            <a:endParaRPr kumimoji="0" lang="en-US" sz="900" b="0" i="0" u="none" strike="noStrike" kern="1200" cap="none" spc="0" normalizeH="0" baseline="0" noProof="0" dirty="0">
              <a:ln>
                <a:noFill/>
              </a:ln>
              <a:effectLst/>
              <a:uLnTx/>
              <a:uFillTx/>
              <a:latin typeface="Bahnschrift" panose="020B0502040204020203" pitchFamily="34" charset="0"/>
              <a:ea typeface="+mn-ea"/>
              <a:cs typeface="+mn-cs"/>
            </a:endParaRPr>
          </a:p>
        </p:txBody>
      </p:sp>
      <p:sp>
        <p:nvSpPr>
          <p:cNvPr id="24" name="TextBox 23">
            <a:extLst>
              <a:ext uri="{FF2B5EF4-FFF2-40B4-BE49-F238E27FC236}">
                <a16:creationId xmlns:a16="http://schemas.microsoft.com/office/drawing/2014/main" id="{E185E7F2-2E93-9150-7D2E-03AAA0E4CEFB}"/>
              </a:ext>
            </a:extLst>
          </p:cNvPr>
          <p:cNvSpPr txBox="1"/>
          <p:nvPr/>
        </p:nvSpPr>
        <p:spPr>
          <a:xfrm>
            <a:off x="490225" y="5323045"/>
            <a:ext cx="3413316" cy="223138"/>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850" b="0" i="0" u="none" strike="noStrike" kern="1200" cap="none" spc="0" normalizeH="0" baseline="0" noProof="0">
                <a:ln>
                  <a:noFill/>
                </a:ln>
                <a:effectLst/>
                <a:uLnTx/>
                <a:uFillTx/>
                <a:latin typeface="Bahnschrift" panose="020B0502040204020203" pitchFamily="34" charset="0"/>
                <a:ea typeface="+mn-ea"/>
                <a:cs typeface="+mn-cs"/>
                <a:hlinkClick r:id="rId7">
                  <a:extLst>
                    <a:ext uri="{A12FA001-AC4F-418D-AE19-62706E023703}">
                      <ahyp:hlinkClr xmlns:ahyp="http://schemas.microsoft.com/office/drawing/2018/hyperlinkcolor" val="tx"/>
                    </a:ext>
                  </a:extLst>
                </a:hlinkClick>
              </a:rPr>
              <a:t>kate.devlin@kcl.ac.uk </a:t>
            </a:r>
            <a:endParaRPr kumimoji="0" lang="en-US" sz="850" b="0" i="0" u="none" strike="noStrike" kern="1200" cap="none" spc="0" normalizeH="0" baseline="0" noProof="0" dirty="0">
              <a:ln>
                <a:noFill/>
              </a:ln>
              <a:effectLst/>
              <a:uLnTx/>
              <a:uFillTx/>
              <a:latin typeface="Bahnschrift" panose="020B0502040204020203" pitchFamily="34" charset="0"/>
              <a:ea typeface="+mn-ea"/>
              <a:cs typeface="+mn-cs"/>
            </a:endParaRPr>
          </a:p>
        </p:txBody>
      </p:sp>
      <p:sp>
        <p:nvSpPr>
          <p:cNvPr id="25" name="Rectangle: Rounded Corners 24">
            <a:extLst>
              <a:ext uri="{FF2B5EF4-FFF2-40B4-BE49-F238E27FC236}">
                <a16:creationId xmlns:a16="http://schemas.microsoft.com/office/drawing/2014/main" id="{81BBC62F-AE87-6884-0D6A-1F2A21F55EC4}"/>
              </a:ext>
            </a:extLst>
          </p:cNvPr>
          <p:cNvSpPr/>
          <p:nvPr/>
        </p:nvSpPr>
        <p:spPr>
          <a:xfrm>
            <a:off x="1512752" y="5052173"/>
            <a:ext cx="1304078" cy="154179"/>
          </a:xfrm>
          <a:prstGeom prst="roundRect">
            <a:avLst>
              <a:gd name="adj" fmla="val 50000"/>
            </a:avLst>
          </a:prstGeom>
          <a:solidFill>
            <a:srgbClr val="FFC0CB"/>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IN" sz="800" dirty="0">
                <a:solidFill>
                  <a:prstClr val="black"/>
                </a:solidFill>
                <a:latin typeface="Bahnschrift" panose="020B0502040204020203" pitchFamily="34" charset="0"/>
              </a:rPr>
              <a:t>Human-centred Design</a:t>
            </a:r>
          </a:p>
        </p:txBody>
      </p:sp>
      <p:sp>
        <p:nvSpPr>
          <p:cNvPr id="26" name="Rectangle: Rounded Corners 25">
            <a:extLst>
              <a:ext uri="{FF2B5EF4-FFF2-40B4-BE49-F238E27FC236}">
                <a16:creationId xmlns:a16="http://schemas.microsoft.com/office/drawing/2014/main" id="{E7F435D9-F5AE-5DBB-1235-D0FD9648BD82}"/>
              </a:ext>
            </a:extLst>
          </p:cNvPr>
          <p:cNvSpPr/>
          <p:nvPr/>
        </p:nvSpPr>
        <p:spPr>
          <a:xfrm>
            <a:off x="2888468" y="5052173"/>
            <a:ext cx="1196636" cy="154179"/>
          </a:xfrm>
          <a:prstGeom prst="roundRect">
            <a:avLst>
              <a:gd name="adj" fmla="val 50000"/>
            </a:avLst>
          </a:prstGeom>
          <a:solidFill>
            <a:srgbClr val="ADD8E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IN" sz="800" dirty="0">
                <a:solidFill>
                  <a:schemeClr val="tx1"/>
                </a:solidFill>
                <a:latin typeface="Bahnschrift" panose="020B0502040204020203" pitchFamily="34" charset="0"/>
              </a:rPr>
              <a:t>Society &amp; technology</a:t>
            </a:r>
          </a:p>
        </p:txBody>
      </p:sp>
      <p:sp>
        <p:nvSpPr>
          <p:cNvPr id="12" name="Slide Number Placeholder 6">
            <a:extLst>
              <a:ext uri="{FF2B5EF4-FFF2-40B4-BE49-F238E27FC236}">
                <a16:creationId xmlns:a16="http://schemas.microsoft.com/office/drawing/2014/main" id="{355CAD15-C7AE-9BB9-6070-39C400FFBE6B}"/>
              </a:ext>
            </a:extLst>
          </p:cNvPr>
          <p:cNvSpPr>
            <a:spLocks noGrp="1"/>
          </p:cNvSpPr>
          <p:nvPr>
            <p:ph type="sldNum" sz="quarter" idx="12"/>
          </p:nvPr>
        </p:nvSpPr>
        <p:spPr>
          <a:xfrm>
            <a:off x="4586678" y="7219068"/>
            <a:ext cx="355210" cy="188208"/>
          </a:xfrm>
        </p:spPr>
        <p:txBody>
          <a:bodyPr/>
          <a:lstStyle/>
          <a:p>
            <a:fld id="{BBD8116C-255A-44AF-97AC-4E39B80E4E22}" type="slidenum">
              <a:rPr lang="en-IN" sz="800" smtClean="0">
                <a:solidFill>
                  <a:schemeClr val="tx1"/>
                </a:solidFill>
                <a:latin typeface="Bahnschrift" panose="020B0502040204020203" pitchFamily="34" charset="0"/>
              </a:rPr>
              <a:t>21</a:t>
            </a:fld>
            <a:endParaRPr lang="en-IN" sz="800">
              <a:solidFill>
                <a:schemeClr val="tx1"/>
              </a:solidFill>
              <a:latin typeface="Bahnschrift" panose="020B0502040204020203" pitchFamily="34" charset="0"/>
            </a:endParaRPr>
          </a:p>
        </p:txBody>
      </p:sp>
      <p:sp>
        <p:nvSpPr>
          <p:cNvPr id="4" name="TextBox 3">
            <a:extLst>
              <a:ext uri="{FF2B5EF4-FFF2-40B4-BE49-F238E27FC236}">
                <a16:creationId xmlns:a16="http://schemas.microsoft.com/office/drawing/2014/main" id="{9D6E80C3-9788-7347-F3F7-6D6AE73AACB0}"/>
              </a:ext>
            </a:extLst>
          </p:cNvPr>
          <p:cNvSpPr txBox="1"/>
          <p:nvPr/>
        </p:nvSpPr>
        <p:spPr>
          <a:xfrm>
            <a:off x="490225" y="6399904"/>
            <a:ext cx="450328" cy="107722"/>
          </a:xfrm>
          <a:prstGeom prst="rect">
            <a:avLst/>
          </a:prstGeom>
          <a:noFill/>
        </p:spPr>
        <p:txBody>
          <a:bodyPr wrap="square" tIns="0" bIns="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700" b="1" i="0" u="none" strike="noStrike" kern="1200" cap="none" spc="0" normalizeH="0" baseline="0" noProof="0" dirty="0">
                <a:ln>
                  <a:noFill/>
                </a:ln>
                <a:effectLst/>
                <a:uLnTx/>
                <a:uFillTx/>
                <a:latin typeface="Bahnschrift" panose="020B0502040204020203" pitchFamily="34" charset="0"/>
                <a:ea typeface="+mn-ea"/>
                <a:cs typeface="+mn-cs"/>
              </a:rPr>
              <a:t>Notes</a:t>
            </a:r>
          </a:p>
        </p:txBody>
      </p:sp>
      <p:sp>
        <p:nvSpPr>
          <p:cNvPr id="9" name="TextBox 8">
            <a:extLst>
              <a:ext uri="{FF2B5EF4-FFF2-40B4-BE49-F238E27FC236}">
                <a16:creationId xmlns:a16="http://schemas.microsoft.com/office/drawing/2014/main" id="{EB07835D-8FDB-EFAB-0F4C-4E623C73E092}"/>
              </a:ext>
            </a:extLst>
          </p:cNvPr>
          <p:cNvSpPr txBox="1"/>
          <p:nvPr/>
        </p:nvSpPr>
        <p:spPr>
          <a:xfrm>
            <a:off x="490225" y="3659768"/>
            <a:ext cx="450328" cy="107722"/>
          </a:xfrm>
          <a:prstGeom prst="rect">
            <a:avLst/>
          </a:prstGeom>
          <a:noFill/>
        </p:spPr>
        <p:txBody>
          <a:bodyPr wrap="square" tIns="0" bIns="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700" b="1" i="0" u="none" strike="noStrike" kern="1200" cap="none" spc="0" normalizeH="0" baseline="0" noProof="0" dirty="0">
                <a:ln>
                  <a:noFill/>
                </a:ln>
                <a:effectLst/>
                <a:uLnTx/>
                <a:uFillTx/>
                <a:latin typeface="Bahnschrift" panose="020B0502040204020203" pitchFamily="34" charset="0"/>
                <a:ea typeface="+mn-ea"/>
                <a:cs typeface="+mn-cs"/>
              </a:rPr>
              <a:t>Notes</a:t>
            </a:r>
          </a:p>
        </p:txBody>
      </p:sp>
    </p:spTree>
    <p:custDataLst>
      <p:tags r:id="rId1"/>
    </p:custDataLst>
    <p:extLst>
      <p:ext uri="{BB962C8B-B14F-4D97-AF65-F5344CB8AC3E}">
        <p14:creationId xmlns:p14="http://schemas.microsoft.com/office/powerpoint/2010/main" val="1439416547"/>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Rectangle: Rounded Corners 13">
            <a:extLst>
              <a:ext uri="{FF2B5EF4-FFF2-40B4-BE49-F238E27FC236}">
                <a16:creationId xmlns:a16="http://schemas.microsoft.com/office/drawing/2014/main" id="{1BF28A7F-18A0-97FE-AC35-77D8FEF5E5F4}"/>
              </a:ext>
            </a:extLst>
          </p:cNvPr>
          <p:cNvSpPr/>
          <p:nvPr/>
        </p:nvSpPr>
        <p:spPr>
          <a:xfrm>
            <a:off x="425450" y="1336139"/>
            <a:ext cx="4516438" cy="2443700"/>
          </a:xfrm>
          <a:prstGeom prst="roundRect">
            <a:avLst>
              <a:gd name="adj" fmla="val 4168"/>
            </a:avLst>
          </a:prstGeom>
          <a:solidFill>
            <a:srgbClr val="0044FF">
              <a:alpha val="5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prstClr val="white"/>
              </a:solidFill>
              <a:effectLst/>
              <a:uLnTx/>
              <a:uFillTx/>
              <a:latin typeface="Aptos" panose="02110004020202020204"/>
              <a:ea typeface="+mn-ea"/>
              <a:cs typeface="+mn-cs"/>
            </a:endParaRPr>
          </a:p>
        </p:txBody>
      </p:sp>
      <p:sp>
        <p:nvSpPr>
          <p:cNvPr id="6" name="Freeform 586">
            <a:extLst>
              <a:ext uri="{FF2B5EF4-FFF2-40B4-BE49-F238E27FC236}">
                <a16:creationId xmlns:a16="http://schemas.microsoft.com/office/drawing/2014/main" id="{3FF624E8-051B-BC7B-A4C1-6AC29508D9E7}"/>
              </a:ext>
            </a:extLst>
          </p:cNvPr>
          <p:cNvSpPr>
            <a:spLocks noEditPoints="1"/>
          </p:cNvSpPr>
          <p:nvPr/>
        </p:nvSpPr>
        <p:spPr bwMode="auto">
          <a:xfrm>
            <a:off x="2987829" y="3627173"/>
            <a:ext cx="5429717" cy="5162536"/>
          </a:xfrm>
          <a:custGeom>
            <a:avLst/>
            <a:gdLst>
              <a:gd name="T0" fmla="*/ 5177 w 9862"/>
              <a:gd name="T1" fmla="*/ 8398 h 9379"/>
              <a:gd name="T2" fmla="*/ 8706 w 9862"/>
              <a:gd name="T3" fmla="*/ 2345 h 9379"/>
              <a:gd name="T4" fmla="*/ 1744 w 9862"/>
              <a:gd name="T5" fmla="*/ 1006 h 9379"/>
              <a:gd name="T6" fmla="*/ 2329 w 9862"/>
              <a:gd name="T7" fmla="*/ 7373 h 9379"/>
              <a:gd name="T8" fmla="*/ 2037 w 9862"/>
              <a:gd name="T9" fmla="*/ 4529 h 9379"/>
              <a:gd name="T10" fmla="*/ 3196 w 9862"/>
              <a:gd name="T11" fmla="*/ 6530 h 9379"/>
              <a:gd name="T12" fmla="*/ 5516 w 9862"/>
              <a:gd name="T13" fmla="*/ 7534 h 9379"/>
              <a:gd name="T14" fmla="*/ 6387 w 9862"/>
              <a:gd name="T15" fmla="*/ 6415 h 9379"/>
              <a:gd name="T16" fmla="*/ 8414 w 9862"/>
              <a:gd name="T17" fmla="*/ 3524 h 9379"/>
              <a:gd name="T18" fmla="*/ 7482 w 9862"/>
              <a:gd name="T19" fmla="*/ 1678 h 9379"/>
              <a:gd name="T20" fmla="*/ 6088 w 9862"/>
              <a:gd name="T21" fmla="*/ 512 h 9379"/>
              <a:gd name="T22" fmla="*/ 3191 w 9862"/>
              <a:gd name="T23" fmla="*/ 3189 h 9379"/>
              <a:gd name="T24" fmla="*/ 2940 w 9862"/>
              <a:gd name="T25" fmla="*/ 4355 h 9379"/>
              <a:gd name="T26" fmla="*/ 2906 w 9862"/>
              <a:gd name="T27" fmla="*/ 2295 h 9379"/>
              <a:gd name="T28" fmla="*/ 4014 w 9862"/>
              <a:gd name="T29" fmla="*/ 4332 h 9379"/>
              <a:gd name="T30" fmla="*/ 3782 w 9862"/>
              <a:gd name="T31" fmla="*/ 5193 h 9379"/>
              <a:gd name="T32" fmla="*/ 5743 w 9862"/>
              <a:gd name="T33" fmla="*/ 2685 h 9379"/>
              <a:gd name="T34" fmla="*/ 5807 w 9862"/>
              <a:gd name="T35" fmla="*/ 3692 h 9379"/>
              <a:gd name="T36" fmla="*/ 5227 w 9862"/>
              <a:gd name="T37" fmla="*/ 4393 h 9379"/>
              <a:gd name="T38" fmla="*/ 4696 w 9862"/>
              <a:gd name="T39" fmla="*/ 3350 h 9379"/>
              <a:gd name="T40" fmla="*/ 3774 w 9862"/>
              <a:gd name="T41" fmla="*/ 2513 h 9379"/>
              <a:gd name="T42" fmla="*/ 4068 w 9862"/>
              <a:gd name="T43" fmla="*/ 5022 h 9379"/>
              <a:gd name="T44" fmla="*/ 4068 w 9862"/>
              <a:gd name="T45" fmla="*/ 2386 h 9379"/>
              <a:gd name="T46" fmla="*/ 4687 w 9862"/>
              <a:gd name="T47" fmla="*/ 3320 h 9379"/>
              <a:gd name="T48" fmla="*/ 4648 w 9862"/>
              <a:gd name="T49" fmla="*/ 5994 h 9379"/>
              <a:gd name="T50" fmla="*/ 3509 w 9862"/>
              <a:gd name="T51" fmla="*/ 3331 h 9379"/>
              <a:gd name="T52" fmla="*/ 4930 w 9862"/>
              <a:gd name="T53" fmla="*/ 2513 h 9379"/>
              <a:gd name="T54" fmla="*/ 5807 w 9862"/>
              <a:gd name="T55" fmla="*/ 2011 h 9379"/>
              <a:gd name="T56" fmla="*/ 6432 w 9862"/>
              <a:gd name="T57" fmla="*/ 3660 h 9379"/>
              <a:gd name="T58" fmla="*/ 6676 w 9862"/>
              <a:gd name="T59" fmla="*/ 1174 h 9379"/>
              <a:gd name="T60" fmla="*/ 7537 w 9862"/>
              <a:gd name="T61" fmla="*/ 2685 h 9379"/>
              <a:gd name="T62" fmla="*/ 8074 w 9862"/>
              <a:gd name="T63" fmla="*/ 3381 h 9379"/>
              <a:gd name="T64" fmla="*/ 7827 w 9862"/>
              <a:gd name="T65" fmla="*/ 4524 h 9379"/>
              <a:gd name="T66" fmla="*/ 7600 w 9862"/>
              <a:gd name="T67" fmla="*/ 5693 h 9379"/>
              <a:gd name="T68" fmla="*/ 6963 w 9862"/>
              <a:gd name="T69" fmla="*/ 5353 h 9379"/>
              <a:gd name="T70" fmla="*/ 5807 w 9862"/>
              <a:gd name="T71" fmla="*/ 6027 h 9379"/>
              <a:gd name="T72" fmla="*/ 5511 w 9862"/>
              <a:gd name="T73" fmla="*/ 6203 h 9379"/>
              <a:gd name="T74" fmla="*/ 4352 w 9862"/>
              <a:gd name="T75" fmla="*/ 6533 h 9379"/>
              <a:gd name="T76" fmla="*/ 3485 w 9862"/>
              <a:gd name="T77" fmla="*/ 7359 h 9379"/>
              <a:gd name="T78" fmla="*/ 2905 w 9862"/>
              <a:gd name="T79" fmla="*/ 5696 h 9379"/>
              <a:gd name="T80" fmla="*/ 2324 w 9862"/>
              <a:gd name="T81" fmla="*/ 4689 h 9379"/>
              <a:gd name="T82" fmla="*/ 2295 w 9862"/>
              <a:gd name="T83" fmla="*/ 3332 h 9379"/>
              <a:gd name="T84" fmla="*/ 2360 w 9862"/>
              <a:gd name="T85" fmla="*/ 3353 h 9379"/>
              <a:gd name="T86" fmla="*/ 2025 w 9862"/>
              <a:gd name="T87" fmla="*/ 5193 h 9379"/>
              <a:gd name="T88" fmla="*/ 1451 w 9862"/>
              <a:gd name="T89" fmla="*/ 3517 h 9379"/>
              <a:gd name="T90" fmla="*/ 1744 w 9862"/>
              <a:gd name="T91" fmla="*/ 1017 h 9379"/>
              <a:gd name="T92" fmla="*/ 2900 w 9862"/>
              <a:gd name="T93" fmla="*/ 1738 h 9379"/>
              <a:gd name="T94" fmla="*/ 3197 w 9862"/>
              <a:gd name="T95" fmla="*/ 2516 h 9379"/>
              <a:gd name="T96" fmla="*/ 5218 w 9862"/>
              <a:gd name="T97" fmla="*/ 976 h 9379"/>
              <a:gd name="T98" fmla="*/ 6088 w 9862"/>
              <a:gd name="T99" fmla="*/ 184 h 9379"/>
              <a:gd name="T100" fmla="*/ 6960 w 9862"/>
              <a:gd name="T101" fmla="*/ 672 h 9379"/>
              <a:gd name="T102" fmla="*/ 8117 w 9862"/>
              <a:gd name="T103" fmla="*/ 676 h 9379"/>
              <a:gd name="T104" fmla="*/ 8987 w 9862"/>
              <a:gd name="T105" fmla="*/ 3178 h 9379"/>
              <a:gd name="T106" fmla="*/ 8126 w 9862"/>
              <a:gd name="T107" fmla="*/ 5365 h 9379"/>
              <a:gd name="T108" fmla="*/ 6959 w 9862"/>
              <a:gd name="T109" fmla="*/ 6699 h 9379"/>
              <a:gd name="T110" fmla="*/ 5223 w 9862"/>
              <a:gd name="T111" fmla="*/ 7069 h 9379"/>
              <a:gd name="T112" fmla="*/ 4013 w 9862"/>
              <a:gd name="T113" fmla="*/ 7668 h 9379"/>
              <a:gd name="T114" fmla="*/ 3479 w 9862"/>
              <a:gd name="T115" fmla="*/ 7372 h 9379"/>
              <a:gd name="T116" fmla="*/ 2851 w 9862"/>
              <a:gd name="T117" fmla="*/ 7032 h 9379"/>
              <a:gd name="T118" fmla="*/ 2031 w 9862"/>
              <a:gd name="T119" fmla="*/ 5859 h 9379"/>
              <a:gd name="T120" fmla="*/ 878 w 9862"/>
              <a:gd name="T121" fmla="*/ 4529 h 9379"/>
              <a:gd name="T122" fmla="*/ 10 w 9862"/>
              <a:gd name="T123" fmla="*/ 3357 h 9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862" h="9379">
                <a:moveTo>
                  <a:pt x="0" y="3352"/>
                </a:moveTo>
                <a:cubicBezTo>
                  <a:pt x="0" y="3354"/>
                  <a:pt x="0" y="3354"/>
                  <a:pt x="0" y="3354"/>
                </a:cubicBezTo>
                <a:cubicBezTo>
                  <a:pt x="1" y="4026"/>
                  <a:pt x="1" y="4026"/>
                  <a:pt x="1" y="4026"/>
                </a:cubicBezTo>
                <a:cubicBezTo>
                  <a:pt x="580" y="4360"/>
                  <a:pt x="580" y="4360"/>
                  <a:pt x="580" y="4360"/>
                </a:cubicBezTo>
                <a:cubicBezTo>
                  <a:pt x="580" y="5030"/>
                  <a:pt x="580" y="5030"/>
                  <a:pt x="580" y="5030"/>
                </a:cubicBezTo>
                <a:cubicBezTo>
                  <a:pt x="583" y="5032"/>
                  <a:pt x="583" y="5032"/>
                  <a:pt x="583" y="5032"/>
                </a:cubicBezTo>
                <a:cubicBezTo>
                  <a:pt x="1160" y="5365"/>
                  <a:pt x="1160" y="5365"/>
                  <a:pt x="1160" y="5365"/>
                </a:cubicBezTo>
                <a:cubicBezTo>
                  <a:pt x="1160" y="6026"/>
                  <a:pt x="1160" y="6026"/>
                  <a:pt x="1160" y="6026"/>
                </a:cubicBezTo>
                <a:cubicBezTo>
                  <a:pt x="580" y="6361"/>
                  <a:pt x="580" y="6361"/>
                  <a:pt x="580" y="6361"/>
                </a:cubicBezTo>
                <a:cubicBezTo>
                  <a:pt x="580" y="7036"/>
                  <a:pt x="580" y="7036"/>
                  <a:pt x="580" y="7036"/>
                </a:cubicBezTo>
                <a:cubicBezTo>
                  <a:pt x="1165" y="7374"/>
                  <a:pt x="1165" y="7374"/>
                  <a:pt x="1165" y="7374"/>
                </a:cubicBezTo>
                <a:cubicBezTo>
                  <a:pt x="1745" y="7039"/>
                  <a:pt x="1745" y="7039"/>
                  <a:pt x="1745" y="7039"/>
                </a:cubicBezTo>
                <a:cubicBezTo>
                  <a:pt x="2319" y="7370"/>
                  <a:pt x="2319" y="7370"/>
                  <a:pt x="2319" y="7370"/>
                </a:cubicBezTo>
                <a:cubicBezTo>
                  <a:pt x="2319" y="8034"/>
                  <a:pt x="2319" y="8034"/>
                  <a:pt x="2319" y="8034"/>
                </a:cubicBezTo>
                <a:cubicBezTo>
                  <a:pt x="1740" y="8369"/>
                  <a:pt x="1740" y="8369"/>
                  <a:pt x="1740" y="8369"/>
                </a:cubicBezTo>
                <a:cubicBezTo>
                  <a:pt x="1740" y="9042"/>
                  <a:pt x="1740" y="9042"/>
                  <a:pt x="1740" y="9042"/>
                </a:cubicBezTo>
                <a:cubicBezTo>
                  <a:pt x="1742" y="9043"/>
                  <a:pt x="1742" y="9043"/>
                  <a:pt x="1742" y="9043"/>
                </a:cubicBezTo>
                <a:cubicBezTo>
                  <a:pt x="2324" y="9379"/>
                  <a:pt x="2324" y="9379"/>
                  <a:pt x="2324" y="9379"/>
                </a:cubicBezTo>
                <a:cubicBezTo>
                  <a:pt x="2909" y="9043"/>
                  <a:pt x="2909" y="9043"/>
                  <a:pt x="2909" y="9043"/>
                </a:cubicBezTo>
                <a:cubicBezTo>
                  <a:pt x="2909" y="9040"/>
                  <a:pt x="2909" y="9040"/>
                  <a:pt x="2909" y="9040"/>
                </a:cubicBezTo>
                <a:cubicBezTo>
                  <a:pt x="2908" y="8377"/>
                  <a:pt x="2908" y="8377"/>
                  <a:pt x="2908" y="8377"/>
                </a:cubicBezTo>
                <a:cubicBezTo>
                  <a:pt x="3483" y="8709"/>
                  <a:pt x="3483" y="8709"/>
                  <a:pt x="3483" y="8709"/>
                </a:cubicBezTo>
                <a:cubicBezTo>
                  <a:pt x="3484" y="8708"/>
                  <a:pt x="3484" y="8708"/>
                  <a:pt x="3484" y="8708"/>
                </a:cubicBezTo>
                <a:cubicBezTo>
                  <a:pt x="4060" y="8374"/>
                  <a:pt x="4060" y="8374"/>
                  <a:pt x="4060" y="8374"/>
                </a:cubicBezTo>
                <a:cubicBezTo>
                  <a:pt x="4063" y="8376"/>
                  <a:pt x="4063" y="8376"/>
                  <a:pt x="4063" y="8376"/>
                </a:cubicBezTo>
                <a:cubicBezTo>
                  <a:pt x="4066" y="8375"/>
                  <a:pt x="4066" y="8375"/>
                  <a:pt x="4066" y="8375"/>
                </a:cubicBezTo>
                <a:cubicBezTo>
                  <a:pt x="4642" y="8708"/>
                  <a:pt x="4642" y="8708"/>
                  <a:pt x="4642" y="8708"/>
                </a:cubicBezTo>
                <a:cubicBezTo>
                  <a:pt x="5177" y="8398"/>
                  <a:pt x="5177" y="8398"/>
                  <a:pt x="5177" y="8398"/>
                </a:cubicBezTo>
                <a:cubicBezTo>
                  <a:pt x="5187" y="8413"/>
                  <a:pt x="5203" y="8423"/>
                  <a:pt x="5222" y="8423"/>
                </a:cubicBezTo>
                <a:cubicBezTo>
                  <a:pt x="5241" y="8423"/>
                  <a:pt x="5257" y="8413"/>
                  <a:pt x="5267" y="8398"/>
                </a:cubicBezTo>
                <a:cubicBezTo>
                  <a:pt x="5802" y="8707"/>
                  <a:pt x="5802" y="8707"/>
                  <a:pt x="5802" y="8707"/>
                </a:cubicBezTo>
                <a:cubicBezTo>
                  <a:pt x="5803" y="8706"/>
                  <a:pt x="5803" y="8706"/>
                  <a:pt x="5803" y="8706"/>
                </a:cubicBezTo>
                <a:cubicBezTo>
                  <a:pt x="6384" y="8372"/>
                  <a:pt x="6384" y="8372"/>
                  <a:pt x="6384" y="8372"/>
                </a:cubicBezTo>
                <a:cubicBezTo>
                  <a:pt x="6384" y="7701"/>
                  <a:pt x="6384" y="7701"/>
                  <a:pt x="6384" y="7701"/>
                </a:cubicBezTo>
                <a:cubicBezTo>
                  <a:pt x="6958" y="7370"/>
                  <a:pt x="6958" y="7370"/>
                  <a:pt x="6958" y="7370"/>
                </a:cubicBezTo>
                <a:cubicBezTo>
                  <a:pt x="6962" y="7372"/>
                  <a:pt x="6962" y="7372"/>
                  <a:pt x="6962" y="7372"/>
                </a:cubicBezTo>
                <a:cubicBezTo>
                  <a:pt x="6965" y="7371"/>
                  <a:pt x="6965" y="7371"/>
                  <a:pt x="6965" y="7371"/>
                </a:cubicBezTo>
                <a:cubicBezTo>
                  <a:pt x="7541" y="7704"/>
                  <a:pt x="7541" y="7704"/>
                  <a:pt x="7541" y="7704"/>
                </a:cubicBezTo>
                <a:cubicBezTo>
                  <a:pt x="7542" y="7703"/>
                  <a:pt x="7542" y="7703"/>
                  <a:pt x="7542" y="7703"/>
                </a:cubicBezTo>
                <a:cubicBezTo>
                  <a:pt x="8123" y="7367"/>
                  <a:pt x="8123" y="7367"/>
                  <a:pt x="8123" y="7367"/>
                </a:cubicBezTo>
                <a:cubicBezTo>
                  <a:pt x="8123" y="6699"/>
                  <a:pt x="8123" y="6699"/>
                  <a:pt x="8123" y="6699"/>
                </a:cubicBezTo>
                <a:cubicBezTo>
                  <a:pt x="8702" y="6363"/>
                  <a:pt x="8702" y="6363"/>
                  <a:pt x="8702" y="6363"/>
                </a:cubicBezTo>
                <a:cubicBezTo>
                  <a:pt x="8702" y="5695"/>
                  <a:pt x="8702" y="5695"/>
                  <a:pt x="8702" y="5695"/>
                </a:cubicBezTo>
                <a:cubicBezTo>
                  <a:pt x="9282" y="5360"/>
                  <a:pt x="9282" y="5360"/>
                  <a:pt x="9282" y="5360"/>
                </a:cubicBezTo>
                <a:cubicBezTo>
                  <a:pt x="9282" y="4691"/>
                  <a:pt x="9282" y="4691"/>
                  <a:pt x="9282" y="4691"/>
                </a:cubicBezTo>
                <a:cubicBezTo>
                  <a:pt x="9862" y="4357"/>
                  <a:pt x="9862" y="4357"/>
                  <a:pt x="9862" y="4357"/>
                </a:cubicBezTo>
                <a:cubicBezTo>
                  <a:pt x="9862" y="4355"/>
                  <a:pt x="9862" y="4355"/>
                  <a:pt x="9862" y="4355"/>
                </a:cubicBezTo>
                <a:cubicBezTo>
                  <a:pt x="9861" y="3685"/>
                  <a:pt x="9861" y="3685"/>
                  <a:pt x="9861" y="3685"/>
                </a:cubicBezTo>
                <a:cubicBezTo>
                  <a:pt x="9860" y="3684"/>
                  <a:pt x="9860" y="3684"/>
                  <a:pt x="9860" y="3684"/>
                </a:cubicBezTo>
                <a:cubicBezTo>
                  <a:pt x="9285" y="3353"/>
                  <a:pt x="9285" y="3353"/>
                  <a:pt x="9285" y="3353"/>
                </a:cubicBezTo>
                <a:cubicBezTo>
                  <a:pt x="9285" y="3349"/>
                  <a:pt x="9285" y="3349"/>
                  <a:pt x="9285" y="3349"/>
                </a:cubicBezTo>
                <a:cubicBezTo>
                  <a:pt x="9281" y="3347"/>
                  <a:pt x="9281" y="3347"/>
                  <a:pt x="9281" y="3347"/>
                </a:cubicBezTo>
                <a:cubicBezTo>
                  <a:pt x="9282" y="2680"/>
                  <a:pt x="9282" y="2680"/>
                  <a:pt x="9282" y="2680"/>
                </a:cubicBezTo>
                <a:cubicBezTo>
                  <a:pt x="9281" y="2680"/>
                  <a:pt x="9281" y="2680"/>
                  <a:pt x="9281" y="2680"/>
                </a:cubicBezTo>
                <a:cubicBezTo>
                  <a:pt x="8706" y="2349"/>
                  <a:pt x="8706" y="2349"/>
                  <a:pt x="8706" y="2349"/>
                </a:cubicBezTo>
                <a:cubicBezTo>
                  <a:pt x="8706" y="2345"/>
                  <a:pt x="8706" y="2345"/>
                  <a:pt x="8706" y="2345"/>
                </a:cubicBezTo>
                <a:cubicBezTo>
                  <a:pt x="8702" y="2342"/>
                  <a:pt x="8702" y="2342"/>
                  <a:pt x="8702" y="2342"/>
                </a:cubicBezTo>
                <a:cubicBezTo>
                  <a:pt x="8702" y="1677"/>
                  <a:pt x="8702" y="1677"/>
                  <a:pt x="8702" y="1677"/>
                </a:cubicBezTo>
                <a:cubicBezTo>
                  <a:pt x="8126" y="1344"/>
                  <a:pt x="8126" y="1344"/>
                  <a:pt x="8126" y="1344"/>
                </a:cubicBezTo>
                <a:cubicBezTo>
                  <a:pt x="8126" y="1341"/>
                  <a:pt x="8126" y="1341"/>
                  <a:pt x="8126" y="1341"/>
                </a:cubicBezTo>
                <a:cubicBezTo>
                  <a:pt x="8123" y="1339"/>
                  <a:pt x="8123" y="1339"/>
                  <a:pt x="8123" y="1339"/>
                </a:cubicBezTo>
                <a:cubicBezTo>
                  <a:pt x="8122" y="674"/>
                  <a:pt x="8122" y="674"/>
                  <a:pt x="8122" y="674"/>
                </a:cubicBezTo>
                <a:cubicBezTo>
                  <a:pt x="8121" y="673"/>
                  <a:pt x="8121" y="673"/>
                  <a:pt x="8121" y="673"/>
                </a:cubicBezTo>
                <a:cubicBezTo>
                  <a:pt x="7573" y="357"/>
                  <a:pt x="7573" y="357"/>
                  <a:pt x="7573" y="357"/>
                </a:cubicBezTo>
                <a:cubicBezTo>
                  <a:pt x="7576" y="352"/>
                  <a:pt x="7577" y="346"/>
                  <a:pt x="7577" y="340"/>
                </a:cubicBezTo>
                <a:cubicBezTo>
                  <a:pt x="7577" y="320"/>
                  <a:pt x="7561" y="304"/>
                  <a:pt x="7542" y="304"/>
                </a:cubicBezTo>
                <a:cubicBezTo>
                  <a:pt x="7530" y="304"/>
                  <a:pt x="7519" y="310"/>
                  <a:pt x="7513" y="319"/>
                </a:cubicBezTo>
                <a:cubicBezTo>
                  <a:pt x="6961" y="1"/>
                  <a:pt x="6961" y="1"/>
                  <a:pt x="6961" y="1"/>
                </a:cubicBezTo>
                <a:cubicBezTo>
                  <a:pt x="6959" y="2"/>
                  <a:pt x="6959" y="2"/>
                  <a:pt x="6959" y="2"/>
                </a:cubicBezTo>
                <a:cubicBezTo>
                  <a:pt x="6381" y="335"/>
                  <a:pt x="6381" y="335"/>
                  <a:pt x="6381" y="335"/>
                </a:cubicBezTo>
                <a:cubicBezTo>
                  <a:pt x="5802" y="1"/>
                  <a:pt x="5802" y="1"/>
                  <a:pt x="5802" y="1"/>
                </a:cubicBezTo>
                <a:cubicBezTo>
                  <a:pt x="5799" y="2"/>
                  <a:pt x="5799" y="2"/>
                  <a:pt x="5799" y="2"/>
                </a:cubicBezTo>
                <a:cubicBezTo>
                  <a:pt x="5222" y="335"/>
                  <a:pt x="5222" y="335"/>
                  <a:pt x="5222" y="335"/>
                </a:cubicBezTo>
                <a:cubicBezTo>
                  <a:pt x="4642" y="0"/>
                  <a:pt x="4642" y="0"/>
                  <a:pt x="4642" y="0"/>
                </a:cubicBezTo>
                <a:cubicBezTo>
                  <a:pt x="4058" y="337"/>
                  <a:pt x="4058" y="337"/>
                  <a:pt x="4058" y="337"/>
                </a:cubicBezTo>
                <a:cubicBezTo>
                  <a:pt x="4058" y="1008"/>
                  <a:pt x="4058" y="1008"/>
                  <a:pt x="4058" y="1008"/>
                </a:cubicBezTo>
                <a:cubicBezTo>
                  <a:pt x="3483" y="1340"/>
                  <a:pt x="3483" y="1340"/>
                  <a:pt x="3483" y="1340"/>
                </a:cubicBezTo>
                <a:cubicBezTo>
                  <a:pt x="2937" y="1026"/>
                  <a:pt x="2937" y="1026"/>
                  <a:pt x="2937" y="1026"/>
                </a:cubicBezTo>
                <a:cubicBezTo>
                  <a:pt x="2939" y="1021"/>
                  <a:pt x="2940" y="1017"/>
                  <a:pt x="2940" y="1012"/>
                </a:cubicBezTo>
                <a:cubicBezTo>
                  <a:pt x="2940" y="992"/>
                  <a:pt x="2924" y="976"/>
                  <a:pt x="2904" y="976"/>
                </a:cubicBezTo>
                <a:cubicBezTo>
                  <a:pt x="2884" y="976"/>
                  <a:pt x="2868" y="992"/>
                  <a:pt x="2868" y="1012"/>
                </a:cubicBezTo>
                <a:cubicBezTo>
                  <a:pt x="2868" y="1016"/>
                  <a:pt x="2869" y="1021"/>
                  <a:pt x="2871" y="1025"/>
                </a:cubicBezTo>
                <a:cubicBezTo>
                  <a:pt x="2323" y="1340"/>
                  <a:pt x="2323" y="1340"/>
                  <a:pt x="2323" y="1340"/>
                </a:cubicBezTo>
                <a:cubicBezTo>
                  <a:pt x="1744" y="1006"/>
                  <a:pt x="1744" y="1006"/>
                  <a:pt x="1744" y="1006"/>
                </a:cubicBezTo>
                <a:cubicBezTo>
                  <a:pt x="1741" y="1007"/>
                  <a:pt x="1741" y="1007"/>
                  <a:pt x="1741" y="1007"/>
                </a:cubicBezTo>
                <a:cubicBezTo>
                  <a:pt x="1159" y="1343"/>
                  <a:pt x="1159" y="1343"/>
                  <a:pt x="1159" y="1343"/>
                </a:cubicBezTo>
                <a:cubicBezTo>
                  <a:pt x="1159" y="2013"/>
                  <a:pt x="1159" y="2013"/>
                  <a:pt x="1159" y="2013"/>
                </a:cubicBezTo>
                <a:cubicBezTo>
                  <a:pt x="580" y="2348"/>
                  <a:pt x="580" y="2348"/>
                  <a:pt x="580" y="2348"/>
                </a:cubicBezTo>
                <a:cubicBezTo>
                  <a:pt x="580" y="3017"/>
                  <a:pt x="580" y="3017"/>
                  <a:pt x="580" y="3017"/>
                </a:cubicBezTo>
                <a:lnTo>
                  <a:pt x="0" y="3352"/>
                </a:lnTo>
                <a:close/>
                <a:moveTo>
                  <a:pt x="877" y="2851"/>
                </a:moveTo>
                <a:cubicBezTo>
                  <a:pt x="878" y="2852"/>
                  <a:pt x="878" y="2852"/>
                  <a:pt x="878" y="2852"/>
                </a:cubicBezTo>
                <a:cubicBezTo>
                  <a:pt x="1161" y="3017"/>
                  <a:pt x="1161" y="3017"/>
                  <a:pt x="1161" y="3017"/>
                </a:cubicBezTo>
                <a:cubicBezTo>
                  <a:pt x="1161" y="3347"/>
                  <a:pt x="1161" y="3347"/>
                  <a:pt x="1161" y="3347"/>
                </a:cubicBezTo>
                <a:cubicBezTo>
                  <a:pt x="589" y="3017"/>
                  <a:pt x="589" y="3017"/>
                  <a:pt x="589" y="3017"/>
                </a:cubicBezTo>
                <a:cubicBezTo>
                  <a:pt x="589" y="2353"/>
                  <a:pt x="589" y="2353"/>
                  <a:pt x="589" y="2353"/>
                </a:cubicBezTo>
                <a:cubicBezTo>
                  <a:pt x="873" y="2190"/>
                  <a:pt x="873" y="2190"/>
                  <a:pt x="873" y="2190"/>
                </a:cubicBezTo>
                <a:lnTo>
                  <a:pt x="877" y="2851"/>
                </a:lnTo>
                <a:close/>
                <a:moveTo>
                  <a:pt x="1164" y="2021"/>
                </a:moveTo>
                <a:cubicBezTo>
                  <a:pt x="1736" y="2351"/>
                  <a:pt x="1736" y="2351"/>
                  <a:pt x="1736" y="2351"/>
                </a:cubicBezTo>
                <a:cubicBezTo>
                  <a:pt x="1213" y="2653"/>
                  <a:pt x="1213" y="2653"/>
                  <a:pt x="1213" y="2653"/>
                </a:cubicBezTo>
                <a:cubicBezTo>
                  <a:pt x="1202" y="2638"/>
                  <a:pt x="1184" y="2627"/>
                  <a:pt x="1164" y="2627"/>
                </a:cubicBezTo>
                <a:cubicBezTo>
                  <a:pt x="1132" y="2627"/>
                  <a:pt x="1106" y="2654"/>
                  <a:pt x="1106" y="2686"/>
                </a:cubicBezTo>
                <a:cubicBezTo>
                  <a:pt x="1106" y="2717"/>
                  <a:pt x="1130" y="2742"/>
                  <a:pt x="1161" y="2744"/>
                </a:cubicBezTo>
                <a:cubicBezTo>
                  <a:pt x="1161" y="3011"/>
                  <a:pt x="1161" y="3011"/>
                  <a:pt x="1161" y="3011"/>
                </a:cubicBezTo>
                <a:cubicBezTo>
                  <a:pt x="882" y="2848"/>
                  <a:pt x="882" y="2848"/>
                  <a:pt x="882" y="2848"/>
                </a:cubicBezTo>
                <a:cubicBezTo>
                  <a:pt x="878" y="2187"/>
                  <a:pt x="878" y="2187"/>
                  <a:pt x="878" y="2187"/>
                </a:cubicBezTo>
                <a:lnTo>
                  <a:pt x="1164" y="2021"/>
                </a:lnTo>
                <a:close/>
                <a:moveTo>
                  <a:pt x="2611" y="7536"/>
                </a:moveTo>
                <a:cubicBezTo>
                  <a:pt x="2611" y="8197"/>
                  <a:pt x="2611" y="8197"/>
                  <a:pt x="2611" y="8197"/>
                </a:cubicBezTo>
                <a:cubicBezTo>
                  <a:pt x="2329" y="8034"/>
                  <a:pt x="2329" y="8034"/>
                  <a:pt x="2329" y="8034"/>
                </a:cubicBezTo>
                <a:cubicBezTo>
                  <a:pt x="2329" y="7373"/>
                  <a:pt x="2329" y="7373"/>
                  <a:pt x="2329" y="7373"/>
                </a:cubicBezTo>
                <a:lnTo>
                  <a:pt x="2611" y="7536"/>
                </a:lnTo>
                <a:close/>
                <a:moveTo>
                  <a:pt x="2332" y="7369"/>
                </a:moveTo>
                <a:cubicBezTo>
                  <a:pt x="2611" y="7208"/>
                  <a:pt x="2611" y="7208"/>
                  <a:pt x="2611" y="7208"/>
                </a:cubicBezTo>
                <a:cubicBezTo>
                  <a:pt x="2611" y="7530"/>
                  <a:pt x="2611" y="7530"/>
                  <a:pt x="2611" y="7530"/>
                </a:cubicBezTo>
                <a:lnTo>
                  <a:pt x="2332" y="7369"/>
                </a:lnTo>
                <a:close/>
                <a:moveTo>
                  <a:pt x="2326" y="7361"/>
                </a:moveTo>
                <a:cubicBezTo>
                  <a:pt x="2326" y="6757"/>
                  <a:pt x="2326" y="6757"/>
                  <a:pt x="2326" y="6757"/>
                </a:cubicBezTo>
                <a:cubicBezTo>
                  <a:pt x="2357" y="6756"/>
                  <a:pt x="2383" y="6731"/>
                  <a:pt x="2383" y="6699"/>
                </a:cubicBezTo>
                <a:cubicBezTo>
                  <a:pt x="2383" y="6689"/>
                  <a:pt x="2380" y="6680"/>
                  <a:pt x="2376" y="6671"/>
                </a:cubicBezTo>
                <a:cubicBezTo>
                  <a:pt x="2611" y="6535"/>
                  <a:pt x="2611" y="6535"/>
                  <a:pt x="2611" y="6535"/>
                </a:cubicBezTo>
                <a:cubicBezTo>
                  <a:pt x="2611" y="7196"/>
                  <a:pt x="2611" y="7196"/>
                  <a:pt x="2611" y="7196"/>
                </a:cubicBezTo>
                <a:lnTo>
                  <a:pt x="2326" y="7361"/>
                </a:lnTo>
                <a:close/>
                <a:moveTo>
                  <a:pt x="2324" y="6641"/>
                </a:moveTo>
                <a:cubicBezTo>
                  <a:pt x="2304" y="6641"/>
                  <a:pt x="2286" y="6652"/>
                  <a:pt x="2275" y="6668"/>
                </a:cubicBezTo>
                <a:cubicBezTo>
                  <a:pt x="1753" y="6365"/>
                  <a:pt x="1753" y="6365"/>
                  <a:pt x="1753" y="6365"/>
                </a:cubicBezTo>
                <a:cubicBezTo>
                  <a:pt x="2037" y="6201"/>
                  <a:pt x="2037" y="6201"/>
                  <a:pt x="2037" y="6201"/>
                </a:cubicBezTo>
                <a:cubicBezTo>
                  <a:pt x="2608" y="6531"/>
                  <a:pt x="2608" y="6531"/>
                  <a:pt x="2608" y="6531"/>
                </a:cubicBezTo>
                <a:cubicBezTo>
                  <a:pt x="2373" y="6667"/>
                  <a:pt x="2373" y="6667"/>
                  <a:pt x="2373" y="6667"/>
                </a:cubicBezTo>
                <a:cubicBezTo>
                  <a:pt x="2363" y="6651"/>
                  <a:pt x="2345" y="6641"/>
                  <a:pt x="2324" y="6641"/>
                </a:cubicBezTo>
                <a:close/>
                <a:moveTo>
                  <a:pt x="2036" y="5862"/>
                </a:moveTo>
                <a:cubicBezTo>
                  <a:pt x="2319" y="5700"/>
                  <a:pt x="2319" y="5700"/>
                  <a:pt x="2319" y="5700"/>
                </a:cubicBezTo>
                <a:cubicBezTo>
                  <a:pt x="2319" y="5992"/>
                  <a:pt x="2319" y="5992"/>
                  <a:pt x="2319" y="5992"/>
                </a:cubicBezTo>
                <a:cubicBezTo>
                  <a:pt x="2302" y="5995"/>
                  <a:pt x="2289" y="6009"/>
                  <a:pt x="2289" y="6027"/>
                </a:cubicBezTo>
                <a:cubicBezTo>
                  <a:pt x="2289" y="6033"/>
                  <a:pt x="2290" y="6038"/>
                  <a:pt x="2292" y="6042"/>
                </a:cubicBezTo>
                <a:cubicBezTo>
                  <a:pt x="2037" y="6190"/>
                  <a:pt x="2037" y="6190"/>
                  <a:pt x="2037" y="6190"/>
                </a:cubicBezTo>
                <a:lnTo>
                  <a:pt x="2036" y="5862"/>
                </a:lnTo>
                <a:close/>
                <a:moveTo>
                  <a:pt x="2036" y="5188"/>
                </a:moveTo>
                <a:cubicBezTo>
                  <a:pt x="2037" y="4529"/>
                  <a:pt x="2037" y="4529"/>
                  <a:pt x="2037" y="4529"/>
                </a:cubicBezTo>
                <a:cubicBezTo>
                  <a:pt x="2321" y="4693"/>
                  <a:pt x="2321" y="4693"/>
                  <a:pt x="2321" y="4693"/>
                </a:cubicBezTo>
                <a:cubicBezTo>
                  <a:pt x="2321" y="5353"/>
                  <a:pt x="2321" y="5353"/>
                  <a:pt x="2321" y="5353"/>
                </a:cubicBezTo>
                <a:lnTo>
                  <a:pt x="2036" y="5188"/>
                </a:lnTo>
                <a:close/>
                <a:moveTo>
                  <a:pt x="2360" y="6027"/>
                </a:moveTo>
                <a:cubicBezTo>
                  <a:pt x="2360" y="6009"/>
                  <a:pt x="2347" y="5994"/>
                  <a:pt x="2329" y="5992"/>
                </a:cubicBezTo>
                <a:cubicBezTo>
                  <a:pt x="2329" y="5695"/>
                  <a:pt x="2329" y="5695"/>
                  <a:pt x="2329" y="5695"/>
                </a:cubicBezTo>
                <a:cubicBezTo>
                  <a:pt x="2616" y="5531"/>
                  <a:pt x="2616" y="5531"/>
                  <a:pt x="2616" y="5531"/>
                </a:cubicBezTo>
                <a:cubicBezTo>
                  <a:pt x="2900" y="5696"/>
                  <a:pt x="2900" y="5696"/>
                  <a:pt x="2900" y="5696"/>
                </a:cubicBezTo>
                <a:cubicBezTo>
                  <a:pt x="2901" y="6357"/>
                  <a:pt x="2901" y="6357"/>
                  <a:pt x="2901" y="6357"/>
                </a:cubicBezTo>
                <a:cubicBezTo>
                  <a:pt x="2357" y="6042"/>
                  <a:pt x="2357" y="6042"/>
                  <a:pt x="2357" y="6042"/>
                </a:cubicBezTo>
                <a:cubicBezTo>
                  <a:pt x="2359" y="6038"/>
                  <a:pt x="2360" y="6033"/>
                  <a:pt x="2360" y="6027"/>
                </a:cubicBezTo>
                <a:close/>
                <a:moveTo>
                  <a:pt x="2957" y="7032"/>
                </a:moveTo>
                <a:cubicBezTo>
                  <a:pt x="2957" y="7004"/>
                  <a:pt x="2936" y="6981"/>
                  <a:pt x="2909" y="6979"/>
                </a:cubicBezTo>
                <a:cubicBezTo>
                  <a:pt x="2909" y="6369"/>
                  <a:pt x="2909" y="6369"/>
                  <a:pt x="2909" y="6369"/>
                </a:cubicBezTo>
                <a:cubicBezTo>
                  <a:pt x="3191" y="6532"/>
                  <a:pt x="3191" y="6532"/>
                  <a:pt x="3191" y="6532"/>
                </a:cubicBezTo>
                <a:cubicBezTo>
                  <a:pt x="3191" y="7192"/>
                  <a:pt x="3191" y="7192"/>
                  <a:pt x="3191" y="7192"/>
                </a:cubicBezTo>
                <a:cubicBezTo>
                  <a:pt x="2952" y="7055"/>
                  <a:pt x="2952" y="7055"/>
                  <a:pt x="2952" y="7055"/>
                </a:cubicBezTo>
                <a:cubicBezTo>
                  <a:pt x="2955" y="7048"/>
                  <a:pt x="2957" y="7040"/>
                  <a:pt x="2957" y="7032"/>
                </a:cubicBezTo>
                <a:close/>
                <a:moveTo>
                  <a:pt x="3196" y="7195"/>
                </a:moveTo>
                <a:cubicBezTo>
                  <a:pt x="3196" y="6535"/>
                  <a:pt x="3196" y="6535"/>
                  <a:pt x="3196" y="6535"/>
                </a:cubicBezTo>
                <a:cubicBezTo>
                  <a:pt x="3480" y="6700"/>
                  <a:pt x="3480" y="6700"/>
                  <a:pt x="3480" y="6700"/>
                </a:cubicBezTo>
                <a:cubicBezTo>
                  <a:pt x="3480" y="7358"/>
                  <a:pt x="3480" y="7358"/>
                  <a:pt x="3480" y="7358"/>
                </a:cubicBezTo>
                <a:lnTo>
                  <a:pt x="3196" y="7195"/>
                </a:lnTo>
                <a:close/>
                <a:moveTo>
                  <a:pt x="3477" y="7368"/>
                </a:moveTo>
                <a:cubicBezTo>
                  <a:pt x="3196" y="7530"/>
                  <a:pt x="3196" y="7530"/>
                  <a:pt x="3196" y="7530"/>
                </a:cubicBezTo>
                <a:cubicBezTo>
                  <a:pt x="3196" y="7206"/>
                  <a:pt x="3196" y="7206"/>
                  <a:pt x="3196" y="7206"/>
                </a:cubicBezTo>
                <a:lnTo>
                  <a:pt x="3477" y="7368"/>
                </a:lnTo>
                <a:close/>
                <a:moveTo>
                  <a:pt x="3196" y="6530"/>
                </a:moveTo>
                <a:cubicBezTo>
                  <a:pt x="3196" y="6201"/>
                  <a:pt x="3196" y="6201"/>
                  <a:pt x="3196" y="6201"/>
                </a:cubicBezTo>
                <a:cubicBezTo>
                  <a:pt x="3484" y="6035"/>
                  <a:pt x="3484" y="6035"/>
                  <a:pt x="3484" y="6035"/>
                </a:cubicBezTo>
                <a:cubicBezTo>
                  <a:pt x="4055" y="6365"/>
                  <a:pt x="4055" y="6365"/>
                  <a:pt x="4055" y="6365"/>
                </a:cubicBezTo>
                <a:cubicBezTo>
                  <a:pt x="3483" y="6696"/>
                  <a:pt x="3483" y="6696"/>
                  <a:pt x="3483" y="6696"/>
                </a:cubicBezTo>
                <a:lnTo>
                  <a:pt x="3196" y="6530"/>
                </a:lnTo>
                <a:close/>
                <a:moveTo>
                  <a:pt x="5187" y="7033"/>
                </a:moveTo>
                <a:cubicBezTo>
                  <a:pt x="5187" y="7037"/>
                  <a:pt x="5188" y="7042"/>
                  <a:pt x="5190" y="7046"/>
                </a:cubicBezTo>
                <a:cubicBezTo>
                  <a:pt x="4684" y="7336"/>
                  <a:pt x="4684" y="7336"/>
                  <a:pt x="4684" y="7336"/>
                </a:cubicBezTo>
                <a:cubicBezTo>
                  <a:pt x="4675" y="7324"/>
                  <a:pt x="4661" y="7316"/>
                  <a:pt x="4645" y="7315"/>
                </a:cubicBezTo>
                <a:cubicBezTo>
                  <a:pt x="4645" y="6700"/>
                  <a:pt x="4645" y="6700"/>
                  <a:pt x="4645" y="6700"/>
                </a:cubicBezTo>
                <a:cubicBezTo>
                  <a:pt x="5218" y="6367"/>
                  <a:pt x="5218" y="6367"/>
                  <a:pt x="5218" y="6367"/>
                </a:cubicBezTo>
                <a:cubicBezTo>
                  <a:pt x="5218" y="6998"/>
                  <a:pt x="5218" y="6998"/>
                  <a:pt x="5218" y="6998"/>
                </a:cubicBezTo>
                <a:cubicBezTo>
                  <a:pt x="5200" y="7000"/>
                  <a:pt x="5187" y="7015"/>
                  <a:pt x="5187" y="7033"/>
                </a:cubicBezTo>
                <a:close/>
                <a:moveTo>
                  <a:pt x="5259" y="7033"/>
                </a:moveTo>
                <a:cubicBezTo>
                  <a:pt x="5259" y="7015"/>
                  <a:pt x="5245" y="7000"/>
                  <a:pt x="5228" y="6998"/>
                </a:cubicBezTo>
                <a:cubicBezTo>
                  <a:pt x="5228" y="6368"/>
                  <a:pt x="5228" y="6368"/>
                  <a:pt x="5228" y="6368"/>
                </a:cubicBezTo>
                <a:cubicBezTo>
                  <a:pt x="5511" y="6532"/>
                  <a:pt x="5511" y="6532"/>
                  <a:pt x="5511" y="6532"/>
                </a:cubicBezTo>
                <a:cubicBezTo>
                  <a:pt x="5511" y="7193"/>
                  <a:pt x="5511" y="7193"/>
                  <a:pt x="5511" y="7193"/>
                </a:cubicBezTo>
                <a:cubicBezTo>
                  <a:pt x="5256" y="7046"/>
                  <a:pt x="5256" y="7046"/>
                  <a:pt x="5256" y="7046"/>
                </a:cubicBezTo>
                <a:cubicBezTo>
                  <a:pt x="5258" y="7042"/>
                  <a:pt x="5259" y="7037"/>
                  <a:pt x="5259" y="7033"/>
                </a:cubicBezTo>
                <a:close/>
                <a:moveTo>
                  <a:pt x="5516" y="7528"/>
                </a:moveTo>
                <a:cubicBezTo>
                  <a:pt x="5516" y="7207"/>
                  <a:pt x="5516" y="7207"/>
                  <a:pt x="5516" y="7207"/>
                </a:cubicBezTo>
                <a:cubicBezTo>
                  <a:pt x="5795" y="7367"/>
                  <a:pt x="5795" y="7367"/>
                  <a:pt x="5795" y="7367"/>
                </a:cubicBezTo>
                <a:lnTo>
                  <a:pt x="5516" y="7528"/>
                </a:lnTo>
                <a:close/>
                <a:moveTo>
                  <a:pt x="5798" y="7372"/>
                </a:moveTo>
                <a:cubicBezTo>
                  <a:pt x="5798" y="8033"/>
                  <a:pt x="5798" y="8033"/>
                  <a:pt x="5798" y="8033"/>
                </a:cubicBezTo>
                <a:cubicBezTo>
                  <a:pt x="5516" y="8195"/>
                  <a:pt x="5516" y="8195"/>
                  <a:pt x="5516" y="8195"/>
                </a:cubicBezTo>
                <a:cubicBezTo>
                  <a:pt x="5516" y="7534"/>
                  <a:pt x="5516" y="7534"/>
                  <a:pt x="5516" y="7534"/>
                </a:cubicBezTo>
                <a:lnTo>
                  <a:pt x="5798" y="7372"/>
                </a:lnTo>
                <a:close/>
                <a:moveTo>
                  <a:pt x="5516" y="7195"/>
                </a:moveTo>
                <a:cubicBezTo>
                  <a:pt x="5516" y="6535"/>
                  <a:pt x="5516" y="6535"/>
                  <a:pt x="5516" y="6535"/>
                </a:cubicBezTo>
                <a:cubicBezTo>
                  <a:pt x="5750" y="6670"/>
                  <a:pt x="5750" y="6670"/>
                  <a:pt x="5750" y="6670"/>
                </a:cubicBezTo>
                <a:cubicBezTo>
                  <a:pt x="5747" y="6678"/>
                  <a:pt x="5744" y="6687"/>
                  <a:pt x="5744" y="6696"/>
                </a:cubicBezTo>
                <a:cubicBezTo>
                  <a:pt x="5744" y="6727"/>
                  <a:pt x="5769" y="6753"/>
                  <a:pt x="5799" y="6754"/>
                </a:cubicBezTo>
                <a:cubicBezTo>
                  <a:pt x="5799" y="7358"/>
                  <a:pt x="5799" y="7358"/>
                  <a:pt x="5799" y="7358"/>
                </a:cubicBezTo>
                <a:lnTo>
                  <a:pt x="5516" y="7195"/>
                </a:lnTo>
                <a:close/>
                <a:moveTo>
                  <a:pt x="5516" y="6529"/>
                </a:moveTo>
                <a:cubicBezTo>
                  <a:pt x="5516" y="6200"/>
                  <a:pt x="5516" y="6200"/>
                  <a:pt x="5516" y="6200"/>
                </a:cubicBezTo>
                <a:cubicBezTo>
                  <a:pt x="5802" y="6035"/>
                  <a:pt x="5802" y="6035"/>
                  <a:pt x="5802" y="6035"/>
                </a:cubicBezTo>
                <a:cubicBezTo>
                  <a:pt x="6333" y="6341"/>
                  <a:pt x="6333" y="6341"/>
                  <a:pt x="6333" y="6341"/>
                </a:cubicBezTo>
                <a:cubicBezTo>
                  <a:pt x="6330" y="6348"/>
                  <a:pt x="6329" y="6355"/>
                  <a:pt x="6329" y="6362"/>
                </a:cubicBezTo>
                <a:cubicBezTo>
                  <a:pt x="6329" y="6371"/>
                  <a:pt x="6331" y="6380"/>
                  <a:pt x="6335" y="6387"/>
                </a:cubicBezTo>
                <a:cubicBezTo>
                  <a:pt x="5852" y="6666"/>
                  <a:pt x="5852" y="6666"/>
                  <a:pt x="5852" y="6666"/>
                </a:cubicBezTo>
                <a:cubicBezTo>
                  <a:pt x="5841" y="6649"/>
                  <a:pt x="5823" y="6638"/>
                  <a:pt x="5802" y="6638"/>
                </a:cubicBezTo>
                <a:cubicBezTo>
                  <a:pt x="5781" y="6638"/>
                  <a:pt x="5763" y="6649"/>
                  <a:pt x="5753" y="6666"/>
                </a:cubicBezTo>
                <a:lnTo>
                  <a:pt x="5516" y="6529"/>
                </a:lnTo>
                <a:close/>
                <a:moveTo>
                  <a:pt x="6435" y="6362"/>
                </a:moveTo>
                <a:cubicBezTo>
                  <a:pt x="6435" y="6355"/>
                  <a:pt x="6434" y="6348"/>
                  <a:pt x="6431" y="6341"/>
                </a:cubicBezTo>
                <a:cubicBezTo>
                  <a:pt x="6672" y="6202"/>
                  <a:pt x="6672" y="6202"/>
                  <a:pt x="6672" y="6202"/>
                </a:cubicBezTo>
                <a:cubicBezTo>
                  <a:pt x="6672" y="6528"/>
                  <a:pt x="6672" y="6528"/>
                  <a:pt x="6672" y="6528"/>
                </a:cubicBezTo>
                <a:cubicBezTo>
                  <a:pt x="6429" y="6388"/>
                  <a:pt x="6429" y="6388"/>
                  <a:pt x="6429" y="6388"/>
                </a:cubicBezTo>
                <a:cubicBezTo>
                  <a:pt x="6433" y="6381"/>
                  <a:pt x="6435" y="6372"/>
                  <a:pt x="6435" y="6362"/>
                </a:cubicBezTo>
                <a:close/>
                <a:moveTo>
                  <a:pt x="6672" y="6534"/>
                </a:moveTo>
                <a:cubicBezTo>
                  <a:pt x="6672" y="7193"/>
                  <a:pt x="6672" y="7193"/>
                  <a:pt x="6672" y="7193"/>
                </a:cubicBezTo>
                <a:cubicBezTo>
                  <a:pt x="6387" y="7029"/>
                  <a:pt x="6387" y="7029"/>
                  <a:pt x="6387" y="7029"/>
                </a:cubicBezTo>
                <a:cubicBezTo>
                  <a:pt x="6387" y="6415"/>
                  <a:pt x="6387" y="6415"/>
                  <a:pt x="6387" y="6415"/>
                </a:cubicBezTo>
                <a:cubicBezTo>
                  <a:pt x="6403" y="6414"/>
                  <a:pt x="6417" y="6405"/>
                  <a:pt x="6426" y="6392"/>
                </a:cubicBezTo>
                <a:lnTo>
                  <a:pt x="6672" y="6534"/>
                </a:lnTo>
                <a:close/>
                <a:moveTo>
                  <a:pt x="6384" y="6309"/>
                </a:moveTo>
                <a:cubicBezTo>
                  <a:pt x="6384" y="6026"/>
                  <a:pt x="6384" y="6026"/>
                  <a:pt x="6384" y="6026"/>
                </a:cubicBezTo>
                <a:cubicBezTo>
                  <a:pt x="6669" y="6193"/>
                  <a:pt x="6669" y="6193"/>
                  <a:pt x="6669" y="6193"/>
                </a:cubicBezTo>
                <a:cubicBezTo>
                  <a:pt x="6426" y="6333"/>
                  <a:pt x="6426" y="6333"/>
                  <a:pt x="6426" y="6333"/>
                </a:cubicBezTo>
                <a:cubicBezTo>
                  <a:pt x="6417" y="6319"/>
                  <a:pt x="6402" y="6310"/>
                  <a:pt x="6384" y="6309"/>
                </a:cubicBezTo>
                <a:close/>
                <a:moveTo>
                  <a:pt x="6384" y="6021"/>
                </a:moveTo>
                <a:cubicBezTo>
                  <a:pt x="6384" y="5696"/>
                  <a:pt x="6384" y="5696"/>
                  <a:pt x="6384" y="5696"/>
                </a:cubicBezTo>
                <a:cubicBezTo>
                  <a:pt x="6957" y="5363"/>
                  <a:pt x="6957" y="5363"/>
                  <a:pt x="6957" y="5363"/>
                </a:cubicBezTo>
                <a:cubicBezTo>
                  <a:pt x="6957" y="6026"/>
                  <a:pt x="6957" y="6026"/>
                  <a:pt x="6957" y="6026"/>
                </a:cubicBezTo>
                <a:cubicBezTo>
                  <a:pt x="6673" y="6190"/>
                  <a:pt x="6673" y="6190"/>
                  <a:pt x="6673" y="6190"/>
                </a:cubicBezTo>
                <a:lnTo>
                  <a:pt x="6384" y="6021"/>
                </a:lnTo>
                <a:close/>
                <a:moveTo>
                  <a:pt x="8699" y="3684"/>
                </a:moveTo>
                <a:cubicBezTo>
                  <a:pt x="8416" y="3520"/>
                  <a:pt x="8416" y="3520"/>
                  <a:pt x="8416" y="3520"/>
                </a:cubicBezTo>
                <a:cubicBezTo>
                  <a:pt x="8986" y="3188"/>
                  <a:pt x="8986" y="3188"/>
                  <a:pt x="8986" y="3188"/>
                </a:cubicBezTo>
                <a:cubicBezTo>
                  <a:pt x="9272" y="3353"/>
                  <a:pt x="9272" y="3353"/>
                  <a:pt x="9272" y="3353"/>
                </a:cubicBezTo>
                <a:lnTo>
                  <a:pt x="8699" y="3684"/>
                </a:lnTo>
                <a:close/>
                <a:moveTo>
                  <a:pt x="9275" y="3357"/>
                </a:moveTo>
                <a:cubicBezTo>
                  <a:pt x="9276" y="4018"/>
                  <a:pt x="9276" y="4018"/>
                  <a:pt x="9276" y="4018"/>
                </a:cubicBezTo>
                <a:cubicBezTo>
                  <a:pt x="8729" y="4334"/>
                  <a:pt x="8729" y="4334"/>
                  <a:pt x="8729" y="4334"/>
                </a:cubicBezTo>
                <a:cubicBezTo>
                  <a:pt x="8722" y="4326"/>
                  <a:pt x="8713" y="4321"/>
                  <a:pt x="8702" y="4320"/>
                </a:cubicBezTo>
                <a:cubicBezTo>
                  <a:pt x="8702" y="3688"/>
                  <a:pt x="8702" y="3688"/>
                  <a:pt x="8702" y="3688"/>
                </a:cubicBezTo>
                <a:lnTo>
                  <a:pt x="9275" y="3357"/>
                </a:lnTo>
                <a:close/>
                <a:moveTo>
                  <a:pt x="8697" y="4321"/>
                </a:moveTo>
                <a:cubicBezTo>
                  <a:pt x="8687" y="4322"/>
                  <a:pt x="8679" y="4327"/>
                  <a:pt x="8673" y="4334"/>
                </a:cubicBezTo>
                <a:cubicBezTo>
                  <a:pt x="8413" y="4184"/>
                  <a:pt x="8413" y="4184"/>
                  <a:pt x="8413" y="4184"/>
                </a:cubicBezTo>
                <a:cubicBezTo>
                  <a:pt x="8414" y="3524"/>
                  <a:pt x="8414" y="3524"/>
                  <a:pt x="8414" y="3524"/>
                </a:cubicBezTo>
                <a:cubicBezTo>
                  <a:pt x="8697" y="3688"/>
                  <a:pt x="8697" y="3688"/>
                  <a:pt x="8697" y="3688"/>
                </a:cubicBezTo>
                <a:lnTo>
                  <a:pt x="8697" y="4321"/>
                </a:lnTo>
                <a:close/>
                <a:moveTo>
                  <a:pt x="8696" y="5022"/>
                </a:moveTo>
                <a:cubicBezTo>
                  <a:pt x="8123" y="5353"/>
                  <a:pt x="8123" y="5353"/>
                  <a:pt x="8123" y="5353"/>
                </a:cubicBezTo>
                <a:cubicBezTo>
                  <a:pt x="8122" y="4749"/>
                  <a:pt x="8122" y="4749"/>
                  <a:pt x="8122" y="4749"/>
                </a:cubicBezTo>
                <a:cubicBezTo>
                  <a:pt x="8154" y="4749"/>
                  <a:pt x="8179" y="4723"/>
                  <a:pt x="8179" y="4691"/>
                </a:cubicBezTo>
                <a:cubicBezTo>
                  <a:pt x="8179" y="4681"/>
                  <a:pt x="8177" y="4671"/>
                  <a:pt x="8172" y="4663"/>
                </a:cubicBezTo>
                <a:cubicBezTo>
                  <a:pt x="8670" y="4375"/>
                  <a:pt x="8670" y="4375"/>
                  <a:pt x="8670" y="4375"/>
                </a:cubicBezTo>
                <a:cubicBezTo>
                  <a:pt x="8676" y="4384"/>
                  <a:pt x="8685" y="4390"/>
                  <a:pt x="8696" y="4391"/>
                </a:cubicBezTo>
                <a:lnTo>
                  <a:pt x="8696" y="5022"/>
                </a:lnTo>
                <a:close/>
                <a:moveTo>
                  <a:pt x="8121" y="4633"/>
                </a:moveTo>
                <a:cubicBezTo>
                  <a:pt x="8101" y="4633"/>
                  <a:pt x="8083" y="4644"/>
                  <a:pt x="8072" y="4660"/>
                </a:cubicBezTo>
                <a:cubicBezTo>
                  <a:pt x="7835" y="4523"/>
                  <a:pt x="7835" y="4523"/>
                  <a:pt x="7835" y="4523"/>
                </a:cubicBezTo>
                <a:cubicBezTo>
                  <a:pt x="8408" y="4192"/>
                  <a:pt x="8408" y="4192"/>
                  <a:pt x="8408" y="4192"/>
                </a:cubicBezTo>
                <a:cubicBezTo>
                  <a:pt x="8668" y="4342"/>
                  <a:pt x="8668" y="4342"/>
                  <a:pt x="8668" y="4342"/>
                </a:cubicBezTo>
                <a:cubicBezTo>
                  <a:pt x="8666" y="4346"/>
                  <a:pt x="8665" y="4351"/>
                  <a:pt x="8665" y="4356"/>
                </a:cubicBezTo>
                <a:cubicBezTo>
                  <a:pt x="8665" y="4361"/>
                  <a:pt x="8666" y="4366"/>
                  <a:pt x="8668" y="4370"/>
                </a:cubicBezTo>
                <a:cubicBezTo>
                  <a:pt x="8169" y="4659"/>
                  <a:pt x="8169" y="4659"/>
                  <a:pt x="8169" y="4659"/>
                </a:cubicBezTo>
                <a:cubicBezTo>
                  <a:pt x="8159" y="4643"/>
                  <a:pt x="8141" y="4633"/>
                  <a:pt x="8121" y="4633"/>
                </a:cubicBezTo>
                <a:close/>
                <a:moveTo>
                  <a:pt x="7598" y="1678"/>
                </a:moveTo>
                <a:cubicBezTo>
                  <a:pt x="7598" y="1668"/>
                  <a:pt x="7596" y="1659"/>
                  <a:pt x="7591" y="1651"/>
                </a:cubicBezTo>
                <a:cubicBezTo>
                  <a:pt x="8116" y="1348"/>
                  <a:pt x="8116" y="1348"/>
                  <a:pt x="8116" y="1348"/>
                </a:cubicBezTo>
                <a:cubicBezTo>
                  <a:pt x="8115" y="2011"/>
                  <a:pt x="8115" y="2011"/>
                  <a:pt x="8115" y="2011"/>
                </a:cubicBezTo>
                <a:cubicBezTo>
                  <a:pt x="7570" y="2327"/>
                  <a:pt x="7570" y="2327"/>
                  <a:pt x="7570" y="2327"/>
                </a:cubicBezTo>
                <a:cubicBezTo>
                  <a:pt x="7563" y="2319"/>
                  <a:pt x="7554" y="2313"/>
                  <a:pt x="7543" y="2313"/>
                </a:cubicBezTo>
                <a:cubicBezTo>
                  <a:pt x="7542" y="1736"/>
                  <a:pt x="7542" y="1736"/>
                  <a:pt x="7542" y="1736"/>
                </a:cubicBezTo>
                <a:cubicBezTo>
                  <a:pt x="7573" y="1735"/>
                  <a:pt x="7598" y="1709"/>
                  <a:pt x="7598" y="1678"/>
                </a:cubicBezTo>
                <a:close/>
                <a:moveTo>
                  <a:pt x="7482" y="1678"/>
                </a:moveTo>
                <a:cubicBezTo>
                  <a:pt x="7482" y="1710"/>
                  <a:pt x="7506" y="1735"/>
                  <a:pt x="7537" y="1736"/>
                </a:cubicBezTo>
                <a:cubicBezTo>
                  <a:pt x="7538" y="2313"/>
                  <a:pt x="7538" y="2313"/>
                  <a:pt x="7538" y="2313"/>
                </a:cubicBezTo>
                <a:cubicBezTo>
                  <a:pt x="7528" y="2314"/>
                  <a:pt x="7519" y="2319"/>
                  <a:pt x="7513" y="2327"/>
                </a:cubicBezTo>
                <a:cubicBezTo>
                  <a:pt x="7254" y="2177"/>
                  <a:pt x="7254" y="2177"/>
                  <a:pt x="7254" y="2177"/>
                </a:cubicBezTo>
                <a:cubicBezTo>
                  <a:pt x="7253" y="1515"/>
                  <a:pt x="7253" y="1515"/>
                  <a:pt x="7253" y="1515"/>
                </a:cubicBezTo>
                <a:cubicBezTo>
                  <a:pt x="7488" y="1651"/>
                  <a:pt x="7488" y="1651"/>
                  <a:pt x="7488" y="1651"/>
                </a:cubicBezTo>
                <a:cubicBezTo>
                  <a:pt x="7484" y="1659"/>
                  <a:pt x="7482" y="1668"/>
                  <a:pt x="7482" y="1678"/>
                </a:cubicBezTo>
                <a:close/>
                <a:moveTo>
                  <a:pt x="7248" y="1516"/>
                </a:moveTo>
                <a:cubicBezTo>
                  <a:pt x="7250" y="2174"/>
                  <a:pt x="7250" y="2174"/>
                  <a:pt x="7250" y="2174"/>
                </a:cubicBezTo>
                <a:cubicBezTo>
                  <a:pt x="6967" y="2011"/>
                  <a:pt x="6967" y="2011"/>
                  <a:pt x="6967" y="2011"/>
                </a:cubicBezTo>
                <a:cubicBezTo>
                  <a:pt x="6966" y="1681"/>
                  <a:pt x="6966" y="1681"/>
                  <a:pt x="6966" y="1681"/>
                </a:cubicBezTo>
                <a:lnTo>
                  <a:pt x="7248" y="1516"/>
                </a:lnTo>
                <a:close/>
                <a:moveTo>
                  <a:pt x="6966" y="1675"/>
                </a:moveTo>
                <a:cubicBezTo>
                  <a:pt x="6966" y="1399"/>
                  <a:pt x="6966" y="1399"/>
                  <a:pt x="6966" y="1399"/>
                </a:cubicBezTo>
                <a:cubicBezTo>
                  <a:pt x="6983" y="1397"/>
                  <a:pt x="6997" y="1387"/>
                  <a:pt x="7006" y="1373"/>
                </a:cubicBezTo>
                <a:cubicBezTo>
                  <a:pt x="7245" y="1511"/>
                  <a:pt x="7245" y="1511"/>
                  <a:pt x="7245" y="1511"/>
                </a:cubicBezTo>
                <a:lnTo>
                  <a:pt x="6966" y="1675"/>
                </a:lnTo>
                <a:close/>
                <a:moveTo>
                  <a:pt x="7250" y="2185"/>
                </a:moveTo>
                <a:cubicBezTo>
                  <a:pt x="7251" y="2512"/>
                  <a:pt x="7251" y="2512"/>
                  <a:pt x="7251" y="2512"/>
                </a:cubicBezTo>
                <a:cubicBezTo>
                  <a:pt x="6960" y="2680"/>
                  <a:pt x="6960" y="2680"/>
                  <a:pt x="6960" y="2680"/>
                </a:cubicBezTo>
                <a:cubicBezTo>
                  <a:pt x="6429" y="2373"/>
                  <a:pt x="6429" y="2373"/>
                  <a:pt x="6429" y="2373"/>
                </a:cubicBezTo>
                <a:cubicBezTo>
                  <a:pt x="6433" y="2366"/>
                  <a:pt x="6435" y="2357"/>
                  <a:pt x="6435" y="2348"/>
                </a:cubicBezTo>
                <a:cubicBezTo>
                  <a:pt x="6435" y="2340"/>
                  <a:pt x="6434" y="2332"/>
                  <a:pt x="6431" y="2326"/>
                </a:cubicBezTo>
                <a:cubicBezTo>
                  <a:pt x="6962" y="2019"/>
                  <a:pt x="6962" y="2019"/>
                  <a:pt x="6962" y="2019"/>
                </a:cubicBezTo>
                <a:lnTo>
                  <a:pt x="7250" y="2185"/>
                </a:lnTo>
                <a:close/>
                <a:moveTo>
                  <a:pt x="5861" y="677"/>
                </a:moveTo>
                <a:cubicBezTo>
                  <a:pt x="5861" y="666"/>
                  <a:pt x="5858" y="656"/>
                  <a:pt x="5853" y="648"/>
                </a:cubicBezTo>
                <a:cubicBezTo>
                  <a:pt x="6088" y="512"/>
                  <a:pt x="6088" y="512"/>
                  <a:pt x="6088" y="512"/>
                </a:cubicBezTo>
                <a:cubicBezTo>
                  <a:pt x="6088" y="840"/>
                  <a:pt x="6088" y="840"/>
                  <a:pt x="6088" y="840"/>
                </a:cubicBezTo>
                <a:cubicBezTo>
                  <a:pt x="5804" y="1006"/>
                  <a:pt x="5804" y="1006"/>
                  <a:pt x="5804" y="1006"/>
                </a:cubicBezTo>
                <a:cubicBezTo>
                  <a:pt x="5803" y="735"/>
                  <a:pt x="5803" y="735"/>
                  <a:pt x="5803" y="735"/>
                </a:cubicBezTo>
                <a:cubicBezTo>
                  <a:pt x="5835" y="734"/>
                  <a:pt x="5861" y="708"/>
                  <a:pt x="5861" y="677"/>
                </a:cubicBezTo>
                <a:close/>
                <a:moveTo>
                  <a:pt x="6333" y="2326"/>
                </a:moveTo>
                <a:cubicBezTo>
                  <a:pt x="6330" y="2333"/>
                  <a:pt x="6329" y="2340"/>
                  <a:pt x="6329" y="2348"/>
                </a:cubicBezTo>
                <a:cubicBezTo>
                  <a:pt x="6329" y="2356"/>
                  <a:pt x="6331" y="2364"/>
                  <a:pt x="6335" y="2372"/>
                </a:cubicBezTo>
                <a:cubicBezTo>
                  <a:pt x="5849" y="2652"/>
                  <a:pt x="5849" y="2652"/>
                  <a:pt x="5849" y="2652"/>
                </a:cubicBezTo>
                <a:cubicBezTo>
                  <a:pt x="5839" y="2637"/>
                  <a:pt x="5821" y="2626"/>
                  <a:pt x="5801" y="2626"/>
                </a:cubicBezTo>
                <a:cubicBezTo>
                  <a:pt x="5781" y="2626"/>
                  <a:pt x="5763" y="2637"/>
                  <a:pt x="5752" y="2652"/>
                </a:cubicBezTo>
                <a:cubicBezTo>
                  <a:pt x="5230" y="2350"/>
                  <a:pt x="5230" y="2350"/>
                  <a:pt x="5230" y="2350"/>
                </a:cubicBezTo>
                <a:cubicBezTo>
                  <a:pt x="5802" y="2020"/>
                  <a:pt x="5802" y="2020"/>
                  <a:pt x="5802" y="2020"/>
                </a:cubicBezTo>
                <a:lnTo>
                  <a:pt x="6333" y="2326"/>
                </a:lnTo>
                <a:close/>
                <a:moveTo>
                  <a:pt x="5513" y="1847"/>
                </a:moveTo>
                <a:cubicBezTo>
                  <a:pt x="5513" y="1846"/>
                  <a:pt x="5513" y="1846"/>
                  <a:pt x="5513" y="1846"/>
                </a:cubicBezTo>
                <a:cubicBezTo>
                  <a:pt x="5514" y="1512"/>
                  <a:pt x="5514" y="1512"/>
                  <a:pt x="5514" y="1512"/>
                </a:cubicBezTo>
                <a:cubicBezTo>
                  <a:pt x="5798" y="1348"/>
                  <a:pt x="5798" y="1348"/>
                  <a:pt x="5798" y="1348"/>
                </a:cubicBezTo>
                <a:cubicBezTo>
                  <a:pt x="5797" y="2011"/>
                  <a:pt x="5797" y="2011"/>
                  <a:pt x="5797" y="2011"/>
                </a:cubicBezTo>
                <a:cubicBezTo>
                  <a:pt x="5224" y="2342"/>
                  <a:pt x="5224" y="2342"/>
                  <a:pt x="5224" y="2342"/>
                </a:cubicBezTo>
                <a:cubicBezTo>
                  <a:pt x="5224" y="2014"/>
                  <a:pt x="5224" y="2014"/>
                  <a:pt x="5224" y="2014"/>
                </a:cubicBezTo>
                <a:lnTo>
                  <a:pt x="5513" y="1847"/>
                </a:lnTo>
                <a:close/>
                <a:moveTo>
                  <a:pt x="5508" y="1844"/>
                </a:moveTo>
                <a:cubicBezTo>
                  <a:pt x="5224" y="2008"/>
                  <a:pt x="5224" y="2008"/>
                  <a:pt x="5224" y="2008"/>
                </a:cubicBezTo>
                <a:cubicBezTo>
                  <a:pt x="5224" y="1679"/>
                  <a:pt x="5224" y="1679"/>
                  <a:pt x="5224" y="1679"/>
                </a:cubicBezTo>
                <a:cubicBezTo>
                  <a:pt x="5509" y="1515"/>
                  <a:pt x="5509" y="1515"/>
                  <a:pt x="5509" y="1515"/>
                </a:cubicBezTo>
                <a:lnTo>
                  <a:pt x="5508" y="1844"/>
                </a:lnTo>
                <a:close/>
                <a:moveTo>
                  <a:pt x="2904" y="3024"/>
                </a:moveTo>
                <a:cubicBezTo>
                  <a:pt x="3191" y="3189"/>
                  <a:pt x="3191" y="3189"/>
                  <a:pt x="3191" y="3189"/>
                </a:cubicBezTo>
                <a:cubicBezTo>
                  <a:pt x="3191" y="3519"/>
                  <a:pt x="3191" y="3519"/>
                  <a:pt x="3191" y="3519"/>
                </a:cubicBezTo>
                <a:cubicBezTo>
                  <a:pt x="2954" y="3656"/>
                  <a:pt x="2954" y="3656"/>
                  <a:pt x="2954" y="3656"/>
                </a:cubicBezTo>
                <a:cubicBezTo>
                  <a:pt x="2944" y="3639"/>
                  <a:pt x="2925" y="3628"/>
                  <a:pt x="2904" y="3628"/>
                </a:cubicBezTo>
                <a:cubicBezTo>
                  <a:pt x="2883" y="3628"/>
                  <a:pt x="2864" y="3640"/>
                  <a:pt x="2854" y="3657"/>
                </a:cubicBezTo>
                <a:cubicBezTo>
                  <a:pt x="2616" y="3518"/>
                  <a:pt x="2616" y="3518"/>
                  <a:pt x="2616" y="3518"/>
                </a:cubicBezTo>
                <a:cubicBezTo>
                  <a:pt x="2616" y="3504"/>
                  <a:pt x="2616" y="3504"/>
                  <a:pt x="2616" y="3504"/>
                </a:cubicBezTo>
                <a:cubicBezTo>
                  <a:pt x="2616" y="3191"/>
                  <a:pt x="2616" y="3191"/>
                  <a:pt x="2616" y="3191"/>
                </a:cubicBezTo>
                <a:lnTo>
                  <a:pt x="2904" y="3024"/>
                </a:lnTo>
                <a:close/>
                <a:moveTo>
                  <a:pt x="2616" y="3179"/>
                </a:moveTo>
                <a:cubicBezTo>
                  <a:pt x="2617" y="2517"/>
                  <a:pt x="2617" y="2517"/>
                  <a:pt x="2617" y="2517"/>
                </a:cubicBezTo>
                <a:cubicBezTo>
                  <a:pt x="2858" y="2378"/>
                  <a:pt x="2858" y="2378"/>
                  <a:pt x="2858" y="2378"/>
                </a:cubicBezTo>
                <a:cubicBezTo>
                  <a:pt x="2867" y="2391"/>
                  <a:pt x="2882" y="2400"/>
                  <a:pt x="2899" y="2401"/>
                </a:cubicBezTo>
                <a:cubicBezTo>
                  <a:pt x="2899" y="3016"/>
                  <a:pt x="2899" y="3016"/>
                  <a:pt x="2899" y="3016"/>
                </a:cubicBezTo>
                <a:lnTo>
                  <a:pt x="2616" y="3179"/>
                </a:lnTo>
                <a:close/>
                <a:moveTo>
                  <a:pt x="2874" y="4335"/>
                </a:moveTo>
                <a:cubicBezTo>
                  <a:pt x="2616" y="4184"/>
                  <a:pt x="2616" y="4184"/>
                  <a:pt x="2616" y="4184"/>
                </a:cubicBezTo>
                <a:cubicBezTo>
                  <a:pt x="2616" y="3524"/>
                  <a:pt x="2616" y="3524"/>
                  <a:pt x="2616" y="3524"/>
                </a:cubicBezTo>
                <a:cubicBezTo>
                  <a:pt x="2852" y="3661"/>
                  <a:pt x="2852" y="3661"/>
                  <a:pt x="2852" y="3661"/>
                </a:cubicBezTo>
                <a:cubicBezTo>
                  <a:pt x="2848" y="3669"/>
                  <a:pt x="2846" y="3677"/>
                  <a:pt x="2846" y="3686"/>
                </a:cubicBezTo>
                <a:cubicBezTo>
                  <a:pt x="2846" y="3717"/>
                  <a:pt x="2870" y="3742"/>
                  <a:pt x="2901" y="3744"/>
                </a:cubicBezTo>
                <a:cubicBezTo>
                  <a:pt x="2901" y="4319"/>
                  <a:pt x="2901" y="4319"/>
                  <a:pt x="2901" y="4319"/>
                </a:cubicBezTo>
                <a:cubicBezTo>
                  <a:pt x="2890" y="4320"/>
                  <a:pt x="2880" y="4326"/>
                  <a:pt x="2874" y="4335"/>
                </a:cubicBezTo>
                <a:close/>
                <a:moveTo>
                  <a:pt x="2899" y="5022"/>
                </a:moveTo>
                <a:cubicBezTo>
                  <a:pt x="2616" y="5185"/>
                  <a:pt x="2616" y="5185"/>
                  <a:pt x="2616" y="5185"/>
                </a:cubicBezTo>
                <a:cubicBezTo>
                  <a:pt x="2615" y="4859"/>
                  <a:pt x="2615" y="4859"/>
                  <a:pt x="2615" y="4859"/>
                </a:cubicBezTo>
                <a:cubicBezTo>
                  <a:pt x="2899" y="4695"/>
                  <a:pt x="2899" y="4695"/>
                  <a:pt x="2899" y="4695"/>
                </a:cubicBezTo>
                <a:lnTo>
                  <a:pt x="2899" y="5022"/>
                </a:lnTo>
                <a:close/>
                <a:moveTo>
                  <a:pt x="2940" y="4355"/>
                </a:moveTo>
                <a:cubicBezTo>
                  <a:pt x="2940" y="4351"/>
                  <a:pt x="2939" y="4347"/>
                  <a:pt x="2938" y="4344"/>
                </a:cubicBezTo>
                <a:cubicBezTo>
                  <a:pt x="3191" y="4196"/>
                  <a:pt x="3191" y="4196"/>
                  <a:pt x="3191" y="4196"/>
                </a:cubicBezTo>
                <a:cubicBezTo>
                  <a:pt x="3191" y="4519"/>
                  <a:pt x="3191" y="4519"/>
                  <a:pt x="3191" y="4519"/>
                </a:cubicBezTo>
                <a:cubicBezTo>
                  <a:pt x="2936" y="4371"/>
                  <a:pt x="2936" y="4371"/>
                  <a:pt x="2936" y="4371"/>
                </a:cubicBezTo>
                <a:cubicBezTo>
                  <a:pt x="2938" y="4366"/>
                  <a:pt x="2940" y="4361"/>
                  <a:pt x="2940" y="4355"/>
                </a:cubicBezTo>
                <a:close/>
                <a:moveTo>
                  <a:pt x="3189" y="4524"/>
                </a:moveTo>
                <a:cubicBezTo>
                  <a:pt x="2909" y="4684"/>
                  <a:pt x="2909" y="4684"/>
                  <a:pt x="2909" y="4684"/>
                </a:cubicBezTo>
                <a:cubicBezTo>
                  <a:pt x="2909" y="4390"/>
                  <a:pt x="2909" y="4390"/>
                  <a:pt x="2909" y="4390"/>
                </a:cubicBezTo>
                <a:cubicBezTo>
                  <a:pt x="2919" y="4389"/>
                  <a:pt x="2928" y="4383"/>
                  <a:pt x="2933" y="4375"/>
                </a:cubicBezTo>
                <a:lnTo>
                  <a:pt x="3189" y="4524"/>
                </a:lnTo>
                <a:close/>
                <a:moveTo>
                  <a:pt x="2906" y="4319"/>
                </a:moveTo>
                <a:cubicBezTo>
                  <a:pt x="2906" y="3744"/>
                  <a:pt x="2906" y="3744"/>
                  <a:pt x="2906" y="3744"/>
                </a:cubicBezTo>
                <a:cubicBezTo>
                  <a:pt x="2937" y="3743"/>
                  <a:pt x="2962" y="3718"/>
                  <a:pt x="2962" y="3686"/>
                </a:cubicBezTo>
                <a:cubicBezTo>
                  <a:pt x="2962" y="3677"/>
                  <a:pt x="2960" y="3668"/>
                  <a:pt x="2956" y="3660"/>
                </a:cubicBezTo>
                <a:cubicBezTo>
                  <a:pt x="3191" y="3524"/>
                  <a:pt x="3191" y="3524"/>
                  <a:pt x="3191" y="3524"/>
                </a:cubicBezTo>
                <a:cubicBezTo>
                  <a:pt x="3191" y="4185"/>
                  <a:pt x="3191" y="4185"/>
                  <a:pt x="3191" y="4185"/>
                </a:cubicBezTo>
                <a:cubicBezTo>
                  <a:pt x="2934" y="4335"/>
                  <a:pt x="2934" y="4335"/>
                  <a:pt x="2934" y="4335"/>
                </a:cubicBezTo>
                <a:cubicBezTo>
                  <a:pt x="2928" y="4326"/>
                  <a:pt x="2917" y="4320"/>
                  <a:pt x="2906" y="4319"/>
                </a:cubicBezTo>
                <a:close/>
                <a:moveTo>
                  <a:pt x="2909" y="3016"/>
                </a:moveTo>
                <a:cubicBezTo>
                  <a:pt x="2909" y="2401"/>
                  <a:pt x="2909" y="2401"/>
                  <a:pt x="2909" y="2401"/>
                </a:cubicBezTo>
                <a:cubicBezTo>
                  <a:pt x="2925" y="2399"/>
                  <a:pt x="2939" y="2390"/>
                  <a:pt x="2947" y="2377"/>
                </a:cubicBezTo>
                <a:cubicBezTo>
                  <a:pt x="3191" y="2518"/>
                  <a:pt x="3191" y="2518"/>
                  <a:pt x="3191" y="2518"/>
                </a:cubicBezTo>
                <a:cubicBezTo>
                  <a:pt x="3191" y="3178"/>
                  <a:pt x="3191" y="3178"/>
                  <a:pt x="3191" y="3178"/>
                </a:cubicBezTo>
                <a:lnTo>
                  <a:pt x="2909" y="3016"/>
                </a:lnTo>
                <a:close/>
                <a:moveTo>
                  <a:pt x="2905" y="2015"/>
                </a:moveTo>
                <a:cubicBezTo>
                  <a:pt x="3188" y="2180"/>
                  <a:pt x="3188" y="2180"/>
                  <a:pt x="3188" y="2180"/>
                </a:cubicBezTo>
                <a:cubicBezTo>
                  <a:pt x="2947" y="2319"/>
                  <a:pt x="2947" y="2319"/>
                  <a:pt x="2947" y="2319"/>
                </a:cubicBezTo>
                <a:cubicBezTo>
                  <a:pt x="2938" y="2305"/>
                  <a:pt x="2923" y="2296"/>
                  <a:pt x="2906" y="2295"/>
                </a:cubicBezTo>
                <a:lnTo>
                  <a:pt x="2905" y="2015"/>
                </a:lnTo>
                <a:close/>
                <a:moveTo>
                  <a:pt x="3198" y="2185"/>
                </a:moveTo>
                <a:cubicBezTo>
                  <a:pt x="3477" y="2348"/>
                  <a:pt x="3477" y="2348"/>
                  <a:pt x="3477" y="2348"/>
                </a:cubicBezTo>
                <a:cubicBezTo>
                  <a:pt x="3192" y="2513"/>
                  <a:pt x="3192" y="2513"/>
                  <a:pt x="3192" y="2513"/>
                </a:cubicBezTo>
                <a:cubicBezTo>
                  <a:pt x="2950" y="2373"/>
                  <a:pt x="2950" y="2373"/>
                  <a:pt x="2950" y="2373"/>
                </a:cubicBezTo>
                <a:cubicBezTo>
                  <a:pt x="2953" y="2365"/>
                  <a:pt x="2956" y="2357"/>
                  <a:pt x="2956" y="2348"/>
                </a:cubicBezTo>
                <a:cubicBezTo>
                  <a:pt x="2956" y="2341"/>
                  <a:pt x="2954" y="2334"/>
                  <a:pt x="2952" y="2328"/>
                </a:cubicBezTo>
                <a:lnTo>
                  <a:pt x="3198" y="2185"/>
                </a:lnTo>
                <a:close/>
                <a:moveTo>
                  <a:pt x="3196" y="3516"/>
                </a:moveTo>
                <a:cubicBezTo>
                  <a:pt x="3196" y="3192"/>
                  <a:pt x="3196" y="3192"/>
                  <a:pt x="3196" y="3192"/>
                </a:cubicBezTo>
                <a:cubicBezTo>
                  <a:pt x="3450" y="3338"/>
                  <a:pt x="3450" y="3338"/>
                  <a:pt x="3450" y="3338"/>
                </a:cubicBezTo>
                <a:cubicBezTo>
                  <a:pt x="3448" y="3343"/>
                  <a:pt x="3446" y="3348"/>
                  <a:pt x="3446" y="3354"/>
                </a:cubicBezTo>
                <a:cubicBezTo>
                  <a:pt x="3446" y="3359"/>
                  <a:pt x="3448" y="3364"/>
                  <a:pt x="3450" y="3369"/>
                </a:cubicBezTo>
                <a:lnTo>
                  <a:pt x="3196" y="3516"/>
                </a:lnTo>
                <a:close/>
                <a:moveTo>
                  <a:pt x="3452" y="3373"/>
                </a:moveTo>
                <a:cubicBezTo>
                  <a:pt x="3458" y="3382"/>
                  <a:pt x="3468" y="3388"/>
                  <a:pt x="3479" y="3390"/>
                </a:cubicBezTo>
                <a:cubicBezTo>
                  <a:pt x="3478" y="4018"/>
                  <a:pt x="3478" y="4018"/>
                  <a:pt x="3478" y="4018"/>
                </a:cubicBezTo>
                <a:cubicBezTo>
                  <a:pt x="3196" y="4182"/>
                  <a:pt x="3196" y="4182"/>
                  <a:pt x="3196" y="4182"/>
                </a:cubicBezTo>
                <a:cubicBezTo>
                  <a:pt x="3196" y="3522"/>
                  <a:pt x="3196" y="3522"/>
                  <a:pt x="3196" y="3522"/>
                </a:cubicBezTo>
                <a:lnTo>
                  <a:pt x="3452" y="3373"/>
                </a:lnTo>
                <a:close/>
                <a:moveTo>
                  <a:pt x="3196" y="3180"/>
                </a:moveTo>
                <a:cubicBezTo>
                  <a:pt x="3196" y="2521"/>
                  <a:pt x="3196" y="2521"/>
                  <a:pt x="3196" y="2521"/>
                </a:cubicBezTo>
                <a:cubicBezTo>
                  <a:pt x="3480" y="2686"/>
                  <a:pt x="3480" y="2686"/>
                  <a:pt x="3480" y="2686"/>
                </a:cubicBezTo>
                <a:cubicBezTo>
                  <a:pt x="3480" y="3318"/>
                  <a:pt x="3480" y="3318"/>
                  <a:pt x="3480" y="3318"/>
                </a:cubicBezTo>
                <a:cubicBezTo>
                  <a:pt x="3471" y="3319"/>
                  <a:pt x="3462" y="3323"/>
                  <a:pt x="3456" y="3330"/>
                </a:cubicBezTo>
                <a:lnTo>
                  <a:pt x="3196" y="3180"/>
                </a:lnTo>
                <a:close/>
                <a:moveTo>
                  <a:pt x="3483" y="4027"/>
                </a:moveTo>
                <a:cubicBezTo>
                  <a:pt x="4014" y="4332"/>
                  <a:pt x="4014" y="4332"/>
                  <a:pt x="4014" y="4332"/>
                </a:cubicBezTo>
                <a:cubicBezTo>
                  <a:pt x="4010" y="4339"/>
                  <a:pt x="4008" y="4347"/>
                  <a:pt x="4008" y="4355"/>
                </a:cubicBezTo>
                <a:cubicBezTo>
                  <a:pt x="4008" y="4364"/>
                  <a:pt x="4011" y="4372"/>
                  <a:pt x="4015" y="4380"/>
                </a:cubicBezTo>
                <a:cubicBezTo>
                  <a:pt x="3483" y="4689"/>
                  <a:pt x="3483" y="4689"/>
                  <a:pt x="3483" y="4689"/>
                </a:cubicBezTo>
                <a:cubicBezTo>
                  <a:pt x="3196" y="4522"/>
                  <a:pt x="3196" y="4522"/>
                  <a:pt x="3196" y="4522"/>
                </a:cubicBezTo>
                <a:cubicBezTo>
                  <a:pt x="3196" y="4194"/>
                  <a:pt x="3196" y="4194"/>
                  <a:pt x="3196" y="4194"/>
                </a:cubicBezTo>
                <a:lnTo>
                  <a:pt x="3483" y="4027"/>
                </a:lnTo>
                <a:close/>
                <a:moveTo>
                  <a:pt x="3480" y="5309"/>
                </a:moveTo>
                <a:cubicBezTo>
                  <a:pt x="3464" y="5310"/>
                  <a:pt x="3450" y="5318"/>
                  <a:pt x="3441" y="5330"/>
                </a:cubicBezTo>
                <a:cubicBezTo>
                  <a:pt x="3201" y="5191"/>
                  <a:pt x="3201" y="5191"/>
                  <a:pt x="3201" y="5191"/>
                </a:cubicBezTo>
                <a:cubicBezTo>
                  <a:pt x="3480" y="5028"/>
                  <a:pt x="3480" y="5028"/>
                  <a:pt x="3480" y="5028"/>
                </a:cubicBezTo>
                <a:lnTo>
                  <a:pt x="3480" y="5309"/>
                </a:lnTo>
                <a:close/>
                <a:moveTo>
                  <a:pt x="3485" y="5021"/>
                </a:moveTo>
                <a:cubicBezTo>
                  <a:pt x="3485" y="4693"/>
                  <a:pt x="3485" y="4693"/>
                  <a:pt x="3485" y="4693"/>
                </a:cubicBezTo>
                <a:cubicBezTo>
                  <a:pt x="4017" y="4384"/>
                  <a:pt x="4017" y="4384"/>
                  <a:pt x="4017" y="4384"/>
                </a:cubicBezTo>
                <a:cubicBezTo>
                  <a:pt x="4026" y="4398"/>
                  <a:pt x="4041" y="4407"/>
                  <a:pt x="4059" y="4408"/>
                </a:cubicBezTo>
                <a:cubicBezTo>
                  <a:pt x="4059" y="5022"/>
                  <a:pt x="4059" y="5022"/>
                  <a:pt x="4059" y="5022"/>
                </a:cubicBezTo>
                <a:cubicBezTo>
                  <a:pt x="3772" y="5187"/>
                  <a:pt x="3772" y="5187"/>
                  <a:pt x="3772" y="5187"/>
                </a:cubicBezTo>
                <a:lnTo>
                  <a:pt x="3485" y="5021"/>
                </a:lnTo>
                <a:close/>
                <a:moveTo>
                  <a:pt x="3768" y="5190"/>
                </a:moveTo>
                <a:cubicBezTo>
                  <a:pt x="3526" y="5330"/>
                  <a:pt x="3526" y="5330"/>
                  <a:pt x="3526" y="5330"/>
                </a:cubicBezTo>
                <a:cubicBezTo>
                  <a:pt x="3517" y="5317"/>
                  <a:pt x="3502" y="5309"/>
                  <a:pt x="3485" y="5308"/>
                </a:cubicBezTo>
                <a:cubicBezTo>
                  <a:pt x="3485" y="5027"/>
                  <a:pt x="3485" y="5027"/>
                  <a:pt x="3485" y="5027"/>
                </a:cubicBezTo>
                <a:lnTo>
                  <a:pt x="3768" y="5190"/>
                </a:lnTo>
                <a:close/>
                <a:moveTo>
                  <a:pt x="3782" y="5193"/>
                </a:moveTo>
                <a:cubicBezTo>
                  <a:pt x="4063" y="5030"/>
                  <a:pt x="4063" y="5030"/>
                  <a:pt x="4063" y="5030"/>
                </a:cubicBezTo>
                <a:cubicBezTo>
                  <a:pt x="4636" y="5360"/>
                  <a:pt x="4636" y="5360"/>
                  <a:pt x="4636" y="5360"/>
                </a:cubicBezTo>
                <a:cubicBezTo>
                  <a:pt x="4354" y="5523"/>
                  <a:pt x="4354" y="5523"/>
                  <a:pt x="4354" y="5523"/>
                </a:cubicBezTo>
                <a:lnTo>
                  <a:pt x="3782" y="5193"/>
                </a:lnTo>
                <a:close/>
                <a:moveTo>
                  <a:pt x="4351" y="6527"/>
                </a:moveTo>
                <a:cubicBezTo>
                  <a:pt x="4071" y="6365"/>
                  <a:pt x="4071" y="6365"/>
                  <a:pt x="4071" y="6365"/>
                </a:cubicBezTo>
                <a:cubicBezTo>
                  <a:pt x="4351" y="6203"/>
                  <a:pt x="4351" y="6203"/>
                  <a:pt x="4351" y="6203"/>
                </a:cubicBezTo>
                <a:lnTo>
                  <a:pt x="4351" y="6527"/>
                </a:lnTo>
                <a:close/>
                <a:moveTo>
                  <a:pt x="6327" y="5023"/>
                </a:moveTo>
                <a:cubicBezTo>
                  <a:pt x="6327" y="5032"/>
                  <a:pt x="6329" y="5040"/>
                  <a:pt x="6333" y="5047"/>
                </a:cubicBezTo>
                <a:cubicBezTo>
                  <a:pt x="6096" y="5184"/>
                  <a:pt x="6096" y="5184"/>
                  <a:pt x="6096" y="5184"/>
                </a:cubicBezTo>
                <a:cubicBezTo>
                  <a:pt x="6092" y="4857"/>
                  <a:pt x="6092" y="4857"/>
                  <a:pt x="6092" y="4857"/>
                </a:cubicBezTo>
                <a:cubicBezTo>
                  <a:pt x="6092" y="4525"/>
                  <a:pt x="6092" y="4525"/>
                  <a:pt x="6092" y="4525"/>
                </a:cubicBezTo>
                <a:cubicBezTo>
                  <a:pt x="6376" y="4361"/>
                  <a:pt x="6376" y="4361"/>
                  <a:pt x="6376" y="4361"/>
                </a:cubicBezTo>
                <a:cubicBezTo>
                  <a:pt x="6377" y="4970"/>
                  <a:pt x="6377" y="4970"/>
                  <a:pt x="6377" y="4970"/>
                </a:cubicBezTo>
                <a:cubicBezTo>
                  <a:pt x="6349" y="4972"/>
                  <a:pt x="6327" y="4995"/>
                  <a:pt x="6327" y="5023"/>
                </a:cubicBezTo>
                <a:close/>
                <a:moveTo>
                  <a:pt x="6322" y="3686"/>
                </a:moveTo>
                <a:cubicBezTo>
                  <a:pt x="6322" y="3717"/>
                  <a:pt x="6347" y="3743"/>
                  <a:pt x="6378" y="3744"/>
                </a:cubicBezTo>
                <a:cubicBezTo>
                  <a:pt x="6378" y="4013"/>
                  <a:pt x="6378" y="4013"/>
                  <a:pt x="6378" y="4013"/>
                </a:cubicBezTo>
                <a:cubicBezTo>
                  <a:pt x="5807" y="3686"/>
                  <a:pt x="5807" y="3686"/>
                  <a:pt x="5807" y="3686"/>
                </a:cubicBezTo>
                <a:cubicBezTo>
                  <a:pt x="5807" y="3357"/>
                  <a:pt x="5807" y="3357"/>
                  <a:pt x="5807" y="3357"/>
                </a:cubicBezTo>
                <a:cubicBezTo>
                  <a:pt x="6329" y="3660"/>
                  <a:pt x="6329" y="3660"/>
                  <a:pt x="6329" y="3660"/>
                </a:cubicBezTo>
                <a:cubicBezTo>
                  <a:pt x="6325" y="3668"/>
                  <a:pt x="6322" y="3677"/>
                  <a:pt x="6322" y="3686"/>
                </a:cubicBezTo>
                <a:close/>
                <a:moveTo>
                  <a:pt x="5859" y="2685"/>
                </a:moveTo>
                <a:cubicBezTo>
                  <a:pt x="5859" y="2674"/>
                  <a:pt x="5856" y="2665"/>
                  <a:pt x="5852" y="2657"/>
                </a:cubicBezTo>
                <a:cubicBezTo>
                  <a:pt x="6337" y="2376"/>
                  <a:pt x="6337" y="2376"/>
                  <a:pt x="6337" y="2376"/>
                </a:cubicBezTo>
                <a:cubicBezTo>
                  <a:pt x="6346" y="2389"/>
                  <a:pt x="6360" y="2399"/>
                  <a:pt x="6376" y="2401"/>
                </a:cubicBezTo>
                <a:cubicBezTo>
                  <a:pt x="6376" y="3015"/>
                  <a:pt x="6376" y="3015"/>
                  <a:pt x="6376" y="3015"/>
                </a:cubicBezTo>
                <a:cubicBezTo>
                  <a:pt x="5804" y="3346"/>
                  <a:pt x="5804" y="3346"/>
                  <a:pt x="5804" y="3346"/>
                </a:cubicBezTo>
                <a:cubicBezTo>
                  <a:pt x="5803" y="2743"/>
                  <a:pt x="5803" y="2743"/>
                  <a:pt x="5803" y="2743"/>
                </a:cubicBezTo>
                <a:cubicBezTo>
                  <a:pt x="5834" y="2741"/>
                  <a:pt x="5859" y="2716"/>
                  <a:pt x="5859" y="2685"/>
                </a:cubicBezTo>
                <a:close/>
                <a:moveTo>
                  <a:pt x="5743" y="2685"/>
                </a:moveTo>
                <a:cubicBezTo>
                  <a:pt x="5743" y="2716"/>
                  <a:pt x="5767" y="2741"/>
                  <a:pt x="5798" y="2743"/>
                </a:cubicBezTo>
                <a:cubicBezTo>
                  <a:pt x="5799" y="3346"/>
                  <a:pt x="5799" y="3346"/>
                  <a:pt x="5799" y="3346"/>
                </a:cubicBezTo>
                <a:cubicBezTo>
                  <a:pt x="5228" y="3014"/>
                  <a:pt x="5228" y="3014"/>
                  <a:pt x="5228" y="3014"/>
                </a:cubicBezTo>
                <a:cubicBezTo>
                  <a:pt x="5227" y="2354"/>
                  <a:pt x="5227" y="2354"/>
                  <a:pt x="5227" y="2354"/>
                </a:cubicBezTo>
                <a:cubicBezTo>
                  <a:pt x="5750" y="2657"/>
                  <a:pt x="5750" y="2657"/>
                  <a:pt x="5750" y="2657"/>
                </a:cubicBezTo>
                <a:cubicBezTo>
                  <a:pt x="5745" y="2665"/>
                  <a:pt x="5743" y="2674"/>
                  <a:pt x="5743" y="2685"/>
                </a:cubicBezTo>
                <a:close/>
                <a:moveTo>
                  <a:pt x="5513" y="3850"/>
                </a:moveTo>
                <a:cubicBezTo>
                  <a:pt x="5512" y="3521"/>
                  <a:pt x="5512" y="3521"/>
                  <a:pt x="5512" y="3521"/>
                </a:cubicBezTo>
                <a:cubicBezTo>
                  <a:pt x="5797" y="3357"/>
                  <a:pt x="5797" y="3357"/>
                  <a:pt x="5797" y="3357"/>
                </a:cubicBezTo>
                <a:cubicBezTo>
                  <a:pt x="5797" y="3686"/>
                  <a:pt x="5797" y="3686"/>
                  <a:pt x="5797" y="3686"/>
                </a:cubicBezTo>
                <a:lnTo>
                  <a:pt x="5513" y="3850"/>
                </a:lnTo>
                <a:close/>
                <a:moveTo>
                  <a:pt x="5797" y="3692"/>
                </a:moveTo>
                <a:cubicBezTo>
                  <a:pt x="5798" y="4019"/>
                  <a:pt x="5798" y="4019"/>
                  <a:pt x="5798" y="4019"/>
                </a:cubicBezTo>
                <a:cubicBezTo>
                  <a:pt x="5515" y="4182"/>
                  <a:pt x="5515" y="4182"/>
                  <a:pt x="5515" y="4182"/>
                </a:cubicBezTo>
                <a:cubicBezTo>
                  <a:pt x="5513" y="3856"/>
                  <a:pt x="5513" y="3856"/>
                  <a:pt x="5513" y="3856"/>
                </a:cubicBezTo>
                <a:lnTo>
                  <a:pt x="5797" y="3692"/>
                </a:lnTo>
                <a:close/>
                <a:moveTo>
                  <a:pt x="5802" y="4027"/>
                </a:moveTo>
                <a:cubicBezTo>
                  <a:pt x="6081" y="4189"/>
                  <a:pt x="6081" y="4189"/>
                  <a:pt x="6081" y="4189"/>
                </a:cubicBezTo>
                <a:cubicBezTo>
                  <a:pt x="5516" y="4521"/>
                  <a:pt x="5516" y="4521"/>
                  <a:pt x="5516" y="4521"/>
                </a:cubicBezTo>
                <a:cubicBezTo>
                  <a:pt x="5515" y="4193"/>
                  <a:pt x="5515" y="4193"/>
                  <a:pt x="5515" y="4193"/>
                </a:cubicBezTo>
                <a:lnTo>
                  <a:pt x="5802" y="4027"/>
                </a:lnTo>
                <a:close/>
                <a:moveTo>
                  <a:pt x="6378" y="4018"/>
                </a:moveTo>
                <a:cubicBezTo>
                  <a:pt x="6379" y="4350"/>
                  <a:pt x="6379" y="4350"/>
                  <a:pt x="6379" y="4350"/>
                </a:cubicBezTo>
                <a:cubicBezTo>
                  <a:pt x="6092" y="4184"/>
                  <a:pt x="6092" y="4184"/>
                  <a:pt x="6092" y="4184"/>
                </a:cubicBezTo>
                <a:cubicBezTo>
                  <a:pt x="6092" y="4182"/>
                  <a:pt x="6092" y="4182"/>
                  <a:pt x="6092" y="4182"/>
                </a:cubicBezTo>
                <a:cubicBezTo>
                  <a:pt x="6091" y="4183"/>
                  <a:pt x="6091" y="4183"/>
                  <a:pt x="6091" y="4183"/>
                </a:cubicBezTo>
                <a:cubicBezTo>
                  <a:pt x="5807" y="4019"/>
                  <a:pt x="5807" y="4019"/>
                  <a:pt x="5807" y="4019"/>
                </a:cubicBezTo>
                <a:cubicBezTo>
                  <a:pt x="5807" y="3692"/>
                  <a:pt x="5807" y="3692"/>
                  <a:pt x="5807" y="3692"/>
                </a:cubicBezTo>
                <a:lnTo>
                  <a:pt x="6378" y="4018"/>
                </a:lnTo>
                <a:close/>
                <a:moveTo>
                  <a:pt x="6373" y="4358"/>
                </a:moveTo>
                <a:cubicBezTo>
                  <a:pt x="6092" y="4520"/>
                  <a:pt x="6092" y="4520"/>
                  <a:pt x="6092" y="4520"/>
                </a:cubicBezTo>
                <a:cubicBezTo>
                  <a:pt x="6092" y="4195"/>
                  <a:pt x="6092" y="4195"/>
                  <a:pt x="6092" y="4195"/>
                </a:cubicBezTo>
                <a:lnTo>
                  <a:pt x="6373" y="4358"/>
                </a:lnTo>
                <a:close/>
                <a:moveTo>
                  <a:pt x="6094" y="5525"/>
                </a:moveTo>
                <a:cubicBezTo>
                  <a:pt x="5812" y="5361"/>
                  <a:pt x="5812" y="5361"/>
                  <a:pt x="5812" y="5361"/>
                </a:cubicBezTo>
                <a:cubicBezTo>
                  <a:pt x="6091" y="5198"/>
                  <a:pt x="6091" y="5198"/>
                  <a:pt x="6091" y="5198"/>
                </a:cubicBezTo>
                <a:lnTo>
                  <a:pt x="6094" y="5525"/>
                </a:lnTo>
                <a:close/>
                <a:moveTo>
                  <a:pt x="5804" y="5354"/>
                </a:moveTo>
                <a:cubicBezTo>
                  <a:pt x="5803" y="4749"/>
                  <a:pt x="5803" y="4749"/>
                  <a:pt x="5803" y="4749"/>
                </a:cubicBezTo>
                <a:cubicBezTo>
                  <a:pt x="5834" y="4748"/>
                  <a:pt x="5859" y="4723"/>
                  <a:pt x="5859" y="4691"/>
                </a:cubicBezTo>
                <a:cubicBezTo>
                  <a:pt x="5859" y="4681"/>
                  <a:pt x="5856" y="4672"/>
                  <a:pt x="5852" y="4664"/>
                </a:cubicBezTo>
                <a:cubicBezTo>
                  <a:pt x="6087" y="4528"/>
                  <a:pt x="6087" y="4528"/>
                  <a:pt x="6087" y="4528"/>
                </a:cubicBezTo>
                <a:cubicBezTo>
                  <a:pt x="6087" y="4857"/>
                  <a:pt x="6087" y="4857"/>
                  <a:pt x="6087" y="4857"/>
                </a:cubicBezTo>
                <a:cubicBezTo>
                  <a:pt x="6091" y="5187"/>
                  <a:pt x="6091" y="5187"/>
                  <a:pt x="6091" y="5187"/>
                </a:cubicBezTo>
                <a:lnTo>
                  <a:pt x="5804" y="5354"/>
                </a:lnTo>
                <a:close/>
                <a:moveTo>
                  <a:pt x="5801" y="4633"/>
                </a:moveTo>
                <a:cubicBezTo>
                  <a:pt x="5780" y="4633"/>
                  <a:pt x="5762" y="4644"/>
                  <a:pt x="5752" y="4660"/>
                </a:cubicBezTo>
                <a:cubicBezTo>
                  <a:pt x="5519" y="4525"/>
                  <a:pt x="5519" y="4525"/>
                  <a:pt x="5519" y="4525"/>
                </a:cubicBezTo>
                <a:cubicBezTo>
                  <a:pt x="6086" y="4191"/>
                  <a:pt x="6086" y="4191"/>
                  <a:pt x="6086" y="4191"/>
                </a:cubicBezTo>
                <a:cubicBezTo>
                  <a:pt x="6087" y="4192"/>
                  <a:pt x="6087" y="4192"/>
                  <a:pt x="6087" y="4192"/>
                </a:cubicBezTo>
                <a:cubicBezTo>
                  <a:pt x="6087" y="4523"/>
                  <a:pt x="6087" y="4523"/>
                  <a:pt x="6087" y="4523"/>
                </a:cubicBezTo>
                <a:cubicBezTo>
                  <a:pt x="5850" y="4660"/>
                  <a:pt x="5850" y="4660"/>
                  <a:pt x="5850" y="4660"/>
                </a:cubicBezTo>
                <a:cubicBezTo>
                  <a:pt x="5839" y="4644"/>
                  <a:pt x="5821" y="4633"/>
                  <a:pt x="5801" y="4633"/>
                </a:cubicBezTo>
                <a:close/>
                <a:moveTo>
                  <a:pt x="5799" y="5353"/>
                </a:moveTo>
                <a:cubicBezTo>
                  <a:pt x="5228" y="5021"/>
                  <a:pt x="5228" y="5021"/>
                  <a:pt x="5228" y="5021"/>
                </a:cubicBezTo>
                <a:cubicBezTo>
                  <a:pt x="5227" y="4393"/>
                  <a:pt x="5227" y="4393"/>
                  <a:pt x="5227" y="4393"/>
                </a:cubicBezTo>
                <a:cubicBezTo>
                  <a:pt x="5237" y="4391"/>
                  <a:pt x="5246" y="4385"/>
                  <a:pt x="5252" y="4376"/>
                </a:cubicBezTo>
                <a:cubicBezTo>
                  <a:pt x="5511" y="4526"/>
                  <a:pt x="5511" y="4526"/>
                  <a:pt x="5511" y="4526"/>
                </a:cubicBezTo>
                <a:cubicBezTo>
                  <a:pt x="5511" y="4529"/>
                  <a:pt x="5511" y="4529"/>
                  <a:pt x="5511" y="4529"/>
                </a:cubicBezTo>
                <a:cubicBezTo>
                  <a:pt x="5514" y="4528"/>
                  <a:pt x="5514" y="4528"/>
                  <a:pt x="5514" y="4528"/>
                </a:cubicBezTo>
                <a:cubicBezTo>
                  <a:pt x="5749" y="4664"/>
                  <a:pt x="5749" y="4664"/>
                  <a:pt x="5749" y="4664"/>
                </a:cubicBezTo>
                <a:cubicBezTo>
                  <a:pt x="5745" y="4672"/>
                  <a:pt x="5743" y="4681"/>
                  <a:pt x="5743" y="4691"/>
                </a:cubicBezTo>
                <a:cubicBezTo>
                  <a:pt x="5743" y="4723"/>
                  <a:pt x="5767" y="4748"/>
                  <a:pt x="5798" y="4749"/>
                </a:cubicBezTo>
                <a:lnTo>
                  <a:pt x="5799" y="5353"/>
                </a:lnTo>
                <a:close/>
                <a:moveTo>
                  <a:pt x="5257" y="4358"/>
                </a:moveTo>
                <a:cubicBezTo>
                  <a:pt x="5257" y="4353"/>
                  <a:pt x="5256" y="4348"/>
                  <a:pt x="5254" y="4344"/>
                </a:cubicBezTo>
                <a:cubicBezTo>
                  <a:pt x="5510" y="4196"/>
                  <a:pt x="5510" y="4196"/>
                  <a:pt x="5510" y="4196"/>
                </a:cubicBezTo>
                <a:cubicBezTo>
                  <a:pt x="5511" y="4521"/>
                  <a:pt x="5511" y="4521"/>
                  <a:pt x="5511" y="4521"/>
                </a:cubicBezTo>
                <a:cubicBezTo>
                  <a:pt x="5254" y="4372"/>
                  <a:pt x="5254" y="4372"/>
                  <a:pt x="5254" y="4372"/>
                </a:cubicBezTo>
                <a:cubicBezTo>
                  <a:pt x="5256" y="4367"/>
                  <a:pt x="5257" y="4363"/>
                  <a:pt x="5257" y="4358"/>
                </a:cubicBezTo>
                <a:close/>
                <a:moveTo>
                  <a:pt x="5224" y="4322"/>
                </a:moveTo>
                <a:cubicBezTo>
                  <a:pt x="5224" y="4023"/>
                  <a:pt x="5224" y="4023"/>
                  <a:pt x="5224" y="4023"/>
                </a:cubicBezTo>
                <a:cubicBezTo>
                  <a:pt x="5508" y="3859"/>
                  <a:pt x="5508" y="3859"/>
                  <a:pt x="5508" y="3859"/>
                </a:cubicBezTo>
                <a:cubicBezTo>
                  <a:pt x="5510" y="4185"/>
                  <a:pt x="5510" y="4185"/>
                  <a:pt x="5510" y="4185"/>
                </a:cubicBezTo>
                <a:cubicBezTo>
                  <a:pt x="5249" y="4335"/>
                  <a:pt x="5249" y="4335"/>
                  <a:pt x="5249" y="4335"/>
                </a:cubicBezTo>
                <a:cubicBezTo>
                  <a:pt x="5243" y="4328"/>
                  <a:pt x="5234" y="4323"/>
                  <a:pt x="5224" y="4322"/>
                </a:cubicBezTo>
                <a:close/>
                <a:moveTo>
                  <a:pt x="5224" y="4018"/>
                </a:moveTo>
                <a:cubicBezTo>
                  <a:pt x="5224" y="3688"/>
                  <a:pt x="5224" y="3688"/>
                  <a:pt x="5224" y="3688"/>
                </a:cubicBezTo>
                <a:cubicBezTo>
                  <a:pt x="5507" y="3524"/>
                  <a:pt x="5507" y="3524"/>
                  <a:pt x="5507" y="3524"/>
                </a:cubicBezTo>
                <a:cubicBezTo>
                  <a:pt x="5508" y="3853"/>
                  <a:pt x="5508" y="3853"/>
                  <a:pt x="5508" y="3853"/>
                </a:cubicBezTo>
                <a:lnTo>
                  <a:pt x="5224" y="4018"/>
                </a:lnTo>
                <a:close/>
                <a:moveTo>
                  <a:pt x="5221" y="3683"/>
                </a:moveTo>
                <a:cubicBezTo>
                  <a:pt x="4689" y="3376"/>
                  <a:pt x="4689" y="3376"/>
                  <a:pt x="4689" y="3376"/>
                </a:cubicBezTo>
                <a:cubicBezTo>
                  <a:pt x="4694" y="3368"/>
                  <a:pt x="4696" y="3359"/>
                  <a:pt x="4696" y="3350"/>
                </a:cubicBezTo>
                <a:cubicBezTo>
                  <a:pt x="4696" y="3343"/>
                  <a:pt x="4695" y="3335"/>
                  <a:pt x="4692" y="3329"/>
                </a:cubicBezTo>
                <a:cubicBezTo>
                  <a:pt x="4934" y="3190"/>
                  <a:pt x="4934" y="3190"/>
                  <a:pt x="4934" y="3190"/>
                </a:cubicBezTo>
                <a:cubicBezTo>
                  <a:pt x="5505" y="3520"/>
                  <a:pt x="5505" y="3520"/>
                  <a:pt x="5505" y="3520"/>
                </a:cubicBezTo>
                <a:lnTo>
                  <a:pt x="5221" y="3683"/>
                </a:lnTo>
                <a:close/>
                <a:moveTo>
                  <a:pt x="4938" y="2179"/>
                </a:moveTo>
                <a:cubicBezTo>
                  <a:pt x="5219" y="2017"/>
                  <a:pt x="5219" y="2017"/>
                  <a:pt x="5219" y="2017"/>
                </a:cubicBezTo>
                <a:cubicBezTo>
                  <a:pt x="5219" y="2341"/>
                  <a:pt x="5219" y="2341"/>
                  <a:pt x="5219" y="2341"/>
                </a:cubicBezTo>
                <a:lnTo>
                  <a:pt x="4938" y="2179"/>
                </a:lnTo>
                <a:close/>
                <a:moveTo>
                  <a:pt x="5213" y="2350"/>
                </a:moveTo>
                <a:cubicBezTo>
                  <a:pt x="4935" y="2510"/>
                  <a:pt x="4935" y="2510"/>
                  <a:pt x="4935" y="2510"/>
                </a:cubicBezTo>
                <a:cubicBezTo>
                  <a:pt x="4935" y="2189"/>
                  <a:pt x="4935" y="2189"/>
                  <a:pt x="4935" y="2189"/>
                </a:cubicBezTo>
                <a:lnTo>
                  <a:pt x="5213" y="2350"/>
                </a:lnTo>
                <a:close/>
                <a:moveTo>
                  <a:pt x="5218" y="3014"/>
                </a:moveTo>
                <a:cubicBezTo>
                  <a:pt x="4935" y="3178"/>
                  <a:pt x="4935" y="3178"/>
                  <a:pt x="4935" y="3178"/>
                </a:cubicBezTo>
                <a:cubicBezTo>
                  <a:pt x="4935" y="2516"/>
                  <a:pt x="4935" y="2516"/>
                  <a:pt x="4935" y="2516"/>
                </a:cubicBezTo>
                <a:cubicBezTo>
                  <a:pt x="5217" y="2353"/>
                  <a:pt x="5217" y="2353"/>
                  <a:pt x="5217" y="2353"/>
                </a:cubicBezTo>
                <a:lnTo>
                  <a:pt x="5218" y="3014"/>
                </a:lnTo>
                <a:close/>
                <a:moveTo>
                  <a:pt x="4588" y="2016"/>
                </a:moveTo>
                <a:cubicBezTo>
                  <a:pt x="4588" y="2023"/>
                  <a:pt x="4590" y="2030"/>
                  <a:pt x="4593" y="2037"/>
                </a:cubicBezTo>
                <a:cubicBezTo>
                  <a:pt x="4090" y="2327"/>
                  <a:pt x="4090" y="2327"/>
                  <a:pt x="4090" y="2327"/>
                </a:cubicBezTo>
                <a:cubicBezTo>
                  <a:pt x="4084" y="2320"/>
                  <a:pt x="4075" y="2315"/>
                  <a:pt x="4065" y="2315"/>
                </a:cubicBezTo>
                <a:cubicBezTo>
                  <a:pt x="4064" y="1682"/>
                  <a:pt x="4064" y="1682"/>
                  <a:pt x="4064" y="1682"/>
                </a:cubicBezTo>
                <a:cubicBezTo>
                  <a:pt x="4638" y="1350"/>
                  <a:pt x="4638" y="1350"/>
                  <a:pt x="4638" y="1350"/>
                </a:cubicBezTo>
                <a:cubicBezTo>
                  <a:pt x="4637" y="1963"/>
                  <a:pt x="4637" y="1963"/>
                  <a:pt x="4637" y="1963"/>
                </a:cubicBezTo>
                <a:cubicBezTo>
                  <a:pt x="4610" y="1965"/>
                  <a:pt x="4588" y="1988"/>
                  <a:pt x="4588" y="2016"/>
                </a:cubicBezTo>
                <a:close/>
                <a:moveTo>
                  <a:pt x="4028" y="2350"/>
                </a:moveTo>
                <a:cubicBezTo>
                  <a:pt x="4028" y="2355"/>
                  <a:pt x="4029" y="2360"/>
                  <a:pt x="4030" y="2364"/>
                </a:cubicBezTo>
                <a:cubicBezTo>
                  <a:pt x="3774" y="2513"/>
                  <a:pt x="3774" y="2513"/>
                  <a:pt x="3774" y="2513"/>
                </a:cubicBezTo>
                <a:cubicBezTo>
                  <a:pt x="3773" y="2186"/>
                  <a:pt x="3773" y="2186"/>
                  <a:pt x="3773" y="2186"/>
                </a:cubicBezTo>
                <a:cubicBezTo>
                  <a:pt x="4031" y="2335"/>
                  <a:pt x="4031" y="2335"/>
                  <a:pt x="4031" y="2335"/>
                </a:cubicBezTo>
                <a:cubicBezTo>
                  <a:pt x="4029" y="2340"/>
                  <a:pt x="4028" y="2345"/>
                  <a:pt x="4028" y="2350"/>
                </a:cubicBezTo>
                <a:close/>
                <a:moveTo>
                  <a:pt x="4033" y="2369"/>
                </a:moveTo>
                <a:cubicBezTo>
                  <a:pt x="4038" y="2378"/>
                  <a:pt x="4047" y="2384"/>
                  <a:pt x="4058" y="2386"/>
                </a:cubicBezTo>
                <a:cubicBezTo>
                  <a:pt x="4058" y="3014"/>
                  <a:pt x="4058" y="3014"/>
                  <a:pt x="4058" y="3014"/>
                </a:cubicBezTo>
                <a:cubicBezTo>
                  <a:pt x="3775" y="3178"/>
                  <a:pt x="3775" y="3178"/>
                  <a:pt x="3775" y="3178"/>
                </a:cubicBezTo>
                <a:cubicBezTo>
                  <a:pt x="3774" y="2519"/>
                  <a:pt x="3774" y="2519"/>
                  <a:pt x="3774" y="2519"/>
                </a:cubicBezTo>
                <a:lnTo>
                  <a:pt x="4033" y="2369"/>
                </a:lnTo>
                <a:close/>
                <a:moveTo>
                  <a:pt x="4063" y="3023"/>
                </a:moveTo>
                <a:cubicBezTo>
                  <a:pt x="4594" y="3330"/>
                  <a:pt x="4594" y="3330"/>
                  <a:pt x="4594" y="3330"/>
                </a:cubicBezTo>
                <a:cubicBezTo>
                  <a:pt x="4591" y="3336"/>
                  <a:pt x="4590" y="3343"/>
                  <a:pt x="4590" y="3350"/>
                </a:cubicBezTo>
                <a:cubicBezTo>
                  <a:pt x="4590" y="3359"/>
                  <a:pt x="4592" y="3367"/>
                  <a:pt x="4596" y="3375"/>
                </a:cubicBezTo>
                <a:cubicBezTo>
                  <a:pt x="4336" y="3525"/>
                  <a:pt x="4336" y="3525"/>
                  <a:pt x="4336" y="3525"/>
                </a:cubicBezTo>
                <a:cubicBezTo>
                  <a:pt x="3780" y="3186"/>
                  <a:pt x="3780" y="3186"/>
                  <a:pt x="3780" y="3186"/>
                </a:cubicBezTo>
                <a:lnTo>
                  <a:pt x="4063" y="3023"/>
                </a:lnTo>
                <a:close/>
                <a:moveTo>
                  <a:pt x="4356" y="5187"/>
                </a:moveTo>
                <a:cubicBezTo>
                  <a:pt x="4356" y="5187"/>
                  <a:pt x="4356" y="5187"/>
                  <a:pt x="4356" y="5187"/>
                </a:cubicBezTo>
                <a:cubicBezTo>
                  <a:pt x="4349" y="4523"/>
                  <a:pt x="4349" y="4523"/>
                  <a:pt x="4349" y="4523"/>
                </a:cubicBezTo>
                <a:cubicBezTo>
                  <a:pt x="4640" y="4691"/>
                  <a:pt x="4640" y="4691"/>
                  <a:pt x="4640" y="4691"/>
                </a:cubicBezTo>
                <a:cubicBezTo>
                  <a:pt x="4640" y="5031"/>
                  <a:pt x="4640" y="5031"/>
                  <a:pt x="4640" y="5031"/>
                </a:cubicBezTo>
                <a:lnTo>
                  <a:pt x="4356" y="5187"/>
                </a:lnTo>
                <a:close/>
                <a:moveTo>
                  <a:pt x="4640" y="5036"/>
                </a:moveTo>
                <a:cubicBezTo>
                  <a:pt x="4640" y="5351"/>
                  <a:pt x="4640" y="5351"/>
                  <a:pt x="4640" y="5351"/>
                </a:cubicBezTo>
                <a:cubicBezTo>
                  <a:pt x="4361" y="5190"/>
                  <a:pt x="4361" y="5190"/>
                  <a:pt x="4361" y="5190"/>
                </a:cubicBezTo>
                <a:lnTo>
                  <a:pt x="4640" y="5036"/>
                </a:lnTo>
                <a:close/>
                <a:moveTo>
                  <a:pt x="4351" y="5184"/>
                </a:moveTo>
                <a:cubicBezTo>
                  <a:pt x="4068" y="5022"/>
                  <a:pt x="4068" y="5022"/>
                  <a:pt x="4068" y="5022"/>
                </a:cubicBezTo>
                <a:cubicBezTo>
                  <a:pt x="4068" y="4408"/>
                  <a:pt x="4068" y="4408"/>
                  <a:pt x="4068" y="4408"/>
                </a:cubicBezTo>
                <a:cubicBezTo>
                  <a:pt x="4084" y="4406"/>
                  <a:pt x="4098" y="4397"/>
                  <a:pt x="4106" y="4384"/>
                </a:cubicBezTo>
                <a:cubicBezTo>
                  <a:pt x="4344" y="4520"/>
                  <a:pt x="4344" y="4520"/>
                  <a:pt x="4344" y="4520"/>
                </a:cubicBezTo>
                <a:lnTo>
                  <a:pt x="4351" y="5184"/>
                </a:lnTo>
                <a:close/>
                <a:moveTo>
                  <a:pt x="4115" y="4355"/>
                </a:moveTo>
                <a:cubicBezTo>
                  <a:pt x="4115" y="4347"/>
                  <a:pt x="4113" y="4340"/>
                  <a:pt x="4111" y="4334"/>
                </a:cubicBezTo>
                <a:cubicBezTo>
                  <a:pt x="4341" y="4202"/>
                  <a:pt x="4341" y="4202"/>
                  <a:pt x="4341" y="4202"/>
                </a:cubicBezTo>
                <a:cubicBezTo>
                  <a:pt x="4344" y="4515"/>
                  <a:pt x="4344" y="4515"/>
                  <a:pt x="4344" y="4515"/>
                </a:cubicBezTo>
                <a:cubicBezTo>
                  <a:pt x="4109" y="4379"/>
                  <a:pt x="4109" y="4379"/>
                  <a:pt x="4109" y="4379"/>
                </a:cubicBezTo>
                <a:cubicBezTo>
                  <a:pt x="4113" y="4372"/>
                  <a:pt x="4115" y="4364"/>
                  <a:pt x="4115" y="4355"/>
                </a:cubicBezTo>
                <a:close/>
                <a:moveTo>
                  <a:pt x="4338" y="3529"/>
                </a:moveTo>
                <a:cubicBezTo>
                  <a:pt x="4598" y="3379"/>
                  <a:pt x="4598" y="3379"/>
                  <a:pt x="4598" y="3379"/>
                </a:cubicBezTo>
                <a:cubicBezTo>
                  <a:pt x="4607" y="3392"/>
                  <a:pt x="4621" y="3401"/>
                  <a:pt x="4637" y="3403"/>
                </a:cubicBezTo>
                <a:cubicBezTo>
                  <a:pt x="4638" y="4019"/>
                  <a:pt x="4638" y="4019"/>
                  <a:pt x="4638" y="4019"/>
                </a:cubicBezTo>
                <a:cubicBezTo>
                  <a:pt x="4345" y="4188"/>
                  <a:pt x="4345" y="4188"/>
                  <a:pt x="4345" y="4188"/>
                </a:cubicBezTo>
                <a:lnTo>
                  <a:pt x="4338" y="3529"/>
                </a:lnTo>
                <a:close/>
                <a:moveTo>
                  <a:pt x="4064" y="4302"/>
                </a:moveTo>
                <a:cubicBezTo>
                  <a:pt x="4065" y="3687"/>
                  <a:pt x="4065" y="3687"/>
                  <a:pt x="4065" y="3687"/>
                </a:cubicBezTo>
                <a:cubicBezTo>
                  <a:pt x="4334" y="3532"/>
                  <a:pt x="4334" y="3532"/>
                  <a:pt x="4334" y="3532"/>
                </a:cubicBezTo>
                <a:cubicBezTo>
                  <a:pt x="4340" y="4190"/>
                  <a:pt x="4340" y="4190"/>
                  <a:pt x="4340" y="4190"/>
                </a:cubicBezTo>
                <a:cubicBezTo>
                  <a:pt x="4106" y="4325"/>
                  <a:pt x="4106" y="4325"/>
                  <a:pt x="4106" y="4325"/>
                </a:cubicBezTo>
                <a:cubicBezTo>
                  <a:pt x="4097" y="4312"/>
                  <a:pt x="4082" y="4302"/>
                  <a:pt x="4064" y="4302"/>
                </a:cubicBezTo>
                <a:close/>
                <a:moveTo>
                  <a:pt x="4094" y="2369"/>
                </a:moveTo>
                <a:cubicBezTo>
                  <a:pt x="4640" y="2683"/>
                  <a:pt x="4640" y="2683"/>
                  <a:pt x="4640" y="2683"/>
                </a:cubicBezTo>
                <a:cubicBezTo>
                  <a:pt x="4639" y="3297"/>
                  <a:pt x="4639" y="3297"/>
                  <a:pt x="4639" y="3297"/>
                </a:cubicBezTo>
                <a:cubicBezTo>
                  <a:pt x="4622" y="3298"/>
                  <a:pt x="4607" y="3307"/>
                  <a:pt x="4598" y="3321"/>
                </a:cubicBezTo>
                <a:cubicBezTo>
                  <a:pt x="4067" y="3014"/>
                  <a:pt x="4067" y="3014"/>
                  <a:pt x="4067" y="3014"/>
                </a:cubicBezTo>
                <a:cubicBezTo>
                  <a:pt x="4068" y="2386"/>
                  <a:pt x="4068" y="2386"/>
                  <a:pt x="4068" y="2386"/>
                </a:cubicBezTo>
                <a:cubicBezTo>
                  <a:pt x="4079" y="2384"/>
                  <a:pt x="4088" y="2378"/>
                  <a:pt x="4094" y="2369"/>
                </a:cubicBezTo>
                <a:close/>
                <a:moveTo>
                  <a:pt x="4643" y="4028"/>
                </a:moveTo>
                <a:cubicBezTo>
                  <a:pt x="4930" y="4193"/>
                  <a:pt x="4930" y="4193"/>
                  <a:pt x="4930" y="4193"/>
                </a:cubicBezTo>
                <a:cubicBezTo>
                  <a:pt x="4930" y="4521"/>
                  <a:pt x="4930" y="4521"/>
                  <a:pt x="4930" y="4521"/>
                </a:cubicBezTo>
                <a:cubicBezTo>
                  <a:pt x="4642" y="4687"/>
                  <a:pt x="4642" y="4687"/>
                  <a:pt x="4642" y="4687"/>
                </a:cubicBezTo>
                <a:cubicBezTo>
                  <a:pt x="4349" y="4518"/>
                  <a:pt x="4349" y="4518"/>
                  <a:pt x="4349" y="4518"/>
                </a:cubicBezTo>
                <a:cubicBezTo>
                  <a:pt x="4345" y="4199"/>
                  <a:pt x="4345" y="4199"/>
                  <a:pt x="4345" y="4199"/>
                </a:cubicBezTo>
                <a:lnTo>
                  <a:pt x="4643" y="4028"/>
                </a:lnTo>
                <a:close/>
                <a:moveTo>
                  <a:pt x="4645" y="5351"/>
                </a:moveTo>
                <a:cubicBezTo>
                  <a:pt x="4645" y="5036"/>
                  <a:pt x="4645" y="5036"/>
                  <a:pt x="4645" y="5036"/>
                </a:cubicBezTo>
                <a:cubicBezTo>
                  <a:pt x="4920" y="5192"/>
                  <a:pt x="4920" y="5192"/>
                  <a:pt x="4920" y="5192"/>
                </a:cubicBezTo>
                <a:lnTo>
                  <a:pt x="4645" y="5351"/>
                </a:lnTo>
                <a:close/>
                <a:moveTo>
                  <a:pt x="4930" y="5198"/>
                </a:moveTo>
                <a:cubicBezTo>
                  <a:pt x="4930" y="5521"/>
                  <a:pt x="4930" y="5521"/>
                  <a:pt x="4930" y="5521"/>
                </a:cubicBezTo>
                <a:cubicBezTo>
                  <a:pt x="4649" y="5360"/>
                  <a:pt x="4649" y="5360"/>
                  <a:pt x="4649" y="5360"/>
                </a:cubicBezTo>
                <a:lnTo>
                  <a:pt x="4930" y="5198"/>
                </a:lnTo>
                <a:close/>
                <a:moveTo>
                  <a:pt x="4645" y="5030"/>
                </a:moveTo>
                <a:cubicBezTo>
                  <a:pt x="4645" y="4691"/>
                  <a:pt x="4645" y="4691"/>
                  <a:pt x="4645" y="4691"/>
                </a:cubicBezTo>
                <a:cubicBezTo>
                  <a:pt x="4930" y="4527"/>
                  <a:pt x="4930" y="4527"/>
                  <a:pt x="4930" y="4527"/>
                </a:cubicBezTo>
                <a:cubicBezTo>
                  <a:pt x="4930" y="5187"/>
                  <a:pt x="4930" y="5187"/>
                  <a:pt x="4930" y="5187"/>
                </a:cubicBezTo>
                <a:cubicBezTo>
                  <a:pt x="4925" y="5189"/>
                  <a:pt x="4925" y="5189"/>
                  <a:pt x="4925" y="5189"/>
                </a:cubicBezTo>
                <a:lnTo>
                  <a:pt x="4645" y="5030"/>
                </a:lnTo>
                <a:close/>
                <a:moveTo>
                  <a:pt x="4687" y="3320"/>
                </a:moveTo>
                <a:cubicBezTo>
                  <a:pt x="4678" y="3306"/>
                  <a:pt x="4662" y="3297"/>
                  <a:pt x="4644" y="3297"/>
                </a:cubicBezTo>
                <a:cubicBezTo>
                  <a:pt x="4645" y="2683"/>
                  <a:pt x="4645" y="2683"/>
                  <a:pt x="4645" y="2683"/>
                </a:cubicBezTo>
                <a:cubicBezTo>
                  <a:pt x="4930" y="2519"/>
                  <a:pt x="4930" y="2519"/>
                  <a:pt x="4930" y="2519"/>
                </a:cubicBezTo>
                <a:cubicBezTo>
                  <a:pt x="4930" y="3181"/>
                  <a:pt x="4930" y="3181"/>
                  <a:pt x="4930" y="3181"/>
                </a:cubicBezTo>
                <a:lnTo>
                  <a:pt x="4687" y="3320"/>
                </a:lnTo>
                <a:close/>
                <a:moveTo>
                  <a:pt x="5219" y="4322"/>
                </a:moveTo>
                <a:cubicBezTo>
                  <a:pt x="5209" y="4322"/>
                  <a:pt x="5200" y="4327"/>
                  <a:pt x="5194" y="4335"/>
                </a:cubicBezTo>
                <a:cubicBezTo>
                  <a:pt x="4939" y="4188"/>
                  <a:pt x="4939" y="4188"/>
                  <a:pt x="4939" y="4188"/>
                </a:cubicBezTo>
                <a:cubicBezTo>
                  <a:pt x="5219" y="4026"/>
                  <a:pt x="5219" y="4026"/>
                  <a:pt x="5219" y="4026"/>
                </a:cubicBezTo>
                <a:lnTo>
                  <a:pt x="5219" y="4322"/>
                </a:lnTo>
                <a:close/>
                <a:moveTo>
                  <a:pt x="5218" y="5021"/>
                </a:moveTo>
                <a:cubicBezTo>
                  <a:pt x="4935" y="5184"/>
                  <a:pt x="4935" y="5184"/>
                  <a:pt x="4935" y="5184"/>
                </a:cubicBezTo>
                <a:cubicBezTo>
                  <a:pt x="4935" y="4524"/>
                  <a:pt x="4935" y="4524"/>
                  <a:pt x="4935" y="4524"/>
                </a:cubicBezTo>
                <a:cubicBezTo>
                  <a:pt x="5191" y="4377"/>
                  <a:pt x="5191" y="4377"/>
                  <a:pt x="5191" y="4377"/>
                </a:cubicBezTo>
                <a:cubicBezTo>
                  <a:pt x="5197" y="4386"/>
                  <a:pt x="5206" y="4392"/>
                  <a:pt x="5217" y="4393"/>
                </a:cubicBezTo>
                <a:lnTo>
                  <a:pt x="5218" y="5021"/>
                </a:lnTo>
                <a:close/>
                <a:moveTo>
                  <a:pt x="4935" y="4519"/>
                </a:moveTo>
                <a:cubicBezTo>
                  <a:pt x="4935" y="4196"/>
                  <a:pt x="4935" y="4196"/>
                  <a:pt x="4935" y="4196"/>
                </a:cubicBezTo>
                <a:cubicBezTo>
                  <a:pt x="5189" y="4343"/>
                  <a:pt x="5189" y="4343"/>
                  <a:pt x="5189" y="4343"/>
                </a:cubicBezTo>
                <a:cubicBezTo>
                  <a:pt x="5187" y="4347"/>
                  <a:pt x="5185" y="4352"/>
                  <a:pt x="5185" y="4358"/>
                </a:cubicBezTo>
                <a:cubicBezTo>
                  <a:pt x="5185" y="4363"/>
                  <a:pt x="5187" y="4368"/>
                  <a:pt x="5189" y="4372"/>
                </a:cubicBezTo>
                <a:lnTo>
                  <a:pt x="4935" y="4519"/>
                </a:lnTo>
                <a:close/>
                <a:moveTo>
                  <a:pt x="4935" y="4185"/>
                </a:moveTo>
                <a:cubicBezTo>
                  <a:pt x="4648" y="4019"/>
                  <a:pt x="4648" y="4019"/>
                  <a:pt x="4648" y="4019"/>
                </a:cubicBezTo>
                <a:cubicBezTo>
                  <a:pt x="4647" y="3403"/>
                  <a:pt x="4647" y="3403"/>
                  <a:pt x="4647" y="3403"/>
                </a:cubicBezTo>
                <a:cubicBezTo>
                  <a:pt x="4664" y="3402"/>
                  <a:pt x="4678" y="3393"/>
                  <a:pt x="4687" y="3380"/>
                </a:cubicBezTo>
                <a:cubicBezTo>
                  <a:pt x="5219" y="3688"/>
                  <a:pt x="5219" y="3688"/>
                  <a:pt x="5219" y="3688"/>
                </a:cubicBezTo>
                <a:cubicBezTo>
                  <a:pt x="5219" y="4020"/>
                  <a:pt x="5219" y="4020"/>
                  <a:pt x="5219" y="4020"/>
                </a:cubicBezTo>
                <a:lnTo>
                  <a:pt x="4935" y="4185"/>
                </a:lnTo>
                <a:close/>
                <a:moveTo>
                  <a:pt x="4930" y="6188"/>
                </a:moveTo>
                <a:cubicBezTo>
                  <a:pt x="4677" y="6042"/>
                  <a:pt x="4677" y="6042"/>
                  <a:pt x="4677" y="6042"/>
                </a:cubicBezTo>
                <a:cubicBezTo>
                  <a:pt x="4678" y="6038"/>
                  <a:pt x="4679" y="6034"/>
                  <a:pt x="4679" y="6030"/>
                </a:cubicBezTo>
                <a:cubicBezTo>
                  <a:pt x="4679" y="6012"/>
                  <a:pt x="4665" y="5997"/>
                  <a:pt x="4648" y="5994"/>
                </a:cubicBezTo>
                <a:cubicBezTo>
                  <a:pt x="4648" y="5365"/>
                  <a:pt x="4648" y="5365"/>
                  <a:pt x="4648" y="5365"/>
                </a:cubicBezTo>
                <a:cubicBezTo>
                  <a:pt x="4930" y="5527"/>
                  <a:pt x="4930" y="5527"/>
                  <a:pt x="4930" y="5527"/>
                </a:cubicBezTo>
                <a:lnTo>
                  <a:pt x="4930" y="6188"/>
                </a:lnTo>
                <a:close/>
                <a:moveTo>
                  <a:pt x="4925" y="6197"/>
                </a:moveTo>
                <a:cubicBezTo>
                  <a:pt x="4356" y="6525"/>
                  <a:pt x="4356" y="6525"/>
                  <a:pt x="4356" y="6525"/>
                </a:cubicBezTo>
                <a:cubicBezTo>
                  <a:pt x="4356" y="6200"/>
                  <a:pt x="4356" y="6200"/>
                  <a:pt x="4356" y="6200"/>
                </a:cubicBezTo>
                <a:cubicBezTo>
                  <a:pt x="4614" y="6050"/>
                  <a:pt x="4614" y="6050"/>
                  <a:pt x="4614" y="6050"/>
                </a:cubicBezTo>
                <a:cubicBezTo>
                  <a:pt x="4621" y="6059"/>
                  <a:pt x="4631" y="6065"/>
                  <a:pt x="4643" y="6065"/>
                </a:cubicBezTo>
                <a:cubicBezTo>
                  <a:pt x="4655" y="6065"/>
                  <a:pt x="4666" y="6059"/>
                  <a:pt x="4672" y="6050"/>
                </a:cubicBezTo>
                <a:lnTo>
                  <a:pt x="4925" y="6197"/>
                </a:lnTo>
                <a:close/>
                <a:moveTo>
                  <a:pt x="4356" y="6189"/>
                </a:moveTo>
                <a:cubicBezTo>
                  <a:pt x="4356" y="5527"/>
                  <a:pt x="4356" y="5527"/>
                  <a:pt x="4356" y="5527"/>
                </a:cubicBezTo>
                <a:cubicBezTo>
                  <a:pt x="4638" y="5364"/>
                  <a:pt x="4638" y="5364"/>
                  <a:pt x="4638" y="5364"/>
                </a:cubicBezTo>
                <a:cubicBezTo>
                  <a:pt x="4638" y="5994"/>
                  <a:pt x="4638" y="5994"/>
                  <a:pt x="4638" y="5994"/>
                </a:cubicBezTo>
                <a:cubicBezTo>
                  <a:pt x="4621" y="5997"/>
                  <a:pt x="4607" y="6012"/>
                  <a:pt x="4607" y="6030"/>
                </a:cubicBezTo>
                <a:cubicBezTo>
                  <a:pt x="4607" y="6034"/>
                  <a:pt x="4608" y="6038"/>
                  <a:pt x="4610" y="6042"/>
                </a:cubicBezTo>
                <a:lnTo>
                  <a:pt x="4356" y="6189"/>
                </a:lnTo>
                <a:close/>
                <a:moveTo>
                  <a:pt x="4059" y="4302"/>
                </a:moveTo>
                <a:cubicBezTo>
                  <a:pt x="4043" y="4302"/>
                  <a:pt x="4028" y="4311"/>
                  <a:pt x="4018" y="4324"/>
                </a:cubicBezTo>
                <a:cubicBezTo>
                  <a:pt x="3488" y="4018"/>
                  <a:pt x="3488" y="4018"/>
                  <a:pt x="3488" y="4018"/>
                </a:cubicBezTo>
                <a:cubicBezTo>
                  <a:pt x="3489" y="3389"/>
                  <a:pt x="3489" y="3389"/>
                  <a:pt x="3489" y="3389"/>
                </a:cubicBezTo>
                <a:cubicBezTo>
                  <a:pt x="3499" y="3387"/>
                  <a:pt x="3507" y="3381"/>
                  <a:pt x="3513" y="3372"/>
                </a:cubicBezTo>
                <a:cubicBezTo>
                  <a:pt x="4060" y="3687"/>
                  <a:pt x="4060" y="3687"/>
                  <a:pt x="4060" y="3687"/>
                </a:cubicBezTo>
                <a:lnTo>
                  <a:pt x="4059" y="4302"/>
                </a:lnTo>
                <a:close/>
                <a:moveTo>
                  <a:pt x="3485" y="2686"/>
                </a:moveTo>
                <a:cubicBezTo>
                  <a:pt x="3769" y="2522"/>
                  <a:pt x="3769" y="2522"/>
                  <a:pt x="3769" y="2522"/>
                </a:cubicBezTo>
                <a:cubicBezTo>
                  <a:pt x="3770" y="3180"/>
                  <a:pt x="3770" y="3180"/>
                  <a:pt x="3770" y="3180"/>
                </a:cubicBezTo>
                <a:cubicBezTo>
                  <a:pt x="3509" y="3331"/>
                  <a:pt x="3509" y="3331"/>
                  <a:pt x="3509" y="3331"/>
                </a:cubicBezTo>
                <a:cubicBezTo>
                  <a:pt x="3503" y="3324"/>
                  <a:pt x="3495" y="3319"/>
                  <a:pt x="3485" y="3319"/>
                </a:cubicBezTo>
                <a:lnTo>
                  <a:pt x="3485" y="2686"/>
                </a:lnTo>
                <a:close/>
                <a:moveTo>
                  <a:pt x="3775" y="3189"/>
                </a:moveTo>
                <a:cubicBezTo>
                  <a:pt x="4331" y="3527"/>
                  <a:pt x="4331" y="3527"/>
                  <a:pt x="4331" y="3527"/>
                </a:cubicBezTo>
                <a:cubicBezTo>
                  <a:pt x="4063" y="3683"/>
                  <a:pt x="4063" y="3683"/>
                  <a:pt x="4063" y="3683"/>
                </a:cubicBezTo>
                <a:cubicBezTo>
                  <a:pt x="3515" y="3368"/>
                  <a:pt x="3515" y="3368"/>
                  <a:pt x="3515" y="3368"/>
                </a:cubicBezTo>
                <a:cubicBezTo>
                  <a:pt x="3517" y="3364"/>
                  <a:pt x="3518" y="3359"/>
                  <a:pt x="3518" y="3354"/>
                </a:cubicBezTo>
                <a:cubicBezTo>
                  <a:pt x="3518" y="3349"/>
                  <a:pt x="3517" y="3344"/>
                  <a:pt x="3514" y="3339"/>
                </a:cubicBezTo>
                <a:lnTo>
                  <a:pt x="3775" y="3189"/>
                </a:lnTo>
                <a:close/>
                <a:moveTo>
                  <a:pt x="3772" y="1516"/>
                </a:moveTo>
                <a:cubicBezTo>
                  <a:pt x="4059" y="1682"/>
                  <a:pt x="4059" y="1682"/>
                  <a:pt x="4059" y="1682"/>
                </a:cubicBezTo>
                <a:cubicBezTo>
                  <a:pt x="4060" y="2315"/>
                  <a:pt x="4060" y="2315"/>
                  <a:pt x="4060" y="2315"/>
                </a:cubicBezTo>
                <a:cubicBezTo>
                  <a:pt x="4051" y="2316"/>
                  <a:pt x="4043" y="2320"/>
                  <a:pt x="4037" y="2327"/>
                </a:cubicBezTo>
                <a:cubicBezTo>
                  <a:pt x="3773" y="2175"/>
                  <a:pt x="3773" y="2175"/>
                  <a:pt x="3773" y="2175"/>
                </a:cubicBezTo>
                <a:lnTo>
                  <a:pt x="3772" y="1516"/>
                </a:lnTo>
                <a:close/>
                <a:moveTo>
                  <a:pt x="3774" y="1511"/>
                </a:moveTo>
                <a:cubicBezTo>
                  <a:pt x="4351" y="1182"/>
                  <a:pt x="4351" y="1182"/>
                  <a:pt x="4351" y="1182"/>
                </a:cubicBezTo>
                <a:cubicBezTo>
                  <a:pt x="4636" y="1345"/>
                  <a:pt x="4636" y="1345"/>
                  <a:pt x="4636" y="1345"/>
                </a:cubicBezTo>
                <a:cubicBezTo>
                  <a:pt x="4062" y="1678"/>
                  <a:pt x="4062" y="1678"/>
                  <a:pt x="4062" y="1678"/>
                </a:cubicBezTo>
                <a:lnTo>
                  <a:pt x="3774" y="1511"/>
                </a:lnTo>
                <a:close/>
                <a:moveTo>
                  <a:pt x="4360" y="1176"/>
                </a:moveTo>
                <a:cubicBezTo>
                  <a:pt x="4639" y="998"/>
                  <a:pt x="4639" y="998"/>
                  <a:pt x="4639" y="998"/>
                </a:cubicBezTo>
                <a:cubicBezTo>
                  <a:pt x="4639" y="1336"/>
                  <a:pt x="4639" y="1336"/>
                  <a:pt x="4639" y="1336"/>
                </a:cubicBezTo>
                <a:lnTo>
                  <a:pt x="4360" y="1176"/>
                </a:lnTo>
                <a:close/>
                <a:moveTo>
                  <a:pt x="4641" y="2069"/>
                </a:moveTo>
                <a:cubicBezTo>
                  <a:pt x="4660" y="2069"/>
                  <a:pt x="4677" y="2059"/>
                  <a:pt x="4686" y="2045"/>
                </a:cubicBezTo>
                <a:cubicBezTo>
                  <a:pt x="4930" y="2186"/>
                  <a:pt x="4930" y="2186"/>
                  <a:pt x="4930" y="2186"/>
                </a:cubicBezTo>
                <a:cubicBezTo>
                  <a:pt x="4930" y="2513"/>
                  <a:pt x="4930" y="2513"/>
                  <a:pt x="4930" y="2513"/>
                </a:cubicBezTo>
                <a:cubicBezTo>
                  <a:pt x="4642" y="2679"/>
                  <a:pt x="4642" y="2679"/>
                  <a:pt x="4642" y="2679"/>
                </a:cubicBezTo>
                <a:cubicBezTo>
                  <a:pt x="4096" y="2365"/>
                  <a:pt x="4096" y="2365"/>
                  <a:pt x="4096" y="2365"/>
                </a:cubicBezTo>
                <a:cubicBezTo>
                  <a:pt x="4098" y="2361"/>
                  <a:pt x="4099" y="2356"/>
                  <a:pt x="4099" y="2350"/>
                </a:cubicBezTo>
                <a:cubicBezTo>
                  <a:pt x="4099" y="2345"/>
                  <a:pt x="4098" y="2340"/>
                  <a:pt x="4095" y="2335"/>
                </a:cubicBezTo>
                <a:cubicBezTo>
                  <a:pt x="4597" y="2045"/>
                  <a:pt x="4597" y="2045"/>
                  <a:pt x="4597" y="2045"/>
                </a:cubicBezTo>
                <a:cubicBezTo>
                  <a:pt x="4607" y="2060"/>
                  <a:pt x="4623" y="2069"/>
                  <a:pt x="4641" y="2069"/>
                </a:cubicBezTo>
                <a:close/>
                <a:moveTo>
                  <a:pt x="4647" y="1963"/>
                </a:moveTo>
                <a:cubicBezTo>
                  <a:pt x="4648" y="1352"/>
                  <a:pt x="4648" y="1352"/>
                  <a:pt x="4648" y="1352"/>
                </a:cubicBezTo>
                <a:cubicBezTo>
                  <a:pt x="5219" y="1679"/>
                  <a:pt x="5219" y="1679"/>
                  <a:pt x="5219" y="1679"/>
                </a:cubicBezTo>
                <a:cubicBezTo>
                  <a:pt x="5219" y="2011"/>
                  <a:pt x="5219" y="2011"/>
                  <a:pt x="5219" y="2011"/>
                </a:cubicBezTo>
                <a:cubicBezTo>
                  <a:pt x="4934" y="2177"/>
                  <a:pt x="4934" y="2177"/>
                  <a:pt x="4934" y="2177"/>
                </a:cubicBezTo>
                <a:cubicBezTo>
                  <a:pt x="4691" y="2036"/>
                  <a:pt x="4691" y="2036"/>
                  <a:pt x="4691" y="2036"/>
                </a:cubicBezTo>
                <a:cubicBezTo>
                  <a:pt x="4693" y="2030"/>
                  <a:pt x="4695" y="2023"/>
                  <a:pt x="4695" y="2016"/>
                </a:cubicBezTo>
                <a:cubicBezTo>
                  <a:pt x="4695" y="1988"/>
                  <a:pt x="4674" y="1966"/>
                  <a:pt x="4647" y="1963"/>
                </a:cubicBezTo>
                <a:close/>
                <a:moveTo>
                  <a:pt x="5223" y="3023"/>
                </a:moveTo>
                <a:cubicBezTo>
                  <a:pt x="5793" y="3353"/>
                  <a:pt x="5793" y="3353"/>
                  <a:pt x="5793" y="3353"/>
                </a:cubicBezTo>
                <a:cubicBezTo>
                  <a:pt x="5510" y="3517"/>
                  <a:pt x="5510" y="3517"/>
                  <a:pt x="5510" y="3517"/>
                </a:cubicBezTo>
                <a:cubicBezTo>
                  <a:pt x="4939" y="3187"/>
                  <a:pt x="4939" y="3187"/>
                  <a:pt x="4939" y="3187"/>
                </a:cubicBezTo>
                <a:lnTo>
                  <a:pt x="5223" y="3023"/>
                </a:lnTo>
                <a:close/>
                <a:moveTo>
                  <a:pt x="5514" y="1506"/>
                </a:moveTo>
                <a:cubicBezTo>
                  <a:pt x="5516" y="1184"/>
                  <a:pt x="5516" y="1184"/>
                  <a:pt x="5516" y="1184"/>
                </a:cubicBezTo>
                <a:cubicBezTo>
                  <a:pt x="5794" y="1345"/>
                  <a:pt x="5794" y="1345"/>
                  <a:pt x="5794" y="1345"/>
                </a:cubicBezTo>
                <a:lnTo>
                  <a:pt x="5514" y="1506"/>
                </a:lnTo>
                <a:close/>
                <a:moveTo>
                  <a:pt x="5521" y="1176"/>
                </a:moveTo>
                <a:cubicBezTo>
                  <a:pt x="5799" y="1014"/>
                  <a:pt x="5799" y="1014"/>
                  <a:pt x="5799" y="1014"/>
                </a:cubicBezTo>
                <a:cubicBezTo>
                  <a:pt x="5799" y="1337"/>
                  <a:pt x="5799" y="1337"/>
                  <a:pt x="5799" y="1337"/>
                </a:cubicBezTo>
                <a:lnTo>
                  <a:pt x="5521" y="1176"/>
                </a:lnTo>
                <a:close/>
                <a:moveTo>
                  <a:pt x="5807" y="2011"/>
                </a:moveTo>
                <a:cubicBezTo>
                  <a:pt x="5807" y="1349"/>
                  <a:pt x="5807" y="1349"/>
                  <a:pt x="5807" y="1349"/>
                </a:cubicBezTo>
                <a:cubicBezTo>
                  <a:pt x="6379" y="1680"/>
                  <a:pt x="6379" y="1680"/>
                  <a:pt x="6379" y="1680"/>
                </a:cubicBezTo>
                <a:cubicBezTo>
                  <a:pt x="6378" y="2295"/>
                  <a:pt x="6378" y="2295"/>
                  <a:pt x="6378" y="2295"/>
                </a:cubicBezTo>
                <a:cubicBezTo>
                  <a:pt x="6361" y="2296"/>
                  <a:pt x="6347" y="2305"/>
                  <a:pt x="6338" y="2318"/>
                </a:cubicBezTo>
                <a:lnTo>
                  <a:pt x="5807" y="2011"/>
                </a:lnTo>
                <a:close/>
                <a:moveTo>
                  <a:pt x="6381" y="3024"/>
                </a:moveTo>
                <a:cubicBezTo>
                  <a:pt x="6953" y="3354"/>
                  <a:pt x="6953" y="3354"/>
                  <a:pt x="6953" y="3354"/>
                </a:cubicBezTo>
                <a:cubicBezTo>
                  <a:pt x="6430" y="3655"/>
                  <a:pt x="6430" y="3655"/>
                  <a:pt x="6430" y="3655"/>
                </a:cubicBezTo>
                <a:cubicBezTo>
                  <a:pt x="6420" y="3639"/>
                  <a:pt x="6401" y="3628"/>
                  <a:pt x="6380" y="3628"/>
                </a:cubicBezTo>
                <a:cubicBezTo>
                  <a:pt x="6360" y="3628"/>
                  <a:pt x="6342" y="3639"/>
                  <a:pt x="6331" y="3655"/>
                </a:cubicBezTo>
                <a:cubicBezTo>
                  <a:pt x="5810" y="3353"/>
                  <a:pt x="5810" y="3353"/>
                  <a:pt x="5810" y="3353"/>
                </a:cubicBezTo>
                <a:lnTo>
                  <a:pt x="6381" y="3024"/>
                </a:lnTo>
                <a:close/>
                <a:moveTo>
                  <a:pt x="6956" y="4019"/>
                </a:moveTo>
                <a:cubicBezTo>
                  <a:pt x="6384" y="4350"/>
                  <a:pt x="6384" y="4350"/>
                  <a:pt x="6384" y="4350"/>
                </a:cubicBezTo>
                <a:cubicBezTo>
                  <a:pt x="6383" y="4020"/>
                  <a:pt x="6383" y="4020"/>
                  <a:pt x="6383" y="4020"/>
                </a:cubicBezTo>
                <a:cubicBezTo>
                  <a:pt x="6383" y="4020"/>
                  <a:pt x="6383" y="4020"/>
                  <a:pt x="6383" y="4020"/>
                </a:cubicBezTo>
                <a:cubicBezTo>
                  <a:pt x="6956" y="3695"/>
                  <a:pt x="6956" y="3695"/>
                  <a:pt x="6956" y="3695"/>
                </a:cubicBezTo>
                <a:lnTo>
                  <a:pt x="6956" y="4019"/>
                </a:lnTo>
                <a:close/>
                <a:moveTo>
                  <a:pt x="6386" y="3015"/>
                </a:moveTo>
                <a:cubicBezTo>
                  <a:pt x="6386" y="2401"/>
                  <a:pt x="6386" y="2401"/>
                  <a:pt x="6386" y="2401"/>
                </a:cubicBezTo>
                <a:cubicBezTo>
                  <a:pt x="6403" y="2399"/>
                  <a:pt x="6417" y="2390"/>
                  <a:pt x="6426" y="2377"/>
                </a:cubicBezTo>
                <a:cubicBezTo>
                  <a:pt x="6958" y="2684"/>
                  <a:pt x="6958" y="2684"/>
                  <a:pt x="6958" y="2684"/>
                </a:cubicBezTo>
                <a:cubicBezTo>
                  <a:pt x="6958" y="3345"/>
                  <a:pt x="6958" y="3345"/>
                  <a:pt x="6958" y="3345"/>
                </a:cubicBezTo>
                <a:lnTo>
                  <a:pt x="6386" y="3015"/>
                </a:lnTo>
                <a:close/>
                <a:moveTo>
                  <a:pt x="6383" y="4014"/>
                </a:moveTo>
                <a:cubicBezTo>
                  <a:pt x="6383" y="3744"/>
                  <a:pt x="6383" y="3744"/>
                  <a:pt x="6383" y="3744"/>
                </a:cubicBezTo>
                <a:cubicBezTo>
                  <a:pt x="6414" y="3743"/>
                  <a:pt x="6439" y="3717"/>
                  <a:pt x="6439" y="3686"/>
                </a:cubicBezTo>
                <a:cubicBezTo>
                  <a:pt x="6439" y="3677"/>
                  <a:pt x="6436" y="3668"/>
                  <a:pt x="6432" y="3660"/>
                </a:cubicBezTo>
                <a:cubicBezTo>
                  <a:pt x="6956" y="3357"/>
                  <a:pt x="6956" y="3357"/>
                  <a:pt x="6956" y="3357"/>
                </a:cubicBezTo>
                <a:cubicBezTo>
                  <a:pt x="6956" y="3690"/>
                  <a:pt x="6956" y="3690"/>
                  <a:pt x="6956" y="3690"/>
                </a:cubicBezTo>
                <a:lnTo>
                  <a:pt x="6383" y="4014"/>
                </a:lnTo>
                <a:close/>
                <a:moveTo>
                  <a:pt x="6383" y="2294"/>
                </a:moveTo>
                <a:cubicBezTo>
                  <a:pt x="6384" y="1680"/>
                  <a:pt x="6384" y="1680"/>
                  <a:pt x="6384" y="1680"/>
                </a:cubicBezTo>
                <a:cubicBezTo>
                  <a:pt x="6672" y="1513"/>
                  <a:pt x="6672" y="1513"/>
                  <a:pt x="6672" y="1513"/>
                </a:cubicBezTo>
                <a:cubicBezTo>
                  <a:pt x="6673" y="1852"/>
                  <a:pt x="6673" y="1852"/>
                  <a:pt x="6673" y="1852"/>
                </a:cubicBezTo>
                <a:cubicBezTo>
                  <a:pt x="6957" y="1686"/>
                  <a:pt x="6957" y="1686"/>
                  <a:pt x="6957" y="1686"/>
                </a:cubicBezTo>
                <a:cubicBezTo>
                  <a:pt x="6957" y="2011"/>
                  <a:pt x="6957" y="2011"/>
                  <a:pt x="6957" y="2011"/>
                </a:cubicBezTo>
                <a:cubicBezTo>
                  <a:pt x="6426" y="2317"/>
                  <a:pt x="6426" y="2317"/>
                  <a:pt x="6426" y="2317"/>
                </a:cubicBezTo>
                <a:cubicBezTo>
                  <a:pt x="6416" y="2304"/>
                  <a:pt x="6401" y="2295"/>
                  <a:pt x="6383" y="2294"/>
                </a:cubicBezTo>
                <a:close/>
                <a:moveTo>
                  <a:pt x="6907" y="1346"/>
                </a:moveTo>
                <a:cubicBezTo>
                  <a:pt x="6907" y="1354"/>
                  <a:pt x="6909" y="1362"/>
                  <a:pt x="6912" y="1369"/>
                </a:cubicBezTo>
                <a:cubicBezTo>
                  <a:pt x="6677" y="1505"/>
                  <a:pt x="6677" y="1505"/>
                  <a:pt x="6677" y="1505"/>
                </a:cubicBezTo>
                <a:cubicBezTo>
                  <a:pt x="6676" y="1186"/>
                  <a:pt x="6676" y="1186"/>
                  <a:pt x="6676" y="1186"/>
                </a:cubicBezTo>
                <a:cubicBezTo>
                  <a:pt x="6913" y="1322"/>
                  <a:pt x="6913" y="1322"/>
                  <a:pt x="6913" y="1322"/>
                </a:cubicBezTo>
                <a:cubicBezTo>
                  <a:pt x="6909" y="1329"/>
                  <a:pt x="6907" y="1337"/>
                  <a:pt x="6907" y="1346"/>
                </a:cubicBezTo>
                <a:close/>
                <a:moveTo>
                  <a:pt x="6915" y="1374"/>
                </a:moveTo>
                <a:cubicBezTo>
                  <a:pt x="6923" y="1388"/>
                  <a:pt x="6939" y="1398"/>
                  <a:pt x="6956" y="1399"/>
                </a:cubicBezTo>
                <a:cubicBezTo>
                  <a:pt x="6957" y="1681"/>
                  <a:pt x="6957" y="1681"/>
                  <a:pt x="6957" y="1681"/>
                </a:cubicBezTo>
                <a:cubicBezTo>
                  <a:pt x="6678" y="1844"/>
                  <a:pt x="6678" y="1844"/>
                  <a:pt x="6678" y="1844"/>
                </a:cubicBezTo>
                <a:cubicBezTo>
                  <a:pt x="6677" y="1510"/>
                  <a:pt x="6677" y="1510"/>
                  <a:pt x="6677" y="1510"/>
                </a:cubicBezTo>
                <a:lnTo>
                  <a:pt x="6915" y="1374"/>
                </a:lnTo>
                <a:close/>
                <a:moveTo>
                  <a:pt x="6674" y="513"/>
                </a:moveTo>
                <a:cubicBezTo>
                  <a:pt x="6958" y="676"/>
                  <a:pt x="6958" y="676"/>
                  <a:pt x="6958" y="676"/>
                </a:cubicBezTo>
                <a:cubicBezTo>
                  <a:pt x="6958" y="1293"/>
                  <a:pt x="6958" y="1293"/>
                  <a:pt x="6958" y="1293"/>
                </a:cubicBezTo>
                <a:cubicBezTo>
                  <a:pt x="6942" y="1294"/>
                  <a:pt x="6927" y="1301"/>
                  <a:pt x="6918" y="1313"/>
                </a:cubicBezTo>
                <a:cubicBezTo>
                  <a:pt x="6676" y="1174"/>
                  <a:pt x="6676" y="1174"/>
                  <a:pt x="6676" y="1174"/>
                </a:cubicBezTo>
                <a:lnTo>
                  <a:pt x="6674" y="513"/>
                </a:lnTo>
                <a:close/>
                <a:moveTo>
                  <a:pt x="7251" y="2518"/>
                </a:moveTo>
                <a:cubicBezTo>
                  <a:pt x="7252" y="2855"/>
                  <a:pt x="7252" y="2855"/>
                  <a:pt x="7252" y="2855"/>
                </a:cubicBezTo>
                <a:cubicBezTo>
                  <a:pt x="7255" y="2853"/>
                  <a:pt x="7255" y="2853"/>
                  <a:pt x="7255" y="2853"/>
                </a:cubicBezTo>
                <a:cubicBezTo>
                  <a:pt x="7537" y="2691"/>
                  <a:pt x="7537" y="2691"/>
                  <a:pt x="7537" y="2691"/>
                </a:cubicBezTo>
                <a:cubicBezTo>
                  <a:pt x="7537" y="3015"/>
                  <a:pt x="7537" y="3015"/>
                  <a:pt x="7537" y="3015"/>
                </a:cubicBezTo>
                <a:cubicBezTo>
                  <a:pt x="6963" y="3346"/>
                  <a:pt x="6963" y="3346"/>
                  <a:pt x="6963" y="3346"/>
                </a:cubicBezTo>
                <a:cubicBezTo>
                  <a:pt x="6963" y="2684"/>
                  <a:pt x="6963" y="2684"/>
                  <a:pt x="6963" y="2684"/>
                </a:cubicBezTo>
                <a:lnTo>
                  <a:pt x="7251" y="2518"/>
                </a:lnTo>
                <a:close/>
                <a:moveTo>
                  <a:pt x="6966" y="3689"/>
                </a:moveTo>
                <a:cubicBezTo>
                  <a:pt x="6966" y="3358"/>
                  <a:pt x="6966" y="3358"/>
                  <a:pt x="6966" y="3358"/>
                </a:cubicBezTo>
                <a:cubicBezTo>
                  <a:pt x="7537" y="3688"/>
                  <a:pt x="7537" y="3688"/>
                  <a:pt x="7537" y="3688"/>
                </a:cubicBezTo>
                <a:cubicBezTo>
                  <a:pt x="7537" y="4015"/>
                  <a:pt x="7537" y="4015"/>
                  <a:pt x="7537" y="4015"/>
                </a:cubicBezTo>
                <a:lnTo>
                  <a:pt x="6966" y="3689"/>
                </a:lnTo>
                <a:close/>
                <a:moveTo>
                  <a:pt x="7537" y="4021"/>
                </a:moveTo>
                <a:cubicBezTo>
                  <a:pt x="7537" y="4349"/>
                  <a:pt x="7537" y="4349"/>
                  <a:pt x="7537" y="4349"/>
                </a:cubicBezTo>
                <a:cubicBezTo>
                  <a:pt x="6966" y="4019"/>
                  <a:pt x="6966" y="4019"/>
                  <a:pt x="6966" y="4019"/>
                </a:cubicBezTo>
                <a:cubicBezTo>
                  <a:pt x="6966" y="3694"/>
                  <a:pt x="6966" y="3694"/>
                  <a:pt x="6966" y="3694"/>
                </a:cubicBezTo>
                <a:lnTo>
                  <a:pt x="7537" y="4021"/>
                </a:lnTo>
                <a:close/>
                <a:moveTo>
                  <a:pt x="7506" y="2349"/>
                </a:moveTo>
                <a:cubicBezTo>
                  <a:pt x="7506" y="2354"/>
                  <a:pt x="7507" y="2359"/>
                  <a:pt x="7509" y="2363"/>
                </a:cubicBezTo>
                <a:cubicBezTo>
                  <a:pt x="7255" y="2509"/>
                  <a:pt x="7255" y="2509"/>
                  <a:pt x="7255" y="2509"/>
                </a:cubicBezTo>
                <a:cubicBezTo>
                  <a:pt x="7254" y="2188"/>
                  <a:pt x="7254" y="2188"/>
                  <a:pt x="7254" y="2188"/>
                </a:cubicBezTo>
                <a:cubicBezTo>
                  <a:pt x="7508" y="2335"/>
                  <a:pt x="7508" y="2335"/>
                  <a:pt x="7508" y="2335"/>
                </a:cubicBezTo>
                <a:cubicBezTo>
                  <a:pt x="7507" y="2339"/>
                  <a:pt x="7506" y="2344"/>
                  <a:pt x="7506" y="2349"/>
                </a:cubicBezTo>
                <a:close/>
                <a:moveTo>
                  <a:pt x="7511" y="2367"/>
                </a:moveTo>
                <a:cubicBezTo>
                  <a:pt x="7517" y="2376"/>
                  <a:pt x="7526" y="2382"/>
                  <a:pt x="7537" y="2384"/>
                </a:cubicBezTo>
                <a:cubicBezTo>
                  <a:pt x="7537" y="2685"/>
                  <a:pt x="7537" y="2685"/>
                  <a:pt x="7537" y="2685"/>
                </a:cubicBezTo>
                <a:cubicBezTo>
                  <a:pt x="7256" y="2846"/>
                  <a:pt x="7256" y="2846"/>
                  <a:pt x="7256" y="2846"/>
                </a:cubicBezTo>
                <a:cubicBezTo>
                  <a:pt x="7255" y="2515"/>
                  <a:pt x="7255" y="2515"/>
                  <a:pt x="7255" y="2515"/>
                </a:cubicBezTo>
                <a:lnTo>
                  <a:pt x="7511" y="2367"/>
                </a:lnTo>
                <a:close/>
                <a:moveTo>
                  <a:pt x="7542" y="3023"/>
                </a:moveTo>
                <a:cubicBezTo>
                  <a:pt x="7829" y="3190"/>
                  <a:pt x="7829" y="3190"/>
                  <a:pt x="7829" y="3190"/>
                </a:cubicBezTo>
                <a:cubicBezTo>
                  <a:pt x="7829" y="3517"/>
                  <a:pt x="7829" y="3517"/>
                  <a:pt x="7829" y="3517"/>
                </a:cubicBezTo>
                <a:cubicBezTo>
                  <a:pt x="7540" y="3684"/>
                  <a:pt x="7540" y="3684"/>
                  <a:pt x="7540" y="3684"/>
                </a:cubicBezTo>
                <a:cubicBezTo>
                  <a:pt x="6968" y="3354"/>
                  <a:pt x="6968" y="3354"/>
                  <a:pt x="6968" y="3354"/>
                </a:cubicBezTo>
                <a:lnTo>
                  <a:pt x="7542" y="3023"/>
                </a:lnTo>
                <a:close/>
                <a:moveTo>
                  <a:pt x="7829" y="3523"/>
                </a:moveTo>
                <a:cubicBezTo>
                  <a:pt x="7828" y="3852"/>
                  <a:pt x="7828" y="3852"/>
                  <a:pt x="7828" y="3852"/>
                </a:cubicBezTo>
                <a:cubicBezTo>
                  <a:pt x="7542" y="4017"/>
                  <a:pt x="7542" y="4017"/>
                  <a:pt x="7542" y="4017"/>
                </a:cubicBezTo>
                <a:cubicBezTo>
                  <a:pt x="7542" y="3688"/>
                  <a:pt x="7542" y="3688"/>
                  <a:pt x="7542" y="3688"/>
                </a:cubicBezTo>
                <a:lnTo>
                  <a:pt x="7829" y="3523"/>
                </a:lnTo>
                <a:close/>
                <a:moveTo>
                  <a:pt x="7571" y="2368"/>
                </a:moveTo>
                <a:cubicBezTo>
                  <a:pt x="7828" y="2517"/>
                  <a:pt x="7828" y="2517"/>
                  <a:pt x="7828" y="2517"/>
                </a:cubicBezTo>
                <a:cubicBezTo>
                  <a:pt x="7546" y="2679"/>
                  <a:pt x="7546" y="2679"/>
                  <a:pt x="7546" y="2679"/>
                </a:cubicBezTo>
                <a:cubicBezTo>
                  <a:pt x="7546" y="2384"/>
                  <a:pt x="7546" y="2384"/>
                  <a:pt x="7546" y="2384"/>
                </a:cubicBezTo>
                <a:cubicBezTo>
                  <a:pt x="7557" y="2382"/>
                  <a:pt x="7566" y="2377"/>
                  <a:pt x="7571" y="2368"/>
                </a:cubicBezTo>
                <a:close/>
                <a:moveTo>
                  <a:pt x="7831" y="2521"/>
                </a:moveTo>
                <a:cubicBezTo>
                  <a:pt x="7829" y="3179"/>
                  <a:pt x="7829" y="3179"/>
                  <a:pt x="7829" y="3179"/>
                </a:cubicBezTo>
                <a:cubicBezTo>
                  <a:pt x="7546" y="3015"/>
                  <a:pt x="7546" y="3015"/>
                  <a:pt x="7546" y="3015"/>
                </a:cubicBezTo>
                <a:cubicBezTo>
                  <a:pt x="7546" y="2685"/>
                  <a:pt x="7546" y="2685"/>
                  <a:pt x="7546" y="2685"/>
                </a:cubicBezTo>
                <a:lnTo>
                  <a:pt x="7831" y="2521"/>
                </a:lnTo>
                <a:close/>
                <a:moveTo>
                  <a:pt x="7832" y="3855"/>
                </a:moveTo>
                <a:cubicBezTo>
                  <a:pt x="7832" y="3853"/>
                  <a:pt x="7832" y="3853"/>
                  <a:pt x="7832" y="3853"/>
                </a:cubicBezTo>
                <a:cubicBezTo>
                  <a:pt x="7833" y="3520"/>
                  <a:pt x="7833" y="3520"/>
                  <a:pt x="7833" y="3520"/>
                </a:cubicBezTo>
                <a:cubicBezTo>
                  <a:pt x="8074" y="3381"/>
                  <a:pt x="8074" y="3381"/>
                  <a:pt x="8074" y="3381"/>
                </a:cubicBezTo>
                <a:cubicBezTo>
                  <a:pt x="8083" y="3395"/>
                  <a:pt x="8098" y="3404"/>
                  <a:pt x="8115" y="3406"/>
                </a:cubicBezTo>
                <a:cubicBezTo>
                  <a:pt x="8115" y="4018"/>
                  <a:pt x="8115" y="4018"/>
                  <a:pt x="8115" y="4018"/>
                </a:cubicBezTo>
                <a:cubicBezTo>
                  <a:pt x="7542" y="4350"/>
                  <a:pt x="7542" y="4350"/>
                  <a:pt x="7542" y="4350"/>
                </a:cubicBezTo>
                <a:cubicBezTo>
                  <a:pt x="7542" y="4023"/>
                  <a:pt x="7542" y="4023"/>
                  <a:pt x="7542" y="4023"/>
                </a:cubicBezTo>
                <a:cubicBezTo>
                  <a:pt x="7543" y="4022"/>
                  <a:pt x="7543" y="4022"/>
                  <a:pt x="7543" y="4022"/>
                </a:cubicBezTo>
                <a:lnTo>
                  <a:pt x="7832" y="3855"/>
                </a:lnTo>
                <a:close/>
                <a:moveTo>
                  <a:pt x="7833" y="3514"/>
                </a:moveTo>
                <a:cubicBezTo>
                  <a:pt x="7834" y="3193"/>
                  <a:pt x="7834" y="3193"/>
                  <a:pt x="7834" y="3193"/>
                </a:cubicBezTo>
                <a:cubicBezTo>
                  <a:pt x="8071" y="3330"/>
                  <a:pt x="8071" y="3330"/>
                  <a:pt x="8071" y="3330"/>
                </a:cubicBezTo>
                <a:cubicBezTo>
                  <a:pt x="8068" y="3337"/>
                  <a:pt x="8066" y="3344"/>
                  <a:pt x="8066" y="3353"/>
                </a:cubicBezTo>
                <a:cubicBezTo>
                  <a:pt x="8066" y="3361"/>
                  <a:pt x="8068" y="3369"/>
                  <a:pt x="8072" y="3377"/>
                </a:cubicBezTo>
                <a:lnTo>
                  <a:pt x="7833" y="3514"/>
                </a:lnTo>
                <a:close/>
                <a:moveTo>
                  <a:pt x="7834" y="3181"/>
                </a:moveTo>
                <a:cubicBezTo>
                  <a:pt x="7836" y="2521"/>
                  <a:pt x="7836" y="2521"/>
                  <a:pt x="7836" y="2521"/>
                </a:cubicBezTo>
                <a:cubicBezTo>
                  <a:pt x="8118" y="2684"/>
                  <a:pt x="8118" y="2684"/>
                  <a:pt x="8118" y="2684"/>
                </a:cubicBezTo>
                <a:cubicBezTo>
                  <a:pt x="8118" y="3299"/>
                  <a:pt x="8118" y="3299"/>
                  <a:pt x="8118" y="3299"/>
                </a:cubicBezTo>
                <a:cubicBezTo>
                  <a:pt x="8101" y="3300"/>
                  <a:pt x="8086" y="3309"/>
                  <a:pt x="8076" y="3321"/>
                </a:cubicBezTo>
                <a:lnTo>
                  <a:pt x="7834" y="3181"/>
                </a:lnTo>
                <a:close/>
                <a:moveTo>
                  <a:pt x="8120" y="4027"/>
                </a:moveTo>
                <a:cubicBezTo>
                  <a:pt x="8403" y="4189"/>
                  <a:pt x="8403" y="4189"/>
                  <a:pt x="8403" y="4189"/>
                </a:cubicBezTo>
                <a:cubicBezTo>
                  <a:pt x="7830" y="4520"/>
                  <a:pt x="7830" y="4520"/>
                  <a:pt x="7830" y="4520"/>
                </a:cubicBezTo>
                <a:cubicBezTo>
                  <a:pt x="7548" y="4358"/>
                  <a:pt x="7548" y="4358"/>
                  <a:pt x="7548" y="4358"/>
                </a:cubicBezTo>
                <a:lnTo>
                  <a:pt x="8120" y="4027"/>
                </a:lnTo>
                <a:close/>
                <a:moveTo>
                  <a:pt x="7827" y="4524"/>
                </a:moveTo>
                <a:cubicBezTo>
                  <a:pt x="7829" y="5185"/>
                  <a:pt x="7829" y="5185"/>
                  <a:pt x="7829" y="5185"/>
                </a:cubicBezTo>
                <a:cubicBezTo>
                  <a:pt x="7546" y="5022"/>
                  <a:pt x="7546" y="5022"/>
                  <a:pt x="7546" y="5022"/>
                </a:cubicBezTo>
                <a:cubicBezTo>
                  <a:pt x="7546" y="4362"/>
                  <a:pt x="7546" y="4362"/>
                  <a:pt x="7546" y="4362"/>
                </a:cubicBezTo>
                <a:lnTo>
                  <a:pt x="7827" y="4524"/>
                </a:lnTo>
                <a:close/>
                <a:moveTo>
                  <a:pt x="8123" y="2684"/>
                </a:moveTo>
                <a:cubicBezTo>
                  <a:pt x="8696" y="2353"/>
                  <a:pt x="8696" y="2353"/>
                  <a:pt x="8696" y="2353"/>
                </a:cubicBezTo>
                <a:cubicBezTo>
                  <a:pt x="8695" y="3015"/>
                  <a:pt x="8695" y="3015"/>
                  <a:pt x="8695" y="3015"/>
                </a:cubicBezTo>
                <a:cubicBezTo>
                  <a:pt x="8163" y="3322"/>
                  <a:pt x="8163" y="3322"/>
                  <a:pt x="8163" y="3322"/>
                </a:cubicBezTo>
                <a:cubicBezTo>
                  <a:pt x="8154" y="3309"/>
                  <a:pt x="8140" y="3301"/>
                  <a:pt x="8123" y="3300"/>
                </a:cubicBezTo>
                <a:lnTo>
                  <a:pt x="8123" y="2684"/>
                </a:lnTo>
                <a:close/>
                <a:moveTo>
                  <a:pt x="8165" y="3380"/>
                </a:moveTo>
                <a:cubicBezTo>
                  <a:pt x="8409" y="3522"/>
                  <a:pt x="8409" y="3522"/>
                  <a:pt x="8409" y="3522"/>
                </a:cubicBezTo>
                <a:cubicBezTo>
                  <a:pt x="8408" y="4181"/>
                  <a:pt x="8408" y="4181"/>
                  <a:pt x="8408" y="4181"/>
                </a:cubicBezTo>
                <a:cubicBezTo>
                  <a:pt x="8125" y="4018"/>
                  <a:pt x="8125" y="4018"/>
                  <a:pt x="8125" y="4018"/>
                </a:cubicBezTo>
                <a:cubicBezTo>
                  <a:pt x="8125" y="3406"/>
                  <a:pt x="8125" y="3406"/>
                  <a:pt x="8125" y="3406"/>
                </a:cubicBezTo>
                <a:cubicBezTo>
                  <a:pt x="8142" y="3404"/>
                  <a:pt x="8157" y="3394"/>
                  <a:pt x="8165" y="3380"/>
                </a:cubicBezTo>
                <a:close/>
                <a:moveTo>
                  <a:pt x="8118" y="5352"/>
                </a:moveTo>
                <a:cubicBezTo>
                  <a:pt x="7834" y="5188"/>
                  <a:pt x="7834" y="5188"/>
                  <a:pt x="7834" y="5188"/>
                </a:cubicBezTo>
                <a:cubicBezTo>
                  <a:pt x="7832" y="4527"/>
                  <a:pt x="7832" y="4527"/>
                  <a:pt x="7832" y="4527"/>
                </a:cubicBezTo>
                <a:cubicBezTo>
                  <a:pt x="8070" y="4664"/>
                  <a:pt x="8070" y="4664"/>
                  <a:pt x="8070" y="4664"/>
                </a:cubicBezTo>
                <a:cubicBezTo>
                  <a:pt x="8065" y="4672"/>
                  <a:pt x="8063" y="4682"/>
                  <a:pt x="8063" y="4691"/>
                </a:cubicBezTo>
                <a:cubicBezTo>
                  <a:pt x="8063" y="4722"/>
                  <a:pt x="8087" y="4747"/>
                  <a:pt x="8117" y="4749"/>
                </a:cubicBezTo>
                <a:lnTo>
                  <a:pt x="8118" y="5352"/>
                </a:lnTo>
                <a:close/>
                <a:moveTo>
                  <a:pt x="8113" y="5360"/>
                </a:moveTo>
                <a:cubicBezTo>
                  <a:pt x="7835" y="5521"/>
                  <a:pt x="7835" y="5521"/>
                  <a:pt x="7835" y="5521"/>
                </a:cubicBezTo>
                <a:cubicBezTo>
                  <a:pt x="7834" y="5199"/>
                  <a:pt x="7834" y="5199"/>
                  <a:pt x="7834" y="5199"/>
                </a:cubicBezTo>
                <a:lnTo>
                  <a:pt x="8113" y="5360"/>
                </a:lnTo>
                <a:close/>
                <a:moveTo>
                  <a:pt x="8116" y="6025"/>
                </a:moveTo>
                <a:cubicBezTo>
                  <a:pt x="7570" y="6341"/>
                  <a:pt x="7570" y="6341"/>
                  <a:pt x="7570" y="6341"/>
                </a:cubicBezTo>
                <a:cubicBezTo>
                  <a:pt x="7564" y="6333"/>
                  <a:pt x="7554" y="6327"/>
                  <a:pt x="7543" y="6327"/>
                </a:cubicBezTo>
                <a:cubicBezTo>
                  <a:pt x="7543" y="5751"/>
                  <a:pt x="7543" y="5751"/>
                  <a:pt x="7543" y="5751"/>
                </a:cubicBezTo>
                <a:cubicBezTo>
                  <a:pt x="7575" y="5751"/>
                  <a:pt x="7600" y="5725"/>
                  <a:pt x="7600" y="5693"/>
                </a:cubicBezTo>
                <a:cubicBezTo>
                  <a:pt x="7600" y="5684"/>
                  <a:pt x="7597" y="5674"/>
                  <a:pt x="7593" y="5666"/>
                </a:cubicBezTo>
                <a:cubicBezTo>
                  <a:pt x="7830" y="5530"/>
                  <a:pt x="7830" y="5530"/>
                  <a:pt x="7830" y="5530"/>
                </a:cubicBezTo>
                <a:cubicBezTo>
                  <a:pt x="7831" y="6163"/>
                  <a:pt x="7831" y="6163"/>
                  <a:pt x="7831" y="6163"/>
                </a:cubicBezTo>
                <a:cubicBezTo>
                  <a:pt x="7836" y="6163"/>
                  <a:pt x="7836" y="6163"/>
                  <a:pt x="7836" y="6163"/>
                </a:cubicBezTo>
                <a:cubicBezTo>
                  <a:pt x="7835" y="5527"/>
                  <a:pt x="7835" y="5527"/>
                  <a:pt x="7835" y="5527"/>
                </a:cubicBezTo>
                <a:cubicBezTo>
                  <a:pt x="8116" y="5364"/>
                  <a:pt x="8116" y="5364"/>
                  <a:pt x="8116" y="5364"/>
                </a:cubicBezTo>
                <a:lnTo>
                  <a:pt x="8116" y="6025"/>
                </a:lnTo>
                <a:close/>
                <a:moveTo>
                  <a:pt x="7542" y="5635"/>
                </a:moveTo>
                <a:cubicBezTo>
                  <a:pt x="7521" y="5635"/>
                  <a:pt x="7502" y="5646"/>
                  <a:pt x="7492" y="5663"/>
                </a:cubicBezTo>
                <a:cubicBezTo>
                  <a:pt x="6971" y="5360"/>
                  <a:pt x="6971" y="5360"/>
                  <a:pt x="6971" y="5360"/>
                </a:cubicBezTo>
                <a:cubicBezTo>
                  <a:pt x="7542" y="5030"/>
                  <a:pt x="7542" y="5030"/>
                  <a:pt x="7542" y="5030"/>
                </a:cubicBezTo>
                <a:cubicBezTo>
                  <a:pt x="7829" y="5197"/>
                  <a:pt x="7829" y="5197"/>
                  <a:pt x="7829" y="5197"/>
                </a:cubicBezTo>
                <a:cubicBezTo>
                  <a:pt x="7830" y="5524"/>
                  <a:pt x="7830" y="5524"/>
                  <a:pt x="7830" y="5524"/>
                </a:cubicBezTo>
                <a:cubicBezTo>
                  <a:pt x="7591" y="5662"/>
                  <a:pt x="7591" y="5662"/>
                  <a:pt x="7591" y="5662"/>
                </a:cubicBezTo>
                <a:cubicBezTo>
                  <a:pt x="7580" y="5646"/>
                  <a:pt x="7562" y="5635"/>
                  <a:pt x="7542" y="5635"/>
                </a:cubicBezTo>
                <a:close/>
                <a:moveTo>
                  <a:pt x="7538" y="6327"/>
                </a:moveTo>
                <a:cubicBezTo>
                  <a:pt x="7528" y="6328"/>
                  <a:pt x="7519" y="6333"/>
                  <a:pt x="7513" y="6341"/>
                </a:cubicBezTo>
                <a:cubicBezTo>
                  <a:pt x="6967" y="6026"/>
                  <a:pt x="6967" y="6026"/>
                  <a:pt x="6967" y="6026"/>
                </a:cubicBezTo>
                <a:cubicBezTo>
                  <a:pt x="6967" y="5364"/>
                  <a:pt x="6967" y="5364"/>
                  <a:pt x="6967" y="5364"/>
                </a:cubicBezTo>
                <a:cubicBezTo>
                  <a:pt x="7490" y="5667"/>
                  <a:pt x="7490" y="5667"/>
                  <a:pt x="7490" y="5667"/>
                </a:cubicBezTo>
                <a:cubicBezTo>
                  <a:pt x="7486" y="5675"/>
                  <a:pt x="7483" y="5684"/>
                  <a:pt x="7483" y="5693"/>
                </a:cubicBezTo>
                <a:cubicBezTo>
                  <a:pt x="7483" y="5724"/>
                  <a:pt x="7508" y="5749"/>
                  <a:pt x="7538" y="5751"/>
                </a:cubicBezTo>
                <a:lnTo>
                  <a:pt x="7538" y="6327"/>
                </a:lnTo>
                <a:close/>
                <a:moveTo>
                  <a:pt x="6963" y="5353"/>
                </a:moveTo>
                <a:cubicBezTo>
                  <a:pt x="6963" y="4692"/>
                  <a:pt x="6963" y="4692"/>
                  <a:pt x="6963" y="4692"/>
                </a:cubicBezTo>
                <a:cubicBezTo>
                  <a:pt x="7536" y="4361"/>
                  <a:pt x="7536" y="4361"/>
                  <a:pt x="7536" y="4361"/>
                </a:cubicBezTo>
                <a:cubicBezTo>
                  <a:pt x="7537" y="5022"/>
                  <a:pt x="7537" y="5022"/>
                  <a:pt x="7537" y="5022"/>
                </a:cubicBezTo>
                <a:lnTo>
                  <a:pt x="6963" y="5353"/>
                </a:lnTo>
                <a:close/>
                <a:moveTo>
                  <a:pt x="6960" y="4688"/>
                </a:moveTo>
                <a:cubicBezTo>
                  <a:pt x="6389" y="4358"/>
                  <a:pt x="6389" y="4358"/>
                  <a:pt x="6389" y="4358"/>
                </a:cubicBezTo>
                <a:cubicBezTo>
                  <a:pt x="6961" y="4027"/>
                  <a:pt x="6961" y="4027"/>
                  <a:pt x="6961" y="4027"/>
                </a:cubicBezTo>
                <a:cubicBezTo>
                  <a:pt x="7532" y="4357"/>
                  <a:pt x="7532" y="4357"/>
                  <a:pt x="7532" y="4357"/>
                </a:cubicBezTo>
                <a:lnTo>
                  <a:pt x="6960" y="4688"/>
                </a:lnTo>
                <a:close/>
                <a:moveTo>
                  <a:pt x="6959" y="5352"/>
                </a:moveTo>
                <a:cubicBezTo>
                  <a:pt x="6429" y="5045"/>
                  <a:pt x="6429" y="5045"/>
                  <a:pt x="6429" y="5045"/>
                </a:cubicBezTo>
                <a:cubicBezTo>
                  <a:pt x="6432" y="5038"/>
                  <a:pt x="6434" y="5031"/>
                  <a:pt x="6434" y="5023"/>
                </a:cubicBezTo>
                <a:cubicBezTo>
                  <a:pt x="6434" y="4996"/>
                  <a:pt x="6413" y="4974"/>
                  <a:pt x="6387" y="4971"/>
                </a:cubicBezTo>
                <a:cubicBezTo>
                  <a:pt x="6386" y="4361"/>
                  <a:pt x="6386" y="4361"/>
                  <a:pt x="6386" y="4361"/>
                </a:cubicBezTo>
                <a:cubicBezTo>
                  <a:pt x="6958" y="4692"/>
                  <a:pt x="6958" y="4692"/>
                  <a:pt x="6958" y="4692"/>
                </a:cubicBezTo>
                <a:lnTo>
                  <a:pt x="6959" y="5352"/>
                </a:lnTo>
                <a:close/>
                <a:moveTo>
                  <a:pt x="6381" y="5692"/>
                </a:moveTo>
                <a:cubicBezTo>
                  <a:pt x="6099" y="5528"/>
                  <a:pt x="6099" y="5528"/>
                  <a:pt x="6099" y="5528"/>
                </a:cubicBezTo>
                <a:cubicBezTo>
                  <a:pt x="6096" y="5196"/>
                  <a:pt x="6096" y="5196"/>
                  <a:pt x="6096" y="5196"/>
                </a:cubicBezTo>
                <a:cubicBezTo>
                  <a:pt x="6338" y="5055"/>
                  <a:pt x="6338" y="5055"/>
                  <a:pt x="6338" y="5055"/>
                </a:cubicBezTo>
                <a:cubicBezTo>
                  <a:pt x="6347" y="5068"/>
                  <a:pt x="6363" y="5077"/>
                  <a:pt x="6380" y="5077"/>
                </a:cubicBezTo>
                <a:cubicBezTo>
                  <a:pt x="6399" y="5077"/>
                  <a:pt x="6415" y="5067"/>
                  <a:pt x="6424" y="5054"/>
                </a:cubicBezTo>
                <a:cubicBezTo>
                  <a:pt x="6952" y="5360"/>
                  <a:pt x="6952" y="5360"/>
                  <a:pt x="6952" y="5360"/>
                </a:cubicBezTo>
                <a:lnTo>
                  <a:pt x="6381" y="5692"/>
                </a:lnTo>
                <a:close/>
                <a:moveTo>
                  <a:pt x="6379" y="5696"/>
                </a:moveTo>
                <a:cubicBezTo>
                  <a:pt x="6379" y="6018"/>
                  <a:pt x="6379" y="6018"/>
                  <a:pt x="6379" y="6018"/>
                </a:cubicBezTo>
                <a:cubicBezTo>
                  <a:pt x="6103" y="5856"/>
                  <a:pt x="6103" y="5856"/>
                  <a:pt x="6103" y="5856"/>
                </a:cubicBezTo>
                <a:cubicBezTo>
                  <a:pt x="6099" y="5533"/>
                  <a:pt x="6099" y="5533"/>
                  <a:pt x="6099" y="5533"/>
                </a:cubicBezTo>
                <a:lnTo>
                  <a:pt x="6379" y="5696"/>
                </a:lnTo>
                <a:close/>
                <a:moveTo>
                  <a:pt x="6379" y="6309"/>
                </a:moveTo>
                <a:cubicBezTo>
                  <a:pt x="6362" y="6310"/>
                  <a:pt x="6347" y="6319"/>
                  <a:pt x="6338" y="6333"/>
                </a:cubicBezTo>
                <a:cubicBezTo>
                  <a:pt x="5807" y="6027"/>
                  <a:pt x="5807" y="6027"/>
                  <a:pt x="5807" y="6027"/>
                </a:cubicBezTo>
                <a:cubicBezTo>
                  <a:pt x="5807" y="5364"/>
                  <a:pt x="5807" y="5364"/>
                  <a:pt x="5807" y="5364"/>
                </a:cubicBezTo>
                <a:cubicBezTo>
                  <a:pt x="6094" y="5530"/>
                  <a:pt x="6094" y="5530"/>
                  <a:pt x="6094" y="5530"/>
                </a:cubicBezTo>
                <a:cubicBezTo>
                  <a:pt x="6098" y="5859"/>
                  <a:pt x="6098" y="5859"/>
                  <a:pt x="6098" y="5859"/>
                </a:cubicBezTo>
                <a:cubicBezTo>
                  <a:pt x="6099" y="5860"/>
                  <a:pt x="6099" y="5860"/>
                  <a:pt x="6099" y="5860"/>
                </a:cubicBezTo>
                <a:cubicBezTo>
                  <a:pt x="6379" y="6024"/>
                  <a:pt x="6379" y="6024"/>
                  <a:pt x="6379" y="6024"/>
                </a:cubicBezTo>
                <a:lnTo>
                  <a:pt x="6379" y="6309"/>
                </a:lnTo>
                <a:close/>
                <a:moveTo>
                  <a:pt x="6377" y="7029"/>
                </a:moveTo>
                <a:cubicBezTo>
                  <a:pt x="5804" y="7359"/>
                  <a:pt x="5804" y="7359"/>
                  <a:pt x="5804" y="7359"/>
                </a:cubicBezTo>
                <a:cubicBezTo>
                  <a:pt x="5804" y="6754"/>
                  <a:pt x="5804" y="6754"/>
                  <a:pt x="5804" y="6754"/>
                </a:cubicBezTo>
                <a:cubicBezTo>
                  <a:pt x="5835" y="6754"/>
                  <a:pt x="5861" y="6728"/>
                  <a:pt x="5861" y="6696"/>
                </a:cubicBezTo>
                <a:cubicBezTo>
                  <a:pt x="5861" y="6687"/>
                  <a:pt x="5858" y="6678"/>
                  <a:pt x="5854" y="6670"/>
                </a:cubicBezTo>
                <a:cubicBezTo>
                  <a:pt x="6338" y="6392"/>
                  <a:pt x="6338" y="6392"/>
                  <a:pt x="6338" y="6392"/>
                </a:cubicBezTo>
                <a:cubicBezTo>
                  <a:pt x="6346" y="6405"/>
                  <a:pt x="6361" y="6414"/>
                  <a:pt x="6377" y="6415"/>
                </a:cubicBezTo>
                <a:lnTo>
                  <a:pt x="6377" y="7029"/>
                </a:lnTo>
                <a:close/>
                <a:moveTo>
                  <a:pt x="5516" y="6189"/>
                </a:moveTo>
                <a:cubicBezTo>
                  <a:pt x="5516" y="5525"/>
                  <a:pt x="5516" y="5525"/>
                  <a:pt x="5516" y="5525"/>
                </a:cubicBezTo>
                <a:cubicBezTo>
                  <a:pt x="5797" y="5363"/>
                  <a:pt x="5797" y="5363"/>
                  <a:pt x="5797" y="5363"/>
                </a:cubicBezTo>
                <a:cubicBezTo>
                  <a:pt x="5798" y="5363"/>
                  <a:pt x="5798" y="5363"/>
                  <a:pt x="5798" y="5363"/>
                </a:cubicBezTo>
                <a:cubicBezTo>
                  <a:pt x="5798" y="6027"/>
                  <a:pt x="5798" y="6027"/>
                  <a:pt x="5798" y="6027"/>
                </a:cubicBezTo>
                <a:lnTo>
                  <a:pt x="5516" y="6189"/>
                </a:lnTo>
                <a:close/>
                <a:moveTo>
                  <a:pt x="5511" y="5522"/>
                </a:moveTo>
                <a:cubicBezTo>
                  <a:pt x="4935" y="5195"/>
                  <a:pt x="4935" y="5195"/>
                  <a:pt x="4935" y="5195"/>
                </a:cubicBezTo>
                <a:cubicBezTo>
                  <a:pt x="5223" y="5029"/>
                  <a:pt x="5223" y="5029"/>
                  <a:pt x="5223" y="5029"/>
                </a:cubicBezTo>
                <a:cubicBezTo>
                  <a:pt x="5792" y="5360"/>
                  <a:pt x="5792" y="5360"/>
                  <a:pt x="5792" y="5360"/>
                </a:cubicBezTo>
                <a:lnTo>
                  <a:pt x="5511" y="5522"/>
                </a:lnTo>
                <a:close/>
                <a:moveTo>
                  <a:pt x="5511" y="6526"/>
                </a:moveTo>
                <a:cubicBezTo>
                  <a:pt x="5231" y="6364"/>
                  <a:pt x="5231" y="6364"/>
                  <a:pt x="5231" y="6364"/>
                </a:cubicBezTo>
                <a:cubicBezTo>
                  <a:pt x="5511" y="6203"/>
                  <a:pt x="5511" y="6203"/>
                  <a:pt x="5511" y="6203"/>
                </a:cubicBezTo>
                <a:lnTo>
                  <a:pt x="5511" y="6526"/>
                </a:lnTo>
                <a:close/>
                <a:moveTo>
                  <a:pt x="5224" y="6356"/>
                </a:moveTo>
                <a:cubicBezTo>
                  <a:pt x="5224" y="5694"/>
                  <a:pt x="5224" y="5694"/>
                  <a:pt x="5224" y="5694"/>
                </a:cubicBezTo>
                <a:cubicBezTo>
                  <a:pt x="5511" y="5528"/>
                  <a:pt x="5511" y="5528"/>
                  <a:pt x="5511" y="5528"/>
                </a:cubicBezTo>
                <a:cubicBezTo>
                  <a:pt x="5511" y="6192"/>
                  <a:pt x="5511" y="6192"/>
                  <a:pt x="5511" y="6192"/>
                </a:cubicBezTo>
                <a:lnTo>
                  <a:pt x="5224" y="6356"/>
                </a:lnTo>
                <a:close/>
                <a:moveTo>
                  <a:pt x="5222" y="5689"/>
                </a:moveTo>
                <a:cubicBezTo>
                  <a:pt x="4935" y="5524"/>
                  <a:pt x="4935" y="5524"/>
                  <a:pt x="4935" y="5524"/>
                </a:cubicBezTo>
                <a:cubicBezTo>
                  <a:pt x="4935" y="5200"/>
                  <a:pt x="4935" y="5200"/>
                  <a:pt x="4935" y="5200"/>
                </a:cubicBezTo>
                <a:cubicBezTo>
                  <a:pt x="5506" y="5525"/>
                  <a:pt x="5506" y="5525"/>
                  <a:pt x="5506" y="5525"/>
                </a:cubicBezTo>
                <a:lnTo>
                  <a:pt x="5222" y="5689"/>
                </a:lnTo>
                <a:close/>
                <a:moveTo>
                  <a:pt x="5219" y="6355"/>
                </a:moveTo>
                <a:cubicBezTo>
                  <a:pt x="4935" y="6191"/>
                  <a:pt x="4935" y="6191"/>
                  <a:pt x="4935" y="6191"/>
                </a:cubicBezTo>
                <a:cubicBezTo>
                  <a:pt x="4935" y="5530"/>
                  <a:pt x="4935" y="5530"/>
                  <a:pt x="4935" y="5530"/>
                </a:cubicBezTo>
                <a:cubicBezTo>
                  <a:pt x="5219" y="5694"/>
                  <a:pt x="5219" y="5694"/>
                  <a:pt x="5219" y="5694"/>
                </a:cubicBezTo>
                <a:lnTo>
                  <a:pt x="5219" y="6355"/>
                </a:lnTo>
                <a:close/>
                <a:moveTo>
                  <a:pt x="4642" y="6695"/>
                </a:moveTo>
                <a:cubicBezTo>
                  <a:pt x="4357" y="6530"/>
                  <a:pt x="4357" y="6530"/>
                  <a:pt x="4357" y="6530"/>
                </a:cubicBezTo>
                <a:cubicBezTo>
                  <a:pt x="4930" y="6199"/>
                  <a:pt x="4930" y="6199"/>
                  <a:pt x="4930" y="6199"/>
                </a:cubicBezTo>
                <a:cubicBezTo>
                  <a:pt x="5214" y="6364"/>
                  <a:pt x="5214" y="6364"/>
                  <a:pt x="5214" y="6364"/>
                </a:cubicBezTo>
                <a:lnTo>
                  <a:pt x="4642" y="6695"/>
                </a:lnTo>
                <a:close/>
                <a:moveTo>
                  <a:pt x="4640" y="7315"/>
                </a:moveTo>
                <a:cubicBezTo>
                  <a:pt x="4624" y="7316"/>
                  <a:pt x="4610" y="7324"/>
                  <a:pt x="4600" y="7335"/>
                </a:cubicBezTo>
                <a:cubicBezTo>
                  <a:pt x="4068" y="7030"/>
                  <a:pt x="4068" y="7030"/>
                  <a:pt x="4068" y="7030"/>
                </a:cubicBezTo>
                <a:cubicBezTo>
                  <a:pt x="4068" y="6369"/>
                  <a:pt x="4068" y="6369"/>
                  <a:pt x="4068" y="6369"/>
                </a:cubicBezTo>
                <a:cubicBezTo>
                  <a:pt x="4351" y="6532"/>
                  <a:pt x="4351" y="6532"/>
                  <a:pt x="4351" y="6532"/>
                </a:cubicBezTo>
                <a:cubicBezTo>
                  <a:pt x="4351" y="6534"/>
                  <a:pt x="4351" y="6534"/>
                  <a:pt x="4351" y="6534"/>
                </a:cubicBezTo>
                <a:cubicBezTo>
                  <a:pt x="4352" y="6533"/>
                  <a:pt x="4352" y="6533"/>
                  <a:pt x="4352" y="6533"/>
                </a:cubicBezTo>
                <a:cubicBezTo>
                  <a:pt x="4640" y="6700"/>
                  <a:pt x="4640" y="6700"/>
                  <a:pt x="4640" y="6700"/>
                </a:cubicBezTo>
                <a:lnTo>
                  <a:pt x="4640" y="7315"/>
                </a:lnTo>
                <a:close/>
                <a:moveTo>
                  <a:pt x="4065" y="6357"/>
                </a:moveTo>
                <a:cubicBezTo>
                  <a:pt x="4064" y="5752"/>
                  <a:pt x="4064" y="5752"/>
                  <a:pt x="4064" y="5752"/>
                </a:cubicBezTo>
                <a:cubicBezTo>
                  <a:pt x="4095" y="5751"/>
                  <a:pt x="4120" y="5725"/>
                  <a:pt x="4120" y="5694"/>
                </a:cubicBezTo>
                <a:cubicBezTo>
                  <a:pt x="4120" y="5685"/>
                  <a:pt x="4118" y="5675"/>
                  <a:pt x="4113" y="5667"/>
                </a:cubicBezTo>
                <a:cubicBezTo>
                  <a:pt x="4351" y="5530"/>
                  <a:pt x="4351" y="5530"/>
                  <a:pt x="4351" y="5530"/>
                </a:cubicBezTo>
                <a:cubicBezTo>
                  <a:pt x="4351" y="6192"/>
                  <a:pt x="4351" y="6192"/>
                  <a:pt x="4351" y="6192"/>
                </a:cubicBezTo>
                <a:lnTo>
                  <a:pt x="4065" y="6357"/>
                </a:lnTo>
                <a:close/>
                <a:moveTo>
                  <a:pt x="4062" y="5636"/>
                </a:moveTo>
                <a:cubicBezTo>
                  <a:pt x="4041" y="5636"/>
                  <a:pt x="4023" y="5647"/>
                  <a:pt x="4013" y="5663"/>
                </a:cubicBezTo>
                <a:cubicBezTo>
                  <a:pt x="3532" y="5384"/>
                  <a:pt x="3532" y="5384"/>
                  <a:pt x="3532" y="5384"/>
                </a:cubicBezTo>
                <a:cubicBezTo>
                  <a:pt x="3535" y="5377"/>
                  <a:pt x="3537" y="5370"/>
                  <a:pt x="3537" y="5362"/>
                </a:cubicBezTo>
                <a:cubicBezTo>
                  <a:pt x="3537" y="5353"/>
                  <a:pt x="3535" y="5345"/>
                  <a:pt x="3531" y="5338"/>
                </a:cubicBezTo>
                <a:cubicBezTo>
                  <a:pt x="3777" y="5196"/>
                  <a:pt x="3777" y="5196"/>
                  <a:pt x="3777" y="5196"/>
                </a:cubicBezTo>
                <a:cubicBezTo>
                  <a:pt x="4349" y="5526"/>
                  <a:pt x="4349" y="5526"/>
                  <a:pt x="4349" y="5526"/>
                </a:cubicBezTo>
                <a:cubicBezTo>
                  <a:pt x="4111" y="5663"/>
                  <a:pt x="4111" y="5663"/>
                  <a:pt x="4111" y="5663"/>
                </a:cubicBezTo>
                <a:cubicBezTo>
                  <a:pt x="4101" y="5647"/>
                  <a:pt x="4082" y="5636"/>
                  <a:pt x="4062" y="5636"/>
                </a:cubicBezTo>
                <a:close/>
                <a:moveTo>
                  <a:pt x="4060" y="6356"/>
                </a:moveTo>
                <a:cubicBezTo>
                  <a:pt x="3489" y="6026"/>
                  <a:pt x="3489" y="6026"/>
                  <a:pt x="3489" y="6026"/>
                </a:cubicBezTo>
                <a:cubicBezTo>
                  <a:pt x="3488" y="5415"/>
                  <a:pt x="3488" y="5415"/>
                  <a:pt x="3488" y="5415"/>
                </a:cubicBezTo>
                <a:cubicBezTo>
                  <a:pt x="3506" y="5413"/>
                  <a:pt x="3521" y="5403"/>
                  <a:pt x="3530" y="5389"/>
                </a:cubicBezTo>
                <a:cubicBezTo>
                  <a:pt x="4010" y="5667"/>
                  <a:pt x="4010" y="5667"/>
                  <a:pt x="4010" y="5667"/>
                </a:cubicBezTo>
                <a:cubicBezTo>
                  <a:pt x="4006" y="5675"/>
                  <a:pt x="4004" y="5684"/>
                  <a:pt x="4004" y="5694"/>
                </a:cubicBezTo>
                <a:cubicBezTo>
                  <a:pt x="4004" y="5725"/>
                  <a:pt x="4028" y="5751"/>
                  <a:pt x="4059" y="5752"/>
                </a:cubicBezTo>
                <a:lnTo>
                  <a:pt x="4060" y="6356"/>
                </a:lnTo>
                <a:close/>
                <a:moveTo>
                  <a:pt x="4059" y="7030"/>
                </a:moveTo>
                <a:cubicBezTo>
                  <a:pt x="3485" y="7359"/>
                  <a:pt x="3485" y="7359"/>
                  <a:pt x="3485" y="7359"/>
                </a:cubicBezTo>
                <a:cubicBezTo>
                  <a:pt x="3485" y="6700"/>
                  <a:pt x="3485" y="6700"/>
                  <a:pt x="3485" y="6700"/>
                </a:cubicBezTo>
                <a:cubicBezTo>
                  <a:pt x="4059" y="6368"/>
                  <a:pt x="4059" y="6368"/>
                  <a:pt x="4059" y="6368"/>
                </a:cubicBezTo>
                <a:lnTo>
                  <a:pt x="4059" y="7030"/>
                </a:lnTo>
                <a:close/>
                <a:moveTo>
                  <a:pt x="3196" y="6190"/>
                </a:moveTo>
                <a:cubicBezTo>
                  <a:pt x="3196" y="5528"/>
                  <a:pt x="3196" y="5528"/>
                  <a:pt x="3196" y="5528"/>
                </a:cubicBezTo>
                <a:cubicBezTo>
                  <a:pt x="3437" y="5388"/>
                  <a:pt x="3437" y="5388"/>
                  <a:pt x="3437" y="5388"/>
                </a:cubicBezTo>
                <a:cubicBezTo>
                  <a:pt x="3446" y="5402"/>
                  <a:pt x="3461" y="5413"/>
                  <a:pt x="3478" y="5415"/>
                </a:cubicBezTo>
                <a:cubicBezTo>
                  <a:pt x="3479" y="6026"/>
                  <a:pt x="3479" y="6026"/>
                  <a:pt x="3479" y="6026"/>
                </a:cubicBezTo>
                <a:lnTo>
                  <a:pt x="3196" y="6190"/>
                </a:lnTo>
                <a:close/>
                <a:moveTo>
                  <a:pt x="3196" y="5522"/>
                </a:moveTo>
                <a:cubicBezTo>
                  <a:pt x="3196" y="5200"/>
                  <a:pt x="3196" y="5200"/>
                  <a:pt x="3196" y="5200"/>
                </a:cubicBezTo>
                <a:cubicBezTo>
                  <a:pt x="3436" y="5339"/>
                  <a:pt x="3436" y="5339"/>
                  <a:pt x="3436" y="5339"/>
                </a:cubicBezTo>
                <a:cubicBezTo>
                  <a:pt x="3432" y="5346"/>
                  <a:pt x="3430" y="5353"/>
                  <a:pt x="3430" y="5362"/>
                </a:cubicBezTo>
                <a:cubicBezTo>
                  <a:pt x="3430" y="5369"/>
                  <a:pt x="3432" y="5377"/>
                  <a:pt x="3435" y="5384"/>
                </a:cubicBezTo>
                <a:lnTo>
                  <a:pt x="3196" y="5522"/>
                </a:lnTo>
                <a:close/>
                <a:moveTo>
                  <a:pt x="3196" y="5188"/>
                </a:moveTo>
                <a:cubicBezTo>
                  <a:pt x="2909" y="5022"/>
                  <a:pt x="2909" y="5022"/>
                  <a:pt x="2909" y="5022"/>
                </a:cubicBezTo>
                <a:cubicBezTo>
                  <a:pt x="2909" y="4690"/>
                  <a:pt x="2909" y="4690"/>
                  <a:pt x="2909" y="4690"/>
                </a:cubicBezTo>
                <a:cubicBezTo>
                  <a:pt x="3194" y="4526"/>
                  <a:pt x="3194" y="4526"/>
                  <a:pt x="3194" y="4526"/>
                </a:cubicBezTo>
                <a:cubicBezTo>
                  <a:pt x="3480" y="4693"/>
                  <a:pt x="3480" y="4693"/>
                  <a:pt x="3480" y="4693"/>
                </a:cubicBezTo>
                <a:cubicBezTo>
                  <a:pt x="3480" y="5022"/>
                  <a:pt x="3480" y="5022"/>
                  <a:pt x="3480" y="5022"/>
                </a:cubicBezTo>
                <a:lnTo>
                  <a:pt x="3196" y="5188"/>
                </a:lnTo>
                <a:close/>
                <a:moveTo>
                  <a:pt x="3191" y="6527"/>
                </a:moveTo>
                <a:cubicBezTo>
                  <a:pt x="2912" y="6365"/>
                  <a:pt x="2912" y="6365"/>
                  <a:pt x="2912" y="6365"/>
                </a:cubicBezTo>
                <a:cubicBezTo>
                  <a:pt x="3191" y="6204"/>
                  <a:pt x="3191" y="6204"/>
                  <a:pt x="3191" y="6204"/>
                </a:cubicBezTo>
                <a:lnTo>
                  <a:pt x="3191" y="6527"/>
                </a:lnTo>
                <a:close/>
                <a:moveTo>
                  <a:pt x="2906" y="6358"/>
                </a:moveTo>
                <a:cubicBezTo>
                  <a:pt x="2905" y="5696"/>
                  <a:pt x="2905" y="5696"/>
                  <a:pt x="2905" y="5696"/>
                </a:cubicBezTo>
                <a:cubicBezTo>
                  <a:pt x="3191" y="5530"/>
                  <a:pt x="3191" y="5530"/>
                  <a:pt x="3191" y="5530"/>
                </a:cubicBezTo>
                <a:cubicBezTo>
                  <a:pt x="3191" y="6193"/>
                  <a:pt x="3191" y="6193"/>
                  <a:pt x="3191" y="6193"/>
                </a:cubicBezTo>
                <a:lnTo>
                  <a:pt x="2906" y="6358"/>
                </a:lnTo>
                <a:close/>
                <a:moveTo>
                  <a:pt x="2902" y="5692"/>
                </a:moveTo>
                <a:cubicBezTo>
                  <a:pt x="2617" y="5526"/>
                  <a:pt x="2617" y="5526"/>
                  <a:pt x="2617" y="5526"/>
                </a:cubicBezTo>
                <a:cubicBezTo>
                  <a:pt x="2616" y="5197"/>
                  <a:pt x="2616" y="5197"/>
                  <a:pt x="2616" y="5197"/>
                </a:cubicBezTo>
                <a:cubicBezTo>
                  <a:pt x="2904" y="5030"/>
                  <a:pt x="2904" y="5030"/>
                  <a:pt x="2904" y="5030"/>
                </a:cubicBezTo>
                <a:cubicBezTo>
                  <a:pt x="3191" y="5197"/>
                  <a:pt x="3191" y="5197"/>
                  <a:pt x="3191" y="5197"/>
                </a:cubicBezTo>
                <a:cubicBezTo>
                  <a:pt x="3191" y="5525"/>
                  <a:pt x="3191" y="5525"/>
                  <a:pt x="3191" y="5525"/>
                </a:cubicBezTo>
                <a:lnTo>
                  <a:pt x="2902" y="5692"/>
                </a:lnTo>
                <a:close/>
                <a:moveTo>
                  <a:pt x="2329" y="5689"/>
                </a:moveTo>
                <a:cubicBezTo>
                  <a:pt x="2328" y="5364"/>
                  <a:pt x="2328" y="5364"/>
                  <a:pt x="2328" y="5364"/>
                </a:cubicBezTo>
                <a:cubicBezTo>
                  <a:pt x="2611" y="5528"/>
                  <a:pt x="2611" y="5528"/>
                  <a:pt x="2611" y="5528"/>
                </a:cubicBezTo>
                <a:lnTo>
                  <a:pt x="2329" y="5689"/>
                </a:lnTo>
                <a:close/>
                <a:moveTo>
                  <a:pt x="2332" y="5361"/>
                </a:moveTo>
                <a:cubicBezTo>
                  <a:pt x="2611" y="5200"/>
                  <a:pt x="2611" y="5200"/>
                  <a:pt x="2611" y="5200"/>
                </a:cubicBezTo>
                <a:cubicBezTo>
                  <a:pt x="2612" y="5523"/>
                  <a:pt x="2612" y="5523"/>
                  <a:pt x="2612" y="5523"/>
                </a:cubicBezTo>
                <a:lnTo>
                  <a:pt x="2332" y="5361"/>
                </a:lnTo>
                <a:close/>
                <a:moveTo>
                  <a:pt x="2326" y="5353"/>
                </a:moveTo>
                <a:cubicBezTo>
                  <a:pt x="2326" y="4693"/>
                  <a:pt x="2326" y="4693"/>
                  <a:pt x="2326" y="4693"/>
                </a:cubicBezTo>
                <a:cubicBezTo>
                  <a:pt x="2874" y="4374"/>
                  <a:pt x="2874" y="4374"/>
                  <a:pt x="2874" y="4374"/>
                </a:cubicBezTo>
                <a:cubicBezTo>
                  <a:pt x="2880" y="4383"/>
                  <a:pt x="2889" y="4389"/>
                  <a:pt x="2899" y="4390"/>
                </a:cubicBezTo>
                <a:cubicBezTo>
                  <a:pt x="2899" y="4690"/>
                  <a:pt x="2899" y="4690"/>
                  <a:pt x="2899" y="4690"/>
                </a:cubicBezTo>
                <a:cubicBezTo>
                  <a:pt x="2610" y="4856"/>
                  <a:pt x="2610" y="4856"/>
                  <a:pt x="2610" y="4856"/>
                </a:cubicBezTo>
                <a:cubicBezTo>
                  <a:pt x="2610" y="4857"/>
                  <a:pt x="2610" y="4857"/>
                  <a:pt x="2610" y="4857"/>
                </a:cubicBezTo>
                <a:cubicBezTo>
                  <a:pt x="2611" y="5188"/>
                  <a:pt x="2611" y="5188"/>
                  <a:pt x="2611" y="5188"/>
                </a:cubicBezTo>
                <a:lnTo>
                  <a:pt x="2326" y="5353"/>
                </a:lnTo>
                <a:close/>
                <a:moveTo>
                  <a:pt x="2324" y="4689"/>
                </a:moveTo>
                <a:cubicBezTo>
                  <a:pt x="2038" y="4524"/>
                  <a:pt x="2038" y="4524"/>
                  <a:pt x="2038" y="4524"/>
                </a:cubicBezTo>
                <a:cubicBezTo>
                  <a:pt x="2610" y="4192"/>
                  <a:pt x="2610" y="4192"/>
                  <a:pt x="2610" y="4192"/>
                </a:cubicBezTo>
                <a:cubicBezTo>
                  <a:pt x="2870" y="4344"/>
                  <a:pt x="2870" y="4344"/>
                  <a:pt x="2870" y="4344"/>
                </a:cubicBezTo>
                <a:cubicBezTo>
                  <a:pt x="2869" y="4347"/>
                  <a:pt x="2868" y="4351"/>
                  <a:pt x="2868" y="4355"/>
                </a:cubicBezTo>
                <a:cubicBezTo>
                  <a:pt x="2868" y="4360"/>
                  <a:pt x="2870" y="4365"/>
                  <a:pt x="2872" y="4370"/>
                </a:cubicBezTo>
                <a:lnTo>
                  <a:pt x="2324" y="4689"/>
                </a:lnTo>
                <a:close/>
                <a:moveTo>
                  <a:pt x="1456" y="3520"/>
                </a:moveTo>
                <a:cubicBezTo>
                  <a:pt x="1456" y="3190"/>
                  <a:pt x="1456" y="3190"/>
                  <a:pt x="1456" y="3190"/>
                </a:cubicBezTo>
                <a:cubicBezTo>
                  <a:pt x="1744" y="3023"/>
                  <a:pt x="1744" y="3023"/>
                  <a:pt x="1744" y="3023"/>
                </a:cubicBezTo>
                <a:cubicBezTo>
                  <a:pt x="2291" y="3340"/>
                  <a:pt x="2291" y="3340"/>
                  <a:pt x="2291" y="3340"/>
                </a:cubicBezTo>
                <a:cubicBezTo>
                  <a:pt x="2289" y="3344"/>
                  <a:pt x="2289" y="3348"/>
                  <a:pt x="2289" y="3353"/>
                </a:cubicBezTo>
                <a:cubicBezTo>
                  <a:pt x="2289" y="3358"/>
                  <a:pt x="2290" y="3362"/>
                  <a:pt x="2291" y="3367"/>
                </a:cubicBezTo>
                <a:cubicBezTo>
                  <a:pt x="1743" y="3686"/>
                  <a:pt x="1743" y="3686"/>
                  <a:pt x="1743" y="3686"/>
                </a:cubicBezTo>
                <a:lnTo>
                  <a:pt x="1456" y="3520"/>
                </a:lnTo>
                <a:close/>
                <a:moveTo>
                  <a:pt x="1741" y="3690"/>
                </a:moveTo>
                <a:cubicBezTo>
                  <a:pt x="1741" y="4302"/>
                  <a:pt x="1741" y="4302"/>
                  <a:pt x="1741" y="4302"/>
                </a:cubicBezTo>
                <a:cubicBezTo>
                  <a:pt x="1723" y="4302"/>
                  <a:pt x="1708" y="4311"/>
                  <a:pt x="1699" y="4325"/>
                </a:cubicBezTo>
                <a:cubicBezTo>
                  <a:pt x="1454" y="4184"/>
                  <a:pt x="1454" y="4184"/>
                  <a:pt x="1454" y="4184"/>
                </a:cubicBezTo>
                <a:cubicBezTo>
                  <a:pt x="1456" y="3525"/>
                  <a:pt x="1456" y="3525"/>
                  <a:pt x="1456" y="3525"/>
                </a:cubicBezTo>
                <a:lnTo>
                  <a:pt x="1741" y="3690"/>
                </a:lnTo>
                <a:close/>
                <a:moveTo>
                  <a:pt x="2319" y="4018"/>
                </a:moveTo>
                <a:cubicBezTo>
                  <a:pt x="1788" y="4327"/>
                  <a:pt x="1788" y="4327"/>
                  <a:pt x="1788" y="4327"/>
                </a:cubicBezTo>
                <a:cubicBezTo>
                  <a:pt x="1779" y="4312"/>
                  <a:pt x="1764" y="4303"/>
                  <a:pt x="1746" y="4302"/>
                </a:cubicBezTo>
                <a:cubicBezTo>
                  <a:pt x="1745" y="3690"/>
                  <a:pt x="1745" y="3690"/>
                  <a:pt x="1745" y="3690"/>
                </a:cubicBezTo>
                <a:cubicBezTo>
                  <a:pt x="2294" y="3371"/>
                  <a:pt x="2294" y="3371"/>
                  <a:pt x="2294" y="3371"/>
                </a:cubicBezTo>
                <a:cubicBezTo>
                  <a:pt x="2299" y="3380"/>
                  <a:pt x="2308" y="3386"/>
                  <a:pt x="2319" y="3388"/>
                </a:cubicBezTo>
                <a:lnTo>
                  <a:pt x="2319" y="4018"/>
                </a:lnTo>
                <a:close/>
                <a:moveTo>
                  <a:pt x="2295" y="3332"/>
                </a:moveTo>
                <a:cubicBezTo>
                  <a:pt x="1749" y="3014"/>
                  <a:pt x="1749" y="3014"/>
                  <a:pt x="1749" y="3014"/>
                </a:cubicBezTo>
                <a:cubicBezTo>
                  <a:pt x="1749" y="2356"/>
                  <a:pt x="1749" y="2356"/>
                  <a:pt x="1749" y="2356"/>
                </a:cubicBezTo>
                <a:cubicBezTo>
                  <a:pt x="2320" y="2686"/>
                  <a:pt x="2320" y="2686"/>
                  <a:pt x="2320" y="2686"/>
                </a:cubicBezTo>
                <a:cubicBezTo>
                  <a:pt x="2320" y="3317"/>
                  <a:pt x="2320" y="3317"/>
                  <a:pt x="2320" y="3317"/>
                </a:cubicBezTo>
                <a:cubicBezTo>
                  <a:pt x="2310" y="3318"/>
                  <a:pt x="2301" y="3324"/>
                  <a:pt x="2295" y="3332"/>
                </a:cubicBezTo>
                <a:close/>
                <a:moveTo>
                  <a:pt x="1745" y="1681"/>
                </a:moveTo>
                <a:cubicBezTo>
                  <a:pt x="2029" y="1518"/>
                  <a:pt x="2029" y="1518"/>
                  <a:pt x="2029" y="1518"/>
                </a:cubicBezTo>
                <a:cubicBezTo>
                  <a:pt x="2031" y="2179"/>
                  <a:pt x="2031" y="2179"/>
                  <a:pt x="2031" y="2179"/>
                </a:cubicBezTo>
                <a:cubicBezTo>
                  <a:pt x="1745" y="2344"/>
                  <a:pt x="1745" y="2344"/>
                  <a:pt x="1745" y="2344"/>
                </a:cubicBezTo>
                <a:lnTo>
                  <a:pt x="1745" y="1681"/>
                </a:lnTo>
                <a:close/>
                <a:moveTo>
                  <a:pt x="2035" y="2187"/>
                </a:moveTo>
                <a:cubicBezTo>
                  <a:pt x="2610" y="2515"/>
                  <a:pt x="2610" y="2515"/>
                  <a:pt x="2610" y="2515"/>
                </a:cubicBezTo>
                <a:cubicBezTo>
                  <a:pt x="2323" y="2682"/>
                  <a:pt x="2323" y="2682"/>
                  <a:pt x="2323" y="2682"/>
                </a:cubicBezTo>
                <a:cubicBezTo>
                  <a:pt x="1751" y="2352"/>
                  <a:pt x="1751" y="2352"/>
                  <a:pt x="1751" y="2352"/>
                </a:cubicBezTo>
                <a:lnTo>
                  <a:pt x="2035" y="2187"/>
                </a:lnTo>
                <a:close/>
                <a:moveTo>
                  <a:pt x="2612" y="2520"/>
                </a:moveTo>
                <a:cubicBezTo>
                  <a:pt x="2611" y="3182"/>
                  <a:pt x="2611" y="3182"/>
                  <a:pt x="2611" y="3182"/>
                </a:cubicBezTo>
                <a:cubicBezTo>
                  <a:pt x="2353" y="3332"/>
                  <a:pt x="2353" y="3332"/>
                  <a:pt x="2353" y="3332"/>
                </a:cubicBezTo>
                <a:cubicBezTo>
                  <a:pt x="2347" y="3323"/>
                  <a:pt x="2337" y="3317"/>
                  <a:pt x="2325" y="3317"/>
                </a:cubicBezTo>
                <a:cubicBezTo>
                  <a:pt x="2325" y="2686"/>
                  <a:pt x="2325" y="2686"/>
                  <a:pt x="2325" y="2686"/>
                </a:cubicBezTo>
                <a:lnTo>
                  <a:pt x="2612" y="2520"/>
                </a:lnTo>
                <a:close/>
                <a:moveTo>
                  <a:pt x="2360" y="3353"/>
                </a:moveTo>
                <a:cubicBezTo>
                  <a:pt x="2360" y="3348"/>
                  <a:pt x="2359" y="3344"/>
                  <a:pt x="2358" y="3340"/>
                </a:cubicBezTo>
                <a:cubicBezTo>
                  <a:pt x="2611" y="3194"/>
                  <a:pt x="2611" y="3194"/>
                  <a:pt x="2611" y="3194"/>
                </a:cubicBezTo>
                <a:cubicBezTo>
                  <a:pt x="2611" y="3504"/>
                  <a:pt x="2611" y="3504"/>
                  <a:pt x="2611" y="3504"/>
                </a:cubicBezTo>
                <a:cubicBezTo>
                  <a:pt x="2611" y="3516"/>
                  <a:pt x="2611" y="3516"/>
                  <a:pt x="2611" y="3516"/>
                </a:cubicBezTo>
                <a:cubicBezTo>
                  <a:pt x="2357" y="3368"/>
                  <a:pt x="2357" y="3368"/>
                  <a:pt x="2357" y="3368"/>
                </a:cubicBezTo>
                <a:cubicBezTo>
                  <a:pt x="2359" y="3363"/>
                  <a:pt x="2360" y="3358"/>
                  <a:pt x="2360" y="3353"/>
                </a:cubicBezTo>
                <a:close/>
                <a:moveTo>
                  <a:pt x="2611" y="4182"/>
                </a:moveTo>
                <a:cubicBezTo>
                  <a:pt x="2329" y="4018"/>
                  <a:pt x="2329" y="4018"/>
                  <a:pt x="2329" y="4018"/>
                </a:cubicBezTo>
                <a:cubicBezTo>
                  <a:pt x="2329" y="3388"/>
                  <a:pt x="2329" y="3388"/>
                  <a:pt x="2329" y="3388"/>
                </a:cubicBezTo>
                <a:cubicBezTo>
                  <a:pt x="2340" y="3386"/>
                  <a:pt x="2349" y="3381"/>
                  <a:pt x="2354" y="3372"/>
                </a:cubicBezTo>
                <a:cubicBezTo>
                  <a:pt x="2611" y="3521"/>
                  <a:pt x="2611" y="3521"/>
                  <a:pt x="2611" y="3521"/>
                </a:cubicBezTo>
                <a:lnTo>
                  <a:pt x="2611" y="4182"/>
                </a:lnTo>
                <a:close/>
                <a:moveTo>
                  <a:pt x="2033" y="4521"/>
                </a:moveTo>
                <a:cubicBezTo>
                  <a:pt x="1789" y="4381"/>
                  <a:pt x="1789" y="4381"/>
                  <a:pt x="1789" y="4381"/>
                </a:cubicBezTo>
                <a:cubicBezTo>
                  <a:pt x="1794" y="4373"/>
                  <a:pt x="1796" y="4364"/>
                  <a:pt x="1796" y="4355"/>
                </a:cubicBezTo>
                <a:cubicBezTo>
                  <a:pt x="1796" y="4348"/>
                  <a:pt x="1795" y="4341"/>
                  <a:pt x="1793" y="4335"/>
                </a:cubicBezTo>
                <a:cubicBezTo>
                  <a:pt x="2324" y="4026"/>
                  <a:pt x="2324" y="4026"/>
                  <a:pt x="2324" y="4026"/>
                </a:cubicBezTo>
                <a:cubicBezTo>
                  <a:pt x="2605" y="4189"/>
                  <a:pt x="2605" y="4189"/>
                  <a:pt x="2605" y="4189"/>
                </a:cubicBezTo>
                <a:lnTo>
                  <a:pt x="2033" y="4521"/>
                </a:lnTo>
                <a:close/>
                <a:moveTo>
                  <a:pt x="2032" y="4527"/>
                </a:moveTo>
                <a:cubicBezTo>
                  <a:pt x="2031" y="5185"/>
                  <a:pt x="2031" y="5185"/>
                  <a:pt x="2031" y="5185"/>
                </a:cubicBezTo>
                <a:cubicBezTo>
                  <a:pt x="1777" y="5038"/>
                  <a:pt x="1777" y="5038"/>
                  <a:pt x="1777" y="5038"/>
                </a:cubicBezTo>
                <a:cubicBezTo>
                  <a:pt x="1778" y="5034"/>
                  <a:pt x="1779" y="5031"/>
                  <a:pt x="1779" y="5027"/>
                </a:cubicBezTo>
                <a:cubicBezTo>
                  <a:pt x="1779" y="5010"/>
                  <a:pt x="1766" y="4995"/>
                  <a:pt x="1750" y="4992"/>
                </a:cubicBezTo>
                <a:cubicBezTo>
                  <a:pt x="1750" y="4408"/>
                  <a:pt x="1750" y="4408"/>
                  <a:pt x="1750" y="4408"/>
                </a:cubicBezTo>
                <a:cubicBezTo>
                  <a:pt x="1765" y="4406"/>
                  <a:pt x="1778" y="4397"/>
                  <a:pt x="1787" y="4385"/>
                </a:cubicBezTo>
                <a:lnTo>
                  <a:pt x="2032" y="4527"/>
                </a:lnTo>
                <a:close/>
                <a:moveTo>
                  <a:pt x="2025" y="5193"/>
                </a:moveTo>
                <a:cubicBezTo>
                  <a:pt x="1454" y="5526"/>
                  <a:pt x="1454" y="5526"/>
                  <a:pt x="1454" y="5526"/>
                </a:cubicBezTo>
                <a:cubicBezTo>
                  <a:pt x="1172" y="5363"/>
                  <a:pt x="1172" y="5363"/>
                  <a:pt x="1172" y="5363"/>
                </a:cubicBezTo>
                <a:cubicBezTo>
                  <a:pt x="1714" y="5048"/>
                  <a:pt x="1714" y="5048"/>
                  <a:pt x="1714" y="5048"/>
                </a:cubicBezTo>
                <a:cubicBezTo>
                  <a:pt x="1720" y="5057"/>
                  <a:pt x="1731" y="5063"/>
                  <a:pt x="1743" y="5063"/>
                </a:cubicBezTo>
                <a:cubicBezTo>
                  <a:pt x="1756" y="5063"/>
                  <a:pt x="1767" y="5057"/>
                  <a:pt x="1773" y="5047"/>
                </a:cubicBezTo>
                <a:lnTo>
                  <a:pt x="2025" y="5193"/>
                </a:lnTo>
                <a:close/>
                <a:moveTo>
                  <a:pt x="1453" y="6190"/>
                </a:moveTo>
                <a:cubicBezTo>
                  <a:pt x="1170" y="6026"/>
                  <a:pt x="1170" y="6026"/>
                  <a:pt x="1170" y="6026"/>
                </a:cubicBezTo>
                <a:cubicBezTo>
                  <a:pt x="1170" y="5368"/>
                  <a:pt x="1170" y="5368"/>
                  <a:pt x="1170" y="5368"/>
                </a:cubicBezTo>
                <a:cubicBezTo>
                  <a:pt x="1452" y="5530"/>
                  <a:pt x="1452" y="5530"/>
                  <a:pt x="1452" y="5530"/>
                </a:cubicBezTo>
                <a:lnTo>
                  <a:pt x="1453" y="6190"/>
                </a:lnTo>
                <a:close/>
                <a:moveTo>
                  <a:pt x="1167" y="5355"/>
                </a:moveTo>
                <a:cubicBezTo>
                  <a:pt x="1167" y="4749"/>
                  <a:pt x="1167" y="4749"/>
                  <a:pt x="1167" y="4749"/>
                </a:cubicBezTo>
                <a:cubicBezTo>
                  <a:pt x="1198" y="4748"/>
                  <a:pt x="1223" y="4723"/>
                  <a:pt x="1223" y="4691"/>
                </a:cubicBezTo>
                <a:cubicBezTo>
                  <a:pt x="1223" y="4681"/>
                  <a:pt x="1221" y="4672"/>
                  <a:pt x="1217" y="4664"/>
                </a:cubicBezTo>
                <a:cubicBezTo>
                  <a:pt x="1700" y="4386"/>
                  <a:pt x="1700" y="4386"/>
                  <a:pt x="1700" y="4386"/>
                </a:cubicBezTo>
                <a:cubicBezTo>
                  <a:pt x="1709" y="4398"/>
                  <a:pt x="1723" y="4407"/>
                  <a:pt x="1740" y="4408"/>
                </a:cubicBezTo>
                <a:cubicBezTo>
                  <a:pt x="1740" y="4992"/>
                  <a:pt x="1740" y="4992"/>
                  <a:pt x="1740" y="4992"/>
                </a:cubicBezTo>
                <a:cubicBezTo>
                  <a:pt x="1722" y="4994"/>
                  <a:pt x="1707" y="5009"/>
                  <a:pt x="1707" y="5027"/>
                </a:cubicBezTo>
                <a:cubicBezTo>
                  <a:pt x="1707" y="5032"/>
                  <a:pt x="1708" y="5036"/>
                  <a:pt x="1709" y="5039"/>
                </a:cubicBezTo>
                <a:lnTo>
                  <a:pt x="1167" y="5355"/>
                </a:lnTo>
                <a:close/>
                <a:moveTo>
                  <a:pt x="1165" y="4633"/>
                </a:moveTo>
                <a:cubicBezTo>
                  <a:pt x="1144" y="4633"/>
                  <a:pt x="1126" y="4644"/>
                  <a:pt x="1115" y="4661"/>
                </a:cubicBezTo>
                <a:cubicBezTo>
                  <a:pt x="878" y="4524"/>
                  <a:pt x="878" y="4524"/>
                  <a:pt x="878" y="4524"/>
                </a:cubicBezTo>
                <a:cubicBezTo>
                  <a:pt x="1449" y="4193"/>
                  <a:pt x="1449" y="4193"/>
                  <a:pt x="1449" y="4193"/>
                </a:cubicBezTo>
                <a:cubicBezTo>
                  <a:pt x="1694" y="4334"/>
                  <a:pt x="1694" y="4334"/>
                  <a:pt x="1694" y="4334"/>
                </a:cubicBezTo>
                <a:cubicBezTo>
                  <a:pt x="1691" y="4340"/>
                  <a:pt x="1690" y="4347"/>
                  <a:pt x="1690" y="4355"/>
                </a:cubicBezTo>
                <a:cubicBezTo>
                  <a:pt x="1690" y="4365"/>
                  <a:pt x="1692" y="4374"/>
                  <a:pt x="1697" y="4382"/>
                </a:cubicBezTo>
                <a:cubicBezTo>
                  <a:pt x="1214" y="4660"/>
                  <a:pt x="1214" y="4660"/>
                  <a:pt x="1214" y="4660"/>
                </a:cubicBezTo>
                <a:cubicBezTo>
                  <a:pt x="1204" y="4644"/>
                  <a:pt x="1186" y="4633"/>
                  <a:pt x="1165" y="4633"/>
                </a:cubicBezTo>
                <a:close/>
                <a:moveTo>
                  <a:pt x="1451" y="3517"/>
                </a:moveTo>
                <a:cubicBezTo>
                  <a:pt x="1172" y="3356"/>
                  <a:pt x="1172" y="3356"/>
                  <a:pt x="1172" y="3356"/>
                </a:cubicBezTo>
                <a:cubicBezTo>
                  <a:pt x="1452" y="3193"/>
                  <a:pt x="1452" y="3193"/>
                  <a:pt x="1452" y="3193"/>
                </a:cubicBezTo>
                <a:lnTo>
                  <a:pt x="1451" y="3517"/>
                </a:lnTo>
                <a:close/>
                <a:moveTo>
                  <a:pt x="1170" y="4021"/>
                </a:moveTo>
                <a:cubicBezTo>
                  <a:pt x="1169" y="3360"/>
                  <a:pt x="1169" y="3360"/>
                  <a:pt x="1169" y="3360"/>
                </a:cubicBezTo>
                <a:cubicBezTo>
                  <a:pt x="1451" y="3523"/>
                  <a:pt x="1451" y="3523"/>
                  <a:pt x="1451" y="3523"/>
                </a:cubicBezTo>
                <a:cubicBezTo>
                  <a:pt x="1449" y="4181"/>
                  <a:pt x="1449" y="4181"/>
                  <a:pt x="1449" y="4181"/>
                </a:cubicBezTo>
                <a:lnTo>
                  <a:pt x="1170" y="4021"/>
                </a:lnTo>
                <a:close/>
                <a:moveTo>
                  <a:pt x="1166" y="3348"/>
                </a:moveTo>
                <a:cubicBezTo>
                  <a:pt x="1166" y="3020"/>
                  <a:pt x="1166" y="3020"/>
                  <a:pt x="1166" y="3020"/>
                </a:cubicBezTo>
                <a:cubicBezTo>
                  <a:pt x="1447" y="3184"/>
                  <a:pt x="1447" y="3184"/>
                  <a:pt x="1447" y="3184"/>
                </a:cubicBezTo>
                <a:lnTo>
                  <a:pt x="1166" y="3348"/>
                </a:lnTo>
                <a:close/>
                <a:moveTo>
                  <a:pt x="1166" y="3014"/>
                </a:moveTo>
                <a:cubicBezTo>
                  <a:pt x="1166" y="2744"/>
                  <a:pt x="1166" y="2744"/>
                  <a:pt x="1166" y="2744"/>
                </a:cubicBezTo>
                <a:cubicBezTo>
                  <a:pt x="1197" y="2743"/>
                  <a:pt x="1222" y="2717"/>
                  <a:pt x="1222" y="2686"/>
                </a:cubicBezTo>
                <a:cubicBezTo>
                  <a:pt x="1222" y="2675"/>
                  <a:pt x="1220" y="2666"/>
                  <a:pt x="1215" y="2658"/>
                </a:cubicBezTo>
                <a:cubicBezTo>
                  <a:pt x="1739" y="2355"/>
                  <a:pt x="1739" y="2355"/>
                  <a:pt x="1739" y="2355"/>
                </a:cubicBezTo>
                <a:cubicBezTo>
                  <a:pt x="1739" y="3014"/>
                  <a:pt x="1739" y="3014"/>
                  <a:pt x="1739" y="3014"/>
                </a:cubicBezTo>
                <a:cubicBezTo>
                  <a:pt x="1452" y="3181"/>
                  <a:pt x="1452" y="3181"/>
                  <a:pt x="1452" y="3181"/>
                </a:cubicBezTo>
                <a:lnTo>
                  <a:pt x="1166" y="3014"/>
                </a:lnTo>
                <a:close/>
                <a:moveTo>
                  <a:pt x="1457" y="1183"/>
                </a:moveTo>
                <a:cubicBezTo>
                  <a:pt x="2026" y="1514"/>
                  <a:pt x="2026" y="1514"/>
                  <a:pt x="2026" y="1514"/>
                </a:cubicBezTo>
                <a:cubicBezTo>
                  <a:pt x="1741" y="1678"/>
                  <a:pt x="1741" y="1678"/>
                  <a:pt x="1741" y="1678"/>
                </a:cubicBezTo>
                <a:cubicBezTo>
                  <a:pt x="1741" y="2343"/>
                  <a:pt x="1741" y="2343"/>
                  <a:pt x="1741" y="2343"/>
                </a:cubicBezTo>
                <a:cubicBezTo>
                  <a:pt x="1169" y="2013"/>
                  <a:pt x="1169" y="2013"/>
                  <a:pt x="1169" y="2013"/>
                </a:cubicBezTo>
                <a:cubicBezTo>
                  <a:pt x="1169" y="1348"/>
                  <a:pt x="1169" y="1348"/>
                  <a:pt x="1169" y="1348"/>
                </a:cubicBezTo>
                <a:lnTo>
                  <a:pt x="1457" y="1183"/>
                </a:lnTo>
                <a:close/>
                <a:moveTo>
                  <a:pt x="2315" y="1347"/>
                </a:moveTo>
                <a:cubicBezTo>
                  <a:pt x="2031" y="1511"/>
                  <a:pt x="2031" y="1511"/>
                  <a:pt x="2031" y="1511"/>
                </a:cubicBezTo>
                <a:cubicBezTo>
                  <a:pt x="1462" y="1180"/>
                  <a:pt x="1462" y="1180"/>
                  <a:pt x="1462" y="1180"/>
                </a:cubicBezTo>
                <a:cubicBezTo>
                  <a:pt x="1744" y="1017"/>
                  <a:pt x="1744" y="1017"/>
                  <a:pt x="1744" y="1017"/>
                </a:cubicBezTo>
                <a:lnTo>
                  <a:pt x="2315" y="1347"/>
                </a:lnTo>
                <a:close/>
                <a:moveTo>
                  <a:pt x="2319" y="2012"/>
                </a:moveTo>
                <a:cubicBezTo>
                  <a:pt x="2036" y="2176"/>
                  <a:pt x="2036" y="2176"/>
                  <a:pt x="2036" y="2176"/>
                </a:cubicBezTo>
                <a:cubicBezTo>
                  <a:pt x="2034" y="1515"/>
                  <a:pt x="2034" y="1515"/>
                  <a:pt x="2034" y="1515"/>
                </a:cubicBezTo>
                <a:cubicBezTo>
                  <a:pt x="2318" y="1352"/>
                  <a:pt x="2318" y="1352"/>
                  <a:pt x="2318" y="1352"/>
                </a:cubicBezTo>
                <a:lnTo>
                  <a:pt x="2319" y="2012"/>
                </a:lnTo>
                <a:close/>
                <a:moveTo>
                  <a:pt x="2324" y="2020"/>
                </a:moveTo>
                <a:cubicBezTo>
                  <a:pt x="2854" y="2327"/>
                  <a:pt x="2854" y="2327"/>
                  <a:pt x="2854" y="2327"/>
                </a:cubicBezTo>
                <a:cubicBezTo>
                  <a:pt x="2851" y="2333"/>
                  <a:pt x="2849" y="2340"/>
                  <a:pt x="2849" y="2348"/>
                </a:cubicBezTo>
                <a:cubicBezTo>
                  <a:pt x="2849" y="2357"/>
                  <a:pt x="2851" y="2366"/>
                  <a:pt x="2856" y="2373"/>
                </a:cubicBezTo>
                <a:cubicBezTo>
                  <a:pt x="2615" y="2513"/>
                  <a:pt x="2615" y="2513"/>
                  <a:pt x="2615" y="2513"/>
                </a:cubicBezTo>
                <a:cubicBezTo>
                  <a:pt x="2040" y="2185"/>
                  <a:pt x="2040" y="2185"/>
                  <a:pt x="2040" y="2185"/>
                </a:cubicBezTo>
                <a:lnTo>
                  <a:pt x="2324" y="2020"/>
                </a:lnTo>
                <a:close/>
                <a:moveTo>
                  <a:pt x="2613" y="1511"/>
                </a:moveTo>
                <a:cubicBezTo>
                  <a:pt x="2330" y="1347"/>
                  <a:pt x="2330" y="1347"/>
                  <a:pt x="2330" y="1347"/>
                </a:cubicBezTo>
                <a:cubicBezTo>
                  <a:pt x="2611" y="1186"/>
                  <a:pt x="2611" y="1186"/>
                  <a:pt x="2611" y="1186"/>
                </a:cubicBezTo>
                <a:lnTo>
                  <a:pt x="2613" y="1511"/>
                </a:lnTo>
                <a:close/>
                <a:moveTo>
                  <a:pt x="2615" y="1847"/>
                </a:moveTo>
                <a:cubicBezTo>
                  <a:pt x="2616" y="1848"/>
                  <a:pt x="2616" y="1848"/>
                  <a:pt x="2616" y="1848"/>
                </a:cubicBezTo>
                <a:cubicBezTo>
                  <a:pt x="2900" y="2013"/>
                  <a:pt x="2900" y="2013"/>
                  <a:pt x="2900" y="2013"/>
                </a:cubicBezTo>
                <a:cubicBezTo>
                  <a:pt x="2901" y="2295"/>
                  <a:pt x="2901" y="2295"/>
                  <a:pt x="2901" y="2295"/>
                </a:cubicBezTo>
                <a:cubicBezTo>
                  <a:pt x="2883" y="2295"/>
                  <a:pt x="2868" y="2304"/>
                  <a:pt x="2858" y="2318"/>
                </a:cubicBezTo>
                <a:cubicBezTo>
                  <a:pt x="2329" y="2012"/>
                  <a:pt x="2329" y="2012"/>
                  <a:pt x="2329" y="2012"/>
                </a:cubicBezTo>
                <a:cubicBezTo>
                  <a:pt x="2328" y="1352"/>
                  <a:pt x="2328" y="1352"/>
                  <a:pt x="2328" y="1352"/>
                </a:cubicBezTo>
                <a:cubicBezTo>
                  <a:pt x="2613" y="1516"/>
                  <a:pt x="2613" y="1516"/>
                  <a:pt x="2613" y="1516"/>
                </a:cubicBezTo>
                <a:lnTo>
                  <a:pt x="2615" y="1847"/>
                </a:lnTo>
                <a:close/>
                <a:moveTo>
                  <a:pt x="2846" y="1680"/>
                </a:moveTo>
                <a:cubicBezTo>
                  <a:pt x="2846" y="1711"/>
                  <a:pt x="2870" y="1736"/>
                  <a:pt x="2900" y="1738"/>
                </a:cubicBezTo>
                <a:cubicBezTo>
                  <a:pt x="2900" y="2007"/>
                  <a:pt x="2900" y="2007"/>
                  <a:pt x="2900" y="2007"/>
                </a:cubicBezTo>
                <a:cubicBezTo>
                  <a:pt x="2620" y="1844"/>
                  <a:pt x="2620" y="1844"/>
                  <a:pt x="2620" y="1844"/>
                </a:cubicBezTo>
                <a:cubicBezTo>
                  <a:pt x="2618" y="1519"/>
                  <a:pt x="2618" y="1519"/>
                  <a:pt x="2618" y="1519"/>
                </a:cubicBezTo>
                <a:cubicBezTo>
                  <a:pt x="2852" y="1654"/>
                  <a:pt x="2852" y="1654"/>
                  <a:pt x="2852" y="1654"/>
                </a:cubicBezTo>
                <a:cubicBezTo>
                  <a:pt x="2848" y="1662"/>
                  <a:pt x="2846" y="1671"/>
                  <a:pt x="2846" y="1680"/>
                </a:cubicBezTo>
                <a:close/>
                <a:moveTo>
                  <a:pt x="3475" y="1347"/>
                </a:moveTo>
                <a:cubicBezTo>
                  <a:pt x="2953" y="1649"/>
                  <a:pt x="2953" y="1649"/>
                  <a:pt x="2953" y="1649"/>
                </a:cubicBezTo>
                <a:cubicBezTo>
                  <a:pt x="2942" y="1633"/>
                  <a:pt x="2924" y="1622"/>
                  <a:pt x="2904" y="1622"/>
                </a:cubicBezTo>
                <a:cubicBezTo>
                  <a:pt x="2883" y="1622"/>
                  <a:pt x="2865" y="1633"/>
                  <a:pt x="2854" y="1650"/>
                </a:cubicBezTo>
                <a:cubicBezTo>
                  <a:pt x="2618" y="1513"/>
                  <a:pt x="2618" y="1513"/>
                  <a:pt x="2618" y="1513"/>
                </a:cubicBezTo>
                <a:cubicBezTo>
                  <a:pt x="2616" y="1183"/>
                  <a:pt x="2616" y="1183"/>
                  <a:pt x="2616" y="1183"/>
                </a:cubicBezTo>
                <a:cubicBezTo>
                  <a:pt x="2876" y="1033"/>
                  <a:pt x="2876" y="1033"/>
                  <a:pt x="2876" y="1033"/>
                </a:cubicBezTo>
                <a:cubicBezTo>
                  <a:pt x="2882" y="1042"/>
                  <a:pt x="2892" y="1048"/>
                  <a:pt x="2904" y="1048"/>
                </a:cubicBezTo>
                <a:cubicBezTo>
                  <a:pt x="2915" y="1048"/>
                  <a:pt x="2925" y="1042"/>
                  <a:pt x="2932" y="1034"/>
                </a:cubicBezTo>
                <a:lnTo>
                  <a:pt x="3475" y="1347"/>
                </a:lnTo>
                <a:close/>
                <a:moveTo>
                  <a:pt x="3479" y="2012"/>
                </a:moveTo>
                <a:cubicBezTo>
                  <a:pt x="3193" y="2177"/>
                  <a:pt x="3193" y="2177"/>
                  <a:pt x="3193" y="2177"/>
                </a:cubicBezTo>
                <a:cubicBezTo>
                  <a:pt x="2905" y="2010"/>
                  <a:pt x="2905" y="2010"/>
                  <a:pt x="2905" y="2010"/>
                </a:cubicBezTo>
                <a:cubicBezTo>
                  <a:pt x="2905" y="1738"/>
                  <a:pt x="2905" y="1738"/>
                  <a:pt x="2905" y="1738"/>
                </a:cubicBezTo>
                <a:cubicBezTo>
                  <a:pt x="2937" y="1738"/>
                  <a:pt x="2962" y="1712"/>
                  <a:pt x="2962" y="1680"/>
                </a:cubicBezTo>
                <a:cubicBezTo>
                  <a:pt x="2962" y="1670"/>
                  <a:pt x="2960" y="1661"/>
                  <a:pt x="2955" y="1653"/>
                </a:cubicBezTo>
                <a:cubicBezTo>
                  <a:pt x="3478" y="1351"/>
                  <a:pt x="3478" y="1351"/>
                  <a:pt x="3478" y="1351"/>
                </a:cubicBezTo>
                <a:lnTo>
                  <a:pt x="3479" y="2012"/>
                </a:lnTo>
                <a:close/>
                <a:moveTo>
                  <a:pt x="3484" y="2020"/>
                </a:moveTo>
                <a:cubicBezTo>
                  <a:pt x="3768" y="2183"/>
                  <a:pt x="3768" y="2183"/>
                  <a:pt x="3768" y="2183"/>
                </a:cubicBezTo>
                <a:cubicBezTo>
                  <a:pt x="3769" y="2516"/>
                  <a:pt x="3769" y="2516"/>
                  <a:pt x="3769" y="2516"/>
                </a:cubicBezTo>
                <a:cubicBezTo>
                  <a:pt x="3483" y="2681"/>
                  <a:pt x="3483" y="2681"/>
                  <a:pt x="3483" y="2681"/>
                </a:cubicBezTo>
                <a:cubicBezTo>
                  <a:pt x="3197" y="2516"/>
                  <a:pt x="3197" y="2516"/>
                  <a:pt x="3197" y="2516"/>
                </a:cubicBezTo>
                <a:cubicBezTo>
                  <a:pt x="3487" y="2348"/>
                  <a:pt x="3487" y="2348"/>
                  <a:pt x="3487" y="2348"/>
                </a:cubicBezTo>
                <a:cubicBezTo>
                  <a:pt x="3483" y="2345"/>
                  <a:pt x="3483" y="2345"/>
                  <a:pt x="3483" y="2345"/>
                </a:cubicBezTo>
                <a:cubicBezTo>
                  <a:pt x="3203" y="2183"/>
                  <a:pt x="3203" y="2183"/>
                  <a:pt x="3203" y="2183"/>
                </a:cubicBezTo>
                <a:lnTo>
                  <a:pt x="3484" y="2020"/>
                </a:lnTo>
                <a:close/>
                <a:moveTo>
                  <a:pt x="3488" y="1352"/>
                </a:moveTo>
                <a:cubicBezTo>
                  <a:pt x="3767" y="1513"/>
                  <a:pt x="3767" y="1513"/>
                  <a:pt x="3767" y="1513"/>
                </a:cubicBezTo>
                <a:cubicBezTo>
                  <a:pt x="3768" y="2172"/>
                  <a:pt x="3768" y="2172"/>
                  <a:pt x="3768" y="2172"/>
                </a:cubicBezTo>
                <a:cubicBezTo>
                  <a:pt x="3489" y="2012"/>
                  <a:pt x="3489" y="2012"/>
                  <a:pt x="3489" y="2012"/>
                </a:cubicBezTo>
                <a:lnTo>
                  <a:pt x="3488" y="1352"/>
                </a:lnTo>
                <a:close/>
                <a:moveTo>
                  <a:pt x="4063" y="1017"/>
                </a:moveTo>
                <a:cubicBezTo>
                  <a:pt x="4346" y="1179"/>
                  <a:pt x="4346" y="1179"/>
                  <a:pt x="4346" y="1179"/>
                </a:cubicBezTo>
                <a:cubicBezTo>
                  <a:pt x="3769" y="1509"/>
                  <a:pt x="3769" y="1509"/>
                  <a:pt x="3769" y="1509"/>
                </a:cubicBezTo>
                <a:cubicBezTo>
                  <a:pt x="3491" y="1348"/>
                  <a:pt x="3491" y="1348"/>
                  <a:pt x="3491" y="1348"/>
                </a:cubicBezTo>
                <a:lnTo>
                  <a:pt x="4063" y="1017"/>
                </a:lnTo>
                <a:close/>
                <a:moveTo>
                  <a:pt x="5213" y="342"/>
                </a:moveTo>
                <a:cubicBezTo>
                  <a:pt x="4639" y="673"/>
                  <a:pt x="4639" y="673"/>
                  <a:pt x="4639" y="673"/>
                </a:cubicBezTo>
                <a:cubicBezTo>
                  <a:pt x="4639" y="992"/>
                  <a:pt x="4639" y="992"/>
                  <a:pt x="4639" y="992"/>
                </a:cubicBezTo>
                <a:cubicBezTo>
                  <a:pt x="4356" y="1173"/>
                  <a:pt x="4356" y="1173"/>
                  <a:pt x="4356" y="1173"/>
                </a:cubicBezTo>
                <a:cubicBezTo>
                  <a:pt x="4067" y="1008"/>
                  <a:pt x="4067" y="1008"/>
                  <a:pt x="4067" y="1008"/>
                </a:cubicBezTo>
                <a:cubicBezTo>
                  <a:pt x="4067" y="343"/>
                  <a:pt x="4067" y="343"/>
                  <a:pt x="4067" y="343"/>
                </a:cubicBezTo>
                <a:cubicBezTo>
                  <a:pt x="4642" y="11"/>
                  <a:pt x="4642" y="11"/>
                  <a:pt x="4642" y="11"/>
                </a:cubicBezTo>
                <a:lnTo>
                  <a:pt x="5213" y="342"/>
                </a:lnTo>
                <a:close/>
                <a:moveTo>
                  <a:pt x="5217" y="623"/>
                </a:moveTo>
                <a:cubicBezTo>
                  <a:pt x="4644" y="989"/>
                  <a:pt x="4644" y="989"/>
                  <a:pt x="4644" y="989"/>
                </a:cubicBezTo>
                <a:cubicBezTo>
                  <a:pt x="4644" y="676"/>
                  <a:pt x="4644" y="676"/>
                  <a:pt x="4644" y="676"/>
                </a:cubicBezTo>
                <a:cubicBezTo>
                  <a:pt x="5217" y="345"/>
                  <a:pt x="5217" y="345"/>
                  <a:pt x="5217" y="345"/>
                </a:cubicBezTo>
                <a:lnTo>
                  <a:pt x="5217" y="623"/>
                </a:lnTo>
                <a:close/>
                <a:moveTo>
                  <a:pt x="5218" y="976"/>
                </a:moveTo>
                <a:cubicBezTo>
                  <a:pt x="5200" y="978"/>
                  <a:pt x="5187" y="993"/>
                  <a:pt x="5187" y="1011"/>
                </a:cubicBezTo>
                <a:cubicBezTo>
                  <a:pt x="5187" y="1015"/>
                  <a:pt x="5188" y="1019"/>
                  <a:pt x="5189" y="1023"/>
                </a:cubicBezTo>
                <a:cubicBezTo>
                  <a:pt x="4644" y="1337"/>
                  <a:pt x="4644" y="1337"/>
                  <a:pt x="4644" y="1337"/>
                </a:cubicBezTo>
                <a:cubicBezTo>
                  <a:pt x="4644" y="995"/>
                  <a:pt x="4644" y="995"/>
                  <a:pt x="4644" y="995"/>
                </a:cubicBezTo>
                <a:cubicBezTo>
                  <a:pt x="5217" y="629"/>
                  <a:pt x="5217" y="629"/>
                  <a:pt x="5217" y="629"/>
                </a:cubicBezTo>
                <a:lnTo>
                  <a:pt x="5218" y="976"/>
                </a:lnTo>
                <a:close/>
                <a:moveTo>
                  <a:pt x="5223" y="1047"/>
                </a:moveTo>
                <a:cubicBezTo>
                  <a:pt x="5235" y="1047"/>
                  <a:pt x="5246" y="1041"/>
                  <a:pt x="5252" y="1032"/>
                </a:cubicBezTo>
                <a:cubicBezTo>
                  <a:pt x="5511" y="1181"/>
                  <a:pt x="5511" y="1181"/>
                  <a:pt x="5511" y="1181"/>
                </a:cubicBezTo>
                <a:cubicBezTo>
                  <a:pt x="5509" y="1509"/>
                  <a:pt x="5509" y="1509"/>
                  <a:pt x="5509" y="1509"/>
                </a:cubicBezTo>
                <a:cubicBezTo>
                  <a:pt x="5222" y="1675"/>
                  <a:pt x="5222" y="1675"/>
                  <a:pt x="5222" y="1675"/>
                </a:cubicBezTo>
                <a:cubicBezTo>
                  <a:pt x="4648" y="1346"/>
                  <a:pt x="4648" y="1346"/>
                  <a:pt x="4648" y="1346"/>
                </a:cubicBezTo>
                <a:cubicBezTo>
                  <a:pt x="5193" y="1032"/>
                  <a:pt x="5193" y="1032"/>
                  <a:pt x="5193" y="1032"/>
                </a:cubicBezTo>
                <a:cubicBezTo>
                  <a:pt x="5200" y="1041"/>
                  <a:pt x="5211" y="1047"/>
                  <a:pt x="5223" y="1047"/>
                </a:cubicBezTo>
                <a:close/>
                <a:moveTo>
                  <a:pt x="5227" y="346"/>
                </a:moveTo>
                <a:cubicBezTo>
                  <a:pt x="5751" y="649"/>
                  <a:pt x="5751" y="649"/>
                  <a:pt x="5751" y="649"/>
                </a:cubicBezTo>
                <a:cubicBezTo>
                  <a:pt x="5747" y="657"/>
                  <a:pt x="5744" y="667"/>
                  <a:pt x="5744" y="677"/>
                </a:cubicBezTo>
                <a:cubicBezTo>
                  <a:pt x="5744" y="707"/>
                  <a:pt x="5768" y="732"/>
                  <a:pt x="5798" y="735"/>
                </a:cubicBezTo>
                <a:cubicBezTo>
                  <a:pt x="5799" y="1008"/>
                  <a:pt x="5799" y="1008"/>
                  <a:pt x="5799" y="1008"/>
                </a:cubicBezTo>
                <a:cubicBezTo>
                  <a:pt x="5516" y="1173"/>
                  <a:pt x="5516" y="1173"/>
                  <a:pt x="5516" y="1173"/>
                </a:cubicBezTo>
                <a:cubicBezTo>
                  <a:pt x="5257" y="1023"/>
                  <a:pt x="5257" y="1023"/>
                  <a:pt x="5257" y="1023"/>
                </a:cubicBezTo>
                <a:cubicBezTo>
                  <a:pt x="5258" y="1019"/>
                  <a:pt x="5259" y="1015"/>
                  <a:pt x="5259" y="1011"/>
                </a:cubicBezTo>
                <a:cubicBezTo>
                  <a:pt x="5259" y="993"/>
                  <a:pt x="5245" y="978"/>
                  <a:pt x="5228" y="976"/>
                </a:cubicBezTo>
                <a:lnTo>
                  <a:pt x="5227" y="346"/>
                </a:lnTo>
                <a:close/>
                <a:moveTo>
                  <a:pt x="6373" y="342"/>
                </a:moveTo>
                <a:cubicBezTo>
                  <a:pt x="6093" y="504"/>
                  <a:pt x="6093" y="504"/>
                  <a:pt x="6093" y="504"/>
                </a:cubicBezTo>
                <a:cubicBezTo>
                  <a:pt x="6093" y="184"/>
                  <a:pt x="6093" y="184"/>
                  <a:pt x="6093" y="184"/>
                </a:cubicBezTo>
                <a:cubicBezTo>
                  <a:pt x="6088" y="184"/>
                  <a:pt x="6088" y="184"/>
                  <a:pt x="6088" y="184"/>
                </a:cubicBezTo>
                <a:cubicBezTo>
                  <a:pt x="6088" y="507"/>
                  <a:pt x="6088" y="507"/>
                  <a:pt x="6088" y="507"/>
                </a:cubicBezTo>
                <a:cubicBezTo>
                  <a:pt x="5850" y="644"/>
                  <a:pt x="5850" y="644"/>
                  <a:pt x="5850" y="644"/>
                </a:cubicBezTo>
                <a:cubicBezTo>
                  <a:pt x="5840" y="628"/>
                  <a:pt x="5822" y="618"/>
                  <a:pt x="5802" y="618"/>
                </a:cubicBezTo>
                <a:cubicBezTo>
                  <a:pt x="5782" y="618"/>
                  <a:pt x="5764" y="629"/>
                  <a:pt x="5754" y="645"/>
                </a:cubicBezTo>
                <a:cubicBezTo>
                  <a:pt x="5230" y="342"/>
                  <a:pt x="5230" y="342"/>
                  <a:pt x="5230" y="342"/>
                </a:cubicBezTo>
                <a:cubicBezTo>
                  <a:pt x="5802" y="12"/>
                  <a:pt x="5802" y="12"/>
                  <a:pt x="5802" y="12"/>
                </a:cubicBezTo>
                <a:lnTo>
                  <a:pt x="6373" y="342"/>
                </a:lnTo>
                <a:close/>
                <a:moveTo>
                  <a:pt x="6376" y="1007"/>
                </a:moveTo>
                <a:cubicBezTo>
                  <a:pt x="5804" y="1337"/>
                  <a:pt x="5804" y="1337"/>
                  <a:pt x="5804" y="1337"/>
                </a:cubicBezTo>
                <a:cubicBezTo>
                  <a:pt x="5804" y="1011"/>
                  <a:pt x="5804" y="1011"/>
                  <a:pt x="5804" y="1011"/>
                </a:cubicBezTo>
                <a:cubicBezTo>
                  <a:pt x="6093" y="843"/>
                  <a:pt x="6093" y="843"/>
                  <a:pt x="6093" y="843"/>
                </a:cubicBezTo>
                <a:cubicBezTo>
                  <a:pt x="6093" y="509"/>
                  <a:pt x="6093" y="509"/>
                  <a:pt x="6093" y="509"/>
                </a:cubicBezTo>
                <a:cubicBezTo>
                  <a:pt x="6376" y="346"/>
                  <a:pt x="6376" y="346"/>
                  <a:pt x="6376" y="346"/>
                </a:cubicBezTo>
                <a:lnTo>
                  <a:pt x="6376" y="1007"/>
                </a:lnTo>
                <a:close/>
                <a:moveTo>
                  <a:pt x="6381" y="1016"/>
                </a:moveTo>
                <a:cubicBezTo>
                  <a:pt x="6671" y="1183"/>
                  <a:pt x="6671" y="1183"/>
                  <a:pt x="6671" y="1183"/>
                </a:cubicBezTo>
                <a:cubicBezTo>
                  <a:pt x="6672" y="1508"/>
                  <a:pt x="6672" y="1508"/>
                  <a:pt x="6672" y="1508"/>
                </a:cubicBezTo>
                <a:cubicBezTo>
                  <a:pt x="6381" y="1675"/>
                  <a:pt x="6381" y="1675"/>
                  <a:pt x="6381" y="1675"/>
                </a:cubicBezTo>
                <a:cubicBezTo>
                  <a:pt x="5810" y="1345"/>
                  <a:pt x="5810" y="1345"/>
                  <a:pt x="5810" y="1345"/>
                </a:cubicBezTo>
                <a:lnTo>
                  <a:pt x="6381" y="1016"/>
                </a:lnTo>
                <a:close/>
                <a:moveTo>
                  <a:pt x="6386" y="347"/>
                </a:moveTo>
                <a:cubicBezTo>
                  <a:pt x="6669" y="510"/>
                  <a:pt x="6669" y="510"/>
                  <a:pt x="6669" y="510"/>
                </a:cubicBezTo>
                <a:cubicBezTo>
                  <a:pt x="6671" y="1171"/>
                  <a:pt x="6671" y="1171"/>
                  <a:pt x="6671" y="1171"/>
                </a:cubicBezTo>
                <a:cubicBezTo>
                  <a:pt x="6386" y="1007"/>
                  <a:pt x="6386" y="1007"/>
                  <a:pt x="6386" y="1007"/>
                </a:cubicBezTo>
                <a:lnTo>
                  <a:pt x="6386" y="347"/>
                </a:lnTo>
                <a:close/>
                <a:moveTo>
                  <a:pt x="7506" y="340"/>
                </a:moveTo>
                <a:cubicBezTo>
                  <a:pt x="7506" y="345"/>
                  <a:pt x="7507" y="351"/>
                  <a:pt x="7509" y="355"/>
                </a:cubicBezTo>
                <a:cubicBezTo>
                  <a:pt x="6960" y="672"/>
                  <a:pt x="6960" y="672"/>
                  <a:pt x="6960" y="672"/>
                </a:cubicBezTo>
                <a:cubicBezTo>
                  <a:pt x="6389" y="342"/>
                  <a:pt x="6389" y="342"/>
                  <a:pt x="6389" y="342"/>
                </a:cubicBezTo>
                <a:cubicBezTo>
                  <a:pt x="6961" y="12"/>
                  <a:pt x="6961" y="12"/>
                  <a:pt x="6961" y="12"/>
                </a:cubicBezTo>
                <a:cubicBezTo>
                  <a:pt x="7508" y="328"/>
                  <a:pt x="7508" y="328"/>
                  <a:pt x="7508" y="328"/>
                </a:cubicBezTo>
                <a:cubicBezTo>
                  <a:pt x="7507" y="332"/>
                  <a:pt x="7506" y="336"/>
                  <a:pt x="7506" y="340"/>
                </a:cubicBezTo>
                <a:close/>
                <a:moveTo>
                  <a:pt x="7537" y="1006"/>
                </a:moveTo>
                <a:cubicBezTo>
                  <a:pt x="7003" y="1314"/>
                  <a:pt x="7003" y="1314"/>
                  <a:pt x="7003" y="1314"/>
                </a:cubicBezTo>
                <a:cubicBezTo>
                  <a:pt x="6993" y="1302"/>
                  <a:pt x="6979" y="1294"/>
                  <a:pt x="6963" y="1293"/>
                </a:cubicBezTo>
                <a:cubicBezTo>
                  <a:pt x="6963" y="676"/>
                  <a:pt x="6963" y="676"/>
                  <a:pt x="6963" y="676"/>
                </a:cubicBezTo>
                <a:cubicBezTo>
                  <a:pt x="7512" y="360"/>
                  <a:pt x="7512" y="360"/>
                  <a:pt x="7512" y="360"/>
                </a:cubicBezTo>
                <a:cubicBezTo>
                  <a:pt x="7517" y="368"/>
                  <a:pt x="7526" y="373"/>
                  <a:pt x="7536" y="375"/>
                </a:cubicBezTo>
                <a:lnTo>
                  <a:pt x="7537" y="1006"/>
                </a:lnTo>
                <a:close/>
                <a:moveTo>
                  <a:pt x="8113" y="1345"/>
                </a:moveTo>
                <a:cubicBezTo>
                  <a:pt x="7589" y="1647"/>
                  <a:pt x="7589" y="1647"/>
                  <a:pt x="7589" y="1647"/>
                </a:cubicBezTo>
                <a:cubicBezTo>
                  <a:pt x="7578" y="1631"/>
                  <a:pt x="7560" y="1620"/>
                  <a:pt x="7540" y="1620"/>
                </a:cubicBezTo>
                <a:cubicBezTo>
                  <a:pt x="7519" y="1620"/>
                  <a:pt x="7501" y="1631"/>
                  <a:pt x="7491" y="1647"/>
                </a:cubicBezTo>
                <a:cubicBezTo>
                  <a:pt x="7253" y="1510"/>
                  <a:pt x="7253" y="1510"/>
                  <a:pt x="7253" y="1510"/>
                </a:cubicBezTo>
                <a:cubicBezTo>
                  <a:pt x="7252" y="1507"/>
                  <a:pt x="7252" y="1507"/>
                  <a:pt x="7252" y="1507"/>
                </a:cubicBezTo>
                <a:cubicBezTo>
                  <a:pt x="7250" y="1508"/>
                  <a:pt x="7250" y="1508"/>
                  <a:pt x="7250" y="1508"/>
                </a:cubicBezTo>
                <a:cubicBezTo>
                  <a:pt x="7008" y="1369"/>
                  <a:pt x="7008" y="1369"/>
                  <a:pt x="7008" y="1369"/>
                </a:cubicBezTo>
                <a:cubicBezTo>
                  <a:pt x="7011" y="1362"/>
                  <a:pt x="7013" y="1354"/>
                  <a:pt x="7013" y="1346"/>
                </a:cubicBezTo>
                <a:cubicBezTo>
                  <a:pt x="7013" y="1337"/>
                  <a:pt x="7011" y="1329"/>
                  <a:pt x="7008" y="1322"/>
                </a:cubicBezTo>
                <a:cubicBezTo>
                  <a:pt x="7542" y="1015"/>
                  <a:pt x="7542" y="1015"/>
                  <a:pt x="7542" y="1015"/>
                </a:cubicBezTo>
                <a:lnTo>
                  <a:pt x="8113" y="1345"/>
                </a:lnTo>
                <a:close/>
                <a:moveTo>
                  <a:pt x="8118" y="1337"/>
                </a:moveTo>
                <a:cubicBezTo>
                  <a:pt x="7546" y="1006"/>
                  <a:pt x="7546" y="1006"/>
                  <a:pt x="7546" y="1006"/>
                </a:cubicBezTo>
                <a:cubicBezTo>
                  <a:pt x="7546" y="375"/>
                  <a:pt x="7546" y="375"/>
                  <a:pt x="7546" y="375"/>
                </a:cubicBezTo>
                <a:cubicBezTo>
                  <a:pt x="7556" y="374"/>
                  <a:pt x="7565" y="369"/>
                  <a:pt x="7570" y="361"/>
                </a:cubicBezTo>
                <a:cubicBezTo>
                  <a:pt x="8117" y="676"/>
                  <a:pt x="8117" y="676"/>
                  <a:pt x="8117" y="676"/>
                </a:cubicBezTo>
                <a:lnTo>
                  <a:pt x="8118" y="1337"/>
                </a:lnTo>
                <a:close/>
                <a:moveTo>
                  <a:pt x="8693" y="2349"/>
                </a:moveTo>
                <a:cubicBezTo>
                  <a:pt x="8120" y="2680"/>
                  <a:pt x="8120" y="2680"/>
                  <a:pt x="8120" y="2680"/>
                </a:cubicBezTo>
                <a:cubicBezTo>
                  <a:pt x="7836" y="2516"/>
                  <a:pt x="7836" y="2516"/>
                  <a:pt x="7836" y="2516"/>
                </a:cubicBezTo>
                <a:cubicBezTo>
                  <a:pt x="7836" y="2512"/>
                  <a:pt x="7836" y="2512"/>
                  <a:pt x="7836" y="2512"/>
                </a:cubicBezTo>
                <a:cubicBezTo>
                  <a:pt x="7833" y="2514"/>
                  <a:pt x="7833" y="2514"/>
                  <a:pt x="7833" y="2514"/>
                </a:cubicBezTo>
                <a:cubicBezTo>
                  <a:pt x="7574" y="2364"/>
                  <a:pt x="7574" y="2364"/>
                  <a:pt x="7574" y="2364"/>
                </a:cubicBezTo>
                <a:cubicBezTo>
                  <a:pt x="7576" y="2359"/>
                  <a:pt x="7577" y="2354"/>
                  <a:pt x="7577" y="2349"/>
                </a:cubicBezTo>
                <a:cubicBezTo>
                  <a:pt x="7577" y="2344"/>
                  <a:pt x="7576" y="2339"/>
                  <a:pt x="7575" y="2335"/>
                </a:cubicBezTo>
                <a:cubicBezTo>
                  <a:pt x="8120" y="2020"/>
                  <a:pt x="8120" y="2020"/>
                  <a:pt x="8120" y="2020"/>
                </a:cubicBezTo>
                <a:lnTo>
                  <a:pt x="8693" y="2349"/>
                </a:lnTo>
                <a:close/>
                <a:moveTo>
                  <a:pt x="8698" y="1680"/>
                </a:moveTo>
                <a:cubicBezTo>
                  <a:pt x="8697" y="2340"/>
                  <a:pt x="8697" y="2340"/>
                  <a:pt x="8697" y="2340"/>
                </a:cubicBezTo>
                <a:cubicBezTo>
                  <a:pt x="8125" y="2011"/>
                  <a:pt x="8125" y="2011"/>
                  <a:pt x="8125" y="2011"/>
                </a:cubicBezTo>
                <a:cubicBezTo>
                  <a:pt x="8126" y="1349"/>
                  <a:pt x="8126" y="1349"/>
                  <a:pt x="8126" y="1349"/>
                </a:cubicBezTo>
                <a:lnTo>
                  <a:pt x="8698" y="1680"/>
                </a:lnTo>
                <a:close/>
                <a:moveTo>
                  <a:pt x="8981" y="3186"/>
                </a:moveTo>
                <a:cubicBezTo>
                  <a:pt x="8411" y="3517"/>
                  <a:pt x="8411" y="3517"/>
                  <a:pt x="8411" y="3517"/>
                </a:cubicBezTo>
                <a:cubicBezTo>
                  <a:pt x="8167" y="3376"/>
                  <a:pt x="8167" y="3376"/>
                  <a:pt x="8167" y="3376"/>
                </a:cubicBezTo>
                <a:cubicBezTo>
                  <a:pt x="8171" y="3369"/>
                  <a:pt x="8173" y="3361"/>
                  <a:pt x="8173" y="3353"/>
                </a:cubicBezTo>
                <a:cubicBezTo>
                  <a:pt x="8173" y="3345"/>
                  <a:pt x="8171" y="3337"/>
                  <a:pt x="8168" y="3331"/>
                </a:cubicBezTo>
                <a:cubicBezTo>
                  <a:pt x="8700" y="3024"/>
                  <a:pt x="8700" y="3024"/>
                  <a:pt x="8700" y="3024"/>
                </a:cubicBezTo>
                <a:lnTo>
                  <a:pt x="8981" y="3186"/>
                </a:lnTo>
                <a:close/>
                <a:moveTo>
                  <a:pt x="8987" y="3178"/>
                </a:moveTo>
                <a:cubicBezTo>
                  <a:pt x="8705" y="3015"/>
                  <a:pt x="8705" y="3015"/>
                  <a:pt x="8705" y="3015"/>
                </a:cubicBezTo>
                <a:cubicBezTo>
                  <a:pt x="8706" y="2355"/>
                  <a:pt x="8706" y="2355"/>
                  <a:pt x="8706" y="2355"/>
                </a:cubicBezTo>
                <a:cubicBezTo>
                  <a:pt x="8987" y="2516"/>
                  <a:pt x="8987" y="2516"/>
                  <a:pt x="8987" y="2516"/>
                </a:cubicBezTo>
                <a:lnTo>
                  <a:pt x="8987" y="3178"/>
                </a:lnTo>
                <a:close/>
                <a:moveTo>
                  <a:pt x="9277" y="2683"/>
                </a:moveTo>
                <a:cubicBezTo>
                  <a:pt x="9276" y="3345"/>
                  <a:pt x="9276" y="3345"/>
                  <a:pt x="9276" y="3345"/>
                </a:cubicBezTo>
                <a:cubicBezTo>
                  <a:pt x="8992" y="3181"/>
                  <a:pt x="8992" y="3181"/>
                  <a:pt x="8992" y="3181"/>
                </a:cubicBezTo>
                <a:cubicBezTo>
                  <a:pt x="8992" y="2519"/>
                  <a:pt x="8992" y="2519"/>
                  <a:pt x="8992" y="2519"/>
                </a:cubicBezTo>
                <a:lnTo>
                  <a:pt x="9277" y="2683"/>
                </a:lnTo>
                <a:close/>
                <a:moveTo>
                  <a:pt x="9280" y="4687"/>
                </a:moveTo>
                <a:cubicBezTo>
                  <a:pt x="8733" y="4372"/>
                  <a:pt x="8733" y="4372"/>
                  <a:pt x="8733" y="4372"/>
                </a:cubicBezTo>
                <a:cubicBezTo>
                  <a:pt x="8735" y="4367"/>
                  <a:pt x="8737" y="4362"/>
                  <a:pt x="8737" y="4356"/>
                </a:cubicBezTo>
                <a:cubicBezTo>
                  <a:pt x="8737" y="4351"/>
                  <a:pt x="8736" y="4346"/>
                  <a:pt x="8734" y="4342"/>
                </a:cubicBezTo>
                <a:cubicBezTo>
                  <a:pt x="9285" y="4024"/>
                  <a:pt x="9285" y="4024"/>
                  <a:pt x="9285" y="4024"/>
                </a:cubicBezTo>
                <a:cubicBezTo>
                  <a:pt x="9285" y="3358"/>
                  <a:pt x="9285" y="3358"/>
                  <a:pt x="9285" y="3358"/>
                </a:cubicBezTo>
                <a:cubicBezTo>
                  <a:pt x="9856" y="3688"/>
                  <a:pt x="9856" y="3688"/>
                  <a:pt x="9856" y="3688"/>
                </a:cubicBezTo>
                <a:cubicBezTo>
                  <a:pt x="9857" y="4354"/>
                  <a:pt x="9857" y="4354"/>
                  <a:pt x="9857" y="4354"/>
                </a:cubicBezTo>
                <a:lnTo>
                  <a:pt x="9280" y="4687"/>
                </a:lnTo>
                <a:close/>
                <a:moveTo>
                  <a:pt x="8700" y="5691"/>
                </a:moveTo>
                <a:cubicBezTo>
                  <a:pt x="8129" y="5361"/>
                  <a:pt x="8129" y="5361"/>
                  <a:pt x="8129" y="5361"/>
                </a:cubicBezTo>
                <a:cubicBezTo>
                  <a:pt x="8706" y="5027"/>
                  <a:pt x="8706" y="5027"/>
                  <a:pt x="8706" y="5027"/>
                </a:cubicBezTo>
                <a:cubicBezTo>
                  <a:pt x="8706" y="4391"/>
                  <a:pt x="8706" y="4391"/>
                  <a:pt x="8706" y="4391"/>
                </a:cubicBezTo>
                <a:cubicBezTo>
                  <a:pt x="8716" y="4390"/>
                  <a:pt x="8725" y="4384"/>
                  <a:pt x="8731" y="4376"/>
                </a:cubicBezTo>
                <a:cubicBezTo>
                  <a:pt x="9277" y="4691"/>
                  <a:pt x="9277" y="4691"/>
                  <a:pt x="9277" y="4691"/>
                </a:cubicBezTo>
                <a:cubicBezTo>
                  <a:pt x="9277" y="5357"/>
                  <a:pt x="9277" y="5357"/>
                  <a:pt x="9277" y="5357"/>
                </a:cubicBezTo>
                <a:lnTo>
                  <a:pt x="8700" y="5691"/>
                </a:lnTo>
                <a:close/>
                <a:moveTo>
                  <a:pt x="8120" y="6694"/>
                </a:moveTo>
                <a:cubicBezTo>
                  <a:pt x="7573" y="6379"/>
                  <a:pt x="7573" y="6379"/>
                  <a:pt x="7573" y="6379"/>
                </a:cubicBezTo>
                <a:cubicBezTo>
                  <a:pt x="7576" y="6374"/>
                  <a:pt x="7577" y="6368"/>
                  <a:pt x="7577" y="6362"/>
                </a:cubicBezTo>
                <a:cubicBezTo>
                  <a:pt x="7577" y="6358"/>
                  <a:pt x="7577" y="6353"/>
                  <a:pt x="7575" y="6349"/>
                </a:cubicBezTo>
                <a:cubicBezTo>
                  <a:pt x="8126" y="6031"/>
                  <a:pt x="8126" y="6031"/>
                  <a:pt x="8126" y="6031"/>
                </a:cubicBezTo>
                <a:cubicBezTo>
                  <a:pt x="8126" y="5365"/>
                  <a:pt x="8126" y="5365"/>
                  <a:pt x="8126" y="5365"/>
                </a:cubicBezTo>
                <a:cubicBezTo>
                  <a:pt x="8698" y="5695"/>
                  <a:pt x="8698" y="5695"/>
                  <a:pt x="8698" y="5695"/>
                </a:cubicBezTo>
                <a:cubicBezTo>
                  <a:pt x="8698" y="6361"/>
                  <a:pt x="8698" y="6361"/>
                  <a:pt x="8698" y="6361"/>
                </a:cubicBezTo>
                <a:lnTo>
                  <a:pt x="8120" y="6694"/>
                </a:lnTo>
                <a:close/>
                <a:moveTo>
                  <a:pt x="6970" y="7368"/>
                </a:moveTo>
                <a:cubicBezTo>
                  <a:pt x="7546" y="7035"/>
                  <a:pt x="7546" y="7035"/>
                  <a:pt x="7546" y="7035"/>
                </a:cubicBezTo>
                <a:cubicBezTo>
                  <a:pt x="7546" y="6398"/>
                  <a:pt x="7546" y="6398"/>
                  <a:pt x="7546" y="6398"/>
                </a:cubicBezTo>
                <a:cubicBezTo>
                  <a:pt x="7556" y="6396"/>
                  <a:pt x="7565" y="6391"/>
                  <a:pt x="7570" y="6383"/>
                </a:cubicBezTo>
                <a:cubicBezTo>
                  <a:pt x="8118" y="6699"/>
                  <a:pt x="8118" y="6699"/>
                  <a:pt x="8118" y="6699"/>
                </a:cubicBezTo>
                <a:cubicBezTo>
                  <a:pt x="8118" y="7365"/>
                  <a:pt x="8118" y="7365"/>
                  <a:pt x="8118" y="7365"/>
                </a:cubicBezTo>
                <a:cubicBezTo>
                  <a:pt x="7541" y="7698"/>
                  <a:pt x="7541" y="7698"/>
                  <a:pt x="7541" y="7698"/>
                </a:cubicBezTo>
                <a:lnTo>
                  <a:pt x="6970" y="7368"/>
                </a:lnTo>
                <a:close/>
                <a:moveTo>
                  <a:pt x="6963" y="6699"/>
                </a:moveTo>
                <a:cubicBezTo>
                  <a:pt x="7512" y="6383"/>
                  <a:pt x="7512" y="6383"/>
                  <a:pt x="7512" y="6383"/>
                </a:cubicBezTo>
                <a:cubicBezTo>
                  <a:pt x="7518" y="6391"/>
                  <a:pt x="7527" y="6396"/>
                  <a:pt x="7537" y="6398"/>
                </a:cubicBezTo>
                <a:cubicBezTo>
                  <a:pt x="7537" y="7029"/>
                  <a:pt x="7537" y="7029"/>
                  <a:pt x="7537" y="7029"/>
                </a:cubicBezTo>
                <a:cubicBezTo>
                  <a:pt x="6963" y="7360"/>
                  <a:pt x="6963" y="7360"/>
                  <a:pt x="6963" y="7360"/>
                </a:cubicBezTo>
                <a:lnTo>
                  <a:pt x="6963" y="6699"/>
                </a:lnTo>
                <a:close/>
                <a:moveTo>
                  <a:pt x="6961" y="6695"/>
                </a:moveTo>
                <a:cubicBezTo>
                  <a:pt x="6677" y="6531"/>
                  <a:pt x="6677" y="6531"/>
                  <a:pt x="6677" y="6531"/>
                </a:cubicBezTo>
                <a:cubicBezTo>
                  <a:pt x="6677" y="6199"/>
                  <a:pt x="6677" y="6199"/>
                  <a:pt x="6677" y="6199"/>
                </a:cubicBezTo>
                <a:cubicBezTo>
                  <a:pt x="6962" y="6035"/>
                  <a:pt x="6962" y="6035"/>
                  <a:pt x="6962" y="6035"/>
                </a:cubicBezTo>
                <a:cubicBezTo>
                  <a:pt x="7508" y="6350"/>
                  <a:pt x="7508" y="6350"/>
                  <a:pt x="7508" y="6350"/>
                </a:cubicBezTo>
                <a:cubicBezTo>
                  <a:pt x="7507" y="6354"/>
                  <a:pt x="7506" y="6358"/>
                  <a:pt x="7506" y="6362"/>
                </a:cubicBezTo>
                <a:cubicBezTo>
                  <a:pt x="7506" y="6368"/>
                  <a:pt x="7507" y="6373"/>
                  <a:pt x="7510" y="6378"/>
                </a:cubicBezTo>
                <a:lnTo>
                  <a:pt x="6961" y="6695"/>
                </a:lnTo>
                <a:close/>
                <a:moveTo>
                  <a:pt x="6677" y="7196"/>
                </a:moveTo>
                <a:cubicBezTo>
                  <a:pt x="6677" y="6537"/>
                  <a:pt x="6677" y="6537"/>
                  <a:pt x="6677" y="6537"/>
                </a:cubicBezTo>
                <a:cubicBezTo>
                  <a:pt x="6959" y="6699"/>
                  <a:pt x="6959" y="6699"/>
                  <a:pt x="6959" y="6699"/>
                </a:cubicBezTo>
                <a:cubicBezTo>
                  <a:pt x="6959" y="7359"/>
                  <a:pt x="6959" y="7359"/>
                  <a:pt x="6959" y="7359"/>
                </a:cubicBezTo>
                <a:lnTo>
                  <a:pt x="6677" y="7196"/>
                </a:lnTo>
                <a:close/>
                <a:moveTo>
                  <a:pt x="6381" y="7697"/>
                </a:moveTo>
                <a:cubicBezTo>
                  <a:pt x="5809" y="7368"/>
                  <a:pt x="5809" y="7368"/>
                  <a:pt x="5809" y="7368"/>
                </a:cubicBezTo>
                <a:cubicBezTo>
                  <a:pt x="6382" y="7037"/>
                  <a:pt x="6382" y="7037"/>
                  <a:pt x="6382" y="7037"/>
                </a:cubicBezTo>
                <a:cubicBezTo>
                  <a:pt x="6953" y="7367"/>
                  <a:pt x="6953" y="7367"/>
                  <a:pt x="6953" y="7367"/>
                </a:cubicBezTo>
                <a:lnTo>
                  <a:pt x="6381" y="7697"/>
                </a:lnTo>
                <a:close/>
                <a:moveTo>
                  <a:pt x="5269" y="8394"/>
                </a:moveTo>
                <a:cubicBezTo>
                  <a:pt x="5273" y="8387"/>
                  <a:pt x="5275" y="8379"/>
                  <a:pt x="5275" y="8370"/>
                </a:cubicBezTo>
                <a:cubicBezTo>
                  <a:pt x="5275" y="8362"/>
                  <a:pt x="5274" y="8355"/>
                  <a:pt x="5271" y="8348"/>
                </a:cubicBezTo>
                <a:cubicBezTo>
                  <a:pt x="5807" y="8039"/>
                  <a:pt x="5807" y="8039"/>
                  <a:pt x="5807" y="8039"/>
                </a:cubicBezTo>
                <a:cubicBezTo>
                  <a:pt x="5807" y="7373"/>
                  <a:pt x="5807" y="7373"/>
                  <a:pt x="5807" y="7373"/>
                </a:cubicBezTo>
                <a:cubicBezTo>
                  <a:pt x="6379" y="7701"/>
                  <a:pt x="6379" y="7701"/>
                  <a:pt x="6379" y="7701"/>
                </a:cubicBezTo>
                <a:cubicBezTo>
                  <a:pt x="6379" y="8369"/>
                  <a:pt x="6379" y="8369"/>
                  <a:pt x="6379" y="8369"/>
                </a:cubicBezTo>
                <a:cubicBezTo>
                  <a:pt x="5802" y="8701"/>
                  <a:pt x="5802" y="8701"/>
                  <a:pt x="5802" y="8701"/>
                </a:cubicBezTo>
                <a:lnTo>
                  <a:pt x="5269" y="8394"/>
                </a:lnTo>
                <a:close/>
                <a:moveTo>
                  <a:pt x="5224" y="7701"/>
                </a:moveTo>
                <a:cubicBezTo>
                  <a:pt x="5511" y="7536"/>
                  <a:pt x="5511" y="7536"/>
                  <a:pt x="5511" y="7536"/>
                </a:cubicBezTo>
                <a:cubicBezTo>
                  <a:pt x="5511" y="8198"/>
                  <a:pt x="5511" y="8198"/>
                  <a:pt x="5511" y="8198"/>
                </a:cubicBezTo>
                <a:cubicBezTo>
                  <a:pt x="5266" y="8339"/>
                  <a:pt x="5266" y="8339"/>
                  <a:pt x="5266" y="8339"/>
                </a:cubicBezTo>
                <a:cubicBezTo>
                  <a:pt x="5257" y="8326"/>
                  <a:pt x="5242" y="8317"/>
                  <a:pt x="5224" y="8317"/>
                </a:cubicBezTo>
                <a:lnTo>
                  <a:pt x="5224" y="7701"/>
                </a:lnTo>
                <a:close/>
                <a:moveTo>
                  <a:pt x="5222" y="7697"/>
                </a:moveTo>
                <a:cubicBezTo>
                  <a:pt x="4690" y="7391"/>
                  <a:pt x="4690" y="7391"/>
                  <a:pt x="4690" y="7391"/>
                </a:cubicBezTo>
                <a:cubicBezTo>
                  <a:pt x="4693" y="7384"/>
                  <a:pt x="4695" y="7377"/>
                  <a:pt x="4695" y="7369"/>
                </a:cubicBezTo>
                <a:cubicBezTo>
                  <a:pt x="4695" y="7360"/>
                  <a:pt x="4693" y="7352"/>
                  <a:pt x="4689" y="7345"/>
                </a:cubicBezTo>
                <a:cubicBezTo>
                  <a:pt x="5194" y="7054"/>
                  <a:pt x="5194" y="7054"/>
                  <a:pt x="5194" y="7054"/>
                </a:cubicBezTo>
                <a:cubicBezTo>
                  <a:pt x="5201" y="7063"/>
                  <a:pt x="5211" y="7069"/>
                  <a:pt x="5223" y="7069"/>
                </a:cubicBezTo>
                <a:cubicBezTo>
                  <a:pt x="5234" y="7069"/>
                  <a:pt x="5245" y="7063"/>
                  <a:pt x="5251" y="7054"/>
                </a:cubicBezTo>
                <a:cubicBezTo>
                  <a:pt x="5511" y="7204"/>
                  <a:pt x="5511" y="7204"/>
                  <a:pt x="5511" y="7204"/>
                </a:cubicBezTo>
                <a:cubicBezTo>
                  <a:pt x="5511" y="7531"/>
                  <a:pt x="5511" y="7531"/>
                  <a:pt x="5511" y="7531"/>
                </a:cubicBezTo>
                <a:lnTo>
                  <a:pt x="5222" y="7697"/>
                </a:lnTo>
                <a:close/>
                <a:moveTo>
                  <a:pt x="4648" y="8033"/>
                </a:moveTo>
                <a:cubicBezTo>
                  <a:pt x="4648" y="7421"/>
                  <a:pt x="4648" y="7421"/>
                  <a:pt x="4648" y="7421"/>
                </a:cubicBezTo>
                <a:cubicBezTo>
                  <a:pt x="4665" y="7419"/>
                  <a:pt x="4679" y="7410"/>
                  <a:pt x="4688" y="7396"/>
                </a:cubicBezTo>
                <a:cubicBezTo>
                  <a:pt x="5219" y="7701"/>
                  <a:pt x="5219" y="7701"/>
                  <a:pt x="5219" y="7701"/>
                </a:cubicBezTo>
                <a:cubicBezTo>
                  <a:pt x="5219" y="8317"/>
                  <a:pt x="5219" y="8317"/>
                  <a:pt x="5219" y="8317"/>
                </a:cubicBezTo>
                <a:cubicBezTo>
                  <a:pt x="5203" y="8317"/>
                  <a:pt x="5188" y="8326"/>
                  <a:pt x="5179" y="8339"/>
                </a:cubicBezTo>
                <a:lnTo>
                  <a:pt x="4648" y="8033"/>
                </a:lnTo>
                <a:close/>
                <a:moveTo>
                  <a:pt x="4071" y="8372"/>
                </a:moveTo>
                <a:cubicBezTo>
                  <a:pt x="4643" y="8041"/>
                  <a:pt x="4643" y="8041"/>
                  <a:pt x="4643" y="8041"/>
                </a:cubicBezTo>
                <a:cubicBezTo>
                  <a:pt x="5174" y="8347"/>
                  <a:pt x="5174" y="8347"/>
                  <a:pt x="5174" y="8347"/>
                </a:cubicBezTo>
                <a:cubicBezTo>
                  <a:pt x="5171" y="8354"/>
                  <a:pt x="5169" y="8362"/>
                  <a:pt x="5169" y="8370"/>
                </a:cubicBezTo>
                <a:cubicBezTo>
                  <a:pt x="5169" y="8379"/>
                  <a:pt x="5171" y="8387"/>
                  <a:pt x="5175" y="8394"/>
                </a:cubicBezTo>
                <a:cubicBezTo>
                  <a:pt x="4642" y="8702"/>
                  <a:pt x="4642" y="8702"/>
                  <a:pt x="4642" y="8702"/>
                </a:cubicBezTo>
                <a:lnTo>
                  <a:pt x="4071" y="8372"/>
                </a:lnTo>
                <a:close/>
                <a:moveTo>
                  <a:pt x="4065" y="7758"/>
                </a:moveTo>
                <a:cubicBezTo>
                  <a:pt x="4096" y="7756"/>
                  <a:pt x="4120" y="7731"/>
                  <a:pt x="4120" y="7700"/>
                </a:cubicBezTo>
                <a:cubicBezTo>
                  <a:pt x="4120" y="7690"/>
                  <a:pt x="4118" y="7681"/>
                  <a:pt x="4114" y="7673"/>
                </a:cubicBezTo>
                <a:cubicBezTo>
                  <a:pt x="4596" y="7396"/>
                  <a:pt x="4596" y="7396"/>
                  <a:pt x="4596" y="7396"/>
                </a:cubicBezTo>
                <a:cubicBezTo>
                  <a:pt x="4605" y="7410"/>
                  <a:pt x="4620" y="7420"/>
                  <a:pt x="4638" y="7422"/>
                </a:cubicBezTo>
                <a:cubicBezTo>
                  <a:pt x="4638" y="8033"/>
                  <a:pt x="4638" y="8033"/>
                  <a:pt x="4638" y="8033"/>
                </a:cubicBezTo>
                <a:cubicBezTo>
                  <a:pt x="4065" y="8364"/>
                  <a:pt x="4065" y="8364"/>
                  <a:pt x="4065" y="8364"/>
                </a:cubicBezTo>
                <a:lnTo>
                  <a:pt x="4065" y="7758"/>
                </a:lnTo>
                <a:close/>
                <a:moveTo>
                  <a:pt x="4062" y="7642"/>
                </a:moveTo>
                <a:cubicBezTo>
                  <a:pt x="4041" y="7642"/>
                  <a:pt x="4023" y="7652"/>
                  <a:pt x="4013" y="7668"/>
                </a:cubicBezTo>
                <a:cubicBezTo>
                  <a:pt x="3490" y="7368"/>
                  <a:pt x="3490" y="7368"/>
                  <a:pt x="3490" y="7368"/>
                </a:cubicBezTo>
                <a:cubicBezTo>
                  <a:pt x="4063" y="7038"/>
                  <a:pt x="4063" y="7038"/>
                  <a:pt x="4063" y="7038"/>
                </a:cubicBezTo>
                <a:cubicBezTo>
                  <a:pt x="4595" y="7344"/>
                  <a:pt x="4595" y="7344"/>
                  <a:pt x="4595" y="7344"/>
                </a:cubicBezTo>
                <a:cubicBezTo>
                  <a:pt x="4591" y="7351"/>
                  <a:pt x="4589" y="7360"/>
                  <a:pt x="4589" y="7369"/>
                </a:cubicBezTo>
                <a:cubicBezTo>
                  <a:pt x="4589" y="7377"/>
                  <a:pt x="4591" y="7385"/>
                  <a:pt x="4594" y="7392"/>
                </a:cubicBezTo>
                <a:cubicBezTo>
                  <a:pt x="4111" y="7669"/>
                  <a:pt x="4111" y="7669"/>
                  <a:pt x="4111" y="7669"/>
                </a:cubicBezTo>
                <a:cubicBezTo>
                  <a:pt x="4101" y="7653"/>
                  <a:pt x="4083" y="7642"/>
                  <a:pt x="4062" y="7642"/>
                </a:cubicBezTo>
                <a:close/>
                <a:moveTo>
                  <a:pt x="3517" y="8049"/>
                </a:moveTo>
                <a:cubicBezTo>
                  <a:pt x="3519" y="8046"/>
                  <a:pt x="3520" y="8042"/>
                  <a:pt x="3520" y="8037"/>
                </a:cubicBezTo>
                <a:cubicBezTo>
                  <a:pt x="3520" y="8019"/>
                  <a:pt x="3506" y="8005"/>
                  <a:pt x="3489" y="8002"/>
                </a:cubicBezTo>
                <a:cubicBezTo>
                  <a:pt x="3489" y="7373"/>
                  <a:pt x="3489" y="7373"/>
                  <a:pt x="3489" y="7373"/>
                </a:cubicBezTo>
                <a:cubicBezTo>
                  <a:pt x="4010" y="7673"/>
                  <a:pt x="4010" y="7673"/>
                  <a:pt x="4010" y="7673"/>
                </a:cubicBezTo>
                <a:cubicBezTo>
                  <a:pt x="4006" y="7681"/>
                  <a:pt x="4004" y="7690"/>
                  <a:pt x="4004" y="7700"/>
                </a:cubicBezTo>
                <a:cubicBezTo>
                  <a:pt x="4004" y="7731"/>
                  <a:pt x="4029" y="7757"/>
                  <a:pt x="4060" y="7758"/>
                </a:cubicBezTo>
                <a:cubicBezTo>
                  <a:pt x="4060" y="8363"/>
                  <a:pt x="4060" y="8363"/>
                  <a:pt x="4060" y="8363"/>
                </a:cubicBezTo>
                <a:lnTo>
                  <a:pt x="3517" y="8049"/>
                </a:lnTo>
                <a:close/>
                <a:moveTo>
                  <a:pt x="2912" y="8373"/>
                </a:moveTo>
                <a:cubicBezTo>
                  <a:pt x="3455" y="8058"/>
                  <a:pt x="3455" y="8058"/>
                  <a:pt x="3455" y="8058"/>
                </a:cubicBezTo>
                <a:cubicBezTo>
                  <a:pt x="3461" y="8067"/>
                  <a:pt x="3472" y="8073"/>
                  <a:pt x="3484" y="8073"/>
                </a:cubicBezTo>
                <a:cubicBezTo>
                  <a:pt x="3496" y="8073"/>
                  <a:pt x="3506" y="8067"/>
                  <a:pt x="3513" y="8058"/>
                </a:cubicBezTo>
                <a:cubicBezTo>
                  <a:pt x="4055" y="8371"/>
                  <a:pt x="4055" y="8371"/>
                  <a:pt x="4055" y="8371"/>
                </a:cubicBezTo>
                <a:cubicBezTo>
                  <a:pt x="3483" y="8703"/>
                  <a:pt x="3483" y="8703"/>
                  <a:pt x="3483" y="8703"/>
                </a:cubicBezTo>
                <a:lnTo>
                  <a:pt x="2912" y="8373"/>
                </a:lnTo>
                <a:close/>
                <a:moveTo>
                  <a:pt x="2906" y="7703"/>
                </a:moveTo>
                <a:cubicBezTo>
                  <a:pt x="3195" y="7536"/>
                  <a:pt x="3195" y="7536"/>
                  <a:pt x="3195" y="7536"/>
                </a:cubicBezTo>
                <a:cubicBezTo>
                  <a:pt x="3196" y="7536"/>
                  <a:pt x="3196" y="7536"/>
                  <a:pt x="3196" y="7536"/>
                </a:cubicBezTo>
                <a:cubicBezTo>
                  <a:pt x="3196" y="7536"/>
                  <a:pt x="3196" y="7536"/>
                  <a:pt x="3196" y="7536"/>
                </a:cubicBezTo>
                <a:cubicBezTo>
                  <a:pt x="3479" y="7372"/>
                  <a:pt x="3479" y="7372"/>
                  <a:pt x="3479" y="7372"/>
                </a:cubicBezTo>
                <a:cubicBezTo>
                  <a:pt x="3479" y="8002"/>
                  <a:pt x="3479" y="8002"/>
                  <a:pt x="3479" y="8002"/>
                </a:cubicBezTo>
                <a:cubicBezTo>
                  <a:pt x="3461" y="8005"/>
                  <a:pt x="3448" y="8019"/>
                  <a:pt x="3448" y="8037"/>
                </a:cubicBezTo>
                <a:cubicBezTo>
                  <a:pt x="3448" y="8042"/>
                  <a:pt x="3449" y="8046"/>
                  <a:pt x="3450" y="8049"/>
                </a:cubicBezTo>
                <a:cubicBezTo>
                  <a:pt x="2906" y="8365"/>
                  <a:pt x="2906" y="8365"/>
                  <a:pt x="2906" y="8365"/>
                </a:cubicBezTo>
                <a:lnTo>
                  <a:pt x="2906" y="7703"/>
                </a:lnTo>
                <a:close/>
                <a:moveTo>
                  <a:pt x="2616" y="8211"/>
                </a:moveTo>
                <a:cubicBezTo>
                  <a:pt x="2898" y="8374"/>
                  <a:pt x="2898" y="8374"/>
                  <a:pt x="2898" y="8374"/>
                </a:cubicBezTo>
                <a:cubicBezTo>
                  <a:pt x="2899" y="9037"/>
                  <a:pt x="2899" y="9037"/>
                  <a:pt x="2899" y="9037"/>
                </a:cubicBezTo>
                <a:cubicBezTo>
                  <a:pt x="2616" y="9200"/>
                  <a:pt x="2616" y="9200"/>
                  <a:pt x="2616" y="9200"/>
                </a:cubicBezTo>
                <a:lnTo>
                  <a:pt x="2616" y="8211"/>
                </a:lnTo>
                <a:close/>
                <a:moveTo>
                  <a:pt x="2616" y="7539"/>
                </a:moveTo>
                <a:cubicBezTo>
                  <a:pt x="2901" y="7703"/>
                  <a:pt x="2901" y="7703"/>
                  <a:pt x="2901" y="7703"/>
                </a:cubicBezTo>
                <a:cubicBezTo>
                  <a:pt x="2901" y="8365"/>
                  <a:pt x="2901" y="8365"/>
                  <a:pt x="2901" y="8365"/>
                </a:cubicBezTo>
                <a:cubicBezTo>
                  <a:pt x="2616" y="8200"/>
                  <a:pt x="2616" y="8200"/>
                  <a:pt x="2616" y="8200"/>
                </a:cubicBezTo>
                <a:lnTo>
                  <a:pt x="2616" y="7539"/>
                </a:lnTo>
                <a:close/>
                <a:moveTo>
                  <a:pt x="2616" y="7205"/>
                </a:moveTo>
                <a:cubicBezTo>
                  <a:pt x="2861" y="7063"/>
                  <a:pt x="2861" y="7063"/>
                  <a:pt x="2861" y="7063"/>
                </a:cubicBezTo>
                <a:cubicBezTo>
                  <a:pt x="2871" y="7077"/>
                  <a:pt x="2886" y="7085"/>
                  <a:pt x="2904" y="7085"/>
                </a:cubicBezTo>
                <a:cubicBezTo>
                  <a:pt x="2922" y="7085"/>
                  <a:pt x="2937" y="7077"/>
                  <a:pt x="2947" y="7063"/>
                </a:cubicBezTo>
                <a:cubicBezTo>
                  <a:pt x="3191" y="7203"/>
                  <a:pt x="3191" y="7203"/>
                  <a:pt x="3191" y="7203"/>
                </a:cubicBezTo>
                <a:cubicBezTo>
                  <a:pt x="3191" y="7533"/>
                  <a:pt x="3191" y="7533"/>
                  <a:pt x="3191" y="7533"/>
                </a:cubicBezTo>
                <a:cubicBezTo>
                  <a:pt x="2903" y="7699"/>
                  <a:pt x="2903" y="7699"/>
                  <a:pt x="2903" y="7699"/>
                </a:cubicBezTo>
                <a:cubicBezTo>
                  <a:pt x="2616" y="7533"/>
                  <a:pt x="2616" y="7533"/>
                  <a:pt x="2616" y="7533"/>
                </a:cubicBezTo>
                <a:lnTo>
                  <a:pt x="2616" y="7205"/>
                </a:lnTo>
                <a:close/>
                <a:moveTo>
                  <a:pt x="2616" y="6532"/>
                </a:moveTo>
                <a:cubicBezTo>
                  <a:pt x="2899" y="6368"/>
                  <a:pt x="2899" y="6368"/>
                  <a:pt x="2899" y="6368"/>
                </a:cubicBezTo>
                <a:cubicBezTo>
                  <a:pt x="2899" y="6979"/>
                  <a:pt x="2899" y="6979"/>
                  <a:pt x="2899" y="6979"/>
                </a:cubicBezTo>
                <a:cubicBezTo>
                  <a:pt x="2872" y="6981"/>
                  <a:pt x="2851" y="7004"/>
                  <a:pt x="2851" y="7032"/>
                </a:cubicBezTo>
                <a:cubicBezTo>
                  <a:pt x="2851" y="7040"/>
                  <a:pt x="2853" y="7048"/>
                  <a:pt x="2856" y="7055"/>
                </a:cubicBezTo>
                <a:cubicBezTo>
                  <a:pt x="2616" y="7194"/>
                  <a:pt x="2616" y="7194"/>
                  <a:pt x="2616" y="7194"/>
                </a:cubicBezTo>
                <a:lnTo>
                  <a:pt x="2616" y="6532"/>
                </a:lnTo>
                <a:close/>
                <a:moveTo>
                  <a:pt x="2613" y="6528"/>
                </a:moveTo>
                <a:cubicBezTo>
                  <a:pt x="2042" y="6198"/>
                  <a:pt x="2042" y="6198"/>
                  <a:pt x="2042" y="6198"/>
                </a:cubicBezTo>
                <a:cubicBezTo>
                  <a:pt x="2297" y="6050"/>
                  <a:pt x="2297" y="6050"/>
                  <a:pt x="2297" y="6050"/>
                </a:cubicBezTo>
                <a:cubicBezTo>
                  <a:pt x="2304" y="6058"/>
                  <a:pt x="2313" y="6063"/>
                  <a:pt x="2324" y="6063"/>
                </a:cubicBezTo>
                <a:cubicBezTo>
                  <a:pt x="2335" y="6063"/>
                  <a:pt x="2345" y="6058"/>
                  <a:pt x="2352" y="6050"/>
                </a:cubicBezTo>
                <a:cubicBezTo>
                  <a:pt x="2895" y="6365"/>
                  <a:pt x="2895" y="6365"/>
                  <a:pt x="2895" y="6365"/>
                </a:cubicBezTo>
                <a:lnTo>
                  <a:pt x="2613" y="6528"/>
                </a:lnTo>
                <a:close/>
                <a:moveTo>
                  <a:pt x="2324" y="8043"/>
                </a:moveTo>
                <a:cubicBezTo>
                  <a:pt x="2611" y="8208"/>
                  <a:pt x="2611" y="8208"/>
                  <a:pt x="2611" y="8208"/>
                </a:cubicBezTo>
                <a:cubicBezTo>
                  <a:pt x="2611" y="9203"/>
                  <a:pt x="2611" y="9203"/>
                  <a:pt x="2611" y="9203"/>
                </a:cubicBezTo>
                <a:cubicBezTo>
                  <a:pt x="2324" y="9368"/>
                  <a:pt x="2324" y="9368"/>
                  <a:pt x="2324" y="9368"/>
                </a:cubicBezTo>
                <a:cubicBezTo>
                  <a:pt x="1750" y="9036"/>
                  <a:pt x="1750" y="9036"/>
                  <a:pt x="1750" y="9036"/>
                </a:cubicBezTo>
                <a:cubicBezTo>
                  <a:pt x="1750" y="8375"/>
                  <a:pt x="1750" y="8375"/>
                  <a:pt x="1750" y="8375"/>
                </a:cubicBezTo>
                <a:lnTo>
                  <a:pt x="2324" y="8043"/>
                </a:lnTo>
                <a:close/>
                <a:moveTo>
                  <a:pt x="1750" y="6369"/>
                </a:moveTo>
                <a:cubicBezTo>
                  <a:pt x="2273" y="6672"/>
                  <a:pt x="2273" y="6672"/>
                  <a:pt x="2273" y="6672"/>
                </a:cubicBezTo>
                <a:cubicBezTo>
                  <a:pt x="2269" y="6680"/>
                  <a:pt x="2266" y="6689"/>
                  <a:pt x="2266" y="6699"/>
                </a:cubicBezTo>
                <a:cubicBezTo>
                  <a:pt x="2266" y="6730"/>
                  <a:pt x="2291" y="6755"/>
                  <a:pt x="2321" y="6757"/>
                </a:cubicBezTo>
                <a:cubicBezTo>
                  <a:pt x="2321" y="7360"/>
                  <a:pt x="2321" y="7360"/>
                  <a:pt x="2321" y="7360"/>
                </a:cubicBezTo>
                <a:cubicBezTo>
                  <a:pt x="1750" y="7030"/>
                  <a:pt x="1750" y="7030"/>
                  <a:pt x="1750" y="7030"/>
                </a:cubicBezTo>
                <a:lnTo>
                  <a:pt x="1750" y="6369"/>
                </a:lnTo>
                <a:close/>
                <a:moveTo>
                  <a:pt x="1746" y="5697"/>
                </a:moveTo>
                <a:cubicBezTo>
                  <a:pt x="2319" y="5364"/>
                  <a:pt x="2319" y="5364"/>
                  <a:pt x="2319" y="5364"/>
                </a:cubicBezTo>
                <a:cubicBezTo>
                  <a:pt x="2319" y="5695"/>
                  <a:pt x="2319" y="5695"/>
                  <a:pt x="2319" y="5695"/>
                </a:cubicBezTo>
                <a:cubicBezTo>
                  <a:pt x="2031" y="5859"/>
                  <a:pt x="2031" y="5859"/>
                  <a:pt x="2031" y="5859"/>
                </a:cubicBezTo>
                <a:cubicBezTo>
                  <a:pt x="2031" y="5861"/>
                  <a:pt x="2031" y="5861"/>
                  <a:pt x="2031" y="5861"/>
                </a:cubicBezTo>
                <a:cubicBezTo>
                  <a:pt x="2032" y="6192"/>
                  <a:pt x="2032" y="6192"/>
                  <a:pt x="2032" y="6192"/>
                </a:cubicBezTo>
                <a:cubicBezTo>
                  <a:pt x="1746" y="6358"/>
                  <a:pt x="1746" y="6358"/>
                  <a:pt x="1746" y="6358"/>
                </a:cubicBezTo>
                <a:lnTo>
                  <a:pt x="1746" y="5697"/>
                </a:lnTo>
                <a:close/>
                <a:moveTo>
                  <a:pt x="1744" y="5693"/>
                </a:moveTo>
                <a:cubicBezTo>
                  <a:pt x="1459" y="5529"/>
                  <a:pt x="1459" y="5529"/>
                  <a:pt x="1459" y="5529"/>
                </a:cubicBezTo>
                <a:cubicBezTo>
                  <a:pt x="2030" y="5196"/>
                  <a:pt x="2030" y="5196"/>
                  <a:pt x="2030" y="5196"/>
                </a:cubicBezTo>
                <a:cubicBezTo>
                  <a:pt x="2315" y="5361"/>
                  <a:pt x="2315" y="5361"/>
                  <a:pt x="2315" y="5361"/>
                </a:cubicBezTo>
                <a:lnTo>
                  <a:pt x="1744" y="5693"/>
                </a:lnTo>
                <a:close/>
                <a:moveTo>
                  <a:pt x="1458" y="6204"/>
                </a:moveTo>
                <a:cubicBezTo>
                  <a:pt x="1740" y="6367"/>
                  <a:pt x="1740" y="6367"/>
                  <a:pt x="1740" y="6367"/>
                </a:cubicBezTo>
                <a:cubicBezTo>
                  <a:pt x="1740" y="7030"/>
                  <a:pt x="1740" y="7030"/>
                  <a:pt x="1740" y="7030"/>
                </a:cubicBezTo>
                <a:cubicBezTo>
                  <a:pt x="1461" y="7191"/>
                  <a:pt x="1461" y="7191"/>
                  <a:pt x="1461" y="7191"/>
                </a:cubicBezTo>
                <a:lnTo>
                  <a:pt x="1458" y="6204"/>
                </a:lnTo>
                <a:close/>
                <a:moveTo>
                  <a:pt x="1456" y="5533"/>
                </a:moveTo>
                <a:cubicBezTo>
                  <a:pt x="1741" y="5697"/>
                  <a:pt x="1741" y="5697"/>
                  <a:pt x="1741" y="5697"/>
                </a:cubicBezTo>
                <a:cubicBezTo>
                  <a:pt x="1741" y="6357"/>
                  <a:pt x="1741" y="6357"/>
                  <a:pt x="1741" y="6357"/>
                </a:cubicBezTo>
                <a:cubicBezTo>
                  <a:pt x="1458" y="6193"/>
                  <a:pt x="1458" y="6193"/>
                  <a:pt x="1458" y="6193"/>
                </a:cubicBezTo>
                <a:lnTo>
                  <a:pt x="1456" y="5533"/>
                </a:lnTo>
                <a:close/>
                <a:moveTo>
                  <a:pt x="1165" y="6035"/>
                </a:moveTo>
                <a:cubicBezTo>
                  <a:pt x="1453" y="6202"/>
                  <a:pt x="1453" y="6202"/>
                  <a:pt x="1453" y="6202"/>
                </a:cubicBezTo>
                <a:cubicBezTo>
                  <a:pt x="1456" y="7194"/>
                  <a:pt x="1456" y="7194"/>
                  <a:pt x="1456" y="7194"/>
                </a:cubicBezTo>
                <a:cubicBezTo>
                  <a:pt x="1165" y="7363"/>
                  <a:pt x="1165" y="7363"/>
                  <a:pt x="1165" y="7363"/>
                </a:cubicBezTo>
                <a:cubicBezTo>
                  <a:pt x="590" y="7031"/>
                  <a:pt x="590" y="7031"/>
                  <a:pt x="590" y="7031"/>
                </a:cubicBezTo>
                <a:cubicBezTo>
                  <a:pt x="590" y="6366"/>
                  <a:pt x="590" y="6366"/>
                  <a:pt x="590" y="6366"/>
                </a:cubicBezTo>
                <a:lnTo>
                  <a:pt x="1165" y="6035"/>
                </a:lnTo>
                <a:close/>
                <a:moveTo>
                  <a:pt x="875" y="5189"/>
                </a:moveTo>
                <a:cubicBezTo>
                  <a:pt x="878" y="4529"/>
                  <a:pt x="878" y="4529"/>
                  <a:pt x="878" y="4529"/>
                </a:cubicBezTo>
                <a:cubicBezTo>
                  <a:pt x="1113" y="4665"/>
                  <a:pt x="1113" y="4665"/>
                  <a:pt x="1113" y="4665"/>
                </a:cubicBezTo>
                <a:cubicBezTo>
                  <a:pt x="1109" y="4673"/>
                  <a:pt x="1107" y="4682"/>
                  <a:pt x="1107" y="4691"/>
                </a:cubicBezTo>
                <a:cubicBezTo>
                  <a:pt x="1107" y="4722"/>
                  <a:pt x="1131" y="4747"/>
                  <a:pt x="1162" y="4749"/>
                </a:cubicBezTo>
                <a:cubicBezTo>
                  <a:pt x="1162" y="5354"/>
                  <a:pt x="1162" y="5354"/>
                  <a:pt x="1162" y="5354"/>
                </a:cubicBezTo>
                <a:lnTo>
                  <a:pt x="875" y="5189"/>
                </a:lnTo>
                <a:close/>
                <a:moveTo>
                  <a:pt x="873" y="4521"/>
                </a:moveTo>
                <a:cubicBezTo>
                  <a:pt x="592" y="4359"/>
                  <a:pt x="592" y="4359"/>
                  <a:pt x="592" y="4359"/>
                </a:cubicBezTo>
                <a:cubicBezTo>
                  <a:pt x="1165" y="4029"/>
                  <a:pt x="1165" y="4029"/>
                  <a:pt x="1165" y="4029"/>
                </a:cubicBezTo>
                <a:cubicBezTo>
                  <a:pt x="1444" y="4190"/>
                  <a:pt x="1444" y="4190"/>
                  <a:pt x="1444" y="4190"/>
                </a:cubicBezTo>
                <a:lnTo>
                  <a:pt x="873" y="4521"/>
                </a:lnTo>
                <a:close/>
                <a:moveTo>
                  <a:pt x="590" y="4364"/>
                </a:moveTo>
                <a:cubicBezTo>
                  <a:pt x="873" y="4527"/>
                  <a:pt x="873" y="4527"/>
                  <a:pt x="873" y="4527"/>
                </a:cubicBezTo>
                <a:cubicBezTo>
                  <a:pt x="870" y="5186"/>
                  <a:pt x="870" y="5186"/>
                  <a:pt x="870" y="5186"/>
                </a:cubicBezTo>
                <a:cubicBezTo>
                  <a:pt x="590" y="5025"/>
                  <a:pt x="590" y="5025"/>
                  <a:pt x="590" y="5025"/>
                </a:cubicBezTo>
                <a:lnTo>
                  <a:pt x="590" y="4364"/>
                </a:lnTo>
                <a:close/>
                <a:moveTo>
                  <a:pt x="586" y="3690"/>
                </a:moveTo>
                <a:cubicBezTo>
                  <a:pt x="1159" y="3359"/>
                  <a:pt x="1159" y="3359"/>
                  <a:pt x="1159" y="3359"/>
                </a:cubicBezTo>
                <a:cubicBezTo>
                  <a:pt x="1160" y="4021"/>
                  <a:pt x="1160" y="4021"/>
                  <a:pt x="1160" y="4021"/>
                </a:cubicBezTo>
                <a:cubicBezTo>
                  <a:pt x="587" y="4351"/>
                  <a:pt x="587" y="4351"/>
                  <a:pt x="587" y="4351"/>
                </a:cubicBezTo>
                <a:lnTo>
                  <a:pt x="586" y="3690"/>
                </a:lnTo>
                <a:close/>
                <a:moveTo>
                  <a:pt x="10" y="3357"/>
                </a:moveTo>
                <a:cubicBezTo>
                  <a:pt x="584" y="3025"/>
                  <a:pt x="584" y="3025"/>
                  <a:pt x="584" y="3025"/>
                </a:cubicBezTo>
                <a:cubicBezTo>
                  <a:pt x="1156" y="3355"/>
                  <a:pt x="1156" y="3355"/>
                  <a:pt x="1156" y="3355"/>
                </a:cubicBezTo>
                <a:cubicBezTo>
                  <a:pt x="581" y="3687"/>
                  <a:pt x="581" y="3687"/>
                  <a:pt x="581" y="3687"/>
                </a:cubicBezTo>
                <a:cubicBezTo>
                  <a:pt x="581" y="3689"/>
                  <a:pt x="581" y="3689"/>
                  <a:pt x="581" y="3689"/>
                </a:cubicBezTo>
                <a:cubicBezTo>
                  <a:pt x="582" y="4350"/>
                  <a:pt x="582" y="4350"/>
                  <a:pt x="582" y="4350"/>
                </a:cubicBezTo>
                <a:cubicBezTo>
                  <a:pt x="11" y="4021"/>
                  <a:pt x="11" y="4021"/>
                  <a:pt x="11" y="4021"/>
                </a:cubicBezTo>
                <a:lnTo>
                  <a:pt x="10" y="3357"/>
                </a:lnTo>
                <a:close/>
              </a:path>
            </a:pathLst>
          </a:custGeom>
          <a:solidFill>
            <a:schemeClr val="bg1">
              <a:lumMod val="85000"/>
              <a:alpha val="50000"/>
            </a:schemeClr>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pic>
        <p:nvPicPr>
          <p:cNvPr id="27" name="Picture 26" descr="A blue and white gradient&#10;&#10;Description automatically generated">
            <a:extLst>
              <a:ext uri="{FF2B5EF4-FFF2-40B4-BE49-F238E27FC236}">
                <a16:creationId xmlns:a16="http://schemas.microsoft.com/office/drawing/2014/main" id="{F8ECF2B1-3548-48CE-CC8A-B09049E4D98A}"/>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flipH="1">
            <a:off x="0" y="1"/>
            <a:ext cx="5346700" cy="998538"/>
          </a:xfrm>
          <a:prstGeom prst="rect">
            <a:avLst/>
          </a:prstGeom>
        </p:spPr>
      </p:pic>
      <p:grpSp>
        <p:nvGrpSpPr>
          <p:cNvPr id="28" name="Group 27">
            <a:extLst>
              <a:ext uri="{FF2B5EF4-FFF2-40B4-BE49-F238E27FC236}">
                <a16:creationId xmlns:a16="http://schemas.microsoft.com/office/drawing/2014/main" id="{B10DC56B-1D02-E382-3904-7C32731C36AA}"/>
              </a:ext>
            </a:extLst>
          </p:cNvPr>
          <p:cNvGrpSpPr/>
          <p:nvPr/>
        </p:nvGrpSpPr>
        <p:grpSpPr>
          <a:xfrm rot="10335125">
            <a:off x="-2600670" y="-2819602"/>
            <a:ext cx="14849352" cy="9941862"/>
            <a:chOff x="6249468" y="-1100935"/>
            <a:chExt cx="8072278" cy="5404509"/>
          </a:xfrm>
          <a:solidFill>
            <a:schemeClr val="bg1">
              <a:alpha val="29000"/>
            </a:schemeClr>
          </a:solidFill>
        </p:grpSpPr>
        <p:sp>
          <p:nvSpPr>
            <p:cNvPr id="29" name="Freeform 3214">
              <a:extLst>
                <a:ext uri="{FF2B5EF4-FFF2-40B4-BE49-F238E27FC236}">
                  <a16:creationId xmlns:a16="http://schemas.microsoft.com/office/drawing/2014/main" id="{A269D130-D7A5-61A8-0E43-09805E712842}"/>
                </a:ext>
              </a:extLst>
            </p:cNvPr>
            <p:cNvSpPr>
              <a:spLocks noEditPoints="1"/>
            </p:cNvSpPr>
            <p:nvPr/>
          </p:nvSpPr>
          <p:spPr bwMode="auto">
            <a:xfrm>
              <a:off x="6903306" y="-223633"/>
              <a:ext cx="7399129" cy="4494102"/>
            </a:xfrm>
            <a:custGeom>
              <a:avLst/>
              <a:gdLst>
                <a:gd name="T0" fmla="*/ 783 w 1129"/>
                <a:gd name="T1" fmla="*/ 686 h 686"/>
                <a:gd name="T2" fmla="*/ 940 w 1129"/>
                <a:gd name="T3" fmla="*/ 678 h 686"/>
                <a:gd name="T4" fmla="*/ 1052 w 1129"/>
                <a:gd name="T5" fmla="*/ 609 h 686"/>
                <a:gd name="T6" fmla="*/ 1079 w 1129"/>
                <a:gd name="T7" fmla="*/ 599 h 686"/>
                <a:gd name="T8" fmla="*/ 885 w 1129"/>
                <a:gd name="T9" fmla="*/ 625 h 686"/>
                <a:gd name="T10" fmla="*/ 866 w 1129"/>
                <a:gd name="T11" fmla="*/ 588 h 686"/>
                <a:gd name="T12" fmla="*/ 869 w 1129"/>
                <a:gd name="T13" fmla="*/ 587 h 686"/>
                <a:gd name="T14" fmla="*/ 1077 w 1129"/>
                <a:gd name="T15" fmla="*/ 596 h 686"/>
                <a:gd name="T16" fmla="*/ 742 w 1129"/>
                <a:gd name="T17" fmla="*/ 586 h 686"/>
                <a:gd name="T18" fmla="*/ 745 w 1129"/>
                <a:gd name="T19" fmla="*/ 590 h 686"/>
                <a:gd name="T20" fmla="*/ 804 w 1129"/>
                <a:gd name="T21" fmla="*/ 621 h 686"/>
                <a:gd name="T22" fmla="*/ 786 w 1129"/>
                <a:gd name="T23" fmla="*/ 535 h 686"/>
                <a:gd name="T24" fmla="*/ 987 w 1129"/>
                <a:gd name="T25" fmla="*/ 585 h 686"/>
                <a:gd name="T26" fmla="*/ 1007 w 1129"/>
                <a:gd name="T27" fmla="*/ 622 h 686"/>
                <a:gd name="T28" fmla="*/ 1076 w 1129"/>
                <a:gd name="T29" fmla="*/ 597 h 686"/>
                <a:gd name="T30" fmla="*/ 1035 w 1129"/>
                <a:gd name="T31" fmla="*/ 567 h 686"/>
                <a:gd name="T32" fmla="*/ 1036 w 1129"/>
                <a:gd name="T33" fmla="*/ 563 h 686"/>
                <a:gd name="T34" fmla="*/ 674 w 1129"/>
                <a:gd name="T35" fmla="*/ 487 h 686"/>
                <a:gd name="T36" fmla="*/ 695 w 1129"/>
                <a:gd name="T37" fmla="*/ 508 h 686"/>
                <a:gd name="T38" fmla="*/ 674 w 1129"/>
                <a:gd name="T39" fmla="*/ 488 h 686"/>
                <a:gd name="T40" fmla="*/ 733 w 1129"/>
                <a:gd name="T41" fmla="*/ 544 h 686"/>
                <a:gd name="T42" fmla="*/ 757 w 1129"/>
                <a:gd name="T43" fmla="*/ 540 h 686"/>
                <a:gd name="T44" fmla="*/ 761 w 1129"/>
                <a:gd name="T45" fmla="*/ 461 h 686"/>
                <a:gd name="T46" fmla="*/ 605 w 1129"/>
                <a:gd name="T47" fmla="*/ 444 h 686"/>
                <a:gd name="T48" fmla="*/ 487 w 1129"/>
                <a:gd name="T49" fmla="*/ 412 h 686"/>
                <a:gd name="T50" fmla="*/ 671 w 1129"/>
                <a:gd name="T51" fmla="*/ 485 h 686"/>
                <a:gd name="T52" fmla="*/ 418 w 1129"/>
                <a:gd name="T53" fmla="*/ 441 h 686"/>
                <a:gd name="T54" fmla="*/ 484 w 1129"/>
                <a:gd name="T55" fmla="*/ 412 h 686"/>
                <a:gd name="T56" fmla="*/ 552 w 1129"/>
                <a:gd name="T57" fmla="*/ 382 h 686"/>
                <a:gd name="T58" fmla="*/ 600 w 1129"/>
                <a:gd name="T59" fmla="*/ 439 h 686"/>
                <a:gd name="T60" fmla="*/ 616 w 1129"/>
                <a:gd name="T61" fmla="*/ 398 h 686"/>
                <a:gd name="T62" fmla="*/ 360 w 1129"/>
                <a:gd name="T63" fmla="*/ 323 h 686"/>
                <a:gd name="T64" fmla="*/ 359 w 1129"/>
                <a:gd name="T65" fmla="*/ 324 h 686"/>
                <a:gd name="T66" fmla="*/ 266 w 1129"/>
                <a:gd name="T67" fmla="*/ 311 h 686"/>
                <a:gd name="T68" fmla="*/ 346 w 1129"/>
                <a:gd name="T69" fmla="*/ 294 h 686"/>
                <a:gd name="T70" fmla="*/ 327 w 1129"/>
                <a:gd name="T71" fmla="*/ 291 h 686"/>
                <a:gd name="T72" fmla="*/ 327 w 1129"/>
                <a:gd name="T73" fmla="*/ 315 h 686"/>
                <a:gd name="T74" fmla="*/ 355 w 1129"/>
                <a:gd name="T75" fmla="*/ 282 h 686"/>
                <a:gd name="T76" fmla="*/ 308 w 1129"/>
                <a:gd name="T77" fmla="*/ 227 h 686"/>
                <a:gd name="T78" fmla="*/ 335 w 1129"/>
                <a:gd name="T79" fmla="*/ 204 h 686"/>
                <a:gd name="T80" fmla="*/ 363 w 1129"/>
                <a:gd name="T81" fmla="*/ 191 h 686"/>
                <a:gd name="T82" fmla="*/ 374 w 1129"/>
                <a:gd name="T83" fmla="*/ 174 h 686"/>
                <a:gd name="T84" fmla="*/ 53 w 1129"/>
                <a:gd name="T85" fmla="*/ 170 h 686"/>
                <a:gd name="T86" fmla="*/ 302 w 1129"/>
                <a:gd name="T87" fmla="*/ 160 h 686"/>
                <a:gd name="T88" fmla="*/ 320 w 1129"/>
                <a:gd name="T89" fmla="*/ 181 h 686"/>
                <a:gd name="T90" fmla="*/ 293 w 1129"/>
                <a:gd name="T91" fmla="*/ 146 h 686"/>
                <a:gd name="T92" fmla="*/ 220 w 1129"/>
                <a:gd name="T93" fmla="*/ 150 h 686"/>
                <a:gd name="T94" fmla="*/ 339 w 1129"/>
                <a:gd name="T95" fmla="*/ 97 h 686"/>
                <a:gd name="T96" fmla="*/ 264 w 1129"/>
                <a:gd name="T97" fmla="*/ 131 h 686"/>
                <a:gd name="T98" fmla="*/ 114 w 1129"/>
                <a:gd name="T99" fmla="*/ 109 h 686"/>
                <a:gd name="T100" fmla="*/ 216 w 1129"/>
                <a:gd name="T101" fmla="*/ 106 h 686"/>
                <a:gd name="T102" fmla="*/ 371 w 1129"/>
                <a:gd name="T103" fmla="*/ 65 h 686"/>
                <a:gd name="T104" fmla="*/ 327 w 1129"/>
                <a:gd name="T105" fmla="*/ 162 h 686"/>
                <a:gd name="T106" fmla="*/ 371 w 1129"/>
                <a:gd name="T107" fmla="*/ 65 h 686"/>
                <a:gd name="T108" fmla="*/ 94 w 1129"/>
                <a:gd name="T109" fmla="*/ 88 h 686"/>
                <a:gd name="T110" fmla="*/ 34 w 1129"/>
                <a:gd name="T111" fmla="*/ 59 h 686"/>
                <a:gd name="T112" fmla="*/ 59 w 1129"/>
                <a:gd name="T113" fmla="*/ 103 h 686"/>
                <a:gd name="T114" fmla="*/ 110 w 1129"/>
                <a:gd name="T115" fmla="*/ 89 h 686"/>
                <a:gd name="T116" fmla="*/ 107 w 1129"/>
                <a:gd name="T117" fmla="*/ 63 h 686"/>
                <a:gd name="T118" fmla="*/ 193 w 1129"/>
                <a:gd name="T119" fmla="*/ 40 h 686"/>
                <a:gd name="T120" fmla="*/ 35 w 1129"/>
                <a:gd name="T121" fmla="*/ 22 h 686"/>
                <a:gd name="T122" fmla="*/ 33 w 1129"/>
                <a:gd name="T123" fmla="*/ 18 h 6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29" h="686">
                  <a:moveTo>
                    <a:pt x="1093" y="634"/>
                  </a:moveTo>
                  <a:cubicBezTo>
                    <a:pt x="1093" y="634"/>
                    <a:pt x="1093" y="634"/>
                    <a:pt x="1093" y="634"/>
                  </a:cubicBezTo>
                  <a:cubicBezTo>
                    <a:pt x="1128" y="638"/>
                    <a:pt x="1128" y="638"/>
                    <a:pt x="1128" y="638"/>
                  </a:cubicBezTo>
                  <a:cubicBezTo>
                    <a:pt x="1128" y="638"/>
                    <a:pt x="1128" y="637"/>
                    <a:pt x="1128" y="637"/>
                  </a:cubicBezTo>
                  <a:cubicBezTo>
                    <a:pt x="1128" y="637"/>
                    <a:pt x="1128" y="637"/>
                    <a:pt x="1128" y="637"/>
                  </a:cubicBezTo>
                  <a:cubicBezTo>
                    <a:pt x="1093" y="634"/>
                    <a:pt x="1093" y="634"/>
                    <a:pt x="1093" y="634"/>
                  </a:cubicBezTo>
                  <a:moveTo>
                    <a:pt x="889" y="631"/>
                  </a:moveTo>
                  <a:cubicBezTo>
                    <a:pt x="889" y="631"/>
                    <a:pt x="889" y="631"/>
                    <a:pt x="889" y="631"/>
                  </a:cubicBezTo>
                  <a:cubicBezTo>
                    <a:pt x="937" y="678"/>
                    <a:pt x="937" y="678"/>
                    <a:pt x="937" y="678"/>
                  </a:cubicBezTo>
                  <a:cubicBezTo>
                    <a:pt x="937" y="678"/>
                    <a:pt x="937" y="678"/>
                    <a:pt x="937" y="678"/>
                  </a:cubicBezTo>
                  <a:cubicBezTo>
                    <a:pt x="889" y="631"/>
                    <a:pt x="889" y="631"/>
                    <a:pt x="889" y="631"/>
                  </a:cubicBezTo>
                  <a:moveTo>
                    <a:pt x="805" y="624"/>
                  </a:moveTo>
                  <a:cubicBezTo>
                    <a:pt x="783" y="686"/>
                    <a:pt x="783" y="686"/>
                    <a:pt x="783" y="686"/>
                  </a:cubicBezTo>
                  <a:cubicBezTo>
                    <a:pt x="783" y="686"/>
                    <a:pt x="783" y="686"/>
                    <a:pt x="783" y="686"/>
                  </a:cubicBezTo>
                  <a:cubicBezTo>
                    <a:pt x="806" y="624"/>
                    <a:pt x="806" y="624"/>
                    <a:pt x="806" y="624"/>
                  </a:cubicBezTo>
                  <a:cubicBezTo>
                    <a:pt x="805" y="624"/>
                    <a:pt x="805" y="624"/>
                    <a:pt x="805" y="624"/>
                  </a:cubicBezTo>
                  <a:moveTo>
                    <a:pt x="768" y="622"/>
                  </a:moveTo>
                  <a:cubicBezTo>
                    <a:pt x="768" y="622"/>
                    <a:pt x="768" y="622"/>
                    <a:pt x="768" y="622"/>
                  </a:cubicBezTo>
                  <a:cubicBezTo>
                    <a:pt x="781" y="686"/>
                    <a:pt x="781" y="686"/>
                    <a:pt x="781" y="686"/>
                  </a:cubicBezTo>
                  <a:cubicBezTo>
                    <a:pt x="781" y="685"/>
                    <a:pt x="781" y="685"/>
                    <a:pt x="782" y="685"/>
                  </a:cubicBezTo>
                  <a:cubicBezTo>
                    <a:pt x="768" y="622"/>
                    <a:pt x="768" y="622"/>
                    <a:pt x="768" y="622"/>
                  </a:cubicBezTo>
                  <a:moveTo>
                    <a:pt x="770" y="620"/>
                  </a:moveTo>
                  <a:cubicBezTo>
                    <a:pt x="770" y="620"/>
                    <a:pt x="770" y="620"/>
                    <a:pt x="770" y="620"/>
                  </a:cubicBezTo>
                  <a:cubicBezTo>
                    <a:pt x="804" y="622"/>
                    <a:pt x="804" y="622"/>
                    <a:pt x="804" y="622"/>
                  </a:cubicBezTo>
                  <a:cubicBezTo>
                    <a:pt x="804" y="622"/>
                    <a:pt x="804" y="622"/>
                    <a:pt x="804" y="621"/>
                  </a:cubicBezTo>
                  <a:cubicBezTo>
                    <a:pt x="770" y="620"/>
                    <a:pt x="770" y="620"/>
                    <a:pt x="770" y="620"/>
                  </a:cubicBezTo>
                  <a:moveTo>
                    <a:pt x="968" y="613"/>
                  </a:moveTo>
                  <a:cubicBezTo>
                    <a:pt x="940" y="678"/>
                    <a:pt x="940" y="678"/>
                    <a:pt x="940" y="678"/>
                  </a:cubicBezTo>
                  <a:cubicBezTo>
                    <a:pt x="940" y="678"/>
                    <a:pt x="940" y="678"/>
                    <a:pt x="940" y="678"/>
                  </a:cubicBezTo>
                  <a:cubicBezTo>
                    <a:pt x="968" y="613"/>
                    <a:pt x="968" y="613"/>
                    <a:pt x="968" y="613"/>
                  </a:cubicBezTo>
                  <a:cubicBezTo>
                    <a:pt x="968" y="613"/>
                    <a:pt x="968" y="613"/>
                    <a:pt x="968" y="613"/>
                  </a:cubicBezTo>
                  <a:moveTo>
                    <a:pt x="967" y="611"/>
                  </a:moveTo>
                  <a:cubicBezTo>
                    <a:pt x="890" y="628"/>
                    <a:pt x="890" y="628"/>
                    <a:pt x="890" y="628"/>
                  </a:cubicBezTo>
                  <a:cubicBezTo>
                    <a:pt x="890" y="628"/>
                    <a:pt x="890" y="628"/>
                    <a:pt x="890" y="628"/>
                  </a:cubicBezTo>
                  <a:cubicBezTo>
                    <a:pt x="967" y="612"/>
                    <a:pt x="967" y="612"/>
                    <a:pt x="967" y="612"/>
                  </a:cubicBezTo>
                  <a:cubicBezTo>
                    <a:pt x="967" y="612"/>
                    <a:pt x="967" y="612"/>
                    <a:pt x="967" y="611"/>
                  </a:cubicBezTo>
                  <a:moveTo>
                    <a:pt x="1056" y="609"/>
                  </a:moveTo>
                  <a:cubicBezTo>
                    <a:pt x="1056" y="610"/>
                    <a:pt x="1055" y="610"/>
                    <a:pt x="1055" y="610"/>
                  </a:cubicBezTo>
                  <a:cubicBezTo>
                    <a:pt x="1088" y="632"/>
                    <a:pt x="1088" y="632"/>
                    <a:pt x="1088" y="632"/>
                  </a:cubicBezTo>
                  <a:cubicBezTo>
                    <a:pt x="1088" y="632"/>
                    <a:pt x="1088" y="632"/>
                    <a:pt x="1088" y="632"/>
                  </a:cubicBezTo>
                  <a:cubicBezTo>
                    <a:pt x="1056" y="609"/>
                    <a:pt x="1056" y="609"/>
                    <a:pt x="1056" y="609"/>
                  </a:cubicBezTo>
                  <a:moveTo>
                    <a:pt x="1052" y="609"/>
                  </a:moveTo>
                  <a:cubicBezTo>
                    <a:pt x="1009" y="624"/>
                    <a:pt x="1009" y="624"/>
                    <a:pt x="1009" y="624"/>
                  </a:cubicBezTo>
                  <a:cubicBezTo>
                    <a:pt x="1010" y="624"/>
                    <a:pt x="1010" y="624"/>
                    <a:pt x="1010" y="624"/>
                  </a:cubicBezTo>
                  <a:cubicBezTo>
                    <a:pt x="1052" y="609"/>
                    <a:pt x="1052" y="609"/>
                    <a:pt x="1052" y="609"/>
                  </a:cubicBezTo>
                  <a:cubicBezTo>
                    <a:pt x="1052" y="609"/>
                    <a:pt x="1052" y="609"/>
                    <a:pt x="1052" y="609"/>
                  </a:cubicBezTo>
                  <a:moveTo>
                    <a:pt x="1078" y="600"/>
                  </a:moveTo>
                  <a:cubicBezTo>
                    <a:pt x="1078" y="600"/>
                    <a:pt x="1077" y="600"/>
                    <a:pt x="1077" y="600"/>
                  </a:cubicBezTo>
                  <a:cubicBezTo>
                    <a:pt x="1089" y="631"/>
                    <a:pt x="1089" y="631"/>
                    <a:pt x="1089" y="631"/>
                  </a:cubicBezTo>
                  <a:cubicBezTo>
                    <a:pt x="1089" y="631"/>
                    <a:pt x="1089" y="631"/>
                    <a:pt x="1089" y="631"/>
                  </a:cubicBezTo>
                  <a:cubicBezTo>
                    <a:pt x="1078" y="600"/>
                    <a:pt x="1078" y="600"/>
                    <a:pt x="1078" y="600"/>
                  </a:cubicBezTo>
                  <a:moveTo>
                    <a:pt x="1079" y="599"/>
                  </a:moveTo>
                  <a:cubicBezTo>
                    <a:pt x="1079" y="599"/>
                    <a:pt x="1078" y="599"/>
                    <a:pt x="1078" y="600"/>
                  </a:cubicBezTo>
                  <a:cubicBezTo>
                    <a:pt x="1128" y="637"/>
                    <a:pt x="1128" y="637"/>
                    <a:pt x="1128" y="637"/>
                  </a:cubicBezTo>
                  <a:cubicBezTo>
                    <a:pt x="1128" y="637"/>
                    <a:pt x="1128" y="636"/>
                    <a:pt x="1129" y="636"/>
                  </a:cubicBezTo>
                  <a:cubicBezTo>
                    <a:pt x="1079" y="599"/>
                    <a:pt x="1079" y="599"/>
                    <a:pt x="1079" y="599"/>
                  </a:cubicBezTo>
                  <a:moveTo>
                    <a:pt x="1075" y="599"/>
                  </a:moveTo>
                  <a:cubicBezTo>
                    <a:pt x="1056" y="608"/>
                    <a:pt x="1056" y="608"/>
                    <a:pt x="1056" y="608"/>
                  </a:cubicBezTo>
                  <a:cubicBezTo>
                    <a:pt x="1056" y="608"/>
                    <a:pt x="1056" y="608"/>
                    <a:pt x="1056" y="608"/>
                  </a:cubicBezTo>
                  <a:cubicBezTo>
                    <a:pt x="1075" y="599"/>
                    <a:pt x="1075" y="599"/>
                    <a:pt x="1075" y="599"/>
                  </a:cubicBezTo>
                  <a:cubicBezTo>
                    <a:pt x="1075" y="599"/>
                    <a:pt x="1075" y="599"/>
                    <a:pt x="1075" y="599"/>
                  </a:cubicBezTo>
                  <a:moveTo>
                    <a:pt x="744" y="591"/>
                  </a:moveTo>
                  <a:cubicBezTo>
                    <a:pt x="744" y="591"/>
                    <a:pt x="744" y="591"/>
                    <a:pt x="744" y="591"/>
                  </a:cubicBezTo>
                  <a:cubicBezTo>
                    <a:pt x="766" y="618"/>
                    <a:pt x="766" y="618"/>
                    <a:pt x="766" y="618"/>
                  </a:cubicBezTo>
                  <a:cubicBezTo>
                    <a:pt x="766" y="618"/>
                    <a:pt x="766" y="618"/>
                    <a:pt x="767" y="618"/>
                  </a:cubicBezTo>
                  <a:cubicBezTo>
                    <a:pt x="767" y="618"/>
                    <a:pt x="767" y="618"/>
                    <a:pt x="767" y="618"/>
                  </a:cubicBezTo>
                  <a:cubicBezTo>
                    <a:pt x="744" y="591"/>
                    <a:pt x="744" y="591"/>
                    <a:pt x="744" y="591"/>
                  </a:cubicBezTo>
                  <a:moveTo>
                    <a:pt x="868" y="588"/>
                  </a:moveTo>
                  <a:cubicBezTo>
                    <a:pt x="868" y="588"/>
                    <a:pt x="868" y="589"/>
                    <a:pt x="868" y="589"/>
                  </a:cubicBezTo>
                  <a:cubicBezTo>
                    <a:pt x="885" y="625"/>
                    <a:pt x="885" y="625"/>
                    <a:pt x="885" y="625"/>
                  </a:cubicBezTo>
                  <a:cubicBezTo>
                    <a:pt x="885" y="625"/>
                    <a:pt x="885" y="625"/>
                    <a:pt x="885" y="625"/>
                  </a:cubicBezTo>
                  <a:cubicBezTo>
                    <a:pt x="868" y="588"/>
                    <a:pt x="868" y="588"/>
                    <a:pt x="868" y="588"/>
                  </a:cubicBezTo>
                  <a:moveTo>
                    <a:pt x="866" y="588"/>
                  </a:moveTo>
                  <a:cubicBezTo>
                    <a:pt x="836" y="624"/>
                    <a:pt x="836" y="624"/>
                    <a:pt x="836" y="624"/>
                  </a:cubicBezTo>
                  <a:cubicBezTo>
                    <a:pt x="809" y="622"/>
                    <a:pt x="809" y="622"/>
                    <a:pt x="809" y="622"/>
                  </a:cubicBezTo>
                  <a:cubicBezTo>
                    <a:pt x="809" y="622"/>
                    <a:pt x="809" y="622"/>
                    <a:pt x="809" y="622"/>
                  </a:cubicBezTo>
                  <a:cubicBezTo>
                    <a:pt x="835" y="624"/>
                    <a:pt x="835" y="624"/>
                    <a:pt x="835" y="624"/>
                  </a:cubicBezTo>
                  <a:cubicBezTo>
                    <a:pt x="784" y="686"/>
                    <a:pt x="784" y="686"/>
                    <a:pt x="784" y="686"/>
                  </a:cubicBezTo>
                  <a:cubicBezTo>
                    <a:pt x="784" y="686"/>
                    <a:pt x="784" y="686"/>
                    <a:pt x="784" y="686"/>
                  </a:cubicBezTo>
                  <a:cubicBezTo>
                    <a:pt x="836" y="624"/>
                    <a:pt x="836" y="624"/>
                    <a:pt x="836" y="624"/>
                  </a:cubicBezTo>
                  <a:cubicBezTo>
                    <a:pt x="883" y="628"/>
                    <a:pt x="883" y="628"/>
                    <a:pt x="883" y="628"/>
                  </a:cubicBezTo>
                  <a:cubicBezTo>
                    <a:pt x="883" y="628"/>
                    <a:pt x="883" y="628"/>
                    <a:pt x="883" y="628"/>
                  </a:cubicBezTo>
                  <a:cubicBezTo>
                    <a:pt x="836" y="624"/>
                    <a:pt x="836" y="624"/>
                    <a:pt x="836" y="624"/>
                  </a:cubicBezTo>
                  <a:cubicBezTo>
                    <a:pt x="866" y="588"/>
                    <a:pt x="866" y="588"/>
                    <a:pt x="866" y="588"/>
                  </a:cubicBezTo>
                  <a:cubicBezTo>
                    <a:pt x="866" y="588"/>
                    <a:pt x="866" y="588"/>
                    <a:pt x="866" y="588"/>
                  </a:cubicBezTo>
                  <a:moveTo>
                    <a:pt x="865" y="588"/>
                  </a:moveTo>
                  <a:cubicBezTo>
                    <a:pt x="809" y="620"/>
                    <a:pt x="809" y="620"/>
                    <a:pt x="809" y="620"/>
                  </a:cubicBezTo>
                  <a:cubicBezTo>
                    <a:pt x="809" y="620"/>
                    <a:pt x="809" y="620"/>
                    <a:pt x="809" y="621"/>
                  </a:cubicBezTo>
                  <a:cubicBezTo>
                    <a:pt x="866" y="588"/>
                    <a:pt x="866" y="588"/>
                    <a:pt x="866" y="588"/>
                  </a:cubicBezTo>
                  <a:cubicBezTo>
                    <a:pt x="865" y="588"/>
                    <a:pt x="865" y="588"/>
                    <a:pt x="865" y="588"/>
                  </a:cubicBezTo>
                  <a:moveTo>
                    <a:pt x="984" y="585"/>
                  </a:moveTo>
                  <a:cubicBezTo>
                    <a:pt x="969" y="609"/>
                    <a:pt x="969" y="609"/>
                    <a:pt x="969" y="609"/>
                  </a:cubicBezTo>
                  <a:cubicBezTo>
                    <a:pt x="970" y="609"/>
                    <a:pt x="970" y="610"/>
                    <a:pt x="970" y="610"/>
                  </a:cubicBezTo>
                  <a:cubicBezTo>
                    <a:pt x="984" y="585"/>
                    <a:pt x="984" y="585"/>
                    <a:pt x="984" y="585"/>
                  </a:cubicBezTo>
                  <a:cubicBezTo>
                    <a:pt x="984" y="585"/>
                    <a:pt x="984" y="585"/>
                    <a:pt x="984" y="585"/>
                  </a:cubicBezTo>
                  <a:moveTo>
                    <a:pt x="982" y="583"/>
                  </a:moveTo>
                  <a:cubicBezTo>
                    <a:pt x="938" y="604"/>
                    <a:pt x="938" y="604"/>
                    <a:pt x="938" y="604"/>
                  </a:cubicBezTo>
                  <a:cubicBezTo>
                    <a:pt x="869" y="587"/>
                    <a:pt x="869" y="587"/>
                    <a:pt x="869" y="587"/>
                  </a:cubicBezTo>
                  <a:cubicBezTo>
                    <a:pt x="869" y="587"/>
                    <a:pt x="869" y="587"/>
                    <a:pt x="869" y="587"/>
                  </a:cubicBezTo>
                  <a:cubicBezTo>
                    <a:pt x="869" y="587"/>
                    <a:pt x="869" y="587"/>
                    <a:pt x="869" y="587"/>
                  </a:cubicBezTo>
                  <a:cubicBezTo>
                    <a:pt x="938" y="604"/>
                    <a:pt x="938" y="604"/>
                    <a:pt x="938" y="604"/>
                  </a:cubicBezTo>
                  <a:cubicBezTo>
                    <a:pt x="890" y="627"/>
                    <a:pt x="890" y="627"/>
                    <a:pt x="890" y="627"/>
                  </a:cubicBezTo>
                  <a:cubicBezTo>
                    <a:pt x="890" y="627"/>
                    <a:pt x="890" y="627"/>
                    <a:pt x="890" y="627"/>
                  </a:cubicBezTo>
                  <a:cubicBezTo>
                    <a:pt x="939" y="604"/>
                    <a:pt x="939" y="604"/>
                    <a:pt x="939" y="604"/>
                  </a:cubicBezTo>
                  <a:cubicBezTo>
                    <a:pt x="967" y="611"/>
                    <a:pt x="967" y="611"/>
                    <a:pt x="967" y="611"/>
                  </a:cubicBezTo>
                  <a:cubicBezTo>
                    <a:pt x="967" y="611"/>
                    <a:pt x="967" y="611"/>
                    <a:pt x="967" y="611"/>
                  </a:cubicBezTo>
                  <a:cubicBezTo>
                    <a:pt x="967" y="611"/>
                    <a:pt x="967" y="611"/>
                    <a:pt x="967" y="611"/>
                  </a:cubicBezTo>
                  <a:cubicBezTo>
                    <a:pt x="939" y="604"/>
                    <a:pt x="939" y="604"/>
                    <a:pt x="939" y="604"/>
                  </a:cubicBezTo>
                  <a:cubicBezTo>
                    <a:pt x="982" y="583"/>
                    <a:pt x="982" y="583"/>
                    <a:pt x="982" y="583"/>
                  </a:cubicBezTo>
                  <a:cubicBezTo>
                    <a:pt x="982" y="583"/>
                    <a:pt x="982" y="583"/>
                    <a:pt x="982" y="583"/>
                  </a:cubicBezTo>
                  <a:moveTo>
                    <a:pt x="1082" y="564"/>
                  </a:moveTo>
                  <a:cubicBezTo>
                    <a:pt x="1077" y="596"/>
                    <a:pt x="1077" y="596"/>
                    <a:pt x="1077" y="596"/>
                  </a:cubicBezTo>
                  <a:cubicBezTo>
                    <a:pt x="1077" y="596"/>
                    <a:pt x="1077" y="596"/>
                    <a:pt x="1077" y="596"/>
                  </a:cubicBezTo>
                  <a:cubicBezTo>
                    <a:pt x="1077" y="596"/>
                    <a:pt x="1077" y="596"/>
                    <a:pt x="1077" y="596"/>
                  </a:cubicBezTo>
                  <a:cubicBezTo>
                    <a:pt x="1077" y="596"/>
                    <a:pt x="1077" y="596"/>
                    <a:pt x="1077" y="596"/>
                  </a:cubicBezTo>
                  <a:cubicBezTo>
                    <a:pt x="1083" y="564"/>
                    <a:pt x="1083" y="564"/>
                    <a:pt x="1083" y="564"/>
                  </a:cubicBezTo>
                  <a:cubicBezTo>
                    <a:pt x="1083" y="564"/>
                    <a:pt x="1083" y="564"/>
                    <a:pt x="1083" y="564"/>
                  </a:cubicBezTo>
                  <a:cubicBezTo>
                    <a:pt x="1083" y="564"/>
                    <a:pt x="1082" y="564"/>
                    <a:pt x="1082" y="564"/>
                  </a:cubicBezTo>
                  <a:moveTo>
                    <a:pt x="757" y="556"/>
                  </a:moveTo>
                  <a:cubicBezTo>
                    <a:pt x="743" y="586"/>
                    <a:pt x="743" y="586"/>
                    <a:pt x="743" y="586"/>
                  </a:cubicBezTo>
                  <a:cubicBezTo>
                    <a:pt x="743" y="586"/>
                    <a:pt x="743" y="586"/>
                    <a:pt x="744" y="587"/>
                  </a:cubicBezTo>
                  <a:cubicBezTo>
                    <a:pt x="757" y="556"/>
                    <a:pt x="757" y="556"/>
                    <a:pt x="757" y="556"/>
                  </a:cubicBezTo>
                  <a:cubicBezTo>
                    <a:pt x="757" y="556"/>
                    <a:pt x="757" y="556"/>
                    <a:pt x="757" y="556"/>
                  </a:cubicBezTo>
                  <a:moveTo>
                    <a:pt x="735" y="547"/>
                  </a:moveTo>
                  <a:cubicBezTo>
                    <a:pt x="735" y="547"/>
                    <a:pt x="735" y="547"/>
                    <a:pt x="735" y="547"/>
                  </a:cubicBezTo>
                  <a:cubicBezTo>
                    <a:pt x="742" y="586"/>
                    <a:pt x="742" y="586"/>
                    <a:pt x="742" y="586"/>
                  </a:cubicBezTo>
                  <a:cubicBezTo>
                    <a:pt x="742" y="586"/>
                    <a:pt x="742" y="586"/>
                    <a:pt x="742" y="586"/>
                  </a:cubicBezTo>
                  <a:cubicBezTo>
                    <a:pt x="735" y="547"/>
                    <a:pt x="735" y="547"/>
                    <a:pt x="735" y="547"/>
                  </a:cubicBezTo>
                  <a:moveTo>
                    <a:pt x="736" y="546"/>
                  </a:moveTo>
                  <a:cubicBezTo>
                    <a:pt x="736" y="546"/>
                    <a:pt x="736" y="546"/>
                    <a:pt x="736" y="546"/>
                  </a:cubicBezTo>
                  <a:cubicBezTo>
                    <a:pt x="756" y="554"/>
                    <a:pt x="756" y="554"/>
                    <a:pt x="756" y="554"/>
                  </a:cubicBezTo>
                  <a:cubicBezTo>
                    <a:pt x="756" y="554"/>
                    <a:pt x="756" y="554"/>
                    <a:pt x="756" y="554"/>
                  </a:cubicBezTo>
                  <a:cubicBezTo>
                    <a:pt x="736" y="546"/>
                    <a:pt x="736" y="546"/>
                    <a:pt x="736" y="546"/>
                  </a:cubicBezTo>
                  <a:moveTo>
                    <a:pt x="787" y="536"/>
                  </a:moveTo>
                  <a:cubicBezTo>
                    <a:pt x="771" y="604"/>
                    <a:pt x="771" y="604"/>
                    <a:pt x="771" y="604"/>
                  </a:cubicBezTo>
                  <a:cubicBezTo>
                    <a:pt x="765" y="600"/>
                    <a:pt x="765" y="600"/>
                    <a:pt x="765" y="600"/>
                  </a:cubicBezTo>
                  <a:cubicBezTo>
                    <a:pt x="758" y="556"/>
                    <a:pt x="758" y="556"/>
                    <a:pt x="758" y="556"/>
                  </a:cubicBezTo>
                  <a:cubicBezTo>
                    <a:pt x="758" y="556"/>
                    <a:pt x="758" y="556"/>
                    <a:pt x="758" y="556"/>
                  </a:cubicBezTo>
                  <a:cubicBezTo>
                    <a:pt x="765" y="600"/>
                    <a:pt x="765" y="600"/>
                    <a:pt x="765" y="600"/>
                  </a:cubicBezTo>
                  <a:cubicBezTo>
                    <a:pt x="745" y="590"/>
                    <a:pt x="745" y="590"/>
                    <a:pt x="745" y="590"/>
                  </a:cubicBezTo>
                  <a:cubicBezTo>
                    <a:pt x="745" y="590"/>
                    <a:pt x="745" y="590"/>
                    <a:pt x="745" y="590"/>
                  </a:cubicBezTo>
                  <a:cubicBezTo>
                    <a:pt x="765" y="601"/>
                    <a:pt x="765" y="601"/>
                    <a:pt x="765" y="601"/>
                  </a:cubicBezTo>
                  <a:cubicBezTo>
                    <a:pt x="767" y="618"/>
                    <a:pt x="767" y="618"/>
                    <a:pt x="767" y="618"/>
                  </a:cubicBezTo>
                  <a:cubicBezTo>
                    <a:pt x="767" y="618"/>
                    <a:pt x="767" y="618"/>
                    <a:pt x="768" y="618"/>
                  </a:cubicBezTo>
                  <a:cubicBezTo>
                    <a:pt x="765" y="601"/>
                    <a:pt x="765" y="601"/>
                    <a:pt x="765" y="601"/>
                  </a:cubicBezTo>
                  <a:cubicBezTo>
                    <a:pt x="771" y="604"/>
                    <a:pt x="771" y="604"/>
                    <a:pt x="771" y="604"/>
                  </a:cubicBezTo>
                  <a:cubicBezTo>
                    <a:pt x="768" y="618"/>
                    <a:pt x="768" y="618"/>
                    <a:pt x="768" y="618"/>
                  </a:cubicBezTo>
                  <a:cubicBezTo>
                    <a:pt x="768" y="618"/>
                    <a:pt x="768" y="618"/>
                    <a:pt x="768" y="618"/>
                  </a:cubicBezTo>
                  <a:cubicBezTo>
                    <a:pt x="772" y="604"/>
                    <a:pt x="772" y="604"/>
                    <a:pt x="772" y="604"/>
                  </a:cubicBezTo>
                  <a:cubicBezTo>
                    <a:pt x="788" y="613"/>
                    <a:pt x="788" y="613"/>
                    <a:pt x="788" y="613"/>
                  </a:cubicBezTo>
                  <a:cubicBezTo>
                    <a:pt x="769" y="619"/>
                    <a:pt x="769" y="619"/>
                    <a:pt x="769" y="619"/>
                  </a:cubicBezTo>
                  <a:cubicBezTo>
                    <a:pt x="769" y="619"/>
                    <a:pt x="770" y="619"/>
                    <a:pt x="770" y="619"/>
                  </a:cubicBezTo>
                  <a:cubicBezTo>
                    <a:pt x="789" y="613"/>
                    <a:pt x="789" y="613"/>
                    <a:pt x="789" y="613"/>
                  </a:cubicBezTo>
                  <a:cubicBezTo>
                    <a:pt x="804" y="621"/>
                    <a:pt x="804" y="621"/>
                    <a:pt x="804" y="621"/>
                  </a:cubicBezTo>
                  <a:cubicBezTo>
                    <a:pt x="804" y="621"/>
                    <a:pt x="804" y="620"/>
                    <a:pt x="804" y="620"/>
                  </a:cubicBezTo>
                  <a:cubicBezTo>
                    <a:pt x="789" y="613"/>
                    <a:pt x="789" y="613"/>
                    <a:pt x="789" y="613"/>
                  </a:cubicBezTo>
                  <a:cubicBezTo>
                    <a:pt x="865" y="588"/>
                    <a:pt x="865" y="588"/>
                    <a:pt x="865" y="588"/>
                  </a:cubicBezTo>
                  <a:cubicBezTo>
                    <a:pt x="865" y="587"/>
                    <a:pt x="865" y="587"/>
                    <a:pt x="865" y="587"/>
                  </a:cubicBezTo>
                  <a:cubicBezTo>
                    <a:pt x="789" y="613"/>
                    <a:pt x="789" y="613"/>
                    <a:pt x="789" y="613"/>
                  </a:cubicBezTo>
                  <a:cubicBezTo>
                    <a:pt x="772" y="604"/>
                    <a:pt x="772" y="604"/>
                    <a:pt x="772" y="604"/>
                  </a:cubicBezTo>
                  <a:cubicBezTo>
                    <a:pt x="788" y="536"/>
                    <a:pt x="788" y="536"/>
                    <a:pt x="788" y="536"/>
                  </a:cubicBezTo>
                  <a:cubicBezTo>
                    <a:pt x="788" y="536"/>
                    <a:pt x="787" y="536"/>
                    <a:pt x="787" y="536"/>
                  </a:cubicBezTo>
                  <a:moveTo>
                    <a:pt x="786" y="534"/>
                  </a:moveTo>
                  <a:cubicBezTo>
                    <a:pt x="759" y="553"/>
                    <a:pt x="759" y="553"/>
                    <a:pt x="759" y="553"/>
                  </a:cubicBezTo>
                  <a:cubicBezTo>
                    <a:pt x="759" y="553"/>
                    <a:pt x="760" y="553"/>
                    <a:pt x="760" y="553"/>
                  </a:cubicBezTo>
                  <a:cubicBezTo>
                    <a:pt x="760" y="553"/>
                    <a:pt x="760" y="553"/>
                    <a:pt x="760" y="553"/>
                  </a:cubicBezTo>
                  <a:cubicBezTo>
                    <a:pt x="786" y="535"/>
                    <a:pt x="786" y="535"/>
                    <a:pt x="786" y="535"/>
                  </a:cubicBezTo>
                  <a:cubicBezTo>
                    <a:pt x="786" y="535"/>
                    <a:pt x="786" y="535"/>
                    <a:pt x="786" y="535"/>
                  </a:cubicBezTo>
                  <a:cubicBezTo>
                    <a:pt x="786" y="534"/>
                    <a:pt x="786" y="534"/>
                    <a:pt x="786" y="534"/>
                  </a:cubicBezTo>
                  <a:moveTo>
                    <a:pt x="1000" y="610"/>
                  </a:moveTo>
                  <a:cubicBezTo>
                    <a:pt x="995" y="600"/>
                    <a:pt x="995" y="600"/>
                    <a:pt x="995" y="600"/>
                  </a:cubicBezTo>
                  <a:cubicBezTo>
                    <a:pt x="1009" y="594"/>
                    <a:pt x="1009" y="594"/>
                    <a:pt x="1009" y="594"/>
                  </a:cubicBezTo>
                  <a:cubicBezTo>
                    <a:pt x="1008" y="610"/>
                    <a:pt x="1008" y="610"/>
                    <a:pt x="1008" y="610"/>
                  </a:cubicBezTo>
                  <a:cubicBezTo>
                    <a:pt x="1000" y="610"/>
                    <a:pt x="1000" y="610"/>
                    <a:pt x="1000" y="610"/>
                  </a:cubicBezTo>
                  <a:moveTo>
                    <a:pt x="1013" y="529"/>
                  </a:moveTo>
                  <a:cubicBezTo>
                    <a:pt x="1010" y="574"/>
                    <a:pt x="1010" y="574"/>
                    <a:pt x="1010" y="574"/>
                  </a:cubicBezTo>
                  <a:cubicBezTo>
                    <a:pt x="989" y="580"/>
                    <a:pt x="989" y="580"/>
                    <a:pt x="989" y="580"/>
                  </a:cubicBezTo>
                  <a:cubicBezTo>
                    <a:pt x="989" y="581"/>
                    <a:pt x="989" y="581"/>
                    <a:pt x="989" y="581"/>
                  </a:cubicBezTo>
                  <a:cubicBezTo>
                    <a:pt x="1010" y="574"/>
                    <a:pt x="1010" y="574"/>
                    <a:pt x="1010" y="574"/>
                  </a:cubicBezTo>
                  <a:cubicBezTo>
                    <a:pt x="1009" y="594"/>
                    <a:pt x="1009" y="594"/>
                    <a:pt x="1009" y="594"/>
                  </a:cubicBezTo>
                  <a:cubicBezTo>
                    <a:pt x="995" y="600"/>
                    <a:pt x="995" y="600"/>
                    <a:pt x="995" y="600"/>
                  </a:cubicBezTo>
                  <a:cubicBezTo>
                    <a:pt x="987" y="585"/>
                    <a:pt x="987" y="585"/>
                    <a:pt x="987" y="585"/>
                  </a:cubicBezTo>
                  <a:cubicBezTo>
                    <a:pt x="987" y="585"/>
                    <a:pt x="987" y="585"/>
                    <a:pt x="987" y="585"/>
                  </a:cubicBezTo>
                  <a:cubicBezTo>
                    <a:pt x="994" y="600"/>
                    <a:pt x="994" y="600"/>
                    <a:pt x="994" y="600"/>
                  </a:cubicBezTo>
                  <a:cubicBezTo>
                    <a:pt x="970" y="610"/>
                    <a:pt x="970" y="610"/>
                    <a:pt x="970" y="610"/>
                  </a:cubicBezTo>
                  <a:cubicBezTo>
                    <a:pt x="970" y="610"/>
                    <a:pt x="970" y="610"/>
                    <a:pt x="971" y="611"/>
                  </a:cubicBezTo>
                  <a:cubicBezTo>
                    <a:pt x="994" y="600"/>
                    <a:pt x="994" y="600"/>
                    <a:pt x="994" y="600"/>
                  </a:cubicBezTo>
                  <a:cubicBezTo>
                    <a:pt x="999" y="610"/>
                    <a:pt x="999" y="610"/>
                    <a:pt x="999" y="610"/>
                  </a:cubicBezTo>
                  <a:cubicBezTo>
                    <a:pt x="971" y="611"/>
                    <a:pt x="971" y="611"/>
                    <a:pt x="971" y="611"/>
                  </a:cubicBezTo>
                  <a:cubicBezTo>
                    <a:pt x="971" y="611"/>
                    <a:pt x="971" y="611"/>
                    <a:pt x="971" y="611"/>
                  </a:cubicBezTo>
                  <a:cubicBezTo>
                    <a:pt x="999" y="610"/>
                    <a:pt x="999" y="610"/>
                    <a:pt x="999" y="610"/>
                  </a:cubicBezTo>
                  <a:cubicBezTo>
                    <a:pt x="1006" y="623"/>
                    <a:pt x="1006" y="623"/>
                    <a:pt x="1006" y="623"/>
                  </a:cubicBezTo>
                  <a:cubicBezTo>
                    <a:pt x="1006" y="623"/>
                    <a:pt x="1006" y="623"/>
                    <a:pt x="1006" y="623"/>
                  </a:cubicBezTo>
                  <a:cubicBezTo>
                    <a:pt x="1000" y="610"/>
                    <a:pt x="1000" y="610"/>
                    <a:pt x="1000" y="610"/>
                  </a:cubicBezTo>
                  <a:cubicBezTo>
                    <a:pt x="1008" y="610"/>
                    <a:pt x="1008" y="610"/>
                    <a:pt x="1008" y="610"/>
                  </a:cubicBezTo>
                  <a:cubicBezTo>
                    <a:pt x="1007" y="622"/>
                    <a:pt x="1007" y="622"/>
                    <a:pt x="1007" y="622"/>
                  </a:cubicBezTo>
                  <a:cubicBezTo>
                    <a:pt x="1007" y="622"/>
                    <a:pt x="1007" y="622"/>
                    <a:pt x="1007" y="622"/>
                  </a:cubicBezTo>
                  <a:cubicBezTo>
                    <a:pt x="1007" y="622"/>
                    <a:pt x="1007" y="622"/>
                    <a:pt x="1007" y="622"/>
                  </a:cubicBezTo>
                  <a:cubicBezTo>
                    <a:pt x="1008" y="610"/>
                    <a:pt x="1008" y="610"/>
                    <a:pt x="1008" y="610"/>
                  </a:cubicBezTo>
                  <a:cubicBezTo>
                    <a:pt x="1052" y="609"/>
                    <a:pt x="1052" y="609"/>
                    <a:pt x="1052" y="609"/>
                  </a:cubicBezTo>
                  <a:cubicBezTo>
                    <a:pt x="1052" y="609"/>
                    <a:pt x="1052" y="608"/>
                    <a:pt x="1052" y="608"/>
                  </a:cubicBezTo>
                  <a:cubicBezTo>
                    <a:pt x="1008" y="610"/>
                    <a:pt x="1008" y="610"/>
                    <a:pt x="1008" y="610"/>
                  </a:cubicBezTo>
                  <a:cubicBezTo>
                    <a:pt x="1009" y="594"/>
                    <a:pt x="1009" y="594"/>
                    <a:pt x="1009" y="594"/>
                  </a:cubicBezTo>
                  <a:cubicBezTo>
                    <a:pt x="1050" y="576"/>
                    <a:pt x="1050" y="576"/>
                    <a:pt x="1050" y="576"/>
                  </a:cubicBezTo>
                  <a:cubicBezTo>
                    <a:pt x="1066" y="589"/>
                    <a:pt x="1066" y="589"/>
                    <a:pt x="1066" y="589"/>
                  </a:cubicBezTo>
                  <a:cubicBezTo>
                    <a:pt x="1055" y="607"/>
                    <a:pt x="1055" y="607"/>
                    <a:pt x="1055" y="607"/>
                  </a:cubicBezTo>
                  <a:cubicBezTo>
                    <a:pt x="1055" y="607"/>
                    <a:pt x="1055" y="607"/>
                    <a:pt x="1055" y="607"/>
                  </a:cubicBezTo>
                  <a:cubicBezTo>
                    <a:pt x="1066" y="589"/>
                    <a:pt x="1066" y="589"/>
                    <a:pt x="1066" y="589"/>
                  </a:cubicBezTo>
                  <a:cubicBezTo>
                    <a:pt x="1075" y="597"/>
                    <a:pt x="1075" y="597"/>
                    <a:pt x="1075" y="597"/>
                  </a:cubicBezTo>
                  <a:cubicBezTo>
                    <a:pt x="1075" y="597"/>
                    <a:pt x="1075" y="597"/>
                    <a:pt x="1076" y="597"/>
                  </a:cubicBezTo>
                  <a:cubicBezTo>
                    <a:pt x="1066" y="589"/>
                    <a:pt x="1066" y="589"/>
                    <a:pt x="1066" y="589"/>
                  </a:cubicBezTo>
                  <a:cubicBezTo>
                    <a:pt x="1082" y="564"/>
                    <a:pt x="1082" y="564"/>
                    <a:pt x="1082" y="564"/>
                  </a:cubicBezTo>
                  <a:cubicBezTo>
                    <a:pt x="1082" y="564"/>
                    <a:pt x="1082" y="564"/>
                    <a:pt x="1081" y="564"/>
                  </a:cubicBezTo>
                  <a:cubicBezTo>
                    <a:pt x="1066" y="589"/>
                    <a:pt x="1066" y="589"/>
                    <a:pt x="1066" y="589"/>
                  </a:cubicBezTo>
                  <a:cubicBezTo>
                    <a:pt x="1050" y="576"/>
                    <a:pt x="1050" y="576"/>
                    <a:pt x="1050" y="576"/>
                  </a:cubicBezTo>
                  <a:cubicBezTo>
                    <a:pt x="1081" y="563"/>
                    <a:pt x="1081" y="563"/>
                    <a:pt x="1081" y="563"/>
                  </a:cubicBezTo>
                  <a:cubicBezTo>
                    <a:pt x="1081" y="563"/>
                    <a:pt x="1081" y="563"/>
                    <a:pt x="1080" y="563"/>
                  </a:cubicBezTo>
                  <a:cubicBezTo>
                    <a:pt x="1050" y="576"/>
                    <a:pt x="1050" y="576"/>
                    <a:pt x="1050" y="576"/>
                  </a:cubicBezTo>
                  <a:cubicBezTo>
                    <a:pt x="1039" y="567"/>
                    <a:pt x="1039" y="567"/>
                    <a:pt x="1039" y="567"/>
                  </a:cubicBezTo>
                  <a:cubicBezTo>
                    <a:pt x="1039" y="567"/>
                    <a:pt x="1039" y="567"/>
                    <a:pt x="1039" y="567"/>
                  </a:cubicBezTo>
                  <a:cubicBezTo>
                    <a:pt x="1050" y="576"/>
                    <a:pt x="1050" y="576"/>
                    <a:pt x="1050" y="576"/>
                  </a:cubicBezTo>
                  <a:cubicBezTo>
                    <a:pt x="1009" y="593"/>
                    <a:pt x="1009" y="593"/>
                    <a:pt x="1009" y="593"/>
                  </a:cubicBezTo>
                  <a:cubicBezTo>
                    <a:pt x="1011" y="574"/>
                    <a:pt x="1011" y="574"/>
                    <a:pt x="1011" y="574"/>
                  </a:cubicBezTo>
                  <a:cubicBezTo>
                    <a:pt x="1035" y="567"/>
                    <a:pt x="1035" y="567"/>
                    <a:pt x="1035" y="567"/>
                  </a:cubicBezTo>
                  <a:cubicBezTo>
                    <a:pt x="1035" y="566"/>
                    <a:pt x="1035" y="566"/>
                    <a:pt x="1035" y="566"/>
                  </a:cubicBezTo>
                  <a:cubicBezTo>
                    <a:pt x="1011" y="574"/>
                    <a:pt x="1011" y="574"/>
                    <a:pt x="1011" y="574"/>
                  </a:cubicBezTo>
                  <a:cubicBezTo>
                    <a:pt x="1013" y="529"/>
                    <a:pt x="1013" y="529"/>
                    <a:pt x="1013" y="529"/>
                  </a:cubicBezTo>
                  <a:cubicBezTo>
                    <a:pt x="1013" y="529"/>
                    <a:pt x="1013" y="529"/>
                    <a:pt x="1013" y="529"/>
                  </a:cubicBezTo>
                  <a:cubicBezTo>
                    <a:pt x="1013" y="529"/>
                    <a:pt x="1013" y="529"/>
                    <a:pt x="1013" y="529"/>
                  </a:cubicBezTo>
                  <a:moveTo>
                    <a:pt x="1012" y="529"/>
                  </a:moveTo>
                  <a:cubicBezTo>
                    <a:pt x="987" y="578"/>
                    <a:pt x="987" y="578"/>
                    <a:pt x="987" y="578"/>
                  </a:cubicBezTo>
                  <a:cubicBezTo>
                    <a:pt x="987" y="578"/>
                    <a:pt x="987" y="579"/>
                    <a:pt x="987" y="579"/>
                  </a:cubicBezTo>
                  <a:cubicBezTo>
                    <a:pt x="1013" y="529"/>
                    <a:pt x="1013" y="529"/>
                    <a:pt x="1013" y="529"/>
                  </a:cubicBezTo>
                  <a:cubicBezTo>
                    <a:pt x="1013" y="529"/>
                    <a:pt x="1012" y="529"/>
                    <a:pt x="1012" y="529"/>
                  </a:cubicBezTo>
                  <a:moveTo>
                    <a:pt x="1015" y="529"/>
                  </a:moveTo>
                  <a:cubicBezTo>
                    <a:pt x="1014" y="529"/>
                    <a:pt x="1014" y="529"/>
                    <a:pt x="1014" y="529"/>
                  </a:cubicBezTo>
                  <a:cubicBezTo>
                    <a:pt x="1036" y="563"/>
                    <a:pt x="1036" y="563"/>
                    <a:pt x="1036" y="563"/>
                  </a:cubicBezTo>
                  <a:cubicBezTo>
                    <a:pt x="1036" y="563"/>
                    <a:pt x="1036" y="563"/>
                    <a:pt x="1036" y="563"/>
                  </a:cubicBezTo>
                  <a:cubicBezTo>
                    <a:pt x="1015" y="529"/>
                    <a:pt x="1015" y="529"/>
                    <a:pt x="1015" y="529"/>
                  </a:cubicBezTo>
                  <a:moveTo>
                    <a:pt x="692" y="525"/>
                  </a:moveTo>
                  <a:cubicBezTo>
                    <a:pt x="692" y="525"/>
                    <a:pt x="692" y="525"/>
                    <a:pt x="692" y="525"/>
                  </a:cubicBezTo>
                  <a:cubicBezTo>
                    <a:pt x="733" y="545"/>
                    <a:pt x="733" y="545"/>
                    <a:pt x="733" y="545"/>
                  </a:cubicBezTo>
                  <a:cubicBezTo>
                    <a:pt x="733" y="545"/>
                    <a:pt x="733" y="544"/>
                    <a:pt x="733" y="544"/>
                  </a:cubicBezTo>
                  <a:cubicBezTo>
                    <a:pt x="692" y="525"/>
                    <a:pt x="692" y="525"/>
                    <a:pt x="692" y="525"/>
                  </a:cubicBezTo>
                  <a:moveTo>
                    <a:pt x="670" y="488"/>
                  </a:moveTo>
                  <a:cubicBezTo>
                    <a:pt x="605" y="514"/>
                    <a:pt x="605" y="514"/>
                    <a:pt x="605" y="514"/>
                  </a:cubicBezTo>
                  <a:cubicBezTo>
                    <a:pt x="605" y="514"/>
                    <a:pt x="605" y="514"/>
                    <a:pt x="605" y="514"/>
                  </a:cubicBezTo>
                  <a:cubicBezTo>
                    <a:pt x="671" y="488"/>
                    <a:pt x="671" y="488"/>
                    <a:pt x="671" y="488"/>
                  </a:cubicBezTo>
                  <a:cubicBezTo>
                    <a:pt x="670" y="488"/>
                    <a:pt x="670" y="488"/>
                    <a:pt x="670" y="488"/>
                  </a:cubicBezTo>
                  <a:moveTo>
                    <a:pt x="702" y="479"/>
                  </a:moveTo>
                  <a:cubicBezTo>
                    <a:pt x="674" y="486"/>
                    <a:pt x="674" y="486"/>
                    <a:pt x="674" y="486"/>
                  </a:cubicBezTo>
                  <a:cubicBezTo>
                    <a:pt x="674" y="486"/>
                    <a:pt x="674" y="487"/>
                    <a:pt x="674" y="487"/>
                  </a:cubicBezTo>
                  <a:cubicBezTo>
                    <a:pt x="702" y="479"/>
                    <a:pt x="702" y="479"/>
                    <a:pt x="702" y="479"/>
                  </a:cubicBezTo>
                  <a:cubicBezTo>
                    <a:pt x="702" y="479"/>
                    <a:pt x="702" y="479"/>
                    <a:pt x="702" y="479"/>
                  </a:cubicBezTo>
                  <a:moveTo>
                    <a:pt x="495" y="469"/>
                  </a:moveTo>
                  <a:cubicBezTo>
                    <a:pt x="429" y="470"/>
                    <a:pt x="429" y="470"/>
                    <a:pt x="429" y="470"/>
                  </a:cubicBezTo>
                  <a:cubicBezTo>
                    <a:pt x="429" y="470"/>
                    <a:pt x="429" y="470"/>
                    <a:pt x="429" y="470"/>
                  </a:cubicBezTo>
                  <a:cubicBezTo>
                    <a:pt x="495" y="469"/>
                    <a:pt x="495" y="469"/>
                    <a:pt x="495" y="469"/>
                  </a:cubicBezTo>
                  <a:cubicBezTo>
                    <a:pt x="495" y="469"/>
                    <a:pt x="495" y="469"/>
                    <a:pt x="495" y="469"/>
                  </a:cubicBezTo>
                  <a:moveTo>
                    <a:pt x="762" y="461"/>
                  </a:moveTo>
                  <a:cubicBezTo>
                    <a:pt x="753" y="501"/>
                    <a:pt x="753" y="501"/>
                    <a:pt x="753" y="501"/>
                  </a:cubicBezTo>
                  <a:cubicBezTo>
                    <a:pt x="754" y="501"/>
                    <a:pt x="754" y="501"/>
                    <a:pt x="754" y="501"/>
                  </a:cubicBezTo>
                  <a:cubicBezTo>
                    <a:pt x="763" y="461"/>
                    <a:pt x="763" y="461"/>
                    <a:pt x="763" y="461"/>
                  </a:cubicBezTo>
                  <a:cubicBezTo>
                    <a:pt x="763" y="461"/>
                    <a:pt x="763" y="461"/>
                    <a:pt x="762" y="461"/>
                  </a:cubicBezTo>
                  <a:moveTo>
                    <a:pt x="701" y="514"/>
                  </a:moveTo>
                  <a:cubicBezTo>
                    <a:pt x="695" y="508"/>
                    <a:pt x="695" y="508"/>
                    <a:pt x="695" y="508"/>
                  </a:cubicBezTo>
                  <a:cubicBezTo>
                    <a:pt x="699" y="498"/>
                    <a:pt x="699" y="498"/>
                    <a:pt x="699" y="498"/>
                  </a:cubicBezTo>
                  <a:cubicBezTo>
                    <a:pt x="713" y="503"/>
                    <a:pt x="713" y="503"/>
                    <a:pt x="713" y="503"/>
                  </a:cubicBezTo>
                  <a:cubicBezTo>
                    <a:pt x="701" y="514"/>
                    <a:pt x="701" y="514"/>
                    <a:pt x="701" y="514"/>
                  </a:cubicBezTo>
                  <a:moveTo>
                    <a:pt x="761" y="461"/>
                  </a:moveTo>
                  <a:cubicBezTo>
                    <a:pt x="728" y="490"/>
                    <a:pt x="728" y="490"/>
                    <a:pt x="728" y="490"/>
                  </a:cubicBezTo>
                  <a:cubicBezTo>
                    <a:pt x="708" y="479"/>
                    <a:pt x="708" y="479"/>
                    <a:pt x="708" y="479"/>
                  </a:cubicBezTo>
                  <a:cubicBezTo>
                    <a:pt x="708" y="480"/>
                    <a:pt x="708" y="480"/>
                    <a:pt x="708" y="480"/>
                  </a:cubicBezTo>
                  <a:cubicBezTo>
                    <a:pt x="728" y="490"/>
                    <a:pt x="728" y="490"/>
                    <a:pt x="728" y="490"/>
                  </a:cubicBezTo>
                  <a:cubicBezTo>
                    <a:pt x="713" y="503"/>
                    <a:pt x="713" y="503"/>
                    <a:pt x="713" y="503"/>
                  </a:cubicBezTo>
                  <a:cubicBezTo>
                    <a:pt x="699" y="497"/>
                    <a:pt x="699" y="497"/>
                    <a:pt x="699" y="497"/>
                  </a:cubicBezTo>
                  <a:cubicBezTo>
                    <a:pt x="704" y="481"/>
                    <a:pt x="704" y="481"/>
                    <a:pt x="704" y="481"/>
                  </a:cubicBezTo>
                  <a:cubicBezTo>
                    <a:pt x="704" y="481"/>
                    <a:pt x="704" y="481"/>
                    <a:pt x="704" y="481"/>
                  </a:cubicBezTo>
                  <a:cubicBezTo>
                    <a:pt x="698" y="497"/>
                    <a:pt x="698" y="497"/>
                    <a:pt x="698" y="497"/>
                  </a:cubicBezTo>
                  <a:cubicBezTo>
                    <a:pt x="674" y="488"/>
                    <a:pt x="674" y="488"/>
                    <a:pt x="674" y="488"/>
                  </a:cubicBezTo>
                  <a:cubicBezTo>
                    <a:pt x="674" y="488"/>
                    <a:pt x="674" y="488"/>
                    <a:pt x="674" y="488"/>
                  </a:cubicBezTo>
                  <a:cubicBezTo>
                    <a:pt x="698" y="498"/>
                    <a:pt x="698" y="498"/>
                    <a:pt x="698" y="498"/>
                  </a:cubicBezTo>
                  <a:cubicBezTo>
                    <a:pt x="695" y="508"/>
                    <a:pt x="695" y="508"/>
                    <a:pt x="695" y="508"/>
                  </a:cubicBezTo>
                  <a:cubicBezTo>
                    <a:pt x="674" y="488"/>
                    <a:pt x="674" y="488"/>
                    <a:pt x="674" y="488"/>
                  </a:cubicBezTo>
                  <a:cubicBezTo>
                    <a:pt x="674" y="488"/>
                    <a:pt x="674" y="488"/>
                    <a:pt x="674" y="489"/>
                  </a:cubicBezTo>
                  <a:cubicBezTo>
                    <a:pt x="695" y="508"/>
                    <a:pt x="695" y="508"/>
                    <a:pt x="695" y="508"/>
                  </a:cubicBezTo>
                  <a:cubicBezTo>
                    <a:pt x="690" y="521"/>
                    <a:pt x="690" y="521"/>
                    <a:pt x="690" y="521"/>
                  </a:cubicBezTo>
                  <a:cubicBezTo>
                    <a:pt x="690" y="521"/>
                    <a:pt x="690" y="521"/>
                    <a:pt x="691" y="521"/>
                  </a:cubicBezTo>
                  <a:cubicBezTo>
                    <a:pt x="695" y="509"/>
                    <a:pt x="695" y="509"/>
                    <a:pt x="695" y="509"/>
                  </a:cubicBezTo>
                  <a:cubicBezTo>
                    <a:pt x="701" y="514"/>
                    <a:pt x="701" y="514"/>
                    <a:pt x="701" y="514"/>
                  </a:cubicBezTo>
                  <a:cubicBezTo>
                    <a:pt x="691" y="522"/>
                    <a:pt x="691" y="522"/>
                    <a:pt x="691" y="522"/>
                  </a:cubicBezTo>
                  <a:cubicBezTo>
                    <a:pt x="691" y="522"/>
                    <a:pt x="692" y="522"/>
                    <a:pt x="692" y="522"/>
                  </a:cubicBezTo>
                  <a:cubicBezTo>
                    <a:pt x="701" y="514"/>
                    <a:pt x="701" y="514"/>
                    <a:pt x="701" y="514"/>
                  </a:cubicBezTo>
                  <a:cubicBezTo>
                    <a:pt x="733" y="544"/>
                    <a:pt x="733" y="544"/>
                    <a:pt x="733" y="544"/>
                  </a:cubicBezTo>
                  <a:cubicBezTo>
                    <a:pt x="733" y="544"/>
                    <a:pt x="733" y="544"/>
                    <a:pt x="733" y="544"/>
                  </a:cubicBezTo>
                  <a:cubicBezTo>
                    <a:pt x="701" y="514"/>
                    <a:pt x="701" y="514"/>
                    <a:pt x="701" y="514"/>
                  </a:cubicBezTo>
                  <a:cubicBezTo>
                    <a:pt x="713" y="503"/>
                    <a:pt x="713" y="503"/>
                    <a:pt x="713" y="503"/>
                  </a:cubicBezTo>
                  <a:cubicBezTo>
                    <a:pt x="754" y="520"/>
                    <a:pt x="754" y="520"/>
                    <a:pt x="754" y="520"/>
                  </a:cubicBezTo>
                  <a:cubicBezTo>
                    <a:pt x="756" y="540"/>
                    <a:pt x="756" y="540"/>
                    <a:pt x="756" y="540"/>
                  </a:cubicBezTo>
                  <a:cubicBezTo>
                    <a:pt x="736" y="545"/>
                    <a:pt x="736" y="545"/>
                    <a:pt x="736" y="545"/>
                  </a:cubicBezTo>
                  <a:cubicBezTo>
                    <a:pt x="736" y="545"/>
                    <a:pt x="736" y="545"/>
                    <a:pt x="736" y="545"/>
                  </a:cubicBezTo>
                  <a:cubicBezTo>
                    <a:pt x="756" y="541"/>
                    <a:pt x="756" y="541"/>
                    <a:pt x="756" y="541"/>
                  </a:cubicBezTo>
                  <a:cubicBezTo>
                    <a:pt x="758" y="553"/>
                    <a:pt x="758" y="553"/>
                    <a:pt x="758" y="553"/>
                  </a:cubicBezTo>
                  <a:cubicBezTo>
                    <a:pt x="758" y="553"/>
                    <a:pt x="758" y="553"/>
                    <a:pt x="758" y="553"/>
                  </a:cubicBezTo>
                  <a:cubicBezTo>
                    <a:pt x="757" y="540"/>
                    <a:pt x="757" y="540"/>
                    <a:pt x="757" y="540"/>
                  </a:cubicBezTo>
                  <a:cubicBezTo>
                    <a:pt x="786" y="534"/>
                    <a:pt x="786" y="534"/>
                    <a:pt x="786" y="534"/>
                  </a:cubicBezTo>
                  <a:cubicBezTo>
                    <a:pt x="786" y="534"/>
                    <a:pt x="785" y="534"/>
                    <a:pt x="785" y="533"/>
                  </a:cubicBezTo>
                  <a:cubicBezTo>
                    <a:pt x="757" y="540"/>
                    <a:pt x="757" y="540"/>
                    <a:pt x="757" y="540"/>
                  </a:cubicBezTo>
                  <a:cubicBezTo>
                    <a:pt x="755" y="520"/>
                    <a:pt x="755" y="520"/>
                    <a:pt x="755" y="520"/>
                  </a:cubicBezTo>
                  <a:cubicBezTo>
                    <a:pt x="786" y="532"/>
                    <a:pt x="786" y="532"/>
                    <a:pt x="786" y="532"/>
                  </a:cubicBezTo>
                  <a:cubicBezTo>
                    <a:pt x="786" y="532"/>
                    <a:pt x="786" y="532"/>
                    <a:pt x="786" y="532"/>
                  </a:cubicBezTo>
                  <a:cubicBezTo>
                    <a:pt x="755" y="520"/>
                    <a:pt x="755" y="520"/>
                    <a:pt x="755" y="520"/>
                  </a:cubicBezTo>
                  <a:cubicBezTo>
                    <a:pt x="754" y="506"/>
                    <a:pt x="754" y="506"/>
                    <a:pt x="754" y="506"/>
                  </a:cubicBezTo>
                  <a:cubicBezTo>
                    <a:pt x="753" y="506"/>
                    <a:pt x="753" y="506"/>
                    <a:pt x="753" y="506"/>
                  </a:cubicBezTo>
                  <a:cubicBezTo>
                    <a:pt x="754" y="519"/>
                    <a:pt x="754" y="519"/>
                    <a:pt x="754" y="519"/>
                  </a:cubicBezTo>
                  <a:cubicBezTo>
                    <a:pt x="714" y="503"/>
                    <a:pt x="714" y="503"/>
                    <a:pt x="714" y="503"/>
                  </a:cubicBezTo>
                  <a:cubicBezTo>
                    <a:pt x="728" y="490"/>
                    <a:pt x="728" y="490"/>
                    <a:pt x="728" y="490"/>
                  </a:cubicBezTo>
                  <a:cubicBezTo>
                    <a:pt x="751" y="502"/>
                    <a:pt x="751" y="502"/>
                    <a:pt x="751" y="502"/>
                  </a:cubicBezTo>
                  <a:cubicBezTo>
                    <a:pt x="751" y="502"/>
                    <a:pt x="751" y="502"/>
                    <a:pt x="751" y="502"/>
                  </a:cubicBezTo>
                  <a:cubicBezTo>
                    <a:pt x="728" y="490"/>
                    <a:pt x="728" y="490"/>
                    <a:pt x="728" y="490"/>
                  </a:cubicBezTo>
                  <a:cubicBezTo>
                    <a:pt x="762" y="461"/>
                    <a:pt x="762" y="461"/>
                    <a:pt x="762" y="461"/>
                  </a:cubicBezTo>
                  <a:cubicBezTo>
                    <a:pt x="762" y="461"/>
                    <a:pt x="762" y="461"/>
                    <a:pt x="761" y="461"/>
                  </a:cubicBezTo>
                  <a:moveTo>
                    <a:pt x="761" y="460"/>
                  </a:moveTo>
                  <a:cubicBezTo>
                    <a:pt x="708" y="477"/>
                    <a:pt x="708" y="477"/>
                    <a:pt x="708" y="477"/>
                  </a:cubicBezTo>
                  <a:cubicBezTo>
                    <a:pt x="708" y="477"/>
                    <a:pt x="708" y="477"/>
                    <a:pt x="708" y="477"/>
                  </a:cubicBezTo>
                  <a:cubicBezTo>
                    <a:pt x="761" y="460"/>
                    <a:pt x="761" y="460"/>
                    <a:pt x="761" y="460"/>
                  </a:cubicBezTo>
                  <a:cubicBezTo>
                    <a:pt x="761" y="460"/>
                    <a:pt x="761" y="460"/>
                    <a:pt x="761" y="460"/>
                  </a:cubicBezTo>
                  <a:moveTo>
                    <a:pt x="602" y="445"/>
                  </a:moveTo>
                  <a:cubicBezTo>
                    <a:pt x="602" y="445"/>
                    <a:pt x="602" y="445"/>
                    <a:pt x="602" y="445"/>
                  </a:cubicBezTo>
                  <a:cubicBezTo>
                    <a:pt x="602" y="445"/>
                    <a:pt x="602" y="445"/>
                    <a:pt x="602" y="445"/>
                  </a:cubicBezTo>
                  <a:cubicBezTo>
                    <a:pt x="602" y="512"/>
                    <a:pt x="602" y="512"/>
                    <a:pt x="602" y="512"/>
                  </a:cubicBezTo>
                  <a:cubicBezTo>
                    <a:pt x="602" y="512"/>
                    <a:pt x="603" y="512"/>
                    <a:pt x="603" y="512"/>
                  </a:cubicBezTo>
                  <a:cubicBezTo>
                    <a:pt x="603" y="512"/>
                    <a:pt x="603" y="512"/>
                    <a:pt x="603" y="512"/>
                  </a:cubicBezTo>
                  <a:cubicBezTo>
                    <a:pt x="602" y="445"/>
                    <a:pt x="602" y="445"/>
                    <a:pt x="602" y="445"/>
                  </a:cubicBezTo>
                  <a:moveTo>
                    <a:pt x="605" y="443"/>
                  </a:moveTo>
                  <a:cubicBezTo>
                    <a:pt x="605" y="443"/>
                    <a:pt x="605" y="443"/>
                    <a:pt x="605" y="444"/>
                  </a:cubicBezTo>
                  <a:cubicBezTo>
                    <a:pt x="671" y="486"/>
                    <a:pt x="671" y="486"/>
                    <a:pt x="671" y="486"/>
                  </a:cubicBezTo>
                  <a:cubicBezTo>
                    <a:pt x="671" y="486"/>
                    <a:pt x="671" y="486"/>
                    <a:pt x="671" y="486"/>
                  </a:cubicBezTo>
                  <a:cubicBezTo>
                    <a:pt x="605" y="443"/>
                    <a:pt x="605" y="443"/>
                    <a:pt x="605" y="443"/>
                  </a:cubicBezTo>
                  <a:moveTo>
                    <a:pt x="374" y="427"/>
                  </a:moveTo>
                  <a:cubicBezTo>
                    <a:pt x="374" y="427"/>
                    <a:pt x="373" y="427"/>
                    <a:pt x="373" y="427"/>
                  </a:cubicBezTo>
                  <a:cubicBezTo>
                    <a:pt x="424" y="468"/>
                    <a:pt x="424" y="468"/>
                    <a:pt x="424" y="468"/>
                  </a:cubicBezTo>
                  <a:cubicBezTo>
                    <a:pt x="424" y="468"/>
                    <a:pt x="424" y="468"/>
                    <a:pt x="424" y="468"/>
                  </a:cubicBezTo>
                  <a:cubicBezTo>
                    <a:pt x="374" y="427"/>
                    <a:pt x="374" y="427"/>
                    <a:pt x="374" y="427"/>
                  </a:cubicBezTo>
                  <a:moveTo>
                    <a:pt x="487" y="412"/>
                  </a:moveTo>
                  <a:cubicBezTo>
                    <a:pt x="486" y="412"/>
                    <a:pt x="486" y="412"/>
                    <a:pt x="486" y="412"/>
                  </a:cubicBezTo>
                  <a:cubicBezTo>
                    <a:pt x="497" y="466"/>
                    <a:pt x="497" y="466"/>
                    <a:pt x="497" y="466"/>
                  </a:cubicBezTo>
                  <a:cubicBezTo>
                    <a:pt x="497" y="466"/>
                    <a:pt x="497" y="466"/>
                    <a:pt x="497" y="466"/>
                  </a:cubicBezTo>
                  <a:cubicBezTo>
                    <a:pt x="497" y="466"/>
                    <a:pt x="497" y="466"/>
                    <a:pt x="497" y="466"/>
                  </a:cubicBezTo>
                  <a:cubicBezTo>
                    <a:pt x="487" y="412"/>
                    <a:pt x="487" y="412"/>
                    <a:pt x="487" y="412"/>
                  </a:cubicBezTo>
                  <a:moveTo>
                    <a:pt x="617" y="400"/>
                  </a:moveTo>
                  <a:cubicBezTo>
                    <a:pt x="603" y="438"/>
                    <a:pt x="603" y="438"/>
                    <a:pt x="603" y="438"/>
                  </a:cubicBezTo>
                  <a:cubicBezTo>
                    <a:pt x="603" y="438"/>
                    <a:pt x="603" y="438"/>
                    <a:pt x="604" y="438"/>
                  </a:cubicBezTo>
                  <a:cubicBezTo>
                    <a:pt x="617" y="400"/>
                    <a:pt x="617" y="400"/>
                    <a:pt x="617" y="400"/>
                  </a:cubicBezTo>
                  <a:cubicBezTo>
                    <a:pt x="617" y="400"/>
                    <a:pt x="617" y="400"/>
                    <a:pt x="617" y="400"/>
                  </a:cubicBezTo>
                  <a:moveTo>
                    <a:pt x="619" y="400"/>
                  </a:moveTo>
                  <a:cubicBezTo>
                    <a:pt x="619" y="400"/>
                    <a:pt x="619" y="400"/>
                    <a:pt x="619" y="400"/>
                  </a:cubicBezTo>
                  <a:cubicBezTo>
                    <a:pt x="619" y="400"/>
                    <a:pt x="619" y="400"/>
                    <a:pt x="619" y="400"/>
                  </a:cubicBezTo>
                  <a:cubicBezTo>
                    <a:pt x="656" y="460"/>
                    <a:pt x="656" y="460"/>
                    <a:pt x="656" y="460"/>
                  </a:cubicBezTo>
                  <a:cubicBezTo>
                    <a:pt x="606" y="442"/>
                    <a:pt x="606" y="442"/>
                    <a:pt x="606" y="442"/>
                  </a:cubicBezTo>
                  <a:cubicBezTo>
                    <a:pt x="605" y="443"/>
                    <a:pt x="605" y="443"/>
                    <a:pt x="605" y="443"/>
                  </a:cubicBezTo>
                  <a:cubicBezTo>
                    <a:pt x="656" y="461"/>
                    <a:pt x="656" y="461"/>
                    <a:pt x="656" y="461"/>
                  </a:cubicBezTo>
                  <a:cubicBezTo>
                    <a:pt x="671" y="486"/>
                    <a:pt x="671" y="486"/>
                    <a:pt x="671" y="486"/>
                  </a:cubicBezTo>
                  <a:cubicBezTo>
                    <a:pt x="671" y="485"/>
                    <a:pt x="671" y="485"/>
                    <a:pt x="671" y="485"/>
                  </a:cubicBezTo>
                  <a:cubicBezTo>
                    <a:pt x="671" y="485"/>
                    <a:pt x="671" y="485"/>
                    <a:pt x="671" y="485"/>
                  </a:cubicBezTo>
                  <a:cubicBezTo>
                    <a:pt x="657" y="461"/>
                    <a:pt x="657" y="461"/>
                    <a:pt x="657" y="461"/>
                  </a:cubicBezTo>
                  <a:cubicBezTo>
                    <a:pt x="702" y="477"/>
                    <a:pt x="702" y="477"/>
                    <a:pt x="702" y="477"/>
                  </a:cubicBezTo>
                  <a:cubicBezTo>
                    <a:pt x="702" y="477"/>
                    <a:pt x="702" y="477"/>
                    <a:pt x="702" y="477"/>
                  </a:cubicBezTo>
                  <a:cubicBezTo>
                    <a:pt x="656" y="460"/>
                    <a:pt x="656" y="460"/>
                    <a:pt x="656" y="460"/>
                  </a:cubicBezTo>
                  <a:cubicBezTo>
                    <a:pt x="619" y="400"/>
                    <a:pt x="619" y="400"/>
                    <a:pt x="619" y="400"/>
                  </a:cubicBezTo>
                  <a:moveTo>
                    <a:pt x="405" y="396"/>
                  </a:moveTo>
                  <a:cubicBezTo>
                    <a:pt x="405" y="396"/>
                    <a:pt x="405" y="396"/>
                    <a:pt x="405" y="396"/>
                  </a:cubicBezTo>
                  <a:cubicBezTo>
                    <a:pt x="412" y="420"/>
                    <a:pt x="412" y="420"/>
                    <a:pt x="412" y="420"/>
                  </a:cubicBezTo>
                  <a:cubicBezTo>
                    <a:pt x="374" y="425"/>
                    <a:pt x="374" y="425"/>
                    <a:pt x="374" y="425"/>
                  </a:cubicBezTo>
                  <a:cubicBezTo>
                    <a:pt x="374" y="426"/>
                    <a:pt x="374" y="426"/>
                    <a:pt x="374" y="426"/>
                  </a:cubicBezTo>
                  <a:cubicBezTo>
                    <a:pt x="374" y="426"/>
                    <a:pt x="374" y="426"/>
                    <a:pt x="374" y="426"/>
                  </a:cubicBezTo>
                  <a:cubicBezTo>
                    <a:pt x="412" y="420"/>
                    <a:pt x="412" y="420"/>
                    <a:pt x="412" y="420"/>
                  </a:cubicBezTo>
                  <a:cubicBezTo>
                    <a:pt x="418" y="441"/>
                    <a:pt x="418" y="441"/>
                    <a:pt x="418" y="441"/>
                  </a:cubicBezTo>
                  <a:cubicBezTo>
                    <a:pt x="374" y="426"/>
                    <a:pt x="374" y="426"/>
                    <a:pt x="374" y="426"/>
                  </a:cubicBezTo>
                  <a:cubicBezTo>
                    <a:pt x="374" y="427"/>
                    <a:pt x="374" y="427"/>
                    <a:pt x="374" y="427"/>
                  </a:cubicBezTo>
                  <a:cubicBezTo>
                    <a:pt x="418" y="442"/>
                    <a:pt x="418" y="442"/>
                    <a:pt x="418" y="442"/>
                  </a:cubicBezTo>
                  <a:cubicBezTo>
                    <a:pt x="426" y="467"/>
                    <a:pt x="426" y="467"/>
                    <a:pt x="426" y="467"/>
                  </a:cubicBezTo>
                  <a:cubicBezTo>
                    <a:pt x="426" y="467"/>
                    <a:pt x="426" y="467"/>
                    <a:pt x="426" y="467"/>
                  </a:cubicBezTo>
                  <a:cubicBezTo>
                    <a:pt x="419" y="442"/>
                    <a:pt x="419" y="442"/>
                    <a:pt x="419" y="442"/>
                  </a:cubicBezTo>
                  <a:cubicBezTo>
                    <a:pt x="445" y="451"/>
                    <a:pt x="445" y="451"/>
                    <a:pt x="445" y="451"/>
                  </a:cubicBezTo>
                  <a:cubicBezTo>
                    <a:pt x="428" y="468"/>
                    <a:pt x="428" y="468"/>
                    <a:pt x="428" y="468"/>
                  </a:cubicBezTo>
                  <a:cubicBezTo>
                    <a:pt x="428" y="468"/>
                    <a:pt x="428" y="468"/>
                    <a:pt x="429" y="468"/>
                  </a:cubicBezTo>
                  <a:cubicBezTo>
                    <a:pt x="445" y="451"/>
                    <a:pt x="445" y="451"/>
                    <a:pt x="445" y="451"/>
                  </a:cubicBezTo>
                  <a:cubicBezTo>
                    <a:pt x="495" y="468"/>
                    <a:pt x="495" y="468"/>
                    <a:pt x="495" y="468"/>
                  </a:cubicBezTo>
                  <a:cubicBezTo>
                    <a:pt x="495" y="468"/>
                    <a:pt x="495" y="468"/>
                    <a:pt x="495" y="468"/>
                  </a:cubicBezTo>
                  <a:cubicBezTo>
                    <a:pt x="445" y="451"/>
                    <a:pt x="445" y="451"/>
                    <a:pt x="445" y="451"/>
                  </a:cubicBezTo>
                  <a:cubicBezTo>
                    <a:pt x="484" y="412"/>
                    <a:pt x="484" y="412"/>
                    <a:pt x="484" y="412"/>
                  </a:cubicBezTo>
                  <a:cubicBezTo>
                    <a:pt x="484" y="411"/>
                    <a:pt x="484" y="411"/>
                    <a:pt x="484" y="411"/>
                  </a:cubicBezTo>
                  <a:cubicBezTo>
                    <a:pt x="445" y="451"/>
                    <a:pt x="445" y="451"/>
                    <a:pt x="445" y="451"/>
                  </a:cubicBezTo>
                  <a:cubicBezTo>
                    <a:pt x="418" y="442"/>
                    <a:pt x="418" y="442"/>
                    <a:pt x="418" y="442"/>
                  </a:cubicBezTo>
                  <a:cubicBezTo>
                    <a:pt x="412" y="420"/>
                    <a:pt x="412" y="420"/>
                    <a:pt x="412" y="420"/>
                  </a:cubicBezTo>
                  <a:cubicBezTo>
                    <a:pt x="483" y="410"/>
                    <a:pt x="483" y="410"/>
                    <a:pt x="483" y="410"/>
                  </a:cubicBezTo>
                  <a:cubicBezTo>
                    <a:pt x="483" y="410"/>
                    <a:pt x="483" y="410"/>
                    <a:pt x="483" y="410"/>
                  </a:cubicBezTo>
                  <a:cubicBezTo>
                    <a:pt x="412" y="420"/>
                    <a:pt x="412" y="420"/>
                    <a:pt x="412" y="420"/>
                  </a:cubicBezTo>
                  <a:cubicBezTo>
                    <a:pt x="405" y="396"/>
                    <a:pt x="405" y="396"/>
                    <a:pt x="405" y="396"/>
                  </a:cubicBezTo>
                  <a:moveTo>
                    <a:pt x="401" y="395"/>
                  </a:moveTo>
                  <a:cubicBezTo>
                    <a:pt x="373" y="424"/>
                    <a:pt x="373" y="424"/>
                    <a:pt x="373" y="424"/>
                  </a:cubicBezTo>
                  <a:cubicBezTo>
                    <a:pt x="373" y="424"/>
                    <a:pt x="373" y="425"/>
                    <a:pt x="373" y="425"/>
                  </a:cubicBezTo>
                  <a:cubicBezTo>
                    <a:pt x="402" y="395"/>
                    <a:pt x="402" y="395"/>
                    <a:pt x="402" y="395"/>
                  </a:cubicBezTo>
                  <a:cubicBezTo>
                    <a:pt x="402" y="395"/>
                    <a:pt x="401" y="395"/>
                    <a:pt x="401" y="395"/>
                  </a:cubicBezTo>
                  <a:moveTo>
                    <a:pt x="552" y="382"/>
                  </a:moveTo>
                  <a:cubicBezTo>
                    <a:pt x="552" y="382"/>
                    <a:pt x="552" y="382"/>
                    <a:pt x="552" y="382"/>
                  </a:cubicBezTo>
                  <a:cubicBezTo>
                    <a:pt x="569" y="402"/>
                    <a:pt x="569" y="402"/>
                    <a:pt x="569" y="402"/>
                  </a:cubicBezTo>
                  <a:cubicBezTo>
                    <a:pt x="535" y="405"/>
                    <a:pt x="535" y="405"/>
                    <a:pt x="535" y="405"/>
                  </a:cubicBezTo>
                  <a:cubicBezTo>
                    <a:pt x="549" y="382"/>
                    <a:pt x="549" y="382"/>
                    <a:pt x="549" y="382"/>
                  </a:cubicBezTo>
                  <a:cubicBezTo>
                    <a:pt x="549" y="382"/>
                    <a:pt x="549" y="382"/>
                    <a:pt x="549" y="382"/>
                  </a:cubicBezTo>
                  <a:cubicBezTo>
                    <a:pt x="535" y="405"/>
                    <a:pt x="535" y="405"/>
                    <a:pt x="535" y="405"/>
                  </a:cubicBezTo>
                  <a:cubicBezTo>
                    <a:pt x="489" y="409"/>
                    <a:pt x="489" y="409"/>
                    <a:pt x="489" y="409"/>
                  </a:cubicBezTo>
                  <a:cubicBezTo>
                    <a:pt x="489" y="409"/>
                    <a:pt x="489" y="409"/>
                    <a:pt x="489" y="409"/>
                  </a:cubicBezTo>
                  <a:cubicBezTo>
                    <a:pt x="535" y="405"/>
                    <a:pt x="535" y="405"/>
                    <a:pt x="535" y="405"/>
                  </a:cubicBezTo>
                  <a:cubicBezTo>
                    <a:pt x="498" y="466"/>
                    <a:pt x="498" y="466"/>
                    <a:pt x="498" y="466"/>
                  </a:cubicBezTo>
                  <a:cubicBezTo>
                    <a:pt x="499" y="466"/>
                    <a:pt x="499" y="467"/>
                    <a:pt x="499" y="467"/>
                  </a:cubicBezTo>
                  <a:cubicBezTo>
                    <a:pt x="535" y="405"/>
                    <a:pt x="535" y="405"/>
                    <a:pt x="535" y="405"/>
                  </a:cubicBezTo>
                  <a:cubicBezTo>
                    <a:pt x="569" y="402"/>
                    <a:pt x="569" y="402"/>
                    <a:pt x="569" y="402"/>
                  </a:cubicBezTo>
                  <a:cubicBezTo>
                    <a:pt x="600" y="439"/>
                    <a:pt x="600" y="439"/>
                    <a:pt x="600" y="439"/>
                  </a:cubicBezTo>
                  <a:cubicBezTo>
                    <a:pt x="600" y="439"/>
                    <a:pt x="600" y="439"/>
                    <a:pt x="600" y="439"/>
                  </a:cubicBezTo>
                  <a:cubicBezTo>
                    <a:pt x="569" y="402"/>
                    <a:pt x="569" y="402"/>
                    <a:pt x="569" y="402"/>
                  </a:cubicBezTo>
                  <a:cubicBezTo>
                    <a:pt x="616" y="398"/>
                    <a:pt x="616" y="398"/>
                    <a:pt x="616" y="398"/>
                  </a:cubicBezTo>
                  <a:cubicBezTo>
                    <a:pt x="616" y="398"/>
                    <a:pt x="616" y="398"/>
                    <a:pt x="616" y="398"/>
                  </a:cubicBezTo>
                  <a:cubicBezTo>
                    <a:pt x="569" y="402"/>
                    <a:pt x="569" y="402"/>
                    <a:pt x="569" y="402"/>
                  </a:cubicBezTo>
                  <a:cubicBezTo>
                    <a:pt x="552" y="382"/>
                    <a:pt x="552" y="382"/>
                    <a:pt x="552" y="382"/>
                  </a:cubicBezTo>
                  <a:moveTo>
                    <a:pt x="548" y="381"/>
                  </a:moveTo>
                  <a:cubicBezTo>
                    <a:pt x="488" y="408"/>
                    <a:pt x="488" y="408"/>
                    <a:pt x="488" y="408"/>
                  </a:cubicBezTo>
                  <a:cubicBezTo>
                    <a:pt x="488" y="408"/>
                    <a:pt x="488" y="408"/>
                    <a:pt x="488" y="408"/>
                  </a:cubicBezTo>
                  <a:cubicBezTo>
                    <a:pt x="548" y="381"/>
                    <a:pt x="548" y="381"/>
                    <a:pt x="548" y="381"/>
                  </a:cubicBezTo>
                  <a:cubicBezTo>
                    <a:pt x="548" y="381"/>
                    <a:pt x="548" y="381"/>
                    <a:pt x="548" y="381"/>
                  </a:cubicBezTo>
                  <a:moveTo>
                    <a:pt x="553" y="380"/>
                  </a:moveTo>
                  <a:cubicBezTo>
                    <a:pt x="553" y="380"/>
                    <a:pt x="553" y="381"/>
                    <a:pt x="553" y="381"/>
                  </a:cubicBezTo>
                  <a:cubicBezTo>
                    <a:pt x="616" y="398"/>
                    <a:pt x="616" y="398"/>
                    <a:pt x="616" y="398"/>
                  </a:cubicBezTo>
                  <a:cubicBezTo>
                    <a:pt x="616" y="398"/>
                    <a:pt x="616" y="397"/>
                    <a:pt x="616" y="397"/>
                  </a:cubicBezTo>
                  <a:cubicBezTo>
                    <a:pt x="553" y="380"/>
                    <a:pt x="553" y="380"/>
                    <a:pt x="553" y="380"/>
                  </a:cubicBezTo>
                  <a:moveTo>
                    <a:pt x="432" y="327"/>
                  </a:moveTo>
                  <a:cubicBezTo>
                    <a:pt x="405" y="389"/>
                    <a:pt x="405" y="389"/>
                    <a:pt x="405" y="389"/>
                  </a:cubicBezTo>
                  <a:cubicBezTo>
                    <a:pt x="405" y="389"/>
                    <a:pt x="405" y="389"/>
                    <a:pt x="405" y="389"/>
                  </a:cubicBezTo>
                  <a:cubicBezTo>
                    <a:pt x="432" y="328"/>
                    <a:pt x="432" y="328"/>
                    <a:pt x="432" y="328"/>
                  </a:cubicBezTo>
                  <a:cubicBezTo>
                    <a:pt x="432" y="328"/>
                    <a:pt x="432" y="327"/>
                    <a:pt x="432" y="327"/>
                  </a:cubicBezTo>
                  <a:moveTo>
                    <a:pt x="359" y="324"/>
                  </a:moveTo>
                  <a:cubicBezTo>
                    <a:pt x="359" y="324"/>
                    <a:pt x="359" y="324"/>
                    <a:pt x="359" y="324"/>
                  </a:cubicBezTo>
                  <a:cubicBezTo>
                    <a:pt x="402" y="390"/>
                    <a:pt x="402" y="390"/>
                    <a:pt x="402" y="390"/>
                  </a:cubicBezTo>
                  <a:cubicBezTo>
                    <a:pt x="402" y="390"/>
                    <a:pt x="402" y="390"/>
                    <a:pt x="402" y="389"/>
                  </a:cubicBezTo>
                  <a:cubicBezTo>
                    <a:pt x="359" y="324"/>
                    <a:pt x="359" y="324"/>
                    <a:pt x="359" y="324"/>
                  </a:cubicBezTo>
                  <a:moveTo>
                    <a:pt x="360" y="322"/>
                  </a:moveTo>
                  <a:cubicBezTo>
                    <a:pt x="360" y="322"/>
                    <a:pt x="360" y="323"/>
                    <a:pt x="360" y="323"/>
                  </a:cubicBezTo>
                  <a:cubicBezTo>
                    <a:pt x="431" y="325"/>
                    <a:pt x="431" y="325"/>
                    <a:pt x="431" y="325"/>
                  </a:cubicBezTo>
                  <a:cubicBezTo>
                    <a:pt x="431" y="325"/>
                    <a:pt x="431" y="325"/>
                    <a:pt x="431" y="325"/>
                  </a:cubicBezTo>
                  <a:cubicBezTo>
                    <a:pt x="360" y="322"/>
                    <a:pt x="360" y="322"/>
                    <a:pt x="360" y="322"/>
                  </a:cubicBezTo>
                  <a:moveTo>
                    <a:pt x="327" y="320"/>
                  </a:moveTo>
                  <a:cubicBezTo>
                    <a:pt x="327" y="320"/>
                    <a:pt x="327" y="320"/>
                    <a:pt x="327" y="320"/>
                  </a:cubicBezTo>
                  <a:cubicBezTo>
                    <a:pt x="362" y="353"/>
                    <a:pt x="362" y="353"/>
                    <a:pt x="362" y="353"/>
                  </a:cubicBezTo>
                  <a:cubicBezTo>
                    <a:pt x="372" y="424"/>
                    <a:pt x="372" y="424"/>
                    <a:pt x="372" y="424"/>
                  </a:cubicBezTo>
                  <a:cubicBezTo>
                    <a:pt x="372" y="424"/>
                    <a:pt x="372" y="424"/>
                    <a:pt x="372" y="424"/>
                  </a:cubicBezTo>
                  <a:cubicBezTo>
                    <a:pt x="372" y="424"/>
                    <a:pt x="372" y="424"/>
                    <a:pt x="372" y="424"/>
                  </a:cubicBezTo>
                  <a:cubicBezTo>
                    <a:pt x="363" y="354"/>
                    <a:pt x="363" y="354"/>
                    <a:pt x="363" y="354"/>
                  </a:cubicBezTo>
                  <a:cubicBezTo>
                    <a:pt x="401" y="390"/>
                    <a:pt x="401" y="390"/>
                    <a:pt x="401" y="390"/>
                  </a:cubicBezTo>
                  <a:cubicBezTo>
                    <a:pt x="401" y="390"/>
                    <a:pt x="401" y="390"/>
                    <a:pt x="401" y="390"/>
                  </a:cubicBezTo>
                  <a:cubicBezTo>
                    <a:pt x="363" y="353"/>
                    <a:pt x="363" y="353"/>
                    <a:pt x="363" y="353"/>
                  </a:cubicBezTo>
                  <a:cubicBezTo>
                    <a:pt x="359" y="324"/>
                    <a:pt x="359" y="324"/>
                    <a:pt x="359" y="324"/>
                  </a:cubicBezTo>
                  <a:cubicBezTo>
                    <a:pt x="359" y="324"/>
                    <a:pt x="359" y="324"/>
                    <a:pt x="359" y="324"/>
                  </a:cubicBezTo>
                  <a:cubicBezTo>
                    <a:pt x="359" y="324"/>
                    <a:pt x="358" y="324"/>
                    <a:pt x="358" y="324"/>
                  </a:cubicBezTo>
                  <a:cubicBezTo>
                    <a:pt x="362" y="353"/>
                    <a:pt x="362" y="353"/>
                    <a:pt x="362" y="353"/>
                  </a:cubicBezTo>
                  <a:cubicBezTo>
                    <a:pt x="327" y="320"/>
                    <a:pt x="327" y="320"/>
                    <a:pt x="327" y="320"/>
                  </a:cubicBezTo>
                  <a:moveTo>
                    <a:pt x="328" y="318"/>
                  </a:moveTo>
                  <a:cubicBezTo>
                    <a:pt x="328" y="318"/>
                    <a:pt x="328" y="318"/>
                    <a:pt x="328" y="318"/>
                  </a:cubicBezTo>
                  <a:cubicBezTo>
                    <a:pt x="356" y="322"/>
                    <a:pt x="356" y="322"/>
                    <a:pt x="356" y="322"/>
                  </a:cubicBezTo>
                  <a:cubicBezTo>
                    <a:pt x="356" y="322"/>
                    <a:pt x="356" y="322"/>
                    <a:pt x="356" y="322"/>
                  </a:cubicBezTo>
                  <a:cubicBezTo>
                    <a:pt x="328" y="318"/>
                    <a:pt x="328" y="318"/>
                    <a:pt x="328" y="318"/>
                  </a:cubicBezTo>
                  <a:moveTo>
                    <a:pt x="266" y="311"/>
                  </a:moveTo>
                  <a:cubicBezTo>
                    <a:pt x="266" y="311"/>
                    <a:pt x="266" y="311"/>
                    <a:pt x="266" y="311"/>
                  </a:cubicBezTo>
                  <a:cubicBezTo>
                    <a:pt x="321" y="317"/>
                    <a:pt x="321" y="317"/>
                    <a:pt x="321" y="317"/>
                  </a:cubicBezTo>
                  <a:cubicBezTo>
                    <a:pt x="321" y="317"/>
                    <a:pt x="321" y="317"/>
                    <a:pt x="321" y="317"/>
                  </a:cubicBezTo>
                  <a:cubicBezTo>
                    <a:pt x="266" y="311"/>
                    <a:pt x="266" y="311"/>
                    <a:pt x="266" y="311"/>
                  </a:cubicBezTo>
                  <a:moveTo>
                    <a:pt x="289" y="277"/>
                  </a:moveTo>
                  <a:cubicBezTo>
                    <a:pt x="265" y="309"/>
                    <a:pt x="265" y="309"/>
                    <a:pt x="265" y="309"/>
                  </a:cubicBezTo>
                  <a:cubicBezTo>
                    <a:pt x="265" y="309"/>
                    <a:pt x="265" y="309"/>
                    <a:pt x="265" y="309"/>
                  </a:cubicBezTo>
                  <a:cubicBezTo>
                    <a:pt x="289" y="277"/>
                    <a:pt x="289" y="277"/>
                    <a:pt x="289" y="277"/>
                  </a:cubicBezTo>
                  <a:cubicBezTo>
                    <a:pt x="289" y="277"/>
                    <a:pt x="289" y="277"/>
                    <a:pt x="289" y="277"/>
                  </a:cubicBezTo>
                  <a:moveTo>
                    <a:pt x="326" y="245"/>
                  </a:moveTo>
                  <a:cubicBezTo>
                    <a:pt x="326" y="245"/>
                    <a:pt x="326" y="245"/>
                    <a:pt x="326" y="245"/>
                  </a:cubicBezTo>
                  <a:cubicBezTo>
                    <a:pt x="356" y="280"/>
                    <a:pt x="356" y="280"/>
                    <a:pt x="356" y="280"/>
                  </a:cubicBezTo>
                  <a:cubicBezTo>
                    <a:pt x="356" y="280"/>
                    <a:pt x="356" y="280"/>
                    <a:pt x="356" y="279"/>
                  </a:cubicBezTo>
                  <a:cubicBezTo>
                    <a:pt x="326" y="245"/>
                    <a:pt x="326" y="245"/>
                    <a:pt x="326" y="245"/>
                  </a:cubicBezTo>
                  <a:moveTo>
                    <a:pt x="339" y="302"/>
                  </a:moveTo>
                  <a:cubicBezTo>
                    <a:pt x="328" y="291"/>
                    <a:pt x="328" y="291"/>
                    <a:pt x="328" y="291"/>
                  </a:cubicBezTo>
                  <a:cubicBezTo>
                    <a:pt x="343" y="286"/>
                    <a:pt x="343" y="286"/>
                    <a:pt x="343" y="286"/>
                  </a:cubicBezTo>
                  <a:cubicBezTo>
                    <a:pt x="346" y="294"/>
                    <a:pt x="346" y="294"/>
                    <a:pt x="346" y="294"/>
                  </a:cubicBezTo>
                  <a:cubicBezTo>
                    <a:pt x="339" y="302"/>
                    <a:pt x="339" y="302"/>
                    <a:pt x="339" y="302"/>
                  </a:cubicBezTo>
                  <a:moveTo>
                    <a:pt x="306" y="228"/>
                  </a:moveTo>
                  <a:cubicBezTo>
                    <a:pt x="303" y="239"/>
                    <a:pt x="303" y="239"/>
                    <a:pt x="303" y="239"/>
                  </a:cubicBezTo>
                  <a:cubicBezTo>
                    <a:pt x="274" y="234"/>
                    <a:pt x="274" y="234"/>
                    <a:pt x="274" y="234"/>
                  </a:cubicBezTo>
                  <a:cubicBezTo>
                    <a:pt x="274" y="234"/>
                    <a:pt x="274" y="234"/>
                    <a:pt x="274" y="234"/>
                  </a:cubicBezTo>
                  <a:cubicBezTo>
                    <a:pt x="302" y="240"/>
                    <a:pt x="302" y="240"/>
                    <a:pt x="302" y="240"/>
                  </a:cubicBezTo>
                  <a:cubicBezTo>
                    <a:pt x="296" y="259"/>
                    <a:pt x="296" y="259"/>
                    <a:pt x="296" y="259"/>
                  </a:cubicBezTo>
                  <a:cubicBezTo>
                    <a:pt x="273" y="235"/>
                    <a:pt x="273" y="235"/>
                    <a:pt x="273" y="235"/>
                  </a:cubicBezTo>
                  <a:cubicBezTo>
                    <a:pt x="273" y="235"/>
                    <a:pt x="273" y="235"/>
                    <a:pt x="273" y="236"/>
                  </a:cubicBezTo>
                  <a:cubicBezTo>
                    <a:pt x="296" y="259"/>
                    <a:pt x="296" y="259"/>
                    <a:pt x="296" y="259"/>
                  </a:cubicBezTo>
                  <a:cubicBezTo>
                    <a:pt x="292" y="272"/>
                    <a:pt x="292" y="272"/>
                    <a:pt x="292" y="272"/>
                  </a:cubicBezTo>
                  <a:cubicBezTo>
                    <a:pt x="292" y="272"/>
                    <a:pt x="292" y="272"/>
                    <a:pt x="292" y="272"/>
                  </a:cubicBezTo>
                  <a:cubicBezTo>
                    <a:pt x="296" y="260"/>
                    <a:pt x="296" y="260"/>
                    <a:pt x="296" y="260"/>
                  </a:cubicBezTo>
                  <a:cubicBezTo>
                    <a:pt x="327" y="291"/>
                    <a:pt x="327" y="291"/>
                    <a:pt x="327" y="291"/>
                  </a:cubicBezTo>
                  <a:cubicBezTo>
                    <a:pt x="309" y="297"/>
                    <a:pt x="309" y="297"/>
                    <a:pt x="309" y="297"/>
                  </a:cubicBezTo>
                  <a:cubicBezTo>
                    <a:pt x="293" y="277"/>
                    <a:pt x="293" y="277"/>
                    <a:pt x="293" y="277"/>
                  </a:cubicBezTo>
                  <a:cubicBezTo>
                    <a:pt x="293" y="277"/>
                    <a:pt x="293" y="277"/>
                    <a:pt x="292" y="277"/>
                  </a:cubicBezTo>
                  <a:cubicBezTo>
                    <a:pt x="308" y="297"/>
                    <a:pt x="308" y="297"/>
                    <a:pt x="308" y="297"/>
                  </a:cubicBezTo>
                  <a:cubicBezTo>
                    <a:pt x="266" y="310"/>
                    <a:pt x="266" y="310"/>
                    <a:pt x="266" y="310"/>
                  </a:cubicBezTo>
                  <a:cubicBezTo>
                    <a:pt x="266" y="310"/>
                    <a:pt x="266" y="310"/>
                    <a:pt x="266" y="310"/>
                  </a:cubicBezTo>
                  <a:cubicBezTo>
                    <a:pt x="308" y="297"/>
                    <a:pt x="308" y="297"/>
                    <a:pt x="308" y="297"/>
                  </a:cubicBezTo>
                  <a:cubicBezTo>
                    <a:pt x="322" y="315"/>
                    <a:pt x="322" y="315"/>
                    <a:pt x="322" y="315"/>
                  </a:cubicBezTo>
                  <a:cubicBezTo>
                    <a:pt x="322" y="315"/>
                    <a:pt x="323" y="315"/>
                    <a:pt x="323" y="315"/>
                  </a:cubicBezTo>
                  <a:cubicBezTo>
                    <a:pt x="309" y="297"/>
                    <a:pt x="309" y="297"/>
                    <a:pt x="309" y="297"/>
                  </a:cubicBezTo>
                  <a:cubicBezTo>
                    <a:pt x="327" y="291"/>
                    <a:pt x="327" y="291"/>
                    <a:pt x="327" y="291"/>
                  </a:cubicBezTo>
                  <a:cubicBezTo>
                    <a:pt x="338" y="302"/>
                    <a:pt x="338" y="302"/>
                    <a:pt x="338" y="302"/>
                  </a:cubicBezTo>
                  <a:cubicBezTo>
                    <a:pt x="327" y="315"/>
                    <a:pt x="327" y="315"/>
                    <a:pt x="327" y="315"/>
                  </a:cubicBezTo>
                  <a:cubicBezTo>
                    <a:pt x="327" y="315"/>
                    <a:pt x="327" y="315"/>
                    <a:pt x="327" y="315"/>
                  </a:cubicBezTo>
                  <a:cubicBezTo>
                    <a:pt x="339" y="303"/>
                    <a:pt x="339" y="303"/>
                    <a:pt x="339" y="303"/>
                  </a:cubicBezTo>
                  <a:cubicBezTo>
                    <a:pt x="357" y="321"/>
                    <a:pt x="357" y="321"/>
                    <a:pt x="357" y="321"/>
                  </a:cubicBezTo>
                  <a:cubicBezTo>
                    <a:pt x="357" y="321"/>
                    <a:pt x="357" y="321"/>
                    <a:pt x="357" y="321"/>
                  </a:cubicBezTo>
                  <a:cubicBezTo>
                    <a:pt x="339" y="302"/>
                    <a:pt x="339" y="302"/>
                    <a:pt x="339" y="302"/>
                  </a:cubicBezTo>
                  <a:cubicBezTo>
                    <a:pt x="346" y="294"/>
                    <a:pt x="346" y="294"/>
                    <a:pt x="346" y="294"/>
                  </a:cubicBezTo>
                  <a:cubicBezTo>
                    <a:pt x="357" y="321"/>
                    <a:pt x="357" y="321"/>
                    <a:pt x="357" y="321"/>
                  </a:cubicBezTo>
                  <a:cubicBezTo>
                    <a:pt x="357" y="321"/>
                    <a:pt x="358" y="321"/>
                    <a:pt x="358" y="321"/>
                  </a:cubicBezTo>
                  <a:cubicBezTo>
                    <a:pt x="346" y="294"/>
                    <a:pt x="346" y="294"/>
                    <a:pt x="346" y="294"/>
                  </a:cubicBezTo>
                  <a:cubicBezTo>
                    <a:pt x="356" y="284"/>
                    <a:pt x="356" y="284"/>
                    <a:pt x="356" y="284"/>
                  </a:cubicBezTo>
                  <a:cubicBezTo>
                    <a:pt x="356" y="284"/>
                    <a:pt x="356" y="284"/>
                    <a:pt x="356" y="284"/>
                  </a:cubicBezTo>
                  <a:cubicBezTo>
                    <a:pt x="346" y="294"/>
                    <a:pt x="346" y="294"/>
                    <a:pt x="346" y="294"/>
                  </a:cubicBezTo>
                  <a:cubicBezTo>
                    <a:pt x="343" y="286"/>
                    <a:pt x="343" y="286"/>
                    <a:pt x="343" y="286"/>
                  </a:cubicBezTo>
                  <a:cubicBezTo>
                    <a:pt x="355" y="283"/>
                    <a:pt x="355" y="283"/>
                    <a:pt x="355" y="283"/>
                  </a:cubicBezTo>
                  <a:cubicBezTo>
                    <a:pt x="355" y="283"/>
                    <a:pt x="355" y="282"/>
                    <a:pt x="355" y="282"/>
                  </a:cubicBezTo>
                  <a:cubicBezTo>
                    <a:pt x="343" y="286"/>
                    <a:pt x="343" y="286"/>
                    <a:pt x="343" y="286"/>
                  </a:cubicBezTo>
                  <a:cubicBezTo>
                    <a:pt x="326" y="246"/>
                    <a:pt x="326" y="246"/>
                    <a:pt x="326" y="246"/>
                  </a:cubicBezTo>
                  <a:cubicBezTo>
                    <a:pt x="326" y="246"/>
                    <a:pt x="326" y="246"/>
                    <a:pt x="326" y="246"/>
                  </a:cubicBezTo>
                  <a:cubicBezTo>
                    <a:pt x="343" y="286"/>
                    <a:pt x="343" y="286"/>
                    <a:pt x="343" y="286"/>
                  </a:cubicBezTo>
                  <a:cubicBezTo>
                    <a:pt x="328" y="291"/>
                    <a:pt x="328" y="291"/>
                    <a:pt x="328" y="291"/>
                  </a:cubicBezTo>
                  <a:cubicBezTo>
                    <a:pt x="296" y="259"/>
                    <a:pt x="296" y="259"/>
                    <a:pt x="296" y="259"/>
                  </a:cubicBezTo>
                  <a:cubicBezTo>
                    <a:pt x="303" y="240"/>
                    <a:pt x="303" y="240"/>
                    <a:pt x="303" y="240"/>
                  </a:cubicBezTo>
                  <a:cubicBezTo>
                    <a:pt x="323" y="244"/>
                    <a:pt x="323" y="244"/>
                    <a:pt x="323" y="244"/>
                  </a:cubicBezTo>
                  <a:cubicBezTo>
                    <a:pt x="323" y="244"/>
                    <a:pt x="323" y="243"/>
                    <a:pt x="323" y="243"/>
                  </a:cubicBezTo>
                  <a:cubicBezTo>
                    <a:pt x="303" y="239"/>
                    <a:pt x="303" y="239"/>
                    <a:pt x="303" y="239"/>
                  </a:cubicBezTo>
                  <a:cubicBezTo>
                    <a:pt x="307" y="228"/>
                    <a:pt x="307" y="228"/>
                    <a:pt x="307" y="228"/>
                  </a:cubicBezTo>
                  <a:cubicBezTo>
                    <a:pt x="307" y="228"/>
                    <a:pt x="307" y="228"/>
                    <a:pt x="306" y="228"/>
                  </a:cubicBezTo>
                  <a:moveTo>
                    <a:pt x="309" y="227"/>
                  </a:moveTo>
                  <a:cubicBezTo>
                    <a:pt x="309" y="227"/>
                    <a:pt x="309" y="227"/>
                    <a:pt x="308" y="227"/>
                  </a:cubicBezTo>
                  <a:cubicBezTo>
                    <a:pt x="324" y="243"/>
                    <a:pt x="324" y="243"/>
                    <a:pt x="324" y="243"/>
                  </a:cubicBezTo>
                  <a:cubicBezTo>
                    <a:pt x="324" y="243"/>
                    <a:pt x="324" y="242"/>
                    <a:pt x="324" y="242"/>
                  </a:cubicBezTo>
                  <a:cubicBezTo>
                    <a:pt x="309" y="227"/>
                    <a:pt x="309" y="227"/>
                    <a:pt x="309" y="227"/>
                  </a:cubicBezTo>
                  <a:moveTo>
                    <a:pt x="305" y="226"/>
                  </a:moveTo>
                  <a:cubicBezTo>
                    <a:pt x="274" y="233"/>
                    <a:pt x="274" y="233"/>
                    <a:pt x="274" y="233"/>
                  </a:cubicBezTo>
                  <a:cubicBezTo>
                    <a:pt x="274" y="233"/>
                    <a:pt x="274" y="233"/>
                    <a:pt x="274" y="233"/>
                  </a:cubicBezTo>
                  <a:cubicBezTo>
                    <a:pt x="274" y="233"/>
                    <a:pt x="274" y="233"/>
                    <a:pt x="274" y="233"/>
                  </a:cubicBezTo>
                  <a:cubicBezTo>
                    <a:pt x="305" y="227"/>
                    <a:pt x="305" y="227"/>
                    <a:pt x="305" y="227"/>
                  </a:cubicBezTo>
                  <a:cubicBezTo>
                    <a:pt x="305" y="227"/>
                    <a:pt x="305" y="226"/>
                    <a:pt x="305" y="226"/>
                  </a:cubicBezTo>
                  <a:cubicBezTo>
                    <a:pt x="305" y="226"/>
                    <a:pt x="305" y="226"/>
                    <a:pt x="305" y="226"/>
                  </a:cubicBezTo>
                  <a:moveTo>
                    <a:pt x="335" y="204"/>
                  </a:moveTo>
                  <a:cubicBezTo>
                    <a:pt x="325" y="242"/>
                    <a:pt x="325" y="242"/>
                    <a:pt x="325" y="242"/>
                  </a:cubicBezTo>
                  <a:cubicBezTo>
                    <a:pt x="325" y="242"/>
                    <a:pt x="326" y="242"/>
                    <a:pt x="326" y="242"/>
                  </a:cubicBezTo>
                  <a:cubicBezTo>
                    <a:pt x="335" y="204"/>
                    <a:pt x="335" y="204"/>
                    <a:pt x="335" y="204"/>
                  </a:cubicBezTo>
                  <a:cubicBezTo>
                    <a:pt x="335" y="204"/>
                    <a:pt x="335" y="204"/>
                    <a:pt x="335" y="204"/>
                  </a:cubicBezTo>
                  <a:moveTo>
                    <a:pt x="333" y="203"/>
                  </a:moveTo>
                  <a:cubicBezTo>
                    <a:pt x="309" y="225"/>
                    <a:pt x="309" y="225"/>
                    <a:pt x="309" y="225"/>
                  </a:cubicBezTo>
                  <a:cubicBezTo>
                    <a:pt x="309" y="225"/>
                    <a:pt x="309" y="225"/>
                    <a:pt x="309" y="225"/>
                  </a:cubicBezTo>
                  <a:cubicBezTo>
                    <a:pt x="334" y="203"/>
                    <a:pt x="334" y="203"/>
                    <a:pt x="334" y="203"/>
                  </a:cubicBezTo>
                  <a:cubicBezTo>
                    <a:pt x="334" y="203"/>
                    <a:pt x="333" y="203"/>
                    <a:pt x="333" y="203"/>
                  </a:cubicBezTo>
                  <a:moveTo>
                    <a:pt x="419" y="170"/>
                  </a:moveTo>
                  <a:cubicBezTo>
                    <a:pt x="364" y="190"/>
                    <a:pt x="364" y="190"/>
                    <a:pt x="364" y="190"/>
                  </a:cubicBezTo>
                  <a:cubicBezTo>
                    <a:pt x="375" y="175"/>
                    <a:pt x="375" y="175"/>
                    <a:pt x="375" y="175"/>
                  </a:cubicBezTo>
                  <a:cubicBezTo>
                    <a:pt x="375" y="175"/>
                    <a:pt x="374" y="175"/>
                    <a:pt x="374" y="175"/>
                  </a:cubicBezTo>
                  <a:cubicBezTo>
                    <a:pt x="363" y="190"/>
                    <a:pt x="363" y="190"/>
                    <a:pt x="363" y="190"/>
                  </a:cubicBezTo>
                  <a:cubicBezTo>
                    <a:pt x="338" y="200"/>
                    <a:pt x="338" y="200"/>
                    <a:pt x="338" y="200"/>
                  </a:cubicBezTo>
                  <a:cubicBezTo>
                    <a:pt x="338" y="200"/>
                    <a:pt x="338" y="200"/>
                    <a:pt x="338" y="200"/>
                  </a:cubicBezTo>
                  <a:cubicBezTo>
                    <a:pt x="363" y="191"/>
                    <a:pt x="363" y="191"/>
                    <a:pt x="363" y="191"/>
                  </a:cubicBezTo>
                  <a:cubicBezTo>
                    <a:pt x="326" y="242"/>
                    <a:pt x="326" y="242"/>
                    <a:pt x="326" y="242"/>
                  </a:cubicBezTo>
                  <a:cubicBezTo>
                    <a:pt x="326" y="242"/>
                    <a:pt x="326" y="242"/>
                    <a:pt x="326" y="242"/>
                  </a:cubicBezTo>
                  <a:cubicBezTo>
                    <a:pt x="364" y="191"/>
                    <a:pt x="364" y="191"/>
                    <a:pt x="364" y="191"/>
                  </a:cubicBezTo>
                  <a:cubicBezTo>
                    <a:pt x="419" y="170"/>
                    <a:pt x="419" y="170"/>
                    <a:pt x="419" y="170"/>
                  </a:cubicBezTo>
                  <a:cubicBezTo>
                    <a:pt x="419" y="170"/>
                    <a:pt x="419" y="170"/>
                    <a:pt x="419" y="170"/>
                  </a:cubicBezTo>
                  <a:moveTo>
                    <a:pt x="326" y="164"/>
                  </a:moveTo>
                  <a:cubicBezTo>
                    <a:pt x="325" y="164"/>
                    <a:pt x="325" y="164"/>
                    <a:pt x="325" y="164"/>
                  </a:cubicBezTo>
                  <a:cubicBezTo>
                    <a:pt x="325" y="164"/>
                    <a:pt x="325" y="164"/>
                    <a:pt x="325" y="164"/>
                  </a:cubicBezTo>
                  <a:cubicBezTo>
                    <a:pt x="335" y="198"/>
                    <a:pt x="335" y="198"/>
                    <a:pt x="335" y="198"/>
                  </a:cubicBezTo>
                  <a:cubicBezTo>
                    <a:pt x="335" y="198"/>
                    <a:pt x="335" y="198"/>
                    <a:pt x="335" y="198"/>
                  </a:cubicBezTo>
                  <a:cubicBezTo>
                    <a:pt x="326" y="164"/>
                    <a:pt x="326" y="164"/>
                    <a:pt x="326" y="164"/>
                  </a:cubicBezTo>
                  <a:moveTo>
                    <a:pt x="327" y="163"/>
                  </a:moveTo>
                  <a:cubicBezTo>
                    <a:pt x="327" y="163"/>
                    <a:pt x="327" y="163"/>
                    <a:pt x="327" y="163"/>
                  </a:cubicBezTo>
                  <a:cubicBezTo>
                    <a:pt x="374" y="174"/>
                    <a:pt x="374" y="174"/>
                    <a:pt x="374" y="174"/>
                  </a:cubicBezTo>
                  <a:cubicBezTo>
                    <a:pt x="374" y="173"/>
                    <a:pt x="374" y="173"/>
                    <a:pt x="374" y="173"/>
                  </a:cubicBezTo>
                  <a:cubicBezTo>
                    <a:pt x="327" y="163"/>
                    <a:pt x="327" y="163"/>
                    <a:pt x="327" y="163"/>
                  </a:cubicBezTo>
                  <a:moveTo>
                    <a:pt x="1" y="162"/>
                  </a:moveTo>
                  <a:cubicBezTo>
                    <a:pt x="1" y="162"/>
                    <a:pt x="1" y="162"/>
                    <a:pt x="1" y="162"/>
                  </a:cubicBezTo>
                  <a:cubicBezTo>
                    <a:pt x="48" y="172"/>
                    <a:pt x="48" y="172"/>
                    <a:pt x="48" y="172"/>
                  </a:cubicBezTo>
                  <a:cubicBezTo>
                    <a:pt x="48" y="172"/>
                    <a:pt x="48" y="172"/>
                    <a:pt x="48" y="172"/>
                  </a:cubicBezTo>
                  <a:cubicBezTo>
                    <a:pt x="1" y="162"/>
                    <a:pt x="1" y="162"/>
                    <a:pt x="1" y="162"/>
                  </a:cubicBezTo>
                  <a:moveTo>
                    <a:pt x="219" y="153"/>
                  </a:moveTo>
                  <a:cubicBezTo>
                    <a:pt x="171" y="163"/>
                    <a:pt x="171" y="163"/>
                    <a:pt x="171" y="163"/>
                  </a:cubicBezTo>
                  <a:cubicBezTo>
                    <a:pt x="171" y="163"/>
                    <a:pt x="171" y="163"/>
                    <a:pt x="171" y="163"/>
                  </a:cubicBezTo>
                  <a:cubicBezTo>
                    <a:pt x="219" y="153"/>
                    <a:pt x="219" y="153"/>
                    <a:pt x="219" y="153"/>
                  </a:cubicBezTo>
                  <a:cubicBezTo>
                    <a:pt x="219" y="153"/>
                    <a:pt x="219" y="153"/>
                    <a:pt x="219" y="153"/>
                  </a:cubicBezTo>
                  <a:moveTo>
                    <a:pt x="62" y="149"/>
                  </a:moveTo>
                  <a:cubicBezTo>
                    <a:pt x="53" y="170"/>
                    <a:pt x="53" y="170"/>
                    <a:pt x="53" y="170"/>
                  </a:cubicBezTo>
                  <a:cubicBezTo>
                    <a:pt x="53" y="170"/>
                    <a:pt x="53" y="170"/>
                    <a:pt x="53" y="170"/>
                  </a:cubicBezTo>
                  <a:cubicBezTo>
                    <a:pt x="62" y="149"/>
                    <a:pt x="62" y="149"/>
                    <a:pt x="62" y="149"/>
                  </a:cubicBezTo>
                  <a:cubicBezTo>
                    <a:pt x="62" y="149"/>
                    <a:pt x="62" y="149"/>
                    <a:pt x="62" y="149"/>
                  </a:cubicBezTo>
                  <a:moveTo>
                    <a:pt x="61" y="147"/>
                  </a:moveTo>
                  <a:cubicBezTo>
                    <a:pt x="1" y="161"/>
                    <a:pt x="1" y="161"/>
                    <a:pt x="1" y="161"/>
                  </a:cubicBezTo>
                  <a:cubicBezTo>
                    <a:pt x="1" y="161"/>
                    <a:pt x="1" y="161"/>
                    <a:pt x="1" y="161"/>
                  </a:cubicBezTo>
                  <a:cubicBezTo>
                    <a:pt x="61" y="148"/>
                    <a:pt x="61" y="148"/>
                    <a:pt x="61" y="148"/>
                  </a:cubicBezTo>
                  <a:cubicBezTo>
                    <a:pt x="61" y="148"/>
                    <a:pt x="61" y="148"/>
                    <a:pt x="61" y="147"/>
                  </a:cubicBezTo>
                  <a:moveTo>
                    <a:pt x="292" y="147"/>
                  </a:moveTo>
                  <a:cubicBezTo>
                    <a:pt x="292" y="147"/>
                    <a:pt x="292" y="147"/>
                    <a:pt x="292" y="147"/>
                  </a:cubicBezTo>
                  <a:cubicBezTo>
                    <a:pt x="302" y="160"/>
                    <a:pt x="302" y="160"/>
                    <a:pt x="302" y="160"/>
                  </a:cubicBezTo>
                  <a:cubicBezTo>
                    <a:pt x="222" y="152"/>
                    <a:pt x="222" y="152"/>
                    <a:pt x="222" y="152"/>
                  </a:cubicBezTo>
                  <a:cubicBezTo>
                    <a:pt x="222" y="152"/>
                    <a:pt x="222" y="153"/>
                    <a:pt x="222" y="153"/>
                  </a:cubicBezTo>
                  <a:cubicBezTo>
                    <a:pt x="302" y="160"/>
                    <a:pt x="302" y="160"/>
                    <a:pt x="302" y="160"/>
                  </a:cubicBezTo>
                  <a:cubicBezTo>
                    <a:pt x="315" y="175"/>
                    <a:pt x="315" y="175"/>
                    <a:pt x="315" y="175"/>
                  </a:cubicBezTo>
                  <a:cubicBezTo>
                    <a:pt x="272" y="231"/>
                    <a:pt x="272" y="231"/>
                    <a:pt x="272" y="231"/>
                  </a:cubicBezTo>
                  <a:cubicBezTo>
                    <a:pt x="273" y="231"/>
                    <a:pt x="273" y="231"/>
                    <a:pt x="273" y="231"/>
                  </a:cubicBezTo>
                  <a:cubicBezTo>
                    <a:pt x="315" y="176"/>
                    <a:pt x="315" y="176"/>
                    <a:pt x="315" y="176"/>
                  </a:cubicBezTo>
                  <a:cubicBezTo>
                    <a:pt x="319" y="181"/>
                    <a:pt x="319" y="181"/>
                    <a:pt x="319" y="181"/>
                  </a:cubicBezTo>
                  <a:cubicBezTo>
                    <a:pt x="308" y="224"/>
                    <a:pt x="308" y="224"/>
                    <a:pt x="308" y="224"/>
                  </a:cubicBezTo>
                  <a:cubicBezTo>
                    <a:pt x="308" y="224"/>
                    <a:pt x="308" y="224"/>
                    <a:pt x="308" y="224"/>
                  </a:cubicBezTo>
                  <a:cubicBezTo>
                    <a:pt x="320" y="182"/>
                    <a:pt x="320" y="182"/>
                    <a:pt x="320" y="182"/>
                  </a:cubicBezTo>
                  <a:cubicBezTo>
                    <a:pt x="334" y="199"/>
                    <a:pt x="334" y="199"/>
                    <a:pt x="334" y="199"/>
                  </a:cubicBezTo>
                  <a:cubicBezTo>
                    <a:pt x="334" y="199"/>
                    <a:pt x="334" y="199"/>
                    <a:pt x="334" y="199"/>
                  </a:cubicBezTo>
                  <a:cubicBezTo>
                    <a:pt x="320" y="181"/>
                    <a:pt x="320" y="181"/>
                    <a:pt x="320" y="181"/>
                  </a:cubicBezTo>
                  <a:cubicBezTo>
                    <a:pt x="325" y="164"/>
                    <a:pt x="325" y="164"/>
                    <a:pt x="325" y="164"/>
                  </a:cubicBezTo>
                  <a:cubicBezTo>
                    <a:pt x="324" y="164"/>
                    <a:pt x="324" y="164"/>
                    <a:pt x="324" y="164"/>
                  </a:cubicBezTo>
                  <a:cubicBezTo>
                    <a:pt x="320" y="181"/>
                    <a:pt x="320" y="181"/>
                    <a:pt x="320" y="181"/>
                  </a:cubicBezTo>
                  <a:cubicBezTo>
                    <a:pt x="315" y="175"/>
                    <a:pt x="315" y="175"/>
                    <a:pt x="315" y="175"/>
                  </a:cubicBezTo>
                  <a:cubicBezTo>
                    <a:pt x="324" y="164"/>
                    <a:pt x="324" y="164"/>
                    <a:pt x="324" y="164"/>
                  </a:cubicBezTo>
                  <a:cubicBezTo>
                    <a:pt x="324" y="164"/>
                    <a:pt x="324" y="164"/>
                    <a:pt x="324" y="164"/>
                  </a:cubicBezTo>
                  <a:cubicBezTo>
                    <a:pt x="315" y="175"/>
                    <a:pt x="315" y="175"/>
                    <a:pt x="315" y="175"/>
                  </a:cubicBezTo>
                  <a:cubicBezTo>
                    <a:pt x="303" y="160"/>
                    <a:pt x="303" y="160"/>
                    <a:pt x="303" y="160"/>
                  </a:cubicBezTo>
                  <a:cubicBezTo>
                    <a:pt x="323" y="162"/>
                    <a:pt x="323" y="162"/>
                    <a:pt x="323" y="162"/>
                  </a:cubicBezTo>
                  <a:cubicBezTo>
                    <a:pt x="323" y="162"/>
                    <a:pt x="323" y="162"/>
                    <a:pt x="323" y="162"/>
                  </a:cubicBezTo>
                  <a:cubicBezTo>
                    <a:pt x="303" y="160"/>
                    <a:pt x="303" y="160"/>
                    <a:pt x="303" y="160"/>
                  </a:cubicBezTo>
                  <a:cubicBezTo>
                    <a:pt x="292" y="147"/>
                    <a:pt x="292" y="147"/>
                    <a:pt x="292" y="147"/>
                  </a:cubicBezTo>
                  <a:moveTo>
                    <a:pt x="293" y="146"/>
                  </a:moveTo>
                  <a:cubicBezTo>
                    <a:pt x="293" y="146"/>
                    <a:pt x="293" y="146"/>
                    <a:pt x="293" y="146"/>
                  </a:cubicBezTo>
                  <a:cubicBezTo>
                    <a:pt x="323" y="162"/>
                    <a:pt x="323" y="162"/>
                    <a:pt x="323" y="162"/>
                  </a:cubicBezTo>
                  <a:cubicBezTo>
                    <a:pt x="323" y="162"/>
                    <a:pt x="323" y="161"/>
                    <a:pt x="323" y="161"/>
                  </a:cubicBezTo>
                  <a:cubicBezTo>
                    <a:pt x="293" y="146"/>
                    <a:pt x="293" y="146"/>
                    <a:pt x="293" y="146"/>
                  </a:cubicBezTo>
                  <a:moveTo>
                    <a:pt x="287" y="145"/>
                  </a:moveTo>
                  <a:cubicBezTo>
                    <a:pt x="222" y="152"/>
                    <a:pt x="222" y="152"/>
                    <a:pt x="222" y="152"/>
                  </a:cubicBezTo>
                  <a:cubicBezTo>
                    <a:pt x="222" y="152"/>
                    <a:pt x="222" y="152"/>
                    <a:pt x="222" y="152"/>
                  </a:cubicBezTo>
                  <a:cubicBezTo>
                    <a:pt x="288" y="145"/>
                    <a:pt x="288" y="145"/>
                    <a:pt x="288" y="145"/>
                  </a:cubicBezTo>
                  <a:cubicBezTo>
                    <a:pt x="288" y="145"/>
                    <a:pt x="288" y="145"/>
                    <a:pt x="287" y="145"/>
                  </a:cubicBezTo>
                  <a:moveTo>
                    <a:pt x="107" y="111"/>
                  </a:moveTo>
                  <a:cubicBezTo>
                    <a:pt x="64" y="146"/>
                    <a:pt x="64" y="146"/>
                    <a:pt x="64" y="146"/>
                  </a:cubicBezTo>
                  <a:cubicBezTo>
                    <a:pt x="64" y="146"/>
                    <a:pt x="64" y="146"/>
                    <a:pt x="64" y="146"/>
                  </a:cubicBezTo>
                  <a:cubicBezTo>
                    <a:pt x="108" y="111"/>
                    <a:pt x="108" y="111"/>
                    <a:pt x="108" y="111"/>
                  </a:cubicBezTo>
                  <a:cubicBezTo>
                    <a:pt x="108" y="111"/>
                    <a:pt x="108" y="111"/>
                    <a:pt x="107" y="111"/>
                  </a:cubicBezTo>
                  <a:moveTo>
                    <a:pt x="220" y="110"/>
                  </a:moveTo>
                  <a:cubicBezTo>
                    <a:pt x="220" y="110"/>
                    <a:pt x="220" y="110"/>
                    <a:pt x="219" y="110"/>
                  </a:cubicBezTo>
                  <a:cubicBezTo>
                    <a:pt x="219" y="110"/>
                    <a:pt x="219" y="110"/>
                    <a:pt x="219" y="110"/>
                  </a:cubicBezTo>
                  <a:cubicBezTo>
                    <a:pt x="220" y="150"/>
                    <a:pt x="220" y="150"/>
                    <a:pt x="220" y="150"/>
                  </a:cubicBezTo>
                  <a:cubicBezTo>
                    <a:pt x="220" y="150"/>
                    <a:pt x="220" y="150"/>
                    <a:pt x="221" y="150"/>
                  </a:cubicBezTo>
                  <a:cubicBezTo>
                    <a:pt x="221" y="150"/>
                    <a:pt x="221" y="150"/>
                    <a:pt x="221" y="150"/>
                  </a:cubicBezTo>
                  <a:cubicBezTo>
                    <a:pt x="220" y="110"/>
                    <a:pt x="220" y="110"/>
                    <a:pt x="220" y="110"/>
                  </a:cubicBezTo>
                  <a:moveTo>
                    <a:pt x="57" y="105"/>
                  </a:moveTo>
                  <a:cubicBezTo>
                    <a:pt x="57" y="105"/>
                    <a:pt x="57" y="105"/>
                    <a:pt x="57" y="106"/>
                  </a:cubicBezTo>
                  <a:cubicBezTo>
                    <a:pt x="62" y="145"/>
                    <a:pt x="62" y="145"/>
                    <a:pt x="62" y="145"/>
                  </a:cubicBezTo>
                  <a:cubicBezTo>
                    <a:pt x="62" y="145"/>
                    <a:pt x="63" y="145"/>
                    <a:pt x="63" y="145"/>
                  </a:cubicBezTo>
                  <a:cubicBezTo>
                    <a:pt x="57" y="105"/>
                    <a:pt x="57" y="105"/>
                    <a:pt x="57" y="105"/>
                  </a:cubicBezTo>
                  <a:moveTo>
                    <a:pt x="54" y="105"/>
                  </a:moveTo>
                  <a:cubicBezTo>
                    <a:pt x="0" y="160"/>
                    <a:pt x="0" y="160"/>
                    <a:pt x="0" y="160"/>
                  </a:cubicBezTo>
                  <a:cubicBezTo>
                    <a:pt x="1" y="160"/>
                    <a:pt x="1" y="160"/>
                    <a:pt x="1" y="160"/>
                  </a:cubicBezTo>
                  <a:cubicBezTo>
                    <a:pt x="55" y="105"/>
                    <a:pt x="55" y="105"/>
                    <a:pt x="55" y="105"/>
                  </a:cubicBezTo>
                  <a:cubicBezTo>
                    <a:pt x="55" y="105"/>
                    <a:pt x="54" y="105"/>
                    <a:pt x="54" y="105"/>
                  </a:cubicBezTo>
                  <a:moveTo>
                    <a:pt x="339" y="97"/>
                  </a:moveTo>
                  <a:cubicBezTo>
                    <a:pt x="325" y="160"/>
                    <a:pt x="325" y="160"/>
                    <a:pt x="325" y="160"/>
                  </a:cubicBezTo>
                  <a:cubicBezTo>
                    <a:pt x="325" y="160"/>
                    <a:pt x="325" y="160"/>
                    <a:pt x="325" y="161"/>
                  </a:cubicBezTo>
                  <a:cubicBezTo>
                    <a:pt x="339" y="97"/>
                    <a:pt x="339" y="97"/>
                    <a:pt x="339" y="97"/>
                  </a:cubicBezTo>
                  <a:cubicBezTo>
                    <a:pt x="339" y="97"/>
                    <a:pt x="339" y="97"/>
                    <a:pt x="339" y="97"/>
                  </a:cubicBezTo>
                  <a:moveTo>
                    <a:pt x="337" y="96"/>
                  </a:moveTo>
                  <a:cubicBezTo>
                    <a:pt x="292" y="143"/>
                    <a:pt x="292" y="143"/>
                    <a:pt x="292" y="143"/>
                  </a:cubicBezTo>
                  <a:cubicBezTo>
                    <a:pt x="292" y="143"/>
                    <a:pt x="292" y="143"/>
                    <a:pt x="292" y="143"/>
                  </a:cubicBezTo>
                  <a:cubicBezTo>
                    <a:pt x="338" y="96"/>
                    <a:pt x="338" y="96"/>
                    <a:pt x="338" y="96"/>
                  </a:cubicBezTo>
                  <a:cubicBezTo>
                    <a:pt x="338" y="96"/>
                    <a:pt x="338" y="96"/>
                    <a:pt x="337" y="96"/>
                  </a:cubicBezTo>
                  <a:moveTo>
                    <a:pt x="337" y="95"/>
                  </a:moveTo>
                  <a:cubicBezTo>
                    <a:pt x="264" y="131"/>
                    <a:pt x="264" y="131"/>
                    <a:pt x="264" y="131"/>
                  </a:cubicBezTo>
                  <a:cubicBezTo>
                    <a:pt x="223" y="108"/>
                    <a:pt x="223" y="108"/>
                    <a:pt x="223" y="108"/>
                  </a:cubicBezTo>
                  <a:cubicBezTo>
                    <a:pt x="223" y="108"/>
                    <a:pt x="223" y="108"/>
                    <a:pt x="222" y="108"/>
                  </a:cubicBezTo>
                  <a:cubicBezTo>
                    <a:pt x="264" y="131"/>
                    <a:pt x="264" y="131"/>
                    <a:pt x="264" y="131"/>
                  </a:cubicBezTo>
                  <a:cubicBezTo>
                    <a:pt x="222" y="151"/>
                    <a:pt x="222" y="151"/>
                    <a:pt x="222" y="151"/>
                  </a:cubicBezTo>
                  <a:cubicBezTo>
                    <a:pt x="222" y="151"/>
                    <a:pt x="222" y="152"/>
                    <a:pt x="222" y="152"/>
                  </a:cubicBezTo>
                  <a:cubicBezTo>
                    <a:pt x="264" y="131"/>
                    <a:pt x="264" y="131"/>
                    <a:pt x="264" y="131"/>
                  </a:cubicBezTo>
                  <a:cubicBezTo>
                    <a:pt x="288" y="144"/>
                    <a:pt x="288" y="144"/>
                    <a:pt x="288" y="144"/>
                  </a:cubicBezTo>
                  <a:cubicBezTo>
                    <a:pt x="288" y="144"/>
                    <a:pt x="288" y="144"/>
                    <a:pt x="288" y="143"/>
                  </a:cubicBezTo>
                  <a:cubicBezTo>
                    <a:pt x="265" y="131"/>
                    <a:pt x="265" y="131"/>
                    <a:pt x="265" y="131"/>
                  </a:cubicBezTo>
                  <a:cubicBezTo>
                    <a:pt x="337" y="95"/>
                    <a:pt x="337" y="95"/>
                    <a:pt x="337" y="95"/>
                  </a:cubicBezTo>
                  <a:cubicBezTo>
                    <a:pt x="337" y="95"/>
                    <a:pt x="337" y="95"/>
                    <a:pt x="337" y="95"/>
                  </a:cubicBezTo>
                  <a:moveTo>
                    <a:pt x="139" y="90"/>
                  </a:moveTo>
                  <a:cubicBezTo>
                    <a:pt x="139" y="90"/>
                    <a:pt x="139" y="90"/>
                    <a:pt x="139" y="90"/>
                  </a:cubicBezTo>
                  <a:cubicBezTo>
                    <a:pt x="139" y="90"/>
                    <a:pt x="139" y="90"/>
                    <a:pt x="139" y="90"/>
                  </a:cubicBezTo>
                  <a:cubicBezTo>
                    <a:pt x="162" y="107"/>
                    <a:pt x="162" y="107"/>
                    <a:pt x="162" y="107"/>
                  </a:cubicBezTo>
                  <a:cubicBezTo>
                    <a:pt x="114" y="109"/>
                    <a:pt x="114" y="109"/>
                    <a:pt x="114" y="109"/>
                  </a:cubicBezTo>
                  <a:cubicBezTo>
                    <a:pt x="114" y="109"/>
                    <a:pt x="114" y="109"/>
                    <a:pt x="114" y="109"/>
                  </a:cubicBezTo>
                  <a:cubicBezTo>
                    <a:pt x="162" y="108"/>
                    <a:pt x="162" y="108"/>
                    <a:pt x="162" y="108"/>
                  </a:cubicBezTo>
                  <a:cubicBezTo>
                    <a:pt x="195" y="133"/>
                    <a:pt x="195" y="133"/>
                    <a:pt x="195" y="133"/>
                  </a:cubicBezTo>
                  <a:cubicBezTo>
                    <a:pt x="170" y="162"/>
                    <a:pt x="170" y="162"/>
                    <a:pt x="170" y="162"/>
                  </a:cubicBezTo>
                  <a:cubicBezTo>
                    <a:pt x="170" y="162"/>
                    <a:pt x="171" y="162"/>
                    <a:pt x="171" y="162"/>
                  </a:cubicBezTo>
                  <a:cubicBezTo>
                    <a:pt x="196" y="134"/>
                    <a:pt x="196" y="134"/>
                    <a:pt x="196" y="134"/>
                  </a:cubicBezTo>
                  <a:cubicBezTo>
                    <a:pt x="219" y="151"/>
                    <a:pt x="219" y="151"/>
                    <a:pt x="219" y="151"/>
                  </a:cubicBezTo>
                  <a:cubicBezTo>
                    <a:pt x="219" y="151"/>
                    <a:pt x="219" y="151"/>
                    <a:pt x="219" y="151"/>
                  </a:cubicBezTo>
                  <a:cubicBezTo>
                    <a:pt x="219" y="151"/>
                    <a:pt x="219" y="151"/>
                    <a:pt x="219" y="151"/>
                  </a:cubicBezTo>
                  <a:cubicBezTo>
                    <a:pt x="196" y="133"/>
                    <a:pt x="196" y="133"/>
                    <a:pt x="196" y="133"/>
                  </a:cubicBezTo>
                  <a:cubicBezTo>
                    <a:pt x="217" y="109"/>
                    <a:pt x="217" y="109"/>
                    <a:pt x="217" y="109"/>
                  </a:cubicBezTo>
                  <a:cubicBezTo>
                    <a:pt x="217" y="109"/>
                    <a:pt x="217" y="109"/>
                    <a:pt x="217" y="109"/>
                  </a:cubicBezTo>
                  <a:cubicBezTo>
                    <a:pt x="196" y="133"/>
                    <a:pt x="196" y="133"/>
                    <a:pt x="196" y="133"/>
                  </a:cubicBezTo>
                  <a:cubicBezTo>
                    <a:pt x="163" y="108"/>
                    <a:pt x="163" y="108"/>
                    <a:pt x="163" y="108"/>
                  </a:cubicBezTo>
                  <a:cubicBezTo>
                    <a:pt x="216" y="106"/>
                    <a:pt x="216" y="106"/>
                    <a:pt x="216" y="106"/>
                  </a:cubicBezTo>
                  <a:cubicBezTo>
                    <a:pt x="216" y="106"/>
                    <a:pt x="216" y="106"/>
                    <a:pt x="216" y="106"/>
                  </a:cubicBezTo>
                  <a:cubicBezTo>
                    <a:pt x="162" y="107"/>
                    <a:pt x="162" y="107"/>
                    <a:pt x="162" y="107"/>
                  </a:cubicBezTo>
                  <a:cubicBezTo>
                    <a:pt x="139" y="90"/>
                    <a:pt x="139" y="90"/>
                    <a:pt x="139" y="90"/>
                  </a:cubicBezTo>
                  <a:moveTo>
                    <a:pt x="136" y="90"/>
                  </a:moveTo>
                  <a:cubicBezTo>
                    <a:pt x="113" y="107"/>
                    <a:pt x="113" y="107"/>
                    <a:pt x="113" y="107"/>
                  </a:cubicBezTo>
                  <a:cubicBezTo>
                    <a:pt x="113" y="107"/>
                    <a:pt x="113" y="107"/>
                    <a:pt x="113" y="107"/>
                  </a:cubicBezTo>
                  <a:cubicBezTo>
                    <a:pt x="136" y="90"/>
                    <a:pt x="136" y="90"/>
                    <a:pt x="136" y="90"/>
                  </a:cubicBezTo>
                  <a:cubicBezTo>
                    <a:pt x="136" y="90"/>
                    <a:pt x="136" y="90"/>
                    <a:pt x="136" y="90"/>
                  </a:cubicBezTo>
                  <a:moveTo>
                    <a:pt x="140" y="89"/>
                  </a:moveTo>
                  <a:cubicBezTo>
                    <a:pt x="140" y="89"/>
                    <a:pt x="140" y="89"/>
                    <a:pt x="139" y="89"/>
                  </a:cubicBezTo>
                  <a:cubicBezTo>
                    <a:pt x="216" y="106"/>
                    <a:pt x="216" y="106"/>
                    <a:pt x="216" y="106"/>
                  </a:cubicBezTo>
                  <a:cubicBezTo>
                    <a:pt x="216" y="105"/>
                    <a:pt x="216" y="105"/>
                    <a:pt x="216" y="105"/>
                  </a:cubicBezTo>
                  <a:cubicBezTo>
                    <a:pt x="140" y="89"/>
                    <a:pt x="140" y="89"/>
                    <a:pt x="140" y="89"/>
                  </a:cubicBezTo>
                  <a:moveTo>
                    <a:pt x="371" y="65"/>
                  </a:moveTo>
                  <a:cubicBezTo>
                    <a:pt x="356" y="96"/>
                    <a:pt x="356" y="96"/>
                    <a:pt x="356" y="96"/>
                  </a:cubicBezTo>
                  <a:cubicBezTo>
                    <a:pt x="342" y="94"/>
                    <a:pt x="342" y="94"/>
                    <a:pt x="342" y="94"/>
                  </a:cubicBezTo>
                  <a:cubicBezTo>
                    <a:pt x="342" y="94"/>
                    <a:pt x="342" y="95"/>
                    <a:pt x="342" y="95"/>
                  </a:cubicBezTo>
                  <a:cubicBezTo>
                    <a:pt x="356" y="96"/>
                    <a:pt x="356" y="96"/>
                    <a:pt x="356" y="96"/>
                  </a:cubicBezTo>
                  <a:cubicBezTo>
                    <a:pt x="352" y="105"/>
                    <a:pt x="352" y="105"/>
                    <a:pt x="352" y="105"/>
                  </a:cubicBezTo>
                  <a:cubicBezTo>
                    <a:pt x="342" y="96"/>
                    <a:pt x="342" y="96"/>
                    <a:pt x="342" y="96"/>
                  </a:cubicBezTo>
                  <a:cubicBezTo>
                    <a:pt x="342" y="96"/>
                    <a:pt x="341" y="96"/>
                    <a:pt x="341" y="96"/>
                  </a:cubicBezTo>
                  <a:cubicBezTo>
                    <a:pt x="351" y="105"/>
                    <a:pt x="351" y="105"/>
                    <a:pt x="351" y="105"/>
                  </a:cubicBezTo>
                  <a:cubicBezTo>
                    <a:pt x="326" y="161"/>
                    <a:pt x="326" y="161"/>
                    <a:pt x="326" y="161"/>
                  </a:cubicBezTo>
                  <a:cubicBezTo>
                    <a:pt x="326" y="161"/>
                    <a:pt x="326" y="161"/>
                    <a:pt x="326" y="161"/>
                  </a:cubicBezTo>
                  <a:cubicBezTo>
                    <a:pt x="352" y="106"/>
                    <a:pt x="352" y="106"/>
                    <a:pt x="352" y="106"/>
                  </a:cubicBezTo>
                  <a:cubicBezTo>
                    <a:pt x="379" y="130"/>
                    <a:pt x="379" y="130"/>
                    <a:pt x="379" y="130"/>
                  </a:cubicBezTo>
                  <a:cubicBezTo>
                    <a:pt x="326" y="161"/>
                    <a:pt x="326" y="161"/>
                    <a:pt x="326" y="161"/>
                  </a:cubicBezTo>
                  <a:cubicBezTo>
                    <a:pt x="326" y="161"/>
                    <a:pt x="327" y="161"/>
                    <a:pt x="327" y="162"/>
                  </a:cubicBezTo>
                  <a:cubicBezTo>
                    <a:pt x="379" y="130"/>
                    <a:pt x="379" y="130"/>
                    <a:pt x="379" y="130"/>
                  </a:cubicBezTo>
                  <a:cubicBezTo>
                    <a:pt x="420" y="168"/>
                    <a:pt x="420" y="168"/>
                    <a:pt x="420" y="168"/>
                  </a:cubicBezTo>
                  <a:cubicBezTo>
                    <a:pt x="420" y="167"/>
                    <a:pt x="420" y="167"/>
                    <a:pt x="420" y="167"/>
                  </a:cubicBezTo>
                  <a:cubicBezTo>
                    <a:pt x="379" y="130"/>
                    <a:pt x="379" y="130"/>
                    <a:pt x="379" y="130"/>
                  </a:cubicBezTo>
                  <a:cubicBezTo>
                    <a:pt x="419" y="106"/>
                    <a:pt x="419" y="106"/>
                    <a:pt x="419" y="106"/>
                  </a:cubicBezTo>
                  <a:cubicBezTo>
                    <a:pt x="419" y="106"/>
                    <a:pt x="419" y="106"/>
                    <a:pt x="419" y="106"/>
                  </a:cubicBezTo>
                  <a:cubicBezTo>
                    <a:pt x="379" y="130"/>
                    <a:pt x="379" y="130"/>
                    <a:pt x="379" y="130"/>
                  </a:cubicBezTo>
                  <a:cubicBezTo>
                    <a:pt x="352" y="105"/>
                    <a:pt x="352" y="105"/>
                    <a:pt x="352" y="105"/>
                  </a:cubicBezTo>
                  <a:cubicBezTo>
                    <a:pt x="356" y="96"/>
                    <a:pt x="356" y="96"/>
                    <a:pt x="356" y="96"/>
                  </a:cubicBezTo>
                  <a:cubicBezTo>
                    <a:pt x="419" y="105"/>
                    <a:pt x="419" y="105"/>
                    <a:pt x="419" y="105"/>
                  </a:cubicBezTo>
                  <a:cubicBezTo>
                    <a:pt x="419" y="105"/>
                    <a:pt x="419" y="104"/>
                    <a:pt x="419" y="104"/>
                  </a:cubicBezTo>
                  <a:cubicBezTo>
                    <a:pt x="356" y="96"/>
                    <a:pt x="356" y="96"/>
                    <a:pt x="356" y="96"/>
                  </a:cubicBezTo>
                  <a:cubicBezTo>
                    <a:pt x="371" y="65"/>
                    <a:pt x="371" y="65"/>
                    <a:pt x="371" y="65"/>
                  </a:cubicBezTo>
                  <a:cubicBezTo>
                    <a:pt x="371" y="65"/>
                    <a:pt x="371" y="65"/>
                    <a:pt x="371" y="65"/>
                  </a:cubicBezTo>
                  <a:moveTo>
                    <a:pt x="374" y="64"/>
                  </a:moveTo>
                  <a:cubicBezTo>
                    <a:pt x="374" y="64"/>
                    <a:pt x="374" y="64"/>
                    <a:pt x="374" y="64"/>
                  </a:cubicBezTo>
                  <a:cubicBezTo>
                    <a:pt x="419" y="104"/>
                    <a:pt x="419" y="104"/>
                    <a:pt x="419" y="104"/>
                  </a:cubicBezTo>
                  <a:cubicBezTo>
                    <a:pt x="420" y="104"/>
                    <a:pt x="420" y="103"/>
                    <a:pt x="420" y="103"/>
                  </a:cubicBezTo>
                  <a:cubicBezTo>
                    <a:pt x="374" y="64"/>
                    <a:pt x="374" y="64"/>
                    <a:pt x="374" y="64"/>
                  </a:cubicBezTo>
                  <a:moveTo>
                    <a:pt x="32" y="58"/>
                  </a:moveTo>
                  <a:cubicBezTo>
                    <a:pt x="14" y="85"/>
                    <a:pt x="14" y="85"/>
                    <a:pt x="14" y="85"/>
                  </a:cubicBezTo>
                  <a:cubicBezTo>
                    <a:pt x="14" y="85"/>
                    <a:pt x="14" y="85"/>
                    <a:pt x="15" y="85"/>
                  </a:cubicBezTo>
                  <a:cubicBezTo>
                    <a:pt x="15" y="85"/>
                    <a:pt x="15" y="85"/>
                    <a:pt x="15" y="86"/>
                  </a:cubicBezTo>
                  <a:cubicBezTo>
                    <a:pt x="33" y="59"/>
                    <a:pt x="33" y="59"/>
                    <a:pt x="33" y="59"/>
                  </a:cubicBezTo>
                  <a:cubicBezTo>
                    <a:pt x="32" y="58"/>
                    <a:pt x="32" y="58"/>
                    <a:pt x="32" y="58"/>
                  </a:cubicBezTo>
                  <a:cubicBezTo>
                    <a:pt x="32" y="58"/>
                    <a:pt x="32" y="58"/>
                    <a:pt x="32" y="58"/>
                  </a:cubicBezTo>
                  <a:moveTo>
                    <a:pt x="109" y="88"/>
                  </a:moveTo>
                  <a:cubicBezTo>
                    <a:pt x="94" y="88"/>
                    <a:pt x="94" y="88"/>
                    <a:pt x="94" y="88"/>
                  </a:cubicBezTo>
                  <a:cubicBezTo>
                    <a:pt x="101" y="74"/>
                    <a:pt x="101" y="74"/>
                    <a:pt x="101" y="74"/>
                  </a:cubicBezTo>
                  <a:cubicBezTo>
                    <a:pt x="109" y="77"/>
                    <a:pt x="109" y="77"/>
                    <a:pt x="109" y="77"/>
                  </a:cubicBezTo>
                  <a:cubicBezTo>
                    <a:pt x="109" y="88"/>
                    <a:pt x="109" y="88"/>
                    <a:pt x="109" y="88"/>
                  </a:cubicBezTo>
                  <a:moveTo>
                    <a:pt x="60" y="57"/>
                  </a:moveTo>
                  <a:cubicBezTo>
                    <a:pt x="60" y="57"/>
                    <a:pt x="60" y="58"/>
                    <a:pt x="60" y="58"/>
                  </a:cubicBezTo>
                  <a:cubicBezTo>
                    <a:pt x="101" y="74"/>
                    <a:pt x="101" y="74"/>
                    <a:pt x="101" y="74"/>
                  </a:cubicBezTo>
                  <a:cubicBezTo>
                    <a:pt x="94" y="88"/>
                    <a:pt x="94" y="88"/>
                    <a:pt x="94" y="88"/>
                  </a:cubicBezTo>
                  <a:cubicBezTo>
                    <a:pt x="49" y="88"/>
                    <a:pt x="49" y="88"/>
                    <a:pt x="49" y="88"/>
                  </a:cubicBezTo>
                  <a:cubicBezTo>
                    <a:pt x="40" y="70"/>
                    <a:pt x="40" y="70"/>
                    <a:pt x="40" y="70"/>
                  </a:cubicBezTo>
                  <a:cubicBezTo>
                    <a:pt x="57" y="58"/>
                    <a:pt x="57" y="58"/>
                    <a:pt x="57" y="58"/>
                  </a:cubicBezTo>
                  <a:cubicBezTo>
                    <a:pt x="57" y="58"/>
                    <a:pt x="57" y="58"/>
                    <a:pt x="57" y="58"/>
                  </a:cubicBezTo>
                  <a:cubicBezTo>
                    <a:pt x="40" y="69"/>
                    <a:pt x="40" y="69"/>
                    <a:pt x="40" y="69"/>
                  </a:cubicBezTo>
                  <a:cubicBezTo>
                    <a:pt x="34" y="58"/>
                    <a:pt x="34" y="58"/>
                    <a:pt x="34" y="58"/>
                  </a:cubicBezTo>
                  <a:cubicBezTo>
                    <a:pt x="34" y="58"/>
                    <a:pt x="34" y="58"/>
                    <a:pt x="34" y="59"/>
                  </a:cubicBezTo>
                  <a:cubicBezTo>
                    <a:pt x="40" y="69"/>
                    <a:pt x="40" y="69"/>
                    <a:pt x="40" y="69"/>
                  </a:cubicBezTo>
                  <a:cubicBezTo>
                    <a:pt x="15" y="86"/>
                    <a:pt x="15" y="86"/>
                    <a:pt x="15" y="86"/>
                  </a:cubicBezTo>
                  <a:cubicBezTo>
                    <a:pt x="15" y="86"/>
                    <a:pt x="15" y="86"/>
                    <a:pt x="15" y="86"/>
                  </a:cubicBezTo>
                  <a:cubicBezTo>
                    <a:pt x="40" y="70"/>
                    <a:pt x="40" y="70"/>
                    <a:pt x="40" y="70"/>
                  </a:cubicBezTo>
                  <a:cubicBezTo>
                    <a:pt x="49" y="88"/>
                    <a:pt x="49" y="88"/>
                    <a:pt x="49" y="88"/>
                  </a:cubicBezTo>
                  <a:cubicBezTo>
                    <a:pt x="16" y="88"/>
                    <a:pt x="16" y="88"/>
                    <a:pt x="16" y="88"/>
                  </a:cubicBezTo>
                  <a:cubicBezTo>
                    <a:pt x="16" y="88"/>
                    <a:pt x="16" y="88"/>
                    <a:pt x="16" y="88"/>
                  </a:cubicBezTo>
                  <a:cubicBezTo>
                    <a:pt x="49" y="88"/>
                    <a:pt x="49" y="88"/>
                    <a:pt x="49" y="88"/>
                  </a:cubicBezTo>
                  <a:cubicBezTo>
                    <a:pt x="55" y="100"/>
                    <a:pt x="55" y="100"/>
                    <a:pt x="55" y="100"/>
                  </a:cubicBezTo>
                  <a:cubicBezTo>
                    <a:pt x="55" y="100"/>
                    <a:pt x="55" y="100"/>
                    <a:pt x="55" y="100"/>
                  </a:cubicBezTo>
                  <a:cubicBezTo>
                    <a:pt x="49" y="88"/>
                    <a:pt x="49" y="88"/>
                    <a:pt x="49" y="88"/>
                  </a:cubicBezTo>
                  <a:cubicBezTo>
                    <a:pt x="93" y="89"/>
                    <a:pt x="93" y="89"/>
                    <a:pt x="93" y="89"/>
                  </a:cubicBezTo>
                  <a:cubicBezTo>
                    <a:pt x="84" y="106"/>
                    <a:pt x="84" y="106"/>
                    <a:pt x="84" y="106"/>
                  </a:cubicBezTo>
                  <a:cubicBezTo>
                    <a:pt x="59" y="103"/>
                    <a:pt x="59" y="103"/>
                    <a:pt x="59" y="103"/>
                  </a:cubicBezTo>
                  <a:cubicBezTo>
                    <a:pt x="59" y="103"/>
                    <a:pt x="59" y="103"/>
                    <a:pt x="59" y="103"/>
                  </a:cubicBezTo>
                  <a:cubicBezTo>
                    <a:pt x="84" y="106"/>
                    <a:pt x="84" y="106"/>
                    <a:pt x="84" y="106"/>
                  </a:cubicBezTo>
                  <a:cubicBezTo>
                    <a:pt x="64" y="145"/>
                    <a:pt x="64" y="145"/>
                    <a:pt x="64" y="145"/>
                  </a:cubicBezTo>
                  <a:cubicBezTo>
                    <a:pt x="64" y="145"/>
                    <a:pt x="64" y="145"/>
                    <a:pt x="64" y="146"/>
                  </a:cubicBezTo>
                  <a:cubicBezTo>
                    <a:pt x="84" y="106"/>
                    <a:pt x="84" y="106"/>
                    <a:pt x="84" y="106"/>
                  </a:cubicBezTo>
                  <a:cubicBezTo>
                    <a:pt x="107" y="109"/>
                    <a:pt x="107" y="109"/>
                    <a:pt x="107" y="109"/>
                  </a:cubicBezTo>
                  <a:cubicBezTo>
                    <a:pt x="107" y="109"/>
                    <a:pt x="107" y="109"/>
                    <a:pt x="107" y="108"/>
                  </a:cubicBezTo>
                  <a:cubicBezTo>
                    <a:pt x="85" y="106"/>
                    <a:pt x="85" y="106"/>
                    <a:pt x="85" y="106"/>
                  </a:cubicBezTo>
                  <a:cubicBezTo>
                    <a:pt x="94" y="89"/>
                    <a:pt x="94" y="89"/>
                    <a:pt x="94" y="89"/>
                  </a:cubicBezTo>
                  <a:cubicBezTo>
                    <a:pt x="109" y="89"/>
                    <a:pt x="109" y="89"/>
                    <a:pt x="109" y="89"/>
                  </a:cubicBezTo>
                  <a:cubicBezTo>
                    <a:pt x="110" y="106"/>
                    <a:pt x="110" y="106"/>
                    <a:pt x="110" y="106"/>
                  </a:cubicBezTo>
                  <a:cubicBezTo>
                    <a:pt x="110" y="106"/>
                    <a:pt x="110" y="106"/>
                    <a:pt x="110" y="106"/>
                  </a:cubicBezTo>
                  <a:cubicBezTo>
                    <a:pt x="110" y="106"/>
                    <a:pt x="110" y="106"/>
                    <a:pt x="110" y="106"/>
                  </a:cubicBezTo>
                  <a:cubicBezTo>
                    <a:pt x="110" y="89"/>
                    <a:pt x="110" y="89"/>
                    <a:pt x="110" y="89"/>
                  </a:cubicBezTo>
                  <a:cubicBezTo>
                    <a:pt x="136" y="89"/>
                    <a:pt x="136" y="89"/>
                    <a:pt x="136" y="89"/>
                  </a:cubicBezTo>
                  <a:cubicBezTo>
                    <a:pt x="136" y="89"/>
                    <a:pt x="136" y="89"/>
                    <a:pt x="136" y="89"/>
                  </a:cubicBezTo>
                  <a:cubicBezTo>
                    <a:pt x="110" y="88"/>
                    <a:pt x="110" y="88"/>
                    <a:pt x="110" y="88"/>
                  </a:cubicBezTo>
                  <a:cubicBezTo>
                    <a:pt x="109" y="77"/>
                    <a:pt x="109" y="77"/>
                    <a:pt x="109" y="77"/>
                  </a:cubicBezTo>
                  <a:cubicBezTo>
                    <a:pt x="136" y="88"/>
                    <a:pt x="136" y="88"/>
                    <a:pt x="136" y="88"/>
                  </a:cubicBezTo>
                  <a:cubicBezTo>
                    <a:pt x="136" y="88"/>
                    <a:pt x="136" y="88"/>
                    <a:pt x="136" y="88"/>
                  </a:cubicBezTo>
                  <a:cubicBezTo>
                    <a:pt x="109" y="77"/>
                    <a:pt x="109" y="77"/>
                    <a:pt x="109" y="77"/>
                  </a:cubicBezTo>
                  <a:cubicBezTo>
                    <a:pt x="109" y="63"/>
                    <a:pt x="109" y="63"/>
                    <a:pt x="109" y="63"/>
                  </a:cubicBezTo>
                  <a:cubicBezTo>
                    <a:pt x="108" y="63"/>
                    <a:pt x="108" y="63"/>
                    <a:pt x="108" y="63"/>
                  </a:cubicBezTo>
                  <a:cubicBezTo>
                    <a:pt x="108" y="63"/>
                    <a:pt x="108" y="63"/>
                    <a:pt x="108" y="63"/>
                  </a:cubicBezTo>
                  <a:cubicBezTo>
                    <a:pt x="109" y="77"/>
                    <a:pt x="109" y="77"/>
                    <a:pt x="109" y="77"/>
                  </a:cubicBezTo>
                  <a:cubicBezTo>
                    <a:pt x="101" y="74"/>
                    <a:pt x="101" y="74"/>
                    <a:pt x="101" y="74"/>
                  </a:cubicBezTo>
                  <a:cubicBezTo>
                    <a:pt x="107" y="63"/>
                    <a:pt x="107" y="63"/>
                    <a:pt x="107" y="63"/>
                  </a:cubicBezTo>
                  <a:cubicBezTo>
                    <a:pt x="107" y="63"/>
                    <a:pt x="107" y="63"/>
                    <a:pt x="107" y="63"/>
                  </a:cubicBezTo>
                  <a:cubicBezTo>
                    <a:pt x="101" y="74"/>
                    <a:pt x="101" y="74"/>
                    <a:pt x="101" y="74"/>
                  </a:cubicBezTo>
                  <a:cubicBezTo>
                    <a:pt x="60" y="57"/>
                    <a:pt x="60" y="57"/>
                    <a:pt x="60" y="57"/>
                  </a:cubicBezTo>
                  <a:moveTo>
                    <a:pt x="61" y="57"/>
                  </a:moveTo>
                  <a:cubicBezTo>
                    <a:pt x="61" y="57"/>
                    <a:pt x="61" y="57"/>
                    <a:pt x="61" y="57"/>
                  </a:cubicBezTo>
                  <a:cubicBezTo>
                    <a:pt x="106" y="61"/>
                    <a:pt x="106" y="61"/>
                    <a:pt x="106" y="61"/>
                  </a:cubicBezTo>
                  <a:cubicBezTo>
                    <a:pt x="106" y="60"/>
                    <a:pt x="106" y="60"/>
                    <a:pt x="106" y="60"/>
                  </a:cubicBezTo>
                  <a:cubicBezTo>
                    <a:pt x="61" y="57"/>
                    <a:pt x="61" y="57"/>
                    <a:pt x="61" y="57"/>
                  </a:cubicBezTo>
                  <a:moveTo>
                    <a:pt x="35" y="57"/>
                  </a:moveTo>
                  <a:cubicBezTo>
                    <a:pt x="35" y="57"/>
                    <a:pt x="35" y="57"/>
                    <a:pt x="35" y="57"/>
                  </a:cubicBezTo>
                  <a:cubicBezTo>
                    <a:pt x="57" y="57"/>
                    <a:pt x="57" y="57"/>
                    <a:pt x="57" y="57"/>
                  </a:cubicBezTo>
                  <a:cubicBezTo>
                    <a:pt x="57" y="57"/>
                    <a:pt x="57" y="57"/>
                    <a:pt x="57" y="57"/>
                  </a:cubicBezTo>
                  <a:cubicBezTo>
                    <a:pt x="35" y="57"/>
                    <a:pt x="35" y="57"/>
                    <a:pt x="35" y="57"/>
                  </a:cubicBezTo>
                  <a:moveTo>
                    <a:pt x="194" y="40"/>
                  </a:moveTo>
                  <a:cubicBezTo>
                    <a:pt x="194" y="40"/>
                    <a:pt x="193" y="40"/>
                    <a:pt x="193" y="40"/>
                  </a:cubicBezTo>
                  <a:cubicBezTo>
                    <a:pt x="218" y="103"/>
                    <a:pt x="218" y="103"/>
                    <a:pt x="218" y="103"/>
                  </a:cubicBezTo>
                  <a:cubicBezTo>
                    <a:pt x="218" y="103"/>
                    <a:pt x="218" y="103"/>
                    <a:pt x="218" y="103"/>
                  </a:cubicBezTo>
                  <a:cubicBezTo>
                    <a:pt x="194" y="40"/>
                    <a:pt x="194" y="40"/>
                    <a:pt x="194" y="40"/>
                  </a:cubicBezTo>
                  <a:moveTo>
                    <a:pt x="190" y="39"/>
                  </a:moveTo>
                  <a:cubicBezTo>
                    <a:pt x="139" y="87"/>
                    <a:pt x="139" y="87"/>
                    <a:pt x="139" y="87"/>
                  </a:cubicBezTo>
                  <a:cubicBezTo>
                    <a:pt x="139" y="87"/>
                    <a:pt x="139" y="88"/>
                    <a:pt x="139" y="88"/>
                  </a:cubicBezTo>
                  <a:cubicBezTo>
                    <a:pt x="191" y="40"/>
                    <a:pt x="191" y="40"/>
                    <a:pt x="191" y="40"/>
                  </a:cubicBezTo>
                  <a:cubicBezTo>
                    <a:pt x="191" y="39"/>
                    <a:pt x="190" y="39"/>
                    <a:pt x="190" y="39"/>
                  </a:cubicBezTo>
                  <a:moveTo>
                    <a:pt x="35" y="22"/>
                  </a:moveTo>
                  <a:cubicBezTo>
                    <a:pt x="33" y="55"/>
                    <a:pt x="33" y="55"/>
                    <a:pt x="33" y="55"/>
                  </a:cubicBezTo>
                  <a:cubicBezTo>
                    <a:pt x="34" y="55"/>
                    <a:pt x="34" y="55"/>
                    <a:pt x="34" y="55"/>
                  </a:cubicBezTo>
                  <a:cubicBezTo>
                    <a:pt x="36" y="22"/>
                    <a:pt x="36" y="22"/>
                    <a:pt x="36" y="22"/>
                  </a:cubicBezTo>
                  <a:cubicBezTo>
                    <a:pt x="36" y="22"/>
                    <a:pt x="36" y="22"/>
                    <a:pt x="36" y="22"/>
                  </a:cubicBezTo>
                  <a:cubicBezTo>
                    <a:pt x="36" y="22"/>
                    <a:pt x="35" y="22"/>
                    <a:pt x="35" y="22"/>
                  </a:cubicBezTo>
                  <a:moveTo>
                    <a:pt x="37" y="21"/>
                  </a:moveTo>
                  <a:cubicBezTo>
                    <a:pt x="37" y="21"/>
                    <a:pt x="37" y="21"/>
                    <a:pt x="37" y="21"/>
                  </a:cubicBezTo>
                  <a:cubicBezTo>
                    <a:pt x="57" y="55"/>
                    <a:pt x="57" y="55"/>
                    <a:pt x="57" y="55"/>
                  </a:cubicBezTo>
                  <a:cubicBezTo>
                    <a:pt x="58" y="55"/>
                    <a:pt x="58" y="55"/>
                    <a:pt x="58" y="55"/>
                  </a:cubicBezTo>
                  <a:cubicBezTo>
                    <a:pt x="37" y="21"/>
                    <a:pt x="37" y="21"/>
                    <a:pt x="37" y="21"/>
                  </a:cubicBezTo>
                  <a:moveTo>
                    <a:pt x="2" y="1"/>
                  </a:moveTo>
                  <a:cubicBezTo>
                    <a:pt x="2" y="1"/>
                    <a:pt x="2" y="1"/>
                    <a:pt x="2" y="1"/>
                  </a:cubicBezTo>
                  <a:cubicBezTo>
                    <a:pt x="32" y="55"/>
                    <a:pt x="32" y="55"/>
                    <a:pt x="32" y="55"/>
                  </a:cubicBezTo>
                  <a:cubicBezTo>
                    <a:pt x="32" y="55"/>
                    <a:pt x="32" y="55"/>
                    <a:pt x="33" y="55"/>
                  </a:cubicBezTo>
                  <a:cubicBezTo>
                    <a:pt x="2" y="1"/>
                    <a:pt x="2" y="1"/>
                    <a:pt x="2" y="1"/>
                  </a:cubicBezTo>
                  <a:moveTo>
                    <a:pt x="3" y="0"/>
                  </a:moveTo>
                  <a:cubicBezTo>
                    <a:pt x="3" y="0"/>
                    <a:pt x="3" y="0"/>
                    <a:pt x="2" y="0"/>
                  </a:cubicBezTo>
                  <a:cubicBezTo>
                    <a:pt x="2" y="0"/>
                    <a:pt x="2" y="0"/>
                    <a:pt x="2" y="0"/>
                  </a:cubicBezTo>
                  <a:cubicBezTo>
                    <a:pt x="33" y="18"/>
                    <a:pt x="33" y="18"/>
                    <a:pt x="33" y="18"/>
                  </a:cubicBezTo>
                  <a:cubicBezTo>
                    <a:pt x="33" y="18"/>
                    <a:pt x="33" y="18"/>
                    <a:pt x="33" y="17"/>
                  </a:cubicBezTo>
                  <a:cubicBezTo>
                    <a:pt x="3"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0" name="Freeform 3215">
              <a:extLst>
                <a:ext uri="{FF2B5EF4-FFF2-40B4-BE49-F238E27FC236}">
                  <a16:creationId xmlns:a16="http://schemas.microsoft.com/office/drawing/2014/main" id="{F47949DE-50ED-B462-3B52-3CFFD5AAA209}"/>
                </a:ext>
              </a:extLst>
            </p:cNvPr>
            <p:cNvSpPr>
              <a:spLocks/>
            </p:cNvSpPr>
            <p:nvPr/>
          </p:nvSpPr>
          <p:spPr bwMode="auto">
            <a:xfrm>
              <a:off x="7604043" y="471587"/>
              <a:ext cx="46900" cy="44141"/>
            </a:xfrm>
            <a:custGeom>
              <a:avLst/>
              <a:gdLst>
                <a:gd name="T0" fmla="*/ 3 w 7"/>
                <a:gd name="T1" fmla="*/ 0 h 7"/>
                <a:gd name="T2" fmla="*/ 3 w 7"/>
                <a:gd name="T3" fmla="*/ 0 h 7"/>
                <a:gd name="T4" fmla="*/ 0 w 7"/>
                <a:gd name="T5" fmla="*/ 1 h 7"/>
                <a:gd name="T6" fmla="*/ 0 w 7"/>
                <a:gd name="T7" fmla="*/ 2 h 7"/>
                <a:gd name="T8" fmla="*/ 0 w 7"/>
                <a:gd name="T9" fmla="*/ 3 h 7"/>
                <a:gd name="T10" fmla="*/ 0 w 7"/>
                <a:gd name="T11" fmla="*/ 5 h 7"/>
                <a:gd name="T12" fmla="*/ 1 w 7"/>
                <a:gd name="T13" fmla="*/ 5 h 7"/>
                <a:gd name="T14" fmla="*/ 1 w 7"/>
                <a:gd name="T15" fmla="*/ 6 h 7"/>
                <a:gd name="T16" fmla="*/ 3 w 7"/>
                <a:gd name="T17" fmla="*/ 7 h 7"/>
                <a:gd name="T18" fmla="*/ 6 w 7"/>
                <a:gd name="T19" fmla="*/ 5 h 7"/>
                <a:gd name="T20" fmla="*/ 7 w 7"/>
                <a:gd name="T21" fmla="*/ 3 h 7"/>
                <a:gd name="T22" fmla="*/ 7 w 7"/>
                <a:gd name="T23" fmla="*/ 3 h 7"/>
                <a:gd name="T24" fmla="*/ 6 w 7"/>
                <a:gd name="T25" fmla="*/ 1 h 7"/>
                <a:gd name="T26" fmla="*/ 6 w 7"/>
                <a:gd name="T27" fmla="*/ 1 h 7"/>
                <a:gd name="T28" fmla="*/ 5 w 7"/>
                <a:gd name="T29" fmla="*/ 0 h 7"/>
                <a:gd name="T30" fmla="*/ 3 w 7"/>
                <a:gd name="T31" fmla="*/ 0 h 7"/>
                <a:gd name="T32" fmla="*/ 3 w 7"/>
                <a:gd name="T33"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 h="7">
                  <a:moveTo>
                    <a:pt x="3" y="0"/>
                  </a:moveTo>
                  <a:cubicBezTo>
                    <a:pt x="3" y="0"/>
                    <a:pt x="3" y="0"/>
                    <a:pt x="3" y="0"/>
                  </a:cubicBezTo>
                  <a:cubicBezTo>
                    <a:pt x="2" y="0"/>
                    <a:pt x="1" y="0"/>
                    <a:pt x="0" y="1"/>
                  </a:cubicBezTo>
                  <a:cubicBezTo>
                    <a:pt x="0" y="1"/>
                    <a:pt x="0" y="2"/>
                    <a:pt x="0" y="2"/>
                  </a:cubicBezTo>
                  <a:cubicBezTo>
                    <a:pt x="0" y="3"/>
                    <a:pt x="0" y="3"/>
                    <a:pt x="0" y="3"/>
                  </a:cubicBezTo>
                  <a:cubicBezTo>
                    <a:pt x="0" y="4"/>
                    <a:pt x="0" y="4"/>
                    <a:pt x="0" y="5"/>
                  </a:cubicBezTo>
                  <a:cubicBezTo>
                    <a:pt x="1" y="5"/>
                    <a:pt x="1" y="5"/>
                    <a:pt x="1" y="5"/>
                  </a:cubicBezTo>
                  <a:cubicBezTo>
                    <a:pt x="1" y="6"/>
                    <a:pt x="1" y="6"/>
                    <a:pt x="1" y="6"/>
                  </a:cubicBezTo>
                  <a:cubicBezTo>
                    <a:pt x="2" y="6"/>
                    <a:pt x="3" y="7"/>
                    <a:pt x="3" y="7"/>
                  </a:cubicBezTo>
                  <a:cubicBezTo>
                    <a:pt x="4" y="7"/>
                    <a:pt x="6" y="6"/>
                    <a:pt x="6" y="5"/>
                  </a:cubicBezTo>
                  <a:cubicBezTo>
                    <a:pt x="7" y="4"/>
                    <a:pt x="7" y="4"/>
                    <a:pt x="7" y="3"/>
                  </a:cubicBezTo>
                  <a:cubicBezTo>
                    <a:pt x="7" y="3"/>
                    <a:pt x="7" y="3"/>
                    <a:pt x="7" y="3"/>
                  </a:cubicBezTo>
                  <a:cubicBezTo>
                    <a:pt x="7" y="2"/>
                    <a:pt x="7" y="2"/>
                    <a:pt x="6" y="1"/>
                  </a:cubicBezTo>
                  <a:cubicBezTo>
                    <a:pt x="6" y="1"/>
                    <a:pt x="6" y="1"/>
                    <a:pt x="6" y="1"/>
                  </a:cubicBezTo>
                  <a:cubicBezTo>
                    <a:pt x="6" y="1"/>
                    <a:pt x="6" y="0"/>
                    <a:pt x="5" y="0"/>
                  </a:cubicBezTo>
                  <a:cubicBezTo>
                    <a:pt x="5" y="0"/>
                    <a:pt x="4" y="0"/>
                    <a:pt x="3" y="0"/>
                  </a:cubicBezTo>
                  <a:cubicBezTo>
                    <a:pt x="3"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1" name="Freeform 3216">
              <a:extLst>
                <a:ext uri="{FF2B5EF4-FFF2-40B4-BE49-F238E27FC236}">
                  <a16:creationId xmlns:a16="http://schemas.microsoft.com/office/drawing/2014/main" id="{68F79D80-E530-0C2B-2192-57EF79E1BC61}"/>
                </a:ext>
              </a:extLst>
            </p:cNvPr>
            <p:cNvSpPr>
              <a:spLocks/>
            </p:cNvSpPr>
            <p:nvPr/>
          </p:nvSpPr>
          <p:spPr bwMode="auto">
            <a:xfrm>
              <a:off x="7217810" y="885408"/>
              <a:ext cx="52417" cy="44141"/>
            </a:xfrm>
            <a:custGeom>
              <a:avLst/>
              <a:gdLst>
                <a:gd name="T0" fmla="*/ 4 w 8"/>
                <a:gd name="T1" fmla="*/ 0 h 7"/>
                <a:gd name="T2" fmla="*/ 1 w 8"/>
                <a:gd name="T3" fmla="*/ 2 h 7"/>
                <a:gd name="T4" fmla="*/ 0 w 8"/>
                <a:gd name="T5" fmla="*/ 3 h 7"/>
                <a:gd name="T6" fmla="*/ 0 w 8"/>
                <a:gd name="T7" fmla="*/ 3 h 7"/>
                <a:gd name="T8" fmla="*/ 2 w 8"/>
                <a:gd name="T9" fmla="*/ 7 h 7"/>
                <a:gd name="T10" fmla="*/ 4 w 8"/>
                <a:gd name="T11" fmla="*/ 7 h 7"/>
                <a:gd name="T12" fmla="*/ 7 w 8"/>
                <a:gd name="T13" fmla="*/ 6 h 7"/>
                <a:gd name="T14" fmla="*/ 6 w 8"/>
                <a:gd name="T15" fmla="*/ 1 h 7"/>
                <a:gd name="T16" fmla="*/ 5 w 8"/>
                <a:gd name="T17" fmla="*/ 1 h 7"/>
                <a:gd name="T18" fmla="*/ 5 w 8"/>
                <a:gd name="T19" fmla="*/ 1 h 7"/>
                <a:gd name="T20" fmla="*/ 4 w 8"/>
                <a:gd name="T21"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7">
                  <a:moveTo>
                    <a:pt x="4" y="0"/>
                  </a:moveTo>
                  <a:cubicBezTo>
                    <a:pt x="3" y="0"/>
                    <a:pt x="2" y="1"/>
                    <a:pt x="1" y="2"/>
                  </a:cubicBezTo>
                  <a:cubicBezTo>
                    <a:pt x="1" y="2"/>
                    <a:pt x="0" y="3"/>
                    <a:pt x="0" y="3"/>
                  </a:cubicBezTo>
                  <a:cubicBezTo>
                    <a:pt x="0" y="3"/>
                    <a:pt x="0" y="3"/>
                    <a:pt x="0" y="3"/>
                  </a:cubicBezTo>
                  <a:cubicBezTo>
                    <a:pt x="0" y="5"/>
                    <a:pt x="1" y="6"/>
                    <a:pt x="2" y="7"/>
                  </a:cubicBezTo>
                  <a:cubicBezTo>
                    <a:pt x="2" y="7"/>
                    <a:pt x="3" y="7"/>
                    <a:pt x="4" y="7"/>
                  </a:cubicBezTo>
                  <a:cubicBezTo>
                    <a:pt x="5" y="7"/>
                    <a:pt x="6" y="7"/>
                    <a:pt x="7" y="6"/>
                  </a:cubicBezTo>
                  <a:cubicBezTo>
                    <a:pt x="8" y="4"/>
                    <a:pt x="7" y="2"/>
                    <a:pt x="6" y="1"/>
                  </a:cubicBezTo>
                  <a:cubicBezTo>
                    <a:pt x="6" y="1"/>
                    <a:pt x="5" y="1"/>
                    <a:pt x="5" y="1"/>
                  </a:cubicBezTo>
                  <a:cubicBezTo>
                    <a:pt x="5" y="1"/>
                    <a:pt x="5" y="1"/>
                    <a:pt x="5" y="1"/>
                  </a:cubicBezTo>
                  <a:cubicBezTo>
                    <a:pt x="5" y="0"/>
                    <a:pt x="4"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2" name="Freeform 3217">
              <a:extLst>
                <a:ext uri="{FF2B5EF4-FFF2-40B4-BE49-F238E27FC236}">
                  <a16:creationId xmlns:a16="http://schemas.microsoft.com/office/drawing/2014/main" id="{F6442238-AB75-6B1E-A45F-A6EC8C6BCA83}"/>
                </a:ext>
              </a:extLst>
            </p:cNvPr>
            <p:cNvSpPr>
              <a:spLocks/>
            </p:cNvSpPr>
            <p:nvPr/>
          </p:nvSpPr>
          <p:spPr bwMode="auto">
            <a:xfrm>
              <a:off x="8318575" y="452275"/>
              <a:ext cx="46900" cy="44141"/>
            </a:xfrm>
            <a:custGeom>
              <a:avLst/>
              <a:gdLst>
                <a:gd name="T0" fmla="*/ 3 w 7"/>
                <a:gd name="T1" fmla="*/ 0 h 7"/>
                <a:gd name="T2" fmla="*/ 2 w 7"/>
                <a:gd name="T3" fmla="*/ 0 h 7"/>
                <a:gd name="T4" fmla="*/ 2 w 7"/>
                <a:gd name="T5" fmla="*/ 0 h 7"/>
                <a:gd name="T6" fmla="*/ 1 w 7"/>
                <a:gd name="T7" fmla="*/ 1 h 7"/>
                <a:gd name="T8" fmla="*/ 0 w 7"/>
                <a:gd name="T9" fmla="*/ 2 h 7"/>
                <a:gd name="T10" fmla="*/ 0 w 7"/>
                <a:gd name="T11" fmla="*/ 3 h 7"/>
                <a:gd name="T12" fmla="*/ 0 w 7"/>
                <a:gd name="T13" fmla="*/ 3 h 7"/>
                <a:gd name="T14" fmla="*/ 0 w 7"/>
                <a:gd name="T15" fmla="*/ 3 h 7"/>
                <a:gd name="T16" fmla="*/ 1 w 7"/>
                <a:gd name="T17" fmla="*/ 6 h 7"/>
                <a:gd name="T18" fmla="*/ 1 w 7"/>
                <a:gd name="T19" fmla="*/ 6 h 7"/>
                <a:gd name="T20" fmla="*/ 1 w 7"/>
                <a:gd name="T21" fmla="*/ 6 h 7"/>
                <a:gd name="T22" fmla="*/ 3 w 7"/>
                <a:gd name="T23" fmla="*/ 7 h 7"/>
                <a:gd name="T24" fmla="*/ 3 w 7"/>
                <a:gd name="T25" fmla="*/ 7 h 7"/>
                <a:gd name="T26" fmla="*/ 4 w 7"/>
                <a:gd name="T27" fmla="*/ 7 h 7"/>
                <a:gd name="T28" fmla="*/ 6 w 7"/>
                <a:gd name="T29" fmla="*/ 5 h 7"/>
                <a:gd name="T30" fmla="*/ 6 w 7"/>
                <a:gd name="T31" fmla="*/ 5 h 7"/>
                <a:gd name="T32" fmla="*/ 7 w 7"/>
                <a:gd name="T33" fmla="*/ 5 h 7"/>
                <a:gd name="T34" fmla="*/ 5 w 7"/>
                <a:gd name="T35" fmla="*/ 0 h 7"/>
                <a:gd name="T36" fmla="*/ 3 w 7"/>
                <a:gd name="T3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 h="7">
                  <a:moveTo>
                    <a:pt x="3" y="0"/>
                  </a:moveTo>
                  <a:cubicBezTo>
                    <a:pt x="3" y="0"/>
                    <a:pt x="3" y="0"/>
                    <a:pt x="2" y="0"/>
                  </a:cubicBezTo>
                  <a:cubicBezTo>
                    <a:pt x="2" y="0"/>
                    <a:pt x="2" y="0"/>
                    <a:pt x="2" y="0"/>
                  </a:cubicBezTo>
                  <a:cubicBezTo>
                    <a:pt x="1" y="0"/>
                    <a:pt x="1" y="1"/>
                    <a:pt x="1" y="1"/>
                  </a:cubicBezTo>
                  <a:cubicBezTo>
                    <a:pt x="0" y="1"/>
                    <a:pt x="0" y="2"/>
                    <a:pt x="0" y="2"/>
                  </a:cubicBezTo>
                  <a:cubicBezTo>
                    <a:pt x="0" y="2"/>
                    <a:pt x="0" y="2"/>
                    <a:pt x="0" y="3"/>
                  </a:cubicBezTo>
                  <a:cubicBezTo>
                    <a:pt x="0" y="3"/>
                    <a:pt x="0" y="3"/>
                    <a:pt x="0" y="3"/>
                  </a:cubicBezTo>
                  <a:cubicBezTo>
                    <a:pt x="0" y="3"/>
                    <a:pt x="0" y="3"/>
                    <a:pt x="0" y="3"/>
                  </a:cubicBezTo>
                  <a:cubicBezTo>
                    <a:pt x="0" y="4"/>
                    <a:pt x="0" y="5"/>
                    <a:pt x="1" y="6"/>
                  </a:cubicBezTo>
                  <a:cubicBezTo>
                    <a:pt x="1" y="6"/>
                    <a:pt x="1" y="6"/>
                    <a:pt x="1" y="6"/>
                  </a:cubicBezTo>
                  <a:cubicBezTo>
                    <a:pt x="1" y="6"/>
                    <a:pt x="1" y="6"/>
                    <a:pt x="1" y="6"/>
                  </a:cubicBezTo>
                  <a:cubicBezTo>
                    <a:pt x="2" y="6"/>
                    <a:pt x="3" y="7"/>
                    <a:pt x="3" y="7"/>
                  </a:cubicBezTo>
                  <a:cubicBezTo>
                    <a:pt x="3" y="7"/>
                    <a:pt x="3" y="7"/>
                    <a:pt x="3" y="7"/>
                  </a:cubicBezTo>
                  <a:cubicBezTo>
                    <a:pt x="4" y="7"/>
                    <a:pt x="4" y="7"/>
                    <a:pt x="4" y="7"/>
                  </a:cubicBezTo>
                  <a:cubicBezTo>
                    <a:pt x="5" y="7"/>
                    <a:pt x="6" y="6"/>
                    <a:pt x="6" y="5"/>
                  </a:cubicBezTo>
                  <a:cubicBezTo>
                    <a:pt x="6" y="5"/>
                    <a:pt x="6" y="5"/>
                    <a:pt x="6" y="5"/>
                  </a:cubicBezTo>
                  <a:cubicBezTo>
                    <a:pt x="7" y="5"/>
                    <a:pt x="7" y="5"/>
                    <a:pt x="7" y="5"/>
                  </a:cubicBezTo>
                  <a:cubicBezTo>
                    <a:pt x="7" y="3"/>
                    <a:pt x="7" y="1"/>
                    <a:pt x="5" y="0"/>
                  </a:cubicBezTo>
                  <a:cubicBezTo>
                    <a:pt x="5" y="0"/>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3" name="Freeform 3218">
              <a:extLst>
                <a:ext uri="{FF2B5EF4-FFF2-40B4-BE49-F238E27FC236}">
                  <a16:creationId xmlns:a16="http://schemas.microsoft.com/office/drawing/2014/main" id="{E3CADE2E-64C6-A29A-E8F1-ADAFC1526540}"/>
                </a:ext>
              </a:extLst>
            </p:cNvPr>
            <p:cNvSpPr>
              <a:spLocks/>
            </p:cNvSpPr>
            <p:nvPr/>
          </p:nvSpPr>
          <p:spPr bwMode="auto">
            <a:xfrm>
              <a:off x="7598526" y="157082"/>
              <a:ext cx="33106" cy="33106"/>
            </a:xfrm>
            <a:custGeom>
              <a:avLst/>
              <a:gdLst>
                <a:gd name="T0" fmla="*/ 2 w 5"/>
                <a:gd name="T1" fmla="*/ 0 h 5"/>
                <a:gd name="T2" fmla="*/ 0 w 5"/>
                <a:gd name="T3" fmla="*/ 1 h 5"/>
                <a:gd name="T4" fmla="*/ 0 w 5"/>
                <a:gd name="T5" fmla="*/ 2 h 5"/>
                <a:gd name="T6" fmla="*/ 0 w 5"/>
                <a:gd name="T7" fmla="*/ 3 h 5"/>
                <a:gd name="T8" fmla="*/ 1 w 5"/>
                <a:gd name="T9" fmla="*/ 5 h 5"/>
                <a:gd name="T10" fmla="*/ 1 w 5"/>
                <a:gd name="T11" fmla="*/ 5 h 5"/>
                <a:gd name="T12" fmla="*/ 1 w 5"/>
                <a:gd name="T13" fmla="*/ 5 h 5"/>
                <a:gd name="T14" fmla="*/ 2 w 5"/>
                <a:gd name="T15" fmla="*/ 5 h 5"/>
                <a:gd name="T16" fmla="*/ 2 w 5"/>
                <a:gd name="T17" fmla="*/ 5 h 5"/>
                <a:gd name="T18" fmla="*/ 3 w 5"/>
                <a:gd name="T19" fmla="*/ 5 h 5"/>
                <a:gd name="T20" fmla="*/ 5 w 5"/>
                <a:gd name="T21" fmla="*/ 4 h 5"/>
                <a:gd name="T22" fmla="*/ 4 w 5"/>
                <a:gd name="T23" fmla="*/ 0 h 5"/>
                <a:gd name="T24" fmla="*/ 2 w 5"/>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5">
                  <a:moveTo>
                    <a:pt x="2" y="0"/>
                  </a:moveTo>
                  <a:cubicBezTo>
                    <a:pt x="1" y="0"/>
                    <a:pt x="1" y="0"/>
                    <a:pt x="0" y="1"/>
                  </a:cubicBezTo>
                  <a:cubicBezTo>
                    <a:pt x="0" y="1"/>
                    <a:pt x="0" y="2"/>
                    <a:pt x="0" y="2"/>
                  </a:cubicBezTo>
                  <a:cubicBezTo>
                    <a:pt x="0" y="2"/>
                    <a:pt x="0" y="2"/>
                    <a:pt x="0" y="3"/>
                  </a:cubicBezTo>
                  <a:cubicBezTo>
                    <a:pt x="0" y="3"/>
                    <a:pt x="0" y="4"/>
                    <a:pt x="1" y="5"/>
                  </a:cubicBezTo>
                  <a:cubicBezTo>
                    <a:pt x="1" y="5"/>
                    <a:pt x="1" y="5"/>
                    <a:pt x="1" y="5"/>
                  </a:cubicBezTo>
                  <a:cubicBezTo>
                    <a:pt x="1" y="5"/>
                    <a:pt x="1" y="5"/>
                    <a:pt x="1" y="5"/>
                  </a:cubicBezTo>
                  <a:cubicBezTo>
                    <a:pt x="1" y="5"/>
                    <a:pt x="2" y="5"/>
                    <a:pt x="2" y="5"/>
                  </a:cubicBezTo>
                  <a:cubicBezTo>
                    <a:pt x="2" y="5"/>
                    <a:pt x="2" y="5"/>
                    <a:pt x="2" y="5"/>
                  </a:cubicBezTo>
                  <a:cubicBezTo>
                    <a:pt x="2" y="5"/>
                    <a:pt x="2" y="5"/>
                    <a:pt x="3" y="5"/>
                  </a:cubicBezTo>
                  <a:cubicBezTo>
                    <a:pt x="3" y="5"/>
                    <a:pt x="4" y="5"/>
                    <a:pt x="5" y="4"/>
                  </a:cubicBezTo>
                  <a:cubicBezTo>
                    <a:pt x="5" y="3"/>
                    <a:pt x="5" y="1"/>
                    <a:pt x="4" y="0"/>
                  </a:cubicBezTo>
                  <a:cubicBezTo>
                    <a:pt x="3" y="0"/>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4" name="Freeform 3219">
              <a:extLst>
                <a:ext uri="{FF2B5EF4-FFF2-40B4-BE49-F238E27FC236}">
                  <a16:creationId xmlns:a16="http://schemas.microsoft.com/office/drawing/2014/main" id="{23122D31-A148-02CC-FD3E-EF2DADC55E1C}"/>
                </a:ext>
              </a:extLst>
            </p:cNvPr>
            <p:cNvSpPr>
              <a:spLocks/>
            </p:cNvSpPr>
            <p:nvPr/>
          </p:nvSpPr>
          <p:spPr bwMode="auto">
            <a:xfrm>
              <a:off x="8150288" y="5348"/>
              <a:ext cx="38623" cy="33106"/>
            </a:xfrm>
            <a:custGeom>
              <a:avLst/>
              <a:gdLst>
                <a:gd name="T0" fmla="*/ 3 w 6"/>
                <a:gd name="T1" fmla="*/ 0 h 5"/>
                <a:gd name="T2" fmla="*/ 0 w 6"/>
                <a:gd name="T3" fmla="*/ 1 h 5"/>
                <a:gd name="T4" fmla="*/ 0 w 6"/>
                <a:gd name="T5" fmla="*/ 4 h 5"/>
                <a:gd name="T6" fmla="*/ 1 w 6"/>
                <a:gd name="T7" fmla="*/ 5 h 5"/>
                <a:gd name="T8" fmla="*/ 1 w 6"/>
                <a:gd name="T9" fmla="*/ 5 h 5"/>
                <a:gd name="T10" fmla="*/ 3 w 6"/>
                <a:gd name="T11" fmla="*/ 5 h 5"/>
                <a:gd name="T12" fmla="*/ 3 w 6"/>
                <a:gd name="T13" fmla="*/ 5 h 5"/>
                <a:gd name="T14" fmla="*/ 4 w 6"/>
                <a:gd name="T15" fmla="*/ 5 h 5"/>
                <a:gd name="T16" fmla="*/ 5 w 6"/>
                <a:gd name="T17" fmla="*/ 4 h 5"/>
                <a:gd name="T18" fmla="*/ 4 w 6"/>
                <a:gd name="T19" fmla="*/ 0 h 5"/>
                <a:gd name="T20" fmla="*/ 3 w 6"/>
                <a:gd name="T2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5">
                  <a:moveTo>
                    <a:pt x="3" y="0"/>
                  </a:moveTo>
                  <a:cubicBezTo>
                    <a:pt x="2" y="0"/>
                    <a:pt x="1" y="0"/>
                    <a:pt x="0" y="1"/>
                  </a:cubicBezTo>
                  <a:cubicBezTo>
                    <a:pt x="0" y="2"/>
                    <a:pt x="0" y="3"/>
                    <a:pt x="0" y="4"/>
                  </a:cubicBezTo>
                  <a:cubicBezTo>
                    <a:pt x="0" y="4"/>
                    <a:pt x="1" y="4"/>
                    <a:pt x="1" y="5"/>
                  </a:cubicBezTo>
                  <a:cubicBezTo>
                    <a:pt x="1" y="5"/>
                    <a:pt x="1" y="5"/>
                    <a:pt x="1" y="5"/>
                  </a:cubicBezTo>
                  <a:cubicBezTo>
                    <a:pt x="1" y="5"/>
                    <a:pt x="2" y="5"/>
                    <a:pt x="3" y="5"/>
                  </a:cubicBezTo>
                  <a:cubicBezTo>
                    <a:pt x="3" y="5"/>
                    <a:pt x="3" y="5"/>
                    <a:pt x="3" y="5"/>
                  </a:cubicBezTo>
                  <a:cubicBezTo>
                    <a:pt x="3" y="5"/>
                    <a:pt x="4" y="5"/>
                    <a:pt x="4" y="5"/>
                  </a:cubicBezTo>
                  <a:cubicBezTo>
                    <a:pt x="4" y="5"/>
                    <a:pt x="4" y="5"/>
                    <a:pt x="5" y="4"/>
                  </a:cubicBezTo>
                  <a:cubicBezTo>
                    <a:pt x="6" y="3"/>
                    <a:pt x="5" y="1"/>
                    <a:pt x="4" y="0"/>
                  </a:cubicBezTo>
                  <a:cubicBezTo>
                    <a:pt x="4"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5" name="Freeform 3220">
              <a:extLst>
                <a:ext uri="{FF2B5EF4-FFF2-40B4-BE49-F238E27FC236}">
                  <a16:creationId xmlns:a16="http://schemas.microsoft.com/office/drawing/2014/main" id="{1A27A8BE-63F3-9C59-8230-445FE62F8BB3}"/>
                </a:ext>
              </a:extLst>
            </p:cNvPr>
            <p:cNvSpPr>
              <a:spLocks/>
            </p:cNvSpPr>
            <p:nvPr/>
          </p:nvSpPr>
          <p:spPr bwMode="auto">
            <a:xfrm>
              <a:off x="6969517" y="333646"/>
              <a:ext cx="38623" cy="33106"/>
            </a:xfrm>
            <a:custGeom>
              <a:avLst/>
              <a:gdLst>
                <a:gd name="T0" fmla="*/ 3 w 6"/>
                <a:gd name="T1" fmla="*/ 0 h 5"/>
                <a:gd name="T2" fmla="*/ 1 w 6"/>
                <a:gd name="T3" fmla="*/ 1 h 5"/>
                <a:gd name="T4" fmla="*/ 1 w 6"/>
                <a:gd name="T5" fmla="*/ 5 h 5"/>
                <a:gd name="T6" fmla="*/ 3 w 6"/>
                <a:gd name="T7" fmla="*/ 5 h 5"/>
                <a:gd name="T8" fmla="*/ 5 w 6"/>
                <a:gd name="T9" fmla="*/ 4 h 5"/>
                <a:gd name="T10" fmla="*/ 6 w 6"/>
                <a:gd name="T11" fmla="*/ 3 h 5"/>
                <a:gd name="T12" fmla="*/ 6 w 6"/>
                <a:gd name="T13" fmla="*/ 3 h 5"/>
                <a:gd name="T14" fmla="*/ 5 w 6"/>
                <a:gd name="T15" fmla="*/ 1 h 5"/>
                <a:gd name="T16" fmla="*/ 5 w 6"/>
                <a:gd name="T17" fmla="*/ 1 h 5"/>
                <a:gd name="T18" fmla="*/ 5 w 6"/>
                <a:gd name="T19" fmla="*/ 1 h 5"/>
                <a:gd name="T20" fmla="*/ 5 w 6"/>
                <a:gd name="T21" fmla="*/ 0 h 5"/>
                <a:gd name="T22" fmla="*/ 4 w 6"/>
                <a:gd name="T23" fmla="*/ 0 h 5"/>
                <a:gd name="T24" fmla="*/ 3 w 6"/>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5">
                  <a:moveTo>
                    <a:pt x="3" y="0"/>
                  </a:moveTo>
                  <a:cubicBezTo>
                    <a:pt x="2" y="0"/>
                    <a:pt x="1" y="0"/>
                    <a:pt x="1" y="1"/>
                  </a:cubicBezTo>
                  <a:cubicBezTo>
                    <a:pt x="0" y="2"/>
                    <a:pt x="0" y="4"/>
                    <a:pt x="1" y="5"/>
                  </a:cubicBezTo>
                  <a:cubicBezTo>
                    <a:pt x="2" y="5"/>
                    <a:pt x="2" y="5"/>
                    <a:pt x="3" y="5"/>
                  </a:cubicBezTo>
                  <a:cubicBezTo>
                    <a:pt x="4" y="5"/>
                    <a:pt x="5" y="5"/>
                    <a:pt x="5" y="4"/>
                  </a:cubicBezTo>
                  <a:cubicBezTo>
                    <a:pt x="5" y="4"/>
                    <a:pt x="6" y="3"/>
                    <a:pt x="6" y="3"/>
                  </a:cubicBezTo>
                  <a:cubicBezTo>
                    <a:pt x="6" y="3"/>
                    <a:pt x="6" y="3"/>
                    <a:pt x="6" y="3"/>
                  </a:cubicBezTo>
                  <a:cubicBezTo>
                    <a:pt x="6" y="2"/>
                    <a:pt x="6" y="2"/>
                    <a:pt x="5" y="1"/>
                  </a:cubicBezTo>
                  <a:cubicBezTo>
                    <a:pt x="5" y="1"/>
                    <a:pt x="5" y="1"/>
                    <a:pt x="5" y="1"/>
                  </a:cubicBezTo>
                  <a:cubicBezTo>
                    <a:pt x="5" y="1"/>
                    <a:pt x="5" y="1"/>
                    <a:pt x="5" y="1"/>
                  </a:cubicBezTo>
                  <a:cubicBezTo>
                    <a:pt x="5" y="0"/>
                    <a:pt x="5" y="0"/>
                    <a:pt x="5" y="0"/>
                  </a:cubicBezTo>
                  <a:cubicBezTo>
                    <a:pt x="4" y="0"/>
                    <a:pt x="4" y="0"/>
                    <a:pt x="4" y="0"/>
                  </a:cubicBezTo>
                  <a:cubicBezTo>
                    <a:pt x="4"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6" name="Freeform 3221">
              <a:extLst>
                <a:ext uri="{FF2B5EF4-FFF2-40B4-BE49-F238E27FC236}">
                  <a16:creationId xmlns:a16="http://schemas.microsoft.com/office/drawing/2014/main" id="{C220EFBA-4AA8-D913-0270-408FB56428FA}"/>
                </a:ext>
              </a:extLst>
            </p:cNvPr>
            <p:cNvSpPr>
              <a:spLocks/>
            </p:cNvSpPr>
            <p:nvPr/>
          </p:nvSpPr>
          <p:spPr bwMode="auto">
            <a:xfrm>
              <a:off x="7250916" y="432963"/>
              <a:ext cx="38623" cy="38623"/>
            </a:xfrm>
            <a:custGeom>
              <a:avLst/>
              <a:gdLst>
                <a:gd name="T0" fmla="*/ 3 w 6"/>
                <a:gd name="T1" fmla="*/ 0 h 6"/>
                <a:gd name="T2" fmla="*/ 2 w 6"/>
                <a:gd name="T3" fmla="*/ 0 h 6"/>
                <a:gd name="T4" fmla="*/ 2 w 6"/>
                <a:gd name="T5" fmla="*/ 0 h 6"/>
                <a:gd name="T6" fmla="*/ 1 w 6"/>
                <a:gd name="T7" fmla="*/ 1 h 6"/>
                <a:gd name="T8" fmla="*/ 1 w 6"/>
                <a:gd name="T9" fmla="*/ 5 h 6"/>
                <a:gd name="T10" fmla="*/ 2 w 6"/>
                <a:gd name="T11" fmla="*/ 5 h 6"/>
                <a:gd name="T12" fmla="*/ 2 w 6"/>
                <a:gd name="T13" fmla="*/ 5 h 6"/>
                <a:gd name="T14" fmla="*/ 3 w 6"/>
                <a:gd name="T15" fmla="*/ 6 h 6"/>
                <a:gd name="T16" fmla="*/ 4 w 6"/>
                <a:gd name="T17" fmla="*/ 6 h 6"/>
                <a:gd name="T18" fmla="*/ 4 w 6"/>
                <a:gd name="T19" fmla="*/ 5 h 6"/>
                <a:gd name="T20" fmla="*/ 6 w 6"/>
                <a:gd name="T21" fmla="*/ 4 h 6"/>
                <a:gd name="T22" fmla="*/ 6 w 6"/>
                <a:gd name="T23" fmla="*/ 3 h 6"/>
                <a:gd name="T24" fmla="*/ 6 w 6"/>
                <a:gd name="T25" fmla="*/ 3 h 6"/>
                <a:gd name="T26" fmla="*/ 5 w 6"/>
                <a:gd name="T27" fmla="*/ 1 h 6"/>
                <a:gd name="T28" fmla="*/ 3 w 6"/>
                <a:gd name="T2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6">
                  <a:moveTo>
                    <a:pt x="3" y="0"/>
                  </a:moveTo>
                  <a:cubicBezTo>
                    <a:pt x="3" y="0"/>
                    <a:pt x="3" y="0"/>
                    <a:pt x="2" y="0"/>
                  </a:cubicBezTo>
                  <a:cubicBezTo>
                    <a:pt x="2" y="0"/>
                    <a:pt x="2" y="0"/>
                    <a:pt x="2" y="0"/>
                  </a:cubicBezTo>
                  <a:cubicBezTo>
                    <a:pt x="2" y="1"/>
                    <a:pt x="1" y="1"/>
                    <a:pt x="1" y="1"/>
                  </a:cubicBezTo>
                  <a:cubicBezTo>
                    <a:pt x="0" y="2"/>
                    <a:pt x="1" y="4"/>
                    <a:pt x="1" y="5"/>
                  </a:cubicBezTo>
                  <a:cubicBezTo>
                    <a:pt x="1" y="5"/>
                    <a:pt x="2" y="5"/>
                    <a:pt x="2" y="5"/>
                  </a:cubicBezTo>
                  <a:cubicBezTo>
                    <a:pt x="2" y="5"/>
                    <a:pt x="2" y="5"/>
                    <a:pt x="2" y="5"/>
                  </a:cubicBezTo>
                  <a:cubicBezTo>
                    <a:pt x="2" y="5"/>
                    <a:pt x="3" y="6"/>
                    <a:pt x="3" y="6"/>
                  </a:cubicBezTo>
                  <a:cubicBezTo>
                    <a:pt x="3" y="6"/>
                    <a:pt x="4" y="6"/>
                    <a:pt x="4" y="6"/>
                  </a:cubicBezTo>
                  <a:cubicBezTo>
                    <a:pt x="4" y="5"/>
                    <a:pt x="4" y="5"/>
                    <a:pt x="4" y="5"/>
                  </a:cubicBezTo>
                  <a:cubicBezTo>
                    <a:pt x="5" y="5"/>
                    <a:pt x="5" y="5"/>
                    <a:pt x="6" y="4"/>
                  </a:cubicBezTo>
                  <a:cubicBezTo>
                    <a:pt x="6" y="4"/>
                    <a:pt x="6" y="4"/>
                    <a:pt x="6" y="3"/>
                  </a:cubicBezTo>
                  <a:cubicBezTo>
                    <a:pt x="6" y="3"/>
                    <a:pt x="6" y="3"/>
                    <a:pt x="6" y="3"/>
                  </a:cubicBezTo>
                  <a:cubicBezTo>
                    <a:pt x="6" y="2"/>
                    <a:pt x="6" y="1"/>
                    <a:pt x="5" y="1"/>
                  </a:cubicBezTo>
                  <a:cubicBezTo>
                    <a:pt x="4" y="0"/>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7" name="Freeform 3222">
              <a:extLst>
                <a:ext uri="{FF2B5EF4-FFF2-40B4-BE49-F238E27FC236}">
                  <a16:creationId xmlns:a16="http://schemas.microsoft.com/office/drawing/2014/main" id="{7E935DC1-AF94-02E5-EEE6-460797942614}"/>
                </a:ext>
              </a:extLst>
            </p:cNvPr>
            <p:cNvSpPr>
              <a:spLocks/>
            </p:cNvSpPr>
            <p:nvPr/>
          </p:nvSpPr>
          <p:spPr bwMode="auto">
            <a:xfrm>
              <a:off x="8784814" y="706086"/>
              <a:ext cx="38623" cy="41382"/>
            </a:xfrm>
            <a:custGeom>
              <a:avLst/>
              <a:gdLst>
                <a:gd name="T0" fmla="*/ 3 w 6"/>
                <a:gd name="T1" fmla="*/ 0 h 6"/>
                <a:gd name="T2" fmla="*/ 1 w 6"/>
                <a:gd name="T3" fmla="*/ 1 h 6"/>
                <a:gd name="T4" fmla="*/ 1 w 6"/>
                <a:gd name="T5" fmla="*/ 1 h 6"/>
                <a:gd name="T6" fmla="*/ 1 w 6"/>
                <a:gd name="T7" fmla="*/ 2 h 6"/>
                <a:gd name="T8" fmla="*/ 0 w 6"/>
                <a:gd name="T9" fmla="*/ 3 h 6"/>
                <a:gd name="T10" fmla="*/ 1 w 6"/>
                <a:gd name="T11" fmla="*/ 3 h 6"/>
                <a:gd name="T12" fmla="*/ 2 w 6"/>
                <a:gd name="T13" fmla="*/ 5 h 6"/>
                <a:gd name="T14" fmla="*/ 3 w 6"/>
                <a:gd name="T15" fmla="*/ 6 h 6"/>
                <a:gd name="T16" fmla="*/ 5 w 6"/>
                <a:gd name="T17" fmla="*/ 5 h 6"/>
                <a:gd name="T18" fmla="*/ 5 w 6"/>
                <a:gd name="T19" fmla="*/ 5 h 6"/>
                <a:gd name="T20" fmla="*/ 5 w 6"/>
                <a:gd name="T21" fmla="*/ 4 h 6"/>
                <a:gd name="T22" fmla="*/ 6 w 6"/>
                <a:gd name="T23" fmla="*/ 4 h 6"/>
                <a:gd name="T24" fmla="*/ 6 w 6"/>
                <a:gd name="T25" fmla="*/ 4 h 6"/>
                <a:gd name="T26" fmla="*/ 5 w 6"/>
                <a:gd name="T27" fmla="*/ 1 h 6"/>
                <a:gd name="T28" fmla="*/ 5 w 6"/>
                <a:gd name="T29" fmla="*/ 1 h 6"/>
                <a:gd name="T30" fmla="*/ 5 w 6"/>
                <a:gd name="T31" fmla="*/ 1 h 6"/>
                <a:gd name="T32" fmla="*/ 3 w 6"/>
                <a:gd name="T3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 h="6">
                  <a:moveTo>
                    <a:pt x="3" y="0"/>
                  </a:moveTo>
                  <a:cubicBezTo>
                    <a:pt x="2" y="0"/>
                    <a:pt x="2" y="1"/>
                    <a:pt x="1" y="1"/>
                  </a:cubicBezTo>
                  <a:cubicBezTo>
                    <a:pt x="1" y="1"/>
                    <a:pt x="1" y="1"/>
                    <a:pt x="1" y="1"/>
                  </a:cubicBezTo>
                  <a:cubicBezTo>
                    <a:pt x="1" y="2"/>
                    <a:pt x="1" y="2"/>
                    <a:pt x="1" y="2"/>
                  </a:cubicBezTo>
                  <a:cubicBezTo>
                    <a:pt x="1" y="2"/>
                    <a:pt x="0" y="3"/>
                    <a:pt x="0" y="3"/>
                  </a:cubicBezTo>
                  <a:cubicBezTo>
                    <a:pt x="1" y="3"/>
                    <a:pt x="1" y="3"/>
                    <a:pt x="1" y="3"/>
                  </a:cubicBezTo>
                  <a:cubicBezTo>
                    <a:pt x="1" y="4"/>
                    <a:pt x="1" y="5"/>
                    <a:pt x="2" y="5"/>
                  </a:cubicBezTo>
                  <a:cubicBezTo>
                    <a:pt x="2" y="6"/>
                    <a:pt x="3" y="6"/>
                    <a:pt x="3" y="6"/>
                  </a:cubicBezTo>
                  <a:cubicBezTo>
                    <a:pt x="4" y="6"/>
                    <a:pt x="4" y="6"/>
                    <a:pt x="5" y="5"/>
                  </a:cubicBezTo>
                  <a:cubicBezTo>
                    <a:pt x="5" y="5"/>
                    <a:pt x="5" y="5"/>
                    <a:pt x="5" y="5"/>
                  </a:cubicBezTo>
                  <a:cubicBezTo>
                    <a:pt x="5" y="5"/>
                    <a:pt x="5" y="5"/>
                    <a:pt x="5" y="4"/>
                  </a:cubicBezTo>
                  <a:cubicBezTo>
                    <a:pt x="6" y="4"/>
                    <a:pt x="6" y="4"/>
                    <a:pt x="6" y="4"/>
                  </a:cubicBezTo>
                  <a:cubicBezTo>
                    <a:pt x="6" y="4"/>
                    <a:pt x="6" y="4"/>
                    <a:pt x="6" y="4"/>
                  </a:cubicBezTo>
                  <a:cubicBezTo>
                    <a:pt x="6" y="3"/>
                    <a:pt x="6" y="2"/>
                    <a:pt x="5" y="1"/>
                  </a:cubicBezTo>
                  <a:cubicBezTo>
                    <a:pt x="5" y="1"/>
                    <a:pt x="5" y="1"/>
                    <a:pt x="5" y="1"/>
                  </a:cubicBezTo>
                  <a:cubicBezTo>
                    <a:pt x="5" y="1"/>
                    <a:pt x="5" y="1"/>
                    <a:pt x="5" y="1"/>
                  </a:cubicBezTo>
                  <a:cubicBezTo>
                    <a:pt x="4" y="0"/>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8" name="Freeform 3223">
              <a:extLst>
                <a:ext uri="{FF2B5EF4-FFF2-40B4-BE49-F238E27FC236}">
                  <a16:creationId xmlns:a16="http://schemas.microsoft.com/office/drawing/2014/main" id="{9900D617-2E5B-9B60-D17C-A254CDB431FB}"/>
                </a:ext>
              </a:extLst>
            </p:cNvPr>
            <p:cNvSpPr>
              <a:spLocks/>
            </p:cNvSpPr>
            <p:nvPr/>
          </p:nvSpPr>
          <p:spPr bwMode="auto">
            <a:xfrm>
              <a:off x="9113112" y="372270"/>
              <a:ext cx="33106" cy="38623"/>
            </a:xfrm>
            <a:custGeom>
              <a:avLst/>
              <a:gdLst>
                <a:gd name="T0" fmla="*/ 2 w 5"/>
                <a:gd name="T1" fmla="*/ 0 h 6"/>
                <a:gd name="T2" fmla="*/ 0 w 5"/>
                <a:gd name="T3" fmla="*/ 2 h 6"/>
                <a:gd name="T4" fmla="*/ 0 w 5"/>
                <a:gd name="T5" fmla="*/ 4 h 6"/>
                <a:gd name="T6" fmla="*/ 0 w 5"/>
                <a:gd name="T7" fmla="*/ 4 h 6"/>
                <a:gd name="T8" fmla="*/ 0 w 5"/>
                <a:gd name="T9" fmla="*/ 5 h 6"/>
                <a:gd name="T10" fmla="*/ 1 w 5"/>
                <a:gd name="T11" fmla="*/ 5 h 6"/>
                <a:gd name="T12" fmla="*/ 1 w 5"/>
                <a:gd name="T13" fmla="*/ 5 h 6"/>
                <a:gd name="T14" fmla="*/ 2 w 5"/>
                <a:gd name="T15" fmla="*/ 6 h 6"/>
                <a:gd name="T16" fmla="*/ 2 w 5"/>
                <a:gd name="T17" fmla="*/ 6 h 6"/>
                <a:gd name="T18" fmla="*/ 2 w 5"/>
                <a:gd name="T19" fmla="*/ 6 h 6"/>
                <a:gd name="T20" fmla="*/ 4 w 5"/>
                <a:gd name="T21" fmla="*/ 5 h 6"/>
                <a:gd name="T22" fmla="*/ 5 w 5"/>
                <a:gd name="T23" fmla="*/ 5 h 6"/>
                <a:gd name="T24" fmla="*/ 5 w 5"/>
                <a:gd name="T25" fmla="*/ 5 h 6"/>
                <a:gd name="T26" fmla="*/ 5 w 5"/>
                <a:gd name="T27" fmla="*/ 4 h 6"/>
                <a:gd name="T28" fmla="*/ 5 w 5"/>
                <a:gd name="T29" fmla="*/ 3 h 6"/>
                <a:gd name="T30" fmla="*/ 4 w 5"/>
                <a:gd name="T31" fmla="*/ 1 h 6"/>
                <a:gd name="T32" fmla="*/ 2 w 5"/>
                <a:gd name="T3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 h="6">
                  <a:moveTo>
                    <a:pt x="2" y="0"/>
                  </a:moveTo>
                  <a:cubicBezTo>
                    <a:pt x="2" y="0"/>
                    <a:pt x="1" y="1"/>
                    <a:pt x="0" y="2"/>
                  </a:cubicBezTo>
                  <a:cubicBezTo>
                    <a:pt x="0" y="2"/>
                    <a:pt x="0" y="3"/>
                    <a:pt x="0" y="4"/>
                  </a:cubicBezTo>
                  <a:cubicBezTo>
                    <a:pt x="0" y="4"/>
                    <a:pt x="0" y="4"/>
                    <a:pt x="0" y="4"/>
                  </a:cubicBezTo>
                  <a:cubicBezTo>
                    <a:pt x="0" y="5"/>
                    <a:pt x="0" y="5"/>
                    <a:pt x="0" y="5"/>
                  </a:cubicBezTo>
                  <a:cubicBezTo>
                    <a:pt x="1" y="5"/>
                    <a:pt x="1" y="5"/>
                    <a:pt x="1" y="5"/>
                  </a:cubicBezTo>
                  <a:cubicBezTo>
                    <a:pt x="1" y="5"/>
                    <a:pt x="1" y="5"/>
                    <a:pt x="1" y="5"/>
                  </a:cubicBezTo>
                  <a:cubicBezTo>
                    <a:pt x="1" y="6"/>
                    <a:pt x="1" y="6"/>
                    <a:pt x="2" y="6"/>
                  </a:cubicBezTo>
                  <a:cubicBezTo>
                    <a:pt x="2" y="6"/>
                    <a:pt x="2" y="6"/>
                    <a:pt x="2" y="6"/>
                  </a:cubicBezTo>
                  <a:cubicBezTo>
                    <a:pt x="2" y="6"/>
                    <a:pt x="2" y="6"/>
                    <a:pt x="2" y="6"/>
                  </a:cubicBezTo>
                  <a:cubicBezTo>
                    <a:pt x="3" y="6"/>
                    <a:pt x="4" y="6"/>
                    <a:pt x="4" y="5"/>
                  </a:cubicBezTo>
                  <a:cubicBezTo>
                    <a:pt x="4" y="5"/>
                    <a:pt x="5" y="5"/>
                    <a:pt x="5" y="5"/>
                  </a:cubicBezTo>
                  <a:cubicBezTo>
                    <a:pt x="5" y="5"/>
                    <a:pt x="5" y="5"/>
                    <a:pt x="5" y="5"/>
                  </a:cubicBezTo>
                  <a:cubicBezTo>
                    <a:pt x="5" y="4"/>
                    <a:pt x="5" y="4"/>
                    <a:pt x="5" y="4"/>
                  </a:cubicBezTo>
                  <a:cubicBezTo>
                    <a:pt x="5" y="4"/>
                    <a:pt x="5" y="3"/>
                    <a:pt x="5" y="3"/>
                  </a:cubicBezTo>
                  <a:cubicBezTo>
                    <a:pt x="5" y="2"/>
                    <a:pt x="5" y="1"/>
                    <a:pt x="4" y="1"/>
                  </a:cubicBezTo>
                  <a:cubicBezTo>
                    <a:pt x="4" y="1"/>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9" name="Freeform 3224">
              <a:extLst>
                <a:ext uri="{FF2B5EF4-FFF2-40B4-BE49-F238E27FC236}">
                  <a16:creationId xmlns:a16="http://schemas.microsoft.com/office/drawing/2014/main" id="{C348ADB5-8982-A97B-FB19-532675ED15F7}"/>
                </a:ext>
              </a:extLst>
            </p:cNvPr>
            <p:cNvSpPr>
              <a:spLocks/>
            </p:cNvSpPr>
            <p:nvPr/>
          </p:nvSpPr>
          <p:spPr bwMode="auto">
            <a:xfrm>
              <a:off x="9648322" y="871614"/>
              <a:ext cx="41382" cy="33106"/>
            </a:xfrm>
            <a:custGeom>
              <a:avLst/>
              <a:gdLst>
                <a:gd name="T0" fmla="*/ 3 w 6"/>
                <a:gd name="T1" fmla="*/ 0 h 5"/>
                <a:gd name="T2" fmla="*/ 1 w 6"/>
                <a:gd name="T3" fmla="*/ 0 h 5"/>
                <a:gd name="T4" fmla="*/ 1 w 6"/>
                <a:gd name="T5" fmla="*/ 1 h 5"/>
                <a:gd name="T6" fmla="*/ 0 w 6"/>
                <a:gd name="T7" fmla="*/ 1 h 5"/>
                <a:gd name="T8" fmla="*/ 0 w 6"/>
                <a:gd name="T9" fmla="*/ 3 h 5"/>
                <a:gd name="T10" fmla="*/ 0 w 6"/>
                <a:gd name="T11" fmla="*/ 3 h 5"/>
                <a:gd name="T12" fmla="*/ 1 w 6"/>
                <a:gd name="T13" fmla="*/ 4 h 5"/>
                <a:gd name="T14" fmla="*/ 3 w 6"/>
                <a:gd name="T15" fmla="*/ 5 h 5"/>
                <a:gd name="T16" fmla="*/ 5 w 6"/>
                <a:gd name="T17" fmla="*/ 4 h 5"/>
                <a:gd name="T18" fmla="*/ 4 w 6"/>
                <a:gd name="T19" fmla="*/ 0 h 5"/>
                <a:gd name="T20" fmla="*/ 3 w 6"/>
                <a:gd name="T2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5">
                  <a:moveTo>
                    <a:pt x="3" y="0"/>
                  </a:moveTo>
                  <a:cubicBezTo>
                    <a:pt x="2" y="0"/>
                    <a:pt x="1" y="0"/>
                    <a:pt x="1" y="0"/>
                  </a:cubicBezTo>
                  <a:cubicBezTo>
                    <a:pt x="1" y="0"/>
                    <a:pt x="1" y="0"/>
                    <a:pt x="1" y="1"/>
                  </a:cubicBezTo>
                  <a:cubicBezTo>
                    <a:pt x="1" y="1"/>
                    <a:pt x="1" y="1"/>
                    <a:pt x="0" y="1"/>
                  </a:cubicBezTo>
                  <a:cubicBezTo>
                    <a:pt x="0" y="1"/>
                    <a:pt x="0" y="2"/>
                    <a:pt x="0" y="3"/>
                  </a:cubicBezTo>
                  <a:cubicBezTo>
                    <a:pt x="0" y="3"/>
                    <a:pt x="0" y="3"/>
                    <a:pt x="0" y="3"/>
                  </a:cubicBezTo>
                  <a:cubicBezTo>
                    <a:pt x="0" y="4"/>
                    <a:pt x="1" y="4"/>
                    <a:pt x="1" y="4"/>
                  </a:cubicBezTo>
                  <a:cubicBezTo>
                    <a:pt x="2" y="5"/>
                    <a:pt x="2" y="5"/>
                    <a:pt x="3" y="5"/>
                  </a:cubicBezTo>
                  <a:cubicBezTo>
                    <a:pt x="4" y="5"/>
                    <a:pt x="4" y="5"/>
                    <a:pt x="5" y="4"/>
                  </a:cubicBezTo>
                  <a:cubicBezTo>
                    <a:pt x="6" y="3"/>
                    <a:pt x="6" y="1"/>
                    <a:pt x="4" y="0"/>
                  </a:cubicBezTo>
                  <a:cubicBezTo>
                    <a:pt x="4"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0" name="Freeform 3225">
              <a:extLst>
                <a:ext uri="{FF2B5EF4-FFF2-40B4-BE49-F238E27FC236}">
                  <a16:creationId xmlns:a16="http://schemas.microsoft.com/office/drawing/2014/main" id="{D21F6FAC-1DD1-E1C9-102A-B73D3E439C21}"/>
                </a:ext>
              </a:extLst>
            </p:cNvPr>
            <p:cNvSpPr>
              <a:spLocks/>
            </p:cNvSpPr>
            <p:nvPr/>
          </p:nvSpPr>
          <p:spPr bwMode="auto">
            <a:xfrm>
              <a:off x="7121252" y="-118799"/>
              <a:ext cx="38623" cy="38623"/>
            </a:xfrm>
            <a:custGeom>
              <a:avLst/>
              <a:gdLst>
                <a:gd name="T0" fmla="*/ 3 w 6"/>
                <a:gd name="T1" fmla="*/ 0 h 6"/>
                <a:gd name="T2" fmla="*/ 0 w 6"/>
                <a:gd name="T3" fmla="*/ 1 h 6"/>
                <a:gd name="T4" fmla="*/ 0 w 6"/>
                <a:gd name="T5" fmla="*/ 1 h 6"/>
                <a:gd name="T6" fmla="*/ 0 w 6"/>
                <a:gd name="T7" fmla="*/ 2 h 6"/>
                <a:gd name="T8" fmla="*/ 1 w 6"/>
                <a:gd name="T9" fmla="*/ 5 h 6"/>
                <a:gd name="T10" fmla="*/ 2 w 6"/>
                <a:gd name="T11" fmla="*/ 6 h 6"/>
                <a:gd name="T12" fmla="*/ 3 w 6"/>
                <a:gd name="T13" fmla="*/ 6 h 6"/>
                <a:gd name="T14" fmla="*/ 3 w 6"/>
                <a:gd name="T15" fmla="*/ 6 h 6"/>
                <a:gd name="T16" fmla="*/ 4 w 6"/>
                <a:gd name="T17" fmla="*/ 5 h 6"/>
                <a:gd name="T18" fmla="*/ 4 w 6"/>
                <a:gd name="T19" fmla="*/ 5 h 6"/>
                <a:gd name="T20" fmla="*/ 5 w 6"/>
                <a:gd name="T21" fmla="*/ 5 h 6"/>
                <a:gd name="T22" fmla="*/ 4 w 6"/>
                <a:gd name="T23" fmla="*/ 1 h 6"/>
                <a:gd name="T24" fmla="*/ 3 w 6"/>
                <a:gd name="T2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6">
                  <a:moveTo>
                    <a:pt x="3" y="0"/>
                  </a:moveTo>
                  <a:cubicBezTo>
                    <a:pt x="2" y="0"/>
                    <a:pt x="1" y="1"/>
                    <a:pt x="0" y="1"/>
                  </a:cubicBezTo>
                  <a:cubicBezTo>
                    <a:pt x="0" y="1"/>
                    <a:pt x="0" y="1"/>
                    <a:pt x="0" y="1"/>
                  </a:cubicBezTo>
                  <a:cubicBezTo>
                    <a:pt x="0" y="2"/>
                    <a:pt x="0" y="2"/>
                    <a:pt x="0" y="2"/>
                  </a:cubicBezTo>
                  <a:cubicBezTo>
                    <a:pt x="0" y="3"/>
                    <a:pt x="0" y="4"/>
                    <a:pt x="1" y="5"/>
                  </a:cubicBezTo>
                  <a:cubicBezTo>
                    <a:pt x="1" y="5"/>
                    <a:pt x="2" y="6"/>
                    <a:pt x="2" y="6"/>
                  </a:cubicBezTo>
                  <a:cubicBezTo>
                    <a:pt x="2" y="6"/>
                    <a:pt x="3" y="6"/>
                    <a:pt x="3" y="6"/>
                  </a:cubicBezTo>
                  <a:cubicBezTo>
                    <a:pt x="3" y="6"/>
                    <a:pt x="3" y="6"/>
                    <a:pt x="3" y="6"/>
                  </a:cubicBezTo>
                  <a:cubicBezTo>
                    <a:pt x="3" y="6"/>
                    <a:pt x="4" y="6"/>
                    <a:pt x="4" y="5"/>
                  </a:cubicBezTo>
                  <a:cubicBezTo>
                    <a:pt x="4" y="5"/>
                    <a:pt x="4" y="5"/>
                    <a:pt x="4" y="5"/>
                  </a:cubicBezTo>
                  <a:cubicBezTo>
                    <a:pt x="4" y="5"/>
                    <a:pt x="5" y="5"/>
                    <a:pt x="5" y="5"/>
                  </a:cubicBezTo>
                  <a:cubicBezTo>
                    <a:pt x="6" y="3"/>
                    <a:pt x="5" y="2"/>
                    <a:pt x="4" y="1"/>
                  </a:cubicBezTo>
                  <a:cubicBezTo>
                    <a:pt x="4"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1" name="Freeform 3226">
              <a:extLst>
                <a:ext uri="{FF2B5EF4-FFF2-40B4-BE49-F238E27FC236}">
                  <a16:creationId xmlns:a16="http://schemas.microsoft.com/office/drawing/2014/main" id="{60378028-9BB4-A1C6-3B1C-47A3CAC9FC1C}"/>
                </a:ext>
              </a:extLst>
            </p:cNvPr>
            <p:cNvSpPr>
              <a:spLocks/>
            </p:cNvSpPr>
            <p:nvPr/>
          </p:nvSpPr>
          <p:spPr bwMode="auto">
            <a:xfrm>
              <a:off x="7278504" y="137771"/>
              <a:ext cx="24829" cy="24829"/>
            </a:xfrm>
            <a:custGeom>
              <a:avLst/>
              <a:gdLst>
                <a:gd name="T0" fmla="*/ 2 w 4"/>
                <a:gd name="T1" fmla="*/ 0 h 4"/>
                <a:gd name="T2" fmla="*/ 1 w 4"/>
                <a:gd name="T3" fmla="*/ 0 h 4"/>
                <a:gd name="T4" fmla="*/ 0 w 4"/>
                <a:gd name="T5" fmla="*/ 0 h 4"/>
                <a:gd name="T6" fmla="*/ 0 w 4"/>
                <a:gd name="T7" fmla="*/ 1 h 4"/>
                <a:gd name="T8" fmla="*/ 0 w 4"/>
                <a:gd name="T9" fmla="*/ 2 h 4"/>
                <a:gd name="T10" fmla="*/ 0 w 4"/>
                <a:gd name="T11" fmla="*/ 2 h 4"/>
                <a:gd name="T12" fmla="*/ 0 w 4"/>
                <a:gd name="T13" fmla="*/ 3 h 4"/>
                <a:gd name="T14" fmla="*/ 0 w 4"/>
                <a:gd name="T15" fmla="*/ 3 h 4"/>
                <a:gd name="T16" fmla="*/ 0 w 4"/>
                <a:gd name="T17" fmla="*/ 3 h 4"/>
                <a:gd name="T18" fmla="*/ 2 w 4"/>
                <a:gd name="T19" fmla="*/ 4 h 4"/>
                <a:gd name="T20" fmla="*/ 3 w 4"/>
                <a:gd name="T21" fmla="*/ 3 h 4"/>
                <a:gd name="T22" fmla="*/ 3 w 4"/>
                <a:gd name="T23" fmla="*/ 3 h 4"/>
                <a:gd name="T24" fmla="*/ 3 w 4"/>
                <a:gd name="T25" fmla="*/ 2 h 4"/>
                <a:gd name="T26" fmla="*/ 4 w 4"/>
                <a:gd name="T27" fmla="*/ 2 h 4"/>
                <a:gd name="T28" fmla="*/ 4 w 4"/>
                <a:gd name="T29" fmla="*/ 2 h 4"/>
                <a:gd name="T30" fmla="*/ 3 w 4"/>
                <a:gd name="T31" fmla="*/ 0 h 4"/>
                <a:gd name="T32" fmla="*/ 2 w 4"/>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4">
                  <a:moveTo>
                    <a:pt x="2" y="0"/>
                  </a:moveTo>
                  <a:cubicBezTo>
                    <a:pt x="1" y="0"/>
                    <a:pt x="1" y="0"/>
                    <a:pt x="1" y="0"/>
                  </a:cubicBezTo>
                  <a:cubicBezTo>
                    <a:pt x="1" y="0"/>
                    <a:pt x="1" y="0"/>
                    <a:pt x="0" y="0"/>
                  </a:cubicBezTo>
                  <a:cubicBezTo>
                    <a:pt x="0" y="0"/>
                    <a:pt x="0" y="0"/>
                    <a:pt x="0" y="1"/>
                  </a:cubicBezTo>
                  <a:cubicBezTo>
                    <a:pt x="0" y="1"/>
                    <a:pt x="0" y="1"/>
                    <a:pt x="0" y="2"/>
                  </a:cubicBezTo>
                  <a:cubicBezTo>
                    <a:pt x="0" y="2"/>
                    <a:pt x="0" y="2"/>
                    <a:pt x="0" y="2"/>
                  </a:cubicBezTo>
                  <a:cubicBezTo>
                    <a:pt x="0" y="2"/>
                    <a:pt x="0" y="2"/>
                    <a:pt x="0" y="3"/>
                  </a:cubicBezTo>
                  <a:cubicBezTo>
                    <a:pt x="0" y="3"/>
                    <a:pt x="0" y="3"/>
                    <a:pt x="0" y="3"/>
                  </a:cubicBezTo>
                  <a:cubicBezTo>
                    <a:pt x="0" y="3"/>
                    <a:pt x="0" y="3"/>
                    <a:pt x="0" y="3"/>
                  </a:cubicBezTo>
                  <a:cubicBezTo>
                    <a:pt x="1" y="4"/>
                    <a:pt x="1" y="4"/>
                    <a:pt x="2" y="4"/>
                  </a:cubicBezTo>
                  <a:cubicBezTo>
                    <a:pt x="2" y="4"/>
                    <a:pt x="3" y="3"/>
                    <a:pt x="3" y="3"/>
                  </a:cubicBezTo>
                  <a:cubicBezTo>
                    <a:pt x="3" y="3"/>
                    <a:pt x="3" y="3"/>
                    <a:pt x="3" y="3"/>
                  </a:cubicBezTo>
                  <a:cubicBezTo>
                    <a:pt x="3" y="3"/>
                    <a:pt x="3" y="2"/>
                    <a:pt x="3" y="2"/>
                  </a:cubicBezTo>
                  <a:cubicBezTo>
                    <a:pt x="3" y="2"/>
                    <a:pt x="3" y="2"/>
                    <a:pt x="4" y="2"/>
                  </a:cubicBezTo>
                  <a:cubicBezTo>
                    <a:pt x="4" y="2"/>
                    <a:pt x="4" y="2"/>
                    <a:pt x="4" y="2"/>
                  </a:cubicBezTo>
                  <a:cubicBezTo>
                    <a:pt x="4" y="1"/>
                    <a:pt x="3" y="1"/>
                    <a:pt x="3"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2" name="Freeform 3227">
              <a:extLst>
                <a:ext uri="{FF2B5EF4-FFF2-40B4-BE49-F238E27FC236}">
                  <a16:creationId xmlns:a16="http://schemas.microsoft.com/office/drawing/2014/main" id="{376B5FE1-3D03-4E6B-C7E4-1DE4FD7B715E}"/>
                </a:ext>
              </a:extLst>
            </p:cNvPr>
            <p:cNvSpPr>
              <a:spLocks/>
            </p:cNvSpPr>
            <p:nvPr/>
          </p:nvSpPr>
          <p:spPr bwMode="auto">
            <a:xfrm>
              <a:off x="6897788" y="-242945"/>
              <a:ext cx="24829" cy="24829"/>
            </a:xfrm>
            <a:custGeom>
              <a:avLst/>
              <a:gdLst>
                <a:gd name="T0" fmla="*/ 2 w 4"/>
                <a:gd name="T1" fmla="*/ 0 h 4"/>
                <a:gd name="T2" fmla="*/ 0 w 4"/>
                <a:gd name="T3" fmla="*/ 1 h 4"/>
                <a:gd name="T4" fmla="*/ 1 w 4"/>
                <a:gd name="T5" fmla="*/ 4 h 4"/>
                <a:gd name="T6" fmla="*/ 2 w 4"/>
                <a:gd name="T7" fmla="*/ 4 h 4"/>
                <a:gd name="T8" fmla="*/ 3 w 4"/>
                <a:gd name="T9" fmla="*/ 4 h 4"/>
                <a:gd name="T10" fmla="*/ 3 w 4"/>
                <a:gd name="T11" fmla="*/ 4 h 4"/>
                <a:gd name="T12" fmla="*/ 3 w 4"/>
                <a:gd name="T13" fmla="*/ 3 h 4"/>
                <a:gd name="T14" fmla="*/ 3 w 4"/>
                <a:gd name="T15" fmla="*/ 3 h 4"/>
                <a:gd name="T16" fmla="*/ 4 w 4"/>
                <a:gd name="T17" fmla="*/ 3 h 4"/>
                <a:gd name="T18" fmla="*/ 3 w 4"/>
                <a:gd name="T19" fmla="*/ 1 h 4"/>
                <a:gd name="T20" fmla="*/ 2 w 4"/>
                <a:gd name="T2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4">
                  <a:moveTo>
                    <a:pt x="2" y="0"/>
                  </a:moveTo>
                  <a:cubicBezTo>
                    <a:pt x="1" y="0"/>
                    <a:pt x="1" y="1"/>
                    <a:pt x="0" y="1"/>
                  </a:cubicBezTo>
                  <a:cubicBezTo>
                    <a:pt x="0" y="2"/>
                    <a:pt x="0" y="3"/>
                    <a:pt x="1" y="4"/>
                  </a:cubicBezTo>
                  <a:cubicBezTo>
                    <a:pt x="1" y="4"/>
                    <a:pt x="1" y="4"/>
                    <a:pt x="2" y="4"/>
                  </a:cubicBezTo>
                  <a:cubicBezTo>
                    <a:pt x="2" y="4"/>
                    <a:pt x="2" y="4"/>
                    <a:pt x="3" y="4"/>
                  </a:cubicBezTo>
                  <a:cubicBezTo>
                    <a:pt x="3" y="4"/>
                    <a:pt x="3" y="4"/>
                    <a:pt x="3" y="4"/>
                  </a:cubicBezTo>
                  <a:cubicBezTo>
                    <a:pt x="3" y="4"/>
                    <a:pt x="3" y="4"/>
                    <a:pt x="3" y="3"/>
                  </a:cubicBezTo>
                  <a:cubicBezTo>
                    <a:pt x="3" y="3"/>
                    <a:pt x="3" y="3"/>
                    <a:pt x="3" y="3"/>
                  </a:cubicBezTo>
                  <a:cubicBezTo>
                    <a:pt x="4" y="3"/>
                    <a:pt x="4" y="3"/>
                    <a:pt x="4" y="3"/>
                  </a:cubicBezTo>
                  <a:cubicBezTo>
                    <a:pt x="4" y="2"/>
                    <a:pt x="4" y="1"/>
                    <a:pt x="3" y="1"/>
                  </a:cubicBezTo>
                  <a:cubicBezTo>
                    <a:pt x="3"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3" name="Freeform 3228">
              <a:extLst>
                <a:ext uri="{FF2B5EF4-FFF2-40B4-BE49-F238E27FC236}">
                  <a16:creationId xmlns:a16="http://schemas.microsoft.com/office/drawing/2014/main" id="{48AD4282-D5BA-0A2B-BEDB-A47334B15041}"/>
                </a:ext>
              </a:extLst>
            </p:cNvPr>
            <p:cNvSpPr>
              <a:spLocks/>
            </p:cNvSpPr>
            <p:nvPr/>
          </p:nvSpPr>
          <p:spPr bwMode="auto">
            <a:xfrm>
              <a:off x="7107458" y="137771"/>
              <a:ext cx="24829" cy="24829"/>
            </a:xfrm>
            <a:custGeom>
              <a:avLst/>
              <a:gdLst>
                <a:gd name="T0" fmla="*/ 2 w 4"/>
                <a:gd name="T1" fmla="*/ 0 h 4"/>
                <a:gd name="T2" fmla="*/ 2 w 4"/>
                <a:gd name="T3" fmla="*/ 0 h 4"/>
                <a:gd name="T4" fmla="*/ 1 w 4"/>
                <a:gd name="T5" fmla="*/ 0 h 4"/>
                <a:gd name="T6" fmla="*/ 1 w 4"/>
                <a:gd name="T7" fmla="*/ 1 h 4"/>
                <a:gd name="T8" fmla="*/ 1 w 4"/>
                <a:gd name="T9" fmla="*/ 3 h 4"/>
                <a:gd name="T10" fmla="*/ 1 w 4"/>
                <a:gd name="T11" fmla="*/ 3 h 4"/>
                <a:gd name="T12" fmla="*/ 2 w 4"/>
                <a:gd name="T13" fmla="*/ 4 h 4"/>
                <a:gd name="T14" fmla="*/ 2 w 4"/>
                <a:gd name="T15" fmla="*/ 4 h 4"/>
                <a:gd name="T16" fmla="*/ 3 w 4"/>
                <a:gd name="T17" fmla="*/ 4 h 4"/>
                <a:gd name="T18" fmla="*/ 3 w 4"/>
                <a:gd name="T19" fmla="*/ 3 h 4"/>
                <a:gd name="T20" fmla="*/ 4 w 4"/>
                <a:gd name="T21" fmla="*/ 3 h 4"/>
                <a:gd name="T22" fmla="*/ 4 w 4"/>
                <a:gd name="T23" fmla="*/ 2 h 4"/>
                <a:gd name="T24" fmla="*/ 4 w 4"/>
                <a:gd name="T25" fmla="*/ 2 h 4"/>
                <a:gd name="T26" fmla="*/ 3 w 4"/>
                <a:gd name="T27" fmla="*/ 0 h 4"/>
                <a:gd name="T28" fmla="*/ 3 w 4"/>
                <a:gd name="T29" fmla="*/ 0 h 4"/>
                <a:gd name="T30" fmla="*/ 2 w 4"/>
                <a:gd name="T31" fmla="*/ 0 h 4"/>
                <a:gd name="T32" fmla="*/ 2 w 4"/>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4">
                  <a:moveTo>
                    <a:pt x="2" y="0"/>
                  </a:moveTo>
                  <a:cubicBezTo>
                    <a:pt x="2" y="0"/>
                    <a:pt x="2" y="0"/>
                    <a:pt x="2" y="0"/>
                  </a:cubicBezTo>
                  <a:cubicBezTo>
                    <a:pt x="1" y="0"/>
                    <a:pt x="1" y="0"/>
                    <a:pt x="1" y="0"/>
                  </a:cubicBezTo>
                  <a:cubicBezTo>
                    <a:pt x="1" y="0"/>
                    <a:pt x="1" y="0"/>
                    <a:pt x="1" y="1"/>
                  </a:cubicBezTo>
                  <a:cubicBezTo>
                    <a:pt x="0" y="2"/>
                    <a:pt x="0" y="3"/>
                    <a:pt x="1" y="3"/>
                  </a:cubicBezTo>
                  <a:cubicBezTo>
                    <a:pt x="1" y="3"/>
                    <a:pt x="1" y="3"/>
                    <a:pt x="1" y="3"/>
                  </a:cubicBezTo>
                  <a:cubicBezTo>
                    <a:pt x="1" y="3"/>
                    <a:pt x="1" y="3"/>
                    <a:pt x="2" y="4"/>
                  </a:cubicBezTo>
                  <a:cubicBezTo>
                    <a:pt x="2" y="4"/>
                    <a:pt x="2" y="4"/>
                    <a:pt x="2" y="4"/>
                  </a:cubicBezTo>
                  <a:cubicBezTo>
                    <a:pt x="3" y="4"/>
                    <a:pt x="3" y="4"/>
                    <a:pt x="3" y="4"/>
                  </a:cubicBezTo>
                  <a:cubicBezTo>
                    <a:pt x="3" y="3"/>
                    <a:pt x="3" y="3"/>
                    <a:pt x="3" y="3"/>
                  </a:cubicBezTo>
                  <a:cubicBezTo>
                    <a:pt x="4" y="3"/>
                    <a:pt x="4" y="3"/>
                    <a:pt x="4" y="3"/>
                  </a:cubicBezTo>
                  <a:cubicBezTo>
                    <a:pt x="4" y="3"/>
                    <a:pt x="4" y="2"/>
                    <a:pt x="4" y="2"/>
                  </a:cubicBezTo>
                  <a:cubicBezTo>
                    <a:pt x="4" y="2"/>
                    <a:pt x="4" y="2"/>
                    <a:pt x="4" y="2"/>
                  </a:cubicBezTo>
                  <a:cubicBezTo>
                    <a:pt x="4" y="1"/>
                    <a:pt x="4" y="0"/>
                    <a:pt x="3" y="0"/>
                  </a:cubicBezTo>
                  <a:cubicBezTo>
                    <a:pt x="3" y="0"/>
                    <a:pt x="3" y="0"/>
                    <a:pt x="3" y="0"/>
                  </a:cubicBezTo>
                  <a:cubicBezTo>
                    <a:pt x="3" y="0"/>
                    <a:pt x="3"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4" name="Freeform 3229">
              <a:extLst>
                <a:ext uri="{FF2B5EF4-FFF2-40B4-BE49-F238E27FC236}">
                  <a16:creationId xmlns:a16="http://schemas.microsoft.com/office/drawing/2014/main" id="{8B51ABB8-144A-46D9-FF0E-36C12490A8C2}"/>
                </a:ext>
              </a:extLst>
            </p:cNvPr>
            <p:cNvSpPr>
              <a:spLocks/>
            </p:cNvSpPr>
            <p:nvPr/>
          </p:nvSpPr>
          <p:spPr bwMode="auto">
            <a:xfrm>
              <a:off x="7303333" y="728156"/>
              <a:ext cx="27588" cy="24829"/>
            </a:xfrm>
            <a:custGeom>
              <a:avLst/>
              <a:gdLst>
                <a:gd name="T0" fmla="*/ 2 w 4"/>
                <a:gd name="T1" fmla="*/ 0 h 4"/>
                <a:gd name="T2" fmla="*/ 2 w 4"/>
                <a:gd name="T3" fmla="*/ 0 h 4"/>
                <a:gd name="T4" fmla="*/ 1 w 4"/>
                <a:gd name="T5" fmla="*/ 0 h 4"/>
                <a:gd name="T6" fmla="*/ 0 w 4"/>
                <a:gd name="T7" fmla="*/ 1 h 4"/>
                <a:gd name="T8" fmla="*/ 0 w 4"/>
                <a:gd name="T9" fmla="*/ 2 h 4"/>
                <a:gd name="T10" fmla="*/ 0 w 4"/>
                <a:gd name="T11" fmla="*/ 3 h 4"/>
                <a:gd name="T12" fmla="*/ 1 w 4"/>
                <a:gd name="T13" fmla="*/ 4 h 4"/>
                <a:gd name="T14" fmla="*/ 1 w 4"/>
                <a:gd name="T15" fmla="*/ 4 h 4"/>
                <a:gd name="T16" fmla="*/ 1 w 4"/>
                <a:gd name="T17" fmla="*/ 4 h 4"/>
                <a:gd name="T18" fmla="*/ 2 w 4"/>
                <a:gd name="T19" fmla="*/ 4 h 4"/>
                <a:gd name="T20" fmla="*/ 3 w 4"/>
                <a:gd name="T21" fmla="*/ 3 h 4"/>
                <a:gd name="T22" fmla="*/ 3 w 4"/>
                <a:gd name="T23" fmla="*/ 1 h 4"/>
                <a:gd name="T24" fmla="*/ 3 w 4"/>
                <a:gd name="T25" fmla="*/ 1 h 4"/>
                <a:gd name="T26" fmla="*/ 3 w 4"/>
                <a:gd name="T27" fmla="*/ 1 h 4"/>
                <a:gd name="T28" fmla="*/ 3 w 4"/>
                <a:gd name="T29" fmla="*/ 1 h 4"/>
                <a:gd name="T30" fmla="*/ 3 w 4"/>
                <a:gd name="T31" fmla="*/ 0 h 4"/>
                <a:gd name="T32" fmla="*/ 2 w 4"/>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4">
                  <a:moveTo>
                    <a:pt x="2" y="0"/>
                  </a:moveTo>
                  <a:cubicBezTo>
                    <a:pt x="2" y="0"/>
                    <a:pt x="2" y="0"/>
                    <a:pt x="2" y="0"/>
                  </a:cubicBezTo>
                  <a:cubicBezTo>
                    <a:pt x="2" y="0"/>
                    <a:pt x="1" y="0"/>
                    <a:pt x="1" y="0"/>
                  </a:cubicBezTo>
                  <a:cubicBezTo>
                    <a:pt x="1" y="0"/>
                    <a:pt x="0" y="1"/>
                    <a:pt x="0" y="1"/>
                  </a:cubicBezTo>
                  <a:cubicBezTo>
                    <a:pt x="0" y="1"/>
                    <a:pt x="0" y="2"/>
                    <a:pt x="0" y="2"/>
                  </a:cubicBezTo>
                  <a:cubicBezTo>
                    <a:pt x="0" y="3"/>
                    <a:pt x="0" y="3"/>
                    <a:pt x="0" y="3"/>
                  </a:cubicBezTo>
                  <a:cubicBezTo>
                    <a:pt x="0" y="3"/>
                    <a:pt x="0" y="4"/>
                    <a:pt x="1" y="4"/>
                  </a:cubicBezTo>
                  <a:cubicBezTo>
                    <a:pt x="1" y="4"/>
                    <a:pt x="1" y="4"/>
                    <a:pt x="1" y="4"/>
                  </a:cubicBezTo>
                  <a:cubicBezTo>
                    <a:pt x="1" y="4"/>
                    <a:pt x="1" y="4"/>
                    <a:pt x="1" y="4"/>
                  </a:cubicBezTo>
                  <a:cubicBezTo>
                    <a:pt x="1" y="4"/>
                    <a:pt x="2" y="4"/>
                    <a:pt x="2" y="4"/>
                  </a:cubicBezTo>
                  <a:cubicBezTo>
                    <a:pt x="2" y="4"/>
                    <a:pt x="3" y="4"/>
                    <a:pt x="3" y="3"/>
                  </a:cubicBezTo>
                  <a:cubicBezTo>
                    <a:pt x="4" y="3"/>
                    <a:pt x="4" y="2"/>
                    <a:pt x="3" y="1"/>
                  </a:cubicBezTo>
                  <a:cubicBezTo>
                    <a:pt x="3" y="1"/>
                    <a:pt x="3" y="1"/>
                    <a:pt x="3" y="1"/>
                  </a:cubicBezTo>
                  <a:cubicBezTo>
                    <a:pt x="3" y="1"/>
                    <a:pt x="3" y="1"/>
                    <a:pt x="3" y="1"/>
                  </a:cubicBezTo>
                  <a:cubicBezTo>
                    <a:pt x="3" y="1"/>
                    <a:pt x="3" y="1"/>
                    <a:pt x="3" y="1"/>
                  </a:cubicBezTo>
                  <a:cubicBezTo>
                    <a:pt x="3" y="0"/>
                    <a:pt x="3" y="0"/>
                    <a:pt x="3"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5" name="Freeform 3230">
              <a:extLst>
                <a:ext uri="{FF2B5EF4-FFF2-40B4-BE49-F238E27FC236}">
                  <a16:creationId xmlns:a16="http://schemas.microsoft.com/office/drawing/2014/main" id="{EE1CE3AF-3C01-7EF0-9ACB-76BA731CE807}"/>
                </a:ext>
              </a:extLst>
            </p:cNvPr>
            <p:cNvSpPr>
              <a:spLocks/>
            </p:cNvSpPr>
            <p:nvPr/>
          </p:nvSpPr>
          <p:spPr bwMode="auto">
            <a:xfrm>
              <a:off x="6883994" y="824715"/>
              <a:ext cx="27588" cy="19312"/>
            </a:xfrm>
            <a:custGeom>
              <a:avLst/>
              <a:gdLst>
                <a:gd name="T0" fmla="*/ 2 w 4"/>
                <a:gd name="T1" fmla="*/ 0 h 3"/>
                <a:gd name="T2" fmla="*/ 1 w 4"/>
                <a:gd name="T3" fmla="*/ 0 h 3"/>
                <a:gd name="T4" fmla="*/ 1 w 4"/>
                <a:gd name="T5" fmla="*/ 3 h 3"/>
                <a:gd name="T6" fmla="*/ 2 w 4"/>
                <a:gd name="T7" fmla="*/ 3 h 3"/>
                <a:gd name="T8" fmla="*/ 4 w 4"/>
                <a:gd name="T9" fmla="*/ 3 h 3"/>
                <a:gd name="T10" fmla="*/ 4 w 4"/>
                <a:gd name="T11" fmla="*/ 2 h 3"/>
                <a:gd name="T12" fmla="*/ 4 w 4"/>
                <a:gd name="T13" fmla="*/ 2 h 3"/>
                <a:gd name="T14" fmla="*/ 4 w 4"/>
                <a:gd name="T15" fmla="*/ 1 h 3"/>
                <a:gd name="T16" fmla="*/ 4 w 4"/>
                <a:gd name="T17" fmla="*/ 1 h 3"/>
                <a:gd name="T18" fmla="*/ 4 w 4"/>
                <a:gd name="T19" fmla="*/ 0 h 3"/>
                <a:gd name="T20" fmla="*/ 3 w 4"/>
                <a:gd name="T21" fmla="*/ 0 h 3"/>
                <a:gd name="T22" fmla="*/ 3 w 4"/>
                <a:gd name="T23" fmla="*/ 0 h 3"/>
                <a:gd name="T24" fmla="*/ 2 w 4"/>
                <a:gd name="T25"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3">
                  <a:moveTo>
                    <a:pt x="2" y="0"/>
                  </a:moveTo>
                  <a:cubicBezTo>
                    <a:pt x="2" y="0"/>
                    <a:pt x="1" y="0"/>
                    <a:pt x="1" y="0"/>
                  </a:cubicBezTo>
                  <a:cubicBezTo>
                    <a:pt x="0" y="1"/>
                    <a:pt x="0" y="2"/>
                    <a:pt x="1" y="3"/>
                  </a:cubicBezTo>
                  <a:cubicBezTo>
                    <a:pt x="2" y="3"/>
                    <a:pt x="2" y="3"/>
                    <a:pt x="2" y="3"/>
                  </a:cubicBezTo>
                  <a:cubicBezTo>
                    <a:pt x="3" y="3"/>
                    <a:pt x="4" y="3"/>
                    <a:pt x="4" y="3"/>
                  </a:cubicBezTo>
                  <a:cubicBezTo>
                    <a:pt x="4" y="2"/>
                    <a:pt x="4" y="2"/>
                    <a:pt x="4" y="2"/>
                  </a:cubicBezTo>
                  <a:cubicBezTo>
                    <a:pt x="4" y="2"/>
                    <a:pt x="4" y="2"/>
                    <a:pt x="4" y="2"/>
                  </a:cubicBezTo>
                  <a:cubicBezTo>
                    <a:pt x="4" y="2"/>
                    <a:pt x="4" y="1"/>
                    <a:pt x="4" y="1"/>
                  </a:cubicBezTo>
                  <a:cubicBezTo>
                    <a:pt x="4" y="1"/>
                    <a:pt x="4" y="1"/>
                    <a:pt x="4" y="1"/>
                  </a:cubicBezTo>
                  <a:cubicBezTo>
                    <a:pt x="4" y="1"/>
                    <a:pt x="4" y="0"/>
                    <a:pt x="4" y="0"/>
                  </a:cubicBezTo>
                  <a:cubicBezTo>
                    <a:pt x="4" y="0"/>
                    <a:pt x="4" y="0"/>
                    <a:pt x="3" y="0"/>
                  </a:cubicBezTo>
                  <a:cubicBezTo>
                    <a:pt x="3" y="0"/>
                    <a:pt x="3" y="0"/>
                    <a:pt x="3" y="0"/>
                  </a:cubicBezTo>
                  <a:cubicBezTo>
                    <a:pt x="3" y="0"/>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6" name="Freeform 3231">
              <a:extLst>
                <a:ext uri="{FF2B5EF4-FFF2-40B4-BE49-F238E27FC236}">
                  <a16:creationId xmlns:a16="http://schemas.microsoft.com/office/drawing/2014/main" id="{A916DDBB-45A8-D092-5CA0-990F89A7737C}"/>
                </a:ext>
              </a:extLst>
            </p:cNvPr>
            <p:cNvSpPr>
              <a:spLocks/>
            </p:cNvSpPr>
            <p:nvPr/>
          </p:nvSpPr>
          <p:spPr bwMode="auto">
            <a:xfrm>
              <a:off x="7794401" y="347440"/>
              <a:ext cx="27588" cy="24829"/>
            </a:xfrm>
            <a:custGeom>
              <a:avLst/>
              <a:gdLst>
                <a:gd name="T0" fmla="*/ 2 w 4"/>
                <a:gd name="T1" fmla="*/ 0 h 4"/>
                <a:gd name="T2" fmla="*/ 0 w 4"/>
                <a:gd name="T3" fmla="*/ 1 h 4"/>
                <a:gd name="T4" fmla="*/ 0 w 4"/>
                <a:gd name="T5" fmla="*/ 1 h 4"/>
                <a:gd name="T6" fmla="*/ 0 w 4"/>
                <a:gd name="T7" fmla="*/ 1 h 4"/>
                <a:gd name="T8" fmla="*/ 0 w 4"/>
                <a:gd name="T9" fmla="*/ 2 h 4"/>
                <a:gd name="T10" fmla="*/ 0 w 4"/>
                <a:gd name="T11" fmla="*/ 2 h 4"/>
                <a:gd name="T12" fmla="*/ 0 w 4"/>
                <a:gd name="T13" fmla="*/ 3 h 4"/>
                <a:gd name="T14" fmla="*/ 0 w 4"/>
                <a:gd name="T15" fmla="*/ 3 h 4"/>
                <a:gd name="T16" fmla="*/ 1 w 4"/>
                <a:gd name="T17" fmla="*/ 3 h 4"/>
                <a:gd name="T18" fmla="*/ 2 w 4"/>
                <a:gd name="T19" fmla="*/ 4 h 4"/>
                <a:gd name="T20" fmla="*/ 3 w 4"/>
                <a:gd name="T21" fmla="*/ 3 h 4"/>
                <a:gd name="T22" fmla="*/ 3 w 4"/>
                <a:gd name="T23" fmla="*/ 3 h 4"/>
                <a:gd name="T24" fmla="*/ 3 w 4"/>
                <a:gd name="T25" fmla="*/ 3 h 4"/>
                <a:gd name="T26" fmla="*/ 3 w 4"/>
                <a:gd name="T27" fmla="*/ 2 h 4"/>
                <a:gd name="T28" fmla="*/ 4 w 4"/>
                <a:gd name="T29" fmla="*/ 2 h 4"/>
                <a:gd name="T30" fmla="*/ 3 w 4"/>
                <a:gd name="T31" fmla="*/ 1 h 4"/>
                <a:gd name="T32" fmla="*/ 3 w 4"/>
                <a:gd name="T33" fmla="*/ 0 h 4"/>
                <a:gd name="T34" fmla="*/ 3 w 4"/>
                <a:gd name="T35" fmla="*/ 0 h 4"/>
                <a:gd name="T36" fmla="*/ 2 w 4"/>
                <a:gd name="T3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 h="4">
                  <a:moveTo>
                    <a:pt x="2" y="0"/>
                  </a:moveTo>
                  <a:cubicBezTo>
                    <a:pt x="1" y="0"/>
                    <a:pt x="0" y="0"/>
                    <a:pt x="0" y="1"/>
                  </a:cubicBezTo>
                  <a:cubicBezTo>
                    <a:pt x="0" y="1"/>
                    <a:pt x="0" y="1"/>
                    <a:pt x="0" y="1"/>
                  </a:cubicBezTo>
                  <a:cubicBezTo>
                    <a:pt x="0" y="1"/>
                    <a:pt x="0" y="1"/>
                    <a:pt x="0" y="1"/>
                  </a:cubicBezTo>
                  <a:cubicBezTo>
                    <a:pt x="0" y="1"/>
                    <a:pt x="0" y="1"/>
                    <a:pt x="0" y="2"/>
                  </a:cubicBezTo>
                  <a:cubicBezTo>
                    <a:pt x="0" y="2"/>
                    <a:pt x="0" y="2"/>
                    <a:pt x="0" y="2"/>
                  </a:cubicBezTo>
                  <a:cubicBezTo>
                    <a:pt x="0" y="2"/>
                    <a:pt x="0" y="3"/>
                    <a:pt x="0" y="3"/>
                  </a:cubicBezTo>
                  <a:cubicBezTo>
                    <a:pt x="0" y="3"/>
                    <a:pt x="0" y="3"/>
                    <a:pt x="0" y="3"/>
                  </a:cubicBezTo>
                  <a:cubicBezTo>
                    <a:pt x="0" y="3"/>
                    <a:pt x="0" y="3"/>
                    <a:pt x="1" y="3"/>
                  </a:cubicBezTo>
                  <a:cubicBezTo>
                    <a:pt x="1" y="4"/>
                    <a:pt x="1" y="4"/>
                    <a:pt x="2" y="4"/>
                  </a:cubicBezTo>
                  <a:cubicBezTo>
                    <a:pt x="2" y="4"/>
                    <a:pt x="3" y="4"/>
                    <a:pt x="3" y="3"/>
                  </a:cubicBezTo>
                  <a:cubicBezTo>
                    <a:pt x="3" y="3"/>
                    <a:pt x="3" y="3"/>
                    <a:pt x="3" y="3"/>
                  </a:cubicBezTo>
                  <a:cubicBezTo>
                    <a:pt x="3" y="3"/>
                    <a:pt x="3" y="3"/>
                    <a:pt x="3" y="3"/>
                  </a:cubicBezTo>
                  <a:cubicBezTo>
                    <a:pt x="3" y="3"/>
                    <a:pt x="3" y="3"/>
                    <a:pt x="3" y="2"/>
                  </a:cubicBezTo>
                  <a:cubicBezTo>
                    <a:pt x="4" y="2"/>
                    <a:pt x="4" y="2"/>
                    <a:pt x="4" y="2"/>
                  </a:cubicBezTo>
                  <a:cubicBezTo>
                    <a:pt x="4" y="2"/>
                    <a:pt x="3" y="1"/>
                    <a:pt x="3" y="1"/>
                  </a:cubicBezTo>
                  <a:cubicBezTo>
                    <a:pt x="3" y="1"/>
                    <a:pt x="3" y="0"/>
                    <a:pt x="3" y="0"/>
                  </a:cubicBezTo>
                  <a:cubicBezTo>
                    <a:pt x="3" y="0"/>
                    <a:pt x="3" y="0"/>
                    <a:pt x="3"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7" name="Freeform 3232">
              <a:extLst>
                <a:ext uri="{FF2B5EF4-FFF2-40B4-BE49-F238E27FC236}">
                  <a16:creationId xmlns:a16="http://schemas.microsoft.com/office/drawing/2014/main" id="{5EC2CD44-D4B7-64EF-0194-C15ABA898CB3}"/>
                </a:ext>
              </a:extLst>
            </p:cNvPr>
            <p:cNvSpPr>
              <a:spLocks/>
            </p:cNvSpPr>
            <p:nvPr/>
          </p:nvSpPr>
          <p:spPr bwMode="auto">
            <a:xfrm>
              <a:off x="8337887" y="758503"/>
              <a:ext cx="22070" cy="27588"/>
            </a:xfrm>
            <a:custGeom>
              <a:avLst/>
              <a:gdLst>
                <a:gd name="T0" fmla="*/ 2 w 3"/>
                <a:gd name="T1" fmla="*/ 0 h 4"/>
                <a:gd name="T2" fmla="*/ 1 w 3"/>
                <a:gd name="T3" fmla="*/ 0 h 4"/>
                <a:gd name="T4" fmla="*/ 0 w 3"/>
                <a:gd name="T5" fmla="*/ 1 h 4"/>
                <a:gd name="T6" fmla="*/ 0 w 3"/>
                <a:gd name="T7" fmla="*/ 1 h 4"/>
                <a:gd name="T8" fmla="*/ 0 w 3"/>
                <a:gd name="T9" fmla="*/ 1 h 4"/>
                <a:gd name="T10" fmla="*/ 0 w 3"/>
                <a:gd name="T11" fmla="*/ 3 h 4"/>
                <a:gd name="T12" fmla="*/ 0 w 3"/>
                <a:gd name="T13" fmla="*/ 3 h 4"/>
                <a:gd name="T14" fmla="*/ 0 w 3"/>
                <a:gd name="T15" fmla="*/ 4 h 4"/>
                <a:gd name="T16" fmla="*/ 2 w 3"/>
                <a:gd name="T17" fmla="*/ 4 h 4"/>
                <a:gd name="T18" fmla="*/ 3 w 3"/>
                <a:gd name="T19" fmla="*/ 3 h 4"/>
                <a:gd name="T20" fmla="*/ 3 w 3"/>
                <a:gd name="T21" fmla="*/ 3 h 4"/>
                <a:gd name="T22" fmla="*/ 3 w 3"/>
                <a:gd name="T23" fmla="*/ 2 h 4"/>
                <a:gd name="T24" fmla="*/ 3 w 3"/>
                <a:gd name="T25" fmla="*/ 2 h 4"/>
                <a:gd name="T26" fmla="*/ 3 w 3"/>
                <a:gd name="T27" fmla="*/ 2 h 4"/>
                <a:gd name="T28" fmla="*/ 3 w 3"/>
                <a:gd name="T29" fmla="*/ 2 h 4"/>
                <a:gd name="T30" fmla="*/ 3 w 3"/>
                <a:gd name="T31" fmla="*/ 1 h 4"/>
                <a:gd name="T32" fmla="*/ 3 w 3"/>
                <a:gd name="T33" fmla="*/ 1 h 4"/>
                <a:gd name="T34" fmla="*/ 2 w 3"/>
                <a:gd name="T35" fmla="*/ 0 h 4"/>
                <a:gd name="T36" fmla="*/ 2 w 3"/>
                <a:gd name="T3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 h="4">
                  <a:moveTo>
                    <a:pt x="2" y="0"/>
                  </a:moveTo>
                  <a:cubicBezTo>
                    <a:pt x="1" y="0"/>
                    <a:pt x="1" y="0"/>
                    <a:pt x="1" y="0"/>
                  </a:cubicBezTo>
                  <a:cubicBezTo>
                    <a:pt x="1" y="0"/>
                    <a:pt x="0" y="1"/>
                    <a:pt x="0" y="1"/>
                  </a:cubicBezTo>
                  <a:cubicBezTo>
                    <a:pt x="0" y="1"/>
                    <a:pt x="0" y="1"/>
                    <a:pt x="0" y="1"/>
                  </a:cubicBezTo>
                  <a:cubicBezTo>
                    <a:pt x="0" y="1"/>
                    <a:pt x="0" y="1"/>
                    <a:pt x="0" y="1"/>
                  </a:cubicBezTo>
                  <a:cubicBezTo>
                    <a:pt x="0" y="2"/>
                    <a:pt x="0" y="2"/>
                    <a:pt x="0" y="3"/>
                  </a:cubicBezTo>
                  <a:cubicBezTo>
                    <a:pt x="0" y="3"/>
                    <a:pt x="0" y="3"/>
                    <a:pt x="0" y="3"/>
                  </a:cubicBezTo>
                  <a:cubicBezTo>
                    <a:pt x="0" y="3"/>
                    <a:pt x="0" y="4"/>
                    <a:pt x="0" y="4"/>
                  </a:cubicBezTo>
                  <a:cubicBezTo>
                    <a:pt x="1" y="4"/>
                    <a:pt x="1" y="4"/>
                    <a:pt x="2" y="4"/>
                  </a:cubicBezTo>
                  <a:cubicBezTo>
                    <a:pt x="2" y="4"/>
                    <a:pt x="3" y="4"/>
                    <a:pt x="3" y="3"/>
                  </a:cubicBezTo>
                  <a:cubicBezTo>
                    <a:pt x="3" y="3"/>
                    <a:pt x="3" y="3"/>
                    <a:pt x="3" y="3"/>
                  </a:cubicBezTo>
                  <a:cubicBezTo>
                    <a:pt x="3" y="3"/>
                    <a:pt x="3" y="2"/>
                    <a:pt x="3" y="2"/>
                  </a:cubicBezTo>
                  <a:cubicBezTo>
                    <a:pt x="3" y="2"/>
                    <a:pt x="3" y="2"/>
                    <a:pt x="3" y="2"/>
                  </a:cubicBezTo>
                  <a:cubicBezTo>
                    <a:pt x="3" y="2"/>
                    <a:pt x="3" y="2"/>
                    <a:pt x="3" y="2"/>
                  </a:cubicBezTo>
                  <a:cubicBezTo>
                    <a:pt x="3" y="2"/>
                    <a:pt x="3" y="2"/>
                    <a:pt x="3" y="2"/>
                  </a:cubicBezTo>
                  <a:cubicBezTo>
                    <a:pt x="3" y="2"/>
                    <a:pt x="3" y="1"/>
                    <a:pt x="3" y="1"/>
                  </a:cubicBezTo>
                  <a:cubicBezTo>
                    <a:pt x="3" y="1"/>
                    <a:pt x="3" y="1"/>
                    <a:pt x="3" y="1"/>
                  </a:cubicBezTo>
                  <a:cubicBezTo>
                    <a:pt x="2" y="1"/>
                    <a:pt x="2"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8" name="Freeform 3233">
              <a:extLst>
                <a:ext uri="{FF2B5EF4-FFF2-40B4-BE49-F238E27FC236}">
                  <a16:creationId xmlns:a16="http://schemas.microsoft.com/office/drawing/2014/main" id="{06CE18C1-97F9-F2E5-F40A-7718E04619A4}"/>
                </a:ext>
              </a:extLst>
            </p:cNvPr>
            <p:cNvSpPr>
              <a:spLocks/>
            </p:cNvSpPr>
            <p:nvPr/>
          </p:nvSpPr>
          <p:spPr bwMode="auto">
            <a:xfrm>
              <a:off x="7998553" y="832991"/>
              <a:ext cx="24829" cy="24829"/>
            </a:xfrm>
            <a:custGeom>
              <a:avLst/>
              <a:gdLst>
                <a:gd name="T0" fmla="*/ 2 w 4"/>
                <a:gd name="T1" fmla="*/ 0 h 4"/>
                <a:gd name="T2" fmla="*/ 1 w 4"/>
                <a:gd name="T3" fmla="*/ 1 h 4"/>
                <a:gd name="T4" fmla="*/ 1 w 4"/>
                <a:gd name="T5" fmla="*/ 4 h 4"/>
                <a:gd name="T6" fmla="*/ 2 w 4"/>
                <a:gd name="T7" fmla="*/ 4 h 4"/>
                <a:gd name="T8" fmla="*/ 4 w 4"/>
                <a:gd name="T9" fmla="*/ 3 h 4"/>
                <a:gd name="T10" fmla="*/ 4 w 4"/>
                <a:gd name="T11" fmla="*/ 2 h 4"/>
                <a:gd name="T12" fmla="*/ 4 w 4"/>
                <a:gd name="T13" fmla="*/ 2 h 4"/>
                <a:gd name="T14" fmla="*/ 4 w 4"/>
                <a:gd name="T15" fmla="*/ 1 h 4"/>
                <a:gd name="T16" fmla="*/ 3 w 4"/>
                <a:gd name="T17" fmla="*/ 1 h 4"/>
                <a:gd name="T18" fmla="*/ 3 w 4"/>
                <a:gd name="T19" fmla="*/ 1 h 4"/>
                <a:gd name="T20" fmla="*/ 2 w 4"/>
                <a:gd name="T2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4">
                  <a:moveTo>
                    <a:pt x="2" y="0"/>
                  </a:moveTo>
                  <a:cubicBezTo>
                    <a:pt x="2" y="0"/>
                    <a:pt x="1" y="1"/>
                    <a:pt x="1" y="1"/>
                  </a:cubicBezTo>
                  <a:cubicBezTo>
                    <a:pt x="0" y="2"/>
                    <a:pt x="0" y="3"/>
                    <a:pt x="1" y="4"/>
                  </a:cubicBezTo>
                  <a:cubicBezTo>
                    <a:pt x="1" y="4"/>
                    <a:pt x="2" y="4"/>
                    <a:pt x="2" y="4"/>
                  </a:cubicBezTo>
                  <a:cubicBezTo>
                    <a:pt x="3" y="4"/>
                    <a:pt x="3" y="4"/>
                    <a:pt x="4" y="3"/>
                  </a:cubicBezTo>
                  <a:cubicBezTo>
                    <a:pt x="4" y="3"/>
                    <a:pt x="4" y="3"/>
                    <a:pt x="4" y="2"/>
                  </a:cubicBezTo>
                  <a:cubicBezTo>
                    <a:pt x="4" y="2"/>
                    <a:pt x="4" y="2"/>
                    <a:pt x="4" y="2"/>
                  </a:cubicBezTo>
                  <a:cubicBezTo>
                    <a:pt x="4" y="1"/>
                    <a:pt x="4" y="1"/>
                    <a:pt x="4" y="1"/>
                  </a:cubicBezTo>
                  <a:cubicBezTo>
                    <a:pt x="4" y="1"/>
                    <a:pt x="3" y="1"/>
                    <a:pt x="3" y="1"/>
                  </a:cubicBezTo>
                  <a:cubicBezTo>
                    <a:pt x="3" y="1"/>
                    <a:pt x="3" y="1"/>
                    <a:pt x="3" y="1"/>
                  </a:cubicBezTo>
                  <a:cubicBezTo>
                    <a:pt x="3" y="1"/>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9" name="Freeform 3234">
              <a:extLst>
                <a:ext uri="{FF2B5EF4-FFF2-40B4-BE49-F238E27FC236}">
                  <a16:creationId xmlns:a16="http://schemas.microsoft.com/office/drawing/2014/main" id="{BD826F9E-7608-CA47-FC3B-51348DBC6DE2}"/>
                </a:ext>
              </a:extLst>
            </p:cNvPr>
            <p:cNvSpPr>
              <a:spLocks/>
            </p:cNvSpPr>
            <p:nvPr/>
          </p:nvSpPr>
          <p:spPr bwMode="auto">
            <a:xfrm>
              <a:off x="9008278" y="1834439"/>
              <a:ext cx="44141" cy="46900"/>
            </a:xfrm>
            <a:custGeom>
              <a:avLst/>
              <a:gdLst>
                <a:gd name="T0" fmla="*/ 4 w 7"/>
                <a:gd name="T1" fmla="*/ 0 h 7"/>
                <a:gd name="T2" fmla="*/ 3 w 7"/>
                <a:gd name="T3" fmla="*/ 0 h 7"/>
                <a:gd name="T4" fmla="*/ 2 w 7"/>
                <a:gd name="T5" fmla="*/ 1 h 7"/>
                <a:gd name="T6" fmla="*/ 1 w 7"/>
                <a:gd name="T7" fmla="*/ 1 h 7"/>
                <a:gd name="T8" fmla="*/ 0 w 7"/>
                <a:gd name="T9" fmla="*/ 3 h 7"/>
                <a:gd name="T10" fmla="*/ 0 w 7"/>
                <a:gd name="T11" fmla="*/ 3 h 7"/>
                <a:gd name="T12" fmla="*/ 0 w 7"/>
                <a:gd name="T13" fmla="*/ 4 h 7"/>
                <a:gd name="T14" fmla="*/ 4 w 7"/>
                <a:gd name="T15" fmla="*/ 7 h 7"/>
                <a:gd name="T16" fmla="*/ 4 w 7"/>
                <a:gd name="T17" fmla="*/ 7 h 7"/>
                <a:gd name="T18" fmla="*/ 6 w 7"/>
                <a:gd name="T19" fmla="*/ 6 h 7"/>
                <a:gd name="T20" fmla="*/ 6 w 7"/>
                <a:gd name="T21" fmla="*/ 6 h 7"/>
                <a:gd name="T22" fmla="*/ 7 w 7"/>
                <a:gd name="T23" fmla="*/ 4 h 7"/>
                <a:gd name="T24" fmla="*/ 7 w 7"/>
                <a:gd name="T25" fmla="*/ 4 h 7"/>
                <a:gd name="T26" fmla="*/ 7 w 7"/>
                <a:gd name="T27" fmla="*/ 3 h 7"/>
                <a:gd name="T28" fmla="*/ 6 w 7"/>
                <a:gd name="T29" fmla="*/ 1 h 7"/>
                <a:gd name="T30" fmla="*/ 6 w 7"/>
                <a:gd name="T31" fmla="*/ 1 h 7"/>
                <a:gd name="T32" fmla="*/ 4 w 7"/>
                <a:gd name="T33"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 h="7">
                  <a:moveTo>
                    <a:pt x="4" y="0"/>
                  </a:moveTo>
                  <a:cubicBezTo>
                    <a:pt x="3" y="0"/>
                    <a:pt x="3" y="0"/>
                    <a:pt x="3" y="0"/>
                  </a:cubicBezTo>
                  <a:cubicBezTo>
                    <a:pt x="2" y="0"/>
                    <a:pt x="2" y="0"/>
                    <a:pt x="2" y="1"/>
                  </a:cubicBezTo>
                  <a:cubicBezTo>
                    <a:pt x="2" y="1"/>
                    <a:pt x="1" y="1"/>
                    <a:pt x="1" y="1"/>
                  </a:cubicBezTo>
                  <a:cubicBezTo>
                    <a:pt x="1" y="1"/>
                    <a:pt x="0" y="2"/>
                    <a:pt x="0" y="3"/>
                  </a:cubicBezTo>
                  <a:cubicBezTo>
                    <a:pt x="0" y="3"/>
                    <a:pt x="0" y="3"/>
                    <a:pt x="0" y="3"/>
                  </a:cubicBezTo>
                  <a:cubicBezTo>
                    <a:pt x="0" y="3"/>
                    <a:pt x="0" y="4"/>
                    <a:pt x="0" y="4"/>
                  </a:cubicBezTo>
                  <a:cubicBezTo>
                    <a:pt x="0" y="6"/>
                    <a:pt x="2" y="7"/>
                    <a:pt x="4" y="7"/>
                  </a:cubicBezTo>
                  <a:cubicBezTo>
                    <a:pt x="4" y="7"/>
                    <a:pt x="4" y="7"/>
                    <a:pt x="4" y="7"/>
                  </a:cubicBezTo>
                  <a:cubicBezTo>
                    <a:pt x="5" y="7"/>
                    <a:pt x="6" y="6"/>
                    <a:pt x="6" y="6"/>
                  </a:cubicBezTo>
                  <a:cubicBezTo>
                    <a:pt x="6" y="6"/>
                    <a:pt x="6" y="6"/>
                    <a:pt x="6" y="6"/>
                  </a:cubicBezTo>
                  <a:cubicBezTo>
                    <a:pt x="7" y="5"/>
                    <a:pt x="7" y="5"/>
                    <a:pt x="7" y="4"/>
                  </a:cubicBezTo>
                  <a:cubicBezTo>
                    <a:pt x="7" y="4"/>
                    <a:pt x="7" y="4"/>
                    <a:pt x="7" y="4"/>
                  </a:cubicBezTo>
                  <a:cubicBezTo>
                    <a:pt x="7" y="3"/>
                    <a:pt x="7" y="3"/>
                    <a:pt x="7" y="3"/>
                  </a:cubicBezTo>
                  <a:cubicBezTo>
                    <a:pt x="7" y="2"/>
                    <a:pt x="7" y="1"/>
                    <a:pt x="6" y="1"/>
                  </a:cubicBezTo>
                  <a:cubicBezTo>
                    <a:pt x="6" y="1"/>
                    <a:pt x="6" y="1"/>
                    <a:pt x="6" y="1"/>
                  </a:cubicBezTo>
                  <a:cubicBezTo>
                    <a:pt x="5" y="0"/>
                    <a:pt x="4"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0" name="Freeform 3235">
              <a:extLst>
                <a:ext uri="{FF2B5EF4-FFF2-40B4-BE49-F238E27FC236}">
                  <a16:creationId xmlns:a16="http://schemas.microsoft.com/office/drawing/2014/main" id="{188D88D7-27A9-FD8B-451A-07022543C8F5}"/>
                </a:ext>
              </a:extLst>
            </p:cNvPr>
            <p:cNvSpPr>
              <a:spLocks/>
            </p:cNvSpPr>
            <p:nvPr/>
          </p:nvSpPr>
          <p:spPr bwMode="auto">
            <a:xfrm>
              <a:off x="9524175" y="2325507"/>
              <a:ext cx="52417" cy="46900"/>
            </a:xfrm>
            <a:custGeom>
              <a:avLst/>
              <a:gdLst>
                <a:gd name="T0" fmla="*/ 4 w 8"/>
                <a:gd name="T1" fmla="*/ 0 h 7"/>
                <a:gd name="T2" fmla="*/ 3 w 8"/>
                <a:gd name="T3" fmla="*/ 0 h 7"/>
                <a:gd name="T4" fmla="*/ 2 w 8"/>
                <a:gd name="T5" fmla="*/ 0 h 7"/>
                <a:gd name="T6" fmla="*/ 2 w 8"/>
                <a:gd name="T7" fmla="*/ 1 h 7"/>
                <a:gd name="T8" fmla="*/ 1 w 8"/>
                <a:gd name="T9" fmla="*/ 1 h 7"/>
                <a:gd name="T10" fmla="*/ 1 w 8"/>
                <a:gd name="T11" fmla="*/ 1 h 7"/>
                <a:gd name="T12" fmla="*/ 0 w 8"/>
                <a:gd name="T13" fmla="*/ 4 h 7"/>
                <a:gd name="T14" fmla="*/ 1 w 8"/>
                <a:gd name="T15" fmla="*/ 6 h 7"/>
                <a:gd name="T16" fmla="*/ 2 w 8"/>
                <a:gd name="T17" fmla="*/ 6 h 7"/>
                <a:gd name="T18" fmla="*/ 4 w 8"/>
                <a:gd name="T19" fmla="*/ 7 h 7"/>
                <a:gd name="T20" fmla="*/ 5 w 8"/>
                <a:gd name="T21" fmla="*/ 7 h 7"/>
                <a:gd name="T22" fmla="*/ 5 w 8"/>
                <a:gd name="T23" fmla="*/ 7 h 7"/>
                <a:gd name="T24" fmla="*/ 5 w 8"/>
                <a:gd name="T25" fmla="*/ 7 h 7"/>
                <a:gd name="T26" fmla="*/ 7 w 8"/>
                <a:gd name="T27" fmla="*/ 3 h 7"/>
                <a:gd name="T28" fmla="*/ 5 w 8"/>
                <a:gd name="T29" fmla="*/ 0 h 7"/>
                <a:gd name="T30" fmla="*/ 5 w 8"/>
                <a:gd name="T31" fmla="*/ 0 h 7"/>
                <a:gd name="T32" fmla="*/ 4 w 8"/>
                <a:gd name="T33"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 h="7">
                  <a:moveTo>
                    <a:pt x="4" y="0"/>
                  </a:moveTo>
                  <a:cubicBezTo>
                    <a:pt x="4" y="0"/>
                    <a:pt x="3" y="0"/>
                    <a:pt x="3" y="0"/>
                  </a:cubicBezTo>
                  <a:cubicBezTo>
                    <a:pt x="3" y="0"/>
                    <a:pt x="2" y="0"/>
                    <a:pt x="2" y="0"/>
                  </a:cubicBezTo>
                  <a:cubicBezTo>
                    <a:pt x="2" y="1"/>
                    <a:pt x="2" y="1"/>
                    <a:pt x="2" y="1"/>
                  </a:cubicBezTo>
                  <a:cubicBezTo>
                    <a:pt x="2" y="1"/>
                    <a:pt x="2" y="1"/>
                    <a:pt x="1" y="1"/>
                  </a:cubicBezTo>
                  <a:cubicBezTo>
                    <a:pt x="1" y="1"/>
                    <a:pt x="1" y="1"/>
                    <a:pt x="1" y="1"/>
                  </a:cubicBezTo>
                  <a:cubicBezTo>
                    <a:pt x="1" y="2"/>
                    <a:pt x="0" y="3"/>
                    <a:pt x="0" y="4"/>
                  </a:cubicBezTo>
                  <a:cubicBezTo>
                    <a:pt x="1" y="5"/>
                    <a:pt x="1" y="5"/>
                    <a:pt x="1" y="6"/>
                  </a:cubicBezTo>
                  <a:cubicBezTo>
                    <a:pt x="1" y="6"/>
                    <a:pt x="2" y="6"/>
                    <a:pt x="2" y="6"/>
                  </a:cubicBezTo>
                  <a:cubicBezTo>
                    <a:pt x="2" y="7"/>
                    <a:pt x="3" y="7"/>
                    <a:pt x="4" y="7"/>
                  </a:cubicBezTo>
                  <a:cubicBezTo>
                    <a:pt x="4" y="7"/>
                    <a:pt x="4" y="7"/>
                    <a:pt x="5" y="7"/>
                  </a:cubicBezTo>
                  <a:cubicBezTo>
                    <a:pt x="5" y="7"/>
                    <a:pt x="5" y="7"/>
                    <a:pt x="5" y="7"/>
                  </a:cubicBezTo>
                  <a:cubicBezTo>
                    <a:pt x="5" y="7"/>
                    <a:pt x="5" y="7"/>
                    <a:pt x="5" y="7"/>
                  </a:cubicBezTo>
                  <a:cubicBezTo>
                    <a:pt x="7" y="6"/>
                    <a:pt x="8" y="5"/>
                    <a:pt x="7" y="3"/>
                  </a:cubicBezTo>
                  <a:cubicBezTo>
                    <a:pt x="7" y="2"/>
                    <a:pt x="6" y="1"/>
                    <a:pt x="5" y="0"/>
                  </a:cubicBezTo>
                  <a:cubicBezTo>
                    <a:pt x="5" y="0"/>
                    <a:pt x="5" y="0"/>
                    <a:pt x="5" y="0"/>
                  </a:cubicBezTo>
                  <a:cubicBezTo>
                    <a:pt x="5" y="0"/>
                    <a:pt x="4"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1" name="Freeform 3236">
              <a:extLst>
                <a:ext uri="{FF2B5EF4-FFF2-40B4-BE49-F238E27FC236}">
                  <a16:creationId xmlns:a16="http://schemas.microsoft.com/office/drawing/2014/main" id="{11969108-85D9-61AB-281F-6F5BB6774FCB}"/>
                </a:ext>
              </a:extLst>
            </p:cNvPr>
            <p:cNvSpPr>
              <a:spLocks/>
            </p:cNvSpPr>
            <p:nvPr/>
          </p:nvSpPr>
          <p:spPr bwMode="auto">
            <a:xfrm>
              <a:off x="9228983" y="1605458"/>
              <a:ext cx="33106" cy="33106"/>
            </a:xfrm>
            <a:custGeom>
              <a:avLst/>
              <a:gdLst>
                <a:gd name="T0" fmla="*/ 3 w 5"/>
                <a:gd name="T1" fmla="*/ 0 h 5"/>
                <a:gd name="T2" fmla="*/ 2 w 5"/>
                <a:gd name="T3" fmla="*/ 0 h 5"/>
                <a:gd name="T4" fmla="*/ 1 w 5"/>
                <a:gd name="T5" fmla="*/ 0 h 5"/>
                <a:gd name="T6" fmla="*/ 1 w 5"/>
                <a:gd name="T7" fmla="*/ 1 h 5"/>
                <a:gd name="T8" fmla="*/ 0 w 5"/>
                <a:gd name="T9" fmla="*/ 3 h 5"/>
                <a:gd name="T10" fmla="*/ 0 w 5"/>
                <a:gd name="T11" fmla="*/ 3 h 5"/>
                <a:gd name="T12" fmla="*/ 0 w 5"/>
                <a:gd name="T13" fmla="*/ 4 h 5"/>
                <a:gd name="T14" fmla="*/ 1 w 5"/>
                <a:gd name="T15" fmla="*/ 5 h 5"/>
                <a:gd name="T16" fmla="*/ 1 w 5"/>
                <a:gd name="T17" fmla="*/ 5 h 5"/>
                <a:gd name="T18" fmla="*/ 3 w 5"/>
                <a:gd name="T19" fmla="*/ 5 h 5"/>
                <a:gd name="T20" fmla="*/ 3 w 5"/>
                <a:gd name="T21" fmla="*/ 5 h 5"/>
                <a:gd name="T22" fmla="*/ 5 w 5"/>
                <a:gd name="T23" fmla="*/ 2 h 5"/>
                <a:gd name="T24" fmla="*/ 3 w 5"/>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5">
                  <a:moveTo>
                    <a:pt x="3" y="0"/>
                  </a:moveTo>
                  <a:cubicBezTo>
                    <a:pt x="2" y="0"/>
                    <a:pt x="2" y="0"/>
                    <a:pt x="2" y="0"/>
                  </a:cubicBezTo>
                  <a:cubicBezTo>
                    <a:pt x="2" y="0"/>
                    <a:pt x="1" y="0"/>
                    <a:pt x="1" y="0"/>
                  </a:cubicBezTo>
                  <a:cubicBezTo>
                    <a:pt x="1" y="1"/>
                    <a:pt x="1" y="1"/>
                    <a:pt x="1" y="1"/>
                  </a:cubicBezTo>
                  <a:cubicBezTo>
                    <a:pt x="0" y="1"/>
                    <a:pt x="0" y="2"/>
                    <a:pt x="0" y="3"/>
                  </a:cubicBezTo>
                  <a:cubicBezTo>
                    <a:pt x="0" y="3"/>
                    <a:pt x="0" y="3"/>
                    <a:pt x="0" y="3"/>
                  </a:cubicBezTo>
                  <a:cubicBezTo>
                    <a:pt x="0" y="3"/>
                    <a:pt x="0" y="4"/>
                    <a:pt x="0" y="4"/>
                  </a:cubicBezTo>
                  <a:cubicBezTo>
                    <a:pt x="0" y="4"/>
                    <a:pt x="0" y="4"/>
                    <a:pt x="1" y="5"/>
                  </a:cubicBezTo>
                  <a:cubicBezTo>
                    <a:pt x="1" y="5"/>
                    <a:pt x="1" y="5"/>
                    <a:pt x="1" y="5"/>
                  </a:cubicBezTo>
                  <a:cubicBezTo>
                    <a:pt x="1" y="5"/>
                    <a:pt x="2" y="5"/>
                    <a:pt x="3" y="5"/>
                  </a:cubicBezTo>
                  <a:cubicBezTo>
                    <a:pt x="3" y="5"/>
                    <a:pt x="3" y="5"/>
                    <a:pt x="3" y="5"/>
                  </a:cubicBezTo>
                  <a:cubicBezTo>
                    <a:pt x="4" y="5"/>
                    <a:pt x="5" y="4"/>
                    <a:pt x="5" y="2"/>
                  </a:cubicBezTo>
                  <a:cubicBezTo>
                    <a:pt x="5" y="1"/>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2" name="Freeform 3237">
              <a:extLst>
                <a:ext uri="{FF2B5EF4-FFF2-40B4-BE49-F238E27FC236}">
                  <a16:creationId xmlns:a16="http://schemas.microsoft.com/office/drawing/2014/main" id="{CC2F9977-A653-2B72-C705-C5E505870989}"/>
                </a:ext>
              </a:extLst>
            </p:cNvPr>
            <p:cNvSpPr>
              <a:spLocks/>
            </p:cNvSpPr>
            <p:nvPr/>
          </p:nvSpPr>
          <p:spPr bwMode="auto">
            <a:xfrm>
              <a:off x="9322782" y="162600"/>
              <a:ext cx="38623" cy="38623"/>
            </a:xfrm>
            <a:custGeom>
              <a:avLst/>
              <a:gdLst>
                <a:gd name="T0" fmla="*/ 3 w 6"/>
                <a:gd name="T1" fmla="*/ 0 h 6"/>
                <a:gd name="T2" fmla="*/ 2 w 6"/>
                <a:gd name="T3" fmla="*/ 1 h 6"/>
                <a:gd name="T4" fmla="*/ 0 w 6"/>
                <a:gd name="T5" fmla="*/ 4 h 6"/>
                <a:gd name="T6" fmla="*/ 2 w 6"/>
                <a:gd name="T7" fmla="*/ 6 h 6"/>
                <a:gd name="T8" fmla="*/ 2 w 6"/>
                <a:gd name="T9" fmla="*/ 6 h 6"/>
                <a:gd name="T10" fmla="*/ 3 w 6"/>
                <a:gd name="T11" fmla="*/ 6 h 6"/>
                <a:gd name="T12" fmla="*/ 3 w 6"/>
                <a:gd name="T13" fmla="*/ 6 h 6"/>
                <a:gd name="T14" fmla="*/ 5 w 6"/>
                <a:gd name="T15" fmla="*/ 5 h 6"/>
                <a:gd name="T16" fmla="*/ 5 w 6"/>
                <a:gd name="T17" fmla="*/ 5 h 6"/>
                <a:gd name="T18" fmla="*/ 6 w 6"/>
                <a:gd name="T19" fmla="*/ 3 h 6"/>
                <a:gd name="T20" fmla="*/ 3 w 6"/>
                <a:gd name="T2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6">
                  <a:moveTo>
                    <a:pt x="3" y="0"/>
                  </a:moveTo>
                  <a:cubicBezTo>
                    <a:pt x="3" y="0"/>
                    <a:pt x="3" y="0"/>
                    <a:pt x="2" y="1"/>
                  </a:cubicBezTo>
                  <a:cubicBezTo>
                    <a:pt x="1" y="1"/>
                    <a:pt x="0" y="2"/>
                    <a:pt x="0" y="4"/>
                  </a:cubicBezTo>
                  <a:cubicBezTo>
                    <a:pt x="0" y="5"/>
                    <a:pt x="1" y="5"/>
                    <a:pt x="2" y="6"/>
                  </a:cubicBezTo>
                  <a:cubicBezTo>
                    <a:pt x="2" y="6"/>
                    <a:pt x="2" y="6"/>
                    <a:pt x="2" y="6"/>
                  </a:cubicBezTo>
                  <a:cubicBezTo>
                    <a:pt x="2" y="6"/>
                    <a:pt x="3" y="6"/>
                    <a:pt x="3" y="6"/>
                  </a:cubicBezTo>
                  <a:cubicBezTo>
                    <a:pt x="3" y="6"/>
                    <a:pt x="3" y="6"/>
                    <a:pt x="3" y="6"/>
                  </a:cubicBezTo>
                  <a:cubicBezTo>
                    <a:pt x="4" y="6"/>
                    <a:pt x="4" y="6"/>
                    <a:pt x="5" y="5"/>
                  </a:cubicBezTo>
                  <a:cubicBezTo>
                    <a:pt x="5" y="5"/>
                    <a:pt x="5" y="5"/>
                    <a:pt x="5" y="5"/>
                  </a:cubicBezTo>
                  <a:cubicBezTo>
                    <a:pt x="6" y="4"/>
                    <a:pt x="6" y="3"/>
                    <a:pt x="6" y="3"/>
                  </a:cubicBezTo>
                  <a:cubicBezTo>
                    <a:pt x="5" y="1"/>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3" name="Freeform 3238">
              <a:extLst>
                <a:ext uri="{FF2B5EF4-FFF2-40B4-BE49-F238E27FC236}">
                  <a16:creationId xmlns:a16="http://schemas.microsoft.com/office/drawing/2014/main" id="{8E0BF505-C865-F654-D975-9E086CBA7A97}"/>
                </a:ext>
              </a:extLst>
            </p:cNvPr>
            <p:cNvSpPr>
              <a:spLocks/>
            </p:cNvSpPr>
            <p:nvPr/>
          </p:nvSpPr>
          <p:spPr bwMode="auto">
            <a:xfrm>
              <a:off x="9728327" y="1886856"/>
              <a:ext cx="33106" cy="38623"/>
            </a:xfrm>
            <a:custGeom>
              <a:avLst/>
              <a:gdLst>
                <a:gd name="T0" fmla="*/ 2 w 5"/>
                <a:gd name="T1" fmla="*/ 0 h 6"/>
                <a:gd name="T2" fmla="*/ 2 w 5"/>
                <a:gd name="T3" fmla="*/ 0 h 6"/>
                <a:gd name="T4" fmla="*/ 0 w 5"/>
                <a:gd name="T5" fmla="*/ 3 h 6"/>
                <a:gd name="T6" fmla="*/ 0 w 5"/>
                <a:gd name="T7" fmla="*/ 3 h 6"/>
                <a:gd name="T8" fmla="*/ 0 w 5"/>
                <a:gd name="T9" fmla="*/ 3 h 6"/>
                <a:gd name="T10" fmla="*/ 1 w 5"/>
                <a:gd name="T11" fmla="*/ 5 h 6"/>
                <a:gd name="T12" fmla="*/ 1 w 5"/>
                <a:gd name="T13" fmla="*/ 6 h 6"/>
                <a:gd name="T14" fmla="*/ 2 w 5"/>
                <a:gd name="T15" fmla="*/ 6 h 6"/>
                <a:gd name="T16" fmla="*/ 3 w 5"/>
                <a:gd name="T17" fmla="*/ 6 h 6"/>
                <a:gd name="T18" fmla="*/ 5 w 5"/>
                <a:gd name="T19" fmla="*/ 2 h 6"/>
                <a:gd name="T20" fmla="*/ 2 w 5"/>
                <a:gd name="T2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6">
                  <a:moveTo>
                    <a:pt x="2" y="0"/>
                  </a:moveTo>
                  <a:cubicBezTo>
                    <a:pt x="2" y="0"/>
                    <a:pt x="2" y="0"/>
                    <a:pt x="2" y="0"/>
                  </a:cubicBezTo>
                  <a:cubicBezTo>
                    <a:pt x="1" y="1"/>
                    <a:pt x="0" y="2"/>
                    <a:pt x="0" y="3"/>
                  </a:cubicBezTo>
                  <a:cubicBezTo>
                    <a:pt x="0" y="3"/>
                    <a:pt x="0" y="3"/>
                    <a:pt x="0" y="3"/>
                  </a:cubicBezTo>
                  <a:cubicBezTo>
                    <a:pt x="0" y="3"/>
                    <a:pt x="0" y="3"/>
                    <a:pt x="0" y="3"/>
                  </a:cubicBezTo>
                  <a:cubicBezTo>
                    <a:pt x="0" y="4"/>
                    <a:pt x="0" y="5"/>
                    <a:pt x="1" y="5"/>
                  </a:cubicBezTo>
                  <a:cubicBezTo>
                    <a:pt x="1" y="5"/>
                    <a:pt x="1" y="6"/>
                    <a:pt x="1" y="6"/>
                  </a:cubicBezTo>
                  <a:cubicBezTo>
                    <a:pt x="2" y="6"/>
                    <a:pt x="2" y="6"/>
                    <a:pt x="2" y="6"/>
                  </a:cubicBezTo>
                  <a:cubicBezTo>
                    <a:pt x="2" y="6"/>
                    <a:pt x="3" y="6"/>
                    <a:pt x="3" y="6"/>
                  </a:cubicBezTo>
                  <a:cubicBezTo>
                    <a:pt x="4" y="5"/>
                    <a:pt x="5" y="4"/>
                    <a:pt x="5" y="2"/>
                  </a:cubicBezTo>
                  <a:cubicBezTo>
                    <a:pt x="5" y="1"/>
                    <a:pt x="4"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4" name="Freeform 3239">
              <a:extLst>
                <a:ext uri="{FF2B5EF4-FFF2-40B4-BE49-F238E27FC236}">
                  <a16:creationId xmlns:a16="http://schemas.microsoft.com/office/drawing/2014/main" id="{C6A85286-F823-D72D-4D43-8B8F277C8FAB}"/>
                </a:ext>
              </a:extLst>
            </p:cNvPr>
            <p:cNvSpPr>
              <a:spLocks/>
            </p:cNvSpPr>
            <p:nvPr/>
          </p:nvSpPr>
          <p:spPr bwMode="auto">
            <a:xfrm>
              <a:off x="8660668" y="1290953"/>
              <a:ext cx="38623" cy="33106"/>
            </a:xfrm>
            <a:custGeom>
              <a:avLst/>
              <a:gdLst>
                <a:gd name="T0" fmla="*/ 3 w 6"/>
                <a:gd name="T1" fmla="*/ 0 h 5"/>
                <a:gd name="T2" fmla="*/ 2 w 6"/>
                <a:gd name="T3" fmla="*/ 0 h 5"/>
                <a:gd name="T4" fmla="*/ 0 w 6"/>
                <a:gd name="T5" fmla="*/ 3 h 5"/>
                <a:gd name="T6" fmla="*/ 3 w 6"/>
                <a:gd name="T7" fmla="*/ 5 h 5"/>
                <a:gd name="T8" fmla="*/ 3 w 6"/>
                <a:gd name="T9" fmla="*/ 5 h 5"/>
                <a:gd name="T10" fmla="*/ 5 w 6"/>
                <a:gd name="T11" fmla="*/ 5 h 5"/>
                <a:gd name="T12" fmla="*/ 5 w 6"/>
                <a:gd name="T13" fmla="*/ 4 h 5"/>
                <a:gd name="T14" fmla="*/ 6 w 6"/>
                <a:gd name="T15" fmla="*/ 3 h 5"/>
                <a:gd name="T16" fmla="*/ 6 w 6"/>
                <a:gd name="T17" fmla="*/ 3 h 5"/>
                <a:gd name="T18" fmla="*/ 6 w 6"/>
                <a:gd name="T19" fmla="*/ 2 h 5"/>
                <a:gd name="T20" fmla="*/ 6 w 6"/>
                <a:gd name="T21" fmla="*/ 2 h 5"/>
                <a:gd name="T22" fmla="*/ 6 w 6"/>
                <a:gd name="T23" fmla="*/ 2 h 5"/>
                <a:gd name="T24" fmla="*/ 5 w 6"/>
                <a:gd name="T25" fmla="*/ 0 h 5"/>
                <a:gd name="T26" fmla="*/ 4 w 6"/>
                <a:gd name="T27" fmla="*/ 0 h 5"/>
                <a:gd name="T28" fmla="*/ 3 w 6"/>
                <a:gd name="T2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5">
                  <a:moveTo>
                    <a:pt x="3" y="0"/>
                  </a:moveTo>
                  <a:cubicBezTo>
                    <a:pt x="3" y="0"/>
                    <a:pt x="3" y="0"/>
                    <a:pt x="2" y="0"/>
                  </a:cubicBezTo>
                  <a:cubicBezTo>
                    <a:pt x="1" y="0"/>
                    <a:pt x="0" y="1"/>
                    <a:pt x="0" y="3"/>
                  </a:cubicBezTo>
                  <a:cubicBezTo>
                    <a:pt x="0" y="4"/>
                    <a:pt x="2" y="5"/>
                    <a:pt x="3" y="5"/>
                  </a:cubicBezTo>
                  <a:cubicBezTo>
                    <a:pt x="3" y="5"/>
                    <a:pt x="3" y="5"/>
                    <a:pt x="3" y="5"/>
                  </a:cubicBezTo>
                  <a:cubicBezTo>
                    <a:pt x="4" y="5"/>
                    <a:pt x="4" y="5"/>
                    <a:pt x="5" y="5"/>
                  </a:cubicBezTo>
                  <a:cubicBezTo>
                    <a:pt x="5" y="4"/>
                    <a:pt x="5" y="4"/>
                    <a:pt x="5" y="4"/>
                  </a:cubicBezTo>
                  <a:cubicBezTo>
                    <a:pt x="5" y="4"/>
                    <a:pt x="5" y="4"/>
                    <a:pt x="6" y="3"/>
                  </a:cubicBezTo>
                  <a:cubicBezTo>
                    <a:pt x="6" y="3"/>
                    <a:pt x="6" y="3"/>
                    <a:pt x="6" y="3"/>
                  </a:cubicBezTo>
                  <a:cubicBezTo>
                    <a:pt x="6" y="3"/>
                    <a:pt x="6" y="2"/>
                    <a:pt x="6" y="2"/>
                  </a:cubicBezTo>
                  <a:cubicBezTo>
                    <a:pt x="6" y="2"/>
                    <a:pt x="6" y="2"/>
                    <a:pt x="6" y="2"/>
                  </a:cubicBezTo>
                  <a:cubicBezTo>
                    <a:pt x="6" y="2"/>
                    <a:pt x="6" y="2"/>
                    <a:pt x="6" y="2"/>
                  </a:cubicBezTo>
                  <a:cubicBezTo>
                    <a:pt x="5" y="1"/>
                    <a:pt x="5" y="1"/>
                    <a:pt x="5" y="0"/>
                  </a:cubicBezTo>
                  <a:cubicBezTo>
                    <a:pt x="5" y="0"/>
                    <a:pt x="5" y="0"/>
                    <a:pt x="4" y="0"/>
                  </a:cubicBezTo>
                  <a:cubicBezTo>
                    <a:pt x="4"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5" name="Freeform 3240">
              <a:extLst>
                <a:ext uri="{FF2B5EF4-FFF2-40B4-BE49-F238E27FC236}">
                  <a16:creationId xmlns:a16="http://schemas.microsoft.com/office/drawing/2014/main" id="{2ABA8827-A2B4-3B66-8B2F-A8E91C5BA297}"/>
                </a:ext>
              </a:extLst>
            </p:cNvPr>
            <p:cNvSpPr>
              <a:spLocks/>
            </p:cNvSpPr>
            <p:nvPr/>
          </p:nvSpPr>
          <p:spPr bwMode="auto">
            <a:xfrm>
              <a:off x="8790332" y="1558558"/>
              <a:ext cx="41382" cy="38623"/>
            </a:xfrm>
            <a:custGeom>
              <a:avLst/>
              <a:gdLst>
                <a:gd name="T0" fmla="*/ 3 w 6"/>
                <a:gd name="T1" fmla="*/ 0 h 6"/>
                <a:gd name="T2" fmla="*/ 2 w 6"/>
                <a:gd name="T3" fmla="*/ 0 h 6"/>
                <a:gd name="T4" fmla="*/ 0 w 6"/>
                <a:gd name="T5" fmla="*/ 3 h 6"/>
                <a:gd name="T6" fmla="*/ 1 w 6"/>
                <a:gd name="T7" fmla="*/ 5 h 6"/>
                <a:gd name="T8" fmla="*/ 1 w 6"/>
                <a:gd name="T9" fmla="*/ 5 h 6"/>
                <a:gd name="T10" fmla="*/ 3 w 6"/>
                <a:gd name="T11" fmla="*/ 6 h 6"/>
                <a:gd name="T12" fmla="*/ 3 w 6"/>
                <a:gd name="T13" fmla="*/ 6 h 6"/>
                <a:gd name="T14" fmla="*/ 4 w 6"/>
                <a:gd name="T15" fmla="*/ 5 h 6"/>
                <a:gd name="T16" fmla="*/ 5 w 6"/>
                <a:gd name="T17" fmla="*/ 5 h 6"/>
                <a:gd name="T18" fmla="*/ 6 w 6"/>
                <a:gd name="T19" fmla="*/ 2 h 6"/>
                <a:gd name="T20" fmla="*/ 4 w 6"/>
                <a:gd name="T21" fmla="*/ 0 h 6"/>
                <a:gd name="T22" fmla="*/ 4 w 6"/>
                <a:gd name="T23" fmla="*/ 0 h 6"/>
                <a:gd name="T24" fmla="*/ 3 w 6"/>
                <a:gd name="T2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6">
                  <a:moveTo>
                    <a:pt x="3" y="0"/>
                  </a:moveTo>
                  <a:cubicBezTo>
                    <a:pt x="3" y="0"/>
                    <a:pt x="3" y="0"/>
                    <a:pt x="2" y="0"/>
                  </a:cubicBezTo>
                  <a:cubicBezTo>
                    <a:pt x="1" y="0"/>
                    <a:pt x="0" y="2"/>
                    <a:pt x="0" y="3"/>
                  </a:cubicBezTo>
                  <a:cubicBezTo>
                    <a:pt x="0" y="4"/>
                    <a:pt x="1" y="5"/>
                    <a:pt x="1" y="5"/>
                  </a:cubicBezTo>
                  <a:cubicBezTo>
                    <a:pt x="1" y="5"/>
                    <a:pt x="1" y="5"/>
                    <a:pt x="1" y="5"/>
                  </a:cubicBezTo>
                  <a:cubicBezTo>
                    <a:pt x="2" y="5"/>
                    <a:pt x="2" y="6"/>
                    <a:pt x="3" y="6"/>
                  </a:cubicBezTo>
                  <a:cubicBezTo>
                    <a:pt x="3" y="6"/>
                    <a:pt x="3" y="6"/>
                    <a:pt x="3" y="6"/>
                  </a:cubicBezTo>
                  <a:cubicBezTo>
                    <a:pt x="4" y="5"/>
                    <a:pt x="4" y="5"/>
                    <a:pt x="4" y="5"/>
                  </a:cubicBezTo>
                  <a:cubicBezTo>
                    <a:pt x="5" y="5"/>
                    <a:pt x="5" y="5"/>
                    <a:pt x="5" y="5"/>
                  </a:cubicBezTo>
                  <a:cubicBezTo>
                    <a:pt x="5" y="4"/>
                    <a:pt x="6" y="3"/>
                    <a:pt x="6" y="2"/>
                  </a:cubicBezTo>
                  <a:cubicBezTo>
                    <a:pt x="5" y="1"/>
                    <a:pt x="5" y="1"/>
                    <a:pt x="4" y="0"/>
                  </a:cubicBezTo>
                  <a:cubicBezTo>
                    <a:pt x="4" y="0"/>
                    <a:pt x="4" y="0"/>
                    <a:pt x="4" y="0"/>
                  </a:cubicBezTo>
                  <a:cubicBezTo>
                    <a:pt x="3"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6" name="Freeform 3241">
              <a:extLst>
                <a:ext uri="{FF2B5EF4-FFF2-40B4-BE49-F238E27FC236}">
                  <a16:creationId xmlns:a16="http://schemas.microsoft.com/office/drawing/2014/main" id="{61078998-0CB0-E71F-1AE3-71B3B2C3141B}"/>
                </a:ext>
              </a:extLst>
            </p:cNvPr>
            <p:cNvSpPr>
              <a:spLocks/>
            </p:cNvSpPr>
            <p:nvPr/>
          </p:nvSpPr>
          <p:spPr bwMode="auto">
            <a:xfrm>
              <a:off x="9681427" y="2835887"/>
              <a:ext cx="33106" cy="41382"/>
            </a:xfrm>
            <a:custGeom>
              <a:avLst/>
              <a:gdLst>
                <a:gd name="T0" fmla="*/ 2 w 5"/>
                <a:gd name="T1" fmla="*/ 0 h 6"/>
                <a:gd name="T2" fmla="*/ 2 w 5"/>
                <a:gd name="T3" fmla="*/ 0 h 6"/>
                <a:gd name="T4" fmla="*/ 2 w 5"/>
                <a:gd name="T5" fmla="*/ 0 h 6"/>
                <a:gd name="T6" fmla="*/ 2 w 5"/>
                <a:gd name="T7" fmla="*/ 0 h 6"/>
                <a:gd name="T8" fmla="*/ 0 w 5"/>
                <a:gd name="T9" fmla="*/ 1 h 6"/>
                <a:gd name="T10" fmla="*/ 0 w 5"/>
                <a:gd name="T11" fmla="*/ 1 h 6"/>
                <a:gd name="T12" fmla="*/ 0 w 5"/>
                <a:gd name="T13" fmla="*/ 3 h 6"/>
                <a:gd name="T14" fmla="*/ 2 w 5"/>
                <a:gd name="T15" fmla="*/ 6 h 6"/>
                <a:gd name="T16" fmla="*/ 3 w 5"/>
                <a:gd name="T17" fmla="*/ 6 h 6"/>
                <a:gd name="T18" fmla="*/ 5 w 5"/>
                <a:gd name="T19" fmla="*/ 3 h 6"/>
                <a:gd name="T20" fmla="*/ 5 w 5"/>
                <a:gd name="T21" fmla="*/ 3 h 6"/>
                <a:gd name="T22" fmla="*/ 5 w 5"/>
                <a:gd name="T23" fmla="*/ 3 h 6"/>
                <a:gd name="T24" fmla="*/ 5 w 5"/>
                <a:gd name="T25" fmla="*/ 1 h 6"/>
                <a:gd name="T26" fmla="*/ 4 w 5"/>
                <a:gd name="T27" fmla="*/ 1 h 6"/>
                <a:gd name="T28" fmla="*/ 2 w 5"/>
                <a:gd name="T2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6">
                  <a:moveTo>
                    <a:pt x="2" y="0"/>
                  </a:moveTo>
                  <a:cubicBezTo>
                    <a:pt x="2" y="0"/>
                    <a:pt x="2" y="0"/>
                    <a:pt x="2" y="0"/>
                  </a:cubicBezTo>
                  <a:cubicBezTo>
                    <a:pt x="2" y="0"/>
                    <a:pt x="2" y="0"/>
                    <a:pt x="2" y="0"/>
                  </a:cubicBezTo>
                  <a:cubicBezTo>
                    <a:pt x="2" y="0"/>
                    <a:pt x="2" y="0"/>
                    <a:pt x="2" y="0"/>
                  </a:cubicBezTo>
                  <a:cubicBezTo>
                    <a:pt x="1" y="1"/>
                    <a:pt x="1" y="1"/>
                    <a:pt x="0" y="1"/>
                  </a:cubicBezTo>
                  <a:cubicBezTo>
                    <a:pt x="0" y="1"/>
                    <a:pt x="0" y="1"/>
                    <a:pt x="0" y="1"/>
                  </a:cubicBezTo>
                  <a:cubicBezTo>
                    <a:pt x="0" y="2"/>
                    <a:pt x="0" y="3"/>
                    <a:pt x="0" y="3"/>
                  </a:cubicBezTo>
                  <a:cubicBezTo>
                    <a:pt x="0" y="5"/>
                    <a:pt x="1" y="6"/>
                    <a:pt x="2" y="6"/>
                  </a:cubicBezTo>
                  <a:cubicBezTo>
                    <a:pt x="3" y="6"/>
                    <a:pt x="3" y="6"/>
                    <a:pt x="3" y="6"/>
                  </a:cubicBezTo>
                  <a:cubicBezTo>
                    <a:pt x="4" y="5"/>
                    <a:pt x="5" y="4"/>
                    <a:pt x="5" y="3"/>
                  </a:cubicBezTo>
                  <a:cubicBezTo>
                    <a:pt x="5" y="3"/>
                    <a:pt x="5" y="3"/>
                    <a:pt x="5" y="3"/>
                  </a:cubicBezTo>
                  <a:cubicBezTo>
                    <a:pt x="5" y="3"/>
                    <a:pt x="5" y="3"/>
                    <a:pt x="5" y="3"/>
                  </a:cubicBezTo>
                  <a:cubicBezTo>
                    <a:pt x="5" y="2"/>
                    <a:pt x="5" y="2"/>
                    <a:pt x="5" y="1"/>
                  </a:cubicBezTo>
                  <a:cubicBezTo>
                    <a:pt x="4" y="1"/>
                    <a:pt x="4" y="1"/>
                    <a:pt x="4" y="1"/>
                  </a:cubicBezTo>
                  <a:cubicBezTo>
                    <a:pt x="4" y="1"/>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7" name="Freeform 3242">
              <a:extLst>
                <a:ext uri="{FF2B5EF4-FFF2-40B4-BE49-F238E27FC236}">
                  <a16:creationId xmlns:a16="http://schemas.microsoft.com/office/drawing/2014/main" id="{E2E5E71F-9DA3-98CB-BBAA-63D0AC95026A}"/>
                </a:ext>
              </a:extLst>
            </p:cNvPr>
            <p:cNvSpPr>
              <a:spLocks/>
            </p:cNvSpPr>
            <p:nvPr/>
          </p:nvSpPr>
          <p:spPr bwMode="auto">
            <a:xfrm>
              <a:off x="10147666" y="2830370"/>
              <a:ext cx="33106" cy="38623"/>
            </a:xfrm>
            <a:custGeom>
              <a:avLst/>
              <a:gdLst>
                <a:gd name="T0" fmla="*/ 2 w 5"/>
                <a:gd name="T1" fmla="*/ 0 h 6"/>
                <a:gd name="T2" fmla="*/ 2 w 5"/>
                <a:gd name="T3" fmla="*/ 0 h 6"/>
                <a:gd name="T4" fmla="*/ 2 w 5"/>
                <a:gd name="T5" fmla="*/ 0 h 6"/>
                <a:gd name="T6" fmla="*/ 2 w 5"/>
                <a:gd name="T7" fmla="*/ 0 h 6"/>
                <a:gd name="T8" fmla="*/ 0 w 5"/>
                <a:gd name="T9" fmla="*/ 2 h 6"/>
                <a:gd name="T10" fmla="*/ 0 w 5"/>
                <a:gd name="T11" fmla="*/ 2 h 6"/>
                <a:gd name="T12" fmla="*/ 0 w 5"/>
                <a:gd name="T13" fmla="*/ 3 h 6"/>
                <a:gd name="T14" fmla="*/ 0 w 5"/>
                <a:gd name="T15" fmla="*/ 3 h 6"/>
                <a:gd name="T16" fmla="*/ 0 w 5"/>
                <a:gd name="T17" fmla="*/ 3 h 6"/>
                <a:gd name="T18" fmla="*/ 2 w 5"/>
                <a:gd name="T19" fmla="*/ 6 h 6"/>
                <a:gd name="T20" fmla="*/ 3 w 5"/>
                <a:gd name="T21" fmla="*/ 6 h 6"/>
                <a:gd name="T22" fmla="*/ 5 w 5"/>
                <a:gd name="T23" fmla="*/ 2 h 6"/>
                <a:gd name="T24" fmla="*/ 4 w 5"/>
                <a:gd name="T25" fmla="*/ 1 h 6"/>
                <a:gd name="T26" fmla="*/ 3 w 5"/>
                <a:gd name="T27" fmla="*/ 0 h 6"/>
                <a:gd name="T28" fmla="*/ 2 w 5"/>
                <a:gd name="T2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6">
                  <a:moveTo>
                    <a:pt x="2" y="0"/>
                  </a:moveTo>
                  <a:cubicBezTo>
                    <a:pt x="2" y="0"/>
                    <a:pt x="2" y="0"/>
                    <a:pt x="2" y="0"/>
                  </a:cubicBezTo>
                  <a:cubicBezTo>
                    <a:pt x="2" y="0"/>
                    <a:pt x="2" y="0"/>
                    <a:pt x="2" y="0"/>
                  </a:cubicBezTo>
                  <a:cubicBezTo>
                    <a:pt x="2" y="0"/>
                    <a:pt x="2" y="0"/>
                    <a:pt x="2" y="0"/>
                  </a:cubicBezTo>
                  <a:cubicBezTo>
                    <a:pt x="1" y="0"/>
                    <a:pt x="0" y="1"/>
                    <a:pt x="0" y="2"/>
                  </a:cubicBezTo>
                  <a:cubicBezTo>
                    <a:pt x="0" y="2"/>
                    <a:pt x="0" y="2"/>
                    <a:pt x="0" y="2"/>
                  </a:cubicBezTo>
                  <a:cubicBezTo>
                    <a:pt x="0" y="2"/>
                    <a:pt x="0" y="3"/>
                    <a:pt x="0" y="3"/>
                  </a:cubicBezTo>
                  <a:cubicBezTo>
                    <a:pt x="0" y="3"/>
                    <a:pt x="0" y="3"/>
                    <a:pt x="0" y="3"/>
                  </a:cubicBezTo>
                  <a:cubicBezTo>
                    <a:pt x="0" y="3"/>
                    <a:pt x="0" y="3"/>
                    <a:pt x="0" y="3"/>
                  </a:cubicBezTo>
                  <a:cubicBezTo>
                    <a:pt x="0" y="5"/>
                    <a:pt x="1" y="6"/>
                    <a:pt x="2" y="6"/>
                  </a:cubicBezTo>
                  <a:cubicBezTo>
                    <a:pt x="2" y="6"/>
                    <a:pt x="3" y="6"/>
                    <a:pt x="3" y="6"/>
                  </a:cubicBezTo>
                  <a:cubicBezTo>
                    <a:pt x="4" y="5"/>
                    <a:pt x="5" y="4"/>
                    <a:pt x="5" y="2"/>
                  </a:cubicBezTo>
                  <a:cubicBezTo>
                    <a:pt x="5" y="2"/>
                    <a:pt x="4" y="1"/>
                    <a:pt x="4" y="1"/>
                  </a:cubicBezTo>
                  <a:cubicBezTo>
                    <a:pt x="4" y="1"/>
                    <a:pt x="4" y="0"/>
                    <a:pt x="3" y="0"/>
                  </a:cubicBezTo>
                  <a:cubicBezTo>
                    <a:pt x="3" y="0"/>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8" name="Freeform 3243">
              <a:extLst>
                <a:ext uri="{FF2B5EF4-FFF2-40B4-BE49-F238E27FC236}">
                  <a16:creationId xmlns:a16="http://schemas.microsoft.com/office/drawing/2014/main" id="{6EE155B5-59B3-FFA6-B3A3-825967C674A0}"/>
                </a:ext>
              </a:extLst>
            </p:cNvPr>
            <p:cNvSpPr>
              <a:spLocks/>
            </p:cNvSpPr>
            <p:nvPr/>
          </p:nvSpPr>
          <p:spPr bwMode="auto">
            <a:xfrm>
              <a:off x="9085524" y="1073007"/>
              <a:ext cx="38623" cy="41382"/>
            </a:xfrm>
            <a:custGeom>
              <a:avLst/>
              <a:gdLst>
                <a:gd name="T0" fmla="*/ 3 w 6"/>
                <a:gd name="T1" fmla="*/ 0 h 6"/>
                <a:gd name="T2" fmla="*/ 2 w 6"/>
                <a:gd name="T3" fmla="*/ 0 h 6"/>
                <a:gd name="T4" fmla="*/ 2 w 6"/>
                <a:gd name="T5" fmla="*/ 0 h 6"/>
                <a:gd name="T6" fmla="*/ 2 w 6"/>
                <a:gd name="T7" fmla="*/ 0 h 6"/>
                <a:gd name="T8" fmla="*/ 1 w 6"/>
                <a:gd name="T9" fmla="*/ 1 h 6"/>
                <a:gd name="T10" fmla="*/ 1 w 6"/>
                <a:gd name="T11" fmla="*/ 1 h 6"/>
                <a:gd name="T12" fmla="*/ 0 w 6"/>
                <a:gd name="T13" fmla="*/ 3 h 6"/>
                <a:gd name="T14" fmla="*/ 0 w 6"/>
                <a:gd name="T15" fmla="*/ 5 h 6"/>
                <a:gd name="T16" fmla="*/ 1 w 6"/>
                <a:gd name="T17" fmla="*/ 5 h 6"/>
                <a:gd name="T18" fmla="*/ 2 w 6"/>
                <a:gd name="T19" fmla="*/ 6 h 6"/>
                <a:gd name="T20" fmla="*/ 2 w 6"/>
                <a:gd name="T21" fmla="*/ 6 h 6"/>
                <a:gd name="T22" fmla="*/ 3 w 6"/>
                <a:gd name="T23" fmla="*/ 6 h 6"/>
                <a:gd name="T24" fmla="*/ 3 w 6"/>
                <a:gd name="T25" fmla="*/ 6 h 6"/>
                <a:gd name="T26" fmla="*/ 5 w 6"/>
                <a:gd name="T27" fmla="*/ 2 h 6"/>
                <a:gd name="T28" fmla="*/ 5 w 6"/>
                <a:gd name="T29" fmla="*/ 2 h 6"/>
                <a:gd name="T30" fmla="*/ 5 w 6"/>
                <a:gd name="T31" fmla="*/ 2 h 6"/>
                <a:gd name="T32" fmla="*/ 3 w 6"/>
                <a:gd name="T3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 h="6">
                  <a:moveTo>
                    <a:pt x="3" y="0"/>
                  </a:moveTo>
                  <a:cubicBezTo>
                    <a:pt x="2" y="0"/>
                    <a:pt x="2" y="0"/>
                    <a:pt x="2" y="0"/>
                  </a:cubicBezTo>
                  <a:cubicBezTo>
                    <a:pt x="2" y="0"/>
                    <a:pt x="2" y="0"/>
                    <a:pt x="2" y="0"/>
                  </a:cubicBezTo>
                  <a:cubicBezTo>
                    <a:pt x="2" y="0"/>
                    <a:pt x="2" y="0"/>
                    <a:pt x="2" y="0"/>
                  </a:cubicBezTo>
                  <a:cubicBezTo>
                    <a:pt x="1" y="0"/>
                    <a:pt x="1" y="1"/>
                    <a:pt x="1" y="1"/>
                  </a:cubicBezTo>
                  <a:cubicBezTo>
                    <a:pt x="1" y="1"/>
                    <a:pt x="1" y="1"/>
                    <a:pt x="1" y="1"/>
                  </a:cubicBezTo>
                  <a:cubicBezTo>
                    <a:pt x="0" y="2"/>
                    <a:pt x="0" y="2"/>
                    <a:pt x="0" y="3"/>
                  </a:cubicBezTo>
                  <a:cubicBezTo>
                    <a:pt x="0" y="4"/>
                    <a:pt x="0" y="4"/>
                    <a:pt x="0" y="5"/>
                  </a:cubicBezTo>
                  <a:cubicBezTo>
                    <a:pt x="0" y="5"/>
                    <a:pt x="1" y="5"/>
                    <a:pt x="1" y="5"/>
                  </a:cubicBezTo>
                  <a:cubicBezTo>
                    <a:pt x="1" y="5"/>
                    <a:pt x="1" y="5"/>
                    <a:pt x="2" y="6"/>
                  </a:cubicBezTo>
                  <a:cubicBezTo>
                    <a:pt x="2" y="6"/>
                    <a:pt x="2" y="6"/>
                    <a:pt x="2" y="6"/>
                  </a:cubicBezTo>
                  <a:cubicBezTo>
                    <a:pt x="2" y="6"/>
                    <a:pt x="2" y="6"/>
                    <a:pt x="3" y="6"/>
                  </a:cubicBezTo>
                  <a:cubicBezTo>
                    <a:pt x="3" y="6"/>
                    <a:pt x="3" y="6"/>
                    <a:pt x="3" y="6"/>
                  </a:cubicBezTo>
                  <a:cubicBezTo>
                    <a:pt x="5" y="5"/>
                    <a:pt x="6" y="4"/>
                    <a:pt x="5" y="2"/>
                  </a:cubicBezTo>
                  <a:cubicBezTo>
                    <a:pt x="5" y="2"/>
                    <a:pt x="5" y="2"/>
                    <a:pt x="5" y="2"/>
                  </a:cubicBezTo>
                  <a:cubicBezTo>
                    <a:pt x="5" y="2"/>
                    <a:pt x="5" y="2"/>
                    <a:pt x="5" y="2"/>
                  </a:cubicBezTo>
                  <a:cubicBezTo>
                    <a:pt x="5" y="1"/>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9" name="Freeform 3244">
              <a:extLst>
                <a:ext uri="{FF2B5EF4-FFF2-40B4-BE49-F238E27FC236}">
                  <a16:creationId xmlns:a16="http://schemas.microsoft.com/office/drawing/2014/main" id="{13C3E284-34EA-2D6E-BF50-0A7E5356199F}"/>
                </a:ext>
              </a:extLst>
            </p:cNvPr>
            <p:cNvSpPr>
              <a:spLocks/>
            </p:cNvSpPr>
            <p:nvPr/>
          </p:nvSpPr>
          <p:spPr bwMode="auto">
            <a:xfrm>
              <a:off x="9019313" y="1362683"/>
              <a:ext cx="27588" cy="24829"/>
            </a:xfrm>
            <a:custGeom>
              <a:avLst/>
              <a:gdLst>
                <a:gd name="T0" fmla="*/ 2 w 4"/>
                <a:gd name="T1" fmla="*/ 0 h 4"/>
                <a:gd name="T2" fmla="*/ 2 w 4"/>
                <a:gd name="T3" fmla="*/ 0 h 4"/>
                <a:gd name="T4" fmla="*/ 1 w 4"/>
                <a:gd name="T5" fmla="*/ 0 h 4"/>
                <a:gd name="T6" fmla="*/ 1 w 4"/>
                <a:gd name="T7" fmla="*/ 1 h 4"/>
                <a:gd name="T8" fmla="*/ 0 w 4"/>
                <a:gd name="T9" fmla="*/ 1 h 4"/>
                <a:gd name="T10" fmla="*/ 0 w 4"/>
                <a:gd name="T11" fmla="*/ 2 h 4"/>
                <a:gd name="T12" fmla="*/ 0 w 4"/>
                <a:gd name="T13" fmla="*/ 2 h 4"/>
                <a:gd name="T14" fmla="*/ 2 w 4"/>
                <a:gd name="T15" fmla="*/ 4 h 4"/>
                <a:gd name="T16" fmla="*/ 2 w 4"/>
                <a:gd name="T17" fmla="*/ 4 h 4"/>
                <a:gd name="T18" fmla="*/ 3 w 4"/>
                <a:gd name="T19" fmla="*/ 4 h 4"/>
                <a:gd name="T20" fmla="*/ 3 w 4"/>
                <a:gd name="T21" fmla="*/ 4 h 4"/>
                <a:gd name="T22" fmla="*/ 3 w 4"/>
                <a:gd name="T23" fmla="*/ 3 h 4"/>
                <a:gd name="T24" fmla="*/ 3 w 4"/>
                <a:gd name="T25" fmla="*/ 3 h 4"/>
                <a:gd name="T26" fmla="*/ 4 w 4"/>
                <a:gd name="T27" fmla="*/ 1 h 4"/>
                <a:gd name="T28" fmla="*/ 3 w 4"/>
                <a:gd name="T29" fmla="*/ 0 h 4"/>
                <a:gd name="T30" fmla="*/ 3 w 4"/>
                <a:gd name="T31" fmla="*/ 0 h 4"/>
                <a:gd name="T32" fmla="*/ 3 w 4"/>
                <a:gd name="T33" fmla="*/ 0 h 4"/>
                <a:gd name="T34" fmla="*/ 2 w 4"/>
                <a:gd name="T35" fmla="*/ 0 h 4"/>
                <a:gd name="T36" fmla="*/ 2 w 4"/>
                <a:gd name="T3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 h="4">
                  <a:moveTo>
                    <a:pt x="2" y="0"/>
                  </a:moveTo>
                  <a:cubicBezTo>
                    <a:pt x="2" y="0"/>
                    <a:pt x="2" y="0"/>
                    <a:pt x="2" y="0"/>
                  </a:cubicBezTo>
                  <a:cubicBezTo>
                    <a:pt x="1" y="0"/>
                    <a:pt x="1" y="0"/>
                    <a:pt x="1" y="0"/>
                  </a:cubicBezTo>
                  <a:cubicBezTo>
                    <a:pt x="1" y="0"/>
                    <a:pt x="1" y="1"/>
                    <a:pt x="1" y="1"/>
                  </a:cubicBezTo>
                  <a:cubicBezTo>
                    <a:pt x="0" y="1"/>
                    <a:pt x="0" y="1"/>
                    <a:pt x="0" y="1"/>
                  </a:cubicBezTo>
                  <a:cubicBezTo>
                    <a:pt x="0" y="1"/>
                    <a:pt x="0" y="2"/>
                    <a:pt x="0" y="2"/>
                  </a:cubicBezTo>
                  <a:cubicBezTo>
                    <a:pt x="0" y="2"/>
                    <a:pt x="0" y="2"/>
                    <a:pt x="0" y="2"/>
                  </a:cubicBezTo>
                  <a:cubicBezTo>
                    <a:pt x="0" y="3"/>
                    <a:pt x="1" y="4"/>
                    <a:pt x="2" y="4"/>
                  </a:cubicBezTo>
                  <a:cubicBezTo>
                    <a:pt x="2" y="4"/>
                    <a:pt x="2" y="4"/>
                    <a:pt x="2" y="4"/>
                  </a:cubicBezTo>
                  <a:cubicBezTo>
                    <a:pt x="2" y="4"/>
                    <a:pt x="3" y="4"/>
                    <a:pt x="3" y="4"/>
                  </a:cubicBezTo>
                  <a:cubicBezTo>
                    <a:pt x="3" y="4"/>
                    <a:pt x="3" y="4"/>
                    <a:pt x="3" y="4"/>
                  </a:cubicBezTo>
                  <a:cubicBezTo>
                    <a:pt x="3" y="4"/>
                    <a:pt x="3" y="3"/>
                    <a:pt x="3" y="3"/>
                  </a:cubicBezTo>
                  <a:cubicBezTo>
                    <a:pt x="3" y="3"/>
                    <a:pt x="3" y="3"/>
                    <a:pt x="3" y="3"/>
                  </a:cubicBezTo>
                  <a:cubicBezTo>
                    <a:pt x="4" y="3"/>
                    <a:pt x="4" y="2"/>
                    <a:pt x="4" y="1"/>
                  </a:cubicBezTo>
                  <a:cubicBezTo>
                    <a:pt x="4" y="1"/>
                    <a:pt x="4" y="1"/>
                    <a:pt x="3" y="0"/>
                  </a:cubicBezTo>
                  <a:cubicBezTo>
                    <a:pt x="3" y="0"/>
                    <a:pt x="3" y="0"/>
                    <a:pt x="3" y="0"/>
                  </a:cubicBezTo>
                  <a:cubicBezTo>
                    <a:pt x="3" y="0"/>
                    <a:pt x="3" y="0"/>
                    <a:pt x="3" y="0"/>
                  </a:cubicBezTo>
                  <a:cubicBezTo>
                    <a:pt x="3" y="0"/>
                    <a:pt x="2"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60" name="Freeform 3245">
              <a:extLst>
                <a:ext uri="{FF2B5EF4-FFF2-40B4-BE49-F238E27FC236}">
                  <a16:creationId xmlns:a16="http://schemas.microsoft.com/office/drawing/2014/main" id="{54C4DA10-044A-7A27-6A11-FC99B002BF36}"/>
                </a:ext>
              </a:extLst>
            </p:cNvPr>
            <p:cNvSpPr>
              <a:spLocks/>
            </p:cNvSpPr>
            <p:nvPr/>
          </p:nvSpPr>
          <p:spPr bwMode="auto">
            <a:xfrm>
              <a:off x="9019313" y="824715"/>
              <a:ext cx="27588" cy="27588"/>
            </a:xfrm>
            <a:custGeom>
              <a:avLst/>
              <a:gdLst>
                <a:gd name="T0" fmla="*/ 2 w 4"/>
                <a:gd name="T1" fmla="*/ 0 h 4"/>
                <a:gd name="T2" fmla="*/ 1 w 4"/>
                <a:gd name="T3" fmla="*/ 0 h 4"/>
                <a:gd name="T4" fmla="*/ 0 w 4"/>
                <a:gd name="T5" fmla="*/ 1 h 4"/>
                <a:gd name="T6" fmla="*/ 0 w 4"/>
                <a:gd name="T7" fmla="*/ 2 h 4"/>
                <a:gd name="T8" fmla="*/ 0 w 4"/>
                <a:gd name="T9" fmla="*/ 2 h 4"/>
                <a:gd name="T10" fmla="*/ 0 w 4"/>
                <a:gd name="T11" fmla="*/ 2 h 4"/>
                <a:gd name="T12" fmla="*/ 0 w 4"/>
                <a:gd name="T13" fmla="*/ 3 h 4"/>
                <a:gd name="T14" fmla="*/ 1 w 4"/>
                <a:gd name="T15" fmla="*/ 4 h 4"/>
                <a:gd name="T16" fmla="*/ 1 w 4"/>
                <a:gd name="T17" fmla="*/ 4 h 4"/>
                <a:gd name="T18" fmla="*/ 1 w 4"/>
                <a:gd name="T19" fmla="*/ 4 h 4"/>
                <a:gd name="T20" fmla="*/ 2 w 4"/>
                <a:gd name="T21" fmla="*/ 4 h 4"/>
                <a:gd name="T22" fmla="*/ 2 w 4"/>
                <a:gd name="T23" fmla="*/ 4 h 4"/>
                <a:gd name="T24" fmla="*/ 2 w 4"/>
                <a:gd name="T25" fmla="*/ 4 h 4"/>
                <a:gd name="T26" fmla="*/ 2 w 4"/>
                <a:gd name="T27" fmla="*/ 4 h 4"/>
                <a:gd name="T28" fmla="*/ 3 w 4"/>
                <a:gd name="T29" fmla="*/ 4 h 4"/>
                <a:gd name="T30" fmla="*/ 4 w 4"/>
                <a:gd name="T31" fmla="*/ 3 h 4"/>
                <a:gd name="T32" fmla="*/ 4 w 4"/>
                <a:gd name="T33" fmla="*/ 3 h 4"/>
                <a:gd name="T34" fmla="*/ 4 w 4"/>
                <a:gd name="T35" fmla="*/ 2 h 4"/>
                <a:gd name="T36" fmla="*/ 4 w 4"/>
                <a:gd name="T37" fmla="*/ 2 h 4"/>
                <a:gd name="T38" fmla="*/ 3 w 4"/>
                <a:gd name="T39" fmla="*/ 1 h 4"/>
                <a:gd name="T40" fmla="*/ 3 w 4"/>
                <a:gd name="T41" fmla="*/ 1 h 4"/>
                <a:gd name="T42" fmla="*/ 3 w 4"/>
                <a:gd name="T43" fmla="*/ 1 h 4"/>
                <a:gd name="T44" fmla="*/ 2 w 4"/>
                <a:gd name="T45" fmla="*/ 1 h 4"/>
                <a:gd name="T46" fmla="*/ 2 w 4"/>
                <a:gd name="T47" fmla="*/ 0 h 4"/>
                <a:gd name="T48" fmla="*/ 2 w 4"/>
                <a:gd name="T4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 h="4">
                  <a:moveTo>
                    <a:pt x="2" y="0"/>
                  </a:moveTo>
                  <a:cubicBezTo>
                    <a:pt x="2" y="0"/>
                    <a:pt x="2" y="0"/>
                    <a:pt x="1" y="0"/>
                  </a:cubicBezTo>
                  <a:cubicBezTo>
                    <a:pt x="1" y="1"/>
                    <a:pt x="0" y="1"/>
                    <a:pt x="0" y="1"/>
                  </a:cubicBezTo>
                  <a:cubicBezTo>
                    <a:pt x="0" y="1"/>
                    <a:pt x="0" y="2"/>
                    <a:pt x="0" y="2"/>
                  </a:cubicBezTo>
                  <a:cubicBezTo>
                    <a:pt x="0" y="2"/>
                    <a:pt x="0" y="2"/>
                    <a:pt x="0" y="2"/>
                  </a:cubicBezTo>
                  <a:cubicBezTo>
                    <a:pt x="0" y="2"/>
                    <a:pt x="0" y="2"/>
                    <a:pt x="0" y="2"/>
                  </a:cubicBezTo>
                  <a:cubicBezTo>
                    <a:pt x="0" y="2"/>
                    <a:pt x="0" y="3"/>
                    <a:pt x="0" y="3"/>
                  </a:cubicBezTo>
                  <a:cubicBezTo>
                    <a:pt x="0" y="3"/>
                    <a:pt x="0" y="4"/>
                    <a:pt x="1" y="4"/>
                  </a:cubicBezTo>
                  <a:cubicBezTo>
                    <a:pt x="1" y="4"/>
                    <a:pt x="1" y="4"/>
                    <a:pt x="1" y="4"/>
                  </a:cubicBezTo>
                  <a:cubicBezTo>
                    <a:pt x="1" y="4"/>
                    <a:pt x="1" y="4"/>
                    <a:pt x="1" y="4"/>
                  </a:cubicBezTo>
                  <a:cubicBezTo>
                    <a:pt x="1" y="4"/>
                    <a:pt x="1" y="4"/>
                    <a:pt x="2" y="4"/>
                  </a:cubicBezTo>
                  <a:cubicBezTo>
                    <a:pt x="2" y="4"/>
                    <a:pt x="2" y="4"/>
                    <a:pt x="2" y="4"/>
                  </a:cubicBezTo>
                  <a:cubicBezTo>
                    <a:pt x="2" y="4"/>
                    <a:pt x="2" y="4"/>
                    <a:pt x="2" y="4"/>
                  </a:cubicBezTo>
                  <a:cubicBezTo>
                    <a:pt x="2" y="4"/>
                    <a:pt x="2" y="4"/>
                    <a:pt x="2" y="4"/>
                  </a:cubicBezTo>
                  <a:cubicBezTo>
                    <a:pt x="2" y="4"/>
                    <a:pt x="2" y="4"/>
                    <a:pt x="3" y="4"/>
                  </a:cubicBezTo>
                  <a:cubicBezTo>
                    <a:pt x="3" y="4"/>
                    <a:pt x="4" y="4"/>
                    <a:pt x="4" y="3"/>
                  </a:cubicBezTo>
                  <a:cubicBezTo>
                    <a:pt x="4" y="3"/>
                    <a:pt x="4" y="3"/>
                    <a:pt x="4" y="3"/>
                  </a:cubicBezTo>
                  <a:cubicBezTo>
                    <a:pt x="4" y="2"/>
                    <a:pt x="4" y="2"/>
                    <a:pt x="4" y="2"/>
                  </a:cubicBezTo>
                  <a:cubicBezTo>
                    <a:pt x="4" y="2"/>
                    <a:pt x="4" y="2"/>
                    <a:pt x="4" y="2"/>
                  </a:cubicBezTo>
                  <a:cubicBezTo>
                    <a:pt x="4" y="1"/>
                    <a:pt x="3" y="1"/>
                    <a:pt x="3" y="1"/>
                  </a:cubicBezTo>
                  <a:cubicBezTo>
                    <a:pt x="3" y="1"/>
                    <a:pt x="3" y="1"/>
                    <a:pt x="3" y="1"/>
                  </a:cubicBezTo>
                  <a:cubicBezTo>
                    <a:pt x="3" y="1"/>
                    <a:pt x="3" y="1"/>
                    <a:pt x="3" y="1"/>
                  </a:cubicBezTo>
                  <a:cubicBezTo>
                    <a:pt x="2" y="1"/>
                    <a:pt x="2" y="1"/>
                    <a:pt x="2" y="1"/>
                  </a:cubicBezTo>
                  <a:cubicBezTo>
                    <a:pt x="2" y="0"/>
                    <a:pt x="2"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61" name="Freeform 3246">
              <a:extLst>
                <a:ext uri="{FF2B5EF4-FFF2-40B4-BE49-F238E27FC236}">
                  <a16:creationId xmlns:a16="http://schemas.microsoft.com/office/drawing/2014/main" id="{267A12B2-C56E-9CE6-6158-9D6053273F36}"/>
                </a:ext>
              </a:extLst>
            </p:cNvPr>
            <p:cNvSpPr>
              <a:spLocks/>
            </p:cNvSpPr>
            <p:nvPr/>
          </p:nvSpPr>
          <p:spPr bwMode="auto">
            <a:xfrm>
              <a:off x="9355888" y="904720"/>
              <a:ext cx="24829" cy="24829"/>
            </a:xfrm>
            <a:custGeom>
              <a:avLst/>
              <a:gdLst>
                <a:gd name="T0" fmla="*/ 2 w 4"/>
                <a:gd name="T1" fmla="*/ 0 h 4"/>
                <a:gd name="T2" fmla="*/ 1 w 4"/>
                <a:gd name="T3" fmla="*/ 0 h 4"/>
                <a:gd name="T4" fmla="*/ 0 w 4"/>
                <a:gd name="T5" fmla="*/ 1 h 4"/>
                <a:gd name="T6" fmla="*/ 0 w 4"/>
                <a:gd name="T7" fmla="*/ 2 h 4"/>
                <a:gd name="T8" fmla="*/ 0 w 4"/>
                <a:gd name="T9" fmla="*/ 2 h 4"/>
                <a:gd name="T10" fmla="*/ 0 w 4"/>
                <a:gd name="T11" fmla="*/ 3 h 4"/>
                <a:gd name="T12" fmla="*/ 1 w 4"/>
                <a:gd name="T13" fmla="*/ 3 h 4"/>
                <a:gd name="T14" fmla="*/ 2 w 4"/>
                <a:gd name="T15" fmla="*/ 4 h 4"/>
                <a:gd name="T16" fmla="*/ 2 w 4"/>
                <a:gd name="T17" fmla="*/ 4 h 4"/>
                <a:gd name="T18" fmla="*/ 4 w 4"/>
                <a:gd name="T19" fmla="*/ 1 h 4"/>
                <a:gd name="T20" fmla="*/ 2 w 4"/>
                <a:gd name="T2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4">
                  <a:moveTo>
                    <a:pt x="2" y="0"/>
                  </a:moveTo>
                  <a:cubicBezTo>
                    <a:pt x="2" y="0"/>
                    <a:pt x="1" y="0"/>
                    <a:pt x="1" y="0"/>
                  </a:cubicBezTo>
                  <a:cubicBezTo>
                    <a:pt x="1" y="0"/>
                    <a:pt x="0" y="1"/>
                    <a:pt x="0" y="1"/>
                  </a:cubicBezTo>
                  <a:cubicBezTo>
                    <a:pt x="0" y="1"/>
                    <a:pt x="0" y="1"/>
                    <a:pt x="0" y="2"/>
                  </a:cubicBezTo>
                  <a:cubicBezTo>
                    <a:pt x="0" y="2"/>
                    <a:pt x="0" y="2"/>
                    <a:pt x="0" y="2"/>
                  </a:cubicBezTo>
                  <a:cubicBezTo>
                    <a:pt x="0" y="3"/>
                    <a:pt x="0" y="3"/>
                    <a:pt x="0" y="3"/>
                  </a:cubicBezTo>
                  <a:cubicBezTo>
                    <a:pt x="0" y="3"/>
                    <a:pt x="1" y="3"/>
                    <a:pt x="1" y="3"/>
                  </a:cubicBezTo>
                  <a:cubicBezTo>
                    <a:pt x="1" y="4"/>
                    <a:pt x="1" y="4"/>
                    <a:pt x="2" y="4"/>
                  </a:cubicBezTo>
                  <a:cubicBezTo>
                    <a:pt x="2" y="4"/>
                    <a:pt x="2" y="4"/>
                    <a:pt x="2" y="4"/>
                  </a:cubicBezTo>
                  <a:cubicBezTo>
                    <a:pt x="3" y="4"/>
                    <a:pt x="4" y="3"/>
                    <a:pt x="4" y="1"/>
                  </a:cubicBezTo>
                  <a:cubicBezTo>
                    <a:pt x="3" y="1"/>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62" name="Freeform 3247">
              <a:extLst>
                <a:ext uri="{FF2B5EF4-FFF2-40B4-BE49-F238E27FC236}">
                  <a16:creationId xmlns:a16="http://schemas.microsoft.com/office/drawing/2014/main" id="{B07AF3EF-E57E-6A60-87F5-0B940C58C5F5}"/>
                </a:ext>
              </a:extLst>
            </p:cNvPr>
            <p:cNvSpPr>
              <a:spLocks/>
            </p:cNvSpPr>
            <p:nvPr/>
          </p:nvSpPr>
          <p:spPr bwMode="auto">
            <a:xfrm>
              <a:off x="9648322" y="452275"/>
              <a:ext cx="27588" cy="24829"/>
            </a:xfrm>
            <a:custGeom>
              <a:avLst/>
              <a:gdLst>
                <a:gd name="T0" fmla="*/ 2 w 4"/>
                <a:gd name="T1" fmla="*/ 0 h 4"/>
                <a:gd name="T2" fmla="*/ 2 w 4"/>
                <a:gd name="T3" fmla="*/ 0 h 4"/>
                <a:gd name="T4" fmla="*/ 1 w 4"/>
                <a:gd name="T5" fmla="*/ 0 h 4"/>
                <a:gd name="T6" fmla="*/ 0 w 4"/>
                <a:gd name="T7" fmla="*/ 1 h 4"/>
                <a:gd name="T8" fmla="*/ 0 w 4"/>
                <a:gd name="T9" fmla="*/ 1 h 4"/>
                <a:gd name="T10" fmla="*/ 0 w 4"/>
                <a:gd name="T11" fmla="*/ 2 h 4"/>
                <a:gd name="T12" fmla="*/ 0 w 4"/>
                <a:gd name="T13" fmla="*/ 2 h 4"/>
                <a:gd name="T14" fmla="*/ 0 w 4"/>
                <a:gd name="T15" fmla="*/ 3 h 4"/>
                <a:gd name="T16" fmla="*/ 0 w 4"/>
                <a:gd name="T17" fmla="*/ 3 h 4"/>
                <a:gd name="T18" fmla="*/ 2 w 4"/>
                <a:gd name="T19" fmla="*/ 4 h 4"/>
                <a:gd name="T20" fmla="*/ 2 w 4"/>
                <a:gd name="T21" fmla="*/ 4 h 4"/>
                <a:gd name="T22" fmla="*/ 4 w 4"/>
                <a:gd name="T23" fmla="*/ 1 h 4"/>
                <a:gd name="T24" fmla="*/ 2 w 4"/>
                <a:gd name="T25"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4">
                  <a:moveTo>
                    <a:pt x="2" y="0"/>
                  </a:moveTo>
                  <a:cubicBezTo>
                    <a:pt x="2" y="0"/>
                    <a:pt x="2" y="0"/>
                    <a:pt x="2" y="0"/>
                  </a:cubicBezTo>
                  <a:cubicBezTo>
                    <a:pt x="1" y="0"/>
                    <a:pt x="1" y="0"/>
                    <a:pt x="1" y="0"/>
                  </a:cubicBezTo>
                  <a:cubicBezTo>
                    <a:pt x="1" y="0"/>
                    <a:pt x="1" y="1"/>
                    <a:pt x="0" y="1"/>
                  </a:cubicBezTo>
                  <a:cubicBezTo>
                    <a:pt x="0" y="1"/>
                    <a:pt x="0" y="1"/>
                    <a:pt x="0" y="1"/>
                  </a:cubicBezTo>
                  <a:cubicBezTo>
                    <a:pt x="0" y="1"/>
                    <a:pt x="0" y="2"/>
                    <a:pt x="0" y="2"/>
                  </a:cubicBezTo>
                  <a:cubicBezTo>
                    <a:pt x="0" y="2"/>
                    <a:pt x="0" y="2"/>
                    <a:pt x="0" y="2"/>
                  </a:cubicBezTo>
                  <a:cubicBezTo>
                    <a:pt x="0" y="2"/>
                    <a:pt x="0" y="2"/>
                    <a:pt x="0" y="3"/>
                  </a:cubicBezTo>
                  <a:cubicBezTo>
                    <a:pt x="0" y="3"/>
                    <a:pt x="0" y="3"/>
                    <a:pt x="0" y="3"/>
                  </a:cubicBezTo>
                  <a:cubicBezTo>
                    <a:pt x="1" y="3"/>
                    <a:pt x="1" y="4"/>
                    <a:pt x="2" y="4"/>
                  </a:cubicBezTo>
                  <a:cubicBezTo>
                    <a:pt x="2" y="4"/>
                    <a:pt x="2" y="4"/>
                    <a:pt x="2" y="4"/>
                  </a:cubicBezTo>
                  <a:cubicBezTo>
                    <a:pt x="3" y="4"/>
                    <a:pt x="4" y="3"/>
                    <a:pt x="4" y="1"/>
                  </a:cubicBezTo>
                  <a:cubicBezTo>
                    <a:pt x="4" y="1"/>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63" name="Freeform 3248">
              <a:extLst>
                <a:ext uri="{FF2B5EF4-FFF2-40B4-BE49-F238E27FC236}">
                  <a16:creationId xmlns:a16="http://schemas.microsoft.com/office/drawing/2014/main" id="{BE849558-EBED-B8B3-7285-894F24A7BAF7}"/>
                </a:ext>
              </a:extLst>
            </p:cNvPr>
            <p:cNvSpPr>
              <a:spLocks/>
            </p:cNvSpPr>
            <p:nvPr/>
          </p:nvSpPr>
          <p:spPr bwMode="auto">
            <a:xfrm>
              <a:off x="8903443" y="1244054"/>
              <a:ext cx="24829" cy="27588"/>
            </a:xfrm>
            <a:custGeom>
              <a:avLst/>
              <a:gdLst>
                <a:gd name="T0" fmla="*/ 2 w 4"/>
                <a:gd name="T1" fmla="*/ 0 h 4"/>
                <a:gd name="T2" fmla="*/ 2 w 4"/>
                <a:gd name="T3" fmla="*/ 0 h 4"/>
                <a:gd name="T4" fmla="*/ 0 w 4"/>
                <a:gd name="T5" fmla="*/ 2 h 4"/>
                <a:gd name="T6" fmla="*/ 0 w 4"/>
                <a:gd name="T7" fmla="*/ 2 h 4"/>
                <a:gd name="T8" fmla="*/ 0 w 4"/>
                <a:gd name="T9" fmla="*/ 3 h 4"/>
                <a:gd name="T10" fmla="*/ 1 w 4"/>
                <a:gd name="T11" fmla="*/ 4 h 4"/>
                <a:gd name="T12" fmla="*/ 2 w 4"/>
                <a:gd name="T13" fmla="*/ 4 h 4"/>
                <a:gd name="T14" fmla="*/ 2 w 4"/>
                <a:gd name="T15" fmla="*/ 4 h 4"/>
                <a:gd name="T16" fmla="*/ 3 w 4"/>
                <a:gd name="T17" fmla="*/ 4 h 4"/>
                <a:gd name="T18" fmla="*/ 3 w 4"/>
                <a:gd name="T19" fmla="*/ 3 h 4"/>
                <a:gd name="T20" fmla="*/ 4 w 4"/>
                <a:gd name="T21" fmla="*/ 3 h 4"/>
                <a:gd name="T22" fmla="*/ 4 w 4"/>
                <a:gd name="T23" fmla="*/ 2 h 4"/>
                <a:gd name="T24" fmla="*/ 4 w 4"/>
                <a:gd name="T25" fmla="*/ 1 h 4"/>
                <a:gd name="T26" fmla="*/ 4 w 4"/>
                <a:gd name="T27" fmla="*/ 1 h 4"/>
                <a:gd name="T28" fmla="*/ 3 w 4"/>
                <a:gd name="T29" fmla="*/ 0 h 4"/>
                <a:gd name="T30" fmla="*/ 3 w 4"/>
                <a:gd name="T31" fmla="*/ 0 h 4"/>
                <a:gd name="T32" fmla="*/ 2 w 4"/>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4">
                  <a:moveTo>
                    <a:pt x="2" y="0"/>
                  </a:moveTo>
                  <a:cubicBezTo>
                    <a:pt x="2" y="0"/>
                    <a:pt x="2" y="0"/>
                    <a:pt x="2" y="0"/>
                  </a:cubicBezTo>
                  <a:cubicBezTo>
                    <a:pt x="1" y="0"/>
                    <a:pt x="0" y="1"/>
                    <a:pt x="0" y="2"/>
                  </a:cubicBezTo>
                  <a:cubicBezTo>
                    <a:pt x="0" y="2"/>
                    <a:pt x="0" y="2"/>
                    <a:pt x="0" y="2"/>
                  </a:cubicBezTo>
                  <a:cubicBezTo>
                    <a:pt x="0" y="2"/>
                    <a:pt x="0" y="3"/>
                    <a:pt x="0" y="3"/>
                  </a:cubicBezTo>
                  <a:cubicBezTo>
                    <a:pt x="1" y="3"/>
                    <a:pt x="1" y="4"/>
                    <a:pt x="1" y="4"/>
                  </a:cubicBezTo>
                  <a:cubicBezTo>
                    <a:pt x="2" y="4"/>
                    <a:pt x="2" y="4"/>
                    <a:pt x="2" y="4"/>
                  </a:cubicBezTo>
                  <a:cubicBezTo>
                    <a:pt x="2" y="4"/>
                    <a:pt x="2" y="4"/>
                    <a:pt x="2" y="4"/>
                  </a:cubicBezTo>
                  <a:cubicBezTo>
                    <a:pt x="2" y="4"/>
                    <a:pt x="2" y="4"/>
                    <a:pt x="3" y="4"/>
                  </a:cubicBezTo>
                  <a:cubicBezTo>
                    <a:pt x="3" y="4"/>
                    <a:pt x="3" y="4"/>
                    <a:pt x="3" y="3"/>
                  </a:cubicBezTo>
                  <a:cubicBezTo>
                    <a:pt x="4" y="3"/>
                    <a:pt x="4" y="3"/>
                    <a:pt x="4" y="3"/>
                  </a:cubicBezTo>
                  <a:cubicBezTo>
                    <a:pt x="4" y="3"/>
                    <a:pt x="4" y="2"/>
                    <a:pt x="4" y="2"/>
                  </a:cubicBezTo>
                  <a:cubicBezTo>
                    <a:pt x="4" y="1"/>
                    <a:pt x="4" y="1"/>
                    <a:pt x="4" y="1"/>
                  </a:cubicBezTo>
                  <a:cubicBezTo>
                    <a:pt x="4" y="1"/>
                    <a:pt x="4" y="1"/>
                    <a:pt x="4" y="1"/>
                  </a:cubicBezTo>
                  <a:cubicBezTo>
                    <a:pt x="3" y="0"/>
                    <a:pt x="3" y="0"/>
                    <a:pt x="3" y="0"/>
                  </a:cubicBezTo>
                  <a:cubicBezTo>
                    <a:pt x="3" y="0"/>
                    <a:pt x="3" y="0"/>
                    <a:pt x="3"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64" name="Freeform 3249">
              <a:extLst>
                <a:ext uri="{FF2B5EF4-FFF2-40B4-BE49-F238E27FC236}">
                  <a16:creationId xmlns:a16="http://schemas.microsoft.com/office/drawing/2014/main" id="{307A8192-C564-7AC2-8A78-3ADB5E6574DC}"/>
                </a:ext>
              </a:extLst>
            </p:cNvPr>
            <p:cNvSpPr>
              <a:spLocks/>
            </p:cNvSpPr>
            <p:nvPr/>
          </p:nvSpPr>
          <p:spPr bwMode="auto">
            <a:xfrm>
              <a:off x="8622044" y="1801333"/>
              <a:ext cx="24829" cy="27588"/>
            </a:xfrm>
            <a:custGeom>
              <a:avLst/>
              <a:gdLst>
                <a:gd name="T0" fmla="*/ 2 w 4"/>
                <a:gd name="T1" fmla="*/ 0 h 4"/>
                <a:gd name="T2" fmla="*/ 2 w 4"/>
                <a:gd name="T3" fmla="*/ 0 h 4"/>
                <a:gd name="T4" fmla="*/ 0 w 4"/>
                <a:gd name="T5" fmla="*/ 2 h 4"/>
                <a:gd name="T6" fmla="*/ 2 w 4"/>
                <a:gd name="T7" fmla="*/ 4 h 4"/>
                <a:gd name="T8" fmla="*/ 2 w 4"/>
                <a:gd name="T9" fmla="*/ 4 h 4"/>
                <a:gd name="T10" fmla="*/ 4 w 4"/>
                <a:gd name="T11" fmla="*/ 2 h 4"/>
                <a:gd name="T12" fmla="*/ 4 w 4"/>
                <a:gd name="T13" fmla="*/ 2 h 4"/>
                <a:gd name="T14" fmla="*/ 4 w 4"/>
                <a:gd name="T15" fmla="*/ 1 h 4"/>
                <a:gd name="T16" fmla="*/ 4 w 4"/>
                <a:gd name="T17" fmla="*/ 1 h 4"/>
                <a:gd name="T18" fmla="*/ 4 w 4"/>
                <a:gd name="T19" fmla="*/ 1 h 4"/>
                <a:gd name="T20" fmla="*/ 3 w 4"/>
                <a:gd name="T21" fmla="*/ 0 h 4"/>
                <a:gd name="T22" fmla="*/ 3 w 4"/>
                <a:gd name="T23" fmla="*/ 0 h 4"/>
                <a:gd name="T24" fmla="*/ 2 w 4"/>
                <a:gd name="T25"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4">
                  <a:moveTo>
                    <a:pt x="2" y="0"/>
                  </a:moveTo>
                  <a:cubicBezTo>
                    <a:pt x="2" y="0"/>
                    <a:pt x="2" y="0"/>
                    <a:pt x="2" y="0"/>
                  </a:cubicBezTo>
                  <a:cubicBezTo>
                    <a:pt x="1" y="0"/>
                    <a:pt x="0" y="1"/>
                    <a:pt x="0" y="2"/>
                  </a:cubicBezTo>
                  <a:cubicBezTo>
                    <a:pt x="0" y="3"/>
                    <a:pt x="1" y="4"/>
                    <a:pt x="2" y="4"/>
                  </a:cubicBezTo>
                  <a:cubicBezTo>
                    <a:pt x="2" y="4"/>
                    <a:pt x="2" y="4"/>
                    <a:pt x="2" y="4"/>
                  </a:cubicBezTo>
                  <a:cubicBezTo>
                    <a:pt x="3" y="4"/>
                    <a:pt x="4" y="3"/>
                    <a:pt x="4" y="2"/>
                  </a:cubicBezTo>
                  <a:cubicBezTo>
                    <a:pt x="4" y="2"/>
                    <a:pt x="4" y="2"/>
                    <a:pt x="4" y="2"/>
                  </a:cubicBezTo>
                  <a:cubicBezTo>
                    <a:pt x="4" y="2"/>
                    <a:pt x="4" y="2"/>
                    <a:pt x="4" y="1"/>
                  </a:cubicBezTo>
                  <a:cubicBezTo>
                    <a:pt x="4" y="1"/>
                    <a:pt x="4" y="1"/>
                    <a:pt x="4" y="1"/>
                  </a:cubicBezTo>
                  <a:cubicBezTo>
                    <a:pt x="4" y="1"/>
                    <a:pt x="4" y="1"/>
                    <a:pt x="4" y="1"/>
                  </a:cubicBezTo>
                  <a:cubicBezTo>
                    <a:pt x="4" y="1"/>
                    <a:pt x="4" y="1"/>
                    <a:pt x="3" y="0"/>
                  </a:cubicBezTo>
                  <a:cubicBezTo>
                    <a:pt x="3" y="0"/>
                    <a:pt x="3" y="0"/>
                    <a:pt x="3" y="0"/>
                  </a:cubicBezTo>
                  <a:cubicBezTo>
                    <a:pt x="3"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65" name="Freeform 3250">
              <a:extLst>
                <a:ext uri="{FF2B5EF4-FFF2-40B4-BE49-F238E27FC236}">
                  <a16:creationId xmlns:a16="http://schemas.microsoft.com/office/drawing/2014/main" id="{714BE423-3F5A-5A0A-C0BF-CD0F619E0AE7}"/>
                </a:ext>
              </a:extLst>
            </p:cNvPr>
            <p:cNvSpPr>
              <a:spLocks/>
            </p:cNvSpPr>
            <p:nvPr/>
          </p:nvSpPr>
          <p:spPr bwMode="auto">
            <a:xfrm>
              <a:off x="9237259" y="1873062"/>
              <a:ext cx="24829" cy="27588"/>
            </a:xfrm>
            <a:custGeom>
              <a:avLst/>
              <a:gdLst>
                <a:gd name="T0" fmla="*/ 2 w 4"/>
                <a:gd name="T1" fmla="*/ 0 h 4"/>
                <a:gd name="T2" fmla="*/ 2 w 4"/>
                <a:gd name="T3" fmla="*/ 0 h 4"/>
                <a:gd name="T4" fmla="*/ 2 w 4"/>
                <a:gd name="T5" fmla="*/ 1 h 4"/>
                <a:gd name="T6" fmla="*/ 1 w 4"/>
                <a:gd name="T7" fmla="*/ 1 h 4"/>
                <a:gd name="T8" fmla="*/ 1 w 4"/>
                <a:gd name="T9" fmla="*/ 1 h 4"/>
                <a:gd name="T10" fmla="*/ 1 w 4"/>
                <a:gd name="T11" fmla="*/ 1 h 4"/>
                <a:gd name="T12" fmla="*/ 0 w 4"/>
                <a:gd name="T13" fmla="*/ 2 h 4"/>
                <a:gd name="T14" fmla="*/ 0 w 4"/>
                <a:gd name="T15" fmla="*/ 2 h 4"/>
                <a:gd name="T16" fmla="*/ 0 w 4"/>
                <a:gd name="T17" fmla="*/ 3 h 4"/>
                <a:gd name="T18" fmla="*/ 2 w 4"/>
                <a:gd name="T19" fmla="*/ 4 h 4"/>
                <a:gd name="T20" fmla="*/ 2 w 4"/>
                <a:gd name="T21" fmla="*/ 4 h 4"/>
                <a:gd name="T22" fmla="*/ 3 w 4"/>
                <a:gd name="T23" fmla="*/ 4 h 4"/>
                <a:gd name="T24" fmla="*/ 3 w 4"/>
                <a:gd name="T25" fmla="*/ 4 h 4"/>
                <a:gd name="T26" fmla="*/ 3 w 4"/>
                <a:gd name="T27" fmla="*/ 4 h 4"/>
                <a:gd name="T28" fmla="*/ 3 w 4"/>
                <a:gd name="T29" fmla="*/ 4 h 4"/>
                <a:gd name="T30" fmla="*/ 4 w 4"/>
                <a:gd name="T31" fmla="*/ 3 h 4"/>
                <a:gd name="T32" fmla="*/ 4 w 4"/>
                <a:gd name="T33" fmla="*/ 2 h 4"/>
                <a:gd name="T34" fmla="*/ 4 w 4"/>
                <a:gd name="T35" fmla="*/ 2 h 4"/>
                <a:gd name="T36" fmla="*/ 2 w 4"/>
                <a:gd name="T3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 h="4">
                  <a:moveTo>
                    <a:pt x="2" y="0"/>
                  </a:moveTo>
                  <a:cubicBezTo>
                    <a:pt x="2" y="0"/>
                    <a:pt x="2" y="0"/>
                    <a:pt x="2" y="0"/>
                  </a:cubicBezTo>
                  <a:cubicBezTo>
                    <a:pt x="2" y="0"/>
                    <a:pt x="2" y="0"/>
                    <a:pt x="2" y="1"/>
                  </a:cubicBezTo>
                  <a:cubicBezTo>
                    <a:pt x="2" y="1"/>
                    <a:pt x="1" y="1"/>
                    <a:pt x="1" y="1"/>
                  </a:cubicBezTo>
                  <a:cubicBezTo>
                    <a:pt x="1" y="1"/>
                    <a:pt x="1" y="1"/>
                    <a:pt x="1" y="1"/>
                  </a:cubicBezTo>
                  <a:cubicBezTo>
                    <a:pt x="1" y="1"/>
                    <a:pt x="1" y="1"/>
                    <a:pt x="1" y="1"/>
                  </a:cubicBezTo>
                  <a:cubicBezTo>
                    <a:pt x="1" y="1"/>
                    <a:pt x="0" y="2"/>
                    <a:pt x="0" y="2"/>
                  </a:cubicBezTo>
                  <a:cubicBezTo>
                    <a:pt x="0" y="2"/>
                    <a:pt x="0" y="2"/>
                    <a:pt x="0" y="2"/>
                  </a:cubicBezTo>
                  <a:cubicBezTo>
                    <a:pt x="0" y="2"/>
                    <a:pt x="0" y="3"/>
                    <a:pt x="0" y="3"/>
                  </a:cubicBezTo>
                  <a:cubicBezTo>
                    <a:pt x="1" y="4"/>
                    <a:pt x="1" y="4"/>
                    <a:pt x="2" y="4"/>
                  </a:cubicBezTo>
                  <a:cubicBezTo>
                    <a:pt x="2" y="4"/>
                    <a:pt x="2" y="4"/>
                    <a:pt x="2" y="4"/>
                  </a:cubicBezTo>
                  <a:cubicBezTo>
                    <a:pt x="2" y="4"/>
                    <a:pt x="3" y="4"/>
                    <a:pt x="3" y="4"/>
                  </a:cubicBezTo>
                  <a:cubicBezTo>
                    <a:pt x="3" y="4"/>
                    <a:pt x="3" y="4"/>
                    <a:pt x="3" y="4"/>
                  </a:cubicBezTo>
                  <a:cubicBezTo>
                    <a:pt x="3" y="4"/>
                    <a:pt x="3" y="4"/>
                    <a:pt x="3" y="4"/>
                  </a:cubicBezTo>
                  <a:cubicBezTo>
                    <a:pt x="3" y="4"/>
                    <a:pt x="3" y="4"/>
                    <a:pt x="3" y="4"/>
                  </a:cubicBezTo>
                  <a:cubicBezTo>
                    <a:pt x="4" y="4"/>
                    <a:pt x="4" y="3"/>
                    <a:pt x="4" y="3"/>
                  </a:cubicBezTo>
                  <a:cubicBezTo>
                    <a:pt x="4" y="3"/>
                    <a:pt x="4" y="2"/>
                    <a:pt x="4" y="2"/>
                  </a:cubicBezTo>
                  <a:cubicBezTo>
                    <a:pt x="4" y="2"/>
                    <a:pt x="4" y="2"/>
                    <a:pt x="4" y="2"/>
                  </a:cubicBezTo>
                  <a:cubicBezTo>
                    <a:pt x="4" y="1"/>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66" name="Freeform 3251">
              <a:extLst>
                <a:ext uri="{FF2B5EF4-FFF2-40B4-BE49-F238E27FC236}">
                  <a16:creationId xmlns:a16="http://schemas.microsoft.com/office/drawing/2014/main" id="{96472BA4-3AA0-A227-5535-B9AD5BB790C2}"/>
                </a:ext>
              </a:extLst>
            </p:cNvPr>
            <p:cNvSpPr>
              <a:spLocks/>
            </p:cNvSpPr>
            <p:nvPr/>
          </p:nvSpPr>
          <p:spPr bwMode="auto">
            <a:xfrm>
              <a:off x="9328300" y="2554489"/>
              <a:ext cx="27588" cy="27588"/>
            </a:xfrm>
            <a:custGeom>
              <a:avLst/>
              <a:gdLst>
                <a:gd name="T0" fmla="*/ 2 w 4"/>
                <a:gd name="T1" fmla="*/ 0 h 4"/>
                <a:gd name="T2" fmla="*/ 2 w 4"/>
                <a:gd name="T3" fmla="*/ 0 h 4"/>
                <a:gd name="T4" fmla="*/ 2 w 4"/>
                <a:gd name="T5" fmla="*/ 0 h 4"/>
                <a:gd name="T6" fmla="*/ 2 w 4"/>
                <a:gd name="T7" fmla="*/ 0 h 4"/>
                <a:gd name="T8" fmla="*/ 0 w 4"/>
                <a:gd name="T9" fmla="*/ 2 h 4"/>
                <a:gd name="T10" fmla="*/ 2 w 4"/>
                <a:gd name="T11" fmla="*/ 4 h 4"/>
                <a:gd name="T12" fmla="*/ 2 w 4"/>
                <a:gd name="T13" fmla="*/ 4 h 4"/>
                <a:gd name="T14" fmla="*/ 3 w 4"/>
                <a:gd name="T15" fmla="*/ 3 h 4"/>
                <a:gd name="T16" fmla="*/ 4 w 4"/>
                <a:gd name="T17" fmla="*/ 3 h 4"/>
                <a:gd name="T18" fmla="*/ 4 w 4"/>
                <a:gd name="T19" fmla="*/ 3 h 4"/>
                <a:gd name="T20" fmla="*/ 4 w 4"/>
                <a:gd name="T21" fmla="*/ 2 h 4"/>
                <a:gd name="T22" fmla="*/ 4 w 4"/>
                <a:gd name="T23" fmla="*/ 2 h 4"/>
                <a:gd name="T24" fmla="*/ 4 w 4"/>
                <a:gd name="T25" fmla="*/ 2 h 4"/>
                <a:gd name="T26" fmla="*/ 4 w 4"/>
                <a:gd name="T27" fmla="*/ 1 h 4"/>
                <a:gd name="T28" fmla="*/ 3 w 4"/>
                <a:gd name="T29" fmla="*/ 1 h 4"/>
                <a:gd name="T30" fmla="*/ 3 w 4"/>
                <a:gd name="T31" fmla="*/ 0 h 4"/>
                <a:gd name="T32" fmla="*/ 2 w 4"/>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4">
                  <a:moveTo>
                    <a:pt x="2" y="0"/>
                  </a:moveTo>
                  <a:cubicBezTo>
                    <a:pt x="2" y="0"/>
                    <a:pt x="2" y="0"/>
                    <a:pt x="2" y="0"/>
                  </a:cubicBezTo>
                  <a:cubicBezTo>
                    <a:pt x="2" y="0"/>
                    <a:pt x="2" y="0"/>
                    <a:pt x="2" y="0"/>
                  </a:cubicBezTo>
                  <a:cubicBezTo>
                    <a:pt x="2" y="0"/>
                    <a:pt x="2" y="0"/>
                    <a:pt x="2" y="0"/>
                  </a:cubicBezTo>
                  <a:cubicBezTo>
                    <a:pt x="1" y="0"/>
                    <a:pt x="0" y="1"/>
                    <a:pt x="0" y="2"/>
                  </a:cubicBezTo>
                  <a:cubicBezTo>
                    <a:pt x="0" y="3"/>
                    <a:pt x="1" y="4"/>
                    <a:pt x="2" y="4"/>
                  </a:cubicBezTo>
                  <a:cubicBezTo>
                    <a:pt x="2" y="4"/>
                    <a:pt x="2" y="4"/>
                    <a:pt x="2" y="4"/>
                  </a:cubicBezTo>
                  <a:cubicBezTo>
                    <a:pt x="3" y="4"/>
                    <a:pt x="3" y="4"/>
                    <a:pt x="3" y="3"/>
                  </a:cubicBezTo>
                  <a:cubicBezTo>
                    <a:pt x="3" y="3"/>
                    <a:pt x="4" y="3"/>
                    <a:pt x="4" y="3"/>
                  </a:cubicBezTo>
                  <a:cubicBezTo>
                    <a:pt x="4" y="3"/>
                    <a:pt x="4" y="3"/>
                    <a:pt x="4" y="3"/>
                  </a:cubicBezTo>
                  <a:cubicBezTo>
                    <a:pt x="4" y="3"/>
                    <a:pt x="4" y="3"/>
                    <a:pt x="4" y="2"/>
                  </a:cubicBezTo>
                  <a:cubicBezTo>
                    <a:pt x="4" y="2"/>
                    <a:pt x="4" y="2"/>
                    <a:pt x="4" y="2"/>
                  </a:cubicBezTo>
                  <a:cubicBezTo>
                    <a:pt x="4" y="2"/>
                    <a:pt x="4" y="2"/>
                    <a:pt x="4" y="2"/>
                  </a:cubicBezTo>
                  <a:cubicBezTo>
                    <a:pt x="4" y="2"/>
                    <a:pt x="4" y="2"/>
                    <a:pt x="4" y="1"/>
                  </a:cubicBezTo>
                  <a:cubicBezTo>
                    <a:pt x="4" y="1"/>
                    <a:pt x="4" y="1"/>
                    <a:pt x="3" y="1"/>
                  </a:cubicBezTo>
                  <a:cubicBezTo>
                    <a:pt x="3" y="1"/>
                    <a:pt x="3" y="0"/>
                    <a:pt x="3" y="0"/>
                  </a:cubicBezTo>
                  <a:cubicBezTo>
                    <a:pt x="3"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67" name="Freeform 3252">
              <a:extLst>
                <a:ext uri="{FF2B5EF4-FFF2-40B4-BE49-F238E27FC236}">
                  <a16:creationId xmlns:a16="http://schemas.microsoft.com/office/drawing/2014/main" id="{FCEE4F7E-EE12-5CE6-DD9B-0A41563459A0}"/>
                </a:ext>
              </a:extLst>
            </p:cNvPr>
            <p:cNvSpPr>
              <a:spLocks/>
            </p:cNvSpPr>
            <p:nvPr/>
          </p:nvSpPr>
          <p:spPr bwMode="auto">
            <a:xfrm>
              <a:off x="13339610" y="3564213"/>
              <a:ext cx="44141" cy="46900"/>
            </a:xfrm>
            <a:custGeom>
              <a:avLst/>
              <a:gdLst>
                <a:gd name="T0" fmla="*/ 3 w 7"/>
                <a:gd name="T1" fmla="*/ 0 h 7"/>
                <a:gd name="T2" fmla="*/ 0 w 7"/>
                <a:gd name="T3" fmla="*/ 3 h 7"/>
                <a:gd name="T4" fmla="*/ 0 w 7"/>
                <a:gd name="T5" fmla="*/ 5 h 7"/>
                <a:gd name="T6" fmla="*/ 0 w 7"/>
                <a:gd name="T7" fmla="*/ 5 h 7"/>
                <a:gd name="T8" fmla="*/ 2 w 7"/>
                <a:gd name="T9" fmla="*/ 7 h 7"/>
                <a:gd name="T10" fmla="*/ 2 w 7"/>
                <a:gd name="T11" fmla="*/ 7 h 7"/>
                <a:gd name="T12" fmla="*/ 3 w 7"/>
                <a:gd name="T13" fmla="*/ 7 h 7"/>
                <a:gd name="T14" fmla="*/ 3 w 7"/>
                <a:gd name="T15" fmla="*/ 7 h 7"/>
                <a:gd name="T16" fmla="*/ 5 w 7"/>
                <a:gd name="T17" fmla="*/ 7 h 7"/>
                <a:gd name="T18" fmla="*/ 5 w 7"/>
                <a:gd name="T19" fmla="*/ 7 h 7"/>
                <a:gd name="T20" fmla="*/ 7 w 7"/>
                <a:gd name="T21" fmla="*/ 4 h 7"/>
                <a:gd name="T22" fmla="*/ 7 w 7"/>
                <a:gd name="T23" fmla="*/ 3 h 7"/>
                <a:gd name="T24" fmla="*/ 7 w 7"/>
                <a:gd name="T25" fmla="*/ 2 h 7"/>
                <a:gd name="T26" fmla="*/ 5 w 7"/>
                <a:gd name="T27" fmla="*/ 1 h 7"/>
                <a:gd name="T28" fmla="*/ 5 w 7"/>
                <a:gd name="T29" fmla="*/ 0 h 7"/>
                <a:gd name="T30" fmla="*/ 4 w 7"/>
                <a:gd name="T31" fmla="*/ 0 h 7"/>
                <a:gd name="T32" fmla="*/ 3 w 7"/>
                <a:gd name="T33"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 h="7">
                  <a:moveTo>
                    <a:pt x="3" y="0"/>
                  </a:moveTo>
                  <a:cubicBezTo>
                    <a:pt x="2" y="0"/>
                    <a:pt x="0" y="1"/>
                    <a:pt x="0" y="3"/>
                  </a:cubicBezTo>
                  <a:cubicBezTo>
                    <a:pt x="0" y="4"/>
                    <a:pt x="0" y="4"/>
                    <a:pt x="0" y="5"/>
                  </a:cubicBezTo>
                  <a:cubicBezTo>
                    <a:pt x="0" y="5"/>
                    <a:pt x="0" y="5"/>
                    <a:pt x="0" y="5"/>
                  </a:cubicBezTo>
                  <a:cubicBezTo>
                    <a:pt x="1" y="6"/>
                    <a:pt x="1" y="6"/>
                    <a:pt x="2" y="7"/>
                  </a:cubicBezTo>
                  <a:cubicBezTo>
                    <a:pt x="2" y="7"/>
                    <a:pt x="2" y="7"/>
                    <a:pt x="2" y="7"/>
                  </a:cubicBezTo>
                  <a:cubicBezTo>
                    <a:pt x="2" y="7"/>
                    <a:pt x="2" y="7"/>
                    <a:pt x="3" y="7"/>
                  </a:cubicBezTo>
                  <a:cubicBezTo>
                    <a:pt x="3" y="7"/>
                    <a:pt x="3" y="7"/>
                    <a:pt x="3" y="7"/>
                  </a:cubicBezTo>
                  <a:cubicBezTo>
                    <a:pt x="4" y="7"/>
                    <a:pt x="4" y="7"/>
                    <a:pt x="5" y="7"/>
                  </a:cubicBezTo>
                  <a:cubicBezTo>
                    <a:pt x="5" y="7"/>
                    <a:pt x="5" y="7"/>
                    <a:pt x="5" y="7"/>
                  </a:cubicBezTo>
                  <a:cubicBezTo>
                    <a:pt x="6" y="6"/>
                    <a:pt x="7" y="5"/>
                    <a:pt x="7" y="4"/>
                  </a:cubicBezTo>
                  <a:cubicBezTo>
                    <a:pt x="7" y="4"/>
                    <a:pt x="7" y="3"/>
                    <a:pt x="7" y="3"/>
                  </a:cubicBezTo>
                  <a:cubicBezTo>
                    <a:pt x="7" y="3"/>
                    <a:pt x="7" y="3"/>
                    <a:pt x="7" y="2"/>
                  </a:cubicBezTo>
                  <a:cubicBezTo>
                    <a:pt x="6" y="2"/>
                    <a:pt x="6" y="1"/>
                    <a:pt x="5" y="1"/>
                  </a:cubicBezTo>
                  <a:cubicBezTo>
                    <a:pt x="5" y="1"/>
                    <a:pt x="5" y="0"/>
                    <a:pt x="5" y="0"/>
                  </a:cubicBezTo>
                  <a:cubicBezTo>
                    <a:pt x="5" y="0"/>
                    <a:pt x="4" y="0"/>
                    <a:pt x="4" y="0"/>
                  </a:cubicBezTo>
                  <a:cubicBezTo>
                    <a:pt x="4" y="0"/>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68" name="Freeform 3253">
              <a:extLst>
                <a:ext uri="{FF2B5EF4-FFF2-40B4-BE49-F238E27FC236}">
                  <a16:creationId xmlns:a16="http://schemas.microsoft.com/office/drawing/2014/main" id="{F36C25B1-CC75-C401-DE57-44571A54B9BC}"/>
                </a:ext>
              </a:extLst>
            </p:cNvPr>
            <p:cNvSpPr>
              <a:spLocks/>
            </p:cNvSpPr>
            <p:nvPr/>
          </p:nvSpPr>
          <p:spPr bwMode="auto">
            <a:xfrm>
              <a:off x="12691289" y="3873200"/>
              <a:ext cx="44141" cy="44141"/>
            </a:xfrm>
            <a:custGeom>
              <a:avLst/>
              <a:gdLst>
                <a:gd name="T0" fmla="*/ 4 w 7"/>
                <a:gd name="T1" fmla="*/ 0 h 7"/>
                <a:gd name="T2" fmla="*/ 2 w 7"/>
                <a:gd name="T3" fmla="*/ 0 h 7"/>
                <a:gd name="T4" fmla="*/ 2 w 7"/>
                <a:gd name="T5" fmla="*/ 0 h 7"/>
                <a:gd name="T6" fmla="*/ 0 w 7"/>
                <a:gd name="T7" fmla="*/ 3 h 7"/>
                <a:gd name="T8" fmla="*/ 0 w 7"/>
                <a:gd name="T9" fmla="*/ 3 h 7"/>
                <a:gd name="T10" fmla="*/ 0 w 7"/>
                <a:gd name="T11" fmla="*/ 3 h 7"/>
                <a:gd name="T12" fmla="*/ 3 w 7"/>
                <a:gd name="T13" fmla="*/ 7 h 7"/>
                <a:gd name="T14" fmla="*/ 4 w 7"/>
                <a:gd name="T15" fmla="*/ 7 h 7"/>
                <a:gd name="T16" fmla="*/ 6 w 7"/>
                <a:gd name="T17" fmla="*/ 6 h 7"/>
                <a:gd name="T18" fmla="*/ 6 w 7"/>
                <a:gd name="T19" fmla="*/ 6 h 7"/>
                <a:gd name="T20" fmla="*/ 7 w 7"/>
                <a:gd name="T21" fmla="*/ 4 h 7"/>
                <a:gd name="T22" fmla="*/ 7 w 7"/>
                <a:gd name="T23" fmla="*/ 3 h 7"/>
                <a:gd name="T24" fmla="*/ 7 w 7"/>
                <a:gd name="T25" fmla="*/ 3 h 7"/>
                <a:gd name="T26" fmla="*/ 7 w 7"/>
                <a:gd name="T27" fmla="*/ 2 h 7"/>
                <a:gd name="T28" fmla="*/ 7 w 7"/>
                <a:gd name="T29" fmla="*/ 2 h 7"/>
                <a:gd name="T30" fmla="*/ 4 w 7"/>
                <a:gd name="T31" fmla="*/ 0 h 7"/>
                <a:gd name="T32" fmla="*/ 4 w 7"/>
                <a:gd name="T33"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 h="7">
                  <a:moveTo>
                    <a:pt x="4" y="0"/>
                  </a:moveTo>
                  <a:cubicBezTo>
                    <a:pt x="3" y="0"/>
                    <a:pt x="3" y="0"/>
                    <a:pt x="2" y="0"/>
                  </a:cubicBezTo>
                  <a:cubicBezTo>
                    <a:pt x="2" y="0"/>
                    <a:pt x="2" y="0"/>
                    <a:pt x="2" y="0"/>
                  </a:cubicBezTo>
                  <a:cubicBezTo>
                    <a:pt x="1" y="1"/>
                    <a:pt x="1" y="2"/>
                    <a:pt x="0" y="3"/>
                  </a:cubicBezTo>
                  <a:cubicBezTo>
                    <a:pt x="0" y="3"/>
                    <a:pt x="0" y="3"/>
                    <a:pt x="0" y="3"/>
                  </a:cubicBezTo>
                  <a:cubicBezTo>
                    <a:pt x="0" y="3"/>
                    <a:pt x="0" y="3"/>
                    <a:pt x="0" y="3"/>
                  </a:cubicBezTo>
                  <a:cubicBezTo>
                    <a:pt x="0" y="5"/>
                    <a:pt x="1" y="7"/>
                    <a:pt x="3" y="7"/>
                  </a:cubicBezTo>
                  <a:cubicBezTo>
                    <a:pt x="3" y="7"/>
                    <a:pt x="4" y="7"/>
                    <a:pt x="4" y="7"/>
                  </a:cubicBezTo>
                  <a:cubicBezTo>
                    <a:pt x="5" y="7"/>
                    <a:pt x="6" y="7"/>
                    <a:pt x="6" y="6"/>
                  </a:cubicBezTo>
                  <a:cubicBezTo>
                    <a:pt x="6" y="6"/>
                    <a:pt x="6" y="6"/>
                    <a:pt x="6" y="6"/>
                  </a:cubicBezTo>
                  <a:cubicBezTo>
                    <a:pt x="7" y="5"/>
                    <a:pt x="7" y="5"/>
                    <a:pt x="7" y="4"/>
                  </a:cubicBezTo>
                  <a:cubicBezTo>
                    <a:pt x="7" y="4"/>
                    <a:pt x="7" y="3"/>
                    <a:pt x="7" y="3"/>
                  </a:cubicBezTo>
                  <a:cubicBezTo>
                    <a:pt x="7" y="3"/>
                    <a:pt x="7" y="3"/>
                    <a:pt x="7" y="3"/>
                  </a:cubicBezTo>
                  <a:cubicBezTo>
                    <a:pt x="7" y="2"/>
                    <a:pt x="7" y="2"/>
                    <a:pt x="7" y="2"/>
                  </a:cubicBezTo>
                  <a:cubicBezTo>
                    <a:pt x="7" y="2"/>
                    <a:pt x="7" y="2"/>
                    <a:pt x="7" y="2"/>
                  </a:cubicBezTo>
                  <a:cubicBezTo>
                    <a:pt x="6" y="1"/>
                    <a:pt x="6" y="0"/>
                    <a:pt x="4" y="0"/>
                  </a:cubicBezTo>
                  <a:cubicBezTo>
                    <a:pt x="4" y="0"/>
                    <a:pt x="4"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69" name="Freeform 3254">
              <a:extLst>
                <a:ext uri="{FF2B5EF4-FFF2-40B4-BE49-F238E27FC236}">
                  <a16:creationId xmlns:a16="http://schemas.microsoft.com/office/drawing/2014/main" id="{C4D346DA-3BFF-DEB5-4153-E619BE54EFBF}"/>
                </a:ext>
              </a:extLst>
            </p:cNvPr>
            <p:cNvSpPr>
              <a:spLocks/>
            </p:cNvSpPr>
            <p:nvPr/>
          </p:nvSpPr>
          <p:spPr bwMode="auto">
            <a:xfrm>
              <a:off x="13483068" y="3851129"/>
              <a:ext cx="38623" cy="41382"/>
            </a:xfrm>
            <a:custGeom>
              <a:avLst/>
              <a:gdLst>
                <a:gd name="T0" fmla="*/ 3 w 6"/>
                <a:gd name="T1" fmla="*/ 0 h 6"/>
                <a:gd name="T2" fmla="*/ 3 w 6"/>
                <a:gd name="T3" fmla="*/ 0 h 6"/>
                <a:gd name="T4" fmla="*/ 2 w 6"/>
                <a:gd name="T5" fmla="*/ 1 h 6"/>
                <a:gd name="T6" fmla="*/ 2 w 6"/>
                <a:gd name="T7" fmla="*/ 1 h 6"/>
                <a:gd name="T8" fmla="*/ 0 w 6"/>
                <a:gd name="T9" fmla="*/ 3 h 6"/>
                <a:gd name="T10" fmla="*/ 2 w 6"/>
                <a:gd name="T11" fmla="*/ 6 h 6"/>
                <a:gd name="T12" fmla="*/ 3 w 6"/>
                <a:gd name="T13" fmla="*/ 6 h 6"/>
                <a:gd name="T14" fmla="*/ 6 w 6"/>
                <a:gd name="T15" fmla="*/ 4 h 6"/>
                <a:gd name="T16" fmla="*/ 6 w 6"/>
                <a:gd name="T17" fmla="*/ 2 h 6"/>
                <a:gd name="T18" fmla="*/ 5 w 6"/>
                <a:gd name="T19" fmla="*/ 2 h 6"/>
                <a:gd name="T20" fmla="*/ 3 w 6"/>
                <a:gd name="T21" fmla="*/ 0 h 6"/>
                <a:gd name="T22" fmla="*/ 3 w 6"/>
                <a:gd name="T23" fmla="*/ 0 h 6"/>
                <a:gd name="T24" fmla="*/ 3 w 6"/>
                <a:gd name="T2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6">
                  <a:moveTo>
                    <a:pt x="3" y="0"/>
                  </a:moveTo>
                  <a:cubicBezTo>
                    <a:pt x="3" y="0"/>
                    <a:pt x="3" y="0"/>
                    <a:pt x="3" y="0"/>
                  </a:cubicBezTo>
                  <a:cubicBezTo>
                    <a:pt x="3" y="0"/>
                    <a:pt x="2" y="1"/>
                    <a:pt x="2" y="1"/>
                  </a:cubicBezTo>
                  <a:cubicBezTo>
                    <a:pt x="2" y="1"/>
                    <a:pt x="2" y="1"/>
                    <a:pt x="2" y="1"/>
                  </a:cubicBezTo>
                  <a:cubicBezTo>
                    <a:pt x="1" y="1"/>
                    <a:pt x="0" y="2"/>
                    <a:pt x="0" y="3"/>
                  </a:cubicBezTo>
                  <a:cubicBezTo>
                    <a:pt x="0" y="4"/>
                    <a:pt x="1" y="6"/>
                    <a:pt x="2" y="6"/>
                  </a:cubicBezTo>
                  <a:cubicBezTo>
                    <a:pt x="3" y="6"/>
                    <a:pt x="3" y="6"/>
                    <a:pt x="3" y="6"/>
                  </a:cubicBezTo>
                  <a:cubicBezTo>
                    <a:pt x="4" y="6"/>
                    <a:pt x="5" y="5"/>
                    <a:pt x="6" y="4"/>
                  </a:cubicBezTo>
                  <a:cubicBezTo>
                    <a:pt x="6" y="3"/>
                    <a:pt x="6" y="3"/>
                    <a:pt x="6" y="2"/>
                  </a:cubicBezTo>
                  <a:cubicBezTo>
                    <a:pt x="6" y="2"/>
                    <a:pt x="6" y="2"/>
                    <a:pt x="5" y="2"/>
                  </a:cubicBezTo>
                  <a:cubicBezTo>
                    <a:pt x="5" y="1"/>
                    <a:pt x="4" y="1"/>
                    <a:pt x="3" y="0"/>
                  </a:cubicBezTo>
                  <a:cubicBezTo>
                    <a:pt x="3" y="0"/>
                    <a:pt x="3" y="0"/>
                    <a:pt x="3" y="0"/>
                  </a:cubicBezTo>
                  <a:cubicBezTo>
                    <a:pt x="3"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70" name="Freeform 3255">
              <a:extLst>
                <a:ext uri="{FF2B5EF4-FFF2-40B4-BE49-F238E27FC236}">
                  <a16:creationId xmlns:a16="http://schemas.microsoft.com/office/drawing/2014/main" id="{7343E413-70D4-F851-EA34-5FEC06AEB948}"/>
                </a:ext>
              </a:extLst>
            </p:cNvPr>
            <p:cNvSpPr>
              <a:spLocks/>
            </p:cNvSpPr>
            <p:nvPr/>
          </p:nvSpPr>
          <p:spPr bwMode="auto">
            <a:xfrm>
              <a:off x="13036140" y="4218051"/>
              <a:ext cx="41382" cy="33106"/>
            </a:xfrm>
            <a:custGeom>
              <a:avLst/>
              <a:gdLst>
                <a:gd name="T0" fmla="*/ 3 w 6"/>
                <a:gd name="T1" fmla="*/ 0 h 5"/>
                <a:gd name="T2" fmla="*/ 1 w 6"/>
                <a:gd name="T3" fmla="*/ 0 h 5"/>
                <a:gd name="T4" fmla="*/ 1 w 6"/>
                <a:gd name="T5" fmla="*/ 0 h 5"/>
                <a:gd name="T6" fmla="*/ 1 w 6"/>
                <a:gd name="T7" fmla="*/ 2 h 5"/>
                <a:gd name="T8" fmla="*/ 3 w 6"/>
                <a:gd name="T9" fmla="*/ 5 h 5"/>
                <a:gd name="T10" fmla="*/ 3 w 6"/>
                <a:gd name="T11" fmla="*/ 5 h 5"/>
                <a:gd name="T12" fmla="*/ 6 w 6"/>
                <a:gd name="T13" fmla="*/ 3 h 5"/>
                <a:gd name="T14" fmla="*/ 4 w 6"/>
                <a:gd name="T15" fmla="*/ 0 h 5"/>
                <a:gd name="T16" fmla="*/ 4 w 6"/>
                <a:gd name="T17" fmla="*/ 0 h 5"/>
                <a:gd name="T18" fmla="*/ 4 w 6"/>
                <a:gd name="T19" fmla="*/ 0 h 5"/>
                <a:gd name="T20" fmla="*/ 3 w 6"/>
                <a:gd name="T2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5">
                  <a:moveTo>
                    <a:pt x="3" y="0"/>
                  </a:moveTo>
                  <a:cubicBezTo>
                    <a:pt x="3" y="0"/>
                    <a:pt x="2" y="0"/>
                    <a:pt x="1" y="0"/>
                  </a:cubicBezTo>
                  <a:cubicBezTo>
                    <a:pt x="1" y="0"/>
                    <a:pt x="1" y="0"/>
                    <a:pt x="1" y="0"/>
                  </a:cubicBezTo>
                  <a:cubicBezTo>
                    <a:pt x="1" y="1"/>
                    <a:pt x="1" y="1"/>
                    <a:pt x="1" y="2"/>
                  </a:cubicBezTo>
                  <a:cubicBezTo>
                    <a:pt x="0" y="3"/>
                    <a:pt x="1" y="5"/>
                    <a:pt x="3" y="5"/>
                  </a:cubicBezTo>
                  <a:cubicBezTo>
                    <a:pt x="3" y="5"/>
                    <a:pt x="3" y="5"/>
                    <a:pt x="3" y="5"/>
                  </a:cubicBezTo>
                  <a:cubicBezTo>
                    <a:pt x="5" y="5"/>
                    <a:pt x="6" y="4"/>
                    <a:pt x="6" y="3"/>
                  </a:cubicBezTo>
                  <a:cubicBezTo>
                    <a:pt x="6" y="2"/>
                    <a:pt x="6" y="0"/>
                    <a:pt x="4" y="0"/>
                  </a:cubicBezTo>
                  <a:cubicBezTo>
                    <a:pt x="4" y="0"/>
                    <a:pt x="4" y="0"/>
                    <a:pt x="4" y="0"/>
                  </a:cubicBezTo>
                  <a:cubicBezTo>
                    <a:pt x="4" y="0"/>
                    <a:pt x="4" y="0"/>
                    <a:pt x="4" y="0"/>
                  </a:cubicBezTo>
                  <a:cubicBezTo>
                    <a:pt x="4"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71" name="Freeform 3256">
              <a:extLst>
                <a:ext uri="{FF2B5EF4-FFF2-40B4-BE49-F238E27FC236}">
                  <a16:creationId xmlns:a16="http://schemas.microsoft.com/office/drawing/2014/main" id="{9A1E4E94-BC6A-B46C-D3AB-E3D359D7FF02}"/>
                </a:ext>
              </a:extLst>
            </p:cNvPr>
            <p:cNvSpPr>
              <a:spLocks/>
            </p:cNvSpPr>
            <p:nvPr/>
          </p:nvSpPr>
          <p:spPr bwMode="auto">
            <a:xfrm>
              <a:off x="13979654" y="3440067"/>
              <a:ext cx="41382" cy="33106"/>
            </a:xfrm>
            <a:custGeom>
              <a:avLst/>
              <a:gdLst>
                <a:gd name="T0" fmla="*/ 3 w 6"/>
                <a:gd name="T1" fmla="*/ 0 h 5"/>
                <a:gd name="T2" fmla="*/ 0 w 6"/>
                <a:gd name="T3" fmla="*/ 2 h 5"/>
                <a:gd name="T4" fmla="*/ 0 w 6"/>
                <a:gd name="T5" fmla="*/ 4 h 5"/>
                <a:gd name="T6" fmla="*/ 1 w 6"/>
                <a:gd name="T7" fmla="*/ 4 h 5"/>
                <a:gd name="T8" fmla="*/ 1 w 6"/>
                <a:gd name="T9" fmla="*/ 5 h 5"/>
                <a:gd name="T10" fmla="*/ 2 w 6"/>
                <a:gd name="T11" fmla="*/ 5 h 5"/>
                <a:gd name="T12" fmla="*/ 2 w 6"/>
                <a:gd name="T13" fmla="*/ 5 h 5"/>
                <a:gd name="T14" fmla="*/ 3 w 6"/>
                <a:gd name="T15" fmla="*/ 5 h 5"/>
                <a:gd name="T16" fmla="*/ 3 w 6"/>
                <a:gd name="T17" fmla="*/ 5 h 5"/>
                <a:gd name="T18" fmla="*/ 3 w 6"/>
                <a:gd name="T19" fmla="*/ 5 h 5"/>
                <a:gd name="T20" fmla="*/ 6 w 6"/>
                <a:gd name="T21" fmla="*/ 3 h 5"/>
                <a:gd name="T22" fmla="*/ 4 w 6"/>
                <a:gd name="T23" fmla="*/ 0 h 5"/>
                <a:gd name="T24" fmla="*/ 3 w 6"/>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5">
                  <a:moveTo>
                    <a:pt x="3" y="0"/>
                  </a:moveTo>
                  <a:cubicBezTo>
                    <a:pt x="2" y="0"/>
                    <a:pt x="1" y="1"/>
                    <a:pt x="0" y="2"/>
                  </a:cubicBezTo>
                  <a:cubicBezTo>
                    <a:pt x="0" y="3"/>
                    <a:pt x="0" y="3"/>
                    <a:pt x="0" y="4"/>
                  </a:cubicBezTo>
                  <a:cubicBezTo>
                    <a:pt x="1" y="4"/>
                    <a:pt x="1" y="4"/>
                    <a:pt x="1" y="4"/>
                  </a:cubicBezTo>
                  <a:cubicBezTo>
                    <a:pt x="1" y="4"/>
                    <a:pt x="1" y="5"/>
                    <a:pt x="1" y="5"/>
                  </a:cubicBezTo>
                  <a:cubicBezTo>
                    <a:pt x="2" y="5"/>
                    <a:pt x="2" y="5"/>
                    <a:pt x="2" y="5"/>
                  </a:cubicBezTo>
                  <a:cubicBezTo>
                    <a:pt x="2" y="5"/>
                    <a:pt x="2" y="5"/>
                    <a:pt x="2" y="5"/>
                  </a:cubicBezTo>
                  <a:cubicBezTo>
                    <a:pt x="2" y="5"/>
                    <a:pt x="3" y="5"/>
                    <a:pt x="3" y="5"/>
                  </a:cubicBezTo>
                  <a:cubicBezTo>
                    <a:pt x="3" y="5"/>
                    <a:pt x="3" y="5"/>
                    <a:pt x="3" y="5"/>
                  </a:cubicBezTo>
                  <a:cubicBezTo>
                    <a:pt x="3" y="5"/>
                    <a:pt x="3" y="5"/>
                    <a:pt x="3" y="5"/>
                  </a:cubicBezTo>
                  <a:cubicBezTo>
                    <a:pt x="4" y="5"/>
                    <a:pt x="5" y="5"/>
                    <a:pt x="6" y="3"/>
                  </a:cubicBezTo>
                  <a:cubicBezTo>
                    <a:pt x="6" y="2"/>
                    <a:pt x="5" y="0"/>
                    <a:pt x="4" y="0"/>
                  </a:cubicBezTo>
                  <a:cubicBezTo>
                    <a:pt x="3"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72" name="Freeform 3257">
              <a:extLst>
                <a:ext uri="{FF2B5EF4-FFF2-40B4-BE49-F238E27FC236}">
                  <a16:creationId xmlns:a16="http://schemas.microsoft.com/office/drawing/2014/main" id="{122438D9-34EE-0D72-E450-A9CC9F525AB4}"/>
                </a:ext>
              </a:extLst>
            </p:cNvPr>
            <p:cNvSpPr>
              <a:spLocks/>
            </p:cNvSpPr>
            <p:nvPr/>
          </p:nvSpPr>
          <p:spPr bwMode="auto">
            <a:xfrm>
              <a:off x="13678943" y="3464896"/>
              <a:ext cx="38623" cy="33106"/>
            </a:xfrm>
            <a:custGeom>
              <a:avLst/>
              <a:gdLst>
                <a:gd name="T0" fmla="*/ 3 w 6"/>
                <a:gd name="T1" fmla="*/ 0 h 5"/>
                <a:gd name="T2" fmla="*/ 2 w 6"/>
                <a:gd name="T3" fmla="*/ 0 h 5"/>
                <a:gd name="T4" fmla="*/ 2 w 6"/>
                <a:gd name="T5" fmla="*/ 0 h 5"/>
                <a:gd name="T6" fmla="*/ 1 w 6"/>
                <a:gd name="T7" fmla="*/ 2 h 5"/>
                <a:gd name="T8" fmla="*/ 1 w 6"/>
                <a:gd name="T9" fmla="*/ 3 h 5"/>
                <a:gd name="T10" fmla="*/ 1 w 6"/>
                <a:gd name="T11" fmla="*/ 4 h 5"/>
                <a:gd name="T12" fmla="*/ 3 w 6"/>
                <a:gd name="T13" fmla="*/ 5 h 5"/>
                <a:gd name="T14" fmla="*/ 3 w 6"/>
                <a:gd name="T15" fmla="*/ 5 h 5"/>
                <a:gd name="T16" fmla="*/ 5 w 6"/>
                <a:gd name="T17" fmla="*/ 4 h 5"/>
                <a:gd name="T18" fmla="*/ 5 w 6"/>
                <a:gd name="T19" fmla="*/ 4 h 5"/>
                <a:gd name="T20" fmla="*/ 6 w 6"/>
                <a:gd name="T21" fmla="*/ 3 h 5"/>
                <a:gd name="T22" fmla="*/ 4 w 6"/>
                <a:gd name="T23" fmla="*/ 0 h 5"/>
                <a:gd name="T24" fmla="*/ 3 w 6"/>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5">
                  <a:moveTo>
                    <a:pt x="3" y="0"/>
                  </a:moveTo>
                  <a:cubicBezTo>
                    <a:pt x="3" y="0"/>
                    <a:pt x="2" y="0"/>
                    <a:pt x="2" y="0"/>
                  </a:cubicBezTo>
                  <a:cubicBezTo>
                    <a:pt x="2" y="0"/>
                    <a:pt x="2" y="0"/>
                    <a:pt x="2" y="0"/>
                  </a:cubicBezTo>
                  <a:cubicBezTo>
                    <a:pt x="1" y="1"/>
                    <a:pt x="1" y="1"/>
                    <a:pt x="1" y="2"/>
                  </a:cubicBezTo>
                  <a:cubicBezTo>
                    <a:pt x="0" y="2"/>
                    <a:pt x="0" y="3"/>
                    <a:pt x="1" y="3"/>
                  </a:cubicBezTo>
                  <a:cubicBezTo>
                    <a:pt x="1" y="3"/>
                    <a:pt x="1" y="3"/>
                    <a:pt x="1" y="4"/>
                  </a:cubicBezTo>
                  <a:cubicBezTo>
                    <a:pt x="1" y="4"/>
                    <a:pt x="2" y="5"/>
                    <a:pt x="3" y="5"/>
                  </a:cubicBezTo>
                  <a:cubicBezTo>
                    <a:pt x="3" y="5"/>
                    <a:pt x="3" y="5"/>
                    <a:pt x="3" y="5"/>
                  </a:cubicBezTo>
                  <a:cubicBezTo>
                    <a:pt x="4" y="5"/>
                    <a:pt x="5" y="5"/>
                    <a:pt x="5" y="4"/>
                  </a:cubicBezTo>
                  <a:cubicBezTo>
                    <a:pt x="5" y="4"/>
                    <a:pt x="5" y="4"/>
                    <a:pt x="5" y="4"/>
                  </a:cubicBezTo>
                  <a:cubicBezTo>
                    <a:pt x="6" y="4"/>
                    <a:pt x="6" y="3"/>
                    <a:pt x="6" y="3"/>
                  </a:cubicBezTo>
                  <a:cubicBezTo>
                    <a:pt x="6" y="2"/>
                    <a:pt x="5" y="0"/>
                    <a:pt x="4" y="0"/>
                  </a:cubicBezTo>
                  <a:cubicBezTo>
                    <a:pt x="4"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73" name="Freeform 3258">
              <a:extLst>
                <a:ext uri="{FF2B5EF4-FFF2-40B4-BE49-F238E27FC236}">
                  <a16:creationId xmlns:a16="http://schemas.microsoft.com/office/drawing/2014/main" id="{794B00E1-7102-0078-EBAF-D68BFE6E6695}"/>
                </a:ext>
              </a:extLst>
            </p:cNvPr>
            <p:cNvSpPr>
              <a:spLocks/>
            </p:cNvSpPr>
            <p:nvPr/>
          </p:nvSpPr>
          <p:spPr bwMode="auto">
            <a:xfrm>
              <a:off x="12172633" y="3831818"/>
              <a:ext cx="33106" cy="33106"/>
            </a:xfrm>
            <a:custGeom>
              <a:avLst/>
              <a:gdLst>
                <a:gd name="T0" fmla="*/ 2 w 5"/>
                <a:gd name="T1" fmla="*/ 0 h 5"/>
                <a:gd name="T2" fmla="*/ 0 w 5"/>
                <a:gd name="T3" fmla="*/ 1 h 5"/>
                <a:gd name="T4" fmla="*/ 0 w 5"/>
                <a:gd name="T5" fmla="*/ 2 h 5"/>
                <a:gd name="T6" fmla="*/ 0 w 5"/>
                <a:gd name="T7" fmla="*/ 2 h 5"/>
                <a:gd name="T8" fmla="*/ 0 w 5"/>
                <a:gd name="T9" fmla="*/ 2 h 5"/>
                <a:gd name="T10" fmla="*/ 0 w 5"/>
                <a:gd name="T11" fmla="*/ 3 h 5"/>
                <a:gd name="T12" fmla="*/ 1 w 5"/>
                <a:gd name="T13" fmla="*/ 5 h 5"/>
                <a:gd name="T14" fmla="*/ 2 w 5"/>
                <a:gd name="T15" fmla="*/ 5 h 5"/>
                <a:gd name="T16" fmla="*/ 2 w 5"/>
                <a:gd name="T17" fmla="*/ 5 h 5"/>
                <a:gd name="T18" fmla="*/ 2 w 5"/>
                <a:gd name="T19" fmla="*/ 5 h 5"/>
                <a:gd name="T20" fmla="*/ 5 w 5"/>
                <a:gd name="T21" fmla="*/ 3 h 5"/>
                <a:gd name="T22" fmla="*/ 5 w 5"/>
                <a:gd name="T23" fmla="*/ 3 h 5"/>
                <a:gd name="T24" fmla="*/ 5 w 5"/>
                <a:gd name="T25" fmla="*/ 3 h 5"/>
                <a:gd name="T26" fmla="*/ 5 w 5"/>
                <a:gd name="T27" fmla="*/ 2 h 5"/>
                <a:gd name="T28" fmla="*/ 5 w 5"/>
                <a:gd name="T29" fmla="*/ 1 h 5"/>
                <a:gd name="T30" fmla="*/ 3 w 5"/>
                <a:gd name="T31" fmla="*/ 0 h 5"/>
                <a:gd name="T32" fmla="*/ 2 w 5"/>
                <a:gd name="T33"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 h="5">
                  <a:moveTo>
                    <a:pt x="2" y="0"/>
                  </a:moveTo>
                  <a:cubicBezTo>
                    <a:pt x="1" y="0"/>
                    <a:pt x="1" y="0"/>
                    <a:pt x="0" y="1"/>
                  </a:cubicBezTo>
                  <a:cubicBezTo>
                    <a:pt x="0" y="1"/>
                    <a:pt x="0" y="2"/>
                    <a:pt x="0" y="2"/>
                  </a:cubicBezTo>
                  <a:cubicBezTo>
                    <a:pt x="0" y="2"/>
                    <a:pt x="0" y="2"/>
                    <a:pt x="0" y="2"/>
                  </a:cubicBezTo>
                  <a:cubicBezTo>
                    <a:pt x="0" y="2"/>
                    <a:pt x="0" y="2"/>
                    <a:pt x="0" y="2"/>
                  </a:cubicBezTo>
                  <a:cubicBezTo>
                    <a:pt x="0" y="3"/>
                    <a:pt x="0" y="3"/>
                    <a:pt x="0" y="3"/>
                  </a:cubicBezTo>
                  <a:cubicBezTo>
                    <a:pt x="0" y="4"/>
                    <a:pt x="0" y="5"/>
                    <a:pt x="1" y="5"/>
                  </a:cubicBezTo>
                  <a:cubicBezTo>
                    <a:pt x="1" y="5"/>
                    <a:pt x="1" y="5"/>
                    <a:pt x="2" y="5"/>
                  </a:cubicBezTo>
                  <a:cubicBezTo>
                    <a:pt x="2" y="5"/>
                    <a:pt x="2" y="5"/>
                    <a:pt x="2" y="5"/>
                  </a:cubicBezTo>
                  <a:cubicBezTo>
                    <a:pt x="2" y="5"/>
                    <a:pt x="2" y="5"/>
                    <a:pt x="2" y="5"/>
                  </a:cubicBezTo>
                  <a:cubicBezTo>
                    <a:pt x="4" y="5"/>
                    <a:pt x="5" y="5"/>
                    <a:pt x="5" y="3"/>
                  </a:cubicBezTo>
                  <a:cubicBezTo>
                    <a:pt x="5" y="3"/>
                    <a:pt x="5" y="3"/>
                    <a:pt x="5" y="3"/>
                  </a:cubicBezTo>
                  <a:cubicBezTo>
                    <a:pt x="5" y="3"/>
                    <a:pt x="5" y="3"/>
                    <a:pt x="5" y="3"/>
                  </a:cubicBezTo>
                  <a:cubicBezTo>
                    <a:pt x="5" y="2"/>
                    <a:pt x="5" y="2"/>
                    <a:pt x="5" y="2"/>
                  </a:cubicBezTo>
                  <a:cubicBezTo>
                    <a:pt x="5" y="1"/>
                    <a:pt x="5" y="1"/>
                    <a:pt x="5" y="1"/>
                  </a:cubicBezTo>
                  <a:cubicBezTo>
                    <a:pt x="4" y="1"/>
                    <a:pt x="4" y="0"/>
                    <a:pt x="3" y="0"/>
                  </a:cubicBezTo>
                  <a:cubicBezTo>
                    <a:pt x="3" y="0"/>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74" name="Freeform 3259">
              <a:extLst>
                <a:ext uri="{FF2B5EF4-FFF2-40B4-BE49-F238E27FC236}">
                  <a16:creationId xmlns:a16="http://schemas.microsoft.com/office/drawing/2014/main" id="{76BB8058-27D6-FC90-5AE7-8313C5A5FB4A}"/>
                </a:ext>
              </a:extLst>
            </p:cNvPr>
            <p:cNvSpPr>
              <a:spLocks/>
            </p:cNvSpPr>
            <p:nvPr/>
          </p:nvSpPr>
          <p:spPr bwMode="auto">
            <a:xfrm>
              <a:off x="12009863" y="4264951"/>
              <a:ext cx="38623" cy="38623"/>
            </a:xfrm>
            <a:custGeom>
              <a:avLst/>
              <a:gdLst>
                <a:gd name="T0" fmla="*/ 3 w 6"/>
                <a:gd name="T1" fmla="*/ 0 h 6"/>
                <a:gd name="T2" fmla="*/ 3 w 6"/>
                <a:gd name="T3" fmla="*/ 0 h 6"/>
                <a:gd name="T4" fmla="*/ 2 w 6"/>
                <a:gd name="T5" fmla="*/ 1 h 6"/>
                <a:gd name="T6" fmla="*/ 0 w 6"/>
                <a:gd name="T7" fmla="*/ 3 h 6"/>
                <a:gd name="T8" fmla="*/ 2 w 6"/>
                <a:gd name="T9" fmla="*/ 6 h 6"/>
                <a:gd name="T10" fmla="*/ 3 w 6"/>
                <a:gd name="T11" fmla="*/ 6 h 6"/>
                <a:gd name="T12" fmla="*/ 6 w 6"/>
                <a:gd name="T13" fmla="*/ 4 h 6"/>
                <a:gd name="T14" fmla="*/ 5 w 6"/>
                <a:gd name="T15" fmla="*/ 1 h 6"/>
                <a:gd name="T16" fmla="*/ 5 w 6"/>
                <a:gd name="T17" fmla="*/ 1 h 6"/>
                <a:gd name="T18" fmla="*/ 4 w 6"/>
                <a:gd name="T19" fmla="*/ 1 h 6"/>
                <a:gd name="T20" fmla="*/ 4 w 6"/>
                <a:gd name="T21" fmla="*/ 1 h 6"/>
                <a:gd name="T22" fmla="*/ 3 w 6"/>
                <a:gd name="T23" fmla="*/ 0 h 6"/>
                <a:gd name="T24" fmla="*/ 3 w 6"/>
                <a:gd name="T2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6">
                  <a:moveTo>
                    <a:pt x="3" y="0"/>
                  </a:moveTo>
                  <a:cubicBezTo>
                    <a:pt x="3" y="0"/>
                    <a:pt x="3" y="0"/>
                    <a:pt x="3" y="0"/>
                  </a:cubicBezTo>
                  <a:cubicBezTo>
                    <a:pt x="2" y="0"/>
                    <a:pt x="2" y="0"/>
                    <a:pt x="2" y="1"/>
                  </a:cubicBezTo>
                  <a:cubicBezTo>
                    <a:pt x="1" y="1"/>
                    <a:pt x="0" y="2"/>
                    <a:pt x="0" y="3"/>
                  </a:cubicBezTo>
                  <a:cubicBezTo>
                    <a:pt x="0" y="4"/>
                    <a:pt x="1" y="6"/>
                    <a:pt x="2" y="6"/>
                  </a:cubicBezTo>
                  <a:cubicBezTo>
                    <a:pt x="3" y="6"/>
                    <a:pt x="3" y="6"/>
                    <a:pt x="3" y="6"/>
                  </a:cubicBezTo>
                  <a:cubicBezTo>
                    <a:pt x="4" y="6"/>
                    <a:pt x="5" y="5"/>
                    <a:pt x="6" y="4"/>
                  </a:cubicBezTo>
                  <a:cubicBezTo>
                    <a:pt x="6" y="3"/>
                    <a:pt x="5" y="2"/>
                    <a:pt x="5" y="1"/>
                  </a:cubicBezTo>
                  <a:cubicBezTo>
                    <a:pt x="5" y="1"/>
                    <a:pt x="5" y="1"/>
                    <a:pt x="5" y="1"/>
                  </a:cubicBezTo>
                  <a:cubicBezTo>
                    <a:pt x="4" y="1"/>
                    <a:pt x="4" y="1"/>
                    <a:pt x="4" y="1"/>
                  </a:cubicBezTo>
                  <a:cubicBezTo>
                    <a:pt x="4" y="1"/>
                    <a:pt x="4" y="1"/>
                    <a:pt x="4" y="1"/>
                  </a:cubicBezTo>
                  <a:cubicBezTo>
                    <a:pt x="4" y="1"/>
                    <a:pt x="4" y="0"/>
                    <a:pt x="3" y="0"/>
                  </a:cubicBezTo>
                  <a:cubicBezTo>
                    <a:pt x="3"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75" name="Freeform 3260">
              <a:extLst>
                <a:ext uri="{FF2B5EF4-FFF2-40B4-BE49-F238E27FC236}">
                  <a16:creationId xmlns:a16="http://schemas.microsoft.com/office/drawing/2014/main" id="{765E97AF-7064-61D9-88C1-EE4937F97D29}"/>
                </a:ext>
              </a:extLst>
            </p:cNvPr>
            <p:cNvSpPr>
              <a:spLocks/>
            </p:cNvSpPr>
            <p:nvPr/>
          </p:nvSpPr>
          <p:spPr bwMode="auto">
            <a:xfrm>
              <a:off x="14026553" y="3911823"/>
              <a:ext cx="38623" cy="33106"/>
            </a:xfrm>
            <a:custGeom>
              <a:avLst/>
              <a:gdLst>
                <a:gd name="T0" fmla="*/ 3 w 6"/>
                <a:gd name="T1" fmla="*/ 0 h 5"/>
                <a:gd name="T2" fmla="*/ 2 w 6"/>
                <a:gd name="T3" fmla="*/ 0 h 5"/>
                <a:gd name="T4" fmla="*/ 2 w 6"/>
                <a:gd name="T5" fmla="*/ 0 h 5"/>
                <a:gd name="T6" fmla="*/ 1 w 6"/>
                <a:gd name="T7" fmla="*/ 1 h 5"/>
                <a:gd name="T8" fmla="*/ 1 w 6"/>
                <a:gd name="T9" fmla="*/ 1 h 5"/>
                <a:gd name="T10" fmla="*/ 0 w 6"/>
                <a:gd name="T11" fmla="*/ 2 h 5"/>
                <a:gd name="T12" fmla="*/ 3 w 6"/>
                <a:gd name="T13" fmla="*/ 5 h 5"/>
                <a:gd name="T14" fmla="*/ 3 w 6"/>
                <a:gd name="T15" fmla="*/ 5 h 5"/>
                <a:gd name="T16" fmla="*/ 6 w 6"/>
                <a:gd name="T17" fmla="*/ 3 h 5"/>
                <a:gd name="T18" fmla="*/ 6 w 6"/>
                <a:gd name="T19" fmla="*/ 3 h 5"/>
                <a:gd name="T20" fmla="*/ 6 w 6"/>
                <a:gd name="T21" fmla="*/ 3 h 5"/>
                <a:gd name="T22" fmla="*/ 4 w 6"/>
                <a:gd name="T23" fmla="*/ 0 h 5"/>
                <a:gd name="T24" fmla="*/ 3 w 6"/>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5">
                  <a:moveTo>
                    <a:pt x="3" y="0"/>
                  </a:moveTo>
                  <a:cubicBezTo>
                    <a:pt x="3" y="0"/>
                    <a:pt x="3" y="0"/>
                    <a:pt x="2" y="0"/>
                  </a:cubicBezTo>
                  <a:cubicBezTo>
                    <a:pt x="2" y="0"/>
                    <a:pt x="2" y="0"/>
                    <a:pt x="2" y="0"/>
                  </a:cubicBezTo>
                  <a:cubicBezTo>
                    <a:pt x="2" y="0"/>
                    <a:pt x="1" y="1"/>
                    <a:pt x="1" y="1"/>
                  </a:cubicBezTo>
                  <a:cubicBezTo>
                    <a:pt x="1" y="1"/>
                    <a:pt x="1" y="1"/>
                    <a:pt x="1" y="1"/>
                  </a:cubicBezTo>
                  <a:cubicBezTo>
                    <a:pt x="1" y="2"/>
                    <a:pt x="1" y="2"/>
                    <a:pt x="0" y="2"/>
                  </a:cubicBezTo>
                  <a:cubicBezTo>
                    <a:pt x="0" y="4"/>
                    <a:pt x="1" y="5"/>
                    <a:pt x="3" y="5"/>
                  </a:cubicBezTo>
                  <a:cubicBezTo>
                    <a:pt x="3" y="5"/>
                    <a:pt x="3" y="5"/>
                    <a:pt x="3" y="5"/>
                  </a:cubicBezTo>
                  <a:cubicBezTo>
                    <a:pt x="4" y="5"/>
                    <a:pt x="6" y="5"/>
                    <a:pt x="6" y="3"/>
                  </a:cubicBezTo>
                  <a:cubicBezTo>
                    <a:pt x="6" y="3"/>
                    <a:pt x="6" y="3"/>
                    <a:pt x="6" y="3"/>
                  </a:cubicBezTo>
                  <a:cubicBezTo>
                    <a:pt x="6" y="3"/>
                    <a:pt x="6" y="3"/>
                    <a:pt x="6" y="3"/>
                  </a:cubicBezTo>
                  <a:cubicBezTo>
                    <a:pt x="6" y="1"/>
                    <a:pt x="5" y="0"/>
                    <a:pt x="4" y="0"/>
                  </a:cubicBezTo>
                  <a:cubicBezTo>
                    <a:pt x="3"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76" name="Freeform 3261">
              <a:extLst>
                <a:ext uri="{FF2B5EF4-FFF2-40B4-BE49-F238E27FC236}">
                  <a16:creationId xmlns:a16="http://schemas.microsoft.com/office/drawing/2014/main" id="{C01A141C-B140-57D9-EF38-B5C892C04D84}"/>
                </a:ext>
              </a:extLst>
            </p:cNvPr>
            <p:cNvSpPr>
              <a:spLocks/>
            </p:cNvSpPr>
            <p:nvPr/>
          </p:nvSpPr>
          <p:spPr bwMode="auto">
            <a:xfrm>
              <a:off x="13797572" y="3754571"/>
              <a:ext cx="24829" cy="19312"/>
            </a:xfrm>
            <a:custGeom>
              <a:avLst/>
              <a:gdLst>
                <a:gd name="T0" fmla="*/ 2 w 4"/>
                <a:gd name="T1" fmla="*/ 0 h 3"/>
                <a:gd name="T2" fmla="*/ 0 w 4"/>
                <a:gd name="T3" fmla="*/ 1 h 3"/>
                <a:gd name="T4" fmla="*/ 0 w 4"/>
                <a:gd name="T5" fmla="*/ 1 h 3"/>
                <a:gd name="T6" fmla="*/ 0 w 4"/>
                <a:gd name="T7" fmla="*/ 2 h 3"/>
                <a:gd name="T8" fmla="*/ 0 w 4"/>
                <a:gd name="T9" fmla="*/ 2 h 3"/>
                <a:gd name="T10" fmla="*/ 0 w 4"/>
                <a:gd name="T11" fmla="*/ 2 h 3"/>
                <a:gd name="T12" fmla="*/ 2 w 4"/>
                <a:gd name="T13" fmla="*/ 3 h 3"/>
                <a:gd name="T14" fmla="*/ 2 w 4"/>
                <a:gd name="T15" fmla="*/ 3 h 3"/>
                <a:gd name="T16" fmla="*/ 3 w 4"/>
                <a:gd name="T17" fmla="*/ 3 h 3"/>
                <a:gd name="T18" fmla="*/ 4 w 4"/>
                <a:gd name="T19" fmla="*/ 2 h 3"/>
                <a:gd name="T20" fmla="*/ 4 w 4"/>
                <a:gd name="T21" fmla="*/ 2 h 3"/>
                <a:gd name="T22" fmla="*/ 4 w 4"/>
                <a:gd name="T23" fmla="*/ 1 h 3"/>
                <a:gd name="T24" fmla="*/ 4 w 4"/>
                <a:gd name="T25" fmla="*/ 1 h 3"/>
                <a:gd name="T26" fmla="*/ 3 w 4"/>
                <a:gd name="T27" fmla="*/ 0 h 3"/>
                <a:gd name="T28" fmla="*/ 3 w 4"/>
                <a:gd name="T29" fmla="*/ 0 h 3"/>
                <a:gd name="T30" fmla="*/ 2 w 4"/>
                <a:gd name="T31" fmla="*/ 0 h 3"/>
                <a:gd name="T32" fmla="*/ 2 w 4"/>
                <a:gd name="T33"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3">
                  <a:moveTo>
                    <a:pt x="2" y="0"/>
                  </a:moveTo>
                  <a:cubicBezTo>
                    <a:pt x="1" y="0"/>
                    <a:pt x="0" y="0"/>
                    <a:pt x="0" y="1"/>
                  </a:cubicBezTo>
                  <a:cubicBezTo>
                    <a:pt x="0" y="1"/>
                    <a:pt x="0" y="1"/>
                    <a:pt x="0" y="1"/>
                  </a:cubicBezTo>
                  <a:cubicBezTo>
                    <a:pt x="0" y="1"/>
                    <a:pt x="0" y="2"/>
                    <a:pt x="0" y="2"/>
                  </a:cubicBezTo>
                  <a:cubicBezTo>
                    <a:pt x="0" y="2"/>
                    <a:pt x="0" y="2"/>
                    <a:pt x="0" y="2"/>
                  </a:cubicBezTo>
                  <a:cubicBezTo>
                    <a:pt x="0" y="2"/>
                    <a:pt x="0" y="2"/>
                    <a:pt x="0" y="2"/>
                  </a:cubicBezTo>
                  <a:cubicBezTo>
                    <a:pt x="0" y="3"/>
                    <a:pt x="1" y="3"/>
                    <a:pt x="2" y="3"/>
                  </a:cubicBezTo>
                  <a:cubicBezTo>
                    <a:pt x="2" y="3"/>
                    <a:pt x="2" y="3"/>
                    <a:pt x="2" y="3"/>
                  </a:cubicBezTo>
                  <a:cubicBezTo>
                    <a:pt x="2" y="3"/>
                    <a:pt x="3" y="3"/>
                    <a:pt x="3" y="3"/>
                  </a:cubicBezTo>
                  <a:cubicBezTo>
                    <a:pt x="3" y="3"/>
                    <a:pt x="4" y="3"/>
                    <a:pt x="4" y="2"/>
                  </a:cubicBezTo>
                  <a:cubicBezTo>
                    <a:pt x="4" y="2"/>
                    <a:pt x="4" y="2"/>
                    <a:pt x="4" y="2"/>
                  </a:cubicBezTo>
                  <a:cubicBezTo>
                    <a:pt x="4" y="1"/>
                    <a:pt x="4" y="1"/>
                    <a:pt x="4" y="1"/>
                  </a:cubicBezTo>
                  <a:cubicBezTo>
                    <a:pt x="4" y="1"/>
                    <a:pt x="4" y="1"/>
                    <a:pt x="4" y="1"/>
                  </a:cubicBezTo>
                  <a:cubicBezTo>
                    <a:pt x="3" y="0"/>
                    <a:pt x="3" y="0"/>
                    <a:pt x="3" y="0"/>
                  </a:cubicBezTo>
                  <a:cubicBezTo>
                    <a:pt x="3" y="0"/>
                    <a:pt x="3" y="0"/>
                    <a:pt x="3" y="0"/>
                  </a:cubicBezTo>
                  <a:cubicBezTo>
                    <a:pt x="3" y="0"/>
                    <a:pt x="2"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77" name="Freeform 3262">
              <a:extLst>
                <a:ext uri="{FF2B5EF4-FFF2-40B4-BE49-F238E27FC236}">
                  <a16:creationId xmlns:a16="http://schemas.microsoft.com/office/drawing/2014/main" id="{973A89A4-4622-A308-5BB8-FC5D5BBA892A}"/>
                </a:ext>
              </a:extLst>
            </p:cNvPr>
            <p:cNvSpPr>
              <a:spLocks/>
            </p:cNvSpPr>
            <p:nvPr/>
          </p:nvSpPr>
          <p:spPr bwMode="auto">
            <a:xfrm>
              <a:off x="14294158" y="3944929"/>
              <a:ext cx="27588" cy="24829"/>
            </a:xfrm>
            <a:custGeom>
              <a:avLst/>
              <a:gdLst>
                <a:gd name="T0" fmla="*/ 2 w 4"/>
                <a:gd name="T1" fmla="*/ 0 h 4"/>
                <a:gd name="T2" fmla="*/ 1 w 4"/>
                <a:gd name="T3" fmla="*/ 0 h 4"/>
                <a:gd name="T4" fmla="*/ 0 w 4"/>
                <a:gd name="T5" fmla="*/ 1 h 4"/>
                <a:gd name="T6" fmla="*/ 0 w 4"/>
                <a:gd name="T7" fmla="*/ 1 h 4"/>
                <a:gd name="T8" fmla="*/ 0 w 4"/>
                <a:gd name="T9" fmla="*/ 1 h 4"/>
                <a:gd name="T10" fmla="*/ 0 w 4"/>
                <a:gd name="T11" fmla="*/ 2 h 4"/>
                <a:gd name="T12" fmla="*/ 2 w 4"/>
                <a:gd name="T13" fmla="*/ 4 h 4"/>
                <a:gd name="T14" fmla="*/ 2 w 4"/>
                <a:gd name="T15" fmla="*/ 4 h 4"/>
                <a:gd name="T16" fmla="*/ 4 w 4"/>
                <a:gd name="T17" fmla="*/ 2 h 4"/>
                <a:gd name="T18" fmla="*/ 2 w 4"/>
                <a:gd name="T19" fmla="*/ 0 h 4"/>
                <a:gd name="T20" fmla="*/ 2 w 4"/>
                <a:gd name="T2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4">
                  <a:moveTo>
                    <a:pt x="2" y="0"/>
                  </a:moveTo>
                  <a:cubicBezTo>
                    <a:pt x="1" y="0"/>
                    <a:pt x="1" y="0"/>
                    <a:pt x="1" y="0"/>
                  </a:cubicBezTo>
                  <a:cubicBezTo>
                    <a:pt x="0" y="0"/>
                    <a:pt x="0" y="1"/>
                    <a:pt x="0" y="1"/>
                  </a:cubicBezTo>
                  <a:cubicBezTo>
                    <a:pt x="0" y="1"/>
                    <a:pt x="0" y="1"/>
                    <a:pt x="0" y="1"/>
                  </a:cubicBezTo>
                  <a:cubicBezTo>
                    <a:pt x="0" y="1"/>
                    <a:pt x="0" y="1"/>
                    <a:pt x="0" y="1"/>
                  </a:cubicBezTo>
                  <a:cubicBezTo>
                    <a:pt x="0" y="1"/>
                    <a:pt x="0" y="2"/>
                    <a:pt x="0" y="2"/>
                  </a:cubicBezTo>
                  <a:cubicBezTo>
                    <a:pt x="0" y="3"/>
                    <a:pt x="1" y="3"/>
                    <a:pt x="2" y="4"/>
                  </a:cubicBezTo>
                  <a:cubicBezTo>
                    <a:pt x="2" y="4"/>
                    <a:pt x="2" y="4"/>
                    <a:pt x="2" y="4"/>
                  </a:cubicBezTo>
                  <a:cubicBezTo>
                    <a:pt x="3" y="4"/>
                    <a:pt x="4" y="3"/>
                    <a:pt x="4" y="2"/>
                  </a:cubicBezTo>
                  <a:cubicBezTo>
                    <a:pt x="4" y="1"/>
                    <a:pt x="3"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78" name="Freeform 3263">
              <a:extLst>
                <a:ext uri="{FF2B5EF4-FFF2-40B4-BE49-F238E27FC236}">
                  <a16:creationId xmlns:a16="http://schemas.microsoft.com/office/drawing/2014/main" id="{D3271C6B-C7D4-6F9F-142E-7B021E3A086A}"/>
                </a:ext>
              </a:extLst>
            </p:cNvPr>
            <p:cNvSpPr>
              <a:spLocks/>
            </p:cNvSpPr>
            <p:nvPr/>
          </p:nvSpPr>
          <p:spPr bwMode="auto">
            <a:xfrm>
              <a:off x="13949307" y="3682842"/>
              <a:ext cx="24829" cy="24829"/>
            </a:xfrm>
            <a:custGeom>
              <a:avLst/>
              <a:gdLst>
                <a:gd name="T0" fmla="*/ 2 w 4"/>
                <a:gd name="T1" fmla="*/ 0 h 4"/>
                <a:gd name="T2" fmla="*/ 2 w 4"/>
                <a:gd name="T3" fmla="*/ 0 h 4"/>
                <a:gd name="T4" fmla="*/ 1 w 4"/>
                <a:gd name="T5" fmla="*/ 1 h 4"/>
                <a:gd name="T6" fmla="*/ 0 w 4"/>
                <a:gd name="T7" fmla="*/ 1 h 4"/>
                <a:gd name="T8" fmla="*/ 0 w 4"/>
                <a:gd name="T9" fmla="*/ 2 h 4"/>
                <a:gd name="T10" fmla="*/ 0 w 4"/>
                <a:gd name="T11" fmla="*/ 3 h 4"/>
                <a:gd name="T12" fmla="*/ 0 w 4"/>
                <a:gd name="T13" fmla="*/ 3 h 4"/>
                <a:gd name="T14" fmla="*/ 2 w 4"/>
                <a:gd name="T15" fmla="*/ 4 h 4"/>
                <a:gd name="T16" fmla="*/ 2 w 4"/>
                <a:gd name="T17" fmla="*/ 4 h 4"/>
                <a:gd name="T18" fmla="*/ 2 w 4"/>
                <a:gd name="T19" fmla="*/ 4 h 4"/>
                <a:gd name="T20" fmla="*/ 3 w 4"/>
                <a:gd name="T21" fmla="*/ 4 h 4"/>
                <a:gd name="T22" fmla="*/ 3 w 4"/>
                <a:gd name="T23" fmla="*/ 4 h 4"/>
                <a:gd name="T24" fmla="*/ 4 w 4"/>
                <a:gd name="T25" fmla="*/ 3 h 4"/>
                <a:gd name="T26" fmla="*/ 4 w 4"/>
                <a:gd name="T27" fmla="*/ 3 h 4"/>
                <a:gd name="T28" fmla="*/ 2 w 4"/>
                <a:gd name="T29" fmla="*/ 0 h 4"/>
                <a:gd name="T30" fmla="*/ 2 w 4"/>
                <a:gd name="T31" fmla="*/ 0 h 4"/>
                <a:gd name="T32" fmla="*/ 2 w 4"/>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4">
                  <a:moveTo>
                    <a:pt x="2" y="0"/>
                  </a:moveTo>
                  <a:cubicBezTo>
                    <a:pt x="2" y="0"/>
                    <a:pt x="2" y="0"/>
                    <a:pt x="2" y="0"/>
                  </a:cubicBezTo>
                  <a:cubicBezTo>
                    <a:pt x="1" y="0"/>
                    <a:pt x="1" y="1"/>
                    <a:pt x="1" y="1"/>
                  </a:cubicBezTo>
                  <a:cubicBezTo>
                    <a:pt x="0" y="1"/>
                    <a:pt x="0" y="1"/>
                    <a:pt x="0" y="1"/>
                  </a:cubicBezTo>
                  <a:cubicBezTo>
                    <a:pt x="0" y="1"/>
                    <a:pt x="0" y="2"/>
                    <a:pt x="0" y="2"/>
                  </a:cubicBezTo>
                  <a:cubicBezTo>
                    <a:pt x="0" y="2"/>
                    <a:pt x="0" y="3"/>
                    <a:pt x="0" y="3"/>
                  </a:cubicBezTo>
                  <a:cubicBezTo>
                    <a:pt x="0" y="3"/>
                    <a:pt x="0" y="3"/>
                    <a:pt x="0" y="3"/>
                  </a:cubicBezTo>
                  <a:cubicBezTo>
                    <a:pt x="1" y="4"/>
                    <a:pt x="1" y="4"/>
                    <a:pt x="2" y="4"/>
                  </a:cubicBezTo>
                  <a:cubicBezTo>
                    <a:pt x="2" y="4"/>
                    <a:pt x="2" y="4"/>
                    <a:pt x="2" y="4"/>
                  </a:cubicBezTo>
                  <a:cubicBezTo>
                    <a:pt x="2" y="4"/>
                    <a:pt x="2" y="4"/>
                    <a:pt x="2" y="4"/>
                  </a:cubicBezTo>
                  <a:cubicBezTo>
                    <a:pt x="2" y="4"/>
                    <a:pt x="3" y="4"/>
                    <a:pt x="3" y="4"/>
                  </a:cubicBezTo>
                  <a:cubicBezTo>
                    <a:pt x="3" y="4"/>
                    <a:pt x="3" y="4"/>
                    <a:pt x="3" y="4"/>
                  </a:cubicBezTo>
                  <a:cubicBezTo>
                    <a:pt x="3" y="3"/>
                    <a:pt x="4" y="3"/>
                    <a:pt x="4" y="3"/>
                  </a:cubicBezTo>
                  <a:cubicBezTo>
                    <a:pt x="4" y="3"/>
                    <a:pt x="4" y="3"/>
                    <a:pt x="4" y="3"/>
                  </a:cubicBezTo>
                  <a:cubicBezTo>
                    <a:pt x="4" y="2"/>
                    <a:pt x="3" y="1"/>
                    <a:pt x="2" y="0"/>
                  </a:cubicBezTo>
                  <a:cubicBezTo>
                    <a:pt x="2" y="0"/>
                    <a:pt x="2"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79" name="Freeform 3264">
              <a:extLst>
                <a:ext uri="{FF2B5EF4-FFF2-40B4-BE49-F238E27FC236}">
                  <a16:creationId xmlns:a16="http://schemas.microsoft.com/office/drawing/2014/main" id="{4A96EC79-7C1D-DB18-33DC-A8F0D09F3388}"/>
                </a:ext>
              </a:extLst>
            </p:cNvPr>
            <p:cNvSpPr>
              <a:spLocks/>
            </p:cNvSpPr>
            <p:nvPr/>
          </p:nvSpPr>
          <p:spPr bwMode="auto">
            <a:xfrm>
              <a:off x="13529967" y="3222121"/>
              <a:ext cx="30347" cy="22070"/>
            </a:xfrm>
            <a:custGeom>
              <a:avLst/>
              <a:gdLst>
                <a:gd name="T0" fmla="*/ 2 w 5"/>
                <a:gd name="T1" fmla="*/ 0 h 3"/>
                <a:gd name="T2" fmla="*/ 0 w 5"/>
                <a:gd name="T3" fmla="*/ 1 h 3"/>
                <a:gd name="T4" fmla="*/ 1 w 5"/>
                <a:gd name="T5" fmla="*/ 3 h 3"/>
                <a:gd name="T6" fmla="*/ 2 w 5"/>
                <a:gd name="T7" fmla="*/ 3 h 3"/>
                <a:gd name="T8" fmla="*/ 2 w 5"/>
                <a:gd name="T9" fmla="*/ 3 h 3"/>
                <a:gd name="T10" fmla="*/ 2 w 5"/>
                <a:gd name="T11" fmla="*/ 3 h 3"/>
                <a:gd name="T12" fmla="*/ 2 w 5"/>
                <a:gd name="T13" fmla="*/ 3 h 3"/>
                <a:gd name="T14" fmla="*/ 2 w 5"/>
                <a:gd name="T15" fmla="*/ 3 h 3"/>
                <a:gd name="T16" fmla="*/ 3 w 5"/>
                <a:gd name="T17" fmla="*/ 3 h 3"/>
                <a:gd name="T18" fmla="*/ 4 w 5"/>
                <a:gd name="T19" fmla="*/ 3 h 3"/>
                <a:gd name="T20" fmla="*/ 4 w 5"/>
                <a:gd name="T21" fmla="*/ 2 h 3"/>
                <a:gd name="T22" fmla="*/ 3 w 5"/>
                <a:gd name="T23" fmla="*/ 0 h 3"/>
                <a:gd name="T24" fmla="*/ 2 w 5"/>
                <a:gd name="T25"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3">
                  <a:moveTo>
                    <a:pt x="2" y="0"/>
                  </a:moveTo>
                  <a:cubicBezTo>
                    <a:pt x="1" y="0"/>
                    <a:pt x="1" y="0"/>
                    <a:pt x="0" y="1"/>
                  </a:cubicBezTo>
                  <a:cubicBezTo>
                    <a:pt x="0" y="2"/>
                    <a:pt x="1" y="3"/>
                    <a:pt x="1" y="3"/>
                  </a:cubicBezTo>
                  <a:cubicBezTo>
                    <a:pt x="1" y="3"/>
                    <a:pt x="2" y="3"/>
                    <a:pt x="2" y="3"/>
                  </a:cubicBezTo>
                  <a:cubicBezTo>
                    <a:pt x="2" y="3"/>
                    <a:pt x="2" y="3"/>
                    <a:pt x="2" y="3"/>
                  </a:cubicBezTo>
                  <a:cubicBezTo>
                    <a:pt x="2" y="3"/>
                    <a:pt x="2" y="3"/>
                    <a:pt x="2" y="3"/>
                  </a:cubicBezTo>
                  <a:cubicBezTo>
                    <a:pt x="2" y="3"/>
                    <a:pt x="2" y="3"/>
                    <a:pt x="2" y="3"/>
                  </a:cubicBezTo>
                  <a:cubicBezTo>
                    <a:pt x="2" y="3"/>
                    <a:pt x="2" y="3"/>
                    <a:pt x="2" y="3"/>
                  </a:cubicBezTo>
                  <a:cubicBezTo>
                    <a:pt x="3" y="3"/>
                    <a:pt x="3" y="3"/>
                    <a:pt x="3" y="3"/>
                  </a:cubicBezTo>
                  <a:cubicBezTo>
                    <a:pt x="3" y="3"/>
                    <a:pt x="3" y="3"/>
                    <a:pt x="4" y="3"/>
                  </a:cubicBezTo>
                  <a:cubicBezTo>
                    <a:pt x="4" y="3"/>
                    <a:pt x="4" y="2"/>
                    <a:pt x="4" y="2"/>
                  </a:cubicBezTo>
                  <a:cubicBezTo>
                    <a:pt x="5" y="1"/>
                    <a:pt x="4" y="0"/>
                    <a:pt x="3" y="0"/>
                  </a:cubicBezTo>
                  <a:cubicBezTo>
                    <a:pt x="3" y="0"/>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80" name="Freeform 3265">
              <a:extLst>
                <a:ext uri="{FF2B5EF4-FFF2-40B4-BE49-F238E27FC236}">
                  <a16:creationId xmlns:a16="http://schemas.microsoft.com/office/drawing/2014/main" id="{B8CFAEF1-B477-86EB-5392-91116BC827F4}"/>
                </a:ext>
              </a:extLst>
            </p:cNvPr>
            <p:cNvSpPr>
              <a:spLocks/>
            </p:cNvSpPr>
            <p:nvPr/>
          </p:nvSpPr>
          <p:spPr bwMode="auto">
            <a:xfrm>
              <a:off x="13240292" y="3768365"/>
              <a:ext cx="27588" cy="24829"/>
            </a:xfrm>
            <a:custGeom>
              <a:avLst/>
              <a:gdLst>
                <a:gd name="T0" fmla="*/ 2 w 4"/>
                <a:gd name="T1" fmla="*/ 0 h 4"/>
                <a:gd name="T2" fmla="*/ 0 w 4"/>
                <a:gd name="T3" fmla="*/ 2 h 4"/>
                <a:gd name="T4" fmla="*/ 0 w 4"/>
                <a:gd name="T5" fmla="*/ 2 h 4"/>
                <a:gd name="T6" fmla="*/ 0 w 4"/>
                <a:gd name="T7" fmla="*/ 2 h 4"/>
                <a:gd name="T8" fmla="*/ 0 w 4"/>
                <a:gd name="T9" fmla="*/ 2 h 4"/>
                <a:gd name="T10" fmla="*/ 0 w 4"/>
                <a:gd name="T11" fmla="*/ 3 h 4"/>
                <a:gd name="T12" fmla="*/ 1 w 4"/>
                <a:gd name="T13" fmla="*/ 4 h 4"/>
                <a:gd name="T14" fmla="*/ 1 w 4"/>
                <a:gd name="T15" fmla="*/ 4 h 4"/>
                <a:gd name="T16" fmla="*/ 1 w 4"/>
                <a:gd name="T17" fmla="*/ 4 h 4"/>
                <a:gd name="T18" fmla="*/ 2 w 4"/>
                <a:gd name="T19" fmla="*/ 4 h 4"/>
                <a:gd name="T20" fmla="*/ 4 w 4"/>
                <a:gd name="T21" fmla="*/ 3 h 4"/>
                <a:gd name="T22" fmla="*/ 4 w 4"/>
                <a:gd name="T23" fmla="*/ 2 h 4"/>
                <a:gd name="T24" fmla="*/ 4 w 4"/>
                <a:gd name="T25" fmla="*/ 2 h 4"/>
                <a:gd name="T26" fmla="*/ 4 w 4"/>
                <a:gd name="T27" fmla="*/ 2 h 4"/>
                <a:gd name="T28" fmla="*/ 3 w 4"/>
                <a:gd name="T29" fmla="*/ 1 h 4"/>
                <a:gd name="T30" fmla="*/ 3 w 4"/>
                <a:gd name="T31" fmla="*/ 1 h 4"/>
                <a:gd name="T32" fmla="*/ 2 w 4"/>
                <a:gd name="T33" fmla="*/ 0 h 4"/>
                <a:gd name="T34" fmla="*/ 2 w 4"/>
                <a:gd name="T35" fmla="*/ 0 h 4"/>
                <a:gd name="T36" fmla="*/ 2 w 4"/>
                <a:gd name="T3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 h="4">
                  <a:moveTo>
                    <a:pt x="2" y="0"/>
                  </a:moveTo>
                  <a:cubicBezTo>
                    <a:pt x="1" y="0"/>
                    <a:pt x="0" y="1"/>
                    <a:pt x="0" y="2"/>
                  </a:cubicBezTo>
                  <a:cubicBezTo>
                    <a:pt x="0" y="2"/>
                    <a:pt x="0" y="2"/>
                    <a:pt x="0" y="2"/>
                  </a:cubicBezTo>
                  <a:cubicBezTo>
                    <a:pt x="0" y="2"/>
                    <a:pt x="0" y="2"/>
                    <a:pt x="0" y="2"/>
                  </a:cubicBezTo>
                  <a:cubicBezTo>
                    <a:pt x="0" y="2"/>
                    <a:pt x="0" y="2"/>
                    <a:pt x="0" y="2"/>
                  </a:cubicBezTo>
                  <a:cubicBezTo>
                    <a:pt x="0" y="3"/>
                    <a:pt x="0" y="3"/>
                    <a:pt x="0" y="3"/>
                  </a:cubicBezTo>
                  <a:cubicBezTo>
                    <a:pt x="0" y="3"/>
                    <a:pt x="0" y="4"/>
                    <a:pt x="1" y="4"/>
                  </a:cubicBezTo>
                  <a:cubicBezTo>
                    <a:pt x="1" y="4"/>
                    <a:pt x="1" y="4"/>
                    <a:pt x="1" y="4"/>
                  </a:cubicBezTo>
                  <a:cubicBezTo>
                    <a:pt x="1" y="4"/>
                    <a:pt x="1" y="4"/>
                    <a:pt x="1" y="4"/>
                  </a:cubicBezTo>
                  <a:cubicBezTo>
                    <a:pt x="1" y="4"/>
                    <a:pt x="2" y="4"/>
                    <a:pt x="2" y="4"/>
                  </a:cubicBezTo>
                  <a:cubicBezTo>
                    <a:pt x="3" y="4"/>
                    <a:pt x="3" y="4"/>
                    <a:pt x="4" y="3"/>
                  </a:cubicBezTo>
                  <a:cubicBezTo>
                    <a:pt x="4" y="2"/>
                    <a:pt x="4" y="2"/>
                    <a:pt x="4" y="2"/>
                  </a:cubicBezTo>
                  <a:cubicBezTo>
                    <a:pt x="4" y="2"/>
                    <a:pt x="4" y="2"/>
                    <a:pt x="4" y="2"/>
                  </a:cubicBezTo>
                  <a:cubicBezTo>
                    <a:pt x="4" y="2"/>
                    <a:pt x="4" y="2"/>
                    <a:pt x="4" y="2"/>
                  </a:cubicBezTo>
                  <a:cubicBezTo>
                    <a:pt x="3" y="1"/>
                    <a:pt x="3" y="1"/>
                    <a:pt x="3" y="1"/>
                  </a:cubicBezTo>
                  <a:cubicBezTo>
                    <a:pt x="3" y="1"/>
                    <a:pt x="3" y="1"/>
                    <a:pt x="3" y="1"/>
                  </a:cubicBezTo>
                  <a:cubicBezTo>
                    <a:pt x="3" y="1"/>
                    <a:pt x="3" y="0"/>
                    <a:pt x="2" y="0"/>
                  </a:cubicBezTo>
                  <a:cubicBezTo>
                    <a:pt x="2" y="0"/>
                    <a:pt x="2"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81" name="Freeform 3266">
              <a:extLst>
                <a:ext uri="{FF2B5EF4-FFF2-40B4-BE49-F238E27FC236}">
                  <a16:creationId xmlns:a16="http://schemas.microsoft.com/office/drawing/2014/main" id="{DF244118-4B8A-929A-B30E-563138BBBE8C}"/>
                </a:ext>
              </a:extLst>
            </p:cNvPr>
            <p:cNvSpPr>
              <a:spLocks/>
            </p:cNvSpPr>
            <p:nvPr/>
          </p:nvSpPr>
          <p:spPr bwMode="auto">
            <a:xfrm>
              <a:off x="12572660" y="3611113"/>
              <a:ext cx="24829" cy="24829"/>
            </a:xfrm>
            <a:custGeom>
              <a:avLst/>
              <a:gdLst>
                <a:gd name="T0" fmla="*/ 2 w 4"/>
                <a:gd name="T1" fmla="*/ 0 h 4"/>
                <a:gd name="T2" fmla="*/ 0 w 4"/>
                <a:gd name="T3" fmla="*/ 1 h 4"/>
                <a:gd name="T4" fmla="*/ 0 w 4"/>
                <a:gd name="T5" fmla="*/ 2 h 4"/>
                <a:gd name="T6" fmla="*/ 0 w 4"/>
                <a:gd name="T7" fmla="*/ 3 h 4"/>
                <a:gd name="T8" fmla="*/ 0 w 4"/>
                <a:gd name="T9" fmla="*/ 3 h 4"/>
                <a:gd name="T10" fmla="*/ 1 w 4"/>
                <a:gd name="T11" fmla="*/ 3 h 4"/>
                <a:gd name="T12" fmla="*/ 1 w 4"/>
                <a:gd name="T13" fmla="*/ 3 h 4"/>
                <a:gd name="T14" fmla="*/ 1 w 4"/>
                <a:gd name="T15" fmla="*/ 3 h 4"/>
                <a:gd name="T16" fmla="*/ 2 w 4"/>
                <a:gd name="T17" fmla="*/ 4 h 4"/>
                <a:gd name="T18" fmla="*/ 2 w 4"/>
                <a:gd name="T19" fmla="*/ 4 h 4"/>
                <a:gd name="T20" fmla="*/ 3 w 4"/>
                <a:gd name="T21" fmla="*/ 4 h 4"/>
                <a:gd name="T22" fmla="*/ 3 w 4"/>
                <a:gd name="T23" fmla="*/ 3 h 4"/>
                <a:gd name="T24" fmla="*/ 4 w 4"/>
                <a:gd name="T25" fmla="*/ 2 h 4"/>
                <a:gd name="T26" fmla="*/ 4 w 4"/>
                <a:gd name="T27" fmla="*/ 2 h 4"/>
                <a:gd name="T28" fmla="*/ 4 w 4"/>
                <a:gd name="T29" fmla="*/ 2 h 4"/>
                <a:gd name="T30" fmla="*/ 2 w 4"/>
                <a:gd name="T31" fmla="*/ 0 h 4"/>
                <a:gd name="T32" fmla="*/ 2 w 4"/>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4">
                  <a:moveTo>
                    <a:pt x="2" y="0"/>
                  </a:moveTo>
                  <a:cubicBezTo>
                    <a:pt x="1" y="0"/>
                    <a:pt x="0" y="0"/>
                    <a:pt x="0" y="1"/>
                  </a:cubicBezTo>
                  <a:cubicBezTo>
                    <a:pt x="0" y="2"/>
                    <a:pt x="0" y="2"/>
                    <a:pt x="0" y="2"/>
                  </a:cubicBezTo>
                  <a:cubicBezTo>
                    <a:pt x="0" y="2"/>
                    <a:pt x="0" y="2"/>
                    <a:pt x="0" y="3"/>
                  </a:cubicBezTo>
                  <a:cubicBezTo>
                    <a:pt x="0" y="3"/>
                    <a:pt x="0" y="3"/>
                    <a:pt x="0" y="3"/>
                  </a:cubicBezTo>
                  <a:cubicBezTo>
                    <a:pt x="0" y="3"/>
                    <a:pt x="0" y="3"/>
                    <a:pt x="1" y="3"/>
                  </a:cubicBezTo>
                  <a:cubicBezTo>
                    <a:pt x="1" y="3"/>
                    <a:pt x="1" y="3"/>
                    <a:pt x="1" y="3"/>
                  </a:cubicBezTo>
                  <a:cubicBezTo>
                    <a:pt x="1" y="3"/>
                    <a:pt x="1" y="3"/>
                    <a:pt x="1" y="3"/>
                  </a:cubicBezTo>
                  <a:cubicBezTo>
                    <a:pt x="1" y="3"/>
                    <a:pt x="1" y="4"/>
                    <a:pt x="2" y="4"/>
                  </a:cubicBezTo>
                  <a:cubicBezTo>
                    <a:pt x="2" y="4"/>
                    <a:pt x="2" y="4"/>
                    <a:pt x="2" y="4"/>
                  </a:cubicBezTo>
                  <a:cubicBezTo>
                    <a:pt x="2" y="4"/>
                    <a:pt x="3" y="4"/>
                    <a:pt x="3" y="4"/>
                  </a:cubicBezTo>
                  <a:cubicBezTo>
                    <a:pt x="3" y="4"/>
                    <a:pt x="3" y="3"/>
                    <a:pt x="3" y="3"/>
                  </a:cubicBezTo>
                  <a:cubicBezTo>
                    <a:pt x="3" y="3"/>
                    <a:pt x="4" y="3"/>
                    <a:pt x="4" y="2"/>
                  </a:cubicBezTo>
                  <a:cubicBezTo>
                    <a:pt x="4" y="2"/>
                    <a:pt x="4" y="2"/>
                    <a:pt x="4" y="2"/>
                  </a:cubicBezTo>
                  <a:cubicBezTo>
                    <a:pt x="4" y="2"/>
                    <a:pt x="4" y="2"/>
                    <a:pt x="4" y="2"/>
                  </a:cubicBezTo>
                  <a:cubicBezTo>
                    <a:pt x="4" y="1"/>
                    <a:pt x="3"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82" name="Freeform 3267">
              <a:extLst>
                <a:ext uri="{FF2B5EF4-FFF2-40B4-BE49-F238E27FC236}">
                  <a16:creationId xmlns:a16="http://schemas.microsoft.com/office/drawing/2014/main" id="{40B3E024-BE28-63D1-2438-1FF9E0BBBAED}"/>
                </a:ext>
              </a:extLst>
            </p:cNvPr>
            <p:cNvSpPr>
              <a:spLocks/>
            </p:cNvSpPr>
            <p:nvPr/>
          </p:nvSpPr>
          <p:spPr bwMode="auto">
            <a:xfrm>
              <a:off x="11496724" y="2882787"/>
              <a:ext cx="52417" cy="52417"/>
            </a:xfrm>
            <a:custGeom>
              <a:avLst/>
              <a:gdLst>
                <a:gd name="T0" fmla="*/ 4 w 8"/>
                <a:gd name="T1" fmla="*/ 0 h 8"/>
                <a:gd name="T2" fmla="*/ 2 w 8"/>
                <a:gd name="T3" fmla="*/ 1 h 8"/>
                <a:gd name="T4" fmla="*/ 1 w 8"/>
                <a:gd name="T5" fmla="*/ 3 h 8"/>
                <a:gd name="T6" fmla="*/ 1 w 8"/>
                <a:gd name="T7" fmla="*/ 3 h 8"/>
                <a:gd name="T8" fmla="*/ 1 w 8"/>
                <a:gd name="T9" fmla="*/ 5 h 8"/>
                <a:gd name="T10" fmla="*/ 1 w 8"/>
                <a:gd name="T11" fmla="*/ 5 h 8"/>
                <a:gd name="T12" fmla="*/ 1 w 8"/>
                <a:gd name="T13" fmla="*/ 6 h 8"/>
                <a:gd name="T14" fmla="*/ 3 w 8"/>
                <a:gd name="T15" fmla="*/ 7 h 8"/>
                <a:gd name="T16" fmla="*/ 3 w 8"/>
                <a:gd name="T17" fmla="*/ 7 h 8"/>
                <a:gd name="T18" fmla="*/ 4 w 8"/>
                <a:gd name="T19" fmla="*/ 8 h 8"/>
                <a:gd name="T20" fmla="*/ 6 w 8"/>
                <a:gd name="T21" fmla="*/ 7 h 8"/>
                <a:gd name="T22" fmla="*/ 7 w 8"/>
                <a:gd name="T23" fmla="*/ 6 h 8"/>
                <a:gd name="T24" fmla="*/ 7 w 8"/>
                <a:gd name="T25" fmla="*/ 5 h 8"/>
                <a:gd name="T26" fmla="*/ 7 w 8"/>
                <a:gd name="T27" fmla="*/ 3 h 8"/>
                <a:gd name="T28" fmla="*/ 7 w 8"/>
                <a:gd name="T29" fmla="*/ 3 h 8"/>
                <a:gd name="T30" fmla="*/ 7 w 8"/>
                <a:gd name="T31" fmla="*/ 2 h 8"/>
                <a:gd name="T32" fmla="*/ 4 w 8"/>
                <a:gd name="T33"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 h="8">
                  <a:moveTo>
                    <a:pt x="4" y="0"/>
                  </a:moveTo>
                  <a:cubicBezTo>
                    <a:pt x="3" y="0"/>
                    <a:pt x="3" y="1"/>
                    <a:pt x="2" y="1"/>
                  </a:cubicBezTo>
                  <a:cubicBezTo>
                    <a:pt x="1" y="2"/>
                    <a:pt x="1" y="2"/>
                    <a:pt x="1" y="3"/>
                  </a:cubicBezTo>
                  <a:cubicBezTo>
                    <a:pt x="1" y="3"/>
                    <a:pt x="1" y="3"/>
                    <a:pt x="1" y="3"/>
                  </a:cubicBezTo>
                  <a:cubicBezTo>
                    <a:pt x="1" y="4"/>
                    <a:pt x="0" y="4"/>
                    <a:pt x="1" y="5"/>
                  </a:cubicBezTo>
                  <a:cubicBezTo>
                    <a:pt x="1" y="5"/>
                    <a:pt x="1" y="5"/>
                    <a:pt x="1" y="5"/>
                  </a:cubicBezTo>
                  <a:cubicBezTo>
                    <a:pt x="1" y="5"/>
                    <a:pt x="1" y="6"/>
                    <a:pt x="1" y="6"/>
                  </a:cubicBezTo>
                  <a:cubicBezTo>
                    <a:pt x="2" y="7"/>
                    <a:pt x="2" y="7"/>
                    <a:pt x="3" y="7"/>
                  </a:cubicBezTo>
                  <a:cubicBezTo>
                    <a:pt x="3" y="7"/>
                    <a:pt x="3" y="7"/>
                    <a:pt x="3" y="7"/>
                  </a:cubicBezTo>
                  <a:cubicBezTo>
                    <a:pt x="3" y="7"/>
                    <a:pt x="4" y="8"/>
                    <a:pt x="4" y="8"/>
                  </a:cubicBezTo>
                  <a:cubicBezTo>
                    <a:pt x="5" y="8"/>
                    <a:pt x="5" y="7"/>
                    <a:pt x="6" y="7"/>
                  </a:cubicBezTo>
                  <a:cubicBezTo>
                    <a:pt x="6" y="7"/>
                    <a:pt x="7" y="6"/>
                    <a:pt x="7" y="6"/>
                  </a:cubicBezTo>
                  <a:cubicBezTo>
                    <a:pt x="7" y="6"/>
                    <a:pt x="7" y="6"/>
                    <a:pt x="7" y="5"/>
                  </a:cubicBezTo>
                  <a:cubicBezTo>
                    <a:pt x="8" y="5"/>
                    <a:pt x="8" y="4"/>
                    <a:pt x="7" y="3"/>
                  </a:cubicBezTo>
                  <a:cubicBezTo>
                    <a:pt x="7" y="3"/>
                    <a:pt x="7" y="3"/>
                    <a:pt x="7" y="3"/>
                  </a:cubicBezTo>
                  <a:cubicBezTo>
                    <a:pt x="7" y="3"/>
                    <a:pt x="7" y="2"/>
                    <a:pt x="7" y="2"/>
                  </a:cubicBezTo>
                  <a:cubicBezTo>
                    <a:pt x="6" y="1"/>
                    <a:pt x="5"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83" name="Freeform 3268">
              <a:extLst>
                <a:ext uri="{FF2B5EF4-FFF2-40B4-BE49-F238E27FC236}">
                  <a16:creationId xmlns:a16="http://schemas.microsoft.com/office/drawing/2014/main" id="{FEBD189C-874F-4FA1-6F98-48795552F1C4}"/>
                </a:ext>
              </a:extLst>
            </p:cNvPr>
            <p:cNvSpPr>
              <a:spLocks/>
            </p:cNvSpPr>
            <p:nvPr/>
          </p:nvSpPr>
          <p:spPr bwMode="auto">
            <a:xfrm>
              <a:off x="10823575" y="2645529"/>
              <a:ext cx="52417" cy="46900"/>
            </a:xfrm>
            <a:custGeom>
              <a:avLst/>
              <a:gdLst>
                <a:gd name="T0" fmla="*/ 4 w 8"/>
                <a:gd name="T1" fmla="*/ 0 h 7"/>
                <a:gd name="T2" fmla="*/ 2 w 8"/>
                <a:gd name="T3" fmla="*/ 1 h 7"/>
                <a:gd name="T4" fmla="*/ 2 w 8"/>
                <a:gd name="T5" fmla="*/ 1 h 7"/>
                <a:gd name="T6" fmla="*/ 2 w 8"/>
                <a:gd name="T7" fmla="*/ 1 h 7"/>
                <a:gd name="T8" fmla="*/ 1 w 8"/>
                <a:gd name="T9" fmla="*/ 5 h 7"/>
                <a:gd name="T10" fmla="*/ 4 w 8"/>
                <a:gd name="T11" fmla="*/ 7 h 7"/>
                <a:gd name="T12" fmla="*/ 4 w 8"/>
                <a:gd name="T13" fmla="*/ 7 h 7"/>
                <a:gd name="T14" fmla="*/ 4 w 8"/>
                <a:gd name="T15" fmla="*/ 7 h 7"/>
                <a:gd name="T16" fmla="*/ 6 w 8"/>
                <a:gd name="T17" fmla="*/ 6 h 7"/>
                <a:gd name="T18" fmla="*/ 7 w 8"/>
                <a:gd name="T19" fmla="*/ 6 h 7"/>
                <a:gd name="T20" fmla="*/ 7 w 8"/>
                <a:gd name="T21" fmla="*/ 5 h 7"/>
                <a:gd name="T22" fmla="*/ 7 w 8"/>
                <a:gd name="T23" fmla="*/ 5 h 7"/>
                <a:gd name="T24" fmla="*/ 8 w 8"/>
                <a:gd name="T25" fmla="*/ 4 h 7"/>
                <a:gd name="T26" fmla="*/ 7 w 8"/>
                <a:gd name="T27" fmla="*/ 1 h 7"/>
                <a:gd name="T28" fmla="*/ 6 w 8"/>
                <a:gd name="T29" fmla="*/ 0 h 7"/>
                <a:gd name="T30" fmla="*/ 5 w 8"/>
                <a:gd name="T31" fmla="*/ 0 h 7"/>
                <a:gd name="T32" fmla="*/ 4 w 8"/>
                <a:gd name="T33"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 h="7">
                  <a:moveTo>
                    <a:pt x="4" y="0"/>
                  </a:moveTo>
                  <a:cubicBezTo>
                    <a:pt x="3" y="0"/>
                    <a:pt x="3" y="0"/>
                    <a:pt x="2" y="1"/>
                  </a:cubicBezTo>
                  <a:cubicBezTo>
                    <a:pt x="2" y="1"/>
                    <a:pt x="2" y="1"/>
                    <a:pt x="2" y="1"/>
                  </a:cubicBezTo>
                  <a:cubicBezTo>
                    <a:pt x="2" y="1"/>
                    <a:pt x="2" y="1"/>
                    <a:pt x="2" y="1"/>
                  </a:cubicBezTo>
                  <a:cubicBezTo>
                    <a:pt x="0" y="2"/>
                    <a:pt x="0" y="4"/>
                    <a:pt x="1" y="5"/>
                  </a:cubicBezTo>
                  <a:cubicBezTo>
                    <a:pt x="2" y="6"/>
                    <a:pt x="3" y="7"/>
                    <a:pt x="4" y="7"/>
                  </a:cubicBezTo>
                  <a:cubicBezTo>
                    <a:pt x="4" y="7"/>
                    <a:pt x="4" y="7"/>
                    <a:pt x="4" y="7"/>
                  </a:cubicBezTo>
                  <a:cubicBezTo>
                    <a:pt x="4" y="7"/>
                    <a:pt x="4" y="7"/>
                    <a:pt x="4" y="7"/>
                  </a:cubicBezTo>
                  <a:cubicBezTo>
                    <a:pt x="5" y="7"/>
                    <a:pt x="6" y="7"/>
                    <a:pt x="6" y="6"/>
                  </a:cubicBezTo>
                  <a:cubicBezTo>
                    <a:pt x="6" y="6"/>
                    <a:pt x="7" y="6"/>
                    <a:pt x="7" y="6"/>
                  </a:cubicBezTo>
                  <a:cubicBezTo>
                    <a:pt x="7" y="5"/>
                    <a:pt x="7" y="5"/>
                    <a:pt x="7" y="5"/>
                  </a:cubicBezTo>
                  <a:cubicBezTo>
                    <a:pt x="7" y="5"/>
                    <a:pt x="7" y="5"/>
                    <a:pt x="7" y="5"/>
                  </a:cubicBezTo>
                  <a:cubicBezTo>
                    <a:pt x="7" y="5"/>
                    <a:pt x="7" y="5"/>
                    <a:pt x="8" y="4"/>
                  </a:cubicBezTo>
                  <a:cubicBezTo>
                    <a:pt x="8" y="3"/>
                    <a:pt x="8" y="2"/>
                    <a:pt x="7" y="1"/>
                  </a:cubicBezTo>
                  <a:cubicBezTo>
                    <a:pt x="7" y="1"/>
                    <a:pt x="6" y="0"/>
                    <a:pt x="6" y="0"/>
                  </a:cubicBezTo>
                  <a:cubicBezTo>
                    <a:pt x="5" y="0"/>
                    <a:pt x="5" y="0"/>
                    <a:pt x="5" y="0"/>
                  </a:cubicBezTo>
                  <a:cubicBezTo>
                    <a:pt x="5" y="0"/>
                    <a:pt x="4"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84" name="Freeform 3269">
              <a:extLst>
                <a:ext uri="{FF2B5EF4-FFF2-40B4-BE49-F238E27FC236}">
                  <a16:creationId xmlns:a16="http://schemas.microsoft.com/office/drawing/2014/main" id="{5115C229-241B-3EFE-1280-2D9EEE59D80F}"/>
                </a:ext>
              </a:extLst>
            </p:cNvPr>
            <p:cNvSpPr>
              <a:spLocks/>
            </p:cNvSpPr>
            <p:nvPr/>
          </p:nvSpPr>
          <p:spPr bwMode="auto">
            <a:xfrm>
              <a:off x="11400166" y="3191774"/>
              <a:ext cx="38623" cy="38623"/>
            </a:xfrm>
            <a:custGeom>
              <a:avLst/>
              <a:gdLst>
                <a:gd name="T0" fmla="*/ 3 w 6"/>
                <a:gd name="T1" fmla="*/ 0 h 6"/>
                <a:gd name="T2" fmla="*/ 2 w 6"/>
                <a:gd name="T3" fmla="*/ 1 h 6"/>
                <a:gd name="T4" fmla="*/ 1 w 6"/>
                <a:gd name="T5" fmla="*/ 5 h 6"/>
                <a:gd name="T6" fmla="*/ 3 w 6"/>
                <a:gd name="T7" fmla="*/ 6 h 6"/>
                <a:gd name="T8" fmla="*/ 5 w 6"/>
                <a:gd name="T9" fmla="*/ 5 h 6"/>
                <a:gd name="T10" fmla="*/ 6 w 6"/>
                <a:gd name="T11" fmla="*/ 4 h 6"/>
                <a:gd name="T12" fmla="*/ 6 w 6"/>
                <a:gd name="T13" fmla="*/ 4 h 6"/>
                <a:gd name="T14" fmla="*/ 6 w 6"/>
                <a:gd name="T15" fmla="*/ 1 h 6"/>
                <a:gd name="T16" fmla="*/ 6 w 6"/>
                <a:gd name="T17" fmla="*/ 1 h 6"/>
                <a:gd name="T18" fmla="*/ 5 w 6"/>
                <a:gd name="T19" fmla="*/ 1 h 6"/>
                <a:gd name="T20" fmla="*/ 5 w 6"/>
                <a:gd name="T21" fmla="*/ 0 h 6"/>
                <a:gd name="T22" fmla="*/ 4 w 6"/>
                <a:gd name="T23" fmla="*/ 0 h 6"/>
                <a:gd name="T24" fmla="*/ 3 w 6"/>
                <a:gd name="T2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6">
                  <a:moveTo>
                    <a:pt x="3" y="0"/>
                  </a:moveTo>
                  <a:cubicBezTo>
                    <a:pt x="3" y="0"/>
                    <a:pt x="2" y="0"/>
                    <a:pt x="2" y="1"/>
                  </a:cubicBezTo>
                  <a:cubicBezTo>
                    <a:pt x="1" y="2"/>
                    <a:pt x="0" y="3"/>
                    <a:pt x="1" y="5"/>
                  </a:cubicBezTo>
                  <a:cubicBezTo>
                    <a:pt x="2" y="5"/>
                    <a:pt x="3" y="6"/>
                    <a:pt x="3" y="6"/>
                  </a:cubicBezTo>
                  <a:cubicBezTo>
                    <a:pt x="4" y="6"/>
                    <a:pt x="5" y="6"/>
                    <a:pt x="5" y="5"/>
                  </a:cubicBezTo>
                  <a:cubicBezTo>
                    <a:pt x="5" y="5"/>
                    <a:pt x="6" y="5"/>
                    <a:pt x="6" y="4"/>
                  </a:cubicBezTo>
                  <a:cubicBezTo>
                    <a:pt x="6" y="4"/>
                    <a:pt x="6" y="4"/>
                    <a:pt x="6" y="4"/>
                  </a:cubicBezTo>
                  <a:cubicBezTo>
                    <a:pt x="6" y="3"/>
                    <a:pt x="6" y="2"/>
                    <a:pt x="6" y="1"/>
                  </a:cubicBezTo>
                  <a:cubicBezTo>
                    <a:pt x="6" y="1"/>
                    <a:pt x="6" y="1"/>
                    <a:pt x="6" y="1"/>
                  </a:cubicBezTo>
                  <a:cubicBezTo>
                    <a:pt x="6" y="1"/>
                    <a:pt x="5" y="1"/>
                    <a:pt x="5" y="1"/>
                  </a:cubicBezTo>
                  <a:cubicBezTo>
                    <a:pt x="5" y="1"/>
                    <a:pt x="5" y="1"/>
                    <a:pt x="5" y="0"/>
                  </a:cubicBezTo>
                  <a:cubicBezTo>
                    <a:pt x="4" y="0"/>
                    <a:pt x="4" y="0"/>
                    <a:pt x="4" y="0"/>
                  </a:cubicBezTo>
                  <a:cubicBezTo>
                    <a:pt x="4" y="0"/>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85" name="Freeform 3270">
              <a:extLst>
                <a:ext uri="{FF2B5EF4-FFF2-40B4-BE49-F238E27FC236}">
                  <a16:creationId xmlns:a16="http://schemas.microsoft.com/office/drawing/2014/main" id="{AABAF644-7DA1-35B1-7765-44418811EAF0}"/>
                </a:ext>
              </a:extLst>
            </p:cNvPr>
            <p:cNvSpPr>
              <a:spLocks/>
            </p:cNvSpPr>
            <p:nvPr/>
          </p:nvSpPr>
          <p:spPr bwMode="auto">
            <a:xfrm>
              <a:off x="10834610" y="3131080"/>
              <a:ext cx="41382" cy="38623"/>
            </a:xfrm>
            <a:custGeom>
              <a:avLst/>
              <a:gdLst>
                <a:gd name="T0" fmla="*/ 3 w 6"/>
                <a:gd name="T1" fmla="*/ 0 h 6"/>
                <a:gd name="T2" fmla="*/ 2 w 6"/>
                <a:gd name="T3" fmla="*/ 0 h 6"/>
                <a:gd name="T4" fmla="*/ 1 w 6"/>
                <a:gd name="T5" fmla="*/ 1 h 6"/>
                <a:gd name="T6" fmla="*/ 0 w 6"/>
                <a:gd name="T7" fmla="*/ 5 h 6"/>
                <a:gd name="T8" fmla="*/ 3 w 6"/>
                <a:gd name="T9" fmla="*/ 6 h 6"/>
                <a:gd name="T10" fmla="*/ 4 w 6"/>
                <a:gd name="T11" fmla="*/ 5 h 6"/>
                <a:gd name="T12" fmla="*/ 5 w 6"/>
                <a:gd name="T13" fmla="*/ 2 h 6"/>
                <a:gd name="T14" fmla="*/ 5 w 6"/>
                <a:gd name="T15" fmla="*/ 2 h 6"/>
                <a:gd name="T16" fmla="*/ 5 w 6"/>
                <a:gd name="T17" fmla="*/ 2 h 6"/>
                <a:gd name="T18" fmla="*/ 3 w 6"/>
                <a:gd name="T19" fmla="*/ 0 h 6"/>
                <a:gd name="T20" fmla="*/ 3 w 6"/>
                <a:gd name="T2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6">
                  <a:moveTo>
                    <a:pt x="3" y="0"/>
                  </a:moveTo>
                  <a:cubicBezTo>
                    <a:pt x="3" y="0"/>
                    <a:pt x="2" y="0"/>
                    <a:pt x="2" y="0"/>
                  </a:cubicBezTo>
                  <a:cubicBezTo>
                    <a:pt x="2" y="0"/>
                    <a:pt x="1" y="1"/>
                    <a:pt x="1" y="1"/>
                  </a:cubicBezTo>
                  <a:cubicBezTo>
                    <a:pt x="0" y="2"/>
                    <a:pt x="0" y="3"/>
                    <a:pt x="0" y="5"/>
                  </a:cubicBezTo>
                  <a:cubicBezTo>
                    <a:pt x="1" y="5"/>
                    <a:pt x="2" y="6"/>
                    <a:pt x="3" y="6"/>
                  </a:cubicBezTo>
                  <a:cubicBezTo>
                    <a:pt x="3" y="6"/>
                    <a:pt x="4" y="6"/>
                    <a:pt x="4" y="5"/>
                  </a:cubicBezTo>
                  <a:cubicBezTo>
                    <a:pt x="5" y="5"/>
                    <a:pt x="6" y="3"/>
                    <a:pt x="5" y="2"/>
                  </a:cubicBezTo>
                  <a:cubicBezTo>
                    <a:pt x="5" y="2"/>
                    <a:pt x="5" y="2"/>
                    <a:pt x="5" y="2"/>
                  </a:cubicBezTo>
                  <a:cubicBezTo>
                    <a:pt x="5" y="2"/>
                    <a:pt x="5" y="2"/>
                    <a:pt x="5" y="2"/>
                  </a:cubicBezTo>
                  <a:cubicBezTo>
                    <a:pt x="4" y="1"/>
                    <a:pt x="4" y="0"/>
                    <a:pt x="3" y="0"/>
                  </a:cubicBezTo>
                  <a:cubicBezTo>
                    <a:pt x="3"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86" name="Freeform 3271">
              <a:extLst>
                <a:ext uri="{FF2B5EF4-FFF2-40B4-BE49-F238E27FC236}">
                  <a16:creationId xmlns:a16="http://schemas.microsoft.com/office/drawing/2014/main" id="{FA2F5441-697E-FFCE-881F-AF133A7166A2}"/>
                </a:ext>
              </a:extLst>
            </p:cNvPr>
            <p:cNvSpPr>
              <a:spLocks/>
            </p:cNvSpPr>
            <p:nvPr/>
          </p:nvSpPr>
          <p:spPr bwMode="auto">
            <a:xfrm>
              <a:off x="12048486" y="3249709"/>
              <a:ext cx="38623" cy="38623"/>
            </a:xfrm>
            <a:custGeom>
              <a:avLst/>
              <a:gdLst>
                <a:gd name="T0" fmla="*/ 3 w 6"/>
                <a:gd name="T1" fmla="*/ 0 h 6"/>
                <a:gd name="T2" fmla="*/ 2 w 6"/>
                <a:gd name="T3" fmla="*/ 1 h 6"/>
                <a:gd name="T4" fmla="*/ 1 w 6"/>
                <a:gd name="T5" fmla="*/ 2 h 6"/>
                <a:gd name="T6" fmla="*/ 1 w 6"/>
                <a:gd name="T7" fmla="*/ 2 h 6"/>
                <a:gd name="T8" fmla="*/ 0 w 6"/>
                <a:gd name="T9" fmla="*/ 3 h 6"/>
                <a:gd name="T10" fmla="*/ 1 w 6"/>
                <a:gd name="T11" fmla="*/ 4 h 6"/>
                <a:gd name="T12" fmla="*/ 1 w 6"/>
                <a:gd name="T13" fmla="*/ 4 h 6"/>
                <a:gd name="T14" fmla="*/ 1 w 6"/>
                <a:gd name="T15" fmla="*/ 5 h 6"/>
                <a:gd name="T16" fmla="*/ 1 w 6"/>
                <a:gd name="T17" fmla="*/ 5 h 6"/>
                <a:gd name="T18" fmla="*/ 2 w 6"/>
                <a:gd name="T19" fmla="*/ 6 h 6"/>
                <a:gd name="T20" fmla="*/ 3 w 6"/>
                <a:gd name="T21" fmla="*/ 6 h 6"/>
                <a:gd name="T22" fmla="*/ 3 w 6"/>
                <a:gd name="T23" fmla="*/ 6 h 6"/>
                <a:gd name="T24" fmla="*/ 5 w 6"/>
                <a:gd name="T25" fmla="*/ 5 h 6"/>
                <a:gd name="T26" fmla="*/ 5 w 6"/>
                <a:gd name="T27" fmla="*/ 1 h 6"/>
                <a:gd name="T28" fmla="*/ 3 w 6"/>
                <a:gd name="T2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6">
                  <a:moveTo>
                    <a:pt x="3" y="0"/>
                  </a:moveTo>
                  <a:cubicBezTo>
                    <a:pt x="3" y="0"/>
                    <a:pt x="2" y="0"/>
                    <a:pt x="2" y="1"/>
                  </a:cubicBezTo>
                  <a:cubicBezTo>
                    <a:pt x="1" y="1"/>
                    <a:pt x="1" y="1"/>
                    <a:pt x="1" y="2"/>
                  </a:cubicBezTo>
                  <a:cubicBezTo>
                    <a:pt x="1" y="2"/>
                    <a:pt x="1" y="2"/>
                    <a:pt x="1" y="2"/>
                  </a:cubicBezTo>
                  <a:cubicBezTo>
                    <a:pt x="0" y="3"/>
                    <a:pt x="0" y="3"/>
                    <a:pt x="0" y="3"/>
                  </a:cubicBezTo>
                  <a:cubicBezTo>
                    <a:pt x="0" y="4"/>
                    <a:pt x="1" y="4"/>
                    <a:pt x="1" y="4"/>
                  </a:cubicBezTo>
                  <a:cubicBezTo>
                    <a:pt x="1" y="4"/>
                    <a:pt x="1" y="4"/>
                    <a:pt x="1" y="4"/>
                  </a:cubicBezTo>
                  <a:cubicBezTo>
                    <a:pt x="1" y="4"/>
                    <a:pt x="1" y="4"/>
                    <a:pt x="1" y="5"/>
                  </a:cubicBezTo>
                  <a:cubicBezTo>
                    <a:pt x="1" y="5"/>
                    <a:pt x="1" y="5"/>
                    <a:pt x="1" y="5"/>
                  </a:cubicBezTo>
                  <a:cubicBezTo>
                    <a:pt x="1" y="5"/>
                    <a:pt x="2" y="5"/>
                    <a:pt x="2" y="6"/>
                  </a:cubicBezTo>
                  <a:cubicBezTo>
                    <a:pt x="2" y="6"/>
                    <a:pt x="3" y="6"/>
                    <a:pt x="3" y="6"/>
                  </a:cubicBezTo>
                  <a:cubicBezTo>
                    <a:pt x="3" y="6"/>
                    <a:pt x="3" y="6"/>
                    <a:pt x="3" y="6"/>
                  </a:cubicBezTo>
                  <a:cubicBezTo>
                    <a:pt x="4" y="6"/>
                    <a:pt x="4" y="6"/>
                    <a:pt x="5" y="5"/>
                  </a:cubicBezTo>
                  <a:cubicBezTo>
                    <a:pt x="6" y="4"/>
                    <a:pt x="6" y="3"/>
                    <a:pt x="5" y="1"/>
                  </a:cubicBezTo>
                  <a:cubicBezTo>
                    <a:pt x="5" y="1"/>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87" name="Freeform 3272">
              <a:extLst>
                <a:ext uri="{FF2B5EF4-FFF2-40B4-BE49-F238E27FC236}">
                  <a16:creationId xmlns:a16="http://schemas.microsoft.com/office/drawing/2014/main" id="{A235A1A1-3A11-1ECB-E2D9-AB25A766DDE8}"/>
                </a:ext>
              </a:extLst>
            </p:cNvPr>
            <p:cNvSpPr>
              <a:spLocks/>
            </p:cNvSpPr>
            <p:nvPr/>
          </p:nvSpPr>
          <p:spPr bwMode="auto">
            <a:xfrm>
              <a:off x="11819505" y="3059351"/>
              <a:ext cx="38623" cy="33106"/>
            </a:xfrm>
            <a:custGeom>
              <a:avLst/>
              <a:gdLst>
                <a:gd name="T0" fmla="*/ 3 w 6"/>
                <a:gd name="T1" fmla="*/ 0 h 5"/>
                <a:gd name="T2" fmla="*/ 2 w 6"/>
                <a:gd name="T3" fmla="*/ 0 h 5"/>
                <a:gd name="T4" fmla="*/ 1 w 6"/>
                <a:gd name="T5" fmla="*/ 1 h 5"/>
                <a:gd name="T6" fmla="*/ 1 w 6"/>
                <a:gd name="T7" fmla="*/ 1 h 5"/>
                <a:gd name="T8" fmla="*/ 1 w 6"/>
                <a:gd name="T9" fmla="*/ 4 h 5"/>
                <a:gd name="T10" fmla="*/ 3 w 6"/>
                <a:gd name="T11" fmla="*/ 5 h 5"/>
                <a:gd name="T12" fmla="*/ 3 w 6"/>
                <a:gd name="T13" fmla="*/ 5 h 5"/>
                <a:gd name="T14" fmla="*/ 4 w 6"/>
                <a:gd name="T15" fmla="*/ 5 h 5"/>
                <a:gd name="T16" fmla="*/ 5 w 6"/>
                <a:gd name="T17" fmla="*/ 5 h 5"/>
                <a:gd name="T18" fmla="*/ 5 w 6"/>
                <a:gd name="T19" fmla="*/ 1 h 5"/>
                <a:gd name="T20" fmla="*/ 4 w 6"/>
                <a:gd name="T21" fmla="*/ 0 h 5"/>
                <a:gd name="T22" fmla="*/ 3 w 6"/>
                <a:gd name="T23" fmla="*/ 0 h 5"/>
                <a:gd name="T24" fmla="*/ 3 w 6"/>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5">
                  <a:moveTo>
                    <a:pt x="3" y="0"/>
                  </a:moveTo>
                  <a:cubicBezTo>
                    <a:pt x="3" y="0"/>
                    <a:pt x="2" y="0"/>
                    <a:pt x="2" y="0"/>
                  </a:cubicBezTo>
                  <a:cubicBezTo>
                    <a:pt x="1" y="0"/>
                    <a:pt x="1" y="0"/>
                    <a:pt x="1" y="1"/>
                  </a:cubicBezTo>
                  <a:cubicBezTo>
                    <a:pt x="1" y="1"/>
                    <a:pt x="1" y="1"/>
                    <a:pt x="1" y="1"/>
                  </a:cubicBezTo>
                  <a:cubicBezTo>
                    <a:pt x="0" y="2"/>
                    <a:pt x="0" y="3"/>
                    <a:pt x="1" y="4"/>
                  </a:cubicBezTo>
                  <a:cubicBezTo>
                    <a:pt x="1" y="5"/>
                    <a:pt x="2" y="5"/>
                    <a:pt x="3" y="5"/>
                  </a:cubicBezTo>
                  <a:cubicBezTo>
                    <a:pt x="3" y="5"/>
                    <a:pt x="3" y="5"/>
                    <a:pt x="3" y="5"/>
                  </a:cubicBezTo>
                  <a:cubicBezTo>
                    <a:pt x="3" y="5"/>
                    <a:pt x="3" y="5"/>
                    <a:pt x="4" y="5"/>
                  </a:cubicBezTo>
                  <a:cubicBezTo>
                    <a:pt x="4" y="5"/>
                    <a:pt x="4" y="5"/>
                    <a:pt x="5" y="5"/>
                  </a:cubicBezTo>
                  <a:cubicBezTo>
                    <a:pt x="6" y="4"/>
                    <a:pt x="6" y="2"/>
                    <a:pt x="5" y="1"/>
                  </a:cubicBezTo>
                  <a:cubicBezTo>
                    <a:pt x="5" y="0"/>
                    <a:pt x="4" y="0"/>
                    <a:pt x="4" y="0"/>
                  </a:cubicBezTo>
                  <a:cubicBezTo>
                    <a:pt x="4" y="0"/>
                    <a:pt x="4" y="0"/>
                    <a:pt x="3" y="0"/>
                  </a:cubicBezTo>
                  <a:cubicBezTo>
                    <a:pt x="3"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88" name="Freeform 3273">
              <a:extLst>
                <a:ext uri="{FF2B5EF4-FFF2-40B4-BE49-F238E27FC236}">
                  <a16:creationId xmlns:a16="http://schemas.microsoft.com/office/drawing/2014/main" id="{43019C36-3526-8788-BE9C-FF8A5FB60E19}"/>
                </a:ext>
              </a:extLst>
            </p:cNvPr>
            <p:cNvSpPr>
              <a:spLocks/>
            </p:cNvSpPr>
            <p:nvPr/>
          </p:nvSpPr>
          <p:spPr bwMode="auto">
            <a:xfrm>
              <a:off x="10487000" y="2248261"/>
              <a:ext cx="41382" cy="30347"/>
            </a:xfrm>
            <a:custGeom>
              <a:avLst/>
              <a:gdLst>
                <a:gd name="T0" fmla="*/ 3 w 6"/>
                <a:gd name="T1" fmla="*/ 0 h 5"/>
                <a:gd name="T2" fmla="*/ 2 w 6"/>
                <a:gd name="T3" fmla="*/ 0 h 5"/>
                <a:gd name="T4" fmla="*/ 1 w 6"/>
                <a:gd name="T5" fmla="*/ 4 h 5"/>
                <a:gd name="T6" fmla="*/ 1 w 6"/>
                <a:gd name="T7" fmla="*/ 4 h 5"/>
                <a:gd name="T8" fmla="*/ 1 w 6"/>
                <a:gd name="T9" fmla="*/ 4 h 5"/>
                <a:gd name="T10" fmla="*/ 2 w 6"/>
                <a:gd name="T11" fmla="*/ 5 h 5"/>
                <a:gd name="T12" fmla="*/ 2 w 6"/>
                <a:gd name="T13" fmla="*/ 5 h 5"/>
                <a:gd name="T14" fmla="*/ 3 w 6"/>
                <a:gd name="T15" fmla="*/ 5 h 5"/>
                <a:gd name="T16" fmla="*/ 5 w 6"/>
                <a:gd name="T17" fmla="*/ 5 h 5"/>
                <a:gd name="T18" fmla="*/ 5 w 6"/>
                <a:gd name="T19" fmla="*/ 5 h 5"/>
                <a:gd name="T20" fmla="*/ 5 w 6"/>
                <a:gd name="T21" fmla="*/ 5 h 5"/>
                <a:gd name="T22" fmla="*/ 6 w 6"/>
                <a:gd name="T23" fmla="*/ 4 h 5"/>
                <a:gd name="T24" fmla="*/ 6 w 6"/>
                <a:gd name="T25" fmla="*/ 3 h 5"/>
                <a:gd name="T26" fmla="*/ 5 w 6"/>
                <a:gd name="T27" fmla="*/ 1 h 5"/>
                <a:gd name="T28" fmla="*/ 3 w 6"/>
                <a:gd name="T2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5">
                  <a:moveTo>
                    <a:pt x="3" y="0"/>
                  </a:moveTo>
                  <a:cubicBezTo>
                    <a:pt x="3" y="0"/>
                    <a:pt x="2" y="0"/>
                    <a:pt x="2" y="0"/>
                  </a:cubicBezTo>
                  <a:cubicBezTo>
                    <a:pt x="0" y="1"/>
                    <a:pt x="0" y="3"/>
                    <a:pt x="1" y="4"/>
                  </a:cubicBezTo>
                  <a:cubicBezTo>
                    <a:pt x="1" y="4"/>
                    <a:pt x="1" y="4"/>
                    <a:pt x="1" y="4"/>
                  </a:cubicBezTo>
                  <a:cubicBezTo>
                    <a:pt x="1" y="4"/>
                    <a:pt x="1" y="4"/>
                    <a:pt x="1" y="4"/>
                  </a:cubicBezTo>
                  <a:cubicBezTo>
                    <a:pt x="1" y="5"/>
                    <a:pt x="1" y="5"/>
                    <a:pt x="2" y="5"/>
                  </a:cubicBezTo>
                  <a:cubicBezTo>
                    <a:pt x="2" y="5"/>
                    <a:pt x="2" y="5"/>
                    <a:pt x="2" y="5"/>
                  </a:cubicBezTo>
                  <a:cubicBezTo>
                    <a:pt x="2" y="5"/>
                    <a:pt x="3" y="5"/>
                    <a:pt x="3" y="5"/>
                  </a:cubicBezTo>
                  <a:cubicBezTo>
                    <a:pt x="4" y="5"/>
                    <a:pt x="4" y="5"/>
                    <a:pt x="5" y="5"/>
                  </a:cubicBezTo>
                  <a:cubicBezTo>
                    <a:pt x="5" y="5"/>
                    <a:pt x="5" y="5"/>
                    <a:pt x="5" y="5"/>
                  </a:cubicBezTo>
                  <a:cubicBezTo>
                    <a:pt x="5" y="5"/>
                    <a:pt x="5" y="5"/>
                    <a:pt x="5" y="5"/>
                  </a:cubicBezTo>
                  <a:cubicBezTo>
                    <a:pt x="5" y="4"/>
                    <a:pt x="6" y="4"/>
                    <a:pt x="6" y="4"/>
                  </a:cubicBezTo>
                  <a:cubicBezTo>
                    <a:pt x="6" y="4"/>
                    <a:pt x="6" y="3"/>
                    <a:pt x="6" y="3"/>
                  </a:cubicBezTo>
                  <a:cubicBezTo>
                    <a:pt x="6" y="3"/>
                    <a:pt x="6" y="2"/>
                    <a:pt x="5" y="1"/>
                  </a:cubicBezTo>
                  <a:cubicBezTo>
                    <a:pt x="5" y="0"/>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89" name="Freeform 3274">
              <a:extLst>
                <a:ext uri="{FF2B5EF4-FFF2-40B4-BE49-F238E27FC236}">
                  <a16:creationId xmlns:a16="http://schemas.microsoft.com/office/drawing/2014/main" id="{63410AE0-0E8D-C554-8F87-4FE97D7722A9}"/>
                </a:ext>
              </a:extLst>
            </p:cNvPr>
            <p:cNvSpPr>
              <a:spLocks/>
            </p:cNvSpPr>
            <p:nvPr/>
          </p:nvSpPr>
          <p:spPr bwMode="auto">
            <a:xfrm>
              <a:off x="10067661" y="2444136"/>
              <a:ext cx="41382" cy="33106"/>
            </a:xfrm>
            <a:custGeom>
              <a:avLst/>
              <a:gdLst>
                <a:gd name="T0" fmla="*/ 3 w 6"/>
                <a:gd name="T1" fmla="*/ 0 h 5"/>
                <a:gd name="T2" fmla="*/ 1 w 6"/>
                <a:gd name="T3" fmla="*/ 0 h 5"/>
                <a:gd name="T4" fmla="*/ 0 w 6"/>
                <a:gd name="T5" fmla="*/ 3 h 5"/>
                <a:gd name="T6" fmla="*/ 0 w 6"/>
                <a:gd name="T7" fmla="*/ 3 h 5"/>
                <a:gd name="T8" fmla="*/ 1 w 6"/>
                <a:gd name="T9" fmla="*/ 4 h 5"/>
                <a:gd name="T10" fmla="*/ 1 w 6"/>
                <a:gd name="T11" fmla="*/ 4 h 5"/>
                <a:gd name="T12" fmla="*/ 1 w 6"/>
                <a:gd name="T13" fmla="*/ 5 h 5"/>
                <a:gd name="T14" fmla="*/ 3 w 6"/>
                <a:gd name="T15" fmla="*/ 5 h 5"/>
                <a:gd name="T16" fmla="*/ 3 w 6"/>
                <a:gd name="T17" fmla="*/ 5 h 5"/>
                <a:gd name="T18" fmla="*/ 4 w 6"/>
                <a:gd name="T19" fmla="*/ 5 h 5"/>
                <a:gd name="T20" fmla="*/ 4 w 6"/>
                <a:gd name="T21" fmla="*/ 5 h 5"/>
                <a:gd name="T22" fmla="*/ 6 w 6"/>
                <a:gd name="T23" fmla="*/ 2 h 5"/>
                <a:gd name="T24" fmla="*/ 6 w 6"/>
                <a:gd name="T25" fmla="*/ 2 h 5"/>
                <a:gd name="T26" fmla="*/ 5 w 6"/>
                <a:gd name="T27" fmla="*/ 1 h 5"/>
                <a:gd name="T28" fmla="*/ 5 w 6"/>
                <a:gd name="T29" fmla="*/ 1 h 5"/>
                <a:gd name="T30" fmla="*/ 5 w 6"/>
                <a:gd name="T31" fmla="*/ 1 h 5"/>
                <a:gd name="T32" fmla="*/ 3 w 6"/>
                <a:gd name="T33"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 h="5">
                  <a:moveTo>
                    <a:pt x="3" y="0"/>
                  </a:moveTo>
                  <a:cubicBezTo>
                    <a:pt x="2" y="0"/>
                    <a:pt x="2" y="0"/>
                    <a:pt x="1" y="0"/>
                  </a:cubicBezTo>
                  <a:cubicBezTo>
                    <a:pt x="0" y="1"/>
                    <a:pt x="0" y="2"/>
                    <a:pt x="0" y="3"/>
                  </a:cubicBezTo>
                  <a:cubicBezTo>
                    <a:pt x="0" y="3"/>
                    <a:pt x="0" y="3"/>
                    <a:pt x="0" y="3"/>
                  </a:cubicBezTo>
                  <a:cubicBezTo>
                    <a:pt x="0" y="3"/>
                    <a:pt x="0" y="4"/>
                    <a:pt x="1" y="4"/>
                  </a:cubicBezTo>
                  <a:cubicBezTo>
                    <a:pt x="1" y="4"/>
                    <a:pt x="1" y="4"/>
                    <a:pt x="1" y="4"/>
                  </a:cubicBezTo>
                  <a:cubicBezTo>
                    <a:pt x="1" y="4"/>
                    <a:pt x="1" y="4"/>
                    <a:pt x="1" y="5"/>
                  </a:cubicBezTo>
                  <a:cubicBezTo>
                    <a:pt x="2" y="5"/>
                    <a:pt x="2" y="5"/>
                    <a:pt x="3" y="5"/>
                  </a:cubicBezTo>
                  <a:cubicBezTo>
                    <a:pt x="3" y="5"/>
                    <a:pt x="3" y="5"/>
                    <a:pt x="3" y="5"/>
                  </a:cubicBezTo>
                  <a:cubicBezTo>
                    <a:pt x="3" y="5"/>
                    <a:pt x="3" y="5"/>
                    <a:pt x="4" y="5"/>
                  </a:cubicBezTo>
                  <a:cubicBezTo>
                    <a:pt x="4" y="5"/>
                    <a:pt x="4" y="5"/>
                    <a:pt x="4" y="5"/>
                  </a:cubicBezTo>
                  <a:cubicBezTo>
                    <a:pt x="5" y="4"/>
                    <a:pt x="6" y="3"/>
                    <a:pt x="6" y="2"/>
                  </a:cubicBezTo>
                  <a:cubicBezTo>
                    <a:pt x="6" y="2"/>
                    <a:pt x="6" y="2"/>
                    <a:pt x="6" y="2"/>
                  </a:cubicBezTo>
                  <a:cubicBezTo>
                    <a:pt x="6" y="2"/>
                    <a:pt x="5" y="2"/>
                    <a:pt x="5" y="1"/>
                  </a:cubicBezTo>
                  <a:cubicBezTo>
                    <a:pt x="5" y="1"/>
                    <a:pt x="5" y="1"/>
                    <a:pt x="5" y="1"/>
                  </a:cubicBezTo>
                  <a:cubicBezTo>
                    <a:pt x="5" y="1"/>
                    <a:pt x="5" y="1"/>
                    <a:pt x="5" y="1"/>
                  </a:cubicBezTo>
                  <a:cubicBezTo>
                    <a:pt x="5" y="0"/>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90" name="Freeform 3275">
              <a:extLst>
                <a:ext uri="{FF2B5EF4-FFF2-40B4-BE49-F238E27FC236}">
                  <a16:creationId xmlns:a16="http://schemas.microsoft.com/office/drawing/2014/main" id="{DF6BF6ED-224A-886F-2D1A-17DB89B1A894}"/>
                </a:ext>
              </a:extLst>
            </p:cNvPr>
            <p:cNvSpPr>
              <a:spLocks/>
            </p:cNvSpPr>
            <p:nvPr/>
          </p:nvSpPr>
          <p:spPr bwMode="auto">
            <a:xfrm>
              <a:off x="11747776" y="3616630"/>
              <a:ext cx="38623" cy="38623"/>
            </a:xfrm>
            <a:custGeom>
              <a:avLst/>
              <a:gdLst>
                <a:gd name="T0" fmla="*/ 3 w 6"/>
                <a:gd name="T1" fmla="*/ 0 h 6"/>
                <a:gd name="T2" fmla="*/ 3 w 6"/>
                <a:gd name="T3" fmla="*/ 0 h 6"/>
                <a:gd name="T4" fmla="*/ 3 w 6"/>
                <a:gd name="T5" fmla="*/ 0 h 6"/>
                <a:gd name="T6" fmla="*/ 2 w 6"/>
                <a:gd name="T7" fmla="*/ 1 h 6"/>
                <a:gd name="T8" fmla="*/ 1 w 6"/>
                <a:gd name="T9" fmla="*/ 4 h 6"/>
                <a:gd name="T10" fmla="*/ 3 w 6"/>
                <a:gd name="T11" fmla="*/ 6 h 6"/>
                <a:gd name="T12" fmla="*/ 5 w 6"/>
                <a:gd name="T13" fmla="*/ 5 h 6"/>
                <a:gd name="T14" fmla="*/ 5 w 6"/>
                <a:gd name="T15" fmla="*/ 5 h 6"/>
                <a:gd name="T16" fmla="*/ 5 w 6"/>
                <a:gd name="T17" fmla="*/ 5 h 6"/>
                <a:gd name="T18" fmla="*/ 6 w 6"/>
                <a:gd name="T19" fmla="*/ 4 h 6"/>
                <a:gd name="T20" fmla="*/ 6 w 6"/>
                <a:gd name="T21" fmla="*/ 4 h 6"/>
                <a:gd name="T22" fmla="*/ 6 w 6"/>
                <a:gd name="T23" fmla="*/ 1 h 6"/>
                <a:gd name="T24" fmla="*/ 5 w 6"/>
                <a:gd name="T25" fmla="*/ 1 h 6"/>
                <a:gd name="T26" fmla="*/ 4 w 6"/>
                <a:gd name="T27" fmla="*/ 0 h 6"/>
                <a:gd name="T28" fmla="*/ 3 w 6"/>
                <a:gd name="T2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6">
                  <a:moveTo>
                    <a:pt x="3" y="0"/>
                  </a:moveTo>
                  <a:cubicBezTo>
                    <a:pt x="3" y="0"/>
                    <a:pt x="3" y="0"/>
                    <a:pt x="3" y="0"/>
                  </a:cubicBezTo>
                  <a:cubicBezTo>
                    <a:pt x="3" y="0"/>
                    <a:pt x="3" y="0"/>
                    <a:pt x="3" y="0"/>
                  </a:cubicBezTo>
                  <a:cubicBezTo>
                    <a:pt x="2" y="0"/>
                    <a:pt x="2" y="0"/>
                    <a:pt x="2" y="1"/>
                  </a:cubicBezTo>
                  <a:cubicBezTo>
                    <a:pt x="0" y="2"/>
                    <a:pt x="0" y="3"/>
                    <a:pt x="1" y="4"/>
                  </a:cubicBezTo>
                  <a:cubicBezTo>
                    <a:pt x="2" y="5"/>
                    <a:pt x="2" y="6"/>
                    <a:pt x="3" y="6"/>
                  </a:cubicBezTo>
                  <a:cubicBezTo>
                    <a:pt x="4" y="6"/>
                    <a:pt x="4" y="5"/>
                    <a:pt x="5" y="5"/>
                  </a:cubicBezTo>
                  <a:cubicBezTo>
                    <a:pt x="5" y="5"/>
                    <a:pt x="5" y="5"/>
                    <a:pt x="5" y="5"/>
                  </a:cubicBezTo>
                  <a:cubicBezTo>
                    <a:pt x="5" y="5"/>
                    <a:pt x="5" y="5"/>
                    <a:pt x="5" y="5"/>
                  </a:cubicBezTo>
                  <a:cubicBezTo>
                    <a:pt x="5" y="5"/>
                    <a:pt x="5" y="5"/>
                    <a:pt x="6" y="4"/>
                  </a:cubicBezTo>
                  <a:cubicBezTo>
                    <a:pt x="6" y="4"/>
                    <a:pt x="6" y="4"/>
                    <a:pt x="6" y="4"/>
                  </a:cubicBezTo>
                  <a:cubicBezTo>
                    <a:pt x="6" y="3"/>
                    <a:pt x="6" y="2"/>
                    <a:pt x="6" y="1"/>
                  </a:cubicBezTo>
                  <a:cubicBezTo>
                    <a:pt x="5" y="1"/>
                    <a:pt x="5" y="1"/>
                    <a:pt x="5" y="1"/>
                  </a:cubicBezTo>
                  <a:cubicBezTo>
                    <a:pt x="4" y="0"/>
                    <a:pt x="4" y="0"/>
                    <a:pt x="4" y="0"/>
                  </a:cubicBezTo>
                  <a:cubicBezTo>
                    <a:pt x="4" y="0"/>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91" name="Freeform 3276">
              <a:extLst>
                <a:ext uri="{FF2B5EF4-FFF2-40B4-BE49-F238E27FC236}">
                  <a16:creationId xmlns:a16="http://schemas.microsoft.com/office/drawing/2014/main" id="{6B70DDAF-7132-27DE-E9B7-F88B4EBED110}"/>
                </a:ext>
              </a:extLst>
            </p:cNvPr>
            <p:cNvSpPr>
              <a:spLocks/>
            </p:cNvSpPr>
            <p:nvPr/>
          </p:nvSpPr>
          <p:spPr bwMode="auto">
            <a:xfrm>
              <a:off x="11700876" y="3335232"/>
              <a:ext cx="24829" cy="24829"/>
            </a:xfrm>
            <a:custGeom>
              <a:avLst/>
              <a:gdLst>
                <a:gd name="T0" fmla="*/ 2 w 4"/>
                <a:gd name="T1" fmla="*/ 0 h 4"/>
                <a:gd name="T2" fmla="*/ 1 w 4"/>
                <a:gd name="T3" fmla="*/ 1 h 4"/>
                <a:gd name="T4" fmla="*/ 1 w 4"/>
                <a:gd name="T5" fmla="*/ 1 h 4"/>
                <a:gd name="T6" fmla="*/ 1 w 4"/>
                <a:gd name="T7" fmla="*/ 1 h 4"/>
                <a:gd name="T8" fmla="*/ 1 w 4"/>
                <a:gd name="T9" fmla="*/ 1 h 4"/>
                <a:gd name="T10" fmla="*/ 1 w 4"/>
                <a:gd name="T11" fmla="*/ 2 h 4"/>
                <a:gd name="T12" fmla="*/ 1 w 4"/>
                <a:gd name="T13" fmla="*/ 3 h 4"/>
                <a:gd name="T14" fmla="*/ 2 w 4"/>
                <a:gd name="T15" fmla="*/ 4 h 4"/>
                <a:gd name="T16" fmla="*/ 3 w 4"/>
                <a:gd name="T17" fmla="*/ 4 h 4"/>
                <a:gd name="T18" fmla="*/ 3 w 4"/>
                <a:gd name="T19" fmla="*/ 4 h 4"/>
                <a:gd name="T20" fmla="*/ 4 w 4"/>
                <a:gd name="T21" fmla="*/ 4 h 4"/>
                <a:gd name="T22" fmla="*/ 4 w 4"/>
                <a:gd name="T23" fmla="*/ 3 h 4"/>
                <a:gd name="T24" fmla="*/ 4 w 4"/>
                <a:gd name="T25" fmla="*/ 3 h 4"/>
                <a:gd name="T26" fmla="*/ 4 w 4"/>
                <a:gd name="T27" fmla="*/ 2 h 4"/>
                <a:gd name="T28" fmla="*/ 4 w 4"/>
                <a:gd name="T29" fmla="*/ 2 h 4"/>
                <a:gd name="T30" fmla="*/ 4 w 4"/>
                <a:gd name="T31" fmla="*/ 1 h 4"/>
                <a:gd name="T32" fmla="*/ 2 w 4"/>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4">
                  <a:moveTo>
                    <a:pt x="2" y="0"/>
                  </a:moveTo>
                  <a:cubicBezTo>
                    <a:pt x="2" y="0"/>
                    <a:pt x="2" y="1"/>
                    <a:pt x="1" y="1"/>
                  </a:cubicBezTo>
                  <a:cubicBezTo>
                    <a:pt x="1" y="1"/>
                    <a:pt x="1" y="1"/>
                    <a:pt x="1" y="1"/>
                  </a:cubicBezTo>
                  <a:cubicBezTo>
                    <a:pt x="1" y="1"/>
                    <a:pt x="1" y="1"/>
                    <a:pt x="1" y="1"/>
                  </a:cubicBezTo>
                  <a:cubicBezTo>
                    <a:pt x="1" y="1"/>
                    <a:pt x="1" y="1"/>
                    <a:pt x="1" y="1"/>
                  </a:cubicBezTo>
                  <a:cubicBezTo>
                    <a:pt x="1" y="1"/>
                    <a:pt x="1" y="2"/>
                    <a:pt x="1" y="2"/>
                  </a:cubicBezTo>
                  <a:cubicBezTo>
                    <a:pt x="0" y="2"/>
                    <a:pt x="0" y="3"/>
                    <a:pt x="1" y="3"/>
                  </a:cubicBezTo>
                  <a:cubicBezTo>
                    <a:pt x="1" y="4"/>
                    <a:pt x="2" y="4"/>
                    <a:pt x="2" y="4"/>
                  </a:cubicBezTo>
                  <a:cubicBezTo>
                    <a:pt x="3" y="4"/>
                    <a:pt x="3" y="4"/>
                    <a:pt x="3" y="4"/>
                  </a:cubicBezTo>
                  <a:cubicBezTo>
                    <a:pt x="3" y="4"/>
                    <a:pt x="3" y="4"/>
                    <a:pt x="3" y="4"/>
                  </a:cubicBezTo>
                  <a:cubicBezTo>
                    <a:pt x="3" y="4"/>
                    <a:pt x="3" y="4"/>
                    <a:pt x="4" y="4"/>
                  </a:cubicBezTo>
                  <a:cubicBezTo>
                    <a:pt x="4" y="4"/>
                    <a:pt x="4" y="4"/>
                    <a:pt x="4" y="3"/>
                  </a:cubicBezTo>
                  <a:cubicBezTo>
                    <a:pt x="4" y="3"/>
                    <a:pt x="4" y="3"/>
                    <a:pt x="4" y="3"/>
                  </a:cubicBezTo>
                  <a:cubicBezTo>
                    <a:pt x="4" y="3"/>
                    <a:pt x="4" y="2"/>
                    <a:pt x="4" y="2"/>
                  </a:cubicBezTo>
                  <a:cubicBezTo>
                    <a:pt x="4" y="2"/>
                    <a:pt x="4" y="2"/>
                    <a:pt x="4" y="2"/>
                  </a:cubicBezTo>
                  <a:cubicBezTo>
                    <a:pt x="4" y="2"/>
                    <a:pt x="4" y="1"/>
                    <a:pt x="4" y="1"/>
                  </a:cubicBezTo>
                  <a:cubicBezTo>
                    <a:pt x="4" y="1"/>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92" name="Freeform 3277">
              <a:extLst>
                <a:ext uri="{FF2B5EF4-FFF2-40B4-BE49-F238E27FC236}">
                  <a16:creationId xmlns:a16="http://schemas.microsoft.com/office/drawing/2014/main" id="{BDCF0E2C-50E2-06AC-B6E5-488A229CE95F}"/>
                </a:ext>
              </a:extLst>
            </p:cNvPr>
            <p:cNvSpPr>
              <a:spLocks/>
            </p:cNvSpPr>
            <p:nvPr/>
          </p:nvSpPr>
          <p:spPr bwMode="auto">
            <a:xfrm>
              <a:off x="11924340" y="3826300"/>
              <a:ext cx="24829" cy="24829"/>
            </a:xfrm>
            <a:custGeom>
              <a:avLst/>
              <a:gdLst>
                <a:gd name="T0" fmla="*/ 2 w 4"/>
                <a:gd name="T1" fmla="*/ 0 h 4"/>
                <a:gd name="T2" fmla="*/ 2 w 4"/>
                <a:gd name="T3" fmla="*/ 0 h 4"/>
                <a:gd name="T4" fmla="*/ 1 w 4"/>
                <a:gd name="T5" fmla="*/ 0 h 4"/>
                <a:gd name="T6" fmla="*/ 1 w 4"/>
                <a:gd name="T7" fmla="*/ 0 h 4"/>
                <a:gd name="T8" fmla="*/ 1 w 4"/>
                <a:gd name="T9" fmla="*/ 0 h 4"/>
                <a:gd name="T10" fmla="*/ 0 w 4"/>
                <a:gd name="T11" fmla="*/ 0 h 4"/>
                <a:gd name="T12" fmla="*/ 0 w 4"/>
                <a:gd name="T13" fmla="*/ 3 h 4"/>
                <a:gd name="T14" fmla="*/ 2 w 4"/>
                <a:gd name="T15" fmla="*/ 4 h 4"/>
                <a:gd name="T16" fmla="*/ 2 w 4"/>
                <a:gd name="T17" fmla="*/ 4 h 4"/>
                <a:gd name="T18" fmla="*/ 2 w 4"/>
                <a:gd name="T19" fmla="*/ 4 h 4"/>
                <a:gd name="T20" fmla="*/ 3 w 4"/>
                <a:gd name="T21" fmla="*/ 3 h 4"/>
                <a:gd name="T22" fmla="*/ 4 w 4"/>
                <a:gd name="T23" fmla="*/ 2 h 4"/>
                <a:gd name="T24" fmla="*/ 4 w 4"/>
                <a:gd name="T25" fmla="*/ 2 h 4"/>
                <a:gd name="T26" fmla="*/ 4 w 4"/>
                <a:gd name="T27" fmla="*/ 1 h 4"/>
                <a:gd name="T28" fmla="*/ 3 w 4"/>
                <a:gd name="T29" fmla="*/ 1 h 4"/>
                <a:gd name="T30" fmla="*/ 3 w 4"/>
                <a:gd name="T31" fmla="*/ 1 h 4"/>
                <a:gd name="T32" fmla="*/ 2 w 4"/>
                <a:gd name="T33" fmla="*/ 0 h 4"/>
                <a:gd name="T34" fmla="*/ 2 w 4"/>
                <a:gd name="T35" fmla="*/ 0 h 4"/>
                <a:gd name="T36" fmla="*/ 2 w 4"/>
                <a:gd name="T3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 h="4">
                  <a:moveTo>
                    <a:pt x="2" y="0"/>
                  </a:moveTo>
                  <a:cubicBezTo>
                    <a:pt x="2" y="0"/>
                    <a:pt x="2" y="0"/>
                    <a:pt x="2" y="0"/>
                  </a:cubicBezTo>
                  <a:cubicBezTo>
                    <a:pt x="1" y="0"/>
                    <a:pt x="1" y="0"/>
                    <a:pt x="1" y="0"/>
                  </a:cubicBezTo>
                  <a:cubicBezTo>
                    <a:pt x="1" y="0"/>
                    <a:pt x="1" y="0"/>
                    <a:pt x="1" y="0"/>
                  </a:cubicBezTo>
                  <a:cubicBezTo>
                    <a:pt x="1" y="0"/>
                    <a:pt x="1" y="0"/>
                    <a:pt x="1" y="0"/>
                  </a:cubicBezTo>
                  <a:cubicBezTo>
                    <a:pt x="0" y="0"/>
                    <a:pt x="0" y="0"/>
                    <a:pt x="0" y="0"/>
                  </a:cubicBezTo>
                  <a:cubicBezTo>
                    <a:pt x="0" y="1"/>
                    <a:pt x="0" y="2"/>
                    <a:pt x="0" y="3"/>
                  </a:cubicBezTo>
                  <a:cubicBezTo>
                    <a:pt x="0" y="3"/>
                    <a:pt x="1" y="4"/>
                    <a:pt x="2" y="4"/>
                  </a:cubicBezTo>
                  <a:cubicBezTo>
                    <a:pt x="2" y="4"/>
                    <a:pt x="2" y="4"/>
                    <a:pt x="2" y="4"/>
                  </a:cubicBezTo>
                  <a:cubicBezTo>
                    <a:pt x="2" y="4"/>
                    <a:pt x="2" y="4"/>
                    <a:pt x="2" y="4"/>
                  </a:cubicBezTo>
                  <a:cubicBezTo>
                    <a:pt x="2" y="4"/>
                    <a:pt x="3" y="4"/>
                    <a:pt x="3" y="3"/>
                  </a:cubicBezTo>
                  <a:cubicBezTo>
                    <a:pt x="3" y="3"/>
                    <a:pt x="4" y="3"/>
                    <a:pt x="4" y="2"/>
                  </a:cubicBezTo>
                  <a:cubicBezTo>
                    <a:pt x="4" y="2"/>
                    <a:pt x="4" y="2"/>
                    <a:pt x="4" y="2"/>
                  </a:cubicBezTo>
                  <a:cubicBezTo>
                    <a:pt x="4" y="2"/>
                    <a:pt x="4" y="1"/>
                    <a:pt x="4" y="1"/>
                  </a:cubicBezTo>
                  <a:cubicBezTo>
                    <a:pt x="4" y="1"/>
                    <a:pt x="3" y="1"/>
                    <a:pt x="3" y="1"/>
                  </a:cubicBezTo>
                  <a:cubicBezTo>
                    <a:pt x="3" y="1"/>
                    <a:pt x="3" y="1"/>
                    <a:pt x="3" y="1"/>
                  </a:cubicBezTo>
                  <a:cubicBezTo>
                    <a:pt x="3" y="0"/>
                    <a:pt x="3" y="0"/>
                    <a:pt x="2" y="0"/>
                  </a:cubicBezTo>
                  <a:cubicBezTo>
                    <a:pt x="2" y="0"/>
                    <a:pt x="2"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nvGrpSpPr>
            <p:cNvPr id="93" name="Group 92">
              <a:extLst>
                <a:ext uri="{FF2B5EF4-FFF2-40B4-BE49-F238E27FC236}">
                  <a16:creationId xmlns:a16="http://schemas.microsoft.com/office/drawing/2014/main" id="{682E7D48-F2CF-4670-CDF1-FDE99AD573ED}"/>
                </a:ext>
              </a:extLst>
            </p:cNvPr>
            <p:cNvGrpSpPr/>
            <p:nvPr/>
          </p:nvGrpSpPr>
          <p:grpSpPr>
            <a:xfrm>
              <a:off x="6249468" y="-1100935"/>
              <a:ext cx="6847366" cy="4965858"/>
              <a:chOff x="6249468" y="-1100935"/>
              <a:chExt cx="6847366" cy="4965858"/>
            </a:xfrm>
            <a:grpFill/>
          </p:grpSpPr>
          <p:sp>
            <p:nvSpPr>
              <p:cNvPr id="94" name="Freeform 3279">
                <a:extLst>
                  <a:ext uri="{FF2B5EF4-FFF2-40B4-BE49-F238E27FC236}">
                    <a16:creationId xmlns:a16="http://schemas.microsoft.com/office/drawing/2014/main" id="{897253FE-5E48-D47B-5E66-36A17902F86D}"/>
                  </a:ext>
                </a:extLst>
              </p:cNvPr>
              <p:cNvSpPr>
                <a:spLocks/>
              </p:cNvSpPr>
              <p:nvPr/>
            </p:nvSpPr>
            <p:spPr bwMode="auto">
              <a:xfrm>
                <a:off x="11858129" y="3401443"/>
                <a:ext cx="24829" cy="19312"/>
              </a:xfrm>
              <a:custGeom>
                <a:avLst/>
                <a:gdLst>
                  <a:gd name="T0" fmla="*/ 2 w 4"/>
                  <a:gd name="T1" fmla="*/ 0 h 3"/>
                  <a:gd name="T2" fmla="*/ 2 w 4"/>
                  <a:gd name="T3" fmla="*/ 0 h 3"/>
                  <a:gd name="T4" fmla="*/ 2 w 4"/>
                  <a:gd name="T5" fmla="*/ 0 h 3"/>
                  <a:gd name="T6" fmla="*/ 1 w 4"/>
                  <a:gd name="T7" fmla="*/ 0 h 3"/>
                  <a:gd name="T8" fmla="*/ 0 w 4"/>
                  <a:gd name="T9" fmla="*/ 1 h 3"/>
                  <a:gd name="T10" fmla="*/ 0 w 4"/>
                  <a:gd name="T11" fmla="*/ 1 h 3"/>
                  <a:gd name="T12" fmla="*/ 0 w 4"/>
                  <a:gd name="T13" fmla="*/ 3 h 3"/>
                  <a:gd name="T14" fmla="*/ 1 w 4"/>
                  <a:gd name="T15" fmla="*/ 3 h 3"/>
                  <a:gd name="T16" fmla="*/ 1 w 4"/>
                  <a:gd name="T17" fmla="*/ 3 h 3"/>
                  <a:gd name="T18" fmla="*/ 2 w 4"/>
                  <a:gd name="T19" fmla="*/ 3 h 3"/>
                  <a:gd name="T20" fmla="*/ 2 w 4"/>
                  <a:gd name="T21" fmla="*/ 3 h 3"/>
                  <a:gd name="T22" fmla="*/ 2 w 4"/>
                  <a:gd name="T23" fmla="*/ 3 h 3"/>
                  <a:gd name="T24" fmla="*/ 3 w 4"/>
                  <a:gd name="T25" fmla="*/ 3 h 3"/>
                  <a:gd name="T26" fmla="*/ 4 w 4"/>
                  <a:gd name="T27" fmla="*/ 0 h 3"/>
                  <a:gd name="T28" fmla="*/ 4 w 4"/>
                  <a:gd name="T29" fmla="*/ 0 h 3"/>
                  <a:gd name="T30" fmla="*/ 3 w 4"/>
                  <a:gd name="T31" fmla="*/ 0 h 3"/>
                  <a:gd name="T32" fmla="*/ 2 w 4"/>
                  <a:gd name="T33"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3">
                    <a:moveTo>
                      <a:pt x="2" y="0"/>
                    </a:moveTo>
                    <a:cubicBezTo>
                      <a:pt x="2" y="0"/>
                      <a:pt x="2" y="0"/>
                      <a:pt x="2" y="0"/>
                    </a:cubicBezTo>
                    <a:cubicBezTo>
                      <a:pt x="2" y="0"/>
                      <a:pt x="2" y="0"/>
                      <a:pt x="2" y="0"/>
                    </a:cubicBezTo>
                    <a:cubicBezTo>
                      <a:pt x="1" y="0"/>
                      <a:pt x="1" y="0"/>
                      <a:pt x="1" y="0"/>
                    </a:cubicBezTo>
                    <a:cubicBezTo>
                      <a:pt x="1" y="0"/>
                      <a:pt x="0" y="0"/>
                      <a:pt x="0" y="1"/>
                    </a:cubicBezTo>
                    <a:cubicBezTo>
                      <a:pt x="0" y="1"/>
                      <a:pt x="0" y="1"/>
                      <a:pt x="0" y="1"/>
                    </a:cubicBezTo>
                    <a:cubicBezTo>
                      <a:pt x="0" y="2"/>
                      <a:pt x="0" y="2"/>
                      <a:pt x="0" y="3"/>
                    </a:cubicBezTo>
                    <a:cubicBezTo>
                      <a:pt x="1" y="3"/>
                      <a:pt x="1" y="3"/>
                      <a:pt x="1" y="3"/>
                    </a:cubicBezTo>
                    <a:cubicBezTo>
                      <a:pt x="1" y="3"/>
                      <a:pt x="1" y="3"/>
                      <a:pt x="1" y="3"/>
                    </a:cubicBezTo>
                    <a:cubicBezTo>
                      <a:pt x="2" y="3"/>
                      <a:pt x="2" y="3"/>
                      <a:pt x="2" y="3"/>
                    </a:cubicBezTo>
                    <a:cubicBezTo>
                      <a:pt x="2" y="3"/>
                      <a:pt x="2" y="3"/>
                      <a:pt x="2" y="3"/>
                    </a:cubicBezTo>
                    <a:cubicBezTo>
                      <a:pt x="2" y="3"/>
                      <a:pt x="2" y="3"/>
                      <a:pt x="2" y="3"/>
                    </a:cubicBezTo>
                    <a:cubicBezTo>
                      <a:pt x="3" y="3"/>
                      <a:pt x="3" y="3"/>
                      <a:pt x="3" y="3"/>
                    </a:cubicBezTo>
                    <a:cubicBezTo>
                      <a:pt x="4" y="3"/>
                      <a:pt x="4" y="1"/>
                      <a:pt x="4" y="0"/>
                    </a:cubicBezTo>
                    <a:cubicBezTo>
                      <a:pt x="4" y="0"/>
                      <a:pt x="4" y="0"/>
                      <a:pt x="4" y="0"/>
                    </a:cubicBezTo>
                    <a:cubicBezTo>
                      <a:pt x="4" y="0"/>
                      <a:pt x="3" y="0"/>
                      <a:pt x="3" y="0"/>
                    </a:cubicBezTo>
                    <a:cubicBezTo>
                      <a:pt x="3" y="0"/>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95" name="Freeform 3280">
                <a:extLst>
                  <a:ext uri="{FF2B5EF4-FFF2-40B4-BE49-F238E27FC236}">
                    <a16:creationId xmlns:a16="http://schemas.microsoft.com/office/drawing/2014/main" id="{60FF438C-397F-51D9-FADA-56BEA55D3F18}"/>
                  </a:ext>
                </a:extLst>
              </p:cNvPr>
              <p:cNvSpPr>
                <a:spLocks/>
              </p:cNvSpPr>
              <p:nvPr/>
            </p:nvSpPr>
            <p:spPr bwMode="auto">
              <a:xfrm>
                <a:off x="11891234" y="2777952"/>
                <a:ext cx="24829" cy="19312"/>
              </a:xfrm>
              <a:custGeom>
                <a:avLst/>
                <a:gdLst>
                  <a:gd name="T0" fmla="*/ 2 w 4"/>
                  <a:gd name="T1" fmla="*/ 0 h 3"/>
                  <a:gd name="T2" fmla="*/ 1 w 4"/>
                  <a:gd name="T3" fmla="*/ 0 h 3"/>
                  <a:gd name="T4" fmla="*/ 0 w 4"/>
                  <a:gd name="T5" fmla="*/ 2 h 3"/>
                  <a:gd name="T6" fmla="*/ 0 w 4"/>
                  <a:gd name="T7" fmla="*/ 2 h 3"/>
                  <a:gd name="T8" fmla="*/ 0 w 4"/>
                  <a:gd name="T9" fmla="*/ 3 h 3"/>
                  <a:gd name="T10" fmla="*/ 0 w 4"/>
                  <a:gd name="T11" fmla="*/ 3 h 3"/>
                  <a:gd name="T12" fmla="*/ 1 w 4"/>
                  <a:gd name="T13" fmla="*/ 3 h 3"/>
                  <a:gd name="T14" fmla="*/ 1 w 4"/>
                  <a:gd name="T15" fmla="*/ 3 h 3"/>
                  <a:gd name="T16" fmla="*/ 2 w 4"/>
                  <a:gd name="T17" fmla="*/ 3 h 3"/>
                  <a:gd name="T18" fmla="*/ 2 w 4"/>
                  <a:gd name="T19" fmla="*/ 3 h 3"/>
                  <a:gd name="T20" fmla="*/ 3 w 4"/>
                  <a:gd name="T21" fmla="*/ 3 h 3"/>
                  <a:gd name="T22" fmla="*/ 4 w 4"/>
                  <a:gd name="T23" fmla="*/ 0 h 3"/>
                  <a:gd name="T24" fmla="*/ 2 w 4"/>
                  <a:gd name="T25"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3">
                    <a:moveTo>
                      <a:pt x="2" y="0"/>
                    </a:moveTo>
                    <a:cubicBezTo>
                      <a:pt x="2" y="0"/>
                      <a:pt x="1" y="0"/>
                      <a:pt x="1" y="0"/>
                    </a:cubicBezTo>
                    <a:cubicBezTo>
                      <a:pt x="0" y="0"/>
                      <a:pt x="0" y="1"/>
                      <a:pt x="0" y="2"/>
                    </a:cubicBezTo>
                    <a:cubicBezTo>
                      <a:pt x="0" y="2"/>
                      <a:pt x="0" y="2"/>
                      <a:pt x="0" y="2"/>
                    </a:cubicBezTo>
                    <a:cubicBezTo>
                      <a:pt x="0" y="2"/>
                      <a:pt x="0" y="3"/>
                      <a:pt x="0" y="3"/>
                    </a:cubicBezTo>
                    <a:cubicBezTo>
                      <a:pt x="0" y="3"/>
                      <a:pt x="0" y="3"/>
                      <a:pt x="0" y="3"/>
                    </a:cubicBezTo>
                    <a:cubicBezTo>
                      <a:pt x="1" y="3"/>
                      <a:pt x="1" y="3"/>
                      <a:pt x="1" y="3"/>
                    </a:cubicBezTo>
                    <a:cubicBezTo>
                      <a:pt x="1" y="3"/>
                      <a:pt x="1" y="3"/>
                      <a:pt x="1" y="3"/>
                    </a:cubicBezTo>
                    <a:cubicBezTo>
                      <a:pt x="2" y="3"/>
                      <a:pt x="2" y="3"/>
                      <a:pt x="2" y="3"/>
                    </a:cubicBezTo>
                    <a:cubicBezTo>
                      <a:pt x="2" y="3"/>
                      <a:pt x="2" y="3"/>
                      <a:pt x="2" y="3"/>
                    </a:cubicBezTo>
                    <a:cubicBezTo>
                      <a:pt x="2" y="3"/>
                      <a:pt x="3" y="3"/>
                      <a:pt x="3" y="3"/>
                    </a:cubicBezTo>
                    <a:cubicBezTo>
                      <a:pt x="4" y="3"/>
                      <a:pt x="4" y="1"/>
                      <a:pt x="4" y="0"/>
                    </a:cubicBezTo>
                    <a:cubicBezTo>
                      <a:pt x="3" y="0"/>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96" name="Freeform 3281">
                <a:extLst>
                  <a:ext uri="{FF2B5EF4-FFF2-40B4-BE49-F238E27FC236}">
                    <a16:creationId xmlns:a16="http://schemas.microsoft.com/office/drawing/2014/main" id="{5D96699E-1EA9-528F-EE27-947960AFE9C4}"/>
                  </a:ext>
                </a:extLst>
              </p:cNvPr>
              <p:cNvSpPr>
                <a:spLocks/>
              </p:cNvSpPr>
              <p:nvPr/>
            </p:nvSpPr>
            <p:spPr bwMode="auto">
              <a:xfrm>
                <a:off x="11295331" y="2954516"/>
                <a:ext cx="24829" cy="27588"/>
              </a:xfrm>
              <a:custGeom>
                <a:avLst/>
                <a:gdLst>
                  <a:gd name="T0" fmla="*/ 2 w 4"/>
                  <a:gd name="T1" fmla="*/ 0 h 4"/>
                  <a:gd name="T2" fmla="*/ 1 w 4"/>
                  <a:gd name="T3" fmla="*/ 0 h 4"/>
                  <a:gd name="T4" fmla="*/ 1 w 4"/>
                  <a:gd name="T5" fmla="*/ 0 h 4"/>
                  <a:gd name="T6" fmla="*/ 1 w 4"/>
                  <a:gd name="T7" fmla="*/ 1 h 4"/>
                  <a:gd name="T8" fmla="*/ 1 w 4"/>
                  <a:gd name="T9" fmla="*/ 1 h 4"/>
                  <a:gd name="T10" fmla="*/ 1 w 4"/>
                  <a:gd name="T11" fmla="*/ 1 h 4"/>
                  <a:gd name="T12" fmla="*/ 0 w 4"/>
                  <a:gd name="T13" fmla="*/ 3 h 4"/>
                  <a:gd name="T14" fmla="*/ 1 w 4"/>
                  <a:gd name="T15" fmla="*/ 3 h 4"/>
                  <a:gd name="T16" fmla="*/ 1 w 4"/>
                  <a:gd name="T17" fmla="*/ 3 h 4"/>
                  <a:gd name="T18" fmla="*/ 2 w 4"/>
                  <a:gd name="T19" fmla="*/ 4 h 4"/>
                  <a:gd name="T20" fmla="*/ 3 w 4"/>
                  <a:gd name="T21" fmla="*/ 4 h 4"/>
                  <a:gd name="T22" fmla="*/ 4 w 4"/>
                  <a:gd name="T23" fmla="*/ 4 h 4"/>
                  <a:gd name="T24" fmla="*/ 4 w 4"/>
                  <a:gd name="T25" fmla="*/ 3 h 4"/>
                  <a:gd name="T26" fmla="*/ 4 w 4"/>
                  <a:gd name="T27" fmla="*/ 3 h 4"/>
                  <a:gd name="T28" fmla="*/ 4 w 4"/>
                  <a:gd name="T29" fmla="*/ 3 h 4"/>
                  <a:gd name="T30" fmla="*/ 4 w 4"/>
                  <a:gd name="T31" fmla="*/ 2 h 4"/>
                  <a:gd name="T32" fmla="*/ 4 w 4"/>
                  <a:gd name="T33" fmla="*/ 1 h 4"/>
                  <a:gd name="T34" fmla="*/ 4 w 4"/>
                  <a:gd name="T35" fmla="*/ 1 h 4"/>
                  <a:gd name="T36" fmla="*/ 2 w 4"/>
                  <a:gd name="T3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 h="4">
                    <a:moveTo>
                      <a:pt x="2" y="0"/>
                    </a:moveTo>
                    <a:cubicBezTo>
                      <a:pt x="2" y="0"/>
                      <a:pt x="2" y="0"/>
                      <a:pt x="1" y="0"/>
                    </a:cubicBezTo>
                    <a:cubicBezTo>
                      <a:pt x="1" y="0"/>
                      <a:pt x="1" y="0"/>
                      <a:pt x="1" y="0"/>
                    </a:cubicBezTo>
                    <a:cubicBezTo>
                      <a:pt x="1" y="0"/>
                      <a:pt x="1" y="0"/>
                      <a:pt x="1" y="1"/>
                    </a:cubicBezTo>
                    <a:cubicBezTo>
                      <a:pt x="1" y="1"/>
                      <a:pt x="1" y="1"/>
                      <a:pt x="1" y="1"/>
                    </a:cubicBezTo>
                    <a:cubicBezTo>
                      <a:pt x="1" y="1"/>
                      <a:pt x="1" y="1"/>
                      <a:pt x="1" y="1"/>
                    </a:cubicBezTo>
                    <a:cubicBezTo>
                      <a:pt x="0" y="2"/>
                      <a:pt x="0" y="2"/>
                      <a:pt x="0" y="3"/>
                    </a:cubicBezTo>
                    <a:cubicBezTo>
                      <a:pt x="0" y="3"/>
                      <a:pt x="0" y="3"/>
                      <a:pt x="1" y="3"/>
                    </a:cubicBezTo>
                    <a:cubicBezTo>
                      <a:pt x="1" y="3"/>
                      <a:pt x="1" y="3"/>
                      <a:pt x="1" y="3"/>
                    </a:cubicBezTo>
                    <a:cubicBezTo>
                      <a:pt x="1" y="4"/>
                      <a:pt x="2" y="4"/>
                      <a:pt x="2" y="4"/>
                    </a:cubicBezTo>
                    <a:cubicBezTo>
                      <a:pt x="3" y="4"/>
                      <a:pt x="3" y="4"/>
                      <a:pt x="3" y="4"/>
                    </a:cubicBezTo>
                    <a:cubicBezTo>
                      <a:pt x="3" y="4"/>
                      <a:pt x="3" y="4"/>
                      <a:pt x="4" y="4"/>
                    </a:cubicBezTo>
                    <a:cubicBezTo>
                      <a:pt x="4" y="3"/>
                      <a:pt x="4" y="3"/>
                      <a:pt x="4" y="3"/>
                    </a:cubicBezTo>
                    <a:cubicBezTo>
                      <a:pt x="4" y="3"/>
                      <a:pt x="4" y="3"/>
                      <a:pt x="4" y="3"/>
                    </a:cubicBezTo>
                    <a:cubicBezTo>
                      <a:pt x="4" y="3"/>
                      <a:pt x="4" y="3"/>
                      <a:pt x="4" y="3"/>
                    </a:cubicBezTo>
                    <a:cubicBezTo>
                      <a:pt x="4" y="2"/>
                      <a:pt x="4" y="2"/>
                      <a:pt x="4" y="2"/>
                    </a:cubicBezTo>
                    <a:cubicBezTo>
                      <a:pt x="4" y="2"/>
                      <a:pt x="4" y="1"/>
                      <a:pt x="4" y="1"/>
                    </a:cubicBezTo>
                    <a:cubicBezTo>
                      <a:pt x="4" y="1"/>
                      <a:pt x="4" y="1"/>
                      <a:pt x="4" y="1"/>
                    </a:cubicBezTo>
                    <a:cubicBezTo>
                      <a:pt x="4" y="0"/>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97" name="Freeform 3282">
                <a:extLst>
                  <a:ext uri="{FF2B5EF4-FFF2-40B4-BE49-F238E27FC236}">
                    <a16:creationId xmlns:a16="http://schemas.microsoft.com/office/drawing/2014/main" id="{E7AE4A62-8285-D728-4F0C-DDDA41F2E402}"/>
                  </a:ext>
                </a:extLst>
              </p:cNvPr>
              <p:cNvSpPr>
                <a:spLocks/>
              </p:cNvSpPr>
              <p:nvPr/>
            </p:nvSpPr>
            <p:spPr bwMode="auto">
              <a:xfrm>
                <a:off x="10939445" y="2372407"/>
                <a:ext cx="27588" cy="24829"/>
              </a:xfrm>
              <a:custGeom>
                <a:avLst/>
                <a:gdLst>
                  <a:gd name="T0" fmla="*/ 2 w 4"/>
                  <a:gd name="T1" fmla="*/ 0 h 4"/>
                  <a:gd name="T2" fmla="*/ 1 w 4"/>
                  <a:gd name="T3" fmla="*/ 0 h 4"/>
                  <a:gd name="T4" fmla="*/ 0 w 4"/>
                  <a:gd name="T5" fmla="*/ 1 h 4"/>
                  <a:gd name="T6" fmla="*/ 0 w 4"/>
                  <a:gd name="T7" fmla="*/ 2 h 4"/>
                  <a:gd name="T8" fmla="*/ 0 w 4"/>
                  <a:gd name="T9" fmla="*/ 2 h 4"/>
                  <a:gd name="T10" fmla="*/ 0 w 4"/>
                  <a:gd name="T11" fmla="*/ 2 h 4"/>
                  <a:gd name="T12" fmla="*/ 0 w 4"/>
                  <a:gd name="T13" fmla="*/ 3 h 4"/>
                  <a:gd name="T14" fmla="*/ 1 w 4"/>
                  <a:gd name="T15" fmla="*/ 4 h 4"/>
                  <a:gd name="T16" fmla="*/ 1 w 4"/>
                  <a:gd name="T17" fmla="*/ 4 h 4"/>
                  <a:gd name="T18" fmla="*/ 2 w 4"/>
                  <a:gd name="T19" fmla="*/ 4 h 4"/>
                  <a:gd name="T20" fmla="*/ 3 w 4"/>
                  <a:gd name="T21" fmla="*/ 4 h 4"/>
                  <a:gd name="T22" fmla="*/ 3 w 4"/>
                  <a:gd name="T23" fmla="*/ 4 h 4"/>
                  <a:gd name="T24" fmla="*/ 3 w 4"/>
                  <a:gd name="T25" fmla="*/ 4 h 4"/>
                  <a:gd name="T26" fmla="*/ 3 w 4"/>
                  <a:gd name="T27" fmla="*/ 1 h 4"/>
                  <a:gd name="T28" fmla="*/ 2 w 4"/>
                  <a:gd name="T2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 h="4">
                    <a:moveTo>
                      <a:pt x="2" y="0"/>
                    </a:moveTo>
                    <a:cubicBezTo>
                      <a:pt x="1" y="0"/>
                      <a:pt x="1" y="0"/>
                      <a:pt x="1" y="0"/>
                    </a:cubicBezTo>
                    <a:cubicBezTo>
                      <a:pt x="0" y="1"/>
                      <a:pt x="0" y="1"/>
                      <a:pt x="0" y="1"/>
                    </a:cubicBezTo>
                    <a:cubicBezTo>
                      <a:pt x="0" y="1"/>
                      <a:pt x="0" y="2"/>
                      <a:pt x="0" y="2"/>
                    </a:cubicBezTo>
                    <a:cubicBezTo>
                      <a:pt x="0" y="2"/>
                      <a:pt x="0" y="2"/>
                      <a:pt x="0" y="2"/>
                    </a:cubicBezTo>
                    <a:cubicBezTo>
                      <a:pt x="0" y="2"/>
                      <a:pt x="0" y="2"/>
                      <a:pt x="0" y="2"/>
                    </a:cubicBezTo>
                    <a:cubicBezTo>
                      <a:pt x="0" y="3"/>
                      <a:pt x="0" y="3"/>
                      <a:pt x="0" y="3"/>
                    </a:cubicBezTo>
                    <a:cubicBezTo>
                      <a:pt x="0" y="3"/>
                      <a:pt x="1" y="4"/>
                      <a:pt x="1" y="4"/>
                    </a:cubicBezTo>
                    <a:cubicBezTo>
                      <a:pt x="1" y="4"/>
                      <a:pt x="1" y="4"/>
                      <a:pt x="1" y="4"/>
                    </a:cubicBezTo>
                    <a:cubicBezTo>
                      <a:pt x="1" y="4"/>
                      <a:pt x="2" y="4"/>
                      <a:pt x="2" y="4"/>
                    </a:cubicBezTo>
                    <a:cubicBezTo>
                      <a:pt x="2" y="4"/>
                      <a:pt x="2" y="4"/>
                      <a:pt x="3" y="4"/>
                    </a:cubicBezTo>
                    <a:cubicBezTo>
                      <a:pt x="3" y="4"/>
                      <a:pt x="3" y="4"/>
                      <a:pt x="3" y="4"/>
                    </a:cubicBezTo>
                    <a:cubicBezTo>
                      <a:pt x="3" y="4"/>
                      <a:pt x="3" y="4"/>
                      <a:pt x="3" y="4"/>
                    </a:cubicBezTo>
                    <a:cubicBezTo>
                      <a:pt x="4" y="3"/>
                      <a:pt x="4" y="2"/>
                      <a:pt x="3" y="1"/>
                    </a:cubicBezTo>
                    <a:cubicBezTo>
                      <a:pt x="3"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98" name="Freeform 3283">
                <a:extLst>
                  <a:ext uri="{FF2B5EF4-FFF2-40B4-BE49-F238E27FC236}">
                    <a16:creationId xmlns:a16="http://schemas.microsoft.com/office/drawing/2014/main" id="{027AB837-40B1-8F78-FBD9-50E1AA369D7E}"/>
                  </a:ext>
                </a:extLst>
              </p:cNvPr>
              <p:cNvSpPr>
                <a:spLocks noEditPoints="1"/>
              </p:cNvSpPr>
              <p:nvPr/>
            </p:nvSpPr>
            <p:spPr bwMode="auto">
              <a:xfrm>
                <a:off x="6254985" y="-1095417"/>
                <a:ext cx="6833573" cy="4946547"/>
              </a:xfrm>
              <a:custGeom>
                <a:avLst/>
                <a:gdLst>
                  <a:gd name="T0" fmla="*/ 1886 w 2477"/>
                  <a:gd name="T1" fmla="*/ 1561 h 1793"/>
                  <a:gd name="T2" fmla="*/ 1717 w 2477"/>
                  <a:gd name="T3" fmla="*/ 1416 h 1793"/>
                  <a:gd name="T4" fmla="*/ 1361 w 2477"/>
                  <a:gd name="T5" fmla="*/ 1067 h 1793"/>
                  <a:gd name="T6" fmla="*/ 957 w 2477"/>
                  <a:gd name="T7" fmla="*/ 855 h 1793"/>
                  <a:gd name="T8" fmla="*/ 981 w 2477"/>
                  <a:gd name="T9" fmla="*/ 347 h 1793"/>
                  <a:gd name="T10" fmla="*/ 523 w 2477"/>
                  <a:gd name="T11" fmla="*/ 302 h 1793"/>
                  <a:gd name="T12" fmla="*/ 121 w 2477"/>
                  <a:gd name="T13" fmla="*/ 57 h 1793"/>
                  <a:gd name="T14" fmla="*/ 119 w 2477"/>
                  <a:gd name="T15" fmla="*/ 413 h 1793"/>
                  <a:gd name="T16" fmla="*/ 696 w 2477"/>
                  <a:gd name="T17" fmla="*/ 444 h 1793"/>
                  <a:gd name="T18" fmla="*/ 708 w 2477"/>
                  <a:gd name="T19" fmla="*/ 810 h 1793"/>
                  <a:gd name="T20" fmla="*/ 905 w 2477"/>
                  <a:gd name="T21" fmla="*/ 1185 h 1793"/>
                  <a:gd name="T22" fmla="*/ 1297 w 2477"/>
                  <a:gd name="T23" fmla="*/ 1330 h 1793"/>
                  <a:gd name="T24" fmla="*/ 1648 w 2477"/>
                  <a:gd name="T25" fmla="*/ 1613 h 1793"/>
                  <a:gd name="T26" fmla="*/ 2183 w 2477"/>
                  <a:gd name="T27" fmla="*/ 1646 h 1793"/>
                  <a:gd name="T28" fmla="*/ 2363 w 2477"/>
                  <a:gd name="T29" fmla="*/ 1637 h 1793"/>
                  <a:gd name="T30" fmla="*/ 2202 w 2477"/>
                  <a:gd name="T31" fmla="*/ 1649 h 1793"/>
                  <a:gd name="T32" fmla="*/ 2159 w 2477"/>
                  <a:gd name="T33" fmla="*/ 1577 h 1793"/>
                  <a:gd name="T34" fmla="*/ 2216 w 2477"/>
                  <a:gd name="T35" fmla="*/ 1565 h 1793"/>
                  <a:gd name="T36" fmla="*/ 2216 w 2477"/>
                  <a:gd name="T37" fmla="*/ 1565 h 1793"/>
                  <a:gd name="T38" fmla="*/ 1701 w 2477"/>
                  <a:gd name="T39" fmla="*/ 1601 h 1793"/>
                  <a:gd name="T40" fmla="*/ 1648 w 2477"/>
                  <a:gd name="T41" fmla="*/ 1568 h 1793"/>
                  <a:gd name="T42" fmla="*/ 1599 w 2477"/>
                  <a:gd name="T43" fmla="*/ 1535 h 1793"/>
                  <a:gd name="T44" fmla="*/ 1589 w 2477"/>
                  <a:gd name="T45" fmla="*/ 1430 h 1793"/>
                  <a:gd name="T46" fmla="*/ 1523 w 2477"/>
                  <a:gd name="T47" fmla="*/ 1352 h 1793"/>
                  <a:gd name="T48" fmla="*/ 1644 w 2477"/>
                  <a:gd name="T49" fmla="*/ 1459 h 1793"/>
                  <a:gd name="T50" fmla="*/ 1591 w 2477"/>
                  <a:gd name="T51" fmla="*/ 1304 h 1793"/>
                  <a:gd name="T52" fmla="*/ 1463 w 2477"/>
                  <a:gd name="T53" fmla="*/ 1283 h 1793"/>
                  <a:gd name="T54" fmla="*/ 884 w 2477"/>
                  <a:gd name="T55" fmla="*/ 1067 h 1793"/>
                  <a:gd name="T56" fmla="*/ 798 w 2477"/>
                  <a:gd name="T57" fmla="*/ 304 h 1793"/>
                  <a:gd name="T58" fmla="*/ 763 w 2477"/>
                  <a:gd name="T59" fmla="*/ 546 h 1793"/>
                  <a:gd name="T60" fmla="*/ 732 w 2477"/>
                  <a:gd name="T61" fmla="*/ 499 h 1793"/>
                  <a:gd name="T62" fmla="*/ 727 w 2477"/>
                  <a:gd name="T63" fmla="*/ 642 h 1793"/>
                  <a:gd name="T64" fmla="*/ 710 w 2477"/>
                  <a:gd name="T65" fmla="*/ 810 h 1793"/>
                  <a:gd name="T66" fmla="*/ 869 w 2477"/>
                  <a:gd name="T67" fmla="*/ 998 h 1793"/>
                  <a:gd name="T68" fmla="*/ 829 w 2477"/>
                  <a:gd name="T69" fmla="*/ 530 h 1793"/>
                  <a:gd name="T70" fmla="*/ 836 w 2477"/>
                  <a:gd name="T71" fmla="*/ 311 h 1793"/>
                  <a:gd name="T72" fmla="*/ 796 w 2477"/>
                  <a:gd name="T73" fmla="*/ 304 h 1793"/>
                  <a:gd name="T74" fmla="*/ 618 w 2477"/>
                  <a:gd name="T75" fmla="*/ 368 h 1793"/>
                  <a:gd name="T76" fmla="*/ 269 w 2477"/>
                  <a:gd name="T77" fmla="*/ 280 h 1793"/>
                  <a:gd name="T78" fmla="*/ 119 w 2477"/>
                  <a:gd name="T79" fmla="*/ 174 h 1793"/>
                  <a:gd name="T80" fmla="*/ 273 w 2477"/>
                  <a:gd name="T81" fmla="*/ 207 h 1793"/>
                  <a:gd name="T82" fmla="*/ 516 w 2477"/>
                  <a:gd name="T83" fmla="*/ 299 h 1793"/>
                  <a:gd name="T84" fmla="*/ 164 w 2477"/>
                  <a:gd name="T85" fmla="*/ 147 h 1793"/>
                  <a:gd name="T86" fmla="*/ 117 w 2477"/>
                  <a:gd name="T87" fmla="*/ 174 h 1793"/>
                  <a:gd name="T88" fmla="*/ 147 w 2477"/>
                  <a:gd name="T89" fmla="*/ 254 h 1793"/>
                  <a:gd name="T90" fmla="*/ 271 w 2477"/>
                  <a:gd name="T91" fmla="*/ 280 h 1793"/>
                  <a:gd name="T92" fmla="*/ 392 w 2477"/>
                  <a:gd name="T93" fmla="*/ 418 h 1793"/>
                  <a:gd name="T94" fmla="*/ 746 w 2477"/>
                  <a:gd name="T95" fmla="*/ 454 h 1793"/>
                  <a:gd name="T96" fmla="*/ 722 w 2477"/>
                  <a:gd name="T97" fmla="*/ 485 h 1793"/>
                  <a:gd name="T98" fmla="*/ 644 w 2477"/>
                  <a:gd name="T99" fmla="*/ 706 h 1793"/>
                  <a:gd name="T100" fmla="*/ 710 w 2477"/>
                  <a:gd name="T101" fmla="*/ 810 h 1793"/>
                  <a:gd name="T102" fmla="*/ 872 w 2477"/>
                  <a:gd name="T103" fmla="*/ 1003 h 1793"/>
                  <a:gd name="T104" fmla="*/ 953 w 2477"/>
                  <a:gd name="T105" fmla="*/ 1145 h 1793"/>
                  <a:gd name="T106" fmla="*/ 1057 w 2477"/>
                  <a:gd name="T107" fmla="*/ 1062 h 1793"/>
                  <a:gd name="T108" fmla="*/ 1361 w 2477"/>
                  <a:gd name="T109" fmla="*/ 1067 h 1793"/>
                  <a:gd name="T110" fmla="*/ 1297 w 2477"/>
                  <a:gd name="T111" fmla="*/ 1330 h 1793"/>
                  <a:gd name="T112" fmla="*/ 1599 w 2477"/>
                  <a:gd name="T113" fmla="*/ 1532 h 1793"/>
                  <a:gd name="T114" fmla="*/ 1739 w 2477"/>
                  <a:gd name="T115" fmla="*/ 1625 h 1793"/>
                  <a:gd name="T116" fmla="*/ 1886 w 2477"/>
                  <a:gd name="T117" fmla="*/ 1561 h 1793"/>
                  <a:gd name="T118" fmla="*/ 2114 w 2477"/>
                  <a:gd name="T119" fmla="*/ 1641 h 1793"/>
                  <a:gd name="T120" fmla="*/ 2309 w 2477"/>
                  <a:gd name="T121" fmla="*/ 1656 h 17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477" h="1793">
                    <a:moveTo>
                      <a:pt x="2363" y="1637"/>
                    </a:moveTo>
                    <a:lnTo>
                      <a:pt x="2363" y="1637"/>
                    </a:lnTo>
                    <a:lnTo>
                      <a:pt x="2387" y="1556"/>
                    </a:lnTo>
                    <a:lnTo>
                      <a:pt x="2387" y="1554"/>
                    </a:lnTo>
                    <a:lnTo>
                      <a:pt x="2306" y="1580"/>
                    </a:lnTo>
                    <a:lnTo>
                      <a:pt x="2280" y="1554"/>
                    </a:lnTo>
                    <a:lnTo>
                      <a:pt x="2235" y="1461"/>
                    </a:lnTo>
                    <a:lnTo>
                      <a:pt x="2235" y="1459"/>
                    </a:lnTo>
                    <a:lnTo>
                      <a:pt x="2157" y="1577"/>
                    </a:lnTo>
                    <a:lnTo>
                      <a:pt x="2045" y="1615"/>
                    </a:lnTo>
                    <a:lnTo>
                      <a:pt x="1886" y="1561"/>
                    </a:lnTo>
                    <a:lnTo>
                      <a:pt x="1886" y="1558"/>
                    </a:lnTo>
                    <a:lnTo>
                      <a:pt x="1886" y="1558"/>
                    </a:lnTo>
                    <a:lnTo>
                      <a:pt x="1886" y="1558"/>
                    </a:lnTo>
                    <a:lnTo>
                      <a:pt x="1886" y="1558"/>
                    </a:lnTo>
                    <a:lnTo>
                      <a:pt x="1701" y="1601"/>
                    </a:lnTo>
                    <a:lnTo>
                      <a:pt x="1663" y="1575"/>
                    </a:lnTo>
                    <a:lnTo>
                      <a:pt x="1717" y="1418"/>
                    </a:lnTo>
                    <a:lnTo>
                      <a:pt x="1720" y="1418"/>
                    </a:lnTo>
                    <a:lnTo>
                      <a:pt x="1717" y="1418"/>
                    </a:lnTo>
                    <a:lnTo>
                      <a:pt x="1720" y="1416"/>
                    </a:lnTo>
                    <a:lnTo>
                      <a:pt x="1717" y="1416"/>
                    </a:lnTo>
                    <a:lnTo>
                      <a:pt x="1644" y="1378"/>
                    </a:lnTo>
                    <a:lnTo>
                      <a:pt x="1646" y="1340"/>
                    </a:lnTo>
                    <a:lnTo>
                      <a:pt x="1679" y="1242"/>
                    </a:lnTo>
                    <a:lnTo>
                      <a:pt x="1679" y="1242"/>
                    </a:lnTo>
                    <a:lnTo>
                      <a:pt x="1542" y="1271"/>
                    </a:lnTo>
                    <a:lnTo>
                      <a:pt x="1432" y="1219"/>
                    </a:lnTo>
                    <a:lnTo>
                      <a:pt x="1361" y="1067"/>
                    </a:lnTo>
                    <a:lnTo>
                      <a:pt x="1361" y="1067"/>
                    </a:lnTo>
                    <a:lnTo>
                      <a:pt x="1361" y="1067"/>
                    </a:lnTo>
                    <a:lnTo>
                      <a:pt x="1361" y="1067"/>
                    </a:lnTo>
                    <a:lnTo>
                      <a:pt x="1361" y="1067"/>
                    </a:lnTo>
                    <a:lnTo>
                      <a:pt x="1211" y="1007"/>
                    </a:lnTo>
                    <a:lnTo>
                      <a:pt x="1211" y="1007"/>
                    </a:lnTo>
                    <a:lnTo>
                      <a:pt x="1209" y="1007"/>
                    </a:lnTo>
                    <a:lnTo>
                      <a:pt x="1209" y="1007"/>
                    </a:lnTo>
                    <a:lnTo>
                      <a:pt x="1209" y="1007"/>
                    </a:lnTo>
                    <a:lnTo>
                      <a:pt x="1055" y="1060"/>
                    </a:lnTo>
                    <a:lnTo>
                      <a:pt x="884" y="1067"/>
                    </a:lnTo>
                    <a:lnTo>
                      <a:pt x="874" y="1003"/>
                    </a:lnTo>
                    <a:lnTo>
                      <a:pt x="874" y="1005"/>
                    </a:lnTo>
                    <a:lnTo>
                      <a:pt x="872" y="1003"/>
                    </a:lnTo>
                    <a:lnTo>
                      <a:pt x="957" y="855"/>
                    </a:lnTo>
                    <a:lnTo>
                      <a:pt x="957" y="853"/>
                    </a:lnTo>
                    <a:lnTo>
                      <a:pt x="786" y="829"/>
                    </a:lnTo>
                    <a:lnTo>
                      <a:pt x="765" y="763"/>
                    </a:lnTo>
                    <a:lnTo>
                      <a:pt x="793" y="737"/>
                    </a:lnTo>
                    <a:lnTo>
                      <a:pt x="793" y="737"/>
                    </a:lnTo>
                    <a:lnTo>
                      <a:pt x="729" y="642"/>
                    </a:lnTo>
                    <a:lnTo>
                      <a:pt x="829" y="530"/>
                    </a:lnTo>
                    <a:lnTo>
                      <a:pt x="967" y="494"/>
                    </a:lnTo>
                    <a:lnTo>
                      <a:pt x="969" y="494"/>
                    </a:lnTo>
                    <a:lnTo>
                      <a:pt x="879" y="394"/>
                    </a:lnTo>
                    <a:lnTo>
                      <a:pt x="981" y="347"/>
                    </a:lnTo>
                    <a:lnTo>
                      <a:pt x="983" y="347"/>
                    </a:lnTo>
                    <a:lnTo>
                      <a:pt x="879" y="238"/>
                    </a:lnTo>
                    <a:lnTo>
                      <a:pt x="834" y="311"/>
                    </a:lnTo>
                    <a:lnTo>
                      <a:pt x="798" y="302"/>
                    </a:lnTo>
                    <a:lnTo>
                      <a:pt x="801" y="302"/>
                    </a:lnTo>
                    <a:lnTo>
                      <a:pt x="798" y="302"/>
                    </a:lnTo>
                    <a:lnTo>
                      <a:pt x="798" y="302"/>
                    </a:lnTo>
                    <a:lnTo>
                      <a:pt x="798" y="302"/>
                    </a:lnTo>
                    <a:lnTo>
                      <a:pt x="618" y="368"/>
                    </a:lnTo>
                    <a:lnTo>
                      <a:pt x="523" y="302"/>
                    </a:lnTo>
                    <a:lnTo>
                      <a:pt x="523" y="302"/>
                    </a:lnTo>
                    <a:lnTo>
                      <a:pt x="520" y="299"/>
                    </a:lnTo>
                    <a:lnTo>
                      <a:pt x="475" y="138"/>
                    </a:lnTo>
                    <a:lnTo>
                      <a:pt x="475" y="136"/>
                    </a:lnTo>
                    <a:lnTo>
                      <a:pt x="337" y="240"/>
                    </a:lnTo>
                    <a:lnTo>
                      <a:pt x="276" y="207"/>
                    </a:lnTo>
                    <a:lnTo>
                      <a:pt x="278" y="169"/>
                    </a:lnTo>
                    <a:lnTo>
                      <a:pt x="278" y="169"/>
                    </a:lnTo>
                    <a:lnTo>
                      <a:pt x="164" y="147"/>
                    </a:lnTo>
                    <a:lnTo>
                      <a:pt x="166" y="147"/>
                    </a:lnTo>
                    <a:lnTo>
                      <a:pt x="164" y="147"/>
                    </a:lnTo>
                    <a:lnTo>
                      <a:pt x="121" y="57"/>
                    </a:lnTo>
                    <a:lnTo>
                      <a:pt x="121" y="55"/>
                    </a:lnTo>
                    <a:lnTo>
                      <a:pt x="45" y="0"/>
                    </a:lnTo>
                    <a:lnTo>
                      <a:pt x="105" y="143"/>
                    </a:lnTo>
                    <a:lnTo>
                      <a:pt x="105" y="143"/>
                    </a:lnTo>
                    <a:lnTo>
                      <a:pt x="52" y="207"/>
                    </a:lnTo>
                    <a:lnTo>
                      <a:pt x="50" y="209"/>
                    </a:lnTo>
                    <a:lnTo>
                      <a:pt x="133" y="219"/>
                    </a:lnTo>
                    <a:lnTo>
                      <a:pt x="147" y="252"/>
                    </a:lnTo>
                    <a:lnTo>
                      <a:pt x="0" y="373"/>
                    </a:lnTo>
                    <a:lnTo>
                      <a:pt x="3" y="373"/>
                    </a:lnTo>
                    <a:lnTo>
                      <a:pt x="119" y="413"/>
                    </a:lnTo>
                    <a:lnTo>
                      <a:pt x="152" y="356"/>
                    </a:lnTo>
                    <a:lnTo>
                      <a:pt x="152" y="356"/>
                    </a:lnTo>
                    <a:lnTo>
                      <a:pt x="152" y="356"/>
                    </a:lnTo>
                    <a:lnTo>
                      <a:pt x="269" y="280"/>
                    </a:lnTo>
                    <a:lnTo>
                      <a:pt x="387" y="290"/>
                    </a:lnTo>
                    <a:lnTo>
                      <a:pt x="459" y="356"/>
                    </a:lnTo>
                    <a:lnTo>
                      <a:pt x="390" y="421"/>
                    </a:lnTo>
                    <a:lnTo>
                      <a:pt x="511" y="406"/>
                    </a:lnTo>
                    <a:lnTo>
                      <a:pt x="511" y="406"/>
                    </a:lnTo>
                    <a:lnTo>
                      <a:pt x="511" y="406"/>
                    </a:lnTo>
                    <a:lnTo>
                      <a:pt x="696" y="444"/>
                    </a:lnTo>
                    <a:lnTo>
                      <a:pt x="722" y="482"/>
                    </a:lnTo>
                    <a:lnTo>
                      <a:pt x="606" y="604"/>
                    </a:lnTo>
                    <a:lnTo>
                      <a:pt x="606" y="604"/>
                    </a:lnTo>
                    <a:lnTo>
                      <a:pt x="606" y="606"/>
                    </a:lnTo>
                    <a:lnTo>
                      <a:pt x="606" y="606"/>
                    </a:lnTo>
                    <a:lnTo>
                      <a:pt x="606" y="606"/>
                    </a:lnTo>
                    <a:lnTo>
                      <a:pt x="658" y="670"/>
                    </a:lnTo>
                    <a:lnTo>
                      <a:pt x="641" y="703"/>
                    </a:lnTo>
                    <a:lnTo>
                      <a:pt x="573" y="779"/>
                    </a:lnTo>
                    <a:lnTo>
                      <a:pt x="570" y="779"/>
                    </a:lnTo>
                    <a:lnTo>
                      <a:pt x="708" y="810"/>
                    </a:lnTo>
                    <a:lnTo>
                      <a:pt x="786" y="900"/>
                    </a:lnTo>
                    <a:lnTo>
                      <a:pt x="791" y="1071"/>
                    </a:lnTo>
                    <a:lnTo>
                      <a:pt x="791" y="1071"/>
                    </a:lnTo>
                    <a:lnTo>
                      <a:pt x="791" y="1071"/>
                    </a:lnTo>
                    <a:lnTo>
                      <a:pt x="791" y="1071"/>
                    </a:lnTo>
                    <a:lnTo>
                      <a:pt x="791" y="1071"/>
                    </a:lnTo>
                    <a:lnTo>
                      <a:pt x="905" y="1185"/>
                    </a:lnTo>
                    <a:lnTo>
                      <a:pt x="905" y="1185"/>
                    </a:lnTo>
                    <a:lnTo>
                      <a:pt x="905" y="1185"/>
                    </a:lnTo>
                    <a:lnTo>
                      <a:pt x="905" y="1185"/>
                    </a:lnTo>
                    <a:lnTo>
                      <a:pt x="905" y="1185"/>
                    </a:lnTo>
                    <a:lnTo>
                      <a:pt x="1067" y="1200"/>
                    </a:lnTo>
                    <a:lnTo>
                      <a:pt x="1067" y="1200"/>
                    </a:lnTo>
                    <a:lnTo>
                      <a:pt x="1067" y="1200"/>
                    </a:lnTo>
                    <a:lnTo>
                      <a:pt x="1069" y="1200"/>
                    </a:lnTo>
                    <a:lnTo>
                      <a:pt x="1069" y="1200"/>
                    </a:lnTo>
                    <a:lnTo>
                      <a:pt x="1169" y="1064"/>
                    </a:lnTo>
                    <a:lnTo>
                      <a:pt x="1247" y="1064"/>
                    </a:lnTo>
                    <a:lnTo>
                      <a:pt x="1314" y="1162"/>
                    </a:lnTo>
                    <a:lnTo>
                      <a:pt x="1311" y="1159"/>
                    </a:lnTo>
                    <a:lnTo>
                      <a:pt x="1314" y="1162"/>
                    </a:lnTo>
                    <a:lnTo>
                      <a:pt x="1297" y="1330"/>
                    </a:lnTo>
                    <a:lnTo>
                      <a:pt x="1297" y="1333"/>
                    </a:lnTo>
                    <a:lnTo>
                      <a:pt x="1463" y="1285"/>
                    </a:lnTo>
                    <a:lnTo>
                      <a:pt x="1511" y="1337"/>
                    </a:lnTo>
                    <a:lnTo>
                      <a:pt x="1494" y="1373"/>
                    </a:lnTo>
                    <a:lnTo>
                      <a:pt x="1494" y="1373"/>
                    </a:lnTo>
                    <a:lnTo>
                      <a:pt x="1591" y="1432"/>
                    </a:lnTo>
                    <a:lnTo>
                      <a:pt x="1599" y="1535"/>
                    </a:lnTo>
                    <a:lnTo>
                      <a:pt x="1599" y="1535"/>
                    </a:lnTo>
                    <a:lnTo>
                      <a:pt x="1599" y="1535"/>
                    </a:lnTo>
                    <a:lnTo>
                      <a:pt x="1648" y="1611"/>
                    </a:lnTo>
                    <a:lnTo>
                      <a:pt x="1648" y="1613"/>
                    </a:lnTo>
                    <a:lnTo>
                      <a:pt x="1648" y="1613"/>
                    </a:lnTo>
                    <a:lnTo>
                      <a:pt x="1665" y="1772"/>
                    </a:lnTo>
                    <a:lnTo>
                      <a:pt x="1665" y="1774"/>
                    </a:lnTo>
                    <a:lnTo>
                      <a:pt x="1805" y="1639"/>
                    </a:lnTo>
                    <a:lnTo>
                      <a:pt x="1919" y="1660"/>
                    </a:lnTo>
                    <a:lnTo>
                      <a:pt x="1917" y="1660"/>
                    </a:lnTo>
                    <a:lnTo>
                      <a:pt x="1919" y="1660"/>
                    </a:lnTo>
                    <a:lnTo>
                      <a:pt x="2026" y="1791"/>
                    </a:lnTo>
                    <a:lnTo>
                      <a:pt x="2029" y="1793"/>
                    </a:lnTo>
                    <a:lnTo>
                      <a:pt x="2112" y="1641"/>
                    </a:lnTo>
                    <a:lnTo>
                      <a:pt x="2183" y="1646"/>
                    </a:lnTo>
                    <a:lnTo>
                      <a:pt x="2195" y="1682"/>
                    </a:lnTo>
                    <a:lnTo>
                      <a:pt x="2309" y="1656"/>
                    </a:lnTo>
                    <a:lnTo>
                      <a:pt x="2385" y="1722"/>
                    </a:lnTo>
                    <a:lnTo>
                      <a:pt x="2385" y="1722"/>
                    </a:lnTo>
                    <a:lnTo>
                      <a:pt x="2477" y="1741"/>
                    </a:lnTo>
                    <a:lnTo>
                      <a:pt x="2363" y="1637"/>
                    </a:lnTo>
                    <a:close/>
                    <a:moveTo>
                      <a:pt x="2363" y="1639"/>
                    </a:moveTo>
                    <a:lnTo>
                      <a:pt x="2473" y="1741"/>
                    </a:lnTo>
                    <a:lnTo>
                      <a:pt x="2385" y="1722"/>
                    </a:lnTo>
                    <a:lnTo>
                      <a:pt x="2363" y="1639"/>
                    </a:lnTo>
                    <a:close/>
                    <a:moveTo>
                      <a:pt x="2363" y="1637"/>
                    </a:moveTo>
                    <a:lnTo>
                      <a:pt x="2340" y="1615"/>
                    </a:lnTo>
                    <a:lnTo>
                      <a:pt x="2385" y="1558"/>
                    </a:lnTo>
                    <a:lnTo>
                      <a:pt x="2363" y="1637"/>
                    </a:lnTo>
                    <a:close/>
                    <a:moveTo>
                      <a:pt x="2385" y="1556"/>
                    </a:moveTo>
                    <a:lnTo>
                      <a:pt x="2340" y="1613"/>
                    </a:lnTo>
                    <a:lnTo>
                      <a:pt x="2306" y="1580"/>
                    </a:lnTo>
                    <a:lnTo>
                      <a:pt x="2385" y="1556"/>
                    </a:lnTo>
                    <a:close/>
                    <a:moveTo>
                      <a:pt x="2202" y="1649"/>
                    </a:moveTo>
                    <a:lnTo>
                      <a:pt x="2304" y="1656"/>
                    </a:lnTo>
                    <a:lnTo>
                      <a:pt x="2197" y="1682"/>
                    </a:lnTo>
                    <a:lnTo>
                      <a:pt x="2202" y="1649"/>
                    </a:lnTo>
                    <a:close/>
                    <a:moveTo>
                      <a:pt x="2202" y="1646"/>
                    </a:moveTo>
                    <a:lnTo>
                      <a:pt x="2209" y="1611"/>
                    </a:lnTo>
                    <a:lnTo>
                      <a:pt x="2306" y="1580"/>
                    </a:lnTo>
                    <a:lnTo>
                      <a:pt x="2340" y="1615"/>
                    </a:lnTo>
                    <a:lnTo>
                      <a:pt x="2306" y="1656"/>
                    </a:lnTo>
                    <a:lnTo>
                      <a:pt x="2202" y="1646"/>
                    </a:lnTo>
                    <a:close/>
                    <a:moveTo>
                      <a:pt x="2114" y="1639"/>
                    </a:moveTo>
                    <a:lnTo>
                      <a:pt x="2157" y="1577"/>
                    </a:lnTo>
                    <a:lnTo>
                      <a:pt x="2173" y="1620"/>
                    </a:lnTo>
                    <a:lnTo>
                      <a:pt x="2114" y="1639"/>
                    </a:lnTo>
                    <a:close/>
                    <a:moveTo>
                      <a:pt x="2159" y="1577"/>
                    </a:moveTo>
                    <a:lnTo>
                      <a:pt x="2216" y="1565"/>
                    </a:lnTo>
                    <a:lnTo>
                      <a:pt x="2209" y="1611"/>
                    </a:lnTo>
                    <a:lnTo>
                      <a:pt x="2173" y="1620"/>
                    </a:lnTo>
                    <a:lnTo>
                      <a:pt x="2159" y="1577"/>
                    </a:lnTo>
                    <a:close/>
                    <a:moveTo>
                      <a:pt x="2209" y="1611"/>
                    </a:moveTo>
                    <a:lnTo>
                      <a:pt x="2202" y="1646"/>
                    </a:lnTo>
                    <a:lnTo>
                      <a:pt x="2183" y="1646"/>
                    </a:lnTo>
                    <a:lnTo>
                      <a:pt x="2173" y="1622"/>
                    </a:lnTo>
                    <a:lnTo>
                      <a:pt x="2209" y="1611"/>
                    </a:lnTo>
                    <a:close/>
                    <a:moveTo>
                      <a:pt x="2209" y="1611"/>
                    </a:moveTo>
                    <a:lnTo>
                      <a:pt x="2216" y="1565"/>
                    </a:lnTo>
                    <a:lnTo>
                      <a:pt x="2280" y="1554"/>
                    </a:lnTo>
                    <a:lnTo>
                      <a:pt x="2306" y="1580"/>
                    </a:lnTo>
                    <a:lnTo>
                      <a:pt x="2209" y="1611"/>
                    </a:lnTo>
                    <a:close/>
                    <a:moveTo>
                      <a:pt x="2280" y="1554"/>
                    </a:moveTo>
                    <a:lnTo>
                      <a:pt x="2216" y="1565"/>
                    </a:lnTo>
                    <a:lnTo>
                      <a:pt x="2235" y="1461"/>
                    </a:lnTo>
                    <a:lnTo>
                      <a:pt x="2280" y="1554"/>
                    </a:lnTo>
                    <a:close/>
                    <a:moveTo>
                      <a:pt x="2216" y="1565"/>
                    </a:moveTo>
                    <a:lnTo>
                      <a:pt x="2159" y="1577"/>
                    </a:lnTo>
                    <a:lnTo>
                      <a:pt x="2235" y="1463"/>
                    </a:lnTo>
                    <a:lnTo>
                      <a:pt x="2216" y="1565"/>
                    </a:lnTo>
                    <a:close/>
                    <a:moveTo>
                      <a:pt x="2157" y="1577"/>
                    </a:moveTo>
                    <a:lnTo>
                      <a:pt x="2112" y="1641"/>
                    </a:lnTo>
                    <a:lnTo>
                      <a:pt x="2045" y="1618"/>
                    </a:lnTo>
                    <a:lnTo>
                      <a:pt x="2157" y="1577"/>
                    </a:lnTo>
                    <a:close/>
                    <a:moveTo>
                      <a:pt x="2109" y="1641"/>
                    </a:moveTo>
                    <a:lnTo>
                      <a:pt x="1924" y="1660"/>
                    </a:lnTo>
                    <a:lnTo>
                      <a:pt x="2045" y="1618"/>
                    </a:lnTo>
                    <a:lnTo>
                      <a:pt x="2109" y="1641"/>
                    </a:lnTo>
                    <a:close/>
                    <a:moveTo>
                      <a:pt x="1881" y="1561"/>
                    </a:moveTo>
                    <a:lnTo>
                      <a:pt x="1739" y="1625"/>
                    </a:lnTo>
                    <a:lnTo>
                      <a:pt x="1701" y="1601"/>
                    </a:lnTo>
                    <a:lnTo>
                      <a:pt x="1881" y="1561"/>
                    </a:lnTo>
                    <a:close/>
                    <a:moveTo>
                      <a:pt x="1701" y="1601"/>
                    </a:moveTo>
                    <a:lnTo>
                      <a:pt x="1736" y="1625"/>
                    </a:lnTo>
                    <a:lnTo>
                      <a:pt x="1651" y="1611"/>
                    </a:lnTo>
                    <a:lnTo>
                      <a:pt x="1701" y="1601"/>
                    </a:lnTo>
                    <a:close/>
                    <a:moveTo>
                      <a:pt x="1698" y="1601"/>
                    </a:moveTo>
                    <a:lnTo>
                      <a:pt x="1651" y="1611"/>
                    </a:lnTo>
                    <a:lnTo>
                      <a:pt x="1663" y="1577"/>
                    </a:lnTo>
                    <a:lnTo>
                      <a:pt x="1698" y="1601"/>
                    </a:lnTo>
                    <a:close/>
                    <a:moveTo>
                      <a:pt x="1651" y="1608"/>
                    </a:moveTo>
                    <a:lnTo>
                      <a:pt x="1648" y="1568"/>
                    </a:lnTo>
                    <a:lnTo>
                      <a:pt x="1663" y="1575"/>
                    </a:lnTo>
                    <a:lnTo>
                      <a:pt x="1651" y="1608"/>
                    </a:lnTo>
                    <a:close/>
                    <a:moveTo>
                      <a:pt x="1648" y="1565"/>
                    </a:moveTo>
                    <a:lnTo>
                      <a:pt x="1644" y="1459"/>
                    </a:lnTo>
                    <a:lnTo>
                      <a:pt x="1644" y="1459"/>
                    </a:lnTo>
                    <a:lnTo>
                      <a:pt x="1717" y="1418"/>
                    </a:lnTo>
                    <a:lnTo>
                      <a:pt x="1663" y="1575"/>
                    </a:lnTo>
                    <a:lnTo>
                      <a:pt x="1648" y="1565"/>
                    </a:lnTo>
                    <a:close/>
                    <a:moveTo>
                      <a:pt x="1644" y="1461"/>
                    </a:moveTo>
                    <a:lnTo>
                      <a:pt x="1648" y="1565"/>
                    </a:lnTo>
                    <a:lnTo>
                      <a:pt x="1599" y="1535"/>
                    </a:lnTo>
                    <a:lnTo>
                      <a:pt x="1644" y="1461"/>
                    </a:lnTo>
                    <a:close/>
                    <a:moveTo>
                      <a:pt x="1523" y="1352"/>
                    </a:moveTo>
                    <a:lnTo>
                      <a:pt x="1553" y="1333"/>
                    </a:lnTo>
                    <a:lnTo>
                      <a:pt x="1644" y="1380"/>
                    </a:lnTo>
                    <a:lnTo>
                      <a:pt x="1644" y="1425"/>
                    </a:lnTo>
                    <a:lnTo>
                      <a:pt x="1591" y="1432"/>
                    </a:lnTo>
                    <a:lnTo>
                      <a:pt x="1523" y="1352"/>
                    </a:lnTo>
                    <a:close/>
                    <a:moveTo>
                      <a:pt x="1589" y="1430"/>
                    </a:moveTo>
                    <a:lnTo>
                      <a:pt x="1494" y="1373"/>
                    </a:lnTo>
                    <a:lnTo>
                      <a:pt x="1523" y="1354"/>
                    </a:lnTo>
                    <a:lnTo>
                      <a:pt x="1589" y="1430"/>
                    </a:lnTo>
                    <a:close/>
                    <a:moveTo>
                      <a:pt x="1539" y="1271"/>
                    </a:moveTo>
                    <a:lnTo>
                      <a:pt x="1520" y="1314"/>
                    </a:lnTo>
                    <a:lnTo>
                      <a:pt x="1466" y="1285"/>
                    </a:lnTo>
                    <a:lnTo>
                      <a:pt x="1539" y="1271"/>
                    </a:lnTo>
                    <a:close/>
                    <a:moveTo>
                      <a:pt x="1542" y="1271"/>
                    </a:moveTo>
                    <a:lnTo>
                      <a:pt x="1589" y="1304"/>
                    </a:lnTo>
                    <a:lnTo>
                      <a:pt x="1553" y="1330"/>
                    </a:lnTo>
                    <a:lnTo>
                      <a:pt x="1523" y="1314"/>
                    </a:lnTo>
                    <a:lnTo>
                      <a:pt x="1542" y="1271"/>
                    </a:lnTo>
                    <a:close/>
                    <a:moveTo>
                      <a:pt x="1553" y="1330"/>
                    </a:moveTo>
                    <a:lnTo>
                      <a:pt x="1523" y="1352"/>
                    </a:lnTo>
                    <a:lnTo>
                      <a:pt x="1511" y="1337"/>
                    </a:lnTo>
                    <a:lnTo>
                      <a:pt x="1520" y="1314"/>
                    </a:lnTo>
                    <a:lnTo>
                      <a:pt x="1553" y="1330"/>
                    </a:lnTo>
                    <a:close/>
                    <a:moveTo>
                      <a:pt x="1644" y="1428"/>
                    </a:moveTo>
                    <a:lnTo>
                      <a:pt x="1644" y="1459"/>
                    </a:lnTo>
                    <a:lnTo>
                      <a:pt x="1594" y="1432"/>
                    </a:lnTo>
                    <a:lnTo>
                      <a:pt x="1644" y="1428"/>
                    </a:lnTo>
                    <a:close/>
                    <a:moveTo>
                      <a:pt x="1644" y="1459"/>
                    </a:moveTo>
                    <a:lnTo>
                      <a:pt x="1644" y="1428"/>
                    </a:lnTo>
                    <a:lnTo>
                      <a:pt x="1715" y="1418"/>
                    </a:lnTo>
                    <a:lnTo>
                      <a:pt x="1644" y="1459"/>
                    </a:lnTo>
                    <a:close/>
                    <a:moveTo>
                      <a:pt x="1717" y="1418"/>
                    </a:moveTo>
                    <a:lnTo>
                      <a:pt x="1644" y="1425"/>
                    </a:lnTo>
                    <a:lnTo>
                      <a:pt x="1644" y="1380"/>
                    </a:lnTo>
                    <a:lnTo>
                      <a:pt x="1717" y="1418"/>
                    </a:lnTo>
                    <a:close/>
                    <a:moveTo>
                      <a:pt x="1553" y="1330"/>
                    </a:moveTo>
                    <a:lnTo>
                      <a:pt x="1591" y="1304"/>
                    </a:lnTo>
                    <a:lnTo>
                      <a:pt x="1644" y="1342"/>
                    </a:lnTo>
                    <a:lnTo>
                      <a:pt x="1644" y="1378"/>
                    </a:lnTo>
                    <a:lnTo>
                      <a:pt x="1553" y="1330"/>
                    </a:lnTo>
                    <a:close/>
                    <a:moveTo>
                      <a:pt x="1644" y="1340"/>
                    </a:moveTo>
                    <a:lnTo>
                      <a:pt x="1591" y="1304"/>
                    </a:lnTo>
                    <a:lnTo>
                      <a:pt x="1677" y="1245"/>
                    </a:lnTo>
                    <a:lnTo>
                      <a:pt x="1644" y="1340"/>
                    </a:lnTo>
                    <a:close/>
                    <a:moveTo>
                      <a:pt x="1677" y="1245"/>
                    </a:moveTo>
                    <a:lnTo>
                      <a:pt x="1591" y="1304"/>
                    </a:lnTo>
                    <a:lnTo>
                      <a:pt x="1542" y="1271"/>
                    </a:lnTo>
                    <a:lnTo>
                      <a:pt x="1677" y="1245"/>
                    </a:lnTo>
                    <a:close/>
                    <a:moveTo>
                      <a:pt x="1539" y="1271"/>
                    </a:moveTo>
                    <a:lnTo>
                      <a:pt x="1463" y="1283"/>
                    </a:lnTo>
                    <a:lnTo>
                      <a:pt x="1435" y="1221"/>
                    </a:lnTo>
                    <a:lnTo>
                      <a:pt x="1539" y="1271"/>
                    </a:lnTo>
                    <a:close/>
                    <a:moveTo>
                      <a:pt x="1463" y="1283"/>
                    </a:moveTo>
                    <a:lnTo>
                      <a:pt x="1318" y="1164"/>
                    </a:lnTo>
                    <a:lnTo>
                      <a:pt x="1432" y="1219"/>
                    </a:lnTo>
                    <a:lnTo>
                      <a:pt x="1463" y="1283"/>
                    </a:lnTo>
                    <a:close/>
                    <a:moveTo>
                      <a:pt x="1209" y="1010"/>
                    </a:moveTo>
                    <a:lnTo>
                      <a:pt x="1169" y="1062"/>
                    </a:lnTo>
                    <a:lnTo>
                      <a:pt x="1059" y="1060"/>
                    </a:lnTo>
                    <a:lnTo>
                      <a:pt x="1209" y="1010"/>
                    </a:lnTo>
                    <a:close/>
                    <a:moveTo>
                      <a:pt x="1055" y="1062"/>
                    </a:moveTo>
                    <a:lnTo>
                      <a:pt x="953" y="1145"/>
                    </a:lnTo>
                    <a:lnTo>
                      <a:pt x="893" y="1119"/>
                    </a:lnTo>
                    <a:lnTo>
                      <a:pt x="884" y="1067"/>
                    </a:lnTo>
                    <a:lnTo>
                      <a:pt x="1055" y="1062"/>
                    </a:lnTo>
                    <a:close/>
                    <a:moveTo>
                      <a:pt x="872" y="1000"/>
                    </a:moveTo>
                    <a:lnTo>
                      <a:pt x="786" y="832"/>
                    </a:lnTo>
                    <a:lnTo>
                      <a:pt x="955" y="855"/>
                    </a:lnTo>
                    <a:lnTo>
                      <a:pt x="872" y="1000"/>
                    </a:lnTo>
                    <a:close/>
                    <a:moveTo>
                      <a:pt x="824" y="333"/>
                    </a:moveTo>
                    <a:lnTo>
                      <a:pt x="879" y="394"/>
                    </a:lnTo>
                    <a:lnTo>
                      <a:pt x="748" y="454"/>
                    </a:lnTo>
                    <a:lnTo>
                      <a:pt x="824" y="333"/>
                    </a:lnTo>
                    <a:close/>
                    <a:moveTo>
                      <a:pt x="748" y="451"/>
                    </a:moveTo>
                    <a:lnTo>
                      <a:pt x="798" y="304"/>
                    </a:lnTo>
                    <a:lnTo>
                      <a:pt x="822" y="330"/>
                    </a:lnTo>
                    <a:lnTo>
                      <a:pt x="748" y="451"/>
                    </a:lnTo>
                    <a:close/>
                    <a:moveTo>
                      <a:pt x="763" y="546"/>
                    </a:moveTo>
                    <a:lnTo>
                      <a:pt x="727" y="642"/>
                    </a:lnTo>
                    <a:lnTo>
                      <a:pt x="694" y="596"/>
                    </a:lnTo>
                    <a:lnTo>
                      <a:pt x="763" y="546"/>
                    </a:lnTo>
                    <a:close/>
                    <a:moveTo>
                      <a:pt x="763" y="546"/>
                    </a:moveTo>
                    <a:lnTo>
                      <a:pt x="748" y="456"/>
                    </a:lnTo>
                    <a:lnTo>
                      <a:pt x="860" y="494"/>
                    </a:lnTo>
                    <a:lnTo>
                      <a:pt x="829" y="530"/>
                    </a:lnTo>
                    <a:lnTo>
                      <a:pt x="763" y="546"/>
                    </a:lnTo>
                    <a:close/>
                    <a:moveTo>
                      <a:pt x="732" y="497"/>
                    </a:moveTo>
                    <a:lnTo>
                      <a:pt x="722" y="482"/>
                    </a:lnTo>
                    <a:lnTo>
                      <a:pt x="746" y="456"/>
                    </a:lnTo>
                    <a:lnTo>
                      <a:pt x="732" y="497"/>
                    </a:lnTo>
                    <a:close/>
                    <a:moveTo>
                      <a:pt x="748" y="456"/>
                    </a:moveTo>
                    <a:lnTo>
                      <a:pt x="763" y="544"/>
                    </a:lnTo>
                    <a:lnTo>
                      <a:pt x="732" y="497"/>
                    </a:lnTo>
                    <a:lnTo>
                      <a:pt x="748" y="456"/>
                    </a:lnTo>
                    <a:close/>
                    <a:moveTo>
                      <a:pt x="763" y="546"/>
                    </a:moveTo>
                    <a:lnTo>
                      <a:pt x="691" y="596"/>
                    </a:lnTo>
                    <a:lnTo>
                      <a:pt x="732" y="499"/>
                    </a:lnTo>
                    <a:lnTo>
                      <a:pt x="763" y="546"/>
                    </a:lnTo>
                    <a:close/>
                    <a:moveTo>
                      <a:pt x="727" y="642"/>
                    </a:moveTo>
                    <a:lnTo>
                      <a:pt x="679" y="627"/>
                    </a:lnTo>
                    <a:lnTo>
                      <a:pt x="691" y="599"/>
                    </a:lnTo>
                    <a:lnTo>
                      <a:pt x="727" y="642"/>
                    </a:lnTo>
                    <a:close/>
                    <a:moveTo>
                      <a:pt x="727" y="642"/>
                    </a:moveTo>
                    <a:lnTo>
                      <a:pt x="758" y="744"/>
                    </a:lnTo>
                    <a:lnTo>
                      <a:pt x="722" y="751"/>
                    </a:lnTo>
                    <a:lnTo>
                      <a:pt x="658" y="670"/>
                    </a:lnTo>
                    <a:lnTo>
                      <a:pt x="679" y="627"/>
                    </a:lnTo>
                    <a:lnTo>
                      <a:pt x="727" y="642"/>
                    </a:lnTo>
                    <a:close/>
                    <a:moveTo>
                      <a:pt x="729" y="644"/>
                    </a:moveTo>
                    <a:lnTo>
                      <a:pt x="793" y="737"/>
                    </a:lnTo>
                    <a:lnTo>
                      <a:pt x="760" y="744"/>
                    </a:lnTo>
                    <a:lnTo>
                      <a:pt x="729" y="644"/>
                    </a:lnTo>
                    <a:close/>
                    <a:moveTo>
                      <a:pt x="758" y="744"/>
                    </a:moveTo>
                    <a:lnTo>
                      <a:pt x="765" y="763"/>
                    </a:lnTo>
                    <a:lnTo>
                      <a:pt x="744" y="779"/>
                    </a:lnTo>
                    <a:lnTo>
                      <a:pt x="722" y="751"/>
                    </a:lnTo>
                    <a:lnTo>
                      <a:pt x="758" y="744"/>
                    </a:lnTo>
                    <a:close/>
                    <a:moveTo>
                      <a:pt x="744" y="779"/>
                    </a:moveTo>
                    <a:lnTo>
                      <a:pt x="710" y="810"/>
                    </a:lnTo>
                    <a:lnTo>
                      <a:pt x="677" y="760"/>
                    </a:lnTo>
                    <a:lnTo>
                      <a:pt x="722" y="751"/>
                    </a:lnTo>
                    <a:lnTo>
                      <a:pt x="744" y="779"/>
                    </a:lnTo>
                    <a:close/>
                    <a:moveTo>
                      <a:pt x="744" y="779"/>
                    </a:moveTo>
                    <a:lnTo>
                      <a:pt x="784" y="829"/>
                    </a:lnTo>
                    <a:lnTo>
                      <a:pt x="710" y="810"/>
                    </a:lnTo>
                    <a:lnTo>
                      <a:pt x="744" y="779"/>
                    </a:lnTo>
                    <a:close/>
                    <a:moveTo>
                      <a:pt x="869" y="998"/>
                    </a:moveTo>
                    <a:lnTo>
                      <a:pt x="786" y="900"/>
                    </a:lnTo>
                    <a:lnTo>
                      <a:pt x="786" y="832"/>
                    </a:lnTo>
                    <a:lnTo>
                      <a:pt x="869" y="998"/>
                    </a:lnTo>
                    <a:close/>
                    <a:moveTo>
                      <a:pt x="784" y="827"/>
                    </a:moveTo>
                    <a:lnTo>
                      <a:pt x="746" y="779"/>
                    </a:lnTo>
                    <a:lnTo>
                      <a:pt x="765" y="763"/>
                    </a:lnTo>
                    <a:lnTo>
                      <a:pt x="784" y="827"/>
                    </a:lnTo>
                    <a:close/>
                    <a:moveTo>
                      <a:pt x="760" y="744"/>
                    </a:moveTo>
                    <a:lnTo>
                      <a:pt x="791" y="737"/>
                    </a:lnTo>
                    <a:lnTo>
                      <a:pt x="765" y="760"/>
                    </a:lnTo>
                    <a:lnTo>
                      <a:pt x="760" y="744"/>
                    </a:lnTo>
                    <a:close/>
                    <a:moveTo>
                      <a:pt x="729" y="639"/>
                    </a:moveTo>
                    <a:lnTo>
                      <a:pt x="763" y="546"/>
                    </a:lnTo>
                    <a:lnTo>
                      <a:pt x="829" y="530"/>
                    </a:lnTo>
                    <a:lnTo>
                      <a:pt x="729" y="639"/>
                    </a:lnTo>
                    <a:close/>
                    <a:moveTo>
                      <a:pt x="967" y="494"/>
                    </a:moveTo>
                    <a:lnTo>
                      <a:pt x="831" y="530"/>
                    </a:lnTo>
                    <a:lnTo>
                      <a:pt x="862" y="494"/>
                    </a:lnTo>
                    <a:lnTo>
                      <a:pt x="862" y="494"/>
                    </a:lnTo>
                    <a:lnTo>
                      <a:pt x="748" y="456"/>
                    </a:lnTo>
                    <a:lnTo>
                      <a:pt x="879" y="394"/>
                    </a:lnTo>
                    <a:lnTo>
                      <a:pt x="967" y="494"/>
                    </a:lnTo>
                    <a:close/>
                    <a:moveTo>
                      <a:pt x="879" y="394"/>
                    </a:moveTo>
                    <a:lnTo>
                      <a:pt x="824" y="330"/>
                    </a:lnTo>
                    <a:lnTo>
                      <a:pt x="836" y="311"/>
                    </a:lnTo>
                    <a:lnTo>
                      <a:pt x="981" y="347"/>
                    </a:lnTo>
                    <a:lnTo>
                      <a:pt x="879" y="394"/>
                    </a:lnTo>
                    <a:close/>
                    <a:moveTo>
                      <a:pt x="879" y="238"/>
                    </a:moveTo>
                    <a:lnTo>
                      <a:pt x="981" y="347"/>
                    </a:lnTo>
                    <a:lnTo>
                      <a:pt x="836" y="311"/>
                    </a:lnTo>
                    <a:lnTo>
                      <a:pt x="879" y="238"/>
                    </a:lnTo>
                    <a:close/>
                    <a:moveTo>
                      <a:pt x="834" y="311"/>
                    </a:moveTo>
                    <a:lnTo>
                      <a:pt x="822" y="330"/>
                    </a:lnTo>
                    <a:lnTo>
                      <a:pt x="798" y="304"/>
                    </a:lnTo>
                    <a:lnTo>
                      <a:pt x="834" y="311"/>
                    </a:lnTo>
                    <a:close/>
                    <a:moveTo>
                      <a:pt x="796" y="304"/>
                    </a:moveTo>
                    <a:lnTo>
                      <a:pt x="748" y="454"/>
                    </a:lnTo>
                    <a:lnTo>
                      <a:pt x="672" y="406"/>
                    </a:lnTo>
                    <a:lnTo>
                      <a:pt x="796" y="304"/>
                    </a:lnTo>
                    <a:close/>
                    <a:moveTo>
                      <a:pt x="796" y="304"/>
                    </a:moveTo>
                    <a:lnTo>
                      <a:pt x="672" y="406"/>
                    </a:lnTo>
                    <a:lnTo>
                      <a:pt x="618" y="368"/>
                    </a:lnTo>
                    <a:lnTo>
                      <a:pt x="796" y="304"/>
                    </a:lnTo>
                    <a:close/>
                    <a:moveTo>
                      <a:pt x="618" y="368"/>
                    </a:moveTo>
                    <a:lnTo>
                      <a:pt x="672" y="406"/>
                    </a:lnTo>
                    <a:lnTo>
                      <a:pt x="513" y="406"/>
                    </a:lnTo>
                    <a:lnTo>
                      <a:pt x="618" y="368"/>
                    </a:lnTo>
                    <a:close/>
                    <a:moveTo>
                      <a:pt x="511" y="406"/>
                    </a:moveTo>
                    <a:lnTo>
                      <a:pt x="520" y="302"/>
                    </a:lnTo>
                    <a:lnTo>
                      <a:pt x="615" y="368"/>
                    </a:lnTo>
                    <a:lnTo>
                      <a:pt x="511" y="406"/>
                    </a:lnTo>
                    <a:close/>
                    <a:moveTo>
                      <a:pt x="475" y="138"/>
                    </a:moveTo>
                    <a:lnTo>
                      <a:pt x="520" y="299"/>
                    </a:lnTo>
                    <a:lnTo>
                      <a:pt x="337" y="240"/>
                    </a:lnTo>
                    <a:lnTo>
                      <a:pt x="475" y="138"/>
                    </a:lnTo>
                    <a:close/>
                    <a:moveTo>
                      <a:pt x="238" y="231"/>
                    </a:moveTo>
                    <a:lnTo>
                      <a:pt x="271" y="233"/>
                    </a:lnTo>
                    <a:lnTo>
                      <a:pt x="269" y="280"/>
                    </a:lnTo>
                    <a:lnTo>
                      <a:pt x="212" y="266"/>
                    </a:lnTo>
                    <a:lnTo>
                      <a:pt x="238" y="231"/>
                    </a:lnTo>
                    <a:close/>
                    <a:moveTo>
                      <a:pt x="152" y="354"/>
                    </a:moveTo>
                    <a:lnTo>
                      <a:pt x="147" y="254"/>
                    </a:lnTo>
                    <a:lnTo>
                      <a:pt x="209" y="269"/>
                    </a:lnTo>
                    <a:lnTo>
                      <a:pt x="152" y="354"/>
                    </a:lnTo>
                    <a:close/>
                    <a:moveTo>
                      <a:pt x="164" y="150"/>
                    </a:moveTo>
                    <a:lnTo>
                      <a:pt x="257" y="197"/>
                    </a:lnTo>
                    <a:lnTo>
                      <a:pt x="235" y="228"/>
                    </a:lnTo>
                    <a:lnTo>
                      <a:pt x="136" y="216"/>
                    </a:lnTo>
                    <a:lnTo>
                      <a:pt x="119" y="174"/>
                    </a:lnTo>
                    <a:lnTo>
                      <a:pt x="164" y="150"/>
                    </a:lnTo>
                    <a:close/>
                    <a:moveTo>
                      <a:pt x="119" y="171"/>
                    </a:moveTo>
                    <a:lnTo>
                      <a:pt x="107" y="143"/>
                    </a:lnTo>
                    <a:lnTo>
                      <a:pt x="162" y="150"/>
                    </a:lnTo>
                    <a:lnTo>
                      <a:pt x="119" y="171"/>
                    </a:lnTo>
                    <a:close/>
                    <a:moveTo>
                      <a:pt x="257" y="197"/>
                    </a:moveTo>
                    <a:lnTo>
                      <a:pt x="166" y="150"/>
                    </a:lnTo>
                    <a:lnTo>
                      <a:pt x="276" y="169"/>
                    </a:lnTo>
                    <a:lnTo>
                      <a:pt x="257" y="197"/>
                    </a:lnTo>
                    <a:close/>
                    <a:moveTo>
                      <a:pt x="257" y="200"/>
                    </a:moveTo>
                    <a:lnTo>
                      <a:pt x="273" y="207"/>
                    </a:lnTo>
                    <a:lnTo>
                      <a:pt x="271" y="233"/>
                    </a:lnTo>
                    <a:lnTo>
                      <a:pt x="238" y="228"/>
                    </a:lnTo>
                    <a:lnTo>
                      <a:pt x="257" y="200"/>
                    </a:lnTo>
                    <a:close/>
                    <a:moveTo>
                      <a:pt x="271" y="280"/>
                    </a:moveTo>
                    <a:lnTo>
                      <a:pt x="273" y="233"/>
                    </a:lnTo>
                    <a:lnTo>
                      <a:pt x="335" y="242"/>
                    </a:lnTo>
                    <a:lnTo>
                      <a:pt x="271" y="280"/>
                    </a:lnTo>
                    <a:close/>
                    <a:moveTo>
                      <a:pt x="516" y="299"/>
                    </a:moveTo>
                    <a:lnTo>
                      <a:pt x="390" y="290"/>
                    </a:lnTo>
                    <a:lnTo>
                      <a:pt x="340" y="242"/>
                    </a:lnTo>
                    <a:lnTo>
                      <a:pt x="516" y="299"/>
                    </a:lnTo>
                    <a:close/>
                    <a:moveTo>
                      <a:pt x="335" y="240"/>
                    </a:moveTo>
                    <a:lnTo>
                      <a:pt x="273" y="233"/>
                    </a:lnTo>
                    <a:lnTo>
                      <a:pt x="276" y="209"/>
                    </a:lnTo>
                    <a:lnTo>
                      <a:pt x="335" y="240"/>
                    </a:lnTo>
                    <a:close/>
                    <a:moveTo>
                      <a:pt x="257" y="197"/>
                    </a:moveTo>
                    <a:lnTo>
                      <a:pt x="276" y="171"/>
                    </a:lnTo>
                    <a:lnTo>
                      <a:pt x="273" y="207"/>
                    </a:lnTo>
                    <a:lnTo>
                      <a:pt x="257" y="197"/>
                    </a:lnTo>
                    <a:close/>
                    <a:moveTo>
                      <a:pt x="107" y="143"/>
                    </a:moveTo>
                    <a:lnTo>
                      <a:pt x="121" y="57"/>
                    </a:lnTo>
                    <a:lnTo>
                      <a:pt x="164" y="147"/>
                    </a:lnTo>
                    <a:lnTo>
                      <a:pt x="107" y="143"/>
                    </a:lnTo>
                    <a:close/>
                    <a:moveTo>
                      <a:pt x="119" y="57"/>
                    </a:moveTo>
                    <a:lnTo>
                      <a:pt x="107" y="140"/>
                    </a:lnTo>
                    <a:lnTo>
                      <a:pt x="48" y="5"/>
                    </a:lnTo>
                    <a:lnTo>
                      <a:pt x="119" y="57"/>
                    </a:lnTo>
                    <a:close/>
                    <a:moveTo>
                      <a:pt x="107" y="143"/>
                    </a:moveTo>
                    <a:lnTo>
                      <a:pt x="117" y="174"/>
                    </a:lnTo>
                    <a:lnTo>
                      <a:pt x="52" y="207"/>
                    </a:lnTo>
                    <a:lnTo>
                      <a:pt x="107" y="143"/>
                    </a:lnTo>
                    <a:close/>
                    <a:moveTo>
                      <a:pt x="52" y="207"/>
                    </a:moveTo>
                    <a:lnTo>
                      <a:pt x="117" y="174"/>
                    </a:lnTo>
                    <a:lnTo>
                      <a:pt x="133" y="216"/>
                    </a:lnTo>
                    <a:lnTo>
                      <a:pt x="52" y="207"/>
                    </a:lnTo>
                    <a:close/>
                    <a:moveTo>
                      <a:pt x="136" y="219"/>
                    </a:moveTo>
                    <a:lnTo>
                      <a:pt x="235" y="231"/>
                    </a:lnTo>
                    <a:lnTo>
                      <a:pt x="212" y="266"/>
                    </a:lnTo>
                    <a:lnTo>
                      <a:pt x="147" y="252"/>
                    </a:lnTo>
                    <a:lnTo>
                      <a:pt x="136" y="219"/>
                    </a:lnTo>
                    <a:close/>
                    <a:moveTo>
                      <a:pt x="147" y="254"/>
                    </a:moveTo>
                    <a:lnTo>
                      <a:pt x="150" y="356"/>
                    </a:lnTo>
                    <a:lnTo>
                      <a:pt x="5" y="373"/>
                    </a:lnTo>
                    <a:lnTo>
                      <a:pt x="147" y="254"/>
                    </a:lnTo>
                    <a:close/>
                    <a:moveTo>
                      <a:pt x="5" y="373"/>
                    </a:moveTo>
                    <a:lnTo>
                      <a:pt x="150" y="356"/>
                    </a:lnTo>
                    <a:lnTo>
                      <a:pt x="150" y="359"/>
                    </a:lnTo>
                    <a:lnTo>
                      <a:pt x="150" y="359"/>
                    </a:lnTo>
                    <a:lnTo>
                      <a:pt x="119" y="411"/>
                    </a:lnTo>
                    <a:lnTo>
                      <a:pt x="5" y="373"/>
                    </a:lnTo>
                    <a:close/>
                    <a:moveTo>
                      <a:pt x="152" y="354"/>
                    </a:moveTo>
                    <a:lnTo>
                      <a:pt x="212" y="269"/>
                    </a:lnTo>
                    <a:lnTo>
                      <a:pt x="269" y="280"/>
                    </a:lnTo>
                    <a:lnTo>
                      <a:pt x="152" y="354"/>
                    </a:lnTo>
                    <a:close/>
                    <a:moveTo>
                      <a:pt x="271" y="280"/>
                    </a:moveTo>
                    <a:lnTo>
                      <a:pt x="337" y="242"/>
                    </a:lnTo>
                    <a:lnTo>
                      <a:pt x="387" y="290"/>
                    </a:lnTo>
                    <a:lnTo>
                      <a:pt x="271" y="280"/>
                    </a:lnTo>
                    <a:close/>
                    <a:moveTo>
                      <a:pt x="390" y="290"/>
                    </a:moveTo>
                    <a:lnTo>
                      <a:pt x="518" y="302"/>
                    </a:lnTo>
                    <a:lnTo>
                      <a:pt x="459" y="356"/>
                    </a:lnTo>
                    <a:lnTo>
                      <a:pt x="390" y="290"/>
                    </a:lnTo>
                    <a:close/>
                    <a:moveTo>
                      <a:pt x="392" y="418"/>
                    </a:moveTo>
                    <a:lnTo>
                      <a:pt x="459" y="359"/>
                    </a:lnTo>
                    <a:lnTo>
                      <a:pt x="511" y="406"/>
                    </a:lnTo>
                    <a:lnTo>
                      <a:pt x="392" y="418"/>
                    </a:lnTo>
                    <a:close/>
                    <a:moveTo>
                      <a:pt x="459" y="356"/>
                    </a:moveTo>
                    <a:lnTo>
                      <a:pt x="520" y="302"/>
                    </a:lnTo>
                    <a:lnTo>
                      <a:pt x="511" y="406"/>
                    </a:lnTo>
                    <a:lnTo>
                      <a:pt x="459" y="356"/>
                    </a:lnTo>
                    <a:close/>
                    <a:moveTo>
                      <a:pt x="516" y="406"/>
                    </a:moveTo>
                    <a:lnTo>
                      <a:pt x="672" y="406"/>
                    </a:lnTo>
                    <a:lnTo>
                      <a:pt x="696" y="444"/>
                    </a:lnTo>
                    <a:lnTo>
                      <a:pt x="516" y="406"/>
                    </a:lnTo>
                    <a:close/>
                    <a:moveTo>
                      <a:pt x="698" y="444"/>
                    </a:moveTo>
                    <a:lnTo>
                      <a:pt x="675" y="409"/>
                    </a:lnTo>
                    <a:lnTo>
                      <a:pt x="746" y="454"/>
                    </a:lnTo>
                    <a:lnTo>
                      <a:pt x="698" y="444"/>
                    </a:lnTo>
                    <a:close/>
                    <a:moveTo>
                      <a:pt x="698" y="447"/>
                    </a:moveTo>
                    <a:lnTo>
                      <a:pt x="746" y="456"/>
                    </a:lnTo>
                    <a:lnTo>
                      <a:pt x="722" y="482"/>
                    </a:lnTo>
                    <a:lnTo>
                      <a:pt x="698" y="447"/>
                    </a:lnTo>
                    <a:close/>
                    <a:moveTo>
                      <a:pt x="722" y="485"/>
                    </a:moveTo>
                    <a:lnTo>
                      <a:pt x="732" y="497"/>
                    </a:lnTo>
                    <a:lnTo>
                      <a:pt x="691" y="596"/>
                    </a:lnTo>
                    <a:lnTo>
                      <a:pt x="691" y="596"/>
                    </a:lnTo>
                    <a:lnTo>
                      <a:pt x="608" y="604"/>
                    </a:lnTo>
                    <a:lnTo>
                      <a:pt x="722" y="485"/>
                    </a:lnTo>
                    <a:close/>
                    <a:moveTo>
                      <a:pt x="691" y="599"/>
                    </a:moveTo>
                    <a:lnTo>
                      <a:pt x="677" y="627"/>
                    </a:lnTo>
                    <a:lnTo>
                      <a:pt x="608" y="606"/>
                    </a:lnTo>
                    <a:lnTo>
                      <a:pt x="691" y="599"/>
                    </a:lnTo>
                    <a:close/>
                    <a:moveTo>
                      <a:pt x="608" y="606"/>
                    </a:moveTo>
                    <a:lnTo>
                      <a:pt x="677" y="627"/>
                    </a:lnTo>
                    <a:lnTo>
                      <a:pt x="658" y="670"/>
                    </a:lnTo>
                    <a:lnTo>
                      <a:pt x="608" y="606"/>
                    </a:lnTo>
                    <a:close/>
                    <a:moveTo>
                      <a:pt x="722" y="751"/>
                    </a:moveTo>
                    <a:lnTo>
                      <a:pt x="677" y="758"/>
                    </a:lnTo>
                    <a:lnTo>
                      <a:pt x="644" y="706"/>
                    </a:lnTo>
                    <a:lnTo>
                      <a:pt x="658" y="670"/>
                    </a:lnTo>
                    <a:lnTo>
                      <a:pt x="722" y="751"/>
                    </a:lnTo>
                    <a:close/>
                    <a:moveTo>
                      <a:pt x="641" y="706"/>
                    </a:moveTo>
                    <a:lnTo>
                      <a:pt x="677" y="760"/>
                    </a:lnTo>
                    <a:lnTo>
                      <a:pt x="573" y="779"/>
                    </a:lnTo>
                    <a:lnTo>
                      <a:pt x="641" y="706"/>
                    </a:lnTo>
                    <a:close/>
                    <a:moveTo>
                      <a:pt x="575" y="779"/>
                    </a:moveTo>
                    <a:lnTo>
                      <a:pt x="677" y="760"/>
                    </a:lnTo>
                    <a:lnTo>
                      <a:pt x="708" y="810"/>
                    </a:lnTo>
                    <a:lnTo>
                      <a:pt x="575" y="779"/>
                    </a:lnTo>
                    <a:close/>
                    <a:moveTo>
                      <a:pt x="710" y="810"/>
                    </a:moveTo>
                    <a:lnTo>
                      <a:pt x="784" y="832"/>
                    </a:lnTo>
                    <a:lnTo>
                      <a:pt x="786" y="900"/>
                    </a:lnTo>
                    <a:lnTo>
                      <a:pt x="710" y="810"/>
                    </a:lnTo>
                    <a:close/>
                    <a:moveTo>
                      <a:pt x="791" y="1069"/>
                    </a:moveTo>
                    <a:lnTo>
                      <a:pt x="786" y="903"/>
                    </a:lnTo>
                    <a:lnTo>
                      <a:pt x="872" y="1003"/>
                    </a:lnTo>
                    <a:lnTo>
                      <a:pt x="791" y="1069"/>
                    </a:lnTo>
                    <a:close/>
                    <a:moveTo>
                      <a:pt x="872" y="1003"/>
                    </a:moveTo>
                    <a:lnTo>
                      <a:pt x="884" y="1067"/>
                    </a:lnTo>
                    <a:lnTo>
                      <a:pt x="793" y="1069"/>
                    </a:lnTo>
                    <a:lnTo>
                      <a:pt x="872" y="1003"/>
                    </a:lnTo>
                    <a:close/>
                    <a:moveTo>
                      <a:pt x="884" y="1067"/>
                    </a:moveTo>
                    <a:lnTo>
                      <a:pt x="893" y="1117"/>
                    </a:lnTo>
                    <a:lnTo>
                      <a:pt x="793" y="1071"/>
                    </a:lnTo>
                    <a:lnTo>
                      <a:pt x="884" y="1067"/>
                    </a:lnTo>
                    <a:close/>
                    <a:moveTo>
                      <a:pt x="793" y="1071"/>
                    </a:moveTo>
                    <a:lnTo>
                      <a:pt x="893" y="1119"/>
                    </a:lnTo>
                    <a:lnTo>
                      <a:pt x="905" y="1183"/>
                    </a:lnTo>
                    <a:lnTo>
                      <a:pt x="793" y="1071"/>
                    </a:lnTo>
                    <a:close/>
                    <a:moveTo>
                      <a:pt x="905" y="1183"/>
                    </a:moveTo>
                    <a:lnTo>
                      <a:pt x="893" y="1119"/>
                    </a:lnTo>
                    <a:lnTo>
                      <a:pt x="953" y="1145"/>
                    </a:lnTo>
                    <a:lnTo>
                      <a:pt x="905" y="1183"/>
                    </a:lnTo>
                    <a:close/>
                    <a:moveTo>
                      <a:pt x="905" y="1185"/>
                    </a:moveTo>
                    <a:lnTo>
                      <a:pt x="953" y="1147"/>
                    </a:lnTo>
                    <a:lnTo>
                      <a:pt x="1064" y="1200"/>
                    </a:lnTo>
                    <a:lnTo>
                      <a:pt x="905" y="1185"/>
                    </a:lnTo>
                    <a:close/>
                    <a:moveTo>
                      <a:pt x="953" y="1145"/>
                    </a:moveTo>
                    <a:lnTo>
                      <a:pt x="1055" y="1062"/>
                    </a:lnTo>
                    <a:lnTo>
                      <a:pt x="1067" y="1200"/>
                    </a:lnTo>
                    <a:lnTo>
                      <a:pt x="953" y="1145"/>
                    </a:lnTo>
                    <a:close/>
                    <a:moveTo>
                      <a:pt x="1067" y="1197"/>
                    </a:moveTo>
                    <a:lnTo>
                      <a:pt x="1057" y="1062"/>
                    </a:lnTo>
                    <a:lnTo>
                      <a:pt x="1169" y="1064"/>
                    </a:lnTo>
                    <a:lnTo>
                      <a:pt x="1067" y="1197"/>
                    </a:lnTo>
                    <a:close/>
                    <a:moveTo>
                      <a:pt x="1171" y="1062"/>
                    </a:moveTo>
                    <a:lnTo>
                      <a:pt x="1209" y="1010"/>
                    </a:lnTo>
                    <a:lnTo>
                      <a:pt x="1247" y="1064"/>
                    </a:lnTo>
                    <a:lnTo>
                      <a:pt x="1171" y="1062"/>
                    </a:lnTo>
                    <a:close/>
                    <a:moveTo>
                      <a:pt x="1249" y="1064"/>
                    </a:moveTo>
                    <a:lnTo>
                      <a:pt x="1211" y="1010"/>
                    </a:lnTo>
                    <a:lnTo>
                      <a:pt x="1359" y="1067"/>
                    </a:lnTo>
                    <a:lnTo>
                      <a:pt x="1249" y="1064"/>
                    </a:lnTo>
                    <a:close/>
                    <a:moveTo>
                      <a:pt x="1361" y="1067"/>
                    </a:moveTo>
                    <a:lnTo>
                      <a:pt x="1314" y="1162"/>
                    </a:lnTo>
                    <a:lnTo>
                      <a:pt x="1249" y="1064"/>
                    </a:lnTo>
                    <a:lnTo>
                      <a:pt x="1361" y="1067"/>
                    </a:lnTo>
                    <a:close/>
                    <a:moveTo>
                      <a:pt x="1361" y="1067"/>
                    </a:moveTo>
                    <a:lnTo>
                      <a:pt x="1432" y="1219"/>
                    </a:lnTo>
                    <a:lnTo>
                      <a:pt x="1316" y="1162"/>
                    </a:lnTo>
                    <a:lnTo>
                      <a:pt x="1361" y="1067"/>
                    </a:lnTo>
                    <a:close/>
                    <a:moveTo>
                      <a:pt x="1297" y="1330"/>
                    </a:moveTo>
                    <a:lnTo>
                      <a:pt x="1314" y="1164"/>
                    </a:lnTo>
                    <a:lnTo>
                      <a:pt x="1463" y="1283"/>
                    </a:lnTo>
                    <a:lnTo>
                      <a:pt x="1297" y="1330"/>
                    </a:lnTo>
                    <a:close/>
                    <a:moveTo>
                      <a:pt x="1466" y="1285"/>
                    </a:moveTo>
                    <a:lnTo>
                      <a:pt x="1520" y="1314"/>
                    </a:lnTo>
                    <a:lnTo>
                      <a:pt x="1511" y="1337"/>
                    </a:lnTo>
                    <a:lnTo>
                      <a:pt x="1466" y="1285"/>
                    </a:lnTo>
                    <a:close/>
                    <a:moveTo>
                      <a:pt x="1523" y="1352"/>
                    </a:moveTo>
                    <a:lnTo>
                      <a:pt x="1494" y="1371"/>
                    </a:lnTo>
                    <a:lnTo>
                      <a:pt x="1511" y="1340"/>
                    </a:lnTo>
                    <a:lnTo>
                      <a:pt x="1523" y="1352"/>
                    </a:lnTo>
                    <a:close/>
                    <a:moveTo>
                      <a:pt x="1591" y="1432"/>
                    </a:moveTo>
                    <a:lnTo>
                      <a:pt x="1644" y="1459"/>
                    </a:lnTo>
                    <a:lnTo>
                      <a:pt x="1599" y="1532"/>
                    </a:lnTo>
                    <a:lnTo>
                      <a:pt x="1591" y="1432"/>
                    </a:lnTo>
                    <a:close/>
                    <a:moveTo>
                      <a:pt x="1601" y="1537"/>
                    </a:moveTo>
                    <a:lnTo>
                      <a:pt x="1648" y="1565"/>
                    </a:lnTo>
                    <a:lnTo>
                      <a:pt x="1648" y="1611"/>
                    </a:lnTo>
                    <a:lnTo>
                      <a:pt x="1601" y="1537"/>
                    </a:lnTo>
                    <a:close/>
                    <a:moveTo>
                      <a:pt x="1651" y="1613"/>
                    </a:moveTo>
                    <a:lnTo>
                      <a:pt x="1736" y="1625"/>
                    </a:lnTo>
                    <a:lnTo>
                      <a:pt x="1665" y="1770"/>
                    </a:lnTo>
                    <a:lnTo>
                      <a:pt x="1651" y="1613"/>
                    </a:lnTo>
                    <a:close/>
                    <a:moveTo>
                      <a:pt x="1668" y="1770"/>
                    </a:moveTo>
                    <a:lnTo>
                      <a:pt x="1739" y="1625"/>
                    </a:lnTo>
                    <a:lnTo>
                      <a:pt x="1803" y="1639"/>
                    </a:lnTo>
                    <a:lnTo>
                      <a:pt x="1668" y="1770"/>
                    </a:lnTo>
                    <a:close/>
                    <a:moveTo>
                      <a:pt x="1803" y="1637"/>
                    </a:moveTo>
                    <a:lnTo>
                      <a:pt x="1739" y="1625"/>
                    </a:lnTo>
                    <a:lnTo>
                      <a:pt x="1884" y="1561"/>
                    </a:lnTo>
                    <a:lnTo>
                      <a:pt x="1803" y="1637"/>
                    </a:lnTo>
                    <a:close/>
                    <a:moveTo>
                      <a:pt x="1886" y="1561"/>
                    </a:moveTo>
                    <a:lnTo>
                      <a:pt x="1919" y="1660"/>
                    </a:lnTo>
                    <a:lnTo>
                      <a:pt x="1805" y="1637"/>
                    </a:lnTo>
                    <a:lnTo>
                      <a:pt x="1886" y="1561"/>
                    </a:lnTo>
                    <a:close/>
                    <a:moveTo>
                      <a:pt x="1886" y="1561"/>
                    </a:moveTo>
                    <a:lnTo>
                      <a:pt x="2043" y="1618"/>
                    </a:lnTo>
                    <a:lnTo>
                      <a:pt x="1922" y="1660"/>
                    </a:lnTo>
                    <a:lnTo>
                      <a:pt x="1886" y="1561"/>
                    </a:lnTo>
                    <a:close/>
                    <a:moveTo>
                      <a:pt x="1922" y="1660"/>
                    </a:moveTo>
                    <a:lnTo>
                      <a:pt x="2112" y="1641"/>
                    </a:lnTo>
                    <a:lnTo>
                      <a:pt x="2029" y="1791"/>
                    </a:lnTo>
                    <a:lnTo>
                      <a:pt x="1922" y="1660"/>
                    </a:lnTo>
                    <a:close/>
                    <a:moveTo>
                      <a:pt x="2114" y="1641"/>
                    </a:moveTo>
                    <a:lnTo>
                      <a:pt x="2173" y="1622"/>
                    </a:lnTo>
                    <a:lnTo>
                      <a:pt x="2183" y="1646"/>
                    </a:lnTo>
                    <a:lnTo>
                      <a:pt x="2114" y="1641"/>
                    </a:lnTo>
                    <a:close/>
                    <a:moveTo>
                      <a:pt x="2202" y="1649"/>
                    </a:moveTo>
                    <a:lnTo>
                      <a:pt x="2197" y="1679"/>
                    </a:lnTo>
                    <a:lnTo>
                      <a:pt x="2183" y="1646"/>
                    </a:lnTo>
                    <a:lnTo>
                      <a:pt x="2202" y="1649"/>
                    </a:lnTo>
                    <a:close/>
                    <a:moveTo>
                      <a:pt x="2340" y="1615"/>
                    </a:moveTo>
                    <a:lnTo>
                      <a:pt x="2361" y="1637"/>
                    </a:lnTo>
                    <a:lnTo>
                      <a:pt x="2309" y="1656"/>
                    </a:lnTo>
                    <a:lnTo>
                      <a:pt x="2340" y="1615"/>
                    </a:lnTo>
                    <a:close/>
                    <a:moveTo>
                      <a:pt x="2363" y="1639"/>
                    </a:moveTo>
                    <a:lnTo>
                      <a:pt x="2385" y="1720"/>
                    </a:lnTo>
                    <a:lnTo>
                      <a:pt x="2309" y="1656"/>
                    </a:lnTo>
                    <a:lnTo>
                      <a:pt x="2363" y="163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99" name="Freeform 3284">
                <a:extLst>
                  <a:ext uri="{FF2B5EF4-FFF2-40B4-BE49-F238E27FC236}">
                    <a16:creationId xmlns:a16="http://schemas.microsoft.com/office/drawing/2014/main" id="{F79C0A02-0952-29CE-5EC4-742544E68064}"/>
                  </a:ext>
                </a:extLst>
              </p:cNvPr>
              <p:cNvSpPr>
                <a:spLocks/>
              </p:cNvSpPr>
              <p:nvPr/>
            </p:nvSpPr>
            <p:spPr bwMode="auto">
              <a:xfrm>
                <a:off x="6975035" y="-347780"/>
                <a:ext cx="46900" cy="52417"/>
              </a:xfrm>
              <a:custGeom>
                <a:avLst/>
                <a:gdLst>
                  <a:gd name="T0" fmla="*/ 6 w 7"/>
                  <a:gd name="T1" fmla="*/ 6 h 8"/>
                  <a:gd name="T2" fmla="*/ 1 w 7"/>
                  <a:gd name="T3" fmla="*/ 7 h 8"/>
                  <a:gd name="T4" fmla="*/ 1 w 7"/>
                  <a:gd name="T5" fmla="*/ 2 h 8"/>
                  <a:gd name="T6" fmla="*/ 6 w 7"/>
                  <a:gd name="T7" fmla="*/ 2 h 8"/>
                  <a:gd name="T8" fmla="*/ 6 w 7"/>
                  <a:gd name="T9" fmla="*/ 6 h 8"/>
                </a:gdLst>
                <a:ahLst/>
                <a:cxnLst>
                  <a:cxn ang="0">
                    <a:pos x="T0" y="T1"/>
                  </a:cxn>
                  <a:cxn ang="0">
                    <a:pos x="T2" y="T3"/>
                  </a:cxn>
                  <a:cxn ang="0">
                    <a:pos x="T4" y="T5"/>
                  </a:cxn>
                  <a:cxn ang="0">
                    <a:pos x="T6" y="T7"/>
                  </a:cxn>
                  <a:cxn ang="0">
                    <a:pos x="T8" y="T9"/>
                  </a:cxn>
                </a:cxnLst>
                <a:rect l="0" t="0" r="r" b="b"/>
                <a:pathLst>
                  <a:path w="7" h="8">
                    <a:moveTo>
                      <a:pt x="6" y="6"/>
                    </a:moveTo>
                    <a:cubicBezTo>
                      <a:pt x="5" y="8"/>
                      <a:pt x="3" y="8"/>
                      <a:pt x="1" y="7"/>
                    </a:cubicBezTo>
                    <a:cubicBezTo>
                      <a:pt x="0" y="5"/>
                      <a:pt x="0" y="3"/>
                      <a:pt x="1" y="2"/>
                    </a:cubicBezTo>
                    <a:cubicBezTo>
                      <a:pt x="2" y="0"/>
                      <a:pt x="4" y="0"/>
                      <a:pt x="6" y="2"/>
                    </a:cubicBezTo>
                    <a:cubicBezTo>
                      <a:pt x="7" y="3"/>
                      <a:pt x="7" y="5"/>
                      <a:pt x="6"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00" name="Freeform 3285">
                <a:extLst>
                  <a:ext uri="{FF2B5EF4-FFF2-40B4-BE49-F238E27FC236}">
                    <a16:creationId xmlns:a16="http://schemas.microsoft.com/office/drawing/2014/main" id="{27EBE6C9-9901-2B37-BF7D-A8D9EB215610}"/>
                  </a:ext>
                </a:extLst>
              </p:cNvPr>
              <p:cNvSpPr>
                <a:spLocks/>
              </p:cNvSpPr>
              <p:nvPr/>
            </p:nvSpPr>
            <p:spPr bwMode="auto">
              <a:xfrm>
                <a:off x="6563972" y="19142"/>
                <a:ext cx="44141" cy="46900"/>
              </a:xfrm>
              <a:custGeom>
                <a:avLst/>
                <a:gdLst>
                  <a:gd name="T0" fmla="*/ 6 w 7"/>
                  <a:gd name="T1" fmla="*/ 6 h 7"/>
                  <a:gd name="T2" fmla="*/ 1 w 7"/>
                  <a:gd name="T3" fmla="*/ 6 h 7"/>
                  <a:gd name="T4" fmla="*/ 1 w 7"/>
                  <a:gd name="T5" fmla="*/ 1 h 7"/>
                  <a:gd name="T6" fmla="*/ 6 w 7"/>
                  <a:gd name="T7" fmla="*/ 1 h 7"/>
                  <a:gd name="T8" fmla="*/ 6 w 7"/>
                  <a:gd name="T9" fmla="*/ 6 h 7"/>
                </a:gdLst>
                <a:ahLst/>
                <a:cxnLst>
                  <a:cxn ang="0">
                    <a:pos x="T0" y="T1"/>
                  </a:cxn>
                  <a:cxn ang="0">
                    <a:pos x="T2" y="T3"/>
                  </a:cxn>
                  <a:cxn ang="0">
                    <a:pos x="T4" y="T5"/>
                  </a:cxn>
                  <a:cxn ang="0">
                    <a:pos x="T6" y="T7"/>
                  </a:cxn>
                  <a:cxn ang="0">
                    <a:pos x="T8" y="T9"/>
                  </a:cxn>
                </a:cxnLst>
                <a:rect l="0" t="0" r="r" b="b"/>
                <a:pathLst>
                  <a:path w="7" h="7">
                    <a:moveTo>
                      <a:pt x="6" y="6"/>
                    </a:moveTo>
                    <a:cubicBezTo>
                      <a:pt x="5" y="7"/>
                      <a:pt x="3" y="7"/>
                      <a:pt x="1" y="6"/>
                    </a:cubicBezTo>
                    <a:cubicBezTo>
                      <a:pt x="0" y="5"/>
                      <a:pt x="0" y="3"/>
                      <a:pt x="1" y="1"/>
                    </a:cubicBezTo>
                    <a:cubicBezTo>
                      <a:pt x="2" y="0"/>
                      <a:pt x="4" y="0"/>
                      <a:pt x="6" y="1"/>
                    </a:cubicBezTo>
                    <a:cubicBezTo>
                      <a:pt x="7" y="2"/>
                      <a:pt x="7" y="4"/>
                      <a:pt x="6"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01" name="Freeform 3286">
                <a:extLst>
                  <a:ext uri="{FF2B5EF4-FFF2-40B4-BE49-F238E27FC236}">
                    <a16:creationId xmlns:a16="http://schemas.microsoft.com/office/drawing/2014/main" id="{C3486CAB-9453-48E6-313D-4AE31E0BB4C8}"/>
                  </a:ext>
                </a:extLst>
              </p:cNvPr>
              <p:cNvSpPr>
                <a:spLocks/>
              </p:cNvSpPr>
              <p:nvPr/>
            </p:nvSpPr>
            <p:spPr bwMode="auto">
              <a:xfrm>
                <a:off x="7664737" y="-289845"/>
                <a:ext cx="52417" cy="46900"/>
              </a:xfrm>
              <a:custGeom>
                <a:avLst/>
                <a:gdLst>
                  <a:gd name="T0" fmla="*/ 6 w 8"/>
                  <a:gd name="T1" fmla="*/ 6 h 7"/>
                  <a:gd name="T2" fmla="*/ 2 w 8"/>
                  <a:gd name="T3" fmla="*/ 6 h 7"/>
                  <a:gd name="T4" fmla="*/ 1 w 8"/>
                  <a:gd name="T5" fmla="*/ 1 h 7"/>
                  <a:gd name="T6" fmla="*/ 6 w 8"/>
                  <a:gd name="T7" fmla="*/ 1 h 7"/>
                  <a:gd name="T8" fmla="*/ 6 w 8"/>
                  <a:gd name="T9" fmla="*/ 6 h 7"/>
                </a:gdLst>
                <a:ahLst/>
                <a:cxnLst>
                  <a:cxn ang="0">
                    <a:pos x="T0" y="T1"/>
                  </a:cxn>
                  <a:cxn ang="0">
                    <a:pos x="T2" y="T3"/>
                  </a:cxn>
                  <a:cxn ang="0">
                    <a:pos x="T4" y="T5"/>
                  </a:cxn>
                  <a:cxn ang="0">
                    <a:pos x="T6" y="T7"/>
                  </a:cxn>
                  <a:cxn ang="0">
                    <a:pos x="T8" y="T9"/>
                  </a:cxn>
                </a:cxnLst>
                <a:rect l="0" t="0" r="r" b="b"/>
                <a:pathLst>
                  <a:path w="8" h="7">
                    <a:moveTo>
                      <a:pt x="6" y="6"/>
                    </a:moveTo>
                    <a:cubicBezTo>
                      <a:pt x="5" y="7"/>
                      <a:pt x="3" y="7"/>
                      <a:pt x="2" y="6"/>
                    </a:cubicBezTo>
                    <a:cubicBezTo>
                      <a:pt x="0" y="5"/>
                      <a:pt x="0" y="3"/>
                      <a:pt x="1" y="1"/>
                    </a:cubicBezTo>
                    <a:cubicBezTo>
                      <a:pt x="3" y="0"/>
                      <a:pt x="5" y="0"/>
                      <a:pt x="6" y="1"/>
                    </a:cubicBezTo>
                    <a:cubicBezTo>
                      <a:pt x="8" y="2"/>
                      <a:pt x="8" y="4"/>
                      <a:pt x="6"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02" name="Freeform 3287">
                <a:extLst>
                  <a:ext uri="{FF2B5EF4-FFF2-40B4-BE49-F238E27FC236}">
                    <a16:creationId xmlns:a16="http://schemas.microsoft.com/office/drawing/2014/main" id="{4A097B33-D5E0-2EA8-FAE9-ACA261E81F13}"/>
                  </a:ext>
                </a:extLst>
              </p:cNvPr>
              <p:cNvSpPr>
                <a:spLocks/>
              </p:cNvSpPr>
              <p:nvPr/>
            </p:nvSpPr>
            <p:spPr bwMode="auto">
              <a:xfrm>
                <a:off x="6997105" y="-648490"/>
                <a:ext cx="38623" cy="38623"/>
              </a:xfrm>
              <a:custGeom>
                <a:avLst/>
                <a:gdLst>
                  <a:gd name="T0" fmla="*/ 5 w 6"/>
                  <a:gd name="T1" fmla="*/ 5 h 6"/>
                  <a:gd name="T2" fmla="*/ 2 w 6"/>
                  <a:gd name="T3" fmla="*/ 5 h 6"/>
                  <a:gd name="T4" fmla="*/ 1 w 6"/>
                  <a:gd name="T5" fmla="*/ 1 h 6"/>
                  <a:gd name="T6" fmla="*/ 5 w 6"/>
                  <a:gd name="T7" fmla="*/ 1 h 6"/>
                  <a:gd name="T8" fmla="*/ 5 w 6"/>
                  <a:gd name="T9" fmla="*/ 5 h 6"/>
                </a:gdLst>
                <a:ahLst/>
                <a:cxnLst>
                  <a:cxn ang="0">
                    <a:pos x="T0" y="T1"/>
                  </a:cxn>
                  <a:cxn ang="0">
                    <a:pos x="T2" y="T3"/>
                  </a:cxn>
                  <a:cxn ang="0">
                    <a:pos x="T4" y="T5"/>
                  </a:cxn>
                  <a:cxn ang="0">
                    <a:pos x="T6" y="T7"/>
                  </a:cxn>
                  <a:cxn ang="0">
                    <a:pos x="T8" y="T9"/>
                  </a:cxn>
                </a:cxnLst>
                <a:rect l="0" t="0" r="r" b="b"/>
                <a:pathLst>
                  <a:path w="6" h="6">
                    <a:moveTo>
                      <a:pt x="5" y="5"/>
                    </a:moveTo>
                    <a:cubicBezTo>
                      <a:pt x="4" y="6"/>
                      <a:pt x="3" y="6"/>
                      <a:pt x="2" y="5"/>
                    </a:cubicBezTo>
                    <a:cubicBezTo>
                      <a:pt x="1" y="4"/>
                      <a:pt x="0" y="3"/>
                      <a:pt x="1" y="1"/>
                    </a:cubicBezTo>
                    <a:cubicBezTo>
                      <a:pt x="2" y="0"/>
                      <a:pt x="4" y="0"/>
                      <a:pt x="5" y="1"/>
                    </a:cubicBezTo>
                    <a:cubicBezTo>
                      <a:pt x="6" y="2"/>
                      <a:pt x="6" y="4"/>
                      <a:pt x="5"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03" name="Freeform 3288">
                <a:extLst>
                  <a:ext uri="{FF2B5EF4-FFF2-40B4-BE49-F238E27FC236}">
                    <a16:creationId xmlns:a16="http://schemas.microsoft.com/office/drawing/2014/main" id="{25982949-8020-5FCE-C421-CBDAA4287815}"/>
                  </a:ext>
                </a:extLst>
              </p:cNvPr>
              <p:cNvSpPr>
                <a:spLocks/>
              </p:cNvSpPr>
              <p:nvPr/>
            </p:nvSpPr>
            <p:spPr bwMode="auto">
              <a:xfrm>
                <a:off x="7546108" y="-734013"/>
                <a:ext cx="38623" cy="38623"/>
              </a:xfrm>
              <a:custGeom>
                <a:avLst/>
                <a:gdLst>
                  <a:gd name="T0" fmla="*/ 5 w 6"/>
                  <a:gd name="T1" fmla="*/ 4 h 6"/>
                  <a:gd name="T2" fmla="*/ 1 w 6"/>
                  <a:gd name="T3" fmla="*/ 5 h 6"/>
                  <a:gd name="T4" fmla="*/ 1 w 6"/>
                  <a:gd name="T5" fmla="*/ 1 h 6"/>
                  <a:gd name="T6" fmla="*/ 5 w 6"/>
                  <a:gd name="T7" fmla="*/ 1 h 6"/>
                  <a:gd name="T8" fmla="*/ 5 w 6"/>
                  <a:gd name="T9" fmla="*/ 4 h 6"/>
                </a:gdLst>
                <a:ahLst/>
                <a:cxnLst>
                  <a:cxn ang="0">
                    <a:pos x="T0" y="T1"/>
                  </a:cxn>
                  <a:cxn ang="0">
                    <a:pos x="T2" y="T3"/>
                  </a:cxn>
                  <a:cxn ang="0">
                    <a:pos x="T4" y="T5"/>
                  </a:cxn>
                  <a:cxn ang="0">
                    <a:pos x="T6" y="T7"/>
                  </a:cxn>
                  <a:cxn ang="0">
                    <a:pos x="T8" y="T9"/>
                  </a:cxn>
                </a:cxnLst>
                <a:rect l="0" t="0" r="r" b="b"/>
                <a:pathLst>
                  <a:path w="6" h="6">
                    <a:moveTo>
                      <a:pt x="5" y="4"/>
                    </a:moveTo>
                    <a:cubicBezTo>
                      <a:pt x="4" y="6"/>
                      <a:pt x="2" y="6"/>
                      <a:pt x="1" y="5"/>
                    </a:cubicBezTo>
                    <a:cubicBezTo>
                      <a:pt x="0" y="4"/>
                      <a:pt x="0" y="2"/>
                      <a:pt x="1" y="1"/>
                    </a:cubicBezTo>
                    <a:cubicBezTo>
                      <a:pt x="2" y="0"/>
                      <a:pt x="4" y="0"/>
                      <a:pt x="5" y="1"/>
                    </a:cubicBezTo>
                    <a:cubicBezTo>
                      <a:pt x="6" y="2"/>
                      <a:pt x="6" y="3"/>
                      <a:pt x="5"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04" name="Freeform 3289">
                <a:extLst>
                  <a:ext uri="{FF2B5EF4-FFF2-40B4-BE49-F238E27FC236}">
                    <a16:creationId xmlns:a16="http://schemas.microsoft.com/office/drawing/2014/main" id="{046F7685-3EA8-32AE-1566-42AECF7D1C41}"/>
                  </a:ext>
                </a:extLst>
              </p:cNvPr>
              <p:cNvSpPr>
                <a:spLocks/>
              </p:cNvSpPr>
              <p:nvPr/>
            </p:nvSpPr>
            <p:spPr bwMode="auto">
              <a:xfrm>
                <a:off x="6379132" y="-538138"/>
                <a:ext cx="41382" cy="33106"/>
              </a:xfrm>
              <a:custGeom>
                <a:avLst/>
                <a:gdLst>
                  <a:gd name="T0" fmla="*/ 5 w 6"/>
                  <a:gd name="T1" fmla="*/ 4 h 5"/>
                  <a:gd name="T2" fmla="*/ 1 w 6"/>
                  <a:gd name="T3" fmla="*/ 5 h 5"/>
                  <a:gd name="T4" fmla="*/ 1 w 6"/>
                  <a:gd name="T5" fmla="*/ 1 h 5"/>
                  <a:gd name="T6" fmla="*/ 4 w 6"/>
                  <a:gd name="T7" fmla="*/ 1 h 5"/>
                  <a:gd name="T8" fmla="*/ 5 w 6"/>
                  <a:gd name="T9" fmla="*/ 4 h 5"/>
                </a:gdLst>
                <a:ahLst/>
                <a:cxnLst>
                  <a:cxn ang="0">
                    <a:pos x="T0" y="T1"/>
                  </a:cxn>
                  <a:cxn ang="0">
                    <a:pos x="T2" y="T3"/>
                  </a:cxn>
                  <a:cxn ang="0">
                    <a:pos x="T4" y="T5"/>
                  </a:cxn>
                  <a:cxn ang="0">
                    <a:pos x="T6" y="T7"/>
                  </a:cxn>
                  <a:cxn ang="0">
                    <a:pos x="T8" y="T9"/>
                  </a:cxn>
                </a:cxnLst>
                <a:rect l="0" t="0" r="r" b="b"/>
                <a:pathLst>
                  <a:path w="6" h="5">
                    <a:moveTo>
                      <a:pt x="5" y="4"/>
                    </a:moveTo>
                    <a:cubicBezTo>
                      <a:pt x="4" y="5"/>
                      <a:pt x="2" y="5"/>
                      <a:pt x="1" y="5"/>
                    </a:cubicBezTo>
                    <a:cubicBezTo>
                      <a:pt x="0" y="4"/>
                      <a:pt x="0" y="2"/>
                      <a:pt x="1" y="1"/>
                    </a:cubicBezTo>
                    <a:cubicBezTo>
                      <a:pt x="2" y="0"/>
                      <a:pt x="3" y="0"/>
                      <a:pt x="4" y="1"/>
                    </a:cubicBezTo>
                    <a:cubicBezTo>
                      <a:pt x="6" y="1"/>
                      <a:pt x="6" y="3"/>
                      <a:pt x="5"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05" name="Freeform 3290">
                <a:extLst>
                  <a:ext uri="{FF2B5EF4-FFF2-40B4-BE49-F238E27FC236}">
                    <a16:creationId xmlns:a16="http://schemas.microsoft.com/office/drawing/2014/main" id="{2609515D-8797-4266-CD9A-07C64129B887}"/>
                  </a:ext>
                </a:extLst>
              </p:cNvPr>
              <p:cNvSpPr>
                <a:spLocks/>
              </p:cNvSpPr>
              <p:nvPr/>
            </p:nvSpPr>
            <p:spPr bwMode="auto">
              <a:xfrm>
                <a:off x="6641219" y="-413991"/>
                <a:ext cx="41382" cy="38623"/>
              </a:xfrm>
              <a:custGeom>
                <a:avLst/>
                <a:gdLst>
                  <a:gd name="T0" fmla="*/ 5 w 6"/>
                  <a:gd name="T1" fmla="*/ 4 h 6"/>
                  <a:gd name="T2" fmla="*/ 1 w 6"/>
                  <a:gd name="T3" fmla="*/ 5 h 6"/>
                  <a:gd name="T4" fmla="*/ 1 w 6"/>
                  <a:gd name="T5" fmla="*/ 1 h 6"/>
                  <a:gd name="T6" fmla="*/ 5 w 6"/>
                  <a:gd name="T7" fmla="*/ 1 h 6"/>
                  <a:gd name="T8" fmla="*/ 5 w 6"/>
                  <a:gd name="T9" fmla="*/ 4 h 6"/>
                </a:gdLst>
                <a:ahLst/>
                <a:cxnLst>
                  <a:cxn ang="0">
                    <a:pos x="T0" y="T1"/>
                  </a:cxn>
                  <a:cxn ang="0">
                    <a:pos x="T2" y="T3"/>
                  </a:cxn>
                  <a:cxn ang="0">
                    <a:pos x="T4" y="T5"/>
                  </a:cxn>
                  <a:cxn ang="0">
                    <a:pos x="T6" y="T7"/>
                  </a:cxn>
                  <a:cxn ang="0">
                    <a:pos x="T8" y="T9"/>
                  </a:cxn>
                </a:cxnLst>
                <a:rect l="0" t="0" r="r" b="b"/>
                <a:pathLst>
                  <a:path w="6" h="6">
                    <a:moveTo>
                      <a:pt x="5" y="4"/>
                    </a:moveTo>
                    <a:cubicBezTo>
                      <a:pt x="4" y="5"/>
                      <a:pt x="2" y="6"/>
                      <a:pt x="1" y="5"/>
                    </a:cubicBezTo>
                    <a:cubicBezTo>
                      <a:pt x="0" y="4"/>
                      <a:pt x="0" y="2"/>
                      <a:pt x="1" y="1"/>
                    </a:cubicBezTo>
                    <a:cubicBezTo>
                      <a:pt x="2" y="0"/>
                      <a:pt x="4" y="0"/>
                      <a:pt x="5" y="1"/>
                    </a:cubicBezTo>
                    <a:cubicBezTo>
                      <a:pt x="6" y="1"/>
                      <a:pt x="6" y="3"/>
                      <a:pt x="5"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06" name="Freeform 3291">
                <a:extLst>
                  <a:ext uri="{FF2B5EF4-FFF2-40B4-BE49-F238E27FC236}">
                    <a16:creationId xmlns:a16="http://schemas.microsoft.com/office/drawing/2014/main" id="{048E3E81-AAE8-342E-0364-D1DF2971B9C0}"/>
                  </a:ext>
                </a:extLst>
              </p:cNvPr>
              <p:cNvSpPr>
                <a:spLocks/>
              </p:cNvSpPr>
              <p:nvPr/>
            </p:nvSpPr>
            <p:spPr bwMode="auto">
              <a:xfrm>
                <a:off x="8089594" y="5348"/>
                <a:ext cx="38623" cy="38623"/>
              </a:xfrm>
              <a:custGeom>
                <a:avLst/>
                <a:gdLst>
                  <a:gd name="T0" fmla="*/ 5 w 6"/>
                  <a:gd name="T1" fmla="*/ 5 h 6"/>
                  <a:gd name="T2" fmla="*/ 1 w 6"/>
                  <a:gd name="T3" fmla="*/ 5 h 6"/>
                  <a:gd name="T4" fmla="*/ 1 w 6"/>
                  <a:gd name="T5" fmla="*/ 2 h 6"/>
                  <a:gd name="T6" fmla="*/ 5 w 6"/>
                  <a:gd name="T7" fmla="*/ 1 h 6"/>
                  <a:gd name="T8" fmla="*/ 5 w 6"/>
                  <a:gd name="T9" fmla="*/ 5 h 6"/>
                </a:gdLst>
                <a:ahLst/>
                <a:cxnLst>
                  <a:cxn ang="0">
                    <a:pos x="T0" y="T1"/>
                  </a:cxn>
                  <a:cxn ang="0">
                    <a:pos x="T2" y="T3"/>
                  </a:cxn>
                  <a:cxn ang="0">
                    <a:pos x="T4" y="T5"/>
                  </a:cxn>
                  <a:cxn ang="0">
                    <a:pos x="T6" y="T7"/>
                  </a:cxn>
                  <a:cxn ang="0">
                    <a:pos x="T8" y="T9"/>
                  </a:cxn>
                </a:cxnLst>
                <a:rect l="0" t="0" r="r" b="b"/>
                <a:pathLst>
                  <a:path w="6" h="6">
                    <a:moveTo>
                      <a:pt x="5" y="5"/>
                    </a:moveTo>
                    <a:cubicBezTo>
                      <a:pt x="4" y="6"/>
                      <a:pt x="3" y="6"/>
                      <a:pt x="1" y="5"/>
                    </a:cubicBezTo>
                    <a:cubicBezTo>
                      <a:pt x="0" y="4"/>
                      <a:pt x="0" y="3"/>
                      <a:pt x="1" y="2"/>
                    </a:cubicBezTo>
                    <a:cubicBezTo>
                      <a:pt x="2" y="0"/>
                      <a:pt x="4" y="0"/>
                      <a:pt x="5" y="1"/>
                    </a:cubicBezTo>
                    <a:cubicBezTo>
                      <a:pt x="6" y="2"/>
                      <a:pt x="6" y="4"/>
                      <a:pt x="5"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07" name="Freeform 3292">
                <a:extLst>
                  <a:ext uri="{FF2B5EF4-FFF2-40B4-BE49-F238E27FC236}">
                    <a16:creationId xmlns:a16="http://schemas.microsoft.com/office/drawing/2014/main" id="{3D89631E-1026-13BA-9432-70BFEEB2F329}"/>
                  </a:ext>
                </a:extLst>
              </p:cNvPr>
              <p:cNvSpPr>
                <a:spLocks/>
              </p:cNvSpPr>
              <p:nvPr/>
            </p:nvSpPr>
            <p:spPr bwMode="auto">
              <a:xfrm>
                <a:off x="8437204" y="-281568"/>
                <a:ext cx="38623" cy="38623"/>
              </a:xfrm>
              <a:custGeom>
                <a:avLst/>
                <a:gdLst>
                  <a:gd name="T0" fmla="*/ 5 w 6"/>
                  <a:gd name="T1" fmla="*/ 5 h 6"/>
                  <a:gd name="T2" fmla="*/ 1 w 6"/>
                  <a:gd name="T3" fmla="*/ 5 h 6"/>
                  <a:gd name="T4" fmla="*/ 1 w 6"/>
                  <a:gd name="T5" fmla="*/ 2 h 6"/>
                  <a:gd name="T6" fmla="*/ 5 w 6"/>
                  <a:gd name="T7" fmla="*/ 1 h 6"/>
                  <a:gd name="T8" fmla="*/ 5 w 6"/>
                  <a:gd name="T9" fmla="*/ 5 h 6"/>
                </a:gdLst>
                <a:ahLst/>
                <a:cxnLst>
                  <a:cxn ang="0">
                    <a:pos x="T0" y="T1"/>
                  </a:cxn>
                  <a:cxn ang="0">
                    <a:pos x="T2" y="T3"/>
                  </a:cxn>
                  <a:cxn ang="0">
                    <a:pos x="T4" y="T5"/>
                  </a:cxn>
                  <a:cxn ang="0">
                    <a:pos x="T6" y="T7"/>
                  </a:cxn>
                  <a:cxn ang="0">
                    <a:pos x="T8" y="T9"/>
                  </a:cxn>
                </a:cxnLst>
                <a:rect l="0" t="0" r="r" b="b"/>
                <a:pathLst>
                  <a:path w="6" h="6">
                    <a:moveTo>
                      <a:pt x="5" y="5"/>
                    </a:moveTo>
                    <a:cubicBezTo>
                      <a:pt x="4" y="6"/>
                      <a:pt x="2" y="6"/>
                      <a:pt x="1" y="5"/>
                    </a:cubicBezTo>
                    <a:cubicBezTo>
                      <a:pt x="0" y="4"/>
                      <a:pt x="0" y="3"/>
                      <a:pt x="1" y="2"/>
                    </a:cubicBezTo>
                    <a:cubicBezTo>
                      <a:pt x="2" y="1"/>
                      <a:pt x="3" y="0"/>
                      <a:pt x="5" y="1"/>
                    </a:cubicBezTo>
                    <a:cubicBezTo>
                      <a:pt x="6" y="2"/>
                      <a:pt x="6" y="4"/>
                      <a:pt x="5"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08" name="Freeform 3293">
                <a:extLst>
                  <a:ext uri="{FF2B5EF4-FFF2-40B4-BE49-F238E27FC236}">
                    <a16:creationId xmlns:a16="http://schemas.microsoft.com/office/drawing/2014/main" id="{E4C4EFD0-EA4A-E5DC-BF3B-D411F35F4716}"/>
                  </a:ext>
                </a:extLst>
              </p:cNvPr>
              <p:cNvSpPr>
                <a:spLocks/>
              </p:cNvSpPr>
              <p:nvPr/>
            </p:nvSpPr>
            <p:spPr bwMode="auto">
              <a:xfrm>
                <a:off x="8903443" y="248123"/>
                <a:ext cx="38623" cy="38623"/>
              </a:xfrm>
              <a:custGeom>
                <a:avLst/>
                <a:gdLst>
                  <a:gd name="T0" fmla="*/ 5 w 6"/>
                  <a:gd name="T1" fmla="*/ 5 h 6"/>
                  <a:gd name="T2" fmla="*/ 2 w 6"/>
                  <a:gd name="T3" fmla="*/ 5 h 6"/>
                  <a:gd name="T4" fmla="*/ 1 w 6"/>
                  <a:gd name="T5" fmla="*/ 2 h 6"/>
                  <a:gd name="T6" fmla="*/ 5 w 6"/>
                  <a:gd name="T7" fmla="*/ 1 h 6"/>
                  <a:gd name="T8" fmla="*/ 5 w 6"/>
                  <a:gd name="T9" fmla="*/ 5 h 6"/>
                </a:gdLst>
                <a:ahLst/>
                <a:cxnLst>
                  <a:cxn ang="0">
                    <a:pos x="T0" y="T1"/>
                  </a:cxn>
                  <a:cxn ang="0">
                    <a:pos x="T2" y="T3"/>
                  </a:cxn>
                  <a:cxn ang="0">
                    <a:pos x="T4" y="T5"/>
                  </a:cxn>
                  <a:cxn ang="0">
                    <a:pos x="T6" y="T7"/>
                  </a:cxn>
                  <a:cxn ang="0">
                    <a:pos x="T8" y="T9"/>
                  </a:cxn>
                </a:cxnLst>
                <a:rect l="0" t="0" r="r" b="b"/>
                <a:pathLst>
                  <a:path w="6" h="6">
                    <a:moveTo>
                      <a:pt x="5" y="5"/>
                    </a:moveTo>
                    <a:cubicBezTo>
                      <a:pt x="4" y="6"/>
                      <a:pt x="3" y="6"/>
                      <a:pt x="2" y="5"/>
                    </a:cubicBezTo>
                    <a:cubicBezTo>
                      <a:pt x="1" y="4"/>
                      <a:pt x="0" y="3"/>
                      <a:pt x="1" y="2"/>
                    </a:cubicBezTo>
                    <a:cubicBezTo>
                      <a:pt x="2" y="0"/>
                      <a:pt x="4" y="0"/>
                      <a:pt x="5" y="1"/>
                    </a:cubicBezTo>
                    <a:cubicBezTo>
                      <a:pt x="6" y="2"/>
                      <a:pt x="6" y="4"/>
                      <a:pt x="5"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09" name="Freeform 3294">
                <a:extLst>
                  <a:ext uri="{FF2B5EF4-FFF2-40B4-BE49-F238E27FC236}">
                    <a16:creationId xmlns:a16="http://schemas.microsoft.com/office/drawing/2014/main" id="{E51E87E9-F158-CE6A-8F45-06A6F08E6F65}"/>
                  </a:ext>
                </a:extLst>
              </p:cNvPr>
              <p:cNvSpPr>
                <a:spLocks/>
              </p:cNvSpPr>
              <p:nvPr/>
            </p:nvSpPr>
            <p:spPr bwMode="auto">
              <a:xfrm>
                <a:off x="6569490" y="-957477"/>
                <a:ext cx="38623" cy="38623"/>
              </a:xfrm>
              <a:custGeom>
                <a:avLst/>
                <a:gdLst>
                  <a:gd name="T0" fmla="*/ 5 w 6"/>
                  <a:gd name="T1" fmla="*/ 4 h 6"/>
                  <a:gd name="T2" fmla="*/ 1 w 6"/>
                  <a:gd name="T3" fmla="*/ 5 h 6"/>
                  <a:gd name="T4" fmla="*/ 1 w 6"/>
                  <a:gd name="T5" fmla="*/ 1 h 6"/>
                  <a:gd name="T6" fmla="*/ 4 w 6"/>
                  <a:gd name="T7" fmla="*/ 1 h 6"/>
                  <a:gd name="T8" fmla="*/ 5 w 6"/>
                  <a:gd name="T9" fmla="*/ 4 h 6"/>
                </a:gdLst>
                <a:ahLst/>
                <a:cxnLst>
                  <a:cxn ang="0">
                    <a:pos x="T0" y="T1"/>
                  </a:cxn>
                  <a:cxn ang="0">
                    <a:pos x="T2" y="T3"/>
                  </a:cxn>
                  <a:cxn ang="0">
                    <a:pos x="T4" y="T5"/>
                  </a:cxn>
                  <a:cxn ang="0">
                    <a:pos x="T6" y="T7"/>
                  </a:cxn>
                  <a:cxn ang="0">
                    <a:pos x="T8" y="T9"/>
                  </a:cxn>
                </a:cxnLst>
                <a:rect l="0" t="0" r="r" b="b"/>
                <a:pathLst>
                  <a:path w="6" h="6">
                    <a:moveTo>
                      <a:pt x="5" y="4"/>
                    </a:moveTo>
                    <a:cubicBezTo>
                      <a:pt x="4" y="5"/>
                      <a:pt x="2" y="6"/>
                      <a:pt x="1" y="5"/>
                    </a:cubicBezTo>
                    <a:cubicBezTo>
                      <a:pt x="0" y="4"/>
                      <a:pt x="0" y="2"/>
                      <a:pt x="1" y="1"/>
                    </a:cubicBezTo>
                    <a:cubicBezTo>
                      <a:pt x="2" y="0"/>
                      <a:pt x="3" y="0"/>
                      <a:pt x="4" y="1"/>
                    </a:cubicBezTo>
                    <a:cubicBezTo>
                      <a:pt x="6" y="2"/>
                      <a:pt x="6" y="3"/>
                      <a:pt x="5"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10" name="Freeform 3295">
                <a:extLst>
                  <a:ext uri="{FF2B5EF4-FFF2-40B4-BE49-F238E27FC236}">
                    <a16:creationId xmlns:a16="http://schemas.microsoft.com/office/drawing/2014/main" id="{24A1A0E8-5401-D389-ABBD-D83052F5582F}"/>
                  </a:ext>
                </a:extLst>
              </p:cNvPr>
              <p:cNvSpPr>
                <a:spLocks/>
              </p:cNvSpPr>
              <p:nvPr/>
            </p:nvSpPr>
            <p:spPr bwMode="auto">
              <a:xfrm>
                <a:off x="6693636" y="-700908"/>
                <a:ext cx="27588" cy="33106"/>
              </a:xfrm>
              <a:custGeom>
                <a:avLst/>
                <a:gdLst>
                  <a:gd name="T0" fmla="*/ 3 w 4"/>
                  <a:gd name="T1" fmla="*/ 4 h 5"/>
                  <a:gd name="T2" fmla="*/ 1 w 4"/>
                  <a:gd name="T3" fmla="*/ 4 h 5"/>
                  <a:gd name="T4" fmla="*/ 0 w 4"/>
                  <a:gd name="T5" fmla="*/ 1 h 5"/>
                  <a:gd name="T6" fmla="*/ 3 w 4"/>
                  <a:gd name="T7" fmla="*/ 1 h 5"/>
                  <a:gd name="T8" fmla="*/ 3 w 4"/>
                  <a:gd name="T9" fmla="*/ 4 h 5"/>
                </a:gdLst>
                <a:ahLst/>
                <a:cxnLst>
                  <a:cxn ang="0">
                    <a:pos x="T0" y="T1"/>
                  </a:cxn>
                  <a:cxn ang="0">
                    <a:pos x="T2" y="T3"/>
                  </a:cxn>
                  <a:cxn ang="0">
                    <a:pos x="T4" y="T5"/>
                  </a:cxn>
                  <a:cxn ang="0">
                    <a:pos x="T6" y="T7"/>
                  </a:cxn>
                  <a:cxn ang="0">
                    <a:pos x="T8" y="T9"/>
                  </a:cxn>
                </a:cxnLst>
                <a:rect l="0" t="0" r="r" b="b"/>
                <a:pathLst>
                  <a:path w="4" h="5">
                    <a:moveTo>
                      <a:pt x="3" y="4"/>
                    </a:moveTo>
                    <a:cubicBezTo>
                      <a:pt x="3" y="4"/>
                      <a:pt x="1" y="5"/>
                      <a:pt x="1" y="4"/>
                    </a:cubicBezTo>
                    <a:cubicBezTo>
                      <a:pt x="0" y="3"/>
                      <a:pt x="0" y="2"/>
                      <a:pt x="0" y="1"/>
                    </a:cubicBezTo>
                    <a:cubicBezTo>
                      <a:pt x="1" y="0"/>
                      <a:pt x="2" y="0"/>
                      <a:pt x="3" y="1"/>
                    </a:cubicBezTo>
                    <a:cubicBezTo>
                      <a:pt x="4" y="2"/>
                      <a:pt x="4" y="3"/>
                      <a:pt x="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11" name="Freeform 3296">
                <a:extLst>
                  <a:ext uri="{FF2B5EF4-FFF2-40B4-BE49-F238E27FC236}">
                    <a16:creationId xmlns:a16="http://schemas.microsoft.com/office/drawing/2014/main" id="{AFBC78F8-7BCF-AACF-7CBD-2C859D100EB7}"/>
                  </a:ext>
                </a:extLst>
              </p:cNvPr>
              <p:cNvSpPr>
                <a:spLocks/>
              </p:cNvSpPr>
              <p:nvPr/>
            </p:nvSpPr>
            <p:spPr bwMode="auto">
              <a:xfrm>
                <a:off x="6368096" y="-1100935"/>
                <a:ext cx="24829" cy="24829"/>
              </a:xfrm>
              <a:custGeom>
                <a:avLst/>
                <a:gdLst>
                  <a:gd name="T0" fmla="*/ 4 w 4"/>
                  <a:gd name="T1" fmla="*/ 3 h 4"/>
                  <a:gd name="T2" fmla="*/ 1 w 4"/>
                  <a:gd name="T3" fmla="*/ 3 h 4"/>
                  <a:gd name="T4" fmla="*/ 1 w 4"/>
                  <a:gd name="T5" fmla="*/ 1 h 4"/>
                  <a:gd name="T6" fmla="*/ 3 w 4"/>
                  <a:gd name="T7" fmla="*/ 1 h 4"/>
                  <a:gd name="T8" fmla="*/ 4 w 4"/>
                  <a:gd name="T9" fmla="*/ 3 h 4"/>
                </a:gdLst>
                <a:ahLst/>
                <a:cxnLst>
                  <a:cxn ang="0">
                    <a:pos x="T0" y="T1"/>
                  </a:cxn>
                  <a:cxn ang="0">
                    <a:pos x="T2" y="T3"/>
                  </a:cxn>
                  <a:cxn ang="0">
                    <a:pos x="T4" y="T5"/>
                  </a:cxn>
                  <a:cxn ang="0">
                    <a:pos x="T6" y="T7"/>
                  </a:cxn>
                  <a:cxn ang="0">
                    <a:pos x="T8" y="T9"/>
                  </a:cxn>
                </a:cxnLst>
                <a:rect l="0" t="0" r="r" b="b"/>
                <a:pathLst>
                  <a:path w="4" h="4">
                    <a:moveTo>
                      <a:pt x="4" y="3"/>
                    </a:moveTo>
                    <a:cubicBezTo>
                      <a:pt x="3" y="4"/>
                      <a:pt x="2" y="4"/>
                      <a:pt x="1" y="3"/>
                    </a:cubicBezTo>
                    <a:cubicBezTo>
                      <a:pt x="0" y="3"/>
                      <a:pt x="0" y="2"/>
                      <a:pt x="1" y="1"/>
                    </a:cubicBezTo>
                    <a:cubicBezTo>
                      <a:pt x="1" y="0"/>
                      <a:pt x="3" y="0"/>
                      <a:pt x="3" y="1"/>
                    </a:cubicBezTo>
                    <a:cubicBezTo>
                      <a:pt x="4" y="1"/>
                      <a:pt x="4" y="2"/>
                      <a:pt x="4"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12" name="Freeform 3297">
                <a:extLst>
                  <a:ext uri="{FF2B5EF4-FFF2-40B4-BE49-F238E27FC236}">
                    <a16:creationId xmlns:a16="http://schemas.microsoft.com/office/drawing/2014/main" id="{CB216406-FF93-F332-E3C7-5E66BB117090}"/>
                  </a:ext>
                </a:extLst>
              </p:cNvPr>
              <p:cNvSpPr>
                <a:spLocks/>
              </p:cNvSpPr>
              <p:nvPr/>
            </p:nvSpPr>
            <p:spPr bwMode="auto">
              <a:xfrm>
                <a:off x="6530866" y="-714702"/>
                <a:ext cx="33106" cy="24829"/>
              </a:xfrm>
              <a:custGeom>
                <a:avLst/>
                <a:gdLst>
                  <a:gd name="T0" fmla="*/ 4 w 5"/>
                  <a:gd name="T1" fmla="*/ 3 h 4"/>
                  <a:gd name="T2" fmla="*/ 1 w 5"/>
                  <a:gd name="T3" fmla="*/ 3 h 4"/>
                  <a:gd name="T4" fmla="*/ 1 w 5"/>
                  <a:gd name="T5" fmla="*/ 1 h 4"/>
                  <a:gd name="T6" fmla="*/ 4 w 5"/>
                  <a:gd name="T7" fmla="*/ 0 h 4"/>
                  <a:gd name="T8" fmla="*/ 4 w 5"/>
                  <a:gd name="T9" fmla="*/ 3 h 4"/>
                </a:gdLst>
                <a:ahLst/>
                <a:cxnLst>
                  <a:cxn ang="0">
                    <a:pos x="T0" y="T1"/>
                  </a:cxn>
                  <a:cxn ang="0">
                    <a:pos x="T2" y="T3"/>
                  </a:cxn>
                  <a:cxn ang="0">
                    <a:pos x="T4" y="T5"/>
                  </a:cxn>
                  <a:cxn ang="0">
                    <a:pos x="T6" y="T7"/>
                  </a:cxn>
                  <a:cxn ang="0">
                    <a:pos x="T8" y="T9"/>
                  </a:cxn>
                </a:cxnLst>
                <a:rect l="0" t="0" r="r" b="b"/>
                <a:pathLst>
                  <a:path w="5" h="4">
                    <a:moveTo>
                      <a:pt x="4" y="3"/>
                    </a:moveTo>
                    <a:cubicBezTo>
                      <a:pt x="3" y="4"/>
                      <a:pt x="2" y="4"/>
                      <a:pt x="1" y="3"/>
                    </a:cubicBezTo>
                    <a:cubicBezTo>
                      <a:pt x="1" y="3"/>
                      <a:pt x="0" y="1"/>
                      <a:pt x="1" y="1"/>
                    </a:cubicBezTo>
                    <a:cubicBezTo>
                      <a:pt x="2" y="0"/>
                      <a:pt x="3" y="0"/>
                      <a:pt x="4" y="0"/>
                    </a:cubicBezTo>
                    <a:cubicBezTo>
                      <a:pt x="5" y="1"/>
                      <a:pt x="5" y="2"/>
                      <a:pt x="4"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13" name="Freeform 3298">
                <a:extLst>
                  <a:ext uri="{FF2B5EF4-FFF2-40B4-BE49-F238E27FC236}">
                    <a16:creationId xmlns:a16="http://schemas.microsoft.com/office/drawing/2014/main" id="{8247FC6E-4A7B-3618-B29E-123210B844EF}"/>
                  </a:ext>
                </a:extLst>
              </p:cNvPr>
              <p:cNvSpPr>
                <a:spLocks/>
              </p:cNvSpPr>
              <p:nvPr/>
            </p:nvSpPr>
            <p:spPr bwMode="auto">
              <a:xfrm>
                <a:off x="6660530" y="-124316"/>
                <a:ext cx="27588" cy="24829"/>
              </a:xfrm>
              <a:custGeom>
                <a:avLst/>
                <a:gdLst>
                  <a:gd name="T0" fmla="*/ 3 w 4"/>
                  <a:gd name="T1" fmla="*/ 3 h 4"/>
                  <a:gd name="T2" fmla="*/ 0 w 4"/>
                  <a:gd name="T3" fmla="*/ 3 h 4"/>
                  <a:gd name="T4" fmla="*/ 0 w 4"/>
                  <a:gd name="T5" fmla="*/ 1 h 4"/>
                  <a:gd name="T6" fmla="*/ 3 w 4"/>
                  <a:gd name="T7" fmla="*/ 1 h 4"/>
                  <a:gd name="T8" fmla="*/ 3 w 4"/>
                  <a:gd name="T9" fmla="*/ 3 h 4"/>
                </a:gdLst>
                <a:ahLst/>
                <a:cxnLst>
                  <a:cxn ang="0">
                    <a:pos x="T0" y="T1"/>
                  </a:cxn>
                  <a:cxn ang="0">
                    <a:pos x="T2" y="T3"/>
                  </a:cxn>
                  <a:cxn ang="0">
                    <a:pos x="T4" y="T5"/>
                  </a:cxn>
                  <a:cxn ang="0">
                    <a:pos x="T6" y="T7"/>
                  </a:cxn>
                  <a:cxn ang="0">
                    <a:pos x="T8" y="T9"/>
                  </a:cxn>
                </a:cxnLst>
                <a:rect l="0" t="0" r="r" b="b"/>
                <a:pathLst>
                  <a:path w="4" h="4">
                    <a:moveTo>
                      <a:pt x="3" y="3"/>
                    </a:moveTo>
                    <a:cubicBezTo>
                      <a:pt x="2" y="4"/>
                      <a:pt x="1" y="4"/>
                      <a:pt x="0" y="3"/>
                    </a:cubicBezTo>
                    <a:cubicBezTo>
                      <a:pt x="0" y="3"/>
                      <a:pt x="0" y="2"/>
                      <a:pt x="0" y="1"/>
                    </a:cubicBezTo>
                    <a:cubicBezTo>
                      <a:pt x="1" y="0"/>
                      <a:pt x="2" y="0"/>
                      <a:pt x="3" y="1"/>
                    </a:cubicBezTo>
                    <a:cubicBezTo>
                      <a:pt x="4" y="1"/>
                      <a:pt x="4" y="2"/>
                      <a:pt x="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14" name="Freeform 3299">
                <a:extLst>
                  <a:ext uri="{FF2B5EF4-FFF2-40B4-BE49-F238E27FC236}">
                    <a16:creationId xmlns:a16="http://schemas.microsoft.com/office/drawing/2014/main" id="{E3E2EDCA-0DB6-4481-9632-F8D75E4E5F2A}"/>
                  </a:ext>
                </a:extLst>
              </p:cNvPr>
              <p:cNvSpPr>
                <a:spLocks/>
              </p:cNvSpPr>
              <p:nvPr/>
            </p:nvSpPr>
            <p:spPr bwMode="auto">
              <a:xfrm>
                <a:off x="6249468" y="-80175"/>
                <a:ext cx="24829" cy="27588"/>
              </a:xfrm>
              <a:custGeom>
                <a:avLst/>
                <a:gdLst>
                  <a:gd name="T0" fmla="*/ 3 w 4"/>
                  <a:gd name="T1" fmla="*/ 3 h 4"/>
                  <a:gd name="T2" fmla="*/ 1 w 4"/>
                  <a:gd name="T3" fmla="*/ 4 h 4"/>
                  <a:gd name="T4" fmla="*/ 0 w 4"/>
                  <a:gd name="T5" fmla="*/ 1 h 4"/>
                  <a:gd name="T6" fmla="*/ 3 w 4"/>
                  <a:gd name="T7" fmla="*/ 1 h 4"/>
                  <a:gd name="T8" fmla="*/ 3 w 4"/>
                  <a:gd name="T9" fmla="*/ 3 h 4"/>
                </a:gdLst>
                <a:ahLst/>
                <a:cxnLst>
                  <a:cxn ang="0">
                    <a:pos x="T0" y="T1"/>
                  </a:cxn>
                  <a:cxn ang="0">
                    <a:pos x="T2" y="T3"/>
                  </a:cxn>
                  <a:cxn ang="0">
                    <a:pos x="T4" y="T5"/>
                  </a:cxn>
                  <a:cxn ang="0">
                    <a:pos x="T6" y="T7"/>
                  </a:cxn>
                  <a:cxn ang="0">
                    <a:pos x="T8" y="T9"/>
                  </a:cxn>
                </a:cxnLst>
                <a:rect l="0" t="0" r="r" b="b"/>
                <a:pathLst>
                  <a:path w="4" h="4">
                    <a:moveTo>
                      <a:pt x="3" y="3"/>
                    </a:moveTo>
                    <a:cubicBezTo>
                      <a:pt x="3" y="4"/>
                      <a:pt x="1" y="4"/>
                      <a:pt x="1" y="4"/>
                    </a:cubicBezTo>
                    <a:cubicBezTo>
                      <a:pt x="0" y="3"/>
                      <a:pt x="0" y="2"/>
                      <a:pt x="0" y="1"/>
                    </a:cubicBezTo>
                    <a:cubicBezTo>
                      <a:pt x="1" y="0"/>
                      <a:pt x="2" y="0"/>
                      <a:pt x="3" y="1"/>
                    </a:cubicBezTo>
                    <a:cubicBezTo>
                      <a:pt x="4" y="1"/>
                      <a:pt x="4" y="3"/>
                      <a:pt x="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15" name="Freeform 3300">
                <a:extLst>
                  <a:ext uri="{FF2B5EF4-FFF2-40B4-BE49-F238E27FC236}">
                    <a16:creationId xmlns:a16="http://schemas.microsoft.com/office/drawing/2014/main" id="{FFBBEB5D-B303-A872-B72A-676BFC70A0F7}"/>
                  </a:ext>
                </a:extLst>
              </p:cNvPr>
              <p:cNvSpPr>
                <a:spLocks/>
              </p:cNvSpPr>
              <p:nvPr/>
            </p:nvSpPr>
            <p:spPr bwMode="auto">
              <a:xfrm>
                <a:off x="7173669" y="-447097"/>
                <a:ext cx="24829" cy="33106"/>
              </a:xfrm>
              <a:custGeom>
                <a:avLst/>
                <a:gdLst>
                  <a:gd name="T0" fmla="*/ 3 w 4"/>
                  <a:gd name="T1" fmla="*/ 4 h 5"/>
                  <a:gd name="T2" fmla="*/ 1 w 4"/>
                  <a:gd name="T3" fmla="*/ 4 h 5"/>
                  <a:gd name="T4" fmla="*/ 0 w 4"/>
                  <a:gd name="T5" fmla="*/ 1 h 5"/>
                  <a:gd name="T6" fmla="*/ 3 w 4"/>
                  <a:gd name="T7" fmla="*/ 1 h 5"/>
                  <a:gd name="T8" fmla="*/ 3 w 4"/>
                  <a:gd name="T9" fmla="*/ 4 h 5"/>
                </a:gdLst>
                <a:ahLst/>
                <a:cxnLst>
                  <a:cxn ang="0">
                    <a:pos x="T0" y="T1"/>
                  </a:cxn>
                  <a:cxn ang="0">
                    <a:pos x="T2" y="T3"/>
                  </a:cxn>
                  <a:cxn ang="0">
                    <a:pos x="T4" y="T5"/>
                  </a:cxn>
                  <a:cxn ang="0">
                    <a:pos x="T6" y="T7"/>
                  </a:cxn>
                  <a:cxn ang="0">
                    <a:pos x="T8" y="T9"/>
                  </a:cxn>
                </a:cxnLst>
                <a:rect l="0" t="0" r="r" b="b"/>
                <a:pathLst>
                  <a:path w="4" h="5">
                    <a:moveTo>
                      <a:pt x="3" y="4"/>
                    </a:moveTo>
                    <a:cubicBezTo>
                      <a:pt x="3" y="4"/>
                      <a:pt x="1" y="5"/>
                      <a:pt x="1" y="4"/>
                    </a:cubicBezTo>
                    <a:cubicBezTo>
                      <a:pt x="0" y="3"/>
                      <a:pt x="0" y="2"/>
                      <a:pt x="0" y="1"/>
                    </a:cubicBezTo>
                    <a:cubicBezTo>
                      <a:pt x="1" y="0"/>
                      <a:pt x="2" y="0"/>
                      <a:pt x="3" y="1"/>
                    </a:cubicBezTo>
                    <a:cubicBezTo>
                      <a:pt x="4" y="2"/>
                      <a:pt x="4" y="3"/>
                      <a:pt x="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16" name="Freeform 3301">
                <a:extLst>
                  <a:ext uri="{FF2B5EF4-FFF2-40B4-BE49-F238E27FC236}">
                    <a16:creationId xmlns:a16="http://schemas.microsoft.com/office/drawing/2014/main" id="{EBDE8E78-4F48-BD94-2AD4-4A0D73EDFA76}"/>
                  </a:ext>
                </a:extLst>
              </p:cNvPr>
              <p:cNvSpPr>
                <a:spLocks/>
              </p:cNvSpPr>
              <p:nvPr/>
            </p:nvSpPr>
            <p:spPr bwMode="auto">
              <a:xfrm>
                <a:off x="7650943" y="13624"/>
                <a:ext cx="27588" cy="24829"/>
              </a:xfrm>
              <a:custGeom>
                <a:avLst/>
                <a:gdLst>
                  <a:gd name="T0" fmla="*/ 4 w 4"/>
                  <a:gd name="T1" fmla="*/ 3 h 4"/>
                  <a:gd name="T2" fmla="*/ 1 w 4"/>
                  <a:gd name="T3" fmla="*/ 4 h 4"/>
                  <a:gd name="T4" fmla="*/ 1 w 4"/>
                  <a:gd name="T5" fmla="*/ 1 h 4"/>
                  <a:gd name="T6" fmla="*/ 3 w 4"/>
                  <a:gd name="T7" fmla="*/ 1 h 4"/>
                  <a:gd name="T8" fmla="*/ 4 w 4"/>
                  <a:gd name="T9" fmla="*/ 3 h 4"/>
                </a:gdLst>
                <a:ahLst/>
                <a:cxnLst>
                  <a:cxn ang="0">
                    <a:pos x="T0" y="T1"/>
                  </a:cxn>
                  <a:cxn ang="0">
                    <a:pos x="T2" y="T3"/>
                  </a:cxn>
                  <a:cxn ang="0">
                    <a:pos x="T4" y="T5"/>
                  </a:cxn>
                  <a:cxn ang="0">
                    <a:pos x="T6" y="T7"/>
                  </a:cxn>
                  <a:cxn ang="0">
                    <a:pos x="T8" y="T9"/>
                  </a:cxn>
                </a:cxnLst>
                <a:rect l="0" t="0" r="r" b="b"/>
                <a:pathLst>
                  <a:path w="4" h="4">
                    <a:moveTo>
                      <a:pt x="4" y="3"/>
                    </a:moveTo>
                    <a:cubicBezTo>
                      <a:pt x="3" y="4"/>
                      <a:pt x="2" y="4"/>
                      <a:pt x="1" y="4"/>
                    </a:cubicBezTo>
                    <a:cubicBezTo>
                      <a:pt x="0" y="3"/>
                      <a:pt x="0" y="2"/>
                      <a:pt x="1" y="1"/>
                    </a:cubicBezTo>
                    <a:cubicBezTo>
                      <a:pt x="1" y="0"/>
                      <a:pt x="3" y="0"/>
                      <a:pt x="3" y="1"/>
                    </a:cubicBezTo>
                    <a:cubicBezTo>
                      <a:pt x="4" y="1"/>
                      <a:pt x="4" y="3"/>
                      <a:pt x="4"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17" name="Freeform 3302">
                <a:extLst>
                  <a:ext uri="{FF2B5EF4-FFF2-40B4-BE49-F238E27FC236}">
                    <a16:creationId xmlns:a16="http://schemas.microsoft.com/office/drawing/2014/main" id="{F6D8450E-526B-A669-AFB6-C5FCE3D2BC74}"/>
                  </a:ext>
                </a:extLst>
              </p:cNvPr>
              <p:cNvSpPr>
                <a:spLocks/>
              </p:cNvSpPr>
              <p:nvPr/>
            </p:nvSpPr>
            <p:spPr bwMode="auto">
              <a:xfrm>
                <a:off x="7317127" y="43971"/>
                <a:ext cx="33106" cy="33106"/>
              </a:xfrm>
              <a:custGeom>
                <a:avLst/>
                <a:gdLst>
                  <a:gd name="T0" fmla="*/ 4 w 5"/>
                  <a:gd name="T1" fmla="*/ 4 h 5"/>
                  <a:gd name="T2" fmla="*/ 1 w 5"/>
                  <a:gd name="T3" fmla="*/ 4 h 5"/>
                  <a:gd name="T4" fmla="*/ 1 w 5"/>
                  <a:gd name="T5" fmla="*/ 1 h 5"/>
                  <a:gd name="T6" fmla="*/ 4 w 5"/>
                  <a:gd name="T7" fmla="*/ 1 h 5"/>
                  <a:gd name="T8" fmla="*/ 4 w 5"/>
                  <a:gd name="T9" fmla="*/ 4 h 5"/>
                </a:gdLst>
                <a:ahLst/>
                <a:cxnLst>
                  <a:cxn ang="0">
                    <a:pos x="T0" y="T1"/>
                  </a:cxn>
                  <a:cxn ang="0">
                    <a:pos x="T2" y="T3"/>
                  </a:cxn>
                  <a:cxn ang="0">
                    <a:pos x="T4" y="T5"/>
                  </a:cxn>
                  <a:cxn ang="0">
                    <a:pos x="T6" y="T7"/>
                  </a:cxn>
                  <a:cxn ang="0">
                    <a:pos x="T8" y="T9"/>
                  </a:cxn>
                </a:cxnLst>
                <a:rect l="0" t="0" r="r" b="b"/>
                <a:pathLst>
                  <a:path w="5" h="5">
                    <a:moveTo>
                      <a:pt x="4" y="4"/>
                    </a:moveTo>
                    <a:cubicBezTo>
                      <a:pt x="3" y="5"/>
                      <a:pt x="2" y="5"/>
                      <a:pt x="1" y="4"/>
                    </a:cubicBezTo>
                    <a:cubicBezTo>
                      <a:pt x="1" y="3"/>
                      <a:pt x="0" y="2"/>
                      <a:pt x="1" y="1"/>
                    </a:cubicBezTo>
                    <a:cubicBezTo>
                      <a:pt x="2" y="1"/>
                      <a:pt x="3" y="0"/>
                      <a:pt x="4" y="1"/>
                    </a:cubicBezTo>
                    <a:cubicBezTo>
                      <a:pt x="5" y="2"/>
                      <a:pt x="5" y="3"/>
                      <a:pt x="4"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18" name="Freeform 3303">
                <a:extLst>
                  <a:ext uri="{FF2B5EF4-FFF2-40B4-BE49-F238E27FC236}">
                    <a16:creationId xmlns:a16="http://schemas.microsoft.com/office/drawing/2014/main" id="{E6F568DF-BBA2-E347-A98D-0CF977CE7088}"/>
                  </a:ext>
                </a:extLst>
              </p:cNvPr>
              <p:cNvSpPr>
                <a:spLocks/>
              </p:cNvSpPr>
              <p:nvPr/>
            </p:nvSpPr>
            <p:spPr bwMode="auto">
              <a:xfrm>
                <a:off x="8188911" y="1119907"/>
                <a:ext cx="44141" cy="46900"/>
              </a:xfrm>
              <a:custGeom>
                <a:avLst/>
                <a:gdLst>
                  <a:gd name="T0" fmla="*/ 4 w 7"/>
                  <a:gd name="T1" fmla="*/ 6 h 7"/>
                  <a:gd name="T2" fmla="*/ 0 w 7"/>
                  <a:gd name="T3" fmla="*/ 3 h 7"/>
                  <a:gd name="T4" fmla="*/ 3 w 7"/>
                  <a:gd name="T5" fmla="*/ 0 h 7"/>
                  <a:gd name="T6" fmla="*/ 7 w 7"/>
                  <a:gd name="T7" fmla="*/ 3 h 7"/>
                  <a:gd name="T8" fmla="*/ 4 w 7"/>
                  <a:gd name="T9" fmla="*/ 6 h 7"/>
                </a:gdLst>
                <a:ahLst/>
                <a:cxnLst>
                  <a:cxn ang="0">
                    <a:pos x="T0" y="T1"/>
                  </a:cxn>
                  <a:cxn ang="0">
                    <a:pos x="T2" y="T3"/>
                  </a:cxn>
                  <a:cxn ang="0">
                    <a:pos x="T4" y="T5"/>
                  </a:cxn>
                  <a:cxn ang="0">
                    <a:pos x="T6" y="T7"/>
                  </a:cxn>
                  <a:cxn ang="0">
                    <a:pos x="T8" y="T9"/>
                  </a:cxn>
                </a:cxnLst>
                <a:rect l="0" t="0" r="r" b="b"/>
                <a:pathLst>
                  <a:path w="7" h="7">
                    <a:moveTo>
                      <a:pt x="4" y="6"/>
                    </a:moveTo>
                    <a:cubicBezTo>
                      <a:pt x="2" y="7"/>
                      <a:pt x="0" y="5"/>
                      <a:pt x="0" y="3"/>
                    </a:cubicBezTo>
                    <a:cubicBezTo>
                      <a:pt x="0" y="1"/>
                      <a:pt x="1" y="0"/>
                      <a:pt x="3" y="0"/>
                    </a:cubicBezTo>
                    <a:cubicBezTo>
                      <a:pt x="5" y="0"/>
                      <a:pt x="7" y="1"/>
                      <a:pt x="7" y="3"/>
                    </a:cubicBezTo>
                    <a:cubicBezTo>
                      <a:pt x="7" y="5"/>
                      <a:pt x="6" y="6"/>
                      <a:pt x="4"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19" name="Freeform 3304">
                <a:extLst>
                  <a:ext uri="{FF2B5EF4-FFF2-40B4-BE49-F238E27FC236}">
                    <a16:creationId xmlns:a16="http://schemas.microsoft.com/office/drawing/2014/main" id="{3487F472-EC5E-3FF3-F258-55B4C7C68936}"/>
                  </a:ext>
                </a:extLst>
              </p:cNvPr>
              <p:cNvSpPr>
                <a:spLocks/>
              </p:cNvSpPr>
              <p:nvPr/>
            </p:nvSpPr>
            <p:spPr bwMode="auto">
              <a:xfrm>
                <a:off x="8641356" y="1644081"/>
                <a:ext cx="44141" cy="46900"/>
              </a:xfrm>
              <a:custGeom>
                <a:avLst/>
                <a:gdLst>
                  <a:gd name="T0" fmla="*/ 3 w 7"/>
                  <a:gd name="T1" fmla="*/ 7 h 7"/>
                  <a:gd name="T2" fmla="*/ 0 w 7"/>
                  <a:gd name="T3" fmla="*/ 4 h 7"/>
                  <a:gd name="T4" fmla="*/ 3 w 7"/>
                  <a:gd name="T5" fmla="*/ 0 h 7"/>
                  <a:gd name="T6" fmla="*/ 7 w 7"/>
                  <a:gd name="T7" fmla="*/ 3 h 7"/>
                  <a:gd name="T8" fmla="*/ 3 w 7"/>
                  <a:gd name="T9" fmla="*/ 7 h 7"/>
                </a:gdLst>
                <a:ahLst/>
                <a:cxnLst>
                  <a:cxn ang="0">
                    <a:pos x="T0" y="T1"/>
                  </a:cxn>
                  <a:cxn ang="0">
                    <a:pos x="T2" y="T3"/>
                  </a:cxn>
                  <a:cxn ang="0">
                    <a:pos x="T4" y="T5"/>
                  </a:cxn>
                  <a:cxn ang="0">
                    <a:pos x="T6" y="T7"/>
                  </a:cxn>
                  <a:cxn ang="0">
                    <a:pos x="T8" y="T9"/>
                  </a:cxn>
                </a:cxnLst>
                <a:rect l="0" t="0" r="r" b="b"/>
                <a:pathLst>
                  <a:path w="7" h="7">
                    <a:moveTo>
                      <a:pt x="3" y="7"/>
                    </a:moveTo>
                    <a:cubicBezTo>
                      <a:pt x="2" y="7"/>
                      <a:pt x="0" y="6"/>
                      <a:pt x="0" y="4"/>
                    </a:cubicBezTo>
                    <a:cubicBezTo>
                      <a:pt x="0" y="2"/>
                      <a:pt x="1" y="0"/>
                      <a:pt x="3" y="0"/>
                    </a:cubicBezTo>
                    <a:cubicBezTo>
                      <a:pt x="5" y="0"/>
                      <a:pt x="6" y="2"/>
                      <a:pt x="7" y="3"/>
                    </a:cubicBezTo>
                    <a:cubicBezTo>
                      <a:pt x="7" y="5"/>
                      <a:pt x="5" y="7"/>
                      <a:pt x="3"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20" name="Freeform 3305">
                <a:extLst>
                  <a:ext uri="{FF2B5EF4-FFF2-40B4-BE49-F238E27FC236}">
                    <a16:creationId xmlns:a16="http://schemas.microsoft.com/office/drawing/2014/main" id="{AF2F3C6C-2B1F-166D-4EAB-B65597C93BA4}"/>
                  </a:ext>
                </a:extLst>
              </p:cNvPr>
              <p:cNvSpPr>
                <a:spLocks/>
              </p:cNvSpPr>
              <p:nvPr/>
            </p:nvSpPr>
            <p:spPr bwMode="auto">
              <a:xfrm>
                <a:off x="8423410" y="915755"/>
                <a:ext cx="41382" cy="41382"/>
              </a:xfrm>
              <a:custGeom>
                <a:avLst/>
                <a:gdLst>
                  <a:gd name="T0" fmla="*/ 3 w 6"/>
                  <a:gd name="T1" fmla="*/ 6 h 6"/>
                  <a:gd name="T2" fmla="*/ 0 w 6"/>
                  <a:gd name="T3" fmla="*/ 3 h 6"/>
                  <a:gd name="T4" fmla="*/ 3 w 6"/>
                  <a:gd name="T5" fmla="*/ 0 h 6"/>
                  <a:gd name="T6" fmla="*/ 6 w 6"/>
                  <a:gd name="T7" fmla="*/ 3 h 6"/>
                  <a:gd name="T8" fmla="*/ 3 w 6"/>
                  <a:gd name="T9" fmla="*/ 6 h 6"/>
                </a:gdLst>
                <a:ahLst/>
                <a:cxnLst>
                  <a:cxn ang="0">
                    <a:pos x="T0" y="T1"/>
                  </a:cxn>
                  <a:cxn ang="0">
                    <a:pos x="T2" y="T3"/>
                  </a:cxn>
                  <a:cxn ang="0">
                    <a:pos x="T4" y="T5"/>
                  </a:cxn>
                  <a:cxn ang="0">
                    <a:pos x="T6" y="T7"/>
                  </a:cxn>
                  <a:cxn ang="0">
                    <a:pos x="T8" y="T9"/>
                  </a:cxn>
                </a:cxnLst>
                <a:rect l="0" t="0" r="r" b="b"/>
                <a:pathLst>
                  <a:path w="6" h="6">
                    <a:moveTo>
                      <a:pt x="3" y="6"/>
                    </a:moveTo>
                    <a:cubicBezTo>
                      <a:pt x="2" y="6"/>
                      <a:pt x="0" y="5"/>
                      <a:pt x="0" y="3"/>
                    </a:cubicBezTo>
                    <a:cubicBezTo>
                      <a:pt x="0" y="2"/>
                      <a:pt x="1" y="0"/>
                      <a:pt x="3" y="0"/>
                    </a:cubicBezTo>
                    <a:cubicBezTo>
                      <a:pt x="4" y="0"/>
                      <a:pt x="5" y="1"/>
                      <a:pt x="6" y="3"/>
                    </a:cubicBezTo>
                    <a:cubicBezTo>
                      <a:pt x="6" y="4"/>
                      <a:pt x="5" y="6"/>
                      <a:pt x="3"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21" name="Freeform 3306">
                <a:extLst>
                  <a:ext uri="{FF2B5EF4-FFF2-40B4-BE49-F238E27FC236}">
                    <a16:creationId xmlns:a16="http://schemas.microsoft.com/office/drawing/2014/main" id="{166CDBEF-6F27-5B34-0553-30CC37F13520}"/>
                  </a:ext>
                </a:extLst>
              </p:cNvPr>
              <p:cNvSpPr>
                <a:spLocks/>
              </p:cNvSpPr>
              <p:nvPr/>
            </p:nvSpPr>
            <p:spPr bwMode="auto">
              <a:xfrm>
                <a:off x="8666185" y="-458132"/>
                <a:ext cx="33106" cy="38623"/>
              </a:xfrm>
              <a:custGeom>
                <a:avLst/>
                <a:gdLst>
                  <a:gd name="T0" fmla="*/ 3 w 5"/>
                  <a:gd name="T1" fmla="*/ 6 h 6"/>
                  <a:gd name="T2" fmla="*/ 0 w 5"/>
                  <a:gd name="T3" fmla="*/ 3 h 6"/>
                  <a:gd name="T4" fmla="*/ 2 w 5"/>
                  <a:gd name="T5" fmla="*/ 0 h 6"/>
                  <a:gd name="T6" fmla="*/ 5 w 5"/>
                  <a:gd name="T7" fmla="*/ 3 h 6"/>
                  <a:gd name="T8" fmla="*/ 3 w 5"/>
                  <a:gd name="T9" fmla="*/ 6 h 6"/>
                </a:gdLst>
                <a:ahLst/>
                <a:cxnLst>
                  <a:cxn ang="0">
                    <a:pos x="T0" y="T1"/>
                  </a:cxn>
                  <a:cxn ang="0">
                    <a:pos x="T2" y="T3"/>
                  </a:cxn>
                  <a:cxn ang="0">
                    <a:pos x="T4" y="T5"/>
                  </a:cxn>
                  <a:cxn ang="0">
                    <a:pos x="T6" y="T7"/>
                  </a:cxn>
                  <a:cxn ang="0">
                    <a:pos x="T8" y="T9"/>
                  </a:cxn>
                </a:cxnLst>
                <a:rect l="0" t="0" r="r" b="b"/>
                <a:pathLst>
                  <a:path w="5" h="6">
                    <a:moveTo>
                      <a:pt x="3" y="6"/>
                    </a:moveTo>
                    <a:cubicBezTo>
                      <a:pt x="1" y="6"/>
                      <a:pt x="0" y="5"/>
                      <a:pt x="0" y="3"/>
                    </a:cubicBezTo>
                    <a:cubicBezTo>
                      <a:pt x="0" y="2"/>
                      <a:pt x="1" y="0"/>
                      <a:pt x="2" y="0"/>
                    </a:cubicBezTo>
                    <a:cubicBezTo>
                      <a:pt x="4" y="0"/>
                      <a:pt x="5" y="1"/>
                      <a:pt x="5" y="3"/>
                    </a:cubicBezTo>
                    <a:cubicBezTo>
                      <a:pt x="5" y="4"/>
                      <a:pt x="4" y="5"/>
                      <a:pt x="3"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22" name="Freeform 3307">
                <a:extLst>
                  <a:ext uri="{FF2B5EF4-FFF2-40B4-BE49-F238E27FC236}">
                    <a16:creationId xmlns:a16="http://schemas.microsoft.com/office/drawing/2014/main" id="{CCA96D35-C968-62E2-BA9F-07DD9DC14D89}"/>
                  </a:ext>
                </a:extLst>
              </p:cNvPr>
              <p:cNvSpPr>
                <a:spLocks/>
              </p:cNvSpPr>
              <p:nvPr/>
            </p:nvSpPr>
            <p:spPr bwMode="auto">
              <a:xfrm>
                <a:off x="8875855" y="1244054"/>
                <a:ext cx="33106" cy="33106"/>
              </a:xfrm>
              <a:custGeom>
                <a:avLst/>
                <a:gdLst>
                  <a:gd name="T0" fmla="*/ 3 w 5"/>
                  <a:gd name="T1" fmla="*/ 5 h 5"/>
                  <a:gd name="T2" fmla="*/ 0 w 5"/>
                  <a:gd name="T3" fmla="*/ 3 h 5"/>
                  <a:gd name="T4" fmla="*/ 2 w 5"/>
                  <a:gd name="T5" fmla="*/ 0 h 5"/>
                  <a:gd name="T6" fmla="*/ 5 w 5"/>
                  <a:gd name="T7" fmla="*/ 2 h 5"/>
                  <a:gd name="T8" fmla="*/ 3 w 5"/>
                  <a:gd name="T9" fmla="*/ 5 h 5"/>
                </a:gdLst>
                <a:ahLst/>
                <a:cxnLst>
                  <a:cxn ang="0">
                    <a:pos x="T0" y="T1"/>
                  </a:cxn>
                  <a:cxn ang="0">
                    <a:pos x="T2" y="T3"/>
                  </a:cxn>
                  <a:cxn ang="0">
                    <a:pos x="T4" y="T5"/>
                  </a:cxn>
                  <a:cxn ang="0">
                    <a:pos x="T6" y="T7"/>
                  </a:cxn>
                  <a:cxn ang="0">
                    <a:pos x="T8" y="T9"/>
                  </a:cxn>
                </a:cxnLst>
                <a:rect l="0" t="0" r="r" b="b"/>
                <a:pathLst>
                  <a:path w="5" h="5">
                    <a:moveTo>
                      <a:pt x="3" y="5"/>
                    </a:moveTo>
                    <a:cubicBezTo>
                      <a:pt x="1" y="5"/>
                      <a:pt x="0" y="4"/>
                      <a:pt x="0" y="3"/>
                    </a:cubicBezTo>
                    <a:cubicBezTo>
                      <a:pt x="0" y="1"/>
                      <a:pt x="1" y="0"/>
                      <a:pt x="2" y="0"/>
                    </a:cubicBezTo>
                    <a:cubicBezTo>
                      <a:pt x="4" y="0"/>
                      <a:pt x="5" y="1"/>
                      <a:pt x="5" y="2"/>
                    </a:cubicBezTo>
                    <a:cubicBezTo>
                      <a:pt x="5" y="4"/>
                      <a:pt x="4" y="5"/>
                      <a:pt x="3"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23" name="Freeform 3308">
                <a:extLst>
                  <a:ext uri="{FF2B5EF4-FFF2-40B4-BE49-F238E27FC236}">
                    <a16:creationId xmlns:a16="http://schemas.microsoft.com/office/drawing/2014/main" id="{A2EF3358-117C-5D5F-3BF1-ADE879005D4C}"/>
                  </a:ext>
                </a:extLst>
              </p:cNvPr>
              <p:cNvSpPr>
                <a:spLocks/>
              </p:cNvSpPr>
              <p:nvPr/>
            </p:nvSpPr>
            <p:spPr bwMode="auto">
              <a:xfrm>
                <a:off x="7913030" y="557110"/>
                <a:ext cx="33106" cy="33106"/>
              </a:xfrm>
              <a:custGeom>
                <a:avLst/>
                <a:gdLst>
                  <a:gd name="T0" fmla="*/ 3 w 5"/>
                  <a:gd name="T1" fmla="*/ 5 h 5"/>
                  <a:gd name="T2" fmla="*/ 0 w 5"/>
                  <a:gd name="T3" fmla="*/ 3 h 5"/>
                  <a:gd name="T4" fmla="*/ 2 w 5"/>
                  <a:gd name="T5" fmla="*/ 0 h 5"/>
                  <a:gd name="T6" fmla="*/ 5 w 5"/>
                  <a:gd name="T7" fmla="*/ 2 h 5"/>
                  <a:gd name="T8" fmla="*/ 3 w 5"/>
                  <a:gd name="T9" fmla="*/ 5 h 5"/>
                </a:gdLst>
                <a:ahLst/>
                <a:cxnLst>
                  <a:cxn ang="0">
                    <a:pos x="T0" y="T1"/>
                  </a:cxn>
                  <a:cxn ang="0">
                    <a:pos x="T2" y="T3"/>
                  </a:cxn>
                  <a:cxn ang="0">
                    <a:pos x="T4" y="T5"/>
                  </a:cxn>
                  <a:cxn ang="0">
                    <a:pos x="T6" y="T7"/>
                  </a:cxn>
                  <a:cxn ang="0">
                    <a:pos x="T8" y="T9"/>
                  </a:cxn>
                </a:cxnLst>
                <a:rect l="0" t="0" r="r" b="b"/>
                <a:pathLst>
                  <a:path w="5" h="5">
                    <a:moveTo>
                      <a:pt x="3" y="5"/>
                    </a:moveTo>
                    <a:cubicBezTo>
                      <a:pt x="1" y="5"/>
                      <a:pt x="0" y="4"/>
                      <a:pt x="0" y="3"/>
                    </a:cubicBezTo>
                    <a:cubicBezTo>
                      <a:pt x="0" y="1"/>
                      <a:pt x="1" y="0"/>
                      <a:pt x="2" y="0"/>
                    </a:cubicBezTo>
                    <a:cubicBezTo>
                      <a:pt x="4" y="0"/>
                      <a:pt x="5" y="1"/>
                      <a:pt x="5" y="2"/>
                    </a:cubicBezTo>
                    <a:cubicBezTo>
                      <a:pt x="5" y="4"/>
                      <a:pt x="4" y="5"/>
                      <a:pt x="3"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24" name="Freeform 3309">
                <a:extLst>
                  <a:ext uri="{FF2B5EF4-FFF2-40B4-BE49-F238E27FC236}">
                    <a16:creationId xmlns:a16="http://schemas.microsoft.com/office/drawing/2014/main" id="{E56644A4-BCFE-2A59-81C4-9552E8262B75}"/>
                  </a:ext>
                </a:extLst>
              </p:cNvPr>
              <p:cNvSpPr>
                <a:spLocks/>
              </p:cNvSpPr>
              <p:nvPr/>
            </p:nvSpPr>
            <p:spPr bwMode="auto">
              <a:xfrm>
                <a:off x="8012347" y="832991"/>
                <a:ext cx="33106" cy="30347"/>
              </a:xfrm>
              <a:custGeom>
                <a:avLst/>
                <a:gdLst>
                  <a:gd name="T0" fmla="*/ 3 w 5"/>
                  <a:gd name="T1" fmla="*/ 5 h 5"/>
                  <a:gd name="T2" fmla="*/ 0 w 5"/>
                  <a:gd name="T3" fmla="*/ 3 h 5"/>
                  <a:gd name="T4" fmla="*/ 2 w 5"/>
                  <a:gd name="T5" fmla="*/ 0 h 5"/>
                  <a:gd name="T6" fmla="*/ 5 w 5"/>
                  <a:gd name="T7" fmla="*/ 2 h 5"/>
                  <a:gd name="T8" fmla="*/ 3 w 5"/>
                  <a:gd name="T9" fmla="*/ 5 h 5"/>
                </a:gdLst>
                <a:ahLst/>
                <a:cxnLst>
                  <a:cxn ang="0">
                    <a:pos x="T0" y="T1"/>
                  </a:cxn>
                  <a:cxn ang="0">
                    <a:pos x="T2" y="T3"/>
                  </a:cxn>
                  <a:cxn ang="0">
                    <a:pos x="T4" y="T5"/>
                  </a:cxn>
                  <a:cxn ang="0">
                    <a:pos x="T6" y="T7"/>
                  </a:cxn>
                  <a:cxn ang="0">
                    <a:pos x="T8" y="T9"/>
                  </a:cxn>
                </a:cxnLst>
                <a:rect l="0" t="0" r="r" b="b"/>
                <a:pathLst>
                  <a:path w="5" h="5">
                    <a:moveTo>
                      <a:pt x="3" y="5"/>
                    </a:moveTo>
                    <a:cubicBezTo>
                      <a:pt x="1" y="5"/>
                      <a:pt x="0" y="4"/>
                      <a:pt x="0" y="3"/>
                    </a:cubicBezTo>
                    <a:cubicBezTo>
                      <a:pt x="0" y="1"/>
                      <a:pt x="1" y="0"/>
                      <a:pt x="2" y="0"/>
                    </a:cubicBezTo>
                    <a:cubicBezTo>
                      <a:pt x="4" y="0"/>
                      <a:pt x="5" y="1"/>
                      <a:pt x="5" y="2"/>
                    </a:cubicBezTo>
                    <a:cubicBezTo>
                      <a:pt x="5" y="4"/>
                      <a:pt x="4" y="5"/>
                      <a:pt x="3"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25" name="Freeform 3310">
                <a:extLst>
                  <a:ext uri="{FF2B5EF4-FFF2-40B4-BE49-F238E27FC236}">
                    <a16:creationId xmlns:a16="http://schemas.microsoft.com/office/drawing/2014/main" id="{67B46E40-2C21-00F1-4BE8-F4257D9302AE}"/>
                  </a:ext>
                </a:extLst>
              </p:cNvPr>
              <p:cNvSpPr>
                <a:spLocks/>
              </p:cNvSpPr>
              <p:nvPr/>
            </p:nvSpPr>
            <p:spPr bwMode="auto">
              <a:xfrm>
                <a:off x="8732397" y="2154461"/>
                <a:ext cx="38623" cy="33106"/>
              </a:xfrm>
              <a:custGeom>
                <a:avLst/>
                <a:gdLst>
                  <a:gd name="T0" fmla="*/ 3 w 6"/>
                  <a:gd name="T1" fmla="*/ 5 h 5"/>
                  <a:gd name="T2" fmla="*/ 0 w 6"/>
                  <a:gd name="T3" fmla="*/ 3 h 5"/>
                  <a:gd name="T4" fmla="*/ 3 w 6"/>
                  <a:gd name="T5" fmla="*/ 0 h 5"/>
                  <a:gd name="T6" fmla="*/ 6 w 6"/>
                  <a:gd name="T7" fmla="*/ 3 h 5"/>
                  <a:gd name="T8" fmla="*/ 3 w 6"/>
                  <a:gd name="T9" fmla="*/ 5 h 5"/>
                </a:gdLst>
                <a:ahLst/>
                <a:cxnLst>
                  <a:cxn ang="0">
                    <a:pos x="T0" y="T1"/>
                  </a:cxn>
                  <a:cxn ang="0">
                    <a:pos x="T2" y="T3"/>
                  </a:cxn>
                  <a:cxn ang="0">
                    <a:pos x="T4" y="T5"/>
                  </a:cxn>
                  <a:cxn ang="0">
                    <a:pos x="T6" y="T7"/>
                  </a:cxn>
                  <a:cxn ang="0">
                    <a:pos x="T8" y="T9"/>
                  </a:cxn>
                </a:cxnLst>
                <a:rect l="0" t="0" r="r" b="b"/>
                <a:pathLst>
                  <a:path w="6" h="5">
                    <a:moveTo>
                      <a:pt x="3" y="5"/>
                    </a:moveTo>
                    <a:cubicBezTo>
                      <a:pt x="2" y="5"/>
                      <a:pt x="0" y="4"/>
                      <a:pt x="0" y="3"/>
                    </a:cubicBezTo>
                    <a:cubicBezTo>
                      <a:pt x="0" y="1"/>
                      <a:pt x="1" y="0"/>
                      <a:pt x="3" y="0"/>
                    </a:cubicBezTo>
                    <a:cubicBezTo>
                      <a:pt x="4" y="0"/>
                      <a:pt x="6" y="1"/>
                      <a:pt x="6" y="3"/>
                    </a:cubicBezTo>
                    <a:cubicBezTo>
                      <a:pt x="6" y="4"/>
                      <a:pt x="5" y="5"/>
                      <a:pt x="3"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26" name="Freeform 3311">
                <a:extLst>
                  <a:ext uri="{FF2B5EF4-FFF2-40B4-BE49-F238E27FC236}">
                    <a16:creationId xmlns:a16="http://schemas.microsoft.com/office/drawing/2014/main" id="{2BE1C482-689D-FFDF-0D7E-80F2E578761B}"/>
                  </a:ext>
                </a:extLst>
              </p:cNvPr>
              <p:cNvSpPr>
                <a:spLocks/>
              </p:cNvSpPr>
              <p:nvPr/>
            </p:nvSpPr>
            <p:spPr bwMode="auto">
              <a:xfrm>
                <a:off x="9184842" y="2195843"/>
                <a:ext cx="33106" cy="38623"/>
              </a:xfrm>
              <a:custGeom>
                <a:avLst/>
                <a:gdLst>
                  <a:gd name="T0" fmla="*/ 3 w 5"/>
                  <a:gd name="T1" fmla="*/ 6 h 6"/>
                  <a:gd name="T2" fmla="*/ 0 w 5"/>
                  <a:gd name="T3" fmla="*/ 3 h 6"/>
                  <a:gd name="T4" fmla="*/ 2 w 5"/>
                  <a:gd name="T5" fmla="*/ 0 h 6"/>
                  <a:gd name="T6" fmla="*/ 5 w 5"/>
                  <a:gd name="T7" fmla="*/ 3 h 6"/>
                  <a:gd name="T8" fmla="*/ 3 w 5"/>
                  <a:gd name="T9" fmla="*/ 6 h 6"/>
                </a:gdLst>
                <a:ahLst/>
                <a:cxnLst>
                  <a:cxn ang="0">
                    <a:pos x="T0" y="T1"/>
                  </a:cxn>
                  <a:cxn ang="0">
                    <a:pos x="T2" y="T3"/>
                  </a:cxn>
                  <a:cxn ang="0">
                    <a:pos x="T4" y="T5"/>
                  </a:cxn>
                  <a:cxn ang="0">
                    <a:pos x="T6" y="T7"/>
                  </a:cxn>
                  <a:cxn ang="0">
                    <a:pos x="T8" y="T9"/>
                  </a:cxn>
                </a:cxnLst>
                <a:rect l="0" t="0" r="r" b="b"/>
                <a:pathLst>
                  <a:path w="5" h="6">
                    <a:moveTo>
                      <a:pt x="3" y="6"/>
                    </a:moveTo>
                    <a:cubicBezTo>
                      <a:pt x="1" y="6"/>
                      <a:pt x="0" y="5"/>
                      <a:pt x="0" y="3"/>
                    </a:cubicBezTo>
                    <a:cubicBezTo>
                      <a:pt x="0" y="2"/>
                      <a:pt x="1" y="0"/>
                      <a:pt x="2" y="0"/>
                    </a:cubicBezTo>
                    <a:cubicBezTo>
                      <a:pt x="4" y="0"/>
                      <a:pt x="5" y="1"/>
                      <a:pt x="5" y="3"/>
                    </a:cubicBezTo>
                    <a:cubicBezTo>
                      <a:pt x="5" y="4"/>
                      <a:pt x="4" y="5"/>
                      <a:pt x="3"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27" name="Freeform 3312">
                <a:extLst>
                  <a:ext uri="{FF2B5EF4-FFF2-40B4-BE49-F238E27FC236}">
                    <a16:creationId xmlns:a16="http://schemas.microsoft.com/office/drawing/2014/main" id="{A613BEC2-DFD3-CFE7-BCF1-A696506A4566}"/>
                  </a:ext>
                </a:extLst>
              </p:cNvPr>
              <p:cNvSpPr>
                <a:spLocks/>
              </p:cNvSpPr>
              <p:nvPr/>
            </p:nvSpPr>
            <p:spPr bwMode="auto">
              <a:xfrm>
                <a:off x="8337887" y="391581"/>
                <a:ext cx="41382" cy="41382"/>
              </a:xfrm>
              <a:custGeom>
                <a:avLst/>
                <a:gdLst>
                  <a:gd name="T0" fmla="*/ 3 w 6"/>
                  <a:gd name="T1" fmla="*/ 6 h 6"/>
                  <a:gd name="T2" fmla="*/ 0 w 6"/>
                  <a:gd name="T3" fmla="*/ 3 h 6"/>
                  <a:gd name="T4" fmla="*/ 3 w 6"/>
                  <a:gd name="T5" fmla="*/ 0 h 6"/>
                  <a:gd name="T6" fmla="*/ 6 w 6"/>
                  <a:gd name="T7" fmla="*/ 3 h 6"/>
                  <a:gd name="T8" fmla="*/ 3 w 6"/>
                  <a:gd name="T9" fmla="*/ 6 h 6"/>
                </a:gdLst>
                <a:ahLst/>
                <a:cxnLst>
                  <a:cxn ang="0">
                    <a:pos x="T0" y="T1"/>
                  </a:cxn>
                  <a:cxn ang="0">
                    <a:pos x="T2" y="T3"/>
                  </a:cxn>
                  <a:cxn ang="0">
                    <a:pos x="T4" y="T5"/>
                  </a:cxn>
                  <a:cxn ang="0">
                    <a:pos x="T6" y="T7"/>
                  </a:cxn>
                  <a:cxn ang="0">
                    <a:pos x="T8" y="T9"/>
                  </a:cxn>
                </a:cxnLst>
                <a:rect l="0" t="0" r="r" b="b"/>
                <a:pathLst>
                  <a:path w="6" h="6">
                    <a:moveTo>
                      <a:pt x="3" y="6"/>
                    </a:moveTo>
                    <a:cubicBezTo>
                      <a:pt x="2" y="6"/>
                      <a:pt x="1" y="5"/>
                      <a:pt x="0" y="3"/>
                    </a:cubicBezTo>
                    <a:cubicBezTo>
                      <a:pt x="0" y="2"/>
                      <a:pt x="1" y="0"/>
                      <a:pt x="3" y="0"/>
                    </a:cubicBezTo>
                    <a:cubicBezTo>
                      <a:pt x="4" y="0"/>
                      <a:pt x="6" y="1"/>
                      <a:pt x="6" y="3"/>
                    </a:cubicBezTo>
                    <a:cubicBezTo>
                      <a:pt x="6" y="4"/>
                      <a:pt x="5" y="5"/>
                      <a:pt x="3"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28" name="Freeform 3313">
                <a:extLst>
                  <a:ext uri="{FF2B5EF4-FFF2-40B4-BE49-F238E27FC236}">
                    <a16:creationId xmlns:a16="http://schemas.microsoft.com/office/drawing/2014/main" id="{FE096664-3335-5F1F-80EA-E74AE0E2C470}"/>
                  </a:ext>
                </a:extLst>
              </p:cNvPr>
              <p:cNvSpPr>
                <a:spLocks/>
              </p:cNvSpPr>
              <p:nvPr/>
            </p:nvSpPr>
            <p:spPr bwMode="auto">
              <a:xfrm>
                <a:off x="8255123" y="661945"/>
                <a:ext cx="19312" cy="24829"/>
              </a:xfrm>
              <a:custGeom>
                <a:avLst/>
                <a:gdLst>
                  <a:gd name="T0" fmla="*/ 2 w 3"/>
                  <a:gd name="T1" fmla="*/ 4 h 4"/>
                  <a:gd name="T2" fmla="*/ 0 w 3"/>
                  <a:gd name="T3" fmla="*/ 2 h 4"/>
                  <a:gd name="T4" fmla="*/ 1 w 3"/>
                  <a:gd name="T5" fmla="*/ 0 h 4"/>
                  <a:gd name="T6" fmla="*/ 3 w 3"/>
                  <a:gd name="T7" fmla="*/ 2 h 4"/>
                  <a:gd name="T8" fmla="*/ 2 w 3"/>
                  <a:gd name="T9" fmla="*/ 4 h 4"/>
                </a:gdLst>
                <a:ahLst/>
                <a:cxnLst>
                  <a:cxn ang="0">
                    <a:pos x="T0" y="T1"/>
                  </a:cxn>
                  <a:cxn ang="0">
                    <a:pos x="T2" y="T3"/>
                  </a:cxn>
                  <a:cxn ang="0">
                    <a:pos x="T4" y="T5"/>
                  </a:cxn>
                  <a:cxn ang="0">
                    <a:pos x="T6" y="T7"/>
                  </a:cxn>
                  <a:cxn ang="0">
                    <a:pos x="T8" y="T9"/>
                  </a:cxn>
                </a:cxnLst>
                <a:rect l="0" t="0" r="r" b="b"/>
                <a:pathLst>
                  <a:path w="3" h="4">
                    <a:moveTo>
                      <a:pt x="2" y="4"/>
                    </a:moveTo>
                    <a:cubicBezTo>
                      <a:pt x="1" y="4"/>
                      <a:pt x="0" y="3"/>
                      <a:pt x="0" y="2"/>
                    </a:cubicBezTo>
                    <a:cubicBezTo>
                      <a:pt x="0" y="1"/>
                      <a:pt x="0" y="0"/>
                      <a:pt x="1" y="0"/>
                    </a:cubicBezTo>
                    <a:cubicBezTo>
                      <a:pt x="2" y="0"/>
                      <a:pt x="3" y="1"/>
                      <a:pt x="3" y="2"/>
                    </a:cubicBezTo>
                    <a:cubicBezTo>
                      <a:pt x="3" y="3"/>
                      <a:pt x="3" y="4"/>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29" name="Freeform 3314">
                <a:extLst>
                  <a:ext uri="{FF2B5EF4-FFF2-40B4-BE49-F238E27FC236}">
                    <a16:creationId xmlns:a16="http://schemas.microsoft.com/office/drawing/2014/main" id="{4DE1644B-4D61-66C6-497D-D5D9795D2AF5}"/>
                  </a:ext>
                </a:extLst>
              </p:cNvPr>
              <p:cNvSpPr>
                <a:spLocks/>
              </p:cNvSpPr>
              <p:nvPr/>
            </p:nvSpPr>
            <p:spPr bwMode="auto">
              <a:xfrm>
                <a:off x="8307540" y="148806"/>
                <a:ext cx="24829" cy="27588"/>
              </a:xfrm>
              <a:custGeom>
                <a:avLst/>
                <a:gdLst>
                  <a:gd name="T0" fmla="*/ 2 w 4"/>
                  <a:gd name="T1" fmla="*/ 4 h 4"/>
                  <a:gd name="T2" fmla="*/ 0 w 4"/>
                  <a:gd name="T3" fmla="*/ 2 h 4"/>
                  <a:gd name="T4" fmla="*/ 2 w 4"/>
                  <a:gd name="T5" fmla="*/ 0 h 4"/>
                  <a:gd name="T6" fmla="*/ 4 w 4"/>
                  <a:gd name="T7" fmla="*/ 2 h 4"/>
                  <a:gd name="T8" fmla="*/ 2 w 4"/>
                  <a:gd name="T9" fmla="*/ 4 h 4"/>
                </a:gdLst>
                <a:ahLst/>
                <a:cxnLst>
                  <a:cxn ang="0">
                    <a:pos x="T0" y="T1"/>
                  </a:cxn>
                  <a:cxn ang="0">
                    <a:pos x="T2" y="T3"/>
                  </a:cxn>
                  <a:cxn ang="0">
                    <a:pos x="T4" y="T5"/>
                  </a:cxn>
                  <a:cxn ang="0">
                    <a:pos x="T6" y="T7"/>
                  </a:cxn>
                  <a:cxn ang="0">
                    <a:pos x="T8" y="T9"/>
                  </a:cxn>
                </a:cxnLst>
                <a:rect l="0" t="0" r="r" b="b"/>
                <a:pathLst>
                  <a:path w="4" h="4">
                    <a:moveTo>
                      <a:pt x="2" y="4"/>
                    </a:moveTo>
                    <a:cubicBezTo>
                      <a:pt x="1" y="4"/>
                      <a:pt x="0" y="3"/>
                      <a:pt x="0" y="2"/>
                    </a:cubicBezTo>
                    <a:cubicBezTo>
                      <a:pt x="0" y="1"/>
                      <a:pt x="1" y="0"/>
                      <a:pt x="2" y="0"/>
                    </a:cubicBezTo>
                    <a:cubicBezTo>
                      <a:pt x="3" y="0"/>
                      <a:pt x="4" y="0"/>
                      <a:pt x="4" y="2"/>
                    </a:cubicBezTo>
                    <a:cubicBezTo>
                      <a:pt x="4" y="3"/>
                      <a:pt x="3" y="3"/>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30" name="Freeform 3315">
                <a:extLst>
                  <a:ext uri="{FF2B5EF4-FFF2-40B4-BE49-F238E27FC236}">
                    <a16:creationId xmlns:a16="http://schemas.microsoft.com/office/drawing/2014/main" id="{500BB9E9-97EA-2F35-0D9F-047C3415C30C}"/>
                  </a:ext>
                </a:extLst>
              </p:cNvPr>
              <p:cNvSpPr>
                <a:spLocks/>
              </p:cNvSpPr>
              <p:nvPr/>
            </p:nvSpPr>
            <p:spPr bwMode="auto">
              <a:xfrm>
                <a:off x="8622044" y="253641"/>
                <a:ext cx="24829" cy="27588"/>
              </a:xfrm>
              <a:custGeom>
                <a:avLst/>
                <a:gdLst>
                  <a:gd name="T0" fmla="*/ 2 w 4"/>
                  <a:gd name="T1" fmla="*/ 4 h 4"/>
                  <a:gd name="T2" fmla="*/ 0 w 4"/>
                  <a:gd name="T3" fmla="*/ 2 h 4"/>
                  <a:gd name="T4" fmla="*/ 1 w 4"/>
                  <a:gd name="T5" fmla="*/ 0 h 4"/>
                  <a:gd name="T6" fmla="*/ 3 w 4"/>
                  <a:gd name="T7" fmla="*/ 2 h 4"/>
                  <a:gd name="T8" fmla="*/ 2 w 4"/>
                  <a:gd name="T9" fmla="*/ 4 h 4"/>
                </a:gdLst>
                <a:ahLst/>
                <a:cxnLst>
                  <a:cxn ang="0">
                    <a:pos x="T0" y="T1"/>
                  </a:cxn>
                  <a:cxn ang="0">
                    <a:pos x="T2" y="T3"/>
                  </a:cxn>
                  <a:cxn ang="0">
                    <a:pos x="T4" y="T5"/>
                  </a:cxn>
                  <a:cxn ang="0">
                    <a:pos x="T6" y="T7"/>
                  </a:cxn>
                  <a:cxn ang="0">
                    <a:pos x="T8" y="T9"/>
                  </a:cxn>
                </a:cxnLst>
                <a:rect l="0" t="0" r="r" b="b"/>
                <a:pathLst>
                  <a:path w="4" h="4">
                    <a:moveTo>
                      <a:pt x="2" y="4"/>
                    </a:moveTo>
                    <a:cubicBezTo>
                      <a:pt x="1" y="4"/>
                      <a:pt x="0" y="3"/>
                      <a:pt x="0" y="2"/>
                    </a:cubicBezTo>
                    <a:cubicBezTo>
                      <a:pt x="0" y="1"/>
                      <a:pt x="0" y="0"/>
                      <a:pt x="1" y="0"/>
                    </a:cubicBezTo>
                    <a:cubicBezTo>
                      <a:pt x="2" y="0"/>
                      <a:pt x="3" y="1"/>
                      <a:pt x="3" y="2"/>
                    </a:cubicBezTo>
                    <a:cubicBezTo>
                      <a:pt x="4" y="3"/>
                      <a:pt x="3" y="4"/>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31" name="Freeform 3316">
                <a:extLst>
                  <a:ext uri="{FF2B5EF4-FFF2-40B4-BE49-F238E27FC236}">
                    <a16:creationId xmlns:a16="http://schemas.microsoft.com/office/drawing/2014/main" id="{D08EE6B3-FBD8-45A8-95EB-ED8494ADC513}"/>
                  </a:ext>
                </a:extLst>
              </p:cNvPr>
              <p:cNvSpPr>
                <a:spLocks/>
              </p:cNvSpPr>
              <p:nvPr/>
            </p:nvSpPr>
            <p:spPr bwMode="auto">
              <a:xfrm>
                <a:off x="8947584" y="-151904"/>
                <a:ext cx="27588" cy="27588"/>
              </a:xfrm>
              <a:custGeom>
                <a:avLst/>
                <a:gdLst>
                  <a:gd name="T0" fmla="*/ 3 w 4"/>
                  <a:gd name="T1" fmla="*/ 4 h 4"/>
                  <a:gd name="T2" fmla="*/ 0 w 4"/>
                  <a:gd name="T3" fmla="*/ 2 h 4"/>
                  <a:gd name="T4" fmla="*/ 2 w 4"/>
                  <a:gd name="T5" fmla="*/ 0 h 4"/>
                  <a:gd name="T6" fmla="*/ 4 w 4"/>
                  <a:gd name="T7" fmla="*/ 2 h 4"/>
                  <a:gd name="T8" fmla="*/ 3 w 4"/>
                  <a:gd name="T9" fmla="*/ 4 h 4"/>
                </a:gdLst>
                <a:ahLst/>
                <a:cxnLst>
                  <a:cxn ang="0">
                    <a:pos x="T0" y="T1"/>
                  </a:cxn>
                  <a:cxn ang="0">
                    <a:pos x="T2" y="T3"/>
                  </a:cxn>
                  <a:cxn ang="0">
                    <a:pos x="T4" y="T5"/>
                  </a:cxn>
                  <a:cxn ang="0">
                    <a:pos x="T6" y="T7"/>
                  </a:cxn>
                  <a:cxn ang="0">
                    <a:pos x="T8" y="T9"/>
                  </a:cxn>
                </a:cxnLst>
                <a:rect l="0" t="0" r="r" b="b"/>
                <a:pathLst>
                  <a:path w="4" h="4">
                    <a:moveTo>
                      <a:pt x="3" y="4"/>
                    </a:moveTo>
                    <a:cubicBezTo>
                      <a:pt x="1" y="4"/>
                      <a:pt x="1" y="3"/>
                      <a:pt x="0" y="2"/>
                    </a:cubicBezTo>
                    <a:cubicBezTo>
                      <a:pt x="0" y="1"/>
                      <a:pt x="1" y="0"/>
                      <a:pt x="2" y="0"/>
                    </a:cubicBezTo>
                    <a:cubicBezTo>
                      <a:pt x="3" y="0"/>
                      <a:pt x="4" y="1"/>
                      <a:pt x="4" y="2"/>
                    </a:cubicBezTo>
                    <a:cubicBezTo>
                      <a:pt x="4" y="3"/>
                      <a:pt x="4" y="4"/>
                      <a:pt x="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32" name="Oval 3317">
                <a:extLst>
                  <a:ext uri="{FF2B5EF4-FFF2-40B4-BE49-F238E27FC236}">
                    <a16:creationId xmlns:a16="http://schemas.microsoft.com/office/drawing/2014/main" id="{DDC6D426-A7E8-8DD5-05D3-D0E7B514CFCE}"/>
                  </a:ext>
                </a:extLst>
              </p:cNvPr>
              <p:cNvSpPr>
                <a:spLocks noChangeArrowheads="1"/>
              </p:cNvSpPr>
              <p:nvPr/>
            </p:nvSpPr>
            <p:spPr bwMode="auto">
              <a:xfrm>
                <a:off x="8150288" y="537798"/>
                <a:ext cx="24829" cy="2482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33" name="Freeform 3318">
                <a:extLst>
                  <a:ext uri="{FF2B5EF4-FFF2-40B4-BE49-F238E27FC236}">
                    <a16:creationId xmlns:a16="http://schemas.microsoft.com/office/drawing/2014/main" id="{03C10077-426C-95AD-18FD-14F5DF159E3A}"/>
                  </a:ext>
                </a:extLst>
              </p:cNvPr>
              <p:cNvSpPr>
                <a:spLocks/>
              </p:cNvSpPr>
              <p:nvPr/>
            </p:nvSpPr>
            <p:spPr bwMode="auto">
              <a:xfrm>
                <a:off x="7821989" y="1042661"/>
                <a:ext cx="24829" cy="24829"/>
              </a:xfrm>
              <a:custGeom>
                <a:avLst/>
                <a:gdLst>
                  <a:gd name="T0" fmla="*/ 2 w 4"/>
                  <a:gd name="T1" fmla="*/ 4 h 4"/>
                  <a:gd name="T2" fmla="*/ 0 w 4"/>
                  <a:gd name="T3" fmla="*/ 3 h 4"/>
                  <a:gd name="T4" fmla="*/ 2 w 4"/>
                  <a:gd name="T5" fmla="*/ 1 h 4"/>
                  <a:gd name="T6" fmla="*/ 4 w 4"/>
                  <a:gd name="T7" fmla="*/ 2 h 4"/>
                  <a:gd name="T8" fmla="*/ 2 w 4"/>
                  <a:gd name="T9" fmla="*/ 4 h 4"/>
                </a:gdLst>
                <a:ahLst/>
                <a:cxnLst>
                  <a:cxn ang="0">
                    <a:pos x="T0" y="T1"/>
                  </a:cxn>
                  <a:cxn ang="0">
                    <a:pos x="T2" y="T3"/>
                  </a:cxn>
                  <a:cxn ang="0">
                    <a:pos x="T4" y="T5"/>
                  </a:cxn>
                  <a:cxn ang="0">
                    <a:pos x="T6" y="T7"/>
                  </a:cxn>
                  <a:cxn ang="0">
                    <a:pos x="T8" y="T9"/>
                  </a:cxn>
                </a:cxnLst>
                <a:rect l="0" t="0" r="r" b="b"/>
                <a:pathLst>
                  <a:path w="4" h="4">
                    <a:moveTo>
                      <a:pt x="2" y="4"/>
                    </a:moveTo>
                    <a:cubicBezTo>
                      <a:pt x="1" y="4"/>
                      <a:pt x="0" y="4"/>
                      <a:pt x="0" y="3"/>
                    </a:cubicBezTo>
                    <a:cubicBezTo>
                      <a:pt x="0" y="2"/>
                      <a:pt x="1" y="1"/>
                      <a:pt x="2" y="1"/>
                    </a:cubicBezTo>
                    <a:cubicBezTo>
                      <a:pt x="3" y="0"/>
                      <a:pt x="4" y="1"/>
                      <a:pt x="4" y="2"/>
                    </a:cubicBezTo>
                    <a:cubicBezTo>
                      <a:pt x="4" y="3"/>
                      <a:pt x="3" y="4"/>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34" name="Freeform 3319">
                <a:extLst>
                  <a:ext uri="{FF2B5EF4-FFF2-40B4-BE49-F238E27FC236}">
                    <a16:creationId xmlns:a16="http://schemas.microsoft.com/office/drawing/2014/main" id="{15684F7F-BBEF-57F9-0F73-71070B7E6AB1}"/>
                  </a:ext>
                </a:extLst>
              </p:cNvPr>
              <p:cNvSpPr>
                <a:spLocks/>
              </p:cNvSpPr>
              <p:nvPr/>
            </p:nvSpPr>
            <p:spPr bwMode="auto">
              <a:xfrm>
                <a:off x="8404098" y="1177842"/>
                <a:ext cx="27588" cy="27588"/>
              </a:xfrm>
              <a:custGeom>
                <a:avLst/>
                <a:gdLst>
                  <a:gd name="T0" fmla="*/ 3 w 4"/>
                  <a:gd name="T1" fmla="*/ 4 h 4"/>
                  <a:gd name="T2" fmla="*/ 1 w 4"/>
                  <a:gd name="T3" fmla="*/ 3 h 4"/>
                  <a:gd name="T4" fmla="*/ 2 w 4"/>
                  <a:gd name="T5" fmla="*/ 0 h 4"/>
                  <a:gd name="T6" fmla="*/ 4 w 4"/>
                  <a:gd name="T7" fmla="*/ 2 h 4"/>
                  <a:gd name="T8" fmla="*/ 3 w 4"/>
                  <a:gd name="T9" fmla="*/ 4 h 4"/>
                </a:gdLst>
                <a:ahLst/>
                <a:cxnLst>
                  <a:cxn ang="0">
                    <a:pos x="T0" y="T1"/>
                  </a:cxn>
                  <a:cxn ang="0">
                    <a:pos x="T2" y="T3"/>
                  </a:cxn>
                  <a:cxn ang="0">
                    <a:pos x="T4" y="T5"/>
                  </a:cxn>
                  <a:cxn ang="0">
                    <a:pos x="T6" y="T7"/>
                  </a:cxn>
                  <a:cxn ang="0">
                    <a:pos x="T8" y="T9"/>
                  </a:cxn>
                </a:cxnLst>
                <a:rect l="0" t="0" r="r" b="b"/>
                <a:pathLst>
                  <a:path w="4" h="4">
                    <a:moveTo>
                      <a:pt x="3" y="4"/>
                    </a:moveTo>
                    <a:cubicBezTo>
                      <a:pt x="2" y="4"/>
                      <a:pt x="1" y="4"/>
                      <a:pt x="1" y="3"/>
                    </a:cubicBezTo>
                    <a:cubicBezTo>
                      <a:pt x="0" y="1"/>
                      <a:pt x="1" y="1"/>
                      <a:pt x="2" y="0"/>
                    </a:cubicBezTo>
                    <a:cubicBezTo>
                      <a:pt x="3" y="0"/>
                      <a:pt x="4" y="1"/>
                      <a:pt x="4" y="2"/>
                    </a:cubicBezTo>
                    <a:cubicBezTo>
                      <a:pt x="4" y="3"/>
                      <a:pt x="4" y="4"/>
                      <a:pt x="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35" name="Freeform 3320">
                <a:extLst>
                  <a:ext uri="{FF2B5EF4-FFF2-40B4-BE49-F238E27FC236}">
                    <a16:creationId xmlns:a16="http://schemas.microsoft.com/office/drawing/2014/main" id="{9F002AC9-0F7E-A9D8-AB2F-25558F3DCACB}"/>
                  </a:ext>
                </a:extLst>
              </p:cNvPr>
              <p:cNvSpPr>
                <a:spLocks/>
              </p:cNvSpPr>
              <p:nvPr/>
            </p:nvSpPr>
            <p:spPr bwMode="auto">
              <a:xfrm>
                <a:off x="8423410" y="1848233"/>
                <a:ext cx="27588" cy="24829"/>
              </a:xfrm>
              <a:custGeom>
                <a:avLst/>
                <a:gdLst>
                  <a:gd name="T0" fmla="*/ 2 w 4"/>
                  <a:gd name="T1" fmla="*/ 4 h 4"/>
                  <a:gd name="T2" fmla="*/ 0 w 4"/>
                  <a:gd name="T3" fmla="*/ 2 h 4"/>
                  <a:gd name="T4" fmla="*/ 2 w 4"/>
                  <a:gd name="T5" fmla="*/ 0 h 4"/>
                  <a:gd name="T6" fmla="*/ 4 w 4"/>
                  <a:gd name="T7" fmla="*/ 1 h 4"/>
                  <a:gd name="T8" fmla="*/ 2 w 4"/>
                  <a:gd name="T9" fmla="*/ 4 h 4"/>
                </a:gdLst>
                <a:ahLst/>
                <a:cxnLst>
                  <a:cxn ang="0">
                    <a:pos x="T0" y="T1"/>
                  </a:cxn>
                  <a:cxn ang="0">
                    <a:pos x="T2" y="T3"/>
                  </a:cxn>
                  <a:cxn ang="0">
                    <a:pos x="T4" y="T5"/>
                  </a:cxn>
                  <a:cxn ang="0">
                    <a:pos x="T6" y="T7"/>
                  </a:cxn>
                  <a:cxn ang="0">
                    <a:pos x="T8" y="T9"/>
                  </a:cxn>
                </a:cxnLst>
                <a:rect l="0" t="0" r="r" b="b"/>
                <a:pathLst>
                  <a:path w="4" h="4">
                    <a:moveTo>
                      <a:pt x="2" y="4"/>
                    </a:moveTo>
                    <a:cubicBezTo>
                      <a:pt x="1" y="4"/>
                      <a:pt x="0" y="3"/>
                      <a:pt x="0" y="2"/>
                    </a:cubicBezTo>
                    <a:cubicBezTo>
                      <a:pt x="0" y="1"/>
                      <a:pt x="1" y="0"/>
                      <a:pt x="2" y="0"/>
                    </a:cubicBezTo>
                    <a:cubicBezTo>
                      <a:pt x="3" y="0"/>
                      <a:pt x="4" y="0"/>
                      <a:pt x="4" y="1"/>
                    </a:cubicBezTo>
                    <a:cubicBezTo>
                      <a:pt x="4" y="3"/>
                      <a:pt x="3" y="3"/>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36" name="Freeform 3321">
                <a:extLst>
                  <a:ext uri="{FF2B5EF4-FFF2-40B4-BE49-F238E27FC236}">
                    <a16:creationId xmlns:a16="http://schemas.microsoft.com/office/drawing/2014/main" id="{3C99489F-0998-3D56-2CE4-34053B828675}"/>
                  </a:ext>
                </a:extLst>
              </p:cNvPr>
              <p:cNvSpPr>
                <a:spLocks/>
              </p:cNvSpPr>
              <p:nvPr/>
            </p:nvSpPr>
            <p:spPr bwMode="auto">
              <a:xfrm>
                <a:off x="12186427" y="3230397"/>
                <a:ext cx="44141" cy="52417"/>
              </a:xfrm>
              <a:custGeom>
                <a:avLst/>
                <a:gdLst>
                  <a:gd name="T0" fmla="*/ 0 w 7"/>
                  <a:gd name="T1" fmla="*/ 3 h 8"/>
                  <a:gd name="T2" fmla="*/ 4 w 7"/>
                  <a:gd name="T3" fmla="*/ 1 h 8"/>
                  <a:gd name="T4" fmla="*/ 7 w 7"/>
                  <a:gd name="T5" fmla="*/ 5 h 8"/>
                  <a:gd name="T6" fmla="*/ 2 w 7"/>
                  <a:gd name="T7" fmla="*/ 7 h 8"/>
                  <a:gd name="T8" fmla="*/ 0 w 7"/>
                  <a:gd name="T9" fmla="*/ 3 h 8"/>
                </a:gdLst>
                <a:ahLst/>
                <a:cxnLst>
                  <a:cxn ang="0">
                    <a:pos x="T0" y="T1"/>
                  </a:cxn>
                  <a:cxn ang="0">
                    <a:pos x="T2" y="T3"/>
                  </a:cxn>
                  <a:cxn ang="0">
                    <a:pos x="T4" y="T5"/>
                  </a:cxn>
                  <a:cxn ang="0">
                    <a:pos x="T6" y="T7"/>
                  </a:cxn>
                  <a:cxn ang="0">
                    <a:pos x="T8" y="T9"/>
                  </a:cxn>
                </a:cxnLst>
                <a:rect l="0" t="0" r="r" b="b"/>
                <a:pathLst>
                  <a:path w="7" h="8">
                    <a:moveTo>
                      <a:pt x="0" y="3"/>
                    </a:moveTo>
                    <a:cubicBezTo>
                      <a:pt x="1" y="1"/>
                      <a:pt x="3" y="0"/>
                      <a:pt x="4" y="1"/>
                    </a:cubicBezTo>
                    <a:cubicBezTo>
                      <a:pt x="6" y="1"/>
                      <a:pt x="7" y="3"/>
                      <a:pt x="7" y="5"/>
                    </a:cubicBezTo>
                    <a:cubicBezTo>
                      <a:pt x="6" y="7"/>
                      <a:pt x="4" y="8"/>
                      <a:pt x="2" y="7"/>
                    </a:cubicBezTo>
                    <a:cubicBezTo>
                      <a:pt x="1" y="7"/>
                      <a:pt x="0" y="5"/>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37" name="Freeform 3322">
                <a:extLst>
                  <a:ext uri="{FF2B5EF4-FFF2-40B4-BE49-F238E27FC236}">
                    <a16:creationId xmlns:a16="http://schemas.microsoft.com/office/drawing/2014/main" id="{52777EF5-7E2B-47AC-C6CC-B93EB55662DC}"/>
                  </a:ext>
                </a:extLst>
              </p:cNvPr>
              <p:cNvSpPr>
                <a:spLocks/>
              </p:cNvSpPr>
              <p:nvPr/>
            </p:nvSpPr>
            <p:spPr bwMode="auto">
              <a:xfrm>
                <a:off x="11529830" y="3459378"/>
                <a:ext cx="46900" cy="52417"/>
              </a:xfrm>
              <a:custGeom>
                <a:avLst/>
                <a:gdLst>
                  <a:gd name="T0" fmla="*/ 0 w 7"/>
                  <a:gd name="T1" fmla="*/ 3 h 8"/>
                  <a:gd name="T2" fmla="*/ 4 w 7"/>
                  <a:gd name="T3" fmla="*/ 1 h 8"/>
                  <a:gd name="T4" fmla="*/ 7 w 7"/>
                  <a:gd name="T5" fmla="*/ 5 h 8"/>
                  <a:gd name="T6" fmla="*/ 2 w 7"/>
                  <a:gd name="T7" fmla="*/ 7 h 8"/>
                  <a:gd name="T8" fmla="*/ 0 w 7"/>
                  <a:gd name="T9" fmla="*/ 3 h 8"/>
                </a:gdLst>
                <a:ahLst/>
                <a:cxnLst>
                  <a:cxn ang="0">
                    <a:pos x="T0" y="T1"/>
                  </a:cxn>
                  <a:cxn ang="0">
                    <a:pos x="T2" y="T3"/>
                  </a:cxn>
                  <a:cxn ang="0">
                    <a:pos x="T4" y="T5"/>
                  </a:cxn>
                  <a:cxn ang="0">
                    <a:pos x="T6" y="T7"/>
                  </a:cxn>
                  <a:cxn ang="0">
                    <a:pos x="T8" y="T9"/>
                  </a:cxn>
                </a:cxnLst>
                <a:rect l="0" t="0" r="r" b="b"/>
                <a:pathLst>
                  <a:path w="7" h="8">
                    <a:moveTo>
                      <a:pt x="0" y="3"/>
                    </a:moveTo>
                    <a:cubicBezTo>
                      <a:pt x="1" y="1"/>
                      <a:pt x="3" y="0"/>
                      <a:pt x="4" y="1"/>
                    </a:cubicBezTo>
                    <a:cubicBezTo>
                      <a:pt x="6" y="1"/>
                      <a:pt x="7" y="3"/>
                      <a:pt x="7" y="5"/>
                    </a:cubicBezTo>
                    <a:cubicBezTo>
                      <a:pt x="6" y="7"/>
                      <a:pt x="4" y="8"/>
                      <a:pt x="2" y="7"/>
                    </a:cubicBezTo>
                    <a:cubicBezTo>
                      <a:pt x="1" y="7"/>
                      <a:pt x="0" y="5"/>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38" name="Freeform 3323">
                <a:extLst>
                  <a:ext uri="{FF2B5EF4-FFF2-40B4-BE49-F238E27FC236}">
                    <a16:creationId xmlns:a16="http://schemas.microsoft.com/office/drawing/2014/main" id="{B5A74ED6-8117-91BA-3AF8-BF906DD27C73}"/>
                  </a:ext>
                </a:extLst>
              </p:cNvPr>
              <p:cNvSpPr>
                <a:spLocks/>
              </p:cNvSpPr>
              <p:nvPr/>
            </p:nvSpPr>
            <p:spPr bwMode="auto">
              <a:xfrm>
                <a:off x="12296779" y="3525590"/>
                <a:ext cx="38623" cy="38623"/>
              </a:xfrm>
              <a:custGeom>
                <a:avLst/>
                <a:gdLst>
                  <a:gd name="T0" fmla="*/ 0 w 6"/>
                  <a:gd name="T1" fmla="*/ 2 h 6"/>
                  <a:gd name="T2" fmla="*/ 3 w 6"/>
                  <a:gd name="T3" fmla="*/ 1 h 6"/>
                  <a:gd name="T4" fmla="*/ 5 w 6"/>
                  <a:gd name="T5" fmla="*/ 4 h 6"/>
                  <a:gd name="T6" fmla="*/ 2 w 6"/>
                  <a:gd name="T7" fmla="*/ 6 h 6"/>
                  <a:gd name="T8" fmla="*/ 0 w 6"/>
                  <a:gd name="T9" fmla="*/ 2 h 6"/>
                </a:gdLst>
                <a:ahLst/>
                <a:cxnLst>
                  <a:cxn ang="0">
                    <a:pos x="T0" y="T1"/>
                  </a:cxn>
                  <a:cxn ang="0">
                    <a:pos x="T2" y="T3"/>
                  </a:cxn>
                  <a:cxn ang="0">
                    <a:pos x="T4" y="T5"/>
                  </a:cxn>
                  <a:cxn ang="0">
                    <a:pos x="T6" y="T7"/>
                  </a:cxn>
                  <a:cxn ang="0">
                    <a:pos x="T8" y="T9"/>
                  </a:cxn>
                </a:cxnLst>
                <a:rect l="0" t="0" r="r" b="b"/>
                <a:pathLst>
                  <a:path w="6" h="6">
                    <a:moveTo>
                      <a:pt x="0" y="2"/>
                    </a:moveTo>
                    <a:cubicBezTo>
                      <a:pt x="0" y="1"/>
                      <a:pt x="2" y="0"/>
                      <a:pt x="3" y="1"/>
                    </a:cubicBezTo>
                    <a:cubicBezTo>
                      <a:pt x="5" y="1"/>
                      <a:pt x="6" y="3"/>
                      <a:pt x="5" y="4"/>
                    </a:cubicBezTo>
                    <a:cubicBezTo>
                      <a:pt x="5" y="5"/>
                      <a:pt x="3" y="6"/>
                      <a:pt x="2" y="6"/>
                    </a:cubicBezTo>
                    <a:cubicBezTo>
                      <a:pt x="0" y="5"/>
                      <a:pt x="0" y="4"/>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39" name="Freeform 3324">
                <a:extLst>
                  <a:ext uri="{FF2B5EF4-FFF2-40B4-BE49-F238E27FC236}">
                    <a16:creationId xmlns:a16="http://schemas.microsoft.com/office/drawing/2014/main" id="{73162E3E-4E72-99BB-12E6-2909C4E61372}"/>
                  </a:ext>
                </a:extLst>
              </p:cNvPr>
              <p:cNvSpPr>
                <a:spLocks/>
              </p:cNvSpPr>
              <p:nvPr/>
            </p:nvSpPr>
            <p:spPr bwMode="auto">
              <a:xfrm>
                <a:off x="11830540" y="3826300"/>
                <a:ext cx="41382" cy="38623"/>
              </a:xfrm>
              <a:custGeom>
                <a:avLst/>
                <a:gdLst>
                  <a:gd name="T0" fmla="*/ 0 w 6"/>
                  <a:gd name="T1" fmla="*/ 3 h 6"/>
                  <a:gd name="T2" fmla="*/ 3 w 6"/>
                  <a:gd name="T3" fmla="*/ 1 h 6"/>
                  <a:gd name="T4" fmla="*/ 5 w 6"/>
                  <a:gd name="T5" fmla="*/ 4 h 6"/>
                  <a:gd name="T6" fmla="*/ 2 w 6"/>
                  <a:gd name="T7" fmla="*/ 6 h 6"/>
                  <a:gd name="T8" fmla="*/ 0 w 6"/>
                  <a:gd name="T9" fmla="*/ 3 h 6"/>
                </a:gdLst>
                <a:ahLst/>
                <a:cxnLst>
                  <a:cxn ang="0">
                    <a:pos x="T0" y="T1"/>
                  </a:cxn>
                  <a:cxn ang="0">
                    <a:pos x="T2" y="T3"/>
                  </a:cxn>
                  <a:cxn ang="0">
                    <a:pos x="T4" y="T5"/>
                  </a:cxn>
                  <a:cxn ang="0">
                    <a:pos x="T6" y="T7"/>
                  </a:cxn>
                  <a:cxn ang="0">
                    <a:pos x="T8" y="T9"/>
                  </a:cxn>
                </a:cxnLst>
                <a:rect l="0" t="0" r="r" b="b"/>
                <a:pathLst>
                  <a:path w="6" h="6">
                    <a:moveTo>
                      <a:pt x="0" y="3"/>
                    </a:moveTo>
                    <a:cubicBezTo>
                      <a:pt x="1" y="1"/>
                      <a:pt x="2" y="0"/>
                      <a:pt x="3" y="1"/>
                    </a:cubicBezTo>
                    <a:cubicBezTo>
                      <a:pt x="5" y="1"/>
                      <a:pt x="6" y="3"/>
                      <a:pt x="5" y="4"/>
                    </a:cubicBezTo>
                    <a:cubicBezTo>
                      <a:pt x="5" y="5"/>
                      <a:pt x="3" y="6"/>
                      <a:pt x="2" y="6"/>
                    </a:cubicBezTo>
                    <a:cubicBezTo>
                      <a:pt x="0" y="5"/>
                      <a:pt x="0" y="4"/>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40" name="Freeform 3325">
                <a:extLst>
                  <a:ext uri="{FF2B5EF4-FFF2-40B4-BE49-F238E27FC236}">
                    <a16:creationId xmlns:a16="http://schemas.microsoft.com/office/drawing/2014/main" id="{4B6716E7-1B21-46EF-3F8E-61AF7407E183}"/>
                  </a:ext>
                </a:extLst>
              </p:cNvPr>
              <p:cNvSpPr>
                <a:spLocks/>
              </p:cNvSpPr>
              <p:nvPr/>
            </p:nvSpPr>
            <p:spPr bwMode="auto">
              <a:xfrm>
                <a:off x="12820953" y="3177980"/>
                <a:ext cx="33106" cy="38623"/>
              </a:xfrm>
              <a:custGeom>
                <a:avLst/>
                <a:gdLst>
                  <a:gd name="T0" fmla="*/ 0 w 5"/>
                  <a:gd name="T1" fmla="*/ 2 h 6"/>
                  <a:gd name="T2" fmla="*/ 3 w 5"/>
                  <a:gd name="T3" fmla="*/ 0 h 6"/>
                  <a:gd name="T4" fmla="*/ 5 w 5"/>
                  <a:gd name="T5" fmla="*/ 4 h 6"/>
                  <a:gd name="T6" fmla="*/ 2 w 5"/>
                  <a:gd name="T7" fmla="*/ 5 h 6"/>
                  <a:gd name="T8" fmla="*/ 0 w 5"/>
                  <a:gd name="T9" fmla="*/ 2 h 6"/>
                </a:gdLst>
                <a:ahLst/>
                <a:cxnLst>
                  <a:cxn ang="0">
                    <a:pos x="T0" y="T1"/>
                  </a:cxn>
                  <a:cxn ang="0">
                    <a:pos x="T2" y="T3"/>
                  </a:cxn>
                  <a:cxn ang="0">
                    <a:pos x="T4" y="T5"/>
                  </a:cxn>
                  <a:cxn ang="0">
                    <a:pos x="T6" y="T7"/>
                  </a:cxn>
                  <a:cxn ang="0">
                    <a:pos x="T8" y="T9"/>
                  </a:cxn>
                </a:cxnLst>
                <a:rect l="0" t="0" r="r" b="b"/>
                <a:pathLst>
                  <a:path w="5" h="6">
                    <a:moveTo>
                      <a:pt x="0" y="2"/>
                    </a:moveTo>
                    <a:cubicBezTo>
                      <a:pt x="0" y="1"/>
                      <a:pt x="2" y="0"/>
                      <a:pt x="3" y="0"/>
                    </a:cubicBezTo>
                    <a:cubicBezTo>
                      <a:pt x="5" y="1"/>
                      <a:pt x="5" y="2"/>
                      <a:pt x="5" y="4"/>
                    </a:cubicBezTo>
                    <a:cubicBezTo>
                      <a:pt x="5" y="5"/>
                      <a:pt x="3" y="6"/>
                      <a:pt x="2" y="5"/>
                    </a:cubicBezTo>
                    <a:cubicBezTo>
                      <a:pt x="0" y="5"/>
                      <a:pt x="0" y="3"/>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41" name="Freeform 3326">
                <a:extLst>
                  <a:ext uri="{FF2B5EF4-FFF2-40B4-BE49-F238E27FC236}">
                    <a16:creationId xmlns:a16="http://schemas.microsoft.com/office/drawing/2014/main" id="{FC5ABFD1-0554-C649-DC2D-E387C46C6F43}"/>
                  </a:ext>
                </a:extLst>
              </p:cNvPr>
              <p:cNvSpPr>
                <a:spLocks/>
              </p:cNvSpPr>
              <p:nvPr/>
            </p:nvSpPr>
            <p:spPr bwMode="auto">
              <a:xfrm>
                <a:off x="12525761" y="3169703"/>
                <a:ext cx="38623" cy="41382"/>
              </a:xfrm>
              <a:custGeom>
                <a:avLst/>
                <a:gdLst>
                  <a:gd name="T0" fmla="*/ 0 w 6"/>
                  <a:gd name="T1" fmla="*/ 2 h 6"/>
                  <a:gd name="T2" fmla="*/ 4 w 6"/>
                  <a:gd name="T3" fmla="*/ 0 h 6"/>
                  <a:gd name="T4" fmla="*/ 5 w 6"/>
                  <a:gd name="T5" fmla="*/ 4 h 6"/>
                  <a:gd name="T6" fmla="*/ 2 w 6"/>
                  <a:gd name="T7" fmla="*/ 5 h 6"/>
                  <a:gd name="T8" fmla="*/ 0 w 6"/>
                  <a:gd name="T9" fmla="*/ 2 h 6"/>
                </a:gdLst>
                <a:ahLst/>
                <a:cxnLst>
                  <a:cxn ang="0">
                    <a:pos x="T0" y="T1"/>
                  </a:cxn>
                  <a:cxn ang="0">
                    <a:pos x="T2" y="T3"/>
                  </a:cxn>
                  <a:cxn ang="0">
                    <a:pos x="T4" y="T5"/>
                  </a:cxn>
                  <a:cxn ang="0">
                    <a:pos x="T6" y="T7"/>
                  </a:cxn>
                  <a:cxn ang="0">
                    <a:pos x="T8" y="T9"/>
                  </a:cxn>
                </a:cxnLst>
                <a:rect l="0" t="0" r="r" b="b"/>
                <a:pathLst>
                  <a:path w="6" h="6">
                    <a:moveTo>
                      <a:pt x="0" y="2"/>
                    </a:moveTo>
                    <a:cubicBezTo>
                      <a:pt x="1" y="1"/>
                      <a:pt x="2" y="0"/>
                      <a:pt x="4" y="0"/>
                    </a:cubicBezTo>
                    <a:cubicBezTo>
                      <a:pt x="5" y="1"/>
                      <a:pt x="6" y="2"/>
                      <a:pt x="5" y="4"/>
                    </a:cubicBezTo>
                    <a:cubicBezTo>
                      <a:pt x="5" y="5"/>
                      <a:pt x="4" y="6"/>
                      <a:pt x="2" y="5"/>
                    </a:cubicBezTo>
                    <a:cubicBezTo>
                      <a:pt x="1" y="5"/>
                      <a:pt x="0" y="3"/>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42" name="Freeform 3327">
                <a:extLst>
                  <a:ext uri="{FF2B5EF4-FFF2-40B4-BE49-F238E27FC236}">
                    <a16:creationId xmlns:a16="http://schemas.microsoft.com/office/drawing/2014/main" id="{3ECD79A7-9FDC-5D9D-18AF-E7A10574CC8E}"/>
                  </a:ext>
                </a:extLst>
              </p:cNvPr>
              <p:cNvSpPr>
                <a:spLocks/>
              </p:cNvSpPr>
              <p:nvPr/>
            </p:nvSpPr>
            <p:spPr bwMode="auto">
              <a:xfrm>
                <a:off x="11033244" y="3368337"/>
                <a:ext cx="38623" cy="38623"/>
              </a:xfrm>
              <a:custGeom>
                <a:avLst/>
                <a:gdLst>
                  <a:gd name="T0" fmla="*/ 0 w 6"/>
                  <a:gd name="T1" fmla="*/ 2 h 6"/>
                  <a:gd name="T2" fmla="*/ 3 w 6"/>
                  <a:gd name="T3" fmla="*/ 1 h 6"/>
                  <a:gd name="T4" fmla="*/ 5 w 6"/>
                  <a:gd name="T5" fmla="*/ 4 h 6"/>
                  <a:gd name="T6" fmla="*/ 2 w 6"/>
                  <a:gd name="T7" fmla="*/ 6 h 6"/>
                  <a:gd name="T8" fmla="*/ 0 w 6"/>
                  <a:gd name="T9" fmla="*/ 2 h 6"/>
                </a:gdLst>
                <a:ahLst/>
                <a:cxnLst>
                  <a:cxn ang="0">
                    <a:pos x="T0" y="T1"/>
                  </a:cxn>
                  <a:cxn ang="0">
                    <a:pos x="T2" y="T3"/>
                  </a:cxn>
                  <a:cxn ang="0">
                    <a:pos x="T4" y="T5"/>
                  </a:cxn>
                  <a:cxn ang="0">
                    <a:pos x="T6" y="T7"/>
                  </a:cxn>
                  <a:cxn ang="0">
                    <a:pos x="T8" y="T9"/>
                  </a:cxn>
                </a:cxnLst>
                <a:rect l="0" t="0" r="r" b="b"/>
                <a:pathLst>
                  <a:path w="6" h="6">
                    <a:moveTo>
                      <a:pt x="0" y="2"/>
                    </a:moveTo>
                    <a:cubicBezTo>
                      <a:pt x="0" y="1"/>
                      <a:pt x="2" y="0"/>
                      <a:pt x="3" y="1"/>
                    </a:cubicBezTo>
                    <a:cubicBezTo>
                      <a:pt x="5" y="1"/>
                      <a:pt x="6" y="3"/>
                      <a:pt x="5" y="4"/>
                    </a:cubicBezTo>
                    <a:cubicBezTo>
                      <a:pt x="5" y="5"/>
                      <a:pt x="3" y="6"/>
                      <a:pt x="2" y="6"/>
                    </a:cubicBezTo>
                    <a:cubicBezTo>
                      <a:pt x="0" y="5"/>
                      <a:pt x="0" y="4"/>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43" name="Freeform 3328">
                <a:extLst>
                  <a:ext uri="{FF2B5EF4-FFF2-40B4-BE49-F238E27FC236}">
                    <a16:creationId xmlns:a16="http://schemas.microsoft.com/office/drawing/2014/main" id="{79138D22-C199-109D-950F-E0642ACB8E8A}"/>
                  </a:ext>
                </a:extLst>
              </p:cNvPr>
              <p:cNvSpPr>
                <a:spLocks/>
              </p:cNvSpPr>
              <p:nvPr/>
            </p:nvSpPr>
            <p:spPr bwMode="auto">
              <a:xfrm>
                <a:off x="10829092" y="3773883"/>
                <a:ext cx="38623" cy="38623"/>
              </a:xfrm>
              <a:custGeom>
                <a:avLst/>
                <a:gdLst>
                  <a:gd name="T0" fmla="*/ 1 w 6"/>
                  <a:gd name="T1" fmla="*/ 2 h 6"/>
                  <a:gd name="T2" fmla="*/ 4 w 6"/>
                  <a:gd name="T3" fmla="*/ 0 h 6"/>
                  <a:gd name="T4" fmla="*/ 6 w 6"/>
                  <a:gd name="T5" fmla="*/ 3 h 6"/>
                  <a:gd name="T6" fmla="*/ 2 w 6"/>
                  <a:gd name="T7" fmla="*/ 5 h 6"/>
                  <a:gd name="T8" fmla="*/ 1 w 6"/>
                  <a:gd name="T9" fmla="*/ 2 h 6"/>
                </a:gdLst>
                <a:ahLst/>
                <a:cxnLst>
                  <a:cxn ang="0">
                    <a:pos x="T0" y="T1"/>
                  </a:cxn>
                  <a:cxn ang="0">
                    <a:pos x="T2" y="T3"/>
                  </a:cxn>
                  <a:cxn ang="0">
                    <a:pos x="T4" y="T5"/>
                  </a:cxn>
                  <a:cxn ang="0">
                    <a:pos x="T6" y="T7"/>
                  </a:cxn>
                  <a:cxn ang="0">
                    <a:pos x="T8" y="T9"/>
                  </a:cxn>
                </a:cxnLst>
                <a:rect l="0" t="0" r="r" b="b"/>
                <a:pathLst>
                  <a:path w="6" h="6">
                    <a:moveTo>
                      <a:pt x="1" y="2"/>
                    </a:moveTo>
                    <a:cubicBezTo>
                      <a:pt x="1" y="1"/>
                      <a:pt x="3" y="0"/>
                      <a:pt x="4" y="0"/>
                    </a:cubicBezTo>
                    <a:cubicBezTo>
                      <a:pt x="5" y="1"/>
                      <a:pt x="6" y="2"/>
                      <a:pt x="6" y="3"/>
                    </a:cubicBezTo>
                    <a:cubicBezTo>
                      <a:pt x="5" y="5"/>
                      <a:pt x="4" y="6"/>
                      <a:pt x="2" y="5"/>
                    </a:cubicBezTo>
                    <a:cubicBezTo>
                      <a:pt x="1" y="5"/>
                      <a:pt x="0" y="3"/>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44" name="Freeform 3329">
                <a:extLst>
                  <a:ext uri="{FF2B5EF4-FFF2-40B4-BE49-F238E27FC236}">
                    <a16:creationId xmlns:a16="http://schemas.microsoft.com/office/drawing/2014/main" id="{5072DF4B-D315-8AD2-3420-54D2905A515A}"/>
                  </a:ext>
                </a:extLst>
              </p:cNvPr>
              <p:cNvSpPr>
                <a:spLocks/>
              </p:cNvSpPr>
              <p:nvPr/>
            </p:nvSpPr>
            <p:spPr bwMode="auto">
              <a:xfrm>
                <a:off x="12815436" y="3635942"/>
                <a:ext cx="38623" cy="38623"/>
              </a:xfrm>
              <a:custGeom>
                <a:avLst/>
                <a:gdLst>
                  <a:gd name="T0" fmla="*/ 0 w 6"/>
                  <a:gd name="T1" fmla="*/ 2 h 6"/>
                  <a:gd name="T2" fmla="*/ 4 w 6"/>
                  <a:gd name="T3" fmla="*/ 0 h 6"/>
                  <a:gd name="T4" fmla="*/ 5 w 6"/>
                  <a:gd name="T5" fmla="*/ 4 h 6"/>
                  <a:gd name="T6" fmla="*/ 2 w 6"/>
                  <a:gd name="T7" fmla="*/ 6 h 6"/>
                  <a:gd name="T8" fmla="*/ 0 w 6"/>
                  <a:gd name="T9" fmla="*/ 2 h 6"/>
                </a:gdLst>
                <a:ahLst/>
                <a:cxnLst>
                  <a:cxn ang="0">
                    <a:pos x="T0" y="T1"/>
                  </a:cxn>
                  <a:cxn ang="0">
                    <a:pos x="T2" y="T3"/>
                  </a:cxn>
                  <a:cxn ang="0">
                    <a:pos x="T4" y="T5"/>
                  </a:cxn>
                  <a:cxn ang="0">
                    <a:pos x="T6" y="T7"/>
                  </a:cxn>
                  <a:cxn ang="0">
                    <a:pos x="T8" y="T9"/>
                  </a:cxn>
                </a:cxnLst>
                <a:rect l="0" t="0" r="r" b="b"/>
                <a:pathLst>
                  <a:path w="6" h="6">
                    <a:moveTo>
                      <a:pt x="0" y="2"/>
                    </a:moveTo>
                    <a:cubicBezTo>
                      <a:pt x="1" y="1"/>
                      <a:pt x="2" y="0"/>
                      <a:pt x="4" y="0"/>
                    </a:cubicBezTo>
                    <a:cubicBezTo>
                      <a:pt x="5" y="1"/>
                      <a:pt x="6" y="2"/>
                      <a:pt x="5" y="4"/>
                    </a:cubicBezTo>
                    <a:cubicBezTo>
                      <a:pt x="5" y="5"/>
                      <a:pt x="4" y="6"/>
                      <a:pt x="2" y="6"/>
                    </a:cubicBezTo>
                    <a:cubicBezTo>
                      <a:pt x="1" y="5"/>
                      <a:pt x="0" y="4"/>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45" name="Freeform 3330">
                <a:extLst>
                  <a:ext uri="{FF2B5EF4-FFF2-40B4-BE49-F238E27FC236}">
                    <a16:creationId xmlns:a16="http://schemas.microsoft.com/office/drawing/2014/main" id="{A0A12F52-3B55-4E79-9066-70D47E17E69C}"/>
                  </a:ext>
                </a:extLst>
              </p:cNvPr>
              <p:cNvSpPr>
                <a:spLocks/>
              </p:cNvSpPr>
              <p:nvPr/>
            </p:nvSpPr>
            <p:spPr bwMode="auto">
              <a:xfrm>
                <a:off x="12605766" y="3459378"/>
                <a:ext cx="33106" cy="24829"/>
              </a:xfrm>
              <a:custGeom>
                <a:avLst/>
                <a:gdLst>
                  <a:gd name="T0" fmla="*/ 1 w 5"/>
                  <a:gd name="T1" fmla="*/ 1 h 4"/>
                  <a:gd name="T2" fmla="*/ 3 w 5"/>
                  <a:gd name="T3" fmla="*/ 0 h 4"/>
                  <a:gd name="T4" fmla="*/ 4 w 5"/>
                  <a:gd name="T5" fmla="*/ 2 h 4"/>
                  <a:gd name="T6" fmla="*/ 2 w 5"/>
                  <a:gd name="T7" fmla="*/ 4 h 4"/>
                  <a:gd name="T8" fmla="*/ 1 w 5"/>
                  <a:gd name="T9" fmla="*/ 1 h 4"/>
                </a:gdLst>
                <a:ahLst/>
                <a:cxnLst>
                  <a:cxn ang="0">
                    <a:pos x="T0" y="T1"/>
                  </a:cxn>
                  <a:cxn ang="0">
                    <a:pos x="T2" y="T3"/>
                  </a:cxn>
                  <a:cxn ang="0">
                    <a:pos x="T4" y="T5"/>
                  </a:cxn>
                  <a:cxn ang="0">
                    <a:pos x="T6" y="T7"/>
                  </a:cxn>
                  <a:cxn ang="0">
                    <a:pos x="T8" y="T9"/>
                  </a:cxn>
                </a:cxnLst>
                <a:rect l="0" t="0" r="r" b="b"/>
                <a:pathLst>
                  <a:path w="5" h="4">
                    <a:moveTo>
                      <a:pt x="1" y="1"/>
                    </a:moveTo>
                    <a:cubicBezTo>
                      <a:pt x="1" y="0"/>
                      <a:pt x="2" y="0"/>
                      <a:pt x="3" y="0"/>
                    </a:cubicBezTo>
                    <a:cubicBezTo>
                      <a:pt x="4" y="0"/>
                      <a:pt x="5" y="1"/>
                      <a:pt x="4" y="2"/>
                    </a:cubicBezTo>
                    <a:cubicBezTo>
                      <a:pt x="4" y="3"/>
                      <a:pt x="3" y="4"/>
                      <a:pt x="2" y="4"/>
                    </a:cubicBezTo>
                    <a:cubicBezTo>
                      <a:pt x="1" y="3"/>
                      <a:pt x="0" y="2"/>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46" name="Freeform 3331">
                <a:extLst>
                  <a:ext uri="{FF2B5EF4-FFF2-40B4-BE49-F238E27FC236}">
                    <a16:creationId xmlns:a16="http://schemas.microsoft.com/office/drawing/2014/main" id="{ABD106C0-D7C2-43F7-B6F6-61CE37453B36}"/>
                  </a:ext>
                </a:extLst>
              </p:cNvPr>
              <p:cNvSpPr>
                <a:spLocks/>
              </p:cNvSpPr>
              <p:nvPr/>
            </p:nvSpPr>
            <p:spPr bwMode="auto">
              <a:xfrm>
                <a:off x="13069246" y="3693877"/>
                <a:ext cx="27588" cy="27588"/>
              </a:xfrm>
              <a:custGeom>
                <a:avLst/>
                <a:gdLst>
                  <a:gd name="T0" fmla="*/ 0 w 4"/>
                  <a:gd name="T1" fmla="*/ 1 h 4"/>
                  <a:gd name="T2" fmla="*/ 2 w 4"/>
                  <a:gd name="T3" fmla="*/ 0 h 4"/>
                  <a:gd name="T4" fmla="*/ 4 w 4"/>
                  <a:gd name="T5" fmla="*/ 2 h 4"/>
                  <a:gd name="T6" fmla="*/ 1 w 4"/>
                  <a:gd name="T7" fmla="*/ 4 h 4"/>
                  <a:gd name="T8" fmla="*/ 0 w 4"/>
                  <a:gd name="T9" fmla="*/ 1 h 4"/>
                </a:gdLst>
                <a:ahLst/>
                <a:cxnLst>
                  <a:cxn ang="0">
                    <a:pos x="T0" y="T1"/>
                  </a:cxn>
                  <a:cxn ang="0">
                    <a:pos x="T2" y="T3"/>
                  </a:cxn>
                  <a:cxn ang="0">
                    <a:pos x="T4" y="T5"/>
                  </a:cxn>
                  <a:cxn ang="0">
                    <a:pos x="T6" y="T7"/>
                  </a:cxn>
                  <a:cxn ang="0">
                    <a:pos x="T8" y="T9"/>
                  </a:cxn>
                </a:cxnLst>
                <a:rect l="0" t="0" r="r" b="b"/>
                <a:pathLst>
                  <a:path w="4" h="4">
                    <a:moveTo>
                      <a:pt x="0" y="1"/>
                    </a:moveTo>
                    <a:cubicBezTo>
                      <a:pt x="0" y="0"/>
                      <a:pt x="1" y="0"/>
                      <a:pt x="2" y="0"/>
                    </a:cubicBezTo>
                    <a:cubicBezTo>
                      <a:pt x="3" y="0"/>
                      <a:pt x="4" y="1"/>
                      <a:pt x="4" y="2"/>
                    </a:cubicBezTo>
                    <a:cubicBezTo>
                      <a:pt x="3" y="3"/>
                      <a:pt x="2" y="4"/>
                      <a:pt x="1" y="4"/>
                    </a:cubicBezTo>
                    <a:cubicBezTo>
                      <a:pt x="0" y="3"/>
                      <a:pt x="0" y="2"/>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47" name="Freeform 3332">
                <a:extLst>
                  <a:ext uri="{FF2B5EF4-FFF2-40B4-BE49-F238E27FC236}">
                    <a16:creationId xmlns:a16="http://schemas.microsoft.com/office/drawing/2014/main" id="{4C41C7F3-2981-A131-39CD-1ECC1EF7AB55}"/>
                  </a:ext>
                </a:extLst>
              </p:cNvPr>
              <p:cNvSpPr>
                <a:spLocks/>
              </p:cNvSpPr>
              <p:nvPr/>
            </p:nvSpPr>
            <p:spPr bwMode="auto">
              <a:xfrm>
                <a:off x="12763018" y="3406961"/>
                <a:ext cx="24829" cy="33106"/>
              </a:xfrm>
              <a:custGeom>
                <a:avLst/>
                <a:gdLst>
                  <a:gd name="T0" fmla="*/ 0 w 4"/>
                  <a:gd name="T1" fmla="*/ 2 h 5"/>
                  <a:gd name="T2" fmla="*/ 2 w 4"/>
                  <a:gd name="T3" fmla="*/ 1 h 5"/>
                  <a:gd name="T4" fmla="*/ 4 w 4"/>
                  <a:gd name="T5" fmla="*/ 3 h 5"/>
                  <a:gd name="T6" fmla="*/ 1 w 4"/>
                  <a:gd name="T7" fmla="*/ 4 h 5"/>
                  <a:gd name="T8" fmla="*/ 0 w 4"/>
                  <a:gd name="T9" fmla="*/ 2 h 5"/>
                </a:gdLst>
                <a:ahLst/>
                <a:cxnLst>
                  <a:cxn ang="0">
                    <a:pos x="T0" y="T1"/>
                  </a:cxn>
                  <a:cxn ang="0">
                    <a:pos x="T2" y="T3"/>
                  </a:cxn>
                  <a:cxn ang="0">
                    <a:pos x="T4" y="T5"/>
                  </a:cxn>
                  <a:cxn ang="0">
                    <a:pos x="T6" y="T7"/>
                  </a:cxn>
                  <a:cxn ang="0">
                    <a:pos x="T8" y="T9"/>
                  </a:cxn>
                </a:cxnLst>
                <a:rect l="0" t="0" r="r" b="b"/>
                <a:pathLst>
                  <a:path w="4" h="5">
                    <a:moveTo>
                      <a:pt x="0" y="2"/>
                    </a:moveTo>
                    <a:cubicBezTo>
                      <a:pt x="0" y="1"/>
                      <a:pt x="1" y="0"/>
                      <a:pt x="2" y="1"/>
                    </a:cubicBezTo>
                    <a:cubicBezTo>
                      <a:pt x="3" y="1"/>
                      <a:pt x="4" y="2"/>
                      <a:pt x="4" y="3"/>
                    </a:cubicBezTo>
                    <a:cubicBezTo>
                      <a:pt x="3" y="4"/>
                      <a:pt x="2" y="5"/>
                      <a:pt x="1" y="4"/>
                    </a:cubicBezTo>
                    <a:cubicBezTo>
                      <a:pt x="0" y="4"/>
                      <a:pt x="0" y="3"/>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48" name="Freeform 3333">
                <a:extLst>
                  <a:ext uri="{FF2B5EF4-FFF2-40B4-BE49-F238E27FC236}">
                    <a16:creationId xmlns:a16="http://schemas.microsoft.com/office/drawing/2014/main" id="{03D091C0-1994-04D1-361C-16E904350E3C}"/>
                  </a:ext>
                </a:extLst>
              </p:cNvPr>
              <p:cNvSpPr>
                <a:spLocks/>
              </p:cNvSpPr>
              <p:nvPr/>
            </p:nvSpPr>
            <p:spPr bwMode="auto">
              <a:xfrm>
                <a:off x="12407132" y="2921410"/>
                <a:ext cx="27588" cy="27588"/>
              </a:xfrm>
              <a:custGeom>
                <a:avLst/>
                <a:gdLst>
                  <a:gd name="T0" fmla="*/ 0 w 4"/>
                  <a:gd name="T1" fmla="*/ 1 h 4"/>
                  <a:gd name="T2" fmla="*/ 2 w 4"/>
                  <a:gd name="T3" fmla="*/ 0 h 4"/>
                  <a:gd name="T4" fmla="*/ 4 w 4"/>
                  <a:gd name="T5" fmla="*/ 2 h 4"/>
                  <a:gd name="T6" fmla="*/ 1 w 4"/>
                  <a:gd name="T7" fmla="*/ 4 h 4"/>
                  <a:gd name="T8" fmla="*/ 0 w 4"/>
                  <a:gd name="T9" fmla="*/ 1 h 4"/>
                </a:gdLst>
                <a:ahLst/>
                <a:cxnLst>
                  <a:cxn ang="0">
                    <a:pos x="T0" y="T1"/>
                  </a:cxn>
                  <a:cxn ang="0">
                    <a:pos x="T2" y="T3"/>
                  </a:cxn>
                  <a:cxn ang="0">
                    <a:pos x="T4" y="T5"/>
                  </a:cxn>
                  <a:cxn ang="0">
                    <a:pos x="T6" y="T7"/>
                  </a:cxn>
                  <a:cxn ang="0">
                    <a:pos x="T8" y="T9"/>
                  </a:cxn>
                </a:cxnLst>
                <a:rect l="0" t="0" r="r" b="b"/>
                <a:pathLst>
                  <a:path w="4" h="4">
                    <a:moveTo>
                      <a:pt x="0" y="1"/>
                    </a:moveTo>
                    <a:cubicBezTo>
                      <a:pt x="0" y="0"/>
                      <a:pt x="1" y="0"/>
                      <a:pt x="2" y="0"/>
                    </a:cubicBezTo>
                    <a:cubicBezTo>
                      <a:pt x="3" y="0"/>
                      <a:pt x="4" y="1"/>
                      <a:pt x="4" y="2"/>
                    </a:cubicBezTo>
                    <a:cubicBezTo>
                      <a:pt x="3" y="3"/>
                      <a:pt x="2" y="4"/>
                      <a:pt x="1" y="4"/>
                    </a:cubicBezTo>
                    <a:cubicBezTo>
                      <a:pt x="0" y="3"/>
                      <a:pt x="0" y="2"/>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49" name="Freeform 3334">
                <a:extLst>
                  <a:ext uri="{FF2B5EF4-FFF2-40B4-BE49-F238E27FC236}">
                    <a16:creationId xmlns:a16="http://schemas.microsoft.com/office/drawing/2014/main" id="{82CA59AA-AF9B-4D2A-E419-B4A20DC6526D}"/>
                  </a:ext>
                </a:extLst>
              </p:cNvPr>
              <p:cNvSpPr>
                <a:spLocks/>
              </p:cNvSpPr>
              <p:nvPr/>
            </p:nvSpPr>
            <p:spPr bwMode="auto">
              <a:xfrm>
                <a:off x="12067798" y="3420755"/>
                <a:ext cx="24829" cy="24829"/>
              </a:xfrm>
              <a:custGeom>
                <a:avLst/>
                <a:gdLst>
                  <a:gd name="T0" fmla="*/ 0 w 4"/>
                  <a:gd name="T1" fmla="*/ 1 h 4"/>
                  <a:gd name="T2" fmla="*/ 3 w 4"/>
                  <a:gd name="T3" fmla="*/ 0 h 4"/>
                  <a:gd name="T4" fmla="*/ 4 w 4"/>
                  <a:gd name="T5" fmla="*/ 2 h 4"/>
                  <a:gd name="T6" fmla="*/ 2 w 4"/>
                  <a:gd name="T7" fmla="*/ 4 h 4"/>
                  <a:gd name="T8" fmla="*/ 0 w 4"/>
                  <a:gd name="T9" fmla="*/ 1 h 4"/>
                </a:gdLst>
                <a:ahLst/>
                <a:cxnLst>
                  <a:cxn ang="0">
                    <a:pos x="T0" y="T1"/>
                  </a:cxn>
                  <a:cxn ang="0">
                    <a:pos x="T2" y="T3"/>
                  </a:cxn>
                  <a:cxn ang="0">
                    <a:pos x="T4" y="T5"/>
                  </a:cxn>
                  <a:cxn ang="0">
                    <a:pos x="T6" y="T7"/>
                  </a:cxn>
                  <a:cxn ang="0">
                    <a:pos x="T8" y="T9"/>
                  </a:cxn>
                </a:cxnLst>
                <a:rect l="0" t="0" r="r" b="b"/>
                <a:pathLst>
                  <a:path w="4" h="4">
                    <a:moveTo>
                      <a:pt x="0" y="1"/>
                    </a:moveTo>
                    <a:cubicBezTo>
                      <a:pt x="1" y="0"/>
                      <a:pt x="2" y="0"/>
                      <a:pt x="3" y="0"/>
                    </a:cubicBezTo>
                    <a:cubicBezTo>
                      <a:pt x="4" y="0"/>
                      <a:pt x="4" y="1"/>
                      <a:pt x="4" y="2"/>
                    </a:cubicBezTo>
                    <a:cubicBezTo>
                      <a:pt x="4" y="3"/>
                      <a:pt x="3" y="4"/>
                      <a:pt x="2" y="4"/>
                    </a:cubicBezTo>
                    <a:cubicBezTo>
                      <a:pt x="1" y="3"/>
                      <a:pt x="0" y="2"/>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50" name="Freeform 3335">
                <a:extLst>
                  <a:ext uri="{FF2B5EF4-FFF2-40B4-BE49-F238E27FC236}">
                    <a16:creationId xmlns:a16="http://schemas.microsoft.com/office/drawing/2014/main" id="{8ABAF01B-5746-F8B9-9F24-E569131DE63C}"/>
                  </a:ext>
                </a:extLst>
              </p:cNvPr>
              <p:cNvSpPr>
                <a:spLocks/>
              </p:cNvSpPr>
              <p:nvPr/>
            </p:nvSpPr>
            <p:spPr bwMode="auto">
              <a:xfrm>
                <a:off x="11444307" y="3197291"/>
                <a:ext cx="27588" cy="24829"/>
              </a:xfrm>
              <a:custGeom>
                <a:avLst/>
                <a:gdLst>
                  <a:gd name="T0" fmla="*/ 0 w 4"/>
                  <a:gd name="T1" fmla="*/ 1 h 4"/>
                  <a:gd name="T2" fmla="*/ 2 w 4"/>
                  <a:gd name="T3" fmla="*/ 0 h 4"/>
                  <a:gd name="T4" fmla="*/ 4 w 4"/>
                  <a:gd name="T5" fmla="*/ 2 h 4"/>
                  <a:gd name="T6" fmla="*/ 1 w 4"/>
                  <a:gd name="T7" fmla="*/ 3 h 4"/>
                  <a:gd name="T8" fmla="*/ 0 w 4"/>
                  <a:gd name="T9" fmla="*/ 1 h 4"/>
                </a:gdLst>
                <a:ahLst/>
                <a:cxnLst>
                  <a:cxn ang="0">
                    <a:pos x="T0" y="T1"/>
                  </a:cxn>
                  <a:cxn ang="0">
                    <a:pos x="T2" y="T3"/>
                  </a:cxn>
                  <a:cxn ang="0">
                    <a:pos x="T4" y="T5"/>
                  </a:cxn>
                  <a:cxn ang="0">
                    <a:pos x="T6" y="T7"/>
                  </a:cxn>
                  <a:cxn ang="0">
                    <a:pos x="T8" y="T9"/>
                  </a:cxn>
                </a:cxnLst>
                <a:rect l="0" t="0" r="r" b="b"/>
                <a:pathLst>
                  <a:path w="4" h="4">
                    <a:moveTo>
                      <a:pt x="0" y="1"/>
                    </a:moveTo>
                    <a:cubicBezTo>
                      <a:pt x="0" y="0"/>
                      <a:pt x="1" y="0"/>
                      <a:pt x="2" y="0"/>
                    </a:cubicBezTo>
                    <a:cubicBezTo>
                      <a:pt x="3" y="0"/>
                      <a:pt x="4" y="1"/>
                      <a:pt x="4" y="2"/>
                    </a:cubicBezTo>
                    <a:cubicBezTo>
                      <a:pt x="3" y="3"/>
                      <a:pt x="2" y="4"/>
                      <a:pt x="1" y="3"/>
                    </a:cubicBezTo>
                    <a:cubicBezTo>
                      <a:pt x="0" y="3"/>
                      <a:pt x="0" y="2"/>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51" name="Freeform 3336">
                <a:extLst>
                  <a:ext uri="{FF2B5EF4-FFF2-40B4-BE49-F238E27FC236}">
                    <a16:creationId xmlns:a16="http://schemas.microsoft.com/office/drawing/2014/main" id="{1F988A8C-67A7-50B8-7B6D-B3ECD1B80430}"/>
                  </a:ext>
                </a:extLst>
              </p:cNvPr>
              <p:cNvSpPr>
                <a:spLocks/>
              </p:cNvSpPr>
              <p:nvPr/>
            </p:nvSpPr>
            <p:spPr bwMode="auto">
              <a:xfrm>
                <a:off x="10481482" y="2383442"/>
                <a:ext cx="52417" cy="52417"/>
              </a:xfrm>
              <a:custGeom>
                <a:avLst/>
                <a:gdLst>
                  <a:gd name="T0" fmla="*/ 2 w 8"/>
                  <a:gd name="T1" fmla="*/ 1 h 8"/>
                  <a:gd name="T2" fmla="*/ 7 w 8"/>
                  <a:gd name="T3" fmla="*/ 3 h 8"/>
                  <a:gd name="T4" fmla="*/ 5 w 8"/>
                  <a:gd name="T5" fmla="*/ 7 h 8"/>
                  <a:gd name="T6" fmla="*/ 1 w 8"/>
                  <a:gd name="T7" fmla="*/ 6 h 8"/>
                  <a:gd name="T8" fmla="*/ 2 w 8"/>
                  <a:gd name="T9" fmla="*/ 1 h 8"/>
                </a:gdLst>
                <a:ahLst/>
                <a:cxnLst>
                  <a:cxn ang="0">
                    <a:pos x="T0" y="T1"/>
                  </a:cxn>
                  <a:cxn ang="0">
                    <a:pos x="T2" y="T3"/>
                  </a:cxn>
                  <a:cxn ang="0">
                    <a:pos x="T4" y="T5"/>
                  </a:cxn>
                  <a:cxn ang="0">
                    <a:pos x="T6" y="T7"/>
                  </a:cxn>
                  <a:cxn ang="0">
                    <a:pos x="T8" y="T9"/>
                  </a:cxn>
                </a:cxnLst>
                <a:rect l="0" t="0" r="r" b="b"/>
                <a:pathLst>
                  <a:path w="8" h="8">
                    <a:moveTo>
                      <a:pt x="2" y="1"/>
                    </a:moveTo>
                    <a:cubicBezTo>
                      <a:pt x="4" y="0"/>
                      <a:pt x="6" y="1"/>
                      <a:pt x="7" y="3"/>
                    </a:cubicBezTo>
                    <a:cubicBezTo>
                      <a:pt x="8" y="4"/>
                      <a:pt x="7" y="6"/>
                      <a:pt x="5" y="7"/>
                    </a:cubicBezTo>
                    <a:cubicBezTo>
                      <a:pt x="4" y="8"/>
                      <a:pt x="2" y="7"/>
                      <a:pt x="1" y="6"/>
                    </a:cubicBezTo>
                    <a:cubicBezTo>
                      <a:pt x="0" y="4"/>
                      <a:pt x="0" y="2"/>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52" name="Freeform 3337">
                <a:extLst>
                  <a:ext uri="{FF2B5EF4-FFF2-40B4-BE49-F238E27FC236}">
                    <a16:creationId xmlns:a16="http://schemas.microsoft.com/office/drawing/2014/main" id="{2D9FD4EA-B77E-3FF8-EC69-4DCB87D48A82}"/>
                  </a:ext>
                </a:extLst>
              </p:cNvPr>
              <p:cNvSpPr>
                <a:spLocks/>
              </p:cNvSpPr>
              <p:nvPr/>
            </p:nvSpPr>
            <p:spPr bwMode="auto">
              <a:xfrm>
                <a:off x="9852474" y="2082732"/>
                <a:ext cx="52417" cy="52417"/>
              </a:xfrm>
              <a:custGeom>
                <a:avLst/>
                <a:gdLst>
                  <a:gd name="T0" fmla="*/ 3 w 8"/>
                  <a:gd name="T1" fmla="*/ 1 h 8"/>
                  <a:gd name="T2" fmla="*/ 7 w 8"/>
                  <a:gd name="T3" fmla="*/ 3 h 8"/>
                  <a:gd name="T4" fmla="*/ 6 w 8"/>
                  <a:gd name="T5" fmla="*/ 7 h 8"/>
                  <a:gd name="T6" fmla="*/ 1 w 8"/>
                  <a:gd name="T7" fmla="*/ 6 h 8"/>
                  <a:gd name="T8" fmla="*/ 3 w 8"/>
                  <a:gd name="T9" fmla="*/ 1 h 8"/>
                </a:gdLst>
                <a:ahLst/>
                <a:cxnLst>
                  <a:cxn ang="0">
                    <a:pos x="T0" y="T1"/>
                  </a:cxn>
                  <a:cxn ang="0">
                    <a:pos x="T2" y="T3"/>
                  </a:cxn>
                  <a:cxn ang="0">
                    <a:pos x="T4" y="T5"/>
                  </a:cxn>
                  <a:cxn ang="0">
                    <a:pos x="T6" y="T7"/>
                  </a:cxn>
                  <a:cxn ang="0">
                    <a:pos x="T8" y="T9"/>
                  </a:cxn>
                </a:cxnLst>
                <a:rect l="0" t="0" r="r" b="b"/>
                <a:pathLst>
                  <a:path w="8" h="8">
                    <a:moveTo>
                      <a:pt x="3" y="1"/>
                    </a:moveTo>
                    <a:cubicBezTo>
                      <a:pt x="4" y="0"/>
                      <a:pt x="6" y="1"/>
                      <a:pt x="7" y="3"/>
                    </a:cubicBezTo>
                    <a:cubicBezTo>
                      <a:pt x="8" y="4"/>
                      <a:pt x="8" y="6"/>
                      <a:pt x="6" y="7"/>
                    </a:cubicBezTo>
                    <a:cubicBezTo>
                      <a:pt x="4" y="8"/>
                      <a:pt x="2" y="8"/>
                      <a:pt x="1" y="6"/>
                    </a:cubicBezTo>
                    <a:cubicBezTo>
                      <a:pt x="0" y="4"/>
                      <a:pt x="1" y="2"/>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53" name="Freeform 3338">
                <a:extLst>
                  <a:ext uri="{FF2B5EF4-FFF2-40B4-BE49-F238E27FC236}">
                    <a16:creationId xmlns:a16="http://schemas.microsoft.com/office/drawing/2014/main" id="{1584EB02-0CD2-114B-C440-3F3AF6075A18}"/>
                  </a:ext>
                </a:extLst>
              </p:cNvPr>
              <p:cNvSpPr>
                <a:spLocks/>
              </p:cNvSpPr>
              <p:nvPr/>
            </p:nvSpPr>
            <p:spPr bwMode="auto">
              <a:xfrm>
                <a:off x="10357336" y="2673117"/>
                <a:ext cx="38623" cy="38623"/>
              </a:xfrm>
              <a:custGeom>
                <a:avLst/>
                <a:gdLst>
                  <a:gd name="T0" fmla="*/ 2 w 6"/>
                  <a:gd name="T1" fmla="*/ 1 h 6"/>
                  <a:gd name="T2" fmla="*/ 5 w 6"/>
                  <a:gd name="T3" fmla="*/ 2 h 6"/>
                  <a:gd name="T4" fmla="*/ 4 w 6"/>
                  <a:gd name="T5" fmla="*/ 5 h 6"/>
                  <a:gd name="T6" fmla="*/ 1 w 6"/>
                  <a:gd name="T7" fmla="*/ 4 h 6"/>
                  <a:gd name="T8" fmla="*/ 2 w 6"/>
                  <a:gd name="T9" fmla="*/ 1 h 6"/>
                </a:gdLst>
                <a:ahLst/>
                <a:cxnLst>
                  <a:cxn ang="0">
                    <a:pos x="T0" y="T1"/>
                  </a:cxn>
                  <a:cxn ang="0">
                    <a:pos x="T2" y="T3"/>
                  </a:cxn>
                  <a:cxn ang="0">
                    <a:pos x="T4" y="T5"/>
                  </a:cxn>
                  <a:cxn ang="0">
                    <a:pos x="T6" y="T7"/>
                  </a:cxn>
                  <a:cxn ang="0">
                    <a:pos x="T8" y="T9"/>
                  </a:cxn>
                </a:cxnLst>
                <a:rect l="0" t="0" r="r" b="b"/>
                <a:pathLst>
                  <a:path w="6" h="6">
                    <a:moveTo>
                      <a:pt x="2" y="1"/>
                    </a:moveTo>
                    <a:cubicBezTo>
                      <a:pt x="3" y="0"/>
                      <a:pt x="5" y="0"/>
                      <a:pt x="5" y="2"/>
                    </a:cubicBezTo>
                    <a:cubicBezTo>
                      <a:pt x="6" y="3"/>
                      <a:pt x="6" y="5"/>
                      <a:pt x="4" y="5"/>
                    </a:cubicBezTo>
                    <a:cubicBezTo>
                      <a:pt x="3" y="6"/>
                      <a:pt x="1" y="5"/>
                      <a:pt x="1" y="4"/>
                    </a:cubicBezTo>
                    <a:cubicBezTo>
                      <a:pt x="0" y="3"/>
                      <a:pt x="0" y="1"/>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54" name="Freeform 3339">
                <a:extLst>
                  <a:ext uri="{FF2B5EF4-FFF2-40B4-BE49-F238E27FC236}">
                    <a16:creationId xmlns:a16="http://schemas.microsoft.com/office/drawing/2014/main" id="{3D6B1928-1475-0716-66F7-836A0CDE3062}"/>
                  </a:ext>
                </a:extLst>
              </p:cNvPr>
              <p:cNvSpPr>
                <a:spLocks/>
              </p:cNvSpPr>
              <p:nvPr/>
            </p:nvSpPr>
            <p:spPr bwMode="auto">
              <a:xfrm>
                <a:off x="9813850" y="2554488"/>
                <a:ext cx="38623" cy="38623"/>
              </a:xfrm>
              <a:custGeom>
                <a:avLst/>
                <a:gdLst>
                  <a:gd name="T0" fmla="*/ 2 w 6"/>
                  <a:gd name="T1" fmla="*/ 1 h 6"/>
                  <a:gd name="T2" fmla="*/ 5 w 6"/>
                  <a:gd name="T3" fmla="*/ 2 h 6"/>
                  <a:gd name="T4" fmla="*/ 4 w 6"/>
                  <a:gd name="T5" fmla="*/ 6 h 6"/>
                  <a:gd name="T6" fmla="*/ 1 w 6"/>
                  <a:gd name="T7" fmla="*/ 5 h 6"/>
                  <a:gd name="T8" fmla="*/ 2 w 6"/>
                  <a:gd name="T9" fmla="*/ 1 h 6"/>
                </a:gdLst>
                <a:ahLst/>
                <a:cxnLst>
                  <a:cxn ang="0">
                    <a:pos x="T0" y="T1"/>
                  </a:cxn>
                  <a:cxn ang="0">
                    <a:pos x="T2" y="T3"/>
                  </a:cxn>
                  <a:cxn ang="0">
                    <a:pos x="T4" y="T5"/>
                  </a:cxn>
                  <a:cxn ang="0">
                    <a:pos x="T6" y="T7"/>
                  </a:cxn>
                  <a:cxn ang="0">
                    <a:pos x="T8" y="T9"/>
                  </a:cxn>
                </a:cxnLst>
                <a:rect l="0" t="0" r="r" b="b"/>
                <a:pathLst>
                  <a:path w="6" h="6">
                    <a:moveTo>
                      <a:pt x="2" y="1"/>
                    </a:moveTo>
                    <a:cubicBezTo>
                      <a:pt x="3" y="0"/>
                      <a:pt x="5" y="1"/>
                      <a:pt x="5" y="2"/>
                    </a:cubicBezTo>
                    <a:cubicBezTo>
                      <a:pt x="6" y="3"/>
                      <a:pt x="6" y="5"/>
                      <a:pt x="4" y="6"/>
                    </a:cubicBezTo>
                    <a:cubicBezTo>
                      <a:pt x="3" y="6"/>
                      <a:pt x="2" y="6"/>
                      <a:pt x="1" y="5"/>
                    </a:cubicBezTo>
                    <a:cubicBezTo>
                      <a:pt x="0" y="3"/>
                      <a:pt x="1" y="2"/>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55" name="Freeform 3340">
                <a:extLst>
                  <a:ext uri="{FF2B5EF4-FFF2-40B4-BE49-F238E27FC236}">
                    <a16:creationId xmlns:a16="http://schemas.microsoft.com/office/drawing/2014/main" id="{FB01D230-4C09-278B-AEC6-79770E8DE796}"/>
                  </a:ext>
                </a:extLst>
              </p:cNvPr>
              <p:cNvSpPr>
                <a:spLocks/>
              </p:cNvSpPr>
              <p:nvPr/>
            </p:nvSpPr>
            <p:spPr bwMode="auto">
              <a:xfrm>
                <a:off x="10972551" y="2797264"/>
                <a:ext cx="41382" cy="38623"/>
              </a:xfrm>
              <a:custGeom>
                <a:avLst/>
                <a:gdLst>
                  <a:gd name="T0" fmla="*/ 2 w 6"/>
                  <a:gd name="T1" fmla="*/ 0 h 6"/>
                  <a:gd name="T2" fmla="*/ 6 w 6"/>
                  <a:gd name="T3" fmla="*/ 1 h 6"/>
                  <a:gd name="T4" fmla="*/ 4 w 6"/>
                  <a:gd name="T5" fmla="*/ 5 h 6"/>
                  <a:gd name="T6" fmla="*/ 1 w 6"/>
                  <a:gd name="T7" fmla="*/ 4 h 6"/>
                  <a:gd name="T8" fmla="*/ 2 w 6"/>
                  <a:gd name="T9" fmla="*/ 0 h 6"/>
                </a:gdLst>
                <a:ahLst/>
                <a:cxnLst>
                  <a:cxn ang="0">
                    <a:pos x="T0" y="T1"/>
                  </a:cxn>
                  <a:cxn ang="0">
                    <a:pos x="T2" y="T3"/>
                  </a:cxn>
                  <a:cxn ang="0">
                    <a:pos x="T4" y="T5"/>
                  </a:cxn>
                  <a:cxn ang="0">
                    <a:pos x="T6" y="T7"/>
                  </a:cxn>
                  <a:cxn ang="0">
                    <a:pos x="T8" y="T9"/>
                  </a:cxn>
                </a:cxnLst>
                <a:rect l="0" t="0" r="r" b="b"/>
                <a:pathLst>
                  <a:path w="6" h="6">
                    <a:moveTo>
                      <a:pt x="2" y="0"/>
                    </a:moveTo>
                    <a:cubicBezTo>
                      <a:pt x="3" y="0"/>
                      <a:pt x="5" y="0"/>
                      <a:pt x="6" y="1"/>
                    </a:cubicBezTo>
                    <a:cubicBezTo>
                      <a:pt x="6" y="3"/>
                      <a:pt x="6" y="4"/>
                      <a:pt x="4" y="5"/>
                    </a:cubicBezTo>
                    <a:cubicBezTo>
                      <a:pt x="3" y="6"/>
                      <a:pt x="2" y="5"/>
                      <a:pt x="1" y="4"/>
                    </a:cubicBezTo>
                    <a:cubicBezTo>
                      <a:pt x="0" y="3"/>
                      <a:pt x="1"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56" name="Freeform 3341">
                <a:extLst>
                  <a:ext uri="{FF2B5EF4-FFF2-40B4-BE49-F238E27FC236}">
                    <a16:creationId xmlns:a16="http://schemas.microsoft.com/office/drawing/2014/main" id="{84E92FBE-2998-0AE1-3543-845C84545F9C}"/>
                  </a:ext>
                </a:extLst>
              </p:cNvPr>
              <p:cNvSpPr>
                <a:spLocks/>
              </p:cNvSpPr>
              <p:nvPr/>
            </p:nvSpPr>
            <p:spPr bwMode="auto">
              <a:xfrm>
                <a:off x="10771157" y="2582077"/>
                <a:ext cx="38623" cy="38623"/>
              </a:xfrm>
              <a:custGeom>
                <a:avLst/>
                <a:gdLst>
                  <a:gd name="T0" fmla="*/ 2 w 6"/>
                  <a:gd name="T1" fmla="*/ 1 h 6"/>
                  <a:gd name="T2" fmla="*/ 6 w 6"/>
                  <a:gd name="T3" fmla="*/ 2 h 6"/>
                  <a:gd name="T4" fmla="*/ 5 w 6"/>
                  <a:gd name="T5" fmla="*/ 6 h 6"/>
                  <a:gd name="T6" fmla="*/ 1 w 6"/>
                  <a:gd name="T7" fmla="*/ 5 h 6"/>
                  <a:gd name="T8" fmla="*/ 2 w 6"/>
                  <a:gd name="T9" fmla="*/ 1 h 6"/>
                </a:gdLst>
                <a:ahLst/>
                <a:cxnLst>
                  <a:cxn ang="0">
                    <a:pos x="T0" y="T1"/>
                  </a:cxn>
                  <a:cxn ang="0">
                    <a:pos x="T2" y="T3"/>
                  </a:cxn>
                  <a:cxn ang="0">
                    <a:pos x="T4" y="T5"/>
                  </a:cxn>
                  <a:cxn ang="0">
                    <a:pos x="T6" y="T7"/>
                  </a:cxn>
                  <a:cxn ang="0">
                    <a:pos x="T8" y="T9"/>
                  </a:cxn>
                </a:cxnLst>
                <a:rect l="0" t="0" r="r" b="b"/>
                <a:pathLst>
                  <a:path w="6" h="6">
                    <a:moveTo>
                      <a:pt x="2" y="1"/>
                    </a:moveTo>
                    <a:cubicBezTo>
                      <a:pt x="3" y="0"/>
                      <a:pt x="5" y="1"/>
                      <a:pt x="6" y="2"/>
                    </a:cubicBezTo>
                    <a:cubicBezTo>
                      <a:pt x="6" y="3"/>
                      <a:pt x="6" y="5"/>
                      <a:pt x="5" y="6"/>
                    </a:cubicBezTo>
                    <a:cubicBezTo>
                      <a:pt x="3" y="6"/>
                      <a:pt x="2" y="6"/>
                      <a:pt x="1" y="5"/>
                    </a:cubicBezTo>
                    <a:cubicBezTo>
                      <a:pt x="0" y="3"/>
                      <a:pt x="1" y="2"/>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57" name="Freeform 3342">
                <a:extLst>
                  <a:ext uri="{FF2B5EF4-FFF2-40B4-BE49-F238E27FC236}">
                    <a16:creationId xmlns:a16="http://schemas.microsoft.com/office/drawing/2014/main" id="{02F50A24-9476-E931-5F56-054C45DE68C7}"/>
                  </a:ext>
                </a:extLst>
              </p:cNvPr>
              <p:cNvSpPr>
                <a:spLocks/>
              </p:cNvSpPr>
              <p:nvPr/>
            </p:nvSpPr>
            <p:spPr bwMode="auto">
              <a:xfrm>
                <a:off x="9571075" y="1663393"/>
                <a:ext cx="38623" cy="38623"/>
              </a:xfrm>
              <a:custGeom>
                <a:avLst/>
                <a:gdLst>
                  <a:gd name="T0" fmla="*/ 2 w 6"/>
                  <a:gd name="T1" fmla="*/ 1 h 6"/>
                  <a:gd name="T2" fmla="*/ 6 w 6"/>
                  <a:gd name="T3" fmla="*/ 2 h 6"/>
                  <a:gd name="T4" fmla="*/ 5 w 6"/>
                  <a:gd name="T5" fmla="*/ 6 h 6"/>
                  <a:gd name="T6" fmla="*/ 1 w 6"/>
                  <a:gd name="T7" fmla="*/ 5 h 6"/>
                  <a:gd name="T8" fmla="*/ 2 w 6"/>
                  <a:gd name="T9" fmla="*/ 1 h 6"/>
                </a:gdLst>
                <a:ahLst/>
                <a:cxnLst>
                  <a:cxn ang="0">
                    <a:pos x="T0" y="T1"/>
                  </a:cxn>
                  <a:cxn ang="0">
                    <a:pos x="T2" y="T3"/>
                  </a:cxn>
                  <a:cxn ang="0">
                    <a:pos x="T4" y="T5"/>
                  </a:cxn>
                  <a:cxn ang="0">
                    <a:pos x="T6" y="T7"/>
                  </a:cxn>
                  <a:cxn ang="0">
                    <a:pos x="T8" y="T9"/>
                  </a:cxn>
                </a:cxnLst>
                <a:rect l="0" t="0" r="r" b="b"/>
                <a:pathLst>
                  <a:path w="6" h="6">
                    <a:moveTo>
                      <a:pt x="2" y="1"/>
                    </a:moveTo>
                    <a:cubicBezTo>
                      <a:pt x="3" y="0"/>
                      <a:pt x="5" y="1"/>
                      <a:pt x="6" y="2"/>
                    </a:cubicBezTo>
                    <a:cubicBezTo>
                      <a:pt x="6" y="3"/>
                      <a:pt x="6" y="5"/>
                      <a:pt x="5" y="6"/>
                    </a:cubicBezTo>
                    <a:cubicBezTo>
                      <a:pt x="3" y="6"/>
                      <a:pt x="2" y="6"/>
                      <a:pt x="1" y="5"/>
                    </a:cubicBezTo>
                    <a:cubicBezTo>
                      <a:pt x="0" y="3"/>
                      <a:pt x="1" y="2"/>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58" name="Freeform 3343">
                <a:extLst>
                  <a:ext uri="{FF2B5EF4-FFF2-40B4-BE49-F238E27FC236}">
                    <a16:creationId xmlns:a16="http://schemas.microsoft.com/office/drawing/2014/main" id="{7D2021A7-135C-4153-AB23-C1BBE8329737}"/>
                  </a:ext>
                </a:extLst>
              </p:cNvPr>
              <p:cNvSpPr>
                <a:spLocks/>
              </p:cNvSpPr>
              <p:nvPr/>
            </p:nvSpPr>
            <p:spPr bwMode="auto">
              <a:xfrm>
                <a:off x="9146218" y="1806851"/>
                <a:ext cx="38623" cy="46900"/>
              </a:xfrm>
              <a:custGeom>
                <a:avLst/>
                <a:gdLst>
                  <a:gd name="T0" fmla="*/ 2 w 6"/>
                  <a:gd name="T1" fmla="*/ 1 h 7"/>
                  <a:gd name="T2" fmla="*/ 6 w 6"/>
                  <a:gd name="T3" fmla="*/ 2 h 7"/>
                  <a:gd name="T4" fmla="*/ 5 w 6"/>
                  <a:gd name="T5" fmla="*/ 6 h 7"/>
                  <a:gd name="T6" fmla="*/ 1 w 6"/>
                  <a:gd name="T7" fmla="*/ 5 h 7"/>
                  <a:gd name="T8" fmla="*/ 2 w 6"/>
                  <a:gd name="T9" fmla="*/ 1 h 7"/>
                </a:gdLst>
                <a:ahLst/>
                <a:cxnLst>
                  <a:cxn ang="0">
                    <a:pos x="T0" y="T1"/>
                  </a:cxn>
                  <a:cxn ang="0">
                    <a:pos x="T2" y="T3"/>
                  </a:cxn>
                  <a:cxn ang="0">
                    <a:pos x="T4" y="T5"/>
                  </a:cxn>
                  <a:cxn ang="0">
                    <a:pos x="T6" y="T7"/>
                  </a:cxn>
                  <a:cxn ang="0">
                    <a:pos x="T8" y="T9"/>
                  </a:cxn>
                </a:cxnLst>
                <a:rect l="0" t="0" r="r" b="b"/>
                <a:pathLst>
                  <a:path w="6" h="7">
                    <a:moveTo>
                      <a:pt x="2" y="1"/>
                    </a:moveTo>
                    <a:cubicBezTo>
                      <a:pt x="3" y="0"/>
                      <a:pt x="5" y="1"/>
                      <a:pt x="6" y="2"/>
                    </a:cubicBezTo>
                    <a:cubicBezTo>
                      <a:pt x="6" y="4"/>
                      <a:pt x="6" y="5"/>
                      <a:pt x="5" y="6"/>
                    </a:cubicBezTo>
                    <a:cubicBezTo>
                      <a:pt x="3" y="7"/>
                      <a:pt x="2" y="6"/>
                      <a:pt x="1" y="5"/>
                    </a:cubicBezTo>
                    <a:cubicBezTo>
                      <a:pt x="0" y="3"/>
                      <a:pt x="1" y="2"/>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59" name="Freeform 3344">
                <a:extLst>
                  <a:ext uri="{FF2B5EF4-FFF2-40B4-BE49-F238E27FC236}">
                    <a16:creationId xmlns:a16="http://schemas.microsoft.com/office/drawing/2014/main" id="{5C7E18ED-C8D6-E12E-7106-871705AD8E26}"/>
                  </a:ext>
                </a:extLst>
              </p:cNvPr>
              <p:cNvSpPr>
                <a:spLocks/>
              </p:cNvSpPr>
              <p:nvPr/>
            </p:nvSpPr>
            <p:spPr bwMode="auto">
              <a:xfrm>
                <a:off x="10644252" y="3117286"/>
                <a:ext cx="41382" cy="41382"/>
              </a:xfrm>
              <a:custGeom>
                <a:avLst/>
                <a:gdLst>
                  <a:gd name="T0" fmla="*/ 2 w 6"/>
                  <a:gd name="T1" fmla="*/ 1 h 6"/>
                  <a:gd name="T2" fmla="*/ 6 w 6"/>
                  <a:gd name="T3" fmla="*/ 2 h 6"/>
                  <a:gd name="T4" fmla="*/ 4 w 6"/>
                  <a:gd name="T5" fmla="*/ 5 h 6"/>
                  <a:gd name="T6" fmla="*/ 1 w 6"/>
                  <a:gd name="T7" fmla="*/ 4 h 6"/>
                  <a:gd name="T8" fmla="*/ 2 w 6"/>
                  <a:gd name="T9" fmla="*/ 1 h 6"/>
                </a:gdLst>
                <a:ahLst/>
                <a:cxnLst>
                  <a:cxn ang="0">
                    <a:pos x="T0" y="T1"/>
                  </a:cxn>
                  <a:cxn ang="0">
                    <a:pos x="T2" y="T3"/>
                  </a:cxn>
                  <a:cxn ang="0">
                    <a:pos x="T4" y="T5"/>
                  </a:cxn>
                  <a:cxn ang="0">
                    <a:pos x="T6" y="T7"/>
                  </a:cxn>
                  <a:cxn ang="0">
                    <a:pos x="T8" y="T9"/>
                  </a:cxn>
                </a:cxnLst>
                <a:rect l="0" t="0" r="r" b="b"/>
                <a:pathLst>
                  <a:path w="6" h="6">
                    <a:moveTo>
                      <a:pt x="2" y="1"/>
                    </a:moveTo>
                    <a:cubicBezTo>
                      <a:pt x="3" y="0"/>
                      <a:pt x="5" y="0"/>
                      <a:pt x="6" y="2"/>
                    </a:cubicBezTo>
                    <a:cubicBezTo>
                      <a:pt x="6" y="3"/>
                      <a:pt x="6" y="5"/>
                      <a:pt x="4" y="5"/>
                    </a:cubicBezTo>
                    <a:cubicBezTo>
                      <a:pt x="3" y="6"/>
                      <a:pt x="2" y="5"/>
                      <a:pt x="1" y="4"/>
                    </a:cubicBezTo>
                    <a:cubicBezTo>
                      <a:pt x="0" y="3"/>
                      <a:pt x="1" y="1"/>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60" name="Freeform 3345">
                <a:extLst>
                  <a:ext uri="{FF2B5EF4-FFF2-40B4-BE49-F238E27FC236}">
                    <a16:creationId xmlns:a16="http://schemas.microsoft.com/office/drawing/2014/main" id="{008E5020-4CED-C745-C82D-9D20B9F84ED7}"/>
                  </a:ext>
                </a:extLst>
              </p:cNvPr>
              <p:cNvSpPr>
                <a:spLocks/>
              </p:cNvSpPr>
              <p:nvPr/>
            </p:nvSpPr>
            <p:spPr bwMode="auto">
              <a:xfrm>
                <a:off x="10633217" y="2844164"/>
                <a:ext cx="24829" cy="24829"/>
              </a:xfrm>
              <a:custGeom>
                <a:avLst/>
                <a:gdLst>
                  <a:gd name="T0" fmla="*/ 1 w 4"/>
                  <a:gd name="T1" fmla="*/ 0 h 4"/>
                  <a:gd name="T2" fmla="*/ 4 w 4"/>
                  <a:gd name="T3" fmla="*/ 1 h 4"/>
                  <a:gd name="T4" fmla="*/ 3 w 4"/>
                  <a:gd name="T5" fmla="*/ 4 h 4"/>
                  <a:gd name="T6" fmla="*/ 0 w 4"/>
                  <a:gd name="T7" fmla="*/ 3 h 4"/>
                  <a:gd name="T8" fmla="*/ 1 w 4"/>
                  <a:gd name="T9" fmla="*/ 0 h 4"/>
                </a:gdLst>
                <a:ahLst/>
                <a:cxnLst>
                  <a:cxn ang="0">
                    <a:pos x="T0" y="T1"/>
                  </a:cxn>
                  <a:cxn ang="0">
                    <a:pos x="T2" y="T3"/>
                  </a:cxn>
                  <a:cxn ang="0">
                    <a:pos x="T4" y="T5"/>
                  </a:cxn>
                  <a:cxn ang="0">
                    <a:pos x="T6" y="T7"/>
                  </a:cxn>
                  <a:cxn ang="0">
                    <a:pos x="T8" y="T9"/>
                  </a:cxn>
                </a:cxnLst>
                <a:rect l="0" t="0" r="r" b="b"/>
                <a:pathLst>
                  <a:path w="4" h="4">
                    <a:moveTo>
                      <a:pt x="1" y="0"/>
                    </a:moveTo>
                    <a:cubicBezTo>
                      <a:pt x="2" y="0"/>
                      <a:pt x="3" y="0"/>
                      <a:pt x="4" y="1"/>
                    </a:cubicBezTo>
                    <a:cubicBezTo>
                      <a:pt x="4" y="2"/>
                      <a:pt x="4" y="3"/>
                      <a:pt x="3" y="4"/>
                    </a:cubicBezTo>
                    <a:cubicBezTo>
                      <a:pt x="2" y="4"/>
                      <a:pt x="1" y="4"/>
                      <a:pt x="0" y="3"/>
                    </a:cubicBezTo>
                    <a:cubicBezTo>
                      <a:pt x="0" y="2"/>
                      <a:pt x="0"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61" name="Freeform 3346">
                <a:extLst>
                  <a:ext uri="{FF2B5EF4-FFF2-40B4-BE49-F238E27FC236}">
                    <a16:creationId xmlns:a16="http://schemas.microsoft.com/office/drawing/2014/main" id="{6E400B2C-ACA4-587A-837F-74E86C467370}"/>
                  </a:ext>
                </a:extLst>
              </p:cNvPr>
              <p:cNvSpPr>
                <a:spLocks/>
              </p:cNvSpPr>
              <p:nvPr/>
            </p:nvSpPr>
            <p:spPr bwMode="auto">
              <a:xfrm>
                <a:off x="10790469" y="3335232"/>
                <a:ext cx="33106" cy="24829"/>
              </a:xfrm>
              <a:custGeom>
                <a:avLst/>
                <a:gdLst>
                  <a:gd name="T0" fmla="*/ 2 w 5"/>
                  <a:gd name="T1" fmla="*/ 1 h 4"/>
                  <a:gd name="T2" fmla="*/ 4 w 5"/>
                  <a:gd name="T3" fmla="*/ 1 h 4"/>
                  <a:gd name="T4" fmla="*/ 3 w 5"/>
                  <a:gd name="T5" fmla="*/ 4 h 4"/>
                  <a:gd name="T6" fmla="*/ 1 w 5"/>
                  <a:gd name="T7" fmla="*/ 3 h 4"/>
                  <a:gd name="T8" fmla="*/ 2 w 5"/>
                  <a:gd name="T9" fmla="*/ 1 h 4"/>
                </a:gdLst>
                <a:ahLst/>
                <a:cxnLst>
                  <a:cxn ang="0">
                    <a:pos x="T0" y="T1"/>
                  </a:cxn>
                  <a:cxn ang="0">
                    <a:pos x="T2" y="T3"/>
                  </a:cxn>
                  <a:cxn ang="0">
                    <a:pos x="T4" y="T5"/>
                  </a:cxn>
                  <a:cxn ang="0">
                    <a:pos x="T6" y="T7"/>
                  </a:cxn>
                  <a:cxn ang="0">
                    <a:pos x="T8" y="T9"/>
                  </a:cxn>
                </a:cxnLst>
                <a:rect l="0" t="0" r="r" b="b"/>
                <a:pathLst>
                  <a:path w="5" h="4">
                    <a:moveTo>
                      <a:pt x="2" y="1"/>
                    </a:moveTo>
                    <a:cubicBezTo>
                      <a:pt x="2" y="0"/>
                      <a:pt x="4" y="1"/>
                      <a:pt x="4" y="1"/>
                    </a:cubicBezTo>
                    <a:cubicBezTo>
                      <a:pt x="5" y="2"/>
                      <a:pt x="4" y="3"/>
                      <a:pt x="3" y="4"/>
                    </a:cubicBezTo>
                    <a:cubicBezTo>
                      <a:pt x="2" y="4"/>
                      <a:pt x="1" y="4"/>
                      <a:pt x="1" y="3"/>
                    </a:cubicBezTo>
                    <a:cubicBezTo>
                      <a:pt x="0" y="2"/>
                      <a:pt x="1" y="1"/>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62" name="Freeform 3347">
                <a:extLst>
                  <a:ext uri="{FF2B5EF4-FFF2-40B4-BE49-F238E27FC236}">
                    <a16:creationId xmlns:a16="http://schemas.microsoft.com/office/drawing/2014/main" id="{0F7748C9-48E7-A30D-7D7B-9C1702F592D8}"/>
                  </a:ext>
                </a:extLst>
              </p:cNvPr>
              <p:cNvSpPr>
                <a:spLocks/>
              </p:cNvSpPr>
              <p:nvPr/>
            </p:nvSpPr>
            <p:spPr bwMode="auto">
              <a:xfrm>
                <a:off x="10776675" y="2915893"/>
                <a:ext cx="24829" cy="33106"/>
              </a:xfrm>
              <a:custGeom>
                <a:avLst/>
                <a:gdLst>
                  <a:gd name="T0" fmla="*/ 1 w 4"/>
                  <a:gd name="T1" fmla="*/ 1 h 5"/>
                  <a:gd name="T2" fmla="*/ 4 w 4"/>
                  <a:gd name="T3" fmla="*/ 1 h 5"/>
                  <a:gd name="T4" fmla="*/ 3 w 4"/>
                  <a:gd name="T5" fmla="*/ 4 h 5"/>
                  <a:gd name="T6" fmla="*/ 0 w 4"/>
                  <a:gd name="T7" fmla="*/ 3 h 5"/>
                  <a:gd name="T8" fmla="*/ 1 w 4"/>
                  <a:gd name="T9" fmla="*/ 1 h 5"/>
                </a:gdLst>
                <a:ahLst/>
                <a:cxnLst>
                  <a:cxn ang="0">
                    <a:pos x="T0" y="T1"/>
                  </a:cxn>
                  <a:cxn ang="0">
                    <a:pos x="T2" y="T3"/>
                  </a:cxn>
                  <a:cxn ang="0">
                    <a:pos x="T4" y="T5"/>
                  </a:cxn>
                  <a:cxn ang="0">
                    <a:pos x="T6" y="T7"/>
                  </a:cxn>
                  <a:cxn ang="0">
                    <a:pos x="T8" y="T9"/>
                  </a:cxn>
                </a:cxnLst>
                <a:rect l="0" t="0" r="r" b="b"/>
                <a:pathLst>
                  <a:path w="4" h="5">
                    <a:moveTo>
                      <a:pt x="1" y="1"/>
                    </a:moveTo>
                    <a:cubicBezTo>
                      <a:pt x="2" y="0"/>
                      <a:pt x="3" y="1"/>
                      <a:pt x="4" y="1"/>
                    </a:cubicBezTo>
                    <a:cubicBezTo>
                      <a:pt x="4" y="2"/>
                      <a:pt x="4" y="4"/>
                      <a:pt x="3" y="4"/>
                    </a:cubicBezTo>
                    <a:cubicBezTo>
                      <a:pt x="2" y="5"/>
                      <a:pt x="1" y="4"/>
                      <a:pt x="0" y="3"/>
                    </a:cubicBezTo>
                    <a:cubicBezTo>
                      <a:pt x="0" y="2"/>
                      <a:pt x="0"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63" name="Freeform 3348">
                <a:extLst>
                  <a:ext uri="{FF2B5EF4-FFF2-40B4-BE49-F238E27FC236}">
                    <a16:creationId xmlns:a16="http://schemas.microsoft.com/office/drawing/2014/main" id="{0C3DB692-9820-9D70-229B-A11F7BB8A94A}"/>
                  </a:ext>
                </a:extLst>
              </p:cNvPr>
              <p:cNvSpPr>
                <a:spLocks/>
              </p:cNvSpPr>
              <p:nvPr/>
            </p:nvSpPr>
            <p:spPr bwMode="auto">
              <a:xfrm>
                <a:off x="10867716" y="2319990"/>
                <a:ext cx="33106" cy="24829"/>
              </a:xfrm>
              <a:custGeom>
                <a:avLst/>
                <a:gdLst>
                  <a:gd name="T0" fmla="*/ 2 w 5"/>
                  <a:gd name="T1" fmla="*/ 1 h 4"/>
                  <a:gd name="T2" fmla="*/ 4 w 5"/>
                  <a:gd name="T3" fmla="*/ 1 h 4"/>
                  <a:gd name="T4" fmla="*/ 3 w 5"/>
                  <a:gd name="T5" fmla="*/ 4 h 4"/>
                  <a:gd name="T6" fmla="*/ 1 w 5"/>
                  <a:gd name="T7" fmla="*/ 3 h 4"/>
                  <a:gd name="T8" fmla="*/ 2 w 5"/>
                  <a:gd name="T9" fmla="*/ 1 h 4"/>
                </a:gdLst>
                <a:ahLst/>
                <a:cxnLst>
                  <a:cxn ang="0">
                    <a:pos x="T0" y="T1"/>
                  </a:cxn>
                  <a:cxn ang="0">
                    <a:pos x="T2" y="T3"/>
                  </a:cxn>
                  <a:cxn ang="0">
                    <a:pos x="T4" y="T5"/>
                  </a:cxn>
                  <a:cxn ang="0">
                    <a:pos x="T6" y="T7"/>
                  </a:cxn>
                  <a:cxn ang="0">
                    <a:pos x="T8" y="T9"/>
                  </a:cxn>
                </a:cxnLst>
                <a:rect l="0" t="0" r="r" b="b"/>
                <a:pathLst>
                  <a:path w="5" h="4">
                    <a:moveTo>
                      <a:pt x="2" y="1"/>
                    </a:moveTo>
                    <a:cubicBezTo>
                      <a:pt x="3" y="0"/>
                      <a:pt x="4" y="1"/>
                      <a:pt x="4" y="1"/>
                    </a:cubicBezTo>
                    <a:cubicBezTo>
                      <a:pt x="5" y="2"/>
                      <a:pt x="4" y="4"/>
                      <a:pt x="3" y="4"/>
                    </a:cubicBezTo>
                    <a:cubicBezTo>
                      <a:pt x="3" y="4"/>
                      <a:pt x="1" y="4"/>
                      <a:pt x="1" y="3"/>
                    </a:cubicBezTo>
                    <a:cubicBezTo>
                      <a:pt x="0" y="2"/>
                      <a:pt x="1" y="1"/>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64" name="Freeform 3349">
                <a:extLst>
                  <a:ext uri="{FF2B5EF4-FFF2-40B4-BE49-F238E27FC236}">
                    <a16:creationId xmlns:a16="http://schemas.microsoft.com/office/drawing/2014/main" id="{73931403-EAEF-4AE6-4142-1C81096D18DF}"/>
                  </a:ext>
                </a:extLst>
              </p:cNvPr>
              <p:cNvSpPr>
                <a:spLocks/>
              </p:cNvSpPr>
              <p:nvPr/>
            </p:nvSpPr>
            <p:spPr bwMode="auto">
              <a:xfrm>
                <a:off x="10277330" y="2430342"/>
                <a:ext cx="27588" cy="33106"/>
              </a:xfrm>
              <a:custGeom>
                <a:avLst/>
                <a:gdLst>
                  <a:gd name="T0" fmla="*/ 1 w 4"/>
                  <a:gd name="T1" fmla="*/ 1 h 5"/>
                  <a:gd name="T2" fmla="*/ 4 w 4"/>
                  <a:gd name="T3" fmla="*/ 2 h 5"/>
                  <a:gd name="T4" fmla="*/ 3 w 4"/>
                  <a:gd name="T5" fmla="*/ 4 h 5"/>
                  <a:gd name="T6" fmla="*/ 1 w 4"/>
                  <a:gd name="T7" fmla="*/ 3 h 5"/>
                  <a:gd name="T8" fmla="*/ 1 w 4"/>
                  <a:gd name="T9" fmla="*/ 1 h 5"/>
                </a:gdLst>
                <a:ahLst/>
                <a:cxnLst>
                  <a:cxn ang="0">
                    <a:pos x="T0" y="T1"/>
                  </a:cxn>
                  <a:cxn ang="0">
                    <a:pos x="T2" y="T3"/>
                  </a:cxn>
                  <a:cxn ang="0">
                    <a:pos x="T4" y="T5"/>
                  </a:cxn>
                  <a:cxn ang="0">
                    <a:pos x="T6" y="T7"/>
                  </a:cxn>
                  <a:cxn ang="0">
                    <a:pos x="T8" y="T9"/>
                  </a:cxn>
                </a:cxnLst>
                <a:rect l="0" t="0" r="r" b="b"/>
                <a:pathLst>
                  <a:path w="4" h="5">
                    <a:moveTo>
                      <a:pt x="1" y="1"/>
                    </a:moveTo>
                    <a:cubicBezTo>
                      <a:pt x="2" y="0"/>
                      <a:pt x="3" y="1"/>
                      <a:pt x="4" y="2"/>
                    </a:cubicBezTo>
                    <a:cubicBezTo>
                      <a:pt x="4" y="3"/>
                      <a:pt x="4" y="4"/>
                      <a:pt x="3" y="4"/>
                    </a:cubicBezTo>
                    <a:cubicBezTo>
                      <a:pt x="2" y="5"/>
                      <a:pt x="1" y="4"/>
                      <a:pt x="1" y="3"/>
                    </a:cubicBezTo>
                    <a:cubicBezTo>
                      <a:pt x="0" y="2"/>
                      <a:pt x="0"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65" name="Freeform 3350">
                <a:extLst>
                  <a:ext uri="{FF2B5EF4-FFF2-40B4-BE49-F238E27FC236}">
                    <a16:creationId xmlns:a16="http://schemas.microsoft.com/office/drawing/2014/main" id="{87D31082-68E2-32F1-E361-4760D2FDF611}"/>
                  </a:ext>
                </a:extLst>
              </p:cNvPr>
              <p:cNvSpPr>
                <a:spLocks/>
              </p:cNvSpPr>
              <p:nvPr/>
            </p:nvSpPr>
            <p:spPr bwMode="auto">
              <a:xfrm>
                <a:off x="9995932" y="1834439"/>
                <a:ext cx="27588" cy="24829"/>
              </a:xfrm>
              <a:custGeom>
                <a:avLst/>
                <a:gdLst>
                  <a:gd name="T0" fmla="*/ 1 w 4"/>
                  <a:gd name="T1" fmla="*/ 0 h 4"/>
                  <a:gd name="T2" fmla="*/ 4 w 4"/>
                  <a:gd name="T3" fmla="*/ 1 h 4"/>
                  <a:gd name="T4" fmla="*/ 3 w 4"/>
                  <a:gd name="T5" fmla="*/ 4 h 4"/>
                  <a:gd name="T6" fmla="*/ 0 w 4"/>
                  <a:gd name="T7" fmla="*/ 3 h 4"/>
                  <a:gd name="T8" fmla="*/ 1 w 4"/>
                  <a:gd name="T9" fmla="*/ 0 h 4"/>
                </a:gdLst>
                <a:ahLst/>
                <a:cxnLst>
                  <a:cxn ang="0">
                    <a:pos x="T0" y="T1"/>
                  </a:cxn>
                  <a:cxn ang="0">
                    <a:pos x="T2" y="T3"/>
                  </a:cxn>
                  <a:cxn ang="0">
                    <a:pos x="T4" y="T5"/>
                  </a:cxn>
                  <a:cxn ang="0">
                    <a:pos x="T6" y="T7"/>
                  </a:cxn>
                  <a:cxn ang="0">
                    <a:pos x="T8" y="T9"/>
                  </a:cxn>
                </a:cxnLst>
                <a:rect l="0" t="0" r="r" b="b"/>
                <a:pathLst>
                  <a:path w="4" h="4">
                    <a:moveTo>
                      <a:pt x="1" y="0"/>
                    </a:moveTo>
                    <a:cubicBezTo>
                      <a:pt x="2" y="0"/>
                      <a:pt x="3" y="0"/>
                      <a:pt x="4" y="1"/>
                    </a:cubicBezTo>
                    <a:cubicBezTo>
                      <a:pt x="4" y="2"/>
                      <a:pt x="4" y="3"/>
                      <a:pt x="3" y="4"/>
                    </a:cubicBezTo>
                    <a:cubicBezTo>
                      <a:pt x="2" y="4"/>
                      <a:pt x="1" y="4"/>
                      <a:pt x="0" y="3"/>
                    </a:cubicBezTo>
                    <a:cubicBezTo>
                      <a:pt x="0" y="2"/>
                      <a:pt x="0"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grpSp>
      <p:sp>
        <p:nvSpPr>
          <p:cNvPr id="2" name="TextBox 1">
            <a:extLst>
              <a:ext uri="{FF2B5EF4-FFF2-40B4-BE49-F238E27FC236}">
                <a16:creationId xmlns:a16="http://schemas.microsoft.com/office/drawing/2014/main" id="{7AC339B1-821A-1800-B820-97B31B0D69B7}"/>
              </a:ext>
            </a:extLst>
          </p:cNvPr>
          <p:cNvSpPr txBox="1"/>
          <p:nvPr/>
        </p:nvSpPr>
        <p:spPr>
          <a:xfrm>
            <a:off x="404812" y="299215"/>
            <a:ext cx="4537076" cy="400110"/>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IN" sz="2000" b="1" i="0" u="none" strike="noStrike" kern="1200" cap="none" spc="0" normalizeH="0" baseline="0" noProof="0" dirty="0">
                <a:ln>
                  <a:noFill/>
                </a:ln>
                <a:solidFill>
                  <a:prstClr val="white"/>
                </a:solidFill>
                <a:effectLst/>
                <a:uLnTx/>
                <a:uFillTx/>
                <a:latin typeface="Bahnschrift" panose="020B0502040204020203" pitchFamily="34" charset="0"/>
                <a:ea typeface="+mn-ea"/>
                <a:cs typeface="+mn-cs"/>
              </a:rPr>
              <a:t>Mentors</a:t>
            </a:r>
          </a:p>
        </p:txBody>
      </p:sp>
      <p:sp>
        <p:nvSpPr>
          <p:cNvPr id="7" name="TextBox 6">
            <a:extLst>
              <a:ext uri="{FF2B5EF4-FFF2-40B4-BE49-F238E27FC236}">
                <a16:creationId xmlns:a16="http://schemas.microsoft.com/office/drawing/2014/main" id="{8B7A2BF3-4E00-325D-27B6-E2DB70169F57}"/>
              </a:ext>
            </a:extLst>
          </p:cNvPr>
          <p:cNvSpPr txBox="1"/>
          <p:nvPr/>
        </p:nvSpPr>
        <p:spPr>
          <a:xfrm>
            <a:off x="1427816" y="1397226"/>
            <a:ext cx="2668228" cy="246221"/>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srgbClr val="0044FF"/>
                </a:solidFill>
                <a:effectLst/>
                <a:uLnTx/>
                <a:uFillTx/>
                <a:latin typeface="Bahnschrift" panose="020B0502040204020203" pitchFamily="34" charset="0"/>
                <a:ea typeface="+mn-ea"/>
                <a:cs typeface="+mn-cs"/>
              </a:rPr>
              <a:t>Dr Shoaib Ehsan </a:t>
            </a:r>
            <a:endParaRPr lang="en-US" sz="1000" dirty="0">
              <a:solidFill>
                <a:srgbClr val="0044FF"/>
              </a:solidFill>
              <a:latin typeface="Bahnschrift" panose="020B0502040204020203" pitchFamily="34" charset="0"/>
            </a:endParaRPr>
          </a:p>
        </p:txBody>
      </p:sp>
      <p:sp>
        <p:nvSpPr>
          <p:cNvPr id="8" name="TextBox 7">
            <a:extLst>
              <a:ext uri="{FF2B5EF4-FFF2-40B4-BE49-F238E27FC236}">
                <a16:creationId xmlns:a16="http://schemas.microsoft.com/office/drawing/2014/main" id="{2626946E-BD36-093B-C721-3E13D471EC85}"/>
              </a:ext>
            </a:extLst>
          </p:cNvPr>
          <p:cNvSpPr txBox="1"/>
          <p:nvPr/>
        </p:nvSpPr>
        <p:spPr>
          <a:xfrm>
            <a:off x="490224" y="2489644"/>
            <a:ext cx="4348401" cy="1246495"/>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600"/>
              </a:spcAft>
              <a:buClrTx/>
              <a:buSzTx/>
              <a:buFontTx/>
              <a:buNone/>
              <a:tabLst/>
              <a:defRPr/>
            </a:pPr>
            <a:r>
              <a:rPr kumimoji="0" lang="en-IN" sz="750" b="0" i="0" u="none" strike="noStrike" kern="1200" cap="none" spc="0" normalizeH="0" baseline="0" noProof="0" dirty="0">
                <a:ln>
                  <a:noFill/>
                </a:ln>
                <a:solidFill>
                  <a:prstClr val="black"/>
                </a:solidFill>
                <a:effectLst/>
                <a:uLnTx/>
                <a:uFillTx/>
                <a:latin typeface="Bahnschrift" panose="020B0502040204020203" pitchFamily="34" charset="0"/>
                <a:ea typeface="+mn-ea"/>
                <a:cs typeface="+mn-cs"/>
              </a:rPr>
              <a:t>I am an Associate Professor of Computer Science in the Agents, Interaction and Complexity (AIC) Research Group in the School of Electronics and Computer Science at the University of Southampton. I obtained my BSc Electrical Engineering degree from the University of Engineering and Technology, Taxila (Pakistan) in 2003, and completed my PhD in Computing and Electronic Systems at the University of Essex in 2012. I am an experienced researcher having won major research accolades, including the British Machine Vision Association's Sullivan Doctoral Thesis Prize (2013), and recognition as a 'Researcher with Exceptional Promise' by the Royal Academy of Engineering (2014). I am also a Senior Member of the IEEE. I have been involved in several EPSRC, ESRC and EU projects and have made significant contributions with my expertise in multiple fields, especially computer vision, embedded systems, robotics and artificial intelligence.</a:t>
            </a:r>
            <a:endParaRPr kumimoji="0" lang="en-US" sz="750" b="0" i="0" u="none" strike="noStrike" kern="1200" cap="none" spc="0" normalizeH="0" baseline="0" noProof="0" dirty="0">
              <a:ln>
                <a:noFill/>
              </a:ln>
              <a:solidFill>
                <a:prstClr val="black"/>
              </a:solidFill>
              <a:effectLst/>
              <a:uLnTx/>
              <a:uFillTx/>
              <a:latin typeface="Bahnschrift" panose="020B0502040204020203" pitchFamily="34" charset="0"/>
              <a:ea typeface="+mn-ea"/>
              <a:cs typeface="+mn-cs"/>
            </a:endParaRPr>
          </a:p>
        </p:txBody>
      </p:sp>
      <p:sp>
        <p:nvSpPr>
          <p:cNvPr id="12" name="TextBox 11">
            <a:extLst>
              <a:ext uri="{FF2B5EF4-FFF2-40B4-BE49-F238E27FC236}">
                <a16:creationId xmlns:a16="http://schemas.microsoft.com/office/drawing/2014/main" id="{450B3643-60BC-056F-8C54-45856AEDC103}"/>
              </a:ext>
            </a:extLst>
          </p:cNvPr>
          <p:cNvSpPr txBox="1"/>
          <p:nvPr/>
        </p:nvSpPr>
        <p:spPr>
          <a:xfrm>
            <a:off x="1427816" y="1766558"/>
            <a:ext cx="2668228" cy="230832"/>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effectLst/>
                <a:uLnTx/>
                <a:uFillTx/>
                <a:latin typeface="Bahnschrift" panose="020B0502040204020203" pitchFamily="34" charset="0"/>
                <a:ea typeface="+mn-ea"/>
                <a:cs typeface="+mn-cs"/>
              </a:rPr>
              <a:t>Areas of expertise: </a:t>
            </a:r>
            <a:endParaRPr kumimoji="0" lang="en-US" sz="900" b="0" i="0" u="none" strike="noStrike" kern="1200" cap="none" spc="0" normalizeH="0" baseline="0" noProof="0" dirty="0">
              <a:ln>
                <a:noFill/>
              </a:ln>
              <a:effectLst/>
              <a:uLnTx/>
              <a:uFillTx/>
              <a:latin typeface="Bahnschrift" panose="020B0502040204020203" pitchFamily="34" charset="0"/>
              <a:ea typeface="+mn-ea"/>
              <a:cs typeface="+mn-cs"/>
            </a:endParaRPr>
          </a:p>
        </p:txBody>
      </p:sp>
      <p:sp>
        <p:nvSpPr>
          <p:cNvPr id="13" name="TextBox 12">
            <a:extLst>
              <a:ext uri="{FF2B5EF4-FFF2-40B4-BE49-F238E27FC236}">
                <a16:creationId xmlns:a16="http://schemas.microsoft.com/office/drawing/2014/main" id="{3450C51D-C906-1BA7-1832-644F4EBD3453}"/>
              </a:ext>
            </a:extLst>
          </p:cNvPr>
          <p:cNvSpPr txBox="1"/>
          <p:nvPr/>
        </p:nvSpPr>
        <p:spPr>
          <a:xfrm>
            <a:off x="490225" y="2296426"/>
            <a:ext cx="3413316" cy="223138"/>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850" b="0" i="0" u="none" strike="noStrike" kern="1200" cap="none" spc="0" normalizeH="0" baseline="0" noProof="0" dirty="0">
                <a:ln>
                  <a:noFill/>
                </a:ln>
                <a:effectLst/>
                <a:uLnTx/>
                <a:uFillTx/>
                <a:latin typeface="Bahnschrift" panose="020B0502040204020203" pitchFamily="34" charset="0"/>
                <a:ea typeface="+mn-ea"/>
                <a:cs typeface="+mn-cs"/>
                <a:hlinkClick r:id="rId4">
                  <a:extLst>
                    <a:ext uri="{A12FA001-AC4F-418D-AE19-62706E023703}">
                      <ahyp:hlinkClr xmlns:ahyp="http://schemas.microsoft.com/office/drawing/2018/hyperlinkcolor" val="tx"/>
                    </a:ext>
                  </a:extLst>
                </a:hlinkClick>
              </a:rPr>
              <a:t>s.ehsan@soton.ac.uk</a:t>
            </a:r>
            <a:endParaRPr kumimoji="0" lang="en-US" sz="850" b="0" i="0" u="none" strike="noStrike" kern="1200" cap="none" spc="0" normalizeH="0" baseline="0" noProof="0" dirty="0">
              <a:ln>
                <a:noFill/>
              </a:ln>
              <a:effectLst/>
              <a:uLnTx/>
              <a:uFillTx/>
              <a:latin typeface="Bahnschrift" panose="020B0502040204020203" pitchFamily="34" charset="0"/>
              <a:ea typeface="+mn-ea"/>
              <a:cs typeface="+mn-cs"/>
            </a:endParaRPr>
          </a:p>
        </p:txBody>
      </p:sp>
      <p:sp>
        <p:nvSpPr>
          <p:cNvPr id="15" name="Rectangle: Rounded Corners 14">
            <a:extLst>
              <a:ext uri="{FF2B5EF4-FFF2-40B4-BE49-F238E27FC236}">
                <a16:creationId xmlns:a16="http://schemas.microsoft.com/office/drawing/2014/main" id="{2878B158-F8F2-2251-9E67-4C3575C545F3}"/>
              </a:ext>
            </a:extLst>
          </p:cNvPr>
          <p:cNvSpPr/>
          <p:nvPr/>
        </p:nvSpPr>
        <p:spPr>
          <a:xfrm>
            <a:off x="1512752" y="2025554"/>
            <a:ext cx="1196636" cy="154179"/>
          </a:xfrm>
          <a:prstGeom prst="roundRect">
            <a:avLst>
              <a:gd name="adj" fmla="val 50000"/>
            </a:avLst>
          </a:prstGeom>
          <a:solidFill>
            <a:srgbClr val="0044FF"/>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IN" sz="800" dirty="0">
                <a:solidFill>
                  <a:schemeClr val="bg1"/>
                </a:solidFill>
                <a:latin typeface="Bahnschrift" panose="020B0502040204020203" pitchFamily="34" charset="0"/>
              </a:rPr>
              <a:t>Artificial Intelligence</a:t>
            </a:r>
          </a:p>
        </p:txBody>
      </p:sp>
      <p:sp>
        <p:nvSpPr>
          <p:cNvPr id="18" name="Rectangle: Rounded Corners 17">
            <a:extLst>
              <a:ext uri="{FF2B5EF4-FFF2-40B4-BE49-F238E27FC236}">
                <a16:creationId xmlns:a16="http://schemas.microsoft.com/office/drawing/2014/main" id="{8F89FDF6-05A5-4899-2FD8-46C564B31400}"/>
              </a:ext>
            </a:extLst>
          </p:cNvPr>
          <p:cNvSpPr/>
          <p:nvPr/>
        </p:nvSpPr>
        <p:spPr>
          <a:xfrm>
            <a:off x="2741952" y="2025554"/>
            <a:ext cx="1196636" cy="154179"/>
          </a:xfrm>
          <a:prstGeom prst="roundRect">
            <a:avLst>
              <a:gd name="adj" fmla="val 50000"/>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IN" sz="800" dirty="0">
                <a:solidFill>
                  <a:schemeClr val="bg1"/>
                </a:solidFill>
                <a:latin typeface="Bahnschrift" panose="020B0502040204020203" pitchFamily="34" charset="0"/>
              </a:rPr>
              <a:t>Research Methods</a:t>
            </a:r>
          </a:p>
        </p:txBody>
      </p:sp>
      <p:sp>
        <p:nvSpPr>
          <p:cNvPr id="19" name="Freeform: Shape 18">
            <a:extLst>
              <a:ext uri="{FF2B5EF4-FFF2-40B4-BE49-F238E27FC236}">
                <a16:creationId xmlns:a16="http://schemas.microsoft.com/office/drawing/2014/main" id="{B22FCD70-F385-5555-14EB-B606BB9D1E93}"/>
              </a:ext>
            </a:extLst>
          </p:cNvPr>
          <p:cNvSpPr/>
          <p:nvPr/>
        </p:nvSpPr>
        <p:spPr>
          <a:xfrm>
            <a:off x="610409" y="1455224"/>
            <a:ext cx="742138" cy="742138"/>
          </a:xfrm>
          <a:custGeom>
            <a:avLst/>
            <a:gdLst>
              <a:gd name="connsiteX0" fmla="*/ 371069 w 742138"/>
              <a:gd name="connsiteY0" fmla="*/ 0 h 742138"/>
              <a:gd name="connsiteX1" fmla="*/ 742138 w 742138"/>
              <a:gd name="connsiteY1" fmla="*/ 371069 h 742138"/>
              <a:gd name="connsiteX2" fmla="*/ 371069 w 742138"/>
              <a:gd name="connsiteY2" fmla="*/ 742138 h 742138"/>
              <a:gd name="connsiteX3" fmla="*/ 0 w 742138"/>
              <a:gd name="connsiteY3" fmla="*/ 371069 h 742138"/>
              <a:gd name="connsiteX4" fmla="*/ 371069 w 742138"/>
              <a:gd name="connsiteY4" fmla="*/ 0 h 7421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2138" h="742138">
                <a:moveTo>
                  <a:pt x="371069" y="0"/>
                </a:moveTo>
                <a:cubicBezTo>
                  <a:pt x="576004" y="0"/>
                  <a:pt x="742138" y="166134"/>
                  <a:pt x="742138" y="371069"/>
                </a:cubicBezTo>
                <a:cubicBezTo>
                  <a:pt x="742138" y="576006"/>
                  <a:pt x="576004" y="742138"/>
                  <a:pt x="371069" y="742138"/>
                </a:cubicBezTo>
                <a:cubicBezTo>
                  <a:pt x="166134" y="742138"/>
                  <a:pt x="0" y="576006"/>
                  <a:pt x="0" y="371069"/>
                </a:cubicBezTo>
                <a:cubicBezTo>
                  <a:pt x="0" y="166134"/>
                  <a:pt x="166134" y="0"/>
                  <a:pt x="371069" y="0"/>
                </a:cubicBezTo>
                <a:close/>
              </a:path>
            </a:pathLst>
          </a:custGeom>
          <a:blipFill dpi="0" rotWithShape="1">
            <a:blip r:embed="rId5" cstate="print">
              <a:extLst>
                <a:ext uri="{28A0092B-C50C-407E-A947-70E740481C1C}">
                  <a14:useLocalDpi xmlns:a14="http://schemas.microsoft.com/office/drawing/2010/main" val="0"/>
                </a:ext>
              </a:extLst>
            </a:blip>
            <a:srcRect/>
            <a:stretch>
              <a:fillRect t="-12340" b="-23660"/>
            </a:stretch>
          </a:blipFill>
          <a:ln>
            <a:no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en-IN"/>
          </a:p>
        </p:txBody>
      </p:sp>
      <p:sp>
        <p:nvSpPr>
          <p:cNvPr id="4" name="Slide Number Placeholder 6">
            <a:extLst>
              <a:ext uri="{FF2B5EF4-FFF2-40B4-BE49-F238E27FC236}">
                <a16:creationId xmlns:a16="http://schemas.microsoft.com/office/drawing/2014/main" id="{5862EBA9-1590-4311-A9EB-3AD18DFACC75}"/>
              </a:ext>
            </a:extLst>
          </p:cNvPr>
          <p:cNvSpPr>
            <a:spLocks noGrp="1"/>
          </p:cNvSpPr>
          <p:nvPr>
            <p:ph type="sldNum" sz="quarter" idx="12"/>
          </p:nvPr>
        </p:nvSpPr>
        <p:spPr>
          <a:xfrm>
            <a:off x="4586678" y="7219068"/>
            <a:ext cx="355210" cy="188208"/>
          </a:xfrm>
        </p:spPr>
        <p:txBody>
          <a:bodyPr/>
          <a:lstStyle/>
          <a:p>
            <a:fld id="{BBD8116C-255A-44AF-97AC-4E39B80E4E22}" type="slidenum">
              <a:rPr lang="en-IN" sz="800" smtClean="0">
                <a:solidFill>
                  <a:schemeClr val="tx1"/>
                </a:solidFill>
                <a:latin typeface="Bahnschrift" panose="020B0502040204020203" pitchFamily="34" charset="0"/>
              </a:rPr>
              <a:t>22</a:t>
            </a:fld>
            <a:endParaRPr lang="en-IN" sz="800">
              <a:solidFill>
                <a:schemeClr val="tx1"/>
              </a:solidFill>
              <a:latin typeface="Bahnschrift" panose="020B0502040204020203" pitchFamily="34" charset="0"/>
            </a:endParaRPr>
          </a:p>
        </p:txBody>
      </p:sp>
      <p:sp>
        <p:nvSpPr>
          <p:cNvPr id="5" name="TextBox 4">
            <a:extLst>
              <a:ext uri="{FF2B5EF4-FFF2-40B4-BE49-F238E27FC236}">
                <a16:creationId xmlns:a16="http://schemas.microsoft.com/office/drawing/2014/main" id="{4A5819C2-42FC-A4B8-05C5-1DEFEA64EE96}"/>
              </a:ext>
            </a:extLst>
          </p:cNvPr>
          <p:cNvSpPr txBox="1"/>
          <p:nvPr/>
        </p:nvSpPr>
        <p:spPr>
          <a:xfrm>
            <a:off x="490225" y="3828382"/>
            <a:ext cx="450328" cy="107722"/>
          </a:xfrm>
          <a:prstGeom prst="rect">
            <a:avLst/>
          </a:prstGeom>
          <a:noFill/>
        </p:spPr>
        <p:txBody>
          <a:bodyPr wrap="square" tIns="0" bIns="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700" b="1" i="0" u="none" strike="noStrike" kern="1200" cap="none" spc="0" normalizeH="0" baseline="0" noProof="0" dirty="0">
                <a:ln>
                  <a:noFill/>
                </a:ln>
                <a:effectLst/>
                <a:uLnTx/>
                <a:uFillTx/>
                <a:latin typeface="Bahnschrift" panose="020B0502040204020203" pitchFamily="34" charset="0"/>
                <a:ea typeface="+mn-ea"/>
                <a:cs typeface="+mn-cs"/>
              </a:rPr>
              <a:t>Notes</a:t>
            </a:r>
          </a:p>
        </p:txBody>
      </p:sp>
    </p:spTree>
    <p:custDataLst>
      <p:tags r:id="rId1"/>
    </p:custDataLst>
    <p:extLst>
      <p:ext uri="{BB962C8B-B14F-4D97-AF65-F5344CB8AC3E}">
        <p14:creationId xmlns:p14="http://schemas.microsoft.com/office/powerpoint/2010/main" val="2551862195"/>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Rectangle: Rounded Corners 13">
            <a:extLst>
              <a:ext uri="{FF2B5EF4-FFF2-40B4-BE49-F238E27FC236}">
                <a16:creationId xmlns:a16="http://schemas.microsoft.com/office/drawing/2014/main" id="{28741406-1690-0D79-036F-146177F017C7}"/>
              </a:ext>
            </a:extLst>
          </p:cNvPr>
          <p:cNvSpPr/>
          <p:nvPr/>
        </p:nvSpPr>
        <p:spPr>
          <a:xfrm>
            <a:off x="425450" y="4054289"/>
            <a:ext cx="4516438" cy="2478302"/>
          </a:xfrm>
          <a:prstGeom prst="roundRect">
            <a:avLst>
              <a:gd name="adj" fmla="val 4168"/>
            </a:avLst>
          </a:prstGeom>
          <a:solidFill>
            <a:srgbClr val="0044FF">
              <a:alpha val="5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prstClr val="white"/>
              </a:solidFill>
              <a:effectLst/>
              <a:uLnTx/>
              <a:uFillTx/>
              <a:latin typeface="Aptos" panose="02110004020202020204"/>
              <a:ea typeface="+mn-ea"/>
              <a:cs typeface="+mn-cs"/>
            </a:endParaRPr>
          </a:p>
        </p:txBody>
      </p:sp>
      <p:sp>
        <p:nvSpPr>
          <p:cNvPr id="16" name="Rectangle: Rounded Corners 15">
            <a:extLst>
              <a:ext uri="{FF2B5EF4-FFF2-40B4-BE49-F238E27FC236}">
                <a16:creationId xmlns:a16="http://schemas.microsoft.com/office/drawing/2014/main" id="{DA470DD8-C6D5-335D-7EF9-B2E022D13466}"/>
              </a:ext>
            </a:extLst>
          </p:cNvPr>
          <p:cNvSpPr/>
          <p:nvPr/>
        </p:nvSpPr>
        <p:spPr>
          <a:xfrm>
            <a:off x="425450" y="1336139"/>
            <a:ext cx="4516438" cy="2067945"/>
          </a:xfrm>
          <a:prstGeom prst="roundRect">
            <a:avLst>
              <a:gd name="adj" fmla="val 4168"/>
            </a:avLst>
          </a:prstGeom>
          <a:solidFill>
            <a:srgbClr val="0044FF">
              <a:alpha val="5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prstClr val="white"/>
              </a:solidFill>
              <a:effectLst/>
              <a:uLnTx/>
              <a:uFillTx/>
              <a:latin typeface="Aptos" panose="02110004020202020204"/>
              <a:ea typeface="+mn-ea"/>
              <a:cs typeface="+mn-cs"/>
            </a:endParaRPr>
          </a:p>
        </p:txBody>
      </p:sp>
      <p:sp>
        <p:nvSpPr>
          <p:cNvPr id="6" name="Freeform 586">
            <a:extLst>
              <a:ext uri="{FF2B5EF4-FFF2-40B4-BE49-F238E27FC236}">
                <a16:creationId xmlns:a16="http://schemas.microsoft.com/office/drawing/2014/main" id="{3FF624E8-051B-BC7B-A4C1-6AC29508D9E7}"/>
              </a:ext>
            </a:extLst>
          </p:cNvPr>
          <p:cNvSpPr>
            <a:spLocks noEditPoints="1"/>
          </p:cNvSpPr>
          <p:nvPr/>
        </p:nvSpPr>
        <p:spPr bwMode="auto">
          <a:xfrm>
            <a:off x="2987829" y="3627173"/>
            <a:ext cx="5429717" cy="5162536"/>
          </a:xfrm>
          <a:custGeom>
            <a:avLst/>
            <a:gdLst>
              <a:gd name="T0" fmla="*/ 5177 w 9862"/>
              <a:gd name="T1" fmla="*/ 8398 h 9379"/>
              <a:gd name="T2" fmla="*/ 8706 w 9862"/>
              <a:gd name="T3" fmla="*/ 2345 h 9379"/>
              <a:gd name="T4" fmla="*/ 1744 w 9862"/>
              <a:gd name="T5" fmla="*/ 1006 h 9379"/>
              <a:gd name="T6" fmla="*/ 2329 w 9862"/>
              <a:gd name="T7" fmla="*/ 7373 h 9379"/>
              <a:gd name="T8" fmla="*/ 2037 w 9862"/>
              <a:gd name="T9" fmla="*/ 4529 h 9379"/>
              <a:gd name="T10" fmla="*/ 3196 w 9862"/>
              <a:gd name="T11" fmla="*/ 6530 h 9379"/>
              <a:gd name="T12" fmla="*/ 5516 w 9862"/>
              <a:gd name="T13" fmla="*/ 7534 h 9379"/>
              <a:gd name="T14" fmla="*/ 6387 w 9862"/>
              <a:gd name="T15" fmla="*/ 6415 h 9379"/>
              <a:gd name="T16" fmla="*/ 8414 w 9862"/>
              <a:gd name="T17" fmla="*/ 3524 h 9379"/>
              <a:gd name="T18" fmla="*/ 7482 w 9862"/>
              <a:gd name="T19" fmla="*/ 1678 h 9379"/>
              <a:gd name="T20" fmla="*/ 6088 w 9862"/>
              <a:gd name="T21" fmla="*/ 512 h 9379"/>
              <a:gd name="T22" fmla="*/ 3191 w 9862"/>
              <a:gd name="T23" fmla="*/ 3189 h 9379"/>
              <a:gd name="T24" fmla="*/ 2940 w 9862"/>
              <a:gd name="T25" fmla="*/ 4355 h 9379"/>
              <a:gd name="T26" fmla="*/ 2906 w 9862"/>
              <a:gd name="T27" fmla="*/ 2295 h 9379"/>
              <a:gd name="T28" fmla="*/ 4014 w 9862"/>
              <a:gd name="T29" fmla="*/ 4332 h 9379"/>
              <a:gd name="T30" fmla="*/ 3782 w 9862"/>
              <a:gd name="T31" fmla="*/ 5193 h 9379"/>
              <a:gd name="T32" fmla="*/ 5743 w 9862"/>
              <a:gd name="T33" fmla="*/ 2685 h 9379"/>
              <a:gd name="T34" fmla="*/ 5807 w 9862"/>
              <a:gd name="T35" fmla="*/ 3692 h 9379"/>
              <a:gd name="T36" fmla="*/ 5227 w 9862"/>
              <a:gd name="T37" fmla="*/ 4393 h 9379"/>
              <a:gd name="T38" fmla="*/ 4696 w 9862"/>
              <a:gd name="T39" fmla="*/ 3350 h 9379"/>
              <a:gd name="T40" fmla="*/ 3774 w 9862"/>
              <a:gd name="T41" fmla="*/ 2513 h 9379"/>
              <a:gd name="T42" fmla="*/ 4068 w 9862"/>
              <a:gd name="T43" fmla="*/ 5022 h 9379"/>
              <a:gd name="T44" fmla="*/ 4068 w 9862"/>
              <a:gd name="T45" fmla="*/ 2386 h 9379"/>
              <a:gd name="T46" fmla="*/ 4687 w 9862"/>
              <a:gd name="T47" fmla="*/ 3320 h 9379"/>
              <a:gd name="T48" fmla="*/ 4648 w 9862"/>
              <a:gd name="T49" fmla="*/ 5994 h 9379"/>
              <a:gd name="T50" fmla="*/ 3509 w 9862"/>
              <a:gd name="T51" fmla="*/ 3331 h 9379"/>
              <a:gd name="T52" fmla="*/ 4930 w 9862"/>
              <a:gd name="T53" fmla="*/ 2513 h 9379"/>
              <a:gd name="T54" fmla="*/ 5807 w 9862"/>
              <a:gd name="T55" fmla="*/ 2011 h 9379"/>
              <a:gd name="T56" fmla="*/ 6432 w 9862"/>
              <a:gd name="T57" fmla="*/ 3660 h 9379"/>
              <a:gd name="T58" fmla="*/ 6676 w 9862"/>
              <a:gd name="T59" fmla="*/ 1174 h 9379"/>
              <a:gd name="T60" fmla="*/ 7537 w 9862"/>
              <a:gd name="T61" fmla="*/ 2685 h 9379"/>
              <a:gd name="T62" fmla="*/ 8074 w 9862"/>
              <a:gd name="T63" fmla="*/ 3381 h 9379"/>
              <a:gd name="T64" fmla="*/ 7827 w 9862"/>
              <a:gd name="T65" fmla="*/ 4524 h 9379"/>
              <a:gd name="T66" fmla="*/ 7600 w 9862"/>
              <a:gd name="T67" fmla="*/ 5693 h 9379"/>
              <a:gd name="T68" fmla="*/ 6963 w 9862"/>
              <a:gd name="T69" fmla="*/ 5353 h 9379"/>
              <a:gd name="T70" fmla="*/ 5807 w 9862"/>
              <a:gd name="T71" fmla="*/ 6027 h 9379"/>
              <a:gd name="T72" fmla="*/ 5511 w 9862"/>
              <a:gd name="T73" fmla="*/ 6203 h 9379"/>
              <a:gd name="T74" fmla="*/ 4352 w 9862"/>
              <a:gd name="T75" fmla="*/ 6533 h 9379"/>
              <a:gd name="T76" fmla="*/ 3485 w 9862"/>
              <a:gd name="T77" fmla="*/ 7359 h 9379"/>
              <a:gd name="T78" fmla="*/ 2905 w 9862"/>
              <a:gd name="T79" fmla="*/ 5696 h 9379"/>
              <a:gd name="T80" fmla="*/ 2324 w 9862"/>
              <a:gd name="T81" fmla="*/ 4689 h 9379"/>
              <a:gd name="T82" fmla="*/ 2295 w 9862"/>
              <a:gd name="T83" fmla="*/ 3332 h 9379"/>
              <a:gd name="T84" fmla="*/ 2360 w 9862"/>
              <a:gd name="T85" fmla="*/ 3353 h 9379"/>
              <a:gd name="T86" fmla="*/ 2025 w 9862"/>
              <a:gd name="T87" fmla="*/ 5193 h 9379"/>
              <a:gd name="T88" fmla="*/ 1451 w 9862"/>
              <a:gd name="T89" fmla="*/ 3517 h 9379"/>
              <a:gd name="T90" fmla="*/ 1744 w 9862"/>
              <a:gd name="T91" fmla="*/ 1017 h 9379"/>
              <a:gd name="T92" fmla="*/ 2900 w 9862"/>
              <a:gd name="T93" fmla="*/ 1738 h 9379"/>
              <a:gd name="T94" fmla="*/ 3197 w 9862"/>
              <a:gd name="T95" fmla="*/ 2516 h 9379"/>
              <a:gd name="T96" fmla="*/ 5218 w 9862"/>
              <a:gd name="T97" fmla="*/ 976 h 9379"/>
              <a:gd name="T98" fmla="*/ 6088 w 9862"/>
              <a:gd name="T99" fmla="*/ 184 h 9379"/>
              <a:gd name="T100" fmla="*/ 6960 w 9862"/>
              <a:gd name="T101" fmla="*/ 672 h 9379"/>
              <a:gd name="T102" fmla="*/ 8117 w 9862"/>
              <a:gd name="T103" fmla="*/ 676 h 9379"/>
              <a:gd name="T104" fmla="*/ 8987 w 9862"/>
              <a:gd name="T105" fmla="*/ 3178 h 9379"/>
              <a:gd name="T106" fmla="*/ 8126 w 9862"/>
              <a:gd name="T107" fmla="*/ 5365 h 9379"/>
              <a:gd name="T108" fmla="*/ 6959 w 9862"/>
              <a:gd name="T109" fmla="*/ 6699 h 9379"/>
              <a:gd name="T110" fmla="*/ 5223 w 9862"/>
              <a:gd name="T111" fmla="*/ 7069 h 9379"/>
              <a:gd name="T112" fmla="*/ 4013 w 9862"/>
              <a:gd name="T113" fmla="*/ 7668 h 9379"/>
              <a:gd name="T114" fmla="*/ 3479 w 9862"/>
              <a:gd name="T115" fmla="*/ 7372 h 9379"/>
              <a:gd name="T116" fmla="*/ 2851 w 9862"/>
              <a:gd name="T117" fmla="*/ 7032 h 9379"/>
              <a:gd name="T118" fmla="*/ 2031 w 9862"/>
              <a:gd name="T119" fmla="*/ 5859 h 9379"/>
              <a:gd name="T120" fmla="*/ 878 w 9862"/>
              <a:gd name="T121" fmla="*/ 4529 h 9379"/>
              <a:gd name="T122" fmla="*/ 10 w 9862"/>
              <a:gd name="T123" fmla="*/ 3357 h 9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862" h="9379">
                <a:moveTo>
                  <a:pt x="0" y="3352"/>
                </a:moveTo>
                <a:cubicBezTo>
                  <a:pt x="0" y="3354"/>
                  <a:pt x="0" y="3354"/>
                  <a:pt x="0" y="3354"/>
                </a:cubicBezTo>
                <a:cubicBezTo>
                  <a:pt x="1" y="4026"/>
                  <a:pt x="1" y="4026"/>
                  <a:pt x="1" y="4026"/>
                </a:cubicBezTo>
                <a:cubicBezTo>
                  <a:pt x="580" y="4360"/>
                  <a:pt x="580" y="4360"/>
                  <a:pt x="580" y="4360"/>
                </a:cubicBezTo>
                <a:cubicBezTo>
                  <a:pt x="580" y="5030"/>
                  <a:pt x="580" y="5030"/>
                  <a:pt x="580" y="5030"/>
                </a:cubicBezTo>
                <a:cubicBezTo>
                  <a:pt x="583" y="5032"/>
                  <a:pt x="583" y="5032"/>
                  <a:pt x="583" y="5032"/>
                </a:cubicBezTo>
                <a:cubicBezTo>
                  <a:pt x="1160" y="5365"/>
                  <a:pt x="1160" y="5365"/>
                  <a:pt x="1160" y="5365"/>
                </a:cubicBezTo>
                <a:cubicBezTo>
                  <a:pt x="1160" y="6026"/>
                  <a:pt x="1160" y="6026"/>
                  <a:pt x="1160" y="6026"/>
                </a:cubicBezTo>
                <a:cubicBezTo>
                  <a:pt x="580" y="6361"/>
                  <a:pt x="580" y="6361"/>
                  <a:pt x="580" y="6361"/>
                </a:cubicBezTo>
                <a:cubicBezTo>
                  <a:pt x="580" y="7036"/>
                  <a:pt x="580" y="7036"/>
                  <a:pt x="580" y="7036"/>
                </a:cubicBezTo>
                <a:cubicBezTo>
                  <a:pt x="1165" y="7374"/>
                  <a:pt x="1165" y="7374"/>
                  <a:pt x="1165" y="7374"/>
                </a:cubicBezTo>
                <a:cubicBezTo>
                  <a:pt x="1745" y="7039"/>
                  <a:pt x="1745" y="7039"/>
                  <a:pt x="1745" y="7039"/>
                </a:cubicBezTo>
                <a:cubicBezTo>
                  <a:pt x="2319" y="7370"/>
                  <a:pt x="2319" y="7370"/>
                  <a:pt x="2319" y="7370"/>
                </a:cubicBezTo>
                <a:cubicBezTo>
                  <a:pt x="2319" y="8034"/>
                  <a:pt x="2319" y="8034"/>
                  <a:pt x="2319" y="8034"/>
                </a:cubicBezTo>
                <a:cubicBezTo>
                  <a:pt x="1740" y="8369"/>
                  <a:pt x="1740" y="8369"/>
                  <a:pt x="1740" y="8369"/>
                </a:cubicBezTo>
                <a:cubicBezTo>
                  <a:pt x="1740" y="9042"/>
                  <a:pt x="1740" y="9042"/>
                  <a:pt x="1740" y="9042"/>
                </a:cubicBezTo>
                <a:cubicBezTo>
                  <a:pt x="1742" y="9043"/>
                  <a:pt x="1742" y="9043"/>
                  <a:pt x="1742" y="9043"/>
                </a:cubicBezTo>
                <a:cubicBezTo>
                  <a:pt x="2324" y="9379"/>
                  <a:pt x="2324" y="9379"/>
                  <a:pt x="2324" y="9379"/>
                </a:cubicBezTo>
                <a:cubicBezTo>
                  <a:pt x="2909" y="9043"/>
                  <a:pt x="2909" y="9043"/>
                  <a:pt x="2909" y="9043"/>
                </a:cubicBezTo>
                <a:cubicBezTo>
                  <a:pt x="2909" y="9040"/>
                  <a:pt x="2909" y="9040"/>
                  <a:pt x="2909" y="9040"/>
                </a:cubicBezTo>
                <a:cubicBezTo>
                  <a:pt x="2908" y="8377"/>
                  <a:pt x="2908" y="8377"/>
                  <a:pt x="2908" y="8377"/>
                </a:cubicBezTo>
                <a:cubicBezTo>
                  <a:pt x="3483" y="8709"/>
                  <a:pt x="3483" y="8709"/>
                  <a:pt x="3483" y="8709"/>
                </a:cubicBezTo>
                <a:cubicBezTo>
                  <a:pt x="3484" y="8708"/>
                  <a:pt x="3484" y="8708"/>
                  <a:pt x="3484" y="8708"/>
                </a:cubicBezTo>
                <a:cubicBezTo>
                  <a:pt x="4060" y="8374"/>
                  <a:pt x="4060" y="8374"/>
                  <a:pt x="4060" y="8374"/>
                </a:cubicBezTo>
                <a:cubicBezTo>
                  <a:pt x="4063" y="8376"/>
                  <a:pt x="4063" y="8376"/>
                  <a:pt x="4063" y="8376"/>
                </a:cubicBezTo>
                <a:cubicBezTo>
                  <a:pt x="4066" y="8375"/>
                  <a:pt x="4066" y="8375"/>
                  <a:pt x="4066" y="8375"/>
                </a:cubicBezTo>
                <a:cubicBezTo>
                  <a:pt x="4642" y="8708"/>
                  <a:pt x="4642" y="8708"/>
                  <a:pt x="4642" y="8708"/>
                </a:cubicBezTo>
                <a:cubicBezTo>
                  <a:pt x="5177" y="8398"/>
                  <a:pt x="5177" y="8398"/>
                  <a:pt x="5177" y="8398"/>
                </a:cubicBezTo>
                <a:cubicBezTo>
                  <a:pt x="5187" y="8413"/>
                  <a:pt x="5203" y="8423"/>
                  <a:pt x="5222" y="8423"/>
                </a:cubicBezTo>
                <a:cubicBezTo>
                  <a:pt x="5241" y="8423"/>
                  <a:pt x="5257" y="8413"/>
                  <a:pt x="5267" y="8398"/>
                </a:cubicBezTo>
                <a:cubicBezTo>
                  <a:pt x="5802" y="8707"/>
                  <a:pt x="5802" y="8707"/>
                  <a:pt x="5802" y="8707"/>
                </a:cubicBezTo>
                <a:cubicBezTo>
                  <a:pt x="5803" y="8706"/>
                  <a:pt x="5803" y="8706"/>
                  <a:pt x="5803" y="8706"/>
                </a:cubicBezTo>
                <a:cubicBezTo>
                  <a:pt x="6384" y="8372"/>
                  <a:pt x="6384" y="8372"/>
                  <a:pt x="6384" y="8372"/>
                </a:cubicBezTo>
                <a:cubicBezTo>
                  <a:pt x="6384" y="7701"/>
                  <a:pt x="6384" y="7701"/>
                  <a:pt x="6384" y="7701"/>
                </a:cubicBezTo>
                <a:cubicBezTo>
                  <a:pt x="6958" y="7370"/>
                  <a:pt x="6958" y="7370"/>
                  <a:pt x="6958" y="7370"/>
                </a:cubicBezTo>
                <a:cubicBezTo>
                  <a:pt x="6962" y="7372"/>
                  <a:pt x="6962" y="7372"/>
                  <a:pt x="6962" y="7372"/>
                </a:cubicBezTo>
                <a:cubicBezTo>
                  <a:pt x="6965" y="7371"/>
                  <a:pt x="6965" y="7371"/>
                  <a:pt x="6965" y="7371"/>
                </a:cubicBezTo>
                <a:cubicBezTo>
                  <a:pt x="7541" y="7704"/>
                  <a:pt x="7541" y="7704"/>
                  <a:pt x="7541" y="7704"/>
                </a:cubicBezTo>
                <a:cubicBezTo>
                  <a:pt x="7542" y="7703"/>
                  <a:pt x="7542" y="7703"/>
                  <a:pt x="7542" y="7703"/>
                </a:cubicBezTo>
                <a:cubicBezTo>
                  <a:pt x="8123" y="7367"/>
                  <a:pt x="8123" y="7367"/>
                  <a:pt x="8123" y="7367"/>
                </a:cubicBezTo>
                <a:cubicBezTo>
                  <a:pt x="8123" y="6699"/>
                  <a:pt x="8123" y="6699"/>
                  <a:pt x="8123" y="6699"/>
                </a:cubicBezTo>
                <a:cubicBezTo>
                  <a:pt x="8702" y="6363"/>
                  <a:pt x="8702" y="6363"/>
                  <a:pt x="8702" y="6363"/>
                </a:cubicBezTo>
                <a:cubicBezTo>
                  <a:pt x="8702" y="5695"/>
                  <a:pt x="8702" y="5695"/>
                  <a:pt x="8702" y="5695"/>
                </a:cubicBezTo>
                <a:cubicBezTo>
                  <a:pt x="9282" y="5360"/>
                  <a:pt x="9282" y="5360"/>
                  <a:pt x="9282" y="5360"/>
                </a:cubicBezTo>
                <a:cubicBezTo>
                  <a:pt x="9282" y="4691"/>
                  <a:pt x="9282" y="4691"/>
                  <a:pt x="9282" y="4691"/>
                </a:cubicBezTo>
                <a:cubicBezTo>
                  <a:pt x="9862" y="4357"/>
                  <a:pt x="9862" y="4357"/>
                  <a:pt x="9862" y="4357"/>
                </a:cubicBezTo>
                <a:cubicBezTo>
                  <a:pt x="9862" y="4355"/>
                  <a:pt x="9862" y="4355"/>
                  <a:pt x="9862" y="4355"/>
                </a:cubicBezTo>
                <a:cubicBezTo>
                  <a:pt x="9861" y="3685"/>
                  <a:pt x="9861" y="3685"/>
                  <a:pt x="9861" y="3685"/>
                </a:cubicBezTo>
                <a:cubicBezTo>
                  <a:pt x="9860" y="3684"/>
                  <a:pt x="9860" y="3684"/>
                  <a:pt x="9860" y="3684"/>
                </a:cubicBezTo>
                <a:cubicBezTo>
                  <a:pt x="9285" y="3353"/>
                  <a:pt x="9285" y="3353"/>
                  <a:pt x="9285" y="3353"/>
                </a:cubicBezTo>
                <a:cubicBezTo>
                  <a:pt x="9285" y="3349"/>
                  <a:pt x="9285" y="3349"/>
                  <a:pt x="9285" y="3349"/>
                </a:cubicBezTo>
                <a:cubicBezTo>
                  <a:pt x="9281" y="3347"/>
                  <a:pt x="9281" y="3347"/>
                  <a:pt x="9281" y="3347"/>
                </a:cubicBezTo>
                <a:cubicBezTo>
                  <a:pt x="9282" y="2680"/>
                  <a:pt x="9282" y="2680"/>
                  <a:pt x="9282" y="2680"/>
                </a:cubicBezTo>
                <a:cubicBezTo>
                  <a:pt x="9281" y="2680"/>
                  <a:pt x="9281" y="2680"/>
                  <a:pt x="9281" y="2680"/>
                </a:cubicBezTo>
                <a:cubicBezTo>
                  <a:pt x="8706" y="2349"/>
                  <a:pt x="8706" y="2349"/>
                  <a:pt x="8706" y="2349"/>
                </a:cubicBezTo>
                <a:cubicBezTo>
                  <a:pt x="8706" y="2345"/>
                  <a:pt x="8706" y="2345"/>
                  <a:pt x="8706" y="2345"/>
                </a:cubicBezTo>
                <a:cubicBezTo>
                  <a:pt x="8702" y="2342"/>
                  <a:pt x="8702" y="2342"/>
                  <a:pt x="8702" y="2342"/>
                </a:cubicBezTo>
                <a:cubicBezTo>
                  <a:pt x="8702" y="1677"/>
                  <a:pt x="8702" y="1677"/>
                  <a:pt x="8702" y="1677"/>
                </a:cubicBezTo>
                <a:cubicBezTo>
                  <a:pt x="8126" y="1344"/>
                  <a:pt x="8126" y="1344"/>
                  <a:pt x="8126" y="1344"/>
                </a:cubicBezTo>
                <a:cubicBezTo>
                  <a:pt x="8126" y="1341"/>
                  <a:pt x="8126" y="1341"/>
                  <a:pt x="8126" y="1341"/>
                </a:cubicBezTo>
                <a:cubicBezTo>
                  <a:pt x="8123" y="1339"/>
                  <a:pt x="8123" y="1339"/>
                  <a:pt x="8123" y="1339"/>
                </a:cubicBezTo>
                <a:cubicBezTo>
                  <a:pt x="8122" y="674"/>
                  <a:pt x="8122" y="674"/>
                  <a:pt x="8122" y="674"/>
                </a:cubicBezTo>
                <a:cubicBezTo>
                  <a:pt x="8121" y="673"/>
                  <a:pt x="8121" y="673"/>
                  <a:pt x="8121" y="673"/>
                </a:cubicBezTo>
                <a:cubicBezTo>
                  <a:pt x="7573" y="357"/>
                  <a:pt x="7573" y="357"/>
                  <a:pt x="7573" y="357"/>
                </a:cubicBezTo>
                <a:cubicBezTo>
                  <a:pt x="7576" y="352"/>
                  <a:pt x="7577" y="346"/>
                  <a:pt x="7577" y="340"/>
                </a:cubicBezTo>
                <a:cubicBezTo>
                  <a:pt x="7577" y="320"/>
                  <a:pt x="7561" y="304"/>
                  <a:pt x="7542" y="304"/>
                </a:cubicBezTo>
                <a:cubicBezTo>
                  <a:pt x="7530" y="304"/>
                  <a:pt x="7519" y="310"/>
                  <a:pt x="7513" y="319"/>
                </a:cubicBezTo>
                <a:cubicBezTo>
                  <a:pt x="6961" y="1"/>
                  <a:pt x="6961" y="1"/>
                  <a:pt x="6961" y="1"/>
                </a:cubicBezTo>
                <a:cubicBezTo>
                  <a:pt x="6959" y="2"/>
                  <a:pt x="6959" y="2"/>
                  <a:pt x="6959" y="2"/>
                </a:cubicBezTo>
                <a:cubicBezTo>
                  <a:pt x="6381" y="335"/>
                  <a:pt x="6381" y="335"/>
                  <a:pt x="6381" y="335"/>
                </a:cubicBezTo>
                <a:cubicBezTo>
                  <a:pt x="5802" y="1"/>
                  <a:pt x="5802" y="1"/>
                  <a:pt x="5802" y="1"/>
                </a:cubicBezTo>
                <a:cubicBezTo>
                  <a:pt x="5799" y="2"/>
                  <a:pt x="5799" y="2"/>
                  <a:pt x="5799" y="2"/>
                </a:cubicBezTo>
                <a:cubicBezTo>
                  <a:pt x="5222" y="335"/>
                  <a:pt x="5222" y="335"/>
                  <a:pt x="5222" y="335"/>
                </a:cubicBezTo>
                <a:cubicBezTo>
                  <a:pt x="4642" y="0"/>
                  <a:pt x="4642" y="0"/>
                  <a:pt x="4642" y="0"/>
                </a:cubicBezTo>
                <a:cubicBezTo>
                  <a:pt x="4058" y="337"/>
                  <a:pt x="4058" y="337"/>
                  <a:pt x="4058" y="337"/>
                </a:cubicBezTo>
                <a:cubicBezTo>
                  <a:pt x="4058" y="1008"/>
                  <a:pt x="4058" y="1008"/>
                  <a:pt x="4058" y="1008"/>
                </a:cubicBezTo>
                <a:cubicBezTo>
                  <a:pt x="3483" y="1340"/>
                  <a:pt x="3483" y="1340"/>
                  <a:pt x="3483" y="1340"/>
                </a:cubicBezTo>
                <a:cubicBezTo>
                  <a:pt x="2937" y="1026"/>
                  <a:pt x="2937" y="1026"/>
                  <a:pt x="2937" y="1026"/>
                </a:cubicBezTo>
                <a:cubicBezTo>
                  <a:pt x="2939" y="1021"/>
                  <a:pt x="2940" y="1017"/>
                  <a:pt x="2940" y="1012"/>
                </a:cubicBezTo>
                <a:cubicBezTo>
                  <a:pt x="2940" y="992"/>
                  <a:pt x="2924" y="976"/>
                  <a:pt x="2904" y="976"/>
                </a:cubicBezTo>
                <a:cubicBezTo>
                  <a:pt x="2884" y="976"/>
                  <a:pt x="2868" y="992"/>
                  <a:pt x="2868" y="1012"/>
                </a:cubicBezTo>
                <a:cubicBezTo>
                  <a:pt x="2868" y="1016"/>
                  <a:pt x="2869" y="1021"/>
                  <a:pt x="2871" y="1025"/>
                </a:cubicBezTo>
                <a:cubicBezTo>
                  <a:pt x="2323" y="1340"/>
                  <a:pt x="2323" y="1340"/>
                  <a:pt x="2323" y="1340"/>
                </a:cubicBezTo>
                <a:cubicBezTo>
                  <a:pt x="1744" y="1006"/>
                  <a:pt x="1744" y="1006"/>
                  <a:pt x="1744" y="1006"/>
                </a:cubicBezTo>
                <a:cubicBezTo>
                  <a:pt x="1741" y="1007"/>
                  <a:pt x="1741" y="1007"/>
                  <a:pt x="1741" y="1007"/>
                </a:cubicBezTo>
                <a:cubicBezTo>
                  <a:pt x="1159" y="1343"/>
                  <a:pt x="1159" y="1343"/>
                  <a:pt x="1159" y="1343"/>
                </a:cubicBezTo>
                <a:cubicBezTo>
                  <a:pt x="1159" y="2013"/>
                  <a:pt x="1159" y="2013"/>
                  <a:pt x="1159" y="2013"/>
                </a:cubicBezTo>
                <a:cubicBezTo>
                  <a:pt x="580" y="2348"/>
                  <a:pt x="580" y="2348"/>
                  <a:pt x="580" y="2348"/>
                </a:cubicBezTo>
                <a:cubicBezTo>
                  <a:pt x="580" y="3017"/>
                  <a:pt x="580" y="3017"/>
                  <a:pt x="580" y="3017"/>
                </a:cubicBezTo>
                <a:lnTo>
                  <a:pt x="0" y="3352"/>
                </a:lnTo>
                <a:close/>
                <a:moveTo>
                  <a:pt x="877" y="2851"/>
                </a:moveTo>
                <a:cubicBezTo>
                  <a:pt x="878" y="2852"/>
                  <a:pt x="878" y="2852"/>
                  <a:pt x="878" y="2852"/>
                </a:cubicBezTo>
                <a:cubicBezTo>
                  <a:pt x="1161" y="3017"/>
                  <a:pt x="1161" y="3017"/>
                  <a:pt x="1161" y="3017"/>
                </a:cubicBezTo>
                <a:cubicBezTo>
                  <a:pt x="1161" y="3347"/>
                  <a:pt x="1161" y="3347"/>
                  <a:pt x="1161" y="3347"/>
                </a:cubicBezTo>
                <a:cubicBezTo>
                  <a:pt x="589" y="3017"/>
                  <a:pt x="589" y="3017"/>
                  <a:pt x="589" y="3017"/>
                </a:cubicBezTo>
                <a:cubicBezTo>
                  <a:pt x="589" y="2353"/>
                  <a:pt x="589" y="2353"/>
                  <a:pt x="589" y="2353"/>
                </a:cubicBezTo>
                <a:cubicBezTo>
                  <a:pt x="873" y="2190"/>
                  <a:pt x="873" y="2190"/>
                  <a:pt x="873" y="2190"/>
                </a:cubicBezTo>
                <a:lnTo>
                  <a:pt x="877" y="2851"/>
                </a:lnTo>
                <a:close/>
                <a:moveTo>
                  <a:pt x="1164" y="2021"/>
                </a:moveTo>
                <a:cubicBezTo>
                  <a:pt x="1736" y="2351"/>
                  <a:pt x="1736" y="2351"/>
                  <a:pt x="1736" y="2351"/>
                </a:cubicBezTo>
                <a:cubicBezTo>
                  <a:pt x="1213" y="2653"/>
                  <a:pt x="1213" y="2653"/>
                  <a:pt x="1213" y="2653"/>
                </a:cubicBezTo>
                <a:cubicBezTo>
                  <a:pt x="1202" y="2638"/>
                  <a:pt x="1184" y="2627"/>
                  <a:pt x="1164" y="2627"/>
                </a:cubicBezTo>
                <a:cubicBezTo>
                  <a:pt x="1132" y="2627"/>
                  <a:pt x="1106" y="2654"/>
                  <a:pt x="1106" y="2686"/>
                </a:cubicBezTo>
                <a:cubicBezTo>
                  <a:pt x="1106" y="2717"/>
                  <a:pt x="1130" y="2742"/>
                  <a:pt x="1161" y="2744"/>
                </a:cubicBezTo>
                <a:cubicBezTo>
                  <a:pt x="1161" y="3011"/>
                  <a:pt x="1161" y="3011"/>
                  <a:pt x="1161" y="3011"/>
                </a:cubicBezTo>
                <a:cubicBezTo>
                  <a:pt x="882" y="2848"/>
                  <a:pt x="882" y="2848"/>
                  <a:pt x="882" y="2848"/>
                </a:cubicBezTo>
                <a:cubicBezTo>
                  <a:pt x="878" y="2187"/>
                  <a:pt x="878" y="2187"/>
                  <a:pt x="878" y="2187"/>
                </a:cubicBezTo>
                <a:lnTo>
                  <a:pt x="1164" y="2021"/>
                </a:lnTo>
                <a:close/>
                <a:moveTo>
                  <a:pt x="2611" y="7536"/>
                </a:moveTo>
                <a:cubicBezTo>
                  <a:pt x="2611" y="8197"/>
                  <a:pt x="2611" y="8197"/>
                  <a:pt x="2611" y="8197"/>
                </a:cubicBezTo>
                <a:cubicBezTo>
                  <a:pt x="2329" y="8034"/>
                  <a:pt x="2329" y="8034"/>
                  <a:pt x="2329" y="8034"/>
                </a:cubicBezTo>
                <a:cubicBezTo>
                  <a:pt x="2329" y="7373"/>
                  <a:pt x="2329" y="7373"/>
                  <a:pt x="2329" y="7373"/>
                </a:cubicBezTo>
                <a:lnTo>
                  <a:pt x="2611" y="7536"/>
                </a:lnTo>
                <a:close/>
                <a:moveTo>
                  <a:pt x="2332" y="7369"/>
                </a:moveTo>
                <a:cubicBezTo>
                  <a:pt x="2611" y="7208"/>
                  <a:pt x="2611" y="7208"/>
                  <a:pt x="2611" y="7208"/>
                </a:cubicBezTo>
                <a:cubicBezTo>
                  <a:pt x="2611" y="7530"/>
                  <a:pt x="2611" y="7530"/>
                  <a:pt x="2611" y="7530"/>
                </a:cubicBezTo>
                <a:lnTo>
                  <a:pt x="2332" y="7369"/>
                </a:lnTo>
                <a:close/>
                <a:moveTo>
                  <a:pt x="2326" y="7361"/>
                </a:moveTo>
                <a:cubicBezTo>
                  <a:pt x="2326" y="6757"/>
                  <a:pt x="2326" y="6757"/>
                  <a:pt x="2326" y="6757"/>
                </a:cubicBezTo>
                <a:cubicBezTo>
                  <a:pt x="2357" y="6756"/>
                  <a:pt x="2383" y="6731"/>
                  <a:pt x="2383" y="6699"/>
                </a:cubicBezTo>
                <a:cubicBezTo>
                  <a:pt x="2383" y="6689"/>
                  <a:pt x="2380" y="6680"/>
                  <a:pt x="2376" y="6671"/>
                </a:cubicBezTo>
                <a:cubicBezTo>
                  <a:pt x="2611" y="6535"/>
                  <a:pt x="2611" y="6535"/>
                  <a:pt x="2611" y="6535"/>
                </a:cubicBezTo>
                <a:cubicBezTo>
                  <a:pt x="2611" y="7196"/>
                  <a:pt x="2611" y="7196"/>
                  <a:pt x="2611" y="7196"/>
                </a:cubicBezTo>
                <a:lnTo>
                  <a:pt x="2326" y="7361"/>
                </a:lnTo>
                <a:close/>
                <a:moveTo>
                  <a:pt x="2324" y="6641"/>
                </a:moveTo>
                <a:cubicBezTo>
                  <a:pt x="2304" y="6641"/>
                  <a:pt x="2286" y="6652"/>
                  <a:pt x="2275" y="6668"/>
                </a:cubicBezTo>
                <a:cubicBezTo>
                  <a:pt x="1753" y="6365"/>
                  <a:pt x="1753" y="6365"/>
                  <a:pt x="1753" y="6365"/>
                </a:cubicBezTo>
                <a:cubicBezTo>
                  <a:pt x="2037" y="6201"/>
                  <a:pt x="2037" y="6201"/>
                  <a:pt x="2037" y="6201"/>
                </a:cubicBezTo>
                <a:cubicBezTo>
                  <a:pt x="2608" y="6531"/>
                  <a:pt x="2608" y="6531"/>
                  <a:pt x="2608" y="6531"/>
                </a:cubicBezTo>
                <a:cubicBezTo>
                  <a:pt x="2373" y="6667"/>
                  <a:pt x="2373" y="6667"/>
                  <a:pt x="2373" y="6667"/>
                </a:cubicBezTo>
                <a:cubicBezTo>
                  <a:pt x="2363" y="6651"/>
                  <a:pt x="2345" y="6641"/>
                  <a:pt x="2324" y="6641"/>
                </a:cubicBezTo>
                <a:close/>
                <a:moveTo>
                  <a:pt x="2036" y="5862"/>
                </a:moveTo>
                <a:cubicBezTo>
                  <a:pt x="2319" y="5700"/>
                  <a:pt x="2319" y="5700"/>
                  <a:pt x="2319" y="5700"/>
                </a:cubicBezTo>
                <a:cubicBezTo>
                  <a:pt x="2319" y="5992"/>
                  <a:pt x="2319" y="5992"/>
                  <a:pt x="2319" y="5992"/>
                </a:cubicBezTo>
                <a:cubicBezTo>
                  <a:pt x="2302" y="5995"/>
                  <a:pt x="2289" y="6009"/>
                  <a:pt x="2289" y="6027"/>
                </a:cubicBezTo>
                <a:cubicBezTo>
                  <a:pt x="2289" y="6033"/>
                  <a:pt x="2290" y="6038"/>
                  <a:pt x="2292" y="6042"/>
                </a:cubicBezTo>
                <a:cubicBezTo>
                  <a:pt x="2037" y="6190"/>
                  <a:pt x="2037" y="6190"/>
                  <a:pt x="2037" y="6190"/>
                </a:cubicBezTo>
                <a:lnTo>
                  <a:pt x="2036" y="5862"/>
                </a:lnTo>
                <a:close/>
                <a:moveTo>
                  <a:pt x="2036" y="5188"/>
                </a:moveTo>
                <a:cubicBezTo>
                  <a:pt x="2037" y="4529"/>
                  <a:pt x="2037" y="4529"/>
                  <a:pt x="2037" y="4529"/>
                </a:cubicBezTo>
                <a:cubicBezTo>
                  <a:pt x="2321" y="4693"/>
                  <a:pt x="2321" y="4693"/>
                  <a:pt x="2321" y="4693"/>
                </a:cubicBezTo>
                <a:cubicBezTo>
                  <a:pt x="2321" y="5353"/>
                  <a:pt x="2321" y="5353"/>
                  <a:pt x="2321" y="5353"/>
                </a:cubicBezTo>
                <a:lnTo>
                  <a:pt x="2036" y="5188"/>
                </a:lnTo>
                <a:close/>
                <a:moveTo>
                  <a:pt x="2360" y="6027"/>
                </a:moveTo>
                <a:cubicBezTo>
                  <a:pt x="2360" y="6009"/>
                  <a:pt x="2347" y="5994"/>
                  <a:pt x="2329" y="5992"/>
                </a:cubicBezTo>
                <a:cubicBezTo>
                  <a:pt x="2329" y="5695"/>
                  <a:pt x="2329" y="5695"/>
                  <a:pt x="2329" y="5695"/>
                </a:cubicBezTo>
                <a:cubicBezTo>
                  <a:pt x="2616" y="5531"/>
                  <a:pt x="2616" y="5531"/>
                  <a:pt x="2616" y="5531"/>
                </a:cubicBezTo>
                <a:cubicBezTo>
                  <a:pt x="2900" y="5696"/>
                  <a:pt x="2900" y="5696"/>
                  <a:pt x="2900" y="5696"/>
                </a:cubicBezTo>
                <a:cubicBezTo>
                  <a:pt x="2901" y="6357"/>
                  <a:pt x="2901" y="6357"/>
                  <a:pt x="2901" y="6357"/>
                </a:cubicBezTo>
                <a:cubicBezTo>
                  <a:pt x="2357" y="6042"/>
                  <a:pt x="2357" y="6042"/>
                  <a:pt x="2357" y="6042"/>
                </a:cubicBezTo>
                <a:cubicBezTo>
                  <a:pt x="2359" y="6038"/>
                  <a:pt x="2360" y="6033"/>
                  <a:pt x="2360" y="6027"/>
                </a:cubicBezTo>
                <a:close/>
                <a:moveTo>
                  <a:pt x="2957" y="7032"/>
                </a:moveTo>
                <a:cubicBezTo>
                  <a:pt x="2957" y="7004"/>
                  <a:pt x="2936" y="6981"/>
                  <a:pt x="2909" y="6979"/>
                </a:cubicBezTo>
                <a:cubicBezTo>
                  <a:pt x="2909" y="6369"/>
                  <a:pt x="2909" y="6369"/>
                  <a:pt x="2909" y="6369"/>
                </a:cubicBezTo>
                <a:cubicBezTo>
                  <a:pt x="3191" y="6532"/>
                  <a:pt x="3191" y="6532"/>
                  <a:pt x="3191" y="6532"/>
                </a:cubicBezTo>
                <a:cubicBezTo>
                  <a:pt x="3191" y="7192"/>
                  <a:pt x="3191" y="7192"/>
                  <a:pt x="3191" y="7192"/>
                </a:cubicBezTo>
                <a:cubicBezTo>
                  <a:pt x="2952" y="7055"/>
                  <a:pt x="2952" y="7055"/>
                  <a:pt x="2952" y="7055"/>
                </a:cubicBezTo>
                <a:cubicBezTo>
                  <a:pt x="2955" y="7048"/>
                  <a:pt x="2957" y="7040"/>
                  <a:pt x="2957" y="7032"/>
                </a:cubicBezTo>
                <a:close/>
                <a:moveTo>
                  <a:pt x="3196" y="7195"/>
                </a:moveTo>
                <a:cubicBezTo>
                  <a:pt x="3196" y="6535"/>
                  <a:pt x="3196" y="6535"/>
                  <a:pt x="3196" y="6535"/>
                </a:cubicBezTo>
                <a:cubicBezTo>
                  <a:pt x="3480" y="6700"/>
                  <a:pt x="3480" y="6700"/>
                  <a:pt x="3480" y="6700"/>
                </a:cubicBezTo>
                <a:cubicBezTo>
                  <a:pt x="3480" y="7358"/>
                  <a:pt x="3480" y="7358"/>
                  <a:pt x="3480" y="7358"/>
                </a:cubicBezTo>
                <a:lnTo>
                  <a:pt x="3196" y="7195"/>
                </a:lnTo>
                <a:close/>
                <a:moveTo>
                  <a:pt x="3477" y="7368"/>
                </a:moveTo>
                <a:cubicBezTo>
                  <a:pt x="3196" y="7530"/>
                  <a:pt x="3196" y="7530"/>
                  <a:pt x="3196" y="7530"/>
                </a:cubicBezTo>
                <a:cubicBezTo>
                  <a:pt x="3196" y="7206"/>
                  <a:pt x="3196" y="7206"/>
                  <a:pt x="3196" y="7206"/>
                </a:cubicBezTo>
                <a:lnTo>
                  <a:pt x="3477" y="7368"/>
                </a:lnTo>
                <a:close/>
                <a:moveTo>
                  <a:pt x="3196" y="6530"/>
                </a:moveTo>
                <a:cubicBezTo>
                  <a:pt x="3196" y="6201"/>
                  <a:pt x="3196" y="6201"/>
                  <a:pt x="3196" y="6201"/>
                </a:cubicBezTo>
                <a:cubicBezTo>
                  <a:pt x="3484" y="6035"/>
                  <a:pt x="3484" y="6035"/>
                  <a:pt x="3484" y="6035"/>
                </a:cubicBezTo>
                <a:cubicBezTo>
                  <a:pt x="4055" y="6365"/>
                  <a:pt x="4055" y="6365"/>
                  <a:pt x="4055" y="6365"/>
                </a:cubicBezTo>
                <a:cubicBezTo>
                  <a:pt x="3483" y="6696"/>
                  <a:pt x="3483" y="6696"/>
                  <a:pt x="3483" y="6696"/>
                </a:cubicBezTo>
                <a:lnTo>
                  <a:pt x="3196" y="6530"/>
                </a:lnTo>
                <a:close/>
                <a:moveTo>
                  <a:pt x="5187" y="7033"/>
                </a:moveTo>
                <a:cubicBezTo>
                  <a:pt x="5187" y="7037"/>
                  <a:pt x="5188" y="7042"/>
                  <a:pt x="5190" y="7046"/>
                </a:cubicBezTo>
                <a:cubicBezTo>
                  <a:pt x="4684" y="7336"/>
                  <a:pt x="4684" y="7336"/>
                  <a:pt x="4684" y="7336"/>
                </a:cubicBezTo>
                <a:cubicBezTo>
                  <a:pt x="4675" y="7324"/>
                  <a:pt x="4661" y="7316"/>
                  <a:pt x="4645" y="7315"/>
                </a:cubicBezTo>
                <a:cubicBezTo>
                  <a:pt x="4645" y="6700"/>
                  <a:pt x="4645" y="6700"/>
                  <a:pt x="4645" y="6700"/>
                </a:cubicBezTo>
                <a:cubicBezTo>
                  <a:pt x="5218" y="6367"/>
                  <a:pt x="5218" y="6367"/>
                  <a:pt x="5218" y="6367"/>
                </a:cubicBezTo>
                <a:cubicBezTo>
                  <a:pt x="5218" y="6998"/>
                  <a:pt x="5218" y="6998"/>
                  <a:pt x="5218" y="6998"/>
                </a:cubicBezTo>
                <a:cubicBezTo>
                  <a:pt x="5200" y="7000"/>
                  <a:pt x="5187" y="7015"/>
                  <a:pt x="5187" y="7033"/>
                </a:cubicBezTo>
                <a:close/>
                <a:moveTo>
                  <a:pt x="5259" y="7033"/>
                </a:moveTo>
                <a:cubicBezTo>
                  <a:pt x="5259" y="7015"/>
                  <a:pt x="5245" y="7000"/>
                  <a:pt x="5228" y="6998"/>
                </a:cubicBezTo>
                <a:cubicBezTo>
                  <a:pt x="5228" y="6368"/>
                  <a:pt x="5228" y="6368"/>
                  <a:pt x="5228" y="6368"/>
                </a:cubicBezTo>
                <a:cubicBezTo>
                  <a:pt x="5511" y="6532"/>
                  <a:pt x="5511" y="6532"/>
                  <a:pt x="5511" y="6532"/>
                </a:cubicBezTo>
                <a:cubicBezTo>
                  <a:pt x="5511" y="7193"/>
                  <a:pt x="5511" y="7193"/>
                  <a:pt x="5511" y="7193"/>
                </a:cubicBezTo>
                <a:cubicBezTo>
                  <a:pt x="5256" y="7046"/>
                  <a:pt x="5256" y="7046"/>
                  <a:pt x="5256" y="7046"/>
                </a:cubicBezTo>
                <a:cubicBezTo>
                  <a:pt x="5258" y="7042"/>
                  <a:pt x="5259" y="7037"/>
                  <a:pt x="5259" y="7033"/>
                </a:cubicBezTo>
                <a:close/>
                <a:moveTo>
                  <a:pt x="5516" y="7528"/>
                </a:moveTo>
                <a:cubicBezTo>
                  <a:pt x="5516" y="7207"/>
                  <a:pt x="5516" y="7207"/>
                  <a:pt x="5516" y="7207"/>
                </a:cubicBezTo>
                <a:cubicBezTo>
                  <a:pt x="5795" y="7367"/>
                  <a:pt x="5795" y="7367"/>
                  <a:pt x="5795" y="7367"/>
                </a:cubicBezTo>
                <a:lnTo>
                  <a:pt x="5516" y="7528"/>
                </a:lnTo>
                <a:close/>
                <a:moveTo>
                  <a:pt x="5798" y="7372"/>
                </a:moveTo>
                <a:cubicBezTo>
                  <a:pt x="5798" y="8033"/>
                  <a:pt x="5798" y="8033"/>
                  <a:pt x="5798" y="8033"/>
                </a:cubicBezTo>
                <a:cubicBezTo>
                  <a:pt x="5516" y="8195"/>
                  <a:pt x="5516" y="8195"/>
                  <a:pt x="5516" y="8195"/>
                </a:cubicBezTo>
                <a:cubicBezTo>
                  <a:pt x="5516" y="7534"/>
                  <a:pt x="5516" y="7534"/>
                  <a:pt x="5516" y="7534"/>
                </a:cubicBezTo>
                <a:lnTo>
                  <a:pt x="5798" y="7372"/>
                </a:lnTo>
                <a:close/>
                <a:moveTo>
                  <a:pt x="5516" y="7195"/>
                </a:moveTo>
                <a:cubicBezTo>
                  <a:pt x="5516" y="6535"/>
                  <a:pt x="5516" y="6535"/>
                  <a:pt x="5516" y="6535"/>
                </a:cubicBezTo>
                <a:cubicBezTo>
                  <a:pt x="5750" y="6670"/>
                  <a:pt x="5750" y="6670"/>
                  <a:pt x="5750" y="6670"/>
                </a:cubicBezTo>
                <a:cubicBezTo>
                  <a:pt x="5747" y="6678"/>
                  <a:pt x="5744" y="6687"/>
                  <a:pt x="5744" y="6696"/>
                </a:cubicBezTo>
                <a:cubicBezTo>
                  <a:pt x="5744" y="6727"/>
                  <a:pt x="5769" y="6753"/>
                  <a:pt x="5799" y="6754"/>
                </a:cubicBezTo>
                <a:cubicBezTo>
                  <a:pt x="5799" y="7358"/>
                  <a:pt x="5799" y="7358"/>
                  <a:pt x="5799" y="7358"/>
                </a:cubicBezTo>
                <a:lnTo>
                  <a:pt x="5516" y="7195"/>
                </a:lnTo>
                <a:close/>
                <a:moveTo>
                  <a:pt x="5516" y="6529"/>
                </a:moveTo>
                <a:cubicBezTo>
                  <a:pt x="5516" y="6200"/>
                  <a:pt x="5516" y="6200"/>
                  <a:pt x="5516" y="6200"/>
                </a:cubicBezTo>
                <a:cubicBezTo>
                  <a:pt x="5802" y="6035"/>
                  <a:pt x="5802" y="6035"/>
                  <a:pt x="5802" y="6035"/>
                </a:cubicBezTo>
                <a:cubicBezTo>
                  <a:pt x="6333" y="6341"/>
                  <a:pt x="6333" y="6341"/>
                  <a:pt x="6333" y="6341"/>
                </a:cubicBezTo>
                <a:cubicBezTo>
                  <a:pt x="6330" y="6348"/>
                  <a:pt x="6329" y="6355"/>
                  <a:pt x="6329" y="6362"/>
                </a:cubicBezTo>
                <a:cubicBezTo>
                  <a:pt x="6329" y="6371"/>
                  <a:pt x="6331" y="6380"/>
                  <a:pt x="6335" y="6387"/>
                </a:cubicBezTo>
                <a:cubicBezTo>
                  <a:pt x="5852" y="6666"/>
                  <a:pt x="5852" y="6666"/>
                  <a:pt x="5852" y="6666"/>
                </a:cubicBezTo>
                <a:cubicBezTo>
                  <a:pt x="5841" y="6649"/>
                  <a:pt x="5823" y="6638"/>
                  <a:pt x="5802" y="6638"/>
                </a:cubicBezTo>
                <a:cubicBezTo>
                  <a:pt x="5781" y="6638"/>
                  <a:pt x="5763" y="6649"/>
                  <a:pt x="5753" y="6666"/>
                </a:cubicBezTo>
                <a:lnTo>
                  <a:pt x="5516" y="6529"/>
                </a:lnTo>
                <a:close/>
                <a:moveTo>
                  <a:pt x="6435" y="6362"/>
                </a:moveTo>
                <a:cubicBezTo>
                  <a:pt x="6435" y="6355"/>
                  <a:pt x="6434" y="6348"/>
                  <a:pt x="6431" y="6341"/>
                </a:cubicBezTo>
                <a:cubicBezTo>
                  <a:pt x="6672" y="6202"/>
                  <a:pt x="6672" y="6202"/>
                  <a:pt x="6672" y="6202"/>
                </a:cubicBezTo>
                <a:cubicBezTo>
                  <a:pt x="6672" y="6528"/>
                  <a:pt x="6672" y="6528"/>
                  <a:pt x="6672" y="6528"/>
                </a:cubicBezTo>
                <a:cubicBezTo>
                  <a:pt x="6429" y="6388"/>
                  <a:pt x="6429" y="6388"/>
                  <a:pt x="6429" y="6388"/>
                </a:cubicBezTo>
                <a:cubicBezTo>
                  <a:pt x="6433" y="6381"/>
                  <a:pt x="6435" y="6372"/>
                  <a:pt x="6435" y="6362"/>
                </a:cubicBezTo>
                <a:close/>
                <a:moveTo>
                  <a:pt x="6672" y="6534"/>
                </a:moveTo>
                <a:cubicBezTo>
                  <a:pt x="6672" y="7193"/>
                  <a:pt x="6672" y="7193"/>
                  <a:pt x="6672" y="7193"/>
                </a:cubicBezTo>
                <a:cubicBezTo>
                  <a:pt x="6387" y="7029"/>
                  <a:pt x="6387" y="7029"/>
                  <a:pt x="6387" y="7029"/>
                </a:cubicBezTo>
                <a:cubicBezTo>
                  <a:pt x="6387" y="6415"/>
                  <a:pt x="6387" y="6415"/>
                  <a:pt x="6387" y="6415"/>
                </a:cubicBezTo>
                <a:cubicBezTo>
                  <a:pt x="6403" y="6414"/>
                  <a:pt x="6417" y="6405"/>
                  <a:pt x="6426" y="6392"/>
                </a:cubicBezTo>
                <a:lnTo>
                  <a:pt x="6672" y="6534"/>
                </a:lnTo>
                <a:close/>
                <a:moveTo>
                  <a:pt x="6384" y="6309"/>
                </a:moveTo>
                <a:cubicBezTo>
                  <a:pt x="6384" y="6026"/>
                  <a:pt x="6384" y="6026"/>
                  <a:pt x="6384" y="6026"/>
                </a:cubicBezTo>
                <a:cubicBezTo>
                  <a:pt x="6669" y="6193"/>
                  <a:pt x="6669" y="6193"/>
                  <a:pt x="6669" y="6193"/>
                </a:cubicBezTo>
                <a:cubicBezTo>
                  <a:pt x="6426" y="6333"/>
                  <a:pt x="6426" y="6333"/>
                  <a:pt x="6426" y="6333"/>
                </a:cubicBezTo>
                <a:cubicBezTo>
                  <a:pt x="6417" y="6319"/>
                  <a:pt x="6402" y="6310"/>
                  <a:pt x="6384" y="6309"/>
                </a:cubicBezTo>
                <a:close/>
                <a:moveTo>
                  <a:pt x="6384" y="6021"/>
                </a:moveTo>
                <a:cubicBezTo>
                  <a:pt x="6384" y="5696"/>
                  <a:pt x="6384" y="5696"/>
                  <a:pt x="6384" y="5696"/>
                </a:cubicBezTo>
                <a:cubicBezTo>
                  <a:pt x="6957" y="5363"/>
                  <a:pt x="6957" y="5363"/>
                  <a:pt x="6957" y="5363"/>
                </a:cubicBezTo>
                <a:cubicBezTo>
                  <a:pt x="6957" y="6026"/>
                  <a:pt x="6957" y="6026"/>
                  <a:pt x="6957" y="6026"/>
                </a:cubicBezTo>
                <a:cubicBezTo>
                  <a:pt x="6673" y="6190"/>
                  <a:pt x="6673" y="6190"/>
                  <a:pt x="6673" y="6190"/>
                </a:cubicBezTo>
                <a:lnTo>
                  <a:pt x="6384" y="6021"/>
                </a:lnTo>
                <a:close/>
                <a:moveTo>
                  <a:pt x="8699" y="3684"/>
                </a:moveTo>
                <a:cubicBezTo>
                  <a:pt x="8416" y="3520"/>
                  <a:pt x="8416" y="3520"/>
                  <a:pt x="8416" y="3520"/>
                </a:cubicBezTo>
                <a:cubicBezTo>
                  <a:pt x="8986" y="3188"/>
                  <a:pt x="8986" y="3188"/>
                  <a:pt x="8986" y="3188"/>
                </a:cubicBezTo>
                <a:cubicBezTo>
                  <a:pt x="9272" y="3353"/>
                  <a:pt x="9272" y="3353"/>
                  <a:pt x="9272" y="3353"/>
                </a:cubicBezTo>
                <a:lnTo>
                  <a:pt x="8699" y="3684"/>
                </a:lnTo>
                <a:close/>
                <a:moveTo>
                  <a:pt x="9275" y="3357"/>
                </a:moveTo>
                <a:cubicBezTo>
                  <a:pt x="9276" y="4018"/>
                  <a:pt x="9276" y="4018"/>
                  <a:pt x="9276" y="4018"/>
                </a:cubicBezTo>
                <a:cubicBezTo>
                  <a:pt x="8729" y="4334"/>
                  <a:pt x="8729" y="4334"/>
                  <a:pt x="8729" y="4334"/>
                </a:cubicBezTo>
                <a:cubicBezTo>
                  <a:pt x="8722" y="4326"/>
                  <a:pt x="8713" y="4321"/>
                  <a:pt x="8702" y="4320"/>
                </a:cubicBezTo>
                <a:cubicBezTo>
                  <a:pt x="8702" y="3688"/>
                  <a:pt x="8702" y="3688"/>
                  <a:pt x="8702" y="3688"/>
                </a:cubicBezTo>
                <a:lnTo>
                  <a:pt x="9275" y="3357"/>
                </a:lnTo>
                <a:close/>
                <a:moveTo>
                  <a:pt x="8697" y="4321"/>
                </a:moveTo>
                <a:cubicBezTo>
                  <a:pt x="8687" y="4322"/>
                  <a:pt x="8679" y="4327"/>
                  <a:pt x="8673" y="4334"/>
                </a:cubicBezTo>
                <a:cubicBezTo>
                  <a:pt x="8413" y="4184"/>
                  <a:pt x="8413" y="4184"/>
                  <a:pt x="8413" y="4184"/>
                </a:cubicBezTo>
                <a:cubicBezTo>
                  <a:pt x="8414" y="3524"/>
                  <a:pt x="8414" y="3524"/>
                  <a:pt x="8414" y="3524"/>
                </a:cubicBezTo>
                <a:cubicBezTo>
                  <a:pt x="8697" y="3688"/>
                  <a:pt x="8697" y="3688"/>
                  <a:pt x="8697" y="3688"/>
                </a:cubicBezTo>
                <a:lnTo>
                  <a:pt x="8697" y="4321"/>
                </a:lnTo>
                <a:close/>
                <a:moveTo>
                  <a:pt x="8696" y="5022"/>
                </a:moveTo>
                <a:cubicBezTo>
                  <a:pt x="8123" y="5353"/>
                  <a:pt x="8123" y="5353"/>
                  <a:pt x="8123" y="5353"/>
                </a:cubicBezTo>
                <a:cubicBezTo>
                  <a:pt x="8122" y="4749"/>
                  <a:pt x="8122" y="4749"/>
                  <a:pt x="8122" y="4749"/>
                </a:cubicBezTo>
                <a:cubicBezTo>
                  <a:pt x="8154" y="4749"/>
                  <a:pt x="8179" y="4723"/>
                  <a:pt x="8179" y="4691"/>
                </a:cubicBezTo>
                <a:cubicBezTo>
                  <a:pt x="8179" y="4681"/>
                  <a:pt x="8177" y="4671"/>
                  <a:pt x="8172" y="4663"/>
                </a:cubicBezTo>
                <a:cubicBezTo>
                  <a:pt x="8670" y="4375"/>
                  <a:pt x="8670" y="4375"/>
                  <a:pt x="8670" y="4375"/>
                </a:cubicBezTo>
                <a:cubicBezTo>
                  <a:pt x="8676" y="4384"/>
                  <a:pt x="8685" y="4390"/>
                  <a:pt x="8696" y="4391"/>
                </a:cubicBezTo>
                <a:lnTo>
                  <a:pt x="8696" y="5022"/>
                </a:lnTo>
                <a:close/>
                <a:moveTo>
                  <a:pt x="8121" y="4633"/>
                </a:moveTo>
                <a:cubicBezTo>
                  <a:pt x="8101" y="4633"/>
                  <a:pt x="8083" y="4644"/>
                  <a:pt x="8072" y="4660"/>
                </a:cubicBezTo>
                <a:cubicBezTo>
                  <a:pt x="7835" y="4523"/>
                  <a:pt x="7835" y="4523"/>
                  <a:pt x="7835" y="4523"/>
                </a:cubicBezTo>
                <a:cubicBezTo>
                  <a:pt x="8408" y="4192"/>
                  <a:pt x="8408" y="4192"/>
                  <a:pt x="8408" y="4192"/>
                </a:cubicBezTo>
                <a:cubicBezTo>
                  <a:pt x="8668" y="4342"/>
                  <a:pt x="8668" y="4342"/>
                  <a:pt x="8668" y="4342"/>
                </a:cubicBezTo>
                <a:cubicBezTo>
                  <a:pt x="8666" y="4346"/>
                  <a:pt x="8665" y="4351"/>
                  <a:pt x="8665" y="4356"/>
                </a:cubicBezTo>
                <a:cubicBezTo>
                  <a:pt x="8665" y="4361"/>
                  <a:pt x="8666" y="4366"/>
                  <a:pt x="8668" y="4370"/>
                </a:cubicBezTo>
                <a:cubicBezTo>
                  <a:pt x="8169" y="4659"/>
                  <a:pt x="8169" y="4659"/>
                  <a:pt x="8169" y="4659"/>
                </a:cubicBezTo>
                <a:cubicBezTo>
                  <a:pt x="8159" y="4643"/>
                  <a:pt x="8141" y="4633"/>
                  <a:pt x="8121" y="4633"/>
                </a:cubicBezTo>
                <a:close/>
                <a:moveTo>
                  <a:pt x="7598" y="1678"/>
                </a:moveTo>
                <a:cubicBezTo>
                  <a:pt x="7598" y="1668"/>
                  <a:pt x="7596" y="1659"/>
                  <a:pt x="7591" y="1651"/>
                </a:cubicBezTo>
                <a:cubicBezTo>
                  <a:pt x="8116" y="1348"/>
                  <a:pt x="8116" y="1348"/>
                  <a:pt x="8116" y="1348"/>
                </a:cubicBezTo>
                <a:cubicBezTo>
                  <a:pt x="8115" y="2011"/>
                  <a:pt x="8115" y="2011"/>
                  <a:pt x="8115" y="2011"/>
                </a:cubicBezTo>
                <a:cubicBezTo>
                  <a:pt x="7570" y="2327"/>
                  <a:pt x="7570" y="2327"/>
                  <a:pt x="7570" y="2327"/>
                </a:cubicBezTo>
                <a:cubicBezTo>
                  <a:pt x="7563" y="2319"/>
                  <a:pt x="7554" y="2313"/>
                  <a:pt x="7543" y="2313"/>
                </a:cubicBezTo>
                <a:cubicBezTo>
                  <a:pt x="7542" y="1736"/>
                  <a:pt x="7542" y="1736"/>
                  <a:pt x="7542" y="1736"/>
                </a:cubicBezTo>
                <a:cubicBezTo>
                  <a:pt x="7573" y="1735"/>
                  <a:pt x="7598" y="1709"/>
                  <a:pt x="7598" y="1678"/>
                </a:cubicBezTo>
                <a:close/>
                <a:moveTo>
                  <a:pt x="7482" y="1678"/>
                </a:moveTo>
                <a:cubicBezTo>
                  <a:pt x="7482" y="1710"/>
                  <a:pt x="7506" y="1735"/>
                  <a:pt x="7537" y="1736"/>
                </a:cubicBezTo>
                <a:cubicBezTo>
                  <a:pt x="7538" y="2313"/>
                  <a:pt x="7538" y="2313"/>
                  <a:pt x="7538" y="2313"/>
                </a:cubicBezTo>
                <a:cubicBezTo>
                  <a:pt x="7528" y="2314"/>
                  <a:pt x="7519" y="2319"/>
                  <a:pt x="7513" y="2327"/>
                </a:cubicBezTo>
                <a:cubicBezTo>
                  <a:pt x="7254" y="2177"/>
                  <a:pt x="7254" y="2177"/>
                  <a:pt x="7254" y="2177"/>
                </a:cubicBezTo>
                <a:cubicBezTo>
                  <a:pt x="7253" y="1515"/>
                  <a:pt x="7253" y="1515"/>
                  <a:pt x="7253" y="1515"/>
                </a:cubicBezTo>
                <a:cubicBezTo>
                  <a:pt x="7488" y="1651"/>
                  <a:pt x="7488" y="1651"/>
                  <a:pt x="7488" y="1651"/>
                </a:cubicBezTo>
                <a:cubicBezTo>
                  <a:pt x="7484" y="1659"/>
                  <a:pt x="7482" y="1668"/>
                  <a:pt x="7482" y="1678"/>
                </a:cubicBezTo>
                <a:close/>
                <a:moveTo>
                  <a:pt x="7248" y="1516"/>
                </a:moveTo>
                <a:cubicBezTo>
                  <a:pt x="7250" y="2174"/>
                  <a:pt x="7250" y="2174"/>
                  <a:pt x="7250" y="2174"/>
                </a:cubicBezTo>
                <a:cubicBezTo>
                  <a:pt x="6967" y="2011"/>
                  <a:pt x="6967" y="2011"/>
                  <a:pt x="6967" y="2011"/>
                </a:cubicBezTo>
                <a:cubicBezTo>
                  <a:pt x="6966" y="1681"/>
                  <a:pt x="6966" y="1681"/>
                  <a:pt x="6966" y="1681"/>
                </a:cubicBezTo>
                <a:lnTo>
                  <a:pt x="7248" y="1516"/>
                </a:lnTo>
                <a:close/>
                <a:moveTo>
                  <a:pt x="6966" y="1675"/>
                </a:moveTo>
                <a:cubicBezTo>
                  <a:pt x="6966" y="1399"/>
                  <a:pt x="6966" y="1399"/>
                  <a:pt x="6966" y="1399"/>
                </a:cubicBezTo>
                <a:cubicBezTo>
                  <a:pt x="6983" y="1397"/>
                  <a:pt x="6997" y="1387"/>
                  <a:pt x="7006" y="1373"/>
                </a:cubicBezTo>
                <a:cubicBezTo>
                  <a:pt x="7245" y="1511"/>
                  <a:pt x="7245" y="1511"/>
                  <a:pt x="7245" y="1511"/>
                </a:cubicBezTo>
                <a:lnTo>
                  <a:pt x="6966" y="1675"/>
                </a:lnTo>
                <a:close/>
                <a:moveTo>
                  <a:pt x="7250" y="2185"/>
                </a:moveTo>
                <a:cubicBezTo>
                  <a:pt x="7251" y="2512"/>
                  <a:pt x="7251" y="2512"/>
                  <a:pt x="7251" y="2512"/>
                </a:cubicBezTo>
                <a:cubicBezTo>
                  <a:pt x="6960" y="2680"/>
                  <a:pt x="6960" y="2680"/>
                  <a:pt x="6960" y="2680"/>
                </a:cubicBezTo>
                <a:cubicBezTo>
                  <a:pt x="6429" y="2373"/>
                  <a:pt x="6429" y="2373"/>
                  <a:pt x="6429" y="2373"/>
                </a:cubicBezTo>
                <a:cubicBezTo>
                  <a:pt x="6433" y="2366"/>
                  <a:pt x="6435" y="2357"/>
                  <a:pt x="6435" y="2348"/>
                </a:cubicBezTo>
                <a:cubicBezTo>
                  <a:pt x="6435" y="2340"/>
                  <a:pt x="6434" y="2332"/>
                  <a:pt x="6431" y="2326"/>
                </a:cubicBezTo>
                <a:cubicBezTo>
                  <a:pt x="6962" y="2019"/>
                  <a:pt x="6962" y="2019"/>
                  <a:pt x="6962" y="2019"/>
                </a:cubicBezTo>
                <a:lnTo>
                  <a:pt x="7250" y="2185"/>
                </a:lnTo>
                <a:close/>
                <a:moveTo>
                  <a:pt x="5861" y="677"/>
                </a:moveTo>
                <a:cubicBezTo>
                  <a:pt x="5861" y="666"/>
                  <a:pt x="5858" y="656"/>
                  <a:pt x="5853" y="648"/>
                </a:cubicBezTo>
                <a:cubicBezTo>
                  <a:pt x="6088" y="512"/>
                  <a:pt x="6088" y="512"/>
                  <a:pt x="6088" y="512"/>
                </a:cubicBezTo>
                <a:cubicBezTo>
                  <a:pt x="6088" y="840"/>
                  <a:pt x="6088" y="840"/>
                  <a:pt x="6088" y="840"/>
                </a:cubicBezTo>
                <a:cubicBezTo>
                  <a:pt x="5804" y="1006"/>
                  <a:pt x="5804" y="1006"/>
                  <a:pt x="5804" y="1006"/>
                </a:cubicBezTo>
                <a:cubicBezTo>
                  <a:pt x="5803" y="735"/>
                  <a:pt x="5803" y="735"/>
                  <a:pt x="5803" y="735"/>
                </a:cubicBezTo>
                <a:cubicBezTo>
                  <a:pt x="5835" y="734"/>
                  <a:pt x="5861" y="708"/>
                  <a:pt x="5861" y="677"/>
                </a:cubicBezTo>
                <a:close/>
                <a:moveTo>
                  <a:pt x="6333" y="2326"/>
                </a:moveTo>
                <a:cubicBezTo>
                  <a:pt x="6330" y="2333"/>
                  <a:pt x="6329" y="2340"/>
                  <a:pt x="6329" y="2348"/>
                </a:cubicBezTo>
                <a:cubicBezTo>
                  <a:pt x="6329" y="2356"/>
                  <a:pt x="6331" y="2364"/>
                  <a:pt x="6335" y="2372"/>
                </a:cubicBezTo>
                <a:cubicBezTo>
                  <a:pt x="5849" y="2652"/>
                  <a:pt x="5849" y="2652"/>
                  <a:pt x="5849" y="2652"/>
                </a:cubicBezTo>
                <a:cubicBezTo>
                  <a:pt x="5839" y="2637"/>
                  <a:pt x="5821" y="2626"/>
                  <a:pt x="5801" y="2626"/>
                </a:cubicBezTo>
                <a:cubicBezTo>
                  <a:pt x="5781" y="2626"/>
                  <a:pt x="5763" y="2637"/>
                  <a:pt x="5752" y="2652"/>
                </a:cubicBezTo>
                <a:cubicBezTo>
                  <a:pt x="5230" y="2350"/>
                  <a:pt x="5230" y="2350"/>
                  <a:pt x="5230" y="2350"/>
                </a:cubicBezTo>
                <a:cubicBezTo>
                  <a:pt x="5802" y="2020"/>
                  <a:pt x="5802" y="2020"/>
                  <a:pt x="5802" y="2020"/>
                </a:cubicBezTo>
                <a:lnTo>
                  <a:pt x="6333" y="2326"/>
                </a:lnTo>
                <a:close/>
                <a:moveTo>
                  <a:pt x="5513" y="1847"/>
                </a:moveTo>
                <a:cubicBezTo>
                  <a:pt x="5513" y="1846"/>
                  <a:pt x="5513" y="1846"/>
                  <a:pt x="5513" y="1846"/>
                </a:cubicBezTo>
                <a:cubicBezTo>
                  <a:pt x="5514" y="1512"/>
                  <a:pt x="5514" y="1512"/>
                  <a:pt x="5514" y="1512"/>
                </a:cubicBezTo>
                <a:cubicBezTo>
                  <a:pt x="5798" y="1348"/>
                  <a:pt x="5798" y="1348"/>
                  <a:pt x="5798" y="1348"/>
                </a:cubicBezTo>
                <a:cubicBezTo>
                  <a:pt x="5797" y="2011"/>
                  <a:pt x="5797" y="2011"/>
                  <a:pt x="5797" y="2011"/>
                </a:cubicBezTo>
                <a:cubicBezTo>
                  <a:pt x="5224" y="2342"/>
                  <a:pt x="5224" y="2342"/>
                  <a:pt x="5224" y="2342"/>
                </a:cubicBezTo>
                <a:cubicBezTo>
                  <a:pt x="5224" y="2014"/>
                  <a:pt x="5224" y="2014"/>
                  <a:pt x="5224" y="2014"/>
                </a:cubicBezTo>
                <a:lnTo>
                  <a:pt x="5513" y="1847"/>
                </a:lnTo>
                <a:close/>
                <a:moveTo>
                  <a:pt x="5508" y="1844"/>
                </a:moveTo>
                <a:cubicBezTo>
                  <a:pt x="5224" y="2008"/>
                  <a:pt x="5224" y="2008"/>
                  <a:pt x="5224" y="2008"/>
                </a:cubicBezTo>
                <a:cubicBezTo>
                  <a:pt x="5224" y="1679"/>
                  <a:pt x="5224" y="1679"/>
                  <a:pt x="5224" y="1679"/>
                </a:cubicBezTo>
                <a:cubicBezTo>
                  <a:pt x="5509" y="1515"/>
                  <a:pt x="5509" y="1515"/>
                  <a:pt x="5509" y="1515"/>
                </a:cubicBezTo>
                <a:lnTo>
                  <a:pt x="5508" y="1844"/>
                </a:lnTo>
                <a:close/>
                <a:moveTo>
                  <a:pt x="2904" y="3024"/>
                </a:moveTo>
                <a:cubicBezTo>
                  <a:pt x="3191" y="3189"/>
                  <a:pt x="3191" y="3189"/>
                  <a:pt x="3191" y="3189"/>
                </a:cubicBezTo>
                <a:cubicBezTo>
                  <a:pt x="3191" y="3519"/>
                  <a:pt x="3191" y="3519"/>
                  <a:pt x="3191" y="3519"/>
                </a:cubicBezTo>
                <a:cubicBezTo>
                  <a:pt x="2954" y="3656"/>
                  <a:pt x="2954" y="3656"/>
                  <a:pt x="2954" y="3656"/>
                </a:cubicBezTo>
                <a:cubicBezTo>
                  <a:pt x="2944" y="3639"/>
                  <a:pt x="2925" y="3628"/>
                  <a:pt x="2904" y="3628"/>
                </a:cubicBezTo>
                <a:cubicBezTo>
                  <a:pt x="2883" y="3628"/>
                  <a:pt x="2864" y="3640"/>
                  <a:pt x="2854" y="3657"/>
                </a:cubicBezTo>
                <a:cubicBezTo>
                  <a:pt x="2616" y="3518"/>
                  <a:pt x="2616" y="3518"/>
                  <a:pt x="2616" y="3518"/>
                </a:cubicBezTo>
                <a:cubicBezTo>
                  <a:pt x="2616" y="3504"/>
                  <a:pt x="2616" y="3504"/>
                  <a:pt x="2616" y="3504"/>
                </a:cubicBezTo>
                <a:cubicBezTo>
                  <a:pt x="2616" y="3191"/>
                  <a:pt x="2616" y="3191"/>
                  <a:pt x="2616" y="3191"/>
                </a:cubicBezTo>
                <a:lnTo>
                  <a:pt x="2904" y="3024"/>
                </a:lnTo>
                <a:close/>
                <a:moveTo>
                  <a:pt x="2616" y="3179"/>
                </a:moveTo>
                <a:cubicBezTo>
                  <a:pt x="2617" y="2517"/>
                  <a:pt x="2617" y="2517"/>
                  <a:pt x="2617" y="2517"/>
                </a:cubicBezTo>
                <a:cubicBezTo>
                  <a:pt x="2858" y="2378"/>
                  <a:pt x="2858" y="2378"/>
                  <a:pt x="2858" y="2378"/>
                </a:cubicBezTo>
                <a:cubicBezTo>
                  <a:pt x="2867" y="2391"/>
                  <a:pt x="2882" y="2400"/>
                  <a:pt x="2899" y="2401"/>
                </a:cubicBezTo>
                <a:cubicBezTo>
                  <a:pt x="2899" y="3016"/>
                  <a:pt x="2899" y="3016"/>
                  <a:pt x="2899" y="3016"/>
                </a:cubicBezTo>
                <a:lnTo>
                  <a:pt x="2616" y="3179"/>
                </a:lnTo>
                <a:close/>
                <a:moveTo>
                  <a:pt x="2874" y="4335"/>
                </a:moveTo>
                <a:cubicBezTo>
                  <a:pt x="2616" y="4184"/>
                  <a:pt x="2616" y="4184"/>
                  <a:pt x="2616" y="4184"/>
                </a:cubicBezTo>
                <a:cubicBezTo>
                  <a:pt x="2616" y="3524"/>
                  <a:pt x="2616" y="3524"/>
                  <a:pt x="2616" y="3524"/>
                </a:cubicBezTo>
                <a:cubicBezTo>
                  <a:pt x="2852" y="3661"/>
                  <a:pt x="2852" y="3661"/>
                  <a:pt x="2852" y="3661"/>
                </a:cubicBezTo>
                <a:cubicBezTo>
                  <a:pt x="2848" y="3669"/>
                  <a:pt x="2846" y="3677"/>
                  <a:pt x="2846" y="3686"/>
                </a:cubicBezTo>
                <a:cubicBezTo>
                  <a:pt x="2846" y="3717"/>
                  <a:pt x="2870" y="3742"/>
                  <a:pt x="2901" y="3744"/>
                </a:cubicBezTo>
                <a:cubicBezTo>
                  <a:pt x="2901" y="4319"/>
                  <a:pt x="2901" y="4319"/>
                  <a:pt x="2901" y="4319"/>
                </a:cubicBezTo>
                <a:cubicBezTo>
                  <a:pt x="2890" y="4320"/>
                  <a:pt x="2880" y="4326"/>
                  <a:pt x="2874" y="4335"/>
                </a:cubicBezTo>
                <a:close/>
                <a:moveTo>
                  <a:pt x="2899" y="5022"/>
                </a:moveTo>
                <a:cubicBezTo>
                  <a:pt x="2616" y="5185"/>
                  <a:pt x="2616" y="5185"/>
                  <a:pt x="2616" y="5185"/>
                </a:cubicBezTo>
                <a:cubicBezTo>
                  <a:pt x="2615" y="4859"/>
                  <a:pt x="2615" y="4859"/>
                  <a:pt x="2615" y="4859"/>
                </a:cubicBezTo>
                <a:cubicBezTo>
                  <a:pt x="2899" y="4695"/>
                  <a:pt x="2899" y="4695"/>
                  <a:pt x="2899" y="4695"/>
                </a:cubicBezTo>
                <a:lnTo>
                  <a:pt x="2899" y="5022"/>
                </a:lnTo>
                <a:close/>
                <a:moveTo>
                  <a:pt x="2940" y="4355"/>
                </a:moveTo>
                <a:cubicBezTo>
                  <a:pt x="2940" y="4351"/>
                  <a:pt x="2939" y="4347"/>
                  <a:pt x="2938" y="4344"/>
                </a:cubicBezTo>
                <a:cubicBezTo>
                  <a:pt x="3191" y="4196"/>
                  <a:pt x="3191" y="4196"/>
                  <a:pt x="3191" y="4196"/>
                </a:cubicBezTo>
                <a:cubicBezTo>
                  <a:pt x="3191" y="4519"/>
                  <a:pt x="3191" y="4519"/>
                  <a:pt x="3191" y="4519"/>
                </a:cubicBezTo>
                <a:cubicBezTo>
                  <a:pt x="2936" y="4371"/>
                  <a:pt x="2936" y="4371"/>
                  <a:pt x="2936" y="4371"/>
                </a:cubicBezTo>
                <a:cubicBezTo>
                  <a:pt x="2938" y="4366"/>
                  <a:pt x="2940" y="4361"/>
                  <a:pt x="2940" y="4355"/>
                </a:cubicBezTo>
                <a:close/>
                <a:moveTo>
                  <a:pt x="3189" y="4524"/>
                </a:moveTo>
                <a:cubicBezTo>
                  <a:pt x="2909" y="4684"/>
                  <a:pt x="2909" y="4684"/>
                  <a:pt x="2909" y="4684"/>
                </a:cubicBezTo>
                <a:cubicBezTo>
                  <a:pt x="2909" y="4390"/>
                  <a:pt x="2909" y="4390"/>
                  <a:pt x="2909" y="4390"/>
                </a:cubicBezTo>
                <a:cubicBezTo>
                  <a:pt x="2919" y="4389"/>
                  <a:pt x="2928" y="4383"/>
                  <a:pt x="2933" y="4375"/>
                </a:cubicBezTo>
                <a:lnTo>
                  <a:pt x="3189" y="4524"/>
                </a:lnTo>
                <a:close/>
                <a:moveTo>
                  <a:pt x="2906" y="4319"/>
                </a:moveTo>
                <a:cubicBezTo>
                  <a:pt x="2906" y="3744"/>
                  <a:pt x="2906" y="3744"/>
                  <a:pt x="2906" y="3744"/>
                </a:cubicBezTo>
                <a:cubicBezTo>
                  <a:pt x="2937" y="3743"/>
                  <a:pt x="2962" y="3718"/>
                  <a:pt x="2962" y="3686"/>
                </a:cubicBezTo>
                <a:cubicBezTo>
                  <a:pt x="2962" y="3677"/>
                  <a:pt x="2960" y="3668"/>
                  <a:pt x="2956" y="3660"/>
                </a:cubicBezTo>
                <a:cubicBezTo>
                  <a:pt x="3191" y="3524"/>
                  <a:pt x="3191" y="3524"/>
                  <a:pt x="3191" y="3524"/>
                </a:cubicBezTo>
                <a:cubicBezTo>
                  <a:pt x="3191" y="4185"/>
                  <a:pt x="3191" y="4185"/>
                  <a:pt x="3191" y="4185"/>
                </a:cubicBezTo>
                <a:cubicBezTo>
                  <a:pt x="2934" y="4335"/>
                  <a:pt x="2934" y="4335"/>
                  <a:pt x="2934" y="4335"/>
                </a:cubicBezTo>
                <a:cubicBezTo>
                  <a:pt x="2928" y="4326"/>
                  <a:pt x="2917" y="4320"/>
                  <a:pt x="2906" y="4319"/>
                </a:cubicBezTo>
                <a:close/>
                <a:moveTo>
                  <a:pt x="2909" y="3016"/>
                </a:moveTo>
                <a:cubicBezTo>
                  <a:pt x="2909" y="2401"/>
                  <a:pt x="2909" y="2401"/>
                  <a:pt x="2909" y="2401"/>
                </a:cubicBezTo>
                <a:cubicBezTo>
                  <a:pt x="2925" y="2399"/>
                  <a:pt x="2939" y="2390"/>
                  <a:pt x="2947" y="2377"/>
                </a:cubicBezTo>
                <a:cubicBezTo>
                  <a:pt x="3191" y="2518"/>
                  <a:pt x="3191" y="2518"/>
                  <a:pt x="3191" y="2518"/>
                </a:cubicBezTo>
                <a:cubicBezTo>
                  <a:pt x="3191" y="3178"/>
                  <a:pt x="3191" y="3178"/>
                  <a:pt x="3191" y="3178"/>
                </a:cubicBezTo>
                <a:lnTo>
                  <a:pt x="2909" y="3016"/>
                </a:lnTo>
                <a:close/>
                <a:moveTo>
                  <a:pt x="2905" y="2015"/>
                </a:moveTo>
                <a:cubicBezTo>
                  <a:pt x="3188" y="2180"/>
                  <a:pt x="3188" y="2180"/>
                  <a:pt x="3188" y="2180"/>
                </a:cubicBezTo>
                <a:cubicBezTo>
                  <a:pt x="2947" y="2319"/>
                  <a:pt x="2947" y="2319"/>
                  <a:pt x="2947" y="2319"/>
                </a:cubicBezTo>
                <a:cubicBezTo>
                  <a:pt x="2938" y="2305"/>
                  <a:pt x="2923" y="2296"/>
                  <a:pt x="2906" y="2295"/>
                </a:cubicBezTo>
                <a:lnTo>
                  <a:pt x="2905" y="2015"/>
                </a:lnTo>
                <a:close/>
                <a:moveTo>
                  <a:pt x="3198" y="2185"/>
                </a:moveTo>
                <a:cubicBezTo>
                  <a:pt x="3477" y="2348"/>
                  <a:pt x="3477" y="2348"/>
                  <a:pt x="3477" y="2348"/>
                </a:cubicBezTo>
                <a:cubicBezTo>
                  <a:pt x="3192" y="2513"/>
                  <a:pt x="3192" y="2513"/>
                  <a:pt x="3192" y="2513"/>
                </a:cubicBezTo>
                <a:cubicBezTo>
                  <a:pt x="2950" y="2373"/>
                  <a:pt x="2950" y="2373"/>
                  <a:pt x="2950" y="2373"/>
                </a:cubicBezTo>
                <a:cubicBezTo>
                  <a:pt x="2953" y="2365"/>
                  <a:pt x="2956" y="2357"/>
                  <a:pt x="2956" y="2348"/>
                </a:cubicBezTo>
                <a:cubicBezTo>
                  <a:pt x="2956" y="2341"/>
                  <a:pt x="2954" y="2334"/>
                  <a:pt x="2952" y="2328"/>
                </a:cubicBezTo>
                <a:lnTo>
                  <a:pt x="3198" y="2185"/>
                </a:lnTo>
                <a:close/>
                <a:moveTo>
                  <a:pt x="3196" y="3516"/>
                </a:moveTo>
                <a:cubicBezTo>
                  <a:pt x="3196" y="3192"/>
                  <a:pt x="3196" y="3192"/>
                  <a:pt x="3196" y="3192"/>
                </a:cubicBezTo>
                <a:cubicBezTo>
                  <a:pt x="3450" y="3338"/>
                  <a:pt x="3450" y="3338"/>
                  <a:pt x="3450" y="3338"/>
                </a:cubicBezTo>
                <a:cubicBezTo>
                  <a:pt x="3448" y="3343"/>
                  <a:pt x="3446" y="3348"/>
                  <a:pt x="3446" y="3354"/>
                </a:cubicBezTo>
                <a:cubicBezTo>
                  <a:pt x="3446" y="3359"/>
                  <a:pt x="3448" y="3364"/>
                  <a:pt x="3450" y="3369"/>
                </a:cubicBezTo>
                <a:lnTo>
                  <a:pt x="3196" y="3516"/>
                </a:lnTo>
                <a:close/>
                <a:moveTo>
                  <a:pt x="3452" y="3373"/>
                </a:moveTo>
                <a:cubicBezTo>
                  <a:pt x="3458" y="3382"/>
                  <a:pt x="3468" y="3388"/>
                  <a:pt x="3479" y="3390"/>
                </a:cubicBezTo>
                <a:cubicBezTo>
                  <a:pt x="3478" y="4018"/>
                  <a:pt x="3478" y="4018"/>
                  <a:pt x="3478" y="4018"/>
                </a:cubicBezTo>
                <a:cubicBezTo>
                  <a:pt x="3196" y="4182"/>
                  <a:pt x="3196" y="4182"/>
                  <a:pt x="3196" y="4182"/>
                </a:cubicBezTo>
                <a:cubicBezTo>
                  <a:pt x="3196" y="3522"/>
                  <a:pt x="3196" y="3522"/>
                  <a:pt x="3196" y="3522"/>
                </a:cubicBezTo>
                <a:lnTo>
                  <a:pt x="3452" y="3373"/>
                </a:lnTo>
                <a:close/>
                <a:moveTo>
                  <a:pt x="3196" y="3180"/>
                </a:moveTo>
                <a:cubicBezTo>
                  <a:pt x="3196" y="2521"/>
                  <a:pt x="3196" y="2521"/>
                  <a:pt x="3196" y="2521"/>
                </a:cubicBezTo>
                <a:cubicBezTo>
                  <a:pt x="3480" y="2686"/>
                  <a:pt x="3480" y="2686"/>
                  <a:pt x="3480" y="2686"/>
                </a:cubicBezTo>
                <a:cubicBezTo>
                  <a:pt x="3480" y="3318"/>
                  <a:pt x="3480" y="3318"/>
                  <a:pt x="3480" y="3318"/>
                </a:cubicBezTo>
                <a:cubicBezTo>
                  <a:pt x="3471" y="3319"/>
                  <a:pt x="3462" y="3323"/>
                  <a:pt x="3456" y="3330"/>
                </a:cubicBezTo>
                <a:lnTo>
                  <a:pt x="3196" y="3180"/>
                </a:lnTo>
                <a:close/>
                <a:moveTo>
                  <a:pt x="3483" y="4027"/>
                </a:moveTo>
                <a:cubicBezTo>
                  <a:pt x="4014" y="4332"/>
                  <a:pt x="4014" y="4332"/>
                  <a:pt x="4014" y="4332"/>
                </a:cubicBezTo>
                <a:cubicBezTo>
                  <a:pt x="4010" y="4339"/>
                  <a:pt x="4008" y="4347"/>
                  <a:pt x="4008" y="4355"/>
                </a:cubicBezTo>
                <a:cubicBezTo>
                  <a:pt x="4008" y="4364"/>
                  <a:pt x="4011" y="4372"/>
                  <a:pt x="4015" y="4380"/>
                </a:cubicBezTo>
                <a:cubicBezTo>
                  <a:pt x="3483" y="4689"/>
                  <a:pt x="3483" y="4689"/>
                  <a:pt x="3483" y="4689"/>
                </a:cubicBezTo>
                <a:cubicBezTo>
                  <a:pt x="3196" y="4522"/>
                  <a:pt x="3196" y="4522"/>
                  <a:pt x="3196" y="4522"/>
                </a:cubicBezTo>
                <a:cubicBezTo>
                  <a:pt x="3196" y="4194"/>
                  <a:pt x="3196" y="4194"/>
                  <a:pt x="3196" y="4194"/>
                </a:cubicBezTo>
                <a:lnTo>
                  <a:pt x="3483" y="4027"/>
                </a:lnTo>
                <a:close/>
                <a:moveTo>
                  <a:pt x="3480" y="5309"/>
                </a:moveTo>
                <a:cubicBezTo>
                  <a:pt x="3464" y="5310"/>
                  <a:pt x="3450" y="5318"/>
                  <a:pt x="3441" y="5330"/>
                </a:cubicBezTo>
                <a:cubicBezTo>
                  <a:pt x="3201" y="5191"/>
                  <a:pt x="3201" y="5191"/>
                  <a:pt x="3201" y="5191"/>
                </a:cubicBezTo>
                <a:cubicBezTo>
                  <a:pt x="3480" y="5028"/>
                  <a:pt x="3480" y="5028"/>
                  <a:pt x="3480" y="5028"/>
                </a:cubicBezTo>
                <a:lnTo>
                  <a:pt x="3480" y="5309"/>
                </a:lnTo>
                <a:close/>
                <a:moveTo>
                  <a:pt x="3485" y="5021"/>
                </a:moveTo>
                <a:cubicBezTo>
                  <a:pt x="3485" y="4693"/>
                  <a:pt x="3485" y="4693"/>
                  <a:pt x="3485" y="4693"/>
                </a:cubicBezTo>
                <a:cubicBezTo>
                  <a:pt x="4017" y="4384"/>
                  <a:pt x="4017" y="4384"/>
                  <a:pt x="4017" y="4384"/>
                </a:cubicBezTo>
                <a:cubicBezTo>
                  <a:pt x="4026" y="4398"/>
                  <a:pt x="4041" y="4407"/>
                  <a:pt x="4059" y="4408"/>
                </a:cubicBezTo>
                <a:cubicBezTo>
                  <a:pt x="4059" y="5022"/>
                  <a:pt x="4059" y="5022"/>
                  <a:pt x="4059" y="5022"/>
                </a:cubicBezTo>
                <a:cubicBezTo>
                  <a:pt x="3772" y="5187"/>
                  <a:pt x="3772" y="5187"/>
                  <a:pt x="3772" y="5187"/>
                </a:cubicBezTo>
                <a:lnTo>
                  <a:pt x="3485" y="5021"/>
                </a:lnTo>
                <a:close/>
                <a:moveTo>
                  <a:pt x="3768" y="5190"/>
                </a:moveTo>
                <a:cubicBezTo>
                  <a:pt x="3526" y="5330"/>
                  <a:pt x="3526" y="5330"/>
                  <a:pt x="3526" y="5330"/>
                </a:cubicBezTo>
                <a:cubicBezTo>
                  <a:pt x="3517" y="5317"/>
                  <a:pt x="3502" y="5309"/>
                  <a:pt x="3485" y="5308"/>
                </a:cubicBezTo>
                <a:cubicBezTo>
                  <a:pt x="3485" y="5027"/>
                  <a:pt x="3485" y="5027"/>
                  <a:pt x="3485" y="5027"/>
                </a:cubicBezTo>
                <a:lnTo>
                  <a:pt x="3768" y="5190"/>
                </a:lnTo>
                <a:close/>
                <a:moveTo>
                  <a:pt x="3782" y="5193"/>
                </a:moveTo>
                <a:cubicBezTo>
                  <a:pt x="4063" y="5030"/>
                  <a:pt x="4063" y="5030"/>
                  <a:pt x="4063" y="5030"/>
                </a:cubicBezTo>
                <a:cubicBezTo>
                  <a:pt x="4636" y="5360"/>
                  <a:pt x="4636" y="5360"/>
                  <a:pt x="4636" y="5360"/>
                </a:cubicBezTo>
                <a:cubicBezTo>
                  <a:pt x="4354" y="5523"/>
                  <a:pt x="4354" y="5523"/>
                  <a:pt x="4354" y="5523"/>
                </a:cubicBezTo>
                <a:lnTo>
                  <a:pt x="3782" y="5193"/>
                </a:lnTo>
                <a:close/>
                <a:moveTo>
                  <a:pt x="4351" y="6527"/>
                </a:moveTo>
                <a:cubicBezTo>
                  <a:pt x="4071" y="6365"/>
                  <a:pt x="4071" y="6365"/>
                  <a:pt x="4071" y="6365"/>
                </a:cubicBezTo>
                <a:cubicBezTo>
                  <a:pt x="4351" y="6203"/>
                  <a:pt x="4351" y="6203"/>
                  <a:pt x="4351" y="6203"/>
                </a:cubicBezTo>
                <a:lnTo>
                  <a:pt x="4351" y="6527"/>
                </a:lnTo>
                <a:close/>
                <a:moveTo>
                  <a:pt x="6327" y="5023"/>
                </a:moveTo>
                <a:cubicBezTo>
                  <a:pt x="6327" y="5032"/>
                  <a:pt x="6329" y="5040"/>
                  <a:pt x="6333" y="5047"/>
                </a:cubicBezTo>
                <a:cubicBezTo>
                  <a:pt x="6096" y="5184"/>
                  <a:pt x="6096" y="5184"/>
                  <a:pt x="6096" y="5184"/>
                </a:cubicBezTo>
                <a:cubicBezTo>
                  <a:pt x="6092" y="4857"/>
                  <a:pt x="6092" y="4857"/>
                  <a:pt x="6092" y="4857"/>
                </a:cubicBezTo>
                <a:cubicBezTo>
                  <a:pt x="6092" y="4525"/>
                  <a:pt x="6092" y="4525"/>
                  <a:pt x="6092" y="4525"/>
                </a:cubicBezTo>
                <a:cubicBezTo>
                  <a:pt x="6376" y="4361"/>
                  <a:pt x="6376" y="4361"/>
                  <a:pt x="6376" y="4361"/>
                </a:cubicBezTo>
                <a:cubicBezTo>
                  <a:pt x="6377" y="4970"/>
                  <a:pt x="6377" y="4970"/>
                  <a:pt x="6377" y="4970"/>
                </a:cubicBezTo>
                <a:cubicBezTo>
                  <a:pt x="6349" y="4972"/>
                  <a:pt x="6327" y="4995"/>
                  <a:pt x="6327" y="5023"/>
                </a:cubicBezTo>
                <a:close/>
                <a:moveTo>
                  <a:pt x="6322" y="3686"/>
                </a:moveTo>
                <a:cubicBezTo>
                  <a:pt x="6322" y="3717"/>
                  <a:pt x="6347" y="3743"/>
                  <a:pt x="6378" y="3744"/>
                </a:cubicBezTo>
                <a:cubicBezTo>
                  <a:pt x="6378" y="4013"/>
                  <a:pt x="6378" y="4013"/>
                  <a:pt x="6378" y="4013"/>
                </a:cubicBezTo>
                <a:cubicBezTo>
                  <a:pt x="5807" y="3686"/>
                  <a:pt x="5807" y="3686"/>
                  <a:pt x="5807" y="3686"/>
                </a:cubicBezTo>
                <a:cubicBezTo>
                  <a:pt x="5807" y="3357"/>
                  <a:pt x="5807" y="3357"/>
                  <a:pt x="5807" y="3357"/>
                </a:cubicBezTo>
                <a:cubicBezTo>
                  <a:pt x="6329" y="3660"/>
                  <a:pt x="6329" y="3660"/>
                  <a:pt x="6329" y="3660"/>
                </a:cubicBezTo>
                <a:cubicBezTo>
                  <a:pt x="6325" y="3668"/>
                  <a:pt x="6322" y="3677"/>
                  <a:pt x="6322" y="3686"/>
                </a:cubicBezTo>
                <a:close/>
                <a:moveTo>
                  <a:pt x="5859" y="2685"/>
                </a:moveTo>
                <a:cubicBezTo>
                  <a:pt x="5859" y="2674"/>
                  <a:pt x="5856" y="2665"/>
                  <a:pt x="5852" y="2657"/>
                </a:cubicBezTo>
                <a:cubicBezTo>
                  <a:pt x="6337" y="2376"/>
                  <a:pt x="6337" y="2376"/>
                  <a:pt x="6337" y="2376"/>
                </a:cubicBezTo>
                <a:cubicBezTo>
                  <a:pt x="6346" y="2389"/>
                  <a:pt x="6360" y="2399"/>
                  <a:pt x="6376" y="2401"/>
                </a:cubicBezTo>
                <a:cubicBezTo>
                  <a:pt x="6376" y="3015"/>
                  <a:pt x="6376" y="3015"/>
                  <a:pt x="6376" y="3015"/>
                </a:cubicBezTo>
                <a:cubicBezTo>
                  <a:pt x="5804" y="3346"/>
                  <a:pt x="5804" y="3346"/>
                  <a:pt x="5804" y="3346"/>
                </a:cubicBezTo>
                <a:cubicBezTo>
                  <a:pt x="5803" y="2743"/>
                  <a:pt x="5803" y="2743"/>
                  <a:pt x="5803" y="2743"/>
                </a:cubicBezTo>
                <a:cubicBezTo>
                  <a:pt x="5834" y="2741"/>
                  <a:pt x="5859" y="2716"/>
                  <a:pt x="5859" y="2685"/>
                </a:cubicBezTo>
                <a:close/>
                <a:moveTo>
                  <a:pt x="5743" y="2685"/>
                </a:moveTo>
                <a:cubicBezTo>
                  <a:pt x="5743" y="2716"/>
                  <a:pt x="5767" y="2741"/>
                  <a:pt x="5798" y="2743"/>
                </a:cubicBezTo>
                <a:cubicBezTo>
                  <a:pt x="5799" y="3346"/>
                  <a:pt x="5799" y="3346"/>
                  <a:pt x="5799" y="3346"/>
                </a:cubicBezTo>
                <a:cubicBezTo>
                  <a:pt x="5228" y="3014"/>
                  <a:pt x="5228" y="3014"/>
                  <a:pt x="5228" y="3014"/>
                </a:cubicBezTo>
                <a:cubicBezTo>
                  <a:pt x="5227" y="2354"/>
                  <a:pt x="5227" y="2354"/>
                  <a:pt x="5227" y="2354"/>
                </a:cubicBezTo>
                <a:cubicBezTo>
                  <a:pt x="5750" y="2657"/>
                  <a:pt x="5750" y="2657"/>
                  <a:pt x="5750" y="2657"/>
                </a:cubicBezTo>
                <a:cubicBezTo>
                  <a:pt x="5745" y="2665"/>
                  <a:pt x="5743" y="2674"/>
                  <a:pt x="5743" y="2685"/>
                </a:cubicBezTo>
                <a:close/>
                <a:moveTo>
                  <a:pt x="5513" y="3850"/>
                </a:moveTo>
                <a:cubicBezTo>
                  <a:pt x="5512" y="3521"/>
                  <a:pt x="5512" y="3521"/>
                  <a:pt x="5512" y="3521"/>
                </a:cubicBezTo>
                <a:cubicBezTo>
                  <a:pt x="5797" y="3357"/>
                  <a:pt x="5797" y="3357"/>
                  <a:pt x="5797" y="3357"/>
                </a:cubicBezTo>
                <a:cubicBezTo>
                  <a:pt x="5797" y="3686"/>
                  <a:pt x="5797" y="3686"/>
                  <a:pt x="5797" y="3686"/>
                </a:cubicBezTo>
                <a:lnTo>
                  <a:pt x="5513" y="3850"/>
                </a:lnTo>
                <a:close/>
                <a:moveTo>
                  <a:pt x="5797" y="3692"/>
                </a:moveTo>
                <a:cubicBezTo>
                  <a:pt x="5798" y="4019"/>
                  <a:pt x="5798" y="4019"/>
                  <a:pt x="5798" y="4019"/>
                </a:cubicBezTo>
                <a:cubicBezTo>
                  <a:pt x="5515" y="4182"/>
                  <a:pt x="5515" y="4182"/>
                  <a:pt x="5515" y="4182"/>
                </a:cubicBezTo>
                <a:cubicBezTo>
                  <a:pt x="5513" y="3856"/>
                  <a:pt x="5513" y="3856"/>
                  <a:pt x="5513" y="3856"/>
                </a:cubicBezTo>
                <a:lnTo>
                  <a:pt x="5797" y="3692"/>
                </a:lnTo>
                <a:close/>
                <a:moveTo>
                  <a:pt x="5802" y="4027"/>
                </a:moveTo>
                <a:cubicBezTo>
                  <a:pt x="6081" y="4189"/>
                  <a:pt x="6081" y="4189"/>
                  <a:pt x="6081" y="4189"/>
                </a:cubicBezTo>
                <a:cubicBezTo>
                  <a:pt x="5516" y="4521"/>
                  <a:pt x="5516" y="4521"/>
                  <a:pt x="5516" y="4521"/>
                </a:cubicBezTo>
                <a:cubicBezTo>
                  <a:pt x="5515" y="4193"/>
                  <a:pt x="5515" y="4193"/>
                  <a:pt x="5515" y="4193"/>
                </a:cubicBezTo>
                <a:lnTo>
                  <a:pt x="5802" y="4027"/>
                </a:lnTo>
                <a:close/>
                <a:moveTo>
                  <a:pt x="6378" y="4018"/>
                </a:moveTo>
                <a:cubicBezTo>
                  <a:pt x="6379" y="4350"/>
                  <a:pt x="6379" y="4350"/>
                  <a:pt x="6379" y="4350"/>
                </a:cubicBezTo>
                <a:cubicBezTo>
                  <a:pt x="6092" y="4184"/>
                  <a:pt x="6092" y="4184"/>
                  <a:pt x="6092" y="4184"/>
                </a:cubicBezTo>
                <a:cubicBezTo>
                  <a:pt x="6092" y="4182"/>
                  <a:pt x="6092" y="4182"/>
                  <a:pt x="6092" y="4182"/>
                </a:cubicBezTo>
                <a:cubicBezTo>
                  <a:pt x="6091" y="4183"/>
                  <a:pt x="6091" y="4183"/>
                  <a:pt x="6091" y="4183"/>
                </a:cubicBezTo>
                <a:cubicBezTo>
                  <a:pt x="5807" y="4019"/>
                  <a:pt x="5807" y="4019"/>
                  <a:pt x="5807" y="4019"/>
                </a:cubicBezTo>
                <a:cubicBezTo>
                  <a:pt x="5807" y="3692"/>
                  <a:pt x="5807" y="3692"/>
                  <a:pt x="5807" y="3692"/>
                </a:cubicBezTo>
                <a:lnTo>
                  <a:pt x="6378" y="4018"/>
                </a:lnTo>
                <a:close/>
                <a:moveTo>
                  <a:pt x="6373" y="4358"/>
                </a:moveTo>
                <a:cubicBezTo>
                  <a:pt x="6092" y="4520"/>
                  <a:pt x="6092" y="4520"/>
                  <a:pt x="6092" y="4520"/>
                </a:cubicBezTo>
                <a:cubicBezTo>
                  <a:pt x="6092" y="4195"/>
                  <a:pt x="6092" y="4195"/>
                  <a:pt x="6092" y="4195"/>
                </a:cubicBezTo>
                <a:lnTo>
                  <a:pt x="6373" y="4358"/>
                </a:lnTo>
                <a:close/>
                <a:moveTo>
                  <a:pt x="6094" y="5525"/>
                </a:moveTo>
                <a:cubicBezTo>
                  <a:pt x="5812" y="5361"/>
                  <a:pt x="5812" y="5361"/>
                  <a:pt x="5812" y="5361"/>
                </a:cubicBezTo>
                <a:cubicBezTo>
                  <a:pt x="6091" y="5198"/>
                  <a:pt x="6091" y="5198"/>
                  <a:pt x="6091" y="5198"/>
                </a:cubicBezTo>
                <a:lnTo>
                  <a:pt x="6094" y="5525"/>
                </a:lnTo>
                <a:close/>
                <a:moveTo>
                  <a:pt x="5804" y="5354"/>
                </a:moveTo>
                <a:cubicBezTo>
                  <a:pt x="5803" y="4749"/>
                  <a:pt x="5803" y="4749"/>
                  <a:pt x="5803" y="4749"/>
                </a:cubicBezTo>
                <a:cubicBezTo>
                  <a:pt x="5834" y="4748"/>
                  <a:pt x="5859" y="4723"/>
                  <a:pt x="5859" y="4691"/>
                </a:cubicBezTo>
                <a:cubicBezTo>
                  <a:pt x="5859" y="4681"/>
                  <a:pt x="5856" y="4672"/>
                  <a:pt x="5852" y="4664"/>
                </a:cubicBezTo>
                <a:cubicBezTo>
                  <a:pt x="6087" y="4528"/>
                  <a:pt x="6087" y="4528"/>
                  <a:pt x="6087" y="4528"/>
                </a:cubicBezTo>
                <a:cubicBezTo>
                  <a:pt x="6087" y="4857"/>
                  <a:pt x="6087" y="4857"/>
                  <a:pt x="6087" y="4857"/>
                </a:cubicBezTo>
                <a:cubicBezTo>
                  <a:pt x="6091" y="5187"/>
                  <a:pt x="6091" y="5187"/>
                  <a:pt x="6091" y="5187"/>
                </a:cubicBezTo>
                <a:lnTo>
                  <a:pt x="5804" y="5354"/>
                </a:lnTo>
                <a:close/>
                <a:moveTo>
                  <a:pt x="5801" y="4633"/>
                </a:moveTo>
                <a:cubicBezTo>
                  <a:pt x="5780" y="4633"/>
                  <a:pt x="5762" y="4644"/>
                  <a:pt x="5752" y="4660"/>
                </a:cubicBezTo>
                <a:cubicBezTo>
                  <a:pt x="5519" y="4525"/>
                  <a:pt x="5519" y="4525"/>
                  <a:pt x="5519" y="4525"/>
                </a:cubicBezTo>
                <a:cubicBezTo>
                  <a:pt x="6086" y="4191"/>
                  <a:pt x="6086" y="4191"/>
                  <a:pt x="6086" y="4191"/>
                </a:cubicBezTo>
                <a:cubicBezTo>
                  <a:pt x="6087" y="4192"/>
                  <a:pt x="6087" y="4192"/>
                  <a:pt x="6087" y="4192"/>
                </a:cubicBezTo>
                <a:cubicBezTo>
                  <a:pt x="6087" y="4523"/>
                  <a:pt x="6087" y="4523"/>
                  <a:pt x="6087" y="4523"/>
                </a:cubicBezTo>
                <a:cubicBezTo>
                  <a:pt x="5850" y="4660"/>
                  <a:pt x="5850" y="4660"/>
                  <a:pt x="5850" y="4660"/>
                </a:cubicBezTo>
                <a:cubicBezTo>
                  <a:pt x="5839" y="4644"/>
                  <a:pt x="5821" y="4633"/>
                  <a:pt x="5801" y="4633"/>
                </a:cubicBezTo>
                <a:close/>
                <a:moveTo>
                  <a:pt x="5799" y="5353"/>
                </a:moveTo>
                <a:cubicBezTo>
                  <a:pt x="5228" y="5021"/>
                  <a:pt x="5228" y="5021"/>
                  <a:pt x="5228" y="5021"/>
                </a:cubicBezTo>
                <a:cubicBezTo>
                  <a:pt x="5227" y="4393"/>
                  <a:pt x="5227" y="4393"/>
                  <a:pt x="5227" y="4393"/>
                </a:cubicBezTo>
                <a:cubicBezTo>
                  <a:pt x="5237" y="4391"/>
                  <a:pt x="5246" y="4385"/>
                  <a:pt x="5252" y="4376"/>
                </a:cubicBezTo>
                <a:cubicBezTo>
                  <a:pt x="5511" y="4526"/>
                  <a:pt x="5511" y="4526"/>
                  <a:pt x="5511" y="4526"/>
                </a:cubicBezTo>
                <a:cubicBezTo>
                  <a:pt x="5511" y="4529"/>
                  <a:pt x="5511" y="4529"/>
                  <a:pt x="5511" y="4529"/>
                </a:cubicBezTo>
                <a:cubicBezTo>
                  <a:pt x="5514" y="4528"/>
                  <a:pt x="5514" y="4528"/>
                  <a:pt x="5514" y="4528"/>
                </a:cubicBezTo>
                <a:cubicBezTo>
                  <a:pt x="5749" y="4664"/>
                  <a:pt x="5749" y="4664"/>
                  <a:pt x="5749" y="4664"/>
                </a:cubicBezTo>
                <a:cubicBezTo>
                  <a:pt x="5745" y="4672"/>
                  <a:pt x="5743" y="4681"/>
                  <a:pt x="5743" y="4691"/>
                </a:cubicBezTo>
                <a:cubicBezTo>
                  <a:pt x="5743" y="4723"/>
                  <a:pt x="5767" y="4748"/>
                  <a:pt x="5798" y="4749"/>
                </a:cubicBezTo>
                <a:lnTo>
                  <a:pt x="5799" y="5353"/>
                </a:lnTo>
                <a:close/>
                <a:moveTo>
                  <a:pt x="5257" y="4358"/>
                </a:moveTo>
                <a:cubicBezTo>
                  <a:pt x="5257" y="4353"/>
                  <a:pt x="5256" y="4348"/>
                  <a:pt x="5254" y="4344"/>
                </a:cubicBezTo>
                <a:cubicBezTo>
                  <a:pt x="5510" y="4196"/>
                  <a:pt x="5510" y="4196"/>
                  <a:pt x="5510" y="4196"/>
                </a:cubicBezTo>
                <a:cubicBezTo>
                  <a:pt x="5511" y="4521"/>
                  <a:pt x="5511" y="4521"/>
                  <a:pt x="5511" y="4521"/>
                </a:cubicBezTo>
                <a:cubicBezTo>
                  <a:pt x="5254" y="4372"/>
                  <a:pt x="5254" y="4372"/>
                  <a:pt x="5254" y="4372"/>
                </a:cubicBezTo>
                <a:cubicBezTo>
                  <a:pt x="5256" y="4367"/>
                  <a:pt x="5257" y="4363"/>
                  <a:pt x="5257" y="4358"/>
                </a:cubicBezTo>
                <a:close/>
                <a:moveTo>
                  <a:pt x="5224" y="4322"/>
                </a:moveTo>
                <a:cubicBezTo>
                  <a:pt x="5224" y="4023"/>
                  <a:pt x="5224" y="4023"/>
                  <a:pt x="5224" y="4023"/>
                </a:cubicBezTo>
                <a:cubicBezTo>
                  <a:pt x="5508" y="3859"/>
                  <a:pt x="5508" y="3859"/>
                  <a:pt x="5508" y="3859"/>
                </a:cubicBezTo>
                <a:cubicBezTo>
                  <a:pt x="5510" y="4185"/>
                  <a:pt x="5510" y="4185"/>
                  <a:pt x="5510" y="4185"/>
                </a:cubicBezTo>
                <a:cubicBezTo>
                  <a:pt x="5249" y="4335"/>
                  <a:pt x="5249" y="4335"/>
                  <a:pt x="5249" y="4335"/>
                </a:cubicBezTo>
                <a:cubicBezTo>
                  <a:pt x="5243" y="4328"/>
                  <a:pt x="5234" y="4323"/>
                  <a:pt x="5224" y="4322"/>
                </a:cubicBezTo>
                <a:close/>
                <a:moveTo>
                  <a:pt x="5224" y="4018"/>
                </a:moveTo>
                <a:cubicBezTo>
                  <a:pt x="5224" y="3688"/>
                  <a:pt x="5224" y="3688"/>
                  <a:pt x="5224" y="3688"/>
                </a:cubicBezTo>
                <a:cubicBezTo>
                  <a:pt x="5507" y="3524"/>
                  <a:pt x="5507" y="3524"/>
                  <a:pt x="5507" y="3524"/>
                </a:cubicBezTo>
                <a:cubicBezTo>
                  <a:pt x="5508" y="3853"/>
                  <a:pt x="5508" y="3853"/>
                  <a:pt x="5508" y="3853"/>
                </a:cubicBezTo>
                <a:lnTo>
                  <a:pt x="5224" y="4018"/>
                </a:lnTo>
                <a:close/>
                <a:moveTo>
                  <a:pt x="5221" y="3683"/>
                </a:moveTo>
                <a:cubicBezTo>
                  <a:pt x="4689" y="3376"/>
                  <a:pt x="4689" y="3376"/>
                  <a:pt x="4689" y="3376"/>
                </a:cubicBezTo>
                <a:cubicBezTo>
                  <a:pt x="4694" y="3368"/>
                  <a:pt x="4696" y="3359"/>
                  <a:pt x="4696" y="3350"/>
                </a:cubicBezTo>
                <a:cubicBezTo>
                  <a:pt x="4696" y="3343"/>
                  <a:pt x="4695" y="3335"/>
                  <a:pt x="4692" y="3329"/>
                </a:cubicBezTo>
                <a:cubicBezTo>
                  <a:pt x="4934" y="3190"/>
                  <a:pt x="4934" y="3190"/>
                  <a:pt x="4934" y="3190"/>
                </a:cubicBezTo>
                <a:cubicBezTo>
                  <a:pt x="5505" y="3520"/>
                  <a:pt x="5505" y="3520"/>
                  <a:pt x="5505" y="3520"/>
                </a:cubicBezTo>
                <a:lnTo>
                  <a:pt x="5221" y="3683"/>
                </a:lnTo>
                <a:close/>
                <a:moveTo>
                  <a:pt x="4938" y="2179"/>
                </a:moveTo>
                <a:cubicBezTo>
                  <a:pt x="5219" y="2017"/>
                  <a:pt x="5219" y="2017"/>
                  <a:pt x="5219" y="2017"/>
                </a:cubicBezTo>
                <a:cubicBezTo>
                  <a:pt x="5219" y="2341"/>
                  <a:pt x="5219" y="2341"/>
                  <a:pt x="5219" y="2341"/>
                </a:cubicBezTo>
                <a:lnTo>
                  <a:pt x="4938" y="2179"/>
                </a:lnTo>
                <a:close/>
                <a:moveTo>
                  <a:pt x="5213" y="2350"/>
                </a:moveTo>
                <a:cubicBezTo>
                  <a:pt x="4935" y="2510"/>
                  <a:pt x="4935" y="2510"/>
                  <a:pt x="4935" y="2510"/>
                </a:cubicBezTo>
                <a:cubicBezTo>
                  <a:pt x="4935" y="2189"/>
                  <a:pt x="4935" y="2189"/>
                  <a:pt x="4935" y="2189"/>
                </a:cubicBezTo>
                <a:lnTo>
                  <a:pt x="5213" y="2350"/>
                </a:lnTo>
                <a:close/>
                <a:moveTo>
                  <a:pt x="5218" y="3014"/>
                </a:moveTo>
                <a:cubicBezTo>
                  <a:pt x="4935" y="3178"/>
                  <a:pt x="4935" y="3178"/>
                  <a:pt x="4935" y="3178"/>
                </a:cubicBezTo>
                <a:cubicBezTo>
                  <a:pt x="4935" y="2516"/>
                  <a:pt x="4935" y="2516"/>
                  <a:pt x="4935" y="2516"/>
                </a:cubicBezTo>
                <a:cubicBezTo>
                  <a:pt x="5217" y="2353"/>
                  <a:pt x="5217" y="2353"/>
                  <a:pt x="5217" y="2353"/>
                </a:cubicBezTo>
                <a:lnTo>
                  <a:pt x="5218" y="3014"/>
                </a:lnTo>
                <a:close/>
                <a:moveTo>
                  <a:pt x="4588" y="2016"/>
                </a:moveTo>
                <a:cubicBezTo>
                  <a:pt x="4588" y="2023"/>
                  <a:pt x="4590" y="2030"/>
                  <a:pt x="4593" y="2037"/>
                </a:cubicBezTo>
                <a:cubicBezTo>
                  <a:pt x="4090" y="2327"/>
                  <a:pt x="4090" y="2327"/>
                  <a:pt x="4090" y="2327"/>
                </a:cubicBezTo>
                <a:cubicBezTo>
                  <a:pt x="4084" y="2320"/>
                  <a:pt x="4075" y="2315"/>
                  <a:pt x="4065" y="2315"/>
                </a:cubicBezTo>
                <a:cubicBezTo>
                  <a:pt x="4064" y="1682"/>
                  <a:pt x="4064" y="1682"/>
                  <a:pt x="4064" y="1682"/>
                </a:cubicBezTo>
                <a:cubicBezTo>
                  <a:pt x="4638" y="1350"/>
                  <a:pt x="4638" y="1350"/>
                  <a:pt x="4638" y="1350"/>
                </a:cubicBezTo>
                <a:cubicBezTo>
                  <a:pt x="4637" y="1963"/>
                  <a:pt x="4637" y="1963"/>
                  <a:pt x="4637" y="1963"/>
                </a:cubicBezTo>
                <a:cubicBezTo>
                  <a:pt x="4610" y="1965"/>
                  <a:pt x="4588" y="1988"/>
                  <a:pt x="4588" y="2016"/>
                </a:cubicBezTo>
                <a:close/>
                <a:moveTo>
                  <a:pt x="4028" y="2350"/>
                </a:moveTo>
                <a:cubicBezTo>
                  <a:pt x="4028" y="2355"/>
                  <a:pt x="4029" y="2360"/>
                  <a:pt x="4030" y="2364"/>
                </a:cubicBezTo>
                <a:cubicBezTo>
                  <a:pt x="3774" y="2513"/>
                  <a:pt x="3774" y="2513"/>
                  <a:pt x="3774" y="2513"/>
                </a:cubicBezTo>
                <a:cubicBezTo>
                  <a:pt x="3773" y="2186"/>
                  <a:pt x="3773" y="2186"/>
                  <a:pt x="3773" y="2186"/>
                </a:cubicBezTo>
                <a:cubicBezTo>
                  <a:pt x="4031" y="2335"/>
                  <a:pt x="4031" y="2335"/>
                  <a:pt x="4031" y="2335"/>
                </a:cubicBezTo>
                <a:cubicBezTo>
                  <a:pt x="4029" y="2340"/>
                  <a:pt x="4028" y="2345"/>
                  <a:pt x="4028" y="2350"/>
                </a:cubicBezTo>
                <a:close/>
                <a:moveTo>
                  <a:pt x="4033" y="2369"/>
                </a:moveTo>
                <a:cubicBezTo>
                  <a:pt x="4038" y="2378"/>
                  <a:pt x="4047" y="2384"/>
                  <a:pt x="4058" y="2386"/>
                </a:cubicBezTo>
                <a:cubicBezTo>
                  <a:pt x="4058" y="3014"/>
                  <a:pt x="4058" y="3014"/>
                  <a:pt x="4058" y="3014"/>
                </a:cubicBezTo>
                <a:cubicBezTo>
                  <a:pt x="3775" y="3178"/>
                  <a:pt x="3775" y="3178"/>
                  <a:pt x="3775" y="3178"/>
                </a:cubicBezTo>
                <a:cubicBezTo>
                  <a:pt x="3774" y="2519"/>
                  <a:pt x="3774" y="2519"/>
                  <a:pt x="3774" y="2519"/>
                </a:cubicBezTo>
                <a:lnTo>
                  <a:pt x="4033" y="2369"/>
                </a:lnTo>
                <a:close/>
                <a:moveTo>
                  <a:pt x="4063" y="3023"/>
                </a:moveTo>
                <a:cubicBezTo>
                  <a:pt x="4594" y="3330"/>
                  <a:pt x="4594" y="3330"/>
                  <a:pt x="4594" y="3330"/>
                </a:cubicBezTo>
                <a:cubicBezTo>
                  <a:pt x="4591" y="3336"/>
                  <a:pt x="4590" y="3343"/>
                  <a:pt x="4590" y="3350"/>
                </a:cubicBezTo>
                <a:cubicBezTo>
                  <a:pt x="4590" y="3359"/>
                  <a:pt x="4592" y="3367"/>
                  <a:pt x="4596" y="3375"/>
                </a:cubicBezTo>
                <a:cubicBezTo>
                  <a:pt x="4336" y="3525"/>
                  <a:pt x="4336" y="3525"/>
                  <a:pt x="4336" y="3525"/>
                </a:cubicBezTo>
                <a:cubicBezTo>
                  <a:pt x="3780" y="3186"/>
                  <a:pt x="3780" y="3186"/>
                  <a:pt x="3780" y="3186"/>
                </a:cubicBezTo>
                <a:lnTo>
                  <a:pt x="4063" y="3023"/>
                </a:lnTo>
                <a:close/>
                <a:moveTo>
                  <a:pt x="4356" y="5187"/>
                </a:moveTo>
                <a:cubicBezTo>
                  <a:pt x="4356" y="5187"/>
                  <a:pt x="4356" y="5187"/>
                  <a:pt x="4356" y="5187"/>
                </a:cubicBezTo>
                <a:cubicBezTo>
                  <a:pt x="4349" y="4523"/>
                  <a:pt x="4349" y="4523"/>
                  <a:pt x="4349" y="4523"/>
                </a:cubicBezTo>
                <a:cubicBezTo>
                  <a:pt x="4640" y="4691"/>
                  <a:pt x="4640" y="4691"/>
                  <a:pt x="4640" y="4691"/>
                </a:cubicBezTo>
                <a:cubicBezTo>
                  <a:pt x="4640" y="5031"/>
                  <a:pt x="4640" y="5031"/>
                  <a:pt x="4640" y="5031"/>
                </a:cubicBezTo>
                <a:lnTo>
                  <a:pt x="4356" y="5187"/>
                </a:lnTo>
                <a:close/>
                <a:moveTo>
                  <a:pt x="4640" y="5036"/>
                </a:moveTo>
                <a:cubicBezTo>
                  <a:pt x="4640" y="5351"/>
                  <a:pt x="4640" y="5351"/>
                  <a:pt x="4640" y="5351"/>
                </a:cubicBezTo>
                <a:cubicBezTo>
                  <a:pt x="4361" y="5190"/>
                  <a:pt x="4361" y="5190"/>
                  <a:pt x="4361" y="5190"/>
                </a:cubicBezTo>
                <a:lnTo>
                  <a:pt x="4640" y="5036"/>
                </a:lnTo>
                <a:close/>
                <a:moveTo>
                  <a:pt x="4351" y="5184"/>
                </a:moveTo>
                <a:cubicBezTo>
                  <a:pt x="4068" y="5022"/>
                  <a:pt x="4068" y="5022"/>
                  <a:pt x="4068" y="5022"/>
                </a:cubicBezTo>
                <a:cubicBezTo>
                  <a:pt x="4068" y="4408"/>
                  <a:pt x="4068" y="4408"/>
                  <a:pt x="4068" y="4408"/>
                </a:cubicBezTo>
                <a:cubicBezTo>
                  <a:pt x="4084" y="4406"/>
                  <a:pt x="4098" y="4397"/>
                  <a:pt x="4106" y="4384"/>
                </a:cubicBezTo>
                <a:cubicBezTo>
                  <a:pt x="4344" y="4520"/>
                  <a:pt x="4344" y="4520"/>
                  <a:pt x="4344" y="4520"/>
                </a:cubicBezTo>
                <a:lnTo>
                  <a:pt x="4351" y="5184"/>
                </a:lnTo>
                <a:close/>
                <a:moveTo>
                  <a:pt x="4115" y="4355"/>
                </a:moveTo>
                <a:cubicBezTo>
                  <a:pt x="4115" y="4347"/>
                  <a:pt x="4113" y="4340"/>
                  <a:pt x="4111" y="4334"/>
                </a:cubicBezTo>
                <a:cubicBezTo>
                  <a:pt x="4341" y="4202"/>
                  <a:pt x="4341" y="4202"/>
                  <a:pt x="4341" y="4202"/>
                </a:cubicBezTo>
                <a:cubicBezTo>
                  <a:pt x="4344" y="4515"/>
                  <a:pt x="4344" y="4515"/>
                  <a:pt x="4344" y="4515"/>
                </a:cubicBezTo>
                <a:cubicBezTo>
                  <a:pt x="4109" y="4379"/>
                  <a:pt x="4109" y="4379"/>
                  <a:pt x="4109" y="4379"/>
                </a:cubicBezTo>
                <a:cubicBezTo>
                  <a:pt x="4113" y="4372"/>
                  <a:pt x="4115" y="4364"/>
                  <a:pt x="4115" y="4355"/>
                </a:cubicBezTo>
                <a:close/>
                <a:moveTo>
                  <a:pt x="4338" y="3529"/>
                </a:moveTo>
                <a:cubicBezTo>
                  <a:pt x="4598" y="3379"/>
                  <a:pt x="4598" y="3379"/>
                  <a:pt x="4598" y="3379"/>
                </a:cubicBezTo>
                <a:cubicBezTo>
                  <a:pt x="4607" y="3392"/>
                  <a:pt x="4621" y="3401"/>
                  <a:pt x="4637" y="3403"/>
                </a:cubicBezTo>
                <a:cubicBezTo>
                  <a:pt x="4638" y="4019"/>
                  <a:pt x="4638" y="4019"/>
                  <a:pt x="4638" y="4019"/>
                </a:cubicBezTo>
                <a:cubicBezTo>
                  <a:pt x="4345" y="4188"/>
                  <a:pt x="4345" y="4188"/>
                  <a:pt x="4345" y="4188"/>
                </a:cubicBezTo>
                <a:lnTo>
                  <a:pt x="4338" y="3529"/>
                </a:lnTo>
                <a:close/>
                <a:moveTo>
                  <a:pt x="4064" y="4302"/>
                </a:moveTo>
                <a:cubicBezTo>
                  <a:pt x="4065" y="3687"/>
                  <a:pt x="4065" y="3687"/>
                  <a:pt x="4065" y="3687"/>
                </a:cubicBezTo>
                <a:cubicBezTo>
                  <a:pt x="4334" y="3532"/>
                  <a:pt x="4334" y="3532"/>
                  <a:pt x="4334" y="3532"/>
                </a:cubicBezTo>
                <a:cubicBezTo>
                  <a:pt x="4340" y="4190"/>
                  <a:pt x="4340" y="4190"/>
                  <a:pt x="4340" y="4190"/>
                </a:cubicBezTo>
                <a:cubicBezTo>
                  <a:pt x="4106" y="4325"/>
                  <a:pt x="4106" y="4325"/>
                  <a:pt x="4106" y="4325"/>
                </a:cubicBezTo>
                <a:cubicBezTo>
                  <a:pt x="4097" y="4312"/>
                  <a:pt x="4082" y="4302"/>
                  <a:pt x="4064" y="4302"/>
                </a:cubicBezTo>
                <a:close/>
                <a:moveTo>
                  <a:pt x="4094" y="2369"/>
                </a:moveTo>
                <a:cubicBezTo>
                  <a:pt x="4640" y="2683"/>
                  <a:pt x="4640" y="2683"/>
                  <a:pt x="4640" y="2683"/>
                </a:cubicBezTo>
                <a:cubicBezTo>
                  <a:pt x="4639" y="3297"/>
                  <a:pt x="4639" y="3297"/>
                  <a:pt x="4639" y="3297"/>
                </a:cubicBezTo>
                <a:cubicBezTo>
                  <a:pt x="4622" y="3298"/>
                  <a:pt x="4607" y="3307"/>
                  <a:pt x="4598" y="3321"/>
                </a:cubicBezTo>
                <a:cubicBezTo>
                  <a:pt x="4067" y="3014"/>
                  <a:pt x="4067" y="3014"/>
                  <a:pt x="4067" y="3014"/>
                </a:cubicBezTo>
                <a:cubicBezTo>
                  <a:pt x="4068" y="2386"/>
                  <a:pt x="4068" y="2386"/>
                  <a:pt x="4068" y="2386"/>
                </a:cubicBezTo>
                <a:cubicBezTo>
                  <a:pt x="4079" y="2384"/>
                  <a:pt x="4088" y="2378"/>
                  <a:pt x="4094" y="2369"/>
                </a:cubicBezTo>
                <a:close/>
                <a:moveTo>
                  <a:pt x="4643" y="4028"/>
                </a:moveTo>
                <a:cubicBezTo>
                  <a:pt x="4930" y="4193"/>
                  <a:pt x="4930" y="4193"/>
                  <a:pt x="4930" y="4193"/>
                </a:cubicBezTo>
                <a:cubicBezTo>
                  <a:pt x="4930" y="4521"/>
                  <a:pt x="4930" y="4521"/>
                  <a:pt x="4930" y="4521"/>
                </a:cubicBezTo>
                <a:cubicBezTo>
                  <a:pt x="4642" y="4687"/>
                  <a:pt x="4642" y="4687"/>
                  <a:pt x="4642" y="4687"/>
                </a:cubicBezTo>
                <a:cubicBezTo>
                  <a:pt x="4349" y="4518"/>
                  <a:pt x="4349" y="4518"/>
                  <a:pt x="4349" y="4518"/>
                </a:cubicBezTo>
                <a:cubicBezTo>
                  <a:pt x="4345" y="4199"/>
                  <a:pt x="4345" y="4199"/>
                  <a:pt x="4345" y="4199"/>
                </a:cubicBezTo>
                <a:lnTo>
                  <a:pt x="4643" y="4028"/>
                </a:lnTo>
                <a:close/>
                <a:moveTo>
                  <a:pt x="4645" y="5351"/>
                </a:moveTo>
                <a:cubicBezTo>
                  <a:pt x="4645" y="5036"/>
                  <a:pt x="4645" y="5036"/>
                  <a:pt x="4645" y="5036"/>
                </a:cubicBezTo>
                <a:cubicBezTo>
                  <a:pt x="4920" y="5192"/>
                  <a:pt x="4920" y="5192"/>
                  <a:pt x="4920" y="5192"/>
                </a:cubicBezTo>
                <a:lnTo>
                  <a:pt x="4645" y="5351"/>
                </a:lnTo>
                <a:close/>
                <a:moveTo>
                  <a:pt x="4930" y="5198"/>
                </a:moveTo>
                <a:cubicBezTo>
                  <a:pt x="4930" y="5521"/>
                  <a:pt x="4930" y="5521"/>
                  <a:pt x="4930" y="5521"/>
                </a:cubicBezTo>
                <a:cubicBezTo>
                  <a:pt x="4649" y="5360"/>
                  <a:pt x="4649" y="5360"/>
                  <a:pt x="4649" y="5360"/>
                </a:cubicBezTo>
                <a:lnTo>
                  <a:pt x="4930" y="5198"/>
                </a:lnTo>
                <a:close/>
                <a:moveTo>
                  <a:pt x="4645" y="5030"/>
                </a:moveTo>
                <a:cubicBezTo>
                  <a:pt x="4645" y="4691"/>
                  <a:pt x="4645" y="4691"/>
                  <a:pt x="4645" y="4691"/>
                </a:cubicBezTo>
                <a:cubicBezTo>
                  <a:pt x="4930" y="4527"/>
                  <a:pt x="4930" y="4527"/>
                  <a:pt x="4930" y="4527"/>
                </a:cubicBezTo>
                <a:cubicBezTo>
                  <a:pt x="4930" y="5187"/>
                  <a:pt x="4930" y="5187"/>
                  <a:pt x="4930" y="5187"/>
                </a:cubicBezTo>
                <a:cubicBezTo>
                  <a:pt x="4925" y="5189"/>
                  <a:pt x="4925" y="5189"/>
                  <a:pt x="4925" y="5189"/>
                </a:cubicBezTo>
                <a:lnTo>
                  <a:pt x="4645" y="5030"/>
                </a:lnTo>
                <a:close/>
                <a:moveTo>
                  <a:pt x="4687" y="3320"/>
                </a:moveTo>
                <a:cubicBezTo>
                  <a:pt x="4678" y="3306"/>
                  <a:pt x="4662" y="3297"/>
                  <a:pt x="4644" y="3297"/>
                </a:cubicBezTo>
                <a:cubicBezTo>
                  <a:pt x="4645" y="2683"/>
                  <a:pt x="4645" y="2683"/>
                  <a:pt x="4645" y="2683"/>
                </a:cubicBezTo>
                <a:cubicBezTo>
                  <a:pt x="4930" y="2519"/>
                  <a:pt x="4930" y="2519"/>
                  <a:pt x="4930" y="2519"/>
                </a:cubicBezTo>
                <a:cubicBezTo>
                  <a:pt x="4930" y="3181"/>
                  <a:pt x="4930" y="3181"/>
                  <a:pt x="4930" y="3181"/>
                </a:cubicBezTo>
                <a:lnTo>
                  <a:pt x="4687" y="3320"/>
                </a:lnTo>
                <a:close/>
                <a:moveTo>
                  <a:pt x="5219" y="4322"/>
                </a:moveTo>
                <a:cubicBezTo>
                  <a:pt x="5209" y="4322"/>
                  <a:pt x="5200" y="4327"/>
                  <a:pt x="5194" y="4335"/>
                </a:cubicBezTo>
                <a:cubicBezTo>
                  <a:pt x="4939" y="4188"/>
                  <a:pt x="4939" y="4188"/>
                  <a:pt x="4939" y="4188"/>
                </a:cubicBezTo>
                <a:cubicBezTo>
                  <a:pt x="5219" y="4026"/>
                  <a:pt x="5219" y="4026"/>
                  <a:pt x="5219" y="4026"/>
                </a:cubicBezTo>
                <a:lnTo>
                  <a:pt x="5219" y="4322"/>
                </a:lnTo>
                <a:close/>
                <a:moveTo>
                  <a:pt x="5218" y="5021"/>
                </a:moveTo>
                <a:cubicBezTo>
                  <a:pt x="4935" y="5184"/>
                  <a:pt x="4935" y="5184"/>
                  <a:pt x="4935" y="5184"/>
                </a:cubicBezTo>
                <a:cubicBezTo>
                  <a:pt x="4935" y="4524"/>
                  <a:pt x="4935" y="4524"/>
                  <a:pt x="4935" y="4524"/>
                </a:cubicBezTo>
                <a:cubicBezTo>
                  <a:pt x="5191" y="4377"/>
                  <a:pt x="5191" y="4377"/>
                  <a:pt x="5191" y="4377"/>
                </a:cubicBezTo>
                <a:cubicBezTo>
                  <a:pt x="5197" y="4386"/>
                  <a:pt x="5206" y="4392"/>
                  <a:pt x="5217" y="4393"/>
                </a:cubicBezTo>
                <a:lnTo>
                  <a:pt x="5218" y="5021"/>
                </a:lnTo>
                <a:close/>
                <a:moveTo>
                  <a:pt x="4935" y="4519"/>
                </a:moveTo>
                <a:cubicBezTo>
                  <a:pt x="4935" y="4196"/>
                  <a:pt x="4935" y="4196"/>
                  <a:pt x="4935" y="4196"/>
                </a:cubicBezTo>
                <a:cubicBezTo>
                  <a:pt x="5189" y="4343"/>
                  <a:pt x="5189" y="4343"/>
                  <a:pt x="5189" y="4343"/>
                </a:cubicBezTo>
                <a:cubicBezTo>
                  <a:pt x="5187" y="4347"/>
                  <a:pt x="5185" y="4352"/>
                  <a:pt x="5185" y="4358"/>
                </a:cubicBezTo>
                <a:cubicBezTo>
                  <a:pt x="5185" y="4363"/>
                  <a:pt x="5187" y="4368"/>
                  <a:pt x="5189" y="4372"/>
                </a:cubicBezTo>
                <a:lnTo>
                  <a:pt x="4935" y="4519"/>
                </a:lnTo>
                <a:close/>
                <a:moveTo>
                  <a:pt x="4935" y="4185"/>
                </a:moveTo>
                <a:cubicBezTo>
                  <a:pt x="4648" y="4019"/>
                  <a:pt x="4648" y="4019"/>
                  <a:pt x="4648" y="4019"/>
                </a:cubicBezTo>
                <a:cubicBezTo>
                  <a:pt x="4647" y="3403"/>
                  <a:pt x="4647" y="3403"/>
                  <a:pt x="4647" y="3403"/>
                </a:cubicBezTo>
                <a:cubicBezTo>
                  <a:pt x="4664" y="3402"/>
                  <a:pt x="4678" y="3393"/>
                  <a:pt x="4687" y="3380"/>
                </a:cubicBezTo>
                <a:cubicBezTo>
                  <a:pt x="5219" y="3688"/>
                  <a:pt x="5219" y="3688"/>
                  <a:pt x="5219" y="3688"/>
                </a:cubicBezTo>
                <a:cubicBezTo>
                  <a:pt x="5219" y="4020"/>
                  <a:pt x="5219" y="4020"/>
                  <a:pt x="5219" y="4020"/>
                </a:cubicBezTo>
                <a:lnTo>
                  <a:pt x="4935" y="4185"/>
                </a:lnTo>
                <a:close/>
                <a:moveTo>
                  <a:pt x="4930" y="6188"/>
                </a:moveTo>
                <a:cubicBezTo>
                  <a:pt x="4677" y="6042"/>
                  <a:pt x="4677" y="6042"/>
                  <a:pt x="4677" y="6042"/>
                </a:cubicBezTo>
                <a:cubicBezTo>
                  <a:pt x="4678" y="6038"/>
                  <a:pt x="4679" y="6034"/>
                  <a:pt x="4679" y="6030"/>
                </a:cubicBezTo>
                <a:cubicBezTo>
                  <a:pt x="4679" y="6012"/>
                  <a:pt x="4665" y="5997"/>
                  <a:pt x="4648" y="5994"/>
                </a:cubicBezTo>
                <a:cubicBezTo>
                  <a:pt x="4648" y="5365"/>
                  <a:pt x="4648" y="5365"/>
                  <a:pt x="4648" y="5365"/>
                </a:cubicBezTo>
                <a:cubicBezTo>
                  <a:pt x="4930" y="5527"/>
                  <a:pt x="4930" y="5527"/>
                  <a:pt x="4930" y="5527"/>
                </a:cubicBezTo>
                <a:lnTo>
                  <a:pt x="4930" y="6188"/>
                </a:lnTo>
                <a:close/>
                <a:moveTo>
                  <a:pt x="4925" y="6197"/>
                </a:moveTo>
                <a:cubicBezTo>
                  <a:pt x="4356" y="6525"/>
                  <a:pt x="4356" y="6525"/>
                  <a:pt x="4356" y="6525"/>
                </a:cubicBezTo>
                <a:cubicBezTo>
                  <a:pt x="4356" y="6200"/>
                  <a:pt x="4356" y="6200"/>
                  <a:pt x="4356" y="6200"/>
                </a:cubicBezTo>
                <a:cubicBezTo>
                  <a:pt x="4614" y="6050"/>
                  <a:pt x="4614" y="6050"/>
                  <a:pt x="4614" y="6050"/>
                </a:cubicBezTo>
                <a:cubicBezTo>
                  <a:pt x="4621" y="6059"/>
                  <a:pt x="4631" y="6065"/>
                  <a:pt x="4643" y="6065"/>
                </a:cubicBezTo>
                <a:cubicBezTo>
                  <a:pt x="4655" y="6065"/>
                  <a:pt x="4666" y="6059"/>
                  <a:pt x="4672" y="6050"/>
                </a:cubicBezTo>
                <a:lnTo>
                  <a:pt x="4925" y="6197"/>
                </a:lnTo>
                <a:close/>
                <a:moveTo>
                  <a:pt x="4356" y="6189"/>
                </a:moveTo>
                <a:cubicBezTo>
                  <a:pt x="4356" y="5527"/>
                  <a:pt x="4356" y="5527"/>
                  <a:pt x="4356" y="5527"/>
                </a:cubicBezTo>
                <a:cubicBezTo>
                  <a:pt x="4638" y="5364"/>
                  <a:pt x="4638" y="5364"/>
                  <a:pt x="4638" y="5364"/>
                </a:cubicBezTo>
                <a:cubicBezTo>
                  <a:pt x="4638" y="5994"/>
                  <a:pt x="4638" y="5994"/>
                  <a:pt x="4638" y="5994"/>
                </a:cubicBezTo>
                <a:cubicBezTo>
                  <a:pt x="4621" y="5997"/>
                  <a:pt x="4607" y="6012"/>
                  <a:pt x="4607" y="6030"/>
                </a:cubicBezTo>
                <a:cubicBezTo>
                  <a:pt x="4607" y="6034"/>
                  <a:pt x="4608" y="6038"/>
                  <a:pt x="4610" y="6042"/>
                </a:cubicBezTo>
                <a:lnTo>
                  <a:pt x="4356" y="6189"/>
                </a:lnTo>
                <a:close/>
                <a:moveTo>
                  <a:pt x="4059" y="4302"/>
                </a:moveTo>
                <a:cubicBezTo>
                  <a:pt x="4043" y="4302"/>
                  <a:pt x="4028" y="4311"/>
                  <a:pt x="4018" y="4324"/>
                </a:cubicBezTo>
                <a:cubicBezTo>
                  <a:pt x="3488" y="4018"/>
                  <a:pt x="3488" y="4018"/>
                  <a:pt x="3488" y="4018"/>
                </a:cubicBezTo>
                <a:cubicBezTo>
                  <a:pt x="3489" y="3389"/>
                  <a:pt x="3489" y="3389"/>
                  <a:pt x="3489" y="3389"/>
                </a:cubicBezTo>
                <a:cubicBezTo>
                  <a:pt x="3499" y="3387"/>
                  <a:pt x="3507" y="3381"/>
                  <a:pt x="3513" y="3372"/>
                </a:cubicBezTo>
                <a:cubicBezTo>
                  <a:pt x="4060" y="3687"/>
                  <a:pt x="4060" y="3687"/>
                  <a:pt x="4060" y="3687"/>
                </a:cubicBezTo>
                <a:lnTo>
                  <a:pt x="4059" y="4302"/>
                </a:lnTo>
                <a:close/>
                <a:moveTo>
                  <a:pt x="3485" y="2686"/>
                </a:moveTo>
                <a:cubicBezTo>
                  <a:pt x="3769" y="2522"/>
                  <a:pt x="3769" y="2522"/>
                  <a:pt x="3769" y="2522"/>
                </a:cubicBezTo>
                <a:cubicBezTo>
                  <a:pt x="3770" y="3180"/>
                  <a:pt x="3770" y="3180"/>
                  <a:pt x="3770" y="3180"/>
                </a:cubicBezTo>
                <a:cubicBezTo>
                  <a:pt x="3509" y="3331"/>
                  <a:pt x="3509" y="3331"/>
                  <a:pt x="3509" y="3331"/>
                </a:cubicBezTo>
                <a:cubicBezTo>
                  <a:pt x="3503" y="3324"/>
                  <a:pt x="3495" y="3319"/>
                  <a:pt x="3485" y="3319"/>
                </a:cubicBezTo>
                <a:lnTo>
                  <a:pt x="3485" y="2686"/>
                </a:lnTo>
                <a:close/>
                <a:moveTo>
                  <a:pt x="3775" y="3189"/>
                </a:moveTo>
                <a:cubicBezTo>
                  <a:pt x="4331" y="3527"/>
                  <a:pt x="4331" y="3527"/>
                  <a:pt x="4331" y="3527"/>
                </a:cubicBezTo>
                <a:cubicBezTo>
                  <a:pt x="4063" y="3683"/>
                  <a:pt x="4063" y="3683"/>
                  <a:pt x="4063" y="3683"/>
                </a:cubicBezTo>
                <a:cubicBezTo>
                  <a:pt x="3515" y="3368"/>
                  <a:pt x="3515" y="3368"/>
                  <a:pt x="3515" y="3368"/>
                </a:cubicBezTo>
                <a:cubicBezTo>
                  <a:pt x="3517" y="3364"/>
                  <a:pt x="3518" y="3359"/>
                  <a:pt x="3518" y="3354"/>
                </a:cubicBezTo>
                <a:cubicBezTo>
                  <a:pt x="3518" y="3349"/>
                  <a:pt x="3517" y="3344"/>
                  <a:pt x="3514" y="3339"/>
                </a:cubicBezTo>
                <a:lnTo>
                  <a:pt x="3775" y="3189"/>
                </a:lnTo>
                <a:close/>
                <a:moveTo>
                  <a:pt x="3772" y="1516"/>
                </a:moveTo>
                <a:cubicBezTo>
                  <a:pt x="4059" y="1682"/>
                  <a:pt x="4059" y="1682"/>
                  <a:pt x="4059" y="1682"/>
                </a:cubicBezTo>
                <a:cubicBezTo>
                  <a:pt x="4060" y="2315"/>
                  <a:pt x="4060" y="2315"/>
                  <a:pt x="4060" y="2315"/>
                </a:cubicBezTo>
                <a:cubicBezTo>
                  <a:pt x="4051" y="2316"/>
                  <a:pt x="4043" y="2320"/>
                  <a:pt x="4037" y="2327"/>
                </a:cubicBezTo>
                <a:cubicBezTo>
                  <a:pt x="3773" y="2175"/>
                  <a:pt x="3773" y="2175"/>
                  <a:pt x="3773" y="2175"/>
                </a:cubicBezTo>
                <a:lnTo>
                  <a:pt x="3772" y="1516"/>
                </a:lnTo>
                <a:close/>
                <a:moveTo>
                  <a:pt x="3774" y="1511"/>
                </a:moveTo>
                <a:cubicBezTo>
                  <a:pt x="4351" y="1182"/>
                  <a:pt x="4351" y="1182"/>
                  <a:pt x="4351" y="1182"/>
                </a:cubicBezTo>
                <a:cubicBezTo>
                  <a:pt x="4636" y="1345"/>
                  <a:pt x="4636" y="1345"/>
                  <a:pt x="4636" y="1345"/>
                </a:cubicBezTo>
                <a:cubicBezTo>
                  <a:pt x="4062" y="1678"/>
                  <a:pt x="4062" y="1678"/>
                  <a:pt x="4062" y="1678"/>
                </a:cubicBezTo>
                <a:lnTo>
                  <a:pt x="3774" y="1511"/>
                </a:lnTo>
                <a:close/>
                <a:moveTo>
                  <a:pt x="4360" y="1176"/>
                </a:moveTo>
                <a:cubicBezTo>
                  <a:pt x="4639" y="998"/>
                  <a:pt x="4639" y="998"/>
                  <a:pt x="4639" y="998"/>
                </a:cubicBezTo>
                <a:cubicBezTo>
                  <a:pt x="4639" y="1336"/>
                  <a:pt x="4639" y="1336"/>
                  <a:pt x="4639" y="1336"/>
                </a:cubicBezTo>
                <a:lnTo>
                  <a:pt x="4360" y="1176"/>
                </a:lnTo>
                <a:close/>
                <a:moveTo>
                  <a:pt x="4641" y="2069"/>
                </a:moveTo>
                <a:cubicBezTo>
                  <a:pt x="4660" y="2069"/>
                  <a:pt x="4677" y="2059"/>
                  <a:pt x="4686" y="2045"/>
                </a:cubicBezTo>
                <a:cubicBezTo>
                  <a:pt x="4930" y="2186"/>
                  <a:pt x="4930" y="2186"/>
                  <a:pt x="4930" y="2186"/>
                </a:cubicBezTo>
                <a:cubicBezTo>
                  <a:pt x="4930" y="2513"/>
                  <a:pt x="4930" y="2513"/>
                  <a:pt x="4930" y="2513"/>
                </a:cubicBezTo>
                <a:cubicBezTo>
                  <a:pt x="4642" y="2679"/>
                  <a:pt x="4642" y="2679"/>
                  <a:pt x="4642" y="2679"/>
                </a:cubicBezTo>
                <a:cubicBezTo>
                  <a:pt x="4096" y="2365"/>
                  <a:pt x="4096" y="2365"/>
                  <a:pt x="4096" y="2365"/>
                </a:cubicBezTo>
                <a:cubicBezTo>
                  <a:pt x="4098" y="2361"/>
                  <a:pt x="4099" y="2356"/>
                  <a:pt x="4099" y="2350"/>
                </a:cubicBezTo>
                <a:cubicBezTo>
                  <a:pt x="4099" y="2345"/>
                  <a:pt x="4098" y="2340"/>
                  <a:pt x="4095" y="2335"/>
                </a:cubicBezTo>
                <a:cubicBezTo>
                  <a:pt x="4597" y="2045"/>
                  <a:pt x="4597" y="2045"/>
                  <a:pt x="4597" y="2045"/>
                </a:cubicBezTo>
                <a:cubicBezTo>
                  <a:pt x="4607" y="2060"/>
                  <a:pt x="4623" y="2069"/>
                  <a:pt x="4641" y="2069"/>
                </a:cubicBezTo>
                <a:close/>
                <a:moveTo>
                  <a:pt x="4647" y="1963"/>
                </a:moveTo>
                <a:cubicBezTo>
                  <a:pt x="4648" y="1352"/>
                  <a:pt x="4648" y="1352"/>
                  <a:pt x="4648" y="1352"/>
                </a:cubicBezTo>
                <a:cubicBezTo>
                  <a:pt x="5219" y="1679"/>
                  <a:pt x="5219" y="1679"/>
                  <a:pt x="5219" y="1679"/>
                </a:cubicBezTo>
                <a:cubicBezTo>
                  <a:pt x="5219" y="2011"/>
                  <a:pt x="5219" y="2011"/>
                  <a:pt x="5219" y="2011"/>
                </a:cubicBezTo>
                <a:cubicBezTo>
                  <a:pt x="4934" y="2177"/>
                  <a:pt x="4934" y="2177"/>
                  <a:pt x="4934" y="2177"/>
                </a:cubicBezTo>
                <a:cubicBezTo>
                  <a:pt x="4691" y="2036"/>
                  <a:pt x="4691" y="2036"/>
                  <a:pt x="4691" y="2036"/>
                </a:cubicBezTo>
                <a:cubicBezTo>
                  <a:pt x="4693" y="2030"/>
                  <a:pt x="4695" y="2023"/>
                  <a:pt x="4695" y="2016"/>
                </a:cubicBezTo>
                <a:cubicBezTo>
                  <a:pt x="4695" y="1988"/>
                  <a:pt x="4674" y="1966"/>
                  <a:pt x="4647" y="1963"/>
                </a:cubicBezTo>
                <a:close/>
                <a:moveTo>
                  <a:pt x="5223" y="3023"/>
                </a:moveTo>
                <a:cubicBezTo>
                  <a:pt x="5793" y="3353"/>
                  <a:pt x="5793" y="3353"/>
                  <a:pt x="5793" y="3353"/>
                </a:cubicBezTo>
                <a:cubicBezTo>
                  <a:pt x="5510" y="3517"/>
                  <a:pt x="5510" y="3517"/>
                  <a:pt x="5510" y="3517"/>
                </a:cubicBezTo>
                <a:cubicBezTo>
                  <a:pt x="4939" y="3187"/>
                  <a:pt x="4939" y="3187"/>
                  <a:pt x="4939" y="3187"/>
                </a:cubicBezTo>
                <a:lnTo>
                  <a:pt x="5223" y="3023"/>
                </a:lnTo>
                <a:close/>
                <a:moveTo>
                  <a:pt x="5514" y="1506"/>
                </a:moveTo>
                <a:cubicBezTo>
                  <a:pt x="5516" y="1184"/>
                  <a:pt x="5516" y="1184"/>
                  <a:pt x="5516" y="1184"/>
                </a:cubicBezTo>
                <a:cubicBezTo>
                  <a:pt x="5794" y="1345"/>
                  <a:pt x="5794" y="1345"/>
                  <a:pt x="5794" y="1345"/>
                </a:cubicBezTo>
                <a:lnTo>
                  <a:pt x="5514" y="1506"/>
                </a:lnTo>
                <a:close/>
                <a:moveTo>
                  <a:pt x="5521" y="1176"/>
                </a:moveTo>
                <a:cubicBezTo>
                  <a:pt x="5799" y="1014"/>
                  <a:pt x="5799" y="1014"/>
                  <a:pt x="5799" y="1014"/>
                </a:cubicBezTo>
                <a:cubicBezTo>
                  <a:pt x="5799" y="1337"/>
                  <a:pt x="5799" y="1337"/>
                  <a:pt x="5799" y="1337"/>
                </a:cubicBezTo>
                <a:lnTo>
                  <a:pt x="5521" y="1176"/>
                </a:lnTo>
                <a:close/>
                <a:moveTo>
                  <a:pt x="5807" y="2011"/>
                </a:moveTo>
                <a:cubicBezTo>
                  <a:pt x="5807" y="1349"/>
                  <a:pt x="5807" y="1349"/>
                  <a:pt x="5807" y="1349"/>
                </a:cubicBezTo>
                <a:cubicBezTo>
                  <a:pt x="6379" y="1680"/>
                  <a:pt x="6379" y="1680"/>
                  <a:pt x="6379" y="1680"/>
                </a:cubicBezTo>
                <a:cubicBezTo>
                  <a:pt x="6378" y="2295"/>
                  <a:pt x="6378" y="2295"/>
                  <a:pt x="6378" y="2295"/>
                </a:cubicBezTo>
                <a:cubicBezTo>
                  <a:pt x="6361" y="2296"/>
                  <a:pt x="6347" y="2305"/>
                  <a:pt x="6338" y="2318"/>
                </a:cubicBezTo>
                <a:lnTo>
                  <a:pt x="5807" y="2011"/>
                </a:lnTo>
                <a:close/>
                <a:moveTo>
                  <a:pt x="6381" y="3024"/>
                </a:moveTo>
                <a:cubicBezTo>
                  <a:pt x="6953" y="3354"/>
                  <a:pt x="6953" y="3354"/>
                  <a:pt x="6953" y="3354"/>
                </a:cubicBezTo>
                <a:cubicBezTo>
                  <a:pt x="6430" y="3655"/>
                  <a:pt x="6430" y="3655"/>
                  <a:pt x="6430" y="3655"/>
                </a:cubicBezTo>
                <a:cubicBezTo>
                  <a:pt x="6420" y="3639"/>
                  <a:pt x="6401" y="3628"/>
                  <a:pt x="6380" y="3628"/>
                </a:cubicBezTo>
                <a:cubicBezTo>
                  <a:pt x="6360" y="3628"/>
                  <a:pt x="6342" y="3639"/>
                  <a:pt x="6331" y="3655"/>
                </a:cubicBezTo>
                <a:cubicBezTo>
                  <a:pt x="5810" y="3353"/>
                  <a:pt x="5810" y="3353"/>
                  <a:pt x="5810" y="3353"/>
                </a:cubicBezTo>
                <a:lnTo>
                  <a:pt x="6381" y="3024"/>
                </a:lnTo>
                <a:close/>
                <a:moveTo>
                  <a:pt x="6956" y="4019"/>
                </a:moveTo>
                <a:cubicBezTo>
                  <a:pt x="6384" y="4350"/>
                  <a:pt x="6384" y="4350"/>
                  <a:pt x="6384" y="4350"/>
                </a:cubicBezTo>
                <a:cubicBezTo>
                  <a:pt x="6383" y="4020"/>
                  <a:pt x="6383" y="4020"/>
                  <a:pt x="6383" y="4020"/>
                </a:cubicBezTo>
                <a:cubicBezTo>
                  <a:pt x="6383" y="4020"/>
                  <a:pt x="6383" y="4020"/>
                  <a:pt x="6383" y="4020"/>
                </a:cubicBezTo>
                <a:cubicBezTo>
                  <a:pt x="6956" y="3695"/>
                  <a:pt x="6956" y="3695"/>
                  <a:pt x="6956" y="3695"/>
                </a:cubicBezTo>
                <a:lnTo>
                  <a:pt x="6956" y="4019"/>
                </a:lnTo>
                <a:close/>
                <a:moveTo>
                  <a:pt x="6386" y="3015"/>
                </a:moveTo>
                <a:cubicBezTo>
                  <a:pt x="6386" y="2401"/>
                  <a:pt x="6386" y="2401"/>
                  <a:pt x="6386" y="2401"/>
                </a:cubicBezTo>
                <a:cubicBezTo>
                  <a:pt x="6403" y="2399"/>
                  <a:pt x="6417" y="2390"/>
                  <a:pt x="6426" y="2377"/>
                </a:cubicBezTo>
                <a:cubicBezTo>
                  <a:pt x="6958" y="2684"/>
                  <a:pt x="6958" y="2684"/>
                  <a:pt x="6958" y="2684"/>
                </a:cubicBezTo>
                <a:cubicBezTo>
                  <a:pt x="6958" y="3345"/>
                  <a:pt x="6958" y="3345"/>
                  <a:pt x="6958" y="3345"/>
                </a:cubicBezTo>
                <a:lnTo>
                  <a:pt x="6386" y="3015"/>
                </a:lnTo>
                <a:close/>
                <a:moveTo>
                  <a:pt x="6383" y="4014"/>
                </a:moveTo>
                <a:cubicBezTo>
                  <a:pt x="6383" y="3744"/>
                  <a:pt x="6383" y="3744"/>
                  <a:pt x="6383" y="3744"/>
                </a:cubicBezTo>
                <a:cubicBezTo>
                  <a:pt x="6414" y="3743"/>
                  <a:pt x="6439" y="3717"/>
                  <a:pt x="6439" y="3686"/>
                </a:cubicBezTo>
                <a:cubicBezTo>
                  <a:pt x="6439" y="3677"/>
                  <a:pt x="6436" y="3668"/>
                  <a:pt x="6432" y="3660"/>
                </a:cubicBezTo>
                <a:cubicBezTo>
                  <a:pt x="6956" y="3357"/>
                  <a:pt x="6956" y="3357"/>
                  <a:pt x="6956" y="3357"/>
                </a:cubicBezTo>
                <a:cubicBezTo>
                  <a:pt x="6956" y="3690"/>
                  <a:pt x="6956" y="3690"/>
                  <a:pt x="6956" y="3690"/>
                </a:cubicBezTo>
                <a:lnTo>
                  <a:pt x="6383" y="4014"/>
                </a:lnTo>
                <a:close/>
                <a:moveTo>
                  <a:pt x="6383" y="2294"/>
                </a:moveTo>
                <a:cubicBezTo>
                  <a:pt x="6384" y="1680"/>
                  <a:pt x="6384" y="1680"/>
                  <a:pt x="6384" y="1680"/>
                </a:cubicBezTo>
                <a:cubicBezTo>
                  <a:pt x="6672" y="1513"/>
                  <a:pt x="6672" y="1513"/>
                  <a:pt x="6672" y="1513"/>
                </a:cubicBezTo>
                <a:cubicBezTo>
                  <a:pt x="6673" y="1852"/>
                  <a:pt x="6673" y="1852"/>
                  <a:pt x="6673" y="1852"/>
                </a:cubicBezTo>
                <a:cubicBezTo>
                  <a:pt x="6957" y="1686"/>
                  <a:pt x="6957" y="1686"/>
                  <a:pt x="6957" y="1686"/>
                </a:cubicBezTo>
                <a:cubicBezTo>
                  <a:pt x="6957" y="2011"/>
                  <a:pt x="6957" y="2011"/>
                  <a:pt x="6957" y="2011"/>
                </a:cubicBezTo>
                <a:cubicBezTo>
                  <a:pt x="6426" y="2317"/>
                  <a:pt x="6426" y="2317"/>
                  <a:pt x="6426" y="2317"/>
                </a:cubicBezTo>
                <a:cubicBezTo>
                  <a:pt x="6416" y="2304"/>
                  <a:pt x="6401" y="2295"/>
                  <a:pt x="6383" y="2294"/>
                </a:cubicBezTo>
                <a:close/>
                <a:moveTo>
                  <a:pt x="6907" y="1346"/>
                </a:moveTo>
                <a:cubicBezTo>
                  <a:pt x="6907" y="1354"/>
                  <a:pt x="6909" y="1362"/>
                  <a:pt x="6912" y="1369"/>
                </a:cubicBezTo>
                <a:cubicBezTo>
                  <a:pt x="6677" y="1505"/>
                  <a:pt x="6677" y="1505"/>
                  <a:pt x="6677" y="1505"/>
                </a:cubicBezTo>
                <a:cubicBezTo>
                  <a:pt x="6676" y="1186"/>
                  <a:pt x="6676" y="1186"/>
                  <a:pt x="6676" y="1186"/>
                </a:cubicBezTo>
                <a:cubicBezTo>
                  <a:pt x="6913" y="1322"/>
                  <a:pt x="6913" y="1322"/>
                  <a:pt x="6913" y="1322"/>
                </a:cubicBezTo>
                <a:cubicBezTo>
                  <a:pt x="6909" y="1329"/>
                  <a:pt x="6907" y="1337"/>
                  <a:pt x="6907" y="1346"/>
                </a:cubicBezTo>
                <a:close/>
                <a:moveTo>
                  <a:pt x="6915" y="1374"/>
                </a:moveTo>
                <a:cubicBezTo>
                  <a:pt x="6923" y="1388"/>
                  <a:pt x="6939" y="1398"/>
                  <a:pt x="6956" y="1399"/>
                </a:cubicBezTo>
                <a:cubicBezTo>
                  <a:pt x="6957" y="1681"/>
                  <a:pt x="6957" y="1681"/>
                  <a:pt x="6957" y="1681"/>
                </a:cubicBezTo>
                <a:cubicBezTo>
                  <a:pt x="6678" y="1844"/>
                  <a:pt x="6678" y="1844"/>
                  <a:pt x="6678" y="1844"/>
                </a:cubicBezTo>
                <a:cubicBezTo>
                  <a:pt x="6677" y="1510"/>
                  <a:pt x="6677" y="1510"/>
                  <a:pt x="6677" y="1510"/>
                </a:cubicBezTo>
                <a:lnTo>
                  <a:pt x="6915" y="1374"/>
                </a:lnTo>
                <a:close/>
                <a:moveTo>
                  <a:pt x="6674" y="513"/>
                </a:moveTo>
                <a:cubicBezTo>
                  <a:pt x="6958" y="676"/>
                  <a:pt x="6958" y="676"/>
                  <a:pt x="6958" y="676"/>
                </a:cubicBezTo>
                <a:cubicBezTo>
                  <a:pt x="6958" y="1293"/>
                  <a:pt x="6958" y="1293"/>
                  <a:pt x="6958" y="1293"/>
                </a:cubicBezTo>
                <a:cubicBezTo>
                  <a:pt x="6942" y="1294"/>
                  <a:pt x="6927" y="1301"/>
                  <a:pt x="6918" y="1313"/>
                </a:cubicBezTo>
                <a:cubicBezTo>
                  <a:pt x="6676" y="1174"/>
                  <a:pt x="6676" y="1174"/>
                  <a:pt x="6676" y="1174"/>
                </a:cubicBezTo>
                <a:lnTo>
                  <a:pt x="6674" y="513"/>
                </a:lnTo>
                <a:close/>
                <a:moveTo>
                  <a:pt x="7251" y="2518"/>
                </a:moveTo>
                <a:cubicBezTo>
                  <a:pt x="7252" y="2855"/>
                  <a:pt x="7252" y="2855"/>
                  <a:pt x="7252" y="2855"/>
                </a:cubicBezTo>
                <a:cubicBezTo>
                  <a:pt x="7255" y="2853"/>
                  <a:pt x="7255" y="2853"/>
                  <a:pt x="7255" y="2853"/>
                </a:cubicBezTo>
                <a:cubicBezTo>
                  <a:pt x="7537" y="2691"/>
                  <a:pt x="7537" y="2691"/>
                  <a:pt x="7537" y="2691"/>
                </a:cubicBezTo>
                <a:cubicBezTo>
                  <a:pt x="7537" y="3015"/>
                  <a:pt x="7537" y="3015"/>
                  <a:pt x="7537" y="3015"/>
                </a:cubicBezTo>
                <a:cubicBezTo>
                  <a:pt x="6963" y="3346"/>
                  <a:pt x="6963" y="3346"/>
                  <a:pt x="6963" y="3346"/>
                </a:cubicBezTo>
                <a:cubicBezTo>
                  <a:pt x="6963" y="2684"/>
                  <a:pt x="6963" y="2684"/>
                  <a:pt x="6963" y="2684"/>
                </a:cubicBezTo>
                <a:lnTo>
                  <a:pt x="7251" y="2518"/>
                </a:lnTo>
                <a:close/>
                <a:moveTo>
                  <a:pt x="6966" y="3689"/>
                </a:moveTo>
                <a:cubicBezTo>
                  <a:pt x="6966" y="3358"/>
                  <a:pt x="6966" y="3358"/>
                  <a:pt x="6966" y="3358"/>
                </a:cubicBezTo>
                <a:cubicBezTo>
                  <a:pt x="7537" y="3688"/>
                  <a:pt x="7537" y="3688"/>
                  <a:pt x="7537" y="3688"/>
                </a:cubicBezTo>
                <a:cubicBezTo>
                  <a:pt x="7537" y="4015"/>
                  <a:pt x="7537" y="4015"/>
                  <a:pt x="7537" y="4015"/>
                </a:cubicBezTo>
                <a:lnTo>
                  <a:pt x="6966" y="3689"/>
                </a:lnTo>
                <a:close/>
                <a:moveTo>
                  <a:pt x="7537" y="4021"/>
                </a:moveTo>
                <a:cubicBezTo>
                  <a:pt x="7537" y="4349"/>
                  <a:pt x="7537" y="4349"/>
                  <a:pt x="7537" y="4349"/>
                </a:cubicBezTo>
                <a:cubicBezTo>
                  <a:pt x="6966" y="4019"/>
                  <a:pt x="6966" y="4019"/>
                  <a:pt x="6966" y="4019"/>
                </a:cubicBezTo>
                <a:cubicBezTo>
                  <a:pt x="6966" y="3694"/>
                  <a:pt x="6966" y="3694"/>
                  <a:pt x="6966" y="3694"/>
                </a:cubicBezTo>
                <a:lnTo>
                  <a:pt x="7537" y="4021"/>
                </a:lnTo>
                <a:close/>
                <a:moveTo>
                  <a:pt x="7506" y="2349"/>
                </a:moveTo>
                <a:cubicBezTo>
                  <a:pt x="7506" y="2354"/>
                  <a:pt x="7507" y="2359"/>
                  <a:pt x="7509" y="2363"/>
                </a:cubicBezTo>
                <a:cubicBezTo>
                  <a:pt x="7255" y="2509"/>
                  <a:pt x="7255" y="2509"/>
                  <a:pt x="7255" y="2509"/>
                </a:cubicBezTo>
                <a:cubicBezTo>
                  <a:pt x="7254" y="2188"/>
                  <a:pt x="7254" y="2188"/>
                  <a:pt x="7254" y="2188"/>
                </a:cubicBezTo>
                <a:cubicBezTo>
                  <a:pt x="7508" y="2335"/>
                  <a:pt x="7508" y="2335"/>
                  <a:pt x="7508" y="2335"/>
                </a:cubicBezTo>
                <a:cubicBezTo>
                  <a:pt x="7507" y="2339"/>
                  <a:pt x="7506" y="2344"/>
                  <a:pt x="7506" y="2349"/>
                </a:cubicBezTo>
                <a:close/>
                <a:moveTo>
                  <a:pt x="7511" y="2367"/>
                </a:moveTo>
                <a:cubicBezTo>
                  <a:pt x="7517" y="2376"/>
                  <a:pt x="7526" y="2382"/>
                  <a:pt x="7537" y="2384"/>
                </a:cubicBezTo>
                <a:cubicBezTo>
                  <a:pt x="7537" y="2685"/>
                  <a:pt x="7537" y="2685"/>
                  <a:pt x="7537" y="2685"/>
                </a:cubicBezTo>
                <a:cubicBezTo>
                  <a:pt x="7256" y="2846"/>
                  <a:pt x="7256" y="2846"/>
                  <a:pt x="7256" y="2846"/>
                </a:cubicBezTo>
                <a:cubicBezTo>
                  <a:pt x="7255" y="2515"/>
                  <a:pt x="7255" y="2515"/>
                  <a:pt x="7255" y="2515"/>
                </a:cubicBezTo>
                <a:lnTo>
                  <a:pt x="7511" y="2367"/>
                </a:lnTo>
                <a:close/>
                <a:moveTo>
                  <a:pt x="7542" y="3023"/>
                </a:moveTo>
                <a:cubicBezTo>
                  <a:pt x="7829" y="3190"/>
                  <a:pt x="7829" y="3190"/>
                  <a:pt x="7829" y="3190"/>
                </a:cubicBezTo>
                <a:cubicBezTo>
                  <a:pt x="7829" y="3517"/>
                  <a:pt x="7829" y="3517"/>
                  <a:pt x="7829" y="3517"/>
                </a:cubicBezTo>
                <a:cubicBezTo>
                  <a:pt x="7540" y="3684"/>
                  <a:pt x="7540" y="3684"/>
                  <a:pt x="7540" y="3684"/>
                </a:cubicBezTo>
                <a:cubicBezTo>
                  <a:pt x="6968" y="3354"/>
                  <a:pt x="6968" y="3354"/>
                  <a:pt x="6968" y="3354"/>
                </a:cubicBezTo>
                <a:lnTo>
                  <a:pt x="7542" y="3023"/>
                </a:lnTo>
                <a:close/>
                <a:moveTo>
                  <a:pt x="7829" y="3523"/>
                </a:moveTo>
                <a:cubicBezTo>
                  <a:pt x="7828" y="3852"/>
                  <a:pt x="7828" y="3852"/>
                  <a:pt x="7828" y="3852"/>
                </a:cubicBezTo>
                <a:cubicBezTo>
                  <a:pt x="7542" y="4017"/>
                  <a:pt x="7542" y="4017"/>
                  <a:pt x="7542" y="4017"/>
                </a:cubicBezTo>
                <a:cubicBezTo>
                  <a:pt x="7542" y="3688"/>
                  <a:pt x="7542" y="3688"/>
                  <a:pt x="7542" y="3688"/>
                </a:cubicBezTo>
                <a:lnTo>
                  <a:pt x="7829" y="3523"/>
                </a:lnTo>
                <a:close/>
                <a:moveTo>
                  <a:pt x="7571" y="2368"/>
                </a:moveTo>
                <a:cubicBezTo>
                  <a:pt x="7828" y="2517"/>
                  <a:pt x="7828" y="2517"/>
                  <a:pt x="7828" y="2517"/>
                </a:cubicBezTo>
                <a:cubicBezTo>
                  <a:pt x="7546" y="2679"/>
                  <a:pt x="7546" y="2679"/>
                  <a:pt x="7546" y="2679"/>
                </a:cubicBezTo>
                <a:cubicBezTo>
                  <a:pt x="7546" y="2384"/>
                  <a:pt x="7546" y="2384"/>
                  <a:pt x="7546" y="2384"/>
                </a:cubicBezTo>
                <a:cubicBezTo>
                  <a:pt x="7557" y="2382"/>
                  <a:pt x="7566" y="2377"/>
                  <a:pt x="7571" y="2368"/>
                </a:cubicBezTo>
                <a:close/>
                <a:moveTo>
                  <a:pt x="7831" y="2521"/>
                </a:moveTo>
                <a:cubicBezTo>
                  <a:pt x="7829" y="3179"/>
                  <a:pt x="7829" y="3179"/>
                  <a:pt x="7829" y="3179"/>
                </a:cubicBezTo>
                <a:cubicBezTo>
                  <a:pt x="7546" y="3015"/>
                  <a:pt x="7546" y="3015"/>
                  <a:pt x="7546" y="3015"/>
                </a:cubicBezTo>
                <a:cubicBezTo>
                  <a:pt x="7546" y="2685"/>
                  <a:pt x="7546" y="2685"/>
                  <a:pt x="7546" y="2685"/>
                </a:cubicBezTo>
                <a:lnTo>
                  <a:pt x="7831" y="2521"/>
                </a:lnTo>
                <a:close/>
                <a:moveTo>
                  <a:pt x="7832" y="3855"/>
                </a:moveTo>
                <a:cubicBezTo>
                  <a:pt x="7832" y="3853"/>
                  <a:pt x="7832" y="3853"/>
                  <a:pt x="7832" y="3853"/>
                </a:cubicBezTo>
                <a:cubicBezTo>
                  <a:pt x="7833" y="3520"/>
                  <a:pt x="7833" y="3520"/>
                  <a:pt x="7833" y="3520"/>
                </a:cubicBezTo>
                <a:cubicBezTo>
                  <a:pt x="8074" y="3381"/>
                  <a:pt x="8074" y="3381"/>
                  <a:pt x="8074" y="3381"/>
                </a:cubicBezTo>
                <a:cubicBezTo>
                  <a:pt x="8083" y="3395"/>
                  <a:pt x="8098" y="3404"/>
                  <a:pt x="8115" y="3406"/>
                </a:cubicBezTo>
                <a:cubicBezTo>
                  <a:pt x="8115" y="4018"/>
                  <a:pt x="8115" y="4018"/>
                  <a:pt x="8115" y="4018"/>
                </a:cubicBezTo>
                <a:cubicBezTo>
                  <a:pt x="7542" y="4350"/>
                  <a:pt x="7542" y="4350"/>
                  <a:pt x="7542" y="4350"/>
                </a:cubicBezTo>
                <a:cubicBezTo>
                  <a:pt x="7542" y="4023"/>
                  <a:pt x="7542" y="4023"/>
                  <a:pt x="7542" y="4023"/>
                </a:cubicBezTo>
                <a:cubicBezTo>
                  <a:pt x="7543" y="4022"/>
                  <a:pt x="7543" y="4022"/>
                  <a:pt x="7543" y="4022"/>
                </a:cubicBezTo>
                <a:lnTo>
                  <a:pt x="7832" y="3855"/>
                </a:lnTo>
                <a:close/>
                <a:moveTo>
                  <a:pt x="7833" y="3514"/>
                </a:moveTo>
                <a:cubicBezTo>
                  <a:pt x="7834" y="3193"/>
                  <a:pt x="7834" y="3193"/>
                  <a:pt x="7834" y="3193"/>
                </a:cubicBezTo>
                <a:cubicBezTo>
                  <a:pt x="8071" y="3330"/>
                  <a:pt x="8071" y="3330"/>
                  <a:pt x="8071" y="3330"/>
                </a:cubicBezTo>
                <a:cubicBezTo>
                  <a:pt x="8068" y="3337"/>
                  <a:pt x="8066" y="3344"/>
                  <a:pt x="8066" y="3353"/>
                </a:cubicBezTo>
                <a:cubicBezTo>
                  <a:pt x="8066" y="3361"/>
                  <a:pt x="8068" y="3369"/>
                  <a:pt x="8072" y="3377"/>
                </a:cubicBezTo>
                <a:lnTo>
                  <a:pt x="7833" y="3514"/>
                </a:lnTo>
                <a:close/>
                <a:moveTo>
                  <a:pt x="7834" y="3181"/>
                </a:moveTo>
                <a:cubicBezTo>
                  <a:pt x="7836" y="2521"/>
                  <a:pt x="7836" y="2521"/>
                  <a:pt x="7836" y="2521"/>
                </a:cubicBezTo>
                <a:cubicBezTo>
                  <a:pt x="8118" y="2684"/>
                  <a:pt x="8118" y="2684"/>
                  <a:pt x="8118" y="2684"/>
                </a:cubicBezTo>
                <a:cubicBezTo>
                  <a:pt x="8118" y="3299"/>
                  <a:pt x="8118" y="3299"/>
                  <a:pt x="8118" y="3299"/>
                </a:cubicBezTo>
                <a:cubicBezTo>
                  <a:pt x="8101" y="3300"/>
                  <a:pt x="8086" y="3309"/>
                  <a:pt x="8076" y="3321"/>
                </a:cubicBezTo>
                <a:lnTo>
                  <a:pt x="7834" y="3181"/>
                </a:lnTo>
                <a:close/>
                <a:moveTo>
                  <a:pt x="8120" y="4027"/>
                </a:moveTo>
                <a:cubicBezTo>
                  <a:pt x="8403" y="4189"/>
                  <a:pt x="8403" y="4189"/>
                  <a:pt x="8403" y="4189"/>
                </a:cubicBezTo>
                <a:cubicBezTo>
                  <a:pt x="7830" y="4520"/>
                  <a:pt x="7830" y="4520"/>
                  <a:pt x="7830" y="4520"/>
                </a:cubicBezTo>
                <a:cubicBezTo>
                  <a:pt x="7548" y="4358"/>
                  <a:pt x="7548" y="4358"/>
                  <a:pt x="7548" y="4358"/>
                </a:cubicBezTo>
                <a:lnTo>
                  <a:pt x="8120" y="4027"/>
                </a:lnTo>
                <a:close/>
                <a:moveTo>
                  <a:pt x="7827" y="4524"/>
                </a:moveTo>
                <a:cubicBezTo>
                  <a:pt x="7829" y="5185"/>
                  <a:pt x="7829" y="5185"/>
                  <a:pt x="7829" y="5185"/>
                </a:cubicBezTo>
                <a:cubicBezTo>
                  <a:pt x="7546" y="5022"/>
                  <a:pt x="7546" y="5022"/>
                  <a:pt x="7546" y="5022"/>
                </a:cubicBezTo>
                <a:cubicBezTo>
                  <a:pt x="7546" y="4362"/>
                  <a:pt x="7546" y="4362"/>
                  <a:pt x="7546" y="4362"/>
                </a:cubicBezTo>
                <a:lnTo>
                  <a:pt x="7827" y="4524"/>
                </a:lnTo>
                <a:close/>
                <a:moveTo>
                  <a:pt x="8123" y="2684"/>
                </a:moveTo>
                <a:cubicBezTo>
                  <a:pt x="8696" y="2353"/>
                  <a:pt x="8696" y="2353"/>
                  <a:pt x="8696" y="2353"/>
                </a:cubicBezTo>
                <a:cubicBezTo>
                  <a:pt x="8695" y="3015"/>
                  <a:pt x="8695" y="3015"/>
                  <a:pt x="8695" y="3015"/>
                </a:cubicBezTo>
                <a:cubicBezTo>
                  <a:pt x="8163" y="3322"/>
                  <a:pt x="8163" y="3322"/>
                  <a:pt x="8163" y="3322"/>
                </a:cubicBezTo>
                <a:cubicBezTo>
                  <a:pt x="8154" y="3309"/>
                  <a:pt x="8140" y="3301"/>
                  <a:pt x="8123" y="3300"/>
                </a:cubicBezTo>
                <a:lnTo>
                  <a:pt x="8123" y="2684"/>
                </a:lnTo>
                <a:close/>
                <a:moveTo>
                  <a:pt x="8165" y="3380"/>
                </a:moveTo>
                <a:cubicBezTo>
                  <a:pt x="8409" y="3522"/>
                  <a:pt x="8409" y="3522"/>
                  <a:pt x="8409" y="3522"/>
                </a:cubicBezTo>
                <a:cubicBezTo>
                  <a:pt x="8408" y="4181"/>
                  <a:pt x="8408" y="4181"/>
                  <a:pt x="8408" y="4181"/>
                </a:cubicBezTo>
                <a:cubicBezTo>
                  <a:pt x="8125" y="4018"/>
                  <a:pt x="8125" y="4018"/>
                  <a:pt x="8125" y="4018"/>
                </a:cubicBezTo>
                <a:cubicBezTo>
                  <a:pt x="8125" y="3406"/>
                  <a:pt x="8125" y="3406"/>
                  <a:pt x="8125" y="3406"/>
                </a:cubicBezTo>
                <a:cubicBezTo>
                  <a:pt x="8142" y="3404"/>
                  <a:pt x="8157" y="3394"/>
                  <a:pt x="8165" y="3380"/>
                </a:cubicBezTo>
                <a:close/>
                <a:moveTo>
                  <a:pt x="8118" y="5352"/>
                </a:moveTo>
                <a:cubicBezTo>
                  <a:pt x="7834" y="5188"/>
                  <a:pt x="7834" y="5188"/>
                  <a:pt x="7834" y="5188"/>
                </a:cubicBezTo>
                <a:cubicBezTo>
                  <a:pt x="7832" y="4527"/>
                  <a:pt x="7832" y="4527"/>
                  <a:pt x="7832" y="4527"/>
                </a:cubicBezTo>
                <a:cubicBezTo>
                  <a:pt x="8070" y="4664"/>
                  <a:pt x="8070" y="4664"/>
                  <a:pt x="8070" y="4664"/>
                </a:cubicBezTo>
                <a:cubicBezTo>
                  <a:pt x="8065" y="4672"/>
                  <a:pt x="8063" y="4682"/>
                  <a:pt x="8063" y="4691"/>
                </a:cubicBezTo>
                <a:cubicBezTo>
                  <a:pt x="8063" y="4722"/>
                  <a:pt x="8087" y="4747"/>
                  <a:pt x="8117" y="4749"/>
                </a:cubicBezTo>
                <a:lnTo>
                  <a:pt x="8118" y="5352"/>
                </a:lnTo>
                <a:close/>
                <a:moveTo>
                  <a:pt x="8113" y="5360"/>
                </a:moveTo>
                <a:cubicBezTo>
                  <a:pt x="7835" y="5521"/>
                  <a:pt x="7835" y="5521"/>
                  <a:pt x="7835" y="5521"/>
                </a:cubicBezTo>
                <a:cubicBezTo>
                  <a:pt x="7834" y="5199"/>
                  <a:pt x="7834" y="5199"/>
                  <a:pt x="7834" y="5199"/>
                </a:cubicBezTo>
                <a:lnTo>
                  <a:pt x="8113" y="5360"/>
                </a:lnTo>
                <a:close/>
                <a:moveTo>
                  <a:pt x="8116" y="6025"/>
                </a:moveTo>
                <a:cubicBezTo>
                  <a:pt x="7570" y="6341"/>
                  <a:pt x="7570" y="6341"/>
                  <a:pt x="7570" y="6341"/>
                </a:cubicBezTo>
                <a:cubicBezTo>
                  <a:pt x="7564" y="6333"/>
                  <a:pt x="7554" y="6327"/>
                  <a:pt x="7543" y="6327"/>
                </a:cubicBezTo>
                <a:cubicBezTo>
                  <a:pt x="7543" y="5751"/>
                  <a:pt x="7543" y="5751"/>
                  <a:pt x="7543" y="5751"/>
                </a:cubicBezTo>
                <a:cubicBezTo>
                  <a:pt x="7575" y="5751"/>
                  <a:pt x="7600" y="5725"/>
                  <a:pt x="7600" y="5693"/>
                </a:cubicBezTo>
                <a:cubicBezTo>
                  <a:pt x="7600" y="5684"/>
                  <a:pt x="7597" y="5674"/>
                  <a:pt x="7593" y="5666"/>
                </a:cubicBezTo>
                <a:cubicBezTo>
                  <a:pt x="7830" y="5530"/>
                  <a:pt x="7830" y="5530"/>
                  <a:pt x="7830" y="5530"/>
                </a:cubicBezTo>
                <a:cubicBezTo>
                  <a:pt x="7831" y="6163"/>
                  <a:pt x="7831" y="6163"/>
                  <a:pt x="7831" y="6163"/>
                </a:cubicBezTo>
                <a:cubicBezTo>
                  <a:pt x="7836" y="6163"/>
                  <a:pt x="7836" y="6163"/>
                  <a:pt x="7836" y="6163"/>
                </a:cubicBezTo>
                <a:cubicBezTo>
                  <a:pt x="7835" y="5527"/>
                  <a:pt x="7835" y="5527"/>
                  <a:pt x="7835" y="5527"/>
                </a:cubicBezTo>
                <a:cubicBezTo>
                  <a:pt x="8116" y="5364"/>
                  <a:pt x="8116" y="5364"/>
                  <a:pt x="8116" y="5364"/>
                </a:cubicBezTo>
                <a:lnTo>
                  <a:pt x="8116" y="6025"/>
                </a:lnTo>
                <a:close/>
                <a:moveTo>
                  <a:pt x="7542" y="5635"/>
                </a:moveTo>
                <a:cubicBezTo>
                  <a:pt x="7521" y="5635"/>
                  <a:pt x="7502" y="5646"/>
                  <a:pt x="7492" y="5663"/>
                </a:cubicBezTo>
                <a:cubicBezTo>
                  <a:pt x="6971" y="5360"/>
                  <a:pt x="6971" y="5360"/>
                  <a:pt x="6971" y="5360"/>
                </a:cubicBezTo>
                <a:cubicBezTo>
                  <a:pt x="7542" y="5030"/>
                  <a:pt x="7542" y="5030"/>
                  <a:pt x="7542" y="5030"/>
                </a:cubicBezTo>
                <a:cubicBezTo>
                  <a:pt x="7829" y="5197"/>
                  <a:pt x="7829" y="5197"/>
                  <a:pt x="7829" y="5197"/>
                </a:cubicBezTo>
                <a:cubicBezTo>
                  <a:pt x="7830" y="5524"/>
                  <a:pt x="7830" y="5524"/>
                  <a:pt x="7830" y="5524"/>
                </a:cubicBezTo>
                <a:cubicBezTo>
                  <a:pt x="7591" y="5662"/>
                  <a:pt x="7591" y="5662"/>
                  <a:pt x="7591" y="5662"/>
                </a:cubicBezTo>
                <a:cubicBezTo>
                  <a:pt x="7580" y="5646"/>
                  <a:pt x="7562" y="5635"/>
                  <a:pt x="7542" y="5635"/>
                </a:cubicBezTo>
                <a:close/>
                <a:moveTo>
                  <a:pt x="7538" y="6327"/>
                </a:moveTo>
                <a:cubicBezTo>
                  <a:pt x="7528" y="6328"/>
                  <a:pt x="7519" y="6333"/>
                  <a:pt x="7513" y="6341"/>
                </a:cubicBezTo>
                <a:cubicBezTo>
                  <a:pt x="6967" y="6026"/>
                  <a:pt x="6967" y="6026"/>
                  <a:pt x="6967" y="6026"/>
                </a:cubicBezTo>
                <a:cubicBezTo>
                  <a:pt x="6967" y="5364"/>
                  <a:pt x="6967" y="5364"/>
                  <a:pt x="6967" y="5364"/>
                </a:cubicBezTo>
                <a:cubicBezTo>
                  <a:pt x="7490" y="5667"/>
                  <a:pt x="7490" y="5667"/>
                  <a:pt x="7490" y="5667"/>
                </a:cubicBezTo>
                <a:cubicBezTo>
                  <a:pt x="7486" y="5675"/>
                  <a:pt x="7483" y="5684"/>
                  <a:pt x="7483" y="5693"/>
                </a:cubicBezTo>
                <a:cubicBezTo>
                  <a:pt x="7483" y="5724"/>
                  <a:pt x="7508" y="5749"/>
                  <a:pt x="7538" y="5751"/>
                </a:cubicBezTo>
                <a:lnTo>
                  <a:pt x="7538" y="6327"/>
                </a:lnTo>
                <a:close/>
                <a:moveTo>
                  <a:pt x="6963" y="5353"/>
                </a:moveTo>
                <a:cubicBezTo>
                  <a:pt x="6963" y="4692"/>
                  <a:pt x="6963" y="4692"/>
                  <a:pt x="6963" y="4692"/>
                </a:cubicBezTo>
                <a:cubicBezTo>
                  <a:pt x="7536" y="4361"/>
                  <a:pt x="7536" y="4361"/>
                  <a:pt x="7536" y="4361"/>
                </a:cubicBezTo>
                <a:cubicBezTo>
                  <a:pt x="7537" y="5022"/>
                  <a:pt x="7537" y="5022"/>
                  <a:pt x="7537" y="5022"/>
                </a:cubicBezTo>
                <a:lnTo>
                  <a:pt x="6963" y="5353"/>
                </a:lnTo>
                <a:close/>
                <a:moveTo>
                  <a:pt x="6960" y="4688"/>
                </a:moveTo>
                <a:cubicBezTo>
                  <a:pt x="6389" y="4358"/>
                  <a:pt x="6389" y="4358"/>
                  <a:pt x="6389" y="4358"/>
                </a:cubicBezTo>
                <a:cubicBezTo>
                  <a:pt x="6961" y="4027"/>
                  <a:pt x="6961" y="4027"/>
                  <a:pt x="6961" y="4027"/>
                </a:cubicBezTo>
                <a:cubicBezTo>
                  <a:pt x="7532" y="4357"/>
                  <a:pt x="7532" y="4357"/>
                  <a:pt x="7532" y="4357"/>
                </a:cubicBezTo>
                <a:lnTo>
                  <a:pt x="6960" y="4688"/>
                </a:lnTo>
                <a:close/>
                <a:moveTo>
                  <a:pt x="6959" y="5352"/>
                </a:moveTo>
                <a:cubicBezTo>
                  <a:pt x="6429" y="5045"/>
                  <a:pt x="6429" y="5045"/>
                  <a:pt x="6429" y="5045"/>
                </a:cubicBezTo>
                <a:cubicBezTo>
                  <a:pt x="6432" y="5038"/>
                  <a:pt x="6434" y="5031"/>
                  <a:pt x="6434" y="5023"/>
                </a:cubicBezTo>
                <a:cubicBezTo>
                  <a:pt x="6434" y="4996"/>
                  <a:pt x="6413" y="4974"/>
                  <a:pt x="6387" y="4971"/>
                </a:cubicBezTo>
                <a:cubicBezTo>
                  <a:pt x="6386" y="4361"/>
                  <a:pt x="6386" y="4361"/>
                  <a:pt x="6386" y="4361"/>
                </a:cubicBezTo>
                <a:cubicBezTo>
                  <a:pt x="6958" y="4692"/>
                  <a:pt x="6958" y="4692"/>
                  <a:pt x="6958" y="4692"/>
                </a:cubicBezTo>
                <a:lnTo>
                  <a:pt x="6959" y="5352"/>
                </a:lnTo>
                <a:close/>
                <a:moveTo>
                  <a:pt x="6381" y="5692"/>
                </a:moveTo>
                <a:cubicBezTo>
                  <a:pt x="6099" y="5528"/>
                  <a:pt x="6099" y="5528"/>
                  <a:pt x="6099" y="5528"/>
                </a:cubicBezTo>
                <a:cubicBezTo>
                  <a:pt x="6096" y="5196"/>
                  <a:pt x="6096" y="5196"/>
                  <a:pt x="6096" y="5196"/>
                </a:cubicBezTo>
                <a:cubicBezTo>
                  <a:pt x="6338" y="5055"/>
                  <a:pt x="6338" y="5055"/>
                  <a:pt x="6338" y="5055"/>
                </a:cubicBezTo>
                <a:cubicBezTo>
                  <a:pt x="6347" y="5068"/>
                  <a:pt x="6363" y="5077"/>
                  <a:pt x="6380" y="5077"/>
                </a:cubicBezTo>
                <a:cubicBezTo>
                  <a:pt x="6399" y="5077"/>
                  <a:pt x="6415" y="5067"/>
                  <a:pt x="6424" y="5054"/>
                </a:cubicBezTo>
                <a:cubicBezTo>
                  <a:pt x="6952" y="5360"/>
                  <a:pt x="6952" y="5360"/>
                  <a:pt x="6952" y="5360"/>
                </a:cubicBezTo>
                <a:lnTo>
                  <a:pt x="6381" y="5692"/>
                </a:lnTo>
                <a:close/>
                <a:moveTo>
                  <a:pt x="6379" y="5696"/>
                </a:moveTo>
                <a:cubicBezTo>
                  <a:pt x="6379" y="6018"/>
                  <a:pt x="6379" y="6018"/>
                  <a:pt x="6379" y="6018"/>
                </a:cubicBezTo>
                <a:cubicBezTo>
                  <a:pt x="6103" y="5856"/>
                  <a:pt x="6103" y="5856"/>
                  <a:pt x="6103" y="5856"/>
                </a:cubicBezTo>
                <a:cubicBezTo>
                  <a:pt x="6099" y="5533"/>
                  <a:pt x="6099" y="5533"/>
                  <a:pt x="6099" y="5533"/>
                </a:cubicBezTo>
                <a:lnTo>
                  <a:pt x="6379" y="5696"/>
                </a:lnTo>
                <a:close/>
                <a:moveTo>
                  <a:pt x="6379" y="6309"/>
                </a:moveTo>
                <a:cubicBezTo>
                  <a:pt x="6362" y="6310"/>
                  <a:pt x="6347" y="6319"/>
                  <a:pt x="6338" y="6333"/>
                </a:cubicBezTo>
                <a:cubicBezTo>
                  <a:pt x="5807" y="6027"/>
                  <a:pt x="5807" y="6027"/>
                  <a:pt x="5807" y="6027"/>
                </a:cubicBezTo>
                <a:cubicBezTo>
                  <a:pt x="5807" y="5364"/>
                  <a:pt x="5807" y="5364"/>
                  <a:pt x="5807" y="5364"/>
                </a:cubicBezTo>
                <a:cubicBezTo>
                  <a:pt x="6094" y="5530"/>
                  <a:pt x="6094" y="5530"/>
                  <a:pt x="6094" y="5530"/>
                </a:cubicBezTo>
                <a:cubicBezTo>
                  <a:pt x="6098" y="5859"/>
                  <a:pt x="6098" y="5859"/>
                  <a:pt x="6098" y="5859"/>
                </a:cubicBezTo>
                <a:cubicBezTo>
                  <a:pt x="6099" y="5860"/>
                  <a:pt x="6099" y="5860"/>
                  <a:pt x="6099" y="5860"/>
                </a:cubicBezTo>
                <a:cubicBezTo>
                  <a:pt x="6379" y="6024"/>
                  <a:pt x="6379" y="6024"/>
                  <a:pt x="6379" y="6024"/>
                </a:cubicBezTo>
                <a:lnTo>
                  <a:pt x="6379" y="6309"/>
                </a:lnTo>
                <a:close/>
                <a:moveTo>
                  <a:pt x="6377" y="7029"/>
                </a:moveTo>
                <a:cubicBezTo>
                  <a:pt x="5804" y="7359"/>
                  <a:pt x="5804" y="7359"/>
                  <a:pt x="5804" y="7359"/>
                </a:cubicBezTo>
                <a:cubicBezTo>
                  <a:pt x="5804" y="6754"/>
                  <a:pt x="5804" y="6754"/>
                  <a:pt x="5804" y="6754"/>
                </a:cubicBezTo>
                <a:cubicBezTo>
                  <a:pt x="5835" y="6754"/>
                  <a:pt x="5861" y="6728"/>
                  <a:pt x="5861" y="6696"/>
                </a:cubicBezTo>
                <a:cubicBezTo>
                  <a:pt x="5861" y="6687"/>
                  <a:pt x="5858" y="6678"/>
                  <a:pt x="5854" y="6670"/>
                </a:cubicBezTo>
                <a:cubicBezTo>
                  <a:pt x="6338" y="6392"/>
                  <a:pt x="6338" y="6392"/>
                  <a:pt x="6338" y="6392"/>
                </a:cubicBezTo>
                <a:cubicBezTo>
                  <a:pt x="6346" y="6405"/>
                  <a:pt x="6361" y="6414"/>
                  <a:pt x="6377" y="6415"/>
                </a:cubicBezTo>
                <a:lnTo>
                  <a:pt x="6377" y="7029"/>
                </a:lnTo>
                <a:close/>
                <a:moveTo>
                  <a:pt x="5516" y="6189"/>
                </a:moveTo>
                <a:cubicBezTo>
                  <a:pt x="5516" y="5525"/>
                  <a:pt x="5516" y="5525"/>
                  <a:pt x="5516" y="5525"/>
                </a:cubicBezTo>
                <a:cubicBezTo>
                  <a:pt x="5797" y="5363"/>
                  <a:pt x="5797" y="5363"/>
                  <a:pt x="5797" y="5363"/>
                </a:cubicBezTo>
                <a:cubicBezTo>
                  <a:pt x="5798" y="5363"/>
                  <a:pt x="5798" y="5363"/>
                  <a:pt x="5798" y="5363"/>
                </a:cubicBezTo>
                <a:cubicBezTo>
                  <a:pt x="5798" y="6027"/>
                  <a:pt x="5798" y="6027"/>
                  <a:pt x="5798" y="6027"/>
                </a:cubicBezTo>
                <a:lnTo>
                  <a:pt x="5516" y="6189"/>
                </a:lnTo>
                <a:close/>
                <a:moveTo>
                  <a:pt x="5511" y="5522"/>
                </a:moveTo>
                <a:cubicBezTo>
                  <a:pt x="4935" y="5195"/>
                  <a:pt x="4935" y="5195"/>
                  <a:pt x="4935" y="5195"/>
                </a:cubicBezTo>
                <a:cubicBezTo>
                  <a:pt x="5223" y="5029"/>
                  <a:pt x="5223" y="5029"/>
                  <a:pt x="5223" y="5029"/>
                </a:cubicBezTo>
                <a:cubicBezTo>
                  <a:pt x="5792" y="5360"/>
                  <a:pt x="5792" y="5360"/>
                  <a:pt x="5792" y="5360"/>
                </a:cubicBezTo>
                <a:lnTo>
                  <a:pt x="5511" y="5522"/>
                </a:lnTo>
                <a:close/>
                <a:moveTo>
                  <a:pt x="5511" y="6526"/>
                </a:moveTo>
                <a:cubicBezTo>
                  <a:pt x="5231" y="6364"/>
                  <a:pt x="5231" y="6364"/>
                  <a:pt x="5231" y="6364"/>
                </a:cubicBezTo>
                <a:cubicBezTo>
                  <a:pt x="5511" y="6203"/>
                  <a:pt x="5511" y="6203"/>
                  <a:pt x="5511" y="6203"/>
                </a:cubicBezTo>
                <a:lnTo>
                  <a:pt x="5511" y="6526"/>
                </a:lnTo>
                <a:close/>
                <a:moveTo>
                  <a:pt x="5224" y="6356"/>
                </a:moveTo>
                <a:cubicBezTo>
                  <a:pt x="5224" y="5694"/>
                  <a:pt x="5224" y="5694"/>
                  <a:pt x="5224" y="5694"/>
                </a:cubicBezTo>
                <a:cubicBezTo>
                  <a:pt x="5511" y="5528"/>
                  <a:pt x="5511" y="5528"/>
                  <a:pt x="5511" y="5528"/>
                </a:cubicBezTo>
                <a:cubicBezTo>
                  <a:pt x="5511" y="6192"/>
                  <a:pt x="5511" y="6192"/>
                  <a:pt x="5511" y="6192"/>
                </a:cubicBezTo>
                <a:lnTo>
                  <a:pt x="5224" y="6356"/>
                </a:lnTo>
                <a:close/>
                <a:moveTo>
                  <a:pt x="5222" y="5689"/>
                </a:moveTo>
                <a:cubicBezTo>
                  <a:pt x="4935" y="5524"/>
                  <a:pt x="4935" y="5524"/>
                  <a:pt x="4935" y="5524"/>
                </a:cubicBezTo>
                <a:cubicBezTo>
                  <a:pt x="4935" y="5200"/>
                  <a:pt x="4935" y="5200"/>
                  <a:pt x="4935" y="5200"/>
                </a:cubicBezTo>
                <a:cubicBezTo>
                  <a:pt x="5506" y="5525"/>
                  <a:pt x="5506" y="5525"/>
                  <a:pt x="5506" y="5525"/>
                </a:cubicBezTo>
                <a:lnTo>
                  <a:pt x="5222" y="5689"/>
                </a:lnTo>
                <a:close/>
                <a:moveTo>
                  <a:pt x="5219" y="6355"/>
                </a:moveTo>
                <a:cubicBezTo>
                  <a:pt x="4935" y="6191"/>
                  <a:pt x="4935" y="6191"/>
                  <a:pt x="4935" y="6191"/>
                </a:cubicBezTo>
                <a:cubicBezTo>
                  <a:pt x="4935" y="5530"/>
                  <a:pt x="4935" y="5530"/>
                  <a:pt x="4935" y="5530"/>
                </a:cubicBezTo>
                <a:cubicBezTo>
                  <a:pt x="5219" y="5694"/>
                  <a:pt x="5219" y="5694"/>
                  <a:pt x="5219" y="5694"/>
                </a:cubicBezTo>
                <a:lnTo>
                  <a:pt x="5219" y="6355"/>
                </a:lnTo>
                <a:close/>
                <a:moveTo>
                  <a:pt x="4642" y="6695"/>
                </a:moveTo>
                <a:cubicBezTo>
                  <a:pt x="4357" y="6530"/>
                  <a:pt x="4357" y="6530"/>
                  <a:pt x="4357" y="6530"/>
                </a:cubicBezTo>
                <a:cubicBezTo>
                  <a:pt x="4930" y="6199"/>
                  <a:pt x="4930" y="6199"/>
                  <a:pt x="4930" y="6199"/>
                </a:cubicBezTo>
                <a:cubicBezTo>
                  <a:pt x="5214" y="6364"/>
                  <a:pt x="5214" y="6364"/>
                  <a:pt x="5214" y="6364"/>
                </a:cubicBezTo>
                <a:lnTo>
                  <a:pt x="4642" y="6695"/>
                </a:lnTo>
                <a:close/>
                <a:moveTo>
                  <a:pt x="4640" y="7315"/>
                </a:moveTo>
                <a:cubicBezTo>
                  <a:pt x="4624" y="7316"/>
                  <a:pt x="4610" y="7324"/>
                  <a:pt x="4600" y="7335"/>
                </a:cubicBezTo>
                <a:cubicBezTo>
                  <a:pt x="4068" y="7030"/>
                  <a:pt x="4068" y="7030"/>
                  <a:pt x="4068" y="7030"/>
                </a:cubicBezTo>
                <a:cubicBezTo>
                  <a:pt x="4068" y="6369"/>
                  <a:pt x="4068" y="6369"/>
                  <a:pt x="4068" y="6369"/>
                </a:cubicBezTo>
                <a:cubicBezTo>
                  <a:pt x="4351" y="6532"/>
                  <a:pt x="4351" y="6532"/>
                  <a:pt x="4351" y="6532"/>
                </a:cubicBezTo>
                <a:cubicBezTo>
                  <a:pt x="4351" y="6534"/>
                  <a:pt x="4351" y="6534"/>
                  <a:pt x="4351" y="6534"/>
                </a:cubicBezTo>
                <a:cubicBezTo>
                  <a:pt x="4352" y="6533"/>
                  <a:pt x="4352" y="6533"/>
                  <a:pt x="4352" y="6533"/>
                </a:cubicBezTo>
                <a:cubicBezTo>
                  <a:pt x="4640" y="6700"/>
                  <a:pt x="4640" y="6700"/>
                  <a:pt x="4640" y="6700"/>
                </a:cubicBezTo>
                <a:lnTo>
                  <a:pt x="4640" y="7315"/>
                </a:lnTo>
                <a:close/>
                <a:moveTo>
                  <a:pt x="4065" y="6357"/>
                </a:moveTo>
                <a:cubicBezTo>
                  <a:pt x="4064" y="5752"/>
                  <a:pt x="4064" y="5752"/>
                  <a:pt x="4064" y="5752"/>
                </a:cubicBezTo>
                <a:cubicBezTo>
                  <a:pt x="4095" y="5751"/>
                  <a:pt x="4120" y="5725"/>
                  <a:pt x="4120" y="5694"/>
                </a:cubicBezTo>
                <a:cubicBezTo>
                  <a:pt x="4120" y="5685"/>
                  <a:pt x="4118" y="5675"/>
                  <a:pt x="4113" y="5667"/>
                </a:cubicBezTo>
                <a:cubicBezTo>
                  <a:pt x="4351" y="5530"/>
                  <a:pt x="4351" y="5530"/>
                  <a:pt x="4351" y="5530"/>
                </a:cubicBezTo>
                <a:cubicBezTo>
                  <a:pt x="4351" y="6192"/>
                  <a:pt x="4351" y="6192"/>
                  <a:pt x="4351" y="6192"/>
                </a:cubicBezTo>
                <a:lnTo>
                  <a:pt x="4065" y="6357"/>
                </a:lnTo>
                <a:close/>
                <a:moveTo>
                  <a:pt x="4062" y="5636"/>
                </a:moveTo>
                <a:cubicBezTo>
                  <a:pt x="4041" y="5636"/>
                  <a:pt x="4023" y="5647"/>
                  <a:pt x="4013" y="5663"/>
                </a:cubicBezTo>
                <a:cubicBezTo>
                  <a:pt x="3532" y="5384"/>
                  <a:pt x="3532" y="5384"/>
                  <a:pt x="3532" y="5384"/>
                </a:cubicBezTo>
                <a:cubicBezTo>
                  <a:pt x="3535" y="5377"/>
                  <a:pt x="3537" y="5370"/>
                  <a:pt x="3537" y="5362"/>
                </a:cubicBezTo>
                <a:cubicBezTo>
                  <a:pt x="3537" y="5353"/>
                  <a:pt x="3535" y="5345"/>
                  <a:pt x="3531" y="5338"/>
                </a:cubicBezTo>
                <a:cubicBezTo>
                  <a:pt x="3777" y="5196"/>
                  <a:pt x="3777" y="5196"/>
                  <a:pt x="3777" y="5196"/>
                </a:cubicBezTo>
                <a:cubicBezTo>
                  <a:pt x="4349" y="5526"/>
                  <a:pt x="4349" y="5526"/>
                  <a:pt x="4349" y="5526"/>
                </a:cubicBezTo>
                <a:cubicBezTo>
                  <a:pt x="4111" y="5663"/>
                  <a:pt x="4111" y="5663"/>
                  <a:pt x="4111" y="5663"/>
                </a:cubicBezTo>
                <a:cubicBezTo>
                  <a:pt x="4101" y="5647"/>
                  <a:pt x="4082" y="5636"/>
                  <a:pt x="4062" y="5636"/>
                </a:cubicBezTo>
                <a:close/>
                <a:moveTo>
                  <a:pt x="4060" y="6356"/>
                </a:moveTo>
                <a:cubicBezTo>
                  <a:pt x="3489" y="6026"/>
                  <a:pt x="3489" y="6026"/>
                  <a:pt x="3489" y="6026"/>
                </a:cubicBezTo>
                <a:cubicBezTo>
                  <a:pt x="3488" y="5415"/>
                  <a:pt x="3488" y="5415"/>
                  <a:pt x="3488" y="5415"/>
                </a:cubicBezTo>
                <a:cubicBezTo>
                  <a:pt x="3506" y="5413"/>
                  <a:pt x="3521" y="5403"/>
                  <a:pt x="3530" y="5389"/>
                </a:cubicBezTo>
                <a:cubicBezTo>
                  <a:pt x="4010" y="5667"/>
                  <a:pt x="4010" y="5667"/>
                  <a:pt x="4010" y="5667"/>
                </a:cubicBezTo>
                <a:cubicBezTo>
                  <a:pt x="4006" y="5675"/>
                  <a:pt x="4004" y="5684"/>
                  <a:pt x="4004" y="5694"/>
                </a:cubicBezTo>
                <a:cubicBezTo>
                  <a:pt x="4004" y="5725"/>
                  <a:pt x="4028" y="5751"/>
                  <a:pt x="4059" y="5752"/>
                </a:cubicBezTo>
                <a:lnTo>
                  <a:pt x="4060" y="6356"/>
                </a:lnTo>
                <a:close/>
                <a:moveTo>
                  <a:pt x="4059" y="7030"/>
                </a:moveTo>
                <a:cubicBezTo>
                  <a:pt x="3485" y="7359"/>
                  <a:pt x="3485" y="7359"/>
                  <a:pt x="3485" y="7359"/>
                </a:cubicBezTo>
                <a:cubicBezTo>
                  <a:pt x="3485" y="6700"/>
                  <a:pt x="3485" y="6700"/>
                  <a:pt x="3485" y="6700"/>
                </a:cubicBezTo>
                <a:cubicBezTo>
                  <a:pt x="4059" y="6368"/>
                  <a:pt x="4059" y="6368"/>
                  <a:pt x="4059" y="6368"/>
                </a:cubicBezTo>
                <a:lnTo>
                  <a:pt x="4059" y="7030"/>
                </a:lnTo>
                <a:close/>
                <a:moveTo>
                  <a:pt x="3196" y="6190"/>
                </a:moveTo>
                <a:cubicBezTo>
                  <a:pt x="3196" y="5528"/>
                  <a:pt x="3196" y="5528"/>
                  <a:pt x="3196" y="5528"/>
                </a:cubicBezTo>
                <a:cubicBezTo>
                  <a:pt x="3437" y="5388"/>
                  <a:pt x="3437" y="5388"/>
                  <a:pt x="3437" y="5388"/>
                </a:cubicBezTo>
                <a:cubicBezTo>
                  <a:pt x="3446" y="5402"/>
                  <a:pt x="3461" y="5413"/>
                  <a:pt x="3478" y="5415"/>
                </a:cubicBezTo>
                <a:cubicBezTo>
                  <a:pt x="3479" y="6026"/>
                  <a:pt x="3479" y="6026"/>
                  <a:pt x="3479" y="6026"/>
                </a:cubicBezTo>
                <a:lnTo>
                  <a:pt x="3196" y="6190"/>
                </a:lnTo>
                <a:close/>
                <a:moveTo>
                  <a:pt x="3196" y="5522"/>
                </a:moveTo>
                <a:cubicBezTo>
                  <a:pt x="3196" y="5200"/>
                  <a:pt x="3196" y="5200"/>
                  <a:pt x="3196" y="5200"/>
                </a:cubicBezTo>
                <a:cubicBezTo>
                  <a:pt x="3436" y="5339"/>
                  <a:pt x="3436" y="5339"/>
                  <a:pt x="3436" y="5339"/>
                </a:cubicBezTo>
                <a:cubicBezTo>
                  <a:pt x="3432" y="5346"/>
                  <a:pt x="3430" y="5353"/>
                  <a:pt x="3430" y="5362"/>
                </a:cubicBezTo>
                <a:cubicBezTo>
                  <a:pt x="3430" y="5369"/>
                  <a:pt x="3432" y="5377"/>
                  <a:pt x="3435" y="5384"/>
                </a:cubicBezTo>
                <a:lnTo>
                  <a:pt x="3196" y="5522"/>
                </a:lnTo>
                <a:close/>
                <a:moveTo>
                  <a:pt x="3196" y="5188"/>
                </a:moveTo>
                <a:cubicBezTo>
                  <a:pt x="2909" y="5022"/>
                  <a:pt x="2909" y="5022"/>
                  <a:pt x="2909" y="5022"/>
                </a:cubicBezTo>
                <a:cubicBezTo>
                  <a:pt x="2909" y="4690"/>
                  <a:pt x="2909" y="4690"/>
                  <a:pt x="2909" y="4690"/>
                </a:cubicBezTo>
                <a:cubicBezTo>
                  <a:pt x="3194" y="4526"/>
                  <a:pt x="3194" y="4526"/>
                  <a:pt x="3194" y="4526"/>
                </a:cubicBezTo>
                <a:cubicBezTo>
                  <a:pt x="3480" y="4693"/>
                  <a:pt x="3480" y="4693"/>
                  <a:pt x="3480" y="4693"/>
                </a:cubicBezTo>
                <a:cubicBezTo>
                  <a:pt x="3480" y="5022"/>
                  <a:pt x="3480" y="5022"/>
                  <a:pt x="3480" y="5022"/>
                </a:cubicBezTo>
                <a:lnTo>
                  <a:pt x="3196" y="5188"/>
                </a:lnTo>
                <a:close/>
                <a:moveTo>
                  <a:pt x="3191" y="6527"/>
                </a:moveTo>
                <a:cubicBezTo>
                  <a:pt x="2912" y="6365"/>
                  <a:pt x="2912" y="6365"/>
                  <a:pt x="2912" y="6365"/>
                </a:cubicBezTo>
                <a:cubicBezTo>
                  <a:pt x="3191" y="6204"/>
                  <a:pt x="3191" y="6204"/>
                  <a:pt x="3191" y="6204"/>
                </a:cubicBezTo>
                <a:lnTo>
                  <a:pt x="3191" y="6527"/>
                </a:lnTo>
                <a:close/>
                <a:moveTo>
                  <a:pt x="2906" y="6358"/>
                </a:moveTo>
                <a:cubicBezTo>
                  <a:pt x="2905" y="5696"/>
                  <a:pt x="2905" y="5696"/>
                  <a:pt x="2905" y="5696"/>
                </a:cubicBezTo>
                <a:cubicBezTo>
                  <a:pt x="3191" y="5530"/>
                  <a:pt x="3191" y="5530"/>
                  <a:pt x="3191" y="5530"/>
                </a:cubicBezTo>
                <a:cubicBezTo>
                  <a:pt x="3191" y="6193"/>
                  <a:pt x="3191" y="6193"/>
                  <a:pt x="3191" y="6193"/>
                </a:cubicBezTo>
                <a:lnTo>
                  <a:pt x="2906" y="6358"/>
                </a:lnTo>
                <a:close/>
                <a:moveTo>
                  <a:pt x="2902" y="5692"/>
                </a:moveTo>
                <a:cubicBezTo>
                  <a:pt x="2617" y="5526"/>
                  <a:pt x="2617" y="5526"/>
                  <a:pt x="2617" y="5526"/>
                </a:cubicBezTo>
                <a:cubicBezTo>
                  <a:pt x="2616" y="5197"/>
                  <a:pt x="2616" y="5197"/>
                  <a:pt x="2616" y="5197"/>
                </a:cubicBezTo>
                <a:cubicBezTo>
                  <a:pt x="2904" y="5030"/>
                  <a:pt x="2904" y="5030"/>
                  <a:pt x="2904" y="5030"/>
                </a:cubicBezTo>
                <a:cubicBezTo>
                  <a:pt x="3191" y="5197"/>
                  <a:pt x="3191" y="5197"/>
                  <a:pt x="3191" y="5197"/>
                </a:cubicBezTo>
                <a:cubicBezTo>
                  <a:pt x="3191" y="5525"/>
                  <a:pt x="3191" y="5525"/>
                  <a:pt x="3191" y="5525"/>
                </a:cubicBezTo>
                <a:lnTo>
                  <a:pt x="2902" y="5692"/>
                </a:lnTo>
                <a:close/>
                <a:moveTo>
                  <a:pt x="2329" y="5689"/>
                </a:moveTo>
                <a:cubicBezTo>
                  <a:pt x="2328" y="5364"/>
                  <a:pt x="2328" y="5364"/>
                  <a:pt x="2328" y="5364"/>
                </a:cubicBezTo>
                <a:cubicBezTo>
                  <a:pt x="2611" y="5528"/>
                  <a:pt x="2611" y="5528"/>
                  <a:pt x="2611" y="5528"/>
                </a:cubicBezTo>
                <a:lnTo>
                  <a:pt x="2329" y="5689"/>
                </a:lnTo>
                <a:close/>
                <a:moveTo>
                  <a:pt x="2332" y="5361"/>
                </a:moveTo>
                <a:cubicBezTo>
                  <a:pt x="2611" y="5200"/>
                  <a:pt x="2611" y="5200"/>
                  <a:pt x="2611" y="5200"/>
                </a:cubicBezTo>
                <a:cubicBezTo>
                  <a:pt x="2612" y="5523"/>
                  <a:pt x="2612" y="5523"/>
                  <a:pt x="2612" y="5523"/>
                </a:cubicBezTo>
                <a:lnTo>
                  <a:pt x="2332" y="5361"/>
                </a:lnTo>
                <a:close/>
                <a:moveTo>
                  <a:pt x="2326" y="5353"/>
                </a:moveTo>
                <a:cubicBezTo>
                  <a:pt x="2326" y="4693"/>
                  <a:pt x="2326" y="4693"/>
                  <a:pt x="2326" y="4693"/>
                </a:cubicBezTo>
                <a:cubicBezTo>
                  <a:pt x="2874" y="4374"/>
                  <a:pt x="2874" y="4374"/>
                  <a:pt x="2874" y="4374"/>
                </a:cubicBezTo>
                <a:cubicBezTo>
                  <a:pt x="2880" y="4383"/>
                  <a:pt x="2889" y="4389"/>
                  <a:pt x="2899" y="4390"/>
                </a:cubicBezTo>
                <a:cubicBezTo>
                  <a:pt x="2899" y="4690"/>
                  <a:pt x="2899" y="4690"/>
                  <a:pt x="2899" y="4690"/>
                </a:cubicBezTo>
                <a:cubicBezTo>
                  <a:pt x="2610" y="4856"/>
                  <a:pt x="2610" y="4856"/>
                  <a:pt x="2610" y="4856"/>
                </a:cubicBezTo>
                <a:cubicBezTo>
                  <a:pt x="2610" y="4857"/>
                  <a:pt x="2610" y="4857"/>
                  <a:pt x="2610" y="4857"/>
                </a:cubicBezTo>
                <a:cubicBezTo>
                  <a:pt x="2611" y="5188"/>
                  <a:pt x="2611" y="5188"/>
                  <a:pt x="2611" y="5188"/>
                </a:cubicBezTo>
                <a:lnTo>
                  <a:pt x="2326" y="5353"/>
                </a:lnTo>
                <a:close/>
                <a:moveTo>
                  <a:pt x="2324" y="4689"/>
                </a:moveTo>
                <a:cubicBezTo>
                  <a:pt x="2038" y="4524"/>
                  <a:pt x="2038" y="4524"/>
                  <a:pt x="2038" y="4524"/>
                </a:cubicBezTo>
                <a:cubicBezTo>
                  <a:pt x="2610" y="4192"/>
                  <a:pt x="2610" y="4192"/>
                  <a:pt x="2610" y="4192"/>
                </a:cubicBezTo>
                <a:cubicBezTo>
                  <a:pt x="2870" y="4344"/>
                  <a:pt x="2870" y="4344"/>
                  <a:pt x="2870" y="4344"/>
                </a:cubicBezTo>
                <a:cubicBezTo>
                  <a:pt x="2869" y="4347"/>
                  <a:pt x="2868" y="4351"/>
                  <a:pt x="2868" y="4355"/>
                </a:cubicBezTo>
                <a:cubicBezTo>
                  <a:pt x="2868" y="4360"/>
                  <a:pt x="2870" y="4365"/>
                  <a:pt x="2872" y="4370"/>
                </a:cubicBezTo>
                <a:lnTo>
                  <a:pt x="2324" y="4689"/>
                </a:lnTo>
                <a:close/>
                <a:moveTo>
                  <a:pt x="1456" y="3520"/>
                </a:moveTo>
                <a:cubicBezTo>
                  <a:pt x="1456" y="3190"/>
                  <a:pt x="1456" y="3190"/>
                  <a:pt x="1456" y="3190"/>
                </a:cubicBezTo>
                <a:cubicBezTo>
                  <a:pt x="1744" y="3023"/>
                  <a:pt x="1744" y="3023"/>
                  <a:pt x="1744" y="3023"/>
                </a:cubicBezTo>
                <a:cubicBezTo>
                  <a:pt x="2291" y="3340"/>
                  <a:pt x="2291" y="3340"/>
                  <a:pt x="2291" y="3340"/>
                </a:cubicBezTo>
                <a:cubicBezTo>
                  <a:pt x="2289" y="3344"/>
                  <a:pt x="2289" y="3348"/>
                  <a:pt x="2289" y="3353"/>
                </a:cubicBezTo>
                <a:cubicBezTo>
                  <a:pt x="2289" y="3358"/>
                  <a:pt x="2290" y="3362"/>
                  <a:pt x="2291" y="3367"/>
                </a:cubicBezTo>
                <a:cubicBezTo>
                  <a:pt x="1743" y="3686"/>
                  <a:pt x="1743" y="3686"/>
                  <a:pt x="1743" y="3686"/>
                </a:cubicBezTo>
                <a:lnTo>
                  <a:pt x="1456" y="3520"/>
                </a:lnTo>
                <a:close/>
                <a:moveTo>
                  <a:pt x="1741" y="3690"/>
                </a:moveTo>
                <a:cubicBezTo>
                  <a:pt x="1741" y="4302"/>
                  <a:pt x="1741" y="4302"/>
                  <a:pt x="1741" y="4302"/>
                </a:cubicBezTo>
                <a:cubicBezTo>
                  <a:pt x="1723" y="4302"/>
                  <a:pt x="1708" y="4311"/>
                  <a:pt x="1699" y="4325"/>
                </a:cubicBezTo>
                <a:cubicBezTo>
                  <a:pt x="1454" y="4184"/>
                  <a:pt x="1454" y="4184"/>
                  <a:pt x="1454" y="4184"/>
                </a:cubicBezTo>
                <a:cubicBezTo>
                  <a:pt x="1456" y="3525"/>
                  <a:pt x="1456" y="3525"/>
                  <a:pt x="1456" y="3525"/>
                </a:cubicBezTo>
                <a:lnTo>
                  <a:pt x="1741" y="3690"/>
                </a:lnTo>
                <a:close/>
                <a:moveTo>
                  <a:pt x="2319" y="4018"/>
                </a:moveTo>
                <a:cubicBezTo>
                  <a:pt x="1788" y="4327"/>
                  <a:pt x="1788" y="4327"/>
                  <a:pt x="1788" y="4327"/>
                </a:cubicBezTo>
                <a:cubicBezTo>
                  <a:pt x="1779" y="4312"/>
                  <a:pt x="1764" y="4303"/>
                  <a:pt x="1746" y="4302"/>
                </a:cubicBezTo>
                <a:cubicBezTo>
                  <a:pt x="1745" y="3690"/>
                  <a:pt x="1745" y="3690"/>
                  <a:pt x="1745" y="3690"/>
                </a:cubicBezTo>
                <a:cubicBezTo>
                  <a:pt x="2294" y="3371"/>
                  <a:pt x="2294" y="3371"/>
                  <a:pt x="2294" y="3371"/>
                </a:cubicBezTo>
                <a:cubicBezTo>
                  <a:pt x="2299" y="3380"/>
                  <a:pt x="2308" y="3386"/>
                  <a:pt x="2319" y="3388"/>
                </a:cubicBezTo>
                <a:lnTo>
                  <a:pt x="2319" y="4018"/>
                </a:lnTo>
                <a:close/>
                <a:moveTo>
                  <a:pt x="2295" y="3332"/>
                </a:moveTo>
                <a:cubicBezTo>
                  <a:pt x="1749" y="3014"/>
                  <a:pt x="1749" y="3014"/>
                  <a:pt x="1749" y="3014"/>
                </a:cubicBezTo>
                <a:cubicBezTo>
                  <a:pt x="1749" y="2356"/>
                  <a:pt x="1749" y="2356"/>
                  <a:pt x="1749" y="2356"/>
                </a:cubicBezTo>
                <a:cubicBezTo>
                  <a:pt x="2320" y="2686"/>
                  <a:pt x="2320" y="2686"/>
                  <a:pt x="2320" y="2686"/>
                </a:cubicBezTo>
                <a:cubicBezTo>
                  <a:pt x="2320" y="3317"/>
                  <a:pt x="2320" y="3317"/>
                  <a:pt x="2320" y="3317"/>
                </a:cubicBezTo>
                <a:cubicBezTo>
                  <a:pt x="2310" y="3318"/>
                  <a:pt x="2301" y="3324"/>
                  <a:pt x="2295" y="3332"/>
                </a:cubicBezTo>
                <a:close/>
                <a:moveTo>
                  <a:pt x="1745" y="1681"/>
                </a:moveTo>
                <a:cubicBezTo>
                  <a:pt x="2029" y="1518"/>
                  <a:pt x="2029" y="1518"/>
                  <a:pt x="2029" y="1518"/>
                </a:cubicBezTo>
                <a:cubicBezTo>
                  <a:pt x="2031" y="2179"/>
                  <a:pt x="2031" y="2179"/>
                  <a:pt x="2031" y="2179"/>
                </a:cubicBezTo>
                <a:cubicBezTo>
                  <a:pt x="1745" y="2344"/>
                  <a:pt x="1745" y="2344"/>
                  <a:pt x="1745" y="2344"/>
                </a:cubicBezTo>
                <a:lnTo>
                  <a:pt x="1745" y="1681"/>
                </a:lnTo>
                <a:close/>
                <a:moveTo>
                  <a:pt x="2035" y="2187"/>
                </a:moveTo>
                <a:cubicBezTo>
                  <a:pt x="2610" y="2515"/>
                  <a:pt x="2610" y="2515"/>
                  <a:pt x="2610" y="2515"/>
                </a:cubicBezTo>
                <a:cubicBezTo>
                  <a:pt x="2323" y="2682"/>
                  <a:pt x="2323" y="2682"/>
                  <a:pt x="2323" y="2682"/>
                </a:cubicBezTo>
                <a:cubicBezTo>
                  <a:pt x="1751" y="2352"/>
                  <a:pt x="1751" y="2352"/>
                  <a:pt x="1751" y="2352"/>
                </a:cubicBezTo>
                <a:lnTo>
                  <a:pt x="2035" y="2187"/>
                </a:lnTo>
                <a:close/>
                <a:moveTo>
                  <a:pt x="2612" y="2520"/>
                </a:moveTo>
                <a:cubicBezTo>
                  <a:pt x="2611" y="3182"/>
                  <a:pt x="2611" y="3182"/>
                  <a:pt x="2611" y="3182"/>
                </a:cubicBezTo>
                <a:cubicBezTo>
                  <a:pt x="2353" y="3332"/>
                  <a:pt x="2353" y="3332"/>
                  <a:pt x="2353" y="3332"/>
                </a:cubicBezTo>
                <a:cubicBezTo>
                  <a:pt x="2347" y="3323"/>
                  <a:pt x="2337" y="3317"/>
                  <a:pt x="2325" y="3317"/>
                </a:cubicBezTo>
                <a:cubicBezTo>
                  <a:pt x="2325" y="2686"/>
                  <a:pt x="2325" y="2686"/>
                  <a:pt x="2325" y="2686"/>
                </a:cubicBezTo>
                <a:lnTo>
                  <a:pt x="2612" y="2520"/>
                </a:lnTo>
                <a:close/>
                <a:moveTo>
                  <a:pt x="2360" y="3353"/>
                </a:moveTo>
                <a:cubicBezTo>
                  <a:pt x="2360" y="3348"/>
                  <a:pt x="2359" y="3344"/>
                  <a:pt x="2358" y="3340"/>
                </a:cubicBezTo>
                <a:cubicBezTo>
                  <a:pt x="2611" y="3194"/>
                  <a:pt x="2611" y="3194"/>
                  <a:pt x="2611" y="3194"/>
                </a:cubicBezTo>
                <a:cubicBezTo>
                  <a:pt x="2611" y="3504"/>
                  <a:pt x="2611" y="3504"/>
                  <a:pt x="2611" y="3504"/>
                </a:cubicBezTo>
                <a:cubicBezTo>
                  <a:pt x="2611" y="3516"/>
                  <a:pt x="2611" y="3516"/>
                  <a:pt x="2611" y="3516"/>
                </a:cubicBezTo>
                <a:cubicBezTo>
                  <a:pt x="2357" y="3368"/>
                  <a:pt x="2357" y="3368"/>
                  <a:pt x="2357" y="3368"/>
                </a:cubicBezTo>
                <a:cubicBezTo>
                  <a:pt x="2359" y="3363"/>
                  <a:pt x="2360" y="3358"/>
                  <a:pt x="2360" y="3353"/>
                </a:cubicBezTo>
                <a:close/>
                <a:moveTo>
                  <a:pt x="2611" y="4182"/>
                </a:moveTo>
                <a:cubicBezTo>
                  <a:pt x="2329" y="4018"/>
                  <a:pt x="2329" y="4018"/>
                  <a:pt x="2329" y="4018"/>
                </a:cubicBezTo>
                <a:cubicBezTo>
                  <a:pt x="2329" y="3388"/>
                  <a:pt x="2329" y="3388"/>
                  <a:pt x="2329" y="3388"/>
                </a:cubicBezTo>
                <a:cubicBezTo>
                  <a:pt x="2340" y="3386"/>
                  <a:pt x="2349" y="3381"/>
                  <a:pt x="2354" y="3372"/>
                </a:cubicBezTo>
                <a:cubicBezTo>
                  <a:pt x="2611" y="3521"/>
                  <a:pt x="2611" y="3521"/>
                  <a:pt x="2611" y="3521"/>
                </a:cubicBezTo>
                <a:lnTo>
                  <a:pt x="2611" y="4182"/>
                </a:lnTo>
                <a:close/>
                <a:moveTo>
                  <a:pt x="2033" y="4521"/>
                </a:moveTo>
                <a:cubicBezTo>
                  <a:pt x="1789" y="4381"/>
                  <a:pt x="1789" y="4381"/>
                  <a:pt x="1789" y="4381"/>
                </a:cubicBezTo>
                <a:cubicBezTo>
                  <a:pt x="1794" y="4373"/>
                  <a:pt x="1796" y="4364"/>
                  <a:pt x="1796" y="4355"/>
                </a:cubicBezTo>
                <a:cubicBezTo>
                  <a:pt x="1796" y="4348"/>
                  <a:pt x="1795" y="4341"/>
                  <a:pt x="1793" y="4335"/>
                </a:cubicBezTo>
                <a:cubicBezTo>
                  <a:pt x="2324" y="4026"/>
                  <a:pt x="2324" y="4026"/>
                  <a:pt x="2324" y="4026"/>
                </a:cubicBezTo>
                <a:cubicBezTo>
                  <a:pt x="2605" y="4189"/>
                  <a:pt x="2605" y="4189"/>
                  <a:pt x="2605" y="4189"/>
                </a:cubicBezTo>
                <a:lnTo>
                  <a:pt x="2033" y="4521"/>
                </a:lnTo>
                <a:close/>
                <a:moveTo>
                  <a:pt x="2032" y="4527"/>
                </a:moveTo>
                <a:cubicBezTo>
                  <a:pt x="2031" y="5185"/>
                  <a:pt x="2031" y="5185"/>
                  <a:pt x="2031" y="5185"/>
                </a:cubicBezTo>
                <a:cubicBezTo>
                  <a:pt x="1777" y="5038"/>
                  <a:pt x="1777" y="5038"/>
                  <a:pt x="1777" y="5038"/>
                </a:cubicBezTo>
                <a:cubicBezTo>
                  <a:pt x="1778" y="5034"/>
                  <a:pt x="1779" y="5031"/>
                  <a:pt x="1779" y="5027"/>
                </a:cubicBezTo>
                <a:cubicBezTo>
                  <a:pt x="1779" y="5010"/>
                  <a:pt x="1766" y="4995"/>
                  <a:pt x="1750" y="4992"/>
                </a:cubicBezTo>
                <a:cubicBezTo>
                  <a:pt x="1750" y="4408"/>
                  <a:pt x="1750" y="4408"/>
                  <a:pt x="1750" y="4408"/>
                </a:cubicBezTo>
                <a:cubicBezTo>
                  <a:pt x="1765" y="4406"/>
                  <a:pt x="1778" y="4397"/>
                  <a:pt x="1787" y="4385"/>
                </a:cubicBezTo>
                <a:lnTo>
                  <a:pt x="2032" y="4527"/>
                </a:lnTo>
                <a:close/>
                <a:moveTo>
                  <a:pt x="2025" y="5193"/>
                </a:moveTo>
                <a:cubicBezTo>
                  <a:pt x="1454" y="5526"/>
                  <a:pt x="1454" y="5526"/>
                  <a:pt x="1454" y="5526"/>
                </a:cubicBezTo>
                <a:cubicBezTo>
                  <a:pt x="1172" y="5363"/>
                  <a:pt x="1172" y="5363"/>
                  <a:pt x="1172" y="5363"/>
                </a:cubicBezTo>
                <a:cubicBezTo>
                  <a:pt x="1714" y="5048"/>
                  <a:pt x="1714" y="5048"/>
                  <a:pt x="1714" y="5048"/>
                </a:cubicBezTo>
                <a:cubicBezTo>
                  <a:pt x="1720" y="5057"/>
                  <a:pt x="1731" y="5063"/>
                  <a:pt x="1743" y="5063"/>
                </a:cubicBezTo>
                <a:cubicBezTo>
                  <a:pt x="1756" y="5063"/>
                  <a:pt x="1767" y="5057"/>
                  <a:pt x="1773" y="5047"/>
                </a:cubicBezTo>
                <a:lnTo>
                  <a:pt x="2025" y="5193"/>
                </a:lnTo>
                <a:close/>
                <a:moveTo>
                  <a:pt x="1453" y="6190"/>
                </a:moveTo>
                <a:cubicBezTo>
                  <a:pt x="1170" y="6026"/>
                  <a:pt x="1170" y="6026"/>
                  <a:pt x="1170" y="6026"/>
                </a:cubicBezTo>
                <a:cubicBezTo>
                  <a:pt x="1170" y="5368"/>
                  <a:pt x="1170" y="5368"/>
                  <a:pt x="1170" y="5368"/>
                </a:cubicBezTo>
                <a:cubicBezTo>
                  <a:pt x="1452" y="5530"/>
                  <a:pt x="1452" y="5530"/>
                  <a:pt x="1452" y="5530"/>
                </a:cubicBezTo>
                <a:lnTo>
                  <a:pt x="1453" y="6190"/>
                </a:lnTo>
                <a:close/>
                <a:moveTo>
                  <a:pt x="1167" y="5355"/>
                </a:moveTo>
                <a:cubicBezTo>
                  <a:pt x="1167" y="4749"/>
                  <a:pt x="1167" y="4749"/>
                  <a:pt x="1167" y="4749"/>
                </a:cubicBezTo>
                <a:cubicBezTo>
                  <a:pt x="1198" y="4748"/>
                  <a:pt x="1223" y="4723"/>
                  <a:pt x="1223" y="4691"/>
                </a:cubicBezTo>
                <a:cubicBezTo>
                  <a:pt x="1223" y="4681"/>
                  <a:pt x="1221" y="4672"/>
                  <a:pt x="1217" y="4664"/>
                </a:cubicBezTo>
                <a:cubicBezTo>
                  <a:pt x="1700" y="4386"/>
                  <a:pt x="1700" y="4386"/>
                  <a:pt x="1700" y="4386"/>
                </a:cubicBezTo>
                <a:cubicBezTo>
                  <a:pt x="1709" y="4398"/>
                  <a:pt x="1723" y="4407"/>
                  <a:pt x="1740" y="4408"/>
                </a:cubicBezTo>
                <a:cubicBezTo>
                  <a:pt x="1740" y="4992"/>
                  <a:pt x="1740" y="4992"/>
                  <a:pt x="1740" y="4992"/>
                </a:cubicBezTo>
                <a:cubicBezTo>
                  <a:pt x="1722" y="4994"/>
                  <a:pt x="1707" y="5009"/>
                  <a:pt x="1707" y="5027"/>
                </a:cubicBezTo>
                <a:cubicBezTo>
                  <a:pt x="1707" y="5032"/>
                  <a:pt x="1708" y="5036"/>
                  <a:pt x="1709" y="5039"/>
                </a:cubicBezTo>
                <a:lnTo>
                  <a:pt x="1167" y="5355"/>
                </a:lnTo>
                <a:close/>
                <a:moveTo>
                  <a:pt x="1165" y="4633"/>
                </a:moveTo>
                <a:cubicBezTo>
                  <a:pt x="1144" y="4633"/>
                  <a:pt x="1126" y="4644"/>
                  <a:pt x="1115" y="4661"/>
                </a:cubicBezTo>
                <a:cubicBezTo>
                  <a:pt x="878" y="4524"/>
                  <a:pt x="878" y="4524"/>
                  <a:pt x="878" y="4524"/>
                </a:cubicBezTo>
                <a:cubicBezTo>
                  <a:pt x="1449" y="4193"/>
                  <a:pt x="1449" y="4193"/>
                  <a:pt x="1449" y="4193"/>
                </a:cubicBezTo>
                <a:cubicBezTo>
                  <a:pt x="1694" y="4334"/>
                  <a:pt x="1694" y="4334"/>
                  <a:pt x="1694" y="4334"/>
                </a:cubicBezTo>
                <a:cubicBezTo>
                  <a:pt x="1691" y="4340"/>
                  <a:pt x="1690" y="4347"/>
                  <a:pt x="1690" y="4355"/>
                </a:cubicBezTo>
                <a:cubicBezTo>
                  <a:pt x="1690" y="4365"/>
                  <a:pt x="1692" y="4374"/>
                  <a:pt x="1697" y="4382"/>
                </a:cubicBezTo>
                <a:cubicBezTo>
                  <a:pt x="1214" y="4660"/>
                  <a:pt x="1214" y="4660"/>
                  <a:pt x="1214" y="4660"/>
                </a:cubicBezTo>
                <a:cubicBezTo>
                  <a:pt x="1204" y="4644"/>
                  <a:pt x="1186" y="4633"/>
                  <a:pt x="1165" y="4633"/>
                </a:cubicBezTo>
                <a:close/>
                <a:moveTo>
                  <a:pt x="1451" y="3517"/>
                </a:moveTo>
                <a:cubicBezTo>
                  <a:pt x="1172" y="3356"/>
                  <a:pt x="1172" y="3356"/>
                  <a:pt x="1172" y="3356"/>
                </a:cubicBezTo>
                <a:cubicBezTo>
                  <a:pt x="1452" y="3193"/>
                  <a:pt x="1452" y="3193"/>
                  <a:pt x="1452" y="3193"/>
                </a:cubicBezTo>
                <a:lnTo>
                  <a:pt x="1451" y="3517"/>
                </a:lnTo>
                <a:close/>
                <a:moveTo>
                  <a:pt x="1170" y="4021"/>
                </a:moveTo>
                <a:cubicBezTo>
                  <a:pt x="1169" y="3360"/>
                  <a:pt x="1169" y="3360"/>
                  <a:pt x="1169" y="3360"/>
                </a:cubicBezTo>
                <a:cubicBezTo>
                  <a:pt x="1451" y="3523"/>
                  <a:pt x="1451" y="3523"/>
                  <a:pt x="1451" y="3523"/>
                </a:cubicBezTo>
                <a:cubicBezTo>
                  <a:pt x="1449" y="4181"/>
                  <a:pt x="1449" y="4181"/>
                  <a:pt x="1449" y="4181"/>
                </a:cubicBezTo>
                <a:lnTo>
                  <a:pt x="1170" y="4021"/>
                </a:lnTo>
                <a:close/>
                <a:moveTo>
                  <a:pt x="1166" y="3348"/>
                </a:moveTo>
                <a:cubicBezTo>
                  <a:pt x="1166" y="3020"/>
                  <a:pt x="1166" y="3020"/>
                  <a:pt x="1166" y="3020"/>
                </a:cubicBezTo>
                <a:cubicBezTo>
                  <a:pt x="1447" y="3184"/>
                  <a:pt x="1447" y="3184"/>
                  <a:pt x="1447" y="3184"/>
                </a:cubicBezTo>
                <a:lnTo>
                  <a:pt x="1166" y="3348"/>
                </a:lnTo>
                <a:close/>
                <a:moveTo>
                  <a:pt x="1166" y="3014"/>
                </a:moveTo>
                <a:cubicBezTo>
                  <a:pt x="1166" y="2744"/>
                  <a:pt x="1166" y="2744"/>
                  <a:pt x="1166" y="2744"/>
                </a:cubicBezTo>
                <a:cubicBezTo>
                  <a:pt x="1197" y="2743"/>
                  <a:pt x="1222" y="2717"/>
                  <a:pt x="1222" y="2686"/>
                </a:cubicBezTo>
                <a:cubicBezTo>
                  <a:pt x="1222" y="2675"/>
                  <a:pt x="1220" y="2666"/>
                  <a:pt x="1215" y="2658"/>
                </a:cubicBezTo>
                <a:cubicBezTo>
                  <a:pt x="1739" y="2355"/>
                  <a:pt x="1739" y="2355"/>
                  <a:pt x="1739" y="2355"/>
                </a:cubicBezTo>
                <a:cubicBezTo>
                  <a:pt x="1739" y="3014"/>
                  <a:pt x="1739" y="3014"/>
                  <a:pt x="1739" y="3014"/>
                </a:cubicBezTo>
                <a:cubicBezTo>
                  <a:pt x="1452" y="3181"/>
                  <a:pt x="1452" y="3181"/>
                  <a:pt x="1452" y="3181"/>
                </a:cubicBezTo>
                <a:lnTo>
                  <a:pt x="1166" y="3014"/>
                </a:lnTo>
                <a:close/>
                <a:moveTo>
                  <a:pt x="1457" y="1183"/>
                </a:moveTo>
                <a:cubicBezTo>
                  <a:pt x="2026" y="1514"/>
                  <a:pt x="2026" y="1514"/>
                  <a:pt x="2026" y="1514"/>
                </a:cubicBezTo>
                <a:cubicBezTo>
                  <a:pt x="1741" y="1678"/>
                  <a:pt x="1741" y="1678"/>
                  <a:pt x="1741" y="1678"/>
                </a:cubicBezTo>
                <a:cubicBezTo>
                  <a:pt x="1741" y="2343"/>
                  <a:pt x="1741" y="2343"/>
                  <a:pt x="1741" y="2343"/>
                </a:cubicBezTo>
                <a:cubicBezTo>
                  <a:pt x="1169" y="2013"/>
                  <a:pt x="1169" y="2013"/>
                  <a:pt x="1169" y="2013"/>
                </a:cubicBezTo>
                <a:cubicBezTo>
                  <a:pt x="1169" y="1348"/>
                  <a:pt x="1169" y="1348"/>
                  <a:pt x="1169" y="1348"/>
                </a:cubicBezTo>
                <a:lnTo>
                  <a:pt x="1457" y="1183"/>
                </a:lnTo>
                <a:close/>
                <a:moveTo>
                  <a:pt x="2315" y="1347"/>
                </a:moveTo>
                <a:cubicBezTo>
                  <a:pt x="2031" y="1511"/>
                  <a:pt x="2031" y="1511"/>
                  <a:pt x="2031" y="1511"/>
                </a:cubicBezTo>
                <a:cubicBezTo>
                  <a:pt x="1462" y="1180"/>
                  <a:pt x="1462" y="1180"/>
                  <a:pt x="1462" y="1180"/>
                </a:cubicBezTo>
                <a:cubicBezTo>
                  <a:pt x="1744" y="1017"/>
                  <a:pt x="1744" y="1017"/>
                  <a:pt x="1744" y="1017"/>
                </a:cubicBezTo>
                <a:lnTo>
                  <a:pt x="2315" y="1347"/>
                </a:lnTo>
                <a:close/>
                <a:moveTo>
                  <a:pt x="2319" y="2012"/>
                </a:moveTo>
                <a:cubicBezTo>
                  <a:pt x="2036" y="2176"/>
                  <a:pt x="2036" y="2176"/>
                  <a:pt x="2036" y="2176"/>
                </a:cubicBezTo>
                <a:cubicBezTo>
                  <a:pt x="2034" y="1515"/>
                  <a:pt x="2034" y="1515"/>
                  <a:pt x="2034" y="1515"/>
                </a:cubicBezTo>
                <a:cubicBezTo>
                  <a:pt x="2318" y="1352"/>
                  <a:pt x="2318" y="1352"/>
                  <a:pt x="2318" y="1352"/>
                </a:cubicBezTo>
                <a:lnTo>
                  <a:pt x="2319" y="2012"/>
                </a:lnTo>
                <a:close/>
                <a:moveTo>
                  <a:pt x="2324" y="2020"/>
                </a:moveTo>
                <a:cubicBezTo>
                  <a:pt x="2854" y="2327"/>
                  <a:pt x="2854" y="2327"/>
                  <a:pt x="2854" y="2327"/>
                </a:cubicBezTo>
                <a:cubicBezTo>
                  <a:pt x="2851" y="2333"/>
                  <a:pt x="2849" y="2340"/>
                  <a:pt x="2849" y="2348"/>
                </a:cubicBezTo>
                <a:cubicBezTo>
                  <a:pt x="2849" y="2357"/>
                  <a:pt x="2851" y="2366"/>
                  <a:pt x="2856" y="2373"/>
                </a:cubicBezTo>
                <a:cubicBezTo>
                  <a:pt x="2615" y="2513"/>
                  <a:pt x="2615" y="2513"/>
                  <a:pt x="2615" y="2513"/>
                </a:cubicBezTo>
                <a:cubicBezTo>
                  <a:pt x="2040" y="2185"/>
                  <a:pt x="2040" y="2185"/>
                  <a:pt x="2040" y="2185"/>
                </a:cubicBezTo>
                <a:lnTo>
                  <a:pt x="2324" y="2020"/>
                </a:lnTo>
                <a:close/>
                <a:moveTo>
                  <a:pt x="2613" y="1511"/>
                </a:moveTo>
                <a:cubicBezTo>
                  <a:pt x="2330" y="1347"/>
                  <a:pt x="2330" y="1347"/>
                  <a:pt x="2330" y="1347"/>
                </a:cubicBezTo>
                <a:cubicBezTo>
                  <a:pt x="2611" y="1186"/>
                  <a:pt x="2611" y="1186"/>
                  <a:pt x="2611" y="1186"/>
                </a:cubicBezTo>
                <a:lnTo>
                  <a:pt x="2613" y="1511"/>
                </a:lnTo>
                <a:close/>
                <a:moveTo>
                  <a:pt x="2615" y="1847"/>
                </a:moveTo>
                <a:cubicBezTo>
                  <a:pt x="2616" y="1848"/>
                  <a:pt x="2616" y="1848"/>
                  <a:pt x="2616" y="1848"/>
                </a:cubicBezTo>
                <a:cubicBezTo>
                  <a:pt x="2900" y="2013"/>
                  <a:pt x="2900" y="2013"/>
                  <a:pt x="2900" y="2013"/>
                </a:cubicBezTo>
                <a:cubicBezTo>
                  <a:pt x="2901" y="2295"/>
                  <a:pt x="2901" y="2295"/>
                  <a:pt x="2901" y="2295"/>
                </a:cubicBezTo>
                <a:cubicBezTo>
                  <a:pt x="2883" y="2295"/>
                  <a:pt x="2868" y="2304"/>
                  <a:pt x="2858" y="2318"/>
                </a:cubicBezTo>
                <a:cubicBezTo>
                  <a:pt x="2329" y="2012"/>
                  <a:pt x="2329" y="2012"/>
                  <a:pt x="2329" y="2012"/>
                </a:cubicBezTo>
                <a:cubicBezTo>
                  <a:pt x="2328" y="1352"/>
                  <a:pt x="2328" y="1352"/>
                  <a:pt x="2328" y="1352"/>
                </a:cubicBezTo>
                <a:cubicBezTo>
                  <a:pt x="2613" y="1516"/>
                  <a:pt x="2613" y="1516"/>
                  <a:pt x="2613" y="1516"/>
                </a:cubicBezTo>
                <a:lnTo>
                  <a:pt x="2615" y="1847"/>
                </a:lnTo>
                <a:close/>
                <a:moveTo>
                  <a:pt x="2846" y="1680"/>
                </a:moveTo>
                <a:cubicBezTo>
                  <a:pt x="2846" y="1711"/>
                  <a:pt x="2870" y="1736"/>
                  <a:pt x="2900" y="1738"/>
                </a:cubicBezTo>
                <a:cubicBezTo>
                  <a:pt x="2900" y="2007"/>
                  <a:pt x="2900" y="2007"/>
                  <a:pt x="2900" y="2007"/>
                </a:cubicBezTo>
                <a:cubicBezTo>
                  <a:pt x="2620" y="1844"/>
                  <a:pt x="2620" y="1844"/>
                  <a:pt x="2620" y="1844"/>
                </a:cubicBezTo>
                <a:cubicBezTo>
                  <a:pt x="2618" y="1519"/>
                  <a:pt x="2618" y="1519"/>
                  <a:pt x="2618" y="1519"/>
                </a:cubicBezTo>
                <a:cubicBezTo>
                  <a:pt x="2852" y="1654"/>
                  <a:pt x="2852" y="1654"/>
                  <a:pt x="2852" y="1654"/>
                </a:cubicBezTo>
                <a:cubicBezTo>
                  <a:pt x="2848" y="1662"/>
                  <a:pt x="2846" y="1671"/>
                  <a:pt x="2846" y="1680"/>
                </a:cubicBezTo>
                <a:close/>
                <a:moveTo>
                  <a:pt x="3475" y="1347"/>
                </a:moveTo>
                <a:cubicBezTo>
                  <a:pt x="2953" y="1649"/>
                  <a:pt x="2953" y="1649"/>
                  <a:pt x="2953" y="1649"/>
                </a:cubicBezTo>
                <a:cubicBezTo>
                  <a:pt x="2942" y="1633"/>
                  <a:pt x="2924" y="1622"/>
                  <a:pt x="2904" y="1622"/>
                </a:cubicBezTo>
                <a:cubicBezTo>
                  <a:pt x="2883" y="1622"/>
                  <a:pt x="2865" y="1633"/>
                  <a:pt x="2854" y="1650"/>
                </a:cubicBezTo>
                <a:cubicBezTo>
                  <a:pt x="2618" y="1513"/>
                  <a:pt x="2618" y="1513"/>
                  <a:pt x="2618" y="1513"/>
                </a:cubicBezTo>
                <a:cubicBezTo>
                  <a:pt x="2616" y="1183"/>
                  <a:pt x="2616" y="1183"/>
                  <a:pt x="2616" y="1183"/>
                </a:cubicBezTo>
                <a:cubicBezTo>
                  <a:pt x="2876" y="1033"/>
                  <a:pt x="2876" y="1033"/>
                  <a:pt x="2876" y="1033"/>
                </a:cubicBezTo>
                <a:cubicBezTo>
                  <a:pt x="2882" y="1042"/>
                  <a:pt x="2892" y="1048"/>
                  <a:pt x="2904" y="1048"/>
                </a:cubicBezTo>
                <a:cubicBezTo>
                  <a:pt x="2915" y="1048"/>
                  <a:pt x="2925" y="1042"/>
                  <a:pt x="2932" y="1034"/>
                </a:cubicBezTo>
                <a:lnTo>
                  <a:pt x="3475" y="1347"/>
                </a:lnTo>
                <a:close/>
                <a:moveTo>
                  <a:pt x="3479" y="2012"/>
                </a:moveTo>
                <a:cubicBezTo>
                  <a:pt x="3193" y="2177"/>
                  <a:pt x="3193" y="2177"/>
                  <a:pt x="3193" y="2177"/>
                </a:cubicBezTo>
                <a:cubicBezTo>
                  <a:pt x="2905" y="2010"/>
                  <a:pt x="2905" y="2010"/>
                  <a:pt x="2905" y="2010"/>
                </a:cubicBezTo>
                <a:cubicBezTo>
                  <a:pt x="2905" y="1738"/>
                  <a:pt x="2905" y="1738"/>
                  <a:pt x="2905" y="1738"/>
                </a:cubicBezTo>
                <a:cubicBezTo>
                  <a:pt x="2937" y="1738"/>
                  <a:pt x="2962" y="1712"/>
                  <a:pt x="2962" y="1680"/>
                </a:cubicBezTo>
                <a:cubicBezTo>
                  <a:pt x="2962" y="1670"/>
                  <a:pt x="2960" y="1661"/>
                  <a:pt x="2955" y="1653"/>
                </a:cubicBezTo>
                <a:cubicBezTo>
                  <a:pt x="3478" y="1351"/>
                  <a:pt x="3478" y="1351"/>
                  <a:pt x="3478" y="1351"/>
                </a:cubicBezTo>
                <a:lnTo>
                  <a:pt x="3479" y="2012"/>
                </a:lnTo>
                <a:close/>
                <a:moveTo>
                  <a:pt x="3484" y="2020"/>
                </a:moveTo>
                <a:cubicBezTo>
                  <a:pt x="3768" y="2183"/>
                  <a:pt x="3768" y="2183"/>
                  <a:pt x="3768" y="2183"/>
                </a:cubicBezTo>
                <a:cubicBezTo>
                  <a:pt x="3769" y="2516"/>
                  <a:pt x="3769" y="2516"/>
                  <a:pt x="3769" y="2516"/>
                </a:cubicBezTo>
                <a:cubicBezTo>
                  <a:pt x="3483" y="2681"/>
                  <a:pt x="3483" y="2681"/>
                  <a:pt x="3483" y="2681"/>
                </a:cubicBezTo>
                <a:cubicBezTo>
                  <a:pt x="3197" y="2516"/>
                  <a:pt x="3197" y="2516"/>
                  <a:pt x="3197" y="2516"/>
                </a:cubicBezTo>
                <a:cubicBezTo>
                  <a:pt x="3487" y="2348"/>
                  <a:pt x="3487" y="2348"/>
                  <a:pt x="3487" y="2348"/>
                </a:cubicBezTo>
                <a:cubicBezTo>
                  <a:pt x="3483" y="2345"/>
                  <a:pt x="3483" y="2345"/>
                  <a:pt x="3483" y="2345"/>
                </a:cubicBezTo>
                <a:cubicBezTo>
                  <a:pt x="3203" y="2183"/>
                  <a:pt x="3203" y="2183"/>
                  <a:pt x="3203" y="2183"/>
                </a:cubicBezTo>
                <a:lnTo>
                  <a:pt x="3484" y="2020"/>
                </a:lnTo>
                <a:close/>
                <a:moveTo>
                  <a:pt x="3488" y="1352"/>
                </a:moveTo>
                <a:cubicBezTo>
                  <a:pt x="3767" y="1513"/>
                  <a:pt x="3767" y="1513"/>
                  <a:pt x="3767" y="1513"/>
                </a:cubicBezTo>
                <a:cubicBezTo>
                  <a:pt x="3768" y="2172"/>
                  <a:pt x="3768" y="2172"/>
                  <a:pt x="3768" y="2172"/>
                </a:cubicBezTo>
                <a:cubicBezTo>
                  <a:pt x="3489" y="2012"/>
                  <a:pt x="3489" y="2012"/>
                  <a:pt x="3489" y="2012"/>
                </a:cubicBezTo>
                <a:lnTo>
                  <a:pt x="3488" y="1352"/>
                </a:lnTo>
                <a:close/>
                <a:moveTo>
                  <a:pt x="4063" y="1017"/>
                </a:moveTo>
                <a:cubicBezTo>
                  <a:pt x="4346" y="1179"/>
                  <a:pt x="4346" y="1179"/>
                  <a:pt x="4346" y="1179"/>
                </a:cubicBezTo>
                <a:cubicBezTo>
                  <a:pt x="3769" y="1509"/>
                  <a:pt x="3769" y="1509"/>
                  <a:pt x="3769" y="1509"/>
                </a:cubicBezTo>
                <a:cubicBezTo>
                  <a:pt x="3491" y="1348"/>
                  <a:pt x="3491" y="1348"/>
                  <a:pt x="3491" y="1348"/>
                </a:cubicBezTo>
                <a:lnTo>
                  <a:pt x="4063" y="1017"/>
                </a:lnTo>
                <a:close/>
                <a:moveTo>
                  <a:pt x="5213" y="342"/>
                </a:moveTo>
                <a:cubicBezTo>
                  <a:pt x="4639" y="673"/>
                  <a:pt x="4639" y="673"/>
                  <a:pt x="4639" y="673"/>
                </a:cubicBezTo>
                <a:cubicBezTo>
                  <a:pt x="4639" y="992"/>
                  <a:pt x="4639" y="992"/>
                  <a:pt x="4639" y="992"/>
                </a:cubicBezTo>
                <a:cubicBezTo>
                  <a:pt x="4356" y="1173"/>
                  <a:pt x="4356" y="1173"/>
                  <a:pt x="4356" y="1173"/>
                </a:cubicBezTo>
                <a:cubicBezTo>
                  <a:pt x="4067" y="1008"/>
                  <a:pt x="4067" y="1008"/>
                  <a:pt x="4067" y="1008"/>
                </a:cubicBezTo>
                <a:cubicBezTo>
                  <a:pt x="4067" y="343"/>
                  <a:pt x="4067" y="343"/>
                  <a:pt x="4067" y="343"/>
                </a:cubicBezTo>
                <a:cubicBezTo>
                  <a:pt x="4642" y="11"/>
                  <a:pt x="4642" y="11"/>
                  <a:pt x="4642" y="11"/>
                </a:cubicBezTo>
                <a:lnTo>
                  <a:pt x="5213" y="342"/>
                </a:lnTo>
                <a:close/>
                <a:moveTo>
                  <a:pt x="5217" y="623"/>
                </a:moveTo>
                <a:cubicBezTo>
                  <a:pt x="4644" y="989"/>
                  <a:pt x="4644" y="989"/>
                  <a:pt x="4644" y="989"/>
                </a:cubicBezTo>
                <a:cubicBezTo>
                  <a:pt x="4644" y="676"/>
                  <a:pt x="4644" y="676"/>
                  <a:pt x="4644" y="676"/>
                </a:cubicBezTo>
                <a:cubicBezTo>
                  <a:pt x="5217" y="345"/>
                  <a:pt x="5217" y="345"/>
                  <a:pt x="5217" y="345"/>
                </a:cubicBezTo>
                <a:lnTo>
                  <a:pt x="5217" y="623"/>
                </a:lnTo>
                <a:close/>
                <a:moveTo>
                  <a:pt x="5218" y="976"/>
                </a:moveTo>
                <a:cubicBezTo>
                  <a:pt x="5200" y="978"/>
                  <a:pt x="5187" y="993"/>
                  <a:pt x="5187" y="1011"/>
                </a:cubicBezTo>
                <a:cubicBezTo>
                  <a:pt x="5187" y="1015"/>
                  <a:pt x="5188" y="1019"/>
                  <a:pt x="5189" y="1023"/>
                </a:cubicBezTo>
                <a:cubicBezTo>
                  <a:pt x="4644" y="1337"/>
                  <a:pt x="4644" y="1337"/>
                  <a:pt x="4644" y="1337"/>
                </a:cubicBezTo>
                <a:cubicBezTo>
                  <a:pt x="4644" y="995"/>
                  <a:pt x="4644" y="995"/>
                  <a:pt x="4644" y="995"/>
                </a:cubicBezTo>
                <a:cubicBezTo>
                  <a:pt x="5217" y="629"/>
                  <a:pt x="5217" y="629"/>
                  <a:pt x="5217" y="629"/>
                </a:cubicBezTo>
                <a:lnTo>
                  <a:pt x="5218" y="976"/>
                </a:lnTo>
                <a:close/>
                <a:moveTo>
                  <a:pt x="5223" y="1047"/>
                </a:moveTo>
                <a:cubicBezTo>
                  <a:pt x="5235" y="1047"/>
                  <a:pt x="5246" y="1041"/>
                  <a:pt x="5252" y="1032"/>
                </a:cubicBezTo>
                <a:cubicBezTo>
                  <a:pt x="5511" y="1181"/>
                  <a:pt x="5511" y="1181"/>
                  <a:pt x="5511" y="1181"/>
                </a:cubicBezTo>
                <a:cubicBezTo>
                  <a:pt x="5509" y="1509"/>
                  <a:pt x="5509" y="1509"/>
                  <a:pt x="5509" y="1509"/>
                </a:cubicBezTo>
                <a:cubicBezTo>
                  <a:pt x="5222" y="1675"/>
                  <a:pt x="5222" y="1675"/>
                  <a:pt x="5222" y="1675"/>
                </a:cubicBezTo>
                <a:cubicBezTo>
                  <a:pt x="4648" y="1346"/>
                  <a:pt x="4648" y="1346"/>
                  <a:pt x="4648" y="1346"/>
                </a:cubicBezTo>
                <a:cubicBezTo>
                  <a:pt x="5193" y="1032"/>
                  <a:pt x="5193" y="1032"/>
                  <a:pt x="5193" y="1032"/>
                </a:cubicBezTo>
                <a:cubicBezTo>
                  <a:pt x="5200" y="1041"/>
                  <a:pt x="5211" y="1047"/>
                  <a:pt x="5223" y="1047"/>
                </a:cubicBezTo>
                <a:close/>
                <a:moveTo>
                  <a:pt x="5227" y="346"/>
                </a:moveTo>
                <a:cubicBezTo>
                  <a:pt x="5751" y="649"/>
                  <a:pt x="5751" y="649"/>
                  <a:pt x="5751" y="649"/>
                </a:cubicBezTo>
                <a:cubicBezTo>
                  <a:pt x="5747" y="657"/>
                  <a:pt x="5744" y="667"/>
                  <a:pt x="5744" y="677"/>
                </a:cubicBezTo>
                <a:cubicBezTo>
                  <a:pt x="5744" y="707"/>
                  <a:pt x="5768" y="732"/>
                  <a:pt x="5798" y="735"/>
                </a:cubicBezTo>
                <a:cubicBezTo>
                  <a:pt x="5799" y="1008"/>
                  <a:pt x="5799" y="1008"/>
                  <a:pt x="5799" y="1008"/>
                </a:cubicBezTo>
                <a:cubicBezTo>
                  <a:pt x="5516" y="1173"/>
                  <a:pt x="5516" y="1173"/>
                  <a:pt x="5516" y="1173"/>
                </a:cubicBezTo>
                <a:cubicBezTo>
                  <a:pt x="5257" y="1023"/>
                  <a:pt x="5257" y="1023"/>
                  <a:pt x="5257" y="1023"/>
                </a:cubicBezTo>
                <a:cubicBezTo>
                  <a:pt x="5258" y="1019"/>
                  <a:pt x="5259" y="1015"/>
                  <a:pt x="5259" y="1011"/>
                </a:cubicBezTo>
                <a:cubicBezTo>
                  <a:pt x="5259" y="993"/>
                  <a:pt x="5245" y="978"/>
                  <a:pt x="5228" y="976"/>
                </a:cubicBezTo>
                <a:lnTo>
                  <a:pt x="5227" y="346"/>
                </a:lnTo>
                <a:close/>
                <a:moveTo>
                  <a:pt x="6373" y="342"/>
                </a:moveTo>
                <a:cubicBezTo>
                  <a:pt x="6093" y="504"/>
                  <a:pt x="6093" y="504"/>
                  <a:pt x="6093" y="504"/>
                </a:cubicBezTo>
                <a:cubicBezTo>
                  <a:pt x="6093" y="184"/>
                  <a:pt x="6093" y="184"/>
                  <a:pt x="6093" y="184"/>
                </a:cubicBezTo>
                <a:cubicBezTo>
                  <a:pt x="6088" y="184"/>
                  <a:pt x="6088" y="184"/>
                  <a:pt x="6088" y="184"/>
                </a:cubicBezTo>
                <a:cubicBezTo>
                  <a:pt x="6088" y="507"/>
                  <a:pt x="6088" y="507"/>
                  <a:pt x="6088" y="507"/>
                </a:cubicBezTo>
                <a:cubicBezTo>
                  <a:pt x="5850" y="644"/>
                  <a:pt x="5850" y="644"/>
                  <a:pt x="5850" y="644"/>
                </a:cubicBezTo>
                <a:cubicBezTo>
                  <a:pt x="5840" y="628"/>
                  <a:pt x="5822" y="618"/>
                  <a:pt x="5802" y="618"/>
                </a:cubicBezTo>
                <a:cubicBezTo>
                  <a:pt x="5782" y="618"/>
                  <a:pt x="5764" y="629"/>
                  <a:pt x="5754" y="645"/>
                </a:cubicBezTo>
                <a:cubicBezTo>
                  <a:pt x="5230" y="342"/>
                  <a:pt x="5230" y="342"/>
                  <a:pt x="5230" y="342"/>
                </a:cubicBezTo>
                <a:cubicBezTo>
                  <a:pt x="5802" y="12"/>
                  <a:pt x="5802" y="12"/>
                  <a:pt x="5802" y="12"/>
                </a:cubicBezTo>
                <a:lnTo>
                  <a:pt x="6373" y="342"/>
                </a:lnTo>
                <a:close/>
                <a:moveTo>
                  <a:pt x="6376" y="1007"/>
                </a:moveTo>
                <a:cubicBezTo>
                  <a:pt x="5804" y="1337"/>
                  <a:pt x="5804" y="1337"/>
                  <a:pt x="5804" y="1337"/>
                </a:cubicBezTo>
                <a:cubicBezTo>
                  <a:pt x="5804" y="1011"/>
                  <a:pt x="5804" y="1011"/>
                  <a:pt x="5804" y="1011"/>
                </a:cubicBezTo>
                <a:cubicBezTo>
                  <a:pt x="6093" y="843"/>
                  <a:pt x="6093" y="843"/>
                  <a:pt x="6093" y="843"/>
                </a:cubicBezTo>
                <a:cubicBezTo>
                  <a:pt x="6093" y="509"/>
                  <a:pt x="6093" y="509"/>
                  <a:pt x="6093" y="509"/>
                </a:cubicBezTo>
                <a:cubicBezTo>
                  <a:pt x="6376" y="346"/>
                  <a:pt x="6376" y="346"/>
                  <a:pt x="6376" y="346"/>
                </a:cubicBezTo>
                <a:lnTo>
                  <a:pt x="6376" y="1007"/>
                </a:lnTo>
                <a:close/>
                <a:moveTo>
                  <a:pt x="6381" y="1016"/>
                </a:moveTo>
                <a:cubicBezTo>
                  <a:pt x="6671" y="1183"/>
                  <a:pt x="6671" y="1183"/>
                  <a:pt x="6671" y="1183"/>
                </a:cubicBezTo>
                <a:cubicBezTo>
                  <a:pt x="6672" y="1508"/>
                  <a:pt x="6672" y="1508"/>
                  <a:pt x="6672" y="1508"/>
                </a:cubicBezTo>
                <a:cubicBezTo>
                  <a:pt x="6381" y="1675"/>
                  <a:pt x="6381" y="1675"/>
                  <a:pt x="6381" y="1675"/>
                </a:cubicBezTo>
                <a:cubicBezTo>
                  <a:pt x="5810" y="1345"/>
                  <a:pt x="5810" y="1345"/>
                  <a:pt x="5810" y="1345"/>
                </a:cubicBezTo>
                <a:lnTo>
                  <a:pt x="6381" y="1016"/>
                </a:lnTo>
                <a:close/>
                <a:moveTo>
                  <a:pt x="6386" y="347"/>
                </a:moveTo>
                <a:cubicBezTo>
                  <a:pt x="6669" y="510"/>
                  <a:pt x="6669" y="510"/>
                  <a:pt x="6669" y="510"/>
                </a:cubicBezTo>
                <a:cubicBezTo>
                  <a:pt x="6671" y="1171"/>
                  <a:pt x="6671" y="1171"/>
                  <a:pt x="6671" y="1171"/>
                </a:cubicBezTo>
                <a:cubicBezTo>
                  <a:pt x="6386" y="1007"/>
                  <a:pt x="6386" y="1007"/>
                  <a:pt x="6386" y="1007"/>
                </a:cubicBezTo>
                <a:lnTo>
                  <a:pt x="6386" y="347"/>
                </a:lnTo>
                <a:close/>
                <a:moveTo>
                  <a:pt x="7506" y="340"/>
                </a:moveTo>
                <a:cubicBezTo>
                  <a:pt x="7506" y="345"/>
                  <a:pt x="7507" y="351"/>
                  <a:pt x="7509" y="355"/>
                </a:cubicBezTo>
                <a:cubicBezTo>
                  <a:pt x="6960" y="672"/>
                  <a:pt x="6960" y="672"/>
                  <a:pt x="6960" y="672"/>
                </a:cubicBezTo>
                <a:cubicBezTo>
                  <a:pt x="6389" y="342"/>
                  <a:pt x="6389" y="342"/>
                  <a:pt x="6389" y="342"/>
                </a:cubicBezTo>
                <a:cubicBezTo>
                  <a:pt x="6961" y="12"/>
                  <a:pt x="6961" y="12"/>
                  <a:pt x="6961" y="12"/>
                </a:cubicBezTo>
                <a:cubicBezTo>
                  <a:pt x="7508" y="328"/>
                  <a:pt x="7508" y="328"/>
                  <a:pt x="7508" y="328"/>
                </a:cubicBezTo>
                <a:cubicBezTo>
                  <a:pt x="7507" y="332"/>
                  <a:pt x="7506" y="336"/>
                  <a:pt x="7506" y="340"/>
                </a:cubicBezTo>
                <a:close/>
                <a:moveTo>
                  <a:pt x="7537" y="1006"/>
                </a:moveTo>
                <a:cubicBezTo>
                  <a:pt x="7003" y="1314"/>
                  <a:pt x="7003" y="1314"/>
                  <a:pt x="7003" y="1314"/>
                </a:cubicBezTo>
                <a:cubicBezTo>
                  <a:pt x="6993" y="1302"/>
                  <a:pt x="6979" y="1294"/>
                  <a:pt x="6963" y="1293"/>
                </a:cubicBezTo>
                <a:cubicBezTo>
                  <a:pt x="6963" y="676"/>
                  <a:pt x="6963" y="676"/>
                  <a:pt x="6963" y="676"/>
                </a:cubicBezTo>
                <a:cubicBezTo>
                  <a:pt x="7512" y="360"/>
                  <a:pt x="7512" y="360"/>
                  <a:pt x="7512" y="360"/>
                </a:cubicBezTo>
                <a:cubicBezTo>
                  <a:pt x="7517" y="368"/>
                  <a:pt x="7526" y="373"/>
                  <a:pt x="7536" y="375"/>
                </a:cubicBezTo>
                <a:lnTo>
                  <a:pt x="7537" y="1006"/>
                </a:lnTo>
                <a:close/>
                <a:moveTo>
                  <a:pt x="8113" y="1345"/>
                </a:moveTo>
                <a:cubicBezTo>
                  <a:pt x="7589" y="1647"/>
                  <a:pt x="7589" y="1647"/>
                  <a:pt x="7589" y="1647"/>
                </a:cubicBezTo>
                <a:cubicBezTo>
                  <a:pt x="7578" y="1631"/>
                  <a:pt x="7560" y="1620"/>
                  <a:pt x="7540" y="1620"/>
                </a:cubicBezTo>
                <a:cubicBezTo>
                  <a:pt x="7519" y="1620"/>
                  <a:pt x="7501" y="1631"/>
                  <a:pt x="7491" y="1647"/>
                </a:cubicBezTo>
                <a:cubicBezTo>
                  <a:pt x="7253" y="1510"/>
                  <a:pt x="7253" y="1510"/>
                  <a:pt x="7253" y="1510"/>
                </a:cubicBezTo>
                <a:cubicBezTo>
                  <a:pt x="7252" y="1507"/>
                  <a:pt x="7252" y="1507"/>
                  <a:pt x="7252" y="1507"/>
                </a:cubicBezTo>
                <a:cubicBezTo>
                  <a:pt x="7250" y="1508"/>
                  <a:pt x="7250" y="1508"/>
                  <a:pt x="7250" y="1508"/>
                </a:cubicBezTo>
                <a:cubicBezTo>
                  <a:pt x="7008" y="1369"/>
                  <a:pt x="7008" y="1369"/>
                  <a:pt x="7008" y="1369"/>
                </a:cubicBezTo>
                <a:cubicBezTo>
                  <a:pt x="7011" y="1362"/>
                  <a:pt x="7013" y="1354"/>
                  <a:pt x="7013" y="1346"/>
                </a:cubicBezTo>
                <a:cubicBezTo>
                  <a:pt x="7013" y="1337"/>
                  <a:pt x="7011" y="1329"/>
                  <a:pt x="7008" y="1322"/>
                </a:cubicBezTo>
                <a:cubicBezTo>
                  <a:pt x="7542" y="1015"/>
                  <a:pt x="7542" y="1015"/>
                  <a:pt x="7542" y="1015"/>
                </a:cubicBezTo>
                <a:lnTo>
                  <a:pt x="8113" y="1345"/>
                </a:lnTo>
                <a:close/>
                <a:moveTo>
                  <a:pt x="8118" y="1337"/>
                </a:moveTo>
                <a:cubicBezTo>
                  <a:pt x="7546" y="1006"/>
                  <a:pt x="7546" y="1006"/>
                  <a:pt x="7546" y="1006"/>
                </a:cubicBezTo>
                <a:cubicBezTo>
                  <a:pt x="7546" y="375"/>
                  <a:pt x="7546" y="375"/>
                  <a:pt x="7546" y="375"/>
                </a:cubicBezTo>
                <a:cubicBezTo>
                  <a:pt x="7556" y="374"/>
                  <a:pt x="7565" y="369"/>
                  <a:pt x="7570" y="361"/>
                </a:cubicBezTo>
                <a:cubicBezTo>
                  <a:pt x="8117" y="676"/>
                  <a:pt x="8117" y="676"/>
                  <a:pt x="8117" y="676"/>
                </a:cubicBezTo>
                <a:lnTo>
                  <a:pt x="8118" y="1337"/>
                </a:lnTo>
                <a:close/>
                <a:moveTo>
                  <a:pt x="8693" y="2349"/>
                </a:moveTo>
                <a:cubicBezTo>
                  <a:pt x="8120" y="2680"/>
                  <a:pt x="8120" y="2680"/>
                  <a:pt x="8120" y="2680"/>
                </a:cubicBezTo>
                <a:cubicBezTo>
                  <a:pt x="7836" y="2516"/>
                  <a:pt x="7836" y="2516"/>
                  <a:pt x="7836" y="2516"/>
                </a:cubicBezTo>
                <a:cubicBezTo>
                  <a:pt x="7836" y="2512"/>
                  <a:pt x="7836" y="2512"/>
                  <a:pt x="7836" y="2512"/>
                </a:cubicBezTo>
                <a:cubicBezTo>
                  <a:pt x="7833" y="2514"/>
                  <a:pt x="7833" y="2514"/>
                  <a:pt x="7833" y="2514"/>
                </a:cubicBezTo>
                <a:cubicBezTo>
                  <a:pt x="7574" y="2364"/>
                  <a:pt x="7574" y="2364"/>
                  <a:pt x="7574" y="2364"/>
                </a:cubicBezTo>
                <a:cubicBezTo>
                  <a:pt x="7576" y="2359"/>
                  <a:pt x="7577" y="2354"/>
                  <a:pt x="7577" y="2349"/>
                </a:cubicBezTo>
                <a:cubicBezTo>
                  <a:pt x="7577" y="2344"/>
                  <a:pt x="7576" y="2339"/>
                  <a:pt x="7575" y="2335"/>
                </a:cubicBezTo>
                <a:cubicBezTo>
                  <a:pt x="8120" y="2020"/>
                  <a:pt x="8120" y="2020"/>
                  <a:pt x="8120" y="2020"/>
                </a:cubicBezTo>
                <a:lnTo>
                  <a:pt x="8693" y="2349"/>
                </a:lnTo>
                <a:close/>
                <a:moveTo>
                  <a:pt x="8698" y="1680"/>
                </a:moveTo>
                <a:cubicBezTo>
                  <a:pt x="8697" y="2340"/>
                  <a:pt x="8697" y="2340"/>
                  <a:pt x="8697" y="2340"/>
                </a:cubicBezTo>
                <a:cubicBezTo>
                  <a:pt x="8125" y="2011"/>
                  <a:pt x="8125" y="2011"/>
                  <a:pt x="8125" y="2011"/>
                </a:cubicBezTo>
                <a:cubicBezTo>
                  <a:pt x="8126" y="1349"/>
                  <a:pt x="8126" y="1349"/>
                  <a:pt x="8126" y="1349"/>
                </a:cubicBezTo>
                <a:lnTo>
                  <a:pt x="8698" y="1680"/>
                </a:lnTo>
                <a:close/>
                <a:moveTo>
                  <a:pt x="8981" y="3186"/>
                </a:moveTo>
                <a:cubicBezTo>
                  <a:pt x="8411" y="3517"/>
                  <a:pt x="8411" y="3517"/>
                  <a:pt x="8411" y="3517"/>
                </a:cubicBezTo>
                <a:cubicBezTo>
                  <a:pt x="8167" y="3376"/>
                  <a:pt x="8167" y="3376"/>
                  <a:pt x="8167" y="3376"/>
                </a:cubicBezTo>
                <a:cubicBezTo>
                  <a:pt x="8171" y="3369"/>
                  <a:pt x="8173" y="3361"/>
                  <a:pt x="8173" y="3353"/>
                </a:cubicBezTo>
                <a:cubicBezTo>
                  <a:pt x="8173" y="3345"/>
                  <a:pt x="8171" y="3337"/>
                  <a:pt x="8168" y="3331"/>
                </a:cubicBezTo>
                <a:cubicBezTo>
                  <a:pt x="8700" y="3024"/>
                  <a:pt x="8700" y="3024"/>
                  <a:pt x="8700" y="3024"/>
                </a:cubicBezTo>
                <a:lnTo>
                  <a:pt x="8981" y="3186"/>
                </a:lnTo>
                <a:close/>
                <a:moveTo>
                  <a:pt x="8987" y="3178"/>
                </a:moveTo>
                <a:cubicBezTo>
                  <a:pt x="8705" y="3015"/>
                  <a:pt x="8705" y="3015"/>
                  <a:pt x="8705" y="3015"/>
                </a:cubicBezTo>
                <a:cubicBezTo>
                  <a:pt x="8706" y="2355"/>
                  <a:pt x="8706" y="2355"/>
                  <a:pt x="8706" y="2355"/>
                </a:cubicBezTo>
                <a:cubicBezTo>
                  <a:pt x="8987" y="2516"/>
                  <a:pt x="8987" y="2516"/>
                  <a:pt x="8987" y="2516"/>
                </a:cubicBezTo>
                <a:lnTo>
                  <a:pt x="8987" y="3178"/>
                </a:lnTo>
                <a:close/>
                <a:moveTo>
                  <a:pt x="9277" y="2683"/>
                </a:moveTo>
                <a:cubicBezTo>
                  <a:pt x="9276" y="3345"/>
                  <a:pt x="9276" y="3345"/>
                  <a:pt x="9276" y="3345"/>
                </a:cubicBezTo>
                <a:cubicBezTo>
                  <a:pt x="8992" y="3181"/>
                  <a:pt x="8992" y="3181"/>
                  <a:pt x="8992" y="3181"/>
                </a:cubicBezTo>
                <a:cubicBezTo>
                  <a:pt x="8992" y="2519"/>
                  <a:pt x="8992" y="2519"/>
                  <a:pt x="8992" y="2519"/>
                </a:cubicBezTo>
                <a:lnTo>
                  <a:pt x="9277" y="2683"/>
                </a:lnTo>
                <a:close/>
                <a:moveTo>
                  <a:pt x="9280" y="4687"/>
                </a:moveTo>
                <a:cubicBezTo>
                  <a:pt x="8733" y="4372"/>
                  <a:pt x="8733" y="4372"/>
                  <a:pt x="8733" y="4372"/>
                </a:cubicBezTo>
                <a:cubicBezTo>
                  <a:pt x="8735" y="4367"/>
                  <a:pt x="8737" y="4362"/>
                  <a:pt x="8737" y="4356"/>
                </a:cubicBezTo>
                <a:cubicBezTo>
                  <a:pt x="8737" y="4351"/>
                  <a:pt x="8736" y="4346"/>
                  <a:pt x="8734" y="4342"/>
                </a:cubicBezTo>
                <a:cubicBezTo>
                  <a:pt x="9285" y="4024"/>
                  <a:pt x="9285" y="4024"/>
                  <a:pt x="9285" y="4024"/>
                </a:cubicBezTo>
                <a:cubicBezTo>
                  <a:pt x="9285" y="3358"/>
                  <a:pt x="9285" y="3358"/>
                  <a:pt x="9285" y="3358"/>
                </a:cubicBezTo>
                <a:cubicBezTo>
                  <a:pt x="9856" y="3688"/>
                  <a:pt x="9856" y="3688"/>
                  <a:pt x="9856" y="3688"/>
                </a:cubicBezTo>
                <a:cubicBezTo>
                  <a:pt x="9857" y="4354"/>
                  <a:pt x="9857" y="4354"/>
                  <a:pt x="9857" y="4354"/>
                </a:cubicBezTo>
                <a:lnTo>
                  <a:pt x="9280" y="4687"/>
                </a:lnTo>
                <a:close/>
                <a:moveTo>
                  <a:pt x="8700" y="5691"/>
                </a:moveTo>
                <a:cubicBezTo>
                  <a:pt x="8129" y="5361"/>
                  <a:pt x="8129" y="5361"/>
                  <a:pt x="8129" y="5361"/>
                </a:cubicBezTo>
                <a:cubicBezTo>
                  <a:pt x="8706" y="5027"/>
                  <a:pt x="8706" y="5027"/>
                  <a:pt x="8706" y="5027"/>
                </a:cubicBezTo>
                <a:cubicBezTo>
                  <a:pt x="8706" y="4391"/>
                  <a:pt x="8706" y="4391"/>
                  <a:pt x="8706" y="4391"/>
                </a:cubicBezTo>
                <a:cubicBezTo>
                  <a:pt x="8716" y="4390"/>
                  <a:pt x="8725" y="4384"/>
                  <a:pt x="8731" y="4376"/>
                </a:cubicBezTo>
                <a:cubicBezTo>
                  <a:pt x="9277" y="4691"/>
                  <a:pt x="9277" y="4691"/>
                  <a:pt x="9277" y="4691"/>
                </a:cubicBezTo>
                <a:cubicBezTo>
                  <a:pt x="9277" y="5357"/>
                  <a:pt x="9277" y="5357"/>
                  <a:pt x="9277" y="5357"/>
                </a:cubicBezTo>
                <a:lnTo>
                  <a:pt x="8700" y="5691"/>
                </a:lnTo>
                <a:close/>
                <a:moveTo>
                  <a:pt x="8120" y="6694"/>
                </a:moveTo>
                <a:cubicBezTo>
                  <a:pt x="7573" y="6379"/>
                  <a:pt x="7573" y="6379"/>
                  <a:pt x="7573" y="6379"/>
                </a:cubicBezTo>
                <a:cubicBezTo>
                  <a:pt x="7576" y="6374"/>
                  <a:pt x="7577" y="6368"/>
                  <a:pt x="7577" y="6362"/>
                </a:cubicBezTo>
                <a:cubicBezTo>
                  <a:pt x="7577" y="6358"/>
                  <a:pt x="7577" y="6353"/>
                  <a:pt x="7575" y="6349"/>
                </a:cubicBezTo>
                <a:cubicBezTo>
                  <a:pt x="8126" y="6031"/>
                  <a:pt x="8126" y="6031"/>
                  <a:pt x="8126" y="6031"/>
                </a:cubicBezTo>
                <a:cubicBezTo>
                  <a:pt x="8126" y="5365"/>
                  <a:pt x="8126" y="5365"/>
                  <a:pt x="8126" y="5365"/>
                </a:cubicBezTo>
                <a:cubicBezTo>
                  <a:pt x="8698" y="5695"/>
                  <a:pt x="8698" y="5695"/>
                  <a:pt x="8698" y="5695"/>
                </a:cubicBezTo>
                <a:cubicBezTo>
                  <a:pt x="8698" y="6361"/>
                  <a:pt x="8698" y="6361"/>
                  <a:pt x="8698" y="6361"/>
                </a:cubicBezTo>
                <a:lnTo>
                  <a:pt x="8120" y="6694"/>
                </a:lnTo>
                <a:close/>
                <a:moveTo>
                  <a:pt x="6970" y="7368"/>
                </a:moveTo>
                <a:cubicBezTo>
                  <a:pt x="7546" y="7035"/>
                  <a:pt x="7546" y="7035"/>
                  <a:pt x="7546" y="7035"/>
                </a:cubicBezTo>
                <a:cubicBezTo>
                  <a:pt x="7546" y="6398"/>
                  <a:pt x="7546" y="6398"/>
                  <a:pt x="7546" y="6398"/>
                </a:cubicBezTo>
                <a:cubicBezTo>
                  <a:pt x="7556" y="6396"/>
                  <a:pt x="7565" y="6391"/>
                  <a:pt x="7570" y="6383"/>
                </a:cubicBezTo>
                <a:cubicBezTo>
                  <a:pt x="8118" y="6699"/>
                  <a:pt x="8118" y="6699"/>
                  <a:pt x="8118" y="6699"/>
                </a:cubicBezTo>
                <a:cubicBezTo>
                  <a:pt x="8118" y="7365"/>
                  <a:pt x="8118" y="7365"/>
                  <a:pt x="8118" y="7365"/>
                </a:cubicBezTo>
                <a:cubicBezTo>
                  <a:pt x="7541" y="7698"/>
                  <a:pt x="7541" y="7698"/>
                  <a:pt x="7541" y="7698"/>
                </a:cubicBezTo>
                <a:lnTo>
                  <a:pt x="6970" y="7368"/>
                </a:lnTo>
                <a:close/>
                <a:moveTo>
                  <a:pt x="6963" y="6699"/>
                </a:moveTo>
                <a:cubicBezTo>
                  <a:pt x="7512" y="6383"/>
                  <a:pt x="7512" y="6383"/>
                  <a:pt x="7512" y="6383"/>
                </a:cubicBezTo>
                <a:cubicBezTo>
                  <a:pt x="7518" y="6391"/>
                  <a:pt x="7527" y="6396"/>
                  <a:pt x="7537" y="6398"/>
                </a:cubicBezTo>
                <a:cubicBezTo>
                  <a:pt x="7537" y="7029"/>
                  <a:pt x="7537" y="7029"/>
                  <a:pt x="7537" y="7029"/>
                </a:cubicBezTo>
                <a:cubicBezTo>
                  <a:pt x="6963" y="7360"/>
                  <a:pt x="6963" y="7360"/>
                  <a:pt x="6963" y="7360"/>
                </a:cubicBezTo>
                <a:lnTo>
                  <a:pt x="6963" y="6699"/>
                </a:lnTo>
                <a:close/>
                <a:moveTo>
                  <a:pt x="6961" y="6695"/>
                </a:moveTo>
                <a:cubicBezTo>
                  <a:pt x="6677" y="6531"/>
                  <a:pt x="6677" y="6531"/>
                  <a:pt x="6677" y="6531"/>
                </a:cubicBezTo>
                <a:cubicBezTo>
                  <a:pt x="6677" y="6199"/>
                  <a:pt x="6677" y="6199"/>
                  <a:pt x="6677" y="6199"/>
                </a:cubicBezTo>
                <a:cubicBezTo>
                  <a:pt x="6962" y="6035"/>
                  <a:pt x="6962" y="6035"/>
                  <a:pt x="6962" y="6035"/>
                </a:cubicBezTo>
                <a:cubicBezTo>
                  <a:pt x="7508" y="6350"/>
                  <a:pt x="7508" y="6350"/>
                  <a:pt x="7508" y="6350"/>
                </a:cubicBezTo>
                <a:cubicBezTo>
                  <a:pt x="7507" y="6354"/>
                  <a:pt x="7506" y="6358"/>
                  <a:pt x="7506" y="6362"/>
                </a:cubicBezTo>
                <a:cubicBezTo>
                  <a:pt x="7506" y="6368"/>
                  <a:pt x="7507" y="6373"/>
                  <a:pt x="7510" y="6378"/>
                </a:cubicBezTo>
                <a:lnTo>
                  <a:pt x="6961" y="6695"/>
                </a:lnTo>
                <a:close/>
                <a:moveTo>
                  <a:pt x="6677" y="7196"/>
                </a:moveTo>
                <a:cubicBezTo>
                  <a:pt x="6677" y="6537"/>
                  <a:pt x="6677" y="6537"/>
                  <a:pt x="6677" y="6537"/>
                </a:cubicBezTo>
                <a:cubicBezTo>
                  <a:pt x="6959" y="6699"/>
                  <a:pt x="6959" y="6699"/>
                  <a:pt x="6959" y="6699"/>
                </a:cubicBezTo>
                <a:cubicBezTo>
                  <a:pt x="6959" y="7359"/>
                  <a:pt x="6959" y="7359"/>
                  <a:pt x="6959" y="7359"/>
                </a:cubicBezTo>
                <a:lnTo>
                  <a:pt x="6677" y="7196"/>
                </a:lnTo>
                <a:close/>
                <a:moveTo>
                  <a:pt x="6381" y="7697"/>
                </a:moveTo>
                <a:cubicBezTo>
                  <a:pt x="5809" y="7368"/>
                  <a:pt x="5809" y="7368"/>
                  <a:pt x="5809" y="7368"/>
                </a:cubicBezTo>
                <a:cubicBezTo>
                  <a:pt x="6382" y="7037"/>
                  <a:pt x="6382" y="7037"/>
                  <a:pt x="6382" y="7037"/>
                </a:cubicBezTo>
                <a:cubicBezTo>
                  <a:pt x="6953" y="7367"/>
                  <a:pt x="6953" y="7367"/>
                  <a:pt x="6953" y="7367"/>
                </a:cubicBezTo>
                <a:lnTo>
                  <a:pt x="6381" y="7697"/>
                </a:lnTo>
                <a:close/>
                <a:moveTo>
                  <a:pt x="5269" y="8394"/>
                </a:moveTo>
                <a:cubicBezTo>
                  <a:pt x="5273" y="8387"/>
                  <a:pt x="5275" y="8379"/>
                  <a:pt x="5275" y="8370"/>
                </a:cubicBezTo>
                <a:cubicBezTo>
                  <a:pt x="5275" y="8362"/>
                  <a:pt x="5274" y="8355"/>
                  <a:pt x="5271" y="8348"/>
                </a:cubicBezTo>
                <a:cubicBezTo>
                  <a:pt x="5807" y="8039"/>
                  <a:pt x="5807" y="8039"/>
                  <a:pt x="5807" y="8039"/>
                </a:cubicBezTo>
                <a:cubicBezTo>
                  <a:pt x="5807" y="7373"/>
                  <a:pt x="5807" y="7373"/>
                  <a:pt x="5807" y="7373"/>
                </a:cubicBezTo>
                <a:cubicBezTo>
                  <a:pt x="6379" y="7701"/>
                  <a:pt x="6379" y="7701"/>
                  <a:pt x="6379" y="7701"/>
                </a:cubicBezTo>
                <a:cubicBezTo>
                  <a:pt x="6379" y="8369"/>
                  <a:pt x="6379" y="8369"/>
                  <a:pt x="6379" y="8369"/>
                </a:cubicBezTo>
                <a:cubicBezTo>
                  <a:pt x="5802" y="8701"/>
                  <a:pt x="5802" y="8701"/>
                  <a:pt x="5802" y="8701"/>
                </a:cubicBezTo>
                <a:lnTo>
                  <a:pt x="5269" y="8394"/>
                </a:lnTo>
                <a:close/>
                <a:moveTo>
                  <a:pt x="5224" y="7701"/>
                </a:moveTo>
                <a:cubicBezTo>
                  <a:pt x="5511" y="7536"/>
                  <a:pt x="5511" y="7536"/>
                  <a:pt x="5511" y="7536"/>
                </a:cubicBezTo>
                <a:cubicBezTo>
                  <a:pt x="5511" y="8198"/>
                  <a:pt x="5511" y="8198"/>
                  <a:pt x="5511" y="8198"/>
                </a:cubicBezTo>
                <a:cubicBezTo>
                  <a:pt x="5266" y="8339"/>
                  <a:pt x="5266" y="8339"/>
                  <a:pt x="5266" y="8339"/>
                </a:cubicBezTo>
                <a:cubicBezTo>
                  <a:pt x="5257" y="8326"/>
                  <a:pt x="5242" y="8317"/>
                  <a:pt x="5224" y="8317"/>
                </a:cubicBezTo>
                <a:lnTo>
                  <a:pt x="5224" y="7701"/>
                </a:lnTo>
                <a:close/>
                <a:moveTo>
                  <a:pt x="5222" y="7697"/>
                </a:moveTo>
                <a:cubicBezTo>
                  <a:pt x="4690" y="7391"/>
                  <a:pt x="4690" y="7391"/>
                  <a:pt x="4690" y="7391"/>
                </a:cubicBezTo>
                <a:cubicBezTo>
                  <a:pt x="4693" y="7384"/>
                  <a:pt x="4695" y="7377"/>
                  <a:pt x="4695" y="7369"/>
                </a:cubicBezTo>
                <a:cubicBezTo>
                  <a:pt x="4695" y="7360"/>
                  <a:pt x="4693" y="7352"/>
                  <a:pt x="4689" y="7345"/>
                </a:cubicBezTo>
                <a:cubicBezTo>
                  <a:pt x="5194" y="7054"/>
                  <a:pt x="5194" y="7054"/>
                  <a:pt x="5194" y="7054"/>
                </a:cubicBezTo>
                <a:cubicBezTo>
                  <a:pt x="5201" y="7063"/>
                  <a:pt x="5211" y="7069"/>
                  <a:pt x="5223" y="7069"/>
                </a:cubicBezTo>
                <a:cubicBezTo>
                  <a:pt x="5234" y="7069"/>
                  <a:pt x="5245" y="7063"/>
                  <a:pt x="5251" y="7054"/>
                </a:cubicBezTo>
                <a:cubicBezTo>
                  <a:pt x="5511" y="7204"/>
                  <a:pt x="5511" y="7204"/>
                  <a:pt x="5511" y="7204"/>
                </a:cubicBezTo>
                <a:cubicBezTo>
                  <a:pt x="5511" y="7531"/>
                  <a:pt x="5511" y="7531"/>
                  <a:pt x="5511" y="7531"/>
                </a:cubicBezTo>
                <a:lnTo>
                  <a:pt x="5222" y="7697"/>
                </a:lnTo>
                <a:close/>
                <a:moveTo>
                  <a:pt x="4648" y="8033"/>
                </a:moveTo>
                <a:cubicBezTo>
                  <a:pt x="4648" y="7421"/>
                  <a:pt x="4648" y="7421"/>
                  <a:pt x="4648" y="7421"/>
                </a:cubicBezTo>
                <a:cubicBezTo>
                  <a:pt x="4665" y="7419"/>
                  <a:pt x="4679" y="7410"/>
                  <a:pt x="4688" y="7396"/>
                </a:cubicBezTo>
                <a:cubicBezTo>
                  <a:pt x="5219" y="7701"/>
                  <a:pt x="5219" y="7701"/>
                  <a:pt x="5219" y="7701"/>
                </a:cubicBezTo>
                <a:cubicBezTo>
                  <a:pt x="5219" y="8317"/>
                  <a:pt x="5219" y="8317"/>
                  <a:pt x="5219" y="8317"/>
                </a:cubicBezTo>
                <a:cubicBezTo>
                  <a:pt x="5203" y="8317"/>
                  <a:pt x="5188" y="8326"/>
                  <a:pt x="5179" y="8339"/>
                </a:cubicBezTo>
                <a:lnTo>
                  <a:pt x="4648" y="8033"/>
                </a:lnTo>
                <a:close/>
                <a:moveTo>
                  <a:pt x="4071" y="8372"/>
                </a:moveTo>
                <a:cubicBezTo>
                  <a:pt x="4643" y="8041"/>
                  <a:pt x="4643" y="8041"/>
                  <a:pt x="4643" y="8041"/>
                </a:cubicBezTo>
                <a:cubicBezTo>
                  <a:pt x="5174" y="8347"/>
                  <a:pt x="5174" y="8347"/>
                  <a:pt x="5174" y="8347"/>
                </a:cubicBezTo>
                <a:cubicBezTo>
                  <a:pt x="5171" y="8354"/>
                  <a:pt x="5169" y="8362"/>
                  <a:pt x="5169" y="8370"/>
                </a:cubicBezTo>
                <a:cubicBezTo>
                  <a:pt x="5169" y="8379"/>
                  <a:pt x="5171" y="8387"/>
                  <a:pt x="5175" y="8394"/>
                </a:cubicBezTo>
                <a:cubicBezTo>
                  <a:pt x="4642" y="8702"/>
                  <a:pt x="4642" y="8702"/>
                  <a:pt x="4642" y="8702"/>
                </a:cubicBezTo>
                <a:lnTo>
                  <a:pt x="4071" y="8372"/>
                </a:lnTo>
                <a:close/>
                <a:moveTo>
                  <a:pt x="4065" y="7758"/>
                </a:moveTo>
                <a:cubicBezTo>
                  <a:pt x="4096" y="7756"/>
                  <a:pt x="4120" y="7731"/>
                  <a:pt x="4120" y="7700"/>
                </a:cubicBezTo>
                <a:cubicBezTo>
                  <a:pt x="4120" y="7690"/>
                  <a:pt x="4118" y="7681"/>
                  <a:pt x="4114" y="7673"/>
                </a:cubicBezTo>
                <a:cubicBezTo>
                  <a:pt x="4596" y="7396"/>
                  <a:pt x="4596" y="7396"/>
                  <a:pt x="4596" y="7396"/>
                </a:cubicBezTo>
                <a:cubicBezTo>
                  <a:pt x="4605" y="7410"/>
                  <a:pt x="4620" y="7420"/>
                  <a:pt x="4638" y="7422"/>
                </a:cubicBezTo>
                <a:cubicBezTo>
                  <a:pt x="4638" y="8033"/>
                  <a:pt x="4638" y="8033"/>
                  <a:pt x="4638" y="8033"/>
                </a:cubicBezTo>
                <a:cubicBezTo>
                  <a:pt x="4065" y="8364"/>
                  <a:pt x="4065" y="8364"/>
                  <a:pt x="4065" y="8364"/>
                </a:cubicBezTo>
                <a:lnTo>
                  <a:pt x="4065" y="7758"/>
                </a:lnTo>
                <a:close/>
                <a:moveTo>
                  <a:pt x="4062" y="7642"/>
                </a:moveTo>
                <a:cubicBezTo>
                  <a:pt x="4041" y="7642"/>
                  <a:pt x="4023" y="7652"/>
                  <a:pt x="4013" y="7668"/>
                </a:cubicBezTo>
                <a:cubicBezTo>
                  <a:pt x="3490" y="7368"/>
                  <a:pt x="3490" y="7368"/>
                  <a:pt x="3490" y="7368"/>
                </a:cubicBezTo>
                <a:cubicBezTo>
                  <a:pt x="4063" y="7038"/>
                  <a:pt x="4063" y="7038"/>
                  <a:pt x="4063" y="7038"/>
                </a:cubicBezTo>
                <a:cubicBezTo>
                  <a:pt x="4595" y="7344"/>
                  <a:pt x="4595" y="7344"/>
                  <a:pt x="4595" y="7344"/>
                </a:cubicBezTo>
                <a:cubicBezTo>
                  <a:pt x="4591" y="7351"/>
                  <a:pt x="4589" y="7360"/>
                  <a:pt x="4589" y="7369"/>
                </a:cubicBezTo>
                <a:cubicBezTo>
                  <a:pt x="4589" y="7377"/>
                  <a:pt x="4591" y="7385"/>
                  <a:pt x="4594" y="7392"/>
                </a:cubicBezTo>
                <a:cubicBezTo>
                  <a:pt x="4111" y="7669"/>
                  <a:pt x="4111" y="7669"/>
                  <a:pt x="4111" y="7669"/>
                </a:cubicBezTo>
                <a:cubicBezTo>
                  <a:pt x="4101" y="7653"/>
                  <a:pt x="4083" y="7642"/>
                  <a:pt x="4062" y="7642"/>
                </a:cubicBezTo>
                <a:close/>
                <a:moveTo>
                  <a:pt x="3517" y="8049"/>
                </a:moveTo>
                <a:cubicBezTo>
                  <a:pt x="3519" y="8046"/>
                  <a:pt x="3520" y="8042"/>
                  <a:pt x="3520" y="8037"/>
                </a:cubicBezTo>
                <a:cubicBezTo>
                  <a:pt x="3520" y="8019"/>
                  <a:pt x="3506" y="8005"/>
                  <a:pt x="3489" y="8002"/>
                </a:cubicBezTo>
                <a:cubicBezTo>
                  <a:pt x="3489" y="7373"/>
                  <a:pt x="3489" y="7373"/>
                  <a:pt x="3489" y="7373"/>
                </a:cubicBezTo>
                <a:cubicBezTo>
                  <a:pt x="4010" y="7673"/>
                  <a:pt x="4010" y="7673"/>
                  <a:pt x="4010" y="7673"/>
                </a:cubicBezTo>
                <a:cubicBezTo>
                  <a:pt x="4006" y="7681"/>
                  <a:pt x="4004" y="7690"/>
                  <a:pt x="4004" y="7700"/>
                </a:cubicBezTo>
                <a:cubicBezTo>
                  <a:pt x="4004" y="7731"/>
                  <a:pt x="4029" y="7757"/>
                  <a:pt x="4060" y="7758"/>
                </a:cubicBezTo>
                <a:cubicBezTo>
                  <a:pt x="4060" y="8363"/>
                  <a:pt x="4060" y="8363"/>
                  <a:pt x="4060" y="8363"/>
                </a:cubicBezTo>
                <a:lnTo>
                  <a:pt x="3517" y="8049"/>
                </a:lnTo>
                <a:close/>
                <a:moveTo>
                  <a:pt x="2912" y="8373"/>
                </a:moveTo>
                <a:cubicBezTo>
                  <a:pt x="3455" y="8058"/>
                  <a:pt x="3455" y="8058"/>
                  <a:pt x="3455" y="8058"/>
                </a:cubicBezTo>
                <a:cubicBezTo>
                  <a:pt x="3461" y="8067"/>
                  <a:pt x="3472" y="8073"/>
                  <a:pt x="3484" y="8073"/>
                </a:cubicBezTo>
                <a:cubicBezTo>
                  <a:pt x="3496" y="8073"/>
                  <a:pt x="3506" y="8067"/>
                  <a:pt x="3513" y="8058"/>
                </a:cubicBezTo>
                <a:cubicBezTo>
                  <a:pt x="4055" y="8371"/>
                  <a:pt x="4055" y="8371"/>
                  <a:pt x="4055" y="8371"/>
                </a:cubicBezTo>
                <a:cubicBezTo>
                  <a:pt x="3483" y="8703"/>
                  <a:pt x="3483" y="8703"/>
                  <a:pt x="3483" y="8703"/>
                </a:cubicBezTo>
                <a:lnTo>
                  <a:pt x="2912" y="8373"/>
                </a:lnTo>
                <a:close/>
                <a:moveTo>
                  <a:pt x="2906" y="7703"/>
                </a:moveTo>
                <a:cubicBezTo>
                  <a:pt x="3195" y="7536"/>
                  <a:pt x="3195" y="7536"/>
                  <a:pt x="3195" y="7536"/>
                </a:cubicBezTo>
                <a:cubicBezTo>
                  <a:pt x="3196" y="7536"/>
                  <a:pt x="3196" y="7536"/>
                  <a:pt x="3196" y="7536"/>
                </a:cubicBezTo>
                <a:cubicBezTo>
                  <a:pt x="3196" y="7536"/>
                  <a:pt x="3196" y="7536"/>
                  <a:pt x="3196" y="7536"/>
                </a:cubicBezTo>
                <a:cubicBezTo>
                  <a:pt x="3479" y="7372"/>
                  <a:pt x="3479" y="7372"/>
                  <a:pt x="3479" y="7372"/>
                </a:cubicBezTo>
                <a:cubicBezTo>
                  <a:pt x="3479" y="8002"/>
                  <a:pt x="3479" y="8002"/>
                  <a:pt x="3479" y="8002"/>
                </a:cubicBezTo>
                <a:cubicBezTo>
                  <a:pt x="3461" y="8005"/>
                  <a:pt x="3448" y="8019"/>
                  <a:pt x="3448" y="8037"/>
                </a:cubicBezTo>
                <a:cubicBezTo>
                  <a:pt x="3448" y="8042"/>
                  <a:pt x="3449" y="8046"/>
                  <a:pt x="3450" y="8049"/>
                </a:cubicBezTo>
                <a:cubicBezTo>
                  <a:pt x="2906" y="8365"/>
                  <a:pt x="2906" y="8365"/>
                  <a:pt x="2906" y="8365"/>
                </a:cubicBezTo>
                <a:lnTo>
                  <a:pt x="2906" y="7703"/>
                </a:lnTo>
                <a:close/>
                <a:moveTo>
                  <a:pt x="2616" y="8211"/>
                </a:moveTo>
                <a:cubicBezTo>
                  <a:pt x="2898" y="8374"/>
                  <a:pt x="2898" y="8374"/>
                  <a:pt x="2898" y="8374"/>
                </a:cubicBezTo>
                <a:cubicBezTo>
                  <a:pt x="2899" y="9037"/>
                  <a:pt x="2899" y="9037"/>
                  <a:pt x="2899" y="9037"/>
                </a:cubicBezTo>
                <a:cubicBezTo>
                  <a:pt x="2616" y="9200"/>
                  <a:pt x="2616" y="9200"/>
                  <a:pt x="2616" y="9200"/>
                </a:cubicBezTo>
                <a:lnTo>
                  <a:pt x="2616" y="8211"/>
                </a:lnTo>
                <a:close/>
                <a:moveTo>
                  <a:pt x="2616" y="7539"/>
                </a:moveTo>
                <a:cubicBezTo>
                  <a:pt x="2901" y="7703"/>
                  <a:pt x="2901" y="7703"/>
                  <a:pt x="2901" y="7703"/>
                </a:cubicBezTo>
                <a:cubicBezTo>
                  <a:pt x="2901" y="8365"/>
                  <a:pt x="2901" y="8365"/>
                  <a:pt x="2901" y="8365"/>
                </a:cubicBezTo>
                <a:cubicBezTo>
                  <a:pt x="2616" y="8200"/>
                  <a:pt x="2616" y="8200"/>
                  <a:pt x="2616" y="8200"/>
                </a:cubicBezTo>
                <a:lnTo>
                  <a:pt x="2616" y="7539"/>
                </a:lnTo>
                <a:close/>
                <a:moveTo>
                  <a:pt x="2616" y="7205"/>
                </a:moveTo>
                <a:cubicBezTo>
                  <a:pt x="2861" y="7063"/>
                  <a:pt x="2861" y="7063"/>
                  <a:pt x="2861" y="7063"/>
                </a:cubicBezTo>
                <a:cubicBezTo>
                  <a:pt x="2871" y="7077"/>
                  <a:pt x="2886" y="7085"/>
                  <a:pt x="2904" y="7085"/>
                </a:cubicBezTo>
                <a:cubicBezTo>
                  <a:pt x="2922" y="7085"/>
                  <a:pt x="2937" y="7077"/>
                  <a:pt x="2947" y="7063"/>
                </a:cubicBezTo>
                <a:cubicBezTo>
                  <a:pt x="3191" y="7203"/>
                  <a:pt x="3191" y="7203"/>
                  <a:pt x="3191" y="7203"/>
                </a:cubicBezTo>
                <a:cubicBezTo>
                  <a:pt x="3191" y="7533"/>
                  <a:pt x="3191" y="7533"/>
                  <a:pt x="3191" y="7533"/>
                </a:cubicBezTo>
                <a:cubicBezTo>
                  <a:pt x="2903" y="7699"/>
                  <a:pt x="2903" y="7699"/>
                  <a:pt x="2903" y="7699"/>
                </a:cubicBezTo>
                <a:cubicBezTo>
                  <a:pt x="2616" y="7533"/>
                  <a:pt x="2616" y="7533"/>
                  <a:pt x="2616" y="7533"/>
                </a:cubicBezTo>
                <a:lnTo>
                  <a:pt x="2616" y="7205"/>
                </a:lnTo>
                <a:close/>
                <a:moveTo>
                  <a:pt x="2616" y="6532"/>
                </a:moveTo>
                <a:cubicBezTo>
                  <a:pt x="2899" y="6368"/>
                  <a:pt x="2899" y="6368"/>
                  <a:pt x="2899" y="6368"/>
                </a:cubicBezTo>
                <a:cubicBezTo>
                  <a:pt x="2899" y="6979"/>
                  <a:pt x="2899" y="6979"/>
                  <a:pt x="2899" y="6979"/>
                </a:cubicBezTo>
                <a:cubicBezTo>
                  <a:pt x="2872" y="6981"/>
                  <a:pt x="2851" y="7004"/>
                  <a:pt x="2851" y="7032"/>
                </a:cubicBezTo>
                <a:cubicBezTo>
                  <a:pt x="2851" y="7040"/>
                  <a:pt x="2853" y="7048"/>
                  <a:pt x="2856" y="7055"/>
                </a:cubicBezTo>
                <a:cubicBezTo>
                  <a:pt x="2616" y="7194"/>
                  <a:pt x="2616" y="7194"/>
                  <a:pt x="2616" y="7194"/>
                </a:cubicBezTo>
                <a:lnTo>
                  <a:pt x="2616" y="6532"/>
                </a:lnTo>
                <a:close/>
                <a:moveTo>
                  <a:pt x="2613" y="6528"/>
                </a:moveTo>
                <a:cubicBezTo>
                  <a:pt x="2042" y="6198"/>
                  <a:pt x="2042" y="6198"/>
                  <a:pt x="2042" y="6198"/>
                </a:cubicBezTo>
                <a:cubicBezTo>
                  <a:pt x="2297" y="6050"/>
                  <a:pt x="2297" y="6050"/>
                  <a:pt x="2297" y="6050"/>
                </a:cubicBezTo>
                <a:cubicBezTo>
                  <a:pt x="2304" y="6058"/>
                  <a:pt x="2313" y="6063"/>
                  <a:pt x="2324" y="6063"/>
                </a:cubicBezTo>
                <a:cubicBezTo>
                  <a:pt x="2335" y="6063"/>
                  <a:pt x="2345" y="6058"/>
                  <a:pt x="2352" y="6050"/>
                </a:cubicBezTo>
                <a:cubicBezTo>
                  <a:pt x="2895" y="6365"/>
                  <a:pt x="2895" y="6365"/>
                  <a:pt x="2895" y="6365"/>
                </a:cubicBezTo>
                <a:lnTo>
                  <a:pt x="2613" y="6528"/>
                </a:lnTo>
                <a:close/>
                <a:moveTo>
                  <a:pt x="2324" y="8043"/>
                </a:moveTo>
                <a:cubicBezTo>
                  <a:pt x="2611" y="8208"/>
                  <a:pt x="2611" y="8208"/>
                  <a:pt x="2611" y="8208"/>
                </a:cubicBezTo>
                <a:cubicBezTo>
                  <a:pt x="2611" y="9203"/>
                  <a:pt x="2611" y="9203"/>
                  <a:pt x="2611" y="9203"/>
                </a:cubicBezTo>
                <a:cubicBezTo>
                  <a:pt x="2324" y="9368"/>
                  <a:pt x="2324" y="9368"/>
                  <a:pt x="2324" y="9368"/>
                </a:cubicBezTo>
                <a:cubicBezTo>
                  <a:pt x="1750" y="9036"/>
                  <a:pt x="1750" y="9036"/>
                  <a:pt x="1750" y="9036"/>
                </a:cubicBezTo>
                <a:cubicBezTo>
                  <a:pt x="1750" y="8375"/>
                  <a:pt x="1750" y="8375"/>
                  <a:pt x="1750" y="8375"/>
                </a:cubicBezTo>
                <a:lnTo>
                  <a:pt x="2324" y="8043"/>
                </a:lnTo>
                <a:close/>
                <a:moveTo>
                  <a:pt x="1750" y="6369"/>
                </a:moveTo>
                <a:cubicBezTo>
                  <a:pt x="2273" y="6672"/>
                  <a:pt x="2273" y="6672"/>
                  <a:pt x="2273" y="6672"/>
                </a:cubicBezTo>
                <a:cubicBezTo>
                  <a:pt x="2269" y="6680"/>
                  <a:pt x="2266" y="6689"/>
                  <a:pt x="2266" y="6699"/>
                </a:cubicBezTo>
                <a:cubicBezTo>
                  <a:pt x="2266" y="6730"/>
                  <a:pt x="2291" y="6755"/>
                  <a:pt x="2321" y="6757"/>
                </a:cubicBezTo>
                <a:cubicBezTo>
                  <a:pt x="2321" y="7360"/>
                  <a:pt x="2321" y="7360"/>
                  <a:pt x="2321" y="7360"/>
                </a:cubicBezTo>
                <a:cubicBezTo>
                  <a:pt x="1750" y="7030"/>
                  <a:pt x="1750" y="7030"/>
                  <a:pt x="1750" y="7030"/>
                </a:cubicBezTo>
                <a:lnTo>
                  <a:pt x="1750" y="6369"/>
                </a:lnTo>
                <a:close/>
                <a:moveTo>
                  <a:pt x="1746" y="5697"/>
                </a:moveTo>
                <a:cubicBezTo>
                  <a:pt x="2319" y="5364"/>
                  <a:pt x="2319" y="5364"/>
                  <a:pt x="2319" y="5364"/>
                </a:cubicBezTo>
                <a:cubicBezTo>
                  <a:pt x="2319" y="5695"/>
                  <a:pt x="2319" y="5695"/>
                  <a:pt x="2319" y="5695"/>
                </a:cubicBezTo>
                <a:cubicBezTo>
                  <a:pt x="2031" y="5859"/>
                  <a:pt x="2031" y="5859"/>
                  <a:pt x="2031" y="5859"/>
                </a:cubicBezTo>
                <a:cubicBezTo>
                  <a:pt x="2031" y="5861"/>
                  <a:pt x="2031" y="5861"/>
                  <a:pt x="2031" y="5861"/>
                </a:cubicBezTo>
                <a:cubicBezTo>
                  <a:pt x="2032" y="6192"/>
                  <a:pt x="2032" y="6192"/>
                  <a:pt x="2032" y="6192"/>
                </a:cubicBezTo>
                <a:cubicBezTo>
                  <a:pt x="1746" y="6358"/>
                  <a:pt x="1746" y="6358"/>
                  <a:pt x="1746" y="6358"/>
                </a:cubicBezTo>
                <a:lnTo>
                  <a:pt x="1746" y="5697"/>
                </a:lnTo>
                <a:close/>
                <a:moveTo>
                  <a:pt x="1744" y="5693"/>
                </a:moveTo>
                <a:cubicBezTo>
                  <a:pt x="1459" y="5529"/>
                  <a:pt x="1459" y="5529"/>
                  <a:pt x="1459" y="5529"/>
                </a:cubicBezTo>
                <a:cubicBezTo>
                  <a:pt x="2030" y="5196"/>
                  <a:pt x="2030" y="5196"/>
                  <a:pt x="2030" y="5196"/>
                </a:cubicBezTo>
                <a:cubicBezTo>
                  <a:pt x="2315" y="5361"/>
                  <a:pt x="2315" y="5361"/>
                  <a:pt x="2315" y="5361"/>
                </a:cubicBezTo>
                <a:lnTo>
                  <a:pt x="1744" y="5693"/>
                </a:lnTo>
                <a:close/>
                <a:moveTo>
                  <a:pt x="1458" y="6204"/>
                </a:moveTo>
                <a:cubicBezTo>
                  <a:pt x="1740" y="6367"/>
                  <a:pt x="1740" y="6367"/>
                  <a:pt x="1740" y="6367"/>
                </a:cubicBezTo>
                <a:cubicBezTo>
                  <a:pt x="1740" y="7030"/>
                  <a:pt x="1740" y="7030"/>
                  <a:pt x="1740" y="7030"/>
                </a:cubicBezTo>
                <a:cubicBezTo>
                  <a:pt x="1461" y="7191"/>
                  <a:pt x="1461" y="7191"/>
                  <a:pt x="1461" y="7191"/>
                </a:cubicBezTo>
                <a:lnTo>
                  <a:pt x="1458" y="6204"/>
                </a:lnTo>
                <a:close/>
                <a:moveTo>
                  <a:pt x="1456" y="5533"/>
                </a:moveTo>
                <a:cubicBezTo>
                  <a:pt x="1741" y="5697"/>
                  <a:pt x="1741" y="5697"/>
                  <a:pt x="1741" y="5697"/>
                </a:cubicBezTo>
                <a:cubicBezTo>
                  <a:pt x="1741" y="6357"/>
                  <a:pt x="1741" y="6357"/>
                  <a:pt x="1741" y="6357"/>
                </a:cubicBezTo>
                <a:cubicBezTo>
                  <a:pt x="1458" y="6193"/>
                  <a:pt x="1458" y="6193"/>
                  <a:pt x="1458" y="6193"/>
                </a:cubicBezTo>
                <a:lnTo>
                  <a:pt x="1456" y="5533"/>
                </a:lnTo>
                <a:close/>
                <a:moveTo>
                  <a:pt x="1165" y="6035"/>
                </a:moveTo>
                <a:cubicBezTo>
                  <a:pt x="1453" y="6202"/>
                  <a:pt x="1453" y="6202"/>
                  <a:pt x="1453" y="6202"/>
                </a:cubicBezTo>
                <a:cubicBezTo>
                  <a:pt x="1456" y="7194"/>
                  <a:pt x="1456" y="7194"/>
                  <a:pt x="1456" y="7194"/>
                </a:cubicBezTo>
                <a:cubicBezTo>
                  <a:pt x="1165" y="7363"/>
                  <a:pt x="1165" y="7363"/>
                  <a:pt x="1165" y="7363"/>
                </a:cubicBezTo>
                <a:cubicBezTo>
                  <a:pt x="590" y="7031"/>
                  <a:pt x="590" y="7031"/>
                  <a:pt x="590" y="7031"/>
                </a:cubicBezTo>
                <a:cubicBezTo>
                  <a:pt x="590" y="6366"/>
                  <a:pt x="590" y="6366"/>
                  <a:pt x="590" y="6366"/>
                </a:cubicBezTo>
                <a:lnTo>
                  <a:pt x="1165" y="6035"/>
                </a:lnTo>
                <a:close/>
                <a:moveTo>
                  <a:pt x="875" y="5189"/>
                </a:moveTo>
                <a:cubicBezTo>
                  <a:pt x="878" y="4529"/>
                  <a:pt x="878" y="4529"/>
                  <a:pt x="878" y="4529"/>
                </a:cubicBezTo>
                <a:cubicBezTo>
                  <a:pt x="1113" y="4665"/>
                  <a:pt x="1113" y="4665"/>
                  <a:pt x="1113" y="4665"/>
                </a:cubicBezTo>
                <a:cubicBezTo>
                  <a:pt x="1109" y="4673"/>
                  <a:pt x="1107" y="4682"/>
                  <a:pt x="1107" y="4691"/>
                </a:cubicBezTo>
                <a:cubicBezTo>
                  <a:pt x="1107" y="4722"/>
                  <a:pt x="1131" y="4747"/>
                  <a:pt x="1162" y="4749"/>
                </a:cubicBezTo>
                <a:cubicBezTo>
                  <a:pt x="1162" y="5354"/>
                  <a:pt x="1162" y="5354"/>
                  <a:pt x="1162" y="5354"/>
                </a:cubicBezTo>
                <a:lnTo>
                  <a:pt x="875" y="5189"/>
                </a:lnTo>
                <a:close/>
                <a:moveTo>
                  <a:pt x="873" y="4521"/>
                </a:moveTo>
                <a:cubicBezTo>
                  <a:pt x="592" y="4359"/>
                  <a:pt x="592" y="4359"/>
                  <a:pt x="592" y="4359"/>
                </a:cubicBezTo>
                <a:cubicBezTo>
                  <a:pt x="1165" y="4029"/>
                  <a:pt x="1165" y="4029"/>
                  <a:pt x="1165" y="4029"/>
                </a:cubicBezTo>
                <a:cubicBezTo>
                  <a:pt x="1444" y="4190"/>
                  <a:pt x="1444" y="4190"/>
                  <a:pt x="1444" y="4190"/>
                </a:cubicBezTo>
                <a:lnTo>
                  <a:pt x="873" y="4521"/>
                </a:lnTo>
                <a:close/>
                <a:moveTo>
                  <a:pt x="590" y="4364"/>
                </a:moveTo>
                <a:cubicBezTo>
                  <a:pt x="873" y="4527"/>
                  <a:pt x="873" y="4527"/>
                  <a:pt x="873" y="4527"/>
                </a:cubicBezTo>
                <a:cubicBezTo>
                  <a:pt x="870" y="5186"/>
                  <a:pt x="870" y="5186"/>
                  <a:pt x="870" y="5186"/>
                </a:cubicBezTo>
                <a:cubicBezTo>
                  <a:pt x="590" y="5025"/>
                  <a:pt x="590" y="5025"/>
                  <a:pt x="590" y="5025"/>
                </a:cubicBezTo>
                <a:lnTo>
                  <a:pt x="590" y="4364"/>
                </a:lnTo>
                <a:close/>
                <a:moveTo>
                  <a:pt x="586" y="3690"/>
                </a:moveTo>
                <a:cubicBezTo>
                  <a:pt x="1159" y="3359"/>
                  <a:pt x="1159" y="3359"/>
                  <a:pt x="1159" y="3359"/>
                </a:cubicBezTo>
                <a:cubicBezTo>
                  <a:pt x="1160" y="4021"/>
                  <a:pt x="1160" y="4021"/>
                  <a:pt x="1160" y="4021"/>
                </a:cubicBezTo>
                <a:cubicBezTo>
                  <a:pt x="587" y="4351"/>
                  <a:pt x="587" y="4351"/>
                  <a:pt x="587" y="4351"/>
                </a:cubicBezTo>
                <a:lnTo>
                  <a:pt x="586" y="3690"/>
                </a:lnTo>
                <a:close/>
                <a:moveTo>
                  <a:pt x="10" y="3357"/>
                </a:moveTo>
                <a:cubicBezTo>
                  <a:pt x="584" y="3025"/>
                  <a:pt x="584" y="3025"/>
                  <a:pt x="584" y="3025"/>
                </a:cubicBezTo>
                <a:cubicBezTo>
                  <a:pt x="1156" y="3355"/>
                  <a:pt x="1156" y="3355"/>
                  <a:pt x="1156" y="3355"/>
                </a:cubicBezTo>
                <a:cubicBezTo>
                  <a:pt x="581" y="3687"/>
                  <a:pt x="581" y="3687"/>
                  <a:pt x="581" y="3687"/>
                </a:cubicBezTo>
                <a:cubicBezTo>
                  <a:pt x="581" y="3689"/>
                  <a:pt x="581" y="3689"/>
                  <a:pt x="581" y="3689"/>
                </a:cubicBezTo>
                <a:cubicBezTo>
                  <a:pt x="582" y="4350"/>
                  <a:pt x="582" y="4350"/>
                  <a:pt x="582" y="4350"/>
                </a:cubicBezTo>
                <a:cubicBezTo>
                  <a:pt x="11" y="4021"/>
                  <a:pt x="11" y="4021"/>
                  <a:pt x="11" y="4021"/>
                </a:cubicBezTo>
                <a:lnTo>
                  <a:pt x="10" y="3357"/>
                </a:lnTo>
                <a:close/>
              </a:path>
            </a:pathLst>
          </a:custGeom>
          <a:solidFill>
            <a:schemeClr val="bg1">
              <a:lumMod val="85000"/>
              <a:alpha val="50000"/>
            </a:schemeClr>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pic>
        <p:nvPicPr>
          <p:cNvPr id="27" name="Picture 26" descr="A blue and white gradient&#10;&#10;Description automatically generated">
            <a:extLst>
              <a:ext uri="{FF2B5EF4-FFF2-40B4-BE49-F238E27FC236}">
                <a16:creationId xmlns:a16="http://schemas.microsoft.com/office/drawing/2014/main" id="{F8ECF2B1-3548-48CE-CC8A-B09049E4D98A}"/>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flipH="1">
            <a:off x="0" y="1"/>
            <a:ext cx="5346700" cy="998538"/>
          </a:xfrm>
          <a:prstGeom prst="rect">
            <a:avLst/>
          </a:prstGeom>
        </p:spPr>
      </p:pic>
      <p:grpSp>
        <p:nvGrpSpPr>
          <p:cNvPr id="28" name="Group 27">
            <a:extLst>
              <a:ext uri="{FF2B5EF4-FFF2-40B4-BE49-F238E27FC236}">
                <a16:creationId xmlns:a16="http://schemas.microsoft.com/office/drawing/2014/main" id="{B10DC56B-1D02-E382-3904-7C32731C36AA}"/>
              </a:ext>
            </a:extLst>
          </p:cNvPr>
          <p:cNvGrpSpPr/>
          <p:nvPr/>
        </p:nvGrpSpPr>
        <p:grpSpPr>
          <a:xfrm rot="10335125">
            <a:off x="-2600670" y="-2819602"/>
            <a:ext cx="14849352" cy="9941862"/>
            <a:chOff x="6249468" y="-1100935"/>
            <a:chExt cx="8072278" cy="5404509"/>
          </a:xfrm>
          <a:solidFill>
            <a:schemeClr val="bg1">
              <a:alpha val="29000"/>
            </a:schemeClr>
          </a:solidFill>
        </p:grpSpPr>
        <p:sp>
          <p:nvSpPr>
            <p:cNvPr id="29" name="Freeform 3214">
              <a:extLst>
                <a:ext uri="{FF2B5EF4-FFF2-40B4-BE49-F238E27FC236}">
                  <a16:creationId xmlns:a16="http://schemas.microsoft.com/office/drawing/2014/main" id="{A269D130-D7A5-61A8-0E43-09805E712842}"/>
                </a:ext>
              </a:extLst>
            </p:cNvPr>
            <p:cNvSpPr>
              <a:spLocks noEditPoints="1"/>
            </p:cNvSpPr>
            <p:nvPr/>
          </p:nvSpPr>
          <p:spPr bwMode="auto">
            <a:xfrm>
              <a:off x="6903306" y="-223633"/>
              <a:ext cx="7399129" cy="4494102"/>
            </a:xfrm>
            <a:custGeom>
              <a:avLst/>
              <a:gdLst>
                <a:gd name="T0" fmla="*/ 783 w 1129"/>
                <a:gd name="T1" fmla="*/ 686 h 686"/>
                <a:gd name="T2" fmla="*/ 940 w 1129"/>
                <a:gd name="T3" fmla="*/ 678 h 686"/>
                <a:gd name="T4" fmla="*/ 1052 w 1129"/>
                <a:gd name="T5" fmla="*/ 609 h 686"/>
                <a:gd name="T6" fmla="*/ 1079 w 1129"/>
                <a:gd name="T7" fmla="*/ 599 h 686"/>
                <a:gd name="T8" fmla="*/ 885 w 1129"/>
                <a:gd name="T9" fmla="*/ 625 h 686"/>
                <a:gd name="T10" fmla="*/ 866 w 1129"/>
                <a:gd name="T11" fmla="*/ 588 h 686"/>
                <a:gd name="T12" fmla="*/ 869 w 1129"/>
                <a:gd name="T13" fmla="*/ 587 h 686"/>
                <a:gd name="T14" fmla="*/ 1077 w 1129"/>
                <a:gd name="T15" fmla="*/ 596 h 686"/>
                <a:gd name="T16" fmla="*/ 742 w 1129"/>
                <a:gd name="T17" fmla="*/ 586 h 686"/>
                <a:gd name="T18" fmla="*/ 745 w 1129"/>
                <a:gd name="T19" fmla="*/ 590 h 686"/>
                <a:gd name="T20" fmla="*/ 804 w 1129"/>
                <a:gd name="T21" fmla="*/ 621 h 686"/>
                <a:gd name="T22" fmla="*/ 786 w 1129"/>
                <a:gd name="T23" fmla="*/ 535 h 686"/>
                <a:gd name="T24" fmla="*/ 987 w 1129"/>
                <a:gd name="T25" fmla="*/ 585 h 686"/>
                <a:gd name="T26" fmla="*/ 1007 w 1129"/>
                <a:gd name="T27" fmla="*/ 622 h 686"/>
                <a:gd name="T28" fmla="*/ 1076 w 1129"/>
                <a:gd name="T29" fmla="*/ 597 h 686"/>
                <a:gd name="T30" fmla="*/ 1035 w 1129"/>
                <a:gd name="T31" fmla="*/ 567 h 686"/>
                <a:gd name="T32" fmla="*/ 1036 w 1129"/>
                <a:gd name="T33" fmla="*/ 563 h 686"/>
                <a:gd name="T34" fmla="*/ 674 w 1129"/>
                <a:gd name="T35" fmla="*/ 487 h 686"/>
                <a:gd name="T36" fmla="*/ 695 w 1129"/>
                <a:gd name="T37" fmla="*/ 508 h 686"/>
                <a:gd name="T38" fmla="*/ 674 w 1129"/>
                <a:gd name="T39" fmla="*/ 488 h 686"/>
                <a:gd name="T40" fmla="*/ 733 w 1129"/>
                <a:gd name="T41" fmla="*/ 544 h 686"/>
                <a:gd name="T42" fmla="*/ 757 w 1129"/>
                <a:gd name="T43" fmla="*/ 540 h 686"/>
                <a:gd name="T44" fmla="*/ 761 w 1129"/>
                <a:gd name="T45" fmla="*/ 461 h 686"/>
                <a:gd name="T46" fmla="*/ 605 w 1129"/>
                <a:gd name="T47" fmla="*/ 444 h 686"/>
                <a:gd name="T48" fmla="*/ 487 w 1129"/>
                <a:gd name="T49" fmla="*/ 412 h 686"/>
                <a:gd name="T50" fmla="*/ 671 w 1129"/>
                <a:gd name="T51" fmla="*/ 485 h 686"/>
                <a:gd name="T52" fmla="*/ 418 w 1129"/>
                <a:gd name="T53" fmla="*/ 441 h 686"/>
                <a:gd name="T54" fmla="*/ 484 w 1129"/>
                <a:gd name="T55" fmla="*/ 412 h 686"/>
                <a:gd name="T56" fmla="*/ 552 w 1129"/>
                <a:gd name="T57" fmla="*/ 382 h 686"/>
                <a:gd name="T58" fmla="*/ 600 w 1129"/>
                <a:gd name="T59" fmla="*/ 439 h 686"/>
                <a:gd name="T60" fmla="*/ 616 w 1129"/>
                <a:gd name="T61" fmla="*/ 398 h 686"/>
                <a:gd name="T62" fmla="*/ 360 w 1129"/>
                <a:gd name="T63" fmla="*/ 323 h 686"/>
                <a:gd name="T64" fmla="*/ 359 w 1129"/>
                <a:gd name="T65" fmla="*/ 324 h 686"/>
                <a:gd name="T66" fmla="*/ 266 w 1129"/>
                <a:gd name="T67" fmla="*/ 311 h 686"/>
                <a:gd name="T68" fmla="*/ 346 w 1129"/>
                <a:gd name="T69" fmla="*/ 294 h 686"/>
                <a:gd name="T70" fmla="*/ 327 w 1129"/>
                <a:gd name="T71" fmla="*/ 291 h 686"/>
                <a:gd name="T72" fmla="*/ 327 w 1129"/>
                <a:gd name="T73" fmla="*/ 315 h 686"/>
                <a:gd name="T74" fmla="*/ 355 w 1129"/>
                <a:gd name="T75" fmla="*/ 282 h 686"/>
                <a:gd name="T76" fmla="*/ 308 w 1129"/>
                <a:gd name="T77" fmla="*/ 227 h 686"/>
                <a:gd name="T78" fmla="*/ 335 w 1129"/>
                <a:gd name="T79" fmla="*/ 204 h 686"/>
                <a:gd name="T80" fmla="*/ 363 w 1129"/>
                <a:gd name="T81" fmla="*/ 191 h 686"/>
                <a:gd name="T82" fmla="*/ 374 w 1129"/>
                <a:gd name="T83" fmla="*/ 174 h 686"/>
                <a:gd name="T84" fmla="*/ 53 w 1129"/>
                <a:gd name="T85" fmla="*/ 170 h 686"/>
                <a:gd name="T86" fmla="*/ 302 w 1129"/>
                <a:gd name="T87" fmla="*/ 160 h 686"/>
                <a:gd name="T88" fmla="*/ 320 w 1129"/>
                <a:gd name="T89" fmla="*/ 181 h 686"/>
                <a:gd name="T90" fmla="*/ 293 w 1129"/>
                <a:gd name="T91" fmla="*/ 146 h 686"/>
                <a:gd name="T92" fmla="*/ 220 w 1129"/>
                <a:gd name="T93" fmla="*/ 150 h 686"/>
                <a:gd name="T94" fmla="*/ 339 w 1129"/>
                <a:gd name="T95" fmla="*/ 97 h 686"/>
                <a:gd name="T96" fmla="*/ 264 w 1129"/>
                <a:gd name="T97" fmla="*/ 131 h 686"/>
                <a:gd name="T98" fmla="*/ 114 w 1129"/>
                <a:gd name="T99" fmla="*/ 109 h 686"/>
                <a:gd name="T100" fmla="*/ 216 w 1129"/>
                <a:gd name="T101" fmla="*/ 106 h 686"/>
                <a:gd name="T102" fmla="*/ 371 w 1129"/>
                <a:gd name="T103" fmla="*/ 65 h 686"/>
                <a:gd name="T104" fmla="*/ 327 w 1129"/>
                <a:gd name="T105" fmla="*/ 162 h 686"/>
                <a:gd name="T106" fmla="*/ 371 w 1129"/>
                <a:gd name="T107" fmla="*/ 65 h 686"/>
                <a:gd name="T108" fmla="*/ 94 w 1129"/>
                <a:gd name="T109" fmla="*/ 88 h 686"/>
                <a:gd name="T110" fmla="*/ 34 w 1129"/>
                <a:gd name="T111" fmla="*/ 59 h 686"/>
                <a:gd name="T112" fmla="*/ 59 w 1129"/>
                <a:gd name="T113" fmla="*/ 103 h 686"/>
                <a:gd name="T114" fmla="*/ 110 w 1129"/>
                <a:gd name="T115" fmla="*/ 89 h 686"/>
                <a:gd name="T116" fmla="*/ 107 w 1129"/>
                <a:gd name="T117" fmla="*/ 63 h 686"/>
                <a:gd name="T118" fmla="*/ 193 w 1129"/>
                <a:gd name="T119" fmla="*/ 40 h 686"/>
                <a:gd name="T120" fmla="*/ 35 w 1129"/>
                <a:gd name="T121" fmla="*/ 22 h 686"/>
                <a:gd name="T122" fmla="*/ 33 w 1129"/>
                <a:gd name="T123" fmla="*/ 18 h 6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29" h="686">
                  <a:moveTo>
                    <a:pt x="1093" y="634"/>
                  </a:moveTo>
                  <a:cubicBezTo>
                    <a:pt x="1093" y="634"/>
                    <a:pt x="1093" y="634"/>
                    <a:pt x="1093" y="634"/>
                  </a:cubicBezTo>
                  <a:cubicBezTo>
                    <a:pt x="1128" y="638"/>
                    <a:pt x="1128" y="638"/>
                    <a:pt x="1128" y="638"/>
                  </a:cubicBezTo>
                  <a:cubicBezTo>
                    <a:pt x="1128" y="638"/>
                    <a:pt x="1128" y="637"/>
                    <a:pt x="1128" y="637"/>
                  </a:cubicBezTo>
                  <a:cubicBezTo>
                    <a:pt x="1128" y="637"/>
                    <a:pt x="1128" y="637"/>
                    <a:pt x="1128" y="637"/>
                  </a:cubicBezTo>
                  <a:cubicBezTo>
                    <a:pt x="1093" y="634"/>
                    <a:pt x="1093" y="634"/>
                    <a:pt x="1093" y="634"/>
                  </a:cubicBezTo>
                  <a:moveTo>
                    <a:pt x="889" y="631"/>
                  </a:moveTo>
                  <a:cubicBezTo>
                    <a:pt x="889" y="631"/>
                    <a:pt x="889" y="631"/>
                    <a:pt x="889" y="631"/>
                  </a:cubicBezTo>
                  <a:cubicBezTo>
                    <a:pt x="937" y="678"/>
                    <a:pt x="937" y="678"/>
                    <a:pt x="937" y="678"/>
                  </a:cubicBezTo>
                  <a:cubicBezTo>
                    <a:pt x="937" y="678"/>
                    <a:pt x="937" y="678"/>
                    <a:pt x="937" y="678"/>
                  </a:cubicBezTo>
                  <a:cubicBezTo>
                    <a:pt x="889" y="631"/>
                    <a:pt x="889" y="631"/>
                    <a:pt x="889" y="631"/>
                  </a:cubicBezTo>
                  <a:moveTo>
                    <a:pt x="805" y="624"/>
                  </a:moveTo>
                  <a:cubicBezTo>
                    <a:pt x="783" y="686"/>
                    <a:pt x="783" y="686"/>
                    <a:pt x="783" y="686"/>
                  </a:cubicBezTo>
                  <a:cubicBezTo>
                    <a:pt x="783" y="686"/>
                    <a:pt x="783" y="686"/>
                    <a:pt x="783" y="686"/>
                  </a:cubicBezTo>
                  <a:cubicBezTo>
                    <a:pt x="806" y="624"/>
                    <a:pt x="806" y="624"/>
                    <a:pt x="806" y="624"/>
                  </a:cubicBezTo>
                  <a:cubicBezTo>
                    <a:pt x="805" y="624"/>
                    <a:pt x="805" y="624"/>
                    <a:pt x="805" y="624"/>
                  </a:cubicBezTo>
                  <a:moveTo>
                    <a:pt x="768" y="622"/>
                  </a:moveTo>
                  <a:cubicBezTo>
                    <a:pt x="768" y="622"/>
                    <a:pt x="768" y="622"/>
                    <a:pt x="768" y="622"/>
                  </a:cubicBezTo>
                  <a:cubicBezTo>
                    <a:pt x="781" y="686"/>
                    <a:pt x="781" y="686"/>
                    <a:pt x="781" y="686"/>
                  </a:cubicBezTo>
                  <a:cubicBezTo>
                    <a:pt x="781" y="685"/>
                    <a:pt x="781" y="685"/>
                    <a:pt x="782" y="685"/>
                  </a:cubicBezTo>
                  <a:cubicBezTo>
                    <a:pt x="768" y="622"/>
                    <a:pt x="768" y="622"/>
                    <a:pt x="768" y="622"/>
                  </a:cubicBezTo>
                  <a:moveTo>
                    <a:pt x="770" y="620"/>
                  </a:moveTo>
                  <a:cubicBezTo>
                    <a:pt x="770" y="620"/>
                    <a:pt x="770" y="620"/>
                    <a:pt x="770" y="620"/>
                  </a:cubicBezTo>
                  <a:cubicBezTo>
                    <a:pt x="804" y="622"/>
                    <a:pt x="804" y="622"/>
                    <a:pt x="804" y="622"/>
                  </a:cubicBezTo>
                  <a:cubicBezTo>
                    <a:pt x="804" y="622"/>
                    <a:pt x="804" y="622"/>
                    <a:pt x="804" y="621"/>
                  </a:cubicBezTo>
                  <a:cubicBezTo>
                    <a:pt x="770" y="620"/>
                    <a:pt x="770" y="620"/>
                    <a:pt x="770" y="620"/>
                  </a:cubicBezTo>
                  <a:moveTo>
                    <a:pt x="968" y="613"/>
                  </a:moveTo>
                  <a:cubicBezTo>
                    <a:pt x="940" y="678"/>
                    <a:pt x="940" y="678"/>
                    <a:pt x="940" y="678"/>
                  </a:cubicBezTo>
                  <a:cubicBezTo>
                    <a:pt x="940" y="678"/>
                    <a:pt x="940" y="678"/>
                    <a:pt x="940" y="678"/>
                  </a:cubicBezTo>
                  <a:cubicBezTo>
                    <a:pt x="968" y="613"/>
                    <a:pt x="968" y="613"/>
                    <a:pt x="968" y="613"/>
                  </a:cubicBezTo>
                  <a:cubicBezTo>
                    <a:pt x="968" y="613"/>
                    <a:pt x="968" y="613"/>
                    <a:pt x="968" y="613"/>
                  </a:cubicBezTo>
                  <a:moveTo>
                    <a:pt x="967" y="611"/>
                  </a:moveTo>
                  <a:cubicBezTo>
                    <a:pt x="890" y="628"/>
                    <a:pt x="890" y="628"/>
                    <a:pt x="890" y="628"/>
                  </a:cubicBezTo>
                  <a:cubicBezTo>
                    <a:pt x="890" y="628"/>
                    <a:pt x="890" y="628"/>
                    <a:pt x="890" y="628"/>
                  </a:cubicBezTo>
                  <a:cubicBezTo>
                    <a:pt x="967" y="612"/>
                    <a:pt x="967" y="612"/>
                    <a:pt x="967" y="612"/>
                  </a:cubicBezTo>
                  <a:cubicBezTo>
                    <a:pt x="967" y="612"/>
                    <a:pt x="967" y="612"/>
                    <a:pt x="967" y="611"/>
                  </a:cubicBezTo>
                  <a:moveTo>
                    <a:pt x="1056" y="609"/>
                  </a:moveTo>
                  <a:cubicBezTo>
                    <a:pt x="1056" y="610"/>
                    <a:pt x="1055" y="610"/>
                    <a:pt x="1055" y="610"/>
                  </a:cubicBezTo>
                  <a:cubicBezTo>
                    <a:pt x="1088" y="632"/>
                    <a:pt x="1088" y="632"/>
                    <a:pt x="1088" y="632"/>
                  </a:cubicBezTo>
                  <a:cubicBezTo>
                    <a:pt x="1088" y="632"/>
                    <a:pt x="1088" y="632"/>
                    <a:pt x="1088" y="632"/>
                  </a:cubicBezTo>
                  <a:cubicBezTo>
                    <a:pt x="1056" y="609"/>
                    <a:pt x="1056" y="609"/>
                    <a:pt x="1056" y="609"/>
                  </a:cubicBezTo>
                  <a:moveTo>
                    <a:pt x="1052" y="609"/>
                  </a:moveTo>
                  <a:cubicBezTo>
                    <a:pt x="1009" y="624"/>
                    <a:pt x="1009" y="624"/>
                    <a:pt x="1009" y="624"/>
                  </a:cubicBezTo>
                  <a:cubicBezTo>
                    <a:pt x="1010" y="624"/>
                    <a:pt x="1010" y="624"/>
                    <a:pt x="1010" y="624"/>
                  </a:cubicBezTo>
                  <a:cubicBezTo>
                    <a:pt x="1052" y="609"/>
                    <a:pt x="1052" y="609"/>
                    <a:pt x="1052" y="609"/>
                  </a:cubicBezTo>
                  <a:cubicBezTo>
                    <a:pt x="1052" y="609"/>
                    <a:pt x="1052" y="609"/>
                    <a:pt x="1052" y="609"/>
                  </a:cubicBezTo>
                  <a:moveTo>
                    <a:pt x="1078" y="600"/>
                  </a:moveTo>
                  <a:cubicBezTo>
                    <a:pt x="1078" y="600"/>
                    <a:pt x="1077" y="600"/>
                    <a:pt x="1077" y="600"/>
                  </a:cubicBezTo>
                  <a:cubicBezTo>
                    <a:pt x="1089" y="631"/>
                    <a:pt x="1089" y="631"/>
                    <a:pt x="1089" y="631"/>
                  </a:cubicBezTo>
                  <a:cubicBezTo>
                    <a:pt x="1089" y="631"/>
                    <a:pt x="1089" y="631"/>
                    <a:pt x="1089" y="631"/>
                  </a:cubicBezTo>
                  <a:cubicBezTo>
                    <a:pt x="1078" y="600"/>
                    <a:pt x="1078" y="600"/>
                    <a:pt x="1078" y="600"/>
                  </a:cubicBezTo>
                  <a:moveTo>
                    <a:pt x="1079" y="599"/>
                  </a:moveTo>
                  <a:cubicBezTo>
                    <a:pt x="1079" y="599"/>
                    <a:pt x="1078" y="599"/>
                    <a:pt x="1078" y="600"/>
                  </a:cubicBezTo>
                  <a:cubicBezTo>
                    <a:pt x="1128" y="637"/>
                    <a:pt x="1128" y="637"/>
                    <a:pt x="1128" y="637"/>
                  </a:cubicBezTo>
                  <a:cubicBezTo>
                    <a:pt x="1128" y="637"/>
                    <a:pt x="1128" y="636"/>
                    <a:pt x="1129" y="636"/>
                  </a:cubicBezTo>
                  <a:cubicBezTo>
                    <a:pt x="1079" y="599"/>
                    <a:pt x="1079" y="599"/>
                    <a:pt x="1079" y="599"/>
                  </a:cubicBezTo>
                  <a:moveTo>
                    <a:pt x="1075" y="599"/>
                  </a:moveTo>
                  <a:cubicBezTo>
                    <a:pt x="1056" y="608"/>
                    <a:pt x="1056" y="608"/>
                    <a:pt x="1056" y="608"/>
                  </a:cubicBezTo>
                  <a:cubicBezTo>
                    <a:pt x="1056" y="608"/>
                    <a:pt x="1056" y="608"/>
                    <a:pt x="1056" y="608"/>
                  </a:cubicBezTo>
                  <a:cubicBezTo>
                    <a:pt x="1075" y="599"/>
                    <a:pt x="1075" y="599"/>
                    <a:pt x="1075" y="599"/>
                  </a:cubicBezTo>
                  <a:cubicBezTo>
                    <a:pt x="1075" y="599"/>
                    <a:pt x="1075" y="599"/>
                    <a:pt x="1075" y="599"/>
                  </a:cubicBezTo>
                  <a:moveTo>
                    <a:pt x="744" y="591"/>
                  </a:moveTo>
                  <a:cubicBezTo>
                    <a:pt x="744" y="591"/>
                    <a:pt x="744" y="591"/>
                    <a:pt x="744" y="591"/>
                  </a:cubicBezTo>
                  <a:cubicBezTo>
                    <a:pt x="766" y="618"/>
                    <a:pt x="766" y="618"/>
                    <a:pt x="766" y="618"/>
                  </a:cubicBezTo>
                  <a:cubicBezTo>
                    <a:pt x="766" y="618"/>
                    <a:pt x="766" y="618"/>
                    <a:pt x="767" y="618"/>
                  </a:cubicBezTo>
                  <a:cubicBezTo>
                    <a:pt x="767" y="618"/>
                    <a:pt x="767" y="618"/>
                    <a:pt x="767" y="618"/>
                  </a:cubicBezTo>
                  <a:cubicBezTo>
                    <a:pt x="744" y="591"/>
                    <a:pt x="744" y="591"/>
                    <a:pt x="744" y="591"/>
                  </a:cubicBezTo>
                  <a:moveTo>
                    <a:pt x="868" y="588"/>
                  </a:moveTo>
                  <a:cubicBezTo>
                    <a:pt x="868" y="588"/>
                    <a:pt x="868" y="589"/>
                    <a:pt x="868" y="589"/>
                  </a:cubicBezTo>
                  <a:cubicBezTo>
                    <a:pt x="885" y="625"/>
                    <a:pt x="885" y="625"/>
                    <a:pt x="885" y="625"/>
                  </a:cubicBezTo>
                  <a:cubicBezTo>
                    <a:pt x="885" y="625"/>
                    <a:pt x="885" y="625"/>
                    <a:pt x="885" y="625"/>
                  </a:cubicBezTo>
                  <a:cubicBezTo>
                    <a:pt x="868" y="588"/>
                    <a:pt x="868" y="588"/>
                    <a:pt x="868" y="588"/>
                  </a:cubicBezTo>
                  <a:moveTo>
                    <a:pt x="866" y="588"/>
                  </a:moveTo>
                  <a:cubicBezTo>
                    <a:pt x="836" y="624"/>
                    <a:pt x="836" y="624"/>
                    <a:pt x="836" y="624"/>
                  </a:cubicBezTo>
                  <a:cubicBezTo>
                    <a:pt x="809" y="622"/>
                    <a:pt x="809" y="622"/>
                    <a:pt x="809" y="622"/>
                  </a:cubicBezTo>
                  <a:cubicBezTo>
                    <a:pt x="809" y="622"/>
                    <a:pt x="809" y="622"/>
                    <a:pt x="809" y="622"/>
                  </a:cubicBezTo>
                  <a:cubicBezTo>
                    <a:pt x="835" y="624"/>
                    <a:pt x="835" y="624"/>
                    <a:pt x="835" y="624"/>
                  </a:cubicBezTo>
                  <a:cubicBezTo>
                    <a:pt x="784" y="686"/>
                    <a:pt x="784" y="686"/>
                    <a:pt x="784" y="686"/>
                  </a:cubicBezTo>
                  <a:cubicBezTo>
                    <a:pt x="784" y="686"/>
                    <a:pt x="784" y="686"/>
                    <a:pt x="784" y="686"/>
                  </a:cubicBezTo>
                  <a:cubicBezTo>
                    <a:pt x="836" y="624"/>
                    <a:pt x="836" y="624"/>
                    <a:pt x="836" y="624"/>
                  </a:cubicBezTo>
                  <a:cubicBezTo>
                    <a:pt x="883" y="628"/>
                    <a:pt x="883" y="628"/>
                    <a:pt x="883" y="628"/>
                  </a:cubicBezTo>
                  <a:cubicBezTo>
                    <a:pt x="883" y="628"/>
                    <a:pt x="883" y="628"/>
                    <a:pt x="883" y="628"/>
                  </a:cubicBezTo>
                  <a:cubicBezTo>
                    <a:pt x="836" y="624"/>
                    <a:pt x="836" y="624"/>
                    <a:pt x="836" y="624"/>
                  </a:cubicBezTo>
                  <a:cubicBezTo>
                    <a:pt x="866" y="588"/>
                    <a:pt x="866" y="588"/>
                    <a:pt x="866" y="588"/>
                  </a:cubicBezTo>
                  <a:cubicBezTo>
                    <a:pt x="866" y="588"/>
                    <a:pt x="866" y="588"/>
                    <a:pt x="866" y="588"/>
                  </a:cubicBezTo>
                  <a:moveTo>
                    <a:pt x="865" y="588"/>
                  </a:moveTo>
                  <a:cubicBezTo>
                    <a:pt x="809" y="620"/>
                    <a:pt x="809" y="620"/>
                    <a:pt x="809" y="620"/>
                  </a:cubicBezTo>
                  <a:cubicBezTo>
                    <a:pt x="809" y="620"/>
                    <a:pt x="809" y="620"/>
                    <a:pt x="809" y="621"/>
                  </a:cubicBezTo>
                  <a:cubicBezTo>
                    <a:pt x="866" y="588"/>
                    <a:pt x="866" y="588"/>
                    <a:pt x="866" y="588"/>
                  </a:cubicBezTo>
                  <a:cubicBezTo>
                    <a:pt x="865" y="588"/>
                    <a:pt x="865" y="588"/>
                    <a:pt x="865" y="588"/>
                  </a:cubicBezTo>
                  <a:moveTo>
                    <a:pt x="984" y="585"/>
                  </a:moveTo>
                  <a:cubicBezTo>
                    <a:pt x="969" y="609"/>
                    <a:pt x="969" y="609"/>
                    <a:pt x="969" y="609"/>
                  </a:cubicBezTo>
                  <a:cubicBezTo>
                    <a:pt x="970" y="609"/>
                    <a:pt x="970" y="610"/>
                    <a:pt x="970" y="610"/>
                  </a:cubicBezTo>
                  <a:cubicBezTo>
                    <a:pt x="984" y="585"/>
                    <a:pt x="984" y="585"/>
                    <a:pt x="984" y="585"/>
                  </a:cubicBezTo>
                  <a:cubicBezTo>
                    <a:pt x="984" y="585"/>
                    <a:pt x="984" y="585"/>
                    <a:pt x="984" y="585"/>
                  </a:cubicBezTo>
                  <a:moveTo>
                    <a:pt x="982" y="583"/>
                  </a:moveTo>
                  <a:cubicBezTo>
                    <a:pt x="938" y="604"/>
                    <a:pt x="938" y="604"/>
                    <a:pt x="938" y="604"/>
                  </a:cubicBezTo>
                  <a:cubicBezTo>
                    <a:pt x="869" y="587"/>
                    <a:pt x="869" y="587"/>
                    <a:pt x="869" y="587"/>
                  </a:cubicBezTo>
                  <a:cubicBezTo>
                    <a:pt x="869" y="587"/>
                    <a:pt x="869" y="587"/>
                    <a:pt x="869" y="587"/>
                  </a:cubicBezTo>
                  <a:cubicBezTo>
                    <a:pt x="869" y="587"/>
                    <a:pt x="869" y="587"/>
                    <a:pt x="869" y="587"/>
                  </a:cubicBezTo>
                  <a:cubicBezTo>
                    <a:pt x="938" y="604"/>
                    <a:pt x="938" y="604"/>
                    <a:pt x="938" y="604"/>
                  </a:cubicBezTo>
                  <a:cubicBezTo>
                    <a:pt x="890" y="627"/>
                    <a:pt x="890" y="627"/>
                    <a:pt x="890" y="627"/>
                  </a:cubicBezTo>
                  <a:cubicBezTo>
                    <a:pt x="890" y="627"/>
                    <a:pt x="890" y="627"/>
                    <a:pt x="890" y="627"/>
                  </a:cubicBezTo>
                  <a:cubicBezTo>
                    <a:pt x="939" y="604"/>
                    <a:pt x="939" y="604"/>
                    <a:pt x="939" y="604"/>
                  </a:cubicBezTo>
                  <a:cubicBezTo>
                    <a:pt x="967" y="611"/>
                    <a:pt x="967" y="611"/>
                    <a:pt x="967" y="611"/>
                  </a:cubicBezTo>
                  <a:cubicBezTo>
                    <a:pt x="967" y="611"/>
                    <a:pt x="967" y="611"/>
                    <a:pt x="967" y="611"/>
                  </a:cubicBezTo>
                  <a:cubicBezTo>
                    <a:pt x="967" y="611"/>
                    <a:pt x="967" y="611"/>
                    <a:pt x="967" y="611"/>
                  </a:cubicBezTo>
                  <a:cubicBezTo>
                    <a:pt x="939" y="604"/>
                    <a:pt x="939" y="604"/>
                    <a:pt x="939" y="604"/>
                  </a:cubicBezTo>
                  <a:cubicBezTo>
                    <a:pt x="982" y="583"/>
                    <a:pt x="982" y="583"/>
                    <a:pt x="982" y="583"/>
                  </a:cubicBezTo>
                  <a:cubicBezTo>
                    <a:pt x="982" y="583"/>
                    <a:pt x="982" y="583"/>
                    <a:pt x="982" y="583"/>
                  </a:cubicBezTo>
                  <a:moveTo>
                    <a:pt x="1082" y="564"/>
                  </a:moveTo>
                  <a:cubicBezTo>
                    <a:pt x="1077" y="596"/>
                    <a:pt x="1077" y="596"/>
                    <a:pt x="1077" y="596"/>
                  </a:cubicBezTo>
                  <a:cubicBezTo>
                    <a:pt x="1077" y="596"/>
                    <a:pt x="1077" y="596"/>
                    <a:pt x="1077" y="596"/>
                  </a:cubicBezTo>
                  <a:cubicBezTo>
                    <a:pt x="1077" y="596"/>
                    <a:pt x="1077" y="596"/>
                    <a:pt x="1077" y="596"/>
                  </a:cubicBezTo>
                  <a:cubicBezTo>
                    <a:pt x="1077" y="596"/>
                    <a:pt x="1077" y="596"/>
                    <a:pt x="1077" y="596"/>
                  </a:cubicBezTo>
                  <a:cubicBezTo>
                    <a:pt x="1083" y="564"/>
                    <a:pt x="1083" y="564"/>
                    <a:pt x="1083" y="564"/>
                  </a:cubicBezTo>
                  <a:cubicBezTo>
                    <a:pt x="1083" y="564"/>
                    <a:pt x="1083" y="564"/>
                    <a:pt x="1083" y="564"/>
                  </a:cubicBezTo>
                  <a:cubicBezTo>
                    <a:pt x="1083" y="564"/>
                    <a:pt x="1082" y="564"/>
                    <a:pt x="1082" y="564"/>
                  </a:cubicBezTo>
                  <a:moveTo>
                    <a:pt x="757" y="556"/>
                  </a:moveTo>
                  <a:cubicBezTo>
                    <a:pt x="743" y="586"/>
                    <a:pt x="743" y="586"/>
                    <a:pt x="743" y="586"/>
                  </a:cubicBezTo>
                  <a:cubicBezTo>
                    <a:pt x="743" y="586"/>
                    <a:pt x="743" y="586"/>
                    <a:pt x="744" y="587"/>
                  </a:cubicBezTo>
                  <a:cubicBezTo>
                    <a:pt x="757" y="556"/>
                    <a:pt x="757" y="556"/>
                    <a:pt x="757" y="556"/>
                  </a:cubicBezTo>
                  <a:cubicBezTo>
                    <a:pt x="757" y="556"/>
                    <a:pt x="757" y="556"/>
                    <a:pt x="757" y="556"/>
                  </a:cubicBezTo>
                  <a:moveTo>
                    <a:pt x="735" y="547"/>
                  </a:moveTo>
                  <a:cubicBezTo>
                    <a:pt x="735" y="547"/>
                    <a:pt x="735" y="547"/>
                    <a:pt x="735" y="547"/>
                  </a:cubicBezTo>
                  <a:cubicBezTo>
                    <a:pt x="742" y="586"/>
                    <a:pt x="742" y="586"/>
                    <a:pt x="742" y="586"/>
                  </a:cubicBezTo>
                  <a:cubicBezTo>
                    <a:pt x="742" y="586"/>
                    <a:pt x="742" y="586"/>
                    <a:pt x="742" y="586"/>
                  </a:cubicBezTo>
                  <a:cubicBezTo>
                    <a:pt x="735" y="547"/>
                    <a:pt x="735" y="547"/>
                    <a:pt x="735" y="547"/>
                  </a:cubicBezTo>
                  <a:moveTo>
                    <a:pt x="736" y="546"/>
                  </a:moveTo>
                  <a:cubicBezTo>
                    <a:pt x="736" y="546"/>
                    <a:pt x="736" y="546"/>
                    <a:pt x="736" y="546"/>
                  </a:cubicBezTo>
                  <a:cubicBezTo>
                    <a:pt x="756" y="554"/>
                    <a:pt x="756" y="554"/>
                    <a:pt x="756" y="554"/>
                  </a:cubicBezTo>
                  <a:cubicBezTo>
                    <a:pt x="756" y="554"/>
                    <a:pt x="756" y="554"/>
                    <a:pt x="756" y="554"/>
                  </a:cubicBezTo>
                  <a:cubicBezTo>
                    <a:pt x="736" y="546"/>
                    <a:pt x="736" y="546"/>
                    <a:pt x="736" y="546"/>
                  </a:cubicBezTo>
                  <a:moveTo>
                    <a:pt x="787" y="536"/>
                  </a:moveTo>
                  <a:cubicBezTo>
                    <a:pt x="771" y="604"/>
                    <a:pt x="771" y="604"/>
                    <a:pt x="771" y="604"/>
                  </a:cubicBezTo>
                  <a:cubicBezTo>
                    <a:pt x="765" y="600"/>
                    <a:pt x="765" y="600"/>
                    <a:pt x="765" y="600"/>
                  </a:cubicBezTo>
                  <a:cubicBezTo>
                    <a:pt x="758" y="556"/>
                    <a:pt x="758" y="556"/>
                    <a:pt x="758" y="556"/>
                  </a:cubicBezTo>
                  <a:cubicBezTo>
                    <a:pt x="758" y="556"/>
                    <a:pt x="758" y="556"/>
                    <a:pt x="758" y="556"/>
                  </a:cubicBezTo>
                  <a:cubicBezTo>
                    <a:pt x="765" y="600"/>
                    <a:pt x="765" y="600"/>
                    <a:pt x="765" y="600"/>
                  </a:cubicBezTo>
                  <a:cubicBezTo>
                    <a:pt x="745" y="590"/>
                    <a:pt x="745" y="590"/>
                    <a:pt x="745" y="590"/>
                  </a:cubicBezTo>
                  <a:cubicBezTo>
                    <a:pt x="745" y="590"/>
                    <a:pt x="745" y="590"/>
                    <a:pt x="745" y="590"/>
                  </a:cubicBezTo>
                  <a:cubicBezTo>
                    <a:pt x="765" y="601"/>
                    <a:pt x="765" y="601"/>
                    <a:pt x="765" y="601"/>
                  </a:cubicBezTo>
                  <a:cubicBezTo>
                    <a:pt x="767" y="618"/>
                    <a:pt x="767" y="618"/>
                    <a:pt x="767" y="618"/>
                  </a:cubicBezTo>
                  <a:cubicBezTo>
                    <a:pt x="767" y="618"/>
                    <a:pt x="767" y="618"/>
                    <a:pt x="768" y="618"/>
                  </a:cubicBezTo>
                  <a:cubicBezTo>
                    <a:pt x="765" y="601"/>
                    <a:pt x="765" y="601"/>
                    <a:pt x="765" y="601"/>
                  </a:cubicBezTo>
                  <a:cubicBezTo>
                    <a:pt x="771" y="604"/>
                    <a:pt x="771" y="604"/>
                    <a:pt x="771" y="604"/>
                  </a:cubicBezTo>
                  <a:cubicBezTo>
                    <a:pt x="768" y="618"/>
                    <a:pt x="768" y="618"/>
                    <a:pt x="768" y="618"/>
                  </a:cubicBezTo>
                  <a:cubicBezTo>
                    <a:pt x="768" y="618"/>
                    <a:pt x="768" y="618"/>
                    <a:pt x="768" y="618"/>
                  </a:cubicBezTo>
                  <a:cubicBezTo>
                    <a:pt x="772" y="604"/>
                    <a:pt x="772" y="604"/>
                    <a:pt x="772" y="604"/>
                  </a:cubicBezTo>
                  <a:cubicBezTo>
                    <a:pt x="788" y="613"/>
                    <a:pt x="788" y="613"/>
                    <a:pt x="788" y="613"/>
                  </a:cubicBezTo>
                  <a:cubicBezTo>
                    <a:pt x="769" y="619"/>
                    <a:pt x="769" y="619"/>
                    <a:pt x="769" y="619"/>
                  </a:cubicBezTo>
                  <a:cubicBezTo>
                    <a:pt x="769" y="619"/>
                    <a:pt x="770" y="619"/>
                    <a:pt x="770" y="619"/>
                  </a:cubicBezTo>
                  <a:cubicBezTo>
                    <a:pt x="789" y="613"/>
                    <a:pt x="789" y="613"/>
                    <a:pt x="789" y="613"/>
                  </a:cubicBezTo>
                  <a:cubicBezTo>
                    <a:pt x="804" y="621"/>
                    <a:pt x="804" y="621"/>
                    <a:pt x="804" y="621"/>
                  </a:cubicBezTo>
                  <a:cubicBezTo>
                    <a:pt x="804" y="621"/>
                    <a:pt x="804" y="620"/>
                    <a:pt x="804" y="620"/>
                  </a:cubicBezTo>
                  <a:cubicBezTo>
                    <a:pt x="789" y="613"/>
                    <a:pt x="789" y="613"/>
                    <a:pt x="789" y="613"/>
                  </a:cubicBezTo>
                  <a:cubicBezTo>
                    <a:pt x="865" y="588"/>
                    <a:pt x="865" y="588"/>
                    <a:pt x="865" y="588"/>
                  </a:cubicBezTo>
                  <a:cubicBezTo>
                    <a:pt x="865" y="587"/>
                    <a:pt x="865" y="587"/>
                    <a:pt x="865" y="587"/>
                  </a:cubicBezTo>
                  <a:cubicBezTo>
                    <a:pt x="789" y="613"/>
                    <a:pt x="789" y="613"/>
                    <a:pt x="789" y="613"/>
                  </a:cubicBezTo>
                  <a:cubicBezTo>
                    <a:pt x="772" y="604"/>
                    <a:pt x="772" y="604"/>
                    <a:pt x="772" y="604"/>
                  </a:cubicBezTo>
                  <a:cubicBezTo>
                    <a:pt x="788" y="536"/>
                    <a:pt x="788" y="536"/>
                    <a:pt x="788" y="536"/>
                  </a:cubicBezTo>
                  <a:cubicBezTo>
                    <a:pt x="788" y="536"/>
                    <a:pt x="787" y="536"/>
                    <a:pt x="787" y="536"/>
                  </a:cubicBezTo>
                  <a:moveTo>
                    <a:pt x="786" y="534"/>
                  </a:moveTo>
                  <a:cubicBezTo>
                    <a:pt x="759" y="553"/>
                    <a:pt x="759" y="553"/>
                    <a:pt x="759" y="553"/>
                  </a:cubicBezTo>
                  <a:cubicBezTo>
                    <a:pt x="759" y="553"/>
                    <a:pt x="760" y="553"/>
                    <a:pt x="760" y="553"/>
                  </a:cubicBezTo>
                  <a:cubicBezTo>
                    <a:pt x="760" y="553"/>
                    <a:pt x="760" y="553"/>
                    <a:pt x="760" y="553"/>
                  </a:cubicBezTo>
                  <a:cubicBezTo>
                    <a:pt x="786" y="535"/>
                    <a:pt x="786" y="535"/>
                    <a:pt x="786" y="535"/>
                  </a:cubicBezTo>
                  <a:cubicBezTo>
                    <a:pt x="786" y="535"/>
                    <a:pt x="786" y="535"/>
                    <a:pt x="786" y="535"/>
                  </a:cubicBezTo>
                  <a:cubicBezTo>
                    <a:pt x="786" y="534"/>
                    <a:pt x="786" y="534"/>
                    <a:pt x="786" y="534"/>
                  </a:cubicBezTo>
                  <a:moveTo>
                    <a:pt x="1000" y="610"/>
                  </a:moveTo>
                  <a:cubicBezTo>
                    <a:pt x="995" y="600"/>
                    <a:pt x="995" y="600"/>
                    <a:pt x="995" y="600"/>
                  </a:cubicBezTo>
                  <a:cubicBezTo>
                    <a:pt x="1009" y="594"/>
                    <a:pt x="1009" y="594"/>
                    <a:pt x="1009" y="594"/>
                  </a:cubicBezTo>
                  <a:cubicBezTo>
                    <a:pt x="1008" y="610"/>
                    <a:pt x="1008" y="610"/>
                    <a:pt x="1008" y="610"/>
                  </a:cubicBezTo>
                  <a:cubicBezTo>
                    <a:pt x="1000" y="610"/>
                    <a:pt x="1000" y="610"/>
                    <a:pt x="1000" y="610"/>
                  </a:cubicBezTo>
                  <a:moveTo>
                    <a:pt x="1013" y="529"/>
                  </a:moveTo>
                  <a:cubicBezTo>
                    <a:pt x="1010" y="574"/>
                    <a:pt x="1010" y="574"/>
                    <a:pt x="1010" y="574"/>
                  </a:cubicBezTo>
                  <a:cubicBezTo>
                    <a:pt x="989" y="580"/>
                    <a:pt x="989" y="580"/>
                    <a:pt x="989" y="580"/>
                  </a:cubicBezTo>
                  <a:cubicBezTo>
                    <a:pt x="989" y="581"/>
                    <a:pt x="989" y="581"/>
                    <a:pt x="989" y="581"/>
                  </a:cubicBezTo>
                  <a:cubicBezTo>
                    <a:pt x="1010" y="574"/>
                    <a:pt x="1010" y="574"/>
                    <a:pt x="1010" y="574"/>
                  </a:cubicBezTo>
                  <a:cubicBezTo>
                    <a:pt x="1009" y="594"/>
                    <a:pt x="1009" y="594"/>
                    <a:pt x="1009" y="594"/>
                  </a:cubicBezTo>
                  <a:cubicBezTo>
                    <a:pt x="995" y="600"/>
                    <a:pt x="995" y="600"/>
                    <a:pt x="995" y="600"/>
                  </a:cubicBezTo>
                  <a:cubicBezTo>
                    <a:pt x="987" y="585"/>
                    <a:pt x="987" y="585"/>
                    <a:pt x="987" y="585"/>
                  </a:cubicBezTo>
                  <a:cubicBezTo>
                    <a:pt x="987" y="585"/>
                    <a:pt x="987" y="585"/>
                    <a:pt x="987" y="585"/>
                  </a:cubicBezTo>
                  <a:cubicBezTo>
                    <a:pt x="994" y="600"/>
                    <a:pt x="994" y="600"/>
                    <a:pt x="994" y="600"/>
                  </a:cubicBezTo>
                  <a:cubicBezTo>
                    <a:pt x="970" y="610"/>
                    <a:pt x="970" y="610"/>
                    <a:pt x="970" y="610"/>
                  </a:cubicBezTo>
                  <a:cubicBezTo>
                    <a:pt x="970" y="610"/>
                    <a:pt x="970" y="610"/>
                    <a:pt x="971" y="611"/>
                  </a:cubicBezTo>
                  <a:cubicBezTo>
                    <a:pt x="994" y="600"/>
                    <a:pt x="994" y="600"/>
                    <a:pt x="994" y="600"/>
                  </a:cubicBezTo>
                  <a:cubicBezTo>
                    <a:pt x="999" y="610"/>
                    <a:pt x="999" y="610"/>
                    <a:pt x="999" y="610"/>
                  </a:cubicBezTo>
                  <a:cubicBezTo>
                    <a:pt x="971" y="611"/>
                    <a:pt x="971" y="611"/>
                    <a:pt x="971" y="611"/>
                  </a:cubicBezTo>
                  <a:cubicBezTo>
                    <a:pt x="971" y="611"/>
                    <a:pt x="971" y="611"/>
                    <a:pt x="971" y="611"/>
                  </a:cubicBezTo>
                  <a:cubicBezTo>
                    <a:pt x="999" y="610"/>
                    <a:pt x="999" y="610"/>
                    <a:pt x="999" y="610"/>
                  </a:cubicBezTo>
                  <a:cubicBezTo>
                    <a:pt x="1006" y="623"/>
                    <a:pt x="1006" y="623"/>
                    <a:pt x="1006" y="623"/>
                  </a:cubicBezTo>
                  <a:cubicBezTo>
                    <a:pt x="1006" y="623"/>
                    <a:pt x="1006" y="623"/>
                    <a:pt x="1006" y="623"/>
                  </a:cubicBezTo>
                  <a:cubicBezTo>
                    <a:pt x="1000" y="610"/>
                    <a:pt x="1000" y="610"/>
                    <a:pt x="1000" y="610"/>
                  </a:cubicBezTo>
                  <a:cubicBezTo>
                    <a:pt x="1008" y="610"/>
                    <a:pt x="1008" y="610"/>
                    <a:pt x="1008" y="610"/>
                  </a:cubicBezTo>
                  <a:cubicBezTo>
                    <a:pt x="1007" y="622"/>
                    <a:pt x="1007" y="622"/>
                    <a:pt x="1007" y="622"/>
                  </a:cubicBezTo>
                  <a:cubicBezTo>
                    <a:pt x="1007" y="622"/>
                    <a:pt x="1007" y="622"/>
                    <a:pt x="1007" y="622"/>
                  </a:cubicBezTo>
                  <a:cubicBezTo>
                    <a:pt x="1007" y="622"/>
                    <a:pt x="1007" y="622"/>
                    <a:pt x="1007" y="622"/>
                  </a:cubicBezTo>
                  <a:cubicBezTo>
                    <a:pt x="1008" y="610"/>
                    <a:pt x="1008" y="610"/>
                    <a:pt x="1008" y="610"/>
                  </a:cubicBezTo>
                  <a:cubicBezTo>
                    <a:pt x="1052" y="609"/>
                    <a:pt x="1052" y="609"/>
                    <a:pt x="1052" y="609"/>
                  </a:cubicBezTo>
                  <a:cubicBezTo>
                    <a:pt x="1052" y="609"/>
                    <a:pt x="1052" y="608"/>
                    <a:pt x="1052" y="608"/>
                  </a:cubicBezTo>
                  <a:cubicBezTo>
                    <a:pt x="1008" y="610"/>
                    <a:pt x="1008" y="610"/>
                    <a:pt x="1008" y="610"/>
                  </a:cubicBezTo>
                  <a:cubicBezTo>
                    <a:pt x="1009" y="594"/>
                    <a:pt x="1009" y="594"/>
                    <a:pt x="1009" y="594"/>
                  </a:cubicBezTo>
                  <a:cubicBezTo>
                    <a:pt x="1050" y="576"/>
                    <a:pt x="1050" y="576"/>
                    <a:pt x="1050" y="576"/>
                  </a:cubicBezTo>
                  <a:cubicBezTo>
                    <a:pt x="1066" y="589"/>
                    <a:pt x="1066" y="589"/>
                    <a:pt x="1066" y="589"/>
                  </a:cubicBezTo>
                  <a:cubicBezTo>
                    <a:pt x="1055" y="607"/>
                    <a:pt x="1055" y="607"/>
                    <a:pt x="1055" y="607"/>
                  </a:cubicBezTo>
                  <a:cubicBezTo>
                    <a:pt x="1055" y="607"/>
                    <a:pt x="1055" y="607"/>
                    <a:pt x="1055" y="607"/>
                  </a:cubicBezTo>
                  <a:cubicBezTo>
                    <a:pt x="1066" y="589"/>
                    <a:pt x="1066" y="589"/>
                    <a:pt x="1066" y="589"/>
                  </a:cubicBezTo>
                  <a:cubicBezTo>
                    <a:pt x="1075" y="597"/>
                    <a:pt x="1075" y="597"/>
                    <a:pt x="1075" y="597"/>
                  </a:cubicBezTo>
                  <a:cubicBezTo>
                    <a:pt x="1075" y="597"/>
                    <a:pt x="1075" y="597"/>
                    <a:pt x="1076" y="597"/>
                  </a:cubicBezTo>
                  <a:cubicBezTo>
                    <a:pt x="1066" y="589"/>
                    <a:pt x="1066" y="589"/>
                    <a:pt x="1066" y="589"/>
                  </a:cubicBezTo>
                  <a:cubicBezTo>
                    <a:pt x="1082" y="564"/>
                    <a:pt x="1082" y="564"/>
                    <a:pt x="1082" y="564"/>
                  </a:cubicBezTo>
                  <a:cubicBezTo>
                    <a:pt x="1082" y="564"/>
                    <a:pt x="1082" y="564"/>
                    <a:pt x="1081" y="564"/>
                  </a:cubicBezTo>
                  <a:cubicBezTo>
                    <a:pt x="1066" y="589"/>
                    <a:pt x="1066" y="589"/>
                    <a:pt x="1066" y="589"/>
                  </a:cubicBezTo>
                  <a:cubicBezTo>
                    <a:pt x="1050" y="576"/>
                    <a:pt x="1050" y="576"/>
                    <a:pt x="1050" y="576"/>
                  </a:cubicBezTo>
                  <a:cubicBezTo>
                    <a:pt x="1081" y="563"/>
                    <a:pt x="1081" y="563"/>
                    <a:pt x="1081" y="563"/>
                  </a:cubicBezTo>
                  <a:cubicBezTo>
                    <a:pt x="1081" y="563"/>
                    <a:pt x="1081" y="563"/>
                    <a:pt x="1080" y="563"/>
                  </a:cubicBezTo>
                  <a:cubicBezTo>
                    <a:pt x="1050" y="576"/>
                    <a:pt x="1050" y="576"/>
                    <a:pt x="1050" y="576"/>
                  </a:cubicBezTo>
                  <a:cubicBezTo>
                    <a:pt x="1039" y="567"/>
                    <a:pt x="1039" y="567"/>
                    <a:pt x="1039" y="567"/>
                  </a:cubicBezTo>
                  <a:cubicBezTo>
                    <a:pt x="1039" y="567"/>
                    <a:pt x="1039" y="567"/>
                    <a:pt x="1039" y="567"/>
                  </a:cubicBezTo>
                  <a:cubicBezTo>
                    <a:pt x="1050" y="576"/>
                    <a:pt x="1050" y="576"/>
                    <a:pt x="1050" y="576"/>
                  </a:cubicBezTo>
                  <a:cubicBezTo>
                    <a:pt x="1009" y="593"/>
                    <a:pt x="1009" y="593"/>
                    <a:pt x="1009" y="593"/>
                  </a:cubicBezTo>
                  <a:cubicBezTo>
                    <a:pt x="1011" y="574"/>
                    <a:pt x="1011" y="574"/>
                    <a:pt x="1011" y="574"/>
                  </a:cubicBezTo>
                  <a:cubicBezTo>
                    <a:pt x="1035" y="567"/>
                    <a:pt x="1035" y="567"/>
                    <a:pt x="1035" y="567"/>
                  </a:cubicBezTo>
                  <a:cubicBezTo>
                    <a:pt x="1035" y="566"/>
                    <a:pt x="1035" y="566"/>
                    <a:pt x="1035" y="566"/>
                  </a:cubicBezTo>
                  <a:cubicBezTo>
                    <a:pt x="1011" y="574"/>
                    <a:pt x="1011" y="574"/>
                    <a:pt x="1011" y="574"/>
                  </a:cubicBezTo>
                  <a:cubicBezTo>
                    <a:pt x="1013" y="529"/>
                    <a:pt x="1013" y="529"/>
                    <a:pt x="1013" y="529"/>
                  </a:cubicBezTo>
                  <a:cubicBezTo>
                    <a:pt x="1013" y="529"/>
                    <a:pt x="1013" y="529"/>
                    <a:pt x="1013" y="529"/>
                  </a:cubicBezTo>
                  <a:cubicBezTo>
                    <a:pt x="1013" y="529"/>
                    <a:pt x="1013" y="529"/>
                    <a:pt x="1013" y="529"/>
                  </a:cubicBezTo>
                  <a:moveTo>
                    <a:pt x="1012" y="529"/>
                  </a:moveTo>
                  <a:cubicBezTo>
                    <a:pt x="987" y="578"/>
                    <a:pt x="987" y="578"/>
                    <a:pt x="987" y="578"/>
                  </a:cubicBezTo>
                  <a:cubicBezTo>
                    <a:pt x="987" y="578"/>
                    <a:pt x="987" y="579"/>
                    <a:pt x="987" y="579"/>
                  </a:cubicBezTo>
                  <a:cubicBezTo>
                    <a:pt x="1013" y="529"/>
                    <a:pt x="1013" y="529"/>
                    <a:pt x="1013" y="529"/>
                  </a:cubicBezTo>
                  <a:cubicBezTo>
                    <a:pt x="1013" y="529"/>
                    <a:pt x="1012" y="529"/>
                    <a:pt x="1012" y="529"/>
                  </a:cubicBezTo>
                  <a:moveTo>
                    <a:pt x="1015" y="529"/>
                  </a:moveTo>
                  <a:cubicBezTo>
                    <a:pt x="1014" y="529"/>
                    <a:pt x="1014" y="529"/>
                    <a:pt x="1014" y="529"/>
                  </a:cubicBezTo>
                  <a:cubicBezTo>
                    <a:pt x="1036" y="563"/>
                    <a:pt x="1036" y="563"/>
                    <a:pt x="1036" y="563"/>
                  </a:cubicBezTo>
                  <a:cubicBezTo>
                    <a:pt x="1036" y="563"/>
                    <a:pt x="1036" y="563"/>
                    <a:pt x="1036" y="563"/>
                  </a:cubicBezTo>
                  <a:cubicBezTo>
                    <a:pt x="1015" y="529"/>
                    <a:pt x="1015" y="529"/>
                    <a:pt x="1015" y="529"/>
                  </a:cubicBezTo>
                  <a:moveTo>
                    <a:pt x="692" y="525"/>
                  </a:moveTo>
                  <a:cubicBezTo>
                    <a:pt x="692" y="525"/>
                    <a:pt x="692" y="525"/>
                    <a:pt x="692" y="525"/>
                  </a:cubicBezTo>
                  <a:cubicBezTo>
                    <a:pt x="733" y="545"/>
                    <a:pt x="733" y="545"/>
                    <a:pt x="733" y="545"/>
                  </a:cubicBezTo>
                  <a:cubicBezTo>
                    <a:pt x="733" y="545"/>
                    <a:pt x="733" y="544"/>
                    <a:pt x="733" y="544"/>
                  </a:cubicBezTo>
                  <a:cubicBezTo>
                    <a:pt x="692" y="525"/>
                    <a:pt x="692" y="525"/>
                    <a:pt x="692" y="525"/>
                  </a:cubicBezTo>
                  <a:moveTo>
                    <a:pt x="670" y="488"/>
                  </a:moveTo>
                  <a:cubicBezTo>
                    <a:pt x="605" y="514"/>
                    <a:pt x="605" y="514"/>
                    <a:pt x="605" y="514"/>
                  </a:cubicBezTo>
                  <a:cubicBezTo>
                    <a:pt x="605" y="514"/>
                    <a:pt x="605" y="514"/>
                    <a:pt x="605" y="514"/>
                  </a:cubicBezTo>
                  <a:cubicBezTo>
                    <a:pt x="671" y="488"/>
                    <a:pt x="671" y="488"/>
                    <a:pt x="671" y="488"/>
                  </a:cubicBezTo>
                  <a:cubicBezTo>
                    <a:pt x="670" y="488"/>
                    <a:pt x="670" y="488"/>
                    <a:pt x="670" y="488"/>
                  </a:cubicBezTo>
                  <a:moveTo>
                    <a:pt x="702" y="479"/>
                  </a:moveTo>
                  <a:cubicBezTo>
                    <a:pt x="674" y="486"/>
                    <a:pt x="674" y="486"/>
                    <a:pt x="674" y="486"/>
                  </a:cubicBezTo>
                  <a:cubicBezTo>
                    <a:pt x="674" y="486"/>
                    <a:pt x="674" y="487"/>
                    <a:pt x="674" y="487"/>
                  </a:cubicBezTo>
                  <a:cubicBezTo>
                    <a:pt x="702" y="479"/>
                    <a:pt x="702" y="479"/>
                    <a:pt x="702" y="479"/>
                  </a:cubicBezTo>
                  <a:cubicBezTo>
                    <a:pt x="702" y="479"/>
                    <a:pt x="702" y="479"/>
                    <a:pt x="702" y="479"/>
                  </a:cubicBezTo>
                  <a:moveTo>
                    <a:pt x="495" y="469"/>
                  </a:moveTo>
                  <a:cubicBezTo>
                    <a:pt x="429" y="470"/>
                    <a:pt x="429" y="470"/>
                    <a:pt x="429" y="470"/>
                  </a:cubicBezTo>
                  <a:cubicBezTo>
                    <a:pt x="429" y="470"/>
                    <a:pt x="429" y="470"/>
                    <a:pt x="429" y="470"/>
                  </a:cubicBezTo>
                  <a:cubicBezTo>
                    <a:pt x="495" y="469"/>
                    <a:pt x="495" y="469"/>
                    <a:pt x="495" y="469"/>
                  </a:cubicBezTo>
                  <a:cubicBezTo>
                    <a:pt x="495" y="469"/>
                    <a:pt x="495" y="469"/>
                    <a:pt x="495" y="469"/>
                  </a:cubicBezTo>
                  <a:moveTo>
                    <a:pt x="762" y="461"/>
                  </a:moveTo>
                  <a:cubicBezTo>
                    <a:pt x="753" y="501"/>
                    <a:pt x="753" y="501"/>
                    <a:pt x="753" y="501"/>
                  </a:cubicBezTo>
                  <a:cubicBezTo>
                    <a:pt x="754" y="501"/>
                    <a:pt x="754" y="501"/>
                    <a:pt x="754" y="501"/>
                  </a:cubicBezTo>
                  <a:cubicBezTo>
                    <a:pt x="763" y="461"/>
                    <a:pt x="763" y="461"/>
                    <a:pt x="763" y="461"/>
                  </a:cubicBezTo>
                  <a:cubicBezTo>
                    <a:pt x="763" y="461"/>
                    <a:pt x="763" y="461"/>
                    <a:pt x="762" y="461"/>
                  </a:cubicBezTo>
                  <a:moveTo>
                    <a:pt x="701" y="514"/>
                  </a:moveTo>
                  <a:cubicBezTo>
                    <a:pt x="695" y="508"/>
                    <a:pt x="695" y="508"/>
                    <a:pt x="695" y="508"/>
                  </a:cubicBezTo>
                  <a:cubicBezTo>
                    <a:pt x="699" y="498"/>
                    <a:pt x="699" y="498"/>
                    <a:pt x="699" y="498"/>
                  </a:cubicBezTo>
                  <a:cubicBezTo>
                    <a:pt x="713" y="503"/>
                    <a:pt x="713" y="503"/>
                    <a:pt x="713" y="503"/>
                  </a:cubicBezTo>
                  <a:cubicBezTo>
                    <a:pt x="701" y="514"/>
                    <a:pt x="701" y="514"/>
                    <a:pt x="701" y="514"/>
                  </a:cubicBezTo>
                  <a:moveTo>
                    <a:pt x="761" y="461"/>
                  </a:moveTo>
                  <a:cubicBezTo>
                    <a:pt x="728" y="490"/>
                    <a:pt x="728" y="490"/>
                    <a:pt x="728" y="490"/>
                  </a:cubicBezTo>
                  <a:cubicBezTo>
                    <a:pt x="708" y="479"/>
                    <a:pt x="708" y="479"/>
                    <a:pt x="708" y="479"/>
                  </a:cubicBezTo>
                  <a:cubicBezTo>
                    <a:pt x="708" y="480"/>
                    <a:pt x="708" y="480"/>
                    <a:pt x="708" y="480"/>
                  </a:cubicBezTo>
                  <a:cubicBezTo>
                    <a:pt x="728" y="490"/>
                    <a:pt x="728" y="490"/>
                    <a:pt x="728" y="490"/>
                  </a:cubicBezTo>
                  <a:cubicBezTo>
                    <a:pt x="713" y="503"/>
                    <a:pt x="713" y="503"/>
                    <a:pt x="713" y="503"/>
                  </a:cubicBezTo>
                  <a:cubicBezTo>
                    <a:pt x="699" y="497"/>
                    <a:pt x="699" y="497"/>
                    <a:pt x="699" y="497"/>
                  </a:cubicBezTo>
                  <a:cubicBezTo>
                    <a:pt x="704" y="481"/>
                    <a:pt x="704" y="481"/>
                    <a:pt x="704" y="481"/>
                  </a:cubicBezTo>
                  <a:cubicBezTo>
                    <a:pt x="704" y="481"/>
                    <a:pt x="704" y="481"/>
                    <a:pt x="704" y="481"/>
                  </a:cubicBezTo>
                  <a:cubicBezTo>
                    <a:pt x="698" y="497"/>
                    <a:pt x="698" y="497"/>
                    <a:pt x="698" y="497"/>
                  </a:cubicBezTo>
                  <a:cubicBezTo>
                    <a:pt x="674" y="488"/>
                    <a:pt x="674" y="488"/>
                    <a:pt x="674" y="488"/>
                  </a:cubicBezTo>
                  <a:cubicBezTo>
                    <a:pt x="674" y="488"/>
                    <a:pt x="674" y="488"/>
                    <a:pt x="674" y="488"/>
                  </a:cubicBezTo>
                  <a:cubicBezTo>
                    <a:pt x="698" y="498"/>
                    <a:pt x="698" y="498"/>
                    <a:pt x="698" y="498"/>
                  </a:cubicBezTo>
                  <a:cubicBezTo>
                    <a:pt x="695" y="508"/>
                    <a:pt x="695" y="508"/>
                    <a:pt x="695" y="508"/>
                  </a:cubicBezTo>
                  <a:cubicBezTo>
                    <a:pt x="674" y="488"/>
                    <a:pt x="674" y="488"/>
                    <a:pt x="674" y="488"/>
                  </a:cubicBezTo>
                  <a:cubicBezTo>
                    <a:pt x="674" y="488"/>
                    <a:pt x="674" y="488"/>
                    <a:pt x="674" y="489"/>
                  </a:cubicBezTo>
                  <a:cubicBezTo>
                    <a:pt x="695" y="508"/>
                    <a:pt x="695" y="508"/>
                    <a:pt x="695" y="508"/>
                  </a:cubicBezTo>
                  <a:cubicBezTo>
                    <a:pt x="690" y="521"/>
                    <a:pt x="690" y="521"/>
                    <a:pt x="690" y="521"/>
                  </a:cubicBezTo>
                  <a:cubicBezTo>
                    <a:pt x="690" y="521"/>
                    <a:pt x="690" y="521"/>
                    <a:pt x="691" y="521"/>
                  </a:cubicBezTo>
                  <a:cubicBezTo>
                    <a:pt x="695" y="509"/>
                    <a:pt x="695" y="509"/>
                    <a:pt x="695" y="509"/>
                  </a:cubicBezTo>
                  <a:cubicBezTo>
                    <a:pt x="701" y="514"/>
                    <a:pt x="701" y="514"/>
                    <a:pt x="701" y="514"/>
                  </a:cubicBezTo>
                  <a:cubicBezTo>
                    <a:pt x="691" y="522"/>
                    <a:pt x="691" y="522"/>
                    <a:pt x="691" y="522"/>
                  </a:cubicBezTo>
                  <a:cubicBezTo>
                    <a:pt x="691" y="522"/>
                    <a:pt x="692" y="522"/>
                    <a:pt x="692" y="522"/>
                  </a:cubicBezTo>
                  <a:cubicBezTo>
                    <a:pt x="701" y="514"/>
                    <a:pt x="701" y="514"/>
                    <a:pt x="701" y="514"/>
                  </a:cubicBezTo>
                  <a:cubicBezTo>
                    <a:pt x="733" y="544"/>
                    <a:pt x="733" y="544"/>
                    <a:pt x="733" y="544"/>
                  </a:cubicBezTo>
                  <a:cubicBezTo>
                    <a:pt x="733" y="544"/>
                    <a:pt x="733" y="544"/>
                    <a:pt x="733" y="544"/>
                  </a:cubicBezTo>
                  <a:cubicBezTo>
                    <a:pt x="701" y="514"/>
                    <a:pt x="701" y="514"/>
                    <a:pt x="701" y="514"/>
                  </a:cubicBezTo>
                  <a:cubicBezTo>
                    <a:pt x="713" y="503"/>
                    <a:pt x="713" y="503"/>
                    <a:pt x="713" y="503"/>
                  </a:cubicBezTo>
                  <a:cubicBezTo>
                    <a:pt x="754" y="520"/>
                    <a:pt x="754" y="520"/>
                    <a:pt x="754" y="520"/>
                  </a:cubicBezTo>
                  <a:cubicBezTo>
                    <a:pt x="756" y="540"/>
                    <a:pt x="756" y="540"/>
                    <a:pt x="756" y="540"/>
                  </a:cubicBezTo>
                  <a:cubicBezTo>
                    <a:pt x="736" y="545"/>
                    <a:pt x="736" y="545"/>
                    <a:pt x="736" y="545"/>
                  </a:cubicBezTo>
                  <a:cubicBezTo>
                    <a:pt x="736" y="545"/>
                    <a:pt x="736" y="545"/>
                    <a:pt x="736" y="545"/>
                  </a:cubicBezTo>
                  <a:cubicBezTo>
                    <a:pt x="756" y="541"/>
                    <a:pt x="756" y="541"/>
                    <a:pt x="756" y="541"/>
                  </a:cubicBezTo>
                  <a:cubicBezTo>
                    <a:pt x="758" y="553"/>
                    <a:pt x="758" y="553"/>
                    <a:pt x="758" y="553"/>
                  </a:cubicBezTo>
                  <a:cubicBezTo>
                    <a:pt x="758" y="553"/>
                    <a:pt x="758" y="553"/>
                    <a:pt x="758" y="553"/>
                  </a:cubicBezTo>
                  <a:cubicBezTo>
                    <a:pt x="757" y="540"/>
                    <a:pt x="757" y="540"/>
                    <a:pt x="757" y="540"/>
                  </a:cubicBezTo>
                  <a:cubicBezTo>
                    <a:pt x="786" y="534"/>
                    <a:pt x="786" y="534"/>
                    <a:pt x="786" y="534"/>
                  </a:cubicBezTo>
                  <a:cubicBezTo>
                    <a:pt x="786" y="534"/>
                    <a:pt x="785" y="534"/>
                    <a:pt x="785" y="533"/>
                  </a:cubicBezTo>
                  <a:cubicBezTo>
                    <a:pt x="757" y="540"/>
                    <a:pt x="757" y="540"/>
                    <a:pt x="757" y="540"/>
                  </a:cubicBezTo>
                  <a:cubicBezTo>
                    <a:pt x="755" y="520"/>
                    <a:pt x="755" y="520"/>
                    <a:pt x="755" y="520"/>
                  </a:cubicBezTo>
                  <a:cubicBezTo>
                    <a:pt x="786" y="532"/>
                    <a:pt x="786" y="532"/>
                    <a:pt x="786" y="532"/>
                  </a:cubicBezTo>
                  <a:cubicBezTo>
                    <a:pt x="786" y="532"/>
                    <a:pt x="786" y="532"/>
                    <a:pt x="786" y="532"/>
                  </a:cubicBezTo>
                  <a:cubicBezTo>
                    <a:pt x="755" y="520"/>
                    <a:pt x="755" y="520"/>
                    <a:pt x="755" y="520"/>
                  </a:cubicBezTo>
                  <a:cubicBezTo>
                    <a:pt x="754" y="506"/>
                    <a:pt x="754" y="506"/>
                    <a:pt x="754" y="506"/>
                  </a:cubicBezTo>
                  <a:cubicBezTo>
                    <a:pt x="753" y="506"/>
                    <a:pt x="753" y="506"/>
                    <a:pt x="753" y="506"/>
                  </a:cubicBezTo>
                  <a:cubicBezTo>
                    <a:pt x="754" y="519"/>
                    <a:pt x="754" y="519"/>
                    <a:pt x="754" y="519"/>
                  </a:cubicBezTo>
                  <a:cubicBezTo>
                    <a:pt x="714" y="503"/>
                    <a:pt x="714" y="503"/>
                    <a:pt x="714" y="503"/>
                  </a:cubicBezTo>
                  <a:cubicBezTo>
                    <a:pt x="728" y="490"/>
                    <a:pt x="728" y="490"/>
                    <a:pt x="728" y="490"/>
                  </a:cubicBezTo>
                  <a:cubicBezTo>
                    <a:pt x="751" y="502"/>
                    <a:pt x="751" y="502"/>
                    <a:pt x="751" y="502"/>
                  </a:cubicBezTo>
                  <a:cubicBezTo>
                    <a:pt x="751" y="502"/>
                    <a:pt x="751" y="502"/>
                    <a:pt x="751" y="502"/>
                  </a:cubicBezTo>
                  <a:cubicBezTo>
                    <a:pt x="728" y="490"/>
                    <a:pt x="728" y="490"/>
                    <a:pt x="728" y="490"/>
                  </a:cubicBezTo>
                  <a:cubicBezTo>
                    <a:pt x="762" y="461"/>
                    <a:pt x="762" y="461"/>
                    <a:pt x="762" y="461"/>
                  </a:cubicBezTo>
                  <a:cubicBezTo>
                    <a:pt x="762" y="461"/>
                    <a:pt x="762" y="461"/>
                    <a:pt x="761" y="461"/>
                  </a:cubicBezTo>
                  <a:moveTo>
                    <a:pt x="761" y="460"/>
                  </a:moveTo>
                  <a:cubicBezTo>
                    <a:pt x="708" y="477"/>
                    <a:pt x="708" y="477"/>
                    <a:pt x="708" y="477"/>
                  </a:cubicBezTo>
                  <a:cubicBezTo>
                    <a:pt x="708" y="477"/>
                    <a:pt x="708" y="477"/>
                    <a:pt x="708" y="477"/>
                  </a:cubicBezTo>
                  <a:cubicBezTo>
                    <a:pt x="761" y="460"/>
                    <a:pt x="761" y="460"/>
                    <a:pt x="761" y="460"/>
                  </a:cubicBezTo>
                  <a:cubicBezTo>
                    <a:pt x="761" y="460"/>
                    <a:pt x="761" y="460"/>
                    <a:pt x="761" y="460"/>
                  </a:cubicBezTo>
                  <a:moveTo>
                    <a:pt x="602" y="445"/>
                  </a:moveTo>
                  <a:cubicBezTo>
                    <a:pt x="602" y="445"/>
                    <a:pt x="602" y="445"/>
                    <a:pt x="602" y="445"/>
                  </a:cubicBezTo>
                  <a:cubicBezTo>
                    <a:pt x="602" y="445"/>
                    <a:pt x="602" y="445"/>
                    <a:pt x="602" y="445"/>
                  </a:cubicBezTo>
                  <a:cubicBezTo>
                    <a:pt x="602" y="512"/>
                    <a:pt x="602" y="512"/>
                    <a:pt x="602" y="512"/>
                  </a:cubicBezTo>
                  <a:cubicBezTo>
                    <a:pt x="602" y="512"/>
                    <a:pt x="603" y="512"/>
                    <a:pt x="603" y="512"/>
                  </a:cubicBezTo>
                  <a:cubicBezTo>
                    <a:pt x="603" y="512"/>
                    <a:pt x="603" y="512"/>
                    <a:pt x="603" y="512"/>
                  </a:cubicBezTo>
                  <a:cubicBezTo>
                    <a:pt x="602" y="445"/>
                    <a:pt x="602" y="445"/>
                    <a:pt x="602" y="445"/>
                  </a:cubicBezTo>
                  <a:moveTo>
                    <a:pt x="605" y="443"/>
                  </a:moveTo>
                  <a:cubicBezTo>
                    <a:pt x="605" y="443"/>
                    <a:pt x="605" y="443"/>
                    <a:pt x="605" y="444"/>
                  </a:cubicBezTo>
                  <a:cubicBezTo>
                    <a:pt x="671" y="486"/>
                    <a:pt x="671" y="486"/>
                    <a:pt x="671" y="486"/>
                  </a:cubicBezTo>
                  <a:cubicBezTo>
                    <a:pt x="671" y="486"/>
                    <a:pt x="671" y="486"/>
                    <a:pt x="671" y="486"/>
                  </a:cubicBezTo>
                  <a:cubicBezTo>
                    <a:pt x="605" y="443"/>
                    <a:pt x="605" y="443"/>
                    <a:pt x="605" y="443"/>
                  </a:cubicBezTo>
                  <a:moveTo>
                    <a:pt x="374" y="427"/>
                  </a:moveTo>
                  <a:cubicBezTo>
                    <a:pt x="374" y="427"/>
                    <a:pt x="373" y="427"/>
                    <a:pt x="373" y="427"/>
                  </a:cubicBezTo>
                  <a:cubicBezTo>
                    <a:pt x="424" y="468"/>
                    <a:pt x="424" y="468"/>
                    <a:pt x="424" y="468"/>
                  </a:cubicBezTo>
                  <a:cubicBezTo>
                    <a:pt x="424" y="468"/>
                    <a:pt x="424" y="468"/>
                    <a:pt x="424" y="468"/>
                  </a:cubicBezTo>
                  <a:cubicBezTo>
                    <a:pt x="374" y="427"/>
                    <a:pt x="374" y="427"/>
                    <a:pt x="374" y="427"/>
                  </a:cubicBezTo>
                  <a:moveTo>
                    <a:pt x="487" y="412"/>
                  </a:moveTo>
                  <a:cubicBezTo>
                    <a:pt x="486" y="412"/>
                    <a:pt x="486" y="412"/>
                    <a:pt x="486" y="412"/>
                  </a:cubicBezTo>
                  <a:cubicBezTo>
                    <a:pt x="497" y="466"/>
                    <a:pt x="497" y="466"/>
                    <a:pt x="497" y="466"/>
                  </a:cubicBezTo>
                  <a:cubicBezTo>
                    <a:pt x="497" y="466"/>
                    <a:pt x="497" y="466"/>
                    <a:pt x="497" y="466"/>
                  </a:cubicBezTo>
                  <a:cubicBezTo>
                    <a:pt x="497" y="466"/>
                    <a:pt x="497" y="466"/>
                    <a:pt x="497" y="466"/>
                  </a:cubicBezTo>
                  <a:cubicBezTo>
                    <a:pt x="487" y="412"/>
                    <a:pt x="487" y="412"/>
                    <a:pt x="487" y="412"/>
                  </a:cubicBezTo>
                  <a:moveTo>
                    <a:pt x="617" y="400"/>
                  </a:moveTo>
                  <a:cubicBezTo>
                    <a:pt x="603" y="438"/>
                    <a:pt x="603" y="438"/>
                    <a:pt x="603" y="438"/>
                  </a:cubicBezTo>
                  <a:cubicBezTo>
                    <a:pt x="603" y="438"/>
                    <a:pt x="603" y="438"/>
                    <a:pt x="604" y="438"/>
                  </a:cubicBezTo>
                  <a:cubicBezTo>
                    <a:pt x="617" y="400"/>
                    <a:pt x="617" y="400"/>
                    <a:pt x="617" y="400"/>
                  </a:cubicBezTo>
                  <a:cubicBezTo>
                    <a:pt x="617" y="400"/>
                    <a:pt x="617" y="400"/>
                    <a:pt x="617" y="400"/>
                  </a:cubicBezTo>
                  <a:moveTo>
                    <a:pt x="619" y="400"/>
                  </a:moveTo>
                  <a:cubicBezTo>
                    <a:pt x="619" y="400"/>
                    <a:pt x="619" y="400"/>
                    <a:pt x="619" y="400"/>
                  </a:cubicBezTo>
                  <a:cubicBezTo>
                    <a:pt x="619" y="400"/>
                    <a:pt x="619" y="400"/>
                    <a:pt x="619" y="400"/>
                  </a:cubicBezTo>
                  <a:cubicBezTo>
                    <a:pt x="656" y="460"/>
                    <a:pt x="656" y="460"/>
                    <a:pt x="656" y="460"/>
                  </a:cubicBezTo>
                  <a:cubicBezTo>
                    <a:pt x="606" y="442"/>
                    <a:pt x="606" y="442"/>
                    <a:pt x="606" y="442"/>
                  </a:cubicBezTo>
                  <a:cubicBezTo>
                    <a:pt x="605" y="443"/>
                    <a:pt x="605" y="443"/>
                    <a:pt x="605" y="443"/>
                  </a:cubicBezTo>
                  <a:cubicBezTo>
                    <a:pt x="656" y="461"/>
                    <a:pt x="656" y="461"/>
                    <a:pt x="656" y="461"/>
                  </a:cubicBezTo>
                  <a:cubicBezTo>
                    <a:pt x="671" y="486"/>
                    <a:pt x="671" y="486"/>
                    <a:pt x="671" y="486"/>
                  </a:cubicBezTo>
                  <a:cubicBezTo>
                    <a:pt x="671" y="485"/>
                    <a:pt x="671" y="485"/>
                    <a:pt x="671" y="485"/>
                  </a:cubicBezTo>
                  <a:cubicBezTo>
                    <a:pt x="671" y="485"/>
                    <a:pt x="671" y="485"/>
                    <a:pt x="671" y="485"/>
                  </a:cubicBezTo>
                  <a:cubicBezTo>
                    <a:pt x="657" y="461"/>
                    <a:pt x="657" y="461"/>
                    <a:pt x="657" y="461"/>
                  </a:cubicBezTo>
                  <a:cubicBezTo>
                    <a:pt x="702" y="477"/>
                    <a:pt x="702" y="477"/>
                    <a:pt x="702" y="477"/>
                  </a:cubicBezTo>
                  <a:cubicBezTo>
                    <a:pt x="702" y="477"/>
                    <a:pt x="702" y="477"/>
                    <a:pt x="702" y="477"/>
                  </a:cubicBezTo>
                  <a:cubicBezTo>
                    <a:pt x="656" y="460"/>
                    <a:pt x="656" y="460"/>
                    <a:pt x="656" y="460"/>
                  </a:cubicBezTo>
                  <a:cubicBezTo>
                    <a:pt x="619" y="400"/>
                    <a:pt x="619" y="400"/>
                    <a:pt x="619" y="400"/>
                  </a:cubicBezTo>
                  <a:moveTo>
                    <a:pt x="405" y="396"/>
                  </a:moveTo>
                  <a:cubicBezTo>
                    <a:pt x="405" y="396"/>
                    <a:pt x="405" y="396"/>
                    <a:pt x="405" y="396"/>
                  </a:cubicBezTo>
                  <a:cubicBezTo>
                    <a:pt x="412" y="420"/>
                    <a:pt x="412" y="420"/>
                    <a:pt x="412" y="420"/>
                  </a:cubicBezTo>
                  <a:cubicBezTo>
                    <a:pt x="374" y="425"/>
                    <a:pt x="374" y="425"/>
                    <a:pt x="374" y="425"/>
                  </a:cubicBezTo>
                  <a:cubicBezTo>
                    <a:pt x="374" y="426"/>
                    <a:pt x="374" y="426"/>
                    <a:pt x="374" y="426"/>
                  </a:cubicBezTo>
                  <a:cubicBezTo>
                    <a:pt x="374" y="426"/>
                    <a:pt x="374" y="426"/>
                    <a:pt x="374" y="426"/>
                  </a:cubicBezTo>
                  <a:cubicBezTo>
                    <a:pt x="412" y="420"/>
                    <a:pt x="412" y="420"/>
                    <a:pt x="412" y="420"/>
                  </a:cubicBezTo>
                  <a:cubicBezTo>
                    <a:pt x="418" y="441"/>
                    <a:pt x="418" y="441"/>
                    <a:pt x="418" y="441"/>
                  </a:cubicBezTo>
                  <a:cubicBezTo>
                    <a:pt x="374" y="426"/>
                    <a:pt x="374" y="426"/>
                    <a:pt x="374" y="426"/>
                  </a:cubicBezTo>
                  <a:cubicBezTo>
                    <a:pt x="374" y="427"/>
                    <a:pt x="374" y="427"/>
                    <a:pt x="374" y="427"/>
                  </a:cubicBezTo>
                  <a:cubicBezTo>
                    <a:pt x="418" y="442"/>
                    <a:pt x="418" y="442"/>
                    <a:pt x="418" y="442"/>
                  </a:cubicBezTo>
                  <a:cubicBezTo>
                    <a:pt x="426" y="467"/>
                    <a:pt x="426" y="467"/>
                    <a:pt x="426" y="467"/>
                  </a:cubicBezTo>
                  <a:cubicBezTo>
                    <a:pt x="426" y="467"/>
                    <a:pt x="426" y="467"/>
                    <a:pt x="426" y="467"/>
                  </a:cubicBezTo>
                  <a:cubicBezTo>
                    <a:pt x="419" y="442"/>
                    <a:pt x="419" y="442"/>
                    <a:pt x="419" y="442"/>
                  </a:cubicBezTo>
                  <a:cubicBezTo>
                    <a:pt x="445" y="451"/>
                    <a:pt x="445" y="451"/>
                    <a:pt x="445" y="451"/>
                  </a:cubicBezTo>
                  <a:cubicBezTo>
                    <a:pt x="428" y="468"/>
                    <a:pt x="428" y="468"/>
                    <a:pt x="428" y="468"/>
                  </a:cubicBezTo>
                  <a:cubicBezTo>
                    <a:pt x="428" y="468"/>
                    <a:pt x="428" y="468"/>
                    <a:pt x="429" y="468"/>
                  </a:cubicBezTo>
                  <a:cubicBezTo>
                    <a:pt x="445" y="451"/>
                    <a:pt x="445" y="451"/>
                    <a:pt x="445" y="451"/>
                  </a:cubicBezTo>
                  <a:cubicBezTo>
                    <a:pt x="495" y="468"/>
                    <a:pt x="495" y="468"/>
                    <a:pt x="495" y="468"/>
                  </a:cubicBezTo>
                  <a:cubicBezTo>
                    <a:pt x="495" y="468"/>
                    <a:pt x="495" y="468"/>
                    <a:pt x="495" y="468"/>
                  </a:cubicBezTo>
                  <a:cubicBezTo>
                    <a:pt x="445" y="451"/>
                    <a:pt x="445" y="451"/>
                    <a:pt x="445" y="451"/>
                  </a:cubicBezTo>
                  <a:cubicBezTo>
                    <a:pt x="484" y="412"/>
                    <a:pt x="484" y="412"/>
                    <a:pt x="484" y="412"/>
                  </a:cubicBezTo>
                  <a:cubicBezTo>
                    <a:pt x="484" y="411"/>
                    <a:pt x="484" y="411"/>
                    <a:pt x="484" y="411"/>
                  </a:cubicBezTo>
                  <a:cubicBezTo>
                    <a:pt x="445" y="451"/>
                    <a:pt x="445" y="451"/>
                    <a:pt x="445" y="451"/>
                  </a:cubicBezTo>
                  <a:cubicBezTo>
                    <a:pt x="418" y="442"/>
                    <a:pt x="418" y="442"/>
                    <a:pt x="418" y="442"/>
                  </a:cubicBezTo>
                  <a:cubicBezTo>
                    <a:pt x="412" y="420"/>
                    <a:pt x="412" y="420"/>
                    <a:pt x="412" y="420"/>
                  </a:cubicBezTo>
                  <a:cubicBezTo>
                    <a:pt x="483" y="410"/>
                    <a:pt x="483" y="410"/>
                    <a:pt x="483" y="410"/>
                  </a:cubicBezTo>
                  <a:cubicBezTo>
                    <a:pt x="483" y="410"/>
                    <a:pt x="483" y="410"/>
                    <a:pt x="483" y="410"/>
                  </a:cubicBezTo>
                  <a:cubicBezTo>
                    <a:pt x="412" y="420"/>
                    <a:pt x="412" y="420"/>
                    <a:pt x="412" y="420"/>
                  </a:cubicBezTo>
                  <a:cubicBezTo>
                    <a:pt x="405" y="396"/>
                    <a:pt x="405" y="396"/>
                    <a:pt x="405" y="396"/>
                  </a:cubicBezTo>
                  <a:moveTo>
                    <a:pt x="401" y="395"/>
                  </a:moveTo>
                  <a:cubicBezTo>
                    <a:pt x="373" y="424"/>
                    <a:pt x="373" y="424"/>
                    <a:pt x="373" y="424"/>
                  </a:cubicBezTo>
                  <a:cubicBezTo>
                    <a:pt x="373" y="424"/>
                    <a:pt x="373" y="425"/>
                    <a:pt x="373" y="425"/>
                  </a:cubicBezTo>
                  <a:cubicBezTo>
                    <a:pt x="402" y="395"/>
                    <a:pt x="402" y="395"/>
                    <a:pt x="402" y="395"/>
                  </a:cubicBezTo>
                  <a:cubicBezTo>
                    <a:pt x="402" y="395"/>
                    <a:pt x="401" y="395"/>
                    <a:pt x="401" y="395"/>
                  </a:cubicBezTo>
                  <a:moveTo>
                    <a:pt x="552" y="382"/>
                  </a:moveTo>
                  <a:cubicBezTo>
                    <a:pt x="552" y="382"/>
                    <a:pt x="552" y="382"/>
                    <a:pt x="552" y="382"/>
                  </a:cubicBezTo>
                  <a:cubicBezTo>
                    <a:pt x="569" y="402"/>
                    <a:pt x="569" y="402"/>
                    <a:pt x="569" y="402"/>
                  </a:cubicBezTo>
                  <a:cubicBezTo>
                    <a:pt x="535" y="405"/>
                    <a:pt x="535" y="405"/>
                    <a:pt x="535" y="405"/>
                  </a:cubicBezTo>
                  <a:cubicBezTo>
                    <a:pt x="549" y="382"/>
                    <a:pt x="549" y="382"/>
                    <a:pt x="549" y="382"/>
                  </a:cubicBezTo>
                  <a:cubicBezTo>
                    <a:pt x="549" y="382"/>
                    <a:pt x="549" y="382"/>
                    <a:pt x="549" y="382"/>
                  </a:cubicBezTo>
                  <a:cubicBezTo>
                    <a:pt x="535" y="405"/>
                    <a:pt x="535" y="405"/>
                    <a:pt x="535" y="405"/>
                  </a:cubicBezTo>
                  <a:cubicBezTo>
                    <a:pt x="489" y="409"/>
                    <a:pt x="489" y="409"/>
                    <a:pt x="489" y="409"/>
                  </a:cubicBezTo>
                  <a:cubicBezTo>
                    <a:pt x="489" y="409"/>
                    <a:pt x="489" y="409"/>
                    <a:pt x="489" y="409"/>
                  </a:cubicBezTo>
                  <a:cubicBezTo>
                    <a:pt x="535" y="405"/>
                    <a:pt x="535" y="405"/>
                    <a:pt x="535" y="405"/>
                  </a:cubicBezTo>
                  <a:cubicBezTo>
                    <a:pt x="498" y="466"/>
                    <a:pt x="498" y="466"/>
                    <a:pt x="498" y="466"/>
                  </a:cubicBezTo>
                  <a:cubicBezTo>
                    <a:pt x="499" y="466"/>
                    <a:pt x="499" y="467"/>
                    <a:pt x="499" y="467"/>
                  </a:cubicBezTo>
                  <a:cubicBezTo>
                    <a:pt x="535" y="405"/>
                    <a:pt x="535" y="405"/>
                    <a:pt x="535" y="405"/>
                  </a:cubicBezTo>
                  <a:cubicBezTo>
                    <a:pt x="569" y="402"/>
                    <a:pt x="569" y="402"/>
                    <a:pt x="569" y="402"/>
                  </a:cubicBezTo>
                  <a:cubicBezTo>
                    <a:pt x="600" y="439"/>
                    <a:pt x="600" y="439"/>
                    <a:pt x="600" y="439"/>
                  </a:cubicBezTo>
                  <a:cubicBezTo>
                    <a:pt x="600" y="439"/>
                    <a:pt x="600" y="439"/>
                    <a:pt x="600" y="439"/>
                  </a:cubicBezTo>
                  <a:cubicBezTo>
                    <a:pt x="569" y="402"/>
                    <a:pt x="569" y="402"/>
                    <a:pt x="569" y="402"/>
                  </a:cubicBezTo>
                  <a:cubicBezTo>
                    <a:pt x="616" y="398"/>
                    <a:pt x="616" y="398"/>
                    <a:pt x="616" y="398"/>
                  </a:cubicBezTo>
                  <a:cubicBezTo>
                    <a:pt x="616" y="398"/>
                    <a:pt x="616" y="398"/>
                    <a:pt x="616" y="398"/>
                  </a:cubicBezTo>
                  <a:cubicBezTo>
                    <a:pt x="569" y="402"/>
                    <a:pt x="569" y="402"/>
                    <a:pt x="569" y="402"/>
                  </a:cubicBezTo>
                  <a:cubicBezTo>
                    <a:pt x="552" y="382"/>
                    <a:pt x="552" y="382"/>
                    <a:pt x="552" y="382"/>
                  </a:cubicBezTo>
                  <a:moveTo>
                    <a:pt x="548" y="381"/>
                  </a:moveTo>
                  <a:cubicBezTo>
                    <a:pt x="488" y="408"/>
                    <a:pt x="488" y="408"/>
                    <a:pt x="488" y="408"/>
                  </a:cubicBezTo>
                  <a:cubicBezTo>
                    <a:pt x="488" y="408"/>
                    <a:pt x="488" y="408"/>
                    <a:pt x="488" y="408"/>
                  </a:cubicBezTo>
                  <a:cubicBezTo>
                    <a:pt x="548" y="381"/>
                    <a:pt x="548" y="381"/>
                    <a:pt x="548" y="381"/>
                  </a:cubicBezTo>
                  <a:cubicBezTo>
                    <a:pt x="548" y="381"/>
                    <a:pt x="548" y="381"/>
                    <a:pt x="548" y="381"/>
                  </a:cubicBezTo>
                  <a:moveTo>
                    <a:pt x="553" y="380"/>
                  </a:moveTo>
                  <a:cubicBezTo>
                    <a:pt x="553" y="380"/>
                    <a:pt x="553" y="381"/>
                    <a:pt x="553" y="381"/>
                  </a:cubicBezTo>
                  <a:cubicBezTo>
                    <a:pt x="616" y="398"/>
                    <a:pt x="616" y="398"/>
                    <a:pt x="616" y="398"/>
                  </a:cubicBezTo>
                  <a:cubicBezTo>
                    <a:pt x="616" y="398"/>
                    <a:pt x="616" y="397"/>
                    <a:pt x="616" y="397"/>
                  </a:cubicBezTo>
                  <a:cubicBezTo>
                    <a:pt x="553" y="380"/>
                    <a:pt x="553" y="380"/>
                    <a:pt x="553" y="380"/>
                  </a:cubicBezTo>
                  <a:moveTo>
                    <a:pt x="432" y="327"/>
                  </a:moveTo>
                  <a:cubicBezTo>
                    <a:pt x="405" y="389"/>
                    <a:pt x="405" y="389"/>
                    <a:pt x="405" y="389"/>
                  </a:cubicBezTo>
                  <a:cubicBezTo>
                    <a:pt x="405" y="389"/>
                    <a:pt x="405" y="389"/>
                    <a:pt x="405" y="389"/>
                  </a:cubicBezTo>
                  <a:cubicBezTo>
                    <a:pt x="432" y="328"/>
                    <a:pt x="432" y="328"/>
                    <a:pt x="432" y="328"/>
                  </a:cubicBezTo>
                  <a:cubicBezTo>
                    <a:pt x="432" y="328"/>
                    <a:pt x="432" y="327"/>
                    <a:pt x="432" y="327"/>
                  </a:cubicBezTo>
                  <a:moveTo>
                    <a:pt x="359" y="324"/>
                  </a:moveTo>
                  <a:cubicBezTo>
                    <a:pt x="359" y="324"/>
                    <a:pt x="359" y="324"/>
                    <a:pt x="359" y="324"/>
                  </a:cubicBezTo>
                  <a:cubicBezTo>
                    <a:pt x="402" y="390"/>
                    <a:pt x="402" y="390"/>
                    <a:pt x="402" y="390"/>
                  </a:cubicBezTo>
                  <a:cubicBezTo>
                    <a:pt x="402" y="390"/>
                    <a:pt x="402" y="390"/>
                    <a:pt x="402" y="389"/>
                  </a:cubicBezTo>
                  <a:cubicBezTo>
                    <a:pt x="359" y="324"/>
                    <a:pt x="359" y="324"/>
                    <a:pt x="359" y="324"/>
                  </a:cubicBezTo>
                  <a:moveTo>
                    <a:pt x="360" y="322"/>
                  </a:moveTo>
                  <a:cubicBezTo>
                    <a:pt x="360" y="322"/>
                    <a:pt x="360" y="323"/>
                    <a:pt x="360" y="323"/>
                  </a:cubicBezTo>
                  <a:cubicBezTo>
                    <a:pt x="431" y="325"/>
                    <a:pt x="431" y="325"/>
                    <a:pt x="431" y="325"/>
                  </a:cubicBezTo>
                  <a:cubicBezTo>
                    <a:pt x="431" y="325"/>
                    <a:pt x="431" y="325"/>
                    <a:pt x="431" y="325"/>
                  </a:cubicBezTo>
                  <a:cubicBezTo>
                    <a:pt x="360" y="322"/>
                    <a:pt x="360" y="322"/>
                    <a:pt x="360" y="322"/>
                  </a:cubicBezTo>
                  <a:moveTo>
                    <a:pt x="327" y="320"/>
                  </a:moveTo>
                  <a:cubicBezTo>
                    <a:pt x="327" y="320"/>
                    <a:pt x="327" y="320"/>
                    <a:pt x="327" y="320"/>
                  </a:cubicBezTo>
                  <a:cubicBezTo>
                    <a:pt x="362" y="353"/>
                    <a:pt x="362" y="353"/>
                    <a:pt x="362" y="353"/>
                  </a:cubicBezTo>
                  <a:cubicBezTo>
                    <a:pt x="372" y="424"/>
                    <a:pt x="372" y="424"/>
                    <a:pt x="372" y="424"/>
                  </a:cubicBezTo>
                  <a:cubicBezTo>
                    <a:pt x="372" y="424"/>
                    <a:pt x="372" y="424"/>
                    <a:pt x="372" y="424"/>
                  </a:cubicBezTo>
                  <a:cubicBezTo>
                    <a:pt x="372" y="424"/>
                    <a:pt x="372" y="424"/>
                    <a:pt x="372" y="424"/>
                  </a:cubicBezTo>
                  <a:cubicBezTo>
                    <a:pt x="363" y="354"/>
                    <a:pt x="363" y="354"/>
                    <a:pt x="363" y="354"/>
                  </a:cubicBezTo>
                  <a:cubicBezTo>
                    <a:pt x="401" y="390"/>
                    <a:pt x="401" y="390"/>
                    <a:pt x="401" y="390"/>
                  </a:cubicBezTo>
                  <a:cubicBezTo>
                    <a:pt x="401" y="390"/>
                    <a:pt x="401" y="390"/>
                    <a:pt x="401" y="390"/>
                  </a:cubicBezTo>
                  <a:cubicBezTo>
                    <a:pt x="363" y="353"/>
                    <a:pt x="363" y="353"/>
                    <a:pt x="363" y="353"/>
                  </a:cubicBezTo>
                  <a:cubicBezTo>
                    <a:pt x="359" y="324"/>
                    <a:pt x="359" y="324"/>
                    <a:pt x="359" y="324"/>
                  </a:cubicBezTo>
                  <a:cubicBezTo>
                    <a:pt x="359" y="324"/>
                    <a:pt x="359" y="324"/>
                    <a:pt x="359" y="324"/>
                  </a:cubicBezTo>
                  <a:cubicBezTo>
                    <a:pt x="359" y="324"/>
                    <a:pt x="358" y="324"/>
                    <a:pt x="358" y="324"/>
                  </a:cubicBezTo>
                  <a:cubicBezTo>
                    <a:pt x="362" y="353"/>
                    <a:pt x="362" y="353"/>
                    <a:pt x="362" y="353"/>
                  </a:cubicBezTo>
                  <a:cubicBezTo>
                    <a:pt x="327" y="320"/>
                    <a:pt x="327" y="320"/>
                    <a:pt x="327" y="320"/>
                  </a:cubicBezTo>
                  <a:moveTo>
                    <a:pt x="328" y="318"/>
                  </a:moveTo>
                  <a:cubicBezTo>
                    <a:pt x="328" y="318"/>
                    <a:pt x="328" y="318"/>
                    <a:pt x="328" y="318"/>
                  </a:cubicBezTo>
                  <a:cubicBezTo>
                    <a:pt x="356" y="322"/>
                    <a:pt x="356" y="322"/>
                    <a:pt x="356" y="322"/>
                  </a:cubicBezTo>
                  <a:cubicBezTo>
                    <a:pt x="356" y="322"/>
                    <a:pt x="356" y="322"/>
                    <a:pt x="356" y="322"/>
                  </a:cubicBezTo>
                  <a:cubicBezTo>
                    <a:pt x="328" y="318"/>
                    <a:pt x="328" y="318"/>
                    <a:pt x="328" y="318"/>
                  </a:cubicBezTo>
                  <a:moveTo>
                    <a:pt x="266" y="311"/>
                  </a:moveTo>
                  <a:cubicBezTo>
                    <a:pt x="266" y="311"/>
                    <a:pt x="266" y="311"/>
                    <a:pt x="266" y="311"/>
                  </a:cubicBezTo>
                  <a:cubicBezTo>
                    <a:pt x="321" y="317"/>
                    <a:pt x="321" y="317"/>
                    <a:pt x="321" y="317"/>
                  </a:cubicBezTo>
                  <a:cubicBezTo>
                    <a:pt x="321" y="317"/>
                    <a:pt x="321" y="317"/>
                    <a:pt x="321" y="317"/>
                  </a:cubicBezTo>
                  <a:cubicBezTo>
                    <a:pt x="266" y="311"/>
                    <a:pt x="266" y="311"/>
                    <a:pt x="266" y="311"/>
                  </a:cubicBezTo>
                  <a:moveTo>
                    <a:pt x="289" y="277"/>
                  </a:moveTo>
                  <a:cubicBezTo>
                    <a:pt x="265" y="309"/>
                    <a:pt x="265" y="309"/>
                    <a:pt x="265" y="309"/>
                  </a:cubicBezTo>
                  <a:cubicBezTo>
                    <a:pt x="265" y="309"/>
                    <a:pt x="265" y="309"/>
                    <a:pt x="265" y="309"/>
                  </a:cubicBezTo>
                  <a:cubicBezTo>
                    <a:pt x="289" y="277"/>
                    <a:pt x="289" y="277"/>
                    <a:pt x="289" y="277"/>
                  </a:cubicBezTo>
                  <a:cubicBezTo>
                    <a:pt x="289" y="277"/>
                    <a:pt x="289" y="277"/>
                    <a:pt x="289" y="277"/>
                  </a:cubicBezTo>
                  <a:moveTo>
                    <a:pt x="326" y="245"/>
                  </a:moveTo>
                  <a:cubicBezTo>
                    <a:pt x="326" y="245"/>
                    <a:pt x="326" y="245"/>
                    <a:pt x="326" y="245"/>
                  </a:cubicBezTo>
                  <a:cubicBezTo>
                    <a:pt x="356" y="280"/>
                    <a:pt x="356" y="280"/>
                    <a:pt x="356" y="280"/>
                  </a:cubicBezTo>
                  <a:cubicBezTo>
                    <a:pt x="356" y="280"/>
                    <a:pt x="356" y="280"/>
                    <a:pt x="356" y="279"/>
                  </a:cubicBezTo>
                  <a:cubicBezTo>
                    <a:pt x="326" y="245"/>
                    <a:pt x="326" y="245"/>
                    <a:pt x="326" y="245"/>
                  </a:cubicBezTo>
                  <a:moveTo>
                    <a:pt x="339" y="302"/>
                  </a:moveTo>
                  <a:cubicBezTo>
                    <a:pt x="328" y="291"/>
                    <a:pt x="328" y="291"/>
                    <a:pt x="328" y="291"/>
                  </a:cubicBezTo>
                  <a:cubicBezTo>
                    <a:pt x="343" y="286"/>
                    <a:pt x="343" y="286"/>
                    <a:pt x="343" y="286"/>
                  </a:cubicBezTo>
                  <a:cubicBezTo>
                    <a:pt x="346" y="294"/>
                    <a:pt x="346" y="294"/>
                    <a:pt x="346" y="294"/>
                  </a:cubicBezTo>
                  <a:cubicBezTo>
                    <a:pt x="339" y="302"/>
                    <a:pt x="339" y="302"/>
                    <a:pt x="339" y="302"/>
                  </a:cubicBezTo>
                  <a:moveTo>
                    <a:pt x="306" y="228"/>
                  </a:moveTo>
                  <a:cubicBezTo>
                    <a:pt x="303" y="239"/>
                    <a:pt x="303" y="239"/>
                    <a:pt x="303" y="239"/>
                  </a:cubicBezTo>
                  <a:cubicBezTo>
                    <a:pt x="274" y="234"/>
                    <a:pt x="274" y="234"/>
                    <a:pt x="274" y="234"/>
                  </a:cubicBezTo>
                  <a:cubicBezTo>
                    <a:pt x="274" y="234"/>
                    <a:pt x="274" y="234"/>
                    <a:pt x="274" y="234"/>
                  </a:cubicBezTo>
                  <a:cubicBezTo>
                    <a:pt x="302" y="240"/>
                    <a:pt x="302" y="240"/>
                    <a:pt x="302" y="240"/>
                  </a:cubicBezTo>
                  <a:cubicBezTo>
                    <a:pt x="296" y="259"/>
                    <a:pt x="296" y="259"/>
                    <a:pt x="296" y="259"/>
                  </a:cubicBezTo>
                  <a:cubicBezTo>
                    <a:pt x="273" y="235"/>
                    <a:pt x="273" y="235"/>
                    <a:pt x="273" y="235"/>
                  </a:cubicBezTo>
                  <a:cubicBezTo>
                    <a:pt x="273" y="235"/>
                    <a:pt x="273" y="235"/>
                    <a:pt x="273" y="236"/>
                  </a:cubicBezTo>
                  <a:cubicBezTo>
                    <a:pt x="296" y="259"/>
                    <a:pt x="296" y="259"/>
                    <a:pt x="296" y="259"/>
                  </a:cubicBezTo>
                  <a:cubicBezTo>
                    <a:pt x="292" y="272"/>
                    <a:pt x="292" y="272"/>
                    <a:pt x="292" y="272"/>
                  </a:cubicBezTo>
                  <a:cubicBezTo>
                    <a:pt x="292" y="272"/>
                    <a:pt x="292" y="272"/>
                    <a:pt x="292" y="272"/>
                  </a:cubicBezTo>
                  <a:cubicBezTo>
                    <a:pt x="296" y="260"/>
                    <a:pt x="296" y="260"/>
                    <a:pt x="296" y="260"/>
                  </a:cubicBezTo>
                  <a:cubicBezTo>
                    <a:pt x="327" y="291"/>
                    <a:pt x="327" y="291"/>
                    <a:pt x="327" y="291"/>
                  </a:cubicBezTo>
                  <a:cubicBezTo>
                    <a:pt x="309" y="297"/>
                    <a:pt x="309" y="297"/>
                    <a:pt x="309" y="297"/>
                  </a:cubicBezTo>
                  <a:cubicBezTo>
                    <a:pt x="293" y="277"/>
                    <a:pt x="293" y="277"/>
                    <a:pt x="293" y="277"/>
                  </a:cubicBezTo>
                  <a:cubicBezTo>
                    <a:pt x="293" y="277"/>
                    <a:pt x="293" y="277"/>
                    <a:pt x="292" y="277"/>
                  </a:cubicBezTo>
                  <a:cubicBezTo>
                    <a:pt x="308" y="297"/>
                    <a:pt x="308" y="297"/>
                    <a:pt x="308" y="297"/>
                  </a:cubicBezTo>
                  <a:cubicBezTo>
                    <a:pt x="266" y="310"/>
                    <a:pt x="266" y="310"/>
                    <a:pt x="266" y="310"/>
                  </a:cubicBezTo>
                  <a:cubicBezTo>
                    <a:pt x="266" y="310"/>
                    <a:pt x="266" y="310"/>
                    <a:pt x="266" y="310"/>
                  </a:cubicBezTo>
                  <a:cubicBezTo>
                    <a:pt x="308" y="297"/>
                    <a:pt x="308" y="297"/>
                    <a:pt x="308" y="297"/>
                  </a:cubicBezTo>
                  <a:cubicBezTo>
                    <a:pt x="322" y="315"/>
                    <a:pt x="322" y="315"/>
                    <a:pt x="322" y="315"/>
                  </a:cubicBezTo>
                  <a:cubicBezTo>
                    <a:pt x="322" y="315"/>
                    <a:pt x="323" y="315"/>
                    <a:pt x="323" y="315"/>
                  </a:cubicBezTo>
                  <a:cubicBezTo>
                    <a:pt x="309" y="297"/>
                    <a:pt x="309" y="297"/>
                    <a:pt x="309" y="297"/>
                  </a:cubicBezTo>
                  <a:cubicBezTo>
                    <a:pt x="327" y="291"/>
                    <a:pt x="327" y="291"/>
                    <a:pt x="327" y="291"/>
                  </a:cubicBezTo>
                  <a:cubicBezTo>
                    <a:pt x="338" y="302"/>
                    <a:pt x="338" y="302"/>
                    <a:pt x="338" y="302"/>
                  </a:cubicBezTo>
                  <a:cubicBezTo>
                    <a:pt x="327" y="315"/>
                    <a:pt x="327" y="315"/>
                    <a:pt x="327" y="315"/>
                  </a:cubicBezTo>
                  <a:cubicBezTo>
                    <a:pt x="327" y="315"/>
                    <a:pt x="327" y="315"/>
                    <a:pt x="327" y="315"/>
                  </a:cubicBezTo>
                  <a:cubicBezTo>
                    <a:pt x="339" y="303"/>
                    <a:pt x="339" y="303"/>
                    <a:pt x="339" y="303"/>
                  </a:cubicBezTo>
                  <a:cubicBezTo>
                    <a:pt x="357" y="321"/>
                    <a:pt x="357" y="321"/>
                    <a:pt x="357" y="321"/>
                  </a:cubicBezTo>
                  <a:cubicBezTo>
                    <a:pt x="357" y="321"/>
                    <a:pt x="357" y="321"/>
                    <a:pt x="357" y="321"/>
                  </a:cubicBezTo>
                  <a:cubicBezTo>
                    <a:pt x="339" y="302"/>
                    <a:pt x="339" y="302"/>
                    <a:pt x="339" y="302"/>
                  </a:cubicBezTo>
                  <a:cubicBezTo>
                    <a:pt x="346" y="294"/>
                    <a:pt x="346" y="294"/>
                    <a:pt x="346" y="294"/>
                  </a:cubicBezTo>
                  <a:cubicBezTo>
                    <a:pt x="357" y="321"/>
                    <a:pt x="357" y="321"/>
                    <a:pt x="357" y="321"/>
                  </a:cubicBezTo>
                  <a:cubicBezTo>
                    <a:pt x="357" y="321"/>
                    <a:pt x="358" y="321"/>
                    <a:pt x="358" y="321"/>
                  </a:cubicBezTo>
                  <a:cubicBezTo>
                    <a:pt x="346" y="294"/>
                    <a:pt x="346" y="294"/>
                    <a:pt x="346" y="294"/>
                  </a:cubicBezTo>
                  <a:cubicBezTo>
                    <a:pt x="356" y="284"/>
                    <a:pt x="356" y="284"/>
                    <a:pt x="356" y="284"/>
                  </a:cubicBezTo>
                  <a:cubicBezTo>
                    <a:pt x="356" y="284"/>
                    <a:pt x="356" y="284"/>
                    <a:pt x="356" y="284"/>
                  </a:cubicBezTo>
                  <a:cubicBezTo>
                    <a:pt x="346" y="294"/>
                    <a:pt x="346" y="294"/>
                    <a:pt x="346" y="294"/>
                  </a:cubicBezTo>
                  <a:cubicBezTo>
                    <a:pt x="343" y="286"/>
                    <a:pt x="343" y="286"/>
                    <a:pt x="343" y="286"/>
                  </a:cubicBezTo>
                  <a:cubicBezTo>
                    <a:pt x="355" y="283"/>
                    <a:pt x="355" y="283"/>
                    <a:pt x="355" y="283"/>
                  </a:cubicBezTo>
                  <a:cubicBezTo>
                    <a:pt x="355" y="283"/>
                    <a:pt x="355" y="282"/>
                    <a:pt x="355" y="282"/>
                  </a:cubicBezTo>
                  <a:cubicBezTo>
                    <a:pt x="343" y="286"/>
                    <a:pt x="343" y="286"/>
                    <a:pt x="343" y="286"/>
                  </a:cubicBezTo>
                  <a:cubicBezTo>
                    <a:pt x="326" y="246"/>
                    <a:pt x="326" y="246"/>
                    <a:pt x="326" y="246"/>
                  </a:cubicBezTo>
                  <a:cubicBezTo>
                    <a:pt x="326" y="246"/>
                    <a:pt x="326" y="246"/>
                    <a:pt x="326" y="246"/>
                  </a:cubicBezTo>
                  <a:cubicBezTo>
                    <a:pt x="343" y="286"/>
                    <a:pt x="343" y="286"/>
                    <a:pt x="343" y="286"/>
                  </a:cubicBezTo>
                  <a:cubicBezTo>
                    <a:pt x="328" y="291"/>
                    <a:pt x="328" y="291"/>
                    <a:pt x="328" y="291"/>
                  </a:cubicBezTo>
                  <a:cubicBezTo>
                    <a:pt x="296" y="259"/>
                    <a:pt x="296" y="259"/>
                    <a:pt x="296" y="259"/>
                  </a:cubicBezTo>
                  <a:cubicBezTo>
                    <a:pt x="303" y="240"/>
                    <a:pt x="303" y="240"/>
                    <a:pt x="303" y="240"/>
                  </a:cubicBezTo>
                  <a:cubicBezTo>
                    <a:pt x="323" y="244"/>
                    <a:pt x="323" y="244"/>
                    <a:pt x="323" y="244"/>
                  </a:cubicBezTo>
                  <a:cubicBezTo>
                    <a:pt x="323" y="244"/>
                    <a:pt x="323" y="243"/>
                    <a:pt x="323" y="243"/>
                  </a:cubicBezTo>
                  <a:cubicBezTo>
                    <a:pt x="303" y="239"/>
                    <a:pt x="303" y="239"/>
                    <a:pt x="303" y="239"/>
                  </a:cubicBezTo>
                  <a:cubicBezTo>
                    <a:pt x="307" y="228"/>
                    <a:pt x="307" y="228"/>
                    <a:pt x="307" y="228"/>
                  </a:cubicBezTo>
                  <a:cubicBezTo>
                    <a:pt x="307" y="228"/>
                    <a:pt x="307" y="228"/>
                    <a:pt x="306" y="228"/>
                  </a:cubicBezTo>
                  <a:moveTo>
                    <a:pt x="309" y="227"/>
                  </a:moveTo>
                  <a:cubicBezTo>
                    <a:pt x="309" y="227"/>
                    <a:pt x="309" y="227"/>
                    <a:pt x="308" y="227"/>
                  </a:cubicBezTo>
                  <a:cubicBezTo>
                    <a:pt x="324" y="243"/>
                    <a:pt x="324" y="243"/>
                    <a:pt x="324" y="243"/>
                  </a:cubicBezTo>
                  <a:cubicBezTo>
                    <a:pt x="324" y="243"/>
                    <a:pt x="324" y="242"/>
                    <a:pt x="324" y="242"/>
                  </a:cubicBezTo>
                  <a:cubicBezTo>
                    <a:pt x="309" y="227"/>
                    <a:pt x="309" y="227"/>
                    <a:pt x="309" y="227"/>
                  </a:cubicBezTo>
                  <a:moveTo>
                    <a:pt x="305" y="226"/>
                  </a:moveTo>
                  <a:cubicBezTo>
                    <a:pt x="274" y="233"/>
                    <a:pt x="274" y="233"/>
                    <a:pt x="274" y="233"/>
                  </a:cubicBezTo>
                  <a:cubicBezTo>
                    <a:pt x="274" y="233"/>
                    <a:pt x="274" y="233"/>
                    <a:pt x="274" y="233"/>
                  </a:cubicBezTo>
                  <a:cubicBezTo>
                    <a:pt x="274" y="233"/>
                    <a:pt x="274" y="233"/>
                    <a:pt x="274" y="233"/>
                  </a:cubicBezTo>
                  <a:cubicBezTo>
                    <a:pt x="305" y="227"/>
                    <a:pt x="305" y="227"/>
                    <a:pt x="305" y="227"/>
                  </a:cubicBezTo>
                  <a:cubicBezTo>
                    <a:pt x="305" y="227"/>
                    <a:pt x="305" y="226"/>
                    <a:pt x="305" y="226"/>
                  </a:cubicBezTo>
                  <a:cubicBezTo>
                    <a:pt x="305" y="226"/>
                    <a:pt x="305" y="226"/>
                    <a:pt x="305" y="226"/>
                  </a:cubicBezTo>
                  <a:moveTo>
                    <a:pt x="335" y="204"/>
                  </a:moveTo>
                  <a:cubicBezTo>
                    <a:pt x="325" y="242"/>
                    <a:pt x="325" y="242"/>
                    <a:pt x="325" y="242"/>
                  </a:cubicBezTo>
                  <a:cubicBezTo>
                    <a:pt x="325" y="242"/>
                    <a:pt x="326" y="242"/>
                    <a:pt x="326" y="242"/>
                  </a:cubicBezTo>
                  <a:cubicBezTo>
                    <a:pt x="335" y="204"/>
                    <a:pt x="335" y="204"/>
                    <a:pt x="335" y="204"/>
                  </a:cubicBezTo>
                  <a:cubicBezTo>
                    <a:pt x="335" y="204"/>
                    <a:pt x="335" y="204"/>
                    <a:pt x="335" y="204"/>
                  </a:cubicBezTo>
                  <a:moveTo>
                    <a:pt x="333" y="203"/>
                  </a:moveTo>
                  <a:cubicBezTo>
                    <a:pt x="309" y="225"/>
                    <a:pt x="309" y="225"/>
                    <a:pt x="309" y="225"/>
                  </a:cubicBezTo>
                  <a:cubicBezTo>
                    <a:pt x="309" y="225"/>
                    <a:pt x="309" y="225"/>
                    <a:pt x="309" y="225"/>
                  </a:cubicBezTo>
                  <a:cubicBezTo>
                    <a:pt x="334" y="203"/>
                    <a:pt x="334" y="203"/>
                    <a:pt x="334" y="203"/>
                  </a:cubicBezTo>
                  <a:cubicBezTo>
                    <a:pt x="334" y="203"/>
                    <a:pt x="333" y="203"/>
                    <a:pt x="333" y="203"/>
                  </a:cubicBezTo>
                  <a:moveTo>
                    <a:pt x="419" y="170"/>
                  </a:moveTo>
                  <a:cubicBezTo>
                    <a:pt x="364" y="190"/>
                    <a:pt x="364" y="190"/>
                    <a:pt x="364" y="190"/>
                  </a:cubicBezTo>
                  <a:cubicBezTo>
                    <a:pt x="375" y="175"/>
                    <a:pt x="375" y="175"/>
                    <a:pt x="375" y="175"/>
                  </a:cubicBezTo>
                  <a:cubicBezTo>
                    <a:pt x="375" y="175"/>
                    <a:pt x="374" y="175"/>
                    <a:pt x="374" y="175"/>
                  </a:cubicBezTo>
                  <a:cubicBezTo>
                    <a:pt x="363" y="190"/>
                    <a:pt x="363" y="190"/>
                    <a:pt x="363" y="190"/>
                  </a:cubicBezTo>
                  <a:cubicBezTo>
                    <a:pt x="338" y="200"/>
                    <a:pt x="338" y="200"/>
                    <a:pt x="338" y="200"/>
                  </a:cubicBezTo>
                  <a:cubicBezTo>
                    <a:pt x="338" y="200"/>
                    <a:pt x="338" y="200"/>
                    <a:pt x="338" y="200"/>
                  </a:cubicBezTo>
                  <a:cubicBezTo>
                    <a:pt x="363" y="191"/>
                    <a:pt x="363" y="191"/>
                    <a:pt x="363" y="191"/>
                  </a:cubicBezTo>
                  <a:cubicBezTo>
                    <a:pt x="326" y="242"/>
                    <a:pt x="326" y="242"/>
                    <a:pt x="326" y="242"/>
                  </a:cubicBezTo>
                  <a:cubicBezTo>
                    <a:pt x="326" y="242"/>
                    <a:pt x="326" y="242"/>
                    <a:pt x="326" y="242"/>
                  </a:cubicBezTo>
                  <a:cubicBezTo>
                    <a:pt x="364" y="191"/>
                    <a:pt x="364" y="191"/>
                    <a:pt x="364" y="191"/>
                  </a:cubicBezTo>
                  <a:cubicBezTo>
                    <a:pt x="419" y="170"/>
                    <a:pt x="419" y="170"/>
                    <a:pt x="419" y="170"/>
                  </a:cubicBezTo>
                  <a:cubicBezTo>
                    <a:pt x="419" y="170"/>
                    <a:pt x="419" y="170"/>
                    <a:pt x="419" y="170"/>
                  </a:cubicBezTo>
                  <a:moveTo>
                    <a:pt x="326" y="164"/>
                  </a:moveTo>
                  <a:cubicBezTo>
                    <a:pt x="325" y="164"/>
                    <a:pt x="325" y="164"/>
                    <a:pt x="325" y="164"/>
                  </a:cubicBezTo>
                  <a:cubicBezTo>
                    <a:pt x="325" y="164"/>
                    <a:pt x="325" y="164"/>
                    <a:pt x="325" y="164"/>
                  </a:cubicBezTo>
                  <a:cubicBezTo>
                    <a:pt x="335" y="198"/>
                    <a:pt x="335" y="198"/>
                    <a:pt x="335" y="198"/>
                  </a:cubicBezTo>
                  <a:cubicBezTo>
                    <a:pt x="335" y="198"/>
                    <a:pt x="335" y="198"/>
                    <a:pt x="335" y="198"/>
                  </a:cubicBezTo>
                  <a:cubicBezTo>
                    <a:pt x="326" y="164"/>
                    <a:pt x="326" y="164"/>
                    <a:pt x="326" y="164"/>
                  </a:cubicBezTo>
                  <a:moveTo>
                    <a:pt x="327" y="163"/>
                  </a:moveTo>
                  <a:cubicBezTo>
                    <a:pt x="327" y="163"/>
                    <a:pt x="327" y="163"/>
                    <a:pt x="327" y="163"/>
                  </a:cubicBezTo>
                  <a:cubicBezTo>
                    <a:pt x="374" y="174"/>
                    <a:pt x="374" y="174"/>
                    <a:pt x="374" y="174"/>
                  </a:cubicBezTo>
                  <a:cubicBezTo>
                    <a:pt x="374" y="173"/>
                    <a:pt x="374" y="173"/>
                    <a:pt x="374" y="173"/>
                  </a:cubicBezTo>
                  <a:cubicBezTo>
                    <a:pt x="327" y="163"/>
                    <a:pt x="327" y="163"/>
                    <a:pt x="327" y="163"/>
                  </a:cubicBezTo>
                  <a:moveTo>
                    <a:pt x="1" y="162"/>
                  </a:moveTo>
                  <a:cubicBezTo>
                    <a:pt x="1" y="162"/>
                    <a:pt x="1" y="162"/>
                    <a:pt x="1" y="162"/>
                  </a:cubicBezTo>
                  <a:cubicBezTo>
                    <a:pt x="48" y="172"/>
                    <a:pt x="48" y="172"/>
                    <a:pt x="48" y="172"/>
                  </a:cubicBezTo>
                  <a:cubicBezTo>
                    <a:pt x="48" y="172"/>
                    <a:pt x="48" y="172"/>
                    <a:pt x="48" y="172"/>
                  </a:cubicBezTo>
                  <a:cubicBezTo>
                    <a:pt x="1" y="162"/>
                    <a:pt x="1" y="162"/>
                    <a:pt x="1" y="162"/>
                  </a:cubicBezTo>
                  <a:moveTo>
                    <a:pt x="219" y="153"/>
                  </a:moveTo>
                  <a:cubicBezTo>
                    <a:pt x="171" y="163"/>
                    <a:pt x="171" y="163"/>
                    <a:pt x="171" y="163"/>
                  </a:cubicBezTo>
                  <a:cubicBezTo>
                    <a:pt x="171" y="163"/>
                    <a:pt x="171" y="163"/>
                    <a:pt x="171" y="163"/>
                  </a:cubicBezTo>
                  <a:cubicBezTo>
                    <a:pt x="219" y="153"/>
                    <a:pt x="219" y="153"/>
                    <a:pt x="219" y="153"/>
                  </a:cubicBezTo>
                  <a:cubicBezTo>
                    <a:pt x="219" y="153"/>
                    <a:pt x="219" y="153"/>
                    <a:pt x="219" y="153"/>
                  </a:cubicBezTo>
                  <a:moveTo>
                    <a:pt x="62" y="149"/>
                  </a:moveTo>
                  <a:cubicBezTo>
                    <a:pt x="53" y="170"/>
                    <a:pt x="53" y="170"/>
                    <a:pt x="53" y="170"/>
                  </a:cubicBezTo>
                  <a:cubicBezTo>
                    <a:pt x="53" y="170"/>
                    <a:pt x="53" y="170"/>
                    <a:pt x="53" y="170"/>
                  </a:cubicBezTo>
                  <a:cubicBezTo>
                    <a:pt x="62" y="149"/>
                    <a:pt x="62" y="149"/>
                    <a:pt x="62" y="149"/>
                  </a:cubicBezTo>
                  <a:cubicBezTo>
                    <a:pt x="62" y="149"/>
                    <a:pt x="62" y="149"/>
                    <a:pt x="62" y="149"/>
                  </a:cubicBezTo>
                  <a:moveTo>
                    <a:pt x="61" y="147"/>
                  </a:moveTo>
                  <a:cubicBezTo>
                    <a:pt x="1" y="161"/>
                    <a:pt x="1" y="161"/>
                    <a:pt x="1" y="161"/>
                  </a:cubicBezTo>
                  <a:cubicBezTo>
                    <a:pt x="1" y="161"/>
                    <a:pt x="1" y="161"/>
                    <a:pt x="1" y="161"/>
                  </a:cubicBezTo>
                  <a:cubicBezTo>
                    <a:pt x="61" y="148"/>
                    <a:pt x="61" y="148"/>
                    <a:pt x="61" y="148"/>
                  </a:cubicBezTo>
                  <a:cubicBezTo>
                    <a:pt x="61" y="148"/>
                    <a:pt x="61" y="148"/>
                    <a:pt x="61" y="147"/>
                  </a:cubicBezTo>
                  <a:moveTo>
                    <a:pt x="292" y="147"/>
                  </a:moveTo>
                  <a:cubicBezTo>
                    <a:pt x="292" y="147"/>
                    <a:pt x="292" y="147"/>
                    <a:pt x="292" y="147"/>
                  </a:cubicBezTo>
                  <a:cubicBezTo>
                    <a:pt x="302" y="160"/>
                    <a:pt x="302" y="160"/>
                    <a:pt x="302" y="160"/>
                  </a:cubicBezTo>
                  <a:cubicBezTo>
                    <a:pt x="222" y="152"/>
                    <a:pt x="222" y="152"/>
                    <a:pt x="222" y="152"/>
                  </a:cubicBezTo>
                  <a:cubicBezTo>
                    <a:pt x="222" y="152"/>
                    <a:pt x="222" y="153"/>
                    <a:pt x="222" y="153"/>
                  </a:cubicBezTo>
                  <a:cubicBezTo>
                    <a:pt x="302" y="160"/>
                    <a:pt x="302" y="160"/>
                    <a:pt x="302" y="160"/>
                  </a:cubicBezTo>
                  <a:cubicBezTo>
                    <a:pt x="315" y="175"/>
                    <a:pt x="315" y="175"/>
                    <a:pt x="315" y="175"/>
                  </a:cubicBezTo>
                  <a:cubicBezTo>
                    <a:pt x="272" y="231"/>
                    <a:pt x="272" y="231"/>
                    <a:pt x="272" y="231"/>
                  </a:cubicBezTo>
                  <a:cubicBezTo>
                    <a:pt x="273" y="231"/>
                    <a:pt x="273" y="231"/>
                    <a:pt x="273" y="231"/>
                  </a:cubicBezTo>
                  <a:cubicBezTo>
                    <a:pt x="315" y="176"/>
                    <a:pt x="315" y="176"/>
                    <a:pt x="315" y="176"/>
                  </a:cubicBezTo>
                  <a:cubicBezTo>
                    <a:pt x="319" y="181"/>
                    <a:pt x="319" y="181"/>
                    <a:pt x="319" y="181"/>
                  </a:cubicBezTo>
                  <a:cubicBezTo>
                    <a:pt x="308" y="224"/>
                    <a:pt x="308" y="224"/>
                    <a:pt x="308" y="224"/>
                  </a:cubicBezTo>
                  <a:cubicBezTo>
                    <a:pt x="308" y="224"/>
                    <a:pt x="308" y="224"/>
                    <a:pt x="308" y="224"/>
                  </a:cubicBezTo>
                  <a:cubicBezTo>
                    <a:pt x="320" y="182"/>
                    <a:pt x="320" y="182"/>
                    <a:pt x="320" y="182"/>
                  </a:cubicBezTo>
                  <a:cubicBezTo>
                    <a:pt x="334" y="199"/>
                    <a:pt x="334" y="199"/>
                    <a:pt x="334" y="199"/>
                  </a:cubicBezTo>
                  <a:cubicBezTo>
                    <a:pt x="334" y="199"/>
                    <a:pt x="334" y="199"/>
                    <a:pt x="334" y="199"/>
                  </a:cubicBezTo>
                  <a:cubicBezTo>
                    <a:pt x="320" y="181"/>
                    <a:pt x="320" y="181"/>
                    <a:pt x="320" y="181"/>
                  </a:cubicBezTo>
                  <a:cubicBezTo>
                    <a:pt x="325" y="164"/>
                    <a:pt x="325" y="164"/>
                    <a:pt x="325" y="164"/>
                  </a:cubicBezTo>
                  <a:cubicBezTo>
                    <a:pt x="324" y="164"/>
                    <a:pt x="324" y="164"/>
                    <a:pt x="324" y="164"/>
                  </a:cubicBezTo>
                  <a:cubicBezTo>
                    <a:pt x="320" y="181"/>
                    <a:pt x="320" y="181"/>
                    <a:pt x="320" y="181"/>
                  </a:cubicBezTo>
                  <a:cubicBezTo>
                    <a:pt x="315" y="175"/>
                    <a:pt x="315" y="175"/>
                    <a:pt x="315" y="175"/>
                  </a:cubicBezTo>
                  <a:cubicBezTo>
                    <a:pt x="324" y="164"/>
                    <a:pt x="324" y="164"/>
                    <a:pt x="324" y="164"/>
                  </a:cubicBezTo>
                  <a:cubicBezTo>
                    <a:pt x="324" y="164"/>
                    <a:pt x="324" y="164"/>
                    <a:pt x="324" y="164"/>
                  </a:cubicBezTo>
                  <a:cubicBezTo>
                    <a:pt x="315" y="175"/>
                    <a:pt x="315" y="175"/>
                    <a:pt x="315" y="175"/>
                  </a:cubicBezTo>
                  <a:cubicBezTo>
                    <a:pt x="303" y="160"/>
                    <a:pt x="303" y="160"/>
                    <a:pt x="303" y="160"/>
                  </a:cubicBezTo>
                  <a:cubicBezTo>
                    <a:pt x="323" y="162"/>
                    <a:pt x="323" y="162"/>
                    <a:pt x="323" y="162"/>
                  </a:cubicBezTo>
                  <a:cubicBezTo>
                    <a:pt x="323" y="162"/>
                    <a:pt x="323" y="162"/>
                    <a:pt x="323" y="162"/>
                  </a:cubicBezTo>
                  <a:cubicBezTo>
                    <a:pt x="303" y="160"/>
                    <a:pt x="303" y="160"/>
                    <a:pt x="303" y="160"/>
                  </a:cubicBezTo>
                  <a:cubicBezTo>
                    <a:pt x="292" y="147"/>
                    <a:pt x="292" y="147"/>
                    <a:pt x="292" y="147"/>
                  </a:cubicBezTo>
                  <a:moveTo>
                    <a:pt x="293" y="146"/>
                  </a:moveTo>
                  <a:cubicBezTo>
                    <a:pt x="293" y="146"/>
                    <a:pt x="293" y="146"/>
                    <a:pt x="293" y="146"/>
                  </a:cubicBezTo>
                  <a:cubicBezTo>
                    <a:pt x="323" y="162"/>
                    <a:pt x="323" y="162"/>
                    <a:pt x="323" y="162"/>
                  </a:cubicBezTo>
                  <a:cubicBezTo>
                    <a:pt x="323" y="162"/>
                    <a:pt x="323" y="161"/>
                    <a:pt x="323" y="161"/>
                  </a:cubicBezTo>
                  <a:cubicBezTo>
                    <a:pt x="293" y="146"/>
                    <a:pt x="293" y="146"/>
                    <a:pt x="293" y="146"/>
                  </a:cubicBezTo>
                  <a:moveTo>
                    <a:pt x="287" y="145"/>
                  </a:moveTo>
                  <a:cubicBezTo>
                    <a:pt x="222" y="152"/>
                    <a:pt x="222" y="152"/>
                    <a:pt x="222" y="152"/>
                  </a:cubicBezTo>
                  <a:cubicBezTo>
                    <a:pt x="222" y="152"/>
                    <a:pt x="222" y="152"/>
                    <a:pt x="222" y="152"/>
                  </a:cubicBezTo>
                  <a:cubicBezTo>
                    <a:pt x="288" y="145"/>
                    <a:pt x="288" y="145"/>
                    <a:pt x="288" y="145"/>
                  </a:cubicBezTo>
                  <a:cubicBezTo>
                    <a:pt x="288" y="145"/>
                    <a:pt x="288" y="145"/>
                    <a:pt x="287" y="145"/>
                  </a:cubicBezTo>
                  <a:moveTo>
                    <a:pt x="107" y="111"/>
                  </a:moveTo>
                  <a:cubicBezTo>
                    <a:pt x="64" y="146"/>
                    <a:pt x="64" y="146"/>
                    <a:pt x="64" y="146"/>
                  </a:cubicBezTo>
                  <a:cubicBezTo>
                    <a:pt x="64" y="146"/>
                    <a:pt x="64" y="146"/>
                    <a:pt x="64" y="146"/>
                  </a:cubicBezTo>
                  <a:cubicBezTo>
                    <a:pt x="108" y="111"/>
                    <a:pt x="108" y="111"/>
                    <a:pt x="108" y="111"/>
                  </a:cubicBezTo>
                  <a:cubicBezTo>
                    <a:pt x="108" y="111"/>
                    <a:pt x="108" y="111"/>
                    <a:pt x="107" y="111"/>
                  </a:cubicBezTo>
                  <a:moveTo>
                    <a:pt x="220" y="110"/>
                  </a:moveTo>
                  <a:cubicBezTo>
                    <a:pt x="220" y="110"/>
                    <a:pt x="220" y="110"/>
                    <a:pt x="219" y="110"/>
                  </a:cubicBezTo>
                  <a:cubicBezTo>
                    <a:pt x="219" y="110"/>
                    <a:pt x="219" y="110"/>
                    <a:pt x="219" y="110"/>
                  </a:cubicBezTo>
                  <a:cubicBezTo>
                    <a:pt x="220" y="150"/>
                    <a:pt x="220" y="150"/>
                    <a:pt x="220" y="150"/>
                  </a:cubicBezTo>
                  <a:cubicBezTo>
                    <a:pt x="220" y="150"/>
                    <a:pt x="220" y="150"/>
                    <a:pt x="221" y="150"/>
                  </a:cubicBezTo>
                  <a:cubicBezTo>
                    <a:pt x="221" y="150"/>
                    <a:pt x="221" y="150"/>
                    <a:pt x="221" y="150"/>
                  </a:cubicBezTo>
                  <a:cubicBezTo>
                    <a:pt x="220" y="110"/>
                    <a:pt x="220" y="110"/>
                    <a:pt x="220" y="110"/>
                  </a:cubicBezTo>
                  <a:moveTo>
                    <a:pt x="57" y="105"/>
                  </a:moveTo>
                  <a:cubicBezTo>
                    <a:pt x="57" y="105"/>
                    <a:pt x="57" y="105"/>
                    <a:pt x="57" y="106"/>
                  </a:cubicBezTo>
                  <a:cubicBezTo>
                    <a:pt x="62" y="145"/>
                    <a:pt x="62" y="145"/>
                    <a:pt x="62" y="145"/>
                  </a:cubicBezTo>
                  <a:cubicBezTo>
                    <a:pt x="62" y="145"/>
                    <a:pt x="63" y="145"/>
                    <a:pt x="63" y="145"/>
                  </a:cubicBezTo>
                  <a:cubicBezTo>
                    <a:pt x="57" y="105"/>
                    <a:pt x="57" y="105"/>
                    <a:pt x="57" y="105"/>
                  </a:cubicBezTo>
                  <a:moveTo>
                    <a:pt x="54" y="105"/>
                  </a:moveTo>
                  <a:cubicBezTo>
                    <a:pt x="0" y="160"/>
                    <a:pt x="0" y="160"/>
                    <a:pt x="0" y="160"/>
                  </a:cubicBezTo>
                  <a:cubicBezTo>
                    <a:pt x="1" y="160"/>
                    <a:pt x="1" y="160"/>
                    <a:pt x="1" y="160"/>
                  </a:cubicBezTo>
                  <a:cubicBezTo>
                    <a:pt x="55" y="105"/>
                    <a:pt x="55" y="105"/>
                    <a:pt x="55" y="105"/>
                  </a:cubicBezTo>
                  <a:cubicBezTo>
                    <a:pt x="55" y="105"/>
                    <a:pt x="54" y="105"/>
                    <a:pt x="54" y="105"/>
                  </a:cubicBezTo>
                  <a:moveTo>
                    <a:pt x="339" y="97"/>
                  </a:moveTo>
                  <a:cubicBezTo>
                    <a:pt x="325" y="160"/>
                    <a:pt x="325" y="160"/>
                    <a:pt x="325" y="160"/>
                  </a:cubicBezTo>
                  <a:cubicBezTo>
                    <a:pt x="325" y="160"/>
                    <a:pt x="325" y="160"/>
                    <a:pt x="325" y="161"/>
                  </a:cubicBezTo>
                  <a:cubicBezTo>
                    <a:pt x="339" y="97"/>
                    <a:pt x="339" y="97"/>
                    <a:pt x="339" y="97"/>
                  </a:cubicBezTo>
                  <a:cubicBezTo>
                    <a:pt x="339" y="97"/>
                    <a:pt x="339" y="97"/>
                    <a:pt x="339" y="97"/>
                  </a:cubicBezTo>
                  <a:moveTo>
                    <a:pt x="337" y="96"/>
                  </a:moveTo>
                  <a:cubicBezTo>
                    <a:pt x="292" y="143"/>
                    <a:pt x="292" y="143"/>
                    <a:pt x="292" y="143"/>
                  </a:cubicBezTo>
                  <a:cubicBezTo>
                    <a:pt x="292" y="143"/>
                    <a:pt x="292" y="143"/>
                    <a:pt x="292" y="143"/>
                  </a:cubicBezTo>
                  <a:cubicBezTo>
                    <a:pt x="338" y="96"/>
                    <a:pt x="338" y="96"/>
                    <a:pt x="338" y="96"/>
                  </a:cubicBezTo>
                  <a:cubicBezTo>
                    <a:pt x="338" y="96"/>
                    <a:pt x="338" y="96"/>
                    <a:pt x="337" y="96"/>
                  </a:cubicBezTo>
                  <a:moveTo>
                    <a:pt x="337" y="95"/>
                  </a:moveTo>
                  <a:cubicBezTo>
                    <a:pt x="264" y="131"/>
                    <a:pt x="264" y="131"/>
                    <a:pt x="264" y="131"/>
                  </a:cubicBezTo>
                  <a:cubicBezTo>
                    <a:pt x="223" y="108"/>
                    <a:pt x="223" y="108"/>
                    <a:pt x="223" y="108"/>
                  </a:cubicBezTo>
                  <a:cubicBezTo>
                    <a:pt x="223" y="108"/>
                    <a:pt x="223" y="108"/>
                    <a:pt x="222" y="108"/>
                  </a:cubicBezTo>
                  <a:cubicBezTo>
                    <a:pt x="264" y="131"/>
                    <a:pt x="264" y="131"/>
                    <a:pt x="264" y="131"/>
                  </a:cubicBezTo>
                  <a:cubicBezTo>
                    <a:pt x="222" y="151"/>
                    <a:pt x="222" y="151"/>
                    <a:pt x="222" y="151"/>
                  </a:cubicBezTo>
                  <a:cubicBezTo>
                    <a:pt x="222" y="151"/>
                    <a:pt x="222" y="152"/>
                    <a:pt x="222" y="152"/>
                  </a:cubicBezTo>
                  <a:cubicBezTo>
                    <a:pt x="264" y="131"/>
                    <a:pt x="264" y="131"/>
                    <a:pt x="264" y="131"/>
                  </a:cubicBezTo>
                  <a:cubicBezTo>
                    <a:pt x="288" y="144"/>
                    <a:pt x="288" y="144"/>
                    <a:pt x="288" y="144"/>
                  </a:cubicBezTo>
                  <a:cubicBezTo>
                    <a:pt x="288" y="144"/>
                    <a:pt x="288" y="144"/>
                    <a:pt x="288" y="143"/>
                  </a:cubicBezTo>
                  <a:cubicBezTo>
                    <a:pt x="265" y="131"/>
                    <a:pt x="265" y="131"/>
                    <a:pt x="265" y="131"/>
                  </a:cubicBezTo>
                  <a:cubicBezTo>
                    <a:pt x="337" y="95"/>
                    <a:pt x="337" y="95"/>
                    <a:pt x="337" y="95"/>
                  </a:cubicBezTo>
                  <a:cubicBezTo>
                    <a:pt x="337" y="95"/>
                    <a:pt x="337" y="95"/>
                    <a:pt x="337" y="95"/>
                  </a:cubicBezTo>
                  <a:moveTo>
                    <a:pt x="139" y="90"/>
                  </a:moveTo>
                  <a:cubicBezTo>
                    <a:pt x="139" y="90"/>
                    <a:pt x="139" y="90"/>
                    <a:pt x="139" y="90"/>
                  </a:cubicBezTo>
                  <a:cubicBezTo>
                    <a:pt x="139" y="90"/>
                    <a:pt x="139" y="90"/>
                    <a:pt x="139" y="90"/>
                  </a:cubicBezTo>
                  <a:cubicBezTo>
                    <a:pt x="162" y="107"/>
                    <a:pt x="162" y="107"/>
                    <a:pt x="162" y="107"/>
                  </a:cubicBezTo>
                  <a:cubicBezTo>
                    <a:pt x="114" y="109"/>
                    <a:pt x="114" y="109"/>
                    <a:pt x="114" y="109"/>
                  </a:cubicBezTo>
                  <a:cubicBezTo>
                    <a:pt x="114" y="109"/>
                    <a:pt x="114" y="109"/>
                    <a:pt x="114" y="109"/>
                  </a:cubicBezTo>
                  <a:cubicBezTo>
                    <a:pt x="162" y="108"/>
                    <a:pt x="162" y="108"/>
                    <a:pt x="162" y="108"/>
                  </a:cubicBezTo>
                  <a:cubicBezTo>
                    <a:pt x="195" y="133"/>
                    <a:pt x="195" y="133"/>
                    <a:pt x="195" y="133"/>
                  </a:cubicBezTo>
                  <a:cubicBezTo>
                    <a:pt x="170" y="162"/>
                    <a:pt x="170" y="162"/>
                    <a:pt x="170" y="162"/>
                  </a:cubicBezTo>
                  <a:cubicBezTo>
                    <a:pt x="170" y="162"/>
                    <a:pt x="171" y="162"/>
                    <a:pt x="171" y="162"/>
                  </a:cubicBezTo>
                  <a:cubicBezTo>
                    <a:pt x="196" y="134"/>
                    <a:pt x="196" y="134"/>
                    <a:pt x="196" y="134"/>
                  </a:cubicBezTo>
                  <a:cubicBezTo>
                    <a:pt x="219" y="151"/>
                    <a:pt x="219" y="151"/>
                    <a:pt x="219" y="151"/>
                  </a:cubicBezTo>
                  <a:cubicBezTo>
                    <a:pt x="219" y="151"/>
                    <a:pt x="219" y="151"/>
                    <a:pt x="219" y="151"/>
                  </a:cubicBezTo>
                  <a:cubicBezTo>
                    <a:pt x="219" y="151"/>
                    <a:pt x="219" y="151"/>
                    <a:pt x="219" y="151"/>
                  </a:cubicBezTo>
                  <a:cubicBezTo>
                    <a:pt x="196" y="133"/>
                    <a:pt x="196" y="133"/>
                    <a:pt x="196" y="133"/>
                  </a:cubicBezTo>
                  <a:cubicBezTo>
                    <a:pt x="217" y="109"/>
                    <a:pt x="217" y="109"/>
                    <a:pt x="217" y="109"/>
                  </a:cubicBezTo>
                  <a:cubicBezTo>
                    <a:pt x="217" y="109"/>
                    <a:pt x="217" y="109"/>
                    <a:pt x="217" y="109"/>
                  </a:cubicBezTo>
                  <a:cubicBezTo>
                    <a:pt x="196" y="133"/>
                    <a:pt x="196" y="133"/>
                    <a:pt x="196" y="133"/>
                  </a:cubicBezTo>
                  <a:cubicBezTo>
                    <a:pt x="163" y="108"/>
                    <a:pt x="163" y="108"/>
                    <a:pt x="163" y="108"/>
                  </a:cubicBezTo>
                  <a:cubicBezTo>
                    <a:pt x="216" y="106"/>
                    <a:pt x="216" y="106"/>
                    <a:pt x="216" y="106"/>
                  </a:cubicBezTo>
                  <a:cubicBezTo>
                    <a:pt x="216" y="106"/>
                    <a:pt x="216" y="106"/>
                    <a:pt x="216" y="106"/>
                  </a:cubicBezTo>
                  <a:cubicBezTo>
                    <a:pt x="162" y="107"/>
                    <a:pt x="162" y="107"/>
                    <a:pt x="162" y="107"/>
                  </a:cubicBezTo>
                  <a:cubicBezTo>
                    <a:pt x="139" y="90"/>
                    <a:pt x="139" y="90"/>
                    <a:pt x="139" y="90"/>
                  </a:cubicBezTo>
                  <a:moveTo>
                    <a:pt x="136" y="90"/>
                  </a:moveTo>
                  <a:cubicBezTo>
                    <a:pt x="113" y="107"/>
                    <a:pt x="113" y="107"/>
                    <a:pt x="113" y="107"/>
                  </a:cubicBezTo>
                  <a:cubicBezTo>
                    <a:pt x="113" y="107"/>
                    <a:pt x="113" y="107"/>
                    <a:pt x="113" y="107"/>
                  </a:cubicBezTo>
                  <a:cubicBezTo>
                    <a:pt x="136" y="90"/>
                    <a:pt x="136" y="90"/>
                    <a:pt x="136" y="90"/>
                  </a:cubicBezTo>
                  <a:cubicBezTo>
                    <a:pt x="136" y="90"/>
                    <a:pt x="136" y="90"/>
                    <a:pt x="136" y="90"/>
                  </a:cubicBezTo>
                  <a:moveTo>
                    <a:pt x="140" y="89"/>
                  </a:moveTo>
                  <a:cubicBezTo>
                    <a:pt x="140" y="89"/>
                    <a:pt x="140" y="89"/>
                    <a:pt x="139" y="89"/>
                  </a:cubicBezTo>
                  <a:cubicBezTo>
                    <a:pt x="216" y="106"/>
                    <a:pt x="216" y="106"/>
                    <a:pt x="216" y="106"/>
                  </a:cubicBezTo>
                  <a:cubicBezTo>
                    <a:pt x="216" y="105"/>
                    <a:pt x="216" y="105"/>
                    <a:pt x="216" y="105"/>
                  </a:cubicBezTo>
                  <a:cubicBezTo>
                    <a:pt x="140" y="89"/>
                    <a:pt x="140" y="89"/>
                    <a:pt x="140" y="89"/>
                  </a:cubicBezTo>
                  <a:moveTo>
                    <a:pt x="371" y="65"/>
                  </a:moveTo>
                  <a:cubicBezTo>
                    <a:pt x="356" y="96"/>
                    <a:pt x="356" y="96"/>
                    <a:pt x="356" y="96"/>
                  </a:cubicBezTo>
                  <a:cubicBezTo>
                    <a:pt x="342" y="94"/>
                    <a:pt x="342" y="94"/>
                    <a:pt x="342" y="94"/>
                  </a:cubicBezTo>
                  <a:cubicBezTo>
                    <a:pt x="342" y="94"/>
                    <a:pt x="342" y="95"/>
                    <a:pt x="342" y="95"/>
                  </a:cubicBezTo>
                  <a:cubicBezTo>
                    <a:pt x="356" y="96"/>
                    <a:pt x="356" y="96"/>
                    <a:pt x="356" y="96"/>
                  </a:cubicBezTo>
                  <a:cubicBezTo>
                    <a:pt x="352" y="105"/>
                    <a:pt x="352" y="105"/>
                    <a:pt x="352" y="105"/>
                  </a:cubicBezTo>
                  <a:cubicBezTo>
                    <a:pt x="342" y="96"/>
                    <a:pt x="342" y="96"/>
                    <a:pt x="342" y="96"/>
                  </a:cubicBezTo>
                  <a:cubicBezTo>
                    <a:pt x="342" y="96"/>
                    <a:pt x="341" y="96"/>
                    <a:pt x="341" y="96"/>
                  </a:cubicBezTo>
                  <a:cubicBezTo>
                    <a:pt x="351" y="105"/>
                    <a:pt x="351" y="105"/>
                    <a:pt x="351" y="105"/>
                  </a:cubicBezTo>
                  <a:cubicBezTo>
                    <a:pt x="326" y="161"/>
                    <a:pt x="326" y="161"/>
                    <a:pt x="326" y="161"/>
                  </a:cubicBezTo>
                  <a:cubicBezTo>
                    <a:pt x="326" y="161"/>
                    <a:pt x="326" y="161"/>
                    <a:pt x="326" y="161"/>
                  </a:cubicBezTo>
                  <a:cubicBezTo>
                    <a:pt x="352" y="106"/>
                    <a:pt x="352" y="106"/>
                    <a:pt x="352" y="106"/>
                  </a:cubicBezTo>
                  <a:cubicBezTo>
                    <a:pt x="379" y="130"/>
                    <a:pt x="379" y="130"/>
                    <a:pt x="379" y="130"/>
                  </a:cubicBezTo>
                  <a:cubicBezTo>
                    <a:pt x="326" y="161"/>
                    <a:pt x="326" y="161"/>
                    <a:pt x="326" y="161"/>
                  </a:cubicBezTo>
                  <a:cubicBezTo>
                    <a:pt x="326" y="161"/>
                    <a:pt x="327" y="161"/>
                    <a:pt x="327" y="162"/>
                  </a:cubicBezTo>
                  <a:cubicBezTo>
                    <a:pt x="379" y="130"/>
                    <a:pt x="379" y="130"/>
                    <a:pt x="379" y="130"/>
                  </a:cubicBezTo>
                  <a:cubicBezTo>
                    <a:pt x="420" y="168"/>
                    <a:pt x="420" y="168"/>
                    <a:pt x="420" y="168"/>
                  </a:cubicBezTo>
                  <a:cubicBezTo>
                    <a:pt x="420" y="167"/>
                    <a:pt x="420" y="167"/>
                    <a:pt x="420" y="167"/>
                  </a:cubicBezTo>
                  <a:cubicBezTo>
                    <a:pt x="379" y="130"/>
                    <a:pt x="379" y="130"/>
                    <a:pt x="379" y="130"/>
                  </a:cubicBezTo>
                  <a:cubicBezTo>
                    <a:pt x="419" y="106"/>
                    <a:pt x="419" y="106"/>
                    <a:pt x="419" y="106"/>
                  </a:cubicBezTo>
                  <a:cubicBezTo>
                    <a:pt x="419" y="106"/>
                    <a:pt x="419" y="106"/>
                    <a:pt x="419" y="106"/>
                  </a:cubicBezTo>
                  <a:cubicBezTo>
                    <a:pt x="379" y="130"/>
                    <a:pt x="379" y="130"/>
                    <a:pt x="379" y="130"/>
                  </a:cubicBezTo>
                  <a:cubicBezTo>
                    <a:pt x="352" y="105"/>
                    <a:pt x="352" y="105"/>
                    <a:pt x="352" y="105"/>
                  </a:cubicBezTo>
                  <a:cubicBezTo>
                    <a:pt x="356" y="96"/>
                    <a:pt x="356" y="96"/>
                    <a:pt x="356" y="96"/>
                  </a:cubicBezTo>
                  <a:cubicBezTo>
                    <a:pt x="419" y="105"/>
                    <a:pt x="419" y="105"/>
                    <a:pt x="419" y="105"/>
                  </a:cubicBezTo>
                  <a:cubicBezTo>
                    <a:pt x="419" y="105"/>
                    <a:pt x="419" y="104"/>
                    <a:pt x="419" y="104"/>
                  </a:cubicBezTo>
                  <a:cubicBezTo>
                    <a:pt x="356" y="96"/>
                    <a:pt x="356" y="96"/>
                    <a:pt x="356" y="96"/>
                  </a:cubicBezTo>
                  <a:cubicBezTo>
                    <a:pt x="371" y="65"/>
                    <a:pt x="371" y="65"/>
                    <a:pt x="371" y="65"/>
                  </a:cubicBezTo>
                  <a:cubicBezTo>
                    <a:pt x="371" y="65"/>
                    <a:pt x="371" y="65"/>
                    <a:pt x="371" y="65"/>
                  </a:cubicBezTo>
                  <a:moveTo>
                    <a:pt x="374" y="64"/>
                  </a:moveTo>
                  <a:cubicBezTo>
                    <a:pt x="374" y="64"/>
                    <a:pt x="374" y="64"/>
                    <a:pt x="374" y="64"/>
                  </a:cubicBezTo>
                  <a:cubicBezTo>
                    <a:pt x="419" y="104"/>
                    <a:pt x="419" y="104"/>
                    <a:pt x="419" y="104"/>
                  </a:cubicBezTo>
                  <a:cubicBezTo>
                    <a:pt x="420" y="104"/>
                    <a:pt x="420" y="103"/>
                    <a:pt x="420" y="103"/>
                  </a:cubicBezTo>
                  <a:cubicBezTo>
                    <a:pt x="374" y="64"/>
                    <a:pt x="374" y="64"/>
                    <a:pt x="374" y="64"/>
                  </a:cubicBezTo>
                  <a:moveTo>
                    <a:pt x="32" y="58"/>
                  </a:moveTo>
                  <a:cubicBezTo>
                    <a:pt x="14" y="85"/>
                    <a:pt x="14" y="85"/>
                    <a:pt x="14" y="85"/>
                  </a:cubicBezTo>
                  <a:cubicBezTo>
                    <a:pt x="14" y="85"/>
                    <a:pt x="14" y="85"/>
                    <a:pt x="15" y="85"/>
                  </a:cubicBezTo>
                  <a:cubicBezTo>
                    <a:pt x="15" y="85"/>
                    <a:pt x="15" y="85"/>
                    <a:pt x="15" y="86"/>
                  </a:cubicBezTo>
                  <a:cubicBezTo>
                    <a:pt x="33" y="59"/>
                    <a:pt x="33" y="59"/>
                    <a:pt x="33" y="59"/>
                  </a:cubicBezTo>
                  <a:cubicBezTo>
                    <a:pt x="32" y="58"/>
                    <a:pt x="32" y="58"/>
                    <a:pt x="32" y="58"/>
                  </a:cubicBezTo>
                  <a:cubicBezTo>
                    <a:pt x="32" y="58"/>
                    <a:pt x="32" y="58"/>
                    <a:pt x="32" y="58"/>
                  </a:cubicBezTo>
                  <a:moveTo>
                    <a:pt x="109" y="88"/>
                  </a:moveTo>
                  <a:cubicBezTo>
                    <a:pt x="94" y="88"/>
                    <a:pt x="94" y="88"/>
                    <a:pt x="94" y="88"/>
                  </a:cubicBezTo>
                  <a:cubicBezTo>
                    <a:pt x="101" y="74"/>
                    <a:pt x="101" y="74"/>
                    <a:pt x="101" y="74"/>
                  </a:cubicBezTo>
                  <a:cubicBezTo>
                    <a:pt x="109" y="77"/>
                    <a:pt x="109" y="77"/>
                    <a:pt x="109" y="77"/>
                  </a:cubicBezTo>
                  <a:cubicBezTo>
                    <a:pt x="109" y="88"/>
                    <a:pt x="109" y="88"/>
                    <a:pt x="109" y="88"/>
                  </a:cubicBezTo>
                  <a:moveTo>
                    <a:pt x="60" y="57"/>
                  </a:moveTo>
                  <a:cubicBezTo>
                    <a:pt x="60" y="57"/>
                    <a:pt x="60" y="58"/>
                    <a:pt x="60" y="58"/>
                  </a:cubicBezTo>
                  <a:cubicBezTo>
                    <a:pt x="101" y="74"/>
                    <a:pt x="101" y="74"/>
                    <a:pt x="101" y="74"/>
                  </a:cubicBezTo>
                  <a:cubicBezTo>
                    <a:pt x="94" y="88"/>
                    <a:pt x="94" y="88"/>
                    <a:pt x="94" y="88"/>
                  </a:cubicBezTo>
                  <a:cubicBezTo>
                    <a:pt x="49" y="88"/>
                    <a:pt x="49" y="88"/>
                    <a:pt x="49" y="88"/>
                  </a:cubicBezTo>
                  <a:cubicBezTo>
                    <a:pt x="40" y="70"/>
                    <a:pt x="40" y="70"/>
                    <a:pt x="40" y="70"/>
                  </a:cubicBezTo>
                  <a:cubicBezTo>
                    <a:pt x="57" y="58"/>
                    <a:pt x="57" y="58"/>
                    <a:pt x="57" y="58"/>
                  </a:cubicBezTo>
                  <a:cubicBezTo>
                    <a:pt x="57" y="58"/>
                    <a:pt x="57" y="58"/>
                    <a:pt x="57" y="58"/>
                  </a:cubicBezTo>
                  <a:cubicBezTo>
                    <a:pt x="40" y="69"/>
                    <a:pt x="40" y="69"/>
                    <a:pt x="40" y="69"/>
                  </a:cubicBezTo>
                  <a:cubicBezTo>
                    <a:pt x="34" y="58"/>
                    <a:pt x="34" y="58"/>
                    <a:pt x="34" y="58"/>
                  </a:cubicBezTo>
                  <a:cubicBezTo>
                    <a:pt x="34" y="58"/>
                    <a:pt x="34" y="58"/>
                    <a:pt x="34" y="59"/>
                  </a:cubicBezTo>
                  <a:cubicBezTo>
                    <a:pt x="40" y="69"/>
                    <a:pt x="40" y="69"/>
                    <a:pt x="40" y="69"/>
                  </a:cubicBezTo>
                  <a:cubicBezTo>
                    <a:pt x="15" y="86"/>
                    <a:pt x="15" y="86"/>
                    <a:pt x="15" y="86"/>
                  </a:cubicBezTo>
                  <a:cubicBezTo>
                    <a:pt x="15" y="86"/>
                    <a:pt x="15" y="86"/>
                    <a:pt x="15" y="86"/>
                  </a:cubicBezTo>
                  <a:cubicBezTo>
                    <a:pt x="40" y="70"/>
                    <a:pt x="40" y="70"/>
                    <a:pt x="40" y="70"/>
                  </a:cubicBezTo>
                  <a:cubicBezTo>
                    <a:pt x="49" y="88"/>
                    <a:pt x="49" y="88"/>
                    <a:pt x="49" y="88"/>
                  </a:cubicBezTo>
                  <a:cubicBezTo>
                    <a:pt x="16" y="88"/>
                    <a:pt x="16" y="88"/>
                    <a:pt x="16" y="88"/>
                  </a:cubicBezTo>
                  <a:cubicBezTo>
                    <a:pt x="16" y="88"/>
                    <a:pt x="16" y="88"/>
                    <a:pt x="16" y="88"/>
                  </a:cubicBezTo>
                  <a:cubicBezTo>
                    <a:pt x="49" y="88"/>
                    <a:pt x="49" y="88"/>
                    <a:pt x="49" y="88"/>
                  </a:cubicBezTo>
                  <a:cubicBezTo>
                    <a:pt x="55" y="100"/>
                    <a:pt x="55" y="100"/>
                    <a:pt x="55" y="100"/>
                  </a:cubicBezTo>
                  <a:cubicBezTo>
                    <a:pt x="55" y="100"/>
                    <a:pt x="55" y="100"/>
                    <a:pt x="55" y="100"/>
                  </a:cubicBezTo>
                  <a:cubicBezTo>
                    <a:pt x="49" y="88"/>
                    <a:pt x="49" y="88"/>
                    <a:pt x="49" y="88"/>
                  </a:cubicBezTo>
                  <a:cubicBezTo>
                    <a:pt x="93" y="89"/>
                    <a:pt x="93" y="89"/>
                    <a:pt x="93" y="89"/>
                  </a:cubicBezTo>
                  <a:cubicBezTo>
                    <a:pt x="84" y="106"/>
                    <a:pt x="84" y="106"/>
                    <a:pt x="84" y="106"/>
                  </a:cubicBezTo>
                  <a:cubicBezTo>
                    <a:pt x="59" y="103"/>
                    <a:pt x="59" y="103"/>
                    <a:pt x="59" y="103"/>
                  </a:cubicBezTo>
                  <a:cubicBezTo>
                    <a:pt x="59" y="103"/>
                    <a:pt x="59" y="103"/>
                    <a:pt x="59" y="103"/>
                  </a:cubicBezTo>
                  <a:cubicBezTo>
                    <a:pt x="84" y="106"/>
                    <a:pt x="84" y="106"/>
                    <a:pt x="84" y="106"/>
                  </a:cubicBezTo>
                  <a:cubicBezTo>
                    <a:pt x="64" y="145"/>
                    <a:pt x="64" y="145"/>
                    <a:pt x="64" y="145"/>
                  </a:cubicBezTo>
                  <a:cubicBezTo>
                    <a:pt x="64" y="145"/>
                    <a:pt x="64" y="145"/>
                    <a:pt x="64" y="146"/>
                  </a:cubicBezTo>
                  <a:cubicBezTo>
                    <a:pt x="84" y="106"/>
                    <a:pt x="84" y="106"/>
                    <a:pt x="84" y="106"/>
                  </a:cubicBezTo>
                  <a:cubicBezTo>
                    <a:pt x="107" y="109"/>
                    <a:pt x="107" y="109"/>
                    <a:pt x="107" y="109"/>
                  </a:cubicBezTo>
                  <a:cubicBezTo>
                    <a:pt x="107" y="109"/>
                    <a:pt x="107" y="109"/>
                    <a:pt x="107" y="108"/>
                  </a:cubicBezTo>
                  <a:cubicBezTo>
                    <a:pt x="85" y="106"/>
                    <a:pt x="85" y="106"/>
                    <a:pt x="85" y="106"/>
                  </a:cubicBezTo>
                  <a:cubicBezTo>
                    <a:pt x="94" y="89"/>
                    <a:pt x="94" y="89"/>
                    <a:pt x="94" y="89"/>
                  </a:cubicBezTo>
                  <a:cubicBezTo>
                    <a:pt x="109" y="89"/>
                    <a:pt x="109" y="89"/>
                    <a:pt x="109" y="89"/>
                  </a:cubicBezTo>
                  <a:cubicBezTo>
                    <a:pt x="110" y="106"/>
                    <a:pt x="110" y="106"/>
                    <a:pt x="110" y="106"/>
                  </a:cubicBezTo>
                  <a:cubicBezTo>
                    <a:pt x="110" y="106"/>
                    <a:pt x="110" y="106"/>
                    <a:pt x="110" y="106"/>
                  </a:cubicBezTo>
                  <a:cubicBezTo>
                    <a:pt x="110" y="106"/>
                    <a:pt x="110" y="106"/>
                    <a:pt x="110" y="106"/>
                  </a:cubicBezTo>
                  <a:cubicBezTo>
                    <a:pt x="110" y="89"/>
                    <a:pt x="110" y="89"/>
                    <a:pt x="110" y="89"/>
                  </a:cubicBezTo>
                  <a:cubicBezTo>
                    <a:pt x="136" y="89"/>
                    <a:pt x="136" y="89"/>
                    <a:pt x="136" y="89"/>
                  </a:cubicBezTo>
                  <a:cubicBezTo>
                    <a:pt x="136" y="89"/>
                    <a:pt x="136" y="89"/>
                    <a:pt x="136" y="89"/>
                  </a:cubicBezTo>
                  <a:cubicBezTo>
                    <a:pt x="110" y="88"/>
                    <a:pt x="110" y="88"/>
                    <a:pt x="110" y="88"/>
                  </a:cubicBezTo>
                  <a:cubicBezTo>
                    <a:pt x="109" y="77"/>
                    <a:pt x="109" y="77"/>
                    <a:pt x="109" y="77"/>
                  </a:cubicBezTo>
                  <a:cubicBezTo>
                    <a:pt x="136" y="88"/>
                    <a:pt x="136" y="88"/>
                    <a:pt x="136" y="88"/>
                  </a:cubicBezTo>
                  <a:cubicBezTo>
                    <a:pt x="136" y="88"/>
                    <a:pt x="136" y="88"/>
                    <a:pt x="136" y="88"/>
                  </a:cubicBezTo>
                  <a:cubicBezTo>
                    <a:pt x="109" y="77"/>
                    <a:pt x="109" y="77"/>
                    <a:pt x="109" y="77"/>
                  </a:cubicBezTo>
                  <a:cubicBezTo>
                    <a:pt x="109" y="63"/>
                    <a:pt x="109" y="63"/>
                    <a:pt x="109" y="63"/>
                  </a:cubicBezTo>
                  <a:cubicBezTo>
                    <a:pt x="108" y="63"/>
                    <a:pt x="108" y="63"/>
                    <a:pt x="108" y="63"/>
                  </a:cubicBezTo>
                  <a:cubicBezTo>
                    <a:pt x="108" y="63"/>
                    <a:pt x="108" y="63"/>
                    <a:pt x="108" y="63"/>
                  </a:cubicBezTo>
                  <a:cubicBezTo>
                    <a:pt x="109" y="77"/>
                    <a:pt x="109" y="77"/>
                    <a:pt x="109" y="77"/>
                  </a:cubicBezTo>
                  <a:cubicBezTo>
                    <a:pt x="101" y="74"/>
                    <a:pt x="101" y="74"/>
                    <a:pt x="101" y="74"/>
                  </a:cubicBezTo>
                  <a:cubicBezTo>
                    <a:pt x="107" y="63"/>
                    <a:pt x="107" y="63"/>
                    <a:pt x="107" y="63"/>
                  </a:cubicBezTo>
                  <a:cubicBezTo>
                    <a:pt x="107" y="63"/>
                    <a:pt x="107" y="63"/>
                    <a:pt x="107" y="63"/>
                  </a:cubicBezTo>
                  <a:cubicBezTo>
                    <a:pt x="101" y="74"/>
                    <a:pt x="101" y="74"/>
                    <a:pt x="101" y="74"/>
                  </a:cubicBezTo>
                  <a:cubicBezTo>
                    <a:pt x="60" y="57"/>
                    <a:pt x="60" y="57"/>
                    <a:pt x="60" y="57"/>
                  </a:cubicBezTo>
                  <a:moveTo>
                    <a:pt x="61" y="57"/>
                  </a:moveTo>
                  <a:cubicBezTo>
                    <a:pt x="61" y="57"/>
                    <a:pt x="61" y="57"/>
                    <a:pt x="61" y="57"/>
                  </a:cubicBezTo>
                  <a:cubicBezTo>
                    <a:pt x="106" y="61"/>
                    <a:pt x="106" y="61"/>
                    <a:pt x="106" y="61"/>
                  </a:cubicBezTo>
                  <a:cubicBezTo>
                    <a:pt x="106" y="60"/>
                    <a:pt x="106" y="60"/>
                    <a:pt x="106" y="60"/>
                  </a:cubicBezTo>
                  <a:cubicBezTo>
                    <a:pt x="61" y="57"/>
                    <a:pt x="61" y="57"/>
                    <a:pt x="61" y="57"/>
                  </a:cubicBezTo>
                  <a:moveTo>
                    <a:pt x="35" y="57"/>
                  </a:moveTo>
                  <a:cubicBezTo>
                    <a:pt x="35" y="57"/>
                    <a:pt x="35" y="57"/>
                    <a:pt x="35" y="57"/>
                  </a:cubicBezTo>
                  <a:cubicBezTo>
                    <a:pt x="57" y="57"/>
                    <a:pt x="57" y="57"/>
                    <a:pt x="57" y="57"/>
                  </a:cubicBezTo>
                  <a:cubicBezTo>
                    <a:pt x="57" y="57"/>
                    <a:pt x="57" y="57"/>
                    <a:pt x="57" y="57"/>
                  </a:cubicBezTo>
                  <a:cubicBezTo>
                    <a:pt x="35" y="57"/>
                    <a:pt x="35" y="57"/>
                    <a:pt x="35" y="57"/>
                  </a:cubicBezTo>
                  <a:moveTo>
                    <a:pt x="194" y="40"/>
                  </a:moveTo>
                  <a:cubicBezTo>
                    <a:pt x="194" y="40"/>
                    <a:pt x="193" y="40"/>
                    <a:pt x="193" y="40"/>
                  </a:cubicBezTo>
                  <a:cubicBezTo>
                    <a:pt x="218" y="103"/>
                    <a:pt x="218" y="103"/>
                    <a:pt x="218" y="103"/>
                  </a:cubicBezTo>
                  <a:cubicBezTo>
                    <a:pt x="218" y="103"/>
                    <a:pt x="218" y="103"/>
                    <a:pt x="218" y="103"/>
                  </a:cubicBezTo>
                  <a:cubicBezTo>
                    <a:pt x="194" y="40"/>
                    <a:pt x="194" y="40"/>
                    <a:pt x="194" y="40"/>
                  </a:cubicBezTo>
                  <a:moveTo>
                    <a:pt x="190" y="39"/>
                  </a:moveTo>
                  <a:cubicBezTo>
                    <a:pt x="139" y="87"/>
                    <a:pt x="139" y="87"/>
                    <a:pt x="139" y="87"/>
                  </a:cubicBezTo>
                  <a:cubicBezTo>
                    <a:pt x="139" y="87"/>
                    <a:pt x="139" y="88"/>
                    <a:pt x="139" y="88"/>
                  </a:cubicBezTo>
                  <a:cubicBezTo>
                    <a:pt x="191" y="40"/>
                    <a:pt x="191" y="40"/>
                    <a:pt x="191" y="40"/>
                  </a:cubicBezTo>
                  <a:cubicBezTo>
                    <a:pt x="191" y="39"/>
                    <a:pt x="190" y="39"/>
                    <a:pt x="190" y="39"/>
                  </a:cubicBezTo>
                  <a:moveTo>
                    <a:pt x="35" y="22"/>
                  </a:moveTo>
                  <a:cubicBezTo>
                    <a:pt x="33" y="55"/>
                    <a:pt x="33" y="55"/>
                    <a:pt x="33" y="55"/>
                  </a:cubicBezTo>
                  <a:cubicBezTo>
                    <a:pt x="34" y="55"/>
                    <a:pt x="34" y="55"/>
                    <a:pt x="34" y="55"/>
                  </a:cubicBezTo>
                  <a:cubicBezTo>
                    <a:pt x="36" y="22"/>
                    <a:pt x="36" y="22"/>
                    <a:pt x="36" y="22"/>
                  </a:cubicBezTo>
                  <a:cubicBezTo>
                    <a:pt x="36" y="22"/>
                    <a:pt x="36" y="22"/>
                    <a:pt x="36" y="22"/>
                  </a:cubicBezTo>
                  <a:cubicBezTo>
                    <a:pt x="36" y="22"/>
                    <a:pt x="35" y="22"/>
                    <a:pt x="35" y="22"/>
                  </a:cubicBezTo>
                  <a:moveTo>
                    <a:pt x="37" y="21"/>
                  </a:moveTo>
                  <a:cubicBezTo>
                    <a:pt x="37" y="21"/>
                    <a:pt x="37" y="21"/>
                    <a:pt x="37" y="21"/>
                  </a:cubicBezTo>
                  <a:cubicBezTo>
                    <a:pt x="57" y="55"/>
                    <a:pt x="57" y="55"/>
                    <a:pt x="57" y="55"/>
                  </a:cubicBezTo>
                  <a:cubicBezTo>
                    <a:pt x="58" y="55"/>
                    <a:pt x="58" y="55"/>
                    <a:pt x="58" y="55"/>
                  </a:cubicBezTo>
                  <a:cubicBezTo>
                    <a:pt x="37" y="21"/>
                    <a:pt x="37" y="21"/>
                    <a:pt x="37" y="21"/>
                  </a:cubicBezTo>
                  <a:moveTo>
                    <a:pt x="2" y="1"/>
                  </a:moveTo>
                  <a:cubicBezTo>
                    <a:pt x="2" y="1"/>
                    <a:pt x="2" y="1"/>
                    <a:pt x="2" y="1"/>
                  </a:cubicBezTo>
                  <a:cubicBezTo>
                    <a:pt x="32" y="55"/>
                    <a:pt x="32" y="55"/>
                    <a:pt x="32" y="55"/>
                  </a:cubicBezTo>
                  <a:cubicBezTo>
                    <a:pt x="32" y="55"/>
                    <a:pt x="32" y="55"/>
                    <a:pt x="33" y="55"/>
                  </a:cubicBezTo>
                  <a:cubicBezTo>
                    <a:pt x="2" y="1"/>
                    <a:pt x="2" y="1"/>
                    <a:pt x="2" y="1"/>
                  </a:cubicBezTo>
                  <a:moveTo>
                    <a:pt x="3" y="0"/>
                  </a:moveTo>
                  <a:cubicBezTo>
                    <a:pt x="3" y="0"/>
                    <a:pt x="3" y="0"/>
                    <a:pt x="2" y="0"/>
                  </a:cubicBezTo>
                  <a:cubicBezTo>
                    <a:pt x="2" y="0"/>
                    <a:pt x="2" y="0"/>
                    <a:pt x="2" y="0"/>
                  </a:cubicBezTo>
                  <a:cubicBezTo>
                    <a:pt x="33" y="18"/>
                    <a:pt x="33" y="18"/>
                    <a:pt x="33" y="18"/>
                  </a:cubicBezTo>
                  <a:cubicBezTo>
                    <a:pt x="33" y="18"/>
                    <a:pt x="33" y="18"/>
                    <a:pt x="33" y="17"/>
                  </a:cubicBezTo>
                  <a:cubicBezTo>
                    <a:pt x="3"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0" name="Freeform 3215">
              <a:extLst>
                <a:ext uri="{FF2B5EF4-FFF2-40B4-BE49-F238E27FC236}">
                  <a16:creationId xmlns:a16="http://schemas.microsoft.com/office/drawing/2014/main" id="{F47949DE-50ED-B462-3B52-3CFFD5AAA209}"/>
                </a:ext>
              </a:extLst>
            </p:cNvPr>
            <p:cNvSpPr>
              <a:spLocks/>
            </p:cNvSpPr>
            <p:nvPr/>
          </p:nvSpPr>
          <p:spPr bwMode="auto">
            <a:xfrm>
              <a:off x="7604043" y="471587"/>
              <a:ext cx="46900" cy="44141"/>
            </a:xfrm>
            <a:custGeom>
              <a:avLst/>
              <a:gdLst>
                <a:gd name="T0" fmla="*/ 3 w 7"/>
                <a:gd name="T1" fmla="*/ 0 h 7"/>
                <a:gd name="T2" fmla="*/ 3 w 7"/>
                <a:gd name="T3" fmla="*/ 0 h 7"/>
                <a:gd name="T4" fmla="*/ 0 w 7"/>
                <a:gd name="T5" fmla="*/ 1 h 7"/>
                <a:gd name="T6" fmla="*/ 0 w 7"/>
                <a:gd name="T7" fmla="*/ 2 h 7"/>
                <a:gd name="T8" fmla="*/ 0 w 7"/>
                <a:gd name="T9" fmla="*/ 3 h 7"/>
                <a:gd name="T10" fmla="*/ 0 w 7"/>
                <a:gd name="T11" fmla="*/ 5 h 7"/>
                <a:gd name="T12" fmla="*/ 1 w 7"/>
                <a:gd name="T13" fmla="*/ 5 h 7"/>
                <a:gd name="T14" fmla="*/ 1 w 7"/>
                <a:gd name="T15" fmla="*/ 6 h 7"/>
                <a:gd name="T16" fmla="*/ 3 w 7"/>
                <a:gd name="T17" fmla="*/ 7 h 7"/>
                <a:gd name="T18" fmla="*/ 6 w 7"/>
                <a:gd name="T19" fmla="*/ 5 h 7"/>
                <a:gd name="T20" fmla="*/ 7 w 7"/>
                <a:gd name="T21" fmla="*/ 3 h 7"/>
                <a:gd name="T22" fmla="*/ 7 w 7"/>
                <a:gd name="T23" fmla="*/ 3 h 7"/>
                <a:gd name="T24" fmla="*/ 6 w 7"/>
                <a:gd name="T25" fmla="*/ 1 h 7"/>
                <a:gd name="T26" fmla="*/ 6 w 7"/>
                <a:gd name="T27" fmla="*/ 1 h 7"/>
                <a:gd name="T28" fmla="*/ 5 w 7"/>
                <a:gd name="T29" fmla="*/ 0 h 7"/>
                <a:gd name="T30" fmla="*/ 3 w 7"/>
                <a:gd name="T31" fmla="*/ 0 h 7"/>
                <a:gd name="T32" fmla="*/ 3 w 7"/>
                <a:gd name="T33"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 h="7">
                  <a:moveTo>
                    <a:pt x="3" y="0"/>
                  </a:moveTo>
                  <a:cubicBezTo>
                    <a:pt x="3" y="0"/>
                    <a:pt x="3" y="0"/>
                    <a:pt x="3" y="0"/>
                  </a:cubicBezTo>
                  <a:cubicBezTo>
                    <a:pt x="2" y="0"/>
                    <a:pt x="1" y="0"/>
                    <a:pt x="0" y="1"/>
                  </a:cubicBezTo>
                  <a:cubicBezTo>
                    <a:pt x="0" y="1"/>
                    <a:pt x="0" y="2"/>
                    <a:pt x="0" y="2"/>
                  </a:cubicBezTo>
                  <a:cubicBezTo>
                    <a:pt x="0" y="3"/>
                    <a:pt x="0" y="3"/>
                    <a:pt x="0" y="3"/>
                  </a:cubicBezTo>
                  <a:cubicBezTo>
                    <a:pt x="0" y="4"/>
                    <a:pt x="0" y="4"/>
                    <a:pt x="0" y="5"/>
                  </a:cubicBezTo>
                  <a:cubicBezTo>
                    <a:pt x="1" y="5"/>
                    <a:pt x="1" y="5"/>
                    <a:pt x="1" y="5"/>
                  </a:cubicBezTo>
                  <a:cubicBezTo>
                    <a:pt x="1" y="6"/>
                    <a:pt x="1" y="6"/>
                    <a:pt x="1" y="6"/>
                  </a:cubicBezTo>
                  <a:cubicBezTo>
                    <a:pt x="2" y="6"/>
                    <a:pt x="3" y="7"/>
                    <a:pt x="3" y="7"/>
                  </a:cubicBezTo>
                  <a:cubicBezTo>
                    <a:pt x="4" y="7"/>
                    <a:pt x="6" y="6"/>
                    <a:pt x="6" y="5"/>
                  </a:cubicBezTo>
                  <a:cubicBezTo>
                    <a:pt x="7" y="4"/>
                    <a:pt x="7" y="4"/>
                    <a:pt x="7" y="3"/>
                  </a:cubicBezTo>
                  <a:cubicBezTo>
                    <a:pt x="7" y="3"/>
                    <a:pt x="7" y="3"/>
                    <a:pt x="7" y="3"/>
                  </a:cubicBezTo>
                  <a:cubicBezTo>
                    <a:pt x="7" y="2"/>
                    <a:pt x="7" y="2"/>
                    <a:pt x="6" y="1"/>
                  </a:cubicBezTo>
                  <a:cubicBezTo>
                    <a:pt x="6" y="1"/>
                    <a:pt x="6" y="1"/>
                    <a:pt x="6" y="1"/>
                  </a:cubicBezTo>
                  <a:cubicBezTo>
                    <a:pt x="6" y="1"/>
                    <a:pt x="6" y="0"/>
                    <a:pt x="5" y="0"/>
                  </a:cubicBezTo>
                  <a:cubicBezTo>
                    <a:pt x="5" y="0"/>
                    <a:pt x="4" y="0"/>
                    <a:pt x="3" y="0"/>
                  </a:cubicBezTo>
                  <a:cubicBezTo>
                    <a:pt x="3"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1" name="Freeform 3216">
              <a:extLst>
                <a:ext uri="{FF2B5EF4-FFF2-40B4-BE49-F238E27FC236}">
                  <a16:creationId xmlns:a16="http://schemas.microsoft.com/office/drawing/2014/main" id="{68F79D80-E530-0C2B-2192-57EF79E1BC61}"/>
                </a:ext>
              </a:extLst>
            </p:cNvPr>
            <p:cNvSpPr>
              <a:spLocks/>
            </p:cNvSpPr>
            <p:nvPr/>
          </p:nvSpPr>
          <p:spPr bwMode="auto">
            <a:xfrm>
              <a:off x="7217810" y="885408"/>
              <a:ext cx="52417" cy="44141"/>
            </a:xfrm>
            <a:custGeom>
              <a:avLst/>
              <a:gdLst>
                <a:gd name="T0" fmla="*/ 4 w 8"/>
                <a:gd name="T1" fmla="*/ 0 h 7"/>
                <a:gd name="T2" fmla="*/ 1 w 8"/>
                <a:gd name="T3" fmla="*/ 2 h 7"/>
                <a:gd name="T4" fmla="*/ 0 w 8"/>
                <a:gd name="T5" fmla="*/ 3 h 7"/>
                <a:gd name="T6" fmla="*/ 0 w 8"/>
                <a:gd name="T7" fmla="*/ 3 h 7"/>
                <a:gd name="T8" fmla="*/ 2 w 8"/>
                <a:gd name="T9" fmla="*/ 7 h 7"/>
                <a:gd name="T10" fmla="*/ 4 w 8"/>
                <a:gd name="T11" fmla="*/ 7 h 7"/>
                <a:gd name="T12" fmla="*/ 7 w 8"/>
                <a:gd name="T13" fmla="*/ 6 h 7"/>
                <a:gd name="T14" fmla="*/ 6 w 8"/>
                <a:gd name="T15" fmla="*/ 1 h 7"/>
                <a:gd name="T16" fmla="*/ 5 w 8"/>
                <a:gd name="T17" fmla="*/ 1 h 7"/>
                <a:gd name="T18" fmla="*/ 5 w 8"/>
                <a:gd name="T19" fmla="*/ 1 h 7"/>
                <a:gd name="T20" fmla="*/ 4 w 8"/>
                <a:gd name="T21"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7">
                  <a:moveTo>
                    <a:pt x="4" y="0"/>
                  </a:moveTo>
                  <a:cubicBezTo>
                    <a:pt x="3" y="0"/>
                    <a:pt x="2" y="1"/>
                    <a:pt x="1" y="2"/>
                  </a:cubicBezTo>
                  <a:cubicBezTo>
                    <a:pt x="1" y="2"/>
                    <a:pt x="0" y="3"/>
                    <a:pt x="0" y="3"/>
                  </a:cubicBezTo>
                  <a:cubicBezTo>
                    <a:pt x="0" y="3"/>
                    <a:pt x="0" y="3"/>
                    <a:pt x="0" y="3"/>
                  </a:cubicBezTo>
                  <a:cubicBezTo>
                    <a:pt x="0" y="5"/>
                    <a:pt x="1" y="6"/>
                    <a:pt x="2" y="7"/>
                  </a:cubicBezTo>
                  <a:cubicBezTo>
                    <a:pt x="2" y="7"/>
                    <a:pt x="3" y="7"/>
                    <a:pt x="4" y="7"/>
                  </a:cubicBezTo>
                  <a:cubicBezTo>
                    <a:pt x="5" y="7"/>
                    <a:pt x="6" y="7"/>
                    <a:pt x="7" y="6"/>
                  </a:cubicBezTo>
                  <a:cubicBezTo>
                    <a:pt x="8" y="4"/>
                    <a:pt x="7" y="2"/>
                    <a:pt x="6" y="1"/>
                  </a:cubicBezTo>
                  <a:cubicBezTo>
                    <a:pt x="6" y="1"/>
                    <a:pt x="5" y="1"/>
                    <a:pt x="5" y="1"/>
                  </a:cubicBezTo>
                  <a:cubicBezTo>
                    <a:pt x="5" y="1"/>
                    <a:pt x="5" y="1"/>
                    <a:pt x="5" y="1"/>
                  </a:cubicBezTo>
                  <a:cubicBezTo>
                    <a:pt x="5" y="0"/>
                    <a:pt x="4"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2" name="Freeform 3217">
              <a:extLst>
                <a:ext uri="{FF2B5EF4-FFF2-40B4-BE49-F238E27FC236}">
                  <a16:creationId xmlns:a16="http://schemas.microsoft.com/office/drawing/2014/main" id="{F6442238-AB75-6B1E-A45F-A6EC8C6BCA83}"/>
                </a:ext>
              </a:extLst>
            </p:cNvPr>
            <p:cNvSpPr>
              <a:spLocks/>
            </p:cNvSpPr>
            <p:nvPr/>
          </p:nvSpPr>
          <p:spPr bwMode="auto">
            <a:xfrm>
              <a:off x="8318575" y="452275"/>
              <a:ext cx="46900" cy="44141"/>
            </a:xfrm>
            <a:custGeom>
              <a:avLst/>
              <a:gdLst>
                <a:gd name="T0" fmla="*/ 3 w 7"/>
                <a:gd name="T1" fmla="*/ 0 h 7"/>
                <a:gd name="T2" fmla="*/ 2 w 7"/>
                <a:gd name="T3" fmla="*/ 0 h 7"/>
                <a:gd name="T4" fmla="*/ 2 w 7"/>
                <a:gd name="T5" fmla="*/ 0 h 7"/>
                <a:gd name="T6" fmla="*/ 1 w 7"/>
                <a:gd name="T7" fmla="*/ 1 h 7"/>
                <a:gd name="T8" fmla="*/ 0 w 7"/>
                <a:gd name="T9" fmla="*/ 2 h 7"/>
                <a:gd name="T10" fmla="*/ 0 w 7"/>
                <a:gd name="T11" fmla="*/ 3 h 7"/>
                <a:gd name="T12" fmla="*/ 0 w 7"/>
                <a:gd name="T13" fmla="*/ 3 h 7"/>
                <a:gd name="T14" fmla="*/ 0 w 7"/>
                <a:gd name="T15" fmla="*/ 3 h 7"/>
                <a:gd name="T16" fmla="*/ 1 w 7"/>
                <a:gd name="T17" fmla="*/ 6 h 7"/>
                <a:gd name="T18" fmla="*/ 1 w 7"/>
                <a:gd name="T19" fmla="*/ 6 h 7"/>
                <a:gd name="T20" fmla="*/ 1 w 7"/>
                <a:gd name="T21" fmla="*/ 6 h 7"/>
                <a:gd name="T22" fmla="*/ 3 w 7"/>
                <a:gd name="T23" fmla="*/ 7 h 7"/>
                <a:gd name="T24" fmla="*/ 3 w 7"/>
                <a:gd name="T25" fmla="*/ 7 h 7"/>
                <a:gd name="T26" fmla="*/ 4 w 7"/>
                <a:gd name="T27" fmla="*/ 7 h 7"/>
                <a:gd name="T28" fmla="*/ 6 w 7"/>
                <a:gd name="T29" fmla="*/ 5 h 7"/>
                <a:gd name="T30" fmla="*/ 6 w 7"/>
                <a:gd name="T31" fmla="*/ 5 h 7"/>
                <a:gd name="T32" fmla="*/ 7 w 7"/>
                <a:gd name="T33" fmla="*/ 5 h 7"/>
                <a:gd name="T34" fmla="*/ 5 w 7"/>
                <a:gd name="T35" fmla="*/ 0 h 7"/>
                <a:gd name="T36" fmla="*/ 3 w 7"/>
                <a:gd name="T3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 h="7">
                  <a:moveTo>
                    <a:pt x="3" y="0"/>
                  </a:moveTo>
                  <a:cubicBezTo>
                    <a:pt x="3" y="0"/>
                    <a:pt x="3" y="0"/>
                    <a:pt x="2" y="0"/>
                  </a:cubicBezTo>
                  <a:cubicBezTo>
                    <a:pt x="2" y="0"/>
                    <a:pt x="2" y="0"/>
                    <a:pt x="2" y="0"/>
                  </a:cubicBezTo>
                  <a:cubicBezTo>
                    <a:pt x="1" y="0"/>
                    <a:pt x="1" y="1"/>
                    <a:pt x="1" y="1"/>
                  </a:cubicBezTo>
                  <a:cubicBezTo>
                    <a:pt x="0" y="1"/>
                    <a:pt x="0" y="2"/>
                    <a:pt x="0" y="2"/>
                  </a:cubicBezTo>
                  <a:cubicBezTo>
                    <a:pt x="0" y="2"/>
                    <a:pt x="0" y="2"/>
                    <a:pt x="0" y="3"/>
                  </a:cubicBezTo>
                  <a:cubicBezTo>
                    <a:pt x="0" y="3"/>
                    <a:pt x="0" y="3"/>
                    <a:pt x="0" y="3"/>
                  </a:cubicBezTo>
                  <a:cubicBezTo>
                    <a:pt x="0" y="3"/>
                    <a:pt x="0" y="3"/>
                    <a:pt x="0" y="3"/>
                  </a:cubicBezTo>
                  <a:cubicBezTo>
                    <a:pt x="0" y="4"/>
                    <a:pt x="0" y="5"/>
                    <a:pt x="1" y="6"/>
                  </a:cubicBezTo>
                  <a:cubicBezTo>
                    <a:pt x="1" y="6"/>
                    <a:pt x="1" y="6"/>
                    <a:pt x="1" y="6"/>
                  </a:cubicBezTo>
                  <a:cubicBezTo>
                    <a:pt x="1" y="6"/>
                    <a:pt x="1" y="6"/>
                    <a:pt x="1" y="6"/>
                  </a:cubicBezTo>
                  <a:cubicBezTo>
                    <a:pt x="2" y="6"/>
                    <a:pt x="3" y="7"/>
                    <a:pt x="3" y="7"/>
                  </a:cubicBezTo>
                  <a:cubicBezTo>
                    <a:pt x="3" y="7"/>
                    <a:pt x="3" y="7"/>
                    <a:pt x="3" y="7"/>
                  </a:cubicBezTo>
                  <a:cubicBezTo>
                    <a:pt x="4" y="7"/>
                    <a:pt x="4" y="7"/>
                    <a:pt x="4" y="7"/>
                  </a:cubicBezTo>
                  <a:cubicBezTo>
                    <a:pt x="5" y="7"/>
                    <a:pt x="6" y="6"/>
                    <a:pt x="6" y="5"/>
                  </a:cubicBezTo>
                  <a:cubicBezTo>
                    <a:pt x="6" y="5"/>
                    <a:pt x="6" y="5"/>
                    <a:pt x="6" y="5"/>
                  </a:cubicBezTo>
                  <a:cubicBezTo>
                    <a:pt x="7" y="5"/>
                    <a:pt x="7" y="5"/>
                    <a:pt x="7" y="5"/>
                  </a:cubicBezTo>
                  <a:cubicBezTo>
                    <a:pt x="7" y="3"/>
                    <a:pt x="7" y="1"/>
                    <a:pt x="5" y="0"/>
                  </a:cubicBezTo>
                  <a:cubicBezTo>
                    <a:pt x="5" y="0"/>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3" name="Freeform 3218">
              <a:extLst>
                <a:ext uri="{FF2B5EF4-FFF2-40B4-BE49-F238E27FC236}">
                  <a16:creationId xmlns:a16="http://schemas.microsoft.com/office/drawing/2014/main" id="{E3CADE2E-64C6-A29A-E8F1-ADAFC1526540}"/>
                </a:ext>
              </a:extLst>
            </p:cNvPr>
            <p:cNvSpPr>
              <a:spLocks/>
            </p:cNvSpPr>
            <p:nvPr/>
          </p:nvSpPr>
          <p:spPr bwMode="auto">
            <a:xfrm>
              <a:off x="7598526" y="157082"/>
              <a:ext cx="33106" cy="33106"/>
            </a:xfrm>
            <a:custGeom>
              <a:avLst/>
              <a:gdLst>
                <a:gd name="T0" fmla="*/ 2 w 5"/>
                <a:gd name="T1" fmla="*/ 0 h 5"/>
                <a:gd name="T2" fmla="*/ 0 w 5"/>
                <a:gd name="T3" fmla="*/ 1 h 5"/>
                <a:gd name="T4" fmla="*/ 0 w 5"/>
                <a:gd name="T5" fmla="*/ 2 h 5"/>
                <a:gd name="T6" fmla="*/ 0 w 5"/>
                <a:gd name="T7" fmla="*/ 3 h 5"/>
                <a:gd name="T8" fmla="*/ 1 w 5"/>
                <a:gd name="T9" fmla="*/ 5 h 5"/>
                <a:gd name="T10" fmla="*/ 1 w 5"/>
                <a:gd name="T11" fmla="*/ 5 h 5"/>
                <a:gd name="T12" fmla="*/ 1 w 5"/>
                <a:gd name="T13" fmla="*/ 5 h 5"/>
                <a:gd name="T14" fmla="*/ 2 w 5"/>
                <a:gd name="T15" fmla="*/ 5 h 5"/>
                <a:gd name="T16" fmla="*/ 2 w 5"/>
                <a:gd name="T17" fmla="*/ 5 h 5"/>
                <a:gd name="T18" fmla="*/ 3 w 5"/>
                <a:gd name="T19" fmla="*/ 5 h 5"/>
                <a:gd name="T20" fmla="*/ 5 w 5"/>
                <a:gd name="T21" fmla="*/ 4 h 5"/>
                <a:gd name="T22" fmla="*/ 4 w 5"/>
                <a:gd name="T23" fmla="*/ 0 h 5"/>
                <a:gd name="T24" fmla="*/ 2 w 5"/>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5">
                  <a:moveTo>
                    <a:pt x="2" y="0"/>
                  </a:moveTo>
                  <a:cubicBezTo>
                    <a:pt x="1" y="0"/>
                    <a:pt x="1" y="0"/>
                    <a:pt x="0" y="1"/>
                  </a:cubicBezTo>
                  <a:cubicBezTo>
                    <a:pt x="0" y="1"/>
                    <a:pt x="0" y="2"/>
                    <a:pt x="0" y="2"/>
                  </a:cubicBezTo>
                  <a:cubicBezTo>
                    <a:pt x="0" y="2"/>
                    <a:pt x="0" y="2"/>
                    <a:pt x="0" y="3"/>
                  </a:cubicBezTo>
                  <a:cubicBezTo>
                    <a:pt x="0" y="3"/>
                    <a:pt x="0" y="4"/>
                    <a:pt x="1" y="5"/>
                  </a:cubicBezTo>
                  <a:cubicBezTo>
                    <a:pt x="1" y="5"/>
                    <a:pt x="1" y="5"/>
                    <a:pt x="1" y="5"/>
                  </a:cubicBezTo>
                  <a:cubicBezTo>
                    <a:pt x="1" y="5"/>
                    <a:pt x="1" y="5"/>
                    <a:pt x="1" y="5"/>
                  </a:cubicBezTo>
                  <a:cubicBezTo>
                    <a:pt x="1" y="5"/>
                    <a:pt x="2" y="5"/>
                    <a:pt x="2" y="5"/>
                  </a:cubicBezTo>
                  <a:cubicBezTo>
                    <a:pt x="2" y="5"/>
                    <a:pt x="2" y="5"/>
                    <a:pt x="2" y="5"/>
                  </a:cubicBezTo>
                  <a:cubicBezTo>
                    <a:pt x="2" y="5"/>
                    <a:pt x="2" y="5"/>
                    <a:pt x="3" y="5"/>
                  </a:cubicBezTo>
                  <a:cubicBezTo>
                    <a:pt x="3" y="5"/>
                    <a:pt x="4" y="5"/>
                    <a:pt x="5" y="4"/>
                  </a:cubicBezTo>
                  <a:cubicBezTo>
                    <a:pt x="5" y="3"/>
                    <a:pt x="5" y="1"/>
                    <a:pt x="4" y="0"/>
                  </a:cubicBezTo>
                  <a:cubicBezTo>
                    <a:pt x="3" y="0"/>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4" name="Freeform 3219">
              <a:extLst>
                <a:ext uri="{FF2B5EF4-FFF2-40B4-BE49-F238E27FC236}">
                  <a16:creationId xmlns:a16="http://schemas.microsoft.com/office/drawing/2014/main" id="{23122D31-A148-02CC-FD3E-EF2DADC55E1C}"/>
                </a:ext>
              </a:extLst>
            </p:cNvPr>
            <p:cNvSpPr>
              <a:spLocks/>
            </p:cNvSpPr>
            <p:nvPr/>
          </p:nvSpPr>
          <p:spPr bwMode="auto">
            <a:xfrm>
              <a:off x="8150288" y="5348"/>
              <a:ext cx="38623" cy="33106"/>
            </a:xfrm>
            <a:custGeom>
              <a:avLst/>
              <a:gdLst>
                <a:gd name="T0" fmla="*/ 3 w 6"/>
                <a:gd name="T1" fmla="*/ 0 h 5"/>
                <a:gd name="T2" fmla="*/ 0 w 6"/>
                <a:gd name="T3" fmla="*/ 1 h 5"/>
                <a:gd name="T4" fmla="*/ 0 w 6"/>
                <a:gd name="T5" fmla="*/ 4 h 5"/>
                <a:gd name="T6" fmla="*/ 1 w 6"/>
                <a:gd name="T7" fmla="*/ 5 h 5"/>
                <a:gd name="T8" fmla="*/ 1 w 6"/>
                <a:gd name="T9" fmla="*/ 5 h 5"/>
                <a:gd name="T10" fmla="*/ 3 w 6"/>
                <a:gd name="T11" fmla="*/ 5 h 5"/>
                <a:gd name="T12" fmla="*/ 3 w 6"/>
                <a:gd name="T13" fmla="*/ 5 h 5"/>
                <a:gd name="T14" fmla="*/ 4 w 6"/>
                <a:gd name="T15" fmla="*/ 5 h 5"/>
                <a:gd name="T16" fmla="*/ 5 w 6"/>
                <a:gd name="T17" fmla="*/ 4 h 5"/>
                <a:gd name="T18" fmla="*/ 4 w 6"/>
                <a:gd name="T19" fmla="*/ 0 h 5"/>
                <a:gd name="T20" fmla="*/ 3 w 6"/>
                <a:gd name="T2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5">
                  <a:moveTo>
                    <a:pt x="3" y="0"/>
                  </a:moveTo>
                  <a:cubicBezTo>
                    <a:pt x="2" y="0"/>
                    <a:pt x="1" y="0"/>
                    <a:pt x="0" y="1"/>
                  </a:cubicBezTo>
                  <a:cubicBezTo>
                    <a:pt x="0" y="2"/>
                    <a:pt x="0" y="3"/>
                    <a:pt x="0" y="4"/>
                  </a:cubicBezTo>
                  <a:cubicBezTo>
                    <a:pt x="0" y="4"/>
                    <a:pt x="1" y="4"/>
                    <a:pt x="1" y="5"/>
                  </a:cubicBezTo>
                  <a:cubicBezTo>
                    <a:pt x="1" y="5"/>
                    <a:pt x="1" y="5"/>
                    <a:pt x="1" y="5"/>
                  </a:cubicBezTo>
                  <a:cubicBezTo>
                    <a:pt x="1" y="5"/>
                    <a:pt x="2" y="5"/>
                    <a:pt x="3" y="5"/>
                  </a:cubicBezTo>
                  <a:cubicBezTo>
                    <a:pt x="3" y="5"/>
                    <a:pt x="3" y="5"/>
                    <a:pt x="3" y="5"/>
                  </a:cubicBezTo>
                  <a:cubicBezTo>
                    <a:pt x="3" y="5"/>
                    <a:pt x="4" y="5"/>
                    <a:pt x="4" y="5"/>
                  </a:cubicBezTo>
                  <a:cubicBezTo>
                    <a:pt x="4" y="5"/>
                    <a:pt x="4" y="5"/>
                    <a:pt x="5" y="4"/>
                  </a:cubicBezTo>
                  <a:cubicBezTo>
                    <a:pt x="6" y="3"/>
                    <a:pt x="5" y="1"/>
                    <a:pt x="4" y="0"/>
                  </a:cubicBezTo>
                  <a:cubicBezTo>
                    <a:pt x="4"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5" name="Freeform 3220">
              <a:extLst>
                <a:ext uri="{FF2B5EF4-FFF2-40B4-BE49-F238E27FC236}">
                  <a16:creationId xmlns:a16="http://schemas.microsoft.com/office/drawing/2014/main" id="{1A27A8BE-63F3-9C59-8230-445FE62F8BB3}"/>
                </a:ext>
              </a:extLst>
            </p:cNvPr>
            <p:cNvSpPr>
              <a:spLocks/>
            </p:cNvSpPr>
            <p:nvPr/>
          </p:nvSpPr>
          <p:spPr bwMode="auto">
            <a:xfrm>
              <a:off x="6969517" y="333646"/>
              <a:ext cx="38623" cy="33106"/>
            </a:xfrm>
            <a:custGeom>
              <a:avLst/>
              <a:gdLst>
                <a:gd name="T0" fmla="*/ 3 w 6"/>
                <a:gd name="T1" fmla="*/ 0 h 5"/>
                <a:gd name="T2" fmla="*/ 1 w 6"/>
                <a:gd name="T3" fmla="*/ 1 h 5"/>
                <a:gd name="T4" fmla="*/ 1 w 6"/>
                <a:gd name="T5" fmla="*/ 5 h 5"/>
                <a:gd name="T6" fmla="*/ 3 w 6"/>
                <a:gd name="T7" fmla="*/ 5 h 5"/>
                <a:gd name="T8" fmla="*/ 5 w 6"/>
                <a:gd name="T9" fmla="*/ 4 h 5"/>
                <a:gd name="T10" fmla="*/ 6 w 6"/>
                <a:gd name="T11" fmla="*/ 3 h 5"/>
                <a:gd name="T12" fmla="*/ 6 w 6"/>
                <a:gd name="T13" fmla="*/ 3 h 5"/>
                <a:gd name="T14" fmla="*/ 5 w 6"/>
                <a:gd name="T15" fmla="*/ 1 h 5"/>
                <a:gd name="T16" fmla="*/ 5 w 6"/>
                <a:gd name="T17" fmla="*/ 1 h 5"/>
                <a:gd name="T18" fmla="*/ 5 w 6"/>
                <a:gd name="T19" fmla="*/ 1 h 5"/>
                <a:gd name="T20" fmla="*/ 5 w 6"/>
                <a:gd name="T21" fmla="*/ 0 h 5"/>
                <a:gd name="T22" fmla="*/ 4 w 6"/>
                <a:gd name="T23" fmla="*/ 0 h 5"/>
                <a:gd name="T24" fmla="*/ 3 w 6"/>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5">
                  <a:moveTo>
                    <a:pt x="3" y="0"/>
                  </a:moveTo>
                  <a:cubicBezTo>
                    <a:pt x="2" y="0"/>
                    <a:pt x="1" y="0"/>
                    <a:pt x="1" y="1"/>
                  </a:cubicBezTo>
                  <a:cubicBezTo>
                    <a:pt x="0" y="2"/>
                    <a:pt x="0" y="4"/>
                    <a:pt x="1" y="5"/>
                  </a:cubicBezTo>
                  <a:cubicBezTo>
                    <a:pt x="2" y="5"/>
                    <a:pt x="2" y="5"/>
                    <a:pt x="3" y="5"/>
                  </a:cubicBezTo>
                  <a:cubicBezTo>
                    <a:pt x="4" y="5"/>
                    <a:pt x="5" y="5"/>
                    <a:pt x="5" y="4"/>
                  </a:cubicBezTo>
                  <a:cubicBezTo>
                    <a:pt x="5" y="4"/>
                    <a:pt x="6" y="3"/>
                    <a:pt x="6" y="3"/>
                  </a:cubicBezTo>
                  <a:cubicBezTo>
                    <a:pt x="6" y="3"/>
                    <a:pt x="6" y="3"/>
                    <a:pt x="6" y="3"/>
                  </a:cubicBezTo>
                  <a:cubicBezTo>
                    <a:pt x="6" y="2"/>
                    <a:pt x="6" y="2"/>
                    <a:pt x="5" y="1"/>
                  </a:cubicBezTo>
                  <a:cubicBezTo>
                    <a:pt x="5" y="1"/>
                    <a:pt x="5" y="1"/>
                    <a:pt x="5" y="1"/>
                  </a:cubicBezTo>
                  <a:cubicBezTo>
                    <a:pt x="5" y="1"/>
                    <a:pt x="5" y="1"/>
                    <a:pt x="5" y="1"/>
                  </a:cubicBezTo>
                  <a:cubicBezTo>
                    <a:pt x="5" y="0"/>
                    <a:pt x="5" y="0"/>
                    <a:pt x="5" y="0"/>
                  </a:cubicBezTo>
                  <a:cubicBezTo>
                    <a:pt x="4" y="0"/>
                    <a:pt x="4" y="0"/>
                    <a:pt x="4" y="0"/>
                  </a:cubicBezTo>
                  <a:cubicBezTo>
                    <a:pt x="4"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6" name="Freeform 3221">
              <a:extLst>
                <a:ext uri="{FF2B5EF4-FFF2-40B4-BE49-F238E27FC236}">
                  <a16:creationId xmlns:a16="http://schemas.microsoft.com/office/drawing/2014/main" id="{C220EFBA-4AA8-D913-0270-408FB56428FA}"/>
                </a:ext>
              </a:extLst>
            </p:cNvPr>
            <p:cNvSpPr>
              <a:spLocks/>
            </p:cNvSpPr>
            <p:nvPr/>
          </p:nvSpPr>
          <p:spPr bwMode="auto">
            <a:xfrm>
              <a:off x="7250916" y="432963"/>
              <a:ext cx="38623" cy="38623"/>
            </a:xfrm>
            <a:custGeom>
              <a:avLst/>
              <a:gdLst>
                <a:gd name="T0" fmla="*/ 3 w 6"/>
                <a:gd name="T1" fmla="*/ 0 h 6"/>
                <a:gd name="T2" fmla="*/ 2 w 6"/>
                <a:gd name="T3" fmla="*/ 0 h 6"/>
                <a:gd name="T4" fmla="*/ 2 w 6"/>
                <a:gd name="T5" fmla="*/ 0 h 6"/>
                <a:gd name="T6" fmla="*/ 1 w 6"/>
                <a:gd name="T7" fmla="*/ 1 h 6"/>
                <a:gd name="T8" fmla="*/ 1 w 6"/>
                <a:gd name="T9" fmla="*/ 5 h 6"/>
                <a:gd name="T10" fmla="*/ 2 w 6"/>
                <a:gd name="T11" fmla="*/ 5 h 6"/>
                <a:gd name="T12" fmla="*/ 2 w 6"/>
                <a:gd name="T13" fmla="*/ 5 h 6"/>
                <a:gd name="T14" fmla="*/ 3 w 6"/>
                <a:gd name="T15" fmla="*/ 6 h 6"/>
                <a:gd name="T16" fmla="*/ 4 w 6"/>
                <a:gd name="T17" fmla="*/ 6 h 6"/>
                <a:gd name="T18" fmla="*/ 4 w 6"/>
                <a:gd name="T19" fmla="*/ 5 h 6"/>
                <a:gd name="T20" fmla="*/ 6 w 6"/>
                <a:gd name="T21" fmla="*/ 4 h 6"/>
                <a:gd name="T22" fmla="*/ 6 w 6"/>
                <a:gd name="T23" fmla="*/ 3 h 6"/>
                <a:gd name="T24" fmla="*/ 6 w 6"/>
                <a:gd name="T25" fmla="*/ 3 h 6"/>
                <a:gd name="T26" fmla="*/ 5 w 6"/>
                <a:gd name="T27" fmla="*/ 1 h 6"/>
                <a:gd name="T28" fmla="*/ 3 w 6"/>
                <a:gd name="T2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6">
                  <a:moveTo>
                    <a:pt x="3" y="0"/>
                  </a:moveTo>
                  <a:cubicBezTo>
                    <a:pt x="3" y="0"/>
                    <a:pt x="3" y="0"/>
                    <a:pt x="2" y="0"/>
                  </a:cubicBezTo>
                  <a:cubicBezTo>
                    <a:pt x="2" y="0"/>
                    <a:pt x="2" y="0"/>
                    <a:pt x="2" y="0"/>
                  </a:cubicBezTo>
                  <a:cubicBezTo>
                    <a:pt x="2" y="1"/>
                    <a:pt x="1" y="1"/>
                    <a:pt x="1" y="1"/>
                  </a:cubicBezTo>
                  <a:cubicBezTo>
                    <a:pt x="0" y="2"/>
                    <a:pt x="1" y="4"/>
                    <a:pt x="1" y="5"/>
                  </a:cubicBezTo>
                  <a:cubicBezTo>
                    <a:pt x="1" y="5"/>
                    <a:pt x="2" y="5"/>
                    <a:pt x="2" y="5"/>
                  </a:cubicBezTo>
                  <a:cubicBezTo>
                    <a:pt x="2" y="5"/>
                    <a:pt x="2" y="5"/>
                    <a:pt x="2" y="5"/>
                  </a:cubicBezTo>
                  <a:cubicBezTo>
                    <a:pt x="2" y="5"/>
                    <a:pt x="3" y="6"/>
                    <a:pt x="3" y="6"/>
                  </a:cubicBezTo>
                  <a:cubicBezTo>
                    <a:pt x="3" y="6"/>
                    <a:pt x="4" y="6"/>
                    <a:pt x="4" y="6"/>
                  </a:cubicBezTo>
                  <a:cubicBezTo>
                    <a:pt x="4" y="5"/>
                    <a:pt x="4" y="5"/>
                    <a:pt x="4" y="5"/>
                  </a:cubicBezTo>
                  <a:cubicBezTo>
                    <a:pt x="5" y="5"/>
                    <a:pt x="5" y="5"/>
                    <a:pt x="6" y="4"/>
                  </a:cubicBezTo>
                  <a:cubicBezTo>
                    <a:pt x="6" y="4"/>
                    <a:pt x="6" y="4"/>
                    <a:pt x="6" y="3"/>
                  </a:cubicBezTo>
                  <a:cubicBezTo>
                    <a:pt x="6" y="3"/>
                    <a:pt x="6" y="3"/>
                    <a:pt x="6" y="3"/>
                  </a:cubicBezTo>
                  <a:cubicBezTo>
                    <a:pt x="6" y="2"/>
                    <a:pt x="6" y="1"/>
                    <a:pt x="5" y="1"/>
                  </a:cubicBezTo>
                  <a:cubicBezTo>
                    <a:pt x="4" y="0"/>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7" name="Freeform 3222">
              <a:extLst>
                <a:ext uri="{FF2B5EF4-FFF2-40B4-BE49-F238E27FC236}">
                  <a16:creationId xmlns:a16="http://schemas.microsoft.com/office/drawing/2014/main" id="{7E935DC1-AF94-02E5-EEE6-460797942614}"/>
                </a:ext>
              </a:extLst>
            </p:cNvPr>
            <p:cNvSpPr>
              <a:spLocks/>
            </p:cNvSpPr>
            <p:nvPr/>
          </p:nvSpPr>
          <p:spPr bwMode="auto">
            <a:xfrm>
              <a:off x="8784814" y="706086"/>
              <a:ext cx="38623" cy="41382"/>
            </a:xfrm>
            <a:custGeom>
              <a:avLst/>
              <a:gdLst>
                <a:gd name="T0" fmla="*/ 3 w 6"/>
                <a:gd name="T1" fmla="*/ 0 h 6"/>
                <a:gd name="T2" fmla="*/ 1 w 6"/>
                <a:gd name="T3" fmla="*/ 1 h 6"/>
                <a:gd name="T4" fmla="*/ 1 w 6"/>
                <a:gd name="T5" fmla="*/ 1 h 6"/>
                <a:gd name="T6" fmla="*/ 1 w 6"/>
                <a:gd name="T7" fmla="*/ 2 h 6"/>
                <a:gd name="T8" fmla="*/ 0 w 6"/>
                <a:gd name="T9" fmla="*/ 3 h 6"/>
                <a:gd name="T10" fmla="*/ 1 w 6"/>
                <a:gd name="T11" fmla="*/ 3 h 6"/>
                <a:gd name="T12" fmla="*/ 2 w 6"/>
                <a:gd name="T13" fmla="*/ 5 h 6"/>
                <a:gd name="T14" fmla="*/ 3 w 6"/>
                <a:gd name="T15" fmla="*/ 6 h 6"/>
                <a:gd name="T16" fmla="*/ 5 w 6"/>
                <a:gd name="T17" fmla="*/ 5 h 6"/>
                <a:gd name="T18" fmla="*/ 5 w 6"/>
                <a:gd name="T19" fmla="*/ 5 h 6"/>
                <a:gd name="T20" fmla="*/ 5 w 6"/>
                <a:gd name="T21" fmla="*/ 4 h 6"/>
                <a:gd name="T22" fmla="*/ 6 w 6"/>
                <a:gd name="T23" fmla="*/ 4 h 6"/>
                <a:gd name="T24" fmla="*/ 6 w 6"/>
                <a:gd name="T25" fmla="*/ 4 h 6"/>
                <a:gd name="T26" fmla="*/ 5 w 6"/>
                <a:gd name="T27" fmla="*/ 1 h 6"/>
                <a:gd name="T28" fmla="*/ 5 w 6"/>
                <a:gd name="T29" fmla="*/ 1 h 6"/>
                <a:gd name="T30" fmla="*/ 5 w 6"/>
                <a:gd name="T31" fmla="*/ 1 h 6"/>
                <a:gd name="T32" fmla="*/ 3 w 6"/>
                <a:gd name="T3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 h="6">
                  <a:moveTo>
                    <a:pt x="3" y="0"/>
                  </a:moveTo>
                  <a:cubicBezTo>
                    <a:pt x="2" y="0"/>
                    <a:pt x="2" y="1"/>
                    <a:pt x="1" y="1"/>
                  </a:cubicBezTo>
                  <a:cubicBezTo>
                    <a:pt x="1" y="1"/>
                    <a:pt x="1" y="1"/>
                    <a:pt x="1" y="1"/>
                  </a:cubicBezTo>
                  <a:cubicBezTo>
                    <a:pt x="1" y="2"/>
                    <a:pt x="1" y="2"/>
                    <a:pt x="1" y="2"/>
                  </a:cubicBezTo>
                  <a:cubicBezTo>
                    <a:pt x="1" y="2"/>
                    <a:pt x="0" y="3"/>
                    <a:pt x="0" y="3"/>
                  </a:cubicBezTo>
                  <a:cubicBezTo>
                    <a:pt x="1" y="3"/>
                    <a:pt x="1" y="3"/>
                    <a:pt x="1" y="3"/>
                  </a:cubicBezTo>
                  <a:cubicBezTo>
                    <a:pt x="1" y="4"/>
                    <a:pt x="1" y="5"/>
                    <a:pt x="2" y="5"/>
                  </a:cubicBezTo>
                  <a:cubicBezTo>
                    <a:pt x="2" y="6"/>
                    <a:pt x="3" y="6"/>
                    <a:pt x="3" y="6"/>
                  </a:cubicBezTo>
                  <a:cubicBezTo>
                    <a:pt x="4" y="6"/>
                    <a:pt x="4" y="6"/>
                    <a:pt x="5" y="5"/>
                  </a:cubicBezTo>
                  <a:cubicBezTo>
                    <a:pt x="5" y="5"/>
                    <a:pt x="5" y="5"/>
                    <a:pt x="5" y="5"/>
                  </a:cubicBezTo>
                  <a:cubicBezTo>
                    <a:pt x="5" y="5"/>
                    <a:pt x="5" y="5"/>
                    <a:pt x="5" y="4"/>
                  </a:cubicBezTo>
                  <a:cubicBezTo>
                    <a:pt x="6" y="4"/>
                    <a:pt x="6" y="4"/>
                    <a:pt x="6" y="4"/>
                  </a:cubicBezTo>
                  <a:cubicBezTo>
                    <a:pt x="6" y="4"/>
                    <a:pt x="6" y="4"/>
                    <a:pt x="6" y="4"/>
                  </a:cubicBezTo>
                  <a:cubicBezTo>
                    <a:pt x="6" y="3"/>
                    <a:pt x="6" y="2"/>
                    <a:pt x="5" y="1"/>
                  </a:cubicBezTo>
                  <a:cubicBezTo>
                    <a:pt x="5" y="1"/>
                    <a:pt x="5" y="1"/>
                    <a:pt x="5" y="1"/>
                  </a:cubicBezTo>
                  <a:cubicBezTo>
                    <a:pt x="5" y="1"/>
                    <a:pt x="5" y="1"/>
                    <a:pt x="5" y="1"/>
                  </a:cubicBezTo>
                  <a:cubicBezTo>
                    <a:pt x="4" y="0"/>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8" name="Freeform 3223">
              <a:extLst>
                <a:ext uri="{FF2B5EF4-FFF2-40B4-BE49-F238E27FC236}">
                  <a16:creationId xmlns:a16="http://schemas.microsoft.com/office/drawing/2014/main" id="{9900D617-2E5B-9B60-D17C-A254CDB431FB}"/>
                </a:ext>
              </a:extLst>
            </p:cNvPr>
            <p:cNvSpPr>
              <a:spLocks/>
            </p:cNvSpPr>
            <p:nvPr/>
          </p:nvSpPr>
          <p:spPr bwMode="auto">
            <a:xfrm>
              <a:off x="9113112" y="372270"/>
              <a:ext cx="33106" cy="38623"/>
            </a:xfrm>
            <a:custGeom>
              <a:avLst/>
              <a:gdLst>
                <a:gd name="T0" fmla="*/ 2 w 5"/>
                <a:gd name="T1" fmla="*/ 0 h 6"/>
                <a:gd name="T2" fmla="*/ 0 w 5"/>
                <a:gd name="T3" fmla="*/ 2 h 6"/>
                <a:gd name="T4" fmla="*/ 0 w 5"/>
                <a:gd name="T5" fmla="*/ 4 h 6"/>
                <a:gd name="T6" fmla="*/ 0 w 5"/>
                <a:gd name="T7" fmla="*/ 4 h 6"/>
                <a:gd name="T8" fmla="*/ 0 w 5"/>
                <a:gd name="T9" fmla="*/ 5 h 6"/>
                <a:gd name="T10" fmla="*/ 1 w 5"/>
                <a:gd name="T11" fmla="*/ 5 h 6"/>
                <a:gd name="T12" fmla="*/ 1 w 5"/>
                <a:gd name="T13" fmla="*/ 5 h 6"/>
                <a:gd name="T14" fmla="*/ 2 w 5"/>
                <a:gd name="T15" fmla="*/ 6 h 6"/>
                <a:gd name="T16" fmla="*/ 2 w 5"/>
                <a:gd name="T17" fmla="*/ 6 h 6"/>
                <a:gd name="T18" fmla="*/ 2 w 5"/>
                <a:gd name="T19" fmla="*/ 6 h 6"/>
                <a:gd name="T20" fmla="*/ 4 w 5"/>
                <a:gd name="T21" fmla="*/ 5 h 6"/>
                <a:gd name="T22" fmla="*/ 5 w 5"/>
                <a:gd name="T23" fmla="*/ 5 h 6"/>
                <a:gd name="T24" fmla="*/ 5 w 5"/>
                <a:gd name="T25" fmla="*/ 5 h 6"/>
                <a:gd name="T26" fmla="*/ 5 w 5"/>
                <a:gd name="T27" fmla="*/ 4 h 6"/>
                <a:gd name="T28" fmla="*/ 5 w 5"/>
                <a:gd name="T29" fmla="*/ 3 h 6"/>
                <a:gd name="T30" fmla="*/ 4 w 5"/>
                <a:gd name="T31" fmla="*/ 1 h 6"/>
                <a:gd name="T32" fmla="*/ 2 w 5"/>
                <a:gd name="T3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 h="6">
                  <a:moveTo>
                    <a:pt x="2" y="0"/>
                  </a:moveTo>
                  <a:cubicBezTo>
                    <a:pt x="2" y="0"/>
                    <a:pt x="1" y="1"/>
                    <a:pt x="0" y="2"/>
                  </a:cubicBezTo>
                  <a:cubicBezTo>
                    <a:pt x="0" y="2"/>
                    <a:pt x="0" y="3"/>
                    <a:pt x="0" y="4"/>
                  </a:cubicBezTo>
                  <a:cubicBezTo>
                    <a:pt x="0" y="4"/>
                    <a:pt x="0" y="4"/>
                    <a:pt x="0" y="4"/>
                  </a:cubicBezTo>
                  <a:cubicBezTo>
                    <a:pt x="0" y="5"/>
                    <a:pt x="0" y="5"/>
                    <a:pt x="0" y="5"/>
                  </a:cubicBezTo>
                  <a:cubicBezTo>
                    <a:pt x="1" y="5"/>
                    <a:pt x="1" y="5"/>
                    <a:pt x="1" y="5"/>
                  </a:cubicBezTo>
                  <a:cubicBezTo>
                    <a:pt x="1" y="5"/>
                    <a:pt x="1" y="5"/>
                    <a:pt x="1" y="5"/>
                  </a:cubicBezTo>
                  <a:cubicBezTo>
                    <a:pt x="1" y="6"/>
                    <a:pt x="1" y="6"/>
                    <a:pt x="2" y="6"/>
                  </a:cubicBezTo>
                  <a:cubicBezTo>
                    <a:pt x="2" y="6"/>
                    <a:pt x="2" y="6"/>
                    <a:pt x="2" y="6"/>
                  </a:cubicBezTo>
                  <a:cubicBezTo>
                    <a:pt x="2" y="6"/>
                    <a:pt x="2" y="6"/>
                    <a:pt x="2" y="6"/>
                  </a:cubicBezTo>
                  <a:cubicBezTo>
                    <a:pt x="3" y="6"/>
                    <a:pt x="4" y="6"/>
                    <a:pt x="4" y="5"/>
                  </a:cubicBezTo>
                  <a:cubicBezTo>
                    <a:pt x="4" y="5"/>
                    <a:pt x="5" y="5"/>
                    <a:pt x="5" y="5"/>
                  </a:cubicBezTo>
                  <a:cubicBezTo>
                    <a:pt x="5" y="5"/>
                    <a:pt x="5" y="5"/>
                    <a:pt x="5" y="5"/>
                  </a:cubicBezTo>
                  <a:cubicBezTo>
                    <a:pt x="5" y="4"/>
                    <a:pt x="5" y="4"/>
                    <a:pt x="5" y="4"/>
                  </a:cubicBezTo>
                  <a:cubicBezTo>
                    <a:pt x="5" y="4"/>
                    <a:pt x="5" y="3"/>
                    <a:pt x="5" y="3"/>
                  </a:cubicBezTo>
                  <a:cubicBezTo>
                    <a:pt x="5" y="2"/>
                    <a:pt x="5" y="1"/>
                    <a:pt x="4" y="1"/>
                  </a:cubicBezTo>
                  <a:cubicBezTo>
                    <a:pt x="4" y="1"/>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9" name="Freeform 3224">
              <a:extLst>
                <a:ext uri="{FF2B5EF4-FFF2-40B4-BE49-F238E27FC236}">
                  <a16:creationId xmlns:a16="http://schemas.microsoft.com/office/drawing/2014/main" id="{C348ADB5-8982-A97B-FB19-532675ED15F7}"/>
                </a:ext>
              </a:extLst>
            </p:cNvPr>
            <p:cNvSpPr>
              <a:spLocks/>
            </p:cNvSpPr>
            <p:nvPr/>
          </p:nvSpPr>
          <p:spPr bwMode="auto">
            <a:xfrm>
              <a:off x="9648322" y="871614"/>
              <a:ext cx="41382" cy="33106"/>
            </a:xfrm>
            <a:custGeom>
              <a:avLst/>
              <a:gdLst>
                <a:gd name="T0" fmla="*/ 3 w 6"/>
                <a:gd name="T1" fmla="*/ 0 h 5"/>
                <a:gd name="T2" fmla="*/ 1 w 6"/>
                <a:gd name="T3" fmla="*/ 0 h 5"/>
                <a:gd name="T4" fmla="*/ 1 w 6"/>
                <a:gd name="T5" fmla="*/ 1 h 5"/>
                <a:gd name="T6" fmla="*/ 0 w 6"/>
                <a:gd name="T7" fmla="*/ 1 h 5"/>
                <a:gd name="T8" fmla="*/ 0 w 6"/>
                <a:gd name="T9" fmla="*/ 3 h 5"/>
                <a:gd name="T10" fmla="*/ 0 w 6"/>
                <a:gd name="T11" fmla="*/ 3 h 5"/>
                <a:gd name="T12" fmla="*/ 1 w 6"/>
                <a:gd name="T13" fmla="*/ 4 h 5"/>
                <a:gd name="T14" fmla="*/ 3 w 6"/>
                <a:gd name="T15" fmla="*/ 5 h 5"/>
                <a:gd name="T16" fmla="*/ 5 w 6"/>
                <a:gd name="T17" fmla="*/ 4 h 5"/>
                <a:gd name="T18" fmla="*/ 4 w 6"/>
                <a:gd name="T19" fmla="*/ 0 h 5"/>
                <a:gd name="T20" fmla="*/ 3 w 6"/>
                <a:gd name="T2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5">
                  <a:moveTo>
                    <a:pt x="3" y="0"/>
                  </a:moveTo>
                  <a:cubicBezTo>
                    <a:pt x="2" y="0"/>
                    <a:pt x="1" y="0"/>
                    <a:pt x="1" y="0"/>
                  </a:cubicBezTo>
                  <a:cubicBezTo>
                    <a:pt x="1" y="0"/>
                    <a:pt x="1" y="0"/>
                    <a:pt x="1" y="1"/>
                  </a:cubicBezTo>
                  <a:cubicBezTo>
                    <a:pt x="1" y="1"/>
                    <a:pt x="1" y="1"/>
                    <a:pt x="0" y="1"/>
                  </a:cubicBezTo>
                  <a:cubicBezTo>
                    <a:pt x="0" y="1"/>
                    <a:pt x="0" y="2"/>
                    <a:pt x="0" y="3"/>
                  </a:cubicBezTo>
                  <a:cubicBezTo>
                    <a:pt x="0" y="3"/>
                    <a:pt x="0" y="3"/>
                    <a:pt x="0" y="3"/>
                  </a:cubicBezTo>
                  <a:cubicBezTo>
                    <a:pt x="0" y="4"/>
                    <a:pt x="1" y="4"/>
                    <a:pt x="1" y="4"/>
                  </a:cubicBezTo>
                  <a:cubicBezTo>
                    <a:pt x="2" y="5"/>
                    <a:pt x="2" y="5"/>
                    <a:pt x="3" y="5"/>
                  </a:cubicBezTo>
                  <a:cubicBezTo>
                    <a:pt x="4" y="5"/>
                    <a:pt x="4" y="5"/>
                    <a:pt x="5" y="4"/>
                  </a:cubicBezTo>
                  <a:cubicBezTo>
                    <a:pt x="6" y="3"/>
                    <a:pt x="6" y="1"/>
                    <a:pt x="4" y="0"/>
                  </a:cubicBezTo>
                  <a:cubicBezTo>
                    <a:pt x="4"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0" name="Freeform 3225">
              <a:extLst>
                <a:ext uri="{FF2B5EF4-FFF2-40B4-BE49-F238E27FC236}">
                  <a16:creationId xmlns:a16="http://schemas.microsoft.com/office/drawing/2014/main" id="{D21F6FAC-1DD1-E1C9-102A-B73D3E439C21}"/>
                </a:ext>
              </a:extLst>
            </p:cNvPr>
            <p:cNvSpPr>
              <a:spLocks/>
            </p:cNvSpPr>
            <p:nvPr/>
          </p:nvSpPr>
          <p:spPr bwMode="auto">
            <a:xfrm>
              <a:off x="7121252" y="-118799"/>
              <a:ext cx="38623" cy="38623"/>
            </a:xfrm>
            <a:custGeom>
              <a:avLst/>
              <a:gdLst>
                <a:gd name="T0" fmla="*/ 3 w 6"/>
                <a:gd name="T1" fmla="*/ 0 h 6"/>
                <a:gd name="T2" fmla="*/ 0 w 6"/>
                <a:gd name="T3" fmla="*/ 1 h 6"/>
                <a:gd name="T4" fmla="*/ 0 w 6"/>
                <a:gd name="T5" fmla="*/ 1 h 6"/>
                <a:gd name="T6" fmla="*/ 0 w 6"/>
                <a:gd name="T7" fmla="*/ 2 h 6"/>
                <a:gd name="T8" fmla="*/ 1 w 6"/>
                <a:gd name="T9" fmla="*/ 5 h 6"/>
                <a:gd name="T10" fmla="*/ 2 w 6"/>
                <a:gd name="T11" fmla="*/ 6 h 6"/>
                <a:gd name="T12" fmla="*/ 3 w 6"/>
                <a:gd name="T13" fmla="*/ 6 h 6"/>
                <a:gd name="T14" fmla="*/ 3 w 6"/>
                <a:gd name="T15" fmla="*/ 6 h 6"/>
                <a:gd name="T16" fmla="*/ 4 w 6"/>
                <a:gd name="T17" fmla="*/ 5 h 6"/>
                <a:gd name="T18" fmla="*/ 4 w 6"/>
                <a:gd name="T19" fmla="*/ 5 h 6"/>
                <a:gd name="T20" fmla="*/ 5 w 6"/>
                <a:gd name="T21" fmla="*/ 5 h 6"/>
                <a:gd name="T22" fmla="*/ 4 w 6"/>
                <a:gd name="T23" fmla="*/ 1 h 6"/>
                <a:gd name="T24" fmla="*/ 3 w 6"/>
                <a:gd name="T2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6">
                  <a:moveTo>
                    <a:pt x="3" y="0"/>
                  </a:moveTo>
                  <a:cubicBezTo>
                    <a:pt x="2" y="0"/>
                    <a:pt x="1" y="1"/>
                    <a:pt x="0" y="1"/>
                  </a:cubicBezTo>
                  <a:cubicBezTo>
                    <a:pt x="0" y="1"/>
                    <a:pt x="0" y="1"/>
                    <a:pt x="0" y="1"/>
                  </a:cubicBezTo>
                  <a:cubicBezTo>
                    <a:pt x="0" y="2"/>
                    <a:pt x="0" y="2"/>
                    <a:pt x="0" y="2"/>
                  </a:cubicBezTo>
                  <a:cubicBezTo>
                    <a:pt x="0" y="3"/>
                    <a:pt x="0" y="4"/>
                    <a:pt x="1" y="5"/>
                  </a:cubicBezTo>
                  <a:cubicBezTo>
                    <a:pt x="1" y="5"/>
                    <a:pt x="2" y="6"/>
                    <a:pt x="2" y="6"/>
                  </a:cubicBezTo>
                  <a:cubicBezTo>
                    <a:pt x="2" y="6"/>
                    <a:pt x="3" y="6"/>
                    <a:pt x="3" y="6"/>
                  </a:cubicBezTo>
                  <a:cubicBezTo>
                    <a:pt x="3" y="6"/>
                    <a:pt x="3" y="6"/>
                    <a:pt x="3" y="6"/>
                  </a:cubicBezTo>
                  <a:cubicBezTo>
                    <a:pt x="3" y="6"/>
                    <a:pt x="4" y="6"/>
                    <a:pt x="4" y="5"/>
                  </a:cubicBezTo>
                  <a:cubicBezTo>
                    <a:pt x="4" y="5"/>
                    <a:pt x="4" y="5"/>
                    <a:pt x="4" y="5"/>
                  </a:cubicBezTo>
                  <a:cubicBezTo>
                    <a:pt x="4" y="5"/>
                    <a:pt x="5" y="5"/>
                    <a:pt x="5" y="5"/>
                  </a:cubicBezTo>
                  <a:cubicBezTo>
                    <a:pt x="6" y="3"/>
                    <a:pt x="5" y="2"/>
                    <a:pt x="4" y="1"/>
                  </a:cubicBezTo>
                  <a:cubicBezTo>
                    <a:pt x="4"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1" name="Freeform 3226">
              <a:extLst>
                <a:ext uri="{FF2B5EF4-FFF2-40B4-BE49-F238E27FC236}">
                  <a16:creationId xmlns:a16="http://schemas.microsoft.com/office/drawing/2014/main" id="{60378028-9BB4-A1C6-3B1C-47A3CAC9FC1C}"/>
                </a:ext>
              </a:extLst>
            </p:cNvPr>
            <p:cNvSpPr>
              <a:spLocks/>
            </p:cNvSpPr>
            <p:nvPr/>
          </p:nvSpPr>
          <p:spPr bwMode="auto">
            <a:xfrm>
              <a:off x="7278504" y="137771"/>
              <a:ext cx="24829" cy="24829"/>
            </a:xfrm>
            <a:custGeom>
              <a:avLst/>
              <a:gdLst>
                <a:gd name="T0" fmla="*/ 2 w 4"/>
                <a:gd name="T1" fmla="*/ 0 h 4"/>
                <a:gd name="T2" fmla="*/ 1 w 4"/>
                <a:gd name="T3" fmla="*/ 0 h 4"/>
                <a:gd name="T4" fmla="*/ 0 w 4"/>
                <a:gd name="T5" fmla="*/ 0 h 4"/>
                <a:gd name="T6" fmla="*/ 0 w 4"/>
                <a:gd name="T7" fmla="*/ 1 h 4"/>
                <a:gd name="T8" fmla="*/ 0 w 4"/>
                <a:gd name="T9" fmla="*/ 2 h 4"/>
                <a:gd name="T10" fmla="*/ 0 w 4"/>
                <a:gd name="T11" fmla="*/ 2 h 4"/>
                <a:gd name="T12" fmla="*/ 0 w 4"/>
                <a:gd name="T13" fmla="*/ 3 h 4"/>
                <a:gd name="T14" fmla="*/ 0 w 4"/>
                <a:gd name="T15" fmla="*/ 3 h 4"/>
                <a:gd name="T16" fmla="*/ 0 w 4"/>
                <a:gd name="T17" fmla="*/ 3 h 4"/>
                <a:gd name="T18" fmla="*/ 2 w 4"/>
                <a:gd name="T19" fmla="*/ 4 h 4"/>
                <a:gd name="T20" fmla="*/ 3 w 4"/>
                <a:gd name="T21" fmla="*/ 3 h 4"/>
                <a:gd name="T22" fmla="*/ 3 w 4"/>
                <a:gd name="T23" fmla="*/ 3 h 4"/>
                <a:gd name="T24" fmla="*/ 3 w 4"/>
                <a:gd name="T25" fmla="*/ 2 h 4"/>
                <a:gd name="T26" fmla="*/ 4 w 4"/>
                <a:gd name="T27" fmla="*/ 2 h 4"/>
                <a:gd name="T28" fmla="*/ 4 w 4"/>
                <a:gd name="T29" fmla="*/ 2 h 4"/>
                <a:gd name="T30" fmla="*/ 3 w 4"/>
                <a:gd name="T31" fmla="*/ 0 h 4"/>
                <a:gd name="T32" fmla="*/ 2 w 4"/>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4">
                  <a:moveTo>
                    <a:pt x="2" y="0"/>
                  </a:moveTo>
                  <a:cubicBezTo>
                    <a:pt x="1" y="0"/>
                    <a:pt x="1" y="0"/>
                    <a:pt x="1" y="0"/>
                  </a:cubicBezTo>
                  <a:cubicBezTo>
                    <a:pt x="1" y="0"/>
                    <a:pt x="1" y="0"/>
                    <a:pt x="0" y="0"/>
                  </a:cubicBezTo>
                  <a:cubicBezTo>
                    <a:pt x="0" y="0"/>
                    <a:pt x="0" y="0"/>
                    <a:pt x="0" y="1"/>
                  </a:cubicBezTo>
                  <a:cubicBezTo>
                    <a:pt x="0" y="1"/>
                    <a:pt x="0" y="1"/>
                    <a:pt x="0" y="2"/>
                  </a:cubicBezTo>
                  <a:cubicBezTo>
                    <a:pt x="0" y="2"/>
                    <a:pt x="0" y="2"/>
                    <a:pt x="0" y="2"/>
                  </a:cubicBezTo>
                  <a:cubicBezTo>
                    <a:pt x="0" y="2"/>
                    <a:pt x="0" y="2"/>
                    <a:pt x="0" y="3"/>
                  </a:cubicBezTo>
                  <a:cubicBezTo>
                    <a:pt x="0" y="3"/>
                    <a:pt x="0" y="3"/>
                    <a:pt x="0" y="3"/>
                  </a:cubicBezTo>
                  <a:cubicBezTo>
                    <a:pt x="0" y="3"/>
                    <a:pt x="0" y="3"/>
                    <a:pt x="0" y="3"/>
                  </a:cubicBezTo>
                  <a:cubicBezTo>
                    <a:pt x="1" y="4"/>
                    <a:pt x="1" y="4"/>
                    <a:pt x="2" y="4"/>
                  </a:cubicBezTo>
                  <a:cubicBezTo>
                    <a:pt x="2" y="4"/>
                    <a:pt x="3" y="3"/>
                    <a:pt x="3" y="3"/>
                  </a:cubicBezTo>
                  <a:cubicBezTo>
                    <a:pt x="3" y="3"/>
                    <a:pt x="3" y="3"/>
                    <a:pt x="3" y="3"/>
                  </a:cubicBezTo>
                  <a:cubicBezTo>
                    <a:pt x="3" y="3"/>
                    <a:pt x="3" y="2"/>
                    <a:pt x="3" y="2"/>
                  </a:cubicBezTo>
                  <a:cubicBezTo>
                    <a:pt x="3" y="2"/>
                    <a:pt x="3" y="2"/>
                    <a:pt x="4" y="2"/>
                  </a:cubicBezTo>
                  <a:cubicBezTo>
                    <a:pt x="4" y="2"/>
                    <a:pt x="4" y="2"/>
                    <a:pt x="4" y="2"/>
                  </a:cubicBezTo>
                  <a:cubicBezTo>
                    <a:pt x="4" y="1"/>
                    <a:pt x="3" y="1"/>
                    <a:pt x="3"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2" name="Freeform 3227">
              <a:extLst>
                <a:ext uri="{FF2B5EF4-FFF2-40B4-BE49-F238E27FC236}">
                  <a16:creationId xmlns:a16="http://schemas.microsoft.com/office/drawing/2014/main" id="{376B5FE1-3D03-4E6B-C7E4-1DE4FD7B715E}"/>
                </a:ext>
              </a:extLst>
            </p:cNvPr>
            <p:cNvSpPr>
              <a:spLocks/>
            </p:cNvSpPr>
            <p:nvPr/>
          </p:nvSpPr>
          <p:spPr bwMode="auto">
            <a:xfrm>
              <a:off x="6897788" y="-242945"/>
              <a:ext cx="24829" cy="24829"/>
            </a:xfrm>
            <a:custGeom>
              <a:avLst/>
              <a:gdLst>
                <a:gd name="T0" fmla="*/ 2 w 4"/>
                <a:gd name="T1" fmla="*/ 0 h 4"/>
                <a:gd name="T2" fmla="*/ 0 w 4"/>
                <a:gd name="T3" fmla="*/ 1 h 4"/>
                <a:gd name="T4" fmla="*/ 1 w 4"/>
                <a:gd name="T5" fmla="*/ 4 h 4"/>
                <a:gd name="T6" fmla="*/ 2 w 4"/>
                <a:gd name="T7" fmla="*/ 4 h 4"/>
                <a:gd name="T8" fmla="*/ 3 w 4"/>
                <a:gd name="T9" fmla="*/ 4 h 4"/>
                <a:gd name="T10" fmla="*/ 3 w 4"/>
                <a:gd name="T11" fmla="*/ 4 h 4"/>
                <a:gd name="T12" fmla="*/ 3 w 4"/>
                <a:gd name="T13" fmla="*/ 3 h 4"/>
                <a:gd name="T14" fmla="*/ 3 w 4"/>
                <a:gd name="T15" fmla="*/ 3 h 4"/>
                <a:gd name="T16" fmla="*/ 4 w 4"/>
                <a:gd name="T17" fmla="*/ 3 h 4"/>
                <a:gd name="T18" fmla="*/ 3 w 4"/>
                <a:gd name="T19" fmla="*/ 1 h 4"/>
                <a:gd name="T20" fmla="*/ 2 w 4"/>
                <a:gd name="T2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4">
                  <a:moveTo>
                    <a:pt x="2" y="0"/>
                  </a:moveTo>
                  <a:cubicBezTo>
                    <a:pt x="1" y="0"/>
                    <a:pt x="1" y="1"/>
                    <a:pt x="0" y="1"/>
                  </a:cubicBezTo>
                  <a:cubicBezTo>
                    <a:pt x="0" y="2"/>
                    <a:pt x="0" y="3"/>
                    <a:pt x="1" y="4"/>
                  </a:cubicBezTo>
                  <a:cubicBezTo>
                    <a:pt x="1" y="4"/>
                    <a:pt x="1" y="4"/>
                    <a:pt x="2" y="4"/>
                  </a:cubicBezTo>
                  <a:cubicBezTo>
                    <a:pt x="2" y="4"/>
                    <a:pt x="2" y="4"/>
                    <a:pt x="3" y="4"/>
                  </a:cubicBezTo>
                  <a:cubicBezTo>
                    <a:pt x="3" y="4"/>
                    <a:pt x="3" y="4"/>
                    <a:pt x="3" y="4"/>
                  </a:cubicBezTo>
                  <a:cubicBezTo>
                    <a:pt x="3" y="4"/>
                    <a:pt x="3" y="4"/>
                    <a:pt x="3" y="3"/>
                  </a:cubicBezTo>
                  <a:cubicBezTo>
                    <a:pt x="3" y="3"/>
                    <a:pt x="3" y="3"/>
                    <a:pt x="3" y="3"/>
                  </a:cubicBezTo>
                  <a:cubicBezTo>
                    <a:pt x="4" y="3"/>
                    <a:pt x="4" y="3"/>
                    <a:pt x="4" y="3"/>
                  </a:cubicBezTo>
                  <a:cubicBezTo>
                    <a:pt x="4" y="2"/>
                    <a:pt x="4" y="1"/>
                    <a:pt x="3" y="1"/>
                  </a:cubicBezTo>
                  <a:cubicBezTo>
                    <a:pt x="3"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3" name="Freeform 3228">
              <a:extLst>
                <a:ext uri="{FF2B5EF4-FFF2-40B4-BE49-F238E27FC236}">
                  <a16:creationId xmlns:a16="http://schemas.microsoft.com/office/drawing/2014/main" id="{48AD4282-D5BA-0A2B-BEDB-A47334B15041}"/>
                </a:ext>
              </a:extLst>
            </p:cNvPr>
            <p:cNvSpPr>
              <a:spLocks/>
            </p:cNvSpPr>
            <p:nvPr/>
          </p:nvSpPr>
          <p:spPr bwMode="auto">
            <a:xfrm>
              <a:off x="7107458" y="137771"/>
              <a:ext cx="24829" cy="24829"/>
            </a:xfrm>
            <a:custGeom>
              <a:avLst/>
              <a:gdLst>
                <a:gd name="T0" fmla="*/ 2 w 4"/>
                <a:gd name="T1" fmla="*/ 0 h 4"/>
                <a:gd name="T2" fmla="*/ 2 w 4"/>
                <a:gd name="T3" fmla="*/ 0 h 4"/>
                <a:gd name="T4" fmla="*/ 1 w 4"/>
                <a:gd name="T5" fmla="*/ 0 h 4"/>
                <a:gd name="T6" fmla="*/ 1 w 4"/>
                <a:gd name="T7" fmla="*/ 1 h 4"/>
                <a:gd name="T8" fmla="*/ 1 w 4"/>
                <a:gd name="T9" fmla="*/ 3 h 4"/>
                <a:gd name="T10" fmla="*/ 1 w 4"/>
                <a:gd name="T11" fmla="*/ 3 h 4"/>
                <a:gd name="T12" fmla="*/ 2 w 4"/>
                <a:gd name="T13" fmla="*/ 4 h 4"/>
                <a:gd name="T14" fmla="*/ 2 w 4"/>
                <a:gd name="T15" fmla="*/ 4 h 4"/>
                <a:gd name="T16" fmla="*/ 3 w 4"/>
                <a:gd name="T17" fmla="*/ 4 h 4"/>
                <a:gd name="T18" fmla="*/ 3 w 4"/>
                <a:gd name="T19" fmla="*/ 3 h 4"/>
                <a:gd name="T20" fmla="*/ 4 w 4"/>
                <a:gd name="T21" fmla="*/ 3 h 4"/>
                <a:gd name="T22" fmla="*/ 4 w 4"/>
                <a:gd name="T23" fmla="*/ 2 h 4"/>
                <a:gd name="T24" fmla="*/ 4 w 4"/>
                <a:gd name="T25" fmla="*/ 2 h 4"/>
                <a:gd name="T26" fmla="*/ 3 w 4"/>
                <a:gd name="T27" fmla="*/ 0 h 4"/>
                <a:gd name="T28" fmla="*/ 3 w 4"/>
                <a:gd name="T29" fmla="*/ 0 h 4"/>
                <a:gd name="T30" fmla="*/ 2 w 4"/>
                <a:gd name="T31" fmla="*/ 0 h 4"/>
                <a:gd name="T32" fmla="*/ 2 w 4"/>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4">
                  <a:moveTo>
                    <a:pt x="2" y="0"/>
                  </a:moveTo>
                  <a:cubicBezTo>
                    <a:pt x="2" y="0"/>
                    <a:pt x="2" y="0"/>
                    <a:pt x="2" y="0"/>
                  </a:cubicBezTo>
                  <a:cubicBezTo>
                    <a:pt x="1" y="0"/>
                    <a:pt x="1" y="0"/>
                    <a:pt x="1" y="0"/>
                  </a:cubicBezTo>
                  <a:cubicBezTo>
                    <a:pt x="1" y="0"/>
                    <a:pt x="1" y="0"/>
                    <a:pt x="1" y="1"/>
                  </a:cubicBezTo>
                  <a:cubicBezTo>
                    <a:pt x="0" y="2"/>
                    <a:pt x="0" y="3"/>
                    <a:pt x="1" y="3"/>
                  </a:cubicBezTo>
                  <a:cubicBezTo>
                    <a:pt x="1" y="3"/>
                    <a:pt x="1" y="3"/>
                    <a:pt x="1" y="3"/>
                  </a:cubicBezTo>
                  <a:cubicBezTo>
                    <a:pt x="1" y="3"/>
                    <a:pt x="1" y="3"/>
                    <a:pt x="2" y="4"/>
                  </a:cubicBezTo>
                  <a:cubicBezTo>
                    <a:pt x="2" y="4"/>
                    <a:pt x="2" y="4"/>
                    <a:pt x="2" y="4"/>
                  </a:cubicBezTo>
                  <a:cubicBezTo>
                    <a:pt x="3" y="4"/>
                    <a:pt x="3" y="4"/>
                    <a:pt x="3" y="4"/>
                  </a:cubicBezTo>
                  <a:cubicBezTo>
                    <a:pt x="3" y="3"/>
                    <a:pt x="3" y="3"/>
                    <a:pt x="3" y="3"/>
                  </a:cubicBezTo>
                  <a:cubicBezTo>
                    <a:pt x="4" y="3"/>
                    <a:pt x="4" y="3"/>
                    <a:pt x="4" y="3"/>
                  </a:cubicBezTo>
                  <a:cubicBezTo>
                    <a:pt x="4" y="3"/>
                    <a:pt x="4" y="2"/>
                    <a:pt x="4" y="2"/>
                  </a:cubicBezTo>
                  <a:cubicBezTo>
                    <a:pt x="4" y="2"/>
                    <a:pt x="4" y="2"/>
                    <a:pt x="4" y="2"/>
                  </a:cubicBezTo>
                  <a:cubicBezTo>
                    <a:pt x="4" y="1"/>
                    <a:pt x="4" y="0"/>
                    <a:pt x="3" y="0"/>
                  </a:cubicBezTo>
                  <a:cubicBezTo>
                    <a:pt x="3" y="0"/>
                    <a:pt x="3" y="0"/>
                    <a:pt x="3" y="0"/>
                  </a:cubicBezTo>
                  <a:cubicBezTo>
                    <a:pt x="3" y="0"/>
                    <a:pt x="3"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4" name="Freeform 3229">
              <a:extLst>
                <a:ext uri="{FF2B5EF4-FFF2-40B4-BE49-F238E27FC236}">
                  <a16:creationId xmlns:a16="http://schemas.microsoft.com/office/drawing/2014/main" id="{8B51ABB8-144A-46D9-FF0E-36C12490A8C2}"/>
                </a:ext>
              </a:extLst>
            </p:cNvPr>
            <p:cNvSpPr>
              <a:spLocks/>
            </p:cNvSpPr>
            <p:nvPr/>
          </p:nvSpPr>
          <p:spPr bwMode="auto">
            <a:xfrm>
              <a:off x="7303333" y="728156"/>
              <a:ext cx="27588" cy="24829"/>
            </a:xfrm>
            <a:custGeom>
              <a:avLst/>
              <a:gdLst>
                <a:gd name="T0" fmla="*/ 2 w 4"/>
                <a:gd name="T1" fmla="*/ 0 h 4"/>
                <a:gd name="T2" fmla="*/ 2 w 4"/>
                <a:gd name="T3" fmla="*/ 0 h 4"/>
                <a:gd name="T4" fmla="*/ 1 w 4"/>
                <a:gd name="T5" fmla="*/ 0 h 4"/>
                <a:gd name="T6" fmla="*/ 0 w 4"/>
                <a:gd name="T7" fmla="*/ 1 h 4"/>
                <a:gd name="T8" fmla="*/ 0 w 4"/>
                <a:gd name="T9" fmla="*/ 2 h 4"/>
                <a:gd name="T10" fmla="*/ 0 w 4"/>
                <a:gd name="T11" fmla="*/ 3 h 4"/>
                <a:gd name="T12" fmla="*/ 1 w 4"/>
                <a:gd name="T13" fmla="*/ 4 h 4"/>
                <a:gd name="T14" fmla="*/ 1 w 4"/>
                <a:gd name="T15" fmla="*/ 4 h 4"/>
                <a:gd name="T16" fmla="*/ 1 w 4"/>
                <a:gd name="T17" fmla="*/ 4 h 4"/>
                <a:gd name="T18" fmla="*/ 2 w 4"/>
                <a:gd name="T19" fmla="*/ 4 h 4"/>
                <a:gd name="T20" fmla="*/ 3 w 4"/>
                <a:gd name="T21" fmla="*/ 3 h 4"/>
                <a:gd name="T22" fmla="*/ 3 w 4"/>
                <a:gd name="T23" fmla="*/ 1 h 4"/>
                <a:gd name="T24" fmla="*/ 3 w 4"/>
                <a:gd name="T25" fmla="*/ 1 h 4"/>
                <a:gd name="T26" fmla="*/ 3 w 4"/>
                <a:gd name="T27" fmla="*/ 1 h 4"/>
                <a:gd name="T28" fmla="*/ 3 w 4"/>
                <a:gd name="T29" fmla="*/ 1 h 4"/>
                <a:gd name="T30" fmla="*/ 3 w 4"/>
                <a:gd name="T31" fmla="*/ 0 h 4"/>
                <a:gd name="T32" fmla="*/ 2 w 4"/>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4">
                  <a:moveTo>
                    <a:pt x="2" y="0"/>
                  </a:moveTo>
                  <a:cubicBezTo>
                    <a:pt x="2" y="0"/>
                    <a:pt x="2" y="0"/>
                    <a:pt x="2" y="0"/>
                  </a:cubicBezTo>
                  <a:cubicBezTo>
                    <a:pt x="2" y="0"/>
                    <a:pt x="1" y="0"/>
                    <a:pt x="1" y="0"/>
                  </a:cubicBezTo>
                  <a:cubicBezTo>
                    <a:pt x="1" y="0"/>
                    <a:pt x="0" y="1"/>
                    <a:pt x="0" y="1"/>
                  </a:cubicBezTo>
                  <a:cubicBezTo>
                    <a:pt x="0" y="1"/>
                    <a:pt x="0" y="2"/>
                    <a:pt x="0" y="2"/>
                  </a:cubicBezTo>
                  <a:cubicBezTo>
                    <a:pt x="0" y="3"/>
                    <a:pt x="0" y="3"/>
                    <a:pt x="0" y="3"/>
                  </a:cubicBezTo>
                  <a:cubicBezTo>
                    <a:pt x="0" y="3"/>
                    <a:pt x="0" y="4"/>
                    <a:pt x="1" y="4"/>
                  </a:cubicBezTo>
                  <a:cubicBezTo>
                    <a:pt x="1" y="4"/>
                    <a:pt x="1" y="4"/>
                    <a:pt x="1" y="4"/>
                  </a:cubicBezTo>
                  <a:cubicBezTo>
                    <a:pt x="1" y="4"/>
                    <a:pt x="1" y="4"/>
                    <a:pt x="1" y="4"/>
                  </a:cubicBezTo>
                  <a:cubicBezTo>
                    <a:pt x="1" y="4"/>
                    <a:pt x="2" y="4"/>
                    <a:pt x="2" y="4"/>
                  </a:cubicBezTo>
                  <a:cubicBezTo>
                    <a:pt x="2" y="4"/>
                    <a:pt x="3" y="4"/>
                    <a:pt x="3" y="3"/>
                  </a:cubicBezTo>
                  <a:cubicBezTo>
                    <a:pt x="4" y="3"/>
                    <a:pt x="4" y="2"/>
                    <a:pt x="3" y="1"/>
                  </a:cubicBezTo>
                  <a:cubicBezTo>
                    <a:pt x="3" y="1"/>
                    <a:pt x="3" y="1"/>
                    <a:pt x="3" y="1"/>
                  </a:cubicBezTo>
                  <a:cubicBezTo>
                    <a:pt x="3" y="1"/>
                    <a:pt x="3" y="1"/>
                    <a:pt x="3" y="1"/>
                  </a:cubicBezTo>
                  <a:cubicBezTo>
                    <a:pt x="3" y="1"/>
                    <a:pt x="3" y="1"/>
                    <a:pt x="3" y="1"/>
                  </a:cubicBezTo>
                  <a:cubicBezTo>
                    <a:pt x="3" y="0"/>
                    <a:pt x="3" y="0"/>
                    <a:pt x="3"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5" name="Freeform 3230">
              <a:extLst>
                <a:ext uri="{FF2B5EF4-FFF2-40B4-BE49-F238E27FC236}">
                  <a16:creationId xmlns:a16="http://schemas.microsoft.com/office/drawing/2014/main" id="{EE1CE3AF-3C01-7EF0-9ACB-76BA731CE807}"/>
                </a:ext>
              </a:extLst>
            </p:cNvPr>
            <p:cNvSpPr>
              <a:spLocks/>
            </p:cNvSpPr>
            <p:nvPr/>
          </p:nvSpPr>
          <p:spPr bwMode="auto">
            <a:xfrm>
              <a:off x="6883994" y="824715"/>
              <a:ext cx="27588" cy="19312"/>
            </a:xfrm>
            <a:custGeom>
              <a:avLst/>
              <a:gdLst>
                <a:gd name="T0" fmla="*/ 2 w 4"/>
                <a:gd name="T1" fmla="*/ 0 h 3"/>
                <a:gd name="T2" fmla="*/ 1 w 4"/>
                <a:gd name="T3" fmla="*/ 0 h 3"/>
                <a:gd name="T4" fmla="*/ 1 w 4"/>
                <a:gd name="T5" fmla="*/ 3 h 3"/>
                <a:gd name="T6" fmla="*/ 2 w 4"/>
                <a:gd name="T7" fmla="*/ 3 h 3"/>
                <a:gd name="T8" fmla="*/ 4 w 4"/>
                <a:gd name="T9" fmla="*/ 3 h 3"/>
                <a:gd name="T10" fmla="*/ 4 w 4"/>
                <a:gd name="T11" fmla="*/ 2 h 3"/>
                <a:gd name="T12" fmla="*/ 4 w 4"/>
                <a:gd name="T13" fmla="*/ 2 h 3"/>
                <a:gd name="T14" fmla="*/ 4 w 4"/>
                <a:gd name="T15" fmla="*/ 1 h 3"/>
                <a:gd name="T16" fmla="*/ 4 w 4"/>
                <a:gd name="T17" fmla="*/ 1 h 3"/>
                <a:gd name="T18" fmla="*/ 4 w 4"/>
                <a:gd name="T19" fmla="*/ 0 h 3"/>
                <a:gd name="T20" fmla="*/ 3 w 4"/>
                <a:gd name="T21" fmla="*/ 0 h 3"/>
                <a:gd name="T22" fmla="*/ 3 w 4"/>
                <a:gd name="T23" fmla="*/ 0 h 3"/>
                <a:gd name="T24" fmla="*/ 2 w 4"/>
                <a:gd name="T25"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3">
                  <a:moveTo>
                    <a:pt x="2" y="0"/>
                  </a:moveTo>
                  <a:cubicBezTo>
                    <a:pt x="2" y="0"/>
                    <a:pt x="1" y="0"/>
                    <a:pt x="1" y="0"/>
                  </a:cubicBezTo>
                  <a:cubicBezTo>
                    <a:pt x="0" y="1"/>
                    <a:pt x="0" y="2"/>
                    <a:pt x="1" y="3"/>
                  </a:cubicBezTo>
                  <a:cubicBezTo>
                    <a:pt x="2" y="3"/>
                    <a:pt x="2" y="3"/>
                    <a:pt x="2" y="3"/>
                  </a:cubicBezTo>
                  <a:cubicBezTo>
                    <a:pt x="3" y="3"/>
                    <a:pt x="4" y="3"/>
                    <a:pt x="4" y="3"/>
                  </a:cubicBezTo>
                  <a:cubicBezTo>
                    <a:pt x="4" y="2"/>
                    <a:pt x="4" y="2"/>
                    <a:pt x="4" y="2"/>
                  </a:cubicBezTo>
                  <a:cubicBezTo>
                    <a:pt x="4" y="2"/>
                    <a:pt x="4" y="2"/>
                    <a:pt x="4" y="2"/>
                  </a:cubicBezTo>
                  <a:cubicBezTo>
                    <a:pt x="4" y="2"/>
                    <a:pt x="4" y="1"/>
                    <a:pt x="4" y="1"/>
                  </a:cubicBezTo>
                  <a:cubicBezTo>
                    <a:pt x="4" y="1"/>
                    <a:pt x="4" y="1"/>
                    <a:pt x="4" y="1"/>
                  </a:cubicBezTo>
                  <a:cubicBezTo>
                    <a:pt x="4" y="1"/>
                    <a:pt x="4" y="0"/>
                    <a:pt x="4" y="0"/>
                  </a:cubicBezTo>
                  <a:cubicBezTo>
                    <a:pt x="4" y="0"/>
                    <a:pt x="4" y="0"/>
                    <a:pt x="3" y="0"/>
                  </a:cubicBezTo>
                  <a:cubicBezTo>
                    <a:pt x="3" y="0"/>
                    <a:pt x="3" y="0"/>
                    <a:pt x="3" y="0"/>
                  </a:cubicBezTo>
                  <a:cubicBezTo>
                    <a:pt x="3" y="0"/>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6" name="Freeform 3231">
              <a:extLst>
                <a:ext uri="{FF2B5EF4-FFF2-40B4-BE49-F238E27FC236}">
                  <a16:creationId xmlns:a16="http://schemas.microsoft.com/office/drawing/2014/main" id="{A916DDBB-45A8-D092-5CA0-990F89A7737C}"/>
                </a:ext>
              </a:extLst>
            </p:cNvPr>
            <p:cNvSpPr>
              <a:spLocks/>
            </p:cNvSpPr>
            <p:nvPr/>
          </p:nvSpPr>
          <p:spPr bwMode="auto">
            <a:xfrm>
              <a:off x="7794401" y="347440"/>
              <a:ext cx="27588" cy="24829"/>
            </a:xfrm>
            <a:custGeom>
              <a:avLst/>
              <a:gdLst>
                <a:gd name="T0" fmla="*/ 2 w 4"/>
                <a:gd name="T1" fmla="*/ 0 h 4"/>
                <a:gd name="T2" fmla="*/ 0 w 4"/>
                <a:gd name="T3" fmla="*/ 1 h 4"/>
                <a:gd name="T4" fmla="*/ 0 w 4"/>
                <a:gd name="T5" fmla="*/ 1 h 4"/>
                <a:gd name="T6" fmla="*/ 0 w 4"/>
                <a:gd name="T7" fmla="*/ 1 h 4"/>
                <a:gd name="T8" fmla="*/ 0 w 4"/>
                <a:gd name="T9" fmla="*/ 2 h 4"/>
                <a:gd name="T10" fmla="*/ 0 w 4"/>
                <a:gd name="T11" fmla="*/ 2 h 4"/>
                <a:gd name="T12" fmla="*/ 0 w 4"/>
                <a:gd name="T13" fmla="*/ 3 h 4"/>
                <a:gd name="T14" fmla="*/ 0 w 4"/>
                <a:gd name="T15" fmla="*/ 3 h 4"/>
                <a:gd name="T16" fmla="*/ 1 w 4"/>
                <a:gd name="T17" fmla="*/ 3 h 4"/>
                <a:gd name="T18" fmla="*/ 2 w 4"/>
                <a:gd name="T19" fmla="*/ 4 h 4"/>
                <a:gd name="T20" fmla="*/ 3 w 4"/>
                <a:gd name="T21" fmla="*/ 3 h 4"/>
                <a:gd name="T22" fmla="*/ 3 w 4"/>
                <a:gd name="T23" fmla="*/ 3 h 4"/>
                <a:gd name="T24" fmla="*/ 3 w 4"/>
                <a:gd name="T25" fmla="*/ 3 h 4"/>
                <a:gd name="T26" fmla="*/ 3 w 4"/>
                <a:gd name="T27" fmla="*/ 2 h 4"/>
                <a:gd name="T28" fmla="*/ 4 w 4"/>
                <a:gd name="T29" fmla="*/ 2 h 4"/>
                <a:gd name="T30" fmla="*/ 3 w 4"/>
                <a:gd name="T31" fmla="*/ 1 h 4"/>
                <a:gd name="T32" fmla="*/ 3 w 4"/>
                <a:gd name="T33" fmla="*/ 0 h 4"/>
                <a:gd name="T34" fmla="*/ 3 w 4"/>
                <a:gd name="T35" fmla="*/ 0 h 4"/>
                <a:gd name="T36" fmla="*/ 2 w 4"/>
                <a:gd name="T3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 h="4">
                  <a:moveTo>
                    <a:pt x="2" y="0"/>
                  </a:moveTo>
                  <a:cubicBezTo>
                    <a:pt x="1" y="0"/>
                    <a:pt x="0" y="0"/>
                    <a:pt x="0" y="1"/>
                  </a:cubicBezTo>
                  <a:cubicBezTo>
                    <a:pt x="0" y="1"/>
                    <a:pt x="0" y="1"/>
                    <a:pt x="0" y="1"/>
                  </a:cubicBezTo>
                  <a:cubicBezTo>
                    <a:pt x="0" y="1"/>
                    <a:pt x="0" y="1"/>
                    <a:pt x="0" y="1"/>
                  </a:cubicBezTo>
                  <a:cubicBezTo>
                    <a:pt x="0" y="1"/>
                    <a:pt x="0" y="1"/>
                    <a:pt x="0" y="2"/>
                  </a:cubicBezTo>
                  <a:cubicBezTo>
                    <a:pt x="0" y="2"/>
                    <a:pt x="0" y="2"/>
                    <a:pt x="0" y="2"/>
                  </a:cubicBezTo>
                  <a:cubicBezTo>
                    <a:pt x="0" y="2"/>
                    <a:pt x="0" y="3"/>
                    <a:pt x="0" y="3"/>
                  </a:cubicBezTo>
                  <a:cubicBezTo>
                    <a:pt x="0" y="3"/>
                    <a:pt x="0" y="3"/>
                    <a:pt x="0" y="3"/>
                  </a:cubicBezTo>
                  <a:cubicBezTo>
                    <a:pt x="0" y="3"/>
                    <a:pt x="0" y="3"/>
                    <a:pt x="1" y="3"/>
                  </a:cubicBezTo>
                  <a:cubicBezTo>
                    <a:pt x="1" y="4"/>
                    <a:pt x="1" y="4"/>
                    <a:pt x="2" y="4"/>
                  </a:cubicBezTo>
                  <a:cubicBezTo>
                    <a:pt x="2" y="4"/>
                    <a:pt x="3" y="4"/>
                    <a:pt x="3" y="3"/>
                  </a:cubicBezTo>
                  <a:cubicBezTo>
                    <a:pt x="3" y="3"/>
                    <a:pt x="3" y="3"/>
                    <a:pt x="3" y="3"/>
                  </a:cubicBezTo>
                  <a:cubicBezTo>
                    <a:pt x="3" y="3"/>
                    <a:pt x="3" y="3"/>
                    <a:pt x="3" y="3"/>
                  </a:cubicBezTo>
                  <a:cubicBezTo>
                    <a:pt x="3" y="3"/>
                    <a:pt x="3" y="3"/>
                    <a:pt x="3" y="2"/>
                  </a:cubicBezTo>
                  <a:cubicBezTo>
                    <a:pt x="4" y="2"/>
                    <a:pt x="4" y="2"/>
                    <a:pt x="4" y="2"/>
                  </a:cubicBezTo>
                  <a:cubicBezTo>
                    <a:pt x="4" y="2"/>
                    <a:pt x="3" y="1"/>
                    <a:pt x="3" y="1"/>
                  </a:cubicBezTo>
                  <a:cubicBezTo>
                    <a:pt x="3" y="1"/>
                    <a:pt x="3" y="0"/>
                    <a:pt x="3" y="0"/>
                  </a:cubicBezTo>
                  <a:cubicBezTo>
                    <a:pt x="3" y="0"/>
                    <a:pt x="3" y="0"/>
                    <a:pt x="3"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7" name="Freeform 3232">
              <a:extLst>
                <a:ext uri="{FF2B5EF4-FFF2-40B4-BE49-F238E27FC236}">
                  <a16:creationId xmlns:a16="http://schemas.microsoft.com/office/drawing/2014/main" id="{5EC2CD44-D4B7-64EF-0194-C15ABA898CB3}"/>
                </a:ext>
              </a:extLst>
            </p:cNvPr>
            <p:cNvSpPr>
              <a:spLocks/>
            </p:cNvSpPr>
            <p:nvPr/>
          </p:nvSpPr>
          <p:spPr bwMode="auto">
            <a:xfrm>
              <a:off x="8337887" y="758503"/>
              <a:ext cx="22070" cy="27588"/>
            </a:xfrm>
            <a:custGeom>
              <a:avLst/>
              <a:gdLst>
                <a:gd name="T0" fmla="*/ 2 w 3"/>
                <a:gd name="T1" fmla="*/ 0 h 4"/>
                <a:gd name="T2" fmla="*/ 1 w 3"/>
                <a:gd name="T3" fmla="*/ 0 h 4"/>
                <a:gd name="T4" fmla="*/ 0 w 3"/>
                <a:gd name="T5" fmla="*/ 1 h 4"/>
                <a:gd name="T6" fmla="*/ 0 w 3"/>
                <a:gd name="T7" fmla="*/ 1 h 4"/>
                <a:gd name="T8" fmla="*/ 0 w 3"/>
                <a:gd name="T9" fmla="*/ 1 h 4"/>
                <a:gd name="T10" fmla="*/ 0 w 3"/>
                <a:gd name="T11" fmla="*/ 3 h 4"/>
                <a:gd name="T12" fmla="*/ 0 w 3"/>
                <a:gd name="T13" fmla="*/ 3 h 4"/>
                <a:gd name="T14" fmla="*/ 0 w 3"/>
                <a:gd name="T15" fmla="*/ 4 h 4"/>
                <a:gd name="T16" fmla="*/ 2 w 3"/>
                <a:gd name="T17" fmla="*/ 4 h 4"/>
                <a:gd name="T18" fmla="*/ 3 w 3"/>
                <a:gd name="T19" fmla="*/ 3 h 4"/>
                <a:gd name="T20" fmla="*/ 3 w 3"/>
                <a:gd name="T21" fmla="*/ 3 h 4"/>
                <a:gd name="T22" fmla="*/ 3 w 3"/>
                <a:gd name="T23" fmla="*/ 2 h 4"/>
                <a:gd name="T24" fmla="*/ 3 w 3"/>
                <a:gd name="T25" fmla="*/ 2 h 4"/>
                <a:gd name="T26" fmla="*/ 3 w 3"/>
                <a:gd name="T27" fmla="*/ 2 h 4"/>
                <a:gd name="T28" fmla="*/ 3 w 3"/>
                <a:gd name="T29" fmla="*/ 2 h 4"/>
                <a:gd name="T30" fmla="*/ 3 w 3"/>
                <a:gd name="T31" fmla="*/ 1 h 4"/>
                <a:gd name="T32" fmla="*/ 3 w 3"/>
                <a:gd name="T33" fmla="*/ 1 h 4"/>
                <a:gd name="T34" fmla="*/ 2 w 3"/>
                <a:gd name="T35" fmla="*/ 0 h 4"/>
                <a:gd name="T36" fmla="*/ 2 w 3"/>
                <a:gd name="T3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 h="4">
                  <a:moveTo>
                    <a:pt x="2" y="0"/>
                  </a:moveTo>
                  <a:cubicBezTo>
                    <a:pt x="1" y="0"/>
                    <a:pt x="1" y="0"/>
                    <a:pt x="1" y="0"/>
                  </a:cubicBezTo>
                  <a:cubicBezTo>
                    <a:pt x="1" y="0"/>
                    <a:pt x="0" y="1"/>
                    <a:pt x="0" y="1"/>
                  </a:cubicBezTo>
                  <a:cubicBezTo>
                    <a:pt x="0" y="1"/>
                    <a:pt x="0" y="1"/>
                    <a:pt x="0" y="1"/>
                  </a:cubicBezTo>
                  <a:cubicBezTo>
                    <a:pt x="0" y="1"/>
                    <a:pt x="0" y="1"/>
                    <a:pt x="0" y="1"/>
                  </a:cubicBezTo>
                  <a:cubicBezTo>
                    <a:pt x="0" y="2"/>
                    <a:pt x="0" y="2"/>
                    <a:pt x="0" y="3"/>
                  </a:cubicBezTo>
                  <a:cubicBezTo>
                    <a:pt x="0" y="3"/>
                    <a:pt x="0" y="3"/>
                    <a:pt x="0" y="3"/>
                  </a:cubicBezTo>
                  <a:cubicBezTo>
                    <a:pt x="0" y="3"/>
                    <a:pt x="0" y="4"/>
                    <a:pt x="0" y="4"/>
                  </a:cubicBezTo>
                  <a:cubicBezTo>
                    <a:pt x="1" y="4"/>
                    <a:pt x="1" y="4"/>
                    <a:pt x="2" y="4"/>
                  </a:cubicBezTo>
                  <a:cubicBezTo>
                    <a:pt x="2" y="4"/>
                    <a:pt x="3" y="4"/>
                    <a:pt x="3" y="3"/>
                  </a:cubicBezTo>
                  <a:cubicBezTo>
                    <a:pt x="3" y="3"/>
                    <a:pt x="3" y="3"/>
                    <a:pt x="3" y="3"/>
                  </a:cubicBezTo>
                  <a:cubicBezTo>
                    <a:pt x="3" y="3"/>
                    <a:pt x="3" y="2"/>
                    <a:pt x="3" y="2"/>
                  </a:cubicBezTo>
                  <a:cubicBezTo>
                    <a:pt x="3" y="2"/>
                    <a:pt x="3" y="2"/>
                    <a:pt x="3" y="2"/>
                  </a:cubicBezTo>
                  <a:cubicBezTo>
                    <a:pt x="3" y="2"/>
                    <a:pt x="3" y="2"/>
                    <a:pt x="3" y="2"/>
                  </a:cubicBezTo>
                  <a:cubicBezTo>
                    <a:pt x="3" y="2"/>
                    <a:pt x="3" y="2"/>
                    <a:pt x="3" y="2"/>
                  </a:cubicBezTo>
                  <a:cubicBezTo>
                    <a:pt x="3" y="2"/>
                    <a:pt x="3" y="1"/>
                    <a:pt x="3" y="1"/>
                  </a:cubicBezTo>
                  <a:cubicBezTo>
                    <a:pt x="3" y="1"/>
                    <a:pt x="3" y="1"/>
                    <a:pt x="3" y="1"/>
                  </a:cubicBezTo>
                  <a:cubicBezTo>
                    <a:pt x="2" y="1"/>
                    <a:pt x="2"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8" name="Freeform 3233">
              <a:extLst>
                <a:ext uri="{FF2B5EF4-FFF2-40B4-BE49-F238E27FC236}">
                  <a16:creationId xmlns:a16="http://schemas.microsoft.com/office/drawing/2014/main" id="{06CE18C1-97F9-F2E5-F40A-7718E04619A4}"/>
                </a:ext>
              </a:extLst>
            </p:cNvPr>
            <p:cNvSpPr>
              <a:spLocks/>
            </p:cNvSpPr>
            <p:nvPr/>
          </p:nvSpPr>
          <p:spPr bwMode="auto">
            <a:xfrm>
              <a:off x="7998553" y="832991"/>
              <a:ext cx="24829" cy="24829"/>
            </a:xfrm>
            <a:custGeom>
              <a:avLst/>
              <a:gdLst>
                <a:gd name="T0" fmla="*/ 2 w 4"/>
                <a:gd name="T1" fmla="*/ 0 h 4"/>
                <a:gd name="T2" fmla="*/ 1 w 4"/>
                <a:gd name="T3" fmla="*/ 1 h 4"/>
                <a:gd name="T4" fmla="*/ 1 w 4"/>
                <a:gd name="T5" fmla="*/ 4 h 4"/>
                <a:gd name="T6" fmla="*/ 2 w 4"/>
                <a:gd name="T7" fmla="*/ 4 h 4"/>
                <a:gd name="T8" fmla="*/ 4 w 4"/>
                <a:gd name="T9" fmla="*/ 3 h 4"/>
                <a:gd name="T10" fmla="*/ 4 w 4"/>
                <a:gd name="T11" fmla="*/ 2 h 4"/>
                <a:gd name="T12" fmla="*/ 4 w 4"/>
                <a:gd name="T13" fmla="*/ 2 h 4"/>
                <a:gd name="T14" fmla="*/ 4 w 4"/>
                <a:gd name="T15" fmla="*/ 1 h 4"/>
                <a:gd name="T16" fmla="*/ 3 w 4"/>
                <a:gd name="T17" fmla="*/ 1 h 4"/>
                <a:gd name="T18" fmla="*/ 3 w 4"/>
                <a:gd name="T19" fmla="*/ 1 h 4"/>
                <a:gd name="T20" fmla="*/ 2 w 4"/>
                <a:gd name="T2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4">
                  <a:moveTo>
                    <a:pt x="2" y="0"/>
                  </a:moveTo>
                  <a:cubicBezTo>
                    <a:pt x="2" y="0"/>
                    <a:pt x="1" y="1"/>
                    <a:pt x="1" y="1"/>
                  </a:cubicBezTo>
                  <a:cubicBezTo>
                    <a:pt x="0" y="2"/>
                    <a:pt x="0" y="3"/>
                    <a:pt x="1" y="4"/>
                  </a:cubicBezTo>
                  <a:cubicBezTo>
                    <a:pt x="1" y="4"/>
                    <a:pt x="2" y="4"/>
                    <a:pt x="2" y="4"/>
                  </a:cubicBezTo>
                  <a:cubicBezTo>
                    <a:pt x="3" y="4"/>
                    <a:pt x="3" y="4"/>
                    <a:pt x="4" y="3"/>
                  </a:cubicBezTo>
                  <a:cubicBezTo>
                    <a:pt x="4" y="3"/>
                    <a:pt x="4" y="3"/>
                    <a:pt x="4" y="2"/>
                  </a:cubicBezTo>
                  <a:cubicBezTo>
                    <a:pt x="4" y="2"/>
                    <a:pt x="4" y="2"/>
                    <a:pt x="4" y="2"/>
                  </a:cubicBezTo>
                  <a:cubicBezTo>
                    <a:pt x="4" y="1"/>
                    <a:pt x="4" y="1"/>
                    <a:pt x="4" y="1"/>
                  </a:cubicBezTo>
                  <a:cubicBezTo>
                    <a:pt x="4" y="1"/>
                    <a:pt x="3" y="1"/>
                    <a:pt x="3" y="1"/>
                  </a:cubicBezTo>
                  <a:cubicBezTo>
                    <a:pt x="3" y="1"/>
                    <a:pt x="3" y="1"/>
                    <a:pt x="3" y="1"/>
                  </a:cubicBezTo>
                  <a:cubicBezTo>
                    <a:pt x="3" y="1"/>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9" name="Freeform 3234">
              <a:extLst>
                <a:ext uri="{FF2B5EF4-FFF2-40B4-BE49-F238E27FC236}">
                  <a16:creationId xmlns:a16="http://schemas.microsoft.com/office/drawing/2014/main" id="{BD826F9E-7608-CA47-FC3B-51348DBC6DE2}"/>
                </a:ext>
              </a:extLst>
            </p:cNvPr>
            <p:cNvSpPr>
              <a:spLocks/>
            </p:cNvSpPr>
            <p:nvPr/>
          </p:nvSpPr>
          <p:spPr bwMode="auto">
            <a:xfrm>
              <a:off x="9008278" y="1834439"/>
              <a:ext cx="44141" cy="46900"/>
            </a:xfrm>
            <a:custGeom>
              <a:avLst/>
              <a:gdLst>
                <a:gd name="T0" fmla="*/ 4 w 7"/>
                <a:gd name="T1" fmla="*/ 0 h 7"/>
                <a:gd name="T2" fmla="*/ 3 w 7"/>
                <a:gd name="T3" fmla="*/ 0 h 7"/>
                <a:gd name="T4" fmla="*/ 2 w 7"/>
                <a:gd name="T5" fmla="*/ 1 h 7"/>
                <a:gd name="T6" fmla="*/ 1 w 7"/>
                <a:gd name="T7" fmla="*/ 1 h 7"/>
                <a:gd name="T8" fmla="*/ 0 w 7"/>
                <a:gd name="T9" fmla="*/ 3 h 7"/>
                <a:gd name="T10" fmla="*/ 0 w 7"/>
                <a:gd name="T11" fmla="*/ 3 h 7"/>
                <a:gd name="T12" fmla="*/ 0 w 7"/>
                <a:gd name="T13" fmla="*/ 4 h 7"/>
                <a:gd name="T14" fmla="*/ 4 w 7"/>
                <a:gd name="T15" fmla="*/ 7 h 7"/>
                <a:gd name="T16" fmla="*/ 4 w 7"/>
                <a:gd name="T17" fmla="*/ 7 h 7"/>
                <a:gd name="T18" fmla="*/ 6 w 7"/>
                <a:gd name="T19" fmla="*/ 6 h 7"/>
                <a:gd name="T20" fmla="*/ 6 w 7"/>
                <a:gd name="T21" fmla="*/ 6 h 7"/>
                <a:gd name="T22" fmla="*/ 7 w 7"/>
                <a:gd name="T23" fmla="*/ 4 h 7"/>
                <a:gd name="T24" fmla="*/ 7 w 7"/>
                <a:gd name="T25" fmla="*/ 4 h 7"/>
                <a:gd name="T26" fmla="*/ 7 w 7"/>
                <a:gd name="T27" fmla="*/ 3 h 7"/>
                <a:gd name="T28" fmla="*/ 6 w 7"/>
                <a:gd name="T29" fmla="*/ 1 h 7"/>
                <a:gd name="T30" fmla="*/ 6 w 7"/>
                <a:gd name="T31" fmla="*/ 1 h 7"/>
                <a:gd name="T32" fmla="*/ 4 w 7"/>
                <a:gd name="T33"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 h="7">
                  <a:moveTo>
                    <a:pt x="4" y="0"/>
                  </a:moveTo>
                  <a:cubicBezTo>
                    <a:pt x="3" y="0"/>
                    <a:pt x="3" y="0"/>
                    <a:pt x="3" y="0"/>
                  </a:cubicBezTo>
                  <a:cubicBezTo>
                    <a:pt x="2" y="0"/>
                    <a:pt x="2" y="0"/>
                    <a:pt x="2" y="1"/>
                  </a:cubicBezTo>
                  <a:cubicBezTo>
                    <a:pt x="2" y="1"/>
                    <a:pt x="1" y="1"/>
                    <a:pt x="1" y="1"/>
                  </a:cubicBezTo>
                  <a:cubicBezTo>
                    <a:pt x="1" y="1"/>
                    <a:pt x="0" y="2"/>
                    <a:pt x="0" y="3"/>
                  </a:cubicBezTo>
                  <a:cubicBezTo>
                    <a:pt x="0" y="3"/>
                    <a:pt x="0" y="3"/>
                    <a:pt x="0" y="3"/>
                  </a:cubicBezTo>
                  <a:cubicBezTo>
                    <a:pt x="0" y="3"/>
                    <a:pt x="0" y="4"/>
                    <a:pt x="0" y="4"/>
                  </a:cubicBezTo>
                  <a:cubicBezTo>
                    <a:pt x="0" y="6"/>
                    <a:pt x="2" y="7"/>
                    <a:pt x="4" y="7"/>
                  </a:cubicBezTo>
                  <a:cubicBezTo>
                    <a:pt x="4" y="7"/>
                    <a:pt x="4" y="7"/>
                    <a:pt x="4" y="7"/>
                  </a:cubicBezTo>
                  <a:cubicBezTo>
                    <a:pt x="5" y="7"/>
                    <a:pt x="6" y="6"/>
                    <a:pt x="6" y="6"/>
                  </a:cubicBezTo>
                  <a:cubicBezTo>
                    <a:pt x="6" y="6"/>
                    <a:pt x="6" y="6"/>
                    <a:pt x="6" y="6"/>
                  </a:cubicBezTo>
                  <a:cubicBezTo>
                    <a:pt x="7" y="5"/>
                    <a:pt x="7" y="5"/>
                    <a:pt x="7" y="4"/>
                  </a:cubicBezTo>
                  <a:cubicBezTo>
                    <a:pt x="7" y="4"/>
                    <a:pt x="7" y="4"/>
                    <a:pt x="7" y="4"/>
                  </a:cubicBezTo>
                  <a:cubicBezTo>
                    <a:pt x="7" y="3"/>
                    <a:pt x="7" y="3"/>
                    <a:pt x="7" y="3"/>
                  </a:cubicBezTo>
                  <a:cubicBezTo>
                    <a:pt x="7" y="2"/>
                    <a:pt x="7" y="1"/>
                    <a:pt x="6" y="1"/>
                  </a:cubicBezTo>
                  <a:cubicBezTo>
                    <a:pt x="6" y="1"/>
                    <a:pt x="6" y="1"/>
                    <a:pt x="6" y="1"/>
                  </a:cubicBezTo>
                  <a:cubicBezTo>
                    <a:pt x="5" y="0"/>
                    <a:pt x="4"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0" name="Freeform 3235">
              <a:extLst>
                <a:ext uri="{FF2B5EF4-FFF2-40B4-BE49-F238E27FC236}">
                  <a16:creationId xmlns:a16="http://schemas.microsoft.com/office/drawing/2014/main" id="{188D88D7-27A9-FD8B-451A-07022543C8F5}"/>
                </a:ext>
              </a:extLst>
            </p:cNvPr>
            <p:cNvSpPr>
              <a:spLocks/>
            </p:cNvSpPr>
            <p:nvPr/>
          </p:nvSpPr>
          <p:spPr bwMode="auto">
            <a:xfrm>
              <a:off x="9524175" y="2325507"/>
              <a:ext cx="52417" cy="46900"/>
            </a:xfrm>
            <a:custGeom>
              <a:avLst/>
              <a:gdLst>
                <a:gd name="T0" fmla="*/ 4 w 8"/>
                <a:gd name="T1" fmla="*/ 0 h 7"/>
                <a:gd name="T2" fmla="*/ 3 w 8"/>
                <a:gd name="T3" fmla="*/ 0 h 7"/>
                <a:gd name="T4" fmla="*/ 2 w 8"/>
                <a:gd name="T5" fmla="*/ 0 h 7"/>
                <a:gd name="T6" fmla="*/ 2 w 8"/>
                <a:gd name="T7" fmla="*/ 1 h 7"/>
                <a:gd name="T8" fmla="*/ 1 w 8"/>
                <a:gd name="T9" fmla="*/ 1 h 7"/>
                <a:gd name="T10" fmla="*/ 1 w 8"/>
                <a:gd name="T11" fmla="*/ 1 h 7"/>
                <a:gd name="T12" fmla="*/ 0 w 8"/>
                <a:gd name="T13" fmla="*/ 4 h 7"/>
                <a:gd name="T14" fmla="*/ 1 w 8"/>
                <a:gd name="T15" fmla="*/ 6 h 7"/>
                <a:gd name="T16" fmla="*/ 2 w 8"/>
                <a:gd name="T17" fmla="*/ 6 h 7"/>
                <a:gd name="T18" fmla="*/ 4 w 8"/>
                <a:gd name="T19" fmla="*/ 7 h 7"/>
                <a:gd name="T20" fmla="*/ 5 w 8"/>
                <a:gd name="T21" fmla="*/ 7 h 7"/>
                <a:gd name="T22" fmla="*/ 5 w 8"/>
                <a:gd name="T23" fmla="*/ 7 h 7"/>
                <a:gd name="T24" fmla="*/ 5 w 8"/>
                <a:gd name="T25" fmla="*/ 7 h 7"/>
                <a:gd name="T26" fmla="*/ 7 w 8"/>
                <a:gd name="T27" fmla="*/ 3 h 7"/>
                <a:gd name="T28" fmla="*/ 5 w 8"/>
                <a:gd name="T29" fmla="*/ 0 h 7"/>
                <a:gd name="T30" fmla="*/ 5 w 8"/>
                <a:gd name="T31" fmla="*/ 0 h 7"/>
                <a:gd name="T32" fmla="*/ 4 w 8"/>
                <a:gd name="T33"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 h="7">
                  <a:moveTo>
                    <a:pt x="4" y="0"/>
                  </a:moveTo>
                  <a:cubicBezTo>
                    <a:pt x="4" y="0"/>
                    <a:pt x="3" y="0"/>
                    <a:pt x="3" y="0"/>
                  </a:cubicBezTo>
                  <a:cubicBezTo>
                    <a:pt x="3" y="0"/>
                    <a:pt x="2" y="0"/>
                    <a:pt x="2" y="0"/>
                  </a:cubicBezTo>
                  <a:cubicBezTo>
                    <a:pt x="2" y="1"/>
                    <a:pt x="2" y="1"/>
                    <a:pt x="2" y="1"/>
                  </a:cubicBezTo>
                  <a:cubicBezTo>
                    <a:pt x="2" y="1"/>
                    <a:pt x="2" y="1"/>
                    <a:pt x="1" y="1"/>
                  </a:cubicBezTo>
                  <a:cubicBezTo>
                    <a:pt x="1" y="1"/>
                    <a:pt x="1" y="1"/>
                    <a:pt x="1" y="1"/>
                  </a:cubicBezTo>
                  <a:cubicBezTo>
                    <a:pt x="1" y="2"/>
                    <a:pt x="0" y="3"/>
                    <a:pt x="0" y="4"/>
                  </a:cubicBezTo>
                  <a:cubicBezTo>
                    <a:pt x="1" y="5"/>
                    <a:pt x="1" y="5"/>
                    <a:pt x="1" y="6"/>
                  </a:cubicBezTo>
                  <a:cubicBezTo>
                    <a:pt x="1" y="6"/>
                    <a:pt x="2" y="6"/>
                    <a:pt x="2" y="6"/>
                  </a:cubicBezTo>
                  <a:cubicBezTo>
                    <a:pt x="2" y="7"/>
                    <a:pt x="3" y="7"/>
                    <a:pt x="4" y="7"/>
                  </a:cubicBezTo>
                  <a:cubicBezTo>
                    <a:pt x="4" y="7"/>
                    <a:pt x="4" y="7"/>
                    <a:pt x="5" y="7"/>
                  </a:cubicBezTo>
                  <a:cubicBezTo>
                    <a:pt x="5" y="7"/>
                    <a:pt x="5" y="7"/>
                    <a:pt x="5" y="7"/>
                  </a:cubicBezTo>
                  <a:cubicBezTo>
                    <a:pt x="5" y="7"/>
                    <a:pt x="5" y="7"/>
                    <a:pt x="5" y="7"/>
                  </a:cubicBezTo>
                  <a:cubicBezTo>
                    <a:pt x="7" y="6"/>
                    <a:pt x="8" y="5"/>
                    <a:pt x="7" y="3"/>
                  </a:cubicBezTo>
                  <a:cubicBezTo>
                    <a:pt x="7" y="2"/>
                    <a:pt x="6" y="1"/>
                    <a:pt x="5" y="0"/>
                  </a:cubicBezTo>
                  <a:cubicBezTo>
                    <a:pt x="5" y="0"/>
                    <a:pt x="5" y="0"/>
                    <a:pt x="5" y="0"/>
                  </a:cubicBezTo>
                  <a:cubicBezTo>
                    <a:pt x="5" y="0"/>
                    <a:pt x="4"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1" name="Freeform 3236">
              <a:extLst>
                <a:ext uri="{FF2B5EF4-FFF2-40B4-BE49-F238E27FC236}">
                  <a16:creationId xmlns:a16="http://schemas.microsoft.com/office/drawing/2014/main" id="{11969108-85D9-61AB-281F-6F5BB6774FCB}"/>
                </a:ext>
              </a:extLst>
            </p:cNvPr>
            <p:cNvSpPr>
              <a:spLocks/>
            </p:cNvSpPr>
            <p:nvPr/>
          </p:nvSpPr>
          <p:spPr bwMode="auto">
            <a:xfrm>
              <a:off x="9228983" y="1605458"/>
              <a:ext cx="33106" cy="33106"/>
            </a:xfrm>
            <a:custGeom>
              <a:avLst/>
              <a:gdLst>
                <a:gd name="T0" fmla="*/ 3 w 5"/>
                <a:gd name="T1" fmla="*/ 0 h 5"/>
                <a:gd name="T2" fmla="*/ 2 w 5"/>
                <a:gd name="T3" fmla="*/ 0 h 5"/>
                <a:gd name="T4" fmla="*/ 1 w 5"/>
                <a:gd name="T5" fmla="*/ 0 h 5"/>
                <a:gd name="T6" fmla="*/ 1 w 5"/>
                <a:gd name="T7" fmla="*/ 1 h 5"/>
                <a:gd name="T8" fmla="*/ 0 w 5"/>
                <a:gd name="T9" fmla="*/ 3 h 5"/>
                <a:gd name="T10" fmla="*/ 0 w 5"/>
                <a:gd name="T11" fmla="*/ 3 h 5"/>
                <a:gd name="T12" fmla="*/ 0 w 5"/>
                <a:gd name="T13" fmla="*/ 4 h 5"/>
                <a:gd name="T14" fmla="*/ 1 w 5"/>
                <a:gd name="T15" fmla="*/ 5 h 5"/>
                <a:gd name="T16" fmla="*/ 1 w 5"/>
                <a:gd name="T17" fmla="*/ 5 h 5"/>
                <a:gd name="T18" fmla="*/ 3 w 5"/>
                <a:gd name="T19" fmla="*/ 5 h 5"/>
                <a:gd name="T20" fmla="*/ 3 w 5"/>
                <a:gd name="T21" fmla="*/ 5 h 5"/>
                <a:gd name="T22" fmla="*/ 5 w 5"/>
                <a:gd name="T23" fmla="*/ 2 h 5"/>
                <a:gd name="T24" fmla="*/ 3 w 5"/>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5">
                  <a:moveTo>
                    <a:pt x="3" y="0"/>
                  </a:moveTo>
                  <a:cubicBezTo>
                    <a:pt x="2" y="0"/>
                    <a:pt x="2" y="0"/>
                    <a:pt x="2" y="0"/>
                  </a:cubicBezTo>
                  <a:cubicBezTo>
                    <a:pt x="2" y="0"/>
                    <a:pt x="1" y="0"/>
                    <a:pt x="1" y="0"/>
                  </a:cubicBezTo>
                  <a:cubicBezTo>
                    <a:pt x="1" y="1"/>
                    <a:pt x="1" y="1"/>
                    <a:pt x="1" y="1"/>
                  </a:cubicBezTo>
                  <a:cubicBezTo>
                    <a:pt x="0" y="1"/>
                    <a:pt x="0" y="2"/>
                    <a:pt x="0" y="3"/>
                  </a:cubicBezTo>
                  <a:cubicBezTo>
                    <a:pt x="0" y="3"/>
                    <a:pt x="0" y="3"/>
                    <a:pt x="0" y="3"/>
                  </a:cubicBezTo>
                  <a:cubicBezTo>
                    <a:pt x="0" y="3"/>
                    <a:pt x="0" y="4"/>
                    <a:pt x="0" y="4"/>
                  </a:cubicBezTo>
                  <a:cubicBezTo>
                    <a:pt x="0" y="4"/>
                    <a:pt x="0" y="4"/>
                    <a:pt x="1" y="5"/>
                  </a:cubicBezTo>
                  <a:cubicBezTo>
                    <a:pt x="1" y="5"/>
                    <a:pt x="1" y="5"/>
                    <a:pt x="1" y="5"/>
                  </a:cubicBezTo>
                  <a:cubicBezTo>
                    <a:pt x="1" y="5"/>
                    <a:pt x="2" y="5"/>
                    <a:pt x="3" y="5"/>
                  </a:cubicBezTo>
                  <a:cubicBezTo>
                    <a:pt x="3" y="5"/>
                    <a:pt x="3" y="5"/>
                    <a:pt x="3" y="5"/>
                  </a:cubicBezTo>
                  <a:cubicBezTo>
                    <a:pt x="4" y="5"/>
                    <a:pt x="5" y="4"/>
                    <a:pt x="5" y="2"/>
                  </a:cubicBezTo>
                  <a:cubicBezTo>
                    <a:pt x="5" y="1"/>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2" name="Freeform 3237">
              <a:extLst>
                <a:ext uri="{FF2B5EF4-FFF2-40B4-BE49-F238E27FC236}">
                  <a16:creationId xmlns:a16="http://schemas.microsoft.com/office/drawing/2014/main" id="{CC2F9977-A653-2B72-C705-C5E505870989}"/>
                </a:ext>
              </a:extLst>
            </p:cNvPr>
            <p:cNvSpPr>
              <a:spLocks/>
            </p:cNvSpPr>
            <p:nvPr/>
          </p:nvSpPr>
          <p:spPr bwMode="auto">
            <a:xfrm>
              <a:off x="9322782" y="162600"/>
              <a:ext cx="38623" cy="38623"/>
            </a:xfrm>
            <a:custGeom>
              <a:avLst/>
              <a:gdLst>
                <a:gd name="T0" fmla="*/ 3 w 6"/>
                <a:gd name="T1" fmla="*/ 0 h 6"/>
                <a:gd name="T2" fmla="*/ 2 w 6"/>
                <a:gd name="T3" fmla="*/ 1 h 6"/>
                <a:gd name="T4" fmla="*/ 0 w 6"/>
                <a:gd name="T5" fmla="*/ 4 h 6"/>
                <a:gd name="T6" fmla="*/ 2 w 6"/>
                <a:gd name="T7" fmla="*/ 6 h 6"/>
                <a:gd name="T8" fmla="*/ 2 w 6"/>
                <a:gd name="T9" fmla="*/ 6 h 6"/>
                <a:gd name="T10" fmla="*/ 3 w 6"/>
                <a:gd name="T11" fmla="*/ 6 h 6"/>
                <a:gd name="T12" fmla="*/ 3 w 6"/>
                <a:gd name="T13" fmla="*/ 6 h 6"/>
                <a:gd name="T14" fmla="*/ 5 w 6"/>
                <a:gd name="T15" fmla="*/ 5 h 6"/>
                <a:gd name="T16" fmla="*/ 5 w 6"/>
                <a:gd name="T17" fmla="*/ 5 h 6"/>
                <a:gd name="T18" fmla="*/ 6 w 6"/>
                <a:gd name="T19" fmla="*/ 3 h 6"/>
                <a:gd name="T20" fmla="*/ 3 w 6"/>
                <a:gd name="T2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6">
                  <a:moveTo>
                    <a:pt x="3" y="0"/>
                  </a:moveTo>
                  <a:cubicBezTo>
                    <a:pt x="3" y="0"/>
                    <a:pt x="3" y="0"/>
                    <a:pt x="2" y="1"/>
                  </a:cubicBezTo>
                  <a:cubicBezTo>
                    <a:pt x="1" y="1"/>
                    <a:pt x="0" y="2"/>
                    <a:pt x="0" y="4"/>
                  </a:cubicBezTo>
                  <a:cubicBezTo>
                    <a:pt x="0" y="5"/>
                    <a:pt x="1" y="5"/>
                    <a:pt x="2" y="6"/>
                  </a:cubicBezTo>
                  <a:cubicBezTo>
                    <a:pt x="2" y="6"/>
                    <a:pt x="2" y="6"/>
                    <a:pt x="2" y="6"/>
                  </a:cubicBezTo>
                  <a:cubicBezTo>
                    <a:pt x="2" y="6"/>
                    <a:pt x="3" y="6"/>
                    <a:pt x="3" y="6"/>
                  </a:cubicBezTo>
                  <a:cubicBezTo>
                    <a:pt x="3" y="6"/>
                    <a:pt x="3" y="6"/>
                    <a:pt x="3" y="6"/>
                  </a:cubicBezTo>
                  <a:cubicBezTo>
                    <a:pt x="4" y="6"/>
                    <a:pt x="4" y="6"/>
                    <a:pt x="5" y="5"/>
                  </a:cubicBezTo>
                  <a:cubicBezTo>
                    <a:pt x="5" y="5"/>
                    <a:pt x="5" y="5"/>
                    <a:pt x="5" y="5"/>
                  </a:cubicBezTo>
                  <a:cubicBezTo>
                    <a:pt x="6" y="4"/>
                    <a:pt x="6" y="3"/>
                    <a:pt x="6" y="3"/>
                  </a:cubicBezTo>
                  <a:cubicBezTo>
                    <a:pt x="5" y="1"/>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3" name="Freeform 3238">
              <a:extLst>
                <a:ext uri="{FF2B5EF4-FFF2-40B4-BE49-F238E27FC236}">
                  <a16:creationId xmlns:a16="http://schemas.microsoft.com/office/drawing/2014/main" id="{8E0BF505-C865-F654-D975-9E086CBA7A97}"/>
                </a:ext>
              </a:extLst>
            </p:cNvPr>
            <p:cNvSpPr>
              <a:spLocks/>
            </p:cNvSpPr>
            <p:nvPr/>
          </p:nvSpPr>
          <p:spPr bwMode="auto">
            <a:xfrm>
              <a:off x="9728327" y="1886856"/>
              <a:ext cx="33106" cy="38623"/>
            </a:xfrm>
            <a:custGeom>
              <a:avLst/>
              <a:gdLst>
                <a:gd name="T0" fmla="*/ 2 w 5"/>
                <a:gd name="T1" fmla="*/ 0 h 6"/>
                <a:gd name="T2" fmla="*/ 2 w 5"/>
                <a:gd name="T3" fmla="*/ 0 h 6"/>
                <a:gd name="T4" fmla="*/ 0 w 5"/>
                <a:gd name="T5" fmla="*/ 3 h 6"/>
                <a:gd name="T6" fmla="*/ 0 w 5"/>
                <a:gd name="T7" fmla="*/ 3 h 6"/>
                <a:gd name="T8" fmla="*/ 0 w 5"/>
                <a:gd name="T9" fmla="*/ 3 h 6"/>
                <a:gd name="T10" fmla="*/ 1 w 5"/>
                <a:gd name="T11" fmla="*/ 5 h 6"/>
                <a:gd name="T12" fmla="*/ 1 w 5"/>
                <a:gd name="T13" fmla="*/ 6 h 6"/>
                <a:gd name="T14" fmla="*/ 2 w 5"/>
                <a:gd name="T15" fmla="*/ 6 h 6"/>
                <a:gd name="T16" fmla="*/ 3 w 5"/>
                <a:gd name="T17" fmla="*/ 6 h 6"/>
                <a:gd name="T18" fmla="*/ 5 w 5"/>
                <a:gd name="T19" fmla="*/ 2 h 6"/>
                <a:gd name="T20" fmla="*/ 2 w 5"/>
                <a:gd name="T2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6">
                  <a:moveTo>
                    <a:pt x="2" y="0"/>
                  </a:moveTo>
                  <a:cubicBezTo>
                    <a:pt x="2" y="0"/>
                    <a:pt x="2" y="0"/>
                    <a:pt x="2" y="0"/>
                  </a:cubicBezTo>
                  <a:cubicBezTo>
                    <a:pt x="1" y="1"/>
                    <a:pt x="0" y="2"/>
                    <a:pt x="0" y="3"/>
                  </a:cubicBezTo>
                  <a:cubicBezTo>
                    <a:pt x="0" y="3"/>
                    <a:pt x="0" y="3"/>
                    <a:pt x="0" y="3"/>
                  </a:cubicBezTo>
                  <a:cubicBezTo>
                    <a:pt x="0" y="3"/>
                    <a:pt x="0" y="3"/>
                    <a:pt x="0" y="3"/>
                  </a:cubicBezTo>
                  <a:cubicBezTo>
                    <a:pt x="0" y="4"/>
                    <a:pt x="0" y="5"/>
                    <a:pt x="1" y="5"/>
                  </a:cubicBezTo>
                  <a:cubicBezTo>
                    <a:pt x="1" y="5"/>
                    <a:pt x="1" y="6"/>
                    <a:pt x="1" y="6"/>
                  </a:cubicBezTo>
                  <a:cubicBezTo>
                    <a:pt x="2" y="6"/>
                    <a:pt x="2" y="6"/>
                    <a:pt x="2" y="6"/>
                  </a:cubicBezTo>
                  <a:cubicBezTo>
                    <a:pt x="2" y="6"/>
                    <a:pt x="3" y="6"/>
                    <a:pt x="3" y="6"/>
                  </a:cubicBezTo>
                  <a:cubicBezTo>
                    <a:pt x="4" y="5"/>
                    <a:pt x="5" y="4"/>
                    <a:pt x="5" y="2"/>
                  </a:cubicBezTo>
                  <a:cubicBezTo>
                    <a:pt x="5" y="1"/>
                    <a:pt x="4"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4" name="Freeform 3239">
              <a:extLst>
                <a:ext uri="{FF2B5EF4-FFF2-40B4-BE49-F238E27FC236}">
                  <a16:creationId xmlns:a16="http://schemas.microsoft.com/office/drawing/2014/main" id="{C6A85286-F823-D72D-4D43-8B8F277C8FAB}"/>
                </a:ext>
              </a:extLst>
            </p:cNvPr>
            <p:cNvSpPr>
              <a:spLocks/>
            </p:cNvSpPr>
            <p:nvPr/>
          </p:nvSpPr>
          <p:spPr bwMode="auto">
            <a:xfrm>
              <a:off x="8660668" y="1290953"/>
              <a:ext cx="38623" cy="33106"/>
            </a:xfrm>
            <a:custGeom>
              <a:avLst/>
              <a:gdLst>
                <a:gd name="T0" fmla="*/ 3 w 6"/>
                <a:gd name="T1" fmla="*/ 0 h 5"/>
                <a:gd name="T2" fmla="*/ 2 w 6"/>
                <a:gd name="T3" fmla="*/ 0 h 5"/>
                <a:gd name="T4" fmla="*/ 0 w 6"/>
                <a:gd name="T5" fmla="*/ 3 h 5"/>
                <a:gd name="T6" fmla="*/ 3 w 6"/>
                <a:gd name="T7" fmla="*/ 5 h 5"/>
                <a:gd name="T8" fmla="*/ 3 w 6"/>
                <a:gd name="T9" fmla="*/ 5 h 5"/>
                <a:gd name="T10" fmla="*/ 5 w 6"/>
                <a:gd name="T11" fmla="*/ 5 h 5"/>
                <a:gd name="T12" fmla="*/ 5 w 6"/>
                <a:gd name="T13" fmla="*/ 4 h 5"/>
                <a:gd name="T14" fmla="*/ 6 w 6"/>
                <a:gd name="T15" fmla="*/ 3 h 5"/>
                <a:gd name="T16" fmla="*/ 6 w 6"/>
                <a:gd name="T17" fmla="*/ 3 h 5"/>
                <a:gd name="T18" fmla="*/ 6 w 6"/>
                <a:gd name="T19" fmla="*/ 2 h 5"/>
                <a:gd name="T20" fmla="*/ 6 w 6"/>
                <a:gd name="T21" fmla="*/ 2 h 5"/>
                <a:gd name="T22" fmla="*/ 6 w 6"/>
                <a:gd name="T23" fmla="*/ 2 h 5"/>
                <a:gd name="T24" fmla="*/ 5 w 6"/>
                <a:gd name="T25" fmla="*/ 0 h 5"/>
                <a:gd name="T26" fmla="*/ 4 w 6"/>
                <a:gd name="T27" fmla="*/ 0 h 5"/>
                <a:gd name="T28" fmla="*/ 3 w 6"/>
                <a:gd name="T2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5">
                  <a:moveTo>
                    <a:pt x="3" y="0"/>
                  </a:moveTo>
                  <a:cubicBezTo>
                    <a:pt x="3" y="0"/>
                    <a:pt x="3" y="0"/>
                    <a:pt x="2" y="0"/>
                  </a:cubicBezTo>
                  <a:cubicBezTo>
                    <a:pt x="1" y="0"/>
                    <a:pt x="0" y="1"/>
                    <a:pt x="0" y="3"/>
                  </a:cubicBezTo>
                  <a:cubicBezTo>
                    <a:pt x="0" y="4"/>
                    <a:pt x="2" y="5"/>
                    <a:pt x="3" y="5"/>
                  </a:cubicBezTo>
                  <a:cubicBezTo>
                    <a:pt x="3" y="5"/>
                    <a:pt x="3" y="5"/>
                    <a:pt x="3" y="5"/>
                  </a:cubicBezTo>
                  <a:cubicBezTo>
                    <a:pt x="4" y="5"/>
                    <a:pt x="4" y="5"/>
                    <a:pt x="5" y="5"/>
                  </a:cubicBezTo>
                  <a:cubicBezTo>
                    <a:pt x="5" y="4"/>
                    <a:pt x="5" y="4"/>
                    <a:pt x="5" y="4"/>
                  </a:cubicBezTo>
                  <a:cubicBezTo>
                    <a:pt x="5" y="4"/>
                    <a:pt x="5" y="4"/>
                    <a:pt x="6" y="3"/>
                  </a:cubicBezTo>
                  <a:cubicBezTo>
                    <a:pt x="6" y="3"/>
                    <a:pt x="6" y="3"/>
                    <a:pt x="6" y="3"/>
                  </a:cubicBezTo>
                  <a:cubicBezTo>
                    <a:pt x="6" y="3"/>
                    <a:pt x="6" y="2"/>
                    <a:pt x="6" y="2"/>
                  </a:cubicBezTo>
                  <a:cubicBezTo>
                    <a:pt x="6" y="2"/>
                    <a:pt x="6" y="2"/>
                    <a:pt x="6" y="2"/>
                  </a:cubicBezTo>
                  <a:cubicBezTo>
                    <a:pt x="6" y="2"/>
                    <a:pt x="6" y="2"/>
                    <a:pt x="6" y="2"/>
                  </a:cubicBezTo>
                  <a:cubicBezTo>
                    <a:pt x="5" y="1"/>
                    <a:pt x="5" y="1"/>
                    <a:pt x="5" y="0"/>
                  </a:cubicBezTo>
                  <a:cubicBezTo>
                    <a:pt x="5" y="0"/>
                    <a:pt x="5" y="0"/>
                    <a:pt x="4" y="0"/>
                  </a:cubicBezTo>
                  <a:cubicBezTo>
                    <a:pt x="4"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5" name="Freeform 3240">
              <a:extLst>
                <a:ext uri="{FF2B5EF4-FFF2-40B4-BE49-F238E27FC236}">
                  <a16:creationId xmlns:a16="http://schemas.microsoft.com/office/drawing/2014/main" id="{2ABA8827-A2B4-3B66-8B2F-A8E91C5BA297}"/>
                </a:ext>
              </a:extLst>
            </p:cNvPr>
            <p:cNvSpPr>
              <a:spLocks/>
            </p:cNvSpPr>
            <p:nvPr/>
          </p:nvSpPr>
          <p:spPr bwMode="auto">
            <a:xfrm>
              <a:off x="8790332" y="1558558"/>
              <a:ext cx="41382" cy="38623"/>
            </a:xfrm>
            <a:custGeom>
              <a:avLst/>
              <a:gdLst>
                <a:gd name="T0" fmla="*/ 3 w 6"/>
                <a:gd name="T1" fmla="*/ 0 h 6"/>
                <a:gd name="T2" fmla="*/ 2 w 6"/>
                <a:gd name="T3" fmla="*/ 0 h 6"/>
                <a:gd name="T4" fmla="*/ 0 w 6"/>
                <a:gd name="T5" fmla="*/ 3 h 6"/>
                <a:gd name="T6" fmla="*/ 1 w 6"/>
                <a:gd name="T7" fmla="*/ 5 h 6"/>
                <a:gd name="T8" fmla="*/ 1 w 6"/>
                <a:gd name="T9" fmla="*/ 5 h 6"/>
                <a:gd name="T10" fmla="*/ 3 w 6"/>
                <a:gd name="T11" fmla="*/ 6 h 6"/>
                <a:gd name="T12" fmla="*/ 3 w 6"/>
                <a:gd name="T13" fmla="*/ 6 h 6"/>
                <a:gd name="T14" fmla="*/ 4 w 6"/>
                <a:gd name="T15" fmla="*/ 5 h 6"/>
                <a:gd name="T16" fmla="*/ 5 w 6"/>
                <a:gd name="T17" fmla="*/ 5 h 6"/>
                <a:gd name="T18" fmla="*/ 6 w 6"/>
                <a:gd name="T19" fmla="*/ 2 h 6"/>
                <a:gd name="T20" fmla="*/ 4 w 6"/>
                <a:gd name="T21" fmla="*/ 0 h 6"/>
                <a:gd name="T22" fmla="*/ 4 w 6"/>
                <a:gd name="T23" fmla="*/ 0 h 6"/>
                <a:gd name="T24" fmla="*/ 3 w 6"/>
                <a:gd name="T2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6">
                  <a:moveTo>
                    <a:pt x="3" y="0"/>
                  </a:moveTo>
                  <a:cubicBezTo>
                    <a:pt x="3" y="0"/>
                    <a:pt x="3" y="0"/>
                    <a:pt x="2" y="0"/>
                  </a:cubicBezTo>
                  <a:cubicBezTo>
                    <a:pt x="1" y="0"/>
                    <a:pt x="0" y="2"/>
                    <a:pt x="0" y="3"/>
                  </a:cubicBezTo>
                  <a:cubicBezTo>
                    <a:pt x="0" y="4"/>
                    <a:pt x="1" y="5"/>
                    <a:pt x="1" y="5"/>
                  </a:cubicBezTo>
                  <a:cubicBezTo>
                    <a:pt x="1" y="5"/>
                    <a:pt x="1" y="5"/>
                    <a:pt x="1" y="5"/>
                  </a:cubicBezTo>
                  <a:cubicBezTo>
                    <a:pt x="2" y="5"/>
                    <a:pt x="2" y="6"/>
                    <a:pt x="3" y="6"/>
                  </a:cubicBezTo>
                  <a:cubicBezTo>
                    <a:pt x="3" y="6"/>
                    <a:pt x="3" y="6"/>
                    <a:pt x="3" y="6"/>
                  </a:cubicBezTo>
                  <a:cubicBezTo>
                    <a:pt x="4" y="5"/>
                    <a:pt x="4" y="5"/>
                    <a:pt x="4" y="5"/>
                  </a:cubicBezTo>
                  <a:cubicBezTo>
                    <a:pt x="5" y="5"/>
                    <a:pt x="5" y="5"/>
                    <a:pt x="5" y="5"/>
                  </a:cubicBezTo>
                  <a:cubicBezTo>
                    <a:pt x="5" y="4"/>
                    <a:pt x="6" y="3"/>
                    <a:pt x="6" y="2"/>
                  </a:cubicBezTo>
                  <a:cubicBezTo>
                    <a:pt x="5" y="1"/>
                    <a:pt x="5" y="1"/>
                    <a:pt x="4" y="0"/>
                  </a:cubicBezTo>
                  <a:cubicBezTo>
                    <a:pt x="4" y="0"/>
                    <a:pt x="4" y="0"/>
                    <a:pt x="4" y="0"/>
                  </a:cubicBezTo>
                  <a:cubicBezTo>
                    <a:pt x="3"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6" name="Freeform 3241">
              <a:extLst>
                <a:ext uri="{FF2B5EF4-FFF2-40B4-BE49-F238E27FC236}">
                  <a16:creationId xmlns:a16="http://schemas.microsoft.com/office/drawing/2014/main" id="{61078998-0CB0-E71F-1AE3-71B3B2C3141B}"/>
                </a:ext>
              </a:extLst>
            </p:cNvPr>
            <p:cNvSpPr>
              <a:spLocks/>
            </p:cNvSpPr>
            <p:nvPr/>
          </p:nvSpPr>
          <p:spPr bwMode="auto">
            <a:xfrm>
              <a:off x="9681427" y="2835887"/>
              <a:ext cx="33106" cy="41382"/>
            </a:xfrm>
            <a:custGeom>
              <a:avLst/>
              <a:gdLst>
                <a:gd name="T0" fmla="*/ 2 w 5"/>
                <a:gd name="T1" fmla="*/ 0 h 6"/>
                <a:gd name="T2" fmla="*/ 2 w 5"/>
                <a:gd name="T3" fmla="*/ 0 h 6"/>
                <a:gd name="T4" fmla="*/ 2 w 5"/>
                <a:gd name="T5" fmla="*/ 0 h 6"/>
                <a:gd name="T6" fmla="*/ 2 w 5"/>
                <a:gd name="T7" fmla="*/ 0 h 6"/>
                <a:gd name="T8" fmla="*/ 0 w 5"/>
                <a:gd name="T9" fmla="*/ 1 h 6"/>
                <a:gd name="T10" fmla="*/ 0 w 5"/>
                <a:gd name="T11" fmla="*/ 1 h 6"/>
                <a:gd name="T12" fmla="*/ 0 w 5"/>
                <a:gd name="T13" fmla="*/ 3 h 6"/>
                <a:gd name="T14" fmla="*/ 2 w 5"/>
                <a:gd name="T15" fmla="*/ 6 h 6"/>
                <a:gd name="T16" fmla="*/ 3 w 5"/>
                <a:gd name="T17" fmla="*/ 6 h 6"/>
                <a:gd name="T18" fmla="*/ 5 w 5"/>
                <a:gd name="T19" fmla="*/ 3 h 6"/>
                <a:gd name="T20" fmla="*/ 5 w 5"/>
                <a:gd name="T21" fmla="*/ 3 h 6"/>
                <a:gd name="T22" fmla="*/ 5 w 5"/>
                <a:gd name="T23" fmla="*/ 3 h 6"/>
                <a:gd name="T24" fmla="*/ 5 w 5"/>
                <a:gd name="T25" fmla="*/ 1 h 6"/>
                <a:gd name="T26" fmla="*/ 4 w 5"/>
                <a:gd name="T27" fmla="*/ 1 h 6"/>
                <a:gd name="T28" fmla="*/ 2 w 5"/>
                <a:gd name="T2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6">
                  <a:moveTo>
                    <a:pt x="2" y="0"/>
                  </a:moveTo>
                  <a:cubicBezTo>
                    <a:pt x="2" y="0"/>
                    <a:pt x="2" y="0"/>
                    <a:pt x="2" y="0"/>
                  </a:cubicBezTo>
                  <a:cubicBezTo>
                    <a:pt x="2" y="0"/>
                    <a:pt x="2" y="0"/>
                    <a:pt x="2" y="0"/>
                  </a:cubicBezTo>
                  <a:cubicBezTo>
                    <a:pt x="2" y="0"/>
                    <a:pt x="2" y="0"/>
                    <a:pt x="2" y="0"/>
                  </a:cubicBezTo>
                  <a:cubicBezTo>
                    <a:pt x="1" y="1"/>
                    <a:pt x="1" y="1"/>
                    <a:pt x="0" y="1"/>
                  </a:cubicBezTo>
                  <a:cubicBezTo>
                    <a:pt x="0" y="1"/>
                    <a:pt x="0" y="1"/>
                    <a:pt x="0" y="1"/>
                  </a:cubicBezTo>
                  <a:cubicBezTo>
                    <a:pt x="0" y="2"/>
                    <a:pt x="0" y="3"/>
                    <a:pt x="0" y="3"/>
                  </a:cubicBezTo>
                  <a:cubicBezTo>
                    <a:pt x="0" y="5"/>
                    <a:pt x="1" y="6"/>
                    <a:pt x="2" y="6"/>
                  </a:cubicBezTo>
                  <a:cubicBezTo>
                    <a:pt x="3" y="6"/>
                    <a:pt x="3" y="6"/>
                    <a:pt x="3" y="6"/>
                  </a:cubicBezTo>
                  <a:cubicBezTo>
                    <a:pt x="4" y="5"/>
                    <a:pt x="5" y="4"/>
                    <a:pt x="5" y="3"/>
                  </a:cubicBezTo>
                  <a:cubicBezTo>
                    <a:pt x="5" y="3"/>
                    <a:pt x="5" y="3"/>
                    <a:pt x="5" y="3"/>
                  </a:cubicBezTo>
                  <a:cubicBezTo>
                    <a:pt x="5" y="3"/>
                    <a:pt x="5" y="3"/>
                    <a:pt x="5" y="3"/>
                  </a:cubicBezTo>
                  <a:cubicBezTo>
                    <a:pt x="5" y="2"/>
                    <a:pt x="5" y="2"/>
                    <a:pt x="5" y="1"/>
                  </a:cubicBezTo>
                  <a:cubicBezTo>
                    <a:pt x="4" y="1"/>
                    <a:pt x="4" y="1"/>
                    <a:pt x="4" y="1"/>
                  </a:cubicBezTo>
                  <a:cubicBezTo>
                    <a:pt x="4" y="1"/>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7" name="Freeform 3242">
              <a:extLst>
                <a:ext uri="{FF2B5EF4-FFF2-40B4-BE49-F238E27FC236}">
                  <a16:creationId xmlns:a16="http://schemas.microsoft.com/office/drawing/2014/main" id="{E2E5E71F-9DA3-98CB-BBAA-63D0AC95026A}"/>
                </a:ext>
              </a:extLst>
            </p:cNvPr>
            <p:cNvSpPr>
              <a:spLocks/>
            </p:cNvSpPr>
            <p:nvPr/>
          </p:nvSpPr>
          <p:spPr bwMode="auto">
            <a:xfrm>
              <a:off x="10147666" y="2830370"/>
              <a:ext cx="33106" cy="38623"/>
            </a:xfrm>
            <a:custGeom>
              <a:avLst/>
              <a:gdLst>
                <a:gd name="T0" fmla="*/ 2 w 5"/>
                <a:gd name="T1" fmla="*/ 0 h 6"/>
                <a:gd name="T2" fmla="*/ 2 w 5"/>
                <a:gd name="T3" fmla="*/ 0 h 6"/>
                <a:gd name="T4" fmla="*/ 2 w 5"/>
                <a:gd name="T5" fmla="*/ 0 h 6"/>
                <a:gd name="T6" fmla="*/ 2 w 5"/>
                <a:gd name="T7" fmla="*/ 0 h 6"/>
                <a:gd name="T8" fmla="*/ 0 w 5"/>
                <a:gd name="T9" fmla="*/ 2 h 6"/>
                <a:gd name="T10" fmla="*/ 0 w 5"/>
                <a:gd name="T11" fmla="*/ 2 h 6"/>
                <a:gd name="T12" fmla="*/ 0 w 5"/>
                <a:gd name="T13" fmla="*/ 3 h 6"/>
                <a:gd name="T14" fmla="*/ 0 w 5"/>
                <a:gd name="T15" fmla="*/ 3 h 6"/>
                <a:gd name="T16" fmla="*/ 0 w 5"/>
                <a:gd name="T17" fmla="*/ 3 h 6"/>
                <a:gd name="T18" fmla="*/ 2 w 5"/>
                <a:gd name="T19" fmla="*/ 6 h 6"/>
                <a:gd name="T20" fmla="*/ 3 w 5"/>
                <a:gd name="T21" fmla="*/ 6 h 6"/>
                <a:gd name="T22" fmla="*/ 5 w 5"/>
                <a:gd name="T23" fmla="*/ 2 h 6"/>
                <a:gd name="T24" fmla="*/ 4 w 5"/>
                <a:gd name="T25" fmla="*/ 1 h 6"/>
                <a:gd name="T26" fmla="*/ 3 w 5"/>
                <a:gd name="T27" fmla="*/ 0 h 6"/>
                <a:gd name="T28" fmla="*/ 2 w 5"/>
                <a:gd name="T2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6">
                  <a:moveTo>
                    <a:pt x="2" y="0"/>
                  </a:moveTo>
                  <a:cubicBezTo>
                    <a:pt x="2" y="0"/>
                    <a:pt x="2" y="0"/>
                    <a:pt x="2" y="0"/>
                  </a:cubicBezTo>
                  <a:cubicBezTo>
                    <a:pt x="2" y="0"/>
                    <a:pt x="2" y="0"/>
                    <a:pt x="2" y="0"/>
                  </a:cubicBezTo>
                  <a:cubicBezTo>
                    <a:pt x="2" y="0"/>
                    <a:pt x="2" y="0"/>
                    <a:pt x="2" y="0"/>
                  </a:cubicBezTo>
                  <a:cubicBezTo>
                    <a:pt x="1" y="0"/>
                    <a:pt x="0" y="1"/>
                    <a:pt x="0" y="2"/>
                  </a:cubicBezTo>
                  <a:cubicBezTo>
                    <a:pt x="0" y="2"/>
                    <a:pt x="0" y="2"/>
                    <a:pt x="0" y="2"/>
                  </a:cubicBezTo>
                  <a:cubicBezTo>
                    <a:pt x="0" y="2"/>
                    <a:pt x="0" y="3"/>
                    <a:pt x="0" y="3"/>
                  </a:cubicBezTo>
                  <a:cubicBezTo>
                    <a:pt x="0" y="3"/>
                    <a:pt x="0" y="3"/>
                    <a:pt x="0" y="3"/>
                  </a:cubicBezTo>
                  <a:cubicBezTo>
                    <a:pt x="0" y="3"/>
                    <a:pt x="0" y="3"/>
                    <a:pt x="0" y="3"/>
                  </a:cubicBezTo>
                  <a:cubicBezTo>
                    <a:pt x="0" y="5"/>
                    <a:pt x="1" y="6"/>
                    <a:pt x="2" y="6"/>
                  </a:cubicBezTo>
                  <a:cubicBezTo>
                    <a:pt x="2" y="6"/>
                    <a:pt x="3" y="6"/>
                    <a:pt x="3" y="6"/>
                  </a:cubicBezTo>
                  <a:cubicBezTo>
                    <a:pt x="4" y="5"/>
                    <a:pt x="5" y="4"/>
                    <a:pt x="5" y="2"/>
                  </a:cubicBezTo>
                  <a:cubicBezTo>
                    <a:pt x="5" y="2"/>
                    <a:pt x="4" y="1"/>
                    <a:pt x="4" y="1"/>
                  </a:cubicBezTo>
                  <a:cubicBezTo>
                    <a:pt x="4" y="1"/>
                    <a:pt x="4" y="0"/>
                    <a:pt x="3" y="0"/>
                  </a:cubicBezTo>
                  <a:cubicBezTo>
                    <a:pt x="3" y="0"/>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8" name="Freeform 3243">
              <a:extLst>
                <a:ext uri="{FF2B5EF4-FFF2-40B4-BE49-F238E27FC236}">
                  <a16:creationId xmlns:a16="http://schemas.microsoft.com/office/drawing/2014/main" id="{6EE155B5-59B3-FFA6-B3A3-825967C674A0}"/>
                </a:ext>
              </a:extLst>
            </p:cNvPr>
            <p:cNvSpPr>
              <a:spLocks/>
            </p:cNvSpPr>
            <p:nvPr/>
          </p:nvSpPr>
          <p:spPr bwMode="auto">
            <a:xfrm>
              <a:off x="9085524" y="1073007"/>
              <a:ext cx="38623" cy="41382"/>
            </a:xfrm>
            <a:custGeom>
              <a:avLst/>
              <a:gdLst>
                <a:gd name="T0" fmla="*/ 3 w 6"/>
                <a:gd name="T1" fmla="*/ 0 h 6"/>
                <a:gd name="T2" fmla="*/ 2 w 6"/>
                <a:gd name="T3" fmla="*/ 0 h 6"/>
                <a:gd name="T4" fmla="*/ 2 w 6"/>
                <a:gd name="T5" fmla="*/ 0 h 6"/>
                <a:gd name="T6" fmla="*/ 2 w 6"/>
                <a:gd name="T7" fmla="*/ 0 h 6"/>
                <a:gd name="T8" fmla="*/ 1 w 6"/>
                <a:gd name="T9" fmla="*/ 1 h 6"/>
                <a:gd name="T10" fmla="*/ 1 w 6"/>
                <a:gd name="T11" fmla="*/ 1 h 6"/>
                <a:gd name="T12" fmla="*/ 0 w 6"/>
                <a:gd name="T13" fmla="*/ 3 h 6"/>
                <a:gd name="T14" fmla="*/ 0 w 6"/>
                <a:gd name="T15" fmla="*/ 5 h 6"/>
                <a:gd name="T16" fmla="*/ 1 w 6"/>
                <a:gd name="T17" fmla="*/ 5 h 6"/>
                <a:gd name="T18" fmla="*/ 2 w 6"/>
                <a:gd name="T19" fmla="*/ 6 h 6"/>
                <a:gd name="T20" fmla="*/ 2 w 6"/>
                <a:gd name="T21" fmla="*/ 6 h 6"/>
                <a:gd name="T22" fmla="*/ 3 w 6"/>
                <a:gd name="T23" fmla="*/ 6 h 6"/>
                <a:gd name="T24" fmla="*/ 3 w 6"/>
                <a:gd name="T25" fmla="*/ 6 h 6"/>
                <a:gd name="T26" fmla="*/ 5 w 6"/>
                <a:gd name="T27" fmla="*/ 2 h 6"/>
                <a:gd name="T28" fmla="*/ 5 w 6"/>
                <a:gd name="T29" fmla="*/ 2 h 6"/>
                <a:gd name="T30" fmla="*/ 5 w 6"/>
                <a:gd name="T31" fmla="*/ 2 h 6"/>
                <a:gd name="T32" fmla="*/ 3 w 6"/>
                <a:gd name="T3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 h="6">
                  <a:moveTo>
                    <a:pt x="3" y="0"/>
                  </a:moveTo>
                  <a:cubicBezTo>
                    <a:pt x="2" y="0"/>
                    <a:pt x="2" y="0"/>
                    <a:pt x="2" y="0"/>
                  </a:cubicBezTo>
                  <a:cubicBezTo>
                    <a:pt x="2" y="0"/>
                    <a:pt x="2" y="0"/>
                    <a:pt x="2" y="0"/>
                  </a:cubicBezTo>
                  <a:cubicBezTo>
                    <a:pt x="2" y="0"/>
                    <a:pt x="2" y="0"/>
                    <a:pt x="2" y="0"/>
                  </a:cubicBezTo>
                  <a:cubicBezTo>
                    <a:pt x="1" y="0"/>
                    <a:pt x="1" y="1"/>
                    <a:pt x="1" y="1"/>
                  </a:cubicBezTo>
                  <a:cubicBezTo>
                    <a:pt x="1" y="1"/>
                    <a:pt x="1" y="1"/>
                    <a:pt x="1" y="1"/>
                  </a:cubicBezTo>
                  <a:cubicBezTo>
                    <a:pt x="0" y="2"/>
                    <a:pt x="0" y="2"/>
                    <a:pt x="0" y="3"/>
                  </a:cubicBezTo>
                  <a:cubicBezTo>
                    <a:pt x="0" y="4"/>
                    <a:pt x="0" y="4"/>
                    <a:pt x="0" y="5"/>
                  </a:cubicBezTo>
                  <a:cubicBezTo>
                    <a:pt x="0" y="5"/>
                    <a:pt x="1" y="5"/>
                    <a:pt x="1" y="5"/>
                  </a:cubicBezTo>
                  <a:cubicBezTo>
                    <a:pt x="1" y="5"/>
                    <a:pt x="1" y="5"/>
                    <a:pt x="2" y="6"/>
                  </a:cubicBezTo>
                  <a:cubicBezTo>
                    <a:pt x="2" y="6"/>
                    <a:pt x="2" y="6"/>
                    <a:pt x="2" y="6"/>
                  </a:cubicBezTo>
                  <a:cubicBezTo>
                    <a:pt x="2" y="6"/>
                    <a:pt x="2" y="6"/>
                    <a:pt x="3" y="6"/>
                  </a:cubicBezTo>
                  <a:cubicBezTo>
                    <a:pt x="3" y="6"/>
                    <a:pt x="3" y="6"/>
                    <a:pt x="3" y="6"/>
                  </a:cubicBezTo>
                  <a:cubicBezTo>
                    <a:pt x="5" y="5"/>
                    <a:pt x="6" y="4"/>
                    <a:pt x="5" y="2"/>
                  </a:cubicBezTo>
                  <a:cubicBezTo>
                    <a:pt x="5" y="2"/>
                    <a:pt x="5" y="2"/>
                    <a:pt x="5" y="2"/>
                  </a:cubicBezTo>
                  <a:cubicBezTo>
                    <a:pt x="5" y="2"/>
                    <a:pt x="5" y="2"/>
                    <a:pt x="5" y="2"/>
                  </a:cubicBezTo>
                  <a:cubicBezTo>
                    <a:pt x="5" y="1"/>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9" name="Freeform 3244">
              <a:extLst>
                <a:ext uri="{FF2B5EF4-FFF2-40B4-BE49-F238E27FC236}">
                  <a16:creationId xmlns:a16="http://schemas.microsoft.com/office/drawing/2014/main" id="{13C3E284-34EA-2D6E-BF50-0A7E5356199F}"/>
                </a:ext>
              </a:extLst>
            </p:cNvPr>
            <p:cNvSpPr>
              <a:spLocks/>
            </p:cNvSpPr>
            <p:nvPr/>
          </p:nvSpPr>
          <p:spPr bwMode="auto">
            <a:xfrm>
              <a:off x="9019313" y="1362683"/>
              <a:ext cx="27588" cy="24829"/>
            </a:xfrm>
            <a:custGeom>
              <a:avLst/>
              <a:gdLst>
                <a:gd name="T0" fmla="*/ 2 w 4"/>
                <a:gd name="T1" fmla="*/ 0 h 4"/>
                <a:gd name="T2" fmla="*/ 2 w 4"/>
                <a:gd name="T3" fmla="*/ 0 h 4"/>
                <a:gd name="T4" fmla="*/ 1 w 4"/>
                <a:gd name="T5" fmla="*/ 0 h 4"/>
                <a:gd name="T6" fmla="*/ 1 w 4"/>
                <a:gd name="T7" fmla="*/ 1 h 4"/>
                <a:gd name="T8" fmla="*/ 0 w 4"/>
                <a:gd name="T9" fmla="*/ 1 h 4"/>
                <a:gd name="T10" fmla="*/ 0 w 4"/>
                <a:gd name="T11" fmla="*/ 2 h 4"/>
                <a:gd name="T12" fmla="*/ 0 w 4"/>
                <a:gd name="T13" fmla="*/ 2 h 4"/>
                <a:gd name="T14" fmla="*/ 2 w 4"/>
                <a:gd name="T15" fmla="*/ 4 h 4"/>
                <a:gd name="T16" fmla="*/ 2 w 4"/>
                <a:gd name="T17" fmla="*/ 4 h 4"/>
                <a:gd name="T18" fmla="*/ 3 w 4"/>
                <a:gd name="T19" fmla="*/ 4 h 4"/>
                <a:gd name="T20" fmla="*/ 3 w 4"/>
                <a:gd name="T21" fmla="*/ 4 h 4"/>
                <a:gd name="T22" fmla="*/ 3 w 4"/>
                <a:gd name="T23" fmla="*/ 3 h 4"/>
                <a:gd name="T24" fmla="*/ 3 w 4"/>
                <a:gd name="T25" fmla="*/ 3 h 4"/>
                <a:gd name="T26" fmla="*/ 4 w 4"/>
                <a:gd name="T27" fmla="*/ 1 h 4"/>
                <a:gd name="T28" fmla="*/ 3 w 4"/>
                <a:gd name="T29" fmla="*/ 0 h 4"/>
                <a:gd name="T30" fmla="*/ 3 w 4"/>
                <a:gd name="T31" fmla="*/ 0 h 4"/>
                <a:gd name="T32" fmla="*/ 3 w 4"/>
                <a:gd name="T33" fmla="*/ 0 h 4"/>
                <a:gd name="T34" fmla="*/ 2 w 4"/>
                <a:gd name="T35" fmla="*/ 0 h 4"/>
                <a:gd name="T36" fmla="*/ 2 w 4"/>
                <a:gd name="T3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 h="4">
                  <a:moveTo>
                    <a:pt x="2" y="0"/>
                  </a:moveTo>
                  <a:cubicBezTo>
                    <a:pt x="2" y="0"/>
                    <a:pt x="2" y="0"/>
                    <a:pt x="2" y="0"/>
                  </a:cubicBezTo>
                  <a:cubicBezTo>
                    <a:pt x="1" y="0"/>
                    <a:pt x="1" y="0"/>
                    <a:pt x="1" y="0"/>
                  </a:cubicBezTo>
                  <a:cubicBezTo>
                    <a:pt x="1" y="0"/>
                    <a:pt x="1" y="1"/>
                    <a:pt x="1" y="1"/>
                  </a:cubicBezTo>
                  <a:cubicBezTo>
                    <a:pt x="0" y="1"/>
                    <a:pt x="0" y="1"/>
                    <a:pt x="0" y="1"/>
                  </a:cubicBezTo>
                  <a:cubicBezTo>
                    <a:pt x="0" y="1"/>
                    <a:pt x="0" y="2"/>
                    <a:pt x="0" y="2"/>
                  </a:cubicBezTo>
                  <a:cubicBezTo>
                    <a:pt x="0" y="2"/>
                    <a:pt x="0" y="2"/>
                    <a:pt x="0" y="2"/>
                  </a:cubicBezTo>
                  <a:cubicBezTo>
                    <a:pt x="0" y="3"/>
                    <a:pt x="1" y="4"/>
                    <a:pt x="2" y="4"/>
                  </a:cubicBezTo>
                  <a:cubicBezTo>
                    <a:pt x="2" y="4"/>
                    <a:pt x="2" y="4"/>
                    <a:pt x="2" y="4"/>
                  </a:cubicBezTo>
                  <a:cubicBezTo>
                    <a:pt x="2" y="4"/>
                    <a:pt x="3" y="4"/>
                    <a:pt x="3" y="4"/>
                  </a:cubicBezTo>
                  <a:cubicBezTo>
                    <a:pt x="3" y="4"/>
                    <a:pt x="3" y="4"/>
                    <a:pt x="3" y="4"/>
                  </a:cubicBezTo>
                  <a:cubicBezTo>
                    <a:pt x="3" y="4"/>
                    <a:pt x="3" y="3"/>
                    <a:pt x="3" y="3"/>
                  </a:cubicBezTo>
                  <a:cubicBezTo>
                    <a:pt x="3" y="3"/>
                    <a:pt x="3" y="3"/>
                    <a:pt x="3" y="3"/>
                  </a:cubicBezTo>
                  <a:cubicBezTo>
                    <a:pt x="4" y="3"/>
                    <a:pt x="4" y="2"/>
                    <a:pt x="4" y="1"/>
                  </a:cubicBezTo>
                  <a:cubicBezTo>
                    <a:pt x="4" y="1"/>
                    <a:pt x="4" y="1"/>
                    <a:pt x="3" y="0"/>
                  </a:cubicBezTo>
                  <a:cubicBezTo>
                    <a:pt x="3" y="0"/>
                    <a:pt x="3" y="0"/>
                    <a:pt x="3" y="0"/>
                  </a:cubicBezTo>
                  <a:cubicBezTo>
                    <a:pt x="3" y="0"/>
                    <a:pt x="3" y="0"/>
                    <a:pt x="3" y="0"/>
                  </a:cubicBezTo>
                  <a:cubicBezTo>
                    <a:pt x="3" y="0"/>
                    <a:pt x="2"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60" name="Freeform 3245">
              <a:extLst>
                <a:ext uri="{FF2B5EF4-FFF2-40B4-BE49-F238E27FC236}">
                  <a16:creationId xmlns:a16="http://schemas.microsoft.com/office/drawing/2014/main" id="{54C4DA10-044A-7A27-6A11-FC99B002BF36}"/>
                </a:ext>
              </a:extLst>
            </p:cNvPr>
            <p:cNvSpPr>
              <a:spLocks/>
            </p:cNvSpPr>
            <p:nvPr/>
          </p:nvSpPr>
          <p:spPr bwMode="auto">
            <a:xfrm>
              <a:off x="9019313" y="824715"/>
              <a:ext cx="27588" cy="27588"/>
            </a:xfrm>
            <a:custGeom>
              <a:avLst/>
              <a:gdLst>
                <a:gd name="T0" fmla="*/ 2 w 4"/>
                <a:gd name="T1" fmla="*/ 0 h 4"/>
                <a:gd name="T2" fmla="*/ 1 w 4"/>
                <a:gd name="T3" fmla="*/ 0 h 4"/>
                <a:gd name="T4" fmla="*/ 0 w 4"/>
                <a:gd name="T5" fmla="*/ 1 h 4"/>
                <a:gd name="T6" fmla="*/ 0 w 4"/>
                <a:gd name="T7" fmla="*/ 2 h 4"/>
                <a:gd name="T8" fmla="*/ 0 w 4"/>
                <a:gd name="T9" fmla="*/ 2 h 4"/>
                <a:gd name="T10" fmla="*/ 0 w 4"/>
                <a:gd name="T11" fmla="*/ 2 h 4"/>
                <a:gd name="T12" fmla="*/ 0 w 4"/>
                <a:gd name="T13" fmla="*/ 3 h 4"/>
                <a:gd name="T14" fmla="*/ 1 w 4"/>
                <a:gd name="T15" fmla="*/ 4 h 4"/>
                <a:gd name="T16" fmla="*/ 1 w 4"/>
                <a:gd name="T17" fmla="*/ 4 h 4"/>
                <a:gd name="T18" fmla="*/ 1 w 4"/>
                <a:gd name="T19" fmla="*/ 4 h 4"/>
                <a:gd name="T20" fmla="*/ 2 w 4"/>
                <a:gd name="T21" fmla="*/ 4 h 4"/>
                <a:gd name="T22" fmla="*/ 2 w 4"/>
                <a:gd name="T23" fmla="*/ 4 h 4"/>
                <a:gd name="T24" fmla="*/ 2 w 4"/>
                <a:gd name="T25" fmla="*/ 4 h 4"/>
                <a:gd name="T26" fmla="*/ 2 w 4"/>
                <a:gd name="T27" fmla="*/ 4 h 4"/>
                <a:gd name="T28" fmla="*/ 3 w 4"/>
                <a:gd name="T29" fmla="*/ 4 h 4"/>
                <a:gd name="T30" fmla="*/ 4 w 4"/>
                <a:gd name="T31" fmla="*/ 3 h 4"/>
                <a:gd name="T32" fmla="*/ 4 w 4"/>
                <a:gd name="T33" fmla="*/ 3 h 4"/>
                <a:gd name="T34" fmla="*/ 4 w 4"/>
                <a:gd name="T35" fmla="*/ 2 h 4"/>
                <a:gd name="T36" fmla="*/ 4 w 4"/>
                <a:gd name="T37" fmla="*/ 2 h 4"/>
                <a:gd name="T38" fmla="*/ 3 w 4"/>
                <a:gd name="T39" fmla="*/ 1 h 4"/>
                <a:gd name="T40" fmla="*/ 3 w 4"/>
                <a:gd name="T41" fmla="*/ 1 h 4"/>
                <a:gd name="T42" fmla="*/ 3 w 4"/>
                <a:gd name="T43" fmla="*/ 1 h 4"/>
                <a:gd name="T44" fmla="*/ 2 w 4"/>
                <a:gd name="T45" fmla="*/ 1 h 4"/>
                <a:gd name="T46" fmla="*/ 2 w 4"/>
                <a:gd name="T47" fmla="*/ 0 h 4"/>
                <a:gd name="T48" fmla="*/ 2 w 4"/>
                <a:gd name="T4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 h="4">
                  <a:moveTo>
                    <a:pt x="2" y="0"/>
                  </a:moveTo>
                  <a:cubicBezTo>
                    <a:pt x="2" y="0"/>
                    <a:pt x="2" y="0"/>
                    <a:pt x="1" y="0"/>
                  </a:cubicBezTo>
                  <a:cubicBezTo>
                    <a:pt x="1" y="1"/>
                    <a:pt x="0" y="1"/>
                    <a:pt x="0" y="1"/>
                  </a:cubicBezTo>
                  <a:cubicBezTo>
                    <a:pt x="0" y="1"/>
                    <a:pt x="0" y="2"/>
                    <a:pt x="0" y="2"/>
                  </a:cubicBezTo>
                  <a:cubicBezTo>
                    <a:pt x="0" y="2"/>
                    <a:pt x="0" y="2"/>
                    <a:pt x="0" y="2"/>
                  </a:cubicBezTo>
                  <a:cubicBezTo>
                    <a:pt x="0" y="2"/>
                    <a:pt x="0" y="2"/>
                    <a:pt x="0" y="2"/>
                  </a:cubicBezTo>
                  <a:cubicBezTo>
                    <a:pt x="0" y="2"/>
                    <a:pt x="0" y="3"/>
                    <a:pt x="0" y="3"/>
                  </a:cubicBezTo>
                  <a:cubicBezTo>
                    <a:pt x="0" y="3"/>
                    <a:pt x="0" y="4"/>
                    <a:pt x="1" y="4"/>
                  </a:cubicBezTo>
                  <a:cubicBezTo>
                    <a:pt x="1" y="4"/>
                    <a:pt x="1" y="4"/>
                    <a:pt x="1" y="4"/>
                  </a:cubicBezTo>
                  <a:cubicBezTo>
                    <a:pt x="1" y="4"/>
                    <a:pt x="1" y="4"/>
                    <a:pt x="1" y="4"/>
                  </a:cubicBezTo>
                  <a:cubicBezTo>
                    <a:pt x="1" y="4"/>
                    <a:pt x="1" y="4"/>
                    <a:pt x="2" y="4"/>
                  </a:cubicBezTo>
                  <a:cubicBezTo>
                    <a:pt x="2" y="4"/>
                    <a:pt x="2" y="4"/>
                    <a:pt x="2" y="4"/>
                  </a:cubicBezTo>
                  <a:cubicBezTo>
                    <a:pt x="2" y="4"/>
                    <a:pt x="2" y="4"/>
                    <a:pt x="2" y="4"/>
                  </a:cubicBezTo>
                  <a:cubicBezTo>
                    <a:pt x="2" y="4"/>
                    <a:pt x="2" y="4"/>
                    <a:pt x="2" y="4"/>
                  </a:cubicBezTo>
                  <a:cubicBezTo>
                    <a:pt x="2" y="4"/>
                    <a:pt x="2" y="4"/>
                    <a:pt x="3" y="4"/>
                  </a:cubicBezTo>
                  <a:cubicBezTo>
                    <a:pt x="3" y="4"/>
                    <a:pt x="4" y="4"/>
                    <a:pt x="4" y="3"/>
                  </a:cubicBezTo>
                  <a:cubicBezTo>
                    <a:pt x="4" y="3"/>
                    <a:pt x="4" y="3"/>
                    <a:pt x="4" y="3"/>
                  </a:cubicBezTo>
                  <a:cubicBezTo>
                    <a:pt x="4" y="2"/>
                    <a:pt x="4" y="2"/>
                    <a:pt x="4" y="2"/>
                  </a:cubicBezTo>
                  <a:cubicBezTo>
                    <a:pt x="4" y="2"/>
                    <a:pt x="4" y="2"/>
                    <a:pt x="4" y="2"/>
                  </a:cubicBezTo>
                  <a:cubicBezTo>
                    <a:pt x="4" y="1"/>
                    <a:pt x="3" y="1"/>
                    <a:pt x="3" y="1"/>
                  </a:cubicBezTo>
                  <a:cubicBezTo>
                    <a:pt x="3" y="1"/>
                    <a:pt x="3" y="1"/>
                    <a:pt x="3" y="1"/>
                  </a:cubicBezTo>
                  <a:cubicBezTo>
                    <a:pt x="3" y="1"/>
                    <a:pt x="3" y="1"/>
                    <a:pt x="3" y="1"/>
                  </a:cubicBezTo>
                  <a:cubicBezTo>
                    <a:pt x="2" y="1"/>
                    <a:pt x="2" y="1"/>
                    <a:pt x="2" y="1"/>
                  </a:cubicBezTo>
                  <a:cubicBezTo>
                    <a:pt x="2" y="0"/>
                    <a:pt x="2"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61" name="Freeform 3246">
              <a:extLst>
                <a:ext uri="{FF2B5EF4-FFF2-40B4-BE49-F238E27FC236}">
                  <a16:creationId xmlns:a16="http://schemas.microsoft.com/office/drawing/2014/main" id="{267A12B2-C56E-9CE6-6158-9D6053273F36}"/>
                </a:ext>
              </a:extLst>
            </p:cNvPr>
            <p:cNvSpPr>
              <a:spLocks/>
            </p:cNvSpPr>
            <p:nvPr/>
          </p:nvSpPr>
          <p:spPr bwMode="auto">
            <a:xfrm>
              <a:off x="9355888" y="904720"/>
              <a:ext cx="24829" cy="24829"/>
            </a:xfrm>
            <a:custGeom>
              <a:avLst/>
              <a:gdLst>
                <a:gd name="T0" fmla="*/ 2 w 4"/>
                <a:gd name="T1" fmla="*/ 0 h 4"/>
                <a:gd name="T2" fmla="*/ 1 w 4"/>
                <a:gd name="T3" fmla="*/ 0 h 4"/>
                <a:gd name="T4" fmla="*/ 0 w 4"/>
                <a:gd name="T5" fmla="*/ 1 h 4"/>
                <a:gd name="T6" fmla="*/ 0 w 4"/>
                <a:gd name="T7" fmla="*/ 2 h 4"/>
                <a:gd name="T8" fmla="*/ 0 w 4"/>
                <a:gd name="T9" fmla="*/ 2 h 4"/>
                <a:gd name="T10" fmla="*/ 0 w 4"/>
                <a:gd name="T11" fmla="*/ 3 h 4"/>
                <a:gd name="T12" fmla="*/ 1 w 4"/>
                <a:gd name="T13" fmla="*/ 3 h 4"/>
                <a:gd name="T14" fmla="*/ 2 w 4"/>
                <a:gd name="T15" fmla="*/ 4 h 4"/>
                <a:gd name="T16" fmla="*/ 2 w 4"/>
                <a:gd name="T17" fmla="*/ 4 h 4"/>
                <a:gd name="T18" fmla="*/ 4 w 4"/>
                <a:gd name="T19" fmla="*/ 1 h 4"/>
                <a:gd name="T20" fmla="*/ 2 w 4"/>
                <a:gd name="T2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4">
                  <a:moveTo>
                    <a:pt x="2" y="0"/>
                  </a:moveTo>
                  <a:cubicBezTo>
                    <a:pt x="2" y="0"/>
                    <a:pt x="1" y="0"/>
                    <a:pt x="1" y="0"/>
                  </a:cubicBezTo>
                  <a:cubicBezTo>
                    <a:pt x="1" y="0"/>
                    <a:pt x="0" y="1"/>
                    <a:pt x="0" y="1"/>
                  </a:cubicBezTo>
                  <a:cubicBezTo>
                    <a:pt x="0" y="1"/>
                    <a:pt x="0" y="1"/>
                    <a:pt x="0" y="2"/>
                  </a:cubicBezTo>
                  <a:cubicBezTo>
                    <a:pt x="0" y="2"/>
                    <a:pt x="0" y="2"/>
                    <a:pt x="0" y="2"/>
                  </a:cubicBezTo>
                  <a:cubicBezTo>
                    <a:pt x="0" y="3"/>
                    <a:pt x="0" y="3"/>
                    <a:pt x="0" y="3"/>
                  </a:cubicBezTo>
                  <a:cubicBezTo>
                    <a:pt x="0" y="3"/>
                    <a:pt x="1" y="3"/>
                    <a:pt x="1" y="3"/>
                  </a:cubicBezTo>
                  <a:cubicBezTo>
                    <a:pt x="1" y="4"/>
                    <a:pt x="1" y="4"/>
                    <a:pt x="2" y="4"/>
                  </a:cubicBezTo>
                  <a:cubicBezTo>
                    <a:pt x="2" y="4"/>
                    <a:pt x="2" y="4"/>
                    <a:pt x="2" y="4"/>
                  </a:cubicBezTo>
                  <a:cubicBezTo>
                    <a:pt x="3" y="4"/>
                    <a:pt x="4" y="3"/>
                    <a:pt x="4" y="1"/>
                  </a:cubicBezTo>
                  <a:cubicBezTo>
                    <a:pt x="3" y="1"/>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62" name="Freeform 3247">
              <a:extLst>
                <a:ext uri="{FF2B5EF4-FFF2-40B4-BE49-F238E27FC236}">
                  <a16:creationId xmlns:a16="http://schemas.microsoft.com/office/drawing/2014/main" id="{B07AF3EF-E57E-6A60-87F5-0B940C58C5F5}"/>
                </a:ext>
              </a:extLst>
            </p:cNvPr>
            <p:cNvSpPr>
              <a:spLocks/>
            </p:cNvSpPr>
            <p:nvPr/>
          </p:nvSpPr>
          <p:spPr bwMode="auto">
            <a:xfrm>
              <a:off x="9648322" y="452275"/>
              <a:ext cx="27588" cy="24829"/>
            </a:xfrm>
            <a:custGeom>
              <a:avLst/>
              <a:gdLst>
                <a:gd name="T0" fmla="*/ 2 w 4"/>
                <a:gd name="T1" fmla="*/ 0 h 4"/>
                <a:gd name="T2" fmla="*/ 2 w 4"/>
                <a:gd name="T3" fmla="*/ 0 h 4"/>
                <a:gd name="T4" fmla="*/ 1 w 4"/>
                <a:gd name="T5" fmla="*/ 0 h 4"/>
                <a:gd name="T6" fmla="*/ 0 w 4"/>
                <a:gd name="T7" fmla="*/ 1 h 4"/>
                <a:gd name="T8" fmla="*/ 0 w 4"/>
                <a:gd name="T9" fmla="*/ 1 h 4"/>
                <a:gd name="T10" fmla="*/ 0 w 4"/>
                <a:gd name="T11" fmla="*/ 2 h 4"/>
                <a:gd name="T12" fmla="*/ 0 w 4"/>
                <a:gd name="T13" fmla="*/ 2 h 4"/>
                <a:gd name="T14" fmla="*/ 0 w 4"/>
                <a:gd name="T15" fmla="*/ 3 h 4"/>
                <a:gd name="T16" fmla="*/ 0 w 4"/>
                <a:gd name="T17" fmla="*/ 3 h 4"/>
                <a:gd name="T18" fmla="*/ 2 w 4"/>
                <a:gd name="T19" fmla="*/ 4 h 4"/>
                <a:gd name="T20" fmla="*/ 2 w 4"/>
                <a:gd name="T21" fmla="*/ 4 h 4"/>
                <a:gd name="T22" fmla="*/ 4 w 4"/>
                <a:gd name="T23" fmla="*/ 1 h 4"/>
                <a:gd name="T24" fmla="*/ 2 w 4"/>
                <a:gd name="T25"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4">
                  <a:moveTo>
                    <a:pt x="2" y="0"/>
                  </a:moveTo>
                  <a:cubicBezTo>
                    <a:pt x="2" y="0"/>
                    <a:pt x="2" y="0"/>
                    <a:pt x="2" y="0"/>
                  </a:cubicBezTo>
                  <a:cubicBezTo>
                    <a:pt x="1" y="0"/>
                    <a:pt x="1" y="0"/>
                    <a:pt x="1" y="0"/>
                  </a:cubicBezTo>
                  <a:cubicBezTo>
                    <a:pt x="1" y="0"/>
                    <a:pt x="1" y="1"/>
                    <a:pt x="0" y="1"/>
                  </a:cubicBezTo>
                  <a:cubicBezTo>
                    <a:pt x="0" y="1"/>
                    <a:pt x="0" y="1"/>
                    <a:pt x="0" y="1"/>
                  </a:cubicBezTo>
                  <a:cubicBezTo>
                    <a:pt x="0" y="1"/>
                    <a:pt x="0" y="2"/>
                    <a:pt x="0" y="2"/>
                  </a:cubicBezTo>
                  <a:cubicBezTo>
                    <a:pt x="0" y="2"/>
                    <a:pt x="0" y="2"/>
                    <a:pt x="0" y="2"/>
                  </a:cubicBezTo>
                  <a:cubicBezTo>
                    <a:pt x="0" y="2"/>
                    <a:pt x="0" y="2"/>
                    <a:pt x="0" y="3"/>
                  </a:cubicBezTo>
                  <a:cubicBezTo>
                    <a:pt x="0" y="3"/>
                    <a:pt x="0" y="3"/>
                    <a:pt x="0" y="3"/>
                  </a:cubicBezTo>
                  <a:cubicBezTo>
                    <a:pt x="1" y="3"/>
                    <a:pt x="1" y="4"/>
                    <a:pt x="2" y="4"/>
                  </a:cubicBezTo>
                  <a:cubicBezTo>
                    <a:pt x="2" y="4"/>
                    <a:pt x="2" y="4"/>
                    <a:pt x="2" y="4"/>
                  </a:cubicBezTo>
                  <a:cubicBezTo>
                    <a:pt x="3" y="4"/>
                    <a:pt x="4" y="3"/>
                    <a:pt x="4" y="1"/>
                  </a:cubicBezTo>
                  <a:cubicBezTo>
                    <a:pt x="4" y="1"/>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63" name="Freeform 3248">
              <a:extLst>
                <a:ext uri="{FF2B5EF4-FFF2-40B4-BE49-F238E27FC236}">
                  <a16:creationId xmlns:a16="http://schemas.microsoft.com/office/drawing/2014/main" id="{BE849558-EBED-B8B3-7285-894F24A7BAF7}"/>
                </a:ext>
              </a:extLst>
            </p:cNvPr>
            <p:cNvSpPr>
              <a:spLocks/>
            </p:cNvSpPr>
            <p:nvPr/>
          </p:nvSpPr>
          <p:spPr bwMode="auto">
            <a:xfrm>
              <a:off x="8903443" y="1244054"/>
              <a:ext cx="24829" cy="27588"/>
            </a:xfrm>
            <a:custGeom>
              <a:avLst/>
              <a:gdLst>
                <a:gd name="T0" fmla="*/ 2 w 4"/>
                <a:gd name="T1" fmla="*/ 0 h 4"/>
                <a:gd name="T2" fmla="*/ 2 w 4"/>
                <a:gd name="T3" fmla="*/ 0 h 4"/>
                <a:gd name="T4" fmla="*/ 0 w 4"/>
                <a:gd name="T5" fmla="*/ 2 h 4"/>
                <a:gd name="T6" fmla="*/ 0 w 4"/>
                <a:gd name="T7" fmla="*/ 2 h 4"/>
                <a:gd name="T8" fmla="*/ 0 w 4"/>
                <a:gd name="T9" fmla="*/ 3 h 4"/>
                <a:gd name="T10" fmla="*/ 1 w 4"/>
                <a:gd name="T11" fmla="*/ 4 h 4"/>
                <a:gd name="T12" fmla="*/ 2 w 4"/>
                <a:gd name="T13" fmla="*/ 4 h 4"/>
                <a:gd name="T14" fmla="*/ 2 w 4"/>
                <a:gd name="T15" fmla="*/ 4 h 4"/>
                <a:gd name="T16" fmla="*/ 3 w 4"/>
                <a:gd name="T17" fmla="*/ 4 h 4"/>
                <a:gd name="T18" fmla="*/ 3 w 4"/>
                <a:gd name="T19" fmla="*/ 3 h 4"/>
                <a:gd name="T20" fmla="*/ 4 w 4"/>
                <a:gd name="T21" fmla="*/ 3 h 4"/>
                <a:gd name="T22" fmla="*/ 4 w 4"/>
                <a:gd name="T23" fmla="*/ 2 h 4"/>
                <a:gd name="T24" fmla="*/ 4 w 4"/>
                <a:gd name="T25" fmla="*/ 1 h 4"/>
                <a:gd name="T26" fmla="*/ 4 w 4"/>
                <a:gd name="T27" fmla="*/ 1 h 4"/>
                <a:gd name="T28" fmla="*/ 3 w 4"/>
                <a:gd name="T29" fmla="*/ 0 h 4"/>
                <a:gd name="T30" fmla="*/ 3 w 4"/>
                <a:gd name="T31" fmla="*/ 0 h 4"/>
                <a:gd name="T32" fmla="*/ 2 w 4"/>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4">
                  <a:moveTo>
                    <a:pt x="2" y="0"/>
                  </a:moveTo>
                  <a:cubicBezTo>
                    <a:pt x="2" y="0"/>
                    <a:pt x="2" y="0"/>
                    <a:pt x="2" y="0"/>
                  </a:cubicBezTo>
                  <a:cubicBezTo>
                    <a:pt x="1" y="0"/>
                    <a:pt x="0" y="1"/>
                    <a:pt x="0" y="2"/>
                  </a:cubicBezTo>
                  <a:cubicBezTo>
                    <a:pt x="0" y="2"/>
                    <a:pt x="0" y="2"/>
                    <a:pt x="0" y="2"/>
                  </a:cubicBezTo>
                  <a:cubicBezTo>
                    <a:pt x="0" y="2"/>
                    <a:pt x="0" y="3"/>
                    <a:pt x="0" y="3"/>
                  </a:cubicBezTo>
                  <a:cubicBezTo>
                    <a:pt x="1" y="3"/>
                    <a:pt x="1" y="4"/>
                    <a:pt x="1" y="4"/>
                  </a:cubicBezTo>
                  <a:cubicBezTo>
                    <a:pt x="2" y="4"/>
                    <a:pt x="2" y="4"/>
                    <a:pt x="2" y="4"/>
                  </a:cubicBezTo>
                  <a:cubicBezTo>
                    <a:pt x="2" y="4"/>
                    <a:pt x="2" y="4"/>
                    <a:pt x="2" y="4"/>
                  </a:cubicBezTo>
                  <a:cubicBezTo>
                    <a:pt x="2" y="4"/>
                    <a:pt x="2" y="4"/>
                    <a:pt x="3" y="4"/>
                  </a:cubicBezTo>
                  <a:cubicBezTo>
                    <a:pt x="3" y="4"/>
                    <a:pt x="3" y="4"/>
                    <a:pt x="3" y="3"/>
                  </a:cubicBezTo>
                  <a:cubicBezTo>
                    <a:pt x="4" y="3"/>
                    <a:pt x="4" y="3"/>
                    <a:pt x="4" y="3"/>
                  </a:cubicBezTo>
                  <a:cubicBezTo>
                    <a:pt x="4" y="3"/>
                    <a:pt x="4" y="2"/>
                    <a:pt x="4" y="2"/>
                  </a:cubicBezTo>
                  <a:cubicBezTo>
                    <a:pt x="4" y="1"/>
                    <a:pt x="4" y="1"/>
                    <a:pt x="4" y="1"/>
                  </a:cubicBezTo>
                  <a:cubicBezTo>
                    <a:pt x="4" y="1"/>
                    <a:pt x="4" y="1"/>
                    <a:pt x="4" y="1"/>
                  </a:cubicBezTo>
                  <a:cubicBezTo>
                    <a:pt x="3" y="0"/>
                    <a:pt x="3" y="0"/>
                    <a:pt x="3" y="0"/>
                  </a:cubicBezTo>
                  <a:cubicBezTo>
                    <a:pt x="3" y="0"/>
                    <a:pt x="3" y="0"/>
                    <a:pt x="3"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64" name="Freeform 3249">
              <a:extLst>
                <a:ext uri="{FF2B5EF4-FFF2-40B4-BE49-F238E27FC236}">
                  <a16:creationId xmlns:a16="http://schemas.microsoft.com/office/drawing/2014/main" id="{307A8192-C564-7AC2-8A78-3ADB5E6574DC}"/>
                </a:ext>
              </a:extLst>
            </p:cNvPr>
            <p:cNvSpPr>
              <a:spLocks/>
            </p:cNvSpPr>
            <p:nvPr/>
          </p:nvSpPr>
          <p:spPr bwMode="auto">
            <a:xfrm>
              <a:off x="8622044" y="1801333"/>
              <a:ext cx="24829" cy="27588"/>
            </a:xfrm>
            <a:custGeom>
              <a:avLst/>
              <a:gdLst>
                <a:gd name="T0" fmla="*/ 2 w 4"/>
                <a:gd name="T1" fmla="*/ 0 h 4"/>
                <a:gd name="T2" fmla="*/ 2 w 4"/>
                <a:gd name="T3" fmla="*/ 0 h 4"/>
                <a:gd name="T4" fmla="*/ 0 w 4"/>
                <a:gd name="T5" fmla="*/ 2 h 4"/>
                <a:gd name="T6" fmla="*/ 2 w 4"/>
                <a:gd name="T7" fmla="*/ 4 h 4"/>
                <a:gd name="T8" fmla="*/ 2 w 4"/>
                <a:gd name="T9" fmla="*/ 4 h 4"/>
                <a:gd name="T10" fmla="*/ 4 w 4"/>
                <a:gd name="T11" fmla="*/ 2 h 4"/>
                <a:gd name="T12" fmla="*/ 4 w 4"/>
                <a:gd name="T13" fmla="*/ 2 h 4"/>
                <a:gd name="T14" fmla="*/ 4 w 4"/>
                <a:gd name="T15" fmla="*/ 1 h 4"/>
                <a:gd name="T16" fmla="*/ 4 w 4"/>
                <a:gd name="T17" fmla="*/ 1 h 4"/>
                <a:gd name="T18" fmla="*/ 4 w 4"/>
                <a:gd name="T19" fmla="*/ 1 h 4"/>
                <a:gd name="T20" fmla="*/ 3 w 4"/>
                <a:gd name="T21" fmla="*/ 0 h 4"/>
                <a:gd name="T22" fmla="*/ 3 w 4"/>
                <a:gd name="T23" fmla="*/ 0 h 4"/>
                <a:gd name="T24" fmla="*/ 2 w 4"/>
                <a:gd name="T25"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4">
                  <a:moveTo>
                    <a:pt x="2" y="0"/>
                  </a:moveTo>
                  <a:cubicBezTo>
                    <a:pt x="2" y="0"/>
                    <a:pt x="2" y="0"/>
                    <a:pt x="2" y="0"/>
                  </a:cubicBezTo>
                  <a:cubicBezTo>
                    <a:pt x="1" y="0"/>
                    <a:pt x="0" y="1"/>
                    <a:pt x="0" y="2"/>
                  </a:cubicBezTo>
                  <a:cubicBezTo>
                    <a:pt x="0" y="3"/>
                    <a:pt x="1" y="4"/>
                    <a:pt x="2" y="4"/>
                  </a:cubicBezTo>
                  <a:cubicBezTo>
                    <a:pt x="2" y="4"/>
                    <a:pt x="2" y="4"/>
                    <a:pt x="2" y="4"/>
                  </a:cubicBezTo>
                  <a:cubicBezTo>
                    <a:pt x="3" y="4"/>
                    <a:pt x="4" y="3"/>
                    <a:pt x="4" y="2"/>
                  </a:cubicBezTo>
                  <a:cubicBezTo>
                    <a:pt x="4" y="2"/>
                    <a:pt x="4" y="2"/>
                    <a:pt x="4" y="2"/>
                  </a:cubicBezTo>
                  <a:cubicBezTo>
                    <a:pt x="4" y="2"/>
                    <a:pt x="4" y="2"/>
                    <a:pt x="4" y="1"/>
                  </a:cubicBezTo>
                  <a:cubicBezTo>
                    <a:pt x="4" y="1"/>
                    <a:pt x="4" y="1"/>
                    <a:pt x="4" y="1"/>
                  </a:cubicBezTo>
                  <a:cubicBezTo>
                    <a:pt x="4" y="1"/>
                    <a:pt x="4" y="1"/>
                    <a:pt x="4" y="1"/>
                  </a:cubicBezTo>
                  <a:cubicBezTo>
                    <a:pt x="4" y="1"/>
                    <a:pt x="4" y="1"/>
                    <a:pt x="3" y="0"/>
                  </a:cubicBezTo>
                  <a:cubicBezTo>
                    <a:pt x="3" y="0"/>
                    <a:pt x="3" y="0"/>
                    <a:pt x="3" y="0"/>
                  </a:cubicBezTo>
                  <a:cubicBezTo>
                    <a:pt x="3"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65" name="Freeform 3250">
              <a:extLst>
                <a:ext uri="{FF2B5EF4-FFF2-40B4-BE49-F238E27FC236}">
                  <a16:creationId xmlns:a16="http://schemas.microsoft.com/office/drawing/2014/main" id="{714BE423-3F5A-5A0A-C0BF-CD0F619E0AE7}"/>
                </a:ext>
              </a:extLst>
            </p:cNvPr>
            <p:cNvSpPr>
              <a:spLocks/>
            </p:cNvSpPr>
            <p:nvPr/>
          </p:nvSpPr>
          <p:spPr bwMode="auto">
            <a:xfrm>
              <a:off x="9237259" y="1873062"/>
              <a:ext cx="24829" cy="27588"/>
            </a:xfrm>
            <a:custGeom>
              <a:avLst/>
              <a:gdLst>
                <a:gd name="T0" fmla="*/ 2 w 4"/>
                <a:gd name="T1" fmla="*/ 0 h 4"/>
                <a:gd name="T2" fmla="*/ 2 w 4"/>
                <a:gd name="T3" fmla="*/ 0 h 4"/>
                <a:gd name="T4" fmla="*/ 2 w 4"/>
                <a:gd name="T5" fmla="*/ 1 h 4"/>
                <a:gd name="T6" fmla="*/ 1 w 4"/>
                <a:gd name="T7" fmla="*/ 1 h 4"/>
                <a:gd name="T8" fmla="*/ 1 w 4"/>
                <a:gd name="T9" fmla="*/ 1 h 4"/>
                <a:gd name="T10" fmla="*/ 1 w 4"/>
                <a:gd name="T11" fmla="*/ 1 h 4"/>
                <a:gd name="T12" fmla="*/ 0 w 4"/>
                <a:gd name="T13" fmla="*/ 2 h 4"/>
                <a:gd name="T14" fmla="*/ 0 w 4"/>
                <a:gd name="T15" fmla="*/ 2 h 4"/>
                <a:gd name="T16" fmla="*/ 0 w 4"/>
                <a:gd name="T17" fmla="*/ 3 h 4"/>
                <a:gd name="T18" fmla="*/ 2 w 4"/>
                <a:gd name="T19" fmla="*/ 4 h 4"/>
                <a:gd name="T20" fmla="*/ 2 w 4"/>
                <a:gd name="T21" fmla="*/ 4 h 4"/>
                <a:gd name="T22" fmla="*/ 3 w 4"/>
                <a:gd name="T23" fmla="*/ 4 h 4"/>
                <a:gd name="T24" fmla="*/ 3 w 4"/>
                <a:gd name="T25" fmla="*/ 4 h 4"/>
                <a:gd name="T26" fmla="*/ 3 w 4"/>
                <a:gd name="T27" fmla="*/ 4 h 4"/>
                <a:gd name="T28" fmla="*/ 3 w 4"/>
                <a:gd name="T29" fmla="*/ 4 h 4"/>
                <a:gd name="T30" fmla="*/ 4 w 4"/>
                <a:gd name="T31" fmla="*/ 3 h 4"/>
                <a:gd name="T32" fmla="*/ 4 w 4"/>
                <a:gd name="T33" fmla="*/ 2 h 4"/>
                <a:gd name="T34" fmla="*/ 4 w 4"/>
                <a:gd name="T35" fmla="*/ 2 h 4"/>
                <a:gd name="T36" fmla="*/ 2 w 4"/>
                <a:gd name="T3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 h="4">
                  <a:moveTo>
                    <a:pt x="2" y="0"/>
                  </a:moveTo>
                  <a:cubicBezTo>
                    <a:pt x="2" y="0"/>
                    <a:pt x="2" y="0"/>
                    <a:pt x="2" y="0"/>
                  </a:cubicBezTo>
                  <a:cubicBezTo>
                    <a:pt x="2" y="0"/>
                    <a:pt x="2" y="0"/>
                    <a:pt x="2" y="1"/>
                  </a:cubicBezTo>
                  <a:cubicBezTo>
                    <a:pt x="2" y="1"/>
                    <a:pt x="1" y="1"/>
                    <a:pt x="1" y="1"/>
                  </a:cubicBezTo>
                  <a:cubicBezTo>
                    <a:pt x="1" y="1"/>
                    <a:pt x="1" y="1"/>
                    <a:pt x="1" y="1"/>
                  </a:cubicBezTo>
                  <a:cubicBezTo>
                    <a:pt x="1" y="1"/>
                    <a:pt x="1" y="1"/>
                    <a:pt x="1" y="1"/>
                  </a:cubicBezTo>
                  <a:cubicBezTo>
                    <a:pt x="1" y="1"/>
                    <a:pt x="0" y="2"/>
                    <a:pt x="0" y="2"/>
                  </a:cubicBezTo>
                  <a:cubicBezTo>
                    <a:pt x="0" y="2"/>
                    <a:pt x="0" y="2"/>
                    <a:pt x="0" y="2"/>
                  </a:cubicBezTo>
                  <a:cubicBezTo>
                    <a:pt x="0" y="2"/>
                    <a:pt x="0" y="3"/>
                    <a:pt x="0" y="3"/>
                  </a:cubicBezTo>
                  <a:cubicBezTo>
                    <a:pt x="1" y="4"/>
                    <a:pt x="1" y="4"/>
                    <a:pt x="2" y="4"/>
                  </a:cubicBezTo>
                  <a:cubicBezTo>
                    <a:pt x="2" y="4"/>
                    <a:pt x="2" y="4"/>
                    <a:pt x="2" y="4"/>
                  </a:cubicBezTo>
                  <a:cubicBezTo>
                    <a:pt x="2" y="4"/>
                    <a:pt x="3" y="4"/>
                    <a:pt x="3" y="4"/>
                  </a:cubicBezTo>
                  <a:cubicBezTo>
                    <a:pt x="3" y="4"/>
                    <a:pt x="3" y="4"/>
                    <a:pt x="3" y="4"/>
                  </a:cubicBezTo>
                  <a:cubicBezTo>
                    <a:pt x="3" y="4"/>
                    <a:pt x="3" y="4"/>
                    <a:pt x="3" y="4"/>
                  </a:cubicBezTo>
                  <a:cubicBezTo>
                    <a:pt x="3" y="4"/>
                    <a:pt x="3" y="4"/>
                    <a:pt x="3" y="4"/>
                  </a:cubicBezTo>
                  <a:cubicBezTo>
                    <a:pt x="4" y="4"/>
                    <a:pt x="4" y="3"/>
                    <a:pt x="4" y="3"/>
                  </a:cubicBezTo>
                  <a:cubicBezTo>
                    <a:pt x="4" y="3"/>
                    <a:pt x="4" y="2"/>
                    <a:pt x="4" y="2"/>
                  </a:cubicBezTo>
                  <a:cubicBezTo>
                    <a:pt x="4" y="2"/>
                    <a:pt x="4" y="2"/>
                    <a:pt x="4" y="2"/>
                  </a:cubicBezTo>
                  <a:cubicBezTo>
                    <a:pt x="4" y="1"/>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66" name="Freeform 3251">
              <a:extLst>
                <a:ext uri="{FF2B5EF4-FFF2-40B4-BE49-F238E27FC236}">
                  <a16:creationId xmlns:a16="http://schemas.microsoft.com/office/drawing/2014/main" id="{96472BA4-3AA0-A227-5535-B9AD5BB790C2}"/>
                </a:ext>
              </a:extLst>
            </p:cNvPr>
            <p:cNvSpPr>
              <a:spLocks/>
            </p:cNvSpPr>
            <p:nvPr/>
          </p:nvSpPr>
          <p:spPr bwMode="auto">
            <a:xfrm>
              <a:off x="9328300" y="2554489"/>
              <a:ext cx="27588" cy="27588"/>
            </a:xfrm>
            <a:custGeom>
              <a:avLst/>
              <a:gdLst>
                <a:gd name="T0" fmla="*/ 2 w 4"/>
                <a:gd name="T1" fmla="*/ 0 h 4"/>
                <a:gd name="T2" fmla="*/ 2 w 4"/>
                <a:gd name="T3" fmla="*/ 0 h 4"/>
                <a:gd name="T4" fmla="*/ 2 w 4"/>
                <a:gd name="T5" fmla="*/ 0 h 4"/>
                <a:gd name="T6" fmla="*/ 2 w 4"/>
                <a:gd name="T7" fmla="*/ 0 h 4"/>
                <a:gd name="T8" fmla="*/ 0 w 4"/>
                <a:gd name="T9" fmla="*/ 2 h 4"/>
                <a:gd name="T10" fmla="*/ 2 w 4"/>
                <a:gd name="T11" fmla="*/ 4 h 4"/>
                <a:gd name="T12" fmla="*/ 2 w 4"/>
                <a:gd name="T13" fmla="*/ 4 h 4"/>
                <a:gd name="T14" fmla="*/ 3 w 4"/>
                <a:gd name="T15" fmla="*/ 3 h 4"/>
                <a:gd name="T16" fmla="*/ 4 w 4"/>
                <a:gd name="T17" fmla="*/ 3 h 4"/>
                <a:gd name="T18" fmla="*/ 4 w 4"/>
                <a:gd name="T19" fmla="*/ 3 h 4"/>
                <a:gd name="T20" fmla="*/ 4 w 4"/>
                <a:gd name="T21" fmla="*/ 2 h 4"/>
                <a:gd name="T22" fmla="*/ 4 w 4"/>
                <a:gd name="T23" fmla="*/ 2 h 4"/>
                <a:gd name="T24" fmla="*/ 4 w 4"/>
                <a:gd name="T25" fmla="*/ 2 h 4"/>
                <a:gd name="T26" fmla="*/ 4 w 4"/>
                <a:gd name="T27" fmla="*/ 1 h 4"/>
                <a:gd name="T28" fmla="*/ 3 w 4"/>
                <a:gd name="T29" fmla="*/ 1 h 4"/>
                <a:gd name="T30" fmla="*/ 3 w 4"/>
                <a:gd name="T31" fmla="*/ 0 h 4"/>
                <a:gd name="T32" fmla="*/ 2 w 4"/>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4">
                  <a:moveTo>
                    <a:pt x="2" y="0"/>
                  </a:moveTo>
                  <a:cubicBezTo>
                    <a:pt x="2" y="0"/>
                    <a:pt x="2" y="0"/>
                    <a:pt x="2" y="0"/>
                  </a:cubicBezTo>
                  <a:cubicBezTo>
                    <a:pt x="2" y="0"/>
                    <a:pt x="2" y="0"/>
                    <a:pt x="2" y="0"/>
                  </a:cubicBezTo>
                  <a:cubicBezTo>
                    <a:pt x="2" y="0"/>
                    <a:pt x="2" y="0"/>
                    <a:pt x="2" y="0"/>
                  </a:cubicBezTo>
                  <a:cubicBezTo>
                    <a:pt x="1" y="0"/>
                    <a:pt x="0" y="1"/>
                    <a:pt x="0" y="2"/>
                  </a:cubicBezTo>
                  <a:cubicBezTo>
                    <a:pt x="0" y="3"/>
                    <a:pt x="1" y="4"/>
                    <a:pt x="2" y="4"/>
                  </a:cubicBezTo>
                  <a:cubicBezTo>
                    <a:pt x="2" y="4"/>
                    <a:pt x="2" y="4"/>
                    <a:pt x="2" y="4"/>
                  </a:cubicBezTo>
                  <a:cubicBezTo>
                    <a:pt x="3" y="4"/>
                    <a:pt x="3" y="4"/>
                    <a:pt x="3" y="3"/>
                  </a:cubicBezTo>
                  <a:cubicBezTo>
                    <a:pt x="3" y="3"/>
                    <a:pt x="4" y="3"/>
                    <a:pt x="4" y="3"/>
                  </a:cubicBezTo>
                  <a:cubicBezTo>
                    <a:pt x="4" y="3"/>
                    <a:pt x="4" y="3"/>
                    <a:pt x="4" y="3"/>
                  </a:cubicBezTo>
                  <a:cubicBezTo>
                    <a:pt x="4" y="3"/>
                    <a:pt x="4" y="3"/>
                    <a:pt x="4" y="2"/>
                  </a:cubicBezTo>
                  <a:cubicBezTo>
                    <a:pt x="4" y="2"/>
                    <a:pt x="4" y="2"/>
                    <a:pt x="4" y="2"/>
                  </a:cubicBezTo>
                  <a:cubicBezTo>
                    <a:pt x="4" y="2"/>
                    <a:pt x="4" y="2"/>
                    <a:pt x="4" y="2"/>
                  </a:cubicBezTo>
                  <a:cubicBezTo>
                    <a:pt x="4" y="2"/>
                    <a:pt x="4" y="2"/>
                    <a:pt x="4" y="1"/>
                  </a:cubicBezTo>
                  <a:cubicBezTo>
                    <a:pt x="4" y="1"/>
                    <a:pt x="4" y="1"/>
                    <a:pt x="3" y="1"/>
                  </a:cubicBezTo>
                  <a:cubicBezTo>
                    <a:pt x="3" y="1"/>
                    <a:pt x="3" y="0"/>
                    <a:pt x="3" y="0"/>
                  </a:cubicBezTo>
                  <a:cubicBezTo>
                    <a:pt x="3"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67" name="Freeform 3252">
              <a:extLst>
                <a:ext uri="{FF2B5EF4-FFF2-40B4-BE49-F238E27FC236}">
                  <a16:creationId xmlns:a16="http://schemas.microsoft.com/office/drawing/2014/main" id="{FCEE4F7E-EE12-5CE6-DD9B-0A41563459A0}"/>
                </a:ext>
              </a:extLst>
            </p:cNvPr>
            <p:cNvSpPr>
              <a:spLocks/>
            </p:cNvSpPr>
            <p:nvPr/>
          </p:nvSpPr>
          <p:spPr bwMode="auto">
            <a:xfrm>
              <a:off x="13339610" y="3564213"/>
              <a:ext cx="44141" cy="46900"/>
            </a:xfrm>
            <a:custGeom>
              <a:avLst/>
              <a:gdLst>
                <a:gd name="T0" fmla="*/ 3 w 7"/>
                <a:gd name="T1" fmla="*/ 0 h 7"/>
                <a:gd name="T2" fmla="*/ 0 w 7"/>
                <a:gd name="T3" fmla="*/ 3 h 7"/>
                <a:gd name="T4" fmla="*/ 0 w 7"/>
                <a:gd name="T5" fmla="*/ 5 h 7"/>
                <a:gd name="T6" fmla="*/ 0 w 7"/>
                <a:gd name="T7" fmla="*/ 5 h 7"/>
                <a:gd name="T8" fmla="*/ 2 w 7"/>
                <a:gd name="T9" fmla="*/ 7 h 7"/>
                <a:gd name="T10" fmla="*/ 2 w 7"/>
                <a:gd name="T11" fmla="*/ 7 h 7"/>
                <a:gd name="T12" fmla="*/ 3 w 7"/>
                <a:gd name="T13" fmla="*/ 7 h 7"/>
                <a:gd name="T14" fmla="*/ 3 w 7"/>
                <a:gd name="T15" fmla="*/ 7 h 7"/>
                <a:gd name="T16" fmla="*/ 5 w 7"/>
                <a:gd name="T17" fmla="*/ 7 h 7"/>
                <a:gd name="T18" fmla="*/ 5 w 7"/>
                <a:gd name="T19" fmla="*/ 7 h 7"/>
                <a:gd name="T20" fmla="*/ 7 w 7"/>
                <a:gd name="T21" fmla="*/ 4 h 7"/>
                <a:gd name="T22" fmla="*/ 7 w 7"/>
                <a:gd name="T23" fmla="*/ 3 h 7"/>
                <a:gd name="T24" fmla="*/ 7 w 7"/>
                <a:gd name="T25" fmla="*/ 2 h 7"/>
                <a:gd name="T26" fmla="*/ 5 w 7"/>
                <a:gd name="T27" fmla="*/ 1 h 7"/>
                <a:gd name="T28" fmla="*/ 5 w 7"/>
                <a:gd name="T29" fmla="*/ 0 h 7"/>
                <a:gd name="T30" fmla="*/ 4 w 7"/>
                <a:gd name="T31" fmla="*/ 0 h 7"/>
                <a:gd name="T32" fmla="*/ 3 w 7"/>
                <a:gd name="T33"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 h="7">
                  <a:moveTo>
                    <a:pt x="3" y="0"/>
                  </a:moveTo>
                  <a:cubicBezTo>
                    <a:pt x="2" y="0"/>
                    <a:pt x="0" y="1"/>
                    <a:pt x="0" y="3"/>
                  </a:cubicBezTo>
                  <a:cubicBezTo>
                    <a:pt x="0" y="4"/>
                    <a:pt x="0" y="4"/>
                    <a:pt x="0" y="5"/>
                  </a:cubicBezTo>
                  <a:cubicBezTo>
                    <a:pt x="0" y="5"/>
                    <a:pt x="0" y="5"/>
                    <a:pt x="0" y="5"/>
                  </a:cubicBezTo>
                  <a:cubicBezTo>
                    <a:pt x="1" y="6"/>
                    <a:pt x="1" y="6"/>
                    <a:pt x="2" y="7"/>
                  </a:cubicBezTo>
                  <a:cubicBezTo>
                    <a:pt x="2" y="7"/>
                    <a:pt x="2" y="7"/>
                    <a:pt x="2" y="7"/>
                  </a:cubicBezTo>
                  <a:cubicBezTo>
                    <a:pt x="2" y="7"/>
                    <a:pt x="2" y="7"/>
                    <a:pt x="3" y="7"/>
                  </a:cubicBezTo>
                  <a:cubicBezTo>
                    <a:pt x="3" y="7"/>
                    <a:pt x="3" y="7"/>
                    <a:pt x="3" y="7"/>
                  </a:cubicBezTo>
                  <a:cubicBezTo>
                    <a:pt x="4" y="7"/>
                    <a:pt x="4" y="7"/>
                    <a:pt x="5" y="7"/>
                  </a:cubicBezTo>
                  <a:cubicBezTo>
                    <a:pt x="5" y="7"/>
                    <a:pt x="5" y="7"/>
                    <a:pt x="5" y="7"/>
                  </a:cubicBezTo>
                  <a:cubicBezTo>
                    <a:pt x="6" y="6"/>
                    <a:pt x="7" y="5"/>
                    <a:pt x="7" y="4"/>
                  </a:cubicBezTo>
                  <a:cubicBezTo>
                    <a:pt x="7" y="4"/>
                    <a:pt x="7" y="3"/>
                    <a:pt x="7" y="3"/>
                  </a:cubicBezTo>
                  <a:cubicBezTo>
                    <a:pt x="7" y="3"/>
                    <a:pt x="7" y="3"/>
                    <a:pt x="7" y="2"/>
                  </a:cubicBezTo>
                  <a:cubicBezTo>
                    <a:pt x="6" y="2"/>
                    <a:pt x="6" y="1"/>
                    <a:pt x="5" y="1"/>
                  </a:cubicBezTo>
                  <a:cubicBezTo>
                    <a:pt x="5" y="1"/>
                    <a:pt x="5" y="0"/>
                    <a:pt x="5" y="0"/>
                  </a:cubicBezTo>
                  <a:cubicBezTo>
                    <a:pt x="5" y="0"/>
                    <a:pt x="4" y="0"/>
                    <a:pt x="4" y="0"/>
                  </a:cubicBezTo>
                  <a:cubicBezTo>
                    <a:pt x="4" y="0"/>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68" name="Freeform 3253">
              <a:extLst>
                <a:ext uri="{FF2B5EF4-FFF2-40B4-BE49-F238E27FC236}">
                  <a16:creationId xmlns:a16="http://schemas.microsoft.com/office/drawing/2014/main" id="{F36C25B1-CC75-C401-DE57-44571A54B9BC}"/>
                </a:ext>
              </a:extLst>
            </p:cNvPr>
            <p:cNvSpPr>
              <a:spLocks/>
            </p:cNvSpPr>
            <p:nvPr/>
          </p:nvSpPr>
          <p:spPr bwMode="auto">
            <a:xfrm>
              <a:off x="12691289" y="3873200"/>
              <a:ext cx="44141" cy="44141"/>
            </a:xfrm>
            <a:custGeom>
              <a:avLst/>
              <a:gdLst>
                <a:gd name="T0" fmla="*/ 4 w 7"/>
                <a:gd name="T1" fmla="*/ 0 h 7"/>
                <a:gd name="T2" fmla="*/ 2 w 7"/>
                <a:gd name="T3" fmla="*/ 0 h 7"/>
                <a:gd name="T4" fmla="*/ 2 w 7"/>
                <a:gd name="T5" fmla="*/ 0 h 7"/>
                <a:gd name="T6" fmla="*/ 0 w 7"/>
                <a:gd name="T7" fmla="*/ 3 h 7"/>
                <a:gd name="T8" fmla="*/ 0 w 7"/>
                <a:gd name="T9" fmla="*/ 3 h 7"/>
                <a:gd name="T10" fmla="*/ 0 w 7"/>
                <a:gd name="T11" fmla="*/ 3 h 7"/>
                <a:gd name="T12" fmla="*/ 3 w 7"/>
                <a:gd name="T13" fmla="*/ 7 h 7"/>
                <a:gd name="T14" fmla="*/ 4 w 7"/>
                <a:gd name="T15" fmla="*/ 7 h 7"/>
                <a:gd name="T16" fmla="*/ 6 w 7"/>
                <a:gd name="T17" fmla="*/ 6 h 7"/>
                <a:gd name="T18" fmla="*/ 6 w 7"/>
                <a:gd name="T19" fmla="*/ 6 h 7"/>
                <a:gd name="T20" fmla="*/ 7 w 7"/>
                <a:gd name="T21" fmla="*/ 4 h 7"/>
                <a:gd name="T22" fmla="*/ 7 w 7"/>
                <a:gd name="T23" fmla="*/ 3 h 7"/>
                <a:gd name="T24" fmla="*/ 7 w 7"/>
                <a:gd name="T25" fmla="*/ 3 h 7"/>
                <a:gd name="T26" fmla="*/ 7 w 7"/>
                <a:gd name="T27" fmla="*/ 2 h 7"/>
                <a:gd name="T28" fmla="*/ 7 w 7"/>
                <a:gd name="T29" fmla="*/ 2 h 7"/>
                <a:gd name="T30" fmla="*/ 4 w 7"/>
                <a:gd name="T31" fmla="*/ 0 h 7"/>
                <a:gd name="T32" fmla="*/ 4 w 7"/>
                <a:gd name="T33"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 h="7">
                  <a:moveTo>
                    <a:pt x="4" y="0"/>
                  </a:moveTo>
                  <a:cubicBezTo>
                    <a:pt x="3" y="0"/>
                    <a:pt x="3" y="0"/>
                    <a:pt x="2" y="0"/>
                  </a:cubicBezTo>
                  <a:cubicBezTo>
                    <a:pt x="2" y="0"/>
                    <a:pt x="2" y="0"/>
                    <a:pt x="2" y="0"/>
                  </a:cubicBezTo>
                  <a:cubicBezTo>
                    <a:pt x="1" y="1"/>
                    <a:pt x="1" y="2"/>
                    <a:pt x="0" y="3"/>
                  </a:cubicBezTo>
                  <a:cubicBezTo>
                    <a:pt x="0" y="3"/>
                    <a:pt x="0" y="3"/>
                    <a:pt x="0" y="3"/>
                  </a:cubicBezTo>
                  <a:cubicBezTo>
                    <a:pt x="0" y="3"/>
                    <a:pt x="0" y="3"/>
                    <a:pt x="0" y="3"/>
                  </a:cubicBezTo>
                  <a:cubicBezTo>
                    <a:pt x="0" y="5"/>
                    <a:pt x="1" y="7"/>
                    <a:pt x="3" y="7"/>
                  </a:cubicBezTo>
                  <a:cubicBezTo>
                    <a:pt x="3" y="7"/>
                    <a:pt x="4" y="7"/>
                    <a:pt x="4" y="7"/>
                  </a:cubicBezTo>
                  <a:cubicBezTo>
                    <a:pt x="5" y="7"/>
                    <a:pt x="6" y="7"/>
                    <a:pt x="6" y="6"/>
                  </a:cubicBezTo>
                  <a:cubicBezTo>
                    <a:pt x="6" y="6"/>
                    <a:pt x="6" y="6"/>
                    <a:pt x="6" y="6"/>
                  </a:cubicBezTo>
                  <a:cubicBezTo>
                    <a:pt x="7" y="5"/>
                    <a:pt x="7" y="5"/>
                    <a:pt x="7" y="4"/>
                  </a:cubicBezTo>
                  <a:cubicBezTo>
                    <a:pt x="7" y="4"/>
                    <a:pt x="7" y="3"/>
                    <a:pt x="7" y="3"/>
                  </a:cubicBezTo>
                  <a:cubicBezTo>
                    <a:pt x="7" y="3"/>
                    <a:pt x="7" y="3"/>
                    <a:pt x="7" y="3"/>
                  </a:cubicBezTo>
                  <a:cubicBezTo>
                    <a:pt x="7" y="2"/>
                    <a:pt x="7" y="2"/>
                    <a:pt x="7" y="2"/>
                  </a:cubicBezTo>
                  <a:cubicBezTo>
                    <a:pt x="7" y="2"/>
                    <a:pt x="7" y="2"/>
                    <a:pt x="7" y="2"/>
                  </a:cubicBezTo>
                  <a:cubicBezTo>
                    <a:pt x="6" y="1"/>
                    <a:pt x="6" y="0"/>
                    <a:pt x="4" y="0"/>
                  </a:cubicBezTo>
                  <a:cubicBezTo>
                    <a:pt x="4" y="0"/>
                    <a:pt x="4"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69" name="Freeform 3254">
              <a:extLst>
                <a:ext uri="{FF2B5EF4-FFF2-40B4-BE49-F238E27FC236}">
                  <a16:creationId xmlns:a16="http://schemas.microsoft.com/office/drawing/2014/main" id="{C4D346DA-3BFF-DEB5-4153-E619BE54EFBF}"/>
                </a:ext>
              </a:extLst>
            </p:cNvPr>
            <p:cNvSpPr>
              <a:spLocks/>
            </p:cNvSpPr>
            <p:nvPr/>
          </p:nvSpPr>
          <p:spPr bwMode="auto">
            <a:xfrm>
              <a:off x="13483068" y="3851129"/>
              <a:ext cx="38623" cy="41382"/>
            </a:xfrm>
            <a:custGeom>
              <a:avLst/>
              <a:gdLst>
                <a:gd name="T0" fmla="*/ 3 w 6"/>
                <a:gd name="T1" fmla="*/ 0 h 6"/>
                <a:gd name="T2" fmla="*/ 3 w 6"/>
                <a:gd name="T3" fmla="*/ 0 h 6"/>
                <a:gd name="T4" fmla="*/ 2 w 6"/>
                <a:gd name="T5" fmla="*/ 1 h 6"/>
                <a:gd name="T6" fmla="*/ 2 w 6"/>
                <a:gd name="T7" fmla="*/ 1 h 6"/>
                <a:gd name="T8" fmla="*/ 0 w 6"/>
                <a:gd name="T9" fmla="*/ 3 h 6"/>
                <a:gd name="T10" fmla="*/ 2 w 6"/>
                <a:gd name="T11" fmla="*/ 6 h 6"/>
                <a:gd name="T12" fmla="*/ 3 w 6"/>
                <a:gd name="T13" fmla="*/ 6 h 6"/>
                <a:gd name="T14" fmla="*/ 6 w 6"/>
                <a:gd name="T15" fmla="*/ 4 h 6"/>
                <a:gd name="T16" fmla="*/ 6 w 6"/>
                <a:gd name="T17" fmla="*/ 2 h 6"/>
                <a:gd name="T18" fmla="*/ 5 w 6"/>
                <a:gd name="T19" fmla="*/ 2 h 6"/>
                <a:gd name="T20" fmla="*/ 3 w 6"/>
                <a:gd name="T21" fmla="*/ 0 h 6"/>
                <a:gd name="T22" fmla="*/ 3 w 6"/>
                <a:gd name="T23" fmla="*/ 0 h 6"/>
                <a:gd name="T24" fmla="*/ 3 w 6"/>
                <a:gd name="T2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6">
                  <a:moveTo>
                    <a:pt x="3" y="0"/>
                  </a:moveTo>
                  <a:cubicBezTo>
                    <a:pt x="3" y="0"/>
                    <a:pt x="3" y="0"/>
                    <a:pt x="3" y="0"/>
                  </a:cubicBezTo>
                  <a:cubicBezTo>
                    <a:pt x="3" y="0"/>
                    <a:pt x="2" y="1"/>
                    <a:pt x="2" y="1"/>
                  </a:cubicBezTo>
                  <a:cubicBezTo>
                    <a:pt x="2" y="1"/>
                    <a:pt x="2" y="1"/>
                    <a:pt x="2" y="1"/>
                  </a:cubicBezTo>
                  <a:cubicBezTo>
                    <a:pt x="1" y="1"/>
                    <a:pt x="0" y="2"/>
                    <a:pt x="0" y="3"/>
                  </a:cubicBezTo>
                  <a:cubicBezTo>
                    <a:pt x="0" y="4"/>
                    <a:pt x="1" y="6"/>
                    <a:pt x="2" y="6"/>
                  </a:cubicBezTo>
                  <a:cubicBezTo>
                    <a:pt x="3" y="6"/>
                    <a:pt x="3" y="6"/>
                    <a:pt x="3" y="6"/>
                  </a:cubicBezTo>
                  <a:cubicBezTo>
                    <a:pt x="4" y="6"/>
                    <a:pt x="5" y="5"/>
                    <a:pt x="6" y="4"/>
                  </a:cubicBezTo>
                  <a:cubicBezTo>
                    <a:pt x="6" y="3"/>
                    <a:pt x="6" y="3"/>
                    <a:pt x="6" y="2"/>
                  </a:cubicBezTo>
                  <a:cubicBezTo>
                    <a:pt x="6" y="2"/>
                    <a:pt x="6" y="2"/>
                    <a:pt x="5" y="2"/>
                  </a:cubicBezTo>
                  <a:cubicBezTo>
                    <a:pt x="5" y="1"/>
                    <a:pt x="4" y="1"/>
                    <a:pt x="3" y="0"/>
                  </a:cubicBezTo>
                  <a:cubicBezTo>
                    <a:pt x="3" y="0"/>
                    <a:pt x="3" y="0"/>
                    <a:pt x="3" y="0"/>
                  </a:cubicBezTo>
                  <a:cubicBezTo>
                    <a:pt x="3"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70" name="Freeform 3255">
              <a:extLst>
                <a:ext uri="{FF2B5EF4-FFF2-40B4-BE49-F238E27FC236}">
                  <a16:creationId xmlns:a16="http://schemas.microsoft.com/office/drawing/2014/main" id="{7343E413-70D4-F851-EA34-5FEC06AEB948}"/>
                </a:ext>
              </a:extLst>
            </p:cNvPr>
            <p:cNvSpPr>
              <a:spLocks/>
            </p:cNvSpPr>
            <p:nvPr/>
          </p:nvSpPr>
          <p:spPr bwMode="auto">
            <a:xfrm>
              <a:off x="13036140" y="4218051"/>
              <a:ext cx="41382" cy="33106"/>
            </a:xfrm>
            <a:custGeom>
              <a:avLst/>
              <a:gdLst>
                <a:gd name="T0" fmla="*/ 3 w 6"/>
                <a:gd name="T1" fmla="*/ 0 h 5"/>
                <a:gd name="T2" fmla="*/ 1 w 6"/>
                <a:gd name="T3" fmla="*/ 0 h 5"/>
                <a:gd name="T4" fmla="*/ 1 w 6"/>
                <a:gd name="T5" fmla="*/ 0 h 5"/>
                <a:gd name="T6" fmla="*/ 1 w 6"/>
                <a:gd name="T7" fmla="*/ 2 h 5"/>
                <a:gd name="T8" fmla="*/ 3 w 6"/>
                <a:gd name="T9" fmla="*/ 5 h 5"/>
                <a:gd name="T10" fmla="*/ 3 w 6"/>
                <a:gd name="T11" fmla="*/ 5 h 5"/>
                <a:gd name="T12" fmla="*/ 6 w 6"/>
                <a:gd name="T13" fmla="*/ 3 h 5"/>
                <a:gd name="T14" fmla="*/ 4 w 6"/>
                <a:gd name="T15" fmla="*/ 0 h 5"/>
                <a:gd name="T16" fmla="*/ 4 w 6"/>
                <a:gd name="T17" fmla="*/ 0 h 5"/>
                <a:gd name="T18" fmla="*/ 4 w 6"/>
                <a:gd name="T19" fmla="*/ 0 h 5"/>
                <a:gd name="T20" fmla="*/ 3 w 6"/>
                <a:gd name="T2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5">
                  <a:moveTo>
                    <a:pt x="3" y="0"/>
                  </a:moveTo>
                  <a:cubicBezTo>
                    <a:pt x="3" y="0"/>
                    <a:pt x="2" y="0"/>
                    <a:pt x="1" y="0"/>
                  </a:cubicBezTo>
                  <a:cubicBezTo>
                    <a:pt x="1" y="0"/>
                    <a:pt x="1" y="0"/>
                    <a:pt x="1" y="0"/>
                  </a:cubicBezTo>
                  <a:cubicBezTo>
                    <a:pt x="1" y="1"/>
                    <a:pt x="1" y="1"/>
                    <a:pt x="1" y="2"/>
                  </a:cubicBezTo>
                  <a:cubicBezTo>
                    <a:pt x="0" y="3"/>
                    <a:pt x="1" y="5"/>
                    <a:pt x="3" y="5"/>
                  </a:cubicBezTo>
                  <a:cubicBezTo>
                    <a:pt x="3" y="5"/>
                    <a:pt x="3" y="5"/>
                    <a:pt x="3" y="5"/>
                  </a:cubicBezTo>
                  <a:cubicBezTo>
                    <a:pt x="5" y="5"/>
                    <a:pt x="6" y="4"/>
                    <a:pt x="6" y="3"/>
                  </a:cubicBezTo>
                  <a:cubicBezTo>
                    <a:pt x="6" y="2"/>
                    <a:pt x="6" y="0"/>
                    <a:pt x="4" y="0"/>
                  </a:cubicBezTo>
                  <a:cubicBezTo>
                    <a:pt x="4" y="0"/>
                    <a:pt x="4" y="0"/>
                    <a:pt x="4" y="0"/>
                  </a:cubicBezTo>
                  <a:cubicBezTo>
                    <a:pt x="4" y="0"/>
                    <a:pt x="4" y="0"/>
                    <a:pt x="4" y="0"/>
                  </a:cubicBezTo>
                  <a:cubicBezTo>
                    <a:pt x="4"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71" name="Freeform 3256">
              <a:extLst>
                <a:ext uri="{FF2B5EF4-FFF2-40B4-BE49-F238E27FC236}">
                  <a16:creationId xmlns:a16="http://schemas.microsoft.com/office/drawing/2014/main" id="{9A1E4E94-BC6A-B46C-D3AB-E3D359D7FF02}"/>
                </a:ext>
              </a:extLst>
            </p:cNvPr>
            <p:cNvSpPr>
              <a:spLocks/>
            </p:cNvSpPr>
            <p:nvPr/>
          </p:nvSpPr>
          <p:spPr bwMode="auto">
            <a:xfrm>
              <a:off x="13979654" y="3440067"/>
              <a:ext cx="41382" cy="33106"/>
            </a:xfrm>
            <a:custGeom>
              <a:avLst/>
              <a:gdLst>
                <a:gd name="T0" fmla="*/ 3 w 6"/>
                <a:gd name="T1" fmla="*/ 0 h 5"/>
                <a:gd name="T2" fmla="*/ 0 w 6"/>
                <a:gd name="T3" fmla="*/ 2 h 5"/>
                <a:gd name="T4" fmla="*/ 0 w 6"/>
                <a:gd name="T5" fmla="*/ 4 h 5"/>
                <a:gd name="T6" fmla="*/ 1 w 6"/>
                <a:gd name="T7" fmla="*/ 4 h 5"/>
                <a:gd name="T8" fmla="*/ 1 w 6"/>
                <a:gd name="T9" fmla="*/ 5 h 5"/>
                <a:gd name="T10" fmla="*/ 2 w 6"/>
                <a:gd name="T11" fmla="*/ 5 h 5"/>
                <a:gd name="T12" fmla="*/ 2 w 6"/>
                <a:gd name="T13" fmla="*/ 5 h 5"/>
                <a:gd name="T14" fmla="*/ 3 w 6"/>
                <a:gd name="T15" fmla="*/ 5 h 5"/>
                <a:gd name="T16" fmla="*/ 3 w 6"/>
                <a:gd name="T17" fmla="*/ 5 h 5"/>
                <a:gd name="T18" fmla="*/ 3 w 6"/>
                <a:gd name="T19" fmla="*/ 5 h 5"/>
                <a:gd name="T20" fmla="*/ 6 w 6"/>
                <a:gd name="T21" fmla="*/ 3 h 5"/>
                <a:gd name="T22" fmla="*/ 4 w 6"/>
                <a:gd name="T23" fmla="*/ 0 h 5"/>
                <a:gd name="T24" fmla="*/ 3 w 6"/>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5">
                  <a:moveTo>
                    <a:pt x="3" y="0"/>
                  </a:moveTo>
                  <a:cubicBezTo>
                    <a:pt x="2" y="0"/>
                    <a:pt x="1" y="1"/>
                    <a:pt x="0" y="2"/>
                  </a:cubicBezTo>
                  <a:cubicBezTo>
                    <a:pt x="0" y="3"/>
                    <a:pt x="0" y="3"/>
                    <a:pt x="0" y="4"/>
                  </a:cubicBezTo>
                  <a:cubicBezTo>
                    <a:pt x="1" y="4"/>
                    <a:pt x="1" y="4"/>
                    <a:pt x="1" y="4"/>
                  </a:cubicBezTo>
                  <a:cubicBezTo>
                    <a:pt x="1" y="4"/>
                    <a:pt x="1" y="5"/>
                    <a:pt x="1" y="5"/>
                  </a:cubicBezTo>
                  <a:cubicBezTo>
                    <a:pt x="2" y="5"/>
                    <a:pt x="2" y="5"/>
                    <a:pt x="2" y="5"/>
                  </a:cubicBezTo>
                  <a:cubicBezTo>
                    <a:pt x="2" y="5"/>
                    <a:pt x="2" y="5"/>
                    <a:pt x="2" y="5"/>
                  </a:cubicBezTo>
                  <a:cubicBezTo>
                    <a:pt x="2" y="5"/>
                    <a:pt x="3" y="5"/>
                    <a:pt x="3" y="5"/>
                  </a:cubicBezTo>
                  <a:cubicBezTo>
                    <a:pt x="3" y="5"/>
                    <a:pt x="3" y="5"/>
                    <a:pt x="3" y="5"/>
                  </a:cubicBezTo>
                  <a:cubicBezTo>
                    <a:pt x="3" y="5"/>
                    <a:pt x="3" y="5"/>
                    <a:pt x="3" y="5"/>
                  </a:cubicBezTo>
                  <a:cubicBezTo>
                    <a:pt x="4" y="5"/>
                    <a:pt x="5" y="5"/>
                    <a:pt x="6" y="3"/>
                  </a:cubicBezTo>
                  <a:cubicBezTo>
                    <a:pt x="6" y="2"/>
                    <a:pt x="5" y="0"/>
                    <a:pt x="4" y="0"/>
                  </a:cubicBezTo>
                  <a:cubicBezTo>
                    <a:pt x="3"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72" name="Freeform 3257">
              <a:extLst>
                <a:ext uri="{FF2B5EF4-FFF2-40B4-BE49-F238E27FC236}">
                  <a16:creationId xmlns:a16="http://schemas.microsoft.com/office/drawing/2014/main" id="{122438D9-34EE-0D72-E450-A9CC9F525AB4}"/>
                </a:ext>
              </a:extLst>
            </p:cNvPr>
            <p:cNvSpPr>
              <a:spLocks/>
            </p:cNvSpPr>
            <p:nvPr/>
          </p:nvSpPr>
          <p:spPr bwMode="auto">
            <a:xfrm>
              <a:off x="13678943" y="3464896"/>
              <a:ext cx="38623" cy="33106"/>
            </a:xfrm>
            <a:custGeom>
              <a:avLst/>
              <a:gdLst>
                <a:gd name="T0" fmla="*/ 3 w 6"/>
                <a:gd name="T1" fmla="*/ 0 h 5"/>
                <a:gd name="T2" fmla="*/ 2 w 6"/>
                <a:gd name="T3" fmla="*/ 0 h 5"/>
                <a:gd name="T4" fmla="*/ 2 w 6"/>
                <a:gd name="T5" fmla="*/ 0 h 5"/>
                <a:gd name="T6" fmla="*/ 1 w 6"/>
                <a:gd name="T7" fmla="*/ 2 h 5"/>
                <a:gd name="T8" fmla="*/ 1 w 6"/>
                <a:gd name="T9" fmla="*/ 3 h 5"/>
                <a:gd name="T10" fmla="*/ 1 w 6"/>
                <a:gd name="T11" fmla="*/ 4 h 5"/>
                <a:gd name="T12" fmla="*/ 3 w 6"/>
                <a:gd name="T13" fmla="*/ 5 h 5"/>
                <a:gd name="T14" fmla="*/ 3 w 6"/>
                <a:gd name="T15" fmla="*/ 5 h 5"/>
                <a:gd name="T16" fmla="*/ 5 w 6"/>
                <a:gd name="T17" fmla="*/ 4 h 5"/>
                <a:gd name="T18" fmla="*/ 5 w 6"/>
                <a:gd name="T19" fmla="*/ 4 h 5"/>
                <a:gd name="T20" fmla="*/ 6 w 6"/>
                <a:gd name="T21" fmla="*/ 3 h 5"/>
                <a:gd name="T22" fmla="*/ 4 w 6"/>
                <a:gd name="T23" fmla="*/ 0 h 5"/>
                <a:gd name="T24" fmla="*/ 3 w 6"/>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5">
                  <a:moveTo>
                    <a:pt x="3" y="0"/>
                  </a:moveTo>
                  <a:cubicBezTo>
                    <a:pt x="3" y="0"/>
                    <a:pt x="2" y="0"/>
                    <a:pt x="2" y="0"/>
                  </a:cubicBezTo>
                  <a:cubicBezTo>
                    <a:pt x="2" y="0"/>
                    <a:pt x="2" y="0"/>
                    <a:pt x="2" y="0"/>
                  </a:cubicBezTo>
                  <a:cubicBezTo>
                    <a:pt x="1" y="1"/>
                    <a:pt x="1" y="1"/>
                    <a:pt x="1" y="2"/>
                  </a:cubicBezTo>
                  <a:cubicBezTo>
                    <a:pt x="0" y="2"/>
                    <a:pt x="0" y="3"/>
                    <a:pt x="1" y="3"/>
                  </a:cubicBezTo>
                  <a:cubicBezTo>
                    <a:pt x="1" y="3"/>
                    <a:pt x="1" y="3"/>
                    <a:pt x="1" y="4"/>
                  </a:cubicBezTo>
                  <a:cubicBezTo>
                    <a:pt x="1" y="4"/>
                    <a:pt x="2" y="5"/>
                    <a:pt x="3" y="5"/>
                  </a:cubicBezTo>
                  <a:cubicBezTo>
                    <a:pt x="3" y="5"/>
                    <a:pt x="3" y="5"/>
                    <a:pt x="3" y="5"/>
                  </a:cubicBezTo>
                  <a:cubicBezTo>
                    <a:pt x="4" y="5"/>
                    <a:pt x="5" y="5"/>
                    <a:pt x="5" y="4"/>
                  </a:cubicBezTo>
                  <a:cubicBezTo>
                    <a:pt x="5" y="4"/>
                    <a:pt x="5" y="4"/>
                    <a:pt x="5" y="4"/>
                  </a:cubicBezTo>
                  <a:cubicBezTo>
                    <a:pt x="6" y="4"/>
                    <a:pt x="6" y="3"/>
                    <a:pt x="6" y="3"/>
                  </a:cubicBezTo>
                  <a:cubicBezTo>
                    <a:pt x="6" y="2"/>
                    <a:pt x="5" y="0"/>
                    <a:pt x="4" y="0"/>
                  </a:cubicBezTo>
                  <a:cubicBezTo>
                    <a:pt x="4"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73" name="Freeform 3258">
              <a:extLst>
                <a:ext uri="{FF2B5EF4-FFF2-40B4-BE49-F238E27FC236}">
                  <a16:creationId xmlns:a16="http://schemas.microsoft.com/office/drawing/2014/main" id="{794B00E1-7102-0078-EBAF-D68BFE6E6695}"/>
                </a:ext>
              </a:extLst>
            </p:cNvPr>
            <p:cNvSpPr>
              <a:spLocks/>
            </p:cNvSpPr>
            <p:nvPr/>
          </p:nvSpPr>
          <p:spPr bwMode="auto">
            <a:xfrm>
              <a:off x="12172633" y="3831818"/>
              <a:ext cx="33106" cy="33106"/>
            </a:xfrm>
            <a:custGeom>
              <a:avLst/>
              <a:gdLst>
                <a:gd name="T0" fmla="*/ 2 w 5"/>
                <a:gd name="T1" fmla="*/ 0 h 5"/>
                <a:gd name="T2" fmla="*/ 0 w 5"/>
                <a:gd name="T3" fmla="*/ 1 h 5"/>
                <a:gd name="T4" fmla="*/ 0 w 5"/>
                <a:gd name="T5" fmla="*/ 2 h 5"/>
                <a:gd name="T6" fmla="*/ 0 w 5"/>
                <a:gd name="T7" fmla="*/ 2 h 5"/>
                <a:gd name="T8" fmla="*/ 0 w 5"/>
                <a:gd name="T9" fmla="*/ 2 h 5"/>
                <a:gd name="T10" fmla="*/ 0 w 5"/>
                <a:gd name="T11" fmla="*/ 3 h 5"/>
                <a:gd name="T12" fmla="*/ 1 w 5"/>
                <a:gd name="T13" fmla="*/ 5 h 5"/>
                <a:gd name="T14" fmla="*/ 2 w 5"/>
                <a:gd name="T15" fmla="*/ 5 h 5"/>
                <a:gd name="T16" fmla="*/ 2 w 5"/>
                <a:gd name="T17" fmla="*/ 5 h 5"/>
                <a:gd name="T18" fmla="*/ 2 w 5"/>
                <a:gd name="T19" fmla="*/ 5 h 5"/>
                <a:gd name="T20" fmla="*/ 5 w 5"/>
                <a:gd name="T21" fmla="*/ 3 h 5"/>
                <a:gd name="T22" fmla="*/ 5 w 5"/>
                <a:gd name="T23" fmla="*/ 3 h 5"/>
                <a:gd name="T24" fmla="*/ 5 w 5"/>
                <a:gd name="T25" fmla="*/ 3 h 5"/>
                <a:gd name="T26" fmla="*/ 5 w 5"/>
                <a:gd name="T27" fmla="*/ 2 h 5"/>
                <a:gd name="T28" fmla="*/ 5 w 5"/>
                <a:gd name="T29" fmla="*/ 1 h 5"/>
                <a:gd name="T30" fmla="*/ 3 w 5"/>
                <a:gd name="T31" fmla="*/ 0 h 5"/>
                <a:gd name="T32" fmla="*/ 2 w 5"/>
                <a:gd name="T33"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 h="5">
                  <a:moveTo>
                    <a:pt x="2" y="0"/>
                  </a:moveTo>
                  <a:cubicBezTo>
                    <a:pt x="1" y="0"/>
                    <a:pt x="1" y="0"/>
                    <a:pt x="0" y="1"/>
                  </a:cubicBezTo>
                  <a:cubicBezTo>
                    <a:pt x="0" y="1"/>
                    <a:pt x="0" y="2"/>
                    <a:pt x="0" y="2"/>
                  </a:cubicBezTo>
                  <a:cubicBezTo>
                    <a:pt x="0" y="2"/>
                    <a:pt x="0" y="2"/>
                    <a:pt x="0" y="2"/>
                  </a:cubicBezTo>
                  <a:cubicBezTo>
                    <a:pt x="0" y="2"/>
                    <a:pt x="0" y="2"/>
                    <a:pt x="0" y="2"/>
                  </a:cubicBezTo>
                  <a:cubicBezTo>
                    <a:pt x="0" y="3"/>
                    <a:pt x="0" y="3"/>
                    <a:pt x="0" y="3"/>
                  </a:cubicBezTo>
                  <a:cubicBezTo>
                    <a:pt x="0" y="4"/>
                    <a:pt x="0" y="5"/>
                    <a:pt x="1" y="5"/>
                  </a:cubicBezTo>
                  <a:cubicBezTo>
                    <a:pt x="1" y="5"/>
                    <a:pt x="1" y="5"/>
                    <a:pt x="2" y="5"/>
                  </a:cubicBezTo>
                  <a:cubicBezTo>
                    <a:pt x="2" y="5"/>
                    <a:pt x="2" y="5"/>
                    <a:pt x="2" y="5"/>
                  </a:cubicBezTo>
                  <a:cubicBezTo>
                    <a:pt x="2" y="5"/>
                    <a:pt x="2" y="5"/>
                    <a:pt x="2" y="5"/>
                  </a:cubicBezTo>
                  <a:cubicBezTo>
                    <a:pt x="4" y="5"/>
                    <a:pt x="5" y="5"/>
                    <a:pt x="5" y="3"/>
                  </a:cubicBezTo>
                  <a:cubicBezTo>
                    <a:pt x="5" y="3"/>
                    <a:pt x="5" y="3"/>
                    <a:pt x="5" y="3"/>
                  </a:cubicBezTo>
                  <a:cubicBezTo>
                    <a:pt x="5" y="3"/>
                    <a:pt x="5" y="3"/>
                    <a:pt x="5" y="3"/>
                  </a:cubicBezTo>
                  <a:cubicBezTo>
                    <a:pt x="5" y="2"/>
                    <a:pt x="5" y="2"/>
                    <a:pt x="5" y="2"/>
                  </a:cubicBezTo>
                  <a:cubicBezTo>
                    <a:pt x="5" y="1"/>
                    <a:pt x="5" y="1"/>
                    <a:pt x="5" y="1"/>
                  </a:cubicBezTo>
                  <a:cubicBezTo>
                    <a:pt x="4" y="1"/>
                    <a:pt x="4" y="0"/>
                    <a:pt x="3" y="0"/>
                  </a:cubicBezTo>
                  <a:cubicBezTo>
                    <a:pt x="3" y="0"/>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74" name="Freeform 3259">
              <a:extLst>
                <a:ext uri="{FF2B5EF4-FFF2-40B4-BE49-F238E27FC236}">
                  <a16:creationId xmlns:a16="http://schemas.microsoft.com/office/drawing/2014/main" id="{76BB8058-27D6-FC90-5AE7-8313C5A5FB4A}"/>
                </a:ext>
              </a:extLst>
            </p:cNvPr>
            <p:cNvSpPr>
              <a:spLocks/>
            </p:cNvSpPr>
            <p:nvPr/>
          </p:nvSpPr>
          <p:spPr bwMode="auto">
            <a:xfrm>
              <a:off x="12009863" y="4264951"/>
              <a:ext cx="38623" cy="38623"/>
            </a:xfrm>
            <a:custGeom>
              <a:avLst/>
              <a:gdLst>
                <a:gd name="T0" fmla="*/ 3 w 6"/>
                <a:gd name="T1" fmla="*/ 0 h 6"/>
                <a:gd name="T2" fmla="*/ 3 w 6"/>
                <a:gd name="T3" fmla="*/ 0 h 6"/>
                <a:gd name="T4" fmla="*/ 2 w 6"/>
                <a:gd name="T5" fmla="*/ 1 h 6"/>
                <a:gd name="T6" fmla="*/ 0 w 6"/>
                <a:gd name="T7" fmla="*/ 3 h 6"/>
                <a:gd name="T8" fmla="*/ 2 w 6"/>
                <a:gd name="T9" fmla="*/ 6 h 6"/>
                <a:gd name="T10" fmla="*/ 3 w 6"/>
                <a:gd name="T11" fmla="*/ 6 h 6"/>
                <a:gd name="T12" fmla="*/ 6 w 6"/>
                <a:gd name="T13" fmla="*/ 4 h 6"/>
                <a:gd name="T14" fmla="*/ 5 w 6"/>
                <a:gd name="T15" fmla="*/ 1 h 6"/>
                <a:gd name="T16" fmla="*/ 5 w 6"/>
                <a:gd name="T17" fmla="*/ 1 h 6"/>
                <a:gd name="T18" fmla="*/ 4 w 6"/>
                <a:gd name="T19" fmla="*/ 1 h 6"/>
                <a:gd name="T20" fmla="*/ 4 w 6"/>
                <a:gd name="T21" fmla="*/ 1 h 6"/>
                <a:gd name="T22" fmla="*/ 3 w 6"/>
                <a:gd name="T23" fmla="*/ 0 h 6"/>
                <a:gd name="T24" fmla="*/ 3 w 6"/>
                <a:gd name="T2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6">
                  <a:moveTo>
                    <a:pt x="3" y="0"/>
                  </a:moveTo>
                  <a:cubicBezTo>
                    <a:pt x="3" y="0"/>
                    <a:pt x="3" y="0"/>
                    <a:pt x="3" y="0"/>
                  </a:cubicBezTo>
                  <a:cubicBezTo>
                    <a:pt x="2" y="0"/>
                    <a:pt x="2" y="0"/>
                    <a:pt x="2" y="1"/>
                  </a:cubicBezTo>
                  <a:cubicBezTo>
                    <a:pt x="1" y="1"/>
                    <a:pt x="0" y="2"/>
                    <a:pt x="0" y="3"/>
                  </a:cubicBezTo>
                  <a:cubicBezTo>
                    <a:pt x="0" y="4"/>
                    <a:pt x="1" y="6"/>
                    <a:pt x="2" y="6"/>
                  </a:cubicBezTo>
                  <a:cubicBezTo>
                    <a:pt x="3" y="6"/>
                    <a:pt x="3" y="6"/>
                    <a:pt x="3" y="6"/>
                  </a:cubicBezTo>
                  <a:cubicBezTo>
                    <a:pt x="4" y="6"/>
                    <a:pt x="5" y="5"/>
                    <a:pt x="6" y="4"/>
                  </a:cubicBezTo>
                  <a:cubicBezTo>
                    <a:pt x="6" y="3"/>
                    <a:pt x="5" y="2"/>
                    <a:pt x="5" y="1"/>
                  </a:cubicBezTo>
                  <a:cubicBezTo>
                    <a:pt x="5" y="1"/>
                    <a:pt x="5" y="1"/>
                    <a:pt x="5" y="1"/>
                  </a:cubicBezTo>
                  <a:cubicBezTo>
                    <a:pt x="4" y="1"/>
                    <a:pt x="4" y="1"/>
                    <a:pt x="4" y="1"/>
                  </a:cubicBezTo>
                  <a:cubicBezTo>
                    <a:pt x="4" y="1"/>
                    <a:pt x="4" y="1"/>
                    <a:pt x="4" y="1"/>
                  </a:cubicBezTo>
                  <a:cubicBezTo>
                    <a:pt x="4" y="1"/>
                    <a:pt x="4" y="0"/>
                    <a:pt x="3" y="0"/>
                  </a:cubicBezTo>
                  <a:cubicBezTo>
                    <a:pt x="3"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75" name="Freeform 3260">
              <a:extLst>
                <a:ext uri="{FF2B5EF4-FFF2-40B4-BE49-F238E27FC236}">
                  <a16:creationId xmlns:a16="http://schemas.microsoft.com/office/drawing/2014/main" id="{765E97AF-7064-61D9-88C1-EE4937F97D29}"/>
                </a:ext>
              </a:extLst>
            </p:cNvPr>
            <p:cNvSpPr>
              <a:spLocks/>
            </p:cNvSpPr>
            <p:nvPr/>
          </p:nvSpPr>
          <p:spPr bwMode="auto">
            <a:xfrm>
              <a:off x="14026553" y="3911823"/>
              <a:ext cx="38623" cy="33106"/>
            </a:xfrm>
            <a:custGeom>
              <a:avLst/>
              <a:gdLst>
                <a:gd name="T0" fmla="*/ 3 w 6"/>
                <a:gd name="T1" fmla="*/ 0 h 5"/>
                <a:gd name="T2" fmla="*/ 2 w 6"/>
                <a:gd name="T3" fmla="*/ 0 h 5"/>
                <a:gd name="T4" fmla="*/ 2 w 6"/>
                <a:gd name="T5" fmla="*/ 0 h 5"/>
                <a:gd name="T6" fmla="*/ 1 w 6"/>
                <a:gd name="T7" fmla="*/ 1 h 5"/>
                <a:gd name="T8" fmla="*/ 1 w 6"/>
                <a:gd name="T9" fmla="*/ 1 h 5"/>
                <a:gd name="T10" fmla="*/ 0 w 6"/>
                <a:gd name="T11" fmla="*/ 2 h 5"/>
                <a:gd name="T12" fmla="*/ 3 w 6"/>
                <a:gd name="T13" fmla="*/ 5 h 5"/>
                <a:gd name="T14" fmla="*/ 3 w 6"/>
                <a:gd name="T15" fmla="*/ 5 h 5"/>
                <a:gd name="T16" fmla="*/ 6 w 6"/>
                <a:gd name="T17" fmla="*/ 3 h 5"/>
                <a:gd name="T18" fmla="*/ 6 w 6"/>
                <a:gd name="T19" fmla="*/ 3 h 5"/>
                <a:gd name="T20" fmla="*/ 6 w 6"/>
                <a:gd name="T21" fmla="*/ 3 h 5"/>
                <a:gd name="T22" fmla="*/ 4 w 6"/>
                <a:gd name="T23" fmla="*/ 0 h 5"/>
                <a:gd name="T24" fmla="*/ 3 w 6"/>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5">
                  <a:moveTo>
                    <a:pt x="3" y="0"/>
                  </a:moveTo>
                  <a:cubicBezTo>
                    <a:pt x="3" y="0"/>
                    <a:pt x="3" y="0"/>
                    <a:pt x="2" y="0"/>
                  </a:cubicBezTo>
                  <a:cubicBezTo>
                    <a:pt x="2" y="0"/>
                    <a:pt x="2" y="0"/>
                    <a:pt x="2" y="0"/>
                  </a:cubicBezTo>
                  <a:cubicBezTo>
                    <a:pt x="2" y="0"/>
                    <a:pt x="1" y="1"/>
                    <a:pt x="1" y="1"/>
                  </a:cubicBezTo>
                  <a:cubicBezTo>
                    <a:pt x="1" y="1"/>
                    <a:pt x="1" y="1"/>
                    <a:pt x="1" y="1"/>
                  </a:cubicBezTo>
                  <a:cubicBezTo>
                    <a:pt x="1" y="2"/>
                    <a:pt x="1" y="2"/>
                    <a:pt x="0" y="2"/>
                  </a:cubicBezTo>
                  <a:cubicBezTo>
                    <a:pt x="0" y="4"/>
                    <a:pt x="1" y="5"/>
                    <a:pt x="3" y="5"/>
                  </a:cubicBezTo>
                  <a:cubicBezTo>
                    <a:pt x="3" y="5"/>
                    <a:pt x="3" y="5"/>
                    <a:pt x="3" y="5"/>
                  </a:cubicBezTo>
                  <a:cubicBezTo>
                    <a:pt x="4" y="5"/>
                    <a:pt x="6" y="5"/>
                    <a:pt x="6" y="3"/>
                  </a:cubicBezTo>
                  <a:cubicBezTo>
                    <a:pt x="6" y="3"/>
                    <a:pt x="6" y="3"/>
                    <a:pt x="6" y="3"/>
                  </a:cubicBezTo>
                  <a:cubicBezTo>
                    <a:pt x="6" y="3"/>
                    <a:pt x="6" y="3"/>
                    <a:pt x="6" y="3"/>
                  </a:cubicBezTo>
                  <a:cubicBezTo>
                    <a:pt x="6" y="1"/>
                    <a:pt x="5" y="0"/>
                    <a:pt x="4" y="0"/>
                  </a:cubicBezTo>
                  <a:cubicBezTo>
                    <a:pt x="3"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76" name="Freeform 3261">
              <a:extLst>
                <a:ext uri="{FF2B5EF4-FFF2-40B4-BE49-F238E27FC236}">
                  <a16:creationId xmlns:a16="http://schemas.microsoft.com/office/drawing/2014/main" id="{C01A141C-B140-57D9-EF38-B5C892C04D84}"/>
                </a:ext>
              </a:extLst>
            </p:cNvPr>
            <p:cNvSpPr>
              <a:spLocks/>
            </p:cNvSpPr>
            <p:nvPr/>
          </p:nvSpPr>
          <p:spPr bwMode="auto">
            <a:xfrm>
              <a:off x="13797572" y="3754571"/>
              <a:ext cx="24829" cy="19312"/>
            </a:xfrm>
            <a:custGeom>
              <a:avLst/>
              <a:gdLst>
                <a:gd name="T0" fmla="*/ 2 w 4"/>
                <a:gd name="T1" fmla="*/ 0 h 3"/>
                <a:gd name="T2" fmla="*/ 0 w 4"/>
                <a:gd name="T3" fmla="*/ 1 h 3"/>
                <a:gd name="T4" fmla="*/ 0 w 4"/>
                <a:gd name="T5" fmla="*/ 1 h 3"/>
                <a:gd name="T6" fmla="*/ 0 w 4"/>
                <a:gd name="T7" fmla="*/ 2 h 3"/>
                <a:gd name="T8" fmla="*/ 0 w 4"/>
                <a:gd name="T9" fmla="*/ 2 h 3"/>
                <a:gd name="T10" fmla="*/ 0 w 4"/>
                <a:gd name="T11" fmla="*/ 2 h 3"/>
                <a:gd name="T12" fmla="*/ 2 w 4"/>
                <a:gd name="T13" fmla="*/ 3 h 3"/>
                <a:gd name="T14" fmla="*/ 2 w 4"/>
                <a:gd name="T15" fmla="*/ 3 h 3"/>
                <a:gd name="T16" fmla="*/ 3 w 4"/>
                <a:gd name="T17" fmla="*/ 3 h 3"/>
                <a:gd name="T18" fmla="*/ 4 w 4"/>
                <a:gd name="T19" fmla="*/ 2 h 3"/>
                <a:gd name="T20" fmla="*/ 4 w 4"/>
                <a:gd name="T21" fmla="*/ 2 h 3"/>
                <a:gd name="T22" fmla="*/ 4 w 4"/>
                <a:gd name="T23" fmla="*/ 1 h 3"/>
                <a:gd name="T24" fmla="*/ 4 w 4"/>
                <a:gd name="T25" fmla="*/ 1 h 3"/>
                <a:gd name="T26" fmla="*/ 3 w 4"/>
                <a:gd name="T27" fmla="*/ 0 h 3"/>
                <a:gd name="T28" fmla="*/ 3 w 4"/>
                <a:gd name="T29" fmla="*/ 0 h 3"/>
                <a:gd name="T30" fmla="*/ 2 w 4"/>
                <a:gd name="T31" fmla="*/ 0 h 3"/>
                <a:gd name="T32" fmla="*/ 2 w 4"/>
                <a:gd name="T33"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3">
                  <a:moveTo>
                    <a:pt x="2" y="0"/>
                  </a:moveTo>
                  <a:cubicBezTo>
                    <a:pt x="1" y="0"/>
                    <a:pt x="0" y="0"/>
                    <a:pt x="0" y="1"/>
                  </a:cubicBezTo>
                  <a:cubicBezTo>
                    <a:pt x="0" y="1"/>
                    <a:pt x="0" y="1"/>
                    <a:pt x="0" y="1"/>
                  </a:cubicBezTo>
                  <a:cubicBezTo>
                    <a:pt x="0" y="1"/>
                    <a:pt x="0" y="2"/>
                    <a:pt x="0" y="2"/>
                  </a:cubicBezTo>
                  <a:cubicBezTo>
                    <a:pt x="0" y="2"/>
                    <a:pt x="0" y="2"/>
                    <a:pt x="0" y="2"/>
                  </a:cubicBezTo>
                  <a:cubicBezTo>
                    <a:pt x="0" y="2"/>
                    <a:pt x="0" y="2"/>
                    <a:pt x="0" y="2"/>
                  </a:cubicBezTo>
                  <a:cubicBezTo>
                    <a:pt x="0" y="3"/>
                    <a:pt x="1" y="3"/>
                    <a:pt x="2" y="3"/>
                  </a:cubicBezTo>
                  <a:cubicBezTo>
                    <a:pt x="2" y="3"/>
                    <a:pt x="2" y="3"/>
                    <a:pt x="2" y="3"/>
                  </a:cubicBezTo>
                  <a:cubicBezTo>
                    <a:pt x="2" y="3"/>
                    <a:pt x="3" y="3"/>
                    <a:pt x="3" y="3"/>
                  </a:cubicBezTo>
                  <a:cubicBezTo>
                    <a:pt x="3" y="3"/>
                    <a:pt x="4" y="3"/>
                    <a:pt x="4" y="2"/>
                  </a:cubicBezTo>
                  <a:cubicBezTo>
                    <a:pt x="4" y="2"/>
                    <a:pt x="4" y="2"/>
                    <a:pt x="4" y="2"/>
                  </a:cubicBezTo>
                  <a:cubicBezTo>
                    <a:pt x="4" y="1"/>
                    <a:pt x="4" y="1"/>
                    <a:pt x="4" y="1"/>
                  </a:cubicBezTo>
                  <a:cubicBezTo>
                    <a:pt x="4" y="1"/>
                    <a:pt x="4" y="1"/>
                    <a:pt x="4" y="1"/>
                  </a:cubicBezTo>
                  <a:cubicBezTo>
                    <a:pt x="3" y="0"/>
                    <a:pt x="3" y="0"/>
                    <a:pt x="3" y="0"/>
                  </a:cubicBezTo>
                  <a:cubicBezTo>
                    <a:pt x="3" y="0"/>
                    <a:pt x="3" y="0"/>
                    <a:pt x="3" y="0"/>
                  </a:cubicBezTo>
                  <a:cubicBezTo>
                    <a:pt x="3" y="0"/>
                    <a:pt x="2"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77" name="Freeform 3262">
              <a:extLst>
                <a:ext uri="{FF2B5EF4-FFF2-40B4-BE49-F238E27FC236}">
                  <a16:creationId xmlns:a16="http://schemas.microsoft.com/office/drawing/2014/main" id="{973A89A4-4622-A308-5BB8-FC5D5BBA892A}"/>
                </a:ext>
              </a:extLst>
            </p:cNvPr>
            <p:cNvSpPr>
              <a:spLocks/>
            </p:cNvSpPr>
            <p:nvPr/>
          </p:nvSpPr>
          <p:spPr bwMode="auto">
            <a:xfrm>
              <a:off x="14294158" y="3944929"/>
              <a:ext cx="27588" cy="24829"/>
            </a:xfrm>
            <a:custGeom>
              <a:avLst/>
              <a:gdLst>
                <a:gd name="T0" fmla="*/ 2 w 4"/>
                <a:gd name="T1" fmla="*/ 0 h 4"/>
                <a:gd name="T2" fmla="*/ 1 w 4"/>
                <a:gd name="T3" fmla="*/ 0 h 4"/>
                <a:gd name="T4" fmla="*/ 0 w 4"/>
                <a:gd name="T5" fmla="*/ 1 h 4"/>
                <a:gd name="T6" fmla="*/ 0 w 4"/>
                <a:gd name="T7" fmla="*/ 1 h 4"/>
                <a:gd name="T8" fmla="*/ 0 w 4"/>
                <a:gd name="T9" fmla="*/ 1 h 4"/>
                <a:gd name="T10" fmla="*/ 0 w 4"/>
                <a:gd name="T11" fmla="*/ 2 h 4"/>
                <a:gd name="T12" fmla="*/ 2 w 4"/>
                <a:gd name="T13" fmla="*/ 4 h 4"/>
                <a:gd name="T14" fmla="*/ 2 w 4"/>
                <a:gd name="T15" fmla="*/ 4 h 4"/>
                <a:gd name="T16" fmla="*/ 4 w 4"/>
                <a:gd name="T17" fmla="*/ 2 h 4"/>
                <a:gd name="T18" fmla="*/ 2 w 4"/>
                <a:gd name="T19" fmla="*/ 0 h 4"/>
                <a:gd name="T20" fmla="*/ 2 w 4"/>
                <a:gd name="T2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4">
                  <a:moveTo>
                    <a:pt x="2" y="0"/>
                  </a:moveTo>
                  <a:cubicBezTo>
                    <a:pt x="1" y="0"/>
                    <a:pt x="1" y="0"/>
                    <a:pt x="1" y="0"/>
                  </a:cubicBezTo>
                  <a:cubicBezTo>
                    <a:pt x="0" y="0"/>
                    <a:pt x="0" y="1"/>
                    <a:pt x="0" y="1"/>
                  </a:cubicBezTo>
                  <a:cubicBezTo>
                    <a:pt x="0" y="1"/>
                    <a:pt x="0" y="1"/>
                    <a:pt x="0" y="1"/>
                  </a:cubicBezTo>
                  <a:cubicBezTo>
                    <a:pt x="0" y="1"/>
                    <a:pt x="0" y="1"/>
                    <a:pt x="0" y="1"/>
                  </a:cubicBezTo>
                  <a:cubicBezTo>
                    <a:pt x="0" y="1"/>
                    <a:pt x="0" y="2"/>
                    <a:pt x="0" y="2"/>
                  </a:cubicBezTo>
                  <a:cubicBezTo>
                    <a:pt x="0" y="3"/>
                    <a:pt x="1" y="3"/>
                    <a:pt x="2" y="4"/>
                  </a:cubicBezTo>
                  <a:cubicBezTo>
                    <a:pt x="2" y="4"/>
                    <a:pt x="2" y="4"/>
                    <a:pt x="2" y="4"/>
                  </a:cubicBezTo>
                  <a:cubicBezTo>
                    <a:pt x="3" y="4"/>
                    <a:pt x="4" y="3"/>
                    <a:pt x="4" y="2"/>
                  </a:cubicBezTo>
                  <a:cubicBezTo>
                    <a:pt x="4" y="1"/>
                    <a:pt x="3"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78" name="Freeform 3263">
              <a:extLst>
                <a:ext uri="{FF2B5EF4-FFF2-40B4-BE49-F238E27FC236}">
                  <a16:creationId xmlns:a16="http://schemas.microsoft.com/office/drawing/2014/main" id="{D3271C6B-C7D4-6F9F-142E-7B021E3A086A}"/>
                </a:ext>
              </a:extLst>
            </p:cNvPr>
            <p:cNvSpPr>
              <a:spLocks/>
            </p:cNvSpPr>
            <p:nvPr/>
          </p:nvSpPr>
          <p:spPr bwMode="auto">
            <a:xfrm>
              <a:off x="13949307" y="3682842"/>
              <a:ext cx="24829" cy="24829"/>
            </a:xfrm>
            <a:custGeom>
              <a:avLst/>
              <a:gdLst>
                <a:gd name="T0" fmla="*/ 2 w 4"/>
                <a:gd name="T1" fmla="*/ 0 h 4"/>
                <a:gd name="T2" fmla="*/ 2 w 4"/>
                <a:gd name="T3" fmla="*/ 0 h 4"/>
                <a:gd name="T4" fmla="*/ 1 w 4"/>
                <a:gd name="T5" fmla="*/ 1 h 4"/>
                <a:gd name="T6" fmla="*/ 0 w 4"/>
                <a:gd name="T7" fmla="*/ 1 h 4"/>
                <a:gd name="T8" fmla="*/ 0 w 4"/>
                <a:gd name="T9" fmla="*/ 2 h 4"/>
                <a:gd name="T10" fmla="*/ 0 w 4"/>
                <a:gd name="T11" fmla="*/ 3 h 4"/>
                <a:gd name="T12" fmla="*/ 0 w 4"/>
                <a:gd name="T13" fmla="*/ 3 h 4"/>
                <a:gd name="T14" fmla="*/ 2 w 4"/>
                <a:gd name="T15" fmla="*/ 4 h 4"/>
                <a:gd name="T16" fmla="*/ 2 w 4"/>
                <a:gd name="T17" fmla="*/ 4 h 4"/>
                <a:gd name="T18" fmla="*/ 2 w 4"/>
                <a:gd name="T19" fmla="*/ 4 h 4"/>
                <a:gd name="T20" fmla="*/ 3 w 4"/>
                <a:gd name="T21" fmla="*/ 4 h 4"/>
                <a:gd name="T22" fmla="*/ 3 w 4"/>
                <a:gd name="T23" fmla="*/ 4 h 4"/>
                <a:gd name="T24" fmla="*/ 4 w 4"/>
                <a:gd name="T25" fmla="*/ 3 h 4"/>
                <a:gd name="T26" fmla="*/ 4 w 4"/>
                <a:gd name="T27" fmla="*/ 3 h 4"/>
                <a:gd name="T28" fmla="*/ 2 w 4"/>
                <a:gd name="T29" fmla="*/ 0 h 4"/>
                <a:gd name="T30" fmla="*/ 2 w 4"/>
                <a:gd name="T31" fmla="*/ 0 h 4"/>
                <a:gd name="T32" fmla="*/ 2 w 4"/>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4">
                  <a:moveTo>
                    <a:pt x="2" y="0"/>
                  </a:moveTo>
                  <a:cubicBezTo>
                    <a:pt x="2" y="0"/>
                    <a:pt x="2" y="0"/>
                    <a:pt x="2" y="0"/>
                  </a:cubicBezTo>
                  <a:cubicBezTo>
                    <a:pt x="1" y="0"/>
                    <a:pt x="1" y="1"/>
                    <a:pt x="1" y="1"/>
                  </a:cubicBezTo>
                  <a:cubicBezTo>
                    <a:pt x="0" y="1"/>
                    <a:pt x="0" y="1"/>
                    <a:pt x="0" y="1"/>
                  </a:cubicBezTo>
                  <a:cubicBezTo>
                    <a:pt x="0" y="1"/>
                    <a:pt x="0" y="2"/>
                    <a:pt x="0" y="2"/>
                  </a:cubicBezTo>
                  <a:cubicBezTo>
                    <a:pt x="0" y="2"/>
                    <a:pt x="0" y="3"/>
                    <a:pt x="0" y="3"/>
                  </a:cubicBezTo>
                  <a:cubicBezTo>
                    <a:pt x="0" y="3"/>
                    <a:pt x="0" y="3"/>
                    <a:pt x="0" y="3"/>
                  </a:cubicBezTo>
                  <a:cubicBezTo>
                    <a:pt x="1" y="4"/>
                    <a:pt x="1" y="4"/>
                    <a:pt x="2" y="4"/>
                  </a:cubicBezTo>
                  <a:cubicBezTo>
                    <a:pt x="2" y="4"/>
                    <a:pt x="2" y="4"/>
                    <a:pt x="2" y="4"/>
                  </a:cubicBezTo>
                  <a:cubicBezTo>
                    <a:pt x="2" y="4"/>
                    <a:pt x="2" y="4"/>
                    <a:pt x="2" y="4"/>
                  </a:cubicBezTo>
                  <a:cubicBezTo>
                    <a:pt x="2" y="4"/>
                    <a:pt x="3" y="4"/>
                    <a:pt x="3" y="4"/>
                  </a:cubicBezTo>
                  <a:cubicBezTo>
                    <a:pt x="3" y="4"/>
                    <a:pt x="3" y="4"/>
                    <a:pt x="3" y="4"/>
                  </a:cubicBezTo>
                  <a:cubicBezTo>
                    <a:pt x="3" y="3"/>
                    <a:pt x="4" y="3"/>
                    <a:pt x="4" y="3"/>
                  </a:cubicBezTo>
                  <a:cubicBezTo>
                    <a:pt x="4" y="3"/>
                    <a:pt x="4" y="3"/>
                    <a:pt x="4" y="3"/>
                  </a:cubicBezTo>
                  <a:cubicBezTo>
                    <a:pt x="4" y="2"/>
                    <a:pt x="3" y="1"/>
                    <a:pt x="2" y="0"/>
                  </a:cubicBezTo>
                  <a:cubicBezTo>
                    <a:pt x="2" y="0"/>
                    <a:pt x="2"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79" name="Freeform 3264">
              <a:extLst>
                <a:ext uri="{FF2B5EF4-FFF2-40B4-BE49-F238E27FC236}">
                  <a16:creationId xmlns:a16="http://schemas.microsoft.com/office/drawing/2014/main" id="{4A96EC79-7C1D-DB18-33DC-A8F0D09F3388}"/>
                </a:ext>
              </a:extLst>
            </p:cNvPr>
            <p:cNvSpPr>
              <a:spLocks/>
            </p:cNvSpPr>
            <p:nvPr/>
          </p:nvSpPr>
          <p:spPr bwMode="auto">
            <a:xfrm>
              <a:off x="13529967" y="3222121"/>
              <a:ext cx="30347" cy="22070"/>
            </a:xfrm>
            <a:custGeom>
              <a:avLst/>
              <a:gdLst>
                <a:gd name="T0" fmla="*/ 2 w 5"/>
                <a:gd name="T1" fmla="*/ 0 h 3"/>
                <a:gd name="T2" fmla="*/ 0 w 5"/>
                <a:gd name="T3" fmla="*/ 1 h 3"/>
                <a:gd name="T4" fmla="*/ 1 w 5"/>
                <a:gd name="T5" fmla="*/ 3 h 3"/>
                <a:gd name="T6" fmla="*/ 2 w 5"/>
                <a:gd name="T7" fmla="*/ 3 h 3"/>
                <a:gd name="T8" fmla="*/ 2 w 5"/>
                <a:gd name="T9" fmla="*/ 3 h 3"/>
                <a:gd name="T10" fmla="*/ 2 w 5"/>
                <a:gd name="T11" fmla="*/ 3 h 3"/>
                <a:gd name="T12" fmla="*/ 2 w 5"/>
                <a:gd name="T13" fmla="*/ 3 h 3"/>
                <a:gd name="T14" fmla="*/ 2 w 5"/>
                <a:gd name="T15" fmla="*/ 3 h 3"/>
                <a:gd name="T16" fmla="*/ 3 w 5"/>
                <a:gd name="T17" fmla="*/ 3 h 3"/>
                <a:gd name="T18" fmla="*/ 4 w 5"/>
                <a:gd name="T19" fmla="*/ 3 h 3"/>
                <a:gd name="T20" fmla="*/ 4 w 5"/>
                <a:gd name="T21" fmla="*/ 2 h 3"/>
                <a:gd name="T22" fmla="*/ 3 w 5"/>
                <a:gd name="T23" fmla="*/ 0 h 3"/>
                <a:gd name="T24" fmla="*/ 2 w 5"/>
                <a:gd name="T25"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3">
                  <a:moveTo>
                    <a:pt x="2" y="0"/>
                  </a:moveTo>
                  <a:cubicBezTo>
                    <a:pt x="1" y="0"/>
                    <a:pt x="1" y="0"/>
                    <a:pt x="0" y="1"/>
                  </a:cubicBezTo>
                  <a:cubicBezTo>
                    <a:pt x="0" y="2"/>
                    <a:pt x="1" y="3"/>
                    <a:pt x="1" y="3"/>
                  </a:cubicBezTo>
                  <a:cubicBezTo>
                    <a:pt x="1" y="3"/>
                    <a:pt x="2" y="3"/>
                    <a:pt x="2" y="3"/>
                  </a:cubicBezTo>
                  <a:cubicBezTo>
                    <a:pt x="2" y="3"/>
                    <a:pt x="2" y="3"/>
                    <a:pt x="2" y="3"/>
                  </a:cubicBezTo>
                  <a:cubicBezTo>
                    <a:pt x="2" y="3"/>
                    <a:pt x="2" y="3"/>
                    <a:pt x="2" y="3"/>
                  </a:cubicBezTo>
                  <a:cubicBezTo>
                    <a:pt x="2" y="3"/>
                    <a:pt x="2" y="3"/>
                    <a:pt x="2" y="3"/>
                  </a:cubicBezTo>
                  <a:cubicBezTo>
                    <a:pt x="2" y="3"/>
                    <a:pt x="2" y="3"/>
                    <a:pt x="2" y="3"/>
                  </a:cubicBezTo>
                  <a:cubicBezTo>
                    <a:pt x="3" y="3"/>
                    <a:pt x="3" y="3"/>
                    <a:pt x="3" y="3"/>
                  </a:cubicBezTo>
                  <a:cubicBezTo>
                    <a:pt x="3" y="3"/>
                    <a:pt x="3" y="3"/>
                    <a:pt x="4" y="3"/>
                  </a:cubicBezTo>
                  <a:cubicBezTo>
                    <a:pt x="4" y="3"/>
                    <a:pt x="4" y="2"/>
                    <a:pt x="4" y="2"/>
                  </a:cubicBezTo>
                  <a:cubicBezTo>
                    <a:pt x="5" y="1"/>
                    <a:pt x="4" y="0"/>
                    <a:pt x="3" y="0"/>
                  </a:cubicBezTo>
                  <a:cubicBezTo>
                    <a:pt x="3" y="0"/>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80" name="Freeform 3265">
              <a:extLst>
                <a:ext uri="{FF2B5EF4-FFF2-40B4-BE49-F238E27FC236}">
                  <a16:creationId xmlns:a16="http://schemas.microsoft.com/office/drawing/2014/main" id="{B8CFAEF1-B477-86EB-5392-91116BC827F4}"/>
                </a:ext>
              </a:extLst>
            </p:cNvPr>
            <p:cNvSpPr>
              <a:spLocks/>
            </p:cNvSpPr>
            <p:nvPr/>
          </p:nvSpPr>
          <p:spPr bwMode="auto">
            <a:xfrm>
              <a:off x="13240292" y="3768365"/>
              <a:ext cx="27588" cy="24829"/>
            </a:xfrm>
            <a:custGeom>
              <a:avLst/>
              <a:gdLst>
                <a:gd name="T0" fmla="*/ 2 w 4"/>
                <a:gd name="T1" fmla="*/ 0 h 4"/>
                <a:gd name="T2" fmla="*/ 0 w 4"/>
                <a:gd name="T3" fmla="*/ 2 h 4"/>
                <a:gd name="T4" fmla="*/ 0 w 4"/>
                <a:gd name="T5" fmla="*/ 2 h 4"/>
                <a:gd name="T6" fmla="*/ 0 w 4"/>
                <a:gd name="T7" fmla="*/ 2 h 4"/>
                <a:gd name="T8" fmla="*/ 0 w 4"/>
                <a:gd name="T9" fmla="*/ 2 h 4"/>
                <a:gd name="T10" fmla="*/ 0 w 4"/>
                <a:gd name="T11" fmla="*/ 3 h 4"/>
                <a:gd name="T12" fmla="*/ 1 w 4"/>
                <a:gd name="T13" fmla="*/ 4 h 4"/>
                <a:gd name="T14" fmla="*/ 1 w 4"/>
                <a:gd name="T15" fmla="*/ 4 h 4"/>
                <a:gd name="T16" fmla="*/ 1 w 4"/>
                <a:gd name="T17" fmla="*/ 4 h 4"/>
                <a:gd name="T18" fmla="*/ 2 w 4"/>
                <a:gd name="T19" fmla="*/ 4 h 4"/>
                <a:gd name="T20" fmla="*/ 4 w 4"/>
                <a:gd name="T21" fmla="*/ 3 h 4"/>
                <a:gd name="T22" fmla="*/ 4 w 4"/>
                <a:gd name="T23" fmla="*/ 2 h 4"/>
                <a:gd name="T24" fmla="*/ 4 w 4"/>
                <a:gd name="T25" fmla="*/ 2 h 4"/>
                <a:gd name="T26" fmla="*/ 4 w 4"/>
                <a:gd name="T27" fmla="*/ 2 h 4"/>
                <a:gd name="T28" fmla="*/ 3 w 4"/>
                <a:gd name="T29" fmla="*/ 1 h 4"/>
                <a:gd name="T30" fmla="*/ 3 w 4"/>
                <a:gd name="T31" fmla="*/ 1 h 4"/>
                <a:gd name="T32" fmla="*/ 2 w 4"/>
                <a:gd name="T33" fmla="*/ 0 h 4"/>
                <a:gd name="T34" fmla="*/ 2 w 4"/>
                <a:gd name="T35" fmla="*/ 0 h 4"/>
                <a:gd name="T36" fmla="*/ 2 w 4"/>
                <a:gd name="T3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 h="4">
                  <a:moveTo>
                    <a:pt x="2" y="0"/>
                  </a:moveTo>
                  <a:cubicBezTo>
                    <a:pt x="1" y="0"/>
                    <a:pt x="0" y="1"/>
                    <a:pt x="0" y="2"/>
                  </a:cubicBezTo>
                  <a:cubicBezTo>
                    <a:pt x="0" y="2"/>
                    <a:pt x="0" y="2"/>
                    <a:pt x="0" y="2"/>
                  </a:cubicBezTo>
                  <a:cubicBezTo>
                    <a:pt x="0" y="2"/>
                    <a:pt x="0" y="2"/>
                    <a:pt x="0" y="2"/>
                  </a:cubicBezTo>
                  <a:cubicBezTo>
                    <a:pt x="0" y="2"/>
                    <a:pt x="0" y="2"/>
                    <a:pt x="0" y="2"/>
                  </a:cubicBezTo>
                  <a:cubicBezTo>
                    <a:pt x="0" y="3"/>
                    <a:pt x="0" y="3"/>
                    <a:pt x="0" y="3"/>
                  </a:cubicBezTo>
                  <a:cubicBezTo>
                    <a:pt x="0" y="3"/>
                    <a:pt x="0" y="4"/>
                    <a:pt x="1" y="4"/>
                  </a:cubicBezTo>
                  <a:cubicBezTo>
                    <a:pt x="1" y="4"/>
                    <a:pt x="1" y="4"/>
                    <a:pt x="1" y="4"/>
                  </a:cubicBezTo>
                  <a:cubicBezTo>
                    <a:pt x="1" y="4"/>
                    <a:pt x="1" y="4"/>
                    <a:pt x="1" y="4"/>
                  </a:cubicBezTo>
                  <a:cubicBezTo>
                    <a:pt x="1" y="4"/>
                    <a:pt x="2" y="4"/>
                    <a:pt x="2" y="4"/>
                  </a:cubicBezTo>
                  <a:cubicBezTo>
                    <a:pt x="3" y="4"/>
                    <a:pt x="3" y="4"/>
                    <a:pt x="4" y="3"/>
                  </a:cubicBezTo>
                  <a:cubicBezTo>
                    <a:pt x="4" y="2"/>
                    <a:pt x="4" y="2"/>
                    <a:pt x="4" y="2"/>
                  </a:cubicBezTo>
                  <a:cubicBezTo>
                    <a:pt x="4" y="2"/>
                    <a:pt x="4" y="2"/>
                    <a:pt x="4" y="2"/>
                  </a:cubicBezTo>
                  <a:cubicBezTo>
                    <a:pt x="4" y="2"/>
                    <a:pt x="4" y="2"/>
                    <a:pt x="4" y="2"/>
                  </a:cubicBezTo>
                  <a:cubicBezTo>
                    <a:pt x="3" y="1"/>
                    <a:pt x="3" y="1"/>
                    <a:pt x="3" y="1"/>
                  </a:cubicBezTo>
                  <a:cubicBezTo>
                    <a:pt x="3" y="1"/>
                    <a:pt x="3" y="1"/>
                    <a:pt x="3" y="1"/>
                  </a:cubicBezTo>
                  <a:cubicBezTo>
                    <a:pt x="3" y="1"/>
                    <a:pt x="3" y="0"/>
                    <a:pt x="2" y="0"/>
                  </a:cubicBezTo>
                  <a:cubicBezTo>
                    <a:pt x="2" y="0"/>
                    <a:pt x="2"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81" name="Freeform 3266">
              <a:extLst>
                <a:ext uri="{FF2B5EF4-FFF2-40B4-BE49-F238E27FC236}">
                  <a16:creationId xmlns:a16="http://schemas.microsoft.com/office/drawing/2014/main" id="{DF244118-4B8A-929A-B30E-563138BBBE8C}"/>
                </a:ext>
              </a:extLst>
            </p:cNvPr>
            <p:cNvSpPr>
              <a:spLocks/>
            </p:cNvSpPr>
            <p:nvPr/>
          </p:nvSpPr>
          <p:spPr bwMode="auto">
            <a:xfrm>
              <a:off x="12572660" y="3611113"/>
              <a:ext cx="24829" cy="24829"/>
            </a:xfrm>
            <a:custGeom>
              <a:avLst/>
              <a:gdLst>
                <a:gd name="T0" fmla="*/ 2 w 4"/>
                <a:gd name="T1" fmla="*/ 0 h 4"/>
                <a:gd name="T2" fmla="*/ 0 w 4"/>
                <a:gd name="T3" fmla="*/ 1 h 4"/>
                <a:gd name="T4" fmla="*/ 0 w 4"/>
                <a:gd name="T5" fmla="*/ 2 h 4"/>
                <a:gd name="T6" fmla="*/ 0 w 4"/>
                <a:gd name="T7" fmla="*/ 3 h 4"/>
                <a:gd name="T8" fmla="*/ 0 w 4"/>
                <a:gd name="T9" fmla="*/ 3 h 4"/>
                <a:gd name="T10" fmla="*/ 1 w 4"/>
                <a:gd name="T11" fmla="*/ 3 h 4"/>
                <a:gd name="T12" fmla="*/ 1 w 4"/>
                <a:gd name="T13" fmla="*/ 3 h 4"/>
                <a:gd name="T14" fmla="*/ 1 w 4"/>
                <a:gd name="T15" fmla="*/ 3 h 4"/>
                <a:gd name="T16" fmla="*/ 2 w 4"/>
                <a:gd name="T17" fmla="*/ 4 h 4"/>
                <a:gd name="T18" fmla="*/ 2 w 4"/>
                <a:gd name="T19" fmla="*/ 4 h 4"/>
                <a:gd name="T20" fmla="*/ 3 w 4"/>
                <a:gd name="T21" fmla="*/ 4 h 4"/>
                <a:gd name="T22" fmla="*/ 3 w 4"/>
                <a:gd name="T23" fmla="*/ 3 h 4"/>
                <a:gd name="T24" fmla="*/ 4 w 4"/>
                <a:gd name="T25" fmla="*/ 2 h 4"/>
                <a:gd name="T26" fmla="*/ 4 w 4"/>
                <a:gd name="T27" fmla="*/ 2 h 4"/>
                <a:gd name="T28" fmla="*/ 4 w 4"/>
                <a:gd name="T29" fmla="*/ 2 h 4"/>
                <a:gd name="T30" fmla="*/ 2 w 4"/>
                <a:gd name="T31" fmla="*/ 0 h 4"/>
                <a:gd name="T32" fmla="*/ 2 w 4"/>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4">
                  <a:moveTo>
                    <a:pt x="2" y="0"/>
                  </a:moveTo>
                  <a:cubicBezTo>
                    <a:pt x="1" y="0"/>
                    <a:pt x="0" y="0"/>
                    <a:pt x="0" y="1"/>
                  </a:cubicBezTo>
                  <a:cubicBezTo>
                    <a:pt x="0" y="2"/>
                    <a:pt x="0" y="2"/>
                    <a:pt x="0" y="2"/>
                  </a:cubicBezTo>
                  <a:cubicBezTo>
                    <a:pt x="0" y="2"/>
                    <a:pt x="0" y="2"/>
                    <a:pt x="0" y="3"/>
                  </a:cubicBezTo>
                  <a:cubicBezTo>
                    <a:pt x="0" y="3"/>
                    <a:pt x="0" y="3"/>
                    <a:pt x="0" y="3"/>
                  </a:cubicBezTo>
                  <a:cubicBezTo>
                    <a:pt x="0" y="3"/>
                    <a:pt x="0" y="3"/>
                    <a:pt x="1" y="3"/>
                  </a:cubicBezTo>
                  <a:cubicBezTo>
                    <a:pt x="1" y="3"/>
                    <a:pt x="1" y="3"/>
                    <a:pt x="1" y="3"/>
                  </a:cubicBezTo>
                  <a:cubicBezTo>
                    <a:pt x="1" y="3"/>
                    <a:pt x="1" y="3"/>
                    <a:pt x="1" y="3"/>
                  </a:cubicBezTo>
                  <a:cubicBezTo>
                    <a:pt x="1" y="3"/>
                    <a:pt x="1" y="4"/>
                    <a:pt x="2" y="4"/>
                  </a:cubicBezTo>
                  <a:cubicBezTo>
                    <a:pt x="2" y="4"/>
                    <a:pt x="2" y="4"/>
                    <a:pt x="2" y="4"/>
                  </a:cubicBezTo>
                  <a:cubicBezTo>
                    <a:pt x="2" y="4"/>
                    <a:pt x="3" y="4"/>
                    <a:pt x="3" y="4"/>
                  </a:cubicBezTo>
                  <a:cubicBezTo>
                    <a:pt x="3" y="4"/>
                    <a:pt x="3" y="3"/>
                    <a:pt x="3" y="3"/>
                  </a:cubicBezTo>
                  <a:cubicBezTo>
                    <a:pt x="3" y="3"/>
                    <a:pt x="4" y="3"/>
                    <a:pt x="4" y="2"/>
                  </a:cubicBezTo>
                  <a:cubicBezTo>
                    <a:pt x="4" y="2"/>
                    <a:pt x="4" y="2"/>
                    <a:pt x="4" y="2"/>
                  </a:cubicBezTo>
                  <a:cubicBezTo>
                    <a:pt x="4" y="2"/>
                    <a:pt x="4" y="2"/>
                    <a:pt x="4" y="2"/>
                  </a:cubicBezTo>
                  <a:cubicBezTo>
                    <a:pt x="4" y="1"/>
                    <a:pt x="3"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82" name="Freeform 3267">
              <a:extLst>
                <a:ext uri="{FF2B5EF4-FFF2-40B4-BE49-F238E27FC236}">
                  <a16:creationId xmlns:a16="http://schemas.microsoft.com/office/drawing/2014/main" id="{40B3E024-BE28-63D1-2438-1FF9E0BBBAED}"/>
                </a:ext>
              </a:extLst>
            </p:cNvPr>
            <p:cNvSpPr>
              <a:spLocks/>
            </p:cNvSpPr>
            <p:nvPr/>
          </p:nvSpPr>
          <p:spPr bwMode="auto">
            <a:xfrm>
              <a:off x="11496724" y="2882787"/>
              <a:ext cx="52417" cy="52417"/>
            </a:xfrm>
            <a:custGeom>
              <a:avLst/>
              <a:gdLst>
                <a:gd name="T0" fmla="*/ 4 w 8"/>
                <a:gd name="T1" fmla="*/ 0 h 8"/>
                <a:gd name="T2" fmla="*/ 2 w 8"/>
                <a:gd name="T3" fmla="*/ 1 h 8"/>
                <a:gd name="T4" fmla="*/ 1 w 8"/>
                <a:gd name="T5" fmla="*/ 3 h 8"/>
                <a:gd name="T6" fmla="*/ 1 w 8"/>
                <a:gd name="T7" fmla="*/ 3 h 8"/>
                <a:gd name="T8" fmla="*/ 1 w 8"/>
                <a:gd name="T9" fmla="*/ 5 h 8"/>
                <a:gd name="T10" fmla="*/ 1 w 8"/>
                <a:gd name="T11" fmla="*/ 5 h 8"/>
                <a:gd name="T12" fmla="*/ 1 w 8"/>
                <a:gd name="T13" fmla="*/ 6 h 8"/>
                <a:gd name="T14" fmla="*/ 3 w 8"/>
                <a:gd name="T15" fmla="*/ 7 h 8"/>
                <a:gd name="T16" fmla="*/ 3 w 8"/>
                <a:gd name="T17" fmla="*/ 7 h 8"/>
                <a:gd name="T18" fmla="*/ 4 w 8"/>
                <a:gd name="T19" fmla="*/ 8 h 8"/>
                <a:gd name="T20" fmla="*/ 6 w 8"/>
                <a:gd name="T21" fmla="*/ 7 h 8"/>
                <a:gd name="T22" fmla="*/ 7 w 8"/>
                <a:gd name="T23" fmla="*/ 6 h 8"/>
                <a:gd name="T24" fmla="*/ 7 w 8"/>
                <a:gd name="T25" fmla="*/ 5 h 8"/>
                <a:gd name="T26" fmla="*/ 7 w 8"/>
                <a:gd name="T27" fmla="*/ 3 h 8"/>
                <a:gd name="T28" fmla="*/ 7 w 8"/>
                <a:gd name="T29" fmla="*/ 3 h 8"/>
                <a:gd name="T30" fmla="*/ 7 w 8"/>
                <a:gd name="T31" fmla="*/ 2 h 8"/>
                <a:gd name="T32" fmla="*/ 4 w 8"/>
                <a:gd name="T33"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 h="8">
                  <a:moveTo>
                    <a:pt x="4" y="0"/>
                  </a:moveTo>
                  <a:cubicBezTo>
                    <a:pt x="3" y="0"/>
                    <a:pt x="3" y="1"/>
                    <a:pt x="2" y="1"/>
                  </a:cubicBezTo>
                  <a:cubicBezTo>
                    <a:pt x="1" y="2"/>
                    <a:pt x="1" y="2"/>
                    <a:pt x="1" y="3"/>
                  </a:cubicBezTo>
                  <a:cubicBezTo>
                    <a:pt x="1" y="3"/>
                    <a:pt x="1" y="3"/>
                    <a:pt x="1" y="3"/>
                  </a:cubicBezTo>
                  <a:cubicBezTo>
                    <a:pt x="1" y="4"/>
                    <a:pt x="0" y="4"/>
                    <a:pt x="1" y="5"/>
                  </a:cubicBezTo>
                  <a:cubicBezTo>
                    <a:pt x="1" y="5"/>
                    <a:pt x="1" y="5"/>
                    <a:pt x="1" y="5"/>
                  </a:cubicBezTo>
                  <a:cubicBezTo>
                    <a:pt x="1" y="5"/>
                    <a:pt x="1" y="6"/>
                    <a:pt x="1" y="6"/>
                  </a:cubicBezTo>
                  <a:cubicBezTo>
                    <a:pt x="2" y="7"/>
                    <a:pt x="2" y="7"/>
                    <a:pt x="3" y="7"/>
                  </a:cubicBezTo>
                  <a:cubicBezTo>
                    <a:pt x="3" y="7"/>
                    <a:pt x="3" y="7"/>
                    <a:pt x="3" y="7"/>
                  </a:cubicBezTo>
                  <a:cubicBezTo>
                    <a:pt x="3" y="7"/>
                    <a:pt x="4" y="8"/>
                    <a:pt x="4" y="8"/>
                  </a:cubicBezTo>
                  <a:cubicBezTo>
                    <a:pt x="5" y="8"/>
                    <a:pt x="5" y="7"/>
                    <a:pt x="6" y="7"/>
                  </a:cubicBezTo>
                  <a:cubicBezTo>
                    <a:pt x="6" y="7"/>
                    <a:pt x="7" y="6"/>
                    <a:pt x="7" y="6"/>
                  </a:cubicBezTo>
                  <a:cubicBezTo>
                    <a:pt x="7" y="6"/>
                    <a:pt x="7" y="6"/>
                    <a:pt x="7" y="5"/>
                  </a:cubicBezTo>
                  <a:cubicBezTo>
                    <a:pt x="8" y="5"/>
                    <a:pt x="8" y="4"/>
                    <a:pt x="7" y="3"/>
                  </a:cubicBezTo>
                  <a:cubicBezTo>
                    <a:pt x="7" y="3"/>
                    <a:pt x="7" y="3"/>
                    <a:pt x="7" y="3"/>
                  </a:cubicBezTo>
                  <a:cubicBezTo>
                    <a:pt x="7" y="3"/>
                    <a:pt x="7" y="2"/>
                    <a:pt x="7" y="2"/>
                  </a:cubicBezTo>
                  <a:cubicBezTo>
                    <a:pt x="6" y="1"/>
                    <a:pt x="5"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83" name="Freeform 3268">
              <a:extLst>
                <a:ext uri="{FF2B5EF4-FFF2-40B4-BE49-F238E27FC236}">
                  <a16:creationId xmlns:a16="http://schemas.microsoft.com/office/drawing/2014/main" id="{FEBD189C-874F-4FA1-6F98-48795552F1C4}"/>
                </a:ext>
              </a:extLst>
            </p:cNvPr>
            <p:cNvSpPr>
              <a:spLocks/>
            </p:cNvSpPr>
            <p:nvPr/>
          </p:nvSpPr>
          <p:spPr bwMode="auto">
            <a:xfrm>
              <a:off x="10823575" y="2645529"/>
              <a:ext cx="52417" cy="46900"/>
            </a:xfrm>
            <a:custGeom>
              <a:avLst/>
              <a:gdLst>
                <a:gd name="T0" fmla="*/ 4 w 8"/>
                <a:gd name="T1" fmla="*/ 0 h 7"/>
                <a:gd name="T2" fmla="*/ 2 w 8"/>
                <a:gd name="T3" fmla="*/ 1 h 7"/>
                <a:gd name="T4" fmla="*/ 2 w 8"/>
                <a:gd name="T5" fmla="*/ 1 h 7"/>
                <a:gd name="T6" fmla="*/ 2 w 8"/>
                <a:gd name="T7" fmla="*/ 1 h 7"/>
                <a:gd name="T8" fmla="*/ 1 w 8"/>
                <a:gd name="T9" fmla="*/ 5 h 7"/>
                <a:gd name="T10" fmla="*/ 4 w 8"/>
                <a:gd name="T11" fmla="*/ 7 h 7"/>
                <a:gd name="T12" fmla="*/ 4 w 8"/>
                <a:gd name="T13" fmla="*/ 7 h 7"/>
                <a:gd name="T14" fmla="*/ 4 w 8"/>
                <a:gd name="T15" fmla="*/ 7 h 7"/>
                <a:gd name="T16" fmla="*/ 6 w 8"/>
                <a:gd name="T17" fmla="*/ 6 h 7"/>
                <a:gd name="T18" fmla="*/ 7 w 8"/>
                <a:gd name="T19" fmla="*/ 6 h 7"/>
                <a:gd name="T20" fmla="*/ 7 w 8"/>
                <a:gd name="T21" fmla="*/ 5 h 7"/>
                <a:gd name="T22" fmla="*/ 7 w 8"/>
                <a:gd name="T23" fmla="*/ 5 h 7"/>
                <a:gd name="T24" fmla="*/ 8 w 8"/>
                <a:gd name="T25" fmla="*/ 4 h 7"/>
                <a:gd name="T26" fmla="*/ 7 w 8"/>
                <a:gd name="T27" fmla="*/ 1 h 7"/>
                <a:gd name="T28" fmla="*/ 6 w 8"/>
                <a:gd name="T29" fmla="*/ 0 h 7"/>
                <a:gd name="T30" fmla="*/ 5 w 8"/>
                <a:gd name="T31" fmla="*/ 0 h 7"/>
                <a:gd name="T32" fmla="*/ 4 w 8"/>
                <a:gd name="T33"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 h="7">
                  <a:moveTo>
                    <a:pt x="4" y="0"/>
                  </a:moveTo>
                  <a:cubicBezTo>
                    <a:pt x="3" y="0"/>
                    <a:pt x="3" y="0"/>
                    <a:pt x="2" y="1"/>
                  </a:cubicBezTo>
                  <a:cubicBezTo>
                    <a:pt x="2" y="1"/>
                    <a:pt x="2" y="1"/>
                    <a:pt x="2" y="1"/>
                  </a:cubicBezTo>
                  <a:cubicBezTo>
                    <a:pt x="2" y="1"/>
                    <a:pt x="2" y="1"/>
                    <a:pt x="2" y="1"/>
                  </a:cubicBezTo>
                  <a:cubicBezTo>
                    <a:pt x="0" y="2"/>
                    <a:pt x="0" y="4"/>
                    <a:pt x="1" y="5"/>
                  </a:cubicBezTo>
                  <a:cubicBezTo>
                    <a:pt x="2" y="6"/>
                    <a:pt x="3" y="7"/>
                    <a:pt x="4" y="7"/>
                  </a:cubicBezTo>
                  <a:cubicBezTo>
                    <a:pt x="4" y="7"/>
                    <a:pt x="4" y="7"/>
                    <a:pt x="4" y="7"/>
                  </a:cubicBezTo>
                  <a:cubicBezTo>
                    <a:pt x="4" y="7"/>
                    <a:pt x="4" y="7"/>
                    <a:pt x="4" y="7"/>
                  </a:cubicBezTo>
                  <a:cubicBezTo>
                    <a:pt x="5" y="7"/>
                    <a:pt x="6" y="7"/>
                    <a:pt x="6" y="6"/>
                  </a:cubicBezTo>
                  <a:cubicBezTo>
                    <a:pt x="6" y="6"/>
                    <a:pt x="7" y="6"/>
                    <a:pt x="7" y="6"/>
                  </a:cubicBezTo>
                  <a:cubicBezTo>
                    <a:pt x="7" y="5"/>
                    <a:pt x="7" y="5"/>
                    <a:pt x="7" y="5"/>
                  </a:cubicBezTo>
                  <a:cubicBezTo>
                    <a:pt x="7" y="5"/>
                    <a:pt x="7" y="5"/>
                    <a:pt x="7" y="5"/>
                  </a:cubicBezTo>
                  <a:cubicBezTo>
                    <a:pt x="7" y="5"/>
                    <a:pt x="7" y="5"/>
                    <a:pt x="8" y="4"/>
                  </a:cubicBezTo>
                  <a:cubicBezTo>
                    <a:pt x="8" y="3"/>
                    <a:pt x="8" y="2"/>
                    <a:pt x="7" y="1"/>
                  </a:cubicBezTo>
                  <a:cubicBezTo>
                    <a:pt x="7" y="1"/>
                    <a:pt x="6" y="0"/>
                    <a:pt x="6" y="0"/>
                  </a:cubicBezTo>
                  <a:cubicBezTo>
                    <a:pt x="5" y="0"/>
                    <a:pt x="5" y="0"/>
                    <a:pt x="5" y="0"/>
                  </a:cubicBezTo>
                  <a:cubicBezTo>
                    <a:pt x="5" y="0"/>
                    <a:pt x="4"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84" name="Freeform 3269">
              <a:extLst>
                <a:ext uri="{FF2B5EF4-FFF2-40B4-BE49-F238E27FC236}">
                  <a16:creationId xmlns:a16="http://schemas.microsoft.com/office/drawing/2014/main" id="{5115C229-241B-3EFE-1280-2D9EEE59D80F}"/>
                </a:ext>
              </a:extLst>
            </p:cNvPr>
            <p:cNvSpPr>
              <a:spLocks/>
            </p:cNvSpPr>
            <p:nvPr/>
          </p:nvSpPr>
          <p:spPr bwMode="auto">
            <a:xfrm>
              <a:off x="11400166" y="3191774"/>
              <a:ext cx="38623" cy="38623"/>
            </a:xfrm>
            <a:custGeom>
              <a:avLst/>
              <a:gdLst>
                <a:gd name="T0" fmla="*/ 3 w 6"/>
                <a:gd name="T1" fmla="*/ 0 h 6"/>
                <a:gd name="T2" fmla="*/ 2 w 6"/>
                <a:gd name="T3" fmla="*/ 1 h 6"/>
                <a:gd name="T4" fmla="*/ 1 w 6"/>
                <a:gd name="T5" fmla="*/ 5 h 6"/>
                <a:gd name="T6" fmla="*/ 3 w 6"/>
                <a:gd name="T7" fmla="*/ 6 h 6"/>
                <a:gd name="T8" fmla="*/ 5 w 6"/>
                <a:gd name="T9" fmla="*/ 5 h 6"/>
                <a:gd name="T10" fmla="*/ 6 w 6"/>
                <a:gd name="T11" fmla="*/ 4 h 6"/>
                <a:gd name="T12" fmla="*/ 6 w 6"/>
                <a:gd name="T13" fmla="*/ 4 h 6"/>
                <a:gd name="T14" fmla="*/ 6 w 6"/>
                <a:gd name="T15" fmla="*/ 1 h 6"/>
                <a:gd name="T16" fmla="*/ 6 w 6"/>
                <a:gd name="T17" fmla="*/ 1 h 6"/>
                <a:gd name="T18" fmla="*/ 5 w 6"/>
                <a:gd name="T19" fmla="*/ 1 h 6"/>
                <a:gd name="T20" fmla="*/ 5 w 6"/>
                <a:gd name="T21" fmla="*/ 0 h 6"/>
                <a:gd name="T22" fmla="*/ 4 w 6"/>
                <a:gd name="T23" fmla="*/ 0 h 6"/>
                <a:gd name="T24" fmla="*/ 3 w 6"/>
                <a:gd name="T2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6">
                  <a:moveTo>
                    <a:pt x="3" y="0"/>
                  </a:moveTo>
                  <a:cubicBezTo>
                    <a:pt x="3" y="0"/>
                    <a:pt x="2" y="0"/>
                    <a:pt x="2" y="1"/>
                  </a:cubicBezTo>
                  <a:cubicBezTo>
                    <a:pt x="1" y="2"/>
                    <a:pt x="0" y="3"/>
                    <a:pt x="1" y="5"/>
                  </a:cubicBezTo>
                  <a:cubicBezTo>
                    <a:pt x="2" y="5"/>
                    <a:pt x="3" y="6"/>
                    <a:pt x="3" y="6"/>
                  </a:cubicBezTo>
                  <a:cubicBezTo>
                    <a:pt x="4" y="6"/>
                    <a:pt x="5" y="6"/>
                    <a:pt x="5" y="5"/>
                  </a:cubicBezTo>
                  <a:cubicBezTo>
                    <a:pt x="5" y="5"/>
                    <a:pt x="6" y="5"/>
                    <a:pt x="6" y="4"/>
                  </a:cubicBezTo>
                  <a:cubicBezTo>
                    <a:pt x="6" y="4"/>
                    <a:pt x="6" y="4"/>
                    <a:pt x="6" y="4"/>
                  </a:cubicBezTo>
                  <a:cubicBezTo>
                    <a:pt x="6" y="3"/>
                    <a:pt x="6" y="2"/>
                    <a:pt x="6" y="1"/>
                  </a:cubicBezTo>
                  <a:cubicBezTo>
                    <a:pt x="6" y="1"/>
                    <a:pt x="6" y="1"/>
                    <a:pt x="6" y="1"/>
                  </a:cubicBezTo>
                  <a:cubicBezTo>
                    <a:pt x="6" y="1"/>
                    <a:pt x="5" y="1"/>
                    <a:pt x="5" y="1"/>
                  </a:cubicBezTo>
                  <a:cubicBezTo>
                    <a:pt x="5" y="1"/>
                    <a:pt x="5" y="1"/>
                    <a:pt x="5" y="0"/>
                  </a:cubicBezTo>
                  <a:cubicBezTo>
                    <a:pt x="4" y="0"/>
                    <a:pt x="4" y="0"/>
                    <a:pt x="4" y="0"/>
                  </a:cubicBezTo>
                  <a:cubicBezTo>
                    <a:pt x="4" y="0"/>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85" name="Freeform 3270">
              <a:extLst>
                <a:ext uri="{FF2B5EF4-FFF2-40B4-BE49-F238E27FC236}">
                  <a16:creationId xmlns:a16="http://schemas.microsoft.com/office/drawing/2014/main" id="{AABAF644-7DA1-35B1-7765-44418811EAF0}"/>
                </a:ext>
              </a:extLst>
            </p:cNvPr>
            <p:cNvSpPr>
              <a:spLocks/>
            </p:cNvSpPr>
            <p:nvPr/>
          </p:nvSpPr>
          <p:spPr bwMode="auto">
            <a:xfrm>
              <a:off x="10834610" y="3131080"/>
              <a:ext cx="41382" cy="38623"/>
            </a:xfrm>
            <a:custGeom>
              <a:avLst/>
              <a:gdLst>
                <a:gd name="T0" fmla="*/ 3 w 6"/>
                <a:gd name="T1" fmla="*/ 0 h 6"/>
                <a:gd name="T2" fmla="*/ 2 w 6"/>
                <a:gd name="T3" fmla="*/ 0 h 6"/>
                <a:gd name="T4" fmla="*/ 1 w 6"/>
                <a:gd name="T5" fmla="*/ 1 h 6"/>
                <a:gd name="T6" fmla="*/ 0 w 6"/>
                <a:gd name="T7" fmla="*/ 5 h 6"/>
                <a:gd name="T8" fmla="*/ 3 w 6"/>
                <a:gd name="T9" fmla="*/ 6 h 6"/>
                <a:gd name="T10" fmla="*/ 4 w 6"/>
                <a:gd name="T11" fmla="*/ 5 h 6"/>
                <a:gd name="T12" fmla="*/ 5 w 6"/>
                <a:gd name="T13" fmla="*/ 2 h 6"/>
                <a:gd name="T14" fmla="*/ 5 w 6"/>
                <a:gd name="T15" fmla="*/ 2 h 6"/>
                <a:gd name="T16" fmla="*/ 5 w 6"/>
                <a:gd name="T17" fmla="*/ 2 h 6"/>
                <a:gd name="T18" fmla="*/ 3 w 6"/>
                <a:gd name="T19" fmla="*/ 0 h 6"/>
                <a:gd name="T20" fmla="*/ 3 w 6"/>
                <a:gd name="T2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6">
                  <a:moveTo>
                    <a:pt x="3" y="0"/>
                  </a:moveTo>
                  <a:cubicBezTo>
                    <a:pt x="3" y="0"/>
                    <a:pt x="2" y="0"/>
                    <a:pt x="2" y="0"/>
                  </a:cubicBezTo>
                  <a:cubicBezTo>
                    <a:pt x="2" y="0"/>
                    <a:pt x="1" y="1"/>
                    <a:pt x="1" y="1"/>
                  </a:cubicBezTo>
                  <a:cubicBezTo>
                    <a:pt x="0" y="2"/>
                    <a:pt x="0" y="3"/>
                    <a:pt x="0" y="5"/>
                  </a:cubicBezTo>
                  <a:cubicBezTo>
                    <a:pt x="1" y="5"/>
                    <a:pt x="2" y="6"/>
                    <a:pt x="3" y="6"/>
                  </a:cubicBezTo>
                  <a:cubicBezTo>
                    <a:pt x="3" y="6"/>
                    <a:pt x="4" y="6"/>
                    <a:pt x="4" y="5"/>
                  </a:cubicBezTo>
                  <a:cubicBezTo>
                    <a:pt x="5" y="5"/>
                    <a:pt x="6" y="3"/>
                    <a:pt x="5" y="2"/>
                  </a:cubicBezTo>
                  <a:cubicBezTo>
                    <a:pt x="5" y="2"/>
                    <a:pt x="5" y="2"/>
                    <a:pt x="5" y="2"/>
                  </a:cubicBezTo>
                  <a:cubicBezTo>
                    <a:pt x="5" y="2"/>
                    <a:pt x="5" y="2"/>
                    <a:pt x="5" y="2"/>
                  </a:cubicBezTo>
                  <a:cubicBezTo>
                    <a:pt x="4" y="1"/>
                    <a:pt x="4" y="0"/>
                    <a:pt x="3" y="0"/>
                  </a:cubicBezTo>
                  <a:cubicBezTo>
                    <a:pt x="3"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86" name="Freeform 3271">
              <a:extLst>
                <a:ext uri="{FF2B5EF4-FFF2-40B4-BE49-F238E27FC236}">
                  <a16:creationId xmlns:a16="http://schemas.microsoft.com/office/drawing/2014/main" id="{FA2F5441-697E-FFCE-881F-AF133A7166A2}"/>
                </a:ext>
              </a:extLst>
            </p:cNvPr>
            <p:cNvSpPr>
              <a:spLocks/>
            </p:cNvSpPr>
            <p:nvPr/>
          </p:nvSpPr>
          <p:spPr bwMode="auto">
            <a:xfrm>
              <a:off x="12048486" y="3249709"/>
              <a:ext cx="38623" cy="38623"/>
            </a:xfrm>
            <a:custGeom>
              <a:avLst/>
              <a:gdLst>
                <a:gd name="T0" fmla="*/ 3 w 6"/>
                <a:gd name="T1" fmla="*/ 0 h 6"/>
                <a:gd name="T2" fmla="*/ 2 w 6"/>
                <a:gd name="T3" fmla="*/ 1 h 6"/>
                <a:gd name="T4" fmla="*/ 1 w 6"/>
                <a:gd name="T5" fmla="*/ 2 h 6"/>
                <a:gd name="T6" fmla="*/ 1 w 6"/>
                <a:gd name="T7" fmla="*/ 2 h 6"/>
                <a:gd name="T8" fmla="*/ 0 w 6"/>
                <a:gd name="T9" fmla="*/ 3 h 6"/>
                <a:gd name="T10" fmla="*/ 1 w 6"/>
                <a:gd name="T11" fmla="*/ 4 h 6"/>
                <a:gd name="T12" fmla="*/ 1 w 6"/>
                <a:gd name="T13" fmla="*/ 4 h 6"/>
                <a:gd name="T14" fmla="*/ 1 w 6"/>
                <a:gd name="T15" fmla="*/ 5 h 6"/>
                <a:gd name="T16" fmla="*/ 1 w 6"/>
                <a:gd name="T17" fmla="*/ 5 h 6"/>
                <a:gd name="T18" fmla="*/ 2 w 6"/>
                <a:gd name="T19" fmla="*/ 6 h 6"/>
                <a:gd name="T20" fmla="*/ 3 w 6"/>
                <a:gd name="T21" fmla="*/ 6 h 6"/>
                <a:gd name="T22" fmla="*/ 3 w 6"/>
                <a:gd name="T23" fmla="*/ 6 h 6"/>
                <a:gd name="T24" fmla="*/ 5 w 6"/>
                <a:gd name="T25" fmla="*/ 5 h 6"/>
                <a:gd name="T26" fmla="*/ 5 w 6"/>
                <a:gd name="T27" fmla="*/ 1 h 6"/>
                <a:gd name="T28" fmla="*/ 3 w 6"/>
                <a:gd name="T2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6">
                  <a:moveTo>
                    <a:pt x="3" y="0"/>
                  </a:moveTo>
                  <a:cubicBezTo>
                    <a:pt x="3" y="0"/>
                    <a:pt x="2" y="0"/>
                    <a:pt x="2" y="1"/>
                  </a:cubicBezTo>
                  <a:cubicBezTo>
                    <a:pt x="1" y="1"/>
                    <a:pt x="1" y="1"/>
                    <a:pt x="1" y="2"/>
                  </a:cubicBezTo>
                  <a:cubicBezTo>
                    <a:pt x="1" y="2"/>
                    <a:pt x="1" y="2"/>
                    <a:pt x="1" y="2"/>
                  </a:cubicBezTo>
                  <a:cubicBezTo>
                    <a:pt x="0" y="3"/>
                    <a:pt x="0" y="3"/>
                    <a:pt x="0" y="3"/>
                  </a:cubicBezTo>
                  <a:cubicBezTo>
                    <a:pt x="0" y="4"/>
                    <a:pt x="1" y="4"/>
                    <a:pt x="1" y="4"/>
                  </a:cubicBezTo>
                  <a:cubicBezTo>
                    <a:pt x="1" y="4"/>
                    <a:pt x="1" y="4"/>
                    <a:pt x="1" y="4"/>
                  </a:cubicBezTo>
                  <a:cubicBezTo>
                    <a:pt x="1" y="4"/>
                    <a:pt x="1" y="4"/>
                    <a:pt x="1" y="5"/>
                  </a:cubicBezTo>
                  <a:cubicBezTo>
                    <a:pt x="1" y="5"/>
                    <a:pt x="1" y="5"/>
                    <a:pt x="1" y="5"/>
                  </a:cubicBezTo>
                  <a:cubicBezTo>
                    <a:pt x="1" y="5"/>
                    <a:pt x="2" y="5"/>
                    <a:pt x="2" y="6"/>
                  </a:cubicBezTo>
                  <a:cubicBezTo>
                    <a:pt x="2" y="6"/>
                    <a:pt x="3" y="6"/>
                    <a:pt x="3" y="6"/>
                  </a:cubicBezTo>
                  <a:cubicBezTo>
                    <a:pt x="3" y="6"/>
                    <a:pt x="3" y="6"/>
                    <a:pt x="3" y="6"/>
                  </a:cubicBezTo>
                  <a:cubicBezTo>
                    <a:pt x="4" y="6"/>
                    <a:pt x="4" y="6"/>
                    <a:pt x="5" y="5"/>
                  </a:cubicBezTo>
                  <a:cubicBezTo>
                    <a:pt x="6" y="4"/>
                    <a:pt x="6" y="3"/>
                    <a:pt x="5" y="1"/>
                  </a:cubicBezTo>
                  <a:cubicBezTo>
                    <a:pt x="5" y="1"/>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87" name="Freeform 3272">
              <a:extLst>
                <a:ext uri="{FF2B5EF4-FFF2-40B4-BE49-F238E27FC236}">
                  <a16:creationId xmlns:a16="http://schemas.microsoft.com/office/drawing/2014/main" id="{A235A1A1-3A11-1ECB-E2D9-AB25A766DDE8}"/>
                </a:ext>
              </a:extLst>
            </p:cNvPr>
            <p:cNvSpPr>
              <a:spLocks/>
            </p:cNvSpPr>
            <p:nvPr/>
          </p:nvSpPr>
          <p:spPr bwMode="auto">
            <a:xfrm>
              <a:off x="11819505" y="3059351"/>
              <a:ext cx="38623" cy="33106"/>
            </a:xfrm>
            <a:custGeom>
              <a:avLst/>
              <a:gdLst>
                <a:gd name="T0" fmla="*/ 3 w 6"/>
                <a:gd name="T1" fmla="*/ 0 h 5"/>
                <a:gd name="T2" fmla="*/ 2 w 6"/>
                <a:gd name="T3" fmla="*/ 0 h 5"/>
                <a:gd name="T4" fmla="*/ 1 w 6"/>
                <a:gd name="T5" fmla="*/ 1 h 5"/>
                <a:gd name="T6" fmla="*/ 1 w 6"/>
                <a:gd name="T7" fmla="*/ 1 h 5"/>
                <a:gd name="T8" fmla="*/ 1 w 6"/>
                <a:gd name="T9" fmla="*/ 4 h 5"/>
                <a:gd name="T10" fmla="*/ 3 w 6"/>
                <a:gd name="T11" fmla="*/ 5 h 5"/>
                <a:gd name="T12" fmla="*/ 3 w 6"/>
                <a:gd name="T13" fmla="*/ 5 h 5"/>
                <a:gd name="T14" fmla="*/ 4 w 6"/>
                <a:gd name="T15" fmla="*/ 5 h 5"/>
                <a:gd name="T16" fmla="*/ 5 w 6"/>
                <a:gd name="T17" fmla="*/ 5 h 5"/>
                <a:gd name="T18" fmla="*/ 5 w 6"/>
                <a:gd name="T19" fmla="*/ 1 h 5"/>
                <a:gd name="T20" fmla="*/ 4 w 6"/>
                <a:gd name="T21" fmla="*/ 0 h 5"/>
                <a:gd name="T22" fmla="*/ 3 w 6"/>
                <a:gd name="T23" fmla="*/ 0 h 5"/>
                <a:gd name="T24" fmla="*/ 3 w 6"/>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5">
                  <a:moveTo>
                    <a:pt x="3" y="0"/>
                  </a:moveTo>
                  <a:cubicBezTo>
                    <a:pt x="3" y="0"/>
                    <a:pt x="2" y="0"/>
                    <a:pt x="2" y="0"/>
                  </a:cubicBezTo>
                  <a:cubicBezTo>
                    <a:pt x="1" y="0"/>
                    <a:pt x="1" y="0"/>
                    <a:pt x="1" y="1"/>
                  </a:cubicBezTo>
                  <a:cubicBezTo>
                    <a:pt x="1" y="1"/>
                    <a:pt x="1" y="1"/>
                    <a:pt x="1" y="1"/>
                  </a:cubicBezTo>
                  <a:cubicBezTo>
                    <a:pt x="0" y="2"/>
                    <a:pt x="0" y="3"/>
                    <a:pt x="1" y="4"/>
                  </a:cubicBezTo>
                  <a:cubicBezTo>
                    <a:pt x="1" y="5"/>
                    <a:pt x="2" y="5"/>
                    <a:pt x="3" y="5"/>
                  </a:cubicBezTo>
                  <a:cubicBezTo>
                    <a:pt x="3" y="5"/>
                    <a:pt x="3" y="5"/>
                    <a:pt x="3" y="5"/>
                  </a:cubicBezTo>
                  <a:cubicBezTo>
                    <a:pt x="3" y="5"/>
                    <a:pt x="3" y="5"/>
                    <a:pt x="4" y="5"/>
                  </a:cubicBezTo>
                  <a:cubicBezTo>
                    <a:pt x="4" y="5"/>
                    <a:pt x="4" y="5"/>
                    <a:pt x="5" y="5"/>
                  </a:cubicBezTo>
                  <a:cubicBezTo>
                    <a:pt x="6" y="4"/>
                    <a:pt x="6" y="2"/>
                    <a:pt x="5" y="1"/>
                  </a:cubicBezTo>
                  <a:cubicBezTo>
                    <a:pt x="5" y="0"/>
                    <a:pt x="4" y="0"/>
                    <a:pt x="4" y="0"/>
                  </a:cubicBezTo>
                  <a:cubicBezTo>
                    <a:pt x="4" y="0"/>
                    <a:pt x="4" y="0"/>
                    <a:pt x="3" y="0"/>
                  </a:cubicBezTo>
                  <a:cubicBezTo>
                    <a:pt x="3"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88" name="Freeform 3273">
              <a:extLst>
                <a:ext uri="{FF2B5EF4-FFF2-40B4-BE49-F238E27FC236}">
                  <a16:creationId xmlns:a16="http://schemas.microsoft.com/office/drawing/2014/main" id="{43019C36-3526-8788-BE9C-FF8A5FB60E19}"/>
                </a:ext>
              </a:extLst>
            </p:cNvPr>
            <p:cNvSpPr>
              <a:spLocks/>
            </p:cNvSpPr>
            <p:nvPr/>
          </p:nvSpPr>
          <p:spPr bwMode="auto">
            <a:xfrm>
              <a:off x="10487000" y="2248261"/>
              <a:ext cx="41382" cy="30347"/>
            </a:xfrm>
            <a:custGeom>
              <a:avLst/>
              <a:gdLst>
                <a:gd name="T0" fmla="*/ 3 w 6"/>
                <a:gd name="T1" fmla="*/ 0 h 5"/>
                <a:gd name="T2" fmla="*/ 2 w 6"/>
                <a:gd name="T3" fmla="*/ 0 h 5"/>
                <a:gd name="T4" fmla="*/ 1 w 6"/>
                <a:gd name="T5" fmla="*/ 4 h 5"/>
                <a:gd name="T6" fmla="*/ 1 w 6"/>
                <a:gd name="T7" fmla="*/ 4 h 5"/>
                <a:gd name="T8" fmla="*/ 1 w 6"/>
                <a:gd name="T9" fmla="*/ 4 h 5"/>
                <a:gd name="T10" fmla="*/ 2 w 6"/>
                <a:gd name="T11" fmla="*/ 5 h 5"/>
                <a:gd name="T12" fmla="*/ 2 w 6"/>
                <a:gd name="T13" fmla="*/ 5 h 5"/>
                <a:gd name="T14" fmla="*/ 3 w 6"/>
                <a:gd name="T15" fmla="*/ 5 h 5"/>
                <a:gd name="T16" fmla="*/ 5 w 6"/>
                <a:gd name="T17" fmla="*/ 5 h 5"/>
                <a:gd name="T18" fmla="*/ 5 w 6"/>
                <a:gd name="T19" fmla="*/ 5 h 5"/>
                <a:gd name="T20" fmla="*/ 5 w 6"/>
                <a:gd name="T21" fmla="*/ 5 h 5"/>
                <a:gd name="T22" fmla="*/ 6 w 6"/>
                <a:gd name="T23" fmla="*/ 4 h 5"/>
                <a:gd name="T24" fmla="*/ 6 w 6"/>
                <a:gd name="T25" fmla="*/ 3 h 5"/>
                <a:gd name="T26" fmla="*/ 5 w 6"/>
                <a:gd name="T27" fmla="*/ 1 h 5"/>
                <a:gd name="T28" fmla="*/ 3 w 6"/>
                <a:gd name="T2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5">
                  <a:moveTo>
                    <a:pt x="3" y="0"/>
                  </a:moveTo>
                  <a:cubicBezTo>
                    <a:pt x="3" y="0"/>
                    <a:pt x="2" y="0"/>
                    <a:pt x="2" y="0"/>
                  </a:cubicBezTo>
                  <a:cubicBezTo>
                    <a:pt x="0" y="1"/>
                    <a:pt x="0" y="3"/>
                    <a:pt x="1" y="4"/>
                  </a:cubicBezTo>
                  <a:cubicBezTo>
                    <a:pt x="1" y="4"/>
                    <a:pt x="1" y="4"/>
                    <a:pt x="1" y="4"/>
                  </a:cubicBezTo>
                  <a:cubicBezTo>
                    <a:pt x="1" y="4"/>
                    <a:pt x="1" y="4"/>
                    <a:pt x="1" y="4"/>
                  </a:cubicBezTo>
                  <a:cubicBezTo>
                    <a:pt x="1" y="5"/>
                    <a:pt x="1" y="5"/>
                    <a:pt x="2" y="5"/>
                  </a:cubicBezTo>
                  <a:cubicBezTo>
                    <a:pt x="2" y="5"/>
                    <a:pt x="2" y="5"/>
                    <a:pt x="2" y="5"/>
                  </a:cubicBezTo>
                  <a:cubicBezTo>
                    <a:pt x="2" y="5"/>
                    <a:pt x="3" y="5"/>
                    <a:pt x="3" y="5"/>
                  </a:cubicBezTo>
                  <a:cubicBezTo>
                    <a:pt x="4" y="5"/>
                    <a:pt x="4" y="5"/>
                    <a:pt x="5" y="5"/>
                  </a:cubicBezTo>
                  <a:cubicBezTo>
                    <a:pt x="5" y="5"/>
                    <a:pt x="5" y="5"/>
                    <a:pt x="5" y="5"/>
                  </a:cubicBezTo>
                  <a:cubicBezTo>
                    <a:pt x="5" y="5"/>
                    <a:pt x="5" y="5"/>
                    <a:pt x="5" y="5"/>
                  </a:cubicBezTo>
                  <a:cubicBezTo>
                    <a:pt x="5" y="4"/>
                    <a:pt x="6" y="4"/>
                    <a:pt x="6" y="4"/>
                  </a:cubicBezTo>
                  <a:cubicBezTo>
                    <a:pt x="6" y="4"/>
                    <a:pt x="6" y="3"/>
                    <a:pt x="6" y="3"/>
                  </a:cubicBezTo>
                  <a:cubicBezTo>
                    <a:pt x="6" y="3"/>
                    <a:pt x="6" y="2"/>
                    <a:pt x="5" y="1"/>
                  </a:cubicBezTo>
                  <a:cubicBezTo>
                    <a:pt x="5" y="0"/>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89" name="Freeform 3274">
              <a:extLst>
                <a:ext uri="{FF2B5EF4-FFF2-40B4-BE49-F238E27FC236}">
                  <a16:creationId xmlns:a16="http://schemas.microsoft.com/office/drawing/2014/main" id="{63410AE0-0E8D-C554-8F87-4FE97D7722A9}"/>
                </a:ext>
              </a:extLst>
            </p:cNvPr>
            <p:cNvSpPr>
              <a:spLocks/>
            </p:cNvSpPr>
            <p:nvPr/>
          </p:nvSpPr>
          <p:spPr bwMode="auto">
            <a:xfrm>
              <a:off x="10067661" y="2444136"/>
              <a:ext cx="41382" cy="33106"/>
            </a:xfrm>
            <a:custGeom>
              <a:avLst/>
              <a:gdLst>
                <a:gd name="T0" fmla="*/ 3 w 6"/>
                <a:gd name="T1" fmla="*/ 0 h 5"/>
                <a:gd name="T2" fmla="*/ 1 w 6"/>
                <a:gd name="T3" fmla="*/ 0 h 5"/>
                <a:gd name="T4" fmla="*/ 0 w 6"/>
                <a:gd name="T5" fmla="*/ 3 h 5"/>
                <a:gd name="T6" fmla="*/ 0 w 6"/>
                <a:gd name="T7" fmla="*/ 3 h 5"/>
                <a:gd name="T8" fmla="*/ 1 w 6"/>
                <a:gd name="T9" fmla="*/ 4 h 5"/>
                <a:gd name="T10" fmla="*/ 1 w 6"/>
                <a:gd name="T11" fmla="*/ 4 h 5"/>
                <a:gd name="T12" fmla="*/ 1 w 6"/>
                <a:gd name="T13" fmla="*/ 5 h 5"/>
                <a:gd name="T14" fmla="*/ 3 w 6"/>
                <a:gd name="T15" fmla="*/ 5 h 5"/>
                <a:gd name="T16" fmla="*/ 3 w 6"/>
                <a:gd name="T17" fmla="*/ 5 h 5"/>
                <a:gd name="T18" fmla="*/ 4 w 6"/>
                <a:gd name="T19" fmla="*/ 5 h 5"/>
                <a:gd name="T20" fmla="*/ 4 w 6"/>
                <a:gd name="T21" fmla="*/ 5 h 5"/>
                <a:gd name="T22" fmla="*/ 6 w 6"/>
                <a:gd name="T23" fmla="*/ 2 h 5"/>
                <a:gd name="T24" fmla="*/ 6 w 6"/>
                <a:gd name="T25" fmla="*/ 2 h 5"/>
                <a:gd name="T26" fmla="*/ 5 w 6"/>
                <a:gd name="T27" fmla="*/ 1 h 5"/>
                <a:gd name="T28" fmla="*/ 5 w 6"/>
                <a:gd name="T29" fmla="*/ 1 h 5"/>
                <a:gd name="T30" fmla="*/ 5 w 6"/>
                <a:gd name="T31" fmla="*/ 1 h 5"/>
                <a:gd name="T32" fmla="*/ 3 w 6"/>
                <a:gd name="T33"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 h="5">
                  <a:moveTo>
                    <a:pt x="3" y="0"/>
                  </a:moveTo>
                  <a:cubicBezTo>
                    <a:pt x="2" y="0"/>
                    <a:pt x="2" y="0"/>
                    <a:pt x="1" y="0"/>
                  </a:cubicBezTo>
                  <a:cubicBezTo>
                    <a:pt x="0" y="1"/>
                    <a:pt x="0" y="2"/>
                    <a:pt x="0" y="3"/>
                  </a:cubicBezTo>
                  <a:cubicBezTo>
                    <a:pt x="0" y="3"/>
                    <a:pt x="0" y="3"/>
                    <a:pt x="0" y="3"/>
                  </a:cubicBezTo>
                  <a:cubicBezTo>
                    <a:pt x="0" y="3"/>
                    <a:pt x="0" y="4"/>
                    <a:pt x="1" y="4"/>
                  </a:cubicBezTo>
                  <a:cubicBezTo>
                    <a:pt x="1" y="4"/>
                    <a:pt x="1" y="4"/>
                    <a:pt x="1" y="4"/>
                  </a:cubicBezTo>
                  <a:cubicBezTo>
                    <a:pt x="1" y="4"/>
                    <a:pt x="1" y="4"/>
                    <a:pt x="1" y="5"/>
                  </a:cubicBezTo>
                  <a:cubicBezTo>
                    <a:pt x="2" y="5"/>
                    <a:pt x="2" y="5"/>
                    <a:pt x="3" y="5"/>
                  </a:cubicBezTo>
                  <a:cubicBezTo>
                    <a:pt x="3" y="5"/>
                    <a:pt x="3" y="5"/>
                    <a:pt x="3" y="5"/>
                  </a:cubicBezTo>
                  <a:cubicBezTo>
                    <a:pt x="3" y="5"/>
                    <a:pt x="3" y="5"/>
                    <a:pt x="4" y="5"/>
                  </a:cubicBezTo>
                  <a:cubicBezTo>
                    <a:pt x="4" y="5"/>
                    <a:pt x="4" y="5"/>
                    <a:pt x="4" y="5"/>
                  </a:cubicBezTo>
                  <a:cubicBezTo>
                    <a:pt x="5" y="4"/>
                    <a:pt x="6" y="3"/>
                    <a:pt x="6" y="2"/>
                  </a:cubicBezTo>
                  <a:cubicBezTo>
                    <a:pt x="6" y="2"/>
                    <a:pt x="6" y="2"/>
                    <a:pt x="6" y="2"/>
                  </a:cubicBezTo>
                  <a:cubicBezTo>
                    <a:pt x="6" y="2"/>
                    <a:pt x="5" y="2"/>
                    <a:pt x="5" y="1"/>
                  </a:cubicBezTo>
                  <a:cubicBezTo>
                    <a:pt x="5" y="1"/>
                    <a:pt x="5" y="1"/>
                    <a:pt x="5" y="1"/>
                  </a:cubicBezTo>
                  <a:cubicBezTo>
                    <a:pt x="5" y="1"/>
                    <a:pt x="5" y="1"/>
                    <a:pt x="5" y="1"/>
                  </a:cubicBezTo>
                  <a:cubicBezTo>
                    <a:pt x="5" y="0"/>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90" name="Freeform 3275">
              <a:extLst>
                <a:ext uri="{FF2B5EF4-FFF2-40B4-BE49-F238E27FC236}">
                  <a16:creationId xmlns:a16="http://schemas.microsoft.com/office/drawing/2014/main" id="{DF6BF6ED-224A-886F-2D1A-17DB89B1A894}"/>
                </a:ext>
              </a:extLst>
            </p:cNvPr>
            <p:cNvSpPr>
              <a:spLocks/>
            </p:cNvSpPr>
            <p:nvPr/>
          </p:nvSpPr>
          <p:spPr bwMode="auto">
            <a:xfrm>
              <a:off x="11747776" y="3616630"/>
              <a:ext cx="38623" cy="38623"/>
            </a:xfrm>
            <a:custGeom>
              <a:avLst/>
              <a:gdLst>
                <a:gd name="T0" fmla="*/ 3 w 6"/>
                <a:gd name="T1" fmla="*/ 0 h 6"/>
                <a:gd name="T2" fmla="*/ 3 w 6"/>
                <a:gd name="T3" fmla="*/ 0 h 6"/>
                <a:gd name="T4" fmla="*/ 3 w 6"/>
                <a:gd name="T5" fmla="*/ 0 h 6"/>
                <a:gd name="T6" fmla="*/ 2 w 6"/>
                <a:gd name="T7" fmla="*/ 1 h 6"/>
                <a:gd name="T8" fmla="*/ 1 w 6"/>
                <a:gd name="T9" fmla="*/ 4 h 6"/>
                <a:gd name="T10" fmla="*/ 3 w 6"/>
                <a:gd name="T11" fmla="*/ 6 h 6"/>
                <a:gd name="T12" fmla="*/ 5 w 6"/>
                <a:gd name="T13" fmla="*/ 5 h 6"/>
                <a:gd name="T14" fmla="*/ 5 w 6"/>
                <a:gd name="T15" fmla="*/ 5 h 6"/>
                <a:gd name="T16" fmla="*/ 5 w 6"/>
                <a:gd name="T17" fmla="*/ 5 h 6"/>
                <a:gd name="T18" fmla="*/ 6 w 6"/>
                <a:gd name="T19" fmla="*/ 4 h 6"/>
                <a:gd name="T20" fmla="*/ 6 w 6"/>
                <a:gd name="T21" fmla="*/ 4 h 6"/>
                <a:gd name="T22" fmla="*/ 6 w 6"/>
                <a:gd name="T23" fmla="*/ 1 h 6"/>
                <a:gd name="T24" fmla="*/ 5 w 6"/>
                <a:gd name="T25" fmla="*/ 1 h 6"/>
                <a:gd name="T26" fmla="*/ 4 w 6"/>
                <a:gd name="T27" fmla="*/ 0 h 6"/>
                <a:gd name="T28" fmla="*/ 3 w 6"/>
                <a:gd name="T2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6">
                  <a:moveTo>
                    <a:pt x="3" y="0"/>
                  </a:moveTo>
                  <a:cubicBezTo>
                    <a:pt x="3" y="0"/>
                    <a:pt x="3" y="0"/>
                    <a:pt x="3" y="0"/>
                  </a:cubicBezTo>
                  <a:cubicBezTo>
                    <a:pt x="3" y="0"/>
                    <a:pt x="3" y="0"/>
                    <a:pt x="3" y="0"/>
                  </a:cubicBezTo>
                  <a:cubicBezTo>
                    <a:pt x="2" y="0"/>
                    <a:pt x="2" y="0"/>
                    <a:pt x="2" y="1"/>
                  </a:cubicBezTo>
                  <a:cubicBezTo>
                    <a:pt x="0" y="2"/>
                    <a:pt x="0" y="3"/>
                    <a:pt x="1" y="4"/>
                  </a:cubicBezTo>
                  <a:cubicBezTo>
                    <a:pt x="2" y="5"/>
                    <a:pt x="2" y="6"/>
                    <a:pt x="3" y="6"/>
                  </a:cubicBezTo>
                  <a:cubicBezTo>
                    <a:pt x="4" y="6"/>
                    <a:pt x="4" y="5"/>
                    <a:pt x="5" y="5"/>
                  </a:cubicBezTo>
                  <a:cubicBezTo>
                    <a:pt x="5" y="5"/>
                    <a:pt x="5" y="5"/>
                    <a:pt x="5" y="5"/>
                  </a:cubicBezTo>
                  <a:cubicBezTo>
                    <a:pt x="5" y="5"/>
                    <a:pt x="5" y="5"/>
                    <a:pt x="5" y="5"/>
                  </a:cubicBezTo>
                  <a:cubicBezTo>
                    <a:pt x="5" y="5"/>
                    <a:pt x="5" y="5"/>
                    <a:pt x="6" y="4"/>
                  </a:cubicBezTo>
                  <a:cubicBezTo>
                    <a:pt x="6" y="4"/>
                    <a:pt x="6" y="4"/>
                    <a:pt x="6" y="4"/>
                  </a:cubicBezTo>
                  <a:cubicBezTo>
                    <a:pt x="6" y="3"/>
                    <a:pt x="6" y="2"/>
                    <a:pt x="6" y="1"/>
                  </a:cubicBezTo>
                  <a:cubicBezTo>
                    <a:pt x="5" y="1"/>
                    <a:pt x="5" y="1"/>
                    <a:pt x="5" y="1"/>
                  </a:cubicBezTo>
                  <a:cubicBezTo>
                    <a:pt x="4" y="0"/>
                    <a:pt x="4" y="0"/>
                    <a:pt x="4" y="0"/>
                  </a:cubicBezTo>
                  <a:cubicBezTo>
                    <a:pt x="4" y="0"/>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91" name="Freeform 3276">
              <a:extLst>
                <a:ext uri="{FF2B5EF4-FFF2-40B4-BE49-F238E27FC236}">
                  <a16:creationId xmlns:a16="http://schemas.microsoft.com/office/drawing/2014/main" id="{6B70DDAF-7132-27DE-E9B7-F88B4EBED110}"/>
                </a:ext>
              </a:extLst>
            </p:cNvPr>
            <p:cNvSpPr>
              <a:spLocks/>
            </p:cNvSpPr>
            <p:nvPr/>
          </p:nvSpPr>
          <p:spPr bwMode="auto">
            <a:xfrm>
              <a:off x="11700876" y="3335232"/>
              <a:ext cx="24829" cy="24829"/>
            </a:xfrm>
            <a:custGeom>
              <a:avLst/>
              <a:gdLst>
                <a:gd name="T0" fmla="*/ 2 w 4"/>
                <a:gd name="T1" fmla="*/ 0 h 4"/>
                <a:gd name="T2" fmla="*/ 1 w 4"/>
                <a:gd name="T3" fmla="*/ 1 h 4"/>
                <a:gd name="T4" fmla="*/ 1 w 4"/>
                <a:gd name="T5" fmla="*/ 1 h 4"/>
                <a:gd name="T6" fmla="*/ 1 w 4"/>
                <a:gd name="T7" fmla="*/ 1 h 4"/>
                <a:gd name="T8" fmla="*/ 1 w 4"/>
                <a:gd name="T9" fmla="*/ 1 h 4"/>
                <a:gd name="T10" fmla="*/ 1 w 4"/>
                <a:gd name="T11" fmla="*/ 2 h 4"/>
                <a:gd name="T12" fmla="*/ 1 w 4"/>
                <a:gd name="T13" fmla="*/ 3 h 4"/>
                <a:gd name="T14" fmla="*/ 2 w 4"/>
                <a:gd name="T15" fmla="*/ 4 h 4"/>
                <a:gd name="T16" fmla="*/ 3 w 4"/>
                <a:gd name="T17" fmla="*/ 4 h 4"/>
                <a:gd name="T18" fmla="*/ 3 w 4"/>
                <a:gd name="T19" fmla="*/ 4 h 4"/>
                <a:gd name="T20" fmla="*/ 4 w 4"/>
                <a:gd name="T21" fmla="*/ 4 h 4"/>
                <a:gd name="T22" fmla="*/ 4 w 4"/>
                <a:gd name="T23" fmla="*/ 3 h 4"/>
                <a:gd name="T24" fmla="*/ 4 w 4"/>
                <a:gd name="T25" fmla="*/ 3 h 4"/>
                <a:gd name="T26" fmla="*/ 4 w 4"/>
                <a:gd name="T27" fmla="*/ 2 h 4"/>
                <a:gd name="T28" fmla="*/ 4 w 4"/>
                <a:gd name="T29" fmla="*/ 2 h 4"/>
                <a:gd name="T30" fmla="*/ 4 w 4"/>
                <a:gd name="T31" fmla="*/ 1 h 4"/>
                <a:gd name="T32" fmla="*/ 2 w 4"/>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4">
                  <a:moveTo>
                    <a:pt x="2" y="0"/>
                  </a:moveTo>
                  <a:cubicBezTo>
                    <a:pt x="2" y="0"/>
                    <a:pt x="2" y="1"/>
                    <a:pt x="1" y="1"/>
                  </a:cubicBezTo>
                  <a:cubicBezTo>
                    <a:pt x="1" y="1"/>
                    <a:pt x="1" y="1"/>
                    <a:pt x="1" y="1"/>
                  </a:cubicBezTo>
                  <a:cubicBezTo>
                    <a:pt x="1" y="1"/>
                    <a:pt x="1" y="1"/>
                    <a:pt x="1" y="1"/>
                  </a:cubicBezTo>
                  <a:cubicBezTo>
                    <a:pt x="1" y="1"/>
                    <a:pt x="1" y="1"/>
                    <a:pt x="1" y="1"/>
                  </a:cubicBezTo>
                  <a:cubicBezTo>
                    <a:pt x="1" y="1"/>
                    <a:pt x="1" y="2"/>
                    <a:pt x="1" y="2"/>
                  </a:cubicBezTo>
                  <a:cubicBezTo>
                    <a:pt x="0" y="2"/>
                    <a:pt x="0" y="3"/>
                    <a:pt x="1" y="3"/>
                  </a:cubicBezTo>
                  <a:cubicBezTo>
                    <a:pt x="1" y="4"/>
                    <a:pt x="2" y="4"/>
                    <a:pt x="2" y="4"/>
                  </a:cubicBezTo>
                  <a:cubicBezTo>
                    <a:pt x="3" y="4"/>
                    <a:pt x="3" y="4"/>
                    <a:pt x="3" y="4"/>
                  </a:cubicBezTo>
                  <a:cubicBezTo>
                    <a:pt x="3" y="4"/>
                    <a:pt x="3" y="4"/>
                    <a:pt x="3" y="4"/>
                  </a:cubicBezTo>
                  <a:cubicBezTo>
                    <a:pt x="3" y="4"/>
                    <a:pt x="3" y="4"/>
                    <a:pt x="4" y="4"/>
                  </a:cubicBezTo>
                  <a:cubicBezTo>
                    <a:pt x="4" y="4"/>
                    <a:pt x="4" y="4"/>
                    <a:pt x="4" y="3"/>
                  </a:cubicBezTo>
                  <a:cubicBezTo>
                    <a:pt x="4" y="3"/>
                    <a:pt x="4" y="3"/>
                    <a:pt x="4" y="3"/>
                  </a:cubicBezTo>
                  <a:cubicBezTo>
                    <a:pt x="4" y="3"/>
                    <a:pt x="4" y="2"/>
                    <a:pt x="4" y="2"/>
                  </a:cubicBezTo>
                  <a:cubicBezTo>
                    <a:pt x="4" y="2"/>
                    <a:pt x="4" y="2"/>
                    <a:pt x="4" y="2"/>
                  </a:cubicBezTo>
                  <a:cubicBezTo>
                    <a:pt x="4" y="2"/>
                    <a:pt x="4" y="1"/>
                    <a:pt x="4" y="1"/>
                  </a:cubicBezTo>
                  <a:cubicBezTo>
                    <a:pt x="4" y="1"/>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92" name="Freeform 3277">
              <a:extLst>
                <a:ext uri="{FF2B5EF4-FFF2-40B4-BE49-F238E27FC236}">
                  <a16:creationId xmlns:a16="http://schemas.microsoft.com/office/drawing/2014/main" id="{BDCF0E2C-50E2-06AC-B6E5-488A229CE95F}"/>
                </a:ext>
              </a:extLst>
            </p:cNvPr>
            <p:cNvSpPr>
              <a:spLocks/>
            </p:cNvSpPr>
            <p:nvPr/>
          </p:nvSpPr>
          <p:spPr bwMode="auto">
            <a:xfrm>
              <a:off x="11924340" y="3826300"/>
              <a:ext cx="24829" cy="24829"/>
            </a:xfrm>
            <a:custGeom>
              <a:avLst/>
              <a:gdLst>
                <a:gd name="T0" fmla="*/ 2 w 4"/>
                <a:gd name="T1" fmla="*/ 0 h 4"/>
                <a:gd name="T2" fmla="*/ 2 w 4"/>
                <a:gd name="T3" fmla="*/ 0 h 4"/>
                <a:gd name="T4" fmla="*/ 1 w 4"/>
                <a:gd name="T5" fmla="*/ 0 h 4"/>
                <a:gd name="T6" fmla="*/ 1 w 4"/>
                <a:gd name="T7" fmla="*/ 0 h 4"/>
                <a:gd name="T8" fmla="*/ 1 w 4"/>
                <a:gd name="T9" fmla="*/ 0 h 4"/>
                <a:gd name="T10" fmla="*/ 0 w 4"/>
                <a:gd name="T11" fmla="*/ 0 h 4"/>
                <a:gd name="T12" fmla="*/ 0 w 4"/>
                <a:gd name="T13" fmla="*/ 3 h 4"/>
                <a:gd name="T14" fmla="*/ 2 w 4"/>
                <a:gd name="T15" fmla="*/ 4 h 4"/>
                <a:gd name="T16" fmla="*/ 2 w 4"/>
                <a:gd name="T17" fmla="*/ 4 h 4"/>
                <a:gd name="T18" fmla="*/ 2 w 4"/>
                <a:gd name="T19" fmla="*/ 4 h 4"/>
                <a:gd name="T20" fmla="*/ 3 w 4"/>
                <a:gd name="T21" fmla="*/ 3 h 4"/>
                <a:gd name="T22" fmla="*/ 4 w 4"/>
                <a:gd name="T23" fmla="*/ 2 h 4"/>
                <a:gd name="T24" fmla="*/ 4 w 4"/>
                <a:gd name="T25" fmla="*/ 2 h 4"/>
                <a:gd name="T26" fmla="*/ 4 w 4"/>
                <a:gd name="T27" fmla="*/ 1 h 4"/>
                <a:gd name="T28" fmla="*/ 3 w 4"/>
                <a:gd name="T29" fmla="*/ 1 h 4"/>
                <a:gd name="T30" fmla="*/ 3 w 4"/>
                <a:gd name="T31" fmla="*/ 1 h 4"/>
                <a:gd name="T32" fmla="*/ 2 w 4"/>
                <a:gd name="T33" fmla="*/ 0 h 4"/>
                <a:gd name="T34" fmla="*/ 2 w 4"/>
                <a:gd name="T35" fmla="*/ 0 h 4"/>
                <a:gd name="T36" fmla="*/ 2 w 4"/>
                <a:gd name="T3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 h="4">
                  <a:moveTo>
                    <a:pt x="2" y="0"/>
                  </a:moveTo>
                  <a:cubicBezTo>
                    <a:pt x="2" y="0"/>
                    <a:pt x="2" y="0"/>
                    <a:pt x="2" y="0"/>
                  </a:cubicBezTo>
                  <a:cubicBezTo>
                    <a:pt x="1" y="0"/>
                    <a:pt x="1" y="0"/>
                    <a:pt x="1" y="0"/>
                  </a:cubicBezTo>
                  <a:cubicBezTo>
                    <a:pt x="1" y="0"/>
                    <a:pt x="1" y="0"/>
                    <a:pt x="1" y="0"/>
                  </a:cubicBezTo>
                  <a:cubicBezTo>
                    <a:pt x="1" y="0"/>
                    <a:pt x="1" y="0"/>
                    <a:pt x="1" y="0"/>
                  </a:cubicBezTo>
                  <a:cubicBezTo>
                    <a:pt x="0" y="0"/>
                    <a:pt x="0" y="0"/>
                    <a:pt x="0" y="0"/>
                  </a:cubicBezTo>
                  <a:cubicBezTo>
                    <a:pt x="0" y="1"/>
                    <a:pt x="0" y="2"/>
                    <a:pt x="0" y="3"/>
                  </a:cubicBezTo>
                  <a:cubicBezTo>
                    <a:pt x="0" y="3"/>
                    <a:pt x="1" y="4"/>
                    <a:pt x="2" y="4"/>
                  </a:cubicBezTo>
                  <a:cubicBezTo>
                    <a:pt x="2" y="4"/>
                    <a:pt x="2" y="4"/>
                    <a:pt x="2" y="4"/>
                  </a:cubicBezTo>
                  <a:cubicBezTo>
                    <a:pt x="2" y="4"/>
                    <a:pt x="2" y="4"/>
                    <a:pt x="2" y="4"/>
                  </a:cubicBezTo>
                  <a:cubicBezTo>
                    <a:pt x="2" y="4"/>
                    <a:pt x="3" y="4"/>
                    <a:pt x="3" y="3"/>
                  </a:cubicBezTo>
                  <a:cubicBezTo>
                    <a:pt x="3" y="3"/>
                    <a:pt x="4" y="3"/>
                    <a:pt x="4" y="2"/>
                  </a:cubicBezTo>
                  <a:cubicBezTo>
                    <a:pt x="4" y="2"/>
                    <a:pt x="4" y="2"/>
                    <a:pt x="4" y="2"/>
                  </a:cubicBezTo>
                  <a:cubicBezTo>
                    <a:pt x="4" y="2"/>
                    <a:pt x="4" y="1"/>
                    <a:pt x="4" y="1"/>
                  </a:cubicBezTo>
                  <a:cubicBezTo>
                    <a:pt x="4" y="1"/>
                    <a:pt x="3" y="1"/>
                    <a:pt x="3" y="1"/>
                  </a:cubicBezTo>
                  <a:cubicBezTo>
                    <a:pt x="3" y="1"/>
                    <a:pt x="3" y="1"/>
                    <a:pt x="3" y="1"/>
                  </a:cubicBezTo>
                  <a:cubicBezTo>
                    <a:pt x="3" y="0"/>
                    <a:pt x="3" y="0"/>
                    <a:pt x="2" y="0"/>
                  </a:cubicBezTo>
                  <a:cubicBezTo>
                    <a:pt x="2" y="0"/>
                    <a:pt x="2"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nvGrpSpPr>
            <p:cNvPr id="93" name="Group 92">
              <a:extLst>
                <a:ext uri="{FF2B5EF4-FFF2-40B4-BE49-F238E27FC236}">
                  <a16:creationId xmlns:a16="http://schemas.microsoft.com/office/drawing/2014/main" id="{682E7D48-F2CF-4670-CDF1-FDE99AD573ED}"/>
                </a:ext>
              </a:extLst>
            </p:cNvPr>
            <p:cNvGrpSpPr/>
            <p:nvPr/>
          </p:nvGrpSpPr>
          <p:grpSpPr>
            <a:xfrm>
              <a:off x="6249468" y="-1100935"/>
              <a:ext cx="6847366" cy="4965858"/>
              <a:chOff x="6249468" y="-1100935"/>
              <a:chExt cx="6847366" cy="4965858"/>
            </a:xfrm>
            <a:grpFill/>
          </p:grpSpPr>
          <p:sp>
            <p:nvSpPr>
              <p:cNvPr id="94" name="Freeform 3279">
                <a:extLst>
                  <a:ext uri="{FF2B5EF4-FFF2-40B4-BE49-F238E27FC236}">
                    <a16:creationId xmlns:a16="http://schemas.microsoft.com/office/drawing/2014/main" id="{897253FE-5E48-D47B-5E66-36A17902F86D}"/>
                  </a:ext>
                </a:extLst>
              </p:cNvPr>
              <p:cNvSpPr>
                <a:spLocks/>
              </p:cNvSpPr>
              <p:nvPr/>
            </p:nvSpPr>
            <p:spPr bwMode="auto">
              <a:xfrm>
                <a:off x="11858129" y="3401443"/>
                <a:ext cx="24829" cy="19312"/>
              </a:xfrm>
              <a:custGeom>
                <a:avLst/>
                <a:gdLst>
                  <a:gd name="T0" fmla="*/ 2 w 4"/>
                  <a:gd name="T1" fmla="*/ 0 h 3"/>
                  <a:gd name="T2" fmla="*/ 2 w 4"/>
                  <a:gd name="T3" fmla="*/ 0 h 3"/>
                  <a:gd name="T4" fmla="*/ 2 w 4"/>
                  <a:gd name="T5" fmla="*/ 0 h 3"/>
                  <a:gd name="T6" fmla="*/ 1 w 4"/>
                  <a:gd name="T7" fmla="*/ 0 h 3"/>
                  <a:gd name="T8" fmla="*/ 0 w 4"/>
                  <a:gd name="T9" fmla="*/ 1 h 3"/>
                  <a:gd name="T10" fmla="*/ 0 w 4"/>
                  <a:gd name="T11" fmla="*/ 1 h 3"/>
                  <a:gd name="T12" fmla="*/ 0 w 4"/>
                  <a:gd name="T13" fmla="*/ 3 h 3"/>
                  <a:gd name="T14" fmla="*/ 1 w 4"/>
                  <a:gd name="T15" fmla="*/ 3 h 3"/>
                  <a:gd name="T16" fmla="*/ 1 w 4"/>
                  <a:gd name="T17" fmla="*/ 3 h 3"/>
                  <a:gd name="T18" fmla="*/ 2 w 4"/>
                  <a:gd name="T19" fmla="*/ 3 h 3"/>
                  <a:gd name="T20" fmla="*/ 2 w 4"/>
                  <a:gd name="T21" fmla="*/ 3 h 3"/>
                  <a:gd name="T22" fmla="*/ 2 w 4"/>
                  <a:gd name="T23" fmla="*/ 3 h 3"/>
                  <a:gd name="T24" fmla="*/ 3 w 4"/>
                  <a:gd name="T25" fmla="*/ 3 h 3"/>
                  <a:gd name="T26" fmla="*/ 4 w 4"/>
                  <a:gd name="T27" fmla="*/ 0 h 3"/>
                  <a:gd name="T28" fmla="*/ 4 w 4"/>
                  <a:gd name="T29" fmla="*/ 0 h 3"/>
                  <a:gd name="T30" fmla="*/ 3 w 4"/>
                  <a:gd name="T31" fmla="*/ 0 h 3"/>
                  <a:gd name="T32" fmla="*/ 2 w 4"/>
                  <a:gd name="T33"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3">
                    <a:moveTo>
                      <a:pt x="2" y="0"/>
                    </a:moveTo>
                    <a:cubicBezTo>
                      <a:pt x="2" y="0"/>
                      <a:pt x="2" y="0"/>
                      <a:pt x="2" y="0"/>
                    </a:cubicBezTo>
                    <a:cubicBezTo>
                      <a:pt x="2" y="0"/>
                      <a:pt x="2" y="0"/>
                      <a:pt x="2" y="0"/>
                    </a:cubicBezTo>
                    <a:cubicBezTo>
                      <a:pt x="1" y="0"/>
                      <a:pt x="1" y="0"/>
                      <a:pt x="1" y="0"/>
                    </a:cubicBezTo>
                    <a:cubicBezTo>
                      <a:pt x="1" y="0"/>
                      <a:pt x="0" y="0"/>
                      <a:pt x="0" y="1"/>
                    </a:cubicBezTo>
                    <a:cubicBezTo>
                      <a:pt x="0" y="1"/>
                      <a:pt x="0" y="1"/>
                      <a:pt x="0" y="1"/>
                    </a:cubicBezTo>
                    <a:cubicBezTo>
                      <a:pt x="0" y="2"/>
                      <a:pt x="0" y="2"/>
                      <a:pt x="0" y="3"/>
                    </a:cubicBezTo>
                    <a:cubicBezTo>
                      <a:pt x="1" y="3"/>
                      <a:pt x="1" y="3"/>
                      <a:pt x="1" y="3"/>
                    </a:cubicBezTo>
                    <a:cubicBezTo>
                      <a:pt x="1" y="3"/>
                      <a:pt x="1" y="3"/>
                      <a:pt x="1" y="3"/>
                    </a:cubicBezTo>
                    <a:cubicBezTo>
                      <a:pt x="2" y="3"/>
                      <a:pt x="2" y="3"/>
                      <a:pt x="2" y="3"/>
                    </a:cubicBezTo>
                    <a:cubicBezTo>
                      <a:pt x="2" y="3"/>
                      <a:pt x="2" y="3"/>
                      <a:pt x="2" y="3"/>
                    </a:cubicBezTo>
                    <a:cubicBezTo>
                      <a:pt x="2" y="3"/>
                      <a:pt x="2" y="3"/>
                      <a:pt x="2" y="3"/>
                    </a:cubicBezTo>
                    <a:cubicBezTo>
                      <a:pt x="3" y="3"/>
                      <a:pt x="3" y="3"/>
                      <a:pt x="3" y="3"/>
                    </a:cubicBezTo>
                    <a:cubicBezTo>
                      <a:pt x="4" y="3"/>
                      <a:pt x="4" y="1"/>
                      <a:pt x="4" y="0"/>
                    </a:cubicBezTo>
                    <a:cubicBezTo>
                      <a:pt x="4" y="0"/>
                      <a:pt x="4" y="0"/>
                      <a:pt x="4" y="0"/>
                    </a:cubicBezTo>
                    <a:cubicBezTo>
                      <a:pt x="4" y="0"/>
                      <a:pt x="3" y="0"/>
                      <a:pt x="3" y="0"/>
                    </a:cubicBezTo>
                    <a:cubicBezTo>
                      <a:pt x="3" y="0"/>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95" name="Freeform 3280">
                <a:extLst>
                  <a:ext uri="{FF2B5EF4-FFF2-40B4-BE49-F238E27FC236}">
                    <a16:creationId xmlns:a16="http://schemas.microsoft.com/office/drawing/2014/main" id="{60FF438C-397F-51D9-FADA-56BEA55D3F18}"/>
                  </a:ext>
                </a:extLst>
              </p:cNvPr>
              <p:cNvSpPr>
                <a:spLocks/>
              </p:cNvSpPr>
              <p:nvPr/>
            </p:nvSpPr>
            <p:spPr bwMode="auto">
              <a:xfrm>
                <a:off x="11891234" y="2777952"/>
                <a:ext cx="24829" cy="19312"/>
              </a:xfrm>
              <a:custGeom>
                <a:avLst/>
                <a:gdLst>
                  <a:gd name="T0" fmla="*/ 2 w 4"/>
                  <a:gd name="T1" fmla="*/ 0 h 3"/>
                  <a:gd name="T2" fmla="*/ 1 w 4"/>
                  <a:gd name="T3" fmla="*/ 0 h 3"/>
                  <a:gd name="T4" fmla="*/ 0 w 4"/>
                  <a:gd name="T5" fmla="*/ 2 h 3"/>
                  <a:gd name="T6" fmla="*/ 0 w 4"/>
                  <a:gd name="T7" fmla="*/ 2 h 3"/>
                  <a:gd name="T8" fmla="*/ 0 w 4"/>
                  <a:gd name="T9" fmla="*/ 3 h 3"/>
                  <a:gd name="T10" fmla="*/ 0 w 4"/>
                  <a:gd name="T11" fmla="*/ 3 h 3"/>
                  <a:gd name="T12" fmla="*/ 1 w 4"/>
                  <a:gd name="T13" fmla="*/ 3 h 3"/>
                  <a:gd name="T14" fmla="*/ 1 w 4"/>
                  <a:gd name="T15" fmla="*/ 3 h 3"/>
                  <a:gd name="T16" fmla="*/ 2 w 4"/>
                  <a:gd name="T17" fmla="*/ 3 h 3"/>
                  <a:gd name="T18" fmla="*/ 2 w 4"/>
                  <a:gd name="T19" fmla="*/ 3 h 3"/>
                  <a:gd name="T20" fmla="*/ 3 w 4"/>
                  <a:gd name="T21" fmla="*/ 3 h 3"/>
                  <a:gd name="T22" fmla="*/ 4 w 4"/>
                  <a:gd name="T23" fmla="*/ 0 h 3"/>
                  <a:gd name="T24" fmla="*/ 2 w 4"/>
                  <a:gd name="T25"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3">
                    <a:moveTo>
                      <a:pt x="2" y="0"/>
                    </a:moveTo>
                    <a:cubicBezTo>
                      <a:pt x="2" y="0"/>
                      <a:pt x="1" y="0"/>
                      <a:pt x="1" y="0"/>
                    </a:cubicBezTo>
                    <a:cubicBezTo>
                      <a:pt x="0" y="0"/>
                      <a:pt x="0" y="1"/>
                      <a:pt x="0" y="2"/>
                    </a:cubicBezTo>
                    <a:cubicBezTo>
                      <a:pt x="0" y="2"/>
                      <a:pt x="0" y="2"/>
                      <a:pt x="0" y="2"/>
                    </a:cubicBezTo>
                    <a:cubicBezTo>
                      <a:pt x="0" y="2"/>
                      <a:pt x="0" y="3"/>
                      <a:pt x="0" y="3"/>
                    </a:cubicBezTo>
                    <a:cubicBezTo>
                      <a:pt x="0" y="3"/>
                      <a:pt x="0" y="3"/>
                      <a:pt x="0" y="3"/>
                    </a:cubicBezTo>
                    <a:cubicBezTo>
                      <a:pt x="1" y="3"/>
                      <a:pt x="1" y="3"/>
                      <a:pt x="1" y="3"/>
                    </a:cubicBezTo>
                    <a:cubicBezTo>
                      <a:pt x="1" y="3"/>
                      <a:pt x="1" y="3"/>
                      <a:pt x="1" y="3"/>
                    </a:cubicBezTo>
                    <a:cubicBezTo>
                      <a:pt x="2" y="3"/>
                      <a:pt x="2" y="3"/>
                      <a:pt x="2" y="3"/>
                    </a:cubicBezTo>
                    <a:cubicBezTo>
                      <a:pt x="2" y="3"/>
                      <a:pt x="2" y="3"/>
                      <a:pt x="2" y="3"/>
                    </a:cubicBezTo>
                    <a:cubicBezTo>
                      <a:pt x="2" y="3"/>
                      <a:pt x="3" y="3"/>
                      <a:pt x="3" y="3"/>
                    </a:cubicBezTo>
                    <a:cubicBezTo>
                      <a:pt x="4" y="3"/>
                      <a:pt x="4" y="1"/>
                      <a:pt x="4" y="0"/>
                    </a:cubicBezTo>
                    <a:cubicBezTo>
                      <a:pt x="3" y="0"/>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96" name="Freeform 3281">
                <a:extLst>
                  <a:ext uri="{FF2B5EF4-FFF2-40B4-BE49-F238E27FC236}">
                    <a16:creationId xmlns:a16="http://schemas.microsoft.com/office/drawing/2014/main" id="{5D96699E-1EA9-528F-EE27-947960AFE9C4}"/>
                  </a:ext>
                </a:extLst>
              </p:cNvPr>
              <p:cNvSpPr>
                <a:spLocks/>
              </p:cNvSpPr>
              <p:nvPr/>
            </p:nvSpPr>
            <p:spPr bwMode="auto">
              <a:xfrm>
                <a:off x="11295331" y="2954516"/>
                <a:ext cx="24829" cy="27588"/>
              </a:xfrm>
              <a:custGeom>
                <a:avLst/>
                <a:gdLst>
                  <a:gd name="T0" fmla="*/ 2 w 4"/>
                  <a:gd name="T1" fmla="*/ 0 h 4"/>
                  <a:gd name="T2" fmla="*/ 1 w 4"/>
                  <a:gd name="T3" fmla="*/ 0 h 4"/>
                  <a:gd name="T4" fmla="*/ 1 w 4"/>
                  <a:gd name="T5" fmla="*/ 0 h 4"/>
                  <a:gd name="T6" fmla="*/ 1 w 4"/>
                  <a:gd name="T7" fmla="*/ 1 h 4"/>
                  <a:gd name="T8" fmla="*/ 1 w 4"/>
                  <a:gd name="T9" fmla="*/ 1 h 4"/>
                  <a:gd name="T10" fmla="*/ 1 w 4"/>
                  <a:gd name="T11" fmla="*/ 1 h 4"/>
                  <a:gd name="T12" fmla="*/ 0 w 4"/>
                  <a:gd name="T13" fmla="*/ 3 h 4"/>
                  <a:gd name="T14" fmla="*/ 1 w 4"/>
                  <a:gd name="T15" fmla="*/ 3 h 4"/>
                  <a:gd name="T16" fmla="*/ 1 w 4"/>
                  <a:gd name="T17" fmla="*/ 3 h 4"/>
                  <a:gd name="T18" fmla="*/ 2 w 4"/>
                  <a:gd name="T19" fmla="*/ 4 h 4"/>
                  <a:gd name="T20" fmla="*/ 3 w 4"/>
                  <a:gd name="T21" fmla="*/ 4 h 4"/>
                  <a:gd name="T22" fmla="*/ 4 w 4"/>
                  <a:gd name="T23" fmla="*/ 4 h 4"/>
                  <a:gd name="T24" fmla="*/ 4 w 4"/>
                  <a:gd name="T25" fmla="*/ 3 h 4"/>
                  <a:gd name="T26" fmla="*/ 4 w 4"/>
                  <a:gd name="T27" fmla="*/ 3 h 4"/>
                  <a:gd name="T28" fmla="*/ 4 w 4"/>
                  <a:gd name="T29" fmla="*/ 3 h 4"/>
                  <a:gd name="T30" fmla="*/ 4 w 4"/>
                  <a:gd name="T31" fmla="*/ 2 h 4"/>
                  <a:gd name="T32" fmla="*/ 4 w 4"/>
                  <a:gd name="T33" fmla="*/ 1 h 4"/>
                  <a:gd name="T34" fmla="*/ 4 w 4"/>
                  <a:gd name="T35" fmla="*/ 1 h 4"/>
                  <a:gd name="T36" fmla="*/ 2 w 4"/>
                  <a:gd name="T3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 h="4">
                    <a:moveTo>
                      <a:pt x="2" y="0"/>
                    </a:moveTo>
                    <a:cubicBezTo>
                      <a:pt x="2" y="0"/>
                      <a:pt x="2" y="0"/>
                      <a:pt x="1" y="0"/>
                    </a:cubicBezTo>
                    <a:cubicBezTo>
                      <a:pt x="1" y="0"/>
                      <a:pt x="1" y="0"/>
                      <a:pt x="1" y="0"/>
                    </a:cubicBezTo>
                    <a:cubicBezTo>
                      <a:pt x="1" y="0"/>
                      <a:pt x="1" y="0"/>
                      <a:pt x="1" y="1"/>
                    </a:cubicBezTo>
                    <a:cubicBezTo>
                      <a:pt x="1" y="1"/>
                      <a:pt x="1" y="1"/>
                      <a:pt x="1" y="1"/>
                    </a:cubicBezTo>
                    <a:cubicBezTo>
                      <a:pt x="1" y="1"/>
                      <a:pt x="1" y="1"/>
                      <a:pt x="1" y="1"/>
                    </a:cubicBezTo>
                    <a:cubicBezTo>
                      <a:pt x="0" y="2"/>
                      <a:pt x="0" y="2"/>
                      <a:pt x="0" y="3"/>
                    </a:cubicBezTo>
                    <a:cubicBezTo>
                      <a:pt x="0" y="3"/>
                      <a:pt x="0" y="3"/>
                      <a:pt x="1" y="3"/>
                    </a:cubicBezTo>
                    <a:cubicBezTo>
                      <a:pt x="1" y="3"/>
                      <a:pt x="1" y="3"/>
                      <a:pt x="1" y="3"/>
                    </a:cubicBezTo>
                    <a:cubicBezTo>
                      <a:pt x="1" y="4"/>
                      <a:pt x="2" y="4"/>
                      <a:pt x="2" y="4"/>
                    </a:cubicBezTo>
                    <a:cubicBezTo>
                      <a:pt x="3" y="4"/>
                      <a:pt x="3" y="4"/>
                      <a:pt x="3" y="4"/>
                    </a:cubicBezTo>
                    <a:cubicBezTo>
                      <a:pt x="3" y="4"/>
                      <a:pt x="3" y="4"/>
                      <a:pt x="4" y="4"/>
                    </a:cubicBezTo>
                    <a:cubicBezTo>
                      <a:pt x="4" y="3"/>
                      <a:pt x="4" y="3"/>
                      <a:pt x="4" y="3"/>
                    </a:cubicBezTo>
                    <a:cubicBezTo>
                      <a:pt x="4" y="3"/>
                      <a:pt x="4" y="3"/>
                      <a:pt x="4" y="3"/>
                    </a:cubicBezTo>
                    <a:cubicBezTo>
                      <a:pt x="4" y="3"/>
                      <a:pt x="4" y="3"/>
                      <a:pt x="4" y="3"/>
                    </a:cubicBezTo>
                    <a:cubicBezTo>
                      <a:pt x="4" y="2"/>
                      <a:pt x="4" y="2"/>
                      <a:pt x="4" y="2"/>
                    </a:cubicBezTo>
                    <a:cubicBezTo>
                      <a:pt x="4" y="2"/>
                      <a:pt x="4" y="1"/>
                      <a:pt x="4" y="1"/>
                    </a:cubicBezTo>
                    <a:cubicBezTo>
                      <a:pt x="4" y="1"/>
                      <a:pt x="4" y="1"/>
                      <a:pt x="4" y="1"/>
                    </a:cubicBezTo>
                    <a:cubicBezTo>
                      <a:pt x="4" y="0"/>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97" name="Freeform 3282">
                <a:extLst>
                  <a:ext uri="{FF2B5EF4-FFF2-40B4-BE49-F238E27FC236}">
                    <a16:creationId xmlns:a16="http://schemas.microsoft.com/office/drawing/2014/main" id="{E7AE4A62-8285-D728-4F0C-DDDA41F2E402}"/>
                  </a:ext>
                </a:extLst>
              </p:cNvPr>
              <p:cNvSpPr>
                <a:spLocks/>
              </p:cNvSpPr>
              <p:nvPr/>
            </p:nvSpPr>
            <p:spPr bwMode="auto">
              <a:xfrm>
                <a:off x="10939445" y="2372407"/>
                <a:ext cx="27588" cy="24829"/>
              </a:xfrm>
              <a:custGeom>
                <a:avLst/>
                <a:gdLst>
                  <a:gd name="T0" fmla="*/ 2 w 4"/>
                  <a:gd name="T1" fmla="*/ 0 h 4"/>
                  <a:gd name="T2" fmla="*/ 1 w 4"/>
                  <a:gd name="T3" fmla="*/ 0 h 4"/>
                  <a:gd name="T4" fmla="*/ 0 w 4"/>
                  <a:gd name="T5" fmla="*/ 1 h 4"/>
                  <a:gd name="T6" fmla="*/ 0 w 4"/>
                  <a:gd name="T7" fmla="*/ 2 h 4"/>
                  <a:gd name="T8" fmla="*/ 0 w 4"/>
                  <a:gd name="T9" fmla="*/ 2 h 4"/>
                  <a:gd name="T10" fmla="*/ 0 w 4"/>
                  <a:gd name="T11" fmla="*/ 2 h 4"/>
                  <a:gd name="T12" fmla="*/ 0 w 4"/>
                  <a:gd name="T13" fmla="*/ 3 h 4"/>
                  <a:gd name="T14" fmla="*/ 1 w 4"/>
                  <a:gd name="T15" fmla="*/ 4 h 4"/>
                  <a:gd name="T16" fmla="*/ 1 w 4"/>
                  <a:gd name="T17" fmla="*/ 4 h 4"/>
                  <a:gd name="T18" fmla="*/ 2 w 4"/>
                  <a:gd name="T19" fmla="*/ 4 h 4"/>
                  <a:gd name="T20" fmla="*/ 3 w 4"/>
                  <a:gd name="T21" fmla="*/ 4 h 4"/>
                  <a:gd name="T22" fmla="*/ 3 w 4"/>
                  <a:gd name="T23" fmla="*/ 4 h 4"/>
                  <a:gd name="T24" fmla="*/ 3 w 4"/>
                  <a:gd name="T25" fmla="*/ 4 h 4"/>
                  <a:gd name="T26" fmla="*/ 3 w 4"/>
                  <a:gd name="T27" fmla="*/ 1 h 4"/>
                  <a:gd name="T28" fmla="*/ 2 w 4"/>
                  <a:gd name="T2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 h="4">
                    <a:moveTo>
                      <a:pt x="2" y="0"/>
                    </a:moveTo>
                    <a:cubicBezTo>
                      <a:pt x="1" y="0"/>
                      <a:pt x="1" y="0"/>
                      <a:pt x="1" y="0"/>
                    </a:cubicBezTo>
                    <a:cubicBezTo>
                      <a:pt x="0" y="1"/>
                      <a:pt x="0" y="1"/>
                      <a:pt x="0" y="1"/>
                    </a:cubicBezTo>
                    <a:cubicBezTo>
                      <a:pt x="0" y="1"/>
                      <a:pt x="0" y="2"/>
                      <a:pt x="0" y="2"/>
                    </a:cubicBezTo>
                    <a:cubicBezTo>
                      <a:pt x="0" y="2"/>
                      <a:pt x="0" y="2"/>
                      <a:pt x="0" y="2"/>
                    </a:cubicBezTo>
                    <a:cubicBezTo>
                      <a:pt x="0" y="2"/>
                      <a:pt x="0" y="2"/>
                      <a:pt x="0" y="2"/>
                    </a:cubicBezTo>
                    <a:cubicBezTo>
                      <a:pt x="0" y="3"/>
                      <a:pt x="0" y="3"/>
                      <a:pt x="0" y="3"/>
                    </a:cubicBezTo>
                    <a:cubicBezTo>
                      <a:pt x="0" y="3"/>
                      <a:pt x="1" y="4"/>
                      <a:pt x="1" y="4"/>
                    </a:cubicBezTo>
                    <a:cubicBezTo>
                      <a:pt x="1" y="4"/>
                      <a:pt x="1" y="4"/>
                      <a:pt x="1" y="4"/>
                    </a:cubicBezTo>
                    <a:cubicBezTo>
                      <a:pt x="1" y="4"/>
                      <a:pt x="2" y="4"/>
                      <a:pt x="2" y="4"/>
                    </a:cubicBezTo>
                    <a:cubicBezTo>
                      <a:pt x="2" y="4"/>
                      <a:pt x="2" y="4"/>
                      <a:pt x="3" y="4"/>
                    </a:cubicBezTo>
                    <a:cubicBezTo>
                      <a:pt x="3" y="4"/>
                      <a:pt x="3" y="4"/>
                      <a:pt x="3" y="4"/>
                    </a:cubicBezTo>
                    <a:cubicBezTo>
                      <a:pt x="3" y="4"/>
                      <a:pt x="3" y="4"/>
                      <a:pt x="3" y="4"/>
                    </a:cubicBezTo>
                    <a:cubicBezTo>
                      <a:pt x="4" y="3"/>
                      <a:pt x="4" y="2"/>
                      <a:pt x="3" y="1"/>
                    </a:cubicBezTo>
                    <a:cubicBezTo>
                      <a:pt x="3"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98" name="Freeform 3283">
                <a:extLst>
                  <a:ext uri="{FF2B5EF4-FFF2-40B4-BE49-F238E27FC236}">
                    <a16:creationId xmlns:a16="http://schemas.microsoft.com/office/drawing/2014/main" id="{027AB837-40B1-8F78-FBD9-50E1AA369D7E}"/>
                  </a:ext>
                </a:extLst>
              </p:cNvPr>
              <p:cNvSpPr>
                <a:spLocks noEditPoints="1"/>
              </p:cNvSpPr>
              <p:nvPr/>
            </p:nvSpPr>
            <p:spPr bwMode="auto">
              <a:xfrm>
                <a:off x="6254985" y="-1095417"/>
                <a:ext cx="6833573" cy="4946547"/>
              </a:xfrm>
              <a:custGeom>
                <a:avLst/>
                <a:gdLst>
                  <a:gd name="T0" fmla="*/ 1886 w 2477"/>
                  <a:gd name="T1" fmla="*/ 1561 h 1793"/>
                  <a:gd name="T2" fmla="*/ 1717 w 2477"/>
                  <a:gd name="T3" fmla="*/ 1416 h 1793"/>
                  <a:gd name="T4" fmla="*/ 1361 w 2477"/>
                  <a:gd name="T5" fmla="*/ 1067 h 1793"/>
                  <a:gd name="T6" fmla="*/ 957 w 2477"/>
                  <a:gd name="T7" fmla="*/ 855 h 1793"/>
                  <a:gd name="T8" fmla="*/ 981 w 2477"/>
                  <a:gd name="T9" fmla="*/ 347 h 1793"/>
                  <a:gd name="T10" fmla="*/ 523 w 2477"/>
                  <a:gd name="T11" fmla="*/ 302 h 1793"/>
                  <a:gd name="T12" fmla="*/ 121 w 2477"/>
                  <a:gd name="T13" fmla="*/ 57 h 1793"/>
                  <a:gd name="T14" fmla="*/ 119 w 2477"/>
                  <a:gd name="T15" fmla="*/ 413 h 1793"/>
                  <a:gd name="T16" fmla="*/ 696 w 2477"/>
                  <a:gd name="T17" fmla="*/ 444 h 1793"/>
                  <a:gd name="T18" fmla="*/ 708 w 2477"/>
                  <a:gd name="T19" fmla="*/ 810 h 1793"/>
                  <a:gd name="T20" fmla="*/ 905 w 2477"/>
                  <a:gd name="T21" fmla="*/ 1185 h 1793"/>
                  <a:gd name="T22" fmla="*/ 1297 w 2477"/>
                  <a:gd name="T23" fmla="*/ 1330 h 1793"/>
                  <a:gd name="T24" fmla="*/ 1648 w 2477"/>
                  <a:gd name="T25" fmla="*/ 1613 h 1793"/>
                  <a:gd name="T26" fmla="*/ 2183 w 2477"/>
                  <a:gd name="T27" fmla="*/ 1646 h 1793"/>
                  <a:gd name="T28" fmla="*/ 2363 w 2477"/>
                  <a:gd name="T29" fmla="*/ 1637 h 1793"/>
                  <a:gd name="T30" fmla="*/ 2202 w 2477"/>
                  <a:gd name="T31" fmla="*/ 1649 h 1793"/>
                  <a:gd name="T32" fmla="*/ 2159 w 2477"/>
                  <a:gd name="T33" fmla="*/ 1577 h 1793"/>
                  <a:gd name="T34" fmla="*/ 2216 w 2477"/>
                  <a:gd name="T35" fmla="*/ 1565 h 1793"/>
                  <a:gd name="T36" fmla="*/ 2216 w 2477"/>
                  <a:gd name="T37" fmla="*/ 1565 h 1793"/>
                  <a:gd name="T38" fmla="*/ 1701 w 2477"/>
                  <a:gd name="T39" fmla="*/ 1601 h 1793"/>
                  <a:gd name="T40" fmla="*/ 1648 w 2477"/>
                  <a:gd name="T41" fmla="*/ 1568 h 1793"/>
                  <a:gd name="T42" fmla="*/ 1599 w 2477"/>
                  <a:gd name="T43" fmla="*/ 1535 h 1793"/>
                  <a:gd name="T44" fmla="*/ 1589 w 2477"/>
                  <a:gd name="T45" fmla="*/ 1430 h 1793"/>
                  <a:gd name="T46" fmla="*/ 1523 w 2477"/>
                  <a:gd name="T47" fmla="*/ 1352 h 1793"/>
                  <a:gd name="T48" fmla="*/ 1644 w 2477"/>
                  <a:gd name="T49" fmla="*/ 1459 h 1793"/>
                  <a:gd name="T50" fmla="*/ 1591 w 2477"/>
                  <a:gd name="T51" fmla="*/ 1304 h 1793"/>
                  <a:gd name="T52" fmla="*/ 1463 w 2477"/>
                  <a:gd name="T53" fmla="*/ 1283 h 1793"/>
                  <a:gd name="T54" fmla="*/ 884 w 2477"/>
                  <a:gd name="T55" fmla="*/ 1067 h 1793"/>
                  <a:gd name="T56" fmla="*/ 798 w 2477"/>
                  <a:gd name="T57" fmla="*/ 304 h 1793"/>
                  <a:gd name="T58" fmla="*/ 763 w 2477"/>
                  <a:gd name="T59" fmla="*/ 546 h 1793"/>
                  <a:gd name="T60" fmla="*/ 732 w 2477"/>
                  <a:gd name="T61" fmla="*/ 499 h 1793"/>
                  <a:gd name="T62" fmla="*/ 727 w 2477"/>
                  <a:gd name="T63" fmla="*/ 642 h 1793"/>
                  <a:gd name="T64" fmla="*/ 710 w 2477"/>
                  <a:gd name="T65" fmla="*/ 810 h 1793"/>
                  <a:gd name="T66" fmla="*/ 869 w 2477"/>
                  <a:gd name="T67" fmla="*/ 998 h 1793"/>
                  <a:gd name="T68" fmla="*/ 829 w 2477"/>
                  <a:gd name="T69" fmla="*/ 530 h 1793"/>
                  <a:gd name="T70" fmla="*/ 836 w 2477"/>
                  <a:gd name="T71" fmla="*/ 311 h 1793"/>
                  <a:gd name="T72" fmla="*/ 796 w 2477"/>
                  <a:gd name="T73" fmla="*/ 304 h 1793"/>
                  <a:gd name="T74" fmla="*/ 618 w 2477"/>
                  <a:gd name="T75" fmla="*/ 368 h 1793"/>
                  <a:gd name="T76" fmla="*/ 269 w 2477"/>
                  <a:gd name="T77" fmla="*/ 280 h 1793"/>
                  <a:gd name="T78" fmla="*/ 119 w 2477"/>
                  <a:gd name="T79" fmla="*/ 174 h 1793"/>
                  <a:gd name="T80" fmla="*/ 273 w 2477"/>
                  <a:gd name="T81" fmla="*/ 207 h 1793"/>
                  <a:gd name="T82" fmla="*/ 516 w 2477"/>
                  <a:gd name="T83" fmla="*/ 299 h 1793"/>
                  <a:gd name="T84" fmla="*/ 164 w 2477"/>
                  <a:gd name="T85" fmla="*/ 147 h 1793"/>
                  <a:gd name="T86" fmla="*/ 117 w 2477"/>
                  <a:gd name="T87" fmla="*/ 174 h 1793"/>
                  <a:gd name="T88" fmla="*/ 147 w 2477"/>
                  <a:gd name="T89" fmla="*/ 254 h 1793"/>
                  <a:gd name="T90" fmla="*/ 271 w 2477"/>
                  <a:gd name="T91" fmla="*/ 280 h 1793"/>
                  <a:gd name="T92" fmla="*/ 392 w 2477"/>
                  <a:gd name="T93" fmla="*/ 418 h 1793"/>
                  <a:gd name="T94" fmla="*/ 746 w 2477"/>
                  <a:gd name="T95" fmla="*/ 454 h 1793"/>
                  <a:gd name="T96" fmla="*/ 722 w 2477"/>
                  <a:gd name="T97" fmla="*/ 485 h 1793"/>
                  <a:gd name="T98" fmla="*/ 644 w 2477"/>
                  <a:gd name="T99" fmla="*/ 706 h 1793"/>
                  <a:gd name="T100" fmla="*/ 710 w 2477"/>
                  <a:gd name="T101" fmla="*/ 810 h 1793"/>
                  <a:gd name="T102" fmla="*/ 872 w 2477"/>
                  <a:gd name="T103" fmla="*/ 1003 h 1793"/>
                  <a:gd name="T104" fmla="*/ 953 w 2477"/>
                  <a:gd name="T105" fmla="*/ 1145 h 1793"/>
                  <a:gd name="T106" fmla="*/ 1057 w 2477"/>
                  <a:gd name="T107" fmla="*/ 1062 h 1793"/>
                  <a:gd name="T108" fmla="*/ 1361 w 2477"/>
                  <a:gd name="T109" fmla="*/ 1067 h 1793"/>
                  <a:gd name="T110" fmla="*/ 1297 w 2477"/>
                  <a:gd name="T111" fmla="*/ 1330 h 1793"/>
                  <a:gd name="T112" fmla="*/ 1599 w 2477"/>
                  <a:gd name="T113" fmla="*/ 1532 h 1793"/>
                  <a:gd name="T114" fmla="*/ 1739 w 2477"/>
                  <a:gd name="T115" fmla="*/ 1625 h 1793"/>
                  <a:gd name="T116" fmla="*/ 1886 w 2477"/>
                  <a:gd name="T117" fmla="*/ 1561 h 1793"/>
                  <a:gd name="T118" fmla="*/ 2114 w 2477"/>
                  <a:gd name="T119" fmla="*/ 1641 h 1793"/>
                  <a:gd name="T120" fmla="*/ 2309 w 2477"/>
                  <a:gd name="T121" fmla="*/ 1656 h 17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477" h="1793">
                    <a:moveTo>
                      <a:pt x="2363" y="1637"/>
                    </a:moveTo>
                    <a:lnTo>
                      <a:pt x="2363" y="1637"/>
                    </a:lnTo>
                    <a:lnTo>
                      <a:pt x="2387" y="1556"/>
                    </a:lnTo>
                    <a:lnTo>
                      <a:pt x="2387" y="1554"/>
                    </a:lnTo>
                    <a:lnTo>
                      <a:pt x="2306" y="1580"/>
                    </a:lnTo>
                    <a:lnTo>
                      <a:pt x="2280" y="1554"/>
                    </a:lnTo>
                    <a:lnTo>
                      <a:pt x="2235" y="1461"/>
                    </a:lnTo>
                    <a:lnTo>
                      <a:pt x="2235" y="1459"/>
                    </a:lnTo>
                    <a:lnTo>
                      <a:pt x="2157" y="1577"/>
                    </a:lnTo>
                    <a:lnTo>
                      <a:pt x="2045" y="1615"/>
                    </a:lnTo>
                    <a:lnTo>
                      <a:pt x="1886" y="1561"/>
                    </a:lnTo>
                    <a:lnTo>
                      <a:pt x="1886" y="1558"/>
                    </a:lnTo>
                    <a:lnTo>
                      <a:pt x="1886" y="1558"/>
                    </a:lnTo>
                    <a:lnTo>
                      <a:pt x="1886" y="1558"/>
                    </a:lnTo>
                    <a:lnTo>
                      <a:pt x="1886" y="1558"/>
                    </a:lnTo>
                    <a:lnTo>
                      <a:pt x="1701" y="1601"/>
                    </a:lnTo>
                    <a:lnTo>
                      <a:pt x="1663" y="1575"/>
                    </a:lnTo>
                    <a:lnTo>
                      <a:pt x="1717" y="1418"/>
                    </a:lnTo>
                    <a:lnTo>
                      <a:pt x="1720" y="1418"/>
                    </a:lnTo>
                    <a:lnTo>
                      <a:pt x="1717" y="1418"/>
                    </a:lnTo>
                    <a:lnTo>
                      <a:pt x="1720" y="1416"/>
                    </a:lnTo>
                    <a:lnTo>
                      <a:pt x="1717" y="1416"/>
                    </a:lnTo>
                    <a:lnTo>
                      <a:pt x="1644" y="1378"/>
                    </a:lnTo>
                    <a:lnTo>
                      <a:pt x="1646" y="1340"/>
                    </a:lnTo>
                    <a:lnTo>
                      <a:pt x="1679" y="1242"/>
                    </a:lnTo>
                    <a:lnTo>
                      <a:pt x="1679" y="1242"/>
                    </a:lnTo>
                    <a:lnTo>
                      <a:pt x="1542" y="1271"/>
                    </a:lnTo>
                    <a:lnTo>
                      <a:pt x="1432" y="1219"/>
                    </a:lnTo>
                    <a:lnTo>
                      <a:pt x="1361" y="1067"/>
                    </a:lnTo>
                    <a:lnTo>
                      <a:pt x="1361" y="1067"/>
                    </a:lnTo>
                    <a:lnTo>
                      <a:pt x="1361" y="1067"/>
                    </a:lnTo>
                    <a:lnTo>
                      <a:pt x="1361" y="1067"/>
                    </a:lnTo>
                    <a:lnTo>
                      <a:pt x="1361" y="1067"/>
                    </a:lnTo>
                    <a:lnTo>
                      <a:pt x="1211" y="1007"/>
                    </a:lnTo>
                    <a:lnTo>
                      <a:pt x="1211" y="1007"/>
                    </a:lnTo>
                    <a:lnTo>
                      <a:pt x="1209" y="1007"/>
                    </a:lnTo>
                    <a:lnTo>
                      <a:pt x="1209" y="1007"/>
                    </a:lnTo>
                    <a:lnTo>
                      <a:pt x="1209" y="1007"/>
                    </a:lnTo>
                    <a:lnTo>
                      <a:pt x="1055" y="1060"/>
                    </a:lnTo>
                    <a:lnTo>
                      <a:pt x="884" y="1067"/>
                    </a:lnTo>
                    <a:lnTo>
                      <a:pt x="874" y="1003"/>
                    </a:lnTo>
                    <a:lnTo>
                      <a:pt x="874" y="1005"/>
                    </a:lnTo>
                    <a:lnTo>
                      <a:pt x="872" y="1003"/>
                    </a:lnTo>
                    <a:lnTo>
                      <a:pt x="957" y="855"/>
                    </a:lnTo>
                    <a:lnTo>
                      <a:pt x="957" y="853"/>
                    </a:lnTo>
                    <a:lnTo>
                      <a:pt x="786" y="829"/>
                    </a:lnTo>
                    <a:lnTo>
                      <a:pt x="765" y="763"/>
                    </a:lnTo>
                    <a:lnTo>
                      <a:pt x="793" y="737"/>
                    </a:lnTo>
                    <a:lnTo>
                      <a:pt x="793" y="737"/>
                    </a:lnTo>
                    <a:lnTo>
                      <a:pt x="729" y="642"/>
                    </a:lnTo>
                    <a:lnTo>
                      <a:pt x="829" y="530"/>
                    </a:lnTo>
                    <a:lnTo>
                      <a:pt x="967" y="494"/>
                    </a:lnTo>
                    <a:lnTo>
                      <a:pt x="969" y="494"/>
                    </a:lnTo>
                    <a:lnTo>
                      <a:pt x="879" y="394"/>
                    </a:lnTo>
                    <a:lnTo>
                      <a:pt x="981" y="347"/>
                    </a:lnTo>
                    <a:lnTo>
                      <a:pt x="983" y="347"/>
                    </a:lnTo>
                    <a:lnTo>
                      <a:pt x="879" y="238"/>
                    </a:lnTo>
                    <a:lnTo>
                      <a:pt x="834" y="311"/>
                    </a:lnTo>
                    <a:lnTo>
                      <a:pt x="798" y="302"/>
                    </a:lnTo>
                    <a:lnTo>
                      <a:pt x="801" y="302"/>
                    </a:lnTo>
                    <a:lnTo>
                      <a:pt x="798" y="302"/>
                    </a:lnTo>
                    <a:lnTo>
                      <a:pt x="798" y="302"/>
                    </a:lnTo>
                    <a:lnTo>
                      <a:pt x="798" y="302"/>
                    </a:lnTo>
                    <a:lnTo>
                      <a:pt x="618" y="368"/>
                    </a:lnTo>
                    <a:lnTo>
                      <a:pt x="523" y="302"/>
                    </a:lnTo>
                    <a:lnTo>
                      <a:pt x="523" y="302"/>
                    </a:lnTo>
                    <a:lnTo>
                      <a:pt x="520" y="299"/>
                    </a:lnTo>
                    <a:lnTo>
                      <a:pt x="475" y="138"/>
                    </a:lnTo>
                    <a:lnTo>
                      <a:pt x="475" y="136"/>
                    </a:lnTo>
                    <a:lnTo>
                      <a:pt x="337" y="240"/>
                    </a:lnTo>
                    <a:lnTo>
                      <a:pt x="276" y="207"/>
                    </a:lnTo>
                    <a:lnTo>
                      <a:pt x="278" y="169"/>
                    </a:lnTo>
                    <a:lnTo>
                      <a:pt x="278" y="169"/>
                    </a:lnTo>
                    <a:lnTo>
                      <a:pt x="164" y="147"/>
                    </a:lnTo>
                    <a:lnTo>
                      <a:pt x="166" y="147"/>
                    </a:lnTo>
                    <a:lnTo>
                      <a:pt x="164" y="147"/>
                    </a:lnTo>
                    <a:lnTo>
                      <a:pt x="121" y="57"/>
                    </a:lnTo>
                    <a:lnTo>
                      <a:pt x="121" y="55"/>
                    </a:lnTo>
                    <a:lnTo>
                      <a:pt x="45" y="0"/>
                    </a:lnTo>
                    <a:lnTo>
                      <a:pt x="105" y="143"/>
                    </a:lnTo>
                    <a:lnTo>
                      <a:pt x="105" y="143"/>
                    </a:lnTo>
                    <a:lnTo>
                      <a:pt x="52" y="207"/>
                    </a:lnTo>
                    <a:lnTo>
                      <a:pt x="50" y="209"/>
                    </a:lnTo>
                    <a:lnTo>
                      <a:pt x="133" y="219"/>
                    </a:lnTo>
                    <a:lnTo>
                      <a:pt x="147" y="252"/>
                    </a:lnTo>
                    <a:lnTo>
                      <a:pt x="0" y="373"/>
                    </a:lnTo>
                    <a:lnTo>
                      <a:pt x="3" y="373"/>
                    </a:lnTo>
                    <a:lnTo>
                      <a:pt x="119" y="413"/>
                    </a:lnTo>
                    <a:lnTo>
                      <a:pt x="152" y="356"/>
                    </a:lnTo>
                    <a:lnTo>
                      <a:pt x="152" y="356"/>
                    </a:lnTo>
                    <a:lnTo>
                      <a:pt x="152" y="356"/>
                    </a:lnTo>
                    <a:lnTo>
                      <a:pt x="269" y="280"/>
                    </a:lnTo>
                    <a:lnTo>
                      <a:pt x="387" y="290"/>
                    </a:lnTo>
                    <a:lnTo>
                      <a:pt x="459" y="356"/>
                    </a:lnTo>
                    <a:lnTo>
                      <a:pt x="390" y="421"/>
                    </a:lnTo>
                    <a:lnTo>
                      <a:pt x="511" y="406"/>
                    </a:lnTo>
                    <a:lnTo>
                      <a:pt x="511" y="406"/>
                    </a:lnTo>
                    <a:lnTo>
                      <a:pt x="511" y="406"/>
                    </a:lnTo>
                    <a:lnTo>
                      <a:pt x="696" y="444"/>
                    </a:lnTo>
                    <a:lnTo>
                      <a:pt x="722" y="482"/>
                    </a:lnTo>
                    <a:lnTo>
                      <a:pt x="606" y="604"/>
                    </a:lnTo>
                    <a:lnTo>
                      <a:pt x="606" y="604"/>
                    </a:lnTo>
                    <a:lnTo>
                      <a:pt x="606" y="606"/>
                    </a:lnTo>
                    <a:lnTo>
                      <a:pt x="606" y="606"/>
                    </a:lnTo>
                    <a:lnTo>
                      <a:pt x="606" y="606"/>
                    </a:lnTo>
                    <a:lnTo>
                      <a:pt x="658" y="670"/>
                    </a:lnTo>
                    <a:lnTo>
                      <a:pt x="641" y="703"/>
                    </a:lnTo>
                    <a:lnTo>
                      <a:pt x="573" y="779"/>
                    </a:lnTo>
                    <a:lnTo>
                      <a:pt x="570" y="779"/>
                    </a:lnTo>
                    <a:lnTo>
                      <a:pt x="708" y="810"/>
                    </a:lnTo>
                    <a:lnTo>
                      <a:pt x="786" y="900"/>
                    </a:lnTo>
                    <a:lnTo>
                      <a:pt x="791" y="1071"/>
                    </a:lnTo>
                    <a:lnTo>
                      <a:pt x="791" y="1071"/>
                    </a:lnTo>
                    <a:lnTo>
                      <a:pt x="791" y="1071"/>
                    </a:lnTo>
                    <a:lnTo>
                      <a:pt x="791" y="1071"/>
                    </a:lnTo>
                    <a:lnTo>
                      <a:pt x="791" y="1071"/>
                    </a:lnTo>
                    <a:lnTo>
                      <a:pt x="905" y="1185"/>
                    </a:lnTo>
                    <a:lnTo>
                      <a:pt x="905" y="1185"/>
                    </a:lnTo>
                    <a:lnTo>
                      <a:pt x="905" y="1185"/>
                    </a:lnTo>
                    <a:lnTo>
                      <a:pt x="905" y="1185"/>
                    </a:lnTo>
                    <a:lnTo>
                      <a:pt x="905" y="1185"/>
                    </a:lnTo>
                    <a:lnTo>
                      <a:pt x="1067" y="1200"/>
                    </a:lnTo>
                    <a:lnTo>
                      <a:pt x="1067" y="1200"/>
                    </a:lnTo>
                    <a:lnTo>
                      <a:pt x="1067" y="1200"/>
                    </a:lnTo>
                    <a:lnTo>
                      <a:pt x="1069" y="1200"/>
                    </a:lnTo>
                    <a:lnTo>
                      <a:pt x="1069" y="1200"/>
                    </a:lnTo>
                    <a:lnTo>
                      <a:pt x="1169" y="1064"/>
                    </a:lnTo>
                    <a:lnTo>
                      <a:pt x="1247" y="1064"/>
                    </a:lnTo>
                    <a:lnTo>
                      <a:pt x="1314" y="1162"/>
                    </a:lnTo>
                    <a:lnTo>
                      <a:pt x="1311" y="1159"/>
                    </a:lnTo>
                    <a:lnTo>
                      <a:pt x="1314" y="1162"/>
                    </a:lnTo>
                    <a:lnTo>
                      <a:pt x="1297" y="1330"/>
                    </a:lnTo>
                    <a:lnTo>
                      <a:pt x="1297" y="1333"/>
                    </a:lnTo>
                    <a:lnTo>
                      <a:pt x="1463" y="1285"/>
                    </a:lnTo>
                    <a:lnTo>
                      <a:pt x="1511" y="1337"/>
                    </a:lnTo>
                    <a:lnTo>
                      <a:pt x="1494" y="1373"/>
                    </a:lnTo>
                    <a:lnTo>
                      <a:pt x="1494" y="1373"/>
                    </a:lnTo>
                    <a:lnTo>
                      <a:pt x="1591" y="1432"/>
                    </a:lnTo>
                    <a:lnTo>
                      <a:pt x="1599" y="1535"/>
                    </a:lnTo>
                    <a:lnTo>
                      <a:pt x="1599" y="1535"/>
                    </a:lnTo>
                    <a:lnTo>
                      <a:pt x="1599" y="1535"/>
                    </a:lnTo>
                    <a:lnTo>
                      <a:pt x="1648" y="1611"/>
                    </a:lnTo>
                    <a:lnTo>
                      <a:pt x="1648" y="1613"/>
                    </a:lnTo>
                    <a:lnTo>
                      <a:pt x="1648" y="1613"/>
                    </a:lnTo>
                    <a:lnTo>
                      <a:pt x="1665" y="1772"/>
                    </a:lnTo>
                    <a:lnTo>
                      <a:pt x="1665" y="1774"/>
                    </a:lnTo>
                    <a:lnTo>
                      <a:pt x="1805" y="1639"/>
                    </a:lnTo>
                    <a:lnTo>
                      <a:pt x="1919" y="1660"/>
                    </a:lnTo>
                    <a:lnTo>
                      <a:pt x="1917" y="1660"/>
                    </a:lnTo>
                    <a:lnTo>
                      <a:pt x="1919" y="1660"/>
                    </a:lnTo>
                    <a:lnTo>
                      <a:pt x="2026" y="1791"/>
                    </a:lnTo>
                    <a:lnTo>
                      <a:pt x="2029" y="1793"/>
                    </a:lnTo>
                    <a:lnTo>
                      <a:pt x="2112" y="1641"/>
                    </a:lnTo>
                    <a:lnTo>
                      <a:pt x="2183" y="1646"/>
                    </a:lnTo>
                    <a:lnTo>
                      <a:pt x="2195" y="1682"/>
                    </a:lnTo>
                    <a:lnTo>
                      <a:pt x="2309" y="1656"/>
                    </a:lnTo>
                    <a:lnTo>
                      <a:pt x="2385" y="1722"/>
                    </a:lnTo>
                    <a:lnTo>
                      <a:pt x="2385" y="1722"/>
                    </a:lnTo>
                    <a:lnTo>
                      <a:pt x="2477" y="1741"/>
                    </a:lnTo>
                    <a:lnTo>
                      <a:pt x="2363" y="1637"/>
                    </a:lnTo>
                    <a:close/>
                    <a:moveTo>
                      <a:pt x="2363" y="1639"/>
                    </a:moveTo>
                    <a:lnTo>
                      <a:pt x="2473" y="1741"/>
                    </a:lnTo>
                    <a:lnTo>
                      <a:pt x="2385" y="1722"/>
                    </a:lnTo>
                    <a:lnTo>
                      <a:pt x="2363" y="1639"/>
                    </a:lnTo>
                    <a:close/>
                    <a:moveTo>
                      <a:pt x="2363" y="1637"/>
                    </a:moveTo>
                    <a:lnTo>
                      <a:pt x="2340" y="1615"/>
                    </a:lnTo>
                    <a:lnTo>
                      <a:pt x="2385" y="1558"/>
                    </a:lnTo>
                    <a:lnTo>
                      <a:pt x="2363" y="1637"/>
                    </a:lnTo>
                    <a:close/>
                    <a:moveTo>
                      <a:pt x="2385" y="1556"/>
                    </a:moveTo>
                    <a:lnTo>
                      <a:pt x="2340" y="1613"/>
                    </a:lnTo>
                    <a:lnTo>
                      <a:pt x="2306" y="1580"/>
                    </a:lnTo>
                    <a:lnTo>
                      <a:pt x="2385" y="1556"/>
                    </a:lnTo>
                    <a:close/>
                    <a:moveTo>
                      <a:pt x="2202" y="1649"/>
                    </a:moveTo>
                    <a:lnTo>
                      <a:pt x="2304" y="1656"/>
                    </a:lnTo>
                    <a:lnTo>
                      <a:pt x="2197" y="1682"/>
                    </a:lnTo>
                    <a:lnTo>
                      <a:pt x="2202" y="1649"/>
                    </a:lnTo>
                    <a:close/>
                    <a:moveTo>
                      <a:pt x="2202" y="1646"/>
                    </a:moveTo>
                    <a:lnTo>
                      <a:pt x="2209" y="1611"/>
                    </a:lnTo>
                    <a:lnTo>
                      <a:pt x="2306" y="1580"/>
                    </a:lnTo>
                    <a:lnTo>
                      <a:pt x="2340" y="1615"/>
                    </a:lnTo>
                    <a:lnTo>
                      <a:pt x="2306" y="1656"/>
                    </a:lnTo>
                    <a:lnTo>
                      <a:pt x="2202" y="1646"/>
                    </a:lnTo>
                    <a:close/>
                    <a:moveTo>
                      <a:pt x="2114" y="1639"/>
                    </a:moveTo>
                    <a:lnTo>
                      <a:pt x="2157" y="1577"/>
                    </a:lnTo>
                    <a:lnTo>
                      <a:pt x="2173" y="1620"/>
                    </a:lnTo>
                    <a:lnTo>
                      <a:pt x="2114" y="1639"/>
                    </a:lnTo>
                    <a:close/>
                    <a:moveTo>
                      <a:pt x="2159" y="1577"/>
                    </a:moveTo>
                    <a:lnTo>
                      <a:pt x="2216" y="1565"/>
                    </a:lnTo>
                    <a:lnTo>
                      <a:pt x="2209" y="1611"/>
                    </a:lnTo>
                    <a:lnTo>
                      <a:pt x="2173" y="1620"/>
                    </a:lnTo>
                    <a:lnTo>
                      <a:pt x="2159" y="1577"/>
                    </a:lnTo>
                    <a:close/>
                    <a:moveTo>
                      <a:pt x="2209" y="1611"/>
                    </a:moveTo>
                    <a:lnTo>
                      <a:pt x="2202" y="1646"/>
                    </a:lnTo>
                    <a:lnTo>
                      <a:pt x="2183" y="1646"/>
                    </a:lnTo>
                    <a:lnTo>
                      <a:pt x="2173" y="1622"/>
                    </a:lnTo>
                    <a:lnTo>
                      <a:pt x="2209" y="1611"/>
                    </a:lnTo>
                    <a:close/>
                    <a:moveTo>
                      <a:pt x="2209" y="1611"/>
                    </a:moveTo>
                    <a:lnTo>
                      <a:pt x="2216" y="1565"/>
                    </a:lnTo>
                    <a:lnTo>
                      <a:pt x="2280" y="1554"/>
                    </a:lnTo>
                    <a:lnTo>
                      <a:pt x="2306" y="1580"/>
                    </a:lnTo>
                    <a:lnTo>
                      <a:pt x="2209" y="1611"/>
                    </a:lnTo>
                    <a:close/>
                    <a:moveTo>
                      <a:pt x="2280" y="1554"/>
                    </a:moveTo>
                    <a:lnTo>
                      <a:pt x="2216" y="1565"/>
                    </a:lnTo>
                    <a:lnTo>
                      <a:pt x="2235" y="1461"/>
                    </a:lnTo>
                    <a:lnTo>
                      <a:pt x="2280" y="1554"/>
                    </a:lnTo>
                    <a:close/>
                    <a:moveTo>
                      <a:pt x="2216" y="1565"/>
                    </a:moveTo>
                    <a:lnTo>
                      <a:pt x="2159" y="1577"/>
                    </a:lnTo>
                    <a:lnTo>
                      <a:pt x="2235" y="1463"/>
                    </a:lnTo>
                    <a:lnTo>
                      <a:pt x="2216" y="1565"/>
                    </a:lnTo>
                    <a:close/>
                    <a:moveTo>
                      <a:pt x="2157" y="1577"/>
                    </a:moveTo>
                    <a:lnTo>
                      <a:pt x="2112" y="1641"/>
                    </a:lnTo>
                    <a:lnTo>
                      <a:pt x="2045" y="1618"/>
                    </a:lnTo>
                    <a:lnTo>
                      <a:pt x="2157" y="1577"/>
                    </a:lnTo>
                    <a:close/>
                    <a:moveTo>
                      <a:pt x="2109" y="1641"/>
                    </a:moveTo>
                    <a:lnTo>
                      <a:pt x="1924" y="1660"/>
                    </a:lnTo>
                    <a:lnTo>
                      <a:pt x="2045" y="1618"/>
                    </a:lnTo>
                    <a:lnTo>
                      <a:pt x="2109" y="1641"/>
                    </a:lnTo>
                    <a:close/>
                    <a:moveTo>
                      <a:pt x="1881" y="1561"/>
                    </a:moveTo>
                    <a:lnTo>
                      <a:pt x="1739" y="1625"/>
                    </a:lnTo>
                    <a:lnTo>
                      <a:pt x="1701" y="1601"/>
                    </a:lnTo>
                    <a:lnTo>
                      <a:pt x="1881" y="1561"/>
                    </a:lnTo>
                    <a:close/>
                    <a:moveTo>
                      <a:pt x="1701" y="1601"/>
                    </a:moveTo>
                    <a:lnTo>
                      <a:pt x="1736" y="1625"/>
                    </a:lnTo>
                    <a:lnTo>
                      <a:pt x="1651" y="1611"/>
                    </a:lnTo>
                    <a:lnTo>
                      <a:pt x="1701" y="1601"/>
                    </a:lnTo>
                    <a:close/>
                    <a:moveTo>
                      <a:pt x="1698" y="1601"/>
                    </a:moveTo>
                    <a:lnTo>
                      <a:pt x="1651" y="1611"/>
                    </a:lnTo>
                    <a:lnTo>
                      <a:pt x="1663" y="1577"/>
                    </a:lnTo>
                    <a:lnTo>
                      <a:pt x="1698" y="1601"/>
                    </a:lnTo>
                    <a:close/>
                    <a:moveTo>
                      <a:pt x="1651" y="1608"/>
                    </a:moveTo>
                    <a:lnTo>
                      <a:pt x="1648" y="1568"/>
                    </a:lnTo>
                    <a:lnTo>
                      <a:pt x="1663" y="1575"/>
                    </a:lnTo>
                    <a:lnTo>
                      <a:pt x="1651" y="1608"/>
                    </a:lnTo>
                    <a:close/>
                    <a:moveTo>
                      <a:pt x="1648" y="1565"/>
                    </a:moveTo>
                    <a:lnTo>
                      <a:pt x="1644" y="1459"/>
                    </a:lnTo>
                    <a:lnTo>
                      <a:pt x="1644" y="1459"/>
                    </a:lnTo>
                    <a:lnTo>
                      <a:pt x="1717" y="1418"/>
                    </a:lnTo>
                    <a:lnTo>
                      <a:pt x="1663" y="1575"/>
                    </a:lnTo>
                    <a:lnTo>
                      <a:pt x="1648" y="1565"/>
                    </a:lnTo>
                    <a:close/>
                    <a:moveTo>
                      <a:pt x="1644" y="1461"/>
                    </a:moveTo>
                    <a:lnTo>
                      <a:pt x="1648" y="1565"/>
                    </a:lnTo>
                    <a:lnTo>
                      <a:pt x="1599" y="1535"/>
                    </a:lnTo>
                    <a:lnTo>
                      <a:pt x="1644" y="1461"/>
                    </a:lnTo>
                    <a:close/>
                    <a:moveTo>
                      <a:pt x="1523" y="1352"/>
                    </a:moveTo>
                    <a:lnTo>
                      <a:pt x="1553" y="1333"/>
                    </a:lnTo>
                    <a:lnTo>
                      <a:pt x="1644" y="1380"/>
                    </a:lnTo>
                    <a:lnTo>
                      <a:pt x="1644" y="1425"/>
                    </a:lnTo>
                    <a:lnTo>
                      <a:pt x="1591" y="1432"/>
                    </a:lnTo>
                    <a:lnTo>
                      <a:pt x="1523" y="1352"/>
                    </a:lnTo>
                    <a:close/>
                    <a:moveTo>
                      <a:pt x="1589" y="1430"/>
                    </a:moveTo>
                    <a:lnTo>
                      <a:pt x="1494" y="1373"/>
                    </a:lnTo>
                    <a:lnTo>
                      <a:pt x="1523" y="1354"/>
                    </a:lnTo>
                    <a:lnTo>
                      <a:pt x="1589" y="1430"/>
                    </a:lnTo>
                    <a:close/>
                    <a:moveTo>
                      <a:pt x="1539" y="1271"/>
                    </a:moveTo>
                    <a:lnTo>
                      <a:pt x="1520" y="1314"/>
                    </a:lnTo>
                    <a:lnTo>
                      <a:pt x="1466" y="1285"/>
                    </a:lnTo>
                    <a:lnTo>
                      <a:pt x="1539" y="1271"/>
                    </a:lnTo>
                    <a:close/>
                    <a:moveTo>
                      <a:pt x="1542" y="1271"/>
                    </a:moveTo>
                    <a:lnTo>
                      <a:pt x="1589" y="1304"/>
                    </a:lnTo>
                    <a:lnTo>
                      <a:pt x="1553" y="1330"/>
                    </a:lnTo>
                    <a:lnTo>
                      <a:pt x="1523" y="1314"/>
                    </a:lnTo>
                    <a:lnTo>
                      <a:pt x="1542" y="1271"/>
                    </a:lnTo>
                    <a:close/>
                    <a:moveTo>
                      <a:pt x="1553" y="1330"/>
                    </a:moveTo>
                    <a:lnTo>
                      <a:pt x="1523" y="1352"/>
                    </a:lnTo>
                    <a:lnTo>
                      <a:pt x="1511" y="1337"/>
                    </a:lnTo>
                    <a:lnTo>
                      <a:pt x="1520" y="1314"/>
                    </a:lnTo>
                    <a:lnTo>
                      <a:pt x="1553" y="1330"/>
                    </a:lnTo>
                    <a:close/>
                    <a:moveTo>
                      <a:pt x="1644" y="1428"/>
                    </a:moveTo>
                    <a:lnTo>
                      <a:pt x="1644" y="1459"/>
                    </a:lnTo>
                    <a:lnTo>
                      <a:pt x="1594" y="1432"/>
                    </a:lnTo>
                    <a:lnTo>
                      <a:pt x="1644" y="1428"/>
                    </a:lnTo>
                    <a:close/>
                    <a:moveTo>
                      <a:pt x="1644" y="1459"/>
                    </a:moveTo>
                    <a:lnTo>
                      <a:pt x="1644" y="1428"/>
                    </a:lnTo>
                    <a:lnTo>
                      <a:pt x="1715" y="1418"/>
                    </a:lnTo>
                    <a:lnTo>
                      <a:pt x="1644" y="1459"/>
                    </a:lnTo>
                    <a:close/>
                    <a:moveTo>
                      <a:pt x="1717" y="1418"/>
                    </a:moveTo>
                    <a:lnTo>
                      <a:pt x="1644" y="1425"/>
                    </a:lnTo>
                    <a:lnTo>
                      <a:pt x="1644" y="1380"/>
                    </a:lnTo>
                    <a:lnTo>
                      <a:pt x="1717" y="1418"/>
                    </a:lnTo>
                    <a:close/>
                    <a:moveTo>
                      <a:pt x="1553" y="1330"/>
                    </a:moveTo>
                    <a:lnTo>
                      <a:pt x="1591" y="1304"/>
                    </a:lnTo>
                    <a:lnTo>
                      <a:pt x="1644" y="1342"/>
                    </a:lnTo>
                    <a:lnTo>
                      <a:pt x="1644" y="1378"/>
                    </a:lnTo>
                    <a:lnTo>
                      <a:pt x="1553" y="1330"/>
                    </a:lnTo>
                    <a:close/>
                    <a:moveTo>
                      <a:pt x="1644" y="1340"/>
                    </a:moveTo>
                    <a:lnTo>
                      <a:pt x="1591" y="1304"/>
                    </a:lnTo>
                    <a:lnTo>
                      <a:pt x="1677" y="1245"/>
                    </a:lnTo>
                    <a:lnTo>
                      <a:pt x="1644" y="1340"/>
                    </a:lnTo>
                    <a:close/>
                    <a:moveTo>
                      <a:pt x="1677" y="1245"/>
                    </a:moveTo>
                    <a:lnTo>
                      <a:pt x="1591" y="1304"/>
                    </a:lnTo>
                    <a:lnTo>
                      <a:pt x="1542" y="1271"/>
                    </a:lnTo>
                    <a:lnTo>
                      <a:pt x="1677" y="1245"/>
                    </a:lnTo>
                    <a:close/>
                    <a:moveTo>
                      <a:pt x="1539" y="1271"/>
                    </a:moveTo>
                    <a:lnTo>
                      <a:pt x="1463" y="1283"/>
                    </a:lnTo>
                    <a:lnTo>
                      <a:pt x="1435" y="1221"/>
                    </a:lnTo>
                    <a:lnTo>
                      <a:pt x="1539" y="1271"/>
                    </a:lnTo>
                    <a:close/>
                    <a:moveTo>
                      <a:pt x="1463" y="1283"/>
                    </a:moveTo>
                    <a:lnTo>
                      <a:pt x="1318" y="1164"/>
                    </a:lnTo>
                    <a:lnTo>
                      <a:pt x="1432" y="1219"/>
                    </a:lnTo>
                    <a:lnTo>
                      <a:pt x="1463" y="1283"/>
                    </a:lnTo>
                    <a:close/>
                    <a:moveTo>
                      <a:pt x="1209" y="1010"/>
                    </a:moveTo>
                    <a:lnTo>
                      <a:pt x="1169" y="1062"/>
                    </a:lnTo>
                    <a:lnTo>
                      <a:pt x="1059" y="1060"/>
                    </a:lnTo>
                    <a:lnTo>
                      <a:pt x="1209" y="1010"/>
                    </a:lnTo>
                    <a:close/>
                    <a:moveTo>
                      <a:pt x="1055" y="1062"/>
                    </a:moveTo>
                    <a:lnTo>
                      <a:pt x="953" y="1145"/>
                    </a:lnTo>
                    <a:lnTo>
                      <a:pt x="893" y="1119"/>
                    </a:lnTo>
                    <a:lnTo>
                      <a:pt x="884" y="1067"/>
                    </a:lnTo>
                    <a:lnTo>
                      <a:pt x="1055" y="1062"/>
                    </a:lnTo>
                    <a:close/>
                    <a:moveTo>
                      <a:pt x="872" y="1000"/>
                    </a:moveTo>
                    <a:lnTo>
                      <a:pt x="786" y="832"/>
                    </a:lnTo>
                    <a:lnTo>
                      <a:pt x="955" y="855"/>
                    </a:lnTo>
                    <a:lnTo>
                      <a:pt x="872" y="1000"/>
                    </a:lnTo>
                    <a:close/>
                    <a:moveTo>
                      <a:pt x="824" y="333"/>
                    </a:moveTo>
                    <a:lnTo>
                      <a:pt x="879" y="394"/>
                    </a:lnTo>
                    <a:lnTo>
                      <a:pt x="748" y="454"/>
                    </a:lnTo>
                    <a:lnTo>
                      <a:pt x="824" y="333"/>
                    </a:lnTo>
                    <a:close/>
                    <a:moveTo>
                      <a:pt x="748" y="451"/>
                    </a:moveTo>
                    <a:lnTo>
                      <a:pt x="798" y="304"/>
                    </a:lnTo>
                    <a:lnTo>
                      <a:pt x="822" y="330"/>
                    </a:lnTo>
                    <a:lnTo>
                      <a:pt x="748" y="451"/>
                    </a:lnTo>
                    <a:close/>
                    <a:moveTo>
                      <a:pt x="763" y="546"/>
                    </a:moveTo>
                    <a:lnTo>
                      <a:pt x="727" y="642"/>
                    </a:lnTo>
                    <a:lnTo>
                      <a:pt x="694" y="596"/>
                    </a:lnTo>
                    <a:lnTo>
                      <a:pt x="763" y="546"/>
                    </a:lnTo>
                    <a:close/>
                    <a:moveTo>
                      <a:pt x="763" y="546"/>
                    </a:moveTo>
                    <a:lnTo>
                      <a:pt x="748" y="456"/>
                    </a:lnTo>
                    <a:lnTo>
                      <a:pt x="860" y="494"/>
                    </a:lnTo>
                    <a:lnTo>
                      <a:pt x="829" y="530"/>
                    </a:lnTo>
                    <a:lnTo>
                      <a:pt x="763" y="546"/>
                    </a:lnTo>
                    <a:close/>
                    <a:moveTo>
                      <a:pt x="732" y="497"/>
                    </a:moveTo>
                    <a:lnTo>
                      <a:pt x="722" y="482"/>
                    </a:lnTo>
                    <a:lnTo>
                      <a:pt x="746" y="456"/>
                    </a:lnTo>
                    <a:lnTo>
                      <a:pt x="732" y="497"/>
                    </a:lnTo>
                    <a:close/>
                    <a:moveTo>
                      <a:pt x="748" y="456"/>
                    </a:moveTo>
                    <a:lnTo>
                      <a:pt x="763" y="544"/>
                    </a:lnTo>
                    <a:lnTo>
                      <a:pt x="732" y="497"/>
                    </a:lnTo>
                    <a:lnTo>
                      <a:pt x="748" y="456"/>
                    </a:lnTo>
                    <a:close/>
                    <a:moveTo>
                      <a:pt x="763" y="546"/>
                    </a:moveTo>
                    <a:lnTo>
                      <a:pt x="691" y="596"/>
                    </a:lnTo>
                    <a:lnTo>
                      <a:pt x="732" y="499"/>
                    </a:lnTo>
                    <a:lnTo>
                      <a:pt x="763" y="546"/>
                    </a:lnTo>
                    <a:close/>
                    <a:moveTo>
                      <a:pt x="727" y="642"/>
                    </a:moveTo>
                    <a:lnTo>
                      <a:pt x="679" y="627"/>
                    </a:lnTo>
                    <a:lnTo>
                      <a:pt x="691" y="599"/>
                    </a:lnTo>
                    <a:lnTo>
                      <a:pt x="727" y="642"/>
                    </a:lnTo>
                    <a:close/>
                    <a:moveTo>
                      <a:pt x="727" y="642"/>
                    </a:moveTo>
                    <a:lnTo>
                      <a:pt x="758" y="744"/>
                    </a:lnTo>
                    <a:lnTo>
                      <a:pt x="722" y="751"/>
                    </a:lnTo>
                    <a:lnTo>
                      <a:pt x="658" y="670"/>
                    </a:lnTo>
                    <a:lnTo>
                      <a:pt x="679" y="627"/>
                    </a:lnTo>
                    <a:lnTo>
                      <a:pt x="727" y="642"/>
                    </a:lnTo>
                    <a:close/>
                    <a:moveTo>
                      <a:pt x="729" y="644"/>
                    </a:moveTo>
                    <a:lnTo>
                      <a:pt x="793" y="737"/>
                    </a:lnTo>
                    <a:lnTo>
                      <a:pt x="760" y="744"/>
                    </a:lnTo>
                    <a:lnTo>
                      <a:pt x="729" y="644"/>
                    </a:lnTo>
                    <a:close/>
                    <a:moveTo>
                      <a:pt x="758" y="744"/>
                    </a:moveTo>
                    <a:lnTo>
                      <a:pt x="765" y="763"/>
                    </a:lnTo>
                    <a:lnTo>
                      <a:pt x="744" y="779"/>
                    </a:lnTo>
                    <a:lnTo>
                      <a:pt x="722" y="751"/>
                    </a:lnTo>
                    <a:lnTo>
                      <a:pt x="758" y="744"/>
                    </a:lnTo>
                    <a:close/>
                    <a:moveTo>
                      <a:pt x="744" y="779"/>
                    </a:moveTo>
                    <a:lnTo>
                      <a:pt x="710" y="810"/>
                    </a:lnTo>
                    <a:lnTo>
                      <a:pt x="677" y="760"/>
                    </a:lnTo>
                    <a:lnTo>
                      <a:pt x="722" y="751"/>
                    </a:lnTo>
                    <a:lnTo>
                      <a:pt x="744" y="779"/>
                    </a:lnTo>
                    <a:close/>
                    <a:moveTo>
                      <a:pt x="744" y="779"/>
                    </a:moveTo>
                    <a:lnTo>
                      <a:pt x="784" y="829"/>
                    </a:lnTo>
                    <a:lnTo>
                      <a:pt x="710" y="810"/>
                    </a:lnTo>
                    <a:lnTo>
                      <a:pt x="744" y="779"/>
                    </a:lnTo>
                    <a:close/>
                    <a:moveTo>
                      <a:pt x="869" y="998"/>
                    </a:moveTo>
                    <a:lnTo>
                      <a:pt x="786" y="900"/>
                    </a:lnTo>
                    <a:lnTo>
                      <a:pt x="786" y="832"/>
                    </a:lnTo>
                    <a:lnTo>
                      <a:pt x="869" y="998"/>
                    </a:lnTo>
                    <a:close/>
                    <a:moveTo>
                      <a:pt x="784" y="827"/>
                    </a:moveTo>
                    <a:lnTo>
                      <a:pt x="746" y="779"/>
                    </a:lnTo>
                    <a:lnTo>
                      <a:pt x="765" y="763"/>
                    </a:lnTo>
                    <a:lnTo>
                      <a:pt x="784" y="827"/>
                    </a:lnTo>
                    <a:close/>
                    <a:moveTo>
                      <a:pt x="760" y="744"/>
                    </a:moveTo>
                    <a:lnTo>
                      <a:pt x="791" y="737"/>
                    </a:lnTo>
                    <a:lnTo>
                      <a:pt x="765" y="760"/>
                    </a:lnTo>
                    <a:lnTo>
                      <a:pt x="760" y="744"/>
                    </a:lnTo>
                    <a:close/>
                    <a:moveTo>
                      <a:pt x="729" y="639"/>
                    </a:moveTo>
                    <a:lnTo>
                      <a:pt x="763" y="546"/>
                    </a:lnTo>
                    <a:lnTo>
                      <a:pt x="829" y="530"/>
                    </a:lnTo>
                    <a:lnTo>
                      <a:pt x="729" y="639"/>
                    </a:lnTo>
                    <a:close/>
                    <a:moveTo>
                      <a:pt x="967" y="494"/>
                    </a:moveTo>
                    <a:lnTo>
                      <a:pt x="831" y="530"/>
                    </a:lnTo>
                    <a:lnTo>
                      <a:pt x="862" y="494"/>
                    </a:lnTo>
                    <a:lnTo>
                      <a:pt x="862" y="494"/>
                    </a:lnTo>
                    <a:lnTo>
                      <a:pt x="748" y="456"/>
                    </a:lnTo>
                    <a:lnTo>
                      <a:pt x="879" y="394"/>
                    </a:lnTo>
                    <a:lnTo>
                      <a:pt x="967" y="494"/>
                    </a:lnTo>
                    <a:close/>
                    <a:moveTo>
                      <a:pt x="879" y="394"/>
                    </a:moveTo>
                    <a:lnTo>
                      <a:pt x="824" y="330"/>
                    </a:lnTo>
                    <a:lnTo>
                      <a:pt x="836" y="311"/>
                    </a:lnTo>
                    <a:lnTo>
                      <a:pt x="981" y="347"/>
                    </a:lnTo>
                    <a:lnTo>
                      <a:pt x="879" y="394"/>
                    </a:lnTo>
                    <a:close/>
                    <a:moveTo>
                      <a:pt x="879" y="238"/>
                    </a:moveTo>
                    <a:lnTo>
                      <a:pt x="981" y="347"/>
                    </a:lnTo>
                    <a:lnTo>
                      <a:pt x="836" y="311"/>
                    </a:lnTo>
                    <a:lnTo>
                      <a:pt x="879" y="238"/>
                    </a:lnTo>
                    <a:close/>
                    <a:moveTo>
                      <a:pt x="834" y="311"/>
                    </a:moveTo>
                    <a:lnTo>
                      <a:pt x="822" y="330"/>
                    </a:lnTo>
                    <a:lnTo>
                      <a:pt x="798" y="304"/>
                    </a:lnTo>
                    <a:lnTo>
                      <a:pt x="834" y="311"/>
                    </a:lnTo>
                    <a:close/>
                    <a:moveTo>
                      <a:pt x="796" y="304"/>
                    </a:moveTo>
                    <a:lnTo>
                      <a:pt x="748" y="454"/>
                    </a:lnTo>
                    <a:lnTo>
                      <a:pt x="672" y="406"/>
                    </a:lnTo>
                    <a:lnTo>
                      <a:pt x="796" y="304"/>
                    </a:lnTo>
                    <a:close/>
                    <a:moveTo>
                      <a:pt x="796" y="304"/>
                    </a:moveTo>
                    <a:lnTo>
                      <a:pt x="672" y="406"/>
                    </a:lnTo>
                    <a:lnTo>
                      <a:pt x="618" y="368"/>
                    </a:lnTo>
                    <a:lnTo>
                      <a:pt x="796" y="304"/>
                    </a:lnTo>
                    <a:close/>
                    <a:moveTo>
                      <a:pt x="618" y="368"/>
                    </a:moveTo>
                    <a:lnTo>
                      <a:pt x="672" y="406"/>
                    </a:lnTo>
                    <a:lnTo>
                      <a:pt x="513" y="406"/>
                    </a:lnTo>
                    <a:lnTo>
                      <a:pt x="618" y="368"/>
                    </a:lnTo>
                    <a:close/>
                    <a:moveTo>
                      <a:pt x="511" y="406"/>
                    </a:moveTo>
                    <a:lnTo>
                      <a:pt x="520" y="302"/>
                    </a:lnTo>
                    <a:lnTo>
                      <a:pt x="615" y="368"/>
                    </a:lnTo>
                    <a:lnTo>
                      <a:pt x="511" y="406"/>
                    </a:lnTo>
                    <a:close/>
                    <a:moveTo>
                      <a:pt x="475" y="138"/>
                    </a:moveTo>
                    <a:lnTo>
                      <a:pt x="520" y="299"/>
                    </a:lnTo>
                    <a:lnTo>
                      <a:pt x="337" y="240"/>
                    </a:lnTo>
                    <a:lnTo>
                      <a:pt x="475" y="138"/>
                    </a:lnTo>
                    <a:close/>
                    <a:moveTo>
                      <a:pt x="238" y="231"/>
                    </a:moveTo>
                    <a:lnTo>
                      <a:pt x="271" y="233"/>
                    </a:lnTo>
                    <a:lnTo>
                      <a:pt x="269" y="280"/>
                    </a:lnTo>
                    <a:lnTo>
                      <a:pt x="212" y="266"/>
                    </a:lnTo>
                    <a:lnTo>
                      <a:pt x="238" y="231"/>
                    </a:lnTo>
                    <a:close/>
                    <a:moveTo>
                      <a:pt x="152" y="354"/>
                    </a:moveTo>
                    <a:lnTo>
                      <a:pt x="147" y="254"/>
                    </a:lnTo>
                    <a:lnTo>
                      <a:pt x="209" y="269"/>
                    </a:lnTo>
                    <a:lnTo>
                      <a:pt x="152" y="354"/>
                    </a:lnTo>
                    <a:close/>
                    <a:moveTo>
                      <a:pt x="164" y="150"/>
                    </a:moveTo>
                    <a:lnTo>
                      <a:pt x="257" y="197"/>
                    </a:lnTo>
                    <a:lnTo>
                      <a:pt x="235" y="228"/>
                    </a:lnTo>
                    <a:lnTo>
                      <a:pt x="136" y="216"/>
                    </a:lnTo>
                    <a:lnTo>
                      <a:pt x="119" y="174"/>
                    </a:lnTo>
                    <a:lnTo>
                      <a:pt x="164" y="150"/>
                    </a:lnTo>
                    <a:close/>
                    <a:moveTo>
                      <a:pt x="119" y="171"/>
                    </a:moveTo>
                    <a:lnTo>
                      <a:pt x="107" y="143"/>
                    </a:lnTo>
                    <a:lnTo>
                      <a:pt x="162" y="150"/>
                    </a:lnTo>
                    <a:lnTo>
                      <a:pt x="119" y="171"/>
                    </a:lnTo>
                    <a:close/>
                    <a:moveTo>
                      <a:pt x="257" y="197"/>
                    </a:moveTo>
                    <a:lnTo>
                      <a:pt x="166" y="150"/>
                    </a:lnTo>
                    <a:lnTo>
                      <a:pt x="276" y="169"/>
                    </a:lnTo>
                    <a:lnTo>
                      <a:pt x="257" y="197"/>
                    </a:lnTo>
                    <a:close/>
                    <a:moveTo>
                      <a:pt x="257" y="200"/>
                    </a:moveTo>
                    <a:lnTo>
                      <a:pt x="273" y="207"/>
                    </a:lnTo>
                    <a:lnTo>
                      <a:pt x="271" y="233"/>
                    </a:lnTo>
                    <a:lnTo>
                      <a:pt x="238" y="228"/>
                    </a:lnTo>
                    <a:lnTo>
                      <a:pt x="257" y="200"/>
                    </a:lnTo>
                    <a:close/>
                    <a:moveTo>
                      <a:pt x="271" y="280"/>
                    </a:moveTo>
                    <a:lnTo>
                      <a:pt x="273" y="233"/>
                    </a:lnTo>
                    <a:lnTo>
                      <a:pt x="335" y="242"/>
                    </a:lnTo>
                    <a:lnTo>
                      <a:pt x="271" y="280"/>
                    </a:lnTo>
                    <a:close/>
                    <a:moveTo>
                      <a:pt x="516" y="299"/>
                    </a:moveTo>
                    <a:lnTo>
                      <a:pt x="390" y="290"/>
                    </a:lnTo>
                    <a:lnTo>
                      <a:pt x="340" y="242"/>
                    </a:lnTo>
                    <a:lnTo>
                      <a:pt x="516" y="299"/>
                    </a:lnTo>
                    <a:close/>
                    <a:moveTo>
                      <a:pt x="335" y="240"/>
                    </a:moveTo>
                    <a:lnTo>
                      <a:pt x="273" y="233"/>
                    </a:lnTo>
                    <a:lnTo>
                      <a:pt x="276" y="209"/>
                    </a:lnTo>
                    <a:lnTo>
                      <a:pt x="335" y="240"/>
                    </a:lnTo>
                    <a:close/>
                    <a:moveTo>
                      <a:pt x="257" y="197"/>
                    </a:moveTo>
                    <a:lnTo>
                      <a:pt x="276" y="171"/>
                    </a:lnTo>
                    <a:lnTo>
                      <a:pt x="273" y="207"/>
                    </a:lnTo>
                    <a:lnTo>
                      <a:pt x="257" y="197"/>
                    </a:lnTo>
                    <a:close/>
                    <a:moveTo>
                      <a:pt x="107" y="143"/>
                    </a:moveTo>
                    <a:lnTo>
                      <a:pt x="121" y="57"/>
                    </a:lnTo>
                    <a:lnTo>
                      <a:pt x="164" y="147"/>
                    </a:lnTo>
                    <a:lnTo>
                      <a:pt x="107" y="143"/>
                    </a:lnTo>
                    <a:close/>
                    <a:moveTo>
                      <a:pt x="119" y="57"/>
                    </a:moveTo>
                    <a:lnTo>
                      <a:pt x="107" y="140"/>
                    </a:lnTo>
                    <a:lnTo>
                      <a:pt x="48" y="5"/>
                    </a:lnTo>
                    <a:lnTo>
                      <a:pt x="119" y="57"/>
                    </a:lnTo>
                    <a:close/>
                    <a:moveTo>
                      <a:pt x="107" y="143"/>
                    </a:moveTo>
                    <a:lnTo>
                      <a:pt x="117" y="174"/>
                    </a:lnTo>
                    <a:lnTo>
                      <a:pt x="52" y="207"/>
                    </a:lnTo>
                    <a:lnTo>
                      <a:pt x="107" y="143"/>
                    </a:lnTo>
                    <a:close/>
                    <a:moveTo>
                      <a:pt x="52" y="207"/>
                    </a:moveTo>
                    <a:lnTo>
                      <a:pt x="117" y="174"/>
                    </a:lnTo>
                    <a:lnTo>
                      <a:pt x="133" y="216"/>
                    </a:lnTo>
                    <a:lnTo>
                      <a:pt x="52" y="207"/>
                    </a:lnTo>
                    <a:close/>
                    <a:moveTo>
                      <a:pt x="136" y="219"/>
                    </a:moveTo>
                    <a:lnTo>
                      <a:pt x="235" y="231"/>
                    </a:lnTo>
                    <a:lnTo>
                      <a:pt x="212" y="266"/>
                    </a:lnTo>
                    <a:lnTo>
                      <a:pt x="147" y="252"/>
                    </a:lnTo>
                    <a:lnTo>
                      <a:pt x="136" y="219"/>
                    </a:lnTo>
                    <a:close/>
                    <a:moveTo>
                      <a:pt x="147" y="254"/>
                    </a:moveTo>
                    <a:lnTo>
                      <a:pt x="150" y="356"/>
                    </a:lnTo>
                    <a:lnTo>
                      <a:pt x="5" y="373"/>
                    </a:lnTo>
                    <a:lnTo>
                      <a:pt x="147" y="254"/>
                    </a:lnTo>
                    <a:close/>
                    <a:moveTo>
                      <a:pt x="5" y="373"/>
                    </a:moveTo>
                    <a:lnTo>
                      <a:pt x="150" y="356"/>
                    </a:lnTo>
                    <a:lnTo>
                      <a:pt x="150" y="359"/>
                    </a:lnTo>
                    <a:lnTo>
                      <a:pt x="150" y="359"/>
                    </a:lnTo>
                    <a:lnTo>
                      <a:pt x="119" y="411"/>
                    </a:lnTo>
                    <a:lnTo>
                      <a:pt x="5" y="373"/>
                    </a:lnTo>
                    <a:close/>
                    <a:moveTo>
                      <a:pt x="152" y="354"/>
                    </a:moveTo>
                    <a:lnTo>
                      <a:pt x="212" y="269"/>
                    </a:lnTo>
                    <a:lnTo>
                      <a:pt x="269" y="280"/>
                    </a:lnTo>
                    <a:lnTo>
                      <a:pt x="152" y="354"/>
                    </a:lnTo>
                    <a:close/>
                    <a:moveTo>
                      <a:pt x="271" y="280"/>
                    </a:moveTo>
                    <a:lnTo>
                      <a:pt x="337" y="242"/>
                    </a:lnTo>
                    <a:lnTo>
                      <a:pt x="387" y="290"/>
                    </a:lnTo>
                    <a:lnTo>
                      <a:pt x="271" y="280"/>
                    </a:lnTo>
                    <a:close/>
                    <a:moveTo>
                      <a:pt x="390" y="290"/>
                    </a:moveTo>
                    <a:lnTo>
                      <a:pt x="518" y="302"/>
                    </a:lnTo>
                    <a:lnTo>
                      <a:pt x="459" y="356"/>
                    </a:lnTo>
                    <a:lnTo>
                      <a:pt x="390" y="290"/>
                    </a:lnTo>
                    <a:close/>
                    <a:moveTo>
                      <a:pt x="392" y="418"/>
                    </a:moveTo>
                    <a:lnTo>
                      <a:pt x="459" y="359"/>
                    </a:lnTo>
                    <a:lnTo>
                      <a:pt x="511" y="406"/>
                    </a:lnTo>
                    <a:lnTo>
                      <a:pt x="392" y="418"/>
                    </a:lnTo>
                    <a:close/>
                    <a:moveTo>
                      <a:pt x="459" y="356"/>
                    </a:moveTo>
                    <a:lnTo>
                      <a:pt x="520" y="302"/>
                    </a:lnTo>
                    <a:lnTo>
                      <a:pt x="511" y="406"/>
                    </a:lnTo>
                    <a:lnTo>
                      <a:pt x="459" y="356"/>
                    </a:lnTo>
                    <a:close/>
                    <a:moveTo>
                      <a:pt x="516" y="406"/>
                    </a:moveTo>
                    <a:lnTo>
                      <a:pt x="672" y="406"/>
                    </a:lnTo>
                    <a:lnTo>
                      <a:pt x="696" y="444"/>
                    </a:lnTo>
                    <a:lnTo>
                      <a:pt x="516" y="406"/>
                    </a:lnTo>
                    <a:close/>
                    <a:moveTo>
                      <a:pt x="698" y="444"/>
                    </a:moveTo>
                    <a:lnTo>
                      <a:pt x="675" y="409"/>
                    </a:lnTo>
                    <a:lnTo>
                      <a:pt x="746" y="454"/>
                    </a:lnTo>
                    <a:lnTo>
                      <a:pt x="698" y="444"/>
                    </a:lnTo>
                    <a:close/>
                    <a:moveTo>
                      <a:pt x="698" y="447"/>
                    </a:moveTo>
                    <a:lnTo>
                      <a:pt x="746" y="456"/>
                    </a:lnTo>
                    <a:lnTo>
                      <a:pt x="722" y="482"/>
                    </a:lnTo>
                    <a:lnTo>
                      <a:pt x="698" y="447"/>
                    </a:lnTo>
                    <a:close/>
                    <a:moveTo>
                      <a:pt x="722" y="485"/>
                    </a:moveTo>
                    <a:lnTo>
                      <a:pt x="732" y="497"/>
                    </a:lnTo>
                    <a:lnTo>
                      <a:pt x="691" y="596"/>
                    </a:lnTo>
                    <a:lnTo>
                      <a:pt x="691" y="596"/>
                    </a:lnTo>
                    <a:lnTo>
                      <a:pt x="608" y="604"/>
                    </a:lnTo>
                    <a:lnTo>
                      <a:pt x="722" y="485"/>
                    </a:lnTo>
                    <a:close/>
                    <a:moveTo>
                      <a:pt x="691" y="599"/>
                    </a:moveTo>
                    <a:lnTo>
                      <a:pt x="677" y="627"/>
                    </a:lnTo>
                    <a:lnTo>
                      <a:pt x="608" y="606"/>
                    </a:lnTo>
                    <a:lnTo>
                      <a:pt x="691" y="599"/>
                    </a:lnTo>
                    <a:close/>
                    <a:moveTo>
                      <a:pt x="608" y="606"/>
                    </a:moveTo>
                    <a:lnTo>
                      <a:pt x="677" y="627"/>
                    </a:lnTo>
                    <a:lnTo>
                      <a:pt x="658" y="670"/>
                    </a:lnTo>
                    <a:lnTo>
                      <a:pt x="608" y="606"/>
                    </a:lnTo>
                    <a:close/>
                    <a:moveTo>
                      <a:pt x="722" y="751"/>
                    </a:moveTo>
                    <a:lnTo>
                      <a:pt x="677" y="758"/>
                    </a:lnTo>
                    <a:lnTo>
                      <a:pt x="644" y="706"/>
                    </a:lnTo>
                    <a:lnTo>
                      <a:pt x="658" y="670"/>
                    </a:lnTo>
                    <a:lnTo>
                      <a:pt x="722" y="751"/>
                    </a:lnTo>
                    <a:close/>
                    <a:moveTo>
                      <a:pt x="641" y="706"/>
                    </a:moveTo>
                    <a:lnTo>
                      <a:pt x="677" y="760"/>
                    </a:lnTo>
                    <a:lnTo>
                      <a:pt x="573" y="779"/>
                    </a:lnTo>
                    <a:lnTo>
                      <a:pt x="641" y="706"/>
                    </a:lnTo>
                    <a:close/>
                    <a:moveTo>
                      <a:pt x="575" y="779"/>
                    </a:moveTo>
                    <a:lnTo>
                      <a:pt x="677" y="760"/>
                    </a:lnTo>
                    <a:lnTo>
                      <a:pt x="708" y="810"/>
                    </a:lnTo>
                    <a:lnTo>
                      <a:pt x="575" y="779"/>
                    </a:lnTo>
                    <a:close/>
                    <a:moveTo>
                      <a:pt x="710" y="810"/>
                    </a:moveTo>
                    <a:lnTo>
                      <a:pt x="784" y="832"/>
                    </a:lnTo>
                    <a:lnTo>
                      <a:pt x="786" y="900"/>
                    </a:lnTo>
                    <a:lnTo>
                      <a:pt x="710" y="810"/>
                    </a:lnTo>
                    <a:close/>
                    <a:moveTo>
                      <a:pt x="791" y="1069"/>
                    </a:moveTo>
                    <a:lnTo>
                      <a:pt x="786" y="903"/>
                    </a:lnTo>
                    <a:lnTo>
                      <a:pt x="872" y="1003"/>
                    </a:lnTo>
                    <a:lnTo>
                      <a:pt x="791" y="1069"/>
                    </a:lnTo>
                    <a:close/>
                    <a:moveTo>
                      <a:pt x="872" y="1003"/>
                    </a:moveTo>
                    <a:lnTo>
                      <a:pt x="884" y="1067"/>
                    </a:lnTo>
                    <a:lnTo>
                      <a:pt x="793" y="1069"/>
                    </a:lnTo>
                    <a:lnTo>
                      <a:pt x="872" y="1003"/>
                    </a:lnTo>
                    <a:close/>
                    <a:moveTo>
                      <a:pt x="884" y="1067"/>
                    </a:moveTo>
                    <a:lnTo>
                      <a:pt x="893" y="1117"/>
                    </a:lnTo>
                    <a:lnTo>
                      <a:pt x="793" y="1071"/>
                    </a:lnTo>
                    <a:lnTo>
                      <a:pt x="884" y="1067"/>
                    </a:lnTo>
                    <a:close/>
                    <a:moveTo>
                      <a:pt x="793" y="1071"/>
                    </a:moveTo>
                    <a:lnTo>
                      <a:pt x="893" y="1119"/>
                    </a:lnTo>
                    <a:lnTo>
                      <a:pt x="905" y="1183"/>
                    </a:lnTo>
                    <a:lnTo>
                      <a:pt x="793" y="1071"/>
                    </a:lnTo>
                    <a:close/>
                    <a:moveTo>
                      <a:pt x="905" y="1183"/>
                    </a:moveTo>
                    <a:lnTo>
                      <a:pt x="893" y="1119"/>
                    </a:lnTo>
                    <a:lnTo>
                      <a:pt x="953" y="1145"/>
                    </a:lnTo>
                    <a:lnTo>
                      <a:pt x="905" y="1183"/>
                    </a:lnTo>
                    <a:close/>
                    <a:moveTo>
                      <a:pt x="905" y="1185"/>
                    </a:moveTo>
                    <a:lnTo>
                      <a:pt x="953" y="1147"/>
                    </a:lnTo>
                    <a:lnTo>
                      <a:pt x="1064" y="1200"/>
                    </a:lnTo>
                    <a:lnTo>
                      <a:pt x="905" y="1185"/>
                    </a:lnTo>
                    <a:close/>
                    <a:moveTo>
                      <a:pt x="953" y="1145"/>
                    </a:moveTo>
                    <a:lnTo>
                      <a:pt x="1055" y="1062"/>
                    </a:lnTo>
                    <a:lnTo>
                      <a:pt x="1067" y="1200"/>
                    </a:lnTo>
                    <a:lnTo>
                      <a:pt x="953" y="1145"/>
                    </a:lnTo>
                    <a:close/>
                    <a:moveTo>
                      <a:pt x="1067" y="1197"/>
                    </a:moveTo>
                    <a:lnTo>
                      <a:pt x="1057" y="1062"/>
                    </a:lnTo>
                    <a:lnTo>
                      <a:pt x="1169" y="1064"/>
                    </a:lnTo>
                    <a:lnTo>
                      <a:pt x="1067" y="1197"/>
                    </a:lnTo>
                    <a:close/>
                    <a:moveTo>
                      <a:pt x="1171" y="1062"/>
                    </a:moveTo>
                    <a:lnTo>
                      <a:pt x="1209" y="1010"/>
                    </a:lnTo>
                    <a:lnTo>
                      <a:pt x="1247" y="1064"/>
                    </a:lnTo>
                    <a:lnTo>
                      <a:pt x="1171" y="1062"/>
                    </a:lnTo>
                    <a:close/>
                    <a:moveTo>
                      <a:pt x="1249" y="1064"/>
                    </a:moveTo>
                    <a:lnTo>
                      <a:pt x="1211" y="1010"/>
                    </a:lnTo>
                    <a:lnTo>
                      <a:pt x="1359" y="1067"/>
                    </a:lnTo>
                    <a:lnTo>
                      <a:pt x="1249" y="1064"/>
                    </a:lnTo>
                    <a:close/>
                    <a:moveTo>
                      <a:pt x="1361" y="1067"/>
                    </a:moveTo>
                    <a:lnTo>
                      <a:pt x="1314" y="1162"/>
                    </a:lnTo>
                    <a:lnTo>
                      <a:pt x="1249" y="1064"/>
                    </a:lnTo>
                    <a:lnTo>
                      <a:pt x="1361" y="1067"/>
                    </a:lnTo>
                    <a:close/>
                    <a:moveTo>
                      <a:pt x="1361" y="1067"/>
                    </a:moveTo>
                    <a:lnTo>
                      <a:pt x="1432" y="1219"/>
                    </a:lnTo>
                    <a:lnTo>
                      <a:pt x="1316" y="1162"/>
                    </a:lnTo>
                    <a:lnTo>
                      <a:pt x="1361" y="1067"/>
                    </a:lnTo>
                    <a:close/>
                    <a:moveTo>
                      <a:pt x="1297" y="1330"/>
                    </a:moveTo>
                    <a:lnTo>
                      <a:pt x="1314" y="1164"/>
                    </a:lnTo>
                    <a:lnTo>
                      <a:pt x="1463" y="1283"/>
                    </a:lnTo>
                    <a:lnTo>
                      <a:pt x="1297" y="1330"/>
                    </a:lnTo>
                    <a:close/>
                    <a:moveTo>
                      <a:pt x="1466" y="1285"/>
                    </a:moveTo>
                    <a:lnTo>
                      <a:pt x="1520" y="1314"/>
                    </a:lnTo>
                    <a:lnTo>
                      <a:pt x="1511" y="1337"/>
                    </a:lnTo>
                    <a:lnTo>
                      <a:pt x="1466" y="1285"/>
                    </a:lnTo>
                    <a:close/>
                    <a:moveTo>
                      <a:pt x="1523" y="1352"/>
                    </a:moveTo>
                    <a:lnTo>
                      <a:pt x="1494" y="1371"/>
                    </a:lnTo>
                    <a:lnTo>
                      <a:pt x="1511" y="1340"/>
                    </a:lnTo>
                    <a:lnTo>
                      <a:pt x="1523" y="1352"/>
                    </a:lnTo>
                    <a:close/>
                    <a:moveTo>
                      <a:pt x="1591" y="1432"/>
                    </a:moveTo>
                    <a:lnTo>
                      <a:pt x="1644" y="1459"/>
                    </a:lnTo>
                    <a:lnTo>
                      <a:pt x="1599" y="1532"/>
                    </a:lnTo>
                    <a:lnTo>
                      <a:pt x="1591" y="1432"/>
                    </a:lnTo>
                    <a:close/>
                    <a:moveTo>
                      <a:pt x="1601" y="1537"/>
                    </a:moveTo>
                    <a:lnTo>
                      <a:pt x="1648" y="1565"/>
                    </a:lnTo>
                    <a:lnTo>
                      <a:pt x="1648" y="1611"/>
                    </a:lnTo>
                    <a:lnTo>
                      <a:pt x="1601" y="1537"/>
                    </a:lnTo>
                    <a:close/>
                    <a:moveTo>
                      <a:pt x="1651" y="1613"/>
                    </a:moveTo>
                    <a:lnTo>
                      <a:pt x="1736" y="1625"/>
                    </a:lnTo>
                    <a:lnTo>
                      <a:pt x="1665" y="1770"/>
                    </a:lnTo>
                    <a:lnTo>
                      <a:pt x="1651" y="1613"/>
                    </a:lnTo>
                    <a:close/>
                    <a:moveTo>
                      <a:pt x="1668" y="1770"/>
                    </a:moveTo>
                    <a:lnTo>
                      <a:pt x="1739" y="1625"/>
                    </a:lnTo>
                    <a:lnTo>
                      <a:pt x="1803" y="1639"/>
                    </a:lnTo>
                    <a:lnTo>
                      <a:pt x="1668" y="1770"/>
                    </a:lnTo>
                    <a:close/>
                    <a:moveTo>
                      <a:pt x="1803" y="1637"/>
                    </a:moveTo>
                    <a:lnTo>
                      <a:pt x="1739" y="1625"/>
                    </a:lnTo>
                    <a:lnTo>
                      <a:pt x="1884" y="1561"/>
                    </a:lnTo>
                    <a:lnTo>
                      <a:pt x="1803" y="1637"/>
                    </a:lnTo>
                    <a:close/>
                    <a:moveTo>
                      <a:pt x="1886" y="1561"/>
                    </a:moveTo>
                    <a:lnTo>
                      <a:pt x="1919" y="1660"/>
                    </a:lnTo>
                    <a:lnTo>
                      <a:pt x="1805" y="1637"/>
                    </a:lnTo>
                    <a:lnTo>
                      <a:pt x="1886" y="1561"/>
                    </a:lnTo>
                    <a:close/>
                    <a:moveTo>
                      <a:pt x="1886" y="1561"/>
                    </a:moveTo>
                    <a:lnTo>
                      <a:pt x="2043" y="1618"/>
                    </a:lnTo>
                    <a:lnTo>
                      <a:pt x="1922" y="1660"/>
                    </a:lnTo>
                    <a:lnTo>
                      <a:pt x="1886" y="1561"/>
                    </a:lnTo>
                    <a:close/>
                    <a:moveTo>
                      <a:pt x="1922" y="1660"/>
                    </a:moveTo>
                    <a:lnTo>
                      <a:pt x="2112" y="1641"/>
                    </a:lnTo>
                    <a:lnTo>
                      <a:pt x="2029" y="1791"/>
                    </a:lnTo>
                    <a:lnTo>
                      <a:pt x="1922" y="1660"/>
                    </a:lnTo>
                    <a:close/>
                    <a:moveTo>
                      <a:pt x="2114" y="1641"/>
                    </a:moveTo>
                    <a:lnTo>
                      <a:pt x="2173" y="1622"/>
                    </a:lnTo>
                    <a:lnTo>
                      <a:pt x="2183" y="1646"/>
                    </a:lnTo>
                    <a:lnTo>
                      <a:pt x="2114" y="1641"/>
                    </a:lnTo>
                    <a:close/>
                    <a:moveTo>
                      <a:pt x="2202" y="1649"/>
                    </a:moveTo>
                    <a:lnTo>
                      <a:pt x="2197" y="1679"/>
                    </a:lnTo>
                    <a:lnTo>
                      <a:pt x="2183" y="1646"/>
                    </a:lnTo>
                    <a:lnTo>
                      <a:pt x="2202" y="1649"/>
                    </a:lnTo>
                    <a:close/>
                    <a:moveTo>
                      <a:pt x="2340" y="1615"/>
                    </a:moveTo>
                    <a:lnTo>
                      <a:pt x="2361" y="1637"/>
                    </a:lnTo>
                    <a:lnTo>
                      <a:pt x="2309" y="1656"/>
                    </a:lnTo>
                    <a:lnTo>
                      <a:pt x="2340" y="1615"/>
                    </a:lnTo>
                    <a:close/>
                    <a:moveTo>
                      <a:pt x="2363" y="1639"/>
                    </a:moveTo>
                    <a:lnTo>
                      <a:pt x="2385" y="1720"/>
                    </a:lnTo>
                    <a:lnTo>
                      <a:pt x="2309" y="1656"/>
                    </a:lnTo>
                    <a:lnTo>
                      <a:pt x="2363" y="163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99" name="Freeform 3284">
                <a:extLst>
                  <a:ext uri="{FF2B5EF4-FFF2-40B4-BE49-F238E27FC236}">
                    <a16:creationId xmlns:a16="http://schemas.microsoft.com/office/drawing/2014/main" id="{F79C0A02-0952-29CE-5EC4-742544E68064}"/>
                  </a:ext>
                </a:extLst>
              </p:cNvPr>
              <p:cNvSpPr>
                <a:spLocks/>
              </p:cNvSpPr>
              <p:nvPr/>
            </p:nvSpPr>
            <p:spPr bwMode="auto">
              <a:xfrm>
                <a:off x="6975035" y="-347780"/>
                <a:ext cx="46900" cy="52417"/>
              </a:xfrm>
              <a:custGeom>
                <a:avLst/>
                <a:gdLst>
                  <a:gd name="T0" fmla="*/ 6 w 7"/>
                  <a:gd name="T1" fmla="*/ 6 h 8"/>
                  <a:gd name="T2" fmla="*/ 1 w 7"/>
                  <a:gd name="T3" fmla="*/ 7 h 8"/>
                  <a:gd name="T4" fmla="*/ 1 w 7"/>
                  <a:gd name="T5" fmla="*/ 2 h 8"/>
                  <a:gd name="T6" fmla="*/ 6 w 7"/>
                  <a:gd name="T7" fmla="*/ 2 h 8"/>
                  <a:gd name="T8" fmla="*/ 6 w 7"/>
                  <a:gd name="T9" fmla="*/ 6 h 8"/>
                </a:gdLst>
                <a:ahLst/>
                <a:cxnLst>
                  <a:cxn ang="0">
                    <a:pos x="T0" y="T1"/>
                  </a:cxn>
                  <a:cxn ang="0">
                    <a:pos x="T2" y="T3"/>
                  </a:cxn>
                  <a:cxn ang="0">
                    <a:pos x="T4" y="T5"/>
                  </a:cxn>
                  <a:cxn ang="0">
                    <a:pos x="T6" y="T7"/>
                  </a:cxn>
                  <a:cxn ang="0">
                    <a:pos x="T8" y="T9"/>
                  </a:cxn>
                </a:cxnLst>
                <a:rect l="0" t="0" r="r" b="b"/>
                <a:pathLst>
                  <a:path w="7" h="8">
                    <a:moveTo>
                      <a:pt x="6" y="6"/>
                    </a:moveTo>
                    <a:cubicBezTo>
                      <a:pt x="5" y="8"/>
                      <a:pt x="3" y="8"/>
                      <a:pt x="1" y="7"/>
                    </a:cubicBezTo>
                    <a:cubicBezTo>
                      <a:pt x="0" y="5"/>
                      <a:pt x="0" y="3"/>
                      <a:pt x="1" y="2"/>
                    </a:cubicBezTo>
                    <a:cubicBezTo>
                      <a:pt x="2" y="0"/>
                      <a:pt x="4" y="0"/>
                      <a:pt x="6" y="2"/>
                    </a:cubicBezTo>
                    <a:cubicBezTo>
                      <a:pt x="7" y="3"/>
                      <a:pt x="7" y="5"/>
                      <a:pt x="6"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00" name="Freeform 3285">
                <a:extLst>
                  <a:ext uri="{FF2B5EF4-FFF2-40B4-BE49-F238E27FC236}">
                    <a16:creationId xmlns:a16="http://schemas.microsoft.com/office/drawing/2014/main" id="{27EBE6C9-9901-2B37-BF7D-A8D9EB215610}"/>
                  </a:ext>
                </a:extLst>
              </p:cNvPr>
              <p:cNvSpPr>
                <a:spLocks/>
              </p:cNvSpPr>
              <p:nvPr/>
            </p:nvSpPr>
            <p:spPr bwMode="auto">
              <a:xfrm>
                <a:off x="6563972" y="19142"/>
                <a:ext cx="44141" cy="46900"/>
              </a:xfrm>
              <a:custGeom>
                <a:avLst/>
                <a:gdLst>
                  <a:gd name="T0" fmla="*/ 6 w 7"/>
                  <a:gd name="T1" fmla="*/ 6 h 7"/>
                  <a:gd name="T2" fmla="*/ 1 w 7"/>
                  <a:gd name="T3" fmla="*/ 6 h 7"/>
                  <a:gd name="T4" fmla="*/ 1 w 7"/>
                  <a:gd name="T5" fmla="*/ 1 h 7"/>
                  <a:gd name="T6" fmla="*/ 6 w 7"/>
                  <a:gd name="T7" fmla="*/ 1 h 7"/>
                  <a:gd name="T8" fmla="*/ 6 w 7"/>
                  <a:gd name="T9" fmla="*/ 6 h 7"/>
                </a:gdLst>
                <a:ahLst/>
                <a:cxnLst>
                  <a:cxn ang="0">
                    <a:pos x="T0" y="T1"/>
                  </a:cxn>
                  <a:cxn ang="0">
                    <a:pos x="T2" y="T3"/>
                  </a:cxn>
                  <a:cxn ang="0">
                    <a:pos x="T4" y="T5"/>
                  </a:cxn>
                  <a:cxn ang="0">
                    <a:pos x="T6" y="T7"/>
                  </a:cxn>
                  <a:cxn ang="0">
                    <a:pos x="T8" y="T9"/>
                  </a:cxn>
                </a:cxnLst>
                <a:rect l="0" t="0" r="r" b="b"/>
                <a:pathLst>
                  <a:path w="7" h="7">
                    <a:moveTo>
                      <a:pt x="6" y="6"/>
                    </a:moveTo>
                    <a:cubicBezTo>
                      <a:pt x="5" y="7"/>
                      <a:pt x="3" y="7"/>
                      <a:pt x="1" y="6"/>
                    </a:cubicBezTo>
                    <a:cubicBezTo>
                      <a:pt x="0" y="5"/>
                      <a:pt x="0" y="3"/>
                      <a:pt x="1" y="1"/>
                    </a:cubicBezTo>
                    <a:cubicBezTo>
                      <a:pt x="2" y="0"/>
                      <a:pt x="4" y="0"/>
                      <a:pt x="6" y="1"/>
                    </a:cubicBezTo>
                    <a:cubicBezTo>
                      <a:pt x="7" y="2"/>
                      <a:pt x="7" y="4"/>
                      <a:pt x="6"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01" name="Freeform 3286">
                <a:extLst>
                  <a:ext uri="{FF2B5EF4-FFF2-40B4-BE49-F238E27FC236}">
                    <a16:creationId xmlns:a16="http://schemas.microsoft.com/office/drawing/2014/main" id="{C3486CAB-9453-48E6-313D-4AE31E0BB4C8}"/>
                  </a:ext>
                </a:extLst>
              </p:cNvPr>
              <p:cNvSpPr>
                <a:spLocks/>
              </p:cNvSpPr>
              <p:nvPr/>
            </p:nvSpPr>
            <p:spPr bwMode="auto">
              <a:xfrm>
                <a:off x="7664737" y="-289845"/>
                <a:ext cx="52417" cy="46900"/>
              </a:xfrm>
              <a:custGeom>
                <a:avLst/>
                <a:gdLst>
                  <a:gd name="T0" fmla="*/ 6 w 8"/>
                  <a:gd name="T1" fmla="*/ 6 h 7"/>
                  <a:gd name="T2" fmla="*/ 2 w 8"/>
                  <a:gd name="T3" fmla="*/ 6 h 7"/>
                  <a:gd name="T4" fmla="*/ 1 w 8"/>
                  <a:gd name="T5" fmla="*/ 1 h 7"/>
                  <a:gd name="T6" fmla="*/ 6 w 8"/>
                  <a:gd name="T7" fmla="*/ 1 h 7"/>
                  <a:gd name="T8" fmla="*/ 6 w 8"/>
                  <a:gd name="T9" fmla="*/ 6 h 7"/>
                </a:gdLst>
                <a:ahLst/>
                <a:cxnLst>
                  <a:cxn ang="0">
                    <a:pos x="T0" y="T1"/>
                  </a:cxn>
                  <a:cxn ang="0">
                    <a:pos x="T2" y="T3"/>
                  </a:cxn>
                  <a:cxn ang="0">
                    <a:pos x="T4" y="T5"/>
                  </a:cxn>
                  <a:cxn ang="0">
                    <a:pos x="T6" y="T7"/>
                  </a:cxn>
                  <a:cxn ang="0">
                    <a:pos x="T8" y="T9"/>
                  </a:cxn>
                </a:cxnLst>
                <a:rect l="0" t="0" r="r" b="b"/>
                <a:pathLst>
                  <a:path w="8" h="7">
                    <a:moveTo>
                      <a:pt x="6" y="6"/>
                    </a:moveTo>
                    <a:cubicBezTo>
                      <a:pt x="5" y="7"/>
                      <a:pt x="3" y="7"/>
                      <a:pt x="2" y="6"/>
                    </a:cubicBezTo>
                    <a:cubicBezTo>
                      <a:pt x="0" y="5"/>
                      <a:pt x="0" y="3"/>
                      <a:pt x="1" y="1"/>
                    </a:cubicBezTo>
                    <a:cubicBezTo>
                      <a:pt x="3" y="0"/>
                      <a:pt x="5" y="0"/>
                      <a:pt x="6" y="1"/>
                    </a:cubicBezTo>
                    <a:cubicBezTo>
                      <a:pt x="8" y="2"/>
                      <a:pt x="8" y="4"/>
                      <a:pt x="6"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02" name="Freeform 3287">
                <a:extLst>
                  <a:ext uri="{FF2B5EF4-FFF2-40B4-BE49-F238E27FC236}">
                    <a16:creationId xmlns:a16="http://schemas.microsoft.com/office/drawing/2014/main" id="{4A097B33-D5E0-2EA8-FAE9-ACA261E81F13}"/>
                  </a:ext>
                </a:extLst>
              </p:cNvPr>
              <p:cNvSpPr>
                <a:spLocks/>
              </p:cNvSpPr>
              <p:nvPr/>
            </p:nvSpPr>
            <p:spPr bwMode="auto">
              <a:xfrm>
                <a:off x="6997105" y="-648490"/>
                <a:ext cx="38623" cy="38623"/>
              </a:xfrm>
              <a:custGeom>
                <a:avLst/>
                <a:gdLst>
                  <a:gd name="T0" fmla="*/ 5 w 6"/>
                  <a:gd name="T1" fmla="*/ 5 h 6"/>
                  <a:gd name="T2" fmla="*/ 2 w 6"/>
                  <a:gd name="T3" fmla="*/ 5 h 6"/>
                  <a:gd name="T4" fmla="*/ 1 w 6"/>
                  <a:gd name="T5" fmla="*/ 1 h 6"/>
                  <a:gd name="T6" fmla="*/ 5 w 6"/>
                  <a:gd name="T7" fmla="*/ 1 h 6"/>
                  <a:gd name="T8" fmla="*/ 5 w 6"/>
                  <a:gd name="T9" fmla="*/ 5 h 6"/>
                </a:gdLst>
                <a:ahLst/>
                <a:cxnLst>
                  <a:cxn ang="0">
                    <a:pos x="T0" y="T1"/>
                  </a:cxn>
                  <a:cxn ang="0">
                    <a:pos x="T2" y="T3"/>
                  </a:cxn>
                  <a:cxn ang="0">
                    <a:pos x="T4" y="T5"/>
                  </a:cxn>
                  <a:cxn ang="0">
                    <a:pos x="T6" y="T7"/>
                  </a:cxn>
                  <a:cxn ang="0">
                    <a:pos x="T8" y="T9"/>
                  </a:cxn>
                </a:cxnLst>
                <a:rect l="0" t="0" r="r" b="b"/>
                <a:pathLst>
                  <a:path w="6" h="6">
                    <a:moveTo>
                      <a:pt x="5" y="5"/>
                    </a:moveTo>
                    <a:cubicBezTo>
                      <a:pt x="4" y="6"/>
                      <a:pt x="3" y="6"/>
                      <a:pt x="2" y="5"/>
                    </a:cubicBezTo>
                    <a:cubicBezTo>
                      <a:pt x="1" y="4"/>
                      <a:pt x="0" y="3"/>
                      <a:pt x="1" y="1"/>
                    </a:cubicBezTo>
                    <a:cubicBezTo>
                      <a:pt x="2" y="0"/>
                      <a:pt x="4" y="0"/>
                      <a:pt x="5" y="1"/>
                    </a:cubicBezTo>
                    <a:cubicBezTo>
                      <a:pt x="6" y="2"/>
                      <a:pt x="6" y="4"/>
                      <a:pt x="5"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03" name="Freeform 3288">
                <a:extLst>
                  <a:ext uri="{FF2B5EF4-FFF2-40B4-BE49-F238E27FC236}">
                    <a16:creationId xmlns:a16="http://schemas.microsoft.com/office/drawing/2014/main" id="{25982949-8020-5FCE-C421-CBDAA4287815}"/>
                  </a:ext>
                </a:extLst>
              </p:cNvPr>
              <p:cNvSpPr>
                <a:spLocks/>
              </p:cNvSpPr>
              <p:nvPr/>
            </p:nvSpPr>
            <p:spPr bwMode="auto">
              <a:xfrm>
                <a:off x="7546108" y="-734013"/>
                <a:ext cx="38623" cy="38623"/>
              </a:xfrm>
              <a:custGeom>
                <a:avLst/>
                <a:gdLst>
                  <a:gd name="T0" fmla="*/ 5 w 6"/>
                  <a:gd name="T1" fmla="*/ 4 h 6"/>
                  <a:gd name="T2" fmla="*/ 1 w 6"/>
                  <a:gd name="T3" fmla="*/ 5 h 6"/>
                  <a:gd name="T4" fmla="*/ 1 w 6"/>
                  <a:gd name="T5" fmla="*/ 1 h 6"/>
                  <a:gd name="T6" fmla="*/ 5 w 6"/>
                  <a:gd name="T7" fmla="*/ 1 h 6"/>
                  <a:gd name="T8" fmla="*/ 5 w 6"/>
                  <a:gd name="T9" fmla="*/ 4 h 6"/>
                </a:gdLst>
                <a:ahLst/>
                <a:cxnLst>
                  <a:cxn ang="0">
                    <a:pos x="T0" y="T1"/>
                  </a:cxn>
                  <a:cxn ang="0">
                    <a:pos x="T2" y="T3"/>
                  </a:cxn>
                  <a:cxn ang="0">
                    <a:pos x="T4" y="T5"/>
                  </a:cxn>
                  <a:cxn ang="0">
                    <a:pos x="T6" y="T7"/>
                  </a:cxn>
                  <a:cxn ang="0">
                    <a:pos x="T8" y="T9"/>
                  </a:cxn>
                </a:cxnLst>
                <a:rect l="0" t="0" r="r" b="b"/>
                <a:pathLst>
                  <a:path w="6" h="6">
                    <a:moveTo>
                      <a:pt x="5" y="4"/>
                    </a:moveTo>
                    <a:cubicBezTo>
                      <a:pt x="4" y="6"/>
                      <a:pt x="2" y="6"/>
                      <a:pt x="1" y="5"/>
                    </a:cubicBezTo>
                    <a:cubicBezTo>
                      <a:pt x="0" y="4"/>
                      <a:pt x="0" y="2"/>
                      <a:pt x="1" y="1"/>
                    </a:cubicBezTo>
                    <a:cubicBezTo>
                      <a:pt x="2" y="0"/>
                      <a:pt x="4" y="0"/>
                      <a:pt x="5" y="1"/>
                    </a:cubicBezTo>
                    <a:cubicBezTo>
                      <a:pt x="6" y="2"/>
                      <a:pt x="6" y="3"/>
                      <a:pt x="5"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04" name="Freeform 3289">
                <a:extLst>
                  <a:ext uri="{FF2B5EF4-FFF2-40B4-BE49-F238E27FC236}">
                    <a16:creationId xmlns:a16="http://schemas.microsoft.com/office/drawing/2014/main" id="{046F7685-3EA8-32AE-1566-42AECF7D1C41}"/>
                  </a:ext>
                </a:extLst>
              </p:cNvPr>
              <p:cNvSpPr>
                <a:spLocks/>
              </p:cNvSpPr>
              <p:nvPr/>
            </p:nvSpPr>
            <p:spPr bwMode="auto">
              <a:xfrm>
                <a:off x="6379132" y="-538138"/>
                <a:ext cx="41382" cy="33106"/>
              </a:xfrm>
              <a:custGeom>
                <a:avLst/>
                <a:gdLst>
                  <a:gd name="T0" fmla="*/ 5 w 6"/>
                  <a:gd name="T1" fmla="*/ 4 h 5"/>
                  <a:gd name="T2" fmla="*/ 1 w 6"/>
                  <a:gd name="T3" fmla="*/ 5 h 5"/>
                  <a:gd name="T4" fmla="*/ 1 w 6"/>
                  <a:gd name="T5" fmla="*/ 1 h 5"/>
                  <a:gd name="T6" fmla="*/ 4 w 6"/>
                  <a:gd name="T7" fmla="*/ 1 h 5"/>
                  <a:gd name="T8" fmla="*/ 5 w 6"/>
                  <a:gd name="T9" fmla="*/ 4 h 5"/>
                </a:gdLst>
                <a:ahLst/>
                <a:cxnLst>
                  <a:cxn ang="0">
                    <a:pos x="T0" y="T1"/>
                  </a:cxn>
                  <a:cxn ang="0">
                    <a:pos x="T2" y="T3"/>
                  </a:cxn>
                  <a:cxn ang="0">
                    <a:pos x="T4" y="T5"/>
                  </a:cxn>
                  <a:cxn ang="0">
                    <a:pos x="T6" y="T7"/>
                  </a:cxn>
                  <a:cxn ang="0">
                    <a:pos x="T8" y="T9"/>
                  </a:cxn>
                </a:cxnLst>
                <a:rect l="0" t="0" r="r" b="b"/>
                <a:pathLst>
                  <a:path w="6" h="5">
                    <a:moveTo>
                      <a:pt x="5" y="4"/>
                    </a:moveTo>
                    <a:cubicBezTo>
                      <a:pt x="4" y="5"/>
                      <a:pt x="2" y="5"/>
                      <a:pt x="1" y="5"/>
                    </a:cubicBezTo>
                    <a:cubicBezTo>
                      <a:pt x="0" y="4"/>
                      <a:pt x="0" y="2"/>
                      <a:pt x="1" y="1"/>
                    </a:cubicBezTo>
                    <a:cubicBezTo>
                      <a:pt x="2" y="0"/>
                      <a:pt x="3" y="0"/>
                      <a:pt x="4" y="1"/>
                    </a:cubicBezTo>
                    <a:cubicBezTo>
                      <a:pt x="6" y="1"/>
                      <a:pt x="6" y="3"/>
                      <a:pt x="5"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05" name="Freeform 3290">
                <a:extLst>
                  <a:ext uri="{FF2B5EF4-FFF2-40B4-BE49-F238E27FC236}">
                    <a16:creationId xmlns:a16="http://schemas.microsoft.com/office/drawing/2014/main" id="{2609515D-8797-4266-CD9A-07C64129B887}"/>
                  </a:ext>
                </a:extLst>
              </p:cNvPr>
              <p:cNvSpPr>
                <a:spLocks/>
              </p:cNvSpPr>
              <p:nvPr/>
            </p:nvSpPr>
            <p:spPr bwMode="auto">
              <a:xfrm>
                <a:off x="6641219" y="-413991"/>
                <a:ext cx="41382" cy="38623"/>
              </a:xfrm>
              <a:custGeom>
                <a:avLst/>
                <a:gdLst>
                  <a:gd name="T0" fmla="*/ 5 w 6"/>
                  <a:gd name="T1" fmla="*/ 4 h 6"/>
                  <a:gd name="T2" fmla="*/ 1 w 6"/>
                  <a:gd name="T3" fmla="*/ 5 h 6"/>
                  <a:gd name="T4" fmla="*/ 1 w 6"/>
                  <a:gd name="T5" fmla="*/ 1 h 6"/>
                  <a:gd name="T6" fmla="*/ 5 w 6"/>
                  <a:gd name="T7" fmla="*/ 1 h 6"/>
                  <a:gd name="T8" fmla="*/ 5 w 6"/>
                  <a:gd name="T9" fmla="*/ 4 h 6"/>
                </a:gdLst>
                <a:ahLst/>
                <a:cxnLst>
                  <a:cxn ang="0">
                    <a:pos x="T0" y="T1"/>
                  </a:cxn>
                  <a:cxn ang="0">
                    <a:pos x="T2" y="T3"/>
                  </a:cxn>
                  <a:cxn ang="0">
                    <a:pos x="T4" y="T5"/>
                  </a:cxn>
                  <a:cxn ang="0">
                    <a:pos x="T6" y="T7"/>
                  </a:cxn>
                  <a:cxn ang="0">
                    <a:pos x="T8" y="T9"/>
                  </a:cxn>
                </a:cxnLst>
                <a:rect l="0" t="0" r="r" b="b"/>
                <a:pathLst>
                  <a:path w="6" h="6">
                    <a:moveTo>
                      <a:pt x="5" y="4"/>
                    </a:moveTo>
                    <a:cubicBezTo>
                      <a:pt x="4" y="5"/>
                      <a:pt x="2" y="6"/>
                      <a:pt x="1" y="5"/>
                    </a:cubicBezTo>
                    <a:cubicBezTo>
                      <a:pt x="0" y="4"/>
                      <a:pt x="0" y="2"/>
                      <a:pt x="1" y="1"/>
                    </a:cubicBezTo>
                    <a:cubicBezTo>
                      <a:pt x="2" y="0"/>
                      <a:pt x="4" y="0"/>
                      <a:pt x="5" y="1"/>
                    </a:cubicBezTo>
                    <a:cubicBezTo>
                      <a:pt x="6" y="1"/>
                      <a:pt x="6" y="3"/>
                      <a:pt x="5"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06" name="Freeform 3291">
                <a:extLst>
                  <a:ext uri="{FF2B5EF4-FFF2-40B4-BE49-F238E27FC236}">
                    <a16:creationId xmlns:a16="http://schemas.microsoft.com/office/drawing/2014/main" id="{048E3E81-AAE8-342E-0364-D1DF2971B9C0}"/>
                  </a:ext>
                </a:extLst>
              </p:cNvPr>
              <p:cNvSpPr>
                <a:spLocks/>
              </p:cNvSpPr>
              <p:nvPr/>
            </p:nvSpPr>
            <p:spPr bwMode="auto">
              <a:xfrm>
                <a:off x="8089594" y="5348"/>
                <a:ext cx="38623" cy="38623"/>
              </a:xfrm>
              <a:custGeom>
                <a:avLst/>
                <a:gdLst>
                  <a:gd name="T0" fmla="*/ 5 w 6"/>
                  <a:gd name="T1" fmla="*/ 5 h 6"/>
                  <a:gd name="T2" fmla="*/ 1 w 6"/>
                  <a:gd name="T3" fmla="*/ 5 h 6"/>
                  <a:gd name="T4" fmla="*/ 1 w 6"/>
                  <a:gd name="T5" fmla="*/ 2 h 6"/>
                  <a:gd name="T6" fmla="*/ 5 w 6"/>
                  <a:gd name="T7" fmla="*/ 1 h 6"/>
                  <a:gd name="T8" fmla="*/ 5 w 6"/>
                  <a:gd name="T9" fmla="*/ 5 h 6"/>
                </a:gdLst>
                <a:ahLst/>
                <a:cxnLst>
                  <a:cxn ang="0">
                    <a:pos x="T0" y="T1"/>
                  </a:cxn>
                  <a:cxn ang="0">
                    <a:pos x="T2" y="T3"/>
                  </a:cxn>
                  <a:cxn ang="0">
                    <a:pos x="T4" y="T5"/>
                  </a:cxn>
                  <a:cxn ang="0">
                    <a:pos x="T6" y="T7"/>
                  </a:cxn>
                  <a:cxn ang="0">
                    <a:pos x="T8" y="T9"/>
                  </a:cxn>
                </a:cxnLst>
                <a:rect l="0" t="0" r="r" b="b"/>
                <a:pathLst>
                  <a:path w="6" h="6">
                    <a:moveTo>
                      <a:pt x="5" y="5"/>
                    </a:moveTo>
                    <a:cubicBezTo>
                      <a:pt x="4" y="6"/>
                      <a:pt x="3" y="6"/>
                      <a:pt x="1" y="5"/>
                    </a:cubicBezTo>
                    <a:cubicBezTo>
                      <a:pt x="0" y="4"/>
                      <a:pt x="0" y="3"/>
                      <a:pt x="1" y="2"/>
                    </a:cubicBezTo>
                    <a:cubicBezTo>
                      <a:pt x="2" y="0"/>
                      <a:pt x="4" y="0"/>
                      <a:pt x="5" y="1"/>
                    </a:cubicBezTo>
                    <a:cubicBezTo>
                      <a:pt x="6" y="2"/>
                      <a:pt x="6" y="4"/>
                      <a:pt x="5"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07" name="Freeform 3292">
                <a:extLst>
                  <a:ext uri="{FF2B5EF4-FFF2-40B4-BE49-F238E27FC236}">
                    <a16:creationId xmlns:a16="http://schemas.microsoft.com/office/drawing/2014/main" id="{3D89631E-1026-13BA-9432-70BFEEB2F329}"/>
                  </a:ext>
                </a:extLst>
              </p:cNvPr>
              <p:cNvSpPr>
                <a:spLocks/>
              </p:cNvSpPr>
              <p:nvPr/>
            </p:nvSpPr>
            <p:spPr bwMode="auto">
              <a:xfrm>
                <a:off x="8437204" y="-281568"/>
                <a:ext cx="38623" cy="38623"/>
              </a:xfrm>
              <a:custGeom>
                <a:avLst/>
                <a:gdLst>
                  <a:gd name="T0" fmla="*/ 5 w 6"/>
                  <a:gd name="T1" fmla="*/ 5 h 6"/>
                  <a:gd name="T2" fmla="*/ 1 w 6"/>
                  <a:gd name="T3" fmla="*/ 5 h 6"/>
                  <a:gd name="T4" fmla="*/ 1 w 6"/>
                  <a:gd name="T5" fmla="*/ 2 h 6"/>
                  <a:gd name="T6" fmla="*/ 5 w 6"/>
                  <a:gd name="T7" fmla="*/ 1 h 6"/>
                  <a:gd name="T8" fmla="*/ 5 w 6"/>
                  <a:gd name="T9" fmla="*/ 5 h 6"/>
                </a:gdLst>
                <a:ahLst/>
                <a:cxnLst>
                  <a:cxn ang="0">
                    <a:pos x="T0" y="T1"/>
                  </a:cxn>
                  <a:cxn ang="0">
                    <a:pos x="T2" y="T3"/>
                  </a:cxn>
                  <a:cxn ang="0">
                    <a:pos x="T4" y="T5"/>
                  </a:cxn>
                  <a:cxn ang="0">
                    <a:pos x="T6" y="T7"/>
                  </a:cxn>
                  <a:cxn ang="0">
                    <a:pos x="T8" y="T9"/>
                  </a:cxn>
                </a:cxnLst>
                <a:rect l="0" t="0" r="r" b="b"/>
                <a:pathLst>
                  <a:path w="6" h="6">
                    <a:moveTo>
                      <a:pt x="5" y="5"/>
                    </a:moveTo>
                    <a:cubicBezTo>
                      <a:pt x="4" y="6"/>
                      <a:pt x="2" y="6"/>
                      <a:pt x="1" y="5"/>
                    </a:cubicBezTo>
                    <a:cubicBezTo>
                      <a:pt x="0" y="4"/>
                      <a:pt x="0" y="3"/>
                      <a:pt x="1" y="2"/>
                    </a:cubicBezTo>
                    <a:cubicBezTo>
                      <a:pt x="2" y="1"/>
                      <a:pt x="3" y="0"/>
                      <a:pt x="5" y="1"/>
                    </a:cubicBezTo>
                    <a:cubicBezTo>
                      <a:pt x="6" y="2"/>
                      <a:pt x="6" y="4"/>
                      <a:pt x="5"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08" name="Freeform 3293">
                <a:extLst>
                  <a:ext uri="{FF2B5EF4-FFF2-40B4-BE49-F238E27FC236}">
                    <a16:creationId xmlns:a16="http://schemas.microsoft.com/office/drawing/2014/main" id="{E4C4EFD0-EA4A-E5DC-BF3B-D411F35F4716}"/>
                  </a:ext>
                </a:extLst>
              </p:cNvPr>
              <p:cNvSpPr>
                <a:spLocks/>
              </p:cNvSpPr>
              <p:nvPr/>
            </p:nvSpPr>
            <p:spPr bwMode="auto">
              <a:xfrm>
                <a:off x="8903443" y="248123"/>
                <a:ext cx="38623" cy="38623"/>
              </a:xfrm>
              <a:custGeom>
                <a:avLst/>
                <a:gdLst>
                  <a:gd name="T0" fmla="*/ 5 w 6"/>
                  <a:gd name="T1" fmla="*/ 5 h 6"/>
                  <a:gd name="T2" fmla="*/ 2 w 6"/>
                  <a:gd name="T3" fmla="*/ 5 h 6"/>
                  <a:gd name="T4" fmla="*/ 1 w 6"/>
                  <a:gd name="T5" fmla="*/ 2 h 6"/>
                  <a:gd name="T6" fmla="*/ 5 w 6"/>
                  <a:gd name="T7" fmla="*/ 1 h 6"/>
                  <a:gd name="T8" fmla="*/ 5 w 6"/>
                  <a:gd name="T9" fmla="*/ 5 h 6"/>
                </a:gdLst>
                <a:ahLst/>
                <a:cxnLst>
                  <a:cxn ang="0">
                    <a:pos x="T0" y="T1"/>
                  </a:cxn>
                  <a:cxn ang="0">
                    <a:pos x="T2" y="T3"/>
                  </a:cxn>
                  <a:cxn ang="0">
                    <a:pos x="T4" y="T5"/>
                  </a:cxn>
                  <a:cxn ang="0">
                    <a:pos x="T6" y="T7"/>
                  </a:cxn>
                  <a:cxn ang="0">
                    <a:pos x="T8" y="T9"/>
                  </a:cxn>
                </a:cxnLst>
                <a:rect l="0" t="0" r="r" b="b"/>
                <a:pathLst>
                  <a:path w="6" h="6">
                    <a:moveTo>
                      <a:pt x="5" y="5"/>
                    </a:moveTo>
                    <a:cubicBezTo>
                      <a:pt x="4" y="6"/>
                      <a:pt x="3" y="6"/>
                      <a:pt x="2" y="5"/>
                    </a:cubicBezTo>
                    <a:cubicBezTo>
                      <a:pt x="1" y="4"/>
                      <a:pt x="0" y="3"/>
                      <a:pt x="1" y="2"/>
                    </a:cubicBezTo>
                    <a:cubicBezTo>
                      <a:pt x="2" y="0"/>
                      <a:pt x="4" y="0"/>
                      <a:pt x="5" y="1"/>
                    </a:cubicBezTo>
                    <a:cubicBezTo>
                      <a:pt x="6" y="2"/>
                      <a:pt x="6" y="4"/>
                      <a:pt x="5"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09" name="Freeform 3294">
                <a:extLst>
                  <a:ext uri="{FF2B5EF4-FFF2-40B4-BE49-F238E27FC236}">
                    <a16:creationId xmlns:a16="http://schemas.microsoft.com/office/drawing/2014/main" id="{E51E87E9-F158-CE6A-8F45-06A6F08E6F65}"/>
                  </a:ext>
                </a:extLst>
              </p:cNvPr>
              <p:cNvSpPr>
                <a:spLocks/>
              </p:cNvSpPr>
              <p:nvPr/>
            </p:nvSpPr>
            <p:spPr bwMode="auto">
              <a:xfrm>
                <a:off x="6569490" y="-957477"/>
                <a:ext cx="38623" cy="38623"/>
              </a:xfrm>
              <a:custGeom>
                <a:avLst/>
                <a:gdLst>
                  <a:gd name="T0" fmla="*/ 5 w 6"/>
                  <a:gd name="T1" fmla="*/ 4 h 6"/>
                  <a:gd name="T2" fmla="*/ 1 w 6"/>
                  <a:gd name="T3" fmla="*/ 5 h 6"/>
                  <a:gd name="T4" fmla="*/ 1 w 6"/>
                  <a:gd name="T5" fmla="*/ 1 h 6"/>
                  <a:gd name="T6" fmla="*/ 4 w 6"/>
                  <a:gd name="T7" fmla="*/ 1 h 6"/>
                  <a:gd name="T8" fmla="*/ 5 w 6"/>
                  <a:gd name="T9" fmla="*/ 4 h 6"/>
                </a:gdLst>
                <a:ahLst/>
                <a:cxnLst>
                  <a:cxn ang="0">
                    <a:pos x="T0" y="T1"/>
                  </a:cxn>
                  <a:cxn ang="0">
                    <a:pos x="T2" y="T3"/>
                  </a:cxn>
                  <a:cxn ang="0">
                    <a:pos x="T4" y="T5"/>
                  </a:cxn>
                  <a:cxn ang="0">
                    <a:pos x="T6" y="T7"/>
                  </a:cxn>
                  <a:cxn ang="0">
                    <a:pos x="T8" y="T9"/>
                  </a:cxn>
                </a:cxnLst>
                <a:rect l="0" t="0" r="r" b="b"/>
                <a:pathLst>
                  <a:path w="6" h="6">
                    <a:moveTo>
                      <a:pt x="5" y="4"/>
                    </a:moveTo>
                    <a:cubicBezTo>
                      <a:pt x="4" y="5"/>
                      <a:pt x="2" y="6"/>
                      <a:pt x="1" y="5"/>
                    </a:cubicBezTo>
                    <a:cubicBezTo>
                      <a:pt x="0" y="4"/>
                      <a:pt x="0" y="2"/>
                      <a:pt x="1" y="1"/>
                    </a:cubicBezTo>
                    <a:cubicBezTo>
                      <a:pt x="2" y="0"/>
                      <a:pt x="3" y="0"/>
                      <a:pt x="4" y="1"/>
                    </a:cubicBezTo>
                    <a:cubicBezTo>
                      <a:pt x="6" y="2"/>
                      <a:pt x="6" y="3"/>
                      <a:pt x="5"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10" name="Freeform 3295">
                <a:extLst>
                  <a:ext uri="{FF2B5EF4-FFF2-40B4-BE49-F238E27FC236}">
                    <a16:creationId xmlns:a16="http://schemas.microsoft.com/office/drawing/2014/main" id="{24A1A0E8-5401-D389-ABBD-D83052F5582F}"/>
                  </a:ext>
                </a:extLst>
              </p:cNvPr>
              <p:cNvSpPr>
                <a:spLocks/>
              </p:cNvSpPr>
              <p:nvPr/>
            </p:nvSpPr>
            <p:spPr bwMode="auto">
              <a:xfrm>
                <a:off x="6693636" y="-700908"/>
                <a:ext cx="27588" cy="33106"/>
              </a:xfrm>
              <a:custGeom>
                <a:avLst/>
                <a:gdLst>
                  <a:gd name="T0" fmla="*/ 3 w 4"/>
                  <a:gd name="T1" fmla="*/ 4 h 5"/>
                  <a:gd name="T2" fmla="*/ 1 w 4"/>
                  <a:gd name="T3" fmla="*/ 4 h 5"/>
                  <a:gd name="T4" fmla="*/ 0 w 4"/>
                  <a:gd name="T5" fmla="*/ 1 h 5"/>
                  <a:gd name="T6" fmla="*/ 3 w 4"/>
                  <a:gd name="T7" fmla="*/ 1 h 5"/>
                  <a:gd name="T8" fmla="*/ 3 w 4"/>
                  <a:gd name="T9" fmla="*/ 4 h 5"/>
                </a:gdLst>
                <a:ahLst/>
                <a:cxnLst>
                  <a:cxn ang="0">
                    <a:pos x="T0" y="T1"/>
                  </a:cxn>
                  <a:cxn ang="0">
                    <a:pos x="T2" y="T3"/>
                  </a:cxn>
                  <a:cxn ang="0">
                    <a:pos x="T4" y="T5"/>
                  </a:cxn>
                  <a:cxn ang="0">
                    <a:pos x="T6" y="T7"/>
                  </a:cxn>
                  <a:cxn ang="0">
                    <a:pos x="T8" y="T9"/>
                  </a:cxn>
                </a:cxnLst>
                <a:rect l="0" t="0" r="r" b="b"/>
                <a:pathLst>
                  <a:path w="4" h="5">
                    <a:moveTo>
                      <a:pt x="3" y="4"/>
                    </a:moveTo>
                    <a:cubicBezTo>
                      <a:pt x="3" y="4"/>
                      <a:pt x="1" y="5"/>
                      <a:pt x="1" y="4"/>
                    </a:cubicBezTo>
                    <a:cubicBezTo>
                      <a:pt x="0" y="3"/>
                      <a:pt x="0" y="2"/>
                      <a:pt x="0" y="1"/>
                    </a:cubicBezTo>
                    <a:cubicBezTo>
                      <a:pt x="1" y="0"/>
                      <a:pt x="2" y="0"/>
                      <a:pt x="3" y="1"/>
                    </a:cubicBezTo>
                    <a:cubicBezTo>
                      <a:pt x="4" y="2"/>
                      <a:pt x="4" y="3"/>
                      <a:pt x="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11" name="Freeform 3296">
                <a:extLst>
                  <a:ext uri="{FF2B5EF4-FFF2-40B4-BE49-F238E27FC236}">
                    <a16:creationId xmlns:a16="http://schemas.microsoft.com/office/drawing/2014/main" id="{AFBC78F8-7BCF-AACF-7CBD-2C859D100EB7}"/>
                  </a:ext>
                </a:extLst>
              </p:cNvPr>
              <p:cNvSpPr>
                <a:spLocks/>
              </p:cNvSpPr>
              <p:nvPr/>
            </p:nvSpPr>
            <p:spPr bwMode="auto">
              <a:xfrm>
                <a:off x="6368096" y="-1100935"/>
                <a:ext cx="24829" cy="24829"/>
              </a:xfrm>
              <a:custGeom>
                <a:avLst/>
                <a:gdLst>
                  <a:gd name="T0" fmla="*/ 4 w 4"/>
                  <a:gd name="T1" fmla="*/ 3 h 4"/>
                  <a:gd name="T2" fmla="*/ 1 w 4"/>
                  <a:gd name="T3" fmla="*/ 3 h 4"/>
                  <a:gd name="T4" fmla="*/ 1 w 4"/>
                  <a:gd name="T5" fmla="*/ 1 h 4"/>
                  <a:gd name="T6" fmla="*/ 3 w 4"/>
                  <a:gd name="T7" fmla="*/ 1 h 4"/>
                  <a:gd name="T8" fmla="*/ 4 w 4"/>
                  <a:gd name="T9" fmla="*/ 3 h 4"/>
                </a:gdLst>
                <a:ahLst/>
                <a:cxnLst>
                  <a:cxn ang="0">
                    <a:pos x="T0" y="T1"/>
                  </a:cxn>
                  <a:cxn ang="0">
                    <a:pos x="T2" y="T3"/>
                  </a:cxn>
                  <a:cxn ang="0">
                    <a:pos x="T4" y="T5"/>
                  </a:cxn>
                  <a:cxn ang="0">
                    <a:pos x="T6" y="T7"/>
                  </a:cxn>
                  <a:cxn ang="0">
                    <a:pos x="T8" y="T9"/>
                  </a:cxn>
                </a:cxnLst>
                <a:rect l="0" t="0" r="r" b="b"/>
                <a:pathLst>
                  <a:path w="4" h="4">
                    <a:moveTo>
                      <a:pt x="4" y="3"/>
                    </a:moveTo>
                    <a:cubicBezTo>
                      <a:pt x="3" y="4"/>
                      <a:pt x="2" y="4"/>
                      <a:pt x="1" y="3"/>
                    </a:cubicBezTo>
                    <a:cubicBezTo>
                      <a:pt x="0" y="3"/>
                      <a:pt x="0" y="2"/>
                      <a:pt x="1" y="1"/>
                    </a:cubicBezTo>
                    <a:cubicBezTo>
                      <a:pt x="1" y="0"/>
                      <a:pt x="3" y="0"/>
                      <a:pt x="3" y="1"/>
                    </a:cubicBezTo>
                    <a:cubicBezTo>
                      <a:pt x="4" y="1"/>
                      <a:pt x="4" y="2"/>
                      <a:pt x="4"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12" name="Freeform 3297">
                <a:extLst>
                  <a:ext uri="{FF2B5EF4-FFF2-40B4-BE49-F238E27FC236}">
                    <a16:creationId xmlns:a16="http://schemas.microsoft.com/office/drawing/2014/main" id="{CB216406-FF93-F332-E3C7-5E66BB117090}"/>
                  </a:ext>
                </a:extLst>
              </p:cNvPr>
              <p:cNvSpPr>
                <a:spLocks/>
              </p:cNvSpPr>
              <p:nvPr/>
            </p:nvSpPr>
            <p:spPr bwMode="auto">
              <a:xfrm>
                <a:off x="6530866" y="-714702"/>
                <a:ext cx="33106" cy="24829"/>
              </a:xfrm>
              <a:custGeom>
                <a:avLst/>
                <a:gdLst>
                  <a:gd name="T0" fmla="*/ 4 w 5"/>
                  <a:gd name="T1" fmla="*/ 3 h 4"/>
                  <a:gd name="T2" fmla="*/ 1 w 5"/>
                  <a:gd name="T3" fmla="*/ 3 h 4"/>
                  <a:gd name="T4" fmla="*/ 1 w 5"/>
                  <a:gd name="T5" fmla="*/ 1 h 4"/>
                  <a:gd name="T6" fmla="*/ 4 w 5"/>
                  <a:gd name="T7" fmla="*/ 0 h 4"/>
                  <a:gd name="T8" fmla="*/ 4 w 5"/>
                  <a:gd name="T9" fmla="*/ 3 h 4"/>
                </a:gdLst>
                <a:ahLst/>
                <a:cxnLst>
                  <a:cxn ang="0">
                    <a:pos x="T0" y="T1"/>
                  </a:cxn>
                  <a:cxn ang="0">
                    <a:pos x="T2" y="T3"/>
                  </a:cxn>
                  <a:cxn ang="0">
                    <a:pos x="T4" y="T5"/>
                  </a:cxn>
                  <a:cxn ang="0">
                    <a:pos x="T6" y="T7"/>
                  </a:cxn>
                  <a:cxn ang="0">
                    <a:pos x="T8" y="T9"/>
                  </a:cxn>
                </a:cxnLst>
                <a:rect l="0" t="0" r="r" b="b"/>
                <a:pathLst>
                  <a:path w="5" h="4">
                    <a:moveTo>
                      <a:pt x="4" y="3"/>
                    </a:moveTo>
                    <a:cubicBezTo>
                      <a:pt x="3" y="4"/>
                      <a:pt x="2" y="4"/>
                      <a:pt x="1" y="3"/>
                    </a:cubicBezTo>
                    <a:cubicBezTo>
                      <a:pt x="1" y="3"/>
                      <a:pt x="0" y="1"/>
                      <a:pt x="1" y="1"/>
                    </a:cubicBezTo>
                    <a:cubicBezTo>
                      <a:pt x="2" y="0"/>
                      <a:pt x="3" y="0"/>
                      <a:pt x="4" y="0"/>
                    </a:cubicBezTo>
                    <a:cubicBezTo>
                      <a:pt x="5" y="1"/>
                      <a:pt x="5" y="2"/>
                      <a:pt x="4"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13" name="Freeform 3298">
                <a:extLst>
                  <a:ext uri="{FF2B5EF4-FFF2-40B4-BE49-F238E27FC236}">
                    <a16:creationId xmlns:a16="http://schemas.microsoft.com/office/drawing/2014/main" id="{8247FC6E-4A7B-3618-B29E-123210B844EF}"/>
                  </a:ext>
                </a:extLst>
              </p:cNvPr>
              <p:cNvSpPr>
                <a:spLocks/>
              </p:cNvSpPr>
              <p:nvPr/>
            </p:nvSpPr>
            <p:spPr bwMode="auto">
              <a:xfrm>
                <a:off x="6660530" y="-124316"/>
                <a:ext cx="27588" cy="24829"/>
              </a:xfrm>
              <a:custGeom>
                <a:avLst/>
                <a:gdLst>
                  <a:gd name="T0" fmla="*/ 3 w 4"/>
                  <a:gd name="T1" fmla="*/ 3 h 4"/>
                  <a:gd name="T2" fmla="*/ 0 w 4"/>
                  <a:gd name="T3" fmla="*/ 3 h 4"/>
                  <a:gd name="T4" fmla="*/ 0 w 4"/>
                  <a:gd name="T5" fmla="*/ 1 h 4"/>
                  <a:gd name="T6" fmla="*/ 3 w 4"/>
                  <a:gd name="T7" fmla="*/ 1 h 4"/>
                  <a:gd name="T8" fmla="*/ 3 w 4"/>
                  <a:gd name="T9" fmla="*/ 3 h 4"/>
                </a:gdLst>
                <a:ahLst/>
                <a:cxnLst>
                  <a:cxn ang="0">
                    <a:pos x="T0" y="T1"/>
                  </a:cxn>
                  <a:cxn ang="0">
                    <a:pos x="T2" y="T3"/>
                  </a:cxn>
                  <a:cxn ang="0">
                    <a:pos x="T4" y="T5"/>
                  </a:cxn>
                  <a:cxn ang="0">
                    <a:pos x="T6" y="T7"/>
                  </a:cxn>
                  <a:cxn ang="0">
                    <a:pos x="T8" y="T9"/>
                  </a:cxn>
                </a:cxnLst>
                <a:rect l="0" t="0" r="r" b="b"/>
                <a:pathLst>
                  <a:path w="4" h="4">
                    <a:moveTo>
                      <a:pt x="3" y="3"/>
                    </a:moveTo>
                    <a:cubicBezTo>
                      <a:pt x="2" y="4"/>
                      <a:pt x="1" y="4"/>
                      <a:pt x="0" y="3"/>
                    </a:cubicBezTo>
                    <a:cubicBezTo>
                      <a:pt x="0" y="3"/>
                      <a:pt x="0" y="2"/>
                      <a:pt x="0" y="1"/>
                    </a:cubicBezTo>
                    <a:cubicBezTo>
                      <a:pt x="1" y="0"/>
                      <a:pt x="2" y="0"/>
                      <a:pt x="3" y="1"/>
                    </a:cubicBezTo>
                    <a:cubicBezTo>
                      <a:pt x="4" y="1"/>
                      <a:pt x="4" y="2"/>
                      <a:pt x="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14" name="Freeform 3299">
                <a:extLst>
                  <a:ext uri="{FF2B5EF4-FFF2-40B4-BE49-F238E27FC236}">
                    <a16:creationId xmlns:a16="http://schemas.microsoft.com/office/drawing/2014/main" id="{E3E2EDCA-0DB6-4481-9632-F8D75E4E5F2A}"/>
                  </a:ext>
                </a:extLst>
              </p:cNvPr>
              <p:cNvSpPr>
                <a:spLocks/>
              </p:cNvSpPr>
              <p:nvPr/>
            </p:nvSpPr>
            <p:spPr bwMode="auto">
              <a:xfrm>
                <a:off x="6249468" y="-80175"/>
                <a:ext cx="24829" cy="27588"/>
              </a:xfrm>
              <a:custGeom>
                <a:avLst/>
                <a:gdLst>
                  <a:gd name="T0" fmla="*/ 3 w 4"/>
                  <a:gd name="T1" fmla="*/ 3 h 4"/>
                  <a:gd name="T2" fmla="*/ 1 w 4"/>
                  <a:gd name="T3" fmla="*/ 4 h 4"/>
                  <a:gd name="T4" fmla="*/ 0 w 4"/>
                  <a:gd name="T5" fmla="*/ 1 h 4"/>
                  <a:gd name="T6" fmla="*/ 3 w 4"/>
                  <a:gd name="T7" fmla="*/ 1 h 4"/>
                  <a:gd name="T8" fmla="*/ 3 w 4"/>
                  <a:gd name="T9" fmla="*/ 3 h 4"/>
                </a:gdLst>
                <a:ahLst/>
                <a:cxnLst>
                  <a:cxn ang="0">
                    <a:pos x="T0" y="T1"/>
                  </a:cxn>
                  <a:cxn ang="0">
                    <a:pos x="T2" y="T3"/>
                  </a:cxn>
                  <a:cxn ang="0">
                    <a:pos x="T4" y="T5"/>
                  </a:cxn>
                  <a:cxn ang="0">
                    <a:pos x="T6" y="T7"/>
                  </a:cxn>
                  <a:cxn ang="0">
                    <a:pos x="T8" y="T9"/>
                  </a:cxn>
                </a:cxnLst>
                <a:rect l="0" t="0" r="r" b="b"/>
                <a:pathLst>
                  <a:path w="4" h="4">
                    <a:moveTo>
                      <a:pt x="3" y="3"/>
                    </a:moveTo>
                    <a:cubicBezTo>
                      <a:pt x="3" y="4"/>
                      <a:pt x="1" y="4"/>
                      <a:pt x="1" y="4"/>
                    </a:cubicBezTo>
                    <a:cubicBezTo>
                      <a:pt x="0" y="3"/>
                      <a:pt x="0" y="2"/>
                      <a:pt x="0" y="1"/>
                    </a:cubicBezTo>
                    <a:cubicBezTo>
                      <a:pt x="1" y="0"/>
                      <a:pt x="2" y="0"/>
                      <a:pt x="3" y="1"/>
                    </a:cubicBezTo>
                    <a:cubicBezTo>
                      <a:pt x="4" y="1"/>
                      <a:pt x="4" y="3"/>
                      <a:pt x="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15" name="Freeform 3300">
                <a:extLst>
                  <a:ext uri="{FF2B5EF4-FFF2-40B4-BE49-F238E27FC236}">
                    <a16:creationId xmlns:a16="http://schemas.microsoft.com/office/drawing/2014/main" id="{FFBBEB5D-B303-A872-B72A-676BFC70A0F7}"/>
                  </a:ext>
                </a:extLst>
              </p:cNvPr>
              <p:cNvSpPr>
                <a:spLocks/>
              </p:cNvSpPr>
              <p:nvPr/>
            </p:nvSpPr>
            <p:spPr bwMode="auto">
              <a:xfrm>
                <a:off x="7173669" y="-447097"/>
                <a:ext cx="24829" cy="33106"/>
              </a:xfrm>
              <a:custGeom>
                <a:avLst/>
                <a:gdLst>
                  <a:gd name="T0" fmla="*/ 3 w 4"/>
                  <a:gd name="T1" fmla="*/ 4 h 5"/>
                  <a:gd name="T2" fmla="*/ 1 w 4"/>
                  <a:gd name="T3" fmla="*/ 4 h 5"/>
                  <a:gd name="T4" fmla="*/ 0 w 4"/>
                  <a:gd name="T5" fmla="*/ 1 h 5"/>
                  <a:gd name="T6" fmla="*/ 3 w 4"/>
                  <a:gd name="T7" fmla="*/ 1 h 5"/>
                  <a:gd name="T8" fmla="*/ 3 w 4"/>
                  <a:gd name="T9" fmla="*/ 4 h 5"/>
                </a:gdLst>
                <a:ahLst/>
                <a:cxnLst>
                  <a:cxn ang="0">
                    <a:pos x="T0" y="T1"/>
                  </a:cxn>
                  <a:cxn ang="0">
                    <a:pos x="T2" y="T3"/>
                  </a:cxn>
                  <a:cxn ang="0">
                    <a:pos x="T4" y="T5"/>
                  </a:cxn>
                  <a:cxn ang="0">
                    <a:pos x="T6" y="T7"/>
                  </a:cxn>
                  <a:cxn ang="0">
                    <a:pos x="T8" y="T9"/>
                  </a:cxn>
                </a:cxnLst>
                <a:rect l="0" t="0" r="r" b="b"/>
                <a:pathLst>
                  <a:path w="4" h="5">
                    <a:moveTo>
                      <a:pt x="3" y="4"/>
                    </a:moveTo>
                    <a:cubicBezTo>
                      <a:pt x="3" y="4"/>
                      <a:pt x="1" y="5"/>
                      <a:pt x="1" y="4"/>
                    </a:cubicBezTo>
                    <a:cubicBezTo>
                      <a:pt x="0" y="3"/>
                      <a:pt x="0" y="2"/>
                      <a:pt x="0" y="1"/>
                    </a:cubicBezTo>
                    <a:cubicBezTo>
                      <a:pt x="1" y="0"/>
                      <a:pt x="2" y="0"/>
                      <a:pt x="3" y="1"/>
                    </a:cubicBezTo>
                    <a:cubicBezTo>
                      <a:pt x="4" y="2"/>
                      <a:pt x="4" y="3"/>
                      <a:pt x="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16" name="Freeform 3301">
                <a:extLst>
                  <a:ext uri="{FF2B5EF4-FFF2-40B4-BE49-F238E27FC236}">
                    <a16:creationId xmlns:a16="http://schemas.microsoft.com/office/drawing/2014/main" id="{EBDE8E78-4F48-BD94-2AD4-4A0D73EDFA76}"/>
                  </a:ext>
                </a:extLst>
              </p:cNvPr>
              <p:cNvSpPr>
                <a:spLocks/>
              </p:cNvSpPr>
              <p:nvPr/>
            </p:nvSpPr>
            <p:spPr bwMode="auto">
              <a:xfrm>
                <a:off x="7650943" y="13624"/>
                <a:ext cx="27588" cy="24829"/>
              </a:xfrm>
              <a:custGeom>
                <a:avLst/>
                <a:gdLst>
                  <a:gd name="T0" fmla="*/ 4 w 4"/>
                  <a:gd name="T1" fmla="*/ 3 h 4"/>
                  <a:gd name="T2" fmla="*/ 1 w 4"/>
                  <a:gd name="T3" fmla="*/ 4 h 4"/>
                  <a:gd name="T4" fmla="*/ 1 w 4"/>
                  <a:gd name="T5" fmla="*/ 1 h 4"/>
                  <a:gd name="T6" fmla="*/ 3 w 4"/>
                  <a:gd name="T7" fmla="*/ 1 h 4"/>
                  <a:gd name="T8" fmla="*/ 4 w 4"/>
                  <a:gd name="T9" fmla="*/ 3 h 4"/>
                </a:gdLst>
                <a:ahLst/>
                <a:cxnLst>
                  <a:cxn ang="0">
                    <a:pos x="T0" y="T1"/>
                  </a:cxn>
                  <a:cxn ang="0">
                    <a:pos x="T2" y="T3"/>
                  </a:cxn>
                  <a:cxn ang="0">
                    <a:pos x="T4" y="T5"/>
                  </a:cxn>
                  <a:cxn ang="0">
                    <a:pos x="T6" y="T7"/>
                  </a:cxn>
                  <a:cxn ang="0">
                    <a:pos x="T8" y="T9"/>
                  </a:cxn>
                </a:cxnLst>
                <a:rect l="0" t="0" r="r" b="b"/>
                <a:pathLst>
                  <a:path w="4" h="4">
                    <a:moveTo>
                      <a:pt x="4" y="3"/>
                    </a:moveTo>
                    <a:cubicBezTo>
                      <a:pt x="3" y="4"/>
                      <a:pt x="2" y="4"/>
                      <a:pt x="1" y="4"/>
                    </a:cubicBezTo>
                    <a:cubicBezTo>
                      <a:pt x="0" y="3"/>
                      <a:pt x="0" y="2"/>
                      <a:pt x="1" y="1"/>
                    </a:cubicBezTo>
                    <a:cubicBezTo>
                      <a:pt x="1" y="0"/>
                      <a:pt x="3" y="0"/>
                      <a:pt x="3" y="1"/>
                    </a:cubicBezTo>
                    <a:cubicBezTo>
                      <a:pt x="4" y="1"/>
                      <a:pt x="4" y="3"/>
                      <a:pt x="4"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17" name="Freeform 3302">
                <a:extLst>
                  <a:ext uri="{FF2B5EF4-FFF2-40B4-BE49-F238E27FC236}">
                    <a16:creationId xmlns:a16="http://schemas.microsoft.com/office/drawing/2014/main" id="{F6D8450E-526B-A669-AFB6-C5FCE3D2BC74}"/>
                  </a:ext>
                </a:extLst>
              </p:cNvPr>
              <p:cNvSpPr>
                <a:spLocks/>
              </p:cNvSpPr>
              <p:nvPr/>
            </p:nvSpPr>
            <p:spPr bwMode="auto">
              <a:xfrm>
                <a:off x="7317127" y="43971"/>
                <a:ext cx="33106" cy="33106"/>
              </a:xfrm>
              <a:custGeom>
                <a:avLst/>
                <a:gdLst>
                  <a:gd name="T0" fmla="*/ 4 w 5"/>
                  <a:gd name="T1" fmla="*/ 4 h 5"/>
                  <a:gd name="T2" fmla="*/ 1 w 5"/>
                  <a:gd name="T3" fmla="*/ 4 h 5"/>
                  <a:gd name="T4" fmla="*/ 1 w 5"/>
                  <a:gd name="T5" fmla="*/ 1 h 5"/>
                  <a:gd name="T6" fmla="*/ 4 w 5"/>
                  <a:gd name="T7" fmla="*/ 1 h 5"/>
                  <a:gd name="T8" fmla="*/ 4 w 5"/>
                  <a:gd name="T9" fmla="*/ 4 h 5"/>
                </a:gdLst>
                <a:ahLst/>
                <a:cxnLst>
                  <a:cxn ang="0">
                    <a:pos x="T0" y="T1"/>
                  </a:cxn>
                  <a:cxn ang="0">
                    <a:pos x="T2" y="T3"/>
                  </a:cxn>
                  <a:cxn ang="0">
                    <a:pos x="T4" y="T5"/>
                  </a:cxn>
                  <a:cxn ang="0">
                    <a:pos x="T6" y="T7"/>
                  </a:cxn>
                  <a:cxn ang="0">
                    <a:pos x="T8" y="T9"/>
                  </a:cxn>
                </a:cxnLst>
                <a:rect l="0" t="0" r="r" b="b"/>
                <a:pathLst>
                  <a:path w="5" h="5">
                    <a:moveTo>
                      <a:pt x="4" y="4"/>
                    </a:moveTo>
                    <a:cubicBezTo>
                      <a:pt x="3" y="5"/>
                      <a:pt x="2" y="5"/>
                      <a:pt x="1" y="4"/>
                    </a:cubicBezTo>
                    <a:cubicBezTo>
                      <a:pt x="1" y="3"/>
                      <a:pt x="0" y="2"/>
                      <a:pt x="1" y="1"/>
                    </a:cubicBezTo>
                    <a:cubicBezTo>
                      <a:pt x="2" y="1"/>
                      <a:pt x="3" y="0"/>
                      <a:pt x="4" y="1"/>
                    </a:cubicBezTo>
                    <a:cubicBezTo>
                      <a:pt x="5" y="2"/>
                      <a:pt x="5" y="3"/>
                      <a:pt x="4"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18" name="Freeform 3303">
                <a:extLst>
                  <a:ext uri="{FF2B5EF4-FFF2-40B4-BE49-F238E27FC236}">
                    <a16:creationId xmlns:a16="http://schemas.microsoft.com/office/drawing/2014/main" id="{E6F568DF-BBA2-E347-A98D-0CF977CE7088}"/>
                  </a:ext>
                </a:extLst>
              </p:cNvPr>
              <p:cNvSpPr>
                <a:spLocks/>
              </p:cNvSpPr>
              <p:nvPr/>
            </p:nvSpPr>
            <p:spPr bwMode="auto">
              <a:xfrm>
                <a:off x="8188911" y="1119907"/>
                <a:ext cx="44141" cy="46900"/>
              </a:xfrm>
              <a:custGeom>
                <a:avLst/>
                <a:gdLst>
                  <a:gd name="T0" fmla="*/ 4 w 7"/>
                  <a:gd name="T1" fmla="*/ 6 h 7"/>
                  <a:gd name="T2" fmla="*/ 0 w 7"/>
                  <a:gd name="T3" fmla="*/ 3 h 7"/>
                  <a:gd name="T4" fmla="*/ 3 w 7"/>
                  <a:gd name="T5" fmla="*/ 0 h 7"/>
                  <a:gd name="T6" fmla="*/ 7 w 7"/>
                  <a:gd name="T7" fmla="*/ 3 h 7"/>
                  <a:gd name="T8" fmla="*/ 4 w 7"/>
                  <a:gd name="T9" fmla="*/ 6 h 7"/>
                </a:gdLst>
                <a:ahLst/>
                <a:cxnLst>
                  <a:cxn ang="0">
                    <a:pos x="T0" y="T1"/>
                  </a:cxn>
                  <a:cxn ang="0">
                    <a:pos x="T2" y="T3"/>
                  </a:cxn>
                  <a:cxn ang="0">
                    <a:pos x="T4" y="T5"/>
                  </a:cxn>
                  <a:cxn ang="0">
                    <a:pos x="T6" y="T7"/>
                  </a:cxn>
                  <a:cxn ang="0">
                    <a:pos x="T8" y="T9"/>
                  </a:cxn>
                </a:cxnLst>
                <a:rect l="0" t="0" r="r" b="b"/>
                <a:pathLst>
                  <a:path w="7" h="7">
                    <a:moveTo>
                      <a:pt x="4" y="6"/>
                    </a:moveTo>
                    <a:cubicBezTo>
                      <a:pt x="2" y="7"/>
                      <a:pt x="0" y="5"/>
                      <a:pt x="0" y="3"/>
                    </a:cubicBezTo>
                    <a:cubicBezTo>
                      <a:pt x="0" y="1"/>
                      <a:pt x="1" y="0"/>
                      <a:pt x="3" y="0"/>
                    </a:cubicBezTo>
                    <a:cubicBezTo>
                      <a:pt x="5" y="0"/>
                      <a:pt x="7" y="1"/>
                      <a:pt x="7" y="3"/>
                    </a:cubicBezTo>
                    <a:cubicBezTo>
                      <a:pt x="7" y="5"/>
                      <a:pt x="6" y="6"/>
                      <a:pt x="4"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19" name="Freeform 3304">
                <a:extLst>
                  <a:ext uri="{FF2B5EF4-FFF2-40B4-BE49-F238E27FC236}">
                    <a16:creationId xmlns:a16="http://schemas.microsoft.com/office/drawing/2014/main" id="{3487F472-EC5E-3FF3-F258-55B4C7C68936}"/>
                  </a:ext>
                </a:extLst>
              </p:cNvPr>
              <p:cNvSpPr>
                <a:spLocks/>
              </p:cNvSpPr>
              <p:nvPr/>
            </p:nvSpPr>
            <p:spPr bwMode="auto">
              <a:xfrm>
                <a:off x="8641356" y="1644081"/>
                <a:ext cx="44141" cy="46900"/>
              </a:xfrm>
              <a:custGeom>
                <a:avLst/>
                <a:gdLst>
                  <a:gd name="T0" fmla="*/ 3 w 7"/>
                  <a:gd name="T1" fmla="*/ 7 h 7"/>
                  <a:gd name="T2" fmla="*/ 0 w 7"/>
                  <a:gd name="T3" fmla="*/ 4 h 7"/>
                  <a:gd name="T4" fmla="*/ 3 w 7"/>
                  <a:gd name="T5" fmla="*/ 0 h 7"/>
                  <a:gd name="T6" fmla="*/ 7 w 7"/>
                  <a:gd name="T7" fmla="*/ 3 h 7"/>
                  <a:gd name="T8" fmla="*/ 3 w 7"/>
                  <a:gd name="T9" fmla="*/ 7 h 7"/>
                </a:gdLst>
                <a:ahLst/>
                <a:cxnLst>
                  <a:cxn ang="0">
                    <a:pos x="T0" y="T1"/>
                  </a:cxn>
                  <a:cxn ang="0">
                    <a:pos x="T2" y="T3"/>
                  </a:cxn>
                  <a:cxn ang="0">
                    <a:pos x="T4" y="T5"/>
                  </a:cxn>
                  <a:cxn ang="0">
                    <a:pos x="T6" y="T7"/>
                  </a:cxn>
                  <a:cxn ang="0">
                    <a:pos x="T8" y="T9"/>
                  </a:cxn>
                </a:cxnLst>
                <a:rect l="0" t="0" r="r" b="b"/>
                <a:pathLst>
                  <a:path w="7" h="7">
                    <a:moveTo>
                      <a:pt x="3" y="7"/>
                    </a:moveTo>
                    <a:cubicBezTo>
                      <a:pt x="2" y="7"/>
                      <a:pt x="0" y="6"/>
                      <a:pt x="0" y="4"/>
                    </a:cubicBezTo>
                    <a:cubicBezTo>
                      <a:pt x="0" y="2"/>
                      <a:pt x="1" y="0"/>
                      <a:pt x="3" y="0"/>
                    </a:cubicBezTo>
                    <a:cubicBezTo>
                      <a:pt x="5" y="0"/>
                      <a:pt x="6" y="2"/>
                      <a:pt x="7" y="3"/>
                    </a:cubicBezTo>
                    <a:cubicBezTo>
                      <a:pt x="7" y="5"/>
                      <a:pt x="5" y="7"/>
                      <a:pt x="3"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20" name="Freeform 3305">
                <a:extLst>
                  <a:ext uri="{FF2B5EF4-FFF2-40B4-BE49-F238E27FC236}">
                    <a16:creationId xmlns:a16="http://schemas.microsoft.com/office/drawing/2014/main" id="{AF2F3C6C-2B1F-166D-4EAB-B65597C93BA4}"/>
                  </a:ext>
                </a:extLst>
              </p:cNvPr>
              <p:cNvSpPr>
                <a:spLocks/>
              </p:cNvSpPr>
              <p:nvPr/>
            </p:nvSpPr>
            <p:spPr bwMode="auto">
              <a:xfrm>
                <a:off x="8423410" y="915755"/>
                <a:ext cx="41382" cy="41382"/>
              </a:xfrm>
              <a:custGeom>
                <a:avLst/>
                <a:gdLst>
                  <a:gd name="T0" fmla="*/ 3 w 6"/>
                  <a:gd name="T1" fmla="*/ 6 h 6"/>
                  <a:gd name="T2" fmla="*/ 0 w 6"/>
                  <a:gd name="T3" fmla="*/ 3 h 6"/>
                  <a:gd name="T4" fmla="*/ 3 w 6"/>
                  <a:gd name="T5" fmla="*/ 0 h 6"/>
                  <a:gd name="T6" fmla="*/ 6 w 6"/>
                  <a:gd name="T7" fmla="*/ 3 h 6"/>
                  <a:gd name="T8" fmla="*/ 3 w 6"/>
                  <a:gd name="T9" fmla="*/ 6 h 6"/>
                </a:gdLst>
                <a:ahLst/>
                <a:cxnLst>
                  <a:cxn ang="0">
                    <a:pos x="T0" y="T1"/>
                  </a:cxn>
                  <a:cxn ang="0">
                    <a:pos x="T2" y="T3"/>
                  </a:cxn>
                  <a:cxn ang="0">
                    <a:pos x="T4" y="T5"/>
                  </a:cxn>
                  <a:cxn ang="0">
                    <a:pos x="T6" y="T7"/>
                  </a:cxn>
                  <a:cxn ang="0">
                    <a:pos x="T8" y="T9"/>
                  </a:cxn>
                </a:cxnLst>
                <a:rect l="0" t="0" r="r" b="b"/>
                <a:pathLst>
                  <a:path w="6" h="6">
                    <a:moveTo>
                      <a:pt x="3" y="6"/>
                    </a:moveTo>
                    <a:cubicBezTo>
                      <a:pt x="2" y="6"/>
                      <a:pt x="0" y="5"/>
                      <a:pt x="0" y="3"/>
                    </a:cubicBezTo>
                    <a:cubicBezTo>
                      <a:pt x="0" y="2"/>
                      <a:pt x="1" y="0"/>
                      <a:pt x="3" y="0"/>
                    </a:cubicBezTo>
                    <a:cubicBezTo>
                      <a:pt x="4" y="0"/>
                      <a:pt x="5" y="1"/>
                      <a:pt x="6" y="3"/>
                    </a:cubicBezTo>
                    <a:cubicBezTo>
                      <a:pt x="6" y="4"/>
                      <a:pt x="5" y="6"/>
                      <a:pt x="3"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21" name="Freeform 3306">
                <a:extLst>
                  <a:ext uri="{FF2B5EF4-FFF2-40B4-BE49-F238E27FC236}">
                    <a16:creationId xmlns:a16="http://schemas.microsoft.com/office/drawing/2014/main" id="{166CDBEF-6F27-5B34-0553-30CC37F13520}"/>
                  </a:ext>
                </a:extLst>
              </p:cNvPr>
              <p:cNvSpPr>
                <a:spLocks/>
              </p:cNvSpPr>
              <p:nvPr/>
            </p:nvSpPr>
            <p:spPr bwMode="auto">
              <a:xfrm>
                <a:off x="8666185" y="-458132"/>
                <a:ext cx="33106" cy="38623"/>
              </a:xfrm>
              <a:custGeom>
                <a:avLst/>
                <a:gdLst>
                  <a:gd name="T0" fmla="*/ 3 w 5"/>
                  <a:gd name="T1" fmla="*/ 6 h 6"/>
                  <a:gd name="T2" fmla="*/ 0 w 5"/>
                  <a:gd name="T3" fmla="*/ 3 h 6"/>
                  <a:gd name="T4" fmla="*/ 2 w 5"/>
                  <a:gd name="T5" fmla="*/ 0 h 6"/>
                  <a:gd name="T6" fmla="*/ 5 w 5"/>
                  <a:gd name="T7" fmla="*/ 3 h 6"/>
                  <a:gd name="T8" fmla="*/ 3 w 5"/>
                  <a:gd name="T9" fmla="*/ 6 h 6"/>
                </a:gdLst>
                <a:ahLst/>
                <a:cxnLst>
                  <a:cxn ang="0">
                    <a:pos x="T0" y="T1"/>
                  </a:cxn>
                  <a:cxn ang="0">
                    <a:pos x="T2" y="T3"/>
                  </a:cxn>
                  <a:cxn ang="0">
                    <a:pos x="T4" y="T5"/>
                  </a:cxn>
                  <a:cxn ang="0">
                    <a:pos x="T6" y="T7"/>
                  </a:cxn>
                  <a:cxn ang="0">
                    <a:pos x="T8" y="T9"/>
                  </a:cxn>
                </a:cxnLst>
                <a:rect l="0" t="0" r="r" b="b"/>
                <a:pathLst>
                  <a:path w="5" h="6">
                    <a:moveTo>
                      <a:pt x="3" y="6"/>
                    </a:moveTo>
                    <a:cubicBezTo>
                      <a:pt x="1" y="6"/>
                      <a:pt x="0" y="5"/>
                      <a:pt x="0" y="3"/>
                    </a:cubicBezTo>
                    <a:cubicBezTo>
                      <a:pt x="0" y="2"/>
                      <a:pt x="1" y="0"/>
                      <a:pt x="2" y="0"/>
                    </a:cubicBezTo>
                    <a:cubicBezTo>
                      <a:pt x="4" y="0"/>
                      <a:pt x="5" y="1"/>
                      <a:pt x="5" y="3"/>
                    </a:cubicBezTo>
                    <a:cubicBezTo>
                      <a:pt x="5" y="4"/>
                      <a:pt x="4" y="5"/>
                      <a:pt x="3"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22" name="Freeform 3307">
                <a:extLst>
                  <a:ext uri="{FF2B5EF4-FFF2-40B4-BE49-F238E27FC236}">
                    <a16:creationId xmlns:a16="http://schemas.microsoft.com/office/drawing/2014/main" id="{CCA96D35-C968-62E2-BA9F-07DD9DC14D89}"/>
                  </a:ext>
                </a:extLst>
              </p:cNvPr>
              <p:cNvSpPr>
                <a:spLocks/>
              </p:cNvSpPr>
              <p:nvPr/>
            </p:nvSpPr>
            <p:spPr bwMode="auto">
              <a:xfrm>
                <a:off x="8875855" y="1244054"/>
                <a:ext cx="33106" cy="33106"/>
              </a:xfrm>
              <a:custGeom>
                <a:avLst/>
                <a:gdLst>
                  <a:gd name="T0" fmla="*/ 3 w 5"/>
                  <a:gd name="T1" fmla="*/ 5 h 5"/>
                  <a:gd name="T2" fmla="*/ 0 w 5"/>
                  <a:gd name="T3" fmla="*/ 3 h 5"/>
                  <a:gd name="T4" fmla="*/ 2 w 5"/>
                  <a:gd name="T5" fmla="*/ 0 h 5"/>
                  <a:gd name="T6" fmla="*/ 5 w 5"/>
                  <a:gd name="T7" fmla="*/ 2 h 5"/>
                  <a:gd name="T8" fmla="*/ 3 w 5"/>
                  <a:gd name="T9" fmla="*/ 5 h 5"/>
                </a:gdLst>
                <a:ahLst/>
                <a:cxnLst>
                  <a:cxn ang="0">
                    <a:pos x="T0" y="T1"/>
                  </a:cxn>
                  <a:cxn ang="0">
                    <a:pos x="T2" y="T3"/>
                  </a:cxn>
                  <a:cxn ang="0">
                    <a:pos x="T4" y="T5"/>
                  </a:cxn>
                  <a:cxn ang="0">
                    <a:pos x="T6" y="T7"/>
                  </a:cxn>
                  <a:cxn ang="0">
                    <a:pos x="T8" y="T9"/>
                  </a:cxn>
                </a:cxnLst>
                <a:rect l="0" t="0" r="r" b="b"/>
                <a:pathLst>
                  <a:path w="5" h="5">
                    <a:moveTo>
                      <a:pt x="3" y="5"/>
                    </a:moveTo>
                    <a:cubicBezTo>
                      <a:pt x="1" y="5"/>
                      <a:pt x="0" y="4"/>
                      <a:pt x="0" y="3"/>
                    </a:cubicBezTo>
                    <a:cubicBezTo>
                      <a:pt x="0" y="1"/>
                      <a:pt x="1" y="0"/>
                      <a:pt x="2" y="0"/>
                    </a:cubicBezTo>
                    <a:cubicBezTo>
                      <a:pt x="4" y="0"/>
                      <a:pt x="5" y="1"/>
                      <a:pt x="5" y="2"/>
                    </a:cubicBezTo>
                    <a:cubicBezTo>
                      <a:pt x="5" y="4"/>
                      <a:pt x="4" y="5"/>
                      <a:pt x="3"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23" name="Freeform 3308">
                <a:extLst>
                  <a:ext uri="{FF2B5EF4-FFF2-40B4-BE49-F238E27FC236}">
                    <a16:creationId xmlns:a16="http://schemas.microsoft.com/office/drawing/2014/main" id="{A2EF3358-117C-5D5F-3BF1-ADE879005D4C}"/>
                  </a:ext>
                </a:extLst>
              </p:cNvPr>
              <p:cNvSpPr>
                <a:spLocks/>
              </p:cNvSpPr>
              <p:nvPr/>
            </p:nvSpPr>
            <p:spPr bwMode="auto">
              <a:xfrm>
                <a:off x="7913030" y="557110"/>
                <a:ext cx="33106" cy="33106"/>
              </a:xfrm>
              <a:custGeom>
                <a:avLst/>
                <a:gdLst>
                  <a:gd name="T0" fmla="*/ 3 w 5"/>
                  <a:gd name="T1" fmla="*/ 5 h 5"/>
                  <a:gd name="T2" fmla="*/ 0 w 5"/>
                  <a:gd name="T3" fmla="*/ 3 h 5"/>
                  <a:gd name="T4" fmla="*/ 2 w 5"/>
                  <a:gd name="T5" fmla="*/ 0 h 5"/>
                  <a:gd name="T6" fmla="*/ 5 w 5"/>
                  <a:gd name="T7" fmla="*/ 2 h 5"/>
                  <a:gd name="T8" fmla="*/ 3 w 5"/>
                  <a:gd name="T9" fmla="*/ 5 h 5"/>
                </a:gdLst>
                <a:ahLst/>
                <a:cxnLst>
                  <a:cxn ang="0">
                    <a:pos x="T0" y="T1"/>
                  </a:cxn>
                  <a:cxn ang="0">
                    <a:pos x="T2" y="T3"/>
                  </a:cxn>
                  <a:cxn ang="0">
                    <a:pos x="T4" y="T5"/>
                  </a:cxn>
                  <a:cxn ang="0">
                    <a:pos x="T6" y="T7"/>
                  </a:cxn>
                  <a:cxn ang="0">
                    <a:pos x="T8" y="T9"/>
                  </a:cxn>
                </a:cxnLst>
                <a:rect l="0" t="0" r="r" b="b"/>
                <a:pathLst>
                  <a:path w="5" h="5">
                    <a:moveTo>
                      <a:pt x="3" y="5"/>
                    </a:moveTo>
                    <a:cubicBezTo>
                      <a:pt x="1" y="5"/>
                      <a:pt x="0" y="4"/>
                      <a:pt x="0" y="3"/>
                    </a:cubicBezTo>
                    <a:cubicBezTo>
                      <a:pt x="0" y="1"/>
                      <a:pt x="1" y="0"/>
                      <a:pt x="2" y="0"/>
                    </a:cubicBezTo>
                    <a:cubicBezTo>
                      <a:pt x="4" y="0"/>
                      <a:pt x="5" y="1"/>
                      <a:pt x="5" y="2"/>
                    </a:cubicBezTo>
                    <a:cubicBezTo>
                      <a:pt x="5" y="4"/>
                      <a:pt x="4" y="5"/>
                      <a:pt x="3"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24" name="Freeform 3309">
                <a:extLst>
                  <a:ext uri="{FF2B5EF4-FFF2-40B4-BE49-F238E27FC236}">
                    <a16:creationId xmlns:a16="http://schemas.microsoft.com/office/drawing/2014/main" id="{E56644A4-BCFE-2A59-81C4-9552E8262B75}"/>
                  </a:ext>
                </a:extLst>
              </p:cNvPr>
              <p:cNvSpPr>
                <a:spLocks/>
              </p:cNvSpPr>
              <p:nvPr/>
            </p:nvSpPr>
            <p:spPr bwMode="auto">
              <a:xfrm>
                <a:off x="8012347" y="832991"/>
                <a:ext cx="33106" cy="30347"/>
              </a:xfrm>
              <a:custGeom>
                <a:avLst/>
                <a:gdLst>
                  <a:gd name="T0" fmla="*/ 3 w 5"/>
                  <a:gd name="T1" fmla="*/ 5 h 5"/>
                  <a:gd name="T2" fmla="*/ 0 w 5"/>
                  <a:gd name="T3" fmla="*/ 3 h 5"/>
                  <a:gd name="T4" fmla="*/ 2 w 5"/>
                  <a:gd name="T5" fmla="*/ 0 h 5"/>
                  <a:gd name="T6" fmla="*/ 5 w 5"/>
                  <a:gd name="T7" fmla="*/ 2 h 5"/>
                  <a:gd name="T8" fmla="*/ 3 w 5"/>
                  <a:gd name="T9" fmla="*/ 5 h 5"/>
                </a:gdLst>
                <a:ahLst/>
                <a:cxnLst>
                  <a:cxn ang="0">
                    <a:pos x="T0" y="T1"/>
                  </a:cxn>
                  <a:cxn ang="0">
                    <a:pos x="T2" y="T3"/>
                  </a:cxn>
                  <a:cxn ang="0">
                    <a:pos x="T4" y="T5"/>
                  </a:cxn>
                  <a:cxn ang="0">
                    <a:pos x="T6" y="T7"/>
                  </a:cxn>
                  <a:cxn ang="0">
                    <a:pos x="T8" y="T9"/>
                  </a:cxn>
                </a:cxnLst>
                <a:rect l="0" t="0" r="r" b="b"/>
                <a:pathLst>
                  <a:path w="5" h="5">
                    <a:moveTo>
                      <a:pt x="3" y="5"/>
                    </a:moveTo>
                    <a:cubicBezTo>
                      <a:pt x="1" y="5"/>
                      <a:pt x="0" y="4"/>
                      <a:pt x="0" y="3"/>
                    </a:cubicBezTo>
                    <a:cubicBezTo>
                      <a:pt x="0" y="1"/>
                      <a:pt x="1" y="0"/>
                      <a:pt x="2" y="0"/>
                    </a:cubicBezTo>
                    <a:cubicBezTo>
                      <a:pt x="4" y="0"/>
                      <a:pt x="5" y="1"/>
                      <a:pt x="5" y="2"/>
                    </a:cubicBezTo>
                    <a:cubicBezTo>
                      <a:pt x="5" y="4"/>
                      <a:pt x="4" y="5"/>
                      <a:pt x="3"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25" name="Freeform 3310">
                <a:extLst>
                  <a:ext uri="{FF2B5EF4-FFF2-40B4-BE49-F238E27FC236}">
                    <a16:creationId xmlns:a16="http://schemas.microsoft.com/office/drawing/2014/main" id="{67B46E40-2C21-00F1-4BE8-F4257D9302AE}"/>
                  </a:ext>
                </a:extLst>
              </p:cNvPr>
              <p:cNvSpPr>
                <a:spLocks/>
              </p:cNvSpPr>
              <p:nvPr/>
            </p:nvSpPr>
            <p:spPr bwMode="auto">
              <a:xfrm>
                <a:off x="8732397" y="2154461"/>
                <a:ext cx="38623" cy="33106"/>
              </a:xfrm>
              <a:custGeom>
                <a:avLst/>
                <a:gdLst>
                  <a:gd name="T0" fmla="*/ 3 w 6"/>
                  <a:gd name="T1" fmla="*/ 5 h 5"/>
                  <a:gd name="T2" fmla="*/ 0 w 6"/>
                  <a:gd name="T3" fmla="*/ 3 h 5"/>
                  <a:gd name="T4" fmla="*/ 3 w 6"/>
                  <a:gd name="T5" fmla="*/ 0 h 5"/>
                  <a:gd name="T6" fmla="*/ 6 w 6"/>
                  <a:gd name="T7" fmla="*/ 3 h 5"/>
                  <a:gd name="T8" fmla="*/ 3 w 6"/>
                  <a:gd name="T9" fmla="*/ 5 h 5"/>
                </a:gdLst>
                <a:ahLst/>
                <a:cxnLst>
                  <a:cxn ang="0">
                    <a:pos x="T0" y="T1"/>
                  </a:cxn>
                  <a:cxn ang="0">
                    <a:pos x="T2" y="T3"/>
                  </a:cxn>
                  <a:cxn ang="0">
                    <a:pos x="T4" y="T5"/>
                  </a:cxn>
                  <a:cxn ang="0">
                    <a:pos x="T6" y="T7"/>
                  </a:cxn>
                  <a:cxn ang="0">
                    <a:pos x="T8" y="T9"/>
                  </a:cxn>
                </a:cxnLst>
                <a:rect l="0" t="0" r="r" b="b"/>
                <a:pathLst>
                  <a:path w="6" h="5">
                    <a:moveTo>
                      <a:pt x="3" y="5"/>
                    </a:moveTo>
                    <a:cubicBezTo>
                      <a:pt x="2" y="5"/>
                      <a:pt x="0" y="4"/>
                      <a:pt x="0" y="3"/>
                    </a:cubicBezTo>
                    <a:cubicBezTo>
                      <a:pt x="0" y="1"/>
                      <a:pt x="1" y="0"/>
                      <a:pt x="3" y="0"/>
                    </a:cubicBezTo>
                    <a:cubicBezTo>
                      <a:pt x="4" y="0"/>
                      <a:pt x="6" y="1"/>
                      <a:pt x="6" y="3"/>
                    </a:cubicBezTo>
                    <a:cubicBezTo>
                      <a:pt x="6" y="4"/>
                      <a:pt x="5" y="5"/>
                      <a:pt x="3"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26" name="Freeform 3311">
                <a:extLst>
                  <a:ext uri="{FF2B5EF4-FFF2-40B4-BE49-F238E27FC236}">
                    <a16:creationId xmlns:a16="http://schemas.microsoft.com/office/drawing/2014/main" id="{2BE1C482-689D-FFDF-0D7E-80F2E578761B}"/>
                  </a:ext>
                </a:extLst>
              </p:cNvPr>
              <p:cNvSpPr>
                <a:spLocks/>
              </p:cNvSpPr>
              <p:nvPr/>
            </p:nvSpPr>
            <p:spPr bwMode="auto">
              <a:xfrm>
                <a:off x="9184842" y="2195843"/>
                <a:ext cx="33106" cy="38623"/>
              </a:xfrm>
              <a:custGeom>
                <a:avLst/>
                <a:gdLst>
                  <a:gd name="T0" fmla="*/ 3 w 5"/>
                  <a:gd name="T1" fmla="*/ 6 h 6"/>
                  <a:gd name="T2" fmla="*/ 0 w 5"/>
                  <a:gd name="T3" fmla="*/ 3 h 6"/>
                  <a:gd name="T4" fmla="*/ 2 w 5"/>
                  <a:gd name="T5" fmla="*/ 0 h 6"/>
                  <a:gd name="T6" fmla="*/ 5 w 5"/>
                  <a:gd name="T7" fmla="*/ 3 h 6"/>
                  <a:gd name="T8" fmla="*/ 3 w 5"/>
                  <a:gd name="T9" fmla="*/ 6 h 6"/>
                </a:gdLst>
                <a:ahLst/>
                <a:cxnLst>
                  <a:cxn ang="0">
                    <a:pos x="T0" y="T1"/>
                  </a:cxn>
                  <a:cxn ang="0">
                    <a:pos x="T2" y="T3"/>
                  </a:cxn>
                  <a:cxn ang="0">
                    <a:pos x="T4" y="T5"/>
                  </a:cxn>
                  <a:cxn ang="0">
                    <a:pos x="T6" y="T7"/>
                  </a:cxn>
                  <a:cxn ang="0">
                    <a:pos x="T8" y="T9"/>
                  </a:cxn>
                </a:cxnLst>
                <a:rect l="0" t="0" r="r" b="b"/>
                <a:pathLst>
                  <a:path w="5" h="6">
                    <a:moveTo>
                      <a:pt x="3" y="6"/>
                    </a:moveTo>
                    <a:cubicBezTo>
                      <a:pt x="1" y="6"/>
                      <a:pt x="0" y="5"/>
                      <a:pt x="0" y="3"/>
                    </a:cubicBezTo>
                    <a:cubicBezTo>
                      <a:pt x="0" y="2"/>
                      <a:pt x="1" y="0"/>
                      <a:pt x="2" y="0"/>
                    </a:cubicBezTo>
                    <a:cubicBezTo>
                      <a:pt x="4" y="0"/>
                      <a:pt x="5" y="1"/>
                      <a:pt x="5" y="3"/>
                    </a:cubicBezTo>
                    <a:cubicBezTo>
                      <a:pt x="5" y="4"/>
                      <a:pt x="4" y="5"/>
                      <a:pt x="3"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27" name="Freeform 3312">
                <a:extLst>
                  <a:ext uri="{FF2B5EF4-FFF2-40B4-BE49-F238E27FC236}">
                    <a16:creationId xmlns:a16="http://schemas.microsoft.com/office/drawing/2014/main" id="{A613BEC2-DFD3-CFE7-BCF1-A696506A4566}"/>
                  </a:ext>
                </a:extLst>
              </p:cNvPr>
              <p:cNvSpPr>
                <a:spLocks/>
              </p:cNvSpPr>
              <p:nvPr/>
            </p:nvSpPr>
            <p:spPr bwMode="auto">
              <a:xfrm>
                <a:off x="8337887" y="391581"/>
                <a:ext cx="41382" cy="41382"/>
              </a:xfrm>
              <a:custGeom>
                <a:avLst/>
                <a:gdLst>
                  <a:gd name="T0" fmla="*/ 3 w 6"/>
                  <a:gd name="T1" fmla="*/ 6 h 6"/>
                  <a:gd name="T2" fmla="*/ 0 w 6"/>
                  <a:gd name="T3" fmla="*/ 3 h 6"/>
                  <a:gd name="T4" fmla="*/ 3 w 6"/>
                  <a:gd name="T5" fmla="*/ 0 h 6"/>
                  <a:gd name="T6" fmla="*/ 6 w 6"/>
                  <a:gd name="T7" fmla="*/ 3 h 6"/>
                  <a:gd name="T8" fmla="*/ 3 w 6"/>
                  <a:gd name="T9" fmla="*/ 6 h 6"/>
                </a:gdLst>
                <a:ahLst/>
                <a:cxnLst>
                  <a:cxn ang="0">
                    <a:pos x="T0" y="T1"/>
                  </a:cxn>
                  <a:cxn ang="0">
                    <a:pos x="T2" y="T3"/>
                  </a:cxn>
                  <a:cxn ang="0">
                    <a:pos x="T4" y="T5"/>
                  </a:cxn>
                  <a:cxn ang="0">
                    <a:pos x="T6" y="T7"/>
                  </a:cxn>
                  <a:cxn ang="0">
                    <a:pos x="T8" y="T9"/>
                  </a:cxn>
                </a:cxnLst>
                <a:rect l="0" t="0" r="r" b="b"/>
                <a:pathLst>
                  <a:path w="6" h="6">
                    <a:moveTo>
                      <a:pt x="3" y="6"/>
                    </a:moveTo>
                    <a:cubicBezTo>
                      <a:pt x="2" y="6"/>
                      <a:pt x="1" y="5"/>
                      <a:pt x="0" y="3"/>
                    </a:cubicBezTo>
                    <a:cubicBezTo>
                      <a:pt x="0" y="2"/>
                      <a:pt x="1" y="0"/>
                      <a:pt x="3" y="0"/>
                    </a:cubicBezTo>
                    <a:cubicBezTo>
                      <a:pt x="4" y="0"/>
                      <a:pt x="6" y="1"/>
                      <a:pt x="6" y="3"/>
                    </a:cubicBezTo>
                    <a:cubicBezTo>
                      <a:pt x="6" y="4"/>
                      <a:pt x="5" y="5"/>
                      <a:pt x="3"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28" name="Freeform 3313">
                <a:extLst>
                  <a:ext uri="{FF2B5EF4-FFF2-40B4-BE49-F238E27FC236}">
                    <a16:creationId xmlns:a16="http://schemas.microsoft.com/office/drawing/2014/main" id="{FE096664-3335-5F1F-80EA-E74AE0E2C470}"/>
                  </a:ext>
                </a:extLst>
              </p:cNvPr>
              <p:cNvSpPr>
                <a:spLocks/>
              </p:cNvSpPr>
              <p:nvPr/>
            </p:nvSpPr>
            <p:spPr bwMode="auto">
              <a:xfrm>
                <a:off x="8255123" y="661945"/>
                <a:ext cx="19312" cy="24829"/>
              </a:xfrm>
              <a:custGeom>
                <a:avLst/>
                <a:gdLst>
                  <a:gd name="T0" fmla="*/ 2 w 3"/>
                  <a:gd name="T1" fmla="*/ 4 h 4"/>
                  <a:gd name="T2" fmla="*/ 0 w 3"/>
                  <a:gd name="T3" fmla="*/ 2 h 4"/>
                  <a:gd name="T4" fmla="*/ 1 w 3"/>
                  <a:gd name="T5" fmla="*/ 0 h 4"/>
                  <a:gd name="T6" fmla="*/ 3 w 3"/>
                  <a:gd name="T7" fmla="*/ 2 h 4"/>
                  <a:gd name="T8" fmla="*/ 2 w 3"/>
                  <a:gd name="T9" fmla="*/ 4 h 4"/>
                </a:gdLst>
                <a:ahLst/>
                <a:cxnLst>
                  <a:cxn ang="0">
                    <a:pos x="T0" y="T1"/>
                  </a:cxn>
                  <a:cxn ang="0">
                    <a:pos x="T2" y="T3"/>
                  </a:cxn>
                  <a:cxn ang="0">
                    <a:pos x="T4" y="T5"/>
                  </a:cxn>
                  <a:cxn ang="0">
                    <a:pos x="T6" y="T7"/>
                  </a:cxn>
                  <a:cxn ang="0">
                    <a:pos x="T8" y="T9"/>
                  </a:cxn>
                </a:cxnLst>
                <a:rect l="0" t="0" r="r" b="b"/>
                <a:pathLst>
                  <a:path w="3" h="4">
                    <a:moveTo>
                      <a:pt x="2" y="4"/>
                    </a:moveTo>
                    <a:cubicBezTo>
                      <a:pt x="1" y="4"/>
                      <a:pt x="0" y="3"/>
                      <a:pt x="0" y="2"/>
                    </a:cubicBezTo>
                    <a:cubicBezTo>
                      <a:pt x="0" y="1"/>
                      <a:pt x="0" y="0"/>
                      <a:pt x="1" y="0"/>
                    </a:cubicBezTo>
                    <a:cubicBezTo>
                      <a:pt x="2" y="0"/>
                      <a:pt x="3" y="1"/>
                      <a:pt x="3" y="2"/>
                    </a:cubicBezTo>
                    <a:cubicBezTo>
                      <a:pt x="3" y="3"/>
                      <a:pt x="3" y="4"/>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29" name="Freeform 3314">
                <a:extLst>
                  <a:ext uri="{FF2B5EF4-FFF2-40B4-BE49-F238E27FC236}">
                    <a16:creationId xmlns:a16="http://schemas.microsoft.com/office/drawing/2014/main" id="{4DE1644B-4D61-66C6-497D-D5D9795D2AF5}"/>
                  </a:ext>
                </a:extLst>
              </p:cNvPr>
              <p:cNvSpPr>
                <a:spLocks/>
              </p:cNvSpPr>
              <p:nvPr/>
            </p:nvSpPr>
            <p:spPr bwMode="auto">
              <a:xfrm>
                <a:off x="8307540" y="148806"/>
                <a:ext cx="24829" cy="27588"/>
              </a:xfrm>
              <a:custGeom>
                <a:avLst/>
                <a:gdLst>
                  <a:gd name="T0" fmla="*/ 2 w 4"/>
                  <a:gd name="T1" fmla="*/ 4 h 4"/>
                  <a:gd name="T2" fmla="*/ 0 w 4"/>
                  <a:gd name="T3" fmla="*/ 2 h 4"/>
                  <a:gd name="T4" fmla="*/ 2 w 4"/>
                  <a:gd name="T5" fmla="*/ 0 h 4"/>
                  <a:gd name="T6" fmla="*/ 4 w 4"/>
                  <a:gd name="T7" fmla="*/ 2 h 4"/>
                  <a:gd name="T8" fmla="*/ 2 w 4"/>
                  <a:gd name="T9" fmla="*/ 4 h 4"/>
                </a:gdLst>
                <a:ahLst/>
                <a:cxnLst>
                  <a:cxn ang="0">
                    <a:pos x="T0" y="T1"/>
                  </a:cxn>
                  <a:cxn ang="0">
                    <a:pos x="T2" y="T3"/>
                  </a:cxn>
                  <a:cxn ang="0">
                    <a:pos x="T4" y="T5"/>
                  </a:cxn>
                  <a:cxn ang="0">
                    <a:pos x="T6" y="T7"/>
                  </a:cxn>
                  <a:cxn ang="0">
                    <a:pos x="T8" y="T9"/>
                  </a:cxn>
                </a:cxnLst>
                <a:rect l="0" t="0" r="r" b="b"/>
                <a:pathLst>
                  <a:path w="4" h="4">
                    <a:moveTo>
                      <a:pt x="2" y="4"/>
                    </a:moveTo>
                    <a:cubicBezTo>
                      <a:pt x="1" y="4"/>
                      <a:pt x="0" y="3"/>
                      <a:pt x="0" y="2"/>
                    </a:cubicBezTo>
                    <a:cubicBezTo>
                      <a:pt x="0" y="1"/>
                      <a:pt x="1" y="0"/>
                      <a:pt x="2" y="0"/>
                    </a:cubicBezTo>
                    <a:cubicBezTo>
                      <a:pt x="3" y="0"/>
                      <a:pt x="4" y="0"/>
                      <a:pt x="4" y="2"/>
                    </a:cubicBezTo>
                    <a:cubicBezTo>
                      <a:pt x="4" y="3"/>
                      <a:pt x="3" y="3"/>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30" name="Freeform 3315">
                <a:extLst>
                  <a:ext uri="{FF2B5EF4-FFF2-40B4-BE49-F238E27FC236}">
                    <a16:creationId xmlns:a16="http://schemas.microsoft.com/office/drawing/2014/main" id="{500BB9E9-97EA-2F35-0D9F-047C3415C30C}"/>
                  </a:ext>
                </a:extLst>
              </p:cNvPr>
              <p:cNvSpPr>
                <a:spLocks/>
              </p:cNvSpPr>
              <p:nvPr/>
            </p:nvSpPr>
            <p:spPr bwMode="auto">
              <a:xfrm>
                <a:off x="8622044" y="253641"/>
                <a:ext cx="24829" cy="27588"/>
              </a:xfrm>
              <a:custGeom>
                <a:avLst/>
                <a:gdLst>
                  <a:gd name="T0" fmla="*/ 2 w 4"/>
                  <a:gd name="T1" fmla="*/ 4 h 4"/>
                  <a:gd name="T2" fmla="*/ 0 w 4"/>
                  <a:gd name="T3" fmla="*/ 2 h 4"/>
                  <a:gd name="T4" fmla="*/ 1 w 4"/>
                  <a:gd name="T5" fmla="*/ 0 h 4"/>
                  <a:gd name="T6" fmla="*/ 3 w 4"/>
                  <a:gd name="T7" fmla="*/ 2 h 4"/>
                  <a:gd name="T8" fmla="*/ 2 w 4"/>
                  <a:gd name="T9" fmla="*/ 4 h 4"/>
                </a:gdLst>
                <a:ahLst/>
                <a:cxnLst>
                  <a:cxn ang="0">
                    <a:pos x="T0" y="T1"/>
                  </a:cxn>
                  <a:cxn ang="0">
                    <a:pos x="T2" y="T3"/>
                  </a:cxn>
                  <a:cxn ang="0">
                    <a:pos x="T4" y="T5"/>
                  </a:cxn>
                  <a:cxn ang="0">
                    <a:pos x="T6" y="T7"/>
                  </a:cxn>
                  <a:cxn ang="0">
                    <a:pos x="T8" y="T9"/>
                  </a:cxn>
                </a:cxnLst>
                <a:rect l="0" t="0" r="r" b="b"/>
                <a:pathLst>
                  <a:path w="4" h="4">
                    <a:moveTo>
                      <a:pt x="2" y="4"/>
                    </a:moveTo>
                    <a:cubicBezTo>
                      <a:pt x="1" y="4"/>
                      <a:pt x="0" y="3"/>
                      <a:pt x="0" y="2"/>
                    </a:cubicBezTo>
                    <a:cubicBezTo>
                      <a:pt x="0" y="1"/>
                      <a:pt x="0" y="0"/>
                      <a:pt x="1" y="0"/>
                    </a:cubicBezTo>
                    <a:cubicBezTo>
                      <a:pt x="2" y="0"/>
                      <a:pt x="3" y="1"/>
                      <a:pt x="3" y="2"/>
                    </a:cubicBezTo>
                    <a:cubicBezTo>
                      <a:pt x="4" y="3"/>
                      <a:pt x="3" y="4"/>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31" name="Freeform 3316">
                <a:extLst>
                  <a:ext uri="{FF2B5EF4-FFF2-40B4-BE49-F238E27FC236}">
                    <a16:creationId xmlns:a16="http://schemas.microsoft.com/office/drawing/2014/main" id="{D08EE6B3-FBD8-45A8-95EB-ED8494ADC513}"/>
                  </a:ext>
                </a:extLst>
              </p:cNvPr>
              <p:cNvSpPr>
                <a:spLocks/>
              </p:cNvSpPr>
              <p:nvPr/>
            </p:nvSpPr>
            <p:spPr bwMode="auto">
              <a:xfrm>
                <a:off x="8947584" y="-151904"/>
                <a:ext cx="27588" cy="27588"/>
              </a:xfrm>
              <a:custGeom>
                <a:avLst/>
                <a:gdLst>
                  <a:gd name="T0" fmla="*/ 3 w 4"/>
                  <a:gd name="T1" fmla="*/ 4 h 4"/>
                  <a:gd name="T2" fmla="*/ 0 w 4"/>
                  <a:gd name="T3" fmla="*/ 2 h 4"/>
                  <a:gd name="T4" fmla="*/ 2 w 4"/>
                  <a:gd name="T5" fmla="*/ 0 h 4"/>
                  <a:gd name="T6" fmla="*/ 4 w 4"/>
                  <a:gd name="T7" fmla="*/ 2 h 4"/>
                  <a:gd name="T8" fmla="*/ 3 w 4"/>
                  <a:gd name="T9" fmla="*/ 4 h 4"/>
                </a:gdLst>
                <a:ahLst/>
                <a:cxnLst>
                  <a:cxn ang="0">
                    <a:pos x="T0" y="T1"/>
                  </a:cxn>
                  <a:cxn ang="0">
                    <a:pos x="T2" y="T3"/>
                  </a:cxn>
                  <a:cxn ang="0">
                    <a:pos x="T4" y="T5"/>
                  </a:cxn>
                  <a:cxn ang="0">
                    <a:pos x="T6" y="T7"/>
                  </a:cxn>
                  <a:cxn ang="0">
                    <a:pos x="T8" y="T9"/>
                  </a:cxn>
                </a:cxnLst>
                <a:rect l="0" t="0" r="r" b="b"/>
                <a:pathLst>
                  <a:path w="4" h="4">
                    <a:moveTo>
                      <a:pt x="3" y="4"/>
                    </a:moveTo>
                    <a:cubicBezTo>
                      <a:pt x="1" y="4"/>
                      <a:pt x="1" y="3"/>
                      <a:pt x="0" y="2"/>
                    </a:cubicBezTo>
                    <a:cubicBezTo>
                      <a:pt x="0" y="1"/>
                      <a:pt x="1" y="0"/>
                      <a:pt x="2" y="0"/>
                    </a:cubicBezTo>
                    <a:cubicBezTo>
                      <a:pt x="3" y="0"/>
                      <a:pt x="4" y="1"/>
                      <a:pt x="4" y="2"/>
                    </a:cubicBezTo>
                    <a:cubicBezTo>
                      <a:pt x="4" y="3"/>
                      <a:pt x="4" y="4"/>
                      <a:pt x="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32" name="Oval 3317">
                <a:extLst>
                  <a:ext uri="{FF2B5EF4-FFF2-40B4-BE49-F238E27FC236}">
                    <a16:creationId xmlns:a16="http://schemas.microsoft.com/office/drawing/2014/main" id="{DDC6D426-A7E8-8DD5-05D3-D0E7B514CFCE}"/>
                  </a:ext>
                </a:extLst>
              </p:cNvPr>
              <p:cNvSpPr>
                <a:spLocks noChangeArrowheads="1"/>
              </p:cNvSpPr>
              <p:nvPr/>
            </p:nvSpPr>
            <p:spPr bwMode="auto">
              <a:xfrm>
                <a:off x="8150288" y="537798"/>
                <a:ext cx="24829" cy="2482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33" name="Freeform 3318">
                <a:extLst>
                  <a:ext uri="{FF2B5EF4-FFF2-40B4-BE49-F238E27FC236}">
                    <a16:creationId xmlns:a16="http://schemas.microsoft.com/office/drawing/2014/main" id="{03C10077-426C-95AD-18FD-14F5DF159E3A}"/>
                  </a:ext>
                </a:extLst>
              </p:cNvPr>
              <p:cNvSpPr>
                <a:spLocks/>
              </p:cNvSpPr>
              <p:nvPr/>
            </p:nvSpPr>
            <p:spPr bwMode="auto">
              <a:xfrm>
                <a:off x="7821989" y="1042661"/>
                <a:ext cx="24829" cy="24829"/>
              </a:xfrm>
              <a:custGeom>
                <a:avLst/>
                <a:gdLst>
                  <a:gd name="T0" fmla="*/ 2 w 4"/>
                  <a:gd name="T1" fmla="*/ 4 h 4"/>
                  <a:gd name="T2" fmla="*/ 0 w 4"/>
                  <a:gd name="T3" fmla="*/ 3 h 4"/>
                  <a:gd name="T4" fmla="*/ 2 w 4"/>
                  <a:gd name="T5" fmla="*/ 1 h 4"/>
                  <a:gd name="T6" fmla="*/ 4 w 4"/>
                  <a:gd name="T7" fmla="*/ 2 h 4"/>
                  <a:gd name="T8" fmla="*/ 2 w 4"/>
                  <a:gd name="T9" fmla="*/ 4 h 4"/>
                </a:gdLst>
                <a:ahLst/>
                <a:cxnLst>
                  <a:cxn ang="0">
                    <a:pos x="T0" y="T1"/>
                  </a:cxn>
                  <a:cxn ang="0">
                    <a:pos x="T2" y="T3"/>
                  </a:cxn>
                  <a:cxn ang="0">
                    <a:pos x="T4" y="T5"/>
                  </a:cxn>
                  <a:cxn ang="0">
                    <a:pos x="T6" y="T7"/>
                  </a:cxn>
                  <a:cxn ang="0">
                    <a:pos x="T8" y="T9"/>
                  </a:cxn>
                </a:cxnLst>
                <a:rect l="0" t="0" r="r" b="b"/>
                <a:pathLst>
                  <a:path w="4" h="4">
                    <a:moveTo>
                      <a:pt x="2" y="4"/>
                    </a:moveTo>
                    <a:cubicBezTo>
                      <a:pt x="1" y="4"/>
                      <a:pt x="0" y="4"/>
                      <a:pt x="0" y="3"/>
                    </a:cubicBezTo>
                    <a:cubicBezTo>
                      <a:pt x="0" y="2"/>
                      <a:pt x="1" y="1"/>
                      <a:pt x="2" y="1"/>
                    </a:cubicBezTo>
                    <a:cubicBezTo>
                      <a:pt x="3" y="0"/>
                      <a:pt x="4" y="1"/>
                      <a:pt x="4" y="2"/>
                    </a:cubicBezTo>
                    <a:cubicBezTo>
                      <a:pt x="4" y="3"/>
                      <a:pt x="3" y="4"/>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34" name="Freeform 3319">
                <a:extLst>
                  <a:ext uri="{FF2B5EF4-FFF2-40B4-BE49-F238E27FC236}">
                    <a16:creationId xmlns:a16="http://schemas.microsoft.com/office/drawing/2014/main" id="{15684F7F-BBEF-57F9-0F73-71070B7E6AB1}"/>
                  </a:ext>
                </a:extLst>
              </p:cNvPr>
              <p:cNvSpPr>
                <a:spLocks/>
              </p:cNvSpPr>
              <p:nvPr/>
            </p:nvSpPr>
            <p:spPr bwMode="auto">
              <a:xfrm>
                <a:off x="8404098" y="1177842"/>
                <a:ext cx="27588" cy="27588"/>
              </a:xfrm>
              <a:custGeom>
                <a:avLst/>
                <a:gdLst>
                  <a:gd name="T0" fmla="*/ 3 w 4"/>
                  <a:gd name="T1" fmla="*/ 4 h 4"/>
                  <a:gd name="T2" fmla="*/ 1 w 4"/>
                  <a:gd name="T3" fmla="*/ 3 h 4"/>
                  <a:gd name="T4" fmla="*/ 2 w 4"/>
                  <a:gd name="T5" fmla="*/ 0 h 4"/>
                  <a:gd name="T6" fmla="*/ 4 w 4"/>
                  <a:gd name="T7" fmla="*/ 2 h 4"/>
                  <a:gd name="T8" fmla="*/ 3 w 4"/>
                  <a:gd name="T9" fmla="*/ 4 h 4"/>
                </a:gdLst>
                <a:ahLst/>
                <a:cxnLst>
                  <a:cxn ang="0">
                    <a:pos x="T0" y="T1"/>
                  </a:cxn>
                  <a:cxn ang="0">
                    <a:pos x="T2" y="T3"/>
                  </a:cxn>
                  <a:cxn ang="0">
                    <a:pos x="T4" y="T5"/>
                  </a:cxn>
                  <a:cxn ang="0">
                    <a:pos x="T6" y="T7"/>
                  </a:cxn>
                  <a:cxn ang="0">
                    <a:pos x="T8" y="T9"/>
                  </a:cxn>
                </a:cxnLst>
                <a:rect l="0" t="0" r="r" b="b"/>
                <a:pathLst>
                  <a:path w="4" h="4">
                    <a:moveTo>
                      <a:pt x="3" y="4"/>
                    </a:moveTo>
                    <a:cubicBezTo>
                      <a:pt x="2" y="4"/>
                      <a:pt x="1" y="4"/>
                      <a:pt x="1" y="3"/>
                    </a:cubicBezTo>
                    <a:cubicBezTo>
                      <a:pt x="0" y="1"/>
                      <a:pt x="1" y="1"/>
                      <a:pt x="2" y="0"/>
                    </a:cubicBezTo>
                    <a:cubicBezTo>
                      <a:pt x="3" y="0"/>
                      <a:pt x="4" y="1"/>
                      <a:pt x="4" y="2"/>
                    </a:cubicBezTo>
                    <a:cubicBezTo>
                      <a:pt x="4" y="3"/>
                      <a:pt x="4" y="4"/>
                      <a:pt x="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35" name="Freeform 3320">
                <a:extLst>
                  <a:ext uri="{FF2B5EF4-FFF2-40B4-BE49-F238E27FC236}">
                    <a16:creationId xmlns:a16="http://schemas.microsoft.com/office/drawing/2014/main" id="{9F002AC9-0F7E-A9D8-AB2F-25558F3DCACB}"/>
                  </a:ext>
                </a:extLst>
              </p:cNvPr>
              <p:cNvSpPr>
                <a:spLocks/>
              </p:cNvSpPr>
              <p:nvPr/>
            </p:nvSpPr>
            <p:spPr bwMode="auto">
              <a:xfrm>
                <a:off x="8423410" y="1848233"/>
                <a:ext cx="27588" cy="24829"/>
              </a:xfrm>
              <a:custGeom>
                <a:avLst/>
                <a:gdLst>
                  <a:gd name="T0" fmla="*/ 2 w 4"/>
                  <a:gd name="T1" fmla="*/ 4 h 4"/>
                  <a:gd name="T2" fmla="*/ 0 w 4"/>
                  <a:gd name="T3" fmla="*/ 2 h 4"/>
                  <a:gd name="T4" fmla="*/ 2 w 4"/>
                  <a:gd name="T5" fmla="*/ 0 h 4"/>
                  <a:gd name="T6" fmla="*/ 4 w 4"/>
                  <a:gd name="T7" fmla="*/ 1 h 4"/>
                  <a:gd name="T8" fmla="*/ 2 w 4"/>
                  <a:gd name="T9" fmla="*/ 4 h 4"/>
                </a:gdLst>
                <a:ahLst/>
                <a:cxnLst>
                  <a:cxn ang="0">
                    <a:pos x="T0" y="T1"/>
                  </a:cxn>
                  <a:cxn ang="0">
                    <a:pos x="T2" y="T3"/>
                  </a:cxn>
                  <a:cxn ang="0">
                    <a:pos x="T4" y="T5"/>
                  </a:cxn>
                  <a:cxn ang="0">
                    <a:pos x="T6" y="T7"/>
                  </a:cxn>
                  <a:cxn ang="0">
                    <a:pos x="T8" y="T9"/>
                  </a:cxn>
                </a:cxnLst>
                <a:rect l="0" t="0" r="r" b="b"/>
                <a:pathLst>
                  <a:path w="4" h="4">
                    <a:moveTo>
                      <a:pt x="2" y="4"/>
                    </a:moveTo>
                    <a:cubicBezTo>
                      <a:pt x="1" y="4"/>
                      <a:pt x="0" y="3"/>
                      <a:pt x="0" y="2"/>
                    </a:cubicBezTo>
                    <a:cubicBezTo>
                      <a:pt x="0" y="1"/>
                      <a:pt x="1" y="0"/>
                      <a:pt x="2" y="0"/>
                    </a:cubicBezTo>
                    <a:cubicBezTo>
                      <a:pt x="3" y="0"/>
                      <a:pt x="4" y="0"/>
                      <a:pt x="4" y="1"/>
                    </a:cubicBezTo>
                    <a:cubicBezTo>
                      <a:pt x="4" y="3"/>
                      <a:pt x="3" y="3"/>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36" name="Freeform 3321">
                <a:extLst>
                  <a:ext uri="{FF2B5EF4-FFF2-40B4-BE49-F238E27FC236}">
                    <a16:creationId xmlns:a16="http://schemas.microsoft.com/office/drawing/2014/main" id="{3C99489F-0998-3D56-2CE4-34053B828675}"/>
                  </a:ext>
                </a:extLst>
              </p:cNvPr>
              <p:cNvSpPr>
                <a:spLocks/>
              </p:cNvSpPr>
              <p:nvPr/>
            </p:nvSpPr>
            <p:spPr bwMode="auto">
              <a:xfrm>
                <a:off x="12186427" y="3230397"/>
                <a:ext cx="44141" cy="52417"/>
              </a:xfrm>
              <a:custGeom>
                <a:avLst/>
                <a:gdLst>
                  <a:gd name="T0" fmla="*/ 0 w 7"/>
                  <a:gd name="T1" fmla="*/ 3 h 8"/>
                  <a:gd name="T2" fmla="*/ 4 w 7"/>
                  <a:gd name="T3" fmla="*/ 1 h 8"/>
                  <a:gd name="T4" fmla="*/ 7 w 7"/>
                  <a:gd name="T5" fmla="*/ 5 h 8"/>
                  <a:gd name="T6" fmla="*/ 2 w 7"/>
                  <a:gd name="T7" fmla="*/ 7 h 8"/>
                  <a:gd name="T8" fmla="*/ 0 w 7"/>
                  <a:gd name="T9" fmla="*/ 3 h 8"/>
                </a:gdLst>
                <a:ahLst/>
                <a:cxnLst>
                  <a:cxn ang="0">
                    <a:pos x="T0" y="T1"/>
                  </a:cxn>
                  <a:cxn ang="0">
                    <a:pos x="T2" y="T3"/>
                  </a:cxn>
                  <a:cxn ang="0">
                    <a:pos x="T4" y="T5"/>
                  </a:cxn>
                  <a:cxn ang="0">
                    <a:pos x="T6" y="T7"/>
                  </a:cxn>
                  <a:cxn ang="0">
                    <a:pos x="T8" y="T9"/>
                  </a:cxn>
                </a:cxnLst>
                <a:rect l="0" t="0" r="r" b="b"/>
                <a:pathLst>
                  <a:path w="7" h="8">
                    <a:moveTo>
                      <a:pt x="0" y="3"/>
                    </a:moveTo>
                    <a:cubicBezTo>
                      <a:pt x="1" y="1"/>
                      <a:pt x="3" y="0"/>
                      <a:pt x="4" y="1"/>
                    </a:cubicBezTo>
                    <a:cubicBezTo>
                      <a:pt x="6" y="1"/>
                      <a:pt x="7" y="3"/>
                      <a:pt x="7" y="5"/>
                    </a:cubicBezTo>
                    <a:cubicBezTo>
                      <a:pt x="6" y="7"/>
                      <a:pt x="4" y="8"/>
                      <a:pt x="2" y="7"/>
                    </a:cubicBezTo>
                    <a:cubicBezTo>
                      <a:pt x="1" y="7"/>
                      <a:pt x="0" y="5"/>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37" name="Freeform 3322">
                <a:extLst>
                  <a:ext uri="{FF2B5EF4-FFF2-40B4-BE49-F238E27FC236}">
                    <a16:creationId xmlns:a16="http://schemas.microsoft.com/office/drawing/2014/main" id="{52777EF5-7E2B-47AC-C6CC-B93EB55662DC}"/>
                  </a:ext>
                </a:extLst>
              </p:cNvPr>
              <p:cNvSpPr>
                <a:spLocks/>
              </p:cNvSpPr>
              <p:nvPr/>
            </p:nvSpPr>
            <p:spPr bwMode="auto">
              <a:xfrm>
                <a:off x="11529830" y="3459378"/>
                <a:ext cx="46900" cy="52417"/>
              </a:xfrm>
              <a:custGeom>
                <a:avLst/>
                <a:gdLst>
                  <a:gd name="T0" fmla="*/ 0 w 7"/>
                  <a:gd name="T1" fmla="*/ 3 h 8"/>
                  <a:gd name="T2" fmla="*/ 4 w 7"/>
                  <a:gd name="T3" fmla="*/ 1 h 8"/>
                  <a:gd name="T4" fmla="*/ 7 w 7"/>
                  <a:gd name="T5" fmla="*/ 5 h 8"/>
                  <a:gd name="T6" fmla="*/ 2 w 7"/>
                  <a:gd name="T7" fmla="*/ 7 h 8"/>
                  <a:gd name="T8" fmla="*/ 0 w 7"/>
                  <a:gd name="T9" fmla="*/ 3 h 8"/>
                </a:gdLst>
                <a:ahLst/>
                <a:cxnLst>
                  <a:cxn ang="0">
                    <a:pos x="T0" y="T1"/>
                  </a:cxn>
                  <a:cxn ang="0">
                    <a:pos x="T2" y="T3"/>
                  </a:cxn>
                  <a:cxn ang="0">
                    <a:pos x="T4" y="T5"/>
                  </a:cxn>
                  <a:cxn ang="0">
                    <a:pos x="T6" y="T7"/>
                  </a:cxn>
                  <a:cxn ang="0">
                    <a:pos x="T8" y="T9"/>
                  </a:cxn>
                </a:cxnLst>
                <a:rect l="0" t="0" r="r" b="b"/>
                <a:pathLst>
                  <a:path w="7" h="8">
                    <a:moveTo>
                      <a:pt x="0" y="3"/>
                    </a:moveTo>
                    <a:cubicBezTo>
                      <a:pt x="1" y="1"/>
                      <a:pt x="3" y="0"/>
                      <a:pt x="4" y="1"/>
                    </a:cubicBezTo>
                    <a:cubicBezTo>
                      <a:pt x="6" y="1"/>
                      <a:pt x="7" y="3"/>
                      <a:pt x="7" y="5"/>
                    </a:cubicBezTo>
                    <a:cubicBezTo>
                      <a:pt x="6" y="7"/>
                      <a:pt x="4" y="8"/>
                      <a:pt x="2" y="7"/>
                    </a:cubicBezTo>
                    <a:cubicBezTo>
                      <a:pt x="1" y="7"/>
                      <a:pt x="0" y="5"/>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38" name="Freeform 3323">
                <a:extLst>
                  <a:ext uri="{FF2B5EF4-FFF2-40B4-BE49-F238E27FC236}">
                    <a16:creationId xmlns:a16="http://schemas.microsoft.com/office/drawing/2014/main" id="{B5A74ED6-8117-91BA-3AF8-BF906DD27C73}"/>
                  </a:ext>
                </a:extLst>
              </p:cNvPr>
              <p:cNvSpPr>
                <a:spLocks/>
              </p:cNvSpPr>
              <p:nvPr/>
            </p:nvSpPr>
            <p:spPr bwMode="auto">
              <a:xfrm>
                <a:off x="12296779" y="3525590"/>
                <a:ext cx="38623" cy="38623"/>
              </a:xfrm>
              <a:custGeom>
                <a:avLst/>
                <a:gdLst>
                  <a:gd name="T0" fmla="*/ 0 w 6"/>
                  <a:gd name="T1" fmla="*/ 2 h 6"/>
                  <a:gd name="T2" fmla="*/ 3 w 6"/>
                  <a:gd name="T3" fmla="*/ 1 h 6"/>
                  <a:gd name="T4" fmla="*/ 5 w 6"/>
                  <a:gd name="T5" fmla="*/ 4 h 6"/>
                  <a:gd name="T6" fmla="*/ 2 w 6"/>
                  <a:gd name="T7" fmla="*/ 6 h 6"/>
                  <a:gd name="T8" fmla="*/ 0 w 6"/>
                  <a:gd name="T9" fmla="*/ 2 h 6"/>
                </a:gdLst>
                <a:ahLst/>
                <a:cxnLst>
                  <a:cxn ang="0">
                    <a:pos x="T0" y="T1"/>
                  </a:cxn>
                  <a:cxn ang="0">
                    <a:pos x="T2" y="T3"/>
                  </a:cxn>
                  <a:cxn ang="0">
                    <a:pos x="T4" y="T5"/>
                  </a:cxn>
                  <a:cxn ang="0">
                    <a:pos x="T6" y="T7"/>
                  </a:cxn>
                  <a:cxn ang="0">
                    <a:pos x="T8" y="T9"/>
                  </a:cxn>
                </a:cxnLst>
                <a:rect l="0" t="0" r="r" b="b"/>
                <a:pathLst>
                  <a:path w="6" h="6">
                    <a:moveTo>
                      <a:pt x="0" y="2"/>
                    </a:moveTo>
                    <a:cubicBezTo>
                      <a:pt x="0" y="1"/>
                      <a:pt x="2" y="0"/>
                      <a:pt x="3" y="1"/>
                    </a:cubicBezTo>
                    <a:cubicBezTo>
                      <a:pt x="5" y="1"/>
                      <a:pt x="6" y="3"/>
                      <a:pt x="5" y="4"/>
                    </a:cubicBezTo>
                    <a:cubicBezTo>
                      <a:pt x="5" y="5"/>
                      <a:pt x="3" y="6"/>
                      <a:pt x="2" y="6"/>
                    </a:cubicBezTo>
                    <a:cubicBezTo>
                      <a:pt x="0" y="5"/>
                      <a:pt x="0" y="4"/>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39" name="Freeform 3324">
                <a:extLst>
                  <a:ext uri="{FF2B5EF4-FFF2-40B4-BE49-F238E27FC236}">
                    <a16:creationId xmlns:a16="http://schemas.microsoft.com/office/drawing/2014/main" id="{73162E3E-4E72-99BB-12E6-2909C4E61372}"/>
                  </a:ext>
                </a:extLst>
              </p:cNvPr>
              <p:cNvSpPr>
                <a:spLocks/>
              </p:cNvSpPr>
              <p:nvPr/>
            </p:nvSpPr>
            <p:spPr bwMode="auto">
              <a:xfrm>
                <a:off x="11830540" y="3826300"/>
                <a:ext cx="41382" cy="38623"/>
              </a:xfrm>
              <a:custGeom>
                <a:avLst/>
                <a:gdLst>
                  <a:gd name="T0" fmla="*/ 0 w 6"/>
                  <a:gd name="T1" fmla="*/ 3 h 6"/>
                  <a:gd name="T2" fmla="*/ 3 w 6"/>
                  <a:gd name="T3" fmla="*/ 1 h 6"/>
                  <a:gd name="T4" fmla="*/ 5 w 6"/>
                  <a:gd name="T5" fmla="*/ 4 h 6"/>
                  <a:gd name="T6" fmla="*/ 2 w 6"/>
                  <a:gd name="T7" fmla="*/ 6 h 6"/>
                  <a:gd name="T8" fmla="*/ 0 w 6"/>
                  <a:gd name="T9" fmla="*/ 3 h 6"/>
                </a:gdLst>
                <a:ahLst/>
                <a:cxnLst>
                  <a:cxn ang="0">
                    <a:pos x="T0" y="T1"/>
                  </a:cxn>
                  <a:cxn ang="0">
                    <a:pos x="T2" y="T3"/>
                  </a:cxn>
                  <a:cxn ang="0">
                    <a:pos x="T4" y="T5"/>
                  </a:cxn>
                  <a:cxn ang="0">
                    <a:pos x="T6" y="T7"/>
                  </a:cxn>
                  <a:cxn ang="0">
                    <a:pos x="T8" y="T9"/>
                  </a:cxn>
                </a:cxnLst>
                <a:rect l="0" t="0" r="r" b="b"/>
                <a:pathLst>
                  <a:path w="6" h="6">
                    <a:moveTo>
                      <a:pt x="0" y="3"/>
                    </a:moveTo>
                    <a:cubicBezTo>
                      <a:pt x="1" y="1"/>
                      <a:pt x="2" y="0"/>
                      <a:pt x="3" y="1"/>
                    </a:cubicBezTo>
                    <a:cubicBezTo>
                      <a:pt x="5" y="1"/>
                      <a:pt x="6" y="3"/>
                      <a:pt x="5" y="4"/>
                    </a:cubicBezTo>
                    <a:cubicBezTo>
                      <a:pt x="5" y="5"/>
                      <a:pt x="3" y="6"/>
                      <a:pt x="2" y="6"/>
                    </a:cubicBezTo>
                    <a:cubicBezTo>
                      <a:pt x="0" y="5"/>
                      <a:pt x="0" y="4"/>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40" name="Freeform 3325">
                <a:extLst>
                  <a:ext uri="{FF2B5EF4-FFF2-40B4-BE49-F238E27FC236}">
                    <a16:creationId xmlns:a16="http://schemas.microsoft.com/office/drawing/2014/main" id="{4B6716E7-1B21-46EF-3F8E-61AF7407E183}"/>
                  </a:ext>
                </a:extLst>
              </p:cNvPr>
              <p:cNvSpPr>
                <a:spLocks/>
              </p:cNvSpPr>
              <p:nvPr/>
            </p:nvSpPr>
            <p:spPr bwMode="auto">
              <a:xfrm>
                <a:off x="12820953" y="3177980"/>
                <a:ext cx="33106" cy="38623"/>
              </a:xfrm>
              <a:custGeom>
                <a:avLst/>
                <a:gdLst>
                  <a:gd name="T0" fmla="*/ 0 w 5"/>
                  <a:gd name="T1" fmla="*/ 2 h 6"/>
                  <a:gd name="T2" fmla="*/ 3 w 5"/>
                  <a:gd name="T3" fmla="*/ 0 h 6"/>
                  <a:gd name="T4" fmla="*/ 5 w 5"/>
                  <a:gd name="T5" fmla="*/ 4 h 6"/>
                  <a:gd name="T6" fmla="*/ 2 w 5"/>
                  <a:gd name="T7" fmla="*/ 5 h 6"/>
                  <a:gd name="T8" fmla="*/ 0 w 5"/>
                  <a:gd name="T9" fmla="*/ 2 h 6"/>
                </a:gdLst>
                <a:ahLst/>
                <a:cxnLst>
                  <a:cxn ang="0">
                    <a:pos x="T0" y="T1"/>
                  </a:cxn>
                  <a:cxn ang="0">
                    <a:pos x="T2" y="T3"/>
                  </a:cxn>
                  <a:cxn ang="0">
                    <a:pos x="T4" y="T5"/>
                  </a:cxn>
                  <a:cxn ang="0">
                    <a:pos x="T6" y="T7"/>
                  </a:cxn>
                  <a:cxn ang="0">
                    <a:pos x="T8" y="T9"/>
                  </a:cxn>
                </a:cxnLst>
                <a:rect l="0" t="0" r="r" b="b"/>
                <a:pathLst>
                  <a:path w="5" h="6">
                    <a:moveTo>
                      <a:pt x="0" y="2"/>
                    </a:moveTo>
                    <a:cubicBezTo>
                      <a:pt x="0" y="1"/>
                      <a:pt x="2" y="0"/>
                      <a:pt x="3" y="0"/>
                    </a:cubicBezTo>
                    <a:cubicBezTo>
                      <a:pt x="5" y="1"/>
                      <a:pt x="5" y="2"/>
                      <a:pt x="5" y="4"/>
                    </a:cubicBezTo>
                    <a:cubicBezTo>
                      <a:pt x="5" y="5"/>
                      <a:pt x="3" y="6"/>
                      <a:pt x="2" y="5"/>
                    </a:cubicBezTo>
                    <a:cubicBezTo>
                      <a:pt x="0" y="5"/>
                      <a:pt x="0" y="3"/>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41" name="Freeform 3326">
                <a:extLst>
                  <a:ext uri="{FF2B5EF4-FFF2-40B4-BE49-F238E27FC236}">
                    <a16:creationId xmlns:a16="http://schemas.microsoft.com/office/drawing/2014/main" id="{FC5ABFD1-0554-C649-DC2D-E387C46C6F43}"/>
                  </a:ext>
                </a:extLst>
              </p:cNvPr>
              <p:cNvSpPr>
                <a:spLocks/>
              </p:cNvSpPr>
              <p:nvPr/>
            </p:nvSpPr>
            <p:spPr bwMode="auto">
              <a:xfrm>
                <a:off x="12525761" y="3169703"/>
                <a:ext cx="38623" cy="41382"/>
              </a:xfrm>
              <a:custGeom>
                <a:avLst/>
                <a:gdLst>
                  <a:gd name="T0" fmla="*/ 0 w 6"/>
                  <a:gd name="T1" fmla="*/ 2 h 6"/>
                  <a:gd name="T2" fmla="*/ 4 w 6"/>
                  <a:gd name="T3" fmla="*/ 0 h 6"/>
                  <a:gd name="T4" fmla="*/ 5 w 6"/>
                  <a:gd name="T5" fmla="*/ 4 h 6"/>
                  <a:gd name="T6" fmla="*/ 2 w 6"/>
                  <a:gd name="T7" fmla="*/ 5 h 6"/>
                  <a:gd name="T8" fmla="*/ 0 w 6"/>
                  <a:gd name="T9" fmla="*/ 2 h 6"/>
                </a:gdLst>
                <a:ahLst/>
                <a:cxnLst>
                  <a:cxn ang="0">
                    <a:pos x="T0" y="T1"/>
                  </a:cxn>
                  <a:cxn ang="0">
                    <a:pos x="T2" y="T3"/>
                  </a:cxn>
                  <a:cxn ang="0">
                    <a:pos x="T4" y="T5"/>
                  </a:cxn>
                  <a:cxn ang="0">
                    <a:pos x="T6" y="T7"/>
                  </a:cxn>
                  <a:cxn ang="0">
                    <a:pos x="T8" y="T9"/>
                  </a:cxn>
                </a:cxnLst>
                <a:rect l="0" t="0" r="r" b="b"/>
                <a:pathLst>
                  <a:path w="6" h="6">
                    <a:moveTo>
                      <a:pt x="0" y="2"/>
                    </a:moveTo>
                    <a:cubicBezTo>
                      <a:pt x="1" y="1"/>
                      <a:pt x="2" y="0"/>
                      <a:pt x="4" y="0"/>
                    </a:cubicBezTo>
                    <a:cubicBezTo>
                      <a:pt x="5" y="1"/>
                      <a:pt x="6" y="2"/>
                      <a:pt x="5" y="4"/>
                    </a:cubicBezTo>
                    <a:cubicBezTo>
                      <a:pt x="5" y="5"/>
                      <a:pt x="4" y="6"/>
                      <a:pt x="2" y="5"/>
                    </a:cubicBezTo>
                    <a:cubicBezTo>
                      <a:pt x="1" y="5"/>
                      <a:pt x="0" y="3"/>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42" name="Freeform 3327">
                <a:extLst>
                  <a:ext uri="{FF2B5EF4-FFF2-40B4-BE49-F238E27FC236}">
                    <a16:creationId xmlns:a16="http://schemas.microsoft.com/office/drawing/2014/main" id="{3ECD79A7-9FDC-5D9D-18AF-E7A10574CC8E}"/>
                  </a:ext>
                </a:extLst>
              </p:cNvPr>
              <p:cNvSpPr>
                <a:spLocks/>
              </p:cNvSpPr>
              <p:nvPr/>
            </p:nvSpPr>
            <p:spPr bwMode="auto">
              <a:xfrm>
                <a:off x="11033244" y="3368337"/>
                <a:ext cx="38623" cy="38623"/>
              </a:xfrm>
              <a:custGeom>
                <a:avLst/>
                <a:gdLst>
                  <a:gd name="T0" fmla="*/ 0 w 6"/>
                  <a:gd name="T1" fmla="*/ 2 h 6"/>
                  <a:gd name="T2" fmla="*/ 3 w 6"/>
                  <a:gd name="T3" fmla="*/ 1 h 6"/>
                  <a:gd name="T4" fmla="*/ 5 w 6"/>
                  <a:gd name="T5" fmla="*/ 4 h 6"/>
                  <a:gd name="T6" fmla="*/ 2 w 6"/>
                  <a:gd name="T7" fmla="*/ 6 h 6"/>
                  <a:gd name="T8" fmla="*/ 0 w 6"/>
                  <a:gd name="T9" fmla="*/ 2 h 6"/>
                </a:gdLst>
                <a:ahLst/>
                <a:cxnLst>
                  <a:cxn ang="0">
                    <a:pos x="T0" y="T1"/>
                  </a:cxn>
                  <a:cxn ang="0">
                    <a:pos x="T2" y="T3"/>
                  </a:cxn>
                  <a:cxn ang="0">
                    <a:pos x="T4" y="T5"/>
                  </a:cxn>
                  <a:cxn ang="0">
                    <a:pos x="T6" y="T7"/>
                  </a:cxn>
                  <a:cxn ang="0">
                    <a:pos x="T8" y="T9"/>
                  </a:cxn>
                </a:cxnLst>
                <a:rect l="0" t="0" r="r" b="b"/>
                <a:pathLst>
                  <a:path w="6" h="6">
                    <a:moveTo>
                      <a:pt x="0" y="2"/>
                    </a:moveTo>
                    <a:cubicBezTo>
                      <a:pt x="0" y="1"/>
                      <a:pt x="2" y="0"/>
                      <a:pt x="3" y="1"/>
                    </a:cubicBezTo>
                    <a:cubicBezTo>
                      <a:pt x="5" y="1"/>
                      <a:pt x="6" y="3"/>
                      <a:pt x="5" y="4"/>
                    </a:cubicBezTo>
                    <a:cubicBezTo>
                      <a:pt x="5" y="5"/>
                      <a:pt x="3" y="6"/>
                      <a:pt x="2" y="6"/>
                    </a:cubicBezTo>
                    <a:cubicBezTo>
                      <a:pt x="0" y="5"/>
                      <a:pt x="0" y="4"/>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43" name="Freeform 3328">
                <a:extLst>
                  <a:ext uri="{FF2B5EF4-FFF2-40B4-BE49-F238E27FC236}">
                    <a16:creationId xmlns:a16="http://schemas.microsoft.com/office/drawing/2014/main" id="{79138D22-C199-109D-950F-E0642ACB8E8A}"/>
                  </a:ext>
                </a:extLst>
              </p:cNvPr>
              <p:cNvSpPr>
                <a:spLocks/>
              </p:cNvSpPr>
              <p:nvPr/>
            </p:nvSpPr>
            <p:spPr bwMode="auto">
              <a:xfrm>
                <a:off x="10829092" y="3773883"/>
                <a:ext cx="38623" cy="38623"/>
              </a:xfrm>
              <a:custGeom>
                <a:avLst/>
                <a:gdLst>
                  <a:gd name="T0" fmla="*/ 1 w 6"/>
                  <a:gd name="T1" fmla="*/ 2 h 6"/>
                  <a:gd name="T2" fmla="*/ 4 w 6"/>
                  <a:gd name="T3" fmla="*/ 0 h 6"/>
                  <a:gd name="T4" fmla="*/ 6 w 6"/>
                  <a:gd name="T5" fmla="*/ 3 h 6"/>
                  <a:gd name="T6" fmla="*/ 2 w 6"/>
                  <a:gd name="T7" fmla="*/ 5 h 6"/>
                  <a:gd name="T8" fmla="*/ 1 w 6"/>
                  <a:gd name="T9" fmla="*/ 2 h 6"/>
                </a:gdLst>
                <a:ahLst/>
                <a:cxnLst>
                  <a:cxn ang="0">
                    <a:pos x="T0" y="T1"/>
                  </a:cxn>
                  <a:cxn ang="0">
                    <a:pos x="T2" y="T3"/>
                  </a:cxn>
                  <a:cxn ang="0">
                    <a:pos x="T4" y="T5"/>
                  </a:cxn>
                  <a:cxn ang="0">
                    <a:pos x="T6" y="T7"/>
                  </a:cxn>
                  <a:cxn ang="0">
                    <a:pos x="T8" y="T9"/>
                  </a:cxn>
                </a:cxnLst>
                <a:rect l="0" t="0" r="r" b="b"/>
                <a:pathLst>
                  <a:path w="6" h="6">
                    <a:moveTo>
                      <a:pt x="1" y="2"/>
                    </a:moveTo>
                    <a:cubicBezTo>
                      <a:pt x="1" y="1"/>
                      <a:pt x="3" y="0"/>
                      <a:pt x="4" y="0"/>
                    </a:cubicBezTo>
                    <a:cubicBezTo>
                      <a:pt x="5" y="1"/>
                      <a:pt x="6" y="2"/>
                      <a:pt x="6" y="3"/>
                    </a:cubicBezTo>
                    <a:cubicBezTo>
                      <a:pt x="5" y="5"/>
                      <a:pt x="4" y="6"/>
                      <a:pt x="2" y="5"/>
                    </a:cubicBezTo>
                    <a:cubicBezTo>
                      <a:pt x="1" y="5"/>
                      <a:pt x="0" y="3"/>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44" name="Freeform 3329">
                <a:extLst>
                  <a:ext uri="{FF2B5EF4-FFF2-40B4-BE49-F238E27FC236}">
                    <a16:creationId xmlns:a16="http://schemas.microsoft.com/office/drawing/2014/main" id="{5072DF4B-D315-8AD2-3420-54D2905A515A}"/>
                  </a:ext>
                </a:extLst>
              </p:cNvPr>
              <p:cNvSpPr>
                <a:spLocks/>
              </p:cNvSpPr>
              <p:nvPr/>
            </p:nvSpPr>
            <p:spPr bwMode="auto">
              <a:xfrm>
                <a:off x="12815436" y="3635942"/>
                <a:ext cx="38623" cy="38623"/>
              </a:xfrm>
              <a:custGeom>
                <a:avLst/>
                <a:gdLst>
                  <a:gd name="T0" fmla="*/ 0 w 6"/>
                  <a:gd name="T1" fmla="*/ 2 h 6"/>
                  <a:gd name="T2" fmla="*/ 4 w 6"/>
                  <a:gd name="T3" fmla="*/ 0 h 6"/>
                  <a:gd name="T4" fmla="*/ 5 w 6"/>
                  <a:gd name="T5" fmla="*/ 4 h 6"/>
                  <a:gd name="T6" fmla="*/ 2 w 6"/>
                  <a:gd name="T7" fmla="*/ 6 h 6"/>
                  <a:gd name="T8" fmla="*/ 0 w 6"/>
                  <a:gd name="T9" fmla="*/ 2 h 6"/>
                </a:gdLst>
                <a:ahLst/>
                <a:cxnLst>
                  <a:cxn ang="0">
                    <a:pos x="T0" y="T1"/>
                  </a:cxn>
                  <a:cxn ang="0">
                    <a:pos x="T2" y="T3"/>
                  </a:cxn>
                  <a:cxn ang="0">
                    <a:pos x="T4" y="T5"/>
                  </a:cxn>
                  <a:cxn ang="0">
                    <a:pos x="T6" y="T7"/>
                  </a:cxn>
                  <a:cxn ang="0">
                    <a:pos x="T8" y="T9"/>
                  </a:cxn>
                </a:cxnLst>
                <a:rect l="0" t="0" r="r" b="b"/>
                <a:pathLst>
                  <a:path w="6" h="6">
                    <a:moveTo>
                      <a:pt x="0" y="2"/>
                    </a:moveTo>
                    <a:cubicBezTo>
                      <a:pt x="1" y="1"/>
                      <a:pt x="2" y="0"/>
                      <a:pt x="4" y="0"/>
                    </a:cubicBezTo>
                    <a:cubicBezTo>
                      <a:pt x="5" y="1"/>
                      <a:pt x="6" y="2"/>
                      <a:pt x="5" y="4"/>
                    </a:cubicBezTo>
                    <a:cubicBezTo>
                      <a:pt x="5" y="5"/>
                      <a:pt x="4" y="6"/>
                      <a:pt x="2" y="6"/>
                    </a:cubicBezTo>
                    <a:cubicBezTo>
                      <a:pt x="1" y="5"/>
                      <a:pt x="0" y="4"/>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45" name="Freeform 3330">
                <a:extLst>
                  <a:ext uri="{FF2B5EF4-FFF2-40B4-BE49-F238E27FC236}">
                    <a16:creationId xmlns:a16="http://schemas.microsoft.com/office/drawing/2014/main" id="{A0A12F52-3B55-4E79-9066-70D47E17E69C}"/>
                  </a:ext>
                </a:extLst>
              </p:cNvPr>
              <p:cNvSpPr>
                <a:spLocks/>
              </p:cNvSpPr>
              <p:nvPr/>
            </p:nvSpPr>
            <p:spPr bwMode="auto">
              <a:xfrm>
                <a:off x="12605766" y="3459378"/>
                <a:ext cx="33106" cy="24829"/>
              </a:xfrm>
              <a:custGeom>
                <a:avLst/>
                <a:gdLst>
                  <a:gd name="T0" fmla="*/ 1 w 5"/>
                  <a:gd name="T1" fmla="*/ 1 h 4"/>
                  <a:gd name="T2" fmla="*/ 3 w 5"/>
                  <a:gd name="T3" fmla="*/ 0 h 4"/>
                  <a:gd name="T4" fmla="*/ 4 w 5"/>
                  <a:gd name="T5" fmla="*/ 2 h 4"/>
                  <a:gd name="T6" fmla="*/ 2 w 5"/>
                  <a:gd name="T7" fmla="*/ 4 h 4"/>
                  <a:gd name="T8" fmla="*/ 1 w 5"/>
                  <a:gd name="T9" fmla="*/ 1 h 4"/>
                </a:gdLst>
                <a:ahLst/>
                <a:cxnLst>
                  <a:cxn ang="0">
                    <a:pos x="T0" y="T1"/>
                  </a:cxn>
                  <a:cxn ang="0">
                    <a:pos x="T2" y="T3"/>
                  </a:cxn>
                  <a:cxn ang="0">
                    <a:pos x="T4" y="T5"/>
                  </a:cxn>
                  <a:cxn ang="0">
                    <a:pos x="T6" y="T7"/>
                  </a:cxn>
                  <a:cxn ang="0">
                    <a:pos x="T8" y="T9"/>
                  </a:cxn>
                </a:cxnLst>
                <a:rect l="0" t="0" r="r" b="b"/>
                <a:pathLst>
                  <a:path w="5" h="4">
                    <a:moveTo>
                      <a:pt x="1" y="1"/>
                    </a:moveTo>
                    <a:cubicBezTo>
                      <a:pt x="1" y="0"/>
                      <a:pt x="2" y="0"/>
                      <a:pt x="3" y="0"/>
                    </a:cubicBezTo>
                    <a:cubicBezTo>
                      <a:pt x="4" y="0"/>
                      <a:pt x="5" y="1"/>
                      <a:pt x="4" y="2"/>
                    </a:cubicBezTo>
                    <a:cubicBezTo>
                      <a:pt x="4" y="3"/>
                      <a:pt x="3" y="4"/>
                      <a:pt x="2" y="4"/>
                    </a:cubicBezTo>
                    <a:cubicBezTo>
                      <a:pt x="1" y="3"/>
                      <a:pt x="0" y="2"/>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46" name="Freeform 3331">
                <a:extLst>
                  <a:ext uri="{FF2B5EF4-FFF2-40B4-BE49-F238E27FC236}">
                    <a16:creationId xmlns:a16="http://schemas.microsoft.com/office/drawing/2014/main" id="{ABD106C0-D7C2-43F7-B6F6-61CE37453B36}"/>
                  </a:ext>
                </a:extLst>
              </p:cNvPr>
              <p:cNvSpPr>
                <a:spLocks/>
              </p:cNvSpPr>
              <p:nvPr/>
            </p:nvSpPr>
            <p:spPr bwMode="auto">
              <a:xfrm>
                <a:off x="13069246" y="3693877"/>
                <a:ext cx="27588" cy="27588"/>
              </a:xfrm>
              <a:custGeom>
                <a:avLst/>
                <a:gdLst>
                  <a:gd name="T0" fmla="*/ 0 w 4"/>
                  <a:gd name="T1" fmla="*/ 1 h 4"/>
                  <a:gd name="T2" fmla="*/ 2 w 4"/>
                  <a:gd name="T3" fmla="*/ 0 h 4"/>
                  <a:gd name="T4" fmla="*/ 4 w 4"/>
                  <a:gd name="T5" fmla="*/ 2 h 4"/>
                  <a:gd name="T6" fmla="*/ 1 w 4"/>
                  <a:gd name="T7" fmla="*/ 4 h 4"/>
                  <a:gd name="T8" fmla="*/ 0 w 4"/>
                  <a:gd name="T9" fmla="*/ 1 h 4"/>
                </a:gdLst>
                <a:ahLst/>
                <a:cxnLst>
                  <a:cxn ang="0">
                    <a:pos x="T0" y="T1"/>
                  </a:cxn>
                  <a:cxn ang="0">
                    <a:pos x="T2" y="T3"/>
                  </a:cxn>
                  <a:cxn ang="0">
                    <a:pos x="T4" y="T5"/>
                  </a:cxn>
                  <a:cxn ang="0">
                    <a:pos x="T6" y="T7"/>
                  </a:cxn>
                  <a:cxn ang="0">
                    <a:pos x="T8" y="T9"/>
                  </a:cxn>
                </a:cxnLst>
                <a:rect l="0" t="0" r="r" b="b"/>
                <a:pathLst>
                  <a:path w="4" h="4">
                    <a:moveTo>
                      <a:pt x="0" y="1"/>
                    </a:moveTo>
                    <a:cubicBezTo>
                      <a:pt x="0" y="0"/>
                      <a:pt x="1" y="0"/>
                      <a:pt x="2" y="0"/>
                    </a:cubicBezTo>
                    <a:cubicBezTo>
                      <a:pt x="3" y="0"/>
                      <a:pt x="4" y="1"/>
                      <a:pt x="4" y="2"/>
                    </a:cubicBezTo>
                    <a:cubicBezTo>
                      <a:pt x="3" y="3"/>
                      <a:pt x="2" y="4"/>
                      <a:pt x="1" y="4"/>
                    </a:cubicBezTo>
                    <a:cubicBezTo>
                      <a:pt x="0" y="3"/>
                      <a:pt x="0" y="2"/>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47" name="Freeform 3332">
                <a:extLst>
                  <a:ext uri="{FF2B5EF4-FFF2-40B4-BE49-F238E27FC236}">
                    <a16:creationId xmlns:a16="http://schemas.microsoft.com/office/drawing/2014/main" id="{4C41C7F3-2981-A131-39CD-1ECC1EF7AB55}"/>
                  </a:ext>
                </a:extLst>
              </p:cNvPr>
              <p:cNvSpPr>
                <a:spLocks/>
              </p:cNvSpPr>
              <p:nvPr/>
            </p:nvSpPr>
            <p:spPr bwMode="auto">
              <a:xfrm>
                <a:off x="12763018" y="3406961"/>
                <a:ext cx="24829" cy="33106"/>
              </a:xfrm>
              <a:custGeom>
                <a:avLst/>
                <a:gdLst>
                  <a:gd name="T0" fmla="*/ 0 w 4"/>
                  <a:gd name="T1" fmla="*/ 2 h 5"/>
                  <a:gd name="T2" fmla="*/ 2 w 4"/>
                  <a:gd name="T3" fmla="*/ 1 h 5"/>
                  <a:gd name="T4" fmla="*/ 4 w 4"/>
                  <a:gd name="T5" fmla="*/ 3 h 5"/>
                  <a:gd name="T6" fmla="*/ 1 w 4"/>
                  <a:gd name="T7" fmla="*/ 4 h 5"/>
                  <a:gd name="T8" fmla="*/ 0 w 4"/>
                  <a:gd name="T9" fmla="*/ 2 h 5"/>
                </a:gdLst>
                <a:ahLst/>
                <a:cxnLst>
                  <a:cxn ang="0">
                    <a:pos x="T0" y="T1"/>
                  </a:cxn>
                  <a:cxn ang="0">
                    <a:pos x="T2" y="T3"/>
                  </a:cxn>
                  <a:cxn ang="0">
                    <a:pos x="T4" y="T5"/>
                  </a:cxn>
                  <a:cxn ang="0">
                    <a:pos x="T6" y="T7"/>
                  </a:cxn>
                  <a:cxn ang="0">
                    <a:pos x="T8" y="T9"/>
                  </a:cxn>
                </a:cxnLst>
                <a:rect l="0" t="0" r="r" b="b"/>
                <a:pathLst>
                  <a:path w="4" h="5">
                    <a:moveTo>
                      <a:pt x="0" y="2"/>
                    </a:moveTo>
                    <a:cubicBezTo>
                      <a:pt x="0" y="1"/>
                      <a:pt x="1" y="0"/>
                      <a:pt x="2" y="1"/>
                    </a:cubicBezTo>
                    <a:cubicBezTo>
                      <a:pt x="3" y="1"/>
                      <a:pt x="4" y="2"/>
                      <a:pt x="4" y="3"/>
                    </a:cubicBezTo>
                    <a:cubicBezTo>
                      <a:pt x="3" y="4"/>
                      <a:pt x="2" y="5"/>
                      <a:pt x="1" y="4"/>
                    </a:cubicBezTo>
                    <a:cubicBezTo>
                      <a:pt x="0" y="4"/>
                      <a:pt x="0" y="3"/>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48" name="Freeform 3333">
                <a:extLst>
                  <a:ext uri="{FF2B5EF4-FFF2-40B4-BE49-F238E27FC236}">
                    <a16:creationId xmlns:a16="http://schemas.microsoft.com/office/drawing/2014/main" id="{03D091C0-1994-04D1-361C-16E904350E3C}"/>
                  </a:ext>
                </a:extLst>
              </p:cNvPr>
              <p:cNvSpPr>
                <a:spLocks/>
              </p:cNvSpPr>
              <p:nvPr/>
            </p:nvSpPr>
            <p:spPr bwMode="auto">
              <a:xfrm>
                <a:off x="12407132" y="2921410"/>
                <a:ext cx="27588" cy="27588"/>
              </a:xfrm>
              <a:custGeom>
                <a:avLst/>
                <a:gdLst>
                  <a:gd name="T0" fmla="*/ 0 w 4"/>
                  <a:gd name="T1" fmla="*/ 1 h 4"/>
                  <a:gd name="T2" fmla="*/ 2 w 4"/>
                  <a:gd name="T3" fmla="*/ 0 h 4"/>
                  <a:gd name="T4" fmla="*/ 4 w 4"/>
                  <a:gd name="T5" fmla="*/ 2 h 4"/>
                  <a:gd name="T6" fmla="*/ 1 w 4"/>
                  <a:gd name="T7" fmla="*/ 4 h 4"/>
                  <a:gd name="T8" fmla="*/ 0 w 4"/>
                  <a:gd name="T9" fmla="*/ 1 h 4"/>
                </a:gdLst>
                <a:ahLst/>
                <a:cxnLst>
                  <a:cxn ang="0">
                    <a:pos x="T0" y="T1"/>
                  </a:cxn>
                  <a:cxn ang="0">
                    <a:pos x="T2" y="T3"/>
                  </a:cxn>
                  <a:cxn ang="0">
                    <a:pos x="T4" y="T5"/>
                  </a:cxn>
                  <a:cxn ang="0">
                    <a:pos x="T6" y="T7"/>
                  </a:cxn>
                  <a:cxn ang="0">
                    <a:pos x="T8" y="T9"/>
                  </a:cxn>
                </a:cxnLst>
                <a:rect l="0" t="0" r="r" b="b"/>
                <a:pathLst>
                  <a:path w="4" h="4">
                    <a:moveTo>
                      <a:pt x="0" y="1"/>
                    </a:moveTo>
                    <a:cubicBezTo>
                      <a:pt x="0" y="0"/>
                      <a:pt x="1" y="0"/>
                      <a:pt x="2" y="0"/>
                    </a:cubicBezTo>
                    <a:cubicBezTo>
                      <a:pt x="3" y="0"/>
                      <a:pt x="4" y="1"/>
                      <a:pt x="4" y="2"/>
                    </a:cubicBezTo>
                    <a:cubicBezTo>
                      <a:pt x="3" y="3"/>
                      <a:pt x="2" y="4"/>
                      <a:pt x="1" y="4"/>
                    </a:cubicBezTo>
                    <a:cubicBezTo>
                      <a:pt x="0" y="3"/>
                      <a:pt x="0" y="2"/>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49" name="Freeform 3334">
                <a:extLst>
                  <a:ext uri="{FF2B5EF4-FFF2-40B4-BE49-F238E27FC236}">
                    <a16:creationId xmlns:a16="http://schemas.microsoft.com/office/drawing/2014/main" id="{82CA59AA-AF9B-4D2A-E419-B4A20DC6526D}"/>
                  </a:ext>
                </a:extLst>
              </p:cNvPr>
              <p:cNvSpPr>
                <a:spLocks/>
              </p:cNvSpPr>
              <p:nvPr/>
            </p:nvSpPr>
            <p:spPr bwMode="auto">
              <a:xfrm>
                <a:off x="12067798" y="3420755"/>
                <a:ext cx="24829" cy="24829"/>
              </a:xfrm>
              <a:custGeom>
                <a:avLst/>
                <a:gdLst>
                  <a:gd name="T0" fmla="*/ 0 w 4"/>
                  <a:gd name="T1" fmla="*/ 1 h 4"/>
                  <a:gd name="T2" fmla="*/ 3 w 4"/>
                  <a:gd name="T3" fmla="*/ 0 h 4"/>
                  <a:gd name="T4" fmla="*/ 4 w 4"/>
                  <a:gd name="T5" fmla="*/ 2 h 4"/>
                  <a:gd name="T6" fmla="*/ 2 w 4"/>
                  <a:gd name="T7" fmla="*/ 4 h 4"/>
                  <a:gd name="T8" fmla="*/ 0 w 4"/>
                  <a:gd name="T9" fmla="*/ 1 h 4"/>
                </a:gdLst>
                <a:ahLst/>
                <a:cxnLst>
                  <a:cxn ang="0">
                    <a:pos x="T0" y="T1"/>
                  </a:cxn>
                  <a:cxn ang="0">
                    <a:pos x="T2" y="T3"/>
                  </a:cxn>
                  <a:cxn ang="0">
                    <a:pos x="T4" y="T5"/>
                  </a:cxn>
                  <a:cxn ang="0">
                    <a:pos x="T6" y="T7"/>
                  </a:cxn>
                  <a:cxn ang="0">
                    <a:pos x="T8" y="T9"/>
                  </a:cxn>
                </a:cxnLst>
                <a:rect l="0" t="0" r="r" b="b"/>
                <a:pathLst>
                  <a:path w="4" h="4">
                    <a:moveTo>
                      <a:pt x="0" y="1"/>
                    </a:moveTo>
                    <a:cubicBezTo>
                      <a:pt x="1" y="0"/>
                      <a:pt x="2" y="0"/>
                      <a:pt x="3" y="0"/>
                    </a:cubicBezTo>
                    <a:cubicBezTo>
                      <a:pt x="4" y="0"/>
                      <a:pt x="4" y="1"/>
                      <a:pt x="4" y="2"/>
                    </a:cubicBezTo>
                    <a:cubicBezTo>
                      <a:pt x="4" y="3"/>
                      <a:pt x="3" y="4"/>
                      <a:pt x="2" y="4"/>
                    </a:cubicBezTo>
                    <a:cubicBezTo>
                      <a:pt x="1" y="3"/>
                      <a:pt x="0" y="2"/>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50" name="Freeform 3335">
                <a:extLst>
                  <a:ext uri="{FF2B5EF4-FFF2-40B4-BE49-F238E27FC236}">
                    <a16:creationId xmlns:a16="http://schemas.microsoft.com/office/drawing/2014/main" id="{8ABAF01B-5746-F8B9-9F24-E569131DE63C}"/>
                  </a:ext>
                </a:extLst>
              </p:cNvPr>
              <p:cNvSpPr>
                <a:spLocks/>
              </p:cNvSpPr>
              <p:nvPr/>
            </p:nvSpPr>
            <p:spPr bwMode="auto">
              <a:xfrm>
                <a:off x="11444307" y="3197291"/>
                <a:ext cx="27588" cy="24829"/>
              </a:xfrm>
              <a:custGeom>
                <a:avLst/>
                <a:gdLst>
                  <a:gd name="T0" fmla="*/ 0 w 4"/>
                  <a:gd name="T1" fmla="*/ 1 h 4"/>
                  <a:gd name="T2" fmla="*/ 2 w 4"/>
                  <a:gd name="T3" fmla="*/ 0 h 4"/>
                  <a:gd name="T4" fmla="*/ 4 w 4"/>
                  <a:gd name="T5" fmla="*/ 2 h 4"/>
                  <a:gd name="T6" fmla="*/ 1 w 4"/>
                  <a:gd name="T7" fmla="*/ 3 h 4"/>
                  <a:gd name="T8" fmla="*/ 0 w 4"/>
                  <a:gd name="T9" fmla="*/ 1 h 4"/>
                </a:gdLst>
                <a:ahLst/>
                <a:cxnLst>
                  <a:cxn ang="0">
                    <a:pos x="T0" y="T1"/>
                  </a:cxn>
                  <a:cxn ang="0">
                    <a:pos x="T2" y="T3"/>
                  </a:cxn>
                  <a:cxn ang="0">
                    <a:pos x="T4" y="T5"/>
                  </a:cxn>
                  <a:cxn ang="0">
                    <a:pos x="T6" y="T7"/>
                  </a:cxn>
                  <a:cxn ang="0">
                    <a:pos x="T8" y="T9"/>
                  </a:cxn>
                </a:cxnLst>
                <a:rect l="0" t="0" r="r" b="b"/>
                <a:pathLst>
                  <a:path w="4" h="4">
                    <a:moveTo>
                      <a:pt x="0" y="1"/>
                    </a:moveTo>
                    <a:cubicBezTo>
                      <a:pt x="0" y="0"/>
                      <a:pt x="1" y="0"/>
                      <a:pt x="2" y="0"/>
                    </a:cubicBezTo>
                    <a:cubicBezTo>
                      <a:pt x="3" y="0"/>
                      <a:pt x="4" y="1"/>
                      <a:pt x="4" y="2"/>
                    </a:cubicBezTo>
                    <a:cubicBezTo>
                      <a:pt x="3" y="3"/>
                      <a:pt x="2" y="4"/>
                      <a:pt x="1" y="3"/>
                    </a:cubicBezTo>
                    <a:cubicBezTo>
                      <a:pt x="0" y="3"/>
                      <a:pt x="0" y="2"/>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51" name="Freeform 3336">
                <a:extLst>
                  <a:ext uri="{FF2B5EF4-FFF2-40B4-BE49-F238E27FC236}">
                    <a16:creationId xmlns:a16="http://schemas.microsoft.com/office/drawing/2014/main" id="{1F988A8C-67A7-50B8-7B6D-B3ECD1B80430}"/>
                  </a:ext>
                </a:extLst>
              </p:cNvPr>
              <p:cNvSpPr>
                <a:spLocks/>
              </p:cNvSpPr>
              <p:nvPr/>
            </p:nvSpPr>
            <p:spPr bwMode="auto">
              <a:xfrm>
                <a:off x="10481482" y="2383442"/>
                <a:ext cx="52417" cy="52417"/>
              </a:xfrm>
              <a:custGeom>
                <a:avLst/>
                <a:gdLst>
                  <a:gd name="T0" fmla="*/ 2 w 8"/>
                  <a:gd name="T1" fmla="*/ 1 h 8"/>
                  <a:gd name="T2" fmla="*/ 7 w 8"/>
                  <a:gd name="T3" fmla="*/ 3 h 8"/>
                  <a:gd name="T4" fmla="*/ 5 w 8"/>
                  <a:gd name="T5" fmla="*/ 7 h 8"/>
                  <a:gd name="T6" fmla="*/ 1 w 8"/>
                  <a:gd name="T7" fmla="*/ 6 h 8"/>
                  <a:gd name="T8" fmla="*/ 2 w 8"/>
                  <a:gd name="T9" fmla="*/ 1 h 8"/>
                </a:gdLst>
                <a:ahLst/>
                <a:cxnLst>
                  <a:cxn ang="0">
                    <a:pos x="T0" y="T1"/>
                  </a:cxn>
                  <a:cxn ang="0">
                    <a:pos x="T2" y="T3"/>
                  </a:cxn>
                  <a:cxn ang="0">
                    <a:pos x="T4" y="T5"/>
                  </a:cxn>
                  <a:cxn ang="0">
                    <a:pos x="T6" y="T7"/>
                  </a:cxn>
                  <a:cxn ang="0">
                    <a:pos x="T8" y="T9"/>
                  </a:cxn>
                </a:cxnLst>
                <a:rect l="0" t="0" r="r" b="b"/>
                <a:pathLst>
                  <a:path w="8" h="8">
                    <a:moveTo>
                      <a:pt x="2" y="1"/>
                    </a:moveTo>
                    <a:cubicBezTo>
                      <a:pt x="4" y="0"/>
                      <a:pt x="6" y="1"/>
                      <a:pt x="7" y="3"/>
                    </a:cubicBezTo>
                    <a:cubicBezTo>
                      <a:pt x="8" y="4"/>
                      <a:pt x="7" y="6"/>
                      <a:pt x="5" y="7"/>
                    </a:cubicBezTo>
                    <a:cubicBezTo>
                      <a:pt x="4" y="8"/>
                      <a:pt x="2" y="7"/>
                      <a:pt x="1" y="6"/>
                    </a:cubicBezTo>
                    <a:cubicBezTo>
                      <a:pt x="0" y="4"/>
                      <a:pt x="0" y="2"/>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52" name="Freeform 3337">
                <a:extLst>
                  <a:ext uri="{FF2B5EF4-FFF2-40B4-BE49-F238E27FC236}">
                    <a16:creationId xmlns:a16="http://schemas.microsoft.com/office/drawing/2014/main" id="{2D9FD4EA-B77E-3FF8-EC69-4DCB87D48A82}"/>
                  </a:ext>
                </a:extLst>
              </p:cNvPr>
              <p:cNvSpPr>
                <a:spLocks/>
              </p:cNvSpPr>
              <p:nvPr/>
            </p:nvSpPr>
            <p:spPr bwMode="auto">
              <a:xfrm>
                <a:off x="9852474" y="2082732"/>
                <a:ext cx="52417" cy="52417"/>
              </a:xfrm>
              <a:custGeom>
                <a:avLst/>
                <a:gdLst>
                  <a:gd name="T0" fmla="*/ 3 w 8"/>
                  <a:gd name="T1" fmla="*/ 1 h 8"/>
                  <a:gd name="T2" fmla="*/ 7 w 8"/>
                  <a:gd name="T3" fmla="*/ 3 h 8"/>
                  <a:gd name="T4" fmla="*/ 6 w 8"/>
                  <a:gd name="T5" fmla="*/ 7 h 8"/>
                  <a:gd name="T6" fmla="*/ 1 w 8"/>
                  <a:gd name="T7" fmla="*/ 6 h 8"/>
                  <a:gd name="T8" fmla="*/ 3 w 8"/>
                  <a:gd name="T9" fmla="*/ 1 h 8"/>
                </a:gdLst>
                <a:ahLst/>
                <a:cxnLst>
                  <a:cxn ang="0">
                    <a:pos x="T0" y="T1"/>
                  </a:cxn>
                  <a:cxn ang="0">
                    <a:pos x="T2" y="T3"/>
                  </a:cxn>
                  <a:cxn ang="0">
                    <a:pos x="T4" y="T5"/>
                  </a:cxn>
                  <a:cxn ang="0">
                    <a:pos x="T6" y="T7"/>
                  </a:cxn>
                  <a:cxn ang="0">
                    <a:pos x="T8" y="T9"/>
                  </a:cxn>
                </a:cxnLst>
                <a:rect l="0" t="0" r="r" b="b"/>
                <a:pathLst>
                  <a:path w="8" h="8">
                    <a:moveTo>
                      <a:pt x="3" y="1"/>
                    </a:moveTo>
                    <a:cubicBezTo>
                      <a:pt x="4" y="0"/>
                      <a:pt x="6" y="1"/>
                      <a:pt x="7" y="3"/>
                    </a:cubicBezTo>
                    <a:cubicBezTo>
                      <a:pt x="8" y="4"/>
                      <a:pt x="8" y="6"/>
                      <a:pt x="6" y="7"/>
                    </a:cubicBezTo>
                    <a:cubicBezTo>
                      <a:pt x="4" y="8"/>
                      <a:pt x="2" y="8"/>
                      <a:pt x="1" y="6"/>
                    </a:cubicBezTo>
                    <a:cubicBezTo>
                      <a:pt x="0" y="4"/>
                      <a:pt x="1" y="2"/>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53" name="Freeform 3338">
                <a:extLst>
                  <a:ext uri="{FF2B5EF4-FFF2-40B4-BE49-F238E27FC236}">
                    <a16:creationId xmlns:a16="http://schemas.microsoft.com/office/drawing/2014/main" id="{1584EB02-0CD2-114B-C440-3F3AF6075A18}"/>
                  </a:ext>
                </a:extLst>
              </p:cNvPr>
              <p:cNvSpPr>
                <a:spLocks/>
              </p:cNvSpPr>
              <p:nvPr/>
            </p:nvSpPr>
            <p:spPr bwMode="auto">
              <a:xfrm>
                <a:off x="10357336" y="2673117"/>
                <a:ext cx="38623" cy="38623"/>
              </a:xfrm>
              <a:custGeom>
                <a:avLst/>
                <a:gdLst>
                  <a:gd name="T0" fmla="*/ 2 w 6"/>
                  <a:gd name="T1" fmla="*/ 1 h 6"/>
                  <a:gd name="T2" fmla="*/ 5 w 6"/>
                  <a:gd name="T3" fmla="*/ 2 h 6"/>
                  <a:gd name="T4" fmla="*/ 4 w 6"/>
                  <a:gd name="T5" fmla="*/ 5 h 6"/>
                  <a:gd name="T6" fmla="*/ 1 w 6"/>
                  <a:gd name="T7" fmla="*/ 4 h 6"/>
                  <a:gd name="T8" fmla="*/ 2 w 6"/>
                  <a:gd name="T9" fmla="*/ 1 h 6"/>
                </a:gdLst>
                <a:ahLst/>
                <a:cxnLst>
                  <a:cxn ang="0">
                    <a:pos x="T0" y="T1"/>
                  </a:cxn>
                  <a:cxn ang="0">
                    <a:pos x="T2" y="T3"/>
                  </a:cxn>
                  <a:cxn ang="0">
                    <a:pos x="T4" y="T5"/>
                  </a:cxn>
                  <a:cxn ang="0">
                    <a:pos x="T6" y="T7"/>
                  </a:cxn>
                  <a:cxn ang="0">
                    <a:pos x="T8" y="T9"/>
                  </a:cxn>
                </a:cxnLst>
                <a:rect l="0" t="0" r="r" b="b"/>
                <a:pathLst>
                  <a:path w="6" h="6">
                    <a:moveTo>
                      <a:pt x="2" y="1"/>
                    </a:moveTo>
                    <a:cubicBezTo>
                      <a:pt x="3" y="0"/>
                      <a:pt x="5" y="0"/>
                      <a:pt x="5" y="2"/>
                    </a:cubicBezTo>
                    <a:cubicBezTo>
                      <a:pt x="6" y="3"/>
                      <a:pt x="6" y="5"/>
                      <a:pt x="4" y="5"/>
                    </a:cubicBezTo>
                    <a:cubicBezTo>
                      <a:pt x="3" y="6"/>
                      <a:pt x="1" y="5"/>
                      <a:pt x="1" y="4"/>
                    </a:cubicBezTo>
                    <a:cubicBezTo>
                      <a:pt x="0" y="3"/>
                      <a:pt x="0" y="1"/>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54" name="Freeform 3339">
                <a:extLst>
                  <a:ext uri="{FF2B5EF4-FFF2-40B4-BE49-F238E27FC236}">
                    <a16:creationId xmlns:a16="http://schemas.microsoft.com/office/drawing/2014/main" id="{3D6B1928-1475-0716-66F7-836A0CDE3062}"/>
                  </a:ext>
                </a:extLst>
              </p:cNvPr>
              <p:cNvSpPr>
                <a:spLocks/>
              </p:cNvSpPr>
              <p:nvPr/>
            </p:nvSpPr>
            <p:spPr bwMode="auto">
              <a:xfrm>
                <a:off x="9813850" y="2554488"/>
                <a:ext cx="38623" cy="38623"/>
              </a:xfrm>
              <a:custGeom>
                <a:avLst/>
                <a:gdLst>
                  <a:gd name="T0" fmla="*/ 2 w 6"/>
                  <a:gd name="T1" fmla="*/ 1 h 6"/>
                  <a:gd name="T2" fmla="*/ 5 w 6"/>
                  <a:gd name="T3" fmla="*/ 2 h 6"/>
                  <a:gd name="T4" fmla="*/ 4 w 6"/>
                  <a:gd name="T5" fmla="*/ 6 h 6"/>
                  <a:gd name="T6" fmla="*/ 1 w 6"/>
                  <a:gd name="T7" fmla="*/ 5 h 6"/>
                  <a:gd name="T8" fmla="*/ 2 w 6"/>
                  <a:gd name="T9" fmla="*/ 1 h 6"/>
                </a:gdLst>
                <a:ahLst/>
                <a:cxnLst>
                  <a:cxn ang="0">
                    <a:pos x="T0" y="T1"/>
                  </a:cxn>
                  <a:cxn ang="0">
                    <a:pos x="T2" y="T3"/>
                  </a:cxn>
                  <a:cxn ang="0">
                    <a:pos x="T4" y="T5"/>
                  </a:cxn>
                  <a:cxn ang="0">
                    <a:pos x="T6" y="T7"/>
                  </a:cxn>
                  <a:cxn ang="0">
                    <a:pos x="T8" y="T9"/>
                  </a:cxn>
                </a:cxnLst>
                <a:rect l="0" t="0" r="r" b="b"/>
                <a:pathLst>
                  <a:path w="6" h="6">
                    <a:moveTo>
                      <a:pt x="2" y="1"/>
                    </a:moveTo>
                    <a:cubicBezTo>
                      <a:pt x="3" y="0"/>
                      <a:pt x="5" y="1"/>
                      <a:pt x="5" y="2"/>
                    </a:cubicBezTo>
                    <a:cubicBezTo>
                      <a:pt x="6" y="3"/>
                      <a:pt x="6" y="5"/>
                      <a:pt x="4" y="6"/>
                    </a:cubicBezTo>
                    <a:cubicBezTo>
                      <a:pt x="3" y="6"/>
                      <a:pt x="2" y="6"/>
                      <a:pt x="1" y="5"/>
                    </a:cubicBezTo>
                    <a:cubicBezTo>
                      <a:pt x="0" y="3"/>
                      <a:pt x="1" y="2"/>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55" name="Freeform 3340">
                <a:extLst>
                  <a:ext uri="{FF2B5EF4-FFF2-40B4-BE49-F238E27FC236}">
                    <a16:creationId xmlns:a16="http://schemas.microsoft.com/office/drawing/2014/main" id="{FB01D230-4C09-278B-AEC6-79770E8DE796}"/>
                  </a:ext>
                </a:extLst>
              </p:cNvPr>
              <p:cNvSpPr>
                <a:spLocks/>
              </p:cNvSpPr>
              <p:nvPr/>
            </p:nvSpPr>
            <p:spPr bwMode="auto">
              <a:xfrm>
                <a:off x="10972551" y="2797264"/>
                <a:ext cx="41382" cy="38623"/>
              </a:xfrm>
              <a:custGeom>
                <a:avLst/>
                <a:gdLst>
                  <a:gd name="T0" fmla="*/ 2 w 6"/>
                  <a:gd name="T1" fmla="*/ 0 h 6"/>
                  <a:gd name="T2" fmla="*/ 6 w 6"/>
                  <a:gd name="T3" fmla="*/ 1 h 6"/>
                  <a:gd name="T4" fmla="*/ 4 w 6"/>
                  <a:gd name="T5" fmla="*/ 5 h 6"/>
                  <a:gd name="T6" fmla="*/ 1 w 6"/>
                  <a:gd name="T7" fmla="*/ 4 h 6"/>
                  <a:gd name="T8" fmla="*/ 2 w 6"/>
                  <a:gd name="T9" fmla="*/ 0 h 6"/>
                </a:gdLst>
                <a:ahLst/>
                <a:cxnLst>
                  <a:cxn ang="0">
                    <a:pos x="T0" y="T1"/>
                  </a:cxn>
                  <a:cxn ang="0">
                    <a:pos x="T2" y="T3"/>
                  </a:cxn>
                  <a:cxn ang="0">
                    <a:pos x="T4" y="T5"/>
                  </a:cxn>
                  <a:cxn ang="0">
                    <a:pos x="T6" y="T7"/>
                  </a:cxn>
                  <a:cxn ang="0">
                    <a:pos x="T8" y="T9"/>
                  </a:cxn>
                </a:cxnLst>
                <a:rect l="0" t="0" r="r" b="b"/>
                <a:pathLst>
                  <a:path w="6" h="6">
                    <a:moveTo>
                      <a:pt x="2" y="0"/>
                    </a:moveTo>
                    <a:cubicBezTo>
                      <a:pt x="3" y="0"/>
                      <a:pt x="5" y="0"/>
                      <a:pt x="6" y="1"/>
                    </a:cubicBezTo>
                    <a:cubicBezTo>
                      <a:pt x="6" y="3"/>
                      <a:pt x="6" y="4"/>
                      <a:pt x="4" y="5"/>
                    </a:cubicBezTo>
                    <a:cubicBezTo>
                      <a:pt x="3" y="6"/>
                      <a:pt x="2" y="5"/>
                      <a:pt x="1" y="4"/>
                    </a:cubicBezTo>
                    <a:cubicBezTo>
                      <a:pt x="0" y="3"/>
                      <a:pt x="1"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56" name="Freeform 3341">
                <a:extLst>
                  <a:ext uri="{FF2B5EF4-FFF2-40B4-BE49-F238E27FC236}">
                    <a16:creationId xmlns:a16="http://schemas.microsoft.com/office/drawing/2014/main" id="{84E92FBE-2998-0AE1-3543-845C84545F9C}"/>
                  </a:ext>
                </a:extLst>
              </p:cNvPr>
              <p:cNvSpPr>
                <a:spLocks/>
              </p:cNvSpPr>
              <p:nvPr/>
            </p:nvSpPr>
            <p:spPr bwMode="auto">
              <a:xfrm>
                <a:off x="10771157" y="2582077"/>
                <a:ext cx="38623" cy="38623"/>
              </a:xfrm>
              <a:custGeom>
                <a:avLst/>
                <a:gdLst>
                  <a:gd name="T0" fmla="*/ 2 w 6"/>
                  <a:gd name="T1" fmla="*/ 1 h 6"/>
                  <a:gd name="T2" fmla="*/ 6 w 6"/>
                  <a:gd name="T3" fmla="*/ 2 h 6"/>
                  <a:gd name="T4" fmla="*/ 5 w 6"/>
                  <a:gd name="T5" fmla="*/ 6 h 6"/>
                  <a:gd name="T6" fmla="*/ 1 w 6"/>
                  <a:gd name="T7" fmla="*/ 5 h 6"/>
                  <a:gd name="T8" fmla="*/ 2 w 6"/>
                  <a:gd name="T9" fmla="*/ 1 h 6"/>
                </a:gdLst>
                <a:ahLst/>
                <a:cxnLst>
                  <a:cxn ang="0">
                    <a:pos x="T0" y="T1"/>
                  </a:cxn>
                  <a:cxn ang="0">
                    <a:pos x="T2" y="T3"/>
                  </a:cxn>
                  <a:cxn ang="0">
                    <a:pos x="T4" y="T5"/>
                  </a:cxn>
                  <a:cxn ang="0">
                    <a:pos x="T6" y="T7"/>
                  </a:cxn>
                  <a:cxn ang="0">
                    <a:pos x="T8" y="T9"/>
                  </a:cxn>
                </a:cxnLst>
                <a:rect l="0" t="0" r="r" b="b"/>
                <a:pathLst>
                  <a:path w="6" h="6">
                    <a:moveTo>
                      <a:pt x="2" y="1"/>
                    </a:moveTo>
                    <a:cubicBezTo>
                      <a:pt x="3" y="0"/>
                      <a:pt x="5" y="1"/>
                      <a:pt x="6" y="2"/>
                    </a:cubicBezTo>
                    <a:cubicBezTo>
                      <a:pt x="6" y="3"/>
                      <a:pt x="6" y="5"/>
                      <a:pt x="5" y="6"/>
                    </a:cubicBezTo>
                    <a:cubicBezTo>
                      <a:pt x="3" y="6"/>
                      <a:pt x="2" y="6"/>
                      <a:pt x="1" y="5"/>
                    </a:cubicBezTo>
                    <a:cubicBezTo>
                      <a:pt x="0" y="3"/>
                      <a:pt x="1" y="2"/>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57" name="Freeform 3342">
                <a:extLst>
                  <a:ext uri="{FF2B5EF4-FFF2-40B4-BE49-F238E27FC236}">
                    <a16:creationId xmlns:a16="http://schemas.microsoft.com/office/drawing/2014/main" id="{02F50A24-9476-E931-5F56-054C45DE68C7}"/>
                  </a:ext>
                </a:extLst>
              </p:cNvPr>
              <p:cNvSpPr>
                <a:spLocks/>
              </p:cNvSpPr>
              <p:nvPr/>
            </p:nvSpPr>
            <p:spPr bwMode="auto">
              <a:xfrm>
                <a:off x="9571075" y="1663393"/>
                <a:ext cx="38623" cy="38623"/>
              </a:xfrm>
              <a:custGeom>
                <a:avLst/>
                <a:gdLst>
                  <a:gd name="T0" fmla="*/ 2 w 6"/>
                  <a:gd name="T1" fmla="*/ 1 h 6"/>
                  <a:gd name="T2" fmla="*/ 6 w 6"/>
                  <a:gd name="T3" fmla="*/ 2 h 6"/>
                  <a:gd name="T4" fmla="*/ 5 w 6"/>
                  <a:gd name="T5" fmla="*/ 6 h 6"/>
                  <a:gd name="T6" fmla="*/ 1 w 6"/>
                  <a:gd name="T7" fmla="*/ 5 h 6"/>
                  <a:gd name="T8" fmla="*/ 2 w 6"/>
                  <a:gd name="T9" fmla="*/ 1 h 6"/>
                </a:gdLst>
                <a:ahLst/>
                <a:cxnLst>
                  <a:cxn ang="0">
                    <a:pos x="T0" y="T1"/>
                  </a:cxn>
                  <a:cxn ang="0">
                    <a:pos x="T2" y="T3"/>
                  </a:cxn>
                  <a:cxn ang="0">
                    <a:pos x="T4" y="T5"/>
                  </a:cxn>
                  <a:cxn ang="0">
                    <a:pos x="T6" y="T7"/>
                  </a:cxn>
                  <a:cxn ang="0">
                    <a:pos x="T8" y="T9"/>
                  </a:cxn>
                </a:cxnLst>
                <a:rect l="0" t="0" r="r" b="b"/>
                <a:pathLst>
                  <a:path w="6" h="6">
                    <a:moveTo>
                      <a:pt x="2" y="1"/>
                    </a:moveTo>
                    <a:cubicBezTo>
                      <a:pt x="3" y="0"/>
                      <a:pt x="5" y="1"/>
                      <a:pt x="6" y="2"/>
                    </a:cubicBezTo>
                    <a:cubicBezTo>
                      <a:pt x="6" y="3"/>
                      <a:pt x="6" y="5"/>
                      <a:pt x="5" y="6"/>
                    </a:cubicBezTo>
                    <a:cubicBezTo>
                      <a:pt x="3" y="6"/>
                      <a:pt x="2" y="6"/>
                      <a:pt x="1" y="5"/>
                    </a:cubicBezTo>
                    <a:cubicBezTo>
                      <a:pt x="0" y="3"/>
                      <a:pt x="1" y="2"/>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58" name="Freeform 3343">
                <a:extLst>
                  <a:ext uri="{FF2B5EF4-FFF2-40B4-BE49-F238E27FC236}">
                    <a16:creationId xmlns:a16="http://schemas.microsoft.com/office/drawing/2014/main" id="{7D2021A7-135C-4153-AB23-C1BBE8329737}"/>
                  </a:ext>
                </a:extLst>
              </p:cNvPr>
              <p:cNvSpPr>
                <a:spLocks/>
              </p:cNvSpPr>
              <p:nvPr/>
            </p:nvSpPr>
            <p:spPr bwMode="auto">
              <a:xfrm>
                <a:off x="9146218" y="1806851"/>
                <a:ext cx="38623" cy="46900"/>
              </a:xfrm>
              <a:custGeom>
                <a:avLst/>
                <a:gdLst>
                  <a:gd name="T0" fmla="*/ 2 w 6"/>
                  <a:gd name="T1" fmla="*/ 1 h 7"/>
                  <a:gd name="T2" fmla="*/ 6 w 6"/>
                  <a:gd name="T3" fmla="*/ 2 h 7"/>
                  <a:gd name="T4" fmla="*/ 5 w 6"/>
                  <a:gd name="T5" fmla="*/ 6 h 7"/>
                  <a:gd name="T6" fmla="*/ 1 w 6"/>
                  <a:gd name="T7" fmla="*/ 5 h 7"/>
                  <a:gd name="T8" fmla="*/ 2 w 6"/>
                  <a:gd name="T9" fmla="*/ 1 h 7"/>
                </a:gdLst>
                <a:ahLst/>
                <a:cxnLst>
                  <a:cxn ang="0">
                    <a:pos x="T0" y="T1"/>
                  </a:cxn>
                  <a:cxn ang="0">
                    <a:pos x="T2" y="T3"/>
                  </a:cxn>
                  <a:cxn ang="0">
                    <a:pos x="T4" y="T5"/>
                  </a:cxn>
                  <a:cxn ang="0">
                    <a:pos x="T6" y="T7"/>
                  </a:cxn>
                  <a:cxn ang="0">
                    <a:pos x="T8" y="T9"/>
                  </a:cxn>
                </a:cxnLst>
                <a:rect l="0" t="0" r="r" b="b"/>
                <a:pathLst>
                  <a:path w="6" h="7">
                    <a:moveTo>
                      <a:pt x="2" y="1"/>
                    </a:moveTo>
                    <a:cubicBezTo>
                      <a:pt x="3" y="0"/>
                      <a:pt x="5" y="1"/>
                      <a:pt x="6" y="2"/>
                    </a:cubicBezTo>
                    <a:cubicBezTo>
                      <a:pt x="6" y="4"/>
                      <a:pt x="6" y="5"/>
                      <a:pt x="5" y="6"/>
                    </a:cubicBezTo>
                    <a:cubicBezTo>
                      <a:pt x="3" y="7"/>
                      <a:pt x="2" y="6"/>
                      <a:pt x="1" y="5"/>
                    </a:cubicBezTo>
                    <a:cubicBezTo>
                      <a:pt x="0" y="3"/>
                      <a:pt x="1" y="2"/>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59" name="Freeform 3344">
                <a:extLst>
                  <a:ext uri="{FF2B5EF4-FFF2-40B4-BE49-F238E27FC236}">
                    <a16:creationId xmlns:a16="http://schemas.microsoft.com/office/drawing/2014/main" id="{5C7E18ED-C8D6-E12E-7106-871705AD8E26}"/>
                  </a:ext>
                </a:extLst>
              </p:cNvPr>
              <p:cNvSpPr>
                <a:spLocks/>
              </p:cNvSpPr>
              <p:nvPr/>
            </p:nvSpPr>
            <p:spPr bwMode="auto">
              <a:xfrm>
                <a:off x="10644252" y="3117286"/>
                <a:ext cx="41382" cy="41382"/>
              </a:xfrm>
              <a:custGeom>
                <a:avLst/>
                <a:gdLst>
                  <a:gd name="T0" fmla="*/ 2 w 6"/>
                  <a:gd name="T1" fmla="*/ 1 h 6"/>
                  <a:gd name="T2" fmla="*/ 6 w 6"/>
                  <a:gd name="T3" fmla="*/ 2 h 6"/>
                  <a:gd name="T4" fmla="*/ 4 w 6"/>
                  <a:gd name="T5" fmla="*/ 5 h 6"/>
                  <a:gd name="T6" fmla="*/ 1 w 6"/>
                  <a:gd name="T7" fmla="*/ 4 h 6"/>
                  <a:gd name="T8" fmla="*/ 2 w 6"/>
                  <a:gd name="T9" fmla="*/ 1 h 6"/>
                </a:gdLst>
                <a:ahLst/>
                <a:cxnLst>
                  <a:cxn ang="0">
                    <a:pos x="T0" y="T1"/>
                  </a:cxn>
                  <a:cxn ang="0">
                    <a:pos x="T2" y="T3"/>
                  </a:cxn>
                  <a:cxn ang="0">
                    <a:pos x="T4" y="T5"/>
                  </a:cxn>
                  <a:cxn ang="0">
                    <a:pos x="T6" y="T7"/>
                  </a:cxn>
                  <a:cxn ang="0">
                    <a:pos x="T8" y="T9"/>
                  </a:cxn>
                </a:cxnLst>
                <a:rect l="0" t="0" r="r" b="b"/>
                <a:pathLst>
                  <a:path w="6" h="6">
                    <a:moveTo>
                      <a:pt x="2" y="1"/>
                    </a:moveTo>
                    <a:cubicBezTo>
                      <a:pt x="3" y="0"/>
                      <a:pt x="5" y="0"/>
                      <a:pt x="6" y="2"/>
                    </a:cubicBezTo>
                    <a:cubicBezTo>
                      <a:pt x="6" y="3"/>
                      <a:pt x="6" y="5"/>
                      <a:pt x="4" y="5"/>
                    </a:cubicBezTo>
                    <a:cubicBezTo>
                      <a:pt x="3" y="6"/>
                      <a:pt x="2" y="5"/>
                      <a:pt x="1" y="4"/>
                    </a:cubicBezTo>
                    <a:cubicBezTo>
                      <a:pt x="0" y="3"/>
                      <a:pt x="1" y="1"/>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60" name="Freeform 3345">
                <a:extLst>
                  <a:ext uri="{FF2B5EF4-FFF2-40B4-BE49-F238E27FC236}">
                    <a16:creationId xmlns:a16="http://schemas.microsoft.com/office/drawing/2014/main" id="{008E5020-4CED-C745-C82D-9D20B9F84ED7}"/>
                  </a:ext>
                </a:extLst>
              </p:cNvPr>
              <p:cNvSpPr>
                <a:spLocks/>
              </p:cNvSpPr>
              <p:nvPr/>
            </p:nvSpPr>
            <p:spPr bwMode="auto">
              <a:xfrm>
                <a:off x="10633217" y="2844164"/>
                <a:ext cx="24829" cy="24829"/>
              </a:xfrm>
              <a:custGeom>
                <a:avLst/>
                <a:gdLst>
                  <a:gd name="T0" fmla="*/ 1 w 4"/>
                  <a:gd name="T1" fmla="*/ 0 h 4"/>
                  <a:gd name="T2" fmla="*/ 4 w 4"/>
                  <a:gd name="T3" fmla="*/ 1 h 4"/>
                  <a:gd name="T4" fmla="*/ 3 w 4"/>
                  <a:gd name="T5" fmla="*/ 4 h 4"/>
                  <a:gd name="T6" fmla="*/ 0 w 4"/>
                  <a:gd name="T7" fmla="*/ 3 h 4"/>
                  <a:gd name="T8" fmla="*/ 1 w 4"/>
                  <a:gd name="T9" fmla="*/ 0 h 4"/>
                </a:gdLst>
                <a:ahLst/>
                <a:cxnLst>
                  <a:cxn ang="0">
                    <a:pos x="T0" y="T1"/>
                  </a:cxn>
                  <a:cxn ang="0">
                    <a:pos x="T2" y="T3"/>
                  </a:cxn>
                  <a:cxn ang="0">
                    <a:pos x="T4" y="T5"/>
                  </a:cxn>
                  <a:cxn ang="0">
                    <a:pos x="T6" y="T7"/>
                  </a:cxn>
                  <a:cxn ang="0">
                    <a:pos x="T8" y="T9"/>
                  </a:cxn>
                </a:cxnLst>
                <a:rect l="0" t="0" r="r" b="b"/>
                <a:pathLst>
                  <a:path w="4" h="4">
                    <a:moveTo>
                      <a:pt x="1" y="0"/>
                    </a:moveTo>
                    <a:cubicBezTo>
                      <a:pt x="2" y="0"/>
                      <a:pt x="3" y="0"/>
                      <a:pt x="4" y="1"/>
                    </a:cubicBezTo>
                    <a:cubicBezTo>
                      <a:pt x="4" y="2"/>
                      <a:pt x="4" y="3"/>
                      <a:pt x="3" y="4"/>
                    </a:cubicBezTo>
                    <a:cubicBezTo>
                      <a:pt x="2" y="4"/>
                      <a:pt x="1" y="4"/>
                      <a:pt x="0" y="3"/>
                    </a:cubicBezTo>
                    <a:cubicBezTo>
                      <a:pt x="0" y="2"/>
                      <a:pt x="0"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61" name="Freeform 3346">
                <a:extLst>
                  <a:ext uri="{FF2B5EF4-FFF2-40B4-BE49-F238E27FC236}">
                    <a16:creationId xmlns:a16="http://schemas.microsoft.com/office/drawing/2014/main" id="{6E400B2C-ACA4-587A-837F-74E86C467370}"/>
                  </a:ext>
                </a:extLst>
              </p:cNvPr>
              <p:cNvSpPr>
                <a:spLocks/>
              </p:cNvSpPr>
              <p:nvPr/>
            </p:nvSpPr>
            <p:spPr bwMode="auto">
              <a:xfrm>
                <a:off x="10790469" y="3335232"/>
                <a:ext cx="33106" cy="24829"/>
              </a:xfrm>
              <a:custGeom>
                <a:avLst/>
                <a:gdLst>
                  <a:gd name="T0" fmla="*/ 2 w 5"/>
                  <a:gd name="T1" fmla="*/ 1 h 4"/>
                  <a:gd name="T2" fmla="*/ 4 w 5"/>
                  <a:gd name="T3" fmla="*/ 1 h 4"/>
                  <a:gd name="T4" fmla="*/ 3 w 5"/>
                  <a:gd name="T5" fmla="*/ 4 h 4"/>
                  <a:gd name="T6" fmla="*/ 1 w 5"/>
                  <a:gd name="T7" fmla="*/ 3 h 4"/>
                  <a:gd name="T8" fmla="*/ 2 w 5"/>
                  <a:gd name="T9" fmla="*/ 1 h 4"/>
                </a:gdLst>
                <a:ahLst/>
                <a:cxnLst>
                  <a:cxn ang="0">
                    <a:pos x="T0" y="T1"/>
                  </a:cxn>
                  <a:cxn ang="0">
                    <a:pos x="T2" y="T3"/>
                  </a:cxn>
                  <a:cxn ang="0">
                    <a:pos x="T4" y="T5"/>
                  </a:cxn>
                  <a:cxn ang="0">
                    <a:pos x="T6" y="T7"/>
                  </a:cxn>
                  <a:cxn ang="0">
                    <a:pos x="T8" y="T9"/>
                  </a:cxn>
                </a:cxnLst>
                <a:rect l="0" t="0" r="r" b="b"/>
                <a:pathLst>
                  <a:path w="5" h="4">
                    <a:moveTo>
                      <a:pt x="2" y="1"/>
                    </a:moveTo>
                    <a:cubicBezTo>
                      <a:pt x="2" y="0"/>
                      <a:pt x="4" y="1"/>
                      <a:pt x="4" y="1"/>
                    </a:cubicBezTo>
                    <a:cubicBezTo>
                      <a:pt x="5" y="2"/>
                      <a:pt x="4" y="3"/>
                      <a:pt x="3" y="4"/>
                    </a:cubicBezTo>
                    <a:cubicBezTo>
                      <a:pt x="2" y="4"/>
                      <a:pt x="1" y="4"/>
                      <a:pt x="1" y="3"/>
                    </a:cubicBezTo>
                    <a:cubicBezTo>
                      <a:pt x="0" y="2"/>
                      <a:pt x="1" y="1"/>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62" name="Freeform 3347">
                <a:extLst>
                  <a:ext uri="{FF2B5EF4-FFF2-40B4-BE49-F238E27FC236}">
                    <a16:creationId xmlns:a16="http://schemas.microsoft.com/office/drawing/2014/main" id="{0F7748C9-48E7-A30D-7D7B-9C1702F592D8}"/>
                  </a:ext>
                </a:extLst>
              </p:cNvPr>
              <p:cNvSpPr>
                <a:spLocks/>
              </p:cNvSpPr>
              <p:nvPr/>
            </p:nvSpPr>
            <p:spPr bwMode="auto">
              <a:xfrm>
                <a:off x="10776675" y="2915893"/>
                <a:ext cx="24829" cy="33106"/>
              </a:xfrm>
              <a:custGeom>
                <a:avLst/>
                <a:gdLst>
                  <a:gd name="T0" fmla="*/ 1 w 4"/>
                  <a:gd name="T1" fmla="*/ 1 h 5"/>
                  <a:gd name="T2" fmla="*/ 4 w 4"/>
                  <a:gd name="T3" fmla="*/ 1 h 5"/>
                  <a:gd name="T4" fmla="*/ 3 w 4"/>
                  <a:gd name="T5" fmla="*/ 4 h 5"/>
                  <a:gd name="T6" fmla="*/ 0 w 4"/>
                  <a:gd name="T7" fmla="*/ 3 h 5"/>
                  <a:gd name="T8" fmla="*/ 1 w 4"/>
                  <a:gd name="T9" fmla="*/ 1 h 5"/>
                </a:gdLst>
                <a:ahLst/>
                <a:cxnLst>
                  <a:cxn ang="0">
                    <a:pos x="T0" y="T1"/>
                  </a:cxn>
                  <a:cxn ang="0">
                    <a:pos x="T2" y="T3"/>
                  </a:cxn>
                  <a:cxn ang="0">
                    <a:pos x="T4" y="T5"/>
                  </a:cxn>
                  <a:cxn ang="0">
                    <a:pos x="T6" y="T7"/>
                  </a:cxn>
                  <a:cxn ang="0">
                    <a:pos x="T8" y="T9"/>
                  </a:cxn>
                </a:cxnLst>
                <a:rect l="0" t="0" r="r" b="b"/>
                <a:pathLst>
                  <a:path w="4" h="5">
                    <a:moveTo>
                      <a:pt x="1" y="1"/>
                    </a:moveTo>
                    <a:cubicBezTo>
                      <a:pt x="2" y="0"/>
                      <a:pt x="3" y="1"/>
                      <a:pt x="4" y="1"/>
                    </a:cubicBezTo>
                    <a:cubicBezTo>
                      <a:pt x="4" y="2"/>
                      <a:pt x="4" y="4"/>
                      <a:pt x="3" y="4"/>
                    </a:cubicBezTo>
                    <a:cubicBezTo>
                      <a:pt x="2" y="5"/>
                      <a:pt x="1" y="4"/>
                      <a:pt x="0" y="3"/>
                    </a:cubicBezTo>
                    <a:cubicBezTo>
                      <a:pt x="0" y="2"/>
                      <a:pt x="0"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63" name="Freeform 3348">
                <a:extLst>
                  <a:ext uri="{FF2B5EF4-FFF2-40B4-BE49-F238E27FC236}">
                    <a16:creationId xmlns:a16="http://schemas.microsoft.com/office/drawing/2014/main" id="{0C3DB692-9820-9D70-229B-A11F7BB8A94A}"/>
                  </a:ext>
                </a:extLst>
              </p:cNvPr>
              <p:cNvSpPr>
                <a:spLocks/>
              </p:cNvSpPr>
              <p:nvPr/>
            </p:nvSpPr>
            <p:spPr bwMode="auto">
              <a:xfrm>
                <a:off x="10867716" y="2319990"/>
                <a:ext cx="33106" cy="24829"/>
              </a:xfrm>
              <a:custGeom>
                <a:avLst/>
                <a:gdLst>
                  <a:gd name="T0" fmla="*/ 2 w 5"/>
                  <a:gd name="T1" fmla="*/ 1 h 4"/>
                  <a:gd name="T2" fmla="*/ 4 w 5"/>
                  <a:gd name="T3" fmla="*/ 1 h 4"/>
                  <a:gd name="T4" fmla="*/ 3 w 5"/>
                  <a:gd name="T5" fmla="*/ 4 h 4"/>
                  <a:gd name="T6" fmla="*/ 1 w 5"/>
                  <a:gd name="T7" fmla="*/ 3 h 4"/>
                  <a:gd name="T8" fmla="*/ 2 w 5"/>
                  <a:gd name="T9" fmla="*/ 1 h 4"/>
                </a:gdLst>
                <a:ahLst/>
                <a:cxnLst>
                  <a:cxn ang="0">
                    <a:pos x="T0" y="T1"/>
                  </a:cxn>
                  <a:cxn ang="0">
                    <a:pos x="T2" y="T3"/>
                  </a:cxn>
                  <a:cxn ang="0">
                    <a:pos x="T4" y="T5"/>
                  </a:cxn>
                  <a:cxn ang="0">
                    <a:pos x="T6" y="T7"/>
                  </a:cxn>
                  <a:cxn ang="0">
                    <a:pos x="T8" y="T9"/>
                  </a:cxn>
                </a:cxnLst>
                <a:rect l="0" t="0" r="r" b="b"/>
                <a:pathLst>
                  <a:path w="5" h="4">
                    <a:moveTo>
                      <a:pt x="2" y="1"/>
                    </a:moveTo>
                    <a:cubicBezTo>
                      <a:pt x="3" y="0"/>
                      <a:pt x="4" y="1"/>
                      <a:pt x="4" y="1"/>
                    </a:cubicBezTo>
                    <a:cubicBezTo>
                      <a:pt x="5" y="2"/>
                      <a:pt x="4" y="4"/>
                      <a:pt x="3" y="4"/>
                    </a:cubicBezTo>
                    <a:cubicBezTo>
                      <a:pt x="3" y="4"/>
                      <a:pt x="1" y="4"/>
                      <a:pt x="1" y="3"/>
                    </a:cubicBezTo>
                    <a:cubicBezTo>
                      <a:pt x="0" y="2"/>
                      <a:pt x="1" y="1"/>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64" name="Freeform 3349">
                <a:extLst>
                  <a:ext uri="{FF2B5EF4-FFF2-40B4-BE49-F238E27FC236}">
                    <a16:creationId xmlns:a16="http://schemas.microsoft.com/office/drawing/2014/main" id="{73931403-EAEF-4AE6-4142-1C81096D18DF}"/>
                  </a:ext>
                </a:extLst>
              </p:cNvPr>
              <p:cNvSpPr>
                <a:spLocks/>
              </p:cNvSpPr>
              <p:nvPr/>
            </p:nvSpPr>
            <p:spPr bwMode="auto">
              <a:xfrm>
                <a:off x="10277330" y="2430342"/>
                <a:ext cx="27588" cy="33106"/>
              </a:xfrm>
              <a:custGeom>
                <a:avLst/>
                <a:gdLst>
                  <a:gd name="T0" fmla="*/ 1 w 4"/>
                  <a:gd name="T1" fmla="*/ 1 h 5"/>
                  <a:gd name="T2" fmla="*/ 4 w 4"/>
                  <a:gd name="T3" fmla="*/ 2 h 5"/>
                  <a:gd name="T4" fmla="*/ 3 w 4"/>
                  <a:gd name="T5" fmla="*/ 4 h 5"/>
                  <a:gd name="T6" fmla="*/ 1 w 4"/>
                  <a:gd name="T7" fmla="*/ 3 h 5"/>
                  <a:gd name="T8" fmla="*/ 1 w 4"/>
                  <a:gd name="T9" fmla="*/ 1 h 5"/>
                </a:gdLst>
                <a:ahLst/>
                <a:cxnLst>
                  <a:cxn ang="0">
                    <a:pos x="T0" y="T1"/>
                  </a:cxn>
                  <a:cxn ang="0">
                    <a:pos x="T2" y="T3"/>
                  </a:cxn>
                  <a:cxn ang="0">
                    <a:pos x="T4" y="T5"/>
                  </a:cxn>
                  <a:cxn ang="0">
                    <a:pos x="T6" y="T7"/>
                  </a:cxn>
                  <a:cxn ang="0">
                    <a:pos x="T8" y="T9"/>
                  </a:cxn>
                </a:cxnLst>
                <a:rect l="0" t="0" r="r" b="b"/>
                <a:pathLst>
                  <a:path w="4" h="5">
                    <a:moveTo>
                      <a:pt x="1" y="1"/>
                    </a:moveTo>
                    <a:cubicBezTo>
                      <a:pt x="2" y="0"/>
                      <a:pt x="3" y="1"/>
                      <a:pt x="4" y="2"/>
                    </a:cubicBezTo>
                    <a:cubicBezTo>
                      <a:pt x="4" y="3"/>
                      <a:pt x="4" y="4"/>
                      <a:pt x="3" y="4"/>
                    </a:cubicBezTo>
                    <a:cubicBezTo>
                      <a:pt x="2" y="5"/>
                      <a:pt x="1" y="4"/>
                      <a:pt x="1" y="3"/>
                    </a:cubicBezTo>
                    <a:cubicBezTo>
                      <a:pt x="0" y="2"/>
                      <a:pt x="0"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65" name="Freeform 3350">
                <a:extLst>
                  <a:ext uri="{FF2B5EF4-FFF2-40B4-BE49-F238E27FC236}">
                    <a16:creationId xmlns:a16="http://schemas.microsoft.com/office/drawing/2014/main" id="{87D31082-68E2-32F1-E361-4760D2FDF611}"/>
                  </a:ext>
                </a:extLst>
              </p:cNvPr>
              <p:cNvSpPr>
                <a:spLocks/>
              </p:cNvSpPr>
              <p:nvPr/>
            </p:nvSpPr>
            <p:spPr bwMode="auto">
              <a:xfrm>
                <a:off x="9995932" y="1834439"/>
                <a:ext cx="27588" cy="24829"/>
              </a:xfrm>
              <a:custGeom>
                <a:avLst/>
                <a:gdLst>
                  <a:gd name="T0" fmla="*/ 1 w 4"/>
                  <a:gd name="T1" fmla="*/ 0 h 4"/>
                  <a:gd name="T2" fmla="*/ 4 w 4"/>
                  <a:gd name="T3" fmla="*/ 1 h 4"/>
                  <a:gd name="T4" fmla="*/ 3 w 4"/>
                  <a:gd name="T5" fmla="*/ 4 h 4"/>
                  <a:gd name="T6" fmla="*/ 0 w 4"/>
                  <a:gd name="T7" fmla="*/ 3 h 4"/>
                  <a:gd name="T8" fmla="*/ 1 w 4"/>
                  <a:gd name="T9" fmla="*/ 0 h 4"/>
                </a:gdLst>
                <a:ahLst/>
                <a:cxnLst>
                  <a:cxn ang="0">
                    <a:pos x="T0" y="T1"/>
                  </a:cxn>
                  <a:cxn ang="0">
                    <a:pos x="T2" y="T3"/>
                  </a:cxn>
                  <a:cxn ang="0">
                    <a:pos x="T4" y="T5"/>
                  </a:cxn>
                  <a:cxn ang="0">
                    <a:pos x="T6" y="T7"/>
                  </a:cxn>
                  <a:cxn ang="0">
                    <a:pos x="T8" y="T9"/>
                  </a:cxn>
                </a:cxnLst>
                <a:rect l="0" t="0" r="r" b="b"/>
                <a:pathLst>
                  <a:path w="4" h="4">
                    <a:moveTo>
                      <a:pt x="1" y="0"/>
                    </a:moveTo>
                    <a:cubicBezTo>
                      <a:pt x="2" y="0"/>
                      <a:pt x="3" y="0"/>
                      <a:pt x="4" y="1"/>
                    </a:cubicBezTo>
                    <a:cubicBezTo>
                      <a:pt x="4" y="2"/>
                      <a:pt x="4" y="3"/>
                      <a:pt x="3" y="4"/>
                    </a:cubicBezTo>
                    <a:cubicBezTo>
                      <a:pt x="2" y="4"/>
                      <a:pt x="1" y="4"/>
                      <a:pt x="0" y="3"/>
                    </a:cubicBezTo>
                    <a:cubicBezTo>
                      <a:pt x="0" y="2"/>
                      <a:pt x="0"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grpSp>
      <p:sp>
        <p:nvSpPr>
          <p:cNvPr id="12" name="TextBox 11">
            <a:extLst>
              <a:ext uri="{FF2B5EF4-FFF2-40B4-BE49-F238E27FC236}">
                <a16:creationId xmlns:a16="http://schemas.microsoft.com/office/drawing/2014/main" id="{AEBA6478-0E4C-93D6-C0D2-0C37D5E1D646}"/>
              </a:ext>
            </a:extLst>
          </p:cNvPr>
          <p:cNvSpPr txBox="1"/>
          <p:nvPr/>
        </p:nvSpPr>
        <p:spPr>
          <a:xfrm>
            <a:off x="1427816" y="1399308"/>
            <a:ext cx="2668228" cy="246221"/>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srgbClr val="0044FF"/>
                </a:solidFill>
                <a:effectLst/>
                <a:uLnTx/>
                <a:uFillTx/>
                <a:latin typeface="Bahnschrift" panose="020B0502040204020203" pitchFamily="34" charset="0"/>
                <a:ea typeface="+mn-ea"/>
                <a:cs typeface="+mn-cs"/>
              </a:rPr>
              <a:t>Aisling Third </a:t>
            </a:r>
          </a:p>
        </p:txBody>
      </p:sp>
      <p:sp>
        <p:nvSpPr>
          <p:cNvPr id="13" name="TextBox 12">
            <a:extLst>
              <a:ext uri="{FF2B5EF4-FFF2-40B4-BE49-F238E27FC236}">
                <a16:creationId xmlns:a16="http://schemas.microsoft.com/office/drawing/2014/main" id="{BBACCFA7-1DA1-A649-80C2-460EB73760FD}"/>
              </a:ext>
            </a:extLst>
          </p:cNvPr>
          <p:cNvSpPr txBox="1"/>
          <p:nvPr/>
        </p:nvSpPr>
        <p:spPr>
          <a:xfrm>
            <a:off x="490224" y="2463148"/>
            <a:ext cx="4348401" cy="900246"/>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600"/>
              </a:spcAft>
              <a:buClrTx/>
              <a:buSzTx/>
              <a:buFontTx/>
              <a:buNone/>
              <a:tabLst/>
              <a:defRPr/>
            </a:pPr>
            <a:r>
              <a:rPr kumimoji="0" lang="en-US" sz="750" b="0" i="0" u="none" strike="noStrike" kern="1200" cap="none" spc="0" normalizeH="0" baseline="0" noProof="0" dirty="0">
                <a:ln>
                  <a:noFill/>
                </a:ln>
                <a:solidFill>
                  <a:prstClr val="black"/>
                </a:solidFill>
                <a:effectLst/>
                <a:uLnTx/>
                <a:uFillTx/>
                <a:latin typeface="Bahnschrift" panose="020B0502040204020203" pitchFamily="34" charset="0"/>
                <a:ea typeface="+mn-ea"/>
                <a:cs typeface="+mn-cs"/>
              </a:rPr>
              <a:t>I am a Research Fellow at the Open University’s Knowledge Media Institute (</a:t>
            </a:r>
            <a:r>
              <a:rPr kumimoji="0" lang="en-US" sz="750" b="0" i="0" u="none" strike="noStrike" kern="1200" cap="none" spc="0" normalizeH="0" baseline="0" noProof="0" dirty="0" err="1">
                <a:ln>
                  <a:noFill/>
                </a:ln>
                <a:solidFill>
                  <a:prstClr val="black"/>
                </a:solidFill>
                <a:effectLst/>
                <a:uLnTx/>
                <a:uFillTx/>
                <a:latin typeface="Bahnschrift" panose="020B0502040204020203" pitchFamily="34" charset="0"/>
                <a:ea typeface="+mn-ea"/>
                <a:cs typeface="+mn-cs"/>
              </a:rPr>
              <a:t>KMi</a:t>
            </a:r>
            <a:r>
              <a:rPr kumimoji="0" lang="en-US" sz="750" b="0" i="0" u="none" strike="noStrike" kern="1200" cap="none" spc="0" normalizeH="0" baseline="0" noProof="0" dirty="0">
                <a:ln>
                  <a:noFill/>
                </a:ln>
                <a:solidFill>
                  <a:prstClr val="black"/>
                </a:solidFill>
                <a:effectLst/>
                <a:uLnTx/>
                <a:uFillTx/>
                <a:latin typeface="Bahnschrift" panose="020B0502040204020203" pitchFamily="34" charset="0"/>
                <a:ea typeface="+mn-ea"/>
                <a:cs typeface="+mn-cs"/>
              </a:rPr>
              <a:t>). With an interdisciplinary background in mathematics, philosophy, linguistics, and computing, I have broad research interests in inclusive and socially-aware artificial intelligence applied to healthcare, education, and the Web. I am particularly interested in a </a:t>
            </a:r>
            <a:r>
              <a:rPr kumimoji="0" lang="en-US" sz="750" b="0" i="0" u="none" strike="noStrike" kern="1200" cap="none" spc="0" normalizeH="0" baseline="0" noProof="0" dirty="0" err="1">
                <a:ln>
                  <a:noFill/>
                </a:ln>
                <a:solidFill>
                  <a:prstClr val="black"/>
                </a:solidFill>
                <a:effectLst/>
                <a:uLnTx/>
                <a:uFillTx/>
                <a:latin typeface="Bahnschrift" panose="020B0502040204020203" pitchFamily="34" charset="0"/>
                <a:ea typeface="+mn-ea"/>
                <a:cs typeface="+mn-cs"/>
              </a:rPr>
              <a:t>decentralised</a:t>
            </a:r>
            <a:r>
              <a:rPr kumimoji="0" lang="en-US" sz="750" b="0" i="0" u="none" strike="noStrike" kern="1200" cap="none" spc="0" normalizeH="0" baseline="0" noProof="0" dirty="0">
                <a:ln>
                  <a:noFill/>
                </a:ln>
                <a:solidFill>
                  <a:prstClr val="black"/>
                </a:solidFill>
                <a:effectLst/>
                <a:uLnTx/>
                <a:uFillTx/>
                <a:latin typeface="Bahnschrift" panose="020B0502040204020203" pitchFamily="34" charset="0"/>
                <a:ea typeface="+mn-ea"/>
                <a:cs typeface="+mn-cs"/>
              </a:rPr>
              <a:t>, transparent, and trustworthy Web for all, with social responsibility at its core, and investigates the Semantic Web, distributed ledgers, and generative AI with these goals in mind. I have extensive experience with large collaborative EU projects in a leadership role, as Co-I and </a:t>
            </a:r>
            <a:r>
              <a:rPr kumimoji="0" lang="en-US" sz="750" b="0" i="0" u="none" strike="noStrike" kern="1200" cap="none" spc="0" normalizeH="0" baseline="0" noProof="0" dirty="0" err="1">
                <a:ln>
                  <a:noFill/>
                </a:ln>
                <a:solidFill>
                  <a:prstClr val="black"/>
                </a:solidFill>
                <a:effectLst/>
                <a:uLnTx/>
                <a:uFillTx/>
                <a:latin typeface="Bahnschrift" panose="020B0502040204020203" pitchFamily="34" charset="0"/>
                <a:ea typeface="+mn-ea"/>
                <a:cs typeface="+mn-cs"/>
              </a:rPr>
              <a:t>workpackage</a:t>
            </a:r>
            <a:r>
              <a:rPr kumimoji="0" lang="en-US" sz="750" b="0" i="0" u="none" strike="noStrike" kern="1200" cap="none" spc="0" normalizeH="0" baseline="0" noProof="0" dirty="0">
                <a:ln>
                  <a:noFill/>
                </a:ln>
                <a:solidFill>
                  <a:prstClr val="black"/>
                </a:solidFill>
                <a:effectLst/>
                <a:uLnTx/>
                <a:uFillTx/>
                <a:latin typeface="Bahnschrift" panose="020B0502040204020203" pitchFamily="34" charset="0"/>
                <a:ea typeface="+mn-ea"/>
                <a:cs typeface="+mn-cs"/>
              </a:rPr>
              <a:t> leader.</a:t>
            </a:r>
          </a:p>
        </p:txBody>
      </p:sp>
      <p:sp>
        <p:nvSpPr>
          <p:cNvPr id="15" name="TextBox 14">
            <a:extLst>
              <a:ext uri="{FF2B5EF4-FFF2-40B4-BE49-F238E27FC236}">
                <a16:creationId xmlns:a16="http://schemas.microsoft.com/office/drawing/2014/main" id="{862F4F8F-6EA6-AFB1-8C5D-D727FC28C805}"/>
              </a:ext>
            </a:extLst>
          </p:cNvPr>
          <p:cNvSpPr txBox="1"/>
          <p:nvPr/>
        </p:nvSpPr>
        <p:spPr>
          <a:xfrm>
            <a:off x="1427816" y="1768640"/>
            <a:ext cx="2668228" cy="230832"/>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effectLst/>
                <a:uLnTx/>
                <a:uFillTx/>
                <a:latin typeface="Bahnschrift" panose="020B0502040204020203" pitchFamily="34" charset="0"/>
                <a:ea typeface="+mn-ea"/>
                <a:cs typeface="+mn-cs"/>
              </a:rPr>
              <a:t>Areas of expertise: </a:t>
            </a:r>
            <a:endParaRPr kumimoji="0" lang="en-US" sz="900" b="0" i="0" u="none" strike="noStrike" kern="1200" cap="none" spc="0" normalizeH="0" baseline="0" noProof="0" dirty="0">
              <a:ln>
                <a:noFill/>
              </a:ln>
              <a:effectLst/>
              <a:uLnTx/>
              <a:uFillTx/>
              <a:latin typeface="Bahnschrift" panose="020B0502040204020203" pitchFamily="34" charset="0"/>
              <a:ea typeface="+mn-ea"/>
              <a:cs typeface="+mn-cs"/>
            </a:endParaRPr>
          </a:p>
        </p:txBody>
      </p:sp>
      <p:sp>
        <p:nvSpPr>
          <p:cNvPr id="21" name="TextBox 20">
            <a:extLst>
              <a:ext uri="{FF2B5EF4-FFF2-40B4-BE49-F238E27FC236}">
                <a16:creationId xmlns:a16="http://schemas.microsoft.com/office/drawing/2014/main" id="{7CE1BFA8-1ECA-EFE4-850F-7558B3F3B34C}"/>
              </a:ext>
            </a:extLst>
          </p:cNvPr>
          <p:cNvSpPr txBox="1"/>
          <p:nvPr/>
        </p:nvSpPr>
        <p:spPr>
          <a:xfrm>
            <a:off x="490225" y="2269930"/>
            <a:ext cx="3413316" cy="223138"/>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850" b="0" i="0" u="none" strike="noStrike" kern="1200" cap="none" spc="0" normalizeH="0" baseline="0" noProof="0" dirty="0">
                <a:ln>
                  <a:noFill/>
                </a:ln>
                <a:effectLst/>
                <a:uLnTx/>
                <a:uFillTx/>
                <a:latin typeface="Bahnschrift" panose="020B0502040204020203" pitchFamily="34" charset="0"/>
                <a:ea typeface="+mn-ea"/>
                <a:cs typeface="+mn-cs"/>
                <a:hlinkClick r:id="rId4">
                  <a:extLst>
                    <a:ext uri="{A12FA001-AC4F-418D-AE19-62706E023703}">
                      <ahyp:hlinkClr xmlns:ahyp="http://schemas.microsoft.com/office/drawing/2018/hyperlinkcolor" val="tx"/>
                    </a:ext>
                  </a:extLst>
                </a:hlinkClick>
              </a:rPr>
              <a:t>aisling.third@open.ac.uk </a:t>
            </a:r>
            <a:endParaRPr kumimoji="0" lang="en-US" sz="850" b="0" i="0" u="none" strike="noStrike" kern="1200" cap="none" spc="0" normalizeH="0" baseline="0" noProof="0" dirty="0">
              <a:ln>
                <a:noFill/>
              </a:ln>
              <a:effectLst/>
              <a:uLnTx/>
              <a:uFillTx/>
              <a:latin typeface="Bahnschrift" panose="020B0502040204020203" pitchFamily="34" charset="0"/>
              <a:ea typeface="+mn-ea"/>
              <a:cs typeface="+mn-cs"/>
            </a:endParaRPr>
          </a:p>
        </p:txBody>
      </p:sp>
      <p:sp>
        <p:nvSpPr>
          <p:cNvPr id="19" name="Rectangle: Rounded Corners 18">
            <a:extLst>
              <a:ext uri="{FF2B5EF4-FFF2-40B4-BE49-F238E27FC236}">
                <a16:creationId xmlns:a16="http://schemas.microsoft.com/office/drawing/2014/main" id="{2BD2ADAA-B691-554C-B2C3-A1168A77199A}"/>
              </a:ext>
            </a:extLst>
          </p:cNvPr>
          <p:cNvSpPr/>
          <p:nvPr/>
        </p:nvSpPr>
        <p:spPr>
          <a:xfrm>
            <a:off x="2741952" y="2027636"/>
            <a:ext cx="1196636" cy="154179"/>
          </a:xfrm>
          <a:prstGeom prst="roundRect">
            <a:avLst>
              <a:gd name="adj" fmla="val 50000"/>
            </a:avLst>
          </a:prstGeom>
          <a:solidFill>
            <a:srgbClr val="ADD8E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IN" sz="800" dirty="0">
                <a:solidFill>
                  <a:prstClr val="black"/>
                </a:solidFill>
                <a:latin typeface="Bahnschrift" panose="020B0502040204020203" pitchFamily="34" charset="0"/>
              </a:rPr>
              <a:t>Society &amp; technology</a:t>
            </a:r>
          </a:p>
        </p:txBody>
      </p:sp>
      <p:sp>
        <p:nvSpPr>
          <p:cNvPr id="2" name="TextBox 1">
            <a:extLst>
              <a:ext uri="{FF2B5EF4-FFF2-40B4-BE49-F238E27FC236}">
                <a16:creationId xmlns:a16="http://schemas.microsoft.com/office/drawing/2014/main" id="{7AC339B1-821A-1800-B820-97B31B0D69B7}"/>
              </a:ext>
            </a:extLst>
          </p:cNvPr>
          <p:cNvSpPr txBox="1"/>
          <p:nvPr/>
        </p:nvSpPr>
        <p:spPr>
          <a:xfrm>
            <a:off x="404812" y="299215"/>
            <a:ext cx="4537076" cy="400110"/>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IN" sz="2000" b="1" i="0" u="none" strike="noStrike" kern="1200" cap="none" spc="0" normalizeH="0" baseline="0" noProof="0" dirty="0">
                <a:ln>
                  <a:noFill/>
                </a:ln>
                <a:solidFill>
                  <a:prstClr val="white"/>
                </a:solidFill>
                <a:effectLst/>
                <a:uLnTx/>
                <a:uFillTx/>
                <a:latin typeface="Bahnschrift" panose="020B0502040204020203" pitchFamily="34" charset="0"/>
                <a:ea typeface="+mn-ea"/>
                <a:cs typeface="+mn-cs"/>
              </a:rPr>
              <a:t>Participants</a:t>
            </a:r>
          </a:p>
        </p:txBody>
      </p:sp>
      <p:grpSp>
        <p:nvGrpSpPr>
          <p:cNvPr id="166" name="Group 165">
            <a:extLst>
              <a:ext uri="{FF2B5EF4-FFF2-40B4-BE49-F238E27FC236}">
                <a16:creationId xmlns:a16="http://schemas.microsoft.com/office/drawing/2014/main" id="{B42C7AF1-C563-3037-3FC2-291AC7AD28D6}"/>
              </a:ext>
            </a:extLst>
          </p:cNvPr>
          <p:cNvGrpSpPr/>
          <p:nvPr/>
        </p:nvGrpSpPr>
        <p:grpSpPr>
          <a:xfrm>
            <a:off x="490224" y="4207628"/>
            <a:ext cx="4348401" cy="2296048"/>
            <a:chOff x="490224" y="4282445"/>
            <a:chExt cx="4348401" cy="2296048"/>
          </a:xfrm>
        </p:grpSpPr>
        <p:sp>
          <p:nvSpPr>
            <p:cNvPr id="11" name="Freeform: Shape 10">
              <a:extLst>
                <a:ext uri="{FF2B5EF4-FFF2-40B4-BE49-F238E27FC236}">
                  <a16:creationId xmlns:a16="http://schemas.microsoft.com/office/drawing/2014/main" id="{13A0E835-74BD-290F-A789-37F832AC4C29}"/>
                </a:ext>
              </a:extLst>
            </p:cNvPr>
            <p:cNvSpPr/>
            <p:nvPr/>
          </p:nvSpPr>
          <p:spPr>
            <a:xfrm>
              <a:off x="610409" y="4340443"/>
              <a:ext cx="742138" cy="742138"/>
            </a:xfrm>
            <a:custGeom>
              <a:avLst/>
              <a:gdLst>
                <a:gd name="connsiteX0" fmla="*/ 371069 w 742138"/>
                <a:gd name="connsiteY0" fmla="*/ 0 h 742138"/>
                <a:gd name="connsiteX1" fmla="*/ 742138 w 742138"/>
                <a:gd name="connsiteY1" fmla="*/ 371069 h 742138"/>
                <a:gd name="connsiteX2" fmla="*/ 371069 w 742138"/>
                <a:gd name="connsiteY2" fmla="*/ 742138 h 742138"/>
                <a:gd name="connsiteX3" fmla="*/ 0 w 742138"/>
                <a:gd name="connsiteY3" fmla="*/ 371069 h 742138"/>
                <a:gd name="connsiteX4" fmla="*/ 371069 w 742138"/>
                <a:gd name="connsiteY4" fmla="*/ 0 h 7421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2138" h="742138">
                  <a:moveTo>
                    <a:pt x="371069" y="0"/>
                  </a:moveTo>
                  <a:cubicBezTo>
                    <a:pt x="576004" y="0"/>
                    <a:pt x="742138" y="166134"/>
                    <a:pt x="742138" y="371069"/>
                  </a:cubicBezTo>
                  <a:cubicBezTo>
                    <a:pt x="742138" y="576006"/>
                    <a:pt x="576004" y="742138"/>
                    <a:pt x="371069" y="742138"/>
                  </a:cubicBezTo>
                  <a:cubicBezTo>
                    <a:pt x="166134" y="742138"/>
                    <a:pt x="0" y="576006"/>
                    <a:pt x="0" y="371069"/>
                  </a:cubicBezTo>
                  <a:cubicBezTo>
                    <a:pt x="0" y="166134"/>
                    <a:pt x="166134" y="0"/>
                    <a:pt x="371069" y="0"/>
                  </a:cubicBezTo>
                  <a:close/>
                </a:path>
              </a:pathLst>
            </a:custGeom>
            <a:blipFill dpi="0" rotWithShape="1">
              <a:blip r:embed="rId5" cstate="print">
                <a:extLst>
                  <a:ext uri="{28A0092B-C50C-407E-A947-70E740481C1C}">
                    <a14:useLocalDpi xmlns:a14="http://schemas.microsoft.com/office/drawing/2010/main" val="0"/>
                  </a:ext>
                </a:extLst>
              </a:blip>
              <a:srcRect/>
              <a:stretch>
                <a:fillRect r="-12016" b="-12016"/>
              </a:stretch>
            </a:blipFill>
            <a:ln>
              <a:no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en-IN"/>
            </a:p>
          </p:txBody>
        </p:sp>
        <p:sp>
          <p:nvSpPr>
            <p:cNvPr id="20" name="TextBox 19">
              <a:extLst>
                <a:ext uri="{FF2B5EF4-FFF2-40B4-BE49-F238E27FC236}">
                  <a16:creationId xmlns:a16="http://schemas.microsoft.com/office/drawing/2014/main" id="{0A288431-A783-71D7-23FA-0C2C3AE09F93}"/>
                </a:ext>
              </a:extLst>
            </p:cNvPr>
            <p:cNvSpPr txBox="1"/>
            <p:nvPr/>
          </p:nvSpPr>
          <p:spPr>
            <a:xfrm>
              <a:off x="1427816" y="4282445"/>
              <a:ext cx="2668228" cy="246221"/>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srgbClr val="0044FF"/>
                  </a:solidFill>
                  <a:effectLst/>
                  <a:uLnTx/>
                  <a:uFillTx/>
                  <a:latin typeface="Bahnschrift" panose="020B0502040204020203" pitchFamily="34" charset="0"/>
                  <a:ea typeface="+mn-ea"/>
                  <a:cs typeface="+mn-cs"/>
                </a:rPr>
                <a:t>Aislinn Bergin </a:t>
              </a:r>
            </a:p>
          </p:txBody>
        </p:sp>
        <p:sp>
          <p:nvSpPr>
            <p:cNvPr id="22" name="TextBox 21">
              <a:extLst>
                <a:ext uri="{FF2B5EF4-FFF2-40B4-BE49-F238E27FC236}">
                  <a16:creationId xmlns:a16="http://schemas.microsoft.com/office/drawing/2014/main" id="{D2C121C0-7AE4-11F2-2F67-F1136E80831A}"/>
                </a:ext>
              </a:extLst>
            </p:cNvPr>
            <p:cNvSpPr txBox="1"/>
            <p:nvPr/>
          </p:nvSpPr>
          <p:spPr>
            <a:xfrm>
              <a:off x="490224" y="5331998"/>
              <a:ext cx="4348401" cy="1246495"/>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600"/>
                </a:spcAft>
                <a:buClrTx/>
                <a:buSzTx/>
                <a:buFontTx/>
                <a:buNone/>
                <a:tabLst/>
                <a:defRPr/>
              </a:pPr>
              <a:r>
                <a:rPr kumimoji="0" lang="en-US" sz="750" b="0" i="0" u="none" strike="noStrike" kern="1200" cap="none" spc="0" normalizeH="0" baseline="0" noProof="0" dirty="0">
                  <a:ln>
                    <a:noFill/>
                  </a:ln>
                  <a:solidFill>
                    <a:prstClr val="black"/>
                  </a:solidFill>
                  <a:effectLst/>
                  <a:uLnTx/>
                  <a:uFillTx/>
                  <a:latin typeface="Bahnschrift" panose="020B0502040204020203" pitchFamily="34" charset="0"/>
                  <a:ea typeface="+mn-ea"/>
                  <a:cs typeface="+mn-cs"/>
                </a:rPr>
                <a:t>I am a Transitional Assistant Professor at the University of Nottingham. My research is at the intersection of emerging technologies like XR and AI, and how these can be responsibly developed, evaluated, and implemented in the context of mental healthcare. I adopt an interdisciplinary and cross-sector approach to understand and overcome the challenges of their use to ensure that they bring real-world benefits to people and the health and social care ecosystem. This has involved adopting and adapting learning and frameworks from across disciplines and co-production with different stakeholders, from underserved communities to policymakers. I am a co-investigator on the </a:t>
              </a:r>
              <a:r>
                <a:rPr kumimoji="0" lang="en-US" sz="750" b="0" i="0" u="none" strike="noStrike" kern="1200" cap="none" spc="0" normalizeH="0" baseline="0" noProof="0" dirty="0" err="1">
                  <a:ln>
                    <a:noFill/>
                  </a:ln>
                  <a:solidFill>
                    <a:prstClr val="black"/>
                  </a:solidFill>
                  <a:effectLst/>
                  <a:uLnTx/>
                  <a:uFillTx/>
                  <a:latin typeface="Bahnschrift" panose="020B0502040204020203" pitchFamily="34" charset="0"/>
                  <a:ea typeface="+mn-ea"/>
                  <a:cs typeface="+mn-cs"/>
                </a:rPr>
                <a:t>RAi</a:t>
              </a:r>
              <a:r>
                <a:rPr kumimoji="0" lang="en-US" sz="750" b="0" i="0" u="none" strike="noStrike" kern="1200" cap="none" spc="0" normalizeH="0" baseline="0" noProof="0" dirty="0">
                  <a:ln>
                    <a:noFill/>
                  </a:ln>
                  <a:solidFill>
                    <a:prstClr val="black"/>
                  </a:solidFill>
                  <a:effectLst/>
                  <a:uLnTx/>
                  <a:uFillTx/>
                  <a:latin typeface="Bahnschrift" panose="020B0502040204020203" pitchFamily="34" charset="0"/>
                  <a:ea typeface="+mn-ea"/>
                  <a:cs typeface="+mn-cs"/>
                </a:rPr>
                <a:t> Keystone addressing the socio-technical limitations of Large Language Models, leading on Responsible Research and Innovation and the scoping of requirements criteria through engagement with diverse stakeholders. </a:t>
              </a:r>
            </a:p>
          </p:txBody>
        </p:sp>
        <p:sp>
          <p:nvSpPr>
            <p:cNvPr id="23" name="TextBox 22">
              <a:extLst>
                <a:ext uri="{FF2B5EF4-FFF2-40B4-BE49-F238E27FC236}">
                  <a16:creationId xmlns:a16="http://schemas.microsoft.com/office/drawing/2014/main" id="{18F72739-7277-5434-E645-90D9636271D8}"/>
                </a:ext>
              </a:extLst>
            </p:cNvPr>
            <p:cNvSpPr txBox="1"/>
            <p:nvPr/>
          </p:nvSpPr>
          <p:spPr>
            <a:xfrm>
              <a:off x="1427816" y="4651777"/>
              <a:ext cx="2668228" cy="230832"/>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effectLst/>
                  <a:uLnTx/>
                  <a:uFillTx/>
                  <a:latin typeface="Bahnschrift" panose="020B0502040204020203" pitchFamily="34" charset="0"/>
                  <a:ea typeface="+mn-ea"/>
                  <a:cs typeface="+mn-cs"/>
                </a:rPr>
                <a:t>Areas of expertise: </a:t>
              </a:r>
              <a:endParaRPr kumimoji="0" lang="en-US" sz="900" b="0" i="0" u="none" strike="noStrike" kern="1200" cap="none" spc="0" normalizeH="0" baseline="0" noProof="0" dirty="0">
                <a:ln>
                  <a:noFill/>
                </a:ln>
                <a:effectLst/>
                <a:uLnTx/>
                <a:uFillTx/>
                <a:latin typeface="Bahnschrift" panose="020B0502040204020203" pitchFamily="34" charset="0"/>
                <a:ea typeface="+mn-ea"/>
                <a:cs typeface="+mn-cs"/>
              </a:endParaRPr>
            </a:p>
          </p:txBody>
        </p:sp>
        <p:sp>
          <p:nvSpPr>
            <p:cNvPr id="24" name="TextBox 23">
              <a:extLst>
                <a:ext uri="{FF2B5EF4-FFF2-40B4-BE49-F238E27FC236}">
                  <a16:creationId xmlns:a16="http://schemas.microsoft.com/office/drawing/2014/main" id="{E185E7F2-2E93-9150-7D2E-03AAA0E4CEFB}"/>
                </a:ext>
              </a:extLst>
            </p:cNvPr>
            <p:cNvSpPr txBox="1"/>
            <p:nvPr/>
          </p:nvSpPr>
          <p:spPr>
            <a:xfrm>
              <a:off x="490225" y="5138780"/>
              <a:ext cx="3413316" cy="223138"/>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850" b="0" i="0" u="none" strike="noStrike" kern="1200" cap="none" spc="0" normalizeH="0" baseline="0" noProof="0" dirty="0">
                  <a:ln>
                    <a:noFill/>
                  </a:ln>
                  <a:effectLst/>
                  <a:uLnTx/>
                  <a:uFillTx/>
                  <a:latin typeface="Bahnschrift" panose="020B0502040204020203" pitchFamily="34" charset="0"/>
                  <a:ea typeface="+mn-ea"/>
                  <a:cs typeface="+mn-cs"/>
                </a:rPr>
                <a:t>aislinn.bergin@nottingham.ac.uk</a:t>
              </a:r>
            </a:p>
          </p:txBody>
        </p:sp>
        <p:sp>
          <p:nvSpPr>
            <p:cNvPr id="25" name="Rectangle: Rounded Corners 24">
              <a:extLst>
                <a:ext uri="{FF2B5EF4-FFF2-40B4-BE49-F238E27FC236}">
                  <a16:creationId xmlns:a16="http://schemas.microsoft.com/office/drawing/2014/main" id="{81BBC62F-AE87-6884-0D6A-1F2A21F55EC4}"/>
                </a:ext>
              </a:extLst>
            </p:cNvPr>
            <p:cNvSpPr/>
            <p:nvPr/>
          </p:nvSpPr>
          <p:spPr>
            <a:xfrm>
              <a:off x="1512752" y="4910773"/>
              <a:ext cx="1196636" cy="154179"/>
            </a:xfrm>
            <a:prstGeom prst="roundRect">
              <a:avLst>
                <a:gd name="adj" fmla="val 50000"/>
              </a:avLst>
            </a:prstGeom>
            <a:solidFill>
              <a:schemeClr val="accent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IN" sz="800" dirty="0">
                  <a:solidFill>
                    <a:schemeClr val="bg1"/>
                  </a:solidFill>
                  <a:latin typeface="Bahnschrift" panose="020B0502040204020203" pitchFamily="34" charset="0"/>
                </a:rPr>
                <a:t>Health &amp; wellbeing 	</a:t>
              </a:r>
            </a:p>
          </p:txBody>
        </p:sp>
        <p:sp>
          <p:nvSpPr>
            <p:cNvPr id="26" name="Rectangle: Rounded Corners 25">
              <a:extLst>
                <a:ext uri="{FF2B5EF4-FFF2-40B4-BE49-F238E27FC236}">
                  <a16:creationId xmlns:a16="http://schemas.microsoft.com/office/drawing/2014/main" id="{E7F435D9-F5AE-5DBB-1235-D0FD9648BD82}"/>
                </a:ext>
              </a:extLst>
            </p:cNvPr>
            <p:cNvSpPr/>
            <p:nvPr/>
          </p:nvSpPr>
          <p:spPr>
            <a:xfrm>
              <a:off x="2741952" y="4910773"/>
              <a:ext cx="1196636" cy="154179"/>
            </a:xfrm>
            <a:prstGeom prst="roundRect">
              <a:avLst>
                <a:gd name="adj" fmla="val 50000"/>
              </a:avLst>
            </a:prstGeom>
            <a:solidFill>
              <a:schemeClr val="accent5"/>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IN" sz="800" dirty="0">
                  <a:solidFill>
                    <a:schemeClr val="bg1"/>
                  </a:solidFill>
                  <a:latin typeface="Bahnschrift" panose="020B0502040204020203" pitchFamily="34" charset="0"/>
                </a:rPr>
                <a:t>Policy &amp; regulation </a:t>
              </a:r>
            </a:p>
          </p:txBody>
        </p:sp>
      </p:grpSp>
      <p:pic>
        <p:nvPicPr>
          <p:cNvPr id="10" name="Picture 9">
            <a:extLst>
              <a:ext uri="{FF2B5EF4-FFF2-40B4-BE49-F238E27FC236}">
                <a16:creationId xmlns:a16="http://schemas.microsoft.com/office/drawing/2014/main" id="{8A26E856-3BF9-EB04-EBD6-40A315299954}"/>
              </a:ext>
            </a:extLst>
          </p:cNvPr>
          <p:cNvPicPr>
            <a:picLocks noChangeAspect="1"/>
          </p:cNvPicPr>
          <p:nvPr/>
        </p:nvPicPr>
        <p:blipFill>
          <a:blip r:embed="rId6">
            <a:extLst>
              <a:ext uri="{28A0092B-C50C-407E-A947-70E740481C1C}">
                <a14:useLocalDpi xmlns:a14="http://schemas.microsoft.com/office/drawing/2010/main" val="0"/>
              </a:ext>
            </a:extLst>
          </a:blip>
          <a:srcRect l="4050" t="2026" r="986" b="3010"/>
          <a:stretch>
            <a:fillRect/>
          </a:stretch>
        </p:blipFill>
        <p:spPr>
          <a:xfrm>
            <a:off x="610409" y="1435348"/>
            <a:ext cx="742138" cy="742138"/>
          </a:xfrm>
          <a:custGeom>
            <a:avLst/>
            <a:gdLst>
              <a:gd name="connsiteX0" fmla="*/ 371069 w 742138"/>
              <a:gd name="connsiteY0" fmla="*/ 0 h 742138"/>
              <a:gd name="connsiteX1" fmla="*/ 742138 w 742138"/>
              <a:gd name="connsiteY1" fmla="*/ 371069 h 742138"/>
              <a:gd name="connsiteX2" fmla="*/ 371069 w 742138"/>
              <a:gd name="connsiteY2" fmla="*/ 742138 h 742138"/>
              <a:gd name="connsiteX3" fmla="*/ 0 w 742138"/>
              <a:gd name="connsiteY3" fmla="*/ 371069 h 742138"/>
              <a:gd name="connsiteX4" fmla="*/ 371069 w 742138"/>
              <a:gd name="connsiteY4" fmla="*/ 0 h 7421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2138" h="742138">
                <a:moveTo>
                  <a:pt x="371069" y="0"/>
                </a:moveTo>
                <a:cubicBezTo>
                  <a:pt x="576004" y="0"/>
                  <a:pt x="742138" y="166134"/>
                  <a:pt x="742138" y="371069"/>
                </a:cubicBezTo>
                <a:cubicBezTo>
                  <a:pt x="742138" y="576006"/>
                  <a:pt x="576004" y="742138"/>
                  <a:pt x="371069" y="742138"/>
                </a:cubicBezTo>
                <a:cubicBezTo>
                  <a:pt x="166134" y="742138"/>
                  <a:pt x="0" y="576006"/>
                  <a:pt x="0" y="371069"/>
                </a:cubicBezTo>
                <a:cubicBezTo>
                  <a:pt x="0" y="166134"/>
                  <a:pt x="166134" y="0"/>
                  <a:pt x="371069" y="0"/>
                </a:cubicBezTo>
                <a:close/>
              </a:path>
            </a:pathLst>
          </a:custGeom>
        </p:spPr>
      </p:pic>
      <p:sp>
        <p:nvSpPr>
          <p:cNvPr id="168" name="Slide Number Placeholder 6">
            <a:extLst>
              <a:ext uri="{FF2B5EF4-FFF2-40B4-BE49-F238E27FC236}">
                <a16:creationId xmlns:a16="http://schemas.microsoft.com/office/drawing/2014/main" id="{E72F0F9D-27A2-C685-F798-7FEB5CF6CFBC}"/>
              </a:ext>
            </a:extLst>
          </p:cNvPr>
          <p:cNvSpPr>
            <a:spLocks noGrp="1"/>
          </p:cNvSpPr>
          <p:nvPr>
            <p:ph type="sldNum" sz="quarter" idx="12"/>
          </p:nvPr>
        </p:nvSpPr>
        <p:spPr>
          <a:xfrm>
            <a:off x="4586678" y="7219068"/>
            <a:ext cx="355210" cy="188208"/>
          </a:xfrm>
        </p:spPr>
        <p:txBody>
          <a:bodyPr/>
          <a:lstStyle/>
          <a:p>
            <a:fld id="{BBD8116C-255A-44AF-97AC-4E39B80E4E22}" type="slidenum">
              <a:rPr lang="en-IN" sz="800" smtClean="0">
                <a:solidFill>
                  <a:schemeClr val="tx1"/>
                </a:solidFill>
                <a:latin typeface="Bahnschrift" panose="020B0502040204020203" pitchFamily="34" charset="0"/>
              </a:rPr>
              <a:t>23</a:t>
            </a:fld>
            <a:endParaRPr lang="en-IN" sz="800">
              <a:solidFill>
                <a:schemeClr val="tx1"/>
              </a:solidFill>
              <a:latin typeface="Bahnschrift" panose="020B0502040204020203" pitchFamily="34" charset="0"/>
            </a:endParaRPr>
          </a:p>
        </p:txBody>
      </p:sp>
      <p:sp>
        <p:nvSpPr>
          <p:cNvPr id="4" name="TextBox 3">
            <a:extLst>
              <a:ext uri="{FF2B5EF4-FFF2-40B4-BE49-F238E27FC236}">
                <a16:creationId xmlns:a16="http://schemas.microsoft.com/office/drawing/2014/main" id="{4328FA84-CB36-5267-1FDE-3601CF2B981F}"/>
              </a:ext>
            </a:extLst>
          </p:cNvPr>
          <p:cNvSpPr txBox="1"/>
          <p:nvPr/>
        </p:nvSpPr>
        <p:spPr>
          <a:xfrm>
            <a:off x="490225" y="6629765"/>
            <a:ext cx="450328" cy="107722"/>
          </a:xfrm>
          <a:prstGeom prst="rect">
            <a:avLst/>
          </a:prstGeom>
          <a:noFill/>
        </p:spPr>
        <p:txBody>
          <a:bodyPr wrap="square" tIns="0" bIns="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700" b="1" i="0" u="none" strike="noStrike" kern="1200" cap="none" spc="0" normalizeH="0" baseline="0" noProof="0" dirty="0">
                <a:ln>
                  <a:noFill/>
                </a:ln>
                <a:effectLst/>
                <a:uLnTx/>
                <a:uFillTx/>
                <a:latin typeface="Bahnschrift" panose="020B0502040204020203" pitchFamily="34" charset="0"/>
                <a:ea typeface="+mn-ea"/>
                <a:cs typeface="+mn-cs"/>
              </a:rPr>
              <a:t>Notes</a:t>
            </a:r>
          </a:p>
        </p:txBody>
      </p:sp>
      <p:sp>
        <p:nvSpPr>
          <p:cNvPr id="7" name="TextBox 6">
            <a:extLst>
              <a:ext uri="{FF2B5EF4-FFF2-40B4-BE49-F238E27FC236}">
                <a16:creationId xmlns:a16="http://schemas.microsoft.com/office/drawing/2014/main" id="{096C172E-3362-B19F-2962-7497334BEDD4}"/>
              </a:ext>
            </a:extLst>
          </p:cNvPr>
          <p:cNvSpPr txBox="1"/>
          <p:nvPr/>
        </p:nvSpPr>
        <p:spPr>
          <a:xfrm>
            <a:off x="490225" y="3467009"/>
            <a:ext cx="450328" cy="107722"/>
          </a:xfrm>
          <a:prstGeom prst="rect">
            <a:avLst/>
          </a:prstGeom>
          <a:noFill/>
        </p:spPr>
        <p:txBody>
          <a:bodyPr wrap="square" tIns="0" bIns="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700" b="1" i="0" u="none" strike="noStrike" kern="1200" cap="none" spc="0" normalizeH="0" baseline="0" noProof="0" dirty="0">
                <a:ln>
                  <a:noFill/>
                </a:ln>
                <a:effectLst/>
                <a:uLnTx/>
                <a:uFillTx/>
                <a:latin typeface="Bahnschrift" panose="020B0502040204020203" pitchFamily="34" charset="0"/>
                <a:ea typeface="+mn-ea"/>
                <a:cs typeface="+mn-cs"/>
              </a:rPr>
              <a:t>Notes</a:t>
            </a:r>
          </a:p>
        </p:txBody>
      </p:sp>
      <p:sp>
        <p:nvSpPr>
          <p:cNvPr id="3" name="Rectangle: Rounded Corners 2">
            <a:extLst>
              <a:ext uri="{FF2B5EF4-FFF2-40B4-BE49-F238E27FC236}">
                <a16:creationId xmlns:a16="http://schemas.microsoft.com/office/drawing/2014/main" id="{EDF336CB-71C3-9BF8-33E9-747F5790D646}"/>
              </a:ext>
            </a:extLst>
          </p:cNvPr>
          <p:cNvSpPr/>
          <p:nvPr/>
        </p:nvSpPr>
        <p:spPr>
          <a:xfrm>
            <a:off x="1512752" y="2027636"/>
            <a:ext cx="1196636" cy="154179"/>
          </a:xfrm>
          <a:prstGeom prst="roundRect">
            <a:avLst>
              <a:gd name="adj" fmla="val 50000"/>
            </a:avLst>
          </a:prstGeom>
          <a:solidFill>
            <a:srgbClr val="0044FF"/>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IN" sz="800" dirty="0">
                <a:solidFill>
                  <a:schemeClr val="bg1"/>
                </a:solidFill>
                <a:latin typeface="Bahnschrift" panose="020B0502040204020203" pitchFamily="34" charset="0"/>
              </a:rPr>
              <a:t>Artificial intelligence</a:t>
            </a:r>
          </a:p>
        </p:txBody>
      </p:sp>
    </p:spTree>
    <p:custDataLst>
      <p:tags r:id="rId1"/>
    </p:custDataLst>
    <p:extLst>
      <p:ext uri="{BB962C8B-B14F-4D97-AF65-F5344CB8AC3E}">
        <p14:creationId xmlns:p14="http://schemas.microsoft.com/office/powerpoint/2010/main" val="3086060181"/>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Rounded Corners 9">
            <a:extLst>
              <a:ext uri="{FF2B5EF4-FFF2-40B4-BE49-F238E27FC236}">
                <a16:creationId xmlns:a16="http://schemas.microsoft.com/office/drawing/2014/main" id="{9D153B75-2020-B556-B5C5-DB09D8A2F88C}"/>
              </a:ext>
            </a:extLst>
          </p:cNvPr>
          <p:cNvSpPr/>
          <p:nvPr/>
        </p:nvSpPr>
        <p:spPr>
          <a:xfrm>
            <a:off x="425450" y="1336138"/>
            <a:ext cx="4516438" cy="2495720"/>
          </a:xfrm>
          <a:prstGeom prst="roundRect">
            <a:avLst>
              <a:gd name="adj" fmla="val 4168"/>
            </a:avLst>
          </a:prstGeom>
          <a:solidFill>
            <a:srgbClr val="0044FF">
              <a:alpha val="5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prstClr val="white"/>
              </a:solidFill>
              <a:effectLst/>
              <a:uLnTx/>
              <a:uFillTx/>
              <a:latin typeface="Aptos" panose="02110004020202020204"/>
              <a:ea typeface="+mn-ea"/>
              <a:cs typeface="+mn-cs"/>
            </a:endParaRPr>
          </a:p>
        </p:txBody>
      </p:sp>
      <p:sp>
        <p:nvSpPr>
          <p:cNvPr id="6" name="Freeform 586">
            <a:extLst>
              <a:ext uri="{FF2B5EF4-FFF2-40B4-BE49-F238E27FC236}">
                <a16:creationId xmlns:a16="http://schemas.microsoft.com/office/drawing/2014/main" id="{3FF624E8-051B-BC7B-A4C1-6AC29508D9E7}"/>
              </a:ext>
            </a:extLst>
          </p:cNvPr>
          <p:cNvSpPr>
            <a:spLocks noEditPoints="1"/>
          </p:cNvSpPr>
          <p:nvPr/>
        </p:nvSpPr>
        <p:spPr bwMode="auto">
          <a:xfrm>
            <a:off x="2987829" y="3627173"/>
            <a:ext cx="5429717" cy="5162536"/>
          </a:xfrm>
          <a:custGeom>
            <a:avLst/>
            <a:gdLst>
              <a:gd name="T0" fmla="*/ 5177 w 9862"/>
              <a:gd name="T1" fmla="*/ 8398 h 9379"/>
              <a:gd name="T2" fmla="*/ 8706 w 9862"/>
              <a:gd name="T3" fmla="*/ 2345 h 9379"/>
              <a:gd name="T4" fmla="*/ 1744 w 9862"/>
              <a:gd name="T5" fmla="*/ 1006 h 9379"/>
              <a:gd name="T6" fmla="*/ 2329 w 9862"/>
              <a:gd name="T7" fmla="*/ 7373 h 9379"/>
              <a:gd name="T8" fmla="*/ 2037 w 9862"/>
              <a:gd name="T9" fmla="*/ 4529 h 9379"/>
              <a:gd name="T10" fmla="*/ 3196 w 9862"/>
              <a:gd name="T11" fmla="*/ 6530 h 9379"/>
              <a:gd name="T12" fmla="*/ 5516 w 9862"/>
              <a:gd name="T13" fmla="*/ 7534 h 9379"/>
              <a:gd name="T14" fmla="*/ 6387 w 9862"/>
              <a:gd name="T15" fmla="*/ 6415 h 9379"/>
              <a:gd name="T16" fmla="*/ 8414 w 9862"/>
              <a:gd name="T17" fmla="*/ 3524 h 9379"/>
              <a:gd name="T18" fmla="*/ 7482 w 9862"/>
              <a:gd name="T19" fmla="*/ 1678 h 9379"/>
              <a:gd name="T20" fmla="*/ 6088 w 9862"/>
              <a:gd name="T21" fmla="*/ 512 h 9379"/>
              <a:gd name="T22" fmla="*/ 3191 w 9862"/>
              <a:gd name="T23" fmla="*/ 3189 h 9379"/>
              <a:gd name="T24" fmla="*/ 2940 w 9862"/>
              <a:gd name="T25" fmla="*/ 4355 h 9379"/>
              <a:gd name="T26" fmla="*/ 2906 w 9862"/>
              <a:gd name="T27" fmla="*/ 2295 h 9379"/>
              <a:gd name="T28" fmla="*/ 4014 w 9862"/>
              <a:gd name="T29" fmla="*/ 4332 h 9379"/>
              <a:gd name="T30" fmla="*/ 3782 w 9862"/>
              <a:gd name="T31" fmla="*/ 5193 h 9379"/>
              <a:gd name="T32" fmla="*/ 5743 w 9862"/>
              <a:gd name="T33" fmla="*/ 2685 h 9379"/>
              <a:gd name="T34" fmla="*/ 5807 w 9862"/>
              <a:gd name="T35" fmla="*/ 3692 h 9379"/>
              <a:gd name="T36" fmla="*/ 5227 w 9862"/>
              <a:gd name="T37" fmla="*/ 4393 h 9379"/>
              <a:gd name="T38" fmla="*/ 4696 w 9862"/>
              <a:gd name="T39" fmla="*/ 3350 h 9379"/>
              <a:gd name="T40" fmla="*/ 3774 w 9862"/>
              <a:gd name="T41" fmla="*/ 2513 h 9379"/>
              <a:gd name="T42" fmla="*/ 4068 w 9862"/>
              <a:gd name="T43" fmla="*/ 5022 h 9379"/>
              <a:gd name="T44" fmla="*/ 4068 w 9862"/>
              <a:gd name="T45" fmla="*/ 2386 h 9379"/>
              <a:gd name="T46" fmla="*/ 4687 w 9862"/>
              <a:gd name="T47" fmla="*/ 3320 h 9379"/>
              <a:gd name="T48" fmla="*/ 4648 w 9862"/>
              <a:gd name="T49" fmla="*/ 5994 h 9379"/>
              <a:gd name="T50" fmla="*/ 3509 w 9862"/>
              <a:gd name="T51" fmla="*/ 3331 h 9379"/>
              <a:gd name="T52" fmla="*/ 4930 w 9862"/>
              <a:gd name="T53" fmla="*/ 2513 h 9379"/>
              <a:gd name="T54" fmla="*/ 5807 w 9862"/>
              <a:gd name="T55" fmla="*/ 2011 h 9379"/>
              <a:gd name="T56" fmla="*/ 6432 w 9862"/>
              <a:gd name="T57" fmla="*/ 3660 h 9379"/>
              <a:gd name="T58" fmla="*/ 6676 w 9862"/>
              <a:gd name="T59" fmla="*/ 1174 h 9379"/>
              <a:gd name="T60" fmla="*/ 7537 w 9862"/>
              <a:gd name="T61" fmla="*/ 2685 h 9379"/>
              <a:gd name="T62" fmla="*/ 8074 w 9862"/>
              <a:gd name="T63" fmla="*/ 3381 h 9379"/>
              <a:gd name="T64" fmla="*/ 7827 w 9862"/>
              <a:gd name="T65" fmla="*/ 4524 h 9379"/>
              <a:gd name="T66" fmla="*/ 7600 w 9862"/>
              <a:gd name="T67" fmla="*/ 5693 h 9379"/>
              <a:gd name="T68" fmla="*/ 6963 w 9862"/>
              <a:gd name="T69" fmla="*/ 5353 h 9379"/>
              <a:gd name="T70" fmla="*/ 5807 w 9862"/>
              <a:gd name="T71" fmla="*/ 6027 h 9379"/>
              <a:gd name="T72" fmla="*/ 5511 w 9862"/>
              <a:gd name="T73" fmla="*/ 6203 h 9379"/>
              <a:gd name="T74" fmla="*/ 4352 w 9862"/>
              <a:gd name="T75" fmla="*/ 6533 h 9379"/>
              <a:gd name="T76" fmla="*/ 3485 w 9862"/>
              <a:gd name="T77" fmla="*/ 7359 h 9379"/>
              <a:gd name="T78" fmla="*/ 2905 w 9862"/>
              <a:gd name="T79" fmla="*/ 5696 h 9379"/>
              <a:gd name="T80" fmla="*/ 2324 w 9862"/>
              <a:gd name="T81" fmla="*/ 4689 h 9379"/>
              <a:gd name="T82" fmla="*/ 2295 w 9862"/>
              <a:gd name="T83" fmla="*/ 3332 h 9379"/>
              <a:gd name="T84" fmla="*/ 2360 w 9862"/>
              <a:gd name="T85" fmla="*/ 3353 h 9379"/>
              <a:gd name="T86" fmla="*/ 2025 w 9862"/>
              <a:gd name="T87" fmla="*/ 5193 h 9379"/>
              <a:gd name="T88" fmla="*/ 1451 w 9862"/>
              <a:gd name="T89" fmla="*/ 3517 h 9379"/>
              <a:gd name="T90" fmla="*/ 1744 w 9862"/>
              <a:gd name="T91" fmla="*/ 1017 h 9379"/>
              <a:gd name="T92" fmla="*/ 2900 w 9862"/>
              <a:gd name="T93" fmla="*/ 1738 h 9379"/>
              <a:gd name="T94" fmla="*/ 3197 w 9862"/>
              <a:gd name="T95" fmla="*/ 2516 h 9379"/>
              <a:gd name="T96" fmla="*/ 5218 w 9862"/>
              <a:gd name="T97" fmla="*/ 976 h 9379"/>
              <a:gd name="T98" fmla="*/ 6088 w 9862"/>
              <a:gd name="T99" fmla="*/ 184 h 9379"/>
              <a:gd name="T100" fmla="*/ 6960 w 9862"/>
              <a:gd name="T101" fmla="*/ 672 h 9379"/>
              <a:gd name="T102" fmla="*/ 8117 w 9862"/>
              <a:gd name="T103" fmla="*/ 676 h 9379"/>
              <a:gd name="T104" fmla="*/ 8987 w 9862"/>
              <a:gd name="T105" fmla="*/ 3178 h 9379"/>
              <a:gd name="T106" fmla="*/ 8126 w 9862"/>
              <a:gd name="T107" fmla="*/ 5365 h 9379"/>
              <a:gd name="T108" fmla="*/ 6959 w 9862"/>
              <a:gd name="T109" fmla="*/ 6699 h 9379"/>
              <a:gd name="T110" fmla="*/ 5223 w 9862"/>
              <a:gd name="T111" fmla="*/ 7069 h 9379"/>
              <a:gd name="T112" fmla="*/ 4013 w 9862"/>
              <a:gd name="T113" fmla="*/ 7668 h 9379"/>
              <a:gd name="T114" fmla="*/ 3479 w 9862"/>
              <a:gd name="T115" fmla="*/ 7372 h 9379"/>
              <a:gd name="T116" fmla="*/ 2851 w 9862"/>
              <a:gd name="T117" fmla="*/ 7032 h 9379"/>
              <a:gd name="T118" fmla="*/ 2031 w 9862"/>
              <a:gd name="T119" fmla="*/ 5859 h 9379"/>
              <a:gd name="T120" fmla="*/ 878 w 9862"/>
              <a:gd name="T121" fmla="*/ 4529 h 9379"/>
              <a:gd name="T122" fmla="*/ 10 w 9862"/>
              <a:gd name="T123" fmla="*/ 3357 h 9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862" h="9379">
                <a:moveTo>
                  <a:pt x="0" y="3352"/>
                </a:moveTo>
                <a:cubicBezTo>
                  <a:pt x="0" y="3354"/>
                  <a:pt x="0" y="3354"/>
                  <a:pt x="0" y="3354"/>
                </a:cubicBezTo>
                <a:cubicBezTo>
                  <a:pt x="1" y="4026"/>
                  <a:pt x="1" y="4026"/>
                  <a:pt x="1" y="4026"/>
                </a:cubicBezTo>
                <a:cubicBezTo>
                  <a:pt x="580" y="4360"/>
                  <a:pt x="580" y="4360"/>
                  <a:pt x="580" y="4360"/>
                </a:cubicBezTo>
                <a:cubicBezTo>
                  <a:pt x="580" y="5030"/>
                  <a:pt x="580" y="5030"/>
                  <a:pt x="580" y="5030"/>
                </a:cubicBezTo>
                <a:cubicBezTo>
                  <a:pt x="583" y="5032"/>
                  <a:pt x="583" y="5032"/>
                  <a:pt x="583" y="5032"/>
                </a:cubicBezTo>
                <a:cubicBezTo>
                  <a:pt x="1160" y="5365"/>
                  <a:pt x="1160" y="5365"/>
                  <a:pt x="1160" y="5365"/>
                </a:cubicBezTo>
                <a:cubicBezTo>
                  <a:pt x="1160" y="6026"/>
                  <a:pt x="1160" y="6026"/>
                  <a:pt x="1160" y="6026"/>
                </a:cubicBezTo>
                <a:cubicBezTo>
                  <a:pt x="580" y="6361"/>
                  <a:pt x="580" y="6361"/>
                  <a:pt x="580" y="6361"/>
                </a:cubicBezTo>
                <a:cubicBezTo>
                  <a:pt x="580" y="7036"/>
                  <a:pt x="580" y="7036"/>
                  <a:pt x="580" y="7036"/>
                </a:cubicBezTo>
                <a:cubicBezTo>
                  <a:pt x="1165" y="7374"/>
                  <a:pt x="1165" y="7374"/>
                  <a:pt x="1165" y="7374"/>
                </a:cubicBezTo>
                <a:cubicBezTo>
                  <a:pt x="1745" y="7039"/>
                  <a:pt x="1745" y="7039"/>
                  <a:pt x="1745" y="7039"/>
                </a:cubicBezTo>
                <a:cubicBezTo>
                  <a:pt x="2319" y="7370"/>
                  <a:pt x="2319" y="7370"/>
                  <a:pt x="2319" y="7370"/>
                </a:cubicBezTo>
                <a:cubicBezTo>
                  <a:pt x="2319" y="8034"/>
                  <a:pt x="2319" y="8034"/>
                  <a:pt x="2319" y="8034"/>
                </a:cubicBezTo>
                <a:cubicBezTo>
                  <a:pt x="1740" y="8369"/>
                  <a:pt x="1740" y="8369"/>
                  <a:pt x="1740" y="8369"/>
                </a:cubicBezTo>
                <a:cubicBezTo>
                  <a:pt x="1740" y="9042"/>
                  <a:pt x="1740" y="9042"/>
                  <a:pt x="1740" y="9042"/>
                </a:cubicBezTo>
                <a:cubicBezTo>
                  <a:pt x="1742" y="9043"/>
                  <a:pt x="1742" y="9043"/>
                  <a:pt x="1742" y="9043"/>
                </a:cubicBezTo>
                <a:cubicBezTo>
                  <a:pt x="2324" y="9379"/>
                  <a:pt x="2324" y="9379"/>
                  <a:pt x="2324" y="9379"/>
                </a:cubicBezTo>
                <a:cubicBezTo>
                  <a:pt x="2909" y="9043"/>
                  <a:pt x="2909" y="9043"/>
                  <a:pt x="2909" y="9043"/>
                </a:cubicBezTo>
                <a:cubicBezTo>
                  <a:pt x="2909" y="9040"/>
                  <a:pt x="2909" y="9040"/>
                  <a:pt x="2909" y="9040"/>
                </a:cubicBezTo>
                <a:cubicBezTo>
                  <a:pt x="2908" y="8377"/>
                  <a:pt x="2908" y="8377"/>
                  <a:pt x="2908" y="8377"/>
                </a:cubicBezTo>
                <a:cubicBezTo>
                  <a:pt x="3483" y="8709"/>
                  <a:pt x="3483" y="8709"/>
                  <a:pt x="3483" y="8709"/>
                </a:cubicBezTo>
                <a:cubicBezTo>
                  <a:pt x="3484" y="8708"/>
                  <a:pt x="3484" y="8708"/>
                  <a:pt x="3484" y="8708"/>
                </a:cubicBezTo>
                <a:cubicBezTo>
                  <a:pt x="4060" y="8374"/>
                  <a:pt x="4060" y="8374"/>
                  <a:pt x="4060" y="8374"/>
                </a:cubicBezTo>
                <a:cubicBezTo>
                  <a:pt x="4063" y="8376"/>
                  <a:pt x="4063" y="8376"/>
                  <a:pt x="4063" y="8376"/>
                </a:cubicBezTo>
                <a:cubicBezTo>
                  <a:pt x="4066" y="8375"/>
                  <a:pt x="4066" y="8375"/>
                  <a:pt x="4066" y="8375"/>
                </a:cubicBezTo>
                <a:cubicBezTo>
                  <a:pt x="4642" y="8708"/>
                  <a:pt x="4642" y="8708"/>
                  <a:pt x="4642" y="8708"/>
                </a:cubicBezTo>
                <a:cubicBezTo>
                  <a:pt x="5177" y="8398"/>
                  <a:pt x="5177" y="8398"/>
                  <a:pt x="5177" y="8398"/>
                </a:cubicBezTo>
                <a:cubicBezTo>
                  <a:pt x="5187" y="8413"/>
                  <a:pt x="5203" y="8423"/>
                  <a:pt x="5222" y="8423"/>
                </a:cubicBezTo>
                <a:cubicBezTo>
                  <a:pt x="5241" y="8423"/>
                  <a:pt x="5257" y="8413"/>
                  <a:pt x="5267" y="8398"/>
                </a:cubicBezTo>
                <a:cubicBezTo>
                  <a:pt x="5802" y="8707"/>
                  <a:pt x="5802" y="8707"/>
                  <a:pt x="5802" y="8707"/>
                </a:cubicBezTo>
                <a:cubicBezTo>
                  <a:pt x="5803" y="8706"/>
                  <a:pt x="5803" y="8706"/>
                  <a:pt x="5803" y="8706"/>
                </a:cubicBezTo>
                <a:cubicBezTo>
                  <a:pt x="6384" y="8372"/>
                  <a:pt x="6384" y="8372"/>
                  <a:pt x="6384" y="8372"/>
                </a:cubicBezTo>
                <a:cubicBezTo>
                  <a:pt x="6384" y="7701"/>
                  <a:pt x="6384" y="7701"/>
                  <a:pt x="6384" y="7701"/>
                </a:cubicBezTo>
                <a:cubicBezTo>
                  <a:pt x="6958" y="7370"/>
                  <a:pt x="6958" y="7370"/>
                  <a:pt x="6958" y="7370"/>
                </a:cubicBezTo>
                <a:cubicBezTo>
                  <a:pt x="6962" y="7372"/>
                  <a:pt x="6962" y="7372"/>
                  <a:pt x="6962" y="7372"/>
                </a:cubicBezTo>
                <a:cubicBezTo>
                  <a:pt x="6965" y="7371"/>
                  <a:pt x="6965" y="7371"/>
                  <a:pt x="6965" y="7371"/>
                </a:cubicBezTo>
                <a:cubicBezTo>
                  <a:pt x="7541" y="7704"/>
                  <a:pt x="7541" y="7704"/>
                  <a:pt x="7541" y="7704"/>
                </a:cubicBezTo>
                <a:cubicBezTo>
                  <a:pt x="7542" y="7703"/>
                  <a:pt x="7542" y="7703"/>
                  <a:pt x="7542" y="7703"/>
                </a:cubicBezTo>
                <a:cubicBezTo>
                  <a:pt x="8123" y="7367"/>
                  <a:pt x="8123" y="7367"/>
                  <a:pt x="8123" y="7367"/>
                </a:cubicBezTo>
                <a:cubicBezTo>
                  <a:pt x="8123" y="6699"/>
                  <a:pt x="8123" y="6699"/>
                  <a:pt x="8123" y="6699"/>
                </a:cubicBezTo>
                <a:cubicBezTo>
                  <a:pt x="8702" y="6363"/>
                  <a:pt x="8702" y="6363"/>
                  <a:pt x="8702" y="6363"/>
                </a:cubicBezTo>
                <a:cubicBezTo>
                  <a:pt x="8702" y="5695"/>
                  <a:pt x="8702" y="5695"/>
                  <a:pt x="8702" y="5695"/>
                </a:cubicBezTo>
                <a:cubicBezTo>
                  <a:pt x="9282" y="5360"/>
                  <a:pt x="9282" y="5360"/>
                  <a:pt x="9282" y="5360"/>
                </a:cubicBezTo>
                <a:cubicBezTo>
                  <a:pt x="9282" y="4691"/>
                  <a:pt x="9282" y="4691"/>
                  <a:pt x="9282" y="4691"/>
                </a:cubicBezTo>
                <a:cubicBezTo>
                  <a:pt x="9862" y="4357"/>
                  <a:pt x="9862" y="4357"/>
                  <a:pt x="9862" y="4357"/>
                </a:cubicBezTo>
                <a:cubicBezTo>
                  <a:pt x="9862" y="4355"/>
                  <a:pt x="9862" y="4355"/>
                  <a:pt x="9862" y="4355"/>
                </a:cubicBezTo>
                <a:cubicBezTo>
                  <a:pt x="9861" y="3685"/>
                  <a:pt x="9861" y="3685"/>
                  <a:pt x="9861" y="3685"/>
                </a:cubicBezTo>
                <a:cubicBezTo>
                  <a:pt x="9860" y="3684"/>
                  <a:pt x="9860" y="3684"/>
                  <a:pt x="9860" y="3684"/>
                </a:cubicBezTo>
                <a:cubicBezTo>
                  <a:pt x="9285" y="3353"/>
                  <a:pt x="9285" y="3353"/>
                  <a:pt x="9285" y="3353"/>
                </a:cubicBezTo>
                <a:cubicBezTo>
                  <a:pt x="9285" y="3349"/>
                  <a:pt x="9285" y="3349"/>
                  <a:pt x="9285" y="3349"/>
                </a:cubicBezTo>
                <a:cubicBezTo>
                  <a:pt x="9281" y="3347"/>
                  <a:pt x="9281" y="3347"/>
                  <a:pt x="9281" y="3347"/>
                </a:cubicBezTo>
                <a:cubicBezTo>
                  <a:pt x="9282" y="2680"/>
                  <a:pt x="9282" y="2680"/>
                  <a:pt x="9282" y="2680"/>
                </a:cubicBezTo>
                <a:cubicBezTo>
                  <a:pt x="9281" y="2680"/>
                  <a:pt x="9281" y="2680"/>
                  <a:pt x="9281" y="2680"/>
                </a:cubicBezTo>
                <a:cubicBezTo>
                  <a:pt x="8706" y="2349"/>
                  <a:pt x="8706" y="2349"/>
                  <a:pt x="8706" y="2349"/>
                </a:cubicBezTo>
                <a:cubicBezTo>
                  <a:pt x="8706" y="2345"/>
                  <a:pt x="8706" y="2345"/>
                  <a:pt x="8706" y="2345"/>
                </a:cubicBezTo>
                <a:cubicBezTo>
                  <a:pt x="8702" y="2342"/>
                  <a:pt x="8702" y="2342"/>
                  <a:pt x="8702" y="2342"/>
                </a:cubicBezTo>
                <a:cubicBezTo>
                  <a:pt x="8702" y="1677"/>
                  <a:pt x="8702" y="1677"/>
                  <a:pt x="8702" y="1677"/>
                </a:cubicBezTo>
                <a:cubicBezTo>
                  <a:pt x="8126" y="1344"/>
                  <a:pt x="8126" y="1344"/>
                  <a:pt x="8126" y="1344"/>
                </a:cubicBezTo>
                <a:cubicBezTo>
                  <a:pt x="8126" y="1341"/>
                  <a:pt x="8126" y="1341"/>
                  <a:pt x="8126" y="1341"/>
                </a:cubicBezTo>
                <a:cubicBezTo>
                  <a:pt x="8123" y="1339"/>
                  <a:pt x="8123" y="1339"/>
                  <a:pt x="8123" y="1339"/>
                </a:cubicBezTo>
                <a:cubicBezTo>
                  <a:pt x="8122" y="674"/>
                  <a:pt x="8122" y="674"/>
                  <a:pt x="8122" y="674"/>
                </a:cubicBezTo>
                <a:cubicBezTo>
                  <a:pt x="8121" y="673"/>
                  <a:pt x="8121" y="673"/>
                  <a:pt x="8121" y="673"/>
                </a:cubicBezTo>
                <a:cubicBezTo>
                  <a:pt x="7573" y="357"/>
                  <a:pt x="7573" y="357"/>
                  <a:pt x="7573" y="357"/>
                </a:cubicBezTo>
                <a:cubicBezTo>
                  <a:pt x="7576" y="352"/>
                  <a:pt x="7577" y="346"/>
                  <a:pt x="7577" y="340"/>
                </a:cubicBezTo>
                <a:cubicBezTo>
                  <a:pt x="7577" y="320"/>
                  <a:pt x="7561" y="304"/>
                  <a:pt x="7542" y="304"/>
                </a:cubicBezTo>
                <a:cubicBezTo>
                  <a:pt x="7530" y="304"/>
                  <a:pt x="7519" y="310"/>
                  <a:pt x="7513" y="319"/>
                </a:cubicBezTo>
                <a:cubicBezTo>
                  <a:pt x="6961" y="1"/>
                  <a:pt x="6961" y="1"/>
                  <a:pt x="6961" y="1"/>
                </a:cubicBezTo>
                <a:cubicBezTo>
                  <a:pt x="6959" y="2"/>
                  <a:pt x="6959" y="2"/>
                  <a:pt x="6959" y="2"/>
                </a:cubicBezTo>
                <a:cubicBezTo>
                  <a:pt x="6381" y="335"/>
                  <a:pt x="6381" y="335"/>
                  <a:pt x="6381" y="335"/>
                </a:cubicBezTo>
                <a:cubicBezTo>
                  <a:pt x="5802" y="1"/>
                  <a:pt x="5802" y="1"/>
                  <a:pt x="5802" y="1"/>
                </a:cubicBezTo>
                <a:cubicBezTo>
                  <a:pt x="5799" y="2"/>
                  <a:pt x="5799" y="2"/>
                  <a:pt x="5799" y="2"/>
                </a:cubicBezTo>
                <a:cubicBezTo>
                  <a:pt x="5222" y="335"/>
                  <a:pt x="5222" y="335"/>
                  <a:pt x="5222" y="335"/>
                </a:cubicBezTo>
                <a:cubicBezTo>
                  <a:pt x="4642" y="0"/>
                  <a:pt x="4642" y="0"/>
                  <a:pt x="4642" y="0"/>
                </a:cubicBezTo>
                <a:cubicBezTo>
                  <a:pt x="4058" y="337"/>
                  <a:pt x="4058" y="337"/>
                  <a:pt x="4058" y="337"/>
                </a:cubicBezTo>
                <a:cubicBezTo>
                  <a:pt x="4058" y="1008"/>
                  <a:pt x="4058" y="1008"/>
                  <a:pt x="4058" y="1008"/>
                </a:cubicBezTo>
                <a:cubicBezTo>
                  <a:pt x="3483" y="1340"/>
                  <a:pt x="3483" y="1340"/>
                  <a:pt x="3483" y="1340"/>
                </a:cubicBezTo>
                <a:cubicBezTo>
                  <a:pt x="2937" y="1026"/>
                  <a:pt x="2937" y="1026"/>
                  <a:pt x="2937" y="1026"/>
                </a:cubicBezTo>
                <a:cubicBezTo>
                  <a:pt x="2939" y="1021"/>
                  <a:pt x="2940" y="1017"/>
                  <a:pt x="2940" y="1012"/>
                </a:cubicBezTo>
                <a:cubicBezTo>
                  <a:pt x="2940" y="992"/>
                  <a:pt x="2924" y="976"/>
                  <a:pt x="2904" y="976"/>
                </a:cubicBezTo>
                <a:cubicBezTo>
                  <a:pt x="2884" y="976"/>
                  <a:pt x="2868" y="992"/>
                  <a:pt x="2868" y="1012"/>
                </a:cubicBezTo>
                <a:cubicBezTo>
                  <a:pt x="2868" y="1016"/>
                  <a:pt x="2869" y="1021"/>
                  <a:pt x="2871" y="1025"/>
                </a:cubicBezTo>
                <a:cubicBezTo>
                  <a:pt x="2323" y="1340"/>
                  <a:pt x="2323" y="1340"/>
                  <a:pt x="2323" y="1340"/>
                </a:cubicBezTo>
                <a:cubicBezTo>
                  <a:pt x="1744" y="1006"/>
                  <a:pt x="1744" y="1006"/>
                  <a:pt x="1744" y="1006"/>
                </a:cubicBezTo>
                <a:cubicBezTo>
                  <a:pt x="1741" y="1007"/>
                  <a:pt x="1741" y="1007"/>
                  <a:pt x="1741" y="1007"/>
                </a:cubicBezTo>
                <a:cubicBezTo>
                  <a:pt x="1159" y="1343"/>
                  <a:pt x="1159" y="1343"/>
                  <a:pt x="1159" y="1343"/>
                </a:cubicBezTo>
                <a:cubicBezTo>
                  <a:pt x="1159" y="2013"/>
                  <a:pt x="1159" y="2013"/>
                  <a:pt x="1159" y="2013"/>
                </a:cubicBezTo>
                <a:cubicBezTo>
                  <a:pt x="580" y="2348"/>
                  <a:pt x="580" y="2348"/>
                  <a:pt x="580" y="2348"/>
                </a:cubicBezTo>
                <a:cubicBezTo>
                  <a:pt x="580" y="3017"/>
                  <a:pt x="580" y="3017"/>
                  <a:pt x="580" y="3017"/>
                </a:cubicBezTo>
                <a:lnTo>
                  <a:pt x="0" y="3352"/>
                </a:lnTo>
                <a:close/>
                <a:moveTo>
                  <a:pt x="877" y="2851"/>
                </a:moveTo>
                <a:cubicBezTo>
                  <a:pt x="878" y="2852"/>
                  <a:pt x="878" y="2852"/>
                  <a:pt x="878" y="2852"/>
                </a:cubicBezTo>
                <a:cubicBezTo>
                  <a:pt x="1161" y="3017"/>
                  <a:pt x="1161" y="3017"/>
                  <a:pt x="1161" y="3017"/>
                </a:cubicBezTo>
                <a:cubicBezTo>
                  <a:pt x="1161" y="3347"/>
                  <a:pt x="1161" y="3347"/>
                  <a:pt x="1161" y="3347"/>
                </a:cubicBezTo>
                <a:cubicBezTo>
                  <a:pt x="589" y="3017"/>
                  <a:pt x="589" y="3017"/>
                  <a:pt x="589" y="3017"/>
                </a:cubicBezTo>
                <a:cubicBezTo>
                  <a:pt x="589" y="2353"/>
                  <a:pt x="589" y="2353"/>
                  <a:pt x="589" y="2353"/>
                </a:cubicBezTo>
                <a:cubicBezTo>
                  <a:pt x="873" y="2190"/>
                  <a:pt x="873" y="2190"/>
                  <a:pt x="873" y="2190"/>
                </a:cubicBezTo>
                <a:lnTo>
                  <a:pt x="877" y="2851"/>
                </a:lnTo>
                <a:close/>
                <a:moveTo>
                  <a:pt x="1164" y="2021"/>
                </a:moveTo>
                <a:cubicBezTo>
                  <a:pt x="1736" y="2351"/>
                  <a:pt x="1736" y="2351"/>
                  <a:pt x="1736" y="2351"/>
                </a:cubicBezTo>
                <a:cubicBezTo>
                  <a:pt x="1213" y="2653"/>
                  <a:pt x="1213" y="2653"/>
                  <a:pt x="1213" y="2653"/>
                </a:cubicBezTo>
                <a:cubicBezTo>
                  <a:pt x="1202" y="2638"/>
                  <a:pt x="1184" y="2627"/>
                  <a:pt x="1164" y="2627"/>
                </a:cubicBezTo>
                <a:cubicBezTo>
                  <a:pt x="1132" y="2627"/>
                  <a:pt x="1106" y="2654"/>
                  <a:pt x="1106" y="2686"/>
                </a:cubicBezTo>
                <a:cubicBezTo>
                  <a:pt x="1106" y="2717"/>
                  <a:pt x="1130" y="2742"/>
                  <a:pt x="1161" y="2744"/>
                </a:cubicBezTo>
                <a:cubicBezTo>
                  <a:pt x="1161" y="3011"/>
                  <a:pt x="1161" y="3011"/>
                  <a:pt x="1161" y="3011"/>
                </a:cubicBezTo>
                <a:cubicBezTo>
                  <a:pt x="882" y="2848"/>
                  <a:pt x="882" y="2848"/>
                  <a:pt x="882" y="2848"/>
                </a:cubicBezTo>
                <a:cubicBezTo>
                  <a:pt x="878" y="2187"/>
                  <a:pt x="878" y="2187"/>
                  <a:pt x="878" y="2187"/>
                </a:cubicBezTo>
                <a:lnTo>
                  <a:pt x="1164" y="2021"/>
                </a:lnTo>
                <a:close/>
                <a:moveTo>
                  <a:pt x="2611" y="7536"/>
                </a:moveTo>
                <a:cubicBezTo>
                  <a:pt x="2611" y="8197"/>
                  <a:pt x="2611" y="8197"/>
                  <a:pt x="2611" y="8197"/>
                </a:cubicBezTo>
                <a:cubicBezTo>
                  <a:pt x="2329" y="8034"/>
                  <a:pt x="2329" y="8034"/>
                  <a:pt x="2329" y="8034"/>
                </a:cubicBezTo>
                <a:cubicBezTo>
                  <a:pt x="2329" y="7373"/>
                  <a:pt x="2329" y="7373"/>
                  <a:pt x="2329" y="7373"/>
                </a:cubicBezTo>
                <a:lnTo>
                  <a:pt x="2611" y="7536"/>
                </a:lnTo>
                <a:close/>
                <a:moveTo>
                  <a:pt x="2332" y="7369"/>
                </a:moveTo>
                <a:cubicBezTo>
                  <a:pt x="2611" y="7208"/>
                  <a:pt x="2611" y="7208"/>
                  <a:pt x="2611" y="7208"/>
                </a:cubicBezTo>
                <a:cubicBezTo>
                  <a:pt x="2611" y="7530"/>
                  <a:pt x="2611" y="7530"/>
                  <a:pt x="2611" y="7530"/>
                </a:cubicBezTo>
                <a:lnTo>
                  <a:pt x="2332" y="7369"/>
                </a:lnTo>
                <a:close/>
                <a:moveTo>
                  <a:pt x="2326" y="7361"/>
                </a:moveTo>
                <a:cubicBezTo>
                  <a:pt x="2326" y="6757"/>
                  <a:pt x="2326" y="6757"/>
                  <a:pt x="2326" y="6757"/>
                </a:cubicBezTo>
                <a:cubicBezTo>
                  <a:pt x="2357" y="6756"/>
                  <a:pt x="2383" y="6731"/>
                  <a:pt x="2383" y="6699"/>
                </a:cubicBezTo>
                <a:cubicBezTo>
                  <a:pt x="2383" y="6689"/>
                  <a:pt x="2380" y="6680"/>
                  <a:pt x="2376" y="6671"/>
                </a:cubicBezTo>
                <a:cubicBezTo>
                  <a:pt x="2611" y="6535"/>
                  <a:pt x="2611" y="6535"/>
                  <a:pt x="2611" y="6535"/>
                </a:cubicBezTo>
                <a:cubicBezTo>
                  <a:pt x="2611" y="7196"/>
                  <a:pt x="2611" y="7196"/>
                  <a:pt x="2611" y="7196"/>
                </a:cubicBezTo>
                <a:lnTo>
                  <a:pt x="2326" y="7361"/>
                </a:lnTo>
                <a:close/>
                <a:moveTo>
                  <a:pt x="2324" y="6641"/>
                </a:moveTo>
                <a:cubicBezTo>
                  <a:pt x="2304" y="6641"/>
                  <a:pt x="2286" y="6652"/>
                  <a:pt x="2275" y="6668"/>
                </a:cubicBezTo>
                <a:cubicBezTo>
                  <a:pt x="1753" y="6365"/>
                  <a:pt x="1753" y="6365"/>
                  <a:pt x="1753" y="6365"/>
                </a:cubicBezTo>
                <a:cubicBezTo>
                  <a:pt x="2037" y="6201"/>
                  <a:pt x="2037" y="6201"/>
                  <a:pt x="2037" y="6201"/>
                </a:cubicBezTo>
                <a:cubicBezTo>
                  <a:pt x="2608" y="6531"/>
                  <a:pt x="2608" y="6531"/>
                  <a:pt x="2608" y="6531"/>
                </a:cubicBezTo>
                <a:cubicBezTo>
                  <a:pt x="2373" y="6667"/>
                  <a:pt x="2373" y="6667"/>
                  <a:pt x="2373" y="6667"/>
                </a:cubicBezTo>
                <a:cubicBezTo>
                  <a:pt x="2363" y="6651"/>
                  <a:pt x="2345" y="6641"/>
                  <a:pt x="2324" y="6641"/>
                </a:cubicBezTo>
                <a:close/>
                <a:moveTo>
                  <a:pt x="2036" y="5862"/>
                </a:moveTo>
                <a:cubicBezTo>
                  <a:pt x="2319" y="5700"/>
                  <a:pt x="2319" y="5700"/>
                  <a:pt x="2319" y="5700"/>
                </a:cubicBezTo>
                <a:cubicBezTo>
                  <a:pt x="2319" y="5992"/>
                  <a:pt x="2319" y="5992"/>
                  <a:pt x="2319" y="5992"/>
                </a:cubicBezTo>
                <a:cubicBezTo>
                  <a:pt x="2302" y="5995"/>
                  <a:pt x="2289" y="6009"/>
                  <a:pt x="2289" y="6027"/>
                </a:cubicBezTo>
                <a:cubicBezTo>
                  <a:pt x="2289" y="6033"/>
                  <a:pt x="2290" y="6038"/>
                  <a:pt x="2292" y="6042"/>
                </a:cubicBezTo>
                <a:cubicBezTo>
                  <a:pt x="2037" y="6190"/>
                  <a:pt x="2037" y="6190"/>
                  <a:pt x="2037" y="6190"/>
                </a:cubicBezTo>
                <a:lnTo>
                  <a:pt x="2036" y="5862"/>
                </a:lnTo>
                <a:close/>
                <a:moveTo>
                  <a:pt x="2036" y="5188"/>
                </a:moveTo>
                <a:cubicBezTo>
                  <a:pt x="2037" y="4529"/>
                  <a:pt x="2037" y="4529"/>
                  <a:pt x="2037" y="4529"/>
                </a:cubicBezTo>
                <a:cubicBezTo>
                  <a:pt x="2321" y="4693"/>
                  <a:pt x="2321" y="4693"/>
                  <a:pt x="2321" y="4693"/>
                </a:cubicBezTo>
                <a:cubicBezTo>
                  <a:pt x="2321" y="5353"/>
                  <a:pt x="2321" y="5353"/>
                  <a:pt x="2321" y="5353"/>
                </a:cubicBezTo>
                <a:lnTo>
                  <a:pt x="2036" y="5188"/>
                </a:lnTo>
                <a:close/>
                <a:moveTo>
                  <a:pt x="2360" y="6027"/>
                </a:moveTo>
                <a:cubicBezTo>
                  <a:pt x="2360" y="6009"/>
                  <a:pt x="2347" y="5994"/>
                  <a:pt x="2329" y="5992"/>
                </a:cubicBezTo>
                <a:cubicBezTo>
                  <a:pt x="2329" y="5695"/>
                  <a:pt x="2329" y="5695"/>
                  <a:pt x="2329" y="5695"/>
                </a:cubicBezTo>
                <a:cubicBezTo>
                  <a:pt x="2616" y="5531"/>
                  <a:pt x="2616" y="5531"/>
                  <a:pt x="2616" y="5531"/>
                </a:cubicBezTo>
                <a:cubicBezTo>
                  <a:pt x="2900" y="5696"/>
                  <a:pt x="2900" y="5696"/>
                  <a:pt x="2900" y="5696"/>
                </a:cubicBezTo>
                <a:cubicBezTo>
                  <a:pt x="2901" y="6357"/>
                  <a:pt x="2901" y="6357"/>
                  <a:pt x="2901" y="6357"/>
                </a:cubicBezTo>
                <a:cubicBezTo>
                  <a:pt x="2357" y="6042"/>
                  <a:pt x="2357" y="6042"/>
                  <a:pt x="2357" y="6042"/>
                </a:cubicBezTo>
                <a:cubicBezTo>
                  <a:pt x="2359" y="6038"/>
                  <a:pt x="2360" y="6033"/>
                  <a:pt x="2360" y="6027"/>
                </a:cubicBezTo>
                <a:close/>
                <a:moveTo>
                  <a:pt x="2957" y="7032"/>
                </a:moveTo>
                <a:cubicBezTo>
                  <a:pt x="2957" y="7004"/>
                  <a:pt x="2936" y="6981"/>
                  <a:pt x="2909" y="6979"/>
                </a:cubicBezTo>
                <a:cubicBezTo>
                  <a:pt x="2909" y="6369"/>
                  <a:pt x="2909" y="6369"/>
                  <a:pt x="2909" y="6369"/>
                </a:cubicBezTo>
                <a:cubicBezTo>
                  <a:pt x="3191" y="6532"/>
                  <a:pt x="3191" y="6532"/>
                  <a:pt x="3191" y="6532"/>
                </a:cubicBezTo>
                <a:cubicBezTo>
                  <a:pt x="3191" y="7192"/>
                  <a:pt x="3191" y="7192"/>
                  <a:pt x="3191" y="7192"/>
                </a:cubicBezTo>
                <a:cubicBezTo>
                  <a:pt x="2952" y="7055"/>
                  <a:pt x="2952" y="7055"/>
                  <a:pt x="2952" y="7055"/>
                </a:cubicBezTo>
                <a:cubicBezTo>
                  <a:pt x="2955" y="7048"/>
                  <a:pt x="2957" y="7040"/>
                  <a:pt x="2957" y="7032"/>
                </a:cubicBezTo>
                <a:close/>
                <a:moveTo>
                  <a:pt x="3196" y="7195"/>
                </a:moveTo>
                <a:cubicBezTo>
                  <a:pt x="3196" y="6535"/>
                  <a:pt x="3196" y="6535"/>
                  <a:pt x="3196" y="6535"/>
                </a:cubicBezTo>
                <a:cubicBezTo>
                  <a:pt x="3480" y="6700"/>
                  <a:pt x="3480" y="6700"/>
                  <a:pt x="3480" y="6700"/>
                </a:cubicBezTo>
                <a:cubicBezTo>
                  <a:pt x="3480" y="7358"/>
                  <a:pt x="3480" y="7358"/>
                  <a:pt x="3480" y="7358"/>
                </a:cubicBezTo>
                <a:lnTo>
                  <a:pt x="3196" y="7195"/>
                </a:lnTo>
                <a:close/>
                <a:moveTo>
                  <a:pt x="3477" y="7368"/>
                </a:moveTo>
                <a:cubicBezTo>
                  <a:pt x="3196" y="7530"/>
                  <a:pt x="3196" y="7530"/>
                  <a:pt x="3196" y="7530"/>
                </a:cubicBezTo>
                <a:cubicBezTo>
                  <a:pt x="3196" y="7206"/>
                  <a:pt x="3196" y="7206"/>
                  <a:pt x="3196" y="7206"/>
                </a:cubicBezTo>
                <a:lnTo>
                  <a:pt x="3477" y="7368"/>
                </a:lnTo>
                <a:close/>
                <a:moveTo>
                  <a:pt x="3196" y="6530"/>
                </a:moveTo>
                <a:cubicBezTo>
                  <a:pt x="3196" y="6201"/>
                  <a:pt x="3196" y="6201"/>
                  <a:pt x="3196" y="6201"/>
                </a:cubicBezTo>
                <a:cubicBezTo>
                  <a:pt x="3484" y="6035"/>
                  <a:pt x="3484" y="6035"/>
                  <a:pt x="3484" y="6035"/>
                </a:cubicBezTo>
                <a:cubicBezTo>
                  <a:pt x="4055" y="6365"/>
                  <a:pt x="4055" y="6365"/>
                  <a:pt x="4055" y="6365"/>
                </a:cubicBezTo>
                <a:cubicBezTo>
                  <a:pt x="3483" y="6696"/>
                  <a:pt x="3483" y="6696"/>
                  <a:pt x="3483" y="6696"/>
                </a:cubicBezTo>
                <a:lnTo>
                  <a:pt x="3196" y="6530"/>
                </a:lnTo>
                <a:close/>
                <a:moveTo>
                  <a:pt x="5187" y="7033"/>
                </a:moveTo>
                <a:cubicBezTo>
                  <a:pt x="5187" y="7037"/>
                  <a:pt x="5188" y="7042"/>
                  <a:pt x="5190" y="7046"/>
                </a:cubicBezTo>
                <a:cubicBezTo>
                  <a:pt x="4684" y="7336"/>
                  <a:pt x="4684" y="7336"/>
                  <a:pt x="4684" y="7336"/>
                </a:cubicBezTo>
                <a:cubicBezTo>
                  <a:pt x="4675" y="7324"/>
                  <a:pt x="4661" y="7316"/>
                  <a:pt x="4645" y="7315"/>
                </a:cubicBezTo>
                <a:cubicBezTo>
                  <a:pt x="4645" y="6700"/>
                  <a:pt x="4645" y="6700"/>
                  <a:pt x="4645" y="6700"/>
                </a:cubicBezTo>
                <a:cubicBezTo>
                  <a:pt x="5218" y="6367"/>
                  <a:pt x="5218" y="6367"/>
                  <a:pt x="5218" y="6367"/>
                </a:cubicBezTo>
                <a:cubicBezTo>
                  <a:pt x="5218" y="6998"/>
                  <a:pt x="5218" y="6998"/>
                  <a:pt x="5218" y="6998"/>
                </a:cubicBezTo>
                <a:cubicBezTo>
                  <a:pt x="5200" y="7000"/>
                  <a:pt x="5187" y="7015"/>
                  <a:pt x="5187" y="7033"/>
                </a:cubicBezTo>
                <a:close/>
                <a:moveTo>
                  <a:pt x="5259" y="7033"/>
                </a:moveTo>
                <a:cubicBezTo>
                  <a:pt x="5259" y="7015"/>
                  <a:pt x="5245" y="7000"/>
                  <a:pt x="5228" y="6998"/>
                </a:cubicBezTo>
                <a:cubicBezTo>
                  <a:pt x="5228" y="6368"/>
                  <a:pt x="5228" y="6368"/>
                  <a:pt x="5228" y="6368"/>
                </a:cubicBezTo>
                <a:cubicBezTo>
                  <a:pt x="5511" y="6532"/>
                  <a:pt x="5511" y="6532"/>
                  <a:pt x="5511" y="6532"/>
                </a:cubicBezTo>
                <a:cubicBezTo>
                  <a:pt x="5511" y="7193"/>
                  <a:pt x="5511" y="7193"/>
                  <a:pt x="5511" y="7193"/>
                </a:cubicBezTo>
                <a:cubicBezTo>
                  <a:pt x="5256" y="7046"/>
                  <a:pt x="5256" y="7046"/>
                  <a:pt x="5256" y="7046"/>
                </a:cubicBezTo>
                <a:cubicBezTo>
                  <a:pt x="5258" y="7042"/>
                  <a:pt x="5259" y="7037"/>
                  <a:pt x="5259" y="7033"/>
                </a:cubicBezTo>
                <a:close/>
                <a:moveTo>
                  <a:pt x="5516" y="7528"/>
                </a:moveTo>
                <a:cubicBezTo>
                  <a:pt x="5516" y="7207"/>
                  <a:pt x="5516" y="7207"/>
                  <a:pt x="5516" y="7207"/>
                </a:cubicBezTo>
                <a:cubicBezTo>
                  <a:pt x="5795" y="7367"/>
                  <a:pt x="5795" y="7367"/>
                  <a:pt x="5795" y="7367"/>
                </a:cubicBezTo>
                <a:lnTo>
                  <a:pt x="5516" y="7528"/>
                </a:lnTo>
                <a:close/>
                <a:moveTo>
                  <a:pt x="5798" y="7372"/>
                </a:moveTo>
                <a:cubicBezTo>
                  <a:pt x="5798" y="8033"/>
                  <a:pt x="5798" y="8033"/>
                  <a:pt x="5798" y="8033"/>
                </a:cubicBezTo>
                <a:cubicBezTo>
                  <a:pt x="5516" y="8195"/>
                  <a:pt x="5516" y="8195"/>
                  <a:pt x="5516" y="8195"/>
                </a:cubicBezTo>
                <a:cubicBezTo>
                  <a:pt x="5516" y="7534"/>
                  <a:pt x="5516" y="7534"/>
                  <a:pt x="5516" y="7534"/>
                </a:cubicBezTo>
                <a:lnTo>
                  <a:pt x="5798" y="7372"/>
                </a:lnTo>
                <a:close/>
                <a:moveTo>
                  <a:pt x="5516" y="7195"/>
                </a:moveTo>
                <a:cubicBezTo>
                  <a:pt x="5516" y="6535"/>
                  <a:pt x="5516" y="6535"/>
                  <a:pt x="5516" y="6535"/>
                </a:cubicBezTo>
                <a:cubicBezTo>
                  <a:pt x="5750" y="6670"/>
                  <a:pt x="5750" y="6670"/>
                  <a:pt x="5750" y="6670"/>
                </a:cubicBezTo>
                <a:cubicBezTo>
                  <a:pt x="5747" y="6678"/>
                  <a:pt x="5744" y="6687"/>
                  <a:pt x="5744" y="6696"/>
                </a:cubicBezTo>
                <a:cubicBezTo>
                  <a:pt x="5744" y="6727"/>
                  <a:pt x="5769" y="6753"/>
                  <a:pt x="5799" y="6754"/>
                </a:cubicBezTo>
                <a:cubicBezTo>
                  <a:pt x="5799" y="7358"/>
                  <a:pt x="5799" y="7358"/>
                  <a:pt x="5799" y="7358"/>
                </a:cubicBezTo>
                <a:lnTo>
                  <a:pt x="5516" y="7195"/>
                </a:lnTo>
                <a:close/>
                <a:moveTo>
                  <a:pt x="5516" y="6529"/>
                </a:moveTo>
                <a:cubicBezTo>
                  <a:pt x="5516" y="6200"/>
                  <a:pt x="5516" y="6200"/>
                  <a:pt x="5516" y="6200"/>
                </a:cubicBezTo>
                <a:cubicBezTo>
                  <a:pt x="5802" y="6035"/>
                  <a:pt x="5802" y="6035"/>
                  <a:pt x="5802" y="6035"/>
                </a:cubicBezTo>
                <a:cubicBezTo>
                  <a:pt x="6333" y="6341"/>
                  <a:pt x="6333" y="6341"/>
                  <a:pt x="6333" y="6341"/>
                </a:cubicBezTo>
                <a:cubicBezTo>
                  <a:pt x="6330" y="6348"/>
                  <a:pt x="6329" y="6355"/>
                  <a:pt x="6329" y="6362"/>
                </a:cubicBezTo>
                <a:cubicBezTo>
                  <a:pt x="6329" y="6371"/>
                  <a:pt x="6331" y="6380"/>
                  <a:pt x="6335" y="6387"/>
                </a:cubicBezTo>
                <a:cubicBezTo>
                  <a:pt x="5852" y="6666"/>
                  <a:pt x="5852" y="6666"/>
                  <a:pt x="5852" y="6666"/>
                </a:cubicBezTo>
                <a:cubicBezTo>
                  <a:pt x="5841" y="6649"/>
                  <a:pt x="5823" y="6638"/>
                  <a:pt x="5802" y="6638"/>
                </a:cubicBezTo>
                <a:cubicBezTo>
                  <a:pt x="5781" y="6638"/>
                  <a:pt x="5763" y="6649"/>
                  <a:pt x="5753" y="6666"/>
                </a:cubicBezTo>
                <a:lnTo>
                  <a:pt x="5516" y="6529"/>
                </a:lnTo>
                <a:close/>
                <a:moveTo>
                  <a:pt x="6435" y="6362"/>
                </a:moveTo>
                <a:cubicBezTo>
                  <a:pt x="6435" y="6355"/>
                  <a:pt x="6434" y="6348"/>
                  <a:pt x="6431" y="6341"/>
                </a:cubicBezTo>
                <a:cubicBezTo>
                  <a:pt x="6672" y="6202"/>
                  <a:pt x="6672" y="6202"/>
                  <a:pt x="6672" y="6202"/>
                </a:cubicBezTo>
                <a:cubicBezTo>
                  <a:pt x="6672" y="6528"/>
                  <a:pt x="6672" y="6528"/>
                  <a:pt x="6672" y="6528"/>
                </a:cubicBezTo>
                <a:cubicBezTo>
                  <a:pt x="6429" y="6388"/>
                  <a:pt x="6429" y="6388"/>
                  <a:pt x="6429" y="6388"/>
                </a:cubicBezTo>
                <a:cubicBezTo>
                  <a:pt x="6433" y="6381"/>
                  <a:pt x="6435" y="6372"/>
                  <a:pt x="6435" y="6362"/>
                </a:cubicBezTo>
                <a:close/>
                <a:moveTo>
                  <a:pt x="6672" y="6534"/>
                </a:moveTo>
                <a:cubicBezTo>
                  <a:pt x="6672" y="7193"/>
                  <a:pt x="6672" y="7193"/>
                  <a:pt x="6672" y="7193"/>
                </a:cubicBezTo>
                <a:cubicBezTo>
                  <a:pt x="6387" y="7029"/>
                  <a:pt x="6387" y="7029"/>
                  <a:pt x="6387" y="7029"/>
                </a:cubicBezTo>
                <a:cubicBezTo>
                  <a:pt x="6387" y="6415"/>
                  <a:pt x="6387" y="6415"/>
                  <a:pt x="6387" y="6415"/>
                </a:cubicBezTo>
                <a:cubicBezTo>
                  <a:pt x="6403" y="6414"/>
                  <a:pt x="6417" y="6405"/>
                  <a:pt x="6426" y="6392"/>
                </a:cubicBezTo>
                <a:lnTo>
                  <a:pt x="6672" y="6534"/>
                </a:lnTo>
                <a:close/>
                <a:moveTo>
                  <a:pt x="6384" y="6309"/>
                </a:moveTo>
                <a:cubicBezTo>
                  <a:pt x="6384" y="6026"/>
                  <a:pt x="6384" y="6026"/>
                  <a:pt x="6384" y="6026"/>
                </a:cubicBezTo>
                <a:cubicBezTo>
                  <a:pt x="6669" y="6193"/>
                  <a:pt x="6669" y="6193"/>
                  <a:pt x="6669" y="6193"/>
                </a:cubicBezTo>
                <a:cubicBezTo>
                  <a:pt x="6426" y="6333"/>
                  <a:pt x="6426" y="6333"/>
                  <a:pt x="6426" y="6333"/>
                </a:cubicBezTo>
                <a:cubicBezTo>
                  <a:pt x="6417" y="6319"/>
                  <a:pt x="6402" y="6310"/>
                  <a:pt x="6384" y="6309"/>
                </a:cubicBezTo>
                <a:close/>
                <a:moveTo>
                  <a:pt x="6384" y="6021"/>
                </a:moveTo>
                <a:cubicBezTo>
                  <a:pt x="6384" y="5696"/>
                  <a:pt x="6384" y="5696"/>
                  <a:pt x="6384" y="5696"/>
                </a:cubicBezTo>
                <a:cubicBezTo>
                  <a:pt x="6957" y="5363"/>
                  <a:pt x="6957" y="5363"/>
                  <a:pt x="6957" y="5363"/>
                </a:cubicBezTo>
                <a:cubicBezTo>
                  <a:pt x="6957" y="6026"/>
                  <a:pt x="6957" y="6026"/>
                  <a:pt x="6957" y="6026"/>
                </a:cubicBezTo>
                <a:cubicBezTo>
                  <a:pt x="6673" y="6190"/>
                  <a:pt x="6673" y="6190"/>
                  <a:pt x="6673" y="6190"/>
                </a:cubicBezTo>
                <a:lnTo>
                  <a:pt x="6384" y="6021"/>
                </a:lnTo>
                <a:close/>
                <a:moveTo>
                  <a:pt x="8699" y="3684"/>
                </a:moveTo>
                <a:cubicBezTo>
                  <a:pt x="8416" y="3520"/>
                  <a:pt x="8416" y="3520"/>
                  <a:pt x="8416" y="3520"/>
                </a:cubicBezTo>
                <a:cubicBezTo>
                  <a:pt x="8986" y="3188"/>
                  <a:pt x="8986" y="3188"/>
                  <a:pt x="8986" y="3188"/>
                </a:cubicBezTo>
                <a:cubicBezTo>
                  <a:pt x="9272" y="3353"/>
                  <a:pt x="9272" y="3353"/>
                  <a:pt x="9272" y="3353"/>
                </a:cubicBezTo>
                <a:lnTo>
                  <a:pt x="8699" y="3684"/>
                </a:lnTo>
                <a:close/>
                <a:moveTo>
                  <a:pt x="9275" y="3357"/>
                </a:moveTo>
                <a:cubicBezTo>
                  <a:pt x="9276" y="4018"/>
                  <a:pt x="9276" y="4018"/>
                  <a:pt x="9276" y="4018"/>
                </a:cubicBezTo>
                <a:cubicBezTo>
                  <a:pt x="8729" y="4334"/>
                  <a:pt x="8729" y="4334"/>
                  <a:pt x="8729" y="4334"/>
                </a:cubicBezTo>
                <a:cubicBezTo>
                  <a:pt x="8722" y="4326"/>
                  <a:pt x="8713" y="4321"/>
                  <a:pt x="8702" y="4320"/>
                </a:cubicBezTo>
                <a:cubicBezTo>
                  <a:pt x="8702" y="3688"/>
                  <a:pt x="8702" y="3688"/>
                  <a:pt x="8702" y="3688"/>
                </a:cubicBezTo>
                <a:lnTo>
                  <a:pt x="9275" y="3357"/>
                </a:lnTo>
                <a:close/>
                <a:moveTo>
                  <a:pt x="8697" y="4321"/>
                </a:moveTo>
                <a:cubicBezTo>
                  <a:pt x="8687" y="4322"/>
                  <a:pt x="8679" y="4327"/>
                  <a:pt x="8673" y="4334"/>
                </a:cubicBezTo>
                <a:cubicBezTo>
                  <a:pt x="8413" y="4184"/>
                  <a:pt x="8413" y="4184"/>
                  <a:pt x="8413" y="4184"/>
                </a:cubicBezTo>
                <a:cubicBezTo>
                  <a:pt x="8414" y="3524"/>
                  <a:pt x="8414" y="3524"/>
                  <a:pt x="8414" y="3524"/>
                </a:cubicBezTo>
                <a:cubicBezTo>
                  <a:pt x="8697" y="3688"/>
                  <a:pt x="8697" y="3688"/>
                  <a:pt x="8697" y="3688"/>
                </a:cubicBezTo>
                <a:lnTo>
                  <a:pt x="8697" y="4321"/>
                </a:lnTo>
                <a:close/>
                <a:moveTo>
                  <a:pt x="8696" y="5022"/>
                </a:moveTo>
                <a:cubicBezTo>
                  <a:pt x="8123" y="5353"/>
                  <a:pt x="8123" y="5353"/>
                  <a:pt x="8123" y="5353"/>
                </a:cubicBezTo>
                <a:cubicBezTo>
                  <a:pt x="8122" y="4749"/>
                  <a:pt x="8122" y="4749"/>
                  <a:pt x="8122" y="4749"/>
                </a:cubicBezTo>
                <a:cubicBezTo>
                  <a:pt x="8154" y="4749"/>
                  <a:pt x="8179" y="4723"/>
                  <a:pt x="8179" y="4691"/>
                </a:cubicBezTo>
                <a:cubicBezTo>
                  <a:pt x="8179" y="4681"/>
                  <a:pt x="8177" y="4671"/>
                  <a:pt x="8172" y="4663"/>
                </a:cubicBezTo>
                <a:cubicBezTo>
                  <a:pt x="8670" y="4375"/>
                  <a:pt x="8670" y="4375"/>
                  <a:pt x="8670" y="4375"/>
                </a:cubicBezTo>
                <a:cubicBezTo>
                  <a:pt x="8676" y="4384"/>
                  <a:pt x="8685" y="4390"/>
                  <a:pt x="8696" y="4391"/>
                </a:cubicBezTo>
                <a:lnTo>
                  <a:pt x="8696" y="5022"/>
                </a:lnTo>
                <a:close/>
                <a:moveTo>
                  <a:pt x="8121" y="4633"/>
                </a:moveTo>
                <a:cubicBezTo>
                  <a:pt x="8101" y="4633"/>
                  <a:pt x="8083" y="4644"/>
                  <a:pt x="8072" y="4660"/>
                </a:cubicBezTo>
                <a:cubicBezTo>
                  <a:pt x="7835" y="4523"/>
                  <a:pt x="7835" y="4523"/>
                  <a:pt x="7835" y="4523"/>
                </a:cubicBezTo>
                <a:cubicBezTo>
                  <a:pt x="8408" y="4192"/>
                  <a:pt x="8408" y="4192"/>
                  <a:pt x="8408" y="4192"/>
                </a:cubicBezTo>
                <a:cubicBezTo>
                  <a:pt x="8668" y="4342"/>
                  <a:pt x="8668" y="4342"/>
                  <a:pt x="8668" y="4342"/>
                </a:cubicBezTo>
                <a:cubicBezTo>
                  <a:pt x="8666" y="4346"/>
                  <a:pt x="8665" y="4351"/>
                  <a:pt x="8665" y="4356"/>
                </a:cubicBezTo>
                <a:cubicBezTo>
                  <a:pt x="8665" y="4361"/>
                  <a:pt x="8666" y="4366"/>
                  <a:pt x="8668" y="4370"/>
                </a:cubicBezTo>
                <a:cubicBezTo>
                  <a:pt x="8169" y="4659"/>
                  <a:pt x="8169" y="4659"/>
                  <a:pt x="8169" y="4659"/>
                </a:cubicBezTo>
                <a:cubicBezTo>
                  <a:pt x="8159" y="4643"/>
                  <a:pt x="8141" y="4633"/>
                  <a:pt x="8121" y="4633"/>
                </a:cubicBezTo>
                <a:close/>
                <a:moveTo>
                  <a:pt x="7598" y="1678"/>
                </a:moveTo>
                <a:cubicBezTo>
                  <a:pt x="7598" y="1668"/>
                  <a:pt x="7596" y="1659"/>
                  <a:pt x="7591" y="1651"/>
                </a:cubicBezTo>
                <a:cubicBezTo>
                  <a:pt x="8116" y="1348"/>
                  <a:pt x="8116" y="1348"/>
                  <a:pt x="8116" y="1348"/>
                </a:cubicBezTo>
                <a:cubicBezTo>
                  <a:pt x="8115" y="2011"/>
                  <a:pt x="8115" y="2011"/>
                  <a:pt x="8115" y="2011"/>
                </a:cubicBezTo>
                <a:cubicBezTo>
                  <a:pt x="7570" y="2327"/>
                  <a:pt x="7570" y="2327"/>
                  <a:pt x="7570" y="2327"/>
                </a:cubicBezTo>
                <a:cubicBezTo>
                  <a:pt x="7563" y="2319"/>
                  <a:pt x="7554" y="2313"/>
                  <a:pt x="7543" y="2313"/>
                </a:cubicBezTo>
                <a:cubicBezTo>
                  <a:pt x="7542" y="1736"/>
                  <a:pt x="7542" y="1736"/>
                  <a:pt x="7542" y="1736"/>
                </a:cubicBezTo>
                <a:cubicBezTo>
                  <a:pt x="7573" y="1735"/>
                  <a:pt x="7598" y="1709"/>
                  <a:pt x="7598" y="1678"/>
                </a:cubicBezTo>
                <a:close/>
                <a:moveTo>
                  <a:pt x="7482" y="1678"/>
                </a:moveTo>
                <a:cubicBezTo>
                  <a:pt x="7482" y="1710"/>
                  <a:pt x="7506" y="1735"/>
                  <a:pt x="7537" y="1736"/>
                </a:cubicBezTo>
                <a:cubicBezTo>
                  <a:pt x="7538" y="2313"/>
                  <a:pt x="7538" y="2313"/>
                  <a:pt x="7538" y="2313"/>
                </a:cubicBezTo>
                <a:cubicBezTo>
                  <a:pt x="7528" y="2314"/>
                  <a:pt x="7519" y="2319"/>
                  <a:pt x="7513" y="2327"/>
                </a:cubicBezTo>
                <a:cubicBezTo>
                  <a:pt x="7254" y="2177"/>
                  <a:pt x="7254" y="2177"/>
                  <a:pt x="7254" y="2177"/>
                </a:cubicBezTo>
                <a:cubicBezTo>
                  <a:pt x="7253" y="1515"/>
                  <a:pt x="7253" y="1515"/>
                  <a:pt x="7253" y="1515"/>
                </a:cubicBezTo>
                <a:cubicBezTo>
                  <a:pt x="7488" y="1651"/>
                  <a:pt x="7488" y="1651"/>
                  <a:pt x="7488" y="1651"/>
                </a:cubicBezTo>
                <a:cubicBezTo>
                  <a:pt x="7484" y="1659"/>
                  <a:pt x="7482" y="1668"/>
                  <a:pt x="7482" y="1678"/>
                </a:cubicBezTo>
                <a:close/>
                <a:moveTo>
                  <a:pt x="7248" y="1516"/>
                </a:moveTo>
                <a:cubicBezTo>
                  <a:pt x="7250" y="2174"/>
                  <a:pt x="7250" y="2174"/>
                  <a:pt x="7250" y="2174"/>
                </a:cubicBezTo>
                <a:cubicBezTo>
                  <a:pt x="6967" y="2011"/>
                  <a:pt x="6967" y="2011"/>
                  <a:pt x="6967" y="2011"/>
                </a:cubicBezTo>
                <a:cubicBezTo>
                  <a:pt x="6966" y="1681"/>
                  <a:pt x="6966" y="1681"/>
                  <a:pt x="6966" y="1681"/>
                </a:cubicBezTo>
                <a:lnTo>
                  <a:pt x="7248" y="1516"/>
                </a:lnTo>
                <a:close/>
                <a:moveTo>
                  <a:pt x="6966" y="1675"/>
                </a:moveTo>
                <a:cubicBezTo>
                  <a:pt x="6966" y="1399"/>
                  <a:pt x="6966" y="1399"/>
                  <a:pt x="6966" y="1399"/>
                </a:cubicBezTo>
                <a:cubicBezTo>
                  <a:pt x="6983" y="1397"/>
                  <a:pt x="6997" y="1387"/>
                  <a:pt x="7006" y="1373"/>
                </a:cubicBezTo>
                <a:cubicBezTo>
                  <a:pt x="7245" y="1511"/>
                  <a:pt x="7245" y="1511"/>
                  <a:pt x="7245" y="1511"/>
                </a:cubicBezTo>
                <a:lnTo>
                  <a:pt x="6966" y="1675"/>
                </a:lnTo>
                <a:close/>
                <a:moveTo>
                  <a:pt x="7250" y="2185"/>
                </a:moveTo>
                <a:cubicBezTo>
                  <a:pt x="7251" y="2512"/>
                  <a:pt x="7251" y="2512"/>
                  <a:pt x="7251" y="2512"/>
                </a:cubicBezTo>
                <a:cubicBezTo>
                  <a:pt x="6960" y="2680"/>
                  <a:pt x="6960" y="2680"/>
                  <a:pt x="6960" y="2680"/>
                </a:cubicBezTo>
                <a:cubicBezTo>
                  <a:pt x="6429" y="2373"/>
                  <a:pt x="6429" y="2373"/>
                  <a:pt x="6429" y="2373"/>
                </a:cubicBezTo>
                <a:cubicBezTo>
                  <a:pt x="6433" y="2366"/>
                  <a:pt x="6435" y="2357"/>
                  <a:pt x="6435" y="2348"/>
                </a:cubicBezTo>
                <a:cubicBezTo>
                  <a:pt x="6435" y="2340"/>
                  <a:pt x="6434" y="2332"/>
                  <a:pt x="6431" y="2326"/>
                </a:cubicBezTo>
                <a:cubicBezTo>
                  <a:pt x="6962" y="2019"/>
                  <a:pt x="6962" y="2019"/>
                  <a:pt x="6962" y="2019"/>
                </a:cubicBezTo>
                <a:lnTo>
                  <a:pt x="7250" y="2185"/>
                </a:lnTo>
                <a:close/>
                <a:moveTo>
                  <a:pt x="5861" y="677"/>
                </a:moveTo>
                <a:cubicBezTo>
                  <a:pt x="5861" y="666"/>
                  <a:pt x="5858" y="656"/>
                  <a:pt x="5853" y="648"/>
                </a:cubicBezTo>
                <a:cubicBezTo>
                  <a:pt x="6088" y="512"/>
                  <a:pt x="6088" y="512"/>
                  <a:pt x="6088" y="512"/>
                </a:cubicBezTo>
                <a:cubicBezTo>
                  <a:pt x="6088" y="840"/>
                  <a:pt x="6088" y="840"/>
                  <a:pt x="6088" y="840"/>
                </a:cubicBezTo>
                <a:cubicBezTo>
                  <a:pt x="5804" y="1006"/>
                  <a:pt x="5804" y="1006"/>
                  <a:pt x="5804" y="1006"/>
                </a:cubicBezTo>
                <a:cubicBezTo>
                  <a:pt x="5803" y="735"/>
                  <a:pt x="5803" y="735"/>
                  <a:pt x="5803" y="735"/>
                </a:cubicBezTo>
                <a:cubicBezTo>
                  <a:pt x="5835" y="734"/>
                  <a:pt x="5861" y="708"/>
                  <a:pt x="5861" y="677"/>
                </a:cubicBezTo>
                <a:close/>
                <a:moveTo>
                  <a:pt x="6333" y="2326"/>
                </a:moveTo>
                <a:cubicBezTo>
                  <a:pt x="6330" y="2333"/>
                  <a:pt x="6329" y="2340"/>
                  <a:pt x="6329" y="2348"/>
                </a:cubicBezTo>
                <a:cubicBezTo>
                  <a:pt x="6329" y="2356"/>
                  <a:pt x="6331" y="2364"/>
                  <a:pt x="6335" y="2372"/>
                </a:cubicBezTo>
                <a:cubicBezTo>
                  <a:pt x="5849" y="2652"/>
                  <a:pt x="5849" y="2652"/>
                  <a:pt x="5849" y="2652"/>
                </a:cubicBezTo>
                <a:cubicBezTo>
                  <a:pt x="5839" y="2637"/>
                  <a:pt x="5821" y="2626"/>
                  <a:pt x="5801" y="2626"/>
                </a:cubicBezTo>
                <a:cubicBezTo>
                  <a:pt x="5781" y="2626"/>
                  <a:pt x="5763" y="2637"/>
                  <a:pt x="5752" y="2652"/>
                </a:cubicBezTo>
                <a:cubicBezTo>
                  <a:pt x="5230" y="2350"/>
                  <a:pt x="5230" y="2350"/>
                  <a:pt x="5230" y="2350"/>
                </a:cubicBezTo>
                <a:cubicBezTo>
                  <a:pt x="5802" y="2020"/>
                  <a:pt x="5802" y="2020"/>
                  <a:pt x="5802" y="2020"/>
                </a:cubicBezTo>
                <a:lnTo>
                  <a:pt x="6333" y="2326"/>
                </a:lnTo>
                <a:close/>
                <a:moveTo>
                  <a:pt x="5513" y="1847"/>
                </a:moveTo>
                <a:cubicBezTo>
                  <a:pt x="5513" y="1846"/>
                  <a:pt x="5513" y="1846"/>
                  <a:pt x="5513" y="1846"/>
                </a:cubicBezTo>
                <a:cubicBezTo>
                  <a:pt x="5514" y="1512"/>
                  <a:pt x="5514" y="1512"/>
                  <a:pt x="5514" y="1512"/>
                </a:cubicBezTo>
                <a:cubicBezTo>
                  <a:pt x="5798" y="1348"/>
                  <a:pt x="5798" y="1348"/>
                  <a:pt x="5798" y="1348"/>
                </a:cubicBezTo>
                <a:cubicBezTo>
                  <a:pt x="5797" y="2011"/>
                  <a:pt x="5797" y="2011"/>
                  <a:pt x="5797" y="2011"/>
                </a:cubicBezTo>
                <a:cubicBezTo>
                  <a:pt x="5224" y="2342"/>
                  <a:pt x="5224" y="2342"/>
                  <a:pt x="5224" y="2342"/>
                </a:cubicBezTo>
                <a:cubicBezTo>
                  <a:pt x="5224" y="2014"/>
                  <a:pt x="5224" y="2014"/>
                  <a:pt x="5224" y="2014"/>
                </a:cubicBezTo>
                <a:lnTo>
                  <a:pt x="5513" y="1847"/>
                </a:lnTo>
                <a:close/>
                <a:moveTo>
                  <a:pt x="5508" y="1844"/>
                </a:moveTo>
                <a:cubicBezTo>
                  <a:pt x="5224" y="2008"/>
                  <a:pt x="5224" y="2008"/>
                  <a:pt x="5224" y="2008"/>
                </a:cubicBezTo>
                <a:cubicBezTo>
                  <a:pt x="5224" y="1679"/>
                  <a:pt x="5224" y="1679"/>
                  <a:pt x="5224" y="1679"/>
                </a:cubicBezTo>
                <a:cubicBezTo>
                  <a:pt x="5509" y="1515"/>
                  <a:pt x="5509" y="1515"/>
                  <a:pt x="5509" y="1515"/>
                </a:cubicBezTo>
                <a:lnTo>
                  <a:pt x="5508" y="1844"/>
                </a:lnTo>
                <a:close/>
                <a:moveTo>
                  <a:pt x="2904" y="3024"/>
                </a:moveTo>
                <a:cubicBezTo>
                  <a:pt x="3191" y="3189"/>
                  <a:pt x="3191" y="3189"/>
                  <a:pt x="3191" y="3189"/>
                </a:cubicBezTo>
                <a:cubicBezTo>
                  <a:pt x="3191" y="3519"/>
                  <a:pt x="3191" y="3519"/>
                  <a:pt x="3191" y="3519"/>
                </a:cubicBezTo>
                <a:cubicBezTo>
                  <a:pt x="2954" y="3656"/>
                  <a:pt x="2954" y="3656"/>
                  <a:pt x="2954" y="3656"/>
                </a:cubicBezTo>
                <a:cubicBezTo>
                  <a:pt x="2944" y="3639"/>
                  <a:pt x="2925" y="3628"/>
                  <a:pt x="2904" y="3628"/>
                </a:cubicBezTo>
                <a:cubicBezTo>
                  <a:pt x="2883" y="3628"/>
                  <a:pt x="2864" y="3640"/>
                  <a:pt x="2854" y="3657"/>
                </a:cubicBezTo>
                <a:cubicBezTo>
                  <a:pt x="2616" y="3518"/>
                  <a:pt x="2616" y="3518"/>
                  <a:pt x="2616" y="3518"/>
                </a:cubicBezTo>
                <a:cubicBezTo>
                  <a:pt x="2616" y="3504"/>
                  <a:pt x="2616" y="3504"/>
                  <a:pt x="2616" y="3504"/>
                </a:cubicBezTo>
                <a:cubicBezTo>
                  <a:pt x="2616" y="3191"/>
                  <a:pt x="2616" y="3191"/>
                  <a:pt x="2616" y="3191"/>
                </a:cubicBezTo>
                <a:lnTo>
                  <a:pt x="2904" y="3024"/>
                </a:lnTo>
                <a:close/>
                <a:moveTo>
                  <a:pt x="2616" y="3179"/>
                </a:moveTo>
                <a:cubicBezTo>
                  <a:pt x="2617" y="2517"/>
                  <a:pt x="2617" y="2517"/>
                  <a:pt x="2617" y="2517"/>
                </a:cubicBezTo>
                <a:cubicBezTo>
                  <a:pt x="2858" y="2378"/>
                  <a:pt x="2858" y="2378"/>
                  <a:pt x="2858" y="2378"/>
                </a:cubicBezTo>
                <a:cubicBezTo>
                  <a:pt x="2867" y="2391"/>
                  <a:pt x="2882" y="2400"/>
                  <a:pt x="2899" y="2401"/>
                </a:cubicBezTo>
                <a:cubicBezTo>
                  <a:pt x="2899" y="3016"/>
                  <a:pt x="2899" y="3016"/>
                  <a:pt x="2899" y="3016"/>
                </a:cubicBezTo>
                <a:lnTo>
                  <a:pt x="2616" y="3179"/>
                </a:lnTo>
                <a:close/>
                <a:moveTo>
                  <a:pt x="2874" y="4335"/>
                </a:moveTo>
                <a:cubicBezTo>
                  <a:pt x="2616" y="4184"/>
                  <a:pt x="2616" y="4184"/>
                  <a:pt x="2616" y="4184"/>
                </a:cubicBezTo>
                <a:cubicBezTo>
                  <a:pt x="2616" y="3524"/>
                  <a:pt x="2616" y="3524"/>
                  <a:pt x="2616" y="3524"/>
                </a:cubicBezTo>
                <a:cubicBezTo>
                  <a:pt x="2852" y="3661"/>
                  <a:pt x="2852" y="3661"/>
                  <a:pt x="2852" y="3661"/>
                </a:cubicBezTo>
                <a:cubicBezTo>
                  <a:pt x="2848" y="3669"/>
                  <a:pt x="2846" y="3677"/>
                  <a:pt x="2846" y="3686"/>
                </a:cubicBezTo>
                <a:cubicBezTo>
                  <a:pt x="2846" y="3717"/>
                  <a:pt x="2870" y="3742"/>
                  <a:pt x="2901" y="3744"/>
                </a:cubicBezTo>
                <a:cubicBezTo>
                  <a:pt x="2901" y="4319"/>
                  <a:pt x="2901" y="4319"/>
                  <a:pt x="2901" y="4319"/>
                </a:cubicBezTo>
                <a:cubicBezTo>
                  <a:pt x="2890" y="4320"/>
                  <a:pt x="2880" y="4326"/>
                  <a:pt x="2874" y="4335"/>
                </a:cubicBezTo>
                <a:close/>
                <a:moveTo>
                  <a:pt x="2899" y="5022"/>
                </a:moveTo>
                <a:cubicBezTo>
                  <a:pt x="2616" y="5185"/>
                  <a:pt x="2616" y="5185"/>
                  <a:pt x="2616" y="5185"/>
                </a:cubicBezTo>
                <a:cubicBezTo>
                  <a:pt x="2615" y="4859"/>
                  <a:pt x="2615" y="4859"/>
                  <a:pt x="2615" y="4859"/>
                </a:cubicBezTo>
                <a:cubicBezTo>
                  <a:pt x="2899" y="4695"/>
                  <a:pt x="2899" y="4695"/>
                  <a:pt x="2899" y="4695"/>
                </a:cubicBezTo>
                <a:lnTo>
                  <a:pt x="2899" y="5022"/>
                </a:lnTo>
                <a:close/>
                <a:moveTo>
                  <a:pt x="2940" y="4355"/>
                </a:moveTo>
                <a:cubicBezTo>
                  <a:pt x="2940" y="4351"/>
                  <a:pt x="2939" y="4347"/>
                  <a:pt x="2938" y="4344"/>
                </a:cubicBezTo>
                <a:cubicBezTo>
                  <a:pt x="3191" y="4196"/>
                  <a:pt x="3191" y="4196"/>
                  <a:pt x="3191" y="4196"/>
                </a:cubicBezTo>
                <a:cubicBezTo>
                  <a:pt x="3191" y="4519"/>
                  <a:pt x="3191" y="4519"/>
                  <a:pt x="3191" y="4519"/>
                </a:cubicBezTo>
                <a:cubicBezTo>
                  <a:pt x="2936" y="4371"/>
                  <a:pt x="2936" y="4371"/>
                  <a:pt x="2936" y="4371"/>
                </a:cubicBezTo>
                <a:cubicBezTo>
                  <a:pt x="2938" y="4366"/>
                  <a:pt x="2940" y="4361"/>
                  <a:pt x="2940" y="4355"/>
                </a:cubicBezTo>
                <a:close/>
                <a:moveTo>
                  <a:pt x="3189" y="4524"/>
                </a:moveTo>
                <a:cubicBezTo>
                  <a:pt x="2909" y="4684"/>
                  <a:pt x="2909" y="4684"/>
                  <a:pt x="2909" y="4684"/>
                </a:cubicBezTo>
                <a:cubicBezTo>
                  <a:pt x="2909" y="4390"/>
                  <a:pt x="2909" y="4390"/>
                  <a:pt x="2909" y="4390"/>
                </a:cubicBezTo>
                <a:cubicBezTo>
                  <a:pt x="2919" y="4389"/>
                  <a:pt x="2928" y="4383"/>
                  <a:pt x="2933" y="4375"/>
                </a:cubicBezTo>
                <a:lnTo>
                  <a:pt x="3189" y="4524"/>
                </a:lnTo>
                <a:close/>
                <a:moveTo>
                  <a:pt x="2906" y="4319"/>
                </a:moveTo>
                <a:cubicBezTo>
                  <a:pt x="2906" y="3744"/>
                  <a:pt x="2906" y="3744"/>
                  <a:pt x="2906" y="3744"/>
                </a:cubicBezTo>
                <a:cubicBezTo>
                  <a:pt x="2937" y="3743"/>
                  <a:pt x="2962" y="3718"/>
                  <a:pt x="2962" y="3686"/>
                </a:cubicBezTo>
                <a:cubicBezTo>
                  <a:pt x="2962" y="3677"/>
                  <a:pt x="2960" y="3668"/>
                  <a:pt x="2956" y="3660"/>
                </a:cubicBezTo>
                <a:cubicBezTo>
                  <a:pt x="3191" y="3524"/>
                  <a:pt x="3191" y="3524"/>
                  <a:pt x="3191" y="3524"/>
                </a:cubicBezTo>
                <a:cubicBezTo>
                  <a:pt x="3191" y="4185"/>
                  <a:pt x="3191" y="4185"/>
                  <a:pt x="3191" y="4185"/>
                </a:cubicBezTo>
                <a:cubicBezTo>
                  <a:pt x="2934" y="4335"/>
                  <a:pt x="2934" y="4335"/>
                  <a:pt x="2934" y="4335"/>
                </a:cubicBezTo>
                <a:cubicBezTo>
                  <a:pt x="2928" y="4326"/>
                  <a:pt x="2917" y="4320"/>
                  <a:pt x="2906" y="4319"/>
                </a:cubicBezTo>
                <a:close/>
                <a:moveTo>
                  <a:pt x="2909" y="3016"/>
                </a:moveTo>
                <a:cubicBezTo>
                  <a:pt x="2909" y="2401"/>
                  <a:pt x="2909" y="2401"/>
                  <a:pt x="2909" y="2401"/>
                </a:cubicBezTo>
                <a:cubicBezTo>
                  <a:pt x="2925" y="2399"/>
                  <a:pt x="2939" y="2390"/>
                  <a:pt x="2947" y="2377"/>
                </a:cubicBezTo>
                <a:cubicBezTo>
                  <a:pt x="3191" y="2518"/>
                  <a:pt x="3191" y="2518"/>
                  <a:pt x="3191" y="2518"/>
                </a:cubicBezTo>
                <a:cubicBezTo>
                  <a:pt x="3191" y="3178"/>
                  <a:pt x="3191" y="3178"/>
                  <a:pt x="3191" y="3178"/>
                </a:cubicBezTo>
                <a:lnTo>
                  <a:pt x="2909" y="3016"/>
                </a:lnTo>
                <a:close/>
                <a:moveTo>
                  <a:pt x="2905" y="2015"/>
                </a:moveTo>
                <a:cubicBezTo>
                  <a:pt x="3188" y="2180"/>
                  <a:pt x="3188" y="2180"/>
                  <a:pt x="3188" y="2180"/>
                </a:cubicBezTo>
                <a:cubicBezTo>
                  <a:pt x="2947" y="2319"/>
                  <a:pt x="2947" y="2319"/>
                  <a:pt x="2947" y="2319"/>
                </a:cubicBezTo>
                <a:cubicBezTo>
                  <a:pt x="2938" y="2305"/>
                  <a:pt x="2923" y="2296"/>
                  <a:pt x="2906" y="2295"/>
                </a:cubicBezTo>
                <a:lnTo>
                  <a:pt x="2905" y="2015"/>
                </a:lnTo>
                <a:close/>
                <a:moveTo>
                  <a:pt x="3198" y="2185"/>
                </a:moveTo>
                <a:cubicBezTo>
                  <a:pt x="3477" y="2348"/>
                  <a:pt x="3477" y="2348"/>
                  <a:pt x="3477" y="2348"/>
                </a:cubicBezTo>
                <a:cubicBezTo>
                  <a:pt x="3192" y="2513"/>
                  <a:pt x="3192" y="2513"/>
                  <a:pt x="3192" y="2513"/>
                </a:cubicBezTo>
                <a:cubicBezTo>
                  <a:pt x="2950" y="2373"/>
                  <a:pt x="2950" y="2373"/>
                  <a:pt x="2950" y="2373"/>
                </a:cubicBezTo>
                <a:cubicBezTo>
                  <a:pt x="2953" y="2365"/>
                  <a:pt x="2956" y="2357"/>
                  <a:pt x="2956" y="2348"/>
                </a:cubicBezTo>
                <a:cubicBezTo>
                  <a:pt x="2956" y="2341"/>
                  <a:pt x="2954" y="2334"/>
                  <a:pt x="2952" y="2328"/>
                </a:cubicBezTo>
                <a:lnTo>
                  <a:pt x="3198" y="2185"/>
                </a:lnTo>
                <a:close/>
                <a:moveTo>
                  <a:pt x="3196" y="3516"/>
                </a:moveTo>
                <a:cubicBezTo>
                  <a:pt x="3196" y="3192"/>
                  <a:pt x="3196" y="3192"/>
                  <a:pt x="3196" y="3192"/>
                </a:cubicBezTo>
                <a:cubicBezTo>
                  <a:pt x="3450" y="3338"/>
                  <a:pt x="3450" y="3338"/>
                  <a:pt x="3450" y="3338"/>
                </a:cubicBezTo>
                <a:cubicBezTo>
                  <a:pt x="3448" y="3343"/>
                  <a:pt x="3446" y="3348"/>
                  <a:pt x="3446" y="3354"/>
                </a:cubicBezTo>
                <a:cubicBezTo>
                  <a:pt x="3446" y="3359"/>
                  <a:pt x="3448" y="3364"/>
                  <a:pt x="3450" y="3369"/>
                </a:cubicBezTo>
                <a:lnTo>
                  <a:pt x="3196" y="3516"/>
                </a:lnTo>
                <a:close/>
                <a:moveTo>
                  <a:pt x="3452" y="3373"/>
                </a:moveTo>
                <a:cubicBezTo>
                  <a:pt x="3458" y="3382"/>
                  <a:pt x="3468" y="3388"/>
                  <a:pt x="3479" y="3390"/>
                </a:cubicBezTo>
                <a:cubicBezTo>
                  <a:pt x="3478" y="4018"/>
                  <a:pt x="3478" y="4018"/>
                  <a:pt x="3478" y="4018"/>
                </a:cubicBezTo>
                <a:cubicBezTo>
                  <a:pt x="3196" y="4182"/>
                  <a:pt x="3196" y="4182"/>
                  <a:pt x="3196" y="4182"/>
                </a:cubicBezTo>
                <a:cubicBezTo>
                  <a:pt x="3196" y="3522"/>
                  <a:pt x="3196" y="3522"/>
                  <a:pt x="3196" y="3522"/>
                </a:cubicBezTo>
                <a:lnTo>
                  <a:pt x="3452" y="3373"/>
                </a:lnTo>
                <a:close/>
                <a:moveTo>
                  <a:pt x="3196" y="3180"/>
                </a:moveTo>
                <a:cubicBezTo>
                  <a:pt x="3196" y="2521"/>
                  <a:pt x="3196" y="2521"/>
                  <a:pt x="3196" y="2521"/>
                </a:cubicBezTo>
                <a:cubicBezTo>
                  <a:pt x="3480" y="2686"/>
                  <a:pt x="3480" y="2686"/>
                  <a:pt x="3480" y="2686"/>
                </a:cubicBezTo>
                <a:cubicBezTo>
                  <a:pt x="3480" y="3318"/>
                  <a:pt x="3480" y="3318"/>
                  <a:pt x="3480" y="3318"/>
                </a:cubicBezTo>
                <a:cubicBezTo>
                  <a:pt x="3471" y="3319"/>
                  <a:pt x="3462" y="3323"/>
                  <a:pt x="3456" y="3330"/>
                </a:cubicBezTo>
                <a:lnTo>
                  <a:pt x="3196" y="3180"/>
                </a:lnTo>
                <a:close/>
                <a:moveTo>
                  <a:pt x="3483" y="4027"/>
                </a:moveTo>
                <a:cubicBezTo>
                  <a:pt x="4014" y="4332"/>
                  <a:pt x="4014" y="4332"/>
                  <a:pt x="4014" y="4332"/>
                </a:cubicBezTo>
                <a:cubicBezTo>
                  <a:pt x="4010" y="4339"/>
                  <a:pt x="4008" y="4347"/>
                  <a:pt x="4008" y="4355"/>
                </a:cubicBezTo>
                <a:cubicBezTo>
                  <a:pt x="4008" y="4364"/>
                  <a:pt x="4011" y="4372"/>
                  <a:pt x="4015" y="4380"/>
                </a:cubicBezTo>
                <a:cubicBezTo>
                  <a:pt x="3483" y="4689"/>
                  <a:pt x="3483" y="4689"/>
                  <a:pt x="3483" y="4689"/>
                </a:cubicBezTo>
                <a:cubicBezTo>
                  <a:pt x="3196" y="4522"/>
                  <a:pt x="3196" y="4522"/>
                  <a:pt x="3196" y="4522"/>
                </a:cubicBezTo>
                <a:cubicBezTo>
                  <a:pt x="3196" y="4194"/>
                  <a:pt x="3196" y="4194"/>
                  <a:pt x="3196" y="4194"/>
                </a:cubicBezTo>
                <a:lnTo>
                  <a:pt x="3483" y="4027"/>
                </a:lnTo>
                <a:close/>
                <a:moveTo>
                  <a:pt x="3480" y="5309"/>
                </a:moveTo>
                <a:cubicBezTo>
                  <a:pt x="3464" y="5310"/>
                  <a:pt x="3450" y="5318"/>
                  <a:pt x="3441" y="5330"/>
                </a:cubicBezTo>
                <a:cubicBezTo>
                  <a:pt x="3201" y="5191"/>
                  <a:pt x="3201" y="5191"/>
                  <a:pt x="3201" y="5191"/>
                </a:cubicBezTo>
                <a:cubicBezTo>
                  <a:pt x="3480" y="5028"/>
                  <a:pt x="3480" y="5028"/>
                  <a:pt x="3480" y="5028"/>
                </a:cubicBezTo>
                <a:lnTo>
                  <a:pt x="3480" y="5309"/>
                </a:lnTo>
                <a:close/>
                <a:moveTo>
                  <a:pt x="3485" y="5021"/>
                </a:moveTo>
                <a:cubicBezTo>
                  <a:pt x="3485" y="4693"/>
                  <a:pt x="3485" y="4693"/>
                  <a:pt x="3485" y="4693"/>
                </a:cubicBezTo>
                <a:cubicBezTo>
                  <a:pt x="4017" y="4384"/>
                  <a:pt x="4017" y="4384"/>
                  <a:pt x="4017" y="4384"/>
                </a:cubicBezTo>
                <a:cubicBezTo>
                  <a:pt x="4026" y="4398"/>
                  <a:pt x="4041" y="4407"/>
                  <a:pt x="4059" y="4408"/>
                </a:cubicBezTo>
                <a:cubicBezTo>
                  <a:pt x="4059" y="5022"/>
                  <a:pt x="4059" y="5022"/>
                  <a:pt x="4059" y="5022"/>
                </a:cubicBezTo>
                <a:cubicBezTo>
                  <a:pt x="3772" y="5187"/>
                  <a:pt x="3772" y="5187"/>
                  <a:pt x="3772" y="5187"/>
                </a:cubicBezTo>
                <a:lnTo>
                  <a:pt x="3485" y="5021"/>
                </a:lnTo>
                <a:close/>
                <a:moveTo>
                  <a:pt x="3768" y="5190"/>
                </a:moveTo>
                <a:cubicBezTo>
                  <a:pt x="3526" y="5330"/>
                  <a:pt x="3526" y="5330"/>
                  <a:pt x="3526" y="5330"/>
                </a:cubicBezTo>
                <a:cubicBezTo>
                  <a:pt x="3517" y="5317"/>
                  <a:pt x="3502" y="5309"/>
                  <a:pt x="3485" y="5308"/>
                </a:cubicBezTo>
                <a:cubicBezTo>
                  <a:pt x="3485" y="5027"/>
                  <a:pt x="3485" y="5027"/>
                  <a:pt x="3485" y="5027"/>
                </a:cubicBezTo>
                <a:lnTo>
                  <a:pt x="3768" y="5190"/>
                </a:lnTo>
                <a:close/>
                <a:moveTo>
                  <a:pt x="3782" y="5193"/>
                </a:moveTo>
                <a:cubicBezTo>
                  <a:pt x="4063" y="5030"/>
                  <a:pt x="4063" y="5030"/>
                  <a:pt x="4063" y="5030"/>
                </a:cubicBezTo>
                <a:cubicBezTo>
                  <a:pt x="4636" y="5360"/>
                  <a:pt x="4636" y="5360"/>
                  <a:pt x="4636" y="5360"/>
                </a:cubicBezTo>
                <a:cubicBezTo>
                  <a:pt x="4354" y="5523"/>
                  <a:pt x="4354" y="5523"/>
                  <a:pt x="4354" y="5523"/>
                </a:cubicBezTo>
                <a:lnTo>
                  <a:pt x="3782" y="5193"/>
                </a:lnTo>
                <a:close/>
                <a:moveTo>
                  <a:pt x="4351" y="6527"/>
                </a:moveTo>
                <a:cubicBezTo>
                  <a:pt x="4071" y="6365"/>
                  <a:pt x="4071" y="6365"/>
                  <a:pt x="4071" y="6365"/>
                </a:cubicBezTo>
                <a:cubicBezTo>
                  <a:pt x="4351" y="6203"/>
                  <a:pt x="4351" y="6203"/>
                  <a:pt x="4351" y="6203"/>
                </a:cubicBezTo>
                <a:lnTo>
                  <a:pt x="4351" y="6527"/>
                </a:lnTo>
                <a:close/>
                <a:moveTo>
                  <a:pt x="6327" y="5023"/>
                </a:moveTo>
                <a:cubicBezTo>
                  <a:pt x="6327" y="5032"/>
                  <a:pt x="6329" y="5040"/>
                  <a:pt x="6333" y="5047"/>
                </a:cubicBezTo>
                <a:cubicBezTo>
                  <a:pt x="6096" y="5184"/>
                  <a:pt x="6096" y="5184"/>
                  <a:pt x="6096" y="5184"/>
                </a:cubicBezTo>
                <a:cubicBezTo>
                  <a:pt x="6092" y="4857"/>
                  <a:pt x="6092" y="4857"/>
                  <a:pt x="6092" y="4857"/>
                </a:cubicBezTo>
                <a:cubicBezTo>
                  <a:pt x="6092" y="4525"/>
                  <a:pt x="6092" y="4525"/>
                  <a:pt x="6092" y="4525"/>
                </a:cubicBezTo>
                <a:cubicBezTo>
                  <a:pt x="6376" y="4361"/>
                  <a:pt x="6376" y="4361"/>
                  <a:pt x="6376" y="4361"/>
                </a:cubicBezTo>
                <a:cubicBezTo>
                  <a:pt x="6377" y="4970"/>
                  <a:pt x="6377" y="4970"/>
                  <a:pt x="6377" y="4970"/>
                </a:cubicBezTo>
                <a:cubicBezTo>
                  <a:pt x="6349" y="4972"/>
                  <a:pt x="6327" y="4995"/>
                  <a:pt x="6327" y="5023"/>
                </a:cubicBezTo>
                <a:close/>
                <a:moveTo>
                  <a:pt x="6322" y="3686"/>
                </a:moveTo>
                <a:cubicBezTo>
                  <a:pt x="6322" y="3717"/>
                  <a:pt x="6347" y="3743"/>
                  <a:pt x="6378" y="3744"/>
                </a:cubicBezTo>
                <a:cubicBezTo>
                  <a:pt x="6378" y="4013"/>
                  <a:pt x="6378" y="4013"/>
                  <a:pt x="6378" y="4013"/>
                </a:cubicBezTo>
                <a:cubicBezTo>
                  <a:pt x="5807" y="3686"/>
                  <a:pt x="5807" y="3686"/>
                  <a:pt x="5807" y="3686"/>
                </a:cubicBezTo>
                <a:cubicBezTo>
                  <a:pt x="5807" y="3357"/>
                  <a:pt x="5807" y="3357"/>
                  <a:pt x="5807" y="3357"/>
                </a:cubicBezTo>
                <a:cubicBezTo>
                  <a:pt x="6329" y="3660"/>
                  <a:pt x="6329" y="3660"/>
                  <a:pt x="6329" y="3660"/>
                </a:cubicBezTo>
                <a:cubicBezTo>
                  <a:pt x="6325" y="3668"/>
                  <a:pt x="6322" y="3677"/>
                  <a:pt x="6322" y="3686"/>
                </a:cubicBezTo>
                <a:close/>
                <a:moveTo>
                  <a:pt x="5859" y="2685"/>
                </a:moveTo>
                <a:cubicBezTo>
                  <a:pt x="5859" y="2674"/>
                  <a:pt x="5856" y="2665"/>
                  <a:pt x="5852" y="2657"/>
                </a:cubicBezTo>
                <a:cubicBezTo>
                  <a:pt x="6337" y="2376"/>
                  <a:pt x="6337" y="2376"/>
                  <a:pt x="6337" y="2376"/>
                </a:cubicBezTo>
                <a:cubicBezTo>
                  <a:pt x="6346" y="2389"/>
                  <a:pt x="6360" y="2399"/>
                  <a:pt x="6376" y="2401"/>
                </a:cubicBezTo>
                <a:cubicBezTo>
                  <a:pt x="6376" y="3015"/>
                  <a:pt x="6376" y="3015"/>
                  <a:pt x="6376" y="3015"/>
                </a:cubicBezTo>
                <a:cubicBezTo>
                  <a:pt x="5804" y="3346"/>
                  <a:pt x="5804" y="3346"/>
                  <a:pt x="5804" y="3346"/>
                </a:cubicBezTo>
                <a:cubicBezTo>
                  <a:pt x="5803" y="2743"/>
                  <a:pt x="5803" y="2743"/>
                  <a:pt x="5803" y="2743"/>
                </a:cubicBezTo>
                <a:cubicBezTo>
                  <a:pt x="5834" y="2741"/>
                  <a:pt x="5859" y="2716"/>
                  <a:pt x="5859" y="2685"/>
                </a:cubicBezTo>
                <a:close/>
                <a:moveTo>
                  <a:pt x="5743" y="2685"/>
                </a:moveTo>
                <a:cubicBezTo>
                  <a:pt x="5743" y="2716"/>
                  <a:pt x="5767" y="2741"/>
                  <a:pt x="5798" y="2743"/>
                </a:cubicBezTo>
                <a:cubicBezTo>
                  <a:pt x="5799" y="3346"/>
                  <a:pt x="5799" y="3346"/>
                  <a:pt x="5799" y="3346"/>
                </a:cubicBezTo>
                <a:cubicBezTo>
                  <a:pt x="5228" y="3014"/>
                  <a:pt x="5228" y="3014"/>
                  <a:pt x="5228" y="3014"/>
                </a:cubicBezTo>
                <a:cubicBezTo>
                  <a:pt x="5227" y="2354"/>
                  <a:pt x="5227" y="2354"/>
                  <a:pt x="5227" y="2354"/>
                </a:cubicBezTo>
                <a:cubicBezTo>
                  <a:pt x="5750" y="2657"/>
                  <a:pt x="5750" y="2657"/>
                  <a:pt x="5750" y="2657"/>
                </a:cubicBezTo>
                <a:cubicBezTo>
                  <a:pt x="5745" y="2665"/>
                  <a:pt x="5743" y="2674"/>
                  <a:pt x="5743" y="2685"/>
                </a:cubicBezTo>
                <a:close/>
                <a:moveTo>
                  <a:pt x="5513" y="3850"/>
                </a:moveTo>
                <a:cubicBezTo>
                  <a:pt x="5512" y="3521"/>
                  <a:pt x="5512" y="3521"/>
                  <a:pt x="5512" y="3521"/>
                </a:cubicBezTo>
                <a:cubicBezTo>
                  <a:pt x="5797" y="3357"/>
                  <a:pt x="5797" y="3357"/>
                  <a:pt x="5797" y="3357"/>
                </a:cubicBezTo>
                <a:cubicBezTo>
                  <a:pt x="5797" y="3686"/>
                  <a:pt x="5797" y="3686"/>
                  <a:pt x="5797" y="3686"/>
                </a:cubicBezTo>
                <a:lnTo>
                  <a:pt x="5513" y="3850"/>
                </a:lnTo>
                <a:close/>
                <a:moveTo>
                  <a:pt x="5797" y="3692"/>
                </a:moveTo>
                <a:cubicBezTo>
                  <a:pt x="5798" y="4019"/>
                  <a:pt x="5798" y="4019"/>
                  <a:pt x="5798" y="4019"/>
                </a:cubicBezTo>
                <a:cubicBezTo>
                  <a:pt x="5515" y="4182"/>
                  <a:pt x="5515" y="4182"/>
                  <a:pt x="5515" y="4182"/>
                </a:cubicBezTo>
                <a:cubicBezTo>
                  <a:pt x="5513" y="3856"/>
                  <a:pt x="5513" y="3856"/>
                  <a:pt x="5513" y="3856"/>
                </a:cubicBezTo>
                <a:lnTo>
                  <a:pt x="5797" y="3692"/>
                </a:lnTo>
                <a:close/>
                <a:moveTo>
                  <a:pt x="5802" y="4027"/>
                </a:moveTo>
                <a:cubicBezTo>
                  <a:pt x="6081" y="4189"/>
                  <a:pt x="6081" y="4189"/>
                  <a:pt x="6081" y="4189"/>
                </a:cubicBezTo>
                <a:cubicBezTo>
                  <a:pt x="5516" y="4521"/>
                  <a:pt x="5516" y="4521"/>
                  <a:pt x="5516" y="4521"/>
                </a:cubicBezTo>
                <a:cubicBezTo>
                  <a:pt x="5515" y="4193"/>
                  <a:pt x="5515" y="4193"/>
                  <a:pt x="5515" y="4193"/>
                </a:cubicBezTo>
                <a:lnTo>
                  <a:pt x="5802" y="4027"/>
                </a:lnTo>
                <a:close/>
                <a:moveTo>
                  <a:pt x="6378" y="4018"/>
                </a:moveTo>
                <a:cubicBezTo>
                  <a:pt x="6379" y="4350"/>
                  <a:pt x="6379" y="4350"/>
                  <a:pt x="6379" y="4350"/>
                </a:cubicBezTo>
                <a:cubicBezTo>
                  <a:pt x="6092" y="4184"/>
                  <a:pt x="6092" y="4184"/>
                  <a:pt x="6092" y="4184"/>
                </a:cubicBezTo>
                <a:cubicBezTo>
                  <a:pt x="6092" y="4182"/>
                  <a:pt x="6092" y="4182"/>
                  <a:pt x="6092" y="4182"/>
                </a:cubicBezTo>
                <a:cubicBezTo>
                  <a:pt x="6091" y="4183"/>
                  <a:pt x="6091" y="4183"/>
                  <a:pt x="6091" y="4183"/>
                </a:cubicBezTo>
                <a:cubicBezTo>
                  <a:pt x="5807" y="4019"/>
                  <a:pt x="5807" y="4019"/>
                  <a:pt x="5807" y="4019"/>
                </a:cubicBezTo>
                <a:cubicBezTo>
                  <a:pt x="5807" y="3692"/>
                  <a:pt x="5807" y="3692"/>
                  <a:pt x="5807" y="3692"/>
                </a:cubicBezTo>
                <a:lnTo>
                  <a:pt x="6378" y="4018"/>
                </a:lnTo>
                <a:close/>
                <a:moveTo>
                  <a:pt x="6373" y="4358"/>
                </a:moveTo>
                <a:cubicBezTo>
                  <a:pt x="6092" y="4520"/>
                  <a:pt x="6092" y="4520"/>
                  <a:pt x="6092" y="4520"/>
                </a:cubicBezTo>
                <a:cubicBezTo>
                  <a:pt x="6092" y="4195"/>
                  <a:pt x="6092" y="4195"/>
                  <a:pt x="6092" y="4195"/>
                </a:cubicBezTo>
                <a:lnTo>
                  <a:pt x="6373" y="4358"/>
                </a:lnTo>
                <a:close/>
                <a:moveTo>
                  <a:pt x="6094" y="5525"/>
                </a:moveTo>
                <a:cubicBezTo>
                  <a:pt x="5812" y="5361"/>
                  <a:pt x="5812" y="5361"/>
                  <a:pt x="5812" y="5361"/>
                </a:cubicBezTo>
                <a:cubicBezTo>
                  <a:pt x="6091" y="5198"/>
                  <a:pt x="6091" y="5198"/>
                  <a:pt x="6091" y="5198"/>
                </a:cubicBezTo>
                <a:lnTo>
                  <a:pt x="6094" y="5525"/>
                </a:lnTo>
                <a:close/>
                <a:moveTo>
                  <a:pt x="5804" y="5354"/>
                </a:moveTo>
                <a:cubicBezTo>
                  <a:pt x="5803" y="4749"/>
                  <a:pt x="5803" y="4749"/>
                  <a:pt x="5803" y="4749"/>
                </a:cubicBezTo>
                <a:cubicBezTo>
                  <a:pt x="5834" y="4748"/>
                  <a:pt x="5859" y="4723"/>
                  <a:pt x="5859" y="4691"/>
                </a:cubicBezTo>
                <a:cubicBezTo>
                  <a:pt x="5859" y="4681"/>
                  <a:pt x="5856" y="4672"/>
                  <a:pt x="5852" y="4664"/>
                </a:cubicBezTo>
                <a:cubicBezTo>
                  <a:pt x="6087" y="4528"/>
                  <a:pt x="6087" y="4528"/>
                  <a:pt x="6087" y="4528"/>
                </a:cubicBezTo>
                <a:cubicBezTo>
                  <a:pt x="6087" y="4857"/>
                  <a:pt x="6087" y="4857"/>
                  <a:pt x="6087" y="4857"/>
                </a:cubicBezTo>
                <a:cubicBezTo>
                  <a:pt x="6091" y="5187"/>
                  <a:pt x="6091" y="5187"/>
                  <a:pt x="6091" y="5187"/>
                </a:cubicBezTo>
                <a:lnTo>
                  <a:pt x="5804" y="5354"/>
                </a:lnTo>
                <a:close/>
                <a:moveTo>
                  <a:pt x="5801" y="4633"/>
                </a:moveTo>
                <a:cubicBezTo>
                  <a:pt x="5780" y="4633"/>
                  <a:pt x="5762" y="4644"/>
                  <a:pt x="5752" y="4660"/>
                </a:cubicBezTo>
                <a:cubicBezTo>
                  <a:pt x="5519" y="4525"/>
                  <a:pt x="5519" y="4525"/>
                  <a:pt x="5519" y="4525"/>
                </a:cubicBezTo>
                <a:cubicBezTo>
                  <a:pt x="6086" y="4191"/>
                  <a:pt x="6086" y="4191"/>
                  <a:pt x="6086" y="4191"/>
                </a:cubicBezTo>
                <a:cubicBezTo>
                  <a:pt x="6087" y="4192"/>
                  <a:pt x="6087" y="4192"/>
                  <a:pt x="6087" y="4192"/>
                </a:cubicBezTo>
                <a:cubicBezTo>
                  <a:pt x="6087" y="4523"/>
                  <a:pt x="6087" y="4523"/>
                  <a:pt x="6087" y="4523"/>
                </a:cubicBezTo>
                <a:cubicBezTo>
                  <a:pt x="5850" y="4660"/>
                  <a:pt x="5850" y="4660"/>
                  <a:pt x="5850" y="4660"/>
                </a:cubicBezTo>
                <a:cubicBezTo>
                  <a:pt x="5839" y="4644"/>
                  <a:pt x="5821" y="4633"/>
                  <a:pt x="5801" y="4633"/>
                </a:cubicBezTo>
                <a:close/>
                <a:moveTo>
                  <a:pt x="5799" y="5353"/>
                </a:moveTo>
                <a:cubicBezTo>
                  <a:pt x="5228" y="5021"/>
                  <a:pt x="5228" y="5021"/>
                  <a:pt x="5228" y="5021"/>
                </a:cubicBezTo>
                <a:cubicBezTo>
                  <a:pt x="5227" y="4393"/>
                  <a:pt x="5227" y="4393"/>
                  <a:pt x="5227" y="4393"/>
                </a:cubicBezTo>
                <a:cubicBezTo>
                  <a:pt x="5237" y="4391"/>
                  <a:pt x="5246" y="4385"/>
                  <a:pt x="5252" y="4376"/>
                </a:cubicBezTo>
                <a:cubicBezTo>
                  <a:pt x="5511" y="4526"/>
                  <a:pt x="5511" y="4526"/>
                  <a:pt x="5511" y="4526"/>
                </a:cubicBezTo>
                <a:cubicBezTo>
                  <a:pt x="5511" y="4529"/>
                  <a:pt x="5511" y="4529"/>
                  <a:pt x="5511" y="4529"/>
                </a:cubicBezTo>
                <a:cubicBezTo>
                  <a:pt x="5514" y="4528"/>
                  <a:pt x="5514" y="4528"/>
                  <a:pt x="5514" y="4528"/>
                </a:cubicBezTo>
                <a:cubicBezTo>
                  <a:pt x="5749" y="4664"/>
                  <a:pt x="5749" y="4664"/>
                  <a:pt x="5749" y="4664"/>
                </a:cubicBezTo>
                <a:cubicBezTo>
                  <a:pt x="5745" y="4672"/>
                  <a:pt x="5743" y="4681"/>
                  <a:pt x="5743" y="4691"/>
                </a:cubicBezTo>
                <a:cubicBezTo>
                  <a:pt x="5743" y="4723"/>
                  <a:pt x="5767" y="4748"/>
                  <a:pt x="5798" y="4749"/>
                </a:cubicBezTo>
                <a:lnTo>
                  <a:pt x="5799" y="5353"/>
                </a:lnTo>
                <a:close/>
                <a:moveTo>
                  <a:pt x="5257" y="4358"/>
                </a:moveTo>
                <a:cubicBezTo>
                  <a:pt x="5257" y="4353"/>
                  <a:pt x="5256" y="4348"/>
                  <a:pt x="5254" y="4344"/>
                </a:cubicBezTo>
                <a:cubicBezTo>
                  <a:pt x="5510" y="4196"/>
                  <a:pt x="5510" y="4196"/>
                  <a:pt x="5510" y="4196"/>
                </a:cubicBezTo>
                <a:cubicBezTo>
                  <a:pt x="5511" y="4521"/>
                  <a:pt x="5511" y="4521"/>
                  <a:pt x="5511" y="4521"/>
                </a:cubicBezTo>
                <a:cubicBezTo>
                  <a:pt x="5254" y="4372"/>
                  <a:pt x="5254" y="4372"/>
                  <a:pt x="5254" y="4372"/>
                </a:cubicBezTo>
                <a:cubicBezTo>
                  <a:pt x="5256" y="4367"/>
                  <a:pt x="5257" y="4363"/>
                  <a:pt x="5257" y="4358"/>
                </a:cubicBezTo>
                <a:close/>
                <a:moveTo>
                  <a:pt x="5224" y="4322"/>
                </a:moveTo>
                <a:cubicBezTo>
                  <a:pt x="5224" y="4023"/>
                  <a:pt x="5224" y="4023"/>
                  <a:pt x="5224" y="4023"/>
                </a:cubicBezTo>
                <a:cubicBezTo>
                  <a:pt x="5508" y="3859"/>
                  <a:pt x="5508" y="3859"/>
                  <a:pt x="5508" y="3859"/>
                </a:cubicBezTo>
                <a:cubicBezTo>
                  <a:pt x="5510" y="4185"/>
                  <a:pt x="5510" y="4185"/>
                  <a:pt x="5510" y="4185"/>
                </a:cubicBezTo>
                <a:cubicBezTo>
                  <a:pt x="5249" y="4335"/>
                  <a:pt x="5249" y="4335"/>
                  <a:pt x="5249" y="4335"/>
                </a:cubicBezTo>
                <a:cubicBezTo>
                  <a:pt x="5243" y="4328"/>
                  <a:pt x="5234" y="4323"/>
                  <a:pt x="5224" y="4322"/>
                </a:cubicBezTo>
                <a:close/>
                <a:moveTo>
                  <a:pt x="5224" y="4018"/>
                </a:moveTo>
                <a:cubicBezTo>
                  <a:pt x="5224" y="3688"/>
                  <a:pt x="5224" y="3688"/>
                  <a:pt x="5224" y="3688"/>
                </a:cubicBezTo>
                <a:cubicBezTo>
                  <a:pt x="5507" y="3524"/>
                  <a:pt x="5507" y="3524"/>
                  <a:pt x="5507" y="3524"/>
                </a:cubicBezTo>
                <a:cubicBezTo>
                  <a:pt x="5508" y="3853"/>
                  <a:pt x="5508" y="3853"/>
                  <a:pt x="5508" y="3853"/>
                </a:cubicBezTo>
                <a:lnTo>
                  <a:pt x="5224" y="4018"/>
                </a:lnTo>
                <a:close/>
                <a:moveTo>
                  <a:pt x="5221" y="3683"/>
                </a:moveTo>
                <a:cubicBezTo>
                  <a:pt x="4689" y="3376"/>
                  <a:pt x="4689" y="3376"/>
                  <a:pt x="4689" y="3376"/>
                </a:cubicBezTo>
                <a:cubicBezTo>
                  <a:pt x="4694" y="3368"/>
                  <a:pt x="4696" y="3359"/>
                  <a:pt x="4696" y="3350"/>
                </a:cubicBezTo>
                <a:cubicBezTo>
                  <a:pt x="4696" y="3343"/>
                  <a:pt x="4695" y="3335"/>
                  <a:pt x="4692" y="3329"/>
                </a:cubicBezTo>
                <a:cubicBezTo>
                  <a:pt x="4934" y="3190"/>
                  <a:pt x="4934" y="3190"/>
                  <a:pt x="4934" y="3190"/>
                </a:cubicBezTo>
                <a:cubicBezTo>
                  <a:pt x="5505" y="3520"/>
                  <a:pt x="5505" y="3520"/>
                  <a:pt x="5505" y="3520"/>
                </a:cubicBezTo>
                <a:lnTo>
                  <a:pt x="5221" y="3683"/>
                </a:lnTo>
                <a:close/>
                <a:moveTo>
                  <a:pt x="4938" y="2179"/>
                </a:moveTo>
                <a:cubicBezTo>
                  <a:pt x="5219" y="2017"/>
                  <a:pt x="5219" y="2017"/>
                  <a:pt x="5219" y="2017"/>
                </a:cubicBezTo>
                <a:cubicBezTo>
                  <a:pt x="5219" y="2341"/>
                  <a:pt x="5219" y="2341"/>
                  <a:pt x="5219" y="2341"/>
                </a:cubicBezTo>
                <a:lnTo>
                  <a:pt x="4938" y="2179"/>
                </a:lnTo>
                <a:close/>
                <a:moveTo>
                  <a:pt x="5213" y="2350"/>
                </a:moveTo>
                <a:cubicBezTo>
                  <a:pt x="4935" y="2510"/>
                  <a:pt x="4935" y="2510"/>
                  <a:pt x="4935" y="2510"/>
                </a:cubicBezTo>
                <a:cubicBezTo>
                  <a:pt x="4935" y="2189"/>
                  <a:pt x="4935" y="2189"/>
                  <a:pt x="4935" y="2189"/>
                </a:cubicBezTo>
                <a:lnTo>
                  <a:pt x="5213" y="2350"/>
                </a:lnTo>
                <a:close/>
                <a:moveTo>
                  <a:pt x="5218" y="3014"/>
                </a:moveTo>
                <a:cubicBezTo>
                  <a:pt x="4935" y="3178"/>
                  <a:pt x="4935" y="3178"/>
                  <a:pt x="4935" y="3178"/>
                </a:cubicBezTo>
                <a:cubicBezTo>
                  <a:pt x="4935" y="2516"/>
                  <a:pt x="4935" y="2516"/>
                  <a:pt x="4935" y="2516"/>
                </a:cubicBezTo>
                <a:cubicBezTo>
                  <a:pt x="5217" y="2353"/>
                  <a:pt x="5217" y="2353"/>
                  <a:pt x="5217" y="2353"/>
                </a:cubicBezTo>
                <a:lnTo>
                  <a:pt x="5218" y="3014"/>
                </a:lnTo>
                <a:close/>
                <a:moveTo>
                  <a:pt x="4588" y="2016"/>
                </a:moveTo>
                <a:cubicBezTo>
                  <a:pt x="4588" y="2023"/>
                  <a:pt x="4590" y="2030"/>
                  <a:pt x="4593" y="2037"/>
                </a:cubicBezTo>
                <a:cubicBezTo>
                  <a:pt x="4090" y="2327"/>
                  <a:pt x="4090" y="2327"/>
                  <a:pt x="4090" y="2327"/>
                </a:cubicBezTo>
                <a:cubicBezTo>
                  <a:pt x="4084" y="2320"/>
                  <a:pt x="4075" y="2315"/>
                  <a:pt x="4065" y="2315"/>
                </a:cubicBezTo>
                <a:cubicBezTo>
                  <a:pt x="4064" y="1682"/>
                  <a:pt x="4064" y="1682"/>
                  <a:pt x="4064" y="1682"/>
                </a:cubicBezTo>
                <a:cubicBezTo>
                  <a:pt x="4638" y="1350"/>
                  <a:pt x="4638" y="1350"/>
                  <a:pt x="4638" y="1350"/>
                </a:cubicBezTo>
                <a:cubicBezTo>
                  <a:pt x="4637" y="1963"/>
                  <a:pt x="4637" y="1963"/>
                  <a:pt x="4637" y="1963"/>
                </a:cubicBezTo>
                <a:cubicBezTo>
                  <a:pt x="4610" y="1965"/>
                  <a:pt x="4588" y="1988"/>
                  <a:pt x="4588" y="2016"/>
                </a:cubicBezTo>
                <a:close/>
                <a:moveTo>
                  <a:pt x="4028" y="2350"/>
                </a:moveTo>
                <a:cubicBezTo>
                  <a:pt x="4028" y="2355"/>
                  <a:pt x="4029" y="2360"/>
                  <a:pt x="4030" y="2364"/>
                </a:cubicBezTo>
                <a:cubicBezTo>
                  <a:pt x="3774" y="2513"/>
                  <a:pt x="3774" y="2513"/>
                  <a:pt x="3774" y="2513"/>
                </a:cubicBezTo>
                <a:cubicBezTo>
                  <a:pt x="3773" y="2186"/>
                  <a:pt x="3773" y="2186"/>
                  <a:pt x="3773" y="2186"/>
                </a:cubicBezTo>
                <a:cubicBezTo>
                  <a:pt x="4031" y="2335"/>
                  <a:pt x="4031" y="2335"/>
                  <a:pt x="4031" y="2335"/>
                </a:cubicBezTo>
                <a:cubicBezTo>
                  <a:pt x="4029" y="2340"/>
                  <a:pt x="4028" y="2345"/>
                  <a:pt x="4028" y="2350"/>
                </a:cubicBezTo>
                <a:close/>
                <a:moveTo>
                  <a:pt x="4033" y="2369"/>
                </a:moveTo>
                <a:cubicBezTo>
                  <a:pt x="4038" y="2378"/>
                  <a:pt x="4047" y="2384"/>
                  <a:pt x="4058" y="2386"/>
                </a:cubicBezTo>
                <a:cubicBezTo>
                  <a:pt x="4058" y="3014"/>
                  <a:pt x="4058" y="3014"/>
                  <a:pt x="4058" y="3014"/>
                </a:cubicBezTo>
                <a:cubicBezTo>
                  <a:pt x="3775" y="3178"/>
                  <a:pt x="3775" y="3178"/>
                  <a:pt x="3775" y="3178"/>
                </a:cubicBezTo>
                <a:cubicBezTo>
                  <a:pt x="3774" y="2519"/>
                  <a:pt x="3774" y="2519"/>
                  <a:pt x="3774" y="2519"/>
                </a:cubicBezTo>
                <a:lnTo>
                  <a:pt x="4033" y="2369"/>
                </a:lnTo>
                <a:close/>
                <a:moveTo>
                  <a:pt x="4063" y="3023"/>
                </a:moveTo>
                <a:cubicBezTo>
                  <a:pt x="4594" y="3330"/>
                  <a:pt x="4594" y="3330"/>
                  <a:pt x="4594" y="3330"/>
                </a:cubicBezTo>
                <a:cubicBezTo>
                  <a:pt x="4591" y="3336"/>
                  <a:pt x="4590" y="3343"/>
                  <a:pt x="4590" y="3350"/>
                </a:cubicBezTo>
                <a:cubicBezTo>
                  <a:pt x="4590" y="3359"/>
                  <a:pt x="4592" y="3367"/>
                  <a:pt x="4596" y="3375"/>
                </a:cubicBezTo>
                <a:cubicBezTo>
                  <a:pt x="4336" y="3525"/>
                  <a:pt x="4336" y="3525"/>
                  <a:pt x="4336" y="3525"/>
                </a:cubicBezTo>
                <a:cubicBezTo>
                  <a:pt x="3780" y="3186"/>
                  <a:pt x="3780" y="3186"/>
                  <a:pt x="3780" y="3186"/>
                </a:cubicBezTo>
                <a:lnTo>
                  <a:pt x="4063" y="3023"/>
                </a:lnTo>
                <a:close/>
                <a:moveTo>
                  <a:pt x="4356" y="5187"/>
                </a:moveTo>
                <a:cubicBezTo>
                  <a:pt x="4356" y="5187"/>
                  <a:pt x="4356" y="5187"/>
                  <a:pt x="4356" y="5187"/>
                </a:cubicBezTo>
                <a:cubicBezTo>
                  <a:pt x="4349" y="4523"/>
                  <a:pt x="4349" y="4523"/>
                  <a:pt x="4349" y="4523"/>
                </a:cubicBezTo>
                <a:cubicBezTo>
                  <a:pt x="4640" y="4691"/>
                  <a:pt x="4640" y="4691"/>
                  <a:pt x="4640" y="4691"/>
                </a:cubicBezTo>
                <a:cubicBezTo>
                  <a:pt x="4640" y="5031"/>
                  <a:pt x="4640" y="5031"/>
                  <a:pt x="4640" y="5031"/>
                </a:cubicBezTo>
                <a:lnTo>
                  <a:pt x="4356" y="5187"/>
                </a:lnTo>
                <a:close/>
                <a:moveTo>
                  <a:pt x="4640" y="5036"/>
                </a:moveTo>
                <a:cubicBezTo>
                  <a:pt x="4640" y="5351"/>
                  <a:pt x="4640" y="5351"/>
                  <a:pt x="4640" y="5351"/>
                </a:cubicBezTo>
                <a:cubicBezTo>
                  <a:pt x="4361" y="5190"/>
                  <a:pt x="4361" y="5190"/>
                  <a:pt x="4361" y="5190"/>
                </a:cubicBezTo>
                <a:lnTo>
                  <a:pt x="4640" y="5036"/>
                </a:lnTo>
                <a:close/>
                <a:moveTo>
                  <a:pt x="4351" y="5184"/>
                </a:moveTo>
                <a:cubicBezTo>
                  <a:pt x="4068" y="5022"/>
                  <a:pt x="4068" y="5022"/>
                  <a:pt x="4068" y="5022"/>
                </a:cubicBezTo>
                <a:cubicBezTo>
                  <a:pt x="4068" y="4408"/>
                  <a:pt x="4068" y="4408"/>
                  <a:pt x="4068" y="4408"/>
                </a:cubicBezTo>
                <a:cubicBezTo>
                  <a:pt x="4084" y="4406"/>
                  <a:pt x="4098" y="4397"/>
                  <a:pt x="4106" y="4384"/>
                </a:cubicBezTo>
                <a:cubicBezTo>
                  <a:pt x="4344" y="4520"/>
                  <a:pt x="4344" y="4520"/>
                  <a:pt x="4344" y="4520"/>
                </a:cubicBezTo>
                <a:lnTo>
                  <a:pt x="4351" y="5184"/>
                </a:lnTo>
                <a:close/>
                <a:moveTo>
                  <a:pt x="4115" y="4355"/>
                </a:moveTo>
                <a:cubicBezTo>
                  <a:pt x="4115" y="4347"/>
                  <a:pt x="4113" y="4340"/>
                  <a:pt x="4111" y="4334"/>
                </a:cubicBezTo>
                <a:cubicBezTo>
                  <a:pt x="4341" y="4202"/>
                  <a:pt x="4341" y="4202"/>
                  <a:pt x="4341" y="4202"/>
                </a:cubicBezTo>
                <a:cubicBezTo>
                  <a:pt x="4344" y="4515"/>
                  <a:pt x="4344" y="4515"/>
                  <a:pt x="4344" y="4515"/>
                </a:cubicBezTo>
                <a:cubicBezTo>
                  <a:pt x="4109" y="4379"/>
                  <a:pt x="4109" y="4379"/>
                  <a:pt x="4109" y="4379"/>
                </a:cubicBezTo>
                <a:cubicBezTo>
                  <a:pt x="4113" y="4372"/>
                  <a:pt x="4115" y="4364"/>
                  <a:pt x="4115" y="4355"/>
                </a:cubicBezTo>
                <a:close/>
                <a:moveTo>
                  <a:pt x="4338" y="3529"/>
                </a:moveTo>
                <a:cubicBezTo>
                  <a:pt x="4598" y="3379"/>
                  <a:pt x="4598" y="3379"/>
                  <a:pt x="4598" y="3379"/>
                </a:cubicBezTo>
                <a:cubicBezTo>
                  <a:pt x="4607" y="3392"/>
                  <a:pt x="4621" y="3401"/>
                  <a:pt x="4637" y="3403"/>
                </a:cubicBezTo>
                <a:cubicBezTo>
                  <a:pt x="4638" y="4019"/>
                  <a:pt x="4638" y="4019"/>
                  <a:pt x="4638" y="4019"/>
                </a:cubicBezTo>
                <a:cubicBezTo>
                  <a:pt x="4345" y="4188"/>
                  <a:pt x="4345" y="4188"/>
                  <a:pt x="4345" y="4188"/>
                </a:cubicBezTo>
                <a:lnTo>
                  <a:pt x="4338" y="3529"/>
                </a:lnTo>
                <a:close/>
                <a:moveTo>
                  <a:pt x="4064" y="4302"/>
                </a:moveTo>
                <a:cubicBezTo>
                  <a:pt x="4065" y="3687"/>
                  <a:pt x="4065" y="3687"/>
                  <a:pt x="4065" y="3687"/>
                </a:cubicBezTo>
                <a:cubicBezTo>
                  <a:pt x="4334" y="3532"/>
                  <a:pt x="4334" y="3532"/>
                  <a:pt x="4334" y="3532"/>
                </a:cubicBezTo>
                <a:cubicBezTo>
                  <a:pt x="4340" y="4190"/>
                  <a:pt x="4340" y="4190"/>
                  <a:pt x="4340" y="4190"/>
                </a:cubicBezTo>
                <a:cubicBezTo>
                  <a:pt x="4106" y="4325"/>
                  <a:pt x="4106" y="4325"/>
                  <a:pt x="4106" y="4325"/>
                </a:cubicBezTo>
                <a:cubicBezTo>
                  <a:pt x="4097" y="4312"/>
                  <a:pt x="4082" y="4302"/>
                  <a:pt x="4064" y="4302"/>
                </a:cubicBezTo>
                <a:close/>
                <a:moveTo>
                  <a:pt x="4094" y="2369"/>
                </a:moveTo>
                <a:cubicBezTo>
                  <a:pt x="4640" y="2683"/>
                  <a:pt x="4640" y="2683"/>
                  <a:pt x="4640" y="2683"/>
                </a:cubicBezTo>
                <a:cubicBezTo>
                  <a:pt x="4639" y="3297"/>
                  <a:pt x="4639" y="3297"/>
                  <a:pt x="4639" y="3297"/>
                </a:cubicBezTo>
                <a:cubicBezTo>
                  <a:pt x="4622" y="3298"/>
                  <a:pt x="4607" y="3307"/>
                  <a:pt x="4598" y="3321"/>
                </a:cubicBezTo>
                <a:cubicBezTo>
                  <a:pt x="4067" y="3014"/>
                  <a:pt x="4067" y="3014"/>
                  <a:pt x="4067" y="3014"/>
                </a:cubicBezTo>
                <a:cubicBezTo>
                  <a:pt x="4068" y="2386"/>
                  <a:pt x="4068" y="2386"/>
                  <a:pt x="4068" y="2386"/>
                </a:cubicBezTo>
                <a:cubicBezTo>
                  <a:pt x="4079" y="2384"/>
                  <a:pt x="4088" y="2378"/>
                  <a:pt x="4094" y="2369"/>
                </a:cubicBezTo>
                <a:close/>
                <a:moveTo>
                  <a:pt x="4643" y="4028"/>
                </a:moveTo>
                <a:cubicBezTo>
                  <a:pt x="4930" y="4193"/>
                  <a:pt x="4930" y="4193"/>
                  <a:pt x="4930" y="4193"/>
                </a:cubicBezTo>
                <a:cubicBezTo>
                  <a:pt x="4930" y="4521"/>
                  <a:pt x="4930" y="4521"/>
                  <a:pt x="4930" y="4521"/>
                </a:cubicBezTo>
                <a:cubicBezTo>
                  <a:pt x="4642" y="4687"/>
                  <a:pt x="4642" y="4687"/>
                  <a:pt x="4642" y="4687"/>
                </a:cubicBezTo>
                <a:cubicBezTo>
                  <a:pt x="4349" y="4518"/>
                  <a:pt x="4349" y="4518"/>
                  <a:pt x="4349" y="4518"/>
                </a:cubicBezTo>
                <a:cubicBezTo>
                  <a:pt x="4345" y="4199"/>
                  <a:pt x="4345" y="4199"/>
                  <a:pt x="4345" y="4199"/>
                </a:cubicBezTo>
                <a:lnTo>
                  <a:pt x="4643" y="4028"/>
                </a:lnTo>
                <a:close/>
                <a:moveTo>
                  <a:pt x="4645" y="5351"/>
                </a:moveTo>
                <a:cubicBezTo>
                  <a:pt x="4645" y="5036"/>
                  <a:pt x="4645" y="5036"/>
                  <a:pt x="4645" y="5036"/>
                </a:cubicBezTo>
                <a:cubicBezTo>
                  <a:pt x="4920" y="5192"/>
                  <a:pt x="4920" y="5192"/>
                  <a:pt x="4920" y="5192"/>
                </a:cubicBezTo>
                <a:lnTo>
                  <a:pt x="4645" y="5351"/>
                </a:lnTo>
                <a:close/>
                <a:moveTo>
                  <a:pt x="4930" y="5198"/>
                </a:moveTo>
                <a:cubicBezTo>
                  <a:pt x="4930" y="5521"/>
                  <a:pt x="4930" y="5521"/>
                  <a:pt x="4930" y="5521"/>
                </a:cubicBezTo>
                <a:cubicBezTo>
                  <a:pt x="4649" y="5360"/>
                  <a:pt x="4649" y="5360"/>
                  <a:pt x="4649" y="5360"/>
                </a:cubicBezTo>
                <a:lnTo>
                  <a:pt x="4930" y="5198"/>
                </a:lnTo>
                <a:close/>
                <a:moveTo>
                  <a:pt x="4645" y="5030"/>
                </a:moveTo>
                <a:cubicBezTo>
                  <a:pt x="4645" y="4691"/>
                  <a:pt x="4645" y="4691"/>
                  <a:pt x="4645" y="4691"/>
                </a:cubicBezTo>
                <a:cubicBezTo>
                  <a:pt x="4930" y="4527"/>
                  <a:pt x="4930" y="4527"/>
                  <a:pt x="4930" y="4527"/>
                </a:cubicBezTo>
                <a:cubicBezTo>
                  <a:pt x="4930" y="5187"/>
                  <a:pt x="4930" y="5187"/>
                  <a:pt x="4930" y="5187"/>
                </a:cubicBezTo>
                <a:cubicBezTo>
                  <a:pt x="4925" y="5189"/>
                  <a:pt x="4925" y="5189"/>
                  <a:pt x="4925" y="5189"/>
                </a:cubicBezTo>
                <a:lnTo>
                  <a:pt x="4645" y="5030"/>
                </a:lnTo>
                <a:close/>
                <a:moveTo>
                  <a:pt x="4687" y="3320"/>
                </a:moveTo>
                <a:cubicBezTo>
                  <a:pt x="4678" y="3306"/>
                  <a:pt x="4662" y="3297"/>
                  <a:pt x="4644" y="3297"/>
                </a:cubicBezTo>
                <a:cubicBezTo>
                  <a:pt x="4645" y="2683"/>
                  <a:pt x="4645" y="2683"/>
                  <a:pt x="4645" y="2683"/>
                </a:cubicBezTo>
                <a:cubicBezTo>
                  <a:pt x="4930" y="2519"/>
                  <a:pt x="4930" y="2519"/>
                  <a:pt x="4930" y="2519"/>
                </a:cubicBezTo>
                <a:cubicBezTo>
                  <a:pt x="4930" y="3181"/>
                  <a:pt x="4930" y="3181"/>
                  <a:pt x="4930" y="3181"/>
                </a:cubicBezTo>
                <a:lnTo>
                  <a:pt x="4687" y="3320"/>
                </a:lnTo>
                <a:close/>
                <a:moveTo>
                  <a:pt x="5219" y="4322"/>
                </a:moveTo>
                <a:cubicBezTo>
                  <a:pt x="5209" y="4322"/>
                  <a:pt x="5200" y="4327"/>
                  <a:pt x="5194" y="4335"/>
                </a:cubicBezTo>
                <a:cubicBezTo>
                  <a:pt x="4939" y="4188"/>
                  <a:pt x="4939" y="4188"/>
                  <a:pt x="4939" y="4188"/>
                </a:cubicBezTo>
                <a:cubicBezTo>
                  <a:pt x="5219" y="4026"/>
                  <a:pt x="5219" y="4026"/>
                  <a:pt x="5219" y="4026"/>
                </a:cubicBezTo>
                <a:lnTo>
                  <a:pt x="5219" y="4322"/>
                </a:lnTo>
                <a:close/>
                <a:moveTo>
                  <a:pt x="5218" y="5021"/>
                </a:moveTo>
                <a:cubicBezTo>
                  <a:pt x="4935" y="5184"/>
                  <a:pt x="4935" y="5184"/>
                  <a:pt x="4935" y="5184"/>
                </a:cubicBezTo>
                <a:cubicBezTo>
                  <a:pt x="4935" y="4524"/>
                  <a:pt x="4935" y="4524"/>
                  <a:pt x="4935" y="4524"/>
                </a:cubicBezTo>
                <a:cubicBezTo>
                  <a:pt x="5191" y="4377"/>
                  <a:pt x="5191" y="4377"/>
                  <a:pt x="5191" y="4377"/>
                </a:cubicBezTo>
                <a:cubicBezTo>
                  <a:pt x="5197" y="4386"/>
                  <a:pt x="5206" y="4392"/>
                  <a:pt x="5217" y="4393"/>
                </a:cubicBezTo>
                <a:lnTo>
                  <a:pt x="5218" y="5021"/>
                </a:lnTo>
                <a:close/>
                <a:moveTo>
                  <a:pt x="4935" y="4519"/>
                </a:moveTo>
                <a:cubicBezTo>
                  <a:pt x="4935" y="4196"/>
                  <a:pt x="4935" y="4196"/>
                  <a:pt x="4935" y="4196"/>
                </a:cubicBezTo>
                <a:cubicBezTo>
                  <a:pt x="5189" y="4343"/>
                  <a:pt x="5189" y="4343"/>
                  <a:pt x="5189" y="4343"/>
                </a:cubicBezTo>
                <a:cubicBezTo>
                  <a:pt x="5187" y="4347"/>
                  <a:pt x="5185" y="4352"/>
                  <a:pt x="5185" y="4358"/>
                </a:cubicBezTo>
                <a:cubicBezTo>
                  <a:pt x="5185" y="4363"/>
                  <a:pt x="5187" y="4368"/>
                  <a:pt x="5189" y="4372"/>
                </a:cubicBezTo>
                <a:lnTo>
                  <a:pt x="4935" y="4519"/>
                </a:lnTo>
                <a:close/>
                <a:moveTo>
                  <a:pt x="4935" y="4185"/>
                </a:moveTo>
                <a:cubicBezTo>
                  <a:pt x="4648" y="4019"/>
                  <a:pt x="4648" y="4019"/>
                  <a:pt x="4648" y="4019"/>
                </a:cubicBezTo>
                <a:cubicBezTo>
                  <a:pt x="4647" y="3403"/>
                  <a:pt x="4647" y="3403"/>
                  <a:pt x="4647" y="3403"/>
                </a:cubicBezTo>
                <a:cubicBezTo>
                  <a:pt x="4664" y="3402"/>
                  <a:pt x="4678" y="3393"/>
                  <a:pt x="4687" y="3380"/>
                </a:cubicBezTo>
                <a:cubicBezTo>
                  <a:pt x="5219" y="3688"/>
                  <a:pt x="5219" y="3688"/>
                  <a:pt x="5219" y="3688"/>
                </a:cubicBezTo>
                <a:cubicBezTo>
                  <a:pt x="5219" y="4020"/>
                  <a:pt x="5219" y="4020"/>
                  <a:pt x="5219" y="4020"/>
                </a:cubicBezTo>
                <a:lnTo>
                  <a:pt x="4935" y="4185"/>
                </a:lnTo>
                <a:close/>
                <a:moveTo>
                  <a:pt x="4930" y="6188"/>
                </a:moveTo>
                <a:cubicBezTo>
                  <a:pt x="4677" y="6042"/>
                  <a:pt x="4677" y="6042"/>
                  <a:pt x="4677" y="6042"/>
                </a:cubicBezTo>
                <a:cubicBezTo>
                  <a:pt x="4678" y="6038"/>
                  <a:pt x="4679" y="6034"/>
                  <a:pt x="4679" y="6030"/>
                </a:cubicBezTo>
                <a:cubicBezTo>
                  <a:pt x="4679" y="6012"/>
                  <a:pt x="4665" y="5997"/>
                  <a:pt x="4648" y="5994"/>
                </a:cubicBezTo>
                <a:cubicBezTo>
                  <a:pt x="4648" y="5365"/>
                  <a:pt x="4648" y="5365"/>
                  <a:pt x="4648" y="5365"/>
                </a:cubicBezTo>
                <a:cubicBezTo>
                  <a:pt x="4930" y="5527"/>
                  <a:pt x="4930" y="5527"/>
                  <a:pt x="4930" y="5527"/>
                </a:cubicBezTo>
                <a:lnTo>
                  <a:pt x="4930" y="6188"/>
                </a:lnTo>
                <a:close/>
                <a:moveTo>
                  <a:pt x="4925" y="6197"/>
                </a:moveTo>
                <a:cubicBezTo>
                  <a:pt x="4356" y="6525"/>
                  <a:pt x="4356" y="6525"/>
                  <a:pt x="4356" y="6525"/>
                </a:cubicBezTo>
                <a:cubicBezTo>
                  <a:pt x="4356" y="6200"/>
                  <a:pt x="4356" y="6200"/>
                  <a:pt x="4356" y="6200"/>
                </a:cubicBezTo>
                <a:cubicBezTo>
                  <a:pt x="4614" y="6050"/>
                  <a:pt x="4614" y="6050"/>
                  <a:pt x="4614" y="6050"/>
                </a:cubicBezTo>
                <a:cubicBezTo>
                  <a:pt x="4621" y="6059"/>
                  <a:pt x="4631" y="6065"/>
                  <a:pt x="4643" y="6065"/>
                </a:cubicBezTo>
                <a:cubicBezTo>
                  <a:pt x="4655" y="6065"/>
                  <a:pt x="4666" y="6059"/>
                  <a:pt x="4672" y="6050"/>
                </a:cubicBezTo>
                <a:lnTo>
                  <a:pt x="4925" y="6197"/>
                </a:lnTo>
                <a:close/>
                <a:moveTo>
                  <a:pt x="4356" y="6189"/>
                </a:moveTo>
                <a:cubicBezTo>
                  <a:pt x="4356" y="5527"/>
                  <a:pt x="4356" y="5527"/>
                  <a:pt x="4356" y="5527"/>
                </a:cubicBezTo>
                <a:cubicBezTo>
                  <a:pt x="4638" y="5364"/>
                  <a:pt x="4638" y="5364"/>
                  <a:pt x="4638" y="5364"/>
                </a:cubicBezTo>
                <a:cubicBezTo>
                  <a:pt x="4638" y="5994"/>
                  <a:pt x="4638" y="5994"/>
                  <a:pt x="4638" y="5994"/>
                </a:cubicBezTo>
                <a:cubicBezTo>
                  <a:pt x="4621" y="5997"/>
                  <a:pt x="4607" y="6012"/>
                  <a:pt x="4607" y="6030"/>
                </a:cubicBezTo>
                <a:cubicBezTo>
                  <a:pt x="4607" y="6034"/>
                  <a:pt x="4608" y="6038"/>
                  <a:pt x="4610" y="6042"/>
                </a:cubicBezTo>
                <a:lnTo>
                  <a:pt x="4356" y="6189"/>
                </a:lnTo>
                <a:close/>
                <a:moveTo>
                  <a:pt x="4059" y="4302"/>
                </a:moveTo>
                <a:cubicBezTo>
                  <a:pt x="4043" y="4302"/>
                  <a:pt x="4028" y="4311"/>
                  <a:pt x="4018" y="4324"/>
                </a:cubicBezTo>
                <a:cubicBezTo>
                  <a:pt x="3488" y="4018"/>
                  <a:pt x="3488" y="4018"/>
                  <a:pt x="3488" y="4018"/>
                </a:cubicBezTo>
                <a:cubicBezTo>
                  <a:pt x="3489" y="3389"/>
                  <a:pt x="3489" y="3389"/>
                  <a:pt x="3489" y="3389"/>
                </a:cubicBezTo>
                <a:cubicBezTo>
                  <a:pt x="3499" y="3387"/>
                  <a:pt x="3507" y="3381"/>
                  <a:pt x="3513" y="3372"/>
                </a:cubicBezTo>
                <a:cubicBezTo>
                  <a:pt x="4060" y="3687"/>
                  <a:pt x="4060" y="3687"/>
                  <a:pt x="4060" y="3687"/>
                </a:cubicBezTo>
                <a:lnTo>
                  <a:pt x="4059" y="4302"/>
                </a:lnTo>
                <a:close/>
                <a:moveTo>
                  <a:pt x="3485" y="2686"/>
                </a:moveTo>
                <a:cubicBezTo>
                  <a:pt x="3769" y="2522"/>
                  <a:pt x="3769" y="2522"/>
                  <a:pt x="3769" y="2522"/>
                </a:cubicBezTo>
                <a:cubicBezTo>
                  <a:pt x="3770" y="3180"/>
                  <a:pt x="3770" y="3180"/>
                  <a:pt x="3770" y="3180"/>
                </a:cubicBezTo>
                <a:cubicBezTo>
                  <a:pt x="3509" y="3331"/>
                  <a:pt x="3509" y="3331"/>
                  <a:pt x="3509" y="3331"/>
                </a:cubicBezTo>
                <a:cubicBezTo>
                  <a:pt x="3503" y="3324"/>
                  <a:pt x="3495" y="3319"/>
                  <a:pt x="3485" y="3319"/>
                </a:cubicBezTo>
                <a:lnTo>
                  <a:pt x="3485" y="2686"/>
                </a:lnTo>
                <a:close/>
                <a:moveTo>
                  <a:pt x="3775" y="3189"/>
                </a:moveTo>
                <a:cubicBezTo>
                  <a:pt x="4331" y="3527"/>
                  <a:pt x="4331" y="3527"/>
                  <a:pt x="4331" y="3527"/>
                </a:cubicBezTo>
                <a:cubicBezTo>
                  <a:pt x="4063" y="3683"/>
                  <a:pt x="4063" y="3683"/>
                  <a:pt x="4063" y="3683"/>
                </a:cubicBezTo>
                <a:cubicBezTo>
                  <a:pt x="3515" y="3368"/>
                  <a:pt x="3515" y="3368"/>
                  <a:pt x="3515" y="3368"/>
                </a:cubicBezTo>
                <a:cubicBezTo>
                  <a:pt x="3517" y="3364"/>
                  <a:pt x="3518" y="3359"/>
                  <a:pt x="3518" y="3354"/>
                </a:cubicBezTo>
                <a:cubicBezTo>
                  <a:pt x="3518" y="3349"/>
                  <a:pt x="3517" y="3344"/>
                  <a:pt x="3514" y="3339"/>
                </a:cubicBezTo>
                <a:lnTo>
                  <a:pt x="3775" y="3189"/>
                </a:lnTo>
                <a:close/>
                <a:moveTo>
                  <a:pt x="3772" y="1516"/>
                </a:moveTo>
                <a:cubicBezTo>
                  <a:pt x="4059" y="1682"/>
                  <a:pt x="4059" y="1682"/>
                  <a:pt x="4059" y="1682"/>
                </a:cubicBezTo>
                <a:cubicBezTo>
                  <a:pt x="4060" y="2315"/>
                  <a:pt x="4060" y="2315"/>
                  <a:pt x="4060" y="2315"/>
                </a:cubicBezTo>
                <a:cubicBezTo>
                  <a:pt x="4051" y="2316"/>
                  <a:pt x="4043" y="2320"/>
                  <a:pt x="4037" y="2327"/>
                </a:cubicBezTo>
                <a:cubicBezTo>
                  <a:pt x="3773" y="2175"/>
                  <a:pt x="3773" y="2175"/>
                  <a:pt x="3773" y="2175"/>
                </a:cubicBezTo>
                <a:lnTo>
                  <a:pt x="3772" y="1516"/>
                </a:lnTo>
                <a:close/>
                <a:moveTo>
                  <a:pt x="3774" y="1511"/>
                </a:moveTo>
                <a:cubicBezTo>
                  <a:pt x="4351" y="1182"/>
                  <a:pt x="4351" y="1182"/>
                  <a:pt x="4351" y="1182"/>
                </a:cubicBezTo>
                <a:cubicBezTo>
                  <a:pt x="4636" y="1345"/>
                  <a:pt x="4636" y="1345"/>
                  <a:pt x="4636" y="1345"/>
                </a:cubicBezTo>
                <a:cubicBezTo>
                  <a:pt x="4062" y="1678"/>
                  <a:pt x="4062" y="1678"/>
                  <a:pt x="4062" y="1678"/>
                </a:cubicBezTo>
                <a:lnTo>
                  <a:pt x="3774" y="1511"/>
                </a:lnTo>
                <a:close/>
                <a:moveTo>
                  <a:pt x="4360" y="1176"/>
                </a:moveTo>
                <a:cubicBezTo>
                  <a:pt x="4639" y="998"/>
                  <a:pt x="4639" y="998"/>
                  <a:pt x="4639" y="998"/>
                </a:cubicBezTo>
                <a:cubicBezTo>
                  <a:pt x="4639" y="1336"/>
                  <a:pt x="4639" y="1336"/>
                  <a:pt x="4639" y="1336"/>
                </a:cubicBezTo>
                <a:lnTo>
                  <a:pt x="4360" y="1176"/>
                </a:lnTo>
                <a:close/>
                <a:moveTo>
                  <a:pt x="4641" y="2069"/>
                </a:moveTo>
                <a:cubicBezTo>
                  <a:pt x="4660" y="2069"/>
                  <a:pt x="4677" y="2059"/>
                  <a:pt x="4686" y="2045"/>
                </a:cubicBezTo>
                <a:cubicBezTo>
                  <a:pt x="4930" y="2186"/>
                  <a:pt x="4930" y="2186"/>
                  <a:pt x="4930" y="2186"/>
                </a:cubicBezTo>
                <a:cubicBezTo>
                  <a:pt x="4930" y="2513"/>
                  <a:pt x="4930" y="2513"/>
                  <a:pt x="4930" y="2513"/>
                </a:cubicBezTo>
                <a:cubicBezTo>
                  <a:pt x="4642" y="2679"/>
                  <a:pt x="4642" y="2679"/>
                  <a:pt x="4642" y="2679"/>
                </a:cubicBezTo>
                <a:cubicBezTo>
                  <a:pt x="4096" y="2365"/>
                  <a:pt x="4096" y="2365"/>
                  <a:pt x="4096" y="2365"/>
                </a:cubicBezTo>
                <a:cubicBezTo>
                  <a:pt x="4098" y="2361"/>
                  <a:pt x="4099" y="2356"/>
                  <a:pt x="4099" y="2350"/>
                </a:cubicBezTo>
                <a:cubicBezTo>
                  <a:pt x="4099" y="2345"/>
                  <a:pt x="4098" y="2340"/>
                  <a:pt x="4095" y="2335"/>
                </a:cubicBezTo>
                <a:cubicBezTo>
                  <a:pt x="4597" y="2045"/>
                  <a:pt x="4597" y="2045"/>
                  <a:pt x="4597" y="2045"/>
                </a:cubicBezTo>
                <a:cubicBezTo>
                  <a:pt x="4607" y="2060"/>
                  <a:pt x="4623" y="2069"/>
                  <a:pt x="4641" y="2069"/>
                </a:cubicBezTo>
                <a:close/>
                <a:moveTo>
                  <a:pt x="4647" y="1963"/>
                </a:moveTo>
                <a:cubicBezTo>
                  <a:pt x="4648" y="1352"/>
                  <a:pt x="4648" y="1352"/>
                  <a:pt x="4648" y="1352"/>
                </a:cubicBezTo>
                <a:cubicBezTo>
                  <a:pt x="5219" y="1679"/>
                  <a:pt x="5219" y="1679"/>
                  <a:pt x="5219" y="1679"/>
                </a:cubicBezTo>
                <a:cubicBezTo>
                  <a:pt x="5219" y="2011"/>
                  <a:pt x="5219" y="2011"/>
                  <a:pt x="5219" y="2011"/>
                </a:cubicBezTo>
                <a:cubicBezTo>
                  <a:pt x="4934" y="2177"/>
                  <a:pt x="4934" y="2177"/>
                  <a:pt x="4934" y="2177"/>
                </a:cubicBezTo>
                <a:cubicBezTo>
                  <a:pt x="4691" y="2036"/>
                  <a:pt x="4691" y="2036"/>
                  <a:pt x="4691" y="2036"/>
                </a:cubicBezTo>
                <a:cubicBezTo>
                  <a:pt x="4693" y="2030"/>
                  <a:pt x="4695" y="2023"/>
                  <a:pt x="4695" y="2016"/>
                </a:cubicBezTo>
                <a:cubicBezTo>
                  <a:pt x="4695" y="1988"/>
                  <a:pt x="4674" y="1966"/>
                  <a:pt x="4647" y="1963"/>
                </a:cubicBezTo>
                <a:close/>
                <a:moveTo>
                  <a:pt x="5223" y="3023"/>
                </a:moveTo>
                <a:cubicBezTo>
                  <a:pt x="5793" y="3353"/>
                  <a:pt x="5793" y="3353"/>
                  <a:pt x="5793" y="3353"/>
                </a:cubicBezTo>
                <a:cubicBezTo>
                  <a:pt x="5510" y="3517"/>
                  <a:pt x="5510" y="3517"/>
                  <a:pt x="5510" y="3517"/>
                </a:cubicBezTo>
                <a:cubicBezTo>
                  <a:pt x="4939" y="3187"/>
                  <a:pt x="4939" y="3187"/>
                  <a:pt x="4939" y="3187"/>
                </a:cubicBezTo>
                <a:lnTo>
                  <a:pt x="5223" y="3023"/>
                </a:lnTo>
                <a:close/>
                <a:moveTo>
                  <a:pt x="5514" y="1506"/>
                </a:moveTo>
                <a:cubicBezTo>
                  <a:pt x="5516" y="1184"/>
                  <a:pt x="5516" y="1184"/>
                  <a:pt x="5516" y="1184"/>
                </a:cubicBezTo>
                <a:cubicBezTo>
                  <a:pt x="5794" y="1345"/>
                  <a:pt x="5794" y="1345"/>
                  <a:pt x="5794" y="1345"/>
                </a:cubicBezTo>
                <a:lnTo>
                  <a:pt x="5514" y="1506"/>
                </a:lnTo>
                <a:close/>
                <a:moveTo>
                  <a:pt x="5521" y="1176"/>
                </a:moveTo>
                <a:cubicBezTo>
                  <a:pt x="5799" y="1014"/>
                  <a:pt x="5799" y="1014"/>
                  <a:pt x="5799" y="1014"/>
                </a:cubicBezTo>
                <a:cubicBezTo>
                  <a:pt x="5799" y="1337"/>
                  <a:pt x="5799" y="1337"/>
                  <a:pt x="5799" y="1337"/>
                </a:cubicBezTo>
                <a:lnTo>
                  <a:pt x="5521" y="1176"/>
                </a:lnTo>
                <a:close/>
                <a:moveTo>
                  <a:pt x="5807" y="2011"/>
                </a:moveTo>
                <a:cubicBezTo>
                  <a:pt x="5807" y="1349"/>
                  <a:pt x="5807" y="1349"/>
                  <a:pt x="5807" y="1349"/>
                </a:cubicBezTo>
                <a:cubicBezTo>
                  <a:pt x="6379" y="1680"/>
                  <a:pt x="6379" y="1680"/>
                  <a:pt x="6379" y="1680"/>
                </a:cubicBezTo>
                <a:cubicBezTo>
                  <a:pt x="6378" y="2295"/>
                  <a:pt x="6378" y="2295"/>
                  <a:pt x="6378" y="2295"/>
                </a:cubicBezTo>
                <a:cubicBezTo>
                  <a:pt x="6361" y="2296"/>
                  <a:pt x="6347" y="2305"/>
                  <a:pt x="6338" y="2318"/>
                </a:cubicBezTo>
                <a:lnTo>
                  <a:pt x="5807" y="2011"/>
                </a:lnTo>
                <a:close/>
                <a:moveTo>
                  <a:pt x="6381" y="3024"/>
                </a:moveTo>
                <a:cubicBezTo>
                  <a:pt x="6953" y="3354"/>
                  <a:pt x="6953" y="3354"/>
                  <a:pt x="6953" y="3354"/>
                </a:cubicBezTo>
                <a:cubicBezTo>
                  <a:pt x="6430" y="3655"/>
                  <a:pt x="6430" y="3655"/>
                  <a:pt x="6430" y="3655"/>
                </a:cubicBezTo>
                <a:cubicBezTo>
                  <a:pt x="6420" y="3639"/>
                  <a:pt x="6401" y="3628"/>
                  <a:pt x="6380" y="3628"/>
                </a:cubicBezTo>
                <a:cubicBezTo>
                  <a:pt x="6360" y="3628"/>
                  <a:pt x="6342" y="3639"/>
                  <a:pt x="6331" y="3655"/>
                </a:cubicBezTo>
                <a:cubicBezTo>
                  <a:pt x="5810" y="3353"/>
                  <a:pt x="5810" y="3353"/>
                  <a:pt x="5810" y="3353"/>
                </a:cubicBezTo>
                <a:lnTo>
                  <a:pt x="6381" y="3024"/>
                </a:lnTo>
                <a:close/>
                <a:moveTo>
                  <a:pt x="6956" y="4019"/>
                </a:moveTo>
                <a:cubicBezTo>
                  <a:pt x="6384" y="4350"/>
                  <a:pt x="6384" y="4350"/>
                  <a:pt x="6384" y="4350"/>
                </a:cubicBezTo>
                <a:cubicBezTo>
                  <a:pt x="6383" y="4020"/>
                  <a:pt x="6383" y="4020"/>
                  <a:pt x="6383" y="4020"/>
                </a:cubicBezTo>
                <a:cubicBezTo>
                  <a:pt x="6383" y="4020"/>
                  <a:pt x="6383" y="4020"/>
                  <a:pt x="6383" y="4020"/>
                </a:cubicBezTo>
                <a:cubicBezTo>
                  <a:pt x="6956" y="3695"/>
                  <a:pt x="6956" y="3695"/>
                  <a:pt x="6956" y="3695"/>
                </a:cubicBezTo>
                <a:lnTo>
                  <a:pt x="6956" y="4019"/>
                </a:lnTo>
                <a:close/>
                <a:moveTo>
                  <a:pt x="6386" y="3015"/>
                </a:moveTo>
                <a:cubicBezTo>
                  <a:pt x="6386" y="2401"/>
                  <a:pt x="6386" y="2401"/>
                  <a:pt x="6386" y="2401"/>
                </a:cubicBezTo>
                <a:cubicBezTo>
                  <a:pt x="6403" y="2399"/>
                  <a:pt x="6417" y="2390"/>
                  <a:pt x="6426" y="2377"/>
                </a:cubicBezTo>
                <a:cubicBezTo>
                  <a:pt x="6958" y="2684"/>
                  <a:pt x="6958" y="2684"/>
                  <a:pt x="6958" y="2684"/>
                </a:cubicBezTo>
                <a:cubicBezTo>
                  <a:pt x="6958" y="3345"/>
                  <a:pt x="6958" y="3345"/>
                  <a:pt x="6958" y="3345"/>
                </a:cubicBezTo>
                <a:lnTo>
                  <a:pt x="6386" y="3015"/>
                </a:lnTo>
                <a:close/>
                <a:moveTo>
                  <a:pt x="6383" y="4014"/>
                </a:moveTo>
                <a:cubicBezTo>
                  <a:pt x="6383" y="3744"/>
                  <a:pt x="6383" y="3744"/>
                  <a:pt x="6383" y="3744"/>
                </a:cubicBezTo>
                <a:cubicBezTo>
                  <a:pt x="6414" y="3743"/>
                  <a:pt x="6439" y="3717"/>
                  <a:pt x="6439" y="3686"/>
                </a:cubicBezTo>
                <a:cubicBezTo>
                  <a:pt x="6439" y="3677"/>
                  <a:pt x="6436" y="3668"/>
                  <a:pt x="6432" y="3660"/>
                </a:cubicBezTo>
                <a:cubicBezTo>
                  <a:pt x="6956" y="3357"/>
                  <a:pt x="6956" y="3357"/>
                  <a:pt x="6956" y="3357"/>
                </a:cubicBezTo>
                <a:cubicBezTo>
                  <a:pt x="6956" y="3690"/>
                  <a:pt x="6956" y="3690"/>
                  <a:pt x="6956" y="3690"/>
                </a:cubicBezTo>
                <a:lnTo>
                  <a:pt x="6383" y="4014"/>
                </a:lnTo>
                <a:close/>
                <a:moveTo>
                  <a:pt x="6383" y="2294"/>
                </a:moveTo>
                <a:cubicBezTo>
                  <a:pt x="6384" y="1680"/>
                  <a:pt x="6384" y="1680"/>
                  <a:pt x="6384" y="1680"/>
                </a:cubicBezTo>
                <a:cubicBezTo>
                  <a:pt x="6672" y="1513"/>
                  <a:pt x="6672" y="1513"/>
                  <a:pt x="6672" y="1513"/>
                </a:cubicBezTo>
                <a:cubicBezTo>
                  <a:pt x="6673" y="1852"/>
                  <a:pt x="6673" y="1852"/>
                  <a:pt x="6673" y="1852"/>
                </a:cubicBezTo>
                <a:cubicBezTo>
                  <a:pt x="6957" y="1686"/>
                  <a:pt x="6957" y="1686"/>
                  <a:pt x="6957" y="1686"/>
                </a:cubicBezTo>
                <a:cubicBezTo>
                  <a:pt x="6957" y="2011"/>
                  <a:pt x="6957" y="2011"/>
                  <a:pt x="6957" y="2011"/>
                </a:cubicBezTo>
                <a:cubicBezTo>
                  <a:pt x="6426" y="2317"/>
                  <a:pt x="6426" y="2317"/>
                  <a:pt x="6426" y="2317"/>
                </a:cubicBezTo>
                <a:cubicBezTo>
                  <a:pt x="6416" y="2304"/>
                  <a:pt x="6401" y="2295"/>
                  <a:pt x="6383" y="2294"/>
                </a:cubicBezTo>
                <a:close/>
                <a:moveTo>
                  <a:pt x="6907" y="1346"/>
                </a:moveTo>
                <a:cubicBezTo>
                  <a:pt x="6907" y="1354"/>
                  <a:pt x="6909" y="1362"/>
                  <a:pt x="6912" y="1369"/>
                </a:cubicBezTo>
                <a:cubicBezTo>
                  <a:pt x="6677" y="1505"/>
                  <a:pt x="6677" y="1505"/>
                  <a:pt x="6677" y="1505"/>
                </a:cubicBezTo>
                <a:cubicBezTo>
                  <a:pt x="6676" y="1186"/>
                  <a:pt x="6676" y="1186"/>
                  <a:pt x="6676" y="1186"/>
                </a:cubicBezTo>
                <a:cubicBezTo>
                  <a:pt x="6913" y="1322"/>
                  <a:pt x="6913" y="1322"/>
                  <a:pt x="6913" y="1322"/>
                </a:cubicBezTo>
                <a:cubicBezTo>
                  <a:pt x="6909" y="1329"/>
                  <a:pt x="6907" y="1337"/>
                  <a:pt x="6907" y="1346"/>
                </a:cubicBezTo>
                <a:close/>
                <a:moveTo>
                  <a:pt x="6915" y="1374"/>
                </a:moveTo>
                <a:cubicBezTo>
                  <a:pt x="6923" y="1388"/>
                  <a:pt x="6939" y="1398"/>
                  <a:pt x="6956" y="1399"/>
                </a:cubicBezTo>
                <a:cubicBezTo>
                  <a:pt x="6957" y="1681"/>
                  <a:pt x="6957" y="1681"/>
                  <a:pt x="6957" y="1681"/>
                </a:cubicBezTo>
                <a:cubicBezTo>
                  <a:pt x="6678" y="1844"/>
                  <a:pt x="6678" y="1844"/>
                  <a:pt x="6678" y="1844"/>
                </a:cubicBezTo>
                <a:cubicBezTo>
                  <a:pt x="6677" y="1510"/>
                  <a:pt x="6677" y="1510"/>
                  <a:pt x="6677" y="1510"/>
                </a:cubicBezTo>
                <a:lnTo>
                  <a:pt x="6915" y="1374"/>
                </a:lnTo>
                <a:close/>
                <a:moveTo>
                  <a:pt x="6674" y="513"/>
                </a:moveTo>
                <a:cubicBezTo>
                  <a:pt x="6958" y="676"/>
                  <a:pt x="6958" y="676"/>
                  <a:pt x="6958" y="676"/>
                </a:cubicBezTo>
                <a:cubicBezTo>
                  <a:pt x="6958" y="1293"/>
                  <a:pt x="6958" y="1293"/>
                  <a:pt x="6958" y="1293"/>
                </a:cubicBezTo>
                <a:cubicBezTo>
                  <a:pt x="6942" y="1294"/>
                  <a:pt x="6927" y="1301"/>
                  <a:pt x="6918" y="1313"/>
                </a:cubicBezTo>
                <a:cubicBezTo>
                  <a:pt x="6676" y="1174"/>
                  <a:pt x="6676" y="1174"/>
                  <a:pt x="6676" y="1174"/>
                </a:cubicBezTo>
                <a:lnTo>
                  <a:pt x="6674" y="513"/>
                </a:lnTo>
                <a:close/>
                <a:moveTo>
                  <a:pt x="7251" y="2518"/>
                </a:moveTo>
                <a:cubicBezTo>
                  <a:pt x="7252" y="2855"/>
                  <a:pt x="7252" y="2855"/>
                  <a:pt x="7252" y="2855"/>
                </a:cubicBezTo>
                <a:cubicBezTo>
                  <a:pt x="7255" y="2853"/>
                  <a:pt x="7255" y="2853"/>
                  <a:pt x="7255" y="2853"/>
                </a:cubicBezTo>
                <a:cubicBezTo>
                  <a:pt x="7537" y="2691"/>
                  <a:pt x="7537" y="2691"/>
                  <a:pt x="7537" y="2691"/>
                </a:cubicBezTo>
                <a:cubicBezTo>
                  <a:pt x="7537" y="3015"/>
                  <a:pt x="7537" y="3015"/>
                  <a:pt x="7537" y="3015"/>
                </a:cubicBezTo>
                <a:cubicBezTo>
                  <a:pt x="6963" y="3346"/>
                  <a:pt x="6963" y="3346"/>
                  <a:pt x="6963" y="3346"/>
                </a:cubicBezTo>
                <a:cubicBezTo>
                  <a:pt x="6963" y="2684"/>
                  <a:pt x="6963" y="2684"/>
                  <a:pt x="6963" y="2684"/>
                </a:cubicBezTo>
                <a:lnTo>
                  <a:pt x="7251" y="2518"/>
                </a:lnTo>
                <a:close/>
                <a:moveTo>
                  <a:pt x="6966" y="3689"/>
                </a:moveTo>
                <a:cubicBezTo>
                  <a:pt x="6966" y="3358"/>
                  <a:pt x="6966" y="3358"/>
                  <a:pt x="6966" y="3358"/>
                </a:cubicBezTo>
                <a:cubicBezTo>
                  <a:pt x="7537" y="3688"/>
                  <a:pt x="7537" y="3688"/>
                  <a:pt x="7537" y="3688"/>
                </a:cubicBezTo>
                <a:cubicBezTo>
                  <a:pt x="7537" y="4015"/>
                  <a:pt x="7537" y="4015"/>
                  <a:pt x="7537" y="4015"/>
                </a:cubicBezTo>
                <a:lnTo>
                  <a:pt x="6966" y="3689"/>
                </a:lnTo>
                <a:close/>
                <a:moveTo>
                  <a:pt x="7537" y="4021"/>
                </a:moveTo>
                <a:cubicBezTo>
                  <a:pt x="7537" y="4349"/>
                  <a:pt x="7537" y="4349"/>
                  <a:pt x="7537" y="4349"/>
                </a:cubicBezTo>
                <a:cubicBezTo>
                  <a:pt x="6966" y="4019"/>
                  <a:pt x="6966" y="4019"/>
                  <a:pt x="6966" y="4019"/>
                </a:cubicBezTo>
                <a:cubicBezTo>
                  <a:pt x="6966" y="3694"/>
                  <a:pt x="6966" y="3694"/>
                  <a:pt x="6966" y="3694"/>
                </a:cubicBezTo>
                <a:lnTo>
                  <a:pt x="7537" y="4021"/>
                </a:lnTo>
                <a:close/>
                <a:moveTo>
                  <a:pt x="7506" y="2349"/>
                </a:moveTo>
                <a:cubicBezTo>
                  <a:pt x="7506" y="2354"/>
                  <a:pt x="7507" y="2359"/>
                  <a:pt x="7509" y="2363"/>
                </a:cubicBezTo>
                <a:cubicBezTo>
                  <a:pt x="7255" y="2509"/>
                  <a:pt x="7255" y="2509"/>
                  <a:pt x="7255" y="2509"/>
                </a:cubicBezTo>
                <a:cubicBezTo>
                  <a:pt x="7254" y="2188"/>
                  <a:pt x="7254" y="2188"/>
                  <a:pt x="7254" y="2188"/>
                </a:cubicBezTo>
                <a:cubicBezTo>
                  <a:pt x="7508" y="2335"/>
                  <a:pt x="7508" y="2335"/>
                  <a:pt x="7508" y="2335"/>
                </a:cubicBezTo>
                <a:cubicBezTo>
                  <a:pt x="7507" y="2339"/>
                  <a:pt x="7506" y="2344"/>
                  <a:pt x="7506" y="2349"/>
                </a:cubicBezTo>
                <a:close/>
                <a:moveTo>
                  <a:pt x="7511" y="2367"/>
                </a:moveTo>
                <a:cubicBezTo>
                  <a:pt x="7517" y="2376"/>
                  <a:pt x="7526" y="2382"/>
                  <a:pt x="7537" y="2384"/>
                </a:cubicBezTo>
                <a:cubicBezTo>
                  <a:pt x="7537" y="2685"/>
                  <a:pt x="7537" y="2685"/>
                  <a:pt x="7537" y="2685"/>
                </a:cubicBezTo>
                <a:cubicBezTo>
                  <a:pt x="7256" y="2846"/>
                  <a:pt x="7256" y="2846"/>
                  <a:pt x="7256" y="2846"/>
                </a:cubicBezTo>
                <a:cubicBezTo>
                  <a:pt x="7255" y="2515"/>
                  <a:pt x="7255" y="2515"/>
                  <a:pt x="7255" y="2515"/>
                </a:cubicBezTo>
                <a:lnTo>
                  <a:pt x="7511" y="2367"/>
                </a:lnTo>
                <a:close/>
                <a:moveTo>
                  <a:pt x="7542" y="3023"/>
                </a:moveTo>
                <a:cubicBezTo>
                  <a:pt x="7829" y="3190"/>
                  <a:pt x="7829" y="3190"/>
                  <a:pt x="7829" y="3190"/>
                </a:cubicBezTo>
                <a:cubicBezTo>
                  <a:pt x="7829" y="3517"/>
                  <a:pt x="7829" y="3517"/>
                  <a:pt x="7829" y="3517"/>
                </a:cubicBezTo>
                <a:cubicBezTo>
                  <a:pt x="7540" y="3684"/>
                  <a:pt x="7540" y="3684"/>
                  <a:pt x="7540" y="3684"/>
                </a:cubicBezTo>
                <a:cubicBezTo>
                  <a:pt x="6968" y="3354"/>
                  <a:pt x="6968" y="3354"/>
                  <a:pt x="6968" y="3354"/>
                </a:cubicBezTo>
                <a:lnTo>
                  <a:pt x="7542" y="3023"/>
                </a:lnTo>
                <a:close/>
                <a:moveTo>
                  <a:pt x="7829" y="3523"/>
                </a:moveTo>
                <a:cubicBezTo>
                  <a:pt x="7828" y="3852"/>
                  <a:pt x="7828" y="3852"/>
                  <a:pt x="7828" y="3852"/>
                </a:cubicBezTo>
                <a:cubicBezTo>
                  <a:pt x="7542" y="4017"/>
                  <a:pt x="7542" y="4017"/>
                  <a:pt x="7542" y="4017"/>
                </a:cubicBezTo>
                <a:cubicBezTo>
                  <a:pt x="7542" y="3688"/>
                  <a:pt x="7542" y="3688"/>
                  <a:pt x="7542" y="3688"/>
                </a:cubicBezTo>
                <a:lnTo>
                  <a:pt x="7829" y="3523"/>
                </a:lnTo>
                <a:close/>
                <a:moveTo>
                  <a:pt x="7571" y="2368"/>
                </a:moveTo>
                <a:cubicBezTo>
                  <a:pt x="7828" y="2517"/>
                  <a:pt x="7828" y="2517"/>
                  <a:pt x="7828" y="2517"/>
                </a:cubicBezTo>
                <a:cubicBezTo>
                  <a:pt x="7546" y="2679"/>
                  <a:pt x="7546" y="2679"/>
                  <a:pt x="7546" y="2679"/>
                </a:cubicBezTo>
                <a:cubicBezTo>
                  <a:pt x="7546" y="2384"/>
                  <a:pt x="7546" y="2384"/>
                  <a:pt x="7546" y="2384"/>
                </a:cubicBezTo>
                <a:cubicBezTo>
                  <a:pt x="7557" y="2382"/>
                  <a:pt x="7566" y="2377"/>
                  <a:pt x="7571" y="2368"/>
                </a:cubicBezTo>
                <a:close/>
                <a:moveTo>
                  <a:pt x="7831" y="2521"/>
                </a:moveTo>
                <a:cubicBezTo>
                  <a:pt x="7829" y="3179"/>
                  <a:pt x="7829" y="3179"/>
                  <a:pt x="7829" y="3179"/>
                </a:cubicBezTo>
                <a:cubicBezTo>
                  <a:pt x="7546" y="3015"/>
                  <a:pt x="7546" y="3015"/>
                  <a:pt x="7546" y="3015"/>
                </a:cubicBezTo>
                <a:cubicBezTo>
                  <a:pt x="7546" y="2685"/>
                  <a:pt x="7546" y="2685"/>
                  <a:pt x="7546" y="2685"/>
                </a:cubicBezTo>
                <a:lnTo>
                  <a:pt x="7831" y="2521"/>
                </a:lnTo>
                <a:close/>
                <a:moveTo>
                  <a:pt x="7832" y="3855"/>
                </a:moveTo>
                <a:cubicBezTo>
                  <a:pt x="7832" y="3853"/>
                  <a:pt x="7832" y="3853"/>
                  <a:pt x="7832" y="3853"/>
                </a:cubicBezTo>
                <a:cubicBezTo>
                  <a:pt x="7833" y="3520"/>
                  <a:pt x="7833" y="3520"/>
                  <a:pt x="7833" y="3520"/>
                </a:cubicBezTo>
                <a:cubicBezTo>
                  <a:pt x="8074" y="3381"/>
                  <a:pt x="8074" y="3381"/>
                  <a:pt x="8074" y="3381"/>
                </a:cubicBezTo>
                <a:cubicBezTo>
                  <a:pt x="8083" y="3395"/>
                  <a:pt x="8098" y="3404"/>
                  <a:pt x="8115" y="3406"/>
                </a:cubicBezTo>
                <a:cubicBezTo>
                  <a:pt x="8115" y="4018"/>
                  <a:pt x="8115" y="4018"/>
                  <a:pt x="8115" y="4018"/>
                </a:cubicBezTo>
                <a:cubicBezTo>
                  <a:pt x="7542" y="4350"/>
                  <a:pt x="7542" y="4350"/>
                  <a:pt x="7542" y="4350"/>
                </a:cubicBezTo>
                <a:cubicBezTo>
                  <a:pt x="7542" y="4023"/>
                  <a:pt x="7542" y="4023"/>
                  <a:pt x="7542" y="4023"/>
                </a:cubicBezTo>
                <a:cubicBezTo>
                  <a:pt x="7543" y="4022"/>
                  <a:pt x="7543" y="4022"/>
                  <a:pt x="7543" y="4022"/>
                </a:cubicBezTo>
                <a:lnTo>
                  <a:pt x="7832" y="3855"/>
                </a:lnTo>
                <a:close/>
                <a:moveTo>
                  <a:pt x="7833" y="3514"/>
                </a:moveTo>
                <a:cubicBezTo>
                  <a:pt x="7834" y="3193"/>
                  <a:pt x="7834" y="3193"/>
                  <a:pt x="7834" y="3193"/>
                </a:cubicBezTo>
                <a:cubicBezTo>
                  <a:pt x="8071" y="3330"/>
                  <a:pt x="8071" y="3330"/>
                  <a:pt x="8071" y="3330"/>
                </a:cubicBezTo>
                <a:cubicBezTo>
                  <a:pt x="8068" y="3337"/>
                  <a:pt x="8066" y="3344"/>
                  <a:pt x="8066" y="3353"/>
                </a:cubicBezTo>
                <a:cubicBezTo>
                  <a:pt x="8066" y="3361"/>
                  <a:pt x="8068" y="3369"/>
                  <a:pt x="8072" y="3377"/>
                </a:cubicBezTo>
                <a:lnTo>
                  <a:pt x="7833" y="3514"/>
                </a:lnTo>
                <a:close/>
                <a:moveTo>
                  <a:pt x="7834" y="3181"/>
                </a:moveTo>
                <a:cubicBezTo>
                  <a:pt x="7836" y="2521"/>
                  <a:pt x="7836" y="2521"/>
                  <a:pt x="7836" y="2521"/>
                </a:cubicBezTo>
                <a:cubicBezTo>
                  <a:pt x="8118" y="2684"/>
                  <a:pt x="8118" y="2684"/>
                  <a:pt x="8118" y="2684"/>
                </a:cubicBezTo>
                <a:cubicBezTo>
                  <a:pt x="8118" y="3299"/>
                  <a:pt x="8118" y="3299"/>
                  <a:pt x="8118" y="3299"/>
                </a:cubicBezTo>
                <a:cubicBezTo>
                  <a:pt x="8101" y="3300"/>
                  <a:pt x="8086" y="3309"/>
                  <a:pt x="8076" y="3321"/>
                </a:cubicBezTo>
                <a:lnTo>
                  <a:pt x="7834" y="3181"/>
                </a:lnTo>
                <a:close/>
                <a:moveTo>
                  <a:pt x="8120" y="4027"/>
                </a:moveTo>
                <a:cubicBezTo>
                  <a:pt x="8403" y="4189"/>
                  <a:pt x="8403" y="4189"/>
                  <a:pt x="8403" y="4189"/>
                </a:cubicBezTo>
                <a:cubicBezTo>
                  <a:pt x="7830" y="4520"/>
                  <a:pt x="7830" y="4520"/>
                  <a:pt x="7830" y="4520"/>
                </a:cubicBezTo>
                <a:cubicBezTo>
                  <a:pt x="7548" y="4358"/>
                  <a:pt x="7548" y="4358"/>
                  <a:pt x="7548" y="4358"/>
                </a:cubicBezTo>
                <a:lnTo>
                  <a:pt x="8120" y="4027"/>
                </a:lnTo>
                <a:close/>
                <a:moveTo>
                  <a:pt x="7827" y="4524"/>
                </a:moveTo>
                <a:cubicBezTo>
                  <a:pt x="7829" y="5185"/>
                  <a:pt x="7829" y="5185"/>
                  <a:pt x="7829" y="5185"/>
                </a:cubicBezTo>
                <a:cubicBezTo>
                  <a:pt x="7546" y="5022"/>
                  <a:pt x="7546" y="5022"/>
                  <a:pt x="7546" y="5022"/>
                </a:cubicBezTo>
                <a:cubicBezTo>
                  <a:pt x="7546" y="4362"/>
                  <a:pt x="7546" y="4362"/>
                  <a:pt x="7546" y="4362"/>
                </a:cubicBezTo>
                <a:lnTo>
                  <a:pt x="7827" y="4524"/>
                </a:lnTo>
                <a:close/>
                <a:moveTo>
                  <a:pt x="8123" y="2684"/>
                </a:moveTo>
                <a:cubicBezTo>
                  <a:pt x="8696" y="2353"/>
                  <a:pt x="8696" y="2353"/>
                  <a:pt x="8696" y="2353"/>
                </a:cubicBezTo>
                <a:cubicBezTo>
                  <a:pt x="8695" y="3015"/>
                  <a:pt x="8695" y="3015"/>
                  <a:pt x="8695" y="3015"/>
                </a:cubicBezTo>
                <a:cubicBezTo>
                  <a:pt x="8163" y="3322"/>
                  <a:pt x="8163" y="3322"/>
                  <a:pt x="8163" y="3322"/>
                </a:cubicBezTo>
                <a:cubicBezTo>
                  <a:pt x="8154" y="3309"/>
                  <a:pt x="8140" y="3301"/>
                  <a:pt x="8123" y="3300"/>
                </a:cubicBezTo>
                <a:lnTo>
                  <a:pt x="8123" y="2684"/>
                </a:lnTo>
                <a:close/>
                <a:moveTo>
                  <a:pt x="8165" y="3380"/>
                </a:moveTo>
                <a:cubicBezTo>
                  <a:pt x="8409" y="3522"/>
                  <a:pt x="8409" y="3522"/>
                  <a:pt x="8409" y="3522"/>
                </a:cubicBezTo>
                <a:cubicBezTo>
                  <a:pt x="8408" y="4181"/>
                  <a:pt x="8408" y="4181"/>
                  <a:pt x="8408" y="4181"/>
                </a:cubicBezTo>
                <a:cubicBezTo>
                  <a:pt x="8125" y="4018"/>
                  <a:pt x="8125" y="4018"/>
                  <a:pt x="8125" y="4018"/>
                </a:cubicBezTo>
                <a:cubicBezTo>
                  <a:pt x="8125" y="3406"/>
                  <a:pt x="8125" y="3406"/>
                  <a:pt x="8125" y="3406"/>
                </a:cubicBezTo>
                <a:cubicBezTo>
                  <a:pt x="8142" y="3404"/>
                  <a:pt x="8157" y="3394"/>
                  <a:pt x="8165" y="3380"/>
                </a:cubicBezTo>
                <a:close/>
                <a:moveTo>
                  <a:pt x="8118" y="5352"/>
                </a:moveTo>
                <a:cubicBezTo>
                  <a:pt x="7834" y="5188"/>
                  <a:pt x="7834" y="5188"/>
                  <a:pt x="7834" y="5188"/>
                </a:cubicBezTo>
                <a:cubicBezTo>
                  <a:pt x="7832" y="4527"/>
                  <a:pt x="7832" y="4527"/>
                  <a:pt x="7832" y="4527"/>
                </a:cubicBezTo>
                <a:cubicBezTo>
                  <a:pt x="8070" y="4664"/>
                  <a:pt x="8070" y="4664"/>
                  <a:pt x="8070" y="4664"/>
                </a:cubicBezTo>
                <a:cubicBezTo>
                  <a:pt x="8065" y="4672"/>
                  <a:pt x="8063" y="4682"/>
                  <a:pt x="8063" y="4691"/>
                </a:cubicBezTo>
                <a:cubicBezTo>
                  <a:pt x="8063" y="4722"/>
                  <a:pt x="8087" y="4747"/>
                  <a:pt x="8117" y="4749"/>
                </a:cubicBezTo>
                <a:lnTo>
                  <a:pt x="8118" y="5352"/>
                </a:lnTo>
                <a:close/>
                <a:moveTo>
                  <a:pt x="8113" y="5360"/>
                </a:moveTo>
                <a:cubicBezTo>
                  <a:pt x="7835" y="5521"/>
                  <a:pt x="7835" y="5521"/>
                  <a:pt x="7835" y="5521"/>
                </a:cubicBezTo>
                <a:cubicBezTo>
                  <a:pt x="7834" y="5199"/>
                  <a:pt x="7834" y="5199"/>
                  <a:pt x="7834" y="5199"/>
                </a:cubicBezTo>
                <a:lnTo>
                  <a:pt x="8113" y="5360"/>
                </a:lnTo>
                <a:close/>
                <a:moveTo>
                  <a:pt x="8116" y="6025"/>
                </a:moveTo>
                <a:cubicBezTo>
                  <a:pt x="7570" y="6341"/>
                  <a:pt x="7570" y="6341"/>
                  <a:pt x="7570" y="6341"/>
                </a:cubicBezTo>
                <a:cubicBezTo>
                  <a:pt x="7564" y="6333"/>
                  <a:pt x="7554" y="6327"/>
                  <a:pt x="7543" y="6327"/>
                </a:cubicBezTo>
                <a:cubicBezTo>
                  <a:pt x="7543" y="5751"/>
                  <a:pt x="7543" y="5751"/>
                  <a:pt x="7543" y="5751"/>
                </a:cubicBezTo>
                <a:cubicBezTo>
                  <a:pt x="7575" y="5751"/>
                  <a:pt x="7600" y="5725"/>
                  <a:pt x="7600" y="5693"/>
                </a:cubicBezTo>
                <a:cubicBezTo>
                  <a:pt x="7600" y="5684"/>
                  <a:pt x="7597" y="5674"/>
                  <a:pt x="7593" y="5666"/>
                </a:cubicBezTo>
                <a:cubicBezTo>
                  <a:pt x="7830" y="5530"/>
                  <a:pt x="7830" y="5530"/>
                  <a:pt x="7830" y="5530"/>
                </a:cubicBezTo>
                <a:cubicBezTo>
                  <a:pt x="7831" y="6163"/>
                  <a:pt x="7831" y="6163"/>
                  <a:pt x="7831" y="6163"/>
                </a:cubicBezTo>
                <a:cubicBezTo>
                  <a:pt x="7836" y="6163"/>
                  <a:pt x="7836" y="6163"/>
                  <a:pt x="7836" y="6163"/>
                </a:cubicBezTo>
                <a:cubicBezTo>
                  <a:pt x="7835" y="5527"/>
                  <a:pt x="7835" y="5527"/>
                  <a:pt x="7835" y="5527"/>
                </a:cubicBezTo>
                <a:cubicBezTo>
                  <a:pt x="8116" y="5364"/>
                  <a:pt x="8116" y="5364"/>
                  <a:pt x="8116" y="5364"/>
                </a:cubicBezTo>
                <a:lnTo>
                  <a:pt x="8116" y="6025"/>
                </a:lnTo>
                <a:close/>
                <a:moveTo>
                  <a:pt x="7542" y="5635"/>
                </a:moveTo>
                <a:cubicBezTo>
                  <a:pt x="7521" y="5635"/>
                  <a:pt x="7502" y="5646"/>
                  <a:pt x="7492" y="5663"/>
                </a:cubicBezTo>
                <a:cubicBezTo>
                  <a:pt x="6971" y="5360"/>
                  <a:pt x="6971" y="5360"/>
                  <a:pt x="6971" y="5360"/>
                </a:cubicBezTo>
                <a:cubicBezTo>
                  <a:pt x="7542" y="5030"/>
                  <a:pt x="7542" y="5030"/>
                  <a:pt x="7542" y="5030"/>
                </a:cubicBezTo>
                <a:cubicBezTo>
                  <a:pt x="7829" y="5197"/>
                  <a:pt x="7829" y="5197"/>
                  <a:pt x="7829" y="5197"/>
                </a:cubicBezTo>
                <a:cubicBezTo>
                  <a:pt x="7830" y="5524"/>
                  <a:pt x="7830" y="5524"/>
                  <a:pt x="7830" y="5524"/>
                </a:cubicBezTo>
                <a:cubicBezTo>
                  <a:pt x="7591" y="5662"/>
                  <a:pt x="7591" y="5662"/>
                  <a:pt x="7591" y="5662"/>
                </a:cubicBezTo>
                <a:cubicBezTo>
                  <a:pt x="7580" y="5646"/>
                  <a:pt x="7562" y="5635"/>
                  <a:pt x="7542" y="5635"/>
                </a:cubicBezTo>
                <a:close/>
                <a:moveTo>
                  <a:pt x="7538" y="6327"/>
                </a:moveTo>
                <a:cubicBezTo>
                  <a:pt x="7528" y="6328"/>
                  <a:pt x="7519" y="6333"/>
                  <a:pt x="7513" y="6341"/>
                </a:cubicBezTo>
                <a:cubicBezTo>
                  <a:pt x="6967" y="6026"/>
                  <a:pt x="6967" y="6026"/>
                  <a:pt x="6967" y="6026"/>
                </a:cubicBezTo>
                <a:cubicBezTo>
                  <a:pt x="6967" y="5364"/>
                  <a:pt x="6967" y="5364"/>
                  <a:pt x="6967" y="5364"/>
                </a:cubicBezTo>
                <a:cubicBezTo>
                  <a:pt x="7490" y="5667"/>
                  <a:pt x="7490" y="5667"/>
                  <a:pt x="7490" y="5667"/>
                </a:cubicBezTo>
                <a:cubicBezTo>
                  <a:pt x="7486" y="5675"/>
                  <a:pt x="7483" y="5684"/>
                  <a:pt x="7483" y="5693"/>
                </a:cubicBezTo>
                <a:cubicBezTo>
                  <a:pt x="7483" y="5724"/>
                  <a:pt x="7508" y="5749"/>
                  <a:pt x="7538" y="5751"/>
                </a:cubicBezTo>
                <a:lnTo>
                  <a:pt x="7538" y="6327"/>
                </a:lnTo>
                <a:close/>
                <a:moveTo>
                  <a:pt x="6963" y="5353"/>
                </a:moveTo>
                <a:cubicBezTo>
                  <a:pt x="6963" y="4692"/>
                  <a:pt x="6963" y="4692"/>
                  <a:pt x="6963" y="4692"/>
                </a:cubicBezTo>
                <a:cubicBezTo>
                  <a:pt x="7536" y="4361"/>
                  <a:pt x="7536" y="4361"/>
                  <a:pt x="7536" y="4361"/>
                </a:cubicBezTo>
                <a:cubicBezTo>
                  <a:pt x="7537" y="5022"/>
                  <a:pt x="7537" y="5022"/>
                  <a:pt x="7537" y="5022"/>
                </a:cubicBezTo>
                <a:lnTo>
                  <a:pt x="6963" y="5353"/>
                </a:lnTo>
                <a:close/>
                <a:moveTo>
                  <a:pt x="6960" y="4688"/>
                </a:moveTo>
                <a:cubicBezTo>
                  <a:pt x="6389" y="4358"/>
                  <a:pt x="6389" y="4358"/>
                  <a:pt x="6389" y="4358"/>
                </a:cubicBezTo>
                <a:cubicBezTo>
                  <a:pt x="6961" y="4027"/>
                  <a:pt x="6961" y="4027"/>
                  <a:pt x="6961" y="4027"/>
                </a:cubicBezTo>
                <a:cubicBezTo>
                  <a:pt x="7532" y="4357"/>
                  <a:pt x="7532" y="4357"/>
                  <a:pt x="7532" y="4357"/>
                </a:cubicBezTo>
                <a:lnTo>
                  <a:pt x="6960" y="4688"/>
                </a:lnTo>
                <a:close/>
                <a:moveTo>
                  <a:pt x="6959" y="5352"/>
                </a:moveTo>
                <a:cubicBezTo>
                  <a:pt x="6429" y="5045"/>
                  <a:pt x="6429" y="5045"/>
                  <a:pt x="6429" y="5045"/>
                </a:cubicBezTo>
                <a:cubicBezTo>
                  <a:pt x="6432" y="5038"/>
                  <a:pt x="6434" y="5031"/>
                  <a:pt x="6434" y="5023"/>
                </a:cubicBezTo>
                <a:cubicBezTo>
                  <a:pt x="6434" y="4996"/>
                  <a:pt x="6413" y="4974"/>
                  <a:pt x="6387" y="4971"/>
                </a:cubicBezTo>
                <a:cubicBezTo>
                  <a:pt x="6386" y="4361"/>
                  <a:pt x="6386" y="4361"/>
                  <a:pt x="6386" y="4361"/>
                </a:cubicBezTo>
                <a:cubicBezTo>
                  <a:pt x="6958" y="4692"/>
                  <a:pt x="6958" y="4692"/>
                  <a:pt x="6958" y="4692"/>
                </a:cubicBezTo>
                <a:lnTo>
                  <a:pt x="6959" y="5352"/>
                </a:lnTo>
                <a:close/>
                <a:moveTo>
                  <a:pt x="6381" y="5692"/>
                </a:moveTo>
                <a:cubicBezTo>
                  <a:pt x="6099" y="5528"/>
                  <a:pt x="6099" y="5528"/>
                  <a:pt x="6099" y="5528"/>
                </a:cubicBezTo>
                <a:cubicBezTo>
                  <a:pt x="6096" y="5196"/>
                  <a:pt x="6096" y="5196"/>
                  <a:pt x="6096" y="5196"/>
                </a:cubicBezTo>
                <a:cubicBezTo>
                  <a:pt x="6338" y="5055"/>
                  <a:pt x="6338" y="5055"/>
                  <a:pt x="6338" y="5055"/>
                </a:cubicBezTo>
                <a:cubicBezTo>
                  <a:pt x="6347" y="5068"/>
                  <a:pt x="6363" y="5077"/>
                  <a:pt x="6380" y="5077"/>
                </a:cubicBezTo>
                <a:cubicBezTo>
                  <a:pt x="6399" y="5077"/>
                  <a:pt x="6415" y="5067"/>
                  <a:pt x="6424" y="5054"/>
                </a:cubicBezTo>
                <a:cubicBezTo>
                  <a:pt x="6952" y="5360"/>
                  <a:pt x="6952" y="5360"/>
                  <a:pt x="6952" y="5360"/>
                </a:cubicBezTo>
                <a:lnTo>
                  <a:pt x="6381" y="5692"/>
                </a:lnTo>
                <a:close/>
                <a:moveTo>
                  <a:pt x="6379" y="5696"/>
                </a:moveTo>
                <a:cubicBezTo>
                  <a:pt x="6379" y="6018"/>
                  <a:pt x="6379" y="6018"/>
                  <a:pt x="6379" y="6018"/>
                </a:cubicBezTo>
                <a:cubicBezTo>
                  <a:pt x="6103" y="5856"/>
                  <a:pt x="6103" y="5856"/>
                  <a:pt x="6103" y="5856"/>
                </a:cubicBezTo>
                <a:cubicBezTo>
                  <a:pt x="6099" y="5533"/>
                  <a:pt x="6099" y="5533"/>
                  <a:pt x="6099" y="5533"/>
                </a:cubicBezTo>
                <a:lnTo>
                  <a:pt x="6379" y="5696"/>
                </a:lnTo>
                <a:close/>
                <a:moveTo>
                  <a:pt x="6379" y="6309"/>
                </a:moveTo>
                <a:cubicBezTo>
                  <a:pt x="6362" y="6310"/>
                  <a:pt x="6347" y="6319"/>
                  <a:pt x="6338" y="6333"/>
                </a:cubicBezTo>
                <a:cubicBezTo>
                  <a:pt x="5807" y="6027"/>
                  <a:pt x="5807" y="6027"/>
                  <a:pt x="5807" y="6027"/>
                </a:cubicBezTo>
                <a:cubicBezTo>
                  <a:pt x="5807" y="5364"/>
                  <a:pt x="5807" y="5364"/>
                  <a:pt x="5807" y="5364"/>
                </a:cubicBezTo>
                <a:cubicBezTo>
                  <a:pt x="6094" y="5530"/>
                  <a:pt x="6094" y="5530"/>
                  <a:pt x="6094" y="5530"/>
                </a:cubicBezTo>
                <a:cubicBezTo>
                  <a:pt x="6098" y="5859"/>
                  <a:pt x="6098" y="5859"/>
                  <a:pt x="6098" y="5859"/>
                </a:cubicBezTo>
                <a:cubicBezTo>
                  <a:pt x="6099" y="5860"/>
                  <a:pt x="6099" y="5860"/>
                  <a:pt x="6099" y="5860"/>
                </a:cubicBezTo>
                <a:cubicBezTo>
                  <a:pt x="6379" y="6024"/>
                  <a:pt x="6379" y="6024"/>
                  <a:pt x="6379" y="6024"/>
                </a:cubicBezTo>
                <a:lnTo>
                  <a:pt x="6379" y="6309"/>
                </a:lnTo>
                <a:close/>
                <a:moveTo>
                  <a:pt x="6377" y="7029"/>
                </a:moveTo>
                <a:cubicBezTo>
                  <a:pt x="5804" y="7359"/>
                  <a:pt x="5804" y="7359"/>
                  <a:pt x="5804" y="7359"/>
                </a:cubicBezTo>
                <a:cubicBezTo>
                  <a:pt x="5804" y="6754"/>
                  <a:pt x="5804" y="6754"/>
                  <a:pt x="5804" y="6754"/>
                </a:cubicBezTo>
                <a:cubicBezTo>
                  <a:pt x="5835" y="6754"/>
                  <a:pt x="5861" y="6728"/>
                  <a:pt x="5861" y="6696"/>
                </a:cubicBezTo>
                <a:cubicBezTo>
                  <a:pt x="5861" y="6687"/>
                  <a:pt x="5858" y="6678"/>
                  <a:pt x="5854" y="6670"/>
                </a:cubicBezTo>
                <a:cubicBezTo>
                  <a:pt x="6338" y="6392"/>
                  <a:pt x="6338" y="6392"/>
                  <a:pt x="6338" y="6392"/>
                </a:cubicBezTo>
                <a:cubicBezTo>
                  <a:pt x="6346" y="6405"/>
                  <a:pt x="6361" y="6414"/>
                  <a:pt x="6377" y="6415"/>
                </a:cubicBezTo>
                <a:lnTo>
                  <a:pt x="6377" y="7029"/>
                </a:lnTo>
                <a:close/>
                <a:moveTo>
                  <a:pt x="5516" y="6189"/>
                </a:moveTo>
                <a:cubicBezTo>
                  <a:pt x="5516" y="5525"/>
                  <a:pt x="5516" y="5525"/>
                  <a:pt x="5516" y="5525"/>
                </a:cubicBezTo>
                <a:cubicBezTo>
                  <a:pt x="5797" y="5363"/>
                  <a:pt x="5797" y="5363"/>
                  <a:pt x="5797" y="5363"/>
                </a:cubicBezTo>
                <a:cubicBezTo>
                  <a:pt x="5798" y="5363"/>
                  <a:pt x="5798" y="5363"/>
                  <a:pt x="5798" y="5363"/>
                </a:cubicBezTo>
                <a:cubicBezTo>
                  <a:pt x="5798" y="6027"/>
                  <a:pt x="5798" y="6027"/>
                  <a:pt x="5798" y="6027"/>
                </a:cubicBezTo>
                <a:lnTo>
                  <a:pt x="5516" y="6189"/>
                </a:lnTo>
                <a:close/>
                <a:moveTo>
                  <a:pt x="5511" y="5522"/>
                </a:moveTo>
                <a:cubicBezTo>
                  <a:pt x="4935" y="5195"/>
                  <a:pt x="4935" y="5195"/>
                  <a:pt x="4935" y="5195"/>
                </a:cubicBezTo>
                <a:cubicBezTo>
                  <a:pt x="5223" y="5029"/>
                  <a:pt x="5223" y="5029"/>
                  <a:pt x="5223" y="5029"/>
                </a:cubicBezTo>
                <a:cubicBezTo>
                  <a:pt x="5792" y="5360"/>
                  <a:pt x="5792" y="5360"/>
                  <a:pt x="5792" y="5360"/>
                </a:cubicBezTo>
                <a:lnTo>
                  <a:pt x="5511" y="5522"/>
                </a:lnTo>
                <a:close/>
                <a:moveTo>
                  <a:pt x="5511" y="6526"/>
                </a:moveTo>
                <a:cubicBezTo>
                  <a:pt x="5231" y="6364"/>
                  <a:pt x="5231" y="6364"/>
                  <a:pt x="5231" y="6364"/>
                </a:cubicBezTo>
                <a:cubicBezTo>
                  <a:pt x="5511" y="6203"/>
                  <a:pt x="5511" y="6203"/>
                  <a:pt x="5511" y="6203"/>
                </a:cubicBezTo>
                <a:lnTo>
                  <a:pt x="5511" y="6526"/>
                </a:lnTo>
                <a:close/>
                <a:moveTo>
                  <a:pt x="5224" y="6356"/>
                </a:moveTo>
                <a:cubicBezTo>
                  <a:pt x="5224" y="5694"/>
                  <a:pt x="5224" y="5694"/>
                  <a:pt x="5224" y="5694"/>
                </a:cubicBezTo>
                <a:cubicBezTo>
                  <a:pt x="5511" y="5528"/>
                  <a:pt x="5511" y="5528"/>
                  <a:pt x="5511" y="5528"/>
                </a:cubicBezTo>
                <a:cubicBezTo>
                  <a:pt x="5511" y="6192"/>
                  <a:pt x="5511" y="6192"/>
                  <a:pt x="5511" y="6192"/>
                </a:cubicBezTo>
                <a:lnTo>
                  <a:pt x="5224" y="6356"/>
                </a:lnTo>
                <a:close/>
                <a:moveTo>
                  <a:pt x="5222" y="5689"/>
                </a:moveTo>
                <a:cubicBezTo>
                  <a:pt x="4935" y="5524"/>
                  <a:pt x="4935" y="5524"/>
                  <a:pt x="4935" y="5524"/>
                </a:cubicBezTo>
                <a:cubicBezTo>
                  <a:pt x="4935" y="5200"/>
                  <a:pt x="4935" y="5200"/>
                  <a:pt x="4935" y="5200"/>
                </a:cubicBezTo>
                <a:cubicBezTo>
                  <a:pt x="5506" y="5525"/>
                  <a:pt x="5506" y="5525"/>
                  <a:pt x="5506" y="5525"/>
                </a:cubicBezTo>
                <a:lnTo>
                  <a:pt x="5222" y="5689"/>
                </a:lnTo>
                <a:close/>
                <a:moveTo>
                  <a:pt x="5219" y="6355"/>
                </a:moveTo>
                <a:cubicBezTo>
                  <a:pt x="4935" y="6191"/>
                  <a:pt x="4935" y="6191"/>
                  <a:pt x="4935" y="6191"/>
                </a:cubicBezTo>
                <a:cubicBezTo>
                  <a:pt x="4935" y="5530"/>
                  <a:pt x="4935" y="5530"/>
                  <a:pt x="4935" y="5530"/>
                </a:cubicBezTo>
                <a:cubicBezTo>
                  <a:pt x="5219" y="5694"/>
                  <a:pt x="5219" y="5694"/>
                  <a:pt x="5219" y="5694"/>
                </a:cubicBezTo>
                <a:lnTo>
                  <a:pt x="5219" y="6355"/>
                </a:lnTo>
                <a:close/>
                <a:moveTo>
                  <a:pt x="4642" y="6695"/>
                </a:moveTo>
                <a:cubicBezTo>
                  <a:pt x="4357" y="6530"/>
                  <a:pt x="4357" y="6530"/>
                  <a:pt x="4357" y="6530"/>
                </a:cubicBezTo>
                <a:cubicBezTo>
                  <a:pt x="4930" y="6199"/>
                  <a:pt x="4930" y="6199"/>
                  <a:pt x="4930" y="6199"/>
                </a:cubicBezTo>
                <a:cubicBezTo>
                  <a:pt x="5214" y="6364"/>
                  <a:pt x="5214" y="6364"/>
                  <a:pt x="5214" y="6364"/>
                </a:cubicBezTo>
                <a:lnTo>
                  <a:pt x="4642" y="6695"/>
                </a:lnTo>
                <a:close/>
                <a:moveTo>
                  <a:pt x="4640" y="7315"/>
                </a:moveTo>
                <a:cubicBezTo>
                  <a:pt x="4624" y="7316"/>
                  <a:pt x="4610" y="7324"/>
                  <a:pt x="4600" y="7335"/>
                </a:cubicBezTo>
                <a:cubicBezTo>
                  <a:pt x="4068" y="7030"/>
                  <a:pt x="4068" y="7030"/>
                  <a:pt x="4068" y="7030"/>
                </a:cubicBezTo>
                <a:cubicBezTo>
                  <a:pt x="4068" y="6369"/>
                  <a:pt x="4068" y="6369"/>
                  <a:pt x="4068" y="6369"/>
                </a:cubicBezTo>
                <a:cubicBezTo>
                  <a:pt x="4351" y="6532"/>
                  <a:pt x="4351" y="6532"/>
                  <a:pt x="4351" y="6532"/>
                </a:cubicBezTo>
                <a:cubicBezTo>
                  <a:pt x="4351" y="6534"/>
                  <a:pt x="4351" y="6534"/>
                  <a:pt x="4351" y="6534"/>
                </a:cubicBezTo>
                <a:cubicBezTo>
                  <a:pt x="4352" y="6533"/>
                  <a:pt x="4352" y="6533"/>
                  <a:pt x="4352" y="6533"/>
                </a:cubicBezTo>
                <a:cubicBezTo>
                  <a:pt x="4640" y="6700"/>
                  <a:pt x="4640" y="6700"/>
                  <a:pt x="4640" y="6700"/>
                </a:cubicBezTo>
                <a:lnTo>
                  <a:pt x="4640" y="7315"/>
                </a:lnTo>
                <a:close/>
                <a:moveTo>
                  <a:pt x="4065" y="6357"/>
                </a:moveTo>
                <a:cubicBezTo>
                  <a:pt x="4064" y="5752"/>
                  <a:pt x="4064" y="5752"/>
                  <a:pt x="4064" y="5752"/>
                </a:cubicBezTo>
                <a:cubicBezTo>
                  <a:pt x="4095" y="5751"/>
                  <a:pt x="4120" y="5725"/>
                  <a:pt x="4120" y="5694"/>
                </a:cubicBezTo>
                <a:cubicBezTo>
                  <a:pt x="4120" y="5685"/>
                  <a:pt x="4118" y="5675"/>
                  <a:pt x="4113" y="5667"/>
                </a:cubicBezTo>
                <a:cubicBezTo>
                  <a:pt x="4351" y="5530"/>
                  <a:pt x="4351" y="5530"/>
                  <a:pt x="4351" y="5530"/>
                </a:cubicBezTo>
                <a:cubicBezTo>
                  <a:pt x="4351" y="6192"/>
                  <a:pt x="4351" y="6192"/>
                  <a:pt x="4351" y="6192"/>
                </a:cubicBezTo>
                <a:lnTo>
                  <a:pt x="4065" y="6357"/>
                </a:lnTo>
                <a:close/>
                <a:moveTo>
                  <a:pt x="4062" y="5636"/>
                </a:moveTo>
                <a:cubicBezTo>
                  <a:pt x="4041" y="5636"/>
                  <a:pt x="4023" y="5647"/>
                  <a:pt x="4013" y="5663"/>
                </a:cubicBezTo>
                <a:cubicBezTo>
                  <a:pt x="3532" y="5384"/>
                  <a:pt x="3532" y="5384"/>
                  <a:pt x="3532" y="5384"/>
                </a:cubicBezTo>
                <a:cubicBezTo>
                  <a:pt x="3535" y="5377"/>
                  <a:pt x="3537" y="5370"/>
                  <a:pt x="3537" y="5362"/>
                </a:cubicBezTo>
                <a:cubicBezTo>
                  <a:pt x="3537" y="5353"/>
                  <a:pt x="3535" y="5345"/>
                  <a:pt x="3531" y="5338"/>
                </a:cubicBezTo>
                <a:cubicBezTo>
                  <a:pt x="3777" y="5196"/>
                  <a:pt x="3777" y="5196"/>
                  <a:pt x="3777" y="5196"/>
                </a:cubicBezTo>
                <a:cubicBezTo>
                  <a:pt x="4349" y="5526"/>
                  <a:pt x="4349" y="5526"/>
                  <a:pt x="4349" y="5526"/>
                </a:cubicBezTo>
                <a:cubicBezTo>
                  <a:pt x="4111" y="5663"/>
                  <a:pt x="4111" y="5663"/>
                  <a:pt x="4111" y="5663"/>
                </a:cubicBezTo>
                <a:cubicBezTo>
                  <a:pt x="4101" y="5647"/>
                  <a:pt x="4082" y="5636"/>
                  <a:pt x="4062" y="5636"/>
                </a:cubicBezTo>
                <a:close/>
                <a:moveTo>
                  <a:pt x="4060" y="6356"/>
                </a:moveTo>
                <a:cubicBezTo>
                  <a:pt x="3489" y="6026"/>
                  <a:pt x="3489" y="6026"/>
                  <a:pt x="3489" y="6026"/>
                </a:cubicBezTo>
                <a:cubicBezTo>
                  <a:pt x="3488" y="5415"/>
                  <a:pt x="3488" y="5415"/>
                  <a:pt x="3488" y="5415"/>
                </a:cubicBezTo>
                <a:cubicBezTo>
                  <a:pt x="3506" y="5413"/>
                  <a:pt x="3521" y="5403"/>
                  <a:pt x="3530" y="5389"/>
                </a:cubicBezTo>
                <a:cubicBezTo>
                  <a:pt x="4010" y="5667"/>
                  <a:pt x="4010" y="5667"/>
                  <a:pt x="4010" y="5667"/>
                </a:cubicBezTo>
                <a:cubicBezTo>
                  <a:pt x="4006" y="5675"/>
                  <a:pt x="4004" y="5684"/>
                  <a:pt x="4004" y="5694"/>
                </a:cubicBezTo>
                <a:cubicBezTo>
                  <a:pt x="4004" y="5725"/>
                  <a:pt x="4028" y="5751"/>
                  <a:pt x="4059" y="5752"/>
                </a:cubicBezTo>
                <a:lnTo>
                  <a:pt x="4060" y="6356"/>
                </a:lnTo>
                <a:close/>
                <a:moveTo>
                  <a:pt x="4059" y="7030"/>
                </a:moveTo>
                <a:cubicBezTo>
                  <a:pt x="3485" y="7359"/>
                  <a:pt x="3485" y="7359"/>
                  <a:pt x="3485" y="7359"/>
                </a:cubicBezTo>
                <a:cubicBezTo>
                  <a:pt x="3485" y="6700"/>
                  <a:pt x="3485" y="6700"/>
                  <a:pt x="3485" y="6700"/>
                </a:cubicBezTo>
                <a:cubicBezTo>
                  <a:pt x="4059" y="6368"/>
                  <a:pt x="4059" y="6368"/>
                  <a:pt x="4059" y="6368"/>
                </a:cubicBezTo>
                <a:lnTo>
                  <a:pt x="4059" y="7030"/>
                </a:lnTo>
                <a:close/>
                <a:moveTo>
                  <a:pt x="3196" y="6190"/>
                </a:moveTo>
                <a:cubicBezTo>
                  <a:pt x="3196" y="5528"/>
                  <a:pt x="3196" y="5528"/>
                  <a:pt x="3196" y="5528"/>
                </a:cubicBezTo>
                <a:cubicBezTo>
                  <a:pt x="3437" y="5388"/>
                  <a:pt x="3437" y="5388"/>
                  <a:pt x="3437" y="5388"/>
                </a:cubicBezTo>
                <a:cubicBezTo>
                  <a:pt x="3446" y="5402"/>
                  <a:pt x="3461" y="5413"/>
                  <a:pt x="3478" y="5415"/>
                </a:cubicBezTo>
                <a:cubicBezTo>
                  <a:pt x="3479" y="6026"/>
                  <a:pt x="3479" y="6026"/>
                  <a:pt x="3479" y="6026"/>
                </a:cubicBezTo>
                <a:lnTo>
                  <a:pt x="3196" y="6190"/>
                </a:lnTo>
                <a:close/>
                <a:moveTo>
                  <a:pt x="3196" y="5522"/>
                </a:moveTo>
                <a:cubicBezTo>
                  <a:pt x="3196" y="5200"/>
                  <a:pt x="3196" y="5200"/>
                  <a:pt x="3196" y="5200"/>
                </a:cubicBezTo>
                <a:cubicBezTo>
                  <a:pt x="3436" y="5339"/>
                  <a:pt x="3436" y="5339"/>
                  <a:pt x="3436" y="5339"/>
                </a:cubicBezTo>
                <a:cubicBezTo>
                  <a:pt x="3432" y="5346"/>
                  <a:pt x="3430" y="5353"/>
                  <a:pt x="3430" y="5362"/>
                </a:cubicBezTo>
                <a:cubicBezTo>
                  <a:pt x="3430" y="5369"/>
                  <a:pt x="3432" y="5377"/>
                  <a:pt x="3435" y="5384"/>
                </a:cubicBezTo>
                <a:lnTo>
                  <a:pt x="3196" y="5522"/>
                </a:lnTo>
                <a:close/>
                <a:moveTo>
                  <a:pt x="3196" y="5188"/>
                </a:moveTo>
                <a:cubicBezTo>
                  <a:pt x="2909" y="5022"/>
                  <a:pt x="2909" y="5022"/>
                  <a:pt x="2909" y="5022"/>
                </a:cubicBezTo>
                <a:cubicBezTo>
                  <a:pt x="2909" y="4690"/>
                  <a:pt x="2909" y="4690"/>
                  <a:pt x="2909" y="4690"/>
                </a:cubicBezTo>
                <a:cubicBezTo>
                  <a:pt x="3194" y="4526"/>
                  <a:pt x="3194" y="4526"/>
                  <a:pt x="3194" y="4526"/>
                </a:cubicBezTo>
                <a:cubicBezTo>
                  <a:pt x="3480" y="4693"/>
                  <a:pt x="3480" y="4693"/>
                  <a:pt x="3480" y="4693"/>
                </a:cubicBezTo>
                <a:cubicBezTo>
                  <a:pt x="3480" y="5022"/>
                  <a:pt x="3480" y="5022"/>
                  <a:pt x="3480" y="5022"/>
                </a:cubicBezTo>
                <a:lnTo>
                  <a:pt x="3196" y="5188"/>
                </a:lnTo>
                <a:close/>
                <a:moveTo>
                  <a:pt x="3191" y="6527"/>
                </a:moveTo>
                <a:cubicBezTo>
                  <a:pt x="2912" y="6365"/>
                  <a:pt x="2912" y="6365"/>
                  <a:pt x="2912" y="6365"/>
                </a:cubicBezTo>
                <a:cubicBezTo>
                  <a:pt x="3191" y="6204"/>
                  <a:pt x="3191" y="6204"/>
                  <a:pt x="3191" y="6204"/>
                </a:cubicBezTo>
                <a:lnTo>
                  <a:pt x="3191" y="6527"/>
                </a:lnTo>
                <a:close/>
                <a:moveTo>
                  <a:pt x="2906" y="6358"/>
                </a:moveTo>
                <a:cubicBezTo>
                  <a:pt x="2905" y="5696"/>
                  <a:pt x="2905" y="5696"/>
                  <a:pt x="2905" y="5696"/>
                </a:cubicBezTo>
                <a:cubicBezTo>
                  <a:pt x="3191" y="5530"/>
                  <a:pt x="3191" y="5530"/>
                  <a:pt x="3191" y="5530"/>
                </a:cubicBezTo>
                <a:cubicBezTo>
                  <a:pt x="3191" y="6193"/>
                  <a:pt x="3191" y="6193"/>
                  <a:pt x="3191" y="6193"/>
                </a:cubicBezTo>
                <a:lnTo>
                  <a:pt x="2906" y="6358"/>
                </a:lnTo>
                <a:close/>
                <a:moveTo>
                  <a:pt x="2902" y="5692"/>
                </a:moveTo>
                <a:cubicBezTo>
                  <a:pt x="2617" y="5526"/>
                  <a:pt x="2617" y="5526"/>
                  <a:pt x="2617" y="5526"/>
                </a:cubicBezTo>
                <a:cubicBezTo>
                  <a:pt x="2616" y="5197"/>
                  <a:pt x="2616" y="5197"/>
                  <a:pt x="2616" y="5197"/>
                </a:cubicBezTo>
                <a:cubicBezTo>
                  <a:pt x="2904" y="5030"/>
                  <a:pt x="2904" y="5030"/>
                  <a:pt x="2904" y="5030"/>
                </a:cubicBezTo>
                <a:cubicBezTo>
                  <a:pt x="3191" y="5197"/>
                  <a:pt x="3191" y="5197"/>
                  <a:pt x="3191" y="5197"/>
                </a:cubicBezTo>
                <a:cubicBezTo>
                  <a:pt x="3191" y="5525"/>
                  <a:pt x="3191" y="5525"/>
                  <a:pt x="3191" y="5525"/>
                </a:cubicBezTo>
                <a:lnTo>
                  <a:pt x="2902" y="5692"/>
                </a:lnTo>
                <a:close/>
                <a:moveTo>
                  <a:pt x="2329" y="5689"/>
                </a:moveTo>
                <a:cubicBezTo>
                  <a:pt x="2328" y="5364"/>
                  <a:pt x="2328" y="5364"/>
                  <a:pt x="2328" y="5364"/>
                </a:cubicBezTo>
                <a:cubicBezTo>
                  <a:pt x="2611" y="5528"/>
                  <a:pt x="2611" y="5528"/>
                  <a:pt x="2611" y="5528"/>
                </a:cubicBezTo>
                <a:lnTo>
                  <a:pt x="2329" y="5689"/>
                </a:lnTo>
                <a:close/>
                <a:moveTo>
                  <a:pt x="2332" y="5361"/>
                </a:moveTo>
                <a:cubicBezTo>
                  <a:pt x="2611" y="5200"/>
                  <a:pt x="2611" y="5200"/>
                  <a:pt x="2611" y="5200"/>
                </a:cubicBezTo>
                <a:cubicBezTo>
                  <a:pt x="2612" y="5523"/>
                  <a:pt x="2612" y="5523"/>
                  <a:pt x="2612" y="5523"/>
                </a:cubicBezTo>
                <a:lnTo>
                  <a:pt x="2332" y="5361"/>
                </a:lnTo>
                <a:close/>
                <a:moveTo>
                  <a:pt x="2326" y="5353"/>
                </a:moveTo>
                <a:cubicBezTo>
                  <a:pt x="2326" y="4693"/>
                  <a:pt x="2326" y="4693"/>
                  <a:pt x="2326" y="4693"/>
                </a:cubicBezTo>
                <a:cubicBezTo>
                  <a:pt x="2874" y="4374"/>
                  <a:pt x="2874" y="4374"/>
                  <a:pt x="2874" y="4374"/>
                </a:cubicBezTo>
                <a:cubicBezTo>
                  <a:pt x="2880" y="4383"/>
                  <a:pt x="2889" y="4389"/>
                  <a:pt x="2899" y="4390"/>
                </a:cubicBezTo>
                <a:cubicBezTo>
                  <a:pt x="2899" y="4690"/>
                  <a:pt x="2899" y="4690"/>
                  <a:pt x="2899" y="4690"/>
                </a:cubicBezTo>
                <a:cubicBezTo>
                  <a:pt x="2610" y="4856"/>
                  <a:pt x="2610" y="4856"/>
                  <a:pt x="2610" y="4856"/>
                </a:cubicBezTo>
                <a:cubicBezTo>
                  <a:pt x="2610" y="4857"/>
                  <a:pt x="2610" y="4857"/>
                  <a:pt x="2610" y="4857"/>
                </a:cubicBezTo>
                <a:cubicBezTo>
                  <a:pt x="2611" y="5188"/>
                  <a:pt x="2611" y="5188"/>
                  <a:pt x="2611" y="5188"/>
                </a:cubicBezTo>
                <a:lnTo>
                  <a:pt x="2326" y="5353"/>
                </a:lnTo>
                <a:close/>
                <a:moveTo>
                  <a:pt x="2324" y="4689"/>
                </a:moveTo>
                <a:cubicBezTo>
                  <a:pt x="2038" y="4524"/>
                  <a:pt x="2038" y="4524"/>
                  <a:pt x="2038" y="4524"/>
                </a:cubicBezTo>
                <a:cubicBezTo>
                  <a:pt x="2610" y="4192"/>
                  <a:pt x="2610" y="4192"/>
                  <a:pt x="2610" y="4192"/>
                </a:cubicBezTo>
                <a:cubicBezTo>
                  <a:pt x="2870" y="4344"/>
                  <a:pt x="2870" y="4344"/>
                  <a:pt x="2870" y="4344"/>
                </a:cubicBezTo>
                <a:cubicBezTo>
                  <a:pt x="2869" y="4347"/>
                  <a:pt x="2868" y="4351"/>
                  <a:pt x="2868" y="4355"/>
                </a:cubicBezTo>
                <a:cubicBezTo>
                  <a:pt x="2868" y="4360"/>
                  <a:pt x="2870" y="4365"/>
                  <a:pt x="2872" y="4370"/>
                </a:cubicBezTo>
                <a:lnTo>
                  <a:pt x="2324" y="4689"/>
                </a:lnTo>
                <a:close/>
                <a:moveTo>
                  <a:pt x="1456" y="3520"/>
                </a:moveTo>
                <a:cubicBezTo>
                  <a:pt x="1456" y="3190"/>
                  <a:pt x="1456" y="3190"/>
                  <a:pt x="1456" y="3190"/>
                </a:cubicBezTo>
                <a:cubicBezTo>
                  <a:pt x="1744" y="3023"/>
                  <a:pt x="1744" y="3023"/>
                  <a:pt x="1744" y="3023"/>
                </a:cubicBezTo>
                <a:cubicBezTo>
                  <a:pt x="2291" y="3340"/>
                  <a:pt x="2291" y="3340"/>
                  <a:pt x="2291" y="3340"/>
                </a:cubicBezTo>
                <a:cubicBezTo>
                  <a:pt x="2289" y="3344"/>
                  <a:pt x="2289" y="3348"/>
                  <a:pt x="2289" y="3353"/>
                </a:cubicBezTo>
                <a:cubicBezTo>
                  <a:pt x="2289" y="3358"/>
                  <a:pt x="2290" y="3362"/>
                  <a:pt x="2291" y="3367"/>
                </a:cubicBezTo>
                <a:cubicBezTo>
                  <a:pt x="1743" y="3686"/>
                  <a:pt x="1743" y="3686"/>
                  <a:pt x="1743" y="3686"/>
                </a:cubicBezTo>
                <a:lnTo>
                  <a:pt x="1456" y="3520"/>
                </a:lnTo>
                <a:close/>
                <a:moveTo>
                  <a:pt x="1741" y="3690"/>
                </a:moveTo>
                <a:cubicBezTo>
                  <a:pt x="1741" y="4302"/>
                  <a:pt x="1741" y="4302"/>
                  <a:pt x="1741" y="4302"/>
                </a:cubicBezTo>
                <a:cubicBezTo>
                  <a:pt x="1723" y="4302"/>
                  <a:pt x="1708" y="4311"/>
                  <a:pt x="1699" y="4325"/>
                </a:cubicBezTo>
                <a:cubicBezTo>
                  <a:pt x="1454" y="4184"/>
                  <a:pt x="1454" y="4184"/>
                  <a:pt x="1454" y="4184"/>
                </a:cubicBezTo>
                <a:cubicBezTo>
                  <a:pt x="1456" y="3525"/>
                  <a:pt x="1456" y="3525"/>
                  <a:pt x="1456" y="3525"/>
                </a:cubicBezTo>
                <a:lnTo>
                  <a:pt x="1741" y="3690"/>
                </a:lnTo>
                <a:close/>
                <a:moveTo>
                  <a:pt x="2319" y="4018"/>
                </a:moveTo>
                <a:cubicBezTo>
                  <a:pt x="1788" y="4327"/>
                  <a:pt x="1788" y="4327"/>
                  <a:pt x="1788" y="4327"/>
                </a:cubicBezTo>
                <a:cubicBezTo>
                  <a:pt x="1779" y="4312"/>
                  <a:pt x="1764" y="4303"/>
                  <a:pt x="1746" y="4302"/>
                </a:cubicBezTo>
                <a:cubicBezTo>
                  <a:pt x="1745" y="3690"/>
                  <a:pt x="1745" y="3690"/>
                  <a:pt x="1745" y="3690"/>
                </a:cubicBezTo>
                <a:cubicBezTo>
                  <a:pt x="2294" y="3371"/>
                  <a:pt x="2294" y="3371"/>
                  <a:pt x="2294" y="3371"/>
                </a:cubicBezTo>
                <a:cubicBezTo>
                  <a:pt x="2299" y="3380"/>
                  <a:pt x="2308" y="3386"/>
                  <a:pt x="2319" y="3388"/>
                </a:cubicBezTo>
                <a:lnTo>
                  <a:pt x="2319" y="4018"/>
                </a:lnTo>
                <a:close/>
                <a:moveTo>
                  <a:pt x="2295" y="3332"/>
                </a:moveTo>
                <a:cubicBezTo>
                  <a:pt x="1749" y="3014"/>
                  <a:pt x="1749" y="3014"/>
                  <a:pt x="1749" y="3014"/>
                </a:cubicBezTo>
                <a:cubicBezTo>
                  <a:pt x="1749" y="2356"/>
                  <a:pt x="1749" y="2356"/>
                  <a:pt x="1749" y="2356"/>
                </a:cubicBezTo>
                <a:cubicBezTo>
                  <a:pt x="2320" y="2686"/>
                  <a:pt x="2320" y="2686"/>
                  <a:pt x="2320" y="2686"/>
                </a:cubicBezTo>
                <a:cubicBezTo>
                  <a:pt x="2320" y="3317"/>
                  <a:pt x="2320" y="3317"/>
                  <a:pt x="2320" y="3317"/>
                </a:cubicBezTo>
                <a:cubicBezTo>
                  <a:pt x="2310" y="3318"/>
                  <a:pt x="2301" y="3324"/>
                  <a:pt x="2295" y="3332"/>
                </a:cubicBezTo>
                <a:close/>
                <a:moveTo>
                  <a:pt x="1745" y="1681"/>
                </a:moveTo>
                <a:cubicBezTo>
                  <a:pt x="2029" y="1518"/>
                  <a:pt x="2029" y="1518"/>
                  <a:pt x="2029" y="1518"/>
                </a:cubicBezTo>
                <a:cubicBezTo>
                  <a:pt x="2031" y="2179"/>
                  <a:pt x="2031" y="2179"/>
                  <a:pt x="2031" y="2179"/>
                </a:cubicBezTo>
                <a:cubicBezTo>
                  <a:pt x="1745" y="2344"/>
                  <a:pt x="1745" y="2344"/>
                  <a:pt x="1745" y="2344"/>
                </a:cubicBezTo>
                <a:lnTo>
                  <a:pt x="1745" y="1681"/>
                </a:lnTo>
                <a:close/>
                <a:moveTo>
                  <a:pt x="2035" y="2187"/>
                </a:moveTo>
                <a:cubicBezTo>
                  <a:pt x="2610" y="2515"/>
                  <a:pt x="2610" y="2515"/>
                  <a:pt x="2610" y="2515"/>
                </a:cubicBezTo>
                <a:cubicBezTo>
                  <a:pt x="2323" y="2682"/>
                  <a:pt x="2323" y="2682"/>
                  <a:pt x="2323" y="2682"/>
                </a:cubicBezTo>
                <a:cubicBezTo>
                  <a:pt x="1751" y="2352"/>
                  <a:pt x="1751" y="2352"/>
                  <a:pt x="1751" y="2352"/>
                </a:cubicBezTo>
                <a:lnTo>
                  <a:pt x="2035" y="2187"/>
                </a:lnTo>
                <a:close/>
                <a:moveTo>
                  <a:pt x="2612" y="2520"/>
                </a:moveTo>
                <a:cubicBezTo>
                  <a:pt x="2611" y="3182"/>
                  <a:pt x="2611" y="3182"/>
                  <a:pt x="2611" y="3182"/>
                </a:cubicBezTo>
                <a:cubicBezTo>
                  <a:pt x="2353" y="3332"/>
                  <a:pt x="2353" y="3332"/>
                  <a:pt x="2353" y="3332"/>
                </a:cubicBezTo>
                <a:cubicBezTo>
                  <a:pt x="2347" y="3323"/>
                  <a:pt x="2337" y="3317"/>
                  <a:pt x="2325" y="3317"/>
                </a:cubicBezTo>
                <a:cubicBezTo>
                  <a:pt x="2325" y="2686"/>
                  <a:pt x="2325" y="2686"/>
                  <a:pt x="2325" y="2686"/>
                </a:cubicBezTo>
                <a:lnTo>
                  <a:pt x="2612" y="2520"/>
                </a:lnTo>
                <a:close/>
                <a:moveTo>
                  <a:pt x="2360" y="3353"/>
                </a:moveTo>
                <a:cubicBezTo>
                  <a:pt x="2360" y="3348"/>
                  <a:pt x="2359" y="3344"/>
                  <a:pt x="2358" y="3340"/>
                </a:cubicBezTo>
                <a:cubicBezTo>
                  <a:pt x="2611" y="3194"/>
                  <a:pt x="2611" y="3194"/>
                  <a:pt x="2611" y="3194"/>
                </a:cubicBezTo>
                <a:cubicBezTo>
                  <a:pt x="2611" y="3504"/>
                  <a:pt x="2611" y="3504"/>
                  <a:pt x="2611" y="3504"/>
                </a:cubicBezTo>
                <a:cubicBezTo>
                  <a:pt x="2611" y="3516"/>
                  <a:pt x="2611" y="3516"/>
                  <a:pt x="2611" y="3516"/>
                </a:cubicBezTo>
                <a:cubicBezTo>
                  <a:pt x="2357" y="3368"/>
                  <a:pt x="2357" y="3368"/>
                  <a:pt x="2357" y="3368"/>
                </a:cubicBezTo>
                <a:cubicBezTo>
                  <a:pt x="2359" y="3363"/>
                  <a:pt x="2360" y="3358"/>
                  <a:pt x="2360" y="3353"/>
                </a:cubicBezTo>
                <a:close/>
                <a:moveTo>
                  <a:pt x="2611" y="4182"/>
                </a:moveTo>
                <a:cubicBezTo>
                  <a:pt x="2329" y="4018"/>
                  <a:pt x="2329" y="4018"/>
                  <a:pt x="2329" y="4018"/>
                </a:cubicBezTo>
                <a:cubicBezTo>
                  <a:pt x="2329" y="3388"/>
                  <a:pt x="2329" y="3388"/>
                  <a:pt x="2329" y="3388"/>
                </a:cubicBezTo>
                <a:cubicBezTo>
                  <a:pt x="2340" y="3386"/>
                  <a:pt x="2349" y="3381"/>
                  <a:pt x="2354" y="3372"/>
                </a:cubicBezTo>
                <a:cubicBezTo>
                  <a:pt x="2611" y="3521"/>
                  <a:pt x="2611" y="3521"/>
                  <a:pt x="2611" y="3521"/>
                </a:cubicBezTo>
                <a:lnTo>
                  <a:pt x="2611" y="4182"/>
                </a:lnTo>
                <a:close/>
                <a:moveTo>
                  <a:pt x="2033" y="4521"/>
                </a:moveTo>
                <a:cubicBezTo>
                  <a:pt x="1789" y="4381"/>
                  <a:pt x="1789" y="4381"/>
                  <a:pt x="1789" y="4381"/>
                </a:cubicBezTo>
                <a:cubicBezTo>
                  <a:pt x="1794" y="4373"/>
                  <a:pt x="1796" y="4364"/>
                  <a:pt x="1796" y="4355"/>
                </a:cubicBezTo>
                <a:cubicBezTo>
                  <a:pt x="1796" y="4348"/>
                  <a:pt x="1795" y="4341"/>
                  <a:pt x="1793" y="4335"/>
                </a:cubicBezTo>
                <a:cubicBezTo>
                  <a:pt x="2324" y="4026"/>
                  <a:pt x="2324" y="4026"/>
                  <a:pt x="2324" y="4026"/>
                </a:cubicBezTo>
                <a:cubicBezTo>
                  <a:pt x="2605" y="4189"/>
                  <a:pt x="2605" y="4189"/>
                  <a:pt x="2605" y="4189"/>
                </a:cubicBezTo>
                <a:lnTo>
                  <a:pt x="2033" y="4521"/>
                </a:lnTo>
                <a:close/>
                <a:moveTo>
                  <a:pt x="2032" y="4527"/>
                </a:moveTo>
                <a:cubicBezTo>
                  <a:pt x="2031" y="5185"/>
                  <a:pt x="2031" y="5185"/>
                  <a:pt x="2031" y="5185"/>
                </a:cubicBezTo>
                <a:cubicBezTo>
                  <a:pt x="1777" y="5038"/>
                  <a:pt x="1777" y="5038"/>
                  <a:pt x="1777" y="5038"/>
                </a:cubicBezTo>
                <a:cubicBezTo>
                  <a:pt x="1778" y="5034"/>
                  <a:pt x="1779" y="5031"/>
                  <a:pt x="1779" y="5027"/>
                </a:cubicBezTo>
                <a:cubicBezTo>
                  <a:pt x="1779" y="5010"/>
                  <a:pt x="1766" y="4995"/>
                  <a:pt x="1750" y="4992"/>
                </a:cubicBezTo>
                <a:cubicBezTo>
                  <a:pt x="1750" y="4408"/>
                  <a:pt x="1750" y="4408"/>
                  <a:pt x="1750" y="4408"/>
                </a:cubicBezTo>
                <a:cubicBezTo>
                  <a:pt x="1765" y="4406"/>
                  <a:pt x="1778" y="4397"/>
                  <a:pt x="1787" y="4385"/>
                </a:cubicBezTo>
                <a:lnTo>
                  <a:pt x="2032" y="4527"/>
                </a:lnTo>
                <a:close/>
                <a:moveTo>
                  <a:pt x="2025" y="5193"/>
                </a:moveTo>
                <a:cubicBezTo>
                  <a:pt x="1454" y="5526"/>
                  <a:pt x="1454" y="5526"/>
                  <a:pt x="1454" y="5526"/>
                </a:cubicBezTo>
                <a:cubicBezTo>
                  <a:pt x="1172" y="5363"/>
                  <a:pt x="1172" y="5363"/>
                  <a:pt x="1172" y="5363"/>
                </a:cubicBezTo>
                <a:cubicBezTo>
                  <a:pt x="1714" y="5048"/>
                  <a:pt x="1714" y="5048"/>
                  <a:pt x="1714" y="5048"/>
                </a:cubicBezTo>
                <a:cubicBezTo>
                  <a:pt x="1720" y="5057"/>
                  <a:pt x="1731" y="5063"/>
                  <a:pt x="1743" y="5063"/>
                </a:cubicBezTo>
                <a:cubicBezTo>
                  <a:pt x="1756" y="5063"/>
                  <a:pt x="1767" y="5057"/>
                  <a:pt x="1773" y="5047"/>
                </a:cubicBezTo>
                <a:lnTo>
                  <a:pt x="2025" y="5193"/>
                </a:lnTo>
                <a:close/>
                <a:moveTo>
                  <a:pt x="1453" y="6190"/>
                </a:moveTo>
                <a:cubicBezTo>
                  <a:pt x="1170" y="6026"/>
                  <a:pt x="1170" y="6026"/>
                  <a:pt x="1170" y="6026"/>
                </a:cubicBezTo>
                <a:cubicBezTo>
                  <a:pt x="1170" y="5368"/>
                  <a:pt x="1170" y="5368"/>
                  <a:pt x="1170" y="5368"/>
                </a:cubicBezTo>
                <a:cubicBezTo>
                  <a:pt x="1452" y="5530"/>
                  <a:pt x="1452" y="5530"/>
                  <a:pt x="1452" y="5530"/>
                </a:cubicBezTo>
                <a:lnTo>
                  <a:pt x="1453" y="6190"/>
                </a:lnTo>
                <a:close/>
                <a:moveTo>
                  <a:pt x="1167" y="5355"/>
                </a:moveTo>
                <a:cubicBezTo>
                  <a:pt x="1167" y="4749"/>
                  <a:pt x="1167" y="4749"/>
                  <a:pt x="1167" y="4749"/>
                </a:cubicBezTo>
                <a:cubicBezTo>
                  <a:pt x="1198" y="4748"/>
                  <a:pt x="1223" y="4723"/>
                  <a:pt x="1223" y="4691"/>
                </a:cubicBezTo>
                <a:cubicBezTo>
                  <a:pt x="1223" y="4681"/>
                  <a:pt x="1221" y="4672"/>
                  <a:pt x="1217" y="4664"/>
                </a:cubicBezTo>
                <a:cubicBezTo>
                  <a:pt x="1700" y="4386"/>
                  <a:pt x="1700" y="4386"/>
                  <a:pt x="1700" y="4386"/>
                </a:cubicBezTo>
                <a:cubicBezTo>
                  <a:pt x="1709" y="4398"/>
                  <a:pt x="1723" y="4407"/>
                  <a:pt x="1740" y="4408"/>
                </a:cubicBezTo>
                <a:cubicBezTo>
                  <a:pt x="1740" y="4992"/>
                  <a:pt x="1740" y="4992"/>
                  <a:pt x="1740" y="4992"/>
                </a:cubicBezTo>
                <a:cubicBezTo>
                  <a:pt x="1722" y="4994"/>
                  <a:pt x="1707" y="5009"/>
                  <a:pt x="1707" y="5027"/>
                </a:cubicBezTo>
                <a:cubicBezTo>
                  <a:pt x="1707" y="5032"/>
                  <a:pt x="1708" y="5036"/>
                  <a:pt x="1709" y="5039"/>
                </a:cubicBezTo>
                <a:lnTo>
                  <a:pt x="1167" y="5355"/>
                </a:lnTo>
                <a:close/>
                <a:moveTo>
                  <a:pt x="1165" y="4633"/>
                </a:moveTo>
                <a:cubicBezTo>
                  <a:pt x="1144" y="4633"/>
                  <a:pt x="1126" y="4644"/>
                  <a:pt x="1115" y="4661"/>
                </a:cubicBezTo>
                <a:cubicBezTo>
                  <a:pt x="878" y="4524"/>
                  <a:pt x="878" y="4524"/>
                  <a:pt x="878" y="4524"/>
                </a:cubicBezTo>
                <a:cubicBezTo>
                  <a:pt x="1449" y="4193"/>
                  <a:pt x="1449" y="4193"/>
                  <a:pt x="1449" y="4193"/>
                </a:cubicBezTo>
                <a:cubicBezTo>
                  <a:pt x="1694" y="4334"/>
                  <a:pt x="1694" y="4334"/>
                  <a:pt x="1694" y="4334"/>
                </a:cubicBezTo>
                <a:cubicBezTo>
                  <a:pt x="1691" y="4340"/>
                  <a:pt x="1690" y="4347"/>
                  <a:pt x="1690" y="4355"/>
                </a:cubicBezTo>
                <a:cubicBezTo>
                  <a:pt x="1690" y="4365"/>
                  <a:pt x="1692" y="4374"/>
                  <a:pt x="1697" y="4382"/>
                </a:cubicBezTo>
                <a:cubicBezTo>
                  <a:pt x="1214" y="4660"/>
                  <a:pt x="1214" y="4660"/>
                  <a:pt x="1214" y="4660"/>
                </a:cubicBezTo>
                <a:cubicBezTo>
                  <a:pt x="1204" y="4644"/>
                  <a:pt x="1186" y="4633"/>
                  <a:pt x="1165" y="4633"/>
                </a:cubicBezTo>
                <a:close/>
                <a:moveTo>
                  <a:pt x="1451" y="3517"/>
                </a:moveTo>
                <a:cubicBezTo>
                  <a:pt x="1172" y="3356"/>
                  <a:pt x="1172" y="3356"/>
                  <a:pt x="1172" y="3356"/>
                </a:cubicBezTo>
                <a:cubicBezTo>
                  <a:pt x="1452" y="3193"/>
                  <a:pt x="1452" y="3193"/>
                  <a:pt x="1452" y="3193"/>
                </a:cubicBezTo>
                <a:lnTo>
                  <a:pt x="1451" y="3517"/>
                </a:lnTo>
                <a:close/>
                <a:moveTo>
                  <a:pt x="1170" y="4021"/>
                </a:moveTo>
                <a:cubicBezTo>
                  <a:pt x="1169" y="3360"/>
                  <a:pt x="1169" y="3360"/>
                  <a:pt x="1169" y="3360"/>
                </a:cubicBezTo>
                <a:cubicBezTo>
                  <a:pt x="1451" y="3523"/>
                  <a:pt x="1451" y="3523"/>
                  <a:pt x="1451" y="3523"/>
                </a:cubicBezTo>
                <a:cubicBezTo>
                  <a:pt x="1449" y="4181"/>
                  <a:pt x="1449" y="4181"/>
                  <a:pt x="1449" y="4181"/>
                </a:cubicBezTo>
                <a:lnTo>
                  <a:pt x="1170" y="4021"/>
                </a:lnTo>
                <a:close/>
                <a:moveTo>
                  <a:pt x="1166" y="3348"/>
                </a:moveTo>
                <a:cubicBezTo>
                  <a:pt x="1166" y="3020"/>
                  <a:pt x="1166" y="3020"/>
                  <a:pt x="1166" y="3020"/>
                </a:cubicBezTo>
                <a:cubicBezTo>
                  <a:pt x="1447" y="3184"/>
                  <a:pt x="1447" y="3184"/>
                  <a:pt x="1447" y="3184"/>
                </a:cubicBezTo>
                <a:lnTo>
                  <a:pt x="1166" y="3348"/>
                </a:lnTo>
                <a:close/>
                <a:moveTo>
                  <a:pt x="1166" y="3014"/>
                </a:moveTo>
                <a:cubicBezTo>
                  <a:pt x="1166" y="2744"/>
                  <a:pt x="1166" y="2744"/>
                  <a:pt x="1166" y="2744"/>
                </a:cubicBezTo>
                <a:cubicBezTo>
                  <a:pt x="1197" y="2743"/>
                  <a:pt x="1222" y="2717"/>
                  <a:pt x="1222" y="2686"/>
                </a:cubicBezTo>
                <a:cubicBezTo>
                  <a:pt x="1222" y="2675"/>
                  <a:pt x="1220" y="2666"/>
                  <a:pt x="1215" y="2658"/>
                </a:cubicBezTo>
                <a:cubicBezTo>
                  <a:pt x="1739" y="2355"/>
                  <a:pt x="1739" y="2355"/>
                  <a:pt x="1739" y="2355"/>
                </a:cubicBezTo>
                <a:cubicBezTo>
                  <a:pt x="1739" y="3014"/>
                  <a:pt x="1739" y="3014"/>
                  <a:pt x="1739" y="3014"/>
                </a:cubicBezTo>
                <a:cubicBezTo>
                  <a:pt x="1452" y="3181"/>
                  <a:pt x="1452" y="3181"/>
                  <a:pt x="1452" y="3181"/>
                </a:cubicBezTo>
                <a:lnTo>
                  <a:pt x="1166" y="3014"/>
                </a:lnTo>
                <a:close/>
                <a:moveTo>
                  <a:pt x="1457" y="1183"/>
                </a:moveTo>
                <a:cubicBezTo>
                  <a:pt x="2026" y="1514"/>
                  <a:pt x="2026" y="1514"/>
                  <a:pt x="2026" y="1514"/>
                </a:cubicBezTo>
                <a:cubicBezTo>
                  <a:pt x="1741" y="1678"/>
                  <a:pt x="1741" y="1678"/>
                  <a:pt x="1741" y="1678"/>
                </a:cubicBezTo>
                <a:cubicBezTo>
                  <a:pt x="1741" y="2343"/>
                  <a:pt x="1741" y="2343"/>
                  <a:pt x="1741" y="2343"/>
                </a:cubicBezTo>
                <a:cubicBezTo>
                  <a:pt x="1169" y="2013"/>
                  <a:pt x="1169" y="2013"/>
                  <a:pt x="1169" y="2013"/>
                </a:cubicBezTo>
                <a:cubicBezTo>
                  <a:pt x="1169" y="1348"/>
                  <a:pt x="1169" y="1348"/>
                  <a:pt x="1169" y="1348"/>
                </a:cubicBezTo>
                <a:lnTo>
                  <a:pt x="1457" y="1183"/>
                </a:lnTo>
                <a:close/>
                <a:moveTo>
                  <a:pt x="2315" y="1347"/>
                </a:moveTo>
                <a:cubicBezTo>
                  <a:pt x="2031" y="1511"/>
                  <a:pt x="2031" y="1511"/>
                  <a:pt x="2031" y="1511"/>
                </a:cubicBezTo>
                <a:cubicBezTo>
                  <a:pt x="1462" y="1180"/>
                  <a:pt x="1462" y="1180"/>
                  <a:pt x="1462" y="1180"/>
                </a:cubicBezTo>
                <a:cubicBezTo>
                  <a:pt x="1744" y="1017"/>
                  <a:pt x="1744" y="1017"/>
                  <a:pt x="1744" y="1017"/>
                </a:cubicBezTo>
                <a:lnTo>
                  <a:pt x="2315" y="1347"/>
                </a:lnTo>
                <a:close/>
                <a:moveTo>
                  <a:pt x="2319" y="2012"/>
                </a:moveTo>
                <a:cubicBezTo>
                  <a:pt x="2036" y="2176"/>
                  <a:pt x="2036" y="2176"/>
                  <a:pt x="2036" y="2176"/>
                </a:cubicBezTo>
                <a:cubicBezTo>
                  <a:pt x="2034" y="1515"/>
                  <a:pt x="2034" y="1515"/>
                  <a:pt x="2034" y="1515"/>
                </a:cubicBezTo>
                <a:cubicBezTo>
                  <a:pt x="2318" y="1352"/>
                  <a:pt x="2318" y="1352"/>
                  <a:pt x="2318" y="1352"/>
                </a:cubicBezTo>
                <a:lnTo>
                  <a:pt x="2319" y="2012"/>
                </a:lnTo>
                <a:close/>
                <a:moveTo>
                  <a:pt x="2324" y="2020"/>
                </a:moveTo>
                <a:cubicBezTo>
                  <a:pt x="2854" y="2327"/>
                  <a:pt x="2854" y="2327"/>
                  <a:pt x="2854" y="2327"/>
                </a:cubicBezTo>
                <a:cubicBezTo>
                  <a:pt x="2851" y="2333"/>
                  <a:pt x="2849" y="2340"/>
                  <a:pt x="2849" y="2348"/>
                </a:cubicBezTo>
                <a:cubicBezTo>
                  <a:pt x="2849" y="2357"/>
                  <a:pt x="2851" y="2366"/>
                  <a:pt x="2856" y="2373"/>
                </a:cubicBezTo>
                <a:cubicBezTo>
                  <a:pt x="2615" y="2513"/>
                  <a:pt x="2615" y="2513"/>
                  <a:pt x="2615" y="2513"/>
                </a:cubicBezTo>
                <a:cubicBezTo>
                  <a:pt x="2040" y="2185"/>
                  <a:pt x="2040" y="2185"/>
                  <a:pt x="2040" y="2185"/>
                </a:cubicBezTo>
                <a:lnTo>
                  <a:pt x="2324" y="2020"/>
                </a:lnTo>
                <a:close/>
                <a:moveTo>
                  <a:pt x="2613" y="1511"/>
                </a:moveTo>
                <a:cubicBezTo>
                  <a:pt x="2330" y="1347"/>
                  <a:pt x="2330" y="1347"/>
                  <a:pt x="2330" y="1347"/>
                </a:cubicBezTo>
                <a:cubicBezTo>
                  <a:pt x="2611" y="1186"/>
                  <a:pt x="2611" y="1186"/>
                  <a:pt x="2611" y="1186"/>
                </a:cubicBezTo>
                <a:lnTo>
                  <a:pt x="2613" y="1511"/>
                </a:lnTo>
                <a:close/>
                <a:moveTo>
                  <a:pt x="2615" y="1847"/>
                </a:moveTo>
                <a:cubicBezTo>
                  <a:pt x="2616" y="1848"/>
                  <a:pt x="2616" y="1848"/>
                  <a:pt x="2616" y="1848"/>
                </a:cubicBezTo>
                <a:cubicBezTo>
                  <a:pt x="2900" y="2013"/>
                  <a:pt x="2900" y="2013"/>
                  <a:pt x="2900" y="2013"/>
                </a:cubicBezTo>
                <a:cubicBezTo>
                  <a:pt x="2901" y="2295"/>
                  <a:pt x="2901" y="2295"/>
                  <a:pt x="2901" y="2295"/>
                </a:cubicBezTo>
                <a:cubicBezTo>
                  <a:pt x="2883" y="2295"/>
                  <a:pt x="2868" y="2304"/>
                  <a:pt x="2858" y="2318"/>
                </a:cubicBezTo>
                <a:cubicBezTo>
                  <a:pt x="2329" y="2012"/>
                  <a:pt x="2329" y="2012"/>
                  <a:pt x="2329" y="2012"/>
                </a:cubicBezTo>
                <a:cubicBezTo>
                  <a:pt x="2328" y="1352"/>
                  <a:pt x="2328" y="1352"/>
                  <a:pt x="2328" y="1352"/>
                </a:cubicBezTo>
                <a:cubicBezTo>
                  <a:pt x="2613" y="1516"/>
                  <a:pt x="2613" y="1516"/>
                  <a:pt x="2613" y="1516"/>
                </a:cubicBezTo>
                <a:lnTo>
                  <a:pt x="2615" y="1847"/>
                </a:lnTo>
                <a:close/>
                <a:moveTo>
                  <a:pt x="2846" y="1680"/>
                </a:moveTo>
                <a:cubicBezTo>
                  <a:pt x="2846" y="1711"/>
                  <a:pt x="2870" y="1736"/>
                  <a:pt x="2900" y="1738"/>
                </a:cubicBezTo>
                <a:cubicBezTo>
                  <a:pt x="2900" y="2007"/>
                  <a:pt x="2900" y="2007"/>
                  <a:pt x="2900" y="2007"/>
                </a:cubicBezTo>
                <a:cubicBezTo>
                  <a:pt x="2620" y="1844"/>
                  <a:pt x="2620" y="1844"/>
                  <a:pt x="2620" y="1844"/>
                </a:cubicBezTo>
                <a:cubicBezTo>
                  <a:pt x="2618" y="1519"/>
                  <a:pt x="2618" y="1519"/>
                  <a:pt x="2618" y="1519"/>
                </a:cubicBezTo>
                <a:cubicBezTo>
                  <a:pt x="2852" y="1654"/>
                  <a:pt x="2852" y="1654"/>
                  <a:pt x="2852" y="1654"/>
                </a:cubicBezTo>
                <a:cubicBezTo>
                  <a:pt x="2848" y="1662"/>
                  <a:pt x="2846" y="1671"/>
                  <a:pt x="2846" y="1680"/>
                </a:cubicBezTo>
                <a:close/>
                <a:moveTo>
                  <a:pt x="3475" y="1347"/>
                </a:moveTo>
                <a:cubicBezTo>
                  <a:pt x="2953" y="1649"/>
                  <a:pt x="2953" y="1649"/>
                  <a:pt x="2953" y="1649"/>
                </a:cubicBezTo>
                <a:cubicBezTo>
                  <a:pt x="2942" y="1633"/>
                  <a:pt x="2924" y="1622"/>
                  <a:pt x="2904" y="1622"/>
                </a:cubicBezTo>
                <a:cubicBezTo>
                  <a:pt x="2883" y="1622"/>
                  <a:pt x="2865" y="1633"/>
                  <a:pt x="2854" y="1650"/>
                </a:cubicBezTo>
                <a:cubicBezTo>
                  <a:pt x="2618" y="1513"/>
                  <a:pt x="2618" y="1513"/>
                  <a:pt x="2618" y="1513"/>
                </a:cubicBezTo>
                <a:cubicBezTo>
                  <a:pt x="2616" y="1183"/>
                  <a:pt x="2616" y="1183"/>
                  <a:pt x="2616" y="1183"/>
                </a:cubicBezTo>
                <a:cubicBezTo>
                  <a:pt x="2876" y="1033"/>
                  <a:pt x="2876" y="1033"/>
                  <a:pt x="2876" y="1033"/>
                </a:cubicBezTo>
                <a:cubicBezTo>
                  <a:pt x="2882" y="1042"/>
                  <a:pt x="2892" y="1048"/>
                  <a:pt x="2904" y="1048"/>
                </a:cubicBezTo>
                <a:cubicBezTo>
                  <a:pt x="2915" y="1048"/>
                  <a:pt x="2925" y="1042"/>
                  <a:pt x="2932" y="1034"/>
                </a:cubicBezTo>
                <a:lnTo>
                  <a:pt x="3475" y="1347"/>
                </a:lnTo>
                <a:close/>
                <a:moveTo>
                  <a:pt x="3479" y="2012"/>
                </a:moveTo>
                <a:cubicBezTo>
                  <a:pt x="3193" y="2177"/>
                  <a:pt x="3193" y="2177"/>
                  <a:pt x="3193" y="2177"/>
                </a:cubicBezTo>
                <a:cubicBezTo>
                  <a:pt x="2905" y="2010"/>
                  <a:pt x="2905" y="2010"/>
                  <a:pt x="2905" y="2010"/>
                </a:cubicBezTo>
                <a:cubicBezTo>
                  <a:pt x="2905" y="1738"/>
                  <a:pt x="2905" y="1738"/>
                  <a:pt x="2905" y="1738"/>
                </a:cubicBezTo>
                <a:cubicBezTo>
                  <a:pt x="2937" y="1738"/>
                  <a:pt x="2962" y="1712"/>
                  <a:pt x="2962" y="1680"/>
                </a:cubicBezTo>
                <a:cubicBezTo>
                  <a:pt x="2962" y="1670"/>
                  <a:pt x="2960" y="1661"/>
                  <a:pt x="2955" y="1653"/>
                </a:cubicBezTo>
                <a:cubicBezTo>
                  <a:pt x="3478" y="1351"/>
                  <a:pt x="3478" y="1351"/>
                  <a:pt x="3478" y="1351"/>
                </a:cubicBezTo>
                <a:lnTo>
                  <a:pt x="3479" y="2012"/>
                </a:lnTo>
                <a:close/>
                <a:moveTo>
                  <a:pt x="3484" y="2020"/>
                </a:moveTo>
                <a:cubicBezTo>
                  <a:pt x="3768" y="2183"/>
                  <a:pt x="3768" y="2183"/>
                  <a:pt x="3768" y="2183"/>
                </a:cubicBezTo>
                <a:cubicBezTo>
                  <a:pt x="3769" y="2516"/>
                  <a:pt x="3769" y="2516"/>
                  <a:pt x="3769" y="2516"/>
                </a:cubicBezTo>
                <a:cubicBezTo>
                  <a:pt x="3483" y="2681"/>
                  <a:pt x="3483" y="2681"/>
                  <a:pt x="3483" y="2681"/>
                </a:cubicBezTo>
                <a:cubicBezTo>
                  <a:pt x="3197" y="2516"/>
                  <a:pt x="3197" y="2516"/>
                  <a:pt x="3197" y="2516"/>
                </a:cubicBezTo>
                <a:cubicBezTo>
                  <a:pt x="3487" y="2348"/>
                  <a:pt x="3487" y="2348"/>
                  <a:pt x="3487" y="2348"/>
                </a:cubicBezTo>
                <a:cubicBezTo>
                  <a:pt x="3483" y="2345"/>
                  <a:pt x="3483" y="2345"/>
                  <a:pt x="3483" y="2345"/>
                </a:cubicBezTo>
                <a:cubicBezTo>
                  <a:pt x="3203" y="2183"/>
                  <a:pt x="3203" y="2183"/>
                  <a:pt x="3203" y="2183"/>
                </a:cubicBezTo>
                <a:lnTo>
                  <a:pt x="3484" y="2020"/>
                </a:lnTo>
                <a:close/>
                <a:moveTo>
                  <a:pt x="3488" y="1352"/>
                </a:moveTo>
                <a:cubicBezTo>
                  <a:pt x="3767" y="1513"/>
                  <a:pt x="3767" y="1513"/>
                  <a:pt x="3767" y="1513"/>
                </a:cubicBezTo>
                <a:cubicBezTo>
                  <a:pt x="3768" y="2172"/>
                  <a:pt x="3768" y="2172"/>
                  <a:pt x="3768" y="2172"/>
                </a:cubicBezTo>
                <a:cubicBezTo>
                  <a:pt x="3489" y="2012"/>
                  <a:pt x="3489" y="2012"/>
                  <a:pt x="3489" y="2012"/>
                </a:cubicBezTo>
                <a:lnTo>
                  <a:pt x="3488" y="1352"/>
                </a:lnTo>
                <a:close/>
                <a:moveTo>
                  <a:pt x="4063" y="1017"/>
                </a:moveTo>
                <a:cubicBezTo>
                  <a:pt x="4346" y="1179"/>
                  <a:pt x="4346" y="1179"/>
                  <a:pt x="4346" y="1179"/>
                </a:cubicBezTo>
                <a:cubicBezTo>
                  <a:pt x="3769" y="1509"/>
                  <a:pt x="3769" y="1509"/>
                  <a:pt x="3769" y="1509"/>
                </a:cubicBezTo>
                <a:cubicBezTo>
                  <a:pt x="3491" y="1348"/>
                  <a:pt x="3491" y="1348"/>
                  <a:pt x="3491" y="1348"/>
                </a:cubicBezTo>
                <a:lnTo>
                  <a:pt x="4063" y="1017"/>
                </a:lnTo>
                <a:close/>
                <a:moveTo>
                  <a:pt x="5213" y="342"/>
                </a:moveTo>
                <a:cubicBezTo>
                  <a:pt x="4639" y="673"/>
                  <a:pt x="4639" y="673"/>
                  <a:pt x="4639" y="673"/>
                </a:cubicBezTo>
                <a:cubicBezTo>
                  <a:pt x="4639" y="992"/>
                  <a:pt x="4639" y="992"/>
                  <a:pt x="4639" y="992"/>
                </a:cubicBezTo>
                <a:cubicBezTo>
                  <a:pt x="4356" y="1173"/>
                  <a:pt x="4356" y="1173"/>
                  <a:pt x="4356" y="1173"/>
                </a:cubicBezTo>
                <a:cubicBezTo>
                  <a:pt x="4067" y="1008"/>
                  <a:pt x="4067" y="1008"/>
                  <a:pt x="4067" y="1008"/>
                </a:cubicBezTo>
                <a:cubicBezTo>
                  <a:pt x="4067" y="343"/>
                  <a:pt x="4067" y="343"/>
                  <a:pt x="4067" y="343"/>
                </a:cubicBezTo>
                <a:cubicBezTo>
                  <a:pt x="4642" y="11"/>
                  <a:pt x="4642" y="11"/>
                  <a:pt x="4642" y="11"/>
                </a:cubicBezTo>
                <a:lnTo>
                  <a:pt x="5213" y="342"/>
                </a:lnTo>
                <a:close/>
                <a:moveTo>
                  <a:pt x="5217" y="623"/>
                </a:moveTo>
                <a:cubicBezTo>
                  <a:pt x="4644" y="989"/>
                  <a:pt x="4644" y="989"/>
                  <a:pt x="4644" y="989"/>
                </a:cubicBezTo>
                <a:cubicBezTo>
                  <a:pt x="4644" y="676"/>
                  <a:pt x="4644" y="676"/>
                  <a:pt x="4644" y="676"/>
                </a:cubicBezTo>
                <a:cubicBezTo>
                  <a:pt x="5217" y="345"/>
                  <a:pt x="5217" y="345"/>
                  <a:pt x="5217" y="345"/>
                </a:cubicBezTo>
                <a:lnTo>
                  <a:pt x="5217" y="623"/>
                </a:lnTo>
                <a:close/>
                <a:moveTo>
                  <a:pt x="5218" y="976"/>
                </a:moveTo>
                <a:cubicBezTo>
                  <a:pt x="5200" y="978"/>
                  <a:pt x="5187" y="993"/>
                  <a:pt x="5187" y="1011"/>
                </a:cubicBezTo>
                <a:cubicBezTo>
                  <a:pt x="5187" y="1015"/>
                  <a:pt x="5188" y="1019"/>
                  <a:pt x="5189" y="1023"/>
                </a:cubicBezTo>
                <a:cubicBezTo>
                  <a:pt x="4644" y="1337"/>
                  <a:pt x="4644" y="1337"/>
                  <a:pt x="4644" y="1337"/>
                </a:cubicBezTo>
                <a:cubicBezTo>
                  <a:pt x="4644" y="995"/>
                  <a:pt x="4644" y="995"/>
                  <a:pt x="4644" y="995"/>
                </a:cubicBezTo>
                <a:cubicBezTo>
                  <a:pt x="5217" y="629"/>
                  <a:pt x="5217" y="629"/>
                  <a:pt x="5217" y="629"/>
                </a:cubicBezTo>
                <a:lnTo>
                  <a:pt x="5218" y="976"/>
                </a:lnTo>
                <a:close/>
                <a:moveTo>
                  <a:pt x="5223" y="1047"/>
                </a:moveTo>
                <a:cubicBezTo>
                  <a:pt x="5235" y="1047"/>
                  <a:pt x="5246" y="1041"/>
                  <a:pt x="5252" y="1032"/>
                </a:cubicBezTo>
                <a:cubicBezTo>
                  <a:pt x="5511" y="1181"/>
                  <a:pt x="5511" y="1181"/>
                  <a:pt x="5511" y="1181"/>
                </a:cubicBezTo>
                <a:cubicBezTo>
                  <a:pt x="5509" y="1509"/>
                  <a:pt x="5509" y="1509"/>
                  <a:pt x="5509" y="1509"/>
                </a:cubicBezTo>
                <a:cubicBezTo>
                  <a:pt x="5222" y="1675"/>
                  <a:pt x="5222" y="1675"/>
                  <a:pt x="5222" y="1675"/>
                </a:cubicBezTo>
                <a:cubicBezTo>
                  <a:pt x="4648" y="1346"/>
                  <a:pt x="4648" y="1346"/>
                  <a:pt x="4648" y="1346"/>
                </a:cubicBezTo>
                <a:cubicBezTo>
                  <a:pt x="5193" y="1032"/>
                  <a:pt x="5193" y="1032"/>
                  <a:pt x="5193" y="1032"/>
                </a:cubicBezTo>
                <a:cubicBezTo>
                  <a:pt x="5200" y="1041"/>
                  <a:pt x="5211" y="1047"/>
                  <a:pt x="5223" y="1047"/>
                </a:cubicBezTo>
                <a:close/>
                <a:moveTo>
                  <a:pt x="5227" y="346"/>
                </a:moveTo>
                <a:cubicBezTo>
                  <a:pt x="5751" y="649"/>
                  <a:pt x="5751" y="649"/>
                  <a:pt x="5751" y="649"/>
                </a:cubicBezTo>
                <a:cubicBezTo>
                  <a:pt x="5747" y="657"/>
                  <a:pt x="5744" y="667"/>
                  <a:pt x="5744" y="677"/>
                </a:cubicBezTo>
                <a:cubicBezTo>
                  <a:pt x="5744" y="707"/>
                  <a:pt x="5768" y="732"/>
                  <a:pt x="5798" y="735"/>
                </a:cubicBezTo>
                <a:cubicBezTo>
                  <a:pt x="5799" y="1008"/>
                  <a:pt x="5799" y="1008"/>
                  <a:pt x="5799" y="1008"/>
                </a:cubicBezTo>
                <a:cubicBezTo>
                  <a:pt x="5516" y="1173"/>
                  <a:pt x="5516" y="1173"/>
                  <a:pt x="5516" y="1173"/>
                </a:cubicBezTo>
                <a:cubicBezTo>
                  <a:pt x="5257" y="1023"/>
                  <a:pt x="5257" y="1023"/>
                  <a:pt x="5257" y="1023"/>
                </a:cubicBezTo>
                <a:cubicBezTo>
                  <a:pt x="5258" y="1019"/>
                  <a:pt x="5259" y="1015"/>
                  <a:pt x="5259" y="1011"/>
                </a:cubicBezTo>
                <a:cubicBezTo>
                  <a:pt x="5259" y="993"/>
                  <a:pt x="5245" y="978"/>
                  <a:pt x="5228" y="976"/>
                </a:cubicBezTo>
                <a:lnTo>
                  <a:pt x="5227" y="346"/>
                </a:lnTo>
                <a:close/>
                <a:moveTo>
                  <a:pt x="6373" y="342"/>
                </a:moveTo>
                <a:cubicBezTo>
                  <a:pt x="6093" y="504"/>
                  <a:pt x="6093" y="504"/>
                  <a:pt x="6093" y="504"/>
                </a:cubicBezTo>
                <a:cubicBezTo>
                  <a:pt x="6093" y="184"/>
                  <a:pt x="6093" y="184"/>
                  <a:pt x="6093" y="184"/>
                </a:cubicBezTo>
                <a:cubicBezTo>
                  <a:pt x="6088" y="184"/>
                  <a:pt x="6088" y="184"/>
                  <a:pt x="6088" y="184"/>
                </a:cubicBezTo>
                <a:cubicBezTo>
                  <a:pt x="6088" y="507"/>
                  <a:pt x="6088" y="507"/>
                  <a:pt x="6088" y="507"/>
                </a:cubicBezTo>
                <a:cubicBezTo>
                  <a:pt x="5850" y="644"/>
                  <a:pt x="5850" y="644"/>
                  <a:pt x="5850" y="644"/>
                </a:cubicBezTo>
                <a:cubicBezTo>
                  <a:pt x="5840" y="628"/>
                  <a:pt x="5822" y="618"/>
                  <a:pt x="5802" y="618"/>
                </a:cubicBezTo>
                <a:cubicBezTo>
                  <a:pt x="5782" y="618"/>
                  <a:pt x="5764" y="629"/>
                  <a:pt x="5754" y="645"/>
                </a:cubicBezTo>
                <a:cubicBezTo>
                  <a:pt x="5230" y="342"/>
                  <a:pt x="5230" y="342"/>
                  <a:pt x="5230" y="342"/>
                </a:cubicBezTo>
                <a:cubicBezTo>
                  <a:pt x="5802" y="12"/>
                  <a:pt x="5802" y="12"/>
                  <a:pt x="5802" y="12"/>
                </a:cubicBezTo>
                <a:lnTo>
                  <a:pt x="6373" y="342"/>
                </a:lnTo>
                <a:close/>
                <a:moveTo>
                  <a:pt x="6376" y="1007"/>
                </a:moveTo>
                <a:cubicBezTo>
                  <a:pt x="5804" y="1337"/>
                  <a:pt x="5804" y="1337"/>
                  <a:pt x="5804" y="1337"/>
                </a:cubicBezTo>
                <a:cubicBezTo>
                  <a:pt x="5804" y="1011"/>
                  <a:pt x="5804" y="1011"/>
                  <a:pt x="5804" y="1011"/>
                </a:cubicBezTo>
                <a:cubicBezTo>
                  <a:pt x="6093" y="843"/>
                  <a:pt x="6093" y="843"/>
                  <a:pt x="6093" y="843"/>
                </a:cubicBezTo>
                <a:cubicBezTo>
                  <a:pt x="6093" y="509"/>
                  <a:pt x="6093" y="509"/>
                  <a:pt x="6093" y="509"/>
                </a:cubicBezTo>
                <a:cubicBezTo>
                  <a:pt x="6376" y="346"/>
                  <a:pt x="6376" y="346"/>
                  <a:pt x="6376" y="346"/>
                </a:cubicBezTo>
                <a:lnTo>
                  <a:pt x="6376" y="1007"/>
                </a:lnTo>
                <a:close/>
                <a:moveTo>
                  <a:pt x="6381" y="1016"/>
                </a:moveTo>
                <a:cubicBezTo>
                  <a:pt x="6671" y="1183"/>
                  <a:pt x="6671" y="1183"/>
                  <a:pt x="6671" y="1183"/>
                </a:cubicBezTo>
                <a:cubicBezTo>
                  <a:pt x="6672" y="1508"/>
                  <a:pt x="6672" y="1508"/>
                  <a:pt x="6672" y="1508"/>
                </a:cubicBezTo>
                <a:cubicBezTo>
                  <a:pt x="6381" y="1675"/>
                  <a:pt x="6381" y="1675"/>
                  <a:pt x="6381" y="1675"/>
                </a:cubicBezTo>
                <a:cubicBezTo>
                  <a:pt x="5810" y="1345"/>
                  <a:pt x="5810" y="1345"/>
                  <a:pt x="5810" y="1345"/>
                </a:cubicBezTo>
                <a:lnTo>
                  <a:pt x="6381" y="1016"/>
                </a:lnTo>
                <a:close/>
                <a:moveTo>
                  <a:pt x="6386" y="347"/>
                </a:moveTo>
                <a:cubicBezTo>
                  <a:pt x="6669" y="510"/>
                  <a:pt x="6669" y="510"/>
                  <a:pt x="6669" y="510"/>
                </a:cubicBezTo>
                <a:cubicBezTo>
                  <a:pt x="6671" y="1171"/>
                  <a:pt x="6671" y="1171"/>
                  <a:pt x="6671" y="1171"/>
                </a:cubicBezTo>
                <a:cubicBezTo>
                  <a:pt x="6386" y="1007"/>
                  <a:pt x="6386" y="1007"/>
                  <a:pt x="6386" y="1007"/>
                </a:cubicBezTo>
                <a:lnTo>
                  <a:pt x="6386" y="347"/>
                </a:lnTo>
                <a:close/>
                <a:moveTo>
                  <a:pt x="7506" y="340"/>
                </a:moveTo>
                <a:cubicBezTo>
                  <a:pt x="7506" y="345"/>
                  <a:pt x="7507" y="351"/>
                  <a:pt x="7509" y="355"/>
                </a:cubicBezTo>
                <a:cubicBezTo>
                  <a:pt x="6960" y="672"/>
                  <a:pt x="6960" y="672"/>
                  <a:pt x="6960" y="672"/>
                </a:cubicBezTo>
                <a:cubicBezTo>
                  <a:pt x="6389" y="342"/>
                  <a:pt x="6389" y="342"/>
                  <a:pt x="6389" y="342"/>
                </a:cubicBezTo>
                <a:cubicBezTo>
                  <a:pt x="6961" y="12"/>
                  <a:pt x="6961" y="12"/>
                  <a:pt x="6961" y="12"/>
                </a:cubicBezTo>
                <a:cubicBezTo>
                  <a:pt x="7508" y="328"/>
                  <a:pt x="7508" y="328"/>
                  <a:pt x="7508" y="328"/>
                </a:cubicBezTo>
                <a:cubicBezTo>
                  <a:pt x="7507" y="332"/>
                  <a:pt x="7506" y="336"/>
                  <a:pt x="7506" y="340"/>
                </a:cubicBezTo>
                <a:close/>
                <a:moveTo>
                  <a:pt x="7537" y="1006"/>
                </a:moveTo>
                <a:cubicBezTo>
                  <a:pt x="7003" y="1314"/>
                  <a:pt x="7003" y="1314"/>
                  <a:pt x="7003" y="1314"/>
                </a:cubicBezTo>
                <a:cubicBezTo>
                  <a:pt x="6993" y="1302"/>
                  <a:pt x="6979" y="1294"/>
                  <a:pt x="6963" y="1293"/>
                </a:cubicBezTo>
                <a:cubicBezTo>
                  <a:pt x="6963" y="676"/>
                  <a:pt x="6963" y="676"/>
                  <a:pt x="6963" y="676"/>
                </a:cubicBezTo>
                <a:cubicBezTo>
                  <a:pt x="7512" y="360"/>
                  <a:pt x="7512" y="360"/>
                  <a:pt x="7512" y="360"/>
                </a:cubicBezTo>
                <a:cubicBezTo>
                  <a:pt x="7517" y="368"/>
                  <a:pt x="7526" y="373"/>
                  <a:pt x="7536" y="375"/>
                </a:cubicBezTo>
                <a:lnTo>
                  <a:pt x="7537" y="1006"/>
                </a:lnTo>
                <a:close/>
                <a:moveTo>
                  <a:pt x="8113" y="1345"/>
                </a:moveTo>
                <a:cubicBezTo>
                  <a:pt x="7589" y="1647"/>
                  <a:pt x="7589" y="1647"/>
                  <a:pt x="7589" y="1647"/>
                </a:cubicBezTo>
                <a:cubicBezTo>
                  <a:pt x="7578" y="1631"/>
                  <a:pt x="7560" y="1620"/>
                  <a:pt x="7540" y="1620"/>
                </a:cubicBezTo>
                <a:cubicBezTo>
                  <a:pt x="7519" y="1620"/>
                  <a:pt x="7501" y="1631"/>
                  <a:pt x="7491" y="1647"/>
                </a:cubicBezTo>
                <a:cubicBezTo>
                  <a:pt x="7253" y="1510"/>
                  <a:pt x="7253" y="1510"/>
                  <a:pt x="7253" y="1510"/>
                </a:cubicBezTo>
                <a:cubicBezTo>
                  <a:pt x="7252" y="1507"/>
                  <a:pt x="7252" y="1507"/>
                  <a:pt x="7252" y="1507"/>
                </a:cubicBezTo>
                <a:cubicBezTo>
                  <a:pt x="7250" y="1508"/>
                  <a:pt x="7250" y="1508"/>
                  <a:pt x="7250" y="1508"/>
                </a:cubicBezTo>
                <a:cubicBezTo>
                  <a:pt x="7008" y="1369"/>
                  <a:pt x="7008" y="1369"/>
                  <a:pt x="7008" y="1369"/>
                </a:cubicBezTo>
                <a:cubicBezTo>
                  <a:pt x="7011" y="1362"/>
                  <a:pt x="7013" y="1354"/>
                  <a:pt x="7013" y="1346"/>
                </a:cubicBezTo>
                <a:cubicBezTo>
                  <a:pt x="7013" y="1337"/>
                  <a:pt x="7011" y="1329"/>
                  <a:pt x="7008" y="1322"/>
                </a:cubicBezTo>
                <a:cubicBezTo>
                  <a:pt x="7542" y="1015"/>
                  <a:pt x="7542" y="1015"/>
                  <a:pt x="7542" y="1015"/>
                </a:cubicBezTo>
                <a:lnTo>
                  <a:pt x="8113" y="1345"/>
                </a:lnTo>
                <a:close/>
                <a:moveTo>
                  <a:pt x="8118" y="1337"/>
                </a:moveTo>
                <a:cubicBezTo>
                  <a:pt x="7546" y="1006"/>
                  <a:pt x="7546" y="1006"/>
                  <a:pt x="7546" y="1006"/>
                </a:cubicBezTo>
                <a:cubicBezTo>
                  <a:pt x="7546" y="375"/>
                  <a:pt x="7546" y="375"/>
                  <a:pt x="7546" y="375"/>
                </a:cubicBezTo>
                <a:cubicBezTo>
                  <a:pt x="7556" y="374"/>
                  <a:pt x="7565" y="369"/>
                  <a:pt x="7570" y="361"/>
                </a:cubicBezTo>
                <a:cubicBezTo>
                  <a:pt x="8117" y="676"/>
                  <a:pt x="8117" y="676"/>
                  <a:pt x="8117" y="676"/>
                </a:cubicBezTo>
                <a:lnTo>
                  <a:pt x="8118" y="1337"/>
                </a:lnTo>
                <a:close/>
                <a:moveTo>
                  <a:pt x="8693" y="2349"/>
                </a:moveTo>
                <a:cubicBezTo>
                  <a:pt x="8120" y="2680"/>
                  <a:pt x="8120" y="2680"/>
                  <a:pt x="8120" y="2680"/>
                </a:cubicBezTo>
                <a:cubicBezTo>
                  <a:pt x="7836" y="2516"/>
                  <a:pt x="7836" y="2516"/>
                  <a:pt x="7836" y="2516"/>
                </a:cubicBezTo>
                <a:cubicBezTo>
                  <a:pt x="7836" y="2512"/>
                  <a:pt x="7836" y="2512"/>
                  <a:pt x="7836" y="2512"/>
                </a:cubicBezTo>
                <a:cubicBezTo>
                  <a:pt x="7833" y="2514"/>
                  <a:pt x="7833" y="2514"/>
                  <a:pt x="7833" y="2514"/>
                </a:cubicBezTo>
                <a:cubicBezTo>
                  <a:pt x="7574" y="2364"/>
                  <a:pt x="7574" y="2364"/>
                  <a:pt x="7574" y="2364"/>
                </a:cubicBezTo>
                <a:cubicBezTo>
                  <a:pt x="7576" y="2359"/>
                  <a:pt x="7577" y="2354"/>
                  <a:pt x="7577" y="2349"/>
                </a:cubicBezTo>
                <a:cubicBezTo>
                  <a:pt x="7577" y="2344"/>
                  <a:pt x="7576" y="2339"/>
                  <a:pt x="7575" y="2335"/>
                </a:cubicBezTo>
                <a:cubicBezTo>
                  <a:pt x="8120" y="2020"/>
                  <a:pt x="8120" y="2020"/>
                  <a:pt x="8120" y="2020"/>
                </a:cubicBezTo>
                <a:lnTo>
                  <a:pt x="8693" y="2349"/>
                </a:lnTo>
                <a:close/>
                <a:moveTo>
                  <a:pt x="8698" y="1680"/>
                </a:moveTo>
                <a:cubicBezTo>
                  <a:pt x="8697" y="2340"/>
                  <a:pt x="8697" y="2340"/>
                  <a:pt x="8697" y="2340"/>
                </a:cubicBezTo>
                <a:cubicBezTo>
                  <a:pt x="8125" y="2011"/>
                  <a:pt x="8125" y="2011"/>
                  <a:pt x="8125" y="2011"/>
                </a:cubicBezTo>
                <a:cubicBezTo>
                  <a:pt x="8126" y="1349"/>
                  <a:pt x="8126" y="1349"/>
                  <a:pt x="8126" y="1349"/>
                </a:cubicBezTo>
                <a:lnTo>
                  <a:pt x="8698" y="1680"/>
                </a:lnTo>
                <a:close/>
                <a:moveTo>
                  <a:pt x="8981" y="3186"/>
                </a:moveTo>
                <a:cubicBezTo>
                  <a:pt x="8411" y="3517"/>
                  <a:pt x="8411" y="3517"/>
                  <a:pt x="8411" y="3517"/>
                </a:cubicBezTo>
                <a:cubicBezTo>
                  <a:pt x="8167" y="3376"/>
                  <a:pt x="8167" y="3376"/>
                  <a:pt x="8167" y="3376"/>
                </a:cubicBezTo>
                <a:cubicBezTo>
                  <a:pt x="8171" y="3369"/>
                  <a:pt x="8173" y="3361"/>
                  <a:pt x="8173" y="3353"/>
                </a:cubicBezTo>
                <a:cubicBezTo>
                  <a:pt x="8173" y="3345"/>
                  <a:pt x="8171" y="3337"/>
                  <a:pt x="8168" y="3331"/>
                </a:cubicBezTo>
                <a:cubicBezTo>
                  <a:pt x="8700" y="3024"/>
                  <a:pt x="8700" y="3024"/>
                  <a:pt x="8700" y="3024"/>
                </a:cubicBezTo>
                <a:lnTo>
                  <a:pt x="8981" y="3186"/>
                </a:lnTo>
                <a:close/>
                <a:moveTo>
                  <a:pt x="8987" y="3178"/>
                </a:moveTo>
                <a:cubicBezTo>
                  <a:pt x="8705" y="3015"/>
                  <a:pt x="8705" y="3015"/>
                  <a:pt x="8705" y="3015"/>
                </a:cubicBezTo>
                <a:cubicBezTo>
                  <a:pt x="8706" y="2355"/>
                  <a:pt x="8706" y="2355"/>
                  <a:pt x="8706" y="2355"/>
                </a:cubicBezTo>
                <a:cubicBezTo>
                  <a:pt x="8987" y="2516"/>
                  <a:pt x="8987" y="2516"/>
                  <a:pt x="8987" y="2516"/>
                </a:cubicBezTo>
                <a:lnTo>
                  <a:pt x="8987" y="3178"/>
                </a:lnTo>
                <a:close/>
                <a:moveTo>
                  <a:pt x="9277" y="2683"/>
                </a:moveTo>
                <a:cubicBezTo>
                  <a:pt x="9276" y="3345"/>
                  <a:pt x="9276" y="3345"/>
                  <a:pt x="9276" y="3345"/>
                </a:cubicBezTo>
                <a:cubicBezTo>
                  <a:pt x="8992" y="3181"/>
                  <a:pt x="8992" y="3181"/>
                  <a:pt x="8992" y="3181"/>
                </a:cubicBezTo>
                <a:cubicBezTo>
                  <a:pt x="8992" y="2519"/>
                  <a:pt x="8992" y="2519"/>
                  <a:pt x="8992" y="2519"/>
                </a:cubicBezTo>
                <a:lnTo>
                  <a:pt x="9277" y="2683"/>
                </a:lnTo>
                <a:close/>
                <a:moveTo>
                  <a:pt x="9280" y="4687"/>
                </a:moveTo>
                <a:cubicBezTo>
                  <a:pt x="8733" y="4372"/>
                  <a:pt x="8733" y="4372"/>
                  <a:pt x="8733" y="4372"/>
                </a:cubicBezTo>
                <a:cubicBezTo>
                  <a:pt x="8735" y="4367"/>
                  <a:pt x="8737" y="4362"/>
                  <a:pt x="8737" y="4356"/>
                </a:cubicBezTo>
                <a:cubicBezTo>
                  <a:pt x="8737" y="4351"/>
                  <a:pt x="8736" y="4346"/>
                  <a:pt x="8734" y="4342"/>
                </a:cubicBezTo>
                <a:cubicBezTo>
                  <a:pt x="9285" y="4024"/>
                  <a:pt x="9285" y="4024"/>
                  <a:pt x="9285" y="4024"/>
                </a:cubicBezTo>
                <a:cubicBezTo>
                  <a:pt x="9285" y="3358"/>
                  <a:pt x="9285" y="3358"/>
                  <a:pt x="9285" y="3358"/>
                </a:cubicBezTo>
                <a:cubicBezTo>
                  <a:pt x="9856" y="3688"/>
                  <a:pt x="9856" y="3688"/>
                  <a:pt x="9856" y="3688"/>
                </a:cubicBezTo>
                <a:cubicBezTo>
                  <a:pt x="9857" y="4354"/>
                  <a:pt x="9857" y="4354"/>
                  <a:pt x="9857" y="4354"/>
                </a:cubicBezTo>
                <a:lnTo>
                  <a:pt x="9280" y="4687"/>
                </a:lnTo>
                <a:close/>
                <a:moveTo>
                  <a:pt x="8700" y="5691"/>
                </a:moveTo>
                <a:cubicBezTo>
                  <a:pt x="8129" y="5361"/>
                  <a:pt x="8129" y="5361"/>
                  <a:pt x="8129" y="5361"/>
                </a:cubicBezTo>
                <a:cubicBezTo>
                  <a:pt x="8706" y="5027"/>
                  <a:pt x="8706" y="5027"/>
                  <a:pt x="8706" y="5027"/>
                </a:cubicBezTo>
                <a:cubicBezTo>
                  <a:pt x="8706" y="4391"/>
                  <a:pt x="8706" y="4391"/>
                  <a:pt x="8706" y="4391"/>
                </a:cubicBezTo>
                <a:cubicBezTo>
                  <a:pt x="8716" y="4390"/>
                  <a:pt x="8725" y="4384"/>
                  <a:pt x="8731" y="4376"/>
                </a:cubicBezTo>
                <a:cubicBezTo>
                  <a:pt x="9277" y="4691"/>
                  <a:pt x="9277" y="4691"/>
                  <a:pt x="9277" y="4691"/>
                </a:cubicBezTo>
                <a:cubicBezTo>
                  <a:pt x="9277" y="5357"/>
                  <a:pt x="9277" y="5357"/>
                  <a:pt x="9277" y="5357"/>
                </a:cubicBezTo>
                <a:lnTo>
                  <a:pt x="8700" y="5691"/>
                </a:lnTo>
                <a:close/>
                <a:moveTo>
                  <a:pt x="8120" y="6694"/>
                </a:moveTo>
                <a:cubicBezTo>
                  <a:pt x="7573" y="6379"/>
                  <a:pt x="7573" y="6379"/>
                  <a:pt x="7573" y="6379"/>
                </a:cubicBezTo>
                <a:cubicBezTo>
                  <a:pt x="7576" y="6374"/>
                  <a:pt x="7577" y="6368"/>
                  <a:pt x="7577" y="6362"/>
                </a:cubicBezTo>
                <a:cubicBezTo>
                  <a:pt x="7577" y="6358"/>
                  <a:pt x="7577" y="6353"/>
                  <a:pt x="7575" y="6349"/>
                </a:cubicBezTo>
                <a:cubicBezTo>
                  <a:pt x="8126" y="6031"/>
                  <a:pt x="8126" y="6031"/>
                  <a:pt x="8126" y="6031"/>
                </a:cubicBezTo>
                <a:cubicBezTo>
                  <a:pt x="8126" y="5365"/>
                  <a:pt x="8126" y="5365"/>
                  <a:pt x="8126" y="5365"/>
                </a:cubicBezTo>
                <a:cubicBezTo>
                  <a:pt x="8698" y="5695"/>
                  <a:pt x="8698" y="5695"/>
                  <a:pt x="8698" y="5695"/>
                </a:cubicBezTo>
                <a:cubicBezTo>
                  <a:pt x="8698" y="6361"/>
                  <a:pt x="8698" y="6361"/>
                  <a:pt x="8698" y="6361"/>
                </a:cubicBezTo>
                <a:lnTo>
                  <a:pt x="8120" y="6694"/>
                </a:lnTo>
                <a:close/>
                <a:moveTo>
                  <a:pt x="6970" y="7368"/>
                </a:moveTo>
                <a:cubicBezTo>
                  <a:pt x="7546" y="7035"/>
                  <a:pt x="7546" y="7035"/>
                  <a:pt x="7546" y="7035"/>
                </a:cubicBezTo>
                <a:cubicBezTo>
                  <a:pt x="7546" y="6398"/>
                  <a:pt x="7546" y="6398"/>
                  <a:pt x="7546" y="6398"/>
                </a:cubicBezTo>
                <a:cubicBezTo>
                  <a:pt x="7556" y="6396"/>
                  <a:pt x="7565" y="6391"/>
                  <a:pt x="7570" y="6383"/>
                </a:cubicBezTo>
                <a:cubicBezTo>
                  <a:pt x="8118" y="6699"/>
                  <a:pt x="8118" y="6699"/>
                  <a:pt x="8118" y="6699"/>
                </a:cubicBezTo>
                <a:cubicBezTo>
                  <a:pt x="8118" y="7365"/>
                  <a:pt x="8118" y="7365"/>
                  <a:pt x="8118" y="7365"/>
                </a:cubicBezTo>
                <a:cubicBezTo>
                  <a:pt x="7541" y="7698"/>
                  <a:pt x="7541" y="7698"/>
                  <a:pt x="7541" y="7698"/>
                </a:cubicBezTo>
                <a:lnTo>
                  <a:pt x="6970" y="7368"/>
                </a:lnTo>
                <a:close/>
                <a:moveTo>
                  <a:pt x="6963" y="6699"/>
                </a:moveTo>
                <a:cubicBezTo>
                  <a:pt x="7512" y="6383"/>
                  <a:pt x="7512" y="6383"/>
                  <a:pt x="7512" y="6383"/>
                </a:cubicBezTo>
                <a:cubicBezTo>
                  <a:pt x="7518" y="6391"/>
                  <a:pt x="7527" y="6396"/>
                  <a:pt x="7537" y="6398"/>
                </a:cubicBezTo>
                <a:cubicBezTo>
                  <a:pt x="7537" y="7029"/>
                  <a:pt x="7537" y="7029"/>
                  <a:pt x="7537" y="7029"/>
                </a:cubicBezTo>
                <a:cubicBezTo>
                  <a:pt x="6963" y="7360"/>
                  <a:pt x="6963" y="7360"/>
                  <a:pt x="6963" y="7360"/>
                </a:cubicBezTo>
                <a:lnTo>
                  <a:pt x="6963" y="6699"/>
                </a:lnTo>
                <a:close/>
                <a:moveTo>
                  <a:pt x="6961" y="6695"/>
                </a:moveTo>
                <a:cubicBezTo>
                  <a:pt x="6677" y="6531"/>
                  <a:pt x="6677" y="6531"/>
                  <a:pt x="6677" y="6531"/>
                </a:cubicBezTo>
                <a:cubicBezTo>
                  <a:pt x="6677" y="6199"/>
                  <a:pt x="6677" y="6199"/>
                  <a:pt x="6677" y="6199"/>
                </a:cubicBezTo>
                <a:cubicBezTo>
                  <a:pt x="6962" y="6035"/>
                  <a:pt x="6962" y="6035"/>
                  <a:pt x="6962" y="6035"/>
                </a:cubicBezTo>
                <a:cubicBezTo>
                  <a:pt x="7508" y="6350"/>
                  <a:pt x="7508" y="6350"/>
                  <a:pt x="7508" y="6350"/>
                </a:cubicBezTo>
                <a:cubicBezTo>
                  <a:pt x="7507" y="6354"/>
                  <a:pt x="7506" y="6358"/>
                  <a:pt x="7506" y="6362"/>
                </a:cubicBezTo>
                <a:cubicBezTo>
                  <a:pt x="7506" y="6368"/>
                  <a:pt x="7507" y="6373"/>
                  <a:pt x="7510" y="6378"/>
                </a:cubicBezTo>
                <a:lnTo>
                  <a:pt x="6961" y="6695"/>
                </a:lnTo>
                <a:close/>
                <a:moveTo>
                  <a:pt x="6677" y="7196"/>
                </a:moveTo>
                <a:cubicBezTo>
                  <a:pt x="6677" y="6537"/>
                  <a:pt x="6677" y="6537"/>
                  <a:pt x="6677" y="6537"/>
                </a:cubicBezTo>
                <a:cubicBezTo>
                  <a:pt x="6959" y="6699"/>
                  <a:pt x="6959" y="6699"/>
                  <a:pt x="6959" y="6699"/>
                </a:cubicBezTo>
                <a:cubicBezTo>
                  <a:pt x="6959" y="7359"/>
                  <a:pt x="6959" y="7359"/>
                  <a:pt x="6959" y="7359"/>
                </a:cubicBezTo>
                <a:lnTo>
                  <a:pt x="6677" y="7196"/>
                </a:lnTo>
                <a:close/>
                <a:moveTo>
                  <a:pt x="6381" y="7697"/>
                </a:moveTo>
                <a:cubicBezTo>
                  <a:pt x="5809" y="7368"/>
                  <a:pt x="5809" y="7368"/>
                  <a:pt x="5809" y="7368"/>
                </a:cubicBezTo>
                <a:cubicBezTo>
                  <a:pt x="6382" y="7037"/>
                  <a:pt x="6382" y="7037"/>
                  <a:pt x="6382" y="7037"/>
                </a:cubicBezTo>
                <a:cubicBezTo>
                  <a:pt x="6953" y="7367"/>
                  <a:pt x="6953" y="7367"/>
                  <a:pt x="6953" y="7367"/>
                </a:cubicBezTo>
                <a:lnTo>
                  <a:pt x="6381" y="7697"/>
                </a:lnTo>
                <a:close/>
                <a:moveTo>
                  <a:pt x="5269" y="8394"/>
                </a:moveTo>
                <a:cubicBezTo>
                  <a:pt x="5273" y="8387"/>
                  <a:pt x="5275" y="8379"/>
                  <a:pt x="5275" y="8370"/>
                </a:cubicBezTo>
                <a:cubicBezTo>
                  <a:pt x="5275" y="8362"/>
                  <a:pt x="5274" y="8355"/>
                  <a:pt x="5271" y="8348"/>
                </a:cubicBezTo>
                <a:cubicBezTo>
                  <a:pt x="5807" y="8039"/>
                  <a:pt x="5807" y="8039"/>
                  <a:pt x="5807" y="8039"/>
                </a:cubicBezTo>
                <a:cubicBezTo>
                  <a:pt x="5807" y="7373"/>
                  <a:pt x="5807" y="7373"/>
                  <a:pt x="5807" y="7373"/>
                </a:cubicBezTo>
                <a:cubicBezTo>
                  <a:pt x="6379" y="7701"/>
                  <a:pt x="6379" y="7701"/>
                  <a:pt x="6379" y="7701"/>
                </a:cubicBezTo>
                <a:cubicBezTo>
                  <a:pt x="6379" y="8369"/>
                  <a:pt x="6379" y="8369"/>
                  <a:pt x="6379" y="8369"/>
                </a:cubicBezTo>
                <a:cubicBezTo>
                  <a:pt x="5802" y="8701"/>
                  <a:pt x="5802" y="8701"/>
                  <a:pt x="5802" y="8701"/>
                </a:cubicBezTo>
                <a:lnTo>
                  <a:pt x="5269" y="8394"/>
                </a:lnTo>
                <a:close/>
                <a:moveTo>
                  <a:pt x="5224" y="7701"/>
                </a:moveTo>
                <a:cubicBezTo>
                  <a:pt x="5511" y="7536"/>
                  <a:pt x="5511" y="7536"/>
                  <a:pt x="5511" y="7536"/>
                </a:cubicBezTo>
                <a:cubicBezTo>
                  <a:pt x="5511" y="8198"/>
                  <a:pt x="5511" y="8198"/>
                  <a:pt x="5511" y="8198"/>
                </a:cubicBezTo>
                <a:cubicBezTo>
                  <a:pt x="5266" y="8339"/>
                  <a:pt x="5266" y="8339"/>
                  <a:pt x="5266" y="8339"/>
                </a:cubicBezTo>
                <a:cubicBezTo>
                  <a:pt x="5257" y="8326"/>
                  <a:pt x="5242" y="8317"/>
                  <a:pt x="5224" y="8317"/>
                </a:cubicBezTo>
                <a:lnTo>
                  <a:pt x="5224" y="7701"/>
                </a:lnTo>
                <a:close/>
                <a:moveTo>
                  <a:pt x="5222" y="7697"/>
                </a:moveTo>
                <a:cubicBezTo>
                  <a:pt x="4690" y="7391"/>
                  <a:pt x="4690" y="7391"/>
                  <a:pt x="4690" y="7391"/>
                </a:cubicBezTo>
                <a:cubicBezTo>
                  <a:pt x="4693" y="7384"/>
                  <a:pt x="4695" y="7377"/>
                  <a:pt x="4695" y="7369"/>
                </a:cubicBezTo>
                <a:cubicBezTo>
                  <a:pt x="4695" y="7360"/>
                  <a:pt x="4693" y="7352"/>
                  <a:pt x="4689" y="7345"/>
                </a:cubicBezTo>
                <a:cubicBezTo>
                  <a:pt x="5194" y="7054"/>
                  <a:pt x="5194" y="7054"/>
                  <a:pt x="5194" y="7054"/>
                </a:cubicBezTo>
                <a:cubicBezTo>
                  <a:pt x="5201" y="7063"/>
                  <a:pt x="5211" y="7069"/>
                  <a:pt x="5223" y="7069"/>
                </a:cubicBezTo>
                <a:cubicBezTo>
                  <a:pt x="5234" y="7069"/>
                  <a:pt x="5245" y="7063"/>
                  <a:pt x="5251" y="7054"/>
                </a:cubicBezTo>
                <a:cubicBezTo>
                  <a:pt x="5511" y="7204"/>
                  <a:pt x="5511" y="7204"/>
                  <a:pt x="5511" y="7204"/>
                </a:cubicBezTo>
                <a:cubicBezTo>
                  <a:pt x="5511" y="7531"/>
                  <a:pt x="5511" y="7531"/>
                  <a:pt x="5511" y="7531"/>
                </a:cubicBezTo>
                <a:lnTo>
                  <a:pt x="5222" y="7697"/>
                </a:lnTo>
                <a:close/>
                <a:moveTo>
                  <a:pt x="4648" y="8033"/>
                </a:moveTo>
                <a:cubicBezTo>
                  <a:pt x="4648" y="7421"/>
                  <a:pt x="4648" y="7421"/>
                  <a:pt x="4648" y="7421"/>
                </a:cubicBezTo>
                <a:cubicBezTo>
                  <a:pt x="4665" y="7419"/>
                  <a:pt x="4679" y="7410"/>
                  <a:pt x="4688" y="7396"/>
                </a:cubicBezTo>
                <a:cubicBezTo>
                  <a:pt x="5219" y="7701"/>
                  <a:pt x="5219" y="7701"/>
                  <a:pt x="5219" y="7701"/>
                </a:cubicBezTo>
                <a:cubicBezTo>
                  <a:pt x="5219" y="8317"/>
                  <a:pt x="5219" y="8317"/>
                  <a:pt x="5219" y="8317"/>
                </a:cubicBezTo>
                <a:cubicBezTo>
                  <a:pt x="5203" y="8317"/>
                  <a:pt x="5188" y="8326"/>
                  <a:pt x="5179" y="8339"/>
                </a:cubicBezTo>
                <a:lnTo>
                  <a:pt x="4648" y="8033"/>
                </a:lnTo>
                <a:close/>
                <a:moveTo>
                  <a:pt x="4071" y="8372"/>
                </a:moveTo>
                <a:cubicBezTo>
                  <a:pt x="4643" y="8041"/>
                  <a:pt x="4643" y="8041"/>
                  <a:pt x="4643" y="8041"/>
                </a:cubicBezTo>
                <a:cubicBezTo>
                  <a:pt x="5174" y="8347"/>
                  <a:pt x="5174" y="8347"/>
                  <a:pt x="5174" y="8347"/>
                </a:cubicBezTo>
                <a:cubicBezTo>
                  <a:pt x="5171" y="8354"/>
                  <a:pt x="5169" y="8362"/>
                  <a:pt x="5169" y="8370"/>
                </a:cubicBezTo>
                <a:cubicBezTo>
                  <a:pt x="5169" y="8379"/>
                  <a:pt x="5171" y="8387"/>
                  <a:pt x="5175" y="8394"/>
                </a:cubicBezTo>
                <a:cubicBezTo>
                  <a:pt x="4642" y="8702"/>
                  <a:pt x="4642" y="8702"/>
                  <a:pt x="4642" y="8702"/>
                </a:cubicBezTo>
                <a:lnTo>
                  <a:pt x="4071" y="8372"/>
                </a:lnTo>
                <a:close/>
                <a:moveTo>
                  <a:pt x="4065" y="7758"/>
                </a:moveTo>
                <a:cubicBezTo>
                  <a:pt x="4096" y="7756"/>
                  <a:pt x="4120" y="7731"/>
                  <a:pt x="4120" y="7700"/>
                </a:cubicBezTo>
                <a:cubicBezTo>
                  <a:pt x="4120" y="7690"/>
                  <a:pt x="4118" y="7681"/>
                  <a:pt x="4114" y="7673"/>
                </a:cubicBezTo>
                <a:cubicBezTo>
                  <a:pt x="4596" y="7396"/>
                  <a:pt x="4596" y="7396"/>
                  <a:pt x="4596" y="7396"/>
                </a:cubicBezTo>
                <a:cubicBezTo>
                  <a:pt x="4605" y="7410"/>
                  <a:pt x="4620" y="7420"/>
                  <a:pt x="4638" y="7422"/>
                </a:cubicBezTo>
                <a:cubicBezTo>
                  <a:pt x="4638" y="8033"/>
                  <a:pt x="4638" y="8033"/>
                  <a:pt x="4638" y="8033"/>
                </a:cubicBezTo>
                <a:cubicBezTo>
                  <a:pt x="4065" y="8364"/>
                  <a:pt x="4065" y="8364"/>
                  <a:pt x="4065" y="8364"/>
                </a:cubicBezTo>
                <a:lnTo>
                  <a:pt x="4065" y="7758"/>
                </a:lnTo>
                <a:close/>
                <a:moveTo>
                  <a:pt x="4062" y="7642"/>
                </a:moveTo>
                <a:cubicBezTo>
                  <a:pt x="4041" y="7642"/>
                  <a:pt x="4023" y="7652"/>
                  <a:pt x="4013" y="7668"/>
                </a:cubicBezTo>
                <a:cubicBezTo>
                  <a:pt x="3490" y="7368"/>
                  <a:pt x="3490" y="7368"/>
                  <a:pt x="3490" y="7368"/>
                </a:cubicBezTo>
                <a:cubicBezTo>
                  <a:pt x="4063" y="7038"/>
                  <a:pt x="4063" y="7038"/>
                  <a:pt x="4063" y="7038"/>
                </a:cubicBezTo>
                <a:cubicBezTo>
                  <a:pt x="4595" y="7344"/>
                  <a:pt x="4595" y="7344"/>
                  <a:pt x="4595" y="7344"/>
                </a:cubicBezTo>
                <a:cubicBezTo>
                  <a:pt x="4591" y="7351"/>
                  <a:pt x="4589" y="7360"/>
                  <a:pt x="4589" y="7369"/>
                </a:cubicBezTo>
                <a:cubicBezTo>
                  <a:pt x="4589" y="7377"/>
                  <a:pt x="4591" y="7385"/>
                  <a:pt x="4594" y="7392"/>
                </a:cubicBezTo>
                <a:cubicBezTo>
                  <a:pt x="4111" y="7669"/>
                  <a:pt x="4111" y="7669"/>
                  <a:pt x="4111" y="7669"/>
                </a:cubicBezTo>
                <a:cubicBezTo>
                  <a:pt x="4101" y="7653"/>
                  <a:pt x="4083" y="7642"/>
                  <a:pt x="4062" y="7642"/>
                </a:cubicBezTo>
                <a:close/>
                <a:moveTo>
                  <a:pt x="3517" y="8049"/>
                </a:moveTo>
                <a:cubicBezTo>
                  <a:pt x="3519" y="8046"/>
                  <a:pt x="3520" y="8042"/>
                  <a:pt x="3520" y="8037"/>
                </a:cubicBezTo>
                <a:cubicBezTo>
                  <a:pt x="3520" y="8019"/>
                  <a:pt x="3506" y="8005"/>
                  <a:pt x="3489" y="8002"/>
                </a:cubicBezTo>
                <a:cubicBezTo>
                  <a:pt x="3489" y="7373"/>
                  <a:pt x="3489" y="7373"/>
                  <a:pt x="3489" y="7373"/>
                </a:cubicBezTo>
                <a:cubicBezTo>
                  <a:pt x="4010" y="7673"/>
                  <a:pt x="4010" y="7673"/>
                  <a:pt x="4010" y="7673"/>
                </a:cubicBezTo>
                <a:cubicBezTo>
                  <a:pt x="4006" y="7681"/>
                  <a:pt x="4004" y="7690"/>
                  <a:pt x="4004" y="7700"/>
                </a:cubicBezTo>
                <a:cubicBezTo>
                  <a:pt x="4004" y="7731"/>
                  <a:pt x="4029" y="7757"/>
                  <a:pt x="4060" y="7758"/>
                </a:cubicBezTo>
                <a:cubicBezTo>
                  <a:pt x="4060" y="8363"/>
                  <a:pt x="4060" y="8363"/>
                  <a:pt x="4060" y="8363"/>
                </a:cubicBezTo>
                <a:lnTo>
                  <a:pt x="3517" y="8049"/>
                </a:lnTo>
                <a:close/>
                <a:moveTo>
                  <a:pt x="2912" y="8373"/>
                </a:moveTo>
                <a:cubicBezTo>
                  <a:pt x="3455" y="8058"/>
                  <a:pt x="3455" y="8058"/>
                  <a:pt x="3455" y="8058"/>
                </a:cubicBezTo>
                <a:cubicBezTo>
                  <a:pt x="3461" y="8067"/>
                  <a:pt x="3472" y="8073"/>
                  <a:pt x="3484" y="8073"/>
                </a:cubicBezTo>
                <a:cubicBezTo>
                  <a:pt x="3496" y="8073"/>
                  <a:pt x="3506" y="8067"/>
                  <a:pt x="3513" y="8058"/>
                </a:cubicBezTo>
                <a:cubicBezTo>
                  <a:pt x="4055" y="8371"/>
                  <a:pt x="4055" y="8371"/>
                  <a:pt x="4055" y="8371"/>
                </a:cubicBezTo>
                <a:cubicBezTo>
                  <a:pt x="3483" y="8703"/>
                  <a:pt x="3483" y="8703"/>
                  <a:pt x="3483" y="8703"/>
                </a:cubicBezTo>
                <a:lnTo>
                  <a:pt x="2912" y="8373"/>
                </a:lnTo>
                <a:close/>
                <a:moveTo>
                  <a:pt x="2906" y="7703"/>
                </a:moveTo>
                <a:cubicBezTo>
                  <a:pt x="3195" y="7536"/>
                  <a:pt x="3195" y="7536"/>
                  <a:pt x="3195" y="7536"/>
                </a:cubicBezTo>
                <a:cubicBezTo>
                  <a:pt x="3196" y="7536"/>
                  <a:pt x="3196" y="7536"/>
                  <a:pt x="3196" y="7536"/>
                </a:cubicBezTo>
                <a:cubicBezTo>
                  <a:pt x="3196" y="7536"/>
                  <a:pt x="3196" y="7536"/>
                  <a:pt x="3196" y="7536"/>
                </a:cubicBezTo>
                <a:cubicBezTo>
                  <a:pt x="3479" y="7372"/>
                  <a:pt x="3479" y="7372"/>
                  <a:pt x="3479" y="7372"/>
                </a:cubicBezTo>
                <a:cubicBezTo>
                  <a:pt x="3479" y="8002"/>
                  <a:pt x="3479" y="8002"/>
                  <a:pt x="3479" y="8002"/>
                </a:cubicBezTo>
                <a:cubicBezTo>
                  <a:pt x="3461" y="8005"/>
                  <a:pt x="3448" y="8019"/>
                  <a:pt x="3448" y="8037"/>
                </a:cubicBezTo>
                <a:cubicBezTo>
                  <a:pt x="3448" y="8042"/>
                  <a:pt x="3449" y="8046"/>
                  <a:pt x="3450" y="8049"/>
                </a:cubicBezTo>
                <a:cubicBezTo>
                  <a:pt x="2906" y="8365"/>
                  <a:pt x="2906" y="8365"/>
                  <a:pt x="2906" y="8365"/>
                </a:cubicBezTo>
                <a:lnTo>
                  <a:pt x="2906" y="7703"/>
                </a:lnTo>
                <a:close/>
                <a:moveTo>
                  <a:pt x="2616" y="8211"/>
                </a:moveTo>
                <a:cubicBezTo>
                  <a:pt x="2898" y="8374"/>
                  <a:pt x="2898" y="8374"/>
                  <a:pt x="2898" y="8374"/>
                </a:cubicBezTo>
                <a:cubicBezTo>
                  <a:pt x="2899" y="9037"/>
                  <a:pt x="2899" y="9037"/>
                  <a:pt x="2899" y="9037"/>
                </a:cubicBezTo>
                <a:cubicBezTo>
                  <a:pt x="2616" y="9200"/>
                  <a:pt x="2616" y="9200"/>
                  <a:pt x="2616" y="9200"/>
                </a:cubicBezTo>
                <a:lnTo>
                  <a:pt x="2616" y="8211"/>
                </a:lnTo>
                <a:close/>
                <a:moveTo>
                  <a:pt x="2616" y="7539"/>
                </a:moveTo>
                <a:cubicBezTo>
                  <a:pt x="2901" y="7703"/>
                  <a:pt x="2901" y="7703"/>
                  <a:pt x="2901" y="7703"/>
                </a:cubicBezTo>
                <a:cubicBezTo>
                  <a:pt x="2901" y="8365"/>
                  <a:pt x="2901" y="8365"/>
                  <a:pt x="2901" y="8365"/>
                </a:cubicBezTo>
                <a:cubicBezTo>
                  <a:pt x="2616" y="8200"/>
                  <a:pt x="2616" y="8200"/>
                  <a:pt x="2616" y="8200"/>
                </a:cubicBezTo>
                <a:lnTo>
                  <a:pt x="2616" y="7539"/>
                </a:lnTo>
                <a:close/>
                <a:moveTo>
                  <a:pt x="2616" y="7205"/>
                </a:moveTo>
                <a:cubicBezTo>
                  <a:pt x="2861" y="7063"/>
                  <a:pt x="2861" y="7063"/>
                  <a:pt x="2861" y="7063"/>
                </a:cubicBezTo>
                <a:cubicBezTo>
                  <a:pt x="2871" y="7077"/>
                  <a:pt x="2886" y="7085"/>
                  <a:pt x="2904" y="7085"/>
                </a:cubicBezTo>
                <a:cubicBezTo>
                  <a:pt x="2922" y="7085"/>
                  <a:pt x="2937" y="7077"/>
                  <a:pt x="2947" y="7063"/>
                </a:cubicBezTo>
                <a:cubicBezTo>
                  <a:pt x="3191" y="7203"/>
                  <a:pt x="3191" y="7203"/>
                  <a:pt x="3191" y="7203"/>
                </a:cubicBezTo>
                <a:cubicBezTo>
                  <a:pt x="3191" y="7533"/>
                  <a:pt x="3191" y="7533"/>
                  <a:pt x="3191" y="7533"/>
                </a:cubicBezTo>
                <a:cubicBezTo>
                  <a:pt x="2903" y="7699"/>
                  <a:pt x="2903" y="7699"/>
                  <a:pt x="2903" y="7699"/>
                </a:cubicBezTo>
                <a:cubicBezTo>
                  <a:pt x="2616" y="7533"/>
                  <a:pt x="2616" y="7533"/>
                  <a:pt x="2616" y="7533"/>
                </a:cubicBezTo>
                <a:lnTo>
                  <a:pt x="2616" y="7205"/>
                </a:lnTo>
                <a:close/>
                <a:moveTo>
                  <a:pt x="2616" y="6532"/>
                </a:moveTo>
                <a:cubicBezTo>
                  <a:pt x="2899" y="6368"/>
                  <a:pt x="2899" y="6368"/>
                  <a:pt x="2899" y="6368"/>
                </a:cubicBezTo>
                <a:cubicBezTo>
                  <a:pt x="2899" y="6979"/>
                  <a:pt x="2899" y="6979"/>
                  <a:pt x="2899" y="6979"/>
                </a:cubicBezTo>
                <a:cubicBezTo>
                  <a:pt x="2872" y="6981"/>
                  <a:pt x="2851" y="7004"/>
                  <a:pt x="2851" y="7032"/>
                </a:cubicBezTo>
                <a:cubicBezTo>
                  <a:pt x="2851" y="7040"/>
                  <a:pt x="2853" y="7048"/>
                  <a:pt x="2856" y="7055"/>
                </a:cubicBezTo>
                <a:cubicBezTo>
                  <a:pt x="2616" y="7194"/>
                  <a:pt x="2616" y="7194"/>
                  <a:pt x="2616" y="7194"/>
                </a:cubicBezTo>
                <a:lnTo>
                  <a:pt x="2616" y="6532"/>
                </a:lnTo>
                <a:close/>
                <a:moveTo>
                  <a:pt x="2613" y="6528"/>
                </a:moveTo>
                <a:cubicBezTo>
                  <a:pt x="2042" y="6198"/>
                  <a:pt x="2042" y="6198"/>
                  <a:pt x="2042" y="6198"/>
                </a:cubicBezTo>
                <a:cubicBezTo>
                  <a:pt x="2297" y="6050"/>
                  <a:pt x="2297" y="6050"/>
                  <a:pt x="2297" y="6050"/>
                </a:cubicBezTo>
                <a:cubicBezTo>
                  <a:pt x="2304" y="6058"/>
                  <a:pt x="2313" y="6063"/>
                  <a:pt x="2324" y="6063"/>
                </a:cubicBezTo>
                <a:cubicBezTo>
                  <a:pt x="2335" y="6063"/>
                  <a:pt x="2345" y="6058"/>
                  <a:pt x="2352" y="6050"/>
                </a:cubicBezTo>
                <a:cubicBezTo>
                  <a:pt x="2895" y="6365"/>
                  <a:pt x="2895" y="6365"/>
                  <a:pt x="2895" y="6365"/>
                </a:cubicBezTo>
                <a:lnTo>
                  <a:pt x="2613" y="6528"/>
                </a:lnTo>
                <a:close/>
                <a:moveTo>
                  <a:pt x="2324" y="8043"/>
                </a:moveTo>
                <a:cubicBezTo>
                  <a:pt x="2611" y="8208"/>
                  <a:pt x="2611" y="8208"/>
                  <a:pt x="2611" y="8208"/>
                </a:cubicBezTo>
                <a:cubicBezTo>
                  <a:pt x="2611" y="9203"/>
                  <a:pt x="2611" y="9203"/>
                  <a:pt x="2611" y="9203"/>
                </a:cubicBezTo>
                <a:cubicBezTo>
                  <a:pt x="2324" y="9368"/>
                  <a:pt x="2324" y="9368"/>
                  <a:pt x="2324" y="9368"/>
                </a:cubicBezTo>
                <a:cubicBezTo>
                  <a:pt x="1750" y="9036"/>
                  <a:pt x="1750" y="9036"/>
                  <a:pt x="1750" y="9036"/>
                </a:cubicBezTo>
                <a:cubicBezTo>
                  <a:pt x="1750" y="8375"/>
                  <a:pt x="1750" y="8375"/>
                  <a:pt x="1750" y="8375"/>
                </a:cubicBezTo>
                <a:lnTo>
                  <a:pt x="2324" y="8043"/>
                </a:lnTo>
                <a:close/>
                <a:moveTo>
                  <a:pt x="1750" y="6369"/>
                </a:moveTo>
                <a:cubicBezTo>
                  <a:pt x="2273" y="6672"/>
                  <a:pt x="2273" y="6672"/>
                  <a:pt x="2273" y="6672"/>
                </a:cubicBezTo>
                <a:cubicBezTo>
                  <a:pt x="2269" y="6680"/>
                  <a:pt x="2266" y="6689"/>
                  <a:pt x="2266" y="6699"/>
                </a:cubicBezTo>
                <a:cubicBezTo>
                  <a:pt x="2266" y="6730"/>
                  <a:pt x="2291" y="6755"/>
                  <a:pt x="2321" y="6757"/>
                </a:cubicBezTo>
                <a:cubicBezTo>
                  <a:pt x="2321" y="7360"/>
                  <a:pt x="2321" y="7360"/>
                  <a:pt x="2321" y="7360"/>
                </a:cubicBezTo>
                <a:cubicBezTo>
                  <a:pt x="1750" y="7030"/>
                  <a:pt x="1750" y="7030"/>
                  <a:pt x="1750" y="7030"/>
                </a:cubicBezTo>
                <a:lnTo>
                  <a:pt x="1750" y="6369"/>
                </a:lnTo>
                <a:close/>
                <a:moveTo>
                  <a:pt x="1746" y="5697"/>
                </a:moveTo>
                <a:cubicBezTo>
                  <a:pt x="2319" y="5364"/>
                  <a:pt x="2319" y="5364"/>
                  <a:pt x="2319" y="5364"/>
                </a:cubicBezTo>
                <a:cubicBezTo>
                  <a:pt x="2319" y="5695"/>
                  <a:pt x="2319" y="5695"/>
                  <a:pt x="2319" y="5695"/>
                </a:cubicBezTo>
                <a:cubicBezTo>
                  <a:pt x="2031" y="5859"/>
                  <a:pt x="2031" y="5859"/>
                  <a:pt x="2031" y="5859"/>
                </a:cubicBezTo>
                <a:cubicBezTo>
                  <a:pt x="2031" y="5861"/>
                  <a:pt x="2031" y="5861"/>
                  <a:pt x="2031" y="5861"/>
                </a:cubicBezTo>
                <a:cubicBezTo>
                  <a:pt x="2032" y="6192"/>
                  <a:pt x="2032" y="6192"/>
                  <a:pt x="2032" y="6192"/>
                </a:cubicBezTo>
                <a:cubicBezTo>
                  <a:pt x="1746" y="6358"/>
                  <a:pt x="1746" y="6358"/>
                  <a:pt x="1746" y="6358"/>
                </a:cubicBezTo>
                <a:lnTo>
                  <a:pt x="1746" y="5697"/>
                </a:lnTo>
                <a:close/>
                <a:moveTo>
                  <a:pt x="1744" y="5693"/>
                </a:moveTo>
                <a:cubicBezTo>
                  <a:pt x="1459" y="5529"/>
                  <a:pt x="1459" y="5529"/>
                  <a:pt x="1459" y="5529"/>
                </a:cubicBezTo>
                <a:cubicBezTo>
                  <a:pt x="2030" y="5196"/>
                  <a:pt x="2030" y="5196"/>
                  <a:pt x="2030" y="5196"/>
                </a:cubicBezTo>
                <a:cubicBezTo>
                  <a:pt x="2315" y="5361"/>
                  <a:pt x="2315" y="5361"/>
                  <a:pt x="2315" y="5361"/>
                </a:cubicBezTo>
                <a:lnTo>
                  <a:pt x="1744" y="5693"/>
                </a:lnTo>
                <a:close/>
                <a:moveTo>
                  <a:pt x="1458" y="6204"/>
                </a:moveTo>
                <a:cubicBezTo>
                  <a:pt x="1740" y="6367"/>
                  <a:pt x="1740" y="6367"/>
                  <a:pt x="1740" y="6367"/>
                </a:cubicBezTo>
                <a:cubicBezTo>
                  <a:pt x="1740" y="7030"/>
                  <a:pt x="1740" y="7030"/>
                  <a:pt x="1740" y="7030"/>
                </a:cubicBezTo>
                <a:cubicBezTo>
                  <a:pt x="1461" y="7191"/>
                  <a:pt x="1461" y="7191"/>
                  <a:pt x="1461" y="7191"/>
                </a:cubicBezTo>
                <a:lnTo>
                  <a:pt x="1458" y="6204"/>
                </a:lnTo>
                <a:close/>
                <a:moveTo>
                  <a:pt x="1456" y="5533"/>
                </a:moveTo>
                <a:cubicBezTo>
                  <a:pt x="1741" y="5697"/>
                  <a:pt x="1741" y="5697"/>
                  <a:pt x="1741" y="5697"/>
                </a:cubicBezTo>
                <a:cubicBezTo>
                  <a:pt x="1741" y="6357"/>
                  <a:pt x="1741" y="6357"/>
                  <a:pt x="1741" y="6357"/>
                </a:cubicBezTo>
                <a:cubicBezTo>
                  <a:pt x="1458" y="6193"/>
                  <a:pt x="1458" y="6193"/>
                  <a:pt x="1458" y="6193"/>
                </a:cubicBezTo>
                <a:lnTo>
                  <a:pt x="1456" y="5533"/>
                </a:lnTo>
                <a:close/>
                <a:moveTo>
                  <a:pt x="1165" y="6035"/>
                </a:moveTo>
                <a:cubicBezTo>
                  <a:pt x="1453" y="6202"/>
                  <a:pt x="1453" y="6202"/>
                  <a:pt x="1453" y="6202"/>
                </a:cubicBezTo>
                <a:cubicBezTo>
                  <a:pt x="1456" y="7194"/>
                  <a:pt x="1456" y="7194"/>
                  <a:pt x="1456" y="7194"/>
                </a:cubicBezTo>
                <a:cubicBezTo>
                  <a:pt x="1165" y="7363"/>
                  <a:pt x="1165" y="7363"/>
                  <a:pt x="1165" y="7363"/>
                </a:cubicBezTo>
                <a:cubicBezTo>
                  <a:pt x="590" y="7031"/>
                  <a:pt x="590" y="7031"/>
                  <a:pt x="590" y="7031"/>
                </a:cubicBezTo>
                <a:cubicBezTo>
                  <a:pt x="590" y="6366"/>
                  <a:pt x="590" y="6366"/>
                  <a:pt x="590" y="6366"/>
                </a:cubicBezTo>
                <a:lnTo>
                  <a:pt x="1165" y="6035"/>
                </a:lnTo>
                <a:close/>
                <a:moveTo>
                  <a:pt x="875" y="5189"/>
                </a:moveTo>
                <a:cubicBezTo>
                  <a:pt x="878" y="4529"/>
                  <a:pt x="878" y="4529"/>
                  <a:pt x="878" y="4529"/>
                </a:cubicBezTo>
                <a:cubicBezTo>
                  <a:pt x="1113" y="4665"/>
                  <a:pt x="1113" y="4665"/>
                  <a:pt x="1113" y="4665"/>
                </a:cubicBezTo>
                <a:cubicBezTo>
                  <a:pt x="1109" y="4673"/>
                  <a:pt x="1107" y="4682"/>
                  <a:pt x="1107" y="4691"/>
                </a:cubicBezTo>
                <a:cubicBezTo>
                  <a:pt x="1107" y="4722"/>
                  <a:pt x="1131" y="4747"/>
                  <a:pt x="1162" y="4749"/>
                </a:cubicBezTo>
                <a:cubicBezTo>
                  <a:pt x="1162" y="5354"/>
                  <a:pt x="1162" y="5354"/>
                  <a:pt x="1162" y="5354"/>
                </a:cubicBezTo>
                <a:lnTo>
                  <a:pt x="875" y="5189"/>
                </a:lnTo>
                <a:close/>
                <a:moveTo>
                  <a:pt x="873" y="4521"/>
                </a:moveTo>
                <a:cubicBezTo>
                  <a:pt x="592" y="4359"/>
                  <a:pt x="592" y="4359"/>
                  <a:pt x="592" y="4359"/>
                </a:cubicBezTo>
                <a:cubicBezTo>
                  <a:pt x="1165" y="4029"/>
                  <a:pt x="1165" y="4029"/>
                  <a:pt x="1165" y="4029"/>
                </a:cubicBezTo>
                <a:cubicBezTo>
                  <a:pt x="1444" y="4190"/>
                  <a:pt x="1444" y="4190"/>
                  <a:pt x="1444" y="4190"/>
                </a:cubicBezTo>
                <a:lnTo>
                  <a:pt x="873" y="4521"/>
                </a:lnTo>
                <a:close/>
                <a:moveTo>
                  <a:pt x="590" y="4364"/>
                </a:moveTo>
                <a:cubicBezTo>
                  <a:pt x="873" y="4527"/>
                  <a:pt x="873" y="4527"/>
                  <a:pt x="873" y="4527"/>
                </a:cubicBezTo>
                <a:cubicBezTo>
                  <a:pt x="870" y="5186"/>
                  <a:pt x="870" y="5186"/>
                  <a:pt x="870" y="5186"/>
                </a:cubicBezTo>
                <a:cubicBezTo>
                  <a:pt x="590" y="5025"/>
                  <a:pt x="590" y="5025"/>
                  <a:pt x="590" y="5025"/>
                </a:cubicBezTo>
                <a:lnTo>
                  <a:pt x="590" y="4364"/>
                </a:lnTo>
                <a:close/>
                <a:moveTo>
                  <a:pt x="586" y="3690"/>
                </a:moveTo>
                <a:cubicBezTo>
                  <a:pt x="1159" y="3359"/>
                  <a:pt x="1159" y="3359"/>
                  <a:pt x="1159" y="3359"/>
                </a:cubicBezTo>
                <a:cubicBezTo>
                  <a:pt x="1160" y="4021"/>
                  <a:pt x="1160" y="4021"/>
                  <a:pt x="1160" y="4021"/>
                </a:cubicBezTo>
                <a:cubicBezTo>
                  <a:pt x="587" y="4351"/>
                  <a:pt x="587" y="4351"/>
                  <a:pt x="587" y="4351"/>
                </a:cubicBezTo>
                <a:lnTo>
                  <a:pt x="586" y="3690"/>
                </a:lnTo>
                <a:close/>
                <a:moveTo>
                  <a:pt x="10" y="3357"/>
                </a:moveTo>
                <a:cubicBezTo>
                  <a:pt x="584" y="3025"/>
                  <a:pt x="584" y="3025"/>
                  <a:pt x="584" y="3025"/>
                </a:cubicBezTo>
                <a:cubicBezTo>
                  <a:pt x="1156" y="3355"/>
                  <a:pt x="1156" y="3355"/>
                  <a:pt x="1156" y="3355"/>
                </a:cubicBezTo>
                <a:cubicBezTo>
                  <a:pt x="581" y="3687"/>
                  <a:pt x="581" y="3687"/>
                  <a:pt x="581" y="3687"/>
                </a:cubicBezTo>
                <a:cubicBezTo>
                  <a:pt x="581" y="3689"/>
                  <a:pt x="581" y="3689"/>
                  <a:pt x="581" y="3689"/>
                </a:cubicBezTo>
                <a:cubicBezTo>
                  <a:pt x="582" y="4350"/>
                  <a:pt x="582" y="4350"/>
                  <a:pt x="582" y="4350"/>
                </a:cubicBezTo>
                <a:cubicBezTo>
                  <a:pt x="11" y="4021"/>
                  <a:pt x="11" y="4021"/>
                  <a:pt x="11" y="4021"/>
                </a:cubicBezTo>
                <a:lnTo>
                  <a:pt x="10" y="3357"/>
                </a:lnTo>
                <a:close/>
              </a:path>
            </a:pathLst>
          </a:custGeom>
          <a:solidFill>
            <a:schemeClr val="bg1">
              <a:lumMod val="85000"/>
              <a:alpha val="50000"/>
            </a:schemeClr>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pic>
        <p:nvPicPr>
          <p:cNvPr id="27" name="Picture 26" descr="A blue and white gradient&#10;&#10;Description automatically generated">
            <a:extLst>
              <a:ext uri="{FF2B5EF4-FFF2-40B4-BE49-F238E27FC236}">
                <a16:creationId xmlns:a16="http://schemas.microsoft.com/office/drawing/2014/main" id="{F8ECF2B1-3548-48CE-CC8A-B09049E4D98A}"/>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flipH="1">
            <a:off x="0" y="1"/>
            <a:ext cx="5346700" cy="998538"/>
          </a:xfrm>
          <a:prstGeom prst="rect">
            <a:avLst/>
          </a:prstGeom>
        </p:spPr>
      </p:pic>
      <p:grpSp>
        <p:nvGrpSpPr>
          <p:cNvPr id="28" name="Group 27">
            <a:extLst>
              <a:ext uri="{FF2B5EF4-FFF2-40B4-BE49-F238E27FC236}">
                <a16:creationId xmlns:a16="http://schemas.microsoft.com/office/drawing/2014/main" id="{B10DC56B-1D02-E382-3904-7C32731C36AA}"/>
              </a:ext>
            </a:extLst>
          </p:cNvPr>
          <p:cNvGrpSpPr/>
          <p:nvPr/>
        </p:nvGrpSpPr>
        <p:grpSpPr>
          <a:xfrm rot="10335125">
            <a:off x="-2600670" y="-2819602"/>
            <a:ext cx="14849352" cy="9941862"/>
            <a:chOff x="6249468" y="-1100935"/>
            <a:chExt cx="8072278" cy="5404509"/>
          </a:xfrm>
          <a:solidFill>
            <a:schemeClr val="bg1">
              <a:alpha val="29000"/>
            </a:schemeClr>
          </a:solidFill>
        </p:grpSpPr>
        <p:sp>
          <p:nvSpPr>
            <p:cNvPr id="29" name="Freeform 3214">
              <a:extLst>
                <a:ext uri="{FF2B5EF4-FFF2-40B4-BE49-F238E27FC236}">
                  <a16:creationId xmlns:a16="http://schemas.microsoft.com/office/drawing/2014/main" id="{A269D130-D7A5-61A8-0E43-09805E712842}"/>
                </a:ext>
              </a:extLst>
            </p:cNvPr>
            <p:cNvSpPr>
              <a:spLocks noEditPoints="1"/>
            </p:cNvSpPr>
            <p:nvPr/>
          </p:nvSpPr>
          <p:spPr bwMode="auto">
            <a:xfrm>
              <a:off x="6903306" y="-223633"/>
              <a:ext cx="7399129" cy="4494102"/>
            </a:xfrm>
            <a:custGeom>
              <a:avLst/>
              <a:gdLst>
                <a:gd name="T0" fmla="*/ 783 w 1129"/>
                <a:gd name="T1" fmla="*/ 686 h 686"/>
                <a:gd name="T2" fmla="*/ 940 w 1129"/>
                <a:gd name="T3" fmla="*/ 678 h 686"/>
                <a:gd name="T4" fmla="*/ 1052 w 1129"/>
                <a:gd name="T5" fmla="*/ 609 h 686"/>
                <a:gd name="T6" fmla="*/ 1079 w 1129"/>
                <a:gd name="T7" fmla="*/ 599 h 686"/>
                <a:gd name="T8" fmla="*/ 885 w 1129"/>
                <a:gd name="T9" fmla="*/ 625 h 686"/>
                <a:gd name="T10" fmla="*/ 866 w 1129"/>
                <a:gd name="T11" fmla="*/ 588 h 686"/>
                <a:gd name="T12" fmla="*/ 869 w 1129"/>
                <a:gd name="T13" fmla="*/ 587 h 686"/>
                <a:gd name="T14" fmla="*/ 1077 w 1129"/>
                <a:gd name="T15" fmla="*/ 596 h 686"/>
                <a:gd name="T16" fmla="*/ 742 w 1129"/>
                <a:gd name="T17" fmla="*/ 586 h 686"/>
                <a:gd name="T18" fmla="*/ 745 w 1129"/>
                <a:gd name="T19" fmla="*/ 590 h 686"/>
                <a:gd name="T20" fmla="*/ 804 w 1129"/>
                <a:gd name="T21" fmla="*/ 621 h 686"/>
                <a:gd name="T22" fmla="*/ 786 w 1129"/>
                <a:gd name="T23" fmla="*/ 535 h 686"/>
                <a:gd name="T24" fmla="*/ 987 w 1129"/>
                <a:gd name="T25" fmla="*/ 585 h 686"/>
                <a:gd name="T26" fmla="*/ 1007 w 1129"/>
                <a:gd name="T27" fmla="*/ 622 h 686"/>
                <a:gd name="T28" fmla="*/ 1076 w 1129"/>
                <a:gd name="T29" fmla="*/ 597 h 686"/>
                <a:gd name="T30" fmla="*/ 1035 w 1129"/>
                <a:gd name="T31" fmla="*/ 567 h 686"/>
                <a:gd name="T32" fmla="*/ 1036 w 1129"/>
                <a:gd name="T33" fmla="*/ 563 h 686"/>
                <a:gd name="T34" fmla="*/ 674 w 1129"/>
                <a:gd name="T35" fmla="*/ 487 h 686"/>
                <a:gd name="T36" fmla="*/ 695 w 1129"/>
                <a:gd name="T37" fmla="*/ 508 h 686"/>
                <a:gd name="T38" fmla="*/ 674 w 1129"/>
                <a:gd name="T39" fmla="*/ 488 h 686"/>
                <a:gd name="T40" fmla="*/ 733 w 1129"/>
                <a:gd name="T41" fmla="*/ 544 h 686"/>
                <a:gd name="T42" fmla="*/ 757 w 1129"/>
                <a:gd name="T43" fmla="*/ 540 h 686"/>
                <a:gd name="T44" fmla="*/ 761 w 1129"/>
                <a:gd name="T45" fmla="*/ 461 h 686"/>
                <a:gd name="T46" fmla="*/ 605 w 1129"/>
                <a:gd name="T47" fmla="*/ 444 h 686"/>
                <a:gd name="T48" fmla="*/ 487 w 1129"/>
                <a:gd name="T49" fmla="*/ 412 h 686"/>
                <a:gd name="T50" fmla="*/ 671 w 1129"/>
                <a:gd name="T51" fmla="*/ 485 h 686"/>
                <a:gd name="T52" fmla="*/ 418 w 1129"/>
                <a:gd name="T53" fmla="*/ 441 h 686"/>
                <a:gd name="T54" fmla="*/ 484 w 1129"/>
                <a:gd name="T55" fmla="*/ 412 h 686"/>
                <a:gd name="T56" fmla="*/ 552 w 1129"/>
                <a:gd name="T57" fmla="*/ 382 h 686"/>
                <a:gd name="T58" fmla="*/ 600 w 1129"/>
                <a:gd name="T59" fmla="*/ 439 h 686"/>
                <a:gd name="T60" fmla="*/ 616 w 1129"/>
                <a:gd name="T61" fmla="*/ 398 h 686"/>
                <a:gd name="T62" fmla="*/ 360 w 1129"/>
                <a:gd name="T63" fmla="*/ 323 h 686"/>
                <a:gd name="T64" fmla="*/ 359 w 1129"/>
                <a:gd name="T65" fmla="*/ 324 h 686"/>
                <a:gd name="T66" fmla="*/ 266 w 1129"/>
                <a:gd name="T67" fmla="*/ 311 h 686"/>
                <a:gd name="T68" fmla="*/ 346 w 1129"/>
                <a:gd name="T69" fmla="*/ 294 h 686"/>
                <a:gd name="T70" fmla="*/ 327 w 1129"/>
                <a:gd name="T71" fmla="*/ 291 h 686"/>
                <a:gd name="T72" fmla="*/ 327 w 1129"/>
                <a:gd name="T73" fmla="*/ 315 h 686"/>
                <a:gd name="T74" fmla="*/ 355 w 1129"/>
                <a:gd name="T75" fmla="*/ 282 h 686"/>
                <a:gd name="T76" fmla="*/ 308 w 1129"/>
                <a:gd name="T77" fmla="*/ 227 h 686"/>
                <a:gd name="T78" fmla="*/ 335 w 1129"/>
                <a:gd name="T79" fmla="*/ 204 h 686"/>
                <a:gd name="T80" fmla="*/ 363 w 1129"/>
                <a:gd name="T81" fmla="*/ 191 h 686"/>
                <a:gd name="T82" fmla="*/ 374 w 1129"/>
                <a:gd name="T83" fmla="*/ 174 h 686"/>
                <a:gd name="T84" fmla="*/ 53 w 1129"/>
                <a:gd name="T85" fmla="*/ 170 h 686"/>
                <a:gd name="T86" fmla="*/ 302 w 1129"/>
                <a:gd name="T87" fmla="*/ 160 h 686"/>
                <a:gd name="T88" fmla="*/ 320 w 1129"/>
                <a:gd name="T89" fmla="*/ 181 h 686"/>
                <a:gd name="T90" fmla="*/ 293 w 1129"/>
                <a:gd name="T91" fmla="*/ 146 h 686"/>
                <a:gd name="T92" fmla="*/ 220 w 1129"/>
                <a:gd name="T93" fmla="*/ 150 h 686"/>
                <a:gd name="T94" fmla="*/ 339 w 1129"/>
                <a:gd name="T95" fmla="*/ 97 h 686"/>
                <a:gd name="T96" fmla="*/ 264 w 1129"/>
                <a:gd name="T97" fmla="*/ 131 h 686"/>
                <a:gd name="T98" fmla="*/ 114 w 1129"/>
                <a:gd name="T99" fmla="*/ 109 h 686"/>
                <a:gd name="T100" fmla="*/ 216 w 1129"/>
                <a:gd name="T101" fmla="*/ 106 h 686"/>
                <a:gd name="T102" fmla="*/ 371 w 1129"/>
                <a:gd name="T103" fmla="*/ 65 h 686"/>
                <a:gd name="T104" fmla="*/ 327 w 1129"/>
                <a:gd name="T105" fmla="*/ 162 h 686"/>
                <a:gd name="T106" fmla="*/ 371 w 1129"/>
                <a:gd name="T107" fmla="*/ 65 h 686"/>
                <a:gd name="T108" fmla="*/ 94 w 1129"/>
                <a:gd name="T109" fmla="*/ 88 h 686"/>
                <a:gd name="T110" fmla="*/ 34 w 1129"/>
                <a:gd name="T111" fmla="*/ 59 h 686"/>
                <a:gd name="T112" fmla="*/ 59 w 1129"/>
                <a:gd name="T113" fmla="*/ 103 h 686"/>
                <a:gd name="T114" fmla="*/ 110 w 1129"/>
                <a:gd name="T115" fmla="*/ 89 h 686"/>
                <a:gd name="T116" fmla="*/ 107 w 1129"/>
                <a:gd name="T117" fmla="*/ 63 h 686"/>
                <a:gd name="T118" fmla="*/ 193 w 1129"/>
                <a:gd name="T119" fmla="*/ 40 h 686"/>
                <a:gd name="T120" fmla="*/ 35 w 1129"/>
                <a:gd name="T121" fmla="*/ 22 h 686"/>
                <a:gd name="T122" fmla="*/ 33 w 1129"/>
                <a:gd name="T123" fmla="*/ 18 h 6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29" h="686">
                  <a:moveTo>
                    <a:pt x="1093" y="634"/>
                  </a:moveTo>
                  <a:cubicBezTo>
                    <a:pt x="1093" y="634"/>
                    <a:pt x="1093" y="634"/>
                    <a:pt x="1093" y="634"/>
                  </a:cubicBezTo>
                  <a:cubicBezTo>
                    <a:pt x="1128" y="638"/>
                    <a:pt x="1128" y="638"/>
                    <a:pt x="1128" y="638"/>
                  </a:cubicBezTo>
                  <a:cubicBezTo>
                    <a:pt x="1128" y="638"/>
                    <a:pt x="1128" y="637"/>
                    <a:pt x="1128" y="637"/>
                  </a:cubicBezTo>
                  <a:cubicBezTo>
                    <a:pt x="1128" y="637"/>
                    <a:pt x="1128" y="637"/>
                    <a:pt x="1128" y="637"/>
                  </a:cubicBezTo>
                  <a:cubicBezTo>
                    <a:pt x="1093" y="634"/>
                    <a:pt x="1093" y="634"/>
                    <a:pt x="1093" y="634"/>
                  </a:cubicBezTo>
                  <a:moveTo>
                    <a:pt x="889" y="631"/>
                  </a:moveTo>
                  <a:cubicBezTo>
                    <a:pt x="889" y="631"/>
                    <a:pt x="889" y="631"/>
                    <a:pt x="889" y="631"/>
                  </a:cubicBezTo>
                  <a:cubicBezTo>
                    <a:pt x="937" y="678"/>
                    <a:pt x="937" y="678"/>
                    <a:pt x="937" y="678"/>
                  </a:cubicBezTo>
                  <a:cubicBezTo>
                    <a:pt x="937" y="678"/>
                    <a:pt x="937" y="678"/>
                    <a:pt x="937" y="678"/>
                  </a:cubicBezTo>
                  <a:cubicBezTo>
                    <a:pt x="889" y="631"/>
                    <a:pt x="889" y="631"/>
                    <a:pt x="889" y="631"/>
                  </a:cubicBezTo>
                  <a:moveTo>
                    <a:pt x="805" y="624"/>
                  </a:moveTo>
                  <a:cubicBezTo>
                    <a:pt x="783" y="686"/>
                    <a:pt x="783" y="686"/>
                    <a:pt x="783" y="686"/>
                  </a:cubicBezTo>
                  <a:cubicBezTo>
                    <a:pt x="783" y="686"/>
                    <a:pt x="783" y="686"/>
                    <a:pt x="783" y="686"/>
                  </a:cubicBezTo>
                  <a:cubicBezTo>
                    <a:pt x="806" y="624"/>
                    <a:pt x="806" y="624"/>
                    <a:pt x="806" y="624"/>
                  </a:cubicBezTo>
                  <a:cubicBezTo>
                    <a:pt x="805" y="624"/>
                    <a:pt x="805" y="624"/>
                    <a:pt x="805" y="624"/>
                  </a:cubicBezTo>
                  <a:moveTo>
                    <a:pt x="768" y="622"/>
                  </a:moveTo>
                  <a:cubicBezTo>
                    <a:pt x="768" y="622"/>
                    <a:pt x="768" y="622"/>
                    <a:pt x="768" y="622"/>
                  </a:cubicBezTo>
                  <a:cubicBezTo>
                    <a:pt x="781" y="686"/>
                    <a:pt x="781" y="686"/>
                    <a:pt x="781" y="686"/>
                  </a:cubicBezTo>
                  <a:cubicBezTo>
                    <a:pt x="781" y="685"/>
                    <a:pt x="781" y="685"/>
                    <a:pt x="782" y="685"/>
                  </a:cubicBezTo>
                  <a:cubicBezTo>
                    <a:pt x="768" y="622"/>
                    <a:pt x="768" y="622"/>
                    <a:pt x="768" y="622"/>
                  </a:cubicBezTo>
                  <a:moveTo>
                    <a:pt x="770" y="620"/>
                  </a:moveTo>
                  <a:cubicBezTo>
                    <a:pt x="770" y="620"/>
                    <a:pt x="770" y="620"/>
                    <a:pt x="770" y="620"/>
                  </a:cubicBezTo>
                  <a:cubicBezTo>
                    <a:pt x="804" y="622"/>
                    <a:pt x="804" y="622"/>
                    <a:pt x="804" y="622"/>
                  </a:cubicBezTo>
                  <a:cubicBezTo>
                    <a:pt x="804" y="622"/>
                    <a:pt x="804" y="622"/>
                    <a:pt x="804" y="621"/>
                  </a:cubicBezTo>
                  <a:cubicBezTo>
                    <a:pt x="770" y="620"/>
                    <a:pt x="770" y="620"/>
                    <a:pt x="770" y="620"/>
                  </a:cubicBezTo>
                  <a:moveTo>
                    <a:pt x="968" y="613"/>
                  </a:moveTo>
                  <a:cubicBezTo>
                    <a:pt x="940" y="678"/>
                    <a:pt x="940" y="678"/>
                    <a:pt x="940" y="678"/>
                  </a:cubicBezTo>
                  <a:cubicBezTo>
                    <a:pt x="940" y="678"/>
                    <a:pt x="940" y="678"/>
                    <a:pt x="940" y="678"/>
                  </a:cubicBezTo>
                  <a:cubicBezTo>
                    <a:pt x="968" y="613"/>
                    <a:pt x="968" y="613"/>
                    <a:pt x="968" y="613"/>
                  </a:cubicBezTo>
                  <a:cubicBezTo>
                    <a:pt x="968" y="613"/>
                    <a:pt x="968" y="613"/>
                    <a:pt x="968" y="613"/>
                  </a:cubicBezTo>
                  <a:moveTo>
                    <a:pt x="967" y="611"/>
                  </a:moveTo>
                  <a:cubicBezTo>
                    <a:pt x="890" y="628"/>
                    <a:pt x="890" y="628"/>
                    <a:pt x="890" y="628"/>
                  </a:cubicBezTo>
                  <a:cubicBezTo>
                    <a:pt x="890" y="628"/>
                    <a:pt x="890" y="628"/>
                    <a:pt x="890" y="628"/>
                  </a:cubicBezTo>
                  <a:cubicBezTo>
                    <a:pt x="967" y="612"/>
                    <a:pt x="967" y="612"/>
                    <a:pt x="967" y="612"/>
                  </a:cubicBezTo>
                  <a:cubicBezTo>
                    <a:pt x="967" y="612"/>
                    <a:pt x="967" y="612"/>
                    <a:pt x="967" y="611"/>
                  </a:cubicBezTo>
                  <a:moveTo>
                    <a:pt x="1056" y="609"/>
                  </a:moveTo>
                  <a:cubicBezTo>
                    <a:pt x="1056" y="610"/>
                    <a:pt x="1055" y="610"/>
                    <a:pt x="1055" y="610"/>
                  </a:cubicBezTo>
                  <a:cubicBezTo>
                    <a:pt x="1088" y="632"/>
                    <a:pt x="1088" y="632"/>
                    <a:pt x="1088" y="632"/>
                  </a:cubicBezTo>
                  <a:cubicBezTo>
                    <a:pt x="1088" y="632"/>
                    <a:pt x="1088" y="632"/>
                    <a:pt x="1088" y="632"/>
                  </a:cubicBezTo>
                  <a:cubicBezTo>
                    <a:pt x="1056" y="609"/>
                    <a:pt x="1056" y="609"/>
                    <a:pt x="1056" y="609"/>
                  </a:cubicBezTo>
                  <a:moveTo>
                    <a:pt x="1052" y="609"/>
                  </a:moveTo>
                  <a:cubicBezTo>
                    <a:pt x="1009" y="624"/>
                    <a:pt x="1009" y="624"/>
                    <a:pt x="1009" y="624"/>
                  </a:cubicBezTo>
                  <a:cubicBezTo>
                    <a:pt x="1010" y="624"/>
                    <a:pt x="1010" y="624"/>
                    <a:pt x="1010" y="624"/>
                  </a:cubicBezTo>
                  <a:cubicBezTo>
                    <a:pt x="1052" y="609"/>
                    <a:pt x="1052" y="609"/>
                    <a:pt x="1052" y="609"/>
                  </a:cubicBezTo>
                  <a:cubicBezTo>
                    <a:pt x="1052" y="609"/>
                    <a:pt x="1052" y="609"/>
                    <a:pt x="1052" y="609"/>
                  </a:cubicBezTo>
                  <a:moveTo>
                    <a:pt x="1078" y="600"/>
                  </a:moveTo>
                  <a:cubicBezTo>
                    <a:pt x="1078" y="600"/>
                    <a:pt x="1077" y="600"/>
                    <a:pt x="1077" y="600"/>
                  </a:cubicBezTo>
                  <a:cubicBezTo>
                    <a:pt x="1089" y="631"/>
                    <a:pt x="1089" y="631"/>
                    <a:pt x="1089" y="631"/>
                  </a:cubicBezTo>
                  <a:cubicBezTo>
                    <a:pt x="1089" y="631"/>
                    <a:pt x="1089" y="631"/>
                    <a:pt x="1089" y="631"/>
                  </a:cubicBezTo>
                  <a:cubicBezTo>
                    <a:pt x="1078" y="600"/>
                    <a:pt x="1078" y="600"/>
                    <a:pt x="1078" y="600"/>
                  </a:cubicBezTo>
                  <a:moveTo>
                    <a:pt x="1079" y="599"/>
                  </a:moveTo>
                  <a:cubicBezTo>
                    <a:pt x="1079" y="599"/>
                    <a:pt x="1078" y="599"/>
                    <a:pt x="1078" y="600"/>
                  </a:cubicBezTo>
                  <a:cubicBezTo>
                    <a:pt x="1128" y="637"/>
                    <a:pt x="1128" y="637"/>
                    <a:pt x="1128" y="637"/>
                  </a:cubicBezTo>
                  <a:cubicBezTo>
                    <a:pt x="1128" y="637"/>
                    <a:pt x="1128" y="636"/>
                    <a:pt x="1129" y="636"/>
                  </a:cubicBezTo>
                  <a:cubicBezTo>
                    <a:pt x="1079" y="599"/>
                    <a:pt x="1079" y="599"/>
                    <a:pt x="1079" y="599"/>
                  </a:cubicBezTo>
                  <a:moveTo>
                    <a:pt x="1075" y="599"/>
                  </a:moveTo>
                  <a:cubicBezTo>
                    <a:pt x="1056" y="608"/>
                    <a:pt x="1056" y="608"/>
                    <a:pt x="1056" y="608"/>
                  </a:cubicBezTo>
                  <a:cubicBezTo>
                    <a:pt x="1056" y="608"/>
                    <a:pt x="1056" y="608"/>
                    <a:pt x="1056" y="608"/>
                  </a:cubicBezTo>
                  <a:cubicBezTo>
                    <a:pt x="1075" y="599"/>
                    <a:pt x="1075" y="599"/>
                    <a:pt x="1075" y="599"/>
                  </a:cubicBezTo>
                  <a:cubicBezTo>
                    <a:pt x="1075" y="599"/>
                    <a:pt x="1075" y="599"/>
                    <a:pt x="1075" y="599"/>
                  </a:cubicBezTo>
                  <a:moveTo>
                    <a:pt x="744" y="591"/>
                  </a:moveTo>
                  <a:cubicBezTo>
                    <a:pt x="744" y="591"/>
                    <a:pt x="744" y="591"/>
                    <a:pt x="744" y="591"/>
                  </a:cubicBezTo>
                  <a:cubicBezTo>
                    <a:pt x="766" y="618"/>
                    <a:pt x="766" y="618"/>
                    <a:pt x="766" y="618"/>
                  </a:cubicBezTo>
                  <a:cubicBezTo>
                    <a:pt x="766" y="618"/>
                    <a:pt x="766" y="618"/>
                    <a:pt x="767" y="618"/>
                  </a:cubicBezTo>
                  <a:cubicBezTo>
                    <a:pt x="767" y="618"/>
                    <a:pt x="767" y="618"/>
                    <a:pt x="767" y="618"/>
                  </a:cubicBezTo>
                  <a:cubicBezTo>
                    <a:pt x="744" y="591"/>
                    <a:pt x="744" y="591"/>
                    <a:pt x="744" y="591"/>
                  </a:cubicBezTo>
                  <a:moveTo>
                    <a:pt x="868" y="588"/>
                  </a:moveTo>
                  <a:cubicBezTo>
                    <a:pt x="868" y="588"/>
                    <a:pt x="868" y="589"/>
                    <a:pt x="868" y="589"/>
                  </a:cubicBezTo>
                  <a:cubicBezTo>
                    <a:pt x="885" y="625"/>
                    <a:pt x="885" y="625"/>
                    <a:pt x="885" y="625"/>
                  </a:cubicBezTo>
                  <a:cubicBezTo>
                    <a:pt x="885" y="625"/>
                    <a:pt x="885" y="625"/>
                    <a:pt x="885" y="625"/>
                  </a:cubicBezTo>
                  <a:cubicBezTo>
                    <a:pt x="868" y="588"/>
                    <a:pt x="868" y="588"/>
                    <a:pt x="868" y="588"/>
                  </a:cubicBezTo>
                  <a:moveTo>
                    <a:pt x="866" y="588"/>
                  </a:moveTo>
                  <a:cubicBezTo>
                    <a:pt x="836" y="624"/>
                    <a:pt x="836" y="624"/>
                    <a:pt x="836" y="624"/>
                  </a:cubicBezTo>
                  <a:cubicBezTo>
                    <a:pt x="809" y="622"/>
                    <a:pt x="809" y="622"/>
                    <a:pt x="809" y="622"/>
                  </a:cubicBezTo>
                  <a:cubicBezTo>
                    <a:pt x="809" y="622"/>
                    <a:pt x="809" y="622"/>
                    <a:pt x="809" y="622"/>
                  </a:cubicBezTo>
                  <a:cubicBezTo>
                    <a:pt x="835" y="624"/>
                    <a:pt x="835" y="624"/>
                    <a:pt x="835" y="624"/>
                  </a:cubicBezTo>
                  <a:cubicBezTo>
                    <a:pt x="784" y="686"/>
                    <a:pt x="784" y="686"/>
                    <a:pt x="784" y="686"/>
                  </a:cubicBezTo>
                  <a:cubicBezTo>
                    <a:pt x="784" y="686"/>
                    <a:pt x="784" y="686"/>
                    <a:pt x="784" y="686"/>
                  </a:cubicBezTo>
                  <a:cubicBezTo>
                    <a:pt x="836" y="624"/>
                    <a:pt x="836" y="624"/>
                    <a:pt x="836" y="624"/>
                  </a:cubicBezTo>
                  <a:cubicBezTo>
                    <a:pt x="883" y="628"/>
                    <a:pt x="883" y="628"/>
                    <a:pt x="883" y="628"/>
                  </a:cubicBezTo>
                  <a:cubicBezTo>
                    <a:pt x="883" y="628"/>
                    <a:pt x="883" y="628"/>
                    <a:pt x="883" y="628"/>
                  </a:cubicBezTo>
                  <a:cubicBezTo>
                    <a:pt x="836" y="624"/>
                    <a:pt x="836" y="624"/>
                    <a:pt x="836" y="624"/>
                  </a:cubicBezTo>
                  <a:cubicBezTo>
                    <a:pt x="866" y="588"/>
                    <a:pt x="866" y="588"/>
                    <a:pt x="866" y="588"/>
                  </a:cubicBezTo>
                  <a:cubicBezTo>
                    <a:pt x="866" y="588"/>
                    <a:pt x="866" y="588"/>
                    <a:pt x="866" y="588"/>
                  </a:cubicBezTo>
                  <a:moveTo>
                    <a:pt x="865" y="588"/>
                  </a:moveTo>
                  <a:cubicBezTo>
                    <a:pt x="809" y="620"/>
                    <a:pt x="809" y="620"/>
                    <a:pt x="809" y="620"/>
                  </a:cubicBezTo>
                  <a:cubicBezTo>
                    <a:pt x="809" y="620"/>
                    <a:pt x="809" y="620"/>
                    <a:pt x="809" y="621"/>
                  </a:cubicBezTo>
                  <a:cubicBezTo>
                    <a:pt x="866" y="588"/>
                    <a:pt x="866" y="588"/>
                    <a:pt x="866" y="588"/>
                  </a:cubicBezTo>
                  <a:cubicBezTo>
                    <a:pt x="865" y="588"/>
                    <a:pt x="865" y="588"/>
                    <a:pt x="865" y="588"/>
                  </a:cubicBezTo>
                  <a:moveTo>
                    <a:pt x="984" y="585"/>
                  </a:moveTo>
                  <a:cubicBezTo>
                    <a:pt x="969" y="609"/>
                    <a:pt x="969" y="609"/>
                    <a:pt x="969" y="609"/>
                  </a:cubicBezTo>
                  <a:cubicBezTo>
                    <a:pt x="970" y="609"/>
                    <a:pt x="970" y="610"/>
                    <a:pt x="970" y="610"/>
                  </a:cubicBezTo>
                  <a:cubicBezTo>
                    <a:pt x="984" y="585"/>
                    <a:pt x="984" y="585"/>
                    <a:pt x="984" y="585"/>
                  </a:cubicBezTo>
                  <a:cubicBezTo>
                    <a:pt x="984" y="585"/>
                    <a:pt x="984" y="585"/>
                    <a:pt x="984" y="585"/>
                  </a:cubicBezTo>
                  <a:moveTo>
                    <a:pt x="982" y="583"/>
                  </a:moveTo>
                  <a:cubicBezTo>
                    <a:pt x="938" y="604"/>
                    <a:pt x="938" y="604"/>
                    <a:pt x="938" y="604"/>
                  </a:cubicBezTo>
                  <a:cubicBezTo>
                    <a:pt x="869" y="587"/>
                    <a:pt x="869" y="587"/>
                    <a:pt x="869" y="587"/>
                  </a:cubicBezTo>
                  <a:cubicBezTo>
                    <a:pt x="869" y="587"/>
                    <a:pt x="869" y="587"/>
                    <a:pt x="869" y="587"/>
                  </a:cubicBezTo>
                  <a:cubicBezTo>
                    <a:pt x="869" y="587"/>
                    <a:pt x="869" y="587"/>
                    <a:pt x="869" y="587"/>
                  </a:cubicBezTo>
                  <a:cubicBezTo>
                    <a:pt x="938" y="604"/>
                    <a:pt x="938" y="604"/>
                    <a:pt x="938" y="604"/>
                  </a:cubicBezTo>
                  <a:cubicBezTo>
                    <a:pt x="890" y="627"/>
                    <a:pt x="890" y="627"/>
                    <a:pt x="890" y="627"/>
                  </a:cubicBezTo>
                  <a:cubicBezTo>
                    <a:pt x="890" y="627"/>
                    <a:pt x="890" y="627"/>
                    <a:pt x="890" y="627"/>
                  </a:cubicBezTo>
                  <a:cubicBezTo>
                    <a:pt x="939" y="604"/>
                    <a:pt x="939" y="604"/>
                    <a:pt x="939" y="604"/>
                  </a:cubicBezTo>
                  <a:cubicBezTo>
                    <a:pt x="967" y="611"/>
                    <a:pt x="967" y="611"/>
                    <a:pt x="967" y="611"/>
                  </a:cubicBezTo>
                  <a:cubicBezTo>
                    <a:pt x="967" y="611"/>
                    <a:pt x="967" y="611"/>
                    <a:pt x="967" y="611"/>
                  </a:cubicBezTo>
                  <a:cubicBezTo>
                    <a:pt x="967" y="611"/>
                    <a:pt x="967" y="611"/>
                    <a:pt x="967" y="611"/>
                  </a:cubicBezTo>
                  <a:cubicBezTo>
                    <a:pt x="939" y="604"/>
                    <a:pt x="939" y="604"/>
                    <a:pt x="939" y="604"/>
                  </a:cubicBezTo>
                  <a:cubicBezTo>
                    <a:pt x="982" y="583"/>
                    <a:pt x="982" y="583"/>
                    <a:pt x="982" y="583"/>
                  </a:cubicBezTo>
                  <a:cubicBezTo>
                    <a:pt x="982" y="583"/>
                    <a:pt x="982" y="583"/>
                    <a:pt x="982" y="583"/>
                  </a:cubicBezTo>
                  <a:moveTo>
                    <a:pt x="1082" y="564"/>
                  </a:moveTo>
                  <a:cubicBezTo>
                    <a:pt x="1077" y="596"/>
                    <a:pt x="1077" y="596"/>
                    <a:pt x="1077" y="596"/>
                  </a:cubicBezTo>
                  <a:cubicBezTo>
                    <a:pt x="1077" y="596"/>
                    <a:pt x="1077" y="596"/>
                    <a:pt x="1077" y="596"/>
                  </a:cubicBezTo>
                  <a:cubicBezTo>
                    <a:pt x="1077" y="596"/>
                    <a:pt x="1077" y="596"/>
                    <a:pt x="1077" y="596"/>
                  </a:cubicBezTo>
                  <a:cubicBezTo>
                    <a:pt x="1077" y="596"/>
                    <a:pt x="1077" y="596"/>
                    <a:pt x="1077" y="596"/>
                  </a:cubicBezTo>
                  <a:cubicBezTo>
                    <a:pt x="1083" y="564"/>
                    <a:pt x="1083" y="564"/>
                    <a:pt x="1083" y="564"/>
                  </a:cubicBezTo>
                  <a:cubicBezTo>
                    <a:pt x="1083" y="564"/>
                    <a:pt x="1083" y="564"/>
                    <a:pt x="1083" y="564"/>
                  </a:cubicBezTo>
                  <a:cubicBezTo>
                    <a:pt x="1083" y="564"/>
                    <a:pt x="1082" y="564"/>
                    <a:pt x="1082" y="564"/>
                  </a:cubicBezTo>
                  <a:moveTo>
                    <a:pt x="757" y="556"/>
                  </a:moveTo>
                  <a:cubicBezTo>
                    <a:pt x="743" y="586"/>
                    <a:pt x="743" y="586"/>
                    <a:pt x="743" y="586"/>
                  </a:cubicBezTo>
                  <a:cubicBezTo>
                    <a:pt x="743" y="586"/>
                    <a:pt x="743" y="586"/>
                    <a:pt x="744" y="587"/>
                  </a:cubicBezTo>
                  <a:cubicBezTo>
                    <a:pt x="757" y="556"/>
                    <a:pt x="757" y="556"/>
                    <a:pt x="757" y="556"/>
                  </a:cubicBezTo>
                  <a:cubicBezTo>
                    <a:pt x="757" y="556"/>
                    <a:pt x="757" y="556"/>
                    <a:pt x="757" y="556"/>
                  </a:cubicBezTo>
                  <a:moveTo>
                    <a:pt x="735" y="547"/>
                  </a:moveTo>
                  <a:cubicBezTo>
                    <a:pt x="735" y="547"/>
                    <a:pt x="735" y="547"/>
                    <a:pt x="735" y="547"/>
                  </a:cubicBezTo>
                  <a:cubicBezTo>
                    <a:pt x="742" y="586"/>
                    <a:pt x="742" y="586"/>
                    <a:pt x="742" y="586"/>
                  </a:cubicBezTo>
                  <a:cubicBezTo>
                    <a:pt x="742" y="586"/>
                    <a:pt x="742" y="586"/>
                    <a:pt x="742" y="586"/>
                  </a:cubicBezTo>
                  <a:cubicBezTo>
                    <a:pt x="735" y="547"/>
                    <a:pt x="735" y="547"/>
                    <a:pt x="735" y="547"/>
                  </a:cubicBezTo>
                  <a:moveTo>
                    <a:pt x="736" y="546"/>
                  </a:moveTo>
                  <a:cubicBezTo>
                    <a:pt x="736" y="546"/>
                    <a:pt x="736" y="546"/>
                    <a:pt x="736" y="546"/>
                  </a:cubicBezTo>
                  <a:cubicBezTo>
                    <a:pt x="756" y="554"/>
                    <a:pt x="756" y="554"/>
                    <a:pt x="756" y="554"/>
                  </a:cubicBezTo>
                  <a:cubicBezTo>
                    <a:pt x="756" y="554"/>
                    <a:pt x="756" y="554"/>
                    <a:pt x="756" y="554"/>
                  </a:cubicBezTo>
                  <a:cubicBezTo>
                    <a:pt x="736" y="546"/>
                    <a:pt x="736" y="546"/>
                    <a:pt x="736" y="546"/>
                  </a:cubicBezTo>
                  <a:moveTo>
                    <a:pt x="787" y="536"/>
                  </a:moveTo>
                  <a:cubicBezTo>
                    <a:pt x="771" y="604"/>
                    <a:pt x="771" y="604"/>
                    <a:pt x="771" y="604"/>
                  </a:cubicBezTo>
                  <a:cubicBezTo>
                    <a:pt x="765" y="600"/>
                    <a:pt x="765" y="600"/>
                    <a:pt x="765" y="600"/>
                  </a:cubicBezTo>
                  <a:cubicBezTo>
                    <a:pt x="758" y="556"/>
                    <a:pt x="758" y="556"/>
                    <a:pt x="758" y="556"/>
                  </a:cubicBezTo>
                  <a:cubicBezTo>
                    <a:pt x="758" y="556"/>
                    <a:pt x="758" y="556"/>
                    <a:pt x="758" y="556"/>
                  </a:cubicBezTo>
                  <a:cubicBezTo>
                    <a:pt x="765" y="600"/>
                    <a:pt x="765" y="600"/>
                    <a:pt x="765" y="600"/>
                  </a:cubicBezTo>
                  <a:cubicBezTo>
                    <a:pt x="745" y="590"/>
                    <a:pt x="745" y="590"/>
                    <a:pt x="745" y="590"/>
                  </a:cubicBezTo>
                  <a:cubicBezTo>
                    <a:pt x="745" y="590"/>
                    <a:pt x="745" y="590"/>
                    <a:pt x="745" y="590"/>
                  </a:cubicBezTo>
                  <a:cubicBezTo>
                    <a:pt x="765" y="601"/>
                    <a:pt x="765" y="601"/>
                    <a:pt x="765" y="601"/>
                  </a:cubicBezTo>
                  <a:cubicBezTo>
                    <a:pt x="767" y="618"/>
                    <a:pt x="767" y="618"/>
                    <a:pt x="767" y="618"/>
                  </a:cubicBezTo>
                  <a:cubicBezTo>
                    <a:pt x="767" y="618"/>
                    <a:pt x="767" y="618"/>
                    <a:pt x="768" y="618"/>
                  </a:cubicBezTo>
                  <a:cubicBezTo>
                    <a:pt x="765" y="601"/>
                    <a:pt x="765" y="601"/>
                    <a:pt x="765" y="601"/>
                  </a:cubicBezTo>
                  <a:cubicBezTo>
                    <a:pt x="771" y="604"/>
                    <a:pt x="771" y="604"/>
                    <a:pt x="771" y="604"/>
                  </a:cubicBezTo>
                  <a:cubicBezTo>
                    <a:pt x="768" y="618"/>
                    <a:pt x="768" y="618"/>
                    <a:pt x="768" y="618"/>
                  </a:cubicBezTo>
                  <a:cubicBezTo>
                    <a:pt x="768" y="618"/>
                    <a:pt x="768" y="618"/>
                    <a:pt x="768" y="618"/>
                  </a:cubicBezTo>
                  <a:cubicBezTo>
                    <a:pt x="772" y="604"/>
                    <a:pt x="772" y="604"/>
                    <a:pt x="772" y="604"/>
                  </a:cubicBezTo>
                  <a:cubicBezTo>
                    <a:pt x="788" y="613"/>
                    <a:pt x="788" y="613"/>
                    <a:pt x="788" y="613"/>
                  </a:cubicBezTo>
                  <a:cubicBezTo>
                    <a:pt x="769" y="619"/>
                    <a:pt x="769" y="619"/>
                    <a:pt x="769" y="619"/>
                  </a:cubicBezTo>
                  <a:cubicBezTo>
                    <a:pt x="769" y="619"/>
                    <a:pt x="770" y="619"/>
                    <a:pt x="770" y="619"/>
                  </a:cubicBezTo>
                  <a:cubicBezTo>
                    <a:pt x="789" y="613"/>
                    <a:pt x="789" y="613"/>
                    <a:pt x="789" y="613"/>
                  </a:cubicBezTo>
                  <a:cubicBezTo>
                    <a:pt x="804" y="621"/>
                    <a:pt x="804" y="621"/>
                    <a:pt x="804" y="621"/>
                  </a:cubicBezTo>
                  <a:cubicBezTo>
                    <a:pt x="804" y="621"/>
                    <a:pt x="804" y="620"/>
                    <a:pt x="804" y="620"/>
                  </a:cubicBezTo>
                  <a:cubicBezTo>
                    <a:pt x="789" y="613"/>
                    <a:pt x="789" y="613"/>
                    <a:pt x="789" y="613"/>
                  </a:cubicBezTo>
                  <a:cubicBezTo>
                    <a:pt x="865" y="588"/>
                    <a:pt x="865" y="588"/>
                    <a:pt x="865" y="588"/>
                  </a:cubicBezTo>
                  <a:cubicBezTo>
                    <a:pt x="865" y="587"/>
                    <a:pt x="865" y="587"/>
                    <a:pt x="865" y="587"/>
                  </a:cubicBezTo>
                  <a:cubicBezTo>
                    <a:pt x="789" y="613"/>
                    <a:pt x="789" y="613"/>
                    <a:pt x="789" y="613"/>
                  </a:cubicBezTo>
                  <a:cubicBezTo>
                    <a:pt x="772" y="604"/>
                    <a:pt x="772" y="604"/>
                    <a:pt x="772" y="604"/>
                  </a:cubicBezTo>
                  <a:cubicBezTo>
                    <a:pt x="788" y="536"/>
                    <a:pt x="788" y="536"/>
                    <a:pt x="788" y="536"/>
                  </a:cubicBezTo>
                  <a:cubicBezTo>
                    <a:pt x="788" y="536"/>
                    <a:pt x="787" y="536"/>
                    <a:pt x="787" y="536"/>
                  </a:cubicBezTo>
                  <a:moveTo>
                    <a:pt x="786" y="534"/>
                  </a:moveTo>
                  <a:cubicBezTo>
                    <a:pt x="759" y="553"/>
                    <a:pt x="759" y="553"/>
                    <a:pt x="759" y="553"/>
                  </a:cubicBezTo>
                  <a:cubicBezTo>
                    <a:pt x="759" y="553"/>
                    <a:pt x="760" y="553"/>
                    <a:pt x="760" y="553"/>
                  </a:cubicBezTo>
                  <a:cubicBezTo>
                    <a:pt x="760" y="553"/>
                    <a:pt x="760" y="553"/>
                    <a:pt x="760" y="553"/>
                  </a:cubicBezTo>
                  <a:cubicBezTo>
                    <a:pt x="786" y="535"/>
                    <a:pt x="786" y="535"/>
                    <a:pt x="786" y="535"/>
                  </a:cubicBezTo>
                  <a:cubicBezTo>
                    <a:pt x="786" y="535"/>
                    <a:pt x="786" y="535"/>
                    <a:pt x="786" y="535"/>
                  </a:cubicBezTo>
                  <a:cubicBezTo>
                    <a:pt x="786" y="534"/>
                    <a:pt x="786" y="534"/>
                    <a:pt x="786" y="534"/>
                  </a:cubicBezTo>
                  <a:moveTo>
                    <a:pt x="1000" y="610"/>
                  </a:moveTo>
                  <a:cubicBezTo>
                    <a:pt x="995" y="600"/>
                    <a:pt x="995" y="600"/>
                    <a:pt x="995" y="600"/>
                  </a:cubicBezTo>
                  <a:cubicBezTo>
                    <a:pt x="1009" y="594"/>
                    <a:pt x="1009" y="594"/>
                    <a:pt x="1009" y="594"/>
                  </a:cubicBezTo>
                  <a:cubicBezTo>
                    <a:pt x="1008" y="610"/>
                    <a:pt x="1008" y="610"/>
                    <a:pt x="1008" y="610"/>
                  </a:cubicBezTo>
                  <a:cubicBezTo>
                    <a:pt x="1000" y="610"/>
                    <a:pt x="1000" y="610"/>
                    <a:pt x="1000" y="610"/>
                  </a:cubicBezTo>
                  <a:moveTo>
                    <a:pt x="1013" y="529"/>
                  </a:moveTo>
                  <a:cubicBezTo>
                    <a:pt x="1010" y="574"/>
                    <a:pt x="1010" y="574"/>
                    <a:pt x="1010" y="574"/>
                  </a:cubicBezTo>
                  <a:cubicBezTo>
                    <a:pt x="989" y="580"/>
                    <a:pt x="989" y="580"/>
                    <a:pt x="989" y="580"/>
                  </a:cubicBezTo>
                  <a:cubicBezTo>
                    <a:pt x="989" y="581"/>
                    <a:pt x="989" y="581"/>
                    <a:pt x="989" y="581"/>
                  </a:cubicBezTo>
                  <a:cubicBezTo>
                    <a:pt x="1010" y="574"/>
                    <a:pt x="1010" y="574"/>
                    <a:pt x="1010" y="574"/>
                  </a:cubicBezTo>
                  <a:cubicBezTo>
                    <a:pt x="1009" y="594"/>
                    <a:pt x="1009" y="594"/>
                    <a:pt x="1009" y="594"/>
                  </a:cubicBezTo>
                  <a:cubicBezTo>
                    <a:pt x="995" y="600"/>
                    <a:pt x="995" y="600"/>
                    <a:pt x="995" y="600"/>
                  </a:cubicBezTo>
                  <a:cubicBezTo>
                    <a:pt x="987" y="585"/>
                    <a:pt x="987" y="585"/>
                    <a:pt x="987" y="585"/>
                  </a:cubicBezTo>
                  <a:cubicBezTo>
                    <a:pt x="987" y="585"/>
                    <a:pt x="987" y="585"/>
                    <a:pt x="987" y="585"/>
                  </a:cubicBezTo>
                  <a:cubicBezTo>
                    <a:pt x="994" y="600"/>
                    <a:pt x="994" y="600"/>
                    <a:pt x="994" y="600"/>
                  </a:cubicBezTo>
                  <a:cubicBezTo>
                    <a:pt x="970" y="610"/>
                    <a:pt x="970" y="610"/>
                    <a:pt x="970" y="610"/>
                  </a:cubicBezTo>
                  <a:cubicBezTo>
                    <a:pt x="970" y="610"/>
                    <a:pt x="970" y="610"/>
                    <a:pt x="971" y="611"/>
                  </a:cubicBezTo>
                  <a:cubicBezTo>
                    <a:pt x="994" y="600"/>
                    <a:pt x="994" y="600"/>
                    <a:pt x="994" y="600"/>
                  </a:cubicBezTo>
                  <a:cubicBezTo>
                    <a:pt x="999" y="610"/>
                    <a:pt x="999" y="610"/>
                    <a:pt x="999" y="610"/>
                  </a:cubicBezTo>
                  <a:cubicBezTo>
                    <a:pt x="971" y="611"/>
                    <a:pt x="971" y="611"/>
                    <a:pt x="971" y="611"/>
                  </a:cubicBezTo>
                  <a:cubicBezTo>
                    <a:pt x="971" y="611"/>
                    <a:pt x="971" y="611"/>
                    <a:pt x="971" y="611"/>
                  </a:cubicBezTo>
                  <a:cubicBezTo>
                    <a:pt x="999" y="610"/>
                    <a:pt x="999" y="610"/>
                    <a:pt x="999" y="610"/>
                  </a:cubicBezTo>
                  <a:cubicBezTo>
                    <a:pt x="1006" y="623"/>
                    <a:pt x="1006" y="623"/>
                    <a:pt x="1006" y="623"/>
                  </a:cubicBezTo>
                  <a:cubicBezTo>
                    <a:pt x="1006" y="623"/>
                    <a:pt x="1006" y="623"/>
                    <a:pt x="1006" y="623"/>
                  </a:cubicBezTo>
                  <a:cubicBezTo>
                    <a:pt x="1000" y="610"/>
                    <a:pt x="1000" y="610"/>
                    <a:pt x="1000" y="610"/>
                  </a:cubicBezTo>
                  <a:cubicBezTo>
                    <a:pt x="1008" y="610"/>
                    <a:pt x="1008" y="610"/>
                    <a:pt x="1008" y="610"/>
                  </a:cubicBezTo>
                  <a:cubicBezTo>
                    <a:pt x="1007" y="622"/>
                    <a:pt x="1007" y="622"/>
                    <a:pt x="1007" y="622"/>
                  </a:cubicBezTo>
                  <a:cubicBezTo>
                    <a:pt x="1007" y="622"/>
                    <a:pt x="1007" y="622"/>
                    <a:pt x="1007" y="622"/>
                  </a:cubicBezTo>
                  <a:cubicBezTo>
                    <a:pt x="1007" y="622"/>
                    <a:pt x="1007" y="622"/>
                    <a:pt x="1007" y="622"/>
                  </a:cubicBezTo>
                  <a:cubicBezTo>
                    <a:pt x="1008" y="610"/>
                    <a:pt x="1008" y="610"/>
                    <a:pt x="1008" y="610"/>
                  </a:cubicBezTo>
                  <a:cubicBezTo>
                    <a:pt x="1052" y="609"/>
                    <a:pt x="1052" y="609"/>
                    <a:pt x="1052" y="609"/>
                  </a:cubicBezTo>
                  <a:cubicBezTo>
                    <a:pt x="1052" y="609"/>
                    <a:pt x="1052" y="608"/>
                    <a:pt x="1052" y="608"/>
                  </a:cubicBezTo>
                  <a:cubicBezTo>
                    <a:pt x="1008" y="610"/>
                    <a:pt x="1008" y="610"/>
                    <a:pt x="1008" y="610"/>
                  </a:cubicBezTo>
                  <a:cubicBezTo>
                    <a:pt x="1009" y="594"/>
                    <a:pt x="1009" y="594"/>
                    <a:pt x="1009" y="594"/>
                  </a:cubicBezTo>
                  <a:cubicBezTo>
                    <a:pt x="1050" y="576"/>
                    <a:pt x="1050" y="576"/>
                    <a:pt x="1050" y="576"/>
                  </a:cubicBezTo>
                  <a:cubicBezTo>
                    <a:pt x="1066" y="589"/>
                    <a:pt x="1066" y="589"/>
                    <a:pt x="1066" y="589"/>
                  </a:cubicBezTo>
                  <a:cubicBezTo>
                    <a:pt x="1055" y="607"/>
                    <a:pt x="1055" y="607"/>
                    <a:pt x="1055" y="607"/>
                  </a:cubicBezTo>
                  <a:cubicBezTo>
                    <a:pt x="1055" y="607"/>
                    <a:pt x="1055" y="607"/>
                    <a:pt x="1055" y="607"/>
                  </a:cubicBezTo>
                  <a:cubicBezTo>
                    <a:pt x="1066" y="589"/>
                    <a:pt x="1066" y="589"/>
                    <a:pt x="1066" y="589"/>
                  </a:cubicBezTo>
                  <a:cubicBezTo>
                    <a:pt x="1075" y="597"/>
                    <a:pt x="1075" y="597"/>
                    <a:pt x="1075" y="597"/>
                  </a:cubicBezTo>
                  <a:cubicBezTo>
                    <a:pt x="1075" y="597"/>
                    <a:pt x="1075" y="597"/>
                    <a:pt x="1076" y="597"/>
                  </a:cubicBezTo>
                  <a:cubicBezTo>
                    <a:pt x="1066" y="589"/>
                    <a:pt x="1066" y="589"/>
                    <a:pt x="1066" y="589"/>
                  </a:cubicBezTo>
                  <a:cubicBezTo>
                    <a:pt x="1082" y="564"/>
                    <a:pt x="1082" y="564"/>
                    <a:pt x="1082" y="564"/>
                  </a:cubicBezTo>
                  <a:cubicBezTo>
                    <a:pt x="1082" y="564"/>
                    <a:pt x="1082" y="564"/>
                    <a:pt x="1081" y="564"/>
                  </a:cubicBezTo>
                  <a:cubicBezTo>
                    <a:pt x="1066" y="589"/>
                    <a:pt x="1066" y="589"/>
                    <a:pt x="1066" y="589"/>
                  </a:cubicBezTo>
                  <a:cubicBezTo>
                    <a:pt x="1050" y="576"/>
                    <a:pt x="1050" y="576"/>
                    <a:pt x="1050" y="576"/>
                  </a:cubicBezTo>
                  <a:cubicBezTo>
                    <a:pt x="1081" y="563"/>
                    <a:pt x="1081" y="563"/>
                    <a:pt x="1081" y="563"/>
                  </a:cubicBezTo>
                  <a:cubicBezTo>
                    <a:pt x="1081" y="563"/>
                    <a:pt x="1081" y="563"/>
                    <a:pt x="1080" y="563"/>
                  </a:cubicBezTo>
                  <a:cubicBezTo>
                    <a:pt x="1050" y="576"/>
                    <a:pt x="1050" y="576"/>
                    <a:pt x="1050" y="576"/>
                  </a:cubicBezTo>
                  <a:cubicBezTo>
                    <a:pt x="1039" y="567"/>
                    <a:pt x="1039" y="567"/>
                    <a:pt x="1039" y="567"/>
                  </a:cubicBezTo>
                  <a:cubicBezTo>
                    <a:pt x="1039" y="567"/>
                    <a:pt x="1039" y="567"/>
                    <a:pt x="1039" y="567"/>
                  </a:cubicBezTo>
                  <a:cubicBezTo>
                    <a:pt x="1050" y="576"/>
                    <a:pt x="1050" y="576"/>
                    <a:pt x="1050" y="576"/>
                  </a:cubicBezTo>
                  <a:cubicBezTo>
                    <a:pt x="1009" y="593"/>
                    <a:pt x="1009" y="593"/>
                    <a:pt x="1009" y="593"/>
                  </a:cubicBezTo>
                  <a:cubicBezTo>
                    <a:pt x="1011" y="574"/>
                    <a:pt x="1011" y="574"/>
                    <a:pt x="1011" y="574"/>
                  </a:cubicBezTo>
                  <a:cubicBezTo>
                    <a:pt x="1035" y="567"/>
                    <a:pt x="1035" y="567"/>
                    <a:pt x="1035" y="567"/>
                  </a:cubicBezTo>
                  <a:cubicBezTo>
                    <a:pt x="1035" y="566"/>
                    <a:pt x="1035" y="566"/>
                    <a:pt x="1035" y="566"/>
                  </a:cubicBezTo>
                  <a:cubicBezTo>
                    <a:pt x="1011" y="574"/>
                    <a:pt x="1011" y="574"/>
                    <a:pt x="1011" y="574"/>
                  </a:cubicBezTo>
                  <a:cubicBezTo>
                    <a:pt x="1013" y="529"/>
                    <a:pt x="1013" y="529"/>
                    <a:pt x="1013" y="529"/>
                  </a:cubicBezTo>
                  <a:cubicBezTo>
                    <a:pt x="1013" y="529"/>
                    <a:pt x="1013" y="529"/>
                    <a:pt x="1013" y="529"/>
                  </a:cubicBezTo>
                  <a:cubicBezTo>
                    <a:pt x="1013" y="529"/>
                    <a:pt x="1013" y="529"/>
                    <a:pt x="1013" y="529"/>
                  </a:cubicBezTo>
                  <a:moveTo>
                    <a:pt x="1012" y="529"/>
                  </a:moveTo>
                  <a:cubicBezTo>
                    <a:pt x="987" y="578"/>
                    <a:pt x="987" y="578"/>
                    <a:pt x="987" y="578"/>
                  </a:cubicBezTo>
                  <a:cubicBezTo>
                    <a:pt x="987" y="578"/>
                    <a:pt x="987" y="579"/>
                    <a:pt x="987" y="579"/>
                  </a:cubicBezTo>
                  <a:cubicBezTo>
                    <a:pt x="1013" y="529"/>
                    <a:pt x="1013" y="529"/>
                    <a:pt x="1013" y="529"/>
                  </a:cubicBezTo>
                  <a:cubicBezTo>
                    <a:pt x="1013" y="529"/>
                    <a:pt x="1012" y="529"/>
                    <a:pt x="1012" y="529"/>
                  </a:cubicBezTo>
                  <a:moveTo>
                    <a:pt x="1015" y="529"/>
                  </a:moveTo>
                  <a:cubicBezTo>
                    <a:pt x="1014" y="529"/>
                    <a:pt x="1014" y="529"/>
                    <a:pt x="1014" y="529"/>
                  </a:cubicBezTo>
                  <a:cubicBezTo>
                    <a:pt x="1036" y="563"/>
                    <a:pt x="1036" y="563"/>
                    <a:pt x="1036" y="563"/>
                  </a:cubicBezTo>
                  <a:cubicBezTo>
                    <a:pt x="1036" y="563"/>
                    <a:pt x="1036" y="563"/>
                    <a:pt x="1036" y="563"/>
                  </a:cubicBezTo>
                  <a:cubicBezTo>
                    <a:pt x="1015" y="529"/>
                    <a:pt x="1015" y="529"/>
                    <a:pt x="1015" y="529"/>
                  </a:cubicBezTo>
                  <a:moveTo>
                    <a:pt x="692" y="525"/>
                  </a:moveTo>
                  <a:cubicBezTo>
                    <a:pt x="692" y="525"/>
                    <a:pt x="692" y="525"/>
                    <a:pt x="692" y="525"/>
                  </a:cubicBezTo>
                  <a:cubicBezTo>
                    <a:pt x="733" y="545"/>
                    <a:pt x="733" y="545"/>
                    <a:pt x="733" y="545"/>
                  </a:cubicBezTo>
                  <a:cubicBezTo>
                    <a:pt x="733" y="545"/>
                    <a:pt x="733" y="544"/>
                    <a:pt x="733" y="544"/>
                  </a:cubicBezTo>
                  <a:cubicBezTo>
                    <a:pt x="692" y="525"/>
                    <a:pt x="692" y="525"/>
                    <a:pt x="692" y="525"/>
                  </a:cubicBezTo>
                  <a:moveTo>
                    <a:pt x="670" y="488"/>
                  </a:moveTo>
                  <a:cubicBezTo>
                    <a:pt x="605" y="514"/>
                    <a:pt x="605" y="514"/>
                    <a:pt x="605" y="514"/>
                  </a:cubicBezTo>
                  <a:cubicBezTo>
                    <a:pt x="605" y="514"/>
                    <a:pt x="605" y="514"/>
                    <a:pt x="605" y="514"/>
                  </a:cubicBezTo>
                  <a:cubicBezTo>
                    <a:pt x="671" y="488"/>
                    <a:pt x="671" y="488"/>
                    <a:pt x="671" y="488"/>
                  </a:cubicBezTo>
                  <a:cubicBezTo>
                    <a:pt x="670" y="488"/>
                    <a:pt x="670" y="488"/>
                    <a:pt x="670" y="488"/>
                  </a:cubicBezTo>
                  <a:moveTo>
                    <a:pt x="702" y="479"/>
                  </a:moveTo>
                  <a:cubicBezTo>
                    <a:pt x="674" y="486"/>
                    <a:pt x="674" y="486"/>
                    <a:pt x="674" y="486"/>
                  </a:cubicBezTo>
                  <a:cubicBezTo>
                    <a:pt x="674" y="486"/>
                    <a:pt x="674" y="487"/>
                    <a:pt x="674" y="487"/>
                  </a:cubicBezTo>
                  <a:cubicBezTo>
                    <a:pt x="702" y="479"/>
                    <a:pt x="702" y="479"/>
                    <a:pt x="702" y="479"/>
                  </a:cubicBezTo>
                  <a:cubicBezTo>
                    <a:pt x="702" y="479"/>
                    <a:pt x="702" y="479"/>
                    <a:pt x="702" y="479"/>
                  </a:cubicBezTo>
                  <a:moveTo>
                    <a:pt x="495" y="469"/>
                  </a:moveTo>
                  <a:cubicBezTo>
                    <a:pt x="429" y="470"/>
                    <a:pt x="429" y="470"/>
                    <a:pt x="429" y="470"/>
                  </a:cubicBezTo>
                  <a:cubicBezTo>
                    <a:pt x="429" y="470"/>
                    <a:pt x="429" y="470"/>
                    <a:pt x="429" y="470"/>
                  </a:cubicBezTo>
                  <a:cubicBezTo>
                    <a:pt x="495" y="469"/>
                    <a:pt x="495" y="469"/>
                    <a:pt x="495" y="469"/>
                  </a:cubicBezTo>
                  <a:cubicBezTo>
                    <a:pt x="495" y="469"/>
                    <a:pt x="495" y="469"/>
                    <a:pt x="495" y="469"/>
                  </a:cubicBezTo>
                  <a:moveTo>
                    <a:pt x="762" y="461"/>
                  </a:moveTo>
                  <a:cubicBezTo>
                    <a:pt x="753" y="501"/>
                    <a:pt x="753" y="501"/>
                    <a:pt x="753" y="501"/>
                  </a:cubicBezTo>
                  <a:cubicBezTo>
                    <a:pt x="754" y="501"/>
                    <a:pt x="754" y="501"/>
                    <a:pt x="754" y="501"/>
                  </a:cubicBezTo>
                  <a:cubicBezTo>
                    <a:pt x="763" y="461"/>
                    <a:pt x="763" y="461"/>
                    <a:pt x="763" y="461"/>
                  </a:cubicBezTo>
                  <a:cubicBezTo>
                    <a:pt x="763" y="461"/>
                    <a:pt x="763" y="461"/>
                    <a:pt x="762" y="461"/>
                  </a:cubicBezTo>
                  <a:moveTo>
                    <a:pt x="701" y="514"/>
                  </a:moveTo>
                  <a:cubicBezTo>
                    <a:pt x="695" y="508"/>
                    <a:pt x="695" y="508"/>
                    <a:pt x="695" y="508"/>
                  </a:cubicBezTo>
                  <a:cubicBezTo>
                    <a:pt x="699" y="498"/>
                    <a:pt x="699" y="498"/>
                    <a:pt x="699" y="498"/>
                  </a:cubicBezTo>
                  <a:cubicBezTo>
                    <a:pt x="713" y="503"/>
                    <a:pt x="713" y="503"/>
                    <a:pt x="713" y="503"/>
                  </a:cubicBezTo>
                  <a:cubicBezTo>
                    <a:pt x="701" y="514"/>
                    <a:pt x="701" y="514"/>
                    <a:pt x="701" y="514"/>
                  </a:cubicBezTo>
                  <a:moveTo>
                    <a:pt x="761" y="461"/>
                  </a:moveTo>
                  <a:cubicBezTo>
                    <a:pt x="728" y="490"/>
                    <a:pt x="728" y="490"/>
                    <a:pt x="728" y="490"/>
                  </a:cubicBezTo>
                  <a:cubicBezTo>
                    <a:pt x="708" y="479"/>
                    <a:pt x="708" y="479"/>
                    <a:pt x="708" y="479"/>
                  </a:cubicBezTo>
                  <a:cubicBezTo>
                    <a:pt x="708" y="480"/>
                    <a:pt x="708" y="480"/>
                    <a:pt x="708" y="480"/>
                  </a:cubicBezTo>
                  <a:cubicBezTo>
                    <a:pt x="728" y="490"/>
                    <a:pt x="728" y="490"/>
                    <a:pt x="728" y="490"/>
                  </a:cubicBezTo>
                  <a:cubicBezTo>
                    <a:pt x="713" y="503"/>
                    <a:pt x="713" y="503"/>
                    <a:pt x="713" y="503"/>
                  </a:cubicBezTo>
                  <a:cubicBezTo>
                    <a:pt x="699" y="497"/>
                    <a:pt x="699" y="497"/>
                    <a:pt x="699" y="497"/>
                  </a:cubicBezTo>
                  <a:cubicBezTo>
                    <a:pt x="704" y="481"/>
                    <a:pt x="704" y="481"/>
                    <a:pt x="704" y="481"/>
                  </a:cubicBezTo>
                  <a:cubicBezTo>
                    <a:pt x="704" y="481"/>
                    <a:pt x="704" y="481"/>
                    <a:pt x="704" y="481"/>
                  </a:cubicBezTo>
                  <a:cubicBezTo>
                    <a:pt x="698" y="497"/>
                    <a:pt x="698" y="497"/>
                    <a:pt x="698" y="497"/>
                  </a:cubicBezTo>
                  <a:cubicBezTo>
                    <a:pt x="674" y="488"/>
                    <a:pt x="674" y="488"/>
                    <a:pt x="674" y="488"/>
                  </a:cubicBezTo>
                  <a:cubicBezTo>
                    <a:pt x="674" y="488"/>
                    <a:pt x="674" y="488"/>
                    <a:pt x="674" y="488"/>
                  </a:cubicBezTo>
                  <a:cubicBezTo>
                    <a:pt x="698" y="498"/>
                    <a:pt x="698" y="498"/>
                    <a:pt x="698" y="498"/>
                  </a:cubicBezTo>
                  <a:cubicBezTo>
                    <a:pt x="695" y="508"/>
                    <a:pt x="695" y="508"/>
                    <a:pt x="695" y="508"/>
                  </a:cubicBezTo>
                  <a:cubicBezTo>
                    <a:pt x="674" y="488"/>
                    <a:pt x="674" y="488"/>
                    <a:pt x="674" y="488"/>
                  </a:cubicBezTo>
                  <a:cubicBezTo>
                    <a:pt x="674" y="488"/>
                    <a:pt x="674" y="488"/>
                    <a:pt x="674" y="489"/>
                  </a:cubicBezTo>
                  <a:cubicBezTo>
                    <a:pt x="695" y="508"/>
                    <a:pt x="695" y="508"/>
                    <a:pt x="695" y="508"/>
                  </a:cubicBezTo>
                  <a:cubicBezTo>
                    <a:pt x="690" y="521"/>
                    <a:pt x="690" y="521"/>
                    <a:pt x="690" y="521"/>
                  </a:cubicBezTo>
                  <a:cubicBezTo>
                    <a:pt x="690" y="521"/>
                    <a:pt x="690" y="521"/>
                    <a:pt x="691" y="521"/>
                  </a:cubicBezTo>
                  <a:cubicBezTo>
                    <a:pt x="695" y="509"/>
                    <a:pt x="695" y="509"/>
                    <a:pt x="695" y="509"/>
                  </a:cubicBezTo>
                  <a:cubicBezTo>
                    <a:pt x="701" y="514"/>
                    <a:pt x="701" y="514"/>
                    <a:pt x="701" y="514"/>
                  </a:cubicBezTo>
                  <a:cubicBezTo>
                    <a:pt x="691" y="522"/>
                    <a:pt x="691" y="522"/>
                    <a:pt x="691" y="522"/>
                  </a:cubicBezTo>
                  <a:cubicBezTo>
                    <a:pt x="691" y="522"/>
                    <a:pt x="692" y="522"/>
                    <a:pt x="692" y="522"/>
                  </a:cubicBezTo>
                  <a:cubicBezTo>
                    <a:pt x="701" y="514"/>
                    <a:pt x="701" y="514"/>
                    <a:pt x="701" y="514"/>
                  </a:cubicBezTo>
                  <a:cubicBezTo>
                    <a:pt x="733" y="544"/>
                    <a:pt x="733" y="544"/>
                    <a:pt x="733" y="544"/>
                  </a:cubicBezTo>
                  <a:cubicBezTo>
                    <a:pt x="733" y="544"/>
                    <a:pt x="733" y="544"/>
                    <a:pt x="733" y="544"/>
                  </a:cubicBezTo>
                  <a:cubicBezTo>
                    <a:pt x="701" y="514"/>
                    <a:pt x="701" y="514"/>
                    <a:pt x="701" y="514"/>
                  </a:cubicBezTo>
                  <a:cubicBezTo>
                    <a:pt x="713" y="503"/>
                    <a:pt x="713" y="503"/>
                    <a:pt x="713" y="503"/>
                  </a:cubicBezTo>
                  <a:cubicBezTo>
                    <a:pt x="754" y="520"/>
                    <a:pt x="754" y="520"/>
                    <a:pt x="754" y="520"/>
                  </a:cubicBezTo>
                  <a:cubicBezTo>
                    <a:pt x="756" y="540"/>
                    <a:pt x="756" y="540"/>
                    <a:pt x="756" y="540"/>
                  </a:cubicBezTo>
                  <a:cubicBezTo>
                    <a:pt x="736" y="545"/>
                    <a:pt x="736" y="545"/>
                    <a:pt x="736" y="545"/>
                  </a:cubicBezTo>
                  <a:cubicBezTo>
                    <a:pt x="736" y="545"/>
                    <a:pt x="736" y="545"/>
                    <a:pt x="736" y="545"/>
                  </a:cubicBezTo>
                  <a:cubicBezTo>
                    <a:pt x="756" y="541"/>
                    <a:pt x="756" y="541"/>
                    <a:pt x="756" y="541"/>
                  </a:cubicBezTo>
                  <a:cubicBezTo>
                    <a:pt x="758" y="553"/>
                    <a:pt x="758" y="553"/>
                    <a:pt x="758" y="553"/>
                  </a:cubicBezTo>
                  <a:cubicBezTo>
                    <a:pt x="758" y="553"/>
                    <a:pt x="758" y="553"/>
                    <a:pt x="758" y="553"/>
                  </a:cubicBezTo>
                  <a:cubicBezTo>
                    <a:pt x="757" y="540"/>
                    <a:pt x="757" y="540"/>
                    <a:pt x="757" y="540"/>
                  </a:cubicBezTo>
                  <a:cubicBezTo>
                    <a:pt x="786" y="534"/>
                    <a:pt x="786" y="534"/>
                    <a:pt x="786" y="534"/>
                  </a:cubicBezTo>
                  <a:cubicBezTo>
                    <a:pt x="786" y="534"/>
                    <a:pt x="785" y="534"/>
                    <a:pt x="785" y="533"/>
                  </a:cubicBezTo>
                  <a:cubicBezTo>
                    <a:pt x="757" y="540"/>
                    <a:pt x="757" y="540"/>
                    <a:pt x="757" y="540"/>
                  </a:cubicBezTo>
                  <a:cubicBezTo>
                    <a:pt x="755" y="520"/>
                    <a:pt x="755" y="520"/>
                    <a:pt x="755" y="520"/>
                  </a:cubicBezTo>
                  <a:cubicBezTo>
                    <a:pt x="786" y="532"/>
                    <a:pt x="786" y="532"/>
                    <a:pt x="786" y="532"/>
                  </a:cubicBezTo>
                  <a:cubicBezTo>
                    <a:pt x="786" y="532"/>
                    <a:pt x="786" y="532"/>
                    <a:pt x="786" y="532"/>
                  </a:cubicBezTo>
                  <a:cubicBezTo>
                    <a:pt x="755" y="520"/>
                    <a:pt x="755" y="520"/>
                    <a:pt x="755" y="520"/>
                  </a:cubicBezTo>
                  <a:cubicBezTo>
                    <a:pt x="754" y="506"/>
                    <a:pt x="754" y="506"/>
                    <a:pt x="754" y="506"/>
                  </a:cubicBezTo>
                  <a:cubicBezTo>
                    <a:pt x="753" y="506"/>
                    <a:pt x="753" y="506"/>
                    <a:pt x="753" y="506"/>
                  </a:cubicBezTo>
                  <a:cubicBezTo>
                    <a:pt x="754" y="519"/>
                    <a:pt x="754" y="519"/>
                    <a:pt x="754" y="519"/>
                  </a:cubicBezTo>
                  <a:cubicBezTo>
                    <a:pt x="714" y="503"/>
                    <a:pt x="714" y="503"/>
                    <a:pt x="714" y="503"/>
                  </a:cubicBezTo>
                  <a:cubicBezTo>
                    <a:pt x="728" y="490"/>
                    <a:pt x="728" y="490"/>
                    <a:pt x="728" y="490"/>
                  </a:cubicBezTo>
                  <a:cubicBezTo>
                    <a:pt x="751" y="502"/>
                    <a:pt x="751" y="502"/>
                    <a:pt x="751" y="502"/>
                  </a:cubicBezTo>
                  <a:cubicBezTo>
                    <a:pt x="751" y="502"/>
                    <a:pt x="751" y="502"/>
                    <a:pt x="751" y="502"/>
                  </a:cubicBezTo>
                  <a:cubicBezTo>
                    <a:pt x="728" y="490"/>
                    <a:pt x="728" y="490"/>
                    <a:pt x="728" y="490"/>
                  </a:cubicBezTo>
                  <a:cubicBezTo>
                    <a:pt x="762" y="461"/>
                    <a:pt x="762" y="461"/>
                    <a:pt x="762" y="461"/>
                  </a:cubicBezTo>
                  <a:cubicBezTo>
                    <a:pt x="762" y="461"/>
                    <a:pt x="762" y="461"/>
                    <a:pt x="761" y="461"/>
                  </a:cubicBezTo>
                  <a:moveTo>
                    <a:pt x="761" y="460"/>
                  </a:moveTo>
                  <a:cubicBezTo>
                    <a:pt x="708" y="477"/>
                    <a:pt x="708" y="477"/>
                    <a:pt x="708" y="477"/>
                  </a:cubicBezTo>
                  <a:cubicBezTo>
                    <a:pt x="708" y="477"/>
                    <a:pt x="708" y="477"/>
                    <a:pt x="708" y="477"/>
                  </a:cubicBezTo>
                  <a:cubicBezTo>
                    <a:pt x="761" y="460"/>
                    <a:pt x="761" y="460"/>
                    <a:pt x="761" y="460"/>
                  </a:cubicBezTo>
                  <a:cubicBezTo>
                    <a:pt x="761" y="460"/>
                    <a:pt x="761" y="460"/>
                    <a:pt x="761" y="460"/>
                  </a:cubicBezTo>
                  <a:moveTo>
                    <a:pt x="602" y="445"/>
                  </a:moveTo>
                  <a:cubicBezTo>
                    <a:pt x="602" y="445"/>
                    <a:pt x="602" y="445"/>
                    <a:pt x="602" y="445"/>
                  </a:cubicBezTo>
                  <a:cubicBezTo>
                    <a:pt x="602" y="445"/>
                    <a:pt x="602" y="445"/>
                    <a:pt x="602" y="445"/>
                  </a:cubicBezTo>
                  <a:cubicBezTo>
                    <a:pt x="602" y="512"/>
                    <a:pt x="602" y="512"/>
                    <a:pt x="602" y="512"/>
                  </a:cubicBezTo>
                  <a:cubicBezTo>
                    <a:pt x="602" y="512"/>
                    <a:pt x="603" y="512"/>
                    <a:pt x="603" y="512"/>
                  </a:cubicBezTo>
                  <a:cubicBezTo>
                    <a:pt x="603" y="512"/>
                    <a:pt x="603" y="512"/>
                    <a:pt x="603" y="512"/>
                  </a:cubicBezTo>
                  <a:cubicBezTo>
                    <a:pt x="602" y="445"/>
                    <a:pt x="602" y="445"/>
                    <a:pt x="602" y="445"/>
                  </a:cubicBezTo>
                  <a:moveTo>
                    <a:pt x="605" y="443"/>
                  </a:moveTo>
                  <a:cubicBezTo>
                    <a:pt x="605" y="443"/>
                    <a:pt x="605" y="443"/>
                    <a:pt x="605" y="444"/>
                  </a:cubicBezTo>
                  <a:cubicBezTo>
                    <a:pt x="671" y="486"/>
                    <a:pt x="671" y="486"/>
                    <a:pt x="671" y="486"/>
                  </a:cubicBezTo>
                  <a:cubicBezTo>
                    <a:pt x="671" y="486"/>
                    <a:pt x="671" y="486"/>
                    <a:pt x="671" y="486"/>
                  </a:cubicBezTo>
                  <a:cubicBezTo>
                    <a:pt x="605" y="443"/>
                    <a:pt x="605" y="443"/>
                    <a:pt x="605" y="443"/>
                  </a:cubicBezTo>
                  <a:moveTo>
                    <a:pt x="374" y="427"/>
                  </a:moveTo>
                  <a:cubicBezTo>
                    <a:pt x="374" y="427"/>
                    <a:pt x="373" y="427"/>
                    <a:pt x="373" y="427"/>
                  </a:cubicBezTo>
                  <a:cubicBezTo>
                    <a:pt x="424" y="468"/>
                    <a:pt x="424" y="468"/>
                    <a:pt x="424" y="468"/>
                  </a:cubicBezTo>
                  <a:cubicBezTo>
                    <a:pt x="424" y="468"/>
                    <a:pt x="424" y="468"/>
                    <a:pt x="424" y="468"/>
                  </a:cubicBezTo>
                  <a:cubicBezTo>
                    <a:pt x="374" y="427"/>
                    <a:pt x="374" y="427"/>
                    <a:pt x="374" y="427"/>
                  </a:cubicBezTo>
                  <a:moveTo>
                    <a:pt x="487" y="412"/>
                  </a:moveTo>
                  <a:cubicBezTo>
                    <a:pt x="486" y="412"/>
                    <a:pt x="486" y="412"/>
                    <a:pt x="486" y="412"/>
                  </a:cubicBezTo>
                  <a:cubicBezTo>
                    <a:pt x="497" y="466"/>
                    <a:pt x="497" y="466"/>
                    <a:pt x="497" y="466"/>
                  </a:cubicBezTo>
                  <a:cubicBezTo>
                    <a:pt x="497" y="466"/>
                    <a:pt x="497" y="466"/>
                    <a:pt x="497" y="466"/>
                  </a:cubicBezTo>
                  <a:cubicBezTo>
                    <a:pt x="497" y="466"/>
                    <a:pt x="497" y="466"/>
                    <a:pt x="497" y="466"/>
                  </a:cubicBezTo>
                  <a:cubicBezTo>
                    <a:pt x="487" y="412"/>
                    <a:pt x="487" y="412"/>
                    <a:pt x="487" y="412"/>
                  </a:cubicBezTo>
                  <a:moveTo>
                    <a:pt x="617" y="400"/>
                  </a:moveTo>
                  <a:cubicBezTo>
                    <a:pt x="603" y="438"/>
                    <a:pt x="603" y="438"/>
                    <a:pt x="603" y="438"/>
                  </a:cubicBezTo>
                  <a:cubicBezTo>
                    <a:pt x="603" y="438"/>
                    <a:pt x="603" y="438"/>
                    <a:pt x="604" y="438"/>
                  </a:cubicBezTo>
                  <a:cubicBezTo>
                    <a:pt x="617" y="400"/>
                    <a:pt x="617" y="400"/>
                    <a:pt x="617" y="400"/>
                  </a:cubicBezTo>
                  <a:cubicBezTo>
                    <a:pt x="617" y="400"/>
                    <a:pt x="617" y="400"/>
                    <a:pt x="617" y="400"/>
                  </a:cubicBezTo>
                  <a:moveTo>
                    <a:pt x="619" y="400"/>
                  </a:moveTo>
                  <a:cubicBezTo>
                    <a:pt x="619" y="400"/>
                    <a:pt x="619" y="400"/>
                    <a:pt x="619" y="400"/>
                  </a:cubicBezTo>
                  <a:cubicBezTo>
                    <a:pt x="619" y="400"/>
                    <a:pt x="619" y="400"/>
                    <a:pt x="619" y="400"/>
                  </a:cubicBezTo>
                  <a:cubicBezTo>
                    <a:pt x="656" y="460"/>
                    <a:pt x="656" y="460"/>
                    <a:pt x="656" y="460"/>
                  </a:cubicBezTo>
                  <a:cubicBezTo>
                    <a:pt x="606" y="442"/>
                    <a:pt x="606" y="442"/>
                    <a:pt x="606" y="442"/>
                  </a:cubicBezTo>
                  <a:cubicBezTo>
                    <a:pt x="605" y="443"/>
                    <a:pt x="605" y="443"/>
                    <a:pt x="605" y="443"/>
                  </a:cubicBezTo>
                  <a:cubicBezTo>
                    <a:pt x="656" y="461"/>
                    <a:pt x="656" y="461"/>
                    <a:pt x="656" y="461"/>
                  </a:cubicBezTo>
                  <a:cubicBezTo>
                    <a:pt x="671" y="486"/>
                    <a:pt x="671" y="486"/>
                    <a:pt x="671" y="486"/>
                  </a:cubicBezTo>
                  <a:cubicBezTo>
                    <a:pt x="671" y="485"/>
                    <a:pt x="671" y="485"/>
                    <a:pt x="671" y="485"/>
                  </a:cubicBezTo>
                  <a:cubicBezTo>
                    <a:pt x="671" y="485"/>
                    <a:pt x="671" y="485"/>
                    <a:pt x="671" y="485"/>
                  </a:cubicBezTo>
                  <a:cubicBezTo>
                    <a:pt x="657" y="461"/>
                    <a:pt x="657" y="461"/>
                    <a:pt x="657" y="461"/>
                  </a:cubicBezTo>
                  <a:cubicBezTo>
                    <a:pt x="702" y="477"/>
                    <a:pt x="702" y="477"/>
                    <a:pt x="702" y="477"/>
                  </a:cubicBezTo>
                  <a:cubicBezTo>
                    <a:pt x="702" y="477"/>
                    <a:pt x="702" y="477"/>
                    <a:pt x="702" y="477"/>
                  </a:cubicBezTo>
                  <a:cubicBezTo>
                    <a:pt x="656" y="460"/>
                    <a:pt x="656" y="460"/>
                    <a:pt x="656" y="460"/>
                  </a:cubicBezTo>
                  <a:cubicBezTo>
                    <a:pt x="619" y="400"/>
                    <a:pt x="619" y="400"/>
                    <a:pt x="619" y="400"/>
                  </a:cubicBezTo>
                  <a:moveTo>
                    <a:pt x="405" y="396"/>
                  </a:moveTo>
                  <a:cubicBezTo>
                    <a:pt x="405" y="396"/>
                    <a:pt x="405" y="396"/>
                    <a:pt x="405" y="396"/>
                  </a:cubicBezTo>
                  <a:cubicBezTo>
                    <a:pt x="412" y="420"/>
                    <a:pt x="412" y="420"/>
                    <a:pt x="412" y="420"/>
                  </a:cubicBezTo>
                  <a:cubicBezTo>
                    <a:pt x="374" y="425"/>
                    <a:pt x="374" y="425"/>
                    <a:pt x="374" y="425"/>
                  </a:cubicBezTo>
                  <a:cubicBezTo>
                    <a:pt x="374" y="426"/>
                    <a:pt x="374" y="426"/>
                    <a:pt x="374" y="426"/>
                  </a:cubicBezTo>
                  <a:cubicBezTo>
                    <a:pt x="374" y="426"/>
                    <a:pt x="374" y="426"/>
                    <a:pt x="374" y="426"/>
                  </a:cubicBezTo>
                  <a:cubicBezTo>
                    <a:pt x="412" y="420"/>
                    <a:pt x="412" y="420"/>
                    <a:pt x="412" y="420"/>
                  </a:cubicBezTo>
                  <a:cubicBezTo>
                    <a:pt x="418" y="441"/>
                    <a:pt x="418" y="441"/>
                    <a:pt x="418" y="441"/>
                  </a:cubicBezTo>
                  <a:cubicBezTo>
                    <a:pt x="374" y="426"/>
                    <a:pt x="374" y="426"/>
                    <a:pt x="374" y="426"/>
                  </a:cubicBezTo>
                  <a:cubicBezTo>
                    <a:pt x="374" y="427"/>
                    <a:pt x="374" y="427"/>
                    <a:pt x="374" y="427"/>
                  </a:cubicBezTo>
                  <a:cubicBezTo>
                    <a:pt x="418" y="442"/>
                    <a:pt x="418" y="442"/>
                    <a:pt x="418" y="442"/>
                  </a:cubicBezTo>
                  <a:cubicBezTo>
                    <a:pt x="426" y="467"/>
                    <a:pt x="426" y="467"/>
                    <a:pt x="426" y="467"/>
                  </a:cubicBezTo>
                  <a:cubicBezTo>
                    <a:pt x="426" y="467"/>
                    <a:pt x="426" y="467"/>
                    <a:pt x="426" y="467"/>
                  </a:cubicBezTo>
                  <a:cubicBezTo>
                    <a:pt x="419" y="442"/>
                    <a:pt x="419" y="442"/>
                    <a:pt x="419" y="442"/>
                  </a:cubicBezTo>
                  <a:cubicBezTo>
                    <a:pt x="445" y="451"/>
                    <a:pt x="445" y="451"/>
                    <a:pt x="445" y="451"/>
                  </a:cubicBezTo>
                  <a:cubicBezTo>
                    <a:pt x="428" y="468"/>
                    <a:pt x="428" y="468"/>
                    <a:pt x="428" y="468"/>
                  </a:cubicBezTo>
                  <a:cubicBezTo>
                    <a:pt x="428" y="468"/>
                    <a:pt x="428" y="468"/>
                    <a:pt x="429" y="468"/>
                  </a:cubicBezTo>
                  <a:cubicBezTo>
                    <a:pt x="445" y="451"/>
                    <a:pt x="445" y="451"/>
                    <a:pt x="445" y="451"/>
                  </a:cubicBezTo>
                  <a:cubicBezTo>
                    <a:pt x="495" y="468"/>
                    <a:pt x="495" y="468"/>
                    <a:pt x="495" y="468"/>
                  </a:cubicBezTo>
                  <a:cubicBezTo>
                    <a:pt x="495" y="468"/>
                    <a:pt x="495" y="468"/>
                    <a:pt x="495" y="468"/>
                  </a:cubicBezTo>
                  <a:cubicBezTo>
                    <a:pt x="445" y="451"/>
                    <a:pt x="445" y="451"/>
                    <a:pt x="445" y="451"/>
                  </a:cubicBezTo>
                  <a:cubicBezTo>
                    <a:pt x="484" y="412"/>
                    <a:pt x="484" y="412"/>
                    <a:pt x="484" y="412"/>
                  </a:cubicBezTo>
                  <a:cubicBezTo>
                    <a:pt x="484" y="411"/>
                    <a:pt x="484" y="411"/>
                    <a:pt x="484" y="411"/>
                  </a:cubicBezTo>
                  <a:cubicBezTo>
                    <a:pt x="445" y="451"/>
                    <a:pt x="445" y="451"/>
                    <a:pt x="445" y="451"/>
                  </a:cubicBezTo>
                  <a:cubicBezTo>
                    <a:pt x="418" y="442"/>
                    <a:pt x="418" y="442"/>
                    <a:pt x="418" y="442"/>
                  </a:cubicBezTo>
                  <a:cubicBezTo>
                    <a:pt x="412" y="420"/>
                    <a:pt x="412" y="420"/>
                    <a:pt x="412" y="420"/>
                  </a:cubicBezTo>
                  <a:cubicBezTo>
                    <a:pt x="483" y="410"/>
                    <a:pt x="483" y="410"/>
                    <a:pt x="483" y="410"/>
                  </a:cubicBezTo>
                  <a:cubicBezTo>
                    <a:pt x="483" y="410"/>
                    <a:pt x="483" y="410"/>
                    <a:pt x="483" y="410"/>
                  </a:cubicBezTo>
                  <a:cubicBezTo>
                    <a:pt x="412" y="420"/>
                    <a:pt x="412" y="420"/>
                    <a:pt x="412" y="420"/>
                  </a:cubicBezTo>
                  <a:cubicBezTo>
                    <a:pt x="405" y="396"/>
                    <a:pt x="405" y="396"/>
                    <a:pt x="405" y="396"/>
                  </a:cubicBezTo>
                  <a:moveTo>
                    <a:pt x="401" y="395"/>
                  </a:moveTo>
                  <a:cubicBezTo>
                    <a:pt x="373" y="424"/>
                    <a:pt x="373" y="424"/>
                    <a:pt x="373" y="424"/>
                  </a:cubicBezTo>
                  <a:cubicBezTo>
                    <a:pt x="373" y="424"/>
                    <a:pt x="373" y="425"/>
                    <a:pt x="373" y="425"/>
                  </a:cubicBezTo>
                  <a:cubicBezTo>
                    <a:pt x="402" y="395"/>
                    <a:pt x="402" y="395"/>
                    <a:pt x="402" y="395"/>
                  </a:cubicBezTo>
                  <a:cubicBezTo>
                    <a:pt x="402" y="395"/>
                    <a:pt x="401" y="395"/>
                    <a:pt x="401" y="395"/>
                  </a:cubicBezTo>
                  <a:moveTo>
                    <a:pt x="552" y="382"/>
                  </a:moveTo>
                  <a:cubicBezTo>
                    <a:pt x="552" y="382"/>
                    <a:pt x="552" y="382"/>
                    <a:pt x="552" y="382"/>
                  </a:cubicBezTo>
                  <a:cubicBezTo>
                    <a:pt x="569" y="402"/>
                    <a:pt x="569" y="402"/>
                    <a:pt x="569" y="402"/>
                  </a:cubicBezTo>
                  <a:cubicBezTo>
                    <a:pt x="535" y="405"/>
                    <a:pt x="535" y="405"/>
                    <a:pt x="535" y="405"/>
                  </a:cubicBezTo>
                  <a:cubicBezTo>
                    <a:pt x="549" y="382"/>
                    <a:pt x="549" y="382"/>
                    <a:pt x="549" y="382"/>
                  </a:cubicBezTo>
                  <a:cubicBezTo>
                    <a:pt x="549" y="382"/>
                    <a:pt x="549" y="382"/>
                    <a:pt x="549" y="382"/>
                  </a:cubicBezTo>
                  <a:cubicBezTo>
                    <a:pt x="535" y="405"/>
                    <a:pt x="535" y="405"/>
                    <a:pt x="535" y="405"/>
                  </a:cubicBezTo>
                  <a:cubicBezTo>
                    <a:pt x="489" y="409"/>
                    <a:pt x="489" y="409"/>
                    <a:pt x="489" y="409"/>
                  </a:cubicBezTo>
                  <a:cubicBezTo>
                    <a:pt x="489" y="409"/>
                    <a:pt x="489" y="409"/>
                    <a:pt x="489" y="409"/>
                  </a:cubicBezTo>
                  <a:cubicBezTo>
                    <a:pt x="535" y="405"/>
                    <a:pt x="535" y="405"/>
                    <a:pt x="535" y="405"/>
                  </a:cubicBezTo>
                  <a:cubicBezTo>
                    <a:pt x="498" y="466"/>
                    <a:pt x="498" y="466"/>
                    <a:pt x="498" y="466"/>
                  </a:cubicBezTo>
                  <a:cubicBezTo>
                    <a:pt x="499" y="466"/>
                    <a:pt x="499" y="467"/>
                    <a:pt x="499" y="467"/>
                  </a:cubicBezTo>
                  <a:cubicBezTo>
                    <a:pt x="535" y="405"/>
                    <a:pt x="535" y="405"/>
                    <a:pt x="535" y="405"/>
                  </a:cubicBezTo>
                  <a:cubicBezTo>
                    <a:pt x="569" y="402"/>
                    <a:pt x="569" y="402"/>
                    <a:pt x="569" y="402"/>
                  </a:cubicBezTo>
                  <a:cubicBezTo>
                    <a:pt x="600" y="439"/>
                    <a:pt x="600" y="439"/>
                    <a:pt x="600" y="439"/>
                  </a:cubicBezTo>
                  <a:cubicBezTo>
                    <a:pt x="600" y="439"/>
                    <a:pt x="600" y="439"/>
                    <a:pt x="600" y="439"/>
                  </a:cubicBezTo>
                  <a:cubicBezTo>
                    <a:pt x="569" y="402"/>
                    <a:pt x="569" y="402"/>
                    <a:pt x="569" y="402"/>
                  </a:cubicBezTo>
                  <a:cubicBezTo>
                    <a:pt x="616" y="398"/>
                    <a:pt x="616" y="398"/>
                    <a:pt x="616" y="398"/>
                  </a:cubicBezTo>
                  <a:cubicBezTo>
                    <a:pt x="616" y="398"/>
                    <a:pt x="616" y="398"/>
                    <a:pt x="616" y="398"/>
                  </a:cubicBezTo>
                  <a:cubicBezTo>
                    <a:pt x="569" y="402"/>
                    <a:pt x="569" y="402"/>
                    <a:pt x="569" y="402"/>
                  </a:cubicBezTo>
                  <a:cubicBezTo>
                    <a:pt x="552" y="382"/>
                    <a:pt x="552" y="382"/>
                    <a:pt x="552" y="382"/>
                  </a:cubicBezTo>
                  <a:moveTo>
                    <a:pt x="548" y="381"/>
                  </a:moveTo>
                  <a:cubicBezTo>
                    <a:pt x="488" y="408"/>
                    <a:pt x="488" y="408"/>
                    <a:pt x="488" y="408"/>
                  </a:cubicBezTo>
                  <a:cubicBezTo>
                    <a:pt x="488" y="408"/>
                    <a:pt x="488" y="408"/>
                    <a:pt x="488" y="408"/>
                  </a:cubicBezTo>
                  <a:cubicBezTo>
                    <a:pt x="548" y="381"/>
                    <a:pt x="548" y="381"/>
                    <a:pt x="548" y="381"/>
                  </a:cubicBezTo>
                  <a:cubicBezTo>
                    <a:pt x="548" y="381"/>
                    <a:pt x="548" y="381"/>
                    <a:pt x="548" y="381"/>
                  </a:cubicBezTo>
                  <a:moveTo>
                    <a:pt x="553" y="380"/>
                  </a:moveTo>
                  <a:cubicBezTo>
                    <a:pt x="553" y="380"/>
                    <a:pt x="553" y="381"/>
                    <a:pt x="553" y="381"/>
                  </a:cubicBezTo>
                  <a:cubicBezTo>
                    <a:pt x="616" y="398"/>
                    <a:pt x="616" y="398"/>
                    <a:pt x="616" y="398"/>
                  </a:cubicBezTo>
                  <a:cubicBezTo>
                    <a:pt x="616" y="398"/>
                    <a:pt x="616" y="397"/>
                    <a:pt x="616" y="397"/>
                  </a:cubicBezTo>
                  <a:cubicBezTo>
                    <a:pt x="553" y="380"/>
                    <a:pt x="553" y="380"/>
                    <a:pt x="553" y="380"/>
                  </a:cubicBezTo>
                  <a:moveTo>
                    <a:pt x="432" y="327"/>
                  </a:moveTo>
                  <a:cubicBezTo>
                    <a:pt x="405" y="389"/>
                    <a:pt x="405" y="389"/>
                    <a:pt x="405" y="389"/>
                  </a:cubicBezTo>
                  <a:cubicBezTo>
                    <a:pt x="405" y="389"/>
                    <a:pt x="405" y="389"/>
                    <a:pt x="405" y="389"/>
                  </a:cubicBezTo>
                  <a:cubicBezTo>
                    <a:pt x="432" y="328"/>
                    <a:pt x="432" y="328"/>
                    <a:pt x="432" y="328"/>
                  </a:cubicBezTo>
                  <a:cubicBezTo>
                    <a:pt x="432" y="328"/>
                    <a:pt x="432" y="327"/>
                    <a:pt x="432" y="327"/>
                  </a:cubicBezTo>
                  <a:moveTo>
                    <a:pt x="359" y="324"/>
                  </a:moveTo>
                  <a:cubicBezTo>
                    <a:pt x="359" y="324"/>
                    <a:pt x="359" y="324"/>
                    <a:pt x="359" y="324"/>
                  </a:cubicBezTo>
                  <a:cubicBezTo>
                    <a:pt x="402" y="390"/>
                    <a:pt x="402" y="390"/>
                    <a:pt x="402" y="390"/>
                  </a:cubicBezTo>
                  <a:cubicBezTo>
                    <a:pt x="402" y="390"/>
                    <a:pt x="402" y="390"/>
                    <a:pt x="402" y="389"/>
                  </a:cubicBezTo>
                  <a:cubicBezTo>
                    <a:pt x="359" y="324"/>
                    <a:pt x="359" y="324"/>
                    <a:pt x="359" y="324"/>
                  </a:cubicBezTo>
                  <a:moveTo>
                    <a:pt x="360" y="322"/>
                  </a:moveTo>
                  <a:cubicBezTo>
                    <a:pt x="360" y="322"/>
                    <a:pt x="360" y="323"/>
                    <a:pt x="360" y="323"/>
                  </a:cubicBezTo>
                  <a:cubicBezTo>
                    <a:pt x="431" y="325"/>
                    <a:pt x="431" y="325"/>
                    <a:pt x="431" y="325"/>
                  </a:cubicBezTo>
                  <a:cubicBezTo>
                    <a:pt x="431" y="325"/>
                    <a:pt x="431" y="325"/>
                    <a:pt x="431" y="325"/>
                  </a:cubicBezTo>
                  <a:cubicBezTo>
                    <a:pt x="360" y="322"/>
                    <a:pt x="360" y="322"/>
                    <a:pt x="360" y="322"/>
                  </a:cubicBezTo>
                  <a:moveTo>
                    <a:pt x="327" y="320"/>
                  </a:moveTo>
                  <a:cubicBezTo>
                    <a:pt x="327" y="320"/>
                    <a:pt x="327" y="320"/>
                    <a:pt x="327" y="320"/>
                  </a:cubicBezTo>
                  <a:cubicBezTo>
                    <a:pt x="362" y="353"/>
                    <a:pt x="362" y="353"/>
                    <a:pt x="362" y="353"/>
                  </a:cubicBezTo>
                  <a:cubicBezTo>
                    <a:pt x="372" y="424"/>
                    <a:pt x="372" y="424"/>
                    <a:pt x="372" y="424"/>
                  </a:cubicBezTo>
                  <a:cubicBezTo>
                    <a:pt x="372" y="424"/>
                    <a:pt x="372" y="424"/>
                    <a:pt x="372" y="424"/>
                  </a:cubicBezTo>
                  <a:cubicBezTo>
                    <a:pt x="372" y="424"/>
                    <a:pt x="372" y="424"/>
                    <a:pt x="372" y="424"/>
                  </a:cubicBezTo>
                  <a:cubicBezTo>
                    <a:pt x="363" y="354"/>
                    <a:pt x="363" y="354"/>
                    <a:pt x="363" y="354"/>
                  </a:cubicBezTo>
                  <a:cubicBezTo>
                    <a:pt x="401" y="390"/>
                    <a:pt x="401" y="390"/>
                    <a:pt x="401" y="390"/>
                  </a:cubicBezTo>
                  <a:cubicBezTo>
                    <a:pt x="401" y="390"/>
                    <a:pt x="401" y="390"/>
                    <a:pt x="401" y="390"/>
                  </a:cubicBezTo>
                  <a:cubicBezTo>
                    <a:pt x="363" y="353"/>
                    <a:pt x="363" y="353"/>
                    <a:pt x="363" y="353"/>
                  </a:cubicBezTo>
                  <a:cubicBezTo>
                    <a:pt x="359" y="324"/>
                    <a:pt x="359" y="324"/>
                    <a:pt x="359" y="324"/>
                  </a:cubicBezTo>
                  <a:cubicBezTo>
                    <a:pt x="359" y="324"/>
                    <a:pt x="359" y="324"/>
                    <a:pt x="359" y="324"/>
                  </a:cubicBezTo>
                  <a:cubicBezTo>
                    <a:pt x="359" y="324"/>
                    <a:pt x="358" y="324"/>
                    <a:pt x="358" y="324"/>
                  </a:cubicBezTo>
                  <a:cubicBezTo>
                    <a:pt x="362" y="353"/>
                    <a:pt x="362" y="353"/>
                    <a:pt x="362" y="353"/>
                  </a:cubicBezTo>
                  <a:cubicBezTo>
                    <a:pt x="327" y="320"/>
                    <a:pt x="327" y="320"/>
                    <a:pt x="327" y="320"/>
                  </a:cubicBezTo>
                  <a:moveTo>
                    <a:pt x="328" y="318"/>
                  </a:moveTo>
                  <a:cubicBezTo>
                    <a:pt x="328" y="318"/>
                    <a:pt x="328" y="318"/>
                    <a:pt x="328" y="318"/>
                  </a:cubicBezTo>
                  <a:cubicBezTo>
                    <a:pt x="356" y="322"/>
                    <a:pt x="356" y="322"/>
                    <a:pt x="356" y="322"/>
                  </a:cubicBezTo>
                  <a:cubicBezTo>
                    <a:pt x="356" y="322"/>
                    <a:pt x="356" y="322"/>
                    <a:pt x="356" y="322"/>
                  </a:cubicBezTo>
                  <a:cubicBezTo>
                    <a:pt x="328" y="318"/>
                    <a:pt x="328" y="318"/>
                    <a:pt x="328" y="318"/>
                  </a:cubicBezTo>
                  <a:moveTo>
                    <a:pt x="266" y="311"/>
                  </a:moveTo>
                  <a:cubicBezTo>
                    <a:pt x="266" y="311"/>
                    <a:pt x="266" y="311"/>
                    <a:pt x="266" y="311"/>
                  </a:cubicBezTo>
                  <a:cubicBezTo>
                    <a:pt x="321" y="317"/>
                    <a:pt x="321" y="317"/>
                    <a:pt x="321" y="317"/>
                  </a:cubicBezTo>
                  <a:cubicBezTo>
                    <a:pt x="321" y="317"/>
                    <a:pt x="321" y="317"/>
                    <a:pt x="321" y="317"/>
                  </a:cubicBezTo>
                  <a:cubicBezTo>
                    <a:pt x="266" y="311"/>
                    <a:pt x="266" y="311"/>
                    <a:pt x="266" y="311"/>
                  </a:cubicBezTo>
                  <a:moveTo>
                    <a:pt x="289" y="277"/>
                  </a:moveTo>
                  <a:cubicBezTo>
                    <a:pt x="265" y="309"/>
                    <a:pt x="265" y="309"/>
                    <a:pt x="265" y="309"/>
                  </a:cubicBezTo>
                  <a:cubicBezTo>
                    <a:pt x="265" y="309"/>
                    <a:pt x="265" y="309"/>
                    <a:pt x="265" y="309"/>
                  </a:cubicBezTo>
                  <a:cubicBezTo>
                    <a:pt x="289" y="277"/>
                    <a:pt x="289" y="277"/>
                    <a:pt x="289" y="277"/>
                  </a:cubicBezTo>
                  <a:cubicBezTo>
                    <a:pt x="289" y="277"/>
                    <a:pt x="289" y="277"/>
                    <a:pt x="289" y="277"/>
                  </a:cubicBezTo>
                  <a:moveTo>
                    <a:pt x="326" y="245"/>
                  </a:moveTo>
                  <a:cubicBezTo>
                    <a:pt x="326" y="245"/>
                    <a:pt x="326" y="245"/>
                    <a:pt x="326" y="245"/>
                  </a:cubicBezTo>
                  <a:cubicBezTo>
                    <a:pt x="356" y="280"/>
                    <a:pt x="356" y="280"/>
                    <a:pt x="356" y="280"/>
                  </a:cubicBezTo>
                  <a:cubicBezTo>
                    <a:pt x="356" y="280"/>
                    <a:pt x="356" y="280"/>
                    <a:pt x="356" y="279"/>
                  </a:cubicBezTo>
                  <a:cubicBezTo>
                    <a:pt x="326" y="245"/>
                    <a:pt x="326" y="245"/>
                    <a:pt x="326" y="245"/>
                  </a:cubicBezTo>
                  <a:moveTo>
                    <a:pt x="339" y="302"/>
                  </a:moveTo>
                  <a:cubicBezTo>
                    <a:pt x="328" y="291"/>
                    <a:pt x="328" y="291"/>
                    <a:pt x="328" y="291"/>
                  </a:cubicBezTo>
                  <a:cubicBezTo>
                    <a:pt x="343" y="286"/>
                    <a:pt x="343" y="286"/>
                    <a:pt x="343" y="286"/>
                  </a:cubicBezTo>
                  <a:cubicBezTo>
                    <a:pt x="346" y="294"/>
                    <a:pt x="346" y="294"/>
                    <a:pt x="346" y="294"/>
                  </a:cubicBezTo>
                  <a:cubicBezTo>
                    <a:pt x="339" y="302"/>
                    <a:pt x="339" y="302"/>
                    <a:pt x="339" y="302"/>
                  </a:cubicBezTo>
                  <a:moveTo>
                    <a:pt x="306" y="228"/>
                  </a:moveTo>
                  <a:cubicBezTo>
                    <a:pt x="303" y="239"/>
                    <a:pt x="303" y="239"/>
                    <a:pt x="303" y="239"/>
                  </a:cubicBezTo>
                  <a:cubicBezTo>
                    <a:pt x="274" y="234"/>
                    <a:pt x="274" y="234"/>
                    <a:pt x="274" y="234"/>
                  </a:cubicBezTo>
                  <a:cubicBezTo>
                    <a:pt x="274" y="234"/>
                    <a:pt x="274" y="234"/>
                    <a:pt x="274" y="234"/>
                  </a:cubicBezTo>
                  <a:cubicBezTo>
                    <a:pt x="302" y="240"/>
                    <a:pt x="302" y="240"/>
                    <a:pt x="302" y="240"/>
                  </a:cubicBezTo>
                  <a:cubicBezTo>
                    <a:pt x="296" y="259"/>
                    <a:pt x="296" y="259"/>
                    <a:pt x="296" y="259"/>
                  </a:cubicBezTo>
                  <a:cubicBezTo>
                    <a:pt x="273" y="235"/>
                    <a:pt x="273" y="235"/>
                    <a:pt x="273" y="235"/>
                  </a:cubicBezTo>
                  <a:cubicBezTo>
                    <a:pt x="273" y="235"/>
                    <a:pt x="273" y="235"/>
                    <a:pt x="273" y="236"/>
                  </a:cubicBezTo>
                  <a:cubicBezTo>
                    <a:pt x="296" y="259"/>
                    <a:pt x="296" y="259"/>
                    <a:pt x="296" y="259"/>
                  </a:cubicBezTo>
                  <a:cubicBezTo>
                    <a:pt x="292" y="272"/>
                    <a:pt x="292" y="272"/>
                    <a:pt x="292" y="272"/>
                  </a:cubicBezTo>
                  <a:cubicBezTo>
                    <a:pt x="292" y="272"/>
                    <a:pt x="292" y="272"/>
                    <a:pt x="292" y="272"/>
                  </a:cubicBezTo>
                  <a:cubicBezTo>
                    <a:pt x="296" y="260"/>
                    <a:pt x="296" y="260"/>
                    <a:pt x="296" y="260"/>
                  </a:cubicBezTo>
                  <a:cubicBezTo>
                    <a:pt x="327" y="291"/>
                    <a:pt x="327" y="291"/>
                    <a:pt x="327" y="291"/>
                  </a:cubicBezTo>
                  <a:cubicBezTo>
                    <a:pt x="309" y="297"/>
                    <a:pt x="309" y="297"/>
                    <a:pt x="309" y="297"/>
                  </a:cubicBezTo>
                  <a:cubicBezTo>
                    <a:pt x="293" y="277"/>
                    <a:pt x="293" y="277"/>
                    <a:pt x="293" y="277"/>
                  </a:cubicBezTo>
                  <a:cubicBezTo>
                    <a:pt x="293" y="277"/>
                    <a:pt x="293" y="277"/>
                    <a:pt x="292" y="277"/>
                  </a:cubicBezTo>
                  <a:cubicBezTo>
                    <a:pt x="308" y="297"/>
                    <a:pt x="308" y="297"/>
                    <a:pt x="308" y="297"/>
                  </a:cubicBezTo>
                  <a:cubicBezTo>
                    <a:pt x="266" y="310"/>
                    <a:pt x="266" y="310"/>
                    <a:pt x="266" y="310"/>
                  </a:cubicBezTo>
                  <a:cubicBezTo>
                    <a:pt x="266" y="310"/>
                    <a:pt x="266" y="310"/>
                    <a:pt x="266" y="310"/>
                  </a:cubicBezTo>
                  <a:cubicBezTo>
                    <a:pt x="308" y="297"/>
                    <a:pt x="308" y="297"/>
                    <a:pt x="308" y="297"/>
                  </a:cubicBezTo>
                  <a:cubicBezTo>
                    <a:pt x="322" y="315"/>
                    <a:pt x="322" y="315"/>
                    <a:pt x="322" y="315"/>
                  </a:cubicBezTo>
                  <a:cubicBezTo>
                    <a:pt x="322" y="315"/>
                    <a:pt x="323" y="315"/>
                    <a:pt x="323" y="315"/>
                  </a:cubicBezTo>
                  <a:cubicBezTo>
                    <a:pt x="309" y="297"/>
                    <a:pt x="309" y="297"/>
                    <a:pt x="309" y="297"/>
                  </a:cubicBezTo>
                  <a:cubicBezTo>
                    <a:pt x="327" y="291"/>
                    <a:pt x="327" y="291"/>
                    <a:pt x="327" y="291"/>
                  </a:cubicBezTo>
                  <a:cubicBezTo>
                    <a:pt x="338" y="302"/>
                    <a:pt x="338" y="302"/>
                    <a:pt x="338" y="302"/>
                  </a:cubicBezTo>
                  <a:cubicBezTo>
                    <a:pt x="327" y="315"/>
                    <a:pt x="327" y="315"/>
                    <a:pt x="327" y="315"/>
                  </a:cubicBezTo>
                  <a:cubicBezTo>
                    <a:pt x="327" y="315"/>
                    <a:pt x="327" y="315"/>
                    <a:pt x="327" y="315"/>
                  </a:cubicBezTo>
                  <a:cubicBezTo>
                    <a:pt x="339" y="303"/>
                    <a:pt x="339" y="303"/>
                    <a:pt x="339" y="303"/>
                  </a:cubicBezTo>
                  <a:cubicBezTo>
                    <a:pt x="357" y="321"/>
                    <a:pt x="357" y="321"/>
                    <a:pt x="357" y="321"/>
                  </a:cubicBezTo>
                  <a:cubicBezTo>
                    <a:pt x="357" y="321"/>
                    <a:pt x="357" y="321"/>
                    <a:pt x="357" y="321"/>
                  </a:cubicBezTo>
                  <a:cubicBezTo>
                    <a:pt x="339" y="302"/>
                    <a:pt x="339" y="302"/>
                    <a:pt x="339" y="302"/>
                  </a:cubicBezTo>
                  <a:cubicBezTo>
                    <a:pt x="346" y="294"/>
                    <a:pt x="346" y="294"/>
                    <a:pt x="346" y="294"/>
                  </a:cubicBezTo>
                  <a:cubicBezTo>
                    <a:pt x="357" y="321"/>
                    <a:pt x="357" y="321"/>
                    <a:pt x="357" y="321"/>
                  </a:cubicBezTo>
                  <a:cubicBezTo>
                    <a:pt x="357" y="321"/>
                    <a:pt x="358" y="321"/>
                    <a:pt x="358" y="321"/>
                  </a:cubicBezTo>
                  <a:cubicBezTo>
                    <a:pt x="346" y="294"/>
                    <a:pt x="346" y="294"/>
                    <a:pt x="346" y="294"/>
                  </a:cubicBezTo>
                  <a:cubicBezTo>
                    <a:pt x="356" y="284"/>
                    <a:pt x="356" y="284"/>
                    <a:pt x="356" y="284"/>
                  </a:cubicBezTo>
                  <a:cubicBezTo>
                    <a:pt x="356" y="284"/>
                    <a:pt x="356" y="284"/>
                    <a:pt x="356" y="284"/>
                  </a:cubicBezTo>
                  <a:cubicBezTo>
                    <a:pt x="346" y="294"/>
                    <a:pt x="346" y="294"/>
                    <a:pt x="346" y="294"/>
                  </a:cubicBezTo>
                  <a:cubicBezTo>
                    <a:pt x="343" y="286"/>
                    <a:pt x="343" y="286"/>
                    <a:pt x="343" y="286"/>
                  </a:cubicBezTo>
                  <a:cubicBezTo>
                    <a:pt x="355" y="283"/>
                    <a:pt x="355" y="283"/>
                    <a:pt x="355" y="283"/>
                  </a:cubicBezTo>
                  <a:cubicBezTo>
                    <a:pt x="355" y="283"/>
                    <a:pt x="355" y="282"/>
                    <a:pt x="355" y="282"/>
                  </a:cubicBezTo>
                  <a:cubicBezTo>
                    <a:pt x="343" y="286"/>
                    <a:pt x="343" y="286"/>
                    <a:pt x="343" y="286"/>
                  </a:cubicBezTo>
                  <a:cubicBezTo>
                    <a:pt x="326" y="246"/>
                    <a:pt x="326" y="246"/>
                    <a:pt x="326" y="246"/>
                  </a:cubicBezTo>
                  <a:cubicBezTo>
                    <a:pt x="326" y="246"/>
                    <a:pt x="326" y="246"/>
                    <a:pt x="326" y="246"/>
                  </a:cubicBezTo>
                  <a:cubicBezTo>
                    <a:pt x="343" y="286"/>
                    <a:pt x="343" y="286"/>
                    <a:pt x="343" y="286"/>
                  </a:cubicBezTo>
                  <a:cubicBezTo>
                    <a:pt x="328" y="291"/>
                    <a:pt x="328" y="291"/>
                    <a:pt x="328" y="291"/>
                  </a:cubicBezTo>
                  <a:cubicBezTo>
                    <a:pt x="296" y="259"/>
                    <a:pt x="296" y="259"/>
                    <a:pt x="296" y="259"/>
                  </a:cubicBezTo>
                  <a:cubicBezTo>
                    <a:pt x="303" y="240"/>
                    <a:pt x="303" y="240"/>
                    <a:pt x="303" y="240"/>
                  </a:cubicBezTo>
                  <a:cubicBezTo>
                    <a:pt x="323" y="244"/>
                    <a:pt x="323" y="244"/>
                    <a:pt x="323" y="244"/>
                  </a:cubicBezTo>
                  <a:cubicBezTo>
                    <a:pt x="323" y="244"/>
                    <a:pt x="323" y="243"/>
                    <a:pt x="323" y="243"/>
                  </a:cubicBezTo>
                  <a:cubicBezTo>
                    <a:pt x="303" y="239"/>
                    <a:pt x="303" y="239"/>
                    <a:pt x="303" y="239"/>
                  </a:cubicBezTo>
                  <a:cubicBezTo>
                    <a:pt x="307" y="228"/>
                    <a:pt x="307" y="228"/>
                    <a:pt x="307" y="228"/>
                  </a:cubicBezTo>
                  <a:cubicBezTo>
                    <a:pt x="307" y="228"/>
                    <a:pt x="307" y="228"/>
                    <a:pt x="306" y="228"/>
                  </a:cubicBezTo>
                  <a:moveTo>
                    <a:pt x="309" y="227"/>
                  </a:moveTo>
                  <a:cubicBezTo>
                    <a:pt x="309" y="227"/>
                    <a:pt x="309" y="227"/>
                    <a:pt x="308" y="227"/>
                  </a:cubicBezTo>
                  <a:cubicBezTo>
                    <a:pt x="324" y="243"/>
                    <a:pt x="324" y="243"/>
                    <a:pt x="324" y="243"/>
                  </a:cubicBezTo>
                  <a:cubicBezTo>
                    <a:pt x="324" y="243"/>
                    <a:pt x="324" y="242"/>
                    <a:pt x="324" y="242"/>
                  </a:cubicBezTo>
                  <a:cubicBezTo>
                    <a:pt x="309" y="227"/>
                    <a:pt x="309" y="227"/>
                    <a:pt x="309" y="227"/>
                  </a:cubicBezTo>
                  <a:moveTo>
                    <a:pt x="305" y="226"/>
                  </a:moveTo>
                  <a:cubicBezTo>
                    <a:pt x="274" y="233"/>
                    <a:pt x="274" y="233"/>
                    <a:pt x="274" y="233"/>
                  </a:cubicBezTo>
                  <a:cubicBezTo>
                    <a:pt x="274" y="233"/>
                    <a:pt x="274" y="233"/>
                    <a:pt x="274" y="233"/>
                  </a:cubicBezTo>
                  <a:cubicBezTo>
                    <a:pt x="274" y="233"/>
                    <a:pt x="274" y="233"/>
                    <a:pt x="274" y="233"/>
                  </a:cubicBezTo>
                  <a:cubicBezTo>
                    <a:pt x="305" y="227"/>
                    <a:pt x="305" y="227"/>
                    <a:pt x="305" y="227"/>
                  </a:cubicBezTo>
                  <a:cubicBezTo>
                    <a:pt x="305" y="227"/>
                    <a:pt x="305" y="226"/>
                    <a:pt x="305" y="226"/>
                  </a:cubicBezTo>
                  <a:cubicBezTo>
                    <a:pt x="305" y="226"/>
                    <a:pt x="305" y="226"/>
                    <a:pt x="305" y="226"/>
                  </a:cubicBezTo>
                  <a:moveTo>
                    <a:pt x="335" y="204"/>
                  </a:moveTo>
                  <a:cubicBezTo>
                    <a:pt x="325" y="242"/>
                    <a:pt x="325" y="242"/>
                    <a:pt x="325" y="242"/>
                  </a:cubicBezTo>
                  <a:cubicBezTo>
                    <a:pt x="325" y="242"/>
                    <a:pt x="326" y="242"/>
                    <a:pt x="326" y="242"/>
                  </a:cubicBezTo>
                  <a:cubicBezTo>
                    <a:pt x="335" y="204"/>
                    <a:pt x="335" y="204"/>
                    <a:pt x="335" y="204"/>
                  </a:cubicBezTo>
                  <a:cubicBezTo>
                    <a:pt x="335" y="204"/>
                    <a:pt x="335" y="204"/>
                    <a:pt x="335" y="204"/>
                  </a:cubicBezTo>
                  <a:moveTo>
                    <a:pt x="333" y="203"/>
                  </a:moveTo>
                  <a:cubicBezTo>
                    <a:pt x="309" y="225"/>
                    <a:pt x="309" y="225"/>
                    <a:pt x="309" y="225"/>
                  </a:cubicBezTo>
                  <a:cubicBezTo>
                    <a:pt x="309" y="225"/>
                    <a:pt x="309" y="225"/>
                    <a:pt x="309" y="225"/>
                  </a:cubicBezTo>
                  <a:cubicBezTo>
                    <a:pt x="334" y="203"/>
                    <a:pt x="334" y="203"/>
                    <a:pt x="334" y="203"/>
                  </a:cubicBezTo>
                  <a:cubicBezTo>
                    <a:pt x="334" y="203"/>
                    <a:pt x="333" y="203"/>
                    <a:pt x="333" y="203"/>
                  </a:cubicBezTo>
                  <a:moveTo>
                    <a:pt x="419" y="170"/>
                  </a:moveTo>
                  <a:cubicBezTo>
                    <a:pt x="364" y="190"/>
                    <a:pt x="364" y="190"/>
                    <a:pt x="364" y="190"/>
                  </a:cubicBezTo>
                  <a:cubicBezTo>
                    <a:pt x="375" y="175"/>
                    <a:pt x="375" y="175"/>
                    <a:pt x="375" y="175"/>
                  </a:cubicBezTo>
                  <a:cubicBezTo>
                    <a:pt x="375" y="175"/>
                    <a:pt x="374" y="175"/>
                    <a:pt x="374" y="175"/>
                  </a:cubicBezTo>
                  <a:cubicBezTo>
                    <a:pt x="363" y="190"/>
                    <a:pt x="363" y="190"/>
                    <a:pt x="363" y="190"/>
                  </a:cubicBezTo>
                  <a:cubicBezTo>
                    <a:pt x="338" y="200"/>
                    <a:pt x="338" y="200"/>
                    <a:pt x="338" y="200"/>
                  </a:cubicBezTo>
                  <a:cubicBezTo>
                    <a:pt x="338" y="200"/>
                    <a:pt x="338" y="200"/>
                    <a:pt x="338" y="200"/>
                  </a:cubicBezTo>
                  <a:cubicBezTo>
                    <a:pt x="363" y="191"/>
                    <a:pt x="363" y="191"/>
                    <a:pt x="363" y="191"/>
                  </a:cubicBezTo>
                  <a:cubicBezTo>
                    <a:pt x="326" y="242"/>
                    <a:pt x="326" y="242"/>
                    <a:pt x="326" y="242"/>
                  </a:cubicBezTo>
                  <a:cubicBezTo>
                    <a:pt x="326" y="242"/>
                    <a:pt x="326" y="242"/>
                    <a:pt x="326" y="242"/>
                  </a:cubicBezTo>
                  <a:cubicBezTo>
                    <a:pt x="364" y="191"/>
                    <a:pt x="364" y="191"/>
                    <a:pt x="364" y="191"/>
                  </a:cubicBezTo>
                  <a:cubicBezTo>
                    <a:pt x="419" y="170"/>
                    <a:pt x="419" y="170"/>
                    <a:pt x="419" y="170"/>
                  </a:cubicBezTo>
                  <a:cubicBezTo>
                    <a:pt x="419" y="170"/>
                    <a:pt x="419" y="170"/>
                    <a:pt x="419" y="170"/>
                  </a:cubicBezTo>
                  <a:moveTo>
                    <a:pt x="326" y="164"/>
                  </a:moveTo>
                  <a:cubicBezTo>
                    <a:pt x="325" y="164"/>
                    <a:pt x="325" y="164"/>
                    <a:pt x="325" y="164"/>
                  </a:cubicBezTo>
                  <a:cubicBezTo>
                    <a:pt x="325" y="164"/>
                    <a:pt x="325" y="164"/>
                    <a:pt x="325" y="164"/>
                  </a:cubicBezTo>
                  <a:cubicBezTo>
                    <a:pt x="335" y="198"/>
                    <a:pt x="335" y="198"/>
                    <a:pt x="335" y="198"/>
                  </a:cubicBezTo>
                  <a:cubicBezTo>
                    <a:pt x="335" y="198"/>
                    <a:pt x="335" y="198"/>
                    <a:pt x="335" y="198"/>
                  </a:cubicBezTo>
                  <a:cubicBezTo>
                    <a:pt x="326" y="164"/>
                    <a:pt x="326" y="164"/>
                    <a:pt x="326" y="164"/>
                  </a:cubicBezTo>
                  <a:moveTo>
                    <a:pt x="327" y="163"/>
                  </a:moveTo>
                  <a:cubicBezTo>
                    <a:pt x="327" y="163"/>
                    <a:pt x="327" y="163"/>
                    <a:pt x="327" y="163"/>
                  </a:cubicBezTo>
                  <a:cubicBezTo>
                    <a:pt x="374" y="174"/>
                    <a:pt x="374" y="174"/>
                    <a:pt x="374" y="174"/>
                  </a:cubicBezTo>
                  <a:cubicBezTo>
                    <a:pt x="374" y="173"/>
                    <a:pt x="374" y="173"/>
                    <a:pt x="374" y="173"/>
                  </a:cubicBezTo>
                  <a:cubicBezTo>
                    <a:pt x="327" y="163"/>
                    <a:pt x="327" y="163"/>
                    <a:pt x="327" y="163"/>
                  </a:cubicBezTo>
                  <a:moveTo>
                    <a:pt x="1" y="162"/>
                  </a:moveTo>
                  <a:cubicBezTo>
                    <a:pt x="1" y="162"/>
                    <a:pt x="1" y="162"/>
                    <a:pt x="1" y="162"/>
                  </a:cubicBezTo>
                  <a:cubicBezTo>
                    <a:pt x="48" y="172"/>
                    <a:pt x="48" y="172"/>
                    <a:pt x="48" y="172"/>
                  </a:cubicBezTo>
                  <a:cubicBezTo>
                    <a:pt x="48" y="172"/>
                    <a:pt x="48" y="172"/>
                    <a:pt x="48" y="172"/>
                  </a:cubicBezTo>
                  <a:cubicBezTo>
                    <a:pt x="1" y="162"/>
                    <a:pt x="1" y="162"/>
                    <a:pt x="1" y="162"/>
                  </a:cubicBezTo>
                  <a:moveTo>
                    <a:pt x="219" y="153"/>
                  </a:moveTo>
                  <a:cubicBezTo>
                    <a:pt x="171" y="163"/>
                    <a:pt x="171" y="163"/>
                    <a:pt x="171" y="163"/>
                  </a:cubicBezTo>
                  <a:cubicBezTo>
                    <a:pt x="171" y="163"/>
                    <a:pt x="171" y="163"/>
                    <a:pt x="171" y="163"/>
                  </a:cubicBezTo>
                  <a:cubicBezTo>
                    <a:pt x="219" y="153"/>
                    <a:pt x="219" y="153"/>
                    <a:pt x="219" y="153"/>
                  </a:cubicBezTo>
                  <a:cubicBezTo>
                    <a:pt x="219" y="153"/>
                    <a:pt x="219" y="153"/>
                    <a:pt x="219" y="153"/>
                  </a:cubicBezTo>
                  <a:moveTo>
                    <a:pt x="62" y="149"/>
                  </a:moveTo>
                  <a:cubicBezTo>
                    <a:pt x="53" y="170"/>
                    <a:pt x="53" y="170"/>
                    <a:pt x="53" y="170"/>
                  </a:cubicBezTo>
                  <a:cubicBezTo>
                    <a:pt x="53" y="170"/>
                    <a:pt x="53" y="170"/>
                    <a:pt x="53" y="170"/>
                  </a:cubicBezTo>
                  <a:cubicBezTo>
                    <a:pt x="62" y="149"/>
                    <a:pt x="62" y="149"/>
                    <a:pt x="62" y="149"/>
                  </a:cubicBezTo>
                  <a:cubicBezTo>
                    <a:pt x="62" y="149"/>
                    <a:pt x="62" y="149"/>
                    <a:pt x="62" y="149"/>
                  </a:cubicBezTo>
                  <a:moveTo>
                    <a:pt x="61" y="147"/>
                  </a:moveTo>
                  <a:cubicBezTo>
                    <a:pt x="1" y="161"/>
                    <a:pt x="1" y="161"/>
                    <a:pt x="1" y="161"/>
                  </a:cubicBezTo>
                  <a:cubicBezTo>
                    <a:pt x="1" y="161"/>
                    <a:pt x="1" y="161"/>
                    <a:pt x="1" y="161"/>
                  </a:cubicBezTo>
                  <a:cubicBezTo>
                    <a:pt x="61" y="148"/>
                    <a:pt x="61" y="148"/>
                    <a:pt x="61" y="148"/>
                  </a:cubicBezTo>
                  <a:cubicBezTo>
                    <a:pt x="61" y="148"/>
                    <a:pt x="61" y="148"/>
                    <a:pt x="61" y="147"/>
                  </a:cubicBezTo>
                  <a:moveTo>
                    <a:pt x="292" y="147"/>
                  </a:moveTo>
                  <a:cubicBezTo>
                    <a:pt x="292" y="147"/>
                    <a:pt x="292" y="147"/>
                    <a:pt x="292" y="147"/>
                  </a:cubicBezTo>
                  <a:cubicBezTo>
                    <a:pt x="302" y="160"/>
                    <a:pt x="302" y="160"/>
                    <a:pt x="302" y="160"/>
                  </a:cubicBezTo>
                  <a:cubicBezTo>
                    <a:pt x="222" y="152"/>
                    <a:pt x="222" y="152"/>
                    <a:pt x="222" y="152"/>
                  </a:cubicBezTo>
                  <a:cubicBezTo>
                    <a:pt x="222" y="152"/>
                    <a:pt x="222" y="153"/>
                    <a:pt x="222" y="153"/>
                  </a:cubicBezTo>
                  <a:cubicBezTo>
                    <a:pt x="302" y="160"/>
                    <a:pt x="302" y="160"/>
                    <a:pt x="302" y="160"/>
                  </a:cubicBezTo>
                  <a:cubicBezTo>
                    <a:pt x="315" y="175"/>
                    <a:pt x="315" y="175"/>
                    <a:pt x="315" y="175"/>
                  </a:cubicBezTo>
                  <a:cubicBezTo>
                    <a:pt x="272" y="231"/>
                    <a:pt x="272" y="231"/>
                    <a:pt x="272" y="231"/>
                  </a:cubicBezTo>
                  <a:cubicBezTo>
                    <a:pt x="273" y="231"/>
                    <a:pt x="273" y="231"/>
                    <a:pt x="273" y="231"/>
                  </a:cubicBezTo>
                  <a:cubicBezTo>
                    <a:pt x="315" y="176"/>
                    <a:pt x="315" y="176"/>
                    <a:pt x="315" y="176"/>
                  </a:cubicBezTo>
                  <a:cubicBezTo>
                    <a:pt x="319" y="181"/>
                    <a:pt x="319" y="181"/>
                    <a:pt x="319" y="181"/>
                  </a:cubicBezTo>
                  <a:cubicBezTo>
                    <a:pt x="308" y="224"/>
                    <a:pt x="308" y="224"/>
                    <a:pt x="308" y="224"/>
                  </a:cubicBezTo>
                  <a:cubicBezTo>
                    <a:pt x="308" y="224"/>
                    <a:pt x="308" y="224"/>
                    <a:pt x="308" y="224"/>
                  </a:cubicBezTo>
                  <a:cubicBezTo>
                    <a:pt x="320" y="182"/>
                    <a:pt x="320" y="182"/>
                    <a:pt x="320" y="182"/>
                  </a:cubicBezTo>
                  <a:cubicBezTo>
                    <a:pt x="334" y="199"/>
                    <a:pt x="334" y="199"/>
                    <a:pt x="334" y="199"/>
                  </a:cubicBezTo>
                  <a:cubicBezTo>
                    <a:pt x="334" y="199"/>
                    <a:pt x="334" y="199"/>
                    <a:pt x="334" y="199"/>
                  </a:cubicBezTo>
                  <a:cubicBezTo>
                    <a:pt x="320" y="181"/>
                    <a:pt x="320" y="181"/>
                    <a:pt x="320" y="181"/>
                  </a:cubicBezTo>
                  <a:cubicBezTo>
                    <a:pt x="325" y="164"/>
                    <a:pt x="325" y="164"/>
                    <a:pt x="325" y="164"/>
                  </a:cubicBezTo>
                  <a:cubicBezTo>
                    <a:pt x="324" y="164"/>
                    <a:pt x="324" y="164"/>
                    <a:pt x="324" y="164"/>
                  </a:cubicBezTo>
                  <a:cubicBezTo>
                    <a:pt x="320" y="181"/>
                    <a:pt x="320" y="181"/>
                    <a:pt x="320" y="181"/>
                  </a:cubicBezTo>
                  <a:cubicBezTo>
                    <a:pt x="315" y="175"/>
                    <a:pt x="315" y="175"/>
                    <a:pt x="315" y="175"/>
                  </a:cubicBezTo>
                  <a:cubicBezTo>
                    <a:pt x="324" y="164"/>
                    <a:pt x="324" y="164"/>
                    <a:pt x="324" y="164"/>
                  </a:cubicBezTo>
                  <a:cubicBezTo>
                    <a:pt x="324" y="164"/>
                    <a:pt x="324" y="164"/>
                    <a:pt x="324" y="164"/>
                  </a:cubicBezTo>
                  <a:cubicBezTo>
                    <a:pt x="315" y="175"/>
                    <a:pt x="315" y="175"/>
                    <a:pt x="315" y="175"/>
                  </a:cubicBezTo>
                  <a:cubicBezTo>
                    <a:pt x="303" y="160"/>
                    <a:pt x="303" y="160"/>
                    <a:pt x="303" y="160"/>
                  </a:cubicBezTo>
                  <a:cubicBezTo>
                    <a:pt x="323" y="162"/>
                    <a:pt x="323" y="162"/>
                    <a:pt x="323" y="162"/>
                  </a:cubicBezTo>
                  <a:cubicBezTo>
                    <a:pt x="323" y="162"/>
                    <a:pt x="323" y="162"/>
                    <a:pt x="323" y="162"/>
                  </a:cubicBezTo>
                  <a:cubicBezTo>
                    <a:pt x="303" y="160"/>
                    <a:pt x="303" y="160"/>
                    <a:pt x="303" y="160"/>
                  </a:cubicBezTo>
                  <a:cubicBezTo>
                    <a:pt x="292" y="147"/>
                    <a:pt x="292" y="147"/>
                    <a:pt x="292" y="147"/>
                  </a:cubicBezTo>
                  <a:moveTo>
                    <a:pt x="293" y="146"/>
                  </a:moveTo>
                  <a:cubicBezTo>
                    <a:pt x="293" y="146"/>
                    <a:pt x="293" y="146"/>
                    <a:pt x="293" y="146"/>
                  </a:cubicBezTo>
                  <a:cubicBezTo>
                    <a:pt x="323" y="162"/>
                    <a:pt x="323" y="162"/>
                    <a:pt x="323" y="162"/>
                  </a:cubicBezTo>
                  <a:cubicBezTo>
                    <a:pt x="323" y="162"/>
                    <a:pt x="323" y="161"/>
                    <a:pt x="323" y="161"/>
                  </a:cubicBezTo>
                  <a:cubicBezTo>
                    <a:pt x="293" y="146"/>
                    <a:pt x="293" y="146"/>
                    <a:pt x="293" y="146"/>
                  </a:cubicBezTo>
                  <a:moveTo>
                    <a:pt x="287" y="145"/>
                  </a:moveTo>
                  <a:cubicBezTo>
                    <a:pt x="222" y="152"/>
                    <a:pt x="222" y="152"/>
                    <a:pt x="222" y="152"/>
                  </a:cubicBezTo>
                  <a:cubicBezTo>
                    <a:pt x="222" y="152"/>
                    <a:pt x="222" y="152"/>
                    <a:pt x="222" y="152"/>
                  </a:cubicBezTo>
                  <a:cubicBezTo>
                    <a:pt x="288" y="145"/>
                    <a:pt x="288" y="145"/>
                    <a:pt x="288" y="145"/>
                  </a:cubicBezTo>
                  <a:cubicBezTo>
                    <a:pt x="288" y="145"/>
                    <a:pt x="288" y="145"/>
                    <a:pt x="287" y="145"/>
                  </a:cubicBezTo>
                  <a:moveTo>
                    <a:pt x="107" y="111"/>
                  </a:moveTo>
                  <a:cubicBezTo>
                    <a:pt x="64" y="146"/>
                    <a:pt x="64" y="146"/>
                    <a:pt x="64" y="146"/>
                  </a:cubicBezTo>
                  <a:cubicBezTo>
                    <a:pt x="64" y="146"/>
                    <a:pt x="64" y="146"/>
                    <a:pt x="64" y="146"/>
                  </a:cubicBezTo>
                  <a:cubicBezTo>
                    <a:pt x="108" y="111"/>
                    <a:pt x="108" y="111"/>
                    <a:pt x="108" y="111"/>
                  </a:cubicBezTo>
                  <a:cubicBezTo>
                    <a:pt x="108" y="111"/>
                    <a:pt x="108" y="111"/>
                    <a:pt x="107" y="111"/>
                  </a:cubicBezTo>
                  <a:moveTo>
                    <a:pt x="220" y="110"/>
                  </a:moveTo>
                  <a:cubicBezTo>
                    <a:pt x="220" y="110"/>
                    <a:pt x="220" y="110"/>
                    <a:pt x="219" y="110"/>
                  </a:cubicBezTo>
                  <a:cubicBezTo>
                    <a:pt x="219" y="110"/>
                    <a:pt x="219" y="110"/>
                    <a:pt x="219" y="110"/>
                  </a:cubicBezTo>
                  <a:cubicBezTo>
                    <a:pt x="220" y="150"/>
                    <a:pt x="220" y="150"/>
                    <a:pt x="220" y="150"/>
                  </a:cubicBezTo>
                  <a:cubicBezTo>
                    <a:pt x="220" y="150"/>
                    <a:pt x="220" y="150"/>
                    <a:pt x="221" y="150"/>
                  </a:cubicBezTo>
                  <a:cubicBezTo>
                    <a:pt x="221" y="150"/>
                    <a:pt x="221" y="150"/>
                    <a:pt x="221" y="150"/>
                  </a:cubicBezTo>
                  <a:cubicBezTo>
                    <a:pt x="220" y="110"/>
                    <a:pt x="220" y="110"/>
                    <a:pt x="220" y="110"/>
                  </a:cubicBezTo>
                  <a:moveTo>
                    <a:pt x="57" y="105"/>
                  </a:moveTo>
                  <a:cubicBezTo>
                    <a:pt x="57" y="105"/>
                    <a:pt x="57" y="105"/>
                    <a:pt x="57" y="106"/>
                  </a:cubicBezTo>
                  <a:cubicBezTo>
                    <a:pt x="62" y="145"/>
                    <a:pt x="62" y="145"/>
                    <a:pt x="62" y="145"/>
                  </a:cubicBezTo>
                  <a:cubicBezTo>
                    <a:pt x="62" y="145"/>
                    <a:pt x="63" y="145"/>
                    <a:pt x="63" y="145"/>
                  </a:cubicBezTo>
                  <a:cubicBezTo>
                    <a:pt x="57" y="105"/>
                    <a:pt x="57" y="105"/>
                    <a:pt x="57" y="105"/>
                  </a:cubicBezTo>
                  <a:moveTo>
                    <a:pt x="54" y="105"/>
                  </a:moveTo>
                  <a:cubicBezTo>
                    <a:pt x="0" y="160"/>
                    <a:pt x="0" y="160"/>
                    <a:pt x="0" y="160"/>
                  </a:cubicBezTo>
                  <a:cubicBezTo>
                    <a:pt x="1" y="160"/>
                    <a:pt x="1" y="160"/>
                    <a:pt x="1" y="160"/>
                  </a:cubicBezTo>
                  <a:cubicBezTo>
                    <a:pt x="55" y="105"/>
                    <a:pt x="55" y="105"/>
                    <a:pt x="55" y="105"/>
                  </a:cubicBezTo>
                  <a:cubicBezTo>
                    <a:pt x="55" y="105"/>
                    <a:pt x="54" y="105"/>
                    <a:pt x="54" y="105"/>
                  </a:cubicBezTo>
                  <a:moveTo>
                    <a:pt x="339" y="97"/>
                  </a:moveTo>
                  <a:cubicBezTo>
                    <a:pt x="325" y="160"/>
                    <a:pt x="325" y="160"/>
                    <a:pt x="325" y="160"/>
                  </a:cubicBezTo>
                  <a:cubicBezTo>
                    <a:pt x="325" y="160"/>
                    <a:pt x="325" y="160"/>
                    <a:pt x="325" y="161"/>
                  </a:cubicBezTo>
                  <a:cubicBezTo>
                    <a:pt x="339" y="97"/>
                    <a:pt x="339" y="97"/>
                    <a:pt x="339" y="97"/>
                  </a:cubicBezTo>
                  <a:cubicBezTo>
                    <a:pt x="339" y="97"/>
                    <a:pt x="339" y="97"/>
                    <a:pt x="339" y="97"/>
                  </a:cubicBezTo>
                  <a:moveTo>
                    <a:pt x="337" y="96"/>
                  </a:moveTo>
                  <a:cubicBezTo>
                    <a:pt x="292" y="143"/>
                    <a:pt x="292" y="143"/>
                    <a:pt x="292" y="143"/>
                  </a:cubicBezTo>
                  <a:cubicBezTo>
                    <a:pt x="292" y="143"/>
                    <a:pt x="292" y="143"/>
                    <a:pt x="292" y="143"/>
                  </a:cubicBezTo>
                  <a:cubicBezTo>
                    <a:pt x="338" y="96"/>
                    <a:pt x="338" y="96"/>
                    <a:pt x="338" y="96"/>
                  </a:cubicBezTo>
                  <a:cubicBezTo>
                    <a:pt x="338" y="96"/>
                    <a:pt x="338" y="96"/>
                    <a:pt x="337" y="96"/>
                  </a:cubicBezTo>
                  <a:moveTo>
                    <a:pt x="337" y="95"/>
                  </a:moveTo>
                  <a:cubicBezTo>
                    <a:pt x="264" y="131"/>
                    <a:pt x="264" y="131"/>
                    <a:pt x="264" y="131"/>
                  </a:cubicBezTo>
                  <a:cubicBezTo>
                    <a:pt x="223" y="108"/>
                    <a:pt x="223" y="108"/>
                    <a:pt x="223" y="108"/>
                  </a:cubicBezTo>
                  <a:cubicBezTo>
                    <a:pt x="223" y="108"/>
                    <a:pt x="223" y="108"/>
                    <a:pt x="222" y="108"/>
                  </a:cubicBezTo>
                  <a:cubicBezTo>
                    <a:pt x="264" y="131"/>
                    <a:pt x="264" y="131"/>
                    <a:pt x="264" y="131"/>
                  </a:cubicBezTo>
                  <a:cubicBezTo>
                    <a:pt x="222" y="151"/>
                    <a:pt x="222" y="151"/>
                    <a:pt x="222" y="151"/>
                  </a:cubicBezTo>
                  <a:cubicBezTo>
                    <a:pt x="222" y="151"/>
                    <a:pt x="222" y="152"/>
                    <a:pt x="222" y="152"/>
                  </a:cubicBezTo>
                  <a:cubicBezTo>
                    <a:pt x="264" y="131"/>
                    <a:pt x="264" y="131"/>
                    <a:pt x="264" y="131"/>
                  </a:cubicBezTo>
                  <a:cubicBezTo>
                    <a:pt x="288" y="144"/>
                    <a:pt x="288" y="144"/>
                    <a:pt x="288" y="144"/>
                  </a:cubicBezTo>
                  <a:cubicBezTo>
                    <a:pt x="288" y="144"/>
                    <a:pt x="288" y="144"/>
                    <a:pt x="288" y="143"/>
                  </a:cubicBezTo>
                  <a:cubicBezTo>
                    <a:pt x="265" y="131"/>
                    <a:pt x="265" y="131"/>
                    <a:pt x="265" y="131"/>
                  </a:cubicBezTo>
                  <a:cubicBezTo>
                    <a:pt x="337" y="95"/>
                    <a:pt x="337" y="95"/>
                    <a:pt x="337" y="95"/>
                  </a:cubicBezTo>
                  <a:cubicBezTo>
                    <a:pt x="337" y="95"/>
                    <a:pt x="337" y="95"/>
                    <a:pt x="337" y="95"/>
                  </a:cubicBezTo>
                  <a:moveTo>
                    <a:pt x="139" y="90"/>
                  </a:moveTo>
                  <a:cubicBezTo>
                    <a:pt x="139" y="90"/>
                    <a:pt x="139" y="90"/>
                    <a:pt x="139" y="90"/>
                  </a:cubicBezTo>
                  <a:cubicBezTo>
                    <a:pt x="139" y="90"/>
                    <a:pt x="139" y="90"/>
                    <a:pt x="139" y="90"/>
                  </a:cubicBezTo>
                  <a:cubicBezTo>
                    <a:pt x="162" y="107"/>
                    <a:pt x="162" y="107"/>
                    <a:pt x="162" y="107"/>
                  </a:cubicBezTo>
                  <a:cubicBezTo>
                    <a:pt x="114" y="109"/>
                    <a:pt x="114" y="109"/>
                    <a:pt x="114" y="109"/>
                  </a:cubicBezTo>
                  <a:cubicBezTo>
                    <a:pt x="114" y="109"/>
                    <a:pt x="114" y="109"/>
                    <a:pt x="114" y="109"/>
                  </a:cubicBezTo>
                  <a:cubicBezTo>
                    <a:pt x="162" y="108"/>
                    <a:pt x="162" y="108"/>
                    <a:pt x="162" y="108"/>
                  </a:cubicBezTo>
                  <a:cubicBezTo>
                    <a:pt x="195" y="133"/>
                    <a:pt x="195" y="133"/>
                    <a:pt x="195" y="133"/>
                  </a:cubicBezTo>
                  <a:cubicBezTo>
                    <a:pt x="170" y="162"/>
                    <a:pt x="170" y="162"/>
                    <a:pt x="170" y="162"/>
                  </a:cubicBezTo>
                  <a:cubicBezTo>
                    <a:pt x="170" y="162"/>
                    <a:pt x="171" y="162"/>
                    <a:pt x="171" y="162"/>
                  </a:cubicBezTo>
                  <a:cubicBezTo>
                    <a:pt x="196" y="134"/>
                    <a:pt x="196" y="134"/>
                    <a:pt x="196" y="134"/>
                  </a:cubicBezTo>
                  <a:cubicBezTo>
                    <a:pt x="219" y="151"/>
                    <a:pt x="219" y="151"/>
                    <a:pt x="219" y="151"/>
                  </a:cubicBezTo>
                  <a:cubicBezTo>
                    <a:pt x="219" y="151"/>
                    <a:pt x="219" y="151"/>
                    <a:pt x="219" y="151"/>
                  </a:cubicBezTo>
                  <a:cubicBezTo>
                    <a:pt x="219" y="151"/>
                    <a:pt x="219" y="151"/>
                    <a:pt x="219" y="151"/>
                  </a:cubicBezTo>
                  <a:cubicBezTo>
                    <a:pt x="196" y="133"/>
                    <a:pt x="196" y="133"/>
                    <a:pt x="196" y="133"/>
                  </a:cubicBezTo>
                  <a:cubicBezTo>
                    <a:pt x="217" y="109"/>
                    <a:pt x="217" y="109"/>
                    <a:pt x="217" y="109"/>
                  </a:cubicBezTo>
                  <a:cubicBezTo>
                    <a:pt x="217" y="109"/>
                    <a:pt x="217" y="109"/>
                    <a:pt x="217" y="109"/>
                  </a:cubicBezTo>
                  <a:cubicBezTo>
                    <a:pt x="196" y="133"/>
                    <a:pt x="196" y="133"/>
                    <a:pt x="196" y="133"/>
                  </a:cubicBezTo>
                  <a:cubicBezTo>
                    <a:pt x="163" y="108"/>
                    <a:pt x="163" y="108"/>
                    <a:pt x="163" y="108"/>
                  </a:cubicBezTo>
                  <a:cubicBezTo>
                    <a:pt x="216" y="106"/>
                    <a:pt x="216" y="106"/>
                    <a:pt x="216" y="106"/>
                  </a:cubicBezTo>
                  <a:cubicBezTo>
                    <a:pt x="216" y="106"/>
                    <a:pt x="216" y="106"/>
                    <a:pt x="216" y="106"/>
                  </a:cubicBezTo>
                  <a:cubicBezTo>
                    <a:pt x="162" y="107"/>
                    <a:pt x="162" y="107"/>
                    <a:pt x="162" y="107"/>
                  </a:cubicBezTo>
                  <a:cubicBezTo>
                    <a:pt x="139" y="90"/>
                    <a:pt x="139" y="90"/>
                    <a:pt x="139" y="90"/>
                  </a:cubicBezTo>
                  <a:moveTo>
                    <a:pt x="136" y="90"/>
                  </a:moveTo>
                  <a:cubicBezTo>
                    <a:pt x="113" y="107"/>
                    <a:pt x="113" y="107"/>
                    <a:pt x="113" y="107"/>
                  </a:cubicBezTo>
                  <a:cubicBezTo>
                    <a:pt x="113" y="107"/>
                    <a:pt x="113" y="107"/>
                    <a:pt x="113" y="107"/>
                  </a:cubicBezTo>
                  <a:cubicBezTo>
                    <a:pt x="136" y="90"/>
                    <a:pt x="136" y="90"/>
                    <a:pt x="136" y="90"/>
                  </a:cubicBezTo>
                  <a:cubicBezTo>
                    <a:pt x="136" y="90"/>
                    <a:pt x="136" y="90"/>
                    <a:pt x="136" y="90"/>
                  </a:cubicBezTo>
                  <a:moveTo>
                    <a:pt x="140" y="89"/>
                  </a:moveTo>
                  <a:cubicBezTo>
                    <a:pt x="140" y="89"/>
                    <a:pt x="140" y="89"/>
                    <a:pt x="139" y="89"/>
                  </a:cubicBezTo>
                  <a:cubicBezTo>
                    <a:pt x="216" y="106"/>
                    <a:pt x="216" y="106"/>
                    <a:pt x="216" y="106"/>
                  </a:cubicBezTo>
                  <a:cubicBezTo>
                    <a:pt x="216" y="105"/>
                    <a:pt x="216" y="105"/>
                    <a:pt x="216" y="105"/>
                  </a:cubicBezTo>
                  <a:cubicBezTo>
                    <a:pt x="140" y="89"/>
                    <a:pt x="140" y="89"/>
                    <a:pt x="140" y="89"/>
                  </a:cubicBezTo>
                  <a:moveTo>
                    <a:pt x="371" y="65"/>
                  </a:moveTo>
                  <a:cubicBezTo>
                    <a:pt x="356" y="96"/>
                    <a:pt x="356" y="96"/>
                    <a:pt x="356" y="96"/>
                  </a:cubicBezTo>
                  <a:cubicBezTo>
                    <a:pt x="342" y="94"/>
                    <a:pt x="342" y="94"/>
                    <a:pt x="342" y="94"/>
                  </a:cubicBezTo>
                  <a:cubicBezTo>
                    <a:pt x="342" y="94"/>
                    <a:pt x="342" y="95"/>
                    <a:pt x="342" y="95"/>
                  </a:cubicBezTo>
                  <a:cubicBezTo>
                    <a:pt x="356" y="96"/>
                    <a:pt x="356" y="96"/>
                    <a:pt x="356" y="96"/>
                  </a:cubicBezTo>
                  <a:cubicBezTo>
                    <a:pt x="352" y="105"/>
                    <a:pt x="352" y="105"/>
                    <a:pt x="352" y="105"/>
                  </a:cubicBezTo>
                  <a:cubicBezTo>
                    <a:pt x="342" y="96"/>
                    <a:pt x="342" y="96"/>
                    <a:pt x="342" y="96"/>
                  </a:cubicBezTo>
                  <a:cubicBezTo>
                    <a:pt x="342" y="96"/>
                    <a:pt x="341" y="96"/>
                    <a:pt x="341" y="96"/>
                  </a:cubicBezTo>
                  <a:cubicBezTo>
                    <a:pt x="351" y="105"/>
                    <a:pt x="351" y="105"/>
                    <a:pt x="351" y="105"/>
                  </a:cubicBezTo>
                  <a:cubicBezTo>
                    <a:pt x="326" y="161"/>
                    <a:pt x="326" y="161"/>
                    <a:pt x="326" y="161"/>
                  </a:cubicBezTo>
                  <a:cubicBezTo>
                    <a:pt x="326" y="161"/>
                    <a:pt x="326" y="161"/>
                    <a:pt x="326" y="161"/>
                  </a:cubicBezTo>
                  <a:cubicBezTo>
                    <a:pt x="352" y="106"/>
                    <a:pt x="352" y="106"/>
                    <a:pt x="352" y="106"/>
                  </a:cubicBezTo>
                  <a:cubicBezTo>
                    <a:pt x="379" y="130"/>
                    <a:pt x="379" y="130"/>
                    <a:pt x="379" y="130"/>
                  </a:cubicBezTo>
                  <a:cubicBezTo>
                    <a:pt x="326" y="161"/>
                    <a:pt x="326" y="161"/>
                    <a:pt x="326" y="161"/>
                  </a:cubicBezTo>
                  <a:cubicBezTo>
                    <a:pt x="326" y="161"/>
                    <a:pt x="327" y="161"/>
                    <a:pt x="327" y="162"/>
                  </a:cubicBezTo>
                  <a:cubicBezTo>
                    <a:pt x="379" y="130"/>
                    <a:pt x="379" y="130"/>
                    <a:pt x="379" y="130"/>
                  </a:cubicBezTo>
                  <a:cubicBezTo>
                    <a:pt x="420" y="168"/>
                    <a:pt x="420" y="168"/>
                    <a:pt x="420" y="168"/>
                  </a:cubicBezTo>
                  <a:cubicBezTo>
                    <a:pt x="420" y="167"/>
                    <a:pt x="420" y="167"/>
                    <a:pt x="420" y="167"/>
                  </a:cubicBezTo>
                  <a:cubicBezTo>
                    <a:pt x="379" y="130"/>
                    <a:pt x="379" y="130"/>
                    <a:pt x="379" y="130"/>
                  </a:cubicBezTo>
                  <a:cubicBezTo>
                    <a:pt x="419" y="106"/>
                    <a:pt x="419" y="106"/>
                    <a:pt x="419" y="106"/>
                  </a:cubicBezTo>
                  <a:cubicBezTo>
                    <a:pt x="419" y="106"/>
                    <a:pt x="419" y="106"/>
                    <a:pt x="419" y="106"/>
                  </a:cubicBezTo>
                  <a:cubicBezTo>
                    <a:pt x="379" y="130"/>
                    <a:pt x="379" y="130"/>
                    <a:pt x="379" y="130"/>
                  </a:cubicBezTo>
                  <a:cubicBezTo>
                    <a:pt x="352" y="105"/>
                    <a:pt x="352" y="105"/>
                    <a:pt x="352" y="105"/>
                  </a:cubicBezTo>
                  <a:cubicBezTo>
                    <a:pt x="356" y="96"/>
                    <a:pt x="356" y="96"/>
                    <a:pt x="356" y="96"/>
                  </a:cubicBezTo>
                  <a:cubicBezTo>
                    <a:pt x="419" y="105"/>
                    <a:pt x="419" y="105"/>
                    <a:pt x="419" y="105"/>
                  </a:cubicBezTo>
                  <a:cubicBezTo>
                    <a:pt x="419" y="105"/>
                    <a:pt x="419" y="104"/>
                    <a:pt x="419" y="104"/>
                  </a:cubicBezTo>
                  <a:cubicBezTo>
                    <a:pt x="356" y="96"/>
                    <a:pt x="356" y="96"/>
                    <a:pt x="356" y="96"/>
                  </a:cubicBezTo>
                  <a:cubicBezTo>
                    <a:pt x="371" y="65"/>
                    <a:pt x="371" y="65"/>
                    <a:pt x="371" y="65"/>
                  </a:cubicBezTo>
                  <a:cubicBezTo>
                    <a:pt x="371" y="65"/>
                    <a:pt x="371" y="65"/>
                    <a:pt x="371" y="65"/>
                  </a:cubicBezTo>
                  <a:moveTo>
                    <a:pt x="374" y="64"/>
                  </a:moveTo>
                  <a:cubicBezTo>
                    <a:pt x="374" y="64"/>
                    <a:pt x="374" y="64"/>
                    <a:pt x="374" y="64"/>
                  </a:cubicBezTo>
                  <a:cubicBezTo>
                    <a:pt x="419" y="104"/>
                    <a:pt x="419" y="104"/>
                    <a:pt x="419" y="104"/>
                  </a:cubicBezTo>
                  <a:cubicBezTo>
                    <a:pt x="420" y="104"/>
                    <a:pt x="420" y="103"/>
                    <a:pt x="420" y="103"/>
                  </a:cubicBezTo>
                  <a:cubicBezTo>
                    <a:pt x="374" y="64"/>
                    <a:pt x="374" y="64"/>
                    <a:pt x="374" y="64"/>
                  </a:cubicBezTo>
                  <a:moveTo>
                    <a:pt x="32" y="58"/>
                  </a:moveTo>
                  <a:cubicBezTo>
                    <a:pt x="14" y="85"/>
                    <a:pt x="14" y="85"/>
                    <a:pt x="14" y="85"/>
                  </a:cubicBezTo>
                  <a:cubicBezTo>
                    <a:pt x="14" y="85"/>
                    <a:pt x="14" y="85"/>
                    <a:pt x="15" y="85"/>
                  </a:cubicBezTo>
                  <a:cubicBezTo>
                    <a:pt x="15" y="85"/>
                    <a:pt x="15" y="85"/>
                    <a:pt x="15" y="86"/>
                  </a:cubicBezTo>
                  <a:cubicBezTo>
                    <a:pt x="33" y="59"/>
                    <a:pt x="33" y="59"/>
                    <a:pt x="33" y="59"/>
                  </a:cubicBezTo>
                  <a:cubicBezTo>
                    <a:pt x="32" y="58"/>
                    <a:pt x="32" y="58"/>
                    <a:pt x="32" y="58"/>
                  </a:cubicBezTo>
                  <a:cubicBezTo>
                    <a:pt x="32" y="58"/>
                    <a:pt x="32" y="58"/>
                    <a:pt x="32" y="58"/>
                  </a:cubicBezTo>
                  <a:moveTo>
                    <a:pt x="109" y="88"/>
                  </a:moveTo>
                  <a:cubicBezTo>
                    <a:pt x="94" y="88"/>
                    <a:pt x="94" y="88"/>
                    <a:pt x="94" y="88"/>
                  </a:cubicBezTo>
                  <a:cubicBezTo>
                    <a:pt x="101" y="74"/>
                    <a:pt x="101" y="74"/>
                    <a:pt x="101" y="74"/>
                  </a:cubicBezTo>
                  <a:cubicBezTo>
                    <a:pt x="109" y="77"/>
                    <a:pt x="109" y="77"/>
                    <a:pt x="109" y="77"/>
                  </a:cubicBezTo>
                  <a:cubicBezTo>
                    <a:pt x="109" y="88"/>
                    <a:pt x="109" y="88"/>
                    <a:pt x="109" y="88"/>
                  </a:cubicBezTo>
                  <a:moveTo>
                    <a:pt x="60" y="57"/>
                  </a:moveTo>
                  <a:cubicBezTo>
                    <a:pt x="60" y="57"/>
                    <a:pt x="60" y="58"/>
                    <a:pt x="60" y="58"/>
                  </a:cubicBezTo>
                  <a:cubicBezTo>
                    <a:pt x="101" y="74"/>
                    <a:pt x="101" y="74"/>
                    <a:pt x="101" y="74"/>
                  </a:cubicBezTo>
                  <a:cubicBezTo>
                    <a:pt x="94" y="88"/>
                    <a:pt x="94" y="88"/>
                    <a:pt x="94" y="88"/>
                  </a:cubicBezTo>
                  <a:cubicBezTo>
                    <a:pt x="49" y="88"/>
                    <a:pt x="49" y="88"/>
                    <a:pt x="49" y="88"/>
                  </a:cubicBezTo>
                  <a:cubicBezTo>
                    <a:pt x="40" y="70"/>
                    <a:pt x="40" y="70"/>
                    <a:pt x="40" y="70"/>
                  </a:cubicBezTo>
                  <a:cubicBezTo>
                    <a:pt x="57" y="58"/>
                    <a:pt x="57" y="58"/>
                    <a:pt x="57" y="58"/>
                  </a:cubicBezTo>
                  <a:cubicBezTo>
                    <a:pt x="57" y="58"/>
                    <a:pt x="57" y="58"/>
                    <a:pt x="57" y="58"/>
                  </a:cubicBezTo>
                  <a:cubicBezTo>
                    <a:pt x="40" y="69"/>
                    <a:pt x="40" y="69"/>
                    <a:pt x="40" y="69"/>
                  </a:cubicBezTo>
                  <a:cubicBezTo>
                    <a:pt x="34" y="58"/>
                    <a:pt x="34" y="58"/>
                    <a:pt x="34" y="58"/>
                  </a:cubicBezTo>
                  <a:cubicBezTo>
                    <a:pt x="34" y="58"/>
                    <a:pt x="34" y="58"/>
                    <a:pt x="34" y="59"/>
                  </a:cubicBezTo>
                  <a:cubicBezTo>
                    <a:pt x="40" y="69"/>
                    <a:pt x="40" y="69"/>
                    <a:pt x="40" y="69"/>
                  </a:cubicBezTo>
                  <a:cubicBezTo>
                    <a:pt x="15" y="86"/>
                    <a:pt x="15" y="86"/>
                    <a:pt x="15" y="86"/>
                  </a:cubicBezTo>
                  <a:cubicBezTo>
                    <a:pt x="15" y="86"/>
                    <a:pt x="15" y="86"/>
                    <a:pt x="15" y="86"/>
                  </a:cubicBezTo>
                  <a:cubicBezTo>
                    <a:pt x="40" y="70"/>
                    <a:pt x="40" y="70"/>
                    <a:pt x="40" y="70"/>
                  </a:cubicBezTo>
                  <a:cubicBezTo>
                    <a:pt x="49" y="88"/>
                    <a:pt x="49" y="88"/>
                    <a:pt x="49" y="88"/>
                  </a:cubicBezTo>
                  <a:cubicBezTo>
                    <a:pt x="16" y="88"/>
                    <a:pt x="16" y="88"/>
                    <a:pt x="16" y="88"/>
                  </a:cubicBezTo>
                  <a:cubicBezTo>
                    <a:pt x="16" y="88"/>
                    <a:pt x="16" y="88"/>
                    <a:pt x="16" y="88"/>
                  </a:cubicBezTo>
                  <a:cubicBezTo>
                    <a:pt x="49" y="88"/>
                    <a:pt x="49" y="88"/>
                    <a:pt x="49" y="88"/>
                  </a:cubicBezTo>
                  <a:cubicBezTo>
                    <a:pt x="55" y="100"/>
                    <a:pt x="55" y="100"/>
                    <a:pt x="55" y="100"/>
                  </a:cubicBezTo>
                  <a:cubicBezTo>
                    <a:pt x="55" y="100"/>
                    <a:pt x="55" y="100"/>
                    <a:pt x="55" y="100"/>
                  </a:cubicBezTo>
                  <a:cubicBezTo>
                    <a:pt x="49" y="88"/>
                    <a:pt x="49" y="88"/>
                    <a:pt x="49" y="88"/>
                  </a:cubicBezTo>
                  <a:cubicBezTo>
                    <a:pt x="93" y="89"/>
                    <a:pt x="93" y="89"/>
                    <a:pt x="93" y="89"/>
                  </a:cubicBezTo>
                  <a:cubicBezTo>
                    <a:pt x="84" y="106"/>
                    <a:pt x="84" y="106"/>
                    <a:pt x="84" y="106"/>
                  </a:cubicBezTo>
                  <a:cubicBezTo>
                    <a:pt x="59" y="103"/>
                    <a:pt x="59" y="103"/>
                    <a:pt x="59" y="103"/>
                  </a:cubicBezTo>
                  <a:cubicBezTo>
                    <a:pt x="59" y="103"/>
                    <a:pt x="59" y="103"/>
                    <a:pt x="59" y="103"/>
                  </a:cubicBezTo>
                  <a:cubicBezTo>
                    <a:pt x="84" y="106"/>
                    <a:pt x="84" y="106"/>
                    <a:pt x="84" y="106"/>
                  </a:cubicBezTo>
                  <a:cubicBezTo>
                    <a:pt x="64" y="145"/>
                    <a:pt x="64" y="145"/>
                    <a:pt x="64" y="145"/>
                  </a:cubicBezTo>
                  <a:cubicBezTo>
                    <a:pt x="64" y="145"/>
                    <a:pt x="64" y="145"/>
                    <a:pt x="64" y="146"/>
                  </a:cubicBezTo>
                  <a:cubicBezTo>
                    <a:pt x="84" y="106"/>
                    <a:pt x="84" y="106"/>
                    <a:pt x="84" y="106"/>
                  </a:cubicBezTo>
                  <a:cubicBezTo>
                    <a:pt x="107" y="109"/>
                    <a:pt x="107" y="109"/>
                    <a:pt x="107" y="109"/>
                  </a:cubicBezTo>
                  <a:cubicBezTo>
                    <a:pt x="107" y="109"/>
                    <a:pt x="107" y="109"/>
                    <a:pt x="107" y="108"/>
                  </a:cubicBezTo>
                  <a:cubicBezTo>
                    <a:pt x="85" y="106"/>
                    <a:pt x="85" y="106"/>
                    <a:pt x="85" y="106"/>
                  </a:cubicBezTo>
                  <a:cubicBezTo>
                    <a:pt x="94" y="89"/>
                    <a:pt x="94" y="89"/>
                    <a:pt x="94" y="89"/>
                  </a:cubicBezTo>
                  <a:cubicBezTo>
                    <a:pt x="109" y="89"/>
                    <a:pt x="109" y="89"/>
                    <a:pt x="109" y="89"/>
                  </a:cubicBezTo>
                  <a:cubicBezTo>
                    <a:pt x="110" y="106"/>
                    <a:pt x="110" y="106"/>
                    <a:pt x="110" y="106"/>
                  </a:cubicBezTo>
                  <a:cubicBezTo>
                    <a:pt x="110" y="106"/>
                    <a:pt x="110" y="106"/>
                    <a:pt x="110" y="106"/>
                  </a:cubicBezTo>
                  <a:cubicBezTo>
                    <a:pt x="110" y="106"/>
                    <a:pt x="110" y="106"/>
                    <a:pt x="110" y="106"/>
                  </a:cubicBezTo>
                  <a:cubicBezTo>
                    <a:pt x="110" y="89"/>
                    <a:pt x="110" y="89"/>
                    <a:pt x="110" y="89"/>
                  </a:cubicBezTo>
                  <a:cubicBezTo>
                    <a:pt x="136" y="89"/>
                    <a:pt x="136" y="89"/>
                    <a:pt x="136" y="89"/>
                  </a:cubicBezTo>
                  <a:cubicBezTo>
                    <a:pt x="136" y="89"/>
                    <a:pt x="136" y="89"/>
                    <a:pt x="136" y="89"/>
                  </a:cubicBezTo>
                  <a:cubicBezTo>
                    <a:pt x="110" y="88"/>
                    <a:pt x="110" y="88"/>
                    <a:pt x="110" y="88"/>
                  </a:cubicBezTo>
                  <a:cubicBezTo>
                    <a:pt x="109" y="77"/>
                    <a:pt x="109" y="77"/>
                    <a:pt x="109" y="77"/>
                  </a:cubicBezTo>
                  <a:cubicBezTo>
                    <a:pt x="136" y="88"/>
                    <a:pt x="136" y="88"/>
                    <a:pt x="136" y="88"/>
                  </a:cubicBezTo>
                  <a:cubicBezTo>
                    <a:pt x="136" y="88"/>
                    <a:pt x="136" y="88"/>
                    <a:pt x="136" y="88"/>
                  </a:cubicBezTo>
                  <a:cubicBezTo>
                    <a:pt x="109" y="77"/>
                    <a:pt x="109" y="77"/>
                    <a:pt x="109" y="77"/>
                  </a:cubicBezTo>
                  <a:cubicBezTo>
                    <a:pt x="109" y="63"/>
                    <a:pt x="109" y="63"/>
                    <a:pt x="109" y="63"/>
                  </a:cubicBezTo>
                  <a:cubicBezTo>
                    <a:pt x="108" y="63"/>
                    <a:pt x="108" y="63"/>
                    <a:pt x="108" y="63"/>
                  </a:cubicBezTo>
                  <a:cubicBezTo>
                    <a:pt x="108" y="63"/>
                    <a:pt x="108" y="63"/>
                    <a:pt x="108" y="63"/>
                  </a:cubicBezTo>
                  <a:cubicBezTo>
                    <a:pt x="109" y="77"/>
                    <a:pt x="109" y="77"/>
                    <a:pt x="109" y="77"/>
                  </a:cubicBezTo>
                  <a:cubicBezTo>
                    <a:pt x="101" y="74"/>
                    <a:pt x="101" y="74"/>
                    <a:pt x="101" y="74"/>
                  </a:cubicBezTo>
                  <a:cubicBezTo>
                    <a:pt x="107" y="63"/>
                    <a:pt x="107" y="63"/>
                    <a:pt x="107" y="63"/>
                  </a:cubicBezTo>
                  <a:cubicBezTo>
                    <a:pt x="107" y="63"/>
                    <a:pt x="107" y="63"/>
                    <a:pt x="107" y="63"/>
                  </a:cubicBezTo>
                  <a:cubicBezTo>
                    <a:pt x="101" y="74"/>
                    <a:pt x="101" y="74"/>
                    <a:pt x="101" y="74"/>
                  </a:cubicBezTo>
                  <a:cubicBezTo>
                    <a:pt x="60" y="57"/>
                    <a:pt x="60" y="57"/>
                    <a:pt x="60" y="57"/>
                  </a:cubicBezTo>
                  <a:moveTo>
                    <a:pt x="61" y="57"/>
                  </a:moveTo>
                  <a:cubicBezTo>
                    <a:pt x="61" y="57"/>
                    <a:pt x="61" y="57"/>
                    <a:pt x="61" y="57"/>
                  </a:cubicBezTo>
                  <a:cubicBezTo>
                    <a:pt x="106" y="61"/>
                    <a:pt x="106" y="61"/>
                    <a:pt x="106" y="61"/>
                  </a:cubicBezTo>
                  <a:cubicBezTo>
                    <a:pt x="106" y="60"/>
                    <a:pt x="106" y="60"/>
                    <a:pt x="106" y="60"/>
                  </a:cubicBezTo>
                  <a:cubicBezTo>
                    <a:pt x="61" y="57"/>
                    <a:pt x="61" y="57"/>
                    <a:pt x="61" y="57"/>
                  </a:cubicBezTo>
                  <a:moveTo>
                    <a:pt x="35" y="57"/>
                  </a:moveTo>
                  <a:cubicBezTo>
                    <a:pt x="35" y="57"/>
                    <a:pt x="35" y="57"/>
                    <a:pt x="35" y="57"/>
                  </a:cubicBezTo>
                  <a:cubicBezTo>
                    <a:pt x="57" y="57"/>
                    <a:pt x="57" y="57"/>
                    <a:pt x="57" y="57"/>
                  </a:cubicBezTo>
                  <a:cubicBezTo>
                    <a:pt x="57" y="57"/>
                    <a:pt x="57" y="57"/>
                    <a:pt x="57" y="57"/>
                  </a:cubicBezTo>
                  <a:cubicBezTo>
                    <a:pt x="35" y="57"/>
                    <a:pt x="35" y="57"/>
                    <a:pt x="35" y="57"/>
                  </a:cubicBezTo>
                  <a:moveTo>
                    <a:pt x="194" y="40"/>
                  </a:moveTo>
                  <a:cubicBezTo>
                    <a:pt x="194" y="40"/>
                    <a:pt x="193" y="40"/>
                    <a:pt x="193" y="40"/>
                  </a:cubicBezTo>
                  <a:cubicBezTo>
                    <a:pt x="218" y="103"/>
                    <a:pt x="218" y="103"/>
                    <a:pt x="218" y="103"/>
                  </a:cubicBezTo>
                  <a:cubicBezTo>
                    <a:pt x="218" y="103"/>
                    <a:pt x="218" y="103"/>
                    <a:pt x="218" y="103"/>
                  </a:cubicBezTo>
                  <a:cubicBezTo>
                    <a:pt x="194" y="40"/>
                    <a:pt x="194" y="40"/>
                    <a:pt x="194" y="40"/>
                  </a:cubicBezTo>
                  <a:moveTo>
                    <a:pt x="190" y="39"/>
                  </a:moveTo>
                  <a:cubicBezTo>
                    <a:pt x="139" y="87"/>
                    <a:pt x="139" y="87"/>
                    <a:pt x="139" y="87"/>
                  </a:cubicBezTo>
                  <a:cubicBezTo>
                    <a:pt x="139" y="87"/>
                    <a:pt x="139" y="88"/>
                    <a:pt x="139" y="88"/>
                  </a:cubicBezTo>
                  <a:cubicBezTo>
                    <a:pt x="191" y="40"/>
                    <a:pt x="191" y="40"/>
                    <a:pt x="191" y="40"/>
                  </a:cubicBezTo>
                  <a:cubicBezTo>
                    <a:pt x="191" y="39"/>
                    <a:pt x="190" y="39"/>
                    <a:pt x="190" y="39"/>
                  </a:cubicBezTo>
                  <a:moveTo>
                    <a:pt x="35" y="22"/>
                  </a:moveTo>
                  <a:cubicBezTo>
                    <a:pt x="33" y="55"/>
                    <a:pt x="33" y="55"/>
                    <a:pt x="33" y="55"/>
                  </a:cubicBezTo>
                  <a:cubicBezTo>
                    <a:pt x="34" y="55"/>
                    <a:pt x="34" y="55"/>
                    <a:pt x="34" y="55"/>
                  </a:cubicBezTo>
                  <a:cubicBezTo>
                    <a:pt x="36" y="22"/>
                    <a:pt x="36" y="22"/>
                    <a:pt x="36" y="22"/>
                  </a:cubicBezTo>
                  <a:cubicBezTo>
                    <a:pt x="36" y="22"/>
                    <a:pt x="36" y="22"/>
                    <a:pt x="36" y="22"/>
                  </a:cubicBezTo>
                  <a:cubicBezTo>
                    <a:pt x="36" y="22"/>
                    <a:pt x="35" y="22"/>
                    <a:pt x="35" y="22"/>
                  </a:cubicBezTo>
                  <a:moveTo>
                    <a:pt x="37" y="21"/>
                  </a:moveTo>
                  <a:cubicBezTo>
                    <a:pt x="37" y="21"/>
                    <a:pt x="37" y="21"/>
                    <a:pt x="37" y="21"/>
                  </a:cubicBezTo>
                  <a:cubicBezTo>
                    <a:pt x="57" y="55"/>
                    <a:pt x="57" y="55"/>
                    <a:pt x="57" y="55"/>
                  </a:cubicBezTo>
                  <a:cubicBezTo>
                    <a:pt x="58" y="55"/>
                    <a:pt x="58" y="55"/>
                    <a:pt x="58" y="55"/>
                  </a:cubicBezTo>
                  <a:cubicBezTo>
                    <a:pt x="37" y="21"/>
                    <a:pt x="37" y="21"/>
                    <a:pt x="37" y="21"/>
                  </a:cubicBezTo>
                  <a:moveTo>
                    <a:pt x="2" y="1"/>
                  </a:moveTo>
                  <a:cubicBezTo>
                    <a:pt x="2" y="1"/>
                    <a:pt x="2" y="1"/>
                    <a:pt x="2" y="1"/>
                  </a:cubicBezTo>
                  <a:cubicBezTo>
                    <a:pt x="32" y="55"/>
                    <a:pt x="32" y="55"/>
                    <a:pt x="32" y="55"/>
                  </a:cubicBezTo>
                  <a:cubicBezTo>
                    <a:pt x="32" y="55"/>
                    <a:pt x="32" y="55"/>
                    <a:pt x="33" y="55"/>
                  </a:cubicBezTo>
                  <a:cubicBezTo>
                    <a:pt x="2" y="1"/>
                    <a:pt x="2" y="1"/>
                    <a:pt x="2" y="1"/>
                  </a:cubicBezTo>
                  <a:moveTo>
                    <a:pt x="3" y="0"/>
                  </a:moveTo>
                  <a:cubicBezTo>
                    <a:pt x="3" y="0"/>
                    <a:pt x="3" y="0"/>
                    <a:pt x="2" y="0"/>
                  </a:cubicBezTo>
                  <a:cubicBezTo>
                    <a:pt x="2" y="0"/>
                    <a:pt x="2" y="0"/>
                    <a:pt x="2" y="0"/>
                  </a:cubicBezTo>
                  <a:cubicBezTo>
                    <a:pt x="33" y="18"/>
                    <a:pt x="33" y="18"/>
                    <a:pt x="33" y="18"/>
                  </a:cubicBezTo>
                  <a:cubicBezTo>
                    <a:pt x="33" y="18"/>
                    <a:pt x="33" y="18"/>
                    <a:pt x="33" y="17"/>
                  </a:cubicBezTo>
                  <a:cubicBezTo>
                    <a:pt x="3"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0" name="Freeform 3215">
              <a:extLst>
                <a:ext uri="{FF2B5EF4-FFF2-40B4-BE49-F238E27FC236}">
                  <a16:creationId xmlns:a16="http://schemas.microsoft.com/office/drawing/2014/main" id="{F47949DE-50ED-B462-3B52-3CFFD5AAA209}"/>
                </a:ext>
              </a:extLst>
            </p:cNvPr>
            <p:cNvSpPr>
              <a:spLocks/>
            </p:cNvSpPr>
            <p:nvPr/>
          </p:nvSpPr>
          <p:spPr bwMode="auto">
            <a:xfrm>
              <a:off x="7604043" y="471587"/>
              <a:ext cx="46900" cy="44141"/>
            </a:xfrm>
            <a:custGeom>
              <a:avLst/>
              <a:gdLst>
                <a:gd name="T0" fmla="*/ 3 w 7"/>
                <a:gd name="T1" fmla="*/ 0 h 7"/>
                <a:gd name="T2" fmla="*/ 3 w 7"/>
                <a:gd name="T3" fmla="*/ 0 h 7"/>
                <a:gd name="T4" fmla="*/ 0 w 7"/>
                <a:gd name="T5" fmla="*/ 1 h 7"/>
                <a:gd name="T6" fmla="*/ 0 w 7"/>
                <a:gd name="T7" fmla="*/ 2 h 7"/>
                <a:gd name="T8" fmla="*/ 0 w 7"/>
                <a:gd name="T9" fmla="*/ 3 h 7"/>
                <a:gd name="T10" fmla="*/ 0 w 7"/>
                <a:gd name="T11" fmla="*/ 5 h 7"/>
                <a:gd name="T12" fmla="*/ 1 w 7"/>
                <a:gd name="T13" fmla="*/ 5 h 7"/>
                <a:gd name="T14" fmla="*/ 1 w 7"/>
                <a:gd name="T15" fmla="*/ 6 h 7"/>
                <a:gd name="T16" fmla="*/ 3 w 7"/>
                <a:gd name="T17" fmla="*/ 7 h 7"/>
                <a:gd name="T18" fmla="*/ 6 w 7"/>
                <a:gd name="T19" fmla="*/ 5 h 7"/>
                <a:gd name="T20" fmla="*/ 7 w 7"/>
                <a:gd name="T21" fmla="*/ 3 h 7"/>
                <a:gd name="T22" fmla="*/ 7 w 7"/>
                <a:gd name="T23" fmla="*/ 3 h 7"/>
                <a:gd name="T24" fmla="*/ 6 w 7"/>
                <a:gd name="T25" fmla="*/ 1 h 7"/>
                <a:gd name="T26" fmla="*/ 6 w 7"/>
                <a:gd name="T27" fmla="*/ 1 h 7"/>
                <a:gd name="T28" fmla="*/ 5 w 7"/>
                <a:gd name="T29" fmla="*/ 0 h 7"/>
                <a:gd name="T30" fmla="*/ 3 w 7"/>
                <a:gd name="T31" fmla="*/ 0 h 7"/>
                <a:gd name="T32" fmla="*/ 3 w 7"/>
                <a:gd name="T33"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 h="7">
                  <a:moveTo>
                    <a:pt x="3" y="0"/>
                  </a:moveTo>
                  <a:cubicBezTo>
                    <a:pt x="3" y="0"/>
                    <a:pt x="3" y="0"/>
                    <a:pt x="3" y="0"/>
                  </a:cubicBezTo>
                  <a:cubicBezTo>
                    <a:pt x="2" y="0"/>
                    <a:pt x="1" y="0"/>
                    <a:pt x="0" y="1"/>
                  </a:cubicBezTo>
                  <a:cubicBezTo>
                    <a:pt x="0" y="1"/>
                    <a:pt x="0" y="2"/>
                    <a:pt x="0" y="2"/>
                  </a:cubicBezTo>
                  <a:cubicBezTo>
                    <a:pt x="0" y="3"/>
                    <a:pt x="0" y="3"/>
                    <a:pt x="0" y="3"/>
                  </a:cubicBezTo>
                  <a:cubicBezTo>
                    <a:pt x="0" y="4"/>
                    <a:pt x="0" y="4"/>
                    <a:pt x="0" y="5"/>
                  </a:cubicBezTo>
                  <a:cubicBezTo>
                    <a:pt x="1" y="5"/>
                    <a:pt x="1" y="5"/>
                    <a:pt x="1" y="5"/>
                  </a:cubicBezTo>
                  <a:cubicBezTo>
                    <a:pt x="1" y="6"/>
                    <a:pt x="1" y="6"/>
                    <a:pt x="1" y="6"/>
                  </a:cubicBezTo>
                  <a:cubicBezTo>
                    <a:pt x="2" y="6"/>
                    <a:pt x="3" y="7"/>
                    <a:pt x="3" y="7"/>
                  </a:cubicBezTo>
                  <a:cubicBezTo>
                    <a:pt x="4" y="7"/>
                    <a:pt x="6" y="6"/>
                    <a:pt x="6" y="5"/>
                  </a:cubicBezTo>
                  <a:cubicBezTo>
                    <a:pt x="7" y="4"/>
                    <a:pt x="7" y="4"/>
                    <a:pt x="7" y="3"/>
                  </a:cubicBezTo>
                  <a:cubicBezTo>
                    <a:pt x="7" y="3"/>
                    <a:pt x="7" y="3"/>
                    <a:pt x="7" y="3"/>
                  </a:cubicBezTo>
                  <a:cubicBezTo>
                    <a:pt x="7" y="2"/>
                    <a:pt x="7" y="2"/>
                    <a:pt x="6" y="1"/>
                  </a:cubicBezTo>
                  <a:cubicBezTo>
                    <a:pt x="6" y="1"/>
                    <a:pt x="6" y="1"/>
                    <a:pt x="6" y="1"/>
                  </a:cubicBezTo>
                  <a:cubicBezTo>
                    <a:pt x="6" y="1"/>
                    <a:pt x="6" y="0"/>
                    <a:pt x="5" y="0"/>
                  </a:cubicBezTo>
                  <a:cubicBezTo>
                    <a:pt x="5" y="0"/>
                    <a:pt x="4" y="0"/>
                    <a:pt x="3" y="0"/>
                  </a:cubicBezTo>
                  <a:cubicBezTo>
                    <a:pt x="3"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1" name="Freeform 3216">
              <a:extLst>
                <a:ext uri="{FF2B5EF4-FFF2-40B4-BE49-F238E27FC236}">
                  <a16:creationId xmlns:a16="http://schemas.microsoft.com/office/drawing/2014/main" id="{68F79D80-E530-0C2B-2192-57EF79E1BC61}"/>
                </a:ext>
              </a:extLst>
            </p:cNvPr>
            <p:cNvSpPr>
              <a:spLocks/>
            </p:cNvSpPr>
            <p:nvPr/>
          </p:nvSpPr>
          <p:spPr bwMode="auto">
            <a:xfrm>
              <a:off x="7217810" y="885408"/>
              <a:ext cx="52417" cy="44141"/>
            </a:xfrm>
            <a:custGeom>
              <a:avLst/>
              <a:gdLst>
                <a:gd name="T0" fmla="*/ 4 w 8"/>
                <a:gd name="T1" fmla="*/ 0 h 7"/>
                <a:gd name="T2" fmla="*/ 1 w 8"/>
                <a:gd name="T3" fmla="*/ 2 h 7"/>
                <a:gd name="T4" fmla="*/ 0 w 8"/>
                <a:gd name="T5" fmla="*/ 3 h 7"/>
                <a:gd name="T6" fmla="*/ 0 w 8"/>
                <a:gd name="T7" fmla="*/ 3 h 7"/>
                <a:gd name="T8" fmla="*/ 2 w 8"/>
                <a:gd name="T9" fmla="*/ 7 h 7"/>
                <a:gd name="T10" fmla="*/ 4 w 8"/>
                <a:gd name="T11" fmla="*/ 7 h 7"/>
                <a:gd name="T12" fmla="*/ 7 w 8"/>
                <a:gd name="T13" fmla="*/ 6 h 7"/>
                <a:gd name="T14" fmla="*/ 6 w 8"/>
                <a:gd name="T15" fmla="*/ 1 h 7"/>
                <a:gd name="T16" fmla="*/ 5 w 8"/>
                <a:gd name="T17" fmla="*/ 1 h 7"/>
                <a:gd name="T18" fmla="*/ 5 w 8"/>
                <a:gd name="T19" fmla="*/ 1 h 7"/>
                <a:gd name="T20" fmla="*/ 4 w 8"/>
                <a:gd name="T21"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7">
                  <a:moveTo>
                    <a:pt x="4" y="0"/>
                  </a:moveTo>
                  <a:cubicBezTo>
                    <a:pt x="3" y="0"/>
                    <a:pt x="2" y="1"/>
                    <a:pt x="1" y="2"/>
                  </a:cubicBezTo>
                  <a:cubicBezTo>
                    <a:pt x="1" y="2"/>
                    <a:pt x="0" y="3"/>
                    <a:pt x="0" y="3"/>
                  </a:cubicBezTo>
                  <a:cubicBezTo>
                    <a:pt x="0" y="3"/>
                    <a:pt x="0" y="3"/>
                    <a:pt x="0" y="3"/>
                  </a:cubicBezTo>
                  <a:cubicBezTo>
                    <a:pt x="0" y="5"/>
                    <a:pt x="1" y="6"/>
                    <a:pt x="2" y="7"/>
                  </a:cubicBezTo>
                  <a:cubicBezTo>
                    <a:pt x="2" y="7"/>
                    <a:pt x="3" y="7"/>
                    <a:pt x="4" y="7"/>
                  </a:cubicBezTo>
                  <a:cubicBezTo>
                    <a:pt x="5" y="7"/>
                    <a:pt x="6" y="7"/>
                    <a:pt x="7" y="6"/>
                  </a:cubicBezTo>
                  <a:cubicBezTo>
                    <a:pt x="8" y="4"/>
                    <a:pt x="7" y="2"/>
                    <a:pt x="6" y="1"/>
                  </a:cubicBezTo>
                  <a:cubicBezTo>
                    <a:pt x="6" y="1"/>
                    <a:pt x="5" y="1"/>
                    <a:pt x="5" y="1"/>
                  </a:cubicBezTo>
                  <a:cubicBezTo>
                    <a:pt x="5" y="1"/>
                    <a:pt x="5" y="1"/>
                    <a:pt x="5" y="1"/>
                  </a:cubicBezTo>
                  <a:cubicBezTo>
                    <a:pt x="5" y="0"/>
                    <a:pt x="4"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2" name="Freeform 3217">
              <a:extLst>
                <a:ext uri="{FF2B5EF4-FFF2-40B4-BE49-F238E27FC236}">
                  <a16:creationId xmlns:a16="http://schemas.microsoft.com/office/drawing/2014/main" id="{F6442238-AB75-6B1E-A45F-A6EC8C6BCA83}"/>
                </a:ext>
              </a:extLst>
            </p:cNvPr>
            <p:cNvSpPr>
              <a:spLocks/>
            </p:cNvSpPr>
            <p:nvPr/>
          </p:nvSpPr>
          <p:spPr bwMode="auto">
            <a:xfrm>
              <a:off x="8318575" y="452275"/>
              <a:ext cx="46900" cy="44141"/>
            </a:xfrm>
            <a:custGeom>
              <a:avLst/>
              <a:gdLst>
                <a:gd name="T0" fmla="*/ 3 w 7"/>
                <a:gd name="T1" fmla="*/ 0 h 7"/>
                <a:gd name="T2" fmla="*/ 2 w 7"/>
                <a:gd name="T3" fmla="*/ 0 h 7"/>
                <a:gd name="T4" fmla="*/ 2 w 7"/>
                <a:gd name="T5" fmla="*/ 0 h 7"/>
                <a:gd name="T6" fmla="*/ 1 w 7"/>
                <a:gd name="T7" fmla="*/ 1 h 7"/>
                <a:gd name="T8" fmla="*/ 0 w 7"/>
                <a:gd name="T9" fmla="*/ 2 h 7"/>
                <a:gd name="T10" fmla="*/ 0 w 7"/>
                <a:gd name="T11" fmla="*/ 3 h 7"/>
                <a:gd name="T12" fmla="*/ 0 w 7"/>
                <a:gd name="T13" fmla="*/ 3 h 7"/>
                <a:gd name="T14" fmla="*/ 0 w 7"/>
                <a:gd name="T15" fmla="*/ 3 h 7"/>
                <a:gd name="T16" fmla="*/ 1 w 7"/>
                <a:gd name="T17" fmla="*/ 6 h 7"/>
                <a:gd name="T18" fmla="*/ 1 w 7"/>
                <a:gd name="T19" fmla="*/ 6 h 7"/>
                <a:gd name="T20" fmla="*/ 1 w 7"/>
                <a:gd name="T21" fmla="*/ 6 h 7"/>
                <a:gd name="T22" fmla="*/ 3 w 7"/>
                <a:gd name="T23" fmla="*/ 7 h 7"/>
                <a:gd name="T24" fmla="*/ 3 w 7"/>
                <a:gd name="T25" fmla="*/ 7 h 7"/>
                <a:gd name="T26" fmla="*/ 4 w 7"/>
                <a:gd name="T27" fmla="*/ 7 h 7"/>
                <a:gd name="T28" fmla="*/ 6 w 7"/>
                <a:gd name="T29" fmla="*/ 5 h 7"/>
                <a:gd name="T30" fmla="*/ 6 w 7"/>
                <a:gd name="T31" fmla="*/ 5 h 7"/>
                <a:gd name="T32" fmla="*/ 7 w 7"/>
                <a:gd name="T33" fmla="*/ 5 h 7"/>
                <a:gd name="T34" fmla="*/ 5 w 7"/>
                <a:gd name="T35" fmla="*/ 0 h 7"/>
                <a:gd name="T36" fmla="*/ 3 w 7"/>
                <a:gd name="T3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 h="7">
                  <a:moveTo>
                    <a:pt x="3" y="0"/>
                  </a:moveTo>
                  <a:cubicBezTo>
                    <a:pt x="3" y="0"/>
                    <a:pt x="3" y="0"/>
                    <a:pt x="2" y="0"/>
                  </a:cubicBezTo>
                  <a:cubicBezTo>
                    <a:pt x="2" y="0"/>
                    <a:pt x="2" y="0"/>
                    <a:pt x="2" y="0"/>
                  </a:cubicBezTo>
                  <a:cubicBezTo>
                    <a:pt x="1" y="0"/>
                    <a:pt x="1" y="1"/>
                    <a:pt x="1" y="1"/>
                  </a:cubicBezTo>
                  <a:cubicBezTo>
                    <a:pt x="0" y="1"/>
                    <a:pt x="0" y="2"/>
                    <a:pt x="0" y="2"/>
                  </a:cubicBezTo>
                  <a:cubicBezTo>
                    <a:pt x="0" y="2"/>
                    <a:pt x="0" y="2"/>
                    <a:pt x="0" y="3"/>
                  </a:cubicBezTo>
                  <a:cubicBezTo>
                    <a:pt x="0" y="3"/>
                    <a:pt x="0" y="3"/>
                    <a:pt x="0" y="3"/>
                  </a:cubicBezTo>
                  <a:cubicBezTo>
                    <a:pt x="0" y="3"/>
                    <a:pt x="0" y="3"/>
                    <a:pt x="0" y="3"/>
                  </a:cubicBezTo>
                  <a:cubicBezTo>
                    <a:pt x="0" y="4"/>
                    <a:pt x="0" y="5"/>
                    <a:pt x="1" y="6"/>
                  </a:cubicBezTo>
                  <a:cubicBezTo>
                    <a:pt x="1" y="6"/>
                    <a:pt x="1" y="6"/>
                    <a:pt x="1" y="6"/>
                  </a:cubicBezTo>
                  <a:cubicBezTo>
                    <a:pt x="1" y="6"/>
                    <a:pt x="1" y="6"/>
                    <a:pt x="1" y="6"/>
                  </a:cubicBezTo>
                  <a:cubicBezTo>
                    <a:pt x="2" y="6"/>
                    <a:pt x="3" y="7"/>
                    <a:pt x="3" y="7"/>
                  </a:cubicBezTo>
                  <a:cubicBezTo>
                    <a:pt x="3" y="7"/>
                    <a:pt x="3" y="7"/>
                    <a:pt x="3" y="7"/>
                  </a:cubicBezTo>
                  <a:cubicBezTo>
                    <a:pt x="4" y="7"/>
                    <a:pt x="4" y="7"/>
                    <a:pt x="4" y="7"/>
                  </a:cubicBezTo>
                  <a:cubicBezTo>
                    <a:pt x="5" y="7"/>
                    <a:pt x="6" y="6"/>
                    <a:pt x="6" y="5"/>
                  </a:cubicBezTo>
                  <a:cubicBezTo>
                    <a:pt x="6" y="5"/>
                    <a:pt x="6" y="5"/>
                    <a:pt x="6" y="5"/>
                  </a:cubicBezTo>
                  <a:cubicBezTo>
                    <a:pt x="7" y="5"/>
                    <a:pt x="7" y="5"/>
                    <a:pt x="7" y="5"/>
                  </a:cubicBezTo>
                  <a:cubicBezTo>
                    <a:pt x="7" y="3"/>
                    <a:pt x="7" y="1"/>
                    <a:pt x="5" y="0"/>
                  </a:cubicBezTo>
                  <a:cubicBezTo>
                    <a:pt x="5" y="0"/>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3" name="Freeform 3218">
              <a:extLst>
                <a:ext uri="{FF2B5EF4-FFF2-40B4-BE49-F238E27FC236}">
                  <a16:creationId xmlns:a16="http://schemas.microsoft.com/office/drawing/2014/main" id="{E3CADE2E-64C6-A29A-E8F1-ADAFC1526540}"/>
                </a:ext>
              </a:extLst>
            </p:cNvPr>
            <p:cNvSpPr>
              <a:spLocks/>
            </p:cNvSpPr>
            <p:nvPr/>
          </p:nvSpPr>
          <p:spPr bwMode="auto">
            <a:xfrm>
              <a:off x="7598526" y="157082"/>
              <a:ext cx="33106" cy="33106"/>
            </a:xfrm>
            <a:custGeom>
              <a:avLst/>
              <a:gdLst>
                <a:gd name="T0" fmla="*/ 2 w 5"/>
                <a:gd name="T1" fmla="*/ 0 h 5"/>
                <a:gd name="T2" fmla="*/ 0 w 5"/>
                <a:gd name="T3" fmla="*/ 1 h 5"/>
                <a:gd name="T4" fmla="*/ 0 w 5"/>
                <a:gd name="T5" fmla="*/ 2 h 5"/>
                <a:gd name="T6" fmla="*/ 0 w 5"/>
                <a:gd name="T7" fmla="*/ 3 h 5"/>
                <a:gd name="T8" fmla="*/ 1 w 5"/>
                <a:gd name="T9" fmla="*/ 5 h 5"/>
                <a:gd name="T10" fmla="*/ 1 w 5"/>
                <a:gd name="T11" fmla="*/ 5 h 5"/>
                <a:gd name="T12" fmla="*/ 1 w 5"/>
                <a:gd name="T13" fmla="*/ 5 h 5"/>
                <a:gd name="T14" fmla="*/ 2 w 5"/>
                <a:gd name="T15" fmla="*/ 5 h 5"/>
                <a:gd name="T16" fmla="*/ 2 w 5"/>
                <a:gd name="T17" fmla="*/ 5 h 5"/>
                <a:gd name="T18" fmla="*/ 3 w 5"/>
                <a:gd name="T19" fmla="*/ 5 h 5"/>
                <a:gd name="T20" fmla="*/ 5 w 5"/>
                <a:gd name="T21" fmla="*/ 4 h 5"/>
                <a:gd name="T22" fmla="*/ 4 w 5"/>
                <a:gd name="T23" fmla="*/ 0 h 5"/>
                <a:gd name="T24" fmla="*/ 2 w 5"/>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5">
                  <a:moveTo>
                    <a:pt x="2" y="0"/>
                  </a:moveTo>
                  <a:cubicBezTo>
                    <a:pt x="1" y="0"/>
                    <a:pt x="1" y="0"/>
                    <a:pt x="0" y="1"/>
                  </a:cubicBezTo>
                  <a:cubicBezTo>
                    <a:pt x="0" y="1"/>
                    <a:pt x="0" y="2"/>
                    <a:pt x="0" y="2"/>
                  </a:cubicBezTo>
                  <a:cubicBezTo>
                    <a:pt x="0" y="2"/>
                    <a:pt x="0" y="2"/>
                    <a:pt x="0" y="3"/>
                  </a:cubicBezTo>
                  <a:cubicBezTo>
                    <a:pt x="0" y="3"/>
                    <a:pt x="0" y="4"/>
                    <a:pt x="1" y="5"/>
                  </a:cubicBezTo>
                  <a:cubicBezTo>
                    <a:pt x="1" y="5"/>
                    <a:pt x="1" y="5"/>
                    <a:pt x="1" y="5"/>
                  </a:cubicBezTo>
                  <a:cubicBezTo>
                    <a:pt x="1" y="5"/>
                    <a:pt x="1" y="5"/>
                    <a:pt x="1" y="5"/>
                  </a:cubicBezTo>
                  <a:cubicBezTo>
                    <a:pt x="1" y="5"/>
                    <a:pt x="2" y="5"/>
                    <a:pt x="2" y="5"/>
                  </a:cubicBezTo>
                  <a:cubicBezTo>
                    <a:pt x="2" y="5"/>
                    <a:pt x="2" y="5"/>
                    <a:pt x="2" y="5"/>
                  </a:cubicBezTo>
                  <a:cubicBezTo>
                    <a:pt x="2" y="5"/>
                    <a:pt x="2" y="5"/>
                    <a:pt x="3" y="5"/>
                  </a:cubicBezTo>
                  <a:cubicBezTo>
                    <a:pt x="3" y="5"/>
                    <a:pt x="4" y="5"/>
                    <a:pt x="5" y="4"/>
                  </a:cubicBezTo>
                  <a:cubicBezTo>
                    <a:pt x="5" y="3"/>
                    <a:pt x="5" y="1"/>
                    <a:pt x="4" y="0"/>
                  </a:cubicBezTo>
                  <a:cubicBezTo>
                    <a:pt x="3" y="0"/>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4" name="Freeform 3219">
              <a:extLst>
                <a:ext uri="{FF2B5EF4-FFF2-40B4-BE49-F238E27FC236}">
                  <a16:creationId xmlns:a16="http://schemas.microsoft.com/office/drawing/2014/main" id="{23122D31-A148-02CC-FD3E-EF2DADC55E1C}"/>
                </a:ext>
              </a:extLst>
            </p:cNvPr>
            <p:cNvSpPr>
              <a:spLocks/>
            </p:cNvSpPr>
            <p:nvPr/>
          </p:nvSpPr>
          <p:spPr bwMode="auto">
            <a:xfrm>
              <a:off x="8150288" y="5348"/>
              <a:ext cx="38623" cy="33106"/>
            </a:xfrm>
            <a:custGeom>
              <a:avLst/>
              <a:gdLst>
                <a:gd name="T0" fmla="*/ 3 w 6"/>
                <a:gd name="T1" fmla="*/ 0 h 5"/>
                <a:gd name="T2" fmla="*/ 0 w 6"/>
                <a:gd name="T3" fmla="*/ 1 h 5"/>
                <a:gd name="T4" fmla="*/ 0 w 6"/>
                <a:gd name="T5" fmla="*/ 4 h 5"/>
                <a:gd name="T6" fmla="*/ 1 w 6"/>
                <a:gd name="T7" fmla="*/ 5 h 5"/>
                <a:gd name="T8" fmla="*/ 1 w 6"/>
                <a:gd name="T9" fmla="*/ 5 h 5"/>
                <a:gd name="T10" fmla="*/ 3 w 6"/>
                <a:gd name="T11" fmla="*/ 5 h 5"/>
                <a:gd name="T12" fmla="*/ 3 w 6"/>
                <a:gd name="T13" fmla="*/ 5 h 5"/>
                <a:gd name="T14" fmla="*/ 4 w 6"/>
                <a:gd name="T15" fmla="*/ 5 h 5"/>
                <a:gd name="T16" fmla="*/ 5 w 6"/>
                <a:gd name="T17" fmla="*/ 4 h 5"/>
                <a:gd name="T18" fmla="*/ 4 w 6"/>
                <a:gd name="T19" fmla="*/ 0 h 5"/>
                <a:gd name="T20" fmla="*/ 3 w 6"/>
                <a:gd name="T2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5">
                  <a:moveTo>
                    <a:pt x="3" y="0"/>
                  </a:moveTo>
                  <a:cubicBezTo>
                    <a:pt x="2" y="0"/>
                    <a:pt x="1" y="0"/>
                    <a:pt x="0" y="1"/>
                  </a:cubicBezTo>
                  <a:cubicBezTo>
                    <a:pt x="0" y="2"/>
                    <a:pt x="0" y="3"/>
                    <a:pt x="0" y="4"/>
                  </a:cubicBezTo>
                  <a:cubicBezTo>
                    <a:pt x="0" y="4"/>
                    <a:pt x="1" y="4"/>
                    <a:pt x="1" y="5"/>
                  </a:cubicBezTo>
                  <a:cubicBezTo>
                    <a:pt x="1" y="5"/>
                    <a:pt x="1" y="5"/>
                    <a:pt x="1" y="5"/>
                  </a:cubicBezTo>
                  <a:cubicBezTo>
                    <a:pt x="1" y="5"/>
                    <a:pt x="2" y="5"/>
                    <a:pt x="3" y="5"/>
                  </a:cubicBezTo>
                  <a:cubicBezTo>
                    <a:pt x="3" y="5"/>
                    <a:pt x="3" y="5"/>
                    <a:pt x="3" y="5"/>
                  </a:cubicBezTo>
                  <a:cubicBezTo>
                    <a:pt x="3" y="5"/>
                    <a:pt x="4" y="5"/>
                    <a:pt x="4" y="5"/>
                  </a:cubicBezTo>
                  <a:cubicBezTo>
                    <a:pt x="4" y="5"/>
                    <a:pt x="4" y="5"/>
                    <a:pt x="5" y="4"/>
                  </a:cubicBezTo>
                  <a:cubicBezTo>
                    <a:pt x="6" y="3"/>
                    <a:pt x="5" y="1"/>
                    <a:pt x="4" y="0"/>
                  </a:cubicBezTo>
                  <a:cubicBezTo>
                    <a:pt x="4"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5" name="Freeform 3220">
              <a:extLst>
                <a:ext uri="{FF2B5EF4-FFF2-40B4-BE49-F238E27FC236}">
                  <a16:creationId xmlns:a16="http://schemas.microsoft.com/office/drawing/2014/main" id="{1A27A8BE-63F3-9C59-8230-445FE62F8BB3}"/>
                </a:ext>
              </a:extLst>
            </p:cNvPr>
            <p:cNvSpPr>
              <a:spLocks/>
            </p:cNvSpPr>
            <p:nvPr/>
          </p:nvSpPr>
          <p:spPr bwMode="auto">
            <a:xfrm>
              <a:off x="6969517" y="333646"/>
              <a:ext cx="38623" cy="33106"/>
            </a:xfrm>
            <a:custGeom>
              <a:avLst/>
              <a:gdLst>
                <a:gd name="T0" fmla="*/ 3 w 6"/>
                <a:gd name="T1" fmla="*/ 0 h 5"/>
                <a:gd name="T2" fmla="*/ 1 w 6"/>
                <a:gd name="T3" fmla="*/ 1 h 5"/>
                <a:gd name="T4" fmla="*/ 1 w 6"/>
                <a:gd name="T5" fmla="*/ 5 h 5"/>
                <a:gd name="T6" fmla="*/ 3 w 6"/>
                <a:gd name="T7" fmla="*/ 5 h 5"/>
                <a:gd name="T8" fmla="*/ 5 w 6"/>
                <a:gd name="T9" fmla="*/ 4 h 5"/>
                <a:gd name="T10" fmla="*/ 6 w 6"/>
                <a:gd name="T11" fmla="*/ 3 h 5"/>
                <a:gd name="T12" fmla="*/ 6 w 6"/>
                <a:gd name="T13" fmla="*/ 3 h 5"/>
                <a:gd name="T14" fmla="*/ 5 w 6"/>
                <a:gd name="T15" fmla="*/ 1 h 5"/>
                <a:gd name="T16" fmla="*/ 5 w 6"/>
                <a:gd name="T17" fmla="*/ 1 h 5"/>
                <a:gd name="T18" fmla="*/ 5 w 6"/>
                <a:gd name="T19" fmla="*/ 1 h 5"/>
                <a:gd name="T20" fmla="*/ 5 w 6"/>
                <a:gd name="T21" fmla="*/ 0 h 5"/>
                <a:gd name="T22" fmla="*/ 4 w 6"/>
                <a:gd name="T23" fmla="*/ 0 h 5"/>
                <a:gd name="T24" fmla="*/ 3 w 6"/>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5">
                  <a:moveTo>
                    <a:pt x="3" y="0"/>
                  </a:moveTo>
                  <a:cubicBezTo>
                    <a:pt x="2" y="0"/>
                    <a:pt x="1" y="0"/>
                    <a:pt x="1" y="1"/>
                  </a:cubicBezTo>
                  <a:cubicBezTo>
                    <a:pt x="0" y="2"/>
                    <a:pt x="0" y="4"/>
                    <a:pt x="1" y="5"/>
                  </a:cubicBezTo>
                  <a:cubicBezTo>
                    <a:pt x="2" y="5"/>
                    <a:pt x="2" y="5"/>
                    <a:pt x="3" y="5"/>
                  </a:cubicBezTo>
                  <a:cubicBezTo>
                    <a:pt x="4" y="5"/>
                    <a:pt x="5" y="5"/>
                    <a:pt x="5" y="4"/>
                  </a:cubicBezTo>
                  <a:cubicBezTo>
                    <a:pt x="5" y="4"/>
                    <a:pt x="6" y="3"/>
                    <a:pt x="6" y="3"/>
                  </a:cubicBezTo>
                  <a:cubicBezTo>
                    <a:pt x="6" y="3"/>
                    <a:pt x="6" y="3"/>
                    <a:pt x="6" y="3"/>
                  </a:cubicBezTo>
                  <a:cubicBezTo>
                    <a:pt x="6" y="2"/>
                    <a:pt x="6" y="2"/>
                    <a:pt x="5" y="1"/>
                  </a:cubicBezTo>
                  <a:cubicBezTo>
                    <a:pt x="5" y="1"/>
                    <a:pt x="5" y="1"/>
                    <a:pt x="5" y="1"/>
                  </a:cubicBezTo>
                  <a:cubicBezTo>
                    <a:pt x="5" y="1"/>
                    <a:pt x="5" y="1"/>
                    <a:pt x="5" y="1"/>
                  </a:cubicBezTo>
                  <a:cubicBezTo>
                    <a:pt x="5" y="0"/>
                    <a:pt x="5" y="0"/>
                    <a:pt x="5" y="0"/>
                  </a:cubicBezTo>
                  <a:cubicBezTo>
                    <a:pt x="4" y="0"/>
                    <a:pt x="4" y="0"/>
                    <a:pt x="4" y="0"/>
                  </a:cubicBezTo>
                  <a:cubicBezTo>
                    <a:pt x="4"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6" name="Freeform 3221">
              <a:extLst>
                <a:ext uri="{FF2B5EF4-FFF2-40B4-BE49-F238E27FC236}">
                  <a16:creationId xmlns:a16="http://schemas.microsoft.com/office/drawing/2014/main" id="{C220EFBA-4AA8-D913-0270-408FB56428FA}"/>
                </a:ext>
              </a:extLst>
            </p:cNvPr>
            <p:cNvSpPr>
              <a:spLocks/>
            </p:cNvSpPr>
            <p:nvPr/>
          </p:nvSpPr>
          <p:spPr bwMode="auto">
            <a:xfrm>
              <a:off x="7250916" y="432963"/>
              <a:ext cx="38623" cy="38623"/>
            </a:xfrm>
            <a:custGeom>
              <a:avLst/>
              <a:gdLst>
                <a:gd name="T0" fmla="*/ 3 w 6"/>
                <a:gd name="T1" fmla="*/ 0 h 6"/>
                <a:gd name="T2" fmla="*/ 2 w 6"/>
                <a:gd name="T3" fmla="*/ 0 h 6"/>
                <a:gd name="T4" fmla="*/ 2 w 6"/>
                <a:gd name="T5" fmla="*/ 0 h 6"/>
                <a:gd name="T6" fmla="*/ 1 w 6"/>
                <a:gd name="T7" fmla="*/ 1 h 6"/>
                <a:gd name="T8" fmla="*/ 1 w 6"/>
                <a:gd name="T9" fmla="*/ 5 h 6"/>
                <a:gd name="T10" fmla="*/ 2 w 6"/>
                <a:gd name="T11" fmla="*/ 5 h 6"/>
                <a:gd name="T12" fmla="*/ 2 w 6"/>
                <a:gd name="T13" fmla="*/ 5 h 6"/>
                <a:gd name="T14" fmla="*/ 3 w 6"/>
                <a:gd name="T15" fmla="*/ 6 h 6"/>
                <a:gd name="T16" fmla="*/ 4 w 6"/>
                <a:gd name="T17" fmla="*/ 6 h 6"/>
                <a:gd name="T18" fmla="*/ 4 w 6"/>
                <a:gd name="T19" fmla="*/ 5 h 6"/>
                <a:gd name="T20" fmla="*/ 6 w 6"/>
                <a:gd name="T21" fmla="*/ 4 h 6"/>
                <a:gd name="T22" fmla="*/ 6 w 6"/>
                <a:gd name="T23" fmla="*/ 3 h 6"/>
                <a:gd name="T24" fmla="*/ 6 w 6"/>
                <a:gd name="T25" fmla="*/ 3 h 6"/>
                <a:gd name="T26" fmla="*/ 5 w 6"/>
                <a:gd name="T27" fmla="*/ 1 h 6"/>
                <a:gd name="T28" fmla="*/ 3 w 6"/>
                <a:gd name="T2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6">
                  <a:moveTo>
                    <a:pt x="3" y="0"/>
                  </a:moveTo>
                  <a:cubicBezTo>
                    <a:pt x="3" y="0"/>
                    <a:pt x="3" y="0"/>
                    <a:pt x="2" y="0"/>
                  </a:cubicBezTo>
                  <a:cubicBezTo>
                    <a:pt x="2" y="0"/>
                    <a:pt x="2" y="0"/>
                    <a:pt x="2" y="0"/>
                  </a:cubicBezTo>
                  <a:cubicBezTo>
                    <a:pt x="2" y="1"/>
                    <a:pt x="1" y="1"/>
                    <a:pt x="1" y="1"/>
                  </a:cubicBezTo>
                  <a:cubicBezTo>
                    <a:pt x="0" y="2"/>
                    <a:pt x="1" y="4"/>
                    <a:pt x="1" y="5"/>
                  </a:cubicBezTo>
                  <a:cubicBezTo>
                    <a:pt x="1" y="5"/>
                    <a:pt x="2" y="5"/>
                    <a:pt x="2" y="5"/>
                  </a:cubicBezTo>
                  <a:cubicBezTo>
                    <a:pt x="2" y="5"/>
                    <a:pt x="2" y="5"/>
                    <a:pt x="2" y="5"/>
                  </a:cubicBezTo>
                  <a:cubicBezTo>
                    <a:pt x="2" y="5"/>
                    <a:pt x="3" y="6"/>
                    <a:pt x="3" y="6"/>
                  </a:cubicBezTo>
                  <a:cubicBezTo>
                    <a:pt x="3" y="6"/>
                    <a:pt x="4" y="6"/>
                    <a:pt x="4" y="6"/>
                  </a:cubicBezTo>
                  <a:cubicBezTo>
                    <a:pt x="4" y="5"/>
                    <a:pt x="4" y="5"/>
                    <a:pt x="4" y="5"/>
                  </a:cubicBezTo>
                  <a:cubicBezTo>
                    <a:pt x="5" y="5"/>
                    <a:pt x="5" y="5"/>
                    <a:pt x="6" y="4"/>
                  </a:cubicBezTo>
                  <a:cubicBezTo>
                    <a:pt x="6" y="4"/>
                    <a:pt x="6" y="4"/>
                    <a:pt x="6" y="3"/>
                  </a:cubicBezTo>
                  <a:cubicBezTo>
                    <a:pt x="6" y="3"/>
                    <a:pt x="6" y="3"/>
                    <a:pt x="6" y="3"/>
                  </a:cubicBezTo>
                  <a:cubicBezTo>
                    <a:pt x="6" y="2"/>
                    <a:pt x="6" y="1"/>
                    <a:pt x="5" y="1"/>
                  </a:cubicBezTo>
                  <a:cubicBezTo>
                    <a:pt x="4" y="0"/>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7" name="Freeform 3222">
              <a:extLst>
                <a:ext uri="{FF2B5EF4-FFF2-40B4-BE49-F238E27FC236}">
                  <a16:creationId xmlns:a16="http://schemas.microsoft.com/office/drawing/2014/main" id="{7E935DC1-AF94-02E5-EEE6-460797942614}"/>
                </a:ext>
              </a:extLst>
            </p:cNvPr>
            <p:cNvSpPr>
              <a:spLocks/>
            </p:cNvSpPr>
            <p:nvPr/>
          </p:nvSpPr>
          <p:spPr bwMode="auto">
            <a:xfrm>
              <a:off x="8784814" y="706086"/>
              <a:ext cx="38623" cy="41382"/>
            </a:xfrm>
            <a:custGeom>
              <a:avLst/>
              <a:gdLst>
                <a:gd name="T0" fmla="*/ 3 w 6"/>
                <a:gd name="T1" fmla="*/ 0 h 6"/>
                <a:gd name="T2" fmla="*/ 1 w 6"/>
                <a:gd name="T3" fmla="*/ 1 h 6"/>
                <a:gd name="T4" fmla="*/ 1 w 6"/>
                <a:gd name="T5" fmla="*/ 1 h 6"/>
                <a:gd name="T6" fmla="*/ 1 w 6"/>
                <a:gd name="T7" fmla="*/ 2 h 6"/>
                <a:gd name="T8" fmla="*/ 0 w 6"/>
                <a:gd name="T9" fmla="*/ 3 h 6"/>
                <a:gd name="T10" fmla="*/ 1 w 6"/>
                <a:gd name="T11" fmla="*/ 3 h 6"/>
                <a:gd name="T12" fmla="*/ 2 w 6"/>
                <a:gd name="T13" fmla="*/ 5 h 6"/>
                <a:gd name="T14" fmla="*/ 3 w 6"/>
                <a:gd name="T15" fmla="*/ 6 h 6"/>
                <a:gd name="T16" fmla="*/ 5 w 6"/>
                <a:gd name="T17" fmla="*/ 5 h 6"/>
                <a:gd name="T18" fmla="*/ 5 w 6"/>
                <a:gd name="T19" fmla="*/ 5 h 6"/>
                <a:gd name="T20" fmla="*/ 5 w 6"/>
                <a:gd name="T21" fmla="*/ 4 h 6"/>
                <a:gd name="T22" fmla="*/ 6 w 6"/>
                <a:gd name="T23" fmla="*/ 4 h 6"/>
                <a:gd name="T24" fmla="*/ 6 w 6"/>
                <a:gd name="T25" fmla="*/ 4 h 6"/>
                <a:gd name="T26" fmla="*/ 5 w 6"/>
                <a:gd name="T27" fmla="*/ 1 h 6"/>
                <a:gd name="T28" fmla="*/ 5 w 6"/>
                <a:gd name="T29" fmla="*/ 1 h 6"/>
                <a:gd name="T30" fmla="*/ 5 w 6"/>
                <a:gd name="T31" fmla="*/ 1 h 6"/>
                <a:gd name="T32" fmla="*/ 3 w 6"/>
                <a:gd name="T3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 h="6">
                  <a:moveTo>
                    <a:pt x="3" y="0"/>
                  </a:moveTo>
                  <a:cubicBezTo>
                    <a:pt x="2" y="0"/>
                    <a:pt x="2" y="1"/>
                    <a:pt x="1" y="1"/>
                  </a:cubicBezTo>
                  <a:cubicBezTo>
                    <a:pt x="1" y="1"/>
                    <a:pt x="1" y="1"/>
                    <a:pt x="1" y="1"/>
                  </a:cubicBezTo>
                  <a:cubicBezTo>
                    <a:pt x="1" y="2"/>
                    <a:pt x="1" y="2"/>
                    <a:pt x="1" y="2"/>
                  </a:cubicBezTo>
                  <a:cubicBezTo>
                    <a:pt x="1" y="2"/>
                    <a:pt x="0" y="3"/>
                    <a:pt x="0" y="3"/>
                  </a:cubicBezTo>
                  <a:cubicBezTo>
                    <a:pt x="1" y="3"/>
                    <a:pt x="1" y="3"/>
                    <a:pt x="1" y="3"/>
                  </a:cubicBezTo>
                  <a:cubicBezTo>
                    <a:pt x="1" y="4"/>
                    <a:pt x="1" y="5"/>
                    <a:pt x="2" y="5"/>
                  </a:cubicBezTo>
                  <a:cubicBezTo>
                    <a:pt x="2" y="6"/>
                    <a:pt x="3" y="6"/>
                    <a:pt x="3" y="6"/>
                  </a:cubicBezTo>
                  <a:cubicBezTo>
                    <a:pt x="4" y="6"/>
                    <a:pt x="4" y="6"/>
                    <a:pt x="5" y="5"/>
                  </a:cubicBezTo>
                  <a:cubicBezTo>
                    <a:pt x="5" y="5"/>
                    <a:pt x="5" y="5"/>
                    <a:pt x="5" y="5"/>
                  </a:cubicBezTo>
                  <a:cubicBezTo>
                    <a:pt x="5" y="5"/>
                    <a:pt x="5" y="5"/>
                    <a:pt x="5" y="4"/>
                  </a:cubicBezTo>
                  <a:cubicBezTo>
                    <a:pt x="6" y="4"/>
                    <a:pt x="6" y="4"/>
                    <a:pt x="6" y="4"/>
                  </a:cubicBezTo>
                  <a:cubicBezTo>
                    <a:pt x="6" y="4"/>
                    <a:pt x="6" y="4"/>
                    <a:pt x="6" y="4"/>
                  </a:cubicBezTo>
                  <a:cubicBezTo>
                    <a:pt x="6" y="3"/>
                    <a:pt x="6" y="2"/>
                    <a:pt x="5" y="1"/>
                  </a:cubicBezTo>
                  <a:cubicBezTo>
                    <a:pt x="5" y="1"/>
                    <a:pt x="5" y="1"/>
                    <a:pt x="5" y="1"/>
                  </a:cubicBezTo>
                  <a:cubicBezTo>
                    <a:pt x="5" y="1"/>
                    <a:pt x="5" y="1"/>
                    <a:pt x="5" y="1"/>
                  </a:cubicBezTo>
                  <a:cubicBezTo>
                    <a:pt x="4" y="0"/>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8" name="Freeform 3223">
              <a:extLst>
                <a:ext uri="{FF2B5EF4-FFF2-40B4-BE49-F238E27FC236}">
                  <a16:creationId xmlns:a16="http://schemas.microsoft.com/office/drawing/2014/main" id="{9900D617-2E5B-9B60-D17C-A254CDB431FB}"/>
                </a:ext>
              </a:extLst>
            </p:cNvPr>
            <p:cNvSpPr>
              <a:spLocks/>
            </p:cNvSpPr>
            <p:nvPr/>
          </p:nvSpPr>
          <p:spPr bwMode="auto">
            <a:xfrm>
              <a:off x="9113112" y="372270"/>
              <a:ext cx="33106" cy="38623"/>
            </a:xfrm>
            <a:custGeom>
              <a:avLst/>
              <a:gdLst>
                <a:gd name="T0" fmla="*/ 2 w 5"/>
                <a:gd name="T1" fmla="*/ 0 h 6"/>
                <a:gd name="T2" fmla="*/ 0 w 5"/>
                <a:gd name="T3" fmla="*/ 2 h 6"/>
                <a:gd name="T4" fmla="*/ 0 w 5"/>
                <a:gd name="T5" fmla="*/ 4 h 6"/>
                <a:gd name="T6" fmla="*/ 0 w 5"/>
                <a:gd name="T7" fmla="*/ 4 h 6"/>
                <a:gd name="T8" fmla="*/ 0 w 5"/>
                <a:gd name="T9" fmla="*/ 5 h 6"/>
                <a:gd name="T10" fmla="*/ 1 w 5"/>
                <a:gd name="T11" fmla="*/ 5 h 6"/>
                <a:gd name="T12" fmla="*/ 1 w 5"/>
                <a:gd name="T13" fmla="*/ 5 h 6"/>
                <a:gd name="T14" fmla="*/ 2 w 5"/>
                <a:gd name="T15" fmla="*/ 6 h 6"/>
                <a:gd name="T16" fmla="*/ 2 w 5"/>
                <a:gd name="T17" fmla="*/ 6 h 6"/>
                <a:gd name="T18" fmla="*/ 2 w 5"/>
                <a:gd name="T19" fmla="*/ 6 h 6"/>
                <a:gd name="T20" fmla="*/ 4 w 5"/>
                <a:gd name="T21" fmla="*/ 5 h 6"/>
                <a:gd name="T22" fmla="*/ 5 w 5"/>
                <a:gd name="T23" fmla="*/ 5 h 6"/>
                <a:gd name="T24" fmla="*/ 5 w 5"/>
                <a:gd name="T25" fmla="*/ 5 h 6"/>
                <a:gd name="T26" fmla="*/ 5 w 5"/>
                <a:gd name="T27" fmla="*/ 4 h 6"/>
                <a:gd name="T28" fmla="*/ 5 w 5"/>
                <a:gd name="T29" fmla="*/ 3 h 6"/>
                <a:gd name="T30" fmla="*/ 4 w 5"/>
                <a:gd name="T31" fmla="*/ 1 h 6"/>
                <a:gd name="T32" fmla="*/ 2 w 5"/>
                <a:gd name="T3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 h="6">
                  <a:moveTo>
                    <a:pt x="2" y="0"/>
                  </a:moveTo>
                  <a:cubicBezTo>
                    <a:pt x="2" y="0"/>
                    <a:pt x="1" y="1"/>
                    <a:pt x="0" y="2"/>
                  </a:cubicBezTo>
                  <a:cubicBezTo>
                    <a:pt x="0" y="2"/>
                    <a:pt x="0" y="3"/>
                    <a:pt x="0" y="4"/>
                  </a:cubicBezTo>
                  <a:cubicBezTo>
                    <a:pt x="0" y="4"/>
                    <a:pt x="0" y="4"/>
                    <a:pt x="0" y="4"/>
                  </a:cubicBezTo>
                  <a:cubicBezTo>
                    <a:pt x="0" y="5"/>
                    <a:pt x="0" y="5"/>
                    <a:pt x="0" y="5"/>
                  </a:cubicBezTo>
                  <a:cubicBezTo>
                    <a:pt x="1" y="5"/>
                    <a:pt x="1" y="5"/>
                    <a:pt x="1" y="5"/>
                  </a:cubicBezTo>
                  <a:cubicBezTo>
                    <a:pt x="1" y="5"/>
                    <a:pt x="1" y="5"/>
                    <a:pt x="1" y="5"/>
                  </a:cubicBezTo>
                  <a:cubicBezTo>
                    <a:pt x="1" y="6"/>
                    <a:pt x="1" y="6"/>
                    <a:pt x="2" y="6"/>
                  </a:cubicBezTo>
                  <a:cubicBezTo>
                    <a:pt x="2" y="6"/>
                    <a:pt x="2" y="6"/>
                    <a:pt x="2" y="6"/>
                  </a:cubicBezTo>
                  <a:cubicBezTo>
                    <a:pt x="2" y="6"/>
                    <a:pt x="2" y="6"/>
                    <a:pt x="2" y="6"/>
                  </a:cubicBezTo>
                  <a:cubicBezTo>
                    <a:pt x="3" y="6"/>
                    <a:pt x="4" y="6"/>
                    <a:pt x="4" y="5"/>
                  </a:cubicBezTo>
                  <a:cubicBezTo>
                    <a:pt x="4" y="5"/>
                    <a:pt x="5" y="5"/>
                    <a:pt x="5" y="5"/>
                  </a:cubicBezTo>
                  <a:cubicBezTo>
                    <a:pt x="5" y="5"/>
                    <a:pt x="5" y="5"/>
                    <a:pt x="5" y="5"/>
                  </a:cubicBezTo>
                  <a:cubicBezTo>
                    <a:pt x="5" y="4"/>
                    <a:pt x="5" y="4"/>
                    <a:pt x="5" y="4"/>
                  </a:cubicBezTo>
                  <a:cubicBezTo>
                    <a:pt x="5" y="4"/>
                    <a:pt x="5" y="3"/>
                    <a:pt x="5" y="3"/>
                  </a:cubicBezTo>
                  <a:cubicBezTo>
                    <a:pt x="5" y="2"/>
                    <a:pt x="5" y="1"/>
                    <a:pt x="4" y="1"/>
                  </a:cubicBezTo>
                  <a:cubicBezTo>
                    <a:pt x="4" y="1"/>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9" name="Freeform 3224">
              <a:extLst>
                <a:ext uri="{FF2B5EF4-FFF2-40B4-BE49-F238E27FC236}">
                  <a16:creationId xmlns:a16="http://schemas.microsoft.com/office/drawing/2014/main" id="{C348ADB5-8982-A97B-FB19-532675ED15F7}"/>
                </a:ext>
              </a:extLst>
            </p:cNvPr>
            <p:cNvSpPr>
              <a:spLocks/>
            </p:cNvSpPr>
            <p:nvPr/>
          </p:nvSpPr>
          <p:spPr bwMode="auto">
            <a:xfrm>
              <a:off x="9648322" y="871614"/>
              <a:ext cx="41382" cy="33106"/>
            </a:xfrm>
            <a:custGeom>
              <a:avLst/>
              <a:gdLst>
                <a:gd name="T0" fmla="*/ 3 w 6"/>
                <a:gd name="T1" fmla="*/ 0 h 5"/>
                <a:gd name="T2" fmla="*/ 1 w 6"/>
                <a:gd name="T3" fmla="*/ 0 h 5"/>
                <a:gd name="T4" fmla="*/ 1 w 6"/>
                <a:gd name="T5" fmla="*/ 1 h 5"/>
                <a:gd name="T6" fmla="*/ 0 w 6"/>
                <a:gd name="T7" fmla="*/ 1 h 5"/>
                <a:gd name="T8" fmla="*/ 0 w 6"/>
                <a:gd name="T9" fmla="*/ 3 h 5"/>
                <a:gd name="T10" fmla="*/ 0 w 6"/>
                <a:gd name="T11" fmla="*/ 3 h 5"/>
                <a:gd name="T12" fmla="*/ 1 w 6"/>
                <a:gd name="T13" fmla="*/ 4 h 5"/>
                <a:gd name="T14" fmla="*/ 3 w 6"/>
                <a:gd name="T15" fmla="*/ 5 h 5"/>
                <a:gd name="T16" fmla="*/ 5 w 6"/>
                <a:gd name="T17" fmla="*/ 4 h 5"/>
                <a:gd name="T18" fmla="*/ 4 w 6"/>
                <a:gd name="T19" fmla="*/ 0 h 5"/>
                <a:gd name="T20" fmla="*/ 3 w 6"/>
                <a:gd name="T2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5">
                  <a:moveTo>
                    <a:pt x="3" y="0"/>
                  </a:moveTo>
                  <a:cubicBezTo>
                    <a:pt x="2" y="0"/>
                    <a:pt x="1" y="0"/>
                    <a:pt x="1" y="0"/>
                  </a:cubicBezTo>
                  <a:cubicBezTo>
                    <a:pt x="1" y="0"/>
                    <a:pt x="1" y="0"/>
                    <a:pt x="1" y="1"/>
                  </a:cubicBezTo>
                  <a:cubicBezTo>
                    <a:pt x="1" y="1"/>
                    <a:pt x="1" y="1"/>
                    <a:pt x="0" y="1"/>
                  </a:cubicBezTo>
                  <a:cubicBezTo>
                    <a:pt x="0" y="1"/>
                    <a:pt x="0" y="2"/>
                    <a:pt x="0" y="3"/>
                  </a:cubicBezTo>
                  <a:cubicBezTo>
                    <a:pt x="0" y="3"/>
                    <a:pt x="0" y="3"/>
                    <a:pt x="0" y="3"/>
                  </a:cubicBezTo>
                  <a:cubicBezTo>
                    <a:pt x="0" y="4"/>
                    <a:pt x="1" y="4"/>
                    <a:pt x="1" y="4"/>
                  </a:cubicBezTo>
                  <a:cubicBezTo>
                    <a:pt x="2" y="5"/>
                    <a:pt x="2" y="5"/>
                    <a:pt x="3" y="5"/>
                  </a:cubicBezTo>
                  <a:cubicBezTo>
                    <a:pt x="4" y="5"/>
                    <a:pt x="4" y="5"/>
                    <a:pt x="5" y="4"/>
                  </a:cubicBezTo>
                  <a:cubicBezTo>
                    <a:pt x="6" y="3"/>
                    <a:pt x="6" y="1"/>
                    <a:pt x="4" y="0"/>
                  </a:cubicBezTo>
                  <a:cubicBezTo>
                    <a:pt x="4"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0" name="Freeform 3225">
              <a:extLst>
                <a:ext uri="{FF2B5EF4-FFF2-40B4-BE49-F238E27FC236}">
                  <a16:creationId xmlns:a16="http://schemas.microsoft.com/office/drawing/2014/main" id="{D21F6FAC-1DD1-E1C9-102A-B73D3E439C21}"/>
                </a:ext>
              </a:extLst>
            </p:cNvPr>
            <p:cNvSpPr>
              <a:spLocks/>
            </p:cNvSpPr>
            <p:nvPr/>
          </p:nvSpPr>
          <p:spPr bwMode="auto">
            <a:xfrm>
              <a:off x="7121252" y="-118799"/>
              <a:ext cx="38623" cy="38623"/>
            </a:xfrm>
            <a:custGeom>
              <a:avLst/>
              <a:gdLst>
                <a:gd name="T0" fmla="*/ 3 w 6"/>
                <a:gd name="T1" fmla="*/ 0 h 6"/>
                <a:gd name="T2" fmla="*/ 0 w 6"/>
                <a:gd name="T3" fmla="*/ 1 h 6"/>
                <a:gd name="T4" fmla="*/ 0 w 6"/>
                <a:gd name="T5" fmla="*/ 1 h 6"/>
                <a:gd name="T6" fmla="*/ 0 w 6"/>
                <a:gd name="T7" fmla="*/ 2 h 6"/>
                <a:gd name="T8" fmla="*/ 1 w 6"/>
                <a:gd name="T9" fmla="*/ 5 h 6"/>
                <a:gd name="T10" fmla="*/ 2 w 6"/>
                <a:gd name="T11" fmla="*/ 6 h 6"/>
                <a:gd name="T12" fmla="*/ 3 w 6"/>
                <a:gd name="T13" fmla="*/ 6 h 6"/>
                <a:gd name="T14" fmla="*/ 3 w 6"/>
                <a:gd name="T15" fmla="*/ 6 h 6"/>
                <a:gd name="T16" fmla="*/ 4 w 6"/>
                <a:gd name="T17" fmla="*/ 5 h 6"/>
                <a:gd name="T18" fmla="*/ 4 w 6"/>
                <a:gd name="T19" fmla="*/ 5 h 6"/>
                <a:gd name="T20" fmla="*/ 5 w 6"/>
                <a:gd name="T21" fmla="*/ 5 h 6"/>
                <a:gd name="T22" fmla="*/ 4 w 6"/>
                <a:gd name="T23" fmla="*/ 1 h 6"/>
                <a:gd name="T24" fmla="*/ 3 w 6"/>
                <a:gd name="T2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6">
                  <a:moveTo>
                    <a:pt x="3" y="0"/>
                  </a:moveTo>
                  <a:cubicBezTo>
                    <a:pt x="2" y="0"/>
                    <a:pt x="1" y="1"/>
                    <a:pt x="0" y="1"/>
                  </a:cubicBezTo>
                  <a:cubicBezTo>
                    <a:pt x="0" y="1"/>
                    <a:pt x="0" y="1"/>
                    <a:pt x="0" y="1"/>
                  </a:cubicBezTo>
                  <a:cubicBezTo>
                    <a:pt x="0" y="2"/>
                    <a:pt x="0" y="2"/>
                    <a:pt x="0" y="2"/>
                  </a:cubicBezTo>
                  <a:cubicBezTo>
                    <a:pt x="0" y="3"/>
                    <a:pt x="0" y="4"/>
                    <a:pt x="1" y="5"/>
                  </a:cubicBezTo>
                  <a:cubicBezTo>
                    <a:pt x="1" y="5"/>
                    <a:pt x="2" y="6"/>
                    <a:pt x="2" y="6"/>
                  </a:cubicBezTo>
                  <a:cubicBezTo>
                    <a:pt x="2" y="6"/>
                    <a:pt x="3" y="6"/>
                    <a:pt x="3" y="6"/>
                  </a:cubicBezTo>
                  <a:cubicBezTo>
                    <a:pt x="3" y="6"/>
                    <a:pt x="3" y="6"/>
                    <a:pt x="3" y="6"/>
                  </a:cubicBezTo>
                  <a:cubicBezTo>
                    <a:pt x="3" y="6"/>
                    <a:pt x="4" y="6"/>
                    <a:pt x="4" y="5"/>
                  </a:cubicBezTo>
                  <a:cubicBezTo>
                    <a:pt x="4" y="5"/>
                    <a:pt x="4" y="5"/>
                    <a:pt x="4" y="5"/>
                  </a:cubicBezTo>
                  <a:cubicBezTo>
                    <a:pt x="4" y="5"/>
                    <a:pt x="5" y="5"/>
                    <a:pt x="5" y="5"/>
                  </a:cubicBezTo>
                  <a:cubicBezTo>
                    <a:pt x="6" y="3"/>
                    <a:pt x="5" y="2"/>
                    <a:pt x="4" y="1"/>
                  </a:cubicBezTo>
                  <a:cubicBezTo>
                    <a:pt x="4"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1" name="Freeform 3226">
              <a:extLst>
                <a:ext uri="{FF2B5EF4-FFF2-40B4-BE49-F238E27FC236}">
                  <a16:creationId xmlns:a16="http://schemas.microsoft.com/office/drawing/2014/main" id="{60378028-9BB4-A1C6-3B1C-47A3CAC9FC1C}"/>
                </a:ext>
              </a:extLst>
            </p:cNvPr>
            <p:cNvSpPr>
              <a:spLocks/>
            </p:cNvSpPr>
            <p:nvPr/>
          </p:nvSpPr>
          <p:spPr bwMode="auto">
            <a:xfrm>
              <a:off x="7278504" y="137771"/>
              <a:ext cx="24829" cy="24829"/>
            </a:xfrm>
            <a:custGeom>
              <a:avLst/>
              <a:gdLst>
                <a:gd name="T0" fmla="*/ 2 w 4"/>
                <a:gd name="T1" fmla="*/ 0 h 4"/>
                <a:gd name="T2" fmla="*/ 1 w 4"/>
                <a:gd name="T3" fmla="*/ 0 h 4"/>
                <a:gd name="T4" fmla="*/ 0 w 4"/>
                <a:gd name="T5" fmla="*/ 0 h 4"/>
                <a:gd name="T6" fmla="*/ 0 w 4"/>
                <a:gd name="T7" fmla="*/ 1 h 4"/>
                <a:gd name="T8" fmla="*/ 0 w 4"/>
                <a:gd name="T9" fmla="*/ 2 h 4"/>
                <a:gd name="T10" fmla="*/ 0 w 4"/>
                <a:gd name="T11" fmla="*/ 2 h 4"/>
                <a:gd name="T12" fmla="*/ 0 w 4"/>
                <a:gd name="T13" fmla="*/ 3 h 4"/>
                <a:gd name="T14" fmla="*/ 0 w 4"/>
                <a:gd name="T15" fmla="*/ 3 h 4"/>
                <a:gd name="T16" fmla="*/ 0 w 4"/>
                <a:gd name="T17" fmla="*/ 3 h 4"/>
                <a:gd name="T18" fmla="*/ 2 w 4"/>
                <a:gd name="T19" fmla="*/ 4 h 4"/>
                <a:gd name="T20" fmla="*/ 3 w 4"/>
                <a:gd name="T21" fmla="*/ 3 h 4"/>
                <a:gd name="T22" fmla="*/ 3 w 4"/>
                <a:gd name="T23" fmla="*/ 3 h 4"/>
                <a:gd name="T24" fmla="*/ 3 w 4"/>
                <a:gd name="T25" fmla="*/ 2 h 4"/>
                <a:gd name="T26" fmla="*/ 4 w 4"/>
                <a:gd name="T27" fmla="*/ 2 h 4"/>
                <a:gd name="T28" fmla="*/ 4 w 4"/>
                <a:gd name="T29" fmla="*/ 2 h 4"/>
                <a:gd name="T30" fmla="*/ 3 w 4"/>
                <a:gd name="T31" fmla="*/ 0 h 4"/>
                <a:gd name="T32" fmla="*/ 2 w 4"/>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4">
                  <a:moveTo>
                    <a:pt x="2" y="0"/>
                  </a:moveTo>
                  <a:cubicBezTo>
                    <a:pt x="1" y="0"/>
                    <a:pt x="1" y="0"/>
                    <a:pt x="1" y="0"/>
                  </a:cubicBezTo>
                  <a:cubicBezTo>
                    <a:pt x="1" y="0"/>
                    <a:pt x="1" y="0"/>
                    <a:pt x="0" y="0"/>
                  </a:cubicBezTo>
                  <a:cubicBezTo>
                    <a:pt x="0" y="0"/>
                    <a:pt x="0" y="0"/>
                    <a:pt x="0" y="1"/>
                  </a:cubicBezTo>
                  <a:cubicBezTo>
                    <a:pt x="0" y="1"/>
                    <a:pt x="0" y="1"/>
                    <a:pt x="0" y="2"/>
                  </a:cubicBezTo>
                  <a:cubicBezTo>
                    <a:pt x="0" y="2"/>
                    <a:pt x="0" y="2"/>
                    <a:pt x="0" y="2"/>
                  </a:cubicBezTo>
                  <a:cubicBezTo>
                    <a:pt x="0" y="2"/>
                    <a:pt x="0" y="2"/>
                    <a:pt x="0" y="3"/>
                  </a:cubicBezTo>
                  <a:cubicBezTo>
                    <a:pt x="0" y="3"/>
                    <a:pt x="0" y="3"/>
                    <a:pt x="0" y="3"/>
                  </a:cubicBezTo>
                  <a:cubicBezTo>
                    <a:pt x="0" y="3"/>
                    <a:pt x="0" y="3"/>
                    <a:pt x="0" y="3"/>
                  </a:cubicBezTo>
                  <a:cubicBezTo>
                    <a:pt x="1" y="4"/>
                    <a:pt x="1" y="4"/>
                    <a:pt x="2" y="4"/>
                  </a:cubicBezTo>
                  <a:cubicBezTo>
                    <a:pt x="2" y="4"/>
                    <a:pt x="3" y="3"/>
                    <a:pt x="3" y="3"/>
                  </a:cubicBezTo>
                  <a:cubicBezTo>
                    <a:pt x="3" y="3"/>
                    <a:pt x="3" y="3"/>
                    <a:pt x="3" y="3"/>
                  </a:cubicBezTo>
                  <a:cubicBezTo>
                    <a:pt x="3" y="3"/>
                    <a:pt x="3" y="2"/>
                    <a:pt x="3" y="2"/>
                  </a:cubicBezTo>
                  <a:cubicBezTo>
                    <a:pt x="3" y="2"/>
                    <a:pt x="3" y="2"/>
                    <a:pt x="4" y="2"/>
                  </a:cubicBezTo>
                  <a:cubicBezTo>
                    <a:pt x="4" y="2"/>
                    <a:pt x="4" y="2"/>
                    <a:pt x="4" y="2"/>
                  </a:cubicBezTo>
                  <a:cubicBezTo>
                    <a:pt x="4" y="1"/>
                    <a:pt x="3" y="1"/>
                    <a:pt x="3"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2" name="Freeform 3227">
              <a:extLst>
                <a:ext uri="{FF2B5EF4-FFF2-40B4-BE49-F238E27FC236}">
                  <a16:creationId xmlns:a16="http://schemas.microsoft.com/office/drawing/2014/main" id="{376B5FE1-3D03-4E6B-C7E4-1DE4FD7B715E}"/>
                </a:ext>
              </a:extLst>
            </p:cNvPr>
            <p:cNvSpPr>
              <a:spLocks/>
            </p:cNvSpPr>
            <p:nvPr/>
          </p:nvSpPr>
          <p:spPr bwMode="auto">
            <a:xfrm>
              <a:off x="6897788" y="-242945"/>
              <a:ext cx="24829" cy="24829"/>
            </a:xfrm>
            <a:custGeom>
              <a:avLst/>
              <a:gdLst>
                <a:gd name="T0" fmla="*/ 2 w 4"/>
                <a:gd name="T1" fmla="*/ 0 h 4"/>
                <a:gd name="T2" fmla="*/ 0 w 4"/>
                <a:gd name="T3" fmla="*/ 1 h 4"/>
                <a:gd name="T4" fmla="*/ 1 w 4"/>
                <a:gd name="T5" fmla="*/ 4 h 4"/>
                <a:gd name="T6" fmla="*/ 2 w 4"/>
                <a:gd name="T7" fmla="*/ 4 h 4"/>
                <a:gd name="T8" fmla="*/ 3 w 4"/>
                <a:gd name="T9" fmla="*/ 4 h 4"/>
                <a:gd name="T10" fmla="*/ 3 w 4"/>
                <a:gd name="T11" fmla="*/ 4 h 4"/>
                <a:gd name="T12" fmla="*/ 3 w 4"/>
                <a:gd name="T13" fmla="*/ 3 h 4"/>
                <a:gd name="T14" fmla="*/ 3 w 4"/>
                <a:gd name="T15" fmla="*/ 3 h 4"/>
                <a:gd name="T16" fmla="*/ 4 w 4"/>
                <a:gd name="T17" fmla="*/ 3 h 4"/>
                <a:gd name="T18" fmla="*/ 3 w 4"/>
                <a:gd name="T19" fmla="*/ 1 h 4"/>
                <a:gd name="T20" fmla="*/ 2 w 4"/>
                <a:gd name="T2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4">
                  <a:moveTo>
                    <a:pt x="2" y="0"/>
                  </a:moveTo>
                  <a:cubicBezTo>
                    <a:pt x="1" y="0"/>
                    <a:pt x="1" y="1"/>
                    <a:pt x="0" y="1"/>
                  </a:cubicBezTo>
                  <a:cubicBezTo>
                    <a:pt x="0" y="2"/>
                    <a:pt x="0" y="3"/>
                    <a:pt x="1" y="4"/>
                  </a:cubicBezTo>
                  <a:cubicBezTo>
                    <a:pt x="1" y="4"/>
                    <a:pt x="1" y="4"/>
                    <a:pt x="2" y="4"/>
                  </a:cubicBezTo>
                  <a:cubicBezTo>
                    <a:pt x="2" y="4"/>
                    <a:pt x="2" y="4"/>
                    <a:pt x="3" y="4"/>
                  </a:cubicBezTo>
                  <a:cubicBezTo>
                    <a:pt x="3" y="4"/>
                    <a:pt x="3" y="4"/>
                    <a:pt x="3" y="4"/>
                  </a:cubicBezTo>
                  <a:cubicBezTo>
                    <a:pt x="3" y="4"/>
                    <a:pt x="3" y="4"/>
                    <a:pt x="3" y="3"/>
                  </a:cubicBezTo>
                  <a:cubicBezTo>
                    <a:pt x="3" y="3"/>
                    <a:pt x="3" y="3"/>
                    <a:pt x="3" y="3"/>
                  </a:cubicBezTo>
                  <a:cubicBezTo>
                    <a:pt x="4" y="3"/>
                    <a:pt x="4" y="3"/>
                    <a:pt x="4" y="3"/>
                  </a:cubicBezTo>
                  <a:cubicBezTo>
                    <a:pt x="4" y="2"/>
                    <a:pt x="4" y="1"/>
                    <a:pt x="3" y="1"/>
                  </a:cubicBezTo>
                  <a:cubicBezTo>
                    <a:pt x="3"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3" name="Freeform 3228">
              <a:extLst>
                <a:ext uri="{FF2B5EF4-FFF2-40B4-BE49-F238E27FC236}">
                  <a16:creationId xmlns:a16="http://schemas.microsoft.com/office/drawing/2014/main" id="{48AD4282-D5BA-0A2B-BEDB-A47334B15041}"/>
                </a:ext>
              </a:extLst>
            </p:cNvPr>
            <p:cNvSpPr>
              <a:spLocks/>
            </p:cNvSpPr>
            <p:nvPr/>
          </p:nvSpPr>
          <p:spPr bwMode="auto">
            <a:xfrm>
              <a:off x="7107458" y="137771"/>
              <a:ext cx="24829" cy="24829"/>
            </a:xfrm>
            <a:custGeom>
              <a:avLst/>
              <a:gdLst>
                <a:gd name="T0" fmla="*/ 2 w 4"/>
                <a:gd name="T1" fmla="*/ 0 h 4"/>
                <a:gd name="T2" fmla="*/ 2 w 4"/>
                <a:gd name="T3" fmla="*/ 0 h 4"/>
                <a:gd name="T4" fmla="*/ 1 w 4"/>
                <a:gd name="T5" fmla="*/ 0 h 4"/>
                <a:gd name="T6" fmla="*/ 1 w 4"/>
                <a:gd name="T7" fmla="*/ 1 h 4"/>
                <a:gd name="T8" fmla="*/ 1 w 4"/>
                <a:gd name="T9" fmla="*/ 3 h 4"/>
                <a:gd name="T10" fmla="*/ 1 w 4"/>
                <a:gd name="T11" fmla="*/ 3 h 4"/>
                <a:gd name="T12" fmla="*/ 2 w 4"/>
                <a:gd name="T13" fmla="*/ 4 h 4"/>
                <a:gd name="T14" fmla="*/ 2 w 4"/>
                <a:gd name="T15" fmla="*/ 4 h 4"/>
                <a:gd name="T16" fmla="*/ 3 w 4"/>
                <a:gd name="T17" fmla="*/ 4 h 4"/>
                <a:gd name="T18" fmla="*/ 3 w 4"/>
                <a:gd name="T19" fmla="*/ 3 h 4"/>
                <a:gd name="T20" fmla="*/ 4 w 4"/>
                <a:gd name="T21" fmla="*/ 3 h 4"/>
                <a:gd name="T22" fmla="*/ 4 w 4"/>
                <a:gd name="T23" fmla="*/ 2 h 4"/>
                <a:gd name="T24" fmla="*/ 4 w 4"/>
                <a:gd name="T25" fmla="*/ 2 h 4"/>
                <a:gd name="T26" fmla="*/ 3 w 4"/>
                <a:gd name="T27" fmla="*/ 0 h 4"/>
                <a:gd name="T28" fmla="*/ 3 w 4"/>
                <a:gd name="T29" fmla="*/ 0 h 4"/>
                <a:gd name="T30" fmla="*/ 2 w 4"/>
                <a:gd name="T31" fmla="*/ 0 h 4"/>
                <a:gd name="T32" fmla="*/ 2 w 4"/>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4">
                  <a:moveTo>
                    <a:pt x="2" y="0"/>
                  </a:moveTo>
                  <a:cubicBezTo>
                    <a:pt x="2" y="0"/>
                    <a:pt x="2" y="0"/>
                    <a:pt x="2" y="0"/>
                  </a:cubicBezTo>
                  <a:cubicBezTo>
                    <a:pt x="1" y="0"/>
                    <a:pt x="1" y="0"/>
                    <a:pt x="1" y="0"/>
                  </a:cubicBezTo>
                  <a:cubicBezTo>
                    <a:pt x="1" y="0"/>
                    <a:pt x="1" y="0"/>
                    <a:pt x="1" y="1"/>
                  </a:cubicBezTo>
                  <a:cubicBezTo>
                    <a:pt x="0" y="2"/>
                    <a:pt x="0" y="3"/>
                    <a:pt x="1" y="3"/>
                  </a:cubicBezTo>
                  <a:cubicBezTo>
                    <a:pt x="1" y="3"/>
                    <a:pt x="1" y="3"/>
                    <a:pt x="1" y="3"/>
                  </a:cubicBezTo>
                  <a:cubicBezTo>
                    <a:pt x="1" y="3"/>
                    <a:pt x="1" y="3"/>
                    <a:pt x="2" y="4"/>
                  </a:cubicBezTo>
                  <a:cubicBezTo>
                    <a:pt x="2" y="4"/>
                    <a:pt x="2" y="4"/>
                    <a:pt x="2" y="4"/>
                  </a:cubicBezTo>
                  <a:cubicBezTo>
                    <a:pt x="3" y="4"/>
                    <a:pt x="3" y="4"/>
                    <a:pt x="3" y="4"/>
                  </a:cubicBezTo>
                  <a:cubicBezTo>
                    <a:pt x="3" y="3"/>
                    <a:pt x="3" y="3"/>
                    <a:pt x="3" y="3"/>
                  </a:cubicBezTo>
                  <a:cubicBezTo>
                    <a:pt x="4" y="3"/>
                    <a:pt x="4" y="3"/>
                    <a:pt x="4" y="3"/>
                  </a:cubicBezTo>
                  <a:cubicBezTo>
                    <a:pt x="4" y="3"/>
                    <a:pt x="4" y="2"/>
                    <a:pt x="4" y="2"/>
                  </a:cubicBezTo>
                  <a:cubicBezTo>
                    <a:pt x="4" y="2"/>
                    <a:pt x="4" y="2"/>
                    <a:pt x="4" y="2"/>
                  </a:cubicBezTo>
                  <a:cubicBezTo>
                    <a:pt x="4" y="1"/>
                    <a:pt x="4" y="0"/>
                    <a:pt x="3" y="0"/>
                  </a:cubicBezTo>
                  <a:cubicBezTo>
                    <a:pt x="3" y="0"/>
                    <a:pt x="3" y="0"/>
                    <a:pt x="3" y="0"/>
                  </a:cubicBezTo>
                  <a:cubicBezTo>
                    <a:pt x="3" y="0"/>
                    <a:pt x="3"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4" name="Freeform 3229">
              <a:extLst>
                <a:ext uri="{FF2B5EF4-FFF2-40B4-BE49-F238E27FC236}">
                  <a16:creationId xmlns:a16="http://schemas.microsoft.com/office/drawing/2014/main" id="{8B51ABB8-144A-46D9-FF0E-36C12490A8C2}"/>
                </a:ext>
              </a:extLst>
            </p:cNvPr>
            <p:cNvSpPr>
              <a:spLocks/>
            </p:cNvSpPr>
            <p:nvPr/>
          </p:nvSpPr>
          <p:spPr bwMode="auto">
            <a:xfrm>
              <a:off x="7303333" y="728156"/>
              <a:ext cx="27588" cy="24829"/>
            </a:xfrm>
            <a:custGeom>
              <a:avLst/>
              <a:gdLst>
                <a:gd name="T0" fmla="*/ 2 w 4"/>
                <a:gd name="T1" fmla="*/ 0 h 4"/>
                <a:gd name="T2" fmla="*/ 2 w 4"/>
                <a:gd name="T3" fmla="*/ 0 h 4"/>
                <a:gd name="T4" fmla="*/ 1 w 4"/>
                <a:gd name="T5" fmla="*/ 0 h 4"/>
                <a:gd name="T6" fmla="*/ 0 w 4"/>
                <a:gd name="T7" fmla="*/ 1 h 4"/>
                <a:gd name="T8" fmla="*/ 0 w 4"/>
                <a:gd name="T9" fmla="*/ 2 h 4"/>
                <a:gd name="T10" fmla="*/ 0 w 4"/>
                <a:gd name="T11" fmla="*/ 3 h 4"/>
                <a:gd name="T12" fmla="*/ 1 w 4"/>
                <a:gd name="T13" fmla="*/ 4 h 4"/>
                <a:gd name="T14" fmla="*/ 1 w 4"/>
                <a:gd name="T15" fmla="*/ 4 h 4"/>
                <a:gd name="T16" fmla="*/ 1 w 4"/>
                <a:gd name="T17" fmla="*/ 4 h 4"/>
                <a:gd name="T18" fmla="*/ 2 w 4"/>
                <a:gd name="T19" fmla="*/ 4 h 4"/>
                <a:gd name="T20" fmla="*/ 3 w 4"/>
                <a:gd name="T21" fmla="*/ 3 h 4"/>
                <a:gd name="T22" fmla="*/ 3 w 4"/>
                <a:gd name="T23" fmla="*/ 1 h 4"/>
                <a:gd name="T24" fmla="*/ 3 w 4"/>
                <a:gd name="T25" fmla="*/ 1 h 4"/>
                <a:gd name="T26" fmla="*/ 3 w 4"/>
                <a:gd name="T27" fmla="*/ 1 h 4"/>
                <a:gd name="T28" fmla="*/ 3 w 4"/>
                <a:gd name="T29" fmla="*/ 1 h 4"/>
                <a:gd name="T30" fmla="*/ 3 w 4"/>
                <a:gd name="T31" fmla="*/ 0 h 4"/>
                <a:gd name="T32" fmla="*/ 2 w 4"/>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4">
                  <a:moveTo>
                    <a:pt x="2" y="0"/>
                  </a:moveTo>
                  <a:cubicBezTo>
                    <a:pt x="2" y="0"/>
                    <a:pt x="2" y="0"/>
                    <a:pt x="2" y="0"/>
                  </a:cubicBezTo>
                  <a:cubicBezTo>
                    <a:pt x="2" y="0"/>
                    <a:pt x="1" y="0"/>
                    <a:pt x="1" y="0"/>
                  </a:cubicBezTo>
                  <a:cubicBezTo>
                    <a:pt x="1" y="0"/>
                    <a:pt x="0" y="1"/>
                    <a:pt x="0" y="1"/>
                  </a:cubicBezTo>
                  <a:cubicBezTo>
                    <a:pt x="0" y="1"/>
                    <a:pt x="0" y="2"/>
                    <a:pt x="0" y="2"/>
                  </a:cubicBezTo>
                  <a:cubicBezTo>
                    <a:pt x="0" y="3"/>
                    <a:pt x="0" y="3"/>
                    <a:pt x="0" y="3"/>
                  </a:cubicBezTo>
                  <a:cubicBezTo>
                    <a:pt x="0" y="3"/>
                    <a:pt x="0" y="4"/>
                    <a:pt x="1" y="4"/>
                  </a:cubicBezTo>
                  <a:cubicBezTo>
                    <a:pt x="1" y="4"/>
                    <a:pt x="1" y="4"/>
                    <a:pt x="1" y="4"/>
                  </a:cubicBezTo>
                  <a:cubicBezTo>
                    <a:pt x="1" y="4"/>
                    <a:pt x="1" y="4"/>
                    <a:pt x="1" y="4"/>
                  </a:cubicBezTo>
                  <a:cubicBezTo>
                    <a:pt x="1" y="4"/>
                    <a:pt x="2" y="4"/>
                    <a:pt x="2" y="4"/>
                  </a:cubicBezTo>
                  <a:cubicBezTo>
                    <a:pt x="2" y="4"/>
                    <a:pt x="3" y="4"/>
                    <a:pt x="3" y="3"/>
                  </a:cubicBezTo>
                  <a:cubicBezTo>
                    <a:pt x="4" y="3"/>
                    <a:pt x="4" y="2"/>
                    <a:pt x="3" y="1"/>
                  </a:cubicBezTo>
                  <a:cubicBezTo>
                    <a:pt x="3" y="1"/>
                    <a:pt x="3" y="1"/>
                    <a:pt x="3" y="1"/>
                  </a:cubicBezTo>
                  <a:cubicBezTo>
                    <a:pt x="3" y="1"/>
                    <a:pt x="3" y="1"/>
                    <a:pt x="3" y="1"/>
                  </a:cubicBezTo>
                  <a:cubicBezTo>
                    <a:pt x="3" y="1"/>
                    <a:pt x="3" y="1"/>
                    <a:pt x="3" y="1"/>
                  </a:cubicBezTo>
                  <a:cubicBezTo>
                    <a:pt x="3" y="0"/>
                    <a:pt x="3" y="0"/>
                    <a:pt x="3"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5" name="Freeform 3230">
              <a:extLst>
                <a:ext uri="{FF2B5EF4-FFF2-40B4-BE49-F238E27FC236}">
                  <a16:creationId xmlns:a16="http://schemas.microsoft.com/office/drawing/2014/main" id="{EE1CE3AF-3C01-7EF0-9ACB-76BA731CE807}"/>
                </a:ext>
              </a:extLst>
            </p:cNvPr>
            <p:cNvSpPr>
              <a:spLocks/>
            </p:cNvSpPr>
            <p:nvPr/>
          </p:nvSpPr>
          <p:spPr bwMode="auto">
            <a:xfrm>
              <a:off x="6883994" y="824715"/>
              <a:ext cx="27588" cy="19312"/>
            </a:xfrm>
            <a:custGeom>
              <a:avLst/>
              <a:gdLst>
                <a:gd name="T0" fmla="*/ 2 w 4"/>
                <a:gd name="T1" fmla="*/ 0 h 3"/>
                <a:gd name="T2" fmla="*/ 1 w 4"/>
                <a:gd name="T3" fmla="*/ 0 h 3"/>
                <a:gd name="T4" fmla="*/ 1 w 4"/>
                <a:gd name="T5" fmla="*/ 3 h 3"/>
                <a:gd name="T6" fmla="*/ 2 w 4"/>
                <a:gd name="T7" fmla="*/ 3 h 3"/>
                <a:gd name="T8" fmla="*/ 4 w 4"/>
                <a:gd name="T9" fmla="*/ 3 h 3"/>
                <a:gd name="T10" fmla="*/ 4 w 4"/>
                <a:gd name="T11" fmla="*/ 2 h 3"/>
                <a:gd name="T12" fmla="*/ 4 w 4"/>
                <a:gd name="T13" fmla="*/ 2 h 3"/>
                <a:gd name="T14" fmla="*/ 4 w 4"/>
                <a:gd name="T15" fmla="*/ 1 h 3"/>
                <a:gd name="T16" fmla="*/ 4 w 4"/>
                <a:gd name="T17" fmla="*/ 1 h 3"/>
                <a:gd name="T18" fmla="*/ 4 w 4"/>
                <a:gd name="T19" fmla="*/ 0 h 3"/>
                <a:gd name="T20" fmla="*/ 3 w 4"/>
                <a:gd name="T21" fmla="*/ 0 h 3"/>
                <a:gd name="T22" fmla="*/ 3 w 4"/>
                <a:gd name="T23" fmla="*/ 0 h 3"/>
                <a:gd name="T24" fmla="*/ 2 w 4"/>
                <a:gd name="T25"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3">
                  <a:moveTo>
                    <a:pt x="2" y="0"/>
                  </a:moveTo>
                  <a:cubicBezTo>
                    <a:pt x="2" y="0"/>
                    <a:pt x="1" y="0"/>
                    <a:pt x="1" y="0"/>
                  </a:cubicBezTo>
                  <a:cubicBezTo>
                    <a:pt x="0" y="1"/>
                    <a:pt x="0" y="2"/>
                    <a:pt x="1" y="3"/>
                  </a:cubicBezTo>
                  <a:cubicBezTo>
                    <a:pt x="2" y="3"/>
                    <a:pt x="2" y="3"/>
                    <a:pt x="2" y="3"/>
                  </a:cubicBezTo>
                  <a:cubicBezTo>
                    <a:pt x="3" y="3"/>
                    <a:pt x="4" y="3"/>
                    <a:pt x="4" y="3"/>
                  </a:cubicBezTo>
                  <a:cubicBezTo>
                    <a:pt x="4" y="2"/>
                    <a:pt x="4" y="2"/>
                    <a:pt x="4" y="2"/>
                  </a:cubicBezTo>
                  <a:cubicBezTo>
                    <a:pt x="4" y="2"/>
                    <a:pt x="4" y="2"/>
                    <a:pt x="4" y="2"/>
                  </a:cubicBezTo>
                  <a:cubicBezTo>
                    <a:pt x="4" y="2"/>
                    <a:pt x="4" y="1"/>
                    <a:pt x="4" y="1"/>
                  </a:cubicBezTo>
                  <a:cubicBezTo>
                    <a:pt x="4" y="1"/>
                    <a:pt x="4" y="1"/>
                    <a:pt x="4" y="1"/>
                  </a:cubicBezTo>
                  <a:cubicBezTo>
                    <a:pt x="4" y="1"/>
                    <a:pt x="4" y="0"/>
                    <a:pt x="4" y="0"/>
                  </a:cubicBezTo>
                  <a:cubicBezTo>
                    <a:pt x="4" y="0"/>
                    <a:pt x="4" y="0"/>
                    <a:pt x="3" y="0"/>
                  </a:cubicBezTo>
                  <a:cubicBezTo>
                    <a:pt x="3" y="0"/>
                    <a:pt x="3" y="0"/>
                    <a:pt x="3" y="0"/>
                  </a:cubicBezTo>
                  <a:cubicBezTo>
                    <a:pt x="3" y="0"/>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6" name="Freeform 3231">
              <a:extLst>
                <a:ext uri="{FF2B5EF4-FFF2-40B4-BE49-F238E27FC236}">
                  <a16:creationId xmlns:a16="http://schemas.microsoft.com/office/drawing/2014/main" id="{A916DDBB-45A8-D092-5CA0-990F89A7737C}"/>
                </a:ext>
              </a:extLst>
            </p:cNvPr>
            <p:cNvSpPr>
              <a:spLocks/>
            </p:cNvSpPr>
            <p:nvPr/>
          </p:nvSpPr>
          <p:spPr bwMode="auto">
            <a:xfrm>
              <a:off x="7794401" y="347440"/>
              <a:ext cx="27588" cy="24829"/>
            </a:xfrm>
            <a:custGeom>
              <a:avLst/>
              <a:gdLst>
                <a:gd name="T0" fmla="*/ 2 w 4"/>
                <a:gd name="T1" fmla="*/ 0 h 4"/>
                <a:gd name="T2" fmla="*/ 0 w 4"/>
                <a:gd name="T3" fmla="*/ 1 h 4"/>
                <a:gd name="T4" fmla="*/ 0 w 4"/>
                <a:gd name="T5" fmla="*/ 1 h 4"/>
                <a:gd name="T6" fmla="*/ 0 w 4"/>
                <a:gd name="T7" fmla="*/ 1 h 4"/>
                <a:gd name="T8" fmla="*/ 0 w 4"/>
                <a:gd name="T9" fmla="*/ 2 h 4"/>
                <a:gd name="T10" fmla="*/ 0 w 4"/>
                <a:gd name="T11" fmla="*/ 2 h 4"/>
                <a:gd name="T12" fmla="*/ 0 w 4"/>
                <a:gd name="T13" fmla="*/ 3 h 4"/>
                <a:gd name="T14" fmla="*/ 0 w 4"/>
                <a:gd name="T15" fmla="*/ 3 h 4"/>
                <a:gd name="T16" fmla="*/ 1 w 4"/>
                <a:gd name="T17" fmla="*/ 3 h 4"/>
                <a:gd name="T18" fmla="*/ 2 w 4"/>
                <a:gd name="T19" fmla="*/ 4 h 4"/>
                <a:gd name="T20" fmla="*/ 3 w 4"/>
                <a:gd name="T21" fmla="*/ 3 h 4"/>
                <a:gd name="T22" fmla="*/ 3 w 4"/>
                <a:gd name="T23" fmla="*/ 3 h 4"/>
                <a:gd name="T24" fmla="*/ 3 w 4"/>
                <a:gd name="T25" fmla="*/ 3 h 4"/>
                <a:gd name="T26" fmla="*/ 3 w 4"/>
                <a:gd name="T27" fmla="*/ 2 h 4"/>
                <a:gd name="T28" fmla="*/ 4 w 4"/>
                <a:gd name="T29" fmla="*/ 2 h 4"/>
                <a:gd name="T30" fmla="*/ 3 w 4"/>
                <a:gd name="T31" fmla="*/ 1 h 4"/>
                <a:gd name="T32" fmla="*/ 3 w 4"/>
                <a:gd name="T33" fmla="*/ 0 h 4"/>
                <a:gd name="T34" fmla="*/ 3 w 4"/>
                <a:gd name="T35" fmla="*/ 0 h 4"/>
                <a:gd name="T36" fmla="*/ 2 w 4"/>
                <a:gd name="T3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 h="4">
                  <a:moveTo>
                    <a:pt x="2" y="0"/>
                  </a:moveTo>
                  <a:cubicBezTo>
                    <a:pt x="1" y="0"/>
                    <a:pt x="0" y="0"/>
                    <a:pt x="0" y="1"/>
                  </a:cubicBezTo>
                  <a:cubicBezTo>
                    <a:pt x="0" y="1"/>
                    <a:pt x="0" y="1"/>
                    <a:pt x="0" y="1"/>
                  </a:cubicBezTo>
                  <a:cubicBezTo>
                    <a:pt x="0" y="1"/>
                    <a:pt x="0" y="1"/>
                    <a:pt x="0" y="1"/>
                  </a:cubicBezTo>
                  <a:cubicBezTo>
                    <a:pt x="0" y="1"/>
                    <a:pt x="0" y="1"/>
                    <a:pt x="0" y="2"/>
                  </a:cubicBezTo>
                  <a:cubicBezTo>
                    <a:pt x="0" y="2"/>
                    <a:pt x="0" y="2"/>
                    <a:pt x="0" y="2"/>
                  </a:cubicBezTo>
                  <a:cubicBezTo>
                    <a:pt x="0" y="2"/>
                    <a:pt x="0" y="3"/>
                    <a:pt x="0" y="3"/>
                  </a:cubicBezTo>
                  <a:cubicBezTo>
                    <a:pt x="0" y="3"/>
                    <a:pt x="0" y="3"/>
                    <a:pt x="0" y="3"/>
                  </a:cubicBezTo>
                  <a:cubicBezTo>
                    <a:pt x="0" y="3"/>
                    <a:pt x="0" y="3"/>
                    <a:pt x="1" y="3"/>
                  </a:cubicBezTo>
                  <a:cubicBezTo>
                    <a:pt x="1" y="4"/>
                    <a:pt x="1" y="4"/>
                    <a:pt x="2" y="4"/>
                  </a:cubicBezTo>
                  <a:cubicBezTo>
                    <a:pt x="2" y="4"/>
                    <a:pt x="3" y="4"/>
                    <a:pt x="3" y="3"/>
                  </a:cubicBezTo>
                  <a:cubicBezTo>
                    <a:pt x="3" y="3"/>
                    <a:pt x="3" y="3"/>
                    <a:pt x="3" y="3"/>
                  </a:cubicBezTo>
                  <a:cubicBezTo>
                    <a:pt x="3" y="3"/>
                    <a:pt x="3" y="3"/>
                    <a:pt x="3" y="3"/>
                  </a:cubicBezTo>
                  <a:cubicBezTo>
                    <a:pt x="3" y="3"/>
                    <a:pt x="3" y="3"/>
                    <a:pt x="3" y="2"/>
                  </a:cubicBezTo>
                  <a:cubicBezTo>
                    <a:pt x="4" y="2"/>
                    <a:pt x="4" y="2"/>
                    <a:pt x="4" y="2"/>
                  </a:cubicBezTo>
                  <a:cubicBezTo>
                    <a:pt x="4" y="2"/>
                    <a:pt x="3" y="1"/>
                    <a:pt x="3" y="1"/>
                  </a:cubicBezTo>
                  <a:cubicBezTo>
                    <a:pt x="3" y="1"/>
                    <a:pt x="3" y="0"/>
                    <a:pt x="3" y="0"/>
                  </a:cubicBezTo>
                  <a:cubicBezTo>
                    <a:pt x="3" y="0"/>
                    <a:pt x="3" y="0"/>
                    <a:pt x="3"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7" name="Freeform 3232">
              <a:extLst>
                <a:ext uri="{FF2B5EF4-FFF2-40B4-BE49-F238E27FC236}">
                  <a16:creationId xmlns:a16="http://schemas.microsoft.com/office/drawing/2014/main" id="{5EC2CD44-D4B7-64EF-0194-C15ABA898CB3}"/>
                </a:ext>
              </a:extLst>
            </p:cNvPr>
            <p:cNvSpPr>
              <a:spLocks/>
            </p:cNvSpPr>
            <p:nvPr/>
          </p:nvSpPr>
          <p:spPr bwMode="auto">
            <a:xfrm>
              <a:off x="8337887" y="758503"/>
              <a:ext cx="22070" cy="27588"/>
            </a:xfrm>
            <a:custGeom>
              <a:avLst/>
              <a:gdLst>
                <a:gd name="T0" fmla="*/ 2 w 3"/>
                <a:gd name="T1" fmla="*/ 0 h 4"/>
                <a:gd name="T2" fmla="*/ 1 w 3"/>
                <a:gd name="T3" fmla="*/ 0 h 4"/>
                <a:gd name="T4" fmla="*/ 0 w 3"/>
                <a:gd name="T5" fmla="*/ 1 h 4"/>
                <a:gd name="T6" fmla="*/ 0 w 3"/>
                <a:gd name="T7" fmla="*/ 1 h 4"/>
                <a:gd name="T8" fmla="*/ 0 w 3"/>
                <a:gd name="T9" fmla="*/ 1 h 4"/>
                <a:gd name="T10" fmla="*/ 0 w 3"/>
                <a:gd name="T11" fmla="*/ 3 h 4"/>
                <a:gd name="T12" fmla="*/ 0 w 3"/>
                <a:gd name="T13" fmla="*/ 3 h 4"/>
                <a:gd name="T14" fmla="*/ 0 w 3"/>
                <a:gd name="T15" fmla="*/ 4 h 4"/>
                <a:gd name="T16" fmla="*/ 2 w 3"/>
                <a:gd name="T17" fmla="*/ 4 h 4"/>
                <a:gd name="T18" fmla="*/ 3 w 3"/>
                <a:gd name="T19" fmla="*/ 3 h 4"/>
                <a:gd name="T20" fmla="*/ 3 w 3"/>
                <a:gd name="T21" fmla="*/ 3 h 4"/>
                <a:gd name="T22" fmla="*/ 3 w 3"/>
                <a:gd name="T23" fmla="*/ 2 h 4"/>
                <a:gd name="T24" fmla="*/ 3 w 3"/>
                <a:gd name="T25" fmla="*/ 2 h 4"/>
                <a:gd name="T26" fmla="*/ 3 w 3"/>
                <a:gd name="T27" fmla="*/ 2 h 4"/>
                <a:gd name="T28" fmla="*/ 3 w 3"/>
                <a:gd name="T29" fmla="*/ 2 h 4"/>
                <a:gd name="T30" fmla="*/ 3 w 3"/>
                <a:gd name="T31" fmla="*/ 1 h 4"/>
                <a:gd name="T32" fmla="*/ 3 w 3"/>
                <a:gd name="T33" fmla="*/ 1 h 4"/>
                <a:gd name="T34" fmla="*/ 2 w 3"/>
                <a:gd name="T35" fmla="*/ 0 h 4"/>
                <a:gd name="T36" fmla="*/ 2 w 3"/>
                <a:gd name="T3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 h="4">
                  <a:moveTo>
                    <a:pt x="2" y="0"/>
                  </a:moveTo>
                  <a:cubicBezTo>
                    <a:pt x="1" y="0"/>
                    <a:pt x="1" y="0"/>
                    <a:pt x="1" y="0"/>
                  </a:cubicBezTo>
                  <a:cubicBezTo>
                    <a:pt x="1" y="0"/>
                    <a:pt x="0" y="1"/>
                    <a:pt x="0" y="1"/>
                  </a:cubicBezTo>
                  <a:cubicBezTo>
                    <a:pt x="0" y="1"/>
                    <a:pt x="0" y="1"/>
                    <a:pt x="0" y="1"/>
                  </a:cubicBezTo>
                  <a:cubicBezTo>
                    <a:pt x="0" y="1"/>
                    <a:pt x="0" y="1"/>
                    <a:pt x="0" y="1"/>
                  </a:cubicBezTo>
                  <a:cubicBezTo>
                    <a:pt x="0" y="2"/>
                    <a:pt x="0" y="2"/>
                    <a:pt x="0" y="3"/>
                  </a:cubicBezTo>
                  <a:cubicBezTo>
                    <a:pt x="0" y="3"/>
                    <a:pt x="0" y="3"/>
                    <a:pt x="0" y="3"/>
                  </a:cubicBezTo>
                  <a:cubicBezTo>
                    <a:pt x="0" y="3"/>
                    <a:pt x="0" y="4"/>
                    <a:pt x="0" y="4"/>
                  </a:cubicBezTo>
                  <a:cubicBezTo>
                    <a:pt x="1" y="4"/>
                    <a:pt x="1" y="4"/>
                    <a:pt x="2" y="4"/>
                  </a:cubicBezTo>
                  <a:cubicBezTo>
                    <a:pt x="2" y="4"/>
                    <a:pt x="3" y="4"/>
                    <a:pt x="3" y="3"/>
                  </a:cubicBezTo>
                  <a:cubicBezTo>
                    <a:pt x="3" y="3"/>
                    <a:pt x="3" y="3"/>
                    <a:pt x="3" y="3"/>
                  </a:cubicBezTo>
                  <a:cubicBezTo>
                    <a:pt x="3" y="3"/>
                    <a:pt x="3" y="2"/>
                    <a:pt x="3" y="2"/>
                  </a:cubicBezTo>
                  <a:cubicBezTo>
                    <a:pt x="3" y="2"/>
                    <a:pt x="3" y="2"/>
                    <a:pt x="3" y="2"/>
                  </a:cubicBezTo>
                  <a:cubicBezTo>
                    <a:pt x="3" y="2"/>
                    <a:pt x="3" y="2"/>
                    <a:pt x="3" y="2"/>
                  </a:cubicBezTo>
                  <a:cubicBezTo>
                    <a:pt x="3" y="2"/>
                    <a:pt x="3" y="2"/>
                    <a:pt x="3" y="2"/>
                  </a:cubicBezTo>
                  <a:cubicBezTo>
                    <a:pt x="3" y="2"/>
                    <a:pt x="3" y="1"/>
                    <a:pt x="3" y="1"/>
                  </a:cubicBezTo>
                  <a:cubicBezTo>
                    <a:pt x="3" y="1"/>
                    <a:pt x="3" y="1"/>
                    <a:pt x="3" y="1"/>
                  </a:cubicBezTo>
                  <a:cubicBezTo>
                    <a:pt x="2" y="1"/>
                    <a:pt x="2"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8" name="Freeform 3233">
              <a:extLst>
                <a:ext uri="{FF2B5EF4-FFF2-40B4-BE49-F238E27FC236}">
                  <a16:creationId xmlns:a16="http://schemas.microsoft.com/office/drawing/2014/main" id="{06CE18C1-97F9-F2E5-F40A-7718E04619A4}"/>
                </a:ext>
              </a:extLst>
            </p:cNvPr>
            <p:cNvSpPr>
              <a:spLocks/>
            </p:cNvSpPr>
            <p:nvPr/>
          </p:nvSpPr>
          <p:spPr bwMode="auto">
            <a:xfrm>
              <a:off x="7998553" y="832991"/>
              <a:ext cx="24829" cy="24829"/>
            </a:xfrm>
            <a:custGeom>
              <a:avLst/>
              <a:gdLst>
                <a:gd name="T0" fmla="*/ 2 w 4"/>
                <a:gd name="T1" fmla="*/ 0 h 4"/>
                <a:gd name="T2" fmla="*/ 1 w 4"/>
                <a:gd name="T3" fmla="*/ 1 h 4"/>
                <a:gd name="T4" fmla="*/ 1 w 4"/>
                <a:gd name="T5" fmla="*/ 4 h 4"/>
                <a:gd name="T6" fmla="*/ 2 w 4"/>
                <a:gd name="T7" fmla="*/ 4 h 4"/>
                <a:gd name="T8" fmla="*/ 4 w 4"/>
                <a:gd name="T9" fmla="*/ 3 h 4"/>
                <a:gd name="T10" fmla="*/ 4 w 4"/>
                <a:gd name="T11" fmla="*/ 2 h 4"/>
                <a:gd name="T12" fmla="*/ 4 w 4"/>
                <a:gd name="T13" fmla="*/ 2 h 4"/>
                <a:gd name="T14" fmla="*/ 4 w 4"/>
                <a:gd name="T15" fmla="*/ 1 h 4"/>
                <a:gd name="T16" fmla="*/ 3 w 4"/>
                <a:gd name="T17" fmla="*/ 1 h 4"/>
                <a:gd name="T18" fmla="*/ 3 w 4"/>
                <a:gd name="T19" fmla="*/ 1 h 4"/>
                <a:gd name="T20" fmla="*/ 2 w 4"/>
                <a:gd name="T2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4">
                  <a:moveTo>
                    <a:pt x="2" y="0"/>
                  </a:moveTo>
                  <a:cubicBezTo>
                    <a:pt x="2" y="0"/>
                    <a:pt x="1" y="1"/>
                    <a:pt x="1" y="1"/>
                  </a:cubicBezTo>
                  <a:cubicBezTo>
                    <a:pt x="0" y="2"/>
                    <a:pt x="0" y="3"/>
                    <a:pt x="1" y="4"/>
                  </a:cubicBezTo>
                  <a:cubicBezTo>
                    <a:pt x="1" y="4"/>
                    <a:pt x="2" y="4"/>
                    <a:pt x="2" y="4"/>
                  </a:cubicBezTo>
                  <a:cubicBezTo>
                    <a:pt x="3" y="4"/>
                    <a:pt x="3" y="4"/>
                    <a:pt x="4" y="3"/>
                  </a:cubicBezTo>
                  <a:cubicBezTo>
                    <a:pt x="4" y="3"/>
                    <a:pt x="4" y="3"/>
                    <a:pt x="4" y="2"/>
                  </a:cubicBezTo>
                  <a:cubicBezTo>
                    <a:pt x="4" y="2"/>
                    <a:pt x="4" y="2"/>
                    <a:pt x="4" y="2"/>
                  </a:cubicBezTo>
                  <a:cubicBezTo>
                    <a:pt x="4" y="1"/>
                    <a:pt x="4" y="1"/>
                    <a:pt x="4" y="1"/>
                  </a:cubicBezTo>
                  <a:cubicBezTo>
                    <a:pt x="4" y="1"/>
                    <a:pt x="3" y="1"/>
                    <a:pt x="3" y="1"/>
                  </a:cubicBezTo>
                  <a:cubicBezTo>
                    <a:pt x="3" y="1"/>
                    <a:pt x="3" y="1"/>
                    <a:pt x="3" y="1"/>
                  </a:cubicBezTo>
                  <a:cubicBezTo>
                    <a:pt x="3" y="1"/>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9" name="Freeform 3234">
              <a:extLst>
                <a:ext uri="{FF2B5EF4-FFF2-40B4-BE49-F238E27FC236}">
                  <a16:creationId xmlns:a16="http://schemas.microsoft.com/office/drawing/2014/main" id="{BD826F9E-7608-CA47-FC3B-51348DBC6DE2}"/>
                </a:ext>
              </a:extLst>
            </p:cNvPr>
            <p:cNvSpPr>
              <a:spLocks/>
            </p:cNvSpPr>
            <p:nvPr/>
          </p:nvSpPr>
          <p:spPr bwMode="auto">
            <a:xfrm>
              <a:off x="9008278" y="1834439"/>
              <a:ext cx="44141" cy="46900"/>
            </a:xfrm>
            <a:custGeom>
              <a:avLst/>
              <a:gdLst>
                <a:gd name="T0" fmla="*/ 4 w 7"/>
                <a:gd name="T1" fmla="*/ 0 h 7"/>
                <a:gd name="T2" fmla="*/ 3 w 7"/>
                <a:gd name="T3" fmla="*/ 0 h 7"/>
                <a:gd name="T4" fmla="*/ 2 w 7"/>
                <a:gd name="T5" fmla="*/ 1 h 7"/>
                <a:gd name="T6" fmla="*/ 1 w 7"/>
                <a:gd name="T7" fmla="*/ 1 h 7"/>
                <a:gd name="T8" fmla="*/ 0 w 7"/>
                <a:gd name="T9" fmla="*/ 3 h 7"/>
                <a:gd name="T10" fmla="*/ 0 w 7"/>
                <a:gd name="T11" fmla="*/ 3 h 7"/>
                <a:gd name="T12" fmla="*/ 0 w 7"/>
                <a:gd name="T13" fmla="*/ 4 h 7"/>
                <a:gd name="T14" fmla="*/ 4 w 7"/>
                <a:gd name="T15" fmla="*/ 7 h 7"/>
                <a:gd name="T16" fmla="*/ 4 w 7"/>
                <a:gd name="T17" fmla="*/ 7 h 7"/>
                <a:gd name="T18" fmla="*/ 6 w 7"/>
                <a:gd name="T19" fmla="*/ 6 h 7"/>
                <a:gd name="T20" fmla="*/ 6 w 7"/>
                <a:gd name="T21" fmla="*/ 6 h 7"/>
                <a:gd name="T22" fmla="*/ 7 w 7"/>
                <a:gd name="T23" fmla="*/ 4 h 7"/>
                <a:gd name="T24" fmla="*/ 7 w 7"/>
                <a:gd name="T25" fmla="*/ 4 h 7"/>
                <a:gd name="T26" fmla="*/ 7 w 7"/>
                <a:gd name="T27" fmla="*/ 3 h 7"/>
                <a:gd name="T28" fmla="*/ 6 w 7"/>
                <a:gd name="T29" fmla="*/ 1 h 7"/>
                <a:gd name="T30" fmla="*/ 6 w 7"/>
                <a:gd name="T31" fmla="*/ 1 h 7"/>
                <a:gd name="T32" fmla="*/ 4 w 7"/>
                <a:gd name="T33"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 h="7">
                  <a:moveTo>
                    <a:pt x="4" y="0"/>
                  </a:moveTo>
                  <a:cubicBezTo>
                    <a:pt x="3" y="0"/>
                    <a:pt x="3" y="0"/>
                    <a:pt x="3" y="0"/>
                  </a:cubicBezTo>
                  <a:cubicBezTo>
                    <a:pt x="2" y="0"/>
                    <a:pt x="2" y="0"/>
                    <a:pt x="2" y="1"/>
                  </a:cubicBezTo>
                  <a:cubicBezTo>
                    <a:pt x="2" y="1"/>
                    <a:pt x="1" y="1"/>
                    <a:pt x="1" y="1"/>
                  </a:cubicBezTo>
                  <a:cubicBezTo>
                    <a:pt x="1" y="1"/>
                    <a:pt x="0" y="2"/>
                    <a:pt x="0" y="3"/>
                  </a:cubicBezTo>
                  <a:cubicBezTo>
                    <a:pt x="0" y="3"/>
                    <a:pt x="0" y="3"/>
                    <a:pt x="0" y="3"/>
                  </a:cubicBezTo>
                  <a:cubicBezTo>
                    <a:pt x="0" y="3"/>
                    <a:pt x="0" y="4"/>
                    <a:pt x="0" y="4"/>
                  </a:cubicBezTo>
                  <a:cubicBezTo>
                    <a:pt x="0" y="6"/>
                    <a:pt x="2" y="7"/>
                    <a:pt x="4" y="7"/>
                  </a:cubicBezTo>
                  <a:cubicBezTo>
                    <a:pt x="4" y="7"/>
                    <a:pt x="4" y="7"/>
                    <a:pt x="4" y="7"/>
                  </a:cubicBezTo>
                  <a:cubicBezTo>
                    <a:pt x="5" y="7"/>
                    <a:pt x="6" y="6"/>
                    <a:pt x="6" y="6"/>
                  </a:cubicBezTo>
                  <a:cubicBezTo>
                    <a:pt x="6" y="6"/>
                    <a:pt x="6" y="6"/>
                    <a:pt x="6" y="6"/>
                  </a:cubicBezTo>
                  <a:cubicBezTo>
                    <a:pt x="7" y="5"/>
                    <a:pt x="7" y="5"/>
                    <a:pt x="7" y="4"/>
                  </a:cubicBezTo>
                  <a:cubicBezTo>
                    <a:pt x="7" y="4"/>
                    <a:pt x="7" y="4"/>
                    <a:pt x="7" y="4"/>
                  </a:cubicBezTo>
                  <a:cubicBezTo>
                    <a:pt x="7" y="3"/>
                    <a:pt x="7" y="3"/>
                    <a:pt x="7" y="3"/>
                  </a:cubicBezTo>
                  <a:cubicBezTo>
                    <a:pt x="7" y="2"/>
                    <a:pt x="7" y="1"/>
                    <a:pt x="6" y="1"/>
                  </a:cubicBezTo>
                  <a:cubicBezTo>
                    <a:pt x="6" y="1"/>
                    <a:pt x="6" y="1"/>
                    <a:pt x="6" y="1"/>
                  </a:cubicBezTo>
                  <a:cubicBezTo>
                    <a:pt x="5" y="0"/>
                    <a:pt x="4"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0" name="Freeform 3235">
              <a:extLst>
                <a:ext uri="{FF2B5EF4-FFF2-40B4-BE49-F238E27FC236}">
                  <a16:creationId xmlns:a16="http://schemas.microsoft.com/office/drawing/2014/main" id="{188D88D7-27A9-FD8B-451A-07022543C8F5}"/>
                </a:ext>
              </a:extLst>
            </p:cNvPr>
            <p:cNvSpPr>
              <a:spLocks/>
            </p:cNvSpPr>
            <p:nvPr/>
          </p:nvSpPr>
          <p:spPr bwMode="auto">
            <a:xfrm>
              <a:off x="9524175" y="2325507"/>
              <a:ext cx="52417" cy="46900"/>
            </a:xfrm>
            <a:custGeom>
              <a:avLst/>
              <a:gdLst>
                <a:gd name="T0" fmla="*/ 4 w 8"/>
                <a:gd name="T1" fmla="*/ 0 h 7"/>
                <a:gd name="T2" fmla="*/ 3 w 8"/>
                <a:gd name="T3" fmla="*/ 0 h 7"/>
                <a:gd name="T4" fmla="*/ 2 w 8"/>
                <a:gd name="T5" fmla="*/ 0 h 7"/>
                <a:gd name="T6" fmla="*/ 2 w 8"/>
                <a:gd name="T7" fmla="*/ 1 h 7"/>
                <a:gd name="T8" fmla="*/ 1 w 8"/>
                <a:gd name="T9" fmla="*/ 1 h 7"/>
                <a:gd name="T10" fmla="*/ 1 w 8"/>
                <a:gd name="T11" fmla="*/ 1 h 7"/>
                <a:gd name="T12" fmla="*/ 0 w 8"/>
                <a:gd name="T13" fmla="*/ 4 h 7"/>
                <a:gd name="T14" fmla="*/ 1 w 8"/>
                <a:gd name="T15" fmla="*/ 6 h 7"/>
                <a:gd name="T16" fmla="*/ 2 w 8"/>
                <a:gd name="T17" fmla="*/ 6 h 7"/>
                <a:gd name="T18" fmla="*/ 4 w 8"/>
                <a:gd name="T19" fmla="*/ 7 h 7"/>
                <a:gd name="T20" fmla="*/ 5 w 8"/>
                <a:gd name="T21" fmla="*/ 7 h 7"/>
                <a:gd name="T22" fmla="*/ 5 w 8"/>
                <a:gd name="T23" fmla="*/ 7 h 7"/>
                <a:gd name="T24" fmla="*/ 5 w 8"/>
                <a:gd name="T25" fmla="*/ 7 h 7"/>
                <a:gd name="T26" fmla="*/ 7 w 8"/>
                <a:gd name="T27" fmla="*/ 3 h 7"/>
                <a:gd name="T28" fmla="*/ 5 w 8"/>
                <a:gd name="T29" fmla="*/ 0 h 7"/>
                <a:gd name="T30" fmla="*/ 5 w 8"/>
                <a:gd name="T31" fmla="*/ 0 h 7"/>
                <a:gd name="T32" fmla="*/ 4 w 8"/>
                <a:gd name="T33"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 h="7">
                  <a:moveTo>
                    <a:pt x="4" y="0"/>
                  </a:moveTo>
                  <a:cubicBezTo>
                    <a:pt x="4" y="0"/>
                    <a:pt x="3" y="0"/>
                    <a:pt x="3" y="0"/>
                  </a:cubicBezTo>
                  <a:cubicBezTo>
                    <a:pt x="3" y="0"/>
                    <a:pt x="2" y="0"/>
                    <a:pt x="2" y="0"/>
                  </a:cubicBezTo>
                  <a:cubicBezTo>
                    <a:pt x="2" y="1"/>
                    <a:pt x="2" y="1"/>
                    <a:pt x="2" y="1"/>
                  </a:cubicBezTo>
                  <a:cubicBezTo>
                    <a:pt x="2" y="1"/>
                    <a:pt x="2" y="1"/>
                    <a:pt x="1" y="1"/>
                  </a:cubicBezTo>
                  <a:cubicBezTo>
                    <a:pt x="1" y="1"/>
                    <a:pt x="1" y="1"/>
                    <a:pt x="1" y="1"/>
                  </a:cubicBezTo>
                  <a:cubicBezTo>
                    <a:pt x="1" y="2"/>
                    <a:pt x="0" y="3"/>
                    <a:pt x="0" y="4"/>
                  </a:cubicBezTo>
                  <a:cubicBezTo>
                    <a:pt x="1" y="5"/>
                    <a:pt x="1" y="5"/>
                    <a:pt x="1" y="6"/>
                  </a:cubicBezTo>
                  <a:cubicBezTo>
                    <a:pt x="1" y="6"/>
                    <a:pt x="2" y="6"/>
                    <a:pt x="2" y="6"/>
                  </a:cubicBezTo>
                  <a:cubicBezTo>
                    <a:pt x="2" y="7"/>
                    <a:pt x="3" y="7"/>
                    <a:pt x="4" y="7"/>
                  </a:cubicBezTo>
                  <a:cubicBezTo>
                    <a:pt x="4" y="7"/>
                    <a:pt x="4" y="7"/>
                    <a:pt x="5" y="7"/>
                  </a:cubicBezTo>
                  <a:cubicBezTo>
                    <a:pt x="5" y="7"/>
                    <a:pt x="5" y="7"/>
                    <a:pt x="5" y="7"/>
                  </a:cubicBezTo>
                  <a:cubicBezTo>
                    <a:pt x="5" y="7"/>
                    <a:pt x="5" y="7"/>
                    <a:pt x="5" y="7"/>
                  </a:cubicBezTo>
                  <a:cubicBezTo>
                    <a:pt x="7" y="6"/>
                    <a:pt x="8" y="5"/>
                    <a:pt x="7" y="3"/>
                  </a:cubicBezTo>
                  <a:cubicBezTo>
                    <a:pt x="7" y="2"/>
                    <a:pt x="6" y="1"/>
                    <a:pt x="5" y="0"/>
                  </a:cubicBezTo>
                  <a:cubicBezTo>
                    <a:pt x="5" y="0"/>
                    <a:pt x="5" y="0"/>
                    <a:pt x="5" y="0"/>
                  </a:cubicBezTo>
                  <a:cubicBezTo>
                    <a:pt x="5" y="0"/>
                    <a:pt x="4"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1" name="Freeform 3236">
              <a:extLst>
                <a:ext uri="{FF2B5EF4-FFF2-40B4-BE49-F238E27FC236}">
                  <a16:creationId xmlns:a16="http://schemas.microsoft.com/office/drawing/2014/main" id="{11969108-85D9-61AB-281F-6F5BB6774FCB}"/>
                </a:ext>
              </a:extLst>
            </p:cNvPr>
            <p:cNvSpPr>
              <a:spLocks/>
            </p:cNvSpPr>
            <p:nvPr/>
          </p:nvSpPr>
          <p:spPr bwMode="auto">
            <a:xfrm>
              <a:off x="9228983" y="1605458"/>
              <a:ext cx="33106" cy="33106"/>
            </a:xfrm>
            <a:custGeom>
              <a:avLst/>
              <a:gdLst>
                <a:gd name="T0" fmla="*/ 3 w 5"/>
                <a:gd name="T1" fmla="*/ 0 h 5"/>
                <a:gd name="T2" fmla="*/ 2 w 5"/>
                <a:gd name="T3" fmla="*/ 0 h 5"/>
                <a:gd name="T4" fmla="*/ 1 w 5"/>
                <a:gd name="T5" fmla="*/ 0 h 5"/>
                <a:gd name="T6" fmla="*/ 1 w 5"/>
                <a:gd name="T7" fmla="*/ 1 h 5"/>
                <a:gd name="T8" fmla="*/ 0 w 5"/>
                <a:gd name="T9" fmla="*/ 3 h 5"/>
                <a:gd name="T10" fmla="*/ 0 w 5"/>
                <a:gd name="T11" fmla="*/ 3 h 5"/>
                <a:gd name="T12" fmla="*/ 0 w 5"/>
                <a:gd name="T13" fmla="*/ 4 h 5"/>
                <a:gd name="T14" fmla="*/ 1 w 5"/>
                <a:gd name="T15" fmla="*/ 5 h 5"/>
                <a:gd name="T16" fmla="*/ 1 w 5"/>
                <a:gd name="T17" fmla="*/ 5 h 5"/>
                <a:gd name="T18" fmla="*/ 3 w 5"/>
                <a:gd name="T19" fmla="*/ 5 h 5"/>
                <a:gd name="T20" fmla="*/ 3 w 5"/>
                <a:gd name="T21" fmla="*/ 5 h 5"/>
                <a:gd name="T22" fmla="*/ 5 w 5"/>
                <a:gd name="T23" fmla="*/ 2 h 5"/>
                <a:gd name="T24" fmla="*/ 3 w 5"/>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5">
                  <a:moveTo>
                    <a:pt x="3" y="0"/>
                  </a:moveTo>
                  <a:cubicBezTo>
                    <a:pt x="2" y="0"/>
                    <a:pt x="2" y="0"/>
                    <a:pt x="2" y="0"/>
                  </a:cubicBezTo>
                  <a:cubicBezTo>
                    <a:pt x="2" y="0"/>
                    <a:pt x="1" y="0"/>
                    <a:pt x="1" y="0"/>
                  </a:cubicBezTo>
                  <a:cubicBezTo>
                    <a:pt x="1" y="1"/>
                    <a:pt x="1" y="1"/>
                    <a:pt x="1" y="1"/>
                  </a:cubicBezTo>
                  <a:cubicBezTo>
                    <a:pt x="0" y="1"/>
                    <a:pt x="0" y="2"/>
                    <a:pt x="0" y="3"/>
                  </a:cubicBezTo>
                  <a:cubicBezTo>
                    <a:pt x="0" y="3"/>
                    <a:pt x="0" y="3"/>
                    <a:pt x="0" y="3"/>
                  </a:cubicBezTo>
                  <a:cubicBezTo>
                    <a:pt x="0" y="3"/>
                    <a:pt x="0" y="4"/>
                    <a:pt x="0" y="4"/>
                  </a:cubicBezTo>
                  <a:cubicBezTo>
                    <a:pt x="0" y="4"/>
                    <a:pt x="0" y="4"/>
                    <a:pt x="1" y="5"/>
                  </a:cubicBezTo>
                  <a:cubicBezTo>
                    <a:pt x="1" y="5"/>
                    <a:pt x="1" y="5"/>
                    <a:pt x="1" y="5"/>
                  </a:cubicBezTo>
                  <a:cubicBezTo>
                    <a:pt x="1" y="5"/>
                    <a:pt x="2" y="5"/>
                    <a:pt x="3" y="5"/>
                  </a:cubicBezTo>
                  <a:cubicBezTo>
                    <a:pt x="3" y="5"/>
                    <a:pt x="3" y="5"/>
                    <a:pt x="3" y="5"/>
                  </a:cubicBezTo>
                  <a:cubicBezTo>
                    <a:pt x="4" y="5"/>
                    <a:pt x="5" y="4"/>
                    <a:pt x="5" y="2"/>
                  </a:cubicBezTo>
                  <a:cubicBezTo>
                    <a:pt x="5" y="1"/>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2" name="Freeform 3237">
              <a:extLst>
                <a:ext uri="{FF2B5EF4-FFF2-40B4-BE49-F238E27FC236}">
                  <a16:creationId xmlns:a16="http://schemas.microsoft.com/office/drawing/2014/main" id="{CC2F9977-A653-2B72-C705-C5E505870989}"/>
                </a:ext>
              </a:extLst>
            </p:cNvPr>
            <p:cNvSpPr>
              <a:spLocks/>
            </p:cNvSpPr>
            <p:nvPr/>
          </p:nvSpPr>
          <p:spPr bwMode="auto">
            <a:xfrm>
              <a:off x="9322782" y="162600"/>
              <a:ext cx="38623" cy="38623"/>
            </a:xfrm>
            <a:custGeom>
              <a:avLst/>
              <a:gdLst>
                <a:gd name="T0" fmla="*/ 3 w 6"/>
                <a:gd name="T1" fmla="*/ 0 h 6"/>
                <a:gd name="T2" fmla="*/ 2 w 6"/>
                <a:gd name="T3" fmla="*/ 1 h 6"/>
                <a:gd name="T4" fmla="*/ 0 w 6"/>
                <a:gd name="T5" fmla="*/ 4 h 6"/>
                <a:gd name="T6" fmla="*/ 2 w 6"/>
                <a:gd name="T7" fmla="*/ 6 h 6"/>
                <a:gd name="T8" fmla="*/ 2 w 6"/>
                <a:gd name="T9" fmla="*/ 6 h 6"/>
                <a:gd name="T10" fmla="*/ 3 w 6"/>
                <a:gd name="T11" fmla="*/ 6 h 6"/>
                <a:gd name="T12" fmla="*/ 3 w 6"/>
                <a:gd name="T13" fmla="*/ 6 h 6"/>
                <a:gd name="T14" fmla="*/ 5 w 6"/>
                <a:gd name="T15" fmla="*/ 5 h 6"/>
                <a:gd name="T16" fmla="*/ 5 w 6"/>
                <a:gd name="T17" fmla="*/ 5 h 6"/>
                <a:gd name="T18" fmla="*/ 6 w 6"/>
                <a:gd name="T19" fmla="*/ 3 h 6"/>
                <a:gd name="T20" fmla="*/ 3 w 6"/>
                <a:gd name="T2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6">
                  <a:moveTo>
                    <a:pt x="3" y="0"/>
                  </a:moveTo>
                  <a:cubicBezTo>
                    <a:pt x="3" y="0"/>
                    <a:pt x="3" y="0"/>
                    <a:pt x="2" y="1"/>
                  </a:cubicBezTo>
                  <a:cubicBezTo>
                    <a:pt x="1" y="1"/>
                    <a:pt x="0" y="2"/>
                    <a:pt x="0" y="4"/>
                  </a:cubicBezTo>
                  <a:cubicBezTo>
                    <a:pt x="0" y="5"/>
                    <a:pt x="1" y="5"/>
                    <a:pt x="2" y="6"/>
                  </a:cubicBezTo>
                  <a:cubicBezTo>
                    <a:pt x="2" y="6"/>
                    <a:pt x="2" y="6"/>
                    <a:pt x="2" y="6"/>
                  </a:cubicBezTo>
                  <a:cubicBezTo>
                    <a:pt x="2" y="6"/>
                    <a:pt x="3" y="6"/>
                    <a:pt x="3" y="6"/>
                  </a:cubicBezTo>
                  <a:cubicBezTo>
                    <a:pt x="3" y="6"/>
                    <a:pt x="3" y="6"/>
                    <a:pt x="3" y="6"/>
                  </a:cubicBezTo>
                  <a:cubicBezTo>
                    <a:pt x="4" y="6"/>
                    <a:pt x="4" y="6"/>
                    <a:pt x="5" y="5"/>
                  </a:cubicBezTo>
                  <a:cubicBezTo>
                    <a:pt x="5" y="5"/>
                    <a:pt x="5" y="5"/>
                    <a:pt x="5" y="5"/>
                  </a:cubicBezTo>
                  <a:cubicBezTo>
                    <a:pt x="6" y="4"/>
                    <a:pt x="6" y="3"/>
                    <a:pt x="6" y="3"/>
                  </a:cubicBezTo>
                  <a:cubicBezTo>
                    <a:pt x="5" y="1"/>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3" name="Freeform 3238">
              <a:extLst>
                <a:ext uri="{FF2B5EF4-FFF2-40B4-BE49-F238E27FC236}">
                  <a16:creationId xmlns:a16="http://schemas.microsoft.com/office/drawing/2014/main" id="{8E0BF505-C865-F654-D975-9E086CBA7A97}"/>
                </a:ext>
              </a:extLst>
            </p:cNvPr>
            <p:cNvSpPr>
              <a:spLocks/>
            </p:cNvSpPr>
            <p:nvPr/>
          </p:nvSpPr>
          <p:spPr bwMode="auto">
            <a:xfrm>
              <a:off x="9728327" y="1886856"/>
              <a:ext cx="33106" cy="38623"/>
            </a:xfrm>
            <a:custGeom>
              <a:avLst/>
              <a:gdLst>
                <a:gd name="T0" fmla="*/ 2 w 5"/>
                <a:gd name="T1" fmla="*/ 0 h 6"/>
                <a:gd name="T2" fmla="*/ 2 w 5"/>
                <a:gd name="T3" fmla="*/ 0 h 6"/>
                <a:gd name="T4" fmla="*/ 0 w 5"/>
                <a:gd name="T5" fmla="*/ 3 h 6"/>
                <a:gd name="T6" fmla="*/ 0 w 5"/>
                <a:gd name="T7" fmla="*/ 3 h 6"/>
                <a:gd name="T8" fmla="*/ 0 w 5"/>
                <a:gd name="T9" fmla="*/ 3 h 6"/>
                <a:gd name="T10" fmla="*/ 1 w 5"/>
                <a:gd name="T11" fmla="*/ 5 h 6"/>
                <a:gd name="T12" fmla="*/ 1 w 5"/>
                <a:gd name="T13" fmla="*/ 6 h 6"/>
                <a:gd name="T14" fmla="*/ 2 w 5"/>
                <a:gd name="T15" fmla="*/ 6 h 6"/>
                <a:gd name="T16" fmla="*/ 3 w 5"/>
                <a:gd name="T17" fmla="*/ 6 h 6"/>
                <a:gd name="T18" fmla="*/ 5 w 5"/>
                <a:gd name="T19" fmla="*/ 2 h 6"/>
                <a:gd name="T20" fmla="*/ 2 w 5"/>
                <a:gd name="T2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6">
                  <a:moveTo>
                    <a:pt x="2" y="0"/>
                  </a:moveTo>
                  <a:cubicBezTo>
                    <a:pt x="2" y="0"/>
                    <a:pt x="2" y="0"/>
                    <a:pt x="2" y="0"/>
                  </a:cubicBezTo>
                  <a:cubicBezTo>
                    <a:pt x="1" y="1"/>
                    <a:pt x="0" y="2"/>
                    <a:pt x="0" y="3"/>
                  </a:cubicBezTo>
                  <a:cubicBezTo>
                    <a:pt x="0" y="3"/>
                    <a:pt x="0" y="3"/>
                    <a:pt x="0" y="3"/>
                  </a:cubicBezTo>
                  <a:cubicBezTo>
                    <a:pt x="0" y="3"/>
                    <a:pt x="0" y="3"/>
                    <a:pt x="0" y="3"/>
                  </a:cubicBezTo>
                  <a:cubicBezTo>
                    <a:pt x="0" y="4"/>
                    <a:pt x="0" y="5"/>
                    <a:pt x="1" y="5"/>
                  </a:cubicBezTo>
                  <a:cubicBezTo>
                    <a:pt x="1" y="5"/>
                    <a:pt x="1" y="6"/>
                    <a:pt x="1" y="6"/>
                  </a:cubicBezTo>
                  <a:cubicBezTo>
                    <a:pt x="2" y="6"/>
                    <a:pt x="2" y="6"/>
                    <a:pt x="2" y="6"/>
                  </a:cubicBezTo>
                  <a:cubicBezTo>
                    <a:pt x="2" y="6"/>
                    <a:pt x="3" y="6"/>
                    <a:pt x="3" y="6"/>
                  </a:cubicBezTo>
                  <a:cubicBezTo>
                    <a:pt x="4" y="5"/>
                    <a:pt x="5" y="4"/>
                    <a:pt x="5" y="2"/>
                  </a:cubicBezTo>
                  <a:cubicBezTo>
                    <a:pt x="5" y="1"/>
                    <a:pt x="4"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4" name="Freeform 3239">
              <a:extLst>
                <a:ext uri="{FF2B5EF4-FFF2-40B4-BE49-F238E27FC236}">
                  <a16:creationId xmlns:a16="http://schemas.microsoft.com/office/drawing/2014/main" id="{C6A85286-F823-D72D-4D43-8B8F277C8FAB}"/>
                </a:ext>
              </a:extLst>
            </p:cNvPr>
            <p:cNvSpPr>
              <a:spLocks/>
            </p:cNvSpPr>
            <p:nvPr/>
          </p:nvSpPr>
          <p:spPr bwMode="auto">
            <a:xfrm>
              <a:off x="8660668" y="1290953"/>
              <a:ext cx="38623" cy="33106"/>
            </a:xfrm>
            <a:custGeom>
              <a:avLst/>
              <a:gdLst>
                <a:gd name="T0" fmla="*/ 3 w 6"/>
                <a:gd name="T1" fmla="*/ 0 h 5"/>
                <a:gd name="T2" fmla="*/ 2 w 6"/>
                <a:gd name="T3" fmla="*/ 0 h 5"/>
                <a:gd name="T4" fmla="*/ 0 w 6"/>
                <a:gd name="T5" fmla="*/ 3 h 5"/>
                <a:gd name="T6" fmla="*/ 3 w 6"/>
                <a:gd name="T7" fmla="*/ 5 h 5"/>
                <a:gd name="T8" fmla="*/ 3 w 6"/>
                <a:gd name="T9" fmla="*/ 5 h 5"/>
                <a:gd name="T10" fmla="*/ 5 w 6"/>
                <a:gd name="T11" fmla="*/ 5 h 5"/>
                <a:gd name="T12" fmla="*/ 5 w 6"/>
                <a:gd name="T13" fmla="*/ 4 h 5"/>
                <a:gd name="T14" fmla="*/ 6 w 6"/>
                <a:gd name="T15" fmla="*/ 3 h 5"/>
                <a:gd name="T16" fmla="*/ 6 w 6"/>
                <a:gd name="T17" fmla="*/ 3 h 5"/>
                <a:gd name="T18" fmla="*/ 6 w 6"/>
                <a:gd name="T19" fmla="*/ 2 h 5"/>
                <a:gd name="T20" fmla="*/ 6 w 6"/>
                <a:gd name="T21" fmla="*/ 2 h 5"/>
                <a:gd name="T22" fmla="*/ 6 w 6"/>
                <a:gd name="T23" fmla="*/ 2 h 5"/>
                <a:gd name="T24" fmla="*/ 5 w 6"/>
                <a:gd name="T25" fmla="*/ 0 h 5"/>
                <a:gd name="T26" fmla="*/ 4 w 6"/>
                <a:gd name="T27" fmla="*/ 0 h 5"/>
                <a:gd name="T28" fmla="*/ 3 w 6"/>
                <a:gd name="T2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5">
                  <a:moveTo>
                    <a:pt x="3" y="0"/>
                  </a:moveTo>
                  <a:cubicBezTo>
                    <a:pt x="3" y="0"/>
                    <a:pt x="3" y="0"/>
                    <a:pt x="2" y="0"/>
                  </a:cubicBezTo>
                  <a:cubicBezTo>
                    <a:pt x="1" y="0"/>
                    <a:pt x="0" y="1"/>
                    <a:pt x="0" y="3"/>
                  </a:cubicBezTo>
                  <a:cubicBezTo>
                    <a:pt x="0" y="4"/>
                    <a:pt x="2" y="5"/>
                    <a:pt x="3" y="5"/>
                  </a:cubicBezTo>
                  <a:cubicBezTo>
                    <a:pt x="3" y="5"/>
                    <a:pt x="3" y="5"/>
                    <a:pt x="3" y="5"/>
                  </a:cubicBezTo>
                  <a:cubicBezTo>
                    <a:pt x="4" y="5"/>
                    <a:pt x="4" y="5"/>
                    <a:pt x="5" y="5"/>
                  </a:cubicBezTo>
                  <a:cubicBezTo>
                    <a:pt x="5" y="4"/>
                    <a:pt x="5" y="4"/>
                    <a:pt x="5" y="4"/>
                  </a:cubicBezTo>
                  <a:cubicBezTo>
                    <a:pt x="5" y="4"/>
                    <a:pt x="5" y="4"/>
                    <a:pt x="6" y="3"/>
                  </a:cubicBezTo>
                  <a:cubicBezTo>
                    <a:pt x="6" y="3"/>
                    <a:pt x="6" y="3"/>
                    <a:pt x="6" y="3"/>
                  </a:cubicBezTo>
                  <a:cubicBezTo>
                    <a:pt x="6" y="3"/>
                    <a:pt x="6" y="2"/>
                    <a:pt x="6" y="2"/>
                  </a:cubicBezTo>
                  <a:cubicBezTo>
                    <a:pt x="6" y="2"/>
                    <a:pt x="6" y="2"/>
                    <a:pt x="6" y="2"/>
                  </a:cubicBezTo>
                  <a:cubicBezTo>
                    <a:pt x="6" y="2"/>
                    <a:pt x="6" y="2"/>
                    <a:pt x="6" y="2"/>
                  </a:cubicBezTo>
                  <a:cubicBezTo>
                    <a:pt x="5" y="1"/>
                    <a:pt x="5" y="1"/>
                    <a:pt x="5" y="0"/>
                  </a:cubicBezTo>
                  <a:cubicBezTo>
                    <a:pt x="5" y="0"/>
                    <a:pt x="5" y="0"/>
                    <a:pt x="4" y="0"/>
                  </a:cubicBezTo>
                  <a:cubicBezTo>
                    <a:pt x="4"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5" name="Freeform 3240">
              <a:extLst>
                <a:ext uri="{FF2B5EF4-FFF2-40B4-BE49-F238E27FC236}">
                  <a16:creationId xmlns:a16="http://schemas.microsoft.com/office/drawing/2014/main" id="{2ABA8827-A2B4-3B66-8B2F-A8E91C5BA297}"/>
                </a:ext>
              </a:extLst>
            </p:cNvPr>
            <p:cNvSpPr>
              <a:spLocks/>
            </p:cNvSpPr>
            <p:nvPr/>
          </p:nvSpPr>
          <p:spPr bwMode="auto">
            <a:xfrm>
              <a:off x="8790332" y="1558558"/>
              <a:ext cx="41382" cy="38623"/>
            </a:xfrm>
            <a:custGeom>
              <a:avLst/>
              <a:gdLst>
                <a:gd name="T0" fmla="*/ 3 w 6"/>
                <a:gd name="T1" fmla="*/ 0 h 6"/>
                <a:gd name="T2" fmla="*/ 2 w 6"/>
                <a:gd name="T3" fmla="*/ 0 h 6"/>
                <a:gd name="T4" fmla="*/ 0 w 6"/>
                <a:gd name="T5" fmla="*/ 3 h 6"/>
                <a:gd name="T6" fmla="*/ 1 w 6"/>
                <a:gd name="T7" fmla="*/ 5 h 6"/>
                <a:gd name="T8" fmla="*/ 1 w 6"/>
                <a:gd name="T9" fmla="*/ 5 h 6"/>
                <a:gd name="T10" fmla="*/ 3 w 6"/>
                <a:gd name="T11" fmla="*/ 6 h 6"/>
                <a:gd name="T12" fmla="*/ 3 w 6"/>
                <a:gd name="T13" fmla="*/ 6 h 6"/>
                <a:gd name="T14" fmla="*/ 4 w 6"/>
                <a:gd name="T15" fmla="*/ 5 h 6"/>
                <a:gd name="T16" fmla="*/ 5 w 6"/>
                <a:gd name="T17" fmla="*/ 5 h 6"/>
                <a:gd name="T18" fmla="*/ 6 w 6"/>
                <a:gd name="T19" fmla="*/ 2 h 6"/>
                <a:gd name="T20" fmla="*/ 4 w 6"/>
                <a:gd name="T21" fmla="*/ 0 h 6"/>
                <a:gd name="T22" fmla="*/ 4 w 6"/>
                <a:gd name="T23" fmla="*/ 0 h 6"/>
                <a:gd name="T24" fmla="*/ 3 w 6"/>
                <a:gd name="T2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6">
                  <a:moveTo>
                    <a:pt x="3" y="0"/>
                  </a:moveTo>
                  <a:cubicBezTo>
                    <a:pt x="3" y="0"/>
                    <a:pt x="3" y="0"/>
                    <a:pt x="2" y="0"/>
                  </a:cubicBezTo>
                  <a:cubicBezTo>
                    <a:pt x="1" y="0"/>
                    <a:pt x="0" y="2"/>
                    <a:pt x="0" y="3"/>
                  </a:cubicBezTo>
                  <a:cubicBezTo>
                    <a:pt x="0" y="4"/>
                    <a:pt x="1" y="5"/>
                    <a:pt x="1" y="5"/>
                  </a:cubicBezTo>
                  <a:cubicBezTo>
                    <a:pt x="1" y="5"/>
                    <a:pt x="1" y="5"/>
                    <a:pt x="1" y="5"/>
                  </a:cubicBezTo>
                  <a:cubicBezTo>
                    <a:pt x="2" y="5"/>
                    <a:pt x="2" y="6"/>
                    <a:pt x="3" y="6"/>
                  </a:cubicBezTo>
                  <a:cubicBezTo>
                    <a:pt x="3" y="6"/>
                    <a:pt x="3" y="6"/>
                    <a:pt x="3" y="6"/>
                  </a:cubicBezTo>
                  <a:cubicBezTo>
                    <a:pt x="4" y="5"/>
                    <a:pt x="4" y="5"/>
                    <a:pt x="4" y="5"/>
                  </a:cubicBezTo>
                  <a:cubicBezTo>
                    <a:pt x="5" y="5"/>
                    <a:pt x="5" y="5"/>
                    <a:pt x="5" y="5"/>
                  </a:cubicBezTo>
                  <a:cubicBezTo>
                    <a:pt x="5" y="4"/>
                    <a:pt x="6" y="3"/>
                    <a:pt x="6" y="2"/>
                  </a:cubicBezTo>
                  <a:cubicBezTo>
                    <a:pt x="5" y="1"/>
                    <a:pt x="5" y="1"/>
                    <a:pt x="4" y="0"/>
                  </a:cubicBezTo>
                  <a:cubicBezTo>
                    <a:pt x="4" y="0"/>
                    <a:pt x="4" y="0"/>
                    <a:pt x="4" y="0"/>
                  </a:cubicBezTo>
                  <a:cubicBezTo>
                    <a:pt x="3"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6" name="Freeform 3241">
              <a:extLst>
                <a:ext uri="{FF2B5EF4-FFF2-40B4-BE49-F238E27FC236}">
                  <a16:creationId xmlns:a16="http://schemas.microsoft.com/office/drawing/2014/main" id="{61078998-0CB0-E71F-1AE3-71B3B2C3141B}"/>
                </a:ext>
              </a:extLst>
            </p:cNvPr>
            <p:cNvSpPr>
              <a:spLocks/>
            </p:cNvSpPr>
            <p:nvPr/>
          </p:nvSpPr>
          <p:spPr bwMode="auto">
            <a:xfrm>
              <a:off x="9681427" y="2835887"/>
              <a:ext cx="33106" cy="41382"/>
            </a:xfrm>
            <a:custGeom>
              <a:avLst/>
              <a:gdLst>
                <a:gd name="T0" fmla="*/ 2 w 5"/>
                <a:gd name="T1" fmla="*/ 0 h 6"/>
                <a:gd name="T2" fmla="*/ 2 w 5"/>
                <a:gd name="T3" fmla="*/ 0 h 6"/>
                <a:gd name="T4" fmla="*/ 2 w 5"/>
                <a:gd name="T5" fmla="*/ 0 h 6"/>
                <a:gd name="T6" fmla="*/ 2 w 5"/>
                <a:gd name="T7" fmla="*/ 0 h 6"/>
                <a:gd name="T8" fmla="*/ 0 w 5"/>
                <a:gd name="T9" fmla="*/ 1 h 6"/>
                <a:gd name="T10" fmla="*/ 0 w 5"/>
                <a:gd name="T11" fmla="*/ 1 h 6"/>
                <a:gd name="T12" fmla="*/ 0 w 5"/>
                <a:gd name="T13" fmla="*/ 3 h 6"/>
                <a:gd name="T14" fmla="*/ 2 w 5"/>
                <a:gd name="T15" fmla="*/ 6 h 6"/>
                <a:gd name="T16" fmla="*/ 3 w 5"/>
                <a:gd name="T17" fmla="*/ 6 h 6"/>
                <a:gd name="T18" fmla="*/ 5 w 5"/>
                <a:gd name="T19" fmla="*/ 3 h 6"/>
                <a:gd name="T20" fmla="*/ 5 w 5"/>
                <a:gd name="T21" fmla="*/ 3 h 6"/>
                <a:gd name="T22" fmla="*/ 5 w 5"/>
                <a:gd name="T23" fmla="*/ 3 h 6"/>
                <a:gd name="T24" fmla="*/ 5 w 5"/>
                <a:gd name="T25" fmla="*/ 1 h 6"/>
                <a:gd name="T26" fmla="*/ 4 w 5"/>
                <a:gd name="T27" fmla="*/ 1 h 6"/>
                <a:gd name="T28" fmla="*/ 2 w 5"/>
                <a:gd name="T2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6">
                  <a:moveTo>
                    <a:pt x="2" y="0"/>
                  </a:moveTo>
                  <a:cubicBezTo>
                    <a:pt x="2" y="0"/>
                    <a:pt x="2" y="0"/>
                    <a:pt x="2" y="0"/>
                  </a:cubicBezTo>
                  <a:cubicBezTo>
                    <a:pt x="2" y="0"/>
                    <a:pt x="2" y="0"/>
                    <a:pt x="2" y="0"/>
                  </a:cubicBezTo>
                  <a:cubicBezTo>
                    <a:pt x="2" y="0"/>
                    <a:pt x="2" y="0"/>
                    <a:pt x="2" y="0"/>
                  </a:cubicBezTo>
                  <a:cubicBezTo>
                    <a:pt x="1" y="1"/>
                    <a:pt x="1" y="1"/>
                    <a:pt x="0" y="1"/>
                  </a:cubicBezTo>
                  <a:cubicBezTo>
                    <a:pt x="0" y="1"/>
                    <a:pt x="0" y="1"/>
                    <a:pt x="0" y="1"/>
                  </a:cubicBezTo>
                  <a:cubicBezTo>
                    <a:pt x="0" y="2"/>
                    <a:pt x="0" y="3"/>
                    <a:pt x="0" y="3"/>
                  </a:cubicBezTo>
                  <a:cubicBezTo>
                    <a:pt x="0" y="5"/>
                    <a:pt x="1" y="6"/>
                    <a:pt x="2" y="6"/>
                  </a:cubicBezTo>
                  <a:cubicBezTo>
                    <a:pt x="3" y="6"/>
                    <a:pt x="3" y="6"/>
                    <a:pt x="3" y="6"/>
                  </a:cubicBezTo>
                  <a:cubicBezTo>
                    <a:pt x="4" y="5"/>
                    <a:pt x="5" y="4"/>
                    <a:pt x="5" y="3"/>
                  </a:cubicBezTo>
                  <a:cubicBezTo>
                    <a:pt x="5" y="3"/>
                    <a:pt x="5" y="3"/>
                    <a:pt x="5" y="3"/>
                  </a:cubicBezTo>
                  <a:cubicBezTo>
                    <a:pt x="5" y="3"/>
                    <a:pt x="5" y="3"/>
                    <a:pt x="5" y="3"/>
                  </a:cubicBezTo>
                  <a:cubicBezTo>
                    <a:pt x="5" y="2"/>
                    <a:pt x="5" y="2"/>
                    <a:pt x="5" y="1"/>
                  </a:cubicBezTo>
                  <a:cubicBezTo>
                    <a:pt x="4" y="1"/>
                    <a:pt x="4" y="1"/>
                    <a:pt x="4" y="1"/>
                  </a:cubicBezTo>
                  <a:cubicBezTo>
                    <a:pt x="4" y="1"/>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7" name="Freeform 3242">
              <a:extLst>
                <a:ext uri="{FF2B5EF4-FFF2-40B4-BE49-F238E27FC236}">
                  <a16:creationId xmlns:a16="http://schemas.microsoft.com/office/drawing/2014/main" id="{E2E5E71F-9DA3-98CB-BBAA-63D0AC95026A}"/>
                </a:ext>
              </a:extLst>
            </p:cNvPr>
            <p:cNvSpPr>
              <a:spLocks/>
            </p:cNvSpPr>
            <p:nvPr/>
          </p:nvSpPr>
          <p:spPr bwMode="auto">
            <a:xfrm>
              <a:off x="10147666" y="2830370"/>
              <a:ext cx="33106" cy="38623"/>
            </a:xfrm>
            <a:custGeom>
              <a:avLst/>
              <a:gdLst>
                <a:gd name="T0" fmla="*/ 2 w 5"/>
                <a:gd name="T1" fmla="*/ 0 h 6"/>
                <a:gd name="T2" fmla="*/ 2 w 5"/>
                <a:gd name="T3" fmla="*/ 0 h 6"/>
                <a:gd name="T4" fmla="*/ 2 w 5"/>
                <a:gd name="T5" fmla="*/ 0 h 6"/>
                <a:gd name="T6" fmla="*/ 2 w 5"/>
                <a:gd name="T7" fmla="*/ 0 h 6"/>
                <a:gd name="T8" fmla="*/ 0 w 5"/>
                <a:gd name="T9" fmla="*/ 2 h 6"/>
                <a:gd name="T10" fmla="*/ 0 w 5"/>
                <a:gd name="T11" fmla="*/ 2 h 6"/>
                <a:gd name="T12" fmla="*/ 0 w 5"/>
                <a:gd name="T13" fmla="*/ 3 h 6"/>
                <a:gd name="T14" fmla="*/ 0 w 5"/>
                <a:gd name="T15" fmla="*/ 3 h 6"/>
                <a:gd name="T16" fmla="*/ 0 w 5"/>
                <a:gd name="T17" fmla="*/ 3 h 6"/>
                <a:gd name="T18" fmla="*/ 2 w 5"/>
                <a:gd name="T19" fmla="*/ 6 h 6"/>
                <a:gd name="T20" fmla="*/ 3 w 5"/>
                <a:gd name="T21" fmla="*/ 6 h 6"/>
                <a:gd name="T22" fmla="*/ 5 w 5"/>
                <a:gd name="T23" fmla="*/ 2 h 6"/>
                <a:gd name="T24" fmla="*/ 4 w 5"/>
                <a:gd name="T25" fmla="*/ 1 h 6"/>
                <a:gd name="T26" fmla="*/ 3 w 5"/>
                <a:gd name="T27" fmla="*/ 0 h 6"/>
                <a:gd name="T28" fmla="*/ 2 w 5"/>
                <a:gd name="T2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6">
                  <a:moveTo>
                    <a:pt x="2" y="0"/>
                  </a:moveTo>
                  <a:cubicBezTo>
                    <a:pt x="2" y="0"/>
                    <a:pt x="2" y="0"/>
                    <a:pt x="2" y="0"/>
                  </a:cubicBezTo>
                  <a:cubicBezTo>
                    <a:pt x="2" y="0"/>
                    <a:pt x="2" y="0"/>
                    <a:pt x="2" y="0"/>
                  </a:cubicBezTo>
                  <a:cubicBezTo>
                    <a:pt x="2" y="0"/>
                    <a:pt x="2" y="0"/>
                    <a:pt x="2" y="0"/>
                  </a:cubicBezTo>
                  <a:cubicBezTo>
                    <a:pt x="1" y="0"/>
                    <a:pt x="0" y="1"/>
                    <a:pt x="0" y="2"/>
                  </a:cubicBezTo>
                  <a:cubicBezTo>
                    <a:pt x="0" y="2"/>
                    <a:pt x="0" y="2"/>
                    <a:pt x="0" y="2"/>
                  </a:cubicBezTo>
                  <a:cubicBezTo>
                    <a:pt x="0" y="2"/>
                    <a:pt x="0" y="3"/>
                    <a:pt x="0" y="3"/>
                  </a:cubicBezTo>
                  <a:cubicBezTo>
                    <a:pt x="0" y="3"/>
                    <a:pt x="0" y="3"/>
                    <a:pt x="0" y="3"/>
                  </a:cubicBezTo>
                  <a:cubicBezTo>
                    <a:pt x="0" y="3"/>
                    <a:pt x="0" y="3"/>
                    <a:pt x="0" y="3"/>
                  </a:cubicBezTo>
                  <a:cubicBezTo>
                    <a:pt x="0" y="5"/>
                    <a:pt x="1" y="6"/>
                    <a:pt x="2" y="6"/>
                  </a:cubicBezTo>
                  <a:cubicBezTo>
                    <a:pt x="2" y="6"/>
                    <a:pt x="3" y="6"/>
                    <a:pt x="3" y="6"/>
                  </a:cubicBezTo>
                  <a:cubicBezTo>
                    <a:pt x="4" y="5"/>
                    <a:pt x="5" y="4"/>
                    <a:pt x="5" y="2"/>
                  </a:cubicBezTo>
                  <a:cubicBezTo>
                    <a:pt x="5" y="2"/>
                    <a:pt x="4" y="1"/>
                    <a:pt x="4" y="1"/>
                  </a:cubicBezTo>
                  <a:cubicBezTo>
                    <a:pt x="4" y="1"/>
                    <a:pt x="4" y="0"/>
                    <a:pt x="3" y="0"/>
                  </a:cubicBezTo>
                  <a:cubicBezTo>
                    <a:pt x="3" y="0"/>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8" name="Freeform 3243">
              <a:extLst>
                <a:ext uri="{FF2B5EF4-FFF2-40B4-BE49-F238E27FC236}">
                  <a16:creationId xmlns:a16="http://schemas.microsoft.com/office/drawing/2014/main" id="{6EE155B5-59B3-FFA6-B3A3-825967C674A0}"/>
                </a:ext>
              </a:extLst>
            </p:cNvPr>
            <p:cNvSpPr>
              <a:spLocks/>
            </p:cNvSpPr>
            <p:nvPr/>
          </p:nvSpPr>
          <p:spPr bwMode="auto">
            <a:xfrm>
              <a:off x="9085524" y="1073007"/>
              <a:ext cx="38623" cy="41382"/>
            </a:xfrm>
            <a:custGeom>
              <a:avLst/>
              <a:gdLst>
                <a:gd name="T0" fmla="*/ 3 w 6"/>
                <a:gd name="T1" fmla="*/ 0 h 6"/>
                <a:gd name="T2" fmla="*/ 2 w 6"/>
                <a:gd name="T3" fmla="*/ 0 h 6"/>
                <a:gd name="T4" fmla="*/ 2 w 6"/>
                <a:gd name="T5" fmla="*/ 0 h 6"/>
                <a:gd name="T6" fmla="*/ 2 w 6"/>
                <a:gd name="T7" fmla="*/ 0 h 6"/>
                <a:gd name="T8" fmla="*/ 1 w 6"/>
                <a:gd name="T9" fmla="*/ 1 h 6"/>
                <a:gd name="T10" fmla="*/ 1 w 6"/>
                <a:gd name="T11" fmla="*/ 1 h 6"/>
                <a:gd name="T12" fmla="*/ 0 w 6"/>
                <a:gd name="T13" fmla="*/ 3 h 6"/>
                <a:gd name="T14" fmla="*/ 0 w 6"/>
                <a:gd name="T15" fmla="*/ 5 h 6"/>
                <a:gd name="T16" fmla="*/ 1 w 6"/>
                <a:gd name="T17" fmla="*/ 5 h 6"/>
                <a:gd name="T18" fmla="*/ 2 w 6"/>
                <a:gd name="T19" fmla="*/ 6 h 6"/>
                <a:gd name="T20" fmla="*/ 2 w 6"/>
                <a:gd name="T21" fmla="*/ 6 h 6"/>
                <a:gd name="T22" fmla="*/ 3 w 6"/>
                <a:gd name="T23" fmla="*/ 6 h 6"/>
                <a:gd name="T24" fmla="*/ 3 w 6"/>
                <a:gd name="T25" fmla="*/ 6 h 6"/>
                <a:gd name="T26" fmla="*/ 5 w 6"/>
                <a:gd name="T27" fmla="*/ 2 h 6"/>
                <a:gd name="T28" fmla="*/ 5 w 6"/>
                <a:gd name="T29" fmla="*/ 2 h 6"/>
                <a:gd name="T30" fmla="*/ 5 w 6"/>
                <a:gd name="T31" fmla="*/ 2 h 6"/>
                <a:gd name="T32" fmla="*/ 3 w 6"/>
                <a:gd name="T3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 h="6">
                  <a:moveTo>
                    <a:pt x="3" y="0"/>
                  </a:moveTo>
                  <a:cubicBezTo>
                    <a:pt x="2" y="0"/>
                    <a:pt x="2" y="0"/>
                    <a:pt x="2" y="0"/>
                  </a:cubicBezTo>
                  <a:cubicBezTo>
                    <a:pt x="2" y="0"/>
                    <a:pt x="2" y="0"/>
                    <a:pt x="2" y="0"/>
                  </a:cubicBezTo>
                  <a:cubicBezTo>
                    <a:pt x="2" y="0"/>
                    <a:pt x="2" y="0"/>
                    <a:pt x="2" y="0"/>
                  </a:cubicBezTo>
                  <a:cubicBezTo>
                    <a:pt x="1" y="0"/>
                    <a:pt x="1" y="1"/>
                    <a:pt x="1" y="1"/>
                  </a:cubicBezTo>
                  <a:cubicBezTo>
                    <a:pt x="1" y="1"/>
                    <a:pt x="1" y="1"/>
                    <a:pt x="1" y="1"/>
                  </a:cubicBezTo>
                  <a:cubicBezTo>
                    <a:pt x="0" y="2"/>
                    <a:pt x="0" y="2"/>
                    <a:pt x="0" y="3"/>
                  </a:cubicBezTo>
                  <a:cubicBezTo>
                    <a:pt x="0" y="4"/>
                    <a:pt x="0" y="4"/>
                    <a:pt x="0" y="5"/>
                  </a:cubicBezTo>
                  <a:cubicBezTo>
                    <a:pt x="0" y="5"/>
                    <a:pt x="1" y="5"/>
                    <a:pt x="1" y="5"/>
                  </a:cubicBezTo>
                  <a:cubicBezTo>
                    <a:pt x="1" y="5"/>
                    <a:pt x="1" y="5"/>
                    <a:pt x="2" y="6"/>
                  </a:cubicBezTo>
                  <a:cubicBezTo>
                    <a:pt x="2" y="6"/>
                    <a:pt x="2" y="6"/>
                    <a:pt x="2" y="6"/>
                  </a:cubicBezTo>
                  <a:cubicBezTo>
                    <a:pt x="2" y="6"/>
                    <a:pt x="2" y="6"/>
                    <a:pt x="3" y="6"/>
                  </a:cubicBezTo>
                  <a:cubicBezTo>
                    <a:pt x="3" y="6"/>
                    <a:pt x="3" y="6"/>
                    <a:pt x="3" y="6"/>
                  </a:cubicBezTo>
                  <a:cubicBezTo>
                    <a:pt x="5" y="5"/>
                    <a:pt x="6" y="4"/>
                    <a:pt x="5" y="2"/>
                  </a:cubicBezTo>
                  <a:cubicBezTo>
                    <a:pt x="5" y="2"/>
                    <a:pt x="5" y="2"/>
                    <a:pt x="5" y="2"/>
                  </a:cubicBezTo>
                  <a:cubicBezTo>
                    <a:pt x="5" y="2"/>
                    <a:pt x="5" y="2"/>
                    <a:pt x="5" y="2"/>
                  </a:cubicBezTo>
                  <a:cubicBezTo>
                    <a:pt x="5" y="1"/>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9" name="Freeform 3244">
              <a:extLst>
                <a:ext uri="{FF2B5EF4-FFF2-40B4-BE49-F238E27FC236}">
                  <a16:creationId xmlns:a16="http://schemas.microsoft.com/office/drawing/2014/main" id="{13C3E284-34EA-2D6E-BF50-0A7E5356199F}"/>
                </a:ext>
              </a:extLst>
            </p:cNvPr>
            <p:cNvSpPr>
              <a:spLocks/>
            </p:cNvSpPr>
            <p:nvPr/>
          </p:nvSpPr>
          <p:spPr bwMode="auto">
            <a:xfrm>
              <a:off x="9019313" y="1362683"/>
              <a:ext cx="27588" cy="24829"/>
            </a:xfrm>
            <a:custGeom>
              <a:avLst/>
              <a:gdLst>
                <a:gd name="T0" fmla="*/ 2 w 4"/>
                <a:gd name="T1" fmla="*/ 0 h 4"/>
                <a:gd name="T2" fmla="*/ 2 w 4"/>
                <a:gd name="T3" fmla="*/ 0 h 4"/>
                <a:gd name="T4" fmla="*/ 1 w 4"/>
                <a:gd name="T5" fmla="*/ 0 h 4"/>
                <a:gd name="T6" fmla="*/ 1 w 4"/>
                <a:gd name="T7" fmla="*/ 1 h 4"/>
                <a:gd name="T8" fmla="*/ 0 w 4"/>
                <a:gd name="T9" fmla="*/ 1 h 4"/>
                <a:gd name="T10" fmla="*/ 0 w 4"/>
                <a:gd name="T11" fmla="*/ 2 h 4"/>
                <a:gd name="T12" fmla="*/ 0 w 4"/>
                <a:gd name="T13" fmla="*/ 2 h 4"/>
                <a:gd name="T14" fmla="*/ 2 w 4"/>
                <a:gd name="T15" fmla="*/ 4 h 4"/>
                <a:gd name="T16" fmla="*/ 2 w 4"/>
                <a:gd name="T17" fmla="*/ 4 h 4"/>
                <a:gd name="T18" fmla="*/ 3 w 4"/>
                <a:gd name="T19" fmla="*/ 4 h 4"/>
                <a:gd name="T20" fmla="*/ 3 w 4"/>
                <a:gd name="T21" fmla="*/ 4 h 4"/>
                <a:gd name="T22" fmla="*/ 3 w 4"/>
                <a:gd name="T23" fmla="*/ 3 h 4"/>
                <a:gd name="T24" fmla="*/ 3 w 4"/>
                <a:gd name="T25" fmla="*/ 3 h 4"/>
                <a:gd name="T26" fmla="*/ 4 w 4"/>
                <a:gd name="T27" fmla="*/ 1 h 4"/>
                <a:gd name="T28" fmla="*/ 3 w 4"/>
                <a:gd name="T29" fmla="*/ 0 h 4"/>
                <a:gd name="T30" fmla="*/ 3 w 4"/>
                <a:gd name="T31" fmla="*/ 0 h 4"/>
                <a:gd name="T32" fmla="*/ 3 w 4"/>
                <a:gd name="T33" fmla="*/ 0 h 4"/>
                <a:gd name="T34" fmla="*/ 2 w 4"/>
                <a:gd name="T35" fmla="*/ 0 h 4"/>
                <a:gd name="T36" fmla="*/ 2 w 4"/>
                <a:gd name="T3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 h="4">
                  <a:moveTo>
                    <a:pt x="2" y="0"/>
                  </a:moveTo>
                  <a:cubicBezTo>
                    <a:pt x="2" y="0"/>
                    <a:pt x="2" y="0"/>
                    <a:pt x="2" y="0"/>
                  </a:cubicBezTo>
                  <a:cubicBezTo>
                    <a:pt x="1" y="0"/>
                    <a:pt x="1" y="0"/>
                    <a:pt x="1" y="0"/>
                  </a:cubicBezTo>
                  <a:cubicBezTo>
                    <a:pt x="1" y="0"/>
                    <a:pt x="1" y="1"/>
                    <a:pt x="1" y="1"/>
                  </a:cubicBezTo>
                  <a:cubicBezTo>
                    <a:pt x="0" y="1"/>
                    <a:pt x="0" y="1"/>
                    <a:pt x="0" y="1"/>
                  </a:cubicBezTo>
                  <a:cubicBezTo>
                    <a:pt x="0" y="1"/>
                    <a:pt x="0" y="2"/>
                    <a:pt x="0" y="2"/>
                  </a:cubicBezTo>
                  <a:cubicBezTo>
                    <a:pt x="0" y="2"/>
                    <a:pt x="0" y="2"/>
                    <a:pt x="0" y="2"/>
                  </a:cubicBezTo>
                  <a:cubicBezTo>
                    <a:pt x="0" y="3"/>
                    <a:pt x="1" y="4"/>
                    <a:pt x="2" y="4"/>
                  </a:cubicBezTo>
                  <a:cubicBezTo>
                    <a:pt x="2" y="4"/>
                    <a:pt x="2" y="4"/>
                    <a:pt x="2" y="4"/>
                  </a:cubicBezTo>
                  <a:cubicBezTo>
                    <a:pt x="2" y="4"/>
                    <a:pt x="3" y="4"/>
                    <a:pt x="3" y="4"/>
                  </a:cubicBezTo>
                  <a:cubicBezTo>
                    <a:pt x="3" y="4"/>
                    <a:pt x="3" y="4"/>
                    <a:pt x="3" y="4"/>
                  </a:cubicBezTo>
                  <a:cubicBezTo>
                    <a:pt x="3" y="4"/>
                    <a:pt x="3" y="3"/>
                    <a:pt x="3" y="3"/>
                  </a:cubicBezTo>
                  <a:cubicBezTo>
                    <a:pt x="3" y="3"/>
                    <a:pt x="3" y="3"/>
                    <a:pt x="3" y="3"/>
                  </a:cubicBezTo>
                  <a:cubicBezTo>
                    <a:pt x="4" y="3"/>
                    <a:pt x="4" y="2"/>
                    <a:pt x="4" y="1"/>
                  </a:cubicBezTo>
                  <a:cubicBezTo>
                    <a:pt x="4" y="1"/>
                    <a:pt x="4" y="1"/>
                    <a:pt x="3" y="0"/>
                  </a:cubicBezTo>
                  <a:cubicBezTo>
                    <a:pt x="3" y="0"/>
                    <a:pt x="3" y="0"/>
                    <a:pt x="3" y="0"/>
                  </a:cubicBezTo>
                  <a:cubicBezTo>
                    <a:pt x="3" y="0"/>
                    <a:pt x="3" y="0"/>
                    <a:pt x="3" y="0"/>
                  </a:cubicBezTo>
                  <a:cubicBezTo>
                    <a:pt x="3" y="0"/>
                    <a:pt x="2"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60" name="Freeform 3245">
              <a:extLst>
                <a:ext uri="{FF2B5EF4-FFF2-40B4-BE49-F238E27FC236}">
                  <a16:creationId xmlns:a16="http://schemas.microsoft.com/office/drawing/2014/main" id="{54C4DA10-044A-7A27-6A11-FC99B002BF36}"/>
                </a:ext>
              </a:extLst>
            </p:cNvPr>
            <p:cNvSpPr>
              <a:spLocks/>
            </p:cNvSpPr>
            <p:nvPr/>
          </p:nvSpPr>
          <p:spPr bwMode="auto">
            <a:xfrm>
              <a:off x="9019313" y="824715"/>
              <a:ext cx="27588" cy="27588"/>
            </a:xfrm>
            <a:custGeom>
              <a:avLst/>
              <a:gdLst>
                <a:gd name="T0" fmla="*/ 2 w 4"/>
                <a:gd name="T1" fmla="*/ 0 h 4"/>
                <a:gd name="T2" fmla="*/ 1 w 4"/>
                <a:gd name="T3" fmla="*/ 0 h 4"/>
                <a:gd name="T4" fmla="*/ 0 w 4"/>
                <a:gd name="T5" fmla="*/ 1 h 4"/>
                <a:gd name="T6" fmla="*/ 0 w 4"/>
                <a:gd name="T7" fmla="*/ 2 h 4"/>
                <a:gd name="T8" fmla="*/ 0 w 4"/>
                <a:gd name="T9" fmla="*/ 2 h 4"/>
                <a:gd name="T10" fmla="*/ 0 w 4"/>
                <a:gd name="T11" fmla="*/ 2 h 4"/>
                <a:gd name="T12" fmla="*/ 0 w 4"/>
                <a:gd name="T13" fmla="*/ 3 h 4"/>
                <a:gd name="T14" fmla="*/ 1 w 4"/>
                <a:gd name="T15" fmla="*/ 4 h 4"/>
                <a:gd name="T16" fmla="*/ 1 w 4"/>
                <a:gd name="T17" fmla="*/ 4 h 4"/>
                <a:gd name="T18" fmla="*/ 1 w 4"/>
                <a:gd name="T19" fmla="*/ 4 h 4"/>
                <a:gd name="T20" fmla="*/ 2 w 4"/>
                <a:gd name="T21" fmla="*/ 4 h 4"/>
                <a:gd name="T22" fmla="*/ 2 w 4"/>
                <a:gd name="T23" fmla="*/ 4 h 4"/>
                <a:gd name="T24" fmla="*/ 2 w 4"/>
                <a:gd name="T25" fmla="*/ 4 h 4"/>
                <a:gd name="T26" fmla="*/ 2 w 4"/>
                <a:gd name="T27" fmla="*/ 4 h 4"/>
                <a:gd name="T28" fmla="*/ 3 w 4"/>
                <a:gd name="T29" fmla="*/ 4 h 4"/>
                <a:gd name="T30" fmla="*/ 4 w 4"/>
                <a:gd name="T31" fmla="*/ 3 h 4"/>
                <a:gd name="T32" fmla="*/ 4 w 4"/>
                <a:gd name="T33" fmla="*/ 3 h 4"/>
                <a:gd name="T34" fmla="*/ 4 w 4"/>
                <a:gd name="T35" fmla="*/ 2 h 4"/>
                <a:gd name="T36" fmla="*/ 4 w 4"/>
                <a:gd name="T37" fmla="*/ 2 h 4"/>
                <a:gd name="T38" fmla="*/ 3 w 4"/>
                <a:gd name="T39" fmla="*/ 1 h 4"/>
                <a:gd name="T40" fmla="*/ 3 w 4"/>
                <a:gd name="T41" fmla="*/ 1 h 4"/>
                <a:gd name="T42" fmla="*/ 3 w 4"/>
                <a:gd name="T43" fmla="*/ 1 h 4"/>
                <a:gd name="T44" fmla="*/ 2 w 4"/>
                <a:gd name="T45" fmla="*/ 1 h 4"/>
                <a:gd name="T46" fmla="*/ 2 w 4"/>
                <a:gd name="T47" fmla="*/ 0 h 4"/>
                <a:gd name="T48" fmla="*/ 2 w 4"/>
                <a:gd name="T4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 h="4">
                  <a:moveTo>
                    <a:pt x="2" y="0"/>
                  </a:moveTo>
                  <a:cubicBezTo>
                    <a:pt x="2" y="0"/>
                    <a:pt x="2" y="0"/>
                    <a:pt x="1" y="0"/>
                  </a:cubicBezTo>
                  <a:cubicBezTo>
                    <a:pt x="1" y="1"/>
                    <a:pt x="0" y="1"/>
                    <a:pt x="0" y="1"/>
                  </a:cubicBezTo>
                  <a:cubicBezTo>
                    <a:pt x="0" y="1"/>
                    <a:pt x="0" y="2"/>
                    <a:pt x="0" y="2"/>
                  </a:cubicBezTo>
                  <a:cubicBezTo>
                    <a:pt x="0" y="2"/>
                    <a:pt x="0" y="2"/>
                    <a:pt x="0" y="2"/>
                  </a:cubicBezTo>
                  <a:cubicBezTo>
                    <a:pt x="0" y="2"/>
                    <a:pt x="0" y="2"/>
                    <a:pt x="0" y="2"/>
                  </a:cubicBezTo>
                  <a:cubicBezTo>
                    <a:pt x="0" y="2"/>
                    <a:pt x="0" y="3"/>
                    <a:pt x="0" y="3"/>
                  </a:cubicBezTo>
                  <a:cubicBezTo>
                    <a:pt x="0" y="3"/>
                    <a:pt x="0" y="4"/>
                    <a:pt x="1" y="4"/>
                  </a:cubicBezTo>
                  <a:cubicBezTo>
                    <a:pt x="1" y="4"/>
                    <a:pt x="1" y="4"/>
                    <a:pt x="1" y="4"/>
                  </a:cubicBezTo>
                  <a:cubicBezTo>
                    <a:pt x="1" y="4"/>
                    <a:pt x="1" y="4"/>
                    <a:pt x="1" y="4"/>
                  </a:cubicBezTo>
                  <a:cubicBezTo>
                    <a:pt x="1" y="4"/>
                    <a:pt x="1" y="4"/>
                    <a:pt x="2" y="4"/>
                  </a:cubicBezTo>
                  <a:cubicBezTo>
                    <a:pt x="2" y="4"/>
                    <a:pt x="2" y="4"/>
                    <a:pt x="2" y="4"/>
                  </a:cubicBezTo>
                  <a:cubicBezTo>
                    <a:pt x="2" y="4"/>
                    <a:pt x="2" y="4"/>
                    <a:pt x="2" y="4"/>
                  </a:cubicBezTo>
                  <a:cubicBezTo>
                    <a:pt x="2" y="4"/>
                    <a:pt x="2" y="4"/>
                    <a:pt x="2" y="4"/>
                  </a:cubicBezTo>
                  <a:cubicBezTo>
                    <a:pt x="2" y="4"/>
                    <a:pt x="2" y="4"/>
                    <a:pt x="3" y="4"/>
                  </a:cubicBezTo>
                  <a:cubicBezTo>
                    <a:pt x="3" y="4"/>
                    <a:pt x="4" y="4"/>
                    <a:pt x="4" y="3"/>
                  </a:cubicBezTo>
                  <a:cubicBezTo>
                    <a:pt x="4" y="3"/>
                    <a:pt x="4" y="3"/>
                    <a:pt x="4" y="3"/>
                  </a:cubicBezTo>
                  <a:cubicBezTo>
                    <a:pt x="4" y="2"/>
                    <a:pt x="4" y="2"/>
                    <a:pt x="4" y="2"/>
                  </a:cubicBezTo>
                  <a:cubicBezTo>
                    <a:pt x="4" y="2"/>
                    <a:pt x="4" y="2"/>
                    <a:pt x="4" y="2"/>
                  </a:cubicBezTo>
                  <a:cubicBezTo>
                    <a:pt x="4" y="1"/>
                    <a:pt x="3" y="1"/>
                    <a:pt x="3" y="1"/>
                  </a:cubicBezTo>
                  <a:cubicBezTo>
                    <a:pt x="3" y="1"/>
                    <a:pt x="3" y="1"/>
                    <a:pt x="3" y="1"/>
                  </a:cubicBezTo>
                  <a:cubicBezTo>
                    <a:pt x="3" y="1"/>
                    <a:pt x="3" y="1"/>
                    <a:pt x="3" y="1"/>
                  </a:cubicBezTo>
                  <a:cubicBezTo>
                    <a:pt x="2" y="1"/>
                    <a:pt x="2" y="1"/>
                    <a:pt x="2" y="1"/>
                  </a:cubicBezTo>
                  <a:cubicBezTo>
                    <a:pt x="2" y="0"/>
                    <a:pt x="2"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61" name="Freeform 3246">
              <a:extLst>
                <a:ext uri="{FF2B5EF4-FFF2-40B4-BE49-F238E27FC236}">
                  <a16:creationId xmlns:a16="http://schemas.microsoft.com/office/drawing/2014/main" id="{267A12B2-C56E-9CE6-6158-9D6053273F36}"/>
                </a:ext>
              </a:extLst>
            </p:cNvPr>
            <p:cNvSpPr>
              <a:spLocks/>
            </p:cNvSpPr>
            <p:nvPr/>
          </p:nvSpPr>
          <p:spPr bwMode="auto">
            <a:xfrm>
              <a:off x="9355888" y="904720"/>
              <a:ext cx="24829" cy="24829"/>
            </a:xfrm>
            <a:custGeom>
              <a:avLst/>
              <a:gdLst>
                <a:gd name="T0" fmla="*/ 2 w 4"/>
                <a:gd name="T1" fmla="*/ 0 h 4"/>
                <a:gd name="T2" fmla="*/ 1 w 4"/>
                <a:gd name="T3" fmla="*/ 0 h 4"/>
                <a:gd name="T4" fmla="*/ 0 w 4"/>
                <a:gd name="T5" fmla="*/ 1 h 4"/>
                <a:gd name="T6" fmla="*/ 0 w 4"/>
                <a:gd name="T7" fmla="*/ 2 h 4"/>
                <a:gd name="T8" fmla="*/ 0 w 4"/>
                <a:gd name="T9" fmla="*/ 2 h 4"/>
                <a:gd name="T10" fmla="*/ 0 w 4"/>
                <a:gd name="T11" fmla="*/ 3 h 4"/>
                <a:gd name="T12" fmla="*/ 1 w 4"/>
                <a:gd name="T13" fmla="*/ 3 h 4"/>
                <a:gd name="T14" fmla="*/ 2 w 4"/>
                <a:gd name="T15" fmla="*/ 4 h 4"/>
                <a:gd name="T16" fmla="*/ 2 w 4"/>
                <a:gd name="T17" fmla="*/ 4 h 4"/>
                <a:gd name="T18" fmla="*/ 4 w 4"/>
                <a:gd name="T19" fmla="*/ 1 h 4"/>
                <a:gd name="T20" fmla="*/ 2 w 4"/>
                <a:gd name="T2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4">
                  <a:moveTo>
                    <a:pt x="2" y="0"/>
                  </a:moveTo>
                  <a:cubicBezTo>
                    <a:pt x="2" y="0"/>
                    <a:pt x="1" y="0"/>
                    <a:pt x="1" y="0"/>
                  </a:cubicBezTo>
                  <a:cubicBezTo>
                    <a:pt x="1" y="0"/>
                    <a:pt x="0" y="1"/>
                    <a:pt x="0" y="1"/>
                  </a:cubicBezTo>
                  <a:cubicBezTo>
                    <a:pt x="0" y="1"/>
                    <a:pt x="0" y="1"/>
                    <a:pt x="0" y="2"/>
                  </a:cubicBezTo>
                  <a:cubicBezTo>
                    <a:pt x="0" y="2"/>
                    <a:pt x="0" y="2"/>
                    <a:pt x="0" y="2"/>
                  </a:cubicBezTo>
                  <a:cubicBezTo>
                    <a:pt x="0" y="3"/>
                    <a:pt x="0" y="3"/>
                    <a:pt x="0" y="3"/>
                  </a:cubicBezTo>
                  <a:cubicBezTo>
                    <a:pt x="0" y="3"/>
                    <a:pt x="1" y="3"/>
                    <a:pt x="1" y="3"/>
                  </a:cubicBezTo>
                  <a:cubicBezTo>
                    <a:pt x="1" y="4"/>
                    <a:pt x="1" y="4"/>
                    <a:pt x="2" y="4"/>
                  </a:cubicBezTo>
                  <a:cubicBezTo>
                    <a:pt x="2" y="4"/>
                    <a:pt x="2" y="4"/>
                    <a:pt x="2" y="4"/>
                  </a:cubicBezTo>
                  <a:cubicBezTo>
                    <a:pt x="3" y="4"/>
                    <a:pt x="4" y="3"/>
                    <a:pt x="4" y="1"/>
                  </a:cubicBezTo>
                  <a:cubicBezTo>
                    <a:pt x="3" y="1"/>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62" name="Freeform 3247">
              <a:extLst>
                <a:ext uri="{FF2B5EF4-FFF2-40B4-BE49-F238E27FC236}">
                  <a16:creationId xmlns:a16="http://schemas.microsoft.com/office/drawing/2014/main" id="{B07AF3EF-E57E-6A60-87F5-0B940C58C5F5}"/>
                </a:ext>
              </a:extLst>
            </p:cNvPr>
            <p:cNvSpPr>
              <a:spLocks/>
            </p:cNvSpPr>
            <p:nvPr/>
          </p:nvSpPr>
          <p:spPr bwMode="auto">
            <a:xfrm>
              <a:off x="9648322" y="452275"/>
              <a:ext cx="27588" cy="24829"/>
            </a:xfrm>
            <a:custGeom>
              <a:avLst/>
              <a:gdLst>
                <a:gd name="T0" fmla="*/ 2 w 4"/>
                <a:gd name="T1" fmla="*/ 0 h 4"/>
                <a:gd name="T2" fmla="*/ 2 w 4"/>
                <a:gd name="T3" fmla="*/ 0 h 4"/>
                <a:gd name="T4" fmla="*/ 1 w 4"/>
                <a:gd name="T5" fmla="*/ 0 h 4"/>
                <a:gd name="T6" fmla="*/ 0 w 4"/>
                <a:gd name="T7" fmla="*/ 1 h 4"/>
                <a:gd name="T8" fmla="*/ 0 w 4"/>
                <a:gd name="T9" fmla="*/ 1 h 4"/>
                <a:gd name="T10" fmla="*/ 0 w 4"/>
                <a:gd name="T11" fmla="*/ 2 h 4"/>
                <a:gd name="T12" fmla="*/ 0 w 4"/>
                <a:gd name="T13" fmla="*/ 2 h 4"/>
                <a:gd name="T14" fmla="*/ 0 w 4"/>
                <a:gd name="T15" fmla="*/ 3 h 4"/>
                <a:gd name="T16" fmla="*/ 0 w 4"/>
                <a:gd name="T17" fmla="*/ 3 h 4"/>
                <a:gd name="T18" fmla="*/ 2 w 4"/>
                <a:gd name="T19" fmla="*/ 4 h 4"/>
                <a:gd name="T20" fmla="*/ 2 w 4"/>
                <a:gd name="T21" fmla="*/ 4 h 4"/>
                <a:gd name="T22" fmla="*/ 4 w 4"/>
                <a:gd name="T23" fmla="*/ 1 h 4"/>
                <a:gd name="T24" fmla="*/ 2 w 4"/>
                <a:gd name="T25"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4">
                  <a:moveTo>
                    <a:pt x="2" y="0"/>
                  </a:moveTo>
                  <a:cubicBezTo>
                    <a:pt x="2" y="0"/>
                    <a:pt x="2" y="0"/>
                    <a:pt x="2" y="0"/>
                  </a:cubicBezTo>
                  <a:cubicBezTo>
                    <a:pt x="1" y="0"/>
                    <a:pt x="1" y="0"/>
                    <a:pt x="1" y="0"/>
                  </a:cubicBezTo>
                  <a:cubicBezTo>
                    <a:pt x="1" y="0"/>
                    <a:pt x="1" y="1"/>
                    <a:pt x="0" y="1"/>
                  </a:cubicBezTo>
                  <a:cubicBezTo>
                    <a:pt x="0" y="1"/>
                    <a:pt x="0" y="1"/>
                    <a:pt x="0" y="1"/>
                  </a:cubicBezTo>
                  <a:cubicBezTo>
                    <a:pt x="0" y="1"/>
                    <a:pt x="0" y="2"/>
                    <a:pt x="0" y="2"/>
                  </a:cubicBezTo>
                  <a:cubicBezTo>
                    <a:pt x="0" y="2"/>
                    <a:pt x="0" y="2"/>
                    <a:pt x="0" y="2"/>
                  </a:cubicBezTo>
                  <a:cubicBezTo>
                    <a:pt x="0" y="2"/>
                    <a:pt x="0" y="2"/>
                    <a:pt x="0" y="3"/>
                  </a:cubicBezTo>
                  <a:cubicBezTo>
                    <a:pt x="0" y="3"/>
                    <a:pt x="0" y="3"/>
                    <a:pt x="0" y="3"/>
                  </a:cubicBezTo>
                  <a:cubicBezTo>
                    <a:pt x="1" y="3"/>
                    <a:pt x="1" y="4"/>
                    <a:pt x="2" y="4"/>
                  </a:cubicBezTo>
                  <a:cubicBezTo>
                    <a:pt x="2" y="4"/>
                    <a:pt x="2" y="4"/>
                    <a:pt x="2" y="4"/>
                  </a:cubicBezTo>
                  <a:cubicBezTo>
                    <a:pt x="3" y="4"/>
                    <a:pt x="4" y="3"/>
                    <a:pt x="4" y="1"/>
                  </a:cubicBezTo>
                  <a:cubicBezTo>
                    <a:pt x="4" y="1"/>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63" name="Freeform 3248">
              <a:extLst>
                <a:ext uri="{FF2B5EF4-FFF2-40B4-BE49-F238E27FC236}">
                  <a16:creationId xmlns:a16="http://schemas.microsoft.com/office/drawing/2014/main" id="{BE849558-EBED-B8B3-7285-894F24A7BAF7}"/>
                </a:ext>
              </a:extLst>
            </p:cNvPr>
            <p:cNvSpPr>
              <a:spLocks/>
            </p:cNvSpPr>
            <p:nvPr/>
          </p:nvSpPr>
          <p:spPr bwMode="auto">
            <a:xfrm>
              <a:off x="8903443" y="1244054"/>
              <a:ext cx="24829" cy="27588"/>
            </a:xfrm>
            <a:custGeom>
              <a:avLst/>
              <a:gdLst>
                <a:gd name="T0" fmla="*/ 2 w 4"/>
                <a:gd name="T1" fmla="*/ 0 h 4"/>
                <a:gd name="T2" fmla="*/ 2 w 4"/>
                <a:gd name="T3" fmla="*/ 0 h 4"/>
                <a:gd name="T4" fmla="*/ 0 w 4"/>
                <a:gd name="T5" fmla="*/ 2 h 4"/>
                <a:gd name="T6" fmla="*/ 0 w 4"/>
                <a:gd name="T7" fmla="*/ 2 h 4"/>
                <a:gd name="T8" fmla="*/ 0 w 4"/>
                <a:gd name="T9" fmla="*/ 3 h 4"/>
                <a:gd name="T10" fmla="*/ 1 w 4"/>
                <a:gd name="T11" fmla="*/ 4 h 4"/>
                <a:gd name="T12" fmla="*/ 2 w 4"/>
                <a:gd name="T13" fmla="*/ 4 h 4"/>
                <a:gd name="T14" fmla="*/ 2 w 4"/>
                <a:gd name="T15" fmla="*/ 4 h 4"/>
                <a:gd name="T16" fmla="*/ 3 w 4"/>
                <a:gd name="T17" fmla="*/ 4 h 4"/>
                <a:gd name="T18" fmla="*/ 3 w 4"/>
                <a:gd name="T19" fmla="*/ 3 h 4"/>
                <a:gd name="T20" fmla="*/ 4 w 4"/>
                <a:gd name="T21" fmla="*/ 3 h 4"/>
                <a:gd name="T22" fmla="*/ 4 w 4"/>
                <a:gd name="T23" fmla="*/ 2 h 4"/>
                <a:gd name="T24" fmla="*/ 4 w 4"/>
                <a:gd name="T25" fmla="*/ 1 h 4"/>
                <a:gd name="T26" fmla="*/ 4 w 4"/>
                <a:gd name="T27" fmla="*/ 1 h 4"/>
                <a:gd name="T28" fmla="*/ 3 w 4"/>
                <a:gd name="T29" fmla="*/ 0 h 4"/>
                <a:gd name="T30" fmla="*/ 3 w 4"/>
                <a:gd name="T31" fmla="*/ 0 h 4"/>
                <a:gd name="T32" fmla="*/ 2 w 4"/>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4">
                  <a:moveTo>
                    <a:pt x="2" y="0"/>
                  </a:moveTo>
                  <a:cubicBezTo>
                    <a:pt x="2" y="0"/>
                    <a:pt x="2" y="0"/>
                    <a:pt x="2" y="0"/>
                  </a:cubicBezTo>
                  <a:cubicBezTo>
                    <a:pt x="1" y="0"/>
                    <a:pt x="0" y="1"/>
                    <a:pt x="0" y="2"/>
                  </a:cubicBezTo>
                  <a:cubicBezTo>
                    <a:pt x="0" y="2"/>
                    <a:pt x="0" y="2"/>
                    <a:pt x="0" y="2"/>
                  </a:cubicBezTo>
                  <a:cubicBezTo>
                    <a:pt x="0" y="2"/>
                    <a:pt x="0" y="3"/>
                    <a:pt x="0" y="3"/>
                  </a:cubicBezTo>
                  <a:cubicBezTo>
                    <a:pt x="1" y="3"/>
                    <a:pt x="1" y="4"/>
                    <a:pt x="1" y="4"/>
                  </a:cubicBezTo>
                  <a:cubicBezTo>
                    <a:pt x="2" y="4"/>
                    <a:pt x="2" y="4"/>
                    <a:pt x="2" y="4"/>
                  </a:cubicBezTo>
                  <a:cubicBezTo>
                    <a:pt x="2" y="4"/>
                    <a:pt x="2" y="4"/>
                    <a:pt x="2" y="4"/>
                  </a:cubicBezTo>
                  <a:cubicBezTo>
                    <a:pt x="2" y="4"/>
                    <a:pt x="2" y="4"/>
                    <a:pt x="3" y="4"/>
                  </a:cubicBezTo>
                  <a:cubicBezTo>
                    <a:pt x="3" y="4"/>
                    <a:pt x="3" y="4"/>
                    <a:pt x="3" y="3"/>
                  </a:cubicBezTo>
                  <a:cubicBezTo>
                    <a:pt x="4" y="3"/>
                    <a:pt x="4" y="3"/>
                    <a:pt x="4" y="3"/>
                  </a:cubicBezTo>
                  <a:cubicBezTo>
                    <a:pt x="4" y="3"/>
                    <a:pt x="4" y="2"/>
                    <a:pt x="4" y="2"/>
                  </a:cubicBezTo>
                  <a:cubicBezTo>
                    <a:pt x="4" y="1"/>
                    <a:pt x="4" y="1"/>
                    <a:pt x="4" y="1"/>
                  </a:cubicBezTo>
                  <a:cubicBezTo>
                    <a:pt x="4" y="1"/>
                    <a:pt x="4" y="1"/>
                    <a:pt x="4" y="1"/>
                  </a:cubicBezTo>
                  <a:cubicBezTo>
                    <a:pt x="3" y="0"/>
                    <a:pt x="3" y="0"/>
                    <a:pt x="3" y="0"/>
                  </a:cubicBezTo>
                  <a:cubicBezTo>
                    <a:pt x="3" y="0"/>
                    <a:pt x="3" y="0"/>
                    <a:pt x="3"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64" name="Freeform 3249">
              <a:extLst>
                <a:ext uri="{FF2B5EF4-FFF2-40B4-BE49-F238E27FC236}">
                  <a16:creationId xmlns:a16="http://schemas.microsoft.com/office/drawing/2014/main" id="{307A8192-C564-7AC2-8A78-3ADB5E6574DC}"/>
                </a:ext>
              </a:extLst>
            </p:cNvPr>
            <p:cNvSpPr>
              <a:spLocks/>
            </p:cNvSpPr>
            <p:nvPr/>
          </p:nvSpPr>
          <p:spPr bwMode="auto">
            <a:xfrm>
              <a:off x="8622044" y="1801333"/>
              <a:ext cx="24829" cy="27588"/>
            </a:xfrm>
            <a:custGeom>
              <a:avLst/>
              <a:gdLst>
                <a:gd name="T0" fmla="*/ 2 w 4"/>
                <a:gd name="T1" fmla="*/ 0 h 4"/>
                <a:gd name="T2" fmla="*/ 2 w 4"/>
                <a:gd name="T3" fmla="*/ 0 h 4"/>
                <a:gd name="T4" fmla="*/ 0 w 4"/>
                <a:gd name="T5" fmla="*/ 2 h 4"/>
                <a:gd name="T6" fmla="*/ 2 w 4"/>
                <a:gd name="T7" fmla="*/ 4 h 4"/>
                <a:gd name="T8" fmla="*/ 2 w 4"/>
                <a:gd name="T9" fmla="*/ 4 h 4"/>
                <a:gd name="T10" fmla="*/ 4 w 4"/>
                <a:gd name="T11" fmla="*/ 2 h 4"/>
                <a:gd name="T12" fmla="*/ 4 w 4"/>
                <a:gd name="T13" fmla="*/ 2 h 4"/>
                <a:gd name="T14" fmla="*/ 4 w 4"/>
                <a:gd name="T15" fmla="*/ 1 h 4"/>
                <a:gd name="T16" fmla="*/ 4 w 4"/>
                <a:gd name="T17" fmla="*/ 1 h 4"/>
                <a:gd name="T18" fmla="*/ 4 w 4"/>
                <a:gd name="T19" fmla="*/ 1 h 4"/>
                <a:gd name="T20" fmla="*/ 3 w 4"/>
                <a:gd name="T21" fmla="*/ 0 h 4"/>
                <a:gd name="T22" fmla="*/ 3 w 4"/>
                <a:gd name="T23" fmla="*/ 0 h 4"/>
                <a:gd name="T24" fmla="*/ 2 w 4"/>
                <a:gd name="T25"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4">
                  <a:moveTo>
                    <a:pt x="2" y="0"/>
                  </a:moveTo>
                  <a:cubicBezTo>
                    <a:pt x="2" y="0"/>
                    <a:pt x="2" y="0"/>
                    <a:pt x="2" y="0"/>
                  </a:cubicBezTo>
                  <a:cubicBezTo>
                    <a:pt x="1" y="0"/>
                    <a:pt x="0" y="1"/>
                    <a:pt x="0" y="2"/>
                  </a:cubicBezTo>
                  <a:cubicBezTo>
                    <a:pt x="0" y="3"/>
                    <a:pt x="1" y="4"/>
                    <a:pt x="2" y="4"/>
                  </a:cubicBezTo>
                  <a:cubicBezTo>
                    <a:pt x="2" y="4"/>
                    <a:pt x="2" y="4"/>
                    <a:pt x="2" y="4"/>
                  </a:cubicBezTo>
                  <a:cubicBezTo>
                    <a:pt x="3" y="4"/>
                    <a:pt x="4" y="3"/>
                    <a:pt x="4" y="2"/>
                  </a:cubicBezTo>
                  <a:cubicBezTo>
                    <a:pt x="4" y="2"/>
                    <a:pt x="4" y="2"/>
                    <a:pt x="4" y="2"/>
                  </a:cubicBezTo>
                  <a:cubicBezTo>
                    <a:pt x="4" y="2"/>
                    <a:pt x="4" y="2"/>
                    <a:pt x="4" y="1"/>
                  </a:cubicBezTo>
                  <a:cubicBezTo>
                    <a:pt x="4" y="1"/>
                    <a:pt x="4" y="1"/>
                    <a:pt x="4" y="1"/>
                  </a:cubicBezTo>
                  <a:cubicBezTo>
                    <a:pt x="4" y="1"/>
                    <a:pt x="4" y="1"/>
                    <a:pt x="4" y="1"/>
                  </a:cubicBezTo>
                  <a:cubicBezTo>
                    <a:pt x="4" y="1"/>
                    <a:pt x="4" y="1"/>
                    <a:pt x="3" y="0"/>
                  </a:cubicBezTo>
                  <a:cubicBezTo>
                    <a:pt x="3" y="0"/>
                    <a:pt x="3" y="0"/>
                    <a:pt x="3" y="0"/>
                  </a:cubicBezTo>
                  <a:cubicBezTo>
                    <a:pt x="3"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65" name="Freeform 3250">
              <a:extLst>
                <a:ext uri="{FF2B5EF4-FFF2-40B4-BE49-F238E27FC236}">
                  <a16:creationId xmlns:a16="http://schemas.microsoft.com/office/drawing/2014/main" id="{714BE423-3F5A-5A0A-C0BF-CD0F619E0AE7}"/>
                </a:ext>
              </a:extLst>
            </p:cNvPr>
            <p:cNvSpPr>
              <a:spLocks/>
            </p:cNvSpPr>
            <p:nvPr/>
          </p:nvSpPr>
          <p:spPr bwMode="auto">
            <a:xfrm>
              <a:off x="9237259" y="1873062"/>
              <a:ext cx="24829" cy="27588"/>
            </a:xfrm>
            <a:custGeom>
              <a:avLst/>
              <a:gdLst>
                <a:gd name="T0" fmla="*/ 2 w 4"/>
                <a:gd name="T1" fmla="*/ 0 h 4"/>
                <a:gd name="T2" fmla="*/ 2 w 4"/>
                <a:gd name="T3" fmla="*/ 0 h 4"/>
                <a:gd name="T4" fmla="*/ 2 w 4"/>
                <a:gd name="T5" fmla="*/ 1 h 4"/>
                <a:gd name="T6" fmla="*/ 1 w 4"/>
                <a:gd name="T7" fmla="*/ 1 h 4"/>
                <a:gd name="T8" fmla="*/ 1 w 4"/>
                <a:gd name="T9" fmla="*/ 1 h 4"/>
                <a:gd name="T10" fmla="*/ 1 w 4"/>
                <a:gd name="T11" fmla="*/ 1 h 4"/>
                <a:gd name="T12" fmla="*/ 0 w 4"/>
                <a:gd name="T13" fmla="*/ 2 h 4"/>
                <a:gd name="T14" fmla="*/ 0 w 4"/>
                <a:gd name="T15" fmla="*/ 2 h 4"/>
                <a:gd name="T16" fmla="*/ 0 w 4"/>
                <a:gd name="T17" fmla="*/ 3 h 4"/>
                <a:gd name="T18" fmla="*/ 2 w 4"/>
                <a:gd name="T19" fmla="*/ 4 h 4"/>
                <a:gd name="T20" fmla="*/ 2 w 4"/>
                <a:gd name="T21" fmla="*/ 4 h 4"/>
                <a:gd name="T22" fmla="*/ 3 w 4"/>
                <a:gd name="T23" fmla="*/ 4 h 4"/>
                <a:gd name="T24" fmla="*/ 3 w 4"/>
                <a:gd name="T25" fmla="*/ 4 h 4"/>
                <a:gd name="T26" fmla="*/ 3 w 4"/>
                <a:gd name="T27" fmla="*/ 4 h 4"/>
                <a:gd name="T28" fmla="*/ 3 w 4"/>
                <a:gd name="T29" fmla="*/ 4 h 4"/>
                <a:gd name="T30" fmla="*/ 4 w 4"/>
                <a:gd name="T31" fmla="*/ 3 h 4"/>
                <a:gd name="T32" fmla="*/ 4 w 4"/>
                <a:gd name="T33" fmla="*/ 2 h 4"/>
                <a:gd name="T34" fmla="*/ 4 w 4"/>
                <a:gd name="T35" fmla="*/ 2 h 4"/>
                <a:gd name="T36" fmla="*/ 2 w 4"/>
                <a:gd name="T3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 h="4">
                  <a:moveTo>
                    <a:pt x="2" y="0"/>
                  </a:moveTo>
                  <a:cubicBezTo>
                    <a:pt x="2" y="0"/>
                    <a:pt x="2" y="0"/>
                    <a:pt x="2" y="0"/>
                  </a:cubicBezTo>
                  <a:cubicBezTo>
                    <a:pt x="2" y="0"/>
                    <a:pt x="2" y="0"/>
                    <a:pt x="2" y="1"/>
                  </a:cubicBezTo>
                  <a:cubicBezTo>
                    <a:pt x="2" y="1"/>
                    <a:pt x="1" y="1"/>
                    <a:pt x="1" y="1"/>
                  </a:cubicBezTo>
                  <a:cubicBezTo>
                    <a:pt x="1" y="1"/>
                    <a:pt x="1" y="1"/>
                    <a:pt x="1" y="1"/>
                  </a:cubicBezTo>
                  <a:cubicBezTo>
                    <a:pt x="1" y="1"/>
                    <a:pt x="1" y="1"/>
                    <a:pt x="1" y="1"/>
                  </a:cubicBezTo>
                  <a:cubicBezTo>
                    <a:pt x="1" y="1"/>
                    <a:pt x="0" y="2"/>
                    <a:pt x="0" y="2"/>
                  </a:cubicBezTo>
                  <a:cubicBezTo>
                    <a:pt x="0" y="2"/>
                    <a:pt x="0" y="2"/>
                    <a:pt x="0" y="2"/>
                  </a:cubicBezTo>
                  <a:cubicBezTo>
                    <a:pt x="0" y="2"/>
                    <a:pt x="0" y="3"/>
                    <a:pt x="0" y="3"/>
                  </a:cubicBezTo>
                  <a:cubicBezTo>
                    <a:pt x="1" y="4"/>
                    <a:pt x="1" y="4"/>
                    <a:pt x="2" y="4"/>
                  </a:cubicBezTo>
                  <a:cubicBezTo>
                    <a:pt x="2" y="4"/>
                    <a:pt x="2" y="4"/>
                    <a:pt x="2" y="4"/>
                  </a:cubicBezTo>
                  <a:cubicBezTo>
                    <a:pt x="2" y="4"/>
                    <a:pt x="3" y="4"/>
                    <a:pt x="3" y="4"/>
                  </a:cubicBezTo>
                  <a:cubicBezTo>
                    <a:pt x="3" y="4"/>
                    <a:pt x="3" y="4"/>
                    <a:pt x="3" y="4"/>
                  </a:cubicBezTo>
                  <a:cubicBezTo>
                    <a:pt x="3" y="4"/>
                    <a:pt x="3" y="4"/>
                    <a:pt x="3" y="4"/>
                  </a:cubicBezTo>
                  <a:cubicBezTo>
                    <a:pt x="3" y="4"/>
                    <a:pt x="3" y="4"/>
                    <a:pt x="3" y="4"/>
                  </a:cubicBezTo>
                  <a:cubicBezTo>
                    <a:pt x="4" y="4"/>
                    <a:pt x="4" y="3"/>
                    <a:pt x="4" y="3"/>
                  </a:cubicBezTo>
                  <a:cubicBezTo>
                    <a:pt x="4" y="3"/>
                    <a:pt x="4" y="2"/>
                    <a:pt x="4" y="2"/>
                  </a:cubicBezTo>
                  <a:cubicBezTo>
                    <a:pt x="4" y="2"/>
                    <a:pt x="4" y="2"/>
                    <a:pt x="4" y="2"/>
                  </a:cubicBezTo>
                  <a:cubicBezTo>
                    <a:pt x="4" y="1"/>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66" name="Freeform 3251">
              <a:extLst>
                <a:ext uri="{FF2B5EF4-FFF2-40B4-BE49-F238E27FC236}">
                  <a16:creationId xmlns:a16="http://schemas.microsoft.com/office/drawing/2014/main" id="{96472BA4-3AA0-A227-5535-B9AD5BB790C2}"/>
                </a:ext>
              </a:extLst>
            </p:cNvPr>
            <p:cNvSpPr>
              <a:spLocks/>
            </p:cNvSpPr>
            <p:nvPr/>
          </p:nvSpPr>
          <p:spPr bwMode="auto">
            <a:xfrm>
              <a:off x="9328300" y="2554489"/>
              <a:ext cx="27588" cy="27588"/>
            </a:xfrm>
            <a:custGeom>
              <a:avLst/>
              <a:gdLst>
                <a:gd name="T0" fmla="*/ 2 w 4"/>
                <a:gd name="T1" fmla="*/ 0 h 4"/>
                <a:gd name="T2" fmla="*/ 2 w 4"/>
                <a:gd name="T3" fmla="*/ 0 h 4"/>
                <a:gd name="T4" fmla="*/ 2 w 4"/>
                <a:gd name="T5" fmla="*/ 0 h 4"/>
                <a:gd name="T6" fmla="*/ 2 w 4"/>
                <a:gd name="T7" fmla="*/ 0 h 4"/>
                <a:gd name="T8" fmla="*/ 0 w 4"/>
                <a:gd name="T9" fmla="*/ 2 h 4"/>
                <a:gd name="T10" fmla="*/ 2 w 4"/>
                <a:gd name="T11" fmla="*/ 4 h 4"/>
                <a:gd name="T12" fmla="*/ 2 w 4"/>
                <a:gd name="T13" fmla="*/ 4 h 4"/>
                <a:gd name="T14" fmla="*/ 3 w 4"/>
                <a:gd name="T15" fmla="*/ 3 h 4"/>
                <a:gd name="T16" fmla="*/ 4 w 4"/>
                <a:gd name="T17" fmla="*/ 3 h 4"/>
                <a:gd name="T18" fmla="*/ 4 w 4"/>
                <a:gd name="T19" fmla="*/ 3 h 4"/>
                <a:gd name="T20" fmla="*/ 4 w 4"/>
                <a:gd name="T21" fmla="*/ 2 h 4"/>
                <a:gd name="T22" fmla="*/ 4 w 4"/>
                <a:gd name="T23" fmla="*/ 2 h 4"/>
                <a:gd name="T24" fmla="*/ 4 w 4"/>
                <a:gd name="T25" fmla="*/ 2 h 4"/>
                <a:gd name="T26" fmla="*/ 4 w 4"/>
                <a:gd name="T27" fmla="*/ 1 h 4"/>
                <a:gd name="T28" fmla="*/ 3 w 4"/>
                <a:gd name="T29" fmla="*/ 1 h 4"/>
                <a:gd name="T30" fmla="*/ 3 w 4"/>
                <a:gd name="T31" fmla="*/ 0 h 4"/>
                <a:gd name="T32" fmla="*/ 2 w 4"/>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4">
                  <a:moveTo>
                    <a:pt x="2" y="0"/>
                  </a:moveTo>
                  <a:cubicBezTo>
                    <a:pt x="2" y="0"/>
                    <a:pt x="2" y="0"/>
                    <a:pt x="2" y="0"/>
                  </a:cubicBezTo>
                  <a:cubicBezTo>
                    <a:pt x="2" y="0"/>
                    <a:pt x="2" y="0"/>
                    <a:pt x="2" y="0"/>
                  </a:cubicBezTo>
                  <a:cubicBezTo>
                    <a:pt x="2" y="0"/>
                    <a:pt x="2" y="0"/>
                    <a:pt x="2" y="0"/>
                  </a:cubicBezTo>
                  <a:cubicBezTo>
                    <a:pt x="1" y="0"/>
                    <a:pt x="0" y="1"/>
                    <a:pt x="0" y="2"/>
                  </a:cubicBezTo>
                  <a:cubicBezTo>
                    <a:pt x="0" y="3"/>
                    <a:pt x="1" y="4"/>
                    <a:pt x="2" y="4"/>
                  </a:cubicBezTo>
                  <a:cubicBezTo>
                    <a:pt x="2" y="4"/>
                    <a:pt x="2" y="4"/>
                    <a:pt x="2" y="4"/>
                  </a:cubicBezTo>
                  <a:cubicBezTo>
                    <a:pt x="3" y="4"/>
                    <a:pt x="3" y="4"/>
                    <a:pt x="3" y="3"/>
                  </a:cubicBezTo>
                  <a:cubicBezTo>
                    <a:pt x="3" y="3"/>
                    <a:pt x="4" y="3"/>
                    <a:pt x="4" y="3"/>
                  </a:cubicBezTo>
                  <a:cubicBezTo>
                    <a:pt x="4" y="3"/>
                    <a:pt x="4" y="3"/>
                    <a:pt x="4" y="3"/>
                  </a:cubicBezTo>
                  <a:cubicBezTo>
                    <a:pt x="4" y="3"/>
                    <a:pt x="4" y="3"/>
                    <a:pt x="4" y="2"/>
                  </a:cubicBezTo>
                  <a:cubicBezTo>
                    <a:pt x="4" y="2"/>
                    <a:pt x="4" y="2"/>
                    <a:pt x="4" y="2"/>
                  </a:cubicBezTo>
                  <a:cubicBezTo>
                    <a:pt x="4" y="2"/>
                    <a:pt x="4" y="2"/>
                    <a:pt x="4" y="2"/>
                  </a:cubicBezTo>
                  <a:cubicBezTo>
                    <a:pt x="4" y="2"/>
                    <a:pt x="4" y="2"/>
                    <a:pt x="4" y="1"/>
                  </a:cubicBezTo>
                  <a:cubicBezTo>
                    <a:pt x="4" y="1"/>
                    <a:pt x="4" y="1"/>
                    <a:pt x="3" y="1"/>
                  </a:cubicBezTo>
                  <a:cubicBezTo>
                    <a:pt x="3" y="1"/>
                    <a:pt x="3" y="0"/>
                    <a:pt x="3" y="0"/>
                  </a:cubicBezTo>
                  <a:cubicBezTo>
                    <a:pt x="3"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67" name="Freeform 3252">
              <a:extLst>
                <a:ext uri="{FF2B5EF4-FFF2-40B4-BE49-F238E27FC236}">
                  <a16:creationId xmlns:a16="http://schemas.microsoft.com/office/drawing/2014/main" id="{FCEE4F7E-EE12-5CE6-DD9B-0A41563459A0}"/>
                </a:ext>
              </a:extLst>
            </p:cNvPr>
            <p:cNvSpPr>
              <a:spLocks/>
            </p:cNvSpPr>
            <p:nvPr/>
          </p:nvSpPr>
          <p:spPr bwMode="auto">
            <a:xfrm>
              <a:off x="13339610" y="3564213"/>
              <a:ext cx="44141" cy="46900"/>
            </a:xfrm>
            <a:custGeom>
              <a:avLst/>
              <a:gdLst>
                <a:gd name="T0" fmla="*/ 3 w 7"/>
                <a:gd name="T1" fmla="*/ 0 h 7"/>
                <a:gd name="T2" fmla="*/ 0 w 7"/>
                <a:gd name="T3" fmla="*/ 3 h 7"/>
                <a:gd name="T4" fmla="*/ 0 w 7"/>
                <a:gd name="T5" fmla="*/ 5 h 7"/>
                <a:gd name="T6" fmla="*/ 0 w 7"/>
                <a:gd name="T7" fmla="*/ 5 h 7"/>
                <a:gd name="T8" fmla="*/ 2 w 7"/>
                <a:gd name="T9" fmla="*/ 7 h 7"/>
                <a:gd name="T10" fmla="*/ 2 w 7"/>
                <a:gd name="T11" fmla="*/ 7 h 7"/>
                <a:gd name="T12" fmla="*/ 3 w 7"/>
                <a:gd name="T13" fmla="*/ 7 h 7"/>
                <a:gd name="T14" fmla="*/ 3 w 7"/>
                <a:gd name="T15" fmla="*/ 7 h 7"/>
                <a:gd name="T16" fmla="*/ 5 w 7"/>
                <a:gd name="T17" fmla="*/ 7 h 7"/>
                <a:gd name="T18" fmla="*/ 5 w 7"/>
                <a:gd name="T19" fmla="*/ 7 h 7"/>
                <a:gd name="T20" fmla="*/ 7 w 7"/>
                <a:gd name="T21" fmla="*/ 4 h 7"/>
                <a:gd name="T22" fmla="*/ 7 w 7"/>
                <a:gd name="T23" fmla="*/ 3 h 7"/>
                <a:gd name="T24" fmla="*/ 7 w 7"/>
                <a:gd name="T25" fmla="*/ 2 h 7"/>
                <a:gd name="T26" fmla="*/ 5 w 7"/>
                <a:gd name="T27" fmla="*/ 1 h 7"/>
                <a:gd name="T28" fmla="*/ 5 w 7"/>
                <a:gd name="T29" fmla="*/ 0 h 7"/>
                <a:gd name="T30" fmla="*/ 4 w 7"/>
                <a:gd name="T31" fmla="*/ 0 h 7"/>
                <a:gd name="T32" fmla="*/ 3 w 7"/>
                <a:gd name="T33"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 h="7">
                  <a:moveTo>
                    <a:pt x="3" y="0"/>
                  </a:moveTo>
                  <a:cubicBezTo>
                    <a:pt x="2" y="0"/>
                    <a:pt x="0" y="1"/>
                    <a:pt x="0" y="3"/>
                  </a:cubicBezTo>
                  <a:cubicBezTo>
                    <a:pt x="0" y="4"/>
                    <a:pt x="0" y="4"/>
                    <a:pt x="0" y="5"/>
                  </a:cubicBezTo>
                  <a:cubicBezTo>
                    <a:pt x="0" y="5"/>
                    <a:pt x="0" y="5"/>
                    <a:pt x="0" y="5"/>
                  </a:cubicBezTo>
                  <a:cubicBezTo>
                    <a:pt x="1" y="6"/>
                    <a:pt x="1" y="6"/>
                    <a:pt x="2" y="7"/>
                  </a:cubicBezTo>
                  <a:cubicBezTo>
                    <a:pt x="2" y="7"/>
                    <a:pt x="2" y="7"/>
                    <a:pt x="2" y="7"/>
                  </a:cubicBezTo>
                  <a:cubicBezTo>
                    <a:pt x="2" y="7"/>
                    <a:pt x="2" y="7"/>
                    <a:pt x="3" y="7"/>
                  </a:cubicBezTo>
                  <a:cubicBezTo>
                    <a:pt x="3" y="7"/>
                    <a:pt x="3" y="7"/>
                    <a:pt x="3" y="7"/>
                  </a:cubicBezTo>
                  <a:cubicBezTo>
                    <a:pt x="4" y="7"/>
                    <a:pt x="4" y="7"/>
                    <a:pt x="5" y="7"/>
                  </a:cubicBezTo>
                  <a:cubicBezTo>
                    <a:pt x="5" y="7"/>
                    <a:pt x="5" y="7"/>
                    <a:pt x="5" y="7"/>
                  </a:cubicBezTo>
                  <a:cubicBezTo>
                    <a:pt x="6" y="6"/>
                    <a:pt x="7" y="5"/>
                    <a:pt x="7" y="4"/>
                  </a:cubicBezTo>
                  <a:cubicBezTo>
                    <a:pt x="7" y="4"/>
                    <a:pt x="7" y="3"/>
                    <a:pt x="7" y="3"/>
                  </a:cubicBezTo>
                  <a:cubicBezTo>
                    <a:pt x="7" y="3"/>
                    <a:pt x="7" y="3"/>
                    <a:pt x="7" y="2"/>
                  </a:cubicBezTo>
                  <a:cubicBezTo>
                    <a:pt x="6" y="2"/>
                    <a:pt x="6" y="1"/>
                    <a:pt x="5" y="1"/>
                  </a:cubicBezTo>
                  <a:cubicBezTo>
                    <a:pt x="5" y="1"/>
                    <a:pt x="5" y="0"/>
                    <a:pt x="5" y="0"/>
                  </a:cubicBezTo>
                  <a:cubicBezTo>
                    <a:pt x="5" y="0"/>
                    <a:pt x="4" y="0"/>
                    <a:pt x="4" y="0"/>
                  </a:cubicBezTo>
                  <a:cubicBezTo>
                    <a:pt x="4" y="0"/>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68" name="Freeform 3253">
              <a:extLst>
                <a:ext uri="{FF2B5EF4-FFF2-40B4-BE49-F238E27FC236}">
                  <a16:creationId xmlns:a16="http://schemas.microsoft.com/office/drawing/2014/main" id="{F36C25B1-CC75-C401-DE57-44571A54B9BC}"/>
                </a:ext>
              </a:extLst>
            </p:cNvPr>
            <p:cNvSpPr>
              <a:spLocks/>
            </p:cNvSpPr>
            <p:nvPr/>
          </p:nvSpPr>
          <p:spPr bwMode="auto">
            <a:xfrm>
              <a:off x="12691289" y="3873200"/>
              <a:ext cx="44141" cy="44141"/>
            </a:xfrm>
            <a:custGeom>
              <a:avLst/>
              <a:gdLst>
                <a:gd name="T0" fmla="*/ 4 w 7"/>
                <a:gd name="T1" fmla="*/ 0 h 7"/>
                <a:gd name="T2" fmla="*/ 2 w 7"/>
                <a:gd name="T3" fmla="*/ 0 h 7"/>
                <a:gd name="T4" fmla="*/ 2 w 7"/>
                <a:gd name="T5" fmla="*/ 0 h 7"/>
                <a:gd name="T6" fmla="*/ 0 w 7"/>
                <a:gd name="T7" fmla="*/ 3 h 7"/>
                <a:gd name="T8" fmla="*/ 0 w 7"/>
                <a:gd name="T9" fmla="*/ 3 h 7"/>
                <a:gd name="T10" fmla="*/ 0 w 7"/>
                <a:gd name="T11" fmla="*/ 3 h 7"/>
                <a:gd name="T12" fmla="*/ 3 w 7"/>
                <a:gd name="T13" fmla="*/ 7 h 7"/>
                <a:gd name="T14" fmla="*/ 4 w 7"/>
                <a:gd name="T15" fmla="*/ 7 h 7"/>
                <a:gd name="T16" fmla="*/ 6 w 7"/>
                <a:gd name="T17" fmla="*/ 6 h 7"/>
                <a:gd name="T18" fmla="*/ 6 w 7"/>
                <a:gd name="T19" fmla="*/ 6 h 7"/>
                <a:gd name="T20" fmla="*/ 7 w 7"/>
                <a:gd name="T21" fmla="*/ 4 h 7"/>
                <a:gd name="T22" fmla="*/ 7 w 7"/>
                <a:gd name="T23" fmla="*/ 3 h 7"/>
                <a:gd name="T24" fmla="*/ 7 w 7"/>
                <a:gd name="T25" fmla="*/ 3 h 7"/>
                <a:gd name="T26" fmla="*/ 7 w 7"/>
                <a:gd name="T27" fmla="*/ 2 h 7"/>
                <a:gd name="T28" fmla="*/ 7 w 7"/>
                <a:gd name="T29" fmla="*/ 2 h 7"/>
                <a:gd name="T30" fmla="*/ 4 w 7"/>
                <a:gd name="T31" fmla="*/ 0 h 7"/>
                <a:gd name="T32" fmla="*/ 4 w 7"/>
                <a:gd name="T33"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 h="7">
                  <a:moveTo>
                    <a:pt x="4" y="0"/>
                  </a:moveTo>
                  <a:cubicBezTo>
                    <a:pt x="3" y="0"/>
                    <a:pt x="3" y="0"/>
                    <a:pt x="2" y="0"/>
                  </a:cubicBezTo>
                  <a:cubicBezTo>
                    <a:pt x="2" y="0"/>
                    <a:pt x="2" y="0"/>
                    <a:pt x="2" y="0"/>
                  </a:cubicBezTo>
                  <a:cubicBezTo>
                    <a:pt x="1" y="1"/>
                    <a:pt x="1" y="2"/>
                    <a:pt x="0" y="3"/>
                  </a:cubicBezTo>
                  <a:cubicBezTo>
                    <a:pt x="0" y="3"/>
                    <a:pt x="0" y="3"/>
                    <a:pt x="0" y="3"/>
                  </a:cubicBezTo>
                  <a:cubicBezTo>
                    <a:pt x="0" y="3"/>
                    <a:pt x="0" y="3"/>
                    <a:pt x="0" y="3"/>
                  </a:cubicBezTo>
                  <a:cubicBezTo>
                    <a:pt x="0" y="5"/>
                    <a:pt x="1" y="7"/>
                    <a:pt x="3" y="7"/>
                  </a:cubicBezTo>
                  <a:cubicBezTo>
                    <a:pt x="3" y="7"/>
                    <a:pt x="4" y="7"/>
                    <a:pt x="4" y="7"/>
                  </a:cubicBezTo>
                  <a:cubicBezTo>
                    <a:pt x="5" y="7"/>
                    <a:pt x="6" y="7"/>
                    <a:pt x="6" y="6"/>
                  </a:cubicBezTo>
                  <a:cubicBezTo>
                    <a:pt x="6" y="6"/>
                    <a:pt x="6" y="6"/>
                    <a:pt x="6" y="6"/>
                  </a:cubicBezTo>
                  <a:cubicBezTo>
                    <a:pt x="7" y="5"/>
                    <a:pt x="7" y="5"/>
                    <a:pt x="7" y="4"/>
                  </a:cubicBezTo>
                  <a:cubicBezTo>
                    <a:pt x="7" y="4"/>
                    <a:pt x="7" y="3"/>
                    <a:pt x="7" y="3"/>
                  </a:cubicBezTo>
                  <a:cubicBezTo>
                    <a:pt x="7" y="3"/>
                    <a:pt x="7" y="3"/>
                    <a:pt x="7" y="3"/>
                  </a:cubicBezTo>
                  <a:cubicBezTo>
                    <a:pt x="7" y="2"/>
                    <a:pt x="7" y="2"/>
                    <a:pt x="7" y="2"/>
                  </a:cubicBezTo>
                  <a:cubicBezTo>
                    <a:pt x="7" y="2"/>
                    <a:pt x="7" y="2"/>
                    <a:pt x="7" y="2"/>
                  </a:cubicBezTo>
                  <a:cubicBezTo>
                    <a:pt x="6" y="1"/>
                    <a:pt x="6" y="0"/>
                    <a:pt x="4" y="0"/>
                  </a:cubicBezTo>
                  <a:cubicBezTo>
                    <a:pt x="4" y="0"/>
                    <a:pt x="4"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69" name="Freeform 3254">
              <a:extLst>
                <a:ext uri="{FF2B5EF4-FFF2-40B4-BE49-F238E27FC236}">
                  <a16:creationId xmlns:a16="http://schemas.microsoft.com/office/drawing/2014/main" id="{C4D346DA-3BFF-DEB5-4153-E619BE54EFBF}"/>
                </a:ext>
              </a:extLst>
            </p:cNvPr>
            <p:cNvSpPr>
              <a:spLocks/>
            </p:cNvSpPr>
            <p:nvPr/>
          </p:nvSpPr>
          <p:spPr bwMode="auto">
            <a:xfrm>
              <a:off x="13483068" y="3851129"/>
              <a:ext cx="38623" cy="41382"/>
            </a:xfrm>
            <a:custGeom>
              <a:avLst/>
              <a:gdLst>
                <a:gd name="T0" fmla="*/ 3 w 6"/>
                <a:gd name="T1" fmla="*/ 0 h 6"/>
                <a:gd name="T2" fmla="*/ 3 w 6"/>
                <a:gd name="T3" fmla="*/ 0 h 6"/>
                <a:gd name="T4" fmla="*/ 2 w 6"/>
                <a:gd name="T5" fmla="*/ 1 h 6"/>
                <a:gd name="T6" fmla="*/ 2 w 6"/>
                <a:gd name="T7" fmla="*/ 1 h 6"/>
                <a:gd name="T8" fmla="*/ 0 w 6"/>
                <a:gd name="T9" fmla="*/ 3 h 6"/>
                <a:gd name="T10" fmla="*/ 2 w 6"/>
                <a:gd name="T11" fmla="*/ 6 h 6"/>
                <a:gd name="T12" fmla="*/ 3 w 6"/>
                <a:gd name="T13" fmla="*/ 6 h 6"/>
                <a:gd name="T14" fmla="*/ 6 w 6"/>
                <a:gd name="T15" fmla="*/ 4 h 6"/>
                <a:gd name="T16" fmla="*/ 6 w 6"/>
                <a:gd name="T17" fmla="*/ 2 h 6"/>
                <a:gd name="T18" fmla="*/ 5 w 6"/>
                <a:gd name="T19" fmla="*/ 2 h 6"/>
                <a:gd name="T20" fmla="*/ 3 w 6"/>
                <a:gd name="T21" fmla="*/ 0 h 6"/>
                <a:gd name="T22" fmla="*/ 3 w 6"/>
                <a:gd name="T23" fmla="*/ 0 h 6"/>
                <a:gd name="T24" fmla="*/ 3 w 6"/>
                <a:gd name="T2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6">
                  <a:moveTo>
                    <a:pt x="3" y="0"/>
                  </a:moveTo>
                  <a:cubicBezTo>
                    <a:pt x="3" y="0"/>
                    <a:pt x="3" y="0"/>
                    <a:pt x="3" y="0"/>
                  </a:cubicBezTo>
                  <a:cubicBezTo>
                    <a:pt x="3" y="0"/>
                    <a:pt x="2" y="1"/>
                    <a:pt x="2" y="1"/>
                  </a:cubicBezTo>
                  <a:cubicBezTo>
                    <a:pt x="2" y="1"/>
                    <a:pt x="2" y="1"/>
                    <a:pt x="2" y="1"/>
                  </a:cubicBezTo>
                  <a:cubicBezTo>
                    <a:pt x="1" y="1"/>
                    <a:pt x="0" y="2"/>
                    <a:pt x="0" y="3"/>
                  </a:cubicBezTo>
                  <a:cubicBezTo>
                    <a:pt x="0" y="4"/>
                    <a:pt x="1" y="6"/>
                    <a:pt x="2" y="6"/>
                  </a:cubicBezTo>
                  <a:cubicBezTo>
                    <a:pt x="3" y="6"/>
                    <a:pt x="3" y="6"/>
                    <a:pt x="3" y="6"/>
                  </a:cubicBezTo>
                  <a:cubicBezTo>
                    <a:pt x="4" y="6"/>
                    <a:pt x="5" y="5"/>
                    <a:pt x="6" y="4"/>
                  </a:cubicBezTo>
                  <a:cubicBezTo>
                    <a:pt x="6" y="3"/>
                    <a:pt x="6" y="3"/>
                    <a:pt x="6" y="2"/>
                  </a:cubicBezTo>
                  <a:cubicBezTo>
                    <a:pt x="6" y="2"/>
                    <a:pt x="6" y="2"/>
                    <a:pt x="5" y="2"/>
                  </a:cubicBezTo>
                  <a:cubicBezTo>
                    <a:pt x="5" y="1"/>
                    <a:pt x="4" y="1"/>
                    <a:pt x="3" y="0"/>
                  </a:cubicBezTo>
                  <a:cubicBezTo>
                    <a:pt x="3" y="0"/>
                    <a:pt x="3" y="0"/>
                    <a:pt x="3" y="0"/>
                  </a:cubicBezTo>
                  <a:cubicBezTo>
                    <a:pt x="3"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70" name="Freeform 3255">
              <a:extLst>
                <a:ext uri="{FF2B5EF4-FFF2-40B4-BE49-F238E27FC236}">
                  <a16:creationId xmlns:a16="http://schemas.microsoft.com/office/drawing/2014/main" id="{7343E413-70D4-F851-EA34-5FEC06AEB948}"/>
                </a:ext>
              </a:extLst>
            </p:cNvPr>
            <p:cNvSpPr>
              <a:spLocks/>
            </p:cNvSpPr>
            <p:nvPr/>
          </p:nvSpPr>
          <p:spPr bwMode="auto">
            <a:xfrm>
              <a:off x="13036140" y="4218051"/>
              <a:ext cx="41382" cy="33106"/>
            </a:xfrm>
            <a:custGeom>
              <a:avLst/>
              <a:gdLst>
                <a:gd name="T0" fmla="*/ 3 w 6"/>
                <a:gd name="T1" fmla="*/ 0 h 5"/>
                <a:gd name="T2" fmla="*/ 1 w 6"/>
                <a:gd name="T3" fmla="*/ 0 h 5"/>
                <a:gd name="T4" fmla="*/ 1 w 6"/>
                <a:gd name="T5" fmla="*/ 0 h 5"/>
                <a:gd name="T6" fmla="*/ 1 w 6"/>
                <a:gd name="T7" fmla="*/ 2 h 5"/>
                <a:gd name="T8" fmla="*/ 3 w 6"/>
                <a:gd name="T9" fmla="*/ 5 h 5"/>
                <a:gd name="T10" fmla="*/ 3 w 6"/>
                <a:gd name="T11" fmla="*/ 5 h 5"/>
                <a:gd name="T12" fmla="*/ 6 w 6"/>
                <a:gd name="T13" fmla="*/ 3 h 5"/>
                <a:gd name="T14" fmla="*/ 4 w 6"/>
                <a:gd name="T15" fmla="*/ 0 h 5"/>
                <a:gd name="T16" fmla="*/ 4 w 6"/>
                <a:gd name="T17" fmla="*/ 0 h 5"/>
                <a:gd name="T18" fmla="*/ 4 w 6"/>
                <a:gd name="T19" fmla="*/ 0 h 5"/>
                <a:gd name="T20" fmla="*/ 3 w 6"/>
                <a:gd name="T2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5">
                  <a:moveTo>
                    <a:pt x="3" y="0"/>
                  </a:moveTo>
                  <a:cubicBezTo>
                    <a:pt x="3" y="0"/>
                    <a:pt x="2" y="0"/>
                    <a:pt x="1" y="0"/>
                  </a:cubicBezTo>
                  <a:cubicBezTo>
                    <a:pt x="1" y="0"/>
                    <a:pt x="1" y="0"/>
                    <a:pt x="1" y="0"/>
                  </a:cubicBezTo>
                  <a:cubicBezTo>
                    <a:pt x="1" y="1"/>
                    <a:pt x="1" y="1"/>
                    <a:pt x="1" y="2"/>
                  </a:cubicBezTo>
                  <a:cubicBezTo>
                    <a:pt x="0" y="3"/>
                    <a:pt x="1" y="5"/>
                    <a:pt x="3" y="5"/>
                  </a:cubicBezTo>
                  <a:cubicBezTo>
                    <a:pt x="3" y="5"/>
                    <a:pt x="3" y="5"/>
                    <a:pt x="3" y="5"/>
                  </a:cubicBezTo>
                  <a:cubicBezTo>
                    <a:pt x="5" y="5"/>
                    <a:pt x="6" y="4"/>
                    <a:pt x="6" y="3"/>
                  </a:cubicBezTo>
                  <a:cubicBezTo>
                    <a:pt x="6" y="2"/>
                    <a:pt x="6" y="0"/>
                    <a:pt x="4" y="0"/>
                  </a:cubicBezTo>
                  <a:cubicBezTo>
                    <a:pt x="4" y="0"/>
                    <a:pt x="4" y="0"/>
                    <a:pt x="4" y="0"/>
                  </a:cubicBezTo>
                  <a:cubicBezTo>
                    <a:pt x="4" y="0"/>
                    <a:pt x="4" y="0"/>
                    <a:pt x="4" y="0"/>
                  </a:cubicBezTo>
                  <a:cubicBezTo>
                    <a:pt x="4"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71" name="Freeform 3256">
              <a:extLst>
                <a:ext uri="{FF2B5EF4-FFF2-40B4-BE49-F238E27FC236}">
                  <a16:creationId xmlns:a16="http://schemas.microsoft.com/office/drawing/2014/main" id="{9A1E4E94-BC6A-B46C-D3AB-E3D359D7FF02}"/>
                </a:ext>
              </a:extLst>
            </p:cNvPr>
            <p:cNvSpPr>
              <a:spLocks/>
            </p:cNvSpPr>
            <p:nvPr/>
          </p:nvSpPr>
          <p:spPr bwMode="auto">
            <a:xfrm>
              <a:off x="13979654" y="3440067"/>
              <a:ext cx="41382" cy="33106"/>
            </a:xfrm>
            <a:custGeom>
              <a:avLst/>
              <a:gdLst>
                <a:gd name="T0" fmla="*/ 3 w 6"/>
                <a:gd name="T1" fmla="*/ 0 h 5"/>
                <a:gd name="T2" fmla="*/ 0 w 6"/>
                <a:gd name="T3" fmla="*/ 2 h 5"/>
                <a:gd name="T4" fmla="*/ 0 w 6"/>
                <a:gd name="T5" fmla="*/ 4 h 5"/>
                <a:gd name="T6" fmla="*/ 1 w 6"/>
                <a:gd name="T7" fmla="*/ 4 h 5"/>
                <a:gd name="T8" fmla="*/ 1 w 6"/>
                <a:gd name="T9" fmla="*/ 5 h 5"/>
                <a:gd name="T10" fmla="*/ 2 w 6"/>
                <a:gd name="T11" fmla="*/ 5 h 5"/>
                <a:gd name="T12" fmla="*/ 2 w 6"/>
                <a:gd name="T13" fmla="*/ 5 h 5"/>
                <a:gd name="T14" fmla="*/ 3 w 6"/>
                <a:gd name="T15" fmla="*/ 5 h 5"/>
                <a:gd name="T16" fmla="*/ 3 w 6"/>
                <a:gd name="T17" fmla="*/ 5 h 5"/>
                <a:gd name="T18" fmla="*/ 3 w 6"/>
                <a:gd name="T19" fmla="*/ 5 h 5"/>
                <a:gd name="T20" fmla="*/ 6 w 6"/>
                <a:gd name="T21" fmla="*/ 3 h 5"/>
                <a:gd name="T22" fmla="*/ 4 w 6"/>
                <a:gd name="T23" fmla="*/ 0 h 5"/>
                <a:gd name="T24" fmla="*/ 3 w 6"/>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5">
                  <a:moveTo>
                    <a:pt x="3" y="0"/>
                  </a:moveTo>
                  <a:cubicBezTo>
                    <a:pt x="2" y="0"/>
                    <a:pt x="1" y="1"/>
                    <a:pt x="0" y="2"/>
                  </a:cubicBezTo>
                  <a:cubicBezTo>
                    <a:pt x="0" y="3"/>
                    <a:pt x="0" y="3"/>
                    <a:pt x="0" y="4"/>
                  </a:cubicBezTo>
                  <a:cubicBezTo>
                    <a:pt x="1" y="4"/>
                    <a:pt x="1" y="4"/>
                    <a:pt x="1" y="4"/>
                  </a:cubicBezTo>
                  <a:cubicBezTo>
                    <a:pt x="1" y="4"/>
                    <a:pt x="1" y="5"/>
                    <a:pt x="1" y="5"/>
                  </a:cubicBezTo>
                  <a:cubicBezTo>
                    <a:pt x="2" y="5"/>
                    <a:pt x="2" y="5"/>
                    <a:pt x="2" y="5"/>
                  </a:cubicBezTo>
                  <a:cubicBezTo>
                    <a:pt x="2" y="5"/>
                    <a:pt x="2" y="5"/>
                    <a:pt x="2" y="5"/>
                  </a:cubicBezTo>
                  <a:cubicBezTo>
                    <a:pt x="2" y="5"/>
                    <a:pt x="3" y="5"/>
                    <a:pt x="3" y="5"/>
                  </a:cubicBezTo>
                  <a:cubicBezTo>
                    <a:pt x="3" y="5"/>
                    <a:pt x="3" y="5"/>
                    <a:pt x="3" y="5"/>
                  </a:cubicBezTo>
                  <a:cubicBezTo>
                    <a:pt x="3" y="5"/>
                    <a:pt x="3" y="5"/>
                    <a:pt x="3" y="5"/>
                  </a:cubicBezTo>
                  <a:cubicBezTo>
                    <a:pt x="4" y="5"/>
                    <a:pt x="5" y="5"/>
                    <a:pt x="6" y="3"/>
                  </a:cubicBezTo>
                  <a:cubicBezTo>
                    <a:pt x="6" y="2"/>
                    <a:pt x="5" y="0"/>
                    <a:pt x="4" y="0"/>
                  </a:cubicBezTo>
                  <a:cubicBezTo>
                    <a:pt x="3"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72" name="Freeform 3257">
              <a:extLst>
                <a:ext uri="{FF2B5EF4-FFF2-40B4-BE49-F238E27FC236}">
                  <a16:creationId xmlns:a16="http://schemas.microsoft.com/office/drawing/2014/main" id="{122438D9-34EE-0D72-E450-A9CC9F525AB4}"/>
                </a:ext>
              </a:extLst>
            </p:cNvPr>
            <p:cNvSpPr>
              <a:spLocks/>
            </p:cNvSpPr>
            <p:nvPr/>
          </p:nvSpPr>
          <p:spPr bwMode="auto">
            <a:xfrm>
              <a:off x="13678943" y="3464896"/>
              <a:ext cx="38623" cy="33106"/>
            </a:xfrm>
            <a:custGeom>
              <a:avLst/>
              <a:gdLst>
                <a:gd name="T0" fmla="*/ 3 w 6"/>
                <a:gd name="T1" fmla="*/ 0 h 5"/>
                <a:gd name="T2" fmla="*/ 2 w 6"/>
                <a:gd name="T3" fmla="*/ 0 h 5"/>
                <a:gd name="T4" fmla="*/ 2 w 6"/>
                <a:gd name="T5" fmla="*/ 0 h 5"/>
                <a:gd name="T6" fmla="*/ 1 w 6"/>
                <a:gd name="T7" fmla="*/ 2 h 5"/>
                <a:gd name="T8" fmla="*/ 1 w 6"/>
                <a:gd name="T9" fmla="*/ 3 h 5"/>
                <a:gd name="T10" fmla="*/ 1 w 6"/>
                <a:gd name="T11" fmla="*/ 4 h 5"/>
                <a:gd name="T12" fmla="*/ 3 w 6"/>
                <a:gd name="T13" fmla="*/ 5 h 5"/>
                <a:gd name="T14" fmla="*/ 3 w 6"/>
                <a:gd name="T15" fmla="*/ 5 h 5"/>
                <a:gd name="T16" fmla="*/ 5 w 6"/>
                <a:gd name="T17" fmla="*/ 4 h 5"/>
                <a:gd name="T18" fmla="*/ 5 w 6"/>
                <a:gd name="T19" fmla="*/ 4 h 5"/>
                <a:gd name="T20" fmla="*/ 6 w 6"/>
                <a:gd name="T21" fmla="*/ 3 h 5"/>
                <a:gd name="T22" fmla="*/ 4 w 6"/>
                <a:gd name="T23" fmla="*/ 0 h 5"/>
                <a:gd name="T24" fmla="*/ 3 w 6"/>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5">
                  <a:moveTo>
                    <a:pt x="3" y="0"/>
                  </a:moveTo>
                  <a:cubicBezTo>
                    <a:pt x="3" y="0"/>
                    <a:pt x="2" y="0"/>
                    <a:pt x="2" y="0"/>
                  </a:cubicBezTo>
                  <a:cubicBezTo>
                    <a:pt x="2" y="0"/>
                    <a:pt x="2" y="0"/>
                    <a:pt x="2" y="0"/>
                  </a:cubicBezTo>
                  <a:cubicBezTo>
                    <a:pt x="1" y="1"/>
                    <a:pt x="1" y="1"/>
                    <a:pt x="1" y="2"/>
                  </a:cubicBezTo>
                  <a:cubicBezTo>
                    <a:pt x="0" y="2"/>
                    <a:pt x="0" y="3"/>
                    <a:pt x="1" y="3"/>
                  </a:cubicBezTo>
                  <a:cubicBezTo>
                    <a:pt x="1" y="3"/>
                    <a:pt x="1" y="3"/>
                    <a:pt x="1" y="4"/>
                  </a:cubicBezTo>
                  <a:cubicBezTo>
                    <a:pt x="1" y="4"/>
                    <a:pt x="2" y="5"/>
                    <a:pt x="3" y="5"/>
                  </a:cubicBezTo>
                  <a:cubicBezTo>
                    <a:pt x="3" y="5"/>
                    <a:pt x="3" y="5"/>
                    <a:pt x="3" y="5"/>
                  </a:cubicBezTo>
                  <a:cubicBezTo>
                    <a:pt x="4" y="5"/>
                    <a:pt x="5" y="5"/>
                    <a:pt x="5" y="4"/>
                  </a:cubicBezTo>
                  <a:cubicBezTo>
                    <a:pt x="5" y="4"/>
                    <a:pt x="5" y="4"/>
                    <a:pt x="5" y="4"/>
                  </a:cubicBezTo>
                  <a:cubicBezTo>
                    <a:pt x="6" y="4"/>
                    <a:pt x="6" y="3"/>
                    <a:pt x="6" y="3"/>
                  </a:cubicBezTo>
                  <a:cubicBezTo>
                    <a:pt x="6" y="2"/>
                    <a:pt x="5" y="0"/>
                    <a:pt x="4" y="0"/>
                  </a:cubicBezTo>
                  <a:cubicBezTo>
                    <a:pt x="4"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73" name="Freeform 3258">
              <a:extLst>
                <a:ext uri="{FF2B5EF4-FFF2-40B4-BE49-F238E27FC236}">
                  <a16:creationId xmlns:a16="http://schemas.microsoft.com/office/drawing/2014/main" id="{794B00E1-7102-0078-EBAF-D68BFE6E6695}"/>
                </a:ext>
              </a:extLst>
            </p:cNvPr>
            <p:cNvSpPr>
              <a:spLocks/>
            </p:cNvSpPr>
            <p:nvPr/>
          </p:nvSpPr>
          <p:spPr bwMode="auto">
            <a:xfrm>
              <a:off x="12172633" y="3831818"/>
              <a:ext cx="33106" cy="33106"/>
            </a:xfrm>
            <a:custGeom>
              <a:avLst/>
              <a:gdLst>
                <a:gd name="T0" fmla="*/ 2 w 5"/>
                <a:gd name="T1" fmla="*/ 0 h 5"/>
                <a:gd name="T2" fmla="*/ 0 w 5"/>
                <a:gd name="T3" fmla="*/ 1 h 5"/>
                <a:gd name="T4" fmla="*/ 0 w 5"/>
                <a:gd name="T5" fmla="*/ 2 h 5"/>
                <a:gd name="T6" fmla="*/ 0 w 5"/>
                <a:gd name="T7" fmla="*/ 2 h 5"/>
                <a:gd name="T8" fmla="*/ 0 w 5"/>
                <a:gd name="T9" fmla="*/ 2 h 5"/>
                <a:gd name="T10" fmla="*/ 0 w 5"/>
                <a:gd name="T11" fmla="*/ 3 h 5"/>
                <a:gd name="T12" fmla="*/ 1 w 5"/>
                <a:gd name="T13" fmla="*/ 5 h 5"/>
                <a:gd name="T14" fmla="*/ 2 w 5"/>
                <a:gd name="T15" fmla="*/ 5 h 5"/>
                <a:gd name="T16" fmla="*/ 2 w 5"/>
                <a:gd name="T17" fmla="*/ 5 h 5"/>
                <a:gd name="T18" fmla="*/ 2 w 5"/>
                <a:gd name="T19" fmla="*/ 5 h 5"/>
                <a:gd name="T20" fmla="*/ 5 w 5"/>
                <a:gd name="T21" fmla="*/ 3 h 5"/>
                <a:gd name="T22" fmla="*/ 5 w 5"/>
                <a:gd name="T23" fmla="*/ 3 h 5"/>
                <a:gd name="T24" fmla="*/ 5 w 5"/>
                <a:gd name="T25" fmla="*/ 3 h 5"/>
                <a:gd name="T26" fmla="*/ 5 w 5"/>
                <a:gd name="T27" fmla="*/ 2 h 5"/>
                <a:gd name="T28" fmla="*/ 5 w 5"/>
                <a:gd name="T29" fmla="*/ 1 h 5"/>
                <a:gd name="T30" fmla="*/ 3 w 5"/>
                <a:gd name="T31" fmla="*/ 0 h 5"/>
                <a:gd name="T32" fmla="*/ 2 w 5"/>
                <a:gd name="T33"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 h="5">
                  <a:moveTo>
                    <a:pt x="2" y="0"/>
                  </a:moveTo>
                  <a:cubicBezTo>
                    <a:pt x="1" y="0"/>
                    <a:pt x="1" y="0"/>
                    <a:pt x="0" y="1"/>
                  </a:cubicBezTo>
                  <a:cubicBezTo>
                    <a:pt x="0" y="1"/>
                    <a:pt x="0" y="2"/>
                    <a:pt x="0" y="2"/>
                  </a:cubicBezTo>
                  <a:cubicBezTo>
                    <a:pt x="0" y="2"/>
                    <a:pt x="0" y="2"/>
                    <a:pt x="0" y="2"/>
                  </a:cubicBezTo>
                  <a:cubicBezTo>
                    <a:pt x="0" y="2"/>
                    <a:pt x="0" y="2"/>
                    <a:pt x="0" y="2"/>
                  </a:cubicBezTo>
                  <a:cubicBezTo>
                    <a:pt x="0" y="3"/>
                    <a:pt x="0" y="3"/>
                    <a:pt x="0" y="3"/>
                  </a:cubicBezTo>
                  <a:cubicBezTo>
                    <a:pt x="0" y="4"/>
                    <a:pt x="0" y="5"/>
                    <a:pt x="1" y="5"/>
                  </a:cubicBezTo>
                  <a:cubicBezTo>
                    <a:pt x="1" y="5"/>
                    <a:pt x="1" y="5"/>
                    <a:pt x="2" y="5"/>
                  </a:cubicBezTo>
                  <a:cubicBezTo>
                    <a:pt x="2" y="5"/>
                    <a:pt x="2" y="5"/>
                    <a:pt x="2" y="5"/>
                  </a:cubicBezTo>
                  <a:cubicBezTo>
                    <a:pt x="2" y="5"/>
                    <a:pt x="2" y="5"/>
                    <a:pt x="2" y="5"/>
                  </a:cubicBezTo>
                  <a:cubicBezTo>
                    <a:pt x="4" y="5"/>
                    <a:pt x="5" y="5"/>
                    <a:pt x="5" y="3"/>
                  </a:cubicBezTo>
                  <a:cubicBezTo>
                    <a:pt x="5" y="3"/>
                    <a:pt x="5" y="3"/>
                    <a:pt x="5" y="3"/>
                  </a:cubicBezTo>
                  <a:cubicBezTo>
                    <a:pt x="5" y="3"/>
                    <a:pt x="5" y="3"/>
                    <a:pt x="5" y="3"/>
                  </a:cubicBezTo>
                  <a:cubicBezTo>
                    <a:pt x="5" y="2"/>
                    <a:pt x="5" y="2"/>
                    <a:pt x="5" y="2"/>
                  </a:cubicBezTo>
                  <a:cubicBezTo>
                    <a:pt x="5" y="1"/>
                    <a:pt x="5" y="1"/>
                    <a:pt x="5" y="1"/>
                  </a:cubicBezTo>
                  <a:cubicBezTo>
                    <a:pt x="4" y="1"/>
                    <a:pt x="4" y="0"/>
                    <a:pt x="3" y="0"/>
                  </a:cubicBezTo>
                  <a:cubicBezTo>
                    <a:pt x="3" y="0"/>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74" name="Freeform 3259">
              <a:extLst>
                <a:ext uri="{FF2B5EF4-FFF2-40B4-BE49-F238E27FC236}">
                  <a16:creationId xmlns:a16="http://schemas.microsoft.com/office/drawing/2014/main" id="{76BB8058-27D6-FC90-5AE7-8313C5A5FB4A}"/>
                </a:ext>
              </a:extLst>
            </p:cNvPr>
            <p:cNvSpPr>
              <a:spLocks/>
            </p:cNvSpPr>
            <p:nvPr/>
          </p:nvSpPr>
          <p:spPr bwMode="auto">
            <a:xfrm>
              <a:off x="12009863" y="4264951"/>
              <a:ext cx="38623" cy="38623"/>
            </a:xfrm>
            <a:custGeom>
              <a:avLst/>
              <a:gdLst>
                <a:gd name="T0" fmla="*/ 3 w 6"/>
                <a:gd name="T1" fmla="*/ 0 h 6"/>
                <a:gd name="T2" fmla="*/ 3 w 6"/>
                <a:gd name="T3" fmla="*/ 0 h 6"/>
                <a:gd name="T4" fmla="*/ 2 w 6"/>
                <a:gd name="T5" fmla="*/ 1 h 6"/>
                <a:gd name="T6" fmla="*/ 0 w 6"/>
                <a:gd name="T7" fmla="*/ 3 h 6"/>
                <a:gd name="T8" fmla="*/ 2 w 6"/>
                <a:gd name="T9" fmla="*/ 6 h 6"/>
                <a:gd name="T10" fmla="*/ 3 w 6"/>
                <a:gd name="T11" fmla="*/ 6 h 6"/>
                <a:gd name="T12" fmla="*/ 6 w 6"/>
                <a:gd name="T13" fmla="*/ 4 h 6"/>
                <a:gd name="T14" fmla="*/ 5 w 6"/>
                <a:gd name="T15" fmla="*/ 1 h 6"/>
                <a:gd name="T16" fmla="*/ 5 w 6"/>
                <a:gd name="T17" fmla="*/ 1 h 6"/>
                <a:gd name="T18" fmla="*/ 4 w 6"/>
                <a:gd name="T19" fmla="*/ 1 h 6"/>
                <a:gd name="T20" fmla="*/ 4 w 6"/>
                <a:gd name="T21" fmla="*/ 1 h 6"/>
                <a:gd name="T22" fmla="*/ 3 w 6"/>
                <a:gd name="T23" fmla="*/ 0 h 6"/>
                <a:gd name="T24" fmla="*/ 3 w 6"/>
                <a:gd name="T2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6">
                  <a:moveTo>
                    <a:pt x="3" y="0"/>
                  </a:moveTo>
                  <a:cubicBezTo>
                    <a:pt x="3" y="0"/>
                    <a:pt x="3" y="0"/>
                    <a:pt x="3" y="0"/>
                  </a:cubicBezTo>
                  <a:cubicBezTo>
                    <a:pt x="2" y="0"/>
                    <a:pt x="2" y="0"/>
                    <a:pt x="2" y="1"/>
                  </a:cubicBezTo>
                  <a:cubicBezTo>
                    <a:pt x="1" y="1"/>
                    <a:pt x="0" y="2"/>
                    <a:pt x="0" y="3"/>
                  </a:cubicBezTo>
                  <a:cubicBezTo>
                    <a:pt x="0" y="4"/>
                    <a:pt x="1" y="6"/>
                    <a:pt x="2" y="6"/>
                  </a:cubicBezTo>
                  <a:cubicBezTo>
                    <a:pt x="3" y="6"/>
                    <a:pt x="3" y="6"/>
                    <a:pt x="3" y="6"/>
                  </a:cubicBezTo>
                  <a:cubicBezTo>
                    <a:pt x="4" y="6"/>
                    <a:pt x="5" y="5"/>
                    <a:pt x="6" y="4"/>
                  </a:cubicBezTo>
                  <a:cubicBezTo>
                    <a:pt x="6" y="3"/>
                    <a:pt x="5" y="2"/>
                    <a:pt x="5" y="1"/>
                  </a:cubicBezTo>
                  <a:cubicBezTo>
                    <a:pt x="5" y="1"/>
                    <a:pt x="5" y="1"/>
                    <a:pt x="5" y="1"/>
                  </a:cubicBezTo>
                  <a:cubicBezTo>
                    <a:pt x="4" y="1"/>
                    <a:pt x="4" y="1"/>
                    <a:pt x="4" y="1"/>
                  </a:cubicBezTo>
                  <a:cubicBezTo>
                    <a:pt x="4" y="1"/>
                    <a:pt x="4" y="1"/>
                    <a:pt x="4" y="1"/>
                  </a:cubicBezTo>
                  <a:cubicBezTo>
                    <a:pt x="4" y="1"/>
                    <a:pt x="4" y="0"/>
                    <a:pt x="3" y="0"/>
                  </a:cubicBezTo>
                  <a:cubicBezTo>
                    <a:pt x="3"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75" name="Freeform 3260">
              <a:extLst>
                <a:ext uri="{FF2B5EF4-FFF2-40B4-BE49-F238E27FC236}">
                  <a16:creationId xmlns:a16="http://schemas.microsoft.com/office/drawing/2014/main" id="{765E97AF-7064-61D9-88C1-EE4937F97D29}"/>
                </a:ext>
              </a:extLst>
            </p:cNvPr>
            <p:cNvSpPr>
              <a:spLocks/>
            </p:cNvSpPr>
            <p:nvPr/>
          </p:nvSpPr>
          <p:spPr bwMode="auto">
            <a:xfrm>
              <a:off x="14026553" y="3911823"/>
              <a:ext cx="38623" cy="33106"/>
            </a:xfrm>
            <a:custGeom>
              <a:avLst/>
              <a:gdLst>
                <a:gd name="T0" fmla="*/ 3 w 6"/>
                <a:gd name="T1" fmla="*/ 0 h 5"/>
                <a:gd name="T2" fmla="*/ 2 w 6"/>
                <a:gd name="T3" fmla="*/ 0 h 5"/>
                <a:gd name="T4" fmla="*/ 2 w 6"/>
                <a:gd name="T5" fmla="*/ 0 h 5"/>
                <a:gd name="T6" fmla="*/ 1 w 6"/>
                <a:gd name="T7" fmla="*/ 1 h 5"/>
                <a:gd name="T8" fmla="*/ 1 w 6"/>
                <a:gd name="T9" fmla="*/ 1 h 5"/>
                <a:gd name="T10" fmla="*/ 0 w 6"/>
                <a:gd name="T11" fmla="*/ 2 h 5"/>
                <a:gd name="T12" fmla="*/ 3 w 6"/>
                <a:gd name="T13" fmla="*/ 5 h 5"/>
                <a:gd name="T14" fmla="*/ 3 w 6"/>
                <a:gd name="T15" fmla="*/ 5 h 5"/>
                <a:gd name="T16" fmla="*/ 6 w 6"/>
                <a:gd name="T17" fmla="*/ 3 h 5"/>
                <a:gd name="T18" fmla="*/ 6 w 6"/>
                <a:gd name="T19" fmla="*/ 3 h 5"/>
                <a:gd name="T20" fmla="*/ 6 w 6"/>
                <a:gd name="T21" fmla="*/ 3 h 5"/>
                <a:gd name="T22" fmla="*/ 4 w 6"/>
                <a:gd name="T23" fmla="*/ 0 h 5"/>
                <a:gd name="T24" fmla="*/ 3 w 6"/>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5">
                  <a:moveTo>
                    <a:pt x="3" y="0"/>
                  </a:moveTo>
                  <a:cubicBezTo>
                    <a:pt x="3" y="0"/>
                    <a:pt x="3" y="0"/>
                    <a:pt x="2" y="0"/>
                  </a:cubicBezTo>
                  <a:cubicBezTo>
                    <a:pt x="2" y="0"/>
                    <a:pt x="2" y="0"/>
                    <a:pt x="2" y="0"/>
                  </a:cubicBezTo>
                  <a:cubicBezTo>
                    <a:pt x="2" y="0"/>
                    <a:pt x="1" y="1"/>
                    <a:pt x="1" y="1"/>
                  </a:cubicBezTo>
                  <a:cubicBezTo>
                    <a:pt x="1" y="1"/>
                    <a:pt x="1" y="1"/>
                    <a:pt x="1" y="1"/>
                  </a:cubicBezTo>
                  <a:cubicBezTo>
                    <a:pt x="1" y="2"/>
                    <a:pt x="1" y="2"/>
                    <a:pt x="0" y="2"/>
                  </a:cubicBezTo>
                  <a:cubicBezTo>
                    <a:pt x="0" y="4"/>
                    <a:pt x="1" y="5"/>
                    <a:pt x="3" y="5"/>
                  </a:cubicBezTo>
                  <a:cubicBezTo>
                    <a:pt x="3" y="5"/>
                    <a:pt x="3" y="5"/>
                    <a:pt x="3" y="5"/>
                  </a:cubicBezTo>
                  <a:cubicBezTo>
                    <a:pt x="4" y="5"/>
                    <a:pt x="6" y="5"/>
                    <a:pt x="6" y="3"/>
                  </a:cubicBezTo>
                  <a:cubicBezTo>
                    <a:pt x="6" y="3"/>
                    <a:pt x="6" y="3"/>
                    <a:pt x="6" y="3"/>
                  </a:cubicBezTo>
                  <a:cubicBezTo>
                    <a:pt x="6" y="3"/>
                    <a:pt x="6" y="3"/>
                    <a:pt x="6" y="3"/>
                  </a:cubicBezTo>
                  <a:cubicBezTo>
                    <a:pt x="6" y="1"/>
                    <a:pt x="5" y="0"/>
                    <a:pt x="4" y="0"/>
                  </a:cubicBezTo>
                  <a:cubicBezTo>
                    <a:pt x="3"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76" name="Freeform 3261">
              <a:extLst>
                <a:ext uri="{FF2B5EF4-FFF2-40B4-BE49-F238E27FC236}">
                  <a16:creationId xmlns:a16="http://schemas.microsoft.com/office/drawing/2014/main" id="{C01A141C-B140-57D9-EF38-B5C892C04D84}"/>
                </a:ext>
              </a:extLst>
            </p:cNvPr>
            <p:cNvSpPr>
              <a:spLocks/>
            </p:cNvSpPr>
            <p:nvPr/>
          </p:nvSpPr>
          <p:spPr bwMode="auto">
            <a:xfrm>
              <a:off x="13797572" y="3754571"/>
              <a:ext cx="24829" cy="19312"/>
            </a:xfrm>
            <a:custGeom>
              <a:avLst/>
              <a:gdLst>
                <a:gd name="T0" fmla="*/ 2 w 4"/>
                <a:gd name="T1" fmla="*/ 0 h 3"/>
                <a:gd name="T2" fmla="*/ 0 w 4"/>
                <a:gd name="T3" fmla="*/ 1 h 3"/>
                <a:gd name="T4" fmla="*/ 0 w 4"/>
                <a:gd name="T5" fmla="*/ 1 h 3"/>
                <a:gd name="T6" fmla="*/ 0 w 4"/>
                <a:gd name="T7" fmla="*/ 2 h 3"/>
                <a:gd name="T8" fmla="*/ 0 w 4"/>
                <a:gd name="T9" fmla="*/ 2 h 3"/>
                <a:gd name="T10" fmla="*/ 0 w 4"/>
                <a:gd name="T11" fmla="*/ 2 h 3"/>
                <a:gd name="T12" fmla="*/ 2 w 4"/>
                <a:gd name="T13" fmla="*/ 3 h 3"/>
                <a:gd name="T14" fmla="*/ 2 w 4"/>
                <a:gd name="T15" fmla="*/ 3 h 3"/>
                <a:gd name="T16" fmla="*/ 3 w 4"/>
                <a:gd name="T17" fmla="*/ 3 h 3"/>
                <a:gd name="T18" fmla="*/ 4 w 4"/>
                <a:gd name="T19" fmla="*/ 2 h 3"/>
                <a:gd name="T20" fmla="*/ 4 w 4"/>
                <a:gd name="T21" fmla="*/ 2 h 3"/>
                <a:gd name="T22" fmla="*/ 4 w 4"/>
                <a:gd name="T23" fmla="*/ 1 h 3"/>
                <a:gd name="T24" fmla="*/ 4 w 4"/>
                <a:gd name="T25" fmla="*/ 1 h 3"/>
                <a:gd name="T26" fmla="*/ 3 w 4"/>
                <a:gd name="T27" fmla="*/ 0 h 3"/>
                <a:gd name="T28" fmla="*/ 3 w 4"/>
                <a:gd name="T29" fmla="*/ 0 h 3"/>
                <a:gd name="T30" fmla="*/ 2 w 4"/>
                <a:gd name="T31" fmla="*/ 0 h 3"/>
                <a:gd name="T32" fmla="*/ 2 w 4"/>
                <a:gd name="T33"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3">
                  <a:moveTo>
                    <a:pt x="2" y="0"/>
                  </a:moveTo>
                  <a:cubicBezTo>
                    <a:pt x="1" y="0"/>
                    <a:pt x="0" y="0"/>
                    <a:pt x="0" y="1"/>
                  </a:cubicBezTo>
                  <a:cubicBezTo>
                    <a:pt x="0" y="1"/>
                    <a:pt x="0" y="1"/>
                    <a:pt x="0" y="1"/>
                  </a:cubicBezTo>
                  <a:cubicBezTo>
                    <a:pt x="0" y="1"/>
                    <a:pt x="0" y="2"/>
                    <a:pt x="0" y="2"/>
                  </a:cubicBezTo>
                  <a:cubicBezTo>
                    <a:pt x="0" y="2"/>
                    <a:pt x="0" y="2"/>
                    <a:pt x="0" y="2"/>
                  </a:cubicBezTo>
                  <a:cubicBezTo>
                    <a:pt x="0" y="2"/>
                    <a:pt x="0" y="2"/>
                    <a:pt x="0" y="2"/>
                  </a:cubicBezTo>
                  <a:cubicBezTo>
                    <a:pt x="0" y="3"/>
                    <a:pt x="1" y="3"/>
                    <a:pt x="2" y="3"/>
                  </a:cubicBezTo>
                  <a:cubicBezTo>
                    <a:pt x="2" y="3"/>
                    <a:pt x="2" y="3"/>
                    <a:pt x="2" y="3"/>
                  </a:cubicBezTo>
                  <a:cubicBezTo>
                    <a:pt x="2" y="3"/>
                    <a:pt x="3" y="3"/>
                    <a:pt x="3" y="3"/>
                  </a:cubicBezTo>
                  <a:cubicBezTo>
                    <a:pt x="3" y="3"/>
                    <a:pt x="4" y="3"/>
                    <a:pt x="4" y="2"/>
                  </a:cubicBezTo>
                  <a:cubicBezTo>
                    <a:pt x="4" y="2"/>
                    <a:pt x="4" y="2"/>
                    <a:pt x="4" y="2"/>
                  </a:cubicBezTo>
                  <a:cubicBezTo>
                    <a:pt x="4" y="1"/>
                    <a:pt x="4" y="1"/>
                    <a:pt x="4" y="1"/>
                  </a:cubicBezTo>
                  <a:cubicBezTo>
                    <a:pt x="4" y="1"/>
                    <a:pt x="4" y="1"/>
                    <a:pt x="4" y="1"/>
                  </a:cubicBezTo>
                  <a:cubicBezTo>
                    <a:pt x="3" y="0"/>
                    <a:pt x="3" y="0"/>
                    <a:pt x="3" y="0"/>
                  </a:cubicBezTo>
                  <a:cubicBezTo>
                    <a:pt x="3" y="0"/>
                    <a:pt x="3" y="0"/>
                    <a:pt x="3" y="0"/>
                  </a:cubicBezTo>
                  <a:cubicBezTo>
                    <a:pt x="3" y="0"/>
                    <a:pt x="2"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77" name="Freeform 3262">
              <a:extLst>
                <a:ext uri="{FF2B5EF4-FFF2-40B4-BE49-F238E27FC236}">
                  <a16:creationId xmlns:a16="http://schemas.microsoft.com/office/drawing/2014/main" id="{973A89A4-4622-A308-5BB8-FC5D5BBA892A}"/>
                </a:ext>
              </a:extLst>
            </p:cNvPr>
            <p:cNvSpPr>
              <a:spLocks/>
            </p:cNvSpPr>
            <p:nvPr/>
          </p:nvSpPr>
          <p:spPr bwMode="auto">
            <a:xfrm>
              <a:off x="14294158" y="3944929"/>
              <a:ext cx="27588" cy="24829"/>
            </a:xfrm>
            <a:custGeom>
              <a:avLst/>
              <a:gdLst>
                <a:gd name="T0" fmla="*/ 2 w 4"/>
                <a:gd name="T1" fmla="*/ 0 h 4"/>
                <a:gd name="T2" fmla="*/ 1 w 4"/>
                <a:gd name="T3" fmla="*/ 0 h 4"/>
                <a:gd name="T4" fmla="*/ 0 w 4"/>
                <a:gd name="T5" fmla="*/ 1 h 4"/>
                <a:gd name="T6" fmla="*/ 0 w 4"/>
                <a:gd name="T7" fmla="*/ 1 h 4"/>
                <a:gd name="T8" fmla="*/ 0 w 4"/>
                <a:gd name="T9" fmla="*/ 1 h 4"/>
                <a:gd name="T10" fmla="*/ 0 w 4"/>
                <a:gd name="T11" fmla="*/ 2 h 4"/>
                <a:gd name="T12" fmla="*/ 2 w 4"/>
                <a:gd name="T13" fmla="*/ 4 h 4"/>
                <a:gd name="T14" fmla="*/ 2 w 4"/>
                <a:gd name="T15" fmla="*/ 4 h 4"/>
                <a:gd name="T16" fmla="*/ 4 w 4"/>
                <a:gd name="T17" fmla="*/ 2 h 4"/>
                <a:gd name="T18" fmla="*/ 2 w 4"/>
                <a:gd name="T19" fmla="*/ 0 h 4"/>
                <a:gd name="T20" fmla="*/ 2 w 4"/>
                <a:gd name="T2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4">
                  <a:moveTo>
                    <a:pt x="2" y="0"/>
                  </a:moveTo>
                  <a:cubicBezTo>
                    <a:pt x="1" y="0"/>
                    <a:pt x="1" y="0"/>
                    <a:pt x="1" y="0"/>
                  </a:cubicBezTo>
                  <a:cubicBezTo>
                    <a:pt x="0" y="0"/>
                    <a:pt x="0" y="1"/>
                    <a:pt x="0" y="1"/>
                  </a:cubicBezTo>
                  <a:cubicBezTo>
                    <a:pt x="0" y="1"/>
                    <a:pt x="0" y="1"/>
                    <a:pt x="0" y="1"/>
                  </a:cubicBezTo>
                  <a:cubicBezTo>
                    <a:pt x="0" y="1"/>
                    <a:pt x="0" y="1"/>
                    <a:pt x="0" y="1"/>
                  </a:cubicBezTo>
                  <a:cubicBezTo>
                    <a:pt x="0" y="1"/>
                    <a:pt x="0" y="2"/>
                    <a:pt x="0" y="2"/>
                  </a:cubicBezTo>
                  <a:cubicBezTo>
                    <a:pt x="0" y="3"/>
                    <a:pt x="1" y="3"/>
                    <a:pt x="2" y="4"/>
                  </a:cubicBezTo>
                  <a:cubicBezTo>
                    <a:pt x="2" y="4"/>
                    <a:pt x="2" y="4"/>
                    <a:pt x="2" y="4"/>
                  </a:cubicBezTo>
                  <a:cubicBezTo>
                    <a:pt x="3" y="4"/>
                    <a:pt x="4" y="3"/>
                    <a:pt x="4" y="2"/>
                  </a:cubicBezTo>
                  <a:cubicBezTo>
                    <a:pt x="4" y="1"/>
                    <a:pt x="3"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78" name="Freeform 3263">
              <a:extLst>
                <a:ext uri="{FF2B5EF4-FFF2-40B4-BE49-F238E27FC236}">
                  <a16:creationId xmlns:a16="http://schemas.microsoft.com/office/drawing/2014/main" id="{D3271C6B-C7D4-6F9F-142E-7B021E3A086A}"/>
                </a:ext>
              </a:extLst>
            </p:cNvPr>
            <p:cNvSpPr>
              <a:spLocks/>
            </p:cNvSpPr>
            <p:nvPr/>
          </p:nvSpPr>
          <p:spPr bwMode="auto">
            <a:xfrm>
              <a:off x="13949307" y="3682842"/>
              <a:ext cx="24829" cy="24829"/>
            </a:xfrm>
            <a:custGeom>
              <a:avLst/>
              <a:gdLst>
                <a:gd name="T0" fmla="*/ 2 w 4"/>
                <a:gd name="T1" fmla="*/ 0 h 4"/>
                <a:gd name="T2" fmla="*/ 2 w 4"/>
                <a:gd name="T3" fmla="*/ 0 h 4"/>
                <a:gd name="T4" fmla="*/ 1 w 4"/>
                <a:gd name="T5" fmla="*/ 1 h 4"/>
                <a:gd name="T6" fmla="*/ 0 w 4"/>
                <a:gd name="T7" fmla="*/ 1 h 4"/>
                <a:gd name="T8" fmla="*/ 0 w 4"/>
                <a:gd name="T9" fmla="*/ 2 h 4"/>
                <a:gd name="T10" fmla="*/ 0 w 4"/>
                <a:gd name="T11" fmla="*/ 3 h 4"/>
                <a:gd name="T12" fmla="*/ 0 w 4"/>
                <a:gd name="T13" fmla="*/ 3 h 4"/>
                <a:gd name="T14" fmla="*/ 2 w 4"/>
                <a:gd name="T15" fmla="*/ 4 h 4"/>
                <a:gd name="T16" fmla="*/ 2 w 4"/>
                <a:gd name="T17" fmla="*/ 4 h 4"/>
                <a:gd name="T18" fmla="*/ 2 w 4"/>
                <a:gd name="T19" fmla="*/ 4 h 4"/>
                <a:gd name="T20" fmla="*/ 3 w 4"/>
                <a:gd name="T21" fmla="*/ 4 h 4"/>
                <a:gd name="T22" fmla="*/ 3 w 4"/>
                <a:gd name="T23" fmla="*/ 4 h 4"/>
                <a:gd name="T24" fmla="*/ 4 w 4"/>
                <a:gd name="T25" fmla="*/ 3 h 4"/>
                <a:gd name="T26" fmla="*/ 4 w 4"/>
                <a:gd name="T27" fmla="*/ 3 h 4"/>
                <a:gd name="T28" fmla="*/ 2 w 4"/>
                <a:gd name="T29" fmla="*/ 0 h 4"/>
                <a:gd name="T30" fmla="*/ 2 w 4"/>
                <a:gd name="T31" fmla="*/ 0 h 4"/>
                <a:gd name="T32" fmla="*/ 2 w 4"/>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4">
                  <a:moveTo>
                    <a:pt x="2" y="0"/>
                  </a:moveTo>
                  <a:cubicBezTo>
                    <a:pt x="2" y="0"/>
                    <a:pt x="2" y="0"/>
                    <a:pt x="2" y="0"/>
                  </a:cubicBezTo>
                  <a:cubicBezTo>
                    <a:pt x="1" y="0"/>
                    <a:pt x="1" y="1"/>
                    <a:pt x="1" y="1"/>
                  </a:cubicBezTo>
                  <a:cubicBezTo>
                    <a:pt x="0" y="1"/>
                    <a:pt x="0" y="1"/>
                    <a:pt x="0" y="1"/>
                  </a:cubicBezTo>
                  <a:cubicBezTo>
                    <a:pt x="0" y="1"/>
                    <a:pt x="0" y="2"/>
                    <a:pt x="0" y="2"/>
                  </a:cubicBezTo>
                  <a:cubicBezTo>
                    <a:pt x="0" y="2"/>
                    <a:pt x="0" y="3"/>
                    <a:pt x="0" y="3"/>
                  </a:cubicBezTo>
                  <a:cubicBezTo>
                    <a:pt x="0" y="3"/>
                    <a:pt x="0" y="3"/>
                    <a:pt x="0" y="3"/>
                  </a:cubicBezTo>
                  <a:cubicBezTo>
                    <a:pt x="1" y="4"/>
                    <a:pt x="1" y="4"/>
                    <a:pt x="2" y="4"/>
                  </a:cubicBezTo>
                  <a:cubicBezTo>
                    <a:pt x="2" y="4"/>
                    <a:pt x="2" y="4"/>
                    <a:pt x="2" y="4"/>
                  </a:cubicBezTo>
                  <a:cubicBezTo>
                    <a:pt x="2" y="4"/>
                    <a:pt x="2" y="4"/>
                    <a:pt x="2" y="4"/>
                  </a:cubicBezTo>
                  <a:cubicBezTo>
                    <a:pt x="2" y="4"/>
                    <a:pt x="3" y="4"/>
                    <a:pt x="3" y="4"/>
                  </a:cubicBezTo>
                  <a:cubicBezTo>
                    <a:pt x="3" y="4"/>
                    <a:pt x="3" y="4"/>
                    <a:pt x="3" y="4"/>
                  </a:cubicBezTo>
                  <a:cubicBezTo>
                    <a:pt x="3" y="3"/>
                    <a:pt x="4" y="3"/>
                    <a:pt x="4" y="3"/>
                  </a:cubicBezTo>
                  <a:cubicBezTo>
                    <a:pt x="4" y="3"/>
                    <a:pt x="4" y="3"/>
                    <a:pt x="4" y="3"/>
                  </a:cubicBezTo>
                  <a:cubicBezTo>
                    <a:pt x="4" y="2"/>
                    <a:pt x="3" y="1"/>
                    <a:pt x="2" y="0"/>
                  </a:cubicBezTo>
                  <a:cubicBezTo>
                    <a:pt x="2" y="0"/>
                    <a:pt x="2"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79" name="Freeform 3264">
              <a:extLst>
                <a:ext uri="{FF2B5EF4-FFF2-40B4-BE49-F238E27FC236}">
                  <a16:creationId xmlns:a16="http://schemas.microsoft.com/office/drawing/2014/main" id="{4A96EC79-7C1D-DB18-33DC-A8F0D09F3388}"/>
                </a:ext>
              </a:extLst>
            </p:cNvPr>
            <p:cNvSpPr>
              <a:spLocks/>
            </p:cNvSpPr>
            <p:nvPr/>
          </p:nvSpPr>
          <p:spPr bwMode="auto">
            <a:xfrm>
              <a:off x="13529967" y="3222121"/>
              <a:ext cx="30347" cy="22070"/>
            </a:xfrm>
            <a:custGeom>
              <a:avLst/>
              <a:gdLst>
                <a:gd name="T0" fmla="*/ 2 w 5"/>
                <a:gd name="T1" fmla="*/ 0 h 3"/>
                <a:gd name="T2" fmla="*/ 0 w 5"/>
                <a:gd name="T3" fmla="*/ 1 h 3"/>
                <a:gd name="T4" fmla="*/ 1 w 5"/>
                <a:gd name="T5" fmla="*/ 3 h 3"/>
                <a:gd name="T6" fmla="*/ 2 w 5"/>
                <a:gd name="T7" fmla="*/ 3 h 3"/>
                <a:gd name="T8" fmla="*/ 2 w 5"/>
                <a:gd name="T9" fmla="*/ 3 h 3"/>
                <a:gd name="T10" fmla="*/ 2 w 5"/>
                <a:gd name="T11" fmla="*/ 3 h 3"/>
                <a:gd name="T12" fmla="*/ 2 w 5"/>
                <a:gd name="T13" fmla="*/ 3 h 3"/>
                <a:gd name="T14" fmla="*/ 2 w 5"/>
                <a:gd name="T15" fmla="*/ 3 h 3"/>
                <a:gd name="T16" fmla="*/ 3 w 5"/>
                <a:gd name="T17" fmla="*/ 3 h 3"/>
                <a:gd name="T18" fmla="*/ 4 w 5"/>
                <a:gd name="T19" fmla="*/ 3 h 3"/>
                <a:gd name="T20" fmla="*/ 4 w 5"/>
                <a:gd name="T21" fmla="*/ 2 h 3"/>
                <a:gd name="T22" fmla="*/ 3 w 5"/>
                <a:gd name="T23" fmla="*/ 0 h 3"/>
                <a:gd name="T24" fmla="*/ 2 w 5"/>
                <a:gd name="T25"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3">
                  <a:moveTo>
                    <a:pt x="2" y="0"/>
                  </a:moveTo>
                  <a:cubicBezTo>
                    <a:pt x="1" y="0"/>
                    <a:pt x="1" y="0"/>
                    <a:pt x="0" y="1"/>
                  </a:cubicBezTo>
                  <a:cubicBezTo>
                    <a:pt x="0" y="2"/>
                    <a:pt x="1" y="3"/>
                    <a:pt x="1" y="3"/>
                  </a:cubicBezTo>
                  <a:cubicBezTo>
                    <a:pt x="1" y="3"/>
                    <a:pt x="2" y="3"/>
                    <a:pt x="2" y="3"/>
                  </a:cubicBezTo>
                  <a:cubicBezTo>
                    <a:pt x="2" y="3"/>
                    <a:pt x="2" y="3"/>
                    <a:pt x="2" y="3"/>
                  </a:cubicBezTo>
                  <a:cubicBezTo>
                    <a:pt x="2" y="3"/>
                    <a:pt x="2" y="3"/>
                    <a:pt x="2" y="3"/>
                  </a:cubicBezTo>
                  <a:cubicBezTo>
                    <a:pt x="2" y="3"/>
                    <a:pt x="2" y="3"/>
                    <a:pt x="2" y="3"/>
                  </a:cubicBezTo>
                  <a:cubicBezTo>
                    <a:pt x="2" y="3"/>
                    <a:pt x="2" y="3"/>
                    <a:pt x="2" y="3"/>
                  </a:cubicBezTo>
                  <a:cubicBezTo>
                    <a:pt x="3" y="3"/>
                    <a:pt x="3" y="3"/>
                    <a:pt x="3" y="3"/>
                  </a:cubicBezTo>
                  <a:cubicBezTo>
                    <a:pt x="3" y="3"/>
                    <a:pt x="3" y="3"/>
                    <a:pt x="4" y="3"/>
                  </a:cubicBezTo>
                  <a:cubicBezTo>
                    <a:pt x="4" y="3"/>
                    <a:pt x="4" y="2"/>
                    <a:pt x="4" y="2"/>
                  </a:cubicBezTo>
                  <a:cubicBezTo>
                    <a:pt x="5" y="1"/>
                    <a:pt x="4" y="0"/>
                    <a:pt x="3" y="0"/>
                  </a:cubicBezTo>
                  <a:cubicBezTo>
                    <a:pt x="3" y="0"/>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80" name="Freeform 3265">
              <a:extLst>
                <a:ext uri="{FF2B5EF4-FFF2-40B4-BE49-F238E27FC236}">
                  <a16:creationId xmlns:a16="http://schemas.microsoft.com/office/drawing/2014/main" id="{B8CFAEF1-B477-86EB-5392-91116BC827F4}"/>
                </a:ext>
              </a:extLst>
            </p:cNvPr>
            <p:cNvSpPr>
              <a:spLocks/>
            </p:cNvSpPr>
            <p:nvPr/>
          </p:nvSpPr>
          <p:spPr bwMode="auto">
            <a:xfrm>
              <a:off x="13240292" y="3768365"/>
              <a:ext cx="27588" cy="24829"/>
            </a:xfrm>
            <a:custGeom>
              <a:avLst/>
              <a:gdLst>
                <a:gd name="T0" fmla="*/ 2 w 4"/>
                <a:gd name="T1" fmla="*/ 0 h 4"/>
                <a:gd name="T2" fmla="*/ 0 w 4"/>
                <a:gd name="T3" fmla="*/ 2 h 4"/>
                <a:gd name="T4" fmla="*/ 0 w 4"/>
                <a:gd name="T5" fmla="*/ 2 h 4"/>
                <a:gd name="T6" fmla="*/ 0 w 4"/>
                <a:gd name="T7" fmla="*/ 2 h 4"/>
                <a:gd name="T8" fmla="*/ 0 w 4"/>
                <a:gd name="T9" fmla="*/ 2 h 4"/>
                <a:gd name="T10" fmla="*/ 0 w 4"/>
                <a:gd name="T11" fmla="*/ 3 h 4"/>
                <a:gd name="T12" fmla="*/ 1 w 4"/>
                <a:gd name="T13" fmla="*/ 4 h 4"/>
                <a:gd name="T14" fmla="*/ 1 w 4"/>
                <a:gd name="T15" fmla="*/ 4 h 4"/>
                <a:gd name="T16" fmla="*/ 1 w 4"/>
                <a:gd name="T17" fmla="*/ 4 h 4"/>
                <a:gd name="T18" fmla="*/ 2 w 4"/>
                <a:gd name="T19" fmla="*/ 4 h 4"/>
                <a:gd name="T20" fmla="*/ 4 w 4"/>
                <a:gd name="T21" fmla="*/ 3 h 4"/>
                <a:gd name="T22" fmla="*/ 4 w 4"/>
                <a:gd name="T23" fmla="*/ 2 h 4"/>
                <a:gd name="T24" fmla="*/ 4 w 4"/>
                <a:gd name="T25" fmla="*/ 2 h 4"/>
                <a:gd name="T26" fmla="*/ 4 w 4"/>
                <a:gd name="T27" fmla="*/ 2 h 4"/>
                <a:gd name="T28" fmla="*/ 3 w 4"/>
                <a:gd name="T29" fmla="*/ 1 h 4"/>
                <a:gd name="T30" fmla="*/ 3 w 4"/>
                <a:gd name="T31" fmla="*/ 1 h 4"/>
                <a:gd name="T32" fmla="*/ 2 w 4"/>
                <a:gd name="T33" fmla="*/ 0 h 4"/>
                <a:gd name="T34" fmla="*/ 2 w 4"/>
                <a:gd name="T35" fmla="*/ 0 h 4"/>
                <a:gd name="T36" fmla="*/ 2 w 4"/>
                <a:gd name="T3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 h="4">
                  <a:moveTo>
                    <a:pt x="2" y="0"/>
                  </a:moveTo>
                  <a:cubicBezTo>
                    <a:pt x="1" y="0"/>
                    <a:pt x="0" y="1"/>
                    <a:pt x="0" y="2"/>
                  </a:cubicBezTo>
                  <a:cubicBezTo>
                    <a:pt x="0" y="2"/>
                    <a:pt x="0" y="2"/>
                    <a:pt x="0" y="2"/>
                  </a:cubicBezTo>
                  <a:cubicBezTo>
                    <a:pt x="0" y="2"/>
                    <a:pt x="0" y="2"/>
                    <a:pt x="0" y="2"/>
                  </a:cubicBezTo>
                  <a:cubicBezTo>
                    <a:pt x="0" y="2"/>
                    <a:pt x="0" y="2"/>
                    <a:pt x="0" y="2"/>
                  </a:cubicBezTo>
                  <a:cubicBezTo>
                    <a:pt x="0" y="3"/>
                    <a:pt x="0" y="3"/>
                    <a:pt x="0" y="3"/>
                  </a:cubicBezTo>
                  <a:cubicBezTo>
                    <a:pt x="0" y="3"/>
                    <a:pt x="0" y="4"/>
                    <a:pt x="1" y="4"/>
                  </a:cubicBezTo>
                  <a:cubicBezTo>
                    <a:pt x="1" y="4"/>
                    <a:pt x="1" y="4"/>
                    <a:pt x="1" y="4"/>
                  </a:cubicBezTo>
                  <a:cubicBezTo>
                    <a:pt x="1" y="4"/>
                    <a:pt x="1" y="4"/>
                    <a:pt x="1" y="4"/>
                  </a:cubicBezTo>
                  <a:cubicBezTo>
                    <a:pt x="1" y="4"/>
                    <a:pt x="2" y="4"/>
                    <a:pt x="2" y="4"/>
                  </a:cubicBezTo>
                  <a:cubicBezTo>
                    <a:pt x="3" y="4"/>
                    <a:pt x="3" y="4"/>
                    <a:pt x="4" y="3"/>
                  </a:cubicBezTo>
                  <a:cubicBezTo>
                    <a:pt x="4" y="2"/>
                    <a:pt x="4" y="2"/>
                    <a:pt x="4" y="2"/>
                  </a:cubicBezTo>
                  <a:cubicBezTo>
                    <a:pt x="4" y="2"/>
                    <a:pt x="4" y="2"/>
                    <a:pt x="4" y="2"/>
                  </a:cubicBezTo>
                  <a:cubicBezTo>
                    <a:pt x="4" y="2"/>
                    <a:pt x="4" y="2"/>
                    <a:pt x="4" y="2"/>
                  </a:cubicBezTo>
                  <a:cubicBezTo>
                    <a:pt x="3" y="1"/>
                    <a:pt x="3" y="1"/>
                    <a:pt x="3" y="1"/>
                  </a:cubicBezTo>
                  <a:cubicBezTo>
                    <a:pt x="3" y="1"/>
                    <a:pt x="3" y="1"/>
                    <a:pt x="3" y="1"/>
                  </a:cubicBezTo>
                  <a:cubicBezTo>
                    <a:pt x="3" y="1"/>
                    <a:pt x="3" y="0"/>
                    <a:pt x="2" y="0"/>
                  </a:cubicBezTo>
                  <a:cubicBezTo>
                    <a:pt x="2" y="0"/>
                    <a:pt x="2"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81" name="Freeform 3266">
              <a:extLst>
                <a:ext uri="{FF2B5EF4-FFF2-40B4-BE49-F238E27FC236}">
                  <a16:creationId xmlns:a16="http://schemas.microsoft.com/office/drawing/2014/main" id="{DF244118-4B8A-929A-B30E-563138BBBE8C}"/>
                </a:ext>
              </a:extLst>
            </p:cNvPr>
            <p:cNvSpPr>
              <a:spLocks/>
            </p:cNvSpPr>
            <p:nvPr/>
          </p:nvSpPr>
          <p:spPr bwMode="auto">
            <a:xfrm>
              <a:off x="12572660" y="3611113"/>
              <a:ext cx="24829" cy="24829"/>
            </a:xfrm>
            <a:custGeom>
              <a:avLst/>
              <a:gdLst>
                <a:gd name="T0" fmla="*/ 2 w 4"/>
                <a:gd name="T1" fmla="*/ 0 h 4"/>
                <a:gd name="T2" fmla="*/ 0 w 4"/>
                <a:gd name="T3" fmla="*/ 1 h 4"/>
                <a:gd name="T4" fmla="*/ 0 w 4"/>
                <a:gd name="T5" fmla="*/ 2 h 4"/>
                <a:gd name="T6" fmla="*/ 0 w 4"/>
                <a:gd name="T7" fmla="*/ 3 h 4"/>
                <a:gd name="T8" fmla="*/ 0 w 4"/>
                <a:gd name="T9" fmla="*/ 3 h 4"/>
                <a:gd name="T10" fmla="*/ 1 w 4"/>
                <a:gd name="T11" fmla="*/ 3 h 4"/>
                <a:gd name="T12" fmla="*/ 1 w 4"/>
                <a:gd name="T13" fmla="*/ 3 h 4"/>
                <a:gd name="T14" fmla="*/ 1 w 4"/>
                <a:gd name="T15" fmla="*/ 3 h 4"/>
                <a:gd name="T16" fmla="*/ 2 w 4"/>
                <a:gd name="T17" fmla="*/ 4 h 4"/>
                <a:gd name="T18" fmla="*/ 2 w 4"/>
                <a:gd name="T19" fmla="*/ 4 h 4"/>
                <a:gd name="T20" fmla="*/ 3 w 4"/>
                <a:gd name="T21" fmla="*/ 4 h 4"/>
                <a:gd name="T22" fmla="*/ 3 w 4"/>
                <a:gd name="T23" fmla="*/ 3 h 4"/>
                <a:gd name="T24" fmla="*/ 4 w 4"/>
                <a:gd name="T25" fmla="*/ 2 h 4"/>
                <a:gd name="T26" fmla="*/ 4 w 4"/>
                <a:gd name="T27" fmla="*/ 2 h 4"/>
                <a:gd name="T28" fmla="*/ 4 w 4"/>
                <a:gd name="T29" fmla="*/ 2 h 4"/>
                <a:gd name="T30" fmla="*/ 2 w 4"/>
                <a:gd name="T31" fmla="*/ 0 h 4"/>
                <a:gd name="T32" fmla="*/ 2 w 4"/>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4">
                  <a:moveTo>
                    <a:pt x="2" y="0"/>
                  </a:moveTo>
                  <a:cubicBezTo>
                    <a:pt x="1" y="0"/>
                    <a:pt x="0" y="0"/>
                    <a:pt x="0" y="1"/>
                  </a:cubicBezTo>
                  <a:cubicBezTo>
                    <a:pt x="0" y="2"/>
                    <a:pt x="0" y="2"/>
                    <a:pt x="0" y="2"/>
                  </a:cubicBezTo>
                  <a:cubicBezTo>
                    <a:pt x="0" y="2"/>
                    <a:pt x="0" y="2"/>
                    <a:pt x="0" y="3"/>
                  </a:cubicBezTo>
                  <a:cubicBezTo>
                    <a:pt x="0" y="3"/>
                    <a:pt x="0" y="3"/>
                    <a:pt x="0" y="3"/>
                  </a:cubicBezTo>
                  <a:cubicBezTo>
                    <a:pt x="0" y="3"/>
                    <a:pt x="0" y="3"/>
                    <a:pt x="1" y="3"/>
                  </a:cubicBezTo>
                  <a:cubicBezTo>
                    <a:pt x="1" y="3"/>
                    <a:pt x="1" y="3"/>
                    <a:pt x="1" y="3"/>
                  </a:cubicBezTo>
                  <a:cubicBezTo>
                    <a:pt x="1" y="3"/>
                    <a:pt x="1" y="3"/>
                    <a:pt x="1" y="3"/>
                  </a:cubicBezTo>
                  <a:cubicBezTo>
                    <a:pt x="1" y="3"/>
                    <a:pt x="1" y="4"/>
                    <a:pt x="2" y="4"/>
                  </a:cubicBezTo>
                  <a:cubicBezTo>
                    <a:pt x="2" y="4"/>
                    <a:pt x="2" y="4"/>
                    <a:pt x="2" y="4"/>
                  </a:cubicBezTo>
                  <a:cubicBezTo>
                    <a:pt x="2" y="4"/>
                    <a:pt x="3" y="4"/>
                    <a:pt x="3" y="4"/>
                  </a:cubicBezTo>
                  <a:cubicBezTo>
                    <a:pt x="3" y="4"/>
                    <a:pt x="3" y="3"/>
                    <a:pt x="3" y="3"/>
                  </a:cubicBezTo>
                  <a:cubicBezTo>
                    <a:pt x="3" y="3"/>
                    <a:pt x="4" y="3"/>
                    <a:pt x="4" y="2"/>
                  </a:cubicBezTo>
                  <a:cubicBezTo>
                    <a:pt x="4" y="2"/>
                    <a:pt x="4" y="2"/>
                    <a:pt x="4" y="2"/>
                  </a:cubicBezTo>
                  <a:cubicBezTo>
                    <a:pt x="4" y="2"/>
                    <a:pt x="4" y="2"/>
                    <a:pt x="4" y="2"/>
                  </a:cubicBezTo>
                  <a:cubicBezTo>
                    <a:pt x="4" y="1"/>
                    <a:pt x="3"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82" name="Freeform 3267">
              <a:extLst>
                <a:ext uri="{FF2B5EF4-FFF2-40B4-BE49-F238E27FC236}">
                  <a16:creationId xmlns:a16="http://schemas.microsoft.com/office/drawing/2014/main" id="{40B3E024-BE28-63D1-2438-1FF9E0BBBAED}"/>
                </a:ext>
              </a:extLst>
            </p:cNvPr>
            <p:cNvSpPr>
              <a:spLocks/>
            </p:cNvSpPr>
            <p:nvPr/>
          </p:nvSpPr>
          <p:spPr bwMode="auto">
            <a:xfrm>
              <a:off x="11496724" y="2882787"/>
              <a:ext cx="52417" cy="52417"/>
            </a:xfrm>
            <a:custGeom>
              <a:avLst/>
              <a:gdLst>
                <a:gd name="T0" fmla="*/ 4 w 8"/>
                <a:gd name="T1" fmla="*/ 0 h 8"/>
                <a:gd name="T2" fmla="*/ 2 w 8"/>
                <a:gd name="T3" fmla="*/ 1 h 8"/>
                <a:gd name="T4" fmla="*/ 1 w 8"/>
                <a:gd name="T5" fmla="*/ 3 h 8"/>
                <a:gd name="T6" fmla="*/ 1 w 8"/>
                <a:gd name="T7" fmla="*/ 3 h 8"/>
                <a:gd name="T8" fmla="*/ 1 w 8"/>
                <a:gd name="T9" fmla="*/ 5 h 8"/>
                <a:gd name="T10" fmla="*/ 1 w 8"/>
                <a:gd name="T11" fmla="*/ 5 h 8"/>
                <a:gd name="T12" fmla="*/ 1 w 8"/>
                <a:gd name="T13" fmla="*/ 6 h 8"/>
                <a:gd name="T14" fmla="*/ 3 w 8"/>
                <a:gd name="T15" fmla="*/ 7 h 8"/>
                <a:gd name="T16" fmla="*/ 3 w 8"/>
                <a:gd name="T17" fmla="*/ 7 h 8"/>
                <a:gd name="T18" fmla="*/ 4 w 8"/>
                <a:gd name="T19" fmla="*/ 8 h 8"/>
                <a:gd name="T20" fmla="*/ 6 w 8"/>
                <a:gd name="T21" fmla="*/ 7 h 8"/>
                <a:gd name="T22" fmla="*/ 7 w 8"/>
                <a:gd name="T23" fmla="*/ 6 h 8"/>
                <a:gd name="T24" fmla="*/ 7 w 8"/>
                <a:gd name="T25" fmla="*/ 5 h 8"/>
                <a:gd name="T26" fmla="*/ 7 w 8"/>
                <a:gd name="T27" fmla="*/ 3 h 8"/>
                <a:gd name="T28" fmla="*/ 7 w 8"/>
                <a:gd name="T29" fmla="*/ 3 h 8"/>
                <a:gd name="T30" fmla="*/ 7 w 8"/>
                <a:gd name="T31" fmla="*/ 2 h 8"/>
                <a:gd name="T32" fmla="*/ 4 w 8"/>
                <a:gd name="T33"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 h="8">
                  <a:moveTo>
                    <a:pt x="4" y="0"/>
                  </a:moveTo>
                  <a:cubicBezTo>
                    <a:pt x="3" y="0"/>
                    <a:pt x="3" y="1"/>
                    <a:pt x="2" y="1"/>
                  </a:cubicBezTo>
                  <a:cubicBezTo>
                    <a:pt x="1" y="2"/>
                    <a:pt x="1" y="2"/>
                    <a:pt x="1" y="3"/>
                  </a:cubicBezTo>
                  <a:cubicBezTo>
                    <a:pt x="1" y="3"/>
                    <a:pt x="1" y="3"/>
                    <a:pt x="1" y="3"/>
                  </a:cubicBezTo>
                  <a:cubicBezTo>
                    <a:pt x="1" y="4"/>
                    <a:pt x="0" y="4"/>
                    <a:pt x="1" y="5"/>
                  </a:cubicBezTo>
                  <a:cubicBezTo>
                    <a:pt x="1" y="5"/>
                    <a:pt x="1" y="5"/>
                    <a:pt x="1" y="5"/>
                  </a:cubicBezTo>
                  <a:cubicBezTo>
                    <a:pt x="1" y="5"/>
                    <a:pt x="1" y="6"/>
                    <a:pt x="1" y="6"/>
                  </a:cubicBezTo>
                  <a:cubicBezTo>
                    <a:pt x="2" y="7"/>
                    <a:pt x="2" y="7"/>
                    <a:pt x="3" y="7"/>
                  </a:cubicBezTo>
                  <a:cubicBezTo>
                    <a:pt x="3" y="7"/>
                    <a:pt x="3" y="7"/>
                    <a:pt x="3" y="7"/>
                  </a:cubicBezTo>
                  <a:cubicBezTo>
                    <a:pt x="3" y="7"/>
                    <a:pt x="4" y="8"/>
                    <a:pt x="4" y="8"/>
                  </a:cubicBezTo>
                  <a:cubicBezTo>
                    <a:pt x="5" y="8"/>
                    <a:pt x="5" y="7"/>
                    <a:pt x="6" y="7"/>
                  </a:cubicBezTo>
                  <a:cubicBezTo>
                    <a:pt x="6" y="7"/>
                    <a:pt x="7" y="6"/>
                    <a:pt x="7" y="6"/>
                  </a:cubicBezTo>
                  <a:cubicBezTo>
                    <a:pt x="7" y="6"/>
                    <a:pt x="7" y="6"/>
                    <a:pt x="7" y="5"/>
                  </a:cubicBezTo>
                  <a:cubicBezTo>
                    <a:pt x="8" y="5"/>
                    <a:pt x="8" y="4"/>
                    <a:pt x="7" y="3"/>
                  </a:cubicBezTo>
                  <a:cubicBezTo>
                    <a:pt x="7" y="3"/>
                    <a:pt x="7" y="3"/>
                    <a:pt x="7" y="3"/>
                  </a:cubicBezTo>
                  <a:cubicBezTo>
                    <a:pt x="7" y="3"/>
                    <a:pt x="7" y="2"/>
                    <a:pt x="7" y="2"/>
                  </a:cubicBezTo>
                  <a:cubicBezTo>
                    <a:pt x="6" y="1"/>
                    <a:pt x="5"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83" name="Freeform 3268">
              <a:extLst>
                <a:ext uri="{FF2B5EF4-FFF2-40B4-BE49-F238E27FC236}">
                  <a16:creationId xmlns:a16="http://schemas.microsoft.com/office/drawing/2014/main" id="{FEBD189C-874F-4FA1-6F98-48795552F1C4}"/>
                </a:ext>
              </a:extLst>
            </p:cNvPr>
            <p:cNvSpPr>
              <a:spLocks/>
            </p:cNvSpPr>
            <p:nvPr/>
          </p:nvSpPr>
          <p:spPr bwMode="auto">
            <a:xfrm>
              <a:off x="10823575" y="2645529"/>
              <a:ext cx="52417" cy="46900"/>
            </a:xfrm>
            <a:custGeom>
              <a:avLst/>
              <a:gdLst>
                <a:gd name="T0" fmla="*/ 4 w 8"/>
                <a:gd name="T1" fmla="*/ 0 h 7"/>
                <a:gd name="T2" fmla="*/ 2 w 8"/>
                <a:gd name="T3" fmla="*/ 1 h 7"/>
                <a:gd name="T4" fmla="*/ 2 w 8"/>
                <a:gd name="T5" fmla="*/ 1 h 7"/>
                <a:gd name="T6" fmla="*/ 2 w 8"/>
                <a:gd name="T7" fmla="*/ 1 h 7"/>
                <a:gd name="T8" fmla="*/ 1 w 8"/>
                <a:gd name="T9" fmla="*/ 5 h 7"/>
                <a:gd name="T10" fmla="*/ 4 w 8"/>
                <a:gd name="T11" fmla="*/ 7 h 7"/>
                <a:gd name="T12" fmla="*/ 4 w 8"/>
                <a:gd name="T13" fmla="*/ 7 h 7"/>
                <a:gd name="T14" fmla="*/ 4 w 8"/>
                <a:gd name="T15" fmla="*/ 7 h 7"/>
                <a:gd name="T16" fmla="*/ 6 w 8"/>
                <a:gd name="T17" fmla="*/ 6 h 7"/>
                <a:gd name="T18" fmla="*/ 7 w 8"/>
                <a:gd name="T19" fmla="*/ 6 h 7"/>
                <a:gd name="T20" fmla="*/ 7 w 8"/>
                <a:gd name="T21" fmla="*/ 5 h 7"/>
                <a:gd name="T22" fmla="*/ 7 w 8"/>
                <a:gd name="T23" fmla="*/ 5 h 7"/>
                <a:gd name="T24" fmla="*/ 8 w 8"/>
                <a:gd name="T25" fmla="*/ 4 h 7"/>
                <a:gd name="T26" fmla="*/ 7 w 8"/>
                <a:gd name="T27" fmla="*/ 1 h 7"/>
                <a:gd name="T28" fmla="*/ 6 w 8"/>
                <a:gd name="T29" fmla="*/ 0 h 7"/>
                <a:gd name="T30" fmla="*/ 5 w 8"/>
                <a:gd name="T31" fmla="*/ 0 h 7"/>
                <a:gd name="T32" fmla="*/ 4 w 8"/>
                <a:gd name="T33"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 h="7">
                  <a:moveTo>
                    <a:pt x="4" y="0"/>
                  </a:moveTo>
                  <a:cubicBezTo>
                    <a:pt x="3" y="0"/>
                    <a:pt x="3" y="0"/>
                    <a:pt x="2" y="1"/>
                  </a:cubicBezTo>
                  <a:cubicBezTo>
                    <a:pt x="2" y="1"/>
                    <a:pt x="2" y="1"/>
                    <a:pt x="2" y="1"/>
                  </a:cubicBezTo>
                  <a:cubicBezTo>
                    <a:pt x="2" y="1"/>
                    <a:pt x="2" y="1"/>
                    <a:pt x="2" y="1"/>
                  </a:cubicBezTo>
                  <a:cubicBezTo>
                    <a:pt x="0" y="2"/>
                    <a:pt x="0" y="4"/>
                    <a:pt x="1" y="5"/>
                  </a:cubicBezTo>
                  <a:cubicBezTo>
                    <a:pt x="2" y="6"/>
                    <a:pt x="3" y="7"/>
                    <a:pt x="4" y="7"/>
                  </a:cubicBezTo>
                  <a:cubicBezTo>
                    <a:pt x="4" y="7"/>
                    <a:pt x="4" y="7"/>
                    <a:pt x="4" y="7"/>
                  </a:cubicBezTo>
                  <a:cubicBezTo>
                    <a:pt x="4" y="7"/>
                    <a:pt x="4" y="7"/>
                    <a:pt x="4" y="7"/>
                  </a:cubicBezTo>
                  <a:cubicBezTo>
                    <a:pt x="5" y="7"/>
                    <a:pt x="6" y="7"/>
                    <a:pt x="6" y="6"/>
                  </a:cubicBezTo>
                  <a:cubicBezTo>
                    <a:pt x="6" y="6"/>
                    <a:pt x="7" y="6"/>
                    <a:pt x="7" y="6"/>
                  </a:cubicBezTo>
                  <a:cubicBezTo>
                    <a:pt x="7" y="5"/>
                    <a:pt x="7" y="5"/>
                    <a:pt x="7" y="5"/>
                  </a:cubicBezTo>
                  <a:cubicBezTo>
                    <a:pt x="7" y="5"/>
                    <a:pt x="7" y="5"/>
                    <a:pt x="7" y="5"/>
                  </a:cubicBezTo>
                  <a:cubicBezTo>
                    <a:pt x="7" y="5"/>
                    <a:pt x="7" y="5"/>
                    <a:pt x="8" y="4"/>
                  </a:cubicBezTo>
                  <a:cubicBezTo>
                    <a:pt x="8" y="3"/>
                    <a:pt x="8" y="2"/>
                    <a:pt x="7" y="1"/>
                  </a:cubicBezTo>
                  <a:cubicBezTo>
                    <a:pt x="7" y="1"/>
                    <a:pt x="6" y="0"/>
                    <a:pt x="6" y="0"/>
                  </a:cubicBezTo>
                  <a:cubicBezTo>
                    <a:pt x="5" y="0"/>
                    <a:pt x="5" y="0"/>
                    <a:pt x="5" y="0"/>
                  </a:cubicBezTo>
                  <a:cubicBezTo>
                    <a:pt x="5" y="0"/>
                    <a:pt x="4"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84" name="Freeform 3269">
              <a:extLst>
                <a:ext uri="{FF2B5EF4-FFF2-40B4-BE49-F238E27FC236}">
                  <a16:creationId xmlns:a16="http://schemas.microsoft.com/office/drawing/2014/main" id="{5115C229-241B-3EFE-1280-2D9EEE59D80F}"/>
                </a:ext>
              </a:extLst>
            </p:cNvPr>
            <p:cNvSpPr>
              <a:spLocks/>
            </p:cNvSpPr>
            <p:nvPr/>
          </p:nvSpPr>
          <p:spPr bwMode="auto">
            <a:xfrm>
              <a:off x="11400166" y="3191774"/>
              <a:ext cx="38623" cy="38623"/>
            </a:xfrm>
            <a:custGeom>
              <a:avLst/>
              <a:gdLst>
                <a:gd name="T0" fmla="*/ 3 w 6"/>
                <a:gd name="T1" fmla="*/ 0 h 6"/>
                <a:gd name="T2" fmla="*/ 2 w 6"/>
                <a:gd name="T3" fmla="*/ 1 h 6"/>
                <a:gd name="T4" fmla="*/ 1 w 6"/>
                <a:gd name="T5" fmla="*/ 5 h 6"/>
                <a:gd name="T6" fmla="*/ 3 w 6"/>
                <a:gd name="T7" fmla="*/ 6 h 6"/>
                <a:gd name="T8" fmla="*/ 5 w 6"/>
                <a:gd name="T9" fmla="*/ 5 h 6"/>
                <a:gd name="T10" fmla="*/ 6 w 6"/>
                <a:gd name="T11" fmla="*/ 4 h 6"/>
                <a:gd name="T12" fmla="*/ 6 w 6"/>
                <a:gd name="T13" fmla="*/ 4 h 6"/>
                <a:gd name="T14" fmla="*/ 6 w 6"/>
                <a:gd name="T15" fmla="*/ 1 h 6"/>
                <a:gd name="T16" fmla="*/ 6 w 6"/>
                <a:gd name="T17" fmla="*/ 1 h 6"/>
                <a:gd name="T18" fmla="*/ 5 w 6"/>
                <a:gd name="T19" fmla="*/ 1 h 6"/>
                <a:gd name="T20" fmla="*/ 5 w 6"/>
                <a:gd name="T21" fmla="*/ 0 h 6"/>
                <a:gd name="T22" fmla="*/ 4 w 6"/>
                <a:gd name="T23" fmla="*/ 0 h 6"/>
                <a:gd name="T24" fmla="*/ 3 w 6"/>
                <a:gd name="T2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6">
                  <a:moveTo>
                    <a:pt x="3" y="0"/>
                  </a:moveTo>
                  <a:cubicBezTo>
                    <a:pt x="3" y="0"/>
                    <a:pt x="2" y="0"/>
                    <a:pt x="2" y="1"/>
                  </a:cubicBezTo>
                  <a:cubicBezTo>
                    <a:pt x="1" y="2"/>
                    <a:pt x="0" y="3"/>
                    <a:pt x="1" y="5"/>
                  </a:cubicBezTo>
                  <a:cubicBezTo>
                    <a:pt x="2" y="5"/>
                    <a:pt x="3" y="6"/>
                    <a:pt x="3" y="6"/>
                  </a:cubicBezTo>
                  <a:cubicBezTo>
                    <a:pt x="4" y="6"/>
                    <a:pt x="5" y="6"/>
                    <a:pt x="5" y="5"/>
                  </a:cubicBezTo>
                  <a:cubicBezTo>
                    <a:pt x="5" y="5"/>
                    <a:pt x="6" y="5"/>
                    <a:pt x="6" y="4"/>
                  </a:cubicBezTo>
                  <a:cubicBezTo>
                    <a:pt x="6" y="4"/>
                    <a:pt x="6" y="4"/>
                    <a:pt x="6" y="4"/>
                  </a:cubicBezTo>
                  <a:cubicBezTo>
                    <a:pt x="6" y="3"/>
                    <a:pt x="6" y="2"/>
                    <a:pt x="6" y="1"/>
                  </a:cubicBezTo>
                  <a:cubicBezTo>
                    <a:pt x="6" y="1"/>
                    <a:pt x="6" y="1"/>
                    <a:pt x="6" y="1"/>
                  </a:cubicBezTo>
                  <a:cubicBezTo>
                    <a:pt x="6" y="1"/>
                    <a:pt x="5" y="1"/>
                    <a:pt x="5" y="1"/>
                  </a:cubicBezTo>
                  <a:cubicBezTo>
                    <a:pt x="5" y="1"/>
                    <a:pt x="5" y="1"/>
                    <a:pt x="5" y="0"/>
                  </a:cubicBezTo>
                  <a:cubicBezTo>
                    <a:pt x="4" y="0"/>
                    <a:pt x="4" y="0"/>
                    <a:pt x="4" y="0"/>
                  </a:cubicBezTo>
                  <a:cubicBezTo>
                    <a:pt x="4" y="0"/>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85" name="Freeform 3270">
              <a:extLst>
                <a:ext uri="{FF2B5EF4-FFF2-40B4-BE49-F238E27FC236}">
                  <a16:creationId xmlns:a16="http://schemas.microsoft.com/office/drawing/2014/main" id="{AABAF644-7DA1-35B1-7765-44418811EAF0}"/>
                </a:ext>
              </a:extLst>
            </p:cNvPr>
            <p:cNvSpPr>
              <a:spLocks/>
            </p:cNvSpPr>
            <p:nvPr/>
          </p:nvSpPr>
          <p:spPr bwMode="auto">
            <a:xfrm>
              <a:off x="10834610" y="3131080"/>
              <a:ext cx="41382" cy="38623"/>
            </a:xfrm>
            <a:custGeom>
              <a:avLst/>
              <a:gdLst>
                <a:gd name="T0" fmla="*/ 3 w 6"/>
                <a:gd name="T1" fmla="*/ 0 h 6"/>
                <a:gd name="T2" fmla="*/ 2 w 6"/>
                <a:gd name="T3" fmla="*/ 0 h 6"/>
                <a:gd name="T4" fmla="*/ 1 w 6"/>
                <a:gd name="T5" fmla="*/ 1 h 6"/>
                <a:gd name="T6" fmla="*/ 0 w 6"/>
                <a:gd name="T7" fmla="*/ 5 h 6"/>
                <a:gd name="T8" fmla="*/ 3 w 6"/>
                <a:gd name="T9" fmla="*/ 6 h 6"/>
                <a:gd name="T10" fmla="*/ 4 w 6"/>
                <a:gd name="T11" fmla="*/ 5 h 6"/>
                <a:gd name="T12" fmla="*/ 5 w 6"/>
                <a:gd name="T13" fmla="*/ 2 h 6"/>
                <a:gd name="T14" fmla="*/ 5 w 6"/>
                <a:gd name="T15" fmla="*/ 2 h 6"/>
                <a:gd name="T16" fmla="*/ 5 w 6"/>
                <a:gd name="T17" fmla="*/ 2 h 6"/>
                <a:gd name="T18" fmla="*/ 3 w 6"/>
                <a:gd name="T19" fmla="*/ 0 h 6"/>
                <a:gd name="T20" fmla="*/ 3 w 6"/>
                <a:gd name="T2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6">
                  <a:moveTo>
                    <a:pt x="3" y="0"/>
                  </a:moveTo>
                  <a:cubicBezTo>
                    <a:pt x="3" y="0"/>
                    <a:pt x="2" y="0"/>
                    <a:pt x="2" y="0"/>
                  </a:cubicBezTo>
                  <a:cubicBezTo>
                    <a:pt x="2" y="0"/>
                    <a:pt x="1" y="1"/>
                    <a:pt x="1" y="1"/>
                  </a:cubicBezTo>
                  <a:cubicBezTo>
                    <a:pt x="0" y="2"/>
                    <a:pt x="0" y="3"/>
                    <a:pt x="0" y="5"/>
                  </a:cubicBezTo>
                  <a:cubicBezTo>
                    <a:pt x="1" y="5"/>
                    <a:pt x="2" y="6"/>
                    <a:pt x="3" y="6"/>
                  </a:cubicBezTo>
                  <a:cubicBezTo>
                    <a:pt x="3" y="6"/>
                    <a:pt x="4" y="6"/>
                    <a:pt x="4" y="5"/>
                  </a:cubicBezTo>
                  <a:cubicBezTo>
                    <a:pt x="5" y="5"/>
                    <a:pt x="6" y="3"/>
                    <a:pt x="5" y="2"/>
                  </a:cubicBezTo>
                  <a:cubicBezTo>
                    <a:pt x="5" y="2"/>
                    <a:pt x="5" y="2"/>
                    <a:pt x="5" y="2"/>
                  </a:cubicBezTo>
                  <a:cubicBezTo>
                    <a:pt x="5" y="2"/>
                    <a:pt x="5" y="2"/>
                    <a:pt x="5" y="2"/>
                  </a:cubicBezTo>
                  <a:cubicBezTo>
                    <a:pt x="4" y="1"/>
                    <a:pt x="4" y="0"/>
                    <a:pt x="3" y="0"/>
                  </a:cubicBezTo>
                  <a:cubicBezTo>
                    <a:pt x="3"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86" name="Freeform 3271">
              <a:extLst>
                <a:ext uri="{FF2B5EF4-FFF2-40B4-BE49-F238E27FC236}">
                  <a16:creationId xmlns:a16="http://schemas.microsoft.com/office/drawing/2014/main" id="{FA2F5441-697E-FFCE-881F-AF133A7166A2}"/>
                </a:ext>
              </a:extLst>
            </p:cNvPr>
            <p:cNvSpPr>
              <a:spLocks/>
            </p:cNvSpPr>
            <p:nvPr/>
          </p:nvSpPr>
          <p:spPr bwMode="auto">
            <a:xfrm>
              <a:off x="12048486" y="3249709"/>
              <a:ext cx="38623" cy="38623"/>
            </a:xfrm>
            <a:custGeom>
              <a:avLst/>
              <a:gdLst>
                <a:gd name="T0" fmla="*/ 3 w 6"/>
                <a:gd name="T1" fmla="*/ 0 h 6"/>
                <a:gd name="T2" fmla="*/ 2 w 6"/>
                <a:gd name="T3" fmla="*/ 1 h 6"/>
                <a:gd name="T4" fmla="*/ 1 w 6"/>
                <a:gd name="T5" fmla="*/ 2 h 6"/>
                <a:gd name="T6" fmla="*/ 1 w 6"/>
                <a:gd name="T7" fmla="*/ 2 h 6"/>
                <a:gd name="T8" fmla="*/ 0 w 6"/>
                <a:gd name="T9" fmla="*/ 3 h 6"/>
                <a:gd name="T10" fmla="*/ 1 w 6"/>
                <a:gd name="T11" fmla="*/ 4 h 6"/>
                <a:gd name="T12" fmla="*/ 1 w 6"/>
                <a:gd name="T13" fmla="*/ 4 h 6"/>
                <a:gd name="T14" fmla="*/ 1 w 6"/>
                <a:gd name="T15" fmla="*/ 5 h 6"/>
                <a:gd name="T16" fmla="*/ 1 w 6"/>
                <a:gd name="T17" fmla="*/ 5 h 6"/>
                <a:gd name="T18" fmla="*/ 2 w 6"/>
                <a:gd name="T19" fmla="*/ 6 h 6"/>
                <a:gd name="T20" fmla="*/ 3 w 6"/>
                <a:gd name="T21" fmla="*/ 6 h 6"/>
                <a:gd name="T22" fmla="*/ 3 w 6"/>
                <a:gd name="T23" fmla="*/ 6 h 6"/>
                <a:gd name="T24" fmla="*/ 5 w 6"/>
                <a:gd name="T25" fmla="*/ 5 h 6"/>
                <a:gd name="T26" fmla="*/ 5 w 6"/>
                <a:gd name="T27" fmla="*/ 1 h 6"/>
                <a:gd name="T28" fmla="*/ 3 w 6"/>
                <a:gd name="T2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6">
                  <a:moveTo>
                    <a:pt x="3" y="0"/>
                  </a:moveTo>
                  <a:cubicBezTo>
                    <a:pt x="3" y="0"/>
                    <a:pt x="2" y="0"/>
                    <a:pt x="2" y="1"/>
                  </a:cubicBezTo>
                  <a:cubicBezTo>
                    <a:pt x="1" y="1"/>
                    <a:pt x="1" y="1"/>
                    <a:pt x="1" y="2"/>
                  </a:cubicBezTo>
                  <a:cubicBezTo>
                    <a:pt x="1" y="2"/>
                    <a:pt x="1" y="2"/>
                    <a:pt x="1" y="2"/>
                  </a:cubicBezTo>
                  <a:cubicBezTo>
                    <a:pt x="0" y="3"/>
                    <a:pt x="0" y="3"/>
                    <a:pt x="0" y="3"/>
                  </a:cubicBezTo>
                  <a:cubicBezTo>
                    <a:pt x="0" y="4"/>
                    <a:pt x="1" y="4"/>
                    <a:pt x="1" y="4"/>
                  </a:cubicBezTo>
                  <a:cubicBezTo>
                    <a:pt x="1" y="4"/>
                    <a:pt x="1" y="4"/>
                    <a:pt x="1" y="4"/>
                  </a:cubicBezTo>
                  <a:cubicBezTo>
                    <a:pt x="1" y="4"/>
                    <a:pt x="1" y="4"/>
                    <a:pt x="1" y="5"/>
                  </a:cubicBezTo>
                  <a:cubicBezTo>
                    <a:pt x="1" y="5"/>
                    <a:pt x="1" y="5"/>
                    <a:pt x="1" y="5"/>
                  </a:cubicBezTo>
                  <a:cubicBezTo>
                    <a:pt x="1" y="5"/>
                    <a:pt x="2" y="5"/>
                    <a:pt x="2" y="6"/>
                  </a:cubicBezTo>
                  <a:cubicBezTo>
                    <a:pt x="2" y="6"/>
                    <a:pt x="3" y="6"/>
                    <a:pt x="3" y="6"/>
                  </a:cubicBezTo>
                  <a:cubicBezTo>
                    <a:pt x="3" y="6"/>
                    <a:pt x="3" y="6"/>
                    <a:pt x="3" y="6"/>
                  </a:cubicBezTo>
                  <a:cubicBezTo>
                    <a:pt x="4" y="6"/>
                    <a:pt x="4" y="6"/>
                    <a:pt x="5" y="5"/>
                  </a:cubicBezTo>
                  <a:cubicBezTo>
                    <a:pt x="6" y="4"/>
                    <a:pt x="6" y="3"/>
                    <a:pt x="5" y="1"/>
                  </a:cubicBezTo>
                  <a:cubicBezTo>
                    <a:pt x="5" y="1"/>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87" name="Freeform 3272">
              <a:extLst>
                <a:ext uri="{FF2B5EF4-FFF2-40B4-BE49-F238E27FC236}">
                  <a16:creationId xmlns:a16="http://schemas.microsoft.com/office/drawing/2014/main" id="{A235A1A1-3A11-1ECB-E2D9-AB25A766DDE8}"/>
                </a:ext>
              </a:extLst>
            </p:cNvPr>
            <p:cNvSpPr>
              <a:spLocks/>
            </p:cNvSpPr>
            <p:nvPr/>
          </p:nvSpPr>
          <p:spPr bwMode="auto">
            <a:xfrm>
              <a:off x="11819505" y="3059351"/>
              <a:ext cx="38623" cy="33106"/>
            </a:xfrm>
            <a:custGeom>
              <a:avLst/>
              <a:gdLst>
                <a:gd name="T0" fmla="*/ 3 w 6"/>
                <a:gd name="T1" fmla="*/ 0 h 5"/>
                <a:gd name="T2" fmla="*/ 2 w 6"/>
                <a:gd name="T3" fmla="*/ 0 h 5"/>
                <a:gd name="T4" fmla="*/ 1 w 6"/>
                <a:gd name="T5" fmla="*/ 1 h 5"/>
                <a:gd name="T6" fmla="*/ 1 w 6"/>
                <a:gd name="T7" fmla="*/ 1 h 5"/>
                <a:gd name="T8" fmla="*/ 1 w 6"/>
                <a:gd name="T9" fmla="*/ 4 h 5"/>
                <a:gd name="T10" fmla="*/ 3 w 6"/>
                <a:gd name="T11" fmla="*/ 5 h 5"/>
                <a:gd name="T12" fmla="*/ 3 w 6"/>
                <a:gd name="T13" fmla="*/ 5 h 5"/>
                <a:gd name="T14" fmla="*/ 4 w 6"/>
                <a:gd name="T15" fmla="*/ 5 h 5"/>
                <a:gd name="T16" fmla="*/ 5 w 6"/>
                <a:gd name="T17" fmla="*/ 5 h 5"/>
                <a:gd name="T18" fmla="*/ 5 w 6"/>
                <a:gd name="T19" fmla="*/ 1 h 5"/>
                <a:gd name="T20" fmla="*/ 4 w 6"/>
                <a:gd name="T21" fmla="*/ 0 h 5"/>
                <a:gd name="T22" fmla="*/ 3 w 6"/>
                <a:gd name="T23" fmla="*/ 0 h 5"/>
                <a:gd name="T24" fmla="*/ 3 w 6"/>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5">
                  <a:moveTo>
                    <a:pt x="3" y="0"/>
                  </a:moveTo>
                  <a:cubicBezTo>
                    <a:pt x="3" y="0"/>
                    <a:pt x="2" y="0"/>
                    <a:pt x="2" y="0"/>
                  </a:cubicBezTo>
                  <a:cubicBezTo>
                    <a:pt x="1" y="0"/>
                    <a:pt x="1" y="0"/>
                    <a:pt x="1" y="1"/>
                  </a:cubicBezTo>
                  <a:cubicBezTo>
                    <a:pt x="1" y="1"/>
                    <a:pt x="1" y="1"/>
                    <a:pt x="1" y="1"/>
                  </a:cubicBezTo>
                  <a:cubicBezTo>
                    <a:pt x="0" y="2"/>
                    <a:pt x="0" y="3"/>
                    <a:pt x="1" y="4"/>
                  </a:cubicBezTo>
                  <a:cubicBezTo>
                    <a:pt x="1" y="5"/>
                    <a:pt x="2" y="5"/>
                    <a:pt x="3" y="5"/>
                  </a:cubicBezTo>
                  <a:cubicBezTo>
                    <a:pt x="3" y="5"/>
                    <a:pt x="3" y="5"/>
                    <a:pt x="3" y="5"/>
                  </a:cubicBezTo>
                  <a:cubicBezTo>
                    <a:pt x="3" y="5"/>
                    <a:pt x="3" y="5"/>
                    <a:pt x="4" y="5"/>
                  </a:cubicBezTo>
                  <a:cubicBezTo>
                    <a:pt x="4" y="5"/>
                    <a:pt x="4" y="5"/>
                    <a:pt x="5" y="5"/>
                  </a:cubicBezTo>
                  <a:cubicBezTo>
                    <a:pt x="6" y="4"/>
                    <a:pt x="6" y="2"/>
                    <a:pt x="5" y="1"/>
                  </a:cubicBezTo>
                  <a:cubicBezTo>
                    <a:pt x="5" y="0"/>
                    <a:pt x="4" y="0"/>
                    <a:pt x="4" y="0"/>
                  </a:cubicBezTo>
                  <a:cubicBezTo>
                    <a:pt x="4" y="0"/>
                    <a:pt x="4" y="0"/>
                    <a:pt x="3" y="0"/>
                  </a:cubicBezTo>
                  <a:cubicBezTo>
                    <a:pt x="3"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88" name="Freeform 3273">
              <a:extLst>
                <a:ext uri="{FF2B5EF4-FFF2-40B4-BE49-F238E27FC236}">
                  <a16:creationId xmlns:a16="http://schemas.microsoft.com/office/drawing/2014/main" id="{43019C36-3526-8788-BE9C-FF8A5FB60E19}"/>
                </a:ext>
              </a:extLst>
            </p:cNvPr>
            <p:cNvSpPr>
              <a:spLocks/>
            </p:cNvSpPr>
            <p:nvPr/>
          </p:nvSpPr>
          <p:spPr bwMode="auto">
            <a:xfrm>
              <a:off x="10487000" y="2248261"/>
              <a:ext cx="41382" cy="30347"/>
            </a:xfrm>
            <a:custGeom>
              <a:avLst/>
              <a:gdLst>
                <a:gd name="T0" fmla="*/ 3 w 6"/>
                <a:gd name="T1" fmla="*/ 0 h 5"/>
                <a:gd name="T2" fmla="*/ 2 w 6"/>
                <a:gd name="T3" fmla="*/ 0 h 5"/>
                <a:gd name="T4" fmla="*/ 1 w 6"/>
                <a:gd name="T5" fmla="*/ 4 h 5"/>
                <a:gd name="T6" fmla="*/ 1 w 6"/>
                <a:gd name="T7" fmla="*/ 4 h 5"/>
                <a:gd name="T8" fmla="*/ 1 w 6"/>
                <a:gd name="T9" fmla="*/ 4 h 5"/>
                <a:gd name="T10" fmla="*/ 2 w 6"/>
                <a:gd name="T11" fmla="*/ 5 h 5"/>
                <a:gd name="T12" fmla="*/ 2 w 6"/>
                <a:gd name="T13" fmla="*/ 5 h 5"/>
                <a:gd name="T14" fmla="*/ 3 w 6"/>
                <a:gd name="T15" fmla="*/ 5 h 5"/>
                <a:gd name="T16" fmla="*/ 5 w 6"/>
                <a:gd name="T17" fmla="*/ 5 h 5"/>
                <a:gd name="T18" fmla="*/ 5 w 6"/>
                <a:gd name="T19" fmla="*/ 5 h 5"/>
                <a:gd name="T20" fmla="*/ 5 w 6"/>
                <a:gd name="T21" fmla="*/ 5 h 5"/>
                <a:gd name="T22" fmla="*/ 6 w 6"/>
                <a:gd name="T23" fmla="*/ 4 h 5"/>
                <a:gd name="T24" fmla="*/ 6 w 6"/>
                <a:gd name="T25" fmla="*/ 3 h 5"/>
                <a:gd name="T26" fmla="*/ 5 w 6"/>
                <a:gd name="T27" fmla="*/ 1 h 5"/>
                <a:gd name="T28" fmla="*/ 3 w 6"/>
                <a:gd name="T2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5">
                  <a:moveTo>
                    <a:pt x="3" y="0"/>
                  </a:moveTo>
                  <a:cubicBezTo>
                    <a:pt x="3" y="0"/>
                    <a:pt x="2" y="0"/>
                    <a:pt x="2" y="0"/>
                  </a:cubicBezTo>
                  <a:cubicBezTo>
                    <a:pt x="0" y="1"/>
                    <a:pt x="0" y="3"/>
                    <a:pt x="1" y="4"/>
                  </a:cubicBezTo>
                  <a:cubicBezTo>
                    <a:pt x="1" y="4"/>
                    <a:pt x="1" y="4"/>
                    <a:pt x="1" y="4"/>
                  </a:cubicBezTo>
                  <a:cubicBezTo>
                    <a:pt x="1" y="4"/>
                    <a:pt x="1" y="4"/>
                    <a:pt x="1" y="4"/>
                  </a:cubicBezTo>
                  <a:cubicBezTo>
                    <a:pt x="1" y="5"/>
                    <a:pt x="1" y="5"/>
                    <a:pt x="2" y="5"/>
                  </a:cubicBezTo>
                  <a:cubicBezTo>
                    <a:pt x="2" y="5"/>
                    <a:pt x="2" y="5"/>
                    <a:pt x="2" y="5"/>
                  </a:cubicBezTo>
                  <a:cubicBezTo>
                    <a:pt x="2" y="5"/>
                    <a:pt x="3" y="5"/>
                    <a:pt x="3" y="5"/>
                  </a:cubicBezTo>
                  <a:cubicBezTo>
                    <a:pt x="4" y="5"/>
                    <a:pt x="4" y="5"/>
                    <a:pt x="5" y="5"/>
                  </a:cubicBezTo>
                  <a:cubicBezTo>
                    <a:pt x="5" y="5"/>
                    <a:pt x="5" y="5"/>
                    <a:pt x="5" y="5"/>
                  </a:cubicBezTo>
                  <a:cubicBezTo>
                    <a:pt x="5" y="5"/>
                    <a:pt x="5" y="5"/>
                    <a:pt x="5" y="5"/>
                  </a:cubicBezTo>
                  <a:cubicBezTo>
                    <a:pt x="5" y="4"/>
                    <a:pt x="6" y="4"/>
                    <a:pt x="6" y="4"/>
                  </a:cubicBezTo>
                  <a:cubicBezTo>
                    <a:pt x="6" y="4"/>
                    <a:pt x="6" y="3"/>
                    <a:pt x="6" y="3"/>
                  </a:cubicBezTo>
                  <a:cubicBezTo>
                    <a:pt x="6" y="3"/>
                    <a:pt x="6" y="2"/>
                    <a:pt x="5" y="1"/>
                  </a:cubicBezTo>
                  <a:cubicBezTo>
                    <a:pt x="5" y="0"/>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89" name="Freeform 3274">
              <a:extLst>
                <a:ext uri="{FF2B5EF4-FFF2-40B4-BE49-F238E27FC236}">
                  <a16:creationId xmlns:a16="http://schemas.microsoft.com/office/drawing/2014/main" id="{63410AE0-0E8D-C554-8F87-4FE97D7722A9}"/>
                </a:ext>
              </a:extLst>
            </p:cNvPr>
            <p:cNvSpPr>
              <a:spLocks/>
            </p:cNvSpPr>
            <p:nvPr/>
          </p:nvSpPr>
          <p:spPr bwMode="auto">
            <a:xfrm>
              <a:off x="10067661" y="2444136"/>
              <a:ext cx="41382" cy="33106"/>
            </a:xfrm>
            <a:custGeom>
              <a:avLst/>
              <a:gdLst>
                <a:gd name="T0" fmla="*/ 3 w 6"/>
                <a:gd name="T1" fmla="*/ 0 h 5"/>
                <a:gd name="T2" fmla="*/ 1 w 6"/>
                <a:gd name="T3" fmla="*/ 0 h 5"/>
                <a:gd name="T4" fmla="*/ 0 w 6"/>
                <a:gd name="T5" fmla="*/ 3 h 5"/>
                <a:gd name="T6" fmla="*/ 0 w 6"/>
                <a:gd name="T7" fmla="*/ 3 h 5"/>
                <a:gd name="T8" fmla="*/ 1 w 6"/>
                <a:gd name="T9" fmla="*/ 4 h 5"/>
                <a:gd name="T10" fmla="*/ 1 w 6"/>
                <a:gd name="T11" fmla="*/ 4 h 5"/>
                <a:gd name="T12" fmla="*/ 1 w 6"/>
                <a:gd name="T13" fmla="*/ 5 h 5"/>
                <a:gd name="T14" fmla="*/ 3 w 6"/>
                <a:gd name="T15" fmla="*/ 5 h 5"/>
                <a:gd name="T16" fmla="*/ 3 w 6"/>
                <a:gd name="T17" fmla="*/ 5 h 5"/>
                <a:gd name="T18" fmla="*/ 4 w 6"/>
                <a:gd name="T19" fmla="*/ 5 h 5"/>
                <a:gd name="T20" fmla="*/ 4 w 6"/>
                <a:gd name="T21" fmla="*/ 5 h 5"/>
                <a:gd name="T22" fmla="*/ 6 w 6"/>
                <a:gd name="T23" fmla="*/ 2 h 5"/>
                <a:gd name="T24" fmla="*/ 6 w 6"/>
                <a:gd name="T25" fmla="*/ 2 h 5"/>
                <a:gd name="T26" fmla="*/ 5 w 6"/>
                <a:gd name="T27" fmla="*/ 1 h 5"/>
                <a:gd name="T28" fmla="*/ 5 w 6"/>
                <a:gd name="T29" fmla="*/ 1 h 5"/>
                <a:gd name="T30" fmla="*/ 5 w 6"/>
                <a:gd name="T31" fmla="*/ 1 h 5"/>
                <a:gd name="T32" fmla="*/ 3 w 6"/>
                <a:gd name="T33"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 h="5">
                  <a:moveTo>
                    <a:pt x="3" y="0"/>
                  </a:moveTo>
                  <a:cubicBezTo>
                    <a:pt x="2" y="0"/>
                    <a:pt x="2" y="0"/>
                    <a:pt x="1" y="0"/>
                  </a:cubicBezTo>
                  <a:cubicBezTo>
                    <a:pt x="0" y="1"/>
                    <a:pt x="0" y="2"/>
                    <a:pt x="0" y="3"/>
                  </a:cubicBezTo>
                  <a:cubicBezTo>
                    <a:pt x="0" y="3"/>
                    <a:pt x="0" y="3"/>
                    <a:pt x="0" y="3"/>
                  </a:cubicBezTo>
                  <a:cubicBezTo>
                    <a:pt x="0" y="3"/>
                    <a:pt x="0" y="4"/>
                    <a:pt x="1" y="4"/>
                  </a:cubicBezTo>
                  <a:cubicBezTo>
                    <a:pt x="1" y="4"/>
                    <a:pt x="1" y="4"/>
                    <a:pt x="1" y="4"/>
                  </a:cubicBezTo>
                  <a:cubicBezTo>
                    <a:pt x="1" y="4"/>
                    <a:pt x="1" y="4"/>
                    <a:pt x="1" y="5"/>
                  </a:cubicBezTo>
                  <a:cubicBezTo>
                    <a:pt x="2" y="5"/>
                    <a:pt x="2" y="5"/>
                    <a:pt x="3" y="5"/>
                  </a:cubicBezTo>
                  <a:cubicBezTo>
                    <a:pt x="3" y="5"/>
                    <a:pt x="3" y="5"/>
                    <a:pt x="3" y="5"/>
                  </a:cubicBezTo>
                  <a:cubicBezTo>
                    <a:pt x="3" y="5"/>
                    <a:pt x="3" y="5"/>
                    <a:pt x="4" y="5"/>
                  </a:cubicBezTo>
                  <a:cubicBezTo>
                    <a:pt x="4" y="5"/>
                    <a:pt x="4" y="5"/>
                    <a:pt x="4" y="5"/>
                  </a:cubicBezTo>
                  <a:cubicBezTo>
                    <a:pt x="5" y="4"/>
                    <a:pt x="6" y="3"/>
                    <a:pt x="6" y="2"/>
                  </a:cubicBezTo>
                  <a:cubicBezTo>
                    <a:pt x="6" y="2"/>
                    <a:pt x="6" y="2"/>
                    <a:pt x="6" y="2"/>
                  </a:cubicBezTo>
                  <a:cubicBezTo>
                    <a:pt x="6" y="2"/>
                    <a:pt x="5" y="2"/>
                    <a:pt x="5" y="1"/>
                  </a:cubicBezTo>
                  <a:cubicBezTo>
                    <a:pt x="5" y="1"/>
                    <a:pt x="5" y="1"/>
                    <a:pt x="5" y="1"/>
                  </a:cubicBezTo>
                  <a:cubicBezTo>
                    <a:pt x="5" y="1"/>
                    <a:pt x="5" y="1"/>
                    <a:pt x="5" y="1"/>
                  </a:cubicBezTo>
                  <a:cubicBezTo>
                    <a:pt x="5" y="0"/>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90" name="Freeform 3275">
              <a:extLst>
                <a:ext uri="{FF2B5EF4-FFF2-40B4-BE49-F238E27FC236}">
                  <a16:creationId xmlns:a16="http://schemas.microsoft.com/office/drawing/2014/main" id="{DF6BF6ED-224A-886F-2D1A-17DB89B1A894}"/>
                </a:ext>
              </a:extLst>
            </p:cNvPr>
            <p:cNvSpPr>
              <a:spLocks/>
            </p:cNvSpPr>
            <p:nvPr/>
          </p:nvSpPr>
          <p:spPr bwMode="auto">
            <a:xfrm>
              <a:off x="11747776" y="3616630"/>
              <a:ext cx="38623" cy="38623"/>
            </a:xfrm>
            <a:custGeom>
              <a:avLst/>
              <a:gdLst>
                <a:gd name="T0" fmla="*/ 3 w 6"/>
                <a:gd name="T1" fmla="*/ 0 h 6"/>
                <a:gd name="T2" fmla="*/ 3 w 6"/>
                <a:gd name="T3" fmla="*/ 0 h 6"/>
                <a:gd name="T4" fmla="*/ 3 w 6"/>
                <a:gd name="T5" fmla="*/ 0 h 6"/>
                <a:gd name="T6" fmla="*/ 2 w 6"/>
                <a:gd name="T7" fmla="*/ 1 h 6"/>
                <a:gd name="T8" fmla="*/ 1 w 6"/>
                <a:gd name="T9" fmla="*/ 4 h 6"/>
                <a:gd name="T10" fmla="*/ 3 w 6"/>
                <a:gd name="T11" fmla="*/ 6 h 6"/>
                <a:gd name="T12" fmla="*/ 5 w 6"/>
                <a:gd name="T13" fmla="*/ 5 h 6"/>
                <a:gd name="T14" fmla="*/ 5 w 6"/>
                <a:gd name="T15" fmla="*/ 5 h 6"/>
                <a:gd name="T16" fmla="*/ 5 w 6"/>
                <a:gd name="T17" fmla="*/ 5 h 6"/>
                <a:gd name="T18" fmla="*/ 6 w 6"/>
                <a:gd name="T19" fmla="*/ 4 h 6"/>
                <a:gd name="T20" fmla="*/ 6 w 6"/>
                <a:gd name="T21" fmla="*/ 4 h 6"/>
                <a:gd name="T22" fmla="*/ 6 w 6"/>
                <a:gd name="T23" fmla="*/ 1 h 6"/>
                <a:gd name="T24" fmla="*/ 5 w 6"/>
                <a:gd name="T25" fmla="*/ 1 h 6"/>
                <a:gd name="T26" fmla="*/ 4 w 6"/>
                <a:gd name="T27" fmla="*/ 0 h 6"/>
                <a:gd name="T28" fmla="*/ 3 w 6"/>
                <a:gd name="T2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6">
                  <a:moveTo>
                    <a:pt x="3" y="0"/>
                  </a:moveTo>
                  <a:cubicBezTo>
                    <a:pt x="3" y="0"/>
                    <a:pt x="3" y="0"/>
                    <a:pt x="3" y="0"/>
                  </a:cubicBezTo>
                  <a:cubicBezTo>
                    <a:pt x="3" y="0"/>
                    <a:pt x="3" y="0"/>
                    <a:pt x="3" y="0"/>
                  </a:cubicBezTo>
                  <a:cubicBezTo>
                    <a:pt x="2" y="0"/>
                    <a:pt x="2" y="0"/>
                    <a:pt x="2" y="1"/>
                  </a:cubicBezTo>
                  <a:cubicBezTo>
                    <a:pt x="0" y="2"/>
                    <a:pt x="0" y="3"/>
                    <a:pt x="1" y="4"/>
                  </a:cubicBezTo>
                  <a:cubicBezTo>
                    <a:pt x="2" y="5"/>
                    <a:pt x="2" y="6"/>
                    <a:pt x="3" y="6"/>
                  </a:cubicBezTo>
                  <a:cubicBezTo>
                    <a:pt x="4" y="6"/>
                    <a:pt x="4" y="5"/>
                    <a:pt x="5" y="5"/>
                  </a:cubicBezTo>
                  <a:cubicBezTo>
                    <a:pt x="5" y="5"/>
                    <a:pt x="5" y="5"/>
                    <a:pt x="5" y="5"/>
                  </a:cubicBezTo>
                  <a:cubicBezTo>
                    <a:pt x="5" y="5"/>
                    <a:pt x="5" y="5"/>
                    <a:pt x="5" y="5"/>
                  </a:cubicBezTo>
                  <a:cubicBezTo>
                    <a:pt x="5" y="5"/>
                    <a:pt x="5" y="5"/>
                    <a:pt x="6" y="4"/>
                  </a:cubicBezTo>
                  <a:cubicBezTo>
                    <a:pt x="6" y="4"/>
                    <a:pt x="6" y="4"/>
                    <a:pt x="6" y="4"/>
                  </a:cubicBezTo>
                  <a:cubicBezTo>
                    <a:pt x="6" y="3"/>
                    <a:pt x="6" y="2"/>
                    <a:pt x="6" y="1"/>
                  </a:cubicBezTo>
                  <a:cubicBezTo>
                    <a:pt x="5" y="1"/>
                    <a:pt x="5" y="1"/>
                    <a:pt x="5" y="1"/>
                  </a:cubicBezTo>
                  <a:cubicBezTo>
                    <a:pt x="4" y="0"/>
                    <a:pt x="4" y="0"/>
                    <a:pt x="4" y="0"/>
                  </a:cubicBezTo>
                  <a:cubicBezTo>
                    <a:pt x="4" y="0"/>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91" name="Freeform 3276">
              <a:extLst>
                <a:ext uri="{FF2B5EF4-FFF2-40B4-BE49-F238E27FC236}">
                  <a16:creationId xmlns:a16="http://schemas.microsoft.com/office/drawing/2014/main" id="{6B70DDAF-7132-27DE-E9B7-F88B4EBED110}"/>
                </a:ext>
              </a:extLst>
            </p:cNvPr>
            <p:cNvSpPr>
              <a:spLocks/>
            </p:cNvSpPr>
            <p:nvPr/>
          </p:nvSpPr>
          <p:spPr bwMode="auto">
            <a:xfrm>
              <a:off x="11700876" y="3335232"/>
              <a:ext cx="24829" cy="24829"/>
            </a:xfrm>
            <a:custGeom>
              <a:avLst/>
              <a:gdLst>
                <a:gd name="T0" fmla="*/ 2 w 4"/>
                <a:gd name="T1" fmla="*/ 0 h 4"/>
                <a:gd name="T2" fmla="*/ 1 w 4"/>
                <a:gd name="T3" fmla="*/ 1 h 4"/>
                <a:gd name="T4" fmla="*/ 1 w 4"/>
                <a:gd name="T5" fmla="*/ 1 h 4"/>
                <a:gd name="T6" fmla="*/ 1 w 4"/>
                <a:gd name="T7" fmla="*/ 1 h 4"/>
                <a:gd name="T8" fmla="*/ 1 w 4"/>
                <a:gd name="T9" fmla="*/ 1 h 4"/>
                <a:gd name="T10" fmla="*/ 1 w 4"/>
                <a:gd name="T11" fmla="*/ 2 h 4"/>
                <a:gd name="T12" fmla="*/ 1 w 4"/>
                <a:gd name="T13" fmla="*/ 3 h 4"/>
                <a:gd name="T14" fmla="*/ 2 w 4"/>
                <a:gd name="T15" fmla="*/ 4 h 4"/>
                <a:gd name="T16" fmla="*/ 3 w 4"/>
                <a:gd name="T17" fmla="*/ 4 h 4"/>
                <a:gd name="T18" fmla="*/ 3 w 4"/>
                <a:gd name="T19" fmla="*/ 4 h 4"/>
                <a:gd name="T20" fmla="*/ 4 w 4"/>
                <a:gd name="T21" fmla="*/ 4 h 4"/>
                <a:gd name="T22" fmla="*/ 4 w 4"/>
                <a:gd name="T23" fmla="*/ 3 h 4"/>
                <a:gd name="T24" fmla="*/ 4 w 4"/>
                <a:gd name="T25" fmla="*/ 3 h 4"/>
                <a:gd name="T26" fmla="*/ 4 w 4"/>
                <a:gd name="T27" fmla="*/ 2 h 4"/>
                <a:gd name="T28" fmla="*/ 4 w 4"/>
                <a:gd name="T29" fmla="*/ 2 h 4"/>
                <a:gd name="T30" fmla="*/ 4 w 4"/>
                <a:gd name="T31" fmla="*/ 1 h 4"/>
                <a:gd name="T32" fmla="*/ 2 w 4"/>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4">
                  <a:moveTo>
                    <a:pt x="2" y="0"/>
                  </a:moveTo>
                  <a:cubicBezTo>
                    <a:pt x="2" y="0"/>
                    <a:pt x="2" y="1"/>
                    <a:pt x="1" y="1"/>
                  </a:cubicBezTo>
                  <a:cubicBezTo>
                    <a:pt x="1" y="1"/>
                    <a:pt x="1" y="1"/>
                    <a:pt x="1" y="1"/>
                  </a:cubicBezTo>
                  <a:cubicBezTo>
                    <a:pt x="1" y="1"/>
                    <a:pt x="1" y="1"/>
                    <a:pt x="1" y="1"/>
                  </a:cubicBezTo>
                  <a:cubicBezTo>
                    <a:pt x="1" y="1"/>
                    <a:pt x="1" y="1"/>
                    <a:pt x="1" y="1"/>
                  </a:cubicBezTo>
                  <a:cubicBezTo>
                    <a:pt x="1" y="1"/>
                    <a:pt x="1" y="2"/>
                    <a:pt x="1" y="2"/>
                  </a:cubicBezTo>
                  <a:cubicBezTo>
                    <a:pt x="0" y="2"/>
                    <a:pt x="0" y="3"/>
                    <a:pt x="1" y="3"/>
                  </a:cubicBezTo>
                  <a:cubicBezTo>
                    <a:pt x="1" y="4"/>
                    <a:pt x="2" y="4"/>
                    <a:pt x="2" y="4"/>
                  </a:cubicBezTo>
                  <a:cubicBezTo>
                    <a:pt x="3" y="4"/>
                    <a:pt x="3" y="4"/>
                    <a:pt x="3" y="4"/>
                  </a:cubicBezTo>
                  <a:cubicBezTo>
                    <a:pt x="3" y="4"/>
                    <a:pt x="3" y="4"/>
                    <a:pt x="3" y="4"/>
                  </a:cubicBezTo>
                  <a:cubicBezTo>
                    <a:pt x="3" y="4"/>
                    <a:pt x="3" y="4"/>
                    <a:pt x="4" y="4"/>
                  </a:cubicBezTo>
                  <a:cubicBezTo>
                    <a:pt x="4" y="4"/>
                    <a:pt x="4" y="4"/>
                    <a:pt x="4" y="3"/>
                  </a:cubicBezTo>
                  <a:cubicBezTo>
                    <a:pt x="4" y="3"/>
                    <a:pt x="4" y="3"/>
                    <a:pt x="4" y="3"/>
                  </a:cubicBezTo>
                  <a:cubicBezTo>
                    <a:pt x="4" y="3"/>
                    <a:pt x="4" y="2"/>
                    <a:pt x="4" y="2"/>
                  </a:cubicBezTo>
                  <a:cubicBezTo>
                    <a:pt x="4" y="2"/>
                    <a:pt x="4" y="2"/>
                    <a:pt x="4" y="2"/>
                  </a:cubicBezTo>
                  <a:cubicBezTo>
                    <a:pt x="4" y="2"/>
                    <a:pt x="4" y="1"/>
                    <a:pt x="4" y="1"/>
                  </a:cubicBezTo>
                  <a:cubicBezTo>
                    <a:pt x="4" y="1"/>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92" name="Freeform 3277">
              <a:extLst>
                <a:ext uri="{FF2B5EF4-FFF2-40B4-BE49-F238E27FC236}">
                  <a16:creationId xmlns:a16="http://schemas.microsoft.com/office/drawing/2014/main" id="{BDCF0E2C-50E2-06AC-B6E5-488A229CE95F}"/>
                </a:ext>
              </a:extLst>
            </p:cNvPr>
            <p:cNvSpPr>
              <a:spLocks/>
            </p:cNvSpPr>
            <p:nvPr/>
          </p:nvSpPr>
          <p:spPr bwMode="auto">
            <a:xfrm>
              <a:off x="11924340" y="3826300"/>
              <a:ext cx="24829" cy="24829"/>
            </a:xfrm>
            <a:custGeom>
              <a:avLst/>
              <a:gdLst>
                <a:gd name="T0" fmla="*/ 2 w 4"/>
                <a:gd name="T1" fmla="*/ 0 h 4"/>
                <a:gd name="T2" fmla="*/ 2 w 4"/>
                <a:gd name="T3" fmla="*/ 0 h 4"/>
                <a:gd name="T4" fmla="*/ 1 w 4"/>
                <a:gd name="T5" fmla="*/ 0 h 4"/>
                <a:gd name="T6" fmla="*/ 1 w 4"/>
                <a:gd name="T7" fmla="*/ 0 h 4"/>
                <a:gd name="T8" fmla="*/ 1 w 4"/>
                <a:gd name="T9" fmla="*/ 0 h 4"/>
                <a:gd name="T10" fmla="*/ 0 w 4"/>
                <a:gd name="T11" fmla="*/ 0 h 4"/>
                <a:gd name="T12" fmla="*/ 0 w 4"/>
                <a:gd name="T13" fmla="*/ 3 h 4"/>
                <a:gd name="T14" fmla="*/ 2 w 4"/>
                <a:gd name="T15" fmla="*/ 4 h 4"/>
                <a:gd name="T16" fmla="*/ 2 w 4"/>
                <a:gd name="T17" fmla="*/ 4 h 4"/>
                <a:gd name="T18" fmla="*/ 2 w 4"/>
                <a:gd name="T19" fmla="*/ 4 h 4"/>
                <a:gd name="T20" fmla="*/ 3 w 4"/>
                <a:gd name="T21" fmla="*/ 3 h 4"/>
                <a:gd name="T22" fmla="*/ 4 w 4"/>
                <a:gd name="T23" fmla="*/ 2 h 4"/>
                <a:gd name="T24" fmla="*/ 4 w 4"/>
                <a:gd name="T25" fmla="*/ 2 h 4"/>
                <a:gd name="T26" fmla="*/ 4 w 4"/>
                <a:gd name="T27" fmla="*/ 1 h 4"/>
                <a:gd name="T28" fmla="*/ 3 w 4"/>
                <a:gd name="T29" fmla="*/ 1 h 4"/>
                <a:gd name="T30" fmla="*/ 3 w 4"/>
                <a:gd name="T31" fmla="*/ 1 h 4"/>
                <a:gd name="T32" fmla="*/ 2 w 4"/>
                <a:gd name="T33" fmla="*/ 0 h 4"/>
                <a:gd name="T34" fmla="*/ 2 w 4"/>
                <a:gd name="T35" fmla="*/ 0 h 4"/>
                <a:gd name="T36" fmla="*/ 2 w 4"/>
                <a:gd name="T3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 h="4">
                  <a:moveTo>
                    <a:pt x="2" y="0"/>
                  </a:moveTo>
                  <a:cubicBezTo>
                    <a:pt x="2" y="0"/>
                    <a:pt x="2" y="0"/>
                    <a:pt x="2" y="0"/>
                  </a:cubicBezTo>
                  <a:cubicBezTo>
                    <a:pt x="1" y="0"/>
                    <a:pt x="1" y="0"/>
                    <a:pt x="1" y="0"/>
                  </a:cubicBezTo>
                  <a:cubicBezTo>
                    <a:pt x="1" y="0"/>
                    <a:pt x="1" y="0"/>
                    <a:pt x="1" y="0"/>
                  </a:cubicBezTo>
                  <a:cubicBezTo>
                    <a:pt x="1" y="0"/>
                    <a:pt x="1" y="0"/>
                    <a:pt x="1" y="0"/>
                  </a:cubicBezTo>
                  <a:cubicBezTo>
                    <a:pt x="0" y="0"/>
                    <a:pt x="0" y="0"/>
                    <a:pt x="0" y="0"/>
                  </a:cubicBezTo>
                  <a:cubicBezTo>
                    <a:pt x="0" y="1"/>
                    <a:pt x="0" y="2"/>
                    <a:pt x="0" y="3"/>
                  </a:cubicBezTo>
                  <a:cubicBezTo>
                    <a:pt x="0" y="3"/>
                    <a:pt x="1" y="4"/>
                    <a:pt x="2" y="4"/>
                  </a:cubicBezTo>
                  <a:cubicBezTo>
                    <a:pt x="2" y="4"/>
                    <a:pt x="2" y="4"/>
                    <a:pt x="2" y="4"/>
                  </a:cubicBezTo>
                  <a:cubicBezTo>
                    <a:pt x="2" y="4"/>
                    <a:pt x="2" y="4"/>
                    <a:pt x="2" y="4"/>
                  </a:cubicBezTo>
                  <a:cubicBezTo>
                    <a:pt x="2" y="4"/>
                    <a:pt x="3" y="4"/>
                    <a:pt x="3" y="3"/>
                  </a:cubicBezTo>
                  <a:cubicBezTo>
                    <a:pt x="3" y="3"/>
                    <a:pt x="4" y="3"/>
                    <a:pt x="4" y="2"/>
                  </a:cubicBezTo>
                  <a:cubicBezTo>
                    <a:pt x="4" y="2"/>
                    <a:pt x="4" y="2"/>
                    <a:pt x="4" y="2"/>
                  </a:cubicBezTo>
                  <a:cubicBezTo>
                    <a:pt x="4" y="2"/>
                    <a:pt x="4" y="1"/>
                    <a:pt x="4" y="1"/>
                  </a:cubicBezTo>
                  <a:cubicBezTo>
                    <a:pt x="4" y="1"/>
                    <a:pt x="3" y="1"/>
                    <a:pt x="3" y="1"/>
                  </a:cubicBezTo>
                  <a:cubicBezTo>
                    <a:pt x="3" y="1"/>
                    <a:pt x="3" y="1"/>
                    <a:pt x="3" y="1"/>
                  </a:cubicBezTo>
                  <a:cubicBezTo>
                    <a:pt x="3" y="0"/>
                    <a:pt x="3" y="0"/>
                    <a:pt x="2" y="0"/>
                  </a:cubicBezTo>
                  <a:cubicBezTo>
                    <a:pt x="2" y="0"/>
                    <a:pt x="2"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nvGrpSpPr>
            <p:cNvPr id="93" name="Group 92">
              <a:extLst>
                <a:ext uri="{FF2B5EF4-FFF2-40B4-BE49-F238E27FC236}">
                  <a16:creationId xmlns:a16="http://schemas.microsoft.com/office/drawing/2014/main" id="{682E7D48-F2CF-4670-CDF1-FDE99AD573ED}"/>
                </a:ext>
              </a:extLst>
            </p:cNvPr>
            <p:cNvGrpSpPr/>
            <p:nvPr/>
          </p:nvGrpSpPr>
          <p:grpSpPr>
            <a:xfrm>
              <a:off x="6249468" y="-1100935"/>
              <a:ext cx="6847366" cy="4965858"/>
              <a:chOff x="6249468" y="-1100935"/>
              <a:chExt cx="6847366" cy="4965858"/>
            </a:xfrm>
            <a:grpFill/>
          </p:grpSpPr>
          <p:sp>
            <p:nvSpPr>
              <p:cNvPr id="94" name="Freeform 3279">
                <a:extLst>
                  <a:ext uri="{FF2B5EF4-FFF2-40B4-BE49-F238E27FC236}">
                    <a16:creationId xmlns:a16="http://schemas.microsoft.com/office/drawing/2014/main" id="{897253FE-5E48-D47B-5E66-36A17902F86D}"/>
                  </a:ext>
                </a:extLst>
              </p:cNvPr>
              <p:cNvSpPr>
                <a:spLocks/>
              </p:cNvSpPr>
              <p:nvPr/>
            </p:nvSpPr>
            <p:spPr bwMode="auto">
              <a:xfrm>
                <a:off x="11858129" y="3401443"/>
                <a:ext cx="24829" cy="19312"/>
              </a:xfrm>
              <a:custGeom>
                <a:avLst/>
                <a:gdLst>
                  <a:gd name="T0" fmla="*/ 2 w 4"/>
                  <a:gd name="T1" fmla="*/ 0 h 3"/>
                  <a:gd name="T2" fmla="*/ 2 w 4"/>
                  <a:gd name="T3" fmla="*/ 0 h 3"/>
                  <a:gd name="T4" fmla="*/ 2 w 4"/>
                  <a:gd name="T5" fmla="*/ 0 h 3"/>
                  <a:gd name="T6" fmla="*/ 1 w 4"/>
                  <a:gd name="T7" fmla="*/ 0 h 3"/>
                  <a:gd name="T8" fmla="*/ 0 w 4"/>
                  <a:gd name="T9" fmla="*/ 1 h 3"/>
                  <a:gd name="T10" fmla="*/ 0 w 4"/>
                  <a:gd name="T11" fmla="*/ 1 h 3"/>
                  <a:gd name="T12" fmla="*/ 0 w 4"/>
                  <a:gd name="T13" fmla="*/ 3 h 3"/>
                  <a:gd name="T14" fmla="*/ 1 w 4"/>
                  <a:gd name="T15" fmla="*/ 3 h 3"/>
                  <a:gd name="T16" fmla="*/ 1 w 4"/>
                  <a:gd name="T17" fmla="*/ 3 h 3"/>
                  <a:gd name="T18" fmla="*/ 2 w 4"/>
                  <a:gd name="T19" fmla="*/ 3 h 3"/>
                  <a:gd name="T20" fmla="*/ 2 w 4"/>
                  <a:gd name="T21" fmla="*/ 3 h 3"/>
                  <a:gd name="T22" fmla="*/ 2 w 4"/>
                  <a:gd name="T23" fmla="*/ 3 h 3"/>
                  <a:gd name="T24" fmla="*/ 3 w 4"/>
                  <a:gd name="T25" fmla="*/ 3 h 3"/>
                  <a:gd name="T26" fmla="*/ 4 w 4"/>
                  <a:gd name="T27" fmla="*/ 0 h 3"/>
                  <a:gd name="T28" fmla="*/ 4 w 4"/>
                  <a:gd name="T29" fmla="*/ 0 h 3"/>
                  <a:gd name="T30" fmla="*/ 3 w 4"/>
                  <a:gd name="T31" fmla="*/ 0 h 3"/>
                  <a:gd name="T32" fmla="*/ 2 w 4"/>
                  <a:gd name="T33"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3">
                    <a:moveTo>
                      <a:pt x="2" y="0"/>
                    </a:moveTo>
                    <a:cubicBezTo>
                      <a:pt x="2" y="0"/>
                      <a:pt x="2" y="0"/>
                      <a:pt x="2" y="0"/>
                    </a:cubicBezTo>
                    <a:cubicBezTo>
                      <a:pt x="2" y="0"/>
                      <a:pt x="2" y="0"/>
                      <a:pt x="2" y="0"/>
                    </a:cubicBezTo>
                    <a:cubicBezTo>
                      <a:pt x="1" y="0"/>
                      <a:pt x="1" y="0"/>
                      <a:pt x="1" y="0"/>
                    </a:cubicBezTo>
                    <a:cubicBezTo>
                      <a:pt x="1" y="0"/>
                      <a:pt x="0" y="0"/>
                      <a:pt x="0" y="1"/>
                    </a:cubicBezTo>
                    <a:cubicBezTo>
                      <a:pt x="0" y="1"/>
                      <a:pt x="0" y="1"/>
                      <a:pt x="0" y="1"/>
                    </a:cubicBezTo>
                    <a:cubicBezTo>
                      <a:pt x="0" y="2"/>
                      <a:pt x="0" y="2"/>
                      <a:pt x="0" y="3"/>
                    </a:cubicBezTo>
                    <a:cubicBezTo>
                      <a:pt x="1" y="3"/>
                      <a:pt x="1" y="3"/>
                      <a:pt x="1" y="3"/>
                    </a:cubicBezTo>
                    <a:cubicBezTo>
                      <a:pt x="1" y="3"/>
                      <a:pt x="1" y="3"/>
                      <a:pt x="1" y="3"/>
                    </a:cubicBezTo>
                    <a:cubicBezTo>
                      <a:pt x="2" y="3"/>
                      <a:pt x="2" y="3"/>
                      <a:pt x="2" y="3"/>
                    </a:cubicBezTo>
                    <a:cubicBezTo>
                      <a:pt x="2" y="3"/>
                      <a:pt x="2" y="3"/>
                      <a:pt x="2" y="3"/>
                    </a:cubicBezTo>
                    <a:cubicBezTo>
                      <a:pt x="2" y="3"/>
                      <a:pt x="2" y="3"/>
                      <a:pt x="2" y="3"/>
                    </a:cubicBezTo>
                    <a:cubicBezTo>
                      <a:pt x="3" y="3"/>
                      <a:pt x="3" y="3"/>
                      <a:pt x="3" y="3"/>
                    </a:cubicBezTo>
                    <a:cubicBezTo>
                      <a:pt x="4" y="3"/>
                      <a:pt x="4" y="1"/>
                      <a:pt x="4" y="0"/>
                    </a:cubicBezTo>
                    <a:cubicBezTo>
                      <a:pt x="4" y="0"/>
                      <a:pt x="4" y="0"/>
                      <a:pt x="4" y="0"/>
                    </a:cubicBezTo>
                    <a:cubicBezTo>
                      <a:pt x="4" y="0"/>
                      <a:pt x="3" y="0"/>
                      <a:pt x="3" y="0"/>
                    </a:cubicBezTo>
                    <a:cubicBezTo>
                      <a:pt x="3" y="0"/>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95" name="Freeform 3280">
                <a:extLst>
                  <a:ext uri="{FF2B5EF4-FFF2-40B4-BE49-F238E27FC236}">
                    <a16:creationId xmlns:a16="http://schemas.microsoft.com/office/drawing/2014/main" id="{60FF438C-397F-51D9-FADA-56BEA55D3F18}"/>
                  </a:ext>
                </a:extLst>
              </p:cNvPr>
              <p:cNvSpPr>
                <a:spLocks/>
              </p:cNvSpPr>
              <p:nvPr/>
            </p:nvSpPr>
            <p:spPr bwMode="auto">
              <a:xfrm>
                <a:off x="11891234" y="2777952"/>
                <a:ext cx="24829" cy="19312"/>
              </a:xfrm>
              <a:custGeom>
                <a:avLst/>
                <a:gdLst>
                  <a:gd name="T0" fmla="*/ 2 w 4"/>
                  <a:gd name="T1" fmla="*/ 0 h 3"/>
                  <a:gd name="T2" fmla="*/ 1 w 4"/>
                  <a:gd name="T3" fmla="*/ 0 h 3"/>
                  <a:gd name="T4" fmla="*/ 0 w 4"/>
                  <a:gd name="T5" fmla="*/ 2 h 3"/>
                  <a:gd name="T6" fmla="*/ 0 w 4"/>
                  <a:gd name="T7" fmla="*/ 2 h 3"/>
                  <a:gd name="T8" fmla="*/ 0 w 4"/>
                  <a:gd name="T9" fmla="*/ 3 h 3"/>
                  <a:gd name="T10" fmla="*/ 0 w 4"/>
                  <a:gd name="T11" fmla="*/ 3 h 3"/>
                  <a:gd name="T12" fmla="*/ 1 w 4"/>
                  <a:gd name="T13" fmla="*/ 3 h 3"/>
                  <a:gd name="T14" fmla="*/ 1 w 4"/>
                  <a:gd name="T15" fmla="*/ 3 h 3"/>
                  <a:gd name="T16" fmla="*/ 2 w 4"/>
                  <a:gd name="T17" fmla="*/ 3 h 3"/>
                  <a:gd name="T18" fmla="*/ 2 w 4"/>
                  <a:gd name="T19" fmla="*/ 3 h 3"/>
                  <a:gd name="T20" fmla="*/ 3 w 4"/>
                  <a:gd name="T21" fmla="*/ 3 h 3"/>
                  <a:gd name="T22" fmla="*/ 4 w 4"/>
                  <a:gd name="T23" fmla="*/ 0 h 3"/>
                  <a:gd name="T24" fmla="*/ 2 w 4"/>
                  <a:gd name="T25"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3">
                    <a:moveTo>
                      <a:pt x="2" y="0"/>
                    </a:moveTo>
                    <a:cubicBezTo>
                      <a:pt x="2" y="0"/>
                      <a:pt x="1" y="0"/>
                      <a:pt x="1" y="0"/>
                    </a:cubicBezTo>
                    <a:cubicBezTo>
                      <a:pt x="0" y="0"/>
                      <a:pt x="0" y="1"/>
                      <a:pt x="0" y="2"/>
                    </a:cubicBezTo>
                    <a:cubicBezTo>
                      <a:pt x="0" y="2"/>
                      <a:pt x="0" y="2"/>
                      <a:pt x="0" y="2"/>
                    </a:cubicBezTo>
                    <a:cubicBezTo>
                      <a:pt x="0" y="2"/>
                      <a:pt x="0" y="3"/>
                      <a:pt x="0" y="3"/>
                    </a:cubicBezTo>
                    <a:cubicBezTo>
                      <a:pt x="0" y="3"/>
                      <a:pt x="0" y="3"/>
                      <a:pt x="0" y="3"/>
                    </a:cubicBezTo>
                    <a:cubicBezTo>
                      <a:pt x="1" y="3"/>
                      <a:pt x="1" y="3"/>
                      <a:pt x="1" y="3"/>
                    </a:cubicBezTo>
                    <a:cubicBezTo>
                      <a:pt x="1" y="3"/>
                      <a:pt x="1" y="3"/>
                      <a:pt x="1" y="3"/>
                    </a:cubicBezTo>
                    <a:cubicBezTo>
                      <a:pt x="2" y="3"/>
                      <a:pt x="2" y="3"/>
                      <a:pt x="2" y="3"/>
                    </a:cubicBezTo>
                    <a:cubicBezTo>
                      <a:pt x="2" y="3"/>
                      <a:pt x="2" y="3"/>
                      <a:pt x="2" y="3"/>
                    </a:cubicBezTo>
                    <a:cubicBezTo>
                      <a:pt x="2" y="3"/>
                      <a:pt x="3" y="3"/>
                      <a:pt x="3" y="3"/>
                    </a:cubicBezTo>
                    <a:cubicBezTo>
                      <a:pt x="4" y="3"/>
                      <a:pt x="4" y="1"/>
                      <a:pt x="4" y="0"/>
                    </a:cubicBezTo>
                    <a:cubicBezTo>
                      <a:pt x="3" y="0"/>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96" name="Freeform 3281">
                <a:extLst>
                  <a:ext uri="{FF2B5EF4-FFF2-40B4-BE49-F238E27FC236}">
                    <a16:creationId xmlns:a16="http://schemas.microsoft.com/office/drawing/2014/main" id="{5D96699E-1EA9-528F-EE27-947960AFE9C4}"/>
                  </a:ext>
                </a:extLst>
              </p:cNvPr>
              <p:cNvSpPr>
                <a:spLocks/>
              </p:cNvSpPr>
              <p:nvPr/>
            </p:nvSpPr>
            <p:spPr bwMode="auto">
              <a:xfrm>
                <a:off x="11295331" y="2954516"/>
                <a:ext cx="24829" cy="27588"/>
              </a:xfrm>
              <a:custGeom>
                <a:avLst/>
                <a:gdLst>
                  <a:gd name="T0" fmla="*/ 2 w 4"/>
                  <a:gd name="T1" fmla="*/ 0 h 4"/>
                  <a:gd name="T2" fmla="*/ 1 w 4"/>
                  <a:gd name="T3" fmla="*/ 0 h 4"/>
                  <a:gd name="T4" fmla="*/ 1 w 4"/>
                  <a:gd name="T5" fmla="*/ 0 h 4"/>
                  <a:gd name="T6" fmla="*/ 1 w 4"/>
                  <a:gd name="T7" fmla="*/ 1 h 4"/>
                  <a:gd name="T8" fmla="*/ 1 w 4"/>
                  <a:gd name="T9" fmla="*/ 1 h 4"/>
                  <a:gd name="T10" fmla="*/ 1 w 4"/>
                  <a:gd name="T11" fmla="*/ 1 h 4"/>
                  <a:gd name="T12" fmla="*/ 0 w 4"/>
                  <a:gd name="T13" fmla="*/ 3 h 4"/>
                  <a:gd name="T14" fmla="*/ 1 w 4"/>
                  <a:gd name="T15" fmla="*/ 3 h 4"/>
                  <a:gd name="T16" fmla="*/ 1 w 4"/>
                  <a:gd name="T17" fmla="*/ 3 h 4"/>
                  <a:gd name="T18" fmla="*/ 2 w 4"/>
                  <a:gd name="T19" fmla="*/ 4 h 4"/>
                  <a:gd name="T20" fmla="*/ 3 w 4"/>
                  <a:gd name="T21" fmla="*/ 4 h 4"/>
                  <a:gd name="T22" fmla="*/ 4 w 4"/>
                  <a:gd name="T23" fmla="*/ 4 h 4"/>
                  <a:gd name="T24" fmla="*/ 4 w 4"/>
                  <a:gd name="T25" fmla="*/ 3 h 4"/>
                  <a:gd name="T26" fmla="*/ 4 w 4"/>
                  <a:gd name="T27" fmla="*/ 3 h 4"/>
                  <a:gd name="T28" fmla="*/ 4 w 4"/>
                  <a:gd name="T29" fmla="*/ 3 h 4"/>
                  <a:gd name="T30" fmla="*/ 4 w 4"/>
                  <a:gd name="T31" fmla="*/ 2 h 4"/>
                  <a:gd name="T32" fmla="*/ 4 w 4"/>
                  <a:gd name="T33" fmla="*/ 1 h 4"/>
                  <a:gd name="T34" fmla="*/ 4 w 4"/>
                  <a:gd name="T35" fmla="*/ 1 h 4"/>
                  <a:gd name="T36" fmla="*/ 2 w 4"/>
                  <a:gd name="T3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 h="4">
                    <a:moveTo>
                      <a:pt x="2" y="0"/>
                    </a:moveTo>
                    <a:cubicBezTo>
                      <a:pt x="2" y="0"/>
                      <a:pt x="2" y="0"/>
                      <a:pt x="1" y="0"/>
                    </a:cubicBezTo>
                    <a:cubicBezTo>
                      <a:pt x="1" y="0"/>
                      <a:pt x="1" y="0"/>
                      <a:pt x="1" y="0"/>
                    </a:cubicBezTo>
                    <a:cubicBezTo>
                      <a:pt x="1" y="0"/>
                      <a:pt x="1" y="0"/>
                      <a:pt x="1" y="1"/>
                    </a:cubicBezTo>
                    <a:cubicBezTo>
                      <a:pt x="1" y="1"/>
                      <a:pt x="1" y="1"/>
                      <a:pt x="1" y="1"/>
                    </a:cubicBezTo>
                    <a:cubicBezTo>
                      <a:pt x="1" y="1"/>
                      <a:pt x="1" y="1"/>
                      <a:pt x="1" y="1"/>
                    </a:cubicBezTo>
                    <a:cubicBezTo>
                      <a:pt x="0" y="2"/>
                      <a:pt x="0" y="2"/>
                      <a:pt x="0" y="3"/>
                    </a:cubicBezTo>
                    <a:cubicBezTo>
                      <a:pt x="0" y="3"/>
                      <a:pt x="0" y="3"/>
                      <a:pt x="1" y="3"/>
                    </a:cubicBezTo>
                    <a:cubicBezTo>
                      <a:pt x="1" y="3"/>
                      <a:pt x="1" y="3"/>
                      <a:pt x="1" y="3"/>
                    </a:cubicBezTo>
                    <a:cubicBezTo>
                      <a:pt x="1" y="4"/>
                      <a:pt x="2" y="4"/>
                      <a:pt x="2" y="4"/>
                    </a:cubicBezTo>
                    <a:cubicBezTo>
                      <a:pt x="3" y="4"/>
                      <a:pt x="3" y="4"/>
                      <a:pt x="3" y="4"/>
                    </a:cubicBezTo>
                    <a:cubicBezTo>
                      <a:pt x="3" y="4"/>
                      <a:pt x="3" y="4"/>
                      <a:pt x="4" y="4"/>
                    </a:cubicBezTo>
                    <a:cubicBezTo>
                      <a:pt x="4" y="3"/>
                      <a:pt x="4" y="3"/>
                      <a:pt x="4" y="3"/>
                    </a:cubicBezTo>
                    <a:cubicBezTo>
                      <a:pt x="4" y="3"/>
                      <a:pt x="4" y="3"/>
                      <a:pt x="4" y="3"/>
                    </a:cubicBezTo>
                    <a:cubicBezTo>
                      <a:pt x="4" y="3"/>
                      <a:pt x="4" y="3"/>
                      <a:pt x="4" y="3"/>
                    </a:cubicBezTo>
                    <a:cubicBezTo>
                      <a:pt x="4" y="2"/>
                      <a:pt x="4" y="2"/>
                      <a:pt x="4" y="2"/>
                    </a:cubicBezTo>
                    <a:cubicBezTo>
                      <a:pt x="4" y="2"/>
                      <a:pt x="4" y="1"/>
                      <a:pt x="4" y="1"/>
                    </a:cubicBezTo>
                    <a:cubicBezTo>
                      <a:pt x="4" y="1"/>
                      <a:pt x="4" y="1"/>
                      <a:pt x="4" y="1"/>
                    </a:cubicBezTo>
                    <a:cubicBezTo>
                      <a:pt x="4" y="0"/>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97" name="Freeform 3282">
                <a:extLst>
                  <a:ext uri="{FF2B5EF4-FFF2-40B4-BE49-F238E27FC236}">
                    <a16:creationId xmlns:a16="http://schemas.microsoft.com/office/drawing/2014/main" id="{E7AE4A62-8285-D728-4F0C-DDDA41F2E402}"/>
                  </a:ext>
                </a:extLst>
              </p:cNvPr>
              <p:cNvSpPr>
                <a:spLocks/>
              </p:cNvSpPr>
              <p:nvPr/>
            </p:nvSpPr>
            <p:spPr bwMode="auto">
              <a:xfrm>
                <a:off x="10939445" y="2372407"/>
                <a:ext cx="27588" cy="24829"/>
              </a:xfrm>
              <a:custGeom>
                <a:avLst/>
                <a:gdLst>
                  <a:gd name="T0" fmla="*/ 2 w 4"/>
                  <a:gd name="T1" fmla="*/ 0 h 4"/>
                  <a:gd name="T2" fmla="*/ 1 w 4"/>
                  <a:gd name="T3" fmla="*/ 0 h 4"/>
                  <a:gd name="T4" fmla="*/ 0 w 4"/>
                  <a:gd name="T5" fmla="*/ 1 h 4"/>
                  <a:gd name="T6" fmla="*/ 0 w 4"/>
                  <a:gd name="T7" fmla="*/ 2 h 4"/>
                  <a:gd name="T8" fmla="*/ 0 w 4"/>
                  <a:gd name="T9" fmla="*/ 2 h 4"/>
                  <a:gd name="T10" fmla="*/ 0 w 4"/>
                  <a:gd name="T11" fmla="*/ 2 h 4"/>
                  <a:gd name="T12" fmla="*/ 0 w 4"/>
                  <a:gd name="T13" fmla="*/ 3 h 4"/>
                  <a:gd name="T14" fmla="*/ 1 w 4"/>
                  <a:gd name="T15" fmla="*/ 4 h 4"/>
                  <a:gd name="T16" fmla="*/ 1 w 4"/>
                  <a:gd name="T17" fmla="*/ 4 h 4"/>
                  <a:gd name="T18" fmla="*/ 2 w 4"/>
                  <a:gd name="T19" fmla="*/ 4 h 4"/>
                  <a:gd name="T20" fmla="*/ 3 w 4"/>
                  <a:gd name="T21" fmla="*/ 4 h 4"/>
                  <a:gd name="T22" fmla="*/ 3 w 4"/>
                  <a:gd name="T23" fmla="*/ 4 h 4"/>
                  <a:gd name="T24" fmla="*/ 3 w 4"/>
                  <a:gd name="T25" fmla="*/ 4 h 4"/>
                  <a:gd name="T26" fmla="*/ 3 w 4"/>
                  <a:gd name="T27" fmla="*/ 1 h 4"/>
                  <a:gd name="T28" fmla="*/ 2 w 4"/>
                  <a:gd name="T2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 h="4">
                    <a:moveTo>
                      <a:pt x="2" y="0"/>
                    </a:moveTo>
                    <a:cubicBezTo>
                      <a:pt x="1" y="0"/>
                      <a:pt x="1" y="0"/>
                      <a:pt x="1" y="0"/>
                    </a:cubicBezTo>
                    <a:cubicBezTo>
                      <a:pt x="0" y="1"/>
                      <a:pt x="0" y="1"/>
                      <a:pt x="0" y="1"/>
                    </a:cubicBezTo>
                    <a:cubicBezTo>
                      <a:pt x="0" y="1"/>
                      <a:pt x="0" y="2"/>
                      <a:pt x="0" y="2"/>
                    </a:cubicBezTo>
                    <a:cubicBezTo>
                      <a:pt x="0" y="2"/>
                      <a:pt x="0" y="2"/>
                      <a:pt x="0" y="2"/>
                    </a:cubicBezTo>
                    <a:cubicBezTo>
                      <a:pt x="0" y="2"/>
                      <a:pt x="0" y="2"/>
                      <a:pt x="0" y="2"/>
                    </a:cubicBezTo>
                    <a:cubicBezTo>
                      <a:pt x="0" y="3"/>
                      <a:pt x="0" y="3"/>
                      <a:pt x="0" y="3"/>
                    </a:cubicBezTo>
                    <a:cubicBezTo>
                      <a:pt x="0" y="3"/>
                      <a:pt x="1" y="4"/>
                      <a:pt x="1" y="4"/>
                    </a:cubicBezTo>
                    <a:cubicBezTo>
                      <a:pt x="1" y="4"/>
                      <a:pt x="1" y="4"/>
                      <a:pt x="1" y="4"/>
                    </a:cubicBezTo>
                    <a:cubicBezTo>
                      <a:pt x="1" y="4"/>
                      <a:pt x="2" y="4"/>
                      <a:pt x="2" y="4"/>
                    </a:cubicBezTo>
                    <a:cubicBezTo>
                      <a:pt x="2" y="4"/>
                      <a:pt x="2" y="4"/>
                      <a:pt x="3" y="4"/>
                    </a:cubicBezTo>
                    <a:cubicBezTo>
                      <a:pt x="3" y="4"/>
                      <a:pt x="3" y="4"/>
                      <a:pt x="3" y="4"/>
                    </a:cubicBezTo>
                    <a:cubicBezTo>
                      <a:pt x="3" y="4"/>
                      <a:pt x="3" y="4"/>
                      <a:pt x="3" y="4"/>
                    </a:cubicBezTo>
                    <a:cubicBezTo>
                      <a:pt x="4" y="3"/>
                      <a:pt x="4" y="2"/>
                      <a:pt x="3" y="1"/>
                    </a:cubicBezTo>
                    <a:cubicBezTo>
                      <a:pt x="3"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98" name="Freeform 3283">
                <a:extLst>
                  <a:ext uri="{FF2B5EF4-FFF2-40B4-BE49-F238E27FC236}">
                    <a16:creationId xmlns:a16="http://schemas.microsoft.com/office/drawing/2014/main" id="{027AB837-40B1-8F78-FBD9-50E1AA369D7E}"/>
                  </a:ext>
                </a:extLst>
              </p:cNvPr>
              <p:cNvSpPr>
                <a:spLocks noEditPoints="1"/>
              </p:cNvSpPr>
              <p:nvPr/>
            </p:nvSpPr>
            <p:spPr bwMode="auto">
              <a:xfrm>
                <a:off x="6254985" y="-1095417"/>
                <a:ext cx="6833573" cy="4946547"/>
              </a:xfrm>
              <a:custGeom>
                <a:avLst/>
                <a:gdLst>
                  <a:gd name="T0" fmla="*/ 1886 w 2477"/>
                  <a:gd name="T1" fmla="*/ 1561 h 1793"/>
                  <a:gd name="T2" fmla="*/ 1717 w 2477"/>
                  <a:gd name="T3" fmla="*/ 1416 h 1793"/>
                  <a:gd name="T4" fmla="*/ 1361 w 2477"/>
                  <a:gd name="T5" fmla="*/ 1067 h 1793"/>
                  <a:gd name="T6" fmla="*/ 957 w 2477"/>
                  <a:gd name="T7" fmla="*/ 855 h 1793"/>
                  <a:gd name="T8" fmla="*/ 981 w 2477"/>
                  <a:gd name="T9" fmla="*/ 347 h 1793"/>
                  <a:gd name="T10" fmla="*/ 523 w 2477"/>
                  <a:gd name="T11" fmla="*/ 302 h 1793"/>
                  <a:gd name="T12" fmla="*/ 121 w 2477"/>
                  <a:gd name="T13" fmla="*/ 57 h 1793"/>
                  <a:gd name="T14" fmla="*/ 119 w 2477"/>
                  <a:gd name="T15" fmla="*/ 413 h 1793"/>
                  <a:gd name="T16" fmla="*/ 696 w 2477"/>
                  <a:gd name="T17" fmla="*/ 444 h 1793"/>
                  <a:gd name="T18" fmla="*/ 708 w 2477"/>
                  <a:gd name="T19" fmla="*/ 810 h 1793"/>
                  <a:gd name="T20" fmla="*/ 905 w 2477"/>
                  <a:gd name="T21" fmla="*/ 1185 h 1793"/>
                  <a:gd name="T22" fmla="*/ 1297 w 2477"/>
                  <a:gd name="T23" fmla="*/ 1330 h 1793"/>
                  <a:gd name="T24" fmla="*/ 1648 w 2477"/>
                  <a:gd name="T25" fmla="*/ 1613 h 1793"/>
                  <a:gd name="T26" fmla="*/ 2183 w 2477"/>
                  <a:gd name="T27" fmla="*/ 1646 h 1793"/>
                  <a:gd name="T28" fmla="*/ 2363 w 2477"/>
                  <a:gd name="T29" fmla="*/ 1637 h 1793"/>
                  <a:gd name="T30" fmla="*/ 2202 w 2477"/>
                  <a:gd name="T31" fmla="*/ 1649 h 1793"/>
                  <a:gd name="T32" fmla="*/ 2159 w 2477"/>
                  <a:gd name="T33" fmla="*/ 1577 h 1793"/>
                  <a:gd name="T34" fmla="*/ 2216 w 2477"/>
                  <a:gd name="T35" fmla="*/ 1565 h 1793"/>
                  <a:gd name="T36" fmla="*/ 2216 w 2477"/>
                  <a:gd name="T37" fmla="*/ 1565 h 1793"/>
                  <a:gd name="T38" fmla="*/ 1701 w 2477"/>
                  <a:gd name="T39" fmla="*/ 1601 h 1793"/>
                  <a:gd name="T40" fmla="*/ 1648 w 2477"/>
                  <a:gd name="T41" fmla="*/ 1568 h 1793"/>
                  <a:gd name="T42" fmla="*/ 1599 w 2477"/>
                  <a:gd name="T43" fmla="*/ 1535 h 1793"/>
                  <a:gd name="T44" fmla="*/ 1589 w 2477"/>
                  <a:gd name="T45" fmla="*/ 1430 h 1793"/>
                  <a:gd name="T46" fmla="*/ 1523 w 2477"/>
                  <a:gd name="T47" fmla="*/ 1352 h 1793"/>
                  <a:gd name="T48" fmla="*/ 1644 w 2477"/>
                  <a:gd name="T49" fmla="*/ 1459 h 1793"/>
                  <a:gd name="T50" fmla="*/ 1591 w 2477"/>
                  <a:gd name="T51" fmla="*/ 1304 h 1793"/>
                  <a:gd name="T52" fmla="*/ 1463 w 2477"/>
                  <a:gd name="T53" fmla="*/ 1283 h 1793"/>
                  <a:gd name="T54" fmla="*/ 884 w 2477"/>
                  <a:gd name="T55" fmla="*/ 1067 h 1793"/>
                  <a:gd name="T56" fmla="*/ 798 w 2477"/>
                  <a:gd name="T57" fmla="*/ 304 h 1793"/>
                  <a:gd name="T58" fmla="*/ 763 w 2477"/>
                  <a:gd name="T59" fmla="*/ 546 h 1793"/>
                  <a:gd name="T60" fmla="*/ 732 w 2477"/>
                  <a:gd name="T61" fmla="*/ 499 h 1793"/>
                  <a:gd name="T62" fmla="*/ 727 w 2477"/>
                  <a:gd name="T63" fmla="*/ 642 h 1793"/>
                  <a:gd name="T64" fmla="*/ 710 w 2477"/>
                  <a:gd name="T65" fmla="*/ 810 h 1793"/>
                  <a:gd name="T66" fmla="*/ 869 w 2477"/>
                  <a:gd name="T67" fmla="*/ 998 h 1793"/>
                  <a:gd name="T68" fmla="*/ 829 w 2477"/>
                  <a:gd name="T69" fmla="*/ 530 h 1793"/>
                  <a:gd name="T70" fmla="*/ 836 w 2477"/>
                  <a:gd name="T71" fmla="*/ 311 h 1793"/>
                  <a:gd name="T72" fmla="*/ 796 w 2477"/>
                  <a:gd name="T73" fmla="*/ 304 h 1793"/>
                  <a:gd name="T74" fmla="*/ 618 w 2477"/>
                  <a:gd name="T75" fmla="*/ 368 h 1793"/>
                  <a:gd name="T76" fmla="*/ 269 w 2477"/>
                  <a:gd name="T77" fmla="*/ 280 h 1793"/>
                  <a:gd name="T78" fmla="*/ 119 w 2477"/>
                  <a:gd name="T79" fmla="*/ 174 h 1793"/>
                  <a:gd name="T80" fmla="*/ 273 w 2477"/>
                  <a:gd name="T81" fmla="*/ 207 h 1793"/>
                  <a:gd name="T82" fmla="*/ 516 w 2477"/>
                  <a:gd name="T83" fmla="*/ 299 h 1793"/>
                  <a:gd name="T84" fmla="*/ 164 w 2477"/>
                  <a:gd name="T85" fmla="*/ 147 h 1793"/>
                  <a:gd name="T86" fmla="*/ 117 w 2477"/>
                  <a:gd name="T87" fmla="*/ 174 h 1793"/>
                  <a:gd name="T88" fmla="*/ 147 w 2477"/>
                  <a:gd name="T89" fmla="*/ 254 h 1793"/>
                  <a:gd name="T90" fmla="*/ 271 w 2477"/>
                  <a:gd name="T91" fmla="*/ 280 h 1793"/>
                  <a:gd name="T92" fmla="*/ 392 w 2477"/>
                  <a:gd name="T93" fmla="*/ 418 h 1793"/>
                  <a:gd name="T94" fmla="*/ 746 w 2477"/>
                  <a:gd name="T95" fmla="*/ 454 h 1793"/>
                  <a:gd name="T96" fmla="*/ 722 w 2477"/>
                  <a:gd name="T97" fmla="*/ 485 h 1793"/>
                  <a:gd name="T98" fmla="*/ 644 w 2477"/>
                  <a:gd name="T99" fmla="*/ 706 h 1793"/>
                  <a:gd name="T100" fmla="*/ 710 w 2477"/>
                  <a:gd name="T101" fmla="*/ 810 h 1793"/>
                  <a:gd name="T102" fmla="*/ 872 w 2477"/>
                  <a:gd name="T103" fmla="*/ 1003 h 1793"/>
                  <a:gd name="T104" fmla="*/ 953 w 2477"/>
                  <a:gd name="T105" fmla="*/ 1145 h 1793"/>
                  <a:gd name="T106" fmla="*/ 1057 w 2477"/>
                  <a:gd name="T107" fmla="*/ 1062 h 1793"/>
                  <a:gd name="T108" fmla="*/ 1361 w 2477"/>
                  <a:gd name="T109" fmla="*/ 1067 h 1793"/>
                  <a:gd name="T110" fmla="*/ 1297 w 2477"/>
                  <a:gd name="T111" fmla="*/ 1330 h 1793"/>
                  <a:gd name="T112" fmla="*/ 1599 w 2477"/>
                  <a:gd name="T113" fmla="*/ 1532 h 1793"/>
                  <a:gd name="T114" fmla="*/ 1739 w 2477"/>
                  <a:gd name="T115" fmla="*/ 1625 h 1793"/>
                  <a:gd name="T116" fmla="*/ 1886 w 2477"/>
                  <a:gd name="T117" fmla="*/ 1561 h 1793"/>
                  <a:gd name="T118" fmla="*/ 2114 w 2477"/>
                  <a:gd name="T119" fmla="*/ 1641 h 1793"/>
                  <a:gd name="T120" fmla="*/ 2309 w 2477"/>
                  <a:gd name="T121" fmla="*/ 1656 h 17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477" h="1793">
                    <a:moveTo>
                      <a:pt x="2363" y="1637"/>
                    </a:moveTo>
                    <a:lnTo>
                      <a:pt x="2363" y="1637"/>
                    </a:lnTo>
                    <a:lnTo>
                      <a:pt x="2387" y="1556"/>
                    </a:lnTo>
                    <a:lnTo>
                      <a:pt x="2387" y="1554"/>
                    </a:lnTo>
                    <a:lnTo>
                      <a:pt x="2306" y="1580"/>
                    </a:lnTo>
                    <a:lnTo>
                      <a:pt x="2280" y="1554"/>
                    </a:lnTo>
                    <a:lnTo>
                      <a:pt x="2235" y="1461"/>
                    </a:lnTo>
                    <a:lnTo>
                      <a:pt x="2235" y="1459"/>
                    </a:lnTo>
                    <a:lnTo>
                      <a:pt x="2157" y="1577"/>
                    </a:lnTo>
                    <a:lnTo>
                      <a:pt x="2045" y="1615"/>
                    </a:lnTo>
                    <a:lnTo>
                      <a:pt x="1886" y="1561"/>
                    </a:lnTo>
                    <a:lnTo>
                      <a:pt x="1886" y="1558"/>
                    </a:lnTo>
                    <a:lnTo>
                      <a:pt x="1886" y="1558"/>
                    </a:lnTo>
                    <a:lnTo>
                      <a:pt x="1886" y="1558"/>
                    </a:lnTo>
                    <a:lnTo>
                      <a:pt x="1886" y="1558"/>
                    </a:lnTo>
                    <a:lnTo>
                      <a:pt x="1701" y="1601"/>
                    </a:lnTo>
                    <a:lnTo>
                      <a:pt x="1663" y="1575"/>
                    </a:lnTo>
                    <a:lnTo>
                      <a:pt x="1717" y="1418"/>
                    </a:lnTo>
                    <a:lnTo>
                      <a:pt x="1720" y="1418"/>
                    </a:lnTo>
                    <a:lnTo>
                      <a:pt x="1717" y="1418"/>
                    </a:lnTo>
                    <a:lnTo>
                      <a:pt x="1720" y="1416"/>
                    </a:lnTo>
                    <a:lnTo>
                      <a:pt x="1717" y="1416"/>
                    </a:lnTo>
                    <a:lnTo>
                      <a:pt x="1644" y="1378"/>
                    </a:lnTo>
                    <a:lnTo>
                      <a:pt x="1646" y="1340"/>
                    </a:lnTo>
                    <a:lnTo>
                      <a:pt x="1679" y="1242"/>
                    </a:lnTo>
                    <a:lnTo>
                      <a:pt x="1679" y="1242"/>
                    </a:lnTo>
                    <a:lnTo>
                      <a:pt x="1542" y="1271"/>
                    </a:lnTo>
                    <a:lnTo>
                      <a:pt x="1432" y="1219"/>
                    </a:lnTo>
                    <a:lnTo>
                      <a:pt x="1361" y="1067"/>
                    </a:lnTo>
                    <a:lnTo>
                      <a:pt x="1361" y="1067"/>
                    </a:lnTo>
                    <a:lnTo>
                      <a:pt x="1361" y="1067"/>
                    </a:lnTo>
                    <a:lnTo>
                      <a:pt x="1361" y="1067"/>
                    </a:lnTo>
                    <a:lnTo>
                      <a:pt x="1361" y="1067"/>
                    </a:lnTo>
                    <a:lnTo>
                      <a:pt x="1211" y="1007"/>
                    </a:lnTo>
                    <a:lnTo>
                      <a:pt x="1211" y="1007"/>
                    </a:lnTo>
                    <a:lnTo>
                      <a:pt x="1209" y="1007"/>
                    </a:lnTo>
                    <a:lnTo>
                      <a:pt x="1209" y="1007"/>
                    </a:lnTo>
                    <a:lnTo>
                      <a:pt x="1209" y="1007"/>
                    </a:lnTo>
                    <a:lnTo>
                      <a:pt x="1055" y="1060"/>
                    </a:lnTo>
                    <a:lnTo>
                      <a:pt x="884" y="1067"/>
                    </a:lnTo>
                    <a:lnTo>
                      <a:pt x="874" y="1003"/>
                    </a:lnTo>
                    <a:lnTo>
                      <a:pt x="874" y="1005"/>
                    </a:lnTo>
                    <a:lnTo>
                      <a:pt x="872" y="1003"/>
                    </a:lnTo>
                    <a:lnTo>
                      <a:pt x="957" y="855"/>
                    </a:lnTo>
                    <a:lnTo>
                      <a:pt x="957" y="853"/>
                    </a:lnTo>
                    <a:lnTo>
                      <a:pt x="786" y="829"/>
                    </a:lnTo>
                    <a:lnTo>
                      <a:pt x="765" y="763"/>
                    </a:lnTo>
                    <a:lnTo>
                      <a:pt x="793" y="737"/>
                    </a:lnTo>
                    <a:lnTo>
                      <a:pt x="793" y="737"/>
                    </a:lnTo>
                    <a:lnTo>
                      <a:pt x="729" y="642"/>
                    </a:lnTo>
                    <a:lnTo>
                      <a:pt x="829" y="530"/>
                    </a:lnTo>
                    <a:lnTo>
                      <a:pt x="967" y="494"/>
                    </a:lnTo>
                    <a:lnTo>
                      <a:pt x="969" y="494"/>
                    </a:lnTo>
                    <a:lnTo>
                      <a:pt x="879" y="394"/>
                    </a:lnTo>
                    <a:lnTo>
                      <a:pt x="981" y="347"/>
                    </a:lnTo>
                    <a:lnTo>
                      <a:pt x="983" y="347"/>
                    </a:lnTo>
                    <a:lnTo>
                      <a:pt x="879" y="238"/>
                    </a:lnTo>
                    <a:lnTo>
                      <a:pt x="834" y="311"/>
                    </a:lnTo>
                    <a:lnTo>
                      <a:pt x="798" y="302"/>
                    </a:lnTo>
                    <a:lnTo>
                      <a:pt x="801" y="302"/>
                    </a:lnTo>
                    <a:lnTo>
                      <a:pt x="798" y="302"/>
                    </a:lnTo>
                    <a:lnTo>
                      <a:pt x="798" y="302"/>
                    </a:lnTo>
                    <a:lnTo>
                      <a:pt x="798" y="302"/>
                    </a:lnTo>
                    <a:lnTo>
                      <a:pt x="618" y="368"/>
                    </a:lnTo>
                    <a:lnTo>
                      <a:pt x="523" y="302"/>
                    </a:lnTo>
                    <a:lnTo>
                      <a:pt x="523" y="302"/>
                    </a:lnTo>
                    <a:lnTo>
                      <a:pt x="520" y="299"/>
                    </a:lnTo>
                    <a:lnTo>
                      <a:pt x="475" y="138"/>
                    </a:lnTo>
                    <a:lnTo>
                      <a:pt x="475" y="136"/>
                    </a:lnTo>
                    <a:lnTo>
                      <a:pt x="337" y="240"/>
                    </a:lnTo>
                    <a:lnTo>
                      <a:pt x="276" y="207"/>
                    </a:lnTo>
                    <a:lnTo>
                      <a:pt x="278" y="169"/>
                    </a:lnTo>
                    <a:lnTo>
                      <a:pt x="278" y="169"/>
                    </a:lnTo>
                    <a:lnTo>
                      <a:pt x="164" y="147"/>
                    </a:lnTo>
                    <a:lnTo>
                      <a:pt x="166" y="147"/>
                    </a:lnTo>
                    <a:lnTo>
                      <a:pt x="164" y="147"/>
                    </a:lnTo>
                    <a:lnTo>
                      <a:pt x="121" y="57"/>
                    </a:lnTo>
                    <a:lnTo>
                      <a:pt x="121" y="55"/>
                    </a:lnTo>
                    <a:lnTo>
                      <a:pt x="45" y="0"/>
                    </a:lnTo>
                    <a:lnTo>
                      <a:pt x="105" y="143"/>
                    </a:lnTo>
                    <a:lnTo>
                      <a:pt x="105" y="143"/>
                    </a:lnTo>
                    <a:lnTo>
                      <a:pt x="52" y="207"/>
                    </a:lnTo>
                    <a:lnTo>
                      <a:pt x="50" y="209"/>
                    </a:lnTo>
                    <a:lnTo>
                      <a:pt x="133" y="219"/>
                    </a:lnTo>
                    <a:lnTo>
                      <a:pt x="147" y="252"/>
                    </a:lnTo>
                    <a:lnTo>
                      <a:pt x="0" y="373"/>
                    </a:lnTo>
                    <a:lnTo>
                      <a:pt x="3" y="373"/>
                    </a:lnTo>
                    <a:lnTo>
                      <a:pt x="119" y="413"/>
                    </a:lnTo>
                    <a:lnTo>
                      <a:pt x="152" y="356"/>
                    </a:lnTo>
                    <a:lnTo>
                      <a:pt x="152" y="356"/>
                    </a:lnTo>
                    <a:lnTo>
                      <a:pt x="152" y="356"/>
                    </a:lnTo>
                    <a:lnTo>
                      <a:pt x="269" y="280"/>
                    </a:lnTo>
                    <a:lnTo>
                      <a:pt x="387" y="290"/>
                    </a:lnTo>
                    <a:lnTo>
                      <a:pt x="459" y="356"/>
                    </a:lnTo>
                    <a:lnTo>
                      <a:pt x="390" y="421"/>
                    </a:lnTo>
                    <a:lnTo>
                      <a:pt x="511" y="406"/>
                    </a:lnTo>
                    <a:lnTo>
                      <a:pt x="511" y="406"/>
                    </a:lnTo>
                    <a:lnTo>
                      <a:pt x="511" y="406"/>
                    </a:lnTo>
                    <a:lnTo>
                      <a:pt x="696" y="444"/>
                    </a:lnTo>
                    <a:lnTo>
                      <a:pt x="722" y="482"/>
                    </a:lnTo>
                    <a:lnTo>
                      <a:pt x="606" y="604"/>
                    </a:lnTo>
                    <a:lnTo>
                      <a:pt x="606" y="604"/>
                    </a:lnTo>
                    <a:lnTo>
                      <a:pt x="606" y="606"/>
                    </a:lnTo>
                    <a:lnTo>
                      <a:pt x="606" y="606"/>
                    </a:lnTo>
                    <a:lnTo>
                      <a:pt x="606" y="606"/>
                    </a:lnTo>
                    <a:lnTo>
                      <a:pt x="658" y="670"/>
                    </a:lnTo>
                    <a:lnTo>
                      <a:pt x="641" y="703"/>
                    </a:lnTo>
                    <a:lnTo>
                      <a:pt x="573" y="779"/>
                    </a:lnTo>
                    <a:lnTo>
                      <a:pt x="570" y="779"/>
                    </a:lnTo>
                    <a:lnTo>
                      <a:pt x="708" y="810"/>
                    </a:lnTo>
                    <a:lnTo>
                      <a:pt x="786" y="900"/>
                    </a:lnTo>
                    <a:lnTo>
                      <a:pt x="791" y="1071"/>
                    </a:lnTo>
                    <a:lnTo>
                      <a:pt x="791" y="1071"/>
                    </a:lnTo>
                    <a:lnTo>
                      <a:pt x="791" y="1071"/>
                    </a:lnTo>
                    <a:lnTo>
                      <a:pt x="791" y="1071"/>
                    </a:lnTo>
                    <a:lnTo>
                      <a:pt x="791" y="1071"/>
                    </a:lnTo>
                    <a:lnTo>
                      <a:pt x="905" y="1185"/>
                    </a:lnTo>
                    <a:lnTo>
                      <a:pt x="905" y="1185"/>
                    </a:lnTo>
                    <a:lnTo>
                      <a:pt x="905" y="1185"/>
                    </a:lnTo>
                    <a:lnTo>
                      <a:pt x="905" y="1185"/>
                    </a:lnTo>
                    <a:lnTo>
                      <a:pt x="905" y="1185"/>
                    </a:lnTo>
                    <a:lnTo>
                      <a:pt x="1067" y="1200"/>
                    </a:lnTo>
                    <a:lnTo>
                      <a:pt x="1067" y="1200"/>
                    </a:lnTo>
                    <a:lnTo>
                      <a:pt x="1067" y="1200"/>
                    </a:lnTo>
                    <a:lnTo>
                      <a:pt x="1069" y="1200"/>
                    </a:lnTo>
                    <a:lnTo>
                      <a:pt x="1069" y="1200"/>
                    </a:lnTo>
                    <a:lnTo>
                      <a:pt x="1169" y="1064"/>
                    </a:lnTo>
                    <a:lnTo>
                      <a:pt x="1247" y="1064"/>
                    </a:lnTo>
                    <a:lnTo>
                      <a:pt x="1314" y="1162"/>
                    </a:lnTo>
                    <a:lnTo>
                      <a:pt x="1311" y="1159"/>
                    </a:lnTo>
                    <a:lnTo>
                      <a:pt x="1314" y="1162"/>
                    </a:lnTo>
                    <a:lnTo>
                      <a:pt x="1297" y="1330"/>
                    </a:lnTo>
                    <a:lnTo>
                      <a:pt x="1297" y="1333"/>
                    </a:lnTo>
                    <a:lnTo>
                      <a:pt x="1463" y="1285"/>
                    </a:lnTo>
                    <a:lnTo>
                      <a:pt x="1511" y="1337"/>
                    </a:lnTo>
                    <a:lnTo>
                      <a:pt x="1494" y="1373"/>
                    </a:lnTo>
                    <a:lnTo>
                      <a:pt x="1494" y="1373"/>
                    </a:lnTo>
                    <a:lnTo>
                      <a:pt x="1591" y="1432"/>
                    </a:lnTo>
                    <a:lnTo>
                      <a:pt x="1599" y="1535"/>
                    </a:lnTo>
                    <a:lnTo>
                      <a:pt x="1599" y="1535"/>
                    </a:lnTo>
                    <a:lnTo>
                      <a:pt x="1599" y="1535"/>
                    </a:lnTo>
                    <a:lnTo>
                      <a:pt x="1648" y="1611"/>
                    </a:lnTo>
                    <a:lnTo>
                      <a:pt x="1648" y="1613"/>
                    </a:lnTo>
                    <a:lnTo>
                      <a:pt x="1648" y="1613"/>
                    </a:lnTo>
                    <a:lnTo>
                      <a:pt x="1665" y="1772"/>
                    </a:lnTo>
                    <a:lnTo>
                      <a:pt x="1665" y="1774"/>
                    </a:lnTo>
                    <a:lnTo>
                      <a:pt x="1805" y="1639"/>
                    </a:lnTo>
                    <a:lnTo>
                      <a:pt x="1919" y="1660"/>
                    </a:lnTo>
                    <a:lnTo>
                      <a:pt x="1917" y="1660"/>
                    </a:lnTo>
                    <a:lnTo>
                      <a:pt x="1919" y="1660"/>
                    </a:lnTo>
                    <a:lnTo>
                      <a:pt x="2026" y="1791"/>
                    </a:lnTo>
                    <a:lnTo>
                      <a:pt x="2029" y="1793"/>
                    </a:lnTo>
                    <a:lnTo>
                      <a:pt x="2112" y="1641"/>
                    </a:lnTo>
                    <a:lnTo>
                      <a:pt x="2183" y="1646"/>
                    </a:lnTo>
                    <a:lnTo>
                      <a:pt x="2195" y="1682"/>
                    </a:lnTo>
                    <a:lnTo>
                      <a:pt x="2309" y="1656"/>
                    </a:lnTo>
                    <a:lnTo>
                      <a:pt x="2385" y="1722"/>
                    </a:lnTo>
                    <a:lnTo>
                      <a:pt x="2385" y="1722"/>
                    </a:lnTo>
                    <a:lnTo>
                      <a:pt x="2477" y="1741"/>
                    </a:lnTo>
                    <a:lnTo>
                      <a:pt x="2363" y="1637"/>
                    </a:lnTo>
                    <a:close/>
                    <a:moveTo>
                      <a:pt x="2363" y="1639"/>
                    </a:moveTo>
                    <a:lnTo>
                      <a:pt x="2473" y="1741"/>
                    </a:lnTo>
                    <a:lnTo>
                      <a:pt x="2385" y="1722"/>
                    </a:lnTo>
                    <a:lnTo>
                      <a:pt x="2363" y="1639"/>
                    </a:lnTo>
                    <a:close/>
                    <a:moveTo>
                      <a:pt x="2363" y="1637"/>
                    </a:moveTo>
                    <a:lnTo>
                      <a:pt x="2340" y="1615"/>
                    </a:lnTo>
                    <a:lnTo>
                      <a:pt x="2385" y="1558"/>
                    </a:lnTo>
                    <a:lnTo>
                      <a:pt x="2363" y="1637"/>
                    </a:lnTo>
                    <a:close/>
                    <a:moveTo>
                      <a:pt x="2385" y="1556"/>
                    </a:moveTo>
                    <a:lnTo>
                      <a:pt x="2340" y="1613"/>
                    </a:lnTo>
                    <a:lnTo>
                      <a:pt x="2306" y="1580"/>
                    </a:lnTo>
                    <a:lnTo>
                      <a:pt x="2385" y="1556"/>
                    </a:lnTo>
                    <a:close/>
                    <a:moveTo>
                      <a:pt x="2202" y="1649"/>
                    </a:moveTo>
                    <a:lnTo>
                      <a:pt x="2304" y="1656"/>
                    </a:lnTo>
                    <a:lnTo>
                      <a:pt x="2197" y="1682"/>
                    </a:lnTo>
                    <a:lnTo>
                      <a:pt x="2202" y="1649"/>
                    </a:lnTo>
                    <a:close/>
                    <a:moveTo>
                      <a:pt x="2202" y="1646"/>
                    </a:moveTo>
                    <a:lnTo>
                      <a:pt x="2209" y="1611"/>
                    </a:lnTo>
                    <a:lnTo>
                      <a:pt x="2306" y="1580"/>
                    </a:lnTo>
                    <a:lnTo>
                      <a:pt x="2340" y="1615"/>
                    </a:lnTo>
                    <a:lnTo>
                      <a:pt x="2306" y="1656"/>
                    </a:lnTo>
                    <a:lnTo>
                      <a:pt x="2202" y="1646"/>
                    </a:lnTo>
                    <a:close/>
                    <a:moveTo>
                      <a:pt x="2114" y="1639"/>
                    </a:moveTo>
                    <a:lnTo>
                      <a:pt x="2157" y="1577"/>
                    </a:lnTo>
                    <a:lnTo>
                      <a:pt x="2173" y="1620"/>
                    </a:lnTo>
                    <a:lnTo>
                      <a:pt x="2114" y="1639"/>
                    </a:lnTo>
                    <a:close/>
                    <a:moveTo>
                      <a:pt x="2159" y="1577"/>
                    </a:moveTo>
                    <a:lnTo>
                      <a:pt x="2216" y="1565"/>
                    </a:lnTo>
                    <a:lnTo>
                      <a:pt x="2209" y="1611"/>
                    </a:lnTo>
                    <a:lnTo>
                      <a:pt x="2173" y="1620"/>
                    </a:lnTo>
                    <a:lnTo>
                      <a:pt x="2159" y="1577"/>
                    </a:lnTo>
                    <a:close/>
                    <a:moveTo>
                      <a:pt x="2209" y="1611"/>
                    </a:moveTo>
                    <a:lnTo>
                      <a:pt x="2202" y="1646"/>
                    </a:lnTo>
                    <a:lnTo>
                      <a:pt x="2183" y="1646"/>
                    </a:lnTo>
                    <a:lnTo>
                      <a:pt x="2173" y="1622"/>
                    </a:lnTo>
                    <a:lnTo>
                      <a:pt x="2209" y="1611"/>
                    </a:lnTo>
                    <a:close/>
                    <a:moveTo>
                      <a:pt x="2209" y="1611"/>
                    </a:moveTo>
                    <a:lnTo>
                      <a:pt x="2216" y="1565"/>
                    </a:lnTo>
                    <a:lnTo>
                      <a:pt x="2280" y="1554"/>
                    </a:lnTo>
                    <a:lnTo>
                      <a:pt x="2306" y="1580"/>
                    </a:lnTo>
                    <a:lnTo>
                      <a:pt x="2209" y="1611"/>
                    </a:lnTo>
                    <a:close/>
                    <a:moveTo>
                      <a:pt x="2280" y="1554"/>
                    </a:moveTo>
                    <a:lnTo>
                      <a:pt x="2216" y="1565"/>
                    </a:lnTo>
                    <a:lnTo>
                      <a:pt x="2235" y="1461"/>
                    </a:lnTo>
                    <a:lnTo>
                      <a:pt x="2280" y="1554"/>
                    </a:lnTo>
                    <a:close/>
                    <a:moveTo>
                      <a:pt x="2216" y="1565"/>
                    </a:moveTo>
                    <a:lnTo>
                      <a:pt x="2159" y="1577"/>
                    </a:lnTo>
                    <a:lnTo>
                      <a:pt x="2235" y="1463"/>
                    </a:lnTo>
                    <a:lnTo>
                      <a:pt x="2216" y="1565"/>
                    </a:lnTo>
                    <a:close/>
                    <a:moveTo>
                      <a:pt x="2157" y="1577"/>
                    </a:moveTo>
                    <a:lnTo>
                      <a:pt x="2112" y="1641"/>
                    </a:lnTo>
                    <a:lnTo>
                      <a:pt x="2045" y="1618"/>
                    </a:lnTo>
                    <a:lnTo>
                      <a:pt x="2157" y="1577"/>
                    </a:lnTo>
                    <a:close/>
                    <a:moveTo>
                      <a:pt x="2109" y="1641"/>
                    </a:moveTo>
                    <a:lnTo>
                      <a:pt x="1924" y="1660"/>
                    </a:lnTo>
                    <a:lnTo>
                      <a:pt x="2045" y="1618"/>
                    </a:lnTo>
                    <a:lnTo>
                      <a:pt x="2109" y="1641"/>
                    </a:lnTo>
                    <a:close/>
                    <a:moveTo>
                      <a:pt x="1881" y="1561"/>
                    </a:moveTo>
                    <a:lnTo>
                      <a:pt x="1739" y="1625"/>
                    </a:lnTo>
                    <a:lnTo>
                      <a:pt x="1701" y="1601"/>
                    </a:lnTo>
                    <a:lnTo>
                      <a:pt x="1881" y="1561"/>
                    </a:lnTo>
                    <a:close/>
                    <a:moveTo>
                      <a:pt x="1701" y="1601"/>
                    </a:moveTo>
                    <a:lnTo>
                      <a:pt x="1736" y="1625"/>
                    </a:lnTo>
                    <a:lnTo>
                      <a:pt x="1651" y="1611"/>
                    </a:lnTo>
                    <a:lnTo>
                      <a:pt x="1701" y="1601"/>
                    </a:lnTo>
                    <a:close/>
                    <a:moveTo>
                      <a:pt x="1698" y="1601"/>
                    </a:moveTo>
                    <a:lnTo>
                      <a:pt x="1651" y="1611"/>
                    </a:lnTo>
                    <a:lnTo>
                      <a:pt x="1663" y="1577"/>
                    </a:lnTo>
                    <a:lnTo>
                      <a:pt x="1698" y="1601"/>
                    </a:lnTo>
                    <a:close/>
                    <a:moveTo>
                      <a:pt x="1651" y="1608"/>
                    </a:moveTo>
                    <a:lnTo>
                      <a:pt x="1648" y="1568"/>
                    </a:lnTo>
                    <a:lnTo>
                      <a:pt x="1663" y="1575"/>
                    </a:lnTo>
                    <a:lnTo>
                      <a:pt x="1651" y="1608"/>
                    </a:lnTo>
                    <a:close/>
                    <a:moveTo>
                      <a:pt x="1648" y="1565"/>
                    </a:moveTo>
                    <a:lnTo>
                      <a:pt x="1644" y="1459"/>
                    </a:lnTo>
                    <a:lnTo>
                      <a:pt x="1644" y="1459"/>
                    </a:lnTo>
                    <a:lnTo>
                      <a:pt x="1717" y="1418"/>
                    </a:lnTo>
                    <a:lnTo>
                      <a:pt x="1663" y="1575"/>
                    </a:lnTo>
                    <a:lnTo>
                      <a:pt x="1648" y="1565"/>
                    </a:lnTo>
                    <a:close/>
                    <a:moveTo>
                      <a:pt x="1644" y="1461"/>
                    </a:moveTo>
                    <a:lnTo>
                      <a:pt x="1648" y="1565"/>
                    </a:lnTo>
                    <a:lnTo>
                      <a:pt x="1599" y="1535"/>
                    </a:lnTo>
                    <a:lnTo>
                      <a:pt x="1644" y="1461"/>
                    </a:lnTo>
                    <a:close/>
                    <a:moveTo>
                      <a:pt x="1523" y="1352"/>
                    </a:moveTo>
                    <a:lnTo>
                      <a:pt x="1553" y="1333"/>
                    </a:lnTo>
                    <a:lnTo>
                      <a:pt x="1644" y="1380"/>
                    </a:lnTo>
                    <a:lnTo>
                      <a:pt x="1644" y="1425"/>
                    </a:lnTo>
                    <a:lnTo>
                      <a:pt x="1591" y="1432"/>
                    </a:lnTo>
                    <a:lnTo>
                      <a:pt x="1523" y="1352"/>
                    </a:lnTo>
                    <a:close/>
                    <a:moveTo>
                      <a:pt x="1589" y="1430"/>
                    </a:moveTo>
                    <a:lnTo>
                      <a:pt x="1494" y="1373"/>
                    </a:lnTo>
                    <a:lnTo>
                      <a:pt x="1523" y="1354"/>
                    </a:lnTo>
                    <a:lnTo>
                      <a:pt x="1589" y="1430"/>
                    </a:lnTo>
                    <a:close/>
                    <a:moveTo>
                      <a:pt x="1539" y="1271"/>
                    </a:moveTo>
                    <a:lnTo>
                      <a:pt x="1520" y="1314"/>
                    </a:lnTo>
                    <a:lnTo>
                      <a:pt x="1466" y="1285"/>
                    </a:lnTo>
                    <a:lnTo>
                      <a:pt x="1539" y="1271"/>
                    </a:lnTo>
                    <a:close/>
                    <a:moveTo>
                      <a:pt x="1542" y="1271"/>
                    </a:moveTo>
                    <a:lnTo>
                      <a:pt x="1589" y="1304"/>
                    </a:lnTo>
                    <a:lnTo>
                      <a:pt x="1553" y="1330"/>
                    </a:lnTo>
                    <a:lnTo>
                      <a:pt x="1523" y="1314"/>
                    </a:lnTo>
                    <a:lnTo>
                      <a:pt x="1542" y="1271"/>
                    </a:lnTo>
                    <a:close/>
                    <a:moveTo>
                      <a:pt x="1553" y="1330"/>
                    </a:moveTo>
                    <a:lnTo>
                      <a:pt x="1523" y="1352"/>
                    </a:lnTo>
                    <a:lnTo>
                      <a:pt x="1511" y="1337"/>
                    </a:lnTo>
                    <a:lnTo>
                      <a:pt x="1520" y="1314"/>
                    </a:lnTo>
                    <a:lnTo>
                      <a:pt x="1553" y="1330"/>
                    </a:lnTo>
                    <a:close/>
                    <a:moveTo>
                      <a:pt x="1644" y="1428"/>
                    </a:moveTo>
                    <a:lnTo>
                      <a:pt x="1644" y="1459"/>
                    </a:lnTo>
                    <a:lnTo>
                      <a:pt x="1594" y="1432"/>
                    </a:lnTo>
                    <a:lnTo>
                      <a:pt x="1644" y="1428"/>
                    </a:lnTo>
                    <a:close/>
                    <a:moveTo>
                      <a:pt x="1644" y="1459"/>
                    </a:moveTo>
                    <a:lnTo>
                      <a:pt x="1644" y="1428"/>
                    </a:lnTo>
                    <a:lnTo>
                      <a:pt x="1715" y="1418"/>
                    </a:lnTo>
                    <a:lnTo>
                      <a:pt x="1644" y="1459"/>
                    </a:lnTo>
                    <a:close/>
                    <a:moveTo>
                      <a:pt x="1717" y="1418"/>
                    </a:moveTo>
                    <a:lnTo>
                      <a:pt x="1644" y="1425"/>
                    </a:lnTo>
                    <a:lnTo>
                      <a:pt x="1644" y="1380"/>
                    </a:lnTo>
                    <a:lnTo>
                      <a:pt x="1717" y="1418"/>
                    </a:lnTo>
                    <a:close/>
                    <a:moveTo>
                      <a:pt x="1553" y="1330"/>
                    </a:moveTo>
                    <a:lnTo>
                      <a:pt x="1591" y="1304"/>
                    </a:lnTo>
                    <a:lnTo>
                      <a:pt x="1644" y="1342"/>
                    </a:lnTo>
                    <a:lnTo>
                      <a:pt x="1644" y="1378"/>
                    </a:lnTo>
                    <a:lnTo>
                      <a:pt x="1553" y="1330"/>
                    </a:lnTo>
                    <a:close/>
                    <a:moveTo>
                      <a:pt x="1644" y="1340"/>
                    </a:moveTo>
                    <a:lnTo>
                      <a:pt x="1591" y="1304"/>
                    </a:lnTo>
                    <a:lnTo>
                      <a:pt x="1677" y="1245"/>
                    </a:lnTo>
                    <a:lnTo>
                      <a:pt x="1644" y="1340"/>
                    </a:lnTo>
                    <a:close/>
                    <a:moveTo>
                      <a:pt x="1677" y="1245"/>
                    </a:moveTo>
                    <a:lnTo>
                      <a:pt x="1591" y="1304"/>
                    </a:lnTo>
                    <a:lnTo>
                      <a:pt x="1542" y="1271"/>
                    </a:lnTo>
                    <a:lnTo>
                      <a:pt x="1677" y="1245"/>
                    </a:lnTo>
                    <a:close/>
                    <a:moveTo>
                      <a:pt x="1539" y="1271"/>
                    </a:moveTo>
                    <a:lnTo>
                      <a:pt x="1463" y="1283"/>
                    </a:lnTo>
                    <a:lnTo>
                      <a:pt x="1435" y="1221"/>
                    </a:lnTo>
                    <a:lnTo>
                      <a:pt x="1539" y="1271"/>
                    </a:lnTo>
                    <a:close/>
                    <a:moveTo>
                      <a:pt x="1463" y="1283"/>
                    </a:moveTo>
                    <a:lnTo>
                      <a:pt x="1318" y="1164"/>
                    </a:lnTo>
                    <a:lnTo>
                      <a:pt x="1432" y="1219"/>
                    </a:lnTo>
                    <a:lnTo>
                      <a:pt x="1463" y="1283"/>
                    </a:lnTo>
                    <a:close/>
                    <a:moveTo>
                      <a:pt x="1209" y="1010"/>
                    </a:moveTo>
                    <a:lnTo>
                      <a:pt x="1169" y="1062"/>
                    </a:lnTo>
                    <a:lnTo>
                      <a:pt x="1059" y="1060"/>
                    </a:lnTo>
                    <a:lnTo>
                      <a:pt x="1209" y="1010"/>
                    </a:lnTo>
                    <a:close/>
                    <a:moveTo>
                      <a:pt x="1055" y="1062"/>
                    </a:moveTo>
                    <a:lnTo>
                      <a:pt x="953" y="1145"/>
                    </a:lnTo>
                    <a:lnTo>
                      <a:pt x="893" y="1119"/>
                    </a:lnTo>
                    <a:lnTo>
                      <a:pt x="884" y="1067"/>
                    </a:lnTo>
                    <a:lnTo>
                      <a:pt x="1055" y="1062"/>
                    </a:lnTo>
                    <a:close/>
                    <a:moveTo>
                      <a:pt x="872" y="1000"/>
                    </a:moveTo>
                    <a:lnTo>
                      <a:pt x="786" y="832"/>
                    </a:lnTo>
                    <a:lnTo>
                      <a:pt x="955" y="855"/>
                    </a:lnTo>
                    <a:lnTo>
                      <a:pt x="872" y="1000"/>
                    </a:lnTo>
                    <a:close/>
                    <a:moveTo>
                      <a:pt x="824" y="333"/>
                    </a:moveTo>
                    <a:lnTo>
                      <a:pt x="879" y="394"/>
                    </a:lnTo>
                    <a:lnTo>
                      <a:pt x="748" y="454"/>
                    </a:lnTo>
                    <a:lnTo>
                      <a:pt x="824" y="333"/>
                    </a:lnTo>
                    <a:close/>
                    <a:moveTo>
                      <a:pt x="748" y="451"/>
                    </a:moveTo>
                    <a:lnTo>
                      <a:pt x="798" y="304"/>
                    </a:lnTo>
                    <a:lnTo>
                      <a:pt x="822" y="330"/>
                    </a:lnTo>
                    <a:lnTo>
                      <a:pt x="748" y="451"/>
                    </a:lnTo>
                    <a:close/>
                    <a:moveTo>
                      <a:pt x="763" y="546"/>
                    </a:moveTo>
                    <a:lnTo>
                      <a:pt x="727" y="642"/>
                    </a:lnTo>
                    <a:lnTo>
                      <a:pt x="694" y="596"/>
                    </a:lnTo>
                    <a:lnTo>
                      <a:pt x="763" y="546"/>
                    </a:lnTo>
                    <a:close/>
                    <a:moveTo>
                      <a:pt x="763" y="546"/>
                    </a:moveTo>
                    <a:lnTo>
                      <a:pt x="748" y="456"/>
                    </a:lnTo>
                    <a:lnTo>
                      <a:pt x="860" y="494"/>
                    </a:lnTo>
                    <a:lnTo>
                      <a:pt x="829" y="530"/>
                    </a:lnTo>
                    <a:lnTo>
                      <a:pt x="763" y="546"/>
                    </a:lnTo>
                    <a:close/>
                    <a:moveTo>
                      <a:pt x="732" y="497"/>
                    </a:moveTo>
                    <a:lnTo>
                      <a:pt x="722" y="482"/>
                    </a:lnTo>
                    <a:lnTo>
                      <a:pt x="746" y="456"/>
                    </a:lnTo>
                    <a:lnTo>
                      <a:pt x="732" y="497"/>
                    </a:lnTo>
                    <a:close/>
                    <a:moveTo>
                      <a:pt x="748" y="456"/>
                    </a:moveTo>
                    <a:lnTo>
                      <a:pt x="763" y="544"/>
                    </a:lnTo>
                    <a:lnTo>
                      <a:pt x="732" y="497"/>
                    </a:lnTo>
                    <a:lnTo>
                      <a:pt x="748" y="456"/>
                    </a:lnTo>
                    <a:close/>
                    <a:moveTo>
                      <a:pt x="763" y="546"/>
                    </a:moveTo>
                    <a:lnTo>
                      <a:pt x="691" y="596"/>
                    </a:lnTo>
                    <a:lnTo>
                      <a:pt x="732" y="499"/>
                    </a:lnTo>
                    <a:lnTo>
                      <a:pt x="763" y="546"/>
                    </a:lnTo>
                    <a:close/>
                    <a:moveTo>
                      <a:pt x="727" y="642"/>
                    </a:moveTo>
                    <a:lnTo>
                      <a:pt x="679" y="627"/>
                    </a:lnTo>
                    <a:lnTo>
                      <a:pt x="691" y="599"/>
                    </a:lnTo>
                    <a:lnTo>
                      <a:pt x="727" y="642"/>
                    </a:lnTo>
                    <a:close/>
                    <a:moveTo>
                      <a:pt x="727" y="642"/>
                    </a:moveTo>
                    <a:lnTo>
                      <a:pt x="758" y="744"/>
                    </a:lnTo>
                    <a:lnTo>
                      <a:pt x="722" y="751"/>
                    </a:lnTo>
                    <a:lnTo>
                      <a:pt x="658" y="670"/>
                    </a:lnTo>
                    <a:lnTo>
                      <a:pt x="679" y="627"/>
                    </a:lnTo>
                    <a:lnTo>
                      <a:pt x="727" y="642"/>
                    </a:lnTo>
                    <a:close/>
                    <a:moveTo>
                      <a:pt x="729" y="644"/>
                    </a:moveTo>
                    <a:lnTo>
                      <a:pt x="793" y="737"/>
                    </a:lnTo>
                    <a:lnTo>
                      <a:pt x="760" y="744"/>
                    </a:lnTo>
                    <a:lnTo>
                      <a:pt x="729" y="644"/>
                    </a:lnTo>
                    <a:close/>
                    <a:moveTo>
                      <a:pt x="758" y="744"/>
                    </a:moveTo>
                    <a:lnTo>
                      <a:pt x="765" y="763"/>
                    </a:lnTo>
                    <a:lnTo>
                      <a:pt x="744" y="779"/>
                    </a:lnTo>
                    <a:lnTo>
                      <a:pt x="722" y="751"/>
                    </a:lnTo>
                    <a:lnTo>
                      <a:pt x="758" y="744"/>
                    </a:lnTo>
                    <a:close/>
                    <a:moveTo>
                      <a:pt x="744" y="779"/>
                    </a:moveTo>
                    <a:lnTo>
                      <a:pt x="710" y="810"/>
                    </a:lnTo>
                    <a:lnTo>
                      <a:pt x="677" y="760"/>
                    </a:lnTo>
                    <a:lnTo>
                      <a:pt x="722" y="751"/>
                    </a:lnTo>
                    <a:lnTo>
                      <a:pt x="744" y="779"/>
                    </a:lnTo>
                    <a:close/>
                    <a:moveTo>
                      <a:pt x="744" y="779"/>
                    </a:moveTo>
                    <a:lnTo>
                      <a:pt x="784" y="829"/>
                    </a:lnTo>
                    <a:lnTo>
                      <a:pt x="710" y="810"/>
                    </a:lnTo>
                    <a:lnTo>
                      <a:pt x="744" y="779"/>
                    </a:lnTo>
                    <a:close/>
                    <a:moveTo>
                      <a:pt x="869" y="998"/>
                    </a:moveTo>
                    <a:lnTo>
                      <a:pt x="786" y="900"/>
                    </a:lnTo>
                    <a:lnTo>
                      <a:pt x="786" y="832"/>
                    </a:lnTo>
                    <a:lnTo>
                      <a:pt x="869" y="998"/>
                    </a:lnTo>
                    <a:close/>
                    <a:moveTo>
                      <a:pt x="784" y="827"/>
                    </a:moveTo>
                    <a:lnTo>
                      <a:pt x="746" y="779"/>
                    </a:lnTo>
                    <a:lnTo>
                      <a:pt x="765" y="763"/>
                    </a:lnTo>
                    <a:lnTo>
                      <a:pt x="784" y="827"/>
                    </a:lnTo>
                    <a:close/>
                    <a:moveTo>
                      <a:pt x="760" y="744"/>
                    </a:moveTo>
                    <a:lnTo>
                      <a:pt x="791" y="737"/>
                    </a:lnTo>
                    <a:lnTo>
                      <a:pt x="765" y="760"/>
                    </a:lnTo>
                    <a:lnTo>
                      <a:pt x="760" y="744"/>
                    </a:lnTo>
                    <a:close/>
                    <a:moveTo>
                      <a:pt x="729" y="639"/>
                    </a:moveTo>
                    <a:lnTo>
                      <a:pt x="763" y="546"/>
                    </a:lnTo>
                    <a:lnTo>
                      <a:pt x="829" y="530"/>
                    </a:lnTo>
                    <a:lnTo>
                      <a:pt x="729" y="639"/>
                    </a:lnTo>
                    <a:close/>
                    <a:moveTo>
                      <a:pt x="967" y="494"/>
                    </a:moveTo>
                    <a:lnTo>
                      <a:pt x="831" y="530"/>
                    </a:lnTo>
                    <a:lnTo>
                      <a:pt x="862" y="494"/>
                    </a:lnTo>
                    <a:lnTo>
                      <a:pt x="862" y="494"/>
                    </a:lnTo>
                    <a:lnTo>
                      <a:pt x="748" y="456"/>
                    </a:lnTo>
                    <a:lnTo>
                      <a:pt x="879" y="394"/>
                    </a:lnTo>
                    <a:lnTo>
                      <a:pt x="967" y="494"/>
                    </a:lnTo>
                    <a:close/>
                    <a:moveTo>
                      <a:pt x="879" y="394"/>
                    </a:moveTo>
                    <a:lnTo>
                      <a:pt x="824" y="330"/>
                    </a:lnTo>
                    <a:lnTo>
                      <a:pt x="836" y="311"/>
                    </a:lnTo>
                    <a:lnTo>
                      <a:pt x="981" y="347"/>
                    </a:lnTo>
                    <a:lnTo>
                      <a:pt x="879" y="394"/>
                    </a:lnTo>
                    <a:close/>
                    <a:moveTo>
                      <a:pt x="879" y="238"/>
                    </a:moveTo>
                    <a:lnTo>
                      <a:pt x="981" y="347"/>
                    </a:lnTo>
                    <a:lnTo>
                      <a:pt x="836" y="311"/>
                    </a:lnTo>
                    <a:lnTo>
                      <a:pt x="879" y="238"/>
                    </a:lnTo>
                    <a:close/>
                    <a:moveTo>
                      <a:pt x="834" y="311"/>
                    </a:moveTo>
                    <a:lnTo>
                      <a:pt x="822" y="330"/>
                    </a:lnTo>
                    <a:lnTo>
                      <a:pt x="798" y="304"/>
                    </a:lnTo>
                    <a:lnTo>
                      <a:pt x="834" y="311"/>
                    </a:lnTo>
                    <a:close/>
                    <a:moveTo>
                      <a:pt x="796" y="304"/>
                    </a:moveTo>
                    <a:lnTo>
                      <a:pt x="748" y="454"/>
                    </a:lnTo>
                    <a:lnTo>
                      <a:pt x="672" y="406"/>
                    </a:lnTo>
                    <a:lnTo>
                      <a:pt x="796" y="304"/>
                    </a:lnTo>
                    <a:close/>
                    <a:moveTo>
                      <a:pt x="796" y="304"/>
                    </a:moveTo>
                    <a:lnTo>
                      <a:pt x="672" y="406"/>
                    </a:lnTo>
                    <a:lnTo>
                      <a:pt x="618" y="368"/>
                    </a:lnTo>
                    <a:lnTo>
                      <a:pt x="796" y="304"/>
                    </a:lnTo>
                    <a:close/>
                    <a:moveTo>
                      <a:pt x="618" y="368"/>
                    </a:moveTo>
                    <a:lnTo>
                      <a:pt x="672" y="406"/>
                    </a:lnTo>
                    <a:lnTo>
                      <a:pt x="513" y="406"/>
                    </a:lnTo>
                    <a:lnTo>
                      <a:pt x="618" y="368"/>
                    </a:lnTo>
                    <a:close/>
                    <a:moveTo>
                      <a:pt x="511" y="406"/>
                    </a:moveTo>
                    <a:lnTo>
                      <a:pt x="520" y="302"/>
                    </a:lnTo>
                    <a:lnTo>
                      <a:pt x="615" y="368"/>
                    </a:lnTo>
                    <a:lnTo>
                      <a:pt x="511" y="406"/>
                    </a:lnTo>
                    <a:close/>
                    <a:moveTo>
                      <a:pt x="475" y="138"/>
                    </a:moveTo>
                    <a:lnTo>
                      <a:pt x="520" y="299"/>
                    </a:lnTo>
                    <a:lnTo>
                      <a:pt x="337" y="240"/>
                    </a:lnTo>
                    <a:lnTo>
                      <a:pt x="475" y="138"/>
                    </a:lnTo>
                    <a:close/>
                    <a:moveTo>
                      <a:pt x="238" y="231"/>
                    </a:moveTo>
                    <a:lnTo>
                      <a:pt x="271" y="233"/>
                    </a:lnTo>
                    <a:lnTo>
                      <a:pt x="269" y="280"/>
                    </a:lnTo>
                    <a:lnTo>
                      <a:pt x="212" y="266"/>
                    </a:lnTo>
                    <a:lnTo>
                      <a:pt x="238" y="231"/>
                    </a:lnTo>
                    <a:close/>
                    <a:moveTo>
                      <a:pt x="152" y="354"/>
                    </a:moveTo>
                    <a:lnTo>
                      <a:pt x="147" y="254"/>
                    </a:lnTo>
                    <a:lnTo>
                      <a:pt x="209" y="269"/>
                    </a:lnTo>
                    <a:lnTo>
                      <a:pt x="152" y="354"/>
                    </a:lnTo>
                    <a:close/>
                    <a:moveTo>
                      <a:pt x="164" y="150"/>
                    </a:moveTo>
                    <a:lnTo>
                      <a:pt x="257" y="197"/>
                    </a:lnTo>
                    <a:lnTo>
                      <a:pt x="235" y="228"/>
                    </a:lnTo>
                    <a:lnTo>
                      <a:pt x="136" y="216"/>
                    </a:lnTo>
                    <a:lnTo>
                      <a:pt x="119" y="174"/>
                    </a:lnTo>
                    <a:lnTo>
                      <a:pt x="164" y="150"/>
                    </a:lnTo>
                    <a:close/>
                    <a:moveTo>
                      <a:pt x="119" y="171"/>
                    </a:moveTo>
                    <a:lnTo>
                      <a:pt x="107" y="143"/>
                    </a:lnTo>
                    <a:lnTo>
                      <a:pt x="162" y="150"/>
                    </a:lnTo>
                    <a:lnTo>
                      <a:pt x="119" y="171"/>
                    </a:lnTo>
                    <a:close/>
                    <a:moveTo>
                      <a:pt x="257" y="197"/>
                    </a:moveTo>
                    <a:lnTo>
                      <a:pt x="166" y="150"/>
                    </a:lnTo>
                    <a:lnTo>
                      <a:pt x="276" y="169"/>
                    </a:lnTo>
                    <a:lnTo>
                      <a:pt x="257" y="197"/>
                    </a:lnTo>
                    <a:close/>
                    <a:moveTo>
                      <a:pt x="257" y="200"/>
                    </a:moveTo>
                    <a:lnTo>
                      <a:pt x="273" y="207"/>
                    </a:lnTo>
                    <a:lnTo>
                      <a:pt x="271" y="233"/>
                    </a:lnTo>
                    <a:lnTo>
                      <a:pt x="238" y="228"/>
                    </a:lnTo>
                    <a:lnTo>
                      <a:pt x="257" y="200"/>
                    </a:lnTo>
                    <a:close/>
                    <a:moveTo>
                      <a:pt x="271" y="280"/>
                    </a:moveTo>
                    <a:lnTo>
                      <a:pt x="273" y="233"/>
                    </a:lnTo>
                    <a:lnTo>
                      <a:pt x="335" y="242"/>
                    </a:lnTo>
                    <a:lnTo>
                      <a:pt x="271" y="280"/>
                    </a:lnTo>
                    <a:close/>
                    <a:moveTo>
                      <a:pt x="516" y="299"/>
                    </a:moveTo>
                    <a:lnTo>
                      <a:pt x="390" y="290"/>
                    </a:lnTo>
                    <a:lnTo>
                      <a:pt x="340" y="242"/>
                    </a:lnTo>
                    <a:lnTo>
                      <a:pt x="516" y="299"/>
                    </a:lnTo>
                    <a:close/>
                    <a:moveTo>
                      <a:pt x="335" y="240"/>
                    </a:moveTo>
                    <a:lnTo>
                      <a:pt x="273" y="233"/>
                    </a:lnTo>
                    <a:lnTo>
                      <a:pt x="276" y="209"/>
                    </a:lnTo>
                    <a:lnTo>
                      <a:pt x="335" y="240"/>
                    </a:lnTo>
                    <a:close/>
                    <a:moveTo>
                      <a:pt x="257" y="197"/>
                    </a:moveTo>
                    <a:lnTo>
                      <a:pt x="276" y="171"/>
                    </a:lnTo>
                    <a:lnTo>
                      <a:pt x="273" y="207"/>
                    </a:lnTo>
                    <a:lnTo>
                      <a:pt x="257" y="197"/>
                    </a:lnTo>
                    <a:close/>
                    <a:moveTo>
                      <a:pt x="107" y="143"/>
                    </a:moveTo>
                    <a:lnTo>
                      <a:pt x="121" y="57"/>
                    </a:lnTo>
                    <a:lnTo>
                      <a:pt x="164" y="147"/>
                    </a:lnTo>
                    <a:lnTo>
                      <a:pt x="107" y="143"/>
                    </a:lnTo>
                    <a:close/>
                    <a:moveTo>
                      <a:pt x="119" y="57"/>
                    </a:moveTo>
                    <a:lnTo>
                      <a:pt x="107" y="140"/>
                    </a:lnTo>
                    <a:lnTo>
                      <a:pt x="48" y="5"/>
                    </a:lnTo>
                    <a:lnTo>
                      <a:pt x="119" y="57"/>
                    </a:lnTo>
                    <a:close/>
                    <a:moveTo>
                      <a:pt x="107" y="143"/>
                    </a:moveTo>
                    <a:lnTo>
                      <a:pt x="117" y="174"/>
                    </a:lnTo>
                    <a:lnTo>
                      <a:pt x="52" y="207"/>
                    </a:lnTo>
                    <a:lnTo>
                      <a:pt x="107" y="143"/>
                    </a:lnTo>
                    <a:close/>
                    <a:moveTo>
                      <a:pt x="52" y="207"/>
                    </a:moveTo>
                    <a:lnTo>
                      <a:pt x="117" y="174"/>
                    </a:lnTo>
                    <a:lnTo>
                      <a:pt x="133" y="216"/>
                    </a:lnTo>
                    <a:lnTo>
                      <a:pt x="52" y="207"/>
                    </a:lnTo>
                    <a:close/>
                    <a:moveTo>
                      <a:pt x="136" y="219"/>
                    </a:moveTo>
                    <a:lnTo>
                      <a:pt x="235" y="231"/>
                    </a:lnTo>
                    <a:lnTo>
                      <a:pt x="212" y="266"/>
                    </a:lnTo>
                    <a:lnTo>
                      <a:pt x="147" y="252"/>
                    </a:lnTo>
                    <a:lnTo>
                      <a:pt x="136" y="219"/>
                    </a:lnTo>
                    <a:close/>
                    <a:moveTo>
                      <a:pt x="147" y="254"/>
                    </a:moveTo>
                    <a:lnTo>
                      <a:pt x="150" y="356"/>
                    </a:lnTo>
                    <a:lnTo>
                      <a:pt x="5" y="373"/>
                    </a:lnTo>
                    <a:lnTo>
                      <a:pt x="147" y="254"/>
                    </a:lnTo>
                    <a:close/>
                    <a:moveTo>
                      <a:pt x="5" y="373"/>
                    </a:moveTo>
                    <a:lnTo>
                      <a:pt x="150" y="356"/>
                    </a:lnTo>
                    <a:lnTo>
                      <a:pt x="150" y="359"/>
                    </a:lnTo>
                    <a:lnTo>
                      <a:pt x="150" y="359"/>
                    </a:lnTo>
                    <a:lnTo>
                      <a:pt x="119" y="411"/>
                    </a:lnTo>
                    <a:lnTo>
                      <a:pt x="5" y="373"/>
                    </a:lnTo>
                    <a:close/>
                    <a:moveTo>
                      <a:pt x="152" y="354"/>
                    </a:moveTo>
                    <a:lnTo>
                      <a:pt x="212" y="269"/>
                    </a:lnTo>
                    <a:lnTo>
                      <a:pt x="269" y="280"/>
                    </a:lnTo>
                    <a:lnTo>
                      <a:pt x="152" y="354"/>
                    </a:lnTo>
                    <a:close/>
                    <a:moveTo>
                      <a:pt x="271" y="280"/>
                    </a:moveTo>
                    <a:lnTo>
                      <a:pt x="337" y="242"/>
                    </a:lnTo>
                    <a:lnTo>
                      <a:pt x="387" y="290"/>
                    </a:lnTo>
                    <a:lnTo>
                      <a:pt x="271" y="280"/>
                    </a:lnTo>
                    <a:close/>
                    <a:moveTo>
                      <a:pt x="390" y="290"/>
                    </a:moveTo>
                    <a:lnTo>
                      <a:pt x="518" y="302"/>
                    </a:lnTo>
                    <a:lnTo>
                      <a:pt x="459" y="356"/>
                    </a:lnTo>
                    <a:lnTo>
                      <a:pt x="390" y="290"/>
                    </a:lnTo>
                    <a:close/>
                    <a:moveTo>
                      <a:pt x="392" y="418"/>
                    </a:moveTo>
                    <a:lnTo>
                      <a:pt x="459" y="359"/>
                    </a:lnTo>
                    <a:lnTo>
                      <a:pt x="511" y="406"/>
                    </a:lnTo>
                    <a:lnTo>
                      <a:pt x="392" y="418"/>
                    </a:lnTo>
                    <a:close/>
                    <a:moveTo>
                      <a:pt x="459" y="356"/>
                    </a:moveTo>
                    <a:lnTo>
                      <a:pt x="520" y="302"/>
                    </a:lnTo>
                    <a:lnTo>
                      <a:pt x="511" y="406"/>
                    </a:lnTo>
                    <a:lnTo>
                      <a:pt x="459" y="356"/>
                    </a:lnTo>
                    <a:close/>
                    <a:moveTo>
                      <a:pt x="516" y="406"/>
                    </a:moveTo>
                    <a:lnTo>
                      <a:pt x="672" y="406"/>
                    </a:lnTo>
                    <a:lnTo>
                      <a:pt x="696" y="444"/>
                    </a:lnTo>
                    <a:lnTo>
                      <a:pt x="516" y="406"/>
                    </a:lnTo>
                    <a:close/>
                    <a:moveTo>
                      <a:pt x="698" y="444"/>
                    </a:moveTo>
                    <a:lnTo>
                      <a:pt x="675" y="409"/>
                    </a:lnTo>
                    <a:lnTo>
                      <a:pt x="746" y="454"/>
                    </a:lnTo>
                    <a:lnTo>
                      <a:pt x="698" y="444"/>
                    </a:lnTo>
                    <a:close/>
                    <a:moveTo>
                      <a:pt x="698" y="447"/>
                    </a:moveTo>
                    <a:lnTo>
                      <a:pt x="746" y="456"/>
                    </a:lnTo>
                    <a:lnTo>
                      <a:pt x="722" y="482"/>
                    </a:lnTo>
                    <a:lnTo>
                      <a:pt x="698" y="447"/>
                    </a:lnTo>
                    <a:close/>
                    <a:moveTo>
                      <a:pt x="722" y="485"/>
                    </a:moveTo>
                    <a:lnTo>
                      <a:pt x="732" y="497"/>
                    </a:lnTo>
                    <a:lnTo>
                      <a:pt x="691" y="596"/>
                    </a:lnTo>
                    <a:lnTo>
                      <a:pt x="691" y="596"/>
                    </a:lnTo>
                    <a:lnTo>
                      <a:pt x="608" y="604"/>
                    </a:lnTo>
                    <a:lnTo>
                      <a:pt x="722" y="485"/>
                    </a:lnTo>
                    <a:close/>
                    <a:moveTo>
                      <a:pt x="691" y="599"/>
                    </a:moveTo>
                    <a:lnTo>
                      <a:pt x="677" y="627"/>
                    </a:lnTo>
                    <a:lnTo>
                      <a:pt x="608" y="606"/>
                    </a:lnTo>
                    <a:lnTo>
                      <a:pt x="691" y="599"/>
                    </a:lnTo>
                    <a:close/>
                    <a:moveTo>
                      <a:pt x="608" y="606"/>
                    </a:moveTo>
                    <a:lnTo>
                      <a:pt x="677" y="627"/>
                    </a:lnTo>
                    <a:lnTo>
                      <a:pt x="658" y="670"/>
                    </a:lnTo>
                    <a:lnTo>
                      <a:pt x="608" y="606"/>
                    </a:lnTo>
                    <a:close/>
                    <a:moveTo>
                      <a:pt x="722" y="751"/>
                    </a:moveTo>
                    <a:lnTo>
                      <a:pt x="677" y="758"/>
                    </a:lnTo>
                    <a:lnTo>
                      <a:pt x="644" y="706"/>
                    </a:lnTo>
                    <a:lnTo>
                      <a:pt x="658" y="670"/>
                    </a:lnTo>
                    <a:lnTo>
                      <a:pt x="722" y="751"/>
                    </a:lnTo>
                    <a:close/>
                    <a:moveTo>
                      <a:pt x="641" y="706"/>
                    </a:moveTo>
                    <a:lnTo>
                      <a:pt x="677" y="760"/>
                    </a:lnTo>
                    <a:lnTo>
                      <a:pt x="573" y="779"/>
                    </a:lnTo>
                    <a:lnTo>
                      <a:pt x="641" y="706"/>
                    </a:lnTo>
                    <a:close/>
                    <a:moveTo>
                      <a:pt x="575" y="779"/>
                    </a:moveTo>
                    <a:lnTo>
                      <a:pt x="677" y="760"/>
                    </a:lnTo>
                    <a:lnTo>
                      <a:pt x="708" y="810"/>
                    </a:lnTo>
                    <a:lnTo>
                      <a:pt x="575" y="779"/>
                    </a:lnTo>
                    <a:close/>
                    <a:moveTo>
                      <a:pt x="710" y="810"/>
                    </a:moveTo>
                    <a:lnTo>
                      <a:pt x="784" y="832"/>
                    </a:lnTo>
                    <a:lnTo>
                      <a:pt x="786" y="900"/>
                    </a:lnTo>
                    <a:lnTo>
                      <a:pt x="710" y="810"/>
                    </a:lnTo>
                    <a:close/>
                    <a:moveTo>
                      <a:pt x="791" y="1069"/>
                    </a:moveTo>
                    <a:lnTo>
                      <a:pt x="786" y="903"/>
                    </a:lnTo>
                    <a:lnTo>
                      <a:pt x="872" y="1003"/>
                    </a:lnTo>
                    <a:lnTo>
                      <a:pt x="791" y="1069"/>
                    </a:lnTo>
                    <a:close/>
                    <a:moveTo>
                      <a:pt x="872" y="1003"/>
                    </a:moveTo>
                    <a:lnTo>
                      <a:pt x="884" y="1067"/>
                    </a:lnTo>
                    <a:lnTo>
                      <a:pt x="793" y="1069"/>
                    </a:lnTo>
                    <a:lnTo>
                      <a:pt x="872" y="1003"/>
                    </a:lnTo>
                    <a:close/>
                    <a:moveTo>
                      <a:pt x="884" y="1067"/>
                    </a:moveTo>
                    <a:lnTo>
                      <a:pt x="893" y="1117"/>
                    </a:lnTo>
                    <a:lnTo>
                      <a:pt x="793" y="1071"/>
                    </a:lnTo>
                    <a:lnTo>
                      <a:pt x="884" y="1067"/>
                    </a:lnTo>
                    <a:close/>
                    <a:moveTo>
                      <a:pt x="793" y="1071"/>
                    </a:moveTo>
                    <a:lnTo>
                      <a:pt x="893" y="1119"/>
                    </a:lnTo>
                    <a:lnTo>
                      <a:pt x="905" y="1183"/>
                    </a:lnTo>
                    <a:lnTo>
                      <a:pt x="793" y="1071"/>
                    </a:lnTo>
                    <a:close/>
                    <a:moveTo>
                      <a:pt x="905" y="1183"/>
                    </a:moveTo>
                    <a:lnTo>
                      <a:pt x="893" y="1119"/>
                    </a:lnTo>
                    <a:lnTo>
                      <a:pt x="953" y="1145"/>
                    </a:lnTo>
                    <a:lnTo>
                      <a:pt x="905" y="1183"/>
                    </a:lnTo>
                    <a:close/>
                    <a:moveTo>
                      <a:pt x="905" y="1185"/>
                    </a:moveTo>
                    <a:lnTo>
                      <a:pt x="953" y="1147"/>
                    </a:lnTo>
                    <a:lnTo>
                      <a:pt x="1064" y="1200"/>
                    </a:lnTo>
                    <a:lnTo>
                      <a:pt x="905" y="1185"/>
                    </a:lnTo>
                    <a:close/>
                    <a:moveTo>
                      <a:pt x="953" y="1145"/>
                    </a:moveTo>
                    <a:lnTo>
                      <a:pt x="1055" y="1062"/>
                    </a:lnTo>
                    <a:lnTo>
                      <a:pt x="1067" y="1200"/>
                    </a:lnTo>
                    <a:lnTo>
                      <a:pt x="953" y="1145"/>
                    </a:lnTo>
                    <a:close/>
                    <a:moveTo>
                      <a:pt x="1067" y="1197"/>
                    </a:moveTo>
                    <a:lnTo>
                      <a:pt x="1057" y="1062"/>
                    </a:lnTo>
                    <a:lnTo>
                      <a:pt x="1169" y="1064"/>
                    </a:lnTo>
                    <a:lnTo>
                      <a:pt x="1067" y="1197"/>
                    </a:lnTo>
                    <a:close/>
                    <a:moveTo>
                      <a:pt x="1171" y="1062"/>
                    </a:moveTo>
                    <a:lnTo>
                      <a:pt x="1209" y="1010"/>
                    </a:lnTo>
                    <a:lnTo>
                      <a:pt x="1247" y="1064"/>
                    </a:lnTo>
                    <a:lnTo>
                      <a:pt x="1171" y="1062"/>
                    </a:lnTo>
                    <a:close/>
                    <a:moveTo>
                      <a:pt x="1249" y="1064"/>
                    </a:moveTo>
                    <a:lnTo>
                      <a:pt x="1211" y="1010"/>
                    </a:lnTo>
                    <a:lnTo>
                      <a:pt x="1359" y="1067"/>
                    </a:lnTo>
                    <a:lnTo>
                      <a:pt x="1249" y="1064"/>
                    </a:lnTo>
                    <a:close/>
                    <a:moveTo>
                      <a:pt x="1361" y="1067"/>
                    </a:moveTo>
                    <a:lnTo>
                      <a:pt x="1314" y="1162"/>
                    </a:lnTo>
                    <a:lnTo>
                      <a:pt x="1249" y="1064"/>
                    </a:lnTo>
                    <a:lnTo>
                      <a:pt x="1361" y="1067"/>
                    </a:lnTo>
                    <a:close/>
                    <a:moveTo>
                      <a:pt x="1361" y="1067"/>
                    </a:moveTo>
                    <a:lnTo>
                      <a:pt x="1432" y="1219"/>
                    </a:lnTo>
                    <a:lnTo>
                      <a:pt x="1316" y="1162"/>
                    </a:lnTo>
                    <a:lnTo>
                      <a:pt x="1361" y="1067"/>
                    </a:lnTo>
                    <a:close/>
                    <a:moveTo>
                      <a:pt x="1297" y="1330"/>
                    </a:moveTo>
                    <a:lnTo>
                      <a:pt x="1314" y="1164"/>
                    </a:lnTo>
                    <a:lnTo>
                      <a:pt x="1463" y="1283"/>
                    </a:lnTo>
                    <a:lnTo>
                      <a:pt x="1297" y="1330"/>
                    </a:lnTo>
                    <a:close/>
                    <a:moveTo>
                      <a:pt x="1466" y="1285"/>
                    </a:moveTo>
                    <a:lnTo>
                      <a:pt x="1520" y="1314"/>
                    </a:lnTo>
                    <a:lnTo>
                      <a:pt x="1511" y="1337"/>
                    </a:lnTo>
                    <a:lnTo>
                      <a:pt x="1466" y="1285"/>
                    </a:lnTo>
                    <a:close/>
                    <a:moveTo>
                      <a:pt x="1523" y="1352"/>
                    </a:moveTo>
                    <a:lnTo>
                      <a:pt x="1494" y="1371"/>
                    </a:lnTo>
                    <a:lnTo>
                      <a:pt x="1511" y="1340"/>
                    </a:lnTo>
                    <a:lnTo>
                      <a:pt x="1523" y="1352"/>
                    </a:lnTo>
                    <a:close/>
                    <a:moveTo>
                      <a:pt x="1591" y="1432"/>
                    </a:moveTo>
                    <a:lnTo>
                      <a:pt x="1644" y="1459"/>
                    </a:lnTo>
                    <a:lnTo>
                      <a:pt x="1599" y="1532"/>
                    </a:lnTo>
                    <a:lnTo>
                      <a:pt x="1591" y="1432"/>
                    </a:lnTo>
                    <a:close/>
                    <a:moveTo>
                      <a:pt x="1601" y="1537"/>
                    </a:moveTo>
                    <a:lnTo>
                      <a:pt x="1648" y="1565"/>
                    </a:lnTo>
                    <a:lnTo>
                      <a:pt x="1648" y="1611"/>
                    </a:lnTo>
                    <a:lnTo>
                      <a:pt x="1601" y="1537"/>
                    </a:lnTo>
                    <a:close/>
                    <a:moveTo>
                      <a:pt x="1651" y="1613"/>
                    </a:moveTo>
                    <a:lnTo>
                      <a:pt x="1736" y="1625"/>
                    </a:lnTo>
                    <a:lnTo>
                      <a:pt x="1665" y="1770"/>
                    </a:lnTo>
                    <a:lnTo>
                      <a:pt x="1651" y="1613"/>
                    </a:lnTo>
                    <a:close/>
                    <a:moveTo>
                      <a:pt x="1668" y="1770"/>
                    </a:moveTo>
                    <a:lnTo>
                      <a:pt x="1739" y="1625"/>
                    </a:lnTo>
                    <a:lnTo>
                      <a:pt x="1803" y="1639"/>
                    </a:lnTo>
                    <a:lnTo>
                      <a:pt x="1668" y="1770"/>
                    </a:lnTo>
                    <a:close/>
                    <a:moveTo>
                      <a:pt x="1803" y="1637"/>
                    </a:moveTo>
                    <a:lnTo>
                      <a:pt x="1739" y="1625"/>
                    </a:lnTo>
                    <a:lnTo>
                      <a:pt x="1884" y="1561"/>
                    </a:lnTo>
                    <a:lnTo>
                      <a:pt x="1803" y="1637"/>
                    </a:lnTo>
                    <a:close/>
                    <a:moveTo>
                      <a:pt x="1886" y="1561"/>
                    </a:moveTo>
                    <a:lnTo>
                      <a:pt x="1919" y="1660"/>
                    </a:lnTo>
                    <a:lnTo>
                      <a:pt x="1805" y="1637"/>
                    </a:lnTo>
                    <a:lnTo>
                      <a:pt x="1886" y="1561"/>
                    </a:lnTo>
                    <a:close/>
                    <a:moveTo>
                      <a:pt x="1886" y="1561"/>
                    </a:moveTo>
                    <a:lnTo>
                      <a:pt x="2043" y="1618"/>
                    </a:lnTo>
                    <a:lnTo>
                      <a:pt x="1922" y="1660"/>
                    </a:lnTo>
                    <a:lnTo>
                      <a:pt x="1886" y="1561"/>
                    </a:lnTo>
                    <a:close/>
                    <a:moveTo>
                      <a:pt x="1922" y="1660"/>
                    </a:moveTo>
                    <a:lnTo>
                      <a:pt x="2112" y="1641"/>
                    </a:lnTo>
                    <a:lnTo>
                      <a:pt x="2029" y="1791"/>
                    </a:lnTo>
                    <a:lnTo>
                      <a:pt x="1922" y="1660"/>
                    </a:lnTo>
                    <a:close/>
                    <a:moveTo>
                      <a:pt x="2114" y="1641"/>
                    </a:moveTo>
                    <a:lnTo>
                      <a:pt x="2173" y="1622"/>
                    </a:lnTo>
                    <a:lnTo>
                      <a:pt x="2183" y="1646"/>
                    </a:lnTo>
                    <a:lnTo>
                      <a:pt x="2114" y="1641"/>
                    </a:lnTo>
                    <a:close/>
                    <a:moveTo>
                      <a:pt x="2202" y="1649"/>
                    </a:moveTo>
                    <a:lnTo>
                      <a:pt x="2197" y="1679"/>
                    </a:lnTo>
                    <a:lnTo>
                      <a:pt x="2183" y="1646"/>
                    </a:lnTo>
                    <a:lnTo>
                      <a:pt x="2202" y="1649"/>
                    </a:lnTo>
                    <a:close/>
                    <a:moveTo>
                      <a:pt x="2340" y="1615"/>
                    </a:moveTo>
                    <a:lnTo>
                      <a:pt x="2361" y="1637"/>
                    </a:lnTo>
                    <a:lnTo>
                      <a:pt x="2309" y="1656"/>
                    </a:lnTo>
                    <a:lnTo>
                      <a:pt x="2340" y="1615"/>
                    </a:lnTo>
                    <a:close/>
                    <a:moveTo>
                      <a:pt x="2363" y="1639"/>
                    </a:moveTo>
                    <a:lnTo>
                      <a:pt x="2385" y="1720"/>
                    </a:lnTo>
                    <a:lnTo>
                      <a:pt x="2309" y="1656"/>
                    </a:lnTo>
                    <a:lnTo>
                      <a:pt x="2363" y="163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99" name="Freeform 3284">
                <a:extLst>
                  <a:ext uri="{FF2B5EF4-FFF2-40B4-BE49-F238E27FC236}">
                    <a16:creationId xmlns:a16="http://schemas.microsoft.com/office/drawing/2014/main" id="{F79C0A02-0952-29CE-5EC4-742544E68064}"/>
                  </a:ext>
                </a:extLst>
              </p:cNvPr>
              <p:cNvSpPr>
                <a:spLocks/>
              </p:cNvSpPr>
              <p:nvPr/>
            </p:nvSpPr>
            <p:spPr bwMode="auto">
              <a:xfrm>
                <a:off x="6975035" y="-347780"/>
                <a:ext cx="46900" cy="52417"/>
              </a:xfrm>
              <a:custGeom>
                <a:avLst/>
                <a:gdLst>
                  <a:gd name="T0" fmla="*/ 6 w 7"/>
                  <a:gd name="T1" fmla="*/ 6 h 8"/>
                  <a:gd name="T2" fmla="*/ 1 w 7"/>
                  <a:gd name="T3" fmla="*/ 7 h 8"/>
                  <a:gd name="T4" fmla="*/ 1 w 7"/>
                  <a:gd name="T5" fmla="*/ 2 h 8"/>
                  <a:gd name="T6" fmla="*/ 6 w 7"/>
                  <a:gd name="T7" fmla="*/ 2 h 8"/>
                  <a:gd name="T8" fmla="*/ 6 w 7"/>
                  <a:gd name="T9" fmla="*/ 6 h 8"/>
                </a:gdLst>
                <a:ahLst/>
                <a:cxnLst>
                  <a:cxn ang="0">
                    <a:pos x="T0" y="T1"/>
                  </a:cxn>
                  <a:cxn ang="0">
                    <a:pos x="T2" y="T3"/>
                  </a:cxn>
                  <a:cxn ang="0">
                    <a:pos x="T4" y="T5"/>
                  </a:cxn>
                  <a:cxn ang="0">
                    <a:pos x="T6" y="T7"/>
                  </a:cxn>
                  <a:cxn ang="0">
                    <a:pos x="T8" y="T9"/>
                  </a:cxn>
                </a:cxnLst>
                <a:rect l="0" t="0" r="r" b="b"/>
                <a:pathLst>
                  <a:path w="7" h="8">
                    <a:moveTo>
                      <a:pt x="6" y="6"/>
                    </a:moveTo>
                    <a:cubicBezTo>
                      <a:pt x="5" y="8"/>
                      <a:pt x="3" y="8"/>
                      <a:pt x="1" y="7"/>
                    </a:cubicBezTo>
                    <a:cubicBezTo>
                      <a:pt x="0" y="5"/>
                      <a:pt x="0" y="3"/>
                      <a:pt x="1" y="2"/>
                    </a:cubicBezTo>
                    <a:cubicBezTo>
                      <a:pt x="2" y="0"/>
                      <a:pt x="4" y="0"/>
                      <a:pt x="6" y="2"/>
                    </a:cubicBezTo>
                    <a:cubicBezTo>
                      <a:pt x="7" y="3"/>
                      <a:pt x="7" y="5"/>
                      <a:pt x="6"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00" name="Freeform 3285">
                <a:extLst>
                  <a:ext uri="{FF2B5EF4-FFF2-40B4-BE49-F238E27FC236}">
                    <a16:creationId xmlns:a16="http://schemas.microsoft.com/office/drawing/2014/main" id="{27EBE6C9-9901-2B37-BF7D-A8D9EB215610}"/>
                  </a:ext>
                </a:extLst>
              </p:cNvPr>
              <p:cNvSpPr>
                <a:spLocks/>
              </p:cNvSpPr>
              <p:nvPr/>
            </p:nvSpPr>
            <p:spPr bwMode="auto">
              <a:xfrm>
                <a:off x="6563972" y="19142"/>
                <a:ext cx="44141" cy="46900"/>
              </a:xfrm>
              <a:custGeom>
                <a:avLst/>
                <a:gdLst>
                  <a:gd name="T0" fmla="*/ 6 w 7"/>
                  <a:gd name="T1" fmla="*/ 6 h 7"/>
                  <a:gd name="T2" fmla="*/ 1 w 7"/>
                  <a:gd name="T3" fmla="*/ 6 h 7"/>
                  <a:gd name="T4" fmla="*/ 1 w 7"/>
                  <a:gd name="T5" fmla="*/ 1 h 7"/>
                  <a:gd name="T6" fmla="*/ 6 w 7"/>
                  <a:gd name="T7" fmla="*/ 1 h 7"/>
                  <a:gd name="T8" fmla="*/ 6 w 7"/>
                  <a:gd name="T9" fmla="*/ 6 h 7"/>
                </a:gdLst>
                <a:ahLst/>
                <a:cxnLst>
                  <a:cxn ang="0">
                    <a:pos x="T0" y="T1"/>
                  </a:cxn>
                  <a:cxn ang="0">
                    <a:pos x="T2" y="T3"/>
                  </a:cxn>
                  <a:cxn ang="0">
                    <a:pos x="T4" y="T5"/>
                  </a:cxn>
                  <a:cxn ang="0">
                    <a:pos x="T6" y="T7"/>
                  </a:cxn>
                  <a:cxn ang="0">
                    <a:pos x="T8" y="T9"/>
                  </a:cxn>
                </a:cxnLst>
                <a:rect l="0" t="0" r="r" b="b"/>
                <a:pathLst>
                  <a:path w="7" h="7">
                    <a:moveTo>
                      <a:pt x="6" y="6"/>
                    </a:moveTo>
                    <a:cubicBezTo>
                      <a:pt x="5" y="7"/>
                      <a:pt x="3" y="7"/>
                      <a:pt x="1" y="6"/>
                    </a:cubicBezTo>
                    <a:cubicBezTo>
                      <a:pt x="0" y="5"/>
                      <a:pt x="0" y="3"/>
                      <a:pt x="1" y="1"/>
                    </a:cubicBezTo>
                    <a:cubicBezTo>
                      <a:pt x="2" y="0"/>
                      <a:pt x="4" y="0"/>
                      <a:pt x="6" y="1"/>
                    </a:cubicBezTo>
                    <a:cubicBezTo>
                      <a:pt x="7" y="2"/>
                      <a:pt x="7" y="4"/>
                      <a:pt x="6"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01" name="Freeform 3286">
                <a:extLst>
                  <a:ext uri="{FF2B5EF4-FFF2-40B4-BE49-F238E27FC236}">
                    <a16:creationId xmlns:a16="http://schemas.microsoft.com/office/drawing/2014/main" id="{C3486CAB-9453-48E6-313D-4AE31E0BB4C8}"/>
                  </a:ext>
                </a:extLst>
              </p:cNvPr>
              <p:cNvSpPr>
                <a:spLocks/>
              </p:cNvSpPr>
              <p:nvPr/>
            </p:nvSpPr>
            <p:spPr bwMode="auto">
              <a:xfrm>
                <a:off x="7664737" y="-289845"/>
                <a:ext cx="52417" cy="46900"/>
              </a:xfrm>
              <a:custGeom>
                <a:avLst/>
                <a:gdLst>
                  <a:gd name="T0" fmla="*/ 6 w 8"/>
                  <a:gd name="T1" fmla="*/ 6 h 7"/>
                  <a:gd name="T2" fmla="*/ 2 w 8"/>
                  <a:gd name="T3" fmla="*/ 6 h 7"/>
                  <a:gd name="T4" fmla="*/ 1 w 8"/>
                  <a:gd name="T5" fmla="*/ 1 h 7"/>
                  <a:gd name="T6" fmla="*/ 6 w 8"/>
                  <a:gd name="T7" fmla="*/ 1 h 7"/>
                  <a:gd name="T8" fmla="*/ 6 w 8"/>
                  <a:gd name="T9" fmla="*/ 6 h 7"/>
                </a:gdLst>
                <a:ahLst/>
                <a:cxnLst>
                  <a:cxn ang="0">
                    <a:pos x="T0" y="T1"/>
                  </a:cxn>
                  <a:cxn ang="0">
                    <a:pos x="T2" y="T3"/>
                  </a:cxn>
                  <a:cxn ang="0">
                    <a:pos x="T4" y="T5"/>
                  </a:cxn>
                  <a:cxn ang="0">
                    <a:pos x="T6" y="T7"/>
                  </a:cxn>
                  <a:cxn ang="0">
                    <a:pos x="T8" y="T9"/>
                  </a:cxn>
                </a:cxnLst>
                <a:rect l="0" t="0" r="r" b="b"/>
                <a:pathLst>
                  <a:path w="8" h="7">
                    <a:moveTo>
                      <a:pt x="6" y="6"/>
                    </a:moveTo>
                    <a:cubicBezTo>
                      <a:pt x="5" y="7"/>
                      <a:pt x="3" y="7"/>
                      <a:pt x="2" y="6"/>
                    </a:cubicBezTo>
                    <a:cubicBezTo>
                      <a:pt x="0" y="5"/>
                      <a:pt x="0" y="3"/>
                      <a:pt x="1" y="1"/>
                    </a:cubicBezTo>
                    <a:cubicBezTo>
                      <a:pt x="3" y="0"/>
                      <a:pt x="5" y="0"/>
                      <a:pt x="6" y="1"/>
                    </a:cubicBezTo>
                    <a:cubicBezTo>
                      <a:pt x="8" y="2"/>
                      <a:pt x="8" y="4"/>
                      <a:pt x="6"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02" name="Freeform 3287">
                <a:extLst>
                  <a:ext uri="{FF2B5EF4-FFF2-40B4-BE49-F238E27FC236}">
                    <a16:creationId xmlns:a16="http://schemas.microsoft.com/office/drawing/2014/main" id="{4A097B33-D5E0-2EA8-FAE9-ACA261E81F13}"/>
                  </a:ext>
                </a:extLst>
              </p:cNvPr>
              <p:cNvSpPr>
                <a:spLocks/>
              </p:cNvSpPr>
              <p:nvPr/>
            </p:nvSpPr>
            <p:spPr bwMode="auto">
              <a:xfrm>
                <a:off x="6997105" y="-648490"/>
                <a:ext cx="38623" cy="38623"/>
              </a:xfrm>
              <a:custGeom>
                <a:avLst/>
                <a:gdLst>
                  <a:gd name="T0" fmla="*/ 5 w 6"/>
                  <a:gd name="T1" fmla="*/ 5 h 6"/>
                  <a:gd name="T2" fmla="*/ 2 w 6"/>
                  <a:gd name="T3" fmla="*/ 5 h 6"/>
                  <a:gd name="T4" fmla="*/ 1 w 6"/>
                  <a:gd name="T5" fmla="*/ 1 h 6"/>
                  <a:gd name="T6" fmla="*/ 5 w 6"/>
                  <a:gd name="T7" fmla="*/ 1 h 6"/>
                  <a:gd name="T8" fmla="*/ 5 w 6"/>
                  <a:gd name="T9" fmla="*/ 5 h 6"/>
                </a:gdLst>
                <a:ahLst/>
                <a:cxnLst>
                  <a:cxn ang="0">
                    <a:pos x="T0" y="T1"/>
                  </a:cxn>
                  <a:cxn ang="0">
                    <a:pos x="T2" y="T3"/>
                  </a:cxn>
                  <a:cxn ang="0">
                    <a:pos x="T4" y="T5"/>
                  </a:cxn>
                  <a:cxn ang="0">
                    <a:pos x="T6" y="T7"/>
                  </a:cxn>
                  <a:cxn ang="0">
                    <a:pos x="T8" y="T9"/>
                  </a:cxn>
                </a:cxnLst>
                <a:rect l="0" t="0" r="r" b="b"/>
                <a:pathLst>
                  <a:path w="6" h="6">
                    <a:moveTo>
                      <a:pt x="5" y="5"/>
                    </a:moveTo>
                    <a:cubicBezTo>
                      <a:pt x="4" y="6"/>
                      <a:pt x="3" y="6"/>
                      <a:pt x="2" y="5"/>
                    </a:cubicBezTo>
                    <a:cubicBezTo>
                      <a:pt x="1" y="4"/>
                      <a:pt x="0" y="3"/>
                      <a:pt x="1" y="1"/>
                    </a:cubicBezTo>
                    <a:cubicBezTo>
                      <a:pt x="2" y="0"/>
                      <a:pt x="4" y="0"/>
                      <a:pt x="5" y="1"/>
                    </a:cubicBezTo>
                    <a:cubicBezTo>
                      <a:pt x="6" y="2"/>
                      <a:pt x="6" y="4"/>
                      <a:pt x="5"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03" name="Freeform 3288">
                <a:extLst>
                  <a:ext uri="{FF2B5EF4-FFF2-40B4-BE49-F238E27FC236}">
                    <a16:creationId xmlns:a16="http://schemas.microsoft.com/office/drawing/2014/main" id="{25982949-8020-5FCE-C421-CBDAA4287815}"/>
                  </a:ext>
                </a:extLst>
              </p:cNvPr>
              <p:cNvSpPr>
                <a:spLocks/>
              </p:cNvSpPr>
              <p:nvPr/>
            </p:nvSpPr>
            <p:spPr bwMode="auto">
              <a:xfrm>
                <a:off x="7546108" y="-734013"/>
                <a:ext cx="38623" cy="38623"/>
              </a:xfrm>
              <a:custGeom>
                <a:avLst/>
                <a:gdLst>
                  <a:gd name="T0" fmla="*/ 5 w 6"/>
                  <a:gd name="T1" fmla="*/ 4 h 6"/>
                  <a:gd name="T2" fmla="*/ 1 w 6"/>
                  <a:gd name="T3" fmla="*/ 5 h 6"/>
                  <a:gd name="T4" fmla="*/ 1 w 6"/>
                  <a:gd name="T5" fmla="*/ 1 h 6"/>
                  <a:gd name="T6" fmla="*/ 5 w 6"/>
                  <a:gd name="T7" fmla="*/ 1 h 6"/>
                  <a:gd name="T8" fmla="*/ 5 w 6"/>
                  <a:gd name="T9" fmla="*/ 4 h 6"/>
                </a:gdLst>
                <a:ahLst/>
                <a:cxnLst>
                  <a:cxn ang="0">
                    <a:pos x="T0" y="T1"/>
                  </a:cxn>
                  <a:cxn ang="0">
                    <a:pos x="T2" y="T3"/>
                  </a:cxn>
                  <a:cxn ang="0">
                    <a:pos x="T4" y="T5"/>
                  </a:cxn>
                  <a:cxn ang="0">
                    <a:pos x="T6" y="T7"/>
                  </a:cxn>
                  <a:cxn ang="0">
                    <a:pos x="T8" y="T9"/>
                  </a:cxn>
                </a:cxnLst>
                <a:rect l="0" t="0" r="r" b="b"/>
                <a:pathLst>
                  <a:path w="6" h="6">
                    <a:moveTo>
                      <a:pt x="5" y="4"/>
                    </a:moveTo>
                    <a:cubicBezTo>
                      <a:pt x="4" y="6"/>
                      <a:pt x="2" y="6"/>
                      <a:pt x="1" y="5"/>
                    </a:cubicBezTo>
                    <a:cubicBezTo>
                      <a:pt x="0" y="4"/>
                      <a:pt x="0" y="2"/>
                      <a:pt x="1" y="1"/>
                    </a:cubicBezTo>
                    <a:cubicBezTo>
                      <a:pt x="2" y="0"/>
                      <a:pt x="4" y="0"/>
                      <a:pt x="5" y="1"/>
                    </a:cubicBezTo>
                    <a:cubicBezTo>
                      <a:pt x="6" y="2"/>
                      <a:pt x="6" y="3"/>
                      <a:pt x="5"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04" name="Freeform 3289">
                <a:extLst>
                  <a:ext uri="{FF2B5EF4-FFF2-40B4-BE49-F238E27FC236}">
                    <a16:creationId xmlns:a16="http://schemas.microsoft.com/office/drawing/2014/main" id="{046F7685-3EA8-32AE-1566-42AECF7D1C41}"/>
                  </a:ext>
                </a:extLst>
              </p:cNvPr>
              <p:cNvSpPr>
                <a:spLocks/>
              </p:cNvSpPr>
              <p:nvPr/>
            </p:nvSpPr>
            <p:spPr bwMode="auto">
              <a:xfrm>
                <a:off x="6379132" y="-538138"/>
                <a:ext cx="41382" cy="33106"/>
              </a:xfrm>
              <a:custGeom>
                <a:avLst/>
                <a:gdLst>
                  <a:gd name="T0" fmla="*/ 5 w 6"/>
                  <a:gd name="T1" fmla="*/ 4 h 5"/>
                  <a:gd name="T2" fmla="*/ 1 w 6"/>
                  <a:gd name="T3" fmla="*/ 5 h 5"/>
                  <a:gd name="T4" fmla="*/ 1 w 6"/>
                  <a:gd name="T5" fmla="*/ 1 h 5"/>
                  <a:gd name="T6" fmla="*/ 4 w 6"/>
                  <a:gd name="T7" fmla="*/ 1 h 5"/>
                  <a:gd name="T8" fmla="*/ 5 w 6"/>
                  <a:gd name="T9" fmla="*/ 4 h 5"/>
                </a:gdLst>
                <a:ahLst/>
                <a:cxnLst>
                  <a:cxn ang="0">
                    <a:pos x="T0" y="T1"/>
                  </a:cxn>
                  <a:cxn ang="0">
                    <a:pos x="T2" y="T3"/>
                  </a:cxn>
                  <a:cxn ang="0">
                    <a:pos x="T4" y="T5"/>
                  </a:cxn>
                  <a:cxn ang="0">
                    <a:pos x="T6" y="T7"/>
                  </a:cxn>
                  <a:cxn ang="0">
                    <a:pos x="T8" y="T9"/>
                  </a:cxn>
                </a:cxnLst>
                <a:rect l="0" t="0" r="r" b="b"/>
                <a:pathLst>
                  <a:path w="6" h="5">
                    <a:moveTo>
                      <a:pt x="5" y="4"/>
                    </a:moveTo>
                    <a:cubicBezTo>
                      <a:pt x="4" y="5"/>
                      <a:pt x="2" y="5"/>
                      <a:pt x="1" y="5"/>
                    </a:cubicBezTo>
                    <a:cubicBezTo>
                      <a:pt x="0" y="4"/>
                      <a:pt x="0" y="2"/>
                      <a:pt x="1" y="1"/>
                    </a:cubicBezTo>
                    <a:cubicBezTo>
                      <a:pt x="2" y="0"/>
                      <a:pt x="3" y="0"/>
                      <a:pt x="4" y="1"/>
                    </a:cubicBezTo>
                    <a:cubicBezTo>
                      <a:pt x="6" y="1"/>
                      <a:pt x="6" y="3"/>
                      <a:pt x="5"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05" name="Freeform 3290">
                <a:extLst>
                  <a:ext uri="{FF2B5EF4-FFF2-40B4-BE49-F238E27FC236}">
                    <a16:creationId xmlns:a16="http://schemas.microsoft.com/office/drawing/2014/main" id="{2609515D-8797-4266-CD9A-07C64129B887}"/>
                  </a:ext>
                </a:extLst>
              </p:cNvPr>
              <p:cNvSpPr>
                <a:spLocks/>
              </p:cNvSpPr>
              <p:nvPr/>
            </p:nvSpPr>
            <p:spPr bwMode="auto">
              <a:xfrm>
                <a:off x="6641219" y="-413991"/>
                <a:ext cx="41382" cy="38623"/>
              </a:xfrm>
              <a:custGeom>
                <a:avLst/>
                <a:gdLst>
                  <a:gd name="T0" fmla="*/ 5 w 6"/>
                  <a:gd name="T1" fmla="*/ 4 h 6"/>
                  <a:gd name="T2" fmla="*/ 1 w 6"/>
                  <a:gd name="T3" fmla="*/ 5 h 6"/>
                  <a:gd name="T4" fmla="*/ 1 w 6"/>
                  <a:gd name="T5" fmla="*/ 1 h 6"/>
                  <a:gd name="T6" fmla="*/ 5 w 6"/>
                  <a:gd name="T7" fmla="*/ 1 h 6"/>
                  <a:gd name="T8" fmla="*/ 5 w 6"/>
                  <a:gd name="T9" fmla="*/ 4 h 6"/>
                </a:gdLst>
                <a:ahLst/>
                <a:cxnLst>
                  <a:cxn ang="0">
                    <a:pos x="T0" y="T1"/>
                  </a:cxn>
                  <a:cxn ang="0">
                    <a:pos x="T2" y="T3"/>
                  </a:cxn>
                  <a:cxn ang="0">
                    <a:pos x="T4" y="T5"/>
                  </a:cxn>
                  <a:cxn ang="0">
                    <a:pos x="T6" y="T7"/>
                  </a:cxn>
                  <a:cxn ang="0">
                    <a:pos x="T8" y="T9"/>
                  </a:cxn>
                </a:cxnLst>
                <a:rect l="0" t="0" r="r" b="b"/>
                <a:pathLst>
                  <a:path w="6" h="6">
                    <a:moveTo>
                      <a:pt x="5" y="4"/>
                    </a:moveTo>
                    <a:cubicBezTo>
                      <a:pt x="4" y="5"/>
                      <a:pt x="2" y="6"/>
                      <a:pt x="1" y="5"/>
                    </a:cubicBezTo>
                    <a:cubicBezTo>
                      <a:pt x="0" y="4"/>
                      <a:pt x="0" y="2"/>
                      <a:pt x="1" y="1"/>
                    </a:cubicBezTo>
                    <a:cubicBezTo>
                      <a:pt x="2" y="0"/>
                      <a:pt x="4" y="0"/>
                      <a:pt x="5" y="1"/>
                    </a:cubicBezTo>
                    <a:cubicBezTo>
                      <a:pt x="6" y="1"/>
                      <a:pt x="6" y="3"/>
                      <a:pt x="5"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06" name="Freeform 3291">
                <a:extLst>
                  <a:ext uri="{FF2B5EF4-FFF2-40B4-BE49-F238E27FC236}">
                    <a16:creationId xmlns:a16="http://schemas.microsoft.com/office/drawing/2014/main" id="{048E3E81-AAE8-342E-0364-D1DF2971B9C0}"/>
                  </a:ext>
                </a:extLst>
              </p:cNvPr>
              <p:cNvSpPr>
                <a:spLocks/>
              </p:cNvSpPr>
              <p:nvPr/>
            </p:nvSpPr>
            <p:spPr bwMode="auto">
              <a:xfrm>
                <a:off x="8089594" y="5348"/>
                <a:ext cx="38623" cy="38623"/>
              </a:xfrm>
              <a:custGeom>
                <a:avLst/>
                <a:gdLst>
                  <a:gd name="T0" fmla="*/ 5 w 6"/>
                  <a:gd name="T1" fmla="*/ 5 h 6"/>
                  <a:gd name="T2" fmla="*/ 1 w 6"/>
                  <a:gd name="T3" fmla="*/ 5 h 6"/>
                  <a:gd name="T4" fmla="*/ 1 w 6"/>
                  <a:gd name="T5" fmla="*/ 2 h 6"/>
                  <a:gd name="T6" fmla="*/ 5 w 6"/>
                  <a:gd name="T7" fmla="*/ 1 h 6"/>
                  <a:gd name="T8" fmla="*/ 5 w 6"/>
                  <a:gd name="T9" fmla="*/ 5 h 6"/>
                </a:gdLst>
                <a:ahLst/>
                <a:cxnLst>
                  <a:cxn ang="0">
                    <a:pos x="T0" y="T1"/>
                  </a:cxn>
                  <a:cxn ang="0">
                    <a:pos x="T2" y="T3"/>
                  </a:cxn>
                  <a:cxn ang="0">
                    <a:pos x="T4" y="T5"/>
                  </a:cxn>
                  <a:cxn ang="0">
                    <a:pos x="T6" y="T7"/>
                  </a:cxn>
                  <a:cxn ang="0">
                    <a:pos x="T8" y="T9"/>
                  </a:cxn>
                </a:cxnLst>
                <a:rect l="0" t="0" r="r" b="b"/>
                <a:pathLst>
                  <a:path w="6" h="6">
                    <a:moveTo>
                      <a:pt x="5" y="5"/>
                    </a:moveTo>
                    <a:cubicBezTo>
                      <a:pt x="4" y="6"/>
                      <a:pt x="3" y="6"/>
                      <a:pt x="1" y="5"/>
                    </a:cubicBezTo>
                    <a:cubicBezTo>
                      <a:pt x="0" y="4"/>
                      <a:pt x="0" y="3"/>
                      <a:pt x="1" y="2"/>
                    </a:cubicBezTo>
                    <a:cubicBezTo>
                      <a:pt x="2" y="0"/>
                      <a:pt x="4" y="0"/>
                      <a:pt x="5" y="1"/>
                    </a:cubicBezTo>
                    <a:cubicBezTo>
                      <a:pt x="6" y="2"/>
                      <a:pt x="6" y="4"/>
                      <a:pt x="5"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07" name="Freeform 3292">
                <a:extLst>
                  <a:ext uri="{FF2B5EF4-FFF2-40B4-BE49-F238E27FC236}">
                    <a16:creationId xmlns:a16="http://schemas.microsoft.com/office/drawing/2014/main" id="{3D89631E-1026-13BA-9432-70BFEEB2F329}"/>
                  </a:ext>
                </a:extLst>
              </p:cNvPr>
              <p:cNvSpPr>
                <a:spLocks/>
              </p:cNvSpPr>
              <p:nvPr/>
            </p:nvSpPr>
            <p:spPr bwMode="auto">
              <a:xfrm>
                <a:off x="8437204" y="-281568"/>
                <a:ext cx="38623" cy="38623"/>
              </a:xfrm>
              <a:custGeom>
                <a:avLst/>
                <a:gdLst>
                  <a:gd name="T0" fmla="*/ 5 w 6"/>
                  <a:gd name="T1" fmla="*/ 5 h 6"/>
                  <a:gd name="T2" fmla="*/ 1 w 6"/>
                  <a:gd name="T3" fmla="*/ 5 h 6"/>
                  <a:gd name="T4" fmla="*/ 1 w 6"/>
                  <a:gd name="T5" fmla="*/ 2 h 6"/>
                  <a:gd name="T6" fmla="*/ 5 w 6"/>
                  <a:gd name="T7" fmla="*/ 1 h 6"/>
                  <a:gd name="T8" fmla="*/ 5 w 6"/>
                  <a:gd name="T9" fmla="*/ 5 h 6"/>
                </a:gdLst>
                <a:ahLst/>
                <a:cxnLst>
                  <a:cxn ang="0">
                    <a:pos x="T0" y="T1"/>
                  </a:cxn>
                  <a:cxn ang="0">
                    <a:pos x="T2" y="T3"/>
                  </a:cxn>
                  <a:cxn ang="0">
                    <a:pos x="T4" y="T5"/>
                  </a:cxn>
                  <a:cxn ang="0">
                    <a:pos x="T6" y="T7"/>
                  </a:cxn>
                  <a:cxn ang="0">
                    <a:pos x="T8" y="T9"/>
                  </a:cxn>
                </a:cxnLst>
                <a:rect l="0" t="0" r="r" b="b"/>
                <a:pathLst>
                  <a:path w="6" h="6">
                    <a:moveTo>
                      <a:pt x="5" y="5"/>
                    </a:moveTo>
                    <a:cubicBezTo>
                      <a:pt x="4" y="6"/>
                      <a:pt x="2" y="6"/>
                      <a:pt x="1" y="5"/>
                    </a:cubicBezTo>
                    <a:cubicBezTo>
                      <a:pt x="0" y="4"/>
                      <a:pt x="0" y="3"/>
                      <a:pt x="1" y="2"/>
                    </a:cubicBezTo>
                    <a:cubicBezTo>
                      <a:pt x="2" y="1"/>
                      <a:pt x="3" y="0"/>
                      <a:pt x="5" y="1"/>
                    </a:cubicBezTo>
                    <a:cubicBezTo>
                      <a:pt x="6" y="2"/>
                      <a:pt x="6" y="4"/>
                      <a:pt x="5"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08" name="Freeform 3293">
                <a:extLst>
                  <a:ext uri="{FF2B5EF4-FFF2-40B4-BE49-F238E27FC236}">
                    <a16:creationId xmlns:a16="http://schemas.microsoft.com/office/drawing/2014/main" id="{E4C4EFD0-EA4A-E5DC-BF3B-D411F35F4716}"/>
                  </a:ext>
                </a:extLst>
              </p:cNvPr>
              <p:cNvSpPr>
                <a:spLocks/>
              </p:cNvSpPr>
              <p:nvPr/>
            </p:nvSpPr>
            <p:spPr bwMode="auto">
              <a:xfrm>
                <a:off x="8903443" y="248123"/>
                <a:ext cx="38623" cy="38623"/>
              </a:xfrm>
              <a:custGeom>
                <a:avLst/>
                <a:gdLst>
                  <a:gd name="T0" fmla="*/ 5 w 6"/>
                  <a:gd name="T1" fmla="*/ 5 h 6"/>
                  <a:gd name="T2" fmla="*/ 2 w 6"/>
                  <a:gd name="T3" fmla="*/ 5 h 6"/>
                  <a:gd name="T4" fmla="*/ 1 w 6"/>
                  <a:gd name="T5" fmla="*/ 2 h 6"/>
                  <a:gd name="T6" fmla="*/ 5 w 6"/>
                  <a:gd name="T7" fmla="*/ 1 h 6"/>
                  <a:gd name="T8" fmla="*/ 5 w 6"/>
                  <a:gd name="T9" fmla="*/ 5 h 6"/>
                </a:gdLst>
                <a:ahLst/>
                <a:cxnLst>
                  <a:cxn ang="0">
                    <a:pos x="T0" y="T1"/>
                  </a:cxn>
                  <a:cxn ang="0">
                    <a:pos x="T2" y="T3"/>
                  </a:cxn>
                  <a:cxn ang="0">
                    <a:pos x="T4" y="T5"/>
                  </a:cxn>
                  <a:cxn ang="0">
                    <a:pos x="T6" y="T7"/>
                  </a:cxn>
                  <a:cxn ang="0">
                    <a:pos x="T8" y="T9"/>
                  </a:cxn>
                </a:cxnLst>
                <a:rect l="0" t="0" r="r" b="b"/>
                <a:pathLst>
                  <a:path w="6" h="6">
                    <a:moveTo>
                      <a:pt x="5" y="5"/>
                    </a:moveTo>
                    <a:cubicBezTo>
                      <a:pt x="4" y="6"/>
                      <a:pt x="3" y="6"/>
                      <a:pt x="2" y="5"/>
                    </a:cubicBezTo>
                    <a:cubicBezTo>
                      <a:pt x="1" y="4"/>
                      <a:pt x="0" y="3"/>
                      <a:pt x="1" y="2"/>
                    </a:cubicBezTo>
                    <a:cubicBezTo>
                      <a:pt x="2" y="0"/>
                      <a:pt x="4" y="0"/>
                      <a:pt x="5" y="1"/>
                    </a:cubicBezTo>
                    <a:cubicBezTo>
                      <a:pt x="6" y="2"/>
                      <a:pt x="6" y="4"/>
                      <a:pt x="5"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09" name="Freeform 3294">
                <a:extLst>
                  <a:ext uri="{FF2B5EF4-FFF2-40B4-BE49-F238E27FC236}">
                    <a16:creationId xmlns:a16="http://schemas.microsoft.com/office/drawing/2014/main" id="{E51E87E9-F158-CE6A-8F45-06A6F08E6F65}"/>
                  </a:ext>
                </a:extLst>
              </p:cNvPr>
              <p:cNvSpPr>
                <a:spLocks/>
              </p:cNvSpPr>
              <p:nvPr/>
            </p:nvSpPr>
            <p:spPr bwMode="auto">
              <a:xfrm>
                <a:off x="6569490" y="-957477"/>
                <a:ext cx="38623" cy="38623"/>
              </a:xfrm>
              <a:custGeom>
                <a:avLst/>
                <a:gdLst>
                  <a:gd name="T0" fmla="*/ 5 w 6"/>
                  <a:gd name="T1" fmla="*/ 4 h 6"/>
                  <a:gd name="T2" fmla="*/ 1 w 6"/>
                  <a:gd name="T3" fmla="*/ 5 h 6"/>
                  <a:gd name="T4" fmla="*/ 1 w 6"/>
                  <a:gd name="T5" fmla="*/ 1 h 6"/>
                  <a:gd name="T6" fmla="*/ 4 w 6"/>
                  <a:gd name="T7" fmla="*/ 1 h 6"/>
                  <a:gd name="T8" fmla="*/ 5 w 6"/>
                  <a:gd name="T9" fmla="*/ 4 h 6"/>
                </a:gdLst>
                <a:ahLst/>
                <a:cxnLst>
                  <a:cxn ang="0">
                    <a:pos x="T0" y="T1"/>
                  </a:cxn>
                  <a:cxn ang="0">
                    <a:pos x="T2" y="T3"/>
                  </a:cxn>
                  <a:cxn ang="0">
                    <a:pos x="T4" y="T5"/>
                  </a:cxn>
                  <a:cxn ang="0">
                    <a:pos x="T6" y="T7"/>
                  </a:cxn>
                  <a:cxn ang="0">
                    <a:pos x="T8" y="T9"/>
                  </a:cxn>
                </a:cxnLst>
                <a:rect l="0" t="0" r="r" b="b"/>
                <a:pathLst>
                  <a:path w="6" h="6">
                    <a:moveTo>
                      <a:pt x="5" y="4"/>
                    </a:moveTo>
                    <a:cubicBezTo>
                      <a:pt x="4" y="5"/>
                      <a:pt x="2" y="6"/>
                      <a:pt x="1" y="5"/>
                    </a:cubicBezTo>
                    <a:cubicBezTo>
                      <a:pt x="0" y="4"/>
                      <a:pt x="0" y="2"/>
                      <a:pt x="1" y="1"/>
                    </a:cubicBezTo>
                    <a:cubicBezTo>
                      <a:pt x="2" y="0"/>
                      <a:pt x="3" y="0"/>
                      <a:pt x="4" y="1"/>
                    </a:cubicBezTo>
                    <a:cubicBezTo>
                      <a:pt x="6" y="2"/>
                      <a:pt x="6" y="3"/>
                      <a:pt x="5"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10" name="Freeform 3295">
                <a:extLst>
                  <a:ext uri="{FF2B5EF4-FFF2-40B4-BE49-F238E27FC236}">
                    <a16:creationId xmlns:a16="http://schemas.microsoft.com/office/drawing/2014/main" id="{24A1A0E8-5401-D389-ABBD-D83052F5582F}"/>
                  </a:ext>
                </a:extLst>
              </p:cNvPr>
              <p:cNvSpPr>
                <a:spLocks/>
              </p:cNvSpPr>
              <p:nvPr/>
            </p:nvSpPr>
            <p:spPr bwMode="auto">
              <a:xfrm>
                <a:off x="6693636" y="-700908"/>
                <a:ext cx="27588" cy="33106"/>
              </a:xfrm>
              <a:custGeom>
                <a:avLst/>
                <a:gdLst>
                  <a:gd name="T0" fmla="*/ 3 w 4"/>
                  <a:gd name="T1" fmla="*/ 4 h 5"/>
                  <a:gd name="T2" fmla="*/ 1 w 4"/>
                  <a:gd name="T3" fmla="*/ 4 h 5"/>
                  <a:gd name="T4" fmla="*/ 0 w 4"/>
                  <a:gd name="T5" fmla="*/ 1 h 5"/>
                  <a:gd name="T6" fmla="*/ 3 w 4"/>
                  <a:gd name="T7" fmla="*/ 1 h 5"/>
                  <a:gd name="T8" fmla="*/ 3 w 4"/>
                  <a:gd name="T9" fmla="*/ 4 h 5"/>
                </a:gdLst>
                <a:ahLst/>
                <a:cxnLst>
                  <a:cxn ang="0">
                    <a:pos x="T0" y="T1"/>
                  </a:cxn>
                  <a:cxn ang="0">
                    <a:pos x="T2" y="T3"/>
                  </a:cxn>
                  <a:cxn ang="0">
                    <a:pos x="T4" y="T5"/>
                  </a:cxn>
                  <a:cxn ang="0">
                    <a:pos x="T6" y="T7"/>
                  </a:cxn>
                  <a:cxn ang="0">
                    <a:pos x="T8" y="T9"/>
                  </a:cxn>
                </a:cxnLst>
                <a:rect l="0" t="0" r="r" b="b"/>
                <a:pathLst>
                  <a:path w="4" h="5">
                    <a:moveTo>
                      <a:pt x="3" y="4"/>
                    </a:moveTo>
                    <a:cubicBezTo>
                      <a:pt x="3" y="4"/>
                      <a:pt x="1" y="5"/>
                      <a:pt x="1" y="4"/>
                    </a:cubicBezTo>
                    <a:cubicBezTo>
                      <a:pt x="0" y="3"/>
                      <a:pt x="0" y="2"/>
                      <a:pt x="0" y="1"/>
                    </a:cubicBezTo>
                    <a:cubicBezTo>
                      <a:pt x="1" y="0"/>
                      <a:pt x="2" y="0"/>
                      <a:pt x="3" y="1"/>
                    </a:cubicBezTo>
                    <a:cubicBezTo>
                      <a:pt x="4" y="2"/>
                      <a:pt x="4" y="3"/>
                      <a:pt x="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11" name="Freeform 3296">
                <a:extLst>
                  <a:ext uri="{FF2B5EF4-FFF2-40B4-BE49-F238E27FC236}">
                    <a16:creationId xmlns:a16="http://schemas.microsoft.com/office/drawing/2014/main" id="{AFBC78F8-7BCF-AACF-7CBD-2C859D100EB7}"/>
                  </a:ext>
                </a:extLst>
              </p:cNvPr>
              <p:cNvSpPr>
                <a:spLocks/>
              </p:cNvSpPr>
              <p:nvPr/>
            </p:nvSpPr>
            <p:spPr bwMode="auto">
              <a:xfrm>
                <a:off x="6368096" y="-1100935"/>
                <a:ext cx="24829" cy="24829"/>
              </a:xfrm>
              <a:custGeom>
                <a:avLst/>
                <a:gdLst>
                  <a:gd name="T0" fmla="*/ 4 w 4"/>
                  <a:gd name="T1" fmla="*/ 3 h 4"/>
                  <a:gd name="T2" fmla="*/ 1 w 4"/>
                  <a:gd name="T3" fmla="*/ 3 h 4"/>
                  <a:gd name="T4" fmla="*/ 1 w 4"/>
                  <a:gd name="T5" fmla="*/ 1 h 4"/>
                  <a:gd name="T6" fmla="*/ 3 w 4"/>
                  <a:gd name="T7" fmla="*/ 1 h 4"/>
                  <a:gd name="T8" fmla="*/ 4 w 4"/>
                  <a:gd name="T9" fmla="*/ 3 h 4"/>
                </a:gdLst>
                <a:ahLst/>
                <a:cxnLst>
                  <a:cxn ang="0">
                    <a:pos x="T0" y="T1"/>
                  </a:cxn>
                  <a:cxn ang="0">
                    <a:pos x="T2" y="T3"/>
                  </a:cxn>
                  <a:cxn ang="0">
                    <a:pos x="T4" y="T5"/>
                  </a:cxn>
                  <a:cxn ang="0">
                    <a:pos x="T6" y="T7"/>
                  </a:cxn>
                  <a:cxn ang="0">
                    <a:pos x="T8" y="T9"/>
                  </a:cxn>
                </a:cxnLst>
                <a:rect l="0" t="0" r="r" b="b"/>
                <a:pathLst>
                  <a:path w="4" h="4">
                    <a:moveTo>
                      <a:pt x="4" y="3"/>
                    </a:moveTo>
                    <a:cubicBezTo>
                      <a:pt x="3" y="4"/>
                      <a:pt x="2" y="4"/>
                      <a:pt x="1" y="3"/>
                    </a:cubicBezTo>
                    <a:cubicBezTo>
                      <a:pt x="0" y="3"/>
                      <a:pt x="0" y="2"/>
                      <a:pt x="1" y="1"/>
                    </a:cubicBezTo>
                    <a:cubicBezTo>
                      <a:pt x="1" y="0"/>
                      <a:pt x="3" y="0"/>
                      <a:pt x="3" y="1"/>
                    </a:cubicBezTo>
                    <a:cubicBezTo>
                      <a:pt x="4" y="1"/>
                      <a:pt x="4" y="2"/>
                      <a:pt x="4"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12" name="Freeform 3297">
                <a:extLst>
                  <a:ext uri="{FF2B5EF4-FFF2-40B4-BE49-F238E27FC236}">
                    <a16:creationId xmlns:a16="http://schemas.microsoft.com/office/drawing/2014/main" id="{CB216406-FF93-F332-E3C7-5E66BB117090}"/>
                  </a:ext>
                </a:extLst>
              </p:cNvPr>
              <p:cNvSpPr>
                <a:spLocks/>
              </p:cNvSpPr>
              <p:nvPr/>
            </p:nvSpPr>
            <p:spPr bwMode="auto">
              <a:xfrm>
                <a:off x="6530866" y="-714702"/>
                <a:ext cx="33106" cy="24829"/>
              </a:xfrm>
              <a:custGeom>
                <a:avLst/>
                <a:gdLst>
                  <a:gd name="T0" fmla="*/ 4 w 5"/>
                  <a:gd name="T1" fmla="*/ 3 h 4"/>
                  <a:gd name="T2" fmla="*/ 1 w 5"/>
                  <a:gd name="T3" fmla="*/ 3 h 4"/>
                  <a:gd name="T4" fmla="*/ 1 w 5"/>
                  <a:gd name="T5" fmla="*/ 1 h 4"/>
                  <a:gd name="T6" fmla="*/ 4 w 5"/>
                  <a:gd name="T7" fmla="*/ 0 h 4"/>
                  <a:gd name="T8" fmla="*/ 4 w 5"/>
                  <a:gd name="T9" fmla="*/ 3 h 4"/>
                </a:gdLst>
                <a:ahLst/>
                <a:cxnLst>
                  <a:cxn ang="0">
                    <a:pos x="T0" y="T1"/>
                  </a:cxn>
                  <a:cxn ang="0">
                    <a:pos x="T2" y="T3"/>
                  </a:cxn>
                  <a:cxn ang="0">
                    <a:pos x="T4" y="T5"/>
                  </a:cxn>
                  <a:cxn ang="0">
                    <a:pos x="T6" y="T7"/>
                  </a:cxn>
                  <a:cxn ang="0">
                    <a:pos x="T8" y="T9"/>
                  </a:cxn>
                </a:cxnLst>
                <a:rect l="0" t="0" r="r" b="b"/>
                <a:pathLst>
                  <a:path w="5" h="4">
                    <a:moveTo>
                      <a:pt x="4" y="3"/>
                    </a:moveTo>
                    <a:cubicBezTo>
                      <a:pt x="3" y="4"/>
                      <a:pt x="2" y="4"/>
                      <a:pt x="1" y="3"/>
                    </a:cubicBezTo>
                    <a:cubicBezTo>
                      <a:pt x="1" y="3"/>
                      <a:pt x="0" y="1"/>
                      <a:pt x="1" y="1"/>
                    </a:cubicBezTo>
                    <a:cubicBezTo>
                      <a:pt x="2" y="0"/>
                      <a:pt x="3" y="0"/>
                      <a:pt x="4" y="0"/>
                    </a:cubicBezTo>
                    <a:cubicBezTo>
                      <a:pt x="5" y="1"/>
                      <a:pt x="5" y="2"/>
                      <a:pt x="4"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13" name="Freeform 3298">
                <a:extLst>
                  <a:ext uri="{FF2B5EF4-FFF2-40B4-BE49-F238E27FC236}">
                    <a16:creationId xmlns:a16="http://schemas.microsoft.com/office/drawing/2014/main" id="{8247FC6E-4A7B-3618-B29E-123210B844EF}"/>
                  </a:ext>
                </a:extLst>
              </p:cNvPr>
              <p:cNvSpPr>
                <a:spLocks/>
              </p:cNvSpPr>
              <p:nvPr/>
            </p:nvSpPr>
            <p:spPr bwMode="auto">
              <a:xfrm>
                <a:off x="6660530" y="-124316"/>
                <a:ext cx="27588" cy="24829"/>
              </a:xfrm>
              <a:custGeom>
                <a:avLst/>
                <a:gdLst>
                  <a:gd name="T0" fmla="*/ 3 w 4"/>
                  <a:gd name="T1" fmla="*/ 3 h 4"/>
                  <a:gd name="T2" fmla="*/ 0 w 4"/>
                  <a:gd name="T3" fmla="*/ 3 h 4"/>
                  <a:gd name="T4" fmla="*/ 0 w 4"/>
                  <a:gd name="T5" fmla="*/ 1 h 4"/>
                  <a:gd name="T6" fmla="*/ 3 w 4"/>
                  <a:gd name="T7" fmla="*/ 1 h 4"/>
                  <a:gd name="T8" fmla="*/ 3 w 4"/>
                  <a:gd name="T9" fmla="*/ 3 h 4"/>
                </a:gdLst>
                <a:ahLst/>
                <a:cxnLst>
                  <a:cxn ang="0">
                    <a:pos x="T0" y="T1"/>
                  </a:cxn>
                  <a:cxn ang="0">
                    <a:pos x="T2" y="T3"/>
                  </a:cxn>
                  <a:cxn ang="0">
                    <a:pos x="T4" y="T5"/>
                  </a:cxn>
                  <a:cxn ang="0">
                    <a:pos x="T6" y="T7"/>
                  </a:cxn>
                  <a:cxn ang="0">
                    <a:pos x="T8" y="T9"/>
                  </a:cxn>
                </a:cxnLst>
                <a:rect l="0" t="0" r="r" b="b"/>
                <a:pathLst>
                  <a:path w="4" h="4">
                    <a:moveTo>
                      <a:pt x="3" y="3"/>
                    </a:moveTo>
                    <a:cubicBezTo>
                      <a:pt x="2" y="4"/>
                      <a:pt x="1" y="4"/>
                      <a:pt x="0" y="3"/>
                    </a:cubicBezTo>
                    <a:cubicBezTo>
                      <a:pt x="0" y="3"/>
                      <a:pt x="0" y="2"/>
                      <a:pt x="0" y="1"/>
                    </a:cubicBezTo>
                    <a:cubicBezTo>
                      <a:pt x="1" y="0"/>
                      <a:pt x="2" y="0"/>
                      <a:pt x="3" y="1"/>
                    </a:cubicBezTo>
                    <a:cubicBezTo>
                      <a:pt x="4" y="1"/>
                      <a:pt x="4" y="2"/>
                      <a:pt x="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14" name="Freeform 3299">
                <a:extLst>
                  <a:ext uri="{FF2B5EF4-FFF2-40B4-BE49-F238E27FC236}">
                    <a16:creationId xmlns:a16="http://schemas.microsoft.com/office/drawing/2014/main" id="{E3E2EDCA-0DB6-4481-9632-F8D75E4E5F2A}"/>
                  </a:ext>
                </a:extLst>
              </p:cNvPr>
              <p:cNvSpPr>
                <a:spLocks/>
              </p:cNvSpPr>
              <p:nvPr/>
            </p:nvSpPr>
            <p:spPr bwMode="auto">
              <a:xfrm>
                <a:off x="6249468" y="-80175"/>
                <a:ext cx="24829" cy="27588"/>
              </a:xfrm>
              <a:custGeom>
                <a:avLst/>
                <a:gdLst>
                  <a:gd name="T0" fmla="*/ 3 w 4"/>
                  <a:gd name="T1" fmla="*/ 3 h 4"/>
                  <a:gd name="T2" fmla="*/ 1 w 4"/>
                  <a:gd name="T3" fmla="*/ 4 h 4"/>
                  <a:gd name="T4" fmla="*/ 0 w 4"/>
                  <a:gd name="T5" fmla="*/ 1 h 4"/>
                  <a:gd name="T6" fmla="*/ 3 w 4"/>
                  <a:gd name="T7" fmla="*/ 1 h 4"/>
                  <a:gd name="T8" fmla="*/ 3 w 4"/>
                  <a:gd name="T9" fmla="*/ 3 h 4"/>
                </a:gdLst>
                <a:ahLst/>
                <a:cxnLst>
                  <a:cxn ang="0">
                    <a:pos x="T0" y="T1"/>
                  </a:cxn>
                  <a:cxn ang="0">
                    <a:pos x="T2" y="T3"/>
                  </a:cxn>
                  <a:cxn ang="0">
                    <a:pos x="T4" y="T5"/>
                  </a:cxn>
                  <a:cxn ang="0">
                    <a:pos x="T6" y="T7"/>
                  </a:cxn>
                  <a:cxn ang="0">
                    <a:pos x="T8" y="T9"/>
                  </a:cxn>
                </a:cxnLst>
                <a:rect l="0" t="0" r="r" b="b"/>
                <a:pathLst>
                  <a:path w="4" h="4">
                    <a:moveTo>
                      <a:pt x="3" y="3"/>
                    </a:moveTo>
                    <a:cubicBezTo>
                      <a:pt x="3" y="4"/>
                      <a:pt x="1" y="4"/>
                      <a:pt x="1" y="4"/>
                    </a:cubicBezTo>
                    <a:cubicBezTo>
                      <a:pt x="0" y="3"/>
                      <a:pt x="0" y="2"/>
                      <a:pt x="0" y="1"/>
                    </a:cubicBezTo>
                    <a:cubicBezTo>
                      <a:pt x="1" y="0"/>
                      <a:pt x="2" y="0"/>
                      <a:pt x="3" y="1"/>
                    </a:cubicBezTo>
                    <a:cubicBezTo>
                      <a:pt x="4" y="1"/>
                      <a:pt x="4" y="3"/>
                      <a:pt x="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15" name="Freeform 3300">
                <a:extLst>
                  <a:ext uri="{FF2B5EF4-FFF2-40B4-BE49-F238E27FC236}">
                    <a16:creationId xmlns:a16="http://schemas.microsoft.com/office/drawing/2014/main" id="{FFBBEB5D-B303-A872-B72A-676BFC70A0F7}"/>
                  </a:ext>
                </a:extLst>
              </p:cNvPr>
              <p:cNvSpPr>
                <a:spLocks/>
              </p:cNvSpPr>
              <p:nvPr/>
            </p:nvSpPr>
            <p:spPr bwMode="auto">
              <a:xfrm>
                <a:off x="7173669" y="-447097"/>
                <a:ext cx="24829" cy="33106"/>
              </a:xfrm>
              <a:custGeom>
                <a:avLst/>
                <a:gdLst>
                  <a:gd name="T0" fmla="*/ 3 w 4"/>
                  <a:gd name="T1" fmla="*/ 4 h 5"/>
                  <a:gd name="T2" fmla="*/ 1 w 4"/>
                  <a:gd name="T3" fmla="*/ 4 h 5"/>
                  <a:gd name="T4" fmla="*/ 0 w 4"/>
                  <a:gd name="T5" fmla="*/ 1 h 5"/>
                  <a:gd name="T6" fmla="*/ 3 w 4"/>
                  <a:gd name="T7" fmla="*/ 1 h 5"/>
                  <a:gd name="T8" fmla="*/ 3 w 4"/>
                  <a:gd name="T9" fmla="*/ 4 h 5"/>
                </a:gdLst>
                <a:ahLst/>
                <a:cxnLst>
                  <a:cxn ang="0">
                    <a:pos x="T0" y="T1"/>
                  </a:cxn>
                  <a:cxn ang="0">
                    <a:pos x="T2" y="T3"/>
                  </a:cxn>
                  <a:cxn ang="0">
                    <a:pos x="T4" y="T5"/>
                  </a:cxn>
                  <a:cxn ang="0">
                    <a:pos x="T6" y="T7"/>
                  </a:cxn>
                  <a:cxn ang="0">
                    <a:pos x="T8" y="T9"/>
                  </a:cxn>
                </a:cxnLst>
                <a:rect l="0" t="0" r="r" b="b"/>
                <a:pathLst>
                  <a:path w="4" h="5">
                    <a:moveTo>
                      <a:pt x="3" y="4"/>
                    </a:moveTo>
                    <a:cubicBezTo>
                      <a:pt x="3" y="4"/>
                      <a:pt x="1" y="5"/>
                      <a:pt x="1" y="4"/>
                    </a:cubicBezTo>
                    <a:cubicBezTo>
                      <a:pt x="0" y="3"/>
                      <a:pt x="0" y="2"/>
                      <a:pt x="0" y="1"/>
                    </a:cubicBezTo>
                    <a:cubicBezTo>
                      <a:pt x="1" y="0"/>
                      <a:pt x="2" y="0"/>
                      <a:pt x="3" y="1"/>
                    </a:cubicBezTo>
                    <a:cubicBezTo>
                      <a:pt x="4" y="2"/>
                      <a:pt x="4" y="3"/>
                      <a:pt x="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16" name="Freeform 3301">
                <a:extLst>
                  <a:ext uri="{FF2B5EF4-FFF2-40B4-BE49-F238E27FC236}">
                    <a16:creationId xmlns:a16="http://schemas.microsoft.com/office/drawing/2014/main" id="{EBDE8E78-4F48-BD94-2AD4-4A0D73EDFA76}"/>
                  </a:ext>
                </a:extLst>
              </p:cNvPr>
              <p:cNvSpPr>
                <a:spLocks/>
              </p:cNvSpPr>
              <p:nvPr/>
            </p:nvSpPr>
            <p:spPr bwMode="auto">
              <a:xfrm>
                <a:off x="7650943" y="13624"/>
                <a:ext cx="27588" cy="24829"/>
              </a:xfrm>
              <a:custGeom>
                <a:avLst/>
                <a:gdLst>
                  <a:gd name="T0" fmla="*/ 4 w 4"/>
                  <a:gd name="T1" fmla="*/ 3 h 4"/>
                  <a:gd name="T2" fmla="*/ 1 w 4"/>
                  <a:gd name="T3" fmla="*/ 4 h 4"/>
                  <a:gd name="T4" fmla="*/ 1 w 4"/>
                  <a:gd name="T5" fmla="*/ 1 h 4"/>
                  <a:gd name="T6" fmla="*/ 3 w 4"/>
                  <a:gd name="T7" fmla="*/ 1 h 4"/>
                  <a:gd name="T8" fmla="*/ 4 w 4"/>
                  <a:gd name="T9" fmla="*/ 3 h 4"/>
                </a:gdLst>
                <a:ahLst/>
                <a:cxnLst>
                  <a:cxn ang="0">
                    <a:pos x="T0" y="T1"/>
                  </a:cxn>
                  <a:cxn ang="0">
                    <a:pos x="T2" y="T3"/>
                  </a:cxn>
                  <a:cxn ang="0">
                    <a:pos x="T4" y="T5"/>
                  </a:cxn>
                  <a:cxn ang="0">
                    <a:pos x="T6" y="T7"/>
                  </a:cxn>
                  <a:cxn ang="0">
                    <a:pos x="T8" y="T9"/>
                  </a:cxn>
                </a:cxnLst>
                <a:rect l="0" t="0" r="r" b="b"/>
                <a:pathLst>
                  <a:path w="4" h="4">
                    <a:moveTo>
                      <a:pt x="4" y="3"/>
                    </a:moveTo>
                    <a:cubicBezTo>
                      <a:pt x="3" y="4"/>
                      <a:pt x="2" y="4"/>
                      <a:pt x="1" y="4"/>
                    </a:cubicBezTo>
                    <a:cubicBezTo>
                      <a:pt x="0" y="3"/>
                      <a:pt x="0" y="2"/>
                      <a:pt x="1" y="1"/>
                    </a:cubicBezTo>
                    <a:cubicBezTo>
                      <a:pt x="1" y="0"/>
                      <a:pt x="3" y="0"/>
                      <a:pt x="3" y="1"/>
                    </a:cubicBezTo>
                    <a:cubicBezTo>
                      <a:pt x="4" y="1"/>
                      <a:pt x="4" y="3"/>
                      <a:pt x="4"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17" name="Freeform 3302">
                <a:extLst>
                  <a:ext uri="{FF2B5EF4-FFF2-40B4-BE49-F238E27FC236}">
                    <a16:creationId xmlns:a16="http://schemas.microsoft.com/office/drawing/2014/main" id="{F6D8450E-526B-A669-AFB6-C5FCE3D2BC74}"/>
                  </a:ext>
                </a:extLst>
              </p:cNvPr>
              <p:cNvSpPr>
                <a:spLocks/>
              </p:cNvSpPr>
              <p:nvPr/>
            </p:nvSpPr>
            <p:spPr bwMode="auto">
              <a:xfrm>
                <a:off x="7317127" y="43971"/>
                <a:ext cx="33106" cy="33106"/>
              </a:xfrm>
              <a:custGeom>
                <a:avLst/>
                <a:gdLst>
                  <a:gd name="T0" fmla="*/ 4 w 5"/>
                  <a:gd name="T1" fmla="*/ 4 h 5"/>
                  <a:gd name="T2" fmla="*/ 1 w 5"/>
                  <a:gd name="T3" fmla="*/ 4 h 5"/>
                  <a:gd name="T4" fmla="*/ 1 w 5"/>
                  <a:gd name="T5" fmla="*/ 1 h 5"/>
                  <a:gd name="T6" fmla="*/ 4 w 5"/>
                  <a:gd name="T7" fmla="*/ 1 h 5"/>
                  <a:gd name="T8" fmla="*/ 4 w 5"/>
                  <a:gd name="T9" fmla="*/ 4 h 5"/>
                </a:gdLst>
                <a:ahLst/>
                <a:cxnLst>
                  <a:cxn ang="0">
                    <a:pos x="T0" y="T1"/>
                  </a:cxn>
                  <a:cxn ang="0">
                    <a:pos x="T2" y="T3"/>
                  </a:cxn>
                  <a:cxn ang="0">
                    <a:pos x="T4" y="T5"/>
                  </a:cxn>
                  <a:cxn ang="0">
                    <a:pos x="T6" y="T7"/>
                  </a:cxn>
                  <a:cxn ang="0">
                    <a:pos x="T8" y="T9"/>
                  </a:cxn>
                </a:cxnLst>
                <a:rect l="0" t="0" r="r" b="b"/>
                <a:pathLst>
                  <a:path w="5" h="5">
                    <a:moveTo>
                      <a:pt x="4" y="4"/>
                    </a:moveTo>
                    <a:cubicBezTo>
                      <a:pt x="3" y="5"/>
                      <a:pt x="2" y="5"/>
                      <a:pt x="1" y="4"/>
                    </a:cubicBezTo>
                    <a:cubicBezTo>
                      <a:pt x="1" y="3"/>
                      <a:pt x="0" y="2"/>
                      <a:pt x="1" y="1"/>
                    </a:cubicBezTo>
                    <a:cubicBezTo>
                      <a:pt x="2" y="1"/>
                      <a:pt x="3" y="0"/>
                      <a:pt x="4" y="1"/>
                    </a:cubicBezTo>
                    <a:cubicBezTo>
                      <a:pt x="5" y="2"/>
                      <a:pt x="5" y="3"/>
                      <a:pt x="4"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18" name="Freeform 3303">
                <a:extLst>
                  <a:ext uri="{FF2B5EF4-FFF2-40B4-BE49-F238E27FC236}">
                    <a16:creationId xmlns:a16="http://schemas.microsoft.com/office/drawing/2014/main" id="{E6F568DF-BBA2-E347-A98D-0CF977CE7088}"/>
                  </a:ext>
                </a:extLst>
              </p:cNvPr>
              <p:cNvSpPr>
                <a:spLocks/>
              </p:cNvSpPr>
              <p:nvPr/>
            </p:nvSpPr>
            <p:spPr bwMode="auto">
              <a:xfrm>
                <a:off x="8188911" y="1119907"/>
                <a:ext cx="44141" cy="46900"/>
              </a:xfrm>
              <a:custGeom>
                <a:avLst/>
                <a:gdLst>
                  <a:gd name="T0" fmla="*/ 4 w 7"/>
                  <a:gd name="T1" fmla="*/ 6 h 7"/>
                  <a:gd name="T2" fmla="*/ 0 w 7"/>
                  <a:gd name="T3" fmla="*/ 3 h 7"/>
                  <a:gd name="T4" fmla="*/ 3 w 7"/>
                  <a:gd name="T5" fmla="*/ 0 h 7"/>
                  <a:gd name="T6" fmla="*/ 7 w 7"/>
                  <a:gd name="T7" fmla="*/ 3 h 7"/>
                  <a:gd name="T8" fmla="*/ 4 w 7"/>
                  <a:gd name="T9" fmla="*/ 6 h 7"/>
                </a:gdLst>
                <a:ahLst/>
                <a:cxnLst>
                  <a:cxn ang="0">
                    <a:pos x="T0" y="T1"/>
                  </a:cxn>
                  <a:cxn ang="0">
                    <a:pos x="T2" y="T3"/>
                  </a:cxn>
                  <a:cxn ang="0">
                    <a:pos x="T4" y="T5"/>
                  </a:cxn>
                  <a:cxn ang="0">
                    <a:pos x="T6" y="T7"/>
                  </a:cxn>
                  <a:cxn ang="0">
                    <a:pos x="T8" y="T9"/>
                  </a:cxn>
                </a:cxnLst>
                <a:rect l="0" t="0" r="r" b="b"/>
                <a:pathLst>
                  <a:path w="7" h="7">
                    <a:moveTo>
                      <a:pt x="4" y="6"/>
                    </a:moveTo>
                    <a:cubicBezTo>
                      <a:pt x="2" y="7"/>
                      <a:pt x="0" y="5"/>
                      <a:pt x="0" y="3"/>
                    </a:cubicBezTo>
                    <a:cubicBezTo>
                      <a:pt x="0" y="1"/>
                      <a:pt x="1" y="0"/>
                      <a:pt x="3" y="0"/>
                    </a:cubicBezTo>
                    <a:cubicBezTo>
                      <a:pt x="5" y="0"/>
                      <a:pt x="7" y="1"/>
                      <a:pt x="7" y="3"/>
                    </a:cubicBezTo>
                    <a:cubicBezTo>
                      <a:pt x="7" y="5"/>
                      <a:pt x="6" y="6"/>
                      <a:pt x="4"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19" name="Freeform 3304">
                <a:extLst>
                  <a:ext uri="{FF2B5EF4-FFF2-40B4-BE49-F238E27FC236}">
                    <a16:creationId xmlns:a16="http://schemas.microsoft.com/office/drawing/2014/main" id="{3487F472-EC5E-3FF3-F258-55B4C7C68936}"/>
                  </a:ext>
                </a:extLst>
              </p:cNvPr>
              <p:cNvSpPr>
                <a:spLocks/>
              </p:cNvSpPr>
              <p:nvPr/>
            </p:nvSpPr>
            <p:spPr bwMode="auto">
              <a:xfrm>
                <a:off x="8641356" y="1644081"/>
                <a:ext cx="44141" cy="46900"/>
              </a:xfrm>
              <a:custGeom>
                <a:avLst/>
                <a:gdLst>
                  <a:gd name="T0" fmla="*/ 3 w 7"/>
                  <a:gd name="T1" fmla="*/ 7 h 7"/>
                  <a:gd name="T2" fmla="*/ 0 w 7"/>
                  <a:gd name="T3" fmla="*/ 4 h 7"/>
                  <a:gd name="T4" fmla="*/ 3 w 7"/>
                  <a:gd name="T5" fmla="*/ 0 h 7"/>
                  <a:gd name="T6" fmla="*/ 7 w 7"/>
                  <a:gd name="T7" fmla="*/ 3 h 7"/>
                  <a:gd name="T8" fmla="*/ 3 w 7"/>
                  <a:gd name="T9" fmla="*/ 7 h 7"/>
                </a:gdLst>
                <a:ahLst/>
                <a:cxnLst>
                  <a:cxn ang="0">
                    <a:pos x="T0" y="T1"/>
                  </a:cxn>
                  <a:cxn ang="0">
                    <a:pos x="T2" y="T3"/>
                  </a:cxn>
                  <a:cxn ang="0">
                    <a:pos x="T4" y="T5"/>
                  </a:cxn>
                  <a:cxn ang="0">
                    <a:pos x="T6" y="T7"/>
                  </a:cxn>
                  <a:cxn ang="0">
                    <a:pos x="T8" y="T9"/>
                  </a:cxn>
                </a:cxnLst>
                <a:rect l="0" t="0" r="r" b="b"/>
                <a:pathLst>
                  <a:path w="7" h="7">
                    <a:moveTo>
                      <a:pt x="3" y="7"/>
                    </a:moveTo>
                    <a:cubicBezTo>
                      <a:pt x="2" y="7"/>
                      <a:pt x="0" y="6"/>
                      <a:pt x="0" y="4"/>
                    </a:cubicBezTo>
                    <a:cubicBezTo>
                      <a:pt x="0" y="2"/>
                      <a:pt x="1" y="0"/>
                      <a:pt x="3" y="0"/>
                    </a:cubicBezTo>
                    <a:cubicBezTo>
                      <a:pt x="5" y="0"/>
                      <a:pt x="6" y="2"/>
                      <a:pt x="7" y="3"/>
                    </a:cubicBezTo>
                    <a:cubicBezTo>
                      <a:pt x="7" y="5"/>
                      <a:pt x="5" y="7"/>
                      <a:pt x="3"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20" name="Freeform 3305">
                <a:extLst>
                  <a:ext uri="{FF2B5EF4-FFF2-40B4-BE49-F238E27FC236}">
                    <a16:creationId xmlns:a16="http://schemas.microsoft.com/office/drawing/2014/main" id="{AF2F3C6C-2B1F-166D-4EAB-B65597C93BA4}"/>
                  </a:ext>
                </a:extLst>
              </p:cNvPr>
              <p:cNvSpPr>
                <a:spLocks/>
              </p:cNvSpPr>
              <p:nvPr/>
            </p:nvSpPr>
            <p:spPr bwMode="auto">
              <a:xfrm>
                <a:off x="8423410" y="915755"/>
                <a:ext cx="41382" cy="41382"/>
              </a:xfrm>
              <a:custGeom>
                <a:avLst/>
                <a:gdLst>
                  <a:gd name="T0" fmla="*/ 3 w 6"/>
                  <a:gd name="T1" fmla="*/ 6 h 6"/>
                  <a:gd name="T2" fmla="*/ 0 w 6"/>
                  <a:gd name="T3" fmla="*/ 3 h 6"/>
                  <a:gd name="T4" fmla="*/ 3 w 6"/>
                  <a:gd name="T5" fmla="*/ 0 h 6"/>
                  <a:gd name="T6" fmla="*/ 6 w 6"/>
                  <a:gd name="T7" fmla="*/ 3 h 6"/>
                  <a:gd name="T8" fmla="*/ 3 w 6"/>
                  <a:gd name="T9" fmla="*/ 6 h 6"/>
                </a:gdLst>
                <a:ahLst/>
                <a:cxnLst>
                  <a:cxn ang="0">
                    <a:pos x="T0" y="T1"/>
                  </a:cxn>
                  <a:cxn ang="0">
                    <a:pos x="T2" y="T3"/>
                  </a:cxn>
                  <a:cxn ang="0">
                    <a:pos x="T4" y="T5"/>
                  </a:cxn>
                  <a:cxn ang="0">
                    <a:pos x="T6" y="T7"/>
                  </a:cxn>
                  <a:cxn ang="0">
                    <a:pos x="T8" y="T9"/>
                  </a:cxn>
                </a:cxnLst>
                <a:rect l="0" t="0" r="r" b="b"/>
                <a:pathLst>
                  <a:path w="6" h="6">
                    <a:moveTo>
                      <a:pt x="3" y="6"/>
                    </a:moveTo>
                    <a:cubicBezTo>
                      <a:pt x="2" y="6"/>
                      <a:pt x="0" y="5"/>
                      <a:pt x="0" y="3"/>
                    </a:cubicBezTo>
                    <a:cubicBezTo>
                      <a:pt x="0" y="2"/>
                      <a:pt x="1" y="0"/>
                      <a:pt x="3" y="0"/>
                    </a:cubicBezTo>
                    <a:cubicBezTo>
                      <a:pt x="4" y="0"/>
                      <a:pt x="5" y="1"/>
                      <a:pt x="6" y="3"/>
                    </a:cubicBezTo>
                    <a:cubicBezTo>
                      <a:pt x="6" y="4"/>
                      <a:pt x="5" y="6"/>
                      <a:pt x="3"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21" name="Freeform 3306">
                <a:extLst>
                  <a:ext uri="{FF2B5EF4-FFF2-40B4-BE49-F238E27FC236}">
                    <a16:creationId xmlns:a16="http://schemas.microsoft.com/office/drawing/2014/main" id="{166CDBEF-6F27-5B34-0553-30CC37F13520}"/>
                  </a:ext>
                </a:extLst>
              </p:cNvPr>
              <p:cNvSpPr>
                <a:spLocks/>
              </p:cNvSpPr>
              <p:nvPr/>
            </p:nvSpPr>
            <p:spPr bwMode="auto">
              <a:xfrm>
                <a:off x="8666185" y="-458132"/>
                <a:ext cx="33106" cy="38623"/>
              </a:xfrm>
              <a:custGeom>
                <a:avLst/>
                <a:gdLst>
                  <a:gd name="T0" fmla="*/ 3 w 5"/>
                  <a:gd name="T1" fmla="*/ 6 h 6"/>
                  <a:gd name="T2" fmla="*/ 0 w 5"/>
                  <a:gd name="T3" fmla="*/ 3 h 6"/>
                  <a:gd name="T4" fmla="*/ 2 w 5"/>
                  <a:gd name="T5" fmla="*/ 0 h 6"/>
                  <a:gd name="T6" fmla="*/ 5 w 5"/>
                  <a:gd name="T7" fmla="*/ 3 h 6"/>
                  <a:gd name="T8" fmla="*/ 3 w 5"/>
                  <a:gd name="T9" fmla="*/ 6 h 6"/>
                </a:gdLst>
                <a:ahLst/>
                <a:cxnLst>
                  <a:cxn ang="0">
                    <a:pos x="T0" y="T1"/>
                  </a:cxn>
                  <a:cxn ang="0">
                    <a:pos x="T2" y="T3"/>
                  </a:cxn>
                  <a:cxn ang="0">
                    <a:pos x="T4" y="T5"/>
                  </a:cxn>
                  <a:cxn ang="0">
                    <a:pos x="T6" y="T7"/>
                  </a:cxn>
                  <a:cxn ang="0">
                    <a:pos x="T8" y="T9"/>
                  </a:cxn>
                </a:cxnLst>
                <a:rect l="0" t="0" r="r" b="b"/>
                <a:pathLst>
                  <a:path w="5" h="6">
                    <a:moveTo>
                      <a:pt x="3" y="6"/>
                    </a:moveTo>
                    <a:cubicBezTo>
                      <a:pt x="1" y="6"/>
                      <a:pt x="0" y="5"/>
                      <a:pt x="0" y="3"/>
                    </a:cubicBezTo>
                    <a:cubicBezTo>
                      <a:pt x="0" y="2"/>
                      <a:pt x="1" y="0"/>
                      <a:pt x="2" y="0"/>
                    </a:cubicBezTo>
                    <a:cubicBezTo>
                      <a:pt x="4" y="0"/>
                      <a:pt x="5" y="1"/>
                      <a:pt x="5" y="3"/>
                    </a:cubicBezTo>
                    <a:cubicBezTo>
                      <a:pt x="5" y="4"/>
                      <a:pt x="4" y="5"/>
                      <a:pt x="3"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22" name="Freeform 3307">
                <a:extLst>
                  <a:ext uri="{FF2B5EF4-FFF2-40B4-BE49-F238E27FC236}">
                    <a16:creationId xmlns:a16="http://schemas.microsoft.com/office/drawing/2014/main" id="{CCA96D35-C968-62E2-BA9F-07DD9DC14D89}"/>
                  </a:ext>
                </a:extLst>
              </p:cNvPr>
              <p:cNvSpPr>
                <a:spLocks/>
              </p:cNvSpPr>
              <p:nvPr/>
            </p:nvSpPr>
            <p:spPr bwMode="auto">
              <a:xfrm>
                <a:off x="8875855" y="1244054"/>
                <a:ext cx="33106" cy="33106"/>
              </a:xfrm>
              <a:custGeom>
                <a:avLst/>
                <a:gdLst>
                  <a:gd name="T0" fmla="*/ 3 w 5"/>
                  <a:gd name="T1" fmla="*/ 5 h 5"/>
                  <a:gd name="T2" fmla="*/ 0 w 5"/>
                  <a:gd name="T3" fmla="*/ 3 h 5"/>
                  <a:gd name="T4" fmla="*/ 2 w 5"/>
                  <a:gd name="T5" fmla="*/ 0 h 5"/>
                  <a:gd name="T6" fmla="*/ 5 w 5"/>
                  <a:gd name="T7" fmla="*/ 2 h 5"/>
                  <a:gd name="T8" fmla="*/ 3 w 5"/>
                  <a:gd name="T9" fmla="*/ 5 h 5"/>
                </a:gdLst>
                <a:ahLst/>
                <a:cxnLst>
                  <a:cxn ang="0">
                    <a:pos x="T0" y="T1"/>
                  </a:cxn>
                  <a:cxn ang="0">
                    <a:pos x="T2" y="T3"/>
                  </a:cxn>
                  <a:cxn ang="0">
                    <a:pos x="T4" y="T5"/>
                  </a:cxn>
                  <a:cxn ang="0">
                    <a:pos x="T6" y="T7"/>
                  </a:cxn>
                  <a:cxn ang="0">
                    <a:pos x="T8" y="T9"/>
                  </a:cxn>
                </a:cxnLst>
                <a:rect l="0" t="0" r="r" b="b"/>
                <a:pathLst>
                  <a:path w="5" h="5">
                    <a:moveTo>
                      <a:pt x="3" y="5"/>
                    </a:moveTo>
                    <a:cubicBezTo>
                      <a:pt x="1" y="5"/>
                      <a:pt x="0" y="4"/>
                      <a:pt x="0" y="3"/>
                    </a:cubicBezTo>
                    <a:cubicBezTo>
                      <a:pt x="0" y="1"/>
                      <a:pt x="1" y="0"/>
                      <a:pt x="2" y="0"/>
                    </a:cubicBezTo>
                    <a:cubicBezTo>
                      <a:pt x="4" y="0"/>
                      <a:pt x="5" y="1"/>
                      <a:pt x="5" y="2"/>
                    </a:cubicBezTo>
                    <a:cubicBezTo>
                      <a:pt x="5" y="4"/>
                      <a:pt x="4" y="5"/>
                      <a:pt x="3"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23" name="Freeform 3308">
                <a:extLst>
                  <a:ext uri="{FF2B5EF4-FFF2-40B4-BE49-F238E27FC236}">
                    <a16:creationId xmlns:a16="http://schemas.microsoft.com/office/drawing/2014/main" id="{A2EF3358-117C-5D5F-3BF1-ADE879005D4C}"/>
                  </a:ext>
                </a:extLst>
              </p:cNvPr>
              <p:cNvSpPr>
                <a:spLocks/>
              </p:cNvSpPr>
              <p:nvPr/>
            </p:nvSpPr>
            <p:spPr bwMode="auto">
              <a:xfrm>
                <a:off x="7913030" y="557110"/>
                <a:ext cx="33106" cy="33106"/>
              </a:xfrm>
              <a:custGeom>
                <a:avLst/>
                <a:gdLst>
                  <a:gd name="T0" fmla="*/ 3 w 5"/>
                  <a:gd name="T1" fmla="*/ 5 h 5"/>
                  <a:gd name="T2" fmla="*/ 0 w 5"/>
                  <a:gd name="T3" fmla="*/ 3 h 5"/>
                  <a:gd name="T4" fmla="*/ 2 w 5"/>
                  <a:gd name="T5" fmla="*/ 0 h 5"/>
                  <a:gd name="T6" fmla="*/ 5 w 5"/>
                  <a:gd name="T7" fmla="*/ 2 h 5"/>
                  <a:gd name="T8" fmla="*/ 3 w 5"/>
                  <a:gd name="T9" fmla="*/ 5 h 5"/>
                </a:gdLst>
                <a:ahLst/>
                <a:cxnLst>
                  <a:cxn ang="0">
                    <a:pos x="T0" y="T1"/>
                  </a:cxn>
                  <a:cxn ang="0">
                    <a:pos x="T2" y="T3"/>
                  </a:cxn>
                  <a:cxn ang="0">
                    <a:pos x="T4" y="T5"/>
                  </a:cxn>
                  <a:cxn ang="0">
                    <a:pos x="T6" y="T7"/>
                  </a:cxn>
                  <a:cxn ang="0">
                    <a:pos x="T8" y="T9"/>
                  </a:cxn>
                </a:cxnLst>
                <a:rect l="0" t="0" r="r" b="b"/>
                <a:pathLst>
                  <a:path w="5" h="5">
                    <a:moveTo>
                      <a:pt x="3" y="5"/>
                    </a:moveTo>
                    <a:cubicBezTo>
                      <a:pt x="1" y="5"/>
                      <a:pt x="0" y="4"/>
                      <a:pt x="0" y="3"/>
                    </a:cubicBezTo>
                    <a:cubicBezTo>
                      <a:pt x="0" y="1"/>
                      <a:pt x="1" y="0"/>
                      <a:pt x="2" y="0"/>
                    </a:cubicBezTo>
                    <a:cubicBezTo>
                      <a:pt x="4" y="0"/>
                      <a:pt x="5" y="1"/>
                      <a:pt x="5" y="2"/>
                    </a:cubicBezTo>
                    <a:cubicBezTo>
                      <a:pt x="5" y="4"/>
                      <a:pt x="4" y="5"/>
                      <a:pt x="3"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24" name="Freeform 3309">
                <a:extLst>
                  <a:ext uri="{FF2B5EF4-FFF2-40B4-BE49-F238E27FC236}">
                    <a16:creationId xmlns:a16="http://schemas.microsoft.com/office/drawing/2014/main" id="{E56644A4-BCFE-2A59-81C4-9552E8262B75}"/>
                  </a:ext>
                </a:extLst>
              </p:cNvPr>
              <p:cNvSpPr>
                <a:spLocks/>
              </p:cNvSpPr>
              <p:nvPr/>
            </p:nvSpPr>
            <p:spPr bwMode="auto">
              <a:xfrm>
                <a:off x="8012347" y="832991"/>
                <a:ext cx="33106" cy="30347"/>
              </a:xfrm>
              <a:custGeom>
                <a:avLst/>
                <a:gdLst>
                  <a:gd name="T0" fmla="*/ 3 w 5"/>
                  <a:gd name="T1" fmla="*/ 5 h 5"/>
                  <a:gd name="T2" fmla="*/ 0 w 5"/>
                  <a:gd name="T3" fmla="*/ 3 h 5"/>
                  <a:gd name="T4" fmla="*/ 2 w 5"/>
                  <a:gd name="T5" fmla="*/ 0 h 5"/>
                  <a:gd name="T6" fmla="*/ 5 w 5"/>
                  <a:gd name="T7" fmla="*/ 2 h 5"/>
                  <a:gd name="T8" fmla="*/ 3 w 5"/>
                  <a:gd name="T9" fmla="*/ 5 h 5"/>
                </a:gdLst>
                <a:ahLst/>
                <a:cxnLst>
                  <a:cxn ang="0">
                    <a:pos x="T0" y="T1"/>
                  </a:cxn>
                  <a:cxn ang="0">
                    <a:pos x="T2" y="T3"/>
                  </a:cxn>
                  <a:cxn ang="0">
                    <a:pos x="T4" y="T5"/>
                  </a:cxn>
                  <a:cxn ang="0">
                    <a:pos x="T6" y="T7"/>
                  </a:cxn>
                  <a:cxn ang="0">
                    <a:pos x="T8" y="T9"/>
                  </a:cxn>
                </a:cxnLst>
                <a:rect l="0" t="0" r="r" b="b"/>
                <a:pathLst>
                  <a:path w="5" h="5">
                    <a:moveTo>
                      <a:pt x="3" y="5"/>
                    </a:moveTo>
                    <a:cubicBezTo>
                      <a:pt x="1" y="5"/>
                      <a:pt x="0" y="4"/>
                      <a:pt x="0" y="3"/>
                    </a:cubicBezTo>
                    <a:cubicBezTo>
                      <a:pt x="0" y="1"/>
                      <a:pt x="1" y="0"/>
                      <a:pt x="2" y="0"/>
                    </a:cubicBezTo>
                    <a:cubicBezTo>
                      <a:pt x="4" y="0"/>
                      <a:pt x="5" y="1"/>
                      <a:pt x="5" y="2"/>
                    </a:cubicBezTo>
                    <a:cubicBezTo>
                      <a:pt x="5" y="4"/>
                      <a:pt x="4" y="5"/>
                      <a:pt x="3"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25" name="Freeform 3310">
                <a:extLst>
                  <a:ext uri="{FF2B5EF4-FFF2-40B4-BE49-F238E27FC236}">
                    <a16:creationId xmlns:a16="http://schemas.microsoft.com/office/drawing/2014/main" id="{67B46E40-2C21-00F1-4BE8-F4257D9302AE}"/>
                  </a:ext>
                </a:extLst>
              </p:cNvPr>
              <p:cNvSpPr>
                <a:spLocks/>
              </p:cNvSpPr>
              <p:nvPr/>
            </p:nvSpPr>
            <p:spPr bwMode="auto">
              <a:xfrm>
                <a:off x="8732397" y="2154461"/>
                <a:ext cx="38623" cy="33106"/>
              </a:xfrm>
              <a:custGeom>
                <a:avLst/>
                <a:gdLst>
                  <a:gd name="T0" fmla="*/ 3 w 6"/>
                  <a:gd name="T1" fmla="*/ 5 h 5"/>
                  <a:gd name="T2" fmla="*/ 0 w 6"/>
                  <a:gd name="T3" fmla="*/ 3 h 5"/>
                  <a:gd name="T4" fmla="*/ 3 w 6"/>
                  <a:gd name="T5" fmla="*/ 0 h 5"/>
                  <a:gd name="T6" fmla="*/ 6 w 6"/>
                  <a:gd name="T7" fmla="*/ 3 h 5"/>
                  <a:gd name="T8" fmla="*/ 3 w 6"/>
                  <a:gd name="T9" fmla="*/ 5 h 5"/>
                </a:gdLst>
                <a:ahLst/>
                <a:cxnLst>
                  <a:cxn ang="0">
                    <a:pos x="T0" y="T1"/>
                  </a:cxn>
                  <a:cxn ang="0">
                    <a:pos x="T2" y="T3"/>
                  </a:cxn>
                  <a:cxn ang="0">
                    <a:pos x="T4" y="T5"/>
                  </a:cxn>
                  <a:cxn ang="0">
                    <a:pos x="T6" y="T7"/>
                  </a:cxn>
                  <a:cxn ang="0">
                    <a:pos x="T8" y="T9"/>
                  </a:cxn>
                </a:cxnLst>
                <a:rect l="0" t="0" r="r" b="b"/>
                <a:pathLst>
                  <a:path w="6" h="5">
                    <a:moveTo>
                      <a:pt x="3" y="5"/>
                    </a:moveTo>
                    <a:cubicBezTo>
                      <a:pt x="2" y="5"/>
                      <a:pt x="0" y="4"/>
                      <a:pt x="0" y="3"/>
                    </a:cubicBezTo>
                    <a:cubicBezTo>
                      <a:pt x="0" y="1"/>
                      <a:pt x="1" y="0"/>
                      <a:pt x="3" y="0"/>
                    </a:cubicBezTo>
                    <a:cubicBezTo>
                      <a:pt x="4" y="0"/>
                      <a:pt x="6" y="1"/>
                      <a:pt x="6" y="3"/>
                    </a:cubicBezTo>
                    <a:cubicBezTo>
                      <a:pt x="6" y="4"/>
                      <a:pt x="5" y="5"/>
                      <a:pt x="3"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26" name="Freeform 3311">
                <a:extLst>
                  <a:ext uri="{FF2B5EF4-FFF2-40B4-BE49-F238E27FC236}">
                    <a16:creationId xmlns:a16="http://schemas.microsoft.com/office/drawing/2014/main" id="{2BE1C482-689D-FFDF-0D7E-80F2E578761B}"/>
                  </a:ext>
                </a:extLst>
              </p:cNvPr>
              <p:cNvSpPr>
                <a:spLocks/>
              </p:cNvSpPr>
              <p:nvPr/>
            </p:nvSpPr>
            <p:spPr bwMode="auto">
              <a:xfrm>
                <a:off x="9184842" y="2195843"/>
                <a:ext cx="33106" cy="38623"/>
              </a:xfrm>
              <a:custGeom>
                <a:avLst/>
                <a:gdLst>
                  <a:gd name="T0" fmla="*/ 3 w 5"/>
                  <a:gd name="T1" fmla="*/ 6 h 6"/>
                  <a:gd name="T2" fmla="*/ 0 w 5"/>
                  <a:gd name="T3" fmla="*/ 3 h 6"/>
                  <a:gd name="T4" fmla="*/ 2 w 5"/>
                  <a:gd name="T5" fmla="*/ 0 h 6"/>
                  <a:gd name="T6" fmla="*/ 5 w 5"/>
                  <a:gd name="T7" fmla="*/ 3 h 6"/>
                  <a:gd name="T8" fmla="*/ 3 w 5"/>
                  <a:gd name="T9" fmla="*/ 6 h 6"/>
                </a:gdLst>
                <a:ahLst/>
                <a:cxnLst>
                  <a:cxn ang="0">
                    <a:pos x="T0" y="T1"/>
                  </a:cxn>
                  <a:cxn ang="0">
                    <a:pos x="T2" y="T3"/>
                  </a:cxn>
                  <a:cxn ang="0">
                    <a:pos x="T4" y="T5"/>
                  </a:cxn>
                  <a:cxn ang="0">
                    <a:pos x="T6" y="T7"/>
                  </a:cxn>
                  <a:cxn ang="0">
                    <a:pos x="T8" y="T9"/>
                  </a:cxn>
                </a:cxnLst>
                <a:rect l="0" t="0" r="r" b="b"/>
                <a:pathLst>
                  <a:path w="5" h="6">
                    <a:moveTo>
                      <a:pt x="3" y="6"/>
                    </a:moveTo>
                    <a:cubicBezTo>
                      <a:pt x="1" y="6"/>
                      <a:pt x="0" y="5"/>
                      <a:pt x="0" y="3"/>
                    </a:cubicBezTo>
                    <a:cubicBezTo>
                      <a:pt x="0" y="2"/>
                      <a:pt x="1" y="0"/>
                      <a:pt x="2" y="0"/>
                    </a:cubicBezTo>
                    <a:cubicBezTo>
                      <a:pt x="4" y="0"/>
                      <a:pt x="5" y="1"/>
                      <a:pt x="5" y="3"/>
                    </a:cubicBezTo>
                    <a:cubicBezTo>
                      <a:pt x="5" y="4"/>
                      <a:pt x="4" y="5"/>
                      <a:pt x="3"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27" name="Freeform 3312">
                <a:extLst>
                  <a:ext uri="{FF2B5EF4-FFF2-40B4-BE49-F238E27FC236}">
                    <a16:creationId xmlns:a16="http://schemas.microsoft.com/office/drawing/2014/main" id="{A613BEC2-DFD3-CFE7-BCF1-A696506A4566}"/>
                  </a:ext>
                </a:extLst>
              </p:cNvPr>
              <p:cNvSpPr>
                <a:spLocks/>
              </p:cNvSpPr>
              <p:nvPr/>
            </p:nvSpPr>
            <p:spPr bwMode="auto">
              <a:xfrm>
                <a:off x="8337887" y="391581"/>
                <a:ext cx="41382" cy="41382"/>
              </a:xfrm>
              <a:custGeom>
                <a:avLst/>
                <a:gdLst>
                  <a:gd name="T0" fmla="*/ 3 w 6"/>
                  <a:gd name="T1" fmla="*/ 6 h 6"/>
                  <a:gd name="T2" fmla="*/ 0 w 6"/>
                  <a:gd name="T3" fmla="*/ 3 h 6"/>
                  <a:gd name="T4" fmla="*/ 3 w 6"/>
                  <a:gd name="T5" fmla="*/ 0 h 6"/>
                  <a:gd name="T6" fmla="*/ 6 w 6"/>
                  <a:gd name="T7" fmla="*/ 3 h 6"/>
                  <a:gd name="T8" fmla="*/ 3 w 6"/>
                  <a:gd name="T9" fmla="*/ 6 h 6"/>
                </a:gdLst>
                <a:ahLst/>
                <a:cxnLst>
                  <a:cxn ang="0">
                    <a:pos x="T0" y="T1"/>
                  </a:cxn>
                  <a:cxn ang="0">
                    <a:pos x="T2" y="T3"/>
                  </a:cxn>
                  <a:cxn ang="0">
                    <a:pos x="T4" y="T5"/>
                  </a:cxn>
                  <a:cxn ang="0">
                    <a:pos x="T6" y="T7"/>
                  </a:cxn>
                  <a:cxn ang="0">
                    <a:pos x="T8" y="T9"/>
                  </a:cxn>
                </a:cxnLst>
                <a:rect l="0" t="0" r="r" b="b"/>
                <a:pathLst>
                  <a:path w="6" h="6">
                    <a:moveTo>
                      <a:pt x="3" y="6"/>
                    </a:moveTo>
                    <a:cubicBezTo>
                      <a:pt x="2" y="6"/>
                      <a:pt x="1" y="5"/>
                      <a:pt x="0" y="3"/>
                    </a:cubicBezTo>
                    <a:cubicBezTo>
                      <a:pt x="0" y="2"/>
                      <a:pt x="1" y="0"/>
                      <a:pt x="3" y="0"/>
                    </a:cubicBezTo>
                    <a:cubicBezTo>
                      <a:pt x="4" y="0"/>
                      <a:pt x="6" y="1"/>
                      <a:pt x="6" y="3"/>
                    </a:cubicBezTo>
                    <a:cubicBezTo>
                      <a:pt x="6" y="4"/>
                      <a:pt x="5" y="5"/>
                      <a:pt x="3"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28" name="Freeform 3313">
                <a:extLst>
                  <a:ext uri="{FF2B5EF4-FFF2-40B4-BE49-F238E27FC236}">
                    <a16:creationId xmlns:a16="http://schemas.microsoft.com/office/drawing/2014/main" id="{FE096664-3335-5F1F-80EA-E74AE0E2C470}"/>
                  </a:ext>
                </a:extLst>
              </p:cNvPr>
              <p:cNvSpPr>
                <a:spLocks/>
              </p:cNvSpPr>
              <p:nvPr/>
            </p:nvSpPr>
            <p:spPr bwMode="auto">
              <a:xfrm>
                <a:off x="8255123" y="661945"/>
                <a:ext cx="19312" cy="24829"/>
              </a:xfrm>
              <a:custGeom>
                <a:avLst/>
                <a:gdLst>
                  <a:gd name="T0" fmla="*/ 2 w 3"/>
                  <a:gd name="T1" fmla="*/ 4 h 4"/>
                  <a:gd name="T2" fmla="*/ 0 w 3"/>
                  <a:gd name="T3" fmla="*/ 2 h 4"/>
                  <a:gd name="T4" fmla="*/ 1 w 3"/>
                  <a:gd name="T5" fmla="*/ 0 h 4"/>
                  <a:gd name="T6" fmla="*/ 3 w 3"/>
                  <a:gd name="T7" fmla="*/ 2 h 4"/>
                  <a:gd name="T8" fmla="*/ 2 w 3"/>
                  <a:gd name="T9" fmla="*/ 4 h 4"/>
                </a:gdLst>
                <a:ahLst/>
                <a:cxnLst>
                  <a:cxn ang="0">
                    <a:pos x="T0" y="T1"/>
                  </a:cxn>
                  <a:cxn ang="0">
                    <a:pos x="T2" y="T3"/>
                  </a:cxn>
                  <a:cxn ang="0">
                    <a:pos x="T4" y="T5"/>
                  </a:cxn>
                  <a:cxn ang="0">
                    <a:pos x="T6" y="T7"/>
                  </a:cxn>
                  <a:cxn ang="0">
                    <a:pos x="T8" y="T9"/>
                  </a:cxn>
                </a:cxnLst>
                <a:rect l="0" t="0" r="r" b="b"/>
                <a:pathLst>
                  <a:path w="3" h="4">
                    <a:moveTo>
                      <a:pt x="2" y="4"/>
                    </a:moveTo>
                    <a:cubicBezTo>
                      <a:pt x="1" y="4"/>
                      <a:pt x="0" y="3"/>
                      <a:pt x="0" y="2"/>
                    </a:cubicBezTo>
                    <a:cubicBezTo>
                      <a:pt x="0" y="1"/>
                      <a:pt x="0" y="0"/>
                      <a:pt x="1" y="0"/>
                    </a:cubicBezTo>
                    <a:cubicBezTo>
                      <a:pt x="2" y="0"/>
                      <a:pt x="3" y="1"/>
                      <a:pt x="3" y="2"/>
                    </a:cubicBezTo>
                    <a:cubicBezTo>
                      <a:pt x="3" y="3"/>
                      <a:pt x="3" y="4"/>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29" name="Freeform 3314">
                <a:extLst>
                  <a:ext uri="{FF2B5EF4-FFF2-40B4-BE49-F238E27FC236}">
                    <a16:creationId xmlns:a16="http://schemas.microsoft.com/office/drawing/2014/main" id="{4DE1644B-4D61-66C6-497D-D5D9795D2AF5}"/>
                  </a:ext>
                </a:extLst>
              </p:cNvPr>
              <p:cNvSpPr>
                <a:spLocks/>
              </p:cNvSpPr>
              <p:nvPr/>
            </p:nvSpPr>
            <p:spPr bwMode="auto">
              <a:xfrm>
                <a:off x="8307540" y="148806"/>
                <a:ext cx="24829" cy="27588"/>
              </a:xfrm>
              <a:custGeom>
                <a:avLst/>
                <a:gdLst>
                  <a:gd name="T0" fmla="*/ 2 w 4"/>
                  <a:gd name="T1" fmla="*/ 4 h 4"/>
                  <a:gd name="T2" fmla="*/ 0 w 4"/>
                  <a:gd name="T3" fmla="*/ 2 h 4"/>
                  <a:gd name="T4" fmla="*/ 2 w 4"/>
                  <a:gd name="T5" fmla="*/ 0 h 4"/>
                  <a:gd name="T6" fmla="*/ 4 w 4"/>
                  <a:gd name="T7" fmla="*/ 2 h 4"/>
                  <a:gd name="T8" fmla="*/ 2 w 4"/>
                  <a:gd name="T9" fmla="*/ 4 h 4"/>
                </a:gdLst>
                <a:ahLst/>
                <a:cxnLst>
                  <a:cxn ang="0">
                    <a:pos x="T0" y="T1"/>
                  </a:cxn>
                  <a:cxn ang="0">
                    <a:pos x="T2" y="T3"/>
                  </a:cxn>
                  <a:cxn ang="0">
                    <a:pos x="T4" y="T5"/>
                  </a:cxn>
                  <a:cxn ang="0">
                    <a:pos x="T6" y="T7"/>
                  </a:cxn>
                  <a:cxn ang="0">
                    <a:pos x="T8" y="T9"/>
                  </a:cxn>
                </a:cxnLst>
                <a:rect l="0" t="0" r="r" b="b"/>
                <a:pathLst>
                  <a:path w="4" h="4">
                    <a:moveTo>
                      <a:pt x="2" y="4"/>
                    </a:moveTo>
                    <a:cubicBezTo>
                      <a:pt x="1" y="4"/>
                      <a:pt x="0" y="3"/>
                      <a:pt x="0" y="2"/>
                    </a:cubicBezTo>
                    <a:cubicBezTo>
                      <a:pt x="0" y="1"/>
                      <a:pt x="1" y="0"/>
                      <a:pt x="2" y="0"/>
                    </a:cubicBezTo>
                    <a:cubicBezTo>
                      <a:pt x="3" y="0"/>
                      <a:pt x="4" y="0"/>
                      <a:pt x="4" y="2"/>
                    </a:cubicBezTo>
                    <a:cubicBezTo>
                      <a:pt x="4" y="3"/>
                      <a:pt x="3" y="3"/>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30" name="Freeform 3315">
                <a:extLst>
                  <a:ext uri="{FF2B5EF4-FFF2-40B4-BE49-F238E27FC236}">
                    <a16:creationId xmlns:a16="http://schemas.microsoft.com/office/drawing/2014/main" id="{500BB9E9-97EA-2F35-0D9F-047C3415C30C}"/>
                  </a:ext>
                </a:extLst>
              </p:cNvPr>
              <p:cNvSpPr>
                <a:spLocks/>
              </p:cNvSpPr>
              <p:nvPr/>
            </p:nvSpPr>
            <p:spPr bwMode="auto">
              <a:xfrm>
                <a:off x="8622044" y="253641"/>
                <a:ext cx="24829" cy="27588"/>
              </a:xfrm>
              <a:custGeom>
                <a:avLst/>
                <a:gdLst>
                  <a:gd name="T0" fmla="*/ 2 w 4"/>
                  <a:gd name="T1" fmla="*/ 4 h 4"/>
                  <a:gd name="T2" fmla="*/ 0 w 4"/>
                  <a:gd name="T3" fmla="*/ 2 h 4"/>
                  <a:gd name="T4" fmla="*/ 1 w 4"/>
                  <a:gd name="T5" fmla="*/ 0 h 4"/>
                  <a:gd name="T6" fmla="*/ 3 w 4"/>
                  <a:gd name="T7" fmla="*/ 2 h 4"/>
                  <a:gd name="T8" fmla="*/ 2 w 4"/>
                  <a:gd name="T9" fmla="*/ 4 h 4"/>
                </a:gdLst>
                <a:ahLst/>
                <a:cxnLst>
                  <a:cxn ang="0">
                    <a:pos x="T0" y="T1"/>
                  </a:cxn>
                  <a:cxn ang="0">
                    <a:pos x="T2" y="T3"/>
                  </a:cxn>
                  <a:cxn ang="0">
                    <a:pos x="T4" y="T5"/>
                  </a:cxn>
                  <a:cxn ang="0">
                    <a:pos x="T6" y="T7"/>
                  </a:cxn>
                  <a:cxn ang="0">
                    <a:pos x="T8" y="T9"/>
                  </a:cxn>
                </a:cxnLst>
                <a:rect l="0" t="0" r="r" b="b"/>
                <a:pathLst>
                  <a:path w="4" h="4">
                    <a:moveTo>
                      <a:pt x="2" y="4"/>
                    </a:moveTo>
                    <a:cubicBezTo>
                      <a:pt x="1" y="4"/>
                      <a:pt x="0" y="3"/>
                      <a:pt x="0" y="2"/>
                    </a:cubicBezTo>
                    <a:cubicBezTo>
                      <a:pt x="0" y="1"/>
                      <a:pt x="0" y="0"/>
                      <a:pt x="1" y="0"/>
                    </a:cubicBezTo>
                    <a:cubicBezTo>
                      <a:pt x="2" y="0"/>
                      <a:pt x="3" y="1"/>
                      <a:pt x="3" y="2"/>
                    </a:cubicBezTo>
                    <a:cubicBezTo>
                      <a:pt x="4" y="3"/>
                      <a:pt x="3" y="4"/>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31" name="Freeform 3316">
                <a:extLst>
                  <a:ext uri="{FF2B5EF4-FFF2-40B4-BE49-F238E27FC236}">
                    <a16:creationId xmlns:a16="http://schemas.microsoft.com/office/drawing/2014/main" id="{D08EE6B3-FBD8-45A8-95EB-ED8494ADC513}"/>
                  </a:ext>
                </a:extLst>
              </p:cNvPr>
              <p:cNvSpPr>
                <a:spLocks/>
              </p:cNvSpPr>
              <p:nvPr/>
            </p:nvSpPr>
            <p:spPr bwMode="auto">
              <a:xfrm>
                <a:off x="8947584" y="-151904"/>
                <a:ext cx="27588" cy="27588"/>
              </a:xfrm>
              <a:custGeom>
                <a:avLst/>
                <a:gdLst>
                  <a:gd name="T0" fmla="*/ 3 w 4"/>
                  <a:gd name="T1" fmla="*/ 4 h 4"/>
                  <a:gd name="T2" fmla="*/ 0 w 4"/>
                  <a:gd name="T3" fmla="*/ 2 h 4"/>
                  <a:gd name="T4" fmla="*/ 2 w 4"/>
                  <a:gd name="T5" fmla="*/ 0 h 4"/>
                  <a:gd name="T6" fmla="*/ 4 w 4"/>
                  <a:gd name="T7" fmla="*/ 2 h 4"/>
                  <a:gd name="T8" fmla="*/ 3 w 4"/>
                  <a:gd name="T9" fmla="*/ 4 h 4"/>
                </a:gdLst>
                <a:ahLst/>
                <a:cxnLst>
                  <a:cxn ang="0">
                    <a:pos x="T0" y="T1"/>
                  </a:cxn>
                  <a:cxn ang="0">
                    <a:pos x="T2" y="T3"/>
                  </a:cxn>
                  <a:cxn ang="0">
                    <a:pos x="T4" y="T5"/>
                  </a:cxn>
                  <a:cxn ang="0">
                    <a:pos x="T6" y="T7"/>
                  </a:cxn>
                  <a:cxn ang="0">
                    <a:pos x="T8" y="T9"/>
                  </a:cxn>
                </a:cxnLst>
                <a:rect l="0" t="0" r="r" b="b"/>
                <a:pathLst>
                  <a:path w="4" h="4">
                    <a:moveTo>
                      <a:pt x="3" y="4"/>
                    </a:moveTo>
                    <a:cubicBezTo>
                      <a:pt x="1" y="4"/>
                      <a:pt x="1" y="3"/>
                      <a:pt x="0" y="2"/>
                    </a:cubicBezTo>
                    <a:cubicBezTo>
                      <a:pt x="0" y="1"/>
                      <a:pt x="1" y="0"/>
                      <a:pt x="2" y="0"/>
                    </a:cubicBezTo>
                    <a:cubicBezTo>
                      <a:pt x="3" y="0"/>
                      <a:pt x="4" y="1"/>
                      <a:pt x="4" y="2"/>
                    </a:cubicBezTo>
                    <a:cubicBezTo>
                      <a:pt x="4" y="3"/>
                      <a:pt x="4" y="4"/>
                      <a:pt x="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32" name="Oval 3317">
                <a:extLst>
                  <a:ext uri="{FF2B5EF4-FFF2-40B4-BE49-F238E27FC236}">
                    <a16:creationId xmlns:a16="http://schemas.microsoft.com/office/drawing/2014/main" id="{DDC6D426-A7E8-8DD5-05D3-D0E7B514CFCE}"/>
                  </a:ext>
                </a:extLst>
              </p:cNvPr>
              <p:cNvSpPr>
                <a:spLocks noChangeArrowheads="1"/>
              </p:cNvSpPr>
              <p:nvPr/>
            </p:nvSpPr>
            <p:spPr bwMode="auto">
              <a:xfrm>
                <a:off x="8150288" y="537798"/>
                <a:ext cx="24829" cy="2482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33" name="Freeform 3318">
                <a:extLst>
                  <a:ext uri="{FF2B5EF4-FFF2-40B4-BE49-F238E27FC236}">
                    <a16:creationId xmlns:a16="http://schemas.microsoft.com/office/drawing/2014/main" id="{03C10077-426C-95AD-18FD-14F5DF159E3A}"/>
                  </a:ext>
                </a:extLst>
              </p:cNvPr>
              <p:cNvSpPr>
                <a:spLocks/>
              </p:cNvSpPr>
              <p:nvPr/>
            </p:nvSpPr>
            <p:spPr bwMode="auto">
              <a:xfrm>
                <a:off x="7821989" y="1042661"/>
                <a:ext cx="24829" cy="24829"/>
              </a:xfrm>
              <a:custGeom>
                <a:avLst/>
                <a:gdLst>
                  <a:gd name="T0" fmla="*/ 2 w 4"/>
                  <a:gd name="T1" fmla="*/ 4 h 4"/>
                  <a:gd name="T2" fmla="*/ 0 w 4"/>
                  <a:gd name="T3" fmla="*/ 3 h 4"/>
                  <a:gd name="T4" fmla="*/ 2 w 4"/>
                  <a:gd name="T5" fmla="*/ 1 h 4"/>
                  <a:gd name="T6" fmla="*/ 4 w 4"/>
                  <a:gd name="T7" fmla="*/ 2 h 4"/>
                  <a:gd name="T8" fmla="*/ 2 w 4"/>
                  <a:gd name="T9" fmla="*/ 4 h 4"/>
                </a:gdLst>
                <a:ahLst/>
                <a:cxnLst>
                  <a:cxn ang="0">
                    <a:pos x="T0" y="T1"/>
                  </a:cxn>
                  <a:cxn ang="0">
                    <a:pos x="T2" y="T3"/>
                  </a:cxn>
                  <a:cxn ang="0">
                    <a:pos x="T4" y="T5"/>
                  </a:cxn>
                  <a:cxn ang="0">
                    <a:pos x="T6" y="T7"/>
                  </a:cxn>
                  <a:cxn ang="0">
                    <a:pos x="T8" y="T9"/>
                  </a:cxn>
                </a:cxnLst>
                <a:rect l="0" t="0" r="r" b="b"/>
                <a:pathLst>
                  <a:path w="4" h="4">
                    <a:moveTo>
                      <a:pt x="2" y="4"/>
                    </a:moveTo>
                    <a:cubicBezTo>
                      <a:pt x="1" y="4"/>
                      <a:pt x="0" y="4"/>
                      <a:pt x="0" y="3"/>
                    </a:cubicBezTo>
                    <a:cubicBezTo>
                      <a:pt x="0" y="2"/>
                      <a:pt x="1" y="1"/>
                      <a:pt x="2" y="1"/>
                    </a:cubicBezTo>
                    <a:cubicBezTo>
                      <a:pt x="3" y="0"/>
                      <a:pt x="4" y="1"/>
                      <a:pt x="4" y="2"/>
                    </a:cubicBezTo>
                    <a:cubicBezTo>
                      <a:pt x="4" y="3"/>
                      <a:pt x="3" y="4"/>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34" name="Freeform 3319">
                <a:extLst>
                  <a:ext uri="{FF2B5EF4-FFF2-40B4-BE49-F238E27FC236}">
                    <a16:creationId xmlns:a16="http://schemas.microsoft.com/office/drawing/2014/main" id="{15684F7F-BBEF-57F9-0F73-71070B7E6AB1}"/>
                  </a:ext>
                </a:extLst>
              </p:cNvPr>
              <p:cNvSpPr>
                <a:spLocks/>
              </p:cNvSpPr>
              <p:nvPr/>
            </p:nvSpPr>
            <p:spPr bwMode="auto">
              <a:xfrm>
                <a:off x="8404098" y="1177842"/>
                <a:ext cx="27588" cy="27588"/>
              </a:xfrm>
              <a:custGeom>
                <a:avLst/>
                <a:gdLst>
                  <a:gd name="T0" fmla="*/ 3 w 4"/>
                  <a:gd name="T1" fmla="*/ 4 h 4"/>
                  <a:gd name="T2" fmla="*/ 1 w 4"/>
                  <a:gd name="T3" fmla="*/ 3 h 4"/>
                  <a:gd name="T4" fmla="*/ 2 w 4"/>
                  <a:gd name="T5" fmla="*/ 0 h 4"/>
                  <a:gd name="T6" fmla="*/ 4 w 4"/>
                  <a:gd name="T7" fmla="*/ 2 h 4"/>
                  <a:gd name="T8" fmla="*/ 3 w 4"/>
                  <a:gd name="T9" fmla="*/ 4 h 4"/>
                </a:gdLst>
                <a:ahLst/>
                <a:cxnLst>
                  <a:cxn ang="0">
                    <a:pos x="T0" y="T1"/>
                  </a:cxn>
                  <a:cxn ang="0">
                    <a:pos x="T2" y="T3"/>
                  </a:cxn>
                  <a:cxn ang="0">
                    <a:pos x="T4" y="T5"/>
                  </a:cxn>
                  <a:cxn ang="0">
                    <a:pos x="T6" y="T7"/>
                  </a:cxn>
                  <a:cxn ang="0">
                    <a:pos x="T8" y="T9"/>
                  </a:cxn>
                </a:cxnLst>
                <a:rect l="0" t="0" r="r" b="b"/>
                <a:pathLst>
                  <a:path w="4" h="4">
                    <a:moveTo>
                      <a:pt x="3" y="4"/>
                    </a:moveTo>
                    <a:cubicBezTo>
                      <a:pt x="2" y="4"/>
                      <a:pt x="1" y="4"/>
                      <a:pt x="1" y="3"/>
                    </a:cubicBezTo>
                    <a:cubicBezTo>
                      <a:pt x="0" y="1"/>
                      <a:pt x="1" y="1"/>
                      <a:pt x="2" y="0"/>
                    </a:cubicBezTo>
                    <a:cubicBezTo>
                      <a:pt x="3" y="0"/>
                      <a:pt x="4" y="1"/>
                      <a:pt x="4" y="2"/>
                    </a:cubicBezTo>
                    <a:cubicBezTo>
                      <a:pt x="4" y="3"/>
                      <a:pt x="4" y="4"/>
                      <a:pt x="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35" name="Freeform 3320">
                <a:extLst>
                  <a:ext uri="{FF2B5EF4-FFF2-40B4-BE49-F238E27FC236}">
                    <a16:creationId xmlns:a16="http://schemas.microsoft.com/office/drawing/2014/main" id="{9F002AC9-0F7E-A9D8-AB2F-25558F3DCACB}"/>
                  </a:ext>
                </a:extLst>
              </p:cNvPr>
              <p:cNvSpPr>
                <a:spLocks/>
              </p:cNvSpPr>
              <p:nvPr/>
            </p:nvSpPr>
            <p:spPr bwMode="auto">
              <a:xfrm>
                <a:off x="8423410" y="1848233"/>
                <a:ext cx="27588" cy="24829"/>
              </a:xfrm>
              <a:custGeom>
                <a:avLst/>
                <a:gdLst>
                  <a:gd name="T0" fmla="*/ 2 w 4"/>
                  <a:gd name="T1" fmla="*/ 4 h 4"/>
                  <a:gd name="T2" fmla="*/ 0 w 4"/>
                  <a:gd name="T3" fmla="*/ 2 h 4"/>
                  <a:gd name="T4" fmla="*/ 2 w 4"/>
                  <a:gd name="T5" fmla="*/ 0 h 4"/>
                  <a:gd name="T6" fmla="*/ 4 w 4"/>
                  <a:gd name="T7" fmla="*/ 1 h 4"/>
                  <a:gd name="T8" fmla="*/ 2 w 4"/>
                  <a:gd name="T9" fmla="*/ 4 h 4"/>
                </a:gdLst>
                <a:ahLst/>
                <a:cxnLst>
                  <a:cxn ang="0">
                    <a:pos x="T0" y="T1"/>
                  </a:cxn>
                  <a:cxn ang="0">
                    <a:pos x="T2" y="T3"/>
                  </a:cxn>
                  <a:cxn ang="0">
                    <a:pos x="T4" y="T5"/>
                  </a:cxn>
                  <a:cxn ang="0">
                    <a:pos x="T6" y="T7"/>
                  </a:cxn>
                  <a:cxn ang="0">
                    <a:pos x="T8" y="T9"/>
                  </a:cxn>
                </a:cxnLst>
                <a:rect l="0" t="0" r="r" b="b"/>
                <a:pathLst>
                  <a:path w="4" h="4">
                    <a:moveTo>
                      <a:pt x="2" y="4"/>
                    </a:moveTo>
                    <a:cubicBezTo>
                      <a:pt x="1" y="4"/>
                      <a:pt x="0" y="3"/>
                      <a:pt x="0" y="2"/>
                    </a:cubicBezTo>
                    <a:cubicBezTo>
                      <a:pt x="0" y="1"/>
                      <a:pt x="1" y="0"/>
                      <a:pt x="2" y="0"/>
                    </a:cubicBezTo>
                    <a:cubicBezTo>
                      <a:pt x="3" y="0"/>
                      <a:pt x="4" y="0"/>
                      <a:pt x="4" y="1"/>
                    </a:cubicBezTo>
                    <a:cubicBezTo>
                      <a:pt x="4" y="3"/>
                      <a:pt x="3" y="3"/>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36" name="Freeform 3321">
                <a:extLst>
                  <a:ext uri="{FF2B5EF4-FFF2-40B4-BE49-F238E27FC236}">
                    <a16:creationId xmlns:a16="http://schemas.microsoft.com/office/drawing/2014/main" id="{3C99489F-0998-3D56-2CE4-34053B828675}"/>
                  </a:ext>
                </a:extLst>
              </p:cNvPr>
              <p:cNvSpPr>
                <a:spLocks/>
              </p:cNvSpPr>
              <p:nvPr/>
            </p:nvSpPr>
            <p:spPr bwMode="auto">
              <a:xfrm>
                <a:off x="12186427" y="3230397"/>
                <a:ext cx="44141" cy="52417"/>
              </a:xfrm>
              <a:custGeom>
                <a:avLst/>
                <a:gdLst>
                  <a:gd name="T0" fmla="*/ 0 w 7"/>
                  <a:gd name="T1" fmla="*/ 3 h 8"/>
                  <a:gd name="T2" fmla="*/ 4 w 7"/>
                  <a:gd name="T3" fmla="*/ 1 h 8"/>
                  <a:gd name="T4" fmla="*/ 7 w 7"/>
                  <a:gd name="T5" fmla="*/ 5 h 8"/>
                  <a:gd name="T6" fmla="*/ 2 w 7"/>
                  <a:gd name="T7" fmla="*/ 7 h 8"/>
                  <a:gd name="T8" fmla="*/ 0 w 7"/>
                  <a:gd name="T9" fmla="*/ 3 h 8"/>
                </a:gdLst>
                <a:ahLst/>
                <a:cxnLst>
                  <a:cxn ang="0">
                    <a:pos x="T0" y="T1"/>
                  </a:cxn>
                  <a:cxn ang="0">
                    <a:pos x="T2" y="T3"/>
                  </a:cxn>
                  <a:cxn ang="0">
                    <a:pos x="T4" y="T5"/>
                  </a:cxn>
                  <a:cxn ang="0">
                    <a:pos x="T6" y="T7"/>
                  </a:cxn>
                  <a:cxn ang="0">
                    <a:pos x="T8" y="T9"/>
                  </a:cxn>
                </a:cxnLst>
                <a:rect l="0" t="0" r="r" b="b"/>
                <a:pathLst>
                  <a:path w="7" h="8">
                    <a:moveTo>
                      <a:pt x="0" y="3"/>
                    </a:moveTo>
                    <a:cubicBezTo>
                      <a:pt x="1" y="1"/>
                      <a:pt x="3" y="0"/>
                      <a:pt x="4" y="1"/>
                    </a:cubicBezTo>
                    <a:cubicBezTo>
                      <a:pt x="6" y="1"/>
                      <a:pt x="7" y="3"/>
                      <a:pt x="7" y="5"/>
                    </a:cubicBezTo>
                    <a:cubicBezTo>
                      <a:pt x="6" y="7"/>
                      <a:pt x="4" y="8"/>
                      <a:pt x="2" y="7"/>
                    </a:cubicBezTo>
                    <a:cubicBezTo>
                      <a:pt x="1" y="7"/>
                      <a:pt x="0" y="5"/>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37" name="Freeform 3322">
                <a:extLst>
                  <a:ext uri="{FF2B5EF4-FFF2-40B4-BE49-F238E27FC236}">
                    <a16:creationId xmlns:a16="http://schemas.microsoft.com/office/drawing/2014/main" id="{52777EF5-7E2B-47AC-C6CC-B93EB55662DC}"/>
                  </a:ext>
                </a:extLst>
              </p:cNvPr>
              <p:cNvSpPr>
                <a:spLocks/>
              </p:cNvSpPr>
              <p:nvPr/>
            </p:nvSpPr>
            <p:spPr bwMode="auto">
              <a:xfrm>
                <a:off x="11529830" y="3459378"/>
                <a:ext cx="46900" cy="52417"/>
              </a:xfrm>
              <a:custGeom>
                <a:avLst/>
                <a:gdLst>
                  <a:gd name="T0" fmla="*/ 0 w 7"/>
                  <a:gd name="T1" fmla="*/ 3 h 8"/>
                  <a:gd name="T2" fmla="*/ 4 w 7"/>
                  <a:gd name="T3" fmla="*/ 1 h 8"/>
                  <a:gd name="T4" fmla="*/ 7 w 7"/>
                  <a:gd name="T5" fmla="*/ 5 h 8"/>
                  <a:gd name="T6" fmla="*/ 2 w 7"/>
                  <a:gd name="T7" fmla="*/ 7 h 8"/>
                  <a:gd name="T8" fmla="*/ 0 w 7"/>
                  <a:gd name="T9" fmla="*/ 3 h 8"/>
                </a:gdLst>
                <a:ahLst/>
                <a:cxnLst>
                  <a:cxn ang="0">
                    <a:pos x="T0" y="T1"/>
                  </a:cxn>
                  <a:cxn ang="0">
                    <a:pos x="T2" y="T3"/>
                  </a:cxn>
                  <a:cxn ang="0">
                    <a:pos x="T4" y="T5"/>
                  </a:cxn>
                  <a:cxn ang="0">
                    <a:pos x="T6" y="T7"/>
                  </a:cxn>
                  <a:cxn ang="0">
                    <a:pos x="T8" y="T9"/>
                  </a:cxn>
                </a:cxnLst>
                <a:rect l="0" t="0" r="r" b="b"/>
                <a:pathLst>
                  <a:path w="7" h="8">
                    <a:moveTo>
                      <a:pt x="0" y="3"/>
                    </a:moveTo>
                    <a:cubicBezTo>
                      <a:pt x="1" y="1"/>
                      <a:pt x="3" y="0"/>
                      <a:pt x="4" y="1"/>
                    </a:cubicBezTo>
                    <a:cubicBezTo>
                      <a:pt x="6" y="1"/>
                      <a:pt x="7" y="3"/>
                      <a:pt x="7" y="5"/>
                    </a:cubicBezTo>
                    <a:cubicBezTo>
                      <a:pt x="6" y="7"/>
                      <a:pt x="4" y="8"/>
                      <a:pt x="2" y="7"/>
                    </a:cubicBezTo>
                    <a:cubicBezTo>
                      <a:pt x="1" y="7"/>
                      <a:pt x="0" y="5"/>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38" name="Freeform 3323">
                <a:extLst>
                  <a:ext uri="{FF2B5EF4-FFF2-40B4-BE49-F238E27FC236}">
                    <a16:creationId xmlns:a16="http://schemas.microsoft.com/office/drawing/2014/main" id="{B5A74ED6-8117-91BA-3AF8-BF906DD27C73}"/>
                  </a:ext>
                </a:extLst>
              </p:cNvPr>
              <p:cNvSpPr>
                <a:spLocks/>
              </p:cNvSpPr>
              <p:nvPr/>
            </p:nvSpPr>
            <p:spPr bwMode="auto">
              <a:xfrm>
                <a:off x="12296779" y="3525590"/>
                <a:ext cx="38623" cy="38623"/>
              </a:xfrm>
              <a:custGeom>
                <a:avLst/>
                <a:gdLst>
                  <a:gd name="T0" fmla="*/ 0 w 6"/>
                  <a:gd name="T1" fmla="*/ 2 h 6"/>
                  <a:gd name="T2" fmla="*/ 3 w 6"/>
                  <a:gd name="T3" fmla="*/ 1 h 6"/>
                  <a:gd name="T4" fmla="*/ 5 w 6"/>
                  <a:gd name="T5" fmla="*/ 4 h 6"/>
                  <a:gd name="T6" fmla="*/ 2 w 6"/>
                  <a:gd name="T7" fmla="*/ 6 h 6"/>
                  <a:gd name="T8" fmla="*/ 0 w 6"/>
                  <a:gd name="T9" fmla="*/ 2 h 6"/>
                </a:gdLst>
                <a:ahLst/>
                <a:cxnLst>
                  <a:cxn ang="0">
                    <a:pos x="T0" y="T1"/>
                  </a:cxn>
                  <a:cxn ang="0">
                    <a:pos x="T2" y="T3"/>
                  </a:cxn>
                  <a:cxn ang="0">
                    <a:pos x="T4" y="T5"/>
                  </a:cxn>
                  <a:cxn ang="0">
                    <a:pos x="T6" y="T7"/>
                  </a:cxn>
                  <a:cxn ang="0">
                    <a:pos x="T8" y="T9"/>
                  </a:cxn>
                </a:cxnLst>
                <a:rect l="0" t="0" r="r" b="b"/>
                <a:pathLst>
                  <a:path w="6" h="6">
                    <a:moveTo>
                      <a:pt x="0" y="2"/>
                    </a:moveTo>
                    <a:cubicBezTo>
                      <a:pt x="0" y="1"/>
                      <a:pt x="2" y="0"/>
                      <a:pt x="3" y="1"/>
                    </a:cubicBezTo>
                    <a:cubicBezTo>
                      <a:pt x="5" y="1"/>
                      <a:pt x="6" y="3"/>
                      <a:pt x="5" y="4"/>
                    </a:cubicBezTo>
                    <a:cubicBezTo>
                      <a:pt x="5" y="5"/>
                      <a:pt x="3" y="6"/>
                      <a:pt x="2" y="6"/>
                    </a:cubicBezTo>
                    <a:cubicBezTo>
                      <a:pt x="0" y="5"/>
                      <a:pt x="0" y="4"/>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39" name="Freeform 3324">
                <a:extLst>
                  <a:ext uri="{FF2B5EF4-FFF2-40B4-BE49-F238E27FC236}">
                    <a16:creationId xmlns:a16="http://schemas.microsoft.com/office/drawing/2014/main" id="{73162E3E-4E72-99BB-12E6-2909C4E61372}"/>
                  </a:ext>
                </a:extLst>
              </p:cNvPr>
              <p:cNvSpPr>
                <a:spLocks/>
              </p:cNvSpPr>
              <p:nvPr/>
            </p:nvSpPr>
            <p:spPr bwMode="auto">
              <a:xfrm>
                <a:off x="11830540" y="3826300"/>
                <a:ext cx="41382" cy="38623"/>
              </a:xfrm>
              <a:custGeom>
                <a:avLst/>
                <a:gdLst>
                  <a:gd name="T0" fmla="*/ 0 w 6"/>
                  <a:gd name="T1" fmla="*/ 3 h 6"/>
                  <a:gd name="T2" fmla="*/ 3 w 6"/>
                  <a:gd name="T3" fmla="*/ 1 h 6"/>
                  <a:gd name="T4" fmla="*/ 5 w 6"/>
                  <a:gd name="T5" fmla="*/ 4 h 6"/>
                  <a:gd name="T6" fmla="*/ 2 w 6"/>
                  <a:gd name="T7" fmla="*/ 6 h 6"/>
                  <a:gd name="T8" fmla="*/ 0 w 6"/>
                  <a:gd name="T9" fmla="*/ 3 h 6"/>
                </a:gdLst>
                <a:ahLst/>
                <a:cxnLst>
                  <a:cxn ang="0">
                    <a:pos x="T0" y="T1"/>
                  </a:cxn>
                  <a:cxn ang="0">
                    <a:pos x="T2" y="T3"/>
                  </a:cxn>
                  <a:cxn ang="0">
                    <a:pos x="T4" y="T5"/>
                  </a:cxn>
                  <a:cxn ang="0">
                    <a:pos x="T6" y="T7"/>
                  </a:cxn>
                  <a:cxn ang="0">
                    <a:pos x="T8" y="T9"/>
                  </a:cxn>
                </a:cxnLst>
                <a:rect l="0" t="0" r="r" b="b"/>
                <a:pathLst>
                  <a:path w="6" h="6">
                    <a:moveTo>
                      <a:pt x="0" y="3"/>
                    </a:moveTo>
                    <a:cubicBezTo>
                      <a:pt x="1" y="1"/>
                      <a:pt x="2" y="0"/>
                      <a:pt x="3" y="1"/>
                    </a:cubicBezTo>
                    <a:cubicBezTo>
                      <a:pt x="5" y="1"/>
                      <a:pt x="6" y="3"/>
                      <a:pt x="5" y="4"/>
                    </a:cubicBezTo>
                    <a:cubicBezTo>
                      <a:pt x="5" y="5"/>
                      <a:pt x="3" y="6"/>
                      <a:pt x="2" y="6"/>
                    </a:cubicBezTo>
                    <a:cubicBezTo>
                      <a:pt x="0" y="5"/>
                      <a:pt x="0" y="4"/>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40" name="Freeform 3325">
                <a:extLst>
                  <a:ext uri="{FF2B5EF4-FFF2-40B4-BE49-F238E27FC236}">
                    <a16:creationId xmlns:a16="http://schemas.microsoft.com/office/drawing/2014/main" id="{4B6716E7-1B21-46EF-3F8E-61AF7407E183}"/>
                  </a:ext>
                </a:extLst>
              </p:cNvPr>
              <p:cNvSpPr>
                <a:spLocks/>
              </p:cNvSpPr>
              <p:nvPr/>
            </p:nvSpPr>
            <p:spPr bwMode="auto">
              <a:xfrm>
                <a:off x="12820953" y="3177980"/>
                <a:ext cx="33106" cy="38623"/>
              </a:xfrm>
              <a:custGeom>
                <a:avLst/>
                <a:gdLst>
                  <a:gd name="T0" fmla="*/ 0 w 5"/>
                  <a:gd name="T1" fmla="*/ 2 h 6"/>
                  <a:gd name="T2" fmla="*/ 3 w 5"/>
                  <a:gd name="T3" fmla="*/ 0 h 6"/>
                  <a:gd name="T4" fmla="*/ 5 w 5"/>
                  <a:gd name="T5" fmla="*/ 4 h 6"/>
                  <a:gd name="T6" fmla="*/ 2 w 5"/>
                  <a:gd name="T7" fmla="*/ 5 h 6"/>
                  <a:gd name="T8" fmla="*/ 0 w 5"/>
                  <a:gd name="T9" fmla="*/ 2 h 6"/>
                </a:gdLst>
                <a:ahLst/>
                <a:cxnLst>
                  <a:cxn ang="0">
                    <a:pos x="T0" y="T1"/>
                  </a:cxn>
                  <a:cxn ang="0">
                    <a:pos x="T2" y="T3"/>
                  </a:cxn>
                  <a:cxn ang="0">
                    <a:pos x="T4" y="T5"/>
                  </a:cxn>
                  <a:cxn ang="0">
                    <a:pos x="T6" y="T7"/>
                  </a:cxn>
                  <a:cxn ang="0">
                    <a:pos x="T8" y="T9"/>
                  </a:cxn>
                </a:cxnLst>
                <a:rect l="0" t="0" r="r" b="b"/>
                <a:pathLst>
                  <a:path w="5" h="6">
                    <a:moveTo>
                      <a:pt x="0" y="2"/>
                    </a:moveTo>
                    <a:cubicBezTo>
                      <a:pt x="0" y="1"/>
                      <a:pt x="2" y="0"/>
                      <a:pt x="3" y="0"/>
                    </a:cubicBezTo>
                    <a:cubicBezTo>
                      <a:pt x="5" y="1"/>
                      <a:pt x="5" y="2"/>
                      <a:pt x="5" y="4"/>
                    </a:cubicBezTo>
                    <a:cubicBezTo>
                      <a:pt x="5" y="5"/>
                      <a:pt x="3" y="6"/>
                      <a:pt x="2" y="5"/>
                    </a:cubicBezTo>
                    <a:cubicBezTo>
                      <a:pt x="0" y="5"/>
                      <a:pt x="0" y="3"/>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41" name="Freeform 3326">
                <a:extLst>
                  <a:ext uri="{FF2B5EF4-FFF2-40B4-BE49-F238E27FC236}">
                    <a16:creationId xmlns:a16="http://schemas.microsoft.com/office/drawing/2014/main" id="{FC5ABFD1-0554-C649-DC2D-E387C46C6F43}"/>
                  </a:ext>
                </a:extLst>
              </p:cNvPr>
              <p:cNvSpPr>
                <a:spLocks/>
              </p:cNvSpPr>
              <p:nvPr/>
            </p:nvSpPr>
            <p:spPr bwMode="auto">
              <a:xfrm>
                <a:off x="12525761" y="3169703"/>
                <a:ext cx="38623" cy="41382"/>
              </a:xfrm>
              <a:custGeom>
                <a:avLst/>
                <a:gdLst>
                  <a:gd name="T0" fmla="*/ 0 w 6"/>
                  <a:gd name="T1" fmla="*/ 2 h 6"/>
                  <a:gd name="T2" fmla="*/ 4 w 6"/>
                  <a:gd name="T3" fmla="*/ 0 h 6"/>
                  <a:gd name="T4" fmla="*/ 5 w 6"/>
                  <a:gd name="T5" fmla="*/ 4 h 6"/>
                  <a:gd name="T6" fmla="*/ 2 w 6"/>
                  <a:gd name="T7" fmla="*/ 5 h 6"/>
                  <a:gd name="T8" fmla="*/ 0 w 6"/>
                  <a:gd name="T9" fmla="*/ 2 h 6"/>
                </a:gdLst>
                <a:ahLst/>
                <a:cxnLst>
                  <a:cxn ang="0">
                    <a:pos x="T0" y="T1"/>
                  </a:cxn>
                  <a:cxn ang="0">
                    <a:pos x="T2" y="T3"/>
                  </a:cxn>
                  <a:cxn ang="0">
                    <a:pos x="T4" y="T5"/>
                  </a:cxn>
                  <a:cxn ang="0">
                    <a:pos x="T6" y="T7"/>
                  </a:cxn>
                  <a:cxn ang="0">
                    <a:pos x="T8" y="T9"/>
                  </a:cxn>
                </a:cxnLst>
                <a:rect l="0" t="0" r="r" b="b"/>
                <a:pathLst>
                  <a:path w="6" h="6">
                    <a:moveTo>
                      <a:pt x="0" y="2"/>
                    </a:moveTo>
                    <a:cubicBezTo>
                      <a:pt x="1" y="1"/>
                      <a:pt x="2" y="0"/>
                      <a:pt x="4" y="0"/>
                    </a:cubicBezTo>
                    <a:cubicBezTo>
                      <a:pt x="5" y="1"/>
                      <a:pt x="6" y="2"/>
                      <a:pt x="5" y="4"/>
                    </a:cubicBezTo>
                    <a:cubicBezTo>
                      <a:pt x="5" y="5"/>
                      <a:pt x="4" y="6"/>
                      <a:pt x="2" y="5"/>
                    </a:cubicBezTo>
                    <a:cubicBezTo>
                      <a:pt x="1" y="5"/>
                      <a:pt x="0" y="3"/>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42" name="Freeform 3327">
                <a:extLst>
                  <a:ext uri="{FF2B5EF4-FFF2-40B4-BE49-F238E27FC236}">
                    <a16:creationId xmlns:a16="http://schemas.microsoft.com/office/drawing/2014/main" id="{3ECD79A7-9FDC-5D9D-18AF-E7A10574CC8E}"/>
                  </a:ext>
                </a:extLst>
              </p:cNvPr>
              <p:cNvSpPr>
                <a:spLocks/>
              </p:cNvSpPr>
              <p:nvPr/>
            </p:nvSpPr>
            <p:spPr bwMode="auto">
              <a:xfrm>
                <a:off x="11033244" y="3368337"/>
                <a:ext cx="38623" cy="38623"/>
              </a:xfrm>
              <a:custGeom>
                <a:avLst/>
                <a:gdLst>
                  <a:gd name="T0" fmla="*/ 0 w 6"/>
                  <a:gd name="T1" fmla="*/ 2 h 6"/>
                  <a:gd name="T2" fmla="*/ 3 w 6"/>
                  <a:gd name="T3" fmla="*/ 1 h 6"/>
                  <a:gd name="T4" fmla="*/ 5 w 6"/>
                  <a:gd name="T5" fmla="*/ 4 h 6"/>
                  <a:gd name="T6" fmla="*/ 2 w 6"/>
                  <a:gd name="T7" fmla="*/ 6 h 6"/>
                  <a:gd name="T8" fmla="*/ 0 w 6"/>
                  <a:gd name="T9" fmla="*/ 2 h 6"/>
                </a:gdLst>
                <a:ahLst/>
                <a:cxnLst>
                  <a:cxn ang="0">
                    <a:pos x="T0" y="T1"/>
                  </a:cxn>
                  <a:cxn ang="0">
                    <a:pos x="T2" y="T3"/>
                  </a:cxn>
                  <a:cxn ang="0">
                    <a:pos x="T4" y="T5"/>
                  </a:cxn>
                  <a:cxn ang="0">
                    <a:pos x="T6" y="T7"/>
                  </a:cxn>
                  <a:cxn ang="0">
                    <a:pos x="T8" y="T9"/>
                  </a:cxn>
                </a:cxnLst>
                <a:rect l="0" t="0" r="r" b="b"/>
                <a:pathLst>
                  <a:path w="6" h="6">
                    <a:moveTo>
                      <a:pt x="0" y="2"/>
                    </a:moveTo>
                    <a:cubicBezTo>
                      <a:pt x="0" y="1"/>
                      <a:pt x="2" y="0"/>
                      <a:pt x="3" y="1"/>
                    </a:cubicBezTo>
                    <a:cubicBezTo>
                      <a:pt x="5" y="1"/>
                      <a:pt x="6" y="3"/>
                      <a:pt x="5" y="4"/>
                    </a:cubicBezTo>
                    <a:cubicBezTo>
                      <a:pt x="5" y="5"/>
                      <a:pt x="3" y="6"/>
                      <a:pt x="2" y="6"/>
                    </a:cubicBezTo>
                    <a:cubicBezTo>
                      <a:pt x="0" y="5"/>
                      <a:pt x="0" y="4"/>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43" name="Freeform 3328">
                <a:extLst>
                  <a:ext uri="{FF2B5EF4-FFF2-40B4-BE49-F238E27FC236}">
                    <a16:creationId xmlns:a16="http://schemas.microsoft.com/office/drawing/2014/main" id="{79138D22-C199-109D-950F-E0642ACB8E8A}"/>
                  </a:ext>
                </a:extLst>
              </p:cNvPr>
              <p:cNvSpPr>
                <a:spLocks/>
              </p:cNvSpPr>
              <p:nvPr/>
            </p:nvSpPr>
            <p:spPr bwMode="auto">
              <a:xfrm>
                <a:off x="10829092" y="3773883"/>
                <a:ext cx="38623" cy="38623"/>
              </a:xfrm>
              <a:custGeom>
                <a:avLst/>
                <a:gdLst>
                  <a:gd name="T0" fmla="*/ 1 w 6"/>
                  <a:gd name="T1" fmla="*/ 2 h 6"/>
                  <a:gd name="T2" fmla="*/ 4 w 6"/>
                  <a:gd name="T3" fmla="*/ 0 h 6"/>
                  <a:gd name="T4" fmla="*/ 6 w 6"/>
                  <a:gd name="T5" fmla="*/ 3 h 6"/>
                  <a:gd name="T6" fmla="*/ 2 w 6"/>
                  <a:gd name="T7" fmla="*/ 5 h 6"/>
                  <a:gd name="T8" fmla="*/ 1 w 6"/>
                  <a:gd name="T9" fmla="*/ 2 h 6"/>
                </a:gdLst>
                <a:ahLst/>
                <a:cxnLst>
                  <a:cxn ang="0">
                    <a:pos x="T0" y="T1"/>
                  </a:cxn>
                  <a:cxn ang="0">
                    <a:pos x="T2" y="T3"/>
                  </a:cxn>
                  <a:cxn ang="0">
                    <a:pos x="T4" y="T5"/>
                  </a:cxn>
                  <a:cxn ang="0">
                    <a:pos x="T6" y="T7"/>
                  </a:cxn>
                  <a:cxn ang="0">
                    <a:pos x="T8" y="T9"/>
                  </a:cxn>
                </a:cxnLst>
                <a:rect l="0" t="0" r="r" b="b"/>
                <a:pathLst>
                  <a:path w="6" h="6">
                    <a:moveTo>
                      <a:pt x="1" y="2"/>
                    </a:moveTo>
                    <a:cubicBezTo>
                      <a:pt x="1" y="1"/>
                      <a:pt x="3" y="0"/>
                      <a:pt x="4" y="0"/>
                    </a:cubicBezTo>
                    <a:cubicBezTo>
                      <a:pt x="5" y="1"/>
                      <a:pt x="6" y="2"/>
                      <a:pt x="6" y="3"/>
                    </a:cubicBezTo>
                    <a:cubicBezTo>
                      <a:pt x="5" y="5"/>
                      <a:pt x="4" y="6"/>
                      <a:pt x="2" y="5"/>
                    </a:cubicBezTo>
                    <a:cubicBezTo>
                      <a:pt x="1" y="5"/>
                      <a:pt x="0" y="3"/>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44" name="Freeform 3329">
                <a:extLst>
                  <a:ext uri="{FF2B5EF4-FFF2-40B4-BE49-F238E27FC236}">
                    <a16:creationId xmlns:a16="http://schemas.microsoft.com/office/drawing/2014/main" id="{5072DF4B-D315-8AD2-3420-54D2905A515A}"/>
                  </a:ext>
                </a:extLst>
              </p:cNvPr>
              <p:cNvSpPr>
                <a:spLocks/>
              </p:cNvSpPr>
              <p:nvPr/>
            </p:nvSpPr>
            <p:spPr bwMode="auto">
              <a:xfrm>
                <a:off x="12815436" y="3635942"/>
                <a:ext cx="38623" cy="38623"/>
              </a:xfrm>
              <a:custGeom>
                <a:avLst/>
                <a:gdLst>
                  <a:gd name="T0" fmla="*/ 0 w 6"/>
                  <a:gd name="T1" fmla="*/ 2 h 6"/>
                  <a:gd name="T2" fmla="*/ 4 w 6"/>
                  <a:gd name="T3" fmla="*/ 0 h 6"/>
                  <a:gd name="T4" fmla="*/ 5 w 6"/>
                  <a:gd name="T5" fmla="*/ 4 h 6"/>
                  <a:gd name="T6" fmla="*/ 2 w 6"/>
                  <a:gd name="T7" fmla="*/ 6 h 6"/>
                  <a:gd name="T8" fmla="*/ 0 w 6"/>
                  <a:gd name="T9" fmla="*/ 2 h 6"/>
                </a:gdLst>
                <a:ahLst/>
                <a:cxnLst>
                  <a:cxn ang="0">
                    <a:pos x="T0" y="T1"/>
                  </a:cxn>
                  <a:cxn ang="0">
                    <a:pos x="T2" y="T3"/>
                  </a:cxn>
                  <a:cxn ang="0">
                    <a:pos x="T4" y="T5"/>
                  </a:cxn>
                  <a:cxn ang="0">
                    <a:pos x="T6" y="T7"/>
                  </a:cxn>
                  <a:cxn ang="0">
                    <a:pos x="T8" y="T9"/>
                  </a:cxn>
                </a:cxnLst>
                <a:rect l="0" t="0" r="r" b="b"/>
                <a:pathLst>
                  <a:path w="6" h="6">
                    <a:moveTo>
                      <a:pt x="0" y="2"/>
                    </a:moveTo>
                    <a:cubicBezTo>
                      <a:pt x="1" y="1"/>
                      <a:pt x="2" y="0"/>
                      <a:pt x="4" y="0"/>
                    </a:cubicBezTo>
                    <a:cubicBezTo>
                      <a:pt x="5" y="1"/>
                      <a:pt x="6" y="2"/>
                      <a:pt x="5" y="4"/>
                    </a:cubicBezTo>
                    <a:cubicBezTo>
                      <a:pt x="5" y="5"/>
                      <a:pt x="4" y="6"/>
                      <a:pt x="2" y="6"/>
                    </a:cubicBezTo>
                    <a:cubicBezTo>
                      <a:pt x="1" y="5"/>
                      <a:pt x="0" y="4"/>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45" name="Freeform 3330">
                <a:extLst>
                  <a:ext uri="{FF2B5EF4-FFF2-40B4-BE49-F238E27FC236}">
                    <a16:creationId xmlns:a16="http://schemas.microsoft.com/office/drawing/2014/main" id="{A0A12F52-3B55-4E79-9066-70D47E17E69C}"/>
                  </a:ext>
                </a:extLst>
              </p:cNvPr>
              <p:cNvSpPr>
                <a:spLocks/>
              </p:cNvSpPr>
              <p:nvPr/>
            </p:nvSpPr>
            <p:spPr bwMode="auto">
              <a:xfrm>
                <a:off x="12605766" y="3459378"/>
                <a:ext cx="33106" cy="24829"/>
              </a:xfrm>
              <a:custGeom>
                <a:avLst/>
                <a:gdLst>
                  <a:gd name="T0" fmla="*/ 1 w 5"/>
                  <a:gd name="T1" fmla="*/ 1 h 4"/>
                  <a:gd name="T2" fmla="*/ 3 w 5"/>
                  <a:gd name="T3" fmla="*/ 0 h 4"/>
                  <a:gd name="T4" fmla="*/ 4 w 5"/>
                  <a:gd name="T5" fmla="*/ 2 h 4"/>
                  <a:gd name="T6" fmla="*/ 2 w 5"/>
                  <a:gd name="T7" fmla="*/ 4 h 4"/>
                  <a:gd name="T8" fmla="*/ 1 w 5"/>
                  <a:gd name="T9" fmla="*/ 1 h 4"/>
                </a:gdLst>
                <a:ahLst/>
                <a:cxnLst>
                  <a:cxn ang="0">
                    <a:pos x="T0" y="T1"/>
                  </a:cxn>
                  <a:cxn ang="0">
                    <a:pos x="T2" y="T3"/>
                  </a:cxn>
                  <a:cxn ang="0">
                    <a:pos x="T4" y="T5"/>
                  </a:cxn>
                  <a:cxn ang="0">
                    <a:pos x="T6" y="T7"/>
                  </a:cxn>
                  <a:cxn ang="0">
                    <a:pos x="T8" y="T9"/>
                  </a:cxn>
                </a:cxnLst>
                <a:rect l="0" t="0" r="r" b="b"/>
                <a:pathLst>
                  <a:path w="5" h="4">
                    <a:moveTo>
                      <a:pt x="1" y="1"/>
                    </a:moveTo>
                    <a:cubicBezTo>
                      <a:pt x="1" y="0"/>
                      <a:pt x="2" y="0"/>
                      <a:pt x="3" y="0"/>
                    </a:cubicBezTo>
                    <a:cubicBezTo>
                      <a:pt x="4" y="0"/>
                      <a:pt x="5" y="1"/>
                      <a:pt x="4" y="2"/>
                    </a:cubicBezTo>
                    <a:cubicBezTo>
                      <a:pt x="4" y="3"/>
                      <a:pt x="3" y="4"/>
                      <a:pt x="2" y="4"/>
                    </a:cubicBezTo>
                    <a:cubicBezTo>
                      <a:pt x="1" y="3"/>
                      <a:pt x="0" y="2"/>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46" name="Freeform 3331">
                <a:extLst>
                  <a:ext uri="{FF2B5EF4-FFF2-40B4-BE49-F238E27FC236}">
                    <a16:creationId xmlns:a16="http://schemas.microsoft.com/office/drawing/2014/main" id="{ABD106C0-D7C2-43F7-B6F6-61CE37453B36}"/>
                  </a:ext>
                </a:extLst>
              </p:cNvPr>
              <p:cNvSpPr>
                <a:spLocks/>
              </p:cNvSpPr>
              <p:nvPr/>
            </p:nvSpPr>
            <p:spPr bwMode="auto">
              <a:xfrm>
                <a:off x="13069246" y="3693877"/>
                <a:ext cx="27588" cy="27588"/>
              </a:xfrm>
              <a:custGeom>
                <a:avLst/>
                <a:gdLst>
                  <a:gd name="T0" fmla="*/ 0 w 4"/>
                  <a:gd name="T1" fmla="*/ 1 h 4"/>
                  <a:gd name="T2" fmla="*/ 2 w 4"/>
                  <a:gd name="T3" fmla="*/ 0 h 4"/>
                  <a:gd name="T4" fmla="*/ 4 w 4"/>
                  <a:gd name="T5" fmla="*/ 2 h 4"/>
                  <a:gd name="T6" fmla="*/ 1 w 4"/>
                  <a:gd name="T7" fmla="*/ 4 h 4"/>
                  <a:gd name="T8" fmla="*/ 0 w 4"/>
                  <a:gd name="T9" fmla="*/ 1 h 4"/>
                </a:gdLst>
                <a:ahLst/>
                <a:cxnLst>
                  <a:cxn ang="0">
                    <a:pos x="T0" y="T1"/>
                  </a:cxn>
                  <a:cxn ang="0">
                    <a:pos x="T2" y="T3"/>
                  </a:cxn>
                  <a:cxn ang="0">
                    <a:pos x="T4" y="T5"/>
                  </a:cxn>
                  <a:cxn ang="0">
                    <a:pos x="T6" y="T7"/>
                  </a:cxn>
                  <a:cxn ang="0">
                    <a:pos x="T8" y="T9"/>
                  </a:cxn>
                </a:cxnLst>
                <a:rect l="0" t="0" r="r" b="b"/>
                <a:pathLst>
                  <a:path w="4" h="4">
                    <a:moveTo>
                      <a:pt x="0" y="1"/>
                    </a:moveTo>
                    <a:cubicBezTo>
                      <a:pt x="0" y="0"/>
                      <a:pt x="1" y="0"/>
                      <a:pt x="2" y="0"/>
                    </a:cubicBezTo>
                    <a:cubicBezTo>
                      <a:pt x="3" y="0"/>
                      <a:pt x="4" y="1"/>
                      <a:pt x="4" y="2"/>
                    </a:cubicBezTo>
                    <a:cubicBezTo>
                      <a:pt x="3" y="3"/>
                      <a:pt x="2" y="4"/>
                      <a:pt x="1" y="4"/>
                    </a:cubicBezTo>
                    <a:cubicBezTo>
                      <a:pt x="0" y="3"/>
                      <a:pt x="0" y="2"/>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47" name="Freeform 3332">
                <a:extLst>
                  <a:ext uri="{FF2B5EF4-FFF2-40B4-BE49-F238E27FC236}">
                    <a16:creationId xmlns:a16="http://schemas.microsoft.com/office/drawing/2014/main" id="{4C41C7F3-2981-A131-39CD-1ECC1EF7AB55}"/>
                  </a:ext>
                </a:extLst>
              </p:cNvPr>
              <p:cNvSpPr>
                <a:spLocks/>
              </p:cNvSpPr>
              <p:nvPr/>
            </p:nvSpPr>
            <p:spPr bwMode="auto">
              <a:xfrm>
                <a:off x="12763018" y="3406961"/>
                <a:ext cx="24829" cy="33106"/>
              </a:xfrm>
              <a:custGeom>
                <a:avLst/>
                <a:gdLst>
                  <a:gd name="T0" fmla="*/ 0 w 4"/>
                  <a:gd name="T1" fmla="*/ 2 h 5"/>
                  <a:gd name="T2" fmla="*/ 2 w 4"/>
                  <a:gd name="T3" fmla="*/ 1 h 5"/>
                  <a:gd name="T4" fmla="*/ 4 w 4"/>
                  <a:gd name="T5" fmla="*/ 3 h 5"/>
                  <a:gd name="T6" fmla="*/ 1 w 4"/>
                  <a:gd name="T7" fmla="*/ 4 h 5"/>
                  <a:gd name="T8" fmla="*/ 0 w 4"/>
                  <a:gd name="T9" fmla="*/ 2 h 5"/>
                </a:gdLst>
                <a:ahLst/>
                <a:cxnLst>
                  <a:cxn ang="0">
                    <a:pos x="T0" y="T1"/>
                  </a:cxn>
                  <a:cxn ang="0">
                    <a:pos x="T2" y="T3"/>
                  </a:cxn>
                  <a:cxn ang="0">
                    <a:pos x="T4" y="T5"/>
                  </a:cxn>
                  <a:cxn ang="0">
                    <a:pos x="T6" y="T7"/>
                  </a:cxn>
                  <a:cxn ang="0">
                    <a:pos x="T8" y="T9"/>
                  </a:cxn>
                </a:cxnLst>
                <a:rect l="0" t="0" r="r" b="b"/>
                <a:pathLst>
                  <a:path w="4" h="5">
                    <a:moveTo>
                      <a:pt x="0" y="2"/>
                    </a:moveTo>
                    <a:cubicBezTo>
                      <a:pt x="0" y="1"/>
                      <a:pt x="1" y="0"/>
                      <a:pt x="2" y="1"/>
                    </a:cubicBezTo>
                    <a:cubicBezTo>
                      <a:pt x="3" y="1"/>
                      <a:pt x="4" y="2"/>
                      <a:pt x="4" y="3"/>
                    </a:cubicBezTo>
                    <a:cubicBezTo>
                      <a:pt x="3" y="4"/>
                      <a:pt x="2" y="5"/>
                      <a:pt x="1" y="4"/>
                    </a:cubicBezTo>
                    <a:cubicBezTo>
                      <a:pt x="0" y="4"/>
                      <a:pt x="0" y="3"/>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48" name="Freeform 3333">
                <a:extLst>
                  <a:ext uri="{FF2B5EF4-FFF2-40B4-BE49-F238E27FC236}">
                    <a16:creationId xmlns:a16="http://schemas.microsoft.com/office/drawing/2014/main" id="{03D091C0-1994-04D1-361C-16E904350E3C}"/>
                  </a:ext>
                </a:extLst>
              </p:cNvPr>
              <p:cNvSpPr>
                <a:spLocks/>
              </p:cNvSpPr>
              <p:nvPr/>
            </p:nvSpPr>
            <p:spPr bwMode="auto">
              <a:xfrm>
                <a:off x="12407132" y="2921410"/>
                <a:ext cx="27588" cy="27588"/>
              </a:xfrm>
              <a:custGeom>
                <a:avLst/>
                <a:gdLst>
                  <a:gd name="T0" fmla="*/ 0 w 4"/>
                  <a:gd name="T1" fmla="*/ 1 h 4"/>
                  <a:gd name="T2" fmla="*/ 2 w 4"/>
                  <a:gd name="T3" fmla="*/ 0 h 4"/>
                  <a:gd name="T4" fmla="*/ 4 w 4"/>
                  <a:gd name="T5" fmla="*/ 2 h 4"/>
                  <a:gd name="T6" fmla="*/ 1 w 4"/>
                  <a:gd name="T7" fmla="*/ 4 h 4"/>
                  <a:gd name="T8" fmla="*/ 0 w 4"/>
                  <a:gd name="T9" fmla="*/ 1 h 4"/>
                </a:gdLst>
                <a:ahLst/>
                <a:cxnLst>
                  <a:cxn ang="0">
                    <a:pos x="T0" y="T1"/>
                  </a:cxn>
                  <a:cxn ang="0">
                    <a:pos x="T2" y="T3"/>
                  </a:cxn>
                  <a:cxn ang="0">
                    <a:pos x="T4" y="T5"/>
                  </a:cxn>
                  <a:cxn ang="0">
                    <a:pos x="T6" y="T7"/>
                  </a:cxn>
                  <a:cxn ang="0">
                    <a:pos x="T8" y="T9"/>
                  </a:cxn>
                </a:cxnLst>
                <a:rect l="0" t="0" r="r" b="b"/>
                <a:pathLst>
                  <a:path w="4" h="4">
                    <a:moveTo>
                      <a:pt x="0" y="1"/>
                    </a:moveTo>
                    <a:cubicBezTo>
                      <a:pt x="0" y="0"/>
                      <a:pt x="1" y="0"/>
                      <a:pt x="2" y="0"/>
                    </a:cubicBezTo>
                    <a:cubicBezTo>
                      <a:pt x="3" y="0"/>
                      <a:pt x="4" y="1"/>
                      <a:pt x="4" y="2"/>
                    </a:cubicBezTo>
                    <a:cubicBezTo>
                      <a:pt x="3" y="3"/>
                      <a:pt x="2" y="4"/>
                      <a:pt x="1" y="4"/>
                    </a:cubicBezTo>
                    <a:cubicBezTo>
                      <a:pt x="0" y="3"/>
                      <a:pt x="0" y="2"/>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49" name="Freeform 3334">
                <a:extLst>
                  <a:ext uri="{FF2B5EF4-FFF2-40B4-BE49-F238E27FC236}">
                    <a16:creationId xmlns:a16="http://schemas.microsoft.com/office/drawing/2014/main" id="{82CA59AA-AF9B-4D2A-E419-B4A20DC6526D}"/>
                  </a:ext>
                </a:extLst>
              </p:cNvPr>
              <p:cNvSpPr>
                <a:spLocks/>
              </p:cNvSpPr>
              <p:nvPr/>
            </p:nvSpPr>
            <p:spPr bwMode="auto">
              <a:xfrm>
                <a:off x="12067798" y="3420755"/>
                <a:ext cx="24829" cy="24829"/>
              </a:xfrm>
              <a:custGeom>
                <a:avLst/>
                <a:gdLst>
                  <a:gd name="T0" fmla="*/ 0 w 4"/>
                  <a:gd name="T1" fmla="*/ 1 h 4"/>
                  <a:gd name="T2" fmla="*/ 3 w 4"/>
                  <a:gd name="T3" fmla="*/ 0 h 4"/>
                  <a:gd name="T4" fmla="*/ 4 w 4"/>
                  <a:gd name="T5" fmla="*/ 2 h 4"/>
                  <a:gd name="T6" fmla="*/ 2 w 4"/>
                  <a:gd name="T7" fmla="*/ 4 h 4"/>
                  <a:gd name="T8" fmla="*/ 0 w 4"/>
                  <a:gd name="T9" fmla="*/ 1 h 4"/>
                </a:gdLst>
                <a:ahLst/>
                <a:cxnLst>
                  <a:cxn ang="0">
                    <a:pos x="T0" y="T1"/>
                  </a:cxn>
                  <a:cxn ang="0">
                    <a:pos x="T2" y="T3"/>
                  </a:cxn>
                  <a:cxn ang="0">
                    <a:pos x="T4" y="T5"/>
                  </a:cxn>
                  <a:cxn ang="0">
                    <a:pos x="T6" y="T7"/>
                  </a:cxn>
                  <a:cxn ang="0">
                    <a:pos x="T8" y="T9"/>
                  </a:cxn>
                </a:cxnLst>
                <a:rect l="0" t="0" r="r" b="b"/>
                <a:pathLst>
                  <a:path w="4" h="4">
                    <a:moveTo>
                      <a:pt x="0" y="1"/>
                    </a:moveTo>
                    <a:cubicBezTo>
                      <a:pt x="1" y="0"/>
                      <a:pt x="2" y="0"/>
                      <a:pt x="3" y="0"/>
                    </a:cubicBezTo>
                    <a:cubicBezTo>
                      <a:pt x="4" y="0"/>
                      <a:pt x="4" y="1"/>
                      <a:pt x="4" y="2"/>
                    </a:cubicBezTo>
                    <a:cubicBezTo>
                      <a:pt x="4" y="3"/>
                      <a:pt x="3" y="4"/>
                      <a:pt x="2" y="4"/>
                    </a:cubicBezTo>
                    <a:cubicBezTo>
                      <a:pt x="1" y="3"/>
                      <a:pt x="0" y="2"/>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50" name="Freeform 3335">
                <a:extLst>
                  <a:ext uri="{FF2B5EF4-FFF2-40B4-BE49-F238E27FC236}">
                    <a16:creationId xmlns:a16="http://schemas.microsoft.com/office/drawing/2014/main" id="{8ABAF01B-5746-F8B9-9F24-E569131DE63C}"/>
                  </a:ext>
                </a:extLst>
              </p:cNvPr>
              <p:cNvSpPr>
                <a:spLocks/>
              </p:cNvSpPr>
              <p:nvPr/>
            </p:nvSpPr>
            <p:spPr bwMode="auto">
              <a:xfrm>
                <a:off x="11444307" y="3197291"/>
                <a:ext cx="27588" cy="24829"/>
              </a:xfrm>
              <a:custGeom>
                <a:avLst/>
                <a:gdLst>
                  <a:gd name="T0" fmla="*/ 0 w 4"/>
                  <a:gd name="T1" fmla="*/ 1 h 4"/>
                  <a:gd name="T2" fmla="*/ 2 w 4"/>
                  <a:gd name="T3" fmla="*/ 0 h 4"/>
                  <a:gd name="T4" fmla="*/ 4 w 4"/>
                  <a:gd name="T5" fmla="*/ 2 h 4"/>
                  <a:gd name="T6" fmla="*/ 1 w 4"/>
                  <a:gd name="T7" fmla="*/ 3 h 4"/>
                  <a:gd name="T8" fmla="*/ 0 w 4"/>
                  <a:gd name="T9" fmla="*/ 1 h 4"/>
                </a:gdLst>
                <a:ahLst/>
                <a:cxnLst>
                  <a:cxn ang="0">
                    <a:pos x="T0" y="T1"/>
                  </a:cxn>
                  <a:cxn ang="0">
                    <a:pos x="T2" y="T3"/>
                  </a:cxn>
                  <a:cxn ang="0">
                    <a:pos x="T4" y="T5"/>
                  </a:cxn>
                  <a:cxn ang="0">
                    <a:pos x="T6" y="T7"/>
                  </a:cxn>
                  <a:cxn ang="0">
                    <a:pos x="T8" y="T9"/>
                  </a:cxn>
                </a:cxnLst>
                <a:rect l="0" t="0" r="r" b="b"/>
                <a:pathLst>
                  <a:path w="4" h="4">
                    <a:moveTo>
                      <a:pt x="0" y="1"/>
                    </a:moveTo>
                    <a:cubicBezTo>
                      <a:pt x="0" y="0"/>
                      <a:pt x="1" y="0"/>
                      <a:pt x="2" y="0"/>
                    </a:cubicBezTo>
                    <a:cubicBezTo>
                      <a:pt x="3" y="0"/>
                      <a:pt x="4" y="1"/>
                      <a:pt x="4" y="2"/>
                    </a:cubicBezTo>
                    <a:cubicBezTo>
                      <a:pt x="3" y="3"/>
                      <a:pt x="2" y="4"/>
                      <a:pt x="1" y="3"/>
                    </a:cubicBezTo>
                    <a:cubicBezTo>
                      <a:pt x="0" y="3"/>
                      <a:pt x="0" y="2"/>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51" name="Freeform 3336">
                <a:extLst>
                  <a:ext uri="{FF2B5EF4-FFF2-40B4-BE49-F238E27FC236}">
                    <a16:creationId xmlns:a16="http://schemas.microsoft.com/office/drawing/2014/main" id="{1F988A8C-67A7-50B8-7B6D-B3ECD1B80430}"/>
                  </a:ext>
                </a:extLst>
              </p:cNvPr>
              <p:cNvSpPr>
                <a:spLocks/>
              </p:cNvSpPr>
              <p:nvPr/>
            </p:nvSpPr>
            <p:spPr bwMode="auto">
              <a:xfrm>
                <a:off x="10481482" y="2383442"/>
                <a:ext cx="52417" cy="52417"/>
              </a:xfrm>
              <a:custGeom>
                <a:avLst/>
                <a:gdLst>
                  <a:gd name="T0" fmla="*/ 2 w 8"/>
                  <a:gd name="T1" fmla="*/ 1 h 8"/>
                  <a:gd name="T2" fmla="*/ 7 w 8"/>
                  <a:gd name="T3" fmla="*/ 3 h 8"/>
                  <a:gd name="T4" fmla="*/ 5 w 8"/>
                  <a:gd name="T5" fmla="*/ 7 h 8"/>
                  <a:gd name="T6" fmla="*/ 1 w 8"/>
                  <a:gd name="T7" fmla="*/ 6 h 8"/>
                  <a:gd name="T8" fmla="*/ 2 w 8"/>
                  <a:gd name="T9" fmla="*/ 1 h 8"/>
                </a:gdLst>
                <a:ahLst/>
                <a:cxnLst>
                  <a:cxn ang="0">
                    <a:pos x="T0" y="T1"/>
                  </a:cxn>
                  <a:cxn ang="0">
                    <a:pos x="T2" y="T3"/>
                  </a:cxn>
                  <a:cxn ang="0">
                    <a:pos x="T4" y="T5"/>
                  </a:cxn>
                  <a:cxn ang="0">
                    <a:pos x="T6" y="T7"/>
                  </a:cxn>
                  <a:cxn ang="0">
                    <a:pos x="T8" y="T9"/>
                  </a:cxn>
                </a:cxnLst>
                <a:rect l="0" t="0" r="r" b="b"/>
                <a:pathLst>
                  <a:path w="8" h="8">
                    <a:moveTo>
                      <a:pt x="2" y="1"/>
                    </a:moveTo>
                    <a:cubicBezTo>
                      <a:pt x="4" y="0"/>
                      <a:pt x="6" y="1"/>
                      <a:pt x="7" y="3"/>
                    </a:cubicBezTo>
                    <a:cubicBezTo>
                      <a:pt x="8" y="4"/>
                      <a:pt x="7" y="6"/>
                      <a:pt x="5" y="7"/>
                    </a:cubicBezTo>
                    <a:cubicBezTo>
                      <a:pt x="4" y="8"/>
                      <a:pt x="2" y="7"/>
                      <a:pt x="1" y="6"/>
                    </a:cubicBezTo>
                    <a:cubicBezTo>
                      <a:pt x="0" y="4"/>
                      <a:pt x="0" y="2"/>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52" name="Freeform 3337">
                <a:extLst>
                  <a:ext uri="{FF2B5EF4-FFF2-40B4-BE49-F238E27FC236}">
                    <a16:creationId xmlns:a16="http://schemas.microsoft.com/office/drawing/2014/main" id="{2D9FD4EA-B77E-3FF8-EC69-4DCB87D48A82}"/>
                  </a:ext>
                </a:extLst>
              </p:cNvPr>
              <p:cNvSpPr>
                <a:spLocks/>
              </p:cNvSpPr>
              <p:nvPr/>
            </p:nvSpPr>
            <p:spPr bwMode="auto">
              <a:xfrm>
                <a:off x="9852474" y="2082732"/>
                <a:ext cx="52417" cy="52417"/>
              </a:xfrm>
              <a:custGeom>
                <a:avLst/>
                <a:gdLst>
                  <a:gd name="T0" fmla="*/ 3 w 8"/>
                  <a:gd name="T1" fmla="*/ 1 h 8"/>
                  <a:gd name="T2" fmla="*/ 7 w 8"/>
                  <a:gd name="T3" fmla="*/ 3 h 8"/>
                  <a:gd name="T4" fmla="*/ 6 w 8"/>
                  <a:gd name="T5" fmla="*/ 7 h 8"/>
                  <a:gd name="T6" fmla="*/ 1 w 8"/>
                  <a:gd name="T7" fmla="*/ 6 h 8"/>
                  <a:gd name="T8" fmla="*/ 3 w 8"/>
                  <a:gd name="T9" fmla="*/ 1 h 8"/>
                </a:gdLst>
                <a:ahLst/>
                <a:cxnLst>
                  <a:cxn ang="0">
                    <a:pos x="T0" y="T1"/>
                  </a:cxn>
                  <a:cxn ang="0">
                    <a:pos x="T2" y="T3"/>
                  </a:cxn>
                  <a:cxn ang="0">
                    <a:pos x="T4" y="T5"/>
                  </a:cxn>
                  <a:cxn ang="0">
                    <a:pos x="T6" y="T7"/>
                  </a:cxn>
                  <a:cxn ang="0">
                    <a:pos x="T8" y="T9"/>
                  </a:cxn>
                </a:cxnLst>
                <a:rect l="0" t="0" r="r" b="b"/>
                <a:pathLst>
                  <a:path w="8" h="8">
                    <a:moveTo>
                      <a:pt x="3" y="1"/>
                    </a:moveTo>
                    <a:cubicBezTo>
                      <a:pt x="4" y="0"/>
                      <a:pt x="6" y="1"/>
                      <a:pt x="7" y="3"/>
                    </a:cubicBezTo>
                    <a:cubicBezTo>
                      <a:pt x="8" y="4"/>
                      <a:pt x="8" y="6"/>
                      <a:pt x="6" y="7"/>
                    </a:cubicBezTo>
                    <a:cubicBezTo>
                      <a:pt x="4" y="8"/>
                      <a:pt x="2" y="8"/>
                      <a:pt x="1" y="6"/>
                    </a:cubicBezTo>
                    <a:cubicBezTo>
                      <a:pt x="0" y="4"/>
                      <a:pt x="1" y="2"/>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53" name="Freeform 3338">
                <a:extLst>
                  <a:ext uri="{FF2B5EF4-FFF2-40B4-BE49-F238E27FC236}">
                    <a16:creationId xmlns:a16="http://schemas.microsoft.com/office/drawing/2014/main" id="{1584EB02-0CD2-114B-C440-3F3AF6075A18}"/>
                  </a:ext>
                </a:extLst>
              </p:cNvPr>
              <p:cNvSpPr>
                <a:spLocks/>
              </p:cNvSpPr>
              <p:nvPr/>
            </p:nvSpPr>
            <p:spPr bwMode="auto">
              <a:xfrm>
                <a:off x="10357336" y="2673117"/>
                <a:ext cx="38623" cy="38623"/>
              </a:xfrm>
              <a:custGeom>
                <a:avLst/>
                <a:gdLst>
                  <a:gd name="T0" fmla="*/ 2 w 6"/>
                  <a:gd name="T1" fmla="*/ 1 h 6"/>
                  <a:gd name="T2" fmla="*/ 5 w 6"/>
                  <a:gd name="T3" fmla="*/ 2 h 6"/>
                  <a:gd name="T4" fmla="*/ 4 w 6"/>
                  <a:gd name="T5" fmla="*/ 5 h 6"/>
                  <a:gd name="T6" fmla="*/ 1 w 6"/>
                  <a:gd name="T7" fmla="*/ 4 h 6"/>
                  <a:gd name="T8" fmla="*/ 2 w 6"/>
                  <a:gd name="T9" fmla="*/ 1 h 6"/>
                </a:gdLst>
                <a:ahLst/>
                <a:cxnLst>
                  <a:cxn ang="0">
                    <a:pos x="T0" y="T1"/>
                  </a:cxn>
                  <a:cxn ang="0">
                    <a:pos x="T2" y="T3"/>
                  </a:cxn>
                  <a:cxn ang="0">
                    <a:pos x="T4" y="T5"/>
                  </a:cxn>
                  <a:cxn ang="0">
                    <a:pos x="T6" y="T7"/>
                  </a:cxn>
                  <a:cxn ang="0">
                    <a:pos x="T8" y="T9"/>
                  </a:cxn>
                </a:cxnLst>
                <a:rect l="0" t="0" r="r" b="b"/>
                <a:pathLst>
                  <a:path w="6" h="6">
                    <a:moveTo>
                      <a:pt x="2" y="1"/>
                    </a:moveTo>
                    <a:cubicBezTo>
                      <a:pt x="3" y="0"/>
                      <a:pt x="5" y="0"/>
                      <a:pt x="5" y="2"/>
                    </a:cubicBezTo>
                    <a:cubicBezTo>
                      <a:pt x="6" y="3"/>
                      <a:pt x="6" y="5"/>
                      <a:pt x="4" y="5"/>
                    </a:cubicBezTo>
                    <a:cubicBezTo>
                      <a:pt x="3" y="6"/>
                      <a:pt x="1" y="5"/>
                      <a:pt x="1" y="4"/>
                    </a:cubicBezTo>
                    <a:cubicBezTo>
                      <a:pt x="0" y="3"/>
                      <a:pt x="0" y="1"/>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54" name="Freeform 3339">
                <a:extLst>
                  <a:ext uri="{FF2B5EF4-FFF2-40B4-BE49-F238E27FC236}">
                    <a16:creationId xmlns:a16="http://schemas.microsoft.com/office/drawing/2014/main" id="{3D6B1928-1475-0716-66F7-836A0CDE3062}"/>
                  </a:ext>
                </a:extLst>
              </p:cNvPr>
              <p:cNvSpPr>
                <a:spLocks/>
              </p:cNvSpPr>
              <p:nvPr/>
            </p:nvSpPr>
            <p:spPr bwMode="auto">
              <a:xfrm>
                <a:off x="9813850" y="2554488"/>
                <a:ext cx="38623" cy="38623"/>
              </a:xfrm>
              <a:custGeom>
                <a:avLst/>
                <a:gdLst>
                  <a:gd name="T0" fmla="*/ 2 w 6"/>
                  <a:gd name="T1" fmla="*/ 1 h 6"/>
                  <a:gd name="T2" fmla="*/ 5 w 6"/>
                  <a:gd name="T3" fmla="*/ 2 h 6"/>
                  <a:gd name="T4" fmla="*/ 4 w 6"/>
                  <a:gd name="T5" fmla="*/ 6 h 6"/>
                  <a:gd name="T6" fmla="*/ 1 w 6"/>
                  <a:gd name="T7" fmla="*/ 5 h 6"/>
                  <a:gd name="T8" fmla="*/ 2 w 6"/>
                  <a:gd name="T9" fmla="*/ 1 h 6"/>
                </a:gdLst>
                <a:ahLst/>
                <a:cxnLst>
                  <a:cxn ang="0">
                    <a:pos x="T0" y="T1"/>
                  </a:cxn>
                  <a:cxn ang="0">
                    <a:pos x="T2" y="T3"/>
                  </a:cxn>
                  <a:cxn ang="0">
                    <a:pos x="T4" y="T5"/>
                  </a:cxn>
                  <a:cxn ang="0">
                    <a:pos x="T6" y="T7"/>
                  </a:cxn>
                  <a:cxn ang="0">
                    <a:pos x="T8" y="T9"/>
                  </a:cxn>
                </a:cxnLst>
                <a:rect l="0" t="0" r="r" b="b"/>
                <a:pathLst>
                  <a:path w="6" h="6">
                    <a:moveTo>
                      <a:pt x="2" y="1"/>
                    </a:moveTo>
                    <a:cubicBezTo>
                      <a:pt x="3" y="0"/>
                      <a:pt x="5" y="1"/>
                      <a:pt x="5" y="2"/>
                    </a:cubicBezTo>
                    <a:cubicBezTo>
                      <a:pt x="6" y="3"/>
                      <a:pt x="6" y="5"/>
                      <a:pt x="4" y="6"/>
                    </a:cubicBezTo>
                    <a:cubicBezTo>
                      <a:pt x="3" y="6"/>
                      <a:pt x="2" y="6"/>
                      <a:pt x="1" y="5"/>
                    </a:cubicBezTo>
                    <a:cubicBezTo>
                      <a:pt x="0" y="3"/>
                      <a:pt x="1" y="2"/>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55" name="Freeform 3340">
                <a:extLst>
                  <a:ext uri="{FF2B5EF4-FFF2-40B4-BE49-F238E27FC236}">
                    <a16:creationId xmlns:a16="http://schemas.microsoft.com/office/drawing/2014/main" id="{FB01D230-4C09-278B-AEC6-79770E8DE796}"/>
                  </a:ext>
                </a:extLst>
              </p:cNvPr>
              <p:cNvSpPr>
                <a:spLocks/>
              </p:cNvSpPr>
              <p:nvPr/>
            </p:nvSpPr>
            <p:spPr bwMode="auto">
              <a:xfrm>
                <a:off x="10972551" y="2797264"/>
                <a:ext cx="41382" cy="38623"/>
              </a:xfrm>
              <a:custGeom>
                <a:avLst/>
                <a:gdLst>
                  <a:gd name="T0" fmla="*/ 2 w 6"/>
                  <a:gd name="T1" fmla="*/ 0 h 6"/>
                  <a:gd name="T2" fmla="*/ 6 w 6"/>
                  <a:gd name="T3" fmla="*/ 1 h 6"/>
                  <a:gd name="T4" fmla="*/ 4 w 6"/>
                  <a:gd name="T5" fmla="*/ 5 h 6"/>
                  <a:gd name="T6" fmla="*/ 1 w 6"/>
                  <a:gd name="T7" fmla="*/ 4 h 6"/>
                  <a:gd name="T8" fmla="*/ 2 w 6"/>
                  <a:gd name="T9" fmla="*/ 0 h 6"/>
                </a:gdLst>
                <a:ahLst/>
                <a:cxnLst>
                  <a:cxn ang="0">
                    <a:pos x="T0" y="T1"/>
                  </a:cxn>
                  <a:cxn ang="0">
                    <a:pos x="T2" y="T3"/>
                  </a:cxn>
                  <a:cxn ang="0">
                    <a:pos x="T4" y="T5"/>
                  </a:cxn>
                  <a:cxn ang="0">
                    <a:pos x="T6" y="T7"/>
                  </a:cxn>
                  <a:cxn ang="0">
                    <a:pos x="T8" y="T9"/>
                  </a:cxn>
                </a:cxnLst>
                <a:rect l="0" t="0" r="r" b="b"/>
                <a:pathLst>
                  <a:path w="6" h="6">
                    <a:moveTo>
                      <a:pt x="2" y="0"/>
                    </a:moveTo>
                    <a:cubicBezTo>
                      <a:pt x="3" y="0"/>
                      <a:pt x="5" y="0"/>
                      <a:pt x="6" y="1"/>
                    </a:cubicBezTo>
                    <a:cubicBezTo>
                      <a:pt x="6" y="3"/>
                      <a:pt x="6" y="4"/>
                      <a:pt x="4" y="5"/>
                    </a:cubicBezTo>
                    <a:cubicBezTo>
                      <a:pt x="3" y="6"/>
                      <a:pt x="2" y="5"/>
                      <a:pt x="1" y="4"/>
                    </a:cubicBezTo>
                    <a:cubicBezTo>
                      <a:pt x="0" y="3"/>
                      <a:pt x="1"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56" name="Freeform 3341">
                <a:extLst>
                  <a:ext uri="{FF2B5EF4-FFF2-40B4-BE49-F238E27FC236}">
                    <a16:creationId xmlns:a16="http://schemas.microsoft.com/office/drawing/2014/main" id="{84E92FBE-2998-0AE1-3543-845C84545F9C}"/>
                  </a:ext>
                </a:extLst>
              </p:cNvPr>
              <p:cNvSpPr>
                <a:spLocks/>
              </p:cNvSpPr>
              <p:nvPr/>
            </p:nvSpPr>
            <p:spPr bwMode="auto">
              <a:xfrm>
                <a:off x="10771157" y="2582077"/>
                <a:ext cx="38623" cy="38623"/>
              </a:xfrm>
              <a:custGeom>
                <a:avLst/>
                <a:gdLst>
                  <a:gd name="T0" fmla="*/ 2 w 6"/>
                  <a:gd name="T1" fmla="*/ 1 h 6"/>
                  <a:gd name="T2" fmla="*/ 6 w 6"/>
                  <a:gd name="T3" fmla="*/ 2 h 6"/>
                  <a:gd name="T4" fmla="*/ 5 w 6"/>
                  <a:gd name="T5" fmla="*/ 6 h 6"/>
                  <a:gd name="T6" fmla="*/ 1 w 6"/>
                  <a:gd name="T7" fmla="*/ 5 h 6"/>
                  <a:gd name="T8" fmla="*/ 2 w 6"/>
                  <a:gd name="T9" fmla="*/ 1 h 6"/>
                </a:gdLst>
                <a:ahLst/>
                <a:cxnLst>
                  <a:cxn ang="0">
                    <a:pos x="T0" y="T1"/>
                  </a:cxn>
                  <a:cxn ang="0">
                    <a:pos x="T2" y="T3"/>
                  </a:cxn>
                  <a:cxn ang="0">
                    <a:pos x="T4" y="T5"/>
                  </a:cxn>
                  <a:cxn ang="0">
                    <a:pos x="T6" y="T7"/>
                  </a:cxn>
                  <a:cxn ang="0">
                    <a:pos x="T8" y="T9"/>
                  </a:cxn>
                </a:cxnLst>
                <a:rect l="0" t="0" r="r" b="b"/>
                <a:pathLst>
                  <a:path w="6" h="6">
                    <a:moveTo>
                      <a:pt x="2" y="1"/>
                    </a:moveTo>
                    <a:cubicBezTo>
                      <a:pt x="3" y="0"/>
                      <a:pt x="5" y="1"/>
                      <a:pt x="6" y="2"/>
                    </a:cubicBezTo>
                    <a:cubicBezTo>
                      <a:pt x="6" y="3"/>
                      <a:pt x="6" y="5"/>
                      <a:pt x="5" y="6"/>
                    </a:cubicBezTo>
                    <a:cubicBezTo>
                      <a:pt x="3" y="6"/>
                      <a:pt x="2" y="6"/>
                      <a:pt x="1" y="5"/>
                    </a:cubicBezTo>
                    <a:cubicBezTo>
                      <a:pt x="0" y="3"/>
                      <a:pt x="1" y="2"/>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57" name="Freeform 3342">
                <a:extLst>
                  <a:ext uri="{FF2B5EF4-FFF2-40B4-BE49-F238E27FC236}">
                    <a16:creationId xmlns:a16="http://schemas.microsoft.com/office/drawing/2014/main" id="{02F50A24-9476-E931-5F56-054C45DE68C7}"/>
                  </a:ext>
                </a:extLst>
              </p:cNvPr>
              <p:cNvSpPr>
                <a:spLocks/>
              </p:cNvSpPr>
              <p:nvPr/>
            </p:nvSpPr>
            <p:spPr bwMode="auto">
              <a:xfrm>
                <a:off x="9571075" y="1663393"/>
                <a:ext cx="38623" cy="38623"/>
              </a:xfrm>
              <a:custGeom>
                <a:avLst/>
                <a:gdLst>
                  <a:gd name="T0" fmla="*/ 2 w 6"/>
                  <a:gd name="T1" fmla="*/ 1 h 6"/>
                  <a:gd name="T2" fmla="*/ 6 w 6"/>
                  <a:gd name="T3" fmla="*/ 2 h 6"/>
                  <a:gd name="T4" fmla="*/ 5 w 6"/>
                  <a:gd name="T5" fmla="*/ 6 h 6"/>
                  <a:gd name="T6" fmla="*/ 1 w 6"/>
                  <a:gd name="T7" fmla="*/ 5 h 6"/>
                  <a:gd name="T8" fmla="*/ 2 w 6"/>
                  <a:gd name="T9" fmla="*/ 1 h 6"/>
                </a:gdLst>
                <a:ahLst/>
                <a:cxnLst>
                  <a:cxn ang="0">
                    <a:pos x="T0" y="T1"/>
                  </a:cxn>
                  <a:cxn ang="0">
                    <a:pos x="T2" y="T3"/>
                  </a:cxn>
                  <a:cxn ang="0">
                    <a:pos x="T4" y="T5"/>
                  </a:cxn>
                  <a:cxn ang="0">
                    <a:pos x="T6" y="T7"/>
                  </a:cxn>
                  <a:cxn ang="0">
                    <a:pos x="T8" y="T9"/>
                  </a:cxn>
                </a:cxnLst>
                <a:rect l="0" t="0" r="r" b="b"/>
                <a:pathLst>
                  <a:path w="6" h="6">
                    <a:moveTo>
                      <a:pt x="2" y="1"/>
                    </a:moveTo>
                    <a:cubicBezTo>
                      <a:pt x="3" y="0"/>
                      <a:pt x="5" y="1"/>
                      <a:pt x="6" y="2"/>
                    </a:cubicBezTo>
                    <a:cubicBezTo>
                      <a:pt x="6" y="3"/>
                      <a:pt x="6" y="5"/>
                      <a:pt x="5" y="6"/>
                    </a:cubicBezTo>
                    <a:cubicBezTo>
                      <a:pt x="3" y="6"/>
                      <a:pt x="2" y="6"/>
                      <a:pt x="1" y="5"/>
                    </a:cubicBezTo>
                    <a:cubicBezTo>
                      <a:pt x="0" y="3"/>
                      <a:pt x="1" y="2"/>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58" name="Freeform 3343">
                <a:extLst>
                  <a:ext uri="{FF2B5EF4-FFF2-40B4-BE49-F238E27FC236}">
                    <a16:creationId xmlns:a16="http://schemas.microsoft.com/office/drawing/2014/main" id="{7D2021A7-135C-4153-AB23-C1BBE8329737}"/>
                  </a:ext>
                </a:extLst>
              </p:cNvPr>
              <p:cNvSpPr>
                <a:spLocks/>
              </p:cNvSpPr>
              <p:nvPr/>
            </p:nvSpPr>
            <p:spPr bwMode="auto">
              <a:xfrm>
                <a:off x="9146218" y="1806851"/>
                <a:ext cx="38623" cy="46900"/>
              </a:xfrm>
              <a:custGeom>
                <a:avLst/>
                <a:gdLst>
                  <a:gd name="T0" fmla="*/ 2 w 6"/>
                  <a:gd name="T1" fmla="*/ 1 h 7"/>
                  <a:gd name="T2" fmla="*/ 6 w 6"/>
                  <a:gd name="T3" fmla="*/ 2 h 7"/>
                  <a:gd name="T4" fmla="*/ 5 w 6"/>
                  <a:gd name="T5" fmla="*/ 6 h 7"/>
                  <a:gd name="T6" fmla="*/ 1 w 6"/>
                  <a:gd name="T7" fmla="*/ 5 h 7"/>
                  <a:gd name="T8" fmla="*/ 2 w 6"/>
                  <a:gd name="T9" fmla="*/ 1 h 7"/>
                </a:gdLst>
                <a:ahLst/>
                <a:cxnLst>
                  <a:cxn ang="0">
                    <a:pos x="T0" y="T1"/>
                  </a:cxn>
                  <a:cxn ang="0">
                    <a:pos x="T2" y="T3"/>
                  </a:cxn>
                  <a:cxn ang="0">
                    <a:pos x="T4" y="T5"/>
                  </a:cxn>
                  <a:cxn ang="0">
                    <a:pos x="T6" y="T7"/>
                  </a:cxn>
                  <a:cxn ang="0">
                    <a:pos x="T8" y="T9"/>
                  </a:cxn>
                </a:cxnLst>
                <a:rect l="0" t="0" r="r" b="b"/>
                <a:pathLst>
                  <a:path w="6" h="7">
                    <a:moveTo>
                      <a:pt x="2" y="1"/>
                    </a:moveTo>
                    <a:cubicBezTo>
                      <a:pt x="3" y="0"/>
                      <a:pt x="5" y="1"/>
                      <a:pt x="6" y="2"/>
                    </a:cubicBezTo>
                    <a:cubicBezTo>
                      <a:pt x="6" y="4"/>
                      <a:pt x="6" y="5"/>
                      <a:pt x="5" y="6"/>
                    </a:cubicBezTo>
                    <a:cubicBezTo>
                      <a:pt x="3" y="7"/>
                      <a:pt x="2" y="6"/>
                      <a:pt x="1" y="5"/>
                    </a:cubicBezTo>
                    <a:cubicBezTo>
                      <a:pt x="0" y="3"/>
                      <a:pt x="1" y="2"/>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59" name="Freeform 3344">
                <a:extLst>
                  <a:ext uri="{FF2B5EF4-FFF2-40B4-BE49-F238E27FC236}">
                    <a16:creationId xmlns:a16="http://schemas.microsoft.com/office/drawing/2014/main" id="{5C7E18ED-C8D6-E12E-7106-871705AD8E26}"/>
                  </a:ext>
                </a:extLst>
              </p:cNvPr>
              <p:cNvSpPr>
                <a:spLocks/>
              </p:cNvSpPr>
              <p:nvPr/>
            </p:nvSpPr>
            <p:spPr bwMode="auto">
              <a:xfrm>
                <a:off x="10644252" y="3117286"/>
                <a:ext cx="41382" cy="41382"/>
              </a:xfrm>
              <a:custGeom>
                <a:avLst/>
                <a:gdLst>
                  <a:gd name="T0" fmla="*/ 2 w 6"/>
                  <a:gd name="T1" fmla="*/ 1 h 6"/>
                  <a:gd name="T2" fmla="*/ 6 w 6"/>
                  <a:gd name="T3" fmla="*/ 2 h 6"/>
                  <a:gd name="T4" fmla="*/ 4 w 6"/>
                  <a:gd name="T5" fmla="*/ 5 h 6"/>
                  <a:gd name="T6" fmla="*/ 1 w 6"/>
                  <a:gd name="T7" fmla="*/ 4 h 6"/>
                  <a:gd name="T8" fmla="*/ 2 w 6"/>
                  <a:gd name="T9" fmla="*/ 1 h 6"/>
                </a:gdLst>
                <a:ahLst/>
                <a:cxnLst>
                  <a:cxn ang="0">
                    <a:pos x="T0" y="T1"/>
                  </a:cxn>
                  <a:cxn ang="0">
                    <a:pos x="T2" y="T3"/>
                  </a:cxn>
                  <a:cxn ang="0">
                    <a:pos x="T4" y="T5"/>
                  </a:cxn>
                  <a:cxn ang="0">
                    <a:pos x="T6" y="T7"/>
                  </a:cxn>
                  <a:cxn ang="0">
                    <a:pos x="T8" y="T9"/>
                  </a:cxn>
                </a:cxnLst>
                <a:rect l="0" t="0" r="r" b="b"/>
                <a:pathLst>
                  <a:path w="6" h="6">
                    <a:moveTo>
                      <a:pt x="2" y="1"/>
                    </a:moveTo>
                    <a:cubicBezTo>
                      <a:pt x="3" y="0"/>
                      <a:pt x="5" y="0"/>
                      <a:pt x="6" y="2"/>
                    </a:cubicBezTo>
                    <a:cubicBezTo>
                      <a:pt x="6" y="3"/>
                      <a:pt x="6" y="5"/>
                      <a:pt x="4" y="5"/>
                    </a:cubicBezTo>
                    <a:cubicBezTo>
                      <a:pt x="3" y="6"/>
                      <a:pt x="2" y="5"/>
                      <a:pt x="1" y="4"/>
                    </a:cubicBezTo>
                    <a:cubicBezTo>
                      <a:pt x="0" y="3"/>
                      <a:pt x="1" y="1"/>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60" name="Freeform 3345">
                <a:extLst>
                  <a:ext uri="{FF2B5EF4-FFF2-40B4-BE49-F238E27FC236}">
                    <a16:creationId xmlns:a16="http://schemas.microsoft.com/office/drawing/2014/main" id="{008E5020-4CED-C745-C82D-9D20B9F84ED7}"/>
                  </a:ext>
                </a:extLst>
              </p:cNvPr>
              <p:cNvSpPr>
                <a:spLocks/>
              </p:cNvSpPr>
              <p:nvPr/>
            </p:nvSpPr>
            <p:spPr bwMode="auto">
              <a:xfrm>
                <a:off x="10633217" y="2844164"/>
                <a:ext cx="24829" cy="24829"/>
              </a:xfrm>
              <a:custGeom>
                <a:avLst/>
                <a:gdLst>
                  <a:gd name="T0" fmla="*/ 1 w 4"/>
                  <a:gd name="T1" fmla="*/ 0 h 4"/>
                  <a:gd name="T2" fmla="*/ 4 w 4"/>
                  <a:gd name="T3" fmla="*/ 1 h 4"/>
                  <a:gd name="T4" fmla="*/ 3 w 4"/>
                  <a:gd name="T5" fmla="*/ 4 h 4"/>
                  <a:gd name="T6" fmla="*/ 0 w 4"/>
                  <a:gd name="T7" fmla="*/ 3 h 4"/>
                  <a:gd name="T8" fmla="*/ 1 w 4"/>
                  <a:gd name="T9" fmla="*/ 0 h 4"/>
                </a:gdLst>
                <a:ahLst/>
                <a:cxnLst>
                  <a:cxn ang="0">
                    <a:pos x="T0" y="T1"/>
                  </a:cxn>
                  <a:cxn ang="0">
                    <a:pos x="T2" y="T3"/>
                  </a:cxn>
                  <a:cxn ang="0">
                    <a:pos x="T4" y="T5"/>
                  </a:cxn>
                  <a:cxn ang="0">
                    <a:pos x="T6" y="T7"/>
                  </a:cxn>
                  <a:cxn ang="0">
                    <a:pos x="T8" y="T9"/>
                  </a:cxn>
                </a:cxnLst>
                <a:rect l="0" t="0" r="r" b="b"/>
                <a:pathLst>
                  <a:path w="4" h="4">
                    <a:moveTo>
                      <a:pt x="1" y="0"/>
                    </a:moveTo>
                    <a:cubicBezTo>
                      <a:pt x="2" y="0"/>
                      <a:pt x="3" y="0"/>
                      <a:pt x="4" y="1"/>
                    </a:cubicBezTo>
                    <a:cubicBezTo>
                      <a:pt x="4" y="2"/>
                      <a:pt x="4" y="3"/>
                      <a:pt x="3" y="4"/>
                    </a:cubicBezTo>
                    <a:cubicBezTo>
                      <a:pt x="2" y="4"/>
                      <a:pt x="1" y="4"/>
                      <a:pt x="0" y="3"/>
                    </a:cubicBezTo>
                    <a:cubicBezTo>
                      <a:pt x="0" y="2"/>
                      <a:pt x="0"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61" name="Freeform 3346">
                <a:extLst>
                  <a:ext uri="{FF2B5EF4-FFF2-40B4-BE49-F238E27FC236}">
                    <a16:creationId xmlns:a16="http://schemas.microsoft.com/office/drawing/2014/main" id="{6E400B2C-ACA4-587A-837F-74E86C467370}"/>
                  </a:ext>
                </a:extLst>
              </p:cNvPr>
              <p:cNvSpPr>
                <a:spLocks/>
              </p:cNvSpPr>
              <p:nvPr/>
            </p:nvSpPr>
            <p:spPr bwMode="auto">
              <a:xfrm>
                <a:off x="10790469" y="3335232"/>
                <a:ext cx="33106" cy="24829"/>
              </a:xfrm>
              <a:custGeom>
                <a:avLst/>
                <a:gdLst>
                  <a:gd name="T0" fmla="*/ 2 w 5"/>
                  <a:gd name="T1" fmla="*/ 1 h 4"/>
                  <a:gd name="T2" fmla="*/ 4 w 5"/>
                  <a:gd name="T3" fmla="*/ 1 h 4"/>
                  <a:gd name="T4" fmla="*/ 3 w 5"/>
                  <a:gd name="T5" fmla="*/ 4 h 4"/>
                  <a:gd name="T6" fmla="*/ 1 w 5"/>
                  <a:gd name="T7" fmla="*/ 3 h 4"/>
                  <a:gd name="T8" fmla="*/ 2 w 5"/>
                  <a:gd name="T9" fmla="*/ 1 h 4"/>
                </a:gdLst>
                <a:ahLst/>
                <a:cxnLst>
                  <a:cxn ang="0">
                    <a:pos x="T0" y="T1"/>
                  </a:cxn>
                  <a:cxn ang="0">
                    <a:pos x="T2" y="T3"/>
                  </a:cxn>
                  <a:cxn ang="0">
                    <a:pos x="T4" y="T5"/>
                  </a:cxn>
                  <a:cxn ang="0">
                    <a:pos x="T6" y="T7"/>
                  </a:cxn>
                  <a:cxn ang="0">
                    <a:pos x="T8" y="T9"/>
                  </a:cxn>
                </a:cxnLst>
                <a:rect l="0" t="0" r="r" b="b"/>
                <a:pathLst>
                  <a:path w="5" h="4">
                    <a:moveTo>
                      <a:pt x="2" y="1"/>
                    </a:moveTo>
                    <a:cubicBezTo>
                      <a:pt x="2" y="0"/>
                      <a:pt x="4" y="1"/>
                      <a:pt x="4" y="1"/>
                    </a:cubicBezTo>
                    <a:cubicBezTo>
                      <a:pt x="5" y="2"/>
                      <a:pt x="4" y="3"/>
                      <a:pt x="3" y="4"/>
                    </a:cubicBezTo>
                    <a:cubicBezTo>
                      <a:pt x="2" y="4"/>
                      <a:pt x="1" y="4"/>
                      <a:pt x="1" y="3"/>
                    </a:cubicBezTo>
                    <a:cubicBezTo>
                      <a:pt x="0" y="2"/>
                      <a:pt x="1" y="1"/>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62" name="Freeform 3347">
                <a:extLst>
                  <a:ext uri="{FF2B5EF4-FFF2-40B4-BE49-F238E27FC236}">
                    <a16:creationId xmlns:a16="http://schemas.microsoft.com/office/drawing/2014/main" id="{0F7748C9-48E7-A30D-7D7B-9C1702F592D8}"/>
                  </a:ext>
                </a:extLst>
              </p:cNvPr>
              <p:cNvSpPr>
                <a:spLocks/>
              </p:cNvSpPr>
              <p:nvPr/>
            </p:nvSpPr>
            <p:spPr bwMode="auto">
              <a:xfrm>
                <a:off x="10776675" y="2915893"/>
                <a:ext cx="24829" cy="33106"/>
              </a:xfrm>
              <a:custGeom>
                <a:avLst/>
                <a:gdLst>
                  <a:gd name="T0" fmla="*/ 1 w 4"/>
                  <a:gd name="T1" fmla="*/ 1 h 5"/>
                  <a:gd name="T2" fmla="*/ 4 w 4"/>
                  <a:gd name="T3" fmla="*/ 1 h 5"/>
                  <a:gd name="T4" fmla="*/ 3 w 4"/>
                  <a:gd name="T5" fmla="*/ 4 h 5"/>
                  <a:gd name="T6" fmla="*/ 0 w 4"/>
                  <a:gd name="T7" fmla="*/ 3 h 5"/>
                  <a:gd name="T8" fmla="*/ 1 w 4"/>
                  <a:gd name="T9" fmla="*/ 1 h 5"/>
                </a:gdLst>
                <a:ahLst/>
                <a:cxnLst>
                  <a:cxn ang="0">
                    <a:pos x="T0" y="T1"/>
                  </a:cxn>
                  <a:cxn ang="0">
                    <a:pos x="T2" y="T3"/>
                  </a:cxn>
                  <a:cxn ang="0">
                    <a:pos x="T4" y="T5"/>
                  </a:cxn>
                  <a:cxn ang="0">
                    <a:pos x="T6" y="T7"/>
                  </a:cxn>
                  <a:cxn ang="0">
                    <a:pos x="T8" y="T9"/>
                  </a:cxn>
                </a:cxnLst>
                <a:rect l="0" t="0" r="r" b="b"/>
                <a:pathLst>
                  <a:path w="4" h="5">
                    <a:moveTo>
                      <a:pt x="1" y="1"/>
                    </a:moveTo>
                    <a:cubicBezTo>
                      <a:pt x="2" y="0"/>
                      <a:pt x="3" y="1"/>
                      <a:pt x="4" y="1"/>
                    </a:cubicBezTo>
                    <a:cubicBezTo>
                      <a:pt x="4" y="2"/>
                      <a:pt x="4" y="4"/>
                      <a:pt x="3" y="4"/>
                    </a:cubicBezTo>
                    <a:cubicBezTo>
                      <a:pt x="2" y="5"/>
                      <a:pt x="1" y="4"/>
                      <a:pt x="0" y="3"/>
                    </a:cubicBezTo>
                    <a:cubicBezTo>
                      <a:pt x="0" y="2"/>
                      <a:pt x="0"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63" name="Freeform 3348">
                <a:extLst>
                  <a:ext uri="{FF2B5EF4-FFF2-40B4-BE49-F238E27FC236}">
                    <a16:creationId xmlns:a16="http://schemas.microsoft.com/office/drawing/2014/main" id="{0C3DB692-9820-9D70-229B-A11F7BB8A94A}"/>
                  </a:ext>
                </a:extLst>
              </p:cNvPr>
              <p:cNvSpPr>
                <a:spLocks/>
              </p:cNvSpPr>
              <p:nvPr/>
            </p:nvSpPr>
            <p:spPr bwMode="auto">
              <a:xfrm>
                <a:off x="10867716" y="2319990"/>
                <a:ext cx="33106" cy="24829"/>
              </a:xfrm>
              <a:custGeom>
                <a:avLst/>
                <a:gdLst>
                  <a:gd name="T0" fmla="*/ 2 w 5"/>
                  <a:gd name="T1" fmla="*/ 1 h 4"/>
                  <a:gd name="T2" fmla="*/ 4 w 5"/>
                  <a:gd name="T3" fmla="*/ 1 h 4"/>
                  <a:gd name="T4" fmla="*/ 3 w 5"/>
                  <a:gd name="T5" fmla="*/ 4 h 4"/>
                  <a:gd name="T6" fmla="*/ 1 w 5"/>
                  <a:gd name="T7" fmla="*/ 3 h 4"/>
                  <a:gd name="T8" fmla="*/ 2 w 5"/>
                  <a:gd name="T9" fmla="*/ 1 h 4"/>
                </a:gdLst>
                <a:ahLst/>
                <a:cxnLst>
                  <a:cxn ang="0">
                    <a:pos x="T0" y="T1"/>
                  </a:cxn>
                  <a:cxn ang="0">
                    <a:pos x="T2" y="T3"/>
                  </a:cxn>
                  <a:cxn ang="0">
                    <a:pos x="T4" y="T5"/>
                  </a:cxn>
                  <a:cxn ang="0">
                    <a:pos x="T6" y="T7"/>
                  </a:cxn>
                  <a:cxn ang="0">
                    <a:pos x="T8" y="T9"/>
                  </a:cxn>
                </a:cxnLst>
                <a:rect l="0" t="0" r="r" b="b"/>
                <a:pathLst>
                  <a:path w="5" h="4">
                    <a:moveTo>
                      <a:pt x="2" y="1"/>
                    </a:moveTo>
                    <a:cubicBezTo>
                      <a:pt x="3" y="0"/>
                      <a:pt x="4" y="1"/>
                      <a:pt x="4" y="1"/>
                    </a:cubicBezTo>
                    <a:cubicBezTo>
                      <a:pt x="5" y="2"/>
                      <a:pt x="4" y="4"/>
                      <a:pt x="3" y="4"/>
                    </a:cubicBezTo>
                    <a:cubicBezTo>
                      <a:pt x="3" y="4"/>
                      <a:pt x="1" y="4"/>
                      <a:pt x="1" y="3"/>
                    </a:cubicBezTo>
                    <a:cubicBezTo>
                      <a:pt x="0" y="2"/>
                      <a:pt x="1" y="1"/>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64" name="Freeform 3349">
                <a:extLst>
                  <a:ext uri="{FF2B5EF4-FFF2-40B4-BE49-F238E27FC236}">
                    <a16:creationId xmlns:a16="http://schemas.microsoft.com/office/drawing/2014/main" id="{73931403-EAEF-4AE6-4142-1C81096D18DF}"/>
                  </a:ext>
                </a:extLst>
              </p:cNvPr>
              <p:cNvSpPr>
                <a:spLocks/>
              </p:cNvSpPr>
              <p:nvPr/>
            </p:nvSpPr>
            <p:spPr bwMode="auto">
              <a:xfrm>
                <a:off x="10277330" y="2430342"/>
                <a:ext cx="27588" cy="33106"/>
              </a:xfrm>
              <a:custGeom>
                <a:avLst/>
                <a:gdLst>
                  <a:gd name="T0" fmla="*/ 1 w 4"/>
                  <a:gd name="T1" fmla="*/ 1 h 5"/>
                  <a:gd name="T2" fmla="*/ 4 w 4"/>
                  <a:gd name="T3" fmla="*/ 2 h 5"/>
                  <a:gd name="T4" fmla="*/ 3 w 4"/>
                  <a:gd name="T5" fmla="*/ 4 h 5"/>
                  <a:gd name="T6" fmla="*/ 1 w 4"/>
                  <a:gd name="T7" fmla="*/ 3 h 5"/>
                  <a:gd name="T8" fmla="*/ 1 w 4"/>
                  <a:gd name="T9" fmla="*/ 1 h 5"/>
                </a:gdLst>
                <a:ahLst/>
                <a:cxnLst>
                  <a:cxn ang="0">
                    <a:pos x="T0" y="T1"/>
                  </a:cxn>
                  <a:cxn ang="0">
                    <a:pos x="T2" y="T3"/>
                  </a:cxn>
                  <a:cxn ang="0">
                    <a:pos x="T4" y="T5"/>
                  </a:cxn>
                  <a:cxn ang="0">
                    <a:pos x="T6" y="T7"/>
                  </a:cxn>
                  <a:cxn ang="0">
                    <a:pos x="T8" y="T9"/>
                  </a:cxn>
                </a:cxnLst>
                <a:rect l="0" t="0" r="r" b="b"/>
                <a:pathLst>
                  <a:path w="4" h="5">
                    <a:moveTo>
                      <a:pt x="1" y="1"/>
                    </a:moveTo>
                    <a:cubicBezTo>
                      <a:pt x="2" y="0"/>
                      <a:pt x="3" y="1"/>
                      <a:pt x="4" y="2"/>
                    </a:cubicBezTo>
                    <a:cubicBezTo>
                      <a:pt x="4" y="3"/>
                      <a:pt x="4" y="4"/>
                      <a:pt x="3" y="4"/>
                    </a:cubicBezTo>
                    <a:cubicBezTo>
                      <a:pt x="2" y="5"/>
                      <a:pt x="1" y="4"/>
                      <a:pt x="1" y="3"/>
                    </a:cubicBezTo>
                    <a:cubicBezTo>
                      <a:pt x="0" y="2"/>
                      <a:pt x="0"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65" name="Freeform 3350">
                <a:extLst>
                  <a:ext uri="{FF2B5EF4-FFF2-40B4-BE49-F238E27FC236}">
                    <a16:creationId xmlns:a16="http://schemas.microsoft.com/office/drawing/2014/main" id="{87D31082-68E2-32F1-E361-4760D2FDF611}"/>
                  </a:ext>
                </a:extLst>
              </p:cNvPr>
              <p:cNvSpPr>
                <a:spLocks/>
              </p:cNvSpPr>
              <p:nvPr/>
            </p:nvSpPr>
            <p:spPr bwMode="auto">
              <a:xfrm>
                <a:off x="9995932" y="1834439"/>
                <a:ext cx="27588" cy="24829"/>
              </a:xfrm>
              <a:custGeom>
                <a:avLst/>
                <a:gdLst>
                  <a:gd name="T0" fmla="*/ 1 w 4"/>
                  <a:gd name="T1" fmla="*/ 0 h 4"/>
                  <a:gd name="T2" fmla="*/ 4 w 4"/>
                  <a:gd name="T3" fmla="*/ 1 h 4"/>
                  <a:gd name="T4" fmla="*/ 3 w 4"/>
                  <a:gd name="T5" fmla="*/ 4 h 4"/>
                  <a:gd name="T6" fmla="*/ 0 w 4"/>
                  <a:gd name="T7" fmla="*/ 3 h 4"/>
                  <a:gd name="T8" fmla="*/ 1 w 4"/>
                  <a:gd name="T9" fmla="*/ 0 h 4"/>
                </a:gdLst>
                <a:ahLst/>
                <a:cxnLst>
                  <a:cxn ang="0">
                    <a:pos x="T0" y="T1"/>
                  </a:cxn>
                  <a:cxn ang="0">
                    <a:pos x="T2" y="T3"/>
                  </a:cxn>
                  <a:cxn ang="0">
                    <a:pos x="T4" y="T5"/>
                  </a:cxn>
                  <a:cxn ang="0">
                    <a:pos x="T6" y="T7"/>
                  </a:cxn>
                  <a:cxn ang="0">
                    <a:pos x="T8" y="T9"/>
                  </a:cxn>
                </a:cxnLst>
                <a:rect l="0" t="0" r="r" b="b"/>
                <a:pathLst>
                  <a:path w="4" h="4">
                    <a:moveTo>
                      <a:pt x="1" y="0"/>
                    </a:moveTo>
                    <a:cubicBezTo>
                      <a:pt x="2" y="0"/>
                      <a:pt x="3" y="0"/>
                      <a:pt x="4" y="1"/>
                    </a:cubicBezTo>
                    <a:cubicBezTo>
                      <a:pt x="4" y="2"/>
                      <a:pt x="4" y="3"/>
                      <a:pt x="3" y="4"/>
                    </a:cubicBezTo>
                    <a:cubicBezTo>
                      <a:pt x="2" y="4"/>
                      <a:pt x="1" y="4"/>
                      <a:pt x="0" y="3"/>
                    </a:cubicBezTo>
                    <a:cubicBezTo>
                      <a:pt x="0" y="2"/>
                      <a:pt x="0"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grpSp>
      <p:sp>
        <p:nvSpPr>
          <p:cNvPr id="12" name="TextBox 11">
            <a:extLst>
              <a:ext uri="{FF2B5EF4-FFF2-40B4-BE49-F238E27FC236}">
                <a16:creationId xmlns:a16="http://schemas.microsoft.com/office/drawing/2014/main" id="{AEBA6478-0E4C-93D6-C0D2-0C37D5E1D646}"/>
              </a:ext>
            </a:extLst>
          </p:cNvPr>
          <p:cNvSpPr txBox="1"/>
          <p:nvPr/>
        </p:nvSpPr>
        <p:spPr>
          <a:xfrm>
            <a:off x="1427816" y="1399308"/>
            <a:ext cx="2668228" cy="246221"/>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srgbClr val="0044FF"/>
                </a:solidFill>
                <a:effectLst/>
                <a:uLnTx/>
                <a:uFillTx/>
                <a:latin typeface="Bahnschrift" panose="020B0502040204020203" pitchFamily="34" charset="0"/>
                <a:ea typeface="+mn-ea"/>
                <a:cs typeface="+mn-cs"/>
              </a:rPr>
              <a:t>Aleksandra Landowska</a:t>
            </a:r>
          </a:p>
        </p:txBody>
      </p:sp>
      <p:sp>
        <p:nvSpPr>
          <p:cNvPr id="13" name="TextBox 12">
            <a:extLst>
              <a:ext uri="{FF2B5EF4-FFF2-40B4-BE49-F238E27FC236}">
                <a16:creationId xmlns:a16="http://schemas.microsoft.com/office/drawing/2014/main" id="{BBACCFA7-1DA1-A649-80C2-460EB73760FD}"/>
              </a:ext>
            </a:extLst>
          </p:cNvPr>
          <p:cNvSpPr txBox="1"/>
          <p:nvPr/>
        </p:nvSpPr>
        <p:spPr>
          <a:xfrm>
            <a:off x="490224" y="2491726"/>
            <a:ext cx="4390888" cy="1323439"/>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600"/>
              </a:spcAft>
              <a:buClrTx/>
              <a:buSzTx/>
              <a:buFontTx/>
              <a:buNone/>
              <a:tabLst/>
              <a:defRPr/>
            </a:pPr>
            <a:r>
              <a:rPr kumimoji="0" lang="en-US" sz="750" b="0" i="0" u="none" strike="noStrike" kern="1200" cap="none" spc="0" normalizeH="0" baseline="0" noProof="0" dirty="0">
                <a:ln>
                  <a:noFill/>
                </a:ln>
                <a:solidFill>
                  <a:prstClr val="black"/>
                </a:solidFill>
                <a:effectLst/>
                <a:uLnTx/>
                <a:uFillTx/>
                <a:latin typeface="Bahnschrift" panose="020B0502040204020203" pitchFamily="34" charset="0"/>
                <a:ea typeface="+mn-ea"/>
                <a:cs typeface="+mn-cs"/>
              </a:rPr>
              <a:t>I am a Research Fellow at the University of Nottingham, working in the Mixed Reality Lab and </a:t>
            </a:r>
            <a:r>
              <a:rPr kumimoji="0" lang="en-US" sz="750" b="0" i="0" u="none" strike="noStrike" kern="1200" cap="none" spc="0" normalizeH="0" baseline="0" noProof="0" dirty="0" err="1">
                <a:ln>
                  <a:noFill/>
                </a:ln>
                <a:solidFill>
                  <a:prstClr val="black"/>
                </a:solidFill>
                <a:effectLst/>
                <a:uLnTx/>
                <a:uFillTx/>
                <a:latin typeface="Bahnschrift" panose="020B0502040204020203" pitchFamily="34" charset="0"/>
                <a:ea typeface="+mn-ea"/>
                <a:cs typeface="+mn-cs"/>
              </a:rPr>
              <a:t>Cobot</a:t>
            </a:r>
            <a:r>
              <a:rPr kumimoji="0" lang="en-US" sz="750" b="0" i="0" u="none" strike="noStrike" kern="1200" cap="none" spc="0" normalizeH="0" baseline="0" noProof="0" dirty="0">
                <a:ln>
                  <a:noFill/>
                </a:ln>
                <a:solidFill>
                  <a:prstClr val="black"/>
                </a:solidFill>
                <a:effectLst/>
                <a:uLnTx/>
                <a:uFillTx/>
                <a:latin typeface="Bahnschrift" panose="020B0502040204020203" pitchFamily="34" charset="0"/>
                <a:ea typeface="+mn-ea"/>
                <a:cs typeface="+mn-cs"/>
              </a:rPr>
              <a:t> Maker Space. I have a multidisciplinary background in cognitive neuroscience, functional neuroimaging, human-computer interaction, and philosophy, and hold a PhD in neuroscience of extended reality (XR). My research focuses on using neurotechnology and brain-computer interfaces (BCIs) to understand and improve human-AI teaming, human-robot interaction, and human-swarm interaction. I am also interested in using brain data to understand and improve shared control with AI. </a:t>
            </a:r>
          </a:p>
          <a:p>
            <a:pPr marL="0" marR="0" lvl="0" indent="0" algn="l" defTabSz="457200" rtl="0" eaLnBrk="1" fontAlgn="auto" latinLnBrk="0" hangingPunct="1">
              <a:lnSpc>
                <a:spcPct val="100000"/>
              </a:lnSpc>
              <a:spcBef>
                <a:spcPts val="0"/>
              </a:spcBef>
              <a:spcAft>
                <a:spcPts val="600"/>
              </a:spcAft>
              <a:buClrTx/>
              <a:buSzTx/>
              <a:buFontTx/>
              <a:buNone/>
              <a:tabLst/>
              <a:defRPr/>
            </a:pPr>
            <a:r>
              <a:rPr kumimoji="0" lang="en-US" sz="750" b="0" i="0" u="none" strike="noStrike" kern="1200" cap="none" spc="0" normalizeH="0" baseline="0" noProof="0" dirty="0">
                <a:ln>
                  <a:noFill/>
                </a:ln>
                <a:solidFill>
                  <a:prstClr val="black"/>
                </a:solidFill>
                <a:effectLst/>
                <a:uLnTx/>
                <a:uFillTx/>
                <a:latin typeface="Bahnschrift" panose="020B0502040204020203" pitchFamily="34" charset="0"/>
                <a:ea typeface="+mn-ea"/>
                <a:cs typeface="+mn-cs"/>
              </a:rPr>
              <a:t>I am dedicated to establishing governance frameworks for the responsible use of </a:t>
            </a:r>
            <a:r>
              <a:rPr kumimoji="0" lang="en-US" sz="750" b="0" i="0" u="none" strike="noStrike" kern="1200" cap="none" spc="0" normalizeH="0" baseline="0" noProof="0" dirty="0" err="1">
                <a:ln>
                  <a:noFill/>
                </a:ln>
                <a:solidFill>
                  <a:prstClr val="black"/>
                </a:solidFill>
                <a:effectLst/>
                <a:uLnTx/>
                <a:uFillTx/>
                <a:latin typeface="Bahnschrift" panose="020B0502040204020203" pitchFamily="34" charset="0"/>
                <a:ea typeface="+mn-ea"/>
                <a:cs typeface="+mn-cs"/>
              </a:rPr>
              <a:t>neurodata</a:t>
            </a:r>
            <a:r>
              <a:rPr kumimoji="0" lang="en-US" sz="750" b="0" i="0" u="none" strike="noStrike" kern="1200" cap="none" spc="0" normalizeH="0" baseline="0" noProof="0" dirty="0">
                <a:ln>
                  <a:noFill/>
                </a:ln>
                <a:solidFill>
                  <a:prstClr val="black"/>
                </a:solidFill>
                <a:effectLst/>
                <a:uLnTx/>
                <a:uFillTx/>
                <a:latin typeface="Bahnschrift" panose="020B0502040204020203" pitchFamily="34" charset="0"/>
                <a:ea typeface="+mn-ea"/>
                <a:cs typeface="+mn-cs"/>
              </a:rPr>
              <a:t>, ensuring ethical practices in neurotechnology applications. My work aims to bridge the gap between humans and intelligent systems.</a:t>
            </a:r>
          </a:p>
        </p:txBody>
      </p:sp>
      <p:sp>
        <p:nvSpPr>
          <p:cNvPr id="15" name="TextBox 14">
            <a:extLst>
              <a:ext uri="{FF2B5EF4-FFF2-40B4-BE49-F238E27FC236}">
                <a16:creationId xmlns:a16="http://schemas.microsoft.com/office/drawing/2014/main" id="{862F4F8F-6EA6-AFB1-8C5D-D727FC28C805}"/>
              </a:ext>
            </a:extLst>
          </p:cNvPr>
          <p:cNvSpPr txBox="1"/>
          <p:nvPr/>
        </p:nvSpPr>
        <p:spPr>
          <a:xfrm>
            <a:off x="1427816" y="1768640"/>
            <a:ext cx="2668228" cy="230832"/>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effectLst/>
                <a:uLnTx/>
                <a:uFillTx/>
                <a:latin typeface="Bahnschrift" panose="020B0502040204020203" pitchFamily="34" charset="0"/>
                <a:ea typeface="+mn-ea"/>
                <a:cs typeface="+mn-cs"/>
              </a:rPr>
              <a:t>Areas of expertise: </a:t>
            </a:r>
            <a:endParaRPr kumimoji="0" lang="en-US" sz="900" b="0" i="0" u="none" strike="noStrike" kern="1200" cap="none" spc="0" normalizeH="0" baseline="0" noProof="0" dirty="0">
              <a:ln>
                <a:noFill/>
              </a:ln>
              <a:effectLst/>
              <a:uLnTx/>
              <a:uFillTx/>
              <a:latin typeface="Bahnschrift" panose="020B0502040204020203" pitchFamily="34" charset="0"/>
              <a:ea typeface="+mn-ea"/>
              <a:cs typeface="+mn-cs"/>
            </a:endParaRPr>
          </a:p>
        </p:txBody>
      </p:sp>
      <p:sp>
        <p:nvSpPr>
          <p:cNvPr id="21" name="TextBox 20">
            <a:extLst>
              <a:ext uri="{FF2B5EF4-FFF2-40B4-BE49-F238E27FC236}">
                <a16:creationId xmlns:a16="http://schemas.microsoft.com/office/drawing/2014/main" id="{7CE1BFA8-1ECA-EFE4-850F-7558B3F3B34C}"/>
              </a:ext>
            </a:extLst>
          </p:cNvPr>
          <p:cNvSpPr txBox="1"/>
          <p:nvPr/>
        </p:nvSpPr>
        <p:spPr>
          <a:xfrm>
            <a:off x="490225" y="2298508"/>
            <a:ext cx="3413316" cy="223138"/>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850" b="0" i="0" u="none" strike="noStrike" kern="1200" cap="none" spc="0" normalizeH="0" baseline="0" noProof="0" dirty="0">
                <a:ln>
                  <a:noFill/>
                </a:ln>
                <a:effectLst/>
                <a:uLnTx/>
                <a:uFillTx/>
                <a:latin typeface="Bahnschrift" panose="020B0502040204020203" pitchFamily="34" charset="0"/>
                <a:ea typeface="+mn-ea"/>
                <a:cs typeface="+mn-cs"/>
                <a:hlinkClick r:id="rId4">
                  <a:extLst>
                    <a:ext uri="{A12FA001-AC4F-418D-AE19-62706E023703}">
                      <ahyp:hlinkClr xmlns:ahyp="http://schemas.microsoft.com/office/drawing/2018/hyperlinkcolor" val="tx"/>
                    </a:ext>
                  </a:extLst>
                </a:hlinkClick>
              </a:rPr>
              <a:t>aleksandra.landowska@nottingham.ac.uk</a:t>
            </a:r>
            <a:endParaRPr kumimoji="0" lang="en-US" sz="850" b="0" i="0" u="none" strike="noStrike" kern="1200" cap="none" spc="0" normalizeH="0" baseline="0" noProof="0" dirty="0">
              <a:ln>
                <a:noFill/>
              </a:ln>
              <a:effectLst/>
              <a:uLnTx/>
              <a:uFillTx/>
              <a:latin typeface="Bahnschrift" panose="020B0502040204020203" pitchFamily="34" charset="0"/>
              <a:ea typeface="+mn-ea"/>
              <a:cs typeface="+mn-cs"/>
            </a:endParaRPr>
          </a:p>
        </p:txBody>
      </p:sp>
      <p:sp>
        <p:nvSpPr>
          <p:cNvPr id="18" name="Rectangle: Rounded Corners 17">
            <a:extLst>
              <a:ext uri="{FF2B5EF4-FFF2-40B4-BE49-F238E27FC236}">
                <a16:creationId xmlns:a16="http://schemas.microsoft.com/office/drawing/2014/main" id="{630E9CC0-0184-3D80-91A4-C023F567C88B}"/>
              </a:ext>
            </a:extLst>
          </p:cNvPr>
          <p:cNvSpPr/>
          <p:nvPr/>
        </p:nvSpPr>
        <p:spPr>
          <a:xfrm>
            <a:off x="1512752" y="2027636"/>
            <a:ext cx="1196636" cy="154179"/>
          </a:xfrm>
          <a:prstGeom prst="roundRect">
            <a:avLst>
              <a:gd name="adj" fmla="val 50000"/>
            </a:avLst>
          </a:prstGeom>
          <a:solidFill>
            <a:srgbClr val="0044FF"/>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IN" sz="800" dirty="0">
                <a:solidFill>
                  <a:schemeClr val="bg1"/>
                </a:solidFill>
                <a:latin typeface="Bahnschrift" panose="020B0502040204020203" pitchFamily="34" charset="0"/>
              </a:rPr>
              <a:t>Artificial intelligence</a:t>
            </a:r>
          </a:p>
        </p:txBody>
      </p:sp>
      <p:sp>
        <p:nvSpPr>
          <p:cNvPr id="19" name="Rectangle: Rounded Corners 18">
            <a:extLst>
              <a:ext uri="{FF2B5EF4-FFF2-40B4-BE49-F238E27FC236}">
                <a16:creationId xmlns:a16="http://schemas.microsoft.com/office/drawing/2014/main" id="{2BD2ADAA-B691-554C-B2C3-A1168A77199A}"/>
              </a:ext>
            </a:extLst>
          </p:cNvPr>
          <p:cNvSpPr/>
          <p:nvPr/>
        </p:nvSpPr>
        <p:spPr>
          <a:xfrm>
            <a:off x="2741952" y="2027636"/>
            <a:ext cx="1196636" cy="154179"/>
          </a:xfrm>
          <a:prstGeom prst="roundRect">
            <a:avLst>
              <a:gd name="adj" fmla="val 50000"/>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IN" sz="800" dirty="0">
                <a:solidFill>
                  <a:schemeClr val="bg1"/>
                </a:solidFill>
                <a:latin typeface="Bahnschrift" panose="020B0502040204020203" pitchFamily="34" charset="0"/>
              </a:rPr>
              <a:t>Research methods</a:t>
            </a:r>
          </a:p>
        </p:txBody>
      </p:sp>
      <p:sp>
        <p:nvSpPr>
          <p:cNvPr id="2" name="TextBox 1">
            <a:extLst>
              <a:ext uri="{FF2B5EF4-FFF2-40B4-BE49-F238E27FC236}">
                <a16:creationId xmlns:a16="http://schemas.microsoft.com/office/drawing/2014/main" id="{7AC339B1-821A-1800-B820-97B31B0D69B7}"/>
              </a:ext>
            </a:extLst>
          </p:cNvPr>
          <p:cNvSpPr txBox="1"/>
          <p:nvPr/>
        </p:nvSpPr>
        <p:spPr>
          <a:xfrm>
            <a:off x="404812" y="299215"/>
            <a:ext cx="4537076" cy="400110"/>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IN" sz="2000" b="1" i="0" u="none" strike="noStrike" kern="1200" cap="none" spc="0" normalizeH="0" baseline="0" noProof="0" dirty="0">
                <a:ln>
                  <a:noFill/>
                </a:ln>
                <a:solidFill>
                  <a:prstClr val="white"/>
                </a:solidFill>
                <a:effectLst/>
                <a:uLnTx/>
                <a:uFillTx/>
                <a:latin typeface="Bahnschrift" panose="020B0502040204020203" pitchFamily="34" charset="0"/>
                <a:ea typeface="+mn-ea"/>
                <a:cs typeface="+mn-cs"/>
              </a:rPr>
              <a:t>Participants</a:t>
            </a:r>
          </a:p>
        </p:txBody>
      </p:sp>
      <p:sp>
        <p:nvSpPr>
          <p:cNvPr id="169" name="Freeform: Shape 168">
            <a:extLst>
              <a:ext uri="{FF2B5EF4-FFF2-40B4-BE49-F238E27FC236}">
                <a16:creationId xmlns:a16="http://schemas.microsoft.com/office/drawing/2014/main" id="{09FDA548-EFBF-3739-F4BB-408B8E489E4B}"/>
              </a:ext>
            </a:extLst>
          </p:cNvPr>
          <p:cNvSpPr/>
          <p:nvPr/>
        </p:nvSpPr>
        <p:spPr>
          <a:xfrm>
            <a:off x="610408" y="1435347"/>
            <a:ext cx="742138" cy="742138"/>
          </a:xfrm>
          <a:custGeom>
            <a:avLst/>
            <a:gdLst>
              <a:gd name="connsiteX0" fmla="*/ 371069 w 742138"/>
              <a:gd name="connsiteY0" fmla="*/ 0 h 742138"/>
              <a:gd name="connsiteX1" fmla="*/ 742138 w 742138"/>
              <a:gd name="connsiteY1" fmla="*/ 371069 h 742138"/>
              <a:gd name="connsiteX2" fmla="*/ 371069 w 742138"/>
              <a:gd name="connsiteY2" fmla="*/ 742138 h 742138"/>
              <a:gd name="connsiteX3" fmla="*/ 0 w 742138"/>
              <a:gd name="connsiteY3" fmla="*/ 371069 h 742138"/>
              <a:gd name="connsiteX4" fmla="*/ 371069 w 742138"/>
              <a:gd name="connsiteY4" fmla="*/ 0 h 7421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2138" h="742138">
                <a:moveTo>
                  <a:pt x="371069" y="0"/>
                </a:moveTo>
                <a:cubicBezTo>
                  <a:pt x="576004" y="0"/>
                  <a:pt x="742138" y="166134"/>
                  <a:pt x="742138" y="371069"/>
                </a:cubicBezTo>
                <a:cubicBezTo>
                  <a:pt x="742138" y="576006"/>
                  <a:pt x="576004" y="742138"/>
                  <a:pt x="371069" y="742138"/>
                </a:cubicBezTo>
                <a:cubicBezTo>
                  <a:pt x="166134" y="742138"/>
                  <a:pt x="0" y="576006"/>
                  <a:pt x="0" y="371069"/>
                </a:cubicBezTo>
                <a:cubicBezTo>
                  <a:pt x="0" y="166134"/>
                  <a:pt x="166134" y="0"/>
                  <a:pt x="371069" y="0"/>
                </a:cubicBezTo>
                <a:close/>
              </a:path>
            </a:pathLst>
          </a:custGeom>
          <a:blipFill dpi="0" rotWithShape="1">
            <a:blip r:embed="rId5" cstate="print">
              <a:extLst>
                <a:ext uri="{28A0092B-C50C-407E-A947-70E740481C1C}">
                  <a14:useLocalDpi xmlns:a14="http://schemas.microsoft.com/office/drawing/2010/main" val="0"/>
                </a:ext>
              </a:extLst>
            </a:blip>
            <a:srcRect/>
            <a:stretch>
              <a:fillRect/>
            </a:stretch>
          </a:blipFill>
          <a:ln>
            <a:no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en-IN"/>
          </a:p>
        </p:txBody>
      </p:sp>
      <p:sp>
        <p:nvSpPr>
          <p:cNvPr id="8" name="Rectangle: Rounded Corners 7">
            <a:extLst>
              <a:ext uri="{FF2B5EF4-FFF2-40B4-BE49-F238E27FC236}">
                <a16:creationId xmlns:a16="http://schemas.microsoft.com/office/drawing/2014/main" id="{1E2C31E5-BB22-DC9D-35CC-1B0D9636A44B}"/>
              </a:ext>
            </a:extLst>
          </p:cNvPr>
          <p:cNvSpPr/>
          <p:nvPr/>
        </p:nvSpPr>
        <p:spPr>
          <a:xfrm>
            <a:off x="425450" y="4335183"/>
            <a:ext cx="4516438" cy="2164580"/>
          </a:xfrm>
          <a:prstGeom prst="roundRect">
            <a:avLst>
              <a:gd name="adj" fmla="val 4168"/>
            </a:avLst>
          </a:prstGeom>
          <a:solidFill>
            <a:srgbClr val="0044FF">
              <a:alpha val="5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prstClr val="white"/>
              </a:solidFill>
              <a:effectLst/>
              <a:uLnTx/>
              <a:uFillTx/>
              <a:latin typeface="Aptos" panose="02110004020202020204"/>
              <a:ea typeface="+mn-ea"/>
              <a:cs typeface="+mn-cs"/>
            </a:endParaRPr>
          </a:p>
        </p:txBody>
      </p:sp>
      <p:sp>
        <p:nvSpPr>
          <p:cNvPr id="20" name="TextBox 19">
            <a:extLst>
              <a:ext uri="{FF2B5EF4-FFF2-40B4-BE49-F238E27FC236}">
                <a16:creationId xmlns:a16="http://schemas.microsoft.com/office/drawing/2014/main" id="{0A288431-A783-71D7-23FA-0C2C3AE09F93}"/>
              </a:ext>
            </a:extLst>
          </p:cNvPr>
          <p:cNvSpPr txBox="1"/>
          <p:nvPr/>
        </p:nvSpPr>
        <p:spPr>
          <a:xfrm>
            <a:off x="1427816" y="4376475"/>
            <a:ext cx="2668228" cy="246221"/>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srgbClr val="0044FF"/>
                </a:solidFill>
                <a:effectLst/>
                <a:uLnTx/>
                <a:uFillTx/>
                <a:latin typeface="Bahnschrift" panose="020B0502040204020203" pitchFamily="34" charset="0"/>
                <a:ea typeface="+mn-ea"/>
                <a:cs typeface="+mn-cs"/>
              </a:rPr>
              <a:t>Ayodeji </a:t>
            </a:r>
            <a:r>
              <a:rPr kumimoji="0" lang="en-US" sz="1000" b="1" i="0" u="none" strike="noStrike" kern="1200" cap="none" spc="0" normalizeH="0" baseline="0" noProof="0" dirty="0" err="1">
                <a:ln>
                  <a:noFill/>
                </a:ln>
                <a:solidFill>
                  <a:srgbClr val="0044FF"/>
                </a:solidFill>
                <a:effectLst/>
                <a:uLnTx/>
                <a:uFillTx/>
                <a:latin typeface="Bahnschrift" panose="020B0502040204020203" pitchFamily="34" charset="0"/>
                <a:ea typeface="+mn-ea"/>
                <a:cs typeface="+mn-cs"/>
              </a:rPr>
              <a:t>Abiyoe</a:t>
            </a:r>
            <a:endParaRPr kumimoji="0" lang="en-US" sz="1000" b="1" i="0" u="none" strike="noStrike" kern="1200" cap="none" spc="0" normalizeH="0" baseline="0" noProof="0" dirty="0">
              <a:ln>
                <a:noFill/>
              </a:ln>
              <a:solidFill>
                <a:srgbClr val="0044FF"/>
              </a:solidFill>
              <a:effectLst/>
              <a:uLnTx/>
              <a:uFillTx/>
              <a:latin typeface="Bahnschrift" panose="020B0502040204020203" pitchFamily="34" charset="0"/>
              <a:ea typeface="+mn-ea"/>
              <a:cs typeface="+mn-cs"/>
            </a:endParaRPr>
          </a:p>
        </p:txBody>
      </p:sp>
      <p:sp>
        <p:nvSpPr>
          <p:cNvPr id="22" name="TextBox 21">
            <a:extLst>
              <a:ext uri="{FF2B5EF4-FFF2-40B4-BE49-F238E27FC236}">
                <a16:creationId xmlns:a16="http://schemas.microsoft.com/office/drawing/2014/main" id="{D2C121C0-7AE4-11F2-2F67-F1136E80831A}"/>
              </a:ext>
            </a:extLst>
          </p:cNvPr>
          <p:cNvSpPr txBox="1"/>
          <p:nvPr/>
        </p:nvSpPr>
        <p:spPr>
          <a:xfrm>
            <a:off x="490224" y="5468893"/>
            <a:ext cx="4348401" cy="1015663"/>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600"/>
              </a:spcAft>
              <a:buClrTx/>
              <a:buSzTx/>
              <a:buFontTx/>
              <a:buNone/>
              <a:tabLst/>
              <a:defRPr/>
            </a:pPr>
            <a:r>
              <a:rPr kumimoji="0" lang="en-US" sz="750" b="0" i="0" u="none" strike="noStrike" kern="1200" cap="none" spc="0" normalizeH="0" baseline="0" noProof="0" dirty="0">
                <a:ln>
                  <a:noFill/>
                </a:ln>
                <a:solidFill>
                  <a:prstClr val="black"/>
                </a:solidFill>
                <a:effectLst/>
                <a:uLnTx/>
                <a:uFillTx/>
                <a:latin typeface="Bahnschrift" panose="020B0502040204020203" pitchFamily="34" charset="0"/>
                <a:ea typeface="+mn-ea"/>
                <a:cs typeface="+mn-cs"/>
              </a:rPr>
              <a:t>I am a research fellow in human-swarm interaction at the School of Electronics and Computer Science, University of Southampton, developing trustworthy machine-learning algorithms for practical UAV swarm applications such as search and rescue, drone delivery and logistics, and precision agriculture. I am a researcher on the EPSRC Autonomy Project, UKRI TAS Hub, and Responsible Ai UK. My research areas of interest include aerial robotics, human-swarm teaming, and heterogeneous swarms. I have a PhD in Robotics from the University of Southampton, an MSc (distinction) in Mechatronics from Newcastle University, and a B. Eng. (first class </a:t>
            </a:r>
            <a:r>
              <a:rPr kumimoji="0" lang="en-US" sz="750" b="0" i="0" u="none" strike="noStrike" kern="1200" cap="none" spc="0" normalizeH="0" baseline="0" noProof="0" dirty="0" err="1">
                <a:ln>
                  <a:noFill/>
                </a:ln>
                <a:solidFill>
                  <a:prstClr val="black"/>
                </a:solidFill>
                <a:effectLst/>
                <a:uLnTx/>
                <a:uFillTx/>
                <a:latin typeface="Bahnschrift" panose="020B0502040204020203" pitchFamily="34" charset="0"/>
                <a:ea typeface="+mn-ea"/>
                <a:cs typeface="+mn-cs"/>
              </a:rPr>
              <a:t>honours</a:t>
            </a:r>
            <a:r>
              <a:rPr kumimoji="0" lang="en-US" sz="750" b="0" i="0" u="none" strike="noStrike" kern="1200" cap="none" spc="0" normalizeH="0" baseline="0" noProof="0" dirty="0">
                <a:ln>
                  <a:noFill/>
                </a:ln>
                <a:solidFill>
                  <a:prstClr val="black"/>
                </a:solidFill>
                <a:effectLst/>
                <a:uLnTx/>
                <a:uFillTx/>
                <a:latin typeface="Bahnschrift" panose="020B0502040204020203" pitchFamily="34" charset="0"/>
                <a:ea typeface="+mn-ea"/>
                <a:cs typeface="+mn-cs"/>
              </a:rPr>
              <a:t>) in Electronics Engineering from the University of Nigeria, Nsukka.</a:t>
            </a:r>
          </a:p>
        </p:txBody>
      </p:sp>
      <p:sp>
        <p:nvSpPr>
          <p:cNvPr id="23" name="TextBox 22">
            <a:extLst>
              <a:ext uri="{FF2B5EF4-FFF2-40B4-BE49-F238E27FC236}">
                <a16:creationId xmlns:a16="http://schemas.microsoft.com/office/drawing/2014/main" id="{18F72739-7277-5434-E645-90D9636271D8}"/>
              </a:ext>
            </a:extLst>
          </p:cNvPr>
          <p:cNvSpPr txBox="1"/>
          <p:nvPr/>
        </p:nvSpPr>
        <p:spPr>
          <a:xfrm>
            <a:off x="1427816" y="4745807"/>
            <a:ext cx="2668228" cy="230832"/>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effectLst/>
                <a:uLnTx/>
                <a:uFillTx/>
                <a:latin typeface="Bahnschrift" panose="020B0502040204020203" pitchFamily="34" charset="0"/>
                <a:ea typeface="+mn-ea"/>
                <a:cs typeface="+mn-cs"/>
              </a:rPr>
              <a:t>Areas of expertise: </a:t>
            </a:r>
            <a:endParaRPr kumimoji="0" lang="en-US" sz="900" b="0" i="0" u="none" strike="noStrike" kern="1200" cap="none" spc="0" normalizeH="0" baseline="0" noProof="0" dirty="0">
              <a:ln>
                <a:noFill/>
              </a:ln>
              <a:effectLst/>
              <a:uLnTx/>
              <a:uFillTx/>
              <a:latin typeface="Bahnschrift" panose="020B0502040204020203" pitchFamily="34" charset="0"/>
              <a:ea typeface="+mn-ea"/>
              <a:cs typeface="+mn-cs"/>
            </a:endParaRPr>
          </a:p>
        </p:txBody>
      </p:sp>
      <p:sp>
        <p:nvSpPr>
          <p:cNvPr id="24" name="TextBox 23">
            <a:extLst>
              <a:ext uri="{FF2B5EF4-FFF2-40B4-BE49-F238E27FC236}">
                <a16:creationId xmlns:a16="http://schemas.microsoft.com/office/drawing/2014/main" id="{E185E7F2-2E93-9150-7D2E-03AAA0E4CEFB}"/>
              </a:ext>
            </a:extLst>
          </p:cNvPr>
          <p:cNvSpPr txBox="1"/>
          <p:nvPr/>
        </p:nvSpPr>
        <p:spPr>
          <a:xfrm>
            <a:off x="490225" y="5275675"/>
            <a:ext cx="3413316" cy="223138"/>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850" b="0" i="0" u="none" strike="noStrike" kern="1200" cap="none" spc="0" normalizeH="0" baseline="0" noProof="0" dirty="0">
                <a:ln>
                  <a:noFill/>
                </a:ln>
                <a:effectLst/>
                <a:uLnTx/>
                <a:uFillTx/>
                <a:latin typeface="Bahnschrift" panose="020B0502040204020203" pitchFamily="34" charset="0"/>
                <a:ea typeface="+mn-ea"/>
                <a:cs typeface="+mn-cs"/>
                <a:hlinkClick r:id="rId6">
                  <a:extLst>
                    <a:ext uri="{A12FA001-AC4F-418D-AE19-62706E023703}">
                      <ahyp:hlinkClr xmlns:ahyp="http://schemas.microsoft.com/office/drawing/2018/hyperlinkcolor" val="tx"/>
                    </a:ext>
                  </a:extLst>
                </a:hlinkClick>
              </a:rPr>
              <a:t>a.o.abioye@soton.ac.uk</a:t>
            </a:r>
            <a:endParaRPr kumimoji="0" lang="en-US" sz="850" b="0" i="0" u="none" strike="noStrike" kern="1200" cap="none" spc="0" normalizeH="0" baseline="0" noProof="0" dirty="0">
              <a:ln>
                <a:noFill/>
              </a:ln>
              <a:effectLst/>
              <a:uLnTx/>
              <a:uFillTx/>
              <a:latin typeface="Bahnschrift" panose="020B0502040204020203" pitchFamily="34" charset="0"/>
              <a:ea typeface="+mn-ea"/>
              <a:cs typeface="+mn-cs"/>
            </a:endParaRPr>
          </a:p>
        </p:txBody>
      </p:sp>
      <p:grpSp>
        <p:nvGrpSpPr>
          <p:cNvPr id="16" name="Group 15">
            <a:extLst>
              <a:ext uri="{FF2B5EF4-FFF2-40B4-BE49-F238E27FC236}">
                <a16:creationId xmlns:a16="http://schemas.microsoft.com/office/drawing/2014/main" id="{8DC80618-ED2C-A5B9-5402-77375D8EF3D1}"/>
              </a:ext>
            </a:extLst>
          </p:cNvPr>
          <p:cNvGrpSpPr/>
          <p:nvPr/>
        </p:nvGrpSpPr>
        <p:grpSpPr>
          <a:xfrm>
            <a:off x="1512751" y="5004803"/>
            <a:ext cx="2651713" cy="154179"/>
            <a:chOff x="1512752" y="4983593"/>
            <a:chExt cx="2425836" cy="154179"/>
          </a:xfrm>
        </p:grpSpPr>
        <p:sp>
          <p:nvSpPr>
            <p:cNvPr id="25" name="Rectangle: Rounded Corners 24">
              <a:extLst>
                <a:ext uri="{FF2B5EF4-FFF2-40B4-BE49-F238E27FC236}">
                  <a16:creationId xmlns:a16="http://schemas.microsoft.com/office/drawing/2014/main" id="{81BBC62F-AE87-6884-0D6A-1F2A21F55EC4}"/>
                </a:ext>
              </a:extLst>
            </p:cNvPr>
            <p:cNvSpPr/>
            <p:nvPr/>
          </p:nvSpPr>
          <p:spPr>
            <a:xfrm>
              <a:off x="1512752" y="4983593"/>
              <a:ext cx="1196636" cy="154179"/>
            </a:xfrm>
            <a:prstGeom prst="roundRect">
              <a:avLst>
                <a:gd name="adj" fmla="val 50000"/>
              </a:avLst>
            </a:prstGeom>
            <a:solidFill>
              <a:srgbClr val="0044FF"/>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IN" sz="800" dirty="0">
                  <a:solidFill>
                    <a:schemeClr val="bg1"/>
                  </a:solidFill>
                  <a:latin typeface="Bahnschrift" panose="020B0502040204020203" pitchFamily="34" charset="0"/>
                </a:rPr>
                <a:t>Artificial intelligence</a:t>
              </a:r>
            </a:p>
          </p:txBody>
        </p:sp>
        <p:sp>
          <p:nvSpPr>
            <p:cNvPr id="26" name="Rectangle: Rounded Corners 25">
              <a:extLst>
                <a:ext uri="{FF2B5EF4-FFF2-40B4-BE49-F238E27FC236}">
                  <a16:creationId xmlns:a16="http://schemas.microsoft.com/office/drawing/2014/main" id="{E7F435D9-F5AE-5DBB-1235-D0FD9648BD82}"/>
                </a:ext>
              </a:extLst>
            </p:cNvPr>
            <p:cNvSpPr/>
            <p:nvPr/>
          </p:nvSpPr>
          <p:spPr>
            <a:xfrm>
              <a:off x="2741952" y="4983593"/>
              <a:ext cx="1196636" cy="154179"/>
            </a:xfrm>
            <a:prstGeom prst="roundRect">
              <a:avLst>
                <a:gd name="adj" fmla="val 50000"/>
              </a:avLst>
            </a:prstGeom>
            <a:solidFill>
              <a:srgbClr val="FFC0CB"/>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IN" sz="800" dirty="0">
                  <a:solidFill>
                    <a:prstClr val="black"/>
                  </a:solidFill>
                  <a:latin typeface="Bahnschrift" panose="020B0502040204020203" pitchFamily="34" charset="0"/>
                </a:rPr>
                <a:t>Human-centred Design</a:t>
              </a:r>
            </a:p>
          </p:txBody>
        </p:sp>
      </p:grpSp>
      <p:sp>
        <p:nvSpPr>
          <p:cNvPr id="170" name="Freeform: Shape 169">
            <a:extLst>
              <a:ext uri="{FF2B5EF4-FFF2-40B4-BE49-F238E27FC236}">
                <a16:creationId xmlns:a16="http://schemas.microsoft.com/office/drawing/2014/main" id="{3BCEDCBB-DC48-DE37-6CF9-09DE490ECAD5}"/>
              </a:ext>
            </a:extLst>
          </p:cNvPr>
          <p:cNvSpPr/>
          <p:nvPr/>
        </p:nvSpPr>
        <p:spPr>
          <a:xfrm>
            <a:off x="610408" y="4434472"/>
            <a:ext cx="742138" cy="742138"/>
          </a:xfrm>
          <a:custGeom>
            <a:avLst/>
            <a:gdLst>
              <a:gd name="connsiteX0" fmla="*/ 371069 w 742138"/>
              <a:gd name="connsiteY0" fmla="*/ 0 h 742138"/>
              <a:gd name="connsiteX1" fmla="*/ 742138 w 742138"/>
              <a:gd name="connsiteY1" fmla="*/ 371069 h 742138"/>
              <a:gd name="connsiteX2" fmla="*/ 371069 w 742138"/>
              <a:gd name="connsiteY2" fmla="*/ 742138 h 742138"/>
              <a:gd name="connsiteX3" fmla="*/ 0 w 742138"/>
              <a:gd name="connsiteY3" fmla="*/ 371069 h 742138"/>
              <a:gd name="connsiteX4" fmla="*/ 371069 w 742138"/>
              <a:gd name="connsiteY4" fmla="*/ 0 h 7421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2138" h="742138">
                <a:moveTo>
                  <a:pt x="371069" y="0"/>
                </a:moveTo>
                <a:cubicBezTo>
                  <a:pt x="576004" y="0"/>
                  <a:pt x="742138" y="166134"/>
                  <a:pt x="742138" y="371069"/>
                </a:cubicBezTo>
                <a:cubicBezTo>
                  <a:pt x="742138" y="576006"/>
                  <a:pt x="576004" y="742138"/>
                  <a:pt x="371069" y="742138"/>
                </a:cubicBezTo>
                <a:cubicBezTo>
                  <a:pt x="166134" y="742138"/>
                  <a:pt x="0" y="576006"/>
                  <a:pt x="0" y="371069"/>
                </a:cubicBezTo>
                <a:cubicBezTo>
                  <a:pt x="0" y="166134"/>
                  <a:pt x="166134" y="0"/>
                  <a:pt x="371069" y="0"/>
                </a:cubicBezTo>
                <a:close/>
              </a:path>
            </a:pathLst>
          </a:custGeom>
          <a:blipFill dpi="0" rotWithShape="1">
            <a:blip r:embed="rId7" cstate="print">
              <a:extLst>
                <a:ext uri="{28A0092B-C50C-407E-A947-70E740481C1C}">
                  <a14:useLocalDpi xmlns:a14="http://schemas.microsoft.com/office/drawing/2010/main" val="0"/>
                </a:ext>
              </a:extLst>
            </a:blip>
            <a:srcRect/>
            <a:stretch>
              <a:fillRect/>
            </a:stretch>
          </a:blipFill>
          <a:ln>
            <a:no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en-IN"/>
          </a:p>
        </p:txBody>
      </p:sp>
      <p:sp>
        <p:nvSpPr>
          <p:cNvPr id="4" name="Slide Number Placeholder 6">
            <a:extLst>
              <a:ext uri="{FF2B5EF4-FFF2-40B4-BE49-F238E27FC236}">
                <a16:creationId xmlns:a16="http://schemas.microsoft.com/office/drawing/2014/main" id="{EF94F530-E303-4CBA-D864-471740B5CFF4}"/>
              </a:ext>
            </a:extLst>
          </p:cNvPr>
          <p:cNvSpPr>
            <a:spLocks noGrp="1"/>
          </p:cNvSpPr>
          <p:nvPr>
            <p:ph type="sldNum" sz="quarter" idx="12"/>
          </p:nvPr>
        </p:nvSpPr>
        <p:spPr>
          <a:xfrm>
            <a:off x="4586678" y="7219068"/>
            <a:ext cx="355210" cy="188208"/>
          </a:xfrm>
        </p:spPr>
        <p:txBody>
          <a:bodyPr/>
          <a:lstStyle/>
          <a:p>
            <a:fld id="{BBD8116C-255A-44AF-97AC-4E39B80E4E22}" type="slidenum">
              <a:rPr lang="en-IN" sz="800" smtClean="0">
                <a:solidFill>
                  <a:schemeClr val="tx1"/>
                </a:solidFill>
                <a:latin typeface="Bahnschrift" panose="020B0502040204020203" pitchFamily="34" charset="0"/>
              </a:rPr>
              <a:t>24</a:t>
            </a:fld>
            <a:endParaRPr lang="en-IN" sz="800">
              <a:solidFill>
                <a:schemeClr val="tx1"/>
              </a:solidFill>
              <a:latin typeface="Bahnschrift" panose="020B0502040204020203" pitchFamily="34" charset="0"/>
            </a:endParaRPr>
          </a:p>
        </p:txBody>
      </p:sp>
      <p:sp>
        <p:nvSpPr>
          <p:cNvPr id="9" name="TextBox 8">
            <a:extLst>
              <a:ext uri="{FF2B5EF4-FFF2-40B4-BE49-F238E27FC236}">
                <a16:creationId xmlns:a16="http://schemas.microsoft.com/office/drawing/2014/main" id="{BACCEAC9-C146-A002-648E-6D2E2687590A}"/>
              </a:ext>
            </a:extLst>
          </p:cNvPr>
          <p:cNvSpPr txBox="1"/>
          <p:nvPr/>
        </p:nvSpPr>
        <p:spPr>
          <a:xfrm>
            <a:off x="490225" y="3899020"/>
            <a:ext cx="450328" cy="107722"/>
          </a:xfrm>
          <a:prstGeom prst="rect">
            <a:avLst/>
          </a:prstGeom>
          <a:noFill/>
        </p:spPr>
        <p:txBody>
          <a:bodyPr wrap="square" tIns="0" bIns="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700" b="1" i="0" u="none" strike="noStrike" kern="1200" cap="none" spc="0" normalizeH="0" baseline="0" noProof="0" dirty="0">
                <a:ln>
                  <a:noFill/>
                </a:ln>
                <a:effectLst/>
                <a:uLnTx/>
                <a:uFillTx/>
                <a:latin typeface="Bahnschrift" panose="020B0502040204020203" pitchFamily="34" charset="0"/>
                <a:ea typeface="+mn-ea"/>
                <a:cs typeface="+mn-cs"/>
              </a:rPr>
              <a:t>Notes</a:t>
            </a:r>
          </a:p>
        </p:txBody>
      </p:sp>
      <p:sp>
        <p:nvSpPr>
          <p:cNvPr id="11" name="TextBox 10">
            <a:extLst>
              <a:ext uri="{FF2B5EF4-FFF2-40B4-BE49-F238E27FC236}">
                <a16:creationId xmlns:a16="http://schemas.microsoft.com/office/drawing/2014/main" id="{5B67D90C-9EEF-F22C-18C2-189998EA796F}"/>
              </a:ext>
            </a:extLst>
          </p:cNvPr>
          <p:cNvSpPr txBox="1"/>
          <p:nvPr/>
        </p:nvSpPr>
        <p:spPr>
          <a:xfrm>
            <a:off x="490225" y="6629765"/>
            <a:ext cx="450328" cy="107722"/>
          </a:xfrm>
          <a:prstGeom prst="rect">
            <a:avLst/>
          </a:prstGeom>
          <a:noFill/>
        </p:spPr>
        <p:txBody>
          <a:bodyPr wrap="square" tIns="0" bIns="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700" b="1" i="0" u="none" strike="noStrike" kern="1200" cap="none" spc="0" normalizeH="0" baseline="0" noProof="0" dirty="0">
                <a:ln>
                  <a:noFill/>
                </a:ln>
                <a:effectLst/>
                <a:uLnTx/>
                <a:uFillTx/>
                <a:latin typeface="Bahnschrift" panose="020B0502040204020203" pitchFamily="34" charset="0"/>
                <a:ea typeface="+mn-ea"/>
                <a:cs typeface="+mn-cs"/>
              </a:rPr>
              <a:t>Notes</a:t>
            </a:r>
          </a:p>
        </p:txBody>
      </p:sp>
    </p:spTree>
    <p:custDataLst>
      <p:tags r:id="rId1"/>
    </p:custDataLst>
    <p:extLst>
      <p:ext uri="{BB962C8B-B14F-4D97-AF65-F5344CB8AC3E}">
        <p14:creationId xmlns:p14="http://schemas.microsoft.com/office/powerpoint/2010/main" val="3265898094"/>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angle: Rounded Corners 7">
            <a:extLst>
              <a:ext uri="{FF2B5EF4-FFF2-40B4-BE49-F238E27FC236}">
                <a16:creationId xmlns:a16="http://schemas.microsoft.com/office/drawing/2014/main" id="{CF4FC6E4-4E74-405F-E13B-B7972E289CDB}"/>
              </a:ext>
            </a:extLst>
          </p:cNvPr>
          <p:cNvSpPr/>
          <p:nvPr/>
        </p:nvSpPr>
        <p:spPr>
          <a:xfrm>
            <a:off x="425450" y="4175601"/>
            <a:ext cx="4516438" cy="1996647"/>
          </a:xfrm>
          <a:prstGeom prst="roundRect">
            <a:avLst>
              <a:gd name="adj" fmla="val 4168"/>
            </a:avLst>
          </a:prstGeom>
          <a:solidFill>
            <a:srgbClr val="0044FF">
              <a:alpha val="5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prstClr val="white"/>
              </a:solidFill>
              <a:effectLst/>
              <a:uLnTx/>
              <a:uFillTx/>
              <a:latin typeface="Aptos" panose="02110004020202020204"/>
              <a:ea typeface="+mn-ea"/>
              <a:cs typeface="+mn-cs"/>
            </a:endParaRPr>
          </a:p>
        </p:txBody>
      </p:sp>
      <p:sp>
        <p:nvSpPr>
          <p:cNvPr id="10" name="Rectangle: Rounded Corners 9">
            <a:extLst>
              <a:ext uri="{FF2B5EF4-FFF2-40B4-BE49-F238E27FC236}">
                <a16:creationId xmlns:a16="http://schemas.microsoft.com/office/drawing/2014/main" id="{A9EB43BB-9F00-4EAF-CC8B-218DDC5A9A8B}"/>
              </a:ext>
            </a:extLst>
          </p:cNvPr>
          <p:cNvSpPr/>
          <p:nvPr/>
        </p:nvSpPr>
        <p:spPr>
          <a:xfrm>
            <a:off x="425450" y="1336138"/>
            <a:ext cx="4516438" cy="1996647"/>
          </a:xfrm>
          <a:prstGeom prst="roundRect">
            <a:avLst>
              <a:gd name="adj" fmla="val 4168"/>
            </a:avLst>
          </a:prstGeom>
          <a:solidFill>
            <a:srgbClr val="0044FF">
              <a:alpha val="5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prstClr val="white"/>
              </a:solidFill>
              <a:effectLst/>
              <a:uLnTx/>
              <a:uFillTx/>
              <a:latin typeface="Aptos" panose="02110004020202020204"/>
              <a:ea typeface="+mn-ea"/>
              <a:cs typeface="+mn-cs"/>
            </a:endParaRPr>
          </a:p>
        </p:txBody>
      </p:sp>
      <p:sp>
        <p:nvSpPr>
          <p:cNvPr id="6" name="Freeform 586">
            <a:extLst>
              <a:ext uri="{FF2B5EF4-FFF2-40B4-BE49-F238E27FC236}">
                <a16:creationId xmlns:a16="http://schemas.microsoft.com/office/drawing/2014/main" id="{3FF624E8-051B-BC7B-A4C1-6AC29508D9E7}"/>
              </a:ext>
            </a:extLst>
          </p:cNvPr>
          <p:cNvSpPr>
            <a:spLocks noEditPoints="1"/>
          </p:cNvSpPr>
          <p:nvPr/>
        </p:nvSpPr>
        <p:spPr bwMode="auto">
          <a:xfrm>
            <a:off x="2987829" y="3627173"/>
            <a:ext cx="5429717" cy="5162536"/>
          </a:xfrm>
          <a:custGeom>
            <a:avLst/>
            <a:gdLst>
              <a:gd name="T0" fmla="*/ 5177 w 9862"/>
              <a:gd name="T1" fmla="*/ 8398 h 9379"/>
              <a:gd name="T2" fmla="*/ 8706 w 9862"/>
              <a:gd name="T3" fmla="*/ 2345 h 9379"/>
              <a:gd name="T4" fmla="*/ 1744 w 9862"/>
              <a:gd name="T5" fmla="*/ 1006 h 9379"/>
              <a:gd name="T6" fmla="*/ 2329 w 9862"/>
              <a:gd name="T7" fmla="*/ 7373 h 9379"/>
              <a:gd name="T8" fmla="*/ 2037 w 9862"/>
              <a:gd name="T9" fmla="*/ 4529 h 9379"/>
              <a:gd name="T10" fmla="*/ 3196 w 9862"/>
              <a:gd name="T11" fmla="*/ 6530 h 9379"/>
              <a:gd name="T12" fmla="*/ 5516 w 9862"/>
              <a:gd name="T13" fmla="*/ 7534 h 9379"/>
              <a:gd name="T14" fmla="*/ 6387 w 9862"/>
              <a:gd name="T15" fmla="*/ 6415 h 9379"/>
              <a:gd name="T16" fmla="*/ 8414 w 9862"/>
              <a:gd name="T17" fmla="*/ 3524 h 9379"/>
              <a:gd name="T18" fmla="*/ 7482 w 9862"/>
              <a:gd name="T19" fmla="*/ 1678 h 9379"/>
              <a:gd name="T20" fmla="*/ 6088 w 9862"/>
              <a:gd name="T21" fmla="*/ 512 h 9379"/>
              <a:gd name="T22" fmla="*/ 3191 w 9862"/>
              <a:gd name="T23" fmla="*/ 3189 h 9379"/>
              <a:gd name="T24" fmla="*/ 2940 w 9862"/>
              <a:gd name="T25" fmla="*/ 4355 h 9379"/>
              <a:gd name="T26" fmla="*/ 2906 w 9862"/>
              <a:gd name="T27" fmla="*/ 2295 h 9379"/>
              <a:gd name="T28" fmla="*/ 4014 w 9862"/>
              <a:gd name="T29" fmla="*/ 4332 h 9379"/>
              <a:gd name="T30" fmla="*/ 3782 w 9862"/>
              <a:gd name="T31" fmla="*/ 5193 h 9379"/>
              <a:gd name="T32" fmla="*/ 5743 w 9862"/>
              <a:gd name="T33" fmla="*/ 2685 h 9379"/>
              <a:gd name="T34" fmla="*/ 5807 w 9862"/>
              <a:gd name="T35" fmla="*/ 3692 h 9379"/>
              <a:gd name="T36" fmla="*/ 5227 w 9862"/>
              <a:gd name="T37" fmla="*/ 4393 h 9379"/>
              <a:gd name="T38" fmla="*/ 4696 w 9862"/>
              <a:gd name="T39" fmla="*/ 3350 h 9379"/>
              <a:gd name="T40" fmla="*/ 3774 w 9862"/>
              <a:gd name="T41" fmla="*/ 2513 h 9379"/>
              <a:gd name="T42" fmla="*/ 4068 w 9862"/>
              <a:gd name="T43" fmla="*/ 5022 h 9379"/>
              <a:gd name="T44" fmla="*/ 4068 w 9862"/>
              <a:gd name="T45" fmla="*/ 2386 h 9379"/>
              <a:gd name="T46" fmla="*/ 4687 w 9862"/>
              <a:gd name="T47" fmla="*/ 3320 h 9379"/>
              <a:gd name="T48" fmla="*/ 4648 w 9862"/>
              <a:gd name="T49" fmla="*/ 5994 h 9379"/>
              <a:gd name="T50" fmla="*/ 3509 w 9862"/>
              <a:gd name="T51" fmla="*/ 3331 h 9379"/>
              <a:gd name="T52" fmla="*/ 4930 w 9862"/>
              <a:gd name="T53" fmla="*/ 2513 h 9379"/>
              <a:gd name="T54" fmla="*/ 5807 w 9862"/>
              <a:gd name="T55" fmla="*/ 2011 h 9379"/>
              <a:gd name="T56" fmla="*/ 6432 w 9862"/>
              <a:gd name="T57" fmla="*/ 3660 h 9379"/>
              <a:gd name="T58" fmla="*/ 6676 w 9862"/>
              <a:gd name="T59" fmla="*/ 1174 h 9379"/>
              <a:gd name="T60" fmla="*/ 7537 w 9862"/>
              <a:gd name="T61" fmla="*/ 2685 h 9379"/>
              <a:gd name="T62" fmla="*/ 8074 w 9862"/>
              <a:gd name="T63" fmla="*/ 3381 h 9379"/>
              <a:gd name="T64" fmla="*/ 7827 w 9862"/>
              <a:gd name="T65" fmla="*/ 4524 h 9379"/>
              <a:gd name="T66" fmla="*/ 7600 w 9862"/>
              <a:gd name="T67" fmla="*/ 5693 h 9379"/>
              <a:gd name="T68" fmla="*/ 6963 w 9862"/>
              <a:gd name="T69" fmla="*/ 5353 h 9379"/>
              <a:gd name="T70" fmla="*/ 5807 w 9862"/>
              <a:gd name="T71" fmla="*/ 6027 h 9379"/>
              <a:gd name="T72" fmla="*/ 5511 w 9862"/>
              <a:gd name="T73" fmla="*/ 6203 h 9379"/>
              <a:gd name="T74" fmla="*/ 4352 w 9862"/>
              <a:gd name="T75" fmla="*/ 6533 h 9379"/>
              <a:gd name="T76" fmla="*/ 3485 w 9862"/>
              <a:gd name="T77" fmla="*/ 7359 h 9379"/>
              <a:gd name="T78" fmla="*/ 2905 w 9862"/>
              <a:gd name="T79" fmla="*/ 5696 h 9379"/>
              <a:gd name="T80" fmla="*/ 2324 w 9862"/>
              <a:gd name="T81" fmla="*/ 4689 h 9379"/>
              <a:gd name="T82" fmla="*/ 2295 w 9862"/>
              <a:gd name="T83" fmla="*/ 3332 h 9379"/>
              <a:gd name="T84" fmla="*/ 2360 w 9862"/>
              <a:gd name="T85" fmla="*/ 3353 h 9379"/>
              <a:gd name="T86" fmla="*/ 2025 w 9862"/>
              <a:gd name="T87" fmla="*/ 5193 h 9379"/>
              <a:gd name="T88" fmla="*/ 1451 w 9862"/>
              <a:gd name="T89" fmla="*/ 3517 h 9379"/>
              <a:gd name="T90" fmla="*/ 1744 w 9862"/>
              <a:gd name="T91" fmla="*/ 1017 h 9379"/>
              <a:gd name="T92" fmla="*/ 2900 w 9862"/>
              <a:gd name="T93" fmla="*/ 1738 h 9379"/>
              <a:gd name="T94" fmla="*/ 3197 w 9862"/>
              <a:gd name="T95" fmla="*/ 2516 h 9379"/>
              <a:gd name="T96" fmla="*/ 5218 w 9862"/>
              <a:gd name="T97" fmla="*/ 976 h 9379"/>
              <a:gd name="T98" fmla="*/ 6088 w 9862"/>
              <a:gd name="T99" fmla="*/ 184 h 9379"/>
              <a:gd name="T100" fmla="*/ 6960 w 9862"/>
              <a:gd name="T101" fmla="*/ 672 h 9379"/>
              <a:gd name="T102" fmla="*/ 8117 w 9862"/>
              <a:gd name="T103" fmla="*/ 676 h 9379"/>
              <a:gd name="T104" fmla="*/ 8987 w 9862"/>
              <a:gd name="T105" fmla="*/ 3178 h 9379"/>
              <a:gd name="T106" fmla="*/ 8126 w 9862"/>
              <a:gd name="T107" fmla="*/ 5365 h 9379"/>
              <a:gd name="T108" fmla="*/ 6959 w 9862"/>
              <a:gd name="T109" fmla="*/ 6699 h 9379"/>
              <a:gd name="T110" fmla="*/ 5223 w 9862"/>
              <a:gd name="T111" fmla="*/ 7069 h 9379"/>
              <a:gd name="T112" fmla="*/ 4013 w 9862"/>
              <a:gd name="T113" fmla="*/ 7668 h 9379"/>
              <a:gd name="T114" fmla="*/ 3479 w 9862"/>
              <a:gd name="T115" fmla="*/ 7372 h 9379"/>
              <a:gd name="T116" fmla="*/ 2851 w 9862"/>
              <a:gd name="T117" fmla="*/ 7032 h 9379"/>
              <a:gd name="T118" fmla="*/ 2031 w 9862"/>
              <a:gd name="T119" fmla="*/ 5859 h 9379"/>
              <a:gd name="T120" fmla="*/ 878 w 9862"/>
              <a:gd name="T121" fmla="*/ 4529 h 9379"/>
              <a:gd name="T122" fmla="*/ 10 w 9862"/>
              <a:gd name="T123" fmla="*/ 3357 h 9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862" h="9379">
                <a:moveTo>
                  <a:pt x="0" y="3352"/>
                </a:moveTo>
                <a:cubicBezTo>
                  <a:pt x="0" y="3354"/>
                  <a:pt x="0" y="3354"/>
                  <a:pt x="0" y="3354"/>
                </a:cubicBezTo>
                <a:cubicBezTo>
                  <a:pt x="1" y="4026"/>
                  <a:pt x="1" y="4026"/>
                  <a:pt x="1" y="4026"/>
                </a:cubicBezTo>
                <a:cubicBezTo>
                  <a:pt x="580" y="4360"/>
                  <a:pt x="580" y="4360"/>
                  <a:pt x="580" y="4360"/>
                </a:cubicBezTo>
                <a:cubicBezTo>
                  <a:pt x="580" y="5030"/>
                  <a:pt x="580" y="5030"/>
                  <a:pt x="580" y="5030"/>
                </a:cubicBezTo>
                <a:cubicBezTo>
                  <a:pt x="583" y="5032"/>
                  <a:pt x="583" y="5032"/>
                  <a:pt x="583" y="5032"/>
                </a:cubicBezTo>
                <a:cubicBezTo>
                  <a:pt x="1160" y="5365"/>
                  <a:pt x="1160" y="5365"/>
                  <a:pt x="1160" y="5365"/>
                </a:cubicBezTo>
                <a:cubicBezTo>
                  <a:pt x="1160" y="6026"/>
                  <a:pt x="1160" y="6026"/>
                  <a:pt x="1160" y="6026"/>
                </a:cubicBezTo>
                <a:cubicBezTo>
                  <a:pt x="580" y="6361"/>
                  <a:pt x="580" y="6361"/>
                  <a:pt x="580" y="6361"/>
                </a:cubicBezTo>
                <a:cubicBezTo>
                  <a:pt x="580" y="7036"/>
                  <a:pt x="580" y="7036"/>
                  <a:pt x="580" y="7036"/>
                </a:cubicBezTo>
                <a:cubicBezTo>
                  <a:pt x="1165" y="7374"/>
                  <a:pt x="1165" y="7374"/>
                  <a:pt x="1165" y="7374"/>
                </a:cubicBezTo>
                <a:cubicBezTo>
                  <a:pt x="1745" y="7039"/>
                  <a:pt x="1745" y="7039"/>
                  <a:pt x="1745" y="7039"/>
                </a:cubicBezTo>
                <a:cubicBezTo>
                  <a:pt x="2319" y="7370"/>
                  <a:pt x="2319" y="7370"/>
                  <a:pt x="2319" y="7370"/>
                </a:cubicBezTo>
                <a:cubicBezTo>
                  <a:pt x="2319" y="8034"/>
                  <a:pt x="2319" y="8034"/>
                  <a:pt x="2319" y="8034"/>
                </a:cubicBezTo>
                <a:cubicBezTo>
                  <a:pt x="1740" y="8369"/>
                  <a:pt x="1740" y="8369"/>
                  <a:pt x="1740" y="8369"/>
                </a:cubicBezTo>
                <a:cubicBezTo>
                  <a:pt x="1740" y="9042"/>
                  <a:pt x="1740" y="9042"/>
                  <a:pt x="1740" y="9042"/>
                </a:cubicBezTo>
                <a:cubicBezTo>
                  <a:pt x="1742" y="9043"/>
                  <a:pt x="1742" y="9043"/>
                  <a:pt x="1742" y="9043"/>
                </a:cubicBezTo>
                <a:cubicBezTo>
                  <a:pt x="2324" y="9379"/>
                  <a:pt x="2324" y="9379"/>
                  <a:pt x="2324" y="9379"/>
                </a:cubicBezTo>
                <a:cubicBezTo>
                  <a:pt x="2909" y="9043"/>
                  <a:pt x="2909" y="9043"/>
                  <a:pt x="2909" y="9043"/>
                </a:cubicBezTo>
                <a:cubicBezTo>
                  <a:pt x="2909" y="9040"/>
                  <a:pt x="2909" y="9040"/>
                  <a:pt x="2909" y="9040"/>
                </a:cubicBezTo>
                <a:cubicBezTo>
                  <a:pt x="2908" y="8377"/>
                  <a:pt x="2908" y="8377"/>
                  <a:pt x="2908" y="8377"/>
                </a:cubicBezTo>
                <a:cubicBezTo>
                  <a:pt x="3483" y="8709"/>
                  <a:pt x="3483" y="8709"/>
                  <a:pt x="3483" y="8709"/>
                </a:cubicBezTo>
                <a:cubicBezTo>
                  <a:pt x="3484" y="8708"/>
                  <a:pt x="3484" y="8708"/>
                  <a:pt x="3484" y="8708"/>
                </a:cubicBezTo>
                <a:cubicBezTo>
                  <a:pt x="4060" y="8374"/>
                  <a:pt x="4060" y="8374"/>
                  <a:pt x="4060" y="8374"/>
                </a:cubicBezTo>
                <a:cubicBezTo>
                  <a:pt x="4063" y="8376"/>
                  <a:pt x="4063" y="8376"/>
                  <a:pt x="4063" y="8376"/>
                </a:cubicBezTo>
                <a:cubicBezTo>
                  <a:pt x="4066" y="8375"/>
                  <a:pt x="4066" y="8375"/>
                  <a:pt x="4066" y="8375"/>
                </a:cubicBezTo>
                <a:cubicBezTo>
                  <a:pt x="4642" y="8708"/>
                  <a:pt x="4642" y="8708"/>
                  <a:pt x="4642" y="8708"/>
                </a:cubicBezTo>
                <a:cubicBezTo>
                  <a:pt x="5177" y="8398"/>
                  <a:pt x="5177" y="8398"/>
                  <a:pt x="5177" y="8398"/>
                </a:cubicBezTo>
                <a:cubicBezTo>
                  <a:pt x="5187" y="8413"/>
                  <a:pt x="5203" y="8423"/>
                  <a:pt x="5222" y="8423"/>
                </a:cubicBezTo>
                <a:cubicBezTo>
                  <a:pt x="5241" y="8423"/>
                  <a:pt x="5257" y="8413"/>
                  <a:pt x="5267" y="8398"/>
                </a:cubicBezTo>
                <a:cubicBezTo>
                  <a:pt x="5802" y="8707"/>
                  <a:pt x="5802" y="8707"/>
                  <a:pt x="5802" y="8707"/>
                </a:cubicBezTo>
                <a:cubicBezTo>
                  <a:pt x="5803" y="8706"/>
                  <a:pt x="5803" y="8706"/>
                  <a:pt x="5803" y="8706"/>
                </a:cubicBezTo>
                <a:cubicBezTo>
                  <a:pt x="6384" y="8372"/>
                  <a:pt x="6384" y="8372"/>
                  <a:pt x="6384" y="8372"/>
                </a:cubicBezTo>
                <a:cubicBezTo>
                  <a:pt x="6384" y="7701"/>
                  <a:pt x="6384" y="7701"/>
                  <a:pt x="6384" y="7701"/>
                </a:cubicBezTo>
                <a:cubicBezTo>
                  <a:pt x="6958" y="7370"/>
                  <a:pt x="6958" y="7370"/>
                  <a:pt x="6958" y="7370"/>
                </a:cubicBezTo>
                <a:cubicBezTo>
                  <a:pt x="6962" y="7372"/>
                  <a:pt x="6962" y="7372"/>
                  <a:pt x="6962" y="7372"/>
                </a:cubicBezTo>
                <a:cubicBezTo>
                  <a:pt x="6965" y="7371"/>
                  <a:pt x="6965" y="7371"/>
                  <a:pt x="6965" y="7371"/>
                </a:cubicBezTo>
                <a:cubicBezTo>
                  <a:pt x="7541" y="7704"/>
                  <a:pt x="7541" y="7704"/>
                  <a:pt x="7541" y="7704"/>
                </a:cubicBezTo>
                <a:cubicBezTo>
                  <a:pt x="7542" y="7703"/>
                  <a:pt x="7542" y="7703"/>
                  <a:pt x="7542" y="7703"/>
                </a:cubicBezTo>
                <a:cubicBezTo>
                  <a:pt x="8123" y="7367"/>
                  <a:pt x="8123" y="7367"/>
                  <a:pt x="8123" y="7367"/>
                </a:cubicBezTo>
                <a:cubicBezTo>
                  <a:pt x="8123" y="6699"/>
                  <a:pt x="8123" y="6699"/>
                  <a:pt x="8123" y="6699"/>
                </a:cubicBezTo>
                <a:cubicBezTo>
                  <a:pt x="8702" y="6363"/>
                  <a:pt x="8702" y="6363"/>
                  <a:pt x="8702" y="6363"/>
                </a:cubicBezTo>
                <a:cubicBezTo>
                  <a:pt x="8702" y="5695"/>
                  <a:pt x="8702" y="5695"/>
                  <a:pt x="8702" y="5695"/>
                </a:cubicBezTo>
                <a:cubicBezTo>
                  <a:pt x="9282" y="5360"/>
                  <a:pt x="9282" y="5360"/>
                  <a:pt x="9282" y="5360"/>
                </a:cubicBezTo>
                <a:cubicBezTo>
                  <a:pt x="9282" y="4691"/>
                  <a:pt x="9282" y="4691"/>
                  <a:pt x="9282" y="4691"/>
                </a:cubicBezTo>
                <a:cubicBezTo>
                  <a:pt x="9862" y="4357"/>
                  <a:pt x="9862" y="4357"/>
                  <a:pt x="9862" y="4357"/>
                </a:cubicBezTo>
                <a:cubicBezTo>
                  <a:pt x="9862" y="4355"/>
                  <a:pt x="9862" y="4355"/>
                  <a:pt x="9862" y="4355"/>
                </a:cubicBezTo>
                <a:cubicBezTo>
                  <a:pt x="9861" y="3685"/>
                  <a:pt x="9861" y="3685"/>
                  <a:pt x="9861" y="3685"/>
                </a:cubicBezTo>
                <a:cubicBezTo>
                  <a:pt x="9860" y="3684"/>
                  <a:pt x="9860" y="3684"/>
                  <a:pt x="9860" y="3684"/>
                </a:cubicBezTo>
                <a:cubicBezTo>
                  <a:pt x="9285" y="3353"/>
                  <a:pt x="9285" y="3353"/>
                  <a:pt x="9285" y="3353"/>
                </a:cubicBezTo>
                <a:cubicBezTo>
                  <a:pt x="9285" y="3349"/>
                  <a:pt x="9285" y="3349"/>
                  <a:pt x="9285" y="3349"/>
                </a:cubicBezTo>
                <a:cubicBezTo>
                  <a:pt x="9281" y="3347"/>
                  <a:pt x="9281" y="3347"/>
                  <a:pt x="9281" y="3347"/>
                </a:cubicBezTo>
                <a:cubicBezTo>
                  <a:pt x="9282" y="2680"/>
                  <a:pt x="9282" y="2680"/>
                  <a:pt x="9282" y="2680"/>
                </a:cubicBezTo>
                <a:cubicBezTo>
                  <a:pt x="9281" y="2680"/>
                  <a:pt x="9281" y="2680"/>
                  <a:pt x="9281" y="2680"/>
                </a:cubicBezTo>
                <a:cubicBezTo>
                  <a:pt x="8706" y="2349"/>
                  <a:pt x="8706" y="2349"/>
                  <a:pt x="8706" y="2349"/>
                </a:cubicBezTo>
                <a:cubicBezTo>
                  <a:pt x="8706" y="2345"/>
                  <a:pt x="8706" y="2345"/>
                  <a:pt x="8706" y="2345"/>
                </a:cubicBezTo>
                <a:cubicBezTo>
                  <a:pt x="8702" y="2342"/>
                  <a:pt x="8702" y="2342"/>
                  <a:pt x="8702" y="2342"/>
                </a:cubicBezTo>
                <a:cubicBezTo>
                  <a:pt x="8702" y="1677"/>
                  <a:pt x="8702" y="1677"/>
                  <a:pt x="8702" y="1677"/>
                </a:cubicBezTo>
                <a:cubicBezTo>
                  <a:pt x="8126" y="1344"/>
                  <a:pt x="8126" y="1344"/>
                  <a:pt x="8126" y="1344"/>
                </a:cubicBezTo>
                <a:cubicBezTo>
                  <a:pt x="8126" y="1341"/>
                  <a:pt x="8126" y="1341"/>
                  <a:pt x="8126" y="1341"/>
                </a:cubicBezTo>
                <a:cubicBezTo>
                  <a:pt x="8123" y="1339"/>
                  <a:pt x="8123" y="1339"/>
                  <a:pt x="8123" y="1339"/>
                </a:cubicBezTo>
                <a:cubicBezTo>
                  <a:pt x="8122" y="674"/>
                  <a:pt x="8122" y="674"/>
                  <a:pt x="8122" y="674"/>
                </a:cubicBezTo>
                <a:cubicBezTo>
                  <a:pt x="8121" y="673"/>
                  <a:pt x="8121" y="673"/>
                  <a:pt x="8121" y="673"/>
                </a:cubicBezTo>
                <a:cubicBezTo>
                  <a:pt x="7573" y="357"/>
                  <a:pt x="7573" y="357"/>
                  <a:pt x="7573" y="357"/>
                </a:cubicBezTo>
                <a:cubicBezTo>
                  <a:pt x="7576" y="352"/>
                  <a:pt x="7577" y="346"/>
                  <a:pt x="7577" y="340"/>
                </a:cubicBezTo>
                <a:cubicBezTo>
                  <a:pt x="7577" y="320"/>
                  <a:pt x="7561" y="304"/>
                  <a:pt x="7542" y="304"/>
                </a:cubicBezTo>
                <a:cubicBezTo>
                  <a:pt x="7530" y="304"/>
                  <a:pt x="7519" y="310"/>
                  <a:pt x="7513" y="319"/>
                </a:cubicBezTo>
                <a:cubicBezTo>
                  <a:pt x="6961" y="1"/>
                  <a:pt x="6961" y="1"/>
                  <a:pt x="6961" y="1"/>
                </a:cubicBezTo>
                <a:cubicBezTo>
                  <a:pt x="6959" y="2"/>
                  <a:pt x="6959" y="2"/>
                  <a:pt x="6959" y="2"/>
                </a:cubicBezTo>
                <a:cubicBezTo>
                  <a:pt x="6381" y="335"/>
                  <a:pt x="6381" y="335"/>
                  <a:pt x="6381" y="335"/>
                </a:cubicBezTo>
                <a:cubicBezTo>
                  <a:pt x="5802" y="1"/>
                  <a:pt x="5802" y="1"/>
                  <a:pt x="5802" y="1"/>
                </a:cubicBezTo>
                <a:cubicBezTo>
                  <a:pt x="5799" y="2"/>
                  <a:pt x="5799" y="2"/>
                  <a:pt x="5799" y="2"/>
                </a:cubicBezTo>
                <a:cubicBezTo>
                  <a:pt x="5222" y="335"/>
                  <a:pt x="5222" y="335"/>
                  <a:pt x="5222" y="335"/>
                </a:cubicBezTo>
                <a:cubicBezTo>
                  <a:pt x="4642" y="0"/>
                  <a:pt x="4642" y="0"/>
                  <a:pt x="4642" y="0"/>
                </a:cubicBezTo>
                <a:cubicBezTo>
                  <a:pt x="4058" y="337"/>
                  <a:pt x="4058" y="337"/>
                  <a:pt x="4058" y="337"/>
                </a:cubicBezTo>
                <a:cubicBezTo>
                  <a:pt x="4058" y="1008"/>
                  <a:pt x="4058" y="1008"/>
                  <a:pt x="4058" y="1008"/>
                </a:cubicBezTo>
                <a:cubicBezTo>
                  <a:pt x="3483" y="1340"/>
                  <a:pt x="3483" y="1340"/>
                  <a:pt x="3483" y="1340"/>
                </a:cubicBezTo>
                <a:cubicBezTo>
                  <a:pt x="2937" y="1026"/>
                  <a:pt x="2937" y="1026"/>
                  <a:pt x="2937" y="1026"/>
                </a:cubicBezTo>
                <a:cubicBezTo>
                  <a:pt x="2939" y="1021"/>
                  <a:pt x="2940" y="1017"/>
                  <a:pt x="2940" y="1012"/>
                </a:cubicBezTo>
                <a:cubicBezTo>
                  <a:pt x="2940" y="992"/>
                  <a:pt x="2924" y="976"/>
                  <a:pt x="2904" y="976"/>
                </a:cubicBezTo>
                <a:cubicBezTo>
                  <a:pt x="2884" y="976"/>
                  <a:pt x="2868" y="992"/>
                  <a:pt x="2868" y="1012"/>
                </a:cubicBezTo>
                <a:cubicBezTo>
                  <a:pt x="2868" y="1016"/>
                  <a:pt x="2869" y="1021"/>
                  <a:pt x="2871" y="1025"/>
                </a:cubicBezTo>
                <a:cubicBezTo>
                  <a:pt x="2323" y="1340"/>
                  <a:pt x="2323" y="1340"/>
                  <a:pt x="2323" y="1340"/>
                </a:cubicBezTo>
                <a:cubicBezTo>
                  <a:pt x="1744" y="1006"/>
                  <a:pt x="1744" y="1006"/>
                  <a:pt x="1744" y="1006"/>
                </a:cubicBezTo>
                <a:cubicBezTo>
                  <a:pt x="1741" y="1007"/>
                  <a:pt x="1741" y="1007"/>
                  <a:pt x="1741" y="1007"/>
                </a:cubicBezTo>
                <a:cubicBezTo>
                  <a:pt x="1159" y="1343"/>
                  <a:pt x="1159" y="1343"/>
                  <a:pt x="1159" y="1343"/>
                </a:cubicBezTo>
                <a:cubicBezTo>
                  <a:pt x="1159" y="2013"/>
                  <a:pt x="1159" y="2013"/>
                  <a:pt x="1159" y="2013"/>
                </a:cubicBezTo>
                <a:cubicBezTo>
                  <a:pt x="580" y="2348"/>
                  <a:pt x="580" y="2348"/>
                  <a:pt x="580" y="2348"/>
                </a:cubicBezTo>
                <a:cubicBezTo>
                  <a:pt x="580" y="3017"/>
                  <a:pt x="580" y="3017"/>
                  <a:pt x="580" y="3017"/>
                </a:cubicBezTo>
                <a:lnTo>
                  <a:pt x="0" y="3352"/>
                </a:lnTo>
                <a:close/>
                <a:moveTo>
                  <a:pt x="877" y="2851"/>
                </a:moveTo>
                <a:cubicBezTo>
                  <a:pt x="878" y="2852"/>
                  <a:pt x="878" y="2852"/>
                  <a:pt x="878" y="2852"/>
                </a:cubicBezTo>
                <a:cubicBezTo>
                  <a:pt x="1161" y="3017"/>
                  <a:pt x="1161" y="3017"/>
                  <a:pt x="1161" y="3017"/>
                </a:cubicBezTo>
                <a:cubicBezTo>
                  <a:pt x="1161" y="3347"/>
                  <a:pt x="1161" y="3347"/>
                  <a:pt x="1161" y="3347"/>
                </a:cubicBezTo>
                <a:cubicBezTo>
                  <a:pt x="589" y="3017"/>
                  <a:pt x="589" y="3017"/>
                  <a:pt x="589" y="3017"/>
                </a:cubicBezTo>
                <a:cubicBezTo>
                  <a:pt x="589" y="2353"/>
                  <a:pt x="589" y="2353"/>
                  <a:pt x="589" y="2353"/>
                </a:cubicBezTo>
                <a:cubicBezTo>
                  <a:pt x="873" y="2190"/>
                  <a:pt x="873" y="2190"/>
                  <a:pt x="873" y="2190"/>
                </a:cubicBezTo>
                <a:lnTo>
                  <a:pt x="877" y="2851"/>
                </a:lnTo>
                <a:close/>
                <a:moveTo>
                  <a:pt x="1164" y="2021"/>
                </a:moveTo>
                <a:cubicBezTo>
                  <a:pt x="1736" y="2351"/>
                  <a:pt x="1736" y="2351"/>
                  <a:pt x="1736" y="2351"/>
                </a:cubicBezTo>
                <a:cubicBezTo>
                  <a:pt x="1213" y="2653"/>
                  <a:pt x="1213" y="2653"/>
                  <a:pt x="1213" y="2653"/>
                </a:cubicBezTo>
                <a:cubicBezTo>
                  <a:pt x="1202" y="2638"/>
                  <a:pt x="1184" y="2627"/>
                  <a:pt x="1164" y="2627"/>
                </a:cubicBezTo>
                <a:cubicBezTo>
                  <a:pt x="1132" y="2627"/>
                  <a:pt x="1106" y="2654"/>
                  <a:pt x="1106" y="2686"/>
                </a:cubicBezTo>
                <a:cubicBezTo>
                  <a:pt x="1106" y="2717"/>
                  <a:pt x="1130" y="2742"/>
                  <a:pt x="1161" y="2744"/>
                </a:cubicBezTo>
                <a:cubicBezTo>
                  <a:pt x="1161" y="3011"/>
                  <a:pt x="1161" y="3011"/>
                  <a:pt x="1161" y="3011"/>
                </a:cubicBezTo>
                <a:cubicBezTo>
                  <a:pt x="882" y="2848"/>
                  <a:pt x="882" y="2848"/>
                  <a:pt x="882" y="2848"/>
                </a:cubicBezTo>
                <a:cubicBezTo>
                  <a:pt x="878" y="2187"/>
                  <a:pt x="878" y="2187"/>
                  <a:pt x="878" y="2187"/>
                </a:cubicBezTo>
                <a:lnTo>
                  <a:pt x="1164" y="2021"/>
                </a:lnTo>
                <a:close/>
                <a:moveTo>
                  <a:pt x="2611" y="7536"/>
                </a:moveTo>
                <a:cubicBezTo>
                  <a:pt x="2611" y="8197"/>
                  <a:pt x="2611" y="8197"/>
                  <a:pt x="2611" y="8197"/>
                </a:cubicBezTo>
                <a:cubicBezTo>
                  <a:pt x="2329" y="8034"/>
                  <a:pt x="2329" y="8034"/>
                  <a:pt x="2329" y="8034"/>
                </a:cubicBezTo>
                <a:cubicBezTo>
                  <a:pt x="2329" y="7373"/>
                  <a:pt x="2329" y="7373"/>
                  <a:pt x="2329" y="7373"/>
                </a:cubicBezTo>
                <a:lnTo>
                  <a:pt x="2611" y="7536"/>
                </a:lnTo>
                <a:close/>
                <a:moveTo>
                  <a:pt x="2332" y="7369"/>
                </a:moveTo>
                <a:cubicBezTo>
                  <a:pt x="2611" y="7208"/>
                  <a:pt x="2611" y="7208"/>
                  <a:pt x="2611" y="7208"/>
                </a:cubicBezTo>
                <a:cubicBezTo>
                  <a:pt x="2611" y="7530"/>
                  <a:pt x="2611" y="7530"/>
                  <a:pt x="2611" y="7530"/>
                </a:cubicBezTo>
                <a:lnTo>
                  <a:pt x="2332" y="7369"/>
                </a:lnTo>
                <a:close/>
                <a:moveTo>
                  <a:pt x="2326" y="7361"/>
                </a:moveTo>
                <a:cubicBezTo>
                  <a:pt x="2326" y="6757"/>
                  <a:pt x="2326" y="6757"/>
                  <a:pt x="2326" y="6757"/>
                </a:cubicBezTo>
                <a:cubicBezTo>
                  <a:pt x="2357" y="6756"/>
                  <a:pt x="2383" y="6731"/>
                  <a:pt x="2383" y="6699"/>
                </a:cubicBezTo>
                <a:cubicBezTo>
                  <a:pt x="2383" y="6689"/>
                  <a:pt x="2380" y="6680"/>
                  <a:pt x="2376" y="6671"/>
                </a:cubicBezTo>
                <a:cubicBezTo>
                  <a:pt x="2611" y="6535"/>
                  <a:pt x="2611" y="6535"/>
                  <a:pt x="2611" y="6535"/>
                </a:cubicBezTo>
                <a:cubicBezTo>
                  <a:pt x="2611" y="7196"/>
                  <a:pt x="2611" y="7196"/>
                  <a:pt x="2611" y="7196"/>
                </a:cubicBezTo>
                <a:lnTo>
                  <a:pt x="2326" y="7361"/>
                </a:lnTo>
                <a:close/>
                <a:moveTo>
                  <a:pt x="2324" y="6641"/>
                </a:moveTo>
                <a:cubicBezTo>
                  <a:pt x="2304" y="6641"/>
                  <a:pt x="2286" y="6652"/>
                  <a:pt x="2275" y="6668"/>
                </a:cubicBezTo>
                <a:cubicBezTo>
                  <a:pt x="1753" y="6365"/>
                  <a:pt x="1753" y="6365"/>
                  <a:pt x="1753" y="6365"/>
                </a:cubicBezTo>
                <a:cubicBezTo>
                  <a:pt x="2037" y="6201"/>
                  <a:pt x="2037" y="6201"/>
                  <a:pt x="2037" y="6201"/>
                </a:cubicBezTo>
                <a:cubicBezTo>
                  <a:pt x="2608" y="6531"/>
                  <a:pt x="2608" y="6531"/>
                  <a:pt x="2608" y="6531"/>
                </a:cubicBezTo>
                <a:cubicBezTo>
                  <a:pt x="2373" y="6667"/>
                  <a:pt x="2373" y="6667"/>
                  <a:pt x="2373" y="6667"/>
                </a:cubicBezTo>
                <a:cubicBezTo>
                  <a:pt x="2363" y="6651"/>
                  <a:pt x="2345" y="6641"/>
                  <a:pt x="2324" y="6641"/>
                </a:cubicBezTo>
                <a:close/>
                <a:moveTo>
                  <a:pt x="2036" y="5862"/>
                </a:moveTo>
                <a:cubicBezTo>
                  <a:pt x="2319" y="5700"/>
                  <a:pt x="2319" y="5700"/>
                  <a:pt x="2319" y="5700"/>
                </a:cubicBezTo>
                <a:cubicBezTo>
                  <a:pt x="2319" y="5992"/>
                  <a:pt x="2319" y="5992"/>
                  <a:pt x="2319" y="5992"/>
                </a:cubicBezTo>
                <a:cubicBezTo>
                  <a:pt x="2302" y="5995"/>
                  <a:pt x="2289" y="6009"/>
                  <a:pt x="2289" y="6027"/>
                </a:cubicBezTo>
                <a:cubicBezTo>
                  <a:pt x="2289" y="6033"/>
                  <a:pt x="2290" y="6038"/>
                  <a:pt x="2292" y="6042"/>
                </a:cubicBezTo>
                <a:cubicBezTo>
                  <a:pt x="2037" y="6190"/>
                  <a:pt x="2037" y="6190"/>
                  <a:pt x="2037" y="6190"/>
                </a:cubicBezTo>
                <a:lnTo>
                  <a:pt x="2036" y="5862"/>
                </a:lnTo>
                <a:close/>
                <a:moveTo>
                  <a:pt x="2036" y="5188"/>
                </a:moveTo>
                <a:cubicBezTo>
                  <a:pt x="2037" y="4529"/>
                  <a:pt x="2037" y="4529"/>
                  <a:pt x="2037" y="4529"/>
                </a:cubicBezTo>
                <a:cubicBezTo>
                  <a:pt x="2321" y="4693"/>
                  <a:pt x="2321" y="4693"/>
                  <a:pt x="2321" y="4693"/>
                </a:cubicBezTo>
                <a:cubicBezTo>
                  <a:pt x="2321" y="5353"/>
                  <a:pt x="2321" y="5353"/>
                  <a:pt x="2321" y="5353"/>
                </a:cubicBezTo>
                <a:lnTo>
                  <a:pt x="2036" y="5188"/>
                </a:lnTo>
                <a:close/>
                <a:moveTo>
                  <a:pt x="2360" y="6027"/>
                </a:moveTo>
                <a:cubicBezTo>
                  <a:pt x="2360" y="6009"/>
                  <a:pt x="2347" y="5994"/>
                  <a:pt x="2329" y="5992"/>
                </a:cubicBezTo>
                <a:cubicBezTo>
                  <a:pt x="2329" y="5695"/>
                  <a:pt x="2329" y="5695"/>
                  <a:pt x="2329" y="5695"/>
                </a:cubicBezTo>
                <a:cubicBezTo>
                  <a:pt x="2616" y="5531"/>
                  <a:pt x="2616" y="5531"/>
                  <a:pt x="2616" y="5531"/>
                </a:cubicBezTo>
                <a:cubicBezTo>
                  <a:pt x="2900" y="5696"/>
                  <a:pt x="2900" y="5696"/>
                  <a:pt x="2900" y="5696"/>
                </a:cubicBezTo>
                <a:cubicBezTo>
                  <a:pt x="2901" y="6357"/>
                  <a:pt x="2901" y="6357"/>
                  <a:pt x="2901" y="6357"/>
                </a:cubicBezTo>
                <a:cubicBezTo>
                  <a:pt x="2357" y="6042"/>
                  <a:pt x="2357" y="6042"/>
                  <a:pt x="2357" y="6042"/>
                </a:cubicBezTo>
                <a:cubicBezTo>
                  <a:pt x="2359" y="6038"/>
                  <a:pt x="2360" y="6033"/>
                  <a:pt x="2360" y="6027"/>
                </a:cubicBezTo>
                <a:close/>
                <a:moveTo>
                  <a:pt x="2957" y="7032"/>
                </a:moveTo>
                <a:cubicBezTo>
                  <a:pt x="2957" y="7004"/>
                  <a:pt x="2936" y="6981"/>
                  <a:pt x="2909" y="6979"/>
                </a:cubicBezTo>
                <a:cubicBezTo>
                  <a:pt x="2909" y="6369"/>
                  <a:pt x="2909" y="6369"/>
                  <a:pt x="2909" y="6369"/>
                </a:cubicBezTo>
                <a:cubicBezTo>
                  <a:pt x="3191" y="6532"/>
                  <a:pt x="3191" y="6532"/>
                  <a:pt x="3191" y="6532"/>
                </a:cubicBezTo>
                <a:cubicBezTo>
                  <a:pt x="3191" y="7192"/>
                  <a:pt x="3191" y="7192"/>
                  <a:pt x="3191" y="7192"/>
                </a:cubicBezTo>
                <a:cubicBezTo>
                  <a:pt x="2952" y="7055"/>
                  <a:pt x="2952" y="7055"/>
                  <a:pt x="2952" y="7055"/>
                </a:cubicBezTo>
                <a:cubicBezTo>
                  <a:pt x="2955" y="7048"/>
                  <a:pt x="2957" y="7040"/>
                  <a:pt x="2957" y="7032"/>
                </a:cubicBezTo>
                <a:close/>
                <a:moveTo>
                  <a:pt x="3196" y="7195"/>
                </a:moveTo>
                <a:cubicBezTo>
                  <a:pt x="3196" y="6535"/>
                  <a:pt x="3196" y="6535"/>
                  <a:pt x="3196" y="6535"/>
                </a:cubicBezTo>
                <a:cubicBezTo>
                  <a:pt x="3480" y="6700"/>
                  <a:pt x="3480" y="6700"/>
                  <a:pt x="3480" y="6700"/>
                </a:cubicBezTo>
                <a:cubicBezTo>
                  <a:pt x="3480" y="7358"/>
                  <a:pt x="3480" y="7358"/>
                  <a:pt x="3480" y="7358"/>
                </a:cubicBezTo>
                <a:lnTo>
                  <a:pt x="3196" y="7195"/>
                </a:lnTo>
                <a:close/>
                <a:moveTo>
                  <a:pt x="3477" y="7368"/>
                </a:moveTo>
                <a:cubicBezTo>
                  <a:pt x="3196" y="7530"/>
                  <a:pt x="3196" y="7530"/>
                  <a:pt x="3196" y="7530"/>
                </a:cubicBezTo>
                <a:cubicBezTo>
                  <a:pt x="3196" y="7206"/>
                  <a:pt x="3196" y="7206"/>
                  <a:pt x="3196" y="7206"/>
                </a:cubicBezTo>
                <a:lnTo>
                  <a:pt x="3477" y="7368"/>
                </a:lnTo>
                <a:close/>
                <a:moveTo>
                  <a:pt x="3196" y="6530"/>
                </a:moveTo>
                <a:cubicBezTo>
                  <a:pt x="3196" y="6201"/>
                  <a:pt x="3196" y="6201"/>
                  <a:pt x="3196" y="6201"/>
                </a:cubicBezTo>
                <a:cubicBezTo>
                  <a:pt x="3484" y="6035"/>
                  <a:pt x="3484" y="6035"/>
                  <a:pt x="3484" y="6035"/>
                </a:cubicBezTo>
                <a:cubicBezTo>
                  <a:pt x="4055" y="6365"/>
                  <a:pt x="4055" y="6365"/>
                  <a:pt x="4055" y="6365"/>
                </a:cubicBezTo>
                <a:cubicBezTo>
                  <a:pt x="3483" y="6696"/>
                  <a:pt x="3483" y="6696"/>
                  <a:pt x="3483" y="6696"/>
                </a:cubicBezTo>
                <a:lnTo>
                  <a:pt x="3196" y="6530"/>
                </a:lnTo>
                <a:close/>
                <a:moveTo>
                  <a:pt x="5187" y="7033"/>
                </a:moveTo>
                <a:cubicBezTo>
                  <a:pt x="5187" y="7037"/>
                  <a:pt x="5188" y="7042"/>
                  <a:pt x="5190" y="7046"/>
                </a:cubicBezTo>
                <a:cubicBezTo>
                  <a:pt x="4684" y="7336"/>
                  <a:pt x="4684" y="7336"/>
                  <a:pt x="4684" y="7336"/>
                </a:cubicBezTo>
                <a:cubicBezTo>
                  <a:pt x="4675" y="7324"/>
                  <a:pt x="4661" y="7316"/>
                  <a:pt x="4645" y="7315"/>
                </a:cubicBezTo>
                <a:cubicBezTo>
                  <a:pt x="4645" y="6700"/>
                  <a:pt x="4645" y="6700"/>
                  <a:pt x="4645" y="6700"/>
                </a:cubicBezTo>
                <a:cubicBezTo>
                  <a:pt x="5218" y="6367"/>
                  <a:pt x="5218" y="6367"/>
                  <a:pt x="5218" y="6367"/>
                </a:cubicBezTo>
                <a:cubicBezTo>
                  <a:pt x="5218" y="6998"/>
                  <a:pt x="5218" y="6998"/>
                  <a:pt x="5218" y="6998"/>
                </a:cubicBezTo>
                <a:cubicBezTo>
                  <a:pt x="5200" y="7000"/>
                  <a:pt x="5187" y="7015"/>
                  <a:pt x="5187" y="7033"/>
                </a:cubicBezTo>
                <a:close/>
                <a:moveTo>
                  <a:pt x="5259" y="7033"/>
                </a:moveTo>
                <a:cubicBezTo>
                  <a:pt x="5259" y="7015"/>
                  <a:pt x="5245" y="7000"/>
                  <a:pt x="5228" y="6998"/>
                </a:cubicBezTo>
                <a:cubicBezTo>
                  <a:pt x="5228" y="6368"/>
                  <a:pt x="5228" y="6368"/>
                  <a:pt x="5228" y="6368"/>
                </a:cubicBezTo>
                <a:cubicBezTo>
                  <a:pt x="5511" y="6532"/>
                  <a:pt x="5511" y="6532"/>
                  <a:pt x="5511" y="6532"/>
                </a:cubicBezTo>
                <a:cubicBezTo>
                  <a:pt x="5511" y="7193"/>
                  <a:pt x="5511" y="7193"/>
                  <a:pt x="5511" y="7193"/>
                </a:cubicBezTo>
                <a:cubicBezTo>
                  <a:pt x="5256" y="7046"/>
                  <a:pt x="5256" y="7046"/>
                  <a:pt x="5256" y="7046"/>
                </a:cubicBezTo>
                <a:cubicBezTo>
                  <a:pt x="5258" y="7042"/>
                  <a:pt x="5259" y="7037"/>
                  <a:pt x="5259" y="7033"/>
                </a:cubicBezTo>
                <a:close/>
                <a:moveTo>
                  <a:pt x="5516" y="7528"/>
                </a:moveTo>
                <a:cubicBezTo>
                  <a:pt x="5516" y="7207"/>
                  <a:pt x="5516" y="7207"/>
                  <a:pt x="5516" y="7207"/>
                </a:cubicBezTo>
                <a:cubicBezTo>
                  <a:pt x="5795" y="7367"/>
                  <a:pt x="5795" y="7367"/>
                  <a:pt x="5795" y="7367"/>
                </a:cubicBezTo>
                <a:lnTo>
                  <a:pt x="5516" y="7528"/>
                </a:lnTo>
                <a:close/>
                <a:moveTo>
                  <a:pt x="5798" y="7372"/>
                </a:moveTo>
                <a:cubicBezTo>
                  <a:pt x="5798" y="8033"/>
                  <a:pt x="5798" y="8033"/>
                  <a:pt x="5798" y="8033"/>
                </a:cubicBezTo>
                <a:cubicBezTo>
                  <a:pt x="5516" y="8195"/>
                  <a:pt x="5516" y="8195"/>
                  <a:pt x="5516" y="8195"/>
                </a:cubicBezTo>
                <a:cubicBezTo>
                  <a:pt x="5516" y="7534"/>
                  <a:pt x="5516" y="7534"/>
                  <a:pt x="5516" y="7534"/>
                </a:cubicBezTo>
                <a:lnTo>
                  <a:pt x="5798" y="7372"/>
                </a:lnTo>
                <a:close/>
                <a:moveTo>
                  <a:pt x="5516" y="7195"/>
                </a:moveTo>
                <a:cubicBezTo>
                  <a:pt x="5516" y="6535"/>
                  <a:pt x="5516" y="6535"/>
                  <a:pt x="5516" y="6535"/>
                </a:cubicBezTo>
                <a:cubicBezTo>
                  <a:pt x="5750" y="6670"/>
                  <a:pt x="5750" y="6670"/>
                  <a:pt x="5750" y="6670"/>
                </a:cubicBezTo>
                <a:cubicBezTo>
                  <a:pt x="5747" y="6678"/>
                  <a:pt x="5744" y="6687"/>
                  <a:pt x="5744" y="6696"/>
                </a:cubicBezTo>
                <a:cubicBezTo>
                  <a:pt x="5744" y="6727"/>
                  <a:pt x="5769" y="6753"/>
                  <a:pt x="5799" y="6754"/>
                </a:cubicBezTo>
                <a:cubicBezTo>
                  <a:pt x="5799" y="7358"/>
                  <a:pt x="5799" y="7358"/>
                  <a:pt x="5799" y="7358"/>
                </a:cubicBezTo>
                <a:lnTo>
                  <a:pt x="5516" y="7195"/>
                </a:lnTo>
                <a:close/>
                <a:moveTo>
                  <a:pt x="5516" y="6529"/>
                </a:moveTo>
                <a:cubicBezTo>
                  <a:pt x="5516" y="6200"/>
                  <a:pt x="5516" y="6200"/>
                  <a:pt x="5516" y="6200"/>
                </a:cubicBezTo>
                <a:cubicBezTo>
                  <a:pt x="5802" y="6035"/>
                  <a:pt x="5802" y="6035"/>
                  <a:pt x="5802" y="6035"/>
                </a:cubicBezTo>
                <a:cubicBezTo>
                  <a:pt x="6333" y="6341"/>
                  <a:pt x="6333" y="6341"/>
                  <a:pt x="6333" y="6341"/>
                </a:cubicBezTo>
                <a:cubicBezTo>
                  <a:pt x="6330" y="6348"/>
                  <a:pt x="6329" y="6355"/>
                  <a:pt x="6329" y="6362"/>
                </a:cubicBezTo>
                <a:cubicBezTo>
                  <a:pt x="6329" y="6371"/>
                  <a:pt x="6331" y="6380"/>
                  <a:pt x="6335" y="6387"/>
                </a:cubicBezTo>
                <a:cubicBezTo>
                  <a:pt x="5852" y="6666"/>
                  <a:pt x="5852" y="6666"/>
                  <a:pt x="5852" y="6666"/>
                </a:cubicBezTo>
                <a:cubicBezTo>
                  <a:pt x="5841" y="6649"/>
                  <a:pt x="5823" y="6638"/>
                  <a:pt x="5802" y="6638"/>
                </a:cubicBezTo>
                <a:cubicBezTo>
                  <a:pt x="5781" y="6638"/>
                  <a:pt x="5763" y="6649"/>
                  <a:pt x="5753" y="6666"/>
                </a:cubicBezTo>
                <a:lnTo>
                  <a:pt x="5516" y="6529"/>
                </a:lnTo>
                <a:close/>
                <a:moveTo>
                  <a:pt x="6435" y="6362"/>
                </a:moveTo>
                <a:cubicBezTo>
                  <a:pt x="6435" y="6355"/>
                  <a:pt x="6434" y="6348"/>
                  <a:pt x="6431" y="6341"/>
                </a:cubicBezTo>
                <a:cubicBezTo>
                  <a:pt x="6672" y="6202"/>
                  <a:pt x="6672" y="6202"/>
                  <a:pt x="6672" y="6202"/>
                </a:cubicBezTo>
                <a:cubicBezTo>
                  <a:pt x="6672" y="6528"/>
                  <a:pt x="6672" y="6528"/>
                  <a:pt x="6672" y="6528"/>
                </a:cubicBezTo>
                <a:cubicBezTo>
                  <a:pt x="6429" y="6388"/>
                  <a:pt x="6429" y="6388"/>
                  <a:pt x="6429" y="6388"/>
                </a:cubicBezTo>
                <a:cubicBezTo>
                  <a:pt x="6433" y="6381"/>
                  <a:pt x="6435" y="6372"/>
                  <a:pt x="6435" y="6362"/>
                </a:cubicBezTo>
                <a:close/>
                <a:moveTo>
                  <a:pt x="6672" y="6534"/>
                </a:moveTo>
                <a:cubicBezTo>
                  <a:pt x="6672" y="7193"/>
                  <a:pt x="6672" y="7193"/>
                  <a:pt x="6672" y="7193"/>
                </a:cubicBezTo>
                <a:cubicBezTo>
                  <a:pt x="6387" y="7029"/>
                  <a:pt x="6387" y="7029"/>
                  <a:pt x="6387" y="7029"/>
                </a:cubicBezTo>
                <a:cubicBezTo>
                  <a:pt x="6387" y="6415"/>
                  <a:pt x="6387" y="6415"/>
                  <a:pt x="6387" y="6415"/>
                </a:cubicBezTo>
                <a:cubicBezTo>
                  <a:pt x="6403" y="6414"/>
                  <a:pt x="6417" y="6405"/>
                  <a:pt x="6426" y="6392"/>
                </a:cubicBezTo>
                <a:lnTo>
                  <a:pt x="6672" y="6534"/>
                </a:lnTo>
                <a:close/>
                <a:moveTo>
                  <a:pt x="6384" y="6309"/>
                </a:moveTo>
                <a:cubicBezTo>
                  <a:pt x="6384" y="6026"/>
                  <a:pt x="6384" y="6026"/>
                  <a:pt x="6384" y="6026"/>
                </a:cubicBezTo>
                <a:cubicBezTo>
                  <a:pt x="6669" y="6193"/>
                  <a:pt x="6669" y="6193"/>
                  <a:pt x="6669" y="6193"/>
                </a:cubicBezTo>
                <a:cubicBezTo>
                  <a:pt x="6426" y="6333"/>
                  <a:pt x="6426" y="6333"/>
                  <a:pt x="6426" y="6333"/>
                </a:cubicBezTo>
                <a:cubicBezTo>
                  <a:pt x="6417" y="6319"/>
                  <a:pt x="6402" y="6310"/>
                  <a:pt x="6384" y="6309"/>
                </a:cubicBezTo>
                <a:close/>
                <a:moveTo>
                  <a:pt x="6384" y="6021"/>
                </a:moveTo>
                <a:cubicBezTo>
                  <a:pt x="6384" y="5696"/>
                  <a:pt x="6384" y="5696"/>
                  <a:pt x="6384" y="5696"/>
                </a:cubicBezTo>
                <a:cubicBezTo>
                  <a:pt x="6957" y="5363"/>
                  <a:pt x="6957" y="5363"/>
                  <a:pt x="6957" y="5363"/>
                </a:cubicBezTo>
                <a:cubicBezTo>
                  <a:pt x="6957" y="6026"/>
                  <a:pt x="6957" y="6026"/>
                  <a:pt x="6957" y="6026"/>
                </a:cubicBezTo>
                <a:cubicBezTo>
                  <a:pt x="6673" y="6190"/>
                  <a:pt x="6673" y="6190"/>
                  <a:pt x="6673" y="6190"/>
                </a:cubicBezTo>
                <a:lnTo>
                  <a:pt x="6384" y="6021"/>
                </a:lnTo>
                <a:close/>
                <a:moveTo>
                  <a:pt x="8699" y="3684"/>
                </a:moveTo>
                <a:cubicBezTo>
                  <a:pt x="8416" y="3520"/>
                  <a:pt x="8416" y="3520"/>
                  <a:pt x="8416" y="3520"/>
                </a:cubicBezTo>
                <a:cubicBezTo>
                  <a:pt x="8986" y="3188"/>
                  <a:pt x="8986" y="3188"/>
                  <a:pt x="8986" y="3188"/>
                </a:cubicBezTo>
                <a:cubicBezTo>
                  <a:pt x="9272" y="3353"/>
                  <a:pt x="9272" y="3353"/>
                  <a:pt x="9272" y="3353"/>
                </a:cubicBezTo>
                <a:lnTo>
                  <a:pt x="8699" y="3684"/>
                </a:lnTo>
                <a:close/>
                <a:moveTo>
                  <a:pt x="9275" y="3357"/>
                </a:moveTo>
                <a:cubicBezTo>
                  <a:pt x="9276" y="4018"/>
                  <a:pt x="9276" y="4018"/>
                  <a:pt x="9276" y="4018"/>
                </a:cubicBezTo>
                <a:cubicBezTo>
                  <a:pt x="8729" y="4334"/>
                  <a:pt x="8729" y="4334"/>
                  <a:pt x="8729" y="4334"/>
                </a:cubicBezTo>
                <a:cubicBezTo>
                  <a:pt x="8722" y="4326"/>
                  <a:pt x="8713" y="4321"/>
                  <a:pt x="8702" y="4320"/>
                </a:cubicBezTo>
                <a:cubicBezTo>
                  <a:pt x="8702" y="3688"/>
                  <a:pt x="8702" y="3688"/>
                  <a:pt x="8702" y="3688"/>
                </a:cubicBezTo>
                <a:lnTo>
                  <a:pt x="9275" y="3357"/>
                </a:lnTo>
                <a:close/>
                <a:moveTo>
                  <a:pt x="8697" y="4321"/>
                </a:moveTo>
                <a:cubicBezTo>
                  <a:pt x="8687" y="4322"/>
                  <a:pt x="8679" y="4327"/>
                  <a:pt x="8673" y="4334"/>
                </a:cubicBezTo>
                <a:cubicBezTo>
                  <a:pt x="8413" y="4184"/>
                  <a:pt x="8413" y="4184"/>
                  <a:pt x="8413" y="4184"/>
                </a:cubicBezTo>
                <a:cubicBezTo>
                  <a:pt x="8414" y="3524"/>
                  <a:pt x="8414" y="3524"/>
                  <a:pt x="8414" y="3524"/>
                </a:cubicBezTo>
                <a:cubicBezTo>
                  <a:pt x="8697" y="3688"/>
                  <a:pt x="8697" y="3688"/>
                  <a:pt x="8697" y="3688"/>
                </a:cubicBezTo>
                <a:lnTo>
                  <a:pt x="8697" y="4321"/>
                </a:lnTo>
                <a:close/>
                <a:moveTo>
                  <a:pt x="8696" y="5022"/>
                </a:moveTo>
                <a:cubicBezTo>
                  <a:pt x="8123" y="5353"/>
                  <a:pt x="8123" y="5353"/>
                  <a:pt x="8123" y="5353"/>
                </a:cubicBezTo>
                <a:cubicBezTo>
                  <a:pt x="8122" y="4749"/>
                  <a:pt x="8122" y="4749"/>
                  <a:pt x="8122" y="4749"/>
                </a:cubicBezTo>
                <a:cubicBezTo>
                  <a:pt x="8154" y="4749"/>
                  <a:pt x="8179" y="4723"/>
                  <a:pt x="8179" y="4691"/>
                </a:cubicBezTo>
                <a:cubicBezTo>
                  <a:pt x="8179" y="4681"/>
                  <a:pt x="8177" y="4671"/>
                  <a:pt x="8172" y="4663"/>
                </a:cubicBezTo>
                <a:cubicBezTo>
                  <a:pt x="8670" y="4375"/>
                  <a:pt x="8670" y="4375"/>
                  <a:pt x="8670" y="4375"/>
                </a:cubicBezTo>
                <a:cubicBezTo>
                  <a:pt x="8676" y="4384"/>
                  <a:pt x="8685" y="4390"/>
                  <a:pt x="8696" y="4391"/>
                </a:cubicBezTo>
                <a:lnTo>
                  <a:pt x="8696" y="5022"/>
                </a:lnTo>
                <a:close/>
                <a:moveTo>
                  <a:pt x="8121" y="4633"/>
                </a:moveTo>
                <a:cubicBezTo>
                  <a:pt x="8101" y="4633"/>
                  <a:pt x="8083" y="4644"/>
                  <a:pt x="8072" y="4660"/>
                </a:cubicBezTo>
                <a:cubicBezTo>
                  <a:pt x="7835" y="4523"/>
                  <a:pt x="7835" y="4523"/>
                  <a:pt x="7835" y="4523"/>
                </a:cubicBezTo>
                <a:cubicBezTo>
                  <a:pt x="8408" y="4192"/>
                  <a:pt x="8408" y="4192"/>
                  <a:pt x="8408" y="4192"/>
                </a:cubicBezTo>
                <a:cubicBezTo>
                  <a:pt x="8668" y="4342"/>
                  <a:pt x="8668" y="4342"/>
                  <a:pt x="8668" y="4342"/>
                </a:cubicBezTo>
                <a:cubicBezTo>
                  <a:pt x="8666" y="4346"/>
                  <a:pt x="8665" y="4351"/>
                  <a:pt x="8665" y="4356"/>
                </a:cubicBezTo>
                <a:cubicBezTo>
                  <a:pt x="8665" y="4361"/>
                  <a:pt x="8666" y="4366"/>
                  <a:pt x="8668" y="4370"/>
                </a:cubicBezTo>
                <a:cubicBezTo>
                  <a:pt x="8169" y="4659"/>
                  <a:pt x="8169" y="4659"/>
                  <a:pt x="8169" y="4659"/>
                </a:cubicBezTo>
                <a:cubicBezTo>
                  <a:pt x="8159" y="4643"/>
                  <a:pt x="8141" y="4633"/>
                  <a:pt x="8121" y="4633"/>
                </a:cubicBezTo>
                <a:close/>
                <a:moveTo>
                  <a:pt x="7598" y="1678"/>
                </a:moveTo>
                <a:cubicBezTo>
                  <a:pt x="7598" y="1668"/>
                  <a:pt x="7596" y="1659"/>
                  <a:pt x="7591" y="1651"/>
                </a:cubicBezTo>
                <a:cubicBezTo>
                  <a:pt x="8116" y="1348"/>
                  <a:pt x="8116" y="1348"/>
                  <a:pt x="8116" y="1348"/>
                </a:cubicBezTo>
                <a:cubicBezTo>
                  <a:pt x="8115" y="2011"/>
                  <a:pt x="8115" y="2011"/>
                  <a:pt x="8115" y="2011"/>
                </a:cubicBezTo>
                <a:cubicBezTo>
                  <a:pt x="7570" y="2327"/>
                  <a:pt x="7570" y="2327"/>
                  <a:pt x="7570" y="2327"/>
                </a:cubicBezTo>
                <a:cubicBezTo>
                  <a:pt x="7563" y="2319"/>
                  <a:pt x="7554" y="2313"/>
                  <a:pt x="7543" y="2313"/>
                </a:cubicBezTo>
                <a:cubicBezTo>
                  <a:pt x="7542" y="1736"/>
                  <a:pt x="7542" y="1736"/>
                  <a:pt x="7542" y="1736"/>
                </a:cubicBezTo>
                <a:cubicBezTo>
                  <a:pt x="7573" y="1735"/>
                  <a:pt x="7598" y="1709"/>
                  <a:pt x="7598" y="1678"/>
                </a:cubicBezTo>
                <a:close/>
                <a:moveTo>
                  <a:pt x="7482" y="1678"/>
                </a:moveTo>
                <a:cubicBezTo>
                  <a:pt x="7482" y="1710"/>
                  <a:pt x="7506" y="1735"/>
                  <a:pt x="7537" y="1736"/>
                </a:cubicBezTo>
                <a:cubicBezTo>
                  <a:pt x="7538" y="2313"/>
                  <a:pt x="7538" y="2313"/>
                  <a:pt x="7538" y="2313"/>
                </a:cubicBezTo>
                <a:cubicBezTo>
                  <a:pt x="7528" y="2314"/>
                  <a:pt x="7519" y="2319"/>
                  <a:pt x="7513" y="2327"/>
                </a:cubicBezTo>
                <a:cubicBezTo>
                  <a:pt x="7254" y="2177"/>
                  <a:pt x="7254" y="2177"/>
                  <a:pt x="7254" y="2177"/>
                </a:cubicBezTo>
                <a:cubicBezTo>
                  <a:pt x="7253" y="1515"/>
                  <a:pt x="7253" y="1515"/>
                  <a:pt x="7253" y="1515"/>
                </a:cubicBezTo>
                <a:cubicBezTo>
                  <a:pt x="7488" y="1651"/>
                  <a:pt x="7488" y="1651"/>
                  <a:pt x="7488" y="1651"/>
                </a:cubicBezTo>
                <a:cubicBezTo>
                  <a:pt x="7484" y="1659"/>
                  <a:pt x="7482" y="1668"/>
                  <a:pt x="7482" y="1678"/>
                </a:cubicBezTo>
                <a:close/>
                <a:moveTo>
                  <a:pt x="7248" y="1516"/>
                </a:moveTo>
                <a:cubicBezTo>
                  <a:pt x="7250" y="2174"/>
                  <a:pt x="7250" y="2174"/>
                  <a:pt x="7250" y="2174"/>
                </a:cubicBezTo>
                <a:cubicBezTo>
                  <a:pt x="6967" y="2011"/>
                  <a:pt x="6967" y="2011"/>
                  <a:pt x="6967" y="2011"/>
                </a:cubicBezTo>
                <a:cubicBezTo>
                  <a:pt x="6966" y="1681"/>
                  <a:pt x="6966" y="1681"/>
                  <a:pt x="6966" y="1681"/>
                </a:cubicBezTo>
                <a:lnTo>
                  <a:pt x="7248" y="1516"/>
                </a:lnTo>
                <a:close/>
                <a:moveTo>
                  <a:pt x="6966" y="1675"/>
                </a:moveTo>
                <a:cubicBezTo>
                  <a:pt x="6966" y="1399"/>
                  <a:pt x="6966" y="1399"/>
                  <a:pt x="6966" y="1399"/>
                </a:cubicBezTo>
                <a:cubicBezTo>
                  <a:pt x="6983" y="1397"/>
                  <a:pt x="6997" y="1387"/>
                  <a:pt x="7006" y="1373"/>
                </a:cubicBezTo>
                <a:cubicBezTo>
                  <a:pt x="7245" y="1511"/>
                  <a:pt x="7245" y="1511"/>
                  <a:pt x="7245" y="1511"/>
                </a:cubicBezTo>
                <a:lnTo>
                  <a:pt x="6966" y="1675"/>
                </a:lnTo>
                <a:close/>
                <a:moveTo>
                  <a:pt x="7250" y="2185"/>
                </a:moveTo>
                <a:cubicBezTo>
                  <a:pt x="7251" y="2512"/>
                  <a:pt x="7251" y="2512"/>
                  <a:pt x="7251" y="2512"/>
                </a:cubicBezTo>
                <a:cubicBezTo>
                  <a:pt x="6960" y="2680"/>
                  <a:pt x="6960" y="2680"/>
                  <a:pt x="6960" y="2680"/>
                </a:cubicBezTo>
                <a:cubicBezTo>
                  <a:pt x="6429" y="2373"/>
                  <a:pt x="6429" y="2373"/>
                  <a:pt x="6429" y="2373"/>
                </a:cubicBezTo>
                <a:cubicBezTo>
                  <a:pt x="6433" y="2366"/>
                  <a:pt x="6435" y="2357"/>
                  <a:pt x="6435" y="2348"/>
                </a:cubicBezTo>
                <a:cubicBezTo>
                  <a:pt x="6435" y="2340"/>
                  <a:pt x="6434" y="2332"/>
                  <a:pt x="6431" y="2326"/>
                </a:cubicBezTo>
                <a:cubicBezTo>
                  <a:pt x="6962" y="2019"/>
                  <a:pt x="6962" y="2019"/>
                  <a:pt x="6962" y="2019"/>
                </a:cubicBezTo>
                <a:lnTo>
                  <a:pt x="7250" y="2185"/>
                </a:lnTo>
                <a:close/>
                <a:moveTo>
                  <a:pt x="5861" y="677"/>
                </a:moveTo>
                <a:cubicBezTo>
                  <a:pt x="5861" y="666"/>
                  <a:pt x="5858" y="656"/>
                  <a:pt x="5853" y="648"/>
                </a:cubicBezTo>
                <a:cubicBezTo>
                  <a:pt x="6088" y="512"/>
                  <a:pt x="6088" y="512"/>
                  <a:pt x="6088" y="512"/>
                </a:cubicBezTo>
                <a:cubicBezTo>
                  <a:pt x="6088" y="840"/>
                  <a:pt x="6088" y="840"/>
                  <a:pt x="6088" y="840"/>
                </a:cubicBezTo>
                <a:cubicBezTo>
                  <a:pt x="5804" y="1006"/>
                  <a:pt x="5804" y="1006"/>
                  <a:pt x="5804" y="1006"/>
                </a:cubicBezTo>
                <a:cubicBezTo>
                  <a:pt x="5803" y="735"/>
                  <a:pt x="5803" y="735"/>
                  <a:pt x="5803" y="735"/>
                </a:cubicBezTo>
                <a:cubicBezTo>
                  <a:pt x="5835" y="734"/>
                  <a:pt x="5861" y="708"/>
                  <a:pt x="5861" y="677"/>
                </a:cubicBezTo>
                <a:close/>
                <a:moveTo>
                  <a:pt x="6333" y="2326"/>
                </a:moveTo>
                <a:cubicBezTo>
                  <a:pt x="6330" y="2333"/>
                  <a:pt x="6329" y="2340"/>
                  <a:pt x="6329" y="2348"/>
                </a:cubicBezTo>
                <a:cubicBezTo>
                  <a:pt x="6329" y="2356"/>
                  <a:pt x="6331" y="2364"/>
                  <a:pt x="6335" y="2372"/>
                </a:cubicBezTo>
                <a:cubicBezTo>
                  <a:pt x="5849" y="2652"/>
                  <a:pt x="5849" y="2652"/>
                  <a:pt x="5849" y="2652"/>
                </a:cubicBezTo>
                <a:cubicBezTo>
                  <a:pt x="5839" y="2637"/>
                  <a:pt x="5821" y="2626"/>
                  <a:pt x="5801" y="2626"/>
                </a:cubicBezTo>
                <a:cubicBezTo>
                  <a:pt x="5781" y="2626"/>
                  <a:pt x="5763" y="2637"/>
                  <a:pt x="5752" y="2652"/>
                </a:cubicBezTo>
                <a:cubicBezTo>
                  <a:pt x="5230" y="2350"/>
                  <a:pt x="5230" y="2350"/>
                  <a:pt x="5230" y="2350"/>
                </a:cubicBezTo>
                <a:cubicBezTo>
                  <a:pt x="5802" y="2020"/>
                  <a:pt x="5802" y="2020"/>
                  <a:pt x="5802" y="2020"/>
                </a:cubicBezTo>
                <a:lnTo>
                  <a:pt x="6333" y="2326"/>
                </a:lnTo>
                <a:close/>
                <a:moveTo>
                  <a:pt x="5513" y="1847"/>
                </a:moveTo>
                <a:cubicBezTo>
                  <a:pt x="5513" y="1846"/>
                  <a:pt x="5513" y="1846"/>
                  <a:pt x="5513" y="1846"/>
                </a:cubicBezTo>
                <a:cubicBezTo>
                  <a:pt x="5514" y="1512"/>
                  <a:pt x="5514" y="1512"/>
                  <a:pt x="5514" y="1512"/>
                </a:cubicBezTo>
                <a:cubicBezTo>
                  <a:pt x="5798" y="1348"/>
                  <a:pt x="5798" y="1348"/>
                  <a:pt x="5798" y="1348"/>
                </a:cubicBezTo>
                <a:cubicBezTo>
                  <a:pt x="5797" y="2011"/>
                  <a:pt x="5797" y="2011"/>
                  <a:pt x="5797" y="2011"/>
                </a:cubicBezTo>
                <a:cubicBezTo>
                  <a:pt x="5224" y="2342"/>
                  <a:pt x="5224" y="2342"/>
                  <a:pt x="5224" y="2342"/>
                </a:cubicBezTo>
                <a:cubicBezTo>
                  <a:pt x="5224" y="2014"/>
                  <a:pt x="5224" y="2014"/>
                  <a:pt x="5224" y="2014"/>
                </a:cubicBezTo>
                <a:lnTo>
                  <a:pt x="5513" y="1847"/>
                </a:lnTo>
                <a:close/>
                <a:moveTo>
                  <a:pt x="5508" y="1844"/>
                </a:moveTo>
                <a:cubicBezTo>
                  <a:pt x="5224" y="2008"/>
                  <a:pt x="5224" y="2008"/>
                  <a:pt x="5224" y="2008"/>
                </a:cubicBezTo>
                <a:cubicBezTo>
                  <a:pt x="5224" y="1679"/>
                  <a:pt x="5224" y="1679"/>
                  <a:pt x="5224" y="1679"/>
                </a:cubicBezTo>
                <a:cubicBezTo>
                  <a:pt x="5509" y="1515"/>
                  <a:pt x="5509" y="1515"/>
                  <a:pt x="5509" y="1515"/>
                </a:cubicBezTo>
                <a:lnTo>
                  <a:pt x="5508" y="1844"/>
                </a:lnTo>
                <a:close/>
                <a:moveTo>
                  <a:pt x="2904" y="3024"/>
                </a:moveTo>
                <a:cubicBezTo>
                  <a:pt x="3191" y="3189"/>
                  <a:pt x="3191" y="3189"/>
                  <a:pt x="3191" y="3189"/>
                </a:cubicBezTo>
                <a:cubicBezTo>
                  <a:pt x="3191" y="3519"/>
                  <a:pt x="3191" y="3519"/>
                  <a:pt x="3191" y="3519"/>
                </a:cubicBezTo>
                <a:cubicBezTo>
                  <a:pt x="2954" y="3656"/>
                  <a:pt x="2954" y="3656"/>
                  <a:pt x="2954" y="3656"/>
                </a:cubicBezTo>
                <a:cubicBezTo>
                  <a:pt x="2944" y="3639"/>
                  <a:pt x="2925" y="3628"/>
                  <a:pt x="2904" y="3628"/>
                </a:cubicBezTo>
                <a:cubicBezTo>
                  <a:pt x="2883" y="3628"/>
                  <a:pt x="2864" y="3640"/>
                  <a:pt x="2854" y="3657"/>
                </a:cubicBezTo>
                <a:cubicBezTo>
                  <a:pt x="2616" y="3518"/>
                  <a:pt x="2616" y="3518"/>
                  <a:pt x="2616" y="3518"/>
                </a:cubicBezTo>
                <a:cubicBezTo>
                  <a:pt x="2616" y="3504"/>
                  <a:pt x="2616" y="3504"/>
                  <a:pt x="2616" y="3504"/>
                </a:cubicBezTo>
                <a:cubicBezTo>
                  <a:pt x="2616" y="3191"/>
                  <a:pt x="2616" y="3191"/>
                  <a:pt x="2616" y="3191"/>
                </a:cubicBezTo>
                <a:lnTo>
                  <a:pt x="2904" y="3024"/>
                </a:lnTo>
                <a:close/>
                <a:moveTo>
                  <a:pt x="2616" y="3179"/>
                </a:moveTo>
                <a:cubicBezTo>
                  <a:pt x="2617" y="2517"/>
                  <a:pt x="2617" y="2517"/>
                  <a:pt x="2617" y="2517"/>
                </a:cubicBezTo>
                <a:cubicBezTo>
                  <a:pt x="2858" y="2378"/>
                  <a:pt x="2858" y="2378"/>
                  <a:pt x="2858" y="2378"/>
                </a:cubicBezTo>
                <a:cubicBezTo>
                  <a:pt x="2867" y="2391"/>
                  <a:pt x="2882" y="2400"/>
                  <a:pt x="2899" y="2401"/>
                </a:cubicBezTo>
                <a:cubicBezTo>
                  <a:pt x="2899" y="3016"/>
                  <a:pt x="2899" y="3016"/>
                  <a:pt x="2899" y="3016"/>
                </a:cubicBezTo>
                <a:lnTo>
                  <a:pt x="2616" y="3179"/>
                </a:lnTo>
                <a:close/>
                <a:moveTo>
                  <a:pt x="2874" y="4335"/>
                </a:moveTo>
                <a:cubicBezTo>
                  <a:pt x="2616" y="4184"/>
                  <a:pt x="2616" y="4184"/>
                  <a:pt x="2616" y="4184"/>
                </a:cubicBezTo>
                <a:cubicBezTo>
                  <a:pt x="2616" y="3524"/>
                  <a:pt x="2616" y="3524"/>
                  <a:pt x="2616" y="3524"/>
                </a:cubicBezTo>
                <a:cubicBezTo>
                  <a:pt x="2852" y="3661"/>
                  <a:pt x="2852" y="3661"/>
                  <a:pt x="2852" y="3661"/>
                </a:cubicBezTo>
                <a:cubicBezTo>
                  <a:pt x="2848" y="3669"/>
                  <a:pt x="2846" y="3677"/>
                  <a:pt x="2846" y="3686"/>
                </a:cubicBezTo>
                <a:cubicBezTo>
                  <a:pt x="2846" y="3717"/>
                  <a:pt x="2870" y="3742"/>
                  <a:pt x="2901" y="3744"/>
                </a:cubicBezTo>
                <a:cubicBezTo>
                  <a:pt x="2901" y="4319"/>
                  <a:pt x="2901" y="4319"/>
                  <a:pt x="2901" y="4319"/>
                </a:cubicBezTo>
                <a:cubicBezTo>
                  <a:pt x="2890" y="4320"/>
                  <a:pt x="2880" y="4326"/>
                  <a:pt x="2874" y="4335"/>
                </a:cubicBezTo>
                <a:close/>
                <a:moveTo>
                  <a:pt x="2899" y="5022"/>
                </a:moveTo>
                <a:cubicBezTo>
                  <a:pt x="2616" y="5185"/>
                  <a:pt x="2616" y="5185"/>
                  <a:pt x="2616" y="5185"/>
                </a:cubicBezTo>
                <a:cubicBezTo>
                  <a:pt x="2615" y="4859"/>
                  <a:pt x="2615" y="4859"/>
                  <a:pt x="2615" y="4859"/>
                </a:cubicBezTo>
                <a:cubicBezTo>
                  <a:pt x="2899" y="4695"/>
                  <a:pt x="2899" y="4695"/>
                  <a:pt x="2899" y="4695"/>
                </a:cubicBezTo>
                <a:lnTo>
                  <a:pt x="2899" y="5022"/>
                </a:lnTo>
                <a:close/>
                <a:moveTo>
                  <a:pt x="2940" y="4355"/>
                </a:moveTo>
                <a:cubicBezTo>
                  <a:pt x="2940" y="4351"/>
                  <a:pt x="2939" y="4347"/>
                  <a:pt x="2938" y="4344"/>
                </a:cubicBezTo>
                <a:cubicBezTo>
                  <a:pt x="3191" y="4196"/>
                  <a:pt x="3191" y="4196"/>
                  <a:pt x="3191" y="4196"/>
                </a:cubicBezTo>
                <a:cubicBezTo>
                  <a:pt x="3191" y="4519"/>
                  <a:pt x="3191" y="4519"/>
                  <a:pt x="3191" y="4519"/>
                </a:cubicBezTo>
                <a:cubicBezTo>
                  <a:pt x="2936" y="4371"/>
                  <a:pt x="2936" y="4371"/>
                  <a:pt x="2936" y="4371"/>
                </a:cubicBezTo>
                <a:cubicBezTo>
                  <a:pt x="2938" y="4366"/>
                  <a:pt x="2940" y="4361"/>
                  <a:pt x="2940" y="4355"/>
                </a:cubicBezTo>
                <a:close/>
                <a:moveTo>
                  <a:pt x="3189" y="4524"/>
                </a:moveTo>
                <a:cubicBezTo>
                  <a:pt x="2909" y="4684"/>
                  <a:pt x="2909" y="4684"/>
                  <a:pt x="2909" y="4684"/>
                </a:cubicBezTo>
                <a:cubicBezTo>
                  <a:pt x="2909" y="4390"/>
                  <a:pt x="2909" y="4390"/>
                  <a:pt x="2909" y="4390"/>
                </a:cubicBezTo>
                <a:cubicBezTo>
                  <a:pt x="2919" y="4389"/>
                  <a:pt x="2928" y="4383"/>
                  <a:pt x="2933" y="4375"/>
                </a:cubicBezTo>
                <a:lnTo>
                  <a:pt x="3189" y="4524"/>
                </a:lnTo>
                <a:close/>
                <a:moveTo>
                  <a:pt x="2906" y="4319"/>
                </a:moveTo>
                <a:cubicBezTo>
                  <a:pt x="2906" y="3744"/>
                  <a:pt x="2906" y="3744"/>
                  <a:pt x="2906" y="3744"/>
                </a:cubicBezTo>
                <a:cubicBezTo>
                  <a:pt x="2937" y="3743"/>
                  <a:pt x="2962" y="3718"/>
                  <a:pt x="2962" y="3686"/>
                </a:cubicBezTo>
                <a:cubicBezTo>
                  <a:pt x="2962" y="3677"/>
                  <a:pt x="2960" y="3668"/>
                  <a:pt x="2956" y="3660"/>
                </a:cubicBezTo>
                <a:cubicBezTo>
                  <a:pt x="3191" y="3524"/>
                  <a:pt x="3191" y="3524"/>
                  <a:pt x="3191" y="3524"/>
                </a:cubicBezTo>
                <a:cubicBezTo>
                  <a:pt x="3191" y="4185"/>
                  <a:pt x="3191" y="4185"/>
                  <a:pt x="3191" y="4185"/>
                </a:cubicBezTo>
                <a:cubicBezTo>
                  <a:pt x="2934" y="4335"/>
                  <a:pt x="2934" y="4335"/>
                  <a:pt x="2934" y="4335"/>
                </a:cubicBezTo>
                <a:cubicBezTo>
                  <a:pt x="2928" y="4326"/>
                  <a:pt x="2917" y="4320"/>
                  <a:pt x="2906" y="4319"/>
                </a:cubicBezTo>
                <a:close/>
                <a:moveTo>
                  <a:pt x="2909" y="3016"/>
                </a:moveTo>
                <a:cubicBezTo>
                  <a:pt x="2909" y="2401"/>
                  <a:pt x="2909" y="2401"/>
                  <a:pt x="2909" y="2401"/>
                </a:cubicBezTo>
                <a:cubicBezTo>
                  <a:pt x="2925" y="2399"/>
                  <a:pt x="2939" y="2390"/>
                  <a:pt x="2947" y="2377"/>
                </a:cubicBezTo>
                <a:cubicBezTo>
                  <a:pt x="3191" y="2518"/>
                  <a:pt x="3191" y="2518"/>
                  <a:pt x="3191" y="2518"/>
                </a:cubicBezTo>
                <a:cubicBezTo>
                  <a:pt x="3191" y="3178"/>
                  <a:pt x="3191" y="3178"/>
                  <a:pt x="3191" y="3178"/>
                </a:cubicBezTo>
                <a:lnTo>
                  <a:pt x="2909" y="3016"/>
                </a:lnTo>
                <a:close/>
                <a:moveTo>
                  <a:pt x="2905" y="2015"/>
                </a:moveTo>
                <a:cubicBezTo>
                  <a:pt x="3188" y="2180"/>
                  <a:pt x="3188" y="2180"/>
                  <a:pt x="3188" y="2180"/>
                </a:cubicBezTo>
                <a:cubicBezTo>
                  <a:pt x="2947" y="2319"/>
                  <a:pt x="2947" y="2319"/>
                  <a:pt x="2947" y="2319"/>
                </a:cubicBezTo>
                <a:cubicBezTo>
                  <a:pt x="2938" y="2305"/>
                  <a:pt x="2923" y="2296"/>
                  <a:pt x="2906" y="2295"/>
                </a:cubicBezTo>
                <a:lnTo>
                  <a:pt x="2905" y="2015"/>
                </a:lnTo>
                <a:close/>
                <a:moveTo>
                  <a:pt x="3198" y="2185"/>
                </a:moveTo>
                <a:cubicBezTo>
                  <a:pt x="3477" y="2348"/>
                  <a:pt x="3477" y="2348"/>
                  <a:pt x="3477" y="2348"/>
                </a:cubicBezTo>
                <a:cubicBezTo>
                  <a:pt x="3192" y="2513"/>
                  <a:pt x="3192" y="2513"/>
                  <a:pt x="3192" y="2513"/>
                </a:cubicBezTo>
                <a:cubicBezTo>
                  <a:pt x="2950" y="2373"/>
                  <a:pt x="2950" y="2373"/>
                  <a:pt x="2950" y="2373"/>
                </a:cubicBezTo>
                <a:cubicBezTo>
                  <a:pt x="2953" y="2365"/>
                  <a:pt x="2956" y="2357"/>
                  <a:pt x="2956" y="2348"/>
                </a:cubicBezTo>
                <a:cubicBezTo>
                  <a:pt x="2956" y="2341"/>
                  <a:pt x="2954" y="2334"/>
                  <a:pt x="2952" y="2328"/>
                </a:cubicBezTo>
                <a:lnTo>
                  <a:pt x="3198" y="2185"/>
                </a:lnTo>
                <a:close/>
                <a:moveTo>
                  <a:pt x="3196" y="3516"/>
                </a:moveTo>
                <a:cubicBezTo>
                  <a:pt x="3196" y="3192"/>
                  <a:pt x="3196" y="3192"/>
                  <a:pt x="3196" y="3192"/>
                </a:cubicBezTo>
                <a:cubicBezTo>
                  <a:pt x="3450" y="3338"/>
                  <a:pt x="3450" y="3338"/>
                  <a:pt x="3450" y="3338"/>
                </a:cubicBezTo>
                <a:cubicBezTo>
                  <a:pt x="3448" y="3343"/>
                  <a:pt x="3446" y="3348"/>
                  <a:pt x="3446" y="3354"/>
                </a:cubicBezTo>
                <a:cubicBezTo>
                  <a:pt x="3446" y="3359"/>
                  <a:pt x="3448" y="3364"/>
                  <a:pt x="3450" y="3369"/>
                </a:cubicBezTo>
                <a:lnTo>
                  <a:pt x="3196" y="3516"/>
                </a:lnTo>
                <a:close/>
                <a:moveTo>
                  <a:pt x="3452" y="3373"/>
                </a:moveTo>
                <a:cubicBezTo>
                  <a:pt x="3458" y="3382"/>
                  <a:pt x="3468" y="3388"/>
                  <a:pt x="3479" y="3390"/>
                </a:cubicBezTo>
                <a:cubicBezTo>
                  <a:pt x="3478" y="4018"/>
                  <a:pt x="3478" y="4018"/>
                  <a:pt x="3478" y="4018"/>
                </a:cubicBezTo>
                <a:cubicBezTo>
                  <a:pt x="3196" y="4182"/>
                  <a:pt x="3196" y="4182"/>
                  <a:pt x="3196" y="4182"/>
                </a:cubicBezTo>
                <a:cubicBezTo>
                  <a:pt x="3196" y="3522"/>
                  <a:pt x="3196" y="3522"/>
                  <a:pt x="3196" y="3522"/>
                </a:cubicBezTo>
                <a:lnTo>
                  <a:pt x="3452" y="3373"/>
                </a:lnTo>
                <a:close/>
                <a:moveTo>
                  <a:pt x="3196" y="3180"/>
                </a:moveTo>
                <a:cubicBezTo>
                  <a:pt x="3196" y="2521"/>
                  <a:pt x="3196" y="2521"/>
                  <a:pt x="3196" y="2521"/>
                </a:cubicBezTo>
                <a:cubicBezTo>
                  <a:pt x="3480" y="2686"/>
                  <a:pt x="3480" y="2686"/>
                  <a:pt x="3480" y="2686"/>
                </a:cubicBezTo>
                <a:cubicBezTo>
                  <a:pt x="3480" y="3318"/>
                  <a:pt x="3480" y="3318"/>
                  <a:pt x="3480" y="3318"/>
                </a:cubicBezTo>
                <a:cubicBezTo>
                  <a:pt x="3471" y="3319"/>
                  <a:pt x="3462" y="3323"/>
                  <a:pt x="3456" y="3330"/>
                </a:cubicBezTo>
                <a:lnTo>
                  <a:pt x="3196" y="3180"/>
                </a:lnTo>
                <a:close/>
                <a:moveTo>
                  <a:pt x="3483" y="4027"/>
                </a:moveTo>
                <a:cubicBezTo>
                  <a:pt x="4014" y="4332"/>
                  <a:pt x="4014" y="4332"/>
                  <a:pt x="4014" y="4332"/>
                </a:cubicBezTo>
                <a:cubicBezTo>
                  <a:pt x="4010" y="4339"/>
                  <a:pt x="4008" y="4347"/>
                  <a:pt x="4008" y="4355"/>
                </a:cubicBezTo>
                <a:cubicBezTo>
                  <a:pt x="4008" y="4364"/>
                  <a:pt x="4011" y="4372"/>
                  <a:pt x="4015" y="4380"/>
                </a:cubicBezTo>
                <a:cubicBezTo>
                  <a:pt x="3483" y="4689"/>
                  <a:pt x="3483" y="4689"/>
                  <a:pt x="3483" y="4689"/>
                </a:cubicBezTo>
                <a:cubicBezTo>
                  <a:pt x="3196" y="4522"/>
                  <a:pt x="3196" y="4522"/>
                  <a:pt x="3196" y="4522"/>
                </a:cubicBezTo>
                <a:cubicBezTo>
                  <a:pt x="3196" y="4194"/>
                  <a:pt x="3196" y="4194"/>
                  <a:pt x="3196" y="4194"/>
                </a:cubicBezTo>
                <a:lnTo>
                  <a:pt x="3483" y="4027"/>
                </a:lnTo>
                <a:close/>
                <a:moveTo>
                  <a:pt x="3480" y="5309"/>
                </a:moveTo>
                <a:cubicBezTo>
                  <a:pt x="3464" y="5310"/>
                  <a:pt x="3450" y="5318"/>
                  <a:pt x="3441" y="5330"/>
                </a:cubicBezTo>
                <a:cubicBezTo>
                  <a:pt x="3201" y="5191"/>
                  <a:pt x="3201" y="5191"/>
                  <a:pt x="3201" y="5191"/>
                </a:cubicBezTo>
                <a:cubicBezTo>
                  <a:pt x="3480" y="5028"/>
                  <a:pt x="3480" y="5028"/>
                  <a:pt x="3480" y="5028"/>
                </a:cubicBezTo>
                <a:lnTo>
                  <a:pt x="3480" y="5309"/>
                </a:lnTo>
                <a:close/>
                <a:moveTo>
                  <a:pt x="3485" y="5021"/>
                </a:moveTo>
                <a:cubicBezTo>
                  <a:pt x="3485" y="4693"/>
                  <a:pt x="3485" y="4693"/>
                  <a:pt x="3485" y="4693"/>
                </a:cubicBezTo>
                <a:cubicBezTo>
                  <a:pt x="4017" y="4384"/>
                  <a:pt x="4017" y="4384"/>
                  <a:pt x="4017" y="4384"/>
                </a:cubicBezTo>
                <a:cubicBezTo>
                  <a:pt x="4026" y="4398"/>
                  <a:pt x="4041" y="4407"/>
                  <a:pt x="4059" y="4408"/>
                </a:cubicBezTo>
                <a:cubicBezTo>
                  <a:pt x="4059" y="5022"/>
                  <a:pt x="4059" y="5022"/>
                  <a:pt x="4059" y="5022"/>
                </a:cubicBezTo>
                <a:cubicBezTo>
                  <a:pt x="3772" y="5187"/>
                  <a:pt x="3772" y="5187"/>
                  <a:pt x="3772" y="5187"/>
                </a:cubicBezTo>
                <a:lnTo>
                  <a:pt x="3485" y="5021"/>
                </a:lnTo>
                <a:close/>
                <a:moveTo>
                  <a:pt x="3768" y="5190"/>
                </a:moveTo>
                <a:cubicBezTo>
                  <a:pt x="3526" y="5330"/>
                  <a:pt x="3526" y="5330"/>
                  <a:pt x="3526" y="5330"/>
                </a:cubicBezTo>
                <a:cubicBezTo>
                  <a:pt x="3517" y="5317"/>
                  <a:pt x="3502" y="5309"/>
                  <a:pt x="3485" y="5308"/>
                </a:cubicBezTo>
                <a:cubicBezTo>
                  <a:pt x="3485" y="5027"/>
                  <a:pt x="3485" y="5027"/>
                  <a:pt x="3485" y="5027"/>
                </a:cubicBezTo>
                <a:lnTo>
                  <a:pt x="3768" y="5190"/>
                </a:lnTo>
                <a:close/>
                <a:moveTo>
                  <a:pt x="3782" y="5193"/>
                </a:moveTo>
                <a:cubicBezTo>
                  <a:pt x="4063" y="5030"/>
                  <a:pt x="4063" y="5030"/>
                  <a:pt x="4063" y="5030"/>
                </a:cubicBezTo>
                <a:cubicBezTo>
                  <a:pt x="4636" y="5360"/>
                  <a:pt x="4636" y="5360"/>
                  <a:pt x="4636" y="5360"/>
                </a:cubicBezTo>
                <a:cubicBezTo>
                  <a:pt x="4354" y="5523"/>
                  <a:pt x="4354" y="5523"/>
                  <a:pt x="4354" y="5523"/>
                </a:cubicBezTo>
                <a:lnTo>
                  <a:pt x="3782" y="5193"/>
                </a:lnTo>
                <a:close/>
                <a:moveTo>
                  <a:pt x="4351" y="6527"/>
                </a:moveTo>
                <a:cubicBezTo>
                  <a:pt x="4071" y="6365"/>
                  <a:pt x="4071" y="6365"/>
                  <a:pt x="4071" y="6365"/>
                </a:cubicBezTo>
                <a:cubicBezTo>
                  <a:pt x="4351" y="6203"/>
                  <a:pt x="4351" y="6203"/>
                  <a:pt x="4351" y="6203"/>
                </a:cubicBezTo>
                <a:lnTo>
                  <a:pt x="4351" y="6527"/>
                </a:lnTo>
                <a:close/>
                <a:moveTo>
                  <a:pt x="6327" y="5023"/>
                </a:moveTo>
                <a:cubicBezTo>
                  <a:pt x="6327" y="5032"/>
                  <a:pt x="6329" y="5040"/>
                  <a:pt x="6333" y="5047"/>
                </a:cubicBezTo>
                <a:cubicBezTo>
                  <a:pt x="6096" y="5184"/>
                  <a:pt x="6096" y="5184"/>
                  <a:pt x="6096" y="5184"/>
                </a:cubicBezTo>
                <a:cubicBezTo>
                  <a:pt x="6092" y="4857"/>
                  <a:pt x="6092" y="4857"/>
                  <a:pt x="6092" y="4857"/>
                </a:cubicBezTo>
                <a:cubicBezTo>
                  <a:pt x="6092" y="4525"/>
                  <a:pt x="6092" y="4525"/>
                  <a:pt x="6092" y="4525"/>
                </a:cubicBezTo>
                <a:cubicBezTo>
                  <a:pt x="6376" y="4361"/>
                  <a:pt x="6376" y="4361"/>
                  <a:pt x="6376" y="4361"/>
                </a:cubicBezTo>
                <a:cubicBezTo>
                  <a:pt x="6377" y="4970"/>
                  <a:pt x="6377" y="4970"/>
                  <a:pt x="6377" y="4970"/>
                </a:cubicBezTo>
                <a:cubicBezTo>
                  <a:pt x="6349" y="4972"/>
                  <a:pt x="6327" y="4995"/>
                  <a:pt x="6327" y="5023"/>
                </a:cubicBezTo>
                <a:close/>
                <a:moveTo>
                  <a:pt x="6322" y="3686"/>
                </a:moveTo>
                <a:cubicBezTo>
                  <a:pt x="6322" y="3717"/>
                  <a:pt x="6347" y="3743"/>
                  <a:pt x="6378" y="3744"/>
                </a:cubicBezTo>
                <a:cubicBezTo>
                  <a:pt x="6378" y="4013"/>
                  <a:pt x="6378" y="4013"/>
                  <a:pt x="6378" y="4013"/>
                </a:cubicBezTo>
                <a:cubicBezTo>
                  <a:pt x="5807" y="3686"/>
                  <a:pt x="5807" y="3686"/>
                  <a:pt x="5807" y="3686"/>
                </a:cubicBezTo>
                <a:cubicBezTo>
                  <a:pt x="5807" y="3357"/>
                  <a:pt x="5807" y="3357"/>
                  <a:pt x="5807" y="3357"/>
                </a:cubicBezTo>
                <a:cubicBezTo>
                  <a:pt x="6329" y="3660"/>
                  <a:pt x="6329" y="3660"/>
                  <a:pt x="6329" y="3660"/>
                </a:cubicBezTo>
                <a:cubicBezTo>
                  <a:pt x="6325" y="3668"/>
                  <a:pt x="6322" y="3677"/>
                  <a:pt x="6322" y="3686"/>
                </a:cubicBezTo>
                <a:close/>
                <a:moveTo>
                  <a:pt x="5859" y="2685"/>
                </a:moveTo>
                <a:cubicBezTo>
                  <a:pt x="5859" y="2674"/>
                  <a:pt x="5856" y="2665"/>
                  <a:pt x="5852" y="2657"/>
                </a:cubicBezTo>
                <a:cubicBezTo>
                  <a:pt x="6337" y="2376"/>
                  <a:pt x="6337" y="2376"/>
                  <a:pt x="6337" y="2376"/>
                </a:cubicBezTo>
                <a:cubicBezTo>
                  <a:pt x="6346" y="2389"/>
                  <a:pt x="6360" y="2399"/>
                  <a:pt x="6376" y="2401"/>
                </a:cubicBezTo>
                <a:cubicBezTo>
                  <a:pt x="6376" y="3015"/>
                  <a:pt x="6376" y="3015"/>
                  <a:pt x="6376" y="3015"/>
                </a:cubicBezTo>
                <a:cubicBezTo>
                  <a:pt x="5804" y="3346"/>
                  <a:pt x="5804" y="3346"/>
                  <a:pt x="5804" y="3346"/>
                </a:cubicBezTo>
                <a:cubicBezTo>
                  <a:pt x="5803" y="2743"/>
                  <a:pt x="5803" y="2743"/>
                  <a:pt x="5803" y="2743"/>
                </a:cubicBezTo>
                <a:cubicBezTo>
                  <a:pt x="5834" y="2741"/>
                  <a:pt x="5859" y="2716"/>
                  <a:pt x="5859" y="2685"/>
                </a:cubicBezTo>
                <a:close/>
                <a:moveTo>
                  <a:pt x="5743" y="2685"/>
                </a:moveTo>
                <a:cubicBezTo>
                  <a:pt x="5743" y="2716"/>
                  <a:pt x="5767" y="2741"/>
                  <a:pt x="5798" y="2743"/>
                </a:cubicBezTo>
                <a:cubicBezTo>
                  <a:pt x="5799" y="3346"/>
                  <a:pt x="5799" y="3346"/>
                  <a:pt x="5799" y="3346"/>
                </a:cubicBezTo>
                <a:cubicBezTo>
                  <a:pt x="5228" y="3014"/>
                  <a:pt x="5228" y="3014"/>
                  <a:pt x="5228" y="3014"/>
                </a:cubicBezTo>
                <a:cubicBezTo>
                  <a:pt x="5227" y="2354"/>
                  <a:pt x="5227" y="2354"/>
                  <a:pt x="5227" y="2354"/>
                </a:cubicBezTo>
                <a:cubicBezTo>
                  <a:pt x="5750" y="2657"/>
                  <a:pt x="5750" y="2657"/>
                  <a:pt x="5750" y="2657"/>
                </a:cubicBezTo>
                <a:cubicBezTo>
                  <a:pt x="5745" y="2665"/>
                  <a:pt x="5743" y="2674"/>
                  <a:pt x="5743" y="2685"/>
                </a:cubicBezTo>
                <a:close/>
                <a:moveTo>
                  <a:pt x="5513" y="3850"/>
                </a:moveTo>
                <a:cubicBezTo>
                  <a:pt x="5512" y="3521"/>
                  <a:pt x="5512" y="3521"/>
                  <a:pt x="5512" y="3521"/>
                </a:cubicBezTo>
                <a:cubicBezTo>
                  <a:pt x="5797" y="3357"/>
                  <a:pt x="5797" y="3357"/>
                  <a:pt x="5797" y="3357"/>
                </a:cubicBezTo>
                <a:cubicBezTo>
                  <a:pt x="5797" y="3686"/>
                  <a:pt x="5797" y="3686"/>
                  <a:pt x="5797" y="3686"/>
                </a:cubicBezTo>
                <a:lnTo>
                  <a:pt x="5513" y="3850"/>
                </a:lnTo>
                <a:close/>
                <a:moveTo>
                  <a:pt x="5797" y="3692"/>
                </a:moveTo>
                <a:cubicBezTo>
                  <a:pt x="5798" y="4019"/>
                  <a:pt x="5798" y="4019"/>
                  <a:pt x="5798" y="4019"/>
                </a:cubicBezTo>
                <a:cubicBezTo>
                  <a:pt x="5515" y="4182"/>
                  <a:pt x="5515" y="4182"/>
                  <a:pt x="5515" y="4182"/>
                </a:cubicBezTo>
                <a:cubicBezTo>
                  <a:pt x="5513" y="3856"/>
                  <a:pt x="5513" y="3856"/>
                  <a:pt x="5513" y="3856"/>
                </a:cubicBezTo>
                <a:lnTo>
                  <a:pt x="5797" y="3692"/>
                </a:lnTo>
                <a:close/>
                <a:moveTo>
                  <a:pt x="5802" y="4027"/>
                </a:moveTo>
                <a:cubicBezTo>
                  <a:pt x="6081" y="4189"/>
                  <a:pt x="6081" y="4189"/>
                  <a:pt x="6081" y="4189"/>
                </a:cubicBezTo>
                <a:cubicBezTo>
                  <a:pt x="5516" y="4521"/>
                  <a:pt x="5516" y="4521"/>
                  <a:pt x="5516" y="4521"/>
                </a:cubicBezTo>
                <a:cubicBezTo>
                  <a:pt x="5515" y="4193"/>
                  <a:pt x="5515" y="4193"/>
                  <a:pt x="5515" y="4193"/>
                </a:cubicBezTo>
                <a:lnTo>
                  <a:pt x="5802" y="4027"/>
                </a:lnTo>
                <a:close/>
                <a:moveTo>
                  <a:pt x="6378" y="4018"/>
                </a:moveTo>
                <a:cubicBezTo>
                  <a:pt x="6379" y="4350"/>
                  <a:pt x="6379" y="4350"/>
                  <a:pt x="6379" y="4350"/>
                </a:cubicBezTo>
                <a:cubicBezTo>
                  <a:pt x="6092" y="4184"/>
                  <a:pt x="6092" y="4184"/>
                  <a:pt x="6092" y="4184"/>
                </a:cubicBezTo>
                <a:cubicBezTo>
                  <a:pt x="6092" y="4182"/>
                  <a:pt x="6092" y="4182"/>
                  <a:pt x="6092" y="4182"/>
                </a:cubicBezTo>
                <a:cubicBezTo>
                  <a:pt x="6091" y="4183"/>
                  <a:pt x="6091" y="4183"/>
                  <a:pt x="6091" y="4183"/>
                </a:cubicBezTo>
                <a:cubicBezTo>
                  <a:pt x="5807" y="4019"/>
                  <a:pt x="5807" y="4019"/>
                  <a:pt x="5807" y="4019"/>
                </a:cubicBezTo>
                <a:cubicBezTo>
                  <a:pt x="5807" y="3692"/>
                  <a:pt x="5807" y="3692"/>
                  <a:pt x="5807" y="3692"/>
                </a:cubicBezTo>
                <a:lnTo>
                  <a:pt x="6378" y="4018"/>
                </a:lnTo>
                <a:close/>
                <a:moveTo>
                  <a:pt x="6373" y="4358"/>
                </a:moveTo>
                <a:cubicBezTo>
                  <a:pt x="6092" y="4520"/>
                  <a:pt x="6092" y="4520"/>
                  <a:pt x="6092" y="4520"/>
                </a:cubicBezTo>
                <a:cubicBezTo>
                  <a:pt x="6092" y="4195"/>
                  <a:pt x="6092" y="4195"/>
                  <a:pt x="6092" y="4195"/>
                </a:cubicBezTo>
                <a:lnTo>
                  <a:pt x="6373" y="4358"/>
                </a:lnTo>
                <a:close/>
                <a:moveTo>
                  <a:pt x="6094" y="5525"/>
                </a:moveTo>
                <a:cubicBezTo>
                  <a:pt x="5812" y="5361"/>
                  <a:pt x="5812" y="5361"/>
                  <a:pt x="5812" y="5361"/>
                </a:cubicBezTo>
                <a:cubicBezTo>
                  <a:pt x="6091" y="5198"/>
                  <a:pt x="6091" y="5198"/>
                  <a:pt x="6091" y="5198"/>
                </a:cubicBezTo>
                <a:lnTo>
                  <a:pt x="6094" y="5525"/>
                </a:lnTo>
                <a:close/>
                <a:moveTo>
                  <a:pt x="5804" y="5354"/>
                </a:moveTo>
                <a:cubicBezTo>
                  <a:pt x="5803" y="4749"/>
                  <a:pt x="5803" y="4749"/>
                  <a:pt x="5803" y="4749"/>
                </a:cubicBezTo>
                <a:cubicBezTo>
                  <a:pt x="5834" y="4748"/>
                  <a:pt x="5859" y="4723"/>
                  <a:pt x="5859" y="4691"/>
                </a:cubicBezTo>
                <a:cubicBezTo>
                  <a:pt x="5859" y="4681"/>
                  <a:pt x="5856" y="4672"/>
                  <a:pt x="5852" y="4664"/>
                </a:cubicBezTo>
                <a:cubicBezTo>
                  <a:pt x="6087" y="4528"/>
                  <a:pt x="6087" y="4528"/>
                  <a:pt x="6087" y="4528"/>
                </a:cubicBezTo>
                <a:cubicBezTo>
                  <a:pt x="6087" y="4857"/>
                  <a:pt x="6087" y="4857"/>
                  <a:pt x="6087" y="4857"/>
                </a:cubicBezTo>
                <a:cubicBezTo>
                  <a:pt x="6091" y="5187"/>
                  <a:pt x="6091" y="5187"/>
                  <a:pt x="6091" y="5187"/>
                </a:cubicBezTo>
                <a:lnTo>
                  <a:pt x="5804" y="5354"/>
                </a:lnTo>
                <a:close/>
                <a:moveTo>
                  <a:pt x="5801" y="4633"/>
                </a:moveTo>
                <a:cubicBezTo>
                  <a:pt x="5780" y="4633"/>
                  <a:pt x="5762" y="4644"/>
                  <a:pt x="5752" y="4660"/>
                </a:cubicBezTo>
                <a:cubicBezTo>
                  <a:pt x="5519" y="4525"/>
                  <a:pt x="5519" y="4525"/>
                  <a:pt x="5519" y="4525"/>
                </a:cubicBezTo>
                <a:cubicBezTo>
                  <a:pt x="6086" y="4191"/>
                  <a:pt x="6086" y="4191"/>
                  <a:pt x="6086" y="4191"/>
                </a:cubicBezTo>
                <a:cubicBezTo>
                  <a:pt x="6087" y="4192"/>
                  <a:pt x="6087" y="4192"/>
                  <a:pt x="6087" y="4192"/>
                </a:cubicBezTo>
                <a:cubicBezTo>
                  <a:pt x="6087" y="4523"/>
                  <a:pt x="6087" y="4523"/>
                  <a:pt x="6087" y="4523"/>
                </a:cubicBezTo>
                <a:cubicBezTo>
                  <a:pt x="5850" y="4660"/>
                  <a:pt x="5850" y="4660"/>
                  <a:pt x="5850" y="4660"/>
                </a:cubicBezTo>
                <a:cubicBezTo>
                  <a:pt x="5839" y="4644"/>
                  <a:pt x="5821" y="4633"/>
                  <a:pt x="5801" y="4633"/>
                </a:cubicBezTo>
                <a:close/>
                <a:moveTo>
                  <a:pt x="5799" y="5353"/>
                </a:moveTo>
                <a:cubicBezTo>
                  <a:pt x="5228" y="5021"/>
                  <a:pt x="5228" y="5021"/>
                  <a:pt x="5228" y="5021"/>
                </a:cubicBezTo>
                <a:cubicBezTo>
                  <a:pt x="5227" y="4393"/>
                  <a:pt x="5227" y="4393"/>
                  <a:pt x="5227" y="4393"/>
                </a:cubicBezTo>
                <a:cubicBezTo>
                  <a:pt x="5237" y="4391"/>
                  <a:pt x="5246" y="4385"/>
                  <a:pt x="5252" y="4376"/>
                </a:cubicBezTo>
                <a:cubicBezTo>
                  <a:pt x="5511" y="4526"/>
                  <a:pt x="5511" y="4526"/>
                  <a:pt x="5511" y="4526"/>
                </a:cubicBezTo>
                <a:cubicBezTo>
                  <a:pt x="5511" y="4529"/>
                  <a:pt x="5511" y="4529"/>
                  <a:pt x="5511" y="4529"/>
                </a:cubicBezTo>
                <a:cubicBezTo>
                  <a:pt x="5514" y="4528"/>
                  <a:pt x="5514" y="4528"/>
                  <a:pt x="5514" y="4528"/>
                </a:cubicBezTo>
                <a:cubicBezTo>
                  <a:pt x="5749" y="4664"/>
                  <a:pt x="5749" y="4664"/>
                  <a:pt x="5749" y="4664"/>
                </a:cubicBezTo>
                <a:cubicBezTo>
                  <a:pt x="5745" y="4672"/>
                  <a:pt x="5743" y="4681"/>
                  <a:pt x="5743" y="4691"/>
                </a:cubicBezTo>
                <a:cubicBezTo>
                  <a:pt x="5743" y="4723"/>
                  <a:pt x="5767" y="4748"/>
                  <a:pt x="5798" y="4749"/>
                </a:cubicBezTo>
                <a:lnTo>
                  <a:pt x="5799" y="5353"/>
                </a:lnTo>
                <a:close/>
                <a:moveTo>
                  <a:pt x="5257" y="4358"/>
                </a:moveTo>
                <a:cubicBezTo>
                  <a:pt x="5257" y="4353"/>
                  <a:pt x="5256" y="4348"/>
                  <a:pt x="5254" y="4344"/>
                </a:cubicBezTo>
                <a:cubicBezTo>
                  <a:pt x="5510" y="4196"/>
                  <a:pt x="5510" y="4196"/>
                  <a:pt x="5510" y="4196"/>
                </a:cubicBezTo>
                <a:cubicBezTo>
                  <a:pt x="5511" y="4521"/>
                  <a:pt x="5511" y="4521"/>
                  <a:pt x="5511" y="4521"/>
                </a:cubicBezTo>
                <a:cubicBezTo>
                  <a:pt x="5254" y="4372"/>
                  <a:pt x="5254" y="4372"/>
                  <a:pt x="5254" y="4372"/>
                </a:cubicBezTo>
                <a:cubicBezTo>
                  <a:pt x="5256" y="4367"/>
                  <a:pt x="5257" y="4363"/>
                  <a:pt x="5257" y="4358"/>
                </a:cubicBezTo>
                <a:close/>
                <a:moveTo>
                  <a:pt x="5224" y="4322"/>
                </a:moveTo>
                <a:cubicBezTo>
                  <a:pt x="5224" y="4023"/>
                  <a:pt x="5224" y="4023"/>
                  <a:pt x="5224" y="4023"/>
                </a:cubicBezTo>
                <a:cubicBezTo>
                  <a:pt x="5508" y="3859"/>
                  <a:pt x="5508" y="3859"/>
                  <a:pt x="5508" y="3859"/>
                </a:cubicBezTo>
                <a:cubicBezTo>
                  <a:pt x="5510" y="4185"/>
                  <a:pt x="5510" y="4185"/>
                  <a:pt x="5510" y="4185"/>
                </a:cubicBezTo>
                <a:cubicBezTo>
                  <a:pt x="5249" y="4335"/>
                  <a:pt x="5249" y="4335"/>
                  <a:pt x="5249" y="4335"/>
                </a:cubicBezTo>
                <a:cubicBezTo>
                  <a:pt x="5243" y="4328"/>
                  <a:pt x="5234" y="4323"/>
                  <a:pt x="5224" y="4322"/>
                </a:cubicBezTo>
                <a:close/>
                <a:moveTo>
                  <a:pt x="5224" y="4018"/>
                </a:moveTo>
                <a:cubicBezTo>
                  <a:pt x="5224" y="3688"/>
                  <a:pt x="5224" y="3688"/>
                  <a:pt x="5224" y="3688"/>
                </a:cubicBezTo>
                <a:cubicBezTo>
                  <a:pt x="5507" y="3524"/>
                  <a:pt x="5507" y="3524"/>
                  <a:pt x="5507" y="3524"/>
                </a:cubicBezTo>
                <a:cubicBezTo>
                  <a:pt x="5508" y="3853"/>
                  <a:pt x="5508" y="3853"/>
                  <a:pt x="5508" y="3853"/>
                </a:cubicBezTo>
                <a:lnTo>
                  <a:pt x="5224" y="4018"/>
                </a:lnTo>
                <a:close/>
                <a:moveTo>
                  <a:pt x="5221" y="3683"/>
                </a:moveTo>
                <a:cubicBezTo>
                  <a:pt x="4689" y="3376"/>
                  <a:pt x="4689" y="3376"/>
                  <a:pt x="4689" y="3376"/>
                </a:cubicBezTo>
                <a:cubicBezTo>
                  <a:pt x="4694" y="3368"/>
                  <a:pt x="4696" y="3359"/>
                  <a:pt x="4696" y="3350"/>
                </a:cubicBezTo>
                <a:cubicBezTo>
                  <a:pt x="4696" y="3343"/>
                  <a:pt x="4695" y="3335"/>
                  <a:pt x="4692" y="3329"/>
                </a:cubicBezTo>
                <a:cubicBezTo>
                  <a:pt x="4934" y="3190"/>
                  <a:pt x="4934" y="3190"/>
                  <a:pt x="4934" y="3190"/>
                </a:cubicBezTo>
                <a:cubicBezTo>
                  <a:pt x="5505" y="3520"/>
                  <a:pt x="5505" y="3520"/>
                  <a:pt x="5505" y="3520"/>
                </a:cubicBezTo>
                <a:lnTo>
                  <a:pt x="5221" y="3683"/>
                </a:lnTo>
                <a:close/>
                <a:moveTo>
                  <a:pt x="4938" y="2179"/>
                </a:moveTo>
                <a:cubicBezTo>
                  <a:pt x="5219" y="2017"/>
                  <a:pt x="5219" y="2017"/>
                  <a:pt x="5219" y="2017"/>
                </a:cubicBezTo>
                <a:cubicBezTo>
                  <a:pt x="5219" y="2341"/>
                  <a:pt x="5219" y="2341"/>
                  <a:pt x="5219" y="2341"/>
                </a:cubicBezTo>
                <a:lnTo>
                  <a:pt x="4938" y="2179"/>
                </a:lnTo>
                <a:close/>
                <a:moveTo>
                  <a:pt x="5213" y="2350"/>
                </a:moveTo>
                <a:cubicBezTo>
                  <a:pt x="4935" y="2510"/>
                  <a:pt x="4935" y="2510"/>
                  <a:pt x="4935" y="2510"/>
                </a:cubicBezTo>
                <a:cubicBezTo>
                  <a:pt x="4935" y="2189"/>
                  <a:pt x="4935" y="2189"/>
                  <a:pt x="4935" y="2189"/>
                </a:cubicBezTo>
                <a:lnTo>
                  <a:pt x="5213" y="2350"/>
                </a:lnTo>
                <a:close/>
                <a:moveTo>
                  <a:pt x="5218" y="3014"/>
                </a:moveTo>
                <a:cubicBezTo>
                  <a:pt x="4935" y="3178"/>
                  <a:pt x="4935" y="3178"/>
                  <a:pt x="4935" y="3178"/>
                </a:cubicBezTo>
                <a:cubicBezTo>
                  <a:pt x="4935" y="2516"/>
                  <a:pt x="4935" y="2516"/>
                  <a:pt x="4935" y="2516"/>
                </a:cubicBezTo>
                <a:cubicBezTo>
                  <a:pt x="5217" y="2353"/>
                  <a:pt x="5217" y="2353"/>
                  <a:pt x="5217" y="2353"/>
                </a:cubicBezTo>
                <a:lnTo>
                  <a:pt x="5218" y="3014"/>
                </a:lnTo>
                <a:close/>
                <a:moveTo>
                  <a:pt x="4588" y="2016"/>
                </a:moveTo>
                <a:cubicBezTo>
                  <a:pt x="4588" y="2023"/>
                  <a:pt x="4590" y="2030"/>
                  <a:pt x="4593" y="2037"/>
                </a:cubicBezTo>
                <a:cubicBezTo>
                  <a:pt x="4090" y="2327"/>
                  <a:pt x="4090" y="2327"/>
                  <a:pt x="4090" y="2327"/>
                </a:cubicBezTo>
                <a:cubicBezTo>
                  <a:pt x="4084" y="2320"/>
                  <a:pt x="4075" y="2315"/>
                  <a:pt x="4065" y="2315"/>
                </a:cubicBezTo>
                <a:cubicBezTo>
                  <a:pt x="4064" y="1682"/>
                  <a:pt x="4064" y="1682"/>
                  <a:pt x="4064" y="1682"/>
                </a:cubicBezTo>
                <a:cubicBezTo>
                  <a:pt x="4638" y="1350"/>
                  <a:pt x="4638" y="1350"/>
                  <a:pt x="4638" y="1350"/>
                </a:cubicBezTo>
                <a:cubicBezTo>
                  <a:pt x="4637" y="1963"/>
                  <a:pt x="4637" y="1963"/>
                  <a:pt x="4637" y="1963"/>
                </a:cubicBezTo>
                <a:cubicBezTo>
                  <a:pt x="4610" y="1965"/>
                  <a:pt x="4588" y="1988"/>
                  <a:pt x="4588" y="2016"/>
                </a:cubicBezTo>
                <a:close/>
                <a:moveTo>
                  <a:pt x="4028" y="2350"/>
                </a:moveTo>
                <a:cubicBezTo>
                  <a:pt x="4028" y="2355"/>
                  <a:pt x="4029" y="2360"/>
                  <a:pt x="4030" y="2364"/>
                </a:cubicBezTo>
                <a:cubicBezTo>
                  <a:pt x="3774" y="2513"/>
                  <a:pt x="3774" y="2513"/>
                  <a:pt x="3774" y="2513"/>
                </a:cubicBezTo>
                <a:cubicBezTo>
                  <a:pt x="3773" y="2186"/>
                  <a:pt x="3773" y="2186"/>
                  <a:pt x="3773" y="2186"/>
                </a:cubicBezTo>
                <a:cubicBezTo>
                  <a:pt x="4031" y="2335"/>
                  <a:pt x="4031" y="2335"/>
                  <a:pt x="4031" y="2335"/>
                </a:cubicBezTo>
                <a:cubicBezTo>
                  <a:pt x="4029" y="2340"/>
                  <a:pt x="4028" y="2345"/>
                  <a:pt x="4028" y="2350"/>
                </a:cubicBezTo>
                <a:close/>
                <a:moveTo>
                  <a:pt x="4033" y="2369"/>
                </a:moveTo>
                <a:cubicBezTo>
                  <a:pt x="4038" y="2378"/>
                  <a:pt x="4047" y="2384"/>
                  <a:pt x="4058" y="2386"/>
                </a:cubicBezTo>
                <a:cubicBezTo>
                  <a:pt x="4058" y="3014"/>
                  <a:pt x="4058" y="3014"/>
                  <a:pt x="4058" y="3014"/>
                </a:cubicBezTo>
                <a:cubicBezTo>
                  <a:pt x="3775" y="3178"/>
                  <a:pt x="3775" y="3178"/>
                  <a:pt x="3775" y="3178"/>
                </a:cubicBezTo>
                <a:cubicBezTo>
                  <a:pt x="3774" y="2519"/>
                  <a:pt x="3774" y="2519"/>
                  <a:pt x="3774" y="2519"/>
                </a:cubicBezTo>
                <a:lnTo>
                  <a:pt x="4033" y="2369"/>
                </a:lnTo>
                <a:close/>
                <a:moveTo>
                  <a:pt x="4063" y="3023"/>
                </a:moveTo>
                <a:cubicBezTo>
                  <a:pt x="4594" y="3330"/>
                  <a:pt x="4594" y="3330"/>
                  <a:pt x="4594" y="3330"/>
                </a:cubicBezTo>
                <a:cubicBezTo>
                  <a:pt x="4591" y="3336"/>
                  <a:pt x="4590" y="3343"/>
                  <a:pt x="4590" y="3350"/>
                </a:cubicBezTo>
                <a:cubicBezTo>
                  <a:pt x="4590" y="3359"/>
                  <a:pt x="4592" y="3367"/>
                  <a:pt x="4596" y="3375"/>
                </a:cubicBezTo>
                <a:cubicBezTo>
                  <a:pt x="4336" y="3525"/>
                  <a:pt x="4336" y="3525"/>
                  <a:pt x="4336" y="3525"/>
                </a:cubicBezTo>
                <a:cubicBezTo>
                  <a:pt x="3780" y="3186"/>
                  <a:pt x="3780" y="3186"/>
                  <a:pt x="3780" y="3186"/>
                </a:cubicBezTo>
                <a:lnTo>
                  <a:pt x="4063" y="3023"/>
                </a:lnTo>
                <a:close/>
                <a:moveTo>
                  <a:pt x="4356" y="5187"/>
                </a:moveTo>
                <a:cubicBezTo>
                  <a:pt x="4356" y="5187"/>
                  <a:pt x="4356" y="5187"/>
                  <a:pt x="4356" y="5187"/>
                </a:cubicBezTo>
                <a:cubicBezTo>
                  <a:pt x="4349" y="4523"/>
                  <a:pt x="4349" y="4523"/>
                  <a:pt x="4349" y="4523"/>
                </a:cubicBezTo>
                <a:cubicBezTo>
                  <a:pt x="4640" y="4691"/>
                  <a:pt x="4640" y="4691"/>
                  <a:pt x="4640" y="4691"/>
                </a:cubicBezTo>
                <a:cubicBezTo>
                  <a:pt x="4640" y="5031"/>
                  <a:pt x="4640" y="5031"/>
                  <a:pt x="4640" y="5031"/>
                </a:cubicBezTo>
                <a:lnTo>
                  <a:pt x="4356" y="5187"/>
                </a:lnTo>
                <a:close/>
                <a:moveTo>
                  <a:pt x="4640" y="5036"/>
                </a:moveTo>
                <a:cubicBezTo>
                  <a:pt x="4640" y="5351"/>
                  <a:pt x="4640" y="5351"/>
                  <a:pt x="4640" y="5351"/>
                </a:cubicBezTo>
                <a:cubicBezTo>
                  <a:pt x="4361" y="5190"/>
                  <a:pt x="4361" y="5190"/>
                  <a:pt x="4361" y="5190"/>
                </a:cubicBezTo>
                <a:lnTo>
                  <a:pt x="4640" y="5036"/>
                </a:lnTo>
                <a:close/>
                <a:moveTo>
                  <a:pt x="4351" y="5184"/>
                </a:moveTo>
                <a:cubicBezTo>
                  <a:pt x="4068" y="5022"/>
                  <a:pt x="4068" y="5022"/>
                  <a:pt x="4068" y="5022"/>
                </a:cubicBezTo>
                <a:cubicBezTo>
                  <a:pt x="4068" y="4408"/>
                  <a:pt x="4068" y="4408"/>
                  <a:pt x="4068" y="4408"/>
                </a:cubicBezTo>
                <a:cubicBezTo>
                  <a:pt x="4084" y="4406"/>
                  <a:pt x="4098" y="4397"/>
                  <a:pt x="4106" y="4384"/>
                </a:cubicBezTo>
                <a:cubicBezTo>
                  <a:pt x="4344" y="4520"/>
                  <a:pt x="4344" y="4520"/>
                  <a:pt x="4344" y="4520"/>
                </a:cubicBezTo>
                <a:lnTo>
                  <a:pt x="4351" y="5184"/>
                </a:lnTo>
                <a:close/>
                <a:moveTo>
                  <a:pt x="4115" y="4355"/>
                </a:moveTo>
                <a:cubicBezTo>
                  <a:pt x="4115" y="4347"/>
                  <a:pt x="4113" y="4340"/>
                  <a:pt x="4111" y="4334"/>
                </a:cubicBezTo>
                <a:cubicBezTo>
                  <a:pt x="4341" y="4202"/>
                  <a:pt x="4341" y="4202"/>
                  <a:pt x="4341" y="4202"/>
                </a:cubicBezTo>
                <a:cubicBezTo>
                  <a:pt x="4344" y="4515"/>
                  <a:pt x="4344" y="4515"/>
                  <a:pt x="4344" y="4515"/>
                </a:cubicBezTo>
                <a:cubicBezTo>
                  <a:pt x="4109" y="4379"/>
                  <a:pt x="4109" y="4379"/>
                  <a:pt x="4109" y="4379"/>
                </a:cubicBezTo>
                <a:cubicBezTo>
                  <a:pt x="4113" y="4372"/>
                  <a:pt x="4115" y="4364"/>
                  <a:pt x="4115" y="4355"/>
                </a:cubicBezTo>
                <a:close/>
                <a:moveTo>
                  <a:pt x="4338" y="3529"/>
                </a:moveTo>
                <a:cubicBezTo>
                  <a:pt x="4598" y="3379"/>
                  <a:pt x="4598" y="3379"/>
                  <a:pt x="4598" y="3379"/>
                </a:cubicBezTo>
                <a:cubicBezTo>
                  <a:pt x="4607" y="3392"/>
                  <a:pt x="4621" y="3401"/>
                  <a:pt x="4637" y="3403"/>
                </a:cubicBezTo>
                <a:cubicBezTo>
                  <a:pt x="4638" y="4019"/>
                  <a:pt x="4638" y="4019"/>
                  <a:pt x="4638" y="4019"/>
                </a:cubicBezTo>
                <a:cubicBezTo>
                  <a:pt x="4345" y="4188"/>
                  <a:pt x="4345" y="4188"/>
                  <a:pt x="4345" y="4188"/>
                </a:cubicBezTo>
                <a:lnTo>
                  <a:pt x="4338" y="3529"/>
                </a:lnTo>
                <a:close/>
                <a:moveTo>
                  <a:pt x="4064" y="4302"/>
                </a:moveTo>
                <a:cubicBezTo>
                  <a:pt x="4065" y="3687"/>
                  <a:pt x="4065" y="3687"/>
                  <a:pt x="4065" y="3687"/>
                </a:cubicBezTo>
                <a:cubicBezTo>
                  <a:pt x="4334" y="3532"/>
                  <a:pt x="4334" y="3532"/>
                  <a:pt x="4334" y="3532"/>
                </a:cubicBezTo>
                <a:cubicBezTo>
                  <a:pt x="4340" y="4190"/>
                  <a:pt x="4340" y="4190"/>
                  <a:pt x="4340" y="4190"/>
                </a:cubicBezTo>
                <a:cubicBezTo>
                  <a:pt x="4106" y="4325"/>
                  <a:pt x="4106" y="4325"/>
                  <a:pt x="4106" y="4325"/>
                </a:cubicBezTo>
                <a:cubicBezTo>
                  <a:pt x="4097" y="4312"/>
                  <a:pt x="4082" y="4302"/>
                  <a:pt x="4064" y="4302"/>
                </a:cubicBezTo>
                <a:close/>
                <a:moveTo>
                  <a:pt x="4094" y="2369"/>
                </a:moveTo>
                <a:cubicBezTo>
                  <a:pt x="4640" y="2683"/>
                  <a:pt x="4640" y="2683"/>
                  <a:pt x="4640" y="2683"/>
                </a:cubicBezTo>
                <a:cubicBezTo>
                  <a:pt x="4639" y="3297"/>
                  <a:pt x="4639" y="3297"/>
                  <a:pt x="4639" y="3297"/>
                </a:cubicBezTo>
                <a:cubicBezTo>
                  <a:pt x="4622" y="3298"/>
                  <a:pt x="4607" y="3307"/>
                  <a:pt x="4598" y="3321"/>
                </a:cubicBezTo>
                <a:cubicBezTo>
                  <a:pt x="4067" y="3014"/>
                  <a:pt x="4067" y="3014"/>
                  <a:pt x="4067" y="3014"/>
                </a:cubicBezTo>
                <a:cubicBezTo>
                  <a:pt x="4068" y="2386"/>
                  <a:pt x="4068" y="2386"/>
                  <a:pt x="4068" y="2386"/>
                </a:cubicBezTo>
                <a:cubicBezTo>
                  <a:pt x="4079" y="2384"/>
                  <a:pt x="4088" y="2378"/>
                  <a:pt x="4094" y="2369"/>
                </a:cubicBezTo>
                <a:close/>
                <a:moveTo>
                  <a:pt x="4643" y="4028"/>
                </a:moveTo>
                <a:cubicBezTo>
                  <a:pt x="4930" y="4193"/>
                  <a:pt x="4930" y="4193"/>
                  <a:pt x="4930" y="4193"/>
                </a:cubicBezTo>
                <a:cubicBezTo>
                  <a:pt x="4930" y="4521"/>
                  <a:pt x="4930" y="4521"/>
                  <a:pt x="4930" y="4521"/>
                </a:cubicBezTo>
                <a:cubicBezTo>
                  <a:pt x="4642" y="4687"/>
                  <a:pt x="4642" y="4687"/>
                  <a:pt x="4642" y="4687"/>
                </a:cubicBezTo>
                <a:cubicBezTo>
                  <a:pt x="4349" y="4518"/>
                  <a:pt x="4349" y="4518"/>
                  <a:pt x="4349" y="4518"/>
                </a:cubicBezTo>
                <a:cubicBezTo>
                  <a:pt x="4345" y="4199"/>
                  <a:pt x="4345" y="4199"/>
                  <a:pt x="4345" y="4199"/>
                </a:cubicBezTo>
                <a:lnTo>
                  <a:pt x="4643" y="4028"/>
                </a:lnTo>
                <a:close/>
                <a:moveTo>
                  <a:pt x="4645" y="5351"/>
                </a:moveTo>
                <a:cubicBezTo>
                  <a:pt x="4645" y="5036"/>
                  <a:pt x="4645" y="5036"/>
                  <a:pt x="4645" y="5036"/>
                </a:cubicBezTo>
                <a:cubicBezTo>
                  <a:pt x="4920" y="5192"/>
                  <a:pt x="4920" y="5192"/>
                  <a:pt x="4920" y="5192"/>
                </a:cubicBezTo>
                <a:lnTo>
                  <a:pt x="4645" y="5351"/>
                </a:lnTo>
                <a:close/>
                <a:moveTo>
                  <a:pt x="4930" y="5198"/>
                </a:moveTo>
                <a:cubicBezTo>
                  <a:pt x="4930" y="5521"/>
                  <a:pt x="4930" y="5521"/>
                  <a:pt x="4930" y="5521"/>
                </a:cubicBezTo>
                <a:cubicBezTo>
                  <a:pt x="4649" y="5360"/>
                  <a:pt x="4649" y="5360"/>
                  <a:pt x="4649" y="5360"/>
                </a:cubicBezTo>
                <a:lnTo>
                  <a:pt x="4930" y="5198"/>
                </a:lnTo>
                <a:close/>
                <a:moveTo>
                  <a:pt x="4645" y="5030"/>
                </a:moveTo>
                <a:cubicBezTo>
                  <a:pt x="4645" y="4691"/>
                  <a:pt x="4645" y="4691"/>
                  <a:pt x="4645" y="4691"/>
                </a:cubicBezTo>
                <a:cubicBezTo>
                  <a:pt x="4930" y="4527"/>
                  <a:pt x="4930" y="4527"/>
                  <a:pt x="4930" y="4527"/>
                </a:cubicBezTo>
                <a:cubicBezTo>
                  <a:pt x="4930" y="5187"/>
                  <a:pt x="4930" y="5187"/>
                  <a:pt x="4930" y="5187"/>
                </a:cubicBezTo>
                <a:cubicBezTo>
                  <a:pt x="4925" y="5189"/>
                  <a:pt x="4925" y="5189"/>
                  <a:pt x="4925" y="5189"/>
                </a:cubicBezTo>
                <a:lnTo>
                  <a:pt x="4645" y="5030"/>
                </a:lnTo>
                <a:close/>
                <a:moveTo>
                  <a:pt x="4687" y="3320"/>
                </a:moveTo>
                <a:cubicBezTo>
                  <a:pt x="4678" y="3306"/>
                  <a:pt x="4662" y="3297"/>
                  <a:pt x="4644" y="3297"/>
                </a:cubicBezTo>
                <a:cubicBezTo>
                  <a:pt x="4645" y="2683"/>
                  <a:pt x="4645" y="2683"/>
                  <a:pt x="4645" y="2683"/>
                </a:cubicBezTo>
                <a:cubicBezTo>
                  <a:pt x="4930" y="2519"/>
                  <a:pt x="4930" y="2519"/>
                  <a:pt x="4930" y="2519"/>
                </a:cubicBezTo>
                <a:cubicBezTo>
                  <a:pt x="4930" y="3181"/>
                  <a:pt x="4930" y="3181"/>
                  <a:pt x="4930" y="3181"/>
                </a:cubicBezTo>
                <a:lnTo>
                  <a:pt x="4687" y="3320"/>
                </a:lnTo>
                <a:close/>
                <a:moveTo>
                  <a:pt x="5219" y="4322"/>
                </a:moveTo>
                <a:cubicBezTo>
                  <a:pt x="5209" y="4322"/>
                  <a:pt x="5200" y="4327"/>
                  <a:pt x="5194" y="4335"/>
                </a:cubicBezTo>
                <a:cubicBezTo>
                  <a:pt x="4939" y="4188"/>
                  <a:pt x="4939" y="4188"/>
                  <a:pt x="4939" y="4188"/>
                </a:cubicBezTo>
                <a:cubicBezTo>
                  <a:pt x="5219" y="4026"/>
                  <a:pt x="5219" y="4026"/>
                  <a:pt x="5219" y="4026"/>
                </a:cubicBezTo>
                <a:lnTo>
                  <a:pt x="5219" y="4322"/>
                </a:lnTo>
                <a:close/>
                <a:moveTo>
                  <a:pt x="5218" y="5021"/>
                </a:moveTo>
                <a:cubicBezTo>
                  <a:pt x="4935" y="5184"/>
                  <a:pt x="4935" y="5184"/>
                  <a:pt x="4935" y="5184"/>
                </a:cubicBezTo>
                <a:cubicBezTo>
                  <a:pt x="4935" y="4524"/>
                  <a:pt x="4935" y="4524"/>
                  <a:pt x="4935" y="4524"/>
                </a:cubicBezTo>
                <a:cubicBezTo>
                  <a:pt x="5191" y="4377"/>
                  <a:pt x="5191" y="4377"/>
                  <a:pt x="5191" y="4377"/>
                </a:cubicBezTo>
                <a:cubicBezTo>
                  <a:pt x="5197" y="4386"/>
                  <a:pt x="5206" y="4392"/>
                  <a:pt x="5217" y="4393"/>
                </a:cubicBezTo>
                <a:lnTo>
                  <a:pt x="5218" y="5021"/>
                </a:lnTo>
                <a:close/>
                <a:moveTo>
                  <a:pt x="4935" y="4519"/>
                </a:moveTo>
                <a:cubicBezTo>
                  <a:pt x="4935" y="4196"/>
                  <a:pt x="4935" y="4196"/>
                  <a:pt x="4935" y="4196"/>
                </a:cubicBezTo>
                <a:cubicBezTo>
                  <a:pt x="5189" y="4343"/>
                  <a:pt x="5189" y="4343"/>
                  <a:pt x="5189" y="4343"/>
                </a:cubicBezTo>
                <a:cubicBezTo>
                  <a:pt x="5187" y="4347"/>
                  <a:pt x="5185" y="4352"/>
                  <a:pt x="5185" y="4358"/>
                </a:cubicBezTo>
                <a:cubicBezTo>
                  <a:pt x="5185" y="4363"/>
                  <a:pt x="5187" y="4368"/>
                  <a:pt x="5189" y="4372"/>
                </a:cubicBezTo>
                <a:lnTo>
                  <a:pt x="4935" y="4519"/>
                </a:lnTo>
                <a:close/>
                <a:moveTo>
                  <a:pt x="4935" y="4185"/>
                </a:moveTo>
                <a:cubicBezTo>
                  <a:pt x="4648" y="4019"/>
                  <a:pt x="4648" y="4019"/>
                  <a:pt x="4648" y="4019"/>
                </a:cubicBezTo>
                <a:cubicBezTo>
                  <a:pt x="4647" y="3403"/>
                  <a:pt x="4647" y="3403"/>
                  <a:pt x="4647" y="3403"/>
                </a:cubicBezTo>
                <a:cubicBezTo>
                  <a:pt x="4664" y="3402"/>
                  <a:pt x="4678" y="3393"/>
                  <a:pt x="4687" y="3380"/>
                </a:cubicBezTo>
                <a:cubicBezTo>
                  <a:pt x="5219" y="3688"/>
                  <a:pt x="5219" y="3688"/>
                  <a:pt x="5219" y="3688"/>
                </a:cubicBezTo>
                <a:cubicBezTo>
                  <a:pt x="5219" y="4020"/>
                  <a:pt x="5219" y="4020"/>
                  <a:pt x="5219" y="4020"/>
                </a:cubicBezTo>
                <a:lnTo>
                  <a:pt x="4935" y="4185"/>
                </a:lnTo>
                <a:close/>
                <a:moveTo>
                  <a:pt x="4930" y="6188"/>
                </a:moveTo>
                <a:cubicBezTo>
                  <a:pt x="4677" y="6042"/>
                  <a:pt x="4677" y="6042"/>
                  <a:pt x="4677" y="6042"/>
                </a:cubicBezTo>
                <a:cubicBezTo>
                  <a:pt x="4678" y="6038"/>
                  <a:pt x="4679" y="6034"/>
                  <a:pt x="4679" y="6030"/>
                </a:cubicBezTo>
                <a:cubicBezTo>
                  <a:pt x="4679" y="6012"/>
                  <a:pt x="4665" y="5997"/>
                  <a:pt x="4648" y="5994"/>
                </a:cubicBezTo>
                <a:cubicBezTo>
                  <a:pt x="4648" y="5365"/>
                  <a:pt x="4648" y="5365"/>
                  <a:pt x="4648" y="5365"/>
                </a:cubicBezTo>
                <a:cubicBezTo>
                  <a:pt x="4930" y="5527"/>
                  <a:pt x="4930" y="5527"/>
                  <a:pt x="4930" y="5527"/>
                </a:cubicBezTo>
                <a:lnTo>
                  <a:pt x="4930" y="6188"/>
                </a:lnTo>
                <a:close/>
                <a:moveTo>
                  <a:pt x="4925" y="6197"/>
                </a:moveTo>
                <a:cubicBezTo>
                  <a:pt x="4356" y="6525"/>
                  <a:pt x="4356" y="6525"/>
                  <a:pt x="4356" y="6525"/>
                </a:cubicBezTo>
                <a:cubicBezTo>
                  <a:pt x="4356" y="6200"/>
                  <a:pt x="4356" y="6200"/>
                  <a:pt x="4356" y="6200"/>
                </a:cubicBezTo>
                <a:cubicBezTo>
                  <a:pt x="4614" y="6050"/>
                  <a:pt x="4614" y="6050"/>
                  <a:pt x="4614" y="6050"/>
                </a:cubicBezTo>
                <a:cubicBezTo>
                  <a:pt x="4621" y="6059"/>
                  <a:pt x="4631" y="6065"/>
                  <a:pt x="4643" y="6065"/>
                </a:cubicBezTo>
                <a:cubicBezTo>
                  <a:pt x="4655" y="6065"/>
                  <a:pt x="4666" y="6059"/>
                  <a:pt x="4672" y="6050"/>
                </a:cubicBezTo>
                <a:lnTo>
                  <a:pt x="4925" y="6197"/>
                </a:lnTo>
                <a:close/>
                <a:moveTo>
                  <a:pt x="4356" y="6189"/>
                </a:moveTo>
                <a:cubicBezTo>
                  <a:pt x="4356" y="5527"/>
                  <a:pt x="4356" y="5527"/>
                  <a:pt x="4356" y="5527"/>
                </a:cubicBezTo>
                <a:cubicBezTo>
                  <a:pt x="4638" y="5364"/>
                  <a:pt x="4638" y="5364"/>
                  <a:pt x="4638" y="5364"/>
                </a:cubicBezTo>
                <a:cubicBezTo>
                  <a:pt x="4638" y="5994"/>
                  <a:pt x="4638" y="5994"/>
                  <a:pt x="4638" y="5994"/>
                </a:cubicBezTo>
                <a:cubicBezTo>
                  <a:pt x="4621" y="5997"/>
                  <a:pt x="4607" y="6012"/>
                  <a:pt x="4607" y="6030"/>
                </a:cubicBezTo>
                <a:cubicBezTo>
                  <a:pt x="4607" y="6034"/>
                  <a:pt x="4608" y="6038"/>
                  <a:pt x="4610" y="6042"/>
                </a:cubicBezTo>
                <a:lnTo>
                  <a:pt x="4356" y="6189"/>
                </a:lnTo>
                <a:close/>
                <a:moveTo>
                  <a:pt x="4059" y="4302"/>
                </a:moveTo>
                <a:cubicBezTo>
                  <a:pt x="4043" y="4302"/>
                  <a:pt x="4028" y="4311"/>
                  <a:pt x="4018" y="4324"/>
                </a:cubicBezTo>
                <a:cubicBezTo>
                  <a:pt x="3488" y="4018"/>
                  <a:pt x="3488" y="4018"/>
                  <a:pt x="3488" y="4018"/>
                </a:cubicBezTo>
                <a:cubicBezTo>
                  <a:pt x="3489" y="3389"/>
                  <a:pt x="3489" y="3389"/>
                  <a:pt x="3489" y="3389"/>
                </a:cubicBezTo>
                <a:cubicBezTo>
                  <a:pt x="3499" y="3387"/>
                  <a:pt x="3507" y="3381"/>
                  <a:pt x="3513" y="3372"/>
                </a:cubicBezTo>
                <a:cubicBezTo>
                  <a:pt x="4060" y="3687"/>
                  <a:pt x="4060" y="3687"/>
                  <a:pt x="4060" y="3687"/>
                </a:cubicBezTo>
                <a:lnTo>
                  <a:pt x="4059" y="4302"/>
                </a:lnTo>
                <a:close/>
                <a:moveTo>
                  <a:pt x="3485" y="2686"/>
                </a:moveTo>
                <a:cubicBezTo>
                  <a:pt x="3769" y="2522"/>
                  <a:pt x="3769" y="2522"/>
                  <a:pt x="3769" y="2522"/>
                </a:cubicBezTo>
                <a:cubicBezTo>
                  <a:pt x="3770" y="3180"/>
                  <a:pt x="3770" y="3180"/>
                  <a:pt x="3770" y="3180"/>
                </a:cubicBezTo>
                <a:cubicBezTo>
                  <a:pt x="3509" y="3331"/>
                  <a:pt x="3509" y="3331"/>
                  <a:pt x="3509" y="3331"/>
                </a:cubicBezTo>
                <a:cubicBezTo>
                  <a:pt x="3503" y="3324"/>
                  <a:pt x="3495" y="3319"/>
                  <a:pt x="3485" y="3319"/>
                </a:cubicBezTo>
                <a:lnTo>
                  <a:pt x="3485" y="2686"/>
                </a:lnTo>
                <a:close/>
                <a:moveTo>
                  <a:pt x="3775" y="3189"/>
                </a:moveTo>
                <a:cubicBezTo>
                  <a:pt x="4331" y="3527"/>
                  <a:pt x="4331" y="3527"/>
                  <a:pt x="4331" y="3527"/>
                </a:cubicBezTo>
                <a:cubicBezTo>
                  <a:pt x="4063" y="3683"/>
                  <a:pt x="4063" y="3683"/>
                  <a:pt x="4063" y="3683"/>
                </a:cubicBezTo>
                <a:cubicBezTo>
                  <a:pt x="3515" y="3368"/>
                  <a:pt x="3515" y="3368"/>
                  <a:pt x="3515" y="3368"/>
                </a:cubicBezTo>
                <a:cubicBezTo>
                  <a:pt x="3517" y="3364"/>
                  <a:pt x="3518" y="3359"/>
                  <a:pt x="3518" y="3354"/>
                </a:cubicBezTo>
                <a:cubicBezTo>
                  <a:pt x="3518" y="3349"/>
                  <a:pt x="3517" y="3344"/>
                  <a:pt x="3514" y="3339"/>
                </a:cubicBezTo>
                <a:lnTo>
                  <a:pt x="3775" y="3189"/>
                </a:lnTo>
                <a:close/>
                <a:moveTo>
                  <a:pt x="3772" y="1516"/>
                </a:moveTo>
                <a:cubicBezTo>
                  <a:pt x="4059" y="1682"/>
                  <a:pt x="4059" y="1682"/>
                  <a:pt x="4059" y="1682"/>
                </a:cubicBezTo>
                <a:cubicBezTo>
                  <a:pt x="4060" y="2315"/>
                  <a:pt x="4060" y="2315"/>
                  <a:pt x="4060" y="2315"/>
                </a:cubicBezTo>
                <a:cubicBezTo>
                  <a:pt x="4051" y="2316"/>
                  <a:pt x="4043" y="2320"/>
                  <a:pt x="4037" y="2327"/>
                </a:cubicBezTo>
                <a:cubicBezTo>
                  <a:pt x="3773" y="2175"/>
                  <a:pt x="3773" y="2175"/>
                  <a:pt x="3773" y="2175"/>
                </a:cubicBezTo>
                <a:lnTo>
                  <a:pt x="3772" y="1516"/>
                </a:lnTo>
                <a:close/>
                <a:moveTo>
                  <a:pt x="3774" y="1511"/>
                </a:moveTo>
                <a:cubicBezTo>
                  <a:pt x="4351" y="1182"/>
                  <a:pt x="4351" y="1182"/>
                  <a:pt x="4351" y="1182"/>
                </a:cubicBezTo>
                <a:cubicBezTo>
                  <a:pt x="4636" y="1345"/>
                  <a:pt x="4636" y="1345"/>
                  <a:pt x="4636" y="1345"/>
                </a:cubicBezTo>
                <a:cubicBezTo>
                  <a:pt x="4062" y="1678"/>
                  <a:pt x="4062" y="1678"/>
                  <a:pt x="4062" y="1678"/>
                </a:cubicBezTo>
                <a:lnTo>
                  <a:pt x="3774" y="1511"/>
                </a:lnTo>
                <a:close/>
                <a:moveTo>
                  <a:pt x="4360" y="1176"/>
                </a:moveTo>
                <a:cubicBezTo>
                  <a:pt x="4639" y="998"/>
                  <a:pt x="4639" y="998"/>
                  <a:pt x="4639" y="998"/>
                </a:cubicBezTo>
                <a:cubicBezTo>
                  <a:pt x="4639" y="1336"/>
                  <a:pt x="4639" y="1336"/>
                  <a:pt x="4639" y="1336"/>
                </a:cubicBezTo>
                <a:lnTo>
                  <a:pt x="4360" y="1176"/>
                </a:lnTo>
                <a:close/>
                <a:moveTo>
                  <a:pt x="4641" y="2069"/>
                </a:moveTo>
                <a:cubicBezTo>
                  <a:pt x="4660" y="2069"/>
                  <a:pt x="4677" y="2059"/>
                  <a:pt x="4686" y="2045"/>
                </a:cubicBezTo>
                <a:cubicBezTo>
                  <a:pt x="4930" y="2186"/>
                  <a:pt x="4930" y="2186"/>
                  <a:pt x="4930" y="2186"/>
                </a:cubicBezTo>
                <a:cubicBezTo>
                  <a:pt x="4930" y="2513"/>
                  <a:pt x="4930" y="2513"/>
                  <a:pt x="4930" y="2513"/>
                </a:cubicBezTo>
                <a:cubicBezTo>
                  <a:pt x="4642" y="2679"/>
                  <a:pt x="4642" y="2679"/>
                  <a:pt x="4642" y="2679"/>
                </a:cubicBezTo>
                <a:cubicBezTo>
                  <a:pt x="4096" y="2365"/>
                  <a:pt x="4096" y="2365"/>
                  <a:pt x="4096" y="2365"/>
                </a:cubicBezTo>
                <a:cubicBezTo>
                  <a:pt x="4098" y="2361"/>
                  <a:pt x="4099" y="2356"/>
                  <a:pt x="4099" y="2350"/>
                </a:cubicBezTo>
                <a:cubicBezTo>
                  <a:pt x="4099" y="2345"/>
                  <a:pt x="4098" y="2340"/>
                  <a:pt x="4095" y="2335"/>
                </a:cubicBezTo>
                <a:cubicBezTo>
                  <a:pt x="4597" y="2045"/>
                  <a:pt x="4597" y="2045"/>
                  <a:pt x="4597" y="2045"/>
                </a:cubicBezTo>
                <a:cubicBezTo>
                  <a:pt x="4607" y="2060"/>
                  <a:pt x="4623" y="2069"/>
                  <a:pt x="4641" y="2069"/>
                </a:cubicBezTo>
                <a:close/>
                <a:moveTo>
                  <a:pt x="4647" y="1963"/>
                </a:moveTo>
                <a:cubicBezTo>
                  <a:pt x="4648" y="1352"/>
                  <a:pt x="4648" y="1352"/>
                  <a:pt x="4648" y="1352"/>
                </a:cubicBezTo>
                <a:cubicBezTo>
                  <a:pt x="5219" y="1679"/>
                  <a:pt x="5219" y="1679"/>
                  <a:pt x="5219" y="1679"/>
                </a:cubicBezTo>
                <a:cubicBezTo>
                  <a:pt x="5219" y="2011"/>
                  <a:pt x="5219" y="2011"/>
                  <a:pt x="5219" y="2011"/>
                </a:cubicBezTo>
                <a:cubicBezTo>
                  <a:pt x="4934" y="2177"/>
                  <a:pt x="4934" y="2177"/>
                  <a:pt x="4934" y="2177"/>
                </a:cubicBezTo>
                <a:cubicBezTo>
                  <a:pt x="4691" y="2036"/>
                  <a:pt x="4691" y="2036"/>
                  <a:pt x="4691" y="2036"/>
                </a:cubicBezTo>
                <a:cubicBezTo>
                  <a:pt x="4693" y="2030"/>
                  <a:pt x="4695" y="2023"/>
                  <a:pt x="4695" y="2016"/>
                </a:cubicBezTo>
                <a:cubicBezTo>
                  <a:pt x="4695" y="1988"/>
                  <a:pt x="4674" y="1966"/>
                  <a:pt x="4647" y="1963"/>
                </a:cubicBezTo>
                <a:close/>
                <a:moveTo>
                  <a:pt x="5223" y="3023"/>
                </a:moveTo>
                <a:cubicBezTo>
                  <a:pt x="5793" y="3353"/>
                  <a:pt x="5793" y="3353"/>
                  <a:pt x="5793" y="3353"/>
                </a:cubicBezTo>
                <a:cubicBezTo>
                  <a:pt x="5510" y="3517"/>
                  <a:pt x="5510" y="3517"/>
                  <a:pt x="5510" y="3517"/>
                </a:cubicBezTo>
                <a:cubicBezTo>
                  <a:pt x="4939" y="3187"/>
                  <a:pt x="4939" y="3187"/>
                  <a:pt x="4939" y="3187"/>
                </a:cubicBezTo>
                <a:lnTo>
                  <a:pt x="5223" y="3023"/>
                </a:lnTo>
                <a:close/>
                <a:moveTo>
                  <a:pt x="5514" y="1506"/>
                </a:moveTo>
                <a:cubicBezTo>
                  <a:pt x="5516" y="1184"/>
                  <a:pt x="5516" y="1184"/>
                  <a:pt x="5516" y="1184"/>
                </a:cubicBezTo>
                <a:cubicBezTo>
                  <a:pt x="5794" y="1345"/>
                  <a:pt x="5794" y="1345"/>
                  <a:pt x="5794" y="1345"/>
                </a:cubicBezTo>
                <a:lnTo>
                  <a:pt x="5514" y="1506"/>
                </a:lnTo>
                <a:close/>
                <a:moveTo>
                  <a:pt x="5521" y="1176"/>
                </a:moveTo>
                <a:cubicBezTo>
                  <a:pt x="5799" y="1014"/>
                  <a:pt x="5799" y="1014"/>
                  <a:pt x="5799" y="1014"/>
                </a:cubicBezTo>
                <a:cubicBezTo>
                  <a:pt x="5799" y="1337"/>
                  <a:pt x="5799" y="1337"/>
                  <a:pt x="5799" y="1337"/>
                </a:cubicBezTo>
                <a:lnTo>
                  <a:pt x="5521" y="1176"/>
                </a:lnTo>
                <a:close/>
                <a:moveTo>
                  <a:pt x="5807" y="2011"/>
                </a:moveTo>
                <a:cubicBezTo>
                  <a:pt x="5807" y="1349"/>
                  <a:pt x="5807" y="1349"/>
                  <a:pt x="5807" y="1349"/>
                </a:cubicBezTo>
                <a:cubicBezTo>
                  <a:pt x="6379" y="1680"/>
                  <a:pt x="6379" y="1680"/>
                  <a:pt x="6379" y="1680"/>
                </a:cubicBezTo>
                <a:cubicBezTo>
                  <a:pt x="6378" y="2295"/>
                  <a:pt x="6378" y="2295"/>
                  <a:pt x="6378" y="2295"/>
                </a:cubicBezTo>
                <a:cubicBezTo>
                  <a:pt x="6361" y="2296"/>
                  <a:pt x="6347" y="2305"/>
                  <a:pt x="6338" y="2318"/>
                </a:cubicBezTo>
                <a:lnTo>
                  <a:pt x="5807" y="2011"/>
                </a:lnTo>
                <a:close/>
                <a:moveTo>
                  <a:pt x="6381" y="3024"/>
                </a:moveTo>
                <a:cubicBezTo>
                  <a:pt x="6953" y="3354"/>
                  <a:pt x="6953" y="3354"/>
                  <a:pt x="6953" y="3354"/>
                </a:cubicBezTo>
                <a:cubicBezTo>
                  <a:pt x="6430" y="3655"/>
                  <a:pt x="6430" y="3655"/>
                  <a:pt x="6430" y="3655"/>
                </a:cubicBezTo>
                <a:cubicBezTo>
                  <a:pt x="6420" y="3639"/>
                  <a:pt x="6401" y="3628"/>
                  <a:pt x="6380" y="3628"/>
                </a:cubicBezTo>
                <a:cubicBezTo>
                  <a:pt x="6360" y="3628"/>
                  <a:pt x="6342" y="3639"/>
                  <a:pt x="6331" y="3655"/>
                </a:cubicBezTo>
                <a:cubicBezTo>
                  <a:pt x="5810" y="3353"/>
                  <a:pt x="5810" y="3353"/>
                  <a:pt x="5810" y="3353"/>
                </a:cubicBezTo>
                <a:lnTo>
                  <a:pt x="6381" y="3024"/>
                </a:lnTo>
                <a:close/>
                <a:moveTo>
                  <a:pt x="6956" y="4019"/>
                </a:moveTo>
                <a:cubicBezTo>
                  <a:pt x="6384" y="4350"/>
                  <a:pt x="6384" y="4350"/>
                  <a:pt x="6384" y="4350"/>
                </a:cubicBezTo>
                <a:cubicBezTo>
                  <a:pt x="6383" y="4020"/>
                  <a:pt x="6383" y="4020"/>
                  <a:pt x="6383" y="4020"/>
                </a:cubicBezTo>
                <a:cubicBezTo>
                  <a:pt x="6383" y="4020"/>
                  <a:pt x="6383" y="4020"/>
                  <a:pt x="6383" y="4020"/>
                </a:cubicBezTo>
                <a:cubicBezTo>
                  <a:pt x="6956" y="3695"/>
                  <a:pt x="6956" y="3695"/>
                  <a:pt x="6956" y="3695"/>
                </a:cubicBezTo>
                <a:lnTo>
                  <a:pt x="6956" y="4019"/>
                </a:lnTo>
                <a:close/>
                <a:moveTo>
                  <a:pt x="6386" y="3015"/>
                </a:moveTo>
                <a:cubicBezTo>
                  <a:pt x="6386" y="2401"/>
                  <a:pt x="6386" y="2401"/>
                  <a:pt x="6386" y="2401"/>
                </a:cubicBezTo>
                <a:cubicBezTo>
                  <a:pt x="6403" y="2399"/>
                  <a:pt x="6417" y="2390"/>
                  <a:pt x="6426" y="2377"/>
                </a:cubicBezTo>
                <a:cubicBezTo>
                  <a:pt x="6958" y="2684"/>
                  <a:pt x="6958" y="2684"/>
                  <a:pt x="6958" y="2684"/>
                </a:cubicBezTo>
                <a:cubicBezTo>
                  <a:pt x="6958" y="3345"/>
                  <a:pt x="6958" y="3345"/>
                  <a:pt x="6958" y="3345"/>
                </a:cubicBezTo>
                <a:lnTo>
                  <a:pt x="6386" y="3015"/>
                </a:lnTo>
                <a:close/>
                <a:moveTo>
                  <a:pt x="6383" y="4014"/>
                </a:moveTo>
                <a:cubicBezTo>
                  <a:pt x="6383" y="3744"/>
                  <a:pt x="6383" y="3744"/>
                  <a:pt x="6383" y="3744"/>
                </a:cubicBezTo>
                <a:cubicBezTo>
                  <a:pt x="6414" y="3743"/>
                  <a:pt x="6439" y="3717"/>
                  <a:pt x="6439" y="3686"/>
                </a:cubicBezTo>
                <a:cubicBezTo>
                  <a:pt x="6439" y="3677"/>
                  <a:pt x="6436" y="3668"/>
                  <a:pt x="6432" y="3660"/>
                </a:cubicBezTo>
                <a:cubicBezTo>
                  <a:pt x="6956" y="3357"/>
                  <a:pt x="6956" y="3357"/>
                  <a:pt x="6956" y="3357"/>
                </a:cubicBezTo>
                <a:cubicBezTo>
                  <a:pt x="6956" y="3690"/>
                  <a:pt x="6956" y="3690"/>
                  <a:pt x="6956" y="3690"/>
                </a:cubicBezTo>
                <a:lnTo>
                  <a:pt x="6383" y="4014"/>
                </a:lnTo>
                <a:close/>
                <a:moveTo>
                  <a:pt x="6383" y="2294"/>
                </a:moveTo>
                <a:cubicBezTo>
                  <a:pt x="6384" y="1680"/>
                  <a:pt x="6384" y="1680"/>
                  <a:pt x="6384" y="1680"/>
                </a:cubicBezTo>
                <a:cubicBezTo>
                  <a:pt x="6672" y="1513"/>
                  <a:pt x="6672" y="1513"/>
                  <a:pt x="6672" y="1513"/>
                </a:cubicBezTo>
                <a:cubicBezTo>
                  <a:pt x="6673" y="1852"/>
                  <a:pt x="6673" y="1852"/>
                  <a:pt x="6673" y="1852"/>
                </a:cubicBezTo>
                <a:cubicBezTo>
                  <a:pt x="6957" y="1686"/>
                  <a:pt x="6957" y="1686"/>
                  <a:pt x="6957" y="1686"/>
                </a:cubicBezTo>
                <a:cubicBezTo>
                  <a:pt x="6957" y="2011"/>
                  <a:pt x="6957" y="2011"/>
                  <a:pt x="6957" y="2011"/>
                </a:cubicBezTo>
                <a:cubicBezTo>
                  <a:pt x="6426" y="2317"/>
                  <a:pt x="6426" y="2317"/>
                  <a:pt x="6426" y="2317"/>
                </a:cubicBezTo>
                <a:cubicBezTo>
                  <a:pt x="6416" y="2304"/>
                  <a:pt x="6401" y="2295"/>
                  <a:pt x="6383" y="2294"/>
                </a:cubicBezTo>
                <a:close/>
                <a:moveTo>
                  <a:pt x="6907" y="1346"/>
                </a:moveTo>
                <a:cubicBezTo>
                  <a:pt x="6907" y="1354"/>
                  <a:pt x="6909" y="1362"/>
                  <a:pt x="6912" y="1369"/>
                </a:cubicBezTo>
                <a:cubicBezTo>
                  <a:pt x="6677" y="1505"/>
                  <a:pt x="6677" y="1505"/>
                  <a:pt x="6677" y="1505"/>
                </a:cubicBezTo>
                <a:cubicBezTo>
                  <a:pt x="6676" y="1186"/>
                  <a:pt x="6676" y="1186"/>
                  <a:pt x="6676" y="1186"/>
                </a:cubicBezTo>
                <a:cubicBezTo>
                  <a:pt x="6913" y="1322"/>
                  <a:pt x="6913" y="1322"/>
                  <a:pt x="6913" y="1322"/>
                </a:cubicBezTo>
                <a:cubicBezTo>
                  <a:pt x="6909" y="1329"/>
                  <a:pt x="6907" y="1337"/>
                  <a:pt x="6907" y="1346"/>
                </a:cubicBezTo>
                <a:close/>
                <a:moveTo>
                  <a:pt x="6915" y="1374"/>
                </a:moveTo>
                <a:cubicBezTo>
                  <a:pt x="6923" y="1388"/>
                  <a:pt x="6939" y="1398"/>
                  <a:pt x="6956" y="1399"/>
                </a:cubicBezTo>
                <a:cubicBezTo>
                  <a:pt x="6957" y="1681"/>
                  <a:pt x="6957" y="1681"/>
                  <a:pt x="6957" y="1681"/>
                </a:cubicBezTo>
                <a:cubicBezTo>
                  <a:pt x="6678" y="1844"/>
                  <a:pt x="6678" y="1844"/>
                  <a:pt x="6678" y="1844"/>
                </a:cubicBezTo>
                <a:cubicBezTo>
                  <a:pt x="6677" y="1510"/>
                  <a:pt x="6677" y="1510"/>
                  <a:pt x="6677" y="1510"/>
                </a:cubicBezTo>
                <a:lnTo>
                  <a:pt x="6915" y="1374"/>
                </a:lnTo>
                <a:close/>
                <a:moveTo>
                  <a:pt x="6674" y="513"/>
                </a:moveTo>
                <a:cubicBezTo>
                  <a:pt x="6958" y="676"/>
                  <a:pt x="6958" y="676"/>
                  <a:pt x="6958" y="676"/>
                </a:cubicBezTo>
                <a:cubicBezTo>
                  <a:pt x="6958" y="1293"/>
                  <a:pt x="6958" y="1293"/>
                  <a:pt x="6958" y="1293"/>
                </a:cubicBezTo>
                <a:cubicBezTo>
                  <a:pt x="6942" y="1294"/>
                  <a:pt x="6927" y="1301"/>
                  <a:pt x="6918" y="1313"/>
                </a:cubicBezTo>
                <a:cubicBezTo>
                  <a:pt x="6676" y="1174"/>
                  <a:pt x="6676" y="1174"/>
                  <a:pt x="6676" y="1174"/>
                </a:cubicBezTo>
                <a:lnTo>
                  <a:pt x="6674" y="513"/>
                </a:lnTo>
                <a:close/>
                <a:moveTo>
                  <a:pt x="7251" y="2518"/>
                </a:moveTo>
                <a:cubicBezTo>
                  <a:pt x="7252" y="2855"/>
                  <a:pt x="7252" y="2855"/>
                  <a:pt x="7252" y="2855"/>
                </a:cubicBezTo>
                <a:cubicBezTo>
                  <a:pt x="7255" y="2853"/>
                  <a:pt x="7255" y="2853"/>
                  <a:pt x="7255" y="2853"/>
                </a:cubicBezTo>
                <a:cubicBezTo>
                  <a:pt x="7537" y="2691"/>
                  <a:pt x="7537" y="2691"/>
                  <a:pt x="7537" y="2691"/>
                </a:cubicBezTo>
                <a:cubicBezTo>
                  <a:pt x="7537" y="3015"/>
                  <a:pt x="7537" y="3015"/>
                  <a:pt x="7537" y="3015"/>
                </a:cubicBezTo>
                <a:cubicBezTo>
                  <a:pt x="6963" y="3346"/>
                  <a:pt x="6963" y="3346"/>
                  <a:pt x="6963" y="3346"/>
                </a:cubicBezTo>
                <a:cubicBezTo>
                  <a:pt x="6963" y="2684"/>
                  <a:pt x="6963" y="2684"/>
                  <a:pt x="6963" y="2684"/>
                </a:cubicBezTo>
                <a:lnTo>
                  <a:pt x="7251" y="2518"/>
                </a:lnTo>
                <a:close/>
                <a:moveTo>
                  <a:pt x="6966" y="3689"/>
                </a:moveTo>
                <a:cubicBezTo>
                  <a:pt x="6966" y="3358"/>
                  <a:pt x="6966" y="3358"/>
                  <a:pt x="6966" y="3358"/>
                </a:cubicBezTo>
                <a:cubicBezTo>
                  <a:pt x="7537" y="3688"/>
                  <a:pt x="7537" y="3688"/>
                  <a:pt x="7537" y="3688"/>
                </a:cubicBezTo>
                <a:cubicBezTo>
                  <a:pt x="7537" y="4015"/>
                  <a:pt x="7537" y="4015"/>
                  <a:pt x="7537" y="4015"/>
                </a:cubicBezTo>
                <a:lnTo>
                  <a:pt x="6966" y="3689"/>
                </a:lnTo>
                <a:close/>
                <a:moveTo>
                  <a:pt x="7537" y="4021"/>
                </a:moveTo>
                <a:cubicBezTo>
                  <a:pt x="7537" y="4349"/>
                  <a:pt x="7537" y="4349"/>
                  <a:pt x="7537" y="4349"/>
                </a:cubicBezTo>
                <a:cubicBezTo>
                  <a:pt x="6966" y="4019"/>
                  <a:pt x="6966" y="4019"/>
                  <a:pt x="6966" y="4019"/>
                </a:cubicBezTo>
                <a:cubicBezTo>
                  <a:pt x="6966" y="3694"/>
                  <a:pt x="6966" y="3694"/>
                  <a:pt x="6966" y="3694"/>
                </a:cubicBezTo>
                <a:lnTo>
                  <a:pt x="7537" y="4021"/>
                </a:lnTo>
                <a:close/>
                <a:moveTo>
                  <a:pt x="7506" y="2349"/>
                </a:moveTo>
                <a:cubicBezTo>
                  <a:pt x="7506" y="2354"/>
                  <a:pt x="7507" y="2359"/>
                  <a:pt x="7509" y="2363"/>
                </a:cubicBezTo>
                <a:cubicBezTo>
                  <a:pt x="7255" y="2509"/>
                  <a:pt x="7255" y="2509"/>
                  <a:pt x="7255" y="2509"/>
                </a:cubicBezTo>
                <a:cubicBezTo>
                  <a:pt x="7254" y="2188"/>
                  <a:pt x="7254" y="2188"/>
                  <a:pt x="7254" y="2188"/>
                </a:cubicBezTo>
                <a:cubicBezTo>
                  <a:pt x="7508" y="2335"/>
                  <a:pt x="7508" y="2335"/>
                  <a:pt x="7508" y="2335"/>
                </a:cubicBezTo>
                <a:cubicBezTo>
                  <a:pt x="7507" y="2339"/>
                  <a:pt x="7506" y="2344"/>
                  <a:pt x="7506" y="2349"/>
                </a:cubicBezTo>
                <a:close/>
                <a:moveTo>
                  <a:pt x="7511" y="2367"/>
                </a:moveTo>
                <a:cubicBezTo>
                  <a:pt x="7517" y="2376"/>
                  <a:pt x="7526" y="2382"/>
                  <a:pt x="7537" y="2384"/>
                </a:cubicBezTo>
                <a:cubicBezTo>
                  <a:pt x="7537" y="2685"/>
                  <a:pt x="7537" y="2685"/>
                  <a:pt x="7537" y="2685"/>
                </a:cubicBezTo>
                <a:cubicBezTo>
                  <a:pt x="7256" y="2846"/>
                  <a:pt x="7256" y="2846"/>
                  <a:pt x="7256" y="2846"/>
                </a:cubicBezTo>
                <a:cubicBezTo>
                  <a:pt x="7255" y="2515"/>
                  <a:pt x="7255" y="2515"/>
                  <a:pt x="7255" y="2515"/>
                </a:cubicBezTo>
                <a:lnTo>
                  <a:pt x="7511" y="2367"/>
                </a:lnTo>
                <a:close/>
                <a:moveTo>
                  <a:pt x="7542" y="3023"/>
                </a:moveTo>
                <a:cubicBezTo>
                  <a:pt x="7829" y="3190"/>
                  <a:pt x="7829" y="3190"/>
                  <a:pt x="7829" y="3190"/>
                </a:cubicBezTo>
                <a:cubicBezTo>
                  <a:pt x="7829" y="3517"/>
                  <a:pt x="7829" y="3517"/>
                  <a:pt x="7829" y="3517"/>
                </a:cubicBezTo>
                <a:cubicBezTo>
                  <a:pt x="7540" y="3684"/>
                  <a:pt x="7540" y="3684"/>
                  <a:pt x="7540" y="3684"/>
                </a:cubicBezTo>
                <a:cubicBezTo>
                  <a:pt x="6968" y="3354"/>
                  <a:pt x="6968" y="3354"/>
                  <a:pt x="6968" y="3354"/>
                </a:cubicBezTo>
                <a:lnTo>
                  <a:pt x="7542" y="3023"/>
                </a:lnTo>
                <a:close/>
                <a:moveTo>
                  <a:pt x="7829" y="3523"/>
                </a:moveTo>
                <a:cubicBezTo>
                  <a:pt x="7828" y="3852"/>
                  <a:pt x="7828" y="3852"/>
                  <a:pt x="7828" y="3852"/>
                </a:cubicBezTo>
                <a:cubicBezTo>
                  <a:pt x="7542" y="4017"/>
                  <a:pt x="7542" y="4017"/>
                  <a:pt x="7542" y="4017"/>
                </a:cubicBezTo>
                <a:cubicBezTo>
                  <a:pt x="7542" y="3688"/>
                  <a:pt x="7542" y="3688"/>
                  <a:pt x="7542" y="3688"/>
                </a:cubicBezTo>
                <a:lnTo>
                  <a:pt x="7829" y="3523"/>
                </a:lnTo>
                <a:close/>
                <a:moveTo>
                  <a:pt x="7571" y="2368"/>
                </a:moveTo>
                <a:cubicBezTo>
                  <a:pt x="7828" y="2517"/>
                  <a:pt x="7828" y="2517"/>
                  <a:pt x="7828" y="2517"/>
                </a:cubicBezTo>
                <a:cubicBezTo>
                  <a:pt x="7546" y="2679"/>
                  <a:pt x="7546" y="2679"/>
                  <a:pt x="7546" y="2679"/>
                </a:cubicBezTo>
                <a:cubicBezTo>
                  <a:pt x="7546" y="2384"/>
                  <a:pt x="7546" y="2384"/>
                  <a:pt x="7546" y="2384"/>
                </a:cubicBezTo>
                <a:cubicBezTo>
                  <a:pt x="7557" y="2382"/>
                  <a:pt x="7566" y="2377"/>
                  <a:pt x="7571" y="2368"/>
                </a:cubicBezTo>
                <a:close/>
                <a:moveTo>
                  <a:pt x="7831" y="2521"/>
                </a:moveTo>
                <a:cubicBezTo>
                  <a:pt x="7829" y="3179"/>
                  <a:pt x="7829" y="3179"/>
                  <a:pt x="7829" y="3179"/>
                </a:cubicBezTo>
                <a:cubicBezTo>
                  <a:pt x="7546" y="3015"/>
                  <a:pt x="7546" y="3015"/>
                  <a:pt x="7546" y="3015"/>
                </a:cubicBezTo>
                <a:cubicBezTo>
                  <a:pt x="7546" y="2685"/>
                  <a:pt x="7546" y="2685"/>
                  <a:pt x="7546" y="2685"/>
                </a:cubicBezTo>
                <a:lnTo>
                  <a:pt x="7831" y="2521"/>
                </a:lnTo>
                <a:close/>
                <a:moveTo>
                  <a:pt x="7832" y="3855"/>
                </a:moveTo>
                <a:cubicBezTo>
                  <a:pt x="7832" y="3853"/>
                  <a:pt x="7832" y="3853"/>
                  <a:pt x="7832" y="3853"/>
                </a:cubicBezTo>
                <a:cubicBezTo>
                  <a:pt x="7833" y="3520"/>
                  <a:pt x="7833" y="3520"/>
                  <a:pt x="7833" y="3520"/>
                </a:cubicBezTo>
                <a:cubicBezTo>
                  <a:pt x="8074" y="3381"/>
                  <a:pt x="8074" y="3381"/>
                  <a:pt x="8074" y="3381"/>
                </a:cubicBezTo>
                <a:cubicBezTo>
                  <a:pt x="8083" y="3395"/>
                  <a:pt x="8098" y="3404"/>
                  <a:pt x="8115" y="3406"/>
                </a:cubicBezTo>
                <a:cubicBezTo>
                  <a:pt x="8115" y="4018"/>
                  <a:pt x="8115" y="4018"/>
                  <a:pt x="8115" y="4018"/>
                </a:cubicBezTo>
                <a:cubicBezTo>
                  <a:pt x="7542" y="4350"/>
                  <a:pt x="7542" y="4350"/>
                  <a:pt x="7542" y="4350"/>
                </a:cubicBezTo>
                <a:cubicBezTo>
                  <a:pt x="7542" y="4023"/>
                  <a:pt x="7542" y="4023"/>
                  <a:pt x="7542" y="4023"/>
                </a:cubicBezTo>
                <a:cubicBezTo>
                  <a:pt x="7543" y="4022"/>
                  <a:pt x="7543" y="4022"/>
                  <a:pt x="7543" y="4022"/>
                </a:cubicBezTo>
                <a:lnTo>
                  <a:pt x="7832" y="3855"/>
                </a:lnTo>
                <a:close/>
                <a:moveTo>
                  <a:pt x="7833" y="3514"/>
                </a:moveTo>
                <a:cubicBezTo>
                  <a:pt x="7834" y="3193"/>
                  <a:pt x="7834" y="3193"/>
                  <a:pt x="7834" y="3193"/>
                </a:cubicBezTo>
                <a:cubicBezTo>
                  <a:pt x="8071" y="3330"/>
                  <a:pt x="8071" y="3330"/>
                  <a:pt x="8071" y="3330"/>
                </a:cubicBezTo>
                <a:cubicBezTo>
                  <a:pt x="8068" y="3337"/>
                  <a:pt x="8066" y="3344"/>
                  <a:pt x="8066" y="3353"/>
                </a:cubicBezTo>
                <a:cubicBezTo>
                  <a:pt x="8066" y="3361"/>
                  <a:pt x="8068" y="3369"/>
                  <a:pt x="8072" y="3377"/>
                </a:cubicBezTo>
                <a:lnTo>
                  <a:pt x="7833" y="3514"/>
                </a:lnTo>
                <a:close/>
                <a:moveTo>
                  <a:pt x="7834" y="3181"/>
                </a:moveTo>
                <a:cubicBezTo>
                  <a:pt x="7836" y="2521"/>
                  <a:pt x="7836" y="2521"/>
                  <a:pt x="7836" y="2521"/>
                </a:cubicBezTo>
                <a:cubicBezTo>
                  <a:pt x="8118" y="2684"/>
                  <a:pt x="8118" y="2684"/>
                  <a:pt x="8118" y="2684"/>
                </a:cubicBezTo>
                <a:cubicBezTo>
                  <a:pt x="8118" y="3299"/>
                  <a:pt x="8118" y="3299"/>
                  <a:pt x="8118" y="3299"/>
                </a:cubicBezTo>
                <a:cubicBezTo>
                  <a:pt x="8101" y="3300"/>
                  <a:pt x="8086" y="3309"/>
                  <a:pt x="8076" y="3321"/>
                </a:cubicBezTo>
                <a:lnTo>
                  <a:pt x="7834" y="3181"/>
                </a:lnTo>
                <a:close/>
                <a:moveTo>
                  <a:pt x="8120" y="4027"/>
                </a:moveTo>
                <a:cubicBezTo>
                  <a:pt x="8403" y="4189"/>
                  <a:pt x="8403" y="4189"/>
                  <a:pt x="8403" y="4189"/>
                </a:cubicBezTo>
                <a:cubicBezTo>
                  <a:pt x="7830" y="4520"/>
                  <a:pt x="7830" y="4520"/>
                  <a:pt x="7830" y="4520"/>
                </a:cubicBezTo>
                <a:cubicBezTo>
                  <a:pt x="7548" y="4358"/>
                  <a:pt x="7548" y="4358"/>
                  <a:pt x="7548" y="4358"/>
                </a:cubicBezTo>
                <a:lnTo>
                  <a:pt x="8120" y="4027"/>
                </a:lnTo>
                <a:close/>
                <a:moveTo>
                  <a:pt x="7827" y="4524"/>
                </a:moveTo>
                <a:cubicBezTo>
                  <a:pt x="7829" y="5185"/>
                  <a:pt x="7829" y="5185"/>
                  <a:pt x="7829" y="5185"/>
                </a:cubicBezTo>
                <a:cubicBezTo>
                  <a:pt x="7546" y="5022"/>
                  <a:pt x="7546" y="5022"/>
                  <a:pt x="7546" y="5022"/>
                </a:cubicBezTo>
                <a:cubicBezTo>
                  <a:pt x="7546" y="4362"/>
                  <a:pt x="7546" y="4362"/>
                  <a:pt x="7546" y="4362"/>
                </a:cubicBezTo>
                <a:lnTo>
                  <a:pt x="7827" y="4524"/>
                </a:lnTo>
                <a:close/>
                <a:moveTo>
                  <a:pt x="8123" y="2684"/>
                </a:moveTo>
                <a:cubicBezTo>
                  <a:pt x="8696" y="2353"/>
                  <a:pt x="8696" y="2353"/>
                  <a:pt x="8696" y="2353"/>
                </a:cubicBezTo>
                <a:cubicBezTo>
                  <a:pt x="8695" y="3015"/>
                  <a:pt x="8695" y="3015"/>
                  <a:pt x="8695" y="3015"/>
                </a:cubicBezTo>
                <a:cubicBezTo>
                  <a:pt x="8163" y="3322"/>
                  <a:pt x="8163" y="3322"/>
                  <a:pt x="8163" y="3322"/>
                </a:cubicBezTo>
                <a:cubicBezTo>
                  <a:pt x="8154" y="3309"/>
                  <a:pt x="8140" y="3301"/>
                  <a:pt x="8123" y="3300"/>
                </a:cubicBezTo>
                <a:lnTo>
                  <a:pt x="8123" y="2684"/>
                </a:lnTo>
                <a:close/>
                <a:moveTo>
                  <a:pt x="8165" y="3380"/>
                </a:moveTo>
                <a:cubicBezTo>
                  <a:pt x="8409" y="3522"/>
                  <a:pt x="8409" y="3522"/>
                  <a:pt x="8409" y="3522"/>
                </a:cubicBezTo>
                <a:cubicBezTo>
                  <a:pt x="8408" y="4181"/>
                  <a:pt x="8408" y="4181"/>
                  <a:pt x="8408" y="4181"/>
                </a:cubicBezTo>
                <a:cubicBezTo>
                  <a:pt x="8125" y="4018"/>
                  <a:pt x="8125" y="4018"/>
                  <a:pt x="8125" y="4018"/>
                </a:cubicBezTo>
                <a:cubicBezTo>
                  <a:pt x="8125" y="3406"/>
                  <a:pt x="8125" y="3406"/>
                  <a:pt x="8125" y="3406"/>
                </a:cubicBezTo>
                <a:cubicBezTo>
                  <a:pt x="8142" y="3404"/>
                  <a:pt x="8157" y="3394"/>
                  <a:pt x="8165" y="3380"/>
                </a:cubicBezTo>
                <a:close/>
                <a:moveTo>
                  <a:pt x="8118" y="5352"/>
                </a:moveTo>
                <a:cubicBezTo>
                  <a:pt x="7834" y="5188"/>
                  <a:pt x="7834" y="5188"/>
                  <a:pt x="7834" y="5188"/>
                </a:cubicBezTo>
                <a:cubicBezTo>
                  <a:pt x="7832" y="4527"/>
                  <a:pt x="7832" y="4527"/>
                  <a:pt x="7832" y="4527"/>
                </a:cubicBezTo>
                <a:cubicBezTo>
                  <a:pt x="8070" y="4664"/>
                  <a:pt x="8070" y="4664"/>
                  <a:pt x="8070" y="4664"/>
                </a:cubicBezTo>
                <a:cubicBezTo>
                  <a:pt x="8065" y="4672"/>
                  <a:pt x="8063" y="4682"/>
                  <a:pt x="8063" y="4691"/>
                </a:cubicBezTo>
                <a:cubicBezTo>
                  <a:pt x="8063" y="4722"/>
                  <a:pt x="8087" y="4747"/>
                  <a:pt x="8117" y="4749"/>
                </a:cubicBezTo>
                <a:lnTo>
                  <a:pt x="8118" y="5352"/>
                </a:lnTo>
                <a:close/>
                <a:moveTo>
                  <a:pt x="8113" y="5360"/>
                </a:moveTo>
                <a:cubicBezTo>
                  <a:pt x="7835" y="5521"/>
                  <a:pt x="7835" y="5521"/>
                  <a:pt x="7835" y="5521"/>
                </a:cubicBezTo>
                <a:cubicBezTo>
                  <a:pt x="7834" y="5199"/>
                  <a:pt x="7834" y="5199"/>
                  <a:pt x="7834" y="5199"/>
                </a:cubicBezTo>
                <a:lnTo>
                  <a:pt x="8113" y="5360"/>
                </a:lnTo>
                <a:close/>
                <a:moveTo>
                  <a:pt x="8116" y="6025"/>
                </a:moveTo>
                <a:cubicBezTo>
                  <a:pt x="7570" y="6341"/>
                  <a:pt x="7570" y="6341"/>
                  <a:pt x="7570" y="6341"/>
                </a:cubicBezTo>
                <a:cubicBezTo>
                  <a:pt x="7564" y="6333"/>
                  <a:pt x="7554" y="6327"/>
                  <a:pt x="7543" y="6327"/>
                </a:cubicBezTo>
                <a:cubicBezTo>
                  <a:pt x="7543" y="5751"/>
                  <a:pt x="7543" y="5751"/>
                  <a:pt x="7543" y="5751"/>
                </a:cubicBezTo>
                <a:cubicBezTo>
                  <a:pt x="7575" y="5751"/>
                  <a:pt x="7600" y="5725"/>
                  <a:pt x="7600" y="5693"/>
                </a:cubicBezTo>
                <a:cubicBezTo>
                  <a:pt x="7600" y="5684"/>
                  <a:pt x="7597" y="5674"/>
                  <a:pt x="7593" y="5666"/>
                </a:cubicBezTo>
                <a:cubicBezTo>
                  <a:pt x="7830" y="5530"/>
                  <a:pt x="7830" y="5530"/>
                  <a:pt x="7830" y="5530"/>
                </a:cubicBezTo>
                <a:cubicBezTo>
                  <a:pt x="7831" y="6163"/>
                  <a:pt x="7831" y="6163"/>
                  <a:pt x="7831" y="6163"/>
                </a:cubicBezTo>
                <a:cubicBezTo>
                  <a:pt x="7836" y="6163"/>
                  <a:pt x="7836" y="6163"/>
                  <a:pt x="7836" y="6163"/>
                </a:cubicBezTo>
                <a:cubicBezTo>
                  <a:pt x="7835" y="5527"/>
                  <a:pt x="7835" y="5527"/>
                  <a:pt x="7835" y="5527"/>
                </a:cubicBezTo>
                <a:cubicBezTo>
                  <a:pt x="8116" y="5364"/>
                  <a:pt x="8116" y="5364"/>
                  <a:pt x="8116" y="5364"/>
                </a:cubicBezTo>
                <a:lnTo>
                  <a:pt x="8116" y="6025"/>
                </a:lnTo>
                <a:close/>
                <a:moveTo>
                  <a:pt x="7542" y="5635"/>
                </a:moveTo>
                <a:cubicBezTo>
                  <a:pt x="7521" y="5635"/>
                  <a:pt x="7502" y="5646"/>
                  <a:pt x="7492" y="5663"/>
                </a:cubicBezTo>
                <a:cubicBezTo>
                  <a:pt x="6971" y="5360"/>
                  <a:pt x="6971" y="5360"/>
                  <a:pt x="6971" y="5360"/>
                </a:cubicBezTo>
                <a:cubicBezTo>
                  <a:pt x="7542" y="5030"/>
                  <a:pt x="7542" y="5030"/>
                  <a:pt x="7542" y="5030"/>
                </a:cubicBezTo>
                <a:cubicBezTo>
                  <a:pt x="7829" y="5197"/>
                  <a:pt x="7829" y="5197"/>
                  <a:pt x="7829" y="5197"/>
                </a:cubicBezTo>
                <a:cubicBezTo>
                  <a:pt x="7830" y="5524"/>
                  <a:pt x="7830" y="5524"/>
                  <a:pt x="7830" y="5524"/>
                </a:cubicBezTo>
                <a:cubicBezTo>
                  <a:pt x="7591" y="5662"/>
                  <a:pt x="7591" y="5662"/>
                  <a:pt x="7591" y="5662"/>
                </a:cubicBezTo>
                <a:cubicBezTo>
                  <a:pt x="7580" y="5646"/>
                  <a:pt x="7562" y="5635"/>
                  <a:pt x="7542" y="5635"/>
                </a:cubicBezTo>
                <a:close/>
                <a:moveTo>
                  <a:pt x="7538" y="6327"/>
                </a:moveTo>
                <a:cubicBezTo>
                  <a:pt x="7528" y="6328"/>
                  <a:pt x="7519" y="6333"/>
                  <a:pt x="7513" y="6341"/>
                </a:cubicBezTo>
                <a:cubicBezTo>
                  <a:pt x="6967" y="6026"/>
                  <a:pt x="6967" y="6026"/>
                  <a:pt x="6967" y="6026"/>
                </a:cubicBezTo>
                <a:cubicBezTo>
                  <a:pt x="6967" y="5364"/>
                  <a:pt x="6967" y="5364"/>
                  <a:pt x="6967" y="5364"/>
                </a:cubicBezTo>
                <a:cubicBezTo>
                  <a:pt x="7490" y="5667"/>
                  <a:pt x="7490" y="5667"/>
                  <a:pt x="7490" y="5667"/>
                </a:cubicBezTo>
                <a:cubicBezTo>
                  <a:pt x="7486" y="5675"/>
                  <a:pt x="7483" y="5684"/>
                  <a:pt x="7483" y="5693"/>
                </a:cubicBezTo>
                <a:cubicBezTo>
                  <a:pt x="7483" y="5724"/>
                  <a:pt x="7508" y="5749"/>
                  <a:pt x="7538" y="5751"/>
                </a:cubicBezTo>
                <a:lnTo>
                  <a:pt x="7538" y="6327"/>
                </a:lnTo>
                <a:close/>
                <a:moveTo>
                  <a:pt x="6963" y="5353"/>
                </a:moveTo>
                <a:cubicBezTo>
                  <a:pt x="6963" y="4692"/>
                  <a:pt x="6963" y="4692"/>
                  <a:pt x="6963" y="4692"/>
                </a:cubicBezTo>
                <a:cubicBezTo>
                  <a:pt x="7536" y="4361"/>
                  <a:pt x="7536" y="4361"/>
                  <a:pt x="7536" y="4361"/>
                </a:cubicBezTo>
                <a:cubicBezTo>
                  <a:pt x="7537" y="5022"/>
                  <a:pt x="7537" y="5022"/>
                  <a:pt x="7537" y="5022"/>
                </a:cubicBezTo>
                <a:lnTo>
                  <a:pt x="6963" y="5353"/>
                </a:lnTo>
                <a:close/>
                <a:moveTo>
                  <a:pt x="6960" y="4688"/>
                </a:moveTo>
                <a:cubicBezTo>
                  <a:pt x="6389" y="4358"/>
                  <a:pt x="6389" y="4358"/>
                  <a:pt x="6389" y="4358"/>
                </a:cubicBezTo>
                <a:cubicBezTo>
                  <a:pt x="6961" y="4027"/>
                  <a:pt x="6961" y="4027"/>
                  <a:pt x="6961" y="4027"/>
                </a:cubicBezTo>
                <a:cubicBezTo>
                  <a:pt x="7532" y="4357"/>
                  <a:pt x="7532" y="4357"/>
                  <a:pt x="7532" y="4357"/>
                </a:cubicBezTo>
                <a:lnTo>
                  <a:pt x="6960" y="4688"/>
                </a:lnTo>
                <a:close/>
                <a:moveTo>
                  <a:pt x="6959" y="5352"/>
                </a:moveTo>
                <a:cubicBezTo>
                  <a:pt x="6429" y="5045"/>
                  <a:pt x="6429" y="5045"/>
                  <a:pt x="6429" y="5045"/>
                </a:cubicBezTo>
                <a:cubicBezTo>
                  <a:pt x="6432" y="5038"/>
                  <a:pt x="6434" y="5031"/>
                  <a:pt x="6434" y="5023"/>
                </a:cubicBezTo>
                <a:cubicBezTo>
                  <a:pt x="6434" y="4996"/>
                  <a:pt x="6413" y="4974"/>
                  <a:pt x="6387" y="4971"/>
                </a:cubicBezTo>
                <a:cubicBezTo>
                  <a:pt x="6386" y="4361"/>
                  <a:pt x="6386" y="4361"/>
                  <a:pt x="6386" y="4361"/>
                </a:cubicBezTo>
                <a:cubicBezTo>
                  <a:pt x="6958" y="4692"/>
                  <a:pt x="6958" y="4692"/>
                  <a:pt x="6958" y="4692"/>
                </a:cubicBezTo>
                <a:lnTo>
                  <a:pt x="6959" y="5352"/>
                </a:lnTo>
                <a:close/>
                <a:moveTo>
                  <a:pt x="6381" y="5692"/>
                </a:moveTo>
                <a:cubicBezTo>
                  <a:pt x="6099" y="5528"/>
                  <a:pt x="6099" y="5528"/>
                  <a:pt x="6099" y="5528"/>
                </a:cubicBezTo>
                <a:cubicBezTo>
                  <a:pt x="6096" y="5196"/>
                  <a:pt x="6096" y="5196"/>
                  <a:pt x="6096" y="5196"/>
                </a:cubicBezTo>
                <a:cubicBezTo>
                  <a:pt x="6338" y="5055"/>
                  <a:pt x="6338" y="5055"/>
                  <a:pt x="6338" y="5055"/>
                </a:cubicBezTo>
                <a:cubicBezTo>
                  <a:pt x="6347" y="5068"/>
                  <a:pt x="6363" y="5077"/>
                  <a:pt x="6380" y="5077"/>
                </a:cubicBezTo>
                <a:cubicBezTo>
                  <a:pt x="6399" y="5077"/>
                  <a:pt x="6415" y="5067"/>
                  <a:pt x="6424" y="5054"/>
                </a:cubicBezTo>
                <a:cubicBezTo>
                  <a:pt x="6952" y="5360"/>
                  <a:pt x="6952" y="5360"/>
                  <a:pt x="6952" y="5360"/>
                </a:cubicBezTo>
                <a:lnTo>
                  <a:pt x="6381" y="5692"/>
                </a:lnTo>
                <a:close/>
                <a:moveTo>
                  <a:pt x="6379" y="5696"/>
                </a:moveTo>
                <a:cubicBezTo>
                  <a:pt x="6379" y="6018"/>
                  <a:pt x="6379" y="6018"/>
                  <a:pt x="6379" y="6018"/>
                </a:cubicBezTo>
                <a:cubicBezTo>
                  <a:pt x="6103" y="5856"/>
                  <a:pt x="6103" y="5856"/>
                  <a:pt x="6103" y="5856"/>
                </a:cubicBezTo>
                <a:cubicBezTo>
                  <a:pt x="6099" y="5533"/>
                  <a:pt x="6099" y="5533"/>
                  <a:pt x="6099" y="5533"/>
                </a:cubicBezTo>
                <a:lnTo>
                  <a:pt x="6379" y="5696"/>
                </a:lnTo>
                <a:close/>
                <a:moveTo>
                  <a:pt x="6379" y="6309"/>
                </a:moveTo>
                <a:cubicBezTo>
                  <a:pt x="6362" y="6310"/>
                  <a:pt x="6347" y="6319"/>
                  <a:pt x="6338" y="6333"/>
                </a:cubicBezTo>
                <a:cubicBezTo>
                  <a:pt x="5807" y="6027"/>
                  <a:pt x="5807" y="6027"/>
                  <a:pt x="5807" y="6027"/>
                </a:cubicBezTo>
                <a:cubicBezTo>
                  <a:pt x="5807" y="5364"/>
                  <a:pt x="5807" y="5364"/>
                  <a:pt x="5807" y="5364"/>
                </a:cubicBezTo>
                <a:cubicBezTo>
                  <a:pt x="6094" y="5530"/>
                  <a:pt x="6094" y="5530"/>
                  <a:pt x="6094" y="5530"/>
                </a:cubicBezTo>
                <a:cubicBezTo>
                  <a:pt x="6098" y="5859"/>
                  <a:pt x="6098" y="5859"/>
                  <a:pt x="6098" y="5859"/>
                </a:cubicBezTo>
                <a:cubicBezTo>
                  <a:pt x="6099" y="5860"/>
                  <a:pt x="6099" y="5860"/>
                  <a:pt x="6099" y="5860"/>
                </a:cubicBezTo>
                <a:cubicBezTo>
                  <a:pt x="6379" y="6024"/>
                  <a:pt x="6379" y="6024"/>
                  <a:pt x="6379" y="6024"/>
                </a:cubicBezTo>
                <a:lnTo>
                  <a:pt x="6379" y="6309"/>
                </a:lnTo>
                <a:close/>
                <a:moveTo>
                  <a:pt x="6377" y="7029"/>
                </a:moveTo>
                <a:cubicBezTo>
                  <a:pt x="5804" y="7359"/>
                  <a:pt x="5804" y="7359"/>
                  <a:pt x="5804" y="7359"/>
                </a:cubicBezTo>
                <a:cubicBezTo>
                  <a:pt x="5804" y="6754"/>
                  <a:pt x="5804" y="6754"/>
                  <a:pt x="5804" y="6754"/>
                </a:cubicBezTo>
                <a:cubicBezTo>
                  <a:pt x="5835" y="6754"/>
                  <a:pt x="5861" y="6728"/>
                  <a:pt x="5861" y="6696"/>
                </a:cubicBezTo>
                <a:cubicBezTo>
                  <a:pt x="5861" y="6687"/>
                  <a:pt x="5858" y="6678"/>
                  <a:pt x="5854" y="6670"/>
                </a:cubicBezTo>
                <a:cubicBezTo>
                  <a:pt x="6338" y="6392"/>
                  <a:pt x="6338" y="6392"/>
                  <a:pt x="6338" y="6392"/>
                </a:cubicBezTo>
                <a:cubicBezTo>
                  <a:pt x="6346" y="6405"/>
                  <a:pt x="6361" y="6414"/>
                  <a:pt x="6377" y="6415"/>
                </a:cubicBezTo>
                <a:lnTo>
                  <a:pt x="6377" y="7029"/>
                </a:lnTo>
                <a:close/>
                <a:moveTo>
                  <a:pt x="5516" y="6189"/>
                </a:moveTo>
                <a:cubicBezTo>
                  <a:pt x="5516" y="5525"/>
                  <a:pt x="5516" y="5525"/>
                  <a:pt x="5516" y="5525"/>
                </a:cubicBezTo>
                <a:cubicBezTo>
                  <a:pt x="5797" y="5363"/>
                  <a:pt x="5797" y="5363"/>
                  <a:pt x="5797" y="5363"/>
                </a:cubicBezTo>
                <a:cubicBezTo>
                  <a:pt x="5798" y="5363"/>
                  <a:pt x="5798" y="5363"/>
                  <a:pt x="5798" y="5363"/>
                </a:cubicBezTo>
                <a:cubicBezTo>
                  <a:pt x="5798" y="6027"/>
                  <a:pt x="5798" y="6027"/>
                  <a:pt x="5798" y="6027"/>
                </a:cubicBezTo>
                <a:lnTo>
                  <a:pt x="5516" y="6189"/>
                </a:lnTo>
                <a:close/>
                <a:moveTo>
                  <a:pt x="5511" y="5522"/>
                </a:moveTo>
                <a:cubicBezTo>
                  <a:pt x="4935" y="5195"/>
                  <a:pt x="4935" y="5195"/>
                  <a:pt x="4935" y="5195"/>
                </a:cubicBezTo>
                <a:cubicBezTo>
                  <a:pt x="5223" y="5029"/>
                  <a:pt x="5223" y="5029"/>
                  <a:pt x="5223" y="5029"/>
                </a:cubicBezTo>
                <a:cubicBezTo>
                  <a:pt x="5792" y="5360"/>
                  <a:pt x="5792" y="5360"/>
                  <a:pt x="5792" y="5360"/>
                </a:cubicBezTo>
                <a:lnTo>
                  <a:pt x="5511" y="5522"/>
                </a:lnTo>
                <a:close/>
                <a:moveTo>
                  <a:pt x="5511" y="6526"/>
                </a:moveTo>
                <a:cubicBezTo>
                  <a:pt x="5231" y="6364"/>
                  <a:pt x="5231" y="6364"/>
                  <a:pt x="5231" y="6364"/>
                </a:cubicBezTo>
                <a:cubicBezTo>
                  <a:pt x="5511" y="6203"/>
                  <a:pt x="5511" y="6203"/>
                  <a:pt x="5511" y="6203"/>
                </a:cubicBezTo>
                <a:lnTo>
                  <a:pt x="5511" y="6526"/>
                </a:lnTo>
                <a:close/>
                <a:moveTo>
                  <a:pt x="5224" y="6356"/>
                </a:moveTo>
                <a:cubicBezTo>
                  <a:pt x="5224" y="5694"/>
                  <a:pt x="5224" y="5694"/>
                  <a:pt x="5224" y="5694"/>
                </a:cubicBezTo>
                <a:cubicBezTo>
                  <a:pt x="5511" y="5528"/>
                  <a:pt x="5511" y="5528"/>
                  <a:pt x="5511" y="5528"/>
                </a:cubicBezTo>
                <a:cubicBezTo>
                  <a:pt x="5511" y="6192"/>
                  <a:pt x="5511" y="6192"/>
                  <a:pt x="5511" y="6192"/>
                </a:cubicBezTo>
                <a:lnTo>
                  <a:pt x="5224" y="6356"/>
                </a:lnTo>
                <a:close/>
                <a:moveTo>
                  <a:pt x="5222" y="5689"/>
                </a:moveTo>
                <a:cubicBezTo>
                  <a:pt x="4935" y="5524"/>
                  <a:pt x="4935" y="5524"/>
                  <a:pt x="4935" y="5524"/>
                </a:cubicBezTo>
                <a:cubicBezTo>
                  <a:pt x="4935" y="5200"/>
                  <a:pt x="4935" y="5200"/>
                  <a:pt x="4935" y="5200"/>
                </a:cubicBezTo>
                <a:cubicBezTo>
                  <a:pt x="5506" y="5525"/>
                  <a:pt x="5506" y="5525"/>
                  <a:pt x="5506" y="5525"/>
                </a:cubicBezTo>
                <a:lnTo>
                  <a:pt x="5222" y="5689"/>
                </a:lnTo>
                <a:close/>
                <a:moveTo>
                  <a:pt x="5219" y="6355"/>
                </a:moveTo>
                <a:cubicBezTo>
                  <a:pt x="4935" y="6191"/>
                  <a:pt x="4935" y="6191"/>
                  <a:pt x="4935" y="6191"/>
                </a:cubicBezTo>
                <a:cubicBezTo>
                  <a:pt x="4935" y="5530"/>
                  <a:pt x="4935" y="5530"/>
                  <a:pt x="4935" y="5530"/>
                </a:cubicBezTo>
                <a:cubicBezTo>
                  <a:pt x="5219" y="5694"/>
                  <a:pt x="5219" y="5694"/>
                  <a:pt x="5219" y="5694"/>
                </a:cubicBezTo>
                <a:lnTo>
                  <a:pt x="5219" y="6355"/>
                </a:lnTo>
                <a:close/>
                <a:moveTo>
                  <a:pt x="4642" y="6695"/>
                </a:moveTo>
                <a:cubicBezTo>
                  <a:pt x="4357" y="6530"/>
                  <a:pt x="4357" y="6530"/>
                  <a:pt x="4357" y="6530"/>
                </a:cubicBezTo>
                <a:cubicBezTo>
                  <a:pt x="4930" y="6199"/>
                  <a:pt x="4930" y="6199"/>
                  <a:pt x="4930" y="6199"/>
                </a:cubicBezTo>
                <a:cubicBezTo>
                  <a:pt x="5214" y="6364"/>
                  <a:pt x="5214" y="6364"/>
                  <a:pt x="5214" y="6364"/>
                </a:cubicBezTo>
                <a:lnTo>
                  <a:pt x="4642" y="6695"/>
                </a:lnTo>
                <a:close/>
                <a:moveTo>
                  <a:pt x="4640" y="7315"/>
                </a:moveTo>
                <a:cubicBezTo>
                  <a:pt x="4624" y="7316"/>
                  <a:pt x="4610" y="7324"/>
                  <a:pt x="4600" y="7335"/>
                </a:cubicBezTo>
                <a:cubicBezTo>
                  <a:pt x="4068" y="7030"/>
                  <a:pt x="4068" y="7030"/>
                  <a:pt x="4068" y="7030"/>
                </a:cubicBezTo>
                <a:cubicBezTo>
                  <a:pt x="4068" y="6369"/>
                  <a:pt x="4068" y="6369"/>
                  <a:pt x="4068" y="6369"/>
                </a:cubicBezTo>
                <a:cubicBezTo>
                  <a:pt x="4351" y="6532"/>
                  <a:pt x="4351" y="6532"/>
                  <a:pt x="4351" y="6532"/>
                </a:cubicBezTo>
                <a:cubicBezTo>
                  <a:pt x="4351" y="6534"/>
                  <a:pt x="4351" y="6534"/>
                  <a:pt x="4351" y="6534"/>
                </a:cubicBezTo>
                <a:cubicBezTo>
                  <a:pt x="4352" y="6533"/>
                  <a:pt x="4352" y="6533"/>
                  <a:pt x="4352" y="6533"/>
                </a:cubicBezTo>
                <a:cubicBezTo>
                  <a:pt x="4640" y="6700"/>
                  <a:pt x="4640" y="6700"/>
                  <a:pt x="4640" y="6700"/>
                </a:cubicBezTo>
                <a:lnTo>
                  <a:pt x="4640" y="7315"/>
                </a:lnTo>
                <a:close/>
                <a:moveTo>
                  <a:pt x="4065" y="6357"/>
                </a:moveTo>
                <a:cubicBezTo>
                  <a:pt x="4064" y="5752"/>
                  <a:pt x="4064" y="5752"/>
                  <a:pt x="4064" y="5752"/>
                </a:cubicBezTo>
                <a:cubicBezTo>
                  <a:pt x="4095" y="5751"/>
                  <a:pt x="4120" y="5725"/>
                  <a:pt x="4120" y="5694"/>
                </a:cubicBezTo>
                <a:cubicBezTo>
                  <a:pt x="4120" y="5685"/>
                  <a:pt x="4118" y="5675"/>
                  <a:pt x="4113" y="5667"/>
                </a:cubicBezTo>
                <a:cubicBezTo>
                  <a:pt x="4351" y="5530"/>
                  <a:pt x="4351" y="5530"/>
                  <a:pt x="4351" y="5530"/>
                </a:cubicBezTo>
                <a:cubicBezTo>
                  <a:pt x="4351" y="6192"/>
                  <a:pt x="4351" y="6192"/>
                  <a:pt x="4351" y="6192"/>
                </a:cubicBezTo>
                <a:lnTo>
                  <a:pt x="4065" y="6357"/>
                </a:lnTo>
                <a:close/>
                <a:moveTo>
                  <a:pt x="4062" y="5636"/>
                </a:moveTo>
                <a:cubicBezTo>
                  <a:pt x="4041" y="5636"/>
                  <a:pt x="4023" y="5647"/>
                  <a:pt x="4013" y="5663"/>
                </a:cubicBezTo>
                <a:cubicBezTo>
                  <a:pt x="3532" y="5384"/>
                  <a:pt x="3532" y="5384"/>
                  <a:pt x="3532" y="5384"/>
                </a:cubicBezTo>
                <a:cubicBezTo>
                  <a:pt x="3535" y="5377"/>
                  <a:pt x="3537" y="5370"/>
                  <a:pt x="3537" y="5362"/>
                </a:cubicBezTo>
                <a:cubicBezTo>
                  <a:pt x="3537" y="5353"/>
                  <a:pt x="3535" y="5345"/>
                  <a:pt x="3531" y="5338"/>
                </a:cubicBezTo>
                <a:cubicBezTo>
                  <a:pt x="3777" y="5196"/>
                  <a:pt x="3777" y="5196"/>
                  <a:pt x="3777" y="5196"/>
                </a:cubicBezTo>
                <a:cubicBezTo>
                  <a:pt x="4349" y="5526"/>
                  <a:pt x="4349" y="5526"/>
                  <a:pt x="4349" y="5526"/>
                </a:cubicBezTo>
                <a:cubicBezTo>
                  <a:pt x="4111" y="5663"/>
                  <a:pt x="4111" y="5663"/>
                  <a:pt x="4111" y="5663"/>
                </a:cubicBezTo>
                <a:cubicBezTo>
                  <a:pt x="4101" y="5647"/>
                  <a:pt x="4082" y="5636"/>
                  <a:pt x="4062" y="5636"/>
                </a:cubicBezTo>
                <a:close/>
                <a:moveTo>
                  <a:pt x="4060" y="6356"/>
                </a:moveTo>
                <a:cubicBezTo>
                  <a:pt x="3489" y="6026"/>
                  <a:pt x="3489" y="6026"/>
                  <a:pt x="3489" y="6026"/>
                </a:cubicBezTo>
                <a:cubicBezTo>
                  <a:pt x="3488" y="5415"/>
                  <a:pt x="3488" y="5415"/>
                  <a:pt x="3488" y="5415"/>
                </a:cubicBezTo>
                <a:cubicBezTo>
                  <a:pt x="3506" y="5413"/>
                  <a:pt x="3521" y="5403"/>
                  <a:pt x="3530" y="5389"/>
                </a:cubicBezTo>
                <a:cubicBezTo>
                  <a:pt x="4010" y="5667"/>
                  <a:pt x="4010" y="5667"/>
                  <a:pt x="4010" y="5667"/>
                </a:cubicBezTo>
                <a:cubicBezTo>
                  <a:pt x="4006" y="5675"/>
                  <a:pt x="4004" y="5684"/>
                  <a:pt x="4004" y="5694"/>
                </a:cubicBezTo>
                <a:cubicBezTo>
                  <a:pt x="4004" y="5725"/>
                  <a:pt x="4028" y="5751"/>
                  <a:pt x="4059" y="5752"/>
                </a:cubicBezTo>
                <a:lnTo>
                  <a:pt x="4060" y="6356"/>
                </a:lnTo>
                <a:close/>
                <a:moveTo>
                  <a:pt x="4059" y="7030"/>
                </a:moveTo>
                <a:cubicBezTo>
                  <a:pt x="3485" y="7359"/>
                  <a:pt x="3485" y="7359"/>
                  <a:pt x="3485" y="7359"/>
                </a:cubicBezTo>
                <a:cubicBezTo>
                  <a:pt x="3485" y="6700"/>
                  <a:pt x="3485" y="6700"/>
                  <a:pt x="3485" y="6700"/>
                </a:cubicBezTo>
                <a:cubicBezTo>
                  <a:pt x="4059" y="6368"/>
                  <a:pt x="4059" y="6368"/>
                  <a:pt x="4059" y="6368"/>
                </a:cubicBezTo>
                <a:lnTo>
                  <a:pt x="4059" y="7030"/>
                </a:lnTo>
                <a:close/>
                <a:moveTo>
                  <a:pt x="3196" y="6190"/>
                </a:moveTo>
                <a:cubicBezTo>
                  <a:pt x="3196" y="5528"/>
                  <a:pt x="3196" y="5528"/>
                  <a:pt x="3196" y="5528"/>
                </a:cubicBezTo>
                <a:cubicBezTo>
                  <a:pt x="3437" y="5388"/>
                  <a:pt x="3437" y="5388"/>
                  <a:pt x="3437" y="5388"/>
                </a:cubicBezTo>
                <a:cubicBezTo>
                  <a:pt x="3446" y="5402"/>
                  <a:pt x="3461" y="5413"/>
                  <a:pt x="3478" y="5415"/>
                </a:cubicBezTo>
                <a:cubicBezTo>
                  <a:pt x="3479" y="6026"/>
                  <a:pt x="3479" y="6026"/>
                  <a:pt x="3479" y="6026"/>
                </a:cubicBezTo>
                <a:lnTo>
                  <a:pt x="3196" y="6190"/>
                </a:lnTo>
                <a:close/>
                <a:moveTo>
                  <a:pt x="3196" y="5522"/>
                </a:moveTo>
                <a:cubicBezTo>
                  <a:pt x="3196" y="5200"/>
                  <a:pt x="3196" y="5200"/>
                  <a:pt x="3196" y="5200"/>
                </a:cubicBezTo>
                <a:cubicBezTo>
                  <a:pt x="3436" y="5339"/>
                  <a:pt x="3436" y="5339"/>
                  <a:pt x="3436" y="5339"/>
                </a:cubicBezTo>
                <a:cubicBezTo>
                  <a:pt x="3432" y="5346"/>
                  <a:pt x="3430" y="5353"/>
                  <a:pt x="3430" y="5362"/>
                </a:cubicBezTo>
                <a:cubicBezTo>
                  <a:pt x="3430" y="5369"/>
                  <a:pt x="3432" y="5377"/>
                  <a:pt x="3435" y="5384"/>
                </a:cubicBezTo>
                <a:lnTo>
                  <a:pt x="3196" y="5522"/>
                </a:lnTo>
                <a:close/>
                <a:moveTo>
                  <a:pt x="3196" y="5188"/>
                </a:moveTo>
                <a:cubicBezTo>
                  <a:pt x="2909" y="5022"/>
                  <a:pt x="2909" y="5022"/>
                  <a:pt x="2909" y="5022"/>
                </a:cubicBezTo>
                <a:cubicBezTo>
                  <a:pt x="2909" y="4690"/>
                  <a:pt x="2909" y="4690"/>
                  <a:pt x="2909" y="4690"/>
                </a:cubicBezTo>
                <a:cubicBezTo>
                  <a:pt x="3194" y="4526"/>
                  <a:pt x="3194" y="4526"/>
                  <a:pt x="3194" y="4526"/>
                </a:cubicBezTo>
                <a:cubicBezTo>
                  <a:pt x="3480" y="4693"/>
                  <a:pt x="3480" y="4693"/>
                  <a:pt x="3480" y="4693"/>
                </a:cubicBezTo>
                <a:cubicBezTo>
                  <a:pt x="3480" y="5022"/>
                  <a:pt x="3480" y="5022"/>
                  <a:pt x="3480" y="5022"/>
                </a:cubicBezTo>
                <a:lnTo>
                  <a:pt x="3196" y="5188"/>
                </a:lnTo>
                <a:close/>
                <a:moveTo>
                  <a:pt x="3191" y="6527"/>
                </a:moveTo>
                <a:cubicBezTo>
                  <a:pt x="2912" y="6365"/>
                  <a:pt x="2912" y="6365"/>
                  <a:pt x="2912" y="6365"/>
                </a:cubicBezTo>
                <a:cubicBezTo>
                  <a:pt x="3191" y="6204"/>
                  <a:pt x="3191" y="6204"/>
                  <a:pt x="3191" y="6204"/>
                </a:cubicBezTo>
                <a:lnTo>
                  <a:pt x="3191" y="6527"/>
                </a:lnTo>
                <a:close/>
                <a:moveTo>
                  <a:pt x="2906" y="6358"/>
                </a:moveTo>
                <a:cubicBezTo>
                  <a:pt x="2905" y="5696"/>
                  <a:pt x="2905" y="5696"/>
                  <a:pt x="2905" y="5696"/>
                </a:cubicBezTo>
                <a:cubicBezTo>
                  <a:pt x="3191" y="5530"/>
                  <a:pt x="3191" y="5530"/>
                  <a:pt x="3191" y="5530"/>
                </a:cubicBezTo>
                <a:cubicBezTo>
                  <a:pt x="3191" y="6193"/>
                  <a:pt x="3191" y="6193"/>
                  <a:pt x="3191" y="6193"/>
                </a:cubicBezTo>
                <a:lnTo>
                  <a:pt x="2906" y="6358"/>
                </a:lnTo>
                <a:close/>
                <a:moveTo>
                  <a:pt x="2902" y="5692"/>
                </a:moveTo>
                <a:cubicBezTo>
                  <a:pt x="2617" y="5526"/>
                  <a:pt x="2617" y="5526"/>
                  <a:pt x="2617" y="5526"/>
                </a:cubicBezTo>
                <a:cubicBezTo>
                  <a:pt x="2616" y="5197"/>
                  <a:pt x="2616" y="5197"/>
                  <a:pt x="2616" y="5197"/>
                </a:cubicBezTo>
                <a:cubicBezTo>
                  <a:pt x="2904" y="5030"/>
                  <a:pt x="2904" y="5030"/>
                  <a:pt x="2904" y="5030"/>
                </a:cubicBezTo>
                <a:cubicBezTo>
                  <a:pt x="3191" y="5197"/>
                  <a:pt x="3191" y="5197"/>
                  <a:pt x="3191" y="5197"/>
                </a:cubicBezTo>
                <a:cubicBezTo>
                  <a:pt x="3191" y="5525"/>
                  <a:pt x="3191" y="5525"/>
                  <a:pt x="3191" y="5525"/>
                </a:cubicBezTo>
                <a:lnTo>
                  <a:pt x="2902" y="5692"/>
                </a:lnTo>
                <a:close/>
                <a:moveTo>
                  <a:pt x="2329" y="5689"/>
                </a:moveTo>
                <a:cubicBezTo>
                  <a:pt x="2328" y="5364"/>
                  <a:pt x="2328" y="5364"/>
                  <a:pt x="2328" y="5364"/>
                </a:cubicBezTo>
                <a:cubicBezTo>
                  <a:pt x="2611" y="5528"/>
                  <a:pt x="2611" y="5528"/>
                  <a:pt x="2611" y="5528"/>
                </a:cubicBezTo>
                <a:lnTo>
                  <a:pt x="2329" y="5689"/>
                </a:lnTo>
                <a:close/>
                <a:moveTo>
                  <a:pt x="2332" y="5361"/>
                </a:moveTo>
                <a:cubicBezTo>
                  <a:pt x="2611" y="5200"/>
                  <a:pt x="2611" y="5200"/>
                  <a:pt x="2611" y="5200"/>
                </a:cubicBezTo>
                <a:cubicBezTo>
                  <a:pt x="2612" y="5523"/>
                  <a:pt x="2612" y="5523"/>
                  <a:pt x="2612" y="5523"/>
                </a:cubicBezTo>
                <a:lnTo>
                  <a:pt x="2332" y="5361"/>
                </a:lnTo>
                <a:close/>
                <a:moveTo>
                  <a:pt x="2326" y="5353"/>
                </a:moveTo>
                <a:cubicBezTo>
                  <a:pt x="2326" y="4693"/>
                  <a:pt x="2326" y="4693"/>
                  <a:pt x="2326" y="4693"/>
                </a:cubicBezTo>
                <a:cubicBezTo>
                  <a:pt x="2874" y="4374"/>
                  <a:pt x="2874" y="4374"/>
                  <a:pt x="2874" y="4374"/>
                </a:cubicBezTo>
                <a:cubicBezTo>
                  <a:pt x="2880" y="4383"/>
                  <a:pt x="2889" y="4389"/>
                  <a:pt x="2899" y="4390"/>
                </a:cubicBezTo>
                <a:cubicBezTo>
                  <a:pt x="2899" y="4690"/>
                  <a:pt x="2899" y="4690"/>
                  <a:pt x="2899" y="4690"/>
                </a:cubicBezTo>
                <a:cubicBezTo>
                  <a:pt x="2610" y="4856"/>
                  <a:pt x="2610" y="4856"/>
                  <a:pt x="2610" y="4856"/>
                </a:cubicBezTo>
                <a:cubicBezTo>
                  <a:pt x="2610" y="4857"/>
                  <a:pt x="2610" y="4857"/>
                  <a:pt x="2610" y="4857"/>
                </a:cubicBezTo>
                <a:cubicBezTo>
                  <a:pt x="2611" y="5188"/>
                  <a:pt x="2611" y="5188"/>
                  <a:pt x="2611" y="5188"/>
                </a:cubicBezTo>
                <a:lnTo>
                  <a:pt x="2326" y="5353"/>
                </a:lnTo>
                <a:close/>
                <a:moveTo>
                  <a:pt x="2324" y="4689"/>
                </a:moveTo>
                <a:cubicBezTo>
                  <a:pt x="2038" y="4524"/>
                  <a:pt x="2038" y="4524"/>
                  <a:pt x="2038" y="4524"/>
                </a:cubicBezTo>
                <a:cubicBezTo>
                  <a:pt x="2610" y="4192"/>
                  <a:pt x="2610" y="4192"/>
                  <a:pt x="2610" y="4192"/>
                </a:cubicBezTo>
                <a:cubicBezTo>
                  <a:pt x="2870" y="4344"/>
                  <a:pt x="2870" y="4344"/>
                  <a:pt x="2870" y="4344"/>
                </a:cubicBezTo>
                <a:cubicBezTo>
                  <a:pt x="2869" y="4347"/>
                  <a:pt x="2868" y="4351"/>
                  <a:pt x="2868" y="4355"/>
                </a:cubicBezTo>
                <a:cubicBezTo>
                  <a:pt x="2868" y="4360"/>
                  <a:pt x="2870" y="4365"/>
                  <a:pt x="2872" y="4370"/>
                </a:cubicBezTo>
                <a:lnTo>
                  <a:pt x="2324" y="4689"/>
                </a:lnTo>
                <a:close/>
                <a:moveTo>
                  <a:pt x="1456" y="3520"/>
                </a:moveTo>
                <a:cubicBezTo>
                  <a:pt x="1456" y="3190"/>
                  <a:pt x="1456" y="3190"/>
                  <a:pt x="1456" y="3190"/>
                </a:cubicBezTo>
                <a:cubicBezTo>
                  <a:pt x="1744" y="3023"/>
                  <a:pt x="1744" y="3023"/>
                  <a:pt x="1744" y="3023"/>
                </a:cubicBezTo>
                <a:cubicBezTo>
                  <a:pt x="2291" y="3340"/>
                  <a:pt x="2291" y="3340"/>
                  <a:pt x="2291" y="3340"/>
                </a:cubicBezTo>
                <a:cubicBezTo>
                  <a:pt x="2289" y="3344"/>
                  <a:pt x="2289" y="3348"/>
                  <a:pt x="2289" y="3353"/>
                </a:cubicBezTo>
                <a:cubicBezTo>
                  <a:pt x="2289" y="3358"/>
                  <a:pt x="2290" y="3362"/>
                  <a:pt x="2291" y="3367"/>
                </a:cubicBezTo>
                <a:cubicBezTo>
                  <a:pt x="1743" y="3686"/>
                  <a:pt x="1743" y="3686"/>
                  <a:pt x="1743" y="3686"/>
                </a:cubicBezTo>
                <a:lnTo>
                  <a:pt x="1456" y="3520"/>
                </a:lnTo>
                <a:close/>
                <a:moveTo>
                  <a:pt x="1741" y="3690"/>
                </a:moveTo>
                <a:cubicBezTo>
                  <a:pt x="1741" y="4302"/>
                  <a:pt x="1741" y="4302"/>
                  <a:pt x="1741" y="4302"/>
                </a:cubicBezTo>
                <a:cubicBezTo>
                  <a:pt x="1723" y="4302"/>
                  <a:pt x="1708" y="4311"/>
                  <a:pt x="1699" y="4325"/>
                </a:cubicBezTo>
                <a:cubicBezTo>
                  <a:pt x="1454" y="4184"/>
                  <a:pt x="1454" y="4184"/>
                  <a:pt x="1454" y="4184"/>
                </a:cubicBezTo>
                <a:cubicBezTo>
                  <a:pt x="1456" y="3525"/>
                  <a:pt x="1456" y="3525"/>
                  <a:pt x="1456" y="3525"/>
                </a:cubicBezTo>
                <a:lnTo>
                  <a:pt x="1741" y="3690"/>
                </a:lnTo>
                <a:close/>
                <a:moveTo>
                  <a:pt x="2319" y="4018"/>
                </a:moveTo>
                <a:cubicBezTo>
                  <a:pt x="1788" y="4327"/>
                  <a:pt x="1788" y="4327"/>
                  <a:pt x="1788" y="4327"/>
                </a:cubicBezTo>
                <a:cubicBezTo>
                  <a:pt x="1779" y="4312"/>
                  <a:pt x="1764" y="4303"/>
                  <a:pt x="1746" y="4302"/>
                </a:cubicBezTo>
                <a:cubicBezTo>
                  <a:pt x="1745" y="3690"/>
                  <a:pt x="1745" y="3690"/>
                  <a:pt x="1745" y="3690"/>
                </a:cubicBezTo>
                <a:cubicBezTo>
                  <a:pt x="2294" y="3371"/>
                  <a:pt x="2294" y="3371"/>
                  <a:pt x="2294" y="3371"/>
                </a:cubicBezTo>
                <a:cubicBezTo>
                  <a:pt x="2299" y="3380"/>
                  <a:pt x="2308" y="3386"/>
                  <a:pt x="2319" y="3388"/>
                </a:cubicBezTo>
                <a:lnTo>
                  <a:pt x="2319" y="4018"/>
                </a:lnTo>
                <a:close/>
                <a:moveTo>
                  <a:pt x="2295" y="3332"/>
                </a:moveTo>
                <a:cubicBezTo>
                  <a:pt x="1749" y="3014"/>
                  <a:pt x="1749" y="3014"/>
                  <a:pt x="1749" y="3014"/>
                </a:cubicBezTo>
                <a:cubicBezTo>
                  <a:pt x="1749" y="2356"/>
                  <a:pt x="1749" y="2356"/>
                  <a:pt x="1749" y="2356"/>
                </a:cubicBezTo>
                <a:cubicBezTo>
                  <a:pt x="2320" y="2686"/>
                  <a:pt x="2320" y="2686"/>
                  <a:pt x="2320" y="2686"/>
                </a:cubicBezTo>
                <a:cubicBezTo>
                  <a:pt x="2320" y="3317"/>
                  <a:pt x="2320" y="3317"/>
                  <a:pt x="2320" y="3317"/>
                </a:cubicBezTo>
                <a:cubicBezTo>
                  <a:pt x="2310" y="3318"/>
                  <a:pt x="2301" y="3324"/>
                  <a:pt x="2295" y="3332"/>
                </a:cubicBezTo>
                <a:close/>
                <a:moveTo>
                  <a:pt x="1745" y="1681"/>
                </a:moveTo>
                <a:cubicBezTo>
                  <a:pt x="2029" y="1518"/>
                  <a:pt x="2029" y="1518"/>
                  <a:pt x="2029" y="1518"/>
                </a:cubicBezTo>
                <a:cubicBezTo>
                  <a:pt x="2031" y="2179"/>
                  <a:pt x="2031" y="2179"/>
                  <a:pt x="2031" y="2179"/>
                </a:cubicBezTo>
                <a:cubicBezTo>
                  <a:pt x="1745" y="2344"/>
                  <a:pt x="1745" y="2344"/>
                  <a:pt x="1745" y="2344"/>
                </a:cubicBezTo>
                <a:lnTo>
                  <a:pt x="1745" y="1681"/>
                </a:lnTo>
                <a:close/>
                <a:moveTo>
                  <a:pt x="2035" y="2187"/>
                </a:moveTo>
                <a:cubicBezTo>
                  <a:pt x="2610" y="2515"/>
                  <a:pt x="2610" y="2515"/>
                  <a:pt x="2610" y="2515"/>
                </a:cubicBezTo>
                <a:cubicBezTo>
                  <a:pt x="2323" y="2682"/>
                  <a:pt x="2323" y="2682"/>
                  <a:pt x="2323" y="2682"/>
                </a:cubicBezTo>
                <a:cubicBezTo>
                  <a:pt x="1751" y="2352"/>
                  <a:pt x="1751" y="2352"/>
                  <a:pt x="1751" y="2352"/>
                </a:cubicBezTo>
                <a:lnTo>
                  <a:pt x="2035" y="2187"/>
                </a:lnTo>
                <a:close/>
                <a:moveTo>
                  <a:pt x="2612" y="2520"/>
                </a:moveTo>
                <a:cubicBezTo>
                  <a:pt x="2611" y="3182"/>
                  <a:pt x="2611" y="3182"/>
                  <a:pt x="2611" y="3182"/>
                </a:cubicBezTo>
                <a:cubicBezTo>
                  <a:pt x="2353" y="3332"/>
                  <a:pt x="2353" y="3332"/>
                  <a:pt x="2353" y="3332"/>
                </a:cubicBezTo>
                <a:cubicBezTo>
                  <a:pt x="2347" y="3323"/>
                  <a:pt x="2337" y="3317"/>
                  <a:pt x="2325" y="3317"/>
                </a:cubicBezTo>
                <a:cubicBezTo>
                  <a:pt x="2325" y="2686"/>
                  <a:pt x="2325" y="2686"/>
                  <a:pt x="2325" y="2686"/>
                </a:cubicBezTo>
                <a:lnTo>
                  <a:pt x="2612" y="2520"/>
                </a:lnTo>
                <a:close/>
                <a:moveTo>
                  <a:pt x="2360" y="3353"/>
                </a:moveTo>
                <a:cubicBezTo>
                  <a:pt x="2360" y="3348"/>
                  <a:pt x="2359" y="3344"/>
                  <a:pt x="2358" y="3340"/>
                </a:cubicBezTo>
                <a:cubicBezTo>
                  <a:pt x="2611" y="3194"/>
                  <a:pt x="2611" y="3194"/>
                  <a:pt x="2611" y="3194"/>
                </a:cubicBezTo>
                <a:cubicBezTo>
                  <a:pt x="2611" y="3504"/>
                  <a:pt x="2611" y="3504"/>
                  <a:pt x="2611" y="3504"/>
                </a:cubicBezTo>
                <a:cubicBezTo>
                  <a:pt x="2611" y="3516"/>
                  <a:pt x="2611" y="3516"/>
                  <a:pt x="2611" y="3516"/>
                </a:cubicBezTo>
                <a:cubicBezTo>
                  <a:pt x="2357" y="3368"/>
                  <a:pt x="2357" y="3368"/>
                  <a:pt x="2357" y="3368"/>
                </a:cubicBezTo>
                <a:cubicBezTo>
                  <a:pt x="2359" y="3363"/>
                  <a:pt x="2360" y="3358"/>
                  <a:pt x="2360" y="3353"/>
                </a:cubicBezTo>
                <a:close/>
                <a:moveTo>
                  <a:pt x="2611" y="4182"/>
                </a:moveTo>
                <a:cubicBezTo>
                  <a:pt x="2329" y="4018"/>
                  <a:pt x="2329" y="4018"/>
                  <a:pt x="2329" y="4018"/>
                </a:cubicBezTo>
                <a:cubicBezTo>
                  <a:pt x="2329" y="3388"/>
                  <a:pt x="2329" y="3388"/>
                  <a:pt x="2329" y="3388"/>
                </a:cubicBezTo>
                <a:cubicBezTo>
                  <a:pt x="2340" y="3386"/>
                  <a:pt x="2349" y="3381"/>
                  <a:pt x="2354" y="3372"/>
                </a:cubicBezTo>
                <a:cubicBezTo>
                  <a:pt x="2611" y="3521"/>
                  <a:pt x="2611" y="3521"/>
                  <a:pt x="2611" y="3521"/>
                </a:cubicBezTo>
                <a:lnTo>
                  <a:pt x="2611" y="4182"/>
                </a:lnTo>
                <a:close/>
                <a:moveTo>
                  <a:pt x="2033" y="4521"/>
                </a:moveTo>
                <a:cubicBezTo>
                  <a:pt x="1789" y="4381"/>
                  <a:pt x="1789" y="4381"/>
                  <a:pt x="1789" y="4381"/>
                </a:cubicBezTo>
                <a:cubicBezTo>
                  <a:pt x="1794" y="4373"/>
                  <a:pt x="1796" y="4364"/>
                  <a:pt x="1796" y="4355"/>
                </a:cubicBezTo>
                <a:cubicBezTo>
                  <a:pt x="1796" y="4348"/>
                  <a:pt x="1795" y="4341"/>
                  <a:pt x="1793" y="4335"/>
                </a:cubicBezTo>
                <a:cubicBezTo>
                  <a:pt x="2324" y="4026"/>
                  <a:pt x="2324" y="4026"/>
                  <a:pt x="2324" y="4026"/>
                </a:cubicBezTo>
                <a:cubicBezTo>
                  <a:pt x="2605" y="4189"/>
                  <a:pt x="2605" y="4189"/>
                  <a:pt x="2605" y="4189"/>
                </a:cubicBezTo>
                <a:lnTo>
                  <a:pt x="2033" y="4521"/>
                </a:lnTo>
                <a:close/>
                <a:moveTo>
                  <a:pt x="2032" y="4527"/>
                </a:moveTo>
                <a:cubicBezTo>
                  <a:pt x="2031" y="5185"/>
                  <a:pt x="2031" y="5185"/>
                  <a:pt x="2031" y="5185"/>
                </a:cubicBezTo>
                <a:cubicBezTo>
                  <a:pt x="1777" y="5038"/>
                  <a:pt x="1777" y="5038"/>
                  <a:pt x="1777" y="5038"/>
                </a:cubicBezTo>
                <a:cubicBezTo>
                  <a:pt x="1778" y="5034"/>
                  <a:pt x="1779" y="5031"/>
                  <a:pt x="1779" y="5027"/>
                </a:cubicBezTo>
                <a:cubicBezTo>
                  <a:pt x="1779" y="5010"/>
                  <a:pt x="1766" y="4995"/>
                  <a:pt x="1750" y="4992"/>
                </a:cubicBezTo>
                <a:cubicBezTo>
                  <a:pt x="1750" y="4408"/>
                  <a:pt x="1750" y="4408"/>
                  <a:pt x="1750" y="4408"/>
                </a:cubicBezTo>
                <a:cubicBezTo>
                  <a:pt x="1765" y="4406"/>
                  <a:pt x="1778" y="4397"/>
                  <a:pt x="1787" y="4385"/>
                </a:cubicBezTo>
                <a:lnTo>
                  <a:pt x="2032" y="4527"/>
                </a:lnTo>
                <a:close/>
                <a:moveTo>
                  <a:pt x="2025" y="5193"/>
                </a:moveTo>
                <a:cubicBezTo>
                  <a:pt x="1454" y="5526"/>
                  <a:pt x="1454" y="5526"/>
                  <a:pt x="1454" y="5526"/>
                </a:cubicBezTo>
                <a:cubicBezTo>
                  <a:pt x="1172" y="5363"/>
                  <a:pt x="1172" y="5363"/>
                  <a:pt x="1172" y="5363"/>
                </a:cubicBezTo>
                <a:cubicBezTo>
                  <a:pt x="1714" y="5048"/>
                  <a:pt x="1714" y="5048"/>
                  <a:pt x="1714" y="5048"/>
                </a:cubicBezTo>
                <a:cubicBezTo>
                  <a:pt x="1720" y="5057"/>
                  <a:pt x="1731" y="5063"/>
                  <a:pt x="1743" y="5063"/>
                </a:cubicBezTo>
                <a:cubicBezTo>
                  <a:pt x="1756" y="5063"/>
                  <a:pt x="1767" y="5057"/>
                  <a:pt x="1773" y="5047"/>
                </a:cubicBezTo>
                <a:lnTo>
                  <a:pt x="2025" y="5193"/>
                </a:lnTo>
                <a:close/>
                <a:moveTo>
                  <a:pt x="1453" y="6190"/>
                </a:moveTo>
                <a:cubicBezTo>
                  <a:pt x="1170" y="6026"/>
                  <a:pt x="1170" y="6026"/>
                  <a:pt x="1170" y="6026"/>
                </a:cubicBezTo>
                <a:cubicBezTo>
                  <a:pt x="1170" y="5368"/>
                  <a:pt x="1170" y="5368"/>
                  <a:pt x="1170" y="5368"/>
                </a:cubicBezTo>
                <a:cubicBezTo>
                  <a:pt x="1452" y="5530"/>
                  <a:pt x="1452" y="5530"/>
                  <a:pt x="1452" y="5530"/>
                </a:cubicBezTo>
                <a:lnTo>
                  <a:pt x="1453" y="6190"/>
                </a:lnTo>
                <a:close/>
                <a:moveTo>
                  <a:pt x="1167" y="5355"/>
                </a:moveTo>
                <a:cubicBezTo>
                  <a:pt x="1167" y="4749"/>
                  <a:pt x="1167" y="4749"/>
                  <a:pt x="1167" y="4749"/>
                </a:cubicBezTo>
                <a:cubicBezTo>
                  <a:pt x="1198" y="4748"/>
                  <a:pt x="1223" y="4723"/>
                  <a:pt x="1223" y="4691"/>
                </a:cubicBezTo>
                <a:cubicBezTo>
                  <a:pt x="1223" y="4681"/>
                  <a:pt x="1221" y="4672"/>
                  <a:pt x="1217" y="4664"/>
                </a:cubicBezTo>
                <a:cubicBezTo>
                  <a:pt x="1700" y="4386"/>
                  <a:pt x="1700" y="4386"/>
                  <a:pt x="1700" y="4386"/>
                </a:cubicBezTo>
                <a:cubicBezTo>
                  <a:pt x="1709" y="4398"/>
                  <a:pt x="1723" y="4407"/>
                  <a:pt x="1740" y="4408"/>
                </a:cubicBezTo>
                <a:cubicBezTo>
                  <a:pt x="1740" y="4992"/>
                  <a:pt x="1740" y="4992"/>
                  <a:pt x="1740" y="4992"/>
                </a:cubicBezTo>
                <a:cubicBezTo>
                  <a:pt x="1722" y="4994"/>
                  <a:pt x="1707" y="5009"/>
                  <a:pt x="1707" y="5027"/>
                </a:cubicBezTo>
                <a:cubicBezTo>
                  <a:pt x="1707" y="5032"/>
                  <a:pt x="1708" y="5036"/>
                  <a:pt x="1709" y="5039"/>
                </a:cubicBezTo>
                <a:lnTo>
                  <a:pt x="1167" y="5355"/>
                </a:lnTo>
                <a:close/>
                <a:moveTo>
                  <a:pt x="1165" y="4633"/>
                </a:moveTo>
                <a:cubicBezTo>
                  <a:pt x="1144" y="4633"/>
                  <a:pt x="1126" y="4644"/>
                  <a:pt x="1115" y="4661"/>
                </a:cubicBezTo>
                <a:cubicBezTo>
                  <a:pt x="878" y="4524"/>
                  <a:pt x="878" y="4524"/>
                  <a:pt x="878" y="4524"/>
                </a:cubicBezTo>
                <a:cubicBezTo>
                  <a:pt x="1449" y="4193"/>
                  <a:pt x="1449" y="4193"/>
                  <a:pt x="1449" y="4193"/>
                </a:cubicBezTo>
                <a:cubicBezTo>
                  <a:pt x="1694" y="4334"/>
                  <a:pt x="1694" y="4334"/>
                  <a:pt x="1694" y="4334"/>
                </a:cubicBezTo>
                <a:cubicBezTo>
                  <a:pt x="1691" y="4340"/>
                  <a:pt x="1690" y="4347"/>
                  <a:pt x="1690" y="4355"/>
                </a:cubicBezTo>
                <a:cubicBezTo>
                  <a:pt x="1690" y="4365"/>
                  <a:pt x="1692" y="4374"/>
                  <a:pt x="1697" y="4382"/>
                </a:cubicBezTo>
                <a:cubicBezTo>
                  <a:pt x="1214" y="4660"/>
                  <a:pt x="1214" y="4660"/>
                  <a:pt x="1214" y="4660"/>
                </a:cubicBezTo>
                <a:cubicBezTo>
                  <a:pt x="1204" y="4644"/>
                  <a:pt x="1186" y="4633"/>
                  <a:pt x="1165" y="4633"/>
                </a:cubicBezTo>
                <a:close/>
                <a:moveTo>
                  <a:pt x="1451" y="3517"/>
                </a:moveTo>
                <a:cubicBezTo>
                  <a:pt x="1172" y="3356"/>
                  <a:pt x="1172" y="3356"/>
                  <a:pt x="1172" y="3356"/>
                </a:cubicBezTo>
                <a:cubicBezTo>
                  <a:pt x="1452" y="3193"/>
                  <a:pt x="1452" y="3193"/>
                  <a:pt x="1452" y="3193"/>
                </a:cubicBezTo>
                <a:lnTo>
                  <a:pt x="1451" y="3517"/>
                </a:lnTo>
                <a:close/>
                <a:moveTo>
                  <a:pt x="1170" y="4021"/>
                </a:moveTo>
                <a:cubicBezTo>
                  <a:pt x="1169" y="3360"/>
                  <a:pt x="1169" y="3360"/>
                  <a:pt x="1169" y="3360"/>
                </a:cubicBezTo>
                <a:cubicBezTo>
                  <a:pt x="1451" y="3523"/>
                  <a:pt x="1451" y="3523"/>
                  <a:pt x="1451" y="3523"/>
                </a:cubicBezTo>
                <a:cubicBezTo>
                  <a:pt x="1449" y="4181"/>
                  <a:pt x="1449" y="4181"/>
                  <a:pt x="1449" y="4181"/>
                </a:cubicBezTo>
                <a:lnTo>
                  <a:pt x="1170" y="4021"/>
                </a:lnTo>
                <a:close/>
                <a:moveTo>
                  <a:pt x="1166" y="3348"/>
                </a:moveTo>
                <a:cubicBezTo>
                  <a:pt x="1166" y="3020"/>
                  <a:pt x="1166" y="3020"/>
                  <a:pt x="1166" y="3020"/>
                </a:cubicBezTo>
                <a:cubicBezTo>
                  <a:pt x="1447" y="3184"/>
                  <a:pt x="1447" y="3184"/>
                  <a:pt x="1447" y="3184"/>
                </a:cubicBezTo>
                <a:lnTo>
                  <a:pt x="1166" y="3348"/>
                </a:lnTo>
                <a:close/>
                <a:moveTo>
                  <a:pt x="1166" y="3014"/>
                </a:moveTo>
                <a:cubicBezTo>
                  <a:pt x="1166" y="2744"/>
                  <a:pt x="1166" y="2744"/>
                  <a:pt x="1166" y="2744"/>
                </a:cubicBezTo>
                <a:cubicBezTo>
                  <a:pt x="1197" y="2743"/>
                  <a:pt x="1222" y="2717"/>
                  <a:pt x="1222" y="2686"/>
                </a:cubicBezTo>
                <a:cubicBezTo>
                  <a:pt x="1222" y="2675"/>
                  <a:pt x="1220" y="2666"/>
                  <a:pt x="1215" y="2658"/>
                </a:cubicBezTo>
                <a:cubicBezTo>
                  <a:pt x="1739" y="2355"/>
                  <a:pt x="1739" y="2355"/>
                  <a:pt x="1739" y="2355"/>
                </a:cubicBezTo>
                <a:cubicBezTo>
                  <a:pt x="1739" y="3014"/>
                  <a:pt x="1739" y="3014"/>
                  <a:pt x="1739" y="3014"/>
                </a:cubicBezTo>
                <a:cubicBezTo>
                  <a:pt x="1452" y="3181"/>
                  <a:pt x="1452" y="3181"/>
                  <a:pt x="1452" y="3181"/>
                </a:cubicBezTo>
                <a:lnTo>
                  <a:pt x="1166" y="3014"/>
                </a:lnTo>
                <a:close/>
                <a:moveTo>
                  <a:pt x="1457" y="1183"/>
                </a:moveTo>
                <a:cubicBezTo>
                  <a:pt x="2026" y="1514"/>
                  <a:pt x="2026" y="1514"/>
                  <a:pt x="2026" y="1514"/>
                </a:cubicBezTo>
                <a:cubicBezTo>
                  <a:pt x="1741" y="1678"/>
                  <a:pt x="1741" y="1678"/>
                  <a:pt x="1741" y="1678"/>
                </a:cubicBezTo>
                <a:cubicBezTo>
                  <a:pt x="1741" y="2343"/>
                  <a:pt x="1741" y="2343"/>
                  <a:pt x="1741" y="2343"/>
                </a:cubicBezTo>
                <a:cubicBezTo>
                  <a:pt x="1169" y="2013"/>
                  <a:pt x="1169" y="2013"/>
                  <a:pt x="1169" y="2013"/>
                </a:cubicBezTo>
                <a:cubicBezTo>
                  <a:pt x="1169" y="1348"/>
                  <a:pt x="1169" y="1348"/>
                  <a:pt x="1169" y="1348"/>
                </a:cubicBezTo>
                <a:lnTo>
                  <a:pt x="1457" y="1183"/>
                </a:lnTo>
                <a:close/>
                <a:moveTo>
                  <a:pt x="2315" y="1347"/>
                </a:moveTo>
                <a:cubicBezTo>
                  <a:pt x="2031" y="1511"/>
                  <a:pt x="2031" y="1511"/>
                  <a:pt x="2031" y="1511"/>
                </a:cubicBezTo>
                <a:cubicBezTo>
                  <a:pt x="1462" y="1180"/>
                  <a:pt x="1462" y="1180"/>
                  <a:pt x="1462" y="1180"/>
                </a:cubicBezTo>
                <a:cubicBezTo>
                  <a:pt x="1744" y="1017"/>
                  <a:pt x="1744" y="1017"/>
                  <a:pt x="1744" y="1017"/>
                </a:cubicBezTo>
                <a:lnTo>
                  <a:pt x="2315" y="1347"/>
                </a:lnTo>
                <a:close/>
                <a:moveTo>
                  <a:pt x="2319" y="2012"/>
                </a:moveTo>
                <a:cubicBezTo>
                  <a:pt x="2036" y="2176"/>
                  <a:pt x="2036" y="2176"/>
                  <a:pt x="2036" y="2176"/>
                </a:cubicBezTo>
                <a:cubicBezTo>
                  <a:pt x="2034" y="1515"/>
                  <a:pt x="2034" y="1515"/>
                  <a:pt x="2034" y="1515"/>
                </a:cubicBezTo>
                <a:cubicBezTo>
                  <a:pt x="2318" y="1352"/>
                  <a:pt x="2318" y="1352"/>
                  <a:pt x="2318" y="1352"/>
                </a:cubicBezTo>
                <a:lnTo>
                  <a:pt x="2319" y="2012"/>
                </a:lnTo>
                <a:close/>
                <a:moveTo>
                  <a:pt x="2324" y="2020"/>
                </a:moveTo>
                <a:cubicBezTo>
                  <a:pt x="2854" y="2327"/>
                  <a:pt x="2854" y="2327"/>
                  <a:pt x="2854" y="2327"/>
                </a:cubicBezTo>
                <a:cubicBezTo>
                  <a:pt x="2851" y="2333"/>
                  <a:pt x="2849" y="2340"/>
                  <a:pt x="2849" y="2348"/>
                </a:cubicBezTo>
                <a:cubicBezTo>
                  <a:pt x="2849" y="2357"/>
                  <a:pt x="2851" y="2366"/>
                  <a:pt x="2856" y="2373"/>
                </a:cubicBezTo>
                <a:cubicBezTo>
                  <a:pt x="2615" y="2513"/>
                  <a:pt x="2615" y="2513"/>
                  <a:pt x="2615" y="2513"/>
                </a:cubicBezTo>
                <a:cubicBezTo>
                  <a:pt x="2040" y="2185"/>
                  <a:pt x="2040" y="2185"/>
                  <a:pt x="2040" y="2185"/>
                </a:cubicBezTo>
                <a:lnTo>
                  <a:pt x="2324" y="2020"/>
                </a:lnTo>
                <a:close/>
                <a:moveTo>
                  <a:pt x="2613" y="1511"/>
                </a:moveTo>
                <a:cubicBezTo>
                  <a:pt x="2330" y="1347"/>
                  <a:pt x="2330" y="1347"/>
                  <a:pt x="2330" y="1347"/>
                </a:cubicBezTo>
                <a:cubicBezTo>
                  <a:pt x="2611" y="1186"/>
                  <a:pt x="2611" y="1186"/>
                  <a:pt x="2611" y="1186"/>
                </a:cubicBezTo>
                <a:lnTo>
                  <a:pt x="2613" y="1511"/>
                </a:lnTo>
                <a:close/>
                <a:moveTo>
                  <a:pt x="2615" y="1847"/>
                </a:moveTo>
                <a:cubicBezTo>
                  <a:pt x="2616" y="1848"/>
                  <a:pt x="2616" y="1848"/>
                  <a:pt x="2616" y="1848"/>
                </a:cubicBezTo>
                <a:cubicBezTo>
                  <a:pt x="2900" y="2013"/>
                  <a:pt x="2900" y="2013"/>
                  <a:pt x="2900" y="2013"/>
                </a:cubicBezTo>
                <a:cubicBezTo>
                  <a:pt x="2901" y="2295"/>
                  <a:pt x="2901" y="2295"/>
                  <a:pt x="2901" y="2295"/>
                </a:cubicBezTo>
                <a:cubicBezTo>
                  <a:pt x="2883" y="2295"/>
                  <a:pt x="2868" y="2304"/>
                  <a:pt x="2858" y="2318"/>
                </a:cubicBezTo>
                <a:cubicBezTo>
                  <a:pt x="2329" y="2012"/>
                  <a:pt x="2329" y="2012"/>
                  <a:pt x="2329" y="2012"/>
                </a:cubicBezTo>
                <a:cubicBezTo>
                  <a:pt x="2328" y="1352"/>
                  <a:pt x="2328" y="1352"/>
                  <a:pt x="2328" y="1352"/>
                </a:cubicBezTo>
                <a:cubicBezTo>
                  <a:pt x="2613" y="1516"/>
                  <a:pt x="2613" y="1516"/>
                  <a:pt x="2613" y="1516"/>
                </a:cubicBezTo>
                <a:lnTo>
                  <a:pt x="2615" y="1847"/>
                </a:lnTo>
                <a:close/>
                <a:moveTo>
                  <a:pt x="2846" y="1680"/>
                </a:moveTo>
                <a:cubicBezTo>
                  <a:pt x="2846" y="1711"/>
                  <a:pt x="2870" y="1736"/>
                  <a:pt x="2900" y="1738"/>
                </a:cubicBezTo>
                <a:cubicBezTo>
                  <a:pt x="2900" y="2007"/>
                  <a:pt x="2900" y="2007"/>
                  <a:pt x="2900" y="2007"/>
                </a:cubicBezTo>
                <a:cubicBezTo>
                  <a:pt x="2620" y="1844"/>
                  <a:pt x="2620" y="1844"/>
                  <a:pt x="2620" y="1844"/>
                </a:cubicBezTo>
                <a:cubicBezTo>
                  <a:pt x="2618" y="1519"/>
                  <a:pt x="2618" y="1519"/>
                  <a:pt x="2618" y="1519"/>
                </a:cubicBezTo>
                <a:cubicBezTo>
                  <a:pt x="2852" y="1654"/>
                  <a:pt x="2852" y="1654"/>
                  <a:pt x="2852" y="1654"/>
                </a:cubicBezTo>
                <a:cubicBezTo>
                  <a:pt x="2848" y="1662"/>
                  <a:pt x="2846" y="1671"/>
                  <a:pt x="2846" y="1680"/>
                </a:cubicBezTo>
                <a:close/>
                <a:moveTo>
                  <a:pt x="3475" y="1347"/>
                </a:moveTo>
                <a:cubicBezTo>
                  <a:pt x="2953" y="1649"/>
                  <a:pt x="2953" y="1649"/>
                  <a:pt x="2953" y="1649"/>
                </a:cubicBezTo>
                <a:cubicBezTo>
                  <a:pt x="2942" y="1633"/>
                  <a:pt x="2924" y="1622"/>
                  <a:pt x="2904" y="1622"/>
                </a:cubicBezTo>
                <a:cubicBezTo>
                  <a:pt x="2883" y="1622"/>
                  <a:pt x="2865" y="1633"/>
                  <a:pt x="2854" y="1650"/>
                </a:cubicBezTo>
                <a:cubicBezTo>
                  <a:pt x="2618" y="1513"/>
                  <a:pt x="2618" y="1513"/>
                  <a:pt x="2618" y="1513"/>
                </a:cubicBezTo>
                <a:cubicBezTo>
                  <a:pt x="2616" y="1183"/>
                  <a:pt x="2616" y="1183"/>
                  <a:pt x="2616" y="1183"/>
                </a:cubicBezTo>
                <a:cubicBezTo>
                  <a:pt x="2876" y="1033"/>
                  <a:pt x="2876" y="1033"/>
                  <a:pt x="2876" y="1033"/>
                </a:cubicBezTo>
                <a:cubicBezTo>
                  <a:pt x="2882" y="1042"/>
                  <a:pt x="2892" y="1048"/>
                  <a:pt x="2904" y="1048"/>
                </a:cubicBezTo>
                <a:cubicBezTo>
                  <a:pt x="2915" y="1048"/>
                  <a:pt x="2925" y="1042"/>
                  <a:pt x="2932" y="1034"/>
                </a:cubicBezTo>
                <a:lnTo>
                  <a:pt x="3475" y="1347"/>
                </a:lnTo>
                <a:close/>
                <a:moveTo>
                  <a:pt x="3479" y="2012"/>
                </a:moveTo>
                <a:cubicBezTo>
                  <a:pt x="3193" y="2177"/>
                  <a:pt x="3193" y="2177"/>
                  <a:pt x="3193" y="2177"/>
                </a:cubicBezTo>
                <a:cubicBezTo>
                  <a:pt x="2905" y="2010"/>
                  <a:pt x="2905" y="2010"/>
                  <a:pt x="2905" y="2010"/>
                </a:cubicBezTo>
                <a:cubicBezTo>
                  <a:pt x="2905" y="1738"/>
                  <a:pt x="2905" y="1738"/>
                  <a:pt x="2905" y="1738"/>
                </a:cubicBezTo>
                <a:cubicBezTo>
                  <a:pt x="2937" y="1738"/>
                  <a:pt x="2962" y="1712"/>
                  <a:pt x="2962" y="1680"/>
                </a:cubicBezTo>
                <a:cubicBezTo>
                  <a:pt x="2962" y="1670"/>
                  <a:pt x="2960" y="1661"/>
                  <a:pt x="2955" y="1653"/>
                </a:cubicBezTo>
                <a:cubicBezTo>
                  <a:pt x="3478" y="1351"/>
                  <a:pt x="3478" y="1351"/>
                  <a:pt x="3478" y="1351"/>
                </a:cubicBezTo>
                <a:lnTo>
                  <a:pt x="3479" y="2012"/>
                </a:lnTo>
                <a:close/>
                <a:moveTo>
                  <a:pt x="3484" y="2020"/>
                </a:moveTo>
                <a:cubicBezTo>
                  <a:pt x="3768" y="2183"/>
                  <a:pt x="3768" y="2183"/>
                  <a:pt x="3768" y="2183"/>
                </a:cubicBezTo>
                <a:cubicBezTo>
                  <a:pt x="3769" y="2516"/>
                  <a:pt x="3769" y="2516"/>
                  <a:pt x="3769" y="2516"/>
                </a:cubicBezTo>
                <a:cubicBezTo>
                  <a:pt x="3483" y="2681"/>
                  <a:pt x="3483" y="2681"/>
                  <a:pt x="3483" y="2681"/>
                </a:cubicBezTo>
                <a:cubicBezTo>
                  <a:pt x="3197" y="2516"/>
                  <a:pt x="3197" y="2516"/>
                  <a:pt x="3197" y="2516"/>
                </a:cubicBezTo>
                <a:cubicBezTo>
                  <a:pt x="3487" y="2348"/>
                  <a:pt x="3487" y="2348"/>
                  <a:pt x="3487" y="2348"/>
                </a:cubicBezTo>
                <a:cubicBezTo>
                  <a:pt x="3483" y="2345"/>
                  <a:pt x="3483" y="2345"/>
                  <a:pt x="3483" y="2345"/>
                </a:cubicBezTo>
                <a:cubicBezTo>
                  <a:pt x="3203" y="2183"/>
                  <a:pt x="3203" y="2183"/>
                  <a:pt x="3203" y="2183"/>
                </a:cubicBezTo>
                <a:lnTo>
                  <a:pt x="3484" y="2020"/>
                </a:lnTo>
                <a:close/>
                <a:moveTo>
                  <a:pt x="3488" y="1352"/>
                </a:moveTo>
                <a:cubicBezTo>
                  <a:pt x="3767" y="1513"/>
                  <a:pt x="3767" y="1513"/>
                  <a:pt x="3767" y="1513"/>
                </a:cubicBezTo>
                <a:cubicBezTo>
                  <a:pt x="3768" y="2172"/>
                  <a:pt x="3768" y="2172"/>
                  <a:pt x="3768" y="2172"/>
                </a:cubicBezTo>
                <a:cubicBezTo>
                  <a:pt x="3489" y="2012"/>
                  <a:pt x="3489" y="2012"/>
                  <a:pt x="3489" y="2012"/>
                </a:cubicBezTo>
                <a:lnTo>
                  <a:pt x="3488" y="1352"/>
                </a:lnTo>
                <a:close/>
                <a:moveTo>
                  <a:pt x="4063" y="1017"/>
                </a:moveTo>
                <a:cubicBezTo>
                  <a:pt x="4346" y="1179"/>
                  <a:pt x="4346" y="1179"/>
                  <a:pt x="4346" y="1179"/>
                </a:cubicBezTo>
                <a:cubicBezTo>
                  <a:pt x="3769" y="1509"/>
                  <a:pt x="3769" y="1509"/>
                  <a:pt x="3769" y="1509"/>
                </a:cubicBezTo>
                <a:cubicBezTo>
                  <a:pt x="3491" y="1348"/>
                  <a:pt x="3491" y="1348"/>
                  <a:pt x="3491" y="1348"/>
                </a:cubicBezTo>
                <a:lnTo>
                  <a:pt x="4063" y="1017"/>
                </a:lnTo>
                <a:close/>
                <a:moveTo>
                  <a:pt x="5213" y="342"/>
                </a:moveTo>
                <a:cubicBezTo>
                  <a:pt x="4639" y="673"/>
                  <a:pt x="4639" y="673"/>
                  <a:pt x="4639" y="673"/>
                </a:cubicBezTo>
                <a:cubicBezTo>
                  <a:pt x="4639" y="992"/>
                  <a:pt x="4639" y="992"/>
                  <a:pt x="4639" y="992"/>
                </a:cubicBezTo>
                <a:cubicBezTo>
                  <a:pt x="4356" y="1173"/>
                  <a:pt x="4356" y="1173"/>
                  <a:pt x="4356" y="1173"/>
                </a:cubicBezTo>
                <a:cubicBezTo>
                  <a:pt x="4067" y="1008"/>
                  <a:pt x="4067" y="1008"/>
                  <a:pt x="4067" y="1008"/>
                </a:cubicBezTo>
                <a:cubicBezTo>
                  <a:pt x="4067" y="343"/>
                  <a:pt x="4067" y="343"/>
                  <a:pt x="4067" y="343"/>
                </a:cubicBezTo>
                <a:cubicBezTo>
                  <a:pt x="4642" y="11"/>
                  <a:pt x="4642" y="11"/>
                  <a:pt x="4642" y="11"/>
                </a:cubicBezTo>
                <a:lnTo>
                  <a:pt x="5213" y="342"/>
                </a:lnTo>
                <a:close/>
                <a:moveTo>
                  <a:pt x="5217" y="623"/>
                </a:moveTo>
                <a:cubicBezTo>
                  <a:pt x="4644" y="989"/>
                  <a:pt x="4644" y="989"/>
                  <a:pt x="4644" y="989"/>
                </a:cubicBezTo>
                <a:cubicBezTo>
                  <a:pt x="4644" y="676"/>
                  <a:pt x="4644" y="676"/>
                  <a:pt x="4644" y="676"/>
                </a:cubicBezTo>
                <a:cubicBezTo>
                  <a:pt x="5217" y="345"/>
                  <a:pt x="5217" y="345"/>
                  <a:pt x="5217" y="345"/>
                </a:cubicBezTo>
                <a:lnTo>
                  <a:pt x="5217" y="623"/>
                </a:lnTo>
                <a:close/>
                <a:moveTo>
                  <a:pt x="5218" y="976"/>
                </a:moveTo>
                <a:cubicBezTo>
                  <a:pt x="5200" y="978"/>
                  <a:pt x="5187" y="993"/>
                  <a:pt x="5187" y="1011"/>
                </a:cubicBezTo>
                <a:cubicBezTo>
                  <a:pt x="5187" y="1015"/>
                  <a:pt x="5188" y="1019"/>
                  <a:pt x="5189" y="1023"/>
                </a:cubicBezTo>
                <a:cubicBezTo>
                  <a:pt x="4644" y="1337"/>
                  <a:pt x="4644" y="1337"/>
                  <a:pt x="4644" y="1337"/>
                </a:cubicBezTo>
                <a:cubicBezTo>
                  <a:pt x="4644" y="995"/>
                  <a:pt x="4644" y="995"/>
                  <a:pt x="4644" y="995"/>
                </a:cubicBezTo>
                <a:cubicBezTo>
                  <a:pt x="5217" y="629"/>
                  <a:pt x="5217" y="629"/>
                  <a:pt x="5217" y="629"/>
                </a:cubicBezTo>
                <a:lnTo>
                  <a:pt x="5218" y="976"/>
                </a:lnTo>
                <a:close/>
                <a:moveTo>
                  <a:pt x="5223" y="1047"/>
                </a:moveTo>
                <a:cubicBezTo>
                  <a:pt x="5235" y="1047"/>
                  <a:pt x="5246" y="1041"/>
                  <a:pt x="5252" y="1032"/>
                </a:cubicBezTo>
                <a:cubicBezTo>
                  <a:pt x="5511" y="1181"/>
                  <a:pt x="5511" y="1181"/>
                  <a:pt x="5511" y="1181"/>
                </a:cubicBezTo>
                <a:cubicBezTo>
                  <a:pt x="5509" y="1509"/>
                  <a:pt x="5509" y="1509"/>
                  <a:pt x="5509" y="1509"/>
                </a:cubicBezTo>
                <a:cubicBezTo>
                  <a:pt x="5222" y="1675"/>
                  <a:pt x="5222" y="1675"/>
                  <a:pt x="5222" y="1675"/>
                </a:cubicBezTo>
                <a:cubicBezTo>
                  <a:pt x="4648" y="1346"/>
                  <a:pt x="4648" y="1346"/>
                  <a:pt x="4648" y="1346"/>
                </a:cubicBezTo>
                <a:cubicBezTo>
                  <a:pt x="5193" y="1032"/>
                  <a:pt x="5193" y="1032"/>
                  <a:pt x="5193" y="1032"/>
                </a:cubicBezTo>
                <a:cubicBezTo>
                  <a:pt x="5200" y="1041"/>
                  <a:pt x="5211" y="1047"/>
                  <a:pt x="5223" y="1047"/>
                </a:cubicBezTo>
                <a:close/>
                <a:moveTo>
                  <a:pt x="5227" y="346"/>
                </a:moveTo>
                <a:cubicBezTo>
                  <a:pt x="5751" y="649"/>
                  <a:pt x="5751" y="649"/>
                  <a:pt x="5751" y="649"/>
                </a:cubicBezTo>
                <a:cubicBezTo>
                  <a:pt x="5747" y="657"/>
                  <a:pt x="5744" y="667"/>
                  <a:pt x="5744" y="677"/>
                </a:cubicBezTo>
                <a:cubicBezTo>
                  <a:pt x="5744" y="707"/>
                  <a:pt x="5768" y="732"/>
                  <a:pt x="5798" y="735"/>
                </a:cubicBezTo>
                <a:cubicBezTo>
                  <a:pt x="5799" y="1008"/>
                  <a:pt x="5799" y="1008"/>
                  <a:pt x="5799" y="1008"/>
                </a:cubicBezTo>
                <a:cubicBezTo>
                  <a:pt x="5516" y="1173"/>
                  <a:pt x="5516" y="1173"/>
                  <a:pt x="5516" y="1173"/>
                </a:cubicBezTo>
                <a:cubicBezTo>
                  <a:pt x="5257" y="1023"/>
                  <a:pt x="5257" y="1023"/>
                  <a:pt x="5257" y="1023"/>
                </a:cubicBezTo>
                <a:cubicBezTo>
                  <a:pt x="5258" y="1019"/>
                  <a:pt x="5259" y="1015"/>
                  <a:pt x="5259" y="1011"/>
                </a:cubicBezTo>
                <a:cubicBezTo>
                  <a:pt x="5259" y="993"/>
                  <a:pt x="5245" y="978"/>
                  <a:pt x="5228" y="976"/>
                </a:cubicBezTo>
                <a:lnTo>
                  <a:pt x="5227" y="346"/>
                </a:lnTo>
                <a:close/>
                <a:moveTo>
                  <a:pt x="6373" y="342"/>
                </a:moveTo>
                <a:cubicBezTo>
                  <a:pt x="6093" y="504"/>
                  <a:pt x="6093" y="504"/>
                  <a:pt x="6093" y="504"/>
                </a:cubicBezTo>
                <a:cubicBezTo>
                  <a:pt x="6093" y="184"/>
                  <a:pt x="6093" y="184"/>
                  <a:pt x="6093" y="184"/>
                </a:cubicBezTo>
                <a:cubicBezTo>
                  <a:pt x="6088" y="184"/>
                  <a:pt x="6088" y="184"/>
                  <a:pt x="6088" y="184"/>
                </a:cubicBezTo>
                <a:cubicBezTo>
                  <a:pt x="6088" y="507"/>
                  <a:pt x="6088" y="507"/>
                  <a:pt x="6088" y="507"/>
                </a:cubicBezTo>
                <a:cubicBezTo>
                  <a:pt x="5850" y="644"/>
                  <a:pt x="5850" y="644"/>
                  <a:pt x="5850" y="644"/>
                </a:cubicBezTo>
                <a:cubicBezTo>
                  <a:pt x="5840" y="628"/>
                  <a:pt x="5822" y="618"/>
                  <a:pt x="5802" y="618"/>
                </a:cubicBezTo>
                <a:cubicBezTo>
                  <a:pt x="5782" y="618"/>
                  <a:pt x="5764" y="629"/>
                  <a:pt x="5754" y="645"/>
                </a:cubicBezTo>
                <a:cubicBezTo>
                  <a:pt x="5230" y="342"/>
                  <a:pt x="5230" y="342"/>
                  <a:pt x="5230" y="342"/>
                </a:cubicBezTo>
                <a:cubicBezTo>
                  <a:pt x="5802" y="12"/>
                  <a:pt x="5802" y="12"/>
                  <a:pt x="5802" y="12"/>
                </a:cubicBezTo>
                <a:lnTo>
                  <a:pt x="6373" y="342"/>
                </a:lnTo>
                <a:close/>
                <a:moveTo>
                  <a:pt x="6376" y="1007"/>
                </a:moveTo>
                <a:cubicBezTo>
                  <a:pt x="5804" y="1337"/>
                  <a:pt x="5804" y="1337"/>
                  <a:pt x="5804" y="1337"/>
                </a:cubicBezTo>
                <a:cubicBezTo>
                  <a:pt x="5804" y="1011"/>
                  <a:pt x="5804" y="1011"/>
                  <a:pt x="5804" y="1011"/>
                </a:cubicBezTo>
                <a:cubicBezTo>
                  <a:pt x="6093" y="843"/>
                  <a:pt x="6093" y="843"/>
                  <a:pt x="6093" y="843"/>
                </a:cubicBezTo>
                <a:cubicBezTo>
                  <a:pt x="6093" y="509"/>
                  <a:pt x="6093" y="509"/>
                  <a:pt x="6093" y="509"/>
                </a:cubicBezTo>
                <a:cubicBezTo>
                  <a:pt x="6376" y="346"/>
                  <a:pt x="6376" y="346"/>
                  <a:pt x="6376" y="346"/>
                </a:cubicBezTo>
                <a:lnTo>
                  <a:pt x="6376" y="1007"/>
                </a:lnTo>
                <a:close/>
                <a:moveTo>
                  <a:pt x="6381" y="1016"/>
                </a:moveTo>
                <a:cubicBezTo>
                  <a:pt x="6671" y="1183"/>
                  <a:pt x="6671" y="1183"/>
                  <a:pt x="6671" y="1183"/>
                </a:cubicBezTo>
                <a:cubicBezTo>
                  <a:pt x="6672" y="1508"/>
                  <a:pt x="6672" y="1508"/>
                  <a:pt x="6672" y="1508"/>
                </a:cubicBezTo>
                <a:cubicBezTo>
                  <a:pt x="6381" y="1675"/>
                  <a:pt x="6381" y="1675"/>
                  <a:pt x="6381" y="1675"/>
                </a:cubicBezTo>
                <a:cubicBezTo>
                  <a:pt x="5810" y="1345"/>
                  <a:pt x="5810" y="1345"/>
                  <a:pt x="5810" y="1345"/>
                </a:cubicBezTo>
                <a:lnTo>
                  <a:pt x="6381" y="1016"/>
                </a:lnTo>
                <a:close/>
                <a:moveTo>
                  <a:pt x="6386" y="347"/>
                </a:moveTo>
                <a:cubicBezTo>
                  <a:pt x="6669" y="510"/>
                  <a:pt x="6669" y="510"/>
                  <a:pt x="6669" y="510"/>
                </a:cubicBezTo>
                <a:cubicBezTo>
                  <a:pt x="6671" y="1171"/>
                  <a:pt x="6671" y="1171"/>
                  <a:pt x="6671" y="1171"/>
                </a:cubicBezTo>
                <a:cubicBezTo>
                  <a:pt x="6386" y="1007"/>
                  <a:pt x="6386" y="1007"/>
                  <a:pt x="6386" y="1007"/>
                </a:cubicBezTo>
                <a:lnTo>
                  <a:pt x="6386" y="347"/>
                </a:lnTo>
                <a:close/>
                <a:moveTo>
                  <a:pt x="7506" y="340"/>
                </a:moveTo>
                <a:cubicBezTo>
                  <a:pt x="7506" y="345"/>
                  <a:pt x="7507" y="351"/>
                  <a:pt x="7509" y="355"/>
                </a:cubicBezTo>
                <a:cubicBezTo>
                  <a:pt x="6960" y="672"/>
                  <a:pt x="6960" y="672"/>
                  <a:pt x="6960" y="672"/>
                </a:cubicBezTo>
                <a:cubicBezTo>
                  <a:pt x="6389" y="342"/>
                  <a:pt x="6389" y="342"/>
                  <a:pt x="6389" y="342"/>
                </a:cubicBezTo>
                <a:cubicBezTo>
                  <a:pt x="6961" y="12"/>
                  <a:pt x="6961" y="12"/>
                  <a:pt x="6961" y="12"/>
                </a:cubicBezTo>
                <a:cubicBezTo>
                  <a:pt x="7508" y="328"/>
                  <a:pt x="7508" y="328"/>
                  <a:pt x="7508" y="328"/>
                </a:cubicBezTo>
                <a:cubicBezTo>
                  <a:pt x="7507" y="332"/>
                  <a:pt x="7506" y="336"/>
                  <a:pt x="7506" y="340"/>
                </a:cubicBezTo>
                <a:close/>
                <a:moveTo>
                  <a:pt x="7537" y="1006"/>
                </a:moveTo>
                <a:cubicBezTo>
                  <a:pt x="7003" y="1314"/>
                  <a:pt x="7003" y="1314"/>
                  <a:pt x="7003" y="1314"/>
                </a:cubicBezTo>
                <a:cubicBezTo>
                  <a:pt x="6993" y="1302"/>
                  <a:pt x="6979" y="1294"/>
                  <a:pt x="6963" y="1293"/>
                </a:cubicBezTo>
                <a:cubicBezTo>
                  <a:pt x="6963" y="676"/>
                  <a:pt x="6963" y="676"/>
                  <a:pt x="6963" y="676"/>
                </a:cubicBezTo>
                <a:cubicBezTo>
                  <a:pt x="7512" y="360"/>
                  <a:pt x="7512" y="360"/>
                  <a:pt x="7512" y="360"/>
                </a:cubicBezTo>
                <a:cubicBezTo>
                  <a:pt x="7517" y="368"/>
                  <a:pt x="7526" y="373"/>
                  <a:pt x="7536" y="375"/>
                </a:cubicBezTo>
                <a:lnTo>
                  <a:pt x="7537" y="1006"/>
                </a:lnTo>
                <a:close/>
                <a:moveTo>
                  <a:pt x="8113" y="1345"/>
                </a:moveTo>
                <a:cubicBezTo>
                  <a:pt x="7589" y="1647"/>
                  <a:pt x="7589" y="1647"/>
                  <a:pt x="7589" y="1647"/>
                </a:cubicBezTo>
                <a:cubicBezTo>
                  <a:pt x="7578" y="1631"/>
                  <a:pt x="7560" y="1620"/>
                  <a:pt x="7540" y="1620"/>
                </a:cubicBezTo>
                <a:cubicBezTo>
                  <a:pt x="7519" y="1620"/>
                  <a:pt x="7501" y="1631"/>
                  <a:pt x="7491" y="1647"/>
                </a:cubicBezTo>
                <a:cubicBezTo>
                  <a:pt x="7253" y="1510"/>
                  <a:pt x="7253" y="1510"/>
                  <a:pt x="7253" y="1510"/>
                </a:cubicBezTo>
                <a:cubicBezTo>
                  <a:pt x="7252" y="1507"/>
                  <a:pt x="7252" y="1507"/>
                  <a:pt x="7252" y="1507"/>
                </a:cubicBezTo>
                <a:cubicBezTo>
                  <a:pt x="7250" y="1508"/>
                  <a:pt x="7250" y="1508"/>
                  <a:pt x="7250" y="1508"/>
                </a:cubicBezTo>
                <a:cubicBezTo>
                  <a:pt x="7008" y="1369"/>
                  <a:pt x="7008" y="1369"/>
                  <a:pt x="7008" y="1369"/>
                </a:cubicBezTo>
                <a:cubicBezTo>
                  <a:pt x="7011" y="1362"/>
                  <a:pt x="7013" y="1354"/>
                  <a:pt x="7013" y="1346"/>
                </a:cubicBezTo>
                <a:cubicBezTo>
                  <a:pt x="7013" y="1337"/>
                  <a:pt x="7011" y="1329"/>
                  <a:pt x="7008" y="1322"/>
                </a:cubicBezTo>
                <a:cubicBezTo>
                  <a:pt x="7542" y="1015"/>
                  <a:pt x="7542" y="1015"/>
                  <a:pt x="7542" y="1015"/>
                </a:cubicBezTo>
                <a:lnTo>
                  <a:pt x="8113" y="1345"/>
                </a:lnTo>
                <a:close/>
                <a:moveTo>
                  <a:pt x="8118" y="1337"/>
                </a:moveTo>
                <a:cubicBezTo>
                  <a:pt x="7546" y="1006"/>
                  <a:pt x="7546" y="1006"/>
                  <a:pt x="7546" y="1006"/>
                </a:cubicBezTo>
                <a:cubicBezTo>
                  <a:pt x="7546" y="375"/>
                  <a:pt x="7546" y="375"/>
                  <a:pt x="7546" y="375"/>
                </a:cubicBezTo>
                <a:cubicBezTo>
                  <a:pt x="7556" y="374"/>
                  <a:pt x="7565" y="369"/>
                  <a:pt x="7570" y="361"/>
                </a:cubicBezTo>
                <a:cubicBezTo>
                  <a:pt x="8117" y="676"/>
                  <a:pt x="8117" y="676"/>
                  <a:pt x="8117" y="676"/>
                </a:cubicBezTo>
                <a:lnTo>
                  <a:pt x="8118" y="1337"/>
                </a:lnTo>
                <a:close/>
                <a:moveTo>
                  <a:pt x="8693" y="2349"/>
                </a:moveTo>
                <a:cubicBezTo>
                  <a:pt x="8120" y="2680"/>
                  <a:pt x="8120" y="2680"/>
                  <a:pt x="8120" y="2680"/>
                </a:cubicBezTo>
                <a:cubicBezTo>
                  <a:pt x="7836" y="2516"/>
                  <a:pt x="7836" y="2516"/>
                  <a:pt x="7836" y="2516"/>
                </a:cubicBezTo>
                <a:cubicBezTo>
                  <a:pt x="7836" y="2512"/>
                  <a:pt x="7836" y="2512"/>
                  <a:pt x="7836" y="2512"/>
                </a:cubicBezTo>
                <a:cubicBezTo>
                  <a:pt x="7833" y="2514"/>
                  <a:pt x="7833" y="2514"/>
                  <a:pt x="7833" y="2514"/>
                </a:cubicBezTo>
                <a:cubicBezTo>
                  <a:pt x="7574" y="2364"/>
                  <a:pt x="7574" y="2364"/>
                  <a:pt x="7574" y="2364"/>
                </a:cubicBezTo>
                <a:cubicBezTo>
                  <a:pt x="7576" y="2359"/>
                  <a:pt x="7577" y="2354"/>
                  <a:pt x="7577" y="2349"/>
                </a:cubicBezTo>
                <a:cubicBezTo>
                  <a:pt x="7577" y="2344"/>
                  <a:pt x="7576" y="2339"/>
                  <a:pt x="7575" y="2335"/>
                </a:cubicBezTo>
                <a:cubicBezTo>
                  <a:pt x="8120" y="2020"/>
                  <a:pt x="8120" y="2020"/>
                  <a:pt x="8120" y="2020"/>
                </a:cubicBezTo>
                <a:lnTo>
                  <a:pt x="8693" y="2349"/>
                </a:lnTo>
                <a:close/>
                <a:moveTo>
                  <a:pt x="8698" y="1680"/>
                </a:moveTo>
                <a:cubicBezTo>
                  <a:pt x="8697" y="2340"/>
                  <a:pt x="8697" y="2340"/>
                  <a:pt x="8697" y="2340"/>
                </a:cubicBezTo>
                <a:cubicBezTo>
                  <a:pt x="8125" y="2011"/>
                  <a:pt x="8125" y="2011"/>
                  <a:pt x="8125" y="2011"/>
                </a:cubicBezTo>
                <a:cubicBezTo>
                  <a:pt x="8126" y="1349"/>
                  <a:pt x="8126" y="1349"/>
                  <a:pt x="8126" y="1349"/>
                </a:cubicBezTo>
                <a:lnTo>
                  <a:pt x="8698" y="1680"/>
                </a:lnTo>
                <a:close/>
                <a:moveTo>
                  <a:pt x="8981" y="3186"/>
                </a:moveTo>
                <a:cubicBezTo>
                  <a:pt x="8411" y="3517"/>
                  <a:pt x="8411" y="3517"/>
                  <a:pt x="8411" y="3517"/>
                </a:cubicBezTo>
                <a:cubicBezTo>
                  <a:pt x="8167" y="3376"/>
                  <a:pt x="8167" y="3376"/>
                  <a:pt x="8167" y="3376"/>
                </a:cubicBezTo>
                <a:cubicBezTo>
                  <a:pt x="8171" y="3369"/>
                  <a:pt x="8173" y="3361"/>
                  <a:pt x="8173" y="3353"/>
                </a:cubicBezTo>
                <a:cubicBezTo>
                  <a:pt x="8173" y="3345"/>
                  <a:pt x="8171" y="3337"/>
                  <a:pt x="8168" y="3331"/>
                </a:cubicBezTo>
                <a:cubicBezTo>
                  <a:pt x="8700" y="3024"/>
                  <a:pt x="8700" y="3024"/>
                  <a:pt x="8700" y="3024"/>
                </a:cubicBezTo>
                <a:lnTo>
                  <a:pt x="8981" y="3186"/>
                </a:lnTo>
                <a:close/>
                <a:moveTo>
                  <a:pt x="8987" y="3178"/>
                </a:moveTo>
                <a:cubicBezTo>
                  <a:pt x="8705" y="3015"/>
                  <a:pt x="8705" y="3015"/>
                  <a:pt x="8705" y="3015"/>
                </a:cubicBezTo>
                <a:cubicBezTo>
                  <a:pt x="8706" y="2355"/>
                  <a:pt x="8706" y="2355"/>
                  <a:pt x="8706" y="2355"/>
                </a:cubicBezTo>
                <a:cubicBezTo>
                  <a:pt x="8987" y="2516"/>
                  <a:pt x="8987" y="2516"/>
                  <a:pt x="8987" y="2516"/>
                </a:cubicBezTo>
                <a:lnTo>
                  <a:pt x="8987" y="3178"/>
                </a:lnTo>
                <a:close/>
                <a:moveTo>
                  <a:pt x="9277" y="2683"/>
                </a:moveTo>
                <a:cubicBezTo>
                  <a:pt x="9276" y="3345"/>
                  <a:pt x="9276" y="3345"/>
                  <a:pt x="9276" y="3345"/>
                </a:cubicBezTo>
                <a:cubicBezTo>
                  <a:pt x="8992" y="3181"/>
                  <a:pt x="8992" y="3181"/>
                  <a:pt x="8992" y="3181"/>
                </a:cubicBezTo>
                <a:cubicBezTo>
                  <a:pt x="8992" y="2519"/>
                  <a:pt x="8992" y="2519"/>
                  <a:pt x="8992" y="2519"/>
                </a:cubicBezTo>
                <a:lnTo>
                  <a:pt x="9277" y="2683"/>
                </a:lnTo>
                <a:close/>
                <a:moveTo>
                  <a:pt x="9280" y="4687"/>
                </a:moveTo>
                <a:cubicBezTo>
                  <a:pt x="8733" y="4372"/>
                  <a:pt x="8733" y="4372"/>
                  <a:pt x="8733" y="4372"/>
                </a:cubicBezTo>
                <a:cubicBezTo>
                  <a:pt x="8735" y="4367"/>
                  <a:pt x="8737" y="4362"/>
                  <a:pt x="8737" y="4356"/>
                </a:cubicBezTo>
                <a:cubicBezTo>
                  <a:pt x="8737" y="4351"/>
                  <a:pt x="8736" y="4346"/>
                  <a:pt x="8734" y="4342"/>
                </a:cubicBezTo>
                <a:cubicBezTo>
                  <a:pt x="9285" y="4024"/>
                  <a:pt x="9285" y="4024"/>
                  <a:pt x="9285" y="4024"/>
                </a:cubicBezTo>
                <a:cubicBezTo>
                  <a:pt x="9285" y="3358"/>
                  <a:pt x="9285" y="3358"/>
                  <a:pt x="9285" y="3358"/>
                </a:cubicBezTo>
                <a:cubicBezTo>
                  <a:pt x="9856" y="3688"/>
                  <a:pt x="9856" y="3688"/>
                  <a:pt x="9856" y="3688"/>
                </a:cubicBezTo>
                <a:cubicBezTo>
                  <a:pt x="9857" y="4354"/>
                  <a:pt x="9857" y="4354"/>
                  <a:pt x="9857" y="4354"/>
                </a:cubicBezTo>
                <a:lnTo>
                  <a:pt x="9280" y="4687"/>
                </a:lnTo>
                <a:close/>
                <a:moveTo>
                  <a:pt x="8700" y="5691"/>
                </a:moveTo>
                <a:cubicBezTo>
                  <a:pt x="8129" y="5361"/>
                  <a:pt x="8129" y="5361"/>
                  <a:pt x="8129" y="5361"/>
                </a:cubicBezTo>
                <a:cubicBezTo>
                  <a:pt x="8706" y="5027"/>
                  <a:pt x="8706" y="5027"/>
                  <a:pt x="8706" y="5027"/>
                </a:cubicBezTo>
                <a:cubicBezTo>
                  <a:pt x="8706" y="4391"/>
                  <a:pt x="8706" y="4391"/>
                  <a:pt x="8706" y="4391"/>
                </a:cubicBezTo>
                <a:cubicBezTo>
                  <a:pt x="8716" y="4390"/>
                  <a:pt x="8725" y="4384"/>
                  <a:pt x="8731" y="4376"/>
                </a:cubicBezTo>
                <a:cubicBezTo>
                  <a:pt x="9277" y="4691"/>
                  <a:pt x="9277" y="4691"/>
                  <a:pt x="9277" y="4691"/>
                </a:cubicBezTo>
                <a:cubicBezTo>
                  <a:pt x="9277" y="5357"/>
                  <a:pt x="9277" y="5357"/>
                  <a:pt x="9277" y="5357"/>
                </a:cubicBezTo>
                <a:lnTo>
                  <a:pt x="8700" y="5691"/>
                </a:lnTo>
                <a:close/>
                <a:moveTo>
                  <a:pt x="8120" y="6694"/>
                </a:moveTo>
                <a:cubicBezTo>
                  <a:pt x="7573" y="6379"/>
                  <a:pt x="7573" y="6379"/>
                  <a:pt x="7573" y="6379"/>
                </a:cubicBezTo>
                <a:cubicBezTo>
                  <a:pt x="7576" y="6374"/>
                  <a:pt x="7577" y="6368"/>
                  <a:pt x="7577" y="6362"/>
                </a:cubicBezTo>
                <a:cubicBezTo>
                  <a:pt x="7577" y="6358"/>
                  <a:pt x="7577" y="6353"/>
                  <a:pt x="7575" y="6349"/>
                </a:cubicBezTo>
                <a:cubicBezTo>
                  <a:pt x="8126" y="6031"/>
                  <a:pt x="8126" y="6031"/>
                  <a:pt x="8126" y="6031"/>
                </a:cubicBezTo>
                <a:cubicBezTo>
                  <a:pt x="8126" y="5365"/>
                  <a:pt x="8126" y="5365"/>
                  <a:pt x="8126" y="5365"/>
                </a:cubicBezTo>
                <a:cubicBezTo>
                  <a:pt x="8698" y="5695"/>
                  <a:pt x="8698" y="5695"/>
                  <a:pt x="8698" y="5695"/>
                </a:cubicBezTo>
                <a:cubicBezTo>
                  <a:pt x="8698" y="6361"/>
                  <a:pt x="8698" y="6361"/>
                  <a:pt x="8698" y="6361"/>
                </a:cubicBezTo>
                <a:lnTo>
                  <a:pt x="8120" y="6694"/>
                </a:lnTo>
                <a:close/>
                <a:moveTo>
                  <a:pt x="6970" y="7368"/>
                </a:moveTo>
                <a:cubicBezTo>
                  <a:pt x="7546" y="7035"/>
                  <a:pt x="7546" y="7035"/>
                  <a:pt x="7546" y="7035"/>
                </a:cubicBezTo>
                <a:cubicBezTo>
                  <a:pt x="7546" y="6398"/>
                  <a:pt x="7546" y="6398"/>
                  <a:pt x="7546" y="6398"/>
                </a:cubicBezTo>
                <a:cubicBezTo>
                  <a:pt x="7556" y="6396"/>
                  <a:pt x="7565" y="6391"/>
                  <a:pt x="7570" y="6383"/>
                </a:cubicBezTo>
                <a:cubicBezTo>
                  <a:pt x="8118" y="6699"/>
                  <a:pt x="8118" y="6699"/>
                  <a:pt x="8118" y="6699"/>
                </a:cubicBezTo>
                <a:cubicBezTo>
                  <a:pt x="8118" y="7365"/>
                  <a:pt x="8118" y="7365"/>
                  <a:pt x="8118" y="7365"/>
                </a:cubicBezTo>
                <a:cubicBezTo>
                  <a:pt x="7541" y="7698"/>
                  <a:pt x="7541" y="7698"/>
                  <a:pt x="7541" y="7698"/>
                </a:cubicBezTo>
                <a:lnTo>
                  <a:pt x="6970" y="7368"/>
                </a:lnTo>
                <a:close/>
                <a:moveTo>
                  <a:pt x="6963" y="6699"/>
                </a:moveTo>
                <a:cubicBezTo>
                  <a:pt x="7512" y="6383"/>
                  <a:pt x="7512" y="6383"/>
                  <a:pt x="7512" y="6383"/>
                </a:cubicBezTo>
                <a:cubicBezTo>
                  <a:pt x="7518" y="6391"/>
                  <a:pt x="7527" y="6396"/>
                  <a:pt x="7537" y="6398"/>
                </a:cubicBezTo>
                <a:cubicBezTo>
                  <a:pt x="7537" y="7029"/>
                  <a:pt x="7537" y="7029"/>
                  <a:pt x="7537" y="7029"/>
                </a:cubicBezTo>
                <a:cubicBezTo>
                  <a:pt x="6963" y="7360"/>
                  <a:pt x="6963" y="7360"/>
                  <a:pt x="6963" y="7360"/>
                </a:cubicBezTo>
                <a:lnTo>
                  <a:pt x="6963" y="6699"/>
                </a:lnTo>
                <a:close/>
                <a:moveTo>
                  <a:pt x="6961" y="6695"/>
                </a:moveTo>
                <a:cubicBezTo>
                  <a:pt x="6677" y="6531"/>
                  <a:pt x="6677" y="6531"/>
                  <a:pt x="6677" y="6531"/>
                </a:cubicBezTo>
                <a:cubicBezTo>
                  <a:pt x="6677" y="6199"/>
                  <a:pt x="6677" y="6199"/>
                  <a:pt x="6677" y="6199"/>
                </a:cubicBezTo>
                <a:cubicBezTo>
                  <a:pt x="6962" y="6035"/>
                  <a:pt x="6962" y="6035"/>
                  <a:pt x="6962" y="6035"/>
                </a:cubicBezTo>
                <a:cubicBezTo>
                  <a:pt x="7508" y="6350"/>
                  <a:pt x="7508" y="6350"/>
                  <a:pt x="7508" y="6350"/>
                </a:cubicBezTo>
                <a:cubicBezTo>
                  <a:pt x="7507" y="6354"/>
                  <a:pt x="7506" y="6358"/>
                  <a:pt x="7506" y="6362"/>
                </a:cubicBezTo>
                <a:cubicBezTo>
                  <a:pt x="7506" y="6368"/>
                  <a:pt x="7507" y="6373"/>
                  <a:pt x="7510" y="6378"/>
                </a:cubicBezTo>
                <a:lnTo>
                  <a:pt x="6961" y="6695"/>
                </a:lnTo>
                <a:close/>
                <a:moveTo>
                  <a:pt x="6677" y="7196"/>
                </a:moveTo>
                <a:cubicBezTo>
                  <a:pt x="6677" y="6537"/>
                  <a:pt x="6677" y="6537"/>
                  <a:pt x="6677" y="6537"/>
                </a:cubicBezTo>
                <a:cubicBezTo>
                  <a:pt x="6959" y="6699"/>
                  <a:pt x="6959" y="6699"/>
                  <a:pt x="6959" y="6699"/>
                </a:cubicBezTo>
                <a:cubicBezTo>
                  <a:pt x="6959" y="7359"/>
                  <a:pt x="6959" y="7359"/>
                  <a:pt x="6959" y="7359"/>
                </a:cubicBezTo>
                <a:lnTo>
                  <a:pt x="6677" y="7196"/>
                </a:lnTo>
                <a:close/>
                <a:moveTo>
                  <a:pt x="6381" y="7697"/>
                </a:moveTo>
                <a:cubicBezTo>
                  <a:pt x="5809" y="7368"/>
                  <a:pt x="5809" y="7368"/>
                  <a:pt x="5809" y="7368"/>
                </a:cubicBezTo>
                <a:cubicBezTo>
                  <a:pt x="6382" y="7037"/>
                  <a:pt x="6382" y="7037"/>
                  <a:pt x="6382" y="7037"/>
                </a:cubicBezTo>
                <a:cubicBezTo>
                  <a:pt x="6953" y="7367"/>
                  <a:pt x="6953" y="7367"/>
                  <a:pt x="6953" y="7367"/>
                </a:cubicBezTo>
                <a:lnTo>
                  <a:pt x="6381" y="7697"/>
                </a:lnTo>
                <a:close/>
                <a:moveTo>
                  <a:pt x="5269" y="8394"/>
                </a:moveTo>
                <a:cubicBezTo>
                  <a:pt x="5273" y="8387"/>
                  <a:pt x="5275" y="8379"/>
                  <a:pt x="5275" y="8370"/>
                </a:cubicBezTo>
                <a:cubicBezTo>
                  <a:pt x="5275" y="8362"/>
                  <a:pt x="5274" y="8355"/>
                  <a:pt x="5271" y="8348"/>
                </a:cubicBezTo>
                <a:cubicBezTo>
                  <a:pt x="5807" y="8039"/>
                  <a:pt x="5807" y="8039"/>
                  <a:pt x="5807" y="8039"/>
                </a:cubicBezTo>
                <a:cubicBezTo>
                  <a:pt x="5807" y="7373"/>
                  <a:pt x="5807" y="7373"/>
                  <a:pt x="5807" y="7373"/>
                </a:cubicBezTo>
                <a:cubicBezTo>
                  <a:pt x="6379" y="7701"/>
                  <a:pt x="6379" y="7701"/>
                  <a:pt x="6379" y="7701"/>
                </a:cubicBezTo>
                <a:cubicBezTo>
                  <a:pt x="6379" y="8369"/>
                  <a:pt x="6379" y="8369"/>
                  <a:pt x="6379" y="8369"/>
                </a:cubicBezTo>
                <a:cubicBezTo>
                  <a:pt x="5802" y="8701"/>
                  <a:pt x="5802" y="8701"/>
                  <a:pt x="5802" y="8701"/>
                </a:cubicBezTo>
                <a:lnTo>
                  <a:pt x="5269" y="8394"/>
                </a:lnTo>
                <a:close/>
                <a:moveTo>
                  <a:pt x="5224" y="7701"/>
                </a:moveTo>
                <a:cubicBezTo>
                  <a:pt x="5511" y="7536"/>
                  <a:pt x="5511" y="7536"/>
                  <a:pt x="5511" y="7536"/>
                </a:cubicBezTo>
                <a:cubicBezTo>
                  <a:pt x="5511" y="8198"/>
                  <a:pt x="5511" y="8198"/>
                  <a:pt x="5511" y="8198"/>
                </a:cubicBezTo>
                <a:cubicBezTo>
                  <a:pt x="5266" y="8339"/>
                  <a:pt x="5266" y="8339"/>
                  <a:pt x="5266" y="8339"/>
                </a:cubicBezTo>
                <a:cubicBezTo>
                  <a:pt x="5257" y="8326"/>
                  <a:pt x="5242" y="8317"/>
                  <a:pt x="5224" y="8317"/>
                </a:cubicBezTo>
                <a:lnTo>
                  <a:pt x="5224" y="7701"/>
                </a:lnTo>
                <a:close/>
                <a:moveTo>
                  <a:pt x="5222" y="7697"/>
                </a:moveTo>
                <a:cubicBezTo>
                  <a:pt x="4690" y="7391"/>
                  <a:pt x="4690" y="7391"/>
                  <a:pt x="4690" y="7391"/>
                </a:cubicBezTo>
                <a:cubicBezTo>
                  <a:pt x="4693" y="7384"/>
                  <a:pt x="4695" y="7377"/>
                  <a:pt x="4695" y="7369"/>
                </a:cubicBezTo>
                <a:cubicBezTo>
                  <a:pt x="4695" y="7360"/>
                  <a:pt x="4693" y="7352"/>
                  <a:pt x="4689" y="7345"/>
                </a:cubicBezTo>
                <a:cubicBezTo>
                  <a:pt x="5194" y="7054"/>
                  <a:pt x="5194" y="7054"/>
                  <a:pt x="5194" y="7054"/>
                </a:cubicBezTo>
                <a:cubicBezTo>
                  <a:pt x="5201" y="7063"/>
                  <a:pt x="5211" y="7069"/>
                  <a:pt x="5223" y="7069"/>
                </a:cubicBezTo>
                <a:cubicBezTo>
                  <a:pt x="5234" y="7069"/>
                  <a:pt x="5245" y="7063"/>
                  <a:pt x="5251" y="7054"/>
                </a:cubicBezTo>
                <a:cubicBezTo>
                  <a:pt x="5511" y="7204"/>
                  <a:pt x="5511" y="7204"/>
                  <a:pt x="5511" y="7204"/>
                </a:cubicBezTo>
                <a:cubicBezTo>
                  <a:pt x="5511" y="7531"/>
                  <a:pt x="5511" y="7531"/>
                  <a:pt x="5511" y="7531"/>
                </a:cubicBezTo>
                <a:lnTo>
                  <a:pt x="5222" y="7697"/>
                </a:lnTo>
                <a:close/>
                <a:moveTo>
                  <a:pt x="4648" y="8033"/>
                </a:moveTo>
                <a:cubicBezTo>
                  <a:pt x="4648" y="7421"/>
                  <a:pt x="4648" y="7421"/>
                  <a:pt x="4648" y="7421"/>
                </a:cubicBezTo>
                <a:cubicBezTo>
                  <a:pt x="4665" y="7419"/>
                  <a:pt x="4679" y="7410"/>
                  <a:pt x="4688" y="7396"/>
                </a:cubicBezTo>
                <a:cubicBezTo>
                  <a:pt x="5219" y="7701"/>
                  <a:pt x="5219" y="7701"/>
                  <a:pt x="5219" y="7701"/>
                </a:cubicBezTo>
                <a:cubicBezTo>
                  <a:pt x="5219" y="8317"/>
                  <a:pt x="5219" y="8317"/>
                  <a:pt x="5219" y="8317"/>
                </a:cubicBezTo>
                <a:cubicBezTo>
                  <a:pt x="5203" y="8317"/>
                  <a:pt x="5188" y="8326"/>
                  <a:pt x="5179" y="8339"/>
                </a:cubicBezTo>
                <a:lnTo>
                  <a:pt x="4648" y="8033"/>
                </a:lnTo>
                <a:close/>
                <a:moveTo>
                  <a:pt x="4071" y="8372"/>
                </a:moveTo>
                <a:cubicBezTo>
                  <a:pt x="4643" y="8041"/>
                  <a:pt x="4643" y="8041"/>
                  <a:pt x="4643" y="8041"/>
                </a:cubicBezTo>
                <a:cubicBezTo>
                  <a:pt x="5174" y="8347"/>
                  <a:pt x="5174" y="8347"/>
                  <a:pt x="5174" y="8347"/>
                </a:cubicBezTo>
                <a:cubicBezTo>
                  <a:pt x="5171" y="8354"/>
                  <a:pt x="5169" y="8362"/>
                  <a:pt x="5169" y="8370"/>
                </a:cubicBezTo>
                <a:cubicBezTo>
                  <a:pt x="5169" y="8379"/>
                  <a:pt x="5171" y="8387"/>
                  <a:pt x="5175" y="8394"/>
                </a:cubicBezTo>
                <a:cubicBezTo>
                  <a:pt x="4642" y="8702"/>
                  <a:pt x="4642" y="8702"/>
                  <a:pt x="4642" y="8702"/>
                </a:cubicBezTo>
                <a:lnTo>
                  <a:pt x="4071" y="8372"/>
                </a:lnTo>
                <a:close/>
                <a:moveTo>
                  <a:pt x="4065" y="7758"/>
                </a:moveTo>
                <a:cubicBezTo>
                  <a:pt x="4096" y="7756"/>
                  <a:pt x="4120" y="7731"/>
                  <a:pt x="4120" y="7700"/>
                </a:cubicBezTo>
                <a:cubicBezTo>
                  <a:pt x="4120" y="7690"/>
                  <a:pt x="4118" y="7681"/>
                  <a:pt x="4114" y="7673"/>
                </a:cubicBezTo>
                <a:cubicBezTo>
                  <a:pt x="4596" y="7396"/>
                  <a:pt x="4596" y="7396"/>
                  <a:pt x="4596" y="7396"/>
                </a:cubicBezTo>
                <a:cubicBezTo>
                  <a:pt x="4605" y="7410"/>
                  <a:pt x="4620" y="7420"/>
                  <a:pt x="4638" y="7422"/>
                </a:cubicBezTo>
                <a:cubicBezTo>
                  <a:pt x="4638" y="8033"/>
                  <a:pt x="4638" y="8033"/>
                  <a:pt x="4638" y="8033"/>
                </a:cubicBezTo>
                <a:cubicBezTo>
                  <a:pt x="4065" y="8364"/>
                  <a:pt x="4065" y="8364"/>
                  <a:pt x="4065" y="8364"/>
                </a:cubicBezTo>
                <a:lnTo>
                  <a:pt x="4065" y="7758"/>
                </a:lnTo>
                <a:close/>
                <a:moveTo>
                  <a:pt x="4062" y="7642"/>
                </a:moveTo>
                <a:cubicBezTo>
                  <a:pt x="4041" y="7642"/>
                  <a:pt x="4023" y="7652"/>
                  <a:pt x="4013" y="7668"/>
                </a:cubicBezTo>
                <a:cubicBezTo>
                  <a:pt x="3490" y="7368"/>
                  <a:pt x="3490" y="7368"/>
                  <a:pt x="3490" y="7368"/>
                </a:cubicBezTo>
                <a:cubicBezTo>
                  <a:pt x="4063" y="7038"/>
                  <a:pt x="4063" y="7038"/>
                  <a:pt x="4063" y="7038"/>
                </a:cubicBezTo>
                <a:cubicBezTo>
                  <a:pt x="4595" y="7344"/>
                  <a:pt x="4595" y="7344"/>
                  <a:pt x="4595" y="7344"/>
                </a:cubicBezTo>
                <a:cubicBezTo>
                  <a:pt x="4591" y="7351"/>
                  <a:pt x="4589" y="7360"/>
                  <a:pt x="4589" y="7369"/>
                </a:cubicBezTo>
                <a:cubicBezTo>
                  <a:pt x="4589" y="7377"/>
                  <a:pt x="4591" y="7385"/>
                  <a:pt x="4594" y="7392"/>
                </a:cubicBezTo>
                <a:cubicBezTo>
                  <a:pt x="4111" y="7669"/>
                  <a:pt x="4111" y="7669"/>
                  <a:pt x="4111" y="7669"/>
                </a:cubicBezTo>
                <a:cubicBezTo>
                  <a:pt x="4101" y="7653"/>
                  <a:pt x="4083" y="7642"/>
                  <a:pt x="4062" y="7642"/>
                </a:cubicBezTo>
                <a:close/>
                <a:moveTo>
                  <a:pt x="3517" y="8049"/>
                </a:moveTo>
                <a:cubicBezTo>
                  <a:pt x="3519" y="8046"/>
                  <a:pt x="3520" y="8042"/>
                  <a:pt x="3520" y="8037"/>
                </a:cubicBezTo>
                <a:cubicBezTo>
                  <a:pt x="3520" y="8019"/>
                  <a:pt x="3506" y="8005"/>
                  <a:pt x="3489" y="8002"/>
                </a:cubicBezTo>
                <a:cubicBezTo>
                  <a:pt x="3489" y="7373"/>
                  <a:pt x="3489" y="7373"/>
                  <a:pt x="3489" y="7373"/>
                </a:cubicBezTo>
                <a:cubicBezTo>
                  <a:pt x="4010" y="7673"/>
                  <a:pt x="4010" y="7673"/>
                  <a:pt x="4010" y="7673"/>
                </a:cubicBezTo>
                <a:cubicBezTo>
                  <a:pt x="4006" y="7681"/>
                  <a:pt x="4004" y="7690"/>
                  <a:pt x="4004" y="7700"/>
                </a:cubicBezTo>
                <a:cubicBezTo>
                  <a:pt x="4004" y="7731"/>
                  <a:pt x="4029" y="7757"/>
                  <a:pt x="4060" y="7758"/>
                </a:cubicBezTo>
                <a:cubicBezTo>
                  <a:pt x="4060" y="8363"/>
                  <a:pt x="4060" y="8363"/>
                  <a:pt x="4060" y="8363"/>
                </a:cubicBezTo>
                <a:lnTo>
                  <a:pt x="3517" y="8049"/>
                </a:lnTo>
                <a:close/>
                <a:moveTo>
                  <a:pt x="2912" y="8373"/>
                </a:moveTo>
                <a:cubicBezTo>
                  <a:pt x="3455" y="8058"/>
                  <a:pt x="3455" y="8058"/>
                  <a:pt x="3455" y="8058"/>
                </a:cubicBezTo>
                <a:cubicBezTo>
                  <a:pt x="3461" y="8067"/>
                  <a:pt x="3472" y="8073"/>
                  <a:pt x="3484" y="8073"/>
                </a:cubicBezTo>
                <a:cubicBezTo>
                  <a:pt x="3496" y="8073"/>
                  <a:pt x="3506" y="8067"/>
                  <a:pt x="3513" y="8058"/>
                </a:cubicBezTo>
                <a:cubicBezTo>
                  <a:pt x="4055" y="8371"/>
                  <a:pt x="4055" y="8371"/>
                  <a:pt x="4055" y="8371"/>
                </a:cubicBezTo>
                <a:cubicBezTo>
                  <a:pt x="3483" y="8703"/>
                  <a:pt x="3483" y="8703"/>
                  <a:pt x="3483" y="8703"/>
                </a:cubicBezTo>
                <a:lnTo>
                  <a:pt x="2912" y="8373"/>
                </a:lnTo>
                <a:close/>
                <a:moveTo>
                  <a:pt x="2906" y="7703"/>
                </a:moveTo>
                <a:cubicBezTo>
                  <a:pt x="3195" y="7536"/>
                  <a:pt x="3195" y="7536"/>
                  <a:pt x="3195" y="7536"/>
                </a:cubicBezTo>
                <a:cubicBezTo>
                  <a:pt x="3196" y="7536"/>
                  <a:pt x="3196" y="7536"/>
                  <a:pt x="3196" y="7536"/>
                </a:cubicBezTo>
                <a:cubicBezTo>
                  <a:pt x="3196" y="7536"/>
                  <a:pt x="3196" y="7536"/>
                  <a:pt x="3196" y="7536"/>
                </a:cubicBezTo>
                <a:cubicBezTo>
                  <a:pt x="3479" y="7372"/>
                  <a:pt x="3479" y="7372"/>
                  <a:pt x="3479" y="7372"/>
                </a:cubicBezTo>
                <a:cubicBezTo>
                  <a:pt x="3479" y="8002"/>
                  <a:pt x="3479" y="8002"/>
                  <a:pt x="3479" y="8002"/>
                </a:cubicBezTo>
                <a:cubicBezTo>
                  <a:pt x="3461" y="8005"/>
                  <a:pt x="3448" y="8019"/>
                  <a:pt x="3448" y="8037"/>
                </a:cubicBezTo>
                <a:cubicBezTo>
                  <a:pt x="3448" y="8042"/>
                  <a:pt x="3449" y="8046"/>
                  <a:pt x="3450" y="8049"/>
                </a:cubicBezTo>
                <a:cubicBezTo>
                  <a:pt x="2906" y="8365"/>
                  <a:pt x="2906" y="8365"/>
                  <a:pt x="2906" y="8365"/>
                </a:cubicBezTo>
                <a:lnTo>
                  <a:pt x="2906" y="7703"/>
                </a:lnTo>
                <a:close/>
                <a:moveTo>
                  <a:pt x="2616" y="8211"/>
                </a:moveTo>
                <a:cubicBezTo>
                  <a:pt x="2898" y="8374"/>
                  <a:pt x="2898" y="8374"/>
                  <a:pt x="2898" y="8374"/>
                </a:cubicBezTo>
                <a:cubicBezTo>
                  <a:pt x="2899" y="9037"/>
                  <a:pt x="2899" y="9037"/>
                  <a:pt x="2899" y="9037"/>
                </a:cubicBezTo>
                <a:cubicBezTo>
                  <a:pt x="2616" y="9200"/>
                  <a:pt x="2616" y="9200"/>
                  <a:pt x="2616" y="9200"/>
                </a:cubicBezTo>
                <a:lnTo>
                  <a:pt x="2616" y="8211"/>
                </a:lnTo>
                <a:close/>
                <a:moveTo>
                  <a:pt x="2616" y="7539"/>
                </a:moveTo>
                <a:cubicBezTo>
                  <a:pt x="2901" y="7703"/>
                  <a:pt x="2901" y="7703"/>
                  <a:pt x="2901" y="7703"/>
                </a:cubicBezTo>
                <a:cubicBezTo>
                  <a:pt x="2901" y="8365"/>
                  <a:pt x="2901" y="8365"/>
                  <a:pt x="2901" y="8365"/>
                </a:cubicBezTo>
                <a:cubicBezTo>
                  <a:pt x="2616" y="8200"/>
                  <a:pt x="2616" y="8200"/>
                  <a:pt x="2616" y="8200"/>
                </a:cubicBezTo>
                <a:lnTo>
                  <a:pt x="2616" y="7539"/>
                </a:lnTo>
                <a:close/>
                <a:moveTo>
                  <a:pt x="2616" y="7205"/>
                </a:moveTo>
                <a:cubicBezTo>
                  <a:pt x="2861" y="7063"/>
                  <a:pt x="2861" y="7063"/>
                  <a:pt x="2861" y="7063"/>
                </a:cubicBezTo>
                <a:cubicBezTo>
                  <a:pt x="2871" y="7077"/>
                  <a:pt x="2886" y="7085"/>
                  <a:pt x="2904" y="7085"/>
                </a:cubicBezTo>
                <a:cubicBezTo>
                  <a:pt x="2922" y="7085"/>
                  <a:pt x="2937" y="7077"/>
                  <a:pt x="2947" y="7063"/>
                </a:cubicBezTo>
                <a:cubicBezTo>
                  <a:pt x="3191" y="7203"/>
                  <a:pt x="3191" y="7203"/>
                  <a:pt x="3191" y="7203"/>
                </a:cubicBezTo>
                <a:cubicBezTo>
                  <a:pt x="3191" y="7533"/>
                  <a:pt x="3191" y="7533"/>
                  <a:pt x="3191" y="7533"/>
                </a:cubicBezTo>
                <a:cubicBezTo>
                  <a:pt x="2903" y="7699"/>
                  <a:pt x="2903" y="7699"/>
                  <a:pt x="2903" y="7699"/>
                </a:cubicBezTo>
                <a:cubicBezTo>
                  <a:pt x="2616" y="7533"/>
                  <a:pt x="2616" y="7533"/>
                  <a:pt x="2616" y="7533"/>
                </a:cubicBezTo>
                <a:lnTo>
                  <a:pt x="2616" y="7205"/>
                </a:lnTo>
                <a:close/>
                <a:moveTo>
                  <a:pt x="2616" y="6532"/>
                </a:moveTo>
                <a:cubicBezTo>
                  <a:pt x="2899" y="6368"/>
                  <a:pt x="2899" y="6368"/>
                  <a:pt x="2899" y="6368"/>
                </a:cubicBezTo>
                <a:cubicBezTo>
                  <a:pt x="2899" y="6979"/>
                  <a:pt x="2899" y="6979"/>
                  <a:pt x="2899" y="6979"/>
                </a:cubicBezTo>
                <a:cubicBezTo>
                  <a:pt x="2872" y="6981"/>
                  <a:pt x="2851" y="7004"/>
                  <a:pt x="2851" y="7032"/>
                </a:cubicBezTo>
                <a:cubicBezTo>
                  <a:pt x="2851" y="7040"/>
                  <a:pt x="2853" y="7048"/>
                  <a:pt x="2856" y="7055"/>
                </a:cubicBezTo>
                <a:cubicBezTo>
                  <a:pt x="2616" y="7194"/>
                  <a:pt x="2616" y="7194"/>
                  <a:pt x="2616" y="7194"/>
                </a:cubicBezTo>
                <a:lnTo>
                  <a:pt x="2616" y="6532"/>
                </a:lnTo>
                <a:close/>
                <a:moveTo>
                  <a:pt x="2613" y="6528"/>
                </a:moveTo>
                <a:cubicBezTo>
                  <a:pt x="2042" y="6198"/>
                  <a:pt x="2042" y="6198"/>
                  <a:pt x="2042" y="6198"/>
                </a:cubicBezTo>
                <a:cubicBezTo>
                  <a:pt x="2297" y="6050"/>
                  <a:pt x="2297" y="6050"/>
                  <a:pt x="2297" y="6050"/>
                </a:cubicBezTo>
                <a:cubicBezTo>
                  <a:pt x="2304" y="6058"/>
                  <a:pt x="2313" y="6063"/>
                  <a:pt x="2324" y="6063"/>
                </a:cubicBezTo>
                <a:cubicBezTo>
                  <a:pt x="2335" y="6063"/>
                  <a:pt x="2345" y="6058"/>
                  <a:pt x="2352" y="6050"/>
                </a:cubicBezTo>
                <a:cubicBezTo>
                  <a:pt x="2895" y="6365"/>
                  <a:pt x="2895" y="6365"/>
                  <a:pt x="2895" y="6365"/>
                </a:cubicBezTo>
                <a:lnTo>
                  <a:pt x="2613" y="6528"/>
                </a:lnTo>
                <a:close/>
                <a:moveTo>
                  <a:pt x="2324" y="8043"/>
                </a:moveTo>
                <a:cubicBezTo>
                  <a:pt x="2611" y="8208"/>
                  <a:pt x="2611" y="8208"/>
                  <a:pt x="2611" y="8208"/>
                </a:cubicBezTo>
                <a:cubicBezTo>
                  <a:pt x="2611" y="9203"/>
                  <a:pt x="2611" y="9203"/>
                  <a:pt x="2611" y="9203"/>
                </a:cubicBezTo>
                <a:cubicBezTo>
                  <a:pt x="2324" y="9368"/>
                  <a:pt x="2324" y="9368"/>
                  <a:pt x="2324" y="9368"/>
                </a:cubicBezTo>
                <a:cubicBezTo>
                  <a:pt x="1750" y="9036"/>
                  <a:pt x="1750" y="9036"/>
                  <a:pt x="1750" y="9036"/>
                </a:cubicBezTo>
                <a:cubicBezTo>
                  <a:pt x="1750" y="8375"/>
                  <a:pt x="1750" y="8375"/>
                  <a:pt x="1750" y="8375"/>
                </a:cubicBezTo>
                <a:lnTo>
                  <a:pt x="2324" y="8043"/>
                </a:lnTo>
                <a:close/>
                <a:moveTo>
                  <a:pt x="1750" y="6369"/>
                </a:moveTo>
                <a:cubicBezTo>
                  <a:pt x="2273" y="6672"/>
                  <a:pt x="2273" y="6672"/>
                  <a:pt x="2273" y="6672"/>
                </a:cubicBezTo>
                <a:cubicBezTo>
                  <a:pt x="2269" y="6680"/>
                  <a:pt x="2266" y="6689"/>
                  <a:pt x="2266" y="6699"/>
                </a:cubicBezTo>
                <a:cubicBezTo>
                  <a:pt x="2266" y="6730"/>
                  <a:pt x="2291" y="6755"/>
                  <a:pt x="2321" y="6757"/>
                </a:cubicBezTo>
                <a:cubicBezTo>
                  <a:pt x="2321" y="7360"/>
                  <a:pt x="2321" y="7360"/>
                  <a:pt x="2321" y="7360"/>
                </a:cubicBezTo>
                <a:cubicBezTo>
                  <a:pt x="1750" y="7030"/>
                  <a:pt x="1750" y="7030"/>
                  <a:pt x="1750" y="7030"/>
                </a:cubicBezTo>
                <a:lnTo>
                  <a:pt x="1750" y="6369"/>
                </a:lnTo>
                <a:close/>
                <a:moveTo>
                  <a:pt x="1746" y="5697"/>
                </a:moveTo>
                <a:cubicBezTo>
                  <a:pt x="2319" y="5364"/>
                  <a:pt x="2319" y="5364"/>
                  <a:pt x="2319" y="5364"/>
                </a:cubicBezTo>
                <a:cubicBezTo>
                  <a:pt x="2319" y="5695"/>
                  <a:pt x="2319" y="5695"/>
                  <a:pt x="2319" y="5695"/>
                </a:cubicBezTo>
                <a:cubicBezTo>
                  <a:pt x="2031" y="5859"/>
                  <a:pt x="2031" y="5859"/>
                  <a:pt x="2031" y="5859"/>
                </a:cubicBezTo>
                <a:cubicBezTo>
                  <a:pt x="2031" y="5861"/>
                  <a:pt x="2031" y="5861"/>
                  <a:pt x="2031" y="5861"/>
                </a:cubicBezTo>
                <a:cubicBezTo>
                  <a:pt x="2032" y="6192"/>
                  <a:pt x="2032" y="6192"/>
                  <a:pt x="2032" y="6192"/>
                </a:cubicBezTo>
                <a:cubicBezTo>
                  <a:pt x="1746" y="6358"/>
                  <a:pt x="1746" y="6358"/>
                  <a:pt x="1746" y="6358"/>
                </a:cubicBezTo>
                <a:lnTo>
                  <a:pt x="1746" y="5697"/>
                </a:lnTo>
                <a:close/>
                <a:moveTo>
                  <a:pt x="1744" y="5693"/>
                </a:moveTo>
                <a:cubicBezTo>
                  <a:pt x="1459" y="5529"/>
                  <a:pt x="1459" y="5529"/>
                  <a:pt x="1459" y="5529"/>
                </a:cubicBezTo>
                <a:cubicBezTo>
                  <a:pt x="2030" y="5196"/>
                  <a:pt x="2030" y="5196"/>
                  <a:pt x="2030" y="5196"/>
                </a:cubicBezTo>
                <a:cubicBezTo>
                  <a:pt x="2315" y="5361"/>
                  <a:pt x="2315" y="5361"/>
                  <a:pt x="2315" y="5361"/>
                </a:cubicBezTo>
                <a:lnTo>
                  <a:pt x="1744" y="5693"/>
                </a:lnTo>
                <a:close/>
                <a:moveTo>
                  <a:pt x="1458" y="6204"/>
                </a:moveTo>
                <a:cubicBezTo>
                  <a:pt x="1740" y="6367"/>
                  <a:pt x="1740" y="6367"/>
                  <a:pt x="1740" y="6367"/>
                </a:cubicBezTo>
                <a:cubicBezTo>
                  <a:pt x="1740" y="7030"/>
                  <a:pt x="1740" y="7030"/>
                  <a:pt x="1740" y="7030"/>
                </a:cubicBezTo>
                <a:cubicBezTo>
                  <a:pt x="1461" y="7191"/>
                  <a:pt x="1461" y="7191"/>
                  <a:pt x="1461" y="7191"/>
                </a:cubicBezTo>
                <a:lnTo>
                  <a:pt x="1458" y="6204"/>
                </a:lnTo>
                <a:close/>
                <a:moveTo>
                  <a:pt x="1456" y="5533"/>
                </a:moveTo>
                <a:cubicBezTo>
                  <a:pt x="1741" y="5697"/>
                  <a:pt x="1741" y="5697"/>
                  <a:pt x="1741" y="5697"/>
                </a:cubicBezTo>
                <a:cubicBezTo>
                  <a:pt x="1741" y="6357"/>
                  <a:pt x="1741" y="6357"/>
                  <a:pt x="1741" y="6357"/>
                </a:cubicBezTo>
                <a:cubicBezTo>
                  <a:pt x="1458" y="6193"/>
                  <a:pt x="1458" y="6193"/>
                  <a:pt x="1458" y="6193"/>
                </a:cubicBezTo>
                <a:lnTo>
                  <a:pt x="1456" y="5533"/>
                </a:lnTo>
                <a:close/>
                <a:moveTo>
                  <a:pt x="1165" y="6035"/>
                </a:moveTo>
                <a:cubicBezTo>
                  <a:pt x="1453" y="6202"/>
                  <a:pt x="1453" y="6202"/>
                  <a:pt x="1453" y="6202"/>
                </a:cubicBezTo>
                <a:cubicBezTo>
                  <a:pt x="1456" y="7194"/>
                  <a:pt x="1456" y="7194"/>
                  <a:pt x="1456" y="7194"/>
                </a:cubicBezTo>
                <a:cubicBezTo>
                  <a:pt x="1165" y="7363"/>
                  <a:pt x="1165" y="7363"/>
                  <a:pt x="1165" y="7363"/>
                </a:cubicBezTo>
                <a:cubicBezTo>
                  <a:pt x="590" y="7031"/>
                  <a:pt x="590" y="7031"/>
                  <a:pt x="590" y="7031"/>
                </a:cubicBezTo>
                <a:cubicBezTo>
                  <a:pt x="590" y="6366"/>
                  <a:pt x="590" y="6366"/>
                  <a:pt x="590" y="6366"/>
                </a:cubicBezTo>
                <a:lnTo>
                  <a:pt x="1165" y="6035"/>
                </a:lnTo>
                <a:close/>
                <a:moveTo>
                  <a:pt x="875" y="5189"/>
                </a:moveTo>
                <a:cubicBezTo>
                  <a:pt x="878" y="4529"/>
                  <a:pt x="878" y="4529"/>
                  <a:pt x="878" y="4529"/>
                </a:cubicBezTo>
                <a:cubicBezTo>
                  <a:pt x="1113" y="4665"/>
                  <a:pt x="1113" y="4665"/>
                  <a:pt x="1113" y="4665"/>
                </a:cubicBezTo>
                <a:cubicBezTo>
                  <a:pt x="1109" y="4673"/>
                  <a:pt x="1107" y="4682"/>
                  <a:pt x="1107" y="4691"/>
                </a:cubicBezTo>
                <a:cubicBezTo>
                  <a:pt x="1107" y="4722"/>
                  <a:pt x="1131" y="4747"/>
                  <a:pt x="1162" y="4749"/>
                </a:cubicBezTo>
                <a:cubicBezTo>
                  <a:pt x="1162" y="5354"/>
                  <a:pt x="1162" y="5354"/>
                  <a:pt x="1162" y="5354"/>
                </a:cubicBezTo>
                <a:lnTo>
                  <a:pt x="875" y="5189"/>
                </a:lnTo>
                <a:close/>
                <a:moveTo>
                  <a:pt x="873" y="4521"/>
                </a:moveTo>
                <a:cubicBezTo>
                  <a:pt x="592" y="4359"/>
                  <a:pt x="592" y="4359"/>
                  <a:pt x="592" y="4359"/>
                </a:cubicBezTo>
                <a:cubicBezTo>
                  <a:pt x="1165" y="4029"/>
                  <a:pt x="1165" y="4029"/>
                  <a:pt x="1165" y="4029"/>
                </a:cubicBezTo>
                <a:cubicBezTo>
                  <a:pt x="1444" y="4190"/>
                  <a:pt x="1444" y="4190"/>
                  <a:pt x="1444" y="4190"/>
                </a:cubicBezTo>
                <a:lnTo>
                  <a:pt x="873" y="4521"/>
                </a:lnTo>
                <a:close/>
                <a:moveTo>
                  <a:pt x="590" y="4364"/>
                </a:moveTo>
                <a:cubicBezTo>
                  <a:pt x="873" y="4527"/>
                  <a:pt x="873" y="4527"/>
                  <a:pt x="873" y="4527"/>
                </a:cubicBezTo>
                <a:cubicBezTo>
                  <a:pt x="870" y="5186"/>
                  <a:pt x="870" y="5186"/>
                  <a:pt x="870" y="5186"/>
                </a:cubicBezTo>
                <a:cubicBezTo>
                  <a:pt x="590" y="5025"/>
                  <a:pt x="590" y="5025"/>
                  <a:pt x="590" y="5025"/>
                </a:cubicBezTo>
                <a:lnTo>
                  <a:pt x="590" y="4364"/>
                </a:lnTo>
                <a:close/>
                <a:moveTo>
                  <a:pt x="586" y="3690"/>
                </a:moveTo>
                <a:cubicBezTo>
                  <a:pt x="1159" y="3359"/>
                  <a:pt x="1159" y="3359"/>
                  <a:pt x="1159" y="3359"/>
                </a:cubicBezTo>
                <a:cubicBezTo>
                  <a:pt x="1160" y="4021"/>
                  <a:pt x="1160" y="4021"/>
                  <a:pt x="1160" y="4021"/>
                </a:cubicBezTo>
                <a:cubicBezTo>
                  <a:pt x="587" y="4351"/>
                  <a:pt x="587" y="4351"/>
                  <a:pt x="587" y="4351"/>
                </a:cubicBezTo>
                <a:lnTo>
                  <a:pt x="586" y="3690"/>
                </a:lnTo>
                <a:close/>
                <a:moveTo>
                  <a:pt x="10" y="3357"/>
                </a:moveTo>
                <a:cubicBezTo>
                  <a:pt x="584" y="3025"/>
                  <a:pt x="584" y="3025"/>
                  <a:pt x="584" y="3025"/>
                </a:cubicBezTo>
                <a:cubicBezTo>
                  <a:pt x="1156" y="3355"/>
                  <a:pt x="1156" y="3355"/>
                  <a:pt x="1156" y="3355"/>
                </a:cubicBezTo>
                <a:cubicBezTo>
                  <a:pt x="581" y="3687"/>
                  <a:pt x="581" y="3687"/>
                  <a:pt x="581" y="3687"/>
                </a:cubicBezTo>
                <a:cubicBezTo>
                  <a:pt x="581" y="3689"/>
                  <a:pt x="581" y="3689"/>
                  <a:pt x="581" y="3689"/>
                </a:cubicBezTo>
                <a:cubicBezTo>
                  <a:pt x="582" y="4350"/>
                  <a:pt x="582" y="4350"/>
                  <a:pt x="582" y="4350"/>
                </a:cubicBezTo>
                <a:cubicBezTo>
                  <a:pt x="11" y="4021"/>
                  <a:pt x="11" y="4021"/>
                  <a:pt x="11" y="4021"/>
                </a:cubicBezTo>
                <a:lnTo>
                  <a:pt x="10" y="3357"/>
                </a:lnTo>
                <a:close/>
              </a:path>
            </a:pathLst>
          </a:custGeom>
          <a:solidFill>
            <a:schemeClr val="bg1">
              <a:lumMod val="85000"/>
              <a:alpha val="50000"/>
            </a:schemeClr>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pic>
        <p:nvPicPr>
          <p:cNvPr id="27" name="Picture 26" descr="A blue and white gradient&#10;&#10;Description automatically generated">
            <a:extLst>
              <a:ext uri="{FF2B5EF4-FFF2-40B4-BE49-F238E27FC236}">
                <a16:creationId xmlns:a16="http://schemas.microsoft.com/office/drawing/2014/main" id="{F8ECF2B1-3548-48CE-CC8A-B09049E4D98A}"/>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flipH="1">
            <a:off x="0" y="1"/>
            <a:ext cx="5346700" cy="998538"/>
          </a:xfrm>
          <a:prstGeom prst="rect">
            <a:avLst/>
          </a:prstGeom>
        </p:spPr>
      </p:pic>
      <p:grpSp>
        <p:nvGrpSpPr>
          <p:cNvPr id="28" name="Group 27">
            <a:extLst>
              <a:ext uri="{FF2B5EF4-FFF2-40B4-BE49-F238E27FC236}">
                <a16:creationId xmlns:a16="http://schemas.microsoft.com/office/drawing/2014/main" id="{B10DC56B-1D02-E382-3904-7C32731C36AA}"/>
              </a:ext>
            </a:extLst>
          </p:cNvPr>
          <p:cNvGrpSpPr/>
          <p:nvPr/>
        </p:nvGrpSpPr>
        <p:grpSpPr>
          <a:xfrm rot="10335125">
            <a:off x="-2600670" y="-2819602"/>
            <a:ext cx="14849352" cy="9941862"/>
            <a:chOff x="6249468" y="-1100935"/>
            <a:chExt cx="8072278" cy="5404509"/>
          </a:xfrm>
          <a:solidFill>
            <a:schemeClr val="bg1">
              <a:alpha val="29000"/>
            </a:schemeClr>
          </a:solidFill>
        </p:grpSpPr>
        <p:sp>
          <p:nvSpPr>
            <p:cNvPr id="29" name="Freeform 3214">
              <a:extLst>
                <a:ext uri="{FF2B5EF4-FFF2-40B4-BE49-F238E27FC236}">
                  <a16:creationId xmlns:a16="http://schemas.microsoft.com/office/drawing/2014/main" id="{A269D130-D7A5-61A8-0E43-09805E712842}"/>
                </a:ext>
              </a:extLst>
            </p:cNvPr>
            <p:cNvSpPr>
              <a:spLocks noEditPoints="1"/>
            </p:cNvSpPr>
            <p:nvPr/>
          </p:nvSpPr>
          <p:spPr bwMode="auto">
            <a:xfrm>
              <a:off x="6903306" y="-223633"/>
              <a:ext cx="7399129" cy="4494102"/>
            </a:xfrm>
            <a:custGeom>
              <a:avLst/>
              <a:gdLst>
                <a:gd name="T0" fmla="*/ 783 w 1129"/>
                <a:gd name="T1" fmla="*/ 686 h 686"/>
                <a:gd name="T2" fmla="*/ 940 w 1129"/>
                <a:gd name="T3" fmla="*/ 678 h 686"/>
                <a:gd name="T4" fmla="*/ 1052 w 1129"/>
                <a:gd name="T5" fmla="*/ 609 h 686"/>
                <a:gd name="T6" fmla="*/ 1079 w 1129"/>
                <a:gd name="T7" fmla="*/ 599 h 686"/>
                <a:gd name="T8" fmla="*/ 885 w 1129"/>
                <a:gd name="T9" fmla="*/ 625 h 686"/>
                <a:gd name="T10" fmla="*/ 866 w 1129"/>
                <a:gd name="T11" fmla="*/ 588 h 686"/>
                <a:gd name="T12" fmla="*/ 869 w 1129"/>
                <a:gd name="T13" fmla="*/ 587 h 686"/>
                <a:gd name="T14" fmla="*/ 1077 w 1129"/>
                <a:gd name="T15" fmla="*/ 596 h 686"/>
                <a:gd name="T16" fmla="*/ 742 w 1129"/>
                <a:gd name="T17" fmla="*/ 586 h 686"/>
                <a:gd name="T18" fmla="*/ 745 w 1129"/>
                <a:gd name="T19" fmla="*/ 590 h 686"/>
                <a:gd name="T20" fmla="*/ 804 w 1129"/>
                <a:gd name="T21" fmla="*/ 621 h 686"/>
                <a:gd name="T22" fmla="*/ 786 w 1129"/>
                <a:gd name="T23" fmla="*/ 535 h 686"/>
                <a:gd name="T24" fmla="*/ 987 w 1129"/>
                <a:gd name="T25" fmla="*/ 585 h 686"/>
                <a:gd name="T26" fmla="*/ 1007 w 1129"/>
                <a:gd name="T27" fmla="*/ 622 h 686"/>
                <a:gd name="T28" fmla="*/ 1076 w 1129"/>
                <a:gd name="T29" fmla="*/ 597 h 686"/>
                <a:gd name="T30" fmla="*/ 1035 w 1129"/>
                <a:gd name="T31" fmla="*/ 567 h 686"/>
                <a:gd name="T32" fmla="*/ 1036 w 1129"/>
                <a:gd name="T33" fmla="*/ 563 h 686"/>
                <a:gd name="T34" fmla="*/ 674 w 1129"/>
                <a:gd name="T35" fmla="*/ 487 h 686"/>
                <a:gd name="T36" fmla="*/ 695 w 1129"/>
                <a:gd name="T37" fmla="*/ 508 h 686"/>
                <a:gd name="T38" fmla="*/ 674 w 1129"/>
                <a:gd name="T39" fmla="*/ 488 h 686"/>
                <a:gd name="T40" fmla="*/ 733 w 1129"/>
                <a:gd name="T41" fmla="*/ 544 h 686"/>
                <a:gd name="T42" fmla="*/ 757 w 1129"/>
                <a:gd name="T43" fmla="*/ 540 h 686"/>
                <a:gd name="T44" fmla="*/ 761 w 1129"/>
                <a:gd name="T45" fmla="*/ 461 h 686"/>
                <a:gd name="T46" fmla="*/ 605 w 1129"/>
                <a:gd name="T47" fmla="*/ 444 h 686"/>
                <a:gd name="T48" fmla="*/ 487 w 1129"/>
                <a:gd name="T49" fmla="*/ 412 h 686"/>
                <a:gd name="T50" fmla="*/ 671 w 1129"/>
                <a:gd name="T51" fmla="*/ 485 h 686"/>
                <a:gd name="T52" fmla="*/ 418 w 1129"/>
                <a:gd name="T53" fmla="*/ 441 h 686"/>
                <a:gd name="T54" fmla="*/ 484 w 1129"/>
                <a:gd name="T55" fmla="*/ 412 h 686"/>
                <a:gd name="T56" fmla="*/ 552 w 1129"/>
                <a:gd name="T57" fmla="*/ 382 h 686"/>
                <a:gd name="T58" fmla="*/ 600 w 1129"/>
                <a:gd name="T59" fmla="*/ 439 h 686"/>
                <a:gd name="T60" fmla="*/ 616 w 1129"/>
                <a:gd name="T61" fmla="*/ 398 h 686"/>
                <a:gd name="T62" fmla="*/ 360 w 1129"/>
                <a:gd name="T63" fmla="*/ 323 h 686"/>
                <a:gd name="T64" fmla="*/ 359 w 1129"/>
                <a:gd name="T65" fmla="*/ 324 h 686"/>
                <a:gd name="T66" fmla="*/ 266 w 1129"/>
                <a:gd name="T67" fmla="*/ 311 h 686"/>
                <a:gd name="T68" fmla="*/ 346 w 1129"/>
                <a:gd name="T69" fmla="*/ 294 h 686"/>
                <a:gd name="T70" fmla="*/ 327 w 1129"/>
                <a:gd name="T71" fmla="*/ 291 h 686"/>
                <a:gd name="T72" fmla="*/ 327 w 1129"/>
                <a:gd name="T73" fmla="*/ 315 h 686"/>
                <a:gd name="T74" fmla="*/ 355 w 1129"/>
                <a:gd name="T75" fmla="*/ 282 h 686"/>
                <a:gd name="T76" fmla="*/ 308 w 1129"/>
                <a:gd name="T77" fmla="*/ 227 h 686"/>
                <a:gd name="T78" fmla="*/ 335 w 1129"/>
                <a:gd name="T79" fmla="*/ 204 h 686"/>
                <a:gd name="T80" fmla="*/ 363 w 1129"/>
                <a:gd name="T81" fmla="*/ 191 h 686"/>
                <a:gd name="T82" fmla="*/ 374 w 1129"/>
                <a:gd name="T83" fmla="*/ 174 h 686"/>
                <a:gd name="T84" fmla="*/ 53 w 1129"/>
                <a:gd name="T85" fmla="*/ 170 h 686"/>
                <a:gd name="T86" fmla="*/ 302 w 1129"/>
                <a:gd name="T87" fmla="*/ 160 h 686"/>
                <a:gd name="T88" fmla="*/ 320 w 1129"/>
                <a:gd name="T89" fmla="*/ 181 h 686"/>
                <a:gd name="T90" fmla="*/ 293 w 1129"/>
                <a:gd name="T91" fmla="*/ 146 h 686"/>
                <a:gd name="T92" fmla="*/ 220 w 1129"/>
                <a:gd name="T93" fmla="*/ 150 h 686"/>
                <a:gd name="T94" fmla="*/ 339 w 1129"/>
                <a:gd name="T95" fmla="*/ 97 h 686"/>
                <a:gd name="T96" fmla="*/ 264 w 1129"/>
                <a:gd name="T97" fmla="*/ 131 h 686"/>
                <a:gd name="T98" fmla="*/ 114 w 1129"/>
                <a:gd name="T99" fmla="*/ 109 h 686"/>
                <a:gd name="T100" fmla="*/ 216 w 1129"/>
                <a:gd name="T101" fmla="*/ 106 h 686"/>
                <a:gd name="T102" fmla="*/ 371 w 1129"/>
                <a:gd name="T103" fmla="*/ 65 h 686"/>
                <a:gd name="T104" fmla="*/ 327 w 1129"/>
                <a:gd name="T105" fmla="*/ 162 h 686"/>
                <a:gd name="T106" fmla="*/ 371 w 1129"/>
                <a:gd name="T107" fmla="*/ 65 h 686"/>
                <a:gd name="T108" fmla="*/ 94 w 1129"/>
                <a:gd name="T109" fmla="*/ 88 h 686"/>
                <a:gd name="T110" fmla="*/ 34 w 1129"/>
                <a:gd name="T111" fmla="*/ 59 h 686"/>
                <a:gd name="T112" fmla="*/ 59 w 1129"/>
                <a:gd name="T113" fmla="*/ 103 h 686"/>
                <a:gd name="T114" fmla="*/ 110 w 1129"/>
                <a:gd name="T115" fmla="*/ 89 h 686"/>
                <a:gd name="T116" fmla="*/ 107 w 1129"/>
                <a:gd name="T117" fmla="*/ 63 h 686"/>
                <a:gd name="T118" fmla="*/ 193 w 1129"/>
                <a:gd name="T119" fmla="*/ 40 h 686"/>
                <a:gd name="T120" fmla="*/ 35 w 1129"/>
                <a:gd name="T121" fmla="*/ 22 h 686"/>
                <a:gd name="T122" fmla="*/ 33 w 1129"/>
                <a:gd name="T123" fmla="*/ 18 h 6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29" h="686">
                  <a:moveTo>
                    <a:pt x="1093" y="634"/>
                  </a:moveTo>
                  <a:cubicBezTo>
                    <a:pt x="1093" y="634"/>
                    <a:pt x="1093" y="634"/>
                    <a:pt x="1093" y="634"/>
                  </a:cubicBezTo>
                  <a:cubicBezTo>
                    <a:pt x="1128" y="638"/>
                    <a:pt x="1128" y="638"/>
                    <a:pt x="1128" y="638"/>
                  </a:cubicBezTo>
                  <a:cubicBezTo>
                    <a:pt x="1128" y="638"/>
                    <a:pt x="1128" y="637"/>
                    <a:pt x="1128" y="637"/>
                  </a:cubicBezTo>
                  <a:cubicBezTo>
                    <a:pt x="1128" y="637"/>
                    <a:pt x="1128" y="637"/>
                    <a:pt x="1128" y="637"/>
                  </a:cubicBezTo>
                  <a:cubicBezTo>
                    <a:pt x="1093" y="634"/>
                    <a:pt x="1093" y="634"/>
                    <a:pt x="1093" y="634"/>
                  </a:cubicBezTo>
                  <a:moveTo>
                    <a:pt x="889" y="631"/>
                  </a:moveTo>
                  <a:cubicBezTo>
                    <a:pt x="889" y="631"/>
                    <a:pt x="889" y="631"/>
                    <a:pt x="889" y="631"/>
                  </a:cubicBezTo>
                  <a:cubicBezTo>
                    <a:pt x="937" y="678"/>
                    <a:pt x="937" y="678"/>
                    <a:pt x="937" y="678"/>
                  </a:cubicBezTo>
                  <a:cubicBezTo>
                    <a:pt x="937" y="678"/>
                    <a:pt x="937" y="678"/>
                    <a:pt x="937" y="678"/>
                  </a:cubicBezTo>
                  <a:cubicBezTo>
                    <a:pt x="889" y="631"/>
                    <a:pt x="889" y="631"/>
                    <a:pt x="889" y="631"/>
                  </a:cubicBezTo>
                  <a:moveTo>
                    <a:pt x="805" y="624"/>
                  </a:moveTo>
                  <a:cubicBezTo>
                    <a:pt x="783" y="686"/>
                    <a:pt x="783" y="686"/>
                    <a:pt x="783" y="686"/>
                  </a:cubicBezTo>
                  <a:cubicBezTo>
                    <a:pt x="783" y="686"/>
                    <a:pt x="783" y="686"/>
                    <a:pt x="783" y="686"/>
                  </a:cubicBezTo>
                  <a:cubicBezTo>
                    <a:pt x="806" y="624"/>
                    <a:pt x="806" y="624"/>
                    <a:pt x="806" y="624"/>
                  </a:cubicBezTo>
                  <a:cubicBezTo>
                    <a:pt x="805" y="624"/>
                    <a:pt x="805" y="624"/>
                    <a:pt x="805" y="624"/>
                  </a:cubicBezTo>
                  <a:moveTo>
                    <a:pt x="768" y="622"/>
                  </a:moveTo>
                  <a:cubicBezTo>
                    <a:pt x="768" y="622"/>
                    <a:pt x="768" y="622"/>
                    <a:pt x="768" y="622"/>
                  </a:cubicBezTo>
                  <a:cubicBezTo>
                    <a:pt x="781" y="686"/>
                    <a:pt x="781" y="686"/>
                    <a:pt x="781" y="686"/>
                  </a:cubicBezTo>
                  <a:cubicBezTo>
                    <a:pt x="781" y="685"/>
                    <a:pt x="781" y="685"/>
                    <a:pt x="782" y="685"/>
                  </a:cubicBezTo>
                  <a:cubicBezTo>
                    <a:pt x="768" y="622"/>
                    <a:pt x="768" y="622"/>
                    <a:pt x="768" y="622"/>
                  </a:cubicBezTo>
                  <a:moveTo>
                    <a:pt x="770" y="620"/>
                  </a:moveTo>
                  <a:cubicBezTo>
                    <a:pt x="770" y="620"/>
                    <a:pt x="770" y="620"/>
                    <a:pt x="770" y="620"/>
                  </a:cubicBezTo>
                  <a:cubicBezTo>
                    <a:pt x="804" y="622"/>
                    <a:pt x="804" y="622"/>
                    <a:pt x="804" y="622"/>
                  </a:cubicBezTo>
                  <a:cubicBezTo>
                    <a:pt x="804" y="622"/>
                    <a:pt x="804" y="622"/>
                    <a:pt x="804" y="621"/>
                  </a:cubicBezTo>
                  <a:cubicBezTo>
                    <a:pt x="770" y="620"/>
                    <a:pt x="770" y="620"/>
                    <a:pt x="770" y="620"/>
                  </a:cubicBezTo>
                  <a:moveTo>
                    <a:pt x="968" y="613"/>
                  </a:moveTo>
                  <a:cubicBezTo>
                    <a:pt x="940" y="678"/>
                    <a:pt x="940" y="678"/>
                    <a:pt x="940" y="678"/>
                  </a:cubicBezTo>
                  <a:cubicBezTo>
                    <a:pt x="940" y="678"/>
                    <a:pt x="940" y="678"/>
                    <a:pt x="940" y="678"/>
                  </a:cubicBezTo>
                  <a:cubicBezTo>
                    <a:pt x="968" y="613"/>
                    <a:pt x="968" y="613"/>
                    <a:pt x="968" y="613"/>
                  </a:cubicBezTo>
                  <a:cubicBezTo>
                    <a:pt x="968" y="613"/>
                    <a:pt x="968" y="613"/>
                    <a:pt x="968" y="613"/>
                  </a:cubicBezTo>
                  <a:moveTo>
                    <a:pt x="967" y="611"/>
                  </a:moveTo>
                  <a:cubicBezTo>
                    <a:pt x="890" y="628"/>
                    <a:pt x="890" y="628"/>
                    <a:pt x="890" y="628"/>
                  </a:cubicBezTo>
                  <a:cubicBezTo>
                    <a:pt x="890" y="628"/>
                    <a:pt x="890" y="628"/>
                    <a:pt x="890" y="628"/>
                  </a:cubicBezTo>
                  <a:cubicBezTo>
                    <a:pt x="967" y="612"/>
                    <a:pt x="967" y="612"/>
                    <a:pt x="967" y="612"/>
                  </a:cubicBezTo>
                  <a:cubicBezTo>
                    <a:pt x="967" y="612"/>
                    <a:pt x="967" y="612"/>
                    <a:pt x="967" y="611"/>
                  </a:cubicBezTo>
                  <a:moveTo>
                    <a:pt x="1056" y="609"/>
                  </a:moveTo>
                  <a:cubicBezTo>
                    <a:pt x="1056" y="610"/>
                    <a:pt x="1055" y="610"/>
                    <a:pt x="1055" y="610"/>
                  </a:cubicBezTo>
                  <a:cubicBezTo>
                    <a:pt x="1088" y="632"/>
                    <a:pt x="1088" y="632"/>
                    <a:pt x="1088" y="632"/>
                  </a:cubicBezTo>
                  <a:cubicBezTo>
                    <a:pt x="1088" y="632"/>
                    <a:pt x="1088" y="632"/>
                    <a:pt x="1088" y="632"/>
                  </a:cubicBezTo>
                  <a:cubicBezTo>
                    <a:pt x="1056" y="609"/>
                    <a:pt x="1056" y="609"/>
                    <a:pt x="1056" y="609"/>
                  </a:cubicBezTo>
                  <a:moveTo>
                    <a:pt x="1052" y="609"/>
                  </a:moveTo>
                  <a:cubicBezTo>
                    <a:pt x="1009" y="624"/>
                    <a:pt x="1009" y="624"/>
                    <a:pt x="1009" y="624"/>
                  </a:cubicBezTo>
                  <a:cubicBezTo>
                    <a:pt x="1010" y="624"/>
                    <a:pt x="1010" y="624"/>
                    <a:pt x="1010" y="624"/>
                  </a:cubicBezTo>
                  <a:cubicBezTo>
                    <a:pt x="1052" y="609"/>
                    <a:pt x="1052" y="609"/>
                    <a:pt x="1052" y="609"/>
                  </a:cubicBezTo>
                  <a:cubicBezTo>
                    <a:pt x="1052" y="609"/>
                    <a:pt x="1052" y="609"/>
                    <a:pt x="1052" y="609"/>
                  </a:cubicBezTo>
                  <a:moveTo>
                    <a:pt x="1078" y="600"/>
                  </a:moveTo>
                  <a:cubicBezTo>
                    <a:pt x="1078" y="600"/>
                    <a:pt x="1077" y="600"/>
                    <a:pt x="1077" y="600"/>
                  </a:cubicBezTo>
                  <a:cubicBezTo>
                    <a:pt x="1089" y="631"/>
                    <a:pt x="1089" y="631"/>
                    <a:pt x="1089" y="631"/>
                  </a:cubicBezTo>
                  <a:cubicBezTo>
                    <a:pt x="1089" y="631"/>
                    <a:pt x="1089" y="631"/>
                    <a:pt x="1089" y="631"/>
                  </a:cubicBezTo>
                  <a:cubicBezTo>
                    <a:pt x="1078" y="600"/>
                    <a:pt x="1078" y="600"/>
                    <a:pt x="1078" y="600"/>
                  </a:cubicBezTo>
                  <a:moveTo>
                    <a:pt x="1079" y="599"/>
                  </a:moveTo>
                  <a:cubicBezTo>
                    <a:pt x="1079" y="599"/>
                    <a:pt x="1078" y="599"/>
                    <a:pt x="1078" y="600"/>
                  </a:cubicBezTo>
                  <a:cubicBezTo>
                    <a:pt x="1128" y="637"/>
                    <a:pt x="1128" y="637"/>
                    <a:pt x="1128" y="637"/>
                  </a:cubicBezTo>
                  <a:cubicBezTo>
                    <a:pt x="1128" y="637"/>
                    <a:pt x="1128" y="636"/>
                    <a:pt x="1129" y="636"/>
                  </a:cubicBezTo>
                  <a:cubicBezTo>
                    <a:pt x="1079" y="599"/>
                    <a:pt x="1079" y="599"/>
                    <a:pt x="1079" y="599"/>
                  </a:cubicBezTo>
                  <a:moveTo>
                    <a:pt x="1075" y="599"/>
                  </a:moveTo>
                  <a:cubicBezTo>
                    <a:pt x="1056" y="608"/>
                    <a:pt x="1056" y="608"/>
                    <a:pt x="1056" y="608"/>
                  </a:cubicBezTo>
                  <a:cubicBezTo>
                    <a:pt x="1056" y="608"/>
                    <a:pt x="1056" y="608"/>
                    <a:pt x="1056" y="608"/>
                  </a:cubicBezTo>
                  <a:cubicBezTo>
                    <a:pt x="1075" y="599"/>
                    <a:pt x="1075" y="599"/>
                    <a:pt x="1075" y="599"/>
                  </a:cubicBezTo>
                  <a:cubicBezTo>
                    <a:pt x="1075" y="599"/>
                    <a:pt x="1075" y="599"/>
                    <a:pt x="1075" y="599"/>
                  </a:cubicBezTo>
                  <a:moveTo>
                    <a:pt x="744" y="591"/>
                  </a:moveTo>
                  <a:cubicBezTo>
                    <a:pt x="744" y="591"/>
                    <a:pt x="744" y="591"/>
                    <a:pt x="744" y="591"/>
                  </a:cubicBezTo>
                  <a:cubicBezTo>
                    <a:pt x="766" y="618"/>
                    <a:pt x="766" y="618"/>
                    <a:pt x="766" y="618"/>
                  </a:cubicBezTo>
                  <a:cubicBezTo>
                    <a:pt x="766" y="618"/>
                    <a:pt x="766" y="618"/>
                    <a:pt x="767" y="618"/>
                  </a:cubicBezTo>
                  <a:cubicBezTo>
                    <a:pt x="767" y="618"/>
                    <a:pt x="767" y="618"/>
                    <a:pt x="767" y="618"/>
                  </a:cubicBezTo>
                  <a:cubicBezTo>
                    <a:pt x="744" y="591"/>
                    <a:pt x="744" y="591"/>
                    <a:pt x="744" y="591"/>
                  </a:cubicBezTo>
                  <a:moveTo>
                    <a:pt x="868" y="588"/>
                  </a:moveTo>
                  <a:cubicBezTo>
                    <a:pt x="868" y="588"/>
                    <a:pt x="868" y="589"/>
                    <a:pt x="868" y="589"/>
                  </a:cubicBezTo>
                  <a:cubicBezTo>
                    <a:pt x="885" y="625"/>
                    <a:pt x="885" y="625"/>
                    <a:pt x="885" y="625"/>
                  </a:cubicBezTo>
                  <a:cubicBezTo>
                    <a:pt x="885" y="625"/>
                    <a:pt x="885" y="625"/>
                    <a:pt x="885" y="625"/>
                  </a:cubicBezTo>
                  <a:cubicBezTo>
                    <a:pt x="868" y="588"/>
                    <a:pt x="868" y="588"/>
                    <a:pt x="868" y="588"/>
                  </a:cubicBezTo>
                  <a:moveTo>
                    <a:pt x="866" y="588"/>
                  </a:moveTo>
                  <a:cubicBezTo>
                    <a:pt x="836" y="624"/>
                    <a:pt x="836" y="624"/>
                    <a:pt x="836" y="624"/>
                  </a:cubicBezTo>
                  <a:cubicBezTo>
                    <a:pt x="809" y="622"/>
                    <a:pt x="809" y="622"/>
                    <a:pt x="809" y="622"/>
                  </a:cubicBezTo>
                  <a:cubicBezTo>
                    <a:pt x="809" y="622"/>
                    <a:pt x="809" y="622"/>
                    <a:pt x="809" y="622"/>
                  </a:cubicBezTo>
                  <a:cubicBezTo>
                    <a:pt x="835" y="624"/>
                    <a:pt x="835" y="624"/>
                    <a:pt x="835" y="624"/>
                  </a:cubicBezTo>
                  <a:cubicBezTo>
                    <a:pt x="784" y="686"/>
                    <a:pt x="784" y="686"/>
                    <a:pt x="784" y="686"/>
                  </a:cubicBezTo>
                  <a:cubicBezTo>
                    <a:pt x="784" y="686"/>
                    <a:pt x="784" y="686"/>
                    <a:pt x="784" y="686"/>
                  </a:cubicBezTo>
                  <a:cubicBezTo>
                    <a:pt x="836" y="624"/>
                    <a:pt x="836" y="624"/>
                    <a:pt x="836" y="624"/>
                  </a:cubicBezTo>
                  <a:cubicBezTo>
                    <a:pt x="883" y="628"/>
                    <a:pt x="883" y="628"/>
                    <a:pt x="883" y="628"/>
                  </a:cubicBezTo>
                  <a:cubicBezTo>
                    <a:pt x="883" y="628"/>
                    <a:pt x="883" y="628"/>
                    <a:pt x="883" y="628"/>
                  </a:cubicBezTo>
                  <a:cubicBezTo>
                    <a:pt x="836" y="624"/>
                    <a:pt x="836" y="624"/>
                    <a:pt x="836" y="624"/>
                  </a:cubicBezTo>
                  <a:cubicBezTo>
                    <a:pt x="866" y="588"/>
                    <a:pt x="866" y="588"/>
                    <a:pt x="866" y="588"/>
                  </a:cubicBezTo>
                  <a:cubicBezTo>
                    <a:pt x="866" y="588"/>
                    <a:pt x="866" y="588"/>
                    <a:pt x="866" y="588"/>
                  </a:cubicBezTo>
                  <a:moveTo>
                    <a:pt x="865" y="588"/>
                  </a:moveTo>
                  <a:cubicBezTo>
                    <a:pt x="809" y="620"/>
                    <a:pt x="809" y="620"/>
                    <a:pt x="809" y="620"/>
                  </a:cubicBezTo>
                  <a:cubicBezTo>
                    <a:pt x="809" y="620"/>
                    <a:pt x="809" y="620"/>
                    <a:pt x="809" y="621"/>
                  </a:cubicBezTo>
                  <a:cubicBezTo>
                    <a:pt x="866" y="588"/>
                    <a:pt x="866" y="588"/>
                    <a:pt x="866" y="588"/>
                  </a:cubicBezTo>
                  <a:cubicBezTo>
                    <a:pt x="865" y="588"/>
                    <a:pt x="865" y="588"/>
                    <a:pt x="865" y="588"/>
                  </a:cubicBezTo>
                  <a:moveTo>
                    <a:pt x="984" y="585"/>
                  </a:moveTo>
                  <a:cubicBezTo>
                    <a:pt x="969" y="609"/>
                    <a:pt x="969" y="609"/>
                    <a:pt x="969" y="609"/>
                  </a:cubicBezTo>
                  <a:cubicBezTo>
                    <a:pt x="970" y="609"/>
                    <a:pt x="970" y="610"/>
                    <a:pt x="970" y="610"/>
                  </a:cubicBezTo>
                  <a:cubicBezTo>
                    <a:pt x="984" y="585"/>
                    <a:pt x="984" y="585"/>
                    <a:pt x="984" y="585"/>
                  </a:cubicBezTo>
                  <a:cubicBezTo>
                    <a:pt x="984" y="585"/>
                    <a:pt x="984" y="585"/>
                    <a:pt x="984" y="585"/>
                  </a:cubicBezTo>
                  <a:moveTo>
                    <a:pt x="982" y="583"/>
                  </a:moveTo>
                  <a:cubicBezTo>
                    <a:pt x="938" y="604"/>
                    <a:pt x="938" y="604"/>
                    <a:pt x="938" y="604"/>
                  </a:cubicBezTo>
                  <a:cubicBezTo>
                    <a:pt x="869" y="587"/>
                    <a:pt x="869" y="587"/>
                    <a:pt x="869" y="587"/>
                  </a:cubicBezTo>
                  <a:cubicBezTo>
                    <a:pt x="869" y="587"/>
                    <a:pt x="869" y="587"/>
                    <a:pt x="869" y="587"/>
                  </a:cubicBezTo>
                  <a:cubicBezTo>
                    <a:pt x="869" y="587"/>
                    <a:pt x="869" y="587"/>
                    <a:pt x="869" y="587"/>
                  </a:cubicBezTo>
                  <a:cubicBezTo>
                    <a:pt x="938" y="604"/>
                    <a:pt x="938" y="604"/>
                    <a:pt x="938" y="604"/>
                  </a:cubicBezTo>
                  <a:cubicBezTo>
                    <a:pt x="890" y="627"/>
                    <a:pt x="890" y="627"/>
                    <a:pt x="890" y="627"/>
                  </a:cubicBezTo>
                  <a:cubicBezTo>
                    <a:pt x="890" y="627"/>
                    <a:pt x="890" y="627"/>
                    <a:pt x="890" y="627"/>
                  </a:cubicBezTo>
                  <a:cubicBezTo>
                    <a:pt x="939" y="604"/>
                    <a:pt x="939" y="604"/>
                    <a:pt x="939" y="604"/>
                  </a:cubicBezTo>
                  <a:cubicBezTo>
                    <a:pt x="967" y="611"/>
                    <a:pt x="967" y="611"/>
                    <a:pt x="967" y="611"/>
                  </a:cubicBezTo>
                  <a:cubicBezTo>
                    <a:pt x="967" y="611"/>
                    <a:pt x="967" y="611"/>
                    <a:pt x="967" y="611"/>
                  </a:cubicBezTo>
                  <a:cubicBezTo>
                    <a:pt x="967" y="611"/>
                    <a:pt x="967" y="611"/>
                    <a:pt x="967" y="611"/>
                  </a:cubicBezTo>
                  <a:cubicBezTo>
                    <a:pt x="939" y="604"/>
                    <a:pt x="939" y="604"/>
                    <a:pt x="939" y="604"/>
                  </a:cubicBezTo>
                  <a:cubicBezTo>
                    <a:pt x="982" y="583"/>
                    <a:pt x="982" y="583"/>
                    <a:pt x="982" y="583"/>
                  </a:cubicBezTo>
                  <a:cubicBezTo>
                    <a:pt x="982" y="583"/>
                    <a:pt x="982" y="583"/>
                    <a:pt x="982" y="583"/>
                  </a:cubicBezTo>
                  <a:moveTo>
                    <a:pt x="1082" y="564"/>
                  </a:moveTo>
                  <a:cubicBezTo>
                    <a:pt x="1077" y="596"/>
                    <a:pt x="1077" y="596"/>
                    <a:pt x="1077" y="596"/>
                  </a:cubicBezTo>
                  <a:cubicBezTo>
                    <a:pt x="1077" y="596"/>
                    <a:pt x="1077" y="596"/>
                    <a:pt x="1077" y="596"/>
                  </a:cubicBezTo>
                  <a:cubicBezTo>
                    <a:pt x="1077" y="596"/>
                    <a:pt x="1077" y="596"/>
                    <a:pt x="1077" y="596"/>
                  </a:cubicBezTo>
                  <a:cubicBezTo>
                    <a:pt x="1077" y="596"/>
                    <a:pt x="1077" y="596"/>
                    <a:pt x="1077" y="596"/>
                  </a:cubicBezTo>
                  <a:cubicBezTo>
                    <a:pt x="1083" y="564"/>
                    <a:pt x="1083" y="564"/>
                    <a:pt x="1083" y="564"/>
                  </a:cubicBezTo>
                  <a:cubicBezTo>
                    <a:pt x="1083" y="564"/>
                    <a:pt x="1083" y="564"/>
                    <a:pt x="1083" y="564"/>
                  </a:cubicBezTo>
                  <a:cubicBezTo>
                    <a:pt x="1083" y="564"/>
                    <a:pt x="1082" y="564"/>
                    <a:pt x="1082" y="564"/>
                  </a:cubicBezTo>
                  <a:moveTo>
                    <a:pt x="757" y="556"/>
                  </a:moveTo>
                  <a:cubicBezTo>
                    <a:pt x="743" y="586"/>
                    <a:pt x="743" y="586"/>
                    <a:pt x="743" y="586"/>
                  </a:cubicBezTo>
                  <a:cubicBezTo>
                    <a:pt x="743" y="586"/>
                    <a:pt x="743" y="586"/>
                    <a:pt x="744" y="587"/>
                  </a:cubicBezTo>
                  <a:cubicBezTo>
                    <a:pt x="757" y="556"/>
                    <a:pt x="757" y="556"/>
                    <a:pt x="757" y="556"/>
                  </a:cubicBezTo>
                  <a:cubicBezTo>
                    <a:pt x="757" y="556"/>
                    <a:pt x="757" y="556"/>
                    <a:pt x="757" y="556"/>
                  </a:cubicBezTo>
                  <a:moveTo>
                    <a:pt x="735" y="547"/>
                  </a:moveTo>
                  <a:cubicBezTo>
                    <a:pt x="735" y="547"/>
                    <a:pt x="735" y="547"/>
                    <a:pt x="735" y="547"/>
                  </a:cubicBezTo>
                  <a:cubicBezTo>
                    <a:pt x="742" y="586"/>
                    <a:pt x="742" y="586"/>
                    <a:pt x="742" y="586"/>
                  </a:cubicBezTo>
                  <a:cubicBezTo>
                    <a:pt x="742" y="586"/>
                    <a:pt x="742" y="586"/>
                    <a:pt x="742" y="586"/>
                  </a:cubicBezTo>
                  <a:cubicBezTo>
                    <a:pt x="735" y="547"/>
                    <a:pt x="735" y="547"/>
                    <a:pt x="735" y="547"/>
                  </a:cubicBezTo>
                  <a:moveTo>
                    <a:pt x="736" y="546"/>
                  </a:moveTo>
                  <a:cubicBezTo>
                    <a:pt x="736" y="546"/>
                    <a:pt x="736" y="546"/>
                    <a:pt x="736" y="546"/>
                  </a:cubicBezTo>
                  <a:cubicBezTo>
                    <a:pt x="756" y="554"/>
                    <a:pt x="756" y="554"/>
                    <a:pt x="756" y="554"/>
                  </a:cubicBezTo>
                  <a:cubicBezTo>
                    <a:pt x="756" y="554"/>
                    <a:pt x="756" y="554"/>
                    <a:pt x="756" y="554"/>
                  </a:cubicBezTo>
                  <a:cubicBezTo>
                    <a:pt x="736" y="546"/>
                    <a:pt x="736" y="546"/>
                    <a:pt x="736" y="546"/>
                  </a:cubicBezTo>
                  <a:moveTo>
                    <a:pt x="787" y="536"/>
                  </a:moveTo>
                  <a:cubicBezTo>
                    <a:pt x="771" y="604"/>
                    <a:pt x="771" y="604"/>
                    <a:pt x="771" y="604"/>
                  </a:cubicBezTo>
                  <a:cubicBezTo>
                    <a:pt x="765" y="600"/>
                    <a:pt x="765" y="600"/>
                    <a:pt x="765" y="600"/>
                  </a:cubicBezTo>
                  <a:cubicBezTo>
                    <a:pt x="758" y="556"/>
                    <a:pt x="758" y="556"/>
                    <a:pt x="758" y="556"/>
                  </a:cubicBezTo>
                  <a:cubicBezTo>
                    <a:pt x="758" y="556"/>
                    <a:pt x="758" y="556"/>
                    <a:pt x="758" y="556"/>
                  </a:cubicBezTo>
                  <a:cubicBezTo>
                    <a:pt x="765" y="600"/>
                    <a:pt x="765" y="600"/>
                    <a:pt x="765" y="600"/>
                  </a:cubicBezTo>
                  <a:cubicBezTo>
                    <a:pt x="745" y="590"/>
                    <a:pt x="745" y="590"/>
                    <a:pt x="745" y="590"/>
                  </a:cubicBezTo>
                  <a:cubicBezTo>
                    <a:pt x="745" y="590"/>
                    <a:pt x="745" y="590"/>
                    <a:pt x="745" y="590"/>
                  </a:cubicBezTo>
                  <a:cubicBezTo>
                    <a:pt x="765" y="601"/>
                    <a:pt x="765" y="601"/>
                    <a:pt x="765" y="601"/>
                  </a:cubicBezTo>
                  <a:cubicBezTo>
                    <a:pt x="767" y="618"/>
                    <a:pt x="767" y="618"/>
                    <a:pt x="767" y="618"/>
                  </a:cubicBezTo>
                  <a:cubicBezTo>
                    <a:pt x="767" y="618"/>
                    <a:pt x="767" y="618"/>
                    <a:pt x="768" y="618"/>
                  </a:cubicBezTo>
                  <a:cubicBezTo>
                    <a:pt x="765" y="601"/>
                    <a:pt x="765" y="601"/>
                    <a:pt x="765" y="601"/>
                  </a:cubicBezTo>
                  <a:cubicBezTo>
                    <a:pt x="771" y="604"/>
                    <a:pt x="771" y="604"/>
                    <a:pt x="771" y="604"/>
                  </a:cubicBezTo>
                  <a:cubicBezTo>
                    <a:pt x="768" y="618"/>
                    <a:pt x="768" y="618"/>
                    <a:pt x="768" y="618"/>
                  </a:cubicBezTo>
                  <a:cubicBezTo>
                    <a:pt x="768" y="618"/>
                    <a:pt x="768" y="618"/>
                    <a:pt x="768" y="618"/>
                  </a:cubicBezTo>
                  <a:cubicBezTo>
                    <a:pt x="772" y="604"/>
                    <a:pt x="772" y="604"/>
                    <a:pt x="772" y="604"/>
                  </a:cubicBezTo>
                  <a:cubicBezTo>
                    <a:pt x="788" y="613"/>
                    <a:pt x="788" y="613"/>
                    <a:pt x="788" y="613"/>
                  </a:cubicBezTo>
                  <a:cubicBezTo>
                    <a:pt x="769" y="619"/>
                    <a:pt x="769" y="619"/>
                    <a:pt x="769" y="619"/>
                  </a:cubicBezTo>
                  <a:cubicBezTo>
                    <a:pt x="769" y="619"/>
                    <a:pt x="770" y="619"/>
                    <a:pt x="770" y="619"/>
                  </a:cubicBezTo>
                  <a:cubicBezTo>
                    <a:pt x="789" y="613"/>
                    <a:pt x="789" y="613"/>
                    <a:pt x="789" y="613"/>
                  </a:cubicBezTo>
                  <a:cubicBezTo>
                    <a:pt x="804" y="621"/>
                    <a:pt x="804" y="621"/>
                    <a:pt x="804" y="621"/>
                  </a:cubicBezTo>
                  <a:cubicBezTo>
                    <a:pt x="804" y="621"/>
                    <a:pt x="804" y="620"/>
                    <a:pt x="804" y="620"/>
                  </a:cubicBezTo>
                  <a:cubicBezTo>
                    <a:pt x="789" y="613"/>
                    <a:pt x="789" y="613"/>
                    <a:pt x="789" y="613"/>
                  </a:cubicBezTo>
                  <a:cubicBezTo>
                    <a:pt x="865" y="588"/>
                    <a:pt x="865" y="588"/>
                    <a:pt x="865" y="588"/>
                  </a:cubicBezTo>
                  <a:cubicBezTo>
                    <a:pt x="865" y="587"/>
                    <a:pt x="865" y="587"/>
                    <a:pt x="865" y="587"/>
                  </a:cubicBezTo>
                  <a:cubicBezTo>
                    <a:pt x="789" y="613"/>
                    <a:pt x="789" y="613"/>
                    <a:pt x="789" y="613"/>
                  </a:cubicBezTo>
                  <a:cubicBezTo>
                    <a:pt x="772" y="604"/>
                    <a:pt x="772" y="604"/>
                    <a:pt x="772" y="604"/>
                  </a:cubicBezTo>
                  <a:cubicBezTo>
                    <a:pt x="788" y="536"/>
                    <a:pt x="788" y="536"/>
                    <a:pt x="788" y="536"/>
                  </a:cubicBezTo>
                  <a:cubicBezTo>
                    <a:pt x="788" y="536"/>
                    <a:pt x="787" y="536"/>
                    <a:pt x="787" y="536"/>
                  </a:cubicBezTo>
                  <a:moveTo>
                    <a:pt x="786" y="534"/>
                  </a:moveTo>
                  <a:cubicBezTo>
                    <a:pt x="759" y="553"/>
                    <a:pt x="759" y="553"/>
                    <a:pt x="759" y="553"/>
                  </a:cubicBezTo>
                  <a:cubicBezTo>
                    <a:pt x="759" y="553"/>
                    <a:pt x="760" y="553"/>
                    <a:pt x="760" y="553"/>
                  </a:cubicBezTo>
                  <a:cubicBezTo>
                    <a:pt x="760" y="553"/>
                    <a:pt x="760" y="553"/>
                    <a:pt x="760" y="553"/>
                  </a:cubicBezTo>
                  <a:cubicBezTo>
                    <a:pt x="786" y="535"/>
                    <a:pt x="786" y="535"/>
                    <a:pt x="786" y="535"/>
                  </a:cubicBezTo>
                  <a:cubicBezTo>
                    <a:pt x="786" y="535"/>
                    <a:pt x="786" y="535"/>
                    <a:pt x="786" y="535"/>
                  </a:cubicBezTo>
                  <a:cubicBezTo>
                    <a:pt x="786" y="534"/>
                    <a:pt x="786" y="534"/>
                    <a:pt x="786" y="534"/>
                  </a:cubicBezTo>
                  <a:moveTo>
                    <a:pt x="1000" y="610"/>
                  </a:moveTo>
                  <a:cubicBezTo>
                    <a:pt x="995" y="600"/>
                    <a:pt x="995" y="600"/>
                    <a:pt x="995" y="600"/>
                  </a:cubicBezTo>
                  <a:cubicBezTo>
                    <a:pt x="1009" y="594"/>
                    <a:pt x="1009" y="594"/>
                    <a:pt x="1009" y="594"/>
                  </a:cubicBezTo>
                  <a:cubicBezTo>
                    <a:pt x="1008" y="610"/>
                    <a:pt x="1008" y="610"/>
                    <a:pt x="1008" y="610"/>
                  </a:cubicBezTo>
                  <a:cubicBezTo>
                    <a:pt x="1000" y="610"/>
                    <a:pt x="1000" y="610"/>
                    <a:pt x="1000" y="610"/>
                  </a:cubicBezTo>
                  <a:moveTo>
                    <a:pt x="1013" y="529"/>
                  </a:moveTo>
                  <a:cubicBezTo>
                    <a:pt x="1010" y="574"/>
                    <a:pt x="1010" y="574"/>
                    <a:pt x="1010" y="574"/>
                  </a:cubicBezTo>
                  <a:cubicBezTo>
                    <a:pt x="989" y="580"/>
                    <a:pt x="989" y="580"/>
                    <a:pt x="989" y="580"/>
                  </a:cubicBezTo>
                  <a:cubicBezTo>
                    <a:pt x="989" y="581"/>
                    <a:pt x="989" y="581"/>
                    <a:pt x="989" y="581"/>
                  </a:cubicBezTo>
                  <a:cubicBezTo>
                    <a:pt x="1010" y="574"/>
                    <a:pt x="1010" y="574"/>
                    <a:pt x="1010" y="574"/>
                  </a:cubicBezTo>
                  <a:cubicBezTo>
                    <a:pt x="1009" y="594"/>
                    <a:pt x="1009" y="594"/>
                    <a:pt x="1009" y="594"/>
                  </a:cubicBezTo>
                  <a:cubicBezTo>
                    <a:pt x="995" y="600"/>
                    <a:pt x="995" y="600"/>
                    <a:pt x="995" y="600"/>
                  </a:cubicBezTo>
                  <a:cubicBezTo>
                    <a:pt x="987" y="585"/>
                    <a:pt x="987" y="585"/>
                    <a:pt x="987" y="585"/>
                  </a:cubicBezTo>
                  <a:cubicBezTo>
                    <a:pt x="987" y="585"/>
                    <a:pt x="987" y="585"/>
                    <a:pt x="987" y="585"/>
                  </a:cubicBezTo>
                  <a:cubicBezTo>
                    <a:pt x="994" y="600"/>
                    <a:pt x="994" y="600"/>
                    <a:pt x="994" y="600"/>
                  </a:cubicBezTo>
                  <a:cubicBezTo>
                    <a:pt x="970" y="610"/>
                    <a:pt x="970" y="610"/>
                    <a:pt x="970" y="610"/>
                  </a:cubicBezTo>
                  <a:cubicBezTo>
                    <a:pt x="970" y="610"/>
                    <a:pt x="970" y="610"/>
                    <a:pt x="971" y="611"/>
                  </a:cubicBezTo>
                  <a:cubicBezTo>
                    <a:pt x="994" y="600"/>
                    <a:pt x="994" y="600"/>
                    <a:pt x="994" y="600"/>
                  </a:cubicBezTo>
                  <a:cubicBezTo>
                    <a:pt x="999" y="610"/>
                    <a:pt x="999" y="610"/>
                    <a:pt x="999" y="610"/>
                  </a:cubicBezTo>
                  <a:cubicBezTo>
                    <a:pt x="971" y="611"/>
                    <a:pt x="971" y="611"/>
                    <a:pt x="971" y="611"/>
                  </a:cubicBezTo>
                  <a:cubicBezTo>
                    <a:pt x="971" y="611"/>
                    <a:pt x="971" y="611"/>
                    <a:pt x="971" y="611"/>
                  </a:cubicBezTo>
                  <a:cubicBezTo>
                    <a:pt x="999" y="610"/>
                    <a:pt x="999" y="610"/>
                    <a:pt x="999" y="610"/>
                  </a:cubicBezTo>
                  <a:cubicBezTo>
                    <a:pt x="1006" y="623"/>
                    <a:pt x="1006" y="623"/>
                    <a:pt x="1006" y="623"/>
                  </a:cubicBezTo>
                  <a:cubicBezTo>
                    <a:pt x="1006" y="623"/>
                    <a:pt x="1006" y="623"/>
                    <a:pt x="1006" y="623"/>
                  </a:cubicBezTo>
                  <a:cubicBezTo>
                    <a:pt x="1000" y="610"/>
                    <a:pt x="1000" y="610"/>
                    <a:pt x="1000" y="610"/>
                  </a:cubicBezTo>
                  <a:cubicBezTo>
                    <a:pt x="1008" y="610"/>
                    <a:pt x="1008" y="610"/>
                    <a:pt x="1008" y="610"/>
                  </a:cubicBezTo>
                  <a:cubicBezTo>
                    <a:pt x="1007" y="622"/>
                    <a:pt x="1007" y="622"/>
                    <a:pt x="1007" y="622"/>
                  </a:cubicBezTo>
                  <a:cubicBezTo>
                    <a:pt x="1007" y="622"/>
                    <a:pt x="1007" y="622"/>
                    <a:pt x="1007" y="622"/>
                  </a:cubicBezTo>
                  <a:cubicBezTo>
                    <a:pt x="1007" y="622"/>
                    <a:pt x="1007" y="622"/>
                    <a:pt x="1007" y="622"/>
                  </a:cubicBezTo>
                  <a:cubicBezTo>
                    <a:pt x="1008" y="610"/>
                    <a:pt x="1008" y="610"/>
                    <a:pt x="1008" y="610"/>
                  </a:cubicBezTo>
                  <a:cubicBezTo>
                    <a:pt x="1052" y="609"/>
                    <a:pt x="1052" y="609"/>
                    <a:pt x="1052" y="609"/>
                  </a:cubicBezTo>
                  <a:cubicBezTo>
                    <a:pt x="1052" y="609"/>
                    <a:pt x="1052" y="608"/>
                    <a:pt x="1052" y="608"/>
                  </a:cubicBezTo>
                  <a:cubicBezTo>
                    <a:pt x="1008" y="610"/>
                    <a:pt x="1008" y="610"/>
                    <a:pt x="1008" y="610"/>
                  </a:cubicBezTo>
                  <a:cubicBezTo>
                    <a:pt x="1009" y="594"/>
                    <a:pt x="1009" y="594"/>
                    <a:pt x="1009" y="594"/>
                  </a:cubicBezTo>
                  <a:cubicBezTo>
                    <a:pt x="1050" y="576"/>
                    <a:pt x="1050" y="576"/>
                    <a:pt x="1050" y="576"/>
                  </a:cubicBezTo>
                  <a:cubicBezTo>
                    <a:pt x="1066" y="589"/>
                    <a:pt x="1066" y="589"/>
                    <a:pt x="1066" y="589"/>
                  </a:cubicBezTo>
                  <a:cubicBezTo>
                    <a:pt x="1055" y="607"/>
                    <a:pt x="1055" y="607"/>
                    <a:pt x="1055" y="607"/>
                  </a:cubicBezTo>
                  <a:cubicBezTo>
                    <a:pt x="1055" y="607"/>
                    <a:pt x="1055" y="607"/>
                    <a:pt x="1055" y="607"/>
                  </a:cubicBezTo>
                  <a:cubicBezTo>
                    <a:pt x="1066" y="589"/>
                    <a:pt x="1066" y="589"/>
                    <a:pt x="1066" y="589"/>
                  </a:cubicBezTo>
                  <a:cubicBezTo>
                    <a:pt x="1075" y="597"/>
                    <a:pt x="1075" y="597"/>
                    <a:pt x="1075" y="597"/>
                  </a:cubicBezTo>
                  <a:cubicBezTo>
                    <a:pt x="1075" y="597"/>
                    <a:pt x="1075" y="597"/>
                    <a:pt x="1076" y="597"/>
                  </a:cubicBezTo>
                  <a:cubicBezTo>
                    <a:pt x="1066" y="589"/>
                    <a:pt x="1066" y="589"/>
                    <a:pt x="1066" y="589"/>
                  </a:cubicBezTo>
                  <a:cubicBezTo>
                    <a:pt x="1082" y="564"/>
                    <a:pt x="1082" y="564"/>
                    <a:pt x="1082" y="564"/>
                  </a:cubicBezTo>
                  <a:cubicBezTo>
                    <a:pt x="1082" y="564"/>
                    <a:pt x="1082" y="564"/>
                    <a:pt x="1081" y="564"/>
                  </a:cubicBezTo>
                  <a:cubicBezTo>
                    <a:pt x="1066" y="589"/>
                    <a:pt x="1066" y="589"/>
                    <a:pt x="1066" y="589"/>
                  </a:cubicBezTo>
                  <a:cubicBezTo>
                    <a:pt x="1050" y="576"/>
                    <a:pt x="1050" y="576"/>
                    <a:pt x="1050" y="576"/>
                  </a:cubicBezTo>
                  <a:cubicBezTo>
                    <a:pt x="1081" y="563"/>
                    <a:pt x="1081" y="563"/>
                    <a:pt x="1081" y="563"/>
                  </a:cubicBezTo>
                  <a:cubicBezTo>
                    <a:pt x="1081" y="563"/>
                    <a:pt x="1081" y="563"/>
                    <a:pt x="1080" y="563"/>
                  </a:cubicBezTo>
                  <a:cubicBezTo>
                    <a:pt x="1050" y="576"/>
                    <a:pt x="1050" y="576"/>
                    <a:pt x="1050" y="576"/>
                  </a:cubicBezTo>
                  <a:cubicBezTo>
                    <a:pt x="1039" y="567"/>
                    <a:pt x="1039" y="567"/>
                    <a:pt x="1039" y="567"/>
                  </a:cubicBezTo>
                  <a:cubicBezTo>
                    <a:pt x="1039" y="567"/>
                    <a:pt x="1039" y="567"/>
                    <a:pt x="1039" y="567"/>
                  </a:cubicBezTo>
                  <a:cubicBezTo>
                    <a:pt x="1050" y="576"/>
                    <a:pt x="1050" y="576"/>
                    <a:pt x="1050" y="576"/>
                  </a:cubicBezTo>
                  <a:cubicBezTo>
                    <a:pt x="1009" y="593"/>
                    <a:pt x="1009" y="593"/>
                    <a:pt x="1009" y="593"/>
                  </a:cubicBezTo>
                  <a:cubicBezTo>
                    <a:pt x="1011" y="574"/>
                    <a:pt x="1011" y="574"/>
                    <a:pt x="1011" y="574"/>
                  </a:cubicBezTo>
                  <a:cubicBezTo>
                    <a:pt x="1035" y="567"/>
                    <a:pt x="1035" y="567"/>
                    <a:pt x="1035" y="567"/>
                  </a:cubicBezTo>
                  <a:cubicBezTo>
                    <a:pt x="1035" y="566"/>
                    <a:pt x="1035" y="566"/>
                    <a:pt x="1035" y="566"/>
                  </a:cubicBezTo>
                  <a:cubicBezTo>
                    <a:pt x="1011" y="574"/>
                    <a:pt x="1011" y="574"/>
                    <a:pt x="1011" y="574"/>
                  </a:cubicBezTo>
                  <a:cubicBezTo>
                    <a:pt x="1013" y="529"/>
                    <a:pt x="1013" y="529"/>
                    <a:pt x="1013" y="529"/>
                  </a:cubicBezTo>
                  <a:cubicBezTo>
                    <a:pt x="1013" y="529"/>
                    <a:pt x="1013" y="529"/>
                    <a:pt x="1013" y="529"/>
                  </a:cubicBezTo>
                  <a:cubicBezTo>
                    <a:pt x="1013" y="529"/>
                    <a:pt x="1013" y="529"/>
                    <a:pt x="1013" y="529"/>
                  </a:cubicBezTo>
                  <a:moveTo>
                    <a:pt x="1012" y="529"/>
                  </a:moveTo>
                  <a:cubicBezTo>
                    <a:pt x="987" y="578"/>
                    <a:pt x="987" y="578"/>
                    <a:pt x="987" y="578"/>
                  </a:cubicBezTo>
                  <a:cubicBezTo>
                    <a:pt x="987" y="578"/>
                    <a:pt x="987" y="579"/>
                    <a:pt x="987" y="579"/>
                  </a:cubicBezTo>
                  <a:cubicBezTo>
                    <a:pt x="1013" y="529"/>
                    <a:pt x="1013" y="529"/>
                    <a:pt x="1013" y="529"/>
                  </a:cubicBezTo>
                  <a:cubicBezTo>
                    <a:pt x="1013" y="529"/>
                    <a:pt x="1012" y="529"/>
                    <a:pt x="1012" y="529"/>
                  </a:cubicBezTo>
                  <a:moveTo>
                    <a:pt x="1015" y="529"/>
                  </a:moveTo>
                  <a:cubicBezTo>
                    <a:pt x="1014" y="529"/>
                    <a:pt x="1014" y="529"/>
                    <a:pt x="1014" y="529"/>
                  </a:cubicBezTo>
                  <a:cubicBezTo>
                    <a:pt x="1036" y="563"/>
                    <a:pt x="1036" y="563"/>
                    <a:pt x="1036" y="563"/>
                  </a:cubicBezTo>
                  <a:cubicBezTo>
                    <a:pt x="1036" y="563"/>
                    <a:pt x="1036" y="563"/>
                    <a:pt x="1036" y="563"/>
                  </a:cubicBezTo>
                  <a:cubicBezTo>
                    <a:pt x="1015" y="529"/>
                    <a:pt x="1015" y="529"/>
                    <a:pt x="1015" y="529"/>
                  </a:cubicBezTo>
                  <a:moveTo>
                    <a:pt x="692" y="525"/>
                  </a:moveTo>
                  <a:cubicBezTo>
                    <a:pt x="692" y="525"/>
                    <a:pt x="692" y="525"/>
                    <a:pt x="692" y="525"/>
                  </a:cubicBezTo>
                  <a:cubicBezTo>
                    <a:pt x="733" y="545"/>
                    <a:pt x="733" y="545"/>
                    <a:pt x="733" y="545"/>
                  </a:cubicBezTo>
                  <a:cubicBezTo>
                    <a:pt x="733" y="545"/>
                    <a:pt x="733" y="544"/>
                    <a:pt x="733" y="544"/>
                  </a:cubicBezTo>
                  <a:cubicBezTo>
                    <a:pt x="692" y="525"/>
                    <a:pt x="692" y="525"/>
                    <a:pt x="692" y="525"/>
                  </a:cubicBezTo>
                  <a:moveTo>
                    <a:pt x="670" y="488"/>
                  </a:moveTo>
                  <a:cubicBezTo>
                    <a:pt x="605" y="514"/>
                    <a:pt x="605" y="514"/>
                    <a:pt x="605" y="514"/>
                  </a:cubicBezTo>
                  <a:cubicBezTo>
                    <a:pt x="605" y="514"/>
                    <a:pt x="605" y="514"/>
                    <a:pt x="605" y="514"/>
                  </a:cubicBezTo>
                  <a:cubicBezTo>
                    <a:pt x="671" y="488"/>
                    <a:pt x="671" y="488"/>
                    <a:pt x="671" y="488"/>
                  </a:cubicBezTo>
                  <a:cubicBezTo>
                    <a:pt x="670" y="488"/>
                    <a:pt x="670" y="488"/>
                    <a:pt x="670" y="488"/>
                  </a:cubicBezTo>
                  <a:moveTo>
                    <a:pt x="702" y="479"/>
                  </a:moveTo>
                  <a:cubicBezTo>
                    <a:pt x="674" y="486"/>
                    <a:pt x="674" y="486"/>
                    <a:pt x="674" y="486"/>
                  </a:cubicBezTo>
                  <a:cubicBezTo>
                    <a:pt x="674" y="486"/>
                    <a:pt x="674" y="487"/>
                    <a:pt x="674" y="487"/>
                  </a:cubicBezTo>
                  <a:cubicBezTo>
                    <a:pt x="702" y="479"/>
                    <a:pt x="702" y="479"/>
                    <a:pt x="702" y="479"/>
                  </a:cubicBezTo>
                  <a:cubicBezTo>
                    <a:pt x="702" y="479"/>
                    <a:pt x="702" y="479"/>
                    <a:pt x="702" y="479"/>
                  </a:cubicBezTo>
                  <a:moveTo>
                    <a:pt x="495" y="469"/>
                  </a:moveTo>
                  <a:cubicBezTo>
                    <a:pt x="429" y="470"/>
                    <a:pt x="429" y="470"/>
                    <a:pt x="429" y="470"/>
                  </a:cubicBezTo>
                  <a:cubicBezTo>
                    <a:pt x="429" y="470"/>
                    <a:pt x="429" y="470"/>
                    <a:pt x="429" y="470"/>
                  </a:cubicBezTo>
                  <a:cubicBezTo>
                    <a:pt x="495" y="469"/>
                    <a:pt x="495" y="469"/>
                    <a:pt x="495" y="469"/>
                  </a:cubicBezTo>
                  <a:cubicBezTo>
                    <a:pt x="495" y="469"/>
                    <a:pt x="495" y="469"/>
                    <a:pt x="495" y="469"/>
                  </a:cubicBezTo>
                  <a:moveTo>
                    <a:pt x="762" y="461"/>
                  </a:moveTo>
                  <a:cubicBezTo>
                    <a:pt x="753" y="501"/>
                    <a:pt x="753" y="501"/>
                    <a:pt x="753" y="501"/>
                  </a:cubicBezTo>
                  <a:cubicBezTo>
                    <a:pt x="754" y="501"/>
                    <a:pt x="754" y="501"/>
                    <a:pt x="754" y="501"/>
                  </a:cubicBezTo>
                  <a:cubicBezTo>
                    <a:pt x="763" y="461"/>
                    <a:pt x="763" y="461"/>
                    <a:pt x="763" y="461"/>
                  </a:cubicBezTo>
                  <a:cubicBezTo>
                    <a:pt x="763" y="461"/>
                    <a:pt x="763" y="461"/>
                    <a:pt x="762" y="461"/>
                  </a:cubicBezTo>
                  <a:moveTo>
                    <a:pt x="701" y="514"/>
                  </a:moveTo>
                  <a:cubicBezTo>
                    <a:pt x="695" y="508"/>
                    <a:pt x="695" y="508"/>
                    <a:pt x="695" y="508"/>
                  </a:cubicBezTo>
                  <a:cubicBezTo>
                    <a:pt x="699" y="498"/>
                    <a:pt x="699" y="498"/>
                    <a:pt x="699" y="498"/>
                  </a:cubicBezTo>
                  <a:cubicBezTo>
                    <a:pt x="713" y="503"/>
                    <a:pt x="713" y="503"/>
                    <a:pt x="713" y="503"/>
                  </a:cubicBezTo>
                  <a:cubicBezTo>
                    <a:pt x="701" y="514"/>
                    <a:pt x="701" y="514"/>
                    <a:pt x="701" y="514"/>
                  </a:cubicBezTo>
                  <a:moveTo>
                    <a:pt x="761" y="461"/>
                  </a:moveTo>
                  <a:cubicBezTo>
                    <a:pt x="728" y="490"/>
                    <a:pt x="728" y="490"/>
                    <a:pt x="728" y="490"/>
                  </a:cubicBezTo>
                  <a:cubicBezTo>
                    <a:pt x="708" y="479"/>
                    <a:pt x="708" y="479"/>
                    <a:pt x="708" y="479"/>
                  </a:cubicBezTo>
                  <a:cubicBezTo>
                    <a:pt x="708" y="480"/>
                    <a:pt x="708" y="480"/>
                    <a:pt x="708" y="480"/>
                  </a:cubicBezTo>
                  <a:cubicBezTo>
                    <a:pt x="728" y="490"/>
                    <a:pt x="728" y="490"/>
                    <a:pt x="728" y="490"/>
                  </a:cubicBezTo>
                  <a:cubicBezTo>
                    <a:pt x="713" y="503"/>
                    <a:pt x="713" y="503"/>
                    <a:pt x="713" y="503"/>
                  </a:cubicBezTo>
                  <a:cubicBezTo>
                    <a:pt x="699" y="497"/>
                    <a:pt x="699" y="497"/>
                    <a:pt x="699" y="497"/>
                  </a:cubicBezTo>
                  <a:cubicBezTo>
                    <a:pt x="704" y="481"/>
                    <a:pt x="704" y="481"/>
                    <a:pt x="704" y="481"/>
                  </a:cubicBezTo>
                  <a:cubicBezTo>
                    <a:pt x="704" y="481"/>
                    <a:pt x="704" y="481"/>
                    <a:pt x="704" y="481"/>
                  </a:cubicBezTo>
                  <a:cubicBezTo>
                    <a:pt x="698" y="497"/>
                    <a:pt x="698" y="497"/>
                    <a:pt x="698" y="497"/>
                  </a:cubicBezTo>
                  <a:cubicBezTo>
                    <a:pt x="674" y="488"/>
                    <a:pt x="674" y="488"/>
                    <a:pt x="674" y="488"/>
                  </a:cubicBezTo>
                  <a:cubicBezTo>
                    <a:pt x="674" y="488"/>
                    <a:pt x="674" y="488"/>
                    <a:pt x="674" y="488"/>
                  </a:cubicBezTo>
                  <a:cubicBezTo>
                    <a:pt x="698" y="498"/>
                    <a:pt x="698" y="498"/>
                    <a:pt x="698" y="498"/>
                  </a:cubicBezTo>
                  <a:cubicBezTo>
                    <a:pt x="695" y="508"/>
                    <a:pt x="695" y="508"/>
                    <a:pt x="695" y="508"/>
                  </a:cubicBezTo>
                  <a:cubicBezTo>
                    <a:pt x="674" y="488"/>
                    <a:pt x="674" y="488"/>
                    <a:pt x="674" y="488"/>
                  </a:cubicBezTo>
                  <a:cubicBezTo>
                    <a:pt x="674" y="488"/>
                    <a:pt x="674" y="488"/>
                    <a:pt x="674" y="489"/>
                  </a:cubicBezTo>
                  <a:cubicBezTo>
                    <a:pt x="695" y="508"/>
                    <a:pt x="695" y="508"/>
                    <a:pt x="695" y="508"/>
                  </a:cubicBezTo>
                  <a:cubicBezTo>
                    <a:pt x="690" y="521"/>
                    <a:pt x="690" y="521"/>
                    <a:pt x="690" y="521"/>
                  </a:cubicBezTo>
                  <a:cubicBezTo>
                    <a:pt x="690" y="521"/>
                    <a:pt x="690" y="521"/>
                    <a:pt x="691" y="521"/>
                  </a:cubicBezTo>
                  <a:cubicBezTo>
                    <a:pt x="695" y="509"/>
                    <a:pt x="695" y="509"/>
                    <a:pt x="695" y="509"/>
                  </a:cubicBezTo>
                  <a:cubicBezTo>
                    <a:pt x="701" y="514"/>
                    <a:pt x="701" y="514"/>
                    <a:pt x="701" y="514"/>
                  </a:cubicBezTo>
                  <a:cubicBezTo>
                    <a:pt x="691" y="522"/>
                    <a:pt x="691" y="522"/>
                    <a:pt x="691" y="522"/>
                  </a:cubicBezTo>
                  <a:cubicBezTo>
                    <a:pt x="691" y="522"/>
                    <a:pt x="692" y="522"/>
                    <a:pt x="692" y="522"/>
                  </a:cubicBezTo>
                  <a:cubicBezTo>
                    <a:pt x="701" y="514"/>
                    <a:pt x="701" y="514"/>
                    <a:pt x="701" y="514"/>
                  </a:cubicBezTo>
                  <a:cubicBezTo>
                    <a:pt x="733" y="544"/>
                    <a:pt x="733" y="544"/>
                    <a:pt x="733" y="544"/>
                  </a:cubicBezTo>
                  <a:cubicBezTo>
                    <a:pt x="733" y="544"/>
                    <a:pt x="733" y="544"/>
                    <a:pt x="733" y="544"/>
                  </a:cubicBezTo>
                  <a:cubicBezTo>
                    <a:pt x="701" y="514"/>
                    <a:pt x="701" y="514"/>
                    <a:pt x="701" y="514"/>
                  </a:cubicBezTo>
                  <a:cubicBezTo>
                    <a:pt x="713" y="503"/>
                    <a:pt x="713" y="503"/>
                    <a:pt x="713" y="503"/>
                  </a:cubicBezTo>
                  <a:cubicBezTo>
                    <a:pt x="754" y="520"/>
                    <a:pt x="754" y="520"/>
                    <a:pt x="754" y="520"/>
                  </a:cubicBezTo>
                  <a:cubicBezTo>
                    <a:pt x="756" y="540"/>
                    <a:pt x="756" y="540"/>
                    <a:pt x="756" y="540"/>
                  </a:cubicBezTo>
                  <a:cubicBezTo>
                    <a:pt x="736" y="545"/>
                    <a:pt x="736" y="545"/>
                    <a:pt x="736" y="545"/>
                  </a:cubicBezTo>
                  <a:cubicBezTo>
                    <a:pt x="736" y="545"/>
                    <a:pt x="736" y="545"/>
                    <a:pt x="736" y="545"/>
                  </a:cubicBezTo>
                  <a:cubicBezTo>
                    <a:pt x="756" y="541"/>
                    <a:pt x="756" y="541"/>
                    <a:pt x="756" y="541"/>
                  </a:cubicBezTo>
                  <a:cubicBezTo>
                    <a:pt x="758" y="553"/>
                    <a:pt x="758" y="553"/>
                    <a:pt x="758" y="553"/>
                  </a:cubicBezTo>
                  <a:cubicBezTo>
                    <a:pt x="758" y="553"/>
                    <a:pt x="758" y="553"/>
                    <a:pt x="758" y="553"/>
                  </a:cubicBezTo>
                  <a:cubicBezTo>
                    <a:pt x="757" y="540"/>
                    <a:pt x="757" y="540"/>
                    <a:pt x="757" y="540"/>
                  </a:cubicBezTo>
                  <a:cubicBezTo>
                    <a:pt x="786" y="534"/>
                    <a:pt x="786" y="534"/>
                    <a:pt x="786" y="534"/>
                  </a:cubicBezTo>
                  <a:cubicBezTo>
                    <a:pt x="786" y="534"/>
                    <a:pt x="785" y="534"/>
                    <a:pt x="785" y="533"/>
                  </a:cubicBezTo>
                  <a:cubicBezTo>
                    <a:pt x="757" y="540"/>
                    <a:pt x="757" y="540"/>
                    <a:pt x="757" y="540"/>
                  </a:cubicBezTo>
                  <a:cubicBezTo>
                    <a:pt x="755" y="520"/>
                    <a:pt x="755" y="520"/>
                    <a:pt x="755" y="520"/>
                  </a:cubicBezTo>
                  <a:cubicBezTo>
                    <a:pt x="786" y="532"/>
                    <a:pt x="786" y="532"/>
                    <a:pt x="786" y="532"/>
                  </a:cubicBezTo>
                  <a:cubicBezTo>
                    <a:pt x="786" y="532"/>
                    <a:pt x="786" y="532"/>
                    <a:pt x="786" y="532"/>
                  </a:cubicBezTo>
                  <a:cubicBezTo>
                    <a:pt x="755" y="520"/>
                    <a:pt x="755" y="520"/>
                    <a:pt x="755" y="520"/>
                  </a:cubicBezTo>
                  <a:cubicBezTo>
                    <a:pt x="754" y="506"/>
                    <a:pt x="754" y="506"/>
                    <a:pt x="754" y="506"/>
                  </a:cubicBezTo>
                  <a:cubicBezTo>
                    <a:pt x="753" y="506"/>
                    <a:pt x="753" y="506"/>
                    <a:pt x="753" y="506"/>
                  </a:cubicBezTo>
                  <a:cubicBezTo>
                    <a:pt x="754" y="519"/>
                    <a:pt x="754" y="519"/>
                    <a:pt x="754" y="519"/>
                  </a:cubicBezTo>
                  <a:cubicBezTo>
                    <a:pt x="714" y="503"/>
                    <a:pt x="714" y="503"/>
                    <a:pt x="714" y="503"/>
                  </a:cubicBezTo>
                  <a:cubicBezTo>
                    <a:pt x="728" y="490"/>
                    <a:pt x="728" y="490"/>
                    <a:pt x="728" y="490"/>
                  </a:cubicBezTo>
                  <a:cubicBezTo>
                    <a:pt x="751" y="502"/>
                    <a:pt x="751" y="502"/>
                    <a:pt x="751" y="502"/>
                  </a:cubicBezTo>
                  <a:cubicBezTo>
                    <a:pt x="751" y="502"/>
                    <a:pt x="751" y="502"/>
                    <a:pt x="751" y="502"/>
                  </a:cubicBezTo>
                  <a:cubicBezTo>
                    <a:pt x="728" y="490"/>
                    <a:pt x="728" y="490"/>
                    <a:pt x="728" y="490"/>
                  </a:cubicBezTo>
                  <a:cubicBezTo>
                    <a:pt x="762" y="461"/>
                    <a:pt x="762" y="461"/>
                    <a:pt x="762" y="461"/>
                  </a:cubicBezTo>
                  <a:cubicBezTo>
                    <a:pt x="762" y="461"/>
                    <a:pt x="762" y="461"/>
                    <a:pt x="761" y="461"/>
                  </a:cubicBezTo>
                  <a:moveTo>
                    <a:pt x="761" y="460"/>
                  </a:moveTo>
                  <a:cubicBezTo>
                    <a:pt x="708" y="477"/>
                    <a:pt x="708" y="477"/>
                    <a:pt x="708" y="477"/>
                  </a:cubicBezTo>
                  <a:cubicBezTo>
                    <a:pt x="708" y="477"/>
                    <a:pt x="708" y="477"/>
                    <a:pt x="708" y="477"/>
                  </a:cubicBezTo>
                  <a:cubicBezTo>
                    <a:pt x="761" y="460"/>
                    <a:pt x="761" y="460"/>
                    <a:pt x="761" y="460"/>
                  </a:cubicBezTo>
                  <a:cubicBezTo>
                    <a:pt x="761" y="460"/>
                    <a:pt x="761" y="460"/>
                    <a:pt x="761" y="460"/>
                  </a:cubicBezTo>
                  <a:moveTo>
                    <a:pt x="602" y="445"/>
                  </a:moveTo>
                  <a:cubicBezTo>
                    <a:pt x="602" y="445"/>
                    <a:pt x="602" y="445"/>
                    <a:pt x="602" y="445"/>
                  </a:cubicBezTo>
                  <a:cubicBezTo>
                    <a:pt x="602" y="445"/>
                    <a:pt x="602" y="445"/>
                    <a:pt x="602" y="445"/>
                  </a:cubicBezTo>
                  <a:cubicBezTo>
                    <a:pt x="602" y="512"/>
                    <a:pt x="602" y="512"/>
                    <a:pt x="602" y="512"/>
                  </a:cubicBezTo>
                  <a:cubicBezTo>
                    <a:pt x="602" y="512"/>
                    <a:pt x="603" y="512"/>
                    <a:pt x="603" y="512"/>
                  </a:cubicBezTo>
                  <a:cubicBezTo>
                    <a:pt x="603" y="512"/>
                    <a:pt x="603" y="512"/>
                    <a:pt x="603" y="512"/>
                  </a:cubicBezTo>
                  <a:cubicBezTo>
                    <a:pt x="602" y="445"/>
                    <a:pt x="602" y="445"/>
                    <a:pt x="602" y="445"/>
                  </a:cubicBezTo>
                  <a:moveTo>
                    <a:pt x="605" y="443"/>
                  </a:moveTo>
                  <a:cubicBezTo>
                    <a:pt x="605" y="443"/>
                    <a:pt x="605" y="443"/>
                    <a:pt x="605" y="444"/>
                  </a:cubicBezTo>
                  <a:cubicBezTo>
                    <a:pt x="671" y="486"/>
                    <a:pt x="671" y="486"/>
                    <a:pt x="671" y="486"/>
                  </a:cubicBezTo>
                  <a:cubicBezTo>
                    <a:pt x="671" y="486"/>
                    <a:pt x="671" y="486"/>
                    <a:pt x="671" y="486"/>
                  </a:cubicBezTo>
                  <a:cubicBezTo>
                    <a:pt x="605" y="443"/>
                    <a:pt x="605" y="443"/>
                    <a:pt x="605" y="443"/>
                  </a:cubicBezTo>
                  <a:moveTo>
                    <a:pt x="374" y="427"/>
                  </a:moveTo>
                  <a:cubicBezTo>
                    <a:pt x="374" y="427"/>
                    <a:pt x="373" y="427"/>
                    <a:pt x="373" y="427"/>
                  </a:cubicBezTo>
                  <a:cubicBezTo>
                    <a:pt x="424" y="468"/>
                    <a:pt x="424" y="468"/>
                    <a:pt x="424" y="468"/>
                  </a:cubicBezTo>
                  <a:cubicBezTo>
                    <a:pt x="424" y="468"/>
                    <a:pt x="424" y="468"/>
                    <a:pt x="424" y="468"/>
                  </a:cubicBezTo>
                  <a:cubicBezTo>
                    <a:pt x="374" y="427"/>
                    <a:pt x="374" y="427"/>
                    <a:pt x="374" y="427"/>
                  </a:cubicBezTo>
                  <a:moveTo>
                    <a:pt x="487" y="412"/>
                  </a:moveTo>
                  <a:cubicBezTo>
                    <a:pt x="486" y="412"/>
                    <a:pt x="486" y="412"/>
                    <a:pt x="486" y="412"/>
                  </a:cubicBezTo>
                  <a:cubicBezTo>
                    <a:pt x="497" y="466"/>
                    <a:pt x="497" y="466"/>
                    <a:pt x="497" y="466"/>
                  </a:cubicBezTo>
                  <a:cubicBezTo>
                    <a:pt x="497" y="466"/>
                    <a:pt x="497" y="466"/>
                    <a:pt x="497" y="466"/>
                  </a:cubicBezTo>
                  <a:cubicBezTo>
                    <a:pt x="497" y="466"/>
                    <a:pt x="497" y="466"/>
                    <a:pt x="497" y="466"/>
                  </a:cubicBezTo>
                  <a:cubicBezTo>
                    <a:pt x="487" y="412"/>
                    <a:pt x="487" y="412"/>
                    <a:pt x="487" y="412"/>
                  </a:cubicBezTo>
                  <a:moveTo>
                    <a:pt x="617" y="400"/>
                  </a:moveTo>
                  <a:cubicBezTo>
                    <a:pt x="603" y="438"/>
                    <a:pt x="603" y="438"/>
                    <a:pt x="603" y="438"/>
                  </a:cubicBezTo>
                  <a:cubicBezTo>
                    <a:pt x="603" y="438"/>
                    <a:pt x="603" y="438"/>
                    <a:pt x="604" y="438"/>
                  </a:cubicBezTo>
                  <a:cubicBezTo>
                    <a:pt x="617" y="400"/>
                    <a:pt x="617" y="400"/>
                    <a:pt x="617" y="400"/>
                  </a:cubicBezTo>
                  <a:cubicBezTo>
                    <a:pt x="617" y="400"/>
                    <a:pt x="617" y="400"/>
                    <a:pt x="617" y="400"/>
                  </a:cubicBezTo>
                  <a:moveTo>
                    <a:pt x="619" y="400"/>
                  </a:moveTo>
                  <a:cubicBezTo>
                    <a:pt x="619" y="400"/>
                    <a:pt x="619" y="400"/>
                    <a:pt x="619" y="400"/>
                  </a:cubicBezTo>
                  <a:cubicBezTo>
                    <a:pt x="619" y="400"/>
                    <a:pt x="619" y="400"/>
                    <a:pt x="619" y="400"/>
                  </a:cubicBezTo>
                  <a:cubicBezTo>
                    <a:pt x="656" y="460"/>
                    <a:pt x="656" y="460"/>
                    <a:pt x="656" y="460"/>
                  </a:cubicBezTo>
                  <a:cubicBezTo>
                    <a:pt x="606" y="442"/>
                    <a:pt x="606" y="442"/>
                    <a:pt x="606" y="442"/>
                  </a:cubicBezTo>
                  <a:cubicBezTo>
                    <a:pt x="605" y="443"/>
                    <a:pt x="605" y="443"/>
                    <a:pt x="605" y="443"/>
                  </a:cubicBezTo>
                  <a:cubicBezTo>
                    <a:pt x="656" y="461"/>
                    <a:pt x="656" y="461"/>
                    <a:pt x="656" y="461"/>
                  </a:cubicBezTo>
                  <a:cubicBezTo>
                    <a:pt x="671" y="486"/>
                    <a:pt x="671" y="486"/>
                    <a:pt x="671" y="486"/>
                  </a:cubicBezTo>
                  <a:cubicBezTo>
                    <a:pt x="671" y="485"/>
                    <a:pt x="671" y="485"/>
                    <a:pt x="671" y="485"/>
                  </a:cubicBezTo>
                  <a:cubicBezTo>
                    <a:pt x="671" y="485"/>
                    <a:pt x="671" y="485"/>
                    <a:pt x="671" y="485"/>
                  </a:cubicBezTo>
                  <a:cubicBezTo>
                    <a:pt x="657" y="461"/>
                    <a:pt x="657" y="461"/>
                    <a:pt x="657" y="461"/>
                  </a:cubicBezTo>
                  <a:cubicBezTo>
                    <a:pt x="702" y="477"/>
                    <a:pt x="702" y="477"/>
                    <a:pt x="702" y="477"/>
                  </a:cubicBezTo>
                  <a:cubicBezTo>
                    <a:pt x="702" y="477"/>
                    <a:pt x="702" y="477"/>
                    <a:pt x="702" y="477"/>
                  </a:cubicBezTo>
                  <a:cubicBezTo>
                    <a:pt x="656" y="460"/>
                    <a:pt x="656" y="460"/>
                    <a:pt x="656" y="460"/>
                  </a:cubicBezTo>
                  <a:cubicBezTo>
                    <a:pt x="619" y="400"/>
                    <a:pt x="619" y="400"/>
                    <a:pt x="619" y="400"/>
                  </a:cubicBezTo>
                  <a:moveTo>
                    <a:pt x="405" y="396"/>
                  </a:moveTo>
                  <a:cubicBezTo>
                    <a:pt x="405" y="396"/>
                    <a:pt x="405" y="396"/>
                    <a:pt x="405" y="396"/>
                  </a:cubicBezTo>
                  <a:cubicBezTo>
                    <a:pt x="412" y="420"/>
                    <a:pt x="412" y="420"/>
                    <a:pt x="412" y="420"/>
                  </a:cubicBezTo>
                  <a:cubicBezTo>
                    <a:pt x="374" y="425"/>
                    <a:pt x="374" y="425"/>
                    <a:pt x="374" y="425"/>
                  </a:cubicBezTo>
                  <a:cubicBezTo>
                    <a:pt x="374" y="426"/>
                    <a:pt x="374" y="426"/>
                    <a:pt x="374" y="426"/>
                  </a:cubicBezTo>
                  <a:cubicBezTo>
                    <a:pt x="374" y="426"/>
                    <a:pt x="374" y="426"/>
                    <a:pt x="374" y="426"/>
                  </a:cubicBezTo>
                  <a:cubicBezTo>
                    <a:pt x="412" y="420"/>
                    <a:pt x="412" y="420"/>
                    <a:pt x="412" y="420"/>
                  </a:cubicBezTo>
                  <a:cubicBezTo>
                    <a:pt x="418" y="441"/>
                    <a:pt x="418" y="441"/>
                    <a:pt x="418" y="441"/>
                  </a:cubicBezTo>
                  <a:cubicBezTo>
                    <a:pt x="374" y="426"/>
                    <a:pt x="374" y="426"/>
                    <a:pt x="374" y="426"/>
                  </a:cubicBezTo>
                  <a:cubicBezTo>
                    <a:pt x="374" y="427"/>
                    <a:pt x="374" y="427"/>
                    <a:pt x="374" y="427"/>
                  </a:cubicBezTo>
                  <a:cubicBezTo>
                    <a:pt x="418" y="442"/>
                    <a:pt x="418" y="442"/>
                    <a:pt x="418" y="442"/>
                  </a:cubicBezTo>
                  <a:cubicBezTo>
                    <a:pt x="426" y="467"/>
                    <a:pt x="426" y="467"/>
                    <a:pt x="426" y="467"/>
                  </a:cubicBezTo>
                  <a:cubicBezTo>
                    <a:pt x="426" y="467"/>
                    <a:pt x="426" y="467"/>
                    <a:pt x="426" y="467"/>
                  </a:cubicBezTo>
                  <a:cubicBezTo>
                    <a:pt x="419" y="442"/>
                    <a:pt x="419" y="442"/>
                    <a:pt x="419" y="442"/>
                  </a:cubicBezTo>
                  <a:cubicBezTo>
                    <a:pt x="445" y="451"/>
                    <a:pt x="445" y="451"/>
                    <a:pt x="445" y="451"/>
                  </a:cubicBezTo>
                  <a:cubicBezTo>
                    <a:pt x="428" y="468"/>
                    <a:pt x="428" y="468"/>
                    <a:pt x="428" y="468"/>
                  </a:cubicBezTo>
                  <a:cubicBezTo>
                    <a:pt x="428" y="468"/>
                    <a:pt x="428" y="468"/>
                    <a:pt x="429" y="468"/>
                  </a:cubicBezTo>
                  <a:cubicBezTo>
                    <a:pt x="445" y="451"/>
                    <a:pt x="445" y="451"/>
                    <a:pt x="445" y="451"/>
                  </a:cubicBezTo>
                  <a:cubicBezTo>
                    <a:pt x="495" y="468"/>
                    <a:pt x="495" y="468"/>
                    <a:pt x="495" y="468"/>
                  </a:cubicBezTo>
                  <a:cubicBezTo>
                    <a:pt x="495" y="468"/>
                    <a:pt x="495" y="468"/>
                    <a:pt x="495" y="468"/>
                  </a:cubicBezTo>
                  <a:cubicBezTo>
                    <a:pt x="445" y="451"/>
                    <a:pt x="445" y="451"/>
                    <a:pt x="445" y="451"/>
                  </a:cubicBezTo>
                  <a:cubicBezTo>
                    <a:pt x="484" y="412"/>
                    <a:pt x="484" y="412"/>
                    <a:pt x="484" y="412"/>
                  </a:cubicBezTo>
                  <a:cubicBezTo>
                    <a:pt x="484" y="411"/>
                    <a:pt x="484" y="411"/>
                    <a:pt x="484" y="411"/>
                  </a:cubicBezTo>
                  <a:cubicBezTo>
                    <a:pt x="445" y="451"/>
                    <a:pt x="445" y="451"/>
                    <a:pt x="445" y="451"/>
                  </a:cubicBezTo>
                  <a:cubicBezTo>
                    <a:pt x="418" y="442"/>
                    <a:pt x="418" y="442"/>
                    <a:pt x="418" y="442"/>
                  </a:cubicBezTo>
                  <a:cubicBezTo>
                    <a:pt x="412" y="420"/>
                    <a:pt x="412" y="420"/>
                    <a:pt x="412" y="420"/>
                  </a:cubicBezTo>
                  <a:cubicBezTo>
                    <a:pt x="483" y="410"/>
                    <a:pt x="483" y="410"/>
                    <a:pt x="483" y="410"/>
                  </a:cubicBezTo>
                  <a:cubicBezTo>
                    <a:pt x="483" y="410"/>
                    <a:pt x="483" y="410"/>
                    <a:pt x="483" y="410"/>
                  </a:cubicBezTo>
                  <a:cubicBezTo>
                    <a:pt x="412" y="420"/>
                    <a:pt x="412" y="420"/>
                    <a:pt x="412" y="420"/>
                  </a:cubicBezTo>
                  <a:cubicBezTo>
                    <a:pt x="405" y="396"/>
                    <a:pt x="405" y="396"/>
                    <a:pt x="405" y="396"/>
                  </a:cubicBezTo>
                  <a:moveTo>
                    <a:pt x="401" y="395"/>
                  </a:moveTo>
                  <a:cubicBezTo>
                    <a:pt x="373" y="424"/>
                    <a:pt x="373" y="424"/>
                    <a:pt x="373" y="424"/>
                  </a:cubicBezTo>
                  <a:cubicBezTo>
                    <a:pt x="373" y="424"/>
                    <a:pt x="373" y="425"/>
                    <a:pt x="373" y="425"/>
                  </a:cubicBezTo>
                  <a:cubicBezTo>
                    <a:pt x="402" y="395"/>
                    <a:pt x="402" y="395"/>
                    <a:pt x="402" y="395"/>
                  </a:cubicBezTo>
                  <a:cubicBezTo>
                    <a:pt x="402" y="395"/>
                    <a:pt x="401" y="395"/>
                    <a:pt x="401" y="395"/>
                  </a:cubicBezTo>
                  <a:moveTo>
                    <a:pt x="552" y="382"/>
                  </a:moveTo>
                  <a:cubicBezTo>
                    <a:pt x="552" y="382"/>
                    <a:pt x="552" y="382"/>
                    <a:pt x="552" y="382"/>
                  </a:cubicBezTo>
                  <a:cubicBezTo>
                    <a:pt x="569" y="402"/>
                    <a:pt x="569" y="402"/>
                    <a:pt x="569" y="402"/>
                  </a:cubicBezTo>
                  <a:cubicBezTo>
                    <a:pt x="535" y="405"/>
                    <a:pt x="535" y="405"/>
                    <a:pt x="535" y="405"/>
                  </a:cubicBezTo>
                  <a:cubicBezTo>
                    <a:pt x="549" y="382"/>
                    <a:pt x="549" y="382"/>
                    <a:pt x="549" y="382"/>
                  </a:cubicBezTo>
                  <a:cubicBezTo>
                    <a:pt x="549" y="382"/>
                    <a:pt x="549" y="382"/>
                    <a:pt x="549" y="382"/>
                  </a:cubicBezTo>
                  <a:cubicBezTo>
                    <a:pt x="535" y="405"/>
                    <a:pt x="535" y="405"/>
                    <a:pt x="535" y="405"/>
                  </a:cubicBezTo>
                  <a:cubicBezTo>
                    <a:pt x="489" y="409"/>
                    <a:pt x="489" y="409"/>
                    <a:pt x="489" y="409"/>
                  </a:cubicBezTo>
                  <a:cubicBezTo>
                    <a:pt x="489" y="409"/>
                    <a:pt x="489" y="409"/>
                    <a:pt x="489" y="409"/>
                  </a:cubicBezTo>
                  <a:cubicBezTo>
                    <a:pt x="535" y="405"/>
                    <a:pt x="535" y="405"/>
                    <a:pt x="535" y="405"/>
                  </a:cubicBezTo>
                  <a:cubicBezTo>
                    <a:pt x="498" y="466"/>
                    <a:pt x="498" y="466"/>
                    <a:pt x="498" y="466"/>
                  </a:cubicBezTo>
                  <a:cubicBezTo>
                    <a:pt x="499" y="466"/>
                    <a:pt x="499" y="467"/>
                    <a:pt x="499" y="467"/>
                  </a:cubicBezTo>
                  <a:cubicBezTo>
                    <a:pt x="535" y="405"/>
                    <a:pt x="535" y="405"/>
                    <a:pt x="535" y="405"/>
                  </a:cubicBezTo>
                  <a:cubicBezTo>
                    <a:pt x="569" y="402"/>
                    <a:pt x="569" y="402"/>
                    <a:pt x="569" y="402"/>
                  </a:cubicBezTo>
                  <a:cubicBezTo>
                    <a:pt x="600" y="439"/>
                    <a:pt x="600" y="439"/>
                    <a:pt x="600" y="439"/>
                  </a:cubicBezTo>
                  <a:cubicBezTo>
                    <a:pt x="600" y="439"/>
                    <a:pt x="600" y="439"/>
                    <a:pt x="600" y="439"/>
                  </a:cubicBezTo>
                  <a:cubicBezTo>
                    <a:pt x="569" y="402"/>
                    <a:pt x="569" y="402"/>
                    <a:pt x="569" y="402"/>
                  </a:cubicBezTo>
                  <a:cubicBezTo>
                    <a:pt x="616" y="398"/>
                    <a:pt x="616" y="398"/>
                    <a:pt x="616" y="398"/>
                  </a:cubicBezTo>
                  <a:cubicBezTo>
                    <a:pt x="616" y="398"/>
                    <a:pt x="616" y="398"/>
                    <a:pt x="616" y="398"/>
                  </a:cubicBezTo>
                  <a:cubicBezTo>
                    <a:pt x="569" y="402"/>
                    <a:pt x="569" y="402"/>
                    <a:pt x="569" y="402"/>
                  </a:cubicBezTo>
                  <a:cubicBezTo>
                    <a:pt x="552" y="382"/>
                    <a:pt x="552" y="382"/>
                    <a:pt x="552" y="382"/>
                  </a:cubicBezTo>
                  <a:moveTo>
                    <a:pt x="548" y="381"/>
                  </a:moveTo>
                  <a:cubicBezTo>
                    <a:pt x="488" y="408"/>
                    <a:pt x="488" y="408"/>
                    <a:pt x="488" y="408"/>
                  </a:cubicBezTo>
                  <a:cubicBezTo>
                    <a:pt x="488" y="408"/>
                    <a:pt x="488" y="408"/>
                    <a:pt x="488" y="408"/>
                  </a:cubicBezTo>
                  <a:cubicBezTo>
                    <a:pt x="548" y="381"/>
                    <a:pt x="548" y="381"/>
                    <a:pt x="548" y="381"/>
                  </a:cubicBezTo>
                  <a:cubicBezTo>
                    <a:pt x="548" y="381"/>
                    <a:pt x="548" y="381"/>
                    <a:pt x="548" y="381"/>
                  </a:cubicBezTo>
                  <a:moveTo>
                    <a:pt x="553" y="380"/>
                  </a:moveTo>
                  <a:cubicBezTo>
                    <a:pt x="553" y="380"/>
                    <a:pt x="553" y="381"/>
                    <a:pt x="553" y="381"/>
                  </a:cubicBezTo>
                  <a:cubicBezTo>
                    <a:pt x="616" y="398"/>
                    <a:pt x="616" y="398"/>
                    <a:pt x="616" y="398"/>
                  </a:cubicBezTo>
                  <a:cubicBezTo>
                    <a:pt x="616" y="398"/>
                    <a:pt x="616" y="397"/>
                    <a:pt x="616" y="397"/>
                  </a:cubicBezTo>
                  <a:cubicBezTo>
                    <a:pt x="553" y="380"/>
                    <a:pt x="553" y="380"/>
                    <a:pt x="553" y="380"/>
                  </a:cubicBezTo>
                  <a:moveTo>
                    <a:pt x="432" y="327"/>
                  </a:moveTo>
                  <a:cubicBezTo>
                    <a:pt x="405" y="389"/>
                    <a:pt x="405" y="389"/>
                    <a:pt x="405" y="389"/>
                  </a:cubicBezTo>
                  <a:cubicBezTo>
                    <a:pt x="405" y="389"/>
                    <a:pt x="405" y="389"/>
                    <a:pt x="405" y="389"/>
                  </a:cubicBezTo>
                  <a:cubicBezTo>
                    <a:pt x="432" y="328"/>
                    <a:pt x="432" y="328"/>
                    <a:pt x="432" y="328"/>
                  </a:cubicBezTo>
                  <a:cubicBezTo>
                    <a:pt x="432" y="328"/>
                    <a:pt x="432" y="327"/>
                    <a:pt x="432" y="327"/>
                  </a:cubicBezTo>
                  <a:moveTo>
                    <a:pt x="359" y="324"/>
                  </a:moveTo>
                  <a:cubicBezTo>
                    <a:pt x="359" y="324"/>
                    <a:pt x="359" y="324"/>
                    <a:pt x="359" y="324"/>
                  </a:cubicBezTo>
                  <a:cubicBezTo>
                    <a:pt x="402" y="390"/>
                    <a:pt x="402" y="390"/>
                    <a:pt x="402" y="390"/>
                  </a:cubicBezTo>
                  <a:cubicBezTo>
                    <a:pt x="402" y="390"/>
                    <a:pt x="402" y="390"/>
                    <a:pt x="402" y="389"/>
                  </a:cubicBezTo>
                  <a:cubicBezTo>
                    <a:pt x="359" y="324"/>
                    <a:pt x="359" y="324"/>
                    <a:pt x="359" y="324"/>
                  </a:cubicBezTo>
                  <a:moveTo>
                    <a:pt x="360" y="322"/>
                  </a:moveTo>
                  <a:cubicBezTo>
                    <a:pt x="360" y="322"/>
                    <a:pt x="360" y="323"/>
                    <a:pt x="360" y="323"/>
                  </a:cubicBezTo>
                  <a:cubicBezTo>
                    <a:pt x="431" y="325"/>
                    <a:pt x="431" y="325"/>
                    <a:pt x="431" y="325"/>
                  </a:cubicBezTo>
                  <a:cubicBezTo>
                    <a:pt x="431" y="325"/>
                    <a:pt x="431" y="325"/>
                    <a:pt x="431" y="325"/>
                  </a:cubicBezTo>
                  <a:cubicBezTo>
                    <a:pt x="360" y="322"/>
                    <a:pt x="360" y="322"/>
                    <a:pt x="360" y="322"/>
                  </a:cubicBezTo>
                  <a:moveTo>
                    <a:pt x="327" y="320"/>
                  </a:moveTo>
                  <a:cubicBezTo>
                    <a:pt x="327" y="320"/>
                    <a:pt x="327" y="320"/>
                    <a:pt x="327" y="320"/>
                  </a:cubicBezTo>
                  <a:cubicBezTo>
                    <a:pt x="362" y="353"/>
                    <a:pt x="362" y="353"/>
                    <a:pt x="362" y="353"/>
                  </a:cubicBezTo>
                  <a:cubicBezTo>
                    <a:pt x="372" y="424"/>
                    <a:pt x="372" y="424"/>
                    <a:pt x="372" y="424"/>
                  </a:cubicBezTo>
                  <a:cubicBezTo>
                    <a:pt x="372" y="424"/>
                    <a:pt x="372" y="424"/>
                    <a:pt x="372" y="424"/>
                  </a:cubicBezTo>
                  <a:cubicBezTo>
                    <a:pt x="372" y="424"/>
                    <a:pt x="372" y="424"/>
                    <a:pt x="372" y="424"/>
                  </a:cubicBezTo>
                  <a:cubicBezTo>
                    <a:pt x="363" y="354"/>
                    <a:pt x="363" y="354"/>
                    <a:pt x="363" y="354"/>
                  </a:cubicBezTo>
                  <a:cubicBezTo>
                    <a:pt x="401" y="390"/>
                    <a:pt x="401" y="390"/>
                    <a:pt x="401" y="390"/>
                  </a:cubicBezTo>
                  <a:cubicBezTo>
                    <a:pt x="401" y="390"/>
                    <a:pt x="401" y="390"/>
                    <a:pt x="401" y="390"/>
                  </a:cubicBezTo>
                  <a:cubicBezTo>
                    <a:pt x="363" y="353"/>
                    <a:pt x="363" y="353"/>
                    <a:pt x="363" y="353"/>
                  </a:cubicBezTo>
                  <a:cubicBezTo>
                    <a:pt x="359" y="324"/>
                    <a:pt x="359" y="324"/>
                    <a:pt x="359" y="324"/>
                  </a:cubicBezTo>
                  <a:cubicBezTo>
                    <a:pt x="359" y="324"/>
                    <a:pt x="359" y="324"/>
                    <a:pt x="359" y="324"/>
                  </a:cubicBezTo>
                  <a:cubicBezTo>
                    <a:pt x="359" y="324"/>
                    <a:pt x="358" y="324"/>
                    <a:pt x="358" y="324"/>
                  </a:cubicBezTo>
                  <a:cubicBezTo>
                    <a:pt x="362" y="353"/>
                    <a:pt x="362" y="353"/>
                    <a:pt x="362" y="353"/>
                  </a:cubicBezTo>
                  <a:cubicBezTo>
                    <a:pt x="327" y="320"/>
                    <a:pt x="327" y="320"/>
                    <a:pt x="327" y="320"/>
                  </a:cubicBezTo>
                  <a:moveTo>
                    <a:pt x="328" y="318"/>
                  </a:moveTo>
                  <a:cubicBezTo>
                    <a:pt x="328" y="318"/>
                    <a:pt x="328" y="318"/>
                    <a:pt x="328" y="318"/>
                  </a:cubicBezTo>
                  <a:cubicBezTo>
                    <a:pt x="356" y="322"/>
                    <a:pt x="356" y="322"/>
                    <a:pt x="356" y="322"/>
                  </a:cubicBezTo>
                  <a:cubicBezTo>
                    <a:pt x="356" y="322"/>
                    <a:pt x="356" y="322"/>
                    <a:pt x="356" y="322"/>
                  </a:cubicBezTo>
                  <a:cubicBezTo>
                    <a:pt x="328" y="318"/>
                    <a:pt x="328" y="318"/>
                    <a:pt x="328" y="318"/>
                  </a:cubicBezTo>
                  <a:moveTo>
                    <a:pt x="266" y="311"/>
                  </a:moveTo>
                  <a:cubicBezTo>
                    <a:pt x="266" y="311"/>
                    <a:pt x="266" y="311"/>
                    <a:pt x="266" y="311"/>
                  </a:cubicBezTo>
                  <a:cubicBezTo>
                    <a:pt x="321" y="317"/>
                    <a:pt x="321" y="317"/>
                    <a:pt x="321" y="317"/>
                  </a:cubicBezTo>
                  <a:cubicBezTo>
                    <a:pt x="321" y="317"/>
                    <a:pt x="321" y="317"/>
                    <a:pt x="321" y="317"/>
                  </a:cubicBezTo>
                  <a:cubicBezTo>
                    <a:pt x="266" y="311"/>
                    <a:pt x="266" y="311"/>
                    <a:pt x="266" y="311"/>
                  </a:cubicBezTo>
                  <a:moveTo>
                    <a:pt x="289" y="277"/>
                  </a:moveTo>
                  <a:cubicBezTo>
                    <a:pt x="265" y="309"/>
                    <a:pt x="265" y="309"/>
                    <a:pt x="265" y="309"/>
                  </a:cubicBezTo>
                  <a:cubicBezTo>
                    <a:pt x="265" y="309"/>
                    <a:pt x="265" y="309"/>
                    <a:pt x="265" y="309"/>
                  </a:cubicBezTo>
                  <a:cubicBezTo>
                    <a:pt x="289" y="277"/>
                    <a:pt x="289" y="277"/>
                    <a:pt x="289" y="277"/>
                  </a:cubicBezTo>
                  <a:cubicBezTo>
                    <a:pt x="289" y="277"/>
                    <a:pt x="289" y="277"/>
                    <a:pt x="289" y="277"/>
                  </a:cubicBezTo>
                  <a:moveTo>
                    <a:pt x="326" y="245"/>
                  </a:moveTo>
                  <a:cubicBezTo>
                    <a:pt x="326" y="245"/>
                    <a:pt x="326" y="245"/>
                    <a:pt x="326" y="245"/>
                  </a:cubicBezTo>
                  <a:cubicBezTo>
                    <a:pt x="356" y="280"/>
                    <a:pt x="356" y="280"/>
                    <a:pt x="356" y="280"/>
                  </a:cubicBezTo>
                  <a:cubicBezTo>
                    <a:pt x="356" y="280"/>
                    <a:pt x="356" y="280"/>
                    <a:pt x="356" y="279"/>
                  </a:cubicBezTo>
                  <a:cubicBezTo>
                    <a:pt x="326" y="245"/>
                    <a:pt x="326" y="245"/>
                    <a:pt x="326" y="245"/>
                  </a:cubicBezTo>
                  <a:moveTo>
                    <a:pt x="339" y="302"/>
                  </a:moveTo>
                  <a:cubicBezTo>
                    <a:pt x="328" y="291"/>
                    <a:pt x="328" y="291"/>
                    <a:pt x="328" y="291"/>
                  </a:cubicBezTo>
                  <a:cubicBezTo>
                    <a:pt x="343" y="286"/>
                    <a:pt x="343" y="286"/>
                    <a:pt x="343" y="286"/>
                  </a:cubicBezTo>
                  <a:cubicBezTo>
                    <a:pt x="346" y="294"/>
                    <a:pt x="346" y="294"/>
                    <a:pt x="346" y="294"/>
                  </a:cubicBezTo>
                  <a:cubicBezTo>
                    <a:pt x="339" y="302"/>
                    <a:pt x="339" y="302"/>
                    <a:pt x="339" y="302"/>
                  </a:cubicBezTo>
                  <a:moveTo>
                    <a:pt x="306" y="228"/>
                  </a:moveTo>
                  <a:cubicBezTo>
                    <a:pt x="303" y="239"/>
                    <a:pt x="303" y="239"/>
                    <a:pt x="303" y="239"/>
                  </a:cubicBezTo>
                  <a:cubicBezTo>
                    <a:pt x="274" y="234"/>
                    <a:pt x="274" y="234"/>
                    <a:pt x="274" y="234"/>
                  </a:cubicBezTo>
                  <a:cubicBezTo>
                    <a:pt x="274" y="234"/>
                    <a:pt x="274" y="234"/>
                    <a:pt x="274" y="234"/>
                  </a:cubicBezTo>
                  <a:cubicBezTo>
                    <a:pt x="302" y="240"/>
                    <a:pt x="302" y="240"/>
                    <a:pt x="302" y="240"/>
                  </a:cubicBezTo>
                  <a:cubicBezTo>
                    <a:pt x="296" y="259"/>
                    <a:pt x="296" y="259"/>
                    <a:pt x="296" y="259"/>
                  </a:cubicBezTo>
                  <a:cubicBezTo>
                    <a:pt x="273" y="235"/>
                    <a:pt x="273" y="235"/>
                    <a:pt x="273" y="235"/>
                  </a:cubicBezTo>
                  <a:cubicBezTo>
                    <a:pt x="273" y="235"/>
                    <a:pt x="273" y="235"/>
                    <a:pt x="273" y="236"/>
                  </a:cubicBezTo>
                  <a:cubicBezTo>
                    <a:pt x="296" y="259"/>
                    <a:pt x="296" y="259"/>
                    <a:pt x="296" y="259"/>
                  </a:cubicBezTo>
                  <a:cubicBezTo>
                    <a:pt x="292" y="272"/>
                    <a:pt x="292" y="272"/>
                    <a:pt x="292" y="272"/>
                  </a:cubicBezTo>
                  <a:cubicBezTo>
                    <a:pt x="292" y="272"/>
                    <a:pt x="292" y="272"/>
                    <a:pt x="292" y="272"/>
                  </a:cubicBezTo>
                  <a:cubicBezTo>
                    <a:pt x="296" y="260"/>
                    <a:pt x="296" y="260"/>
                    <a:pt x="296" y="260"/>
                  </a:cubicBezTo>
                  <a:cubicBezTo>
                    <a:pt x="327" y="291"/>
                    <a:pt x="327" y="291"/>
                    <a:pt x="327" y="291"/>
                  </a:cubicBezTo>
                  <a:cubicBezTo>
                    <a:pt x="309" y="297"/>
                    <a:pt x="309" y="297"/>
                    <a:pt x="309" y="297"/>
                  </a:cubicBezTo>
                  <a:cubicBezTo>
                    <a:pt x="293" y="277"/>
                    <a:pt x="293" y="277"/>
                    <a:pt x="293" y="277"/>
                  </a:cubicBezTo>
                  <a:cubicBezTo>
                    <a:pt x="293" y="277"/>
                    <a:pt x="293" y="277"/>
                    <a:pt x="292" y="277"/>
                  </a:cubicBezTo>
                  <a:cubicBezTo>
                    <a:pt x="308" y="297"/>
                    <a:pt x="308" y="297"/>
                    <a:pt x="308" y="297"/>
                  </a:cubicBezTo>
                  <a:cubicBezTo>
                    <a:pt x="266" y="310"/>
                    <a:pt x="266" y="310"/>
                    <a:pt x="266" y="310"/>
                  </a:cubicBezTo>
                  <a:cubicBezTo>
                    <a:pt x="266" y="310"/>
                    <a:pt x="266" y="310"/>
                    <a:pt x="266" y="310"/>
                  </a:cubicBezTo>
                  <a:cubicBezTo>
                    <a:pt x="308" y="297"/>
                    <a:pt x="308" y="297"/>
                    <a:pt x="308" y="297"/>
                  </a:cubicBezTo>
                  <a:cubicBezTo>
                    <a:pt x="322" y="315"/>
                    <a:pt x="322" y="315"/>
                    <a:pt x="322" y="315"/>
                  </a:cubicBezTo>
                  <a:cubicBezTo>
                    <a:pt x="322" y="315"/>
                    <a:pt x="323" y="315"/>
                    <a:pt x="323" y="315"/>
                  </a:cubicBezTo>
                  <a:cubicBezTo>
                    <a:pt x="309" y="297"/>
                    <a:pt x="309" y="297"/>
                    <a:pt x="309" y="297"/>
                  </a:cubicBezTo>
                  <a:cubicBezTo>
                    <a:pt x="327" y="291"/>
                    <a:pt x="327" y="291"/>
                    <a:pt x="327" y="291"/>
                  </a:cubicBezTo>
                  <a:cubicBezTo>
                    <a:pt x="338" y="302"/>
                    <a:pt x="338" y="302"/>
                    <a:pt x="338" y="302"/>
                  </a:cubicBezTo>
                  <a:cubicBezTo>
                    <a:pt x="327" y="315"/>
                    <a:pt x="327" y="315"/>
                    <a:pt x="327" y="315"/>
                  </a:cubicBezTo>
                  <a:cubicBezTo>
                    <a:pt x="327" y="315"/>
                    <a:pt x="327" y="315"/>
                    <a:pt x="327" y="315"/>
                  </a:cubicBezTo>
                  <a:cubicBezTo>
                    <a:pt x="339" y="303"/>
                    <a:pt x="339" y="303"/>
                    <a:pt x="339" y="303"/>
                  </a:cubicBezTo>
                  <a:cubicBezTo>
                    <a:pt x="357" y="321"/>
                    <a:pt x="357" y="321"/>
                    <a:pt x="357" y="321"/>
                  </a:cubicBezTo>
                  <a:cubicBezTo>
                    <a:pt x="357" y="321"/>
                    <a:pt x="357" y="321"/>
                    <a:pt x="357" y="321"/>
                  </a:cubicBezTo>
                  <a:cubicBezTo>
                    <a:pt x="339" y="302"/>
                    <a:pt x="339" y="302"/>
                    <a:pt x="339" y="302"/>
                  </a:cubicBezTo>
                  <a:cubicBezTo>
                    <a:pt x="346" y="294"/>
                    <a:pt x="346" y="294"/>
                    <a:pt x="346" y="294"/>
                  </a:cubicBezTo>
                  <a:cubicBezTo>
                    <a:pt x="357" y="321"/>
                    <a:pt x="357" y="321"/>
                    <a:pt x="357" y="321"/>
                  </a:cubicBezTo>
                  <a:cubicBezTo>
                    <a:pt x="357" y="321"/>
                    <a:pt x="358" y="321"/>
                    <a:pt x="358" y="321"/>
                  </a:cubicBezTo>
                  <a:cubicBezTo>
                    <a:pt x="346" y="294"/>
                    <a:pt x="346" y="294"/>
                    <a:pt x="346" y="294"/>
                  </a:cubicBezTo>
                  <a:cubicBezTo>
                    <a:pt x="356" y="284"/>
                    <a:pt x="356" y="284"/>
                    <a:pt x="356" y="284"/>
                  </a:cubicBezTo>
                  <a:cubicBezTo>
                    <a:pt x="356" y="284"/>
                    <a:pt x="356" y="284"/>
                    <a:pt x="356" y="284"/>
                  </a:cubicBezTo>
                  <a:cubicBezTo>
                    <a:pt x="346" y="294"/>
                    <a:pt x="346" y="294"/>
                    <a:pt x="346" y="294"/>
                  </a:cubicBezTo>
                  <a:cubicBezTo>
                    <a:pt x="343" y="286"/>
                    <a:pt x="343" y="286"/>
                    <a:pt x="343" y="286"/>
                  </a:cubicBezTo>
                  <a:cubicBezTo>
                    <a:pt x="355" y="283"/>
                    <a:pt x="355" y="283"/>
                    <a:pt x="355" y="283"/>
                  </a:cubicBezTo>
                  <a:cubicBezTo>
                    <a:pt x="355" y="283"/>
                    <a:pt x="355" y="282"/>
                    <a:pt x="355" y="282"/>
                  </a:cubicBezTo>
                  <a:cubicBezTo>
                    <a:pt x="343" y="286"/>
                    <a:pt x="343" y="286"/>
                    <a:pt x="343" y="286"/>
                  </a:cubicBezTo>
                  <a:cubicBezTo>
                    <a:pt x="326" y="246"/>
                    <a:pt x="326" y="246"/>
                    <a:pt x="326" y="246"/>
                  </a:cubicBezTo>
                  <a:cubicBezTo>
                    <a:pt x="326" y="246"/>
                    <a:pt x="326" y="246"/>
                    <a:pt x="326" y="246"/>
                  </a:cubicBezTo>
                  <a:cubicBezTo>
                    <a:pt x="343" y="286"/>
                    <a:pt x="343" y="286"/>
                    <a:pt x="343" y="286"/>
                  </a:cubicBezTo>
                  <a:cubicBezTo>
                    <a:pt x="328" y="291"/>
                    <a:pt x="328" y="291"/>
                    <a:pt x="328" y="291"/>
                  </a:cubicBezTo>
                  <a:cubicBezTo>
                    <a:pt x="296" y="259"/>
                    <a:pt x="296" y="259"/>
                    <a:pt x="296" y="259"/>
                  </a:cubicBezTo>
                  <a:cubicBezTo>
                    <a:pt x="303" y="240"/>
                    <a:pt x="303" y="240"/>
                    <a:pt x="303" y="240"/>
                  </a:cubicBezTo>
                  <a:cubicBezTo>
                    <a:pt x="323" y="244"/>
                    <a:pt x="323" y="244"/>
                    <a:pt x="323" y="244"/>
                  </a:cubicBezTo>
                  <a:cubicBezTo>
                    <a:pt x="323" y="244"/>
                    <a:pt x="323" y="243"/>
                    <a:pt x="323" y="243"/>
                  </a:cubicBezTo>
                  <a:cubicBezTo>
                    <a:pt x="303" y="239"/>
                    <a:pt x="303" y="239"/>
                    <a:pt x="303" y="239"/>
                  </a:cubicBezTo>
                  <a:cubicBezTo>
                    <a:pt x="307" y="228"/>
                    <a:pt x="307" y="228"/>
                    <a:pt x="307" y="228"/>
                  </a:cubicBezTo>
                  <a:cubicBezTo>
                    <a:pt x="307" y="228"/>
                    <a:pt x="307" y="228"/>
                    <a:pt x="306" y="228"/>
                  </a:cubicBezTo>
                  <a:moveTo>
                    <a:pt x="309" y="227"/>
                  </a:moveTo>
                  <a:cubicBezTo>
                    <a:pt x="309" y="227"/>
                    <a:pt x="309" y="227"/>
                    <a:pt x="308" y="227"/>
                  </a:cubicBezTo>
                  <a:cubicBezTo>
                    <a:pt x="324" y="243"/>
                    <a:pt x="324" y="243"/>
                    <a:pt x="324" y="243"/>
                  </a:cubicBezTo>
                  <a:cubicBezTo>
                    <a:pt x="324" y="243"/>
                    <a:pt x="324" y="242"/>
                    <a:pt x="324" y="242"/>
                  </a:cubicBezTo>
                  <a:cubicBezTo>
                    <a:pt x="309" y="227"/>
                    <a:pt x="309" y="227"/>
                    <a:pt x="309" y="227"/>
                  </a:cubicBezTo>
                  <a:moveTo>
                    <a:pt x="305" y="226"/>
                  </a:moveTo>
                  <a:cubicBezTo>
                    <a:pt x="274" y="233"/>
                    <a:pt x="274" y="233"/>
                    <a:pt x="274" y="233"/>
                  </a:cubicBezTo>
                  <a:cubicBezTo>
                    <a:pt x="274" y="233"/>
                    <a:pt x="274" y="233"/>
                    <a:pt x="274" y="233"/>
                  </a:cubicBezTo>
                  <a:cubicBezTo>
                    <a:pt x="274" y="233"/>
                    <a:pt x="274" y="233"/>
                    <a:pt x="274" y="233"/>
                  </a:cubicBezTo>
                  <a:cubicBezTo>
                    <a:pt x="305" y="227"/>
                    <a:pt x="305" y="227"/>
                    <a:pt x="305" y="227"/>
                  </a:cubicBezTo>
                  <a:cubicBezTo>
                    <a:pt x="305" y="227"/>
                    <a:pt x="305" y="226"/>
                    <a:pt x="305" y="226"/>
                  </a:cubicBezTo>
                  <a:cubicBezTo>
                    <a:pt x="305" y="226"/>
                    <a:pt x="305" y="226"/>
                    <a:pt x="305" y="226"/>
                  </a:cubicBezTo>
                  <a:moveTo>
                    <a:pt x="335" y="204"/>
                  </a:moveTo>
                  <a:cubicBezTo>
                    <a:pt x="325" y="242"/>
                    <a:pt x="325" y="242"/>
                    <a:pt x="325" y="242"/>
                  </a:cubicBezTo>
                  <a:cubicBezTo>
                    <a:pt x="325" y="242"/>
                    <a:pt x="326" y="242"/>
                    <a:pt x="326" y="242"/>
                  </a:cubicBezTo>
                  <a:cubicBezTo>
                    <a:pt x="335" y="204"/>
                    <a:pt x="335" y="204"/>
                    <a:pt x="335" y="204"/>
                  </a:cubicBezTo>
                  <a:cubicBezTo>
                    <a:pt x="335" y="204"/>
                    <a:pt x="335" y="204"/>
                    <a:pt x="335" y="204"/>
                  </a:cubicBezTo>
                  <a:moveTo>
                    <a:pt x="333" y="203"/>
                  </a:moveTo>
                  <a:cubicBezTo>
                    <a:pt x="309" y="225"/>
                    <a:pt x="309" y="225"/>
                    <a:pt x="309" y="225"/>
                  </a:cubicBezTo>
                  <a:cubicBezTo>
                    <a:pt x="309" y="225"/>
                    <a:pt x="309" y="225"/>
                    <a:pt x="309" y="225"/>
                  </a:cubicBezTo>
                  <a:cubicBezTo>
                    <a:pt x="334" y="203"/>
                    <a:pt x="334" y="203"/>
                    <a:pt x="334" y="203"/>
                  </a:cubicBezTo>
                  <a:cubicBezTo>
                    <a:pt x="334" y="203"/>
                    <a:pt x="333" y="203"/>
                    <a:pt x="333" y="203"/>
                  </a:cubicBezTo>
                  <a:moveTo>
                    <a:pt x="419" y="170"/>
                  </a:moveTo>
                  <a:cubicBezTo>
                    <a:pt x="364" y="190"/>
                    <a:pt x="364" y="190"/>
                    <a:pt x="364" y="190"/>
                  </a:cubicBezTo>
                  <a:cubicBezTo>
                    <a:pt x="375" y="175"/>
                    <a:pt x="375" y="175"/>
                    <a:pt x="375" y="175"/>
                  </a:cubicBezTo>
                  <a:cubicBezTo>
                    <a:pt x="375" y="175"/>
                    <a:pt x="374" y="175"/>
                    <a:pt x="374" y="175"/>
                  </a:cubicBezTo>
                  <a:cubicBezTo>
                    <a:pt x="363" y="190"/>
                    <a:pt x="363" y="190"/>
                    <a:pt x="363" y="190"/>
                  </a:cubicBezTo>
                  <a:cubicBezTo>
                    <a:pt x="338" y="200"/>
                    <a:pt x="338" y="200"/>
                    <a:pt x="338" y="200"/>
                  </a:cubicBezTo>
                  <a:cubicBezTo>
                    <a:pt x="338" y="200"/>
                    <a:pt x="338" y="200"/>
                    <a:pt x="338" y="200"/>
                  </a:cubicBezTo>
                  <a:cubicBezTo>
                    <a:pt x="363" y="191"/>
                    <a:pt x="363" y="191"/>
                    <a:pt x="363" y="191"/>
                  </a:cubicBezTo>
                  <a:cubicBezTo>
                    <a:pt x="326" y="242"/>
                    <a:pt x="326" y="242"/>
                    <a:pt x="326" y="242"/>
                  </a:cubicBezTo>
                  <a:cubicBezTo>
                    <a:pt x="326" y="242"/>
                    <a:pt x="326" y="242"/>
                    <a:pt x="326" y="242"/>
                  </a:cubicBezTo>
                  <a:cubicBezTo>
                    <a:pt x="364" y="191"/>
                    <a:pt x="364" y="191"/>
                    <a:pt x="364" y="191"/>
                  </a:cubicBezTo>
                  <a:cubicBezTo>
                    <a:pt x="419" y="170"/>
                    <a:pt x="419" y="170"/>
                    <a:pt x="419" y="170"/>
                  </a:cubicBezTo>
                  <a:cubicBezTo>
                    <a:pt x="419" y="170"/>
                    <a:pt x="419" y="170"/>
                    <a:pt x="419" y="170"/>
                  </a:cubicBezTo>
                  <a:moveTo>
                    <a:pt x="326" y="164"/>
                  </a:moveTo>
                  <a:cubicBezTo>
                    <a:pt x="325" y="164"/>
                    <a:pt x="325" y="164"/>
                    <a:pt x="325" y="164"/>
                  </a:cubicBezTo>
                  <a:cubicBezTo>
                    <a:pt x="325" y="164"/>
                    <a:pt x="325" y="164"/>
                    <a:pt x="325" y="164"/>
                  </a:cubicBezTo>
                  <a:cubicBezTo>
                    <a:pt x="335" y="198"/>
                    <a:pt x="335" y="198"/>
                    <a:pt x="335" y="198"/>
                  </a:cubicBezTo>
                  <a:cubicBezTo>
                    <a:pt x="335" y="198"/>
                    <a:pt x="335" y="198"/>
                    <a:pt x="335" y="198"/>
                  </a:cubicBezTo>
                  <a:cubicBezTo>
                    <a:pt x="326" y="164"/>
                    <a:pt x="326" y="164"/>
                    <a:pt x="326" y="164"/>
                  </a:cubicBezTo>
                  <a:moveTo>
                    <a:pt x="327" y="163"/>
                  </a:moveTo>
                  <a:cubicBezTo>
                    <a:pt x="327" y="163"/>
                    <a:pt x="327" y="163"/>
                    <a:pt x="327" y="163"/>
                  </a:cubicBezTo>
                  <a:cubicBezTo>
                    <a:pt x="374" y="174"/>
                    <a:pt x="374" y="174"/>
                    <a:pt x="374" y="174"/>
                  </a:cubicBezTo>
                  <a:cubicBezTo>
                    <a:pt x="374" y="173"/>
                    <a:pt x="374" y="173"/>
                    <a:pt x="374" y="173"/>
                  </a:cubicBezTo>
                  <a:cubicBezTo>
                    <a:pt x="327" y="163"/>
                    <a:pt x="327" y="163"/>
                    <a:pt x="327" y="163"/>
                  </a:cubicBezTo>
                  <a:moveTo>
                    <a:pt x="1" y="162"/>
                  </a:moveTo>
                  <a:cubicBezTo>
                    <a:pt x="1" y="162"/>
                    <a:pt x="1" y="162"/>
                    <a:pt x="1" y="162"/>
                  </a:cubicBezTo>
                  <a:cubicBezTo>
                    <a:pt x="48" y="172"/>
                    <a:pt x="48" y="172"/>
                    <a:pt x="48" y="172"/>
                  </a:cubicBezTo>
                  <a:cubicBezTo>
                    <a:pt x="48" y="172"/>
                    <a:pt x="48" y="172"/>
                    <a:pt x="48" y="172"/>
                  </a:cubicBezTo>
                  <a:cubicBezTo>
                    <a:pt x="1" y="162"/>
                    <a:pt x="1" y="162"/>
                    <a:pt x="1" y="162"/>
                  </a:cubicBezTo>
                  <a:moveTo>
                    <a:pt x="219" y="153"/>
                  </a:moveTo>
                  <a:cubicBezTo>
                    <a:pt x="171" y="163"/>
                    <a:pt x="171" y="163"/>
                    <a:pt x="171" y="163"/>
                  </a:cubicBezTo>
                  <a:cubicBezTo>
                    <a:pt x="171" y="163"/>
                    <a:pt x="171" y="163"/>
                    <a:pt x="171" y="163"/>
                  </a:cubicBezTo>
                  <a:cubicBezTo>
                    <a:pt x="219" y="153"/>
                    <a:pt x="219" y="153"/>
                    <a:pt x="219" y="153"/>
                  </a:cubicBezTo>
                  <a:cubicBezTo>
                    <a:pt x="219" y="153"/>
                    <a:pt x="219" y="153"/>
                    <a:pt x="219" y="153"/>
                  </a:cubicBezTo>
                  <a:moveTo>
                    <a:pt x="62" y="149"/>
                  </a:moveTo>
                  <a:cubicBezTo>
                    <a:pt x="53" y="170"/>
                    <a:pt x="53" y="170"/>
                    <a:pt x="53" y="170"/>
                  </a:cubicBezTo>
                  <a:cubicBezTo>
                    <a:pt x="53" y="170"/>
                    <a:pt x="53" y="170"/>
                    <a:pt x="53" y="170"/>
                  </a:cubicBezTo>
                  <a:cubicBezTo>
                    <a:pt x="62" y="149"/>
                    <a:pt x="62" y="149"/>
                    <a:pt x="62" y="149"/>
                  </a:cubicBezTo>
                  <a:cubicBezTo>
                    <a:pt x="62" y="149"/>
                    <a:pt x="62" y="149"/>
                    <a:pt x="62" y="149"/>
                  </a:cubicBezTo>
                  <a:moveTo>
                    <a:pt x="61" y="147"/>
                  </a:moveTo>
                  <a:cubicBezTo>
                    <a:pt x="1" y="161"/>
                    <a:pt x="1" y="161"/>
                    <a:pt x="1" y="161"/>
                  </a:cubicBezTo>
                  <a:cubicBezTo>
                    <a:pt x="1" y="161"/>
                    <a:pt x="1" y="161"/>
                    <a:pt x="1" y="161"/>
                  </a:cubicBezTo>
                  <a:cubicBezTo>
                    <a:pt x="61" y="148"/>
                    <a:pt x="61" y="148"/>
                    <a:pt x="61" y="148"/>
                  </a:cubicBezTo>
                  <a:cubicBezTo>
                    <a:pt x="61" y="148"/>
                    <a:pt x="61" y="148"/>
                    <a:pt x="61" y="147"/>
                  </a:cubicBezTo>
                  <a:moveTo>
                    <a:pt x="292" y="147"/>
                  </a:moveTo>
                  <a:cubicBezTo>
                    <a:pt x="292" y="147"/>
                    <a:pt x="292" y="147"/>
                    <a:pt x="292" y="147"/>
                  </a:cubicBezTo>
                  <a:cubicBezTo>
                    <a:pt x="302" y="160"/>
                    <a:pt x="302" y="160"/>
                    <a:pt x="302" y="160"/>
                  </a:cubicBezTo>
                  <a:cubicBezTo>
                    <a:pt x="222" y="152"/>
                    <a:pt x="222" y="152"/>
                    <a:pt x="222" y="152"/>
                  </a:cubicBezTo>
                  <a:cubicBezTo>
                    <a:pt x="222" y="152"/>
                    <a:pt x="222" y="153"/>
                    <a:pt x="222" y="153"/>
                  </a:cubicBezTo>
                  <a:cubicBezTo>
                    <a:pt x="302" y="160"/>
                    <a:pt x="302" y="160"/>
                    <a:pt x="302" y="160"/>
                  </a:cubicBezTo>
                  <a:cubicBezTo>
                    <a:pt x="315" y="175"/>
                    <a:pt x="315" y="175"/>
                    <a:pt x="315" y="175"/>
                  </a:cubicBezTo>
                  <a:cubicBezTo>
                    <a:pt x="272" y="231"/>
                    <a:pt x="272" y="231"/>
                    <a:pt x="272" y="231"/>
                  </a:cubicBezTo>
                  <a:cubicBezTo>
                    <a:pt x="273" y="231"/>
                    <a:pt x="273" y="231"/>
                    <a:pt x="273" y="231"/>
                  </a:cubicBezTo>
                  <a:cubicBezTo>
                    <a:pt x="315" y="176"/>
                    <a:pt x="315" y="176"/>
                    <a:pt x="315" y="176"/>
                  </a:cubicBezTo>
                  <a:cubicBezTo>
                    <a:pt x="319" y="181"/>
                    <a:pt x="319" y="181"/>
                    <a:pt x="319" y="181"/>
                  </a:cubicBezTo>
                  <a:cubicBezTo>
                    <a:pt x="308" y="224"/>
                    <a:pt x="308" y="224"/>
                    <a:pt x="308" y="224"/>
                  </a:cubicBezTo>
                  <a:cubicBezTo>
                    <a:pt x="308" y="224"/>
                    <a:pt x="308" y="224"/>
                    <a:pt x="308" y="224"/>
                  </a:cubicBezTo>
                  <a:cubicBezTo>
                    <a:pt x="320" y="182"/>
                    <a:pt x="320" y="182"/>
                    <a:pt x="320" y="182"/>
                  </a:cubicBezTo>
                  <a:cubicBezTo>
                    <a:pt x="334" y="199"/>
                    <a:pt x="334" y="199"/>
                    <a:pt x="334" y="199"/>
                  </a:cubicBezTo>
                  <a:cubicBezTo>
                    <a:pt x="334" y="199"/>
                    <a:pt x="334" y="199"/>
                    <a:pt x="334" y="199"/>
                  </a:cubicBezTo>
                  <a:cubicBezTo>
                    <a:pt x="320" y="181"/>
                    <a:pt x="320" y="181"/>
                    <a:pt x="320" y="181"/>
                  </a:cubicBezTo>
                  <a:cubicBezTo>
                    <a:pt x="325" y="164"/>
                    <a:pt x="325" y="164"/>
                    <a:pt x="325" y="164"/>
                  </a:cubicBezTo>
                  <a:cubicBezTo>
                    <a:pt x="324" y="164"/>
                    <a:pt x="324" y="164"/>
                    <a:pt x="324" y="164"/>
                  </a:cubicBezTo>
                  <a:cubicBezTo>
                    <a:pt x="320" y="181"/>
                    <a:pt x="320" y="181"/>
                    <a:pt x="320" y="181"/>
                  </a:cubicBezTo>
                  <a:cubicBezTo>
                    <a:pt x="315" y="175"/>
                    <a:pt x="315" y="175"/>
                    <a:pt x="315" y="175"/>
                  </a:cubicBezTo>
                  <a:cubicBezTo>
                    <a:pt x="324" y="164"/>
                    <a:pt x="324" y="164"/>
                    <a:pt x="324" y="164"/>
                  </a:cubicBezTo>
                  <a:cubicBezTo>
                    <a:pt x="324" y="164"/>
                    <a:pt x="324" y="164"/>
                    <a:pt x="324" y="164"/>
                  </a:cubicBezTo>
                  <a:cubicBezTo>
                    <a:pt x="315" y="175"/>
                    <a:pt x="315" y="175"/>
                    <a:pt x="315" y="175"/>
                  </a:cubicBezTo>
                  <a:cubicBezTo>
                    <a:pt x="303" y="160"/>
                    <a:pt x="303" y="160"/>
                    <a:pt x="303" y="160"/>
                  </a:cubicBezTo>
                  <a:cubicBezTo>
                    <a:pt x="323" y="162"/>
                    <a:pt x="323" y="162"/>
                    <a:pt x="323" y="162"/>
                  </a:cubicBezTo>
                  <a:cubicBezTo>
                    <a:pt x="323" y="162"/>
                    <a:pt x="323" y="162"/>
                    <a:pt x="323" y="162"/>
                  </a:cubicBezTo>
                  <a:cubicBezTo>
                    <a:pt x="303" y="160"/>
                    <a:pt x="303" y="160"/>
                    <a:pt x="303" y="160"/>
                  </a:cubicBezTo>
                  <a:cubicBezTo>
                    <a:pt x="292" y="147"/>
                    <a:pt x="292" y="147"/>
                    <a:pt x="292" y="147"/>
                  </a:cubicBezTo>
                  <a:moveTo>
                    <a:pt x="293" y="146"/>
                  </a:moveTo>
                  <a:cubicBezTo>
                    <a:pt x="293" y="146"/>
                    <a:pt x="293" y="146"/>
                    <a:pt x="293" y="146"/>
                  </a:cubicBezTo>
                  <a:cubicBezTo>
                    <a:pt x="323" y="162"/>
                    <a:pt x="323" y="162"/>
                    <a:pt x="323" y="162"/>
                  </a:cubicBezTo>
                  <a:cubicBezTo>
                    <a:pt x="323" y="162"/>
                    <a:pt x="323" y="161"/>
                    <a:pt x="323" y="161"/>
                  </a:cubicBezTo>
                  <a:cubicBezTo>
                    <a:pt x="293" y="146"/>
                    <a:pt x="293" y="146"/>
                    <a:pt x="293" y="146"/>
                  </a:cubicBezTo>
                  <a:moveTo>
                    <a:pt x="287" y="145"/>
                  </a:moveTo>
                  <a:cubicBezTo>
                    <a:pt x="222" y="152"/>
                    <a:pt x="222" y="152"/>
                    <a:pt x="222" y="152"/>
                  </a:cubicBezTo>
                  <a:cubicBezTo>
                    <a:pt x="222" y="152"/>
                    <a:pt x="222" y="152"/>
                    <a:pt x="222" y="152"/>
                  </a:cubicBezTo>
                  <a:cubicBezTo>
                    <a:pt x="288" y="145"/>
                    <a:pt x="288" y="145"/>
                    <a:pt x="288" y="145"/>
                  </a:cubicBezTo>
                  <a:cubicBezTo>
                    <a:pt x="288" y="145"/>
                    <a:pt x="288" y="145"/>
                    <a:pt x="287" y="145"/>
                  </a:cubicBezTo>
                  <a:moveTo>
                    <a:pt x="107" y="111"/>
                  </a:moveTo>
                  <a:cubicBezTo>
                    <a:pt x="64" y="146"/>
                    <a:pt x="64" y="146"/>
                    <a:pt x="64" y="146"/>
                  </a:cubicBezTo>
                  <a:cubicBezTo>
                    <a:pt x="64" y="146"/>
                    <a:pt x="64" y="146"/>
                    <a:pt x="64" y="146"/>
                  </a:cubicBezTo>
                  <a:cubicBezTo>
                    <a:pt x="108" y="111"/>
                    <a:pt x="108" y="111"/>
                    <a:pt x="108" y="111"/>
                  </a:cubicBezTo>
                  <a:cubicBezTo>
                    <a:pt x="108" y="111"/>
                    <a:pt x="108" y="111"/>
                    <a:pt x="107" y="111"/>
                  </a:cubicBezTo>
                  <a:moveTo>
                    <a:pt x="220" y="110"/>
                  </a:moveTo>
                  <a:cubicBezTo>
                    <a:pt x="220" y="110"/>
                    <a:pt x="220" y="110"/>
                    <a:pt x="219" y="110"/>
                  </a:cubicBezTo>
                  <a:cubicBezTo>
                    <a:pt x="219" y="110"/>
                    <a:pt x="219" y="110"/>
                    <a:pt x="219" y="110"/>
                  </a:cubicBezTo>
                  <a:cubicBezTo>
                    <a:pt x="220" y="150"/>
                    <a:pt x="220" y="150"/>
                    <a:pt x="220" y="150"/>
                  </a:cubicBezTo>
                  <a:cubicBezTo>
                    <a:pt x="220" y="150"/>
                    <a:pt x="220" y="150"/>
                    <a:pt x="221" y="150"/>
                  </a:cubicBezTo>
                  <a:cubicBezTo>
                    <a:pt x="221" y="150"/>
                    <a:pt x="221" y="150"/>
                    <a:pt x="221" y="150"/>
                  </a:cubicBezTo>
                  <a:cubicBezTo>
                    <a:pt x="220" y="110"/>
                    <a:pt x="220" y="110"/>
                    <a:pt x="220" y="110"/>
                  </a:cubicBezTo>
                  <a:moveTo>
                    <a:pt x="57" y="105"/>
                  </a:moveTo>
                  <a:cubicBezTo>
                    <a:pt x="57" y="105"/>
                    <a:pt x="57" y="105"/>
                    <a:pt x="57" y="106"/>
                  </a:cubicBezTo>
                  <a:cubicBezTo>
                    <a:pt x="62" y="145"/>
                    <a:pt x="62" y="145"/>
                    <a:pt x="62" y="145"/>
                  </a:cubicBezTo>
                  <a:cubicBezTo>
                    <a:pt x="62" y="145"/>
                    <a:pt x="63" y="145"/>
                    <a:pt x="63" y="145"/>
                  </a:cubicBezTo>
                  <a:cubicBezTo>
                    <a:pt x="57" y="105"/>
                    <a:pt x="57" y="105"/>
                    <a:pt x="57" y="105"/>
                  </a:cubicBezTo>
                  <a:moveTo>
                    <a:pt x="54" y="105"/>
                  </a:moveTo>
                  <a:cubicBezTo>
                    <a:pt x="0" y="160"/>
                    <a:pt x="0" y="160"/>
                    <a:pt x="0" y="160"/>
                  </a:cubicBezTo>
                  <a:cubicBezTo>
                    <a:pt x="1" y="160"/>
                    <a:pt x="1" y="160"/>
                    <a:pt x="1" y="160"/>
                  </a:cubicBezTo>
                  <a:cubicBezTo>
                    <a:pt x="55" y="105"/>
                    <a:pt x="55" y="105"/>
                    <a:pt x="55" y="105"/>
                  </a:cubicBezTo>
                  <a:cubicBezTo>
                    <a:pt x="55" y="105"/>
                    <a:pt x="54" y="105"/>
                    <a:pt x="54" y="105"/>
                  </a:cubicBezTo>
                  <a:moveTo>
                    <a:pt x="339" y="97"/>
                  </a:moveTo>
                  <a:cubicBezTo>
                    <a:pt x="325" y="160"/>
                    <a:pt x="325" y="160"/>
                    <a:pt x="325" y="160"/>
                  </a:cubicBezTo>
                  <a:cubicBezTo>
                    <a:pt x="325" y="160"/>
                    <a:pt x="325" y="160"/>
                    <a:pt x="325" y="161"/>
                  </a:cubicBezTo>
                  <a:cubicBezTo>
                    <a:pt x="339" y="97"/>
                    <a:pt x="339" y="97"/>
                    <a:pt x="339" y="97"/>
                  </a:cubicBezTo>
                  <a:cubicBezTo>
                    <a:pt x="339" y="97"/>
                    <a:pt x="339" y="97"/>
                    <a:pt x="339" y="97"/>
                  </a:cubicBezTo>
                  <a:moveTo>
                    <a:pt x="337" y="96"/>
                  </a:moveTo>
                  <a:cubicBezTo>
                    <a:pt x="292" y="143"/>
                    <a:pt x="292" y="143"/>
                    <a:pt x="292" y="143"/>
                  </a:cubicBezTo>
                  <a:cubicBezTo>
                    <a:pt x="292" y="143"/>
                    <a:pt x="292" y="143"/>
                    <a:pt x="292" y="143"/>
                  </a:cubicBezTo>
                  <a:cubicBezTo>
                    <a:pt x="338" y="96"/>
                    <a:pt x="338" y="96"/>
                    <a:pt x="338" y="96"/>
                  </a:cubicBezTo>
                  <a:cubicBezTo>
                    <a:pt x="338" y="96"/>
                    <a:pt x="338" y="96"/>
                    <a:pt x="337" y="96"/>
                  </a:cubicBezTo>
                  <a:moveTo>
                    <a:pt x="337" y="95"/>
                  </a:moveTo>
                  <a:cubicBezTo>
                    <a:pt x="264" y="131"/>
                    <a:pt x="264" y="131"/>
                    <a:pt x="264" y="131"/>
                  </a:cubicBezTo>
                  <a:cubicBezTo>
                    <a:pt x="223" y="108"/>
                    <a:pt x="223" y="108"/>
                    <a:pt x="223" y="108"/>
                  </a:cubicBezTo>
                  <a:cubicBezTo>
                    <a:pt x="223" y="108"/>
                    <a:pt x="223" y="108"/>
                    <a:pt x="222" y="108"/>
                  </a:cubicBezTo>
                  <a:cubicBezTo>
                    <a:pt x="264" y="131"/>
                    <a:pt x="264" y="131"/>
                    <a:pt x="264" y="131"/>
                  </a:cubicBezTo>
                  <a:cubicBezTo>
                    <a:pt x="222" y="151"/>
                    <a:pt x="222" y="151"/>
                    <a:pt x="222" y="151"/>
                  </a:cubicBezTo>
                  <a:cubicBezTo>
                    <a:pt x="222" y="151"/>
                    <a:pt x="222" y="152"/>
                    <a:pt x="222" y="152"/>
                  </a:cubicBezTo>
                  <a:cubicBezTo>
                    <a:pt x="264" y="131"/>
                    <a:pt x="264" y="131"/>
                    <a:pt x="264" y="131"/>
                  </a:cubicBezTo>
                  <a:cubicBezTo>
                    <a:pt x="288" y="144"/>
                    <a:pt x="288" y="144"/>
                    <a:pt x="288" y="144"/>
                  </a:cubicBezTo>
                  <a:cubicBezTo>
                    <a:pt x="288" y="144"/>
                    <a:pt x="288" y="144"/>
                    <a:pt x="288" y="143"/>
                  </a:cubicBezTo>
                  <a:cubicBezTo>
                    <a:pt x="265" y="131"/>
                    <a:pt x="265" y="131"/>
                    <a:pt x="265" y="131"/>
                  </a:cubicBezTo>
                  <a:cubicBezTo>
                    <a:pt x="337" y="95"/>
                    <a:pt x="337" y="95"/>
                    <a:pt x="337" y="95"/>
                  </a:cubicBezTo>
                  <a:cubicBezTo>
                    <a:pt x="337" y="95"/>
                    <a:pt x="337" y="95"/>
                    <a:pt x="337" y="95"/>
                  </a:cubicBezTo>
                  <a:moveTo>
                    <a:pt x="139" y="90"/>
                  </a:moveTo>
                  <a:cubicBezTo>
                    <a:pt x="139" y="90"/>
                    <a:pt x="139" y="90"/>
                    <a:pt x="139" y="90"/>
                  </a:cubicBezTo>
                  <a:cubicBezTo>
                    <a:pt x="139" y="90"/>
                    <a:pt x="139" y="90"/>
                    <a:pt x="139" y="90"/>
                  </a:cubicBezTo>
                  <a:cubicBezTo>
                    <a:pt x="162" y="107"/>
                    <a:pt x="162" y="107"/>
                    <a:pt x="162" y="107"/>
                  </a:cubicBezTo>
                  <a:cubicBezTo>
                    <a:pt x="114" y="109"/>
                    <a:pt x="114" y="109"/>
                    <a:pt x="114" y="109"/>
                  </a:cubicBezTo>
                  <a:cubicBezTo>
                    <a:pt x="114" y="109"/>
                    <a:pt x="114" y="109"/>
                    <a:pt x="114" y="109"/>
                  </a:cubicBezTo>
                  <a:cubicBezTo>
                    <a:pt x="162" y="108"/>
                    <a:pt x="162" y="108"/>
                    <a:pt x="162" y="108"/>
                  </a:cubicBezTo>
                  <a:cubicBezTo>
                    <a:pt x="195" y="133"/>
                    <a:pt x="195" y="133"/>
                    <a:pt x="195" y="133"/>
                  </a:cubicBezTo>
                  <a:cubicBezTo>
                    <a:pt x="170" y="162"/>
                    <a:pt x="170" y="162"/>
                    <a:pt x="170" y="162"/>
                  </a:cubicBezTo>
                  <a:cubicBezTo>
                    <a:pt x="170" y="162"/>
                    <a:pt x="171" y="162"/>
                    <a:pt x="171" y="162"/>
                  </a:cubicBezTo>
                  <a:cubicBezTo>
                    <a:pt x="196" y="134"/>
                    <a:pt x="196" y="134"/>
                    <a:pt x="196" y="134"/>
                  </a:cubicBezTo>
                  <a:cubicBezTo>
                    <a:pt x="219" y="151"/>
                    <a:pt x="219" y="151"/>
                    <a:pt x="219" y="151"/>
                  </a:cubicBezTo>
                  <a:cubicBezTo>
                    <a:pt x="219" y="151"/>
                    <a:pt x="219" y="151"/>
                    <a:pt x="219" y="151"/>
                  </a:cubicBezTo>
                  <a:cubicBezTo>
                    <a:pt x="219" y="151"/>
                    <a:pt x="219" y="151"/>
                    <a:pt x="219" y="151"/>
                  </a:cubicBezTo>
                  <a:cubicBezTo>
                    <a:pt x="196" y="133"/>
                    <a:pt x="196" y="133"/>
                    <a:pt x="196" y="133"/>
                  </a:cubicBezTo>
                  <a:cubicBezTo>
                    <a:pt x="217" y="109"/>
                    <a:pt x="217" y="109"/>
                    <a:pt x="217" y="109"/>
                  </a:cubicBezTo>
                  <a:cubicBezTo>
                    <a:pt x="217" y="109"/>
                    <a:pt x="217" y="109"/>
                    <a:pt x="217" y="109"/>
                  </a:cubicBezTo>
                  <a:cubicBezTo>
                    <a:pt x="196" y="133"/>
                    <a:pt x="196" y="133"/>
                    <a:pt x="196" y="133"/>
                  </a:cubicBezTo>
                  <a:cubicBezTo>
                    <a:pt x="163" y="108"/>
                    <a:pt x="163" y="108"/>
                    <a:pt x="163" y="108"/>
                  </a:cubicBezTo>
                  <a:cubicBezTo>
                    <a:pt x="216" y="106"/>
                    <a:pt x="216" y="106"/>
                    <a:pt x="216" y="106"/>
                  </a:cubicBezTo>
                  <a:cubicBezTo>
                    <a:pt x="216" y="106"/>
                    <a:pt x="216" y="106"/>
                    <a:pt x="216" y="106"/>
                  </a:cubicBezTo>
                  <a:cubicBezTo>
                    <a:pt x="162" y="107"/>
                    <a:pt x="162" y="107"/>
                    <a:pt x="162" y="107"/>
                  </a:cubicBezTo>
                  <a:cubicBezTo>
                    <a:pt x="139" y="90"/>
                    <a:pt x="139" y="90"/>
                    <a:pt x="139" y="90"/>
                  </a:cubicBezTo>
                  <a:moveTo>
                    <a:pt x="136" y="90"/>
                  </a:moveTo>
                  <a:cubicBezTo>
                    <a:pt x="113" y="107"/>
                    <a:pt x="113" y="107"/>
                    <a:pt x="113" y="107"/>
                  </a:cubicBezTo>
                  <a:cubicBezTo>
                    <a:pt x="113" y="107"/>
                    <a:pt x="113" y="107"/>
                    <a:pt x="113" y="107"/>
                  </a:cubicBezTo>
                  <a:cubicBezTo>
                    <a:pt x="136" y="90"/>
                    <a:pt x="136" y="90"/>
                    <a:pt x="136" y="90"/>
                  </a:cubicBezTo>
                  <a:cubicBezTo>
                    <a:pt x="136" y="90"/>
                    <a:pt x="136" y="90"/>
                    <a:pt x="136" y="90"/>
                  </a:cubicBezTo>
                  <a:moveTo>
                    <a:pt x="140" y="89"/>
                  </a:moveTo>
                  <a:cubicBezTo>
                    <a:pt x="140" y="89"/>
                    <a:pt x="140" y="89"/>
                    <a:pt x="139" y="89"/>
                  </a:cubicBezTo>
                  <a:cubicBezTo>
                    <a:pt x="216" y="106"/>
                    <a:pt x="216" y="106"/>
                    <a:pt x="216" y="106"/>
                  </a:cubicBezTo>
                  <a:cubicBezTo>
                    <a:pt x="216" y="105"/>
                    <a:pt x="216" y="105"/>
                    <a:pt x="216" y="105"/>
                  </a:cubicBezTo>
                  <a:cubicBezTo>
                    <a:pt x="140" y="89"/>
                    <a:pt x="140" y="89"/>
                    <a:pt x="140" y="89"/>
                  </a:cubicBezTo>
                  <a:moveTo>
                    <a:pt x="371" y="65"/>
                  </a:moveTo>
                  <a:cubicBezTo>
                    <a:pt x="356" y="96"/>
                    <a:pt x="356" y="96"/>
                    <a:pt x="356" y="96"/>
                  </a:cubicBezTo>
                  <a:cubicBezTo>
                    <a:pt x="342" y="94"/>
                    <a:pt x="342" y="94"/>
                    <a:pt x="342" y="94"/>
                  </a:cubicBezTo>
                  <a:cubicBezTo>
                    <a:pt x="342" y="94"/>
                    <a:pt x="342" y="95"/>
                    <a:pt x="342" y="95"/>
                  </a:cubicBezTo>
                  <a:cubicBezTo>
                    <a:pt x="356" y="96"/>
                    <a:pt x="356" y="96"/>
                    <a:pt x="356" y="96"/>
                  </a:cubicBezTo>
                  <a:cubicBezTo>
                    <a:pt x="352" y="105"/>
                    <a:pt x="352" y="105"/>
                    <a:pt x="352" y="105"/>
                  </a:cubicBezTo>
                  <a:cubicBezTo>
                    <a:pt x="342" y="96"/>
                    <a:pt x="342" y="96"/>
                    <a:pt x="342" y="96"/>
                  </a:cubicBezTo>
                  <a:cubicBezTo>
                    <a:pt x="342" y="96"/>
                    <a:pt x="341" y="96"/>
                    <a:pt x="341" y="96"/>
                  </a:cubicBezTo>
                  <a:cubicBezTo>
                    <a:pt x="351" y="105"/>
                    <a:pt x="351" y="105"/>
                    <a:pt x="351" y="105"/>
                  </a:cubicBezTo>
                  <a:cubicBezTo>
                    <a:pt x="326" y="161"/>
                    <a:pt x="326" y="161"/>
                    <a:pt x="326" y="161"/>
                  </a:cubicBezTo>
                  <a:cubicBezTo>
                    <a:pt x="326" y="161"/>
                    <a:pt x="326" y="161"/>
                    <a:pt x="326" y="161"/>
                  </a:cubicBezTo>
                  <a:cubicBezTo>
                    <a:pt x="352" y="106"/>
                    <a:pt x="352" y="106"/>
                    <a:pt x="352" y="106"/>
                  </a:cubicBezTo>
                  <a:cubicBezTo>
                    <a:pt x="379" y="130"/>
                    <a:pt x="379" y="130"/>
                    <a:pt x="379" y="130"/>
                  </a:cubicBezTo>
                  <a:cubicBezTo>
                    <a:pt x="326" y="161"/>
                    <a:pt x="326" y="161"/>
                    <a:pt x="326" y="161"/>
                  </a:cubicBezTo>
                  <a:cubicBezTo>
                    <a:pt x="326" y="161"/>
                    <a:pt x="327" y="161"/>
                    <a:pt x="327" y="162"/>
                  </a:cubicBezTo>
                  <a:cubicBezTo>
                    <a:pt x="379" y="130"/>
                    <a:pt x="379" y="130"/>
                    <a:pt x="379" y="130"/>
                  </a:cubicBezTo>
                  <a:cubicBezTo>
                    <a:pt x="420" y="168"/>
                    <a:pt x="420" y="168"/>
                    <a:pt x="420" y="168"/>
                  </a:cubicBezTo>
                  <a:cubicBezTo>
                    <a:pt x="420" y="167"/>
                    <a:pt x="420" y="167"/>
                    <a:pt x="420" y="167"/>
                  </a:cubicBezTo>
                  <a:cubicBezTo>
                    <a:pt x="379" y="130"/>
                    <a:pt x="379" y="130"/>
                    <a:pt x="379" y="130"/>
                  </a:cubicBezTo>
                  <a:cubicBezTo>
                    <a:pt x="419" y="106"/>
                    <a:pt x="419" y="106"/>
                    <a:pt x="419" y="106"/>
                  </a:cubicBezTo>
                  <a:cubicBezTo>
                    <a:pt x="419" y="106"/>
                    <a:pt x="419" y="106"/>
                    <a:pt x="419" y="106"/>
                  </a:cubicBezTo>
                  <a:cubicBezTo>
                    <a:pt x="379" y="130"/>
                    <a:pt x="379" y="130"/>
                    <a:pt x="379" y="130"/>
                  </a:cubicBezTo>
                  <a:cubicBezTo>
                    <a:pt x="352" y="105"/>
                    <a:pt x="352" y="105"/>
                    <a:pt x="352" y="105"/>
                  </a:cubicBezTo>
                  <a:cubicBezTo>
                    <a:pt x="356" y="96"/>
                    <a:pt x="356" y="96"/>
                    <a:pt x="356" y="96"/>
                  </a:cubicBezTo>
                  <a:cubicBezTo>
                    <a:pt x="419" y="105"/>
                    <a:pt x="419" y="105"/>
                    <a:pt x="419" y="105"/>
                  </a:cubicBezTo>
                  <a:cubicBezTo>
                    <a:pt x="419" y="105"/>
                    <a:pt x="419" y="104"/>
                    <a:pt x="419" y="104"/>
                  </a:cubicBezTo>
                  <a:cubicBezTo>
                    <a:pt x="356" y="96"/>
                    <a:pt x="356" y="96"/>
                    <a:pt x="356" y="96"/>
                  </a:cubicBezTo>
                  <a:cubicBezTo>
                    <a:pt x="371" y="65"/>
                    <a:pt x="371" y="65"/>
                    <a:pt x="371" y="65"/>
                  </a:cubicBezTo>
                  <a:cubicBezTo>
                    <a:pt x="371" y="65"/>
                    <a:pt x="371" y="65"/>
                    <a:pt x="371" y="65"/>
                  </a:cubicBezTo>
                  <a:moveTo>
                    <a:pt x="374" y="64"/>
                  </a:moveTo>
                  <a:cubicBezTo>
                    <a:pt x="374" y="64"/>
                    <a:pt x="374" y="64"/>
                    <a:pt x="374" y="64"/>
                  </a:cubicBezTo>
                  <a:cubicBezTo>
                    <a:pt x="419" y="104"/>
                    <a:pt x="419" y="104"/>
                    <a:pt x="419" y="104"/>
                  </a:cubicBezTo>
                  <a:cubicBezTo>
                    <a:pt x="420" y="104"/>
                    <a:pt x="420" y="103"/>
                    <a:pt x="420" y="103"/>
                  </a:cubicBezTo>
                  <a:cubicBezTo>
                    <a:pt x="374" y="64"/>
                    <a:pt x="374" y="64"/>
                    <a:pt x="374" y="64"/>
                  </a:cubicBezTo>
                  <a:moveTo>
                    <a:pt x="32" y="58"/>
                  </a:moveTo>
                  <a:cubicBezTo>
                    <a:pt x="14" y="85"/>
                    <a:pt x="14" y="85"/>
                    <a:pt x="14" y="85"/>
                  </a:cubicBezTo>
                  <a:cubicBezTo>
                    <a:pt x="14" y="85"/>
                    <a:pt x="14" y="85"/>
                    <a:pt x="15" y="85"/>
                  </a:cubicBezTo>
                  <a:cubicBezTo>
                    <a:pt x="15" y="85"/>
                    <a:pt x="15" y="85"/>
                    <a:pt x="15" y="86"/>
                  </a:cubicBezTo>
                  <a:cubicBezTo>
                    <a:pt x="33" y="59"/>
                    <a:pt x="33" y="59"/>
                    <a:pt x="33" y="59"/>
                  </a:cubicBezTo>
                  <a:cubicBezTo>
                    <a:pt x="32" y="58"/>
                    <a:pt x="32" y="58"/>
                    <a:pt x="32" y="58"/>
                  </a:cubicBezTo>
                  <a:cubicBezTo>
                    <a:pt x="32" y="58"/>
                    <a:pt x="32" y="58"/>
                    <a:pt x="32" y="58"/>
                  </a:cubicBezTo>
                  <a:moveTo>
                    <a:pt x="109" y="88"/>
                  </a:moveTo>
                  <a:cubicBezTo>
                    <a:pt x="94" y="88"/>
                    <a:pt x="94" y="88"/>
                    <a:pt x="94" y="88"/>
                  </a:cubicBezTo>
                  <a:cubicBezTo>
                    <a:pt x="101" y="74"/>
                    <a:pt x="101" y="74"/>
                    <a:pt x="101" y="74"/>
                  </a:cubicBezTo>
                  <a:cubicBezTo>
                    <a:pt x="109" y="77"/>
                    <a:pt x="109" y="77"/>
                    <a:pt x="109" y="77"/>
                  </a:cubicBezTo>
                  <a:cubicBezTo>
                    <a:pt x="109" y="88"/>
                    <a:pt x="109" y="88"/>
                    <a:pt x="109" y="88"/>
                  </a:cubicBezTo>
                  <a:moveTo>
                    <a:pt x="60" y="57"/>
                  </a:moveTo>
                  <a:cubicBezTo>
                    <a:pt x="60" y="57"/>
                    <a:pt x="60" y="58"/>
                    <a:pt x="60" y="58"/>
                  </a:cubicBezTo>
                  <a:cubicBezTo>
                    <a:pt x="101" y="74"/>
                    <a:pt x="101" y="74"/>
                    <a:pt x="101" y="74"/>
                  </a:cubicBezTo>
                  <a:cubicBezTo>
                    <a:pt x="94" y="88"/>
                    <a:pt x="94" y="88"/>
                    <a:pt x="94" y="88"/>
                  </a:cubicBezTo>
                  <a:cubicBezTo>
                    <a:pt x="49" y="88"/>
                    <a:pt x="49" y="88"/>
                    <a:pt x="49" y="88"/>
                  </a:cubicBezTo>
                  <a:cubicBezTo>
                    <a:pt x="40" y="70"/>
                    <a:pt x="40" y="70"/>
                    <a:pt x="40" y="70"/>
                  </a:cubicBezTo>
                  <a:cubicBezTo>
                    <a:pt x="57" y="58"/>
                    <a:pt x="57" y="58"/>
                    <a:pt x="57" y="58"/>
                  </a:cubicBezTo>
                  <a:cubicBezTo>
                    <a:pt x="57" y="58"/>
                    <a:pt x="57" y="58"/>
                    <a:pt x="57" y="58"/>
                  </a:cubicBezTo>
                  <a:cubicBezTo>
                    <a:pt x="40" y="69"/>
                    <a:pt x="40" y="69"/>
                    <a:pt x="40" y="69"/>
                  </a:cubicBezTo>
                  <a:cubicBezTo>
                    <a:pt x="34" y="58"/>
                    <a:pt x="34" y="58"/>
                    <a:pt x="34" y="58"/>
                  </a:cubicBezTo>
                  <a:cubicBezTo>
                    <a:pt x="34" y="58"/>
                    <a:pt x="34" y="58"/>
                    <a:pt x="34" y="59"/>
                  </a:cubicBezTo>
                  <a:cubicBezTo>
                    <a:pt x="40" y="69"/>
                    <a:pt x="40" y="69"/>
                    <a:pt x="40" y="69"/>
                  </a:cubicBezTo>
                  <a:cubicBezTo>
                    <a:pt x="15" y="86"/>
                    <a:pt x="15" y="86"/>
                    <a:pt x="15" y="86"/>
                  </a:cubicBezTo>
                  <a:cubicBezTo>
                    <a:pt x="15" y="86"/>
                    <a:pt x="15" y="86"/>
                    <a:pt x="15" y="86"/>
                  </a:cubicBezTo>
                  <a:cubicBezTo>
                    <a:pt x="40" y="70"/>
                    <a:pt x="40" y="70"/>
                    <a:pt x="40" y="70"/>
                  </a:cubicBezTo>
                  <a:cubicBezTo>
                    <a:pt x="49" y="88"/>
                    <a:pt x="49" y="88"/>
                    <a:pt x="49" y="88"/>
                  </a:cubicBezTo>
                  <a:cubicBezTo>
                    <a:pt x="16" y="88"/>
                    <a:pt x="16" y="88"/>
                    <a:pt x="16" y="88"/>
                  </a:cubicBezTo>
                  <a:cubicBezTo>
                    <a:pt x="16" y="88"/>
                    <a:pt x="16" y="88"/>
                    <a:pt x="16" y="88"/>
                  </a:cubicBezTo>
                  <a:cubicBezTo>
                    <a:pt x="49" y="88"/>
                    <a:pt x="49" y="88"/>
                    <a:pt x="49" y="88"/>
                  </a:cubicBezTo>
                  <a:cubicBezTo>
                    <a:pt x="55" y="100"/>
                    <a:pt x="55" y="100"/>
                    <a:pt x="55" y="100"/>
                  </a:cubicBezTo>
                  <a:cubicBezTo>
                    <a:pt x="55" y="100"/>
                    <a:pt x="55" y="100"/>
                    <a:pt x="55" y="100"/>
                  </a:cubicBezTo>
                  <a:cubicBezTo>
                    <a:pt x="49" y="88"/>
                    <a:pt x="49" y="88"/>
                    <a:pt x="49" y="88"/>
                  </a:cubicBezTo>
                  <a:cubicBezTo>
                    <a:pt x="93" y="89"/>
                    <a:pt x="93" y="89"/>
                    <a:pt x="93" y="89"/>
                  </a:cubicBezTo>
                  <a:cubicBezTo>
                    <a:pt x="84" y="106"/>
                    <a:pt x="84" y="106"/>
                    <a:pt x="84" y="106"/>
                  </a:cubicBezTo>
                  <a:cubicBezTo>
                    <a:pt x="59" y="103"/>
                    <a:pt x="59" y="103"/>
                    <a:pt x="59" y="103"/>
                  </a:cubicBezTo>
                  <a:cubicBezTo>
                    <a:pt x="59" y="103"/>
                    <a:pt x="59" y="103"/>
                    <a:pt x="59" y="103"/>
                  </a:cubicBezTo>
                  <a:cubicBezTo>
                    <a:pt x="84" y="106"/>
                    <a:pt x="84" y="106"/>
                    <a:pt x="84" y="106"/>
                  </a:cubicBezTo>
                  <a:cubicBezTo>
                    <a:pt x="64" y="145"/>
                    <a:pt x="64" y="145"/>
                    <a:pt x="64" y="145"/>
                  </a:cubicBezTo>
                  <a:cubicBezTo>
                    <a:pt x="64" y="145"/>
                    <a:pt x="64" y="145"/>
                    <a:pt x="64" y="146"/>
                  </a:cubicBezTo>
                  <a:cubicBezTo>
                    <a:pt x="84" y="106"/>
                    <a:pt x="84" y="106"/>
                    <a:pt x="84" y="106"/>
                  </a:cubicBezTo>
                  <a:cubicBezTo>
                    <a:pt x="107" y="109"/>
                    <a:pt x="107" y="109"/>
                    <a:pt x="107" y="109"/>
                  </a:cubicBezTo>
                  <a:cubicBezTo>
                    <a:pt x="107" y="109"/>
                    <a:pt x="107" y="109"/>
                    <a:pt x="107" y="108"/>
                  </a:cubicBezTo>
                  <a:cubicBezTo>
                    <a:pt x="85" y="106"/>
                    <a:pt x="85" y="106"/>
                    <a:pt x="85" y="106"/>
                  </a:cubicBezTo>
                  <a:cubicBezTo>
                    <a:pt x="94" y="89"/>
                    <a:pt x="94" y="89"/>
                    <a:pt x="94" y="89"/>
                  </a:cubicBezTo>
                  <a:cubicBezTo>
                    <a:pt x="109" y="89"/>
                    <a:pt x="109" y="89"/>
                    <a:pt x="109" y="89"/>
                  </a:cubicBezTo>
                  <a:cubicBezTo>
                    <a:pt x="110" y="106"/>
                    <a:pt x="110" y="106"/>
                    <a:pt x="110" y="106"/>
                  </a:cubicBezTo>
                  <a:cubicBezTo>
                    <a:pt x="110" y="106"/>
                    <a:pt x="110" y="106"/>
                    <a:pt x="110" y="106"/>
                  </a:cubicBezTo>
                  <a:cubicBezTo>
                    <a:pt x="110" y="106"/>
                    <a:pt x="110" y="106"/>
                    <a:pt x="110" y="106"/>
                  </a:cubicBezTo>
                  <a:cubicBezTo>
                    <a:pt x="110" y="89"/>
                    <a:pt x="110" y="89"/>
                    <a:pt x="110" y="89"/>
                  </a:cubicBezTo>
                  <a:cubicBezTo>
                    <a:pt x="136" y="89"/>
                    <a:pt x="136" y="89"/>
                    <a:pt x="136" y="89"/>
                  </a:cubicBezTo>
                  <a:cubicBezTo>
                    <a:pt x="136" y="89"/>
                    <a:pt x="136" y="89"/>
                    <a:pt x="136" y="89"/>
                  </a:cubicBezTo>
                  <a:cubicBezTo>
                    <a:pt x="110" y="88"/>
                    <a:pt x="110" y="88"/>
                    <a:pt x="110" y="88"/>
                  </a:cubicBezTo>
                  <a:cubicBezTo>
                    <a:pt x="109" y="77"/>
                    <a:pt x="109" y="77"/>
                    <a:pt x="109" y="77"/>
                  </a:cubicBezTo>
                  <a:cubicBezTo>
                    <a:pt x="136" y="88"/>
                    <a:pt x="136" y="88"/>
                    <a:pt x="136" y="88"/>
                  </a:cubicBezTo>
                  <a:cubicBezTo>
                    <a:pt x="136" y="88"/>
                    <a:pt x="136" y="88"/>
                    <a:pt x="136" y="88"/>
                  </a:cubicBezTo>
                  <a:cubicBezTo>
                    <a:pt x="109" y="77"/>
                    <a:pt x="109" y="77"/>
                    <a:pt x="109" y="77"/>
                  </a:cubicBezTo>
                  <a:cubicBezTo>
                    <a:pt x="109" y="63"/>
                    <a:pt x="109" y="63"/>
                    <a:pt x="109" y="63"/>
                  </a:cubicBezTo>
                  <a:cubicBezTo>
                    <a:pt x="108" y="63"/>
                    <a:pt x="108" y="63"/>
                    <a:pt x="108" y="63"/>
                  </a:cubicBezTo>
                  <a:cubicBezTo>
                    <a:pt x="108" y="63"/>
                    <a:pt x="108" y="63"/>
                    <a:pt x="108" y="63"/>
                  </a:cubicBezTo>
                  <a:cubicBezTo>
                    <a:pt x="109" y="77"/>
                    <a:pt x="109" y="77"/>
                    <a:pt x="109" y="77"/>
                  </a:cubicBezTo>
                  <a:cubicBezTo>
                    <a:pt x="101" y="74"/>
                    <a:pt x="101" y="74"/>
                    <a:pt x="101" y="74"/>
                  </a:cubicBezTo>
                  <a:cubicBezTo>
                    <a:pt x="107" y="63"/>
                    <a:pt x="107" y="63"/>
                    <a:pt x="107" y="63"/>
                  </a:cubicBezTo>
                  <a:cubicBezTo>
                    <a:pt x="107" y="63"/>
                    <a:pt x="107" y="63"/>
                    <a:pt x="107" y="63"/>
                  </a:cubicBezTo>
                  <a:cubicBezTo>
                    <a:pt x="101" y="74"/>
                    <a:pt x="101" y="74"/>
                    <a:pt x="101" y="74"/>
                  </a:cubicBezTo>
                  <a:cubicBezTo>
                    <a:pt x="60" y="57"/>
                    <a:pt x="60" y="57"/>
                    <a:pt x="60" y="57"/>
                  </a:cubicBezTo>
                  <a:moveTo>
                    <a:pt x="61" y="57"/>
                  </a:moveTo>
                  <a:cubicBezTo>
                    <a:pt x="61" y="57"/>
                    <a:pt x="61" y="57"/>
                    <a:pt x="61" y="57"/>
                  </a:cubicBezTo>
                  <a:cubicBezTo>
                    <a:pt x="106" y="61"/>
                    <a:pt x="106" y="61"/>
                    <a:pt x="106" y="61"/>
                  </a:cubicBezTo>
                  <a:cubicBezTo>
                    <a:pt x="106" y="60"/>
                    <a:pt x="106" y="60"/>
                    <a:pt x="106" y="60"/>
                  </a:cubicBezTo>
                  <a:cubicBezTo>
                    <a:pt x="61" y="57"/>
                    <a:pt x="61" y="57"/>
                    <a:pt x="61" y="57"/>
                  </a:cubicBezTo>
                  <a:moveTo>
                    <a:pt x="35" y="57"/>
                  </a:moveTo>
                  <a:cubicBezTo>
                    <a:pt x="35" y="57"/>
                    <a:pt x="35" y="57"/>
                    <a:pt x="35" y="57"/>
                  </a:cubicBezTo>
                  <a:cubicBezTo>
                    <a:pt x="57" y="57"/>
                    <a:pt x="57" y="57"/>
                    <a:pt x="57" y="57"/>
                  </a:cubicBezTo>
                  <a:cubicBezTo>
                    <a:pt x="57" y="57"/>
                    <a:pt x="57" y="57"/>
                    <a:pt x="57" y="57"/>
                  </a:cubicBezTo>
                  <a:cubicBezTo>
                    <a:pt x="35" y="57"/>
                    <a:pt x="35" y="57"/>
                    <a:pt x="35" y="57"/>
                  </a:cubicBezTo>
                  <a:moveTo>
                    <a:pt x="194" y="40"/>
                  </a:moveTo>
                  <a:cubicBezTo>
                    <a:pt x="194" y="40"/>
                    <a:pt x="193" y="40"/>
                    <a:pt x="193" y="40"/>
                  </a:cubicBezTo>
                  <a:cubicBezTo>
                    <a:pt x="218" y="103"/>
                    <a:pt x="218" y="103"/>
                    <a:pt x="218" y="103"/>
                  </a:cubicBezTo>
                  <a:cubicBezTo>
                    <a:pt x="218" y="103"/>
                    <a:pt x="218" y="103"/>
                    <a:pt x="218" y="103"/>
                  </a:cubicBezTo>
                  <a:cubicBezTo>
                    <a:pt x="194" y="40"/>
                    <a:pt x="194" y="40"/>
                    <a:pt x="194" y="40"/>
                  </a:cubicBezTo>
                  <a:moveTo>
                    <a:pt x="190" y="39"/>
                  </a:moveTo>
                  <a:cubicBezTo>
                    <a:pt x="139" y="87"/>
                    <a:pt x="139" y="87"/>
                    <a:pt x="139" y="87"/>
                  </a:cubicBezTo>
                  <a:cubicBezTo>
                    <a:pt x="139" y="87"/>
                    <a:pt x="139" y="88"/>
                    <a:pt x="139" y="88"/>
                  </a:cubicBezTo>
                  <a:cubicBezTo>
                    <a:pt x="191" y="40"/>
                    <a:pt x="191" y="40"/>
                    <a:pt x="191" y="40"/>
                  </a:cubicBezTo>
                  <a:cubicBezTo>
                    <a:pt x="191" y="39"/>
                    <a:pt x="190" y="39"/>
                    <a:pt x="190" y="39"/>
                  </a:cubicBezTo>
                  <a:moveTo>
                    <a:pt x="35" y="22"/>
                  </a:moveTo>
                  <a:cubicBezTo>
                    <a:pt x="33" y="55"/>
                    <a:pt x="33" y="55"/>
                    <a:pt x="33" y="55"/>
                  </a:cubicBezTo>
                  <a:cubicBezTo>
                    <a:pt x="34" y="55"/>
                    <a:pt x="34" y="55"/>
                    <a:pt x="34" y="55"/>
                  </a:cubicBezTo>
                  <a:cubicBezTo>
                    <a:pt x="36" y="22"/>
                    <a:pt x="36" y="22"/>
                    <a:pt x="36" y="22"/>
                  </a:cubicBezTo>
                  <a:cubicBezTo>
                    <a:pt x="36" y="22"/>
                    <a:pt x="36" y="22"/>
                    <a:pt x="36" y="22"/>
                  </a:cubicBezTo>
                  <a:cubicBezTo>
                    <a:pt x="36" y="22"/>
                    <a:pt x="35" y="22"/>
                    <a:pt x="35" y="22"/>
                  </a:cubicBezTo>
                  <a:moveTo>
                    <a:pt x="37" y="21"/>
                  </a:moveTo>
                  <a:cubicBezTo>
                    <a:pt x="37" y="21"/>
                    <a:pt x="37" y="21"/>
                    <a:pt x="37" y="21"/>
                  </a:cubicBezTo>
                  <a:cubicBezTo>
                    <a:pt x="57" y="55"/>
                    <a:pt x="57" y="55"/>
                    <a:pt x="57" y="55"/>
                  </a:cubicBezTo>
                  <a:cubicBezTo>
                    <a:pt x="58" y="55"/>
                    <a:pt x="58" y="55"/>
                    <a:pt x="58" y="55"/>
                  </a:cubicBezTo>
                  <a:cubicBezTo>
                    <a:pt x="37" y="21"/>
                    <a:pt x="37" y="21"/>
                    <a:pt x="37" y="21"/>
                  </a:cubicBezTo>
                  <a:moveTo>
                    <a:pt x="2" y="1"/>
                  </a:moveTo>
                  <a:cubicBezTo>
                    <a:pt x="2" y="1"/>
                    <a:pt x="2" y="1"/>
                    <a:pt x="2" y="1"/>
                  </a:cubicBezTo>
                  <a:cubicBezTo>
                    <a:pt x="32" y="55"/>
                    <a:pt x="32" y="55"/>
                    <a:pt x="32" y="55"/>
                  </a:cubicBezTo>
                  <a:cubicBezTo>
                    <a:pt x="32" y="55"/>
                    <a:pt x="32" y="55"/>
                    <a:pt x="33" y="55"/>
                  </a:cubicBezTo>
                  <a:cubicBezTo>
                    <a:pt x="2" y="1"/>
                    <a:pt x="2" y="1"/>
                    <a:pt x="2" y="1"/>
                  </a:cubicBezTo>
                  <a:moveTo>
                    <a:pt x="3" y="0"/>
                  </a:moveTo>
                  <a:cubicBezTo>
                    <a:pt x="3" y="0"/>
                    <a:pt x="3" y="0"/>
                    <a:pt x="2" y="0"/>
                  </a:cubicBezTo>
                  <a:cubicBezTo>
                    <a:pt x="2" y="0"/>
                    <a:pt x="2" y="0"/>
                    <a:pt x="2" y="0"/>
                  </a:cubicBezTo>
                  <a:cubicBezTo>
                    <a:pt x="33" y="18"/>
                    <a:pt x="33" y="18"/>
                    <a:pt x="33" y="18"/>
                  </a:cubicBezTo>
                  <a:cubicBezTo>
                    <a:pt x="33" y="18"/>
                    <a:pt x="33" y="18"/>
                    <a:pt x="33" y="17"/>
                  </a:cubicBezTo>
                  <a:cubicBezTo>
                    <a:pt x="3"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0" name="Freeform 3215">
              <a:extLst>
                <a:ext uri="{FF2B5EF4-FFF2-40B4-BE49-F238E27FC236}">
                  <a16:creationId xmlns:a16="http://schemas.microsoft.com/office/drawing/2014/main" id="{F47949DE-50ED-B462-3B52-3CFFD5AAA209}"/>
                </a:ext>
              </a:extLst>
            </p:cNvPr>
            <p:cNvSpPr>
              <a:spLocks/>
            </p:cNvSpPr>
            <p:nvPr/>
          </p:nvSpPr>
          <p:spPr bwMode="auto">
            <a:xfrm>
              <a:off x="7604043" y="471587"/>
              <a:ext cx="46900" cy="44141"/>
            </a:xfrm>
            <a:custGeom>
              <a:avLst/>
              <a:gdLst>
                <a:gd name="T0" fmla="*/ 3 w 7"/>
                <a:gd name="T1" fmla="*/ 0 h 7"/>
                <a:gd name="T2" fmla="*/ 3 w 7"/>
                <a:gd name="T3" fmla="*/ 0 h 7"/>
                <a:gd name="T4" fmla="*/ 0 w 7"/>
                <a:gd name="T5" fmla="*/ 1 h 7"/>
                <a:gd name="T6" fmla="*/ 0 w 7"/>
                <a:gd name="T7" fmla="*/ 2 h 7"/>
                <a:gd name="T8" fmla="*/ 0 w 7"/>
                <a:gd name="T9" fmla="*/ 3 h 7"/>
                <a:gd name="T10" fmla="*/ 0 w 7"/>
                <a:gd name="T11" fmla="*/ 5 h 7"/>
                <a:gd name="T12" fmla="*/ 1 w 7"/>
                <a:gd name="T13" fmla="*/ 5 h 7"/>
                <a:gd name="T14" fmla="*/ 1 w 7"/>
                <a:gd name="T15" fmla="*/ 6 h 7"/>
                <a:gd name="T16" fmla="*/ 3 w 7"/>
                <a:gd name="T17" fmla="*/ 7 h 7"/>
                <a:gd name="T18" fmla="*/ 6 w 7"/>
                <a:gd name="T19" fmla="*/ 5 h 7"/>
                <a:gd name="T20" fmla="*/ 7 w 7"/>
                <a:gd name="T21" fmla="*/ 3 h 7"/>
                <a:gd name="T22" fmla="*/ 7 w 7"/>
                <a:gd name="T23" fmla="*/ 3 h 7"/>
                <a:gd name="T24" fmla="*/ 6 w 7"/>
                <a:gd name="T25" fmla="*/ 1 h 7"/>
                <a:gd name="T26" fmla="*/ 6 w 7"/>
                <a:gd name="T27" fmla="*/ 1 h 7"/>
                <a:gd name="T28" fmla="*/ 5 w 7"/>
                <a:gd name="T29" fmla="*/ 0 h 7"/>
                <a:gd name="T30" fmla="*/ 3 w 7"/>
                <a:gd name="T31" fmla="*/ 0 h 7"/>
                <a:gd name="T32" fmla="*/ 3 w 7"/>
                <a:gd name="T33"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 h="7">
                  <a:moveTo>
                    <a:pt x="3" y="0"/>
                  </a:moveTo>
                  <a:cubicBezTo>
                    <a:pt x="3" y="0"/>
                    <a:pt x="3" y="0"/>
                    <a:pt x="3" y="0"/>
                  </a:cubicBezTo>
                  <a:cubicBezTo>
                    <a:pt x="2" y="0"/>
                    <a:pt x="1" y="0"/>
                    <a:pt x="0" y="1"/>
                  </a:cubicBezTo>
                  <a:cubicBezTo>
                    <a:pt x="0" y="1"/>
                    <a:pt x="0" y="2"/>
                    <a:pt x="0" y="2"/>
                  </a:cubicBezTo>
                  <a:cubicBezTo>
                    <a:pt x="0" y="3"/>
                    <a:pt x="0" y="3"/>
                    <a:pt x="0" y="3"/>
                  </a:cubicBezTo>
                  <a:cubicBezTo>
                    <a:pt x="0" y="4"/>
                    <a:pt x="0" y="4"/>
                    <a:pt x="0" y="5"/>
                  </a:cubicBezTo>
                  <a:cubicBezTo>
                    <a:pt x="1" y="5"/>
                    <a:pt x="1" y="5"/>
                    <a:pt x="1" y="5"/>
                  </a:cubicBezTo>
                  <a:cubicBezTo>
                    <a:pt x="1" y="6"/>
                    <a:pt x="1" y="6"/>
                    <a:pt x="1" y="6"/>
                  </a:cubicBezTo>
                  <a:cubicBezTo>
                    <a:pt x="2" y="6"/>
                    <a:pt x="3" y="7"/>
                    <a:pt x="3" y="7"/>
                  </a:cubicBezTo>
                  <a:cubicBezTo>
                    <a:pt x="4" y="7"/>
                    <a:pt x="6" y="6"/>
                    <a:pt x="6" y="5"/>
                  </a:cubicBezTo>
                  <a:cubicBezTo>
                    <a:pt x="7" y="4"/>
                    <a:pt x="7" y="4"/>
                    <a:pt x="7" y="3"/>
                  </a:cubicBezTo>
                  <a:cubicBezTo>
                    <a:pt x="7" y="3"/>
                    <a:pt x="7" y="3"/>
                    <a:pt x="7" y="3"/>
                  </a:cubicBezTo>
                  <a:cubicBezTo>
                    <a:pt x="7" y="2"/>
                    <a:pt x="7" y="2"/>
                    <a:pt x="6" y="1"/>
                  </a:cubicBezTo>
                  <a:cubicBezTo>
                    <a:pt x="6" y="1"/>
                    <a:pt x="6" y="1"/>
                    <a:pt x="6" y="1"/>
                  </a:cubicBezTo>
                  <a:cubicBezTo>
                    <a:pt x="6" y="1"/>
                    <a:pt x="6" y="0"/>
                    <a:pt x="5" y="0"/>
                  </a:cubicBezTo>
                  <a:cubicBezTo>
                    <a:pt x="5" y="0"/>
                    <a:pt x="4" y="0"/>
                    <a:pt x="3" y="0"/>
                  </a:cubicBezTo>
                  <a:cubicBezTo>
                    <a:pt x="3"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1" name="Freeform 3216">
              <a:extLst>
                <a:ext uri="{FF2B5EF4-FFF2-40B4-BE49-F238E27FC236}">
                  <a16:creationId xmlns:a16="http://schemas.microsoft.com/office/drawing/2014/main" id="{68F79D80-E530-0C2B-2192-57EF79E1BC61}"/>
                </a:ext>
              </a:extLst>
            </p:cNvPr>
            <p:cNvSpPr>
              <a:spLocks/>
            </p:cNvSpPr>
            <p:nvPr/>
          </p:nvSpPr>
          <p:spPr bwMode="auto">
            <a:xfrm>
              <a:off x="7217810" y="885408"/>
              <a:ext cx="52417" cy="44141"/>
            </a:xfrm>
            <a:custGeom>
              <a:avLst/>
              <a:gdLst>
                <a:gd name="T0" fmla="*/ 4 w 8"/>
                <a:gd name="T1" fmla="*/ 0 h 7"/>
                <a:gd name="T2" fmla="*/ 1 w 8"/>
                <a:gd name="T3" fmla="*/ 2 h 7"/>
                <a:gd name="T4" fmla="*/ 0 w 8"/>
                <a:gd name="T5" fmla="*/ 3 h 7"/>
                <a:gd name="T6" fmla="*/ 0 w 8"/>
                <a:gd name="T7" fmla="*/ 3 h 7"/>
                <a:gd name="T8" fmla="*/ 2 w 8"/>
                <a:gd name="T9" fmla="*/ 7 h 7"/>
                <a:gd name="T10" fmla="*/ 4 w 8"/>
                <a:gd name="T11" fmla="*/ 7 h 7"/>
                <a:gd name="T12" fmla="*/ 7 w 8"/>
                <a:gd name="T13" fmla="*/ 6 h 7"/>
                <a:gd name="T14" fmla="*/ 6 w 8"/>
                <a:gd name="T15" fmla="*/ 1 h 7"/>
                <a:gd name="T16" fmla="*/ 5 w 8"/>
                <a:gd name="T17" fmla="*/ 1 h 7"/>
                <a:gd name="T18" fmla="*/ 5 w 8"/>
                <a:gd name="T19" fmla="*/ 1 h 7"/>
                <a:gd name="T20" fmla="*/ 4 w 8"/>
                <a:gd name="T21"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7">
                  <a:moveTo>
                    <a:pt x="4" y="0"/>
                  </a:moveTo>
                  <a:cubicBezTo>
                    <a:pt x="3" y="0"/>
                    <a:pt x="2" y="1"/>
                    <a:pt x="1" y="2"/>
                  </a:cubicBezTo>
                  <a:cubicBezTo>
                    <a:pt x="1" y="2"/>
                    <a:pt x="0" y="3"/>
                    <a:pt x="0" y="3"/>
                  </a:cubicBezTo>
                  <a:cubicBezTo>
                    <a:pt x="0" y="3"/>
                    <a:pt x="0" y="3"/>
                    <a:pt x="0" y="3"/>
                  </a:cubicBezTo>
                  <a:cubicBezTo>
                    <a:pt x="0" y="5"/>
                    <a:pt x="1" y="6"/>
                    <a:pt x="2" y="7"/>
                  </a:cubicBezTo>
                  <a:cubicBezTo>
                    <a:pt x="2" y="7"/>
                    <a:pt x="3" y="7"/>
                    <a:pt x="4" y="7"/>
                  </a:cubicBezTo>
                  <a:cubicBezTo>
                    <a:pt x="5" y="7"/>
                    <a:pt x="6" y="7"/>
                    <a:pt x="7" y="6"/>
                  </a:cubicBezTo>
                  <a:cubicBezTo>
                    <a:pt x="8" y="4"/>
                    <a:pt x="7" y="2"/>
                    <a:pt x="6" y="1"/>
                  </a:cubicBezTo>
                  <a:cubicBezTo>
                    <a:pt x="6" y="1"/>
                    <a:pt x="5" y="1"/>
                    <a:pt x="5" y="1"/>
                  </a:cubicBezTo>
                  <a:cubicBezTo>
                    <a:pt x="5" y="1"/>
                    <a:pt x="5" y="1"/>
                    <a:pt x="5" y="1"/>
                  </a:cubicBezTo>
                  <a:cubicBezTo>
                    <a:pt x="5" y="0"/>
                    <a:pt x="4"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2" name="Freeform 3217">
              <a:extLst>
                <a:ext uri="{FF2B5EF4-FFF2-40B4-BE49-F238E27FC236}">
                  <a16:creationId xmlns:a16="http://schemas.microsoft.com/office/drawing/2014/main" id="{F6442238-AB75-6B1E-A45F-A6EC8C6BCA83}"/>
                </a:ext>
              </a:extLst>
            </p:cNvPr>
            <p:cNvSpPr>
              <a:spLocks/>
            </p:cNvSpPr>
            <p:nvPr/>
          </p:nvSpPr>
          <p:spPr bwMode="auto">
            <a:xfrm>
              <a:off x="8318575" y="452275"/>
              <a:ext cx="46900" cy="44141"/>
            </a:xfrm>
            <a:custGeom>
              <a:avLst/>
              <a:gdLst>
                <a:gd name="T0" fmla="*/ 3 w 7"/>
                <a:gd name="T1" fmla="*/ 0 h 7"/>
                <a:gd name="T2" fmla="*/ 2 w 7"/>
                <a:gd name="T3" fmla="*/ 0 h 7"/>
                <a:gd name="T4" fmla="*/ 2 w 7"/>
                <a:gd name="T5" fmla="*/ 0 h 7"/>
                <a:gd name="T6" fmla="*/ 1 w 7"/>
                <a:gd name="T7" fmla="*/ 1 h 7"/>
                <a:gd name="T8" fmla="*/ 0 w 7"/>
                <a:gd name="T9" fmla="*/ 2 h 7"/>
                <a:gd name="T10" fmla="*/ 0 w 7"/>
                <a:gd name="T11" fmla="*/ 3 h 7"/>
                <a:gd name="T12" fmla="*/ 0 w 7"/>
                <a:gd name="T13" fmla="*/ 3 h 7"/>
                <a:gd name="T14" fmla="*/ 0 w 7"/>
                <a:gd name="T15" fmla="*/ 3 h 7"/>
                <a:gd name="T16" fmla="*/ 1 w 7"/>
                <a:gd name="T17" fmla="*/ 6 h 7"/>
                <a:gd name="T18" fmla="*/ 1 w 7"/>
                <a:gd name="T19" fmla="*/ 6 h 7"/>
                <a:gd name="T20" fmla="*/ 1 w 7"/>
                <a:gd name="T21" fmla="*/ 6 h 7"/>
                <a:gd name="T22" fmla="*/ 3 w 7"/>
                <a:gd name="T23" fmla="*/ 7 h 7"/>
                <a:gd name="T24" fmla="*/ 3 w 7"/>
                <a:gd name="T25" fmla="*/ 7 h 7"/>
                <a:gd name="T26" fmla="*/ 4 w 7"/>
                <a:gd name="T27" fmla="*/ 7 h 7"/>
                <a:gd name="T28" fmla="*/ 6 w 7"/>
                <a:gd name="T29" fmla="*/ 5 h 7"/>
                <a:gd name="T30" fmla="*/ 6 w 7"/>
                <a:gd name="T31" fmla="*/ 5 h 7"/>
                <a:gd name="T32" fmla="*/ 7 w 7"/>
                <a:gd name="T33" fmla="*/ 5 h 7"/>
                <a:gd name="T34" fmla="*/ 5 w 7"/>
                <a:gd name="T35" fmla="*/ 0 h 7"/>
                <a:gd name="T36" fmla="*/ 3 w 7"/>
                <a:gd name="T3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 h="7">
                  <a:moveTo>
                    <a:pt x="3" y="0"/>
                  </a:moveTo>
                  <a:cubicBezTo>
                    <a:pt x="3" y="0"/>
                    <a:pt x="3" y="0"/>
                    <a:pt x="2" y="0"/>
                  </a:cubicBezTo>
                  <a:cubicBezTo>
                    <a:pt x="2" y="0"/>
                    <a:pt x="2" y="0"/>
                    <a:pt x="2" y="0"/>
                  </a:cubicBezTo>
                  <a:cubicBezTo>
                    <a:pt x="1" y="0"/>
                    <a:pt x="1" y="1"/>
                    <a:pt x="1" y="1"/>
                  </a:cubicBezTo>
                  <a:cubicBezTo>
                    <a:pt x="0" y="1"/>
                    <a:pt x="0" y="2"/>
                    <a:pt x="0" y="2"/>
                  </a:cubicBezTo>
                  <a:cubicBezTo>
                    <a:pt x="0" y="2"/>
                    <a:pt x="0" y="2"/>
                    <a:pt x="0" y="3"/>
                  </a:cubicBezTo>
                  <a:cubicBezTo>
                    <a:pt x="0" y="3"/>
                    <a:pt x="0" y="3"/>
                    <a:pt x="0" y="3"/>
                  </a:cubicBezTo>
                  <a:cubicBezTo>
                    <a:pt x="0" y="3"/>
                    <a:pt x="0" y="3"/>
                    <a:pt x="0" y="3"/>
                  </a:cubicBezTo>
                  <a:cubicBezTo>
                    <a:pt x="0" y="4"/>
                    <a:pt x="0" y="5"/>
                    <a:pt x="1" y="6"/>
                  </a:cubicBezTo>
                  <a:cubicBezTo>
                    <a:pt x="1" y="6"/>
                    <a:pt x="1" y="6"/>
                    <a:pt x="1" y="6"/>
                  </a:cubicBezTo>
                  <a:cubicBezTo>
                    <a:pt x="1" y="6"/>
                    <a:pt x="1" y="6"/>
                    <a:pt x="1" y="6"/>
                  </a:cubicBezTo>
                  <a:cubicBezTo>
                    <a:pt x="2" y="6"/>
                    <a:pt x="3" y="7"/>
                    <a:pt x="3" y="7"/>
                  </a:cubicBezTo>
                  <a:cubicBezTo>
                    <a:pt x="3" y="7"/>
                    <a:pt x="3" y="7"/>
                    <a:pt x="3" y="7"/>
                  </a:cubicBezTo>
                  <a:cubicBezTo>
                    <a:pt x="4" y="7"/>
                    <a:pt x="4" y="7"/>
                    <a:pt x="4" y="7"/>
                  </a:cubicBezTo>
                  <a:cubicBezTo>
                    <a:pt x="5" y="7"/>
                    <a:pt x="6" y="6"/>
                    <a:pt x="6" y="5"/>
                  </a:cubicBezTo>
                  <a:cubicBezTo>
                    <a:pt x="6" y="5"/>
                    <a:pt x="6" y="5"/>
                    <a:pt x="6" y="5"/>
                  </a:cubicBezTo>
                  <a:cubicBezTo>
                    <a:pt x="7" y="5"/>
                    <a:pt x="7" y="5"/>
                    <a:pt x="7" y="5"/>
                  </a:cubicBezTo>
                  <a:cubicBezTo>
                    <a:pt x="7" y="3"/>
                    <a:pt x="7" y="1"/>
                    <a:pt x="5" y="0"/>
                  </a:cubicBezTo>
                  <a:cubicBezTo>
                    <a:pt x="5" y="0"/>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3" name="Freeform 3218">
              <a:extLst>
                <a:ext uri="{FF2B5EF4-FFF2-40B4-BE49-F238E27FC236}">
                  <a16:creationId xmlns:a16="http://schemas.microsoft.com/office/drawing/2014/main" id="{E3CADE2E-64C6-A29A-E8F1-ADAFC1526540}"/>
                </a:ext>
              </a:extLst>
            </p:cNvPr>
            <p:cNvSpPr>
              <a:spLocks/>
            </p:cNvSpPr>
            <p:nvPr/>
          </p:nvSpPr>
          <p:spPr bwMode="auto">
            <a:xfrm>
              <a:off x="7598526" y="157082"/>
              <a:ext cx="33106" cy="33106"/>
            </a:xfrm>
            <a:custGeom>
              <a:avLst/>
              <a:gdLst>
                <a:gd name="T0" fmla="*/ 2 w 5"/>
                <a:gd name="T1" fmla="*/ 0 h 5"/>
                <a:gd name="T2" fmla="*/ 0 w 5"/>
                <a:gd name="T3" fmla="*/ 1 h 5"/>
                <a:gd name="T4" fmla="*/ 0 w 5"/>
                <a:gd name="T5" fmla="*/ 2 h 5"/>
                <a:gd name="T6" fmla="*/ 0 w 5"/>
                <a:gd name="T7" fmla="*/ 3 h 5"/>
                <a:gd name="T8" fmla="*/ 1 w 5"/>
                <a:gd name="T9" fmla="*/ 5 h 5"/>
                <a:gd name="T10" fmla="*/ 1 w 5"/>
                <a:gd name="T11" fmla="*/ 5 h 5"/>
                <a:gd name="T12" fmla="*/ 1 w 5"/>
                <a:gd name="T13" fmla="*/ 5 h 5"/>
                <a:gd name="T14" fmla="*/ 2 w 5"/>
                <a:gd name="T15" fmla="*/ 5 h 5"/>
                <a:gd name="T16" fmla="*/ 2 w 5"/>
                <a:gd name="T17" fmla="*/ 5 h 5"/>
                <a:gd name="T18" fmla="*/ 3 w 5"/>
                <a:gd name="T19" fmla="*/ 5 h 5"/>
                <a:gd name="T20" fmla="*/ 5 w 5"/>
                <a:gd name="T21" fmla="*/ 4 h 5"/>
                <a:gd name="T22" fmla="*/ 4 w 5"/>
                <a:gd name="T23" fmla="*/ 0 h 5"/>
                <a:gd name="T24" fmla="*/ 2 w 5"/>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5">
                  <a:moveTo>
                    <a:pt x="2" y="0"/>
                  </a:moveTo>
                  <a:cubicBezTo>
                    <a:pt x="1" y="0"/>
                    <a:pt x="1" y="0"/>
                    <a:pt x="0" y="1"/>
                  </a:cubicBezTo>
                  <a:cubicBezTo>
                    <a:pt x="0" y="1"/>
                    <a:pt x="0" y="2"/>
                    <a:pt x="0" y="2"/>
                  </a:cubicBezTo>
                  <a:cubicBezTo>
                    <a:pt x="0" y="2"/>
                    <a:pt x="0" y="2"/>
                    <a:pt x="0" y="3"/>
                  </a:cubicBezTo>
                  <a:cubicBezTo>
                    <a:pt x="0" y="3"/>
                    <a:pt x="0" y="4"/>
                    <a:pt x="1" y="5"/>
                  </a:cubicBezTo>
                  <a:cubicBezTo>
                    <a:pt x="1" y="5"/>
                    <a:pt x="1" y="5"/>
                    <a:pt x="1" y="5"/>
                  </a:cubicBezTo>
                  <a:cubicBezTo>
                    <a:pt x="1" y="5"/>
                    <a:pt x="1" y="5"/>
                    <a:pt x="1" y="5"/>
                  </a:cubicBezTo>
                  <a:cubicBezTo>
                    <a:pt x="1" y="5"/>
                    <a:pt x="2" y="5"/>
                    <a:pt x="2" y="5"/>
                  </a:cubicBezTo>
                  <a:cubicBezTo>
                    <a:pt x="2" y="5"/>
                    <a:pt x="2" y="5"/>
                    <a:pt x="2" y="5"/>
                  </a:cubicBezTo>
                  <a:cubicBezTo>
                    <a:pt x="2" y="5"/>
                    <a:pt x="2" y="5"/>
                    <a:pt x="3" y="5"/>
                  </a:cubicBezTo>
                  <a:cubicBezTo>
                    <a:pt x="3" y="5"/>
                    <a:pt x="4" y="5"/>
                    <a:pt x="5" y="4"/>
                  </a:cubicBezTo>
                  <a:cubicBezTo>
                    <a:pt x="5" y="3"/>
                    <a:pt x="5" y="1"/>
                    <a:pt x="4" y="0"/>
                  </a:cubicBezTo>
                  <a:cubicBezTo>
                    <a:pt x="3" y="0"/>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4" name="Freeform 3219">
              <a:extLst>
                <a:ext uri="{FF2B5EF4-FFF2-40B4-BE49-F238E27FC236}">
                  <a16:creationId xmlns:a16="http://schemas.microsoft.com/office/drawing/2014/main" id="{23122D31-A148-02CC-FD3E-EF2DADC55E1C}"/>
                </a:ext>
              </a:extLst>
            </p:cNvPr>
            <p:cNvSpPr>
              <a:spLocks/>
            </p:cNvSpPr>
            <p:nvPr/>
          </p:nvSpPr>
          <p:spPr bwMode="auto">
            <a:xfrm>
              <a:off x="8150288" y="5348"/>
              <a:ext cx="38623" cy="33106"/>
            </a:xfrm>
            <a:custGeom>
              <a:avLst/>
              <a:gdLst>
                <a:gd name="T0" fmla="*/ 3 w 6"/>
                <a:gd name="T1" fmla="*/ 0 h 5"/>
                <a:gd name="T2" fmla="*/ 0 w 6"/>
                <a:gd name="T3" fmla="*/ 1 h 5"/>
                <a:gd name="T4" fmla="*/ 0 w 6"/>
                <a:gd name="T5" fmla="*/ 4 h 5"/>
                <a:gd name="T6" fmla="*/ 1 w 6"/>
                <a:gd name="T7" fmla="*/ 5 h 5"/>
                <a:gd name="T8" fmla="*/ 1 w 6"/>
                <a:gd name="T9" fmla="*/ 5 h 5"/>
                <a:gd name="T10" fmla="*/ 3 w 6"/>
                <a:gd name="T11" fmla="*/ 5 h 5"/>
                <a:gd name="T12" fmla="*/ 3 w 6"/>
                <a:gd name="T13" fmla="*/ 5 h 5"/>
                <a:gd name="T14" fmla="*/ 4 w 6"/>
                <a:gd name="T15" fmla="*/ 5 h 5"/>
                <a:gd name="T16" fmla="*/ 5 w 6"/>
                <a:gd name="T17" fmla="*/ 4 h 5"/>
                <a:gd name="T18" fmla="*/ 4 w 6"/>
                <a:gd name="T19" fmla="*/ 0 h 5"/>
                <a:gd name="T20" fmla="*/ 3 w 6"/>
                <a:gd name="T2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5">
                  <a:moveTo>
                    <a:pt x="3" y="0"/>
                  </a:moveTo>
                  <a:cubicBezTo>
                    <a:pt x="2" y="0"/>
                    <a:pt x="1" y="0"/>
                    <a:pt x="0" y="1"/>
                  </a:cubicBezTo>
                  <a:cubicBezTo>
                    <a:pt x="0" y="2"/>
                    <a:pt x="0" y="3"/>
                    <a:pt x="0" y="4"/>
                  </a:cubicBezTo>
                  <a:cubicBezTo>
                    <a:pt x="0" y="4"/>
                    <a:pt x="1" y="4"/>
                    <a:pt x="1" y="5"/>
                  </a:cubicBezTo>
                  <a:cubicBezTo>
                    <a:pt x="1" y="5"/>
                    <a:pt x="1" y="5"/>
                    <a:pt x="1" y="5"/>
                  </a:cubicBezTo>
                  <a:cubicBezTo>
                    <a:pt x="1" y="5"/>
                    <a:pt x="2" y="5"/>
                    <a:pt x="3" y="5"/>
                  </a:cubicBezTo>
                  <a:cubicBezTo>
                    <a:pt x="3" y="5"/>
                    <a:pt x="3" y="5"/>
                    <a:pt x="3" y="5"/>
                  </a:cubicBezTo>
                  <a:cubicBezTo>
                    <a:pt x="3" y="5"/>
                    <a:pt x="4" y="5"/>
                    <a:pt x="4" y="5"/>
                  </a:cubicBezTo>
                  <a:cubicBezTo>
                    <a:pt x="4" y="5"/>
                    <a:pt x="4" y="5"/>
                    <a:pt x="5" y="4"/>
                  </a:cubicBezTo>
                  <a:cubicBezTo>
                    <a:pt x="6" y="3"/>
                    <a:pt x="5" y="1"/>
                    <a:pt x="4" y="0"/>
                  </a:cubicBezTo>
                  <a:cubicBezTo>
                    <a:pt x="4"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5" name="Freeform 3220">
              <a:extLst>
                <a:ext uri="{FF2B5EF4-FFF2-40B4-BE49-F238E27FC236}">
                  <a16:creationId xmlns:a16="http://schemas.microsoft.com/office/drawing/2014/main" id="{1A27A8BE-63F3-9C59-8230-445FE62F8BB3}"/>
                </a:ext>
              </a:extLst>
            </p:cNvPr>
            <p:cNvSpPr>
              <a:spLocks/>
            </p:cNvSpPr>
            <p:nvPr/>
          </p:nvSpPr>
          <p:spPr bwMode="auto">
            <a:xfrm>
              <a:off x="6969517" y="333646"/>
              <a:ext cx="38623" cy="33106"/>
            </a:xfrm>
            <a:custGeom>
              <a:avLst/>
              <a:gdLst>
                <a:gd name="T0" fmla="*/ 3 w 6"/>
                <a:gd name="T1" fmla="*/ 0 h 5"/>
                <a:gd name="T2" fmla="*/ 1 w 6"/>
                <a:gd name="T3" fmla="*/ 1 h 5"/>
                <a:gd name="T4" fmla="*/ 1 w 6"/>
                <a:gd name="T5" fmla="*/ 5 h 5"/>
                <a:gd name="T6" fmla="*/ 3 w 6"/>
                <a:gd name="T7" fmla="*/ 5 h 5"/>
                <a:gd name="T8" fmla="*/ 5 w 6"/>
                <a:gd name="T9" fmla="*/ 4 h 5"/>
                <a:gd name="T10" fmla="*/ 6 w 6"/>
                <a:gd name="T11" fmla="*/ 3 h 5"/>
                <a:gd name="T12" fmla="*/ 6 w 6"/>
                <a:gd name="T13" fmla="*/ 3 h 5"/>
                <a:gd name="T14" fmla="*/ 5 w 6"/>
                <a:gd name="T15" fmla="*/ 1 h 5"/>
                <a:gd name="T16" fmla="*/ 5 w 6"/>
                <a:gd name="T17" fmla="*/ 1 h 5"/>
                <a:gd name="T18" fmla="*/ 5 w 6"/>
                <a:gd name="T19" fmla="*/ 1 h 5"/>
                <a:gd name="T20" fmla="*/ 5 w 6"/>
                <a:gd name="T21" fmla="*/ 0 h 5"/>
                <a:gd name="T22" fmla="*/ 4 w 6"/>
                <a:gd name="T23" fmla="*/ 0 h 5"/>
                <a:gd name="T24" fmla="*/ 3 w 6"/>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5">
                  <a:moveTo>
                    <a:pt x="3" y="0"/>
                  </a:moveTo>
                  <a:cubicBezTo>
                    <a:pt x="2" y="0"/>
                    <a:pt x="1" y="0"/>
                    <a:pt x="1" y="1"/>
                  </a:cubicBezTo>
                  <a:cubicBezTo>
                    <a:pt x="0" y="2"/>
                    <a:pt x="0" y="4"/>
                    <a:pt x="1" y="5"/>
                  </a:cubicBezTo>
                  <a:cubicBezTo>
                    <a:pt x="2" y="5"/>
                    <a:pt x="2" y="5"/>
                    <a:pt x="3" y="5"/>
                  </a:cubicBezTo>
                  <a:cubicBezTo>
                    <a:pt x="4" y="5"/>
                    <a:pt x="5" y="5"/>
                    <a:pt x="5" y="4"/>
                  </a:cubicBezTo>
                  <a:cubicBezTo>
                    <a:pt x="5" y="4"/>
                    <a:pt x="6" y="3"/>
                    <a:pt x="6" y="3"/>
                  </a:cubicBezTo>
                  <a:cubicBezTo>
                    <a:pt x="6" y="3"/>
                    <a:pt x="6" y="3"/>
                    <a:pt x="6" y="3"/>
                  </a:cubicBezTo>
                  <a:cubicBezTo>
                    <a:pt x="6" y="2"/>
                    <a:pt x="6" y="2"/>
                    <a:pt x="5" y="1"/>
                  </a:cubicBezTo>
                  <a:cubicBezTo>
                    <a:pt x="5" y="1"/>
                    <a:pt x="5" y="1"/>
                    <a:pt x="5" y="1"/>
                  </a:cubicBezTo>
                  <a:cubicBezTo>
                    <a:pt x="5" y="1"/>
                    <a:pt x="5" y="1"/>
                    <a:pt x="5" y="1"/>
                  </a:cubicBezTo>
                  <a:cubicBezTo>
                    <a:pt x="5" y="0"/>
                    <a:pt x="5" y="0"/>
                    <a:pt x="5" y="0"/>
                  </a:cubicBezTo>
                  <a:cubicBezTo>
                    <a:pt x="4" y="0"/>
                    <a:pt x="4" y="0"/>
                    <a:pt x="4" y="0"/>
                  </a:cubicBezTo>
                  <a:cubicBezTo>
                    <a:pt x="4"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6" name="Freeform 3221">
              <a:extLst>
                <a:ext uri="{FF2B5EF4-FFF2-40B4-BE49-F238E27FC236}">
                  <a16:creationId xmlns:a16="http://schemas.microsoft.com/office/drawing/2014/main" id="{C220EFBA-4AA8-D913-0270-408FB56428FA}"/>
                </a:ext>
              </a:extLst>
            </p:cNvPr>
            <p:cNvSpPr>
              <a:spLocks/>
            </p:cNvSpPr>
            <p:nvPr/>
          </p:nvSpPr>
          <p:spPr bwMode="auto">
            <a:xfrm>
              <a:off x="7250916" y="432963"/>
              <a:ext cx="38623" cy="38623"/>
            </a:xfrm>
            <a:custGeom>
              <a:avLst/>
              <a:gdLst>
                <a:gd name="T0" fmla="*/ 3 w 6"/>
                <a:gd name="T1" fmla="*/ 0 h 6"/>
                <a:gd name="T2" fmla="*/ 2 w 6"/>
                <a:gd name="T3" fmla="*/ 0 h 6"/>
                <a:gd name="T4" fmla="*/ 2 w 6"/>
                <a:gd name="T5" fmla="*/ 0 h 6"/>
                <a:gd name="T6" fmla="*/ 1 w 6"/>
                <a:gd name="T7" fmla="*/ 1 h 6"/>
                <a:gd name="T8" fmla="*/ 1 w 6"/>
                <a:gd name="T9" fmla="*/ 5 h 6"/>
                <a:gd name="T10" fmla="*/ 2 w 6"/>
                <a:gd name="T11" fmla="*/ 5 h 6"/>
                <a:gd name="T12" fmla="*/ 2 w 6"/>
                <a:gd name="T13" fmla="*/ 5 h 6"/>
                <a:gd name="T14" fmla="*/ 3 w 6"/>
                <a:gd name="T15" fmla="*/ 6 h 6"/>
                <a:gd name="T16" fmla="*/ 4 w 6"/>
                <a:gd name="T17" fmla="*/ 6 h 6"/>
                <a:gd name="T18" fmla="*/ 4 w 6"/>
                <a:gd name="T19" fmla="*/ 5 h 6"/>
                <a:gd name="T20" fmla="*/ 6 w 6"/>
                <a:gd name="T21" fmla="*/ 4 h 6"/>
                <a:gd name="T22" fmla="*/ 6 w 6"/>
                <a:gd name="T23" fmla="*/ 3 h 6"/>
                <a:gd name="T24" fmla="*/ 6 w 6"/>
                <a:gd name="T25" fmla="*/ 3 h 6"/>
                <a:gd name="T26" fmla="*/ 5 w 6"/>
                <a:gd name="T27" fmla="*/ 1 h 6"/>
                <a:gd name="T28" fmla="*/ 3 w 6"/>
                <a:gd name="T2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6">
                  <a:moveTo>
                    <a:pt x="3" y="0"/>
                  </a:moveTo>
                  <a:cubicBezTo>
                    <a:pt x="3" y="0"/>
                    <a:pt x="3" y="0"/>
                    <a:pt x="2" y="0"/>
                  </a:cubicBezTo>
                  <a:cubicBezTo>
                    <a:pt x="2" y="0"/>
                    <a:pt x="2" y="0"/>
                    <a:pt x="2" y="0"/>
                  </a:cubicBezTo>
                  <a:cubicBezTo>
                    <a:pt x="2" y="1"/>
                    <a:pt x="1" y="1"/>
                    <a:pt x="1" y="1"/>
                  </a:cubicBezTo>
                  <a:cubicBezTo>
                    <a:pt x="0" y="2"/>
                    <a:pt x="1" y="4"/>
                    <a:pt x="1" y="5"/>
                  </a:cubicBezTo>
                  <a:cubicBezTo>
                    <a:pt x="1" y="5"/>
                    <a:pt x="2" y="5"/>
                    <a:pt x="2" y="5"/>
                  </a:cubicBezTo>
                  <a:cubicBezTo>
                    <a:pt x="2" y="5"/>
                    <a:pt x="2" y="5"/>
                    <a:pt x="2" y="5"/>
                  </a:cubicBezTo>
                  <a:cubicBezTo>
                    <a:pt x="2" y="5"/>
                    <a:pt x="3" y="6"/>
                    <a:pt x="3" y="6"/>
                  </a:cubicBezTo>
                  <a:cubicBezTo>
                    <a:pt x="3" y="6"/>
                    <a:pt x="4" y="6"/>
                    <a:pt x="4" y="6"/>
                  </a:cubicBezTo>
                  <a:cubicBezTo>
                    <a:pt x="4" y="5"/>
                    <a:pt x="4" y="5"/>
                    <a:pt x="4" y="5"/>
                  </a:cubicBezTo>
                  <a:cubicBezTo>
                    <a:pt x="5" y="5"/>
                    <a:pt x="5" y="5"/>
                    <a:pt x="6" y="4"/>
                  </a:cubicBezTo>
                  <a:cubicBezTo>
                    <a:pt x="6" y="4"/>
                    <a:pt x="6" y="4"/>
                    <a:pt x="6" y="3"/>
                  </a:cubicBezTo>
                  <a:cubicBezTo>
                    <a:pt x="6" y="3"/>
                    <a:pt x="6" y="3"/>
                    <a:pt x="6" y="3"/>
                  </a:cubicBezTo>
                  <a:cubicBezTo>
                    <a:pt x="6" y="2"/>
                    <a:pt x="6" y="1"/>
                    <a:pt x="5" y="1"/>
                  </a:cubicBezTo>
                  <a:cubicBezTo>
                    <a:pt x="4" y="0"/>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7" name="Freeform 3222">
              <a:extLst>
                <a:ext uri="{FF2B5EF4-FFF2-40B4-BE49-F238E27FC236}">
                  <a16:creationId xmlns:a16="http://schemas.microsoft.com/office/drawing/2014/main" id="{7E935DC1-AF94-02E5-EEE6-460797942614}"/>
                </a:ext>
              </a:extLst>
            </p:cNvPr>
            <p:cNvSpPr>
              <a:spLocks/>
            </p:cNvSpPr>
            <p:nvPr/>
          </p:nvSpPr>
          <p:spPr bwMode="auto">
            <a:xfrm>
              <a:off x="8784814" y="706086"/>
              <a:ext cx="38623" cy="41382"/>
            </a:xfrm>
            <a:custGeom>
              <a:avLst/>
              <a:gdLst>
                <a:gd name="T0" fmla="*/ 3 w 6"/>
                <a:gd name="T1" fmla="*/ 0 h 6"/>
                <a:gd name="T2" fmla="*/ 1 w 6"/>
                <a:gd name="T3" fmla="*/ 1 h 6"/>
                <a:gd name="T4" fmla="*/ 1 w 6"/>
                <a:gd name="T5" fmla="*/ 1 h 6"/>
                <a:gd name="T6" fmla="*/ 1 w 6"/>
                <a:gd name="T7" fmla="*/ 2 h 6"/>
                <a:gd name="T8" fmla="*/ 0 w 6"/>
                <a:gd name="T9" fmla="*/ 3 h 6"/>
                <a:gd name="T10" fmla="*/ 1 w 6"/>
                <a:gd name="T11" fmla="*/ 3 h 6"/>
                <a:gd name="T12" fmla="*/ 2 w 6"/>
                <a:gd name="T13" fmla="*/ 5 h 6"/>
                <a:gd name="T14" fmla="*/ 3 w 6"/>
                <a:gd name="T15" fmla="*/ 6 h 6"/>
                <a:gd name="T16" fmla="*/ 5 w 6"/>
                <a:gd name="T17" fmla="*/ 5 h 6"/>
                <a:gd name="T18" fmla="*/ 5 w 6"/>
                <a:gd name="T19" fmla="*/ 5 h 6"/>
                <a:gd name="T20" fmla="*/ 5 w 6"/>
                <a:gd name="T21" fmla="*/ 4 h 6"/>
                <a:gd name="T22" fmla="*/ 6 w 6"/>
                <a:gd name="T23" fmla="*/ 4 h 6"/>
                <a:gd name="T24" fmla="*/ 6 w 6"/>
                <a:gd name="T25" fmla="*/ 4 h 6"/>
                <a:gd name="T26" fmla="*/ 5 w 6"/>
                <a:gd name="T27" fmla="*/ 1 h 6"/>
                <a:gd name="T28" fmla="*/ 5 w 6"/>
                <a:gd name="T29" fmla="*/ 1 h 6"/>
                <a:gd name="T30" fmla="*/ 5 w 6"/>
                <a:gd name="T31" fmla="*/ 1 h 6"/>
                <a:gd name="T32" fmla="*/ 3 w 6"/>
                <a:gd name="T3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 h="6">
                  <a:moveTo>
                    <a:pt x="3" y="0"/>
                  </a:moveTo>
                  <a:cubicBezTo>
                    <a:pt x="2" y="0"/>
                    <a:pt x="2" y="1"/>
                    <a:pt x="1" y="1"/>
                  </a:cubicBezTo>
                  <a:cubicBezTo>
                    <a:pt x="1" y="1"/>
                    <a:pt x="1" y="1"/>
                    <a:pt x="1" y="1"/>
                  </a:cubicBezTo>
                  <a:cubicBezTo>
                    <a:pt x="1" y="2"/>
                    <a:pt x="1" y="2"/>
                    <a:pt x="1" y="2"/>
                  </a:cubicBezTo>
                  <a:cubicBezTo>
                    <a:pt x="1" y="2"/>
                    <a:pt x="0" y="3"/>
                    <a:pt x="0" y="3"/>
                  </a:cubicBezTo>
                  <a:cubicBezTo>
                    <a:pt x="1" y="3"/>
                    <a:pt x="1" y="3"/>
                    <a:pt x="1" y="3"/>
                  </a:cubicBezTo>
                  <a:cubicBezTo>
                    <a:pt x="1" y="4"/>
                    <a:pt x="1" y="5"/>
                    <a:pt x="2" y="5"/>
                  </a:cubicBezTo>
                  <a:cubicBezTo>
                    <a:pt x="2" y="6"/>
                    <a:pt x="3" y="6"/>
                    <a:pt x="3" y="6"/>
                  </a:cubicBezTo>
                  <a:cubicBezTo>
                    <a:pt x="4" y="6"/>
                    <a:pt x="4" y="6"/>
                    <a:pt x="5" y="5"/>
                  </a:cubicBezTo>
                  <a:cubicBezTo>
                    <a:pt x="5" y="5"/>
                    <a:pt x="5" y="5"/>
                    <a:pt x="5" y="5"/>
                  </a:cubicBezTo>
                  <a:cubicBezTo>
                    <a:pt x="5" y="5"/>
                    <a:pt x="5" y="5"/>
                    <a:pt x="5" y="4"/>
                  </a:cubicBezTo>
                  <a:cubicBezTo>
                    <a:pt x="6" y="4"/>
                    <a:pt x="6" y="4"/>
                    <a:pt x="6" y="4"/>
                  </a:cubicBezTo>
                  <a:cubicBezTo>
                    <a:pt x="6" y="4"/>
                    <a:pt x="6" y="4"/>
                    <a:pt x="6" y="4"/>
                  </a:cubicBezTo>
                  <a:cubicBezTo>
                    <a:pt x="6" y="3"/>
                    <a:pt x="6" y="2"/>
                    <a:pt x="5" y="1"/>
                  </a:cubicBezTo>
                  <a:cubicBezTo>
                    <a:pt x="5" y="1"/>
                    <a:pt x="5" y="1"/>
                    <a:pt x="5" y="1"/>
                  </a:cubicBezTo>
                  <a:cubicBezTo>
                    <a:pt x="5" y="1"/>
                    <a:pt x="5" y="1"/>
                    <a:pt x="5" y="1"/>
                  </a:cubicBezTo>
                  <a:cubicBezTo>
                    <a:pt x="4" y="0"/>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8" name="Freeform 3223">
              <a:extLst>
                <a:ext uri="{FF2B5EF4-FFF2-40B4-BE49-F238E27FC236}">
                  <a16:creationId xmlns:a16="http://schemas.microsoft.com/office/drawing/2014/main" id="{9900D617-2E5B-9B60-D17C-A254CDB431FB}"/>
                </a:ext>
              </a:extLst>
            </p:cNvPr>
            <p:cNvSpPr>
              <a:spLocks/>
            </p:cNvSpPr>
            <p:nvPr/>
          </p:nvSpPr>
          <p:spPr bwMode="auto">
            <a:xfrm>
              <a:off x="9113112" y="372270"/>
              <a:ext cx="33106" cy="38623"/>
            </a:xfrm>
            <a:custGeom>
              <a:avLst/>
              <a:gdLst>
                <a:gd name="T0" fmla="*/ 2 w 5"/>
                <a:gd name="T1" fmla="*/ 0 h 6"/>
                <a:gd name="T2" fmla="*/ 0 w 5"/>
                <a:gd name="T3" fmla="*/ 2 h 6"/>
                <a:gd name="T4" fmla="*/ 0 w 5"/>
                <a:gd name="T5" fmla="*/ 4 h 6"/>
                <a:gd name="T6" fmla="*/ 0 w 5"/>
                <a:gd name="T7" fmla="*/ 4 h 6"/>
                <a:gd name="T8" fmla="*/ 0 w 5"/>
                <a:gd name="T9" fmla="*/ 5 h 6"/>
                <a:gd name="T10" fmla="*/ 1 w 5"/>
                <a:gd name="T11" fmla="*/ 5 h 6"/>
                <a:gd name="T12" fmla="*/ 1 w 5"/>
                <a:gd name="T13" fmla="*/ 5 h 6"/>
                <a:gd name="T14" fmla="*/ 2 w 5"/>
                <a:gd name="T15" fmla="*/ 6 h 6"/>
                <a:gd name="T16" fmla="*/ 2 w 5"/>
                <a:gd name="T17" fmla="*/ 6 h 6"/>
                <a:gd name="T18" fmla="*/ 2 w 5"/>
                <a:gd name="T19" fmla="*/ 6 h 6"/>
                <a:gd name="T20" fmla="*/ 4 w 5"/>
                <a:gd name="T21" fmla="*/ 5 h 6"/>
                <a:gd name="T22" fmla="*/ 5 w 5"/>
                <a:gd name="T23" fmla="*/ 5 h 6"/>
                <a:gd name="T24" fmla="*/ 5 w 5"/>
                <a:gd name="T25" fmla="*/ 5 h 6"/>
                <a:gd name="T26" fmla="*/ 5 w 5"/>
                <a:gd name="T27" fmla="*/ 4 h 6"/>
                <a:gd name="T28" fmla="*/ 5 w 5"/>
                <a:gd name="T29" fmla="*/ 3 h 6"/>
                <a:gd name="T30" fmla="*/ 4 w 5"/>
                <a:gd name="T31" fmla="*/ 1 h 6"/>
                <a:gd name="T32" fmla="*/ 2 w 5"/>
                <a:gd name="T3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 h="6">
                  <a:moveTo>
                    <a:pt x="2" y="0"/>
                  </a:moveTo>
                  <a:cubicBezTo>
                    <a:pt x="2" y="0"/>
                    <a:pt x="1" y="1"/>
                    <a:pt x="0" y="2"/>
                  </a:cubicBezTo>
                  <a:cubicBezTo>
                    <a:pt x="0" y="2"/>
                    <a:pt x="0" y="3"/>
                    <a:pt x="0" y="4"/>
                  </a:cubicBezTo>
                  <a:cubicBezTo>
                    <a:pt x="0" y="4"/>
                    <a:pt x="0" y="4"/>
                    <a:pt x="0" y="4"/>
                  </a:cubicBezTo>
                  <a:cubicBezTo>
                    <a:pt x="0" y="5"/>
                    <a:pt x="0" y="5"/>
                    <a:pt x="0" y="5"/>
                  </a:cubicBezTo>
                  <a:cubicBezTo>
                    <a:pt x="1" y="5"/>
                    <a:pt x="1" y="5"/>
                    <a:pt x="1" y="5"/>
                  </a:cubicBezTo>
                  <a:cubicBezTo>
                    <a:pt x="1" y="5"/>
                    <a:pt x="1" y="5"/>
                    <a:pt x="1" y="5"/>
                  </a:cubicBezTo>
                  <a:cubicBezTo>
                    <a:pt x="1" y="6"/>
                    <a:pt x="1" y="6"/>
                    <a:pt x="2" y="6"/>
                  </a:cubicBezTo>
                  <a:cubicBezTo>
                    <a:pt x="2" y="6"/>
                    <a:pt x="2" y="6"/>
                    <a:pt x="2" y="6"/>
                  </a:cubicBezTo>
                  <a:cubicBezTo>
                    <a:pt x="2" y="6"/>
                    <a:pt x="2" y="6"/>
                    <a:pt x="2" y="6"/>
                  </a:cubicBezTo>
                  <a:cubicBezTo>
                    <a:pt x="3" y="6"/>
                    <a:pt x="4" y="6"/>
                    <a:pt x="4" y="5"/>
                  </a:cubicBezTo>
                  <a:cubicBezTo>
                    <a:pt x="4" y="5"/>
                    <a:pt x="5" y="5"/>
                    <a:pt x="5" y="5"/>
                  </a:cubicBezTo>
                  <a:cubicBezTo>
                    <a:pt x="5" y="5"/>
                    <a:pt x="5" y="5"/>
                    <a:pt x="5" y="5"/>
                  </a:cubicBezTo>
                  <a:cubicBezTo>
                    <a:pt x="5" y="4"/>
                    <a:pt x="5" y="4"/>
                    <a:pt x="5" y="4"/>
                  </a:cubicBezTo>
                  <a:cubicBezTo>
                    <a:pt x="5" y="4"/>
                    <a:pt x="5" y="3"/>
                    <a:pt x="5" y="3"/>
                  </a:cubicBezTo>
                  <a:cubicBezTo>
                    <a:pt x="5" y="2"/>
                    <a:pt x="5" y="1"/>
                    <a:pt x="4" y="1"/>
                  </a:cubicBezTo>
                  <a:cubicBezTo>
                    <a:pt x="4" y="1"/>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9" name="Freeform 3224">
              <a:extLst>
                <a:ext uri="{FF2B5EF4-FFF2-40B4-BE49-F238E27FC236}">
                  <a16:creationId xmlns:a16="http://schemas.microsoft.com/office/drawing/2014/main" id="{C348ADB5-8982-A97B-FB19-532675ED15F7}"/>
                </a:ext>
              </a:extLst>
            </p:cNvPr>
            <p:cNvSpPr>
              <a:spLocks/>
            </p:cNvSpPr>
            <p:nvPr/>
          </p:nvSpPr>
          <p:spPr bwMode="auto">
            <a:xfrm>
              <a:off x="9648322" y="871614"/>
              <a:ext cx="41382" cy="33106"/>
            </a:xfrm>
            <a:custGeom>
              <a:avLst/>
              <a:gdLst>
                <a:gd name="T0" fmla="*/ 3 w 6"/>
                <a:gd name="T1" fmla="*/ 0 h 5"/>
                <a:gd name="T2" fmla="*/ 1 w 6"/>
                <a:gd name="T3" fmla="*/ 0 h 5"/>
                <a:gd name="T4" fmla="*/ 1 w 6"/>
                <a:gd name="T5" fmla="*/ 1 h 5"/>
                <a:gd name="T6" fmla="*/ 0 w 6"/>
                <a:gd name="T7" fmla="*/ 1 h 5"/>
                <a:gd name="T8" fmla="*/ 0 w 6"/>
                <a:gd name="T9" fmla="*/ 3 h 5"/>
                <a:gd name="T10" fmla="*/ 0 w 6"/>
                <a:gd name="T11" fmla="*/ 3 h 5"/>
                <a:gd name="T12" fmla="*/ 1 w 6"/>
                <a:gd name="T13" fmla="*/ 4 h 5"/>
                <a:gd name="T14" fmla="*/ 3 w 6"/>
                <a:gd name="T15" fmla="*/ 5 h 5"/>
                <a:gd name="T16" fmla="*/ 5 w 6"/>
                <a:gd name="T17" fmla="*/ 4 h 5"/>
                <a:gd name="T18" fmla="*/ 4 w 6"/>
                <a:gd name="T19" fmla="*/ 0 h 5"/>
                <a:gd name="T20" fmla="*/ 3 w 6"/>
                <a:gd name="T2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5">
                  <a:moveTo>
                    <a:pt x="3" y="0"/>
                  </a:moveTo>
                  <a:cubicBezTo>
                    <a:pt x="2" y="0"/>
                    <a:pt x="1" y="0"/>
                    <a:pt x="1" y="0"/>
                  </a:cubicBezTo>
                  <a:cubicBezTo>
                    <a:pt x="1" y="0"/>
                    <a:pt x="1" y="0"/>
                    <a:pt x="1" y="1"/>
                  </a:cubicBezTo>
                  <a:cubicBezTo>
                    <a:pt x="1" y="1"/>
                    <a:pt x="1" y="1"/>
                    <a:pt x="0" y="1"/>
                  </a:cubicBezTo>
                  <a:cubicBezTo>
                    <a:pt x="0" y="1"/>
                    <a:pt x="0" y="2"/>
                    <a:pt x="0" y="3"/>
                  </a:cubicBezTo>
                  <a:cubicBezTo>
                    <a:pt x="0" y="3"/>
                    <a:pt x="0" y="3"/>
                    <a:pt x="0" y="3"/>
                  </a:cubicBezTo>
                  <a:cubicBezTo>
                    <a:pt x="0" y="4"/>
                    <a:pt x="1" y="4"/>
                    <a:pt x="1" y="4"/>
                  </a:cubicBezTo>
                  <a:cubicBezTo>
                    <a:pt x="2" y="5"/>
                    <a:pt x="2" y="5"/>
                    <a:pt x="3" y="5"/>
                  </a:cubicBezTo>
                  <a:cubicBezTo>
                    <a:pt x="4" y="5"/>
                    <a:pt x="4" y="5"/>
                    <a:pt x="5" y="4"/>
                  </a:cubicBezTo>
                  <a:cubicBezTo>
                    <a:pt x="6" y="3"/>
                    <a:pt x="6" y="1"/>
                    <a:pt x="4" y="0"/>
                  </a:cubicBezTo>
                  <a:cubicBezTo>
                    <a:pt x="4"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0" name="Freeform 3225">
              <a:extLst>
                <a:ext uri="{FF2B5EF4-FFF2-40B4-BE49-F238E27FC236}">
                  <a16:creationId xmlns:a16="http://schemas.microsoft.com/office/drawing/2014/main" id="{D21F6FAC-1DD1-E1C9-102A-B73D3E439C21}"/>
                </a:ext>
              </a:extLst>
            </p:cNvPr>
            <p:cNvSpPr>
              <a:spLocks/>
            </p:cNvSpPr>
            <p:nvPr/>
          </p:nvSpPr>
          <p:spPr bwMode="auto">
            <a:xfrm>
              <a:off x="7121252" y="-118799"/>
              <a:ext cx="38623" cy="38623"/>
            </a:xfrm>
            <a:custGeom>
              <a:avLst/>
              <a:gdLst>
                <a:gd name="T0" fmla="*/ 3 w 6"/>
                <a:gd name="T1" fmla="*/ 0 h 6"/>
                <a:gd name="T2" fmla="*/ 0 w 6"/>
                <a:gd name="T3" fmla="*/ 1 h 6"/>
                <a:gd name="T4" fmla="*/ 0 w 6"/>
                <a:gd name="T5" fmla="*/ 1 h 6"/>
                <a:gd name="T6" fmla="*/ 0 w 6"/>
                <a:gd name="T7" fmla="*/ 2 h 6"/>
                <a:gd name="T8" fmla="*/ 1 w 6"/>
                <a:gd name="T9" fmla="*/ 5 h 6"/>
                <a:gd name="T10" fmla="*/ 2 w 6"/>
                <a:gd name="T11" fmla="*/ 6 h 6"/>
                <a:gd name="T12" fmla="*/ 3 w 6"/>
                <a:gd name="T13" fmla="*/ 6 h 6"/>
                <a:gd name="T14" fmla="*/ 3 w 6"/>
                <a:gd name="T15" fmla="*/ 6 h 6"/>
                <a:gd name="T16" fmla="*/ 4 w 6"/>
                <a:gd name="T17" fmla="*/ 5 h 6"/>
                <a:gd name="T18" fmla="*/ 4 w 6"/>
                <a:gd name="T19" fmla="*/ 5 h 6"/>
                <a:gd name="T20" fmla="*/ 5 w 6"/>
                <a:gd name="T21" fmla="*/ 5 h 6"/>
                <a:gd name="T22" fmla="*/ 4 w 6"/>
                <a:gd name="T23" fmla="*/ 1 h 6"/>
                <a:gd name="T24" fmla="*/ 3 w 6"/>
                <a:gd name="T2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6">
                  <a:moveTo>
                    <a:pt x="3" y="0"/>
                  </a:moveTo>
                  <a:cubicBezTo>
                    <a:pt x="2" y="0"/>
                    <a:pt x="1" y="1"/>
                    <a:pt x="0" y="1"/>
                  </a:cubicBezTo>
                  <a:cubicBezTo>
                    <a:pt x="0" y="1"/>
                    <a:pt x="0" y="1"/>
                    <a:pt x="0" y="1"/>
                  </a:cubicBezTo>
                  <a:cubicBezTo>
                    <a:pt x="0" y="2"/>
                    <a:pt x="0" y="2"/>
                    <a:pt x="0" y="2"/>
                  </a:cubicBezTo>
                  <a:cubicBezTo>
                    <a:pt x="0" y="3"/>
                    <a:pt x="0" y="4"/>
                    <a:pt x="1" y="5"/>
                  </a:cubicBezTo>
                  <a:cubicBezTo>
                    <a:pt x="1" y="5"/>
                    <a:pt x="2" y="6"/>
                    <a:pt x="2" y="6"/>
                  </a:cubicBezTo>
                  <a:cubicBezTo>
                    <a:pt x="2" y="6"/>
                    <a:pt x="3" y="6"/>
                    <a:pt x="3" y="6"/>
                  </a:cubicBezTo>
                  <a:cubicBezTo>
                    <a:pt x="3" y="6"/>
                    <a:pt x="3" y="6"/>
                    <a:pt x="3" y="6"/>
                  </a:cubicBezTo>
                  <a:cubicBezTo>
                    <a:pt x="3" y="6"/>
                    <a:pt x="4" y="6"/>
                    <a:pt x="4" y="5"/>
                  </a:cubicBezTo>
                  <a:cubicBezTo>
                    <a:pt x="4" y="5"/>
                    <a:pt x="4" y="5"/>
                    <a:pt x="4" y="5"/>
                  </a:cubicBezTo>
                  <a:cubicBezTo>
                    <a:pt x="4" y="5"/>
                    <a:pt x="5" y="5"/>
                    <a:pt x="5" y="5"/>
                  </a:cubicBezTo>
                  <a:cubicBezTo>
                    <a:pt x="6" y="3"/>
                    <a:pt x="5" y="2"/>
                    <a:pt x="4" y="1"/>
                  </a:cubicBezTo>
                  <a:cubicBezTo>
                    <a:pt x="4"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1" name="Freeform 3226">
              <a:extLst>
                <a:ext uri="{FF2B5EF4-FFF2-40B4-BE49-F238E27FC236}">
                  <a16:creationId xmlns:a16="http://schemas.microsoft.com/office/drawing/2014/main" id="{60378028-9BB4-A1C6-3B1C-47A3CAC9FC1C}"/>
                </a:ext>
              </a:extLst>
            </p:cNvPr>
            <p:cNvSpPr>
              <a:spLocks/>
            </p:cNvSpPr>
            <p:nvPr/>
          </p:nvSpPr>
          <p:spPr bwMode="auto">
            <a:xfrm>
              <a:off x="7278504" y="137771"/>
              <a:ext cx="24829" cy="24829"/>
            </a:xfrm>
            <a:custGeom>
              <a:avLst/>
              <a:gdLst>
                <a:gd name="T0" fmla="*/ 2 w 4"/>
                <a:gd name="T1" fmla="*/ 0 h 4"/>
                <a:gd name="T2" fmla="*/ 1 w 4"/>
                <a:gd name="T3" fmla="*/ 0 h 4"/>
                <a:gd name="T4" fmla="*/ 0 w 4"/>
                <a:gd name="T5" fmla="*/ 0 h 4"/>
                <a:gd name="T6" fmla="*/ 0 w 4"/>
                <a:gd name="T7" fmla="*/ 1 h 4"/>
                <a:gd name="T8" fmla="*/ 0 w 4"/>
                <a:gd name="T9" fmla="*/ 2 h 4"/>
                <a:gd name="T10" fmla="*/ 0 w 4"/>
                <a:gd name="T11" fmla="*/ 2 h 4"/>
                <a:gd name="T12" fmla="*/ 0 w 4"/>
                <a:gd name="T13" fmla="*/ 3 h 4"/>
                <a:gd name="T14" fmla="*/ 0 w 4"/>
                <a:gd name="T15" fmla="*/ 3 h 4"/>
                <a:gd name="T16" fmla="*/ 0 w 4"/>
                <a:gd name="T17" fmla="*/ 3 h 4"/>
                <a:gd name="T18" fmla="*/ 2 w 4"/>
                <a:gd name="T19" fmla="*/ 4 h 4"/>
                <a:gd name="T20" fmla="*/ 3 w 4"/>
                <a:gd name="T21" fmla="*/ 3 h 4"/>
                <a:gd name="T22" fmla="*/ 3 w 4"/>
                <a:gd name="T23" fmla="*/ 3 h 4"/>
                <a:gd name="T24" fmla="*/ 3 w 4"/>
                <a:gd name="T25" fmla="*/ 2 h 4"/>
                <a:gd name="T26" fmla="*/ 4 w 4"/>
                <a:gd name="T27" fmla="*/ 2 h 4"/>
                <a:gd name="T28" fmla="*/ 4 w 4"/>
                <a:gd name="T29" fmla="*/ 2 h 4"/>
                <a:gd name="T30" fmla="*/ 3 w 4"/>
                <a:gd name="T31" fmla="*/ 0 h 4"/>
                <a:gd name="T32" fmla="*/ 2 w 4"/>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4">
                  <a:moveTo>
                    <a:pt x="2" y="0"/>
                  </a:moveTo>
                  <a:cubicBezTo>
                    <a:pt x="1" y="0"/>
                    <a:pt x="1" y="0"/>
                    <a:pt x="1" y="0"/>
                  </a:cubicBezTo>
                  <a:cubicBezTo>
                    <a:pt x="1" y="0"/>
                    <a:pt x="1" y="0"/>
                    <a:pt x="0" y="0"/>
                  </a:cubicBezTo>
                  <a:cubicBezTo>
                    <a:pt x="0" y="0"/>
                    <a:pt x="0" y="0"/>
                    <a:pt x="0" y="1"/>
                  </a:cubicBezTo>
                  <a:cubicBezTo>
                    <a:pt x="0" y="1"/>
                    <a:pt x="0" y="1"/>
                    <a:pt x="0" y="2"/>
                  </a:cubicBezTo>
                  <a:cubicBezTo>
                    <a:pt x="0" y="2"/>
                    <a:pt x="0" y="2"/>
                    <a:pt x="0" y="2"/>
                  </a:cubicBezTo>
                  <a:cubicBezTo>
                    <a:pt x="0" y="2"/>
                    <a:pt x="0" y="2"/>
                    <a:pt x="0" y="3"/>
                  </a:cubicBezTo>
                  <a:cubicBezTo>
                    <a:pt x="0" y="3"/>
                    <a:pt x="0" y="3"/>
                    <a:pt x="0" y="3"/>
                  </a:cubicBezTo>
                  <a:cubicBezTo>
                    <a:pt x="0" y="3"/>
                    <a:pt x="0" y="3"/>
                    <a:pt x="0" y="3"/>
                  </a:cubicBezTo>
                  <a:cubicBezTo>
                    <a:pt x="1" y="4"/>
                    <a:pt x="1" y="4"/>
                    <a:pt x="2" y="4"/>
                  </a:cubicBezTo>
                  <a:cubicBezTo>
                    <a:pt x="2" y="4"/>
                    <a:pt x="3" y="3"/>
                    <a:pt x="3" y="3"/>
                  </a:cubicBezTo>
                  <a:cubicBezTo>
                    <a:pt x="3" y="3"/>
                    <a:pt x="3" y="3"/>
                    <a:pt x="3" y="3"/>
                  </a:cubicBezTo>
                  <a:cubicBezTo>
                    <a:pt x="3" y="3"/>
                    <a:pt x="3" y="2"/>
                    <a:pt x="3" y="2"/>
                  </a:cubicBezTo>
                  <a:cubicBezTo>
                    <a:pt x="3" y="2"/>
                    <a:pt x="3" y="2"/>
                    <a:pt x="4" y="2"/>
                  </a:cubicBezTo>
                  <a:cubicBezTo>
                    <a:pt x="4" y="2"/>
                    <a:pt x="4" y="2"/>
                    <a:pt x="4" y="2"/>
                  </a:cubicBezTo>
                  <a:cubicBezTo>
                    <a:pt x="4" y="1"/>
                    <a:pt x="3" y="1"/>
                    <a:pt x="3"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2" name="Freeform 3227">
              <a:extLst>
                <a:ext uri="{FF2B5EF4-FFF2-40B4-BE49-F238E27FC236}">
                  <a16:creationId xmlns:a16="http://schemas.microsoft.com/office/drawing/2014/main" id="{376B5FE1-3D03-4E6B-C7E4-1DE4FD7B715E}"/>
                </a:ext>
              </a:extLst>
            </p:cNvPr>
            <p:cNvSpPr>
              <a:spLocks/>
            </p:cNvSpPr>
            <p:nvPr/>
          </p:nvSpPr>
          <p:spPr bwMode="auto">
            <a:xfrm>
              <a:off x="6897788" y="-242945"/>
              <a:ext cx="24829" cy="24829"/>
            </a:xfrm>
            <a:custGeom>
              <a:avLst/>
              <a:gdLst>
                <a:gd name="T0" fmla="*/ 2 w 4"/>
                <a:gd name="T1" fmla="*/ 0 h 4"/>
                <a:gd name="T2" fmla="*/ 0 w 4"/>
                <a:gd name="T3" fmla="*/ 1 h 4"/>
                <a:gd name="T4" fmla="*/ 1 w 4"/>
                <a:gd name="T5" fmla="*/ 4 h 4"/>
                <a:gd name="T6" fmla="*/ 2 w 4"/>
                <a:gd name="T7" fmla="*/ 4 h 4"/>
                <a:gd name="T8" fmla="*/ 3 w 4"/>
                <a:gd name="T9" fmla="*/ 4 h 4"/>
                <a:gd name="T10" fmla="*/ 3 w 4"/>
                <a:gd name="T11" fmla="*/ 4 h 4"/>
                <a:gd name="T12" fmla="*/ 3 w 4"/>
                <a:gd name="T13" fmla="*/ 3 h 4"/>
                <a:gd name="T14" fmla="*/ 3 w 4"/>
                <a:gd name="T15" fmla="*/ 3 h 4"/>
                <a:gd name="T16" fmla="*/ 4 w 4"/>
                <a:gd name="T17" fmla="*/ 3 h 4"/>
                <a:gd name="T18" fmla="*/ 3 w 4"/>
                <a:gd name="T19" fmla="*/ 1 h 4"/>
                <a:gd name="T20" fmla="*/ 2 w 4"/>
                <a:gd name="T2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4">
                  <a:moveTo>
                    <a:pt x="2" y="0"/>
                  </a:moveTo>
                  <a:cubicBezTo>
                    <a:pt x="1" y="0"/>
                    <a:pt x="1" y="1"/>
                    <a:pt x="0" y="1"/>
                  </a:cubicBezTo>
                  <a:cubicBezTo>
                    <a:pt x="0" y="2"/>
                    <a:pt x="0" y="3"/>
                    <a:pt x="1" y="4"/>
                  </a:cubicBezTo>
                  <a:cubicBezTo>
                    <a:pt x="1" y="4"/>
                    <a:pt x="1" y="4"/>
                    <a:pt x="2" y="4"/>
                  </a:cubicBezTo>
                  <a:cubicBezTo>
                    <a:pt x="2" y="4"/>
                    <a:pt x="2" y="4"/>
                    <a:pt x="3" y="4"/>
                  </a:cubicBezTo>
                  <a:cubicBezTo>
                    <a:pt x="3" y="4"/>
                    <a:pt x="3" y="4"/>
                    <a:pt x="3" y="4"/>
                  </a:cubicBezTo>
                  <a:cubicBezTo>
                    <a:pt x="3" y="4"/>
                    <a:pt x="3" y="4"/>
                    <a:pt x="3" y="3"/>
                  </a:cubicBezTo>
                  <a:cubicBezTo>
                    <a:pt x="3" y="3"/>
                    <a:pt x="3" y="3"/>
                    <a:pt x="3" y="3"/>
                  </a:cubicBezTo>
                  <a:cubicBezTo>
                    <a:pt x="4" y="3"/>
                    <a:pt x="4" y="3"/>
                    <a:pt x="4" y="3"/>
                  </a:cubicBezTo>
                  <a:cubicBezTo>
                    <a:pt x="4" y="2"/>
                    <a:pt x="4" y="1"/>
                    <a:pt x="3" y="1"/>
                  </a:cubicBezTo>
                  <a:cubicBezTo>
                    <a:pt x="3"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3" name="Freeform 3228">
              <a:extLst>
                <a:ext uri="{FF2B5EF4-FFF2-40B4-BE49-F238E27FC236}">
                  <a16:creationId xmlns:a16="http://schemas.microsoft.com/office/drawing/2014/main" id="{48AD4282-D5BA-0A2B-BEDB-A47334B15041}"/>
                </a:ext>
              </a:extLst>
            </p:cNvPr>
            <p:cNvSpPr>
              <a:spLocks/>
            </p:cNvSpPr>
            <p:nvPr/>
          </p:nvSpPr>
          <p:spPr bwMode="auto">
            <a:xfrm>
              <a:off x="7107458" y="137771"/>
              <a:ext cx="24829" cy="24829"/>
            </a:xfrm>
            <a:custGeom>
              <a:avLst/>
              <a:gdLst>
                <a:gd name="T0" fmla="*/ 2 w 4"/>
                <a:gd name="T1" fmla="*/ 0 h 4"/>
                <a:gd name="T2" fmla="*/ 2 w 4"/>
                <a:gd name="T3" fmla="*/ 0 h 4"/>
                <a:gd name="T4" fmla="*/ 1 w 4"/>
                <a:gd name="T5" fmla="*/ 0 h 4"/>
                <a:gd name="T6" fmla="*/ 1 w 4"/>
                <a:gd name="T7" fmla="*/ 1 h 4"/>
                <a:gd name="T8" fmla="*/ 1 w 4"/>
                <a:gd name="T9" fmla="*/ 3 h 4"/>
                <a:gd name="T10" fmla="*/ 1 w 4"/>
                <a:gd name="T11" fmla="*/ 3 h 4"/>
                <a:gd name="T12" fmla="*/ 2 w 4"/>
                <a:gd name="T13" fmla="*/ 4 h 4"/>
                <a:gd name="T14" fmla="*/ 2 w 4"/>
                <a:gd name="T15" fmla="*/ 4 h 4"/>
                <a:gd name="T16" fmla="*/ 3 w 4"/>
                <a:gd name="T17" fmla="*/ 4 h 4"/>
                <a:gd name="T18" fmla="*/ 3 w 4"/>
                <a:gd name="T19" fmla="*/ 3 h 4"/>
                <a:gd name="T20" fmla="*/ 4 w 4"/>
                <a:gd name="T21" fmla="*/ 3 h 4"/>
                <a:gd name="T22" fmla="*/ 4 w 4"/>
                <a:gd name="T23" fmla="*/ 2 h 4"/>
                <a:gd name="T24" fmla="*/ 4 w 4"/>
                <a:gd name="T25" fmla="*/ 2 h 4"/>
                <a:gd name="T26" fmla="*/ 3 w 4"/>
                <a:gd name="T27" fmla="*/ 0 h 4"/>
                <a:gd name="T28" fmla="*/ 3 w 4"/>
                <a:gd name="T29" fmla="*/ 0 h 4"/>
                <a:gd name="T30" fmla="*/ 2 w 4"/>
                <a:gd name="T31" fmla="*/ 0 h 4"/>
                <a:gd name="T32" fmla="*/ 2 w 4"/>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4">
                  <a:moveTo>
                    <a:pt x="2" y="0"/>
                  </a:moveTo>
                  <a:cubicBezTo>
                    <a:pt x="2" y="0"/>
                    <a:pt x="2" y="0"/>
                    <a:pt x="2" y="0"/>
                  </a:cubicBezTo>
                  <a:cubicBezTo>
                    <a:pt x="1" y="0"/>
                    <a:pt x="1" y="0"/>
                    <a:pt x="1" y="0"/>
                  </a:cubicBezTo>
                  <a:cubicBezTo>
                    <a:pt x="1" y="0"/>
                    <a:pt x="1" y="0"/>
                    <a:pt x="1" y="1"/>
                  </a:cubicBezTo>
                  <a:cubicBezTo>
                    <a:pt x="0" y="2"/>
                    <a:pt x="0" y="3"/>
                    <a:pt x="1" y="3"/>
                  </a:cubicBezTo>
                  <a:cubicBezTo>
                    <a:pt x="1" y="3"/>
                    <a:pt x="1" y="3"/>
                    <a:pt x="1" y="3"/>
                  </a:cubicBezTo>
                  <a:cubicBezTo>
                    <a:pt x="1" y="3"/>
                    <a:pt x="1" y="3"/>
                    <a:pt x="2" y="4"/>
                  </a:cubicBezTo>
                  <a:cubicBezTo>
                    <a:pt x="2" y="4"/>
                    <a:pt x="2" y="4"/>
                    <a:pt x="2" y="4"/>
                  </a:cubicBezTo>
                  <a:cubicBezTo>
                    <a:pt x="3" y="4"/>
                    <a:pt x="3" y="4"/>
                    <a:pt x="3" y="4"/>
                  </a:cubicBezTo>
                  <a:cubicBezTo>
                    <a:pt x="3" y="3"/>
                    <a:pt x="3" y="3"/>
                    <a:pt x="3" y="3"/>
                  </a:cubicBezTo>
                  <a:cubicBezTo>
                    <a:pt x="4" y="3"/>
                    <a:pt x="4" y="3"/>
                    <a:pt x="4" y="3"/>
                  </a:cubicBezTo>
                  <a:cubicBezTo>
                    <a:pt x="4" y="3"/>
                    <a:pt x="4" y="2"/>
                    <a:pt x="4" y="2"/>
                  </a:cubicBezTo>
                  <a:cubicBezTo>
                    <a:pt x="4" y="2"/>
                    <a:pt x="4" y="2"/>
                    <a:pt x="4" y="2"/>
                  </a:cubicBezTo>
                  <a:cubicBezTo>
                    <a:pt x="4" y="1"/>
                    <a:pt x="4" y="0"/>
                    <a:pt x="3" y="0"/>
                  </a:cubicBezTo>
                  <a:cubicBezTo>
                    <a:pt x="3" y="0"/>
                    <a:pt x="3" y="0"/>
                    <a:pt x="3" y="0"/>
                  </a:cubicBezTo>
                  <a:cubicBezTo>
                    <a:pt x="3" y="0"/>
                    <a:pt x="3"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4" name="Freeform 3229">
              <a:extLst>
                <a:ext uri="{FF2B5EF4-FFF2-40B4-BE49-F238E27FC236}">
                  <a16:creationId xmlns:a16="http://schemas.microsoft.com/office/drawing/2014/main" id="{8B51ABB8-144A-46D9-FF0E-36C12490A8C2}"/>
                </a:ext>
              </a:extLst>
            </p:cNvPr>
            <p:cNvSpPr>
              <a:spLocks/>
            </p:cNvSpPr>
            <p:nvPr/>
          </p:nvSpPr>
          <p:spPr bwMode="auto">
            <a:xfrm>
              <a:off x="7303333" y="728156"/>
              <a:ext cx="27588" cy="24829"/>
            </a:xfrm>
            <a:custGeom>
              <a:avLst/>
              <a:gdLst>
                <a:gd name="T0" fmla="*/ 2 w 4"/>
                <a:gd name="T1" fmla="*/ 0 h 4"/>
                <a:gd name="T2" fmla="*/ 2 w 4"/>
                <a:gd name="T3" fmla="*/ 0 h 4"/>
                <a:gd name="T4" fmla="*/ 1 w 4"/>
                <a:gd name="T5" fmla="*/ 0 h 4"/>
                <a:gd name="T6" fmla="*/ 0 w 4"/>
                <a:gd name="T7" fmla="*/ 1 h 4"/>
                <a:gd name="T8" fmla="*/ 0 w 4"/>
                <a:gd name="T9" fmla="*/ 2 h 4"/>
                <a:gd name="T10" fmla="*/ 0 w 4"/>
                <a:gd name="T11" fmla="*/ 3 h 4"/>
                <a:gd name="T12" fmla="*/ 1 w 4"/>
                <a:gd name="T13" fmla="*/ 4 h 4"/>
                <a:gd name="T14" fmla="*/ 1 w 4"/>
                <a:gd name="T15" fmla="*/ 4 h 4"/>
                <a:gd name="T16" fmla="*/ 1 w 4"/>
                <a:gd name="T17" fmla="*/ 4 h 4"/>
                <a:gd name="T18" fmla="*/ 2 w 4"/>
                <a:gd name="T19" fmla="*/ 4 h 4"/>
                <a:gd name="T20" fmla="*/ 3 w 4"/>
                <a:gd name="T21" fmla="*/ 3 h 4"/>
                <a:gd name="T22" fmla="*/ 3 w 4"/>
                <a:gd name="T23" fmla="*/ 1 h 4"/>
                <a:gd name="T24" fmla="*/ 3 w 4"/>
                <a:gd name="T25" fmla="*/ 1 h 4"/>
                <a:gd name="T26" fmla="*/ 3 w 4"/>
                <a:gd name="T27" fmla="*/ 1 h 4"/>
                <a:gd name="T28" fmla="*/ 3 w 4"/>
                <a:gd name="T29" fmla="*/ 1 h 4"/>
                <a:gd name="T30" fmla="*/ 3 w 4"/>
                <a:gd name="T31" fmla="*/ 0 h 4"/>
                <a:gd name="T32" fmla="*/ 2 w 4"/>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4">
                  <a:moveTo>
                    <a:pt x="2" y="0"/>
                  </a:moveTo>
                  <a:cubicBezTo>
                    <a:pt x="2" y="0"/>
                    <a:pt x="2" y="0"/>
                    <a:pt x="2" y="0"/>
                  </a:cubicBezTo>
                  <a:cubicBezTo>
                    <a:pt x="2" y="0"/>
                    <a:pt x="1" y="0"/>
                    <a:pt x="1" y="0"/>
                  </a:cubicBezTo>
                  <a:cubicBezTo>
                    <a:pt x="1" y="0"/>
                    <a:pt x="0" y="1"/>
                    <a:pt x="0" y="1"/>
                  </a:cubicBezTo>
                  <a:cubicBezTo>
                    <a:pt x="0" y="1"/>
                    <a:pt x="0" y="2"/>
                    <a:pt x="0" y="2"/>
                  </a:cubicBezTo>
                  <a:cubicBezTo>
                    <a:pt x="0" y="3"/>
                    <a:pt x="0" y="3"/>
                    <a:pt x="0" y="3"/>
                  </a:cubicBezTo>
                  <a:cubicBezTo>
                    <a:pt x="0" y="3"/>
                    <a:pt x="0" y="4"/>
                    <a:pt x="1" y="4"/>
                  </a:cubicBezTo>
                  <a:cubicBezTo>
                    <a:pt x="1" y="4"/>
                    <a:pt x="1" y="4"/>
                    <a:pt x="1" y="4"/>
                  </a:cubicBezTo>
                  <a:cubicBezTo>
                    <a:pt x="1" y="4"/>
                    <a:pt x="1" y="4"/>
                    <a:pt x="1" y="4"/>
                  </a:cubicBezTo>
                  <a:cubicBezTo>
                    <a:pt x="1" y="4"/>
                    <a:pt x="2" y="4"/>
                    <a:pt x="2" y="4"/>
                  </a:cubicBezTo>
                  <a:cubicBezTo>
                    <a:pt x="2" y="4"/>
                    <a:pt x="3" y="4"/>
                    <a:pt x="3" y="3"/>
                  </a:cubicBezTo>
                  <a:cubicBezTo>
                    <a:pt x="4" y="3"/>
                    <a:pt x="4" y="2"/>
                    <a:pt x="3" y="1"/>
                  </a:cubicBezTo>
                  <a:cubicBezTo>
                    <a:pt x="3" y="1"/>
                    <a:pt x="3" y="1"/>
                    <a:pt x="3" y="1"/>
                  </a:cubicBezTo>
                  <a:cubicBezTo>
                    <a:pt x="3" y="1"/>
                    <a:pt x="3" y="1"/>
                    <a:pt x="3" y="1"/>
                  </a:cubicBezTo>
                  <a:cubicBezTo>
                    <a:pt x="3" y="1"/>
                    <a:pt x="3" y="1"/>
                    <a:pt x="3" y="1"/>
                  </a:cubicBezTo>
                  <a:cubicBezTo>
                    <a:pt x="3" y="0"/>
                    <a:pt x="3" y="0"/>
                    <a:pt x="3"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5" name="Freeform 3230">
              <a:extLst>
                <a:ext uri="{FF2B5EF4-FFF2-40B4-BE49-F238E27FC236}">
                  <a16:creationId xmlns:a16="http://schemas.microsoft.com/office/drawing/2014/main" id="{EE1CE3AF-3C01-7EF0-9ACB-76BA731CE807}"/>
                </a:ext>
              </a:extLst>
            </p:cNvPr>
            <p:cNvSpPr>
              <a:spLocks/>
            </p:cNvSpPr>
            <p:nvPr/>
          </p:nvSpPr>
          <p:spPr bwMode="auto">
            <a:xfrm>
              <a:off x="6883994" y="824715"/>
              <a:ext cx="27588" cy="19312"/>
            </a:xfrm>
            <a:custGeom>
              <a:avLst/>
              <a:gdLst>
                <a:gd name="T0" fmla="*/ 2 w 4"/>
                <a:gd name="T1" fmla="*/ 0 h 3"/>
                <a:gd name="T2" fmla="*/ 1 w 4"/>
                <a:gd name="T3" fmla="*/ 0 h 3"/>
                <a:gd name="T4" fmla="*/ 1 w 4"/>
                <a:gd name="T5" fmla="*/ 3 h 3"/>
                <a:gd name="T6" fmla="*/ 2 w 4"/>
                <a:gd name="T7" fmla="*/ 3 h 3"/>
                <a:gd name="T8" fmla="*/ 4 w 4"/>
                <a:gd name="T9" fmla="*/ 3 h 3"/>
                <a:gd name="T10" fmla="*/ 4 w 4"/>
                <a:gd name="T11" fmla="*/ 2 h 3"/>
                <a:gd name="T12" fmla="*/ 4 w 4"/>
                <a:gd name="T13" fmla="*/ 2 h 3"/>
                <a:gd name="T14" fmla="*/ 4 w 4"/>
                <a:gd name="T15" fmla="*/ 1 h 3"/>
                <a:gd name="T16" fmla="*/ 4 w 4"/>
                <a:gd name="T17" fmla="*/ 1 h 3"/>
                <a:gd name="T18" fmla="*/ 4 w 4"/>
                <a:gd name="T19" fmla="*/ 0 h 3"/>
                <a:gd name="T20" fmla="*/ 3 w 4"/>
                <a:gd name="T21" fmla="*/ 0 h 3"/>
                <a:gd name="T22" fmla="*/ 3 w 4"/>
                <a:gd name="T23" fmla="*/ 0 h 3"/>
                <a:gd name="T24" fmla="*/ 2 w 4"/>
                <a:gd name="T25"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3">
                  <a:moveTo>
                    <a:pt x="2" y="0"/>
                  </a:moveTo>
                  <a:cubicBezTo>
                    <a:pt x="2" y="0"/>
                    <a:pt x="1" y="0"/>
                    <a:pt x="1" y="0"/>
                  </a:cubicBezTo>
                  <a:cubicBezTo>
                    <a:pt x="0" y="1"/>
                    <a:pt x="0" y="2"/>
                    <a:pt x="1" y="3"/>
                  </a:cubicBezTo>
                  <a:cubicBezTo>
                    <a:pt x="2" y="3"/>
                    <a:pt x="2" y="3"/>
                    <a:pt x="2" y="3"/>
                  </a:cubicBezTo>
                  <a:cubicBezTo>
                    <a:pt x="3" y="3"/>
                    <a:pt x="4" y="3"/>
                    <a:pt x="4" y="3"/>
                  </a:cubicBezTo>
                  <a:cubicBezTo>
                    <a:pt x="4" y="2"/>
                    <a:pt x="4" y="2"/>
                    <a:pt x="4" y="2"/>
                  </a:cubicBezTo>
                  <a:cubicBezTo>
                    <a:pt x="4" y="2"/>
                    <a:pt x="4" y="2"/>
                    <a:pt x="4" y="2"/>
                  </a:cubicBezTo>
                  <a:cubicBezTo>
                    <a:pt x="4" y="2"/>
                    <a:pt x="4" y="1"/>
                    <a:pt x="4" y="1"/>
                  </a:cubicBezTo>
                  <a:cubicBezTo>
                    <a:pt x="4" y="1"/>
                    <a:pt x="4" y="1"/>
                    <a:pt x="4" y="1"/>
                  </a:cubicBezTo>
                  <a:cubicBezTo>
                    <a:pt x="4" y="1"/>
                    <a:pt x="4" y="0"/>
                    <a:pt x="4" y="0"/>
                  </a:cubicBezTo>
                  <a:cubicBezTo>
                    <a:pt x="4" y="0"/>
                    <a:pt x="4" y="0"/>
                    <a:pt x="3" y="0"/>
                  </a:cubicBezTo>
                  <a:cubicBezTo>
                    <a:pt x="3" y="0"/>
                    <a:pt x="3" y="0"/>
                    <a:pt x="3" y="0"/>
                  </a:cubicBezTo>
                  <a:cubicBezTo>
                    <a:pt x="3" y="0"/>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6" name="Freeform 3231">
              <a:extLst>
                <a:ext uri="{FF2B5EF4-FFF2-40B4-BE49-F238E27FC236}">
                  <a16:creationId xmlns:a16="http://schemas.microsoft.com/office/drawing/2014/main" id="{A916DDBB-45A8-D092-5CA0-990F89A7737C}"/>
                </a:ext>
              </a:extLst>
            </p:cNvPr>
            <p:cNvSpPr>
              <a:spLocks/>
            </p:cNvSpPr>
            <p:nvPr/>
          </p:nvSpPr>
          <p:spPr bwMode="auto">
            <a:xfrm>
              <a:off x="7794401" y="347440"/>
              <a:ext cx="27588" cy="24829"/>
            </a:xfrm>
            <a:custGeom>
              <a:avLst/>
              <a:gdLst>
                <a:gd name="T0" fmla="*/ 2 w 4"/>
                <a:gd name="T1" fmla="*/ 0 h 4"/>
                <a:gd name="T2" fmla="*/ 0 w 4"/>
                <a:gd name="T3" fmla="*/ 1 h 4"/>
                <a:gd name="T4" fmla="*/ 0 w 4"/>
                <a:gd name="T5" fmla="*/ 1 h 4"/>
                <a:gd name="T6" fmla="*/ 0 w 4"/>
                <a:gd name="T7" fmla="*/ 1 h 4"/>
                <a:gd name="T8" fmla="*/ 0 w 4"/>
                <a:gd name="T9" fmla="*/ 2 h 4"/>
                <a:gd name="T10" fmla="*/ 0 w 4"/>
                <a:gd name="T11" fmla="*/ 2 h 4"/>
                <a:gd name="T12" fmla="*/ 0 w 4"/>
                <a:gd name="T13" fmla="*/ 3 h 4"/>
                <a:gd name="T14" fmla="*/ 0 w 4"/>
                <a:gd name="T15" fmla="*/ 3 h 4"/>
                <a:gd name="T16" fmla="*/ 1 w 4"/>
                <a:gd name="T17" fmla="*/ 3 h 4"/>
                <a:gd name="T18" fmla="*/ 2 w 4"/>
                <a:gd name="T19" fmla="*/ 4 h 4"/>
                <a:gd name="T20" fmla="*/ 3 w 4"/>
                <a:gd name="T21" fmla="*/ 3 h 4"/>
                <a:gd name="T22" fmla="*/ 3 w 4"/>
                <a:gd name="T23" fmla="*/ 3 h 4"/>
                <a:gd name="T24" fmla="*/ 3 w 4"/>
                <a:gd name="T25" fmla="*/ 3 h 4"/>
                <a:gd name="T26" fmla="*/ 3 w 4"/>
                <a:gd name="T27" fmla="*/ 2 h 4"/>
                <a:gd name="T28" fmla="*/ 4 w 4"/>
                <a:gd name="T29" fmla="*/ 2 h 4"/>
                <a:gd name="T30" fmla="*/ 3 w 4"/>
                <a:gd name="T31" fmla="*/ 1 h 4"/>
                <a:gd name="T32" fmla="*/ 3 w 4"/>
                <a:gd name="T33" fmla="*/ 0 h 4"/>
                <a:gd name="T34" fmla="*/ 3 w 4"/>
                <a:gd name="T35" fmla="*/ 0 h 4"/>
                <a:gd name="T36" fmla="*/ 2 w 4"/>
                <a:gd name="T3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 h="4">
                  <a:moveTo>
                    <a:pt x="2" y="0"/>
                  </a:moveTo>
                  <a:cubicBezTo>
                    <a:pt x="1" y="0"/>
                    <a:pt x="0" y="0"/>
                    <a:pt x="0" y="1"/>
                  </a:cubicBezTo>
                  <a:cubicBezTo>
                    <a:pt x="0" y="1"/>
                    <a:pt x="0" y="1"/>
                    <a:pt x="0" y="1"/>
                  </a:cubicBezTo>
                  <a:cubicBezTo>
                    <a:pt x="0" y="1"/>
                    <a:pt x="0" y="1"/>
                    <a:pt x="0" y="1"/>
                  </a:cubicBezTo>
                  <a:cubicBezTo>
                    <a:pt x="0" y="1"/>
                    <a:pt x="0" y="1"/>
                    <a:pt x="0" y="2"/>
                  </a:cubicBezTo>
                  <a:cubicBezTo>
                    <a:pt x="0" y="2"/>
                    <a:pt x="0" y="2"/>
                    <a:pt x="0" y="2"/>
                  </a:cubicBezTo>
                  <a:cubicBezTo>
                    <a:pt x="0" y="2"/>
                    <a:pt x="0" y="3"/>
                    <a:pt x="0" y="3"/>
                  </a:cubicBezTo>
                  <a:cubicBezTo>
                    <a:pt x="0" y="3"/>
                    <a:pt x="0" y="3"/>
                    <a:pt x="0" y="3"/>
                  </a:cubicBezTo>
                  <a:cubicBezTo>
                    <a:pt x="0" y="3"/>
                    <a:pt x="0" y="3"/>
                    <a:pt x="1" y="3"/>
                  </a:cubicBezTo>
                  <a:cubicBezTo>
                    <a:pt x="1" y="4"/>
                    <a:pt x="1" y="4"/>
                    <a:pt x="2" y="4"/>
                  </a:cubicBezTo>
                  <a:cubicBezTo>
                    <a:pt x="2" y="4"/>
                    <a:pt x="3" y="4"/>
                    <a:pt x="3" y="3"/>
                  </a:cubicBezTo>
                  <a:cubicBezTo>
                    <a:pt x="3" y="3"/>
                    <a:pt x="3" y="3"/>
                    <a:pt x="3" y="3"/>
                  </a:cubicBezTo>
                  <a:cubicBezTo>
                    <a:pt x="3" y="3"/>
                    <a:pt x="3" y="3"/>
                    <a:pt x="3" y="3"/>
                  </a:cubicBezTo>
                  <a:cubicBezTo>
                    <a:pt x="3" y="3"/>
                    <a:pt x="3" y="3"/>
                    <a:pt x="3" y="2"/>
                  </a:cubicBezTo>
                  <a:cubicBezTo>
                    <a:pt x="4" y="2"/>
                    <a:pt x="4" y="2"/>
                    <a:pt x="4" y="2"/>
                  </a:cubicBezTo>
                  <a:cubicBezTo>
                    <a:pt x="4" y="2"/>
                    <a:pt x="3" y="1"/>
                    <a:pt x="3" y="1"/>
                  </a:cubicBezTo>
                  <a:cubicBezTo>
                    <a:pt x="3" y="1"/>
                    <a:pt x="3" y="0"/>
                    <a:pt x="3" y="0"/>
                  </a:cubicBezTo>
                  <a:cubicBezTo>
                    <a:pt x="3" y="0"/>
                    <a:pt x="3" y="0"/>
                    <a:pt x="3"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7" name="Freeform 3232">
              <a:extLst>
                <a:ext uri="{FF2B5EF4-FFF2-40B4-BE49-F238E27FC236}">
                  <a16:creationId xmlns:a16="http://schemas.microsoft.com/office/drawing/2014/main" id="{5EC2CD44-D4B7-64EF-0194-C15ABA898CB3}"/>
                </a:ext>
              </a:extLst>
            </p:cNvPr>
            <p:cNvSpPr>
              <a:spLocks/>
            </p:cNvSpPr>
            <p:nvPr/>
          </p:nvSpPr>
          <p:spPr bwMode="auto">
            <a:xfrm>
              <a:off x="8337887" y="758503"/>
              <a:ext cx="22070" cy="27588"/>
            </a:xfrm>
            <a:custGeom>
              <a:avLst/>
              <a:gdLst>
                <a:gd name="T0" fmla="*/ 2 w 3"/>
                <a:gd name="T1" fmla="*/ 0 h 4"/>
                <a:gd name="T2" fmla="*/ 1 w 3"/>
                <a:gd name="T3" fmla="*/ 0 h 4"/>
                <a:gd name="T4" fmla="*/ 0 w 3"/>
                <a:gd name="T5" fmla="*/ 1 h 4"/>
                <a:gd name="T6" fmla="*/ 0 w 3"/>
                <a:gd name="T7" fmla="*/ 1 h 4"/>
                <a:gd name="T8" fmla="*/ 0 w 3"/>
                <a:gd name="T9" fmla="*/ 1 h 4"/>
                <a:gd name="T10" fmla="*/ 0 w 3"/>
                <a:gd name="T11" fmla="*/ 3 h 4"/>
                <a:gd name="T12" fmla="*/ 0 w 3"/>
                <a:gd name="T13" fmla="*/ 3 h 4"/>
                <a:gd name="T14" fmla="*/ 0 w 3"/>
                <a:gd name="T15" fmla="*/ 4 h 4"/>
                <a:gd name="T16" fmla="*/ 2 w 3"/>
                <a:gd name="T17" fmla="*/ 4 h 4"/>
                <a:gd name="T18" fmla="*/ 3 w 3"/>
                <a:gd name="T19" fmla="*/ 3 h 4"/>
                <a:gd name="T20" fmla="*/ 3 w 3"/>
                <a:gd name="T21" fmla="*/ 3 h 4"/>
                <a:gd name="T22" fmla="*/ 3 w 3"/>
                <a:gd name="T23" fmla="*/ 2 h 4"/>
                <a:gd name="T24" fmla="*/ 3 w 3"/>
                <a:gd name="T25" fmla="*/ 2 h 4"/>
                <a:gd name="T26" fmla="*/ 3 w 3"/>
                <a:gd name="T27" fmla="*/ 2 h 4"/>
                <a:gd name="T28" fmla="*/ 3 w 3"/>
                <a:gd name="T29" fmla="*/ 2 h 4"/>
                <a:gd name="T30" fmla="*/ 3 w 3"/>
                <a:gd name="T31" fmla="*/ 1 h 4"/>
                <a:gd name="T32" fmla="*/ 3 w 3"/>
                <a:gd name="T33" fmla="*/ 1 h 4"/>
                <a:gd name="T34" fmla="*/ 2 w 3"/>
                <a:gd name="T35" fmla="*/ 0 h 4"/>
                <a:gd name="T36" fmla="*/ 2 w 3"/>
                <a:gd name="T3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 h="4">
                  <a:moveTo>
                    <a:pt x="2" y="0"/>
                  </a:moveTo>
                  <a:cubicBezTo>
                    <a:pt x="1" y="0"/>
                    <a:pt x="1" y="0"/>
                    <a:pt x="1" y="0"/>
                  </a:cubicBezTo>
                  <a:cubicBezTo>
                    <a:pt x="1" y="0"/>
                    <a:pt x="0" y="1"/>
                    <a:pt x="0" y="1"/>
                  </a:cubicBezTo>
                  <a:cubicBezTo>
                    <a:pt x="0" y="1"/>
                    <a:pt x="0" y="1"/>
                    <a:pt x="0" y="1"/>
                  </a:cubicBezTo>
                  <a:cubicBezTo>
                    <a:pt x="0" y="1"/>
                    <a:pt x="0" y="1"/>
                    <a:pt x="0" y="1"/>
                  </a:cubicBezTo>
                  <a:cubicBezTo>
                    <a:pt x="0" y="2"/>
                    <a:pt x="0" y="2"/>
                    <a:pt x="0" y="3"/>
                  </a:cubicBezTo>
                  <a:cubicBezTo>
                    <a:pt x="0" y="3"/>
                    <a:pt x="0" y="3"/>
                    <a:pt x="0" y="3"/>
                  </a:cubicBezTo>
                  <a:cubicBezTo>
                    <a:pt x="0" y="3"/>
                    <a:pt x="0" y="4"/>
                    <a:pt x="0" y="4"/>
                  </a:cubicBezTo>
                  <a:cubicBezTo>
                    <a:pt x="1" y="4"/>
                    <a:pt x="1" y="4"/>
                    <a:pt x="2" y="4"/>
                  </a:cubicBezTo>
                  <a:cubicBezTo>
                    <a:pt x="2" y="4"/>
                    <a:pt x="3" y="4"/>
                    <a:pt x="3" y="3"/>
                  </a:cubicBezTo>
                  <a:cubicBezTo>
                    <a:pt x="3" y="3"/>
                    <a:pt x="3" y="3"/>
                    <a:pt x="3" y="3"/>
                  </a:cubicBezTo>
                  <a:cubicBezTo>
                    <a:pt x="3" y="3"/>
                    <a:pt x="3" y="2"/>
                    <a:pt x="3" y="2"/>
                  </a:cubicBezTo>
                  <a:cubicBezTo>
                    <a:pt x="3" y="2"/>
                    <a:pt x="3" y="2"/>
                    <a:pt x="3" y="2"/>
                  </a:cubicBezTo>
                  <a:cubicBezTo>
                    <a:pt x="3" y="2"/>
                    <a:pt x="3" y="2"/>
                    <a:pt x="3" y="2"/>
                  </a:cubicBezTo>
                  <a:cubicBezTo>
                    <a:pt x="3" y="2"/>
                    <a:pt x="3" y="2"/>
                    <a:pt x="3" y="2"/>
                  </a:cubicBezTo>
                  <a:cubicBezTo>
                    <a:pt x="3" y="2"/>
                    <a:pt x="3" y="1"/>
                    <a:pt x="3" y="1"/>
                  </a:cubicBezTo>
                  <a:cubicBezTo>
                    <a:pt x="3" y="1"/>
                    <a:pt x="3" y="1"/>
                    <a:pt x="3" y="1"/>
                  </a:cubicBezTo>
                  <a:cubicBezTo>
                    <a:pt x="2" y="1"/>
                    <a:pt x="2"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8" name="Freeform 3233">
              <a:extLst>
                <a:ext uri="{FF2B5EF4-FFF2-40B4-BE49-F238E27FC236}">
                  <a16:creationId xmlns:a16="http://schemas.microsoft.com/office/drawing/2014/main" id="{06CE18C1-97F9-F2E5-F40A-7718E04619A4}"/>
                </a:ext>
              </a:extLst>
            </p:cNvPr>
            <p:cNvSpPr>
              <a:spLocks/>
            </p:cNvSpPr>
            <p:nvPr/>
          </p:nvSpPr>
          <p:spPr bwMode="auto">
            <a:xfrm>
              <a:off x="7998553" y="832991"/>
              <a:ext cx="24829" cy="24829"/>
            </a:xfrm>
            <a:custGeom>
              <a:avLst/>
              <a:gdLst>
                <a:gd name="T0" fmla="*/ 2 w 4"/>
                <a:gd name="T1" fmla="*/ 0 h 4"/>
                <a:gd name="T2" fmla="*/ 1 w 4"/>
                <a:gd name="T3" fmla="*/ 1 h 4"/>
                <a:gd name="T4" fmla="*/ 1 w 4"/>
                <a:gd name="T5" fmla="*/ 4 h 4"/>
                <a:gd name="T6" fmla="*/ 2 w 4"/>
                <a:gd name="T7" fmla="*/ 4 h 4"/>
                <a:gd name="T8" fmla="*/ 4 w 4"/>
                <a:gd name="T9" fmla="*/ 3 h 4"/>
                <a:gd name="T10" fmla="*/ 4 w 4"/>
                <a:gd name="T11" fmla="*/ 2 h 4"/>
                <a:gd name="T12" fmla="*/ 4 w 4"/>
                <a:gd name="T13" fmla="*/ 2 h 4"/>
                <a:gd name="T14" fmla="*/ 4 w 4"/>
                <a:gd name="T15" fmla="*/ 1 h 4"/>
                <a:gd name="T16" fmla="*/ 3 w 4"/>
                <a:gd name="T17" fmla="*/ 1 h 4"/>
                <a:gd name="T18" fmla="*/ 3 w 4"/>
                <a:gd name="T19" fmla="*/ 1 h 4"/>
                <a:gd name="T20" fmla="*/ 2 w 4"/>
                <a:gd name="T2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4">
                  <a:moveTo>
                    <a:pt x="2" y="0"/>
                  </a:moveTo>
                  <a:cubicBezTo>
                    <a:pt x="2" y="0"/>
                    <a:pt x="1" y="1"/>
                    <a:pt x="1" y="1"/>
                  </a:cubicBezTo>
                  <a:cubicBezTo>
                    <a:pt x="0" y="2"/>
                    <a:pt x="0" y="3"/>
                    <a:pt x="1" y="4"/>
                  </a:cubicBezTo>
                  <a:cubicBezTo>
                    <a:pt x="1" y="4"/>
                    <a:pt x="2" y="4"/>
                    <a:pt x="2" y="4"/>
                  </a:cubicBezTo>
                  <a:cubicBezTo>
                    <a:pt x="3" y="4"/>
                    <a:pt x="3" y="4"/>
                    <a:pt x="4" y="3"/>
                  </a:cubicBezTo>
                  <a:cubicBezTo>
                    <a:pt x="4" y="3"/>
                    <a:pt x="4" y="3"/>
                    <a:pt x="4" y="2"/>
                  </a:cubicBezTo>
                  <a:cubicBezTo>
                    <a:pt x="4" y="2"/>
                    <a:pt x="4" y="2"/>
                    <a:pt x="4" y="2"/>
                  </a:cubicBezTo>
                  <a:cubicBezTo>
                    <a:pt x="4" y="1"/>
                    <a:pt x="4" y="1"/>
                    <a:pt x="4" y="1"/>
                  </a:cubicBezTo>
                  <a:cubicBezTo>
                    <a:pt x="4" y="1"/>
                    <a:pt x="3" y="1"/>
                    <a:pt x="3" y="1"/>
                  </a:cubicBezTo>
                  <a:cubicBezTo>
                    <a:pt x="3" y="1"/>
                    <a:pt x="3" y="1"/>
                    <a:pt x="3" y="1"/>
                  </a:cubicBezTo>
                  <a:cubicBezTo>
                    <a:pt x="3" y="1"/>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9" name="Freeform 3234">
              <a:extLst>
                <a:ext uri="{FF2B5EF4-FFF2-40B4-BE49-F238E27FC236}">
                  <a16:creationId xmlns:a16="http://schemas.microsoft.com/office/drawing/2014/main" id="{BD826F9E-7608-CA47-FC3B-51348DBC6DE2}"/>
                </a:ext>
              </a:extLst>
            </p:cNvPr>
            <p:cNvSpPr>
              <a:spLocks/>
            </p:cNvSpPr>
            <p:nvPr/>
          </p:nvSpPr>
          <p:spPr bwMode="auto">
            <a:xfrm>
              <a:off x="9008278" y="1834439"/>
              <a:ext cx="44141" cy="46900"/>
            </a:xfrm>
            <a:custGeom>
              <a:avLst/>
              <a:gdLst>
                <a:gd name="T0" fmla="*/ 4 w 7"/>
                <a:gd name="T1" fmla="*/ 0 h 7"/>
                <a:gd name="T2" fmla="*/ 3 w 7"/>
                <a:gd name="T3" fmla="*/ 0 h 7"/>
                <a:gd name="T4" fmla="*/ 2 w 7"/>
                <a:gd name="T5" fmla="*/ 1 h 7"/>
                <a:gd name="T6" fmla="*/ 1 w 7"/>
                <a:gd name="T7" fmla="*/ 1 h 7"/>
                <a:gd name="T8" fmla="*/ 0 w 7"/>
                <a:gd name="T9" fmla="*/ 3 h 7"/>
                <a:gd name="T10" fmla="*/ 0 w 7"/>
                <a:gd name="T11" fmla="*/ 3 h 7"/>
                <a:gd name="T12" fmla="*/ 0 w 7"/>
                <a:gd name="T13" fmla="*/ 4 h 7"/>
                <a:gd name="T14" fmla="*/ 4 w 7"/>
                <a:gd name="T15" fmla="*/ 7 h 7"/>
                <a:gd name="T16" fmla="*/ 4 w 7"/>
                <a:gd name="T17" fmla="*/ 7 h 7"/>
                <a:gd name="T18" fmla="*/ 6 w 7"/>
                <a:gd name="T19" fmla="*/ 6 h 7"/>
                <a:gd name="T20" fmla="*/ 6 w 7"/>
                <a:gd name="T21" fmla="*/ 6 h 7"/>
                <a:gd name="T22" fmla="*/ 7 w 7"/>
                <a:gd name="T23" fmla="*/ 4 h 7"/>
                <a:gd name="T24" fmla="*/ 7 w 7"/>
                <a:gd name="T25" fmla="*/ 4 h 7"/>
                <a:gd name="T26" fmla="*/ 7 w 7"/>
                <a:gd name="T27" fmla="*/ 3 h 7"/>
                <a:gd name="T28" fmla="*/ 6 w 7"/>
                <a:gd name="T29" fmla="*/ 1 h 7"/>
                <a:gd name="T30" fmla="*/ 6 w 7"/>
                <a:gd name="T31" fmla="*/ 1 h 7"/>
                <a:gd name="T32" fmla="*/ 4 w 7"/>
                <a:gd name="T33"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 h="7">
                  <a:moveTo>
                    <a:pt x="4" y="0"/>
                  </a:moveTo>
                  <a:cubicBezTo>
                    <a:pt x="3" y="0"/>
                    <a:pt x="3" y="0"/>
                    <a:pt x="3" y="0"/>
                  </a:cubicBezTo>
                  <a:cubicBezTo>
                    <a:pt x="2" y="0"/>
                    <a:pt x="2" y="0"/>
                    <a:pt x="2" y="1"/>
                  </a:cubicBezTo>
                  <a:cubicBezTo>
                    <a:pt x="2" y="1"/>
                    <a:pt x="1" y="1"/>
                    <a:pt x="1" y="1"/>
                  </a:cubicBezTo>
                  <a:cubicBezTo>
                    <a:pt x="1" y="1"/>
                    <a:pt x="0" y="2"/>
                    <a:pt x="0" y="3"/>
                  </a:cubicBezTo>
                  <a:cubicBezTo>
                    <a:pt x="0" y="3"/>
                    <a:pt x="0" y="3"/>
                    <a:pt x="0" y="3"/>
                  </a:cubicBezTo>
                  <a:cubicBezTo>
                    <a:pt x="0" y="3"/>
                    <a:pt x="0" y="4"/>
                    <a:pt x="0" y="4"/>
                  </a:cubicBezTo>
                  <a:cubicBezTo>
                    <a:pt x="0" y="6"/>
                    <a:pt x="2" y="7"/>
                    <a:pt x="4" y="7"/>
                  </a:cubicBezTo>
                  <a:cubicBezTo>
                    <a:pt x="4" y="7"/>
                    <a:pt x="4" y="7"/>
                    <a:pt x="4" y="7"/>
                  </a:cubicBezTo>
                  <a:cubicBezTo>
                    <a:pt x="5" y="7"/>
                    <a:pt x="6" y="6"/>
                    <a:pt x="6" y="6"/>
                  </a:cubicBezTo>
                  <a:cubicBezTo>
                    <a:pt x="6" y="6"/>
                    <a:pt x="6" y="6"/>
                    <a:pt x="6" y="6"/>
                  </a:cubicBezTo>
                  <a:cubicBezTo>
                    <a:pt x="7" y="5"/>
                    <a:pt x="7" y="5"/>
                    <a:pt x="7" y="4"/>
                  </a:cubicBezTo>
                  <a:cubicBezTo>
                    <a:pt x="7" y="4"/>
                    <a:pt x="7" y="4"/>
                    <a:pt x="7" y="4"/>
                  </a:cubicBezTo>
                  <a:cubicBezTo>
                    <a:pt x="7" y="3"/>
                    <a:pt x="7" y="3"/>
                    <a:pt x="7" y="3"/>
                  </a:cubicBezTo>
                  <a:cubicBezTo>
                    <a:pt x="7" y="2"/>
                    <a:pt x="7" y="1"/>
                    <a:pt x="6" y="1"/>
                  </a:cubicBezTo>
                  <a:cubicBezTo>
                    <a:pt x="6" y="1"/>
                    <a:pt x="6" y="1"/>
                    <a:pt x="6" y="1"/>
                  </a:cubicBezTo>
                  <a:cubicBezTo>
                    <a:pt x="5" y="0"/>
                    <a:pt x="4"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0" name="Freeform 3235">
              <a:extLst>
                <a:ext uri="{FF2B5EF4-FFF2-40B4-BE49-F238E27FC236}">
                  <a16:creationId xmlns:a16="http://schemas.microsoft.com/office/drawing/2014/main" id="{188D88D7-27A9-FD8B-451A-07022543C8F5}"/>
                </a:ext>
              </a:extLst>
            </p:cNvPr>
            <p:cNvSpPr>
              <a:spLocks/>
            </p:cNvSpPr>
            <p:nvPr/>
          </p:nvSpPr>
          <p:spPr bwMode="auto">
            <a:xfrm>
              <a:off x="9524175" y="2325507"/>
              <a:ext cx="52417" cy="46900"/>
            </a:xfrm>
            <a:custGeom>
              <a:avLst/>
              <a:gdLst>
                <a:gd name="T0" fmla="*/ 4 w 8"/>
                <a:gd name="T1" fmla="*/ 0 h 7"/>
                <a:gd name="T2" fmla="*/ 3 w 8"/>
                <a:gd name="T3" fmla="*/ 0 h 7"/>
                <a:gd name="T4" fmla="*/ 2 w 8"/>
                <a:gd name="T5" fmla="*/ 0 h 7"/>
                <a:gd name="T6" fmla="*/ 2 w 8"/>
                <a:gd name="T7" fmla="*/ 1 h 7"/>
                <a:gd name="T8" fmla="*/ 1 w 8"/>
                <a:gd name="T9" fmla="*/ 1 h 7"/>
                <a:gd name="T10" fmla="*/ 1 w 8"/>
                <a:gd name="T11" fmla="*/ 1 h 7"/>
                <a:gd name="T12" fmla="*/ 0 w 8"/>
                <a:gd name="T13" fmla="*/ 4 h 7"/>
                <a:gd name="T14" fmla="*/ 1 w 8"/>
                <a:gd name="T15" fmla="*/ 6 h 7"/>
                <a:gd name="T16" fmla="*/ 2 w 8"/>
                <a:gd name="T17" fmla="*/ 6 h 7"/>
                <a:gd name="T18" fmla="*/ 4 w 8"/>
                <a:gd name="T19" fmla="*/ 7 h 7"/>
                <a:gd name="T20" fmla="*/ 5 w 8"/>
                <a:gd name="T21" fmla="*/ 7 h 7"/>
                <a:gd name="T22" fmla="*/ 5 w 8"/>
                <a:gd name="T23" fmla="*/ 7 h 7"/>
                <a:gd name="T24" fmla="*/ 5 w 8"/>
                <a:gd name="T25" fmla="*/ 7 h 7"/>
                <a:gd name="T26" fmla="*/ 7 w 8"/>
                <a:gd name="T27" fmla="*/ 3 h 7"/>
                <a:gd name="T28" fmla="*/ 5 w 8"/>
                <a:gd name="T29" fmla="*/ 0 h 7"/>
                <a:gd name="T30" fmla="*/ 5 w 8"/>
                <a:gd name="T31" fmla="*/ 0 h 7"/>
                <a:gd name="T32" fmla="*/ 4 w 8"/>
                <a:gd name="T33"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 h="7">
                  <a:moveTo>
                    <a:pt x="4" y="0"/>
                  </a:moveTo>
                  <a:cubicBezTo>
                    <a:pt x="4" y="0"/>
                    <a:pt x="3" y="0"/>
                    <a:pt x="3" y="0"/>
                  </a:cubicBezTo>
                  <a:cubicBezTo>
                    <a:pt x="3" y="0"/>
                    <a:pt x="2" y="0"/>
                    <a:pt x="2" y="0"/>
                  </a:cubicBezTo>
                  <a:cubicBezTo>
                    <a:pt x="2" y="1"/>
                    <a:pt x="2" y="1"/>
                    <a:pt x="2" y="1"/>
                  </a:cubicBezTo>
                  <a:cubicBezTo>
                    <a:pt x="2" y="1"/>
                    <a:pt x="2" y="1"/>
                    <a:pt x="1" y="1"/>
                  </a:cubicBezTo>
                  <a:cubicBezTo>
                    <a:pt x="1" y="1"/>
                    <a:pt x="1" y="1"/>
                    <a:pt x="1" y="1"/>
                  </a:cubicBezTo>
                  <a:cubicBezTo>
                    <a:pt x="1" y="2"/>
                    <a:pt x="0" y="3"/>
                    <a:pt x="0" y="4"/>
                  </a:cubicBezTo>
                  <a:cubicBezTo>
                    <a:pt x="1" y="5"/>
                    <a:pt x="1" y="5"/>
                    <a:pt x="1" y="6"/>
                  </a:cubicBezTo>
                  <a:cubicBezTo>
                    <a:pt x="1" y="6"/>
                    <a:pt x="2" y="6"/>
                    <a:pt x="2" y="6"/>
                  </a:cubicBezTo>
                  <a:cubicBezTo>
                    <a:pt x="2" y="7"/>
                    <a:pt x="3" y="7"/>
                    <a:pt x="4" y="7"/>
                  </a:cubicBezTo>
                  <a:cubicBezTo>
                    <a:pt x="4" y="7"/>
                    <a:pt x="4" y="7"/>
                    <a:pt x="5" y="7"/>
                  </a:cubicBezTo>
                  <a:cubicBezTo>
                    <a:pt x="5" y="7"/>
                    <a:pt x="5" y="7"/>
                    <a:pt x="5" y="7"/>
                  </a:cubicBezTo>
                  <a:cubicBezTo>
                    <a:pt x="5" y="7"/>
                    <a:pt x="5" y="7"/>
                    <a:pt x="5" y="7"/>
                  </a:cubicBezTo>
                  <a:cubicBezTo>
                    <a:pt x="7" y="6"/>
                    <a:pt x="8" y="5"/>
                    <a:pt x="7" y="3"/>
                  </a:cubicBezTo>
                  <a:cubicBezTo>
                    <a:pt x="7" y="2"/>
                    <a:pt x="6" y="1"/>
                    <a:pt x="5" y="0"/>
                  </a:cubicBezTo>
                  <a:cubicBezTo>
                    <a:pt x="5" y="0"/>
                    <a:pt x="5" y="0"/>
                    <a:pt x="5" y="0"/>
                  </a:cubicBezTo>
                  <a:cubicBezTo>
                    <a:pt x="5" y="0"/>
                    <a:pt x="4"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1" name="Freeform 3236">
              <a:extLst>
                <a:ext uri="{FF2B5EF4-FFF2-40B4-BE49-F238E27FC236}">
                  <a16:creationId xmlns:a16="http://schemas.microsoft.com/office/drawing/2014/main" id="{11969108-85D9-61AB-281F-6F5BB6774FCB}"/>
                </a:ext>
              </a:extLst>
            </p:cNvPr>
            <p:cNvSpPr>
              <a:spLocks/>
            </p:cNvSpPr>
            <p:nvPr/>
          </p:nvSpPr>
          <p:spPr bwMode="auto">
            <a:xfrm>
              <a:off x="9228983" y="1605458"/>
              <a:ext cx="33106" cy="33106"/>
            </a:xfrm>
            <a:custGeom>
              <a:avLst/>
              <a:gdLst>
                <a:gd name="T0" fmla="*/ 3 w 5"/>
                <a:gd name="T1" fmla="*/ 0 h 5"/>
                <a:gd name="T2" fmla="*/ 2 w 5"/>
                <a:gd name="T3" fmla="*/ 0 h 5"/>
                <a:gd name="T4" fmla="*/ 1 w 5"/>
                <a:gd name="T5" fmla="*/ 0 h 5"/>
                <a:gd name="T6" fmla="*/ 1 w 5"/>
                <a:gd name="T7" fmla="*/ 1 h 5"/>
                <a:gd name="T8" fmla="*/ 0 w 5"/>
                <a:gd name="T9" fmla="*/ 3 h 5"/>
                <a:gd name="T10" fmla="*/ 0 w 5"/>
                <a:gd name="T11" fmla="*/ 3 h 5"/>
                <a:gd name="T12" fmla="*/ 0 w 5"/>
                <a:gd name="T13" fmla="*/ 4 h 5"/>
                <a:gd name="T14" fmla="*/ 1 w 5"/>
                <a:gd name="T15" fmla="*/ 5 h 5"/>
                <a:gd name="T16" fmla="*/ 1 w 5"/>
                <a:gd name="T17" fmla="*/ 5 h 5"/>
                <a:gd name="T18" fmla="*/ 3 w 5"/>
                <a:gd name="T19" fmla="*/ 5 h 5"/>
                <a:gd name="T20" fmla="*/ 3 w 5"/>
                <a:gd name="T21" fmla="*/ 5 h 5"/>
                <a:gd name="T22" fmla="*/ 5 w 5"/>
                <a:gd name="T23" fmla="*/ 2 h 5"/>
                <a:gd name="T24" fmla="*/ 3 w 5"/>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5">
                  <a:moveTo>
                    <a:pt x="3" y="0"/>
                  </a:moveTo>
                  <a:cubicBezTo>
                    <a:pt x="2" y="0"/>
                    <a:pt x="2" y="0"/>
                    <a:pt x="2" y="0"/>
                  </a:cubicBezTo>
                  <a:cubicBezTo>
                    <a:pt x="2" y="0"/>
                    <a:pt x="1" y="0"/>
                    <a:pt x="1" y="0"/>
                  </a:cubicBezTo>
                  <a:cubicBezTo>
                    <a:pt x="1" y="1"/>
                    <a:pt x="1" y="1"/>
                    <a:pt x="1" y="1"/>
                  </a:cubicBezTo>
                  <a:cubicBezTo>
                    <a:pt x="0" y="1"/>
                    <a:pt x="0" y="2"/>
                    <a:pt x="0" y="3"/>
                  </a:cubicBezTo>
                  <a:cubicBezTo>
                    <a:pt x="0" y="3"/>
                    <a:pt x="0" y="3"/>
                    <a:pt x="0" y="3"/>
                  </a:cubicBezTo>
                  <a:cubicBezTo>
                    <a:pt x="0" y="3"/>
                    <a:pt x="0" y="4"/>
                    <a:pt x="0" y="4"/>
                  </a:cubicBezTo>
                  <a:cubicBezTo>
                    <a:pt x="0" y="4"/>
                    <a:pt x="0" y="4"/>
                    <a:pt x="1" y="5"/>
                  </a:cubicBezTo>
                  <a:cubicBezTo>
                    <a:pt x="1" y="5"/>
                    <a:pt x="1" y="5"/>
                    <a:pt x="1" y="5"/>
                  </a:cubicBezTo>
                  <a:cubicBezTo>
                    <a:pt x="1" y="5"/>
                    <a:pt x="2" y="5"/>
                    <a:pt x="3" y="5"/>
                  </a:cubicBezTo>
                  <a:cubicBezTo>
                    <a:pt x="3" y="5"/>
                    <a:pt x="3" y="5"/>
                    <a:pt x="3" y="5"/>
                  </a:cubicBezTo>
                  <a:cubicBezTo>
                    <a:pt x="4" y="5"/>
                    <a:pt x="5" y="4"/>
                    <a:pt x="5" y="2"/>
                  </a:cubicBezTo>
                  <a:cubicBezTo>
                    <a:pt x="5" y="1"/>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2" name="Freeform 3237">
              <a:extLst>
                <a:ext uri="{FF2B5EF4-FFF2-40B4-BE49-F238E27FC236}">
                  <a16:creationId xmlns:a16="http://schemas.microsoft.com/office/drawing/2014/main" id="{CC2F9977-A653-2B72-C705-C5E505870989}"/>
                </a:ext>
              </a:extLst>
            </p:cNvPr>
            <p:cNvSpPr>
              <a:spLocks/>
            </p:cNvSpPr>
            <p:nvPr/>
          </p:nvSpPr>
          <p:spPr bwMode="auto">
            <a:xfrm>
              <a:off x="9322782" y="162600"/>
              <a:ext cx="38623" cy="38623"/>
            </a:xfrm>
            <a:custGeom>
              <a:avLst/>
              <a:gdLst>
                <a:gd name="T0" fmla="*/ 3 w 6"/>
                <a:gd name="T1" fmla="*/ 0 h 6"/>
                <a:gd name="T2" fmla="*/ 2 w 6"/>
                <a:gd name="T3" fmla="*/ 1 h 6"/>
                <a:gd name="T4" fmla="*/ 0 w 6"/>
                <a:gd name="T5" fmla="*/ 4 h 6"/>
                <a:gd name="T6" fmla="*/ 2 w 6"/>
                <a:gd name="T7" fmla="*/ 6 h 6"/>
                <a:gd name="T8" fmla="*/ 2 w 6"/>
                <a:gd name="T9" fmla="*/ 6 h 6"/>
                <a:gd name="T10" fmla="*/ 3 w 6"/>
                <a:gd name="T11" fmla="*/ 6 h 6"/>
                <a:gd name="T12" fmla="*/ 3 w 6"/>
                <a:gd name="T13" fmla="*/ 6 h 6"/>
                <a:gd name="T14" fmla="*/ 5 w 6"/>
                <a:gd name="T15" fmla="*/ 5 h 6"/>
                <a:gd name="T16" fmla="*/ 5 w 6"/>
                <a:gd name="T17" fmla="*/ 5 h 6"/>
                <a:gd name="T18" fmla="*/ 6 w 6"/>
                <a:gd name="T19" fmla="*/ 3 h 6"/>
                <a:gd name="T20" fmla="*/ 3 w 6"/>
                <a:gd name="T2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6">
                  <a:moveTo>
                    <a:pt x="3" y="0"/>
                  </a:moveTo>
                  <a:cubicBezTo>
                    <a:pt x="3" y="0"/>
                    <a:pt x="3" y="0"/>
                    <a:pt x="2" y="1"/>
                  </a:cubicBezTo>
                  <a:cubicBezTo>
                    <a:pt x="1" y="1"/>
                    <a:pt x="0" y="2"/>
                    <a:pt x="0" y="4"/>
                  </a:cubicBezTo>
                  <a:cubicBezTo>
                    <a:pt x="0" y="5"/>
                    <a:pt x="1" y="5"/>
                    <a:pt x="2" y="6"/>
                  </a:cubicBezTo>
                  <a:cubicBezTo>
                    <a:pt x="2" y="6"/>
                    <a:pt x="2" y="6"/>
                    <a:pt x="2" y="6"/>
                  </a:cubicBezTo>
                  <a:cubicBezTo>
                    <a:pt x="2" y="6"/>
                    <a:pt x="3" y="6"/>
                    <a:pt x="3" y="6"/>
                  </a:cubicBezTo>
                  <a:cubicBezTo>
                    <a:pt x="3" y="6"/>
                    <a:pt x="3" y="6"/>
                    <a:pt x="3" y="6"/>
                  </a:cubicBezTo>
                  <a:cubicBezTo>
                    <a:pt x="4" y="6"/>
                    <a:pt x="4" y="6"/>
                    <a:pt x="5" y="5"/>
                  </a:cubicBezTo>
                  <a:cubicBezTo>
                    <a:pt x="5" y="5"/>
                    <a:pt x="5" y="5"/>
                    <a:pt x="5" y="5"/>
                  </a:cubicBezTo>
                  <a:cubicBezTo>
                    <a:pt x="6" y="4"/>
                    <a:pt x="6" y="3"/>
                    <a:pt x="6" y="3"/>
                  </a:cubicBezTo>
                  <a:cubicBezTo>
                    <a:pt x="5" y="1"/>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3" name="Freeform 3238">
              <a:extLst>
                <a:ext uri="{FF2B5EF4-FFF2-40B4-BE49-F238E27FC236}">
                  <a16:creationId xmlns:a16="http://schemas.microsoft.com/office/drawing/2014/main" id="{8E0BF505-C865-F654-D975-9E086CBA7A97}"/>
                </a:ext>
              </a:extLst>
            </p:cNvPr>
            <p:cNvSpPr>
              <a:spLocks/>
            </p:cNvSpPr>
            <p:nvPr/>
          </p:nvSpPr>
          <p:spPr bwMode="auto">
            <a:xfrm>
              <a:off x="9728327" y="1886856"/>
              <a:ext cx="33106" cy="38623"/>
            </a:xfrm>
            <a:custGeom>
              <a:avLst/>
              <a:gdLst>
                <a:gd name="T0" fmla="*/ 2 w 5"/>
                <a:gd name="T1" fmla="*/ 0 h 6"/>
                <a:gd name="T2" fmla="*/ 2 w 5"/>
                <a:gd name="T3" fmla="*/ 0 h 6"/>
                <a:gd name="T4" fmla="*/ 0 w 5"/>
                <a:gd name="T5" fmla="*/ 3 h 6"/>
                <a:gd name="T6" fmla="*/ 0 w 5"/>
                <a:gd name="T7" fmla="*/ 3 h 6"/>
                <a:gd name="T8" fmla="*/ 0 w 5"/>
                <a:gd name="T9" fmla="*/ 3 h 6"/>
                <a:gd name="T10" fmla="*/ 1 w 5"/>
                <a:gd name="T11" fmla="*/ 5 h 6"/>
                <a:gd name="T12" fmla="*/ 1 w 5"/>
                <a:gd name="T13" fmla="*/ 6 h 6"/>
                <a:gd name="T14" fmla="*/ 2 w 5"/>
                <a:gd name="T15" fmla="*/ 6 h 6"/>
                <a:gd name="T16" fmla="*/ 3 w 5"/>
                <a:gd name="T17" fmla="*/ 6 h 6"/>
                <a:gd name="T18" fmla="*/ 5 w 5"/>
                <a:gd name="T19" fmla="*/ 2 h 6"/>
                <a:gd name="T20" fmla="*/ 2 w 5"/>
                <a:gd name="T2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6">
                  <a:moveTo>
                    <a:pt x="2" y="0"/>
                  </a:moveTo>
                  <a:cubicBezTo>
                    <a:pt x="2" y="0"/>
                    <a:pt x="2" y="0"/>
                    <a:pt x="2" y="0"/>
                  </a:cubicBezTo>
                  <a:cubicBezTo>
                    <a:pt x="1" y="1"/>
                    <a:pt x="0" y="2"/>
                    <a:pt x="0" y="3"/>
                  </a:cubicBezTo>
                  <a:cubicBezTo>
                    <a:pt x="0" y="3"/>
                    <a:pt x="0" y="3"/>
                    <a:pt x="0" y="3"/>
                  </a:cubicBezTo>
                  <a:cubicBezTo>
                    <a:pt x="0" y="3"/>
                    <a:pt x="0" y="3"/>
                    <a:pt x="0" y="3"/>
                  </a:cubicBezTo>
                  <a:cubicBezTo>
                    <a:pt x="0" y="4"/>
                    <a:pt x="0" y="5"/>
                    <a:pt x="1" y="5"/>
                  </a:cubicBezTo>
                  <a:cubicBezTo>
                    <a:pt x="1" y="5"/>
                    <a:pt x="1" y="6"/>
                    <a:pt x="1" y="6"/>
                  </a:cubicBezTo>
                  <a:cubicBezTo>
                    <a:pt x="2" y="6"/>
                    <a:pt x="2" y="6"/>
                    <a:pt x="2" y="6"/>
                  </a:cubicBezTo>
                  <a:cubicBezTo>
                    <a:pt x="2" y="6"/>
                    <a:pt x="3" y="6"/>
                    <a:pt x="3" y="6"/>
                  </a:cubicBezTo>
                  <a:cubicBezTo>
                    <a:pt x="4" y="5"/>
                    <a:pt x="5" y="4"/>
                    <a:pt x="5" y="2"/>
                  </a:cubicBezTo>
                  <a:cubicBezTo>
                    <a:pt x="5" y="1"/>
                    <a:pt x="4"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4" name="Freeform 3239">
              <a:extLst>
                <a:ext uri="{FF2B5EF4-FFF2-40B4-BE49-F238E27FC236}">
                  <a16:creationId xmlns:a16="http://schemas.microsoft.com/office/drawing/2014/main" id="{C6A85286-F823-D72D-4D43-8B8F277C8FAB}"/>
                </a:ext>
              </a:extLst>
            </p:cNvPr>
            <p:cNvSpPr>
              <a:spLocks/>
            </p:cNvSpPr>
            <p:nvPr/>
          </p:nvSpPr>
          <p:spPr bwMode="auto">
            <a:xfrm>
              <a:off x="8660668" y="1290953"/>
              <a:ext cx="38623" cy="33106"/>
            </a:xfrm>
            <a:custGeom>
              <a:avLst/>
              <a:gdLst>
                <a:gd name="T0" fmla="*/ 3 w 6"/>
                <a:gd name="T1" fmla="*/ 0 h 5"/>
                <a:gd name="T2" fmla="*/ 2 w 6"/>
                <a:gd name="T3" fmla="*/ 0 h 5"/>
                <a:gd name="T4" fmla="*/ 0 w 6"/>
                <a:gd name="T5" fmla="*/ 3 h 5"/>
                <a:gd name="T6" fmla="*/ 3 w 6"/>
                <a:gd name="T7" fmla="*/ 5 h 5"/>
                <a:gd name="T8" fmla="*/ 3 w 6"/>
                <a:gd name="T9" fmla="*/ 5 h 5"/>
                <a:gd name="T10" fmla="*/ 5 w 6"/>
                <a:gd name="T11" fmla="*/ 5 h 5"/>
                <a:gd name="T12" fmla="*/ 5 w 6"/>
                <a:gd name="T13" fmla="*/ 4 h 5"/>
                <a:gd name="T14" fmla="*/ 6 w 6"/>
                <a:gd name="T15" fmla="*/ 3 h 5"/>
                <a:gd name="T16" fmla="*/ 6 w 6"/>
                <a:gd name="T17" fmla="*/ 3 h 5"/>
                <a:gd name="T18" fmla="*/ 6 w 6"/>
                <a:gd name="T19" fmla="*/ 2 h 5"/>
                <a:gd name="T20" fmla="*/ 6 w 6"/>
                <a:gd name="T21" fmla="*/ 2 h 5"/>
                <a:gd name="T22" fmla="*/ 6 w 6"/>
                <a:gd name="T23" fmla="*/ 2 h 5"/>
                <a:gd name="T24" fmla="*/ 5 w 6"/>
                <a:gd name="T25" fmla="*/ 0 h 5"/>
                <a:gd name="T26" fmla="*/ 4 w 6"/>
                <a:gd name="T27" fmla="*/ 0 h 5"/>
                <a:gd name="T28" fmla="*/ 3 w 6"/>
                <a:gd name="T2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5">
                  <a:moveTo>
                    <a:pt x="3" y="0"/>
                  </a:moveTo>
                  <a:cubicBezTo>
                    <a:pt x="3" y="0"/>
                    <a:pt x="3" y="0"/>
                    <a:pt x="2" y="0"/>
                  </a:cubicBezTo>
                  <a:cubicBezTo>
                    <a:pt x="1" y="0"/>
                    <a:pt x="0" y="1"/>
                    <a:pt x="0" y="3"/>
                  </a:cubicBezTo>
                  <a:cubicBezTo>
                    <a:pt x="0" y="4"/>
                    <a:pt x="2" y="5"/>
                    <a:pt x="3" y="5"/>
                  </a:cubicBezTo>
                  <a:cubicBezTo>
                    <a:pt x="3" y="5"/>
                    <a:pt x="3" y="5"/>
                    <a:pt x="3" y="5"/>
                  </a:cubicBezTo>
                  <a:cubicBezTo>
                    <a:pt x="4" y="5"/>
                    <a:pt x="4" y="5"/>
                    <a:pt x="5" y="5"/>
                  </a:cubicBezTo>
                  <a:cubicBezTo>
                    <a:pt x="5" y="4"/>
                    <a:pt x="5" y="4"/>
                    <a:pt x="5" y="4"/>
                  </a:cubicBezTo>
                  <a:cubicBezTo>
                    <a:pt x="5" y="4"/>
                    <a:pt x="5" y="4"/>
                    <a:pt x="6" y="3"/>
                  </a:cubicBezTo>
                  <a:cubicBezTo>
                    <a:pt x="6" y="3"/>
                    <a:pt x="6" y="3"/>
                    <a:pt x="6" y="3"/>
                  </a:cubicBezTo>
                  <a:cubicBezTo>
                    <a:pt x="6" y="3"/>
                    <a:pt x="6" y="2"/>
                    <a:pt x="6" y="2"/>
                  </a:cubicBezTo>
                  <a:cubicBezTo>
                    <a:pt x="6" y="2"/>
                    <a:pt x="6" y="2"/>
                    <a:pt x="6" y="2"/>
                  </a:cubicBezTo>
                  <a:cubicBezTo>
                    <a:pt x="6" y="2"/>
                    <a:pt x="6" y="2"/>
                    <a:pt x="6" y="2"/>
                  </a:cubicBezTo>
                  <a:cubicBezTo>
                    <a:pt x="5" y="1"/>
                    <a:pt x="5" y="1"/>
                    <a:pt x="5" y="0"/>
                  </a:cubicBezTo>
                  <a:cubicBezTo>
                    <a:pt x="5" y="0"/>
                    <a:pt x="5" y="0"/>
                    <a:pt x="4" y="0"/>
                  </a:cubicBezTo>
                  <a:cubicBezTo>
                    <a:pt x="4"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5" name="Freeform 3240">
              <a:extLst>
                <a:ext uri="{FF2B5EF4-FFF2-40B4-BE49-F238E27FC236}">
                  <a16:creationId xmlns:a16="http://schemas.microsoft.com/office/drawing/2014/main" id="{2ABA8827-A2B4-3B66-8B2F-A8E91C5BA297}"/>
                </a:ext>
              </a:extLst>
            </p:cNvPr>
            <p:cNvSpPr>
              <a:spLocks/>
            </p:cNvSpPr>
            <p:nvPr/>
          </p:nvSpPr>
          <p:spPr bwMode="auto">
            <a:xfrm>
              <a:off x="8790332" y="1558558"/>
              <a:ext cx="41382" cy="38623"/>
            </a:xfrm>
            <a:custGeom>
              <a:avLst/>
              <a:gdLst>
                <a:gd name="T0" fmla="*/ 3 w 6"/>
                <a:gd name="T1" fmla="*/ 0 h 6"/>
                <a:gd name="T2" fmla="*/ 2 w 6"/>
                <a:gd name="T3" fmla="*/ 0 h 6"/>
                <a:gd name="T4" fmla="*/ 0 w 6"/>
                <a:gd name="T5" fmla="*/ 3 h 6"/>
                <a:gd name="T6" fmla="*/ 1 w 6"/>
                <a:gd name="T7" fmla="*/ 5 h 6"/>
                <a:gd name="T8" fmla="*/ 1 w 6"/>
                <a:gd name="T9" fmla="*/ 5 h 6"/>
                <a:gd name="T10" fmla="*/ 3 w 6"/>
                <a:gd name="T11" fmla="*/ 6 h 6"/>
                <a:gd name="T12" fmla="*/ 3 w 6"/>
                <a:gd name="T13" fmla="*/ 6 h 6"/>
                <a:gd name="T14" fmla="*/ 4 w 6"/>
                <a:gd name="T15" fmla="*/ 5 h 6"/>
                <a:gd name="T16" fmla="*/ 5 w 6"/>
                <a:gd name="T17" fmla="*/ 5 h 6"/>
                <a:gd name="T18" fmla="*/ 6 w 6"/>
                <a:gd name="T19" fmla="*/ 2 h 6"/>
                <a:gd name="T20" fmla="*/ 4 w 6"/>
                <a:gd name="T21" fmla="*/ 0 h 6"/>
                <a:gd name="T22" fmla="*/ 4 w 6"/>
                <a:gd name="T23" fmla="*/ 0 h 6"/>
                <a:gd name="T24" fmla="*/ 3 w 6"/>
                <a:gd name="T2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6">
                  <a:moveTo>
                    <a:pt x="3" y="0"/>
                  </a:moveTo>
                  <a:cubicBezTo>
                    <a:pt x="3" y="0"/>
                    <a:pt x="3" y="0"/>
                    <a:pt x="2" y="0"/>
                  </a:cubicBezTo>
                  <a:cubicBezTo>
                    <a:pt x="1" y="0"/>
                    <a:pt x="0" y="2"/>
                    <a:pt x="0" y="3"/>
                  </a:cubicBezTo>
                  <a:cubicBezTo>
                    <a:pt x="0" y="4"/>
                    <a:pt x="1" y="5"/>
                    <a:pt x="1" y="5"/>
                  </a:cubicBezTo>
                  <a:cubicBezTo>
                    <a:pt x="1" y="5"/>
                    <a:pt x="1" y="5"/>
                    <a:pt x="1" y="5"/>
                  </a:cubicBezTo>
                  <a:cubicBezTo>
                    <a:pt x="2" y="5"/>
                    <a:pt x="2" y="6"/>
                    <a:pt x="3" y="6"/>
                  </a:cubicBezTo>
                  <a:cubicBezTo>
                    <a:pt x="3" y="6"/>
                    <a:pt x="3" y="6"/>
                    <a:pt x="3" y="6"/>
                  </a:cubicBezTo>
                  <a:cubicBezTo>
                    <a:pt x="4" y="5"/>
                    <a:pt x="4" y="5"/>
                    <a:pt x="4" y="5"/>
                  </a:cubicBezTo>
                  <a:cubicBezTo>
                    <a:pt x="5" y="5"/>
                    <a:pt x="5" y="5"/>
                    <a:pt x="5" y="5"/>
                  </a:cubicBezTo>
                  <a:cubicBezTo>
                    <a:pt x="5" y="4"/>
                    <a:pt x="6" y="3"/>
                    <a:pt x="6" y="2"/>
                  </a:cubicBezTo>
                  <a:cubicBezTo>
                    <a:pt x="5" y="1"/>
                    <a:pt x="5" y="1"/>
                    <a:pt x="4" y="0"/>
                  </a:cubicBezTo>
                  <a:cubicBezTo>
                    <a:pt x="4" y="0"/>
                    <a:pt x="4" y="0"/>
                    <a:pt x="4" y="0"/>
                  </a:cubicBezTo>
                  <a:cubicBezTo>
                    <a:pt x="3"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6" name="Freeform 3241">
              <a:extLst>
                <a:ext uri="{FF2B5EF4-FFF2-40B4-BE49-F238E27FC236}">
                  <a16:creationId xmlns:a16="http://schemas.microsoft.com/office/drawing/2014/main" id="{61078998-0CB0-E71F-1AE3-71B3B2C3141B}"/>
                </a:ext>
              </a:extLst>
            </p:cNvPr>
            <p:cNvSpPr>
              <a:spLocks/>
            </p:cNvSpPr>
            <p:nvPr/>
          </p:nvSpPr>
          <p:spPr bwMode="auto">
            <a:xfrm>
              <a:off x="9681427" y="2835887"/>
              <a:ext cx="33106" cy="41382"/>
            </a:xfrm>
            <a:custGeom>
              <a:avLst/>
              <a:gdLst>
                <a:gd name="T0" fmla="*/ 2 w 5"/>
                <a:gd name="T1" fmla="*/ 0 h 6"/>
                <a:gd name="T2" fmla="*/ 2 w 5"/>
                <a:gd name="T3" fmla="*/ 0 h 6"/>
                <a:gd name="T4" fmla="*/ 2 w 5"/>
                <a:gd name="T5" fmla="*/ 0 h 6"/>
                <a:gd name="T6" fmla="*/ 2 w 5"/>
                <a:gd name="T7" fmla="*/ 0 h 6"/>
                <a:gd name="T8" fmla="*/ 0 w 5"/>
                <a:gd name="T9" fmla="*/ 1 h 6"/>
                <a:gd name="T10" fmla="*/ 0 w 5"/>
                <a:gd name="T11" fmla="*/ 1 h 6"/>
                <a:gd name="T12" fmla="*/ 0 w 5"/>
                <a:gd name="T13" fmla="*/ 3 h 6"/>
                <a:gd name="T14" fmla="*/ 2 w 5"/>
                <a:gd name="T15" fmla="*/ 6 h 6"/>
                <a:gd name="T16" fmla="*/ 3 w 5"/>
                <a:gd name="T17" fmla="*/ 6 h 6"/>
                <a:gd name="T18" fmla="*/ 5 w 5"/>
                <a:gd name="T19" fmla="*/ 3 h 6"/>
                <a:gd name="T20" fmla="*/ 5 w 5"/>
                <a:gd name="T21" fmla="*/ 3 h 6"/>
                <a:gd name="T22" fmla="*/ 5 w 5"/>
                <a:gd name="T23" fmla="*/ 3 h 6"/>
                <a:gd name="T24" fmla="*/ 5 w 5"/>
                <a:gd name="T25" fmla="*/ 1 h 6"/>
                <a:gd name="T26" fmla="*/ 4 w 5"/>
                <a:gd name="T27" fmla="*/ 1 h 6"/>
                <a:gd name="T28" fmla="*/ 2 w 5"/>
                <a:gd name="T2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6">
                  <a:moveTo>
                    <a:pt x="2" y="0"/>
                  </a:moveTo>
                  <a:cubicBezTo>
                    <a:pt x="2" y="0"/>
                    <a:pt x="2" y="0"/>
                    <a:pt x="2" y="0"/>
                  </a:cubicBezTo>
                  <a:cubicBezTo>
                    <a:pt x="2" y="0"/>
                    <a:pt x="2" y="0"/>
                    <a:pt x="2" y="0"/>
                  </a:cubicBezTo>
                  <a:cubicBezTo>
                    <a:pt x="2" y="0"/>
                    <a:pt x="2" y="0"/>
                    <a:pt x="2" y="0"/>
                  </a:cubicBezTo>
                  <a:cubicBezTo>
                    <a:pt x="1" y="1"/>
                    <a:pt x="1" y="1"/>
                    <a:pt x="0" y="1"/>
                  </a:cubicBezTo>
                  <a:cubicBezTo>
                    <a:pt x="0" y="1"/>
                    <a:pt x="0" y="1"/>
                    <a:pt x="0" y="1"/>
                  </a:cubicBezTo>
                  <a:cubicBezTo>
                    <a:pt x="0" y="2"/>
                    <a:pt x="0" y="3"/>
                    <a:pt x="0" y="3"/>
                  </a:cubicBezTo>
                  <a:cubicBezTo>
                    <a:pt x="0" y="5"/>
                    <a:pt x="1" y="6"/>
                    <a:pt x="2" y="6"/>
                  </a:cubicBezTo>
                  <a:cubicBezTo>
                    <a:pt x="3" y="6"/>
                    <a:pt x="3" y="6"/>
                    <a:pt x="3" y="6"/>
                  </a:cubicBezTo>
                  <a:cubicBezTo>
                    <a:pt x="4" y="5"/>
                    <a:pt x="5" y="4"/>
                    <a:pt x="5" y="3"/>
                  </a:cubicBezTo>
                  <a:cubicBezTo>
                    <a:pt x="5" y="3"/>
                    <a:pt x="5" y="3"/>
                    <a:pt x="5" y="3"/>
                  </a:cubicBezTo>
                  <a:cubicBezTo>
                    <a:pt x="5" y="3"/>
                    <a:pt x="5" y="3"/>
                    <a:pt x="5" y="3"/>
                  </a:cubicBezTo>
                  <a:cubicBezTo>
                    <a:pt x="5" y="2"/>
                    <a:pt x="5" y="2"/>
                    <a:pt x="5" y="1"/>
                  </a:cubicBezTo>
                  <a:cubicBezTo>
                    <a:pt x="4" y="1"/>
                    <a:pt x="4" y="1"/>
                    <a:pt x="4" y="1"/>
                  </a:cubicBezTo>
                  <a:cubicBezTo>
                    <a:pt x="4" y="1"/>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7" name="Freeform 3242">
              <a:extLst>
                <a:ext uri="{FF2B5EF4-FFF2-40B4-BE49-F238E27FC236}">
                  <a16:creationId xmlns:a16="http://schemas.microsoft.com/office/drawing/2014/main" id="{E2E5E71F-9DA3-98CB-BBAA-63D0AC95026A}"/>
                </a:ext>
              </a:extLst>
            </p:cNvPr>
            <p:cNvSpPr>
              <a:spLocks/>
            </p:cNvSpPr>
            <p:nvPr/>
          </p:nvSpPr>
          <p:spPr bwMode="auto">
            <a:xfrm>
              <a:off x="10147666" y="2830370"/>
              <a:ext cx="33106" cy="38623"/>
            </a:xfrm>
            <a:custGeom>
              <a:avLst/>
              <a:gdLst>
                <a:gd name="T0" fmla="*/ 2 w 5"/>
                <a:gd name="T1" fmla="*/ 0 h 6"/>
                <a:gd name="T2" fmla="*/ 2 w 5"/>
                <a:gd name="T3" fmla="*/ 0 h 6"/>
                <a:gd name="T4" fmla="*/ 2 w 5"/>
                <a:gd name="T5" fmla="*/ 0 h 6"/>
                <a:gd name="T6" fmla="*/ 2 w 5"/>
                <a:gd name="T7" fmla="*/ 0 h 6"/>
                <a:gd name="T8" fmla="*/ 0 w 5"/>
                <a:gd name="T9" fmla="*/ 2 h 6"/>
                <a:gd name="T10" fmla="*/ 0 w 5"/>
                <a:gd name="T11" fmla="*/ 2 h 6"/>
                <a:gd name="T12" fmla="*/ 0 w 5"/>
                <a:gd name="T13" fmla="*/ 3 h 6"/>
                <a:gd name="T14" fmla="*/ 0 w 5"/>
                <a:gd name="T15" fmla="*/ 3 h 6"/>
                <a:gd name="T16" fmla="*/ 0 w 5"/>
                <a:gd name="T17" fmla="*/ 3 h 6"/>
                <a:gd name="T18" fmla="*/ 2 w 5"/>
                <a:gd name="T19" fmla="*/ 6 h 6"/>
                <a:gd name="T20" fmla="*/ 3 w 5"/>
                <a:gd name="T21" fmla="*/ 6 h 6"/>
                <a:gd name="T22" fmla="*/ 5 w 5"/>
                <a:gd name="T23" fmla="*/ 2 h 6"/>
                <a:gd name="T24" fmla="*/ 4 w 5"/>
                <a:gd name="T25" fmla="*/ 1 h 6"/>
                <a:gd name="T26" fmla="*/ 3 w 5"/>
                <a:gd name="T27" fmla="*/ 0 h 6"/>
                <a:gd name="T28" fmla="*/ 2 w 5"/>
                <a:gd name="T2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6">
                  <a:moveTo>
                    <a:pt x="2" y="0"/>
                  </a:moveTo>
                  <a:cubicBezTo>
                    <a:pt x="2" y="0"/>
                    <a:pt x="2" y="0"/>
                    <a:pt x="2" y="0"/>
                  </a:cubicBezTo>
                  <a:cubicBezTo>
                    <a:pt x="2" y="0"/>
                    <a:pt x="2" y="0"/>
                    <a:pt x="2" y="0"/>
                  </a:cubicBezTo>
                  <a:cubicBezTo>
                    <a:pt x="2" y="0"/>
                    <a:pt x="2" y="0"/>
                    <a:pt x="2" y="0"/>
                  </a:cubicBezTo>
                  <a:cubicBezTo>
                    <a:pt x="1" y="0"/>
                    <a:pt x="0" y="1"/>
                    <a:pt x="0" y="2"/>
                  </a:cubicBezTo>
                  <a:cubicBezTo>
                    <a:pt x="0" y="2"/>
                    <a:pt x="0" y="2"/>
                    <a:pt x="0" y="2"/>
                  </a:cubicBezTo>
                  <a:cubicBezTo>
                    <a:pt x="0" y="2"/>
                    <a:pt x="0" y="3"/>
                    <a:pt x="0" y="3"/>
                  </a:cubicBezTo>
                  <a:cubicBezTo>
                    <a:pt x="0" y="3"/>
                    <a:pt x="0" y="3"/>
                    <a:pt x="0" y="3"/>
                  </a:cubicBezTo>
                  <a:cubicBezTo>
                    <a:pt x="0" y="3"/>
                    <a:pt x="0" y="3"/>
                    <a:pt x="0" y="3"/>
                  </a:cubicBezTo>
                  <a:cubicBezTo>
                    <a:pt x="0" y="5"/>
                    <a:pt x="1" y="6"/>
                    <a:pt x="2" y="6"/>
                  </a:cubicBezTo>
                  <a:cubicBezTo>
                    <a:pt x="2" y="6"/>
                    <a:pt x="3" y="6"/>
                    <a:pt x="3" y="6"/>
                  </a:cubicBezTo>
                  <a:cubicBezTo>
                    <a:pt x="4" y="5"/>
                    <a:pt x="5" y="4"/>
                    <a:pt x="5" y="2"/>
                  </a:cubicBezTo>
                  <a:cubicBezTo>
                    <a:pt x="5" y="2"/>
                    <a:pt x="4" y="1"/>
                    <a:pt x="4" y="1"/>
                  </a:cubicBezTo>
                  <a:cubicBezTo>
                    <a:pt x="4" y="1"/>
                    <a:pt x="4" y="0"/>
                    <a:pt x="3" y="0"/>
                  </a:cubicBezTo>
                  <a:cubicBezTo>
                    <a:pt x="3" y="0"/>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8" name="Freeform 3243">
              <a:extLst>
                <a:ext uri="{FF2B5EF4-FFF2-40B4-BE49-F238E27FC236}">
                  <a16:creationId xmlns:a16="http://schemas.microsoft.com/office/drawing/2014/main" id="{6EE155B5-59B3-FFA6-B3A3-825967C674A0}"/>
                </a:ext>
              </a:extLst>
            </p:cNvPr>
            <p:cNvSpPr>
              <a:spLocks/>
            </p:cNvSpPr>
            <p:nvPr/>
          </p:nvSpPr>
          <p:spPr bwMode="auto">
            <a:xfrm>
              <a:off x="9085524" y="1073007"/>
              <a:ext cx="38623" cy="41382"/>
            </a:xfrm>
            <a:custGeom>
              <a:avLst/>
              <a:gdLst>
                <a:gd name="T0" fmla="*/ 3 w 6"/>
                <a:gd name="T1" fmla="*/ 0 h 6"/>
                <a:gd name="T2" fmla="*/ 2 w 6"/>
                <a:gd name="T3" fmla="*/ 0 h 6"/>
                <a:gd name="T4" fmla="*/ 2 w 6"/>
                <a:gd name="T5" fmla="*/ 0 h 6"/>
                <a:gd name="T6" fmla="*/ 2 w 6"/>
                <a:gd name="T7" fmla="*/ 0 h 6"/>
                <a:gd name="T8" fmla="*/ 1 w 6"/>
                <a:gd name="T9" fmla="*/ 1 h 6"/>
                <a:gd name="T10" fmla="*/ 1 w 6"/>
                <a:gd name="T11" fmla="*/ 1 h 6"/>
                <a:gd name="T12" fmla="*/ 0 w 6"/>
                <a:gd name="T13" fmla="*/ 3 h 6"/>
                <a:gd name="T14" fmla="*/ 0 w 6"/>
                <a:gd name="T15" fmla="*/ 5 h 6"/>
                <a:gd name="T16" fmla="*/ 1 w 6"/>
                <a:gd name="T17" fmla="*/ 5 h 6"/>
                <a:gd name="T18" fmla="*/ 2 w 6"/>
                <a:gd name="T19" fmla="*/ 6 h 6"/>
                <a:gd name="T20" fmla="*/ 2 w 6"/>
                <a:gd name="T21" fmla="*/ 6 h 6"/>
                <a:gd name="T22" fmla="*/ 3 w 6"/>
                <a:gd name="T23" fmla="*/ 6 h 6"/>
                <a:gd name="T24" fmla="*/ 3 w 6"/>
                <a:gd name="T25" fmla="*/ 6 h 6"/>
                <a:gd name="T26" fmla="*/ 5 w 6"/>
                <a:gd name="T27" fmla="*/ 2 h 6"/>
                <a:gd name="T28" fmla="*/ 5 w 6"/>
                <a:gd name="T29" fmla="*/ 2 h 6"/>
                <a:gd name="T30" fmla="*/ 5 w 6"/>
                <a:gd name="T31" fmla="*/ 2 h 6"/>
                <a:gd name="T32" fmla="*/ 3 w 6"/>
                <a:gd name="T3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 h="6">
                  <a:moveTo>
                    <a:pt x="3" y="0"/>
                  </a:moveTo>
                  <a:cubicBezTo>
                    <a:pt x="2" y="0"/>
                    <a:pt x="2" y="0"/>
                    <a:pt x="2" y="0"/>
                  </a:cubicBezTo>
                  <a:cubicBezTo>
                    <a:pt x="2" y="0"/>
                    <a:pt x="2" y="0"/>
                    <a:pt x="2" y="0"/>
                  </a:cubicBezTo>
                  <a:cubicBezTo>
                    <a:pt x="2" y="0"/>
                    <a:pt x="2" y="0"/>
                    <a:pt x="2" y="0"/>
                  </a:cubicBezTo>
                  <a:cubicBezTo>
                    <a:pt x="1" y="0"/>
                    <a:pt x="1" y="1"/>
                    <a:pt x="1" y="1"/>
                  </a:cubicBezTo>
                  <a:cubicBezTo>
                    <a:pt x="1" y="1"/>
                    <a:pt x="1" y="1"/>
                    <a:pt x="1" y="1"/>
                  </a:cubicBezTo>
                  <a:cubicBezTo>
                    <a:pt x="0" y="2"/>
                    <a:pt x="0" y="2"/>
                    <a:pt x="0" y="3"/>
                  </a:cubicBezTo>
                  <a:cubicBezTo>
                    <a:pt x="0" y="4"/>
                    <a:pt x="0" y="4"/>
                    <a:pt x="0" y="5"/>
                  </a:cubicBezTo>
                  <a:cubicBezTo>
                    <a:pt x="0" y="5"/>
                    <a:pt x="1" y="5"/>
                    <a:pt x="1" y="5"/>
                  </a:cubicBezTo>
                  <a:cubicBezTo>
                    <a:pt x="1" y="5"/>
                    <a:pt x="1" y="5"/>
                    <a:pt x="2" y="6"/>
                  </a:cubicBezTo>
                  <a:cubicBezTo>
                    <a:pt x="2" y="6"/>
                    <a:pt x="2" y="6"/>
                    <a:pt x="2" y="6"/>
                  </a:cubicBezTo>
                  <a:cubicBezTo>
                    <a:pt x="2" y="6"/>
                    <a:pt x="2" y="6"/>
                    <a:pt x="3" y="6"/>
                  </a:cubicBezTo>
                  <a:cubicBezTo>
                    <a:pt x="3" y="6"/>
                    <a:pt x="3" y="6"/>
                    <a:pt x="3" y="6"/>
                  </a:cubicBezTo>
                  <a:cubicBezTo>
                    <a:pt x="5" y="5"/>
                    <a:pt x="6" y="4"/>
                    <a:pt x="5" y="2"/>
                  </a:cubicBezTo>
                  <a:cubicBezTo>
                    <a:pt x="5" y="2"/>
                    <a:pt x="5" y="2"/>
                    <a:pt x="5" y="2"/>
                  </a:cubicBezTo>
                  <a:cubicBezTo>
                    <a:pt x="5" y="2"/>
                    <a:pt x="5" y="2"/>
                    <a:pt x="5" y="2"/>
                  </a:cubicBezTo>
                  <a:cubicBezTo>
                    <a:pt x="5" y="1"/>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9" name="Freeform 3244">
              <a:extLst>
                <a:ext uri="{FF2B5EF4-FFF2-40B4-BE49-F238E27FC236}">
                  <a16:creationId xmlns:a16="http://schemas.microsoft.com/office/drawing/2014/main" id="{13C3E284-34EA-2D6E-BF50-0A7E5356199F}"/>
                </a:ext>
              </a:extLst>
            </p:cNvPr>
            <p:cNvSpPr>
              <a:spLocks/>
            </p:cNvSpPr>
            <p:nvPr/>
          </p:nvSpPr>
          <p:spPr bwMode="auto">
            <a:xfrm>
              <a:off x="9019313" y="1362683"/>
              <a:ext cx="27588" cy="24829"/>
            </a:xfrm>
            <a:custGeom>
              <a:avLst/>
              <a:gdLst>
                <a:gd name="T0" fmla="*/ 2 w 4"/>
                <a:gd name="T1" fmla="*/ 0 h 4"/>
                <a:gd name="T2" fmla="*/ 2 w 4"/>
                <a:gd name="T3" fmla="*/ 0 h 4"/>
                <a:gd name="T4" fmla="*/ 1 w 4"/>
                <a:gd name="T5" fmla="*/ 0 h 4"/>
                <a:gd name="T6" fmla="*/ 1 w 4"/>
                <a:gd name="T7" fmla="*/ 1 h 4"/>
                <a:gd name="T8" fmla="*/ 0 w 4"/>
                <a:gd name="T9" fmla="*/ 1 h 4"/>
                <a:gd name="T10" fmla="*/ 0 w 4"/>
                <a:gd name="T11" fmla="*/ 2 h 4"/>
                <a:gd name="T12" fmla="*/ 0 w 4"/>
                <a:gd name="T13" fmla="*/ 2 h 4"/>
                <a:gd name="T14" fmla="*/ 2 w 4"/>
                <a:gd name="T15" fmla="*/ 4 h 4"/>
                <a:gd name="T16" fmla="*/ 2 w 4"/>
                <a:gd name="T17" fmla="*/ 4 h 4"/>
                <a:gd name="T18" fmla="*/ 3 w 4"/>
                <a:gd name="T19" fmla="*/ 4 h 4"/>
                <a:gd name="T20" fmla="*/ 3 w 4"/>
                <a:gd name="T21" fmla="*/ 4 h 4"/>
                <a:gd name="T22" fmla="*/ 3 w 4"/>
                <a:gd name="T23" fmla="*/ 3 h 4"/>
                <a:gd name="T24" fmla="*/ 3 w 4"/>
                <a:gd name="T25" fmla="*/ 3 h 4"/>
                <a:gd name="T26" fmla="*/ 4 w 4"/>
                <a:gd name="T27" fmla="*/ 1 h 4"/>
                <a:gd name="T28" fmla="*/ 3 w 4"/>
                <a:gd name="T29" fmla="*/ 0 h 4"/>
                <a:gd name="T30" fmla="*/ 3 w 4"/>
                <a:gd name="T31" fmla="*/ 0 h 4"/>
                <a:gd name="T32" fmla="*/ 3 w 4"/>
                <a:gd name="T33" fmla="*/ 0 h 4"/>
                <a:gd name="T34" fmla="*/ 2 w 4"/>
                <a:gd name="T35" fmla="*/ 0 h 4"/>
                <a:gd name="T36" fmla="*/ 2 w 4"/>
                <a:gd name="T3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 h="4">
                  <a:moveTo>
                    <a:pt x="2" y="0"/>
                  </a:moveTo>
                  <a:cubicBezTo>
                    <a:pt x="2" y="0"/>
                    <a:pt x="2" y="0"/>
                    <a:pt x="2" y="0"/>
                  </a:cubicBezTo>
                  <a:cubicBezTo>
                    <a:pt x="1" y="0"/>
                    <a:pt x="1" y="0"/>
                    <a:pt x="1" y="0"/>
                  </a:cubicBezTo>
                  <a:cubicBezTo>
                    <a:pt x="1" y="0"/>
                    <a:pt x="1" y="1"/>
                    <a:pt x="1" y="1"/>
                  </a:cubicBezTo>
                  <a:cubicBezTo>
                    <a:pt x="0" y="1"/>
                    <a:pt x="0" y="1"/>
                    <a:pt x="0" y="1"/>
                  </a:cubicBezTo>
                  <a:cubicBezTo>
                    <a:pt x="0" y="1"/>
                    <a:pt x="0" y="2"/>
                    <a:pt x="0" y="2"/>
                  </a:cubicBezTo>
                  <a:cubicBezTo>
                    <a:pt x="0" y="2"/>
                    <a:pt x="0" y="2"/>
                    <a:pt x="0" y="2"/>
                  </a:cubicBezTo>
                  <a:cubicBezTo>
                    <a:pt x="0" y="3"/>
                    <a:pt x="1" y="4"/>
                    <a:pt x="2" y="4"/>
                  </a:cubicBezTo>
                  <a:cubicBezTo>
                    <a:pt x="2" y="4"/>
                    <a:pt x="2" y="4"/>
                    <a:pt x="2" y="4"/>
                  </a:cubicBezTo>
                  <a:cubicBezTo>
                    <a:pt x="2" y="4"/>
                    <a:pt x="3" y="4"/>
                    <a:pt x="3" y="4"/>
                  </a:cubicBezTo>
                  <a:cubicBezTo>
                    <a:pt x="3" y="4"/>
                    <a:pt x="3" y="4"/>
                    <a:pt x="3" y="4"/>
                  </a:cubicBezTo>
                  <a:cubicBezTo>
                    <a:pt x="3" y="4"/>
                    <a:pt x="3" y="3"/>
                    <a:pt x="3" y="3"/>
                  </a:cubicBezTo>
                  <a:cubicBezTo>
                    <a:pt x="3" y="3"/>
                    <a:pt x="3" y="3"/>
                    <a:pt x="3" y="3"/>
                  </a:cubicBezTo>
                  <a:cubicBezTo>
                    <a:pt x="4" y="3"/>
                    <a:pt x="4" y="2"/>
                    <a:pt x="4" y="1"/>
                  </a:cubicBezTo>
                  <a:cubicBezTo>
                    <a:pt x="4" y="1"/>
                    <a:pt x="4" y="1"/>
                    <a:pt x="3" y="0"/>
                  </a:cubicBezTo>
                  <a:cubicBezTo>
                    <a:pt x="3" y="0"/>
                    <a:pt x="3" y="0"/>
                    <a:pt x="3" y="0"/>
                  </a:cubicBezTo>
                  <a:cubicBezTo>
                    <a:pt x="3" y="0"/>
                    <a:pt x="3" y="0"/>
                    <a:pt x="3" y="0"/>
                  </a:cubicBezTo>
                  <a:cubicBezTo>
                    <a:pt x="3" y="0"/>
                    <a:pt x="2"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60" name="Freeform 3245">
              <a:extLst>
                <a:ext uri="{FF2B5EF4-FFF2-40B4-BE49-F238E27FC236}">
                  <a16:creationId xmlns:a16="http://schemas.microsoft.com/office/drawing/2014/main" id="{54C4DA10-044A-7A27-6A11-FC99B002BF36}"/>
                </a:ext>
              </a:extLst>
            </p:cNvPr>
            <p:cNvSpPr>
              <a:spLocks/>
            </p:cNvSpPr>
            <p:nvPr/>
          </p:nvSpPr>
          <p:spPr bwMode="auto">
            <a:xfrm>
              <a:off x="9019313" y="824715"/>
              <a:ext cx="27588" cy="27588"/>
            </a:xfrm>
            <a:custGeom>
              <a:avLst/>
              <a:gdLst>
                <a:gd name="T0" fmla="*/ 2 w 4"/>
                <a:gd name="T1" fmla="*/ 0 h 4"/>
                <a:gd name="T2" fmla="*/ 1 w 4"/>
                <a:gd name="T3" fmla="*/ 0 h 4"/>
                <a:gd name="T4" fmla="*/ 0 w 4"/>
                <a:gd name="T5" fmla="*/ 1 h 4"/>
                <a:gd name="T6" fmla="*/ 0 w 4"/>
                <a:gd name="T7" fmla="*/ 2 h 4"/>
                <a:gd name="T8" fmla="*/ 0 w 4"/>
                <a:gd name="T9" fmla="*/ 2 h 4"/>
                <a:gd name="T10" fmla="*/ 0 w 4"/>
                <a:gd name="T11" fmla="*/ 2 h 4"/>
                <a:gd name="T12" fmla="*/ 0 w 4"/>
                <a:gd name="T13" fmla="*/ 3 h 4"/>
                <a:gd name="T14" fmla="*/ 1 w 4"/>
                <a:gd name="T15" fmla="*/ 4 h 4"/>
                <a:gd name="T16" fmla="*/ 1 w 4"/>
                <a:gd name="T17" fmla="*/ 4 h 4"/>
                <a:gd name="T18" fmla="*/ 1 w 4"/>
                <a:gd name="T19" fmla="*/ 4 h 4"/>
                <a:gd name="T20" fmla="*/ 2 w 4"/>
                <a:gd name="T21" fmla="*/ 4 h 4"/>
                <a:gd name="T22" fmla="*/ 2 w 4"/>
                <a:gd name="T23" fmla="*/ 4 h 4"/>
                <a:gd name="T24" fmla="*/ 2 w 4"/>
                <a:gd name="T25" fmla="*/ 4 h 4"/>
                <a:gd name="T26" fmla="*/ 2 w 4"/>
                <a:gd name="T27" fmla="*/ 4 h 4"/>
                <a:gd name="T28" fmla="*/ 3 w 4"/>
                <a:gd name="T29" fmla="*/ 4 h 4"/>
                <a:gd name="T30" fmla="*/ 4 w 4"/>
                <a:gd name="T31" fmla="*/ 3 h 4"/>
                <a:gd name="T32" fmla="*/ 4 w 4"/>
                <a:gd name="T33" fmla="*/ 3 h 4"/>
                <a:gd name="T34" fmla="*/ 4 w 4"/>
                <a:gd name="T35" fmla="*/ 2 h 4"/>
                <a:gd name="T36" fmla="*/ 4 w 4"/>
                <a:gd name="T37" fmla="*/ 2 h 4"/>
                <a:gd name="T38" fmla="*/ 3 w 4"/>
                <a:gd name="T39" fmla="*/ 1 h 4"/>
                <a:gd name="T40" fmla="*/ 3 w 4"/>
                <a:gd name="T41" fmla="*/ 1 h 4"/>
                <a:gd name="T42" fmla="*/ 3 w 4"/>
                <a:gd name="T43" fmla="*/ 1 h 4"/>
                <a:gd name="T44" fmla="*/ 2 w 4"/>
                <a:gd name="T45" fmla="*/ 1 h 4"/>
                <a:gd name="T46" fmla="*/ 2 w 4"/>
                <a:gd name="T47" fmla="*/ 0 h 4"/>
                <a:gd name="T48" fmla="*/ 2 w 4"/>
                <a:gd name="T4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 h="4">
                  <a:moveTo>
                    <a:pt x="2" y="0"/>
                  </a:moveTo>
                  <a:cubicBezTo>
                    <a:pt x="2" y="0"/>
                    <a:pt x="2" y="0"/>
                    <a:pt x="1" y="0"/>
                  </a:cubicBezTo>
                  <a:cubicBezTo>
                    <a:pt x="1" y="1"/>
                    <a:pt x="0" y="1"/>
                    <a:pt x="0" y="1"/>
                  </a:cubicBezTo>
                  <a:cubicBezTo>
                    <a:pt x="0" y="1"/>
                    <a:pt x="0" y="2"/>
                    <a:pt x="0" y="2"/>
                  </a:cubicBezTo>
                  <a:cubicBezTo>
                    <a:pt x="0" y="2"/>
                    <a:pt x="0" y="2"/>
                    <a:pt x="0" y="2"/>
                  </a:cubicBezTo>
                  <a:cubicBezTo>
                    <a:pt x="0" y="2"/>
                    <a:pt x="0" y="2"/>
                    <a:pt x="0" y="2"/>
                  </a:cubicBezTo>
                  <a:cubicBezTo>
                    <a:pt x="0" y="2"/>
                    <a:pt x="0" y="3"/>
                    <a:pt x="0" y="3"/>
                  </a:cubicBezTo>
                  <a:cubicBezTo>
                    <a:pt x="0" y="3"/>
                    <a:pt x="0" y="4"/>
                    <a:pt x="1" y="4"/>
                  </a:cubicBezTo>
                  <a:cubicBezTo>
                    <a:pt x="1" y="4"/>
                    <a:pt x="1" y="4"/>
                    <a:pt x="1" y="4"/>
                  </a:cubicBezTo>
                  <a:cubicBezTo>
                    <a:pt x="1" y="4"/>
                    <a:pt x="1" y="4"/>
                    <a:pt x="1" y="4"/>
                  </a:cubicBezTo>
                  <a:cubicBezTo>
                    <a:pt x="1" y="4"/>
                    <a:pt x="1" y="4"/>
                    <a:pt x="2" y="4"/>
                  </a:cubicBezTo>
                  <a:cubicBezTo>
                    <a:pt x="2" y="4"/>
                    <a:pt x="2" y="4"/>
                    <a:pt x="2" y="4"/>
                  </a:cubicBezTo>
                  <a:cubicBezTo>
                    <a:pt x="2" y="4"/>
                    <a:pt x="2" y="4"/>
                    <a:pt x="2" y="4"/>
                  </a:cubicBezTo>
                  <a:cubicBezTo>
                    <a:pt x="2" y="4"/>
                    <a:pt x="2" y="4"/>
                    <a:pt x="2" y="4"/>
                  </a:cubicBezTo>
                  <a:cubicBezTo>
                    <a:pt x="2" y="4"/>
                    <a:pt x="2" y="4"/>
                    <a:pt x="3" y="4"/>
                  </a:cubicBezTo>
                  <a:cubicBezTo>
                    <a:pt x="3" y="4"/>
                    <a:pt x="4" y="4"/>
                    <a:pt x="4" y="3"/>
                  </a:cubicBezTo>
                  <a:cubicBezTo>
                    <a:pt x="4" y="3"/>
                    <a:pt x="4" y="3"/>
                    <a:pt x="4" y="3"/>
                  </a:cubicBezTo>
                  <a:cubicBezTo>
                    <a:pt x="4" y="2"/>
                    <a:pt x="4" y="2"/>
                    <a:pt x="4" y="2"/>
                  </a:cubicBezTo>
                  <a:cubicBezTo>
                    <a:pt x="4" y="2"/>
                    <a:pt x="4" y="2"/>
                    <a:pt x="4" y="2"/>
                  </a:cubicBezTo>
                  <a:cubicBezTo>
                    <a:pt x="4" y="1"/>
                    <a:pt x="3" y="1"/>
                    <a:pt x="3" y="1"/>
                  </a:cubicBezTo>
                  <a:cubicBezTo>
                    <a:pt x="3" y="1"/>
                    <a:pt x="3" y="1"/>
                    <a:pt x="3" y="1"/>
                  </a:cubicBezTo>
                  <a:cubicBezTo>
                    <a:pt x="3" y="1"/>
                    <a:pt x="3" y="1"/>
                    <a:pt x="3" y="1"/>
                  </a:cubicBezTo>
                  <a:cubicBezTo>
                    <a:pt x="2" y="1"/>
                    <a:pt x="2" y="1"/>
                    <a:pt x="2" y="1"/>
                  </a:cubicBezTo>
                  <a:cubicBezTo>
                    <a:pt x="2" y="0"/>
                    <a:pt x="2"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61" name="Freeform 3246">
              <a:extLst>
                <a:ext uri="{FF2B5EF4-FFF2-40B4-BE49-F238E27FC236}">
                  <a16:creationId xmlns:a16="http://schemas.microsoft.com/office/drawing/2014/main" id="{267A12B2-C56E-9CE6-6158-9D6053273F36}"/>
                </a:ext>
              </a:extLst>
            </p:cNvPr>
            <p:cNvSpPr>
              <a:spLocks/>
            </p:cNvSpPr>
            <p:nvPr/>
          </p:nvSpPr>
          <p:spPr bwMode="auto">
            <a:xfrm>
              <a:off x="9355888" y="904720"/>
              <a:ext cx="24829" cy="24829"/>
            </a:xfrm>
            <a:custGeom>
              <a:avLst/>
              <a:gdLst>
                <a:gd name="T0" fmla="*/ 2 w 4"/>
                <a:gd name="T1" fmla="*/ 0 h 4"/>
                <a:gd name="T2" fmla="*/ 1 w 4"/>
                <a:gd name="T3" fmla="*/ 0 h 4"/>
                <a:gd name="T4" fmla="*/ 0 w 4"/>
                <a:gd name="T5" fmla="*/ 1 h 4"/>
                <a:gd name="T6" fmla="*/ 0 w 4"/>
                <a:gd name="T7" fmla="*/ 2 h 4"/>
                <a:gd name="T8" fmla="*/ 0 w 4"/>
                <a:gd name="T9" fmla="*/ 2 h 4"/>
                <a:gd name="T10" fmla="*/ 0 w 4"/>
                <a:gd name="T11" fmla="*/ 3 h 4"/>
                <a:gd name="T12" fmla="*/ 1 w 4"/>
                <a:gd name="T13" fmla="*/ 3 h 4"/>
                <a:gd name="T14" fmla="*/ 2 w 4"/>
                <a:gd name="T15" fmla="*/ 4 h 4"/>
                <a:gd name="T16" fmla="*/ 2 w 4"/>
                <a:gd name="T17" fmla="*/ 4 h 4"/>
                <a:gd name="T18" fmla="*/ 4 w 4"/>
                <a:gd name="T19" fmla="*/ 1 h 4"/>
                <a:gd name="T20" fmla="*/ 2 w 4"/>
                <a:gd name="T2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4">
                  <a:moveTo>
                    <a:pt x="2" y="0"/>
                  </a:moveTo>
                  <a:cubicBezTo>
                    <a:pt x="2" y="0"/>
                    <a:pt x="1" y="0"/>
                    <a:pt x="1" y="0"/>
                  </a:cubicBezTo>
                  <a:cubicBezTo>
                    <a:pt x="1" y="0"/>
                    <a:pt x="0" y="1"/>
                    <a:pt x="0" y="1"/>
                  </a:cubicBezTo>
                  <a:cubicBezTo>
                    <a:pt x="0" y="1"/>
                    <a:pt x="0" y="1"/>
                    <a:pt x="0" y="2"/>
                  </a:cubicBezTo>
                  <a:cubicBezTo>
                    <a:pt x="0" y="2"/>
                    <a:pt x="0" y="2"/>
                    <a:pt x="0" y="2"/>
                  </a:cubicBezTo>
                  <a:cubicBezTo>
                    <a:pt x="0" y="3"/>
                    <a:pt x="0" y="3"/>
                    <a:pt x="0" y="3"/>
                  </a:cubicBezTo>
                  <a:cubicBezTo>
                    <a:pt x="0" y="3"/>
                    <a:pt x="1" y="3"/>
                    <a:pt x="1" y="3"/>
                  </a:cubicBezTo>
                  <a:cubicBezTo>
                    <a:pt x="1" y="4"/>
                    <a:pt x="1" y="4"/>
                    <a:pt x="2" y="4"/>
                  </a:cubicBezTo>
                  <a:cubicBezTo>
                    <a:pt x="2" y="4"/>
                    <a:pt x="2" y="4"/>
                    <a:pt x="2" y="4"/>
                  </a:cubicBezTo>
                  <a:cubicBezTo>
                    <a:pt x="3" y="4"/>
                    <a:pt x="4" y="3"/>
                    <a:pt x="4" y="1"/>
                  </a:cubicBezTo>
                  <a:cubicBezTo>
                    <a:pt x="3" y="1"/>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62" name="Freeform 3247">
              <a:extLst>
                <a:ext uri="{FF2B5EF4-FFF2-40B4-BE49-F238E27FC236}">
                  <a16:creationId xmlns:a16="http://schemas.microsoft.com/office/drawing/2014/main" id="{B07AF3EF-E57E-6A60-87F5-0B940C58C5F5}"/>
                </a:ext>
              </a:extLst>
            </p:cNvPr>
            <p:cNvSpPr>
              <a:spLocks/>
            </p:cNvSpPr>
            <p:nvPr/>
          </p:nvSpPr>
          <p:spPr bwMode="auto">
            <a:xfrm>
              <a:off x="9648322" y="452275"/>
              <a:ext cx="27588" cy="24829"/>
            </a:xfrm>
            <a:custGeom>
              <a:avLst/>
              <a:gdLst>
                <a:gd name="T0" fmla="*/ 2 w 4"/>
                <a:gd name="T1" fmla="*/ 0 h 4"/>
                <a:gd name="T2" fmla="*/ 2 w 4"/>
                <a:gd name="T3" fmla="*/ 0 h 4"/>
                <a:gd name="T4" fmla="*/ 1 w 4"/>
                <a:gd name="T5" fmla="*/ 0 h 4"/>
                <a:gd name="T6" fmla="*/ 0 w 4"/>
                <a:gd name="T7" fmla="*/ 1 h 4"/>
                <a:gd name="T8" fmla="*/ 0 w 4"/>
                <a:gd name="T9" fmla="*/ 1 h 4"/>
                <a:gd name="T10" fmla="*/ 0 w 4"/>
                <a:gd name="T11" fmla="*/ 2 h 4"/>
                <a:gd name="T12" fmla="*/ 0 w 4"/>
                <a:gd name="T13" fmla="*/ 2 h 4"/>
                <a:gd name="T14" fmla="*/ 0 w 4"/>
                <a:gd name="T15" fmla="*/ 3 h 4"/>
                <a:gd name="T16" fmla="*/ 0 w 4"/>
                <a:gd name="T17" fmla="*/ 3 h 4"/>
                <a:gd name="T18" fmla="*/ 2 w 4"/>
                <a:gd name="T19" fmla="*/ 4 h 4"/>
                <a:gd name="T20" fmla="*/ 2 w 4"/>
                <a:gd name="T21" fmla="*/ 4 h 4"/>
                <a:gd name="T22" fmla="*/ 4 w 4"/>
                <a:gd name="T23" fmla="*/ 1 h 4"/>
                <a:gd name="T24" fmla="*/ 2 w 4"/>
                <a:gd name="T25"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4">
                  <a:moveTo>
                    <a:pt x="2" y="0"/>
                  </a:moveTo>
                  <a:cubicBezTo>
                    <a:pt x="2" y="0"/>
                    <a:pt x="2" y="0"/>
                    <a:pt x="2" y="0"/>
                  </a:cubicBezTo>
                  <a:cubicBezTo>
                    <a:pt x="1" y="0"/>
                    <a:pt x="1" y="0"/>
                    <a:pt x="1" y="0"/>
                  </a:cubicBezTo>
                  <a:cubicBezTo>
                    <a:pt x="1" y="0"/>
                    <a:pt x="1" y="1"/>
                    <a:pt x="0" y="1"/>
                  </a:cubicBezTo>
                  <a:cubicBezTo>
                    <a:pt x="0" y="1"/>
                    <a:pt x="0" y="1"/>
                    <a:pt x="0" y="1"/>
                  </a:cubicBezTo>
                  <a:cubicBezTo>
                    <a:pt x="0" y="1"/>
                    <a:pt x="0" y="2"/>
                    <a:pt x="0" y="2"/>
                  </a:cubicBezTo>
                  <a:cubicBezTo>
                    <a:pt x="0" y="2"/>
                    <a:pt x="0" y="2"/>
                    <a:pt x="0" y="2"/>
                  </a:cubicBezTo>
                  <a:cubicBezTo>
                    <a:pt x="0" y="2"/>
                    <a:pt x="0" y="2"/>
                    <a:pt x="0" y="3"/>
                  </a:cubicBezTo>
                  <a:cubicBezTo>
                    <a:pt x="0" y="3"/>
                    <a:pt x="0" y="3"/>
                    <a:pt x="0" y="3"/>
                  </a:cubicBezTo>
                  <a:cubicBezTo>
                    <a:pt x="1" y="3"/>
                    <a:pt x="1" y="4"/>
                    <a:pt x="2" y="4"/>
                  </a:cubicBezTo>
                  <a:cubicBezTo>
                    <a:pt x="2" y="4"/>
                    <a:pt x="2" y="4"/>
                    <a:pt x="2" y="4"/>
                  </a:cubicBezTo>
                  <a:cubicBezTo>
                    <a:pt x="3" y="4"/>
                    <a:pt x="4" y="3"/>
                    <a:pt x="4" y="1"/>
                  </a:cubicBezTo>
                  <a:cubicBezTo>
                    <a:pt x="4" y="1"/>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63" name="Freeform 3248">
              <a:extLst>
                <a:ext uri="{FF2B5EF4-FFF2-40B4-BE49-F238E27FC236}">
                  <a16:creationId xmlns:a16="http://schemas.microsoft.com/office/drawing/2014/main" id="{BE849558-EBED-B8B3-7285-894F24A7BAF7}"/>
                </a:ext>
              </a:extLst>
            </p:cNvPr>
            <p:cNvSpPr>
              <a:spLocks/>
            </p:cNvSpPr>
            <p:nvPr/>
          </p:nvSpPr>
          <p:spPr bwMode="auto">
            <a:xfrm>
              <a:off x="8903443" y="1244054"/>
              <a:ext cx="24829" cy="27588"/>
            </a:xfrm>
            <a:custGeom>
              <a:avLst/>
              <a:gdLst>
                <a:gd name="T0" fmla="*/ 2 w 4"/>
                <a:gd name="T1" fmla="*/ 0 h 4"/>
                <a:gd name="T2" fmla="*/ 2 w 4"/>
                <a:gd name="T3" fmla="*/ 0 h 4"/>
                <a:gd name="T4" fmla="*/ 0 w 4"/>
                <a:gd name="T5" fmla="*/ 2 h 4"/>
                <a:gd name="T6" fmla="*/ 0 w 4"/>
                <a:gd name="T7" fmla="*/ 2 h 4"/>
                <a:gd name="T8" fmla="*/ 0 w 4"/>
                <a:gd name="T9" fmla="*/ 3 h 4"/>
                <a:gd name="T10" fmla="*/ 1 w 4"/>
                <a:gd name="T11" fmla="*/ 4 h 4"/>
                <a:gd name="T12" fmla="*/ 2 w 4"/>
                <a:gd name="T13" fmla="*/ 4 h 4"/>
                <a:gd name="T14" fmla="*/ 2 w 4"/>
                <a:gd name="T15" fmla="*/ 4 h 4"/>
                <a:gd name="T16" fmla="*/ 3 w 4"/>
                <a:gd name="T17" fmla="*/ 4 h 4"/>
                <a:gd name="T18" fmla="*/ 3 w 4"/>
                <a:gd name="T19" fmla="*/ 3 h 4"/>
                <a:gd name="T20" fmla="*/ 4 w 4"/>
                <a:gd name="T21" fmla="*/ 3 h 4"/>
                <a:gd name="T22" fmla="*/ 4 w 4"/>
                <a:gd name="T23" fmla="*/ 2 h 4"/>
                <a:gd name="T24" fmla="*/ 4 w 4"/>
                <a:gd name="T25" fmla="*/ 1 h 4"/>
                <a:gd name="T26" fmla="*/ 4 w 4"/>
                <a:gd name="T27" fmla="*/ 1 h 4"/>
                <a:gd name="T28" fmla="*/ 3 w 4"/>
                <a:gd name="T29" fmla="*/ 0 h 4"/>
                <a:gd name="T30" fmla="*/ 3 w 4"/>
                <a:gd name="T31" fmla="*/ 0 h 4"/>
                <a:gd name="T32" fmla="*/ 2 w 4"/>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4">
                  <a:moveTo>
                    <a:pt x="2" y="0"/>
                  </a:moveTo>
                  <a:cubicBezTo>
                    <a:pt x="2" y="0"/>
                    <a:pt x="2" y="0"/>
                    <a:pt x="2" y="0"/>
                  </a:cubicBezTo>
                  <a:cubicBezTo>
                    <a:pt x="1" y="0"/>
                    <a:pt x="0" y="1"/>
                    <a:pt x="0" y="2"/>
                  </a:cubicBezTo>
                  <a:cubicBezTo>
                    <a:pt x="0" y="2"/>
                    <a:pt x="0" y="2"/>
                    <a:pt x="0" y="2"/>
                  </a:cubicBezTo>
                  <a:cubicBezTo>
                    <a:pt x="0" y="2"/>
                    <a:pt x="0" y="3"/>
                    <a:pt x="0" y="3"/>
                  </a:cubicBezTo>
                  <a:cubicBezTo>
                    <a:pt x="1" y="3"/>
                    <a:pt x="1" y="4"/>
                    <a:pt x="1" y="4"/>
                  </a:cubicBezTo>
                  <a:cubicBezTo>
                    <a:pt x="2" y="4"/>
                    <a:pt x="2" y="4"/>
                    <a:pt x="2" y="4"/>
                  </a:cubicBezTo>
                  <a:cubicBezTo>
                    <a:pt x="2" y="4"/>
                    <a:pt x="2" y="4"/>
                    <a:pt x="2" y="4"/>
                  </a:cubicBezTo>
                  <a:cubicBezTo>
                    <a:pt x="2" y="4"/>
                    <a:pt x="2" y="4"/>
                    <a:pt x="3" y="4"/>
                  </a:cubicBezTo>
                  <a:cubicBezTo>
                    <a:pt x="3" y="4"/>
                    <a:pt x="3" y="4"/>
                    <a:pt x="3" y="3"/>
                  </a:cubicBezTo>
                  <a:cubicBezTo>
                    <a:pt x="4" y="3"/>
                    <a:pt x="4" y="3"/>
                    <a:pt x="4" y="3"/>
                  </a:cubicBezTo>
                  <a:cubicBezTo>
                    <a:pt x="4" y="3"/>
                    <a:pt x="4" y="2"/>
                    <a:pt x="4" y="2"/>
                  </a:cubicBezTo>
                  <a:cubicBezTo>
                    <a:pt x="4" y="1"/>
                    <a:pt x="4" y="1"/>
                    <a:pt x="4" y="1"/>
                  </a:cubicBezTo>
                  <a:cubicBezTo>
                    <a:pt x="4" y="1"/>
                    <a:pt x="4" y="1"/>
                    <a:pt x="4" y="1"/>
                  </a:cubicBezTo>
                  <a:cubicBezTo>
                    <a:pt x="3" y="0"/>
                    <a:pt x="3" y="0"/>
                    <a:pt x="3" y="0"/>
                  </a:cubicBezTo>
                  <a:cubicBezTo>
                    <a:pt x="3" y="0"/>
                    <a:pt x="3" y="0"/>
                    <a:pt x="3"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64" name="Freeform 3249">
              <a:extLst>
                <a:ext uri="{FF2B5EF4-FFF2-40B4-BE49-F238E27FC236}">
                  <a16:creationId xmlns:a16="http://schemas.microsoft.com/office/drawing/2014/main" id="{307A8192-C564-7AC2-8A78-3ADB5E6574DC}"/>
                </a:ext>
              </a:extLst>
            </p:cNvPr>
            <p:cNvSpPr>
              <a:spLocks/>
            </p:cNvSpPr>
            <p:nvPr/>
          </p:nvSpPr>
          <p:spPr bwMode="auto">
            <a:xfrm>
              <a:off x="8622044" y="1801333"/>
              <a:ext cx="24829" cy="27588"/>
            </a:xfrm>
            <a:custGeom>
              <a:avLst/>
              <a:gdLst>
                <a:gd name="T0" fmla="*/ 2 w 4"/>
                <a:gd name="T1" fmla="*/ 0 h 4"/>
                <a:gd name="T2" fmla="*/ 2 w 4"/>
                <a:gd name="T3" fmla="*/ 0 h 4"/>
                <a:gd name="T4" fmla="*/ 0 w 4"/>
                <a:gd name="T5" fmla="*/ 2 h 4"/>
                <a:gd name="T6" fmla="*/ 2 w 4"/>
                <a:gd name="T7" fmla="*/ 4 h 4"/>
                <a:gd name="T8" fmla="*/ 2 w 4"/>
                <a:gd name="T9" fmla="*/ 4 h 4"/>
                <a:gd name="T10" fmla="*/ 4 w 4"/>
                <a:gd name="T11" fmla="*/ 2 h 4"/>
                <a:gd name="T12" fmla="*/ 4 w 4"/>
                <a:gd name="T13" fmla="*/ 2 h 4"/>
                <a:gd name="T14" fmla="*/ 4 w 4"/>
                <a:gd name="T15" fmla="*/ 1 h 4"/>
                <a:gd name="T16" fmla="*/ 4 w 4"/>
                <a:gd name="T17" fmla="*/ 1 h 4"/>
                <a:gd name="T18" fmla="*/ 4 w 4"/>
                <a:gd name="T19" fmla="*/ 1 h 4"/>
                <a:gd name="T20" fmla="*/ 3 w 4"/>
                <a:gd name="T21" fmla="*/ 0 h 4"/>
                <a:gd name="T22" fmla="*/ 3 w 4"/>
                <a:gd name="T23" fmla="*/ 0 h 4"/>
                <a:gd name="T24" fmla="*/ 2 w 4"/>
                <a:gd name="T25"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4">
                  <a:moveTo>
                    <a:pt x="2" y="0"/>
                  </a:moveTo>
                  <a:cubicBezTo>
                    <a:pt x="2" y="0"/>
                    <a:pt x="2" y="0"/>
                    <a:pt x="2" y="0"/>
                  </a:cubicBezTo>
                  <a:cubicBezTo>
                    <a:pt x="1" y="0"/>
                    <a:pt x="0" y="1"/>
                    <a:pt x="0" y="2"/>
                  </a:cubicBezTo>
                  <a:cubicBezTo>
                    <a:pt x="0" y="3"/>
                    <a:pt x="1" y="4"/>
                    <a:pt x="2" y="4"/>
                  </a:cubicBezTo>
                  <a:cubicBezTo>
                    <a:pt x="2" y="4"/>
                    <a:pt x="2" y="4"/>
                    <a:pt x="2" y="4"/>
                  </a:cubicBezTo>
                  <a:cubicBezTo>
                    <a:pt x="3" y="4"/>
                    <a:pt x="4" y="3"/>
                    <a:pt x="4" y="2"/>
                  </a:cubicBezTo>
                  <a:cubicBezTo>
                    <a:pt x="4" y="2"/>
                    <a:pt x="4" y="2"/>
                    <a:pt x="4" y="2"/>
                  </a:cubicBezTo>
                  <a:cubicBezTo>
                    <a:pt x="4" y="2"/>
                    <a:pt x="4" y="2"/>
                    <a:pt x="4" y="1"/>
                  </a:cubicBezTo>
                  <a:cubicBezTo>
                    <a:pt x="4" y="1"/>
                    <a:pt x="4" y="1"/>
                    <a:pt x="4" y="1"/>
                  </a:cubicBezTo>
                  <a:cubicBezTo>
                    <a:pt x="4" y="1"/>
                    <a:pt x="4" y="1"/>
                    <a:pt x="4" y="1"/>
                  </a:cubicBezTo>
                  <a:cubicBezTo>
                    <a:pt x="4" y="1"/>
                    <a:pt x="4" y="1"/>
                    <a:pt x="3" y="0"/>
                  </a:cubicBezTo>
                  <a:cubicBezTo>
                    <a:pt x="3" y="0"/>
                    <a:pt x="3" y="0"/>
                    <a:pt x="3" y="0"/>
                  </a:cubicBezTo>
                  <a:cubicBezTo>
                    <a:pt x="3"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65" name="Freeform 3250">
              <a:extLst>
                <a:ext uri="{FF2B5EF4-FFF2-40B4-BE49-F238E27FC236}">
                  <a16:creationId xmlns:a16="http://schemas.microsoft.com/office/drawing/2014/main" id="{714BE423-3F5A-5A0A-C0BF-CD0F619E0AE7}"/>
                </a:ext>
              </a:extLst>
            </p:cNvPr>
            <p:cNvSpPr>
              <a:spLocks/>
            </p:cNvSpPr>
            <p:nvPr/>
          </p:nvSpPr>
          <p:spPr bwMode="auto">
            <a:xfrm>
              <a:off x="9237259" y="1873062"/>
              <a:ext cx="24829" cy="27588"/>
            </a:xfrm>
            <a:custGeom>
              <a:avLst/>
              <a:gdLst>
                <a:gd name="T0" fmla="*/ 2 w 4"/>
                <a:gd name="T1" fmla="*/ 0 h 4"/>
                <a:gd name="T2" fmla="*/ 2 w 4"/>
                <a:gd name="T3" fmla="*/ 0 h 4"/>
                <a:gd name="T4" fmla="*/ 2 w 4"/>
                <a:gd name="T5" fmla="*/ 1 h 4"/>
                <a:gd name="T6" fmla="*/ 1 w 4"/>
                <a:gd name="T7" fmla="*/ 1 h 4"/>
                <a:gd name="T8" fmla="*/ 1 w 4"/>
                <a:gd name="T9" fmla="*/ 1 h 4"/>
                <a:gd name="T10" fmla="*/ 1 w 4"/>
                <a:gd name="T11" fmla="*/ 1 h 4"/>
                <a:gd name="T12" fmla="*/ 0 w 4"/>
                <a:gd name="T13" fmla="*/ 2 h 4"/>
                <a:gd name="T14" fmla="*/ 0 w 4"/>
                <a:gd name="T15" fmla="*/ 2 h 4"/>
                <a:gd name="T16" fmla="*/ 0 w 4"/>
                <a:gd name="T17" fmla="*/ 3 h 4"/>
                <a:gd name="T18" fmla="*/ 2 w 4"/>
                <a:gd name="T19" fmla="*/ 4 h 4"/>
                <a:gd name="T20" fmla="*/ 2 w 4"/>
                <a:gd name="T21" fmla="*/ 4 h 4"/>
                <a:gd name="T22" fmla="*/ 3 w 4"/>
                <a:gd name="T23" fmla="*/ 4 h 4"/>
                <a:gd name="T24" fmla="*/ 3 w 4"/>
                <a:gd name="T25" fmla="*/ 4 h 4"/>
                <a:gd name="T26" fmla="*/ 3 w 4"/>
                <a:gd name="T27" fmla="*/ 4 h 4"/>
                <a:gd name="T28" fmla="*/ 3 w 4"/>
                <a:gd name="T29" fmla="*/ 4 h 4"/>
                <a:gd name="T30" fmla="*/ 4 w 4"/>
                <a:gd name="T31" fmla="*/ 3 h 4"/>
                <a:gd name="T32" fmla="*/ 4 w 4"/>
                <a:gd name="T33" fmla="*/ 2 h 4"/>
                <a:gd name="T34" fmla="*/ 4 w 4"/>
                <a:gd name="T35" fmla="*/ 2 h 4"/>
                <a:gd name="T36" fmla="*/ 2 w 4"/>
                <a:gd name="T3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 h="4">
                  <a:moveTo>
                    <a:pt x="2" y="0"/>
                  </a:moveTo>
                  <a:cubicBezTo>
                    <a:pt x="2" y="0"/>
                    <a:pt x="2" y="0"/>
                    <a:pt x="2" y="0"/>
                  </a:cubicBezTo>
                  <a:cubicBezTo>
                    <a:pt x="2" y="0"/>
                    <a:pt x="2" y="0"/>
                    <a:pt x="2" y="1"/>
                  </a:cubicBezTo>
                  <a:cubicBezTo>
                    <a:pt x="2" y="1"/>
                    <a:pt x="1" y="1"/>
                    <a:pt x="1" y="1"/>
                  </a:cubicBezTo>
                  <a:cubicBezTo>
                    <a:pt x="1" y="1"/>
                    <a:pt x="1" y="1"/>
                    <a:pt x="1" y="1"/>
                  </a:cubicBezTo>
                  <a:cubicBezTo>
                    <a:pt x="1" y="1"/>
                    <a:pt x="1" y="1"/>
                    <a:pt x="1" y="1"/>
                  </a:cubicBezTo>
                  <a:cubicBezTo>
                    <a:pt x="1" y="1"/>
                    <a:pt x="0" y="2"/>
                    <a:pt x="0" y="2"/>
                  </a:cubicBezTo>
                  <a:cubicBezTo>
                    <a:pt x="0" y="2"/>
                    <a:pt x="0" y="2"/>
                    <a:pt x="0" y="2"/>
                  </a:cubicBezTo>
                  <a:cubicBezTo>
                    <a:pt x="0" y="2"/>
                    <a:pt x="0" y="3"/>
                    <a:pt x="0" y="3"/>
                  </a:cubicBezTo>
                  <a:cubicBezTo>
                    <a:pt x="1" y="4"/>
                    <a:pt x="1" y="4"/>
                    <a:pt x="2" y="4"/>
                  </a:cubicBezTo>
                  <a:cubicBezTo>
                    <a:pt x="2" y="4"/>
                    <a:pt x="2" y="4"/>
                    <a:pt x="2" y="4"/>
                  </a:cubicBezTo>
                  <a:cubicBezTo>
                    <a:pt x="2" y="4"/>
                    <a:pt x="3" y="4"/>
                    <a:pt x="3" y="4"/>
                  </a:cubicBezTo>
                  <a:cubicBezTo>
                    <a:pt x="3" y="4"/>
                    <a:pt x="3" y="4"/>
                    <a:pt x="3" y="4"/>
                  </a:cubicBezTo>
                  <a:cubicBezTo>
                    <a:pt x="3" y="4"/>
                    <a:pt x="3" y="4"/>
                    <a:pt x="3" y="4"/>
                  </a:cubicBezTo>
                  <a:cubicBezTo>
                    <a:pt x="3" y="4"/>
                    <a:pt x="3" y="4"/>
                    <a:pt x="3" y="4"/>
                  </a:cubicBezTo>
                  <a:cubicBezTo>
                    <a:pt x="4" y="4"/>
                    <a:pt x="4" y="3"/>
                    <a:pt x="4" y="3"/>
                  </a:cubicBezTo>
                  <a:cubicBezTo>
                    <a:pt x="4" y="3"/>
                    <a:pt x="4" y="2"/>
                    <a:pt x="4" y="2"/>
                  </a:cubicBezTo>
                  <a:cubicBezTo>
                    <a:pt x="4" y="2"/>
                    <a:pt x="4" y="2"/>
                    <a:pt x="4" y="2"/>
                  </a:cubicBezTo>
                  <a:cubicBezTo>
                    <a:pt x="4" y="1"/>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66" name="Freeform 3251">
              <a:extLst>
                <a:ext uri="{FF2B5EF4-FFF2-40B4-BE49-F238E27FC236}">
                  <a16:creationId xmlns:a16="http://schemas.microsoft.com/office/drawing/2014/main" id="{96472BA4-3AA0-A227-5535-B9AD5BB790C2}"/>
                </a:ext>
              </a:extLst>
            </p:cNvPr>
            <p:cNvSpPr>
              <a:spLocks/>
            </p:cNvSpPr>
            <p:nvPr/>
          </p:nvSpPr>
          <p:spPr bwMode="auto">
            <a:xfrm>
              <a:off x="9328300" y="2554489"/>
              <a:ext cx="27588" cy="27588"/>
            </a:xfrm>
            <a:custGeom>
              <a:avLst/>
              <a:gdLst>
                <a:gd name="T0" fmla="*/ 2 w 4"/>
                <a:gd name="T1" fmla="*/ 0 h 4"/>
                <a:gd name="T2" fmla="*/ 2 w 4"/>
                <a:gd name="T3" fmla="*/ 0 h 4"/>
                <a:gd name="T4" fmla="*/ 2 w 4"/>
                <a:gd name="T5" fmla="*/ 0 h 4"/>
                <a:gd name="T6" fmla="*/ 2 w 4"/>
                <a:gd name="T7" fmla="*/ 0 h 4"/>
                <a:gd name="T8" fmla="*/ 0 w 4"/>
                <a:gd name="T9" fmla="*/ 2 h 4"/>
                <a:gd name="T10" fmla="*/ 2 w 4"/>
                <a:gd name="T11" fmla="*/ 4 h 4"/>
                <a:gd name="T12" fmla="*/ 2 w 4"/>
                <a:gd name="T13" fmla="*/ 4 h 4"/>
                <a:gd name="T14" fmla="*/ 3 w 4"/>
                <a:gd name="T15" fmla="*/ 3 h 4"/>
                <a:gd name="T16" fmla="*/ 4 w 4"/>
                <a:gd name="T17" fmla="*/ 3 h 4"/>
                <a:gd name="T18" fmla="*/ 4 w 4"/>
                <a:gd name="T19" fmla="*/ 3 h 4"/>
                <a:gd name="T20" fmla="*/ 4 w 4"/>
                <a:gd name="T21" fmla="*/ 2 h 4"/>
                <a:gd name="T22" fmla="*/ 4 w 4"/>
                <a:gd name="T23" fmla="*/ 2 h 4"/>
                <a:gd name="T24" fmla="*/ 4 w 4"/>
                <a:gd name="T25" fmla="*/ 2 h 4"/>
                <a:gd name="T26" fmla="*/ 4 w 4"/>
                <a:gd name="T27" fmla="*/ 1 h 4"/>
                <a:gd name="T28" fmla="*/ 3 w 4"/>
                <a:gd name="T29" fmla="*/ 1 h 4"/>
                <a:gd name="T30" fmla="*/ 3 w 4"/>
                <a:gd name="T31" fmla="*/ 0 h 4"/>
                <a:gd name="T32" fmla="*/ 2 w 4"/>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4">
                  <a:moveTo>
                    <a:pt x="2" y="0"/>
                  </a:moveTo>
                  <a:cubicBezTo>
                    <a:pt x="2" y="0"/>
                    <a:pt x="2" y="0"/>
                    <a:pt x="2" y="0"/>
                  </a:cubicBezTo>
                  <a:cubicBezTo>
                    <a:pt x="2" y="0"/>
                    <a:pt x="2" y="0"/>
                    <a:pt x="2" y="0"/>
                  </a:cubicBezTo>
                  <a:cubicBezTo>
                    <a:pt x="2" y="0"/>
                    <a:pt x="2" y="0"/>
                    <a:pt x="2" y="0"/>
                  </a:cubicBezTo>
                  <a:cubicBezTo>
                    <a:pt x="1" y="0"/>
                    <a:pt x="0" y="1"/>
                    <a:pt x="0" y="2"/>
                  </a:cubicBezTo>
                  <a:cubicBezTo>
                    <a:pt x="0" y="3"/>
                    <a:pt x="1" y="4"/>
                    <a:pt x="2" y="4"/>
                  </a:cubicBezTo>
                  <a:cubicBezTo>
                    <a:pt x="2" y="4"/>
                    <a:pt x="2" y="4"/>
                    <a:pt x="2" y="4"/>
                  </a:cubicBezTo>
                  <a:cubicBezTo>
                    <a:pt x="3" y="4"/>
                    <a:pt x="3" y="4"/>
                    <a:pt x="3" y="3"/>
                  </a:cubicBezTo>
                  <a:cubicBezTo>
                    <a:pt x="3" y="3"/>
                    <a:pt x="4" y="3"/>
                    <a:pt x="4" y="3"/>
                  </a:cubicBezTo>
                  <a:cubicBezTo>
                    <a:pt x="4" y="3"/>
                    <a:pt x="4" y="3"/>
                    <a:pt x="4" y="3"/>
                  </a:cubicBezTo>
                  <a:cubicBezTo>
                    <a:pt x="4" y="3"/>
                    <a:pt x="4" y="3"/>
                    <a:pt x="4" y="2"/>
                  </a:cubicBezTo>
                  <a:cubicBezTo>
                    <a:pt x="4" y="2"/>
                    <a:pt x="4" y="2"/>
                    <a:pt x="4" y="2"/>
                  </a:cubicBezTo>
                  <a:cubicBezTo>
                    <a:pt x="4" y="2"/>
                    <a:pt x="4" y="2"/>
                    <a:pt x="4" y="2"/>
                  </a:cubicBezTo>
                  <a:cubicBezTo>
                    <a:pt x="4" y="2"/>
                    <a:pt x="4" y="2"/>
                    <a:pt x="4" y="1"/>
                  </a:cubicBezTo>
                  <a:cubicBezTo>
                    <a:pt x="4" y="1"/>
                    <a:pt x="4" y="1"/>
                    <a:pt x="3" y="1"/>
                  </a:cubicBezTo>
                  <a:cubicBezTo>
                    <a:pt x="3" y="1"/>
                    <a:pt x="3" y="0"/>
                    <a:pt x="3" y="0"/>
                  </a:cubicBezTo>
                  <a:cubicBezTo>
                    <a:pt x="3"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67" name="Freeform 3252">
              <a:extLst>
                <a:ext uri="{FF2B5EF4-FFF2-40B4-BE49-F238E27FC236}">
                  <a16:creationId xmlns:a16="http://schemas.microsoft.com/office/drawing/2014/main" id="{FCEE4F7E-EE12-5CE6-DD9B-0A41563459A0}"/>
                </a:ext>
              </a:extLst>
            </p:cNvPr>
            <p:cNvSpPr>
              <a:spLocks/>
            </p:cNvSpPr>
            <p:nvPr/>
          </p:nvSpPr>
          <p:spPr bwMode="auto">
            <a:xfrm>
              <a:off x="13339610" y="3564213"/>
              <a:ext cx="44141" cy="46900"/>
            </a:xfrm>
            <a:custGeom>
              <a:avLst/>
              <a:gdLst>
                <a:gd name="T0" fmla="*/ 3 w 7"/>
                <a:gd name="T1" fmla="*/ 0 h 7"/>
                <a:gd name="T2" fmla="*/ 0 w 7"/>
                <a:gd name="T3" fmla="*/ 3 h 7"/>
                <a:gd name="T4" fmla="*/ 0 w 7"/>
                <a:gd name="T5" fmla="*/ 5 h 7"/>
                <a:gd name="T6" fmla="*/ 0 w 7"/>
                <a:gd name="T7" fmla="*/ 5 h 7"/>
                <a:gd name="T8" fmla="*/ 2 w 7"/>
                <a:gd name="T9" fmla="*/ 7 h 7"/>
                <a:gd name="T10" fmla="*/ 2 w 7"/>
                <a:gd name="T11" fmla="*/ 7 h 7"/>
                <a:gd name="T12" fmla="*/ 3 w 7"/>
                <a:gd name="T13" fmla="*/ 7 h 7"/>
                <a:gd name="T14" fmla="*/ 3 w 7"/>
                <a:gd name="T15" fmla="*/ 7 h 7"/>
                <a:gd name="T16" fmla="*/ 5 w 7"/>
                <a:gd name="T17" fmla="*/ 7 h 7"/>
                <a:gd name="T18" fmla="*/ 5 w 7"/>
                <a:gd name="T19" fmla="*/ 7 h 7"/>
                <a:gd name="T20" fmla="*/ 7 w 7"/>
                <a:gd name="T21" fmla="*/ 4 h 7"/>
                <a:gd name="T22" fmla="*/ 7 w 7"/>
                <a:gd name="T23" fmla="*/ 3 h 7"/>
                <a:gd name="T24" fmla="*/ 7 w 7"/>
                <a:gd name="T25" fmla="*/ 2 h 7"/>
                <a:gd name="T26" fmla="*/ 5 w 7"/>
                <a:gd name="T27" fmla="*/ 1 h 7"/>
                <a:gd name="T28" fmla="*/ 5 w 7"/>
                <a:gd name="T29" fmla="*/ 0 h 7"/>
                <a:gd name="T30" fmla="*/ 4 w 7"/>
                <a:gd name="T31" fmla="*/ 0 h 7"/>
                <a:gd name="T32" fmla="*/ 3 w 7"/>
                <a:gd name="T33"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 h="7">
                  <a:moveTo>
                    <a:pt x="3" y="0"/>
                  </a:moveTo>
                  <a:cubicBezTo>
                    <a:pt x="2" y="0"/>
                    <a:pt x="0" y="1"/>
                    <a:pt x="0" y="3"/>
                  </a:cubicBezTo>
                  <a:cubicBezTo>
                    <a:pt x="0" y="4"/>
                    <a:pt x="0" y="4"/>
                    <a:pt x="0" y="5"/>
                  </a:cubicBezTo>
                  <a:cubicBezTo>
                    <a:pt x="0" y="5"/>
                    <a:pt x="0" y="5"/>
                    <a:pt x="0" y="5"/>
                  </a:cubicBezTo>
                  <a:cubicBezTo>
                    <a:pt x="1" y="6"/>
                    <a:pt x="1" y="6"/>
                    <a:pt x="2" y="7"/>
                  </a:cubicBezTo>
                  <a:cubicBezTo>
                    <a:pt x="2" y="7"/>
                    <a:pt x="2" y="7"/>
                    <a:pt x="2" y="7"/>
                  </a:cubicBezTo>
                  <a:cubicBezTo>
                    <a:pt x="2" y="7"/>
                    <a:pt x="2" y="7"/>
                    <a:pt x="3" y="7"/>
                  </a:cubicBezTo>
                  <a:cubicBezTo>
                    <a:pt x="3" y="7"/>
                    <a:pt x="3" y="7"/>
                    <a:pt x="3" y="7"/>
                  </a:cubicBezTo>
                  <a:cubicBezTo>
                    <a:pt x="4" y="7"/>
                    <a:pt x="4" y="7"/>
                    <a:pt x="5" y="7"/>
                  </a:cubicBezTo>
                  <a:cubicBezTo>
                    <a:pt x="5" y="7"/>
                    <a:pt x="5" y="7"/>
                    <a:pt x="5" y="7"/>
                  </a:cubicBezTo>
                  <a:cubicBezTo>
                    <a:pt x="6" y="6"/>
                    <a:pt x="7" y="5"/>
                    <a:pt x="7" y="4"/>
                  </a:cubicBezTo>
                  <a:cubicBezTo>
                    <a:pt x="7" y="4"/>
                    <a:pt x="7" y="3"/>
                    <a:pt x="7" y="3"/>
                  </a:cubicBezTo>
                  <a:cubicBezTo>
                    <a:pt x="7" y="3"/>
                    <a:pt x="7" y="3"/>
                    <a:pt x="7" y="2"/>
                  </a:cubicBezTo>
                  <a:cubicBezTo>
                    <a:pt x="6" y="2"/>
                    <a:pt x="6" y="1"/>
                    <a:pt x="5" y="1"/>
                  </a:cubicBezTo>
                  <a:cubicBezTo>
                    <a:pt x="5" y="1"/>
                    <a:pt x="5" y="0"/>
                    <a:pt x="5" y="0"/>
                  </a:cubicBezTo>
                  <a:cubicBezTo>
                    <a:pt x="5" y="0"/>
                    <a:pt x="4" y="0"/>
                    <a:pt x="4" y="0"/>
                  </a:cubicBezTo>
                  <a:cubicBezTo>
                    <a:pt x="4" y="0"/>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68" name="Freeform 3253">
              <a:extLst>
                <a:ext uri="{FF2B5EF4-FFF2-40B4-BE49-F238E27FC236}">
                  <a16:creationId xmlns:a16="http://schemas.microsoft.com/office/drawing/2014/main" id="{F36C25B1-CC75-C401-DE57-44571A54B9BC}"/>
                </a:ext>
              </a:extLst>
            </p:cNvPr>
            <p:cNvSpPr>
              <a:spLocks/>
            </p:cNvSpPr>
            <p:nvPr/>
          </p:nvSpPr>
          <p:spPr bwMode="auto">
            <a:xfrm>
              <a:off x="12691289" y="3873200"/>
              <a:ext cx="44141" cy="44141"/>
            </a:xfrm>
            <a:custGeom>
              <a:avLst/>
              <a:gdLst>
                <a:gd name="T0" fmla="*/ 4 w 7"/>
                <a:gd name="T1" fmla="*/ 0 h 7"/>
                <a:gd name="T2" fmla="*/ 2 w 7"/>
                <a:gd name="T3" fmla="*/ 0 h 7"/>
                <a:gd name="T4" fmla="*/ 2 w 7"/>
                <a:gd name="T5" fmla="*/ 0 h 7"/>
                <a:gd name="T6" fmla="*/ 0 w 7"/>
                <a:gd name="T7" fmla="*/ 3 h 7"/>
                <a:gd name="T8" fmla="*/ 0 w 7"/>
                <a:gd name="T9" fmla="*/ 3 h 7"/>
                <a:gd name="T10" fmla="*/ 0 w 7"/>
                <a:gd name="T11" fmla="*/ 3 h 7"/>
                <a:gd name="T12" fmla="*/ 3 w 7"/>
                <a:gd name="T13" fmla="*/ 7 h 7"/>
                <a:gd name="T14" fmla="*/ 4 w 7"/>
                <a:gd name="T15" fmla="*/ 7 h 7"/>
                <a:gd name="T16" fmla="*/ 6 w 7"/>
                <a:gd name="T17" fmla="*/ 6 h 7"/>
                <a:gd name="T18" fmla="*/ 6 w 7"/>
                <a:gd name="T19" fmla="*/ 6 h 7"/>
                <a:gd name="T20" fmla="*/ 7 w 7"/>
                <a:gd name="T21" fmla="*/ 4 h 7"/>
                <a:gd name="T22" fmla="*/ 7 w 7"/>
                <a:gd name="T23" fmla="*/ 3 h 7"/>
                <a:gd name="T24" fmla="*/ 7 w 7"/>
                <a:gd name="T25" fmla="*/ 3 h 7"/>
                <a:gd name="T26" fmla="*/ 7 w 7"/>
                <a:gd name="T27" fmla="*/ 2 h 7"/>
                <a:gd name="T28" fmla="*/ 7 w 7"/>
                <a:gd name="T29" fmla="*/ 2 h 7"/>
                <a:gd name="T30" fmla="*/ 4 w 7"/>
                <a:gd name="T31" fmla="*/ 0 h 7"/>
                <a:gd name="T32" fmla="*/ 4 w 7"/>
                <a:gd name="T33"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 h="7">
                  <a:moveTo>
                    <a:pt x="4" y="0"/>
                  </a:moveTo>
                  <a:cubicBezTo>
                    <a:pt x="3" y="0"/>
                    <a:pt x="3" y="0"/>
                    <a:pt x="2" y="0"/>
                  </a:cubicBezTo>
                  <a:cubicBezTo>
                    <a:pt x="2" y="0"/>
                    <a:pt x="2" y="0"/>
                    <a:pt x="2" y="0"/>
                  </a:cubicBezTo>
                  <a:cubicBezTo>
                    <a:pt x="1" y="1"/>
                    <a:pt x="1" y="2"/>
                    <a:pt x="0" y="3"/>
                  </a:cubicBezTo>
                  <a:cubicBezTo>
                    <a:pt x="0" y="3"/>
                    <a:pt x="0" y="3"/>
                    <a:pt x="0" y="3"/>
                  </a:cubicBezTo>
                  <a:cubicBezTo>
                    <a:pt x="0" y="3"/>
                    <a:pt x="0" y="3"/>
                    <a:pt x="0" y="3"/>
                  </a:cubicBezTo>
                  <a:cubicBezTo>
                    <a:pt x="0" y="5"/>
                    <a:pt x="1" y="7"/>
                    <a:pt x="3" y="7"/>
                  </a:cubicBezTo>
                  <a:cubicBezTo>
                    <a:pt x="3" y="7"/>
                    <a:pt x="4" y="7"/>
                    <a:pt x="4" y="7"/>
                  </a:cubicBezTo>
                  <a:cubicBezTo>
                    <a:pt x="5" y="7"/>
                    <a:pt x="6" y="7"/>
                    <a:pt x="6" y="6"/>
                  </a:cubicBezTo>
                  <a:cubicBezTo>
                    <a:pt x="6" y="6"/>
                    <a:pt x="6" y="6"/>
                    <a:pt x="6" y="6"/>
                  </a:cubicBezTo>
                  <a:cubicBezTo>
                    <a:pt x="7" y="5"/>
                    <a:pt x="7" y="5"/>
                    <a:pt x="7" y="4"/>
                  </a:cubicBezTo>
                  <a:cubicBezTo>
                    <a:pt x="7" y="4"/>
                    <a:pt x="7" y="3"/>
                    <a:pt x="7" y="3"/>
                  </a:cubicBezTo>
                  <a:cubicBezTo>
                    <a:pt x="7" y="3"/>
                    <a:pt x="7" y="3"/>
                    <a:pt x="7" y="3"/>
                  </a:cubicBezTo>
                  <a:cubicBezTo>
                    <a:pt x="7" y="2"/>
                    <a:pt x="7" y="2"/>
                    <a:pt x="7" y="2"/>
                  </a:cubicBezTo>
                  <a:cubicBezTo>
                    <a:pt x="7" y="2"/>
                    <a:pt x="7" y="2"/>
                    <a:pt x="7" y="2"/>
                  </a:cubicBezTo>
                  <a:cubicBezTo>
                    <a:pt x="6" y="1"/>
                    <a:pt x="6" y="0"/>
                    <a:pt x="4" y="0"/>
                  </a:cubicBezTo>
                  <a:cubicBezTo>
                    <a:pt x="4" y="0"/>
                    <a:pt x="4"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69" name="Freeform 3254">
              <a:extLst>
                <a:ext uri="{FF2B5EF4-FFF2-40B4-BE49-F238E27FC236}">
                  <a16:creationId xmlns:a16="http://schemas.microsoft.com/office/drawing/2014/main" id="{C4D346DA-3BFF-DEB5-4153-E619BE54EFBF}"/>
                </a:ext>
              </a:extLst>
            </p:cNvPr>
            <p:cNvSpPr>
              <a:spLocks/>
            </p:cNvSpPr>
            <p:nvPr/>
          </p:nvSpPr>
          <p:spPr bwMode="auto">
            <a:xfrm>
              <a:off x="13483068" y="3851129"/>
              <a:ext cx="38623" cy="41382"/>
            </a:xfrm>
            <a:custGeom>
              <a:avLst/>
              <a:gdLst>
                <a:gd name="T0" fmla="*/ 3 w 6"/>
                <a:gd name="T1" fmla="*/ 0 h 6"/>
                <a:gd name="T2" fmla="*/ 3 w 6"/>
                <a:gd name="T3" fmla="*/ 0 h 6"/>
                <a:gd name="T4" fmla="*/ 2 w 6"/>
                <a:gd name="T5" fmla="*/ 1 h 6"/>
                <a:gd name="T6" fmla="*/ 2 w 6"/>
                <a:gd name="T7" fmla="*/ 1 h 6"/>
                <a:gd name="T8" fmla="*/ 0 w 6"/>
                <a:gd name="T9" fmla="*/ 3 h 6"/>
                <a:gd name="T10" fmla="*/ 2 w 6"/>
                <a:gd name="T11" fmla="*/ 6 h 6"/>
                <a:gd name="T12" fmla="*/ 3 w 6"/>
                <a:gd name="T13" fmla="*/ 6 h 6"/>
                <a:gd name="T14" fmla="*/ 6 w 6"/>
                <a:gd name="T15" fmla="*/ 4 h 6"/>
                <a:gd name="T16" fmla="*/ 6 w 6"/>
                <a:gd name="T17" fmla="*/ 2 h 6"/>
                <a:gd name="T18" fmla="*/ 5 w 6"/>
                <a:gd name="T19" fmla="*/ 2 h 6"/>
                <a:gd name="T20" fmla="*/ 3 w 6"/>
                <a:gd name="T21" fmla="*/ 0 h 6"/>
                <a:gd name="T22" fmla="*/ 3 w 6"/>
                <a:gd name="T23" fmla="*/ 0 h 6"/>
                <a:gd name="T24" fmla="*/ 3 w 6"/>
                <a:gd name="T2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6">
                  <a:moveTo>
                    <a:pt x="3" y="0"/>
                  </a:moveTo>
                  <a:cubicBezTo>
                    <a:pt x="3" y="0"/>
                    <a:pt x="3" y="0"/>
                    <a:pt x="3" y="0"/>
                  </a:cubicBezTo>
                  <a:cubicBezTo>
                    <a:pt x="3" y="0"/>
                    <a:pt x="2" y="1"/>
                    <a:pt x="2" y="1"/>
                  </a:cubicBezTo>
                  <a:cubicBezTo>
                    <a:pt x="2" y="1"/>
                    <a:pt x="2" y="1"/>
                    <a:pt x="2" y="1"/>
                  </a:cubicBezTo>
                  <a:cubicBezTo>
                    <a:pt x="1" y="1"/>
                    <a:pt x="0" y="2"/>
                    <a:pt x="0" y="3"/>
                  </a:cubicBezTo>
                  <a:cubicBezTo>
                    <a:pt x="0" y="4"/>
                    <a:pt x="1" y="6"/>
                    <a:pt x="2" y="6"/>
                  </a:cubicBezTo>
                  <a:cubicBezTo>
                    <a:pt x="3" y="6"/>
                    <a:pt x="3" y="6"/>
                    <a:pt x="3" y="6"/>
                  </a:cubicBezTo>
                  <a:cubicBezTo>
                    <a:pt x="4" y="6"/>
                    <a:pt x="5" y="5"/>
                    <a:pt x="6" y="4"/>
                  </a:cubicBezTo>
                  <a:cubicBezTo>
                    <a:pt x="6" y="3"/>
                    <a:pt x="6" y="3"/>
                    <a:pt x="6" y="2"/>
                  </a:cubicBezTo>
                  <a:cubicBezTo>
                    <a:pt x="6" y="2"/>
                    <a:pt x="6" y="2"/>
                    <a:pt x="5" y="2"/>
                  </a:cubicBezTo>
                  <a:cubicBezTo>
                    <a:pt x="5" y="1"/>
                    <a:pt x="4" y="1"/>
                    <a:pt x="3" y="0"/>
                  </a:cubicBezTo>
                  <a:cubicBezTo>
                    <a:pt x="3" y="0"/>
                    <a:pt x="3" y="0"/>
                    <a:pt x="3" y="0"/>
                  </a:cubicBezTo>
                  <a:cubicBezTo>
                    <a:pt x="3"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70" name="Freeform 3255">
              <a:extLst>
                <a:ext uri="{FF2B5EF4-FFF2-40B4-BE49-F238E27FC236}">
                  <a16:creationId xmlns:a16="http://schemas.microsoft.com/office/drawing/2014/main" id="{7343E413-70D4-F851-EA34-5FEC06AEB948}"/>
                </a:ext>
              </a:extLst>
            </p:cNvPr>
            <p:cNvSpPr>
              <a:spLocks/>
            </p:cNvSpPr>
            <p:nvPr/>
          </p:nvSpPr>
          <p:spPr bwMode="auto">
            <a:xfrm>
              <a:off x="13036140" y="4218051"/>
              <a:ext cx="41382" cy="33106"/>
            </a:xfrm>
            <a:custGeom>
              <a:avLst/>
              <a:gdLst>
                <a:gd name="T0" fmla="*/ 3 w 6"/>
                <a:gd name="T1" fmla="*/ 0 h 5"/>
                <a:gd name="T2" fmla="*/ 1 w 6"/>
                <a:gd name="T3" fmla="*/ 0 h 5"/>
                <a:gd name="T4" fmla="*/ 1 w 6"/>
                <a:gd name="T5" fmla="*/ 0 h 5"/>
                <a:gd name="T6" fmla="*/ 1 w 6"/>
                <a:gd name="T7" fmla="*/ 2 h 5"/>
                <a:gd name="T8" fmla="*/ 3 w 6"/>
                <a:gd name="T9" fmla="*/ 5 h 5"/>
                <a:gd name="T10" fmla="*/ 3 w 6"/>
                <a:gd name="T11" fmla="*/ 5 h 5"/>
                <a:gd name="T12" fmla="*/ 6 w 6"/>
                <a:gd name="T13" fmla="*/ 3 h 5"/>
                <a:gd name="T14" fmla="*/ 4 w 6"/>
                <a:gd name="T15" fmla="*/ 0 h 5"/>
                <a:gd name="T16" fmla="*/ 4 w 6"/>
                <a:gd name="T17" fmla="*/ 0 h 5"/>
                <a:gd name="T18" fmla="*/ 4 w 6"/>
                <a:gd name="T19" fmla="*/ 0 h 5"/>
                <a:gd name="T20" fmla="*/ 3 w 6"/>
                <a:gd name="T2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5">
                  <a:moveTo>
                    <a:pt x="3" y="0"/>
                  </a:moveTo>
                  <a:cubicBezTo>
                    <a:pt x="3" y="0"/>
                    <a:pt x="2" y="0"/>
                    <a:pt x="1" y="0"/>
                  </a:cubicBezTo>
                  <a:cubicBezTo>
                    <a:pt x="1" y="0"/>
                    <a:pt x="1" y="0"/>
                    <a:pt x="1" y="0"/>
                  </a:cubicBezTo>
                  <a:cubicBezTo>
                    <a:pt x="1" y="1"/>
                    <a:pt x="1" y="1"/>
                    <a:pt x="1" y="2"/>
                  </a:cubicBezTo>
                  <a:cubicBezTo>
                    <a:pt x="0" y="3"/>
                    <a:pt x="1" y="5"/>
                    <a:pt x="3" y="5"/>
                  </a:cubicBezTo>
                  <a:cubicBezTo>
                    <a:pt x="3" y="5"/>
                    <a:pt x="3" y="5"/>
                    <a:pt x="3" y="5"/>
                  </a:cubicBezTo>
                  <a:cubicBezTo>
                    <a:pt x="5" y="5"/>
                    <a:pt x="6" y="4"/>
                    <a:pt x="6" y="3"/>
                  </a:cubicBezTo>
                  <a:cubicBezTo>
                    <a:pt x="6" y="2"/>
                    <a:pt x="6" y="0"/>
                    <a:pt x="4" y="0"/>
                  </a:cubicBezTo>
                  <a:cubicBezTo>
                    <a:pt x="4" y="0"/>
                    <a:pt x="4" y="0"/>
                    <a:pt x="4" y="0"/>
                  </a:cubicBezTo>
                  <a:cubicBezTo>
                    <a:pt x="4" y="0"/>
                    <a:pt x="4" y="0"/>
                    <a:pt x="4" y="0"/>
                  </a:cubicBezTo>
                  <a:cubicBezTo>
                    <a:pt x="4"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71" name="Freeform 3256">
              <a:extLst>
                <a:ext uri="{FF2B5EF4-FFF2-40B4-BE49-F238E27FC236}">
                  <a16:creationId xmlns:a16="http://schemas.microsoft.com/office/drawing/2014/main" id="{9A1E4E94-BC6A-B46C-D3AB-E3D359D7FF02}"/>
                </a:ext>
              </a:extLst>
            </p:cNvPr>
            <p:cNvSpPr>
              <a:spLocks/>
            </p:cNvSpPr>
            <p:nvPr/>
          </p:nvSpPr>
          <p:spPr bwMode="auto">
            <a:xfrm>
              <a:off x="13979654" y="3440067"/>
              <a:ext cx="41382" cy="33106"/>
            </a:xfrm>
            <a:custGeom>
              <a:avLst/>
              <a:gdLst>
                <a:gd name="T0" fmla="*/ 3 w 6"/>
                <a:gd name="T1" fmla="*/ 0 h 5"/>
                <a:gd name="T2" fmla="*/ 0 w 6"/>
                <a:gd name="T3" fmla="*/ 2 h 5"/>
                <a:gd name="T4" fmla="*/ 0 w 6"/>
                <a:gd name="T5" fmla="*/ 4 h 5"/>
                <a:gd name="T6" fmla="*/ 1 w 6"/>
                <a:gd name="T7" fmla="*/ 4 h 5"/>
                <a:gd name="T8" fmla="*/ 1 w 6"/>
                <a:gd name="T9" fmla="*/ 5 h 5"/>
                <a:gd name="T10" fmla="*/ 2 w 6"/>
                <a:gd name="T11" fmla="*/ 5 h 5"/>
                <a:gd name="T12" fmla="*/ 2 w 6"/>
                <a:gd name="T13" fmla="*/ 5 h 5"/>
                <a:gd name="T14" fmla="*/ 3 w 6"/>
                <a:gd name="T15" fmla="*/ 5 h 5"/>
                <a:gd name="T16" fmla="*/ 3 w 6"/>
                <a:gd name="T17" fmla="*/ 5 h 5"/>
                <a:gd name="T18" fmla="*/ 3 w 6"/>
                <a:gd name="T19" fmla="*/ 5 h 5"/>
                <a:gd name="T20" fmla="*/ 6 w 6"/>
                <a:gd name="T21" fmla="*/ 3 h 5"/>
                <a:gd name="T22" fmla="*/ 4 w 6"/>
                <a:gd name="T23" fmla="*/ 0 h 5"/>
                <a:gd name="T24" fmla="*/ 3 w 6"/>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5">
                  <a:moveTo>
                    <a:pt x="3" y="0"/>
                  </a:moveTo>
                  <a:cubicBezTo>
                    <a:pt x="2" y="0"/>
                    <a:pt x="1" y="1"/>
                    <a:pt x="0" y="2"/>
                  </a:cubicBezTo>
                  <a:cubicBezTo>
                    <a:pt x="0" y="3"/>
                    <a:pt x="0" y="3"/>
                    <a:pt x="0" y="4"/>
                  </a:cubicBezTo>
                  <a:cubicBezTo>
                    <a:pt x="1" y="4"/>
                    <a:pt x="1" y="4"/>
                    <a:pt x="1" y="4"/>
                  </a:cubicBezTo>
                  <a:cubicBezTo>
                    <a:pt x="1" y="4"/>
                    <a:pt x="1" y="5"/>
                    <a:pt x="1" y="5"/>
                  </a:cubicBezTo>
                  <a:cubicBezTo>
                    <a:pt x="2" y="5"/>
                    <a:pt x="2" y="5"/>
                    <a:pt x="2" y="5"/>
                  </a:cubicBezTo>
                  <a:cubicBezTo>
                    <a:pt x="2" y="5"/>
                    <a:pt x="2" y="5"/>
                    <a:pt x="2" y="5"/>
                  </a:cubicBezTo>
                  <a:cubicBezTo>
                    <a:pt x="2" y="5"/>
                    <a:pt x="3" y="5"/>
                    <a:pt x="3" y="5"/>
                  </a:cubicBezTo>
                  <a:cubicBezTo>
                    <a:pt x="3" y="5"/>
                    <a:pt x="3" y="5"/>
                    <a:pt x="3" y="5"/>
                  </a:cubicBezTo>
                  <a:cubicBezTo>
                    <a:pt x="3" y="5"/>
                    <a:pt x="3" y="5"/>
                    <a:pt x="3" y="5"/>
                  </a:cubicBezTo>
                  <a:cubicBezTo>
                    <a:pt x="4" y="5"/>
                    <a:pt x="5" y="5"/>
                    <a:pt x="6" y="3"/>
                  </a:cubicBezTo>
                  <a:cubicBezTo>
                    <a:pt x="6" y="2"/>
                    <a:pt x="5" y="0"/>
                    <a:pt x="4" y="0"/>
                  </a:cubicBezTo>
                  <a:cubicBezTo>
                    <a:pt x="3"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72" name="Freeform 3257">
              <a:extLst>
                <a:ext uri="{FF2B5EF4-FFF2-40B4-BE49-F238E27FC236}">
                  <a16:creationId xmlns:a16="http://schemas.microsoft.com/office/drawing/2014/main" id="{122438D9-34EE-0D72-E450-A9CC9F525AB4}"/>
                </a:ext>
              </a:extLst>
            </p:cNvPr>
            <p:cNvSpPr>
              <a:spLocks/>
            </p:cNvSpPr>
            <p:nvPr/>
          </p:nvSpPr>
          <p:spPr bwMode="auto">
            <a:xfrm>
              <a:off x="13678943" y="3464896"/>
              <a:ext cx="38623" cy="33106"/>
            </a:xfrm>
            <a:custGeom>
              <a:avLst/>
              <a:gdLst>
                <a:gd name="T0" fmla="*/ 3 w 6"/>
                <a:gd name="T1" fmla="*/ 0 h 5"/>
                <a:gd name="T2" fmla="*/ 2 w 6"/>
                <a:gd name="T3" fmla="*/ 0 h 5"/>
                <a:gd name="T4" fmla="*/ 2 w 6"/>
                <a:gd name="T5" fmla="*/ 0 h 5"/>
                <a:gd name="T6" fmla="*/ 1 w 6"/>
                <a:gd name="T7" fmla="*/ 2 h 5"/>
                <a:gd name="T8" fmla="*/ 1 w 6"/>
                <a:gd name="T9" fmla="*/ 3 h 5"/>
                <a:gd name="T10" fmla="*/ 1 w 6"/>
                <a:gd name="T11" fmla="*/ 4 h 5"/>
                <a:gd name="T12" fmla="*/ 3 w 6"/>
                <a:gd name="T13" fmla="*/ 5 h 5"/>
                <a:gd name="T14" fmla="*/ 3 w 6"/>
                <a:gd name="T15" fmla="*/ 5 h 5"/>
                <a:gd name="T16" fmla="*/ 5 w 6"/>
                <a:gd name="T17" fmla="*/ 4 h 5"/>
                <a:gd name="T18" fmla="*/ 5 w 6"/>
                <a:gd name="T19" fmla="*/ 4 h 5"/>
                <a:gd name="T20" fmla="*/ 6 w 6"/>
                <a:gd name="T21" fmla="*/ 3 h 5"/>
                <a:gd name="T22" fmla="*/ 4 w 6"/>
                <a:gd name="T23" fmla="*/ 0 h 5"/>
                <a:gd name="T24" fmla="*/ 3 w 6"/>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5">
                  <a:moveTo>
                    <a:pt x="3" y="0"/>
                  </a:moveTo>
                  <a:cubicBezTo>
                    <a:pt x="3" y="0"/>
                    <a:pt x="2" y="0"/>
                    <a:pt x="2" y="0"/>
                  </a:cubicBezTo>
                  <a:cubicBezTo>
                    <a:pt x="2" y="0"/>
                    <a:pt x="2" y="0"/>
                    <a:pt x="2" y="0"/>
                  </a:cubicBezTo>
                  <a:cubicBezTo>
                    <a:pt x="1" y="1"/>
                    <a:pt x="1" y="1"/>
                    <a:pt x="1" y="2"/>
                  </a:cubicBezTo>
                  <a:cubicBezTo>
                    <a:pt x="0" y="2"/>
                    <a:pt x="0" y="3"/>
                    <a:pt x="1" y="3"/>
                  </a:cubicBezTo>
                  <a:cubicBezTo>
                    <a:pt x="1" y="3"/>
                    <a:pt x="1" y="3"/>
                    <a:pt x="1" y="4"/>
                  </a:cubicBezTo>
                  <a:cubicBezTo>
                    <a:pt x="1" y="4"/>
                    <a:pt x="2" y="5"/>
                    <a:pt x="3" y="5"/>
                  </a:cubicBezTo>
                  <a:cubicBezTo>
                    <a:pt x="3" y="5"/>
                    <a:pt x="3" y="5"/>
                    <a:pt x="3" y="5"/>
                  </a:cubicBezTo>
                  <a:cubicBezTo>
                    <a:pt x="4" y="5"/>
                    <a:pt x="5" y="5"/>
                    <a:pt x="5" y="4"/>
                  </a:cubicBezTo>
                  <a:cubicBezTo>
                    <a:pt x="5" y="4"/>
                    <a:pt x="5" y="4"/>
                    <a:pt x="5" y="4"/>
                  </a:cubicBezTo>
                  <a:cubicBezTo>
                    <a:pt x="6" y="4"/>
                    <a:pt x="6" y="3"/>
                    <a:pt x="6" y="3"/>
                  </a:cubicBezTo>
                  <a:cubicBezTo>
                    <a:pt x="6" y="2"/>
                    <a:pt x="5" y="0"/>
                    <a:pt x="4" y="0"/>
                  </a:cubicBezTo>
                  <a:cubicBezTo>
                    <a:pt x="4"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73" name="Freeform 3258">
              <a:extLst>
                <a:ext uri="{FF2B5EF4-FFF2-40B4-BE49-F238E27FC236}">
                  <a16:creationId xmlns:a16="http://schemas.microsoft.com/office/drawing/2014/main" id="{794B00E1-7102-0078-EBAF-D68BFE6E6695}"/>
                </a:ext>
              </a:extLst>
            </p:cNvPr>
            <p:cNvSpPr>
              <a:spLocks/>
            </p:cNvSpPr>
            <p:nvPr/>
          </p:nvSpPr>
          <p:spPr bwMode="auto">
            <a:xfrm>
              <a:off x="12172633" y="3831818"/>
              <a:ext cx="33106" cy="33106"/>
            </a:xfrm>
            <a:custGeom>
              <a:avLst/>
              <a:gdLst>
                <a:gd name="T0" fmla="*/ 2 w 5"/>
                <a:gd name="T1" fmla="*/ 0 h 5"/>
                <a:gd name="T2" fmla="*/ 0 w 5"/>
                <a:gd name="T3" fmla="*/ 1 h 5"/>
                <a:gd name="T4" fmla="*/ 0 w 5"/>
                <a:gd name="T5" fmla="*/ 2 h 5"/>
                <a:gd name="T6" fmla="*/ 0 w 5"/>
                <a:gd name="T7" fmla="*/ 2 h 5"/>
                <a:gd name="T8" fmla="*/ 0 w 5"/>
                <a:gd name="T9" fmla="*/ 2 h 5"/>
                <a:gd name="T10" fmla="*/ 0 w 5"/>
                <a:gd name="T11" fmla="*/ 3 h 5"/>
                <a:gd name="T12" fmla="*/ 1 w 5"/>
                <a:gd name="T13" fmla="*/ 5 h 5"/>
                <a:gd name="T14" fmla="*/ 2 w 5"/>
                <a:gd name="T15" fmla="*/ 5 h 5"/>
                <a:gd name="T16" fmla="*/ 2 w 5"/>
                <a:gd name="T17" fmla="*/ 5 h 5"/>
                <a:gd name="T18" fmla="*/ 2 w 5"/>
                <a:gd name="T19" fmla="*/ 5 h 5"/>
                <a:gd name="T20" fmla="*/ 5 w 5"/>
                <a:gd name="T21" fmla="*/ 3 h 5"/>
                <a:gd name="T22" fmla="*/ 5 w 5"/>
                <a:gd name="T23" fmla="*/ 3 h 5"/>
                <a:gd name="T24" fmla="*/ 5 w 5"/>
                <a:gd name="T25" fmla="*/ 3 h 5"/>
                <a:gd name="T26" fmla="*/ 5 w 5"/>
                <a:gd name="T27" fmla="*/ 2 h 5"/>
                <a:gd name="T28" fmla="*/ 5 w 5"/>
                <a:gd name="T29" fmla="*/ 1 h 5"/>
                <a:gd name="T30" fmla="*/ 3 w 5"/>
                <a:gd name="T31" fmla="*/ 0 h 5"/>
                <a:gd name="T32" fmla="*/ 2 w 5"/>
                <a:gd name="T33"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 h="5">
                  <a:moveTo>
                    <a:pt x="2" y="0"/>
                  </a:moveTo>
                  <a:cubicBezTo>
                    <a:pt x="1" y="0"/>
                    <a:pt x="1" y="0"/>
                    <a:pt x="0" y="1"/>
                  </a:cubicBezTo>
                  <a:cubicBezTo>
                    <a:pt x="0" y="1"/>
                    <a:pt x="0" y="2"/>
                    <a:pt x="0" y="2"/>
                  </a:cubicBezTo>
                  <a:cubicBezTo>
                    <a:pt x="0" y="2"/>
                    <a:pt x="0" y="2"/>
                    <a:pt x="0" y="2"/>
                  </a:cubicBezTo>
                  <a:cubicBezTo>
                    <a:pt x="0" y="2"/>
                    <a:pt x="0" y="2"/>
                    <a:pt x="0" y="2"/>
                  </a:cubicBezTo>
                  <a:cubicBezTo>
                    <a:pt x="0" y="3"/>
                    <a:pt x="0" y="3"/>
                    <a:pt x="0" y="3"/>
                  </a:cubicBezTo>
                  <a:cubicBezTo>
                    <a:pt x="0" y="4"/>
                    <a:pt x="0" y="5"/>
                    <a:pt x="1" y="5"/>
                  </a:cubicBezTo>
                  <a:cubicBezTo>
                    <a:pt x="1" y="5"/>
                    <a:pt x="1" y="5"/>
                    <a:pt x="2" y="5"/>
                  </a:cubicBezTo>
                  <a:cubicBezTo>
                    <a:pt x="2" y="5"/>
                    <a:pt x="2" y="5"/>
                    <a:pt x="2" y="5"/>
                  </a:cubicBezTo>
                  <a:cubicBezTo>
                    <a:pt x="2" y="5"/>
                    <a:pt x="2" y="5"/>
                    <a:pt x="2" y="5"/>
                  </a:cubicBezTo>
                  <a:cubicBezTo>
                    <a:pt x="4" y="5"/>
                    <a:pt x="5" y="5"/>
                    <a:pt x="5" y="3"/>
                  </a:cubicBezTo>
                  <a:cubicBezTo>
                    <a:pt x="5" y="3"/>
                    <a:pt x="5" y="3"/>
                    <a:pt x="5" y="3"/>
                  </a:cubicBezTo>
                  <a:cubicBezTo>
                    <a:pt x="5" y="3"/>
                    <a:pt x="5" y="3"/>
                    <a:pt x="5" y="3"/>
                  </a:cubicBezTo>
                  <a:cubicBezTo>
                    <a:pt x="5" y="2"/>
                    <a:pt x="5" y="2"/>
                    <a:pt x="5" y="2"/>
                  </a:cubicBezTo>
                  <a:cubicBezTo>
                    <a:pt x="5" y="1"/>
                    <a:pt x="5" y="1"/>
                    <a:pt x="5" y="1"/>
                  </a:cubicBezTo>
                  <a:cubicBezTo>
                    <a:pt x="4" y="1"/>
                    <a:pt x="4" y="0"/>
                    <a:pt x="3" y="0"/>
                  </a:cubicBezTo>
                  <a:cubicBezTo>
                    <a:pt x="3" y="0"/>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74" name="Freeform 3259">
              <a:extLst>
                <a:ext uri="{FF2B5EF4-FFF2-40B4-BE49-F238E27FC236}">
                  <a16:creationId xmlns:a16="http://schemas.microsoft.com/office/drawing/2014/main" id="{76BB8058-27D6-FC90-5AE7-8313C5A5FB4A}"/>
                </a:ext>
              </a:extLst>
            </p:cNvPr>
            <p:cNvSpPr>
              <a:spLocks/>
            </p:cNvSpPr>
            <p:nvPr/>
          </p:nvSpPr>
          <p:spPr bwMode="auto">
            <a:xfrm>
              <a:off x="12009863" y="4264951"/>
              <a:ext cx="38623" cy="38623"/>
            </a:xfrm>
            <a:custGeom>
              <a:avLst/>
              <a:gdLst>
                <a:gd name="T0" fmla="*/ 3 w 6"/>
                <a:gd name="T1" fmla="*/ 0 h 6"/>
                <a:gd name="T2" fmla="*/ 3 w 6"/>
                <a:gd name="T3" fmla="*/ 0 h 6"/>
                <a:gd name="T4" fmla="*/ 2 w 6"/>
                <a:gd name="T5" fmla="*/ 1 h 6"/>
                <a:gd name="T6" fmla="*/ 0 w 6"/>
                <a:gd name="T7" fmla="*/ 3 h 6"/>
                <a:gd name="T8" fmla="*/ 2 w 6"/>
                <a:gd name="T9" fmla="*/ 6 h 6"/>
                <a:gd name="T10" fmla="*/ 3 w 6"/>
                <a:gd name="T11" fmla="*/ 6 h 6"/>
                <a:gd name="T12" fmla="*/ 6 w 6"/>
                <a:gd name="T13" fmla="*/ 4 h 6"/>
                <a:gd name="T14" fmla="*/ 5 w 6"/>
                <a:gd name="T15" fmla="*/ 1 h 6"/>
                <a:gd name="T16" fmla="*/ 5 w 6"/>
                <a:gd name="T17" fmla="*/ 1 h 6"/>
                <a:gd name="T18" fmla="*/ 4 w 6"/>
                <a:gd name="T19" fmla="*/ 1 h 6"/>
                <a:gd name="T20" fmla="*/ 4 w 6"/>
                <a:gd name="T21" fmla="*/ 1 h 6"/>
                <a:gd name="T22" fmla="*/ 3 w 6"/>
                <a:gd name="T23" fmla="*/ 0 h 6"/>
                <a:gd name="T24" fmla="*/ 3 w 6"/>
                <a:gd name="T2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6">
                  <a:moveTo>
                    <a:pt x="3" y="0"/>
                  </a:moveTo>
                  <a:cubicBezTo>
                    <a:pt x="3" y="0"/>
                    <a:pt x="3" y="0"/>
                    <a:pt x="3" y="0"/>
                  </a:cubicBezTo>
                  <a:cubicBezTo>
                    <a:pt x="2" y="0"/>
                    <a:pt x="2" y="0"/>
                    <a:pt x="2" y="1"/>
                  </a:cubicBezTo>
                  <a:cubicBezTo>
                    <a:pt x="1" y="1"/>
                    <a:pt x="0" y="2"/>
                    <a:pt x="0" y="3"/>
                  </a:cubicBezTo>
                  <a:cubicBezTo>
                    <a:pt x="0" y="4"/>
                    <a:pt x="1" y="6"/>
                    <a:pt x="2" y="6"/>
                  </a:cubicBezTo>
                  <a:cubicBezTo>
                    <a:pt x="3" y="6"/>
                    <a:pt x="3" y="6"/>
                    <a:pt x="3" y="6"/>
                  </a:cubicBezTo>
                  <a:cubicBezTo>
                    <a:pt x="4" y="6"/>
                    <a:pt x="5" y="5"/>
                    <a:pt x="6" y="4"/>
                  </a:cubicBezTo>
                  <a:cubicBezTo>
                    <a:pt x="6" y="3"/>
                    <a:pt x="5" y="2"/>
                    <a:pt x="5" y="1"/>
                  </a:cubicBezTo>
                  <a:cubicBezTo>
                    <a:pt x="5" y="1"/>
                    <a:pt x="5" y="1"/>
                    <a:pt x="5" y="1"/>
                  </a:cubicBezTo>
                  <a:cubicBezTo>
                    <a:pt x="4" y="1"/>
                    <a:pt x="4" y="1"/>
                    <a:pt x="4" y="1"/>
                  </a:cubicBezTo>
                  <a:cubicBezTo>
                    <a:pt x="4" y="1"/>
                    <a:pt x="4" y="1"/>
                    <a:pt x="4" y="1"/>
                  </a:cubicBezTo>
                  <a:cubicBezTo>
                    <a:pt x="4" y="1"/>
                    <a:pt x="4" y="0"/>
                    <a:pt x="3" y="0"/>
                  </a:cubicBezTo>
                  <a:cubicBezTo>
                    <a:pt x="3"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75" name="Freeform 3260">
              <a:extLst>
                <a:ext uri="{FF2B5EF4-FFF2-40B4-BE49-F238E27FC236}">
                  <a16:creationId xmlns:a16="http://schemas.microsoft.com/office/drawing/2014/main" id="{765E97AF-7064-61D9-88C1-EE4937F97D29}"/>
                </a:ext>
              </a:extLst>
            </p:cNvPr>
            <p:cNvSpPr>
              <a:spLocks/>
            </p:cNvSpPr>
            <p:nvPr/>
          </p:nvSpPr>
          <p:spPr bwMode="auto">
            <a:xfrm>
              <a:off x="14026553" y="3911823"/>
              <a:ext cx="38623" cy="33106"/>
            </a:xfrm>
            <a:custGeom>
              <a:avLst/>
              <a:gdLst>
                <a:gd name="T0" fmla="*/ 3 w 6"/>
                <a:gd name="T1" fmla="*/ 0 h 5"/>
                <a:gd name="T2" fmla="*/ 2 w 6"/>
                <a:gd name="T3" fmla="*/ 0 h 5"/>
                <a:gd name="T4" fmla="*/ 2 w 6"/>
                <a:gd name="T5" fmla="*/ 0 h 5"/>
                <a:gd name="T6" fmla="*/ 1 w 6"/>
                <a:gd name="T7" fmla="*/ 1 h 5"/>
                <a:gd name="T8" fmla="*/ 1 w 6"/>
                <a:gd name="T9" fmla="*/ 1 h 5"/>
                <a:gd name="T10" fmla="*/ 0 w 6"/>
                <a:gd name="T11" fmla="*/ 2 h 5"/>
                <a:gd name="T12" fmla="*/ 3 w 6"/>
                <a:gd name="T13" fmla="*/ 5 h 5"/>
                <a:gd name="T14" fmla="*/ 3 w 6"/>
                <a:gd name="T15" fmla="*/ 5 h 5"/>
                <a:gd name="T16" fmla="*/ 6 w 6"/>
                <a:gd name="T17" fmla="*/ 3 h 5"/>
                <a:gd name="T18" fmla="*/ 6 w 6"/>
                <a:gd name="T19" fmla="*/ 3 h 5"/>
                <a:gd name="T20" fmla="*/ 6 w 6"/>
                <a:gd name="T21" fmla="*/ 3 h 5"/>
                <a:gd name="T22" fmla="*/ 4 w 6"/>
                <a:gd name="T23" fmla="*/ 0 h 5"/>
                <a:gd name="T24" fmla="*/ 3 w 6"/>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5">
                  <a:moveTo>
                    <a:pt x="3" y="0"/>
                  </a:moveTo>
                  <a:cubicBezTo>
                    <a:pt x="3" y="0"/>
                    <a:pt x="3" y="0"/>
                    <a:pt x="2" y="0"/>
                  </a:cubicBezTo>
                  <a:cubicBezTo>
                    <a:pt x="2" y="0"/>
                    <a:pt x="2" y="0"/>
                    <a:pt x="2" y="0"/>
                  </a:cubicBezTo>
                  <a:cubicBezTo>
                    <a:pt x="2" y="0"/>
                    <a:pt x="1" y="1"/>
                    <a:pt x="1" y="1"/>
                  </a:cubicBezTo>
                  <a:cubicBezTo>
                    <a:pt x="1" y="1"/>
                    <a:pt x="1" y="1"/>
                    <a:pt x="1" y="1"/>
                  </a:cubicBezTo>
                  <a:cubicBezTo>
                    <a:pt x="1" y="2"/>
                    <a:pt x="1" y="2"/>
                    <a:pt x="0" y="2"/>
                  </a:cubicBezTo>
                  <a:cubicBezTo>
                    <a:pt x="0" y="4"/>
                    <a:pt x="1" y="5"/>
                    <a:pt x="3" y="5"/>
                  </a:cubicBezTo>
                  <a:cubicBezTo>
                    <a:pt x="3" y="5"/>
                    <a:pt x="3" y="5"/>
                    <a:pt x="3" y="5"/>
                  </a:cubicBezTo>
                  <a:cubicBezTo>
                    <a:pt x="4" y="5"/>
                    <a:pt x="6" y="5"/>
                    <a:pt x="6" y="3"/>
                  </a:cubicBezTo>
                  <a:cubicBezTo>
                    <a:pt x="6" y="3"/>
                    <a:pt x="6" y="3"/>
                    <a:pt x="6" y="3"/>
                  </a:cubicBezTo>
                  <a:cubicBezTo>
                    <a:pt x="6" y="3"/>
                    <a:pt x="6" y="3"/>
                    <a:pt x="6" y="3"/>
                  </a:cubicBezTo>
                  <a:cubicBezTo>
                    <a:pt x="6" y="1"/>
                    <a:pt x="5" y="0"/>
                    <a:pt x="4" y="0"/>
                  </a:cubicBezTo>
                  <a:cubicBezTo>
                    <a:pt x="3"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76" name="Freeform 3261">
              <a:extLst>
                <a:ext uri="{FF2B5EF4-FFF2-40B4-BE49-F238E27FC236}">
                  <a16:creationId xmlns:a16="http://schemas.microsoft.com/office/drawing/2014/main" id="{C01A141C-B140-57D9-EF38-B5C892C04D84}"/>
                </a:ext>
              </a:extLst>
            </p:cNvPr>
            <p:cNvSpPr>
              <a:spLocks/>
            </p:cNvSpPr>
            <p:nvPr/>
          </p:nvSpPr>
          <p:spPr bwMode="auto">
            <a:xfrm>
              <a:off x="13797572" y="3754571"/>
              <a:ext cx="24829" cy="19312"/>
            </a:xfrm>
            <a:custGeom>
              <a:avLst/>
              <a:gdLst>
                <a:gd name="T0" fmla="*/ 2 w 4"/>
                <a:gd name="T1" fmla="*/ 0 h 3"/>
                <a:gd name="T2" fmla="*/ 0 w 4"/>
                <a:gd name="T3" fmla="*/ 1 h 3"/>
                <a:gd name="T4" fmla="*/ 0 w 4"/>
                <a:gd name="T5" fmla="*/ 1 h 3"/>
                <a:gd name="T6" fmla="*/ 0 w 4"/>
                <a:gd name="T7" fmla="*/ 2 h 3"/>
                <a:gd name="T8" fmla="*/ 0 w 4"/>
                <a:gd name="T9" fmla="*/ 2 h 3"/>
                <a:gd name="T10" fmla="*/ 0 w 4"/>
                <a:gd name="T11" fmla="*/ 2 h 3"/>
                <a:gd name="T12" fmla="*/ 2 w 4"/>
                <a:gd name="T13" fmla="*/ 3 h 3"/>
                <a:gd name="T14" fmla="*/ 2 w 4"/>
                <a:gd name="T15" fmla="*/ 3 h 3"/>
                <a:gd name="T16" fmla="*/ 3 w 4"/>
                <a:gd name="T17" fmla="*/ 3 h 3"/>
                <a:gd name="T18" fmla="*/ 4 w 4"/>
                <a:gd name="T19" fmla="*/ 2 h 3"/>
                <a:gd name="T20" fmla="*/ 4 w 4"/>
                <a:gd name="T21" fmla="*/ 2 h 3"/>
                <a:gd name="T22" fmla="*/ 4 w 4"/>
                <a:gd name="T23" fmla="*/ 1 h 3"/>
                <a:gd name="T24" fmla="*/ 4 w 4"/>
                <a:gd name="T25" fmla="*/ 1 h 3"/>
                <a:gd name="T26" fmla="*/ 3 w 4"/>
                <a:gd name="T27" fmla="*/ 0 h 3"/>
                <a:gd name="T28" fmla="*/ 3 w 4"/>
                <a:gd name="T29" fmla="*/ 0 h 3"/>
                <a:gd name="T30" fmla="*/ 2 w 4"/>
                <a:gd name="T31" fmla="*/ 0 h 3"/>
                <a:gd name="T32" fmla="*/ 2 w 4"/>
                <a:gd name="T33"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3">
                  <a:moveTo>
                    <a:pt x="2" y="0"/>
                  </a:moveTo>
                  <a:cubicBezTo>
                    <a:pt x="1" y="0"/>
                    <a:pt x="0" y="0"/>
                    <a:pt x="0" y="1"/>
                  </a:cubicBezTo>
                  <a:cubicBezTo>
                    <a:pt x="0" y="1"/>
                    <a:pt x="0" y="1"/>
                    <a:pt x="0" y="1"/>
                  </a:cubicBezTo>
                  <a:cubicBezTo>
                    <a:pt x="0" y="1"/>
                    <a:pt x="0" y="2"/>
                    <a:pt x="0" y="2"/>
                  </a:cubicBezTo>
                  <a:cubicBezTo>
                    <a:pt x="0" y="2"/>
                    <a:pt x="0" y="2"/>
                    <a:pt x="0" y="2"/>
                  </a:cubicBezTo>
                  <a:cubicBezTo>
                    <a:pt x="0" y="2"/>
                    <a:pt x="0" y="2"/>
                    <a:pt x="0" y="2"/>
                  </a:cubicBezTo>
                  <a:cubicBezTo>
                    <a:pt x="0" y="3"/>
                    <a:pt x="1" y="3"/>
                    <a:pt x="2" y="3"/>
                  </a:cubicBezTo>
                  <a:cubicBezTo>
                    <a:pt x="2" y="3"/>
                    <a:pt x="2" y="3"/>
                    <a:pt x="2" y="3"/>
                  </a:cubicBezTo>
                  <a:cubicBezTo>
                    <a:pt x="2" y="3"/>
                    <a:pt x="3" y="3"/>
                    <a:pt x="3" y="3"/>
                  </a:cubicBezTo>
                  <a:cubicBezTo>
                    <a:pt x="3" y="3"/>
                    <a:pt x="4" y="3"/>
                    <a:pt x="4" y="2"/>
                  </a:cubicBezTo>
                  <a:cubicBezTo>
                    <a:pt x="4" y="2"/>
                    <a:pt x="4" y="2"/>
                    <a:pt x="4" y="2"/>
                  </a:cubicBezTo>
                  <a:cubicBezTo>
                    <a:pt x="4" y="1"/>
                    <a:pt x="4" y="1"/>
                    <a:pt x="4" y="1"/>
                  </a:cubicBezTo>
                  <a:cubicBezTo>
                    <a:pt x="4" y="1"/>
                    <a:pt x="4" y="1"/>
                    <a:pt x="4" y="1"/>
                  </a:cubicBezTo>
                  <a:cubicBezTo>
                    <a:pt x="3" y="0"/>
                    <a:pt x="3" y="0"/>
                    <a:pt x="3" y="0"/>
                  </a:cubicBezTo>
                  <a:cubicBezTo>
                    <a:pt x="3" y="0"/>
                    <a:pt x="3" y="0"/>
                    <a:pt x="3" y="0"/>
                  </a:cubicBezTo>
                  <a:cubicBezTo>
                    <a:pt x="3" y="0"/>
                    <a:pt x="2"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77" name="Freeform 3262">
              <a:extLst>
                <a:ext uri="{FF2B5EF4-FFF2-40B4-BE49-F238E27FC236}">
                  <a16:creationId xmlns:a16="http://schemas.microsoft.com/office/drawing/2014/main" id="{973A89A4-4622-A308-5BB8-FC5D5BBA892A}"/>
                </a:ext>
              </a:extLst>
            </p:cNvPr>
            <p:cNvSpPr>
              <a:spLocks/>
            </p:cNvSpPr>
            <p:nvPr/>
          </p:nvSpPr>
          <p:spPr bwMode="auto">
            <a:xfrm>
              <a:off x="14294158" y="3944929"/>
              <a:ext cx="27588" cy="24829"/>
            </a:xfrm>
            <a:custGeom>
              <a:avLst/>
              <a:gdLst>
                <a:gd name="T0" fmla="*/ 2 w 4"/>
                <a:gd name="T1" fmla="*/ 0 h 4"/>
                <a:gd name="T2" fmla="*/ 1 w 4"/>
                <a:gd name="T3" fmla="*/ 0 h 4"/>
                <a:gd name="T4" fmla="*/ 0 w 4"/>
                <a:gd name="T5" fmla="*/ 1 h 4"/>
                <a:gd name="T6" fmla="*/ 0 w 4"/>
                <a:gd name="T7" fmla="*/ 1 h 4"/>
                <a:gd name="T8" fmla="*/ 0 w 4"/>
                <a:gd name="T9" fmla="*/ 1 h 4"/>
                <a:gd name="T10" fmla="*/ 0 w 4"/>
                <a:gd name="T11" fmla="*/ 2 h 4"/>
                <a:gd name="T12" fmla="*/ 2 w 4"/>
                <a:gd name="T13" fmla="*/ 4 h 4"/>
                <a:gd name="T14" fmla="*/ 2 w 4"/>
                <a:gd name="T15" fmla="*/ 4 h 4"/>
                <a:gd name="T16" fmla="*/ 4 w 4"/>
                <a:gd name="T17" fmla="*/ 2 h 4"/>
                <a:gd name="T18" fmla="*/ 2 w 4"/>
                <a:gd name="T19" fmla="*/ 0 h 4"/>
                <a:gd name="T20" fmla="*/ 2 w 4"/>
                <a:gd name="T2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4">
                  <a:moveTo>
                    <a:pt x="2" y="0"/>
                  </a:moveTo>
                  <a:cubicBezTo>
                    <a:pt x="1" y="0"/>
                    <a:pt x="1" y="0"/>
                    <a:pt x="1" y="0"/>
                  </a:cubicBezTo>
                  <a:cubicBezTo>
                    <a:pt x="0" y="0"/>
                    <a:pt x="0" y="1"/>
                    <a:pt x="0" y="1"/>
                  </a:cubicBezTo>
                  <a:cubicBezTo>
                    <a:pt x="0" y="1"/>
                    <a:pt x="0" y="1"/>
                    <a:pt x="0" y="1"/>
                  </a:cubicBezTo>
                  <a:cubicBezTo>
                    <a:pt x="0" y="1"/>
                    <a:pt x="0" y="1"/>
                    <a:pt x="0" y="1"/>
                  </a:cubicBezTo>
                  <a:cubicBezTo>
                    <a:pt x="0" y="1"/>
                    <a:pt x="0" y="2"/>
                    <a:pt x="0" y="2"/>
                  </a:cubicBezTo>
                  <a:cubicBezTo>
                    <a:pt x="0" y="3"/>
                    <a:pt x="1" y="3"/>
                    <a:pt x="2" y="4"/>
                  </a:cubicBezTo>
                  <a:cubicBezTo>
                    <a:pt x="2" y="4"/>
                    <a:pt x="2" y="4"/>
                    <a:pt x="2" y="4"/>
                  </a:cubicBezTo>
                  <a:cubicBezTo>
                    <a:pt x="3" y="4"/>
                    <a:pt x="4" y="3"/>
                    <a:pt x="4" y="2"/>
                  </a:cubicBezTo>
                  <a:cubicBezTo>
                    <a:pt x="4" y="1"/>
                    <a:pt x="3"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78" name="Freeform 3263">
              <a:extLst>
                <a:ext uri="{FF2B5EF4-FFF2-40B4-BE49-F238E27FC236}">
                  <a16:creationId xmlns:a16="http://schemas.microsoft.com/office/drawing/2014/main" id="{D3271C6B-C7D4-6F9F-142E-7B021E3A086A}"/>
                </a:ext>
              </a:extLst>
            </p:cNvPr>
            <p:cNvSpPr>
              <a:spLocks/>
            </p:cNvSpPr>
            <p:nvPr/>
          </p:nvSpPr>
          <p:spPr bwMode="auto">
            <a:xfrm>
              <a:off x="13949307" y="3682842"/>
              <a:ext cx="24829" cy="24829"/>
            </a:xfrm>
            <a:custGeom>
              <a:avLst/>
              <a:gdLst>
                <a:gd name="T0" fmla="*/ 2 w 4"/>
                <a:gd name="T1" fmla="*/ 0 h 4"/>
                <a:gd name="T2" fmla="*/ 2 w 4"/>
                <a:gd name="T3" fmla="*/ 0 h 4"/>
                <a:gd name="T4" fmla="*/ 1 w 4"/>
                <a:gd name="T5" fmla="*/ 1 h 4"/>
                <a:gd name="T6" fmla="*/ 0 w 4"/>
                <a:gd name="T7" fmla="*/ 1 h 4"/>
                <a:gd name="T8" fmla="*/ 0 w 4"/>
                <a:gd name="T9" fmla="*/ 2 h 4"/>
                <a:gd name="T10" fmla="*/ 0 w 4"/>
                <a:gd name="T11" fmla="*/ 3 h 4"/>
                <a:gd name="T12" fmla="*/ 0 w 4"/>
                <a:gd name="T13" fmla="*/ 3 h 4"/>
                <a:gd name="T14" fmla="*/ 2 w 4"/>
                <a:gd name="T15" fmla="*/ 4 h 4"/>
                <a:gd name="T16" fmla="*/ 2 w 4"/>
                <a:gd name="T17" fmla="*/ 4 h 4"/>
                <a:gd name="T18" fmla="*/ 2 w 4"/>
                <a:gd name="T19" fmla="*/ 4 h 4"/>
                <a:gd name="T20" fmla="*/ 3 w 4"/>
                <a:gd name="T21" fmla="*/ 4 h 4"/>
                <a:gd name="T22" fmla="*/ 3 w 4"/>
                <a:gd name="T23" fmla="*/ 4 h 4"/>
                <a:gd name="T24" fmla="*/ 4 w 4"/>
                <a:gd name="T25" fmla="*/ 3 h 4"/>
                <a:gd name="T26" fmla="*/ 4 w 4"/>
                <a:gd name="T27" fmla="*/ 3 h 4"/>
                <a:gd name="T28" fmla="*/ 2 w 4"/>
                <a:gd name="T29" fmla="*/ 0 h 4"/>
                <a:gd name="T30" fmla="*/ 2 w 4"/>
                <a:gd name="T31" fmla="*/ 0 h 4"/>
                <a:gd name="T32" fmla="*/ 2 w 4"/>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4">
                  <a:moveTo>
                    <a:pt x="2" y="0"/>
                  </a:moveTo>
                  <a:cubicBezTo>
                    <a:pt x="2" y="0"/>
                    <a:pt x="2" y="0"/>
                    <a:pt x="2" y="0"/>
                  </a:cubicBezTo>
                  <a:cubicBezTo>
                    <a:pt x="1" y="0"/>
                    <a:pt x="1" y="1"/>
                    <a:pt x="1" y="1"/>
                  </a:cubicBezTo>
                  <a:cubicBezTo>
                    <a:pt x="0" y="1"/>
                    <a:pt x="0" y="1"/>
                    <a:pt x="0" y="1"/>
                  </a:cubicBezTo>
                  <a:cubicBezTo>
                    <a:pt x="0" y="1"/>
                    <a:pt x="0" y="2"/>
                    <a:pt x="0" y="2"/>
                  </a:cubicBezTo>
                  <a:cubicBezTo>
                    <a:pt x="0" y="2"/>
                    <a:pt x="0" y="3"/>
                    <a:pt x="0" y="3"/>
                  </a:cubicBezTo>
                  <a:cubicBezTo>
                    <a:pt x="0" y="3"/>
                    <a:pt x="0" y="3"/>
                    <a:pt x="0" y="3"/>
                  </a:cubicBezTo>
                  <a:cubicBezTo>
                    <a:pt x="1" y="4"/>
                    <a:pt x="1" y="4"/>
                    <a:pt x="2" y="4"/>
                  </a:cubicBezTo>
                  <a:cubicBezTo>
                    <a:pt x="2" y="4"/>
                    <a:pt x="2" y="4"/>
                    <a:pt x="2" y="4"/>
                  </a:cubicBezTo>
                  <a:cubicBezTo>
                    <a:pt x="2" y="4"/>
                    <a:pt x="2" y="4"/>
                    <a:pt x="2" y="4"/>
                  </a:cubicBezTo>
                  <a:cubicBezTo>
                    <a:pt x="2" y="4"/>
                    <a:pt x="3" y="4"/>
                    <a:pt x="3" y="4"/>
                  </a:cubicBezTo>
                  <a:cubicBezTo>
                    <a:pt x="3" y="4"/>
                    <a:pt x="3" y="4"/>
                    <a:pt x="3" y="4"/>
                  </a:cubicBezTo>
                  <a:cubicBezTo>
                    <a:pt x="3" y="3"/>
                    <a:pt x="4" y="3"/>
                    <a:pt x="4" y="3"/>
                  </a:cubicBezTo>
                  <a:cubicBezTo>
                    <a:pt x="4" y="3"/>
                    <a:pt x="4" y="3"/>
                    <a:pt x="4" y="3"/>
                  </a:cubicBezTo>
                  <a:cubicBezTo>
                    <a:pt x="4" y="2"/>
                    <a:pt x="3" y="1"/>
                    <a:pt x="2" y="0"/>
                  </a:cubicBezTo>
                  <a:cubicBezTo>
                    <a:pt x="2" y="0"/>
                    <a:pt x="2"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79" name="Freeform 3264">
              <a:extLst>
                <a:ext uri="{FF2B5EF4-FFF2-40B4-BE49-F238E27FC236}">
                  <a16:creationId xmlns:a16="http://schemas.microsoft.com/office/drawing/2014/main" id="{4A96EC79-7C1D-DB18-33DC-A8F0D09F3388}"/>
                </a:ext>
              </a:extLst>
            </p:cNvPr>
            <p:cNvSpPr>
              <a:spLocks/>
            </p:cNvSpPr>
            <p:nvPr/>
          </p:nvSpPr>
          <p:spPr bwMode="auto">
            <a:xfrm>
              <a:off x="13529967" y="3222121"/>
              <a:ext cx="30347" cy="22070"/>
            </a:xfrm>
            <a:custGeom>
              <a:avLst/>
              <a:gdLst>
                <a:gd name="T0" fmla="*/ 2 w 5"/>
                <a:gd name="T1" fmla="*/ 0 h 3"/>
                <a:gd name="T2" fmla="*/ 0 w 5"/>
                <a:gd name="T3" fmla="*/ 1 h 3"/>
                <a:gd name="T4" fmla="*/ 1 w 5"/>
                <a:gd name="T5" fmla="*/ 3 h 3"/>
                <a:gd name="T6" fmla="*/ 2 w 5"/>
                <a:gd name="T7" fmla="*/ 3 h 3"/>
                <a:gd name="T8" fmla="*/ 2 w 5"/>
                <a:gd name="T9" fmla="*/ 3 h 3"/>
                <a:gd name="T10" fmla="*/ 2 w 5"/>
                <a:gd name="T11" fmla="*/ 3 h 3"/>
                <a:gd name="T12" fmla="*/ 2 w 5"/>
                <a:gd name="T13" fmla="*/ 3 h 3"/>
                <a:gd name="T14" fmla="*/ 2 w 5"/>
                <a:gd name="T15" fmla="*/ 3 h 3"/>
                <a:gd name="T16" fmla="*/ 3 w 5"/>
                <a:gd name="T17" fmla="*/ 3 h 3"/>
                <a:gd name="T18" fmla="*/ 4 w 5"/>
                <a:gd name="T19" fmla="*/ 3 h 3"/>
                <a:gd name="T20" fmla="*/ 4 w 5"/>
                <a:gd name="T21" fmla="*/ 2 h 3"/>
                <a:gd name="T22" fmla="*/ 3 w 5"/>
                <a:gd name="T23" fmla="*/ 0 h 3"/>
                <a:gd name="T24" fmla="*/ 2 w 5"/>
                <a:gd name="T25"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3">
                  <a:moveTo>
                    <a:pt x="2" y="0"/>
                  </a:moveTo>
                  <a:cubicBezTo>
                    <a:pt x="1" y="0"/>
                    <a:pt x="1" y="0"/>
                    <a:pt x="0" y="1"/>
                  </a:cubicBezTo>
                  <a:cubicBezTo>
                    <a:pt x="0" y="2"/>
                    <a:pt x="1" y="3"/>
                    <a:pt x="1" y="3"/>
                  </a:cubicBezTo>
                  <a:cubicBezTo>
                    <a:pt x="1" y="3"/>
                    <a:pt x="2" y="3"/>
                    <a:pt x="2" y="3"/>
                  </a:cubicBezTo>
                  <a:cubicBezTo>
                    <a:pt x="2" y="3"/>
                    <a:pt x="2" y="3"/>
                    <a:pt x="2" y="3"/>
                  </a:cubicBezTo>
                  <a:cubicBezTo>
                    <a:pt x="2" y="3"/>
                    <a:pt x="2" y="3"/>
                    <a:pt x="2" y="3"/>
                  </a:cubicBezTo>
                  <a:cubicBezTo>
                    <a:pt x="2" y="3"/>
                    <a:pt x="2" y="3"/>
                    <a:pt x="2" y="3"/>
                  </a:cubicBezTo>
                  <a:cubicBezTo>
                    <a:pt x="2" y="3"/>
                    <a:pt x="2" y="3"/>
                    <a:pt x="2" y="3"/>
                  </a:cubicBezTo>
                  <a:cubicBezTo>
                    <a:pt x="3" y="3"/>
                    <a:pt x="3" y="3"/>
                    <a:pt x="3" y="3"/>
                  </a:cubicBezTo>
                  <a:cubicBezTo>
                    <a:pt x="3" y="3"/>
                    <a:pt x="3" y="3"/>
                    <a:pt x="4" y="3"/>
                  </a:cubicBezTo>
                  <a:cubicBezTo>
                    <a:pt x="4" y="3"/>
                    <a:pt x="4" y="2"/>
                    <a:pt x="4" y="2"/>
                  </a:cubicBezTo>
                  <a:cubicBezTo>
                    <a:pt x="5" y="1"/>
                    <a:pt x="4" y="0"/>
                    <a:pt x="3" y="0"/>
                  </a:cubicBezTo>
                  <a:cubicBezTo>
                    <a:pt x="3" y="0"/>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80" name="Freeform 3265">
              <a:extLst>
                <a:ext uri="{FF2B5EF4-FFF2-40B4-BE49-F238E27FC236}">
                  <a16:creationId xmlns:a16="http://schemas.microsoft.com/office/drawing/2014/main" id="{B8CFAEF1-B477-86EB-5392-91116BC827F4}"/>
                </a:ext>
              </a:extLst>
            </p:cNvPr>
            <p:cNvSpPr>
              <a:spLocks/>
            </p:cNvSpPr>
            <p:nvPr/>
          </p:nvSpPr>
          <p:spPr bwMode="auto">
            <a:xfrm>
              <a:off x="13240292" y="3768365"/>
              <a:ext cx="27588" cy="24829"/>
            </a:xfrm>
            <a:custGeom>
              <a:avLst/>
              <a:gdLst>
                <a:gd name="T0" fmla="*/ 2 w 4"/>
                <a:gd name="T1" fmla="*/ 0 h 4"/>
                <a:gd name="T2" fmla="*/ 0 w 4"/>
                <a:gd name="T3" fmla="*/ 2 h 4"/>
                <a:gd name="T4" fmla="*/ 0 w 4"/>
                <a:gd name="T5" fmla="*/ 2 h 4"/>
                <a:gd name="T6" fmla="*/ 0 w 4"/>
                <a:gd name="T7" fmla="*/ 2 h 4"/>
                <a:gd name="T8" fmla="*/ 0 w 4"/>
                <a:gd name="T9" fmla="*/ 2 h 4"/>
                <a:gd name="T10" fmla="*/ 0 w 4"/>
                <a:gd name="T11" fmla="*/ 3 h 4"/>
                <a:gd name="T12" fmla="*/ 1 w 4"/>
                <a:gd name="T13" fmla="*/ 4 h 4"/>
                <a:gd name="T14" fmla="*/ 1 w 4"/>
                <a:gd name="T15" fmla="*/ 4 h 4"/>
                <a:gd name="T16" fmla="*/ 1 w 4"/>
                <a:gd name="T17" fmla="*/ 4 h 4"/>
                <a:gd name="T18" fmla="*/ 2 w 4"/>
                <a:gd name="T19" fmla="*/ 4 h 4"/>
                <a:gd name="T20" fmla="*/ 4 w 4"/>
                <a:gd name="T21" fmla="*/ 3 h 4"/>
                <a:gd name="T22" fmla="*/ 4 w 4"/>
                <a:gd name="T23" fmla="*/ 2 h 4"/>
                <a:gd name="T24" fmla="*/ 4 w 4"/>
                <a:gd name="T25" fmla="*/ 2 h 4"/>
                <a:gd name="T26" fmla="*/ 4 w 4"/>
                <a:gd name="T27" fmla="*/ 2 h 4"/>
                <a:gd name="T28" fmla="*/ 3 w 4"/>
                <a:gd name="T29" fmla="*/ 1 h 4"/>
                <a:gd name="T30" fmla="*/ 3 w 4"/>
                <a:gd name="T31" fmla="*/ 1 h 4"/>
                <a:gd name="T32" fmla="*/ 2 w 4"/>
                <a:gd name="T33" fmla="*/ 0 h 4"/>
                <a:gd name="T34" fmla="*/ 2 w 4"/>
                <a:gd name="T35" fmla="*/ 0 h 4"/>
                <a:gd name="T36" fmla="*/ 2 w 4"/>
                <a:gd name="T3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 h="4">
                  <a:moveTo>
                    <a:pt x="2" y="0"/>
                  </a:moveTo>
                  <a:cubicBezTo>
                    <a:pt x="1" y="0"/>
                    <a:pt x="0" y="1"/>
                    <a:pt x="0" y="2"/>
                  </a:cubicBezTo>
                  <a:cubicBezTo>
                    <a:pt x="0" y="2"/>
                    <a:pt x="0" y="2"/>
                    <a:pt x="0" y="2"/>
                  </a:cubicBezTo>
                  <a:cubicBezTo>
                    <a:pt x="0" y="2"/>
                    <a:pt x="0" y="2"/>
                    <a:pt x="0" y="2"/>
                  </a:cubicBezTo>
                  <a:cubicBezTo>
                    <a:pt x="0" y="2"/>
                    <a:pt x="0" y="2"/>
                    <a:pt x="0" y="2"/>
                  </a:cubicBezTo>
                  <a:cubicBezTo>
                    <a:pt x="0" y="3"/>
                    <a:pt x="0" y="3"/>
                    <a:pt x="0" y="3"/>
                  </a:cubicBezTo>
                  <a:cubicBezTo>
                    <a:pt x="0" y="3"/>
                    <a:pt x="0" y="4"/>
                    <a:pt x="1" y="4"/>
                  </a:cubicBezTo>
                  <a:cubicBezTo>
                    <a:pt x="1" y="4"/>
                    <a:pt x="1" y="4"/>
                    <a:pt x="1" y="4"/>
                  </a:cubicBezTo>
                  <a:cubicBezTo>
                    <a:pt x="1" y="4"/>
                    <a:pt x="1" y="4"/>
                    <a:pt x="1" y="4"/>
                  </a:cubicBezTo>
                  <a:cubicBezTo>
                    <a:pt x="1" y="4"/>
                    <a:pt x="2" y="4"/>
                    <a:pt x="2" y="4"/>
                  </a:cubicBezTo>
                  <a:cubicBezTo>
                    <a:pt x="3" y="4"/>
                    <a:pt x="3" y="4"/>
                    <a:pt x="4" y="3"/>
                  </a:cubicBezTo>
                  <a:cubicBezTo>
                    <a:pt x="4" y="2"/>
                    <a:pt x="4" y="2"/>
                    <a:pt x="4" y="2"/>
                  </a:cubicBezTo>
                  <a:cubicBezTo>
                    <a:pt x="4" y="2"/>
                    <a:pt x="4" y="2"/>
                    <a:pt x="4" y="2"/>
                  </a:cubicBezTo>
                  <a:cubicBezTo>
                    <a:pt x="4" y="2"/>
                    <a:pt x="4" y="2"/>
                    <a:pt x="4" y="2"/>
                  </a:cubicBezTo>
                  <a:cubicBezTo>
                    <a:pt x="3" y="1"/>
                    <a:pt x="3" y="1"/>
                    <a:pt x="3" y="1"/>
                  </a:cubicBezTo>
                  <a:cubicBezTo>
                    <a:pt x="3" y="1"/>
                    <a:pt x="3" y="1"/>
                    <a:pt x="3" y="1"/>
                  </a:cubicBezTo>
                  <a:cubicBezTo>
                    <a:pt x="3" y="1"/>
                    <a:pt x="3" y="0"/>
                    <a:pt x="2" y="0"/>
                  </a:cubicBezTo>
                  <a:cubicBezTo>
                    <a:pt x="2" y="0"/>
                    <a:pt x="2"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81" name="Freeform 3266">
              <a:extLst>
                <a:ext uri="{FF2B5EF4-FFF2-40B4-BE49-F238E27FC236}">
                  <a16:creationId xmlns:a16="http://schemas.microsoft.com/office/drawing/2014/main" id="{DF244118-4B8A-929A-B30E-563138BBBE8C}"/>
                </a:ext>
              </a:extLst>
            </p:cNvPr>
            <p:cNvSpPr>
              <a:spLocks/>
            </p:cNvSpPr>
            <p:nvPr/>
          </p:nvSpPr>
          <p:spPr bwMode="auto">
            <a:xfrm>
              <a:off x="12572660" y="3611113"/>
              <a:ext cx="24829" cy="24829"/>
            </a:xfrm>
            <a:custGeom>
              <a:avLst/>
              <a:gdLst>
                <a:gd name="T0" fmla="*/ 2 w 4"/>
                <a:gd name="T1" fmla="*/ 0 h 4"/>
                <a:gd name="T2" fmla="*/ 0 w 4"/>
                <a:gd name="T3" fmla="*/ 1 h 4"/>
                <a:gd name="T4" fmla="*/ 0 w 4"/>
                <a:gd name="T5" fmla="*/ 2 h 4"/>
                <a:gd name="T6" fmla="*/ 0 w 4"/>
                <a:gd name="T7" fmla="*/ 3 h 4"/>
                <a:gd name="T8" fmla="*/ 0 w 4"/>
                <a:gd name="T9" fmla="*/ 3 h 4"/>
                <a:gd name="T10" fmla="*/ 1 w 4"/>
                <a:gd name="T11" fmla="*/ 3 h 4"/>
                <a:gd name="T12" fmla="*/ 1 w 4"/>
                <a:gd name="T13" fmla="*/ 3 h 4"/>
                <a:gd name="T14" fmla="*/ 1 w 4"/>
                <a:gd name="T15" fmla="*/ 3 h 4"/>
                <a:gd name="T16" fmla="*/ 2 w 4"/>
                <a:gd name="T17" fmla="*/ 4 h 4"/>
                <a:gd name="T18" fmla="*/ 2 w 4"/>
                <a:gd name="T19" fmla="*/ 4 h 4"/>
                <a:gd name="T20" fmla="*/ 3 w 4"/>
                <a:gd name="T21" fmla="*/ 4 h 4"/>
                <a:gd name="T22" fmla="*/ 3 w 4"/>
                <a:gd name="T23" fmla="*/ 3 h 4"/>
                <a:gd name="T24" fmla="*/ 4 w 4"/>
                <a:gd name="T25" fmla="*/ 2 h 4"/>
                <a:gd name="T26" fmla="*/ 4 w 4"/>
                <a:gd name="T27" fmla="*/ 2 h 4"/>
                <a:gd name="T28" fmla="*/ 4 w 4"/>
                <a:gd name="T29" fmla="*/ 2 h 4"/>
                <a:gd name="T30" fmla="*/ 2 w 4"/>
                <a:gd name="T31" fmla="*/ 0 h 4"/>
                <a:gd name="T32" fmla="*/ 2 w 4"/>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4">
                  <a:moveTo>
                    <a:pt x="2" y="0"/>
                  </a:moveTo>
                  <a:cubicBezTo>
                    <a:pt x="1" y="0"/>
                    <a:pt x="0" y="0"/>
                    <a:pt x="0" y="1"/>
                  </a:cubicBezTo>
                  <a:cubicBezTo>
                    <a:pt x="0" y="2"/>
                    <a:pt x="0" y="2"/>
                    <a:pt x="0" y="2"/>
                  </a:cubicBezTo>
                  <a:cubicBezTo>
                    <a:pt x="0" y="2"/>
                    <a:pt x="0" y="2"/>
                    <a:pt x="0" y="3"/>
                  </a:cubicBezTo>
                  <a:cubicBezTo>
                    <a:pt x="0" y="3"/>
                    <a:pt x="0" y="3"/>
                    <a:pt x="0" y="3"/>
                  </a:cubicBezTo>
                  <a:cubicBezTo>
                    <a:pt x="0" y="3"/>
                    <a:pt x="0" y="3"/>
                    <a:pt x="1" y="3"/>
                  </a:cubicBezTo>
                  <a:cubicBezTo>
                    <a:pt x="1" y="3"/>
                    <a:pt x="1" y="3"/>
                    <a:pt x="1" y="3"/>
                  </a:cubicBezTo>
                  <a:cubicBezTo>
                    <a:pt x="1" y="3"/>
                    <a:pt x="1" y="3"/>
                    <a:pt x="1" y="3"/>
                  </a:cubicBezTo>
                  <a:cubicBezTo>
                    <a:pt x="1" y="3"/>
                    <a:pt x="1" y="4"/>
                    <a:pt x="2" y="4"/>
                  </a:cubicBezTo>
                  <a:cubicBezTo>
                    <a:pt x="2" y="4"/>
                    <a:pt x="2" y="4"/>
                    <a:pt x="2" y="4"/>
                  </a:cubicBezTo>
                  <a:cubicBezTo>
                    <a:pt x="2" y="4"/>
                    <a:pt x="3" y="4"/>
                    <a:pt x="3" y="4"/>
                  </a:cubicBezTo>
                  <a:cubicBezTo>
                    <a:pt x="3" y="4"/>
                    <a:pt x="3" y="3"/>
                    <a:pt x="3" y="3"/>
                  </a:cubicBezTo>
                  <a:cubicBezTo>
                    <a:pt x="3" y="3"/>
                    <a:pt x="4" y="3"/>
                    <a:pt x="4" y="2"/>
                  </a:cubicBezTo>
                  <a:cubicBezTo>
                    <a:pt x="4" y="2"/>
                    <a:pt x="4" y="2"/>
                    <a:pt x="4" y="2"/>
                  </a:cubicBezTo>
                  <a:cubicBezTo>
                    <a:pt x="4" y="2"/>
                    <a:pt x="4" y="2"/>
                    <a:pt x="4" y="2"/>
                  </a:cubicBezTo>
                  <a:cubicBezTo>
                    <a:pt x="4" y="1"/>
                    <a:pt x="3"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82" name="Freeform 3267">
              <a:extLst>
                <a:ext uri="{FF2B5EF4-FFF2-40B4-BE49-F238E27FC236}">
                  <a16:creationId xmlns:a16="http://schemas.microsoft.com/office/drawing/2014/main" id="{40B3E024-BE28-63D1-2438-1FF9E0BBBAED}"/>
                </a:ext>
              </a:extLst>
            </p:cNvPr>
            <p:cNvSpPr>
              <a:spLocks/>
            </p:cNvSpPr>
            <p:nvPr/>
          </p:nvSpPr>
          <p:spPr bwMode="auto">
            <a:xfrm>
              <a:off x="11496724" y="2882787"/>
              <a:ext cx="52417" cy="52417"/>
            </a:xfrm>
            <a:custGeom>
              <a:avLst/>
              <a:gdLst>
                <a:gd name="T0" fmla="*/ 4 w 8"/>
                <a:gd name="T1" fmla="*/ 0 h 8"/>
                <a:gd name="T2" fmla="*/ 2 w 8"/>
                <a:gd name="T3" fmla="*/ 1 h 8"/>
                <a:gd name="T4" fmla="*/ 1 w 8"/>
                <a:gd name="T5" fmla="*/ 3 h 8"/>
                <a:gd name="T6" fmla="*/ 1 w 8"/>
                <a:gd name="T7" fmla="*/ 3 h 8"/>
                <a:gd name="T8" fmla="*/ 1 w 8"/>
                <a:gd name="T9" fmla="*/ 5 h 8"/>
                <a:gd name="T10" fmla="*/ 1 w 8"/>
                <a:gd name="T11" fmla="*/ 5 h 8"/>
                <a:gd name="T12" fmla="*/ 1 w 8"/>
                <a:gd name="T13" fmla="*/ 6 h 8"/>
                <a:gd name="T14" fmla="*/ 3 w 8"/>
                <a:gd name="T15" fmla="*/ 7 h 8"/>
                <a:gd name="T16" fmla="*/ 3 w 8"/>
                <a:gd name="T17" fmla="*/ 7 h 8"/>
                <a:gd name="T18" fmla="*/ 4 w 8"/>
                <a:gd name="T19" fmla="*/ 8 h 8"/>
                <a:gd name="T20" fmla="*/ 6 w 8"/>
                <a:gd name="T21" fmla="*/ 7 h 8"/>
                <a:gd name="T22" fmla="*/ 7 w 8"/>
                <a:gd name="T23" fmla="*/ 6 h 8"/>
                <a:gd name="T24" fmla="*/ 7 w 8"/>
                <a:gd name="T25" fmla="*/ 5 h 8"/>
                <a:gd name="T26" fmla="*/ 7 w 8"/>
                <a:gd name="T27" fmla="*/ 3 h 8"/>
                <a:gd name="T28" fmla="*/ 7 w 8"/>
                <a:gd name="T29" fmla="*/ 3 h 8"/>
                <a:gd name="T30" fmla="*/ 7 w 8"/>
                <a:gd name="T31" fmla="*/ 2 h 8"/>
                <a:gd name="T32" fmla="*/ 4 w 8"/>
                <a:gd name="T33"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 h="8">
                  <a:moveTo>
                    <a:pt x="4" y="0"/>
                  </a:moveTo>
                  <a:cubicBezTo>
                    <a:pt x="3" y="0"/>
                    <a:pt x="3" y="1"/>
                    <a:pt x="2" y="1"/>
                  </a:cubicBezTo>
                  <a:cubicBezTo>
                    <a:pt x="1" y="2"/>
                    <a:pt x="1" y="2"/>
                    <a:pt x="1" y="3"/>
                  </a:cubicBezTo>
                  <a:cubicBezTo>
                    <a:pt x="1" y="3"/>
                    <a:pt x="1" y="3"/>
                    <a:pt x="1" y="3"/>
                  </a:cubicBezTo>
                  <a:cubicBezTo>
                    <a:pt x="1" y="4"/>
                    <a:pt x="0" y="4"/>
                    <a:pt x="1" y="5"/>
                  </a:cubicBezTo>
                  <a:cubicBezTo>
                    <a:pt x="1" y="5"/>
                    <a:pt x="1" y="5"/>
                    <a:pt x="1" y="5"/>
                  </a:cubicBezTo>
                  <a:cubicBezTo>
                    <a:pt x="1" y="5"/>
                    <a:pt x="1" y="6"/>
                    <a:pt x="1" y="6"/>
                  </a:cubicBezTo>
                  <a:cubicBezTo>
                    <a:pt x="2" y="7"/>
                    <a:pt x="2" y="7"/>
                    <a:pt x="3" y="7"/>
                  </a:cubicBezTo>
                  <a:cubicBezTo>
                    <a:pt x="3" y="7"/>
                    <a:pt x="3" y="7"/>
                    <a:pt x="3" y="7"/>
                  </a:cubicBezTo>
                  <a:cubicBezTo>
                    <a:pt x="3" y="7"/>
                    <a:pt x="4" y="8"/>
                    <a:pt x="4" y="8"/>
                  </a:cubicBezTo>
                  <a:cubicBezTo>
                    <a:pt x="5" y="8"/>
                    <a:pt x="5" y="7"/>
                    <a:pt x="6" y="7"/>
                  </a:cubicBezTo>
                  <a:cubicBezTo>
                    <a:pt x="6" y="7"/>
                    <a:pt x="7" y="6"/>
                    <a:pt x="7" y="6"/>
                  </a:cubicBezTo>
                  <a:cubicBezTo>
                    <a:pt x="7" y="6"/>
                    <a:pt x="7" y="6"/>
                    <a:pt x="7" y="5"/>
                  </a:cubicBezTo>
                  <a:cubicBezTo>
                    <a:pt x="8" y="5"/>
                    <a:pt x="8" y="4"/>
                    <a:pt x="7" y="3"/>
                  </a:cubicBezTo>
                  <a:cubicBezTo>
                    <a:pt x="7" y="3"/>
                    <a:pt x="7" y="3"/>
                    <a:pt x="7" y="3"/>
                  </a:cubicBezTo>
                  <a:cubicBezTo>
                    <a:pt x="7" y="3"/>
                    <a:pt x="7" y="2"/>
                    <a:pt x="7" y="2"/>
                  </a:cubicBezTo>
                  <a:cubicBezTo>
                    <a:pt x="6" y="1"/>
                    <a:pt x="5"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83" name="Freeform 3268">
              <a:extLst>
                <a:ext uri="{FF2B5EF4-FFF2-40B4-BE49-F238E27FC236}">
                  <a16:creationId xmlns:a16="http://schemas.microsoft.com/office/drawing/2014/main" id="{FEBD189C-874F-4FA1-6F98-48795552F1C4}"/>
                </a:ext>
              </a:extLst>
            </p:cNvPr>
            <p:cNvSpPr>
              <a:spLocks/>
            </p:cNvSpPr>
            <p:nvPr/>
          </p:nvSpPr>
          <p:spPr bwMode="auto">
            <a:xfrm>
              <a:off x="10823575" y="2645529"/>
              <a:ext cx="52417" cy="46900"/>
            </a:xfrm>
            <a:custGeom>
              <a:avLst/>
              <a:gdLst>
                <a:gd name="T0" fmla="*/ 4 w 8"/>
                <a:gd name="T1" fmla="*/ 0 h 7"/>
                <a:gd name="T2" fmla="*/ 2 w 8"/>
                <a:gd name="T3" fmla="*/ 1 h 7"/>
                <a:gd name="T4" fmla="*/ 2 w 8"/>
                <a:gd name="T5" fmla="*/ 1 h 7"/>
                <a:gd name="T6" fmla="*/ 2 w 8"/>
                <a:gd name="T7" fmla="*/ 1 h 7"/>
                <a:gd name="T8" fmla="*/ 1 w 8"/>
                <a:gd name="T9" fmla="*/ 5 h 7"/>
                <a:gd name="T10" fmla="*/ 4 w 8"/>
                <a:gd name="T11" fmla="*/ 7 h 7"/>
                <a:gd name="T12" fmla="*/ 4 w 8"/>
                <a:gd name="T13" fmla="*/ 7 h 7"/>
                <a:gd name="T14" fmla="*/ 4 w 8"/>
                <a:gd name="T15" fmla="*/ 7 h 7"/>
                <a:gd name="T16" fmla="*/ 6 w 8"/>
                <a:gd name="T17" fmla="*/ 6 h 7"/>
                <a:gd name="T18" fmla="*/ 7 w 8"/>
                <a:gd name="T19" fmla="*/ 6 h 7"/>
                <a:gd name="T20" fmla="*/ 7 w 8"/>
                <a:gd name="T21" fmla="*/ 5 h 7"/>
                <a:gd name="T22" fmla="*/ 7 w 8"/>
                <a:gd name="T23" fmla="*/ 5 h 7"/>
                <a:gd name="T24" fmla="*/ 8 w 8"/>
                <a:gd name="T25" fmla="*/ 4 h 7"/>
                <a:gd name="T26" fmla="*/ 7 w 8"/>
                <a:gd name="T27" fmla="*/ 1 h 7"/>
                <a:gd name="T28" fmla="*/ 6 w 8"/>
                <a:gd name="T29" fmla="*/ 0 h 7"/>
                <a:gd name="T30" fmla="*/ 5 w 8"/>
                <a:gd name="T31" fmla="*/ 0 h 7"/>
                <a:gd name="T32" fmla="*/ 4 w 8"/>
                <a:gd name="T33"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 h="7">
                  <a:moveTo>
                    <a:pt x="4" y="0"/>
                  </a:moveTo>
                  <a:cubicBezTo>
                    <a:pt x="3" y="0"/>
                    <a:pt x="3" y="0"/>
                    <a:pt x="2" y="1"/>
                  </a:cubicBezTo>
                  <a:cubicBezTo>
                    <a:pt x="2" y="1"/>
                    <a:pt x="2" y="1"/>
                    <a:pt x="2" y="1"/>
                  </a:cubicBezTo>
                  <a:cubicBezTo>
                    <a:pt x="2" y="1"/>
                    <a:pt x="2" y="1"/>
                    <a:pt x="2" y="1"/>
                  </a:cubicBezTo>
                  <a:cubicBezTo>
                    <a:pt x="0" y="2"/>
                    <a:pt x="0" y="4"/>
                    <a:pt x="1" y="5"/>
                  </a:cubicBezTo>
                  <a:cubicBezTo>
                    <a:pt x="2" y="6"/>
                    <a:pt x="3" y="7"/>
                    <a:pt x="4" y="7"/>
                  </a:cubicBezTo>
                  <a:cubicBezTo>
                    <a:pt x="4" y="7"/>
                    <a:pt x="4" y="7"/>
                    <a:pt x="4" y="7"/>
                  </a:cubicBezTo>
                  <a:cubicBezTo>
                    <a:pt x="4" y="7"/>
                    <a:pt x="4" y="7"/>
                    <a:pt x="4" y="7"/>
                  </a:cubicBezTo>
                  <a:cubicBezTo>
                    <a:pt x="5" y="7"/>
                    <a:pt x="6" y="7"/>
                    <a:pt x="6" y="6"/>
                  </a:cubicBezTo>
                  <a:cubicBezTo>
                    <a:pt x="6" y="6"/>
                    <a:pt x="7" y="6"/>
                    <a:pt x="7" y="6"/>
                  </a:cubicBezTo>
                  <a:cubicBezTo>
                    <a:pt x="7" y="5"/>
                    <a:pt x="7" y="5"/>
                    <a:pt x="7" y="5"/>
                  </a:cubicBezTo>
                  <a:cubicBezTo>
                    <a:pt x="7" y="5"/>
                    <a:pt x="7" y="5"/>
                    <a:pt x="7" y="5"/>
                  </a:cubicBezTo>
                  <a:cubicBezTo>
                    <a:pt x="7" y="5"/>
                    <a:pt x="7" y="5"/>
                    <a:pt x="8" y="4"/>
                  </a:cubicBezTo>
                  <a:cubicBezTo>
                    <a:pt x="8" y="3"/>
                    <a:pt x="8" y="2"/>
                    <a:pt x="7" y="1"/>
                  </a:cubicBezTo>
                  <a:cubicBezTo>
                    <a:pt x="7" y="1"/>
                    <a:pt x="6" y="0"/>
                    <a:pt x="6" y="0"/>
                  </a:cubicBezTo>
                  <a:cubicBezTo>
                    <a:pt x="5" y="0"/>
                    <a:pt x="5" y="0"/>
                    <a:pt x="5" y="0"/>
                  </a:cubicBezTo>
                  <a:cubicBezTo>
                    <a:pt x="5" y="0"/>
                    <a:pt x="4"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84" name="Freeform 3269">
              <a:extLst>
                <a:ext uri="{FF2B5EF4-FFF2-40B4-BE49-F238E27FC236}">
                  <a16:creationId xmlns:a16="http://schemas.microsoft.com/office/drawing/2014/main" id="{5115C229-241B-3EFE-1280-2D9EEE59D80F}"/>
                </a:ext>
              </a:extLst>
            </p:cNvPr>
            <p:cNvSpPr>
              <a:spLocks/>
            </p:cNvSpPr>
            <p:nvPr/>
          </p:nvSpPr>
          <p:spPr bwMode="auto">
            <a:xfrm>
              <a:off x="11400166" y="3191774"/>
              <a:ext cx="38623" cy="38623"/>
            </a:xfrm>
            <a:custGeom>
              <a:avLst/>
              <a:gdLst>
                <a:gd name="T0" fmla="*/ 3 w 6"/>
                <a:gd name="T1" fmla="*/ 0 h 6"/>
                <a:gd name="T2" fmla="*/ 2 w 6"/>
                <a:gd name="T3" fmla="*/ 1 h 6"/>
                <a:gd name="T4" fmla="*/ 1 w 6"/>
                <a:gd name="T5" fmla="*/ 5 h 6"/>
                <a:gd name="T6" fmla="*/ 3 w 6"/>
                <a:gd name="T7" fmla="*/ 6 h 6"/>
                <a:gd name="T8" fmla="*/ 5 w 6"/>
                <a:gd name="T9" fmla="*/ 5 h 6"/>
                <a:gd name="T10" fmla="*/ 6 w 6"/>
                <a:gd name="T11" fmla="*/ 4 h 6"/>
                <a:gd name="T12" fmla="*/ 6 w 6"/>
                <a:gd name="T13" fmla="*/ 4 h 6"/>
                <a:gd name="T14" fmla="*/ 6 w 6"/>
                <a:gd name="T15" fmla="*/ 1 h 6"/>
                <a:gd name="T16" fmla="*/ 6 w 6"/>
                <a:gd name="T17" fmla="*/ 1 h 6"/>
                <a:gd name="T18" fmla="*/ 5 w 6"/>
                <a:gd name="T19" fmla="*/ 1 h 6"/>
                <a:gd name="T20" fmla="*/ 5 w 6"/>
                <a:gd name="T21" fmla="*/ 0 h 6"/>
                <a:gd name="T22" fmla="*/ 4 w 6"/>
                <a:gd name="T23" fmla="*/ 0 h 6"/>
                <a:gd name="T24" fmla="*/ 3 w 6"/>
                <a:gd name="T2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6">
                  <a:moveTo>
                    <a:pt x="3" y="0"/>
                  </a:moveTo>
                  <a:cubicBezTo>
                    <a:pt x="3" y="0"/>
                    <a:pt x="2" y="0"/>
                    <a:pt x="2" y="1"/>
                  </a:cubicBezTo>
                  <a:cubicBezTo>
                    <a:pt x="1" y="2"/>
                    <a:pt x="0" y="3"/>
                    <a:pt x="1" y="5"/>
                  </a:cubicBezTo>
                  <a:cubicBezTo>
                    <a:pt x="2" y="5"/>
                    <a:pt x="3" y="6"/>
                    <a:pt x="3" y="6"/>
                  </a:cubicBezTo>
                  <a:cubicBezTo>
                    <a:pt x="4" y="6"/>
                    <a:pt x="5" y="6"/>
                    <a:pt x="5" y="5"/>
                  </a:cubicBezTo>
                  <a:cubicBezTo>
                    <a:pt x="5" y="5"/>
                    <a:pt x="6" y="5"/>
                    <a:pt x="6" y="4"/>
                  </a:cubicBezTo>
                  <a:cubicBezTo>
                    <a:pt x="6" y="4"/>
                    <a:pt x="6" y="4"/>
                    <a:pt x="6" y="4"/>
                  </a:cubicBezTo>
                  <a:cubicBezTo>
                    <a:pt x="6" y="3"/>
                    <a:pt x="6" y="2"/>
                    <a:pt x="6" y="1"/>
                  </a:cubicBezTo>
                  <a:cubicBezTo>
                    <a:pt x="6" y="1"/>
                    <a:pt x="6" y="1"/>
                    <a:pt x="6" y="1"/>
                  </a:cubicBezTo>
                  <a:cubicBezTo>
                    <a:pt x="6" y="1"/>
                    <a:pt x="5" y="1"/>
                    <a:pt x="5" y="1"/>
                  </a:cubicBezTo>
                  <a:cubicBezTo>
                    <a:pt x="5" y="1"/>
                    <a:pt x="5" y="1"/>
                    <a:pt x="5" y="0"/>
                  </a:cubicBezTo>
                  <a:cubicBezTo>
                    <a:pt x="4" y="0"/>
                    <a:pt x="4" y="0"/>
                    <a:pt x="4" y="0"/>
                  </a:cubicBezTo>
                  <a:cubicBezTo>
                    <a:pt x="4" y="0"/>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85" name="Freeform 3270">
              <a:extLst>
                <a:ext uri="{FF2B5EF4-FFF2-40B4-BE49-F238E27FC236}">
                  <a16:creationId xmlns:a16="http://schemas.microsoft.com/office/drawing/2014/main" id="{AABAF644-7DA1-35B1-7765-44418811EAF0}"/>
                </a:ext>
              </a:extLst>
            </p:cNvPr>
            <p:cNvSpPr>
              <a:spLocks/>
            </p:cNvSpPr>
            <p:nvPr/>
          </p:nvSpPr>
          <p:spPr bwMode="auto">
            <a:xfrm>
              <a:off x="10834610" y="3131080"/>
              <a:ext cx="41382" cy="38623"/>
            </a:xfrm>
            <a:custGeom>
              <a:avLst/>
              <a:gdLst>
                <a:gd name="T0" fmla="*/ 3 w 6"/>
                <a:gd name="T1" fmla="*/ 0 h 6"/>
                <a:gd name="T2" fmla="*/ 2 w 6"/>
                <a:gd name="T3" fmla="*/ 0 h 6"/>
                <a:gd name="T4" fmla="*/ 1 w 6"/>
                <a:gd name="T5" fmla="*/ 1 h 6"/>
                <a:gd name="T6" fmla="*/ 0 w 6"/>
                <a:gd name="T7" fmla="*/ 5 h 6"/>
                <a:gd name="T8" fmla="*/ 3 w 6"/>
                <a:gd name="T9" fmla="*/ 6 h 6"/>
                <a:gd name="T10" fmla="*/ 4 w 6"/>
                <a:gd name="T11" fmla="*/ 5 h 6"/>
                <a:gd name="T12" fmla="*/ 5 w 6"/>
                <a:gd name="T13" fmla="*/ 2 h 6"/>
                <a:gd name="T14" fmla="*/ 5 w 6"/>
                <a:gd name="T15" fmla="*/ 2 h 6"/>
                <a:gd name="T16" fmla="*/ 5 w 6"/>
                <a:gd name="T17" fmla="*/ 2 h 6"/>
                <a:gd name="T18" fmla="*/ 3 w 6"/>
                <a:gd name="T19" fmla="*/ 0 h 6"/>
                <a:gd name="T20" fmla="*/ 3 w 6"/>
                <a:gd name="T2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6">
                  <a:moveTo>
                    <a:pt x="3" y="0"/>
                  </a:moveTo>
                  <a:cubicBezTo>
                    <a:pt x="3" y="0"/>
                    <a:pt x="2" y="0"/>
                    <a:pt x="2" y="0"/>
                  </a:cubicBezTo>
                  <a:cubicBezTo>
                    <a:pt x="2" y="0"/>
                    <a:pt x="1" y="1"/>
                    <a:pt x="1" y="1"/>
                  </a:cubicBezTo>
                  <a:cubicBezTo>
                    <a:pt x="0" y="2"/>
                    <a:pt x="0" y="3"/>
                    <a:pt x="0" y="5"/>
                  </a:cubicBezTo>
                  <a:cubicBezTo>
                    <a:pt x="1" y="5"/>
                    <a:pt x="2" y="6"/>
                    <a:pt x="3" y="6"/>
                  </a:cubicBezTo>
                  <a:cubicBezTo>
                    <a:pt x="3" y="6"/>
                    <a:pt x="4" y="6"/>
                    <a:pt x="4" y="5"/>
                  </a:cubicBezTo>
                  <a:cubicBezTo>
                    <a:pt x="5" y="5"/>
                    <a:pt x="6" y="3"/>
                    <a:pt x="5" y="2"/>
                  </a:cubicBezTo>
                  <a:cubicBezTo>
                    <a:pt x="5" y="2"/>
                    <a:pt x="5" y="2"/>
                    <a:pt x="5" y="2"/>
                  </a:cubicBezTo>
                  <a:cubicBezTo>
                    <a:pt x="5" y="2"/>
                    <a:pt x="5" y="2"/>
                    <a:pt x="5" y="2"/>
                  </a:cubicBezTo>
                  <a:cubicBezTo>
                    <a:pt x="4" y="1"/>
                    <a:pt x="4" y="0"/>
                    <a:pt x="3" y="0"/>
                  </a:cubicBezTo>
                  <a:cubicBezTo>
                    <a:pt x="3"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86" name="Freeform 3271">
              <a:extLst>
                <a:ext uri="{FF2B5EF4-FFF2-40B4-BE49-F238E27FC236}">
                  <a16:creationId xmlns:a16="http://schemas.microsoft.com/office/drawing/2014/main" id="{FA2F5441-697E-FFCE-881F-AF133A7166A2}"/>
                </a:ext>
              </a:extLst>
            </p:cNvPr>
            <p:cNvSpPr>
              <a:spLocks/>
            </p:cNvSpPr>
            <p:nvPr/>
          </p:nvSpPr>
          <p:spPr bwMode="auto">
            <a:xfrm>
              <a:off x="12048486" y="3249709"/>
              <a:ext cx="38623" cy="38623"/>
            </a:xfrm>
            <a:custGeom>
              <a:avLst/>
              <a:gdLst>
                <a:gd name="T0" fmla="*/ 3 w 6"/>
                <a:gd name="T1" fmla="*/ 0 h 6"/>
                <a:gd name="T2" fmla="*/ 2 w 6"/>
                <a:gd name="T3" fmla="*/ 1 h 6"/>
                <a:gd name="T4" fmla="*/ 1 w 6"/>
                <a:gd name="T5" fmla="*/ 2 h 6"/>
                <a:gd name="T6" fmla="*/ 1 w 6"/>
                <a:gd name="T7" fmla="*/ 2 h 6"/>
                <a:gd name="T8" fmla="*/ 0 w 6"/>
                <a:gd name="T9" fmla="*/ 3 h 6"/>
                <a:gd name="T10" fmla="*/ 1 w 6"/>
                <a:gd name="T11" fmla="*/ 4 h 6"/>
                <a:gd name="T12" fmla="*/ 1 w 6"/>
                <a:gd name="T13" fmla="*/ 4 h 6"/>
                <a:gd name="T14" fmla="*/ 1 w 6"/>
                <a:gd name="T15" fmla="*/ 5 h 6"/>
                <a:gd name="T16" fmla="*/ 1 w 6"/>
                <a:gd name="T17" fmla="*/ 5 h 6"/>
                <a:gd name="T18" fmla="*/ 2 w 6"/>
                <a:gd name="T19" fmla="*/ 6 h 6"/>
                <a:gd name="T20" fmla="*/ 3 w 6"/>
                <a:gd name="T21" fmla="*/ 6 h 6"/>
                <a:gd name="T22" fmla="*/ 3 w 6"/>
                <a:gd name="T23" fmla="*/ 6 h 6"/>
                <a:gd name="T24" fmla="*/ 5 w 6"/>
                <a:gd name="T25" fmla="*/ 5 h 6"/>
                <a:gd name="T26" fmla="*/ 5 w 6"/>
                <a:gd name="T27" fmla="*/ 1 h 6"/>
                <a:gd name="T28" fmla="*/ 3 w 6"/>
                <a:gd name="T2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6">
                  <a:moveTo>
                    <a:pt x="3" y="0"/>
                  </a:moveTo>
                  <a:cubicBezTo>
                    <a:pt x="3" y="0"/>
                    <a:pt x="2" y="0"/>
                    <a:pt x="2" y="1"/>
                  </a:cubicBezTo>
                  <a:cubicBezTo>
                    <a:pt x="1" y="1"/>
                    <a:pt x="1" y="1"/>
                    <a:pt x="1" y="2"/>
                  </a:cubicBezTo>
                  <a:cubicBezTo>
                    <a:pt x="1" y="2"/>
                    <a:pt x="1" y="2"/>
                    <a:pt x="1" y="2"/>
                  </a:cubicBezTo>
                  <a:cubicBezTo>
                    <a:pt x="0" y="3"/>
                    <a:pt x="0" y="3"/>
                    <a:pt x="0" y="3"/>
                  </a:cubicBezTo>
                  <a:cubicBezTo>
                    <a:pt x="0" y="4"/>
                    <a:pt x="1" y="4"/>
                    <a:pt x="1" y="4"/>
                  </a:cubicBezTo>
                  <a:cubicBezTo>
                    <a:pt x="1" y="4"/>
                    <a:pt x="1" y="4"/>
                    <a:pt x="1" y="4"/>
                  </a:cubicBezTo>
                  <a:cubicBezTo>
                    <a:pt x="1" y="4"/>
                    <a:pt x="1" y="4"/>
                    <a:pt x="1" y="5"/>
                  </a:cubicBezTo>
                  <a:cubicBezTo>
                    <a:pt x="1" y="5"/>
                    <a:pt x="1" y="5"/>
                    <a:pt x="1" y="5"/>
                  </a:cubicBezTo>
                  <a:cubicBezTo>
                    <a:pt x="1" y="5"/>
                    <a:pt x="2" y="5"/>
                    <a:pt x="2" y="6"/>
                  </a:cubicBezTo>
                  <a:cubicBezTo>
                    <a:pt x="2" y="6"/>
                    <a:pt x="3" y="6"/>
                    <a:pt x="3" y="6"/>
                  </a:cubicBezTo>
                  <a:cubicBezTo>
                    <a:pt x="3" y="6"/>
                    <a:pt x="3" y="6"/>
                    <a:pt x="3" y="6"/>
                  </a:cubicBezTo>
                  <a:cubicBezTo>
                    <a:pt x="4" y="6"/>
                    <a:pt x="4" y="6"/>
                    <a:pt x="5" y="5"/>
                  </a:cubicBezTo>
                  <a:cubicBezTo>
                    <a:pt x="6" y="4"/>
                    <a:pt x="6" y="3"/>
                    <a:pt x="5" y="1"/>
                  </a:cubicBezTo>
                  <a:cubicBezTo>
                    <a:pt x="5" y="1"/>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87" name="Freeform 3272">
              <a:extLst>
                <a:ext uri="{FF2B5EF4-FFF2-40B4-BE49-F238E27FC236}">
                  <a16:creationId xmlns:a16="http://schemas.microsoft.com/office/drawing/2014/main" id="{A235A1A1-3A11-1ECB-E2D9-AB25A766DDE8}"/>
                </a:ext>
              </a:extLst>
            </p:cNvPr>
            <p:cNvSpPr>
              <a:spLocks/>
            </p:cNvSpPr>
            <p:nvPr/>
          </p:nvSpPr>
          <p:spPr bwMode="auto">
            <a:xfrm>
              <a:off x="11819505" y="3059351"/>
              <a:ext cx="38623" cy="33106"/>
            </a:xfrm>
            <a:custGeom>
              <a:avLst/>
              <a:gdLst>
                <a:gd name="T0" fmla="*/ 3 w 6"/>
                <a:gd name="T1" fmla="*/ 0 h 5"/>
                <a:gd name="T2" fmla="*/ 2 w 6"/>
                <a:gd name="T3" fmla="*/ 0 h 5"/>
                <a:gd name="T4" fmla="*/ 1 w 6"/>
                <a:gd name="T5" fmla="*/ 1 h 5"/>
                <a:gd name="T6" fmla="*/ 1 w 6"/>
                <a:gd name="T7" fmla="*/ 1 h 5"/>
                <a:gd name="T8" fmla="*/ 1 w 6"/>
                <a:gd name="T9" fmla="*/ 4 h 5"/>
                <a:gd name="T10" fmla="*/ 3 w 6"/>
                <a:gd name="T11" fmla="*/ 5 h 5"/>
                <a:gd name="T12" fmla="*/ 3 w 6"/>
                <a:gd name="T13" fmla="*/ 5 h 5"/>
                <a:gd name="T14" fmla="*/ 4 w 6"/>
                <a:gd name="T15" fmla="*/ 5 h 5"/>
                <a:gd name="T16" fmla="*/ 5 w 6"/>
                <a:gd name="T17" fmla="*/ 5 h 5"/>
                <a:gd name="T18" fmla="*/ 5 w 6"/>
                <a:gd name="T19" fmla="*/ 1 h 5"/>
                <a:gd name="T20" fmla="*/ 4 w 6"/>
                <a:gd name="T21" fmla="*/ 0 h 5"/>
                <a:gd name="T22" fmla="*/ 3 w 6"/>
                <a:gd name="T23" fmla="*/ 0 h 5"/>
                <a:gd name="T24" fmla="*/ 3 w 6"/>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5">
                  <a:moveTo>
                    <a:pt x="3" y="0"/>
                  </a:moveTo>
                  <a:cubicBezTo>
                    <a:pt x="3" y="0"/>
                    <a:pt x="2" y="0"/>
                    <a:pt x="2" y="0"/>
                  </a:cubicBezTo>
                  <a:cubicBezTo>
                    <a:pt x="1" y="0"/>
                    <a:pt x="1" y="0"/>
                    <a:pt x="1" y="1"/>
                  </a:cubicBezTo>
                  <a:cubicBezTo>
                    <a:pt x="1" y="1"/>
                    <a:pt x="1" y="1"/>
                    <a:pt x="1" y="1"/>
                  </a:cubicBezTo>
                  <a:cubicBezTo>
                    <a:pt x="0" y="2"/>
                    <a:pt x="0" y="3"/>
                    <a:pt x="1" y="4"/>
                  </a:cubicBezTo>
                  <a:cubicBezTo>
                    <a:pt x="1" y="5"/>
                    <a:pt x="2" y="5"/>
                    <a:pt x="3" y="5"/>
                  </a:cubicBezTo>
                  <a:cubicBezTo>
                    <a:pt x="3" y="5"/>
                    <a:pt x="3" y="5"/>
                    <a:pt x="3" y="5"/>
                  </a:cubicBezTo>
                  <a:cubicBezTo>
                    <a:pt x="3" y="5"/>
                    <a:pt x="3" y="5"/>
                    <a:pt x="4" y="5"/>
                  </a:cubicBezTo>
                  <a:cubicBezTo>
                    <a:pt x="4" y="5"/>
                    <a:pt x="4" y="5"/>
                    <a:pt x="5" y="5"/>
                  </a:cubicBezTo>
                  <a:cubicBezTo>
                    <a:pt x="6" y="4"/>
                    <a:pt x="6" y="2"/>
                    <a:pt x="5" y="1"/>
                  </a:cubicBezTo>
                  <a:cubicBezTo>
                    <a:pt x="5" y="0"/>
                    <a:pt x="4" y="0"/>
                    <a:pt x="4" y="0"/>
                  </a:cubicBezTo>
                  <a:cubicBezTo>
                    <a:pt x="4" y="0"/>
                    <a:pt x="4" y="0"/>
                    <a:pt x="3" y="0"/>
                  </a:cubicBezTo>
                  <a:cubicBezTo>
                    <a:pt x="3"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88" name="Freeform 3273">
              <a:extLst>
                <a:ext uri="{FF2B5EF4-FFF2-40B4-BE49-F238E27FC236}">
                  <a16:creationId xmlns:a16="http://schemas.microsoft.com/office/drawing/2014/main" id="{43019C36-3526-8788-BE9C-FF8A5FB60E19}"/>
                </a:ext>
              </a:extLst>
            </p:cNvPr>
            <p:cNvSpPr>
              <a:spLocks/>
            </p:cNvSpPr>
            <p:nvPr/>
          </p:nvSpPr>
          <p:spPr bwMode="auto">
            <a:xfrm>
              <a:off x="10487000" y="2248261"/>
              <a:ext cx="41382" cy="30347"/>
            </a:xfrm>
            <a:custGeom>
              <a:avLst/>
              <a:gdLst>
                <a:gd name="T0" fmla="*/ 3 w 6"/>
                <a:gd name="T1" fmla="*/ 0 h 5"/>
                <a:gd name="T2" fmla="*/ 2 w 6"/>
                <a:gd name="T3" fmla="*/ 0 h 5"/>
                <a:gd name="T4" fmla="*/ 1 w 6"/>
                <a:gd name="T5" fmla="*/ 4 h 5"/>
                <a:gd name="T6" fmla="*/ 1 w 6"/>
                <a:gd name="T7" fmla="*/ 4 h 5"/>
                <a:gd name="T8" fmla="*/ 1 w 6"/>
                <a:gd name="T9" fmla="*/ 4 h 5"/>
                <a:gd name="T10" fmla="*/ 2 w 6"/>
                <a:gd name="T11" fmla="*/ 5 h 5"/>
                <a:gd name="T12" fmla="*/ 2 w 6"/>
                <a:gd name="T13" fmla="*/ 5 h 5"/>
                <a:gd name="T14" fmla="*/ 3 w 6"/>
                <a:gd name="T15" fmla="*/ 5 h 5"/>
                <a:gd name="T16" fmla="*/ 5 w 6"/>
                <a:gd name="T17" fmla="*/ 5 h 5"/>
                <a:gd name="T18" fmla="*/ 5 w 6"/>
                <a:gd name="T19" fmla="*/ 5 h 5"/>
                <a:gd name="T20" fmla="*/ 5 w 6"/>
                <a:gd name="T21" fmla="*/ 5 h 5"/>
                <a:gd name="T22" fmla="*/ 6 w 6"/>
                <a:gd name="T23" fmla="*/ 4 h 5"/>
                <a:gd name="T24" fmla="*/ 6 w 6"/>
                <a:gd name="T25" fmla="*/ 3 h 5"/>
                <a:gd name="T26" fmla="*/ 5 w 6"/>
                <a:gd name="T27" fmla="*/ 1 h 5"/>
                <a:gd name="T28" fmla="*/ 3 w 6"/>
                <a:gd name="T2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5">
                  <a:moveTo>
                    <a:pt x="3" y="0"/>
                  </a:moveTo>
                  <a:cubicBezTo>
                    <a:pt x="3" y="0"/>
                    <a:pt x="2" y="0"/>
                    <a:pt x="2" y="0"/>
                  </a:cubicBezTo>
                  <a:cubicBezTo>
                    <a:pt x="0" y="1"/>
                    <a:pt x="0" y="3"/>
                    <a:pt x="1" y="4"/>
                  </a:cubicBezTo>
                  <a:cubicBezTo>
                    <a:pt x="1" y="4"/>
                    <a:pt x="1" y="4"/>
                    <a:pt x="1" y="4"/>
                  </a:cubicBezTo>
                  <a:cubicBezTo>
                    <a:pt x="1" y="4"/>
                    <a:pt x="1" y="4"/>
                    <a:pt x="1" y="4"/>
                  </a:cubicBezTo>
                  <a:cubicBezTo>
                    <a:pt x="1" y="5"/>
                    <a:pt x="1" y="5"/>
                    <a:pt x="2" y="5"/>
                  </a:cubicBezTo>
                  <a:cubicBezTo>
                    <a:pt x="2" y="5"/>
                    <a:pt x="2" y="5"/>
                    <a:pt x="2" y="5"/>
                  </a:cubicBezTo>
                  <a:cubicBezTo>
                    <a:pt x="2" y="5"/>
                    <a:pt x="3" y="5"/>
                    <a:pt x="3" y="5"/>
                  </a:cubicBezTo>
                  <a:cubicBezTo>
                    <a:pt x="4" y="5"/>
                    <a:pt x="4" y="5"/>
                    <a:pt x="5" y="5"/>
                  </a:cubicBezTo>
                  <a:cubicBezTo>
                    <a:pt x="5" y="5"/>
                    <a:pt x="5" y="5"/>
                    <a:pt x="5" y="5"/>
                  </a:cubicBezTo>
                  <a:cubicBezTo>
                    <a:pt x="5" y="5"/>
                    <a:pt x="5" y="5"/>
                    <a:pt x="5" y="5"/>
                  </a:cubicBezTo>
                  <a:cubicBezTo>
                    <a:pt x="5" y="4"/>
                    <a:pt x="6" y="4"/>
                    <a:pt x="6" y="4"/>
                  </a:cubicBezTo>
                  <a:cubicBezTo>
                    <a:pt x="6" y="4"/>
                    <a:pt x="6" y="3"/>
                    <a:pt x="6" y="3"/>
                  </a:cubicBezTo>
                  <a:cubicBezTo>
                    <a:pt x="6" y="3"/>
                    <a:pt x="6" y="2"/>
                    <a:pt x="5" y="1"/>
                  </a:cubicBezTo>
                  <a:cubicBezTo>
                    <a:pt x="5" y="0"/>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89" name="Freeform 3274">
              <a:extLst>
                <a:ext uri="{FF2B5EF4-FFF2-40B4-BE49-F238E27FC236}">
                  <a16:creationId xmlns:a16="http://schemas.microsoft.com/office/drawing/2014/main" id="{63410AE0-0E8D-C554-8F87-4FE97D7722A9}"/>
                </a:ext>
              </a:extLst>
            </p:cNvPr>
            <p:cNvSpPr>
              <a:spLocks/>
            </p:cNvSpPr>
            <p:nvPr/>
          </p:nvSpPr>
          <p:spPr bwMode="auto">
            <a:xfrm>
              <a:off x="10067661" y="2444136"/>
              <a:ext cx="41382" cy="33106"/>
            </a:xfrm>
            <a:custGeom>
              <a:avLst/>
              <a:gdLst>
                <a:gd name="T0" fmla="*/ 3 w 6"/>
                <a:gd name="T1" fmla="*/ 0 h 5"/>
                <a:gd name="T2" fmla="*/ 1 w 6"/>
                <a:gd name="T3" fmla="*/ 0 h 5"/>
                <a:gd name="T4" fmla="*/ 0 w 6"/>
                <a:gd name="T5" fmla="*/ 3 h 5"/>
                <a:gd name="T6" fmla="*/ 0 w 6"/>
                <a:gd name="T7" fmla="*/ 3 h 5"/>
                <a:gd name="T8" fmla="*/ 1 w 6"/>
                <a:gd name="T9" fmla="*/ 4 h 5"/>
                <a:gd name="T10" fmla="*/ 1 w 6"/>
                <a:gd name="T11" fmla="*/ 4 h 5"/>
                <a:gd name="T12" fmla="*/ 1 w 6"/>
                <a:gd name="T13" fmla="*/ 5 h 5"/>
                <a:gd name="T14" fmla="*/ 3 w 6"/>
                <a:gd name="T15" fmla="*/ 5 h 5"/>
                <a:gd name="T16" fmla="*/ 3 w 6"/>
                <a:gd name="T17" fmla="*/ 5 h 5"/>
                <a:gd name="T18" fmla="*/ 4 w 6"/>
                <a:gd name="T19" fmla="*/ 5 h 5"/>
                <a:gd name="T20" fmla="*/ 4 w 6"/>
                <a:gd name="T21" fmla="*/ 5 h 5"/>
                <a:gd name="T22" fmla="*/ 6 w 6"/>
                <a:gd name="T23" fmla="*/ 2 h 5"/>
                <a:gd name="T24" fmla="*/ 6 w 6"/>
                <a:gd name="T25" fmla="*/ 2 h 5"/>
                <a:gd name="T26" fmla="*/ 5 w 6"/>
                <a:gd name="T27" fmla="*/ 1 h 5"/>
                <a:gd name="T28" fmla="*/ 5 w 6"/>
                <a:gd name="T29" fmla="*/ 1 h 5"/>
                <a:gd name="T30" fmla="*/ 5 w 6"/>
                <a:gd name="T31" fmla="*/ 1 h 5"/>
                <a:gd name="T32" fmla="*/ 3 w 6"/>
                <a:gd name="T33"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 h="5">
                  <a:moveTo>
                    <a:pt x="3" y="0"/>
                  </a:moveTo>
                  <a:cubicBezTo>
                    <a:pt x="2" y="0"/>
                    <a:pt x="2" y="0"/>
                    <a:pt x="1" y="0"/>
                  </a:cubicBezTo>
                  <a:cubicBezTo>
                    <a:pt x="0" y="1"/>
                    <a:pt x="0" y="2"/>
                    <a:pt x="0" y="3"/>
                  </a:cubicBezTo>
                  <a:cubicBezTo>
                    <a:pt x="0" y="3"/>
                    <a:pt x="0" y="3"/>
                    <a:pt x="0" y="3"/>
                  </a:cubicBezTo>
                  <a:cubicBezTo>
                    <a:pt x="0" y="3"/>
                    <a:pt x="0" y="4"/>
                    <a:pt x="1" y="4"/>
                  </a:cubicBezTo>
                  <a:cubicBezTo>
                    <a:pt x="1" y="4"/>
                    <a:pt x="1" y="4"/>
                    <a:pt x="1" y="4"/>
                  </a:cubicBezTo>
                  <a:cubicBezTo>
                    <a:pt x="1" y="4"/>
                    <a:pt x="1" y="4"/>
                    <a:pt x="1" y="5"/>
                  </a:cubicBezTo>
                  <a:cubicBezTo>
                    <a:pt x="2" y="5"/>
                    <a:pt x="2" y="5"/>
                    <a:pt x="3" y="5"/>
                  </a:cubicBezTo>
                  <a:cubicBezTo>
                    <a:pt x="3" y="5"/>
                    <a:pt x="3" y="5"/>
                    <a:pt x="3" y="5"/>
                  </a:cubicBezTo>
                  <a:cubicBezTo>
                    <a:pt x="3" y="5"/>
                    <a:pt x="3" y="5"/>
                    <a:pt x="4" y="5"/>
                  </a:cubicBezTo>
                  <a:cubicBezTo>
                    <a:pt x="4" y="5"/>
                    <a:pt x="4" y="5"/>
                    <a:pt x="4" y="5"/>
                  </a:cubicBezTo>
                  <a:cubicBezTo>
                    <a:pt x="5" y="4"/>
                    <a:pt x="6" y="3"/>
                    <a:pt x="6" y="2"/>
                  </a:cubicBezTo>
                  <a:cubicBezTo>
                    <a:pt x="6" y="2"/>
                    <a:pt x="6" y="2"/>
                    <a:pt x="6" y="2"/>
                  </a:cubicBezTo>
                  <a:cubicBezTo>
                    <a:pt x="6" y="2"/>
                    <a:pt x="5" y="2"/>
                    <a:pt x="5" y="1"/>
                  </a:cubicBezTo>
                  <a:cubicBezTo>
                    <a:pt x="5" y="1"/>
                    <a:pt x="5" y="1"/>
                    <a:pt x="5" y="1"/>
                  </a:cubicBezTo>
                  <a:cubicBezTo>
                    <a:pt x="5" y="1"/>
                    <a:pt x="5" y="1"/>
                    <a:pt x="5" y="1"/>
                  </a:cubicBezTo>
                  <a:cubicBezTo>
                    <a:pt x="5" y="0"/>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90" name="Freeform 3275">
              <a:extLst>
                <a:ext uri="{FF2B5EF4-FFF2-40B4-BE49-F238E27FC236}">
                  <a16:creationId xmlns:a16="http://schemas.microsoft.com/office/drawing/2014/main" id="{DF6BF6ED-224A-886F-2D1A-17DB89B1A894}"/>
                </a:ext>
              </a:extLst>
            </p:cNvPr>
            <p:cNvSpPr>
              <a:spLocks/>
            </p:cNvSpPr>
            <p:nvPr/>
          </p:nvSpPr>
          <p:spPr bwMode="auto">
            <a:xfrm>
              <a:off x="11747776" y="3616630"/>
              <a:ext cx="38623" cy="38623"/>
            </a:xfrm>
            <a:custGeom>
              <a:avLst/>
              <a:gdLst>
                <a:gd name="T0" fmla="*/ 3 w 6"/>
                <a:gd name="T1" fmla="*/ 0 h 6"/>
                <a:gd name="T2" fmla="*/ 3 w 6"/>
                <a:gd name="T3" fmla="*/ 0 h 6"/>
                <a:gd name="T4" fmla="*/ 3 w 6"/>
                <a:gd name="T5" fmla="*/ 0 h 6"/>
                <a:gd name="T6" fmla="*/ 2 w 6"/>
                <a:gd name="T7" fmla="*/ 1 h 6"/>
                <a:gd name="T8" fmla="*/ 1 w 6"/>
                <a:gd name="T9" fmla="*/ 4 h 6"/>
                <a:gd name="T10" fmla="*/ 3 w 6"/>
                <a:gd name="T11" fmla="*/ 6 h 6"/>
                <a:gd name="T12" fmla="*/ 5 w 6"/>
                <a:gd name="T13" fmla="*/ 5 h 6"/>
                <a:gd name="T14" fmla="*/ 5 w 6"/>
                <a:gd name="T15" fmla="*/ 5 h 6"/>
                <a:gd name="T16" fmla="*/ 5 w 6"/>
                <a:gd name="T17" fmla="*/ 5 h 6"/>
                <a:gd name="T18" fmla="*/ 6 w 6"/>
                <a:gd name="T19" fmla="*/ 4 h 6"/>
                <a:gd name="T20" fmla="*/ 6 w 6"/>
                <a:gd name="T21" fmla="*/ 4 h 6"/>
                <a:gd name="T22" fmla="*/ 6 w 6"/>
                <a:gd name="T23" fmla="*/ 1 h 6"/>
                <a:gd name="T24" fmla="*/ 5 w 6"/>
                <a:gd name="T25" fmla="*/ 1 h 6"/>
                <a:gd name="T26" fmla="*/ 4 w 6"/>
                <a:gd name="T27" fmla="*/ 0 h 6"/>
                <a:gd name="T28" fmla="*/ 3 w 6"/>
                <a:gd name="T2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6">
                  <a:moveTo>
                    <a:pt x="3" y="0"/>
                  </a:moveTo>
                  <a:cubicBezTo>
                    <a:pt x="3" y="0"/>
                    <a:pt x="3" y="0"/>
                    <a:pt x="3" y="0"/>
                  </a:cubicBezTo>
                  <a:cubicBezTo>
                    <a:pt x="3" y="0"/>
                    <a:pt x="3" y="0"/>
                    <a:pt x="3" y="0"/>
                  </a:cubicBezTo>
                  <a:cubicBezTo>
                    <a:pt x="2" y="0"/>
                    <a:pt x="2" y="0"/>
                    <a:pt x="2" y="1"/>
                  </a:cubicBezTo>
                  <a:cubicBezTo>
                    <a:pt x="0" y="2"/>
                    <a:pt x="0" y="3"/>
                    <a:pt x="1" y="4"/>
                  </a:cubicBezTo>
                  <a:cubicBezTo>
                    <a:pt x="2" y="5"/>
                    <a:pt x="2" y="6"/>
                    <a:pt x="3" y="6"/>
                  </a:cubicBezTo>
                  <a:cubicBezTo>
                    <a:pt x="4" y="6"/>
                    <a:pt x="4" y="5"/>
                    <a:pt x="5" y="5"/>
                  </a:cubicBezTo>
                  <a:cubicBezTo>
                    <a:pt x="5" y="5"/>
                    <a:pt x="5" y="5"/>
                    <a:pt x="5" y="5"/>
                  </a:cubicBezTo>
                  <a:cubicBezTo>
                    <a:pt x="5" y="5"/>
                    <a:pt x="5" y="5"/>
                    <a:pt x="5" y="5"/>
                  </a:cubicBezTo>
                  <a:cubicBezTo>
                    <a:pt x="5" y="5"/>
                    <a:pt x="5" y="5"/>
                    <a:pt x="6" y="4"/>
                  </a:cubicBezTo>
                  <a:cubicBezTo>
                    <a:pt x="6" y="4"/>
                    <a:pt x="6" y="4"/>
                    <a:pt x="6" y="4"/>
                  </a:cubicBezTo>
                  <a:cubicBezTo>
                    <a:pt x="6" y="3"/>
                    <a:pt x="6" y="2"/>
                    <a:pt x="6" y="1"/>
                  </a:cubicBezTo>
                  <a:cubicBezTo>
                    <a:pt x="5" y="1"/>
                    <a:pt x="5" y="1"/>
                    <a:pt x="5" y="1"/>
                  </a:cubicBezTo>
                  <a:cubicBezTo>
                    <a:pt x="4" y="0"/>
                    <a:pt x="4" y="0"/>
                    <a:pt x="4" y="0"/>
                  </a:cubicBezTo>
                  <a:cubicBezTo>
                    <a:pt x="4" y="0"/>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91" name="Freeform 3276">
              <a:extLst>
                <a:ext uri="{FF2B5EF4-FFF2-40B4-BE49-F238E27FC236}">
                  <a16:creationId xmlns:a16="http://schemas.microsoft.com/office/drawing/2014/main" id="{6B70DDAF-7132-27DE-E9B7-F88B4EBED110}"/>
                </a:ext>
              </a:extLst>
            </p:cNvPr>
            <p:cNvSpPr>
              <a:spLocks/>
            </p:cNvSpPr>
            <p:nvPr/>
          </p:nvSpPr>
          <p:spPr bwMode="auto">
            <a:xfrm>
              <a:off x="11700876" y="3335232"/>
              <a:ext cx="24829" cy="24829"/>
            </a:xfrm>
            <a:custGeom>
              <a:avLst/>
              <a:gdLst>
                <a:gd name="T0" fmla="*/ 2 w 4"/>
                <a:gd name="T1" fmla="*/ 0 h 4"/>
                <a:gd name="T2" fmla="*/ 1 w 4"/>
                <a:gd name="T3" fmla="*/ 1 h 4"/>
                <a:gd name="T4" fmla="*/ 1 w 4"/>
                <a:gd name="T5" fmla="*/ 1 h 4"/>
                <a:gd name="T6" fmla="*/ 1 w 4"/>
                <a:gd name="T7" fmla="*/ 1 h 4"/>
                <a:gd name="T8" fmla="*/ 1 w 4"/>
                <a:gd name="T9" fmla="*/ 1 h 4"/>
                <a:gd name="T10" fmla="*/ 1 w 4"/>
                <a:gd name="T11" fmla="*/ 2 h 4"/>
                <a:gd name="T12" fmla="*/ 1 w 4"/>
                <a:gd name="T13" fmla="*/ 3 h 4"/>
                <a:gd name="T14" fmla="*/ 2 w 4"/>
                <a:gd name="T15" fmla="*/ 4 h 4"/>
                <a:gd name="T16" fmla="*/ 3 w 4"/>
                <a:gd name="T17" fmla="*/ 4 h 4"/>
                <a:gd name="T18" fmla="*/ 3 w 4"/>
                <a:gd name="T19" fmla="*/ 4 h 4"/>
                <a:gd name="T20" fmla="*/ 4 w 4"/>
                <a:gd name="T21" fmla="*/ 4 h 4"/>
                <a:gd name="T22" fmla="*/ 4 w 4"/>
                <a:gd name="T23" fmla="*/ 3 h 4"/>
                <a:gd name="T24" fmla="*/ 4 w 4"/>
                <a:gd name="T25" fmla="*/ 3 h 4"/>
                <a:gd name="T26" fmla="*/ 4 w 4"/>
                <a:gd name="T27" fmla="*/ 2 h 4"/>
                <a:gd name="T28" fmla="*/ 4 w 4"/>
                <a:gd name="T29" fmla="*/ 2 h 4"/>
                <a:gd name="T30" fmla="*/ 4 w 4"/>
                <a:gd name="T31" fmla="*/ 1 h 4"/>
                <a:gd name="T32" fmla="*/ 2 w 4"/>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4">
                  <a:moveTo>
                    <a:pt x="2" y="0"/>
                  </a:moveTo>
                  <a:cubicBezTo>
                    <a:pt x="2" y="0"/>
                    <a:pt x="2" y="1"/>
                    <a:pt x="1" y="1"/>
                  </a:cubicBezTo>
                  <a:cubicBezTo>
                    <a:pt x="1" y="1"/>
                    <a:pt x="1" y="1"/>
                    <a:pt x="1" y="1"/>
                  </a:cubicBezTo>
                  <a:cubicBezTo>
                    <a:pt x="1" y="1"/>
                    <a:pt x="1" y="1"/>
                    <a:pt x="1" y="1"/>
                  </a:cubicBezTo>
                  <a:cubicBezTo>
                    <a:pt x="1" y="1"/>
                    <a:pt x="1" y="1"/>
                    <a:pt x="1" y="1"/>
                  </a:cubicBezTo>
                  <a:cubicBezTo>
                    <a:pt x="1" y="1"/>
                    <a:pt x="1" y="2"/>
                    <a:pt x="1" y="2"/>
                  </a:cubicBezTo>
                  <a:cubicBezTo>
                    <a:pt x="0" y="2"/>
                    <a:pt x="0" y="3"/>
                    <a:pt x="1" y="3"/>
                  </a:cubicBezTo>
                  <a:cubicBezTo>
                    <a:pt x="1" y="4"/>
                    <a:pt x="2" y="4"/>
                    <a:pt x="2" y="4"/>
                  </a:cubicBezTo>
                  <a:cubicBezTo>
                    <a:pt x="3" y="4"/>
                    <a:pt x="3" y="4"/>
                    <a:pt x="3" y="4"/>
                  </a:cubicBezTo>
                  <a:cubicBezTo>
                    <a:pt x="3" y="4"/>
                    <a:pt x="3" y="4"/>
                    <a:pt x="3" y="4"/>
                  </a:cubicBezTo>
                  <a:cubicBezTo>
                    <a:pt x="3" y="4"/>
                    <a:pt x="3" y="4"/>
                    <a:pt x="4" y="4"/>
                  </a:cubicBezTo>
                  <a:cubicBezTo>
                    <a:pt x="4" y="4"/>
                    <a:pt x="4" y="4"/>
                    <a:pt x="4" y="3"/>
                  </a:cubicBezTo>
                  <a:cubicBezTo>
                    <a:pt x="4" y="3"/>
                    <a:pt x="4" y="3"/>
                    <a:pt x="4" y="3"/>
                  </a:cubicBezTo>
                  <a:cubicBezTo>
                    <a:pt x="4" y="3"/>
                    <a:pt x="4" y="2"/>
                    <a:pt x="4" y="2"/>
                  </a:cubicBezTo>
                  <a:cubicBezTo>
                    <a:pt x="4" y="2"/>
                    <a:pt x="4" y="2"/>
                    <a:pt x="4" y="2"/>
                  </a:cubicBezTo>
                  <a:cubicBezTo>
                    <a:pt x="4" y="2"/>
                    <a:pt x="4" y="1"/>
                    <a:pt x="4" y="1"/>
                  </a:cubicBezTo>
                  <a:cubicBezTo>
                    <a:pt x="4" y="1"/>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92" name="Freeform 3277">
              <a:extLst>
                <a:ext uri="{FF2B5EF4-FFF2-40B4-BE49-F238E27FC236}">
                  <a16:creationId xmlns:a16="http://schemas.microsoft.com/office/drawing/2014/main" id="{BDCF0E2C-50E2-06AC-B6E5-488A229CE95F}"/>
                </a:ext>
              </a:extLst>
            </p:cNvPr>
            <p:cNvSpPr>
              <a:spLocks/>
            </p:cNvSpPr>
            <p:nvPr/>
          </p:nvSpPr>
          <p:spPr bwMode="auto">
            <a:xfrm>
              <a:off x="11924340" y="3826300"/>
              <a:ext cx="24829" cy="24829"/>
            </a:xfrm>
            <a:custGeom>
              <a:avLst/>
              <a:gdLst>
                <a:gd name="T0" fmla="*/ 2 w 4"/>
                <a:gd name="T1" fmla="*/ 0 h 4"/>
                <a:gd name="T2" fmla="*/ 2 w 4"/>
                <a:gd name="T3" fmla="*/ 0 h 4"/>
                <a:gd name="T4" fmla="*/ 1 w 4"/>
                <a:gd name="T5" fmla="*/ 0 h 4"/>
                <a:gd name="T6" fmla="*/ 1 w 4"/>
                <a:gd name="T7" fmla="*/ 0 h 4"/>
                <a:gd name="T8" fmla="*/ 1 w 4"/>
                <a:gd name="T9" fmla="*/ 0 h 4"/>
                <a:gd name="T10" fmla="*/ 0 w 4"/>
                <a:gd name="T11" fmla="*/ 0 h 4"/>
                <a:gd name="T12" fmla="*/ 0 w 4"/>
                <a:gd name="T13" fmla="*/ 3 h 4"/>
                <a:gd name="T14" fmla="*/ 2 w 4"/>
                <a:gd name="T15" fmla="*/ 4 h 4"/>
                <a:gd name="T16" fmla="*/ 2 w 4"/>
                <a:gd name="T17" fmla="*/ 4 h 4"/>
                <a:gd name="T18" fmla="*/ 2 w 4"/>
                <a:gd name="T19" fmla="*/ 4 h 4"/>
                <a:gd name="T20" fmla="*/ 3 w 4"/>
                <a:gd name="T21" fmla="*/ 3 h 4"/>
                <a:gd name="T22" fmla="*/ 4 w 4"/>
                <a:gd name="T23" fmla="*/ 2 h 4"/>
                <a:gd name="T24" fmla="*/ 4 w 4"/>
                <a:gd name="T25" fmla="*/ 2 h 4"/>
                <a:gd name="T26" fmla="*/ 4 w 4"/>
                <a:gd name="T27" fmla="*/ 1 h 4"/>
                <a:gd name="T28" fmla="*/ 3 w 4"/>
                <a:gd name="T29" fmla="*/ 1 h 4"/>
                <a:gd name="T30" fmla="*/ 3 w 4"/>
                <a:gd name="T31" fmla="*/ 1 h 4"/>
                <a:gd name="T32" fmla="*/ 2 w 4"/>
                <a:gd name="T33" fmla="*/ 0 h 4"/>
                <a:gd name="T34" fmla="*/ 2 w 4"/>
                <a:gd name="T35" fmla="*/ 0 h 4"/>
                <a:gd name="T36" fmla="*/ 2 w 4"/>
                <a:gd name="T3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 h="4">
                  <a:moveTo>
                    <a:pt x="2" y="0"/>
                  </a:moveTo>
                  <a:cubicBezTo>
                    <a:pt x="2" y="0"/>
                    <a:pt x="2" y="0"/>
                    <a:pt x="2" y="0"/>
                  </a:cubicBezTo>
                  <a:cubicBezTo>
                    <a:pt x="1" y="0"/>
                    <a:pt x="1" y="0"/>
                    <a:pt x="1" y="0"/>
                  </a:cubicBezTo>
                  <a:cubicBezTo>
                    <a:pt x="1" y="0"/>
                    <a:pt x="1" y="0"/>
                    <a:pt x="1" y="0"/>
                  </a:cubicBezTo>
                  <a:cubicBezTo>
                    <a:pt x="1" y="0"/>
                    <a:pt x="1" y="0"/>
                    <a:pt x="1" y="0"/>
                  </a:cubicBezTo>
                  <a:cubicBezTo>
                    <a:pt x="0" y="0"/>
                    <a:pt x="0" y="0"/>
                    <a:pt x="0" y="0"/>
                  </a:cubicBezTo>
                  <a:cubicBezTo>
                    <a:pt x="0" y="1"/>
                    <a:pt x="0" y="2"/>
                    <a:pt x="0" y="3"/>
                  </a:cubicBezTo>
                  <a:cubicBezTo>
                    <a:pt x="0" y="3"/>
                    <a:pt x="1" y="4"/>
                    <a:pt x="2" y="4"/>
                  </a:cubicBezTo>
                  <a:cubicBezTo>
                    <a:pt x="2" y="4"/>
                    <a:pt x="2" y="4"/>
                    <a:pt x="2" y="4"/>
                  </a:cubicBezTo>
                  <a:cubicBezTo>
                    <a:pt x="2" y="4"/>
                    <a:pt x="2" y="4"/>
                    <a:pt x="2" y="4"/>
                  </a:cubicBezTo>
                  <a:cubicBezTo>
                    <a:pt x="2" y="4"/>
                    <a:pt x="3" y="4"/>
                    <a:pt x="3" y="3"/>
                  </a:cubicBezTo>
                  <a:cubicBezTo>
                    <a:pt x="3" y="3"/>
                    <a:pt x="4" y="3"/>
                    <a:pt x="4" y="2"/>
                  </a:cubicBezTo>
                  <a:cubicBezTo>
                    <a:pt x="4" y="2"/>
                    <a:pt x="4" y="2"/>
                    <a:pt x="4" y="2"/>
                  </a:cubicBezTo>
                  <a:cubicBezTo>
                    <a:pt x="4" y="2"/>
                    <a:pt x="4" y="1"/>
                    <a:pt x="4" y="1"/>
                  </a:cubicBezTo>
                  <a:cubicBezTo>
                    <a:pt x="4" y="1"/>
                    <a:pt x="3" y="1"/>
                    <a:pt x="3" y="1"/>
                  </a:cubicBezTo>
                  <a:cubicBezTo>
                    <a:pt x="3" y="1"/>
                    <a:pt x="3" y="1"/>
                    <a:pt x="3" y="1"/>
                  </a:cubicBezTo>
                  <a:cubicBezTo>
                    <a:pt x="3" y="0"/>
                    <a:pt x="3" y="0"/>
                    <a:pt x="2" y="0"/>
                  </a:cubicBezTo>
                  <a:cubicBezTo>
                    <a:pt x="2" y="0"/>
                    <a:pt x="2"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nvGrpSpPr>
            <p:cNvPr id="93" name="Group 92">
              <a:extLst>
                <a:ext uri="{FF2B5EF4-FFF2-40B4-BE49-F238E27FC236}">
                  <a16:creationId xmlns:a16="http://schemas.microsoft.com/office/drawing/2014/main" id="{682E7D48-F2CF-4670-CDF1-FDE99AD573ED}"/>
                </a:ext>
              </a:extLst>
            </p:cNvPr>
            <p:cNvGrpSpPr/>
            <p:nvPr/>
          </p:nvGrpSpPr>
          <p:grpSpPr>
            <a:xfrm>
              <a:off x="6249468" y="-1100935"/>
              <a:ext cx="6847366" cy="4965858"/>
              <a:chOff x="6249468" y="-1100935"/>
              <a:chExt cx="6847366" cy="4965858"/>
            </a:xfrm>
            <a:grpFill/>
          </p:grpSpPr>
          <p:sp>
            <p:nvSpPr>
              <p:cNvPr id="94" name="Freeform 3279">
                <a:extLst>
                  <a:ext uri="{FF2B5EF4-FFF2-40B4-BE49-F238E27FC236}">
                    <a16:creationId xmlns:a16="http://schemas.microsoft.com/office/drawing/2014/main" id="{897253FE-5E48-D47B-5E66-36A17902F86D}"/>
                  </a:ext>
                </a:extLst>
              </p:cNvPr>
              <p:cNvSpPr>
                <a:spLocks/>
              </p:cNvSpPr>
              <p:nvPr/>
            </p:nvSpPr>
            <p:spPr bwMode="auto">
              <a:xfrm>
                <a:off x="11858129" y="3401443"/>
                <a:ext cx="24829" cy="19312"/>
              </a:xfrm>
              <a:custGeom>
                <a:avLst/>
                <a:gdLst>
                  <a:gd name="T0" fmla="*/ 2 w 4"/>
                  <a:gd name="T1" fmla="*/ 0 h 3"/>
                  <a:gd name="T2" fmla="*/ 2 w 4"/>
                  <a:gd name="T3" fmla="*/ 0 h 3"/>
                  <a:gd name="T4" fmla="*/ 2 w 4"/>
                  <a:gd name="T5" fmla="*/ 0 h 3"/>
                  <a:gd name="T6" fmla="*/ 1 w 4"/>
                  <a:gd name="T7" fmla="*/ 0 h 3"/>
                  <a:gd name="T8" fmla="*/ 0 w 4"/>
                  <a:gd name="T9" fmla="*/ 1 h 3"/>
                  <a:gd name="T10" fmla="*/ 0 w 4"/>
                  <a:gd name="T11" fmla="*/ 1 h 3"/>
                  <a:gd name="T12" fmla="*/ 0 w 4"/>
                  <a:gd name="T13" fmla="*/ 3 h 3"/>
                  <a:gd name="T14" fmla="*/ 1 w 4"/>
                  <a:gd name="T15" fmla="*/ 3 h 3"/>
                  <a:gd name="T16" fmla="*/ 1 w 4"/>
                  <a:gd name="T17" fmla="*/ 3 h 3"/>
                  <a:gd name="T18" fmla="*/ 2 w 4"/>
                  <a:gd name="T19" fmla="*/ 3 h 3"/>
                  <a:gd name="T20" fmla="*/ 2 w 4"/>
                  <a:gd name="T21" fmla="*/ 3 h 3"/>
                  <a:gd name="T22" fmla="*/ 2 w 4"/>
                  <a:gd name="T23" fmla="*/ 3 h 3"/>
                  <a:gd name="T24" fmla="*/ 3 w 4"/>
                  <a:gd name="T25" fmla="*/ 3 h 3"/>
                  <a:gd name="T26" fmla="*/ 4 w 4"/>
                  <a:gd name="T27" fmla="*/ 0 h 3"/>
                  <a:gd name="T28" fmla="*/ 4 w 4"/>
                  <a:gd name="T29" fmla="*/ 0 h 3"/>
                  <a:gd name="T30" fmla="*/ 3 w 4"/>
                  <a:gd name="T31" fmla="*/ 0 h 3"/>
                  <a:gd name="T32" fmla="*/ 2 w 4"/>
                  <a:gd name="T33"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3">
                    <a:moveTo>
                      <a:pt x="2" y="0"/>
                    </a:moveTo>
                    <a:cubicBezTo>
                      <a:pt x="2" y="0"/>
                      <a:pt x="2" y="0"/>
                      <a:pt x="2" y="0"/>
                    </a:cubicBezTo>
                    <a:cubicBezTo>
                      <a:pt x="2" y="0"/>
                      <a:pt x="2" y="0"/>
                      <a:pt x="2" y="0"/>
                    </a:cubicBezTo>
                    <a:cubicBezTo>
                      <a:pt x="1" y="0"/>
                      <a:pt x="1" y="0"/>
                      <a:pt x="1" y="0"/>
                    </a:cubicBezTo>
                    <a:cubicBezTo>
                      <a:pt x="1" y="0"/>
                      <a:pt x="0" y="0"/>
                      <a:pt x="0" y="1"/>
                    </a:cubicBezTo>
                    <a:cubicBezTo>
                      <a:pt x="0" y="1"/>
                      <a:pt x="0" y="1"/>
                      <a:pt x="0" y="1"/>
                    </a:cubicBezTo>
                    <a:cubicBezTo>
                      <a:pt x="0" y="2"/>
                      <a:pt x="0" y="2"/>
                      <a:pt x="0" y="3"/>
                    </a:cubicBezTo>
                    <a:cubicBezTo>
                      <a:pt x="1" y="3"/>
                      <a:pt x="1" y="3"/>
                      <a:pt x="1" y="3"/>
                    </a:cubicBezTo>
                    <a:cubicBezTo>
                      <a:pt x="1" y="3"/>
                      <a:pt x="1" y="3"/>
                      <a:pt x="1" y="3"/>
                    </a:cubicBezTo>
                    <a:cubicBezTo>
                      <a:pt x="2" y="3"/>
                      <a:pt x="2" y="3"/>
                      <a:pt x="2" y="3"/>
                    </a:cubicBezTo>
                    <a:cubicBezTo>
                      <a:pt x="2" y="3"/>
                      <a:pt x="2" y="3"/>
                      <a:pt x="2" y="3"/>
                    </a:cubicBezTo>
                    <a:cubicBezTo>
                      <a:pt x="2" y="3"/>
                      <a:pt x="2" y="3"/>
                      <a:pt x="2" y="3"/>
                    </a:cubicBezTo>
                    <a:cubicBezTo>
                      <a:pt x="3" y="3"/>
                      <a:pt x="3" y="3"/>
                      <a:pt x="3" y="3"/>
                    </a:cubicBezTo>
                    <a:cubicBezTo>
                      <a:pt x="4" y="3"/>
                      <a:pt x="4" y="1"/>
                      <a:pt x="4" y="0"/>
                    </a:cubicBezTo>
                    <a:cubicBezTo>
                      <a:pt x="4" y="0"/>
                      <a:pt x="4" y="0"/>
                      <a:pt x="4" y="0"/>
                    </a:cubicBezTo>
                    <a:cubicBezTo>
                      <a:pt x="4" y="0"/>
                      <a:pt x="3" y="0"/>
                      <a:pt x="3" y="0"/>
                    </a:cubicBezTo>
                    <a:cubicBezTo>
                      <a:pt x="3" y="0"/>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95" name="Freeform 3280">
                <a:extLst>
                  <a:ext uri="{FF2B5EF4-FFF2-40B4-BE49-F238E27FC236}">
                    <a16:creationId xmlns:a16="http://schemas.microsoft.com/office/drawing/2014/main" id="{60FF438C-397F-51D9-FADA-56BEA55D3F18}"/>
                  </a:ext>
                </a:extLst>
              </p:cNvPr>
              <p:cNvSpPr>
                <a:spLocks/>
              </p:cNvSpPr>
              <p:nvPr/>
            </p:nvSpPr>
            <p:spPr bwMode="auto">
              <a:xfrm>
                <a:off x="11891234" y="2777952"/>
                <a:ext cx="24829" cy="19312"/>
              </a:xfrm>
              <a:custGeom>
                <a:avLst/>
                <a:gdLst>
                  <a:gd name="T0" fmla="*/ 2 w 4"/>
                  <a:gd name="T1" fmla="*/ 0 h 3"/>
                  <a:gd name="T2" fmla="*/ 1 w 4"/>
                  <a:gd name="T3" fmla="*/ 0 h 3"/>
                  <a:gd name="T4" fmla="*/ 0 w 4"/>
                  <a:gd name="T5" fmla="*/ 2 h 3"/>
                  <a:gd name="T6" fmla="*/ 0 w 4"/>
                  <a:gd name="T7" fmla="*/ 2 h 3"/>
                  <a:gd name="T8" fmla="*/ 0 w 4"/>
                  <a:gd name="T9" fmla="*/ 3 h 3"/>
                  <a:gd name="T10" fmla="*/ 0 w 4"/>
                  <a:gd name="T11" fmla="*/ 3 h 3"/>
                  <a:gd name="T12" fmla="*/ 1 w 4"/>
                  <a:gd name="T13" fmla="*/ 3 h 3"/>
                  <a:gd name="T14" fmla="*/ 1 w 4"/>
                  <a:gd name="T15" fmla="*/ 3 h 3"/>
                  <a:gd name="T16" fmla="*/ 2 w 4"/>
                  <a:gd name="T17" fmla="*/ 3 h 3"/>
                  <a:gd name="T18" fmla="*/ 2 w 4"/>
                  <a:gd name="T19" fmla="*/ 3 h 3"/>
                  <a:gd name="T20" fmla="*/ 3 w 4"/>
                  <a:gd name="T21" fmla="*/ 3 h 3"/>
                  <a:gd name="T22" fmla="*/ 4 w 4"/>
                  <a:gd name="T23" fmla="*/ 0 h 3"/>
                  <a:gd name="T24" fmla="*/ 2 w 4"/>
                  <a:gd name="T25"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3">
                    <a:moveTo>
                      <a:pt x="2" y="0"/>
                    </a:moveTo>
                    <a:cubicBezTo>
                      <a:pt x="2" y="0"/>
                      <a:pt x="1" y="0"/>
                      <a:pt x="1" y="0"/>
                    </a:cubicBezTo>
                    <a:cubicBezTo>
                      <a:pt x="0" y="0"/>
                      <a:pt x="0" y="1"/>
                      <a:pt x="0" y="2"/>
                    </a:cubicBezTo>
                    <a:cubicBezTo>
                      <a:pt x="0" y="2"/>
                      <a:pt x="0" y="2"/>
                      <a:pt x="0" y="2"/>
                    </a:cubicBezTo>
                    <a:cubicBezTo>
                      <a:pt x="0" y="2"/>
                      <a:pt x="0" y="3"/>
                      <a:pt x="0" y="3"/>
                    </a:cubicBezTo>
                    <a:cubicBezTo>
                      <a:pt x="0" y="3"/>
                      <a:pt x="0" y="3"/>
                      <a:pt x="0" y="3"/>
                    </a:cubicBezTo>
                    <a:cubicBezTo>
                      <a:pt x="1" y="3"/>
                      <a:pt x="1" y="3"/>
                      <a:pt x="1" y="3"/>
                    </a:cubicBezTo>
                    <a:cubicBezTo>
                      <a:pt x="1" y="3"/>
                      <a:pt x="1" y="3"/>
                      <a:pt x="1" y="3"/>
                    </a:cubicBezTo>
                    <a:cubicBezTo>
                      <a:pt x="2" y="3"/>
                      <a:pt x="2" y="3"/>
                      <a:pt x="2" y="3"/>
                    </a:cubicBezTo>
                    <a:cubicBezTo>
                      <a:pt x="2" y="3"/>
                      <a:pt x="2" y="3"/>
                      <a:pt x="2" y="3"/>
                    </a:cubicBezTo>
                    <a:cubicBezTo>
                      <a:pt x="2" y="3"/>
                      <a:pt x="3" y="3"/>
                      <a:pt x="3" y="3"/>
                    </a:cubicBezTo>
                    <a:cubicBezTo>
                      <a:pt x="4" y="3"/>
                      <a:pt x="4" y="1"/>
                      <a:pt x="4" y="0"/>
                    </a:cubicBezTo>
                    <a:cubicBezTo>
                      <a:pt x="3" y="0"/>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96" name="Freeform 3281">
                <a:extLst>
                  <a:ext uri="{FF2B5EF4-FFF2-40B4-BE49-F238E27FC236}">
                    <a16:creationId xmlns:a16="http://schemas.microsoft.com/office/drawing/2014/main" id="{5D96699E-1EA9-528F-EE27-947960AFE9C4}"/>
                  </a:ext>
                </a:extLst>
              </p:cNvPr>
              <p:cNvSpPr>
                <a:spLocks/>
              </p:cNvSpPr>
              <p:nvPr/>
            </p:nvSpPr>
            <p:spPr bwMode="auto">
              <a:xfrm>
                <a:off x="11295331" y="2954516"/>
                <a:ext cx="24829" cy="27588"/>
              </a:xfrm>
              <a:custGeom>
                <a:avLst/>
                <a:gdLst>
                  <a:gd name="T0" fmla="*/ 2 w 4"/>
                  <a:gd name="T1" fmla="*/ 0 h 4"/>
                  <a:gd name="T2" fmla="*/ 1 w 4"/>
                  <a:gd name="T3" fmla="*/ 0 h 4"/>
                  <a:gd name="T4" fmla="*/ 1 w 4"/>
                  <a:gd name="T5" fmla="*/ 0 h 4"/>
                  <a:gd name="T6" fmla="*/ 1 w 4"/>
                  <a:gd name="T7" fmla="*/ 1 h 4"/>
                  <a:gd name="T8" fmla="*/ 1 w 4"/>
                  <a:gd name="T9" fmla="*/ 1 h 4"/>
                  <a:gd name="T10" fmla="*/ 1 w 4"/>
                  <a:gd name="T11" fmla="*/ 1 h 4"/>
                  <a:gd name="T12" fmla="*/ 0 w 4"/>
                  <a:gd name="T13" fmla="*/ 3 h 4"/>
                  <a:gd name="T14" fmla="*/ 1 w 4"/>
                  <a:gd name="T15" fmla="*/ 3 h 4"/>
                  <a:gd name="T16" fmla="*/ 1 w 4"/>
                  <a:gd name="T17" fmla="*/ 3 h 4"/>
                  <a:gd name="T18" fmla="*/ 2 w 4"/>
                  <a:gd name="T19" fmla="*/ 4 h 4"/>
                  <a:gd name="T20" fmla="*/ 3 w 4"/>
                  <a:gd name="T21" fmla="*/ 4 h 4"/>
                  <a:gd name="T22" fmla="*/ 4 w 4"/>
                  <a:gd name="T23" fmla="*/ 4 h 4"/>
                  <a:gd name="T24" fmla="*/ 4 w 4"/>
                  <a:gd name="T25" fmla="*/ 3 h 4"/>
                  <a:gd name="T26" fmla="*/ 4 w 4"/>
                  <a:gd name="T27" fmla="*/ 3 h 4"/>
                  <a:gd name="T28" fmla="*/ 4 w 4"/>
                  <a:gd name="T29" fmla="*/ 3 h 4"/>
                  <a:gd name="T30" fmla="*/ 4 w 4"/>
                  <a:gd name="T31" fmla="*/ 2 h 4"/>
                  <a:gd name="T32" fmla="*/ 4 w 4"/>
                  <a:gd name="T33" fmla="*/ 1 h 4"/>
                  <a:gd name="T34" fmla="*/ 4 w 4"/>
                  <a:gd name="T35" fmla="*/ 1 h 4"/>
                  <a:gd name="T36" fmla="*/ 2 w 4"/>
                  <a:gd name="T3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 h="4">
                    <a:moveTo>
                      <a:pt x="2" y="0"/>
                    </a:moveTo>
                    <a:cubicBezTo>
                      <a:pt x="2" y="0"/>
                      <a:pt x="2" y="0"/>
                      <a:pt x="1" y="0"/>
                    </a:cubicBezTo>
                    <a:cubicBezTo>
                      <a:pt x="1" y="0"/>
                      <a:pt x="1" y="0"/>
                      <a:pt x="1" y="0"/>
                    </a:cubicBezTo>
                    <a:cubicBezTo>
                      <a:pt x="1" y="0"/>
                      <a:pt x="1" y="0"/>
                      <a:pt x="1" y="1"/>
                    </a:cubicBezTo>
                    <a:cubicBezTo>
                      <a:pt x="1" y="1"/>
                      <a:pt x="1" y="1"/>
                      <a:pt x="1" y="1"/>
                    </a:cubicBezTo>
                    <a:cubicBezTo>
                      <a:pt x="1" y="1"/>
                      <a:pt x="1" y="1"/>
                      <a:pt x="1" y="1"/>
                    </a:cubicBezTo>
                    <a:cubicBezTo>
                      <a:pt x="0" y="2"/>
                      <a:pt x="0" y="2"/>
                      <a:pt x="0" y="3"/>
                    </a:cubicBezTo>
                    <a:cubicBezTo>
                      <a:pt x="0" y="3"/>
                      <a:pt x="0" y="3"/>
                      <a:pt x="1" y="3"/>
                    </a:cubicBezTo>
                    <a:cubicBezTo>
                      <a:pt x="1" y="3"/>
                      <a:pt x="1" y="3"/>
                      <a:pt x="1" y="3"/>
                    </a:cubicBezTo>
                    <a:cubicBezTo>
                      <a:pt x="1" y="4"/>
                      <a:pt x="2" y="4"/>
                      <a:pt x="2" y="4"/>
                    </a:cubicBezTo>
                    <a:cubicBezTo>
                      <a:pt x="3" y="4"/>
                      <a:pt x="3" y="4"/>
                      <a:pt x="3" y="4"/>
                    </a:cubicBezTo>
                    <a:cubicBezTo>
                      <a:pt x="3" y="4"/>
                      <a:pt x="3" y="4"/>
                      <a:pt x="4" y="4"/>
                    </a:cubicBezTo>
                    <a:cubicBezTo>
                      <a:pt x="4" y="3"/>
                      <a:pt x="4" y="3"/>
                      <a:pt x="4" y="3"/>
                    </a:cubicBezTo>
                    <a:cubicBezTo>
                      <a:pt x="4" y="3"/>
                      <a:pt x="4" y="3"/>
                      <a:pt x="4" y="3"/>
                    </a:cubicBezTo>
                    <a:cubicBezTo>
                      <a:pt x="4" y="3"/>
                      <a:pt x="4" y="3"/>
                      <a:pt x="4" y="3"/>
                    </a:cubicBezTo>
                    <a:cubicBezTo>
                      <a:pt x="4" y="2"/>
                      <a:pt x="4" y="2"/>
                      <a:pt x="4" y="2"/>
                    </a:cubicBezTo>
                    <a:cubicBezTo>
                      <a:pt x="4" y="2"/>
                      <a:pt x="4" y="1"/>
                      <a:pt x="4" y="1"/>
                    </a:cubicBezTo>
                    <a:cubicBezTo>
                      <a:pt x="4" y="1"/>
                      <a:pt x="4" y="1"/>
                      <a:pt x="4" y="1"/>
                    </a:cubicBezTo>
                    <a:cubicBezTo>
                      <a:pt x="4" y="0"/>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97" name="Freeform 3282">
                <a:extLst>
                  <a:ext uri="{FF2B5EF4-FFF2-40B4-BE49-F238E27FC236}">
                    <a16:creationId xmlns:a16="http://schemas.microsoft.com/office/drawing/2014/main" id="{E7AE4A62-8285-D728-4F0C-DDDA41F2E402}"/>
                  </a:ext>
                </a:extLst>
              </p:cNvPr>
              <p:cNvSpPr>
                <a:spLocks/>
              </p:cNvSpPr>
              <p:nvPr/>
            </p:nvSpPr>
            <p:spPr bwMode="auto">
              <a:xfrm>
                <a:off x="10939445" y="2372407"/>
                <a:ext cx="27588" cy="24829"/>
              </a:xfrm>
              <a:custGeom>
                <a:avLst/>
                <a:gdLst>
                  <a:gd name="T0" fmla="*/ 2 w 4"/>
                  <a:gd name="T1" fmla="*/ 0 h 4"/>
                  <a:gd name="T2" fmla="*/ 1 w 4"/>
                  <a:gd name="T3" fmla="*/ 0 h 4"/>
                  <a:gd name="T4" fmla="*/ 0 w 4"/>
                  <a:gd name="T5" fmla="*/ 1 h 4"/>
                  <a:gd name="T6" fmla="*/ 0 w 4"/>
                  <a:gd name="T7" fmla="*/ 2 h 4"/>
                  <a:gd name="T8" fmla="*/ 0 w 4"/>
                  <a:gd name="T9" fmla="*/ 2 h 4"/>
                  <a:gd name="T10" fmla="*/ 0 w 4"/>
                  <a:gd name="T11" fmla="*/ 2 h 4"/>
                  <a:gd name="T12" fmla="*/ 0 w 4"/>
                  <a:gd name="T13" fmla="*/ 3 h 4"/>
                  <a:gd name="T14" fmla="*/ 1 w 4"/>
                  <a:gd name="T15" fmla="*/ 4 h 4"/>
                  <a:gd name="T16" fmla="*/ 1 w 4"/>
                  <a:gd name="T17" fmla="*/ 4 h 4"/>
                  <a:gd name="T18" fmla="*/ 2 w 4"/>
                  <a:gd name="T19" fmla="*/ 4 h 4"/>
                  <a:gd name="T20" fmla="*/ 3 w 4"/>
                  <a:gd name="T21" fmla="*/ 4 h 4"/>
                  <a:gd name="T22" fmla="*/ 3 w 4"/>
                  <a:gd name="T23" fmla="*/ 4 h 4"/>
                  <a:gd name="T24" fmla="*/ 3 w 4"/>
                  <a:gd name="T25" fmla="*/ 4 h 4"/>
                  <a:gd name="T26" fmla="*/ 3 w 4"/>
                  <a:gd name="T27" fmla="*/ 1 h 4"/>
                  <a:gd name="T28" fmla="*/ 2 w 4"/>
                  <a:gd name="T2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 h="4">
                    <a:moveTo>
                      <a:pt x="2" y="0"/>
                    </a:moveTo>
                    <a:cubicBezTo>
                      <a:pt x="1" y="0"/>
                      <a:pt x="1" y="0"/>
                      <a:pt x="1" y="0"/>
                    </a:cubicBezTo>
                    <a:cubicBezTo>
                      <a:pt x="0" y="1"/>
                      <a:pt x="0" y="1"/>
                      <a:pt x="0" y="1"/>
                    </a:cubicBezTo>
                    <a:cubicBezTo>
                      <a:pt x="0" y="1"/>
                      <a:pt x="0" y="2"/>
                      <a:pt x="0" y="2"/>
                    </a:cubicBezTo>
                    <a:cubicBezTo>
                      <a:pt x="0" y="2"/>
                      <a:pt x="0" y="2"/>
                      <a:pt x="0" y="2"/>
                    </a:cubicBezTo>
                    <a:cubicBezTo>
                      <a:pt x="0" y="2"/>
                      <a:pt x="0" y="2"/>
                      <a:pt x="0" y="2"/>
                    </a:cubicBezTo>
                    <a:cubicBezTo>
                      <a:pt x="0" y="3"/>
                      <a:pt x="0" y="3"/>
                      <a:pt x="0" y="3"/>
                    </a:cubicBezTo>
                    <a:cubicBezTo>
                      <a:pt x="0" y="3"/>
                      <a:pt x="1" y="4"/>
                      <a:pt x="1" y="4"/>
                    </a:cubicBezTo>
                    <a:cubicBezTo>
                      <a:pt x="1" y="4"/>
                      <a:pt x="1" y="4"/>
                      <a:pt x="1" y="4"/>
                    </a:cubicBezTo>
                    <a:cubicBezTo>
                      <a:pt x="1" y="4"/>
                      <a:pt x="2" y="4"/>
                      <a:pt x="2" y="4"/>
                    </a:cubicBezTo>
                    <a:cubicBezTo>
                      <a:pt x="2" y="4"/>
                      <a:pt x="2" y="4"/>
                      <a:pt x="3" y="4"/>
                    </a:cubicBezTo>
                    <a:cubicBezTo>
                      <a:pt x="3" y="4"/>
                      <a:pt x="3" y="4"/>
                      <a:pt x="3" y="4"/>
                    </a:cubicBezTo>
                    <a:cubicBezTo>
                      <a:pt x="3" y="4"/>
                      <a:pt x="3" y="4"/>
                      <a:pt x="3" y="4"/>
                    </a:cubicBezTo>
                    <a:cubicBezTo>
                      <a:pt x="4" y="3"/>
                      <a:pt x="4" y="2"/>
                      <a:pt x="3" y="1"/>
                    </a:cubicBezTo>
                    <a:cubicBezTo>
                      <a:pt x="3"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98" name="Freeform 3283">
                <a:extLst>
                  <a:ext uri="{FF2B5EF4-FFF2-40B4-BE49-F238E27FC236}">
                    <a16:creationId xmlns:a16="http://schemas.microsoft.com/office/drawing/2014/main" id="{027AB837-40B1-8F78-FBD9-50E1AA369D7E}"/>
                  </a:ext>
                </a:extLst>
              </p:cNvPr>
              <p:cNvSpPr>
                <a:spLocks noEditPoints="1"/>
              </p:cNvSpPr>
              <p:nvPr/>
            </p:nvSpPr>
            <p:spPr bwMode="auto">
              <a:xfrm>
                <a:off x="6254985" y="-1095417"/>
                <a:ext cx="6833573" cy="4946547"/>
              </a:xfrm>
              <a:custGeom>
                <a:avLst/>
                <a:gdLst>
                  <a:gd name="T0" fmla="*/ 1886 w 2477"/>
                  <a:gd name="T1" fmla="*/ 1561 h 1793"/>
                  <a:gd name="T2" fmla="*/ 1717 w 2477"/>
                  <a:gd name="T3" fmla="*/ 1416 h 1793"/>
                  <a:gd name="T4" fmla="*/ 1361 w 2477"/>
                  <a:gd name="T5" fmla="*/ 1067 h 1793"/>
                  <a:gd name="T6" fmla="*/ 957 w 2477"/>
                  <a:gd name="T7" fmla="*/ 855 h 1793"/>
                  <a:gd name="T8" fmla="*/ 981 w 2477"/>
                  <a:gd name="T9" fmla="*/ 347 h 1793"/>
                  <a:gd name="T10" fmla="*/ 523 w 2477"/>
                  <a:gd name="T11" fmla="*/ 302 h 1793"/>
                  <a:gd name="T12" fmla="*/ 121 w 2477"/>
                  <a:gd name="T13" fmla="*/ 57 h 1793"/>
                  <a:gd name="T14" fmla="*/ 119 w 2477"/>
                  <a:gd name="T15" fmla="*/ 413 h 1793"/>
                  <a:gd name="T16" fmla="*/ 696 w 2477"/>
                  <a:gd name="T17" fmla="*/ 444 h 1793"/>
                  <a:gd name="T18" fmla="*/ 708 w 2477"/>
                  <a:gd name="T19" fmla="*/ 810 h 1793"/>
                  <a:gd name="T20" fmla="*/ 905 w 2477"/>
                  <a:gd name="T21" fmla="*/ 1185 h 1793"/>
                  <a:gd name="T22" fmla="*/ 1297 w 2477"/>
                  <a:gd name="T23" fmla="*/ 1330 h 1793"/>
                  <a:gd name="T24" fmla="*/ 1648 w 2477"/>
                  <a:gd name="T25" fmla="*/ 1613 h 1793"/>
                  <a:gd name="T26" fmla="*/ 2183 w 2477"/>
                  <a:gd name="T27" fmla="*/ 1646 h 1793"/>
                  <a:gd name="T28" fmla="*/ 2363 w 2477"/>
                  <a:gd name="T29" fmla="*/ 1637 h 1793"/>
                  <a:gd name="T30" fmla="*/ 2202 w 2477"/>
                  <a:gd name="T31" fmla="*/ 1649 h 1793"/>
                  <a:gd name="T32" fmla="*/ 2159 w 2477"/>
                  <a:gd name="T33" fmla="*/ 1577 h 1793"/>
                  <a:gd name="T34" fmla="*/ 2216 w 2477"/>
                  <a:gd name="T35" fmla="*/ 1565 h 1793"/>
                  <a:gd name="T36" fmla="*/ 2216 w 2477"/>
                  <a:gd name="T37" fmla="*/ 1565 h 1793"/>
                  <a:gd name="T38" fmla="*/ 1701 w 2477"/>
                  <a:gd name="T39" fmla="*/ 1601 h 1793"/>
                  <a:gd name="T40" fmla="*/ 1648 w 2477"/>
                  <a:gd name="T41" fmla="*/ 1568 h 1793"/>
                  <a:gd name="T42" fmla="*/ 1599 w 2477"/>
                  <a:gd name="T43" fmla="*/ 1535 h 1793"/>
                  <a:gd name="T44" fmla="*/ 1589 w 2477"/>
                  <a:gd name="T45" fmla="*/ 1430 h 1793"/>
                  <a:gd name="T46" fmla="*/ 1523 w 2477"/>
                  <a:gd name="T47" fmla="*/ 1352 h 1793"/>
                  <a:gd name="T48" fmla="*/ 1644 w 2477"/>
                  <a:gd name="T49" fmla="*/ 1459 h 1793"/>
                  <a:gd name="T50" fmla="*/ 1591 w 2477"/>
                  <a:gd name="T51" fmla="*/ 1304 h 1793"/>
                  <a:gd name="T52" fmla="*/ 1463 w 2477"/>
                  <a:gd name="T53" fmla="*/ 1283 h 1793"/>
                  <a:gd name="T54" fmla="*/ 884 w 2477"/>
                  <a:gd name="T55" fmla="*/ 1067 h 1793"/>
                  <a:gd name="T56" fmla="*/ 798 w 2477"/>
                  <a:gd name="T57" fmla="*/ 304 h 1793"/>
                  <a:gd name="T58" fmla="*/ 763 w 2477"/>
                  <a:gd name="T59" fmla="*/ 546 h 1793"/>
                  <a:gd name="T60" fmla="*/ 732 w 2477"/>
                  <a:gd name="T61" fmla="*/ 499 h 1793"/>
                  <a:gd name="T62" fmla="*/ 727 w 2477"/>
                  <a:gd name="T63" fmla="*/ 642 h 1793"/>
                  <a:gd name="T64" fmla="*/ 710 w 2477"/>
                  <a:gd name="T65" fmla="*/ 810 h 1793"/>
                  <a:gd name="T66" fmla="*/ 869 w 2477"/>
                  <a:gd name="T67" fmla="*/ 998 h 1793"/>
                  <a:gd name="T68" fmla="*/ 829 w 2477"/>
                  <a:gd name="T69" fmla="*/ 530 h 1793"/>
                  <a:gd name="T70" fmla="*/ 836 w 2477"/>
                  <a:gd name="T71" fmla="*/ 311 h 1793"/>
                  <a:gd name="T72" fmla="*/ 796 w 2477"/>
                  <a:gd name="T73" fmla="*/ 304 h 1793"/>
                  <a:gd name="T74" fmla="*/ 618 w 2477"/>
                  <a:gd name="T75" fmla="*/ 368 h 1793"/>
                  <a:gd name="T76" fmla="*/ 269 w 2477"/>
                  <a:gd name="T77" fmla="*/ 280 h 1793"/>
                  <a:gd name="T78" fmla="*/ 119 w 2477"/>
                  <a:gd name="T79" fmla="*/ 174 h 1793"/>
                  <a:gd name="T80" fmla="*/ 273 w 2477"/>
                  <a:gd name="T81" fmla="*/ 207 h 1793"/>
                  <a:gd name="T82" fmla="*/ 516 w 2477"/>
                  <a:gd name="T83" fmla="*/ 299 h 1793"/>
                  <a:gd name="T84" fmla="*/ 164 w 2477"/>
                  <a:gd name="T85" fmla="*/ 147 h 1793"/>
                  <a:gd name="T86" fmla="*/ 117 w 2477"/>
                  <a:gd name="T87" fmla="*/ 174 h 1793"/>
                  <a:gd name="T88" fmla="*/ 147 w 2477"/>
                  <a:gd name="T89" fmla="*/ 254 h 1793"/>
                  <a:gd name="T90" fmla="*/ 271 w 2477"/>
                  <a:gd name="T91" fmla="*/ 280 h 1793"/>
                  <a:gd name="T92" fmla="*/ 392 w 2477"/>
                  <a:gd name="T93" fmla="*/ 418 h 1793"/>
                  <a:gd name="T94" fmla="*/ 746 w 2477"/>
                  <a:gd name="T95" fmla="*/ 454 h 1793"/>
                  <a:gd name="T96" fmla="*/ 722 w 2477"/>
                  <a:gd name="T97" fmla="*/ 485 h 1793"/>
                  <a:gd name="T98" fmla="*/ 644 w 2477"/>
                  <a:gd name="T99" fmla="*/ 706 h 1793"/>
                  <a:gd name="T100" fmla="*/ 710 w 2477"/>
                  <a:gd name="T101" fmla="*/ 810 h 1793"/>
                  <a:gd name="T102" fmla="*/ 872 w 2477"/>
                  <a:gd name="T103" fmla="*/ 1003 h 1793"/>
                  <a:gd name="T104" fmla="*/ 953 w 2477"/>
                  <a:gd name="T105" fmla="*/ 1145 h 1793"/>
                  <a:gd name="T106" fmla="*/ 1057 w 2477"/>
                  <a:gd name="T107" fmla="*/ 1062 h 1793"/>
                  <a:gd name="T108" fmla="*/ 1361 w 2477"/>
                  <a:gd name="T109" fmla="*/ 1067 h 1793"/>
                  <a:gd name="T110" fmla="*/ 1297 w 2477"/>
                  <a:gd name="T111" fmla="*/ 1330 h 1793"/>
                  <a:gd name="T112" fmla="*/ 1599 w 2477"/>
                  <a:gd name="T113" fmla="*/ 1532 h 1793"/>
                  <a:gd name="T114" fmla="*/ 1739 w 2477"/>
                  <a:gd name="T115" fmla="*/ 1625 h 1793"/>
                  <a:gd name="T116" fmla="*/ 1886 w 2477"/>
                  <a:gd name="T117" fmla="*/ 1561 h 1793"/>
                  <a:gd name="T118" fmla="*/ 2114 w 2477"/>
                  <a:gd name="T119" fmla="*/ 1641 h 1793"/>
                  <a:gd name="T120" fmla="*/ 2309 w 2477"/>
                  <a:gd name="T121" fmla="*/ 1656 h 17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477" h="1793">
                    <a:moveTo>
                      <a:pt x="2363" y="1637"/>
                    </a:moveTo>
                    <a:lnTo>
                      <a:pt x="2363" y="1637"/>
                    </a:lnTo>
                    <a:lnTo>
                      <a:pt x="2387" y="1556"/>
                    </a:lnTo>
                    <a:lnTo>
                      <a:pt x="2387" y="1554"/>
                    </a:lnTo>
                    <a:lnTo>
                      <a:pt x="2306" y="1580"/>
                    </a:lnTo>
                    <a:lnTo>
                      <a:pt x="2280" y="1554"/>
                    </a:lnTo>
                    <a:lnTo>
                      <a:pt x="2235" y="1461"/>
                    </a:lnTo>
                    <a:lnTo>
                      <a:pt x="2235" y="1459"/>
                    </a:lnTo>
                    <a:lnTo>
                      <a:pt x="2157" y="1577"/>
                    </a:lnTo>
                    <a:lnTo>
                      <a:pt x="2045" y="1615"/>
                    </a:lnTo>
                    <a:lnTo>
                      <a:pt x="1886" y="1561"/>
                    </a:lnTo>
                    <a:lnTo>
                      <a:pt x="1886" y="1558"/>
                    </a:lnTo>
                    <a:lnTo>
                      <a:pt x="1886" y="1558"/>
                    </a:lnTo>
                    <a:lnTo>
                      <a:pt x="1886" y="1558"/>
                    </a:lnTo>
                    <a:lnTo>
                      <a:pt x="1886" y="1558"/>
                    </a:lnTo>
                    <a:lnTo>
                      <a:pt x="1701" y="1601"/>
                    </a:lnTo>
                    <a:lnTo>
                      <a:pt x="1663" y="1575"/>
                    </a:lnTo>
                    <a:lnTo>
                      <a:pt x="1717" y="1418"/>
                    </a:lnTo>
                    <a:lnTo>
                      <a:pt x="1720" y="1418"/>
                    </a:lnTo>
                    <a:lnTo>
                      <a:pt x="1717" y="1418"/>
                    </a:lnTo>
                    <a:lnTo>
                      <a:pt x="1720" y="1416"/>
                    </a:lnTo>
                    <a:lnTo>
                      <a:pt x="1717" y="1416"/>
                    </a:lnTo>
                    <a:lnTo>
                      <a:pt x="1644" y="1378"/>
                    </a:lnTo>
                    <a:lnTo>
                      <a:pt x="1646" y="1340"/>
                    </a:lnTo>
                    <a:lnTo>
                      <a:pt x="1679" y="1242"/>
                    </a:lnTo>
                    <a:lnTo>
                      <a:pt x="1679" y="1242"/>
                    </a:lnTo>
                    <a:lnTo>
                      <a:pt x="1542" y="1271"/>
                    </a:lnTo>
                    <a:lnTo>
                      <a:pt x="1432" y="1219"/>
                    </a:lnTo>
                    <a:lnTo>
                      <a:pt x="1361" y="1067"/>
                    </a:lnTo>
                    <a:lnTo>
                      <a:pt x="1361" y="1067"/>
                    </a:lnTo>
                    <a:lnTo>
                      <a:pt x="1361" y="1067"/>
                    </a:lnTo>
                    <a:lnTo>
                      <a:pt x="1361" y="1067"/>
                    </a:lnTo>
                    <a:lnTo>
                      <a:pt x="1361" y="1067"/>
                    </a:lnTo>
                    <a:lnTo>
                      <a:pt x="1211" y="1007"/>
                    </a:lnTo>
                    <a:lnTo>
                      <a:pt x="1211" y="1007"/>
                    </a:lnTo>
                    <a:lnTo>
                      <a:pt x="1209" y="1007"/>
                    </a:lnTo>
                    <a:lnTo>
                      <a:pt x="1209" y="1007"/>
                    </a:lnTo>
                    <a:lnTo>
                      <a:pt x="1209" y="1007"/>
                    </a:lnTo>
                    <a:lnTo>
                      <a:pt x="1055" y="1060"/>
                    </a:lnTo>
                    <a:lnTo>
                      <a:pt x="884" y="1067"/>
                    </a:lnTo>
                    <a:lnTo>
                      <a:pt x="874" y="1003"/>
                    </a:lnTo>
                    <a:lnTo>
                      <a:pt x="874" y="1005"/>
                    </a:lnTo>
                    <a:lnTo>
                      <a:pt x="872" y="1003"/>
                    </a:lnTo>
                    <a:lnTo>
                      <a:pt x="957" y="855"/>
                    </a:lnTo>
                    <a:lnTo>
                      <a:pt x="957" y="853"/>
                    </a:lnTo>
                    <a:lnTo>
                      <a:pt x="786" y="829"/>
                    </a:lnTo>
                    <a:lnTo>
                      <a:pt x="765" y="763"/>
                    </a:lnTo>
                    <a:lnTo>
                      <a:pt x="793" y="737"/>
                    </a:lnTo>
                    <a:lnTo>
                      <a:pt x="793" y="737"/>
                    </a:lnTo>
                    <a:lnTo>
                      <a:pt x="729" y="642"/>
                    </a:lnTo>
                    <a:lnTo>
                      <a:pt x="829" y="530"/>
                    </a:lnTo>
                    <a:lnTo>
                      <a:pt x="967" y="494"/>
                    </a:lnTo>
                    <a:lnTo>
                      <a:pt x="969" y="494"/>
                    </a:lnTo>
                    <a:lnTo>
                      <a:pt x="879" y="394"/>
                    </a:lnTo>
                    <a:lnTo>
                      <a:pt x="981" y="347"/>
                    </a:lnTo>
                    <a:lnTo>
                      <a:pt x="983" y="347"/>
                    </a:lnTo>
                    <a:lnTo>
                      <a:pt x="879" y="238"/>
                    </a:lnTo>
                    <a:lnTo>
                      <a:pt x="834" y="311"/>
                    </a:lnTo>
                    <a:lnTo>
                      <a:pt x="798" y="302"/>
                    </a:lnTo>
                    <a:lnTo>
                      <a:pt x="801" y="302"/>
                    </a:lnTo>
                    <a:lnTo>
                      <a:pt x="798" y="302"/>
                    </a:lnTo>
                    <a:lnTo>
                      <a:pt x="798" y="302"/>
                    </a:lnTo>
                    <a:lnTo>
                      <a:pt x="798" y="302"/>
                    </a:lnTo>
                    <a:lnTo>
                      <a:pt x="618" y="368"/>
                    </a:lnTo>
                    <a:lnTo>
                      <a:pt x="523" y="302"/>
                    </a:lnTo>
                    <a:lnTo>
                      <a:pt x="523" y="302"/>
                    </a:lnTo>
                    <a:lnTo>
                      <a:pt x="520" y="299"/>
                    </a:lnTo>
                    <a:lnTo>
                      <a:pt x="475" y="138"/>
                    </a:lnTo>
                    <a:lnTo>
                      <a:pt x="475" y="136"/>
                    </a:lnTo>
                    <a:lnTo>
                      <a:pt x="337" y="240"/>
                    </a:lnTo>
                    <a:lnTo>
                      <a:pt x="276" y="207"/>
                    </a:lnTo>
                    <a:lnTo>
                      <a:pt x="278" y="169"/>
                    </a:lnTo>
                    <a:lnTo>
                      <a:pt x="278" y="169"/>
                    </a:lnTo>
                    <a:lnTo>
                      <a:pt x="164" y="147"/>
                    </a:lnTo>
                    <a:lnTo>
                      <a:pt x="166" y="147"/>
                    </a:lnTo>
                    <a:lnTo>
                      <a:pt x="164" y="147"/>
                    </a:lnTo>
                    <a:lnTo>
                      <a:pt x="121" y="57"/>
                    </a:lnTo>
                    <a:lnTo>
                      <a:pt x="121" y="55"/>
                    </a:lnTo>
                    <a:lnTo>
                      <a:pt x="45" y="0"/>
                    </a:lnTo>
                    <a:lnTo>
                      <a:pt x="105" y="143"/>
                    </a:lnTo>
                    <a:lnTo>
                      <a:pt x="105" y="143"/>
                    </a:lnTo>
                    <a:lnTo>
                      <a:pt x="52" y="207"/>
                    </a:lnTo>
                    <a:lnTo>
                      <a:pt x="50" y="209"/>
                    </a:lnTo>
                    <a:lnTo>
                      <a:pt x="133" y="219"/>
                    </a:lnTo>
                    <a:lnTo>
                      <a:pt x="147" y="252"/>
                    </a:lnTo>
                    <a:lnTo>
                      <a:pt x="0" y="373"/>
                    </a:lnTo>
                    <a:lnTo>
                      <a:pt x="3" y="373"/>
                    </a:lnTo>
                    <a:lnTo>
                      <a:pt x="119" y="413"/>
                    </a:lnTo>
                    <a:lnTo>
                      <a:pt x="152" y="356"/>
                    </a:lnTo>
                    <a:lnTo>
                      <a:pt x="152" y="356"/>
                    </a:lnTo>
                    <a:lnTo>
                      <a:pt x="152" y="356"/>
                    </a:lnTo>
                    <a:lnTo>
                      <a:pt x="269" y="280"/>
                    </a:lnTo>
                    <a:lnTo>
                      <a:pt x="387" y="290"/>
                    </a:lnTo>
                    <a:lnTo>
                      <a:pt x="459" y="356"/>
                    </a:lnTo>
                    <a:lnTo>
                      <a:pt x="390" y="421"/>
                    </a:lnTo>
                    <a:lnTo>
                      <a:pt x="511" y="406"/>
                    </a:lnTo>
                    <a:lnTo>
                      <a:pt x="511" y="406"/>
                    </a:lnTo>
                    <a:lnTo>
                      <a:pt x="511" y="406"/>
                    </a:lnTo>
                    <a:lnTo>
                      <a:pt x="696" y="444"/>
                    </a:lnTo>
                    <a:lnTo>
                      <a:pt x="722" y="482"/>
                    </a:lnTo>
                    <a:lnTo>
                      <a:pt x="606" y="604"/>
                    </a:lnTo>
                    <a:lnTo>
                      <a:pt x="606" y="604"/>
                    </a:lnTo>
                    <a:lnTo>
                      <a:pt x="606" y="606"/>
                    </a:lnTo>
                    <a:lnTo>
                      <a:pt x="606" y="606"/>
                    </a:lnTo>
                    <a:lnTo>
                      <a:pt x="606" y="606"/>
                    </a:lnTo>
                    <a:lnTo>
                      <a:pt x="658" y="670"/>
                    </a:lnTo>
                    <a:lnTo>
                      <a:pt x="641" y="703"/>
                    </a:lnTo>
                    <a:lnTo>
                      <a:pt x="573" y="779"/>
                    </a:lnTo>
                    <a:lnTo>
                      <a:pt x="570" y="779"/>
                    </a:lnTo>
                    <a:lnTo>
                      <a:pt x="708" y="810"/>
                    </a:lnTo>
                    <a:lnTo>
                      <a:pt x="786" y="900"/>
                    </a:lnTo>
                    <a:lnTo>
                      <a:pt x="791" y="1071"/>
                    </a:lnTo>
                    <a:lnTo>
                      <a:pt x="791" y="1071"/>
                    </a:lnTo>
                    <a:lnTo>
                      <a:pt x="791" y="1071"/>
                    </a:lnTo>
                    <a:lnTo>
                      <a:pt x="791" y="1071"/>
                    </a:lnTo>
                    <a:lnTo>
                      <a:pt x="791" y="1071"/>
                    </a:lnTo>
                    <a:lnTo>
                      <a:pt x="905" y="1185"/>
                    </a:lnTo>
                    <a:lnTo>
                      <a:pt x="905" y="1185"/>
                    </a:lnTo>
                    <a:lnTo>
                      <a:pt x="905" y="1185"/>
                    </a:lnTo>
                    <a:lnTo>
                      <a:pt x="905" y="1185"/>
                    </a:lnTo>
                    <a:lnTo>
                      <a:pt x="905" y="1185"/>
                    </a:lnTo>
                    <a:lnTo>
                      <a:pt x="1067" y="1200"/>
                    </a:lnTo>
                    <a:lnTo>
                      <a:pt x="1067" y="1200"/>
                    </a:lnTo>
                    <a:lnTo>
                      <a:pt x="1067" y="1200"/>
                    </a:lnTo>
                    <a:lnTo>
                      <a:pt x="1069" y="1200"/>
                    </a:lnTo>
                    <a:lnTo>
                      <a:pt x="1069" y="1200"/>
                    </a:lnTo>
                    <a:lnTo>
                      <a:pt x="1169" y="1064"/>
                    </a:lnTo>
                    <a:lnTo>
                      <a:pt x="1247" y="1064"/>
                    </a:lnTo>
                    <a:lnTo>
                      <a:pt x="1314" y="1162"/>
                    </a:lnTo>
                    <a:lnTo>
                      <a:pt x="1311" y="1159"/>
                    </a:lnTo>
                    <a:lnTo>
                      <a:pt x="1314" y="1162"/>
                    </a:lnTo>
                    <a:lnTo>
                      <a:pt x="1297" y="1330"/>
                    </a:lnTo>
                    <a:lnTo>
                      <a:pt x="1297" y="1333"/>
                    </a:lnTo>
                    <a:lnTo>
                      <a:pt x="1463" y="1285"/>
                    </a:lnTo>
                    <a:lnTo>
                      <a:pt x="1511" y="1337"/>
                    </a:lnTo>
                    <a:lnTo>
                      <a:pt x="1494" y="1373"/>
                    </a:lnTo>
                    <a:lnTo>
                      <a:pt x="1494" y="1373"/>
                    </a:lnTo>
                    <a:lnTo>
                      <a:pt x="1591" y="1432"/>
                    </a:lnTo>
                    <a:lnTo>
                      <a:pt x="1599" y="1535"/>
                    </a:lnTo>
                    <a:lnTo>
                      <a:pt x="1599" y="1535"/>
                    </a:lnTo>
                    <a:lnTo>
                      <a:pt x="1599" y="1535"/>
                    </a:lnTo>
                    <a:lnTo>
                      <a:pt x="1648" y="1611"/>
                    </a:lnTo>
                    <a:lnTo>
                      <a:pt x="1648" y="1613"/>
                    </a:lnTo>
                    <a:lnTo>
                      <a:pt x="1648" y="1613"/>
                    </a:lnTo>
                    <a:lnTo>
                      <a:pt x="1665" y="1772"/>
                    </a:lnTo>
                    <a:lnTo>
                      <a:pt x="1665" y="1774"/>
                    </a:lnTo>
                    <a:lnTo>
                      <a:pt x="1805" y="1639"/>
                    </a:lnTo>
                    <a:lnTo>
                      <a:pt x="1919" y="1660"/>
                    </a:lnTo>
                    <a:lnTo>
                      <a:pt x="1917" y="1660"/>
                    </a:lnTo>
                    <a:lnTo>
                      <a:pt x="1919" y="1660"/>
                    </a:lnTo>
                    <a:lnTo>
                      <a:pt x="2026" y="1791"/>
                    </a:lnTo>
                    <a:lnTo>
                      <a:pt x="2029" y="1793"/>
                    </a:lnTo>
                    <a:lnTo>
                      <a:pt x="2112" y="1641"/>
                    </a:lnTo>
                    <a:lnTo>
                      <a:pt x="2183" y="1646"/>
                    </a:lnTo>
                    <a:lnTo>
                      <a:pt x="2195" y="1682"/>
                    </a:lnTo>
                    <a:lnTo>
                      <a:pt x="2309" y="1656"/>
                    </a:lnTo>
                    <a:lnTo>
                      <a:pt x="2385" y="1722"/>
                    </a:lnTo>
                    <a:lnTo>
                      <a:pt x="2385" y="1722"/>
                    </a:lnTo>
                    <a:lnTo>
                      <a:pt x="2477" y="1741"/>
                    </a:lnTo>
                    <a:lnTo>
                      <a:pt x="2363" y="1637"/>
                    </a:lnTo>
                    <a:close/>
                    <a:moveTo>
                      <a:pt x="2363" y="1639"/>
                    </a:moveTo>
                    <a:lnTo>
                      <a:pt x="2473" y="1741"/>
                    </a:lnTo>
                    <a:lnTo>
                      <a:pt x="2385" y="1722"/>
                    </a:lnTo>
                    <a:lnTo>
                      <a:pt x="2363" y="1639"/>
                    </a:lnTo>
                    <a:close/>
                    <a:moveTo>
                      <a:pt x="2363" y="1637"/>
                    </a:moveTo>
                    <a:lnTo>
                      <a:pt x="2340" y="1615"/>
                    </a:lnTo>
                    <a:lnTo>
                      <a:pt x="2385" y="1558"/>
                    </a:lnTo>
                    <a:lnTo>
                      <a:pt x="2363" y="1637"/>
                    </a:lnTo>
                    <a:close/>
                    <a:moveTo>
                      <a:pt x="2385" y="1556"/>
                    </a:moveTo>
                    <a:lnTo>
                      <a:pt x="2340" y="1613"/>
                    </a:lnTo>
                    <a:lnTo>
                      <a:pt x="2306" y="1580"/>
                    </a:lnTo>
                    <a:lnTo>
                      <a:pt x="2385" y="1556"/>
                    </a:lnTo>
                    <a:close/>
                    <a:moveTo>
                      <a:pt x="2202" y="1649"/>
                    </a:moveTo>
                    <a:lnTo>
                      <a:pt x="2304" y="1656"/>
                    </a:lnTo>
                    <a:lnTo>
                      <a:pt x="2197" y="1682"/>
                    </a:lnTo>
                    <a:lnTo>
                      <a:pt x="2202" y="1649"/>
                    </a:lnTo>
                    <a:close/>
                    <a:moveTo>
                      <a:pt x="2202" y="1646"/>
                    </a:moveTo>
                    <a:lnTo>
                      <a:pt x="2209" y="1611"/>
                    </a:lnTo>
                    <a:lnTo>
                      <a:pt x="2306" y="1580"/>
                    </a:lnTo>
                    <a:lnTo>
                      <a:pt x="2340" y="1615"/>
                    </a:lnTo>
                    <a:lnTo>
                      <a:pt x="2306" y="1656"/>
                    </a:lnTo>
                    <a:lnTo>
                      <a:pt x="2202" y="1646"/>
                    </a:lnTo>
                    <a:close/>
                    <a:moveTo>
                      <a:pt x="2114" y="1639"/>
                    </a:moveTo>
                    <a:lnTo>
                      <a:pt x="2157" y="1577"/>
                    </a:lnTo>
                    <a:lnTo>
                      <a:pt x="2173" y="1620"/>
                    </a:lnTo>
                    <a:lnTo>
                      <a:pt x="2114" y="1639"/>
                    </a:lnTo>
                    <a:close/>
                    <a:moveTo>
                      <a:pt x="2159" y="1577"/>
                    </a:moveTo>
                    <a:lnTo>
                      <a:pt x="2216" y="1565"/>
                    </a:lnTo>
                    <a:lnTo>
                      <a:pt x="2209" y="1611"/>
                    </a:lnTo>
                    <a:lnTo>
                      <a:pt x="2173" y="1620"/>
                    </a:lnTo>
                    <a:lnTo>
                      <a:pt x="2159" y="1577"/>
                    </a:lnTo>
                    <a:close/>
                    <a:moveTo>
                      <a:pt x="2209" y="1611"/>
                    </a:moveTo>
                    <a:lnTo>
                      <a:pt x="2202" y="1646"/>
                    </a:lnTo>
                    <a:lnTo>
                      <a:pt x="2183" y="1646"/>
                    </a:lnTo>
                    <a:lnTo>
                      <a:pt x="2173" y="1622"/>
                    </a:lnTo>
                    <a:lnTo>
                      <a:pt x="2209" y="1611"/>
                    </a:lnTo>
                    <a:close/>
                    <a:moveTo>
                      <a:pt x="2209" y="1611"/>
                    </a:moveTo>
                    <a:lnTo>
                      <a:pt x="2216" y="1565"/>
                    </a:lnTo>
                    <a:lnTo>
                      <a:pt x="2280" y="1554"/>
                    </a:lnTo>
                    <a:lnTo>
                      <a:pt x="2306" y="1580"/>
                    </a:lnTo>
                    <a:lnTo>
                      <a:pt x="2209" y="1611"/>
                    </a:lnTo>
                    <a:close/>
                    <a:moveTo>
                      <a:pt x="2280" y="1554"/>
                    </a:moveTo>
                    <a:lnTo>
                      <a:pt x="2216" y="1565"/>
                    </a:lnTo>
                    <a:lnTo>
                      <a:pt x="2235" y="1461"/>
                    </a:lnTo>
                    <a:lnTo>
                      <a:pt x="2280" y="1554"/>
                    </a:lnTo>
                    <a:close/>
                    <a:moveTo>
                      <a:pt x="2216" y="1565"/>
                    </a:moveTo>
                    <a:lnTo>
                      <a:pt x="2159" y="1577"/>
                    </a:lnTo>
                    <a:lnTo>
                      <a:pt x="2235" y="1463"/>
                    </a:lnTo>
                    <a:lnTo>
                      <a:pt x="2216" y="1565"/>
                    </a:lnTo>
                    <a:close/>
                    <a:moveTo>
                      <a:pt x="2157" y="1577"/>
                    </a:moveTo>
                    <a:lnTo>
                      <a:pt x="2112" y="1641"/>
                    </a:lnTo>
                    <a:lnTo>
                      <a:pt x="2045" y="1618"/>
                    </a:lnTo>
                    <a:lnTo>
                      <a:pt x="2157" y="1577"/>
                    </a:lnTo>
                    <a:close/>
                    <a:moveTo>
                      <a:pt x="2109" y="1641"/>
                    </a:moveTo>
                    <a:lnTo>
                      <a:pt x="1924" y="1660"/>
                    </a:lnTo>
                    <a:lnTo>
                      <a:pt x="2045" y="1618"/>
                    </a:lnTo>
                    <a:lnTo>
                      <a:pt x="2109" y="1641"/>
                    </a:lnTo>
                    <a:close/>
                    <a:moveTo>
                      <a:pt x="1881" y="1561"/>
                    </a:moveTo>
                    <a:lnTo>
                      <a:pt x="1739" y="1625"/>
                    </a:lnTo>
                    <a:lnTo>
                      <a:pt x="1701" y="1601"/>
                    </a:lnTo>
                    <a:lnTo>
                      <a:pt x="1881" y="1561"/>
                    </a:lnTo>
                    <a:close/>
                    <a:moveTo>
                      <a:pt x="1701" y="1601"/>
                    </a:moveTo>
                    <a:lnTo>
                      <a:pt x="1736" y="1625"/>
                    </a:lnTo>
                    <a:lnTo>
                      <a:pt x="1651" y="1611"/>
                    </a:lnTo>
                    <a:lnTo>
                      <a:pt x="1701" y="1601"/>
                    </a:lnTo>
                    <a:close/>
                    <a:moveTo>
                      <a:pt x="1698" y="1601"/>
                    </a:moveTo>
                    <a:lnTo>
                      <a:pt x="1651" y="1611"/>
                    </a:lnTo>
                    <a:lnTo>
                      <a:pt x="1663" y="1577"/>
                    </a:lnTo>
                    <a:lnTo>
                      <a:pt x="1698" y="1601"/>
                    </a:lnTo>
                    <a:close/>
                    <a:moveTo>
                      <a:pt x="1651" y="1608"/>
                    </a:moveTo>
                    <a:lnTo>
                      <a:pt x="1648" y="1568"/>
                    </a:lnTo>
                    <a:lnTo>
                      <a:pt x="1663" y="1575"/>
                    </a:lnTo>
                    <a:lnTo>
                      <a:pt x="1651" y="1608"/>
                    </a:lnTo>
                    <a:close/>
                    <a:moveTo>
                      <a:pt x="1648" y="1565"/>
                    </a:moveTo>
                    <a:lnTo>
                      <a:pt x="1644" y="1459"/>
                    </a:lnTo>
                    <a:lnTo>
                      <a:pt x="1644" y="1459"/>
                    </a:lnTo>
                    <a:lnTo>
                      <a:pt x="1717" y="1418"/>
                    </a:lnTo>
                    <a:lnTo>
                      <a:pt x="1663" y="1575"/>
                    </a:lnTo>
                    <a:lnTo>
                      <a:pt x="1648" y="1565"/>
                    </a:lnTo>
                    <a:close/>
                    <a:moveTo>
                      <a:pt x="1644" y="1461"/>
                    </a:moveTo>
                    <a:lnTo>
                      <a:pt x="1648" y="1565"/>
                    </a:lnTo>
                    <a:lnTo>
                      <a:pt x="1599" y="1535"/>
                    </a:lnTo>
                    <a:lnTo>
                      <a:pt x="1644" y="1461"/>
                    </a:lnTo>
                    <a:close/>
                    <a:moveTo>
                      <a:pt x="1523" y="1352"/>
                    </a:moveTo>
                    <a:lnTo>
                      <a:pt x="1553" y="1333"/>
                    </a:lnTo>
                    <a:lnTo>
                      <a:pt x="1644" y="1380"/>
                    </a:lnTo>
                    <a:lnTo>
                      <a:pt x="1644" y="1425"/>
                    </a:lnTo>
                    <a:lnTo>
                      <a:pt x="1591" y="1432"/>
                    </a:lnTo>
                    <a:lnTo>
                      <a:pt x="1523" y="1352"/>
                    </a:lnTo>
                    <a:close/>
                    <a:moveTo>
                      <a:pt x="1589" y="1430"/>
                    </a:moveTo>
                    <a:lnTo>
                      <a:pt x="1494" y="1373"/>
                    </a:lnTo>
                    <a:lnTo>
                      <a:pt x="1523" y="1354"/>
                    </a:lnTo>
                    <a:lnTo>
                      <a:pt x="1589" y="1430"/>
                    </a:lnTo>
                    <a:close/>
                    <a:moveTo>
                      <a:pt x="1539" y="1271"/>
                    </a:moveTo>
                    <a:lnTo>
                      <a:pt x="1520" y="1314"/>
                    </a:lnTo>
                    <a:lnTo>
                      <a:pt x="1466" y="1285"/>
                    </a:lnTo>
                    <a:lnTo>
                      <a:pt x="1539" y="1271"/>
                    </a:lnTo>
                    <a:close/>
                    <a:moveTo>
                      <a:pt x="1542" y="1271"/>
                    </a:moveTo>
                    <a:lnTo>
                      <a:pt x="1589" y="1304"/>
                    </a:lnTo>
                    <a:lnTo>
                      <a:pt x="1553" y="1330"/>
                    </a:lnTo>
                    <a:lnTo>
                      <a:pt x="1523" y="1314"/>
                    </a:lnTo>
                    <a:lnTo>
                      <a:pt x="1542" y="1271"/>
                    </a:lnTo>
                    <a:close/>
                    <a:moveTo>
                      <a:pt x="1553" y="1330"/>
                    </a:moveTo>
                    <a:lnTo>
                      <a:pt x="1523" y="1352"/>
                    </a:lnTo>
                    <a:lnTo>
                      <a:pt x="1511" y="1337"/>
                    </a:lnTo>
                    <a:lnTo>
                      <a:pt x="1520" y="1314"/>
                    </a:lnTo>
                    <a:lnTo>
                      <a:pt x="1553" y="1330"/>
                    </a:lnTo>
                    <a:close/>
                    <a:moveTo>
                      <a:pt x="1644" y="1428"/>
                    </a:moveTo>
                    <a:lnTo>
                      <a:pt x="1644" y="1459"/>
                    </a:lnTo>
                    <a:lnTo>
                      <a:pt x="1594" y="1432"/>
                    </a:lnTo>
                    <a:lnTo>
                      <a:pt x="1644" y="1428"/>
                    </a:lnTo>
                    <a:close/>
                    <a:moveTo>
                      <a:pt x="1644" y="1459"/>
                    </a:moveTo>
                    <a:lnTo>
                      <a:pt x="1644" y="1428"/>
                    </a:lnTo>
                    <a:lnTo>
                      <a:pt x="1715" y="1418"/>
                    </a:lnTo>
                    <a:lnTo>
                      <a:pt x="1644" y="1459"/>
                    </a:lnTo>
                    <a:close/>
                    <a:moveTo>
                      <a:pt x="1717" y="1418"/>
                    </a:moveTo>
                    <a:lnTo>
                      <a:pt x="1644" y="1425"/>
                    </a:lnTo>
                    <a:lnTo>
                      <a:pt x="1644" y="1380"/>
                    </a:lnTo>
                    <a:lnTo>
                      <a:pt x="1717" y="1418"/>
                    </a:lnTo>
                    <a:close/>
                    <a:moveTo>
                      <a:pt x="1553" y="1330"/>
                    </a:moveTo>
                    <a:lnTo>
                      <a:pt x="1591" y="1304"/>
                    </a:lnTo>
                    <a:lnTo>
                      <a:pt x="1644" y="1342"/>
                    </a:lnTo>
                    <a:lnTo>
                      <a:pt x="1644" y="1378"/>
                    </a:lnTo>
                    <a:lnTo>
                      <a:pt x="1553" y="1330"/>
                    </a:lnTo>
                    <a:close/>
                    <a:moveTo>
                      <a:pt x="1644" y="1340"/>
                    </a:moveTo>
                    <a:lnTo>
                      <a:pt x="1591" y="1304"/>
                    </a:lnTo>
                    <a:lnTo>
                      <a:pt x="1677" y="1245"/>
                    </a:lnTo>
                    <a:lnTo>
                      <a:pt x="1644" y="1340"/>
                    </a:lnTo>
                    <a:close/>
                    <a:moveTo>
                      <a:pt x="1677" y="1245"/>
                    </a:moveTo>
                    <a:lnTo>
                      <a:pt x="1591" y="1304"/>
                    </a:lnTo>
                    <a:lnTo>
                      <a:pt x="1542" y="1271"/>
                    </a:lnTo>
                    <a:lnTo>
                      <a:pt x="1677" y="1245"/>
                    </a:lnTo>
                    <a:close/>
                    <a:moveTo>
                      <a:pt x="1539" y="1271"/>
                    </a:moveTo>
                    <a:lnTo>
                      <a:pt x="1463" y="1283"/>
                    </a:lnTo>
                    <a:lnTo>
                      <a:pt x="1435" y="1221"/>
                    </a:lnTo>
                    <a:lnTo>
                      <a:pt x="1539" y="1271"/>
                    </a:lnTo>
                    <a:close/>
                    <a:moveTo>
                      <a:pt x="1463" y="1283"/>
                    </a:moveTo>
                    <a:lnTo>
                      <a:pt x="1318" y="1164"/>
                    </a:lnTo>
                    <a:lnTo>
                      <a:pt x="1432" y="1219"/>
                    </a:lnTo>
                    <a:lnTo>
                      <a:pt x="1463" y="1283"/>
                    </a:lnTo>
                    <a:close/>
                    <a:moveTo>
                      <a:pt x="1209" y="1010"/>
                    </a:moveTo>
                    <a:lnTo>
                      <a:pt x="1169" y="1062"/>
                    </a:lnTo>
                    <a:lnTo>
                      <a:pt x="1059" y="1060"/>
                    </a:lnTo>
                    <a:lnTo>
                      <a:pt x="1209" y="1010"/>
                    </a:lnTo>
                    <a:close/>
                    <a:moveTo>
                      <a:pt x="1055" y="1062"/>
                    </a:moveTo>
                    <a:lnTo>
                      <a:pt x="953" y="1145"/>
                    </a:lnTo>
                    <a:lnTo>
                      <a:pt x="893" y="1119"/>
                    </a:lnTo>
                    <a:lnTo>
                      <a:pt x="884" y="1067"/>
                    </a:lnTo>
                    <a:lnTo>
                      <a:pt x="1055" y="1062"/>
                    </a:lnTo>
                    <a:close/>
                    <a:moveTo>
                      <a:pt x="872" y="1000"/>
                    </a:moveTo>
                    <a:lnTo>
                      <a:pt x="786" y="832"/>
                    </a:lnTo>
                    <a:lnTo>
                      <a:pt x="955" y="855"/>
                    </a:lnTo>
                    <a:lnTo>
                      <a:pt x="872" y="1000"/>
                    </a:lnTo>
                    <a:close/>
                    <a:moveTo>
                      <a:pt x="824" y="333"/>
                    </a:moveTo>
                    <a:lnTo>
                      <a:pt x="879" y="394"/>
                    </a:lnTo>
                    <a:lnTo>
                      <a:pt x="748" y="454"/>
                    </a:lnTo>
                    <a:lnTo>
                      <a:pt x="824" y="333"/>
                    </a:lnTo>
                    <a:close/>
                    <a:moveTo>
                      <a:pt x="748" y="451"/>
                    </a:moveTo>
                    <a:lnTo>
                      <a:pt x="798" y="304"/>
                    </a:lnTo>
                    <a:lnTo>
                      <a:pt x="822" y="330"/>
                    </a:lnTo>
                    <a:lnTo>
                      <a:pt x="748" y="451"/>
                    </a:lnTo>
                    <a:close/>
                    <a:moveTo>
                      <a:pt x="763" y="546"/>
                    </a:moveTo>
                    <a:lnTo>
                      <a:pt x="727" y="642"/>
                    </a:lnTo>
                    <a:lnTo>
                      <a:pt x="694" y="596"/>
                    </a:lnTo>
                    <a:lnTo>
                      <a:pt x="763" y="546"/>
                    </a:lnTo>
                    <a:close/>
                    <a:moveTo>
                      <a:pt x="763" y="546"/>
                    </a:moveTo>
                    <a:lnTo>
                      <a:pt x="748" y="456"/>
                    </a:lnTo>
                    <a:lnTo>
                      <a:pt x="860" y="494"/>
                    </a:lnTo>
                    <a:lnTo>
                      <a:pt x="829" y="530"/>
                    </a:lnTo>
                    <a:lnTo>
                      <a:pt x="763" y="546"/>
                    </a:lnTo>
                    <a:close/>
                    <a:moveTo>
                      <a:pt x="732" y="497"/>
                    </a:moveTo>
                    <a:lnTo>
                      <a:pt x="722" y="482"/>
                    </a:lnTo>
                    <a:lnTo>
                      <a:pt x="746" y="456"/>
                    </a:lnTo>
                    <a:lnTo>
                      <a:pt x="732" y="497"/>
                    </a:lnTo>
                    <a:close/>
                    <a:moveTo>
                      <a:pt x="748" y="456"/>
                    </a:moveTo>
                    <a:lnTo>
                      <a:pt x="763" y="544"/>
                    </a:lnTo>
                    <a:lnTo>
                      <a:pt x="732" y="497"/>
                    </a:lnTo>
                    <a:lnTo>
                      <a:pt x="748" y="456"/>
                    </a:lnTo>
                    <a:close/>
                    <a:moveTo>
                      <a:pt x="763" y="546"/>
                    </a:moveTo>
                    <a:lnTo>
                      <a:pt x="691" y="596"/>
                    </a:lnTo>
                    <a:lnTo>
                      <a:pt x="732" y="499"/>
                    </a:lnTo>
                    <a:lnTo>
                      <a:pt x="763" y="546"/>
                    </a:lnTo>
                    <a:close/>
                    <a:moveTo>
                      <a:pt x="727" y="642"/>
                    </a:moveTo>
                    <a:lnTo>
                      <a:pt x="679" y="627"/>
                    </a:lnTo>
                    <a:lnTo>
                      <a:pt x="691" y="599"/>
                    </a:lnTo>
                    <a:lnTo>
                      <a:pt x="727" y="642"/>
                    </a:lnTo>
                    <a:close/>
                    <a:moveTo>
                      <a:pt x="727" y="642"/>
                    </a:moveTo>
                    <a:lnTo>
                      <a:pt x="758" y="744"/>
                    </a:lnTo>
                    <a:lnTo>
                      <a:pt x="722" y="751"/>
                    </a:lnTo>
                    <a:lnTo>
                      <a:pt x="658" y="670"/>
                    </a:lnTo>
                    <a:lnTo>
                      <a:pt x="679" y="627"/>
                    </a:lnTo>
                    <a:lnTo>
                      <a:pt x="727" y="642"/>
                    </a:lnTo>
                    <a:close/>
                    <a:moveTo>
                      <a:pt x="729" y="644"/>
                    </a:moveTo>
                    <a:lnTo>
                      <a:pt x="793" y="737"/>
                    </a:lnTo>
                    <a:lnTo>
                      <a:pt x="760" y="744"/>
                    </a:lnTo>
                    <a:lnTo>
                      <a:pt x="729" y="644"/>
                    </a:lnTo>
                    <a:close/>
                    <a:moveTo>
                      <a:pt x="758" y="744"/>
                    </a:moveTo>
                    <a:lnTo>
                      <a:pt x="765" y="763"/>
                    </a:lnTo>
                    <a:lnTo>
                      <a:pt x="744" y="779"/>
                    </a:lnTo>
                    <a:lnTo>
                      <a:pt x="722" y="751"/>
                    </a:lnTo>
                    <a:lnTo>
                      <a:pt x="758" y="744"/>
                    </a:lnTo>
                    <a:close/>
                    <a:moveTo>
                      <a:pt x="744" y="779"/>
                    </a:moveTo>
                    <a:lnTo>
                      <a:pt x="710" y="810"/>
                    </a:lnTo>
                    <a:lnTo>
                      <a:pt x="677" y="760"/>
                    </a:lnTo>
                    <a:lnTo>
                      <a:pt x="722" y="751"/>
                    </a:lnTo>
                    <a:lnTo>
                      <a:pt x="744" y="779"/>
                    </a:lnTo>
                    <a:close/>
                    <a:moveTo>
                      <a:pt x="744" y="779"/>
                    </a:moveTo>
                    <a:lnTo>
                      <a:pt x="784" y="829"/>
                    </a:lnTo>
                    <a:lnTo>
                      <a:pt x="710" y="810"/>
                    </a:lnTo>
                    <a:lnTo>
                      <a:pt x="744" y="779"/>
                    </a:lnTo>
                    <a:close/>
                    <a:moveTo>
                      <a:pt x="869" y="998"/>
                    </a:moveTo>
                    <a:lnTo>
                      <a:pt x="786" y="900"/>
                    </a:lnTo>
                    <a:lnTo>
                      <a:pt x="786" y="832"/>
                    </a:lnTo>
                    <a:lnTo>
                      <a:pt x="869" y="998"/>
                    </a:lnTo>
                    <a:close/>
                    <a:moveTo>
                      <a:pt x="784" y="827"/>
                    </a:moveTo>
                    <a:lnTo>
                      <a:pt x="746" y="779"/>
                    </a:lnTo>
                    <a:lnTo>
                      <a:pt x="765" y="763"/>
                    </a:lnTo>
                    <a:lnTo>
                      <a:pt x="784" y="827"/>
                    </a:lnTo>
                    <a:close/>
                    <a:moveTo>
                      <a:pt x="760" y="744"/>
                    </a:moveTo>
                    <a:lnTo>
                      <a:pt x="791" y="737"/>
                    </a:lnTo>
                    <a:lnTo>
                      <a:pt x="765" y="760"/>
                    </a:lnTo>
                    <a:lnTo>
                      <a:pt x="760" y="744"/>
                    </a:lnTo>
                    <a:close/>
                    <a:moveTo>
                      <a:pt x="729" y="639"/>
                    </a:moveTo>
                    <a:lnTo>
                      <a:pt x="763" y="546"/>
                    </a:lnTo>
                    <a:lnTo>
                      <a:pt x="829" y="530"/>
                    </a:lnTo>
                    <a:lnTo>
                      <a:pt x="729" y="639"/>
                    </a:lnTo>
                    <a:close/>
                    <a:moveTo>
                      <a:pt x="967" y="494"/>
                    </a:moveTo>
                    <a:lnTo>
                      <a:pt x="831" y="530"/>
                    </a:lnTo>
                    <a:lnTo>
                      <a:pt x="862" y="494"/>
                    </a:lnTo>
                    <a:lnTo>
                      <a:pt x="862" y="494"/>
                    </a:lnTo>
                    <a:lnTo>
                      <a:pt x="748" y="456"/>
                    </a:lnTo>
                    <a:lnTo>
                      <a:pt x="879" y="394"/>
                    </a:lnTo>
                    <a:lnTo>
                      <a:pt x="967" y="494"/>
                    </a:lnTo>
                    <a:close/>
                    <a:moveTo>
                      <a:pt x="879" y="394"/>
                    </a:moveTo>
                    <a:lnTo>
                      <a:pt x="824" y="330"/>
                    </a:lnTo>
                    <a:lnTo>
                      <a:pt x="836" y="311"/>
                    </a:lnTo>
                    <a:lnTo>
                      <a:pt x="981" y="347"/>
                    </a:lnTo>
                    <a:lnTo>
                      <a:pt x="879" y="394"/>
                    </a:lnTo>
                    <a:close/>
                    <a:moveTo>
                      <a:pt x="879" y="238"/>
                    </a:moveTo>
                    <a:lnTo>
                      <a:pt x="981" y="347"/>
                    </a:lnTo>
                    <a:lnTo>
                      <a:pt x="836" y="311"/>
                    </a:lnTo>
                    <a:lnTo>
                      <a:pt x="879" y="238"/>
                    </a:lnTo>
                    <a:close/>
                    <a:moveTo>
                      <a:pt x="834" y="311"/>
                    </a:moveTo>
                    <a:lnTo>
                      <a:pt x="822" y="330"/>
                    </a:lnTo>
                    <a:lnTo>
                      <a:pt x="798" y="304"/>
                    </a:lnTo>
                    <a:lnTo>
                      <a:pt x="834" y="311"/>
                    </a:lnTo>
                    <a:close/>
                    <a:moveTo>
                      <a:pt x="796" y="304"/>
                    </a:moveTo>
                    <a:lnTo>
                      <a:pt x="748" y="454"/>
                    </a:lnTo>
                    <a:lnTo>
                      <a:pt x="672" y="406"/>
                    </a:lnTo>
                    <a:lnTo>
                      <a:pt x="796" y="304"/>
                    </a:lnTo>
                    <a:close/>
                    <a:moveTo>
                      <a:pt x="796" y="304"/>
                    </a:moveTo>
                    <a:lnTo>
                      <a:pt x="672" y="406"/>
                    </a:lnTo>
                    <a:lnTo>
                      <a:pt x="618" y="368"/>
                    </a:lnTo>
                    <a:lnTo>
                      <a:pt x="796" y="304"/>
                    </a:lnTo>
                    <a:close/>
                    <a:moveTo>
                      <a:pt x="618" y="368"/>
                    </a:moveTo>
                    <a:lnTo>
                      <a:pt x="672" y="406"/>
                    </a:lnTo>
                    <a:lnTo>
                      <a:pt x="513" y="406"/>
                    </a:lnTo>
                    <a:lnTo>
                      <a:pt x="618" y="368"/>
                    </a:lnTo>
                    <a:close/>
                    <a:moveTo>
                      <a:pt x="511" y="406"/>
                    </a:moveTo>
                    <a:lnTo>
                      <a:pt x="520" y="302"/>
                    </a:lnTo>
                    <a:lnTo>
                      <a:pt x="615" y="368"/>
                    </a:lnTo>
                    <a:lnTo>
                      <a:pt x="511" y="406"/>
                    </a:lnTo>
                    <a:close/>
                    <a:moveTo>
                      <a:pt x="475" y="138"/>
                    </a:moveTo>
                    <a:lnTo>
                      <a:pt x="520" y="299"/>
                    </a:lnTo>
                    <a:lnTo>
                      <a:pt x="337" y="240"/>
                    </a:lnTo>
                    <a:lnTo>
                      <a:pt x="475" y="138"/>
                    </a:lnTo>
                    <a:close/>
                    <a:moveTo>
                      <a:pt x="238" y="231"/>
                    </a:moveTo>
                    <a:lnTo>
                      <a:pt x="271" y="233"/>
                    </a:lnTo>
                    <a:lnTo>
                      <a:pt x="269" y="280"/>
                    </a:lnTo>
                    <a:lnTo>
                      <a:pt x="212" y="266"/>
                    </a:lnTo>
                    <a:lnTo>
                      <a:pt x="238" y="231"/>
                    </a:lnTo>
                    <a:close/>
                    <a:moveTo>
                      <a:pt x="152" y="354"/>
                    </a:moveTo>
                    <a:lnTo>
                      <a:pt x="147" y="254"/>
                    </a:lnTo>
                    <a:lnTo>
                      <a:pt x="209" y="269"/>
                    </a:lnTo>
                    <a:lnTo>
                      <a:pt x="152" y="354"/>
                    </a:lnTo>
                    <a:close/>
                    <a:moveTo>
                      <a:pt x="164" y="150"/>
                    </a:moveTo>
                    <a:lnTo>
                      <a:pt x="257" y="197"/>
                    </a:lnTo>
                    <a:lnTo>
                      <a:pt x="235" y="228"/>
                    </a:lnTo>
                    <a:lnTo>
                      <a:pt x="136" y="216"/>
                    </a:lnTo>
                    <a:lnTo>
                      <a:pt x="119" y="174"/>
                    </a:lnTo>
                    <a:lnTo>
                      <a:pt x="164" y="150"/>
                    </a:lnTo>
                    <a:close/>
                    <a:moveTo>
                      <a:pt x="119" y="171"/>
                    </a:moveTo>
                    <a:lnTo>
                      <a:pt x="107" y="143"/>
                    </a:lnTo>
                    <a:lnTo>
                      <a:pt x="162" y="150"/>
                    </a:lnTo>
                    <a:lnTo>
                      <a:pt x="119" y="171"/>
                    </a:lnTo>
                    <a:close/>
                    <a:moveTo>
                      <a:pt x="257" y="197"/>
                    </a:moveTo>
                    <a:lnTo>
                      <a:pt x="166" y="150"/>
                    </a:lnTo>
                    <a:lnTo>
                      <a:pt x="276" y="169"/>
                    </a:lnTo>
                    <a:lnTo>
                      <a:pt x="257" y="197"/>
                    </a:lnTo>
                    <a:close/>
                    <a:moveTo>
                      <a:pt x="257" y="200"/>
                    </a:moveTo>
                    <a:lnTo>
                      <a:pt x="273" y="207"/>
                    </a:lnTo>
                    <a:lnTo>
                      <a:pt x="271" y="233"/>
                    </a:lnTo>
                    <a:lnTo>
                      <a:pt x="238" y="228"/>
                    </a:lnTo>
                    <a:lnTo>
                      <a:pt x="257" y="200"/>
                    </a:lnTo>
                    <a:close/>
                    <a:moveTo>
                      <a:pt x="271" y="280"/>
                    </a:moveTo>
                    <a:lnTo>
                      <a:pt x="273" y="233"/>
                    </a:lnTo>
                    <a:lnTo>
                      <a:pt x="335" y="242"/>
                    </a:lnTo>
                    <a:lnTo>
                      <a:pt x="271" y="280"/>
                    </a:lnTo>
                    <a:close/>
                    <a:moveTo>
                      <a:pt x="516" y="299"/>
                    </a:moveTo>
                    <a:lnTo>
                      <a:pt x="390" y="290"/>
                    </a:lnTo>
                    <a:lnTo>
                      <a:pt x="340" y="242"/>
                    </a:lnTo>
                    <a:lnTo>
                      <a:pt x="516" y="299"/>
                    </a:lnTo>
                    <a:close/>
                    <a:moveTo>
                      <a:pt x="335" y="240"/>
                    </a:moveTo>
                    <a:lnTo>
                      <a:pt x="273" y="233"/>
                    </a:lnTo>
                    <a:lnTo>
                      <a:pt x="276" y="209"/>
                    </a:lnTo>
                    <a:lnTo>
                      <a:pt x="335" y="240"/>
                    </a:lnTo>
                    <a:close/>
                    <a:moveTo>
                      <a:pt x="257" y="197"/>
                    </a:moveTo>
                    <a:lnTo>
                      <a:pt x="276" y="171"/>
                    </a:lnTo>
                    <a:lnTo>
                      <a:pt x="273" y="207"/>
                    </a:lnTo>
                    <a:lnTo>
                      <a:pt x="257" y="197"/>
                    </a:lnTo>
                    <a:close/>
                    <a:moveTo>
                      <a:pt x="107" y="143"/>
                    </a:moveTo>
                    <a:lnTo>
                      <a:pt x="121" y="57"/>
                    </a:lnTo>
                    <a:lnTo>
                      <a:pt x="164" y="147"/>
                    </a:lnTo>
                    <a:lnTo>
                      <a:pt x="107" y="143"/>
                    </a:lnTo>
                    <a:close/>
                    <a:moveTo>
                      <a:pt x="119" y="57"/>
                    </a:moveTo>
                    <a:lnTo>
                      <a:pt x="107" y="140"/>
                    </a:lnTo>
                    <a:lnTo>
                      <a:pt x="48" y="5"/>
                    </a:lnTo>
                    <a:lnTo>
                      <a:pt x="119" y="57"/>
                    </a:lnTo>
                    <a:close/>
                    <a:moveTo>
                      <a:pt x="107" y="143"/>
                    </a:moveTo>
                    <a:lnTo>
                      <a:pt x="117" y="174"/>
                    </a:lnTo>
                    <a:lnTo>
                      <a:pt x="52" y="207"/>
                    </a:lnTo>
                    <a:lnTo>
                      <a:pt x="107" y="143"/>
                    </a:lnTo>
                    <a:close/>
                    <a:moveTo>
                      <a:pt x="52" y="207"/>
                    </a:moveTo>
                    <a:lnTo>
                      <a:pt x="117" y="174"/>
                    </a:lnTo>
                    <a:lnTo>
                      <a:pt x="133" y="216"/>
                    </a:lnTo>
                    <a:lnTo>
                      <a:pt x="52" y="207"/>
                    </a:lnTo>
                    <a:close/>
                    <a:moveTo>
                      <a:pt x="136" y="219"/>
                    </a:moveTo>
                    <a:lnTo>
                      <a:pt x="235" y="231"/>
                    </a:lnTo>
                    <a:lnTo>
                      <a:pt x="212" y="266"/>
                    </a:lnTo>
                    <a:lnTo>
                      <a:pt x="147" y="252"/>
                    </a:lnTo>
                    <a:lnTo>
                      <a:pt x="136" y="219"/>
                    </a:lnTo>
                    <a:close/>
                    <a:moveTo>
                      <a:pt x="147" y="254"/>
                    </a:moveTo>
                    <a:lnTo>
                      <a:pt x="150" y="356"/>
                    </a:lnTo>
                    <a:lnTo>
                      <a:pt x="5" y="373"/>
                    </a:lnTo>
                    <a:lnTo>
                      <a:pt x="147" y="254"/>
                    </a:lnTo>
                    <a:close/>
                    <a:moveTo>
                      <a:pt x="5" y="373"/>
                    </a:moveTo>
                    <a:lnTo>
                      <a:pt x="150" y="356"/>
                    </a:lnTo>
                    <a:lnTo>
                      <a:pt x="150" y="359"/>
                    </a:lnTo>
                    <a:lnTo>
                      <a:pt x="150" y="359"/>
                    </a:lnTo>
                    <a:lnTo>
                      <a:pt x="119" y="411"/>
                    </a:lnTo>
                    <a:lnTo>
                      <a:pt x="5" y="373"/>
                    </a:lnTo>
                    <a:close/>
                    <a:moveTo>
                      <a:pt x="152" y="354"/>
                    </a:moveTo>
                    <a:lnTo>
                      <a:pt x="212" y="269"/>
                    </a:lnTo>
                    <a:lnTo>
                      <a:pt x="269" y="280"/>
                    </a:lnTo>
                    <a:lnTo>
                      <a:pt x="152" y="354"/>
                    </a:lnTo>
                    <a:close/>
                    <a:moveTo>
                      <a:pt x="271" y="280"/>
                    </a:moveTo>
                    <a:lnTo>
                      <a:pt x="337" y="242"/>
                    </a:lnTo>
                    <a:lnTo>
                      <a:pt x="387" y="290"/>
                    </a:lnTo>
                    <a:lnTo>
                      <a:pt x="271" y="280"/>
                    </a:lnTo>
                    <a:close/>
                    <a:moveTo>
                      <a:pt x="390" y="290"/>
                    </a:moveTo>
                    <a:lnTo>
                      <a:pt x="518" y="302"/>
                    </a:lnTo>
                    <a:lnTo>
                      <a:pt x="459" y="356"/>
                    </a:lnTo>
                    <a:lnTo>
                      <a:pt x="390" y="290"/>
                    </a:lnTo>
                    <a:close/>
                    <a:moveTo>
                      <a:pt x="392" y="418"/>
                    </a:moveTo>
                    <a:lnTo>
                      <a:pt x="459" y="359"/>
                    </a:lnTo>
                    <a:lnTo>
                      <a:pt x="511" y="406"/>
                    </a:lnTo>
                    <a:lnTo>
                      <a:pt x="392" y="418"/>
                    </a:lnTo>
                    <a:close/>
                    <a:moveTo>
                      <a:pt x="459" y="356"/>
                    </a:moveTo>
                    <a:lnTo>
                      <a:pt x="520" y="302"/>
                    </a:lnTo>
                    <a:lnTo>
                      <a:pt x="511" y="406"/>
                    </a:lnTo>
                    <a:lnTo>
                      <a:pt x="459" y="356"/>
                    </a:lnTo>
                    <a:close/>
                    <a:moveTo>
                      <a:pt x="516" y="406"/>
                    </a:moveTo>
                    <a:lnTo>
                      <a:pt x="672" y="406"/>
                    </a:lnTo>
                    <a:lnTo>
                      <a:pt x="696" y="444"/>
                    </a:lnTo>
                    <a:lnTo>
                      <a:pt x="516" y="406"/>
                    </a:lnTo>
                    <a:close/>
                    <a:moveTo>
                      <a:pt x="698" y="444"/>
                    </a:moveTo>
                    <a:lnTo>
                      <a:pt x="675" y="409"/>
                    </a:lnTo>
                    <a:lnTo>
                      <a:pt x="746" y="454"/>
                    </a:lnTo>
                    <a:lnTo>
                      <a:pt x="698" y="444"/>
                    </a:lnTo>
                    <a:close/>
                    <a:moveTo>
                      <a:pt x="698" y="447"/>
                    </a:moveTo>
                    <a:lnTo>
                      <a:pt x="746" y="456"/>
                    </a:lnTo>
                    <a:lnTo>
                      <a:pt x="722" y="482"/>
                    </a:lnTo>
                    <a:lnTo>
                      <a:pt x="698" y="447"/>
                    </a:lnTo>
                    <a:close/>
                    <a:moveTo>
                      <a:pt x="722" y="485"/>
                    </a:moveTo>
                    <a:lnTo>
                      <a:pt x="732" y="497"/>
                    </a:lnTo>
                    <a:lnTo>
                      <a:pt x="691" y="596"/>
                    </a:lnTo>
                    <a:lnTo>
                      <a:pt x="691" y="596"/>
                    </a:lnTo>
                    <a:lnTo>
                      <a:pt x="608" y="604"/>
                    </a:lnTo>
                    <a:lnTo>
                      <a:pt x="722" y="485"/>
                    </a:lnTo>
                    <a:close/>
                    <a:moveTo>
                      <a:pt x="691" y="599"/>
                    </a:moveTo>
                    <a:lnTo>
                      <a:pt x="677" y="627"/>
                    </a:lnTo>
                    <a:lnTo>
                      <a:pt x="608" y="606"/>
                    </a:lnTo>
                    <a:lnTo>
                      <a:pt x="691" y="599"/>
                    </a:lnTo>
                    <a:close/>
                    <a:moveTo>
                      <a:pt x="608" y="606"/>
                    </a:moveTo>
                    <a:lnTo>
                      <a:pt x="677" y="627"/>
                    </a:lnTo>
                    <a:lnTo>
                      <a:pt x="658" y="670"/>
                    </a:lnTo>
                    <a:lnTo>
                      <a:pt x="608" y="606"/>
                    </a:lnTo>
                    <a:close/>
                    <a:moveTo>
                      <a:pt x="722" y="751"/>
                    </a:moveTo>
                    <a:lnTo>
                      <a:pt x="677" y="758"/>
                    </a:lnTo>
                    <a:lnTo>
                      <a:pt x="644" y="706"/>
                    </a:lnTo>
                    <a:lnTo>
                      <a:pt x="658" y="670"/>
                    </a:lnTo>
                    <a:lnTo>
                      <a:pt x="722" y="751"/>
                    </a:lnTo>
                    <a:close/>
                    <a:moveTo>
                      <a:pt x="641" y="706"/>
                    </a:moveTo>
                    <a:lnTo>
                      <a:pt x="677" y="760"/>
                    </a:lnTo>
                    <a:lnTo>
                      <a:pt x="573" y="779"/>
                    </a:lnTo>
                    <a:lnTo>
                      <a:pt x="641" y="706"/>
                    </a:lnTo>
                    <a:close/>
                    <a:moveTo>
                      <a:pt x="575" y="779"/>
                    </a:moveTo>
                    <a:lnTo>
                      <a:pt x="677" y="760"/>
                    </a:lnTo>
                    <a:lnTo>
                      <a:pt x="708" y="810"/>
                    </a:lnTo>
                    <a:lnTo>
                      <a:pt x="575" y="779"/>
                    </a:lnTo>
                    <a:close/>
                    <a:moveTo>
                      <a:pt x="710" y="810"/>
                    </a:moveTo>
                    <a:lnTo>
                      <a:pt x="784" y="832"/>
                    </a:lnTo>
                    <a:lnTo>
                      <a:pt x="786" y="900"/>
                    </a:lnTo>
                    <a:lnTo>
                      <a:pt x="710" y="810"/>
                    </a:lnTo>
                    <a:close/>
                    <a:moveTo>
                      <a:pt x="791" y="1069"/>
                    </a:moveTo>
                    <a:lnTo>
                      <a:pt x="786" y="903"/>
                    </a:lnTo>
                    <a:lnTo>
                      <a:pt x="872" y="1003"/>
                    </a:lnTo>
                    <a:lnTo>
                      <a:pt x="791" y="1069"/>
                    </a:lnTo>
                    <a:close/>
                    <a:moveTo>
                      <a:pt x="872" y="1003"/>
                    </a:moveTo>
                    <a:lnTo>
                      <a:pt x="884" y="1067"/>
                    </a:lnTo>
                    <a:lnTo>
                      <a:pt x="793" y="1069"/>
                    </a:lnTo>
                    <a:lnTo>
                      <a:pt x="872" y="1003"/>
                    </a:lnTo>
                    <a:close/>
                    <a:moveTo>
                      <a:pt x="884" y="1067"/>
                    </a:moveTo>
                    <a:lnTo>
                      <a:pt x="893" y="1117"/>
                    </a:lnTo>
                    <a:lnTo>
                      <a:pt x="793" y="1071"/>
                    </a:lnTo>
                    <a:lnTo>
                      <a:pt x="884" y="1067"/>
                    </a:lnTo>
                    <a:close/>
                    <a:moveTo>
                      <a:pt x="793" y="1071"/>
                    </a:moveTo>
                    <a:lnTo>
                      <a:pt x="893" y="1119"/>
                    </a:lnTo>
                    <a:lnTo>
                      <a:pt x="905" y="1183"/>
                    </a:lnTo>
                    <a:lnTo>
                      <a:pt x="793" y="1071"/>
                    </a:lnTo>
                    <a:close/>
                    <a:moveTo>
                      <a:pt x="905" y="1183"/>
                    </a:moveTo>
                    <a:lnTo>
                      <a:pt x="893" y="1119"/>
                    </a:lnTo>
                    <a:lnTo>
                      <a:pt x="953" y="1145"/>
                    </a:lnTo>
                    <a:lnTo>
                      <a:pt x="905" y="1183"/>
                    </a:lnTo>
                    <a:close/>
                    <a:moveTo>
                      <a:pt x="905" y="1185"/>
                    </a:moveTo>
                    <a:lnTo>
                      <a:pt x="953" y="1147"/>
                    </a:lnTo>
                    <a:lnTo>
                      <a:pt x="1064" y="1200"/>
                    </a:lnTo>
                    <a:lnTo>
                      <a:pt x="905" y="1185"/>
                    </a:lnTo>
                    <a:close/>
                    <a:moveTo>
                      <a:pt x="953" y="1145"/>
                    </a:moveTo>
                    <a:lnTo>
                      <a:pt x="1055" y="1062"/>
                    </a:lnTo>
                    <a:lnTo>
                      <a:pt x="1067" y="1200"/>
                    </a:lnTo>
                    <a:lnTo>
                      <a:pt x="953" y="1145"/>
                    </a:lnTo>
                    <a:close/>
                    <a:moveTo>
                      <a:pt x="1067" y="1197"/>
                    </a:moveTo>
                    <a:lnTo>
                      <a:pt x="1057" y="1062"/>
                    </a:lnTo>
                    <a:lnTo>
                      <a:pt x="1169" y="1064"/>
                    </a:lnTo>
                    <a:lnTo>
                      <a:pt x="1067" y="1197"/>
                    </a:lnTo>
                    <a:close/>
                    <a:moveTo>
                      <a:pt x="1171" y="1062"/>
                    </a:moveTo>
                    <a:lnTo>
                      <a:pt x="1209" y="1010"/>
                    </a:lnTo>
                    <a:lnTo>
                      <a:pt x="1247" y="1064"/>
                    </a:lnTo>
                    <a:lnTo>
                      <a:pt x="1171" y="1062"/>
                    </a:lnTo>
                    <a:close/>
                    <a:moveTo>
                      <a:pt x="1249" y="1064"/>
                    </a:moveTo>
                    <a:lnTo>
                      <a:pt x="1211" y="1010"/>
                    </a:lnTo>
                    <a:lnTo>
                      <a:pt x="1359" y="1067"/>
                    </a:lnTo>
                    <a:lnTo>
                      <a:pt x="1249" y="1064"/>
                    </a:lnTo>
                    <a:close/>
                    <a:moveTo>
                      <a:pt x="1361" y="1067"/>
                    </a:moveTo>
                    <a:lnTo>
                      <a:pt x="1314" y="1162"/>
                    </a:lnTo>
                    <a:lnTo>
                      <a:pt x="1249" y="1064"/>
                    </a:lnTo>
                    <a:lnTo>
                      <a:pt x="1361" y="1067"/>
                    </a:lnTo>
                    <a:close/>
                    <a:moveTo>
                      <a:pt x="1361" y="1067"/>
                    </a:moveTo>
                    <a:lnTo>
                      <a:pt x="1432" y="1219"/>
                    </a:lnTo>
                    <a:lnTo>
                      <a:pt x="1316" y="1162"/>
                    </a:lnTo>
                    <a:lnTo>
                      <a:pt x="1361" y="1067"/>
                    </a:lnTo>
                    <a:close/>
                    <a:moveTo>
                      <a:pt x="1297" y="1330"/>
                    </a:moveTo>
                    <a:lnTo>
                      <a:pt x="1314" y="1164"/>
                    </a:lnTo>
                    <a:lnTo>
                      <a:pt x="1463" y="1283"/>
                    </a:lnTo>
                    <a:lnTo>
                      <a:pt x="1297" y="1330"/>
                    </a:lnTo>
                    <a:close/>
                    <a:moveTo>
                      <a:pt x="1466" y="1285"/>
                    </a:moveTo>
                    <a:lnTo>
                      <a:pt x="1520" y="1314"/>
                    </a:lnTo>
                    <a:lnTo>
                      <a:pt x="1511" y="1337"/>
                    </a:lnTo>
                    <a:lnTo>
                      <a:pt x="1466" y="1285"/>
                    </a:lnTo>
                    <a:close/>
                    <a:moveTo>
                      <a:pt x="1523" y="1352"/>
                    </a:moveTo>
                    <a:lnTo>
                      <a:pt x="1494" y="1371"/>
                    </a:lnTo>
                    <a:lnTo>
                      <a:pt x="1511" y="1340"/>
                    </a:lnTo>
                    <a:lnTo>
                      <a:pt x="1523" y="1352"/>
                    </a:lnTo>
                    <a:close/>
                    <a:moveTo>
                      <a:pt x="1591" y="1432"/>
                    </a:moveTo>
                    <a:lnTo>
                      <a:pt x="1644" y="1459"/>
                    </a:lnTo>
                    <a:lnTo>
                      <a:pt x="1599" y="1532"/>
                    </a:lnTo>
                    <a:lnTo>
                      <a:pt x="1591" y="1432"/>
                    </a:lnTo>
                    <a:close/>
                    <a:moveTo>
                      <a:pt x="1601" y="1537"/>
                    </a:moveTo>
                    <a:lnTo>
                      <a:pt x="1648" y="1565"/>
                    </a:lnTo>
                    <a:lnTo>
                      <a:pt x="1648" y="1611"/>
                    </a:lnTo>
                    <a:lnTo>
                      <a:pt x="1601" y="1537"/>
                    </a:lnTo>
                    <a:close/>
                    <a:moveTo>
                      <a:pt x="1651" y="1613"/>
                    </a:moveTo>
                    <a:lnTo>
                      <a:pt x="1736" y="1625"/>
                    </a:lnTo>
                    <a:lnTo>
                      <a:pt x="1665" y="1770"/>
                    </a:lnTo>
                    <a:lnTo>
                      <a:pt x="1651" y="1613"/>
                    </a:lnTo>
                    <a:close/>
                    <a:moveTo>
                      <a:pt x="1668" y="1770"/>
                    </a:moveTo>
                    <a:lnTo>
                      <a:pt x="1739" y="1625"/>
                    </a:lnTo>
                    <a:lnTo>
                      <a:pt x="1803" y="1639"/>
                    </a:lnTo>
                    <a:lnTo>
                      <a:pt x="1668" y="1770"/>
                    </a:lnTo>
                    <a:close/>
                    <a:moveTo>
                      <a:pt x="1803" y="1637"/>
                    </a:moveTo>
                    <a:lnTo>
                      <a:pt x="1739" y="1625"/>
                    </a:lnTo>
                    <a:lnTo>
                      <a:pt x="1884" y="1561"/>
                    </a:lnTo>
                    <a:lnTo>
                      <a:pt x="1803" y="1637"/>
                    </a:lnTo>
                    <a:close/>
                    <a:moveTo>
                      <a:pt x="1886" y="1561"/>
                    </a:moveTo>
                    <a:lnTo>
                      <a:pt x="1919" y="1660"/>
                    </a:lnTo>
                    <a:lnTo>
                      <a:pt x="1805" y="1637"/>
                    </a:lnTo>
                    <a:lnTo>
                      <a:pt x="1886" y="1561"/>
                    </a:lnTo>
                    <a:close/>
                    <a:moveTo>
                      <a:pt x="1886" y="1561"/>
                    </a:moveTo>
                    <a:lnTo>
                      <a:pt x="2043" y="1618"/>
                    </a:lnTo>
                    <a:lnTo>
                      <a:pt x="1922" y="1660"/>
                    </a:lnTo>
                    <a:lnTo>
                      <a:pt x="1886" y="1561"/>
                    </a:lnTo>
                    <a:close/>
                    <a:moveTo>
                      <a:pt x="1922" y="1660"/>
                    </a:moveTo>
                    <a:lnTo>
                      <a:pt x="2112" y="1641"/>
                    </a:lnTo>
                    <a:lnTo>
                      <a:pt x="2029" y="1791"/>
                    </a:lnTo>
                    <a:lnTo>
                      <a:pt x="1922" y="1660"/>
                    </a:lnTo>
                    <a:close/>
                    <a:moveTo>
                      <a:pt x="2114" y="1641"/>
                    </a:moveTo>
                    <a:lnTo>
                      <a:pt x="2173" y="1622"/>
                    </a:lnTo>
                    <a:lnTo>
                      <a:pt x="2183" y="1646"/>
                    </a:lnTo>
                    <a:lnTo>
                      <a:pt x="2114" y="1641"/>
                    </a:lnTo>
                    <a:close/>
                    <a:moveTo>
                      <a:pt x="2202" y="1649"/>
                    </a:moveTo>
                    <a:lnTo>
                      <a:pt x="2197" y="1679"/>
                    </a:lnTo>
                    <a:lnTo>
                      <a:pt x="2183" y="1646"/>
                    </a:lnTo>
                    <a:lnTo>
                      <a:pt x="2202" y="1649"/>
                    </a:lnTo>
                    <a:close/>
                    <a:moveTo>
                      <a:pt x="2340" y="1615"/>
                    </a:moveTo>
                    <a:lnTo>
                      <a:pt x="2361" y="1637"/>
                    </a:lnTo>
                    <a:lnTo>
                      <a:pt x="2309" y="1656"/>
                    </a:lnTo>
                    <a:lnTo>
                      <a:pt x="2340" y="1615"/>
                    </a:lnTo>
                    <a:close/>
                    <a:moveTo>
                      <a:pt x="2363" y="1639"/>
                    </a:moveTo>
                    <a:lnTo>
                      <a:pt x="2385" y="1720"/>
                    </a:lnTo>
                    <a:lnTo>
                      <a:pt x="2309" y="1656"/>
                    </a:lnTo>
                    <a:lnTo>
                      <a:pt x="2363" y="163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99" name="Freeform 3284">
                <a:extLst>
                  <a:ext uri="{FF2B5EF4-FFF2-40B4-BE49-F238E27FC236}">
                    <a16:creationId xmlns:a16="http://schemas.microsoft.com/office/drawing/2014/main" id="{F79C0A02-0952-29CE-5EC4-742544E68064}"/>
                  </a:ext>
                </a:extLst>
              </p:cNvPr>
              <p:cNvSpPr>
                <a:spLocks/>
              </p:cNvSpPr>
              <p:nvPr/>
            </p:nvSpPr>
            <p:spPr bwMode="auto">
              <a:xfrm>
                <a:off x="6975035" y="-347780"/>
                <a:ext cx="46900" cy="52417"/>
              </a:xfrm>
              <a:custGeom>
                <a:avLst/>
                <a:gdLst>
                  <a:gd name="T0" fmla="*/ 6 w 7"/>
                  <a:gd name="T1" fmla="*/ 6 h 8"/>
                  <a:gd name="T2" fmla="*/ 1 w 7"/>
                  <a:gd name="T3" fmla="*/ 7 h 8"/>
                  <a:gd name="T4" fmla="*/ 1 w 7"/>
                  <a:gd name="T5" fmla="*/ 2 h 8"/>
                  <a:gd name="T6" fmla="*/ 6 w 7"/>
                  <a:gd name="T7" fmla="*/ 2 h 8"/>
                  <a:gd name="T8" fmla="*/ 6 w 7"/>
                  <a:gd name="T9" fmla="*/ 6 h 8"/>
                </a:gdLst>
                <a:ahLst/>
                <a:cxnLst>
                  <a:cxn ang="0">
                    <a:pos x="T0" y="T1"/>
                  </a:cxn>
                  <a:cxn ang="0">
                    <a:pos x="T2" y="T3"/>
                  </a:cxn>
                  <a:cxn ang="0">
                    <a:pos x="T4" y="T5"/>
                  </a:cxn>
                  <a:cxn ang="0">
                    <a:pos x="T6" y="T7"/>
                  </a:cxn>
                  <a:cxn ang="0">
                    <a:pos x="T8" y="T9"/>
                  </a:cxn>
                </a:cxnLst>
                <a:rect l="0" t="0" r="r" b="b"/>
                <a:pathLst>
                  <a:path w="7" h="8">
                    <a:moveTo>
                      <a:pt x="6" y="6"/>
                    </a:moveTo>
                    <a:cubicBezTo>
                      <a:pt x="5" y="8"/>
                      <a:pt x="3" y="8"/>
                      <a:pt x="1" y="7"/>
                    </a:cubicBezTo>
                    <a:cubicBezTo>
                      <a:pt x="0" y="5"/>
                      <a:pt x="0" y="3"/>
                      <a:pt x="1" y="2"/>
                    </a:cubicBezTo>
                    <a:cubicBezTo>
                      <a:pt x="2" y="0"/>
                      <a:pt x="4" y="0"/>
                      <a:pt x="6" y="2"/>
                    </a:cubicBezTo>
                    <a:cubicBezTo>
                      <a:pt x="7" y="3"/>
                      <a:pt x="7" y="5"/>
                      <a:pt x="6"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00" name="Freeform 3285">
                <a:extLst>
                  <a:ext uri="{FF2B5EF4-FFF2-40B4-BE49-F238E27FC236}">
                    <a16:creationId xmlns:a16="http://schemas.microsoft.com/office/drawing/2014/main" id="{27EBE6C9-9901-2B37-BF7D-A8D9EB215610}"/>
                  </a:ext>
                </a:extLst>
              </p:cNvPr>
              <p:cNvSpPr>
                <a:spLocks/>
              </p:cNvSpPr>
              <p:nvPr/>
            </p:nvSpPr>
            <p:spPr bwMode="auto">
              <a:xfrm>
                <a:off x="6563972" y="19142"/>
                <a:ext cx="44141" cy="46900"/>
              </a:xfrm>
              <a:custGeom>
                <a:avLst/>
                <a:gdLst>
                  <a:gd name="T0" fmla="*/ 6 w 7"/>
                  <a:gd name="T1" fmla="*/ 6 h 7"/>
                  <a:gd name="T2" fmla="*/ 1 w 7"/>
                  <a:gd name="T3" fmla="*/ 6 h 7"/>
                  <a:gd name="T4" fmla="*/ 1 w 7"/>
                  <a:gd name="T5" fmla="*/ 1 h 7"/>
                  <a:gd name="T6" fmla="*/ 6 w 7"/>
                  <a:gd name="T7" fmla="*/ 1 h 7"/>
                  <a:gd name="T8" fmla="*/ 6 w 7"/>
                  <a:gd name="T9" fmla="*/ 6 h 7"/>
                </a:gdLst>
                <a:ahLst/>
                <a:cxnLst>
                  <a:cxn ang="0">
                    <a:pos x="T0" y="T1"/>
                  </a:cxn>
                  <a:cxn ang="0">
                    <a:pos x="T2" y="T3"/>
                  </a:cxn>
                  <a:cxn ang="0">
                    <a:pos x="T4" y="T5"/>
                  </a:cxn>
                  <a:cxn ang="0">
                    <a:pos x="T6" y="T7"/>
                  </a:cxn>
                  <a:cxn ang="0">
                    <a:pos x="T8" y="T9"/>
                  </a:cxn>
                </a:cxnLst>
                <a:rect l="0" t="0" r="r" b="b"/>
                <a:pathLst>
                  <a:path w="7" h="7">
                    <a:moveTo>
                      <a:pt x="6" y="6"/>
                    </a:moveTo>
                    <a:cubicBezTo>
                      <a:pt x="5" y="7"/>
                      <a:pt x="3" y="7"/>
                      <a:pt x="1" y="6"/>
                    </a:cubicBezTo>
                    <a:cubicBezTo>
                      <a:pt x="0" y="5"/>
                      <a:pt x="0" y="3"/>
                      <a:pt x="1" y="1"/>
                    </a:cubicBezTo>
                    <a:cubicBezTo>
                      <a:pt x="2" y="0"/>
                      <a:pt x="4" y="0"/>
                      <a:pt x="6" y="1"/>
                    </a:cubicBezTo>
                    <a:cubicBezTo>
                      <a:pt x="7" y="2"/>
                      <a:pt x="7" y="4"/>
                      <a:pt x="6"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01" name="Freeform 3286">
                <a:extLst>
                  <a:ext uri="{FF2B5EF4-FFF2-40B4-BE49-F238E27FC236}">
                    <a16:creationId xmlns:a16="http://schemas.microsoft.com/office/drawing/2014/main" id="{C3486CAB-9453-48E6-313D-4AE31E0BB4C8}"/>
                  </a:ext>
                </a:extLst>
              </p:cNvPr>
              <p:cNvSpPr>
                <a:spLocks/>
              </p:cNvSpPr>
              <p:nvPr/>
            </p:nvSpPr>
            <p:spPr bwMode="auto">
              <a:xfrm>
                <a:off x="7664737" y="-289845"/>
                <a:ext cx="52417" cy="46900"/>
              </a:xfrm>
              <a:custGeom>
                <a:avLst/>
                <a:gdLst>
                  <a:gd name="T0" fmla="*/ 6 w 8"/>
                  <a:gd name="T1" fmla="*/ 6 h 7"/>
                  <a:gd name="T2" fmla="*/ 2 w 8"/>
                  <a:gd name="T3" fmla="*/ 6 h 7"/>
                  <a:gd name="T4" fmla="*/ 1 w 8"/>
                  <a:gd name="T5" fmla="*/ 1 h 7"/>
                  <a:gd name="T6" fmla="*/ 6 w 8"/>
                  <a:gd name="T7" fmla="*/ 1 h 7"/>
                  <a:gd name="T8" fmla="*/ 6 w 8"/>
                  <a:gd name="T9" fmla="*/ 6 h 7"/>
                </a:gdLst>
                <a:ahLst/>
                <a:cxnLst>
                  <a:cxn ang="0">
                    <a:pos x="T0" y="T1"/>
                  </a:cxn>
                  <a:cxn ang="0">
                    <a:pos x="T2" y="T3"/>
                  </a:cxn>
                  <a:cxn ang="0">
                    <a:pos x="T4" y="T5"/>
                  </a:cxn>
                  <a:cxn ang="0">
                    <a:pos x="T6" y="T7"/>
                  </a:cxn>
                  <a:cxn ang="0">
                    <a:pos x="T8" y="T9"/>
                  </a:cxn>
                </a:cxnLst>
                <a:rect l="0" t="0" r="r" b="b"/>
                <a:pathLst>
                  <a:path w="8" h="7">
                    <a:moveTo>
                      <a:pt x="6" y="6"/>
                    </a:moveTo>
                    <a:cubicBezTo>
                      <a:pt x="5" y="7"/>
                      <a:pt x="3" y="7"/>
                      <a:pt x="2" y="6"/>
                    </a:cubicBezTo>
                    <a:cubicBezTo>
                      <a:pt x="0" y="5"/>
                      <a:pt x="0" y="3"/>
                      <a:pt x="1" y="1"/>
                    </a:cubicBezTo>
                    <a:cubicBezTo>
                      <a:pt x="3" y="0"/>
                      <a:pt x="5" y="0"/>
                      <a:pt x="6" y="1"/>
                    </a:cubicBezTo>
                    <a:cubicBezTo>
                      <a:pt x="8" y="2"/>
                      <a:pt x="8" y="4"/>
                      <a:pt x="6"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02" name="Freeform 3287">
                <a:extLst>
                  <a:ext uri="{FF2B5EF4-FFF2-40B4-BE49-F238E27FC236}">
                    <a16:creationId xmlns:a16="http://schemas.microsoft.com/office/drawing/2014/main" id="{4A097B33-D5E0-2EA8-FAE9-ACA261E81F13}"/>
                  </a:ext>
                </a:extLst>
              </p:cNvPr>
              <p:cNvSpPr>
                <a:spLocks/>
              </p:cNvSpPr>
              <p:nvPr/>
            </p:nvSpPr>
            <p:spPr bwMode="auto">
              <a:xfrm>
                <a:off x="6997105" y="-648490"/>
                <a:ext cx="38623" cy="38623"/>
              </a:xfrm>
              <a:custGeom>
                <a:avLst/>
                <a:gdLst>
                  <a:gd name="T0" fmla="*/ 5 w 6"/>
                  <a:gd name="T1" fmla="*/ 5 h 6"/>
                  <a:gd name="T2" fmla="*/ 2 w 6"/>
                  <a:gd name="T3" fmla="*/ 5 h 6"/>
                  <a:gd name="T4" fmla="*/ 1 w 6"/>
                  <a:gd name="T5" fmla="*/ 1 h 6"/>
                  <a:gd name="T6" fmla="*/ 5 w 6"/>
                  <a:gd name="T7" fmla="*/ 1 h 6"/>
                  <a:gd name="T8" fmla="*/ 5 w 6"/>
                  <a:gd name="T9" fmla="*/ 5 h 6"/>
                </a:gdLst>
                <a:ahLst/>
                <a:cxnLst>
                  <a:cxn ang="0">
                    <a:pos x="T0" y="T1"/>
                  </a:cxn>
                  <a:cxn ang="0">
                    <a:pos x="T2" y="T3"/>
                  </a:cxn>
                  <a:cxn ang="0">
                    <a:pos x="T4" y="T5"/>
                  </a:cxn>
                  <a:cxn ang="0">
                    <a:pos x="T6" y="T7"/>
                  </a:cxn>
                  <a:cxn ang="0">
                    <a:pos x="T8" y="T9"/>
                  </a:cxn>
                </a:cxnLst>
                <a:rect l="0" t="0" r="r" b="b"/>
                <a:pathLst>
                  <a:path w="6" h="6">
                    <a:moveTo>
                      <a:pt x="5" y="5"/>
                    </a:moveTo>
                    <a:cubicBezTo>
                      <a:pt x="4" y="6"/>
                      <a:pt x="3" y="6"/>
                      <a:pt x="2" y="5"/>
                    </a:cubicBezTo>
                    <a:cubicBezTo>
                      <a:pt x="1" y="4"/>
                      <a:pt x="0" y="3"/>
                      <a:pt x="1" y="1"/>
                    </a:cubicBezTo>
                    <a:cubicBezTo>
                      <a:pt x="2" y="0"/>
                      <a:pt x="4" y="0"/>
                      <a:pt x="5" y="1"/>
                    </a:cubicBezTo>
                    <a:cubicBezTo>
                      <a:pt x="6" y="2"/>
                      <a:pt x="6" y="4"/>
                      <a:pt x="5"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03" name="Freeform 3288">
                <a:extLst>
                  <a:ext uri="{FF2B5EF4-FFF2-40B4-BE49-F238E27FC236}">
                    <a16:creationId xmlns:a16="http://schemas.microsoft.com/office/drawing/2014/main" id="{25982949-8020-5FCE-C421-CBDAA4287815}"/>
                  </a:ext>
                </a:extLst>
              </p:cNvPr>
              <p:cNvSpPr>
                <a:spLocks/>
              </p:cNvSpPr>
              <p:nvPr/>
            </p:nvSpPr>
            <p:spPr bwMode="auto">
              <a:xfrm>
                <a:off x="7546108" y="-734013"/>
                <a:ext cx="38623" cy="38623"/>
              </a:xfrm>
              <a:custGeom>
                <a:avLst/>
                <a:gdLst>
                  <a:gd name="T0" fmla="*/ 5 w 6"/>
                  <a:gd name="T1" fmla="*/ 4 h 6"/>
                  <a:gd name="T2" fmla="*/ 1 w 6"/>
                  <a:gd name="T3" fmla="*/ 5 h 6"/>
                  <a:gd name="T4" fmla="*/ 1 w 6"/>
                  <a:gd name="T5" fmla="*/ 1 h 6"/>
                  <a:gd name="T6" fmla="*/ 5 w 6"/>
                  <a:gd name="T7" fmla="*/ 1 h 6"/>
                  <a:gd name="T8" fmla="*/ 5 w 6"/>
                  <a:gd name="T9" fmla="*/ 4 h 6"/>
                </a:gdLst>
                <a:ahLst/>
                <a:cxnLst>
                  <a:cxn ang="0">
                    <a:pos x="T0" y="T1"/>
                  </a:cxn>
                  <a:cxn ang="0">
                    <a:pos x="T2" y="T3"/>
                  </a:cxn>
                  <a:cxn ang="0">
                    <a:pos x="T4" y="T5"/>
                  </a:cxn>
                  <a:cxn ang="0">
                    <a:pos x="T6" y="T7"/>
                  </a:cxn>
                  <a:cxn ang="0">
                    <a:pos x="T8" y="T9"/>
                  </a:cxn>
                </a:cxnLst>
                <a:rect l="0" t="0" r="r" b="b"/>
                <a:pathLst>
                  <a:path w="6" h="6">
                    <a:moveTo>
                      <a:pt x="5" y="4"/>
                    </a:moveTo>
                    <a:cubicBezTo>
                      <a:pt x="4" y="6"/>
                      <a:pt x="2" y="6"/>
                      <a:pt x="1" y="5"/>
                    </a:cubicBezTo>
                    <a:cubicBezTo>
                      <a:pt x="0" y="4"/>
                      <a:pt x="0" y="2"/>
                      <a:pt x="1" y="1"/>
                    </a:cubicBezTo>
                    <a:cubicBezTo>
                      <a:pt x="2" y="0"/>
                      <a:pt x="4" y="0"/>
                      <a:pt x="5" y="1"/>
                    </a:cubicBezTo>
                    <a:cubicBezTo>
                      <a:pt x="6" y="2"/>
                      <a:pt x="6" y="3"/>
                      <a:pt x="5"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04" name="Freeform 3289">
                <a:extLst>
                  <a:ext uri="{FF2B5EF4-FFF2-40B4-BE49-F238E27FC236}">
                    <a16:creationId xmlns:a16="http://schemas.microsoft.com/office/drawing/2014/main" id="{046F7685-3EA8-32AE-1566-42AECF7D1C41}"/>
                  </a:ext>
                </a:extLst>
              </p:cNvPr>
              <p:cNvSpPr>
                <a:spLocks/>
              </p:cNvSpPr>
              <p:nvPr/>
            </p:nvSpPr>
            <p:spPr bwMode="auto">
              <a:xfrm>
                <a:off x="6379132" y="-538138"/>
                <a:ext cx="41382" cy="33106"/>
              </a:xfrm>
              <a:custGeom>
                <a:avLst/>
                <a:gdLst>
                  <a:gd name="T0" fmla="*/ 5 w 6"/>
                  <a:gd name="T1" fmla="*/ 4 h 5"/>
                  <a:gd name="T2" fmla="*/ 1 w 6"/>
                  <a:gd name="T3" fmla="*/ 5 h 5"/>
                  <a:gd name="T4" fmla="*/ 1 w 6"/>
                  <a:gd name="T5" fmla="*/ 1 h 5"/>
                  <a:gd name="T6" fmla="*/ 4 w 6"/>
                  <a:gd name="T7" fmla="*/ 1 h 5"/>
                  <a:gd name="T8" fmla="*/ 5 w 6"/>
                  <a:gd name="T9" fmla="*/ 4 h 5"/>
                </a:gdLst>
                <a:ahLst/>
                <a:cxnLst>
                  <a:cxn ang="0">
                    <a:pos x="T0" y="T1"/>
                  </a:cxn>
                  <a:cxn ang="0">
                    <a:pos x="T2" y="T3"/>
                  </a:cxn>
                  <a:cxn ang="0">
                    <a:pos x="T4" y="T5"/>
                  </a:cxn>
                  <a:cxn ang="0">
                    <a:pos x="T6" y="T7"/>
                  </a:cxn>
                  <a:cxn ang="0">
                    <a:pos x="T8" y="T9"/>
                  </a:cxn>
                </a:cxnLst>
                <a:rect l="0" t="0" r="r" b="b"/>
                <a:pathLst>
                  <a:path w="6" h="5">
                    <a:moveTo>
                      <a:pt x="5" y="4"/>
                    </a:moveTo>
                    <a:cubicBezTo>
                      <a:pt x="4" y="5"/>
                      <a:pt x="2" y="5"/>
                      <a:pt x="1" y="5"/>
                    </a:cubicBezTo>
                    <a:cubicBezTo>
                      <a:pt x="0" y="4"/>
                      <a:pt x="0" y="2"/>
                      <a:pt x="1" y="1"/>
                    </a:cubicBezTo>
                    <a:cubicBezTo>
                      <a:pt x="2" y="0"/>
                      <a:pt x="3" y="0"/>
                      <a:pt x="4" y="1"/>
                    </a:cubicBezTo>
                    <a:cubicBezTo>
                      <a:pt x="6" y="1"/>
                      <a:pt x="6" y="3"/>
                      <a:pt x="5"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05" name="Freeform 3290">
                <a:extLst>
                  <a:ext uri="{FF2B5EF4-FFF2-40B4-BE49-F238E27FC236}">
                    <a16:creationId xmlns:a16="http://schemas.microsoft.com/office/drawing/2014/main" id="{2609515D-8797-4266-CD9A-07C64129B887}"/>
                  </a:ext>
                </a:extLst>
              </p:cNvPr>
              <p:cNvSpPr>
                <a:spLocks/>
              </p:cNvSpPr>
              <p:nvPr/>
            </p:nvSpPr>
            <p:spPr bwMode="auto">
              <a:xfrm>
                <a:off x="6641219" y="-413991"/>
                <a:ext cx="41382" cy="38623"/>
              </a:xfrm>
              <a:custGeom>
                <a:avLst/>
                <a:gdLst>
                  <a:gd name="T0" fmla="*/ 5 w 6"/>
                  <a:gd name="T1" fmla="*/ 4 h 6"/>
                  <a:gd name="T2" fmla="*/ 1 w 6"/>
                  <a:gd name="T3" fmla="*/ 5 h 6"/>
                  <a:gd name="T4" fmla="*/ 1 w 6"/>
                  <a:gd name="T5" fmla="*/ 1 h 6"/>
                  <a:gd name="T6" fmla="*/ 5 w 6"/>
                  <a:gd name="T7" fmla="*/ 1 h 6"/>
                  <a:gd name="T8" fmla="*/ 5 w 6"/>
                  <a:gd name="T9" fmla="*/ 4 h 6"/>
                </a:gdLst>
                <a:ahLst/>
                <a:cxnLst>
                  <a:cxn ang="0">
                    <a:pos x="T0" y="T1"/>
                  </a:cxn>
                  <a:cxn ang="0">
                    <a:pos x="T2" y="T3"/>
                  </a:cxn>
                  <a:cxn ang="0">
                    <a:pos x="T4" y="T5"/>
                  </a:cxn>
                  <a:cxn ang="0">
                    <a:pos x="T6" y="T7"/>
                  </a:cxn>
                  <a:cxn ang="0">
                    <a:pos x="T8" y="T9"/>
                  </a:cxn>
                </a:cxnLst>
                <a:rect l="0" t="0" r="r" b="b"/>
                <a:pathLst>
                  <a:path w="6" h="6">
                    <a:moveTo>
                      <a:pt x="5" y="4"/>
                    </a:moveTo>
                    <a:cubicBezTo>
                      <a:pt x="4" y="5"/>
                      <a:pt x="2" y="6"/>
                      <a:pt x="1" y="5"/>
                    </a:cubicBezTo>
                    <a:cubicBezTo>
                      <a:pt x="0" y="4"/>
                      <a:pt x="0" y="2"/>
                      <a:pt x="1" y="1"/>
                    </a:cubicBezTo>
                    <a:cubicBezTo>
                      <a:pt x="2" y="0"/>
                      <a:pt x="4" y="0"/>
                      <a:pt x="5" y="1"/>
                    </a:cubicBezTo>
                    <a:cubicBezTo>
                      <a:pt x="6" y="1"/>
                      <a:pt x="6" y="3"/>
                      <a:pt x="5"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06" name="Freeform 3291">
                <a:extLst>
                  <a:ext uri="{FF2B5EF4-FFF2-40B4-BE49-F238E27FC236}">
                    <a16:creationId xmlns:a16="http://schemas.microsoft.com/office/drawing/2014/main" id="{048E3E81-AAE8-342E-0364-D1DF2971B9C0}"/>
                  </a:ext>
                </a:extLst>
              </p:cNvPr>
              <p:cNvSpPr>
                <a:spLocks/>
              </p:cNvSpPr>
              <p:nvPr/>
            </p:nvSpPr>
            <p:spPr bwMode="auto">
              <a:xfrm>
                <a:off x="8089594" y="5348"/>
                <a:ext cx="38623" cy="38623"/>
              </a:xfrm>
              <a:custGeom>
                <a:avLst/>
                <a:gdLst>
                  <a:gd name="T0" fmla="*/ 5 w 6"/>
                  <a:gd name="T1" fmla="*/ 5 h 6"/>
                  <a:gd name="T2" fmla="*/ 1 w 6"/>
                  <a:gd name="T3" fmla="*/ 5 h 6"/>
                  <a:gd name="T4" fmla="*/ 1 w 6"/>
                  <a:gd name="T5" fmla="*/ 2 h 6"/>
                  <a:gd name="T6" fmla="*/ 5 w 6"/>
                  <a:gd name="T7" fmla="*/ 1 h 6"/>
                  <a:gd name="T8" fmla="*/ 5 w 6"/>
                  <a:gd name="T9" fmla="*/ 5 h 6"/>
                </a:gdLst>
                <a:ahLst/>
                <a:cxnLst>
                  <a:cxn ang="0">
                    <a:pos x="T0" y="T1"/>
                  </a:cxn>
                  <a:cxn ang="0">
                    <a:pos x="T2" y="T3"/>
                  </a:cxn>
                  <a:cxn ang="0">
                    <a:pos x="T4" y="T5"/>
                  </a:cxn>
                  <a:cxn ang="0">
                    <a:pos x="T6" y="T7"/>
                  </a:cxn>
                  <a:cxn ang="0">
                    <a:pos x="T8" y="T9"/>
                  </a:cxn>
                </a:cxnLst>
                <a:rect l="0" t="0" r="r" b="b"/>
                <a:pathLst>
                  <a:path w="6" h="6">
                    <a:moveTo>
                      <a:pt x="5" y="5"/>
                    </a:moveTo>
                    <a:cubicBezTo>
                      <a:pt x="4" y="6"/>
                      <a:pt x="3" y="6"/>
                      <a:pt x="1" y="5"/>
                    </a:cubicBezTo>
                    <a:cubicBezTo>
                      <a:pt x="0" y="4"/>
                      <a:pt x="0" y="3"/>
                      <a:pt x="1" y="2"/>
                    </a:cubicBezTo>
                    <a:cubicBezTo>
                      <a:pt x="2" y="0"/>
                      <a:pt x="4" y="0"/>
                      <a:pt x="5" y="1"/>
                    </a:cubicBezTo>
                    <a:cubicBezTo>
                      <a:pt x="6" y="2"/>
                      <a:pt x="6" y="4"/>
                      <a:pt x="5"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07" name="Freeform 3292">
                <a:extLst>
                  <a:ext uri="{FF2B5EF4-FFF2-40B4-BE49-F238E27FC236}">
                    <a16:creationId xmlns:a16="http://schemas.microsoft.com/office/drawing/2014/main" id="{3D89631E-1026-13BA-9432-70BFEEB2F329}"/>
                  </a:ext>
                </a:extLst>
              </p:cNvPr>
              <p:cNvSpPr>
                <a:spLocks/>
              </p:cNvSpPr>
              <p:nvPr/>
            </p:nvSpPr>
            <p:spPr bwMode="auto">
              <a:xfrm>
                <a:off x="8437204" y="-281568"/>
                <a:ext cx="38623" cy="38623"/>
              </a:xfrm>
              <a:custGeom>
                <a:avLst/>
                <a:gdLst>
                  <a:gd name="T0" fmla="*/ 5 w 6"/>
                  <a:gd name="T1" fmla="*/ 5 h 6"/>
                  <a:gd name="T2" fmla="*/ 1 w 6"/>
                  <a:gd name="T3" fmla="*/ 5 h 6"/>
                  <a:gd name="T4" fmla="*/ 1 w 6"/>
                  <a:gd name="T5" fmla="*/ 2 h 6"/>
                  <a:gd name="T6" fmla="*/ 5 w 6"/>
                  <a:gd name="T7" fmla="*/ 1 h 6"/>
                  <a:gd name="T8" fmla="*/ 5 w 6"/>
                  <a:gd name="T9" fmla="*/ 5 h 6"/>
                </a:gdLst>
                <a:ahLst/>
                <a:cxnLst>
                  <a:cxn ang="0">
                    <a:pos x="T0" y="T1"/>
                  </a:cxn>
                  <a:cxn ang="0">
                    <a:pos x="T2" y="T3"/>
                  </a:cxn>
                  <a:cxn ang="0">
                    <a:pos x="T4" y="T5"/>
                  </a:cxn>
                  <a:cxn ang="0">
                    <a:pos x="T6" y="T7"/>
                  </a:cxn>
                  <a:cxn ang="0">
                    <a:pos x="T8" y="T9"/>
                  </a:cxn>
                </a:cxnLst>
                <a:rect l="0" t="0" r="r" b="b"/>
                <a:pathLst>
                  <a:path w="6" h="6">
                    <a:moveTo>
                      <a:pt x="5" y="5"/>
                    </a:moveTo>
                    <a:cubicBezTo>
                      <a:pt x="4" y="6"/>
                      <a:pt x="2" y="6"/>
                      <a:pt x="1" y="5"/>
                    </a:cubicBezTo>
                    <a:cubicBezTo>
                      <a:pt x="0" y="4"/>
                      <a:pt x="0" y="3"/>
                      <a:pt x="1" y="2"/>
                    </a:cubicBezTo>
                    <a:cubicBezTo>
                      <a:pt x="2" y="1"/>
                      <a:pt x="3" y="0"/>
                      <a:pt x="5" y="1"/>
                    </a:cubicBezTo>
                    <a:cubicBezTo>
                      <a:pt x="6" y="2"/>
                      <a:pt x="6" y="4"/>
                      <a:pt x="5"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08" name="Freeform 3293">
                <a:extLst>
                  <a:ext uri="{FF2B5EF4-FFF2-40B4-BE49-F238E27FC236}">
                    <a16:creationId xmlns:a16="http://schemas.microsoft.com/office/drawing/2014/main" id="{E4C4EFD0-EA4A-E5DC-BF3B-D411F35F4716}"/>
                  </a:ext>
                </a:extLst>
              </p:cNvPr>
              <p:cNvSpPr>
                <a:spLocks/>
              </p:cNvSpPr>
              <p:nvPr/>
            </p:nvSpPr>
            <p:spPr bwMode="auto">
              <a:xfrm>
                <a:off x="8903443" y="248123"/>
                <a:ext cx="38623" cy="38623"/>
              </a:xfrm>
              <a:custGeom>
                <a:avLst/>
                <a:gdLst>
                  <a:gd name="T0" fmla="*/ 5 w 6"/>
                  <a:gd name="T1" fmla="*/ 5 h 6"/>
                  <a:gd name="T2" fmla="*/ 2 w 6"/>
                  <a:gd name="T3" fmla="*/ 5 h 6"/>
                  <a:gd name="T4" fmla="*/ 1 w 6"/>
                  <a:gd name="T5" fmla="*/ 2 h 6"/>
                  <a:gd name="T6" fmla="*/ 5 w 6"/>
                  <a:gd name="T7" fmla="*/ 1 h 6"/>
                  <a:gd name="T8" fmla="*/ 5 w 6"/>
                  <a:gd name="T9" fmla="*/ 5 h 6"/>
                </a:gdLst>
                <a:ahLst/>
                <a:cxnLst>
                  <a:cxn ang="0">
                    <a:pos x="T0" y="T1"/>
                  </a:cxn>
                  <a:cxn ang="0">
                    <a:pos x="T2" y="T3"/>
                  </a:cxn>
                  <a:cxn ang="0">
                    <a:pos x="T4" y="T5"/>
                  </a:cxn>
                  <a:cxn ang="0">
                    <a:pos x="T6" y="T7"/>
                  </a:cxn>
                  <a:cxn ang="0">
                    <a:pos x="T8" y="T9"/>
                  </a:cxn>
                </a:cxnLst>
                <a:rect l="0" t="0" r="r" b="b"/>
                <a:pathLst>
                  <a:path w="6" h="6">
                    <a:moveTo>
                      <a:pt x="5" y="5"/>
                    </a:moveTo>
                    <a:cubicBezTo>
                      <a:pt x="4" y="6"/>
                      <a:pt x="3" y="6"/>
                      <a:pt x="2" y="5"/>
                    </a:cubicBezTo>
                    <a:cubicBezTo>
                      <a:pt x="1" y="4"/>
                      <a:pt x="0" y="3"/>
                      <a:pt x="1" y="2"/>
                    </a:cubicBezTo>
                    <a:cubicBezTo>
                      <a:pt x="2" y="0"/>
                      <a:pt x="4" y="0"/>
                      <a:pt x="5" y="1"/>
                    </a:cubicBezTo>
                    <a:cubicBezTo>
                      <a:pt x="6" y="2"/>
                      <a:pt x="6" y="4"/>
                      <a:pt x="5"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09" name="Freeform 3294">
                <a:extLst>
                  <a:ext uri="{FF2B5EF4-FFF2-40B4-BE49-F238E27FC236}">
                    <a16:creationId xmlns:a16="http://schemas.microsoft.com/office/drawing/2014/main" id="{E51E87E9-F158-CE6A-8F45-06A6F08E6F65}"/>
                  </a:ext>
                </a:extLst>
              </p:cNvPr>
              <p:cNvSpPr>
                <a:spLocks/>
              </p:cNvSpPr>
              <p:nvPr/>
            </p:nvSpPr>
            <p:spPr bwMode="auto">
              <a:xfrm>
                <a:off x="6569490" y="-957477"/>
                <a:ext cx="38623" cy="38623"/>
              </a:xfrm>
              <a:custGeom>
                <a:avLst/>
                <a:gdLst>
                  <a:gd name="T0" fmla="*/ 5 w 6"/>
                  <a:gd name="T1" fmla="*/ 4 h 6"/>
                  <a:gd name="T2" fmla="*/ 1 w 6"/>
                  <a:gd name="T3" fmla="*/ 5 h 6"/>
                  <a:gd name="T4" fmla="*/ 1 w 6"/>
                  <a:gd name="T5" fmla="*/ 1 h 6"/>
                  <a:gd name="T6" fmla="*/ 4 w 6"/>
                  <a:gd name="T7" fmla="*/ 1 h 6"/>
                  <a:gd name="T8" fmla="*/ 5 w 6"/>
                  <a:gd name="T9" fmla="*/ 4 h 6"/>
                </a:gdLst>
                <a:ahLst/>
                <a:cxnLst>
                  <a:cxn ang="0">
                    <a:pos x="T0" y="T1"/>
                  </a:cxn>
                  <a:cxn ang="0">
                    <a:pos x="T2" y="T3"/>
                  </a:cxn>
                  <a:cxn ang="0">
                    <a:pos x="T4" y="T5"/>
                  </a:cxn>
                  <a:cxn ang="0">
                    <a:pos x="T6" y="T7"/>
                  </a:cxn>
                  <a:cxn ang="0">
                    <a:pos x="T8" y="T9"/>
                  </a:cxn>
                </a:cxnLst>
                <a:rect l="0" t="0" r="r" b="b"/>
                <a:pathLst>
                  <a:path w="6" h="6">
                    <a:moveTo>
                      <a:pt x="5" y="4"/>
                    </a:moveTo>
                    <a:cubicBezTo>
                      <a:pt x="4" y="5"/>
                      <a:pt x="2" y="6"/>
                      <a:pt x="1" y="5"/>
                    </a:cubicBezTo>
                    <a:cubicBezTo>
                      <a:pt x="0" y="4"/>
                      <a:pt x="0" y="2"/>
                      <a:pt x="1" y="1"/>
                    </a:cubicBezTo>
                    <a:cubicBezTo>
                      <a:pt x="2" y="0"/>
                      <a:pt x="3" y="0"/>
                      <a:pt x="4" y="1"/>
                    </a:cubicBezTo>
                    <a:cubicBezTo>
                      <a:pt x="6" y="2"/>
                      <a:pt x="6" y="3"/>
                      <a:pt x="5"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10" name="Freeform 3295">
                <a:extLst>
                  <a:ext uri="{FF2B5EF4-FFF2-40B4-BE49-F238E27FC236}">
                    <a16:creationId xmlns:a16="http://schemas.microsoft.com/office/drawing/2014/main" id="{24A1A0E8-5401-D389-ABBD-D83052F5582F}"/>
                  </a:ext>
                </a:extLst>
              </p:cNvPr>
              <p:cNvSpPr>
                <a:spLocks/>
              </p:cNvSpPr>
              <p:nvPr/>
            </p:nvSpPr>
            <p:spPr bwMode="auto">
              <a:xfrm>
                <a:off x="6693636" y="-700908"/>
                <a:ext cx="27588" cy="33106"/>
              </a:xfrm>
              <a:custGeom>
                <a:avLst/>
                <a:gdLst>
                  <a:gd name="T0" fmla="*/ 3 w 4"/>
                  <a:gd name="T1" fmla="*/ 4 h 5"/>
                  <a:gd name="T2" fmla="*/ 1 w 4"/>
                  <a:gd name="T3" fmla="*/ 4 h 5"/>
                  <a:gd name="T4" fmla="*/ 0 w 4"/>
                  <a:gd name="T5" fmla="*/ 1 h 5"/>
                  <a:gd name="T6" fmla="*/ 3 w 4"/>
                  <a:gd name="T7" fmla="*/ 1 h 5"/>
                  <a:gd name="T8" fmla="*/ 3 w 4"/>
                  <a:gd name="T9" fmla="*/ 4 h 5"/>
                </a:gdLst>
                <a:ahLst/>
                <a:cxnLst>
                  <a:cxn ang="0">
                    <a:pos x="T0" y="T1"/>
                  </a:cxn>
                  <a:cxn ang="0">
                    <a:pos x="T2" y="T3"/>
                  </a:cxn>
                  <a:cxn ang="0">
                    <a:pos x="T4" y="T5"/>
                  </a:cxn>
                  <a:cxn ang="0">
                    <a:pos x="T6" y="T7"/>
                  </a:cxn>
                  <a:cxn ang="0">
                    <a:pos x="T8" y="T9"/>
                  </a:cxn>
                </a:cxnLst>
                <a:rect l="0" t="0" r="r" b="b"/>
                <a:pathLst>
                  <a:path w="4" h="5">
                    <a:moveTo>
                      <a:pt x="3" y="4"/>
                    </a:moveTo>
                    <a:cubicBezTo>
                      <a:pt x="3" y="4"/>
                      <a:pt x="1" y="5"/>
                      <a:pt x="1" y="4"/>
                    </a:cubicBezTo>
                    <a:cubicBezTo>
                      <a:pt x="0" y="3"/>
                      <a:pt x="0" y="2"/>
                      <a:pt x="0" y="1"/>
                    </a:cubicBezTo>
                    <a:cubicBezTo>
                      <a:pt x="1" y="0"/>
                      <a:pt x="2" y="0"/>
                      <a:pt x="3" y="1"/>
                    </a:cubicBezTo>
                    <a:cubicBezTo>
                      <a:pt x="4" y="2"/>
                      <a:pt x="4" y="3"/>
                      <a:pt x="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11" name="Freeform 3296">
                <a:extLst>
                  <a:ext uri="{FF2B5EF4-FFF2-40B4-BE49-F238E27FC236}">
                    <a16:creationId xmlns:a16="http://schemas.microsoft.com/office/drawing/2014/main" id="{AFBC78F8-7BCF-AACF-7CBD-2C859D100EB7}"/>
                  </a:ext>
                </a:extLst>
              </p:cNvPr>
              <p:cNvSpPr>
                <a:spLocks/>
              </p:cNvSpPr>
              <p:nvPr/>
            </p:nvSpPr>
            <p:spPr bwMode="auto">
              <a:xfrm>
                <a:off x="6368096" y="-1100935"/>
                <a:ext cx="24829" cy="24829"/>
              </a:xfrm>
              <a:custGeom>
                <a:avLst/>
                <a:gdLst>
                  <a:gd name="T0" fmla="*/ 4 w 4"/>
                  <a:gd name="T1" fmla="*/ 3 h 4"/>
                  <a:gd name="T2" fmla="*/ 1 w 4"/>
                  <a:gd name="T3" fmla="*/ 3 h 4"/>
                  <a:gd name="T4" fmla="*/ 1 w 4"/>
                  <a:gd name="T5" fmla="*/ 1 h 4"/>
                  <a:gd name="T6" fmla="*/ 3 w 4"/>
                  <a:gd name="T7" fmla="*/ 1 h 4"/>
                  <a:gd name="T8" fmla="*/ 4 w 4"/>
                  <a:gd name="T9" fmla="*/ 3 h 4"/>
                </a:gdLst>
                <a:ahLst/>
                <a:cxnLst>
                  <a:cxn ang="0">
                    <a:pos x="T0" y="T1"/>
                  </a:cxn>
                  <a:cxn ang="0">
                    <a:pos x="T2" y="T3"/>
                  </a:cxn>
                  <a:cxn ang="0">
                    <a:pos x="T4" y="T5"/>
                  </a:cxn>
                  <a:cxn ang="0">
                    <a:pos x="T6" y="T7"/>
                  </a:cxn>
                  <a:cxn ang="0">
                    <a:pos x="T8" y="T9"/>
                  </a:cxn>
                </a:cxnLst>
                <a:rect l="0" t="0" r="r" b="b"/>
                <a:pathLst>
                  <a:path w="4" h="4">
                    <a:moveTo>
                      <a:pt x="4" y="3"/>
                    </a:moveTo>
                    <a:cubicBezTo>
                      <a:pt x="3" y="4"/>
                      <a:pt x="2" y="4"/>
                      <a:pt x="1" y="3"/>
                    </a:cubicBezTo>
                    <a:cubicBezTo>
                      <a:pt x="0" y="3"/>
                      <a:pt x="0" y="2"/>
                      <a:pt x="1" y="1"/>
                    </a:cubicBezTo>
                    <a:cubicBezTo>
                      <a:pt x="1" y="0"/>
                      <a:pt x="3" y="0"/>
                      <a:pt x="3" y="1"/>
                    </a:cubicBezTo>
                    <a:cubicBezTo>
                      <a:pt x="4" y="1"/>
                      <a:pt x="4" y="2"/>
                      <a:pt x="4"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12" name="Freeform 3297">
                <a:extLst>
                  <a:ext uri="{FF2B5EF4-FFF2-40B4-BE49-F238E27FC236}">
                    <a16:creationId xmlns:a16="http://schemas.microsoft.com/office/drawing/2014/main" id="{CB216406-FF93-F332-E3C7-5E66BB117090}"/>
                  </a:ext>
                </a:extLst>
              </p:cNvPr>
              <p:cNvSpPr>
                <a:spLocks/>
              </p:cNvSpPr>
              <p:nvPr/>
            </p:nvSpPr>
            <p:spPr bwMode="auto">
              <a:xfrm>
                <a:off x="6530866" y="-714702"/>
                <a:ext cx="33106" cy="24829"/>
              </a:xfrm>
              <a:custGeom>
                <a:avLst/>
                <a:gdLst>
                  <a:gd name="T0" fmla="*/ 4 w 5"/>
                  <a:gd name="T1" fmla="*/ 3 h 4"/>
                  <a:gd name="T2" fmla="*/ 1 w 5"/>
                  <a:gd name="T3" fmla="*/ 3 h 4"/>
                  <a:gd name="T4" fmla="*/ 1 w 5"/>
                  <a:gd name="T5" fmla="*/ 1 h 4"/>
                  <a:gd name="T6" fmla="*/ 4 w 5"/>
                  <a:gd name="T7" fmla="*/ 0 h 4"/>
                  <a:gd name="T8" fmla="*/ 4 w 5"/>
                  <a:gd name="T9" fmla="*/ 3 h 4"/>
                </a:gdLst>
                <a:ahLst/>
                <a:cxnLst>
                  <a:cxn ang="0">
                    <a:pos x="T0" y="T1"/>
                  </a:cxn>
                  <a:cxn ang="0">
                    <a:pos x="T2" y="T3"/>
                  </a:cxn>
                  <a:cxn ang="0">
                    <a:pos x="T4" y="T5"/>
                  </a:cxn>
                  <a:cxn ang="0">
                    <a:pos x="T6" y="T7"/>
                  </a:cxn>
                  <a:cxn ang="0">
                    <a:pos x="T8" y="T9"/>
                  </a:cxn>
                </a:cxnLst>
                <a:rect l="0" t="0" r="r" b="b"/>
                <a:pathLst>
                  <a:path w="5" h="4">
                    <a:moveTo>
                      <a:pt x="4" y="3"/>
                    </a:moveTo>
                    <a:cubicBezTo>
                      <a:pt x="3" y="4"/>
                      <a:pt x="2" y="4"/>
                      <a:pt x="1" y="3"/>
                    </a:cubicBezTo>
                    <a:cubicBezTo>
                      <a:pt x="1" y="3"/>
                      <a:pt x="0" y="1"/>
                      <a:pt x="1" y="1"/>
                    </a:cubicBezTo>
                    <a:cubicBezTo>
                      <a:pt x="2" y="0"/>
                      <a:pt x="3" y="0"/>
                      <a:pt x="4" y="0"/>
                    </a:cubicBezTo>
                    <a:cubicBezTo>
                      <a:pt x="5" y="1"/>
                      <a:pt x="5" y="2"/>
                      <a:pt x="4"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13" name="Freeform 3298">
                <a:extLst>
                  <a:ext uri="{FF2B5EF4-FFF2-40B4-BE49-F238E27FC236}">
                    <a16:creationId xmlns:a16="http://schemas.microsoft.com/office/drawing/2014/main" id="{8247FC6E-4A7B-3618-B29E-123210B844EF}"/>
                  </a:ext>
                </a:extLst>
              </p:cNvPr>
              <p:cNvSpPr>
                <a:spLocks/>
              </p:cNvSpPr>
              <p:nvPr/>
            </p:nvSpPr>
            <p:spPr bwMode="auto">
              <a:xfrm>
                <a:off x="6660530" y="-124316"/>
                <a:ext cx="27588" cy="24829"/>
              </a:xfrm>
              <a:custGeom>
                <a:avLst/>
                <a:gdLst>
                  <a:gd name="T0" fmla="*/ 3 w 4"/>
                  <a:gd name="T1" fmla="*/ 3 h 4"/>
                  <a:gd name="T2" fmla="*/ 0 w 4"/>
                  <a:gd name="T3" fmla="*/ 3 h 4"/>
                  <a:gd name="T4" fmla="*/ 0 w 4"/>
                  <a:gd name="T5" fmla="*/ 1 h 4"/>
                  <a:gd name="T6" fmla="*/ 3 w 4"/>
                  <a:gd name="T7" fmla="*/ 1 h 4"/>
                  <a:gd name="T8" fmla="*/ 3 w 4"/>
                  <a:gd name="T9" fmla="*/ 3 h 4"/>
                </a:gdLst>
                <a:ahLst/>
                <a:cxnLst>
                  <a:cxn ang="0">
                    <a:pos x="T0" y="T1"/>
                  </a:cxn>
                  <a:cxn ang="0">
                    <a:pos x="T2" y="T3"/>
                  </a:cxn>
                  <a:cxn ang="0">
                    <a:pos x="T4" y="T5"/>
                  </a:cxn>
                  <a:cxn ang="0">
                    <a:pos x="T6" y="T7"/>
                  </a:cxn>
                  <a:cxn ang="0">
                    <a:pos x="T8" y="T9"/>
                  </a:cxn>
                </a:cxnLst>
                <a:rect l="0" t="0" r="r" b="b"/>
                <a:pathLst>
                  <a:path w="4" h="4">
                    <a:moveTo>
                      <a:pt x="3" y="3"/>
                    </a:moveTo>
                    <a:cubicBezTo>
                      <a:pt x="2" y="4"/>
                      <a:pt x="1" y="4"/>
                      <a:pt x="0" y="3"/>
                    </a:cubicBezTo>
                    <a:cubicBezTo>
                      <a:pt x="0" y="3"/>
                      <a:pt x="0" y="2"/>
                      <a:pt x="0" y="1"/>
                    </a:cubicBezTo>
                    <a:cubicBezTo>
                      <a:pt x="1" y="0"/>
                      <a:pt x="2" y="0"/>
                      <a:pt x="3" y="1"/>
                    </a:cubicBezTo>
                    <a:cubicBezTo>
                      <a:pt x="4" y="1"/>
                      <a:pt x="4" y="2"/>
                      <a:pt x="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14" name="Freeform 3299">
                <a:extLst>
                  <a:ext uri="{FF2B5EF4-FFF2-40B4-BE49-F238E27FC236}">
                    <a16:creationId xmlns:a16="http://schemas.microsoft.com/office/drawing/2014/main" id="{E3E2EDCA-0DB6-4481-9632-F8D75E4E5F2A}"/>
                  </a:ext>
                </a:extLst>
              </p:cNvPr>
              <p:cNvSpPr>
                <a:spLocks/>
              </p:cNvSpPr>
              <p:nvPr/>
            </p:nvSpPr>
            <p:spPr bwMode="auto">
              <a:xfrm>
                <a:off x="6249468" y="-80175"/>
                <a:ext cx="24829" cy="27588"/>
              </a:xfrm>
              <a:custGeom>
                <a:avLst/>
                <a:gdLst>
                  <a:gd name="T0" fmla="*/ 3 w 4"/>
                  <a:gd name="T1" fmla="*/ 3 h 4"/>
                  <a:gd name="T2" fmla="*/ 1 w 4"/>
                  <a:gd name="T3" fmla="*/ 4 h 4"/>
                  <a:gd name="T4" fmla="*/ 0 w 4"/>
                  <a:gd name="T5" fmla="*/ 1 h 4"/>
                  <a:gd name="T6" fmla="*/ 3 w 4"/>
                  <a:gd name="T7" fmla="*/ 1 h 4"/>
                  <a:gd name="T8" fmla="*/ 3 w 4"/>
                  <a:gd name="T9" fmla="*/ 3 h 4"/>
                </a:gdLst>
                <a:ahLst/>
                <a:cxnLst>
                  <a:cxn ang="0">
                    <a:pos x="T0" y="T1"/>
                  </a:cxn>
                  <a:cxn ang="0">
                    <a:pos x="T2" y="T3"/>
                  </a:cxn>
                  <a:cxn ang="0">
                    <a:pos x="T4" y="T5"/>
                  </a:cxn>
                  <a:cxn ang="0">
                    <a:pos x="T6" y="T7"/>
                  </a:cxn>
                  <a:cxn ang="0">
                    <a:pos x="T8" y="T9"/>
                  </a:cxn>
                </a:cxnLst>
                <a:rect l="0" t="0" r="r" b="b"/>
                <a:pathLst>
                  <a:path w="4" h="4">
                    <a:moveTo>
                      <a:pt x="3" y="3"/>
                    </a:moveTo>
                    <a:cubicBezTo>
                      <a:pt x="3" y="4"/>
                      <a:pt x="1" y="4"/>
                      <a:pt x="1" y="4"/>
                    </a:cubicBezTo>
                    <a:cubicBezTo>
                      <a:pt x="0" y="3"/>
                      <a:pt x="0" y="2"/>
                      <a:pt x="0" y="1"/>
                    </a:cubicBezTo>
                    <a:cubicBezTo>
                      <a:pt x="1" y="0"/>
                      <a:pt x="2" y="0"/>
                      <a:pt x="3" y="1"/>
                    </a:cubicBezTo>
                    <a:cubicBezTo>
                      <a:pt x="4" y="1"/>
                      <a:pt x="4" y="3"/>
                      <a:pt x="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15" name="Freeform 3300">
                <a:extLst>
                  <a:ext uri="{FF2B5EF4-FFF2-40B4-BE49-F238E27FC236}">
                    <a16:creationId xmlns:a16="http://schemas.microsoft.com/office/drawing/2014/main" id="{FFBBEB5D-B303-A872-B72A-676BFC70A0F7}"/>
                  </a:ext>
                </a:extLst>
              </p:cNvPr>
              <p:cNvSpPr>
                <a:spLocks/>
              </p:cNvSpPr>
              <p:nvPr/>
            </p:nvSpPr>
            <p:spPr bwMode="auto">
              <a:xfrm>
                <a:off x="7173669" y="-447097"/>
                <a:ext cx="24829" cy="33106"/>
              </a:xfrm>
              <a:custGeom>
                <a:avLst/>
                <a:gdLst>
                  <a:gd name="T0" fmla="*/ 3 w 4"/>
                  <a:gd name="T1" fmla="*/ 4 h 5"/>
                  <a:gd name="T2" fmla="*/ 1 w 4"/>
                  <a:gd name="T3" fmla="*/ 4 h 5"/>
                  <a:gd name="T4" fmla="*/ 0 w 4"/>
                  <a:gd name="T5" fmla="*/ 1 h 5"/>
                  <a:gd name="T6" fmla="*/ 3 w 4"/>
                  <a:gd name="T7" fmla="*/ 1 h 5"/>
                  <a:gd name="T8" fmla="*/ 3 w 4"/>
                  <a:gd name="T9" fmla="*/ 4 h 5"/>
                </a:gdLst>
                <a:ahLst/>
                <a:cxnLst>
                  <a:cxn ang="0">
                    <a:pos x="T0" y="T1"/>
                  </a:cxn>
                  <a:cxn ang="0">
                    <a:pos x="T2" y="T3"/>
                  </a:cxn>
                  <a:cxn ang="0">
                    <a:pos x="T4" y="T5"/>
                  </a:cxn>
                  <a:cxn ang="0">
                    <a:pos x="T6" y="T7"/>
                  </a:cxn>
                  <a:cxn ang="0">
                    <a:pos x="T8" y="T9"/>
                  </a:cxn>
                </a:cxnLst>
                <a:rect l="0" t="0" r="r" b="b"/>
                <a:pathLst>
                  <a:path w="4" h="5">
                    <a:moveTo>
                      <a:pt x="3" y="4"/>
                    </a:moveTo>
                    <a:cubicBezTo>
                      <a:pt x="3" y="4"/>
                      <a:pt x="1" y="5"/>
                      <a:pt x="1" y="4"/>
                    </a:cubicBezTo>
                    <a:cubicBezTo>
                      <a:pt x="0" y="3"/>
                      <a:pt x="0" y="2"/>
                      <a:pt x="0" y="1"/>
                    </a:cubicBezTo>
                    <a:cubicBezTo>
                      <a:pt x="1" y="0"/>
                      <a:pt x="2" y="0"/>
                      <a:pt x="3" y="1"/>
                    </a:cubicBezTo>
                    <a:cubicBezTo>
                      <a:pt x="4" y="2"/>
                      <a:pt x="4" y="3"/>
                      <a:pt x="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16" name="Freeform 3301">
                <a:extLst>
                  <a:ext uri="{FF2B5EF4-FFF2-40B4-BE49-F238E27FC236}">
                    <a16:creationId xmlns:a16="http://schemas.microsoft.com/office/drawing/2014/main" id="{EBDE8E78-4F48-BD94-2AD4-4A0D73EDFA76}"/>
                  </a:ext>
                </a:extLst>
              </p:cNvPr>
              <p:cNvSpPr>
                <a:spLocks/>
              </p:cNvSpPr>
              <p:nvPr/>
            </p:nvSpPr>
            <p:spPr bwMode="auto">
              <a:xfrm>
                <a:off x="7650943" y="13624"/>
                <a:ext cx="27588" cy="24829"/>
              </a:xfrm>
              <a:custGeom>
                <a:avLst/>
                <a:gdLst>
                  <a:gd name="T0" fmla="*/ 4 w 4"/>
                  <a:gd name="T1" fmla="*/ 3 h 4"/>
                  <a:gd name="T2" fmla="*/ 1 w 4"/>
                  <a:gd name="T3" fmla="*/ 4 h 4"/>
                  <a:gd name="T4" fmla="*/ 1 w 4"/>
                  <a:gd name="T5" fmla="*/ 1 h 4"/>
                  <a:gd name="T6" fmla="*/ 3 w 4"/>
                  <a:gd name="T7" fmla="*/ 1 h 4"/>
                  <a:gd name="T8" fmla="*/ 4 w 4"/>
                  <a:gd name="T9" fmla="*/ 3 h 4"/>
                </a:gdLst>
                <a:ahLst/>
                <a:cxnLst>
                  <a:cxn ang="0">
                    <a:pos x="T0" y="T1"/>
                  </a:cxn>
                  <a:cxn ang="0">
                    <a:pos x="T2" y="T3"/>
                  </a:cxn>
                  <a:cxn ang="0">
                    <a:pos x="T4" y="T5"/>
                  </a:cxn>
                  <a:cxn ang="0">
                    <a:pos x="T6" y="T7"/>
                  </a:cxn>
                  <a:cxn ang="0">
                    <a:pos x="T8" y="T9"/>
                  </a:cxn>
                </a:cxnLst>
                <a:rect l="0" t="0" r="r" b="b"/>
                <a:pathLst>
                  <a:path w="4" h="4">
                    <a:moveTo>
                      <a:pt x="4" y="3"/>
                    </a:moveTo>
                    <a:cubicBezTo>
                      <a:pt x="3" y="4"/>
                      <a:pt x="2" y="4"/>
                      <a:pt x="1" y="4"/>
                    </a:cubicBezTo>
                    <a:cubicBezTo>
                      <a:pt x="0" y="3"/>
                      <a:pt x="0" y="2"/>
                      <a:pt x="1" y="1"/>
                    </a:cubicBezTo>
                    <a:cubicBezTo>
                      <a:pt x="1" y="0"/>
                      <a:pt x="3" y="0"/>
                      <a:pt x="3" y="1"/>
                    </a:cubicBezTo>
                    <a:cubicBezTo>
                      <a:pt x="4" y="1"/>
                      <a:pt x="4" y="3"/>
                      <a:pt x="4"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17" name="Freeform 3302">
                <a:extLst>
                  <a:ext uri="{FF2B5EF4-FFF2-40B4-BE49-F238E27FC236}">
                    <a16:creationId xmlns:a16="http://schemas.microsoft.com/office/drawing/2014/main" id="{F6D8450E-526B-A669-AFB6-C5FCE3D2BC74}"/>
                  </a:ext>
                </a:extLst>
              </p:cNvPr>
              <p:cNvSpPr>
                <a:spLocks/>
              </p:cNvSpPr>
              <p:nvPr/>
            </p:nvSpPr>
            <p:spPr bwMode="auto">
              <a:xfrm>
                <a:off x="7317127" y="43971"/>
                <a:ext cx="33106" cy="33106"/>
              </a:xfrm>
              <a:custGeom>
                <a:avLst/>
                <a:gdLst>
                  <a:gd name="T0" fmla="*/ 4 w 5"/>
                  <a:gd name="T1" fmla="*/ 4 h 5"/>
                  <a:gd name="T2" fmla="*/ 1 w 5"/>
                  <a:gd name="T3" fmla="*/ 4 h 5"/>
                  <a:gd name="T4" fmla="*/ 1 w 5"/>
                  <a:gd name="T5" fmla="*/ 1 h 5"/>
                  <a:gd name="T6" fmla="*/ 4 w 5"/>
                  <a:gd name="T7" fmla="*/ 1 h 5"/>
                  <a:gd name="T8" fmla="*/ 4 w 5"/>
                  <a:gd name="T9" fmla="*/ 4 h 5"/>
                </a:gdLst>
                <a:ahLst/>
                <a:cxnLst>
                  <a:cxn ang="0">
                    <a:pos x="T0" y="T1"/>
                  </a:cxn>
                  <a:cxn ang="0">
                    <a:pos x="T2" y="T3"/>
                  </a:cxn>
                  <a:cxn ang="0">
                    <a:pos x="T4" y="T5"/>
                  </a:cxn>
                  <a:cxn ang="0">
                    <a:pos x="T6" y="T7"/>
                  </a:cxn>
                  <a:cxn ang="0">
                    <a:pos x="T8" y="T9"/>
                  </a:cxn>
                </a:cxnLst>
                <a:rect l="0" t="0" r="r" b="b"/>
                <a:pathLst>
                  <a:path w="5" h="5">
                    <a:moveTo>
                      <a:pt x="4" y="4"/>
                    </a:moveTo>
                    <a:cubicBezTo>
                      <a:pt x="3" y="5"/>
                      <a:pt x="2" y="5"/>
                      <a:pt x="1" y="4"/>
                    </a:cubicBezTo>
                    <a:cubicBezTo>
                      <a:pt x="1" y="3"/>
                      <a:pt x="0" y="2"/>
                      <a:pt x="1" y="1"/>
                    </a:cubicBezTo>
                    <a:cubicBezTo>
                      <a:pt x="2" y="1"/>
                      <a:pt x="3" y="0"/>
                      <a:pt x="4" y="1"/>
                    </a:cubicBezTo>
                    <a:cubicBezTo>
                      <a:pt x="5" y="2"/>
                      <a:pt x="5" y="3"/>
                      <a:pt x="4"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18" name="Freeform 3303">
                <a:extLst>
                  <a:ext uri="{FF2B5EF4-FFF2-40B4-BE49-F238E27FC236}">
                    <a16:creationId xmlns:a16="http://schemas.microsoft.com/office/drawing/2014/main" id="{E6F568DF-BBA2-E347-A98D-0CF977CE7088}"/>
                  </a:ext>
                </a:extLst>
              </p:cNvPr>
              <p:cNvSpPr>
                <a:spLocks/>
              </p:cNvSpPr>
              <p:nvPr/>
            </p:nvSpPr>
            <p:spPr bwMode="auto">
              <a:xfrm>
                <a:off x="8188911" y="1119907"/>
                <a:ext cx="44141" cy="46900"/>
              </a:xfrm>
              <a:custGeom>
                <a:avLst/>
                <a:gdLst>
                  <a:gd name="T0" fmla="*/ 4 w 7"/>
                  <a:gd name="T1" fmla="*/ 6 h 7"/>
                  <a:gd name="T2" fmla="*/ 0 w 7"/>
                  <a:gd name="T3" fmla="*/ 3 h 7"/>
                  <a:gd name="T4" fmla="*/ 3 w 7"/>
                  <a:gd name="T5" fmla="*/ 0 h 7"/>
                  <a:gd name="T6" fmla="*/ 7 w 7"/>
                  <a:gd name="T7" fmla="*/ 3 h 7"/>
                  <a:gd name="T8" fmla="*/ 4 w 7"/>
                  <a:gd name="T9" fmla="*/ 6 h 7"/>
                </a:gdLst>
                <a:ahLst/>
                <a:cxnLst>
                  <a:cxn ang="0">
                    <a:pos x="T0" y="T1"/>
                  </a:cxn>
                  <a:cxn ang="0">
                    <a:pos x="T2" y="T3"/>
                  </a:cxn>
                  <a:cxn ang="0">
                    <a:pos x="T4" y="T5"/>
                  </a:cxn>
                  <a:cxn ang="0">
                    <a:pos x="T6" y="T7"/>
                  </a:cxn>
                  <a:cxn ang="0">
                    <a:pos x="T8" y="T9"/>
                  </a:cxn>
                </a:cxnLst>
                <a:rect l="0" t="0" r="r" b="b"/>
                <a:pathLst>
                  <a:path w="7" h="7">
                    <a:moveTo>
                      <a:pt x="4" y="6"/>
                    </a:moveTo>
                    <a:cubicBezTo>
                      <a:pt x="2" y="7"/>
                      <a:pt x="0" y="5"/>
                      <a:pt x="0" y="3"/>
                    </a:cubicBezTo>
                    <a:cubicBezTo>
                      <a:pt x="0" y="1"/>
                      <a:pt x="1" y="0"/>
                      <a:pt x="3" y="0"/>
                    </a:cubicBezTo>
                    <a:cubicBezTo>
                      <a:pt x="5" y="0"/>
                      <a:pt x="7" y="1"/>
                      <a:pt x="7" y="3"/>
                    </a:cubicBezTo>
                    <a:cubicBezTo>
                      <a:pt x="7" y="5"/>
                      <a:pt x="6" y="6"/>
                      <a:pt x="4"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19" name="Freeform 3304">
                <a:extLst>
                  <a:ext uri="{FF2B5EF4-FFF2-40B4-BE49-F238E27FC236}">
                    <a16:creationId xmlns:a16="http://schemas.microsoft.com/office/drawing/2014/main" id="{3487F472-EC5E-3FF3-F258-55B4C7C68936}"/>
                  </a:ext>
                </a:extLst>
              </p:cNvPr>
              <p:cNvSpPr>
                <a:spLocks/>
              </p:cNvSpPr>
              <p:nvPr/>
            </p:nvSpPr>
            <p:spPr bwMode="auto">
              <a:xfrm>
                <a:off x="8641356" y="1644081"/>
                <a:ext cx="44141" cy="46900"/>
              </a:xfrm>
              <a:custGeom>
                <a:avLst/>
                <a:gdLst>
                  <a:gd name="T0" fmla="*/ 3 w 7"/>
                  <a:gd name="T1" fmla="*/ 7 h 7"/>
                  <a:gd name="T2" fmla="*/ 0 w 7"/>
                  <a:gd name="T3" fmla="*/ 4 h 7"/>
                  <a:gd name="T4" fmla="*/ 3 w 7"/>
                  <a:gd name="T5" fmla="*/ 0 h 7"/>
                  <a:gd name="T6" fmla="*/ 7 w 7"/>
                  <a:gd name="T7" fmla="*/ 3 h 7"/>
                  <a:gd name="T8" fmla="*/ 3 w 7"/>
                  <a:gd name="T9" fmla="*/ 7 h 7"/>
                </a:gdLst>
                <a:ahLst/>
                <a:cxnLst>
                  <a:cxn ang="0">
                    <a:pos x="T0" y="T1"/>
                  </a:cxn>
                  <a:cxn ang="0">
                    <a:pos x="T2" y="T3"/>
                  </a:cxn>
                  <a:cxn ang="0">
                    <a:pos x="T4" y="T5"/>
                  </a:cxn>
                  <a:cxn ang="0">
                    <a:pos x="T6" y="T7"/>
                  </a:cxn>
                  <a:cxn ang="0">
                    <a:pos x="T8" y="T9"/>
                  </a:cxn>
                </a:cxnLst>
                <a:rect l="0" t="0" r="r" b="b"/>
                <a:pathLst>
                  <a:path w="7" h="7">
                    <a:moveTo>
                      <a:pt x="3" y="7"/>
                    </a:moveTo>
                    <a:cubicBezTo>
                      <a:pt x="2" y="7"/>
                      <a:pt x="0" y="6"/>
                      <a:pt x="0" y="4"/>
                    </a:cubicBezTo>
                    <a:cubicBezTo>
                      <a:pt x="0" y="2"/>
                      <a:pt x="1" y="0"/>
                      <a:pt x="3" y="0"/>
                    </a:cubicBezTo>
                    <a:cubicBezTo>
                      <a:pt x="5" y="0"/>
                      <a:pt x="6" y="2"/>
                      <a:pt x="7" y="3"/>
                    </a:cubicBezTo>
                    <a:cubicBezTo>
                      <a:pt x="7" y="5"/>
                      <a:pt x="5" y="7"/>
                      <a:pt x="3"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20" name="Freeform 3305">
                <a:extLst>
                  <a:ext uri="{FF2B5EF4-FFF2-40B4-BE49-F238E27FC236}">
                    <a16:creationId xmlns:a16="http://schemas.microsoft.com/office/drawing/2014/main" id="{AF2F3C6C-2B1F-166D-4EAB-B65597C93BA4}"/>
                  </a:ext>
                </a:extLst>
              </p:cNvPr>
              <p:cNvSpPr>
                <a:spLocks/>
              </p:cNvSpPr>
              <p:nvPr/>
            </p:nvSpPr>
            <p:spPr bwMode="auto">
              <a:xfrm>
                <a:off x="8423410" y="915755"/>
                <a:ext cx="41382" cy="41382"/>
              </a:xfrm>
              <a:custGeom>
                <a:avLst/>
                <a:gdLst>
                  <a:gd name="T0" fmla="*/ 3 w 6"/>
                  <a:gd name="T1" fmla="*/ 6 h 6"/>
                  <a:gd name="T2" fmla="*/ 0 w 6"/>
                  <a:gd name="T3" fmla="*/ 3 h 6"/>
                  <a:gd name="T4" fmla="*/ 3 w 6"/>
                  <a:gd name="T5" fmla="*/ 0 h 6"/>
                  <a:gd name="T6" fmla="*/ 6 w 6"/>
                  <a:gd name="T7" fmla="*/ 3 h 6"/>
                  <a:gd name="T8" fmla="*/ 3 w 6"/>
                  <a:gd name="T9" fmla="*/ 6 h 6"/>
                </a:gdLst>
                <a:ahLst/>
                <a:cxnLst>
                  <a:cxn ang="0">
                    <a:pos x="T0" y="T1"/>
                  </a:cxn>
                  <a:cxn ang="0">
                    <a:pos x="T2" y="T3"/>
                  </a:cxn>
                  <a:cxn ang="0">
                    <a:pos x="T4" y="T5"/>
                  </a:cxn>
                  <a:cxn ang="0">
                    <a:pos x="T6" y="T7"/>
                  </a:cxn>
                  <a:cxn ang="0">
                    <a:pos x="T8" y="T9"/>
                  </a:cxn>
                </a:cxnLst>
                <a:rect l="0" t="0" r="r" b="b"/>
                <a:pathLst>
                  <a:path w="6" h="6">
                    <a:moveTo>
                      <a:pt x="3" y="6"/>
                    </a:moveTo>
                    <a:cubicBezTo>
                      <a:pt x="2" y="6"/>
                      <a:pt x="0" y="5"/>
                      <a:pt x="0" y="3"/>
                    </a:cubicBezTo>
                    <a:cubicBezTo>
                      <a:pt x="0" y="2"/>
                      <a:pt x="1" y="0"/>
                      <a:pt x="3" y="0"/>
                    </a:cubicBezTo>
                    <a:cubicBezTo>
                      <a:pt x="4" y="0"/>
                      <a:pt x="5" y="1"/>
                      <a:pt x="6" y="3"/>
                    </a:cubicBezTo>
                    <a:cubicBezTo>
                      <a:pt x="6" y="4"/>
                      <a:pt x="5" y="6"/>
                      <a:pt x="3"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21" name="Freeform 3306">
                <a:extLst>
                  <a:ext uri="{FF2B5EF4-FFF2-40B4-BE49-F238E27FC236}">
                    <a16:creationId xmlns:a16="http://schemas.microsoft.com/office/drawing/2014/main" id="{166CDBEF-6F27-5B34-0553-30CC37F13520}"/>
                  </a:ext>
                </a:extLst>
              </p:cNvPr>
              <p:cNvSpPr>
                <a:spLocks/>
              </p:cNvSpPr>
              <p:nvPr/>
            </p:nvSpPr>
            <p:spPr bwMode="auto">
              <a:xfrm>
                <a:off x="8666185" y="-458132"/>
                <a:ext cx="33106" cy="38623"/>
              </a:xfrm>
              <a:custGeom>
                <a:avLst/>
                <a:gdLst>
                  <a:gd name="T0" fmla="*/ 3 w 5"/>
                  <a:gd name="T1" fmla="*/ 6 h 6"/>
                  <a:gd name="T2" fmla="*/ 0 w 5"/>
                  <a:gd name="T3" fmla="*/ 3 h 6"/>
                  <a:gd name="T4" fmla="*/ 2 w 5"/>
                  <a:gd name="T5" fmla="*/ 0 h 6"/>
                  <a:gd name="T6" fmla="*/ 5 w 5"/>
                  <a:gd name="T7" fmla="*/ 3 h 6"/>
                  <a:gd name="T8" fmla="*/ 3 w 5"/>
                  <a:gd name="T9" fmla="*/ 6 h 6"/>
                </a:gdLst>
                <a:ahLst/>
                <a:cxnLst>
                  <a:cxn ang="0">
                    <a:pos x="T0" y="T1"/>
                  </a:cxn>
                  <a:cxn ang="0">
                    <a:pos x="T2" y="T3"/>
                  </a:cxn>
                  <a:cxn ang="0">
                    <a:pos x="T4" y="T5"/>
                  </a:cxn>
                  <a:cxn ang="0">
                    <a:pos x="T6" y="T7"/>
                  </a:cxn>
                  <a:cxn ang="0">
                    <a:pos x="T8" y="T9"/>
                  </a:cxn>
                </a:cxnLst>
                <a:rect l="0" t="0" r="r" b="b"/>
                <a:pathLst>
                  <a:path w="5" h="6">
                    <a:moveTo>
                      <a:pt x="3" y="6"/>
                    </a:moveTo>
                    <a:cubicBezTo>
                      <a:pt x="1" y="6"/>
                      <a:pt x="0" y="5"/>
                      <a:pt x="0" y="3"/>
                    </a:cubicBezTo>
                    <a:cubicBezTo>
                      <a:pt x="0" y="2"/>
                      <a:pt x="1" y="0"/>
                      <a:pt x="2" y="0"/>
                    </a:cubicBezTo>
                    <a:cubicBezTo>
                      <a:pt x="4" y="0"/>
                      <a:pt x="5" y="1"/>
                      <a:pt x="5" y="3"/>
                    </a:cubicBezTo>
                    <a:cubicBezTo>
                      <a:pt x="5" y="4"/>
                      <a:pt x="4" y="5"/>
                      <a:pt x="3"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22" name="Freeform 3307">
                <a:extLst>
                  <a:ext uri="{FF2B5EF4-FFF2-40B4-BE49-F238E27FC236}">
                    <a16:creationId xmlns:a16="http://schemas.microsoft.com/office/drawing/2014/main" id="{CCA96D35-C968-62E2-BA9F-07DD9DC14D89}"/>
                  </a:ext>
                </a:extLst>
              </p:cNvPr>
              <p:cNvSpPr>
                <a:spLocks/>
              </p:cNvSpPr>
              <p:nvPr/>
            </p:nvSpPr>
            <p:spPr bwMode="auto">
              <a:xfrm>
                <a:off x="8875855" y="1244054"/>
                <a:ext cx="33106" cy="33106"/>
              </a:xfrm>
              <a:custGeom>
                <a:avLst/>
                <a:gdLst>
                  <a:gd name="T0" fmla="*/ 3 w 5"/>
                  <a:gd name="T1" fmla="*/ 5 h 5"/>
                  <a:gd name="T2" fmla="*/ 0 w 5"/>
                  <a:gd name="T3" fmla="*/ 3 h 5"/>
                  <a:gd name="T4" fmla="*/ 2 w 5"/>
                  <a:gd name="T5" fmla="*/ 0 h 5"/>
                  <a:gd name="T6" fmla="*/ 5 w 5"/>
                  <a:gd name="T7" fmla="*/ 2 h 5"/>
                  <a:gd name="T8" fmla="*/ 3 w 5"/>
                  <a:gd name="T9" fmla="*/ 5 h 5"/>
                </a:gdLst>
                <a:ahLst/>
                <a:cxnLst>
                  <a:cxn ang="0">
                    <a:pos x="T0" y="T1"/>
                  </a:cxn>
                  <a:cxn ang="0">
                    <a:pos x="T2" y="T3"/>
                  </a:cxn>
                  <a:cxn ang="0">
                    <a:pos x="T4" y="T5"/>
                  </a:cxn>
                  <a:cxn ang="0">
                    <a:pos x="T6" y="T7"/>
                  </a:cxn>
                  <a:cxn ang="0">
                    <a:pos x="T8" y="T9"/>
                  </a:cxn>
                </a:cxnLst>
                <a:rect l="0" t="0" r="r" b="b"/>
                <a:pathLst>
                  <a:path w="5" h="5">
                    <a:moveTo>
                      <a:pt x="3" y="5"/>
                    </a:moveTo>
                    <a:cubicBezTo>
                      <a:pt x="1" y="5"/>
                      <a:pt x="0" y="4"/>
                      <a:pt x="0" y="3"/>
                    </a:cubicBezTo>
                    <a:cubicBezTo>
                      <a:pt x="0" y="1"/>
                      <a:pt x="1" y="0"/>
                      <a:pt x="2" y="0"/>
                    </a:cubicBezTo>
                    <a:cubicBezTo>
                      <a:pt x="4" y="0"/>
                      <a:pt x="5" y="1"/>
                      <a:pt x="5" y="2"/>
                    </a:cubicBezTo>
                    <a:cubicBezTo>
                      <a:pt x="5" y="4"/>
                      <a:pt x="4" y="5"/>
                      <a:pt x="3"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23" name="Freeform 3308">
                <a:extLst>
                  <a:ext uri="{FF2B5EF4-FFF2-40B4-BE49-F238E27FC236}">
                    <a16:creationId xmlns:a16="http://schemas.microsoft.com/office/drawing/2014/main" id="{A2EF3358-117C-5D5F-3BF1-ADE879005D4C}"/>
                  </a:ext>
                </a:extLst>
              </p:cNvPr>
              <p:cNvSpPr>
                <a:spLocks/>
              </p:cNvSpPr>
              <p:nvPr/>
            </p:nvSpPr>
            <p:spPr bwMode="auto">
              <a:xfrm>
                <a:off x="7913030" y="557110"/>
                <a:ext cx="33106" cy="33106"/>
              </a:xfrm>
              <a:custGeom>
                <a:avLst/>
                <a:gdLst>
                  <a:gd name="T0" fmla="*/ 3 w 5"/>
                  <a:gd name="T1" fmla="*/ 5 h 5"/>
                  <a:gd name="T2" fmla="*/ 0 w 5"/>
                  <a:gd name="T3" fmla="*/ 3 h 5"/>
                  <a:gd name="T4" fmla="*/ 2 w 5"/>
                  <a:gd name="T5" fmla="*/ 0 h 5"/>
                  <a:gd name="T6" fmla="*/ 5 w 5"/>
                  <a:gd name="T7" fmla="*/ 2 h 5"/>
                  <a:gd name="T8" fmla="*/ 3 w 5"/>
                  <a:gd name="T9" fmla="*/ 5 h 5"/>
                </a:gdLst>
                <a:ahLst/>
                <a:cxnLst>
                  <a:cxn ang="0">
                    <a:pos x="T0" y="T1"/>
                  </a:cxn>
                  <a:cxn ang="0">
                    <a:pos x="T2" y="T3"/>
                  </a:cxn>
                  <a:cxn ang="0">
                    <a:pos x="T4" y="T5"/>
                  </a:cxn>
                  <a:cxn ang="0">
                    <a:pos x="T6" y="T7"/>
                  </a:cxn>
                  <a:cxn ang="0">
                    <a:pos x="T8" y="T9"/>
                  </a:cxn>
                </a:cxnLst>
                <a:rect l="0" t="0" r="r" b="b"/>
                <a:pathLst>
                  <a:path w="5" h="5">
                    <a:moveTo>
                      <a:pt x="3" y="5"/>
                    </a:moveTo>
                    <a:cubicBezTo>
                      <a:pt x="1" y="5"/>
                      <a:pt x="0" y="4"/>
                      <a:pt x="0" y="3"/>
                    </a:cubicBezTo>
                    <a:cubicBezTo>
                      <a:pt x="0" y="1"/>
                      <a:pt x="1" y="0"/>
                      <a:pt x="2" y="0"/>
                    </a:cubicBezTo>
                    <a:cubicBezTo>
                      <a:pt x="4" y="0"/>
                      <a:pt x="5" y="1"/>
                      <a:pt x="5" y="2"/>
                    </a:cubicBezTo>
                    <a:cubicBezTo>
                      <a:pt x="5" y="4"/>
                      <a:pt x="4" y="5"/>
                      <a:pt x="3"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24" name="Freeform 3309">
                <a:extLst>
                  <a:ext uri="{FF2B5EF4-FFF2-40B4-BE49-F238E27FC236}">
                    <a16:creationId xmlns:a16="http://schemas.microsoft.com/office/drawing/2014/main" id="{E56644A4-BCFE-2A59-81C4-9552E8262B75}"/>
                  </a:ext>
                </a:extLst>
              </p:cNvPr>
              <p:cNvSpPr>
                <a:spLocks/>
              </p:cNvSpPr>
              <p:nvPr/>
            </p:nvSpPr>
            <p:spPr bwMode="auto">
              <a:xfrm>
                <a:off x="8012347" y="832991"/>
                <a:ext cx="33106" cy="30347"/>
              </a:xfrm>
              <a:custGeom>
                <a:avLst/>
                <a:gdLst>
                  <a:gd name="T0" fmla="*/ 3 w 5"/>
                  <a:gd name="T1" fmla="*/ 5 h 5"/>
                  <a:gd name="T2" fmla="*/ 0 w 5"/>
                  <a:gd name="T3" fmla="*/ 3 h 5"/>
                  <a:gd name="T4" fmla="*/ 2 w 5"/>
                  <a:gd name="T5" fmla="*/ 0 h 5"/>
                  <a:gd name="T6" fmla="*/ 5 w 5"/>
                  <a:gd name="T7" fmla="*/ 2 h 5"/>
                  <a:gd name="T8" fmla="*/ 3 w 5"/>
                  <a:gd name="T9" fmla="*/ 5 h 5"/>
                </a:gdLst>
                <a:ahLst/>
                <a:cxnLst>
                  <a:cxn ang="0">
                    <a:pos x="T0" y="T1"/>
                  </a:cxn>
                  <a:cxn ang="0">
                    <a:pos x="T2" y="T3"/>
                  </a:cxn>
                  <a:cxn ang="0">
                    <a:pos x="T4" y="T5"/>
                  </a:cxn>
                  <a:cxn ang="0">
                    <a:pos x="T6" y="T7"/>
                  </a:cxn>
                  <a:cxn ang="0">
                    <a:pos x="T8" y="T9"/>
                  </a:cxn>
                </a:cxnLst>
                <a:rect l="0" t="0" r="r" b="b"/>
                <a:pathLst>
                  <a:path w="5" h="5">
                    <a:moveTo>
                      <a:pt x="3" y="5"/>
                    </a:moveTo>
                    <a:cubicBezTo>
                      <a:pt x="1" y="5"/>
                      <a:pt x="0" y="4"/>
                      <a:pt x="0" y="3"/>
                    </a:cubicBezTo>
                    <a:cubicBezTo>
                      <a:pt x="0" y="1"/>
                      <a:pt x="1" y="0"/>
                      <a:pt x="2" y="0"/>
                    </a:cubicBezTo>
                    <a:cubicBezTo>
                      <a:pt x="4" y="0"/>
                      <a:pt x="5" y="1"/>
                      <a:pt x="5" y="2"/>
                    </a:cubicBezTo>
                    <a:cubicBezTo>
                      <a:pt x="5" y="4"/>
                      <a:pt x="4" y="5"/>
                      <a:pt x="3"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25" name="Freeform 3310">
                <a:extLst>
                  <a:ext uri="{FF2B5EF4-FFF2-40B4-BE49-F238E27FC236}">
                    <a16:creationId xmlns:a16="http://schemas.microsoft.com/office/drawing/2014/main" id="{67B46E40-2C21-00F1-4BE8-F4257D9302AE}"/>
                  </a:ext>
                </a:extLst>
              </p:cNvPr>
              <p:cNvSpPr>
                <a:spLocks/>
              </p:cNvSpPr>
              <p:nvPr/>
            </p:nvSpPr>
            <p:spPr bwMode="auto">
              <a:xfrm>
                <a:off x="8732397" y="2154461"/>
                <a:ext cx="38623" cy="33106"/>
              </a:xfrm>
              <a:custGeom>
                <a:avLst/>
                <a:gdLst>
                  <a:gd name="T0" fmla="*/ 3 w 6"/>
                  <a:gd name="T1" fmla="*/ 5 h 5"/>
                  <a:gd name="T2" fmla="*/ 0 w 6"/>
                  <a:gd name="T3" fmla="*/ 3 h 5"/>
                  <a:gd name="T4" fmla="*/ 3 w 6"/>
                  <a:gd name="T5" fmla="*/ 0 h 5"/>
                  <a:gd name="T6" fmla="*/ 6 w 6"/>
                  <a:gd name="T7" fmla="*/ 3 h 5"/>
                  <a:gd name="T8" fmla="*/ 3 w 6"/>
                  <a:gd name="T9" fmla="*/ 5 h 5"/>
                </a:gdLst>
                <a:ahLst/>
                <a:cxnLst>
                  <a:cxn ang="0">
                    <a:pos x="T0" y="T1"/>
                  </a:cxn>
                  <a:cxn ang="0">
                    <a:pos x="T2" y="T3"/>
                  </a:cxn>
                  <a:cxn ang="0">
                    <a:pos x="T4" y="T5"/>
                  </a:cxn>
                  <a:cxn ang="0">
                    <a:pos x="T6" y="T7"/>
                  </a:cxn>
                  <a:cxn ang="0">
                    <a:pos x="T8" y="T9"/>
                  </a:cxn>
                </a:cxnLst>
                <a:rect l="0" t="0" r="r" b="b"/>
                <a:pathLst>
                  <a:path w="6" h="5">
                    <a:moveTo>
                      <a:pt x="3" y="5"/>
                    </a:moveTo>
                    <a:cubicBezTo>
                      <a:pt x="2" y="5"/>
                      <a:pt x="0" y="4"/>
                      <a:pt x="0" y="3"/>
                    </a:cubicBezTo>
                    <a:cubicBezTo>
                      <a:pt x="0" y="1"/>
                      <a:pt x="1" y="0"/>
                      <a:pt x="3" y="0"/>
                    </a:cubicBezTo>
                    <a:cubicBezTo>
                      <a:pt x="4" y="0"/>
                      <a:pt x="6" y="1"/>
                      <a:pt x="6" y="3"/>
                    </a:cubicBezTo>
                    <a:cubicBezTo>
                      <a:pt x="6" y="4"/>
                      <a:pt x="5" y="5"/>
                      <a:pt x="3"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26" name="Freeform 3311">
                <a:extLst>
                  <a:ext uri="{FF2B5EF4-FFF2-40B4-BE49-F238E27FC236}">
                    <a16:creationId xmlns:a16="http://schemas.microsoft.com/office/drawing/2014/main" id="{2BE1C482-689D-FFDF-0D7E-80F2E578761B}"/>
                  </a:ext>
                </a:extLst>
              </p:cNvPr>
              <p:cNvSpPr>
                <a:spLocks/>
              </p:cNvSpPr>
              <p:nvPr/>
            </p:nvSpPr>
            <p:spPr bwMode="auto">
              <a:xfrm>
                <a:off x="9184842" y="2195843"/>
                <a:ext cx="33106" cy="38623"/>
              </a:xfrm>
              <a:custGeom>
                <a:avLst/>
                <a:gdLst>
                  <a:gd name="T0" fmla="*/ 3 w 5"/>
                  <a:gd name="T1" fmla="*/ 6 h 6"/>
                  <a:gd name="T2" fmla="*/ 0 w 5"/>
                  <a:gd name="T3" fmla="*/ 3 h 6"/>
                  <a:gd name="T4" fmla="*/ 2 w 5"/>
                  <a:gd name="T5" fmla="*/ 0 h 6"/>
                  <a:gd name="T6" fmla="*/ 5 w 5"/>
                  <a:gd name="T7" fmla="*/ 3 h 6"/>
                  <a:gd name="T8" fmla="*/ 3 w 5"/>
                  <a:gd name="T9" fmla="*/ 6 h 6"/>
                </a:gdLst>
                <a:ahLst/>
                <a:cxnLst>
                  <a:cxn ang="0">
                    <a:pos x="T0" y="T1"/>
                  </a:cxn>
                  <a:cxn ang="0">
                    <a:pos x="T2" y="T3"/>
                  </a:cxn>
                  <a:cxn ang="0">
                    <a:pos x="T4" y="T5"/>
                  </a:cxn>
                  <a:cxn ang="0">
                    <a:pos x="T6" y="T7"/>
                  </a:cxn>
                  <a:cxn ang="0">
                    <a:pos x="T8" y="T9"/>
                  </a:cxn>
                </a:cxnLst>
                <a:rect l="0" t="0" r="r" b="b"/>
                <a:pathLst>
                  <a:path w="5" h="6">
                    <a:moveTo>
                      <a:pt x="3" y="6"/>
                    </a:moveTo>
                    <a:cubicBezTo>
                      <a:pt x="1" y="6"/>
                      <a:pt x="0" y="5"/>
                      <a:pt x="0" y="3"/>
                    </a:cubicBezTo>
                    <a:cubicBezTo>
                      <a:pt x="0" y="2"/>
                      <a:pt x="1" y="0"/>
                      <a:pt x="2" y="0"/>
                    </a:cubicBezTo>
                    <a:cubicBezTo>
                      <a:pt x="4" y="0"/>
                      <a:pt x="5" y="1"/>
                      <a:pt x="5" y="3"/>
                    </a:cubicBezTo>
                    <a:cubicBezTo>
                      <a:pt x="5" y="4"/>
                      <a:pt x="4" y="5"/>
                      <a:pt x="3"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27" name="Freeform 3312">
                <a:extLst>
                  <a:ext uri="{FF2B5EF4-FFF2-40B4-BE49-F238E27FC236}">
                    <a16:creationId xmlns:a16="http://schemas.microsoft.com/office/drawing/2014/main" id="{A613BEC2-DFD3-CFE7-BCF1-A696506A4566}"/>
                  </a:ext>
                </a:extLst>
              </p:cNvPr>
              <p:cNvSpPr>
                <a:spLocks/>
              </p:cNvSpPr>
              <p:nvPr/>
            </p:nvSpPr>
            <p:spPr bwMode="auto">
              <a:xfrm>
                <a:off x="8337887" y="391581"/>
                <a:ext cx="41382" cy="41382"/>
              </a:xfrm>
              <a:custGeom>
                <a:avLst/>
                <a:gdLst>
                  <a:gd name="T0" fmla="*/ 3 w 6"/>
                  <a:gd name="T1" fmla="*/ 6 h 6"/>
                  <a:gd name="T2" fmla="*/ 0 w 6"/>
                  <a:gd name="T3" fmla="*/ 3 h 6"/>
                  <a:gd name="T4" fmla="*/ 3 w 6"/>
                  <a:gd name="T5" fmla="*/ 0 h 6"/>
                  <a:gd name="T6" fmla="*/ 6 w 6"/>
                  <a:gd name="T7" fmla="*/ 3 h 6"/>
                  <a:gd name="T8" fmla="*/ 3 w 6"/>
                  <a:gd name="T9" fmla="*/ 6 h 6"/>
                </a:gdLst>
                <a:ahLst/>
                <a:cxnLst>
                  <a:cxn ang="0">
                    <a:pos x="T0" y="T1"/>
                  </a:cxn>
                  <a:cxn ang="0">
                    <a:pos x="T2" y="T3"/>
                  </a:cxn>
                  <a:cxn ang="0">
                    <a:pos x="T4" y="T5"/>
                  </a:cxn>
                  <a:cxn ang="0">
                    <a:pos x="T6" y="T7"/>
                  </a:cxn>
                  <a:cxn ang="0">
                    <a:pos x="T8" y="T9"/>
                  </a:cxn>
                </a:cxnLst>
                <a:rect l="0" t="0" r="r" b="b"/>
                <a:pathLst>
                  <a:path w="6" h="6">
                    <a:moveTo>
                      <a:pt x="3" y="6"/>
                    </a:moveTo>
                    <a:cubicBezTo>
                      <a:pt x="2" y="6"/>
                      <a:pt x="1" y="5"/>
                      <a:pt x="0" y="3"/>
                    </a:cubicBezTo>
                    <a:cubicBezTo>
                      <a:pt x="0" y="2"/>
                      <a:pt x="1" y="0"/>
                      <a:pt x="3" y="0"/>
                    </a:cubicBezTo>
                    <a:cubicBezTo>
                      <a:pt x="4" y="0"/>
                      <a:pt x="6" y="1"/>
                      <a:pt x="6" y="3"/>
                    </a:cubicBezTo>
                    <a:cubicBezTo>
                      <a:pt x="6" y="4"/>
                      <a:pt x="5" y="5"/>
                      <a:pt x="3"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28" name="Freeform 3313">
                <a:extLst>
                  <a:ext uri="{FF2B5EF4-FFF2-40B4-BE49-F238E27FC236}">
                    <a16:creationId xmlns:a16="http://schemas.microsoft.com/office/drawing/2014/main" id="{FE096664-3335-5F1F-80EA-E74AE0E2C470}"/>
                  </a:ext>
                </a:extLst>
              </p:cNvPr>
              <p:cNvSpPr>
                <a:spLocks/>
              </p:cNvSpPr>
              <p:nvPr/>
            </p:nvSpPr>
            <p:spPr bwMode="auto">
              <a:xfrm>
                <a:off x="8255123" y="661945"/>
                <a:ext cx="19312" cy="24829"/>
              </a:xfrm>
              <a:custGeom>
                <a:avLst/>
                <a:gdLst>
                  <a:gd name="T0" fmla="*/ 2 w 3"/>
                  <a:gd name="T1" fmla="*/ 4 h 4"/>
                  <a:gd name="T2" fmla="*/ 0 w 3"/>
                  <a:gd name="T3" fmla="*/ 2 h 4"/>
                  <a:gd name="T4" fmla="*/ 1 w 3"/>
                  <a:gd name="T5" fmla="*/ 0 h 4"/>
                  <a:gd name="T6" fmla="*/ 3 w 3"/>
                  <a:gd name="T7" fmla="*/ 2 h 4"/>
                  <a:gd name="T8" fmla="*/ 2 w 3"/>
                  <a:gd name="T9" fmla="*/ 4 h 4"/>
                </a:gdLst>
                <a:ahLst/>
                <a:cxnLst>
                  <a:cxn ang="0">
                    <a:pos x="T0" y="T1"/>
                  </a:cxn>
                  <a:cxn ang="0">
                    <a:pos x="T2" y="T3"/>
                  </a:cxn>
                  <a:cxn ang="0">
                    <a:pos x="T4" y="T5"/>
                  </a:cxn>
                  <a:cxn ang="0">
                    <a:pos x="T6" y="T7"/>
                  </a:cxn>
                  <a:cxn ang="0">
                    <a:pos x="T8" y="T9"/>
                  </a:cxn>
                </a:cxnLst>
                <a:rect l="0" t="0" r="r" b="b"/>
                <a:pathLst>
                  <a:path w="3" h="4">
                    <a:moveTo>
                      <a:pt x="2" y="4"/>
                    </a:moveTo>
                    <a:cubicBezTo>
                      <a:pt x="1" y="4"/>
                      <a:pt x="0" y="3"/>
                      <a:pt x="0" y="2"/>
                    </a:cubicBezTo>
                    <a:cubicBezTo>
                      <a:pt x="0" y="1"/>
                      <a:pt x="0" y="0"/>
                      <a:pt x="1" y="0"/>
                    </a:cubicBezTo>
                    <a:cubicBezTo>
                      <a:pt x="2" y="0"/>
                      <a:pt x="3" y="1"/>
                      <a:pt x="3" y="2"/>
                    </a:cubicBezTo>
                    <a:cubicBezTo>
                      <a:pt x="3" y="3"/>
                      <a:pt x="3" y="4"/>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29" name="Freeform 3314">
                <a:extLst>
                  <a:ext uri="{FF2B5EF4-FFF2-40B4-BE49-F238E27FC236}">
                    <a16:creationId xmlns:a16="http://schemas.microsoft.com/office/drawing/2014/main" id="{4DE1644B-4D61-66C6-497D-D5D9795D2AF5}"/>
                  </a:ext>
                </a:extLst>
              </p:cNvPr>
              <p:cNvSpPr>
                <a:spLocks/>
              </p:cNvSpPr>
              <p:nvPr/>
            </p:nvSpPr>
            <p:spPr bwMode="auto">
              <a:xfrm>
                <a:off x="8307540" y="148806"/>
                <a:ext cx="24829" cy="27588"/>
              </a:xfrm>
              <a:custGeom>
                <a:avLst/>
                <a:gdLst>
                  <a:gd name="T0" fmla="*/ 2 w 4"/>
                  <a:gd name="T1" fmla="*/ 4 h 4"/>
                  <a:gd name="T2" fmla="*/ 0 w 4"/>
                  <a:gd name="T3" fmla="*/ 2 h 4"/>
                  <a:gd name="T4" fmla="*/ 2 w 4"/>
                  <a:gd name="T5" fmla="*/ 0 h 4"/>
                  <a:gd name="T6" fmla="*/ 4 w 4"/>
                  <a:gd name="T7" fmla="*/ 2 h 4"/>
                  <a:gd name="T8" fmla="*/ 2 w 4"/>
                  <a:gd name="T9" fmla="*/ 4 h 4"/>
                </a:gdLst>
                <a:ahLst/>
                <a:cxnLst>
                  <a:cxn ang="0">
                    <a:pos x="T0" y="T1"/>
                  </a:cxn>
                  <a:cxn ang="0">
                    <a:pos x="T2" y="T3"/>
                  </a:cxn>
                  <a:cxn ang="0">
                    <a:pos x="T4" y="T5"/>
                  </a:cxn>
                  <a:cxn ang="0">
                    <a:pos x="T6" y="T7"/>
                  </a:cxn>
                  <a:cxn ang="0">
                    <a:pos x="T8" y="T9"/>
                  </a:cxn>
                </a:cxnLst>
                <a:rect l="0" t="0" r="r" b="b"/>
                <a:pathLst>
                  <a:path w="4" h="4">
                    <a:moveTo>
                      <a:pt x="2" y="4"/>
                    </a:moveTo>
                    <a:cubicBezTo>
                      <a:pt x="1" y="4"/>
                      <a:pt x="0" y="3"/>
                      <a:pt x="0" y="2"/>
                    </a:cubicBezTo>
                    <a:cubicBezTo>
                      <a:pt x="0" y="1"/>
                      <a:pt x="1" y="0"/>
                      <a:pt x="2" y="0"/>
                    </a:cubicBezTo>
                    <a:cubicBezTo>
                      <a:pt x="3" y="0"/>
                      <a:pt x="4" y="0"/>
                      <a:pt x="4" y="2"/>
                    </a:cubicBezTo>
                    <a:cubicBezTo>
                      <a:pt x="4" y="3"/>
                      <a:pt x="3" y="3"/>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30" name="Freeform 3315">
                <a:extLst>
                  <a:ext uri="{FF2B5EF4-FFF2-40B4-BE49-F238E27FC236}">
                    <a16:creationId xmlns:a16="http://schemas.microsoft.com/office/drawing/2014/main" id="{500BB9E9-97EA-2F35-0D9F-047C3415C30C}"/>
                  </a:ext>
                </a:extLst>
              </p:cNvPr>
              <p:cNvSpPr>
                <a:spLocks/>
              </p:cNvSpPr>
              <p:nvPr/>
            </p:nvSpPr>
            <p:spPr bwMode="auto">
              <a:xfrm>
                <a:off x="8622044" y="253641"/>
                <a:ext cx="24829" cy="27588"/>
              </a:xfrm>
              <a:custGeom>
                <a:avLst/>
                <a:gdLst>
                  <a:gd name="T0" fmla="*/ 2 w 4"/>
                  <a:gd name="T1" fmla="*/ 4 h 4"/>
                  <a:gd name="T2" fmla="*/ 0 w 4"/>
                  <a:gd name="T3" fmla="*/ 2 h 4"/>
                  <a:gd name="T4" fmla="*/ 1 w 4"/>
                  <a:gd name="T5" fmla="*/ 0 h 4"/>
                  <a:gd name="T6" fmla="*/ 3 w 4"/>
                  <a:gd name="T7" fmla="*/ 2 h 4"/>
                  <a:gd name="T8" fmla="*/ 2 w 4"/>
                  <a:gd name="T9" fmla="*/ 4 h 4"/>
                </a:gdLst>
                <a:ahLst/>
                <a:cxnLst>
                  <a:cxn ang="0">
                    <a:pos x="T0" y="T1"/>
                  </a:cxn>
                  <a:cxn ang="0">
                    <a:pos x="T2" y="T3"/>
                  </a:cxn>
                  <a:cxn ang="0">
                    <a:pos x="T4" y="T5"/>
                  </a:cxn>
                  <a:cxn ang="0">
                    <a:pos x="T6" y="T7"/>
                  </a:cxn>
                  <a:cxn ang="0">
                    <a:pos x="T8" y="T9"/>
                  </a:cxn>
                </a:cxnLst>
                <a:rect l="0" t="0" r="r" b="b"/>
                <a:pathLst>
                  <a:path w="4" h="4">
                    <a:moveTo>
                      <a:pt x="2" y="4"/>
                    </a:moveTo>
                    <a:cubicBezTo>
                      <a:pt x="1" y="4"/>
                      <a:pt x="0" y="3"/>
                      <a:pt x="0" y="2"/>
                    </a:cubicBezTo>
                    <a:cubicBezTo>
                      <a:pt x="0" y="1"/>
                      <a:pt x="0" y="0"/>
                      <a:pt x="1" y="0"/>
                    </a:cubicBezTo>
                    <a:cubicBezTo>
                      <a:pt x="2" y="0"/>
                      <a:pt x="3" y="1"/>
                      <a:pt x="3" y="2"/>
                    </a:cubicBezTo>
                    <a:cubicBezTo>
                      <a:pt x="4" y="3"/>
                      <a:pt x="3" y="4"/>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31" name="Freeform 3316">
                <a:extLst>
                  <a:ext uri="{FF2B5EF4-FFF2-40B4-BE49-F238E27FC236}">
                    <a16:creationId xmlns:a16="http://schemas.microsoft.com/office/drawing/2014/main" id="{D08EE6B3-FBD8-45A8-95EB-ED8494ADC513}"/>
                  </a:ext>
                </a:extLst>
              </p:cNvPr>
              <p:cNvSpPr>
                <a:spLocks/>
              </p:cNvSpPr>
              <p:nvPr/>
            </p:nvSpPr>
            <p:spPr bwMode="auto">
              <a:xfrm>
                <a:off x="8947584" y="-151904"/>
                <a:ext cx="27588" cy="27588"/>
              </a:xfrm>
              <a:custGeom>
                <a:avLst/>
                <a:gdLst>
                  <a:gd name="T0" fmla="*/ 3 w 4"/>
                  <a:gd name="T1" fmla="*/ 4 h 4"/>
                  <a:gd name="T2" fmla="*/ 0 w 4"/>
                  <a:gd name="T3" fmla="*/ 2 h 4"/>
                  <a:gd name="T4" fmla="*/ 2 w 4"/>
                  <a:gd name="T5" fmla="*/ 0 h 4"/>
                  <a:gd name="T6" fmla="*/ 4 w 4"/>
                  <a:gd name="T7" fmla="*/ 2 h 4"/>
                  <a:gd name="T8" fmla="*/ 3 w 4"/>
                  <a:gd name="T9" fmla="*/ 4 h 4"/>
                </a:gdLst>
                <a:ahLst/>
                <a:cxnLst>
                  <a:cxn ang="0">
                    <a:pos x="T0" y="T1"/>
                  </a:cxn>
                  <a:cxn ang="0">
                    <a:pos x="T2" y="T3"/>
                  </a:cxn>
                  <a:cxn ang="0">
                    <a:pos x="T4" y="T5"/>
                  </a:cxn>
                  <a:cxn ang="0">
                    <a:pos x="T6" y="T7"/>
                  </a:cxn>
                  <a:cxn ang="0">
                    <a:pos x="T8" y="T9"/>
                  </a:cxn>
                </a:cxnLst>
                <a:rect l="0" t="0" r="r" b="b"/>
                <a:pathLst>
                  <a:path w="4" h="4">
                    <a:moveTo>
                      <a:pt x="3" y="4"/>
                    </a:moveTo>
                    <a:cubicBezTo>
                      <a:pt x="1" y="4"/>
                      <a:pt x="1" y="3"/>
                      <a:pt x="0" y="2"/>
                    </a:cubicBezTo>
                    <a:cubicBezTo>
                      <a:pt x="0" y="1"/>
                      <a:pt x="1" y="0"/>
                      <a:pt x="2" y="0"/>
                    </a:cubicBezTo>
                    <a:cubicBezTo>
                      <a:pt x="3" y="0"/>
                      <a:pt x="4" y="1"/>
                      <a:pt x="4" y="2"/>
                    </a:cubicBezTo>
                    <a:cubicBezTo>
                      <a:pt x="4" y="3"/>
                      <a:pt x="4" y="4"/>
                      <a:pt x="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32" name="Oval 3317">
                <a:extLst>
                  <a:ext uri="{FF2B5EF4-FFF2-40B4-BE49-F238E27FC236}">
                    <a16:creationId xmlns:a16="http://schemas.microsoft.com/office/drawing/2014/main" id="{DDC6D426-A7E8-8DD5-05D3-D0E7B514CFCE}"/>
                  </a:ext>
                </a:extLst>
              </p:cNvPr>
              <p:cNvSpPr>
                <a:spLocks noChangeArrowheads="1"/>
              </p:cNvSpPr>
              <p:nvPr/>
            </p:nvSpPr>
            <p:spPr bwMode="auto">
              <a:xfrm>
                <a:off x="8150288" y="537798"/>
                <a:ext cx="24829" cy="2482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33" name="Freeform 3318">
                <a:extLst>
                  <a:ext uri="{FF2B5EF4-FFF2-40B4-BE49-F238E27FC236}">
                    <a16:creationId xmlns:a16="http://schemas.microsoft.com/office/drawing/2014/main" id="{03C10077-426C-95AD-18FD-14F5DF159E3A}"/>
                  </a:ext>
                </a:extLst>
              </p:cNvPr>
              <p:cNvSpPr>
                <a:spLocks/>
              </p:cNvSpPr>
              <p:nvPr/>
            </p:nvSpPr>
            <p:spPr bwMode="auto">
              <a:xfrm>
                <a:off x="7821989" y="1042661"/>
                <a:ext cx="24829" cy="24829"/>
              </a:xfrm>
              <a:custGeom>
                <a:avLst/>
                <a:gdLst>
                  <a:gd name="T0" fmla="*/ 2 w 4"/>
                  <a:gd name="T1" fmla="*/ 4 h 4"/>
                  <a:gd name="T2" fmla="*/ 0 w 4"/>
                  <a:gd name="T3" fmla="*/ 3 h 4"/>
                  <a:gd name="T4" fmla="*/ 2 w 4"/>
                  <a:gd name="T5" fmla="*/ 1 h 4"/>
                  <a:gd name="T6" fmla="*/ 4 w 4"/>
                  <a:gd name="T7" fmla="*/ 2 h 4"/>
                  <a:gd name="T8" fmla="*/ 2 w 4"/>
                  <a:gd name="T9" fmla="*/ 4 h 4"/>
                </a:gdLst>
                <a:ahLst/>
                <a:cxnLst>
                  <a:cxn ang="0">
                    <a:pos x="T0" y="T1"/>
                  </a:cxn>
                  <a:cxn ang="0">
                    <a:pos x="T2" y="T3"/>
                  </a:cxn>
                  <a:cxn ang="0">
                    <a:pos x="T4" y="T5"/>
                  </a:cxn>
                  <a:cxn ang="0">
                    <a:pos x="T6" y="T7"/>
                  </a:cxn>
                  <a:cxn ang="0">
                    <a:pos x="T8" y="T9"/>
                  </a:cxn>
                </a:cxnLst>
                <a:rect l="0" t="0" r="r" b="b"/>
                <a:pathLst>
                  <a:path w="4" h="4">
                    <a:moveTo>
                      <a:pt x="2" y="4"/>
                    </a:moveTo>
                    <a:cubicBezTo>
                      <a:pt x="1" y="4"/>
                      <a:pt x="0" y="4"/>
                      <a:pt x="0" y="3"/>
                    </a:cubicBezTo>
                    <a:cubicBezTo>
                      <a:pt x="0" y="2"/>
                      <a:pt x="1" y="1"/>
                      <a:pt x="2" y="1"/>
                    </a:cubicBezTo>
                    <a:cubicBezTo>
                      <a:pt x="3" y="0"/>
                      <a:pt x="4" y="1"/>
                      <a:pt x="4" y="2"/>
                    </a:cubicBezTo>
                    <a:cubicBezTo>
                      <a:pt x="4" y="3"/>
                      <a:pt x="3" y="4"/>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34" name="Freeform 3319">
                <a:extLst>
                  <a:ext uri="{FF2B5EF4-FFF2-40B4-BE49-F238E27FC236}">
                    <a16:creationId xmlns:a16="http://schemas.microsoft.com/office/drawing/2014/main" id="{15684F7F-BBEF-57F9-0F73-71070B7E6AB1}"/>
                  </a:ext>
                </a:extLst>
              </p:cNvPr>
              <p:cNvSpPr>
                <a:spLocks/>
              </p:cNvSpPr>
              <p:nvPr/>
            </p:nvSpPr>
            <p:spPr bwMode="auto">
              <a:xfrm>
                <a:off x="8404098" y="1177842"/>
                <a:ext cx="27588" cy="27588"/>
              </a:xfrm>
              <a:custGeom>
                <a:avLst/>
                <a:gdLst>
                  <a:gd name="T0" fmla="*/ 3 w 4"/>
                  <a:gd name="T1" fmla="*/ 4 h 4"/>
                  <a:gd name="T2" fmla="*/ 1 w 4"/>
                  <a:gd name="T3" fmla="*/ 3 h 4"/>
                  <a:gd name="T4" fmla="*/ 2 w 4"/>
                  <a:gd name="T5" fmla="*/ 0 h 4"/>
                  <a:gd name="T6" fmla="*/ 4 w 4"/>
                  <a:gd name="T7" fmla="*/ 2 h 4"/>
                  <a:gd name="T8" fmla="*/ 3 w 4"/>
                  <a:gd name="T9" fmla="*/ 4 h 4"/>
                </a:gdLst>
                <a:ahLst/>
                <a:cxnLst>
                  <a:cxn ang="0">
                    <a:pos x="T0" y="T1"/>
                  </a:cxn>
                  <a:cxn ang="0">
                    <a:pos x="T2" y="T3"/>
                  </a:cxn>
                  <a:cxn ang="0">
                    <a:pos x="T4" y="T5"/>
                  </a:cxn>
                  <a:cxn ang="0">
                    <a:pos x="T6" y="T7"/>
                  </a:cxn>
                  <a:cxn ang="0">
                    <a:pos x="T8" y="T9"/>
                  </a:cxn>
                </a:cxnLst>
                <a:rect l="0" t="0" r="r" b="b"/>
                <a:pathLst>
                  <a:path w="4" h="4">
                    <a:moveTo>
                      <a:pt x="3" y="4"/>
                    </a:moveTo>
                    <a:cubicBezTo>
                      <a:pt x="2" y="4"/>
                      <a:pt x="1" y="4"/>
                      <a:pt x="1" y="3"/>
                    </a:cubicBezTo>
                    <a:cubicBezTo>
                      <a:pt x="0" y="1"/>
                      <a:pt x="1" y="1"/>
                      <a:pt x="2" y="0"/>
                    </a:cubicBezTo>
                    <a:cubicBezTo>
                      <a:pt x="3" y="0"/>
                      <a:pt x="4" y="1"/>
                      <a:pt x="4" y="2"/>
                    </a:cubicBezTo>
                    <a:cubicBezTo>
                      <a:pt x="4" y="3"/>
                      <a:pt x="4" y="4"/>
                      <a:pt x="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35" name="Freeform 3320">
                <a:extLst>
                  <a:ext uri="{FF2B5EF4-FFF2-40B4-BE49-F238E27FC236}">
                    <a16:creationId xmlns:a16="http://schemas.microsoft.com/office/drawing/2014/main" id="{9F002AC9-0F7E-A9D8-AB2F-25558F3DCACB}"/>
                  </a:ext>
                </a:extLst>
              </p:cNvPr>
              <p:cNvSpPr>
                <a:spLocks/>
              </p:cNvSpPr>
              <p:nvPr/>
            </p:nvSpPr>
            <p:spPr bwMode="auto">
              <a:xfrm>
                <a:off x="8423410" y="1848233"/>
                <a:ext cx="27588" cy="24829"/>
              </a:xfrm>
              <a:custGeom>
                <a:avLst/>
                <a:gdLst>
                  <a:gd name="T0" fmla="*/ 2 w 4"/>
                  <a:gd name="T1" fmla="*/ 4 h 4"/>
                  <a:gd name="T2" fmla="*/ 0 w 4"/>
                  <a:gd name="T3" fmla="*/ 2 h 4"/>
                  <a:gd name="T4" fmla="*/ 2 w 4"/>
                  <a:gd name="T5" fmla="*/ 0 h 4"/>
                  <a:gd name="T6" fmla="*/ 4 w 4"/>
                  <a:gd name="T7" fmla="*/ 1 h 4"/>
                  <a:gd name="T8" fmla="*/ 2 w 4"/>
                  <a:gd name="T9" fmla="*/ 4 h 4"/>
                </a:gdLst>
                <a:ahLst/>
                <a:cxnLst>
                  <a:cxn ang="0">
                    <a:pos x="T0" y="T1"/>
                  </a:cxn>
                  <a:cxn ang="0">
                    <a:pos x="T2" y="T3"/>
                  </a:cxn>
                  <a:cxn ang="0">
                    <a:pos x="T4" y="T5"/>
                  </a:cxn>
                  <a:cxn ang="0">
                    <a:pos x="T6" y="T7"/>
                  </a:cxn>
                  <a:cxn ang="0">
                    <a:pos x="T8" y="T9"/>
                  </a:cxn>
                </a:cxnLst>
                <a:rect l="0" t="0" r="r" b="b"/>
                <a:pathLst>
                  <a:path w="4" h="4">
                    <a:moveTo>
                      <a:pt x="2" y="4"/>
                    </a:moveTo>
                    <a:cubicBezTo>
                      <a:pt x="1" y="4"/>
                      <a:pt x="0" y="3"/>
                      <a:pt x="0" y="2"/>
                    </a:cubicBezTo>
                    <a:cubicBezTo>
                      <a:pt x="0" y="1"/>
                      <a:pt x="1" y="0"/>
                      <a:pt x="2" y="0"/>
                    </a:cubicBezTo>
                    <a:cubicBezTo>
                      <a:pt x="3" y="0"/>
                      <a:pt x="4" y="0"/>
                      <a:pt x="4" y="1"/>
                    </a:cubicBezTo>
                    <a:cubicBezTo>
                      <a:pt x="4" y="3"/>
                      <a:pt x="3" y="3"/>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36" name="Freeform 3321">
                <a:extLst>
                  <a:ext uri="{FF2B5EF4-FFF2-40B4-BE49-F238E27FC236}">
                    <a16:creationId xmlns:a16="http://schemas.microsoft.com/office/drawing/2014/main" id="{3C99489F-0998-3D56-2CE4-34053B828675}"/>
                  </a:ext>
                </a:extLst>
              </p:cNvPr>
              <p:cNvSpPr>
                <a:spLocks/>
              </p:cNvSpPr>
              <p:nvPr/>
            </p:nvSpPr>
            <p:spPr bwMode="auto">
              <a:xfrm>
                <a:off x="12186427" y="3230397"/>
                <a:ext cx="44141" cy="52417"/>
              </a:xfrm>
              <a:custGeom>
                <a:avLst/>
                <a:gdLst>
                  <a:gd name="T0" fmla="*/ 0 w 7"/>
                  <a:gd name="T1" fmla="*/ 3 h 8"/>
                  <a:gd name="T2" fmla="*/ 4 w 7"/>
                  <a:gd name="T3" fmla="*/ 1 h 8"/>
                  <a:gd name="T4" fmla="*/ 7 w 7"/>
                  <a:gd name="T5" fmla="*/ 5 h 8"/>
                  <a:gd name="T6" fmla="*/ 2 w 7"/>
                  <a:gd name="T7" fmla="*/ 7 h 8"/>
                  <a:gd name="T8" fmla="*/ 0 w 7"/>
                  <a:gd name="T9" fmla="*/ 3 h 8"/>
                </a:gdLst>
                <a:ahLst/>
                <a:cxnLst>
                  <a:cxn ang="0">
                    <a:pos x="T0" y="T1"/>
                  </a:cxn>
                  <a:cxn ang="0">
                    <a:pos x="T2" y="T3"/>
                  </a:cxn>
                  <a:cxn ang="0">
                    <a:pos x="T4" y="T5"/>
                  </a:cxn>
                  <a:cxn ang="0">
                    <a:pos x="T6" y="T7"/>
                  </a:cxn>
                  <a:cxn ang="0">
                    <a:pos x="T8" y="T9"/>
                  </a:cxn>
                </a:cxnLst>
                <a:rect l="0" t="0" r="r" b="b"/>
                <a:pathLst>
                  <a:path w="7" h="8">
                    <a:moveTo>
                      <a:pt x="0" y="3"/>
                    </a:moveTo>
                    <a:cubicBezTo>
                      <a:pt x="1" y="1"/>
                      <a:pt x="3" y="0"/>
                      <a:pt x="4" y="1"/>
                    </a:cubicBezTo>
                    <a:cubicBezTo>
                      <a:pt x="6" y="1"/>
                      <a:pt x="7" y="3"/>
                      <a:pt x="7" y="5"/>
                    </a:cubicBezTo>
                    <a:cubicBezTo>
                      <a:pt x="6" y="7"/>
                      <a:pt x="4" y="8"/>
                      <a:pt x="2" y="7"/>
                    </a:cubicBezTo>
                    <a:cubicBezTo>
                      <a:pt x="1" y="7"/>
                      <a:pt x="0" y="5"/>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37" name="Freeform 3322">
                <a:extLst>
                  <a:ext uri="{FF2B5EF4-FFF2-40B4-BE49-F238E27FC236}">
                    <a16:creationId xmlns:a16="http://schemas.microsoft.com/office/drawing/2014/main" id="{52777EF5-7E2B-47AC-C6CC-B93EB55662DC}"/>
                  </a:ext>
                </a:extLst>
              </p:cNvPr>
              <p:cNvSpPr>
                <a:spLocks/>
              </p:cNvSpPr>
              <p:nvPr/>
            </p:nvSpPr>
            <p:spPr bwMode="auto">
              <a:xfrm>
                <a:off x="11529830" y="3459378"/>
                <a:ext cx="46900" cy="52417"/>
              </a:xfrm>
              <a:custGeom>
                <a:avLst/>
                <a:gdLst>
                  <a:gd name="T0" fmla="*/ 0 w 7"/>
                  <a:gd name="T1" fmla="*/ 3 h 8"/>
                  <a:gd name="T2" fmla="*/ 4 w 7"/>
                  <a:gd name="T3" fmla="*/ 1 h 8"/>
                  <a:gd name="T4" fmla="*/ 7 w 7"/>
                  <a:gd name="T5" fmla="*/ 5 h 8"/>
                  <a:gd name="T6" fmla="*/ 2 w 7"/>
                  <a:gd name="T7" fmla="*/ 7 h 8"/>
                  <a:gd name="T8" fmla="*/ 0 w 7"/>
                  <a:gd name="T9" fmla="*/ 3 h 8"/>
                </a:gdLst>
                <a:ahLst/>
                <a:cxnLst>
                  <a:cxn ang="0">
                    <a:pos x="T0" y="T1"/>
                  </a:cxn>
                  <a:cxn ang="0">
                    <a:pos x="T2" y="T3"/>
                  </a:cxn>
                  <a:cxn ang="0">
                    <a:pos x="T4" y="T5"/>
                  </a:cxn>
                  <a:cxn ang="0">
                    <a:pos x="T6" y="T7"/>
                  </a:cxn>
                  <a:cxn ang="0">
                    <a:pos x="T8" y="T9"/>
                  </a:cxn>
                </a:cxnLst>
                <a:rect l="0" t="0" r="r" b="b"/>
                <a:pathLst>
                  <a:path w="7" h="8">
                    <a:moveTo>
                      <a:pt x="0" y="3"/>
                    </a:moveTo>
                    <a:cubicBezTo>
                      <a:pt x="1" y="1"/>
                      <a:pt x="3" y="0"/>
                      <a:pt x="4" y="1"/>
                    </a:cubicBezTo>
                    <a:cubicBezTo>
                      <a:pt x="6" y="1"/>
                      <a:pt x="7" y="3"/>
                      <a:pt x="7" y="5"/>
                    </a:cubicBezTo>
                    <a:cubicBezTo>
                      <a:pt x="6" y="7"/>
                      <a:pt x="4" y="8"/>
                      <a:pt x="2" y="7"/>
                    </a:cubicBezTo>
                    <a:cubicBezTo>
                      <a:pt x="1" y="7"/>
                      <a:pt x="0" y="5"/>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38" name="Freeform 3323">
                <a:extLst>
                  <a:ext uri="{FF2B5EF4-FFF2-40B4-BE49-F238E27FC236}">
                    <a16:creationId xmlns:a16="http://schemas.microsoft.com/office/drawing/2014/main" id="{B5A74ED6-8117-91BA-3AF8-BF906DD27C73}"/>
                  </a:ext>
                </a:extLst>
              </p:cNvPr>
              <p:cNvSpPr>
                <a:spLocks/>
              </p:cNvSpPr>
              <p:nvPr/>
            </p:nvSpPr>
            <p:spPr bwMode="auto">
              <a:xfrm>
                <a:off x="12296779" y="3525590"/>
                <a:ext cx="38623" cy="38623"/>
              </a:xfrm>
              <a:custGeom>
                <a:avLst/>
                <a:gdLst>
                  <a:gd name="T0" fmla="*/ 0 w 6"/>
                  <a:gd name="T1" fmla="*/ 2 h 6"/>
                  <a:gd name="T2" fmla="*/ 3 w 6"/>
                  <a:gd name="T3" fmla="*/ 1 h 6"/>
                  <a:gd name="T4" fmla="*/ 5 w 6"/>
                  <a:gd name="T5" fmla="*/ 4 h 6"/>
                  <a:gd name="T6" fmla="*/ 2 w 6"/>
                  <a:gd name="T7" fmla="*/ 6 h 6"/>
                  <a:gd name="T8" fmla="*/ 0 w 6"/>
                  <a:gd name="T9" fmla="*/ 2 h 6"/>
                </a:gdLst>
                <a:ahLst/>
                <a:cxnLst>
                  <a:cxn ang="0">
                    <a:pos x="T0" y="T1"/>
                  </a:cxn>
                  <a:cxn ang="0">
                    <a:pos x="T2" y="T3"/>
                  </a:cxn>
                  <a:cxn ang="0">
                    <a:pos x="T4" y="T5"/>
                  </a:cxn>
                  <a:cxn ang="0">
                    <a:pos x="T6" y="T7"/>
                  </a:cxn>
                  <a:cxn ang="0">
                    <a:pos x="T8" y="T9"/>
                  </a:cxn>
                </a:cxnLst>
                <a:rect l="0" t="0" r="r" b="b"/>
                <a:pathLst>
                  <a:path w="6" h="6">
                    <a:moveTo>
                      <a:pt x="0" y="2"/>
                    </a:moveTo>
                    <a:cubicBezTo>
                      <a:pt x="0" y="1"/>
                      <a:pt x="2" y="0"/>
                      <a:pt x="3" y="1"/>
                    </a:cubicBezTo>
                    <a:cubicBezTo>
                      <a:pt x="5" y="1"/>
                      <a:pt x="6" y="3"/>
                      <a:pt x="5" y="4"/>
                    </a:cubicBezTo>
                    <a:cubicBezTo>
                      <a:pt x="5" y="5"/>
                      <a:pt x="3" y="6"/>
                      <a:pt x="2" y="6"/>
                    </a:cubicBezTo>
                    <a:cubicBezTo>
                      <a:pt x="0" y="5"/>
                      <a:pt x="0" y="4"/>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39" name="Freeform 3324">
                <a:extLst>
                  <a:ext uri="{FF2B5EF4-FFF2-40B4-BE49-F238E27FC236}">
                    <a16:creationId xmlns:a16="http://schemas.microsoft.com/office/drawing/2014/main" id="{73162E3E-4E72-99BB-12E6-2909C4E61372}"/>
                  </a:ext>
                </a:extLst>
              </p:cNvPr>
              <p:cNvSpPr>
                <a:spLocks/>
              </p:cNvSpPr>
              <p:nvPr/>
            </p:nvSpPr>
            <p:spPr bwMode="auto">
              <a:xfrm>
                <a:off x="11830540" y="3826300"/>
                <a:ext cx="41382" cy="38623"/>
              </a:xfrm>
              <a:custGeom>
                <a:avLst/>
                <a:gdLst>
                  <a:gd name="T0" fmla="*/ 0 w 6"/>
                  <a:gd name="T1" fmla="*/ 3 h 6"/>
                  <a:gd name="T2" fmla="*/ 3 w 6"/>
                  <a:gd name="T3" fmla="*/ 1 h 6"/>
                  <a:gd name="T4" fmla="*/ 5 w 6"/>
                  <a:gd name="T5" fmla="*/ 4 h 6"/>
                  <a:gd name="T6" fmla="*/ 2 w 6"/>
                  <a:gd name="T7" fmla="*/ 6 h 6"/>
                  <a:gd name="T8" fmla="*/ 0 w 6"/>
                  <a:gd name="T9" fmla="*/ 3 h 6"/>
                </a:gdLst>
                <a:ahLst/>
                <a:cxnLst>
                  <a:cxn ang="0">
                    <a:pos x="T0" y="T1"/>
                  </a:cxn>
                  <a:cxn ang="0">
                    <a:pos x="T2" y="T3"/>
                  </a:cxn>
                  <a:cxn ang="0">
                    <a:pos x="T4" y="T5"/>
                  </a:cxn>
                  <a:cxn ang="0">
                    <a:pos x="T6" y="T7"/>
                  </a:cxn>
                  <a:cxn ang="0">
                    <a:pos x="T8" y="T9"/>
                  </a:cxn>
                </a:cxnLst>
                <a:rect l="0" t="0" r="r" b="b"/>
                <a:pathLst>
                  <a:path w="6" h="6">
                    <a:moveTo>
                      <a:pt x="0" y="3"/>
                    </a:moveTo>
                    <a:cubicBezTo>
                      <a:pt x="1" y="1"/>
                      <a:pt x="2" y="0"/>
                      <a:pt x="3" y="1"/>
                    </a:cubicBezTo>
                    <a:cubicBezTo>
                      <a:pt x="5" y="1"/>
                      <a:pt x="6" y="3"/>
                      <a:pt x="5" y="4"/>
                    </a:cubicBezTo>
                    <a:cubicBezTo>
                      <a:pt x="5" y="5"/>
                      <a:pt x="3" y="6"/>
                      <a:pt x="2" y="6"/>
                    </a:cubicBezTo>
                    <a:cubicBezTo>
                      <a:pt x="0" y="5"/>
                      <a:pt x="0" y="4"/>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40" name="Freeform 3325">
                <a:extLst>
                  <a:ext uri="{FF2B5EF4-FFF2-40B4-BE49-F238E27FC236}">
                    <a16:creationId xmlns:a16="http://schemas.microsoft.com/office/drawing/2014/main" id="{4B6716E7-1B21-46EF-3F8E-61AF7407E183}"/>
                  </a:ext>
                </a:extLst>
              </p:cNvPr>
              <p:cNvSpPr>
                <a:spLocks/>
              </p:cNvSpPr>
              <p:nvPr/>
            </p:nvSpPr>
            <p:spPr bwMode="auto">
              <a:xfrm>
                <a:off x="12820953" y="3177980"/>
                <a:ext cx="33106" cy="38623"/>
              </a:xfrm>
              <a:custGeom>
                <a:avLst/>
                <a:gdLst>
                  <a:gd name="T0" fmla="*/ 0 w 5"/>
                  <a:gd name="T1" fmla="*/ 2 h 6"/>
                  <a:gd name="T2" fmla="*/ 3 w 5"/>
                  <a:gd name="T3" fmla="*/ 0 h 6"/>
                  <a:gd name="T4" fmla="*/ 5 w 5"/>
                  <a:gd name="T5" fmla="*/ 4 h 6"/>
                  <a:gd name="T6" fmla="*/ 2 w 5"/>
                  <a:gd name="T7" fmla="*/ 5 h 6"/>
                  <a:gd name="T8" fmla="*/ 0 w 5"/>
                  <a:gd name="T9" fmla="*/ 2 h 6"/>
                </a:gdLst>
                <a:ahLst/>
                <a:cxnLst>
                  <a:cxn ang="0">
                    <a:pos x="T0" y="T1"/>
                  </a:cxn>
                  <a:cxn ang="0">
                    <a:pos x="T2" y="T3"/>
                  </a:cxn>
                  <a:cxn ang="0">
                    <a:pos x="T4" y="T5"/>
                  </a:cxn>
                  <a:cxn ang="0">
                    <a:pos x="T6" y="T7"/>
                  </a:cxn>
                  <a:cxn ang="0">
                    <a:pos x="T8" y="T9"/>
                  </a:cxn>
                </a:cxnLst>
                <a:rect l="0" t="0" r="r" b="b"/>
                <a:pathLst>
                  <a:path w="5" h="6">
                    <a:moveTo>
                      <a:pt x="0" y="2"/>
                    </a:moveTo>
                    <a:cubicBezTo>
                      <a:pt x="0" y="1"/>
                      <a:pt x="2" y="0"/>
                      <a:pt x="3" y="0"/>
                    </a:cubicBezTo>
                    <a:cubicBezTo>
                      <a:pt x="5" y="1"/>
                      <a:pt x="5" y="2"/>
                      <a:pt x="5" y="4"/>
                    </a:cubicBezTo>
                    <a:cubicBezTo>
                      <a:pt x="5" y="5"/>
                      <a:pt x="3" y="6"/>
                      <a:pt x="2" y="5"/>
                    </a:cubicBezTo>
                    <a:cubicBezTo>
                      <a:pt x="0" y="5"/>
                      <a:pt x="0" y="3"/>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41" name="Freeform 3326">
                <a:extLst>
                  <a:ext uri="{FF2B5EF4-FFF2-40B4-BE49-F238E27FC236}">
                    <a16:creationId xmlns:a16="http://schemas.microsoft.com/office/drawing/2014/main" id="{FC5ABFD1-0554-C649-DC2D-E387C46C6F43}"/>
                  </a:ext>
                </a:extLst>
              </p:cNvPr>
              <p:cNvSpPr>
                <a:spLocks/>
              </p:cNvSpPr>
              <p:nvPr/>
            </p:nvSpPr>
            <p:spPr bwMode="auto">
              <a:xfrm>
                <a:off x="12525761" y="3169703"/>
                <a:ext cx="38623" cy="41382"/>
              </a:xfrm>
              <a:custGeom>
                <a:avLst/>
                <a:gdLst>
                  <a:gd name="T0" fmla="*/ 0 w 6"/>
                  <a:gd name="T1" fmla="*/ 2 h 6"/>
                  <a:gd name="T2" fmla="*/ 4 w 6"/>
                  <a:gd name="T3" fmla="*/ 0 h 6"/>
                  <a:gd name="T4" fmla="*/ 5 w 6"/>
                  <a:gd name="T5" fmla="*/ 4 h 6"/>
                  <a:gd name="T6" fmla="*/ 2 w 6"/>
                  <a:gd name="T7" fmla="*/ 5 h 6"/>
                  <a:gd name="T8" fmla="*/ 0 w 6"/>
                  <a:gd name="T9" fmla="*/ 2 h 6"/>
                </a:gdLst>
                <a:ahLst/>
                <a:cxnLst>
                  <a:cxn ang="0">
                    <a:pos x="T0" y="T1"/>
                  </a:cxn>
                  <a:cxn ang="0">
                    <a:pos x="T2" y="T3"/>
                  </a:cxn>
                  <a:cxn ang="0">
                    <a:pos x="T4" y="T5"/>
                  </a:cxn>
                  <a:cxn ang="0">
                    <a:pos x="T6" y="T7"/>
                  </a:cxn>
                  <a:cxn ang="0">
                    <a:pos x="T8" y="T9"/>
                  </a:cxn>
                </a:cxnLst>
                <a:rect l="0" t="0" r="r" b="b"/>
                <a:pathLst>
                  <a:path w="6" h="6">
                    <a:moveTo>
                      <a:pt x="0" y="2"/>
                    </a:moveTo>
                    <a:cubicBezTo>
                      <a:pt x="1" y="1"/>
                      <a:pt x="2" y="0"/>
                      <a:pt x="4" y="0"/>
                    </a:cubicBezTo>
                    <a:cubicBezTo>
                      <a:pt x="5" y="1"/>
                      <a:pt x="6" y="2"/>
                      <a:pt x="5" y="4"/>
                    </a:cubicBezTo>
                    <a:cubicBezTo>
                      <a:pt x="5" y="5"/>
                      <a:pt x="4" y="6"/>
                      <a:pt x="2" y="5"/>
                    </a:cubicBezTo>
                    <a:cubicBezTo>
                      <a:pt x="1" y="5"/>
                      <a:pt x="0" y="3"/>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42" name="Freeform 3327">
                <a:extLst>
                  <a:ext uri="{FF2B5EF4-FFF2-40B4-BE49-F238E27FC236}">
                    <a16:creationId xmlns:a16="http://schemas.microsoft.com/office/drawing/2014/main" id="{3ECD79A7-9FDC-5D9D-18AF-E7A10574CC8E}"/>
                  </a:ext>
                </a:extLst>
              </p:cNvPr>
              <p:cNvSpPr>
                <a:spLocks/>
              </p:cNvSpPr>
              <p:nvPr/>
            </p:nvSpPr>
            <p:spPr bwMode="auto">
              <a:xfrm>
                <a:off x="11033244" y="3368337"/>
                <a:ext cx="38623" cy="38623"/>
              </a:xfrm>
              <a:custGeom>
                <a:avLst/>
                <a:gdLst>
                  <a:gd name="T0" fmla="*/ 0 w 6"/>
                  <a:gd name="T1" fmla="*/ 2 h 6"/>
                  <a:gd name="T2" fmla="*/ 3 w 6"/>
                  <a:gd name="T3" fmla="*/ 1 h 6"/>
                  <a:gd name="T4" fmla="*/ 5 w 6"/>
                  <a:gd name="T5" fmla="*/ 4 h 6"/>
                  <a:gd name="T6" fmla="*/ 2 w 6"/>
                  <a:gd name="T7" fmla="*/ 6 h 6"/>
                  <a:gd name="T8" fmla="*/ 0 w 6"/>
                  <a:gd name="T9" fmla="*/ 2 h 6"/>
                </a:gdLst>
                <a:ahLst/>
                <a:cxnLst>
                  <a:cxn ang="0">
                    <a:pos x="T0" y="T1"/>
                  </a:cxn>
                  <a:cxn ang="0">
                    <a:pos x="T2" y="T3"/>
                  </a:cxn>
                  <a:cxn ang="0">
                    <a:pos x="T4" y="T5"/>
                  </a:cxn>
                  <a:cxn ang="0">
                    <a:pos x="T6" y="T7"/>
                  </a:cxn>
                  <a:cxn ang="0">
                    <a:pos x="T8" y="T9"/>
                  </a:cxn>
                </a:cxnLst>
                <a:rect l="0" t="0" r="r" b="b"/>
                <a:pathLst>
                  <a:path w="6" h="6">
                    <a:moveTo>
                      <a:pt x="0" y="2"/>
                    </a:moveTo>
                    <a:cubicBezTo>
                      <a:pt x="0" y="1"/>
                      <a:pt x="2" y="0"/>
                      <a:pt x="3" y="1"/>
                    </a:cubicBezTo>
                    <a:cubicBezTo>
                      <a:pt x="5" y="1"/>
                      <a:pt x="6" y="3"/>
                      <a:pt x="5" y="4"/>
                    </a:cubicBezTo>
                    <a:cubicBezTo>
                      <a:pt x="5" y="5"/>
                      <a:pt x="3" y="6"/>
                      <a:pt x="2" y="6"/>
                    </a:cubicBezTo>
                    <a:cubicBezTo>
                      <a:pt x="0" y="5"/>
                      <a:pt x="0" y="4"/>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43" name="Freeform 3328">
                <a:extLst>
                  <a:ext uri="{FF2B5EF4-FFF2-40B4-BE49-F238E27FC236}">
                    <a16:creationId xmlns:a16="http://schemas.microsoft.com/office/drawing/2014/main" id="{79138D22-C199-109D-950F-E0642ACB8E8A}"/>
                  </a:ext>
                </a:extLst>
              </p:cNvPr>
              <p:cNvSpPr>
                <a:spLocks/>
              </p:cNvSpPr>
              <p:nvPr/>
            </p:nvSpPr>
            <p:spPr bwMode="auto">
              <a:xfrm>
                <a:off x="10829092" y="3773883"/>
                <a:ext cx="38623" cy="38623"/>
              </a:xfrm>
              <a:custGeom>
                <a:avLst/>
                <a:gdLst>
                  <a:gd name="T0" fmla="*/ 1 w 6"/>
                  <a:gd name="T1" fmla="*/ 2 h 6"/>
                  <a:gd name="T2" fmla="*/ 4 w 6"/>
                  <a:gd name="T3" fmla="*/ 0 h 6"/>
                  <a:gd name="T4" fmla="*/ 6 w 6"/>
                  <a:gd name="T5" fmla="*/ 3 h 6"/>
                  <a:gd name="T6" fmla="*/ 2 w 6"/>
                  <a:gd name="T7" fmla="*/ 5 h 6"/>
                  <a:gd name="T8" fmla="*/ 1 w 6"/>
                  <a:gd name="T9" fmla="*/ 2 h 6"/>
                </a:gdLst>
                <a:ahLst/>
                <a:cxnLst>
                  <a:cxn ang="0">
                    <a:pos x="T0" y="T1"/>
                  </a:cxn>
                  <a:cxn ang="0">
                    <a:pos x="T2" y="T3"/>
                  </a:cxn>
                  <a:cxn ang="0">
                    <a:pos x="T4" y="T5"/>
                  </a:cxn>
                  <a:cxn ang="0">
                    <a:pos x="T6" y="T7"/>
                  </a:cxn>
                  <a:cxn ang="0">
                    <a:pos x="T8" y="T9"/>
                  </a:cxn>
                </a:cxnLst>
                <a:rect l="0" t="0" r="r" b="b"/>
                <a:pathLst>
                  <a:path w="6" h="6">
                    <a:moveTo>
                      <a:pt x="1" y="2"/>
                    </a:moveTo>
                    <a:cubicBezTo>
                      <a:pt x="1" y="1"/>
                      <a:pt x="3" y="0"/>
                      <a:pt x="4" y="0"/>
                    </a:cubicBezTo>
                    <a:cubicBezTo>
                      <a:pt x="5" y="1"/>
                      <a:pt x="6" y="2"/>
                      <a:pt x="6" y="3"/>
                    </a:cubicBezTo>
                    <a:cubicBezTo>
                      <a:pt x="5" y="5"/>
                      <a:pt x="4" y="6"/>
                      <a:pt x="2" y="5"/>
                    </a:cubicBezTo>
                    <a:cubicBezTo>
                      <a:pt x="1" y="5"/>
                      <a:pt x="0" y="3"/>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44" name="Freeform 3329">
                <a:extLst>
                  <a:ext uri="{FF2B5EF4-FFF2-40B4-BE49-F238E27FC236}">
                    <a16:creationId xmlns:a16="http://schemas.microsoft.com/office/drawing/2014/main" id="{5072DF4B-D315-8AD2-3420-54D2905A515A}"/>
                  </a:ext>
                </a:extLst>
              </p:cNvPr>
              <p:cNvSpPr>
                <a:spLocks/>
              </p:cNvSpPr>
              <p:nvPr/>
            </p:nvSpPr>
            <p:spPr bwMode="auto">
              <a:xfrm>
                <a:off x="12815436" y="3635942"/>
                <a:ext cx="38623" cy="38623"/>
              </a:xfrm>
              <a:custGeom>
                <a:avLst/>
                <a:gdLst>
                  <a:gd name="T0" fmla="*/ 0 w 6"/>
                  <a:gd name="T1" fmla="*/ 2 h 6"/>
                  <a:gd name="T2" fmla="*/ 4 w 6"/>
                  <a:gd name="T3" fmla="*/ 0 h 6"/>
                  <a:gd name="T4" fmla="*/ 5 w 6"/>
                  <a:gd name="T5" fmla="*/ 4 h 6"/>
                  <a:gd name="T6" fmla="*/ 2 w 6"/>
                  <a:gd name="T7" fmla="*/ 6 h 6"/>
                  <a:gd name="T8" fmla="*/ 0 w 6"/>
                  <a:gd name="T9" fmla="*/ 2 h 6"/>
                </a:gdLst>
                <a:ahLst/>
                <a:cxnLst>
                  <a:cxn ang="0">
                    <a:pos x="T0" y="T1"/>
                  </a:cxn>
                  <a:cxn ang="0">
                    <a:pos x="T2" y="T3"/>
                  </a:cxn>
                  <a:cxn ang="0">
                    <a:pos x="T4" y="T5"/>
                  </a:cxn>
                  <a:cxn ang="0">
                    <a:pos x="T6" y="T7"/>
                  </a:cxn>
                  <a:cxn ang="0">
                    <a:pos x="T8" y="T9"/>
                  </a:cxn>
                </a:cxnLst>
                <a:rect l="0" t="0" r="r" b="b"/>
                <a:pathLst>
                  <a:path w="6" h="6">
                    <a:moveTo>
                      <a:pt x="0" y="2"/>
                    </a:moveTo>
                    <a:cubicBezTo>
                      <a:pt x="1" y="1"/>
                      <a:pt x="2" y="0"/>
                      <a:pt x="4" y="0"/>
                    </a:cubicBezTo>
                    <a:cubicBezTo>
                      <a:pt x="5" y="1"/>
                      <a:pt x="6" y="2"/>
                      <a:pt x="5" y="4"/>
                    </a:cubicBezTo>
                    <a:cubicBezTo>
                      <a:pt x="5" y="5"/>
                      <a:pt x="4" y="6"/>
                      <a:pt x="2" y="6"/>
                    </a:cubicBezTo>
                    <a:cubicBezTo>
                      <a:pt x="1" y="5"/>
                      <a:pt x="0" y="4"/>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45" name="Freeform 3330">
                <a:extLst>
                  <a:ext uri="{FF2B5EF4-FFF2-40B4-BE49-F238E27FC236}">
                    <a16:creationId xmlns:a16="http://schemas.microsoft.com/office/drawing/2014/main" id="{A0A12F52-3B55-4E79-9066-70D47E17E69C}"/>
                  </a:ext>
                </a:extLst>
              </p:cNvPr>
              <p:cNvSpPr>
                <a:spLocks/>
              </p:cNvSpPr>
              <p:nvPr/>
            </p:nvSpPr>
            <p:spPr bwMode="auto">
              <a:xfrm>
                <a:off x="12605766" y="3459378"/>
                <a:ext cx="33106" cy="24829"/>
              </a:xfrm>
              <a:custGeom>
                <a:avLst/>
                <a:gdLst>
                  <a:gd name="T0" fmla="*/ 1 w 5"/>
                  <a:gd name="T1" fmla="*/ 1 h 4"/>
                  <a:gd name="T2" fmla="*/ 3 w 5"/>
                  <a:gd name="T3" fmla="*/ 0 h 4"/>
                  <a:gd name="T4" fmla="*/ 4 w 5"/>
                  <a:gd name="T5" fmla="*/ 2 h 4"/>
                  <a:gd name="T6" fmla="*/ 2 w 5"/>
                  <a:gd name="T7" fmla="*/ 4 h 4"/>
                  <a:gd name="T8" fmla="*/ 1 w 5"/>
                  <a:gd name="T9" fmla="*/ 1 h 4"/>
                </a:gdLst>
                <a:ahLst/>
                <a:cxnLst>
                  <a:cxn ang="0">
                    <a:pos x="T0" y="T1"/>
                  </a:cxn>
                  <a:cxn ang="0">
                    <a:pos x="T2" y="T3"/>
                  </a:cxn>
                  <a:cxn ang="0">
                    <a:pos x="T4" y="T5"/>
                  </a:cxn>
                  <a:cxn ang="0">
                    <a:pos x="T6" y="T7"/>
                  </a:cxn>
                  <a:cxn ang="0">
                    <a:pos x="T8" y="T9"/>
                  </a:cxn>
                </a:cxnLst>
                <a:rect l="0" t="0" r="r" b="b"/>
                <a:pathLst>
                  <a:path w="5" h="4">
                    <a:moveTo>
                      <a:pt x="1" y="1"/>
                    </a:moveTo>
                    <a:cubicBezTo>
                      <a:pt x="1" y="0"/>
                      <a:pt x="2" y="0"/>
                      <a:pt x="3" y="0"/>
                    </a:cubicBezTo>
                    <a:cubicBezTo>
                      <a:pt x="4" y="0"/>
                      <a:pt x="5" y="1"/>
                      <a:pt x="4" y="2"/>
                    </a:cubicBezTo>
                    <a:cubicBezTo>
                      <a:pt x="4" y="3"/>
                      <a:pt x="3" y="4"/>
                      <a:pt x="2" y="4"/>
                    </a:cubicBezTo>
                    <a:cubicBezTo>
                      <a:pt x="1" y="3"/>
                      <a:pt x="0" y="2"/>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46" name="Freeform 3331">
                <a:extLst>
                  <a:ext uri="{FF2B5EF4-FFF2-40B4-BE49-F238E27FC236}">
                    <a16:creationId xmlns:a16="http://schemas.microsoft.com/office/drawing/2014/main" id="{ABD106C0-D7C2-43F7-B6F6-61CE37453B36}"/>
                  </a:ext>
                </a:extLst>
              </p:cNvPr>
              <p:cNvSpPr>
                <a:spLocks/>
              </p:cNvSpPr>
              <p:nvPr/>
            </p:nvSpPr>
            <p:spPr bwMode="auto">
              <a:xfrm>
                <a:off x="13069246" y="3693877"/>
                <a:ext cx="27588" cy="27588"/>
              </a:xfrm>
              <a:custGeom>
                <a:avLst/>
                <a:gdLst>
                  <a:gd name="T0" fmla="*/ 0 w 4"/>
                  <a:gd name="T1" fmla="*/ 1 h 4"/>
                  <a:gd name="T2" fmla="*/ 2 w 4"/>
                  <a:gd name="T3" fmla="*/ 0 h 4"/>
                  <a:gd name="T4" fmla="*/ 4 w 4"/>
                  <a:gd name="T5" fmla="*/ 2 h 4"/>
                  <a:gd name="T6" fmla="*/ 1 w 4"/>
                  <a:gd name="T7" fmla="*/ 4 h 4"/>
                  <a:gd name="T8" fmla="*/ 0 w 4"/>
                  <a:gd name="T9" fmla="*/ 1 h 4"/>
                </a:gdLst>
                <a:ahLst/>
                <a:cxnLst>
                  <a:cxn ang="0">
                    <a:pos x="T0" y="T1"/>
                  </a:cxn>
                  <a:cxn ang="0">
                    <a:pos x="T2" y="T3"/>
                  </a:cxn>
                  <a:cxn ang="0">
                    <a:pos x="T4" y="T5"/>
                  </a:cxn>
                  <a:cxn ang="0">
                    <a:pos x="T6" y="T7"/>
                  </a:cxn>
                  <a:cxn ang="0">
                    <a:pos x="T8" y="T9"/>
                  </a:cxn>
                </a:cxnLst>
                <a:rect l="0" t="0" r="r" b="b"/>
                <a:pathLst>
                  <a:path w="4" h="4">
                    <a:moveTo>
                      <a:pt x="0" y="1"/>
                    </a:moveTo>
                    <a:cubicBezTo>
                      <a:pt x="0" y="0"/>
                      <a:pt x="1" y="0"/>
                      <a:pt x="2" y="0"/>
                    </a:cubicBezTo>
                    <a:cubicBezTo>
                      <a:pt x="3" y="0"/>
                      <a:pt x="4" y="1"/>
                      <a:pt x="4" y="2"/>
                    </a:cubicBezTo>
                    <a:cubicBezTo>
                      <a:pt x="3" y="3"/>
                      <a:pt x="2" y="4"/>
                      <a:pt x="1" y="4"/>
                    </a:cubicBezTo>
                    <a:cubicBezTo>
                      <a:pt x="0" y="3"/>
                      <a:pt x="0" y="2"/>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47" name="Freeform 3332">
                <a:extLst>
                  <a:ext uri="{FF2B5EF4-FFF2-40B4-BE49-F238E27FC236}">
                    <a16:creationId xmlns:a16="http://schemas.microsoft.com/office/drawing/2014/main" id="{4C41C7F3-2981-A131-39CD-1ECC1EF7AB55}"/>
                  </a:ext>
                </a:extLst>
              </p:cNvPr>
              <p:cNvSpPr>
                <a:spLocks/>
              </p:cNvSpPr>
              <p:nvPr/>
            </p:nvSpPr>
            <p:spPr bwMode="auto">
              <a:xfrm>
                <a:off x="12763018" y="3406961"/>
                <a:ext cx="24829" cy="33106"/>
              </a:xfrm>
              <a:custGeom>
                <a:avLst/>
                <a:gdLst>
                  <a:gd name="T0" fmla="*/ 0 w 4"/>
                  <a:gd name="T1" fmla="*/ 2 h 5"/>
                  <a:gd name="T2" fmla="*/ 2 w 4"/>
                  <a:gd name="T3" fmla="*/ 1 h 5"/>
                  <a:gd name="T4" fmla="*/ 4 w 4"/>
                  <a:gd name="T5" fmla="*/ 3 h 5"/>
                  <a:gd name="T6" fmla="*/ 1 w 4"/>
                  <a:gd name="T7" fmla="*/ 4 h 5"/>
                  <a:gd name="T8" fmla="*/ 0 w 4"/>
                  <a:gd name="T9" fmla="*/ 2 h 5"/>
                </a:gdLst>
                <a:ahLst/>
                <a:cxnLst>
                  <a:cxn ang="0">
                    <a:pos x="T0" y="T1"/>
                  </a:cxn>
                  <a:cxn ang="0">
                    <a:pos x="T2" y="T3"/>
                  </a:cxn>
                  <a:cxn ang="0">
                    <a:pos x="T4" y="T5"/>
                  </a:cxn>
                  <a:cxn ang="0">
                    <a:pos x="T6" y="T7"/>
                  </a:cxn>
                  <a:cxn ang="0">
                    <a:pos x="T8" y="T9"/>
                  </a:cxn>
                </a:cxnLst>
                <a:rect l="0" t="0" r="r" b="b"/>
                <a:pathLst>
                  <a:path w="4" h="5">
                    <a:moveTo>
                      <a:pt x="0" y="2"/>
                    </a:moveTo>
                    <a:cubicBezTo>
                      <a:pt x="0" y="1"/>
                      <a:pt x="1" y="0"/>
                      <a:pt x="2" y="1"/>
                    </a:cubicBezTo>
                    <a:cubicBezTo>
                      <a:pt x="3" y="1"/>
                      <a:pt x="4" y="2"/>
                      <a:pt x="4" y="3"/>
                    </a:cubicBezTo>
                    <a:cubicBezTo>
                      <a:pt x="3" y="4"/>
                      <a:pt x="2" y="5"/>
                      <a:pt x="1" y="4"/>
                    </a:cubicBezTo>
                    <a:cubicBezTo>
                      <a:pt x="0" y="4"/>
                      <a:pt x="0" y="3"/>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48" name="Freeform 3333">
                <a:extLst>
                  <a:ext uri="{FF2B5EF4-FFF2-40B4-BE49-F238E27FC236}">
                    <a16:creationId xmlns:a16="http://schemas.microsoft.com/office/drawing/2014/main" id="{03D091C0-1994-04D1-361C-16E904350E3C}"/>
                  </a:ext>
                </a:extLst>
              </p:cNvPr>
              <p:cNvSpPr>
                <a:spLocks/>
              </p:cNvSpPr>
              <p:nvPr/>
            </p:nvSpPr>
            <p:spPr bwMode="auto">
              <a:xfrm>
                <a:off x="12407132" y="2921410"/>
                <a:ext cx="27588" cy="27588"/>
              </a:xfrm>
              <a:custGeom>
                <a:avLst/>
                <a:gdLst>
                  <a:gd name="T0" fmla="*/ 0 w 4"/>
                  <a:gd name="T1" fmla="*/ 1 h 4"/>
                  <a:gd name="T2" fmla="*/ 2 w 4"/>
                  <a:gd name="T3" fmla="*/ 0 h 4"/>
                  <a:gd name="T4" fmla="*/ 4 w 4"/>
                  <a:gd name="T5" fmla="*/ 2 h 4"/>
                  <a:gd name="T6" fmla="*/ 1 w 4"/>
                  <a:gd name="T7" fmla="*/ 4 h 4"/>
                  <a:gd name="T8" fmla="*/ 0 w 4"/>
                  <a:gd name="T9" fmla="*/ 1 h 4"/>
                </a:gdLst>
                <a:ahLst/>
                <a:cxnLst>
                  <a:cxn ang="0">
                    <a:pos x="T0" y="T1"/>
                  </a:cxn>
                  <a:cxn ang="0">
                    <a:pos x="T2" y="T3"/>
                  </a:cxn>
                  <a:cxn ang="0">
                    <a:pos x="T4" y="T5"/>
                  </a:cxn>
                  <a:cxn ang="0">
                    <a:pos x="T6" y="T7"/>
                  </a:cxn>
                  <a:cxn ang="0">
                    <a:pos x="T8" y="T9"/>
                  </a:cxn>
                </a:cxnLst>
                <a:rect l="0" t="0" r="r" b="b"/>
                <a:pathLst>
                  <a:path w="4" h="4">
                    <a:moveTo>
                      <a:pt x="0" y="1"/>
                    </a:moveTo>
                    <a:cubicBezTo>
                      <a:pt x="0" y="0"/>
                      <a:pt x="1" y="0"/>
                      <a:pt x="2" y="0"/>
                    </a:cubicBezTo>
                    <a:cubicBezTo>
                      <a:pt x="3" y="0"/>
                      <a:pt x="4" y="1"/>
                      <a:pt x="4" y="2"/>
                    </a:cubicBezTo>
                    <a:cubicBezTo>
                      <a:pt x="3" y="3"/>
                      <a:pt x="2" y="4"/>
                      <a:pt x="1" y="4"/>
                    </a:cubicBezTo>
                    <a:cubicBezTo>
                      <a:pt x="0" y="3"/>
                      <a:pt x="0" y="2"/>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49" name="Freeform 3334">
                <a:extLst>
                  <a:ext uri="{FF2B5EF4-FFF2-40B4-BE49-F238E27FC236}">
                    <a16:creationId xmlns:a16="http://schemas.microsoft.com/office/drawing/2014/main" id="{82CA59AA-AF9B-4D2A-E419-B4A20DC6526D}"/>
                  </a:ext>
                </a:extLst>
              </p:cNvPr>
              <p:cNvSpPr>
                <a:spLocks/>
              </p:cNvSpPr>
              <p:nvPr/>
            </p:nvSpPr>
            <p:spPr bwMode="auto">
              <a:xfrm>
                <a:off x="12067798" y="3420755"/>
                <a:ext cx="24829" cy="24829"/>
              </a:xfrm>
              <a:custGeom>
                <a:avLst/>
                <a:gdLst>
                  <a:gd name="T0" fmla="*/ 0 w 4"/>
                  <a:gd name="T1" fmla="*/ 1 h 4"/>
                  <a:gd name="T2" fmla="*/ 3 w 4"/>
                  <a:gd name="T3" fmla="*/ 0 h 4"/>
                  <a:gd name="T4" fmla="*/ 4 w 4"/>
                  <a:gd name="T5" fmla="*/ 2 h 4"/>
                  <a:gd name="T6" fmla="*/ 2 w 4"/>
                  <a:gd name="T7" fmla="*/ 4 h 4"/>
                  <a:gd name="T8" fmla="*/ 0 w 4"/>
                  <a:gd name="T9" fmla="*/ 1 h 4"/>
                </a:gdLst>
                <a:ahLst/>
                <a:cxnLst>
                  <a:cxn ang="0">
                    <a:pos x="T0" y="T1"/>
                  </a:cxn>
                  <a:cxn ang="0">
                    <a:pos x="T2" y="T3"/>
                  </a:cxn>
                  <a:cxn ang="0">
                    <a:pos x="T4" y="T5"/>
                  </a:cxn>
                  <a:cxn ang="0">
                    <a:pos x="T6" y="T7"/>
                  </a:cxn>
                  <a:cxn ang="0">
                    <a:pos x="T8" y="T9"/>
                  </a:cxn>
                </a:cxnLst>
                <a:rect l="0" t="0" r="r" b="b"/>
                <a:pathLst>
                  <a:path w="4" h="4">
                    <a:moveTo>
                      <a:pt x="0" y="1"/>
                    </a:moveTo>
                    <a:cubicBezTo>
                      <a:pt x="1" y="0"/>
                      <a:pt x="2" y="0"/>
                      <a:pt x="3" y="0"/>
                    </a:cubicBezTo>
                    <a:cubicBezTo>
                      <a:pt x="4" y="0"/>
                      <a:pt x="4" y="1"/>
                      <a:pt x="4" y="2"/>
                    </a:cubicBezTo>
                    <a:cubicBezTo>
                      <a:pt x="4" y="3"/>
                      <a:pt x="3" y="4"/>
                      <a:pt x="2" y="4"/>
                    </a:cubicBezTo>
                    <a:cubicBezTo>
                      <a:pt x="1" y="3"/>
                      <a:pt x="0" y="2"/>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50" name="Freeform 3335">
                <a:extLst>
                  <a:ext uri="{FF2B5EF4-FFF2-40B4-BE49-F238E27FC236}">
                    <a16:creationId xmlns:a16="http://schemas.microsoft.com/office/drawing/2014/main" id="{8ABAF01B-5746-F8B9-9F24-E569131DE63C}"/>
                  </a:ext>
                </a:extLst>
              </p:cNvPr>
              <p:cNvSpPr>
                <a:spLocks/>
              </p:cNvSpPr>
              <p:nvPr/>
            </p:nvSpPr>
            <p:spPr bwMode="auto">
              <a:xfrm>
                <a:off x="11444307" y="3197291"/>
                <a:ext cx="27588" cy="24829"/>
              </a:xfrm>
              <a:custGeom>
                <a:avLst/>
                <a:gdLst>
                  <a:gd name="T0" fmla="*/ 0 w 4"/>
                  <a:gd name="T1" fmla="*/ 1 h 4"/>
                  <a:gd name="T2" fmla="*/ 2 w 4"/>
                  <a:gd name="T3" fmla="*/ 0 h 4"/>
                  <a:gd name="T4" fmla="*/ 4 w 4"/>
                  <a:gd name="T5" fmla="*/ 2 h 4"/>
                  <a:gd name="T6" fmla="*/ 1 w 4"/>
                  <a:gd name="T7" fmla="*/ 3 h 4"/>
                  <a:gd name="T8" fmla="*/ 0 w 4"/>
                  <a:gd name="T9" fmla="*/ 1 h 4"/>
                </a:gdLst>
                <a:ahLst/>
                <a:cxnLst>
                  <a:cxn ang="0">
                    <a:pos x="T0" y="T1"/>
                  </a:cxn>
                  <a:cxn ang="0">
                    <a:pos x="T2" y="T3"/>
                  </a:cxn>
                  <a:cxn ang="0">
                    <a:pos x="T4" y="T5"/>
                  </a:cxn>
                  <a:cxn ang="0">
                    <a:pos x="T6" y="T7"/>
                  </a:cxn>
                  <a:cxn ang="0">
                    <a:pos x="T8" y="T9"/>
                  </a:cxn>
                </a:cxnLst>
                <a:rect l="0" t="0" r="r" b="b"/>
                <a:pathLst>
                  <a:path w="4" h="4">
                    <a:moveTo>
                      <a:pt x="0" y="1"/>
                    </a:moveTo>
                    <a:cubicBezTo>
                      <a:pt x="0" y="0"/>
                      <a:pt x="1" y="0"/>
                      <a:pt x="2" y="0"/>
                    </a:cubicBezTo>
                    <a:cubicBezTo>
                      <a:pt x="3" y="0"/>
                      <a:pt x="4" y="1"/>
                      <a:pt x="4" y="2"/>
                    </a:cubicBezTo>
                    <a:cubicBezTo>
                      <a:pt x="3" y="3"/>
                      <a:pt x="2" y="4"/>
                      <a:pt x="1" y="3"/>
                    </a:cubicBezTo>
                    <a:cubicBezTo>
                      <a:pt x="0" y="3"/>
                      <a:pt x="0" y="2"/>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51" name="Freeform 3336">
                <a:extLst>
                  <a:ext uri="{FF2B5EF4-FFF2-40B4-BE49-F238E27FC236}">
                    <a16:creationId xmlns:a16="http://schemas.microsoft.com/office/drawing/2014/main" id="{1F988A8C-67A7-50B8-7B6D-B3ECD1B80430}"/>
                  </a:ext>
                </a:extLst>
              </p:cNvPr>
              <p:cNvSpPr>
                <a:spLocks/>
              </p:cNvSpPr>
              <p:nvPr/>
            </p:nvSpPr>
            <p:spPr bwMode="auto">
              <a:xfrm>
                <a:off x="10481482" y="2383442"/>
                <a:ext cx="52417" cy="52417"/>
              </a:xfrm>
              <a:custGeom>
                <a:avLst/>
                <a:gdLst>
                  <a:gd name="T0" fmla="*/ 2 w 8"/>
                  <a:gd name="T1" fmla="*/ 1 h 8"/>
                  <a:gd name="T2" fmla="*/ 7 w 8"/>
                  <a:gd name="T3" fmla="*/ 3 h 8"/>
                  <a:gd name="T4" fmla="*/ 5 w 8"/>
                  <a:gd name="T5" fmla="*/ 7 h 8"/>
                  <a:gd name="T6" fmla="*/ 1 w 8"/>
                  <a:gd name="T7" fmla="*/ 6 h 8"/>
                  <a:gd name="T8" fmla="*/ 2 w 8"/>
                  <a:gd name="T9" fmla="*/ 1 h 8"/>
                </a:gdLst>
                <a:ahLst/>
                <a:cxnLst>
                  <a:cxn ang="0">
                    <a:pos x="T0" y="T1"/>
                  </a:cxn>
                  <a:cxn ang="0">
                    <a:pos x="T2" y="T3"/>
                  </a:cxn>
                  <a:cxn ang="0">
                    <a:pos x="T4" y="T5"/>
                  </a:cxn>
                  <a:cxn ang="0">
                    <a:pos x="T6" y="T7"/>
                  </a:cxn>
                  <a:cxn ang="0">
                    <a:pos x="T8" y="T9"/>
                  </a:cxn>
                </a:cxnLst>
                <a:rect l="0" t="0" r="r" b="b"/>
                <a:pathLst>
                  <a:path w="8" h="8">
                    <a:moveTo>
                      <a:pt x="2" y="1"/>
                    </a:moveTo>
                    <a:cubicBezTo>
                      <a:pt x="4" y="0"/>
                      <a:pt x="6" y="1"/>
                      <a:pt x="7" y="3"/>
                    </a:cubicBezTo>
                    <a:cubicBezTo>
                      <a:pt x="8" y="4"/>
                      <a:pt x="7" y="6"/>
                      <a:pt x="5" y="7"/>
                    </a:cubicBezTo>
                    <a:cubicBezTo>
                      <a:pt x="4" y="8"/>
                      <a:pt x="2" y="7"/>
                      <a:pt x="1" y="6"/>
                    </a:cubicBezTo>
                    <a:cubicBezTo>
                      <a:pt x="0" y="4"/>
                      <a:pt x="0" y="2"/>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52" name="Freeform 3337">
                <a:extLst>
                  <a:ext uri="{FF2B5EF4-FFF2-40B4-BE49-F238E27FC236}">
                    <a16:creationId xmlns:a16="http://schemas.microsoft.com/office/drawing/2014/main" id="{2D9FD4EA-B77E-3FF8-EC69-4DCB87D48A82}"/>
                  </a:ext>
                </a:extLst>
              </p:cNvPr>
              <p:cNvSpPr>
                <a:spLocks/>
              </p:cNvSpPr>
              <p:nvPr/>
            </p:nvSpPr>
            <p:spPr bwMode="auto">
              <a:xfrm>
                <a:off x="9852474" y="2082732"/>
                <a:ext cx="52417" cy="52417"/>
              </a:xfrm>
              <a:custGeom>
                <a:avLst/>
                <a:gdLst>
                  <a:gd name="T0" fmla="*/ 3 w 8"/>
                  <a:gd name="T1" fmla="*/ 1 h 8"/>
                  <a:gd name="T2" fmla="*/ 7 w 8"/>
                  <a:gd name="T3" fmla="*/ 3 h 8"/>
                  <a:gd name="T4" fmla="*/ 6 w 8"/>
                  <a:gd name="T5" fmla="*/ 7 h 8"/>
                  <a:gd name="T6" fmla="*/ 1 w 8"/>
                  <a:gd name="T7" fmla="*/ 6 h 8"/>
                  <a:gd name="T8" fmla="*/ 3 w 8"/>
                  <a:gd name="T9" fmla="*/ 1 h 8"/>
                </a:gdLst>
                <a:ahLst/>
                <a:cxnLst>
                  <a:cxn ang="0">
                    <a:pos x="T0" y="T1"/>
                  </a:cxn>
                  <a:cxn ang="0">
                    <a:pos x="T2" y="T3"/>
                  </a:cxn>
                  <a:cxn ang="0">
                    <a:pos x="T4" y="T5"/>
                  </a:cxn>
                  <a:cxn ang="0">
                    <a:pos x="T6" y="T7"/>
                  </a:cxn>
                  <a:cxn ang="0">
                    <a:pos x="T8" y="T9"/>
                  </a:cxn>
                </a:cxnLst>
                <a:rect l="0" t="0" r="r" b="b"/>
                <a:pathLst>
                  <a:path w="8" h="8">
                    <a:moveTo>
                      <a:pt x="3" y="1"/>
                    </a:moveTo>
                    <a:cubicBezTo>
                      <a:pt x="4" y="0"/>
                      <a:pt x="6" y="1"/>
                      <a:pt x="7" y="3"/>
                    </a:cubicBezTo>
                    <a:cubicBezTo>
                      <a:pt x="8" y="4"/>
                      <a:pt x="8" y="6"/>
                      <a:pt x="6" y="7"/>
                    </a:cubicBezTo>
                    <a:cubicBezTo>
                      <a:pt x="4" y="8"/>
                      <a:pt x="2" y="8"/>
                      <a:pt x="1" y="6"/>
                    </a:cubicBezTo>
                    <a:cubicBezTo>
                      <a:pt x="0" y="4"/>
                      <a:pt x="1" y="2"/>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53" name="Freeform 3338">
                <a:extLst>
                  <a:ext uri="{FF2B5EF4-FFF2-40B4-BE49-F238E27FC236}">
                    <a16:creationId xmlns:a16="http://schemas.microsoft.com/office/drawing/2014/main" id="{1584EB02-0CD2-114B-C440-3F3AF6075A18}"/>
                  </a:ext>
                </a:extLst>
              </p:cNvPr>
              <p:cNvSpPr>
                <a:spLocks/>
              </p:cNvSpPr>
              <p:nvPr/>
            </p:nvSpPr>
            <p:spPr bwMode="auto">
              <a:xfrm>
                <a:off x="10357336" y="2673117"/>
                <a:ext cx="38623" cy="38623"/>
              </a:xfrm>
              <a:custGeom>
                <a:avLst/>
                <a:gdLst>
                  <a:gd name="T0" fmla="*/ 2 w 6"/>
                  <a:gd name="T1" fmla="*/ 1 h 6"/>
                  <a:gd name="T2" fmla="*/ 5 w 6"/>
                  <a:gd name="T3" fmla="*/ 2 h 6"/>
                  <a:gd name="T4" fmla="*/ 4 w 6"/>
                  <a:gd name="T5" fmla="*/ 5 h 6"/>
                  <a:gd name="T6" fmla="*/ 1 w 6"/>
                  <a:gd name="T7" fmla="*/ 4 h 6"/>
                  <a:gd name="T8" fmla="*/ 2 w 6"/>
                  <a:gd name="T9" fmla="*/ 1 h 6"/>
                </a:gdLst>
                <a:ahLst/>
                <a:cxnLst>
                  <a:cxn ang="0">
                    <a:pos x="T0" y="T1"/>
                  </a:cxn>
                  <a:cxn ang="0">
                    <a:pos x="T2" y="T3"/>
                  </a:cxn>
                  <a:cxn ang="0">
                    <a:pos x="T4" y="T5"/>
                  </a:cxn>
                  <a:cxn ang="0">
                    <a:pos x="T6" y="T7"/>
                  </a:cxn>
                  <a:cxn ang="0">
                    <a:pos x="T8" y="T9"/>
                  </a:cxn>
                </a:cxnLst>
                <a:rect l="0" t="0" r="r" b="b"/>
                <a:pathLst>
                  <a:path w="6" h="6">
                    <a:moveTo>
                      <a:pt x="2" y="1"/>
                    </a:moveTo>
                    <a:cubicBezTo>
                      <a:pt x="3" y="0"/>
                      <a:pt x="5" y="0"/>
                      <a:pt x="5" y="2"/>
                    </a:cubicBezTo>
                    <a:cubicBezTo>
                      <a:pt x="6" y="3"/>
                      <a:pt x="6" y="5"/>
                      <a:pt x="4" y="5"/>
                    </a:cubicBezTo>
                    <a:cubicBezTo>
                      <a:pt x="3" y="6"/>
                      <a:pt x="1" y="5"/>
                      <a:pt x="1" y="4"/>
                    </a:cubicBezTo>
                    <a:cubicBezTo>
                      <a:pt x="0" y="3"/>
                      <a:pt x="0" y="1"/>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54" name="Freeform 3339">
                <a:extLst>
                  <a:ext uri="{FF2B5EF4-FFF2-40B4-BE49-F238E27FC236}">
                    <a16:creationId xmlns:a16="http://schemas.microsoft.com/office/drawing/2014/main" id="{3D6B1928-1475-0716-66F7-836A0CDE3062}"/>
                  </a:ext>
                </a:extLst>
              </p:cNvPr>
              <p:cNvSpPr>
                <a:spLocks/>
              </p:cNvSpPr>
              <p:nvPr/>
            </p:nvSpPr>
            <p:spPr bwMode="auto">
              <a:xfrm>
                <a:off x="9813850" y="2554488"/>
                <a:ext cx="38623" cy="38623"/>
              </a:xfrm>
              <a:custGeom>
                <a:avLst/>
                <a:gdLst>
                  <a:gd name="T0" fmla="*/ 2 w 6"/>
                  <a:gd name="T1" fmla="*/ 1 h 6"/>
                  <a:gd name="T2" fmla="*/ 5 w 6"/>
                  <a:gd name="T3" fmla="*/ 2 h 6"/>
                  <a:gd name="T4" fmla="*/ 4 w 6"/>
                  <a:gd name="T5" fmla="*/ 6 h 6"/>
                  <a:gd name="T6" fmla="*/ 1 w 6"/>
                  <a:gd name="T7" fmla="*/ 5 h 6"/>
                  <a:gd name="T8" fmla="*/ 2 w 6"/>
                  <a:gd name="T9" fmla="*/ 1 h 6"/>
                </a:gdLst>
                <a:ahLst/>
                <a:cxnLst>
                  <a:cxn ang="0">
                    <a:pos x="T0" y="T1"/>
                  </a:cxn>
                  <a:cxn ang="0">
                    <a:pos x="T2" y="T3"/>
                  </a:cxn>
                  <a:cxn ang="0">
                    <a:pos x="T4" y="T5"/>
                  </a:cxn>
                  <a:cxn ang="0">
                    <a:pos x="T6" y="T7"/>
                  </a:cxn>
                  <a:cxn ang="0">
                    <a:pos x="T8" y="T9"/>
                  </a:cxn>
                </a:cxnLst>
                <a:rect l="0" t="0" r="r" b="b"/>
                <a:pathLst>
                  <a:path w="6" h="6">
                    <a:moveTo>
                      <a:pt x="2" y="1"/>
                    </a:moveTo>
                    <a:cubicBezTo>
                      <a:pt x="3" y="0"/>
                      <a:pt x="5" y="1"/>
                      <a:pt x="5" y="2"/>
                    </a:cubicBezTo>
                    <a:cubicBezTo>
                      <a:pt x="6" y="3"/>
                      <a:pt x="6" y="5"/>
                      <a:pt x="4" y="6"/>
                    </a:cubicBezTo>
                    <a:cubicBezTo>
                      <a:pt x="3" y="6"/>
                      <a:pt x="2" y="6"/>
                      <a:pt x="1" y="5"/>
                    </a:cubicBezTo>
                    <a:cubicBezTo>
                      <a:pt x="0" y="3"/>
                      <a:pt x="1" y="2"/>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55" name="Freeform 3340">
                <a:extLst>
                  <a:ext uri="{FF2B5EF4-FFF2-40B4-BE49-F238E27FC236}">
                    <a16:creationId xmlns:a16="http://schemas.microsoft.com/office/drawing/2014/main" id="{FB01D230-4C09-278B-AEC6-79770E8DE796}"/>
                  </a:ext>
                </a:extLst>
              </p:cNvPr>
              <p:cNvSpPr>
                <a:spLocks/>
              </p:cNvSpPr>
              <p:nvPr/>
            </p:nvSpPr>
            <p:spPr bwMode="auto">
              <a:xfrm>
                <a:off x="10972551" y="2797264"/>
                <a:ext cx="41382" cy="38623"/>
              </a:xfrm>
              <a:custGeom>
                <a:avLst/>
                <a:gdLst>
                  <a:gd name="T0" fmla="*/ 2 w 6"/>
                  <a:gd name="T1" fmla="*/ 0 h 6"/>
                  <a:gd name="T2" fmla="*/ 6 w 6"/>
                  <a:gd name="T3" fmla="*/ 1 h 6"/>
                  <a:gd name="T4" fmla="*/ 4 w 6"/>
                  <a:gd name="T5" fmla="*/ 5 h 6"/>
                  <a:gd name="T6" fmla="*/ 1 w 6"/>
                  <a:gd name="T7" fmla="*/ 4 h 6"/>
                  <a:gd name="T8" fmla="*/ 2 w 6"/>
                  <a:gd name="T9" fmla="*/ 0 h 6"/>
                </a:gdLst>
                <a:ahLst/>
                <a:cxnLst>
                  <a:cxn ang="0">
                    <a:pos x="T0" y="T1"/>
                  </a:cxn>
                  <a:cxn ang="0">
                    <a:pos x="T2" y="T3"/>
                  </a:cxn>
                  <a:cxn ang="0">
                    <a:pos x="T4" y="T5"/>
                  </a:cxn>
                  <a:cxn ang="0">
                    <a:pos x="T6" y="T7"/>
                  </a:cxn>
                  <a:cxn ang="0">
                    <a:pos x="T8" y="T9"/>
                  </a:cxn>
                </a:cxnLst>
                <a:rect l="0" t="0" r="r" b="b"/>
                <a:pathLst>
                  <a:path w="6" h="6">
                    <a:moveTo>
                      <a:pt x="2" y="0"/>
                    </a:moveTo>
                    <a:cubicBezTo>
                      <a:pt x="3" y="0"/>
                      <a:pt x="5" y="0"/>
                      <a:pt x="6" y="1"/>
                    </a:cubicBezTo>
                    <a:cubicBezTo>
                      <a:pt x="6" y="3"/>
                      <a:pt x="6" y="4"/>
                      <a:pt x="4" y="5"/>
                    </a:cubicBezTo>
                    <a:cubicBezTo>
                      <a:pt x="3" y="6"/>
                      <a:pt x="2" y="5"/>
                      <a:pt x="1" y="4"/>
                    </a:cubicBezTo>
                    <a:cubicBezTo>
                      <a:pt x="0" y="3"/>
                      <a:pt x="1"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56" name="Freeform 3341">
                <a:extLst>
                  <a:ext uri="{FF2B5EF4-FFF2-40B4-BE49-F238E27FC236}">
                    <a16:creationId xmlns:a16="http://schemas.microsoft.com/office/drawing/2014/main" id="{84E92FBE-2998-0AE1-3543-845C84545F9C}"/>
                  </a:ext>
                </a:extLst>
              </p:cNvPr>
              <p:cNvSpPr>
                <a:spLocks/>
              </p:cNvSpPr>
              <p:nvPr/>
            </p:nvSpPr>
            <p:spPr bwMode="auto">
              <a:xfrm>
                <a:off x="10771157" y="2582077"/>
                <a:ext cx="38623" cy="38623"/>
              </a:xfrm>
              <a:custGeom>
                <a:avLst/>
                <a:gdLst>
                  <a:gd name="T0" fmla="*/ 2 w 6"/>
                  <a:gd name="T1" fmla="*/ 1 h 6"/>
                  <a:gd name="T2" fmla="*/ 6 w 6"/>
                  <a:gd name="T3" fmla="*/ 2 h 6"/>
                  <a:gd name="T4" fmla="*/ 5 w 6"/>
                  <a:gd name="T5" fmla="*/ 6 h 6"/>
                  <a:gd name="T6" fmla="*/ 1 w 6"/>
                  <a:gd name="T7" fmla="*/ 5 h 6"/>
                  <a:gd name="T8" fmla="*/ 2 w 6"/>
                  <a:gd name="T9" fmla="*/ 1 h 6"/>
                </a:gdLst>
                <a:ahLst/>
                <a:cxnLst>
                  <a:cxn ang="0">
                    <a:pos x="T0" y="T1"/>
                  </a:cxn>
                  <a:cxn ang="0">
                    <a:pos x="T2" y="T3"/>
                  </a:cxn>
                  <a:cxn ang="0">
                    <a:pos x="T4" y="T5"/>
                  </a:cxn>
                  <a:cxn ang="0">
                    <a:pos x="T6" y="T7"/>
                  </a:cxn>
                  <a:cxn ang="0">
                    <a:pos x="T8" y="T9"/>
                  </a:cxn>
                </a:cxnLst>
                <a:rect l="0" t="0" r="r" b="b"/>
                <a:pathLst>
                  <a:path w="6" h="6">
                    <a:moveTo>
                      <a:pt x="2" y="1"/>
                    </a:moveTo>
                    <a:cubicBezTo>
                      <a:pt x="3" y="0"/>
                      <a:pt x="5" y="1"/>
                      <a:pt x="6" y="2"/>
                    </a:cubicBezTo>
                    <a:cubicBezTo>
                      <a:pt x="6" y="3"/>
                      <a:pt x="6" y="5"/>
                      <a:pt x="5" y="6"/>
                    </a:cubicBezTo>
                    <a:cubicBezTo>
                      <a:pt x="3" y="6"/>
                      <a:pt x="2" y="6"/>
                      <a:pt x="1" y="5"/>
                    </a:cubicBezTo>
                    <a:cubicBezTo>
                      <a:pt x="0" y="3"/>
                      <a:pt x="1" y="2"/>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57" name="Freeform 3342">
                <a:extLst>
                  <a:ext uri="{FF2B5EF4-FFF2-40B4-BE49-F238E27FC236}">
                    <a16:creationId xmlns:a16="http://schemas.microsoft.com/office/drawing/2014/main" id="{02F50A24-9476-E931-5F56-054C45DE68C7}"/>
                  </a:ext>
                </a:extLst>
              </p:cNvPr>
              <p:cNvSpPr>
                <a:spLocks/>
              </p:cNvSpPr>
              <p:nvPr/>
            </p:nvSpPr>
            <p:spPr bwMode="auto">
              <a:xfrm>
                <a:off x="9571075" y="1663393"/>
                <a:ext cx="38623" cy="38623"/>
              </a:xfrm>
              <a:custGeom>
                <a:avLst/>
                <a:gdLst>
                  <a:gd name="T0" fmla="*/ 2 w 6"/>
                  <a:gd name="T1" fmla="*/ 1 h 6"/>
                  <a:gd name="T2" fmla="*/ 6 w 6"/>
                  <a:gd name="T3" fmla="*/ 2 h 6"/>
                  <a:gd name="T4" fmla="*/ 5 w 6"/>
                  <a:gd name="T5" fmla="*/ 6 h 6"/>
                  <a:gd name="T6" fmla="*/ 1 w 6"/>
                  <a:gd name="T7" fmla="*/ 5 h 6"/>
                  <a:gd name="T8" fmla="*/ 2 w 6"/>
                  <a:gd name="T9" fmla="*/ 1 h 6"/>
                </a:gdLst>
                <a:ahLst/>
                <a:cxnLst>
                  <a:cxn ang="0">
                    <a:pos x="T0" y="T1"/>
                  </a:cxn>
                  <a:cxn ang="0">
                    <a:pos x="T2" y="T3"/>
                  </a:cxn>
                  <a:cxn ang="0">
                    <a:pos x="T4" y="T5"/>
                  </a:cxn>
                  <a:cxn ang="0">
                    <a:pos x="T6" y="T7"/>
                  </a:cxn>
                  <a:cxn ang="0">
                    <a:pos x="T8" y="T9"/>
                  </a:cxn>
                </a:cxnLst>
                <a:rect l="0" t="0" r="r" b="b"/>
                <a:pathLst>
                  <a:path w="6" h="6">
                    <a:moveTo>
                      <a:pt x="2" y="1"/>
                    </a:moveTo>
                    <a:cubicBezTo>
                      <a:pt x="3" y="0"/>
                      <a:pt x="5" y="1"/>
                      <a:pt x="6" y="2"/>
                    </a:cubicBezTo>
                    <a:cubicBezTo>
                      <a:pt x="6" y="3"/>
                      <a:pt x="6" y="5"/>
                      <a:pt x="5" y="6"/>
                    </a:cubicBezTo>
                    <a:cubicBezTo>
                      <a:pt x="3" y="6"/>
                      <a:pt x="2" y="6"/>
                      <a:pt x="1" y="5"/>
                    </a:cubicBezTo>
                    <a:cubicBezTo>
                      <a:pt x="0" y="3"/>
                      <a:pt x="1" y="2"/>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58" name="Freeform 3343">
                <a:extLst>
                  <a:ext uri="{FF2B5EF4-FFF2-40B4-BE49-F238E27FC236}">
                    <a16:creationId xmlns:a16="http://schemas.microsoft.com/office/drawing/2014/main" id="{7D2021A7-135C-4153-AB23-C1BBE8329737}"/>
                  </a:ext>
                </a:extLst>
              </p:cNvPr>
              <p:cNvSpPr>
                <a:spLocks/>
              </p:cNvSpPr>
              <p:nvPr/>
            </p:nvSpPr>
            <p:spPr bwMode="auto">
              <a:xfrm>
                <a:off x="9146218" y="1806851"/>
                <a:ext cx="38623" cy="46900"/>
              </a:xfrm>
              <a:custGeom>
                <a:avLst/>
                <a:gdLst>
                  <a:gd name="T0" fmla="*/ 2 w 6"/>
                  <a:gd name="T1" fmla="*/ 1 h 7"/>
                  <a:gd name="T2" fmla="*/ 6 w 6"/>
                  <a:gd name="T3" fmla="*/ 2 h 7"/>
                  <a:gd name="T4" fmla="*/ 5 w 6"/>
                  <a:gd name="T5" fmla="*/ 6 h 7"/>
                  <a:gd name="T6" fmla="*/ 1 w 6"/>
                  <a:gd name="T7" fmla="*/ 5 h 7"/>
                  <a:gd name="T8" fmla="*/ 2 w 6"/>
                  <a:gd name="T9" fmla="*/ 1 h 7"/>
                </a:gdLst>
                <a:ahLst/>
                <a:cxnLst>
                  <a:cxn ang="0">
                    <a:pos x="T0" y="T1"/>
                  </a:cxn>
                  <a:cxn ang="0">
                    <a:pos x="T2" y="T3"/>
                  </a:cxn>
                  <a:cxn ang="0">
                    <a:pos x="T4" y="T5"/>
                  </a:cxn>
                  <a:cxn ang="0">
                    <a:pos x="T6" y="T7"/>
                  </a:cxn>
                  <a:cxn ang="0">
                    <a:pos x="T8" y="T9"/>
                  </a:cxn>
                </a:cxnLst>
                <a:rect l="0" t="0" r="r" b="b"/>
                <a:pathLst>
                  <a:path w="6" h="7">
                    <a:moveTo>
                      <a:pt x="2" y="1"/>
                    </a:moveTo>
                    <a:cubicBezTo>
                      <a:pt x="3" y="0"/>
                      <a:pt x="5" y="1"/>
                      <a:pt x="6" y="2"/>
                    </a:cubicBezTo>
                    <a:cubicBezTo>
                      <a:pt x="6" y="4"/>
                      <a:pt x="6" y="5"/>
                      <a:pt x="5" y="6"/>
                    </a:cubicBezTo>
                    <a:cubicBezTo>
                      <a:pt x="3" y="7"/>
                      <a:pt x="2" y="6"/>
                      <a:pt x="1" y="5"/>
                    </a:cubicBezTo>
                    <a:cubicBezTo>
                      <a:pt x="0" y="3"/>
                      <a:pt x="1" y="2"/>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59" name="Freeform 3344">
                <a:extLst>
                  <a:ext uri="{FF2B5EF4-FFF2-40B4-BE49-F238E27FC236}">
                    <a16:creationId xmlns:a16="http://schemas.microsoft.com/office/drawing/2014/main" id="{5C7E18ED-C8D6-E12E-7106-871705AD8E26}"/>
                  </a:ext>
                </a:extLst>
              </p:cNvPr>
              <p:cNvSpPr>
                <a:spLocks/>
              </p:cNvSpPr>
              <p:nvPr/>
            </p:nvSpPr>
            <p:spPr bwMode="auto">
              <a:xfrm>
                <a:off x="10644252" y="3117286"/>
                <a:ext cx="41382" cy="41382"/>
              </a:xfrm>
              <a:custGeom>
                <a:avLst/>
                <a:gdLst>
                  <a:gd name="T0" fmla="*/ 2 w 6"/>
                  <a:gd name="T1" fmla="*/ 1 h 6"/>
                  <a:gd name="T2" fmla="*/ 6 w 6"/>
                  <a:gd name="T3" fmla="*/ 2 h 6"/>
                  <a:gd name="T4" fmla="*/ 4 w 6"/>
                  <a:gd name="T5" fmla="*/ 5 h 6"/>
                  <a:gd name="T6" fmla="*/ 1 w 6"/>
                  <a:gd name="T7" fmla="*/ 4 h 6"/>
                  <a:gd name="T8" fmla="*/ 2 w 6"/>
                  <a:gd name="T9" fmla="*/ 1 h 6"/>
                </a:gdLst>
                <a:ahLst/>
                <a:cxnLst>
                  <a:cxn ang="0">
                    <a:pos x="T0" y="T1"/>
                  </a:cxn>
                  <a:cxn ang="0">
                    <a:pos x="T2" y="T3"/>
                  </a:cxn>
                  <a:cxn ang="0">
                    <a:pos x="T4" y="T5"/>
                  </a:cxn>
                  <a:cxn ang="0">
                    <a:pos x="T6" y="T7"/>
                  </a:cxn>
                  <a:cxn ang="0">
                    <a:pos x="T8" y="T9"/>
                  </a:cxn>
                </a:cxnLst>
                <a:rect l="0" t="0" r="r" b="b"/>
                <a:pathLst>
                  <a:path w="6" h="6">
                    <a:moveTo>
                      <a:pt x="2" y="1"/>
                    </a:moveTo>
                    <a:cubicBezTo>
                      <a:pt x="3" y="0"/>
                      <a:pt x="5" y="0"/>
                      <a:pt x="6" y="2"/>
                    </a:cubicBezTo>
                    <a:cubicBezTo>
                      <a:pt x="6" y="3"/>
                      <a:pt x="6" y="5"/>
                      <a:pt x="4" y="5"/>
                    </a:cubicBezTo>
                    <a:cubicBezTo>
                      <a:pt x="3" y="6"/>
                      <a:pt x="2" y="5"/>
                      <a:pt x="1" y="4"/>
                    </a:cubicBezTo>
                    <a:cubicBezTo>
                      <a:pt x="0" y="3"/>
                      <a:pt x="1" y="1"/>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60" name="Freeform 3345">
                <a:extLst>
                  <a:ext uri="{FF2B5EF4-FFF2-40B4-BE49-F238E27FC236}">
                    <a16:creationId xmlns:a16="http://schemas.microsoft.com/office/drawing/2014/main" id="{008E5020-4CED-C745-C82D-9D20B9F84ED7}"/>
                  </a:ext>
                </a:extLst>
              </p:cNvPr>
              <p:cNvSpPr>
                <a:spLocks/>
              </p:cNvSpPr>
              <p:nvPr/>
            </p:nvSpPr>
            <p:spPr bwMode="auto">
              <a:xfrm>
                <a:off x="10633217" y="2844164"/>
                <a:ext cx="24829" cy="24829"/>
              </a:xfrm>
              <a:custGeom>
                <a:avLst/>
                <a:gdLst>
                  <a:gd name="T0" fmla="*/ 1 w 4"/>
                  <a:gd name="T1" fmla="*/ 0 h 4"/>
                  <a:gd name="T2" fmla="*/ 4 w 4"/>
                  <a:gd name="T3" fmla="*/ 1 h 4"/>
                  <a:gd name="T4" fmla="*/ 3 w 4"/>
                  <a:gd name="T5" fmla="*/ 4 h 4"/>
                  <a:gd name="T6" fmla="*/ 0 w 4"/>
                  <a:gd name="T7" fmla="*/ 3 h 4"/>
                  <a:gd name="T8" fmla="*/ 1 w 4"/>
                  <a:gd name="T9" fmla="*/ 0 h 4"/>
                </a:gdLst>
                <a:ahLst/>
                <a:cxnLst>
                  <a:cxn ang="0">
                    <a:pos x="T0" y="T1"/>
                  </a:cxn>
                  <a:cxn ang="0">
                    <a:pos x="T2" y="T3"/>
                  </a:cxn>
                  <a:cxn ang="0">
                    <a:pos x="T4" y="T5"/>
                  </a:cxn>
                  <a:cxn ang="0">
                    <a:pos x="T6" y="T7"/>
                  </a:cxn>
                  <a:cxn ang="0">
                    <a:pos x="T8" y="T9"/>
                  </a:cxn>
                </a:cxnLst>
                <a:rect l="0" t="0" r="r" b="b"/>
                <a:pathLst>
                  <a:path w="4" h="4">
                    <a:moveTo>
                      <a:pt x="1" y="0"/>
                    </a:moveTo>
                    <a:cubicBezTo>
                      <a:pt x="2" y="0"/>
                      <a:pt x="3" y="0"/>
                      <a:pt x="4" y="1"/>
                    </a:cubicBezTo>
                    <a:cubicBezTo>
                      <a:pt x="4" y="2"/>
                      <a:pt x="4" y="3"/>
                      <a:pt x="3" y="4"/>
                    </a:cubicBezTo>
                    <a:cubicBezTo>
                      <a:pt x="2" y="4"/>
                      <a:pt x="1" y="4"/>
                      <a:pt x="0" y="3"/>
                    </a:cubicBezTo>
                    <a:cubicBezTo>
                      <a:pt x="0" y="2"/>
                      <a:pt x="0"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61" name="Freeform 3346">
                <a:extLst>
                  <a:ext uri="{FF2B5EF4-FFF2-40B4-BE49-F238E27FC236}">
                    <a16:creationId xmlns:a16="http://schemas.microsoft.com/office/drawing/2014/main" id="{6E400B2C-ACA4-587A-837F-74E86C467370}"/>
                  </a:ext>
                </a:extLst>
              </p:cNvPr>
              <p:cNvSpPr>
                <a:spLocks/>
              </p:cNvSpPr>
              <p:nvPr/>
            </p:nvSpPr>
            <p:spPr bwMode="auto">
              <a:xfrm>
                <a:off x="10790469" y="3335232"/>
                <a:ext cx="33106" cy="24829"/>
              </a:xfrm>
              <a:custGeom>
                <a:avLst/>
                <a:gdLst>
                  <a:gd name="T0" fmla="*/ 2 w 5"/>
                  <a:gd name="T1" fmla="*/ 1 h 4"/>
                  <a:gd name="T2" fmla="*/ 4 w 5"/>
                  <a:gd name="T3" fmla="*/ 1 h 4"/>
                  <a:gd name="T4" fmla="*/ 3 w 5"/>
                  <a:gd name="T5" fmla="*/ 4 h 4"/>
                  <a:gd name="T6" fmla="*/ 1 w 5"/>
                  <a:gd name="T7" fmla="*/ 3 h 4"/>
                  <a:gd name="T8" fmla="*/ 2 w 5"/>
                  <a:gd name="T9" fmla="*/ 1 h 4"/>
                </a:gdLst>
                <a:ahLst/>
                <a:cxnLst>
                  <a:cxn ang="0">
                    <a:pos x="T0" y="T1"/>
                  </a:cxn>
                  <a:cxn ang="0">
                    <a:pos x="T2" y="T3"/>
                  </a:cxn>
                  <a:cxn ang="0">
                    <a:pos x="T4" y="T5"/>
                  </a:cxn>
                  <a:cxn ang="0">
                    <a:pos x="T6" y="T7"/>
                  </a:cxn>
                  <a:cxn ang="0">
                    <a:pos x="T8" y="T9"/>
                  </a:cxn>
                </a:cxnLst>
                <a:rect l="0" t="0" r="r" b="b"/>
                <a:pathLst>
                  <a:path w="5" h="4">
                    <a:moveTo>
                      <a:pt x="2" y="1"/>
                    </a:moveTo>
                    <a:cubicBezTo>
                      <a:pt x="2" y="0"/>
                      <a:pt x="4" y="1"/>
                      <a:pt x="4" y="1"/>
                    </a:cubicBezTo>
                    <a:cubicBezTo>
                      <a:pt x="5" y="2"/>
                      <a:pt x="4" y="3"/>
                      <a:pt x="3" y="4"/>
                    </a:cubicBezTo>
                    <a:cubicBezTo>
                      <a:pt x="2" y="4"/>
                      <a:pt x="1" y="4"/>
                      <a:pt x="1" y="3"/>
                    </a:cubicBezTo>
                    <a:cubicBezTo>
                      <a:pt x="0" y="2"/>
                      <a:pt x="1" y="1"/>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62" name="Freeform 3347">
                <a:extLst>
                  <a:ext uri="{FF2B5EF4-FFF2-40B4-BE49-F238E27FC236}">
                    <a16:creationId xmlns:a16="http://schemas.microsoft.com/office/drawing/2014/main" id="{0F7748C9-48E7-A30D-7D7B-9C1702F592D8}"/>
                  </a:ext>
                </a:extLst>
              </p:cNvPr>
              <p:cNvSpPr>
                <a:spLocks/>
              </p:cNvSpPr>
              <p:nvPr/>
            </p:nvSpPr>
            <p:spPr bwMode="auto">
              <a:xfrm>
                <a:off x="10776675" y="2915893"/>
                <a:ext cx="24829" cy="33106"/>
              </a:xfrm>
              <a:custGeom>
                <a:avLst/>
                <a:gdLst>
                  <a:gd name="T0" fmla="*/ 1 w 4"/>
                  <a:gd name="T1" fmla="*/ 1 h 5"/>
                  <a:gd name="T2" fmla="*/ 4 w 4"/>
                  <a:gd name="T3" fmla="*/ 1 h 5"/>
                  <a:gd name="T4" fmla="*/ 3 w 4"/>
                  <a:gd name="T5" fmla="*/ 4 h 5"/>
                  <a:gd name="T6" fmla="*/ 0 w 4"/>
                  <a:gd name="T7" fmla="*/ 3 h 5"/>
                  <a:gd name="T8" fmla="*/ 1 w 4"/>
                  <a:gd name="T9" fmla="*/ 1 h 5"/>
                </a:gdLst>
                <a:ahLst/>
                <a:cxnLst>
                  <a:cxn ang="0">
                    <a:pos x="T0" y="T1"/>
                  </a:cxn>
                  <a:cxn ang="0">
                    <a:pos x="T2" y="T3"/>
                  </a:cxn>
                  <a:cxn ang="0">
                    <a:pos x="T4" y="T5"/>
                  </a:cxn>
                  <a:cxn ang="0">
                    <a:pos x="T6" y="T7"/>
                  </a:cxn>
                  <a:cxn ang="0">
                    <a:pos x="T8" y="T9"/>
                  </a:cxn>
                </a:cxnLst>
                <a:rect l="0" t="0" r="r" b="b"/>
                <a:pathLst>
                  <a:path w="4" h="5">
                    <a:moveTo>
                      <a:pt x="1" y="1"/>
                    </a:moveTo>
                    <a:cubicBezTo>
                      <a:pt x="2" y="0"/>
                      <a:pt x="3" y="1"/>
                      <a:pt x="4" y="1"/>
                    </a:cubicBezTo>
                    <a:cubicBezTo>
                      <a:pt x="4" y="2"/>
                      <a:pt x="4" y="4"/>
                      <a:pt x="3" y="4"/>
                    </a:cubicBezTo>
                    <a:cubicBezTo>
                      <a:pt x="2" y="5"/>
                      <a:pt x="1" y="4"/>
                      <a:pt x="0" y="3"/>
                    </a:cubicBezTo>
                    <a:cubicBezTo>
                      <a:pt x="0" y="2"/>
                      <a:pt x="0"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63" name="Freeform 3348">
                <a:extLst>
                  <a:ext uri="{FF2B5EF4-FFF2-40B4-BE49-F238E27FC236}">
                    <a16:creationId xmlns:a16="http://schemas.microsoft.com/office/drawing/2014/main" id="{0C3DB692-9820-9D70-229B-A11F7BB8A94A}"/>
                  </a:ext>
                </a:extLst>
              </p:cNvPr>
              <p:cNvSpPr>
                <a:spLocks/>
              </p:cNvSpPr>
              <p:nvPr/>
            </p:nvSpPr>
            <p:spPr bwMode="auto">
              <a:xfrm>
                <a:off x="10867716" y="2319990"/>
                <a:ext cx="33106" cy="24829"/>
              </a:xfrm>
              <a:custGeom>
                <a:avLst/>
                <a:gdLst>
                  <a:gd name="T0" fmla="*/ 2 w 5"/>
                  <a:gd name="T1" fmla="*/ 1 h 4"/>
                  <a:gd name="T2" fmla="*/ 4 w 5"/>
                  <a:gd name="T3" fmla="*/ 1 h 4"/>
                  <a:gd name="T4" fmla="*/ 3 w 5"/>
                  <a:gd name="T5" fmla="*/ 4 h 4"/>
                  <a:gd name="T6" fmla="*/ 1 w 5"/>
                  <a:gd name="T7" fmla="*/ 3 h 4"/>
                  <a:gd name="T8" fmla="*/ 2 w 5"/>
                  <a:gd name="T9" fmla="*/ 1 h 4"/>
                </a:gdLst>
                <a:ahLst/>
                <a:cxnLst>
                  <a:cxn ang="0">
                    <a:pos x="T0" y="T1"/>
                  </a:cxn>
                  <a:cxn ang="0">
                    <a:pos x="T2" y="T3"/>
                  </a:cxn>
                  <a:cxn ang="0">
                    <a:pos x="T4" y="T5"/>
                  </a:cxn>
                  <a:cxn ang="0">
                    <a:pos x="T6" y="T7"/>
                  </a:cxn>
                  <a:cxn ang="0">
                    <a:pos x="T8" y="T9"/>
                  </a:cxn>
                </a:cxnLst>
                <a:rect l="0" t="0" r="r" b="b"/>
                <a:pathLst>
                  <a:path w="5" h="4">
                    <a:moveTo>
                      <a:pt x="2" y="1"/>
                    </a:moveTo>
                    <a:cubicBezTo>
                      <a:pt x="3" y="0"/>
                      <a:pt x="4" y="1"/>
                      <a:pt x="4" y="1"/>
                    </a:cubicBezTo>
                    <a:cubicBezTo>
                      <a:pt x="5" y="2"/>
                      <a:pt x="4" y="4"/>
                      <a:pt x="3" y="4"/>
                    </a:cubicBezTo>
                    <a:cubicBezTo>
                      <a:pt x="3" y="4"/>
                      <a:pt x="1" y="4"/>
                      <a:pt x="1" y="3"/>
                    </a:cubicBezTo>
                    <a:cubicBezTo>
                      <a:pt x="0" y="2"/>
                      <a:pt x="1" y="1"/>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64" name="Freeform 3349">
                <a:extLst>
                  <a:ext uri="{FF2B5EF4-FFF2-40B4-BE49-F238E27FC236}">
                    <a16:creationId xmlns:a16="http://schemas.microsoft.com/office/drawing/2014/main" id="{73931403-EAEF-4AE6-4142-1C81096D18DF}"/>
                  </a:ext>
                </a:extLst>
              </p:cNvPr>
              <p:cNvSpPr>
                <a:spLocks/>
              </p:cNvSpPr>
              <p:nvPr/>
            </p:nvSpPr>
            <p:spPr bwMode="auto">
              <a:xfrm>
                <a:off x="10277330" y="2430342"/>
                <a:ext cx="27588" cy="33106"/>
              </a:xfrm>
              <a:custGeom>
                <a:avLst/>
                <a:gdLst>
                  <a:gd name="T0" fmla="*/ 1 w 4"/>
                  <a:gd name="T1" fmla="*/ 1 h 5"/>
                  <a:gd name="T2" fmla="*/ 4 w 4"/>
                  <a:gd name="T3" fmla="*/ 2 h 5"/>
                  <a:gd name="T4" fmla="*/ 3 w 4"/>
                  <a:gd name="T5" fmla="*/ 4 h 5"/>
                  <a:gd name="T6" fmla="*/ 1 w 4"/>
                  <a:gd name="T7" fmla="*/ 3 h 5"/>
                  <a:gd name="T8" fmla="*/ 1 w 4"/>
                  <a:gd name="T9" fmla="*/ 1 h 5"/>
                </a:gdLst>
                <a:ahLst/>
                <a:cxnLst>
                  <a:cxn ang="0">
                    <a:pos x="T0" y="T1"/>
                  </a:cxn>
                  <a:cxn ang="0">
                    <a:pos x="T2" y="T3"/>
                  </a:cxn>
                  <a:cxn ang="0">
                    <a:pos x="T4" y="T5"/>
                  </a:cxn>
                  <a:cxn ang="0">
                    <a:pos x="T6" y="T7"/>
                  </a:cxn>
                  <a:cxn ang="0">
                    <a:pos x="T8" y="T9"/>
                  </a:cxn>
                </a:cxnLst>
                <a:rect l="0" t="0" r="r" b="b"/>
                <a:pathLst>
                  <a:path w="4" h="5">
                    <a:moveTo>
                      <a:pt x="1" y="1"/>
                    </a:moveTo>
                    <a:cubicBezTo>
                      <a:pt x="2" y="0"/>
                      <a:pt x="3" y="1"/>
                      <a:pt x="4" y="2"/>
                    </a:cubicBezTo>
                    <a:cubicBezTo>
                      <a:pt x="4" y="3"/>
                      <a:pt x="4" y="4"/>
                      <a:pt x="3" y="4"/>
                    </a:cubicBezTo>
                    <a:cubicBezTo>
                      <a:pt x="2" y="5"/>
                      <a:pt x="1" y="4"/>
                      <a:pt x="1" y="3"/>
                    </a:cubicBezTo>
                    <a:cubicBezTo>
                      <a:pt x="0" y="2"/>
                      <a:pt x="0"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65" name="Freeform 3350">
                <a:extLst>
                  <a:ext uri="{FF2B5EF4-FFF2-40B4-BE49-F238E27FC236}">
                    <a16:creationId xmlns:a16="http://schemas.microsoft.com/office/drawing/2014/main" id="{87D31082-68E2-32F1-E361-4760D2FDF611}"/>
                  </a:ext>
                </a:extLst>
              </p:cNvPr>
              <p:cNvSpPr>
                <a:spLocks/>
              </p:cNvSpPr>
              <p:nvPr/>
            </p:nvSpPr>
            <p:spPr bwMode="auto">
              <a:xfrm>
                <a:off x="9995932" y="1834439"/>
                <a:ext cx="27588" cy="24829"/>
              </a:xfrm>
              <a:custGeom>
                <a:avLst/>
                <a:gdLst>
                  <a:gd name="T0" fmla="*/ 1 w 4"/>
                  <a:gd name="T1" fmla="*/ 0 h 4"/>
                  <a:gd name="T2" fmla="*/ 4 w 4"/>
                  <a:gd name="T3" fmla="*/ 1 h 4"/>
                  <a:gd name="T4" fmla="*/ 3 w 4"/>
                  <a:gd name="T5" fmla="*/ 4 h 4"/>
                  <a:gd name="T6" fmla="*/ 0 w 4"/>
                  <a:gd name="T7" fmla="*/ 3 h 4"/>
                  <a:gd name="T8" fmla="*/ 1 w 4"/>
                  <a:gd name="T9" fmla="*/ 0 h 4"/>
                </a:gdLst>
                <a:ahLst/>
                <a:cxnLst>
                  <a:cxn ang="0">
                    <a:pos x="T0" y="T1"/>
                  </a:cxn>
                  <a:cxn ang="0">
                    <a:pos x="T2" y="T3"/>
                  </a:cxn>
                  <a:cxn ang="0">
                    <a:pos x="T4" y="T5"/>
                  </a:cxn>
                  <a:cxn ang="0">
                    <a:pos x="T6" y="T7"/>
                  </a:cxn>
                  <a:cxn ang="0">
                    <a:pos x="T8" y="T9"/>
                  </a:cxn>
                </a:cxnLst>
                <a:rect l="0" t="0" r="r" b="b"/>
                <a:pathLst>
                  <a:path w="4" h="4">
                    <a:moveTo>
                      <a:pt x="1" y="0"/>
                    </a:moveTo>
                    <a:cubicBezTo>
                      <a:pt x="2" y="0"/>
                      <a:pt x="3" y="0"/>
                      <a:pt x="4" y="1"/>
                    </a:cubicBezTo>
                    <a:cubicBezTo>
                      <a:pt x="4" y="2"/>
                      <a:pt x="4" y="3"/>
                      <a:pt x="3" y="4"/>
                    </a:cubicBezTo>
                    <a:cubicBezTo>
                      <a:pt x="2" y="4"/>
                      <a:pt x="1" y="4"/>
                      <a:pt x="0" y="3"/>
                    </a:cubicBezTo>
                    <a:cubicBezTo>
                      <a:pt x="0" y="2"/>
                      <a:pt x="0"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grpSp>
      <p:sp>
        <p:nvSpPr>
          <p:cNvPr id="12" name="TextBox 11">
            <a:extLst>
              <a:ext uri="{FF2B5EF4-FFF2-40B4-BE49-F238E27FC236}">
                <a16:creationId xmlns:a16="http://schemas.microsoft.com/office/drawing/2014/main" id="{AEBA6478-0E4C-93D6-C0D2-0C37D5E1D646}"/>
              </a:ext>
            </a:extLst>
          </p:cNvPr>
          <p:cNvSpPr txBox="1"/>
          <p:nvPr/>
        </p:nvSpPr>
        <p:spPr>
          <a:xfrm>
            <a:off x="1427816" y="1395524"/>
            <a:ext cx="2668228" cy="246221"/>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srgbClr val="0044FF"/>
                </a:solidFill>
                <a:effectLst/>
                <a:uLnTx/>
                <a:uFillTx/>
                <a:latin typeface="Bahnschrift" panose="020B0502040204020203" pitchFamily="34" charset="0"/>
                <a:ea typeface="+mn-ea"/>
                <a:cs typeface="+mn-cs"/>
              </a:rPr>
              <a:t>Damian Eke</a:t>
            </a:r>
          </a:p>
        </p:txBody>
      </p:sp>
      <p:sp>
        <p:nvSpPr>
          <p:cNvPr id="13" name="TextBox 12">
            <a:extLst>
              <a:ext uri="{FF2B5EF4-FFF2-40B4-BE49-F238E27FC236}">
                <a16:creationId xmlns:a16="http://schemas.microsoft.com/office/drawing/2014/main" id="{BBACCFA7-1DA1-A649-80C2-460EB73760FD}"/>
              </a:ext>
            </a:extLst>
          </p:cNvPr>
          <p:cNvSpPr txBox="1"/>
          <p:nvPr/>
        </p:nvSpPr>
        <p:spPr>
          <a:xfrm>
            <a:off x="490224" y="2487942"/>
            <a:ext cx="4348401" cy="746358"/>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600"/>
              </a:spcAft>
              <a:buClrTx/>
              <a:buSzTx/>
              <a:buFontTx/>
              <a:buNone/>
              <a:tabLst/>
              <a:defRPr/>
            </a:pPr>
            <a:r>
              <a:rPr kumimoji="0" lang="en-US" sz="750" b="0" i="0" u="none" strike="noStrike" kern="1200" cap="none" spc="0" normalizeH="0" baseline="0" noProof="0" dirty="0">
                <a:ln>
                  <a:noFill/>
                </a:ln>
                <a:solidFill>
                  <a:prstClr val="black"/>
                </a:solidFill>
                <a:effectLst/>
                <a:uLnTx/>
                <a:uFillTx/>
                <a:latin typeface="Bahnschrift" panose="020B0502040204020203" pitchFamily="34" charset="0"/>
                <a:ea typeface="+mn-ea"/>
                <a:cs typeface="+mn-cs"/>
              </a:rPr>
              <a:t>I am a Transitional Assistant Professor at the School of Computer Science, University of Nottingham, UK.  </a:t>
            </a:r>
          </a:p>
          <a:p>
            <a:pPr marL="0" marR="0" lvl="0" indent="0" algn="l" defTabSz="457200" rtl="0" eaLnBrk="1" fontAlgn="auto" latinLnBrk="0" hangingPunct="1">
              <a:lnSpc>
                <a:spcPct val="100000"/>
              </a:lnSpc>
              <a:spcBef>
                <a:spcPts val="0"/>
              </a:spcBef>
              <a:spcAft>
                <a:spcPts val="600"/>
              </a:spcAft>
              <a:buClrTx/>
              <a:buSzTx/>
              <a:buFontTx/>
              <a:buNone/>
              <a:tabLst/>
              <a:defRPr/>
            </a:pPr>
            <a:r>
              <a:rPr kumimoji="0" lang="en-US" sz="750" b="0" i="0" u="none" strike="noStrike" kern="1200" cap="none" spc="0" normalizeH="0" baseline="0" noProof="0" dirty="0">
                <a:ln>
                  <a:noFill/>
                </a:ln>
                <a:solidFill>
                  <a:prstClr val="black"/>
                </a:solidFill>
                <a:effectLst/>
                <a:uLnTx/>
                <a:uFillTx/>
                <a:latin typeface="Bahnschrift" panose="020B0502040204020203" pitchFamily="34" charset="0"/>
                <a:ea typeface="+mn-ea"/>
                <a:cs typeface="+mn-cs"/>
              </a:rPr>
              <a:t>My research interests cover critical philosophical issues at the intersection of Technology, Data and Society including; Ethics and Governance of data and AI, Philosophy of Technology, Responsible Innovation and ICT4D.</a:t>
            </a:r>
          </a:p>
        </p:txBody>
      </p:sp>
      <p:sp>
        <p:nvSpPr>
          <p:cNvPr id="15" name="TextBox 14">
            <a:extLst>
              <a:ext uri="{FF2B5EF4-FFF2-40B4-BE49-F238E27FC236}">
                <a16:creationId xmlns:a16="http://schemas.microsoft.com/office/drawing/2014/main" id="{862F4F8F-6EA6-AFB1-8C5D-D727FC28C805}"/>
              </a:ext>
            </a:extLst>
          </p:cNvPr>
          <p:cNvSpPr txBox="1"/>
          <p:nvPr/>
        </p:nvSpPr>
        <p:spPr>
          <a:xfrm>
            <a:off x="1427816" y="1764856"/>
            <a:ext cx="2668228" cy="230832"/>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effectLst/>
                <a:uLnTx/>
                <a:uFillTx/>
                <a:latin typeface="Bahnschrift" panose="020B0502040204020203" pitchFamily="34" charset="0"/>
                <a:ea typeface="+mn-ea"/>
                <a:cs typeface="+mn-cs"/>
              </a:rPr>
              <a:t>Areas of expertise: </a:t>
            </a:r>
            <a:endParaRPr kumimoji="0" lang="en-US" sz="900" b="0" i="0" u="none" strike="noStrike" kern="1200" cap="none" spc="0" normalizeH="0" baseline="0" noProof="0" dirty="0">
              <a:ln>
                <a:noFill/>
              </a:ln>
              <a:effectLst/>
              <a:uLnTx/>
              <a:uFillTx/>
              <a:latin typeface="Bahnschrift" panose="020B0502040204020203" pitchFamily="34" charset="0"/>
              <a:ea typeface="+mn-ea"/>
              <a:cs typeface="+mn-cs"/>
            </a:endParaRPr>
          </a:p>
        </p:txBody>
      </p:sp>
      <p:sp>
        <p:nvSpPr>
          <p:cNvPr id="21" name="TextBox 20">
            <a:extLst>
              <a:ext uri="{FF2B5EF4-FFF2-40B4-BE49-F238E27FC236}">
                <a16:creationId xmlns:a16="http://schemas.microsoft.com/office/drawing/2014/main" id="{7CE1BFA8-1ECA-EFE4-850F-7558B3F3B34C}"/>
              </a:ext>
            </a:extLst>
          </p:cNvPr>
          <p:cNvSpPr txBox="1"/>
          <p:nvPr/>
        </p:nvSpPr>
        <p:spPr>
          <a:xfrm>
            <a:off x="490225" y="2294724"/>
            <a:ext cx="3413316" cy="223138"/>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850" b="0" i="0" u="none" strike="noStrike" kern="1200" cap="none" spc="0" normalizeH="0" baseline="0" noProof="0" dirty="0">
                <a:ln>
                  <a:noFill/>
                </a:ln>
                <a:effectLst/>
                <a:uLnTx/>
                <a:uFillTx/>
                <a:latin typeface="Bahnschrift" panose="020B0502040204020203" pitchFamily="34" charset="0"/>
                <a:ea typeface="+mn-ea"/>
                <a:cs typeface="+mn-cs"/>
                <a:hlinkClick r:id="rId4">
                  <a:extLst>
                    <a:ext uri="{A12FA001-AC4F-418D-AE19-62706E023703}">
                      <ahyp:hlinkClr xmlns:ahyp="http://schemas.microsoft.com/office/drawing/2018/hyperlinkcolor" val="tx"/>
                    </a:ext>
                  </a:extLst>
                </a:hlinkClick>
              </a:rPr>
              <a:t>Damian.Eke@nottingham.ac.uk</a:t>
            </a:r>
            <a:endParaRPr kumimoji="0" lang="en-US" sz="850" b="0" i="0" u="none" strike="noStrike" kern="1200" cap="none" spc="0" normalizeH="0" baseline="0" noProof="0" dirty="0">
              <a:ln>
                <a:noFill/>
              </a:ln>
              <a:effectLst/>
              <a:uLnTx/>
              <a:uFillTx/>
              <a:latin typeface="Bahnschrift" panose="020B0502040204020203" pitchFamily="34" charset="0"/>
              <a:ea typeface="+mn-ea"/>
              <a:cs typeface="+mn-cs"/>
            </a:endParaRPr>
          </a:p>
        </p:txBody>
      </p:sp>
      <p:sp>
        <p:nvSpPr>
          <p:cNvPr id="18" name="Rectangle: Rounded Corners 17">
            <a:extLst>
              <a:ext uri="{FF2B5EF4-FFF2-40B4-BE49-F238E27FC236}">
                <a16:creationId xmlns:a16="http://schemas.microsoft.com/office/drawing/2014/main" id="{630E9CC0-0184-3D80-91A4-C023F567C88B}"/>
              </a:ext>
            </a:extLst>
          </p:cNvPr>
          <p:cNvSpPr/>
          <p:nvPr/>
        </p:nvSpPr>
        <p:spPr>
          <a:xfrm>
            <a:off x="1512752" y="2023852"/>
            <a:ext cx="1196636" cy="154179"/>
          </a:xfrm>
          <a:prstGeom prst="roundRect">
            <a:avLst>
              <a:gd name="adj" fmla="val 50000"/>
            </a:avLst>
          </a:prstGeom>
          <a:solidFill>
            <a:srgbClr val="ADD8E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IN" sz="800" dirty="0">
                <a:solidFill>
                  <a:prstClr val="black"/>
                </a:solidFill>
                <a:latin typeface="Bahnschrift" panose="020B0502040204020203" pitchFamily="34" charset="0"/>
              </a:rPr>
              <a:t>Society &amp; technology</a:t>
            </a:r>
          </a:p>
        </p:txBody>
      </p:sp>
      <p:sp>
        <p:nvSpPr>
          <p:cNvPr id="19" name="Rectangle: Rounded Corners 18">
            <a:extLst>
              <a:ext uri="{FF2B5EF4-FFF2-40B4-BE49-F238E27FC236}">
                <a16:creationId xmlns:a16="http://schemas.microsoft.com/office/drawing/2014/main" id="{2BD2ADAA-B691-554C-B2C3-A1168A77199A}"/>
              </a:ext>
            </a:extLst>
          </p:cNvPr>
          <p:cNvSpPr/>
          <p:nvPr/>
        </p:nvSpPr>
        <p:spPr>
          <a:xfrm>
            <a:off x="2741952" y="2023852"/>
            <a:ext cx="1196636" cy="154179"/>
          </a:xfrm>
          <a:prstGeom prst="roundRect">
            <a:avLst>
              <a:gd name="adj" fmla="val 50000"/>
            </a:avLst>
          </a:prstGeom>
          <a:solidFill>
            <a:schemeClr val="accent5"/>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IN" sz="800" dirty="0">
                <a:solidFill>
                  <a:schemeClr val="bg1"/>
                </a:solidFill>
                <a:latin typeface="Bahnschrift" panose="020B0502040204020203" pitchFamily="34" charset="0"/>
              </a:rPr>
              <a:t>Policy &amp; regulation</a:t>
            </a:r>
          </a:p>
        </p:txBody>
      </p:sp>
      <p:sp>
        <p:nvSpPr>
          <p:cNvPr id="2" name="TextBox 1">
            <a:extLst>
              <a:ext uri="{FF2B5EF4-FFF2-40B4-BE49-F238E27FC236}">
                <a16:creationId xmlns:a16="http://schemas.microsoft.com/office/drawing/2014/main" id="{7AC339B1-821A-1800-B820-97B31B0D69B7}"/>
              </a:ext>
            </a:extLst>
          </p:cNvPr>
          <p:cNvSpPr txBox="1"/>
          <p:nvPr/>
        </p:nvSpPr>
        <p:spPr>
          <a:xfrm>
            <a:off x="404812" y="299215"/>
            <a:ext cx="4537076" cy="400110"/>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IN" sz="2000" b="1" i="0" u="none" strike="noStrike" kern="1200" cap="none" spc="0" normalizeH="0" baseline="0" noProof="0" dirty="0">
                <a:ln>
                  <a:noFill/>
                </a:ln>
                <a:solidFill>
                  <a:prstClr val="white"/>
                </a:solidFill>
                <a:effectLst/>
                <a:uLnTx/>
                <a:uFillTx/>
                <a:latin typeface="Bahnschrift" panose="020B0502040204020203" pitchFamily="34" charset="0"/>
                <a:ea typeface="+mn-ea"/>
                <a:cs typeface="+mn-cs"/>
              </a:rPr>
              <a:t>Participants</a:t>
            </a:r>
          </a:p>
        </p:txBody>
      </p:sp>
      <p:sp>
        <p:nvSpPr>
          <p:cNvPr id="166" name="Freeform: Shape 165">
            <a:extLst>
              <a:ext uri="{FF2B5EF4-FFF2-40B4-BE49-F238E27FC236}">
                <a16:creationId xmlns:a16="http://schemas.microsoft.com/office/drawing/2014/main" id="{19B13816-4568-F504-91B1-DBEB5E689F6A}"/>
              </a:ext>
            </a:extLst>
          </p:cNvPr>
          <p:cNvSpPr/>
          <p:nvPr/>
        </p:nvSpPr>
        <p:spPr>
          <a:xfrm>
            <a:off x="610408" y="1431563"/>
            <a:ext cx="742138" cy="742138"/>
          </a:xfrm>
          <a:custGeom>
            <a:avLst/>
            <a:gdLst>
              <a:gd name="connsiteX0" fmla="*/ 371069 w 742138"/>
              <a:gd name="connsiteY0" fmla="*/ 0 h 742138"/>
              <a:gd name="connsiteX1" fmla="*/ 742138 w 742138"/>
              <a:gd name="connsiteY1" fmla="*/ 371069 h 742138"/>
              <a:gd name="connsiteX2" fmla="*/ 371069 w 742138"/>
              <a:gd name="connsiteY2" fmla="*/ 742138 h 742138"/>
              <a:gd name="connsiteX3" fmla="*/ 0 w 742138"/>
              <a:gd name="connsiteY3" fmla="*/ 371069 h 742138"/>
              <a:gd name="connsiteX4" fmla="*/ 371069 w 742138"/>
              <a:gd name="connsiteY4" fmla="*/ 0 h 7421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2138" h="742138">
                <a:moveTo>
                  <a:pt x="371069" y="0"/>
                </a:moveTo>
                <a:cubicBezTo>
                  <a:pt x="576004" y="0"/>
                  <a:pt x="742138" y="166134"/>
                  <a:pt x="742138" y="371069"/>
                </a:cubicBezTo>
                <a:cubicBezTo>
                  <a:pt x="742138" y="576006"/>
                  <a:pt x="576004" y="742138"/>
                  <a:pt x="371069" y="742138"/>
                </a:cubicBezTo>
                <a:cubicBezTo>
                  <a:pt x="166134" y="742138"/>
                  <a:pt x="0" y="576006"/>
                  <a:pt x="0" y="371069"/>
                </a:cubicBezTo>
                <a:cubicBezTo>
                  <a:pt x="0" y="166134"/>
                  <a:pt x="166134" y="0"/>
                  <a:pt x="371069" y="0"/>
                </a:cubicBezTo>
                <a:close/>
              </a:path>
            </a:pathLst>
          </a:custGeom>
          <a:blipFill dpi="0" rotWithShape="1">
            <a:blip r:embed="rId5" cstate="print">
              <a:extLst>
                <a:ext uri="{28A0092B-C50C-407E-A947-70E740481C1C}">
                  <a14:useLocalDpi xmlns:a14="http://schemas.microsoft.com/office/drawing/2010/main" val="0"/>
                </a:ext>
              </a:extLst>
            </a:blip>
            <a:srcRect/>
            <a:stretch>
              <a:fillRect l="-56062" t="-3675" r="-19863" b="-22499"/>
            </a:stretch>
          </a:blipFill>
          <a:ln>
            <a:no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en-IN"/>
          </a:p>
        </p:txBody>
      </p:sp>
      <p:sp>
        <p:nvSpPr>
          <p:cNvPr id="20" name="TextBox 19">
            <a:extLst>
              <a:ext uri="{FF2B5EF4-FFF2-40B4-BE49-F238E27FC236}">
                <a16:creationId xmlns:a16="http://schemas.microsoft.com/office/drawing/2014/main" id="{0A288431-A783-71D7-23FA-0C2C3AE09F93}"/>
              </a:ext>
            </a:extLst>
          </p:cNvPr>
          <p:cNvSpPr txBox="1"/>
          <p:nvPr/>
        </p:nvSpPr>
        <p:spPr>
          <a:xfrm>
            <a:off x="1427816" y="4253108"/>
            <a:ext cx="2668228" cy="246221"/>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a:ln>
                  <a:noFill/>
                </a:ln>
                <a:solidFill>
                  <a:srgbClr val="0044FF"/>
                </a:solidFill>
                <a:effectLst/>
                <a:uLnTx/>
                <a:uFillTx/>
                <a:latin typeface="Bahnschrift" panose="020B0502040204020203" pitchFamily="34" charset="0"/>
                <a:ea typeface="+mn-ea"/>
                <a:cs typeface="+mn-cs"/>
              </a:rPr>
              <a:t>Danielle Paddock</a:t>
            </a:r>
            <a:endParaRPr kumimoji="0" lang="en-US" sz="1000" b="1" i="0" u="none" strike="noStrike" kern="1200" cap="none" spc="0" normalizeH="0" baseline="0" noProof="0" dirty="0">
              <a:ln>
                <a:noFill/>
              </a:ln>
              <a:solidFill>
                <a:srgbClr val="0044FF"/>
              </a:solidFill>
              <a:effectLst/>
              <a:uLnTx/>
              <a:uFillTx/>
              <a:latin typeface="Bahnschrift" panose="020B0502040204020203" pitchFamily="34" charset="0"/>
              <a:ea typeface="+mn-ea"/>
              <a:cs typeface="+mn-cs"/>
            </a:endParaRPr>
          </a:p>
        </p:txBody>
      </p:sp>
      <p:sp>
        <p:nvSpPr>
          <p:cNvPr id="22" name="TextBox 21">
            <a:extLst>
              <a:ext uri="{FF2B5EF4-FFF2-40B4-BE49-F238E27FC236}">
                <a16:creationId xmlns:a16="http://schemas.microsoft.com/office/drawing/2014/main" id="{D2C121C0-7AE4-11F2-2F67-F1136E80831A}"/>
              </a:ext>
            </a:extLst>
          </p:cNvPr>
          <p:cNvSpPr txBox="1"/>
          <p:nvPr/>
        </p:nvSpPr>
        <p:spPr>
          <a:xfrm>
            <a:off x="490224" y="5345526"/>
            <a:ext cx="4348401" cy="784830"/>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600"/>
              </a:spcAft>
              <a:buClrTx/>
              <a:buSzTx/>
              <a:buFontTx/>
              <a:buNone/>
              <a:tabLst/>
              <a:defRPr/>
            </a:pPr>
            <a:r>
              <a:rPr kumimoji="0" lang="en-US" sz="750" b="0" i="0" u="none" strike="noStrike" kern="1200" cap="none" spc="0" normalizeH="0" baseline="0" noProof="0">
                <a:ln>
                  <a:noFill/>
                </a:ln>
                <a:solidFill>
                  <a:prstClr val="black"/>
                </a:solidFill>
                <a:effectLst/>
                <a:uLnTx/>
                <a:uFillTx/>
                <a:latin typeface="Bahnschrift" panose="020B0502040204020203" pitchFamily="34" charset="0"/>
                <a:ea typeface="+mn-ea"/>
                <a:cs typeface="+mn-cs"/>
              </a:rPr>
              <a:t>I am a postdoctoral researcher in psychology for the Digital Good Network. I work with Professor Abigail Millings exploring the role of mobile phones in romantic relationships and wellbeing. I am also a Research Associate in the Centre for Behavioural Science and Applied Psychology at Sheffield Hallam University. I specialise in cyberpsychology, and my research adopts a mixed methods approach to understand the risks and opportunities afforded by digital technologies among young people</a:t>
            </a:r>
            <a:endParaRPr kumimoji="0" lang="en-US" sz="750" b="0" i="0" u="none" strike="noStrike" kern="1200" cap="none" spc="0" normalizeH="0" baseline="0" noProof="0" dirty="0">
              <a:ln>
                <a:noFill/>
              </a:ln>
              <a:solidFill>
                <a:prstClr val="black"/>
              </a:solidFill>
              <a:effectLst/>
              <a:uLnTx/>
              <a:uFillTx/>
              <a:latin typeface="Bahnschrift" panose="020B0502040204020203" pitchFamily="34" charset="0"/>
              <a:ea typeface="+mn-ea"/>
              <a:cs typeface="+mn-cs"/>
            </a:endParaRPr>
          </a:p>
        </p:txBody>
      </p:sp>
      <p:sp>
        <p:nvSpPr>
          <p:cNvPr id="23" name="TextBox 22">
            <a:extLst>
              <a:ext uri="{FF2B5EF4-FFF2-40B4-BE49-F238E27FC236}">
                <a16:creationId xmlns:a16="http://schemas.microsoft.com/office/drawing/2014/main" id="{18F72739-7277-5434-E645-90D9636271D8}"/>
              </a:ext>
            </a:extLst>
          </p:cNvPr>
          <p:cNvSpPr txBox="1"/>
          <p:nvPr/>
        </p:nvSpPr>
        <p:spPr>
          <a:xfrm>
            <a:off x="1427816" y="4622440"/>
            <a:ext cx="2668228" cy="230832"/>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a:ln>
                  <a:noFill/>
                </a:ln>
                <a:effectLst/>
                <a:uLnTx/>
                <a:uFillTx/>
                <a:latin typeface="Bahnschrift" panose="020B0502040204020203" pitchFamily="34" charset="0"/>
                <a:ea typeface="+mn-ea"/>
                <a:cs typeface="+mn-cs"/>
              </a:rPr>
              <a:t>Areas of expertise: </a:t>
            </a:r>
            <a:endParaRPr kumimoji="0" lang="en-US" sz="900" b="0" i="0" u="none" strike="noStrike" kern="1200" cap="none" spc="0" normalizeH="0" baseline="0" noProof="0" dirty="0">
              <a:ln>
                <a:noFill/>
              </a:ln>
              <a:effectLst/>
              <a:uLnTx/>
              <a:uFillTx/>
              <a:latin typeface="Bahnschrift" panose="020B0502040204020203" pitchFamily="34" charset="0"/>
              <a:ea typeface="+mn-ea"/>
              <a:cs typeface="+mn-cs"/>
            </a:endParaRPr>
          </a:p>
        </p:txBody>
      </p:sp>
      <p:sp>
        <p:nvSpPr>
          <p:cNvPr id="24" name="TextBox 23">
            <a:extLst>
              <a:ext uri="{FF2B5EF4-FFF2-40B4-BE49-F238E27FC236}">
                <a16:creationId xmlns:a16="http://schemas.microsoft.com/office/drawing/2014/main" id="{E185E7F2-2E93-9150-7D2E-03AAA0E4CEFB}"/>
              </a:ext>
            </a:extLst>
          </p:cNvPr>
          <p:cNvSpPr txBox="1"/>
          <p:nvPr/>
        </p:nvSpPr>
        <p:spPr>
          <a:xfrm>
            <a:off x="490225" y="5152308"/>
            <a:ext cx="3413316" cy="223138"/>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850" b="0" i="0" u="none" strike="noStrike" kern="1200" cap="none" spc="0" normalizeH="0" baseline="0" noProof="0">
                <a:ln>
                  <a:noFill/>
                </a:ln>
                <a:effectLst/>
                <a:uLnTx/>
                <a:uFillTx/>
                <a:latin typeface="Bahnschrift" panose="020B0502040204020203" pitchFamily="34" charset="0"/>
                <a:ea typeface="+mn-ea"/>
                <a:cs typeface="+mn-cs"/>
                <a:hlinkClick r:id="rId6">
                  <a:extLst>
                    <a:ext uri="{A12FA001-AC4F-418D-AE19-62706E023703}">
                      <ahyp:hlinkClr xmlns:ahyp="http://schemas.microsoft.com/office/drawing/2018/hyperlinkcolor" val="tx"/>
                    </a:ext>
                  </a:extLst>
                </a:hlinkClick>
              </a:rPr>
              <a:t>Danielle.Paddock@shu.ac.uk </a:t>
            </a:r>
            <a:endParaRPr kumimoji="0" lang="en-US" sz="850" b="0" i="0" u="none" strike="noStrike" kern="1200" cap="none" spc="0" normalizeH="0" baseline="0" noProof="0" dirty="0">
              <a:ln>
                <a:noFill/>
              </a:ln>
              <a:effectLst/>
              <a:uLnTx/>
              <a:uFillTx/>
              <a:latin typeface="Bahnschrift" panose="020B0502040204020203" pitchFamily="34" charset="0"/>
              <a:ea typeface="+mn-ea"/>
              <a:cs typeface="+mn-cs"/>
            </a:endParaRPr>
          </a:p>
        </p:txBody>
      </p:sp>
      <p:sp>
        <p:nvSpPr>
          <p:cNvPr id="25" name="Rectangle: Rounded Corners 24">
            <a:extLst>
              <a:ext uri="{FF2B5EF4-FFF2-40B4-BE49-F238E27FC236}">
                <a16:creationId xmlns:a16="http://schemas.microsoft.com/office/drawing/2014/main" id="{81BBC62F-AE87-6884-0D6A-1F2A21F55EC4}"/>
              </a:ext>
            </a:extLst>
          </p:cNvPr>
          <p:cNvSpPr/>
          <p:nvPr/>
        </p:nvSpPr>
        <p:spPr>
          <a:xfrm>
            <a:off x="1512752" y="4881436"/>
            <a:ext cx="1196636" cy="154179"/>
          </a:xfrm>
          <a:prstGeom prst="roundRect">
            <a:avLst>
              <a:gd name="adj" fmla="val 50000"/>
            </a:avLst>
          </a:prstGeom>
          <a:solidFill>
            <a:schemeClr val="accent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IN" sz="800" dirty="0">
                <a:solidFill>
                  <a:schemeClr val="bg1"/>
                </a:solidFill>
                <a:latin typeface="Bahnschrift" panose="020B0502040204020203" pitchFamily="34" charset="0"/>
              </a:rPr>
              <a:t>Health &amp; wellbeing</a:t>
            </a:r>
          </a:p>
        </p:txBody>
      </p:sp>
      <p:sp>
        <p:nvSpPr>
          <p:cNvPr id="26" name="Rectangle: Rounded Corners 25">
            <a:extLst>
              <a:ext uri="{FF2B5EF4-FFF2-40B4-BE49-F238E27FC236}">
                <a16:creationId xmlns:a16="http://schemas.microsoft.com/office/drawing/2014/main" id="{E7F435D9-F5AE-5DBB-1235-D0FD9648BD82}"/>
              </a:ext>
            </a:extLst>
          </p:cNvPr>
          <p:cNvSpPr/>
          <p:nvPr/>
        </p:nvSpPr>
        <p:spPr>
          <a:xfrm>
            <a:off x="2741952" y="4881436"/>
            <a:ext cx="1196636" cy="154179"/>
          </a:xfrm>
          <a:prstGeom prst="roundRect">
            <a:avLst>
              <a:gd name="adj" fmla="val 50000"/>
            </a:avLst>
          </a:prstGeom>
          <a:solidFill>
            <a:srgbClr val="ADD8E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IN" sz="800" dirty="0">
                <a:solidFill>
                  <a:prstClr val="black"/>
                </a:solidFill>
                <a:latin typeface="Bahnschrift" panose="020B0502040204020203" pitchFamily="34" charset="0"/>
              </a:rPr>
              <a:t>Society &amp; technology</a:t>
            </a:r>
          </a:p>
        </p:txBody>
      </p:sp>
      <p:sp>
        <p:nvSpPr>
          <p:cNvPr id="167" name="Freeform: Shape 166">
            <a:extLst>
              <a:ext uri="{FF2B5EF4-FFF2-40B4-BE49-F238E27FC236}">
                <a16:creationId xmlns:a16="http://schemas.microsoft.com/office/drawing/2014/main" id="{BB73174C-2357-BFAF-D516-DD320EFCC83E}"/>
              </a:ext>
            </a:extLst>
          </p:cNvPr>
          <p:cNvSpPr/>
          <p:nvPr/>
        </p:nvSpPr>
        <p:spPr>
          <a:xfrm>
            <a:off x="610408" y="4311105"/>
            <a:ext cx="742138" cy="742138"/>
          </a:xfrm>
          <a:custGeom>
            <a:avLst/>
            <a:gdLst>
              <a:gd name="connsiteX0" fmla="*/ 371069 w 742138"/>
              <a:gd name="connsiteY0" fmla="*/ 0 h 742138"/>
              <a:gd name="connsiteX1" fmla="*/ 742138 w 742138"/>
              <a:gd name="connsiteY1" fmla="*/ 371069 h 742138"/>
              <a:gd name="connsiteX2" fmla="*/ 371069 w 742138"/>
              <a:gd name="connsiteY2" fmla="*/ 742138 h 742138"/>
              <a:gd name="connsiteX3" fmla="*/ 0 w 742138"/>
              <a:gd name="connsiteY3" fmla="*/ 371069 h 742138"/>
              <a:gd name="connsiteX4" fmla="*/ 371069 w 742138"/>
              <a:gd name="connsiteY4" fmla="*/ 0 h 7421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2138" h="742138">
                <a:moveTo>
                  <a:pt x="371069" y="0"/>
                </a:moveTo>
                <a:cubicBezTo>
                  <a:pt x="576004" y="0"/>
                  <a:pt x="742138" y="166134"/>
                  <a:pt x="742138" y="371069"/>
                </a:cubicBezTo>
                <a:cubicBezTo>
                  <a:pt x="742138" y="576006"/>
                  <a:pt x="576004" y="742138"/>
                  <a:pt x="371069" y="742138"/>
                </a:cubicBezTo>
                <a:cubicBezTo>
                  <a:pt x="166134" y="742138"/>
                  <a:pt x="0" y="576006"/>
                  <a:pt x="0" y="371069"/>
                </a:cubicBezTo>
                <a:cubicBezTo>
                  <a:pt x="0" y="166134"/>
                  <a:pt x="166134" y="0"/>
                  <a:pt x="371069" y="0"/>
                </a:cubicBezTo>
                <a:close/>
              </a:path>
            </a:pathLst>
          </a:custGeom>
          <a:blipFill dpi="0" rotWithShape="1">
            <a:blip r:embed="rId7" cstate="print">
              <a:extLst>
                <a:ext uri="{28A0092B-C50C-407E-A947-70E740481C1C}">
                  <a14:useLocalDpi xmlns:a14="http://schemas.microsoft.com/office/drawing/2010/main" val="0"/>
                </a:ext>
              </a:extLst>
            </a:blip>
            <a:srcRect/>
            <a:stretch>
              <a:fillRect l="-18955" t="-9530" r="-17518" b="-39384"/>
            </a:stretch>
          </a:blipFill>
          <a:ln>
            <a:no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en-IN"/>
          </a:p>
        </p:txBody>
      </p:sp>
      <p:sp>
        <p:nvSpPr>
          <p:cNvPr id="4" name="Slide Number Placeholder 6">
            <a:extLst>
              <a:ext uri="{FF2B5EF4-FFF2-40B4-BE49-F238E27FC236}">
                <a16:creationId xmlns:a16="http://schemas.microsoft.com/office/drawing/2014/main" id="{54042F62-E560-A4CC-15C7-EAE62E6AA34B}"/>
              </a:ext>
            </a:extLst>
          </p:cNvPr>
          <p:cNvSpPr>
            <a:spLocks noGrp="1"/>
          </p:cNvSpPr>
          <p:nvPr>
            <p:ph type="sldNum" sz="quarter" idx="12"/>
          </p:nvPr>
        </p:nvSpPr>
        <p:spPr>
          <a:xfrm>
            <a:off x="4586678" y="7219068"/>
            <a:ext cx="355210" cy="188208"/>
          </a:xfrm>
        </p:spPr>
        <p:txBody>
          <a:bodyPr/>
          <a:lstStyle/>
          <a:p>
            <a:fld id="{BBD8116C-255A-44AF-97AC-4E39B80E4E22}" type="slidenum">
              <a:rPr lang="en-IN" sz="800" smtClean="0">
                <a:solidFill>
                  <a:schemeClr val="tx1"/>
                </a:solidFill>
                <a:latin typeface="Bahnschrift" panose="020B0502040204020203" pitchFamily="34" charset="0"/>
              </a:rPr>
              <a:t>25</a:t>
            </a:fld>
            <a:endParaRPr lang="en-IN" sz="800">
              <a:solidFill>
                <a:schemeClr val="tx1"/>
              </a:solidFill>
              <a:latin typeface="Bahnschrift" panose="020B0502040204020203" pitchFamily="34" charset="0"/>
            </a:endParaRPr>
          </a:p>
        </p:txBody>
      </p:sp>
      <p:sp>
        <p:nvSpPr>
          <p:cNvPr id="5" name="TextBox 4">
            <a:extLst>
              <a:ext uri="{FF2B5EF4-FFF2-40B4-BE49-F238E27FC236}">
                <a16:creationId xmlns:a16="http://schemas.microsoft.com/office/drawing/2014/main" id="{DA8872C5-E350-737D-D591-9838DB1F1DDA}"/>
              </a:ext>
            </a:extLst>
          </p:cNvPr>
          <p:cNvSpPr txBox="1"/>
          <p:nvPr/>
        </p:nvSpPr>
        <p:spPr>
          <a:xfrm>
            <a:off x="490225" y="6277583"/>
            <a:ext cx="450328" cy="107722"/>
          </a:xfrm>
          <a:prstGeom prst="rect">
            <a:avLst/>
          </a:prstGeom>
          <a:noFill/>
        </p:spPr>
        <p:txBody>
          <a:bodyPr wrap="square" tIns="0" bIns="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700" b="1" i="0" u="none" strike="noStrike" kern="1200" cap="none" spc="0" normalizeH="0" baseline="0" noProof="0" dirty="0">
                <a:ln>
                  <a:noFill/>
                </a:ln>
                <a:effectLst/>
                <a:uLnTx/>
                <a:uFillTx/>
                <a:latin typeface="Bahnschrift" panose="020B0502040204020203" pitchFamily="34" charset="0"/>
                <a:ea typeface="+mn-ea"/>
                <a:cs typeface="+mn-cs"/>
              </a:rPr>
              <a:t>Notes</a:t>
            </a:r>
          </a:p>
        </p:txBody>
      </p:sp>
      <p:sp>
        <p:nvSpPr>
          <p:cNvPr id="9" name="TextBox 8">
            <a:extLst>
              <a:ext uri="{FF2B5EF4-FFF2-40B4-BE49-F238E27FC236}">
                <a16:creationId xmlns:a16="http://schemas.microsoft.com/office/drawing/2014/main" id="{1760B136-BFB1-1747-1A3A-5D01BB4C3612}"/>
              </a:ext>
            </a:extLst>
          </p:cNvPr>
          <p:cNvSpPr txBox="1"/>
          <p:nvPr/>
        </p:nvSpPr>
        <p:spPr>
          <a:xfrm>
            <a:off x="506980" y="3426118"/>
            <a:ext cx="450328" cy="107722"/>
          </a:xfrm>
          <a:prstGeom prst="rect">
            <a:avLst/>
          </a:prstGeom>
          <a:noFill/>
        </p:spPr>
        <p:txBody>
          <a:bodyPr wrap="square" tIns="0" bIns="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700" b="1" i="0" u="none" strike="noStrike" kern="1200" cap="none" spc="0" normalizeH="0" baseline="0" noProof="0" dirty="0">
                <a:ln>
                  <a:noFill/>
                </a:ln>
                <a:effectLst/>
                <a:uLnTx/>
                <a:uFillTx/>
                <a:latin typeface="Bahnschrift" panose="020B0502040204020203" pitchFamily="34" charset="0"/>
                <a:ea typeface="+mn-ea"/>
                <a:cs typeface="+mn-cs"/>
              </a:rPr>
              <a:t>Notes</a:t>
            </a:r>
          </a:p>
        </p:txBody>
      </p:sp>
    </p:spTree>
    <p:custDataLst>
      <p:tags r:id="rId1"/>
    </p:custDataLst>
    <p:extLst>
      <p:ext uri="{BB962C8B-B14F-4D97-AF65-F5344CB8AC3E}">
        <p14:creationId xmlns:p14="http://schemas.microsoft.com/office/powerpoint/2010/main" val="3937660193"/>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angle: Rounded Corners 7">
            <a:extLst>
              <a:ext uri="{FF2B5EF4-FFF2-40B4-BE49-F238E27FC236}">
                <a16:creationId xmlns:a16="http://schemas.microsoft.com/office/drawing/2014/main" id="{E393917E-DFF1-61DD-2EAC-5C414AD196F6}"/>
              </a:ext>
            </a:extLst>
          </p:cNvPr>
          <p:cNvSpPr/>
          <p:nvPr/>
        </p:nvSpPr>
        <p:spPr>
          <a:xfrm>
            <a:off x="425450" y="3987296"/>
            <a:ext cx="4516438" cy="2390378"/>
          </a:xfrm>
          <a:prstGeom prst="roundRect">
            <a:avLst>
              <a:gd name="adj" fmla="val 4168"/>
            </a:avLst>
          </a:prstGeom>
          <a:solidFill>
            <a:srgbClr val="0044FF">
              <a:alpha val="5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prstClr val="white"/>
              </a:solidFill>
              <a:effectLst/>
              <a:uLnTx/>
              <a:uFillTx/>
              <a:latin typeface="Aptos" panose="02110004020202020204"/>
              <a:ea typeface="+mn-ea"/>
              <a:cs typeface="+mn-cs"/>
            </a:endParaRPr>
          </a:p>
        </p:txBody>
      </p:sp>
      <p:sp>
        <p:nvSpPr>
          <p:cNvPr id="14" name="Rectangle: Rounded Corners 13">
            <a:extLst>
              <a:ext uri="{FF2B5EF4-FFF2-40B4-BE49-F238E27FC236}">
                <a16:creationId xmlns:a16="http://schemas.microsoft.com/office/drawing/2014/main" id="{D6C8E77A-5B51-FA93-3BF9-4F2361D6CCE7}"/>
              </a:ext>
            </a:extLst>
          </p:cNvPr>
          <p:cNvSpPr/>
          <p:nvPr/>
        </p:nvSpPr>
        <p:spPr>
          <a:xfrm>
            <a:off x="425450" y="1336138"/>
            <a:ext cx="4516438" cy="1990795"/>
          </a:xfrm>
          <a:prstGeom prst="roundRect">
            <a:avLst>
              <a:gd name="adj" fmla="val 4168"/>
            </a:avLst>
          </a:prstGeom>
          <a:solidFill>
            <a:srgbClr val="0044FF">
              <a:alpha val="5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prstClr val="white"/>
              </a:solidFill>
              <a:effectLst/>
              <a:uLnTx/>
              <a:uFillTx/>
              <a:latin typeface="Aptos" panose="02110004020202020204"/>
              <a:ea typeface="+mn-ea"/>
              <a:cs typeface="+mn-cs"/>
            </a:endParaRPr>
          </a:p>
        </p:txBody>
      </p:sp>
      <p:sp>
        <p:nvSpPr>
          <p:cNvPr id="6" name="Freeform 586">
            <a:extLst>
              <a:ext uri="{FF2B5EF4-FFF2-40B4-BE49-F238E27FC236}">
                <a16:creationId xmlns:a16="http://schemas.microsoft.com/office/drawing/2014/main" id="{3FF624E8-051B-BC7B-A4C1-6AC29508D9E7}"/>
              </a:ext>
            </a:extLst>
          </p:cNvPr>
          <p:cNvSpPr>
            <a:spLocks noEditPoints="1"/>
          </p:cNvSpPr>
          <p:nvPr/>
        </p:nvSpPr>
        <p:spPr bwMode="auto">
          <a:xfrm>
            <a:off x="2987829" y="3627173"/>
            <a:ext cx="5429717" cy="5162536"/>
          </a:xfrm>
          <a:custGeom>
            <a:avLst/>
            <a:gdLst>
              <a:gd name="T0" fmla="*/ 5177 w 9862"/>
              <a:gd name="T1" fmla="*/ 8398 h 9379"/>
              <a:gd name="T2" fmla="*/ 8706 w 9862"/>
              <a:gd name="T3" fmla="*/ 2345 h 9379"/>
              <a:gd name="T4" fmla="*/ 1744 w 9862"/>
              <a:gd name="T5" fmla="*/ 1006 h 9379"/>
              <a:gd name="T6" fmla="*/ 2329 w 9862"/>
              <a:gd name="T7" fmla="*/ 7373 h 9379"/>
              <a:gd name="T8" fmla="*/ 2037 w 9862"/>
              <a:gd name="T9" fmla="*/ 4529 h 9379"/>
              <a:gd name="T10" fmla="*/ 3196 w 9862"/>
              <a:gd name="T11" fmla="*/ 6530 h 9379"/>
              <a:gd name="T12" fmla="*/ 5516 w 9862"/>
              <a:gd name="T13" fmla="*/ 7534 h 9379"/>
              <a:gd name="T14" fmla="*/ 6387 w 9862"/>
              <a:gd name="T15" fmla="*/ 6415 h 9379"/>
              <a:gd name="T16" fmla="*/ 8414 w 9862"/>
              <a:gd name="T17" fmla="*/ 3524 h 9379"/>
              <a:gd name="T18" fmla="*/ 7482 w 9862"/>
              <a:gd name="T19" fmla="*/ 1678 h 9379"/>
              <a:gd name="T20" fmla="*/ 6088 w 9862"/>
              <a:gd name="T21" fmla="*/ 512 h 9379"/>
              <a:gd name="T22" fmla="*/ 3191 w 9862"/>
              <a:gd name="T23" fmla="*/ 3189 h 9379"/>
              <a:gd name="T24" fmla="*/ 2940 w 9862"/>
              <a:gd name="T25" fmla="*/ 4355 h 9379"/>
              <a:gd name="T26" fmla="*/ 2906 w 9862"/>
              <a:gd name="T27" fmla="*/ 2295 h 9379"/>
              <a:gd name="T28" fmla="*/ 4014 w 9862"/>
              <a:gd name="T29" fmla="*/ 4332 h 9379"/>
              <a:gd name="T30" fmla="*/ 3782 w 9862"/>
              <a:gd name="T31" fmla="*/ 5193 h 9379"/>
              <a:gd name="T32" fmla="*/ 5743 w 9862"/>
              <a:gd name="T33" fmla="*/ 2685 h 9379"/>
              <a:gd name="T34" fmla="*/ 5807 w 9862"/>
              <a:gd name="T35" fmla="*/ 3692 h 9379"/>
              <a:gd name="T36" fmla="*/ 5227 w 9862"/>
              <a:gd name="T37" fmla="*/ 4393 h 9379"/>
              <a:gd name="T38" fmla="*/ 4696 w 9862"/>
              <a:gd name="T39" fmla="*/ 3350 h 9379"/>
              <a:gd name="T40" fmla="*/ 3774 w 9862"/>
              <a:gd name="T41" fmla="*/ 2513 h 9379"/>
              <a:gd name="T42" fmla="*/ 4068 w 9862"/>
              <a:gd name="T43" fmla="*/ 5022 h 9379"/>
              <a:gd name="T44" fmla="*/ 4068 w 9862"/>
              <a:gd name="T45" fmla="*/ 2386 h 9379"/>
              <a:gd name="T46" fmla="*/ 4687 w 9862"/>
              <a:gd name="T47" fmla="*/ 3320 h 9379"/>
              <a:gd name="T48" fmla="*/ 4648 w 9862"/>
              <a:gd name="T49" fmla="*/ 5994 h 9379"/>
              <a:gd name="T50" fmla="*/ 3509 w 9862"/>
              <a:gd name="T51" fmla="*/ 3331 h 9379"/>
              <a:gd name="T52" fmla="*/ 4930 w 9862"/>
              <a:gd name="T53" fmla="*/ 2513 h 9379"/>
              <a:gd name="T54" fmla="*/ 5807 w 9862"/>
              <a:gd name="T55" fmla="*/ 2011 h 9379"/>
              <a:gd name="T56" fmla="*/ 6432 w 9862"/>
              <a:gd name="T57" fmla="*/ 3660 h 9379"/>
              <a:gd name="T58" fmla="*/ 6676 w 9862"/>
              <a:gd name="T59" fmla="*/ 1174 h 9379"/>
              <a:gd name="T60" fmla="*/ 7537 w 9862"/>
              <a:gd name="T61" fmla="*/ 2685 h 9379"/>
              <a:gd name="T62" fmla="*/ 8074 w 9862"/>
              <a:gd name="T63" fmla="*/ 3381 h 9379"/>
              <a:gd name="T64" fmla="*/ 7827 w 9862"/>
              <a:gd name="T65" fmla="*/ 4524 h 9379"/>
              <a:gd name="T66" fmla="*/ 7600 w 9862"/>
              <a:gd name="T67" fmla="*/ 5693 h 9379"/>
              <a:gd name="T68" fmla="*/ 6963 w 9862"/>
              <a:gd name="T69" fmla="*/ 5353 h 9379"/>
              <a:gd name="T70" fmla="*/ 5807 w 9862"/>
              <a:gd name="T71" fmla="*/ 6027 h 9379"/>
              <a:gd name="T72" fmla="*/ 5511 w 9862"/>
              <a:gd name="T73" fmla="*/ 6203 h 9379"/>
              <a:gd name="T74" fmla="*/ 4352 w 9862"/>
              <a:gd name="T75" fmla="*/ 6533 h 9379"/>
              <a:gd name="T76" fmla="*/ 3485 w 9862"/>
              <a:gd name="T77" fmla="*/ 7359 h 9379"/>
              <a:gd name="T78" fmla="*/ 2905 w 9862"/>
              <a:gd name="T79" fmla="*/ 5696 h 9379"/>
              <a:gd name="T80" fmla="*/ 2324 w 9862"/>
              <a:gd name="T81" fmla="*/ 4689 h 9379"/>
              <a:gd name="T82" fmla="*/ 2295 w 9862"/>
              <a:gd name="T83" fmla="*/ 3332 h 9379"/>
              <a:gd name="T84" fmla="*/ 2360 w 9862"/>
              <a:gd name="T85" fmla="*/ 3353 h 9379"/>
              <a:gd name="T86" fmla="*/ 2025 w 9862"/>
              <a:gd name="T87" fmla="*/ 5193 h 9379"/>
              <a:gd name="T88" fmla="*/ 1451 w 9862"/>
              <a:gd name="T89" fmla="*/ 3517 h 9379"/>
              <a:gd name="T90" fmla="*/ 1744 w 9862"/>
              <a:gd name="T91" fmla="*/ 1017 h 9379"/>
              <a:gd name="T92" fmla="*/ 2900 w 9862"/>
              <a:gd name="T93" fmla="*/ 1738 h 9379"/>
              <a:gd name="T94" fmla="*/ 3197 w 9862"/>
              <a:gd name="T95" fmla="*/ 2516 h 9379"/>
              <a:gd name="T96" fmla="*/ 5218 w 9862"/>
              <a:gd name="T97" fmla="*/ 976 h 9379"/>
              <a:gd name="T98" fmla="*/ 6088 w 9862"/>
              <a:gd name="T99" fmla="*/ 184 h 9379"/>
              <a:gd name="T100" fmla="*/ 6960 w 9862"/>
              <a:gd name="T101" fmla="*/ 672 h 9379"/>
              <a:gd name="T102" fmla="*/ 8117 w 9862"/>
              <a:gd name="T103" fmla="*/ 676 h 9379"/>
              <a:gd name="T104" fmla="*/ 8987 w 9862"/>
              <a:gd name="T105" fmla="*/ 3178 h 9379"/>
              <a:gd name="T106" fmla="*/ 8126 w 9862"/>
              <a:gd name="T107" fmla="*/ 5365 h 9379"/>
              <a:gd name="T108" fmla="*/ 6959 w 9862"/>
              <a:gd name="T109" fmla="*/ 6699 h 9379"/>
              <a:gd name="T110" fmla="*/ 5223 w 9862"/>
              <a:gd name="T111" fmla="*/ 7069 h 9379"/>
              <a:gd name="T112" fmla="*/ 4013 w 9862"/>
              <a:gd name="T113" fmla="*/ 7668 h 9379"/>
              <a:gd name="T114" fmla="*/ 3479 w 9862"/>
              <a:gd name="T115" fmla="*/ 7372 h 9379"/>
              <a:gd name="T116" fmla="*/ 2851 w 9862"/>
              <a:gd name="T117" fmla="*/ 7032 h 9379"/>
              <a:gd name="T118" fmla="*/ 2031 w 9862"/>
              <a:gd name="T119" fmla="*/ 5859 h 9379"/>
              <a:gd name="T120" fmla="*/ 878 w 9862"/>
              <a:gd name="T121" fmla="*/ 4529 h 9379"/>
              <a:gd name="T122" fmla="*/ 10 w 9862"/>
              <a:gd name="T123" fmla="*/ 3357 h 9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862" h="9379">
                <a:moveTo>
                  <a:pt x="0" y="3352"/>
                </a:moveTo>
                <a:cubicBezTo>
                  <a:pt x="0" y="3354"/>
                  <a:pt x="0" y="3354"/>
                  <a:pt x="0" y="3354"/>
                </a:cubicBezTo>
                <a:cubicBezTo>
                  <a:pt x="1" y="4026"/>
                  <a:pt x="1" y="4026"/>
                  <a:pt x="1" y="4026"/>
                </a:cubicBezTo>
                <a:cubicBezTo>
                  <a:pt x="580" y="4360"/>
                  <a:pt x="580" y="4360"/>
                  <a:pt x="580" y="4360"/>
                </a:cubicBezTo>
                <a:cubicBezTo>
                  <a:pt x="580" y="5030"/>
                  <a:pt x="580" y="5030"/>
                  <a:pt x="580" y="5030"/>
                </a:cubicBezTo>
                <a:cubicBezTo>
                  <a:pt x="583" y="5032"/>
                  <a:pt x="583" y="5032"/>
                  <a:pt x="583" y="5032"/>
                </a:cubicBezTo>
                <a:cubicBezTo>
                  <a:pt x="1160" y="5365"/>
                  <a:pt x="1160" y="5365"/>
                  <a:pt x="1160" y="5365"/>
                </a:cubicBezTo>
                <a:cubicBezTo>
                  <a:pt x="1160" y="6026"/>
                  <a:pt x="1160" y="6026"/>
                  <a:pt x="1160" y="6026"/>
                </a:cubicBezTo>
                <a:cubicBezTo>
                  <a:pt x="580" y="6361"/>
                  <a:pt x="580" y="6361"/>
                  <a:pt x="580" y="6361"/>
                </a:cubicBezTo>
                <a:cubicBezTo>
                  <a:pt x="580" y="7036"/>
                  <a:pt x="580" y="7036"/>
                  <a:pt x="580" y="7036"/>
                </a:cubicBezTo>
                <a:cubicBezTo>
                  <a:pt x="1165" y="7374"/>
                  <a:pt x="1165" y="7374"/>
                  <a:pt x="1165" y="7374"/>
                </a:cubicBezTo>
                <a:cubicBezTo>
                  <a:pt x="1745" y="7039"/>
                  <a:pt x="1745" y="7039"/>
                  <a:pt x="1745" y="7039"/>
                </a:cubicBezTo>
                <a:cubicBezTo>
                  <a:pt x="2319" y="7370"/>
                  <a:pt x="2319" y="7370"/>
                  <a:pt x="2319" y="7370"/>
                </a:cubicBezTo>
                <a:cubicBezTo>
                  <a:pt x="2319" y="8034"/>
                  <a:pt x="2319" y="8034"/>
                  <a:pt x="2319" y="8034"/>
                </a:cubicBezTo>
                <a:cubicBezTo>
                  <a:pt x="1740" y="8369"/>
                  <a:pt x="1740" y="8369"/>
                  <a:pt x="1740" y="8369"/>
                </a:cubicBezTo>
                <a:cubicBezTo>
                  <a:pt x="1740" y="9042"/>
                  <a:pt x="1740" y="9042"/>
                  <a:pt x="1740" y="9042"/>
                </a:cubicBezTo>
                <a:cubicBezTo>
                  <a:pt x="1742" y="9043"/>
                  <a:pt x="1742" y="9043"/>
                  <a:pt x="1742" y="9043"/>
                </a:cubicBezTo>
                <a:cubicBezTo>
                  <a:pt x="2324" y="9379"/>
                  <a:pt x="2324" y="9379"/>
                  <a:pt x="2324" y="9379"/>
                </a:cubicBezTo>
                <a:cubicBezTo>
                  <a:pt x="2909" y="9043"/>
                  <a:pt x="2909" y="9043"/>
                  <a:pt x="2909" y="9043"/>
                </a:cubicBezTo>
                <a:cubicBezTo>
                  <a:pt x="2909" y="9040"/>
                  <a:pt x="2909" y="9040"/>
                  <a:pt x="2909" y="9040"/>
                </a:cubicBezTo>
                <a:cubicBezTo>
                  <a:pt x="2908" y="8377"/>
                  <a:pt x="2908" y="8377"/>
                  <a:pt x="2908" y="8377"/>
                </a:cubicBezTo>
                <a:cubicBezTo>
                  <a:pt x="3483" y="8709"/>
                  <a:pt x="3483" y="8709"/>
                  <a:pt x="3483" y="8709"/>
                </a:cubicBezTo>
                <a:cubicBezTo>
                  <a:pt x="3484" y="8708"/>
                  <a:pt x="3484" y="8708"/>
                  <a:pt x="3484" y="8708"/>
                </a:cubicBezTo>
                <a:cubicBezTo>
                  <a:pt x="4060" y="8374"/>
                  <a:pt x="4060" y="8374"/>
                  <a:pt x="4060" y="8374"/>
                </a:cubicBezTo>
                <a:cubicBezTo>
                  <a:pt x="4063" y="8376"/>
                  <a:pt x="4063" y="8376"/>
                  <a:pt x="4063" y="8376"/>
                </a:cubicBezTo>
                <a:cubicBezTo>
                  <a:pt x="4066" y="8375"/>
                  <a:pt x="4066" y="8375"/>
                  <a:pt x="4066" y="8375"/>
                </a:cubicBezTo>
                <a:cubicBezTo>
                  <a:pt x="4642" y="8708"/>
                  <a:pt x="4642" y="8708"/>
                  <a:pt x="4642" y="8708"/>
                </a:cubicBezTo>
                <a:cubicBezTo>
                  <a:pt x="5177" y="8398"/>
                  <a:pt x="5177" y="8398"/>
                  <a:pt x="5177" y="8398"/>
                </a:cubicBezTo>
                <a:cubicBezTo>
                  <a:pt x="5187" y="8413"/>
                  <a:pt x="5203" y="8423"/>
                  <a:pt x="5222" y="8423"/>
                </a:cubicBezTo>
                <a:cubicBezTo>
                  <a:pt x="5241" y="8423"/>
                  <a:pt x="5257" y="8413"/>
                  <a:pt x="5267" y="8398"/>
                </a:cubicBezTo>
                <a:cubicBezTo>
                  <a:pt x="5802" y="8707"/>
                  <a:pt x="5802" y="8707"/>
                  <a:pt x="5802" y="8707"/>
                </a:cubicBezTo>
                <a:cubicBezTo>
                  <a:pt x="5803" y="8706"/>
                  <a:pt x="5803" y="8706"/>
                  <a:pt x="5803" y="8706"/>
                </a:cubicBezTo>
                <a:cubicBezTo>
                  <a:pt x="6384" y="8372"/>
                  <a:pt x="6384" y="8372"/>
                  <a:pt x="6384" y="8372"/>
                </a:cubicBezTo>
                <a:cubicBezTo>
                  <a:pt x="6384" y="7701"/>
                  <a:pt x="6384" y="7701"/>
                  <a:pt x="6384" y="7701"/>
                </a:cubicBezTo>
                <a:cubicBezTo>
                  <a:pt x="6958" y="7370"/>
                  <a:pt x="6958" y="7370"/>
                  <a:pt x="6958" y="7370"/>
                </a:cubicBezTo>
                <a:cubicBezTo>
                  <a:pt x="6962" y="7372"/>
                  <a:pt x="6962" y="7372"/>
                  <a:pt x="6962" y="7372"/>
                </a:cubicBezTo>
                <a:cubicBezTo>
                  <a:pt x="6965" y="7371"/>
                  <a:pt x="6965" y="7371"/>
                  <a:pt x="6965" y="7371"/>
                </a:cubicBezTo>
                <a:cubicBezTo>
                  <a:pt x="7541" y="7704"/>
                  <a:pt x="7541" y="7704"/>
                  <a:pt x="7541" y="7704"/>
                </a:cubicBezTo>
                <a:cubicBezTo>
                  <a:pt x="7542" y="7703"/>
                  <a:pt x="7542" y="7703"/>
                  <a:pt x="7542" y="7703"/>
                </a:cubicBezTo>
                <a:cubicBezTo>
                  <a:pt x="8123" y="7367"/>
                  <a:pt x="8123" y="7367"/>
                  <a:pt x="8123" y="7367"/>
                </a:cubicBezTo>
                <a:cubicBezTo>
                  <a:pt x="8123" y="6699"/>
                  <a:pt x="8123" y="6699"/>
                  <a:pt x="8123" y="6699"/>
                </a:cubicBezTo>
                <a:cubicBezTo>
                  <a:pt x="8702" y="6363"/>
                  <a:pt x="8702" y="6363"/>
                  <a:pt x="8702" y="6363"/>
                </a:cubicBezTo>
                <a:cubicBezTo>
                  <a:pt x="8702" y="5695"/>
                  <a:pt x="8702" y="5695"/>
                  <a:pt x="8702" y="5695"/>
                </a:cubicBezTo>
                <a:cubicBezTo>
                  <a:pt x="9282" y="5360"/>
                  <a:pt x="9282" y="5360"/>
                  <a:pt x="9282" y="5360"/>
                </a:cubicBezTo>
                <a:cubicBezTo>
                  <a:pt x="9282" y="4691"/>
                  <a:pt x="9282" y="4691"/>
                  <a:pt x="9282" y="4691"/>
                </a:cubicBezTo>
                <a:cubicBezTo>
                  <a:pt x="9862" y="4357"/>
                  <a:pt x="9862" y="4357"/>
                  <a:pt x="9862" y="4357"/>
                </a:cubicBezTo>
                <a:cubicBezTo>
                  <a:pt x="9862" y="4355"/>
                  <a:pt x="9862" y="4355"/>
                  <a:pt x="9862" y="4355"/>
                </a:cubicBezTo>
                <a:cubicBezTo>
                  <a:pt x="9861" y="3685"/>
                  <a:pt x="9861" y="3685"/>
                  <a:pt x="9861" y="3685"/>
                </a:cubicBezTo>
                <a:cubicBezTo>
                  <a:pt x="9860" y="3684"/>
                  <a:pt x="9860" y="3684"/>
                  <a:pt x="9860" y="3684"/>
                </a:cubicBezTo>
                <a:cubicBezTo>
                  <a:pt x="9285" y="3353"/>
                  <a:pt x="9285" y="3353"/>
                  <a:pt x="9285" y="3353"/>
                </a:cubicBezTo>
                <a:cubicBezTo>
                  <a:pt x="9285" y="3349"/>
                  <a:pt x="9285" y="3349"/>
                  <a:pt x="9285" y="3349"/>
                </a:cubicBezTo>
                <a:cubicBezTo>
                  <a:pt x="9281" y="3347"/>
                  <a:pt x="9281" y="3347"/>
                  <a:pt x="9281" y="3347"/>
                </a:cubicBezTo>
                <a:cubicBezTo>
                  <a:pt x="9282" y="2680"/>
                  <a:pt x="9282" y="2680"/>
                  <a:pt x="9282" y="2680"/>
                </a:cubicBezTo>
                <a:cubicBezTo>
                  <a:pt x="9281" y="2680"/>
                  <a:pt x="9281" y="2680"/>
                  <a:pt x="9281" y="2680"/>
                </a:cubicBezTo>
                <a:cubicBezTo>
                  <a:pt x="8706" y="2349"/>
                  <a:pt x="8706" y="2349"/>
                  <a:pt x="8706" y="2349"/>
                </a:cubicBezTo>
                <a:cubicBezTo>
                  <a:pt x="8706" y="2345"/>
                  <a:pt x="8706" y="2345"/>
                  <a:pt x="8706" y="2345"/>
                </a:cubicBezTo>
                <a:cubicBezTo>
                  <a:pt x="8702" y="2342"/>
                  <a:pt x="8702" y="2342"/>
                  <a:pt x="8702" y="2342"/>
                </a:cubicBezTo>
                <a:cubicBezTo>
                  <a:pt x="8702" y="1677"/>
                  <a:pt x="8702" y="1677"/>
                  <a:pt x="8702" y="1677"/>
                </a:cubicBezTo>
                <a:cubicBezTo>
                  <a:pt x="8126" y="1344"/>
                  <a:pt x="8126" y="1344"/>
                  <a:pt x="8126" y="1344"/>
                </a:cubicBezTo>
                <a:cubicBezTo>
                  <a:pt x="8126" y="1341"/>
                  <a:pt x="8126" y="1341"/>
                  <a:pt x="8126" y="1341"/>
                </a:cubicBezTo>
                <a:cubicBezTo>
                  <a:pt x="8123" y="1339"/>
                  <a:pt x="8123" y="1339"/>
                  <a:pt x="8123" y="1339"/>
                </a:cubicBezTo>
                <a:cubicBezTo>
                  <a:pt x="8122" y="674"/>
                  <a:pt x="8122" y="674"/>
                  <a:pt x="8122" y="674"/>
                </a:cubicBezTo>
                <a:cubicBezTo>
                  <a:pt x="8121" y="673"/>
                  <a:pt x="8121" y="673"/>
                  <a:pt x="8121" y="673"/>
                </a:cubicBezTo>
                <a:cubicBezTo>
                  <a:pt x="7573" y="357"/>
                  <a:pt x="7573" y="357"/>
                  <a:pt x="7573" y="357"/>
                </a:cubicBezTo>
                <a:cubicBezTo>
                  <a:pt x="7576" y="352"/>
                  <a:pt x="7577" y="346"/>
                  <a:pt x="7577" y="340"/>
                </a:cubicBezTo>
                <a:cubicBezTo>
                  <a:pt x="7577" y="320"/>
                  <a:pt x="7561" y="304"/>
                  <a:pt x="7542" y="304"/>
                </a:cubicBezTo>
                <a:cubicBezTo>
                  <a:pt x="7530" y="304"/>
                  <a:pt x="7519" y="310"/>
                  <a:pt x="7513" y="319"/>
                </a:cubicBezTo>
                <a:cubicBezTo>
                  <a:pt x="6961" y="1"/>
                  <a:pt x="6961" y="1"/>
                  <a:pt x="6961" y="1"/>
                </a:cubicBezTo>
                <a:cubicBezTo>
                  <a:pt x="6959" y="2"/>
                  <a:pt x="6959" y="2"/>
                  <a:pt x="6959" y="2"/>
                </a:cubicBezTo>
                <a:cubicBezTo>
                  <a:pt x="6381" y="335"/>
                  <a:pt x="6381" y="335"/>
                  <a:pt x="6381" y="335"/>
                </a:cubicBezTo>
                <a:cubicBezTo>
                  <a:pt x="5802" y="1"/>
                  <a:pt x="5802" y="1"/>
                  <a:pt x="5802" y="1"/>
                </a:cubicBezTo>
                <a:cubicBezTo>
                  <a:pt x="5799" y="2"/>
                  <a:pt x="5799" y="2"/>
                  <a:pt x="5799" y="2"/>
                </a:cubicBezTo>
                <a:cubicBezTo>
                  <a:pt x="5222" y="335"/>
                  <a:pt x="5222" y="335"/>
                  <a:pt x="5222" y="335"/>
                </a:cubicBezTo>
                <a:cubicBezTo>
                  <a:pt x="4642" y="0"/>
                  <a:pt x="4642" y="0"/>
                  <a:pt x="4642" y="0"/>
                </a:cubicBezTo>
                <a:cubicBezTo>
                  <a:pt x="4058" y="337"/>
                  <a:pt x="4058" y="337"/>
                  <a:pt x="4058" y="337"/>
                </a:cubicBezTo>
                <a:cubicBezTo>
                  <a:pt x="4058" y="1008"/>
                  <a:pt x="4058" y="1008"/>
                  <a:pt x="4058" y="1008"/>
                </a:cubicBezTo>
                <a:cubicBezTo>
                  <a:pt x="3483" y="1340"/>
                  <a:pt x="3483" y="1340"/>
                  <a:pt x="3483" y="1340"/>
                </a:cubicBezTo>
                <a:cubicBezTo>
                  <a:pt x="2937" y="1026"/>
                  <a:pt x="2937" y="1026"/>
                  <a:pt x="2937" y="1026"/>
                </a:cubicBezTo>
                <a:cubicBezTo>
                  <a:pt x="2939" y="1021"/>
                  <a:pt x="2940" y="1017"/>
                  <a:pt x="2940" y="1012"/>
                </a:cubicBezTo>
                <a:cubicBezTo>
                  <a:pt x="2940" y="992"/>
                  <a:pt x="2924" y="976"/>
                  <a:pt x="2904" y="976"/>
                </a:cubicBezTo>
                <a:cubicBezTo>
                  <a:pt x="2884" y="976"/>
                  <a:pt x="2868" y="992"/>
                  <a:pt x="2868" y="1012"/>
                </a:cubicBezTo>
                <a:cubicBezTo>
                  <a:pt x="2868" y="1016"/>
                  <a:pt x="2869" y="1021"/>
                  <a:pt x="2871" y="1025"/>
                </a:cubicBezTo>
                <a:cubicBezTo>
                  <a:pt x="2323" y="1340"/>
                  <a:pt x="2323" y="1340"/>
                  <a:pt x="2323" y="1340"/>
                </a:cubicBezTo>
                <a:cubicBezTo>
                  <a:pt x="1744" y="1006"/>
                  <a:pt x="1744" y="1006"/>
                  <a:pt x="1744" y="1006"/>
                </a:cubicBezTo>
                <a:cubicBezTo>
                  <a:pt x="1741" y="1007"/>
                  <a:pt x="1741" y="1007"/>
                  <a:pt x="1741" y="1007"/>
                </a:cubicBezTo>
                <a:cubicBezTo>
                  <a:pt x="1159" y="1343"/>
                  <a:pt x="1159" y="1343"/>
                  <a:pt x="1159" y="1343"/>
                </a:cubicBezTo>
                <a:cubicBezTo>
                  <a:pt x="1159" y="2013"/>
                  <a:pt x="1159" y="2013"/>
                  <a:pt x="1159" y="2013"/>
                </a:cubicBezTo>
                <a:cubicBezTo>
                  <a:pt x="580" y="2348"/>
                  <a:pt x="580" y="2348"/>
                  <a:pt x="580" y="2348"/>
                </a:cubicBezTo>
                <a:cubicBezTo>
                  <a:pt x="580" y="3017"/>
                  <a:pt x="580" y="3017"/>
                  <a:pt x="580" y="3017"/>
                </a:cubicBezTo>
                <a:lnTo>
                  <a:pt x="0" y="3352"/>
                </a:lnTo>
                <a:close/>
                <a:moveTo>
                  <a:pt x="877" y="2851"/>
                </a:moveTo>
                <a:cubicBezTo>
                  <a:pt x="878" y="2852"/>
                  <a:pt x="878" y="2852"/>
                  <a:pt x="878" y="2852"/>
                </a:cubicBezTo>
                <a:cubicBezTo>
                  <a:pt x="1161" y="3017"/>
                  <a:pt x="1161" y="3017"/>
                  <a:pt x="1161" y="3017"/>
                </a:cubicBezTo>
                <a:cubicBezTo>
                  <a:pt x="1161" y="3347"/>
                  <a:pt x="1161" y="3347"/>
                  <a:pt x="1161" y="3347"/>
                </a:cubicBezTo>
                <a:cubicBezTo>
                  <a:pt x="589" y="3017"/>
                  <a:pt x="589" y="3017"/>
                  <a:pt x="589" y="3017"/>
                </a:cubicBezTo>
                <a:cubicBezTo>
                  <a:pt x="589" y="2353"/>
                  <a:pt x="589" y="2353"/>
                  <a:pt x="589" y="2353"/>
                </a:cubicBezTo>
                <a:cubicBezTo>
                  <a:pt x="873" y="2190"/>
                  <a:pt x="873" y="2190"/>
                  <a:pt x="873" y="2190"/>
                </a:cubicBezTo>
                <a:lnTo>
                  <a:pt x="877" y="2851"/>
                </a:lnTo>
                <a:close/>
                <a:moveTo>
                  <a:pt x="1164" y="2021"/>
                </a:moveTo>
                <a:cubicBezTo>
                  <a:pt x="1736" y="2351"/>
                  <a:pt x="1736" y="2351"/>
                  <a:pt x="1736" y="2351"/>
                </a:cubicBezTo>
                <a:cubicBezTo>
                  <a:pt x="1213" y="2653"/>
                  <a:pt x="1213" y="2653"/>
                  <a:pt x="1213" y="2653"/>
                </a:cubicBezTo>
                <a:cubicBezTo>
                  <a:pt x="1202" y="2638"/>
                  <a:pt x="1184" y="2627"/>
                  <a:pt x="1164" y="2627"/>
                </a:cubicBezTo>
                <a:cubicBezTo>
                  <a:pt x="1132" y="2627"/>
                  <a:pt x="1106" y="2654"/>
                  <a:pt x="1106" y="2686"/>
                </a:cubicBezTo>
                <a:cubicBezTo>
                  <a:pt x="1106" y="2717"/>
                  <a:pt x="1130" y="2742"/>
                  <a:pt x="1161" y="2744"/>
                </a:cubicBezTo>
                <a:cubicBezTo>
                  <a:pt x="1161" y="3011"/>
                  <a:pt x="1161" y="3011"/>
                  <a:pt x="1161" y="3011"/>
                </a:cubicBezTo>
                <a:cubicBezTo>
                  <a:pt x="882" y="2848"/>
                  <a:pt x="882" y="2848"/>
                  <a:pt x="882" y="2848"/>
                </a:cubicBezTo>
                <a:cubicBezTo>
                  <a:pt x="878" y="2187"/>
                  <a:pt x="878" y="2187"/>
                  <a:pt x="878" y="2187"/>
                </a:cubicBezTo>
                <a:lnTo>
                  <a:pt x="1164" y="2021"/>
                </a:lnTo>
                <a:close/>
                <a:moveTo>
                  <a:pt x="2611" y="7536"/>
                </a:moveTo>
                <a:cubicBezTo>
                  <a:pt x="2611" y="8197"/>
                  <a:pt x="2611" y="8197"/>
                  <a:pt x="2611" y="8197"/>
                </a:cubicBezTo>
                <a:cubicBezTo>
                  <a:pt x="2329" y="8034"/>
                  <a:pt x="2329" y="8034"/>
                  <a:pt x="2329" y="8034"/>
                </a:cubicBezTo>
                <a:cubicBezTo>
                  <a:pt x="2329" y="7373"/>
                  <a:pt x="2329" y="7373"/>
                  <a:pt x="2329" y="7373"/>
                </a:cubicBezTo>
                <a:lnTo>
                  <a:pt x="2611" y="7536"/>
                </a:lnTo>
                <a:close/>
                <a:moveTo>
                  <a:pt x="2332" y="7369"/>
                </a:moveTo>
                <a:cubicBezTo>
                  <a:pt x="2611" y="7208"/>
                  <a:pt x="2611" y="7208"/>
                  <a:pt x="2611" y="7208"/>
                </a:cubicBezTo>
                <a:cubicBezTo>
                  <a:pt x="2611" y="7530"/>
                  <a:pt x="2611" y="7530"/>
                  <a:pt x="2611" y="7530"/>
                </a:cubicBezTo>
                <a:lnTo>
                  <a:pt x="2332" y="7369"/>
                </a:lnTo>
                <a:close/>
                <a:moveTo>
                  <a:pt x="2326" y="7361"/>
                </a:moveTo>
                <a:cubicBezTo>
                  <a:pt x="2326" y="6757"/>
                  <a:pt x="2326" y="6757"/>
                  <a:pt x="2326" y="6757"/>
                </a:cubicBezTo>
                <a:cubicBezTo>
                  <a:pt x="2357" y="6756"/>
                  <a:pt x="2383" y="6731"/>
                  <a:pt x="2383" y="6699"/>
                </a:cubicBezTo>
                <a:cubicBezTo>
                  <a:pt x="2383" y="6689"/>
                  <a:pt x="2380" y="6680"/>
                  <a:pt x="2376" y="6671"/>
                </a:cubicBezTo>
                <a:cubicBezTo>
                  <a:pt x="2611" y="6535"/>
                  <a:pt x="2611" y="6535"/>
                  <a:pt x="2611" y="6535"/>
                </a:cubicBezTo>
                <a:cubicBezTo>
                  <a:pt x="2611" y="7196"/>
                  <a:pt x="2611" y="7196"/>
                  <a:pt x="2611" y="7196"/>
                </a:cubicBezTo>
                <a:lnTo>
                  <a:pt x="2326" y="7361"/>
                </a:lnTo>
                <a:close/>
                <a:moveTo>
                  <a:pt x="2324" y="6641"/>
                </a:moveTo>
                <a:cubicBezTo>
                  <a:pt x="2304" y="6641"/>
                  <a:pt x="2286" y="6652"/>
                  <a:pt x="2275" y="6668"/>
                </a:cubicBezTo>
                <a:cubicBezTo>
                  <a:pt x="1753" y="6365"/>
                  <a:pt x="1753" y="6365"/>
                  <a:pt x="1753" y="6365"/>
                </a:cubicBezTo>
                <a:cubicBezTo>
                  <a:pt x="2037" y="6201"/>
                  <a:pt x="2037" y="6201"/>
                  <a:pt x="2037" y="6201"/>
                </a:cubicBezTo>
                <a:cubicBezTo>
                  <a:pt x="2608" y="6531"/>
                  <a:pt x="2608" y="6531"/>
                  <a:pt x="2608" y="6531"/>
                </a:cubicBezTo>
                <a:cubicBezTo>
                  <a:pt x="2373" y="6667"/>
                  <a:pt x="2373" y="6667"/>
                  <a:pt x="2373" y="6667"/>
                </a:cubicBezTo>
                <a:cubicBezTo>
                  <a:pt x="2363" y="6651"/>
                  <a:pt x="2345" y="6641"/>
                  <a:pt x="2324" y="6641"/>
                </a:cubicBezTo>
                <a:close/>
                <a:moveTo>
                  <a:pt x="2036" y="5862"/>
                </a:moveTo>
                <a:cubicBezTo>
                  <a:pt x="2319" y="5700"/>
                  <a:pt x="2319" y="5700"/>
                  <a:pt x="2319" y="5700"/>
                </a:cubicBezTo>
                <a:cubicBezTo>
                  <a:pt x="2319" y="5992"/>
                  <a:pt x="2319" y="5992"/>
                  <a:pt x="2319" y="5992"/>
                </a:cubicBezTo>
                <a:cubicBezTo>
                  <a:pt x="2302" y="5995"/>
                  <a:pt x="2289" y="6009"/>
                  <a:pt x="2289" y="6027"/>
                </a:cubicBezTo>
                <a:cubicBezTo>
                  <a:pt x="2289" y="6033"/>
                  <a:pt x="2290" y="6038"/>
                  <a:pt x="2292" y="6042"/>
                </a:cubicBezTo>
                <a:cubicBezTo>
                  <a:pt x="2037" y="6190"/>
                  <a:pt x="2037" y="6190"/>
                  <a:pt x="2037" y="6190"/>
                </a:cubicBezTo>
                <a:lnTo>
                  <a:pt x="2036" y="5862"/>
                </a:lnTo>
                <a:close/>
                <a:moveTo>
                  <a:pt x="2036" y="5188"/>
                </a:moveTo>
                <a:cubicBezTo>
                  <a:pt x="2037" y="4529"/>
                  <a:pt x="2037" y="4529"/>
                  <a:pt x="2037" y="4529"/>
                </a:cubicBezTo>
                <a:cubicBezTo>
                  <a:pt x="2321" y="4693"/>
                  <a:pt x="2321" y="4693"/>
                  <a:pt x="2321" y="4693"/>
                </a:cubicBezTo>
                <a:cubicBezTo>
                  <a:pt x="2321" y="5353"/>
                  <a:pt x="2321" y="5353"/>
                  <a:pt x="2321" y="5353"/>
                </a:cubicBezTo>
                <a:lnTo>
                  <a:pt x="2036" y="5188"/>
                </a:lnTo>
                <a:close/>
                <a:moveTo>
                  <a:pt x="2360" y="6027"/>
                </a:moveTo>
                <a:cubicBezTo>
                  <a:pt x="2360" y="6009"/>
                  <a:pt x="2347" y="5994"/>
                  <a:pt x="2329" y="5992"/>
                </a:cubicBezTo>
                <a:cubicBezTo>
                  <a:pt x="2329" y="5695"/>
                  <a:pt x="2329" y="5695"/>
                  <a:pt x="2329" y="5695"/>
                </a:cubicBezTo>
                <a:cubicBezTo>
                  <a:pt x="2616" y="5531"/>
                  <a:pt x="2616" y="5531"/>
                  <a:pt x="2616" y="5531"/>
                </a:cubicBezTo>
                <a:cubicBezTo>
                  <a:pt x="2900" y="5696"/>
                  <a:pt x="2900" y="5696"/>
                  <a:pt x="2900" y="5696"/>
                </a:cubicBezTo>
                <a:cubicBezTo>
                  <a:pt x="2901" y="6357"/>
                  <a:pt x="2901" y="6357"/>
                  <a:pt x="2901" y="6357"/>
                </a:cubicBezTo>
                <a:cubicBezTo>
                  <a:pt x="2357" y="6042"/>
                  <a:pt x="2357" y="6042"/>
                  <a:pt x="2357" y="6042"/>
                </a:cubicBezTo>
                <a:cubicBezTo>
                  <a:pt x="2359" y="6038"/>
                  <a:pt x="2360" y="6033"/>
                  <a:pt x="2360" y="6027"/>
                </a:cubicBezTo>
                <a:close/>
                <a:moveTo>
                  <a:pt x="2957" y="7032"/>
                </a:moveTo>
                <a:cubicBezTo>
                  <a:pt x="2957" y="7004"/>
                  <a:pt x="2936" y="6981"/>
                  <a:pt x="2909" y="6979"/>
                </a:cubicBezTo>
                <a:cubicBezTo>
                  <a:pt x="2909" y="6369"/>
                  <a:pt x="2909" y="6369"/>
                  <a:pt x="2909" y="6369"/>
                </a:cubicBezTo>
                <a:cubicBezTo>
                  <a:pt x="3191" y="6532"/>
                  <a:pt x="3191" y="6532"/>
                  <a:pt x="3191" y="6532"/>
                </a:cubicBezTo>
                <a:cubicBezTo>
                  <a:pt x="3191" y="7192"/>
                  <a:pt x="3191" y="7192"/>
                  <a:pt x="3191" y="7192"/>
                </a:cubicBezTo>
                <a:cubicBezTo>
                  <a:pt x="2952" y="7055"/>
                  <a:pt x="2952" y="7055"/>
                  <a:pt x="2952" y="7055"/>
                </a:cubicBezTo>
                <a:cubicBezTo>
                  <a:pt x="2955" y="7048"/>
                  <a:pt x="2957" y="7040"/>
                  <a:pt x="2957" y="7032"/>
                </a:cubicBezTo>
                <a:close/>
                <a:moveTo>
                  <a:pt x="3196" y="7195"/>
                </a:moveTo>
                <a:cubicBezTo>
                  <a:pt x="3196" y="6535"/>
                  <a:pt x="3196" y="6535"/>
                  <a:pt x="3196" y="6535"/>
                </a:cubicBezTo>
                <a:cubicBezTo>
                  <a:pt x="3480" y="6700"/>
                  <a:pt x="3480" y="6700"/>
                  <a:pt x="3480" y="6700"/>
                </a:cubicBezTo>
                <a:cubicBezTo>
                  <a:pt x="3480" y="7358"/>
                  <a:pt x="3480" y="7358"/>
                  <a:pt x="3480" y="7358"/>
                </a:cubicBezTo>
                <a:lnTo>
                  <a:pt x="3196" y="7195"/>
                </a:lnTo>
                <a:close/>
                <a:moveTo>
                  <a:pt x="3477" y="7368"/>
                </a:moveTo>
                <a:cubicBezTo>
                  <a:pt x="3196" y="7530"/>
                  <a:pt x="3196" y="7530"/>
                  <a:pt x="3196" y="7530"/>
                </a:cubicBezTo>
                <a:cubicBezTo>
                  <a:pt x="3196" y="7206"/>
                  <a:pt x="3196" y="7206"/>
                  <a:pt x="3196" y="7206"/>
                </a:cubicBezTo>
                <a:lnTo>
                  <a:pt x="3477" y="7368"/>
                </a:lnTo>
                <a:close/>
                <a:moveTo>
                  <a:pt x="3196" y="6530"/>
                </a:moveTo>
                <a:cubicBezTo>
                  <a:pt x="3196" y="6201"/>
                  <a:pt x="3196" y="6201"/>
                  <a:pt x="3196" y="6201"/>
                </a:cubicBezTo>
                <a:cubicBezTo>
                  <a:pt x="3484" y="6035"/>
                  <a:pt x="3484" y="6035"/>
                  <a:pt x="3484" y="6035"/>
                </a:cubicBezTo>
                <a:cubicBezTo>
                  <a:pt x="4055" y="6365"/>
                  <a:pt x="4055" y="6365"/>
                  <a:pt x="4055" y="6365"/>
                </a:cubicBezTo>
                <a:cubicBezTo>
                  <a:pt x="3483" y="6696"/>
                  <a:pt x="3483" y="6696"/>
                  <a:pt x="3483" y="6696"/>
                </a:cubicBezTo>
                <a:lnTo>
                  <a:pt x="3196" y="6530"/>
                </a:lnTo>
                <a:close/>
                <a:moveTo>
                  <a:pt x="5187" y="7033"/>
                </a:moveTo>
                <a:cubicBezTo>
                  <a:pt x="5187" y="7037"/>
                  <a:pt x="5188" y="7042"/>
                  <a:pt x="5190" y="7046"/>
                </a:cubicBezTo>
                <a:cubicBezTo>
                  <a:pt x="4684" y="7336"/>
                  <a:pt x="4684" y="7336"/>
                  <a:pt x="4684" y="7336"/>
                </a:cubicBezTo>
                <a:cubicBezTo>
                  <a:pt x="4675" y="7324"/>
                  <a:pt x="4661" y="7316"/>
                  <a:pt x="4645" y="7315"/>
                </a:cubicBezTo>
                <a:cubicBezTo>
                  <a:pt x="4645" y="6700"/>
                  <a:pt x="4645" y="6700"/>
                  <a:pt x="4645" y="6700"/>
                </a:cubicBezTo>
                <a:cubicBezTo>
                  <a:pt x="5218" y="6367"/>
                  <a:pt x="5218" y="6367"/>
                  <a:pt x="5218" y="6367"/>
                </a:cubicBezTo>
                <a:cubicBezTo>
                  <a:pt x="5218" y="6998"/>
                  <a:pt x="5218" y="6998"/>
                  <a:pt x="5218" y="6998"/>
                </a:cubicBezTo>
                <a:cubicBezTo>
                  <a:pt x="5200" y="7000"/>
                  <a:pt x="5187" y="7015"/>
                  <a:pt x="5187" y="7033"/>
                </a:cubicBezTo>
                <a:close/>
                <a:moveTo>
                  <a:pt x="5259" y="7033"/>
                </a:moveTo>
                <a:cubicBezTo>
                  <a:pt x="5259" y="7015"/>
                  <a:pt x="5245" y="7000"/>
                  <a:pt x="5228" y="6998"/>
                </a:cubicBezTo>
                <a:cubicBezTo>
                  <a:pt x="5228" y="6368"/>
                  <a:pt x="5228" y="6368"/>
                  <a:pt x="5228" y="6368"/>
                </a:cubicBezTo>
                <a:cubicBezTo>
                  <a:pt x="5511" y="6532"/>
                  <a:pt x="5511" y="6532"/>
                  <a:pt x="5511" y="6532"/>
                </a:cubicBezTo>
                <a:cubicBezTo>
                  <a:pt x="5511" y="7193"/>
                  <a:pt x="5511" y="7193"/>
                  <a:pt x="5511" y="7193"/>
                </a:cubicBezTo>
                <a:cubicBezTo>
                  <a:pt x="5256" y="7046"/>
                  <a:pt x="5256" y="7046"/>
                  <a:pt x="5256" y="7046"/>
                </a:cubicBezTo>
                <a:cubicBezTo>
                  <a:pt x="5258" y="7042"/>
                  <a:pt x="5259" y="7037"/>
                  <a:pt x="5259" y="7033"/>
                </a:cubicBezTo>
                <a:close/>
                <a:moveTo>
                  <a:pt x="5516" y="7528"/>
                </a:moveTo>
                <a:cubicBezTo>
                  <a:pt x="5516" y="7207"/>
                  <a:pt x="5516" y="7207"/>
                  <a:pt x="5516" y="7207"/>
                </a:cubicBezTo>
                <a:cubicBezTo>
                  <a:pt x="5795" y="7367"/>
                  <a:pt x="5795" y="7367"/>
                  <a:pt x="5795" y="7367"/>
                </a:cubicBezTo>
                <a:lnTo>
                  <a:pt x="5516" y="7528"/>
                </a:lnTo>
                <a:close/>
                <a:moveTo>
                  <a:pt x="5798" y="7372"/>
                </a:moveTo>
                <a:cubicBezTo>
                  <a:pt x="5798" y="8033"/>
                  <a:pt x="5798" y="8033"/>
                  <a:pt x="5798" y="8033"/>
                </a:cubicBezTo>
                <a:cubicBezTo>
                  <a:pt x="5516" y="8195"/>
                  <a:pt x="5516" y="8195"/>
                  <a:pt x="5516" y="8195"/>
                </a:cubicBezTo>
                <a:cubicBezTo>
                  <a:pt x="5516" y="7534"/>
                  <a:pt x="5516" y="7534"/>
                  <a:pt x="5516" y="7534"/>
                </a:cubicBezTo>
                <a:lnTo>
                  <a:pt x="5798" y="7372"/>
                </a:lnTo>
                <a:close/>
                <a:moveTo>
                  <a:pt x="5516" y="7195"/>
                </a:moveTo>
                <a:cubicBezTo>
                  <a:pt x="5516" y="6535"/>
                  <a:pt x="5516" y="6535"/>
                  <a:pt x="5516" y="6535"/>
                </a:cubicBezTo>
                <a:cubicBezTo>
                  <a:pt x="5750" y="6670"/>
                  <a:pt x="5750" y="6670"/>
                  <a:pt x="5750" y="6670"/>
                </a:cubicBezTo>
                <a:cubicBezTo>
                  <a:pt x="5747" y="6678"/>
                  <a:pt x="5744" y="6687"/>
                  <a:pt x="5744" y="6696"/>
                </a:cubicBezTo>
                <a:cubicBezTo>
                  <a:pt x="5744" y="6727"/>
                  <a:pt x="5769" y="6753"/>
                  <a:pt x="5799" y="6754"/>
                </a:cubicBezTo>
                <a:cubicBezTo>
                  <a:pt x="5799" y="7358"/>
                  <a:pt x="5799" y="7358"/>
                  <a:pt x="5799" y="7358"/>
                </a:cubicBezTo>
                <a:lnTo>
                  <a:pt x="5516" y="7195"/>
                </a:lnTo>
                <a:close/>
                <a:moveTo>
                  <a:pt x="5516" y="6529"/>
                </a:moveTo>
                <a:cubicBezTo>
                  <a:pt x="5516" y="6200"/>
                  <a:pt x="5516" y="6200"/>
                  <a:pt x="5516" y="6200"/>
                </a:cubicBezTo>
                <a:cubicBezTo>
                  <a:pt x="5802" y="6035"/>
                  <a:pt x="5802" y="6035"/>
                  <a:pt x="5802" y="6035"/>
                </a:cubicBezTo>
                <a:cubicBezTo>
                  <a:pt x="6333" y="6341"/>
                  <a:pt x="6333" y="6341"/>
                  <a:pt x="6333" y="6341"/>
                </a:cubicBezTo>
                <a:cubicBezTo>
                  <a:pt x="6330" y="6348"/>
                  <a:pt x="6329" y="6355"/>
                  <a:pt x="6329" y="6362"/>
                </a:cubicBezTo>
                <a:cubicBezTo>
                  <a:pt x="6329" y="6371"/>
                  <a:pt x="6331" y="6380"/>
                  <a:pt x="6335" y="6387"/>
                </a:cubicBezTo>
                <a:cubicBezTo>
                  <a:pt x="5852" y="6666"/>
                  <a:pt x="5852" y="6666"/>
                  <a:pt x="5852" y="6666"/>
                </a:cubicBezTo>
                <a:cubicBezTo>
                  <a:pt x="5841" y="6649"/>
                  <a:pt x="5823" y="6638"/>
                  <a:pt x="5802" y="6638"/>
                </a:cubicBezTo>
                <a:cubicBezTo>
                  <a:pt x="5781" y="6638"/>
                  <a:pt x="5763" y="6649"/>
                  <a:pt x="5753" y="6666"/>
                </a:cubicBezTo>
                <a:lnTo>
                  <a:pt x="5516" y="6529"/>
                </a:lnTo>
                <a:close/>
                <a:moveTo>
                  <a:pt x="6435" y="6362"/>
                </a:moveTo>
                <a:cubicBezTo>
                  <a:pt x="6435" y="6355"/>
                  <a:pt x="6434" y="6348"/>
                  <a:pt x="6431" y="6341"/>
                </a:cubicBezTo>
                <a:cubicBezTo>
                  <a:pt x="6672" y="6202"/>
                  <a:pt x="6672" y="6202"/>
                  <a:pt x="6672" y="6202"/>
                </a:cubicBezTo>
                <a:cubicBezTo>
                  <a:pt x="6672" y="6528"/>
                  <a:pt x="6672" y="6528"/>
                  <a:pt x="6672" y="6528"/>
                </a:cubicBezTo>
                <a:cubicBezTo>
                  <a:pt x="6429" y="6388"/>
                  <a:pt x="6429" y="6388"/>
                  <a:pt x="6429" y="6388"/>
                </a:cubicBezTo>
                <a:cubicBezTo>
                  <a:pt x="6433" y="6381"/>
                  <a:pt x="6435" y="6372"/>
                  <a:pt x="6435" y="6362"/>
                </a:cubicBezTo>
                <a:close/>
                <a:moveTo>
                  <a:pt x="6672" y="6534"/>
                </a:moveTo>
                <a:cubicBezTo>
                  <a:pt x="6672" y="7193"/>
                  <a:pt x="6672" y="7193"/>
                  <a:pt x="6672" y="7193"/>
                </a:cubicBezTo>
                <a:cubicBezTo>
                  <a:pt x="6387" y="7029"/>
                  <a:pt x="6387" y="7029"/>
                  <a:pt x="6387" y="7029"/>
                </a:cubicBezTo>
                <a:cubicBezTo>
                  <a:pt x="6387" y="6415"/>
                  <a:pt x="6387" y="6415"/>
                  <a:pt x="6387" y="6415"/>
                </a:cubicBezTo>
                <a:cubicBezTo>
                  <a:pt x="6403" y="6414"/>
                  <a:pt x="6417" y="6405"/>
                  <a:pt x="6426" y="6392"/>
                </a:cubicBezTo>
                <a:lnTo>
                  <a:pt x="6672" y="6534"/>
                </a:lnTo>
                <a:close/>
                <a:moveTo>
                  <a:pt x="6384" y="6309"/>
                </a:moveTo>
                <a:cubicBezTo>
                  <a:pt x="6384" y="6026"/>
                  <a:pt x="6384" y="6026"/>
                  <a:pt x="6384" y="6026"/>
                </a:cubicBezTo>
                <a:cubicBezTo>
                  <a:pt x="6669" y="6193"/>
                  <a:pt x="6669" y="6193"/>
                  <a:pt x="6669" y="6193"/>
                </a:cubicBezTo>
                <a:cubicBezTo>
                  <a:pt x="6426" y="6333"/>
                  <a:pt x="6426" y="6333"/>
                  <a:pt x="6426" y="6333"/>
                </a:cubicBezTo>
                <a:cubicBezTo>
                  <a:pt x="6417" y="6319"/>
                  <a:pt x="6402" y="6310"/>
                  <a:pt x="6384" y="6309"/>
                </a:cubicBezTo>
                <a:close/>
                <a:moveTo>
                  <a:pt x="6384" y="6021"/>
                </a:moveTo>
                <a:cubicBezTo>
                  <a:pt x="6384" y="5696"/>
                  <a:pt x="6384" y="5696"/>
                  <a:pt x="6384" y="5696"/>
                </a:cubicBezTo>
                <a:cubicBezTo>
                  <a:pt x="6957" y="5363"/>
                  <a:pt x="6957" y="5363"/>
                  <a:pt x="6957" y="5363"/>
                </a:cubicBezTo>
                <a:cubicBezTo>
                  <a:pt x="6957" y="6026"/>
                  <a:pt x="6957" y="6026"/>
                  <a:pt x="6957" y="6026"/>
                </a:cubicBezTo>
                <a:cubicBezTo>
                  <a:pt x="6673" y="6190"/>
                  <a:pt x="6673" y="6190"/>
                  <a:pt x="6673" y="6190"/>
                </a:cubicBezTo>
                <a:lnTo>
                  <a:pt x="6384" y="6021"/>
                </a:lnTo>
                <a:close/>
                <a:moveTo>
                  <a:pt x="8699" y="3684"/>
                </a:moveTo>
                <a:cubicBezTo>
                  <a:pt x="8416" y="3520"/>
                  <a:pt x="8416" y="3520"/>
                  <a:pt x="8416" y="3520"/>
                </a:cubicBezTo>
                <a:cubicBezTo>
                  <a:pt x="8986" y="3188"/>
                  <a:pt x="8986" y="3188"/>
                  <a:pt x="8986" y="3188"/>
                </a:cubicBezTo>
                <a:cubicBezTo>
                  <a:pt x="9272" y="3353"/>
                  <a:pt x="9272" y="3353"/>
                  <a:pt x="9272" y="3353"/>
                </a:cubicBezTo>
                <a:lnTo>
                  <a:pt x="8699" y="3684"/>
                </a:lnTo>
                <a:close/>
                <a:moveTo>
                  <a:pt x="9275" y="3357"/>
                </a:moveTo>
                <a:cubicBezTo>
                  <a:pt x="9276" y="4018"/>
                  <a:pt x="9276" y="4018"/>
                  <a:pt x="9276" y="4018"/>
                </a:cubicBezTo>
                <a:cubicBezTo>
                  <a:pt x="8729" y="4334"/>
                  <a:pt x="8729" y="4334"/>
                  <a:pt x="8729" y="4334"/>
                </a:cubicBezTo>
                <a:cubicBezTo>
                  <a:pt x="8722" y="4326"/>
                  <a:pt x="8713" y="4321"/>
                  <a:pt x="8702" y="4320"/>
                </a:cubicBezTo>
                <a:cubicBezTo>
                  <a:pt x="8702" y="3688"/>
                  <a:pt x="8702" y="3688"/>
                  <a:pt x="8702" y="3688"/>
                </a:cubicBezTo>
                <a:lnTo>
                  <a:pt x="9275" y="3357"/>
                </a:lnTo>
                <a:close/>
                <a:moveTo>
                  <a:pt x="8697" y="4321"/>
                </a:moveTo>
                <a:cubicBezTo>
                  <a:pt x="8687" y="4322"/>
                  <a:pt x="8679" y="4327"/>
                  <a:pt x="8673" y="4334"/>
                </a:cubicBezTo>
                <a:cubicBezTo>
                  <a:pt x="8413" y="4184"/>
                  <a:pt x="8413" y="4184"/>
                  <a:pt x="8413" y="4184"/>
                </a:cubicBezTo>
                <a:cubicBezTo>
                  <a:pt x="8414" y="3524"/>
                  <a:pt x="8414" y="3524"/>
                  <a:pt x="8414" y="3524"/>
                </a:cubicBezTo>
                <a:cubicBezTo>
                  <a:pt x="8697" y="3688"/>
                  <a:pt x="8697" y="3688"/>
                  <a:pt x="8697" y="3688"/>
                </a:cubicBezTo>
                <a:lnTo>
                  <a:pt x="8697" y="4321"/>
                </a:lnTo>
                <a:close/>
                <a:moveTo>
                  <a:pt x="8696" y="5022"/>
                </a:moveTo>
                <a:cubicBezTo>
                  <a:pt x="8123" y="5353"/>
                  <a:pt x="8123" y="5353"/>
                  <a:pt x="8123" y="5353"/>
                </a:cubicBezTo>
                <a:cubicBezTo>
                  <a:pt x="8122" y="4749"/>
                  <a:pt x="8122" y="4749"/>
                  <a:pt x="8122" y="4749"/>
                </a:cubicBezTo>
                <a:cubicBezTo>
                  <a:pt x="8154" y="4749"/>
                  <a:pt x="8179" y="4723"/>
                  <a:pt x="8179" y="4691"/>
                </a:cubicBezTo>
                <a:cubicBezTo>
                  <a:pt x="8179" y="4681"/>
                  <a:pt x="8177" y="4671"/>
                  <a:pt x="8172" y="4663"/>
                </a:cubicBezTo>
                <a:cubicBezTo>
                  <a:pt x="8670" y="4375"/>
                  <a:pt x="8670" y="4375"/>
                  <a:pt x="8670" y="4375"/>
                </a:cubicBezTo>
                <a:cubicBezTo>
                  <a:pt x="8676" y="4384"/>
                  <a:pt x="8685" y="4390"/>
                  <a:pt x="8696" y="4391"/>
                </a:cubicBezTo>
                <a:lnTo>
                  <a:pt x="8696" y="5022"/>
                </a:lnTo>
                <a:close/>
                <a:moveTo>
                  <a:pt x="8121" y="4633"/>
                </a:moveTo>
                <a:cubicBezTo>
                  <a:pt x="8101" y="4633"/>
                  <a:pt x="8083" y="4644"/>
                  <a:pt x="8072" y="4660"/>
                </a:cubicBezTo>
                <a:cubicBezTo>
                  <a:pt x="7835" y="4523"/>
                  <a:pt x="7835" y="4523"/>
                  <a:pt x="7835" y="4523"/>
                </a:cubicBezTo>
                <a:cubicBezTo>
                  <a:pt x="8408" y="4192"/>
                  <a:pt x="8408" y="4192"/>
                  <a:pt x="8408" y="4192"/>
                </a:cubicBezTo>
                <a:cubicBezTo>
                  <a:pt x="8668" y="4342"/>
                  <a:pt x="8668" y="4342"/>
                  <a:pt x="8668" y="4342"/>
                </a:cubicBezTo>
                <a:cubicBezTo>
                  <a:pt x="8666" y="4346"/>
                  <a:pt x="8665" y="4351"/>
                  <a:pt x="8665" y="4356"/>
                </a:cubicBezTo>
                <a:cubicBezTo>
                  <a:pt x="8665" y="4361"/>
                  <a:pt x="8666" y="4366"/>
                  <a:pt x="8668" y="4370"/>
                </a:cubicBezTo>
                <a:cubicBezTo>
                  <a:pt x="8169" y="4659"/>
                  <a:pt x="8169" y="4659"/>
                  <a:pt x="8169" y="4659"/>
                </a:cubicBezTo>
                <a:cubicBezTo>
                  <a:pt x="8159" y="4643"/>
                  <a:pt x="8141" y="4633"/>
                  <a:pt x="8121" y="4633"/>
                </a:cubicBezTo>
                <a:close/>
                <a:moveTo>
                  <a:pt x="7598" y="1678"/>
                </a:moveTo>
                <a:cubicBezTo>
                  <a:pt x="7598" y="1668"/>
                  <a:pt x="7596" y="1659"/>
                  <a:pt x="7591" y="1651"/>
                </a:cubicBezTo>
                <a:cubicBezTo>
                  <a:pt x="8116" y="1348"/>
                  <a:pt x="8116" y="1348"/>
                  <a:pt x="8116" y="1348"/>
                </a:cubicBezTo>
                <a:cubicBezTo>
                  <a:pt x="8115" y="2011"/>
                  <a:pt x="8115" y="2011"/>
                  <a:pt x="8115" y="2011"/>
                </a:cubicBezTo>
                <a:cubicBezTo>
                  <a:pt x="7570" y="2327"/>
                  <a:pt x="7570" y="2327"/>
                  <a:pt x="7570" y="2327"/>
                </a:cubicBezTo>
                <a:cubicBezTo>
                  <a:pt x="7563" y="2319"/>
                  <a:pt x="7554" y="2313"/>
                  <a:pt x="7543" y="2313"/>
                </a:cubicBezTo>
                <a:cubicBezTo>
                  <a:pt x="7542" y="1736"/>
                  <a:pt x="7542" y="1736"/>
                  <a:pt x="7542" y="1736"/>
                </a:cubicBezTo>
                <a:cubicBezTo>
                  <a:pt x="7573" y="1735"/>
                  <a:pt x="7598" y="1709"/>
                  <a:pt x="7598" y="1678"/>
                </a:cubicBezTo>
                <a:close/>
                <a:moveTo>
                  <a:pt x="7482" y="1678"/>
                </a:moveTo>
                <a:cubicBezTo>
                  <a:pt x="7482" y="1710"/>
                  <a:pt x="7506" y="1735"/>
                  <a:pt x="7537" y="1736"/>
                </a:cubicBezTo>
                <a:cubicBezTo>
                  <a:pt x="7538" y="2313"/>
                  <a:pt x="7538" y="2313"/>
                  <a:pt x="7538" y="2313"/>
                </a:cubicBezTo>
                <a:cubicBezTo>
                  <a:pt x="7528" y="2314"/>
                  <a:pt x="7519" y="2319"/>
                  <a:pt x="7513" y="2327"/>
                </a:cubicBezTo>
                <a:cubicBezTo>
                  <a:pt x="7254" y="2177"/>
                  <a:pt x="7254" y="2177"/>
                  <a:pt x="7254" y="2177"/>
                </a:cubicBezTo>
                <a:cubicBezTo>
                  <a:pt x="7253" y="1515"/>
                  <a:pt x="7253" y="1515"/>
                  <a:pt x="7253" y="1515"/>
                </a:cubicBezTo>
                <a:cubicBezTo>
                  <a:pt x="7488" y="1651"/>
                  <a:pt x="7488" y="1651"/>
                  <a:pt x="7488" y="1651"/>
                </a:cubicBezTo>
                <a:cubicBezTo>
                  <a:pt x="7484" y="1659"/>
                  <a:pt x="7482" y="1668"/>
                  <a:pt x="7482" y="1678"/>
                </a:cubicBezTo>
                <a:close/>
                <a:moveTo>
                  <a:pt x="7248" y="1516"/>
                </a:moveTo>
                <a:cubicBezTo>
                  <a:pt x="7250" y="2174"/>
                  <a:pt x="7250" y="2174"/>
                  <a:pt x="7250" y="2174"/>
                </a:cubicBezTo>
                <a:cubicBezTo>
                  <a:pt x="6967" y="2011"/>
                  <a:pt x="6967" y="2011"/>
                  <a:pt x="6967" y="2011"/>
                </a:cubicBezTo>
                <a:cubicBezTo>
                  <a:pt x="6966" y="1681"/>
                  <a:pt x="6966" y="1681"/>
                  <a:pt x="6966" y="1681"/>
                </a:cubicBezTo>
                <a:lnTo>
                  <a:pt x="7248" y="1516"/>
                </a:lnTo>
                <a:close/>
                <a:moveTo>
                  <a:pt x="6966" y="1675"/>
                </a:moveTo>
                <a:cubicBezTo>
                  <a:pt x="6966" y="1399"/>
                  <a:pt x="6966" y="1399"/>
                  <a:pt x="6966" y="1399"/>
                </a:cubicBezTo>
                <a:cubicBezTo>
                  <a:pt x="6983" y="1397"/>
                  <a:pt x="6997" y="1387"/>
                  <a:pt x="7006" y="1373"/>
                </a:cubicBezTo>
                <a:cubicBezTo>
                  <a:pt x="7245" y="1511"/>
                  <a:pt x="7245" y="1511"/>
                  <a:pt x="7245" y="1511"/>
                </a:cubicBezTo>
                <a:lnTo>
                  <a:pt x="6966" y="1675"/>
                </a:lnTo>
                <a:close/>
                <a:moveTo>
                  <a:pt x="7250" y="2185"/>
                </a:moveTo>
                <a:cubicBezTo>
                  <a:pt x="7251" y="2512"/>
                  <a:pt x="7251" y="2512"/>
                  <a:pt x="7251" y="2512"/>
                </a:cubicBezTo>
                <a:cubicBezTo>
                  <a:pt x="6960" y="2680"/>
                  <a:pt x="6960" y="2680"/>
                  <a:pt x="6960" y="2680"/>
                </a:cubicBezTo>
                <a:cubicBezTo>
                  <a:pt x="6429" y="2373"/>
                  <a:pt x="6429" y="2373"/>
                  <a:pt x="6429" y="2373"/>
                </a:cubicBezTo>
                <a:cubicBezTo>
                  <a:pt x="6433" y="2366"/>
                  <a:pt x="6435" y="2357"/>
                  <a:pt x="6435" y="2348"/>
                </a:cubicBezTo>
                <a:cubicBezTo>
                  <a:pt x="6435" y="2340"/>
                  <a:pt x="6434" y="2332"/>
                  <a:pt x="6431" y="2326"/>
                </a:cubicBezTo>
                <a:cubicBezTo>
                  <a:pt x="6962" y="2019"/>
                  <a:pt x="6962" y="2019"/>
                  <a:pt x="6962" y="2019"/>
                </a:cubicBezTo>
                <a:lnTo>
                  <a:pt x="7250" y="2185"/>
                </a:lnTo>
                <a:close/>
                <a:moveTo>
                  <a:pt x="5861" y="677"/>
                </a:moveTo>
                <a:cubicBezTo>
                  <a:pt x="5861" y="666"/>
                  <a:pt x="5858" y="656"/>
                  <a:pt x="5853" y="648"/>
                </a:cubicBezTo>
                <a:cubicBezTo>
                  <a:pt x="6088" y="512"/>
                  <a:pt x="6088" y="512"/>
                  <a:pt x="6088" y="512"/>
                </a:cubicBezTo>
                <a:cubicBezTo>
                  <a:pt x="6088" y="840"/>
                  <a:pt x="6088" y="840"/>
                  <a:pt x="6088" y="840"/>
                </a:cubicBezTo>
                <a:cubicBezTo>
                  <a:pt x="5804" y="1006"/>
                  <a:pt x="5804" y="1006"/>
                  <a:pt x="5804" y="1006"/>
                </a:cubicBezTo>
                <a:cubicBezTo>
                  <a:pt x="5803" y="735"/>
                  <a:pt x="5803" y="735"/>
                  <a:pt x="5803" y="735"/>
                </a:cubicBezTo>
                <a:cubicBezTo>
                  <a:pt x="5835" y="734"/>
                  <a:pt x="5861" y="708"/>
                  <a:pt x="5861" y="677"/>
                </a:cubicBezTo>
                <a:close/>
                <a:moveTo>
                  <a:pt x="6333" y="2326"/>
                </a:moveTo>
                <a:cubicBezTo>
                  <a:pt x="6330" y="2333"/>
                  <a:pt x="6329" y="2340"/>
                  <a:pt x="6329" y="2348"/>
                </a:cubicBezTo>
                <a:cubicBezTo>
                  <a:pt x="6329" y="2356"/>
                  <a:pt x="6331" y="2364"/>
                  <a:pt x="6335" y="2372"/>
                </a:cubicBezTo>
                <a:cubicBezTo>
                  <a:pt x="5849" y="2652"/>
                  <a:pt x="5849" y="2652"/>
                  <a:pt x="5849" y="2652"/>
                </a:cubicBezTo>
                <a:cubicBezTo>
                  <a:pt x="5839" y="2637"/>
                  <a:pt x="5821" y="2626"/>
                  <a:pt x="5801" y="2626"/>
                </a:cubicBezTo>
                <a:cubicBezTo>
                  <a:pt x="5781" y="2626"/>
                  <a:pt x="5763" y="2637"/>
                  <a:pt x="5752" y="2652"/>
                </a:cubicBezTo>
                <a:cubicBezTo>
                  <a:pt x="5230" y="2350"/>
                  <a:pt x="5230" y="2350"/>
                  <a:pt x="5230" y="2350"/>
                </a:cubicBezTo>
                <a:cubicBezTo>
                  <a:pt x="5802" y="2020"/>
                  <a:pt x="5802" y="2020"/>
                  <a:pt x="5802" y="2020"/>
                </a:cubicBezTo>
                <a:lnTo>
                  <a:pt x="6333" y="2326"/>
                </a:lnTo>
                <a:close/>
                <a:moveTo>
                  <a:pt x="5513" y="1847"/>
                </a:moveTo>
                <a:cubicBezTo>
                  <a:pt x="5513" y="1846"/>
                  <a:pt x="5513" y="1846"/>
                  <a:pt x="5513" y="1846"/>
                </a:cubicBezTo>
                <a:cubicBezTo>
                  <a:pt x="5514" y="1512"/>
                  <a:pt x="5514" y="1512"/>
                  <a:pt x="5514" y="1512"/>
                </a:cubicBezTo>
                <a:cubicBezTo>
                  <a:pt x="5798" y="1348"/>
                  <a:pt x="5798" y="1348"/>
                  <a:pt x="5798" y="1348"/>
                </a:cubicBezTo>
                <a:cubicBezTo>
                  <a:pt x="5797" y="2011"/>
                  <a:pt x="5797" y="2011"/>
                  <a:pt x="5797" y="2011"/>
                </a:cubicBezTo>
                <a:cubicBezTo>
                  <a:pt x="5224" y="2342"/>
                  <a:pt x="5224" y="2342"/>
                  <a:pt x="5224" y="2342"/>
                </a:cubicBezTo>
                <a:cubicBezTo>
                  <a:pt x="5224" y="2014"/>
                  <a:pt x="5224" y="2014"/>
                  <a:pt x="5224" y="2014"/>
                </a:cubicBezTo>
                <a:lnTo>
                  <a:pt x="5513" y="1847"/>
                </a:lnTo>
                <a:close/>
                <a:moveTo>
                  <a:pt x="5508" y="1844"/>
                </a:moveTo>
                <a:cubicBezTo>
                  <a:pt x="5224" y="2008"/>
                  <a:pt x="5224" y="2008"/>
                  <a:pt x="5224" y="2008"/>
                </a:cubicBezTo>
                <a:cubicBezTo>
                  <a:pt x="5224" y="1679"/>
                  <a:pt x="5224" y="1679"/>
                  <a:pt x="5224" y="1679"/>
                </a:cubicBezTo>
                <a:cubicBezTo>
                  <a:pt x="5509" y="1515"/>
                  <a:pt x="5509" y="1515"/>
                  <a:pt x="5509" y="1515"/>
                </a:cubicBezTo>
                <a:lnTo>
                  <a:pt x="5508" y="1844"/>
                </a:lnTo>
                <a:close/>
                <a:moveTo>
                  <a:pt x="2904" y="3024"/>
                </a:moveTo>
                <a:cubicBezTo>
                  <a:pt x="3191" y="3189"/>
                  <a:pt x="3191" y="3189"/>
                  <a:pt x="3191" y="3189"/>
                </a:cubicBezTo>
                <a:cubicBezTo>
                  <a:pt x="3191" y="3519"/>
                  <a:pt x="3191" y="3519"/>
                  <a:pt x="3191" y="3519"/>
                </a:cubicBezTo>
                <a:cubicBezTo>
                  <a:pt x="2954" y="3656"/>
                  <a:pt x="2954" y="3656"/>
                  <a:pt x="2954" y="3656"/>
                </a:cubicBezTo>
                <a:cubicBezTo>
                  <a:pt x="2944" y="3639"/>
                  <a:pt x="2925" y="3628"/>
                  <a:pt x="2904" y="3628"/>
                </a:cubicBezTo>
                <a:cubicBezTo>
                  <a:pt x="2883" y="3628"/>
                  <a:pt x="2864" y="3640"/>
                  <a:pt x="2854" y="3657"/>
                </a:cubicBezTo>
                <a:cubicBezTo>
                  <a:pt x="2616" y="3518"/>
                  <a:pt x="2616" y="3518"/>
                  <a:pt x="2616" y="3518"/>
                </a:cubicBezTo>
                <a:cubicBezTo>
                  <a:pt x="2616" y="3504"/>
                  <a:pt x="2616" y="3504"/>
                  <a:pt x="2616" y="3504"/>
                </a:cubicBezTo>
                <a:cubicBezTo>
                  <a:pt x="2616" y="3191"/>
                  <a:pt x="2616" y="3191"/>
                  <a:pt x="2616" y="3191"/>
                </a:cubicBezTo>
                <a:lnTo>
                  <a:pt x="2904" y="3024"/>
                </a:lnTo>
                <a:close/>
                <a:moveTo>
                  <a:pt x="2616" y="3179"/>
                </a:moveTo>
                <a:cubicBezTo>
                  <a:pt x="2617" y="2517"/>
                  <a:pt x="2617" y="2517"/>
                  <a:pt x="2617" y="2517"/>
                </a:cubicBezTo>
                <a:cubicBezTo>
                  <a:pt x="2858" y="2378"/>
                  <a:pt x="2858" y="2378"/>
                  <a:pt x="2858" y="2378"/>
                </a:cubicBezTo>
                <a:cubicBezTo>
                  <a:pt x="2867" y="2391"/>
                  <a:pt x="2882" y="2400"/>
                  <a:pt x="2899" y="2401"/>
                </a:cubicBezTo>
                <a:cubicBezTo>
                  <a:pt x="2899" y="3016"/>
                  <a:pt x="2899" y="3016"/>
                  <a:pt x="2899" y="3016"/>
                </a:cubicBezTo>
                <a:lnTo>
                  <a:pt x="2616" y="3179"/>
                </a:lnTo>
                <a:close/>
                <a:moveTo>
                  <a:pt x="2874" y="4335"/>
                </a:moveTo>
                <a:cubicBezTo>
                  <a:pt x="2616" y="4184"/>
                  <a:pt x="2616" y="4184"/>
                  <a:pt x="2616" y="4184"/>
                </a:cubicBezTo>
                <a:cubicBezTo>
                  <a:pt x="2616" y="3524"/>
                  <a:pt x="2616" y="3524"/>
                  <a:pt x="2616" y="3524"/>
                </a:cubicBezTo>
                <a:cubicBezTo>
                  <a:pt x="2852" y="3661"/>
                  <a:pt x="2852" y="3661"/>
                  <a:pt x="2852" y="3661"/>
                </a:cubicBezTo>
                <a:cubicBezTo>
                  <a:pt x="2848" y="3669"/>
                  <a:pt x="2846" y="3677"/>
                  <a:pt x="2846" y="3686"/>
                </a:cubicBezTo>
                <a:cubicBezTo>
                  <a:pt x="2846" y="3717"/>
                  <a:pt x="2870" y="3742"/>
                  <a:pt x="2901" y="3744"/>
                </a:cubicBezTo>
                <a:cubicBezTo>
                  <a:pt x="2901" y="4319"/>
                  <a:pt x="2901" y="4319"/>
                  <a:pt x="2901" y="4319"/>
                </a:cubicBezTo>
                <a:cubicBezTo>
                  <a:pt x="2890" y="4320"/>
                  <a:pt x="2880" y="4326"/>
                  <a:pt x="2874" y="4335"/>
                </a:cubicBezTo>
                <a:close/>
                <a:moveTo>
                  <a:pt x="2899" y="5022"/>
                </a:moveTo>
                <a:cubicBezTo>
                  <a:pt x="2616" y="5185"/>
                  <a:pt x="2616" y="5185"/>
                  <a:pt x="2616" y="5185"/>
                </a:cubicBezTo>
                <a:cubicBezTo>
                  <a:pt x="2615" y="4859"/>
                  <a:pt x="2615" y="4859"/>
                  <a:pt x="2615" y="4859"/>
                </a:cubicBezTo>
                <a:cubicBezTo>
                  <a:pt x="2899" y="4695"/>
                  <a:pt x="2899" y="4695"/>
                  <a:pt x="2899" y="4695"/>
                </a:cubicBezTo>
                <a:lnTo>
                  <a:pt x="2899" y="5022"/>
                </a:lnTo>
                <a:close/>
                <a:moveTo>
                  <a:pt x="2940" y="4355"/>
                </a:moveTo>
                <a:cubicBezTo>
                  <a:pt x="2940" y="4351"/>
                  <a:pt x="2939" y="4347"/>
                  <a:pt x="2938" y="4344"/>
                </a:cubicBezTo>
                <a:cubicBezTo>
                  <a:pt x="3191" y="4196"/>
                  <a:pt x="3191" y="4196"/>
                  <a:pt x="3191" y="4196"/>
                </a:cubicBezTo>
                <a:cubicBezTo>
                  <a:pt x="3191" y="4519"/>
                  <a:pt x="3191" y="4519"/>
                  <a:pt x="3191" y="4519"/>
                </a:cubicBezTo>
                <a:cubicBezTo>
                  <a:pt x="2936" y="4371"/>
                  <a:pt x="2936" y="4371"/>
                  <a:pt x="2936" y="4371"/>
                </a:cubicBezTo>
                <a:cubicBezTo>
                  <a:pt x="2938" y="4366"/>
                  <a:pt x="2940" y="4361"/>
                  <a:pt x="2940" y="4355"/>
                </a:cubicBezTo>
                <a:close/>
                <a:moveTo>
                  <a:pt x="3189" y="4524"/>
                </a:moveTo>
                <a:cubicBezTo>
                  <a:pt x="2909" y="4684"/>
                  <a:pt x="2909" y="4684"/>
                  <a:pt x="2909" y="4684"/>
                </a:cubicBezTo>
                <a:cubicBezTo>
                  <a:pt x="2909" y="4390"/>
                  <a:pt x="2909" y="4390"/>
                  <a:pt x="2909" y="4390"/>
                </a:cubicBezTo>
                <a:cubicBezTo>
                  <a:pt x="2919" y="4389"/>
                  <a:pt x="2928" y="4383"/>
                  <a:pt x="2933" y="4375"/>
                </a:cubicBezTo>
                <a:lnTo>
                  <a:pt x="3189" y="4524"/>
                </a:lnTo>
                <a:close/>
                <a:moveTo>
                  <a:pt x="2906" y="4319"/>
                </a:moveTo>
                <a:cubicBezTo>
                  <a:pt x="2906" y="3744"/>
                  <a:pt x="2906" y="3744"/>
                  <a:pt x="2906" y="3744"/>
                </a:cubicBezTo>
                <a:cubicBezTo>
                  <a:pt x="2937" y="3743"/>
                  <a:pt x="2962" y="3718"/>
                  <a:pt x="2962" y="3686"/>
                </a:cubicBezTo>
                <a:cubicBezTo>
                  <a:pt x="2962" y="3677"/>
                  <a:pt x="2960" y="3668"/>
                  <a:pt x="2956" y="3660"/>
                </a:cubicBezTo>
                <a:cubicBezTo>
                  <a:pt x="3191" y="3524"/>
                  <a:pt x="3191" y="3524"/>
                  <a:pt x="3191" y="3524"/>
                </a:cubicBezTo>
                <a:cubicBezTo>
                  <a:pt x="3191" y="4185"/>
                  <a:pt x="3191" y="4185"/>
                  <a:pt x="3191" y="4185"/>
                </a:cubicBezTo>
                <a:cubicBezTo>
                  <a:pt x="2934" y="4335"/>
                  <a:pt x="2934" y="4335"/>
                  <a:pt x="2934" y="4335"/>
                </a:cubicBezTo>
                <a:cubicBezTo>
                  <a:pt x="2928" y="4326"/>
                  <a:pt x="2917" y="4320"/>
                  <a:pt x="2906" y="4319"/>
                </a:cubicBezTo>
                <a:close/>
                <a:moveTo>
                  <a:pt x="2909" y="3016"/>
                </a:moveTo>
                <a:cubicBezTo>
                  <a:pt x="2909" y="2401"/>
                  <a:pt x="2909" y="2401"/>
                  <a:pt x="2909" y="2401"/>
                </a:cubicBezTo>
                <a:cubicBezTo>
                  <a:pt x="2925" y="2399"/>
                  <a:pt x="2939" y="2390"/>
                  <a:pt x="2947" y="2377"/>
                </a:cubicBezTo>
                <a:cubicBezTo>
                  <a:pt x="3191" y="2518"/>
                  <a:pt x="3191" y="2518"/>
                  <a:pt x="3191" y="2518"/>
                </a:cubicBezTo>
                <a:cubicBezTo>
                  <a:pt x="3191" y="3178"/>
                  <a:pt x="3191" y="3178"/>
                  <a:pt x="3191" y="3178"/>
                </a:cubicBezTo>
                <a:lnTo>
                  <a:pt x="2909" y="3016"/>
                </a:lnTo>
                <a:close/>
                <a:moveTo>
                  <a:pt x="2905" y="2015"/>
                </a:moveTo>
                <a:cubicBezTo>
                  <a:pt x="3188" y="2180"/>
                  <a:pt x="3188" y="2180"/>
                  <a:pt x="3188" y="2180"/>
                </a:cubicBezTo>
                <a:cubicBezTo>
                  <a:pt x="2947" y="2319"/>
                  <a:pt x="2947" y="2319"/>
                  <a:pt x="2947" y="2319"/>
                </a:cubicBezTo>
                <a:cubicBezTo>
                  <a:pt x="2938" y="2305"/>
                  <a:pt x="2923" y="2296"/>
                  <a:pt x="2906" y="2295"/>
                </a:cubicBezTo>
                <a:lnTo>
                  <a:pt x="2905" y="2015"/>
                </a:lnTo>
                <a:close/>
                <a:moveTo>
                  <a:pt x="3198" y="2185"/>
                </a:moveTo>
                <a:cubicBezTo>
                  <a:pt x="3477" y="2348"/>
                  <a:pt x="3477" y="2348"/>
                  <a:pt x="3477" y="2348"/>
                </a:cubicBezTo>
                <a:cubicBezTo>
                  <a:pt x="3192" y="2513"/>
                  <a:pt x="3192" y="2513"/>
                  <a:pt x="3192" y="2513"/>
                </a:cubicBezTo>
                <a:cubicBezTo>
                  <a:pt x="2950" y="2373"/>
                  <a:pt x="2950" y="2373"/>
                  <a:pt x="2950" y="2373"/>
                </a:cubicBezTo>
                <a:cubicBezTo>
                  <a:pt x="2953" y="2365"/>
                  <a:pt x="2956" y="2357"/>
                  <a:pt x="2956" y="2348"/>
                </a:cubicBezTo>
                <a:cubicBezTo>
                  <a:pt x="2956" y="2341"/>
                  <a:pt x="2954" y="2334"/>
                  <a:pt x="2952" y="2328"/>
                </a:cubicBezTo>
                <a:lnTo>
                  <a:pt x="3198" y="2185"/>
                </a:lnTo>
                <a:close/>
                <a:moveTo>
                  <a:pt x="3196" y="3516"/>
                </a:moveTo>
                <a:cubicBezTo>
                  <a:pt x="3196" y="3192"/>
                  <a:pt x="3196" y="3192"/>
                  <a:pt x="3196" y="3192"/>
                </a:cubicBezTo>
                <a:cubicBezTo>
                  <a:pt x="3450" y="3338"/>
                  <a:pt x="3450" y="3338"/>
                  <a:pt x="3450" y="3338"/>
                </a:cubicBezTo>
                <a:cubicBezTo>
                  <a:pt x="3448" y="3343"/>
                  <a:pt x="3446" y="3348"/>
                  <a:pt x="3446" y="3354"/>
                </a:cubicBezTo>
                <a:cubicBezTo>
                  <a:pt x="3446" y="3359"/>
                  <a:pt x="3448" y="3364"/>
                  <a:pt x="3450" y="3369"/>
                </a:cubicBezTo>
                <a:lnTo>
                  <a:pt x="3196" y="3516"/>
                </a:lnTo>
                <a:close/>
                <a:moveTo>
                  <a:pt x="3452" y="3373"/>
                </a:moveTo>
                <a:cubicBezTo>
                  <a:pt x="3458" y="3382"/>
                  <a:pt x="3468" y="3388"/>
                  <a:pt x="3479" y="3390"/>
                </a:cubicBezTo>
                <a:cubicBezTo>
                  <a:pt x="3478" y="4018"/>
                  <a:pt x="3478" y="4018"/>
                  <a:pt x="3478" y="4018"/>
                </a:cubicBezTo>
                <a:cubicBezTo>
                  <a:pt x="3196" y="4182"/>
                  <a:pt x="3196" y="4182"/>
                  <a:pt x="3196" y="4182"/>
                </a:cubicBezTo>
                <a:cubicBezTo>
                  <a:pt x="3196" y="3522"/>
                  <a:pt x="3196" y="3522"/>
                  <a:pt x="3196" y="3522"/>
                </a:cubicBezTo>
                <a:lnTo>
                  <a:pt x="3452" y="3373"/>
                </a:lnTo>
                <a:close/>
                <a:moveTo>
                  <a:pt x="3196" y="3180"/>
                </a:moveTo>
                <a:cubicBezTo>
                  <a:pt x="3196" y="2521"/>
                  <a:pt x="3196" y="2521"/>
                  <a:pt x="3196" y="2521"/>
                </a:cubicBezTo>
                <a:cubicBezTo>
                  <a:pt x="3480" y="2686"/>
                  <a:pt x="3480" y="2686"/>
                  <a:pt x="3480" y="2686"/>
                </a:cubicBezTo>
                <a:cubicBezTo>
                  <a:pt x="3480" y="3318"/>
                  <a:pt x="3480" y="3318"/>
                  <a:pt x="3480" y="3318"/>
                </a:cubicBezTo>
                <a:cubicBezTo>
                  <a:pt x="3471" y="3319"/>
                  <a:pt x="3462" y="3323"/>
                  <a:pt x="3456" y="3330"/>
                </a:cubicBezTo>
                <a:lnTo>
                  <a:pt x="3196" y="3180"/>
                </a:lnTo>
                <a:close/>
                <a:moveTo>
                  <a:pt x="3483" y="4027"/>
                </a:moveTo>
                <a:cubicBezTo>
                  <a:pt x="4014" y="4332"/>
                  <a:pt x="4014" y="4332"/>
                  <a:pt x="4014" y="4332"/>
                </a:cubicBezTo>
                <a:cubicBezTo>
                  <a:pt x="4010" y="4339"/>
                  <a:pt x="4008" y="4347"/>
                  <a:pt x="4008" y="4355"/>
                </a:cubicBezTo>
                <a:cubicBezTo>
                  <a:pt x="4008" y="4364"/>
                  <a:pt x="4011" y="4372"/>
                  <a:pt x="4015" y="4380"/>
                </a:cubicBezTo>
                <a:cubicBezTo>
                  <a:pt x="3483" y="4689"/>
                  <a:pt x="3483" y="4689"/>
                  <a:pt x="3483" y="4689"/>
                </a:cubicBezTo>
                <a:cubicBezTo>
                  <a:pt x="3196" y="4522"/>
                  <a:pt x="3196" y="4522"/>
                  <a:pt x="3196" y="4522"/>
                </a:cubicBezTo>
                <a:cubicBezTo>
                  <a:pt x="3196" y="4194"/>
                  <a:pt x="3196" y="4194"/>
                  <a:pt x="3196" y="4194"/>
                </a:cubicBezTo>
                <a:lnTo>
                  <a:pt x="3483" y="4027"/>
                </a:lnTo>
                <a:close/>
                <a:moveTo>
                  <a:pt x="3480" y="5309"/>
                </a:moveTo>
                <a:cubicBezTo>
                  <a:pt x="3464" y="5310"/>
                  <a:pt x="3450" y="5318"/>
                  <a:pt x="3441" y="5330"/>
                </a:cubicBezTo>
                <a:cubicBezTo>
                  <a:pt x="3201" y="5191"/>
                  <a:pt x="3201" y="5191"/>
                  <a:pt x="3201" y="5191"/>
                </a:cubicBezTo>
                <a:cubicBezTo>
                  <a:pt x="3480" y="5028"/>
                  <a:pt x="3480" y="5028"/>
                  <a:pt x="3480" y="5028"/>
                </a:cubicBezTo>
                <a:lnTo>
                  <a:pt x="3480" y="5309"/>
                </a:lnTo>
                <a:close/>
                <a:moveTo>
                  <a:pt x="3485" y="5021"/>
                </a:moveTo>
                <a:cubicBezTo>
                  <a:pt x="3485" y="4693"/>
                  <a:pt x="3485" y="4693"/>
                  <a:pt x="3485" y="4693"/>
                </a:cubicBezTo>
                <a:cubicBezTo>
                  <a:pt x="4017" y="4384"/>
                  <a:pt x="4017" y="4384"/>
                  <a:pt x="4017" y="4384"/>
                </a:cubicBezTo>
                <a:cubicBezTo>
                  <a:pt x="4026" y="4398"/>
                  <a:pt x="4041" y="4407"/>
                  <a:pt x="4059" y="4408"/>
                </a:cubicBezTo>
                <a:cubicBezTo>
                  <a:pt x="4059" y="5022"/>
                  <a:pt x="4059" y="5022"/>
                  <a:pt x="4059" y="5022"/>
                </a:cubicBezTo>
                <a:cubicBezTo>
                  <a:pt x="3772" y="5187"/>
                  <a:pt x="3772" y="5187"/>
                  <a:pt x="3772" y="5187"/>
                </a:cubicBezTo>
                <a:lnTo>
                  <a:pt x="3485" y="5021"/>
                </a:lnTo>
                <a:close/>
                <a:moveTo>
                  <a:pt x="3768" y="5190"/>
                </a:moveTo>
                <a:cubicBezTo>
                  <a:pt x="3526" y="5330"/>
                  <a:pt x="3526" y="5330"/>
                  <a:pt x="3526" y="5330"/>
                </a:cubicBezTo>
                <a:cubicBezTo>
                  <a:pt x="3517" y="5317"/>
                  <a:pt x="3502" y="5309"/>
                  <a:pt x="3485" y="5308"/>
                </a:cubicBezTo>
                <a:cubicBezTo>
                  <a:pt x="3485" y="5027"/>
                  <a:pt x="3485" y="5027"/>
                  <a:pt x="3485" y="5027"/>
                </a:cubicBezTo>
                <a:lnTo>
                  <a:pt x="3768" y="5190"/>
                </a:lnTo>
                <a:close/>
                <a:moveTo>
                  <a:pt x="3782" y="5193"/>
                </a:moveTo>
                <a:cubicBezTo>
                  <a:pt x="4063" y="5030"/>
                  <a:pt x="4063" y="5030"/>
                  <a:pt x="4063" y="5030"/>
                </a:cubicBezTo>
                <a:cubicBezTo>
                  <a:pt x="4636" y="5360"/>
                  <a:pt x="4636" y="5360"/>
                  <a:pt x="4636" y="5360"/>
                </a:cubicBezTo>
                <a:cubicBezTo>
                  <a:pt x="4354" y="5523"/>
                  <a:pt x="4354" y="5523"/>
                  <a:pt x="4354" y="5523"/>
                </a:cubicBezTo>
                <a:lnTo>
                  <a:pt x="3782" y="5193"/>
                </a:lnTo>
                <a:close/>
                <a:moveTo>
                  <a:pt x="4351" y="6527"/>
                </a:moveTo>
                <a:cubicBezTo>
                  <a:pt x="4071" y="6365"/>
                  <a:pt x="4071" y="6365"/>
                  <a:pt x="4071" y="6365"/>
                </a:cubicBezTo>
                <a:cubicBezTo>
                  <a:pt x="4351" y="6203"/>
                  <a:pt x="4351" y="6203"/>
                  <a:pt x="4351" y="6203"/>
                </a:cubicBezTo>
                <a:lnTo>
                  <a:pt x="4351" y="6527"/>
                </a:lnTo>
                <a:close/>
                <a:moveTo>
                  <a:pt x="6327" y="5023"/>
                </a:moveTo>
                <a:cubicBezTo>
                  <a:pt x="6327" y="5032"/>
                  <a:pt x="6329" y="5040"/>
                  <a:pt x="6333" y="5047"/>
                </a:cubicBezTo>
                <a:cubicBezTo>
                  <a:pt x="6096" y="5184"/>
                  <a:pt x="6096" y="5184"/>
                  <a:pt x="6096" y="5184"/>
                </a:cubicBezTo>
                <a:cubicBezTo>
                  <a:pt x="6092" y="4857"/>
                  <a:pt x="6092" y="4857"/>
                  <a:pt x="6092" y="4857"/>
                </a:cubicBezTo>
                <a:cubicBezTo>
                  <a:pt x="6092" y="4525"/>
                  <a:pt x="6092" y="4525"/>
                  <a:pt x="6092" y="4525"/>
                </a:cubicBezTo>
                <a:cubicBezTo>
                  <a:pt x="6376" y="4361"/>
                  <a:pt x="6376" y="4361"/>
                  <a:pt x="6376" y="4361"/>
                </a:cubicBezTo>
                <a:cubicBezTo>
                  <a:pt x="6377" y="4970"/>
                  <a:pt x="6377" y="4970"/>
                  <a:pt x="6377" y="4970"/>
                </a:cubicBezTo>
                <a:cubicBezTo>
                  <a:pt x="6349" y="4972"/>
                  <a:pt x="6327" y="4995"/>
                  <a:pt x="6327" y="5023"/>
                </a:cubicBezTo>
                <a:close/>
                <a:moveTo>
                  <a:pt x="6322" y="3686"/>
                </a:moveTo>
                <a:cubicBezTo>
                  <a:pt x="6322" y="3717"/>
                  <a:pt x="6347" y="3743"/>
                  <a:pt x="6378" y="3744"/>
                </a:cubicBezTo>
                <a:cubicBezTo>
                  <a:pt x="6378" y="4013"/>
                  <a:pt x="6378" y="4013"/>
                  <a:pt x="6378" y="4013"/>
                </a:cubicBezTo>
                <a:cubicBezTo>
                  <a:pt x="5807" y="3686"/>
                  <a:pt x="5807" y="3686"/>
                  <a:pt x="5807" y="3686"/>
                </a:cubicBezTo>
                <a:cubicBezTo>
                  <a:pt x="5807" y="3357"/>
                  <a:pt x="5807" y="3357"/>
                  <a:pt x="5807" y="3357"/>
                </a:cubicBezTo>
                <a:cubicBezTo>
                  <a:pt x="6329" y="3660"/>
                  <a:pt x="6329" y="3660"/>
                  <a:pt x="6329" y="3660"/>
                </a:cubicBezTo>
                <a:cubicBezTo>
                  <a:pt x="6325" y="3668"/>
                  <a:pt x="6322" y="3677"/>
                  <a:pt x="6322" y="3686"/>
                </a:cubicBezTo>
                <a:close/>
                <a:moveTo>
                  <a:pt x="5859" y="2685"/>
                </a:moveTo>
                <a:cubicBezTo>
                  <a:pt x="5859" y="2674"/>
                  <a:pt x="5856" y="2665"/>
                  <a:pt x="5852" y="2657"/>
                </a:cubicBezTo>
                <a:cubicBezTo>
                  <a:pt x="6337" y="2376"/>
                  <a:pt x="6337" y="2376"/>
                  <a:pt x="6337" y="2376"/>
                </a:cubicBezTo>
                <a:cubicBezTo>
                  <a:pt x="6346" y="2389"/>
                  <a:pt x="6360" y="2399"/>
                  <a:pt x="6376" y="2401"/>
                </a:cubicBezTo>
                <a:cubicBezTo>
                  <a:pt x="6376" y="3015"/>
                  <a:pt x="6376" y="3015"/>
                  <a:pt x="6376" y="3015"/>
                </a:cubicBezTo>
                <a:cubicBezTo>
                  <a:pt x="5804" y="3346"/>
                  <a:pt x="5804" y="3346"/>
                  <a:pt x="5804" y="3346"/>
                </a:cubicBezTo>
                <a:cubicBezTo>
                  <a:pt x="5803" y="2743"/>
                  <a:pt x="5803" y="2743"/>
                  <a:pt x="5803" y="2743"/>
                </a:cubicBezTo>
                <a:cubicBezTo>
                  <a:pt x="5834" y="2741"/>
                  <a:pt x="5859" y="2716"/>
                  <a:pt x="5859" y="2685"/>
                </a:cubicBezTo>
                <a:close/>
                <a:moveTo>
                  <a:pt x="5743" y="2685"/>
                </a:moveTo>
                <a:cubicBezTo>
                  <a:pt x="5743" y="2716"/>
                  <a:pt x="5767" y="2741"/>
                  <a:pt x="5798" y="2743"/>
                </a:cubicBezTo>
                <a:cubicBezTo>
                  <a:pt x="5799" y="3346"/>
                  <a:pt x="5799" y="3346"/>
                  <a:pt x="5799" y="3346"/>
                </a:cubicBezTo>
                <a:cubicBezTo>
                  <a:pt x="5228" y="3014"/>
                  <a:pt x="5228" y="3014"/>
                  <a:pt x="5228" y="3014"/>
                </a:cubicBezTo>
                <a:cubicBezTo>
                  <a:pt x="5227" y="2354"/>
                  <a:pt x="5227" y="2354"/>
                  <a:pt x="5227" y="2354"/>
                </a:cubicBezTo>
                <a:cubicBezTo>
                  <a:pt x="5750" y="2657"/>
                  <a:pt x="5750" y="2657"/>
                  <a:pt x="5750" y="2657"/>
                </a:cubicBezTo>
                <a:cubicBezTo>
                  <a:pt x="5745" y="2665"/>
                  <a:pt x="5743" y="2674"/>
                  <a:pt x="5743" y="2685"/>
                </a:cubicBezTo>
                <a:close/>
                <a:moveTo>
                  <a:pt x="5513" y="3850"/>
                </a:moveTo>
                <a:cubicBezTo>
                  <a:pt x="5512" y="3521"/>
                  <a:pt x="5512" y="3521"/>
                  <a:pt x="5512" y="3521"/>
                </a:cubicBezTo>
                <a:cubicBezTo>
                  <a:pt x="5797" y="3357"/>
                  <a:pt x="5797" y="3357"/>
                  <a:pt x="5797" y="3357"/>
                </a:cubicBezTo>
                <a:cubicBezTo>
                  <a:pt x="5797" y="3686"/>
                  <a:pt x="5797" y="3686"/>
                  <a:pt x="5797" y="3686"/>
                </a:cubicBezTo>
                <a:lnTo>
                  <a:pt x="5513" y="3850"/>
                </a:lnTo>
                <a:close/>
                <a:moveTo>
                  <a:pt x="5797" y="3692"/>
                </a:moveTo>
                <a:cubicBezTo>
                  <a:pt x="5798" y="4019"/>
                  <a:pt x="5798" y="4019"/>
                  <a:pt x="5798" y="4019"/>
                </a:cubicBezTo>
                <a:cubicBezTo>
                  <a:pt x="5515" y="4182"/>
                  <a:pt x="5515" y="4182"/>
                  <a:pt x="5515" y="4182"/>
                </a:cubicBezTo>
                <a:cubicBezTo>
                  <a:pt x="5513" y="3856"/>
                  <a:pt x="5513" y="3856"/>
                  <a:pt x="5513" y="3856"/>
                </a:cubicBezTo>
                <a:lnTo>
                  <a:pt x="5797" y="3692"/>
                </a:lnTo>
                <a:close/>
                <a:moveTo>
                  <a:pt x="5802" y="4027"/>
                </a:moveTo>
                <a:cubicBezTo>
                  <a:pt x="6081" y="4189"/>
                  <a:pt x="6081" y="4189"/>
                  <a:pt x="6081" y="4189"/>
                </a:cubicBezTo>
                <a:cubicBezTo>
                  <a:pt x="5516" y="4521"/>
                  <a:pt x="5516" y="4521"/>
                  <a:pt x="5516" y="4521"/>
                </a:cubicBezTo>
                <a:cubicBezTo>
                  <a:pt x="5515" y="4193"/>
                  <a:pt x="5515" y="4193"/>
                  <a:pt x="5515" y="4193"/>
                </a:cubicBezTo>
                <a:lnTo>
                  <a:pt x="5802" y="4027"/>
                </a:lnTo>
                <a:close/>
                <a:moveTo>
                  <a:pt x="6378" y="4018"/>
                </a:moveTo>
                <a:cubicBezTo>
                  <a:pt x="6379" y="4350"/>
                  <a:pt x="6379" y="4350"/>
                  <a:pt x="6379" y="4350"/>
                </a:cubicBezTo>
                <a:cubicBezTo>
                  <a:pt x="6092" y="4184"/>
                  <a:pt x="6092" y="4184"/>
                  <a:pt x="6092" y="4184"/>
                </a:cubicBezTo>
                <a:cubicBezTo>
                  <a:pt x="6092" y="4182"/>
                  <a:pt x="6092" y="4182"/>
                  <a:pt x="6092" y="4182"/>
                </a:cubicBezTo>
                <a:cubicBezTo>
                  <a:pt x="6091" y="4183"/>
                  <a:pt x="6091" y="4183"/>
                  <a:pt x="6091" y="4183"/>
                </a:cubicBezTo>
                <a:cubicBezTo>
                  <a:pt x="5807" y="4019"/>
                  <a:pt x="5807" y="4019"/>
                  <a:pt x="5807" y="4019"/>
                </a:cubicBezTo>
                <a:cubicBezTo>
                  <a:pt x="5807" y="3692"/>
                  <a:pt x="5807" y="3692"/>
                  <a:pt x="5807" y="3692"/>
                </a:cubicBezTo>
                <a:lnTo>
                  <a:pt x="6378" y="4018"/>
                </a:lnTo>
                <a:close/>
                <a:moveTo>
                  <a:pt x="6373" y="4358"/>
                </a:moveTo>
                <a:cubicBezTo>
                  <a:pt x="6092" y="4520"/>
                  <a:pt x="6092" y="4520"/>
                  <a:pt x="6092" y="4520"/>
                </a:cubicBezTo>
                <a:cubicBezTo>
                  <a:pt x="6092" y="4195"/>
                  <a:pt x="6092" y="4195"/>
                  <a:pt x="6092" y="4195"/>
                </a:cubicBezTo>
                <a:lnTo>
                  <a:pt x="6373" y="4358"/>
                </a:lnTo>
                <a:close/>
                <a:moveTo>
                  <a:pt x="6094" y="5525"/>
                </a:moveTo>
                <a:cubicBezTo>
                  <a:pt x="5812" y="5361"/>
                  <a:pt x="5812" y="5361"/>
                  <a:pt x="5812" y="5361"/>
                </a:cubicBezTo>
                <a:cubicBezTo>
                  <a:pt x="6091" y="5198"/>
                  <a:pt x="6091" y="5198"/>
                  <a:pt x="6091" y="5198"/>
                </a:cubicBezTo>
                <a:lnTo>
                  <a:pt x="6094" y="5525"/>
                </a:lnTo>
                <a:close/>
                <a:moveTo>
                  <a:pt x="5804" y="5354"/>
                </a:moveTo>
                <a:cubicBezTo>
                  <a:pt x="5803" y="4749"/>
                  <a:pt x="5803" y="4749"/>
                  <a:pt x="5803" y="4749"/>
                </a:cubicBezTo>
                <a:cubicBezTo>
                  <a:pt x="5834" y="4748"/>
                  <a:pt x="5859" y="4723"/>
                  <a:pt x="5859" y="4691"/>
                </a:cubicBezTo>
                <a:cubicBezTo>
                  <a:pt x="5859" y="4681"/>
                  <a:pt x="5856" y="4672"/>
                  <a:pt x="5852" y="4664"/>
                </a:cubicBezTo>
                <a:cubicBezTo>
                  <a:pt x="6087" y="4528"/>
                  <a:pt x="6087" y="4528"/>
                  <a:pt x="6087" y="4528"/>
                </a:cubicBezTo>
                <a:cubicBezTo>
                  <a:pt x="6087" y="4857"/>
                  <a:pt x="6087" y="4857"/>
                  <a:pt x="6087" y="4857"/>
                </a:cubicBezTo>
                <a:cubicBezTo>
                  <a:pt x="6091" y="5187"/>
                  <a:pt x="6091" y="5187"/>
                  <a:pt x="6091" y="5187"/>
                </a:cubicBezTo>
                <a:lnTo>
                  <a:pt x="5804" y="5354"/>
                </a:lnTo>
                <a:close/>
                <a:moveTo>
                  <a:pt x="5801" y="4633"/>
                </a:moveTo>
                <a:cubicBezTo>
                  <a:pt x="5780" y="4633"/>
                  <a:pt x="5762" y="4644"/>
                  <a:pt x="5752" y="4660"/>
                </a:cubicBezTo>
                <a:cubicBezTo>
                  <a:pt x="5519" y="4525"/>
                  <a:pt x="5519" y="4525"/>
                  <a:pt x="5519" y="4525"/>
                </a:cubicBezTo>
                <a:cubicBezTo>
                  <a:pt x="6086" y="4191"/>
                  <a:pt x="6086" y="4191"/>
                  <a:pt x="6086" y="4191"/>
                </a:cubicBezTo>
                <a:cubicBezTo>
                  <a:pt x="6087" y="4192"/>
                  <a:pt x="6087" y="4192"/>
                  <a:pt x="6087" y="4192"/>
                </a:cubicBezTo>
                <a:cubicBezTo>
                  <a:pt x="6087" y="4523"/>
                  <a:pt x="6087" y="4523"/>
                  <a:pt x="6087" y="4523"/>
                </a:cubicBezTo>
                <a:cubicBezTo>
                  <a:pt x="5850" y="4660"/>
                  <a:pt x="5850" y="4660"/>
                  <a:pt x="5850" y="4660"/>
                </a:cubicBezTo>
                <a:cubicBezTo>
                  <a:pt x="5839" y="4644"/>
                  <a:pt x="5821" y="4633"/>
                  <a:pt x="5801" y="4633"/>
                </a:cubicBezTo>
                <a:close/>
                <a:moveTo>
                  <a:pt x="5799" y="5353"/>
                </a:moveTo>
                <a:cubicBezTo>
                  <a:pt x="5228" y="5021"/>
                  <a:pt x="5228" y="5021"/>
                  <a:pt x="5228" y="5021"/>
                </a:cubicBezTo>
                <a:cubicBezTo>
                  <a:pt x="5227" y="4393"/>
                  <a:pt x="5227" y="4393"/>
                  <a:pt x="5227" y="4393"/>
                </a:cubicBezTo>
                <a:cubicBezTo>
                  <a:pt x="5237" y="4391"/>
                  <a:pt x="5246" y="4385"/>
                  <a:pt x="5252" y="4376"/>
                </a:cubicBezTo>
                <a:cubicBezTo>
                  <a:pt x="5511" y="4526"/>
                  <a:pt x="5511" y="4526"/>
                  <a:pt x="5511" y="4526"/>
                </a:cubicBezTo>
                <a:cubicBezTo>
                  <a:pt x="5511" y="4529"/>
                  <a:pt x="5511" y="4529"/>
                  <a:pt x="5511" y="4529"/>
                </a:cubicBezTo>
                <a:cubicBezTo>
                  <a:pt x="5514" y="4528"/>
                  <a:pt x="5514" y="4528"/>
                  <a:pt x="5514" y="4528"/>
                </a:cubicBezTo>
                <a:cubicBezTo>
                  <a:pt x="5749" y="4664"/>
                  <a:pt x="5749" y="4664"/>
                  <a:pt x="5749" y="4664"/>
                </a:cubicBezTo>
                <a:cubicBezTo>
                  <a:pt x="5745" y="4672"/>
                  <a:pt x="5743" y="4681"/>
                  <a:pt x="5743" y="4691"/>
                </a:cubicBezTo>
                <a:cubicBezTo>
                  <a:pt x="5743" y="4723"/>
                  <a:pt x="5767" y="4748"/>
                  <a:pt x="5798" y="4749"/>
                </a:cubicBezTo>
                <a:lnTo>
                  <a:pt x="5799" y="5353"/>
                </a:lnTo>
                <a:close/>
                <a:moveTo>
                  <a:pt x="5257" y="4358"/>
                </a:moveTo>
                <a:cubicBezTo>
                  <a:pt x="5257" y="4353"/>
                  <a:pt x="5256" y="4348"/>
                  <a:pt x="5254" y="4344"/>
                </a:cubicBezTo>
                <a:cubicBezTo>
                  <a:pt x="5510" y="4196"/>
                  <a:pt x="5510" y="4196"/>
                  <a:pt x="5510" y="4196"/>
                </a:cubicBezTo>
                <a:cubicBezTo>
                  <a:pt x="5511" y="4521"/>
                  <a:pt x="5511" y="4521"/>
                  <a:pt x="5511" y="4521"/>
                </a:cubicBezTo>
                <a:cubicBezTo>
                  <a:pt x="5254" y="4372"/>
                  <a:pt x="5254" y="4372"/>
                  <a:pt x="5254" y="4372"/>
                </a:cubicBezTo>
                <a:cubicBezTo>
                  <a:pt x="5256" y="4367"/>
                  <a:pt x="5257" y="4363"/>
                  <a:pt x="5257" y="4358"/>
                </a:cubicBezTo>
                <a:close/>
                <a:moveTo>
                  <a:pt x="5224" y="4322"/>
                </a:moveTo>
                <a:cubicBezTo>
                  <a:pt x="5224" y="4023"/>
                  <a:pt x="5224" y="4023"/>
                  <a:pt x="5224" y="4023"/>
                </a:cubicBezTo>
                <a:cubicBezTo>
                  <a:pt x="5508" y="3859"/>
                  <a:pt x="5508" y="3859"/>
                  <a:pt x="5508" y="3859"/>
                </a:cubicBezTo>
                <a:cubicBezTo>
                  <a:pt x="5510" y="4185"/>
                  <a:pt x="5510" y="4185"/>
                  <a:pt x="5510" y="4185"/>
                </a:cubicBezTo>
                <a:cubicBezTo>
                  <a:pt x="5249" y="4335"/>
                  <a:pt x="5249" y="4335"/>
                  <a:pt x="5249" y="4335"/>
                </a:cubicBezTo>
                <a:cubicBezTo>
                  <a:pt x="5243" y="4328"/>
                  <a:pt x="5234" y="4323"/>
                  <a:pt x="5224" y="4322"/>
                </a:cubicBezTo>
                <a:close/>
                <a:moveTo>
                  <a:pt x="5224" y="4018"/>
                </a:moveTo>
                <a:cubicBezTo>
                  <a:pt x="5224" y="3688"/>
                  <a:pt x="5224" y="3688"/>
                  <a:pt x="5224" y="3688"/>
                </a:cubicBezTo>
                <a:cubicBezTo>
                  <a:pt x="5507" y="3524"/>
                  <a:pt x="5507" y="3524"/>
                  <a:pt x="5507" y="3524"/>
                </a:cubicBezTo>
                <a:cubicBezTo>
                  <a:pt x="5508" y="3853"/>
                  <a:pt x="5508" y="3853"/>
                  <a:pt x="5508" y="3853"/>
                </a:cubicBezTo>
                <a:lnTo>
                  <a:pt x="5224" y="4018"/>
                </a:lnTo>
                <a:close/>
                <a:moveTo>
                  <a:pt x="5221" y="3683"/>
                </a:moveTo>
                <a:cubicBezTo>
                  <a:pt x="4689" y="3376"/>
                  <a:pt x="4689" y="3376"/>
                  <a:pt x="4689" y="3376"/>
                </a:cubicBezTo>
                <a:cubicBezTo>
                  <a:pt x="4694" y="3368"/>
                  <a:pt x="4696" y="3359"/>
                  <a:pt x="4696" y="3350"/>
                </a:cubicBezTo>
                <a:cubicBezTo>
                  <a:pt x="4696" y="3343"/>
                  <a:pt x="4695" y="3335"/>
                  <a:pt x="4692" y="3329"/>
                </a:cubicBezTo>
                <a:cubicBezTo>
                  <a:pt x="4934" y="3190"/>
                  <a:pt x="4934" y="3190"/>
                  <a:pt x="4934" y="3190"/>
                </a:cubicBezTo>
                <a:cubicBezTo>
                  <a:pt x="5505" y="3520"/>
                  <a:pt x="5505" y="3520"/>
                  <a:pt x="5505" y="3520"/>
                </a:cubicBezTo>
                <a:lnTo>
                  <a:pt x="5221" y="3683"/>
                </a:lnTo>
                <a:close/>
                <a:moveTo>
                  <a:pt x="4938" y="2179"/>
                </a:moveTo>
                <a:cubicBezTo>
                  <a:pt x="5219" y="2017"/>
                  <a:pt x="5219" y="2017"/>
                  <a:pt x="5219" y="2017"/>
                </a:cubicBezTo>
                <a:cubicBezTo>
                  <a:pt x="5219" y="2341"/>
                  <a:pt x="5219" y="2341"/>
                  <a:pt x="5219" y="2341"/>
                </a:cubicBezTo>
                <a:lnTo>
                  <a:pt x="4938" y="2179"/>
                </a:lnTo>
                <a:close/>
                <a:moveTo>
                  <a:pt x="5213" y="2350"/>
                </a:moveTo>
                <a:cubicBezTo>
                  <a:pt x="4935" y="2510"/>
                  <a:pt x="4935" y="2510"/>
                  <a:pt x="4935" y="2510"/>
                </a:cubicBezTo>
                <a:cubicBezTo>
                  <a:pt x="4935" y="2189"/>
                  <a:pt x="4935" y="2189"/>
                  <a:pt x="4935" y="2189"/>
                </a:cubicBezTo>
                <a:lnTo>
                  <a:pt x="5213" y="2350"/>
                </a:lnTo>
                <a:close/>
                <a:moveTo>
                  <a:pt x="5218" y="3014"/>
                </a:moveTo>
                <a:cubicBezTo>
                  <a:pt x="4935" y="3178"/>
                  <a:pt x="4935" y="3178"/>
                  <a:pt x="4935" y="3178"/>
                </a:cubicBezTo>
                <a:cubicBezTo>
                  <a:pt x="4935" y="2516"/>
                  <a:pt x="4935" y="2516"/>
                  <a:pt x="4935" y="2516"/>
                </a:cubicBezTo>
                <a:cubicBezTo>
                  <a:pt x="5217" y="2353"/>
                  <a:pt x="5217" y="2353"/>
                  <a:pt x="5217" y="2353"/>
                </a:cubicBezTo>
                <a:lnTo>
                  <a:pt x="5218" y="3014"/>
                </a:lnTo>
                <a:close/>
                <a:moveTo>
                  <a:pt x="4588" y="2016"/>
                </a:moveTo>
                <a:cubicBezTo>
                  <a:pt x="4588" y="2023"/>
                  <a:pt x="4590" y="2030"/>
                  <a:pt x="4593" y="2037"/>
                </a:cubicBezTo>
                <a:cubicBezTo>
                  <a:pt x="4090" y="2327"/>
                  <a:pt x="4090" y="2327"/>
                  <a:pt x="4090" y="2327"/>
                </a:cubicBezTo>
                <a:cubicBezTo>
                  <a:pt x="4084" y="2320"/>
                  <a:pt x="4075" y="2315"/>
                  <a:pt x="4065" y="2315"/>
                </a:cubicBezTo>
                <a:cubicBezTo>
                  <a:pt x="4064" y="1682"/>
                  <a:pt x="4064" y="1682"/>
                  <a:pt x="4064" y="1682"/>
                </a:cubicBezTo>
                <a:cubicBezTo>
                  <a:pt x="4638" y="1350"/>
                  <a:pt x="4638" y="1350"/>
                  <a:pt x="4638" y="1350"/>
                </a:cubicBezTo>
                <a:cubicBezTo>
                  <a:pt x="4637" y="1963"/>
                  <a:pt x="4637" y="1963"/>
                  <a:pt x="4637" y="1963"/>
                </a:cubicBezTo>
                <a:cubicBezTo>
                  <a:pt x="4610" y="1965"/>
                  <a:pt x="4588" y="1988"/>
                  <a:pt x="4588" y="2016"/>
                </a:cubicBezTo>
                <a:close/>
                <a:moveTo>
                  <a:pt x="4028" y="2350"/>
                </a:moveTo>
                <a:cubicBezTo>
                  <a:pt x="4028" y="2355"/>
                  <a:pt x="4029" y="2360"/>
                  <a:pt x="4030" y="2364"/>
                </a:cubicBezTo>
                <a:cubicBezTo>
                  <a:pt x="3774" y="2513"/>
                  <a:pt x="3774" y="2513"/>
                  <a:pt x="3774" y="2513"/>
                </a:cubicBezTo>
                <a:cubicBezTo>
                  <a:pt x="3773" y="2186"/>
                  <a:pt x="3773" y="2186"/>
                  <a:pt x="3773" y="2186"/>
                </a:cubicBezTo>
                <a:cubicBezTo>
                  <a:pt x="4031" y="2335"/>
                  <a:pt x="4031" y="2335"/>
                  <a:pt x="4031" y="2335"/>
                </a:cubicBezTo>
                <a:cubicBezTo>
                  <a:pt x="4029" y="2340"/>
                  <a:pt x="4028" y="2345"/>
                  <a:pt x="4028" y="2350"/>
                </a:cubicBezTo>
                <a:close/>
                <a:moveTo>
                  <a:pt x="4033" y="2369"/>
                </a:moveTo>
                <a:cubicBezTo>
                  <a:pt x="4038" y="2378"/>
                  <a:pt x="4047" y="2384"/>
                  <a:pt x="4058" y="2386"/>
                </a:cubicBezTo>
                <a:cubicBezTo>
                  <a:pt x="4058" y="3014"/>
                  <a:pt x="4058" y="3014"/>
                  <a:pt x="4058" y="3014"/>
                </a:cubicBezTo>
                <a:cubicBezTo>
                  <a:pt x="3775" y="3178"/>
                  <a:pt x="3775" y="3178"/>
                  <a:pt x="3775" y="3178"/>
                </a:cubicBezTo>
                <a:cubicBezTo>
                  <a:pt x="3774" y="2519"/>
                  <a:pt x="3774" y="2519"/>
                  <a:pt x="3774" y="2519"/>
                </a:cubicBezTo>
                <a:lnTo>
                  <a:pt x="4033" y="2369"/>
                </a:lnTo>
                <a:close/>
                <a:moveTo>
                  <a:pt x="4063" y="3023"/>
                </a:moveTo>
                <a:cubicBezTo>
                  <a:pt x="4594" y="3330"/>
                  <a:pt x="4594" y="3330"/>
                  <a:pt x="4594" y="3330"/>
                </a:cubicBezTo>
                <a:cubicBezTo>
                  <a:pt x="4591" y="3336"/>
                  <a:pt x="4590" y="3343"/>
                  <a:pt x="4590" y="3350"/>
                </a:cubicBezTo>
                <a:cubicBezTo>
                  <a:pt x="4590" y="3359"/>
                  <a:pt x="4592" y="3367"/>
                  <a:pt x="4596" y="3375"/>
                </a:cubicBezTo>
                <a:cubicBezTo>
                  <a:pt x="4336" y="3525"/>
                  <a:pt x="4336" y="3525"/>
                  <a:pt x="4336" y="3525"/>
                </a:cubicBezTo>
                <a:cubicBezTo>
                  <a:pt x="3780" y="3186"/>
                  <a:pt x="3780" y="3186"/>
                  <a:pt x="3780" y="3186"/>
                </a:cubicBezTo>
                <a:lnTo>
                  <a:pt x="4063" y="3023"/>
                </a:lnTo>
                <a:close/>
                <a:moveTo>
                  <a:pt x="4356" y="5187"/>
                </a:moveTo>
                <a:cubicBezTo>
                  <a:pt x="4356" y="5187"/>
                  <a:pt x="4356" y="5187"/>
                  <a:pt x="4356" y="5187"/>
                </a:cubicBezTo>
                <a:cubicBezTo>
                  <a:pt x="4349" y="4523"/>
                  <a:pt x="4349" y="4523"/>
                  <a:pt x="4349" y="4523"/>
                </a:cubicBezTo>
                <a:cubicBezTo>
                  <a:pt x="4640" y="4691"/>
                  <a:pt x="4640" y="4691"/>
                  <a:pt x="4640" y="4691"/>
                </a:cubicBezTo>
                <a:cubicBezTo>
                  <a:pt x="4640" y="5031"/>
                  <a:pt x="4640" y="5031"/>
                  <a:pt x="4640" y="5031"/>
                </a:cubicBezTo>
                <a:lnTo>
                  <a:pt x="4356" y="5187"/>
                </a:lnTo>
                <a:close/>
                <a:moveTo>
                  <a:pt x="4640" y="5036"/>
                </a:moveTo>
                <a:cubicBezTo>
                  <a:pt x="4640" y="5351"/>
                  <a:pt x="4640" y="5351"/>
                  <a:pt x="4640" y="5351"/>
                </a:cubicBezTo>
                <a:cubicBezTo>
                  <a:pt x="4361" y="5190"/>
                  <a:pt x="4361" y="5190"/>
                  <a:pt x="4361" y="5190"/>
                </a:cubicBezTo>
                <a:lnTo>
                  <a:pt x="4640" y="5036"/>
                </a:lnTo>
                <a:close/>
                <a:moveTo>
                  <a:pt x="4351" y="5184"/>
                </a:moveTo>
                <a:cubicBezTo>
                  <a:pt x="4068" y="5022"/>
                  <a:pt x="4068" y="5022"/>
                  <a:pt x="4068" y="5022"/>
                </a:cubicBezTo>
                <a:cubicBezTo>
                  <a:pt x="4068" y="4408"/>
                  <a:pt x="4068" y="4408"/>
                  <a:pt x="4068" y="4408"/>
                </a:cubicBezTo>
                <a:cubicBezTo>
                  <a:pt x="4084" y="4406"/>
                  <a:pt x="4098" y="4397"/>
                  <a:pt x="4106" y="4384"/>
                </a:cubicBezTo>
                <a:cubicBezTo>
                  <a:pt x="4344" y="4520"/>
                  <a:pt x="4344" y="4520"/>
                  <a:pt x="4344" y="4520"/>
                </a:cubicBezTo>
                <a:lnTo>
                  <a:pt x="4351" y="5184"/>
                </a:lnTo>
                <a:close/>
                <a:moveTo>
                  <a:pt x="4115" y="4355"/>
                </a:moveTo>
                <a:cubicBezTo>
                  <a:pt x="4115" y="4347"/>
                  <a:pt x="4113" y="4340"/>
                  <a:pt x="4111" y="4334"/>
                </a:cubicBezTo>
                <a:cubicBezTo>
                  <a:pt x="4341" y="4202"/>
                  <a:pt x="4341" y="4202"/>
                  <a:pt x="4341" y="4202"/>
                </a:cubicBezTo>
                <a:cubicBezTo>
                  <a:pt x="4344" y="4515"/>
                  <a:pt x="4344" y="4515"/>
                  <a:pt x="4344" y="4515"/>
                </a:cubicBezTo>
                <a:cubicBezTo>
                  <a:pt x="4109" y="4379"/>
                  <a:pt x="4109" y="4379"/>
                  <a:pt x="4109" y="4379"/>
                </a:cubicBezTo>
                <a:cubicBezTo>
                  <a:pt x="4113" y="4372"/>
                  <a:pt x="4115" y="4364"/>
                  <a:pt x="4115" y="4355"/>
                </a:cubicBezTo>
                <a:close/>
                <a:moveTo>
                  <a:pt x="4338" y="3529"/>
                </a:moveTo>
                <a:cubicBezTo>
                  <a:pt x="4598" y="3379"/>
                  <a:pt x="4598" y="3379"/>
                  <a:pt x="4598" y="3379"/>
                </a:cubicBezTo>
                <a:cubicBezTo>
                  <a:pt x="4607" y="3392"/>
                  <a:pt x="4621" y="3401"/>
                  <a:pt x="4637" y="3403"/>
                </a:cubicBezTo>
                <a:cubicBezTo>
                  <a:pt x="4638" y="4019"/>
                  <a:pt x="4638" y="4019"/>
                  <a:pt x="4638" y="4019"/>
                </a:cubicBezTo>
                <a:cubicBezTo>
                  <a:pt x="4345" y="4188"/>
                  <a:pt x="4345" y="4188"/>
                  <a:pt x="4345" y="4188"/>
                </a:cubicBezTo>
                <a:lnTo>
                  <a:pt x="4338" y="3529"/>
                </a:lnTo>
                <a:close/>
                <a:moveTo>
                  <a:pt x="4064" y="4302"/>
                </a:moveTo>
                <a:cubicBezTo>
                  <a:pt x="4065" y="3687"/>
                  <a:pt x="4065" y="3687"/>
                  <a:pt x="4065" y="3687"/>
                </a:cubicBezTo>
                <a:cubicBezTo>
                  <a:pt x="4334" y="3532"/>
                  <a:pt x="4334" y="3532"/>
                  <a:pt x="4334" y="3532"/>
                </a:cubicBezTo>
                <a:cubicBezTo>
                  <a:pt x="4340" y="4190"/>
                  <a:pt x="4340" y="4190"/>
                  <a:pt x="4340" y="4190"/>
                </a:cubicBezTo>
                <a:cubicBezTo>
                  <a:pt x="4106" y="4325"/>
                  <a:pt x="4106" y="4325"/>
                  <a:pt x="4106" y="4325"/>
                </a:cubicBezTo>
                <a:cubicBezTo>
                  <a:pt x="4097" y="4312"/>
                  <a:pt x="4082" y="4302"/>
                  <a:pt x="4064" y="4302"/>
                </a:cubicBezTo>
                <a:close/>
                <a:moveTo>
                  <a:pt x="4094" y="2369"/>
                </a:moveTo>
                <a:cubicBezTo>
                  <a:pt x="4640" y="2683"/>
                  <a:pt x="4640" y="2683"/>
                  <a:pt x="4640" y="2683"/>
                </a:cubicBezTo>
                <a:cubicBezTo>
                  <a:pt x="4639" y="3297"/>
                  <a:pt x="4639" y="3297"/>
                  <a:pt x="4639" y="3297"/>
                </a:cubicBezTo>
                <a:cubicBezTo>
                  <a:pt x="4622" y="3298"/>
                  <a:pt x="4607" y="3307"/>
                  <a:pt x="4598" y="3321"/>
                </a:cubicBezTo>
                <a:cubicBezTo>
                  <a:pt x="4067" y="3014"/>
                  <a:pt x="4067" y="3014"/>
                  <a:pt x="4067" y="3014"/>
                </a:cubicBezTo>
                <a:cubicBezTo>
                  <a:pt x="4068" y="2386"/>
                  <a:pt x="4068" y="2386"/>
                  <a:pt x="4068" y="2386"/>
                </a:cubicBezTo>
                <a:cubicBezTo>
                  <a:pt x="4079" y="2384"/>
                  <a:pt x="4088" y="2378"/>
                  <a:pt x="4094" y="2369"/>
                </a:cubicBezTo>
                <a:close/>
                <a:moveTo>
                  <a:pt x="4643" y="4028"/>
                </a:moveTo>
                <a:cubicBezTo>
                  <a:pt x="4930" y="4193"/>
                  <a:pt x="4930" y="4193"/>
                  <a:pt x="4930" y="4193"/>
                </a:cubicBezTo>
                <a:cubicBezTo>
                  <a:pt x="4930" y="4521"/>
                  <a:pt x="4930" y="4521"/>
                  <a:pt x="4930" y="4521"/>
                </a:cubicBezTo>
                <a:cubicBezTo>
                  <a:pt x="4642" y="4687"/>
                  <a:pt x="4642" y="4687"/>
                  <a:pt x="4642" y="4687"/>
                </a:cubicBezTo>
                <a:cubicBezTo>
                  <a:pt x="4349" y="4518"/>
                  <a:pt x="4349" y="4518"/>
                  <a:pt x="4349" y="4518"/>
                </a:cubicBezTo>
                <a:cubicBezTo>
                  <a:pt x="4345" y="4199"/>
                  <a:pt x="4345" y="4199"/>
                  <a:pt x="4345" y="4199"/>
                </a:cubicBezTo>
                <a:lnTo>
                  <a:pt x="4643" y="4028"/>
                </a:lnTo>
                <a:close/>
                <a:moveTo>
                  <a:pt x="4645" y="5351"/>
                </a:moveTo>
                <a:cubicBezTo>
                  <a:pt x="4645" y="5036"/>
                  <a:pt x="4645" y="5036"/>
                  <a:pt x="4645" y="5036"/>
                </a:cubicBezTo>
                <a:cubicBezTo>
                  <a:pt x="4920" y="5192"/>
                  <a:pt x="4920" y="5192"/>
                  <a:pt x="4920" y="5192"/>
                </a:cubicBezTo>
                <a:lnTo>
                  <a:pt x="4645" y="5351"/>
                </a:lnTo>
                <a:close/>
                <a:moveTo>
                  <a:pt x="4930" y="5198"/>
                </a:moveTo>
                <a:cubicBezTo>
                  <a:pt x="4930" y="5521"/>
                  <a:pt x="4930" y="5521"/>
                  <a:pt x="4930" y="5521"/>
                </a:cubicBezTo>
                <a:cubicBezTo>
                  <a:pt x="4649" y="5360"/>
                  <a:pt x="4649" y="5360"/>
                  <a:pt x="4649" y="5360"/>
                </a:cubicBezTo>
                <a:lnTo>
                  <a:pt x="4930" y="5198"/>
                </a:lnTo>
                <a:close/>
                <a:moveTo>
                  <a:pt x="4645" y="5030"/>
                </a:moveTo>
                <a:cubicBezTo>
                  <a:pt x="4645" y="4691"/>
                  <a:pt x="4645" y="4691"/>
                  <a:pt x="4645" y="4691"/>
                </a:cubicBezTo>
                <a:cubicBezTo>
                  <a:pt x="4930" y="4527"/>
                  <a:pt x="4930" y="4527"/>
                  <a:pt x="4930" y="4527"/>
                </a:cubicBezTo>
                <a:cubicBezTo>
                  <a:pt x="4930" y="5187"/>
                  <a:pt x="4930" y="5187"/>
                  <a:pt x="4930" y="5187"/>
                </a:cubicBezTo>
                <a:cubicBezTo>
                  <a:pt x="4925" y="5189"/>
                  <a:pt x="4925" y="5189"/>
                  <a:pt x="4925" y="5189"/>
                </a:cubicBezTo>
                <a:lnTo>
                  <a:pt x="4645" y="5030"/>
                </a:lnTo>
                <a:close/>
                <a:moveTo>
                  <a:pt x="4687" y="3320"/>
                </a:moveTo>
                <a:cubicBezTo>
                  <a:pt x="4678" y="3306"/>
                  <a:pt x="4662" y="3297"/>
                  <a:pt x="4644" y="3297"/>
                </a:cubicBezTo>
                <a:cubicBezTo>
                  <a:pt x="4645" y="2683"/>
                  <a:pt x="4645" y="2683"/>
                  <a:pt x="4645" y="2683"/>
                </a:cubicBezTo>
                <a:cubicBezTo>
                  <a:pt x="4930" y="2519"/>
                  <a:pt x="4930" y="2519"/>
                  <a:pt x="4930" y="2519"/>
                </a:cubicBezTo>
                <a:cubicBezTo>
                  <a:pt x="4930" y="3181"/>
                  <a:pt x="4930" y="3181"/>
                  <a:pt x="4930" y="3181"/>
                </a:cubicBezTo>
                <a:lnTo>
                  <a:pt x="4687" y="3320"/>
                </a:lnTo>
                <a:close/>
                <a:moveTo>
                  <a:pt x="5219" y="4322"/>
                </a:moveTo>
                <a:cubicBezTo>
                  <a:pt x="5209" y="4322"/>
                  <a:pt x="5200" y="4327"/>
                  <a:pt x="5194" y="4335"/>
                </a:cubicBezTo>
                <a:cubicBezTo>
                  <a:pt x="4939" y="4188"/>
                  <a:pt x="4939" y="4188"/>
                  <a:pt x="4939" y="4188"/>
                </a:cubicBezTo>
                <a:cubicBezTo>
                  <a:pt x="5219" y="4026"/>
                  <a:pt x="5219" y="4026"/>
                  <a:pt x="5219" y="4026"/>
                </a:cubicBezTo>
                <a:lnTo>
                  <a:pt x="5219" y="4322"/>
                </a:lnTo>
                <a:close/>
                <a:moveTo>
                  <a:pt x="5218" y="5021"/>
                </a:moveTo>
                <a:cubicBezTo>
                  <a:pt x="4935" y="5184"/>
                  <a:pt x="4935" y="5184"/>
                  <a:pt x="4935" y="5184"/>
                </a:cubicBezTo>
                <a:cubicBezTo>
                  <a:pt x="4935" y="4524"/>
                  <a:pt x="4935" y="4524"/>
                  <a:pt x="4935" y="4524"/>
                </a:cubicBezTo>
                <a:cubicBezTo>
                  <a:pt x="5191" y="4377"/>
                  <a:pt x="5191" y="4377"/>
                  <a:pt x="5191" y="4377"/>
                </a:cubicBezTo>
                <a:cubicBezTo>
                  <a:pt x="5197" y="4386"/>
                  <a:pt x="5206" y="4392"/>
                  <a:pt x="5217" y="4393"/>
                </a:cubicBezTo>
                <a:lnTo>
                  <a:pt x="5218" y="5021"/>
                </a:lnTo>
                <a:close/>
                <a:moveTo>
                  <a:pt x="4935" y="4519"/>
                </a:moveTo>
                <a:cubicBezTo>
                  <a:pt x="4935" y="4196"/>
                  <a:pt x="4935" y="4196"/>
                  <a:pt x="4935" y="4196"/>
                </a:cubicBezTo>
                <a:cubicBezTo>
                  <a:pt x="5189" y="4343"/>
                  <a:pt x="5189" y="4343"/>
                  <a:pt x="5189" y="4343"/>
                </a:cubicBezTo>
                <a:cubicBezTo>
                  <a:pt x="5187" y="4347"/>
                  <a:pt x="5185" y="4352"/>
                  <a:pt x="5185" y="4358"/>
                </a:cubicBezTo>
                <a:cubicBezTo>
                  <a:pt x="5185" y="4363"/>
                  <a:pt x="5187" y="4368"/>
                  <a:pt x="5189" y="4372"/>
                </a:cubicBezTo>
                <a:lnTo>
                  <a:pt x="4935" y="4519"/>
                </a:lnTo>
                <a:close/>
                <a:moveTo>
                  <a:pt x="4935" y="4185"/>
                </a:moveTo>
                <a:cubicBezTo>
                  <a:pt x="4648" y="4019"/>
                  <a:pt x="4648" y="4019"/>
                  <a:pt x="4648" y="4019"/>
                </a:cubicBezTo>
                <a:cubicBezTo>
                  <a:pt x="4647" y="3403"/>
                  <a:pt x="4647" y="3403"/>
                  <a:pt x="4647" y="3403"/>
                </a:cubicBezTo>
                <a:cubicBezTo>
                  <a:pt x="4664" y="3402"/>
                  <a:pt x="4678" y="3393"/>
                  <a:pt x="4687" y="3380"/>
                </a:cubicBezTo>
                <a:cubicBezTo>
                  <a:pt x="5219" y="3688"/>
                  <a:pt x="5219" y="3688"/>
                  <a:pt x="5219" y="3688"/>
                </a:cubicBezTo>
                <a:cubicBezTo>
                  <a:pt x="5219" y="4020"/>
                  <a:pt x="5219" y="4020"/>
                  <a:pt x="5219" y="4020"/>
                </a:cubicBezTo>
                <a:lnTo>
                  <a:pt x="4935" y="4185"/>
                </a:lnTo>
                <a:close/>
                <a:moveTo>
                  <a:pt x="4930" y="6188"/>
                </a:moveTo>
                <a:cubicBezTo>
                  <a:pt x="4677" y="6042"/>
                  <a:pt x="4677" y="6042"/>
                  <a:pt x="4677" y="6042"/>
                </a:cubicBezTo>
                <a:cubicBezTo>
                  <a:pt x="4678" y="6038"/>
                  <a:pt x="4679" y="6034"/>
                  <a:pt x="4679" y="6030"/>
                </a:cubicBezTo>
                <a:cubicBezTo>
                  <a:pt x="4679" y="6012"/>
                  <a:pt x="4665" y="5997"/>
                  <a:pt x="4648" y="5994"/>
                </a:cubicBezTo>
                <a:cubicBezTo>
                  <a:pt x="4648" y="5365"/>
                  <a:pt x="4648" y="5365"/>
                  <a:pt x="4648" y="5365"/>
                </a:cubicBezTo>
                <a:cubicBezTo>
                  <a:pt x="4930" y="5527"/>
                  <a:pt x="4930" y="5527"/>
                  <a:pt x="4930" y="5527"/>
                </a:cubicBezTo>
                <a:lnTo>
                  <a:pt x="4930" y="6188"/>
                </a:lnTo>
                <a:close/>
                <a:moveTo>
                  <a:pt x="4925" y="6197"/>
                </a:moveTo>
                <a:cubicBezTo>
                  <a:pt x="4356" y="6525"/>
                  <a:pt x="4356" y="6525"/>
                  <a:pt x="4356" y="6525"/>
                </a:cubicBezTo>
                <a:cubicBezTo>
                  <a:pt x="4356" y="6200"/>
                  <a:pt x="4356" y="6200"/>
                  <a:pt x="4356" y="6200"/>
                </a:cubicBezTo>
                <a:cubicBezTo>
                  <a:pt x="4614" y="6050"/>
                  <a:pt x="4614" y="6050"/>
                  <a:pt x="4614" y="6050"/>
                </a:cubicBezTo>
                <a:cubicBezTo>
                  <a:pt x="4621" y="6059"/>
                  <a:pt x="4631" y="6065"/>
                  <a:pt x="4643" y="6065"/>
                </a:cubicBezTo>
                <a:cubicBezTo>
                  <a:pt x="4655" y="6065"/>
                  <a:pt x="4666" y="6059"/>
                  <a:pt x="4672" y="6050"/>
                </a:cubicBezTo>
                <a:lnTo>
                  <a:pt x="4925" y="6197"/>
                </a:lnTo>
                <a:close/>
                <a:moveTo>
                  <a:pt x="4356" y="6189"/>
                </a:moveTo>
                <a:cubicBezTo>
                  <a:pt x="4356" y="5527"/>
                  <a:pt x="4356" y="5527"/>
                  <a:pt x="4356" y="5527"/>
                </a:cubicBezTo>
                <a:cubicBezTo>
                  <a:pt x="4638" y="5364"/>
                  <a:pt x="4638" y="5364"/>
                  <a:pt x="4638" y="5364"/>
                </a:cubicBezTo>
                <a:cubicBezTo>
                  <a:pt x="4638" y="5994"/>
                  <a:pt x="4638" y="5994"/>
                  <a:pt x="4638" y="5994"/>
                </a:cubicBezTo>
                <a:cubicBezTo>
                  <a:pt x="4621" y="5997"/>
                  <a:pt x="4607" y="6012"/>
                  <a:pt x="4607" y="6030"/>
                </a:cubicBezTo>
                <a:cubicBezTo>
                  <a:pt x="4607" y="6034"/>
                  <a:pt x="4608" y="6038"/>
                  <a:pt x="4610" y="6042"/>
                </a:cubicBezTo>
                <a:lnTo>
                  <a:pt x="4356" y="6189"/>
                </a:lnTo>
                <a:close/>
                <a:moveTo>
                  <a:pt x="4059" y="4302"/>
                </a:moveTo>
                <a:cubicBezTo>
                  <a:pt x="4043" y="4302"/>
                  <a:pt x="4028" y="4311"/>
                  <a:pt x="4018" y="4324"/>
                </a:cubicBezTo>
                <a:cubicBezTo>
                  <a:pt x="3488" y="4018"/>
                  <a:pt x="3488" y="4018"/>
                  <a:pt x="3488" y="4018"/>
                </a:cubicBezTo>
                <a:cubicBezTo>
                  <a:pt x="3489" y="3389"/>
                  <a:pt x="3489" y="3389"/>
                  <a:pt x="3489" y="3389"/>
                </a:cubicBezTo>
                <a:cubicBezTo>
                  <a:pt x="3499" y="3387"/>
                  <a:pt x="3507" y="3381"/>
                  <a:pt x="3513" y="3372"/>
                </a:cubicBezTo>
                <a:cubicBezTo>
                  <a:pt x="4060" y="3687"/>
                  <a:pt x="4060" y="3687"/>
                  <a:pt x="4060" y="3687"/>
                </a:cubicBezTo>
                <a:lnTo>
                  <a:pt x="4059" y="4302"/>
                </a:lnTo>
                <a:close/>
                <a:moveTo>
                  <a:pt x="3485" y="2686"/>
                </a:moveTo>
                <a:cubicBezTo>
                  <a:pt x="3769" y="2522"/>
                  <a:pt x="3769" y="2522"/>
                  <a:pt x="3769" y="2522"/>
                </a:cubicBezTo>
                <a:cubicBezTo>
                  <a:pt x="3770" y="3180"/>
                  <a:pt x="3770" y="3180"/>
                  <a:pt x="3770" y="3180"/>
                </a:cubicBezTo>
                <a:cubicBezTo>
                  <a:pt x="3509" y="3331"/>
                  <a:pt x="3509" y="3331"/>
                  <a:pt x="3509" y="3331"/>
                </a:cubicBezTo>
                <a:cubicBezTo>
                  <a:pt x="3503" y="3324"/>
                  <a:pt x="3495" y="3319"/>
                  <a:pt x="3485" y="3319"/>
                </a:cubicBezTo>
                <a:lnTo>
                  <a:pt x="3485" y="2686"/>
                </a:lnTo>
                <a:close/>
                <a:moveTo>
                  <a:pt x="3775" y="3189"/>
                </a:moveTo>
                <a:cubicBezTo>
                  <a:pt x="4331" y="3527"/>
                  <a:pt x="4331" y="3527"/>
                  <a:pt x="4331" y="3527"/>
                </a:cubicBezTo>
                <a:cubicBezTo>
                  <a:pt x="4063" y="3683"/>
                  <a:pt x="4063" y="3683"/>
                  <a:pt x="4063" y="3683"/>
                </a:cubicBezTo>
                <a:cubicBezTo>
                  <a:pt x="3515" y="3368"/>
                  <a:pt x="3515" y="3368"/>
                  <a:pt x="3515" y="3368"/>
                </a:cubicBezTo>
                <a:cubicBezTo>
                  <a:pt x="3517" y="3364"/>
                  <a:pt x="3518" y="3359"/>
                  <a:pt x="3518" y="3354"/>
                </a:cubicBezTo>
                <a:cubicBezTo>
                  <a:pt x="3518" y="3349"/>
                  <a:pt x="3517" y="3344"/>
                  <a:pt x="3514" y="3339"/>
                </a:cubicBezTo>
                <a:lnTo>
                  <a:pt x="3775" y="3189"/>
                </a:lnTo>
                <a:close/>
                <a:moveTo>
                  <a:pt x="3772" y="1516"/>
                </a:moveTo>
                <a:cubicBezTo>
                  <a:pt x="4059" y="1682"/>
                  <a:pt x="4059" y="1682"/>
                  <a:pt x="4059" y="1682"/>
                </a:cubicBezTo>
                <a:cubicBezTo>
                  <a:pt x="4060" y="2315"/>
                  <a:pt x="4060" y="2315"/>
                  <a:pt x="4060" y="2315"/>
                </a:cubicBezTo>
                <a:cubicBezTo>
                  <a:pt x="4051" y="2316"/>
                  <a:pt x="4043" y="2320"/>
                  <a:pt x="4037" y="2327"/>
                </a:cubicBezTo>
                <a:cubicBezTo>
                  <a:pt x="3773" y="2175"/>
                  <a:pt x="3773" y="2175"/>
                  <a:pt x="3773" y="2175"/>
                </a:cubicBezTo>
                <a:lnTo>
                  <a:pt x="3772" y="1516"/>
                </a:lnTo>
                <a:close/>
                <a:moveTo>
                  <a:pt x="3774" y="1511"/>
                </a:moveTo>
                <a:cubicBezTo>
                  <a:pt x="4351" y="1182"/>
                  <a:pt x="4351" y="1182"/>
                  <a:pt x="4351" y="1182"/>
                </a:cubicBezTo>
                <a:cubicBezTo>
                  <a:pt x="4636" y="1345"/>
                  <a:pt x="4636" y="1345"/>
                  <a:pt x="4636" y="1345"/>
                </a:cubicBezTo>
                <a:cubicBezTo>
                  <a:pt x="4062" y="1678"/>
                  <a:pt x="4062" y="1678"/>
                  <a:pt x="4062" y="1678"/>
                </a:cubicBezTo>
                <a:lnTo>
                  <a:pt x="3774" y="1511"/>
                </a:lnTo>
                <a:close/>
                <a:moveTo>
                  <a:pt x="4360" y="1176"/>
                </a:moveTo>
                <a:cubicBezTo>
                  <a:pt x="4639" y="998"/>
                  <a:pt x="4639" y="998"/>
                  <a:pt x="4639" y="998"/>
                </a:cubicBezTo>
                <a:cubicBezTo>
                  <a:pt x="4639" y="1336"/>
                  <a:pt x="4639" y="1336"/>
                  <a:pt x="4639" y="1336"/>
                </a:cubicBezTo>
                <a:lnTo>
                  <a:pt x="4360" y="1176"/>
                </a:lnTo>
                <a:close/>
                <a:moveTo>
                  <a:pt x="4641" y="2069"/>
                </a:moveTo>
                <a:cubicBezTo>
                  <a:pt x="4660" y="2069"/>
                  <a:pt x="4677" y="2059"/>
                  <a:pt x="4686" y="2045"/>
                </a:cubicBezTo>
                <a:cubicBezTo>
                  <a:pt x="4930" y="2186"/>
                  <a:pt x="4930" y="2186"/>
                  <a:pt x="4930" y="2186"/>
                </a:cubicBezTo>
                <a:cubicBezTo>
                  <a:pt x="4930" y="2513"/>
                  <a:pt x="4930" y="2513"/>
                  <a:pt x="4930" y="2513"/>
                </a:cubicBezTo>
                <a:cubicBezTo>
                  <a:pt x="4642" y="2679"/>
                  <a:pt x="4642" y="2679"/>
                  <a:pt x="4642" y="2679"/>
                </a:cubicBezTo>
                <a:cubicBezTo>
                  <a:pt x="4096" y="2365"/>
                  <a:pt x="4096" y="2365"/>
                  <a:pt x="4096" y="2365"/>
                </a:cubicBezTo>
                <a:cubicBezTo>
                  <a:pt x="4098" y="2361"/>
                  <a:pt x="4099" y="2356"/>
                  <a:pt x="4099" y="2350"/>
                </a:cubicBezTo>
                <a:cubicBezTo>
                  <a:pt x="4099" y="2345"/>
                  <a:pt x="4098" y="2340"/>
                  <a:pt x="4095" y="2335"/>
                </a:cubicBezTo>
                <a:cubicBezTo>
                  <a:pt x="4597" y="2045"/>
                  <a:pt x="4597" y="2045"/>
                  <a:pt x="4597" y="2045"/>
                </a:cubicBezTo>
                <a:cubicBezTo>
                  <a:pt x="4607" y="2060"/>
                  <a:pt x="4623" y="2069"/>
                  <a:pt x="4641" y="2069"/>
                </a:cubicBezTo>
                <a:close/>
                <a:moveTo>
                  <a:pt x="4647" y="1963"/>
                </a:moveTo>
                <a:cubicBezTo>
                  <a:pt x="4648" y="1352"/>
                  <a:pt x="4648" y="1352"/>
                  <a:pt x="4648" y="1352"/>
                </a:cubicBezTo>
                <a:cubicBezTo>
                  <a:pt x="5219" y="1679"/>
                  <a:pt x="5219" y="1679"/>
                  <a:pt x="5219" y="1679"/>
                </a:cubicBezTo>
                <a:cubicBezTo>
                  <a:pt x="5219" y="2011"/>
                  <a:pt x="5219" y="2011"/>
                  <a:pt x="5219" y="2011"/>
                </a:cubicBezTo>
                <a:cubicBezTo>
                  <a:pt x="4934" y="2177"/>
                  <a:pt x="4934" y="2177"/>
                  <a:pt x="4934" y="2177"/>
                </a:cubicBezTo>
                <a:cubicBezTo>
                  <a:pt x="4691" y="2036"/>
                  <a:pt x="4691" y="2036"/>
                  <a:pt x="4691" y="2036"/>
                </a:cubicBezTo>
                <a:cubicBezTo>
                  <a:pt x="4693" y="2030"/>
                  <a:pt x="4695" y="2023"/>
                  <a:pt x="4695" y="2016"/>
                </a:cubicBezTo>
                <a:cubicBezTo>
                  <a:pt x="4695" y="1988"/>
                  <a:pt x="4674" y="1966"/>
                  <a:pt x="4647" y="1963"/>
                </a:cubicBezTo>
                <a:close/>
                <a:moveTo>
                  <a:pt x="5223" y="3023"/>
                </a:moveTo>
                <a:cubicBezTo>
                  <a:pt x="5793" y="3353"/>
                  <a:pt x="5793" y="3353"/>
                  <a:pt x="5793" y="3353"/>
                </a:cubicBezTo>
                <a:cubicBezTo>
                  <a:pt x="5510" y="3517"/>
                  <a:pt x="5510" y="3517"/>
                  <a:pt x="5510" y="3517"/>
                </a:cubicBezTo>
                <a:cubicBezTo>
                  <a:pt x="4939" y="3187"/>
                  <a:pt x="4939" y="3187"/>
                  <a:pt x="4939" y="3187"/>
                </a:cubicBezTo>
                <a:lnTo>
                  <a:pt x="5223" y="3023"/>
                </a:lnTo>
                <a:close/>
                <a:moveTo>
                  <a:pt x="5514" y="1506"/>
                </a:moveTo>
                <a:cubicBezTo>
                  <a:pt x="5516" y="1184"/>
                  <a:pt x="5516" y="1184"/>
                  <a:pt x="5516" y="1184"/>
                </a:cubicBezTo>
                <a:cubicBezTo>
                  <a:pt x="5794" y="1345"/>
                  <a:pt x="5794" y="1345"/>
                  <a:pt x="5794" y="1345"/>
                </a:cubicBezTo>
                <a:lnTo>
                  <a:pt x="5514" y="1506"/>
                </a:lnTo>
                <a:close/>
                <a:moveTo>
                  <a:pt x="5521" y="1176"/>
                </a:moveTo>
                <a:cubicBezTo>
                  <a:pt x="5799" y="1014"/>
                  <a:pt x="5799" y="1014"/>
                  <a:pt x="5799" y="1014"/>
                </a:cubicBezTo>
                <a:cubicBezTo>
                  <a:pt x="5799" y="1337"/>
                  <a:pt x="5799" y="1337"/>
                  <a:pt x="5799" y="1337"/>
                </a:cubicBezTo>
                <a:lnTo>
                  <a:pt x="5521" y="1176"/>
                </a:lnTo>
                <a:close/>
                <a:moveTo>
                  <a:pt x="5807" y="2011"/>
                </a:moveTo>
                <a:cubicBezTo>
                  <a:pt x="5807" y="1349"/>
                  <a:pt x="5807" y="1349"/>
                  <a:pt x="5807" y="1349"/>
                </a:cubicBezTo>
                <a:cubicBezTo>
                  <a:pt x="6379" y="1680"/>
                  <a:pt x="6379" y="1680"/>
                  <a:pt x="6379" y="1680"/>
                </a:cubicBezTo>
                <a:cubicBezTo>
                  <a:pt x="6378" y="2295"/>
                  <a:pt x="6378" y="2295"/>
                  <a:pt x="6378" y="2295"/>
                </a:cubicBezTo>
                <a:cubicBezTo>
                  <a:pt x="6361" y="2296"/>
                  <a:pt x="6347" y="2305"/>
                  <a:pt x="6338" y="2318"/>
                </a:cubicBezTo>
                <a:lnTo>
                  <a:pt x="5807" y="2011"/>
                </a:lnTo>
                <a:close/>
                <a:moveTo>
                  <a:pt x="6381" y="3024"/>
                </a:moveTo>
                <a:cubicBezTo>
                  <a:pt x="6953" y="3354"/>
                  <a:pt x="6953" y="3354"/>
                  <a:pt x="6953" y="3354"/>
                </a:cubicBezTo>
                <a:cubicBezTo>
                  <a:pt x="6430" y="3655"/>
                  <a:pt x="6430" y="3655"/>
                  <a:pt x="6430" y="3655"/>
                </a:cubicBezTo>
                <a:cubicBezTo>
                  <a:pt x="6420" y="3639"/>
                  <a:pt x="6401" y="3628"/>
                  <a:pt x="6380" y="3628"/>
                </a:cubicBezTo>
                <a:cubicBezTo>
                  <a:pt x="6360" y="3628"/>
                  <a:pt x="6342" y="3639"/>
                  <a:pt x="6331" y="3655"/>
                </a:cubicBezTo>
                <a:cubicBezTo>
                  <a:pt x="5810" y="3353"/>
                  <a:pt x="5810" y="3353"/>
                  <a:pt x="5810" y="3353"/>
                </a:cubicBezTo>
                <a:lnTo>
                  <a:pt x="6381" y="3024"/>
                </a:lnTo>
                <a:close/>
                <a:moveTo>
                  <a:pt x="6956" y="4019"/>
                </a:moveTo>
                <a:cubicBezTo>
                  <a:pt x="6384" y="4350"/>
                  <a:pt x="6384" y="4350"/>
                  <a:pt x="6384" y="4350"/>
                </a:cubicBezTo>
                <a:cubicBezTo>
                  <a:pt x="6383" y="4020"/>
                  <a:pt x="6383" y="4020"/>
                  <a:pt x="6383" y="4020"/>
                </a:cubicBezTo>
                <a:cubicBezTo>
                  <a:pt x="6383" y="4020"/>
                  <a:pt x="6383" y="4020"/>
                  <a:pt x="6383" y="4020"/>
                </a:cubicBezTo>
                <a:cubicBezTo>
                  <a:pt x="6956" y="3695"/>
                  <a:pt x="6956" y="3695"/>
                  <a:pt x="6956" y="3695"/>
                </a:cubicBezTo>
                <a:lnTo>
                  <a:pt x="6956" y="4019"/>
                </a:lnTo>
                <a:close/>
                <a:moveTo>
                  <a:pt x="6386" y="3015"/>
                </a:moveTo>
                <a:cubicBezTo>
                  <a:pt x="6386" y="2401"/>
                  <a:pt x="6386" y="2401"/>
                  <a:pt x="6386" y="2401"/>
                </a:cubicBezTo>
                <a:cubicBezTo>
                  <a:pt x="6403" y="2399"/>
                  <a:pt x="6417" y="2390"/>
                  <a:pt x="6426" y="2377"/>
                </a:cubicBezTo>
                <a:cubicBezTo>
                  <a:pt x="6958" y="2684"/>
                  <a:pt x="6958" y="2684"/>
                  <a:pt x="6958" y="2684"/>
                </a:cubicBezTo>
                <a:cubicBezTo>
                  <a:pt x="6958" y="3345"/>
                  <a:pt x="6958" y="3345"/>
                  <a:pt x="6958" y="3345"/>
                </a:cubicBezTo>
                <a:lnTo>
                  <a:pt x="6386" y="3015"/>
                </a:lnTo>
                <a:close/>
                <a:moveTo>
                  <a:pt x="6383" y="4014"/>
                </a:moveTo>
                <a:cubicBezTo>
                  <a:pt x="6383" y="3744"/>
                  <a:pt x="6383" y="3744"/>
                  <a:pt x="6383" y="3744"/>
                </a:cubicBezTo>
                <a:cubicBezTo>
                  <a:pt x="6414" y="3743"/>
                  <a:pt x="6439" y="3717"/>
                  <a:pt x="6439" y="3686"/>
                </a:cubicBezTo>
                <a:cubicBezTo>
                  <a:pt x="6439" y="3677"/>
                  <a:pt x="6436" y="3668"/>
                  <a:pt x="6432" y="3660"/>
                </a:cubicBezTo>
                <a:cubicBezTo>
                  <a:pt x="6956" y="3357"/>
                  <a:pt x="6956" y="3357"/>
                  <a:pt x="6956" y="3357"/>
                </a:cubicBezTo>
                <a:cubicBezTo>
                  <a:pt x="6956" y="3690"/>
                  <a:pt x="6956" y="3690"/>
                  <a:pt x="6956" y="3690"/>
                </a:cubicBezTo>
                <a:lnTo>
                  <a:pt x="6383" y="4014"/>
                </a:lnTo>
                <a:close/>
                <a:moveTo>
                  <a:pt x="6383" y="2294"/>
                </a:moveTo>
                <a:cubicBezTo>
                  <a:pt x="6384" y="1680"/>
                  <a:pt x="6384" y="1680"/>
                  <a:pt x="6384" y="1680"/>
                </a:cubicBezTo>
                <a:cubicBezTo>
                  <a:pt x="6672" y="1513"/>
                  <a:pt x="6672" y="1513"/>
                  <a:pt x="6672" y="1513"/>
                </a:cubicBezTo>
                <a:cubicBezTo>
                  <a:pt x="6673" y="1852"/>
                  <a:pt x="6673" y="1852"/>
                  <a:pt x="6673" y="1852"/>
                </a:cubicBezTo>
                <a:cubicBezTo>
                  <a:pt x="6957" y="1686"/>
                  <a:pt x="6957" y="1686"/>
                  <a:pt x="6957" y="1686"/>
                </a:cubicBezTo>
                <a:cubicBezTo>
                  <a:pt x="6957" y="2011"/>
                  <a:pt x="6957" y="2011"/>
                  <a:pt x="6957" y="2011"/>
                </a:cubicBezTo>
                <a:cubicBezTo>
                  <a:pt x="6426" y="2317"/>
                  <a:pt x="6426" y="2317"/>
                  <a:pt x="6426" y="2317"/>
                </a:cubicBezTo>
                <a:cubicBezTo>
                  <a:pt x="6416" y="2304"/>
                  <a:pt x="6401" y="2295"/>
                  <a:pt x="6383" y="2294"/>
                </a:cubicBezTo>
                <a:close/>
                <a:moveTo>
                  <a:pt x="6907" y="1346"/>
                </a:moveTo>
                <a:cubicBezTo>
                  <a:pt x="6907" y="1354"/>
                  <a:pt x="6909" y="1362"/>
                  <a:pt x="6912" y="1369"/>
                </a:cubicBezTo>
                <a:cubicBezTo>
                  <a:pt x="6677" y="1505"/>
                  <a:pt x="6677" y="1505"/>
                  <a:pt x="6677" y="1505"/>
                </a:cubicBezTo>
                <a:cubicBezTo>
                  <a:pt x="6676" y="1186"/>
                  <a:pt x="6676" y="1186"/>
                  <a:pt x="6676" y="1186"/>
                </a:cubicBezTo>
                <a:cubicBezTo>
                  <a:pt x="6913" y="1322"/>
                  <a:pt x="6913" y="1322"/>
                  <a:pt x="6913" y="1322"/>
                </a:cubicBezTo>
                <a:cubicBezTo>
                  <a:pt x="6909" y="1329"/>
                  <a:pt x="6907" y="1337"/>
                  <a:pt x="6907" y="1346"/>
                </a:cubicBezTo>
                <a:close/>
                <a:moveTo>
                  <a:pt x="6915" y="1374"/>
                </a:moveTo>
                <a:cubicBezTo>
                  <a:pt x="6923" y="1388"/>
                  <a:pt x="6939" y="1398"/>
                  <a:pt x="6956" y="1399"/>
                </a:cubicBezTo>
                <a:cubicBezTo>
                  <a:pt x="6957" y="1681"/>
                  <a:pt x="6957" y="1681"/>
                  <a:pt x="6957" y="1681"/>
                </a:cubicBezTo>
                <a:cubicBezTo>
                  <a:pt x="6678" y="1844"/>
                  <a:pt x="6678" y="1844"/>
                  <a:pt x="6678" y="1844"/>
                </a:cubicBezTo>
                <a:cubicBezTo>
                  <a:pt x="6677" y="1510"/>
                  <a:pt x="6677" y="1510"/>
                  <a:pt x="6677" y="1510"/>
                </a:cubicBezTo>
                <a:lnTo>
                  <a:pt x="6915" y="1374"/>
                </a:lnTo>
                <a:close/>
                <a:moveTo>
                  <a:pt x="6674" y="513"/>
                </a:moveTo>
                <a:cubicBezTo>
                  <a:pt x="6958" y="676"/>
                  <a:pt x="6958" y="676"/>
                  <a:pt x="6958" y="676"/>
                </a:cubicBezTo>
                <a:cubicBezTo>
                  <a:pt x="6958" y="1293"/>
                  <a:pt x="6958" y="1293"/>
                  <a:pt x="6958" y="1293"/>
                </a:cubicBezTo>
                <a:cubicBezTo>
                  <a:pt x="6942" y="1294"/>
                  <a:pt x="6927" y="1301"/>
                  <a:pt x="6918" y="1313"/>
                </a:cubicBezTo>
                <a:cubicBezTo>
                  <a:pt x="6676" y="1174"/>
                  <a:pt x="6676" y="1174"/>
                  <a:pt x="6676" y="1174"/>
                </a:cubicBezTo>
                <a:lnTo>
                  <a:pt x="6674" y="513"/>
                </a:lnTo>
                <a:close/>
                <a:moveTo>
                  <a:pt x="7251" y="2518"/>
                </a:moveTo>
                <a:cubicBezTo>
                  <a:pt x="7252" y="2855"/>
                  <a:pt x="7252" y="2855"/>
                  <a:pt x="7252" y="2855"/>
                </a:cubicBezTo>
                <a:cubicBezTo>
                  <a:pt x="7255" y="2853"/>
                  <a:pt x="7255" y="2853"/>
                  <a:pt x="7255" y="2853"/>
                </a:cubicBezTo>
                <a:cubicBezTo>
                  <a:pt x="7537" y="2691"/>
                  <a:pt x="7537" y="2691"/>
                  <a:pt x="7537" y="2691"/>
                </a:cubicBezTo>
                <a:cubicBezTo>
                  <a:pt x="7537" y="3015"/>
                  <a:pt x="7537" y="3015"/>
                  <a:pt x="7537" y="3015"/>
                </a:cubicBezTo>
                <a:cubicBezTo>
                  <a:pt x="6963" y="3346"/>
                  <a:pt x="6963" y="3346"/>
                  <a:pt x="6963" y="3346"/>
                </a:cubicBezTo>
                <a:cubicBezTo>
                  <a:pt x="6963" y="2684"/>
                  <a:pt x="6963" y="2684"/>
                  <a:pt x="6963" y="2684"/>
                </a:cubicBezTo>
                <a:lnTo>
                  <a:pt x="7251" y="2518"/>
                </a:lnTo>
                <a:close/>
                <a:moveTo>
                  <a:pt x="6966" y="3689"/>
                </a:moveTo>
                <a:cubicBezTo>
                  <a:pt x="6966" y="3358"/>
                  <a:pt x="6966" y="3358"/>
                  <a:pt x="6966" y="3358"/>
                </a:cubicBezTo>
                <a:cubicBezTo>
                  <a:pt x="7537" y="3688"/>
                  <a:pt x="7537" y="3688"/>
                  <a:pt x="7537" y="3688"/>
                </a:cubicBezTo>
                <a:cubicBezTo>
                  <a:pt x="7537" y="4015"/>
                  <a:pt x="7537" y="4015"/>
                  <a:pt x="7537" y="4015"/>
                </a:cubicBezTo>
                <a:lnTo>
                  <a:pt x="6966" y="3689"/>
                </a:lnTo>
                <a:close/>
                <a:moveTo>
                  <a:pt x="7537" y="4021"/>
                </a:moveTo>
                <a:cubicBezTo>
                  <a:pt x="7537" y="4349"/>
                  <a:pt x="7537" y="4349"/>
                  <a:pt x="7537" y="4349"/>
                </a:cubicBezTo>
                <a:cubicBezTo>
                  <a:pt x="6966" y="4019"/>
                  <a:pt x="6966" y="4019"/>
                  <a:pt x="6966" y="4019"/>
                </a:cubicBezTo>
                <a:cubicBezTo>
                  <a:pt x="6966" y="3694"/>
                  <a:pt x="6966" y="3694"/>
                  <a:pt x="6966" y="3694"/>
                </a:cubicBezTo>
                <a:lnTo>
                  <a:pt x="7537" y="4021"/>
                </a:lnTo>
                <a:close/>
                <a:moveTo>
                  <a:pt x="7506" y="2349"/>
                </a:moveTo>
                <a:cubicBezTo>
                  <a:pt x="7506" y="2354"/>
                  <a:pt x="7507" y="2359"/>
                  <a:pt x="7509" y="2363"/>
                </a:cubicBezTo>
                <a:cubicBezTo>
                  <a:pt x="7255" y="2509"/>
                  <a:pt x="7255" y="2509"/>
                  <a:pt x="7255" y="2509"/>
                </a:cubicBezTo>
                <a:cubicBezTo>
                  <a:pt x="7254" y="2188"/>
                  <a:pt x="7254" y="2188"/>
                  <a:pt x="7254" y="2188"/>
                </a:cubicBezTo>
                <a:cubicBezTo>
                  <a:pt x="7508" y="2335"/>
                  <a:pt x="7508" y="2335"/>
                  <a:pt x="7508" y="2335"/>
                </a:cubicBezTo>
                <a:cubicBezTo>
                  <a:pt x="7507" y="2339"/>
                  <a:pt x="7506" y="2344"/>
                  <a:pt x="7506" y="2349"/>
                </a:cubicBezTo>
                <a:close/>
                <a:moveTo>
                  <a:pt x="7511" y="2367"/>
                </a:moveTo>
                <a:cubicBezTo>
                  <a:pt x="7517" y="2376"/>
                  <a:pt x="7526" y="2382"/>
                  <a:pt x="7537" y="2384"/>
                </a:cubicBezTo>
                <a:cubicBezTo>
                  <a:pt x="7537" y="2685"/>
                  <a:pt x="7537" y="2685"/>
                  <a:pt x="7537" y="2685"/>
                </a:cubicBezTo>
                <a:cubicBezTo>
                  <a:pt x="7256" y="2846"/>
                  <a:pt x="7256" y="2846"/>
                  <a:pt x="7256" y="2846"/>
                </a:cubicBezTo>
                <a:cubicBezTo>
                  <a:pt x="7255" y="2515"/>
                  <a:pt x="7255" y="2515"/>
                  <a:pt x="7255" y="2515"/>
                </a:cubicBezTo>
                <a:lnTo>
                  <a:pt x="7511" y="2367"/>
                </a:lnTo>
                <a:close/>
                <a:moveTo>
                  <a:pt x="7542" y="3023"/>
                </a:moveTo>
                <a:cubicBezTo>
                  <a:pt x="7829" y="3190"/>
                  <a:pt x="7829" y="3190"/>
                  <a:pt x="7829" y="3190"/>
                </a:cubicBezTo>
                <a:cubicBezTo>
                  <a:pt x="7829" y="3517"/>
                  <a:pt x="7829" y="3517"/>
                  <a:pt x="7829" y="3517"/>
                </a:cubicBezTo>
                <a:cubicBezTo>
                  <a:pt x="7540" y="3684"/>
                  <a:pt x="7540" y="3684"/>
                  <a:pt x="7540" y="3684"/>
                </a:cubicBezTo>
                <a:cubicBezTo>
                  <a:pt x="6968" y="3354"/>
                  <a:pt x="6968" y="3354"/>
                  <a:pt x="6968" y="3354"/>
                </a:cubicBezTo>
                <a:lnTo>
                  <a:pt x="7542" y="3023"/>
                </a:lnTo>
                <a:close/>
                <a:moveTo>
                  <a:pt x="7829" y="3523"/>
                </a:moveTo>
                <a:cubicBezTo>
                  <a:pt x="7828" y="3852"/>
                  <a:pt x="7828" y="3852"/>
                  <a:pt x="7828" y="3852"/>
                </a:cubicBezTo>
                <a:cubicBezTo>
                  <a:pt x="7542" y="4017"/>
                  <a:pt x="7542" y="4017"/>
                  <a:pt x="7542" y="4017"/>
                </a:cubicBezTo>
                <a:cubicBezTo>
                  <a:pt x="7542" y="3688"/>
                  <a:pt x="7542" y="3688"/>
                  <a:pt x="7542" y="3688"/>
                </a:cubicBezTo>
                <a:lnTo>
                  <a:pt x="7829" y="3523"/>
                </a:lnTo>
                <a:close/>
                <a:moveTo>
                  <a:pt x="7571" y="2368"/>
                </a:moveTo>
                <a:cubicBezTo>
                  <a:pt x="7828" y="2517"/>
                  <a:pt x="7828" y="2517"/>
                  <a:pt x="7828" y="2517"/>
                </a:cubicBezTo>
                <a:cubicBezTo>
                  <a:pt x="7546" y="2679"/>
                  <a:pt x="7546" y="2679"/>
                  <a:pt x="7546" y="2679"/>
                </a:cubicBezTo>
                <a:cubicBezTo>
                  <a:pt x="7546" y="2384"/>
                  <a:pt x="7546" y="2384"/>
                  <a:pt x="7546" y="2384"/>
                </a:cubicBezTo>
                <a:cubicBezTo>
                  <a:pt x="7557" y="2382"/>
                  <a:pt x="7566" y="2377"/>
                  <a:pt x="7571" y="2368"/>
                </a:cubicBezTo>
                <a:close/>
                <a:moveTo>
                  <a:pt x="7831" y="2521"/>
                </a:moveTo>
                <a:cubicBezTo>
                  <a:pt x="7829" y="3179"/>
                  <a:pt x="7829" y="3179"/>
                  <a:pt x="7829" y="3179"/>
                </a:cubicBezTo>
                <a:cubicBezTo>
                  <a:pt x="7546" y="3015"/>
                  <a:pt x="7546" y="3015"/>
                  <a:pt x="7546" y="3015"/>
                </a:cubicBezTo>
                <a:cubicBezTo>
                  <a:pt x="7546" y="2685"/>
                  <a:pt x="7546" y="2685"/>
                  <a:pt x="7546" y="2685"/>
                </a:cubicBezTo>
                <a:lnTo>
                  <a:pt x="7831" y="2521"/>
                </a:lnTo>
                <a:close/>
                <a:moveTo>
                  <a:pt x="7832" y="3855"/>
                </a:moveTo>
                <a:cubicBezTo>
                  <a:pt x="7832" y="3853"/>
                  <a:pt x="7832" y="3853"/>
                  <a:pt x="7832" y="3853"/>
                </a:cubicBezTo>
                <a:cubicBezTo>
                  <a:pt x="7833" y="3520"/>
                  <a:pt x="7833" y="3520"/>
                  <a:pt x="7833" y="3520"/>
                </a:cubicBezTo>
                <a:cubicBezTo>
                  <a:pt x="8074" y="3381"/>
                  <a:pt x="8074" y="3381"/>
                  <a:pt x="8074" y="3381"/>
                </a:cubicBezTo>
                <a:cubicBezTo>
                  <a:pt x="8083" y="3395"/>
                  <a:pt x="8098" y="3404"/>
                  <a:pt x="8115" y="3406"/>
                </a:cubicBezTo>
                <a:cubicBezTo>
                  <a:pt x="8115" y="4018"/>
                  <a:pt x="8115" y="4018"/>
                  <a:pt x="8115" y="4018"/>
                </a:cubicBezTo>
                <a:cubicBezTo>
                  <a:pt x="7542" y="4350"/>
                  <a:pt x="7542" y="4350"/>
                  <a:pt x="7542" y="4350"/>
                </a:cubicBezTo>
                <a:cubicBezTo>
                  <a:pt x="7542" y="4023"/>
                  <a:pt x="7542" y="4023"/>
                  <a:pt x="7542" y="4023"/>
                </a:cubicBezTo>
                <a:cubicBezTo>
                  <a:pt x="7543" y="4022"/>
                  <a:pt x="7543" y="4022"/>
                  <a:pt x="7543" y="4022"/>
                </a:cubicBezTo>
                <a:lnTo>
                  <a:pt x="7832" y="3855"/>
                </a:lnTo>
                <a:close/>
                <a:moveTo>
                  <a:pt x="7833" y="3514"/>
                </a:moveTo>
                <a:cubicBezTo>
                  <a:pt x="7834" y="3193"/>
                  <a:pt x="7834" y="3193"/>
                  <a:pt x="7834" y="3193"/>
                </a:cubicBezTo>
                <a:cubicBezTo>
                  <a:pt x="8071" y="3330"/>
                  <a:pt x="8071" y="3330"/>
                  <a:pt x="8071" y="3330"/>
                </a:cubicBezTo>
                <a:cubicBezTo>
                  <a:pt x="8068" y="3337"/>
                  <a:pt x="8066" y="3344"/>
                  <a:pt x="8066" y="3353"/>
                </a:cubicBezTo>
                <a:cubicBezTo>
                  <a:pt x="8066" y="3361"/>
                  <a:pt x="8068" y="3369"/>
                  <a:pt x="8072" y="3377"/>
                </a:cubicBezTo>
                <a:lnTo>
                  <a:pt x="7833" y="3514"/>
                </a:lnTo>
                <a:close/>
                <a:moveTo>
                  <a:pt x="7834" y="3181"/>
                </a:moveTo>
                <a:cubicBezTo>
                  <a:pt x="7836" y="2521"/>
                  <a:pt x="7836" y="2521"/>
                  <a:pt x="7836" y="2521"/>
                </a:cubicBezTo>
                <a:cubicBezTo>
                  <a:pt x="8118" y="2684"/>
                  <a:pt x="8118" y="2684"/>
                  <a:pt x="8118" y="2684"/>
                </a:cubicBezTo>
                <a:cubicBezTo>
                  <a:pt x="8118" y="3299"/>
                  <a:pt x="8118" y="3299"/>
                  <a:pt x="8118" y="3299"/>
                </a:cubicBezTo>
                <a:cubicBezTo>
                  <a:pt x="8101" y="3300"/>
                  <a:pt x="8086" y="3309"/>
                  <a:pt x="8076" y="3321"/>
                </a:cubicBezTo>
                <a:lnTo>
                  <a:pt x="7834" y="3181"/>
                </a:lnTo>
                <a:close/>
                <a:moveTo>
                  <a:pt x="8120" y="4027"/>
                </a:moveTo>
                <a:cubicBezTo>
                  <a:pt x="8403" y="4189"/>
                  <a:pt x="8403" y="4189"/>
                  <a:pt x="8403" y="4189"/>
                </a:cubicBezTo>
                <a:cubicBezTo>
                  <a:pt x="7830" y="4520"/>
                  <a:pt x="7830" y="4520"/>
                  <a:pt x="7830" y="4520"/>
                </a:cubicBezTo>
                <a:cubicBezTo>
                  <a:pt x="7548" y="4358"/>
                  <a:pt x="7548" y="4358"/>
                  <a:pt x="7548" y="4358"/>
                </a:cubicBezTo>
                <a:lnTo>
                  <a:pt x="8120" y="4027"/>
                </a:lnTo>
                <a:close/>
                <a:moveTo>
                  <a:pt x="7827" y="4524"/>
                </a:moveTo>
                <a:cubicBezTo>
                  <a:pt x="7829" y="5185"/>
                  <a:pt x="7829" y="5185"/>
                  <a:pt x="7829" y="5185"/>
                </a:cubicBezTo>
                <a:cubicBezTo>
                  <a:pt x="7546" y="5022"/>
                  <a:pt x="7546" y="5022"/>
                  <a:pt x="7546" y="5022"/>
                </a:cubicBezTo>
                <a:cubicBezTo>
                  <a:pt x="7546" y="4362"/>
                  <a:pt x="7546" y="4362"/>
                  <a:pt x="7546" y="4362"/>
                </a:cubicBezTo>
                <a:lnTo>
                  <a:pt x="7827" y="4524"/>
                </a:lnTo>
                <a:close/>
                <a:moveTo>
                  <a:pt x="8123" y="2684"/>
                </a:moveTo>
                <a:cubicBezTo>
                  <a:pt x="8696" y="2353"/>
                  <a:pt x="8696" y="2353"/>
                  <a:pt x="8696" y="2353"/>
                </a:cubicBezTo>
                <a:cubicBezTo>
                  <a:pt x="8695" y="3015"/>
                  <a:pt x="8695" y="3015"/>
                  <a:pt x="8695" y="3015"/>
                </a:cubicBezTo>
                <a:cubicBezTo>
                  <a:pt x="8163" y="3322"/>
                  <a:pt x="8163" y="3322"/>
                  <a:pt x="8163" y="3322"/>
                </a:cubicBezTo>
                <a:cubicBezTo>
                  <a:pt x="8154" y="3309"/>
                  <a:pt x="8140" y="3301"/>
                  <a:pt x="8123" y="3300"/>
                </a:cubicBezTo>
                <a:lnTo>
                  <a:pt x="8123" y="2684"/>
                </a:lnTo>
                <a:close/>
                <a:moveTo>
                  <a:pt x="8165" y="3380"/>
                </a:moveTo>
                <a:cubicBezTo>
                  <a:pt x="8409" y="3522"/>
                  <a:pt x="8409" y="3522"/>
                  <a:pt x="8409" y="3522"/>
                </a:cubicBezTo>
                <a:cubicBezTo>
                  <a:pt x="8408" y="4181"/>
                  <a:pt x="8408" y="4181"/>
                  <a:pt x="8408" y="4181"/>
                </a:cubicBezTo>
                <a:cubicBezTo>
                  <a:pt x="8125" y="4018"/>
                  <a:pt x="8125" y="4018"/>
                  <a:pt x="8125" y="4018"/>
                </a:cubicBezTo>
                <a:cubicBezTo>
                  <a:pt x="8125" y="3406"/>
                  <a:pt x="8125" y="3406"/>
                  <a:pt x="8125" y="3406"/>
                </a:cubicBezTo>
                <a:cubicBezTo>
                  <a:pt x="8142" y="3404"/>
                  <a:pt x="8157" y="3394"/>
                  <a:pt x="8165" y="3380"/>
                </a:cubicBezTo>
                <a:close/>
                <a:moveTo>
                  <a:pt x="8118" y="5352"/>
                </a:moveTo>
                <a:cubicBezTo>
                  <a:pt x="7834" y="5188"/>
                  <a:pt x="7834" y="5188"/>
                  <a:pt x="7834" y="5188"/>
                </a:cubicBezTo>
                <a:cubicBezTo>
                  <a:pt x="7832" y="4527"/>
                  <a:pt x="7832" y="4527"/>
                  <a:pt x="7832" y="4527"/>
                </a:cubicBezTo>
                <a:cubicBezTo>
                  <a:pt x="8070" y="4664"/>
                  <a:pt x="8070" y="4664"/>
                  <a:pt x="8070" y="4664"/>
                </a:cubicBezTo>
                <a:cubicBezTo>
                  <a:pt x="8065" y="4672"/>
                  <a:pt x="8063" y="4682"/>
                  <a:pt x="8063" y="4691"/>
                </a:cubicBezTo>
                <a:cubicBezTo>
                  <a:pt x="8063" y="4722"/>
                  <a:pt x="8087" y="4747"/>
                  <a:pt x="8117" y="4749"/>
                </a:cubicBezTo>
                <a:lnTo>
                  <a:pt x="8118" y="5352"/>
                </a:lnTo>
                <a:close/>
                <a:moveTo>
                  <a:pt x="8113" y="5360"/>
                </a:moveTo>
                <a:cubicBezTo>
                  <a:pt x="7835" y="5521"/>
                  <a:pt x="7835" y="5521"/>
                  <a:pt x="7835" y="5521"/>
                </a:cubicBezTo>
                <a:cubicBezTo>
                  <a:pt x="7834" y="5199"/>
                  <a:pt x="7834" y="5199"/>
                  <a:pt x="7834" y="5199"/>
                </a:cubicBezTo>
                <a:lnTo>
                  <a:pt x="8113" y="5360"/>
                </a:lnTo>
                <a:close/>
                <a:moveTo>
                  <a:pt x="8116" y="6025"/>
                </a:moveTo>
                <a:cubicBezTo>
                  <a:pt x="7570" y="6341"/>
                  <a:pt x="7570" y="6341"/>
                  <a:pt x="7570" y="6341"/>
                </a:cubicBezTo>
                <a:cubicBezTo>
                  <a:pt x="7564" y="6333"/>
                  <a:pt x="7554" y="6327"/>
                  <a:pt x="7543" y="6327"/>
                </a:cubicBezTo>
                <a:cubicBezTo>
                  <a:pt x="7543" y="5751"/>
                  <a:pt x="7543" y="5751"/>
                  <a:pt x="7543" y="5751"/>
                </a:cubicBezTo>
                <a:cubicBezTo>
                  <a:pt x="7575" y="5751"/>
                  <a:pt x="7600" y="5725"/>
                  <a:pt x="7600" y="5693"/>
                </a:cubicBezTo>
                <a:cubicBezTo>
                  <a:pt x="7600" y="5684"/>
                  <a:pt x="7597" y="5674"/>
                  <a:pt x="7593" y="5666"/>
                </a:cubicBezTo>
                <a:cubicBezTo>
                  <a:pt x="7830" y="5530"/>
                  <a:pt x="7830" y="5530"/>
                  <a:pt x="7830" y="5530"/>
                </a:cubicBezTo>
                <a:cubicBezTo>
                  <a:pt x="7831" y="6163"/>
                  <a:pt x="7831" y="6163"/>
                  <a:pt x="7831" y="6163"/>
                </a:cubicBezTo>
                <a:cubicBezTo>
                  <a:pt x="7836" y="6163"/>
                  <a:pt x="7836" y="6163"/>
                  <a:pt x="7836" y="6163"/>
                </a:cubicBezTo>
                <a:cubicBezTo>
                  <a:pt x="7835" y="5527"/>
                  <a:pt x="7835" y="5527"/>
                  <a:pt x="7835" y="5527"/>
                </a:cubicBezTo>
                <a:cubicBezTo>
                  <a:pt x="8116" y="5364"/>
                  <a:pt x="8116" y="5364"/>
                  <a:pt x="8116" y="5364"/>
                </a:cubicBezTo>
                <a:lnTo>
                  <a:pt x="8116" y="6025"/>
                </a:lnTo>
                <a:close/>
                <a:moveTo>
                  <a:pt x="7542" y="5635"/>
                </a:moveTo>
                <a:cubicBezTo>
                  <a:pt x="7521" y="5635"/>
                  <a:pt x="7502" y="5646"/>
                  <a:pt x="7492" y="5663"/>
                </a:cubicBezTo>
                <a:cubicBezTo>
                  <a:pt x="6971" y="5360"/>
                  <a:pt x="6971" y="5360"/>
                  <a:pt x="6971" y="5360"/>
                </a:cubicBezTo>
                <a:cubicBezTo>
                  <a:pt x="7542" y="5030"/>
                  <a:pt x="7542" y="5030"/>
                  <a:pt x="7542" y="5030"/>
                </a:cubicBezTo>
                <a:cubicBezTo>
                  <a:pt x="7829" y="5197"/>
                  <a:pt x="7829" y="5197"/>
                  <a:pt x="7829" y="5197"/>
                </a:cubicBezTo>
                <a:cubicBezTo>
                  <a:pt x="7830" y="5524"/>
                  <a:pt x="7830" y="5524"/>
                  <a:pt x="7830" y="5524"/>
                </a:cubicBezTo>
                <a:cubicBezTo>
                  <a:pt x="7591" y="5662"/>
                  <a:pt x="7591" y="5662"/>
                  <a:pt x="7591" y="5662"/>
                </a:cubicBezTo>
                <a:cubicBezTo>
                  <a:pt x="7580" y="5646"/>
                  <a:pt x="7562" y="5635"/>
                  <a:pt x="7542" y="5635"/>
                </a:cubicBezTo>
                <a:close/>
                <a:moveTo>
                  <a:pt x="7538" y="6327"/>
                </a:moveTo>
                <a:cubicBezTo>
                  <a:pt x="7528" y="6328"/>
                  <a:pt x="7519" y="6333"/>
                  <a:pt x="7513" y="6341"/>
                </a:cubicBezTo>
                <a:cubicBezTo>
                  <a:pt x="6967" y="6026"/>
                  <a:pt x="6967" y="6026"/>
                  <a:pt x="6967" y="6026"/>
                </a:cubicBezTo>
                <a:cubicBezTo>
                  <a:pt x="6967" y="5364"/>
                  <a:pt x="6967" y="5364"/>
                  <a:pt x="6967" y="5364"/>
                </a:cubicBezTo>
                <a:cubicBezTo>
                  <a:pt x="7490" y="5667"/>
                  <a:pt x="7490" y="5667"/>
                  <a:pt x="7490" y="5667"/>
                </a:cubicBezTo>
                <a:cubicBezTo>
                  <a:pt x="7486" y="5675"/>
                  <a:pt x="7483" y="5684"/>
                  <a:pt x="7483" y="5693"/>
                </a:cubicBezTo>
                <a:cubicBezTo>
                  <a:pt x="7483" y="5724"/>
                  <a:pt x="7508" y="5749"/>
                  <a:pt x="7538" y="5751"/>
                </a:cubicBezTo>
                <a:lnTo>
                  <a:pt x="7538" y="6327"/>
                </a:lnTo>
                <a:close/>
                <a:moveTo>
                  <a:pt x="6963" y="5353"/>
                </a:moveTo>
                <a:cubicBezTo>
                  <a:pt x="6963" y="4692"/>
                  <a:pt x="6963" y="4692"/>
                  <a:pt x="6963" y="4692"/>
                </a:cubicBezTo>
                <a:cubicBezTo>
                  <a:pt x="7536" y="4361"/>
                  <a:pt x="7536" y="4361"/>
                  <a:pt x="7536" y="4361"/>
                </a:cubicBezTo>
                <a:cubicBezTo>
                  <a:pt x="7537" y="5022"/>
                  <a:pt x="7537" y="5022"/>
                  <a:pt x="7537" y="5022"/>
                </a:cubicBezTo>
                <a:lnTo>
                  <a:pt x="6963" y="5353"/>
                </a:lnTo>
                <a:close/>
                <a:moveTo>
                  <a:pt x="6960" y="4688"/>
                </a:moveTo>
                <a:cubicBezTo>
                  <a:pt x="6389" y="4358"/>
                  <a:pt x="6389" y="4358"/>
                  <a:pt x="6389" y="4358"/>
                </a:cubicBezTo>
                <a:cubicBezTo>
                  <a:pt x="6961" y="4027"/>
                  <a:pt x="6961" y="4027"/>
                  <a:pt x="6961" y="4027"/>
                </a:cubicBezTo>
                <a:cubicBezTo>
                  <a:pt x="7532" y="4357"/>
                  <a:pt x="7532" y="4357"/>
                  <a:pt x="7532" y="4357"/>
                </a:cubicBezTo>
                <a:lnTo>
                  <a:pt x="6960" y="4688"/>
                </a:lnTo>
                <a:close/>
                <a:moveTo>
                  <a:pt x="6959" y="5352"/>
                </a:moveTo>
                <a:cubicBezTo>
                  <a:pt x="6429" y="5045"/>
                  <a:pt x="6429" y="5045"/>
                  <a:pt x="6429" y="5045"/>
                </a:cubicBezTo>
                <a:cubicBezTo>
                  <a:pt x="6432" y="5038"/>
                  <a:pt x="6434" y="5031"/>
                  <a:pt x="6434" y="5023"/>
                </a:cubicBezTo>
                <a:cubicBezTo>
                  <a:pt x="6434" y="4996"/>
                  <a:pt x="6413" y="4974"/>
                  <a:pt x="6387" y="4971"/>
                </a:cubicBezTo>
                <a:cubicBezTo>
                  <a:pt x="6386" y="4361"/>
                  <a:pt x="6386" y="4361"/>
                  <a:pt x="6386" y="4361"/>
                </a:cubicBezTo>
                <a:cubicBezTo>
                  <a:pt x="6958" y="4692"/>
                  <a:pt x="6958" y="4692"/>
                  <a:pt x="6958" y="4692"/>
                </a:cubicBezTo>
                <a:lnTo>
                  <a:pt x="6959" y="5352"/>
                </a:lnTo>
                <a:close/>
                <a:moveTo>
                  <a:pt x="6381" y="5692"/>
                </a:moveTo>
                <a:cubicBezTo>
                  <a:pt x="6099" y="5528"/>
                  <a:pt x="6099" y="5528"/>
                  <a:pt x="6099" y="5528"/>
                </a:cubicBezTo>
                <a:cubicBezTo>
                  <a:pt x="6096" y="5196"/>
                  <a:pt x="6096" y="5196"/>
                  <a:pt x="6096" y="5196"/>
                </a:cubicBezTo>
                <a:cubicBezTo>
                  <a:pt x="6338" y="5055"/>
                  <a:pt x="6338" y="5055"/>
                  <a:pt x="6338" y="5055"/>
                </a:cubicBezTo>
                <a:cubicBezTo>
                  <a:pt x="6347" y="5068"/>
                  <a:pt x="6363" y="5077"/>
                  <a:pt x="6380" y="5077"/>
                </a:cubicBezTo>
                <a:cubicBezTo>
                  <a:pt x="6399" y="5077"/>
                  <a:pt x="6415" y="5067"/>
                  <a:pt x="6424" y="5054"/>
                </a:cubicBezTo>
                <a:cubicBezTo>
                  <a:pt x="6952" y="5360"/>
                  <a:pt x="6952" y="5360"/>
                  <a:pt x="6952" y="5360"/>
                </a:cubicBezTo>
                <a:lnTo>
                  <a:pt x="6381" y="5692"/>
                </a:lnTo>
                <a:close/>
                <a:moveTo>
                  <a:pt x="6379" y="5696"/>
                </a:moveTo>
                <a:cubicBezTo>
                  <a:pt x="6379" y="6018"/>
                  <a:pt x="6379" y="6018"/>
                  <a:pt x="6379" y="6018"/>
                </a:cubicBezTo>
                <a:cubicBezTo>
                  <a:pt x="6103" y="5856"/>
                  <a:pt x="6103" y="5856"/>
                  <a:pt x="6103" y="5856"/>
                </a:cubicBezTo>
                <a:cubicBezTo>
                  <a:pt x="6099" y="5533"/>
                  <a:pt x="6099" y="5533"/>
                  <a:pt x="6099" y="5533"/>
                </a:cubicBezTo>
                <a:lnTo>
                  <a:pt x="6379" y="5696"/>
                </a:lnTo>
                <a:close/>
                <a:moveTo>
                  <a:pt x="6379" y="6309"/>
                </a:moveTo>
                <a:cubicBezTo>
                  <a:pt x="6362" y="6310"/>
                  <a:pt x="6347" y="6319"/>
                  <a:pt x="6338" y="6333"/>
                </a:cubicBezTo>
                <a:cubicBezTo>
                  <a:pt x="5807" y="6027"/>
                  <a:pt x="5807" y="6027"/>
                  <a:pt x="5807" y="6027"/>
                </a:cubicBezTo>
                <a:cubicBezTo>
                  <a:pt x="5807" y="5364"/>
                  <a:pt x="5807" y="5364"/>
                  <a:pt x="5807" y="5364"/>
                </a:cubicBezTo>
                <a:cubicBezTo>
                  <a:pt x="6094" y="5530"/>
                  <a:pt x="6094" y="5530"/>
                  <a:pt x="6094" y="5530"/>
                </a:cubicBezTo>
                <a:cubicBezTo>
                  <a:pt x="6098" y="5859"/>
                  <a:pt x="6098" y="5859"/>
                  <a:pt x="6098" y="5859"/>
                </a:cubicBezTo>
                <a:cubicBezTo>
                  <a:pt x="6099" y="5860"/>
                  <a:pt x="6099" y="5860"/>
                  <a:pt x="6099" y="5860"/>
                </a:cubicBezTo>
                <a:cubicBezTo>
                  <a:pt x="6379" y="6024"/>
                  <a:pt x="6379" y="6024"/>
                  <a:pt x="6379" y="6024"/>
                </a:cubicBezTo>
                <a:lnTo>
                  <a:pt x="6379" y="6309"/>
                </a:lnTo>
                <a:close/>
                <a:moveTo>
                  <a:pt x="6377" y="7029"/>
                </a:moveTo>
                <a:cubicBezTo>
                  <a:pt x="5804" y="7359"/>
                  <a:pt x="5804" y="7359"/>
                  <a:pt x="5804" y="7359"/>
                </a:cubicBezTo>
                <a:cubicBezTo>
                  <a:pt x="5804" y="6754"/>
                  <a:pt x="5804" y="6754"/>
                  <a:pt x="5804" y="6754"/>
                </a:cubicBezTo>
                <a:cubicBezTo>
                  <a:pt x="5835" y="6754"/>
                  <a:pt x="5861" y="6728"/>
                  <a:pt x="5861" y="6696"/>
                </a:cubicBezTo>
                <a:cubicBezTo>
                  <a:pt x="5861" y="6687"/>
                  <a:pt x="5858" y="6678"/>
                  <a:pt x="5854" y="6670"/>
                </a:cubicBezTo>
                <a:cubicBezTo>
                  <a:pt x="6338" y="6392"/>
                  <a:pt x="6338" y="6392"/>
                  <a:pt x="6338" y="6392"/>
                </a:cubicBezTo>
                <a:cubicBezTo>
                  <a:pt x="6346" y="6405"/>
                  <a:pt x="6361" y="6414"/>
                  <a:pt x="6377" y="6415"/>
                </a:cubicBezTo>
                <a:lnTo>
                  <a:pt x="6377" y="7029"/>
                </a:lnTo>
                <a:close/>
                <a:moveTo>
                  <a:pt x="5516" y="6189"/>
                </a:moveTo>
                <a:cubicBezTo>
                  <a:pt x="5516" y="5525"/>
                  <a:pt x="5516" y="5525"/>
                  <a:pt x="5516" y="5525"/>
                </a:cubicBezTo>
                <a:cubicBezTo>
                  <a:pt x="5797" y="5363"/>
                  <a:pt x="5797" y="5363"/>
                  <a:pt x="5797" y="5363"/>
                </a:cubicBezTo>
                <a:cubicBezTo>
                  <a:pt x="5798" y="5363"/>
                  <a:pt x="5798" y="5363"/>
                  <a:pt x="5798" y="5363"/>
                </a:cubicBezTo>
                <a:cubicBezTo>
                  <a:pt x="5798" y="6027"/>
                  <a:pt x="5798" y="6027"/>
                  <a:pt x="5798" y="6027"/>
                </a:cubicBezTo>
                <a:lnTo>
                  <a:pt x="5516" y="6189"/>
                </a:lnTo>
                <a:close/>
                <a:moveTo>
                  <a:pt x="5511" y="5522"/>
                </a:moveTo>
                <a:cubicBezTo>
                  <a:pt x="4935" y="5195"/>
                  <a:pt x="4935" y="5195"/>
                  <a:pt x="4935" y="5195"/>
                </a:cubicBezTo>
                <a:cubicBezTo>
                  <a:pt x="5223" y="5029"/>
                  <a:pt x="5223" y="5029"/>
                  <a:pt x="5223" y="5029"/>
                </a:cubicBezTo>
                <a:cubicBezTo>
                  <a:pt x="5792" y="5360"/>
                  <a:pt x="5792" y="5360"/>
                  <a:pt x="5792" y="5360"/>
                </a:cubicBezTo>
                <a:lnTo>
                  <a:pt x="5511" y="5522"/>
                </a:lnTo>
                <a:close/>
                <a:moveTo>
                  <a:pt x="5511" y="6526"/>
                </a:moveTo>
                <a:cubicBezTo>
                  <a:pt x="5231" y="6364"/>
                  <a:pt x="5231" y="6364"/>
                  <a:pt x="5231" y="6364"/>
                </a:cubicBezTo>
                <a:cubicBezTo>
                  <a:pt x="5511" y="6203"/>
                  <a:pt x="5511" y="6203"/>
                  <a:pt x="5511" y="6203"/>
                </a:cubicBezTo>
                <a:lnTo>
                  <a:pt x="5511" y="6526"/>
                </a:lnTo>
                <a:close/>
                <a:moveTo>
                  <a:pt x="5224" y="6356"/>
                </a:moveTo>
                <a:cubicBezTo>
                  <a:pt x="5224" y="5694"/>
                  <a:pt x="5224" y="5694"/>
                  <a:pt x="5224" y="5694"/>
                </a:cubicBezTo>
                <a:cubicBezTo>
                  <a:pt x="5511" y="5528"/>
                  <a:pt x="5511" y="5528"/>
                  <a:pt x="5511" y="5528"/>
                </a:cubicBezTo>
                <a:cubicBezTo>
                  <a:pt x="5511" y="6192"/>
                  <a:pt x="5511" y="6192"/>
                  <a:pt x="5511" y="6192"/>
                </a:cubicBezTo>
                <a:lnTo>
                  <a:pt x="5224" y="6356"/>
                </a:lnTo>
                <a:close/>
                <a:moveTo>
                  <a:pt x="5222" y="5689"/>
                </a:moveTo>
                <a:cubicBezTo>
                  <a:pt x="4935" y="5524"/>
                  <a:pt x="4935" y="5524"/>
                  <a:pt x="4935" y="5524"/>
                </a:cubicBezTo>
                <a:cubicBezTo>
                  <a:pt x="4935" y="5200"/>
                  <a:pt x="4935" y="5200"/>
                  <a:pt x="4935" y="5200"/>
                </a:cubicBezTo>
                <a:cubicBezTo>
                  <a:pt x="5506" y="5525"/>
                  <a:pt x="5506" y="5525"/>
                  <a:pt x="5506" y="5525"/>
                </a:cubicBezTo>
                <a:lnTo>
                  <a:pt x="5222" y="5689"/>
                </a:lnTo>
                <a:close/>
                <a:moveTo>
                  <a:pt x="5219" y="6355"/>
                </a:moveTo>
                <a:cubicBezTo>
                  <a:pt x="4935" y="6191"/>
                  <a:pt x="4935" y="6191"/>
                  <a:pt x="4935" y="6191"/>
                </a:cubicBezTo>
                <a:cubicBezTo>
                  <a:pt x="4935" y="5530"/>
                  <a:pt x="4935" y="5530"/>
                  <a:pt x="4935" y="5530"/>
                </a:cubicBezTo>
                <a:cubicBezTo>
                  <a:pt x="5219" y="5694"/>
                  <a:pt x="5219" y="5694"/>
                  <a:pt x="5219" y="5694"/>
                </a:cubicBezTo>
                <a:lnTo>
                  <a:pt x="5219" y="6355"/>
                </a:lnTo>
                <a:close/>
                <a:moveTo>
                  <a:pt x="4642" y="6695"/>
                </a:moveTo>
                <a:cubicBezTo>
                  <a:pt x="4357" y="6530"/>
                  <a:pt x="4357" y="6530"/>
                  <a:pt x="4357" y="6530"/>
                </a:cubicBezTo>
                <a:cubicBezTo>
                  <a:pt x="4930" y="6199"/>
                  <a:pt x="4930" y="6199"/>
                  <a:pt x="4930" y="6199"/>
                </a:cubicBezTo>
                <a:cubicBezTo>
                  <a:pt x="5214" y="6364"/>
                  <a:pt x="5214" y="6364"/>
                  <a:pt x="5214" y="6364"/>
                </a:cubicBezTo>
                <a:lnTo>
                  <a:pt x="4642" y="6695"/>
                </a:lnTo>
                <a:close/>
                <a:moveTo>
                  <a:pt x="4640" y="7315"/>
                </a:moveTo>
                <a:cubicBezTo>
                  <a:pt x="4624" y="7316"/>
                  <a:pt x="4610" y="7324"/>
                  <a:pt x="4600" y="7335"/>
                </a:cubicBezTo>
                <a:cubicBezTo>
                  <a:pt x="4068" y="7030"/>
                  <a:pt x="4068" y="7030"/>
                  <a:pt x="4068" y="7030"/>
                </a:cubicBezTo>
                <a:cubicBezTo>
                  <a:pt x="4068" y="6369"/>
                  <a:pt x="4068" y="6369"/>
                  <a:pt x="4068" y="6369"/>
                </a:cubicBezTo>
                <a:cubicBezTo>
                  <a:pt x="4351" y="6532"/>
                  <a:pt x="4351" y="6532"/>
                  <a:pt x="4351" y="6532"/>
                </a:cubicBezTo>
                <a:cubicBezTo>
                  <a:pt x="4351" y="6534"/>
                  <a:pt x="4351" y="6534"/>
                  <a:pt x="4351" y="6534"/>
                </a:cubicBezTo>
                <a:cubicBezTo>
                  <a:pt x="4352" y="6533"/>
                  <a:pt x="4352" y="6533"/>
                  <a:pt x="4352" y="6533"/>
                </a:cubicBezTo>
                <a:cubicBezTo>
                  <a:pt x="4640" y="6700"/>
                  <a:pt x="4640" y="6700"/>
                  <a:pt x="4640" y="6700"/>
                </a:cubicBezTo>
                <a:lnTo>
                  <a:pt x="4640" y="7315"/>
                </a:lnTo>
                <a:close/>
                <a:moveTo>
                  <a:pt x="4065" y="6357"/>
                </a:moveTo>
                <a:cubicBezTo>
                  <a:pt x="4064" y="5752"/>
                  <a:pt x="4064" y="5752"/>
                  <a:pt x="4064" y="5752"/>
                </a:cubicBezTo>
                <a:cubicBezTo>
                  <a:pt x="4095" y="5751"/>
                  <a:pt x="4120" y="5725"/>
                  <a:pt x="4120" y="5694"/>
                </a:cubicBezTo>
                <a:cubicBezTo>
                  <a:pt x="4120" y="5685"/>
                  <a:pt x="4118" y="5675"/>
                  <a:pt x="4113" y="5667"/>
                </a:cubicBezTo>
                <a:cubicBezTo>
                  <a:pt x="4351" y="5530"/>
                  <a:pt x="4351" y="5530"/>
                  <a:pt x="4351" y="5530"/>
                </a:cubicBezTo>
                <a:cubicBezTo>
                  <a:pt x="4351" y="6192"/>
                  <a:pt x="4351" y="6192"/>
                  <a:pt x="4351" y="6192"/>
                </a:cubicBezTo>
                <a:lnTo>
                  <a:pt x="4065" y="6357"/>
                </a:lnTo>
                <a:close/>
                <a:moveTo>
                  <a:pt x="4062" y="5636"/>
                </a:moveTo>
                <a:cubicBezTo>
                  <a:pt x="4041" y="5636"/>
                  <a:pt x="4023" y="5647"/>
                  <a:pt x="4013" y="5663"/>
                </a:cubicBezTo>
                <a:cubicBezTo>
                  <a:pt x="3532" y="5384"/>
                  <a:pt x="3532" y="5384"/>
                  <a:pt x="3532" y="5384"/>
                </a:cubicBezTo>
                <a:cubicBezTo>
                  <a:pt x="3535" y="5377"/>
                  <a:pt x="3537" y="5370"/>
                  <a:pt x="3537" y="5362"/>
                </a:cubicBezTo>
                <a:cubicBezTo>
                  <a:pt x="3537" y="5353"/>
                  <a:pt x="3535" y="5345"/>
                  <a:pt x="3531" y="5338"/>
                </a:cubicBezTo>
                <a:cubicBezTo>
                  <a:pt x="3777" y="5196"/>
                  <a:pt x="3777" y="5196"/>
                  <a:pt x="3777" y="5196"/>
                </a:cubicBezTo>
                <a:cubicBezTo>
                  <a:pt x="4349" y="5526"/>
                  <a:pt x="4349" y="5526"/>
                  <a:pt x="4349" y="5526"/>
                </a:cubicBezTo>
                <a:cubicBezTo>
                  <a:pt x="4111" y="5663"/>
                  <a:pt x="4111" y="5663"/>
                  <a:pt x="4111" y="5663"/>
                </a:cubicBezTo>
                <a:cubicBezTo>
                  <a:pt x="4101" y="5647"/>
                  <a:pt x="4082" y="5636"/>
                  <a:pt x="4062" y="5636"/>
                </a:cubicBezTo>
                <a:close/>
                <a:moveTo>
                  <a:pt x="4060" y="6356"/>
                </a:moveTo>
                <a:cubicBezTo>
                  <a:pt x="3489" y="6026"/>
                  <a:pt x="3489" y="6026"/>
                  <a:pt x="3489" y="6026"/>
                </a:cubicBezTo>
                <a:cubicBezTo>
                  <a:pt x="3488" y="5415"/>
                  <a:pt x="3488" y="5415"/>
                  <a:pt x="3488" y="5415"/>
                </a:cubicBezTo>
                <a:cubicBezTo>
                  <a:pt x="3506" y="5413"/>
                  <a:pt x="3521" y="5403"/>
                  <a:pt x="3530" y="5389"/>
                </a:cubicBezTo>
                <a:cubicBezTo>
                  <a:pt x="4010" y="5667"/>
                  <a:pt x="4010" y="5667"/>
                  <a:pt x="4010" y="5667"/>
                </a:cubicBezTo>
                <a:cubicBezTo>
                  <a:pt x="4006" y="5675"/>
                  <a:pt x="4004" y="5684"/>
                  <a:pt x="4004" y="5694"/>
                </a:cubicBezTo>
                <a:cubicBezTo>
                  <a:pt x="4004" y="5725"/>
                  <a:pt x="4028" y="5751"/>
                  <a:pt x="4059" y="5752"/>
                </a:cubicBezTo>
                <a:lnTo>
                  <a:pt x="4060" y="6356"/>
                </a:lnTo>
                <a:close/>
                <a:moveTo>
                  <a:pt x="4059" y="7030"/>
                </a:moveTo>
                <a:cubicBezTo>
                  <a:pt x="3485" y="7359"/>
                  <a:pt x="3485" y="7359"/>
                  <a:pt x="3485" y="7359"/>
                </a:cubicBezTo>
                <a:cubicBezTo>
                  <a:pt x="3485" y="6700"/>
                  <a:pt x="3485" y="6700"/>
                  <a:pt x="3485" y="6700"/>
                </a:cubicBezTo>
                <a:cubicBezTo>
                  <a:pt x="4059" y="6368"/>
                  <a:pt x="4059" y="6368"/>
                  <a:pt x="4059" y="6368"/>
                </a:cubicBezTo>
                <a:lnTo>
                  <a:pt x="4059" y="7030"/>
                </a:lnTo>
                <a:close/>
                <a:moveTo>
                  <a:pt x="3196" y="6190"/>
                </a:moveTo>
                <a:cubicBezTo>
                  <a:pt x="3196" y="5528"/>
                  <a:pt x="3196" y="5528"/>
                  <a:pt x="3196" y="5528"/>
                </a:cubicBezTo>
                <a:cubicBezTo>
                  <a:pt x="3437" y="5388"/>
                  <a:pt x="3437" y="5388"/>
                  <a:pt x="3437" y="5388"/>
                </a:cubicBezTo>
                <a:cubicBezTo>
                  <a:pt x="3446" y="5402"/>
                  <a:pt x="3461" y="5413"/>
                  <a:pt x="3478" y="5415"/>
                </a:cubicBezTo>
                <a:cubicBezTo>
                  <a:pt x="3479" y="6026"/>
                  <a:pt x="3479" y="6026"/>
                  <a:pt x="3479" y="6026"/>
                </a:cubicBezTo>
                <a:lnTo>
                  <a:pt x="3196" y="6190"/>
                </a:lnTo>
                <a:close/>
                <a:moveTo>
                  <a:pt x="3196" y="5522"/>
                </a:moveTo>
                <a:cubicBezTo>
                  <a:pt x="3196" y="5200"/>
                  <a:pt x="3196" y="5200"/>
                  <a:pt x="3196" y="5200"/>
                </a:cubicBezTo>
                <a:cubicBezTo>
                  <a:pt x="3436" y="5339"/>
                  <a:pt x="3436" y="5339"/>
                  <a:pt x="3436" y="5339"/>
                </a:cubicBezTo>
                <a:cubicBezTo>
                  <a:pt x="3432" y="5346"/>
                  <a:pt x="3430" y="5353"/>
                  <a:pt x="3430" y="5362"/>
                </a:cubicBezTo>
                <a:cubicBezTo>
                  <a:pt x="3430" y="5369"/>
                  <a:pt x="3432" y="5377"/>
                  <a:pt x="3435" y="5384"/>
                </a:cubicBezTo>
                <a:lnTo>
                  <a:pt x="3196" y="5522"/>
                </a:lnTo>
                <a:close/>
                <a:moveTo>
                  <a:pt x="3196" y="5188"/>
                </a:moveTo>
                <a:cubicBezTo>
                  <a:pt x="2909" y="5022"/>
                  <a:pt x="2909" y="5022"/>
                  <a:pt x="2909" y="5022"/>
                </a:cubicBezTo>
                <a:cubicBezTo>
                  <a:pt x="2909" y="4690"/>
                  <a:pt x="2909" y="4690"/>
                  <a:pt x="2909" y="4690"/>
                </a:cubicBezTo>
                <a:cubicBezTo>
                  <a:pt x="3194" y="4526"/>
                  <a:pt x="3194" y="4526"/>
                  <a:pt x="3194" y="4526"/>
                </a:cubicBezTo>
                <a:cubicBezTo>
                  <a:pt x="3480" y="4693"/>
                  <a:pt x="3480" y="4693"/>
                  <a:pt x="3480" y="4693"/>
                </a:cubicBezTo>
                <a:cubicBezTo>
                  <a:pt x="3480" y="5022"/>
                  <a:pt x="3480" y="5022"/>
                  <a:pt x="3480" y="5022"/>
                </a:cubicBezTo>
                <a:lnTo>
                  <a:pt x="3196" y="5188"/>
                </a:lnTo>
                <a:close/>
                <a:moveTo>
                  <a:pt x="3191" y="6527"/>
                </a:moveTo>
                <a:cubicBezTo>
                  <a:pt x="2912" y="6365"/>
                  <a:pt x="2912" y="6365"/>
                  <a:pt x="2912" y="6365"/>
                </a:cubicBezTo>
                <a:cubicBezTo>
                  <a:pt x="3191" y="6204"/>
                  <a:pt x="3191" y="6204"/>
                  <a:pt x="3191" y="6204"/>
                </a:cubicBezTo>
                <a:lnTo>
                  <a:pt x="3191" y="6527"/>
                </a:lnTo>
                <a:close/>
                <a:moveTo>
                  <a:pt x="2906" y="6358"/>
                </a:moveTo>
                <a:cubicBezTo>
                  <a:pt x="2905" y="5696"/>
                  <a:pt x="2905" y="5696"/>
                  <a:pt x="2905" y="5696"/>
                </a:cubicBezTo>
                <a:cubicBezTo>
                  <a:pt x="3191" y="5530"/>
                  <a:pt x="3191" y="5530"/>
                  <a:pt x="3191" y="5530"/>
                </a:cubicBezTo>
                <a:cubicBezTo>
                  <a:pt x="3191" y="6193"/>
                  <a:pt x="3191" y="6193"/>
                  <a:pt x="3191" y="6193"/>
                </a:cubicBezTo>
                <a:lnTo>
                  <a:pt x="2906" y="6358"/>
                </a:lnTo>
                <a:close/>
                <a:moveTo>
                  <a:pt x="2902" y="5692"/>
                </a:moveTo>
                <a:cubicBezTo>
                  <a:pt x="2617" y="5526"/>
                  <a:pt x="2617" y="5526"/>
                  <a:pt x="2617" y="5526"/>
                </a:cubicBezTo>
                <a:cubicBezTo>
                  <a:pt x="2616" y="5197"/>
                  <a:pt x="2616" y="5197"/>
                  <a:pt x="2616" y="5197"/>
                </a:cubicBezTo>
                <a:cubicBezTo>
                  <a:pt x="2904" y="5030"/>
                  <a:pt x="2904" y="5030"/>
                  <a:pt x="2904" y="5030"/>
                </a:cubicBezTo>
                <a:cubicBezTo>
                  <a:pt x="3191" y="5197"/>
                  <a:pt x="3191" y="5197"/>
                  <a:pt x="3191" y="5197"/>
                </a:cubicBezTo>
                <a:cubicBezTo>
                  <a:pt x="3191" y="5525"/>
                  <a:pt x="3191" y="5525"/>
                  <a:pt x="3191" y="5525"/>
                </a:cubicBezTo>
                <a:lnTo>
                  <a:pt x="2902" y="5692"/>
                </a:lnTo>
                <a:close/>
                <a:moveTo>
                  <a:pt x="2329" y="5689"/>
                </a:moveTo>
                <a:cubicBezTo>
                  <a:pt x="2328" y="5364"/>
                  <a:pt x="2328" y="5364"/>
                  <a:pt x="2328" y="5364"/>
                </a:cubicBezTo>
                <a:cubicBezTo>
                  <a:pt x="2611" y="5528"/>
                  <a:pt x="2611" y="5528"/>
                  <a:pt x="2611" y="5528"/>
                </a:cubicBezTo>
                <a:lnTo>
                  <a:pt x="2329" y="5689"/>
                </a:lnTo>
                <a:close/>
                <a:moveTo>
                  <a:pt x="2332" y="5361"/>
                </a:moveTo>
                <a:cubicBezTo>
                  <a:pt x="2611" y="5200"/>
                  <a:pt x="2611" y="5200"/>
                  <a:pt x="2611" y="5200"/>
                </a:cubicBezTo>
                <a:cubicBezTo>
                  <a:pt x="2612" y="5523"/>
                  <a:pt x="2612" y="5523"/>
                  <a:pt x="2612" y="5523"/>
                </a:cubicBezTo>
                <a:lnTo>
                  <a:pt x="2332" y="5361"/>
                </a:lnTo>
                <a:close/>
                <a:moveTo>
                  <a:pt x="2326" y="5353"/>
                </a:moveTo>
                <a:cubicBezTo>
                  <a:pt x="2326" y="4693"/>
                  <a:pt x="2326" y="4693"/>
                  <a:pt x="2326" y="4693"/>
                </a:cubicBezTo>
                <a:cubicBezTo>
                  <a:pt x="2874" y="4374"/>
                  <a:pt x="2874" y="4374"/>
                  <a:pt x="2874" y="4374"/>
                </a:cubicBezTo>
                <a:cubicBezTo>
                  <a:pt x="2880" y="4383"/>
                  <a:pt x="2889" y="4389"/>
                  <a:pt x="2899" y="4390"/>
                </a:cubicBezTo>
                <a:cubicBezTo>
                  <a:pt x="2899" y="4690"/>
                  <a:pt x="2899" y="4690"/>
                  <a:pt x="2899" y="4690"/>
                </a:cubicBezTo>
                <a:cubicBezTo>
                  <a:pt x="2610" y="4856"/>
                  <a:pt x="2610" y="4856"/>
                  <a:pt x="2610" y="4856"/>
                </a:cubicBezTo>
                <a:cubicBezTo>
                  <a:pt x="2610" y="4857"/>
                  <a:pt x="2610" y="4857"/>
                  <a:pt x="2610" y="4857"/>
                </a:cubicBezTo>
                <a:cubicBezTo>
                  <a:pt x="2611" y="5188"/>
                  <a:pt x="2611" y="5188"/>
                  <a:pt x="2611" y="5188"/>
                </a:cubicBezTo>
                <a:lnTo>
                  <a:pt x="2326" y="5353"/>
                </a:lnTo>
                <a:close/>
                <a:moveTo>
                  <a:pt x="2324" y="4689"/>
                </a:moveTo>
                <a:cubicBezTo>
                  <a:pt x="2038" y="4524"/>
                  <a:pt x="2038" y="4524"/>
                  <a:pt x="2038" y="4524"/>
                </a:cubicBezTo>
                <a:cubicBezTo>
                  <a:pt x="2610" y="4192"/>
                  <a:pt x="2610" y="4192"/>
                  <a:pt x="2610" y="4192"/>
                </a:cubicBezTo>
                <a:cubicBezTo>
                  <a:pt x="2870" y="4344"/>
                  <a:pt x="2870" y="4344"/>
                  <a:pt x="2870" y="4344"/>
                </a:cubicBezTo>
                <a:cubicBezTo>
                  <a:pt x="2869" y="4347"/>
                  <a:pt x="2868" y="4351"/>
                  <a:pt x="2868" y="4355"/>
                </a:cubicBezTo>
                <a:cubicBezTo>
                  <a:pt x="2868" y="4360"/>
                  <a:pt x="2870" y="4365"/>
                  <a:pt x="2872" y="4370"/>
                </a:cubicBezTo>
                <a:lnTo>
                  <a:pt x="2324" y="4689"/>
                </a:lnTo>
                <a:close/>
                <a:moveTo>
                  <a:pt x="1456" y="3520"/>
                </a:moveTo>
                <a:cubicBezTo>
                  <a:pt x="1456" y="3190"/>
                  <a:pt x="1456" y="3190"/>
                  <a:pt x="1456" y="3190"/>
                </a:cubicBezTo>
                <a:cubicBezTo>
                  <a:pt x="1744" y="3023"/>
                  <a:pt x="1744" y="3023"/>
                  <a:pt x="1744" y="3023"/>
                </a:cubicBezTo>
                <a:cubicBezTo>
                  <a:pt x="2291" y="3340"/>
                  <a:pt x="2291" y="3340"/>
                  <a:pt x="2291" y="3340"/>
                </a:cubicBezTo>
                <a:cubicBezTo>
                  <a:pt x="2289" y="3344"/>
                  <a:pt x="2289" y="3348"/>
                  <a:pt x="2289" y="3353"/>
                </a:cubicBezTo>
                <a:cubicBezTo>
                  <a:pt x="2289" y="3358"/>
                  <a:pt x="2290" y="3362"/>
                  <a:pt x="2291" y="3367"/>
                </a:cubicBezTo>
                <a:cubicBezTo>
                  <a:pt x="1743" y="3686"/>
                  <a:pt x="1743" y="3686"/>
                  <a:pt x="1743" y="3686"/>
                </a:cubicBezTo>
                <a:lnTo>
                  <a:pt x="1456" y="3520"/>
                </a:lnTo>
                <a:close/>
                <a:moveTo>
                  <a:pt x="1741" y="3690"/>
                </a:moveTo>
                <a:cubicBezTo>
                  <a:pt x="1741" y="4302"/>
                  <a:pt x="1741" y="4302"/>
                  <a:pt x="1741" y="4302"/>
                </a:cubicBezTo>
                <a:cubicBezTo>
                  <a:pt x="1723" y="4302"/>
                  <a:pt x="1708" y="4311"/>
                  <a:pt x="1699" y="4325"/>
                </a:cubicBezTo>
                <a:cubicBezTo>
                  <a:pt x="1454" y="4184"/>
                  <a:pt x="1454" y="4184"/>
                  <a:pt x="1454" y="4184"/>
                </a:cubicBezTo>
                <a:cubicBezTo>
                  <a:pt x="1456" y="3525"/>
                  <a:pt x="1456" y="3525"/>
                  <a:pt x="1456" y="3525"/>
                </a:cubicBezTo>
                <a:lnTo>
                  <a:pt x="1741" y="3690"/>
                </a:lnTo>
                <a:close/>
                <a:moveTo>
                  <a:pt x="2319" y="4018"/>
                </a:moveTo>
                <a:cubicBezTo>
                  <a:pt x="1788" y="4327"/>
                  <a:pt x="1788" y="4327"/>
                  <a:pt x="1788" y="4327"/>
                </a:cubicBezTo>
                <a:cubicBezTo>
                  <a:pt x="1779" y="4312"/>
                  <a:pt x="1764" y="4303"/>
                  <a:pt x="1746" y="4302"/>
                </a:cubicBezTo>
                <a:cubicBezTo>
                  <a:pt x="1745" y="3690"/>
                  <a:pt x="1745" y="3690"/>
                  <a:pt x="1745" y="3690"/>
                </a:cubicBezTo>
                <a:cubicBezTo>
                  <a:pt x="2294" y="3371"/>
                  <a:pt x="2294" y="3371"/>
                  <a:pt x="2294" y="3371"/>
                </a:cubicBezTo>
                <a:cubicBezTo>
                  <a:pt x="2299" y="3380"/>
                  <a:pt x="2308" y="3386"/>
                  <a:pt x="2319" y="3388"/>
                </a:cubicBezTo>
                <a:lnTo>
                  <a:pt x="2319" y="4018"/>
                </a:lnTo>
                <a:close/>
                <a:moveTo>
                  <a:pt x="2295" y="3332"/>
                </a:moveTo>
                <a:cubicBezTo>
                  <a:pt x="1749" y="3014"/>
                  <a:pt x="1749" y="3014"/>
                  <a:pt x="1749" y="3014"/>
                </a:cubicBezTo>
                <a:cubicBezTo>
                  <a:pt x="1749" y="2356"/>
                  <a:pt x="1749" y="2356"/>
                  <a:pt x="1749" y="2356"/>
                </a:cubicBezTo>
                <a:cubicBezTo>
                  <a:pt x="2320" y="2686"/>
                  <a:pt x="2320" y="2686"/>
                  <a:pt x="2320" y="2686"/>
                </a:cubicBezTo>
                <a:cubicBezTo>
                  <a:pt x="2320" y="3317"/>
                  <a:pt x="2320" y="3317"/>
                  <a:pt x="2320" y="3317"/>
                </a:cubicBezTo>
                <a:cubicBezTo>
                  <a:pt x="2310" y="3318"/>
                  <a:pt x="2301" y="3324"/>
                  <a:pt x="2295" y="3332"/>
                </a:cubicBezTo>
                <a:close/>
                <a:moveTo>
                  <a:pt x="1745" y="1681"/>
                </a:moveTo>
                <a:cubicBezTo>
                  <a:pt x="2029" y="1518"/>
                  <a:pt x="2029" y="1518"/>
                  <a:pt x="2029" y="1518"/>
                </a:cubicBezTo>
                <a:cubicBezTo>
                  <a:pt x="2031" y="2179"/>
                  <a:pt x="2031" y="2179"/>
                  <a:pt x="2031" y="2179"/>
                </a:cubicBezTo>
                <a:cubicBezTo>
                  <a:pt x="1745" y="2344"/>
                  <a:pt x="1745" y="2344"/>
                  <a:pt x="1745" y="2344"/>
                </a:cubicBezTo>
                <a:lnTo>
                  <a:pt x="1745" y="1681"/>
                </a:lnTo>
                <a:close/>
                <a:moveTo>
                  <a:pt x="2035" y="2187"/>
                </a:moveTo>
                <a:cubicBezTo>
                  <a:pt x="2610" y="2515"/>
                  <a:pt x="2610" y="2515"/>
                  <a:pt x="2610" y="2515"/>
                </a:cubicBezTo>
                <a:cubicBezTo>
                  <a:pt x="2323" y="2682"/>
                  <a:pt x="2323" y="2682"/>
                  <a:pt x="2323" y="2682"/>
                </a:cubicBezTo>
                <a:cubicBezTo>
                  <a:pt x="1751" y="2352"/>
                  <a:pt x="1751" y="2352"/>
                  <a:pt x="1751" y="2352"/>
                </a:cubicBezTo>
                <a:lnTo>
                  <a:pt x="2035" y="2187"/>
                </a:lnTo>
                <a:close/>
                <a:moveTo>
                  <a:pt x="2612" y="2520"/>
                </a:moveTo>
                <a:cubicBezTo>
                  <a:pt x="2611" y="3182"/>
                  <a:pt x="2611" y="3182"/>
                  <a:pt x="2611" y="3182"/>
                </a:cubicBezTo>
                <a:cubicBezTo>
                  <a:pt x="2353" y="3332"/>
                  <a:pt x="2353" y="3332"/>
                  <a:pt x="2353" y="3332"/>
                </a:cubicBezTo>
                <a:cubicBezTo>
                  <a:pt x="2347" y="3323"/>
                  <a:pt x="2337" y="3317"/>
                  <a:pt x="2325" y="3317"/>
                </a:cubicBezTo>
                <a:cubicBezTo>
                  <a:pt x="2325" y="2686"/>
                  <a:pt x="2325" y="2686"/>
                  <a:pt x="2325" y="2686"/>
                </a:cubicBezTo>
                <a:lnTo>
                  <a:pt x="2612" y="2520"/>
                </a:lnTo>
                <a:close/>
                <a:moveTo>
                  <a:pt x="2360" y="3353"/>
                </a:moveTo>
                <a:cubicBezTo>
                  <a:pt x="2360" y="3348"/>
                  <a:pt x="2359" y="3344"/>
                  <a:pt x="2358" y="3340"/>
                </a:cubicBezTo>
                <a:cubicBezTo>
                  <a:pt x="2611" y="3194"/>
                  <a:pt x="2611" y="3194"/>
                  <a:pt x="2611" y="3194"/>
                </a:cubicBezTo>
                <a:cubicBezTo>
                  <a:pt x="2611" y="3504"/>
                  <a:pt x="2611" y="3504"/>
                  <a:pt x="2611" y="3504"/>
                </a:cubicBezTo>
                <a:cubicBezTo>
                  <a:pt x="2611" y="3516"/>
                  <a:pt x="2611" y="3516"/>
                  <a:pt x="2611" y="3516"/>
                </a:cubicBezTo>
                <a:cubicBezTo>
                  <a:pt x="2357" y="3368"/>
                  <a:pt x="2357" y="3368"/>
                  <a:pt x="2357" y="3368"/>
                </a:cubicBezTo>
                <a:cubicBezTo>
                  <a:pt x="2359" y="3363"/>
                  <a:pt x="2360" y="3358"/>
                  <a:pt x="2360" y="3353"/>
                </a:cubicBezTo>
                <a:close/>
                <a:moveTo>
                  <a:pt x="2611" y="4182"/>
                </a:moveTo>
                <a:cubicBezTo>
                  <a:pt x="2329" y="4018"/>
                  <a:pt x="2329" y="4018"/>
                  <a:pt x="2329" y="4018"/>
                </a:cubicBezTo>
                <a:cubicBezTo>
                  <a:pt x="2329" y="3388"/>
                  <a:pt x="2329" y="3388"/>
                  <a:pt x="2329" y="3388"/>
                </a:cubicBezTo>
                <a:cubicBezTo>
                  <a:pt x="2340" y="3386"/>
                  <a:pt x="2349" y="3381"/>
                  <a:pt x="2354" y="3372"/>
                </a:cubicBezTo>
                <a:cubicBezTo>
                  <a:pt x="2611" y="3521"/>
                  <a:pt x="2611" y="3521"/>
                  <a:pt x="2611" y="3521"/>
                </a:cubicBezTo>
                <a:lnTo>
                  <a:pt x="2611" y="4182"/>
                </a:lnTo>
                <a:close/>
                <a:moveTo>
                  <a:pt x="2033" y="4521"/>
                </a:moveTo>
                <a:cubicBezTo>
                  <a:pt x="1789" y="4381"/>
                  <a:pt x="1789" y="4381"/>
                  <a:pt x="1789" y="4381"/>
                </a:cubicBezTo>
                <a:cubicBezTo>
                  <a:pt x="1794" y="4373"/>
                  <a:pt x="1796" y="4364"/>
                  <a:pt x="1796" y="4355"/>
                </a:cubicBezTo>
                <a:cubicBezTo>
                  <a:pt x="1796" y="4348"/>
                  <a:pt x="1795" y="4341"/>
                  <a:pt x="1793" y="4335"/>
                </a:cubicBezTo>
                <a:cubicBezTo>
                  <a:pt x="2324" y="4026"/>
                  <a:pt x="2324" y="4026"/>
                  <a:pt x="2324" y="4026"/>
                </a:cubicBezTo>
                <a:cubicBezTo>
                  <a:pt x="2605" y="4189"/>
                  <a:pt x="2605" y="4189"/>
                  <a:pt x="2605" y="4189"/>
                </a:cubicBezTo>
                <a:lnTo>
                  <a:pt x="2033" y="4521"/>
                </a:lnTo>
                <a:close/>
                <a:moveTo>
                  <a:pt x="2032" y="4527"/>
                </a:moveTo>
                <a:cubicBezTo>
                  <a:pt x="2031" y="5185"/>
                  <a:pt x="2031" y="5185"/>
                  <a:pt x="2031" y="5185"/>
                </a:cubicBezTo>
                <a:cubicBezTo>
                  <a:pt x="1777" y="5038"/>
                  <a:pt x="1777" y="5038"/>
                  <a:pt x="1777" y="5038"/>
                </a:cubicBezTo>
                <a:cubicBezTo>
                  <a:pt x="1778" y="5034"/>
                  <a:pt x="1779" y="5031"/>
                  <a:pt x="1779" y="5027"/>
                </a:cubicBezTo>
                <a:cubicBezTo>
                  <a:pt x="1779" y="5010"/>
                  <a:pt x="1766" y="4995"/>
                  <a:pt x="1750" y="4992"/>
                </a:cubicBezTo>
                <a:cubicBezTo>
                  <a:pt x="1750" y="4408"/>
                  <a:pt x="1750" y="4408"/>
                  <a:pt x="1750" y="4408"/>
                </a:cubicBezTo>
                <a:cubicBezTo>
                  <a:pt x="1765" y="4406"/>
                  <a:pt x="1778" y="4397"/>
                  <a:pt x="1787" y="4385"/>
                </a:cubicBezTo>
                <a:lnTo>
                  <a:pt x="2032" y="4527"/>
                </a:lnTo>
                <a:close/>
                <a:moveTo>
                  <a:pt x="2025" y="5193"/>
                </a:moveTo>
                <a:cubicBezTo>
                  <a:pt x="1454" y="5526"/>
                  <a:pt x="1454" y="5526"/>
                  <a:pt x="1454" y="5526"/>
                </a:cubicBezTo>
                <a:cubicBezTo>
                  <a:pt x="1172" y="5363"/>
                  <a:pt x="1172" y="5363"/>
                  <a:pt x="1172" y="5363"/>
                </a:cubicBezTo>
                <a:cubicBezTo>
                  <a:pt x="1714" y="5048"/>
                  <a:pt x="1714" y="5048"/>
                  <a:pt x="1714" y="5048"/>
                </a:cubicBezTo>
                <a:cubicBezTo>
                  <a:pt x="1720" y="5057"/>
                  <a:pt x="1731" y="5063"/>
                  <a:pt x="1743" y="5063"/>
                </a:cubicBezTo>
                <a:cubicBezTo>
                  <a:pt x="1756" y="5063"/>
                  <a:pt x="1767" y="5057"/>
                  <a:pt x="1773" y="5047"/>
                </a:cubicBezTo>
                <a:lnTo>
                  <a:pt x="2025" y="5193"/>
                </a:lnTo>
                <a:close/>
                <a:moveTo>
                  <a:pt x="1453" y="6190"/>
                </a:moveTo>
                <a:cubicBezTo>
                  <a:pt x="1170" y="6026"/>
                  <a:pt x="1170" y="6026"/>
                  <a:pt x="1170" y="6026"/>
                </a:cubicBezTo>
                <a:cubicBezTo>
                  <a:pt x="1170" y="5368"/>
                  <a:pt x="1170" y="5368"/>
                  <a:pt x="1170" y="5368"/>
                </a:cubicBezTo>
                <a:cubicBezTo>
                  <a:pt x="1452" y="5530"/>
                  <a:pt x="1452" y="5530"/>
                  <a:pt x="1452" y="5530"/>
                </a:cubicBezTo>
                <a:lnTo>
                  <a:pt x="1453" y="6190"/>
                </a:lnTo>
                <a:close/>
                <a:moveTo>
                  <a:pt x="1167" y="5355"/>
                </a:moveTo>
                <a:cubicBezTo>
                  <a:pt x="1167" y="4749"/>
                  <a:pt x="1167" y="4749"/>
                  <a:pt x="1167" y="4749"/>
                </a:cubicBezTo>
                <a:cubicBezTo>
                  <a:pt x="1198" y="4748"/>
                  <a:pt x="1223" y="4723"/>
                  <a:pt x="1223" y="4691"/>
                </a:cubicBezTo>
                <a:cubicBezTo>
                  <a:pt x="1223" y="4681"/>
                  <a:pt x="1221" y="4672"/>
                  <a:pt x="1217" y="4664"/>
                </a:cubicBezTo>
                <a:cubicBezTo>
                  <a:pt x="1700" y="4386"/>
                  <a:pt x="1700" y="4386"/>
                  <a:pt x="1700" y="4386"/>
                </a:cubicBezTo>
                <a:cubicBezTo>
                  <a:pt x="1709" y="4398"/>
                  <a:pt x="1723" y="4407"/>
                  <a:pt x="1740" y="4408"/>
                </a:cubicBezTo>
                <a:cubicBezTo>
                  <a:pt x="1740" y="4992"/>
                  <a:pt x="1740" y="4992"/>
                  <a:pt x="1740" y="4992"/>
                </a:cubicBezTo>
                <a:cubicBezTo>
                  <a:pt x="1722" y="4994"/>
                  <a:pt x="1707" y="5009"/>
                  <a:pt x="1707" y="5027"/>
                </a:cubicBezTo>
                <a:cubicBezTo>
                  <a:pt x="1707" y="5032"/>
                  <a:pt x="1708" y="5036"/>
                  <a:pt x="1709" y="5039"/>
                </a:cubicBezTo>
                <a:lnTo>
                  <a:pt x="1167" y="5355"/>
                </a:lnTo>
                <a:close/>
                <a:moveTo>
                  <a:pt x="1165" y="4633"/>
                </a:moveTo>
                <a:cubicBezTo>
                  <a:pt x="1144" y="4633"/>
                  <a:pt x="1126" y="4644"/>
                  <a:pt x="1115" y="4661"/>
                </a:cubicBezTo>
                <a:cubicBezTo>
                  <a:pt x="878" y="4524"/>
                  <a:pt x="878" y="4524"/>
                  <a:pt x="878" y="4524"/>
                </a:cubicBezTo>
                <a:cubicBezTo>
                  <a:pt x="1449" y="4193"/>
                  <a:pt x="1449" y="4193"/>
                  <a:pt x="1449" y="4193"/>
                </a:cubicBezTo>
                <a:cubicBezTo>
                  <a:pt x="1694" y="4334"/>
                  <a:pt x="1694" y="4334"/>
                  <a:pt x="1694" y="4334"/>
                </a:cubicBezTo>
                <a:cubicBezTo>
                  <a:pt x="1691" y="4340"/>
                  <a:pt x="1690" y="4347"/>
                  <a:pt x="1690" y="4355"/>
                </a:cubicBezTo>
                <a:cubicBezTo>
                  <a:pt x="1690" y="4365"/>
                  <a:pt x="1692" y="4374"/>
                  <a:pt x="1697" y="4382"/>
                </a:cubicBezTo>
                <a:cubicBezTo>
                  <a:pt x="1214" y="4660"/>
                  <a:pt x="1214" y="4660"/>
                  <a:pt x="1214" y="4660"/>
                </a:cubicBezTo>
                <a:cubicBezTo>
                  <a:pt x="1204" y="4644"/>
                  <a:pt x="1186" y="4633"/>
                  <a:pt x="1165" y="4633"/>
                </a:cubicBezTo>
                <a:close/>
                <a:moveTo>
                  <a:pt x="1451" y="3517"/>
                </a:moveTo>
                <a:cubicBezTo>
                  <a:pt x="1172" y="3356"/>
                  <a:pt x="1172" y="3356"/>
                  <a:pt x="1172" y="3356"/>
                </a:cubicBezTo>
                <a:cubicBezTo>
                  <a:pt x="1452" y="3193"/>
                  <a:pt x="1452" y="3193"/>
                  <a:pt x="1452" y="3193"/>
                </a:cubicBezTo>
                <a:lnTo>
                  <a:pt x="1451" y="3517"/>
                </a:lnTo>
                <a:close/>
                <a:moveTo>
                  <a:pt x="1170" y="4021"/>
                </a:moveTo>
                <a:cubicBezTo>
                  <a:pt x="1169" y="3360"/>
                  <a:pt x="1169" y="3360"/>
                  <a:pt x="1169" y="3360"/>
                </a:cubicBezTo>
                <a:cubicBezTo>
                  <a:pt x="1451" y="3523"/>
                  <a:pt x="1451" y="3523"/>
                  <a:pt x="1451" y="3523"/>
                </a:cubicBezTo>
                <a:cubicBezTo>
                  <a:pt x="1449" y="4181"/>
                  <a:pt x="1449" y="4181"/>
                  <a:pt x="1449" y="4181"/>
                </a:cubicBezTo>
                <a:lnTo>
                  <a:pt x="1170" y="4021"/>
                </a:lnTo>
                <a:close/>
                <a:moveTo>
                  <a:pt x="1166" y="3348"/>
                </a:moveTo>
                <a:cubicBezTo>
                  <a:pt x="1166" y="3020"/>
                  <a:pt x="1166" y="3020"/>
                  <a:pt x="1166" y="3020"/>
                </a:cubicBezTo>
                <a:cubicBezTo>
                  <a:pt x="1447" y="3184"/>
                  <a:pt x="1447" y="3184"/>
                  <a:pt x="1447" y="3184"/>
                </a:cubicBezTo>
                <a:lnTo>
                  <a:pt x="1166" y="3348"/>
                </a:lnTo>
                <a:close/>
                <a:moveTo>
                  <a:pt x="1166" y="3014"/>
                </a:moveTo>
                <a:cubicBezTo>
                  <a:pt x="1166" y="2744"/>
                  <a:pt x="1166" y="2744"/>
                  <a:pt x="1166" y="2744"/>
                </a:cubicBezTo>
                <a:cubicBezTo>
                  <a:pt x="1197" y="2743"/>
                  <a:pt x="1222" y="2717"/>
                  <a:pt x="1222" y="2686"/>
                </a:cubicBezTo>
                <a:cubicBezTo>
                  <a:pt x="1222" y="2675"/>
                  <a:pt x="1220" y="2666"/>
                  <a:pt x="1215" y="2658"/>
                </a:cubicBezTo>
                <a:cubicBezTo>
                  <a:pt x="1739" y="2355"/>
                  <a:pt x="1739" y="2355"/>
                  <a:pt x="1739" y="2355"/>
                </a:cubicBezTo>
                <a:cubicBezTo>
                  <a:pt x="1739" y="3014"/>
                  <a:pt x="1739" y="3014"/>
                  <a:pt x="1739" y="3014"/>
                </a:cubicBezTo>
                <a:cubicBezTo>
                  <a:pt x="1452" y="3181"/>
                  <a:pt x="1452" y="3181"/>
                  <a:pt x="1452" y="3181"/>
                </a:cubicBezTo>
                <a:lnTo>
                  <a:pt x="1166" y="3014"/>
                </a:lnTo>
                <a:close/>
                <a:moveTo>
                  <a:pt x="1457" y="1183"/>
                </a:moveTo>
                <a:cubicBezTo>
                  <a:pt x="2026" y="1514"/>
                  <a:pt x="2026" y="1514"/>
                  <a:pt x="2026" y="1514"/>
                </a:cubicBezTo>
                <a:cubicBezTo>
                  <a:pt x="1741" y="1678"/>
                  <a:pt x="1741" y="1678"/>
                  <a:pt x="1741" y="1678"/>
                </a:cubicBezTo>
                <a:cubicBezTo>
                  <a:pt x="1741" y="2343"/>
                  <a:pt x="1741" y="2343"/>
                  <a:pt x="1741" y="2343"/>
                </a:cubicBezTo>
                <a:cubicBezTo>
                  <a:pt x="1169" y="2013"/>
                  <a:pt x="1169" y="2013"/>
                  <a:pt x="1169" y="2013"/>
                </a:cubicBezTo>
                <a:cubicBezTo>
                  <a:pt x="1169" y="1348"/>
                  <a:pt x="1169" y="1348"/>
                  <a:pt x="1169" y="1348"/>
                </a:cubicBezTo>
                <a:lnTo>
                  <a:pt x="1457" y="1183"/>
                </a:lnTo>
                <a:close/>
                <a:moveTo>
                  <a:pt x="2315" y="1347"/>
                </a:moveTo>
                <a:cubicBezTo>
                  <a:pt x="2031" y="1511"/>
                  <a:pt x="2031" y="1511"/>
                  <a:pt x="2031" y="1511"/>
                </a:cubicBezTo>
                <a:cubicBezTo>
                  <a:pt x="1462" y="1180"/>
                  <a:pt x="1462" y="1180"/>
                  <a:pt x="1462" y="1180"/>
                </a:cubicBezTo>
                <a:cubicBezTo>
                  <a:pt x="1744" y="1017"/>
                  <a:pt x="1744" y="1017"/>
                  <a:pt x="1744" y="1017"/>
                </a:cubicBezTo>
                <a:lnTo>
                  <a:pt x="2315" y="1347"/>
                </a:lnTo>
                <a:close/>
                <a:moveTo>
                  <a:pt x="2319" y="2012"/>
                </a:moveTo>
                <a:cubicBezTo>
                  <a:pt x="2036" y="2176"/>
                  <a:pt x="2036" y="2176"/>
                  <a:pt x="2036" y="2176"/>
                </a:cubicBezTo>
                <a:cubicBezTo>
                  <a:pt x="2034" y="1515"/>
                  <a:pt x="2034" y="1515"/>
                  <a:pt x="2034" y="1515"/>
                </a:cubicBezTo>
                <a:cubicBezTo>
                  <a:pt x="2318" y="1352"/>
                  <a:pt x="2318" y="1352"/>
                  <a:pt x="2318" y="1352"/>
                </a:cubicBezTo>
                <a:lnTo>
                  <a:pt x="2319" y="2012"/>
                </a:lnTo>
                <a:close/>
                <a:moveTo>
                  <a:pt x="2324" y="2020"/>
                </a:moveTo>
                <a:cubicBezTo>
                  <a:pt x="2854" y="2327"/>
                  <a:pt x="2854" y="2327"/>
                  <a:pt x="2854" y="2327"/>
                </a:cubicBezTo>
                <a:cubicBezTo>
                  <a:pt x="2851" y="2333"/>
                  <a:pt x="2849" y="2340"/>
                  <a:pt x="2849" y="2348"/>
                </a:cubicBezTo>
                <a:cubicBezTo>
                  <a:pt x="2849" y="2357"/>
                  <a:pt x="2851" y="2366"/>
                  <a:pt x="2856" y="2373"/>
                </a:cubicBezTo>
                <a:cubicBezTo>
                  <a:pt x="2615" y="2513"/>
                  <a:pt x="2615" y="2513"/>
                  <a:pt x="2615" y="2513"/>
                </a:cubicBezTo>
                <a:cubicBezTo>
                  <a:pt x="2040" y="2185"/>
                  <a:pt x="2040" y="2185"/>
                  <a:pt x="2040" y="2185"/>
                </a:cubicBezTo>
                <a:lnTo>
                  <a:pt x="2324" y="2020"/>
                </a:lnTo>
                <a:close/>
                <a:moveTo>
                  <a:pt x="2613" y="1511"/>
                </a:moveTo>
                <a:cubicBezTo>
                  <a:pt x="2330" y="1347"/>
                  <a:pt x="2330" y="1347"/>
                  <a:pt x="2330" y="1347"/>
                </a:cubicBezTo>
                <a:cubicBezTo>
                  <a:pt x="2611" y="1186"/>
                  <a:pt x="2611" y="1186"/>
                  <a:pt x="2611" y="1186"/>
                </a:cubicBezTo>
                <a:lnTo>
                  <a:pt x="2613" y="1511"/>
                </a:lnTo>
                <a:close/>
                <a:moveTo>
                  <a:pt x="2615" y="1847"/>
                </a:moveTo>
                <a:cubicBezTo>
                  <a:pt x="2616" y="1848"/>
                  <a:pt x="2616" y="1848"/>
                  <a:pt x="2616" y="1848"/>
                </a:cubicBezTo>
                <a:cubicBezTo>
                  <a:pt x="2900" y="2013"/>
                  <a:pt x="2900" y="2013"/>
                  <a:pt x="2900" y="2013"/>
                </a:cubicBezTo>
                <a:cubicBezTo>
                  <a:pt x="2901" y="2295"/>
                  <a:pt x="2901" y="2295"/>
                  <a:pt x="2901" y="2295"/>
                </a:cubicBezTo>
                <a:cubicBezTo>
                  <a:pt x="2883" y="2295"/>
                  <a:pt x="2868" y="2304"/>
                  <a:pt x="2858" y="2318"/>
                </a:cubicBezTo>
                <a:cubicBezTo>
                  <a:pt x="2329" y="2012"/>
                  <a:pt x="2329" y="2012"/>
                  <a:pt x="2329" y="2012"/>
                </a:cubicBezTo>
                <a:cubicBezTo>
                  <a:pt x="2328" y="1352"/>
                  <a:pt x="2328" y="1352"/>
                  <a:pt x="2328" y="1352"/>
                </a:cubicBezTo>
                <a:cubicBezTo>
                  <a:pt x="2613" y="1516"/>
                  <a:pt x="2613" y="1516"/>
                  <a:pt x="2613" y="1516"/>
                </a:cubicBezTo>
                <a:lnTo>
                  <a:pt x="2615" y="1847"/>
                </a:lnTo>
                <a:close/>
                <a:moveTo>
                  <a:pt x="2846" y="1680"/>
                </a:moveTo>
                <a:cubicBezTo>
                  <a:pt x="2846" y="1711"/>
                  <a:pt x="2870" y="1736"/>
                  <a:pt x="2900" y="1738"/>
                </a:cubicBezTo>
                <a:cubicBezTo>
                  <a:pt x="2900" y="2007"/>
                  <a:pt x="2900" y="2007"/>
                  <a:pt x="2900" y="2007"/>
                </a:cubicBezTo>
                <a:cubicBezTo>
                  <a:pt x="2620" y="1844"/>
                  <a:pt x="2620" y="1844"/>
                  <a:pt x="2620" y="1844"/>
                </a:cubicBezTo>
                <a:cubicBezTo>
                  <a:pt x="2618" y="1519"/>
                  <a:pt x="2618" y="1519"/>
                  <a:pt x="2618" y="1519"/>
                </a:cubicBezTo>
                <a:cubicBezTo>
                  <a:pt x="2852" y="1654"/>
                  <a:pt x="2852" y="1654"/>
                  <a:pt x="2852" y="1654"/>
                </a:cubicBezTo>
                <a:cubicBezTo>
                  <a:pt x="2848" y="1662"/>
                  <a:pt x="2846" y="1671"/>
                  <a:pt x="2846" y="1680"/>
                </a:cubicBezTo>
                <a:close/>
                <a:moveTo>
                  <a:pt x="3475" y="1347"/>
                </a:moveTo>
                <a:cubicBezTo>
                  <a:pt x="2953" y="1649"/>
                  <a:pt x="2953" y="1649"/>
                  <a:pt x="2953" y="1649"/>
                </a:cubicBezTo>
                <a:cubicBezTo>
                  <a:pt x="2942" y="1633"/>
                  <a:pt x="2924" y="1622"/>
                  <a:pt x="2904" y="1622"/>
                </a:cubicBezTo>
                <a:cubicBezTo>
                  <a:pt x="2883" y="1622"/>
                  <a:pt x="2865" y="1633"/>
                  <a:pt x="2854" y="1650"/>
                </a:cubicBezTo>
                <a:cubicBezTo>
                  <a:pt x="2618" y="1513"/>
                  <a:pt x="2618" y="1513"/>
                  <a:pt x="2618" y="1513"/>
                </a:cubicBezTo>
                <a:cubicBezTo>
                  <a:pt x="2616" y="1183"/>
                  <a:pt x="2616" y="1183"/>
                  <a:pt x="2616" y="1183"/>
                </a:cubicBezTo>
                <a:cubicBezTo>
                  <a:pt x="2876" y="1033"/>
                  <a:pt x="2876" y="1033"/>
                  <a:pt x="2876" y="1033"/>
                </a:cubicBezTo>
                <a:cubicBezTo>
                  <a:pt x="2882" y="1042"/>
                  <a:pt x="2892" y="1048"/>
                  <a:pt x="2904" y="1048"/>
                </a:cubicBezTo>
                <a:cubicBezTo>
                  <a:pt x="2915" y="1048"/>
                  <a:pt x="2925" y="1042"/>
                  <a:pt x="2932" y="1034"/>
                </a:cubicBezTo>
                <a:lnTo>
                  <a:pt x="3475" y="1347"/>
                </a:lnTo>
                <a:close/>
                <a:moveTo>
                  <a:pt x="3479" y="2012"/>
                </a:moveTo>
                <a:cubicBezTo>
                  <a:pt x="3193" y="2177"/>
                  <a:pt x="3193" y="2177"/>
                  <a:pt x="3193" y="2177"/>
                </a:cubicBezTo>
                <a:cubicBezTo>
                  <a:pt x="2905" y="2010"/>
                  <a:pt x="2905" y="2010"/>
                  <a:pt x="2905" y="2010"/>
                </a:cubicBezTo>
                <a:cubicBezTo>
                  <a:pt x="2905" y="1738"/>
                  <a:pt x="2905" y="1738"/>
                  <a:pt x="2905" y="1738"/>
                </a:cubicBezTo>
                <a:cubicBezTo>
                  <a:pt x="2937" y="1738"/>
                  <a:pt x="2962" y="1712"/>
                  <a:pt x="2962" y="1680"/>
                </a:cubicBezTo>
                <a:cubicBezTo>
                  <a:pt x="2962" y="1670"/>
                  <a:pt x="2960" y="1661"/>
                  <a:pt x="2955" y="1653"/>
                </a:cubicBezTo>
                <a:cubicBezTo>
                  <a:pt x="3478" y="1351"/>
                  <a:pt x="3478" y="1351"/>
                  <a:pt x="3478" y="1351"/>
                </a:cubicBezTo>
                <a:lnTo>
                  <a:pt x="3479" y="2012"/>
                </a:lnTo>
                <a:close/>
                <a:moveTo>
                  <a:pt x="3484" y="2020"/>
                </a:moveTo>
                <a:cubicBezTo>
                  <a:pt x="3768" y="2183"/>
                  <a:pt x="3768" y="2183"/>
                  <a:pt x="3768" y="2183"/>
                </a:cubicBezTo>
                <a:cubicBezTo>
                  <a:pt x="3769" y="2516"/>
                  <a:pt x="3769" y="2516"/>
                  <a:pt x="3769" y="2516"/>
                </a:cubicBezTo>
                <a:cubicBezTo>
                  <a:pt x="3483" y="2681"/>
                  <a:pt x="3483" y="2681"/>
                  <a:pt x="3483" y="2681"/>
                </a:cubicBezTo>
                <a:cubicBezTo>
                  <a:pt x="3197" y="2516"/>
                  <a:pt x="3197" y="2516"/>
                  <a:pt x="3197" y="2516"/>
                </a:cubicBezTo>
                <a:cubicBezTo>
                  <a:pt x="3487" y="2348"/>
                  <a:pt x="3487" y="2348"/>
                  <a:pt x="3487" y="2348"/>
                </a:cubicBezTo>
                <a:cubicBezTo>
                  <a:pt x="3483" y="2345"/>
                  <a:pt x="3483" y="2345"/>
                  <a:pt x="3483" y="2345"/>
                </a:cubicBezTo>
                <a:cubicBezTo>
                  <a:pt x="3203" y="2183"/>
                  <a:pt x="3203" y="2183"/>
                  <a:pt x="3203" y="2183"/>
                </a:cubicBezTo>
                <a:lnTo>
                  <a:pt x="3484" y="2020"/>
                </a:lnTo>
                <a:close/>
                <a:moveTo>
                  <a:pt x="3488" y="1352"/>
                </a:moveTo>
                <a:cubicBezTo>
                  <a:pt x="3767" y="1513"/>
                  <a:pt x="3767" y="1513"/>
                  <a:pt x="3767" y="1513"/>
                </a:cubicBezTo>
                <a:cubicBezTo>
                  <a:pt x="3768" y="2172"/>
                  <a:pt x="3768" y="2172"/>
                  <a:pt x="3768" y="2172"/>
                </a:cubicBezTo>
                <a:cubicBezTo>
                  <a:pt x="3489" y="2012"/>
                  <a:pt x="3489" y="2012"/>
                  <a:pt x="3489" y="2012"/>
                </a:cubicBezTo>
                <a:lnTo>
                  <a:pt x="3488" y="1352"/>
                </a:lnTo>
                <a:close/>
                <a:moveTo>
                  <a:pt x="4063" y="1017"/>
                </a:moveTo>
                <a:cubicBezTo>
                  <a:pt x="4346" y="1179"/>
                  <a:pt x="4346" y="1179"/>
                  <a:pt x="4346" y="1179"/>
                </a:cubicBezTo>
                <a:cubicBezTo>
                  <a:pt x="3769" y="1509"/>
                  <a:pt x="3769" y="1509"/>
                  <a:pt x="3769" y="1509"/>
                </a:cubicBezTo>
                <a:cubicBezTo>
                  <a:pt x="3491" y="1348"/>
                  <a:pt x="3491" y="1348"/>
                  <a:pt x="3491" y="1348"/>
                </a:cubicBezTo>
                <a:lnTo>
                  <a:pt x="4063" y="1017"/>
                </a:lnTo>
                <a:close/>
                <a:moveTo>
                  <a:pt x="5213" y="342"/>
                </a:moveTo>
                <a:cubicBezTo>
                  <a:pt x="4639" y="673"/>
                  <a:pt x="4639" y="673"/>
                  <a:pt x="4639" y="673"/>
                </a:cubicBezTo>
                <a:cubicBezTo>
                  <a:pt x="4639" y="992"/>
                  <a:pt x="4639" y="992"/>
                  <a:pt x="4639" y="992"/>
                </a:cubicBezTo>
                <a:cubicBezTo>
                  <a:pt x="4356" y="1173"/>
                  <a:pt x="4356" y="1173"/>
                  <a:pt x="4356" y="1173"/>
                </a:cubicBezTo>
                <a:cubicBezTo>
                  <a:pt x="4067" y="1008"/>
                  <a:pt x="4067" y="1008"/>
                  <a:pt x="4067" y="1008"/>
                </a:cubicBezTo>
                <a:cubicBezTo>
                  <a:pt x="4067" y="343"/>
                  <a:pt x="4067" y="343"/>
                  <a:pt x="4067" y="343"/>
                </a:cubicBezTo>
                <a:cubicBezTo>
                  <a:pt x="4642" y="11"/>
                  <a:pt x="4642" y="11"/>
                  <a:pt x="4642" y="11"/>
                </a:cubicBezTo>
                <a:lnTo>
                  <a:pt x="5213" y="342"/>
                </a:lnTo>
                <a:close/>
                <a:moveTo>
                  <a:pt x="5217" y="623"/>
                </a:moveTo>
                <a:cubicBezTo>
                  <a:pt x="4644" y="989"/>
                  <a:pt x="4644" y="989"/>
                  <a:pt x="4644" y="989"/>
                </a:cubicBezTo>
                <a:cubicBezTo>
                  <a:pt x="4644" y="676"/>
                  <a:pt x="4644" y="676"/>
                  <a:pt x="4644" y="676"/>
                </a:cubicBezTo>
                <a:cubicBezTo>
                  <a:pt x="5217" y="345"/>
                  <a:pt x="5217" y="345"/>
                  <a:pt x="5217" y="345"/>
                </a:cubicBezTo>
                <a:lnTo>
                  <a:pt x="5217" y="623"/>
                </a:lnTo>
                <a:close/>
                <a:moveTo>
                  <a:pt x="5218" y="976"/>
                </a:moveTo>
                <a:cubicBezTo>
                  <a:pt x="5200" y="978"/>
                  <a:pt x="5187" y="993"/>
                  <a:pt x="5187" y="1011"/>
                </a:cubicBezTo>
                <a:cubicBezTo>
                  <a:pt x="5187" y="1015"/>
                  <a:pt x="5188" y="1019"/>
                  <a:pt x="5189" y="1023"/>
                </a:cubicBezTo>
                <a:cubicBezTo>
                  <a:pt x="4644" y="1337"/>
                  <a:pt x="4644" y="1337"/>
                  <a:pt x="4644" y="1337"/>
                </a:cubicBezTo>
                <a:cubicBezTo>
                  <a:pt x="4644" y="995"/>
                  <a:pt x="4644" y="995"/>
                  <a:pt x="4644" y="995"/>
                </a:cubicBezTo>
                <a:cubicBezTo>
                  <a:pt x="5217" y="629"/>
                  <a:pt x="5217" y="629"/>
                  <a:pt x="5217" y="629"/>
                </a:cubicBezTo>
                <a:lnTo>
                  <a:pt x="5218" y="976"/>
                </a:lnTo>
                <a:close/>
                <a:moveTo>
                  <a:pt x="5223" y="1047"/>
                </a:moveTo>
                <a:cubicBezTo>
                  <a:pt x="5235" y="1047"/>
                  <a:pt x="5246" y="1041"/>
                  <a:pt x="5252" y="1032"/>
                </a:cubicBezTo>
                <a:cubicBezTo>
                  <a:pt x="5511" y="1181"/>
                  <a:pt x="5511" y="1181"/>
                  <a:pt x="5511" y="1181"/>
                </a:cubicBezTo>
                <a:cubicBezTo>
                  <a:pt x="5509" y="1509"/>
                  <a:pt x="5509" y="1509"/>
                  <a:pt x="5509" y="1509"/>
                </a:cubicBezTo>
                <a:cubicBezTo>
                  <a:pt x="5222" y="1675"/>
                  <a:pt x="5222" y="1675"/>
                  <a:pt x="5222" y="1675"/>
                </a:cubicBezTo>
                <a:cubicBezTo>
                  <a:pt x="4648" y="1346"/>
                  <a:pt x="4648" y="1346"/>
                  <a:pt x="4648" y="1346"/>
                </a:cubicBezTo>
                <a:cubicBezTo>
                  <a:pt x="5193" y="1032"/>
                  <a:pt x="5193" y="1032"/>
                  <a:pt x="5193" y="1032"/>
                </a:cubicBezTo>
                <a:cubicBezTo>
                  <a:pt x="5200" y="1041"/>
                  <a:pt x="5211" y="1047"/>
                  <a:pt x="5223" y="1047"/>
                </a:cubicBezTo>
                <a:close/>
                <a:moveTo>
                  <a:pt x="5227" y="346"/>
                </a:moveTo>
                <a:cubicBezTo>
                  <a:pt x="5751" y="649"/>
                  <a:pt x="5751" y="649"/>
                  <a:pt x="5751" y="649"/>
                </a:cubicBezTo>
                <a:cubicBezTo>
                  <a:pt x="5747" y="657"/>
                  <a:pt x="5744" y="667"/>
                  <a:pt x="5744" y="677"/>
                </a:cubicBezTo>
                <a:cubicBezTo>
                  <a:pt x="5744" y="707"/>
                  <a:pt x="5768" y="732"/>
                  <a:pt x="5798" y="735"/>
                </a:cubicBezTo>
                <a:cubicBezTo>
                  <a:pt x="5799" y="1008"/>
                  <a:pt x="5799" y="1008"/>
                  <a:pt x="5799" y="1008"/>
                </a:cubicBezTo>
                <a:cubicBezTo>
                  <a:pt x="5516" y="1173"/>
                  <a:pt x="5516" y="1173"/>
                  <a:pt x="5516" y="1173"/>
                </a:cubicBezTo>
                <a:cubicBezTo>
                  <a:pt x="5257" y="1023"/>
                  <a:pt x="5257" y="1023"/>
                  <a:pt x="5257" y="1023"/>
                </a:cubicBezTo>
                <a:cubicBezTo>
                  <a:pt x="5258" y="1019"/>
                  <a:pt x="5259" y="1015"/>
                  <a:pt x="5259" y="1011"/>
                </a:cubicBezTo>
                <a:cubicBezTo>
                  <a:pt x="5259" y="993"/>
                  <a:pt x="5245" y="978"/>
                  <a:pt x="5228" y="976"/>
                </a:cubicBezTo>
                <a:lnTo>
                  <a:pt x="5227" y="346"/>
                </a:lnTo>
                <a:close/>
                <a:moveTo>
                  <a:pt x="6373" y="342"/>
                </a:moveTo>
                <a:cubicBezTo>
                  <a:pt x="6093" y="504"/>
                  <a:pt x="6093" y="504"/>
                  <a:pt x="6093" y="504"/>
                </a:cubicBezTo>
                <a:cubicBezTo>
                  <a:pt x="6093" y="184"/>
                  <a:pt x="6093" y="184"/>
                  <a:pt x="6093" y="184"/>
                </a:cubicBezTo>
                <a:cubicBezTo>
                  <a:pt x="6088" y="184"/>
                  <a:pt x="6088" y="184"/>
                  <a:pt x="6088" y="184"/>
                </a:cubicBezTo>
                <a:cubicBezTo>
                  <a:pt x="6088" y="507"/>
                  <a:pt x="6088" y="507"/>
                  <a:pt x="6088" y="507"/>
                </a:cubicBezTo>
                <a:cubicBezTo>
                  <a:pt x="5850" y="644"/>
                  <a:pt x="5850" y="644"/>
                  <a:pt x="5850" y="644"/>
                </a:cubicBezTo>
                <a:cubicBezTo>
                  <a:pt x="5840" y="628"/>
                  <a:pt x="5822" y="618"/>
                  <a:pt x="5802" y="618"/>
                </a:cubicBezTo>
                <a:cubicBezTo>
                  <a:pt x="5782" y="618"/>
                  <a:pt x="5764" y="629"/>
                  <a:pt x="5754" y="645"/>
                </a:cubicBezTo>
                <a:cubicBezTo>
                  <a:pt x="5230" y="342"/>
                  <a:pt x="5230" y="342"/>
                  <a:pt x="5230" y="342"/>
                </a:cubicBezTo>
                <a:cubicBezTo>
                  <a:pt x="5802" y="12"/>
                  <a:pt x="5802" y="12"/>
                  <a:pt x="5802" y="12"/>
                </a:cubicBezTo>
                <a:lnTo>
                  <a:pt x="6373" y="342"/>
                </a:lnTo>
                <a:close/>
                <a:moveTo>
                  <a:pt x="6376" y="1007"/>
                </a:moveTo>
                <a:cubicBezTo>
                  <a:pt x="5804" y="1337"/>
                  <a:pt x="5804" y="1337"/>
                  <a:pt x="5804" y="1337"/>
                </a:cubicBezTo>
                <a:cubicBezTo>
                  <a:pt x="5804" y="1011"/>
                  <a:pt x="5804" y="1011"/>
                  <a:pt x="5804" y="1011"/>
                </a:cubicBezTo>
                <a:cubicBezTo>
                  <a:pt x="6093" y="843"/>
                  <a:pt x="6093" y="843"/>
                  <a:pt x="6093" y="843"/>
                </a:cubicBezTo>
                <a:cubicBezTo>
                  <a:pt x="6093" y="509"/>
                  <a:pt x="6093" y="509"/>
                  <a:pt x="6093" y="509"/>
                </a:cubicBezTo>
                <a:cubicBezTo>
                  <a:pt x="6376" y="346"/>
                  <a:pt x="6376" y="346"/>
                  <a:pt x="6376" y="346"/>
                </a:cubicBezTo>
                <a:lnTo>
                  <a:pt x="6376" y="1007"/>
                </a:lnTo>
                <a:close/>
                <a:moveTo>
                  <a:pt x="6381" y="1016"/>
                </a:moveTo>
                <a:cubicBezTo>
                  <a:pt x="6671" y="1183"/>
                  <a:pt x="6671" y="1183"/>
                  <a:pt x="6671" y="1183"/>
                </a:cubicBezTo>
                <a:cubicBezTo>
                  <a:pt x="6672" y="1508"/>
                  <a:pt x="6672" y="1508"/>
                  <a:pt x="6672" y="1508"/>
                </a:cubicBezTo>
                <a:cubicBezTo>
                  <a:pt x="6381" y="1675"/>
                  <a:pt x="6381" y="1675"/>
                  <a:pt x="6381" y="1675"/>
                </a:cubicBezTo>
                <a:cubicBezTo>
                  <a:pt x="5810" y="1345"/>
                  <a:pt x="5810" y="1345"/>
                  <a:pt x="5810" y="1345"/>
                </a:cubicBezTo>
                <a:lnTo>
                  <a:pt x="6381" y="1016"/>
                </a:lnTo>
                <a:close/>
                <a:moveTo>
                  <a:pt x="6386" y="347"/>
                </a:moveTo>
                <a:cubicBezTo>
                  <a:pt x="6669" y="510"/>
                  <a:pt x="6669" y="510"/>
                  <a:pt x="6669" y="510"/>
                </a:cubicBezTo>
                <a:cubicBezTo>
                  <a:pt x="6671" y="1171"/>
                  <a:pt x="6671" y="1171"/>
                  <a:pt x="6671" y="1171"/>
                </a:cubicBezTo>
                <a:cubicBezTo>
                  <a:pt x="6386" y="1007"/>
                  <a:pt x="6386" y="1007"/>
                  <a:pt x="6386" y="1007"/>
                </a:cubicBezTo>
                <a:lnTo>
                  <a:pt x="6386" y="347"/>
                </a:lnTo>
                <a:close/>
                <a:moveTo>
                  <a:pt x="7506" y="340"/>
                </a:moveTo>
                <a:cubicBezTo>
                  <a:pt x="7506" y="345"/>
                  <a:pt x="7507" y="351"/>
                  <a:pt x="7509" y="355"/>
                </a:cubicBezTo>
                <a:cubicBezTo>
                  <a:pt x="6960" y="672"/>
                  <a:pt x="6960" y="672"/>
                  <a:pt x="6960" y="672"/>
                </a:cubicBezTo>
                <a:cubicBezTo>
                  <a:pt x="6389" y="342"/>
                  <a:pt x="6389" y="342"/>
                  <a:pt x="6389" y="342"/>
                </a:cubicBezTo>
                <a:cubicBezTo>
                  <a:pt x="6961" y="12"/>
                  <a:pt x="6961" y="12"/>
                  <a:pt x="6961" y="12"/>
                </a:cubicBezTo>
                <a:cubicBezTo>
                  <a:pt x="7508" y="328"/>
                  <a:pt x="7508" y="328"/>
                  <a:pt x="7508" y="328"/>
                </a:cubicBezTo>
                <a:cubicBezTo>
                  <a:pt x="7507" y="332"/>
                  <a:pt x="7506" y="336"/>
                  <a:pt x="7506" y="340"/>
                </a:cubicBezTo>
                <a:close/>
                <a:moveTo>
                  <a:pt x="7537" y="1006"/>
                </a:moveTo>
                <a:cubicBezTo>
                  <a:pt x="7003" y="1314"/>
                  <a:pt x="7003" y="1314"/>
                  <a:pt x="7003" y="1314"/>
                </a:cubicBezTo>
                <a:cubicBezTo>
                  <a:pt x="6993" y="1302"/>
                  <a:pt x="6979" y="1294"/>
                  <a:pt x="6963" y="1293"/>
                </a:cubicBezTo>
                <a:cubicBezTo>
                  <a:pt x="6963" y="676"/>
                  <a:pt x="6963" y="676"/>
                  <a:pt x="6963" y="676"/>
                </a:cubicBezTo>
                <a:cubicBezTo>
                  <a:pt x="7512" y="360"/>
                  <a:pt x="7512" y="360"/>
                  <a:pt x="7512" y="360"/>
                </a:cubicBezTo>
                <a:cubicBezTo>
                  <a:pt x="7517" y="368"/>
                  <a:pt x="7526" y="373"/>
                  <a:pt x="7536" y="375"/>
                </a:cubicBezTo>
                <a:lnTo>
                  <a:pt x="7537" y="1006"/>
                </a:lnTo>
                <a:close/>
                <a:moveTo>
                  <a:pt x="8113" y="1345"/>
                </a:moveTo>
                <a:cubicBezTo>
                  <a:pt x="7589" y="1647"/>
                  <a:pt x="7589" y="1647"/>
                  <a:pt x="7589" y="1647"/>
                </a:cubicBezTo>
                <a:cubicBezTo>
                  <a:pt x="7578" y="1631"/>
                  <a:pt x="7560" y="1620"/>
                  <a:pt x="7540" y="1620"/>
                </a:cubicBezTo>
                <a:cubicBezTo>
                  <a:pt x="7519" y="1620"/>
                  <a:pt x="7501" y="1631"/>
                  <a:pt x="7491" y="1647"/>
                </a:cubicBezTo>
                <a:cubicBezTo>
                  <a:pt x="7253" y="1510"/>
                  <a:pt x="7253" y="1510"/>
                  <a:pt x="7253" y="1510"/>
                </a:cubicBezTo>
                <a:cubicBezTo>
                  <a:pt x="7252" y="1507"/>
                  <a:pt x="7252" y="1507"/>
                  <a:pt x="7252" y="1507"/>
                </a:cubicBezTo>
                <a:cubicBezTo>
                  <a:pt x="7250" y="1508"/>
                  <a:pt x="7250" y="1508"/>
                  <a:pt x="7250" y="1508"/>
                </a:cubicBezTo>
                <a:cubicBezTo>
                  <a:pt x="7008" y="1369"/>
                  <a:pt x="7008" y="1369"/>
                  <a:pt x="7008" y="1369"/>
                </a:cubicBezTo>
                <a:cubicBezTo>
                  <a:pt x="7011" y="1362"/>
                  <a:pt x="7013" y="1354"/>
                  <a:pt x="7013" y="1346"/>
                </a:cubicBezTo>
                <a:cubicBezTo>
                  <a:pt x="7013" y="1337"/>
                  <a:pt x="7011" y="1329"/>
                  <a:pt x="7008" y="1322"/>
                </a:cubicBezTo>
                <a:cubicBezTo>
                  <a:pt x="7542" y="1015"/>
                  <a:pt x="7542" y="1015"/>
                  <a:pt x="7542" y="1015"/>
                </a:cubicBezTo>
                <a:lnTo>
                  <a:pt x="8113" y="1345"/>
                </a:lnTo>
                <a:close/>
                <a:moveTo>
                  <a:pt x="8118" y="1337"/>
                </a:moveTo>
                <a:cubicBezTo>
                  <a:pt x="7546" y="1006"/>
                  <a:pt x="7546" y="1006"/>
                  <a:pt x="7546" y="1006"/>
                </a:cubicBezTo>
                <a:cubicBezTo>
                  <a:pt x="7546" y="375"/>
                  <a:pt x="7546" y="375"/>
                  <a:pt x="7546" y="375"/>
                </a:cubicBezTo>
                <a:cubicBezTo>
                  <a:pt x="7556" y="374"/>
                  <a:pt x="7565" y="369"/>
                  <a:pt x="7570" y="361"/>
                </a:cubicBezTo>
                <a:cubicBezTo>
                  <a:pt x="8117" y="676"/>
                  <a:pt x="8117" y="676"/>
                  <a:pt x="8117" y="676"/>
                </a:cubicBezTo>
                <a:lnTo>
                  <a:pt x="8118" y="1337"/>
                </a:lnTo>
                <a:close/>
                <a:moveTo>
                  <a:pt x="8693" y="2349"/>
                </a:moveTo>
                <a:cubicBezTo>
                  <a:pt x="8120" y="2680"/>
                  <a:pt x="8120" y="2680"/>
                  <a:pt x="8120" y="2680"/>
                </a:cubicBezTo>
                <a:cubicBezTo>
                  <a:pt x="7836" y="2516"/>
                  <a:pt x="7836" y="2516"/>
                  <a:pt x="7836" y="2516"/>
                </a:cubicBezTo>
                <a:cubicBezTo>
                  <a:pt x="7836" y="2512"/>
                  <a:pt x="7836" y="2512"/>
                  <a:pt x="7836" y="2512"/>
                </a:cubicBezTo>
                <a:cubicBezTo>
                  <a:pt x="7833" y="2514"/>
                  <a:pt x="7833" y="2514"/>
                  <a:pt x="7833" y="2514"/>
                </a:cubicBezTo>
                <a:cubicBezTo>
                  <a:pt x="7574" y="2364"/>
                  <a:pt x="7574" y="2364"/>
                  <a:pt x="7574" y="2364"/>
                </a:cubicBezTo>
                <a:cubicBezTo>
                  <a:pt x="7576" y="2359"/>
                  <a:pt x="7577" y="2354"/>
                  <a:pt x="7577" y="2349"/>
                </a:cubicBezTo>
                <a:cubicBezTo>
                  <a:pt x="7577" y="2344"/>
                  <a:pt x="7576" y="2339"/>
                  <a:pt x="7575" y="2335"/>
                </a:cubicBezTo>
                <a:cubicBezTo>
                  <a:pt x="8120" y="2020"/>
                  <a:pt x="8120" y="2020"/>
                  <a:pt x="8120" y="2020"/>
                </a:cubicBezTo>
                <a:lnTo>
                  <a:pt x="8693" y="2349"/>
                </a:lnTo>
                <a:close/>
                <a:moveTo>
                  <a:pt x="8698" y="1680"/>
                </a:moveTo>
                <a:cubicBezTo>
                  <a:pt x="8697" y="2340"/>
                  <a:pt x="8697" y="2340"/>
                  <a:pt x="8697" y="2340"/>
                </a:cubicBezTo>
                <a:cubicBezTo>
                  <a:pt x="8125" y="2011"/>
                  <a:pt x="8125" y="2011"/>
                  <a:pt x="8125" y="2011"/>
                </a:cubicBezTo>
                <a:cubicBezTo>
                  <a:pt x="8126" y="1349"/>
                  <a:pt x="8126" y="1349"/>
                  <a:pt x="8126" y="1349"/>
                </a:cubicBezTo>
                <a:lnTo>
                  <a:pt x="8698" y="1680"/>
                </a:lnTo>
                <a:close/>
                <a:moveTo>
                  <a:pt x="8981" y="3186"/>
                </a:moveTo>
                <a:cubicBezTo>
                  <a:pt x="8411" y="3517"/>
                  <a:pt x="8411" y="3517"/>
                  <a:pt x="8411" y="3517"/>
                </a:cubicBezTo>
                <a:cubicBezTo>
                  <a:pt x="8167" y="3376"/>
                  <a:pt x="8167" y="3376"/>
                  <a:pt x="8167" y="3376"/>
                </a:cubicBezTo>
                <a:cubicBezTo>
                  <a:pt x="8171" y="3369"/>
                  <a:pt x="8173" y="3361"/>
                  <a:pt x="8173" y="3353"/>
                </a:cubicBezTo>
                <a:cubicBezTo>
                  <a:pt x="8173" y="3345"/>
                  <a:pt x="8171" y="3337"/>
                  <a:pt x="8168" y="3331"/>
                </a:cubicBezTo>
                <a:cubicBezTo>
                  <a:pt x="8700" y="3024"/>
                  <a:pt x="8700" y="3024"/>
                  <a:pt x="8700" y="3024"/>
                </a:cubicBezTo>
                <a:lnTo>
                  <a:pt x="8981" y="3186"/>
                </a:lnTo>
                <a:close/>
                <a:moveTo>
                  <a:pt x="8987" y="3178"/>
                </a:moveTo>
                <a:cubicBezTo>
                  <a:pt x="8705" y="3015"/>
                  <a:pt x="8705" y="3015"/>
                  <a:pt x="8705" y="3015"/>
                </a:cubicBezTo>
                <a:cubicBezTo>
                  <a:pt x="8706" y="2355"/>
                  <a:pt x="8706" y="2355"/>
                  <a:pt x="8706" y="2355"/>
                </a:cubicBezTo>
                <a:cubicBezTo>
                  <a:pt x="8987" y="2516"/>
                  <a:pt x="8987" y="2516"/>
                  <a:pt x="8987" y="2516"/>
                </a:cubicBezTo>
                <a:lnTo>
                  <a:pt x="8987" y="3178"/>
                </a:lnTo>
                <a:close/>
                <a:moveTo>
                  <a:pt x="9277" y="2683"/>
                </a:moveTo>
                <a:cubicBezTo>
                  <a:pt x="9276" y="3345"/>
                  <a:pt x="9276" y="3345"/>
                  <a:pt x="9276" y="3345"/>
                </a:cubicBezTo>
                <a:cubicBezTo>
                  <a:pt x="8992" y="3181"/>
                  <a:pt x="8992" y="3181"/>
                  <a:pt x="8992" y="3181"/>
                </a:cubicBezTo>
                <a:cubicBezTo>
                  <a:pt x="8992" y="2519"/>
                  <a:pt x="8992" y="2519"/>
                  <a:pt x="8992" y="2519"/>
                </a:cubicBezTo>
                <a:lnTo>
                  <a:pt x="9277" y="2683"/>
                </a:lnTo>
                <a:close/>
                <a:moveTo>
                  <a:pt x="9280" y="4687"/>
                </a:moveTo>
                <a:cubicBezTo>
                  <a:pt x="8733" y="4372"/>
                  <a:pt x="8733" y="4372"/>
                  <a:pt x="8733" y="4372"/>
                </a:cubicBezTo>
                <a:cubicBezTo>
                  <a:pt x="8735" y="4367"/>
                  <a:pt x="8737" y="4362"/>
                  <a:pt x="8737" y="4356"/>
                </a:cubicBezTo>
                <a:cubicBezTo>
                  <a:pt x="8737" y="4351"/>
                  <a:pt x="8736" y="4346"/>
                  <a:pt x="8734" y="4342"/>
                </a:cubicBezTo>
                <a:cubicBezTo>
                  <a:pt x="9285" y="4024"/>
                  <a:pt x="9285" y="4024"/>
                  <a:pt x="9285" y="4024"/>
                </a:cubicBezTo>
                <a:cubicBezTo>
                  <a:pt x="9285" y="3358"/>
                  <a:pt x="9285" y="3358"/>
                  <a:pt x="9285" y="3358"/>
                </a:cubicBezTo>
                <a:cubicBezTo>
                  <a:pt x="9856" y="3688"/>
                  <a:pt x="9856" y="3688"/>
                  <a:pt x="9856" y="3688"/>
                </a:cubicBezTo>
                <a:cubicBezTo>
                  <a:pt x="9857" y="4354"/>
                  <a:pt x="9857" y="4354"/>
                  <a:pt x="9857" y="4354"/>
                </a:cubicBezTo>
                <a:lnTo>
                  <a:pt x="9280" y="4687"/>
                </a:lnTo>
                <a:close/>
                <a:moveTo>
                  <a:pt x="8700" y="5691"/>
                </a:moveTo>
                <a:cubicBezTo>
                  <a:pt x="8129" y="5361"/>
                  <a:pt x="8129" y="5361"/>
                  <a:pt x="8129" y="5361"/>
                </a:cubicBezTo>
                <a:cubicBezTo>
                  <a:pt x="8706" y="5027"/>
                  <a:pt x="8706" y="5027"/>
                  <a:pt x="8706" y="5027"/>
                </a:cubicBezTo>
                <a:cubicBezTo>
                  <a:pt x="8706" y="4391"/>
                  <a:pt x="8706" y="4391"/>
                  <a:pt x="8706" y="4391"/>
                </a:cubicBezTo>
                <a:cubicBezTo>
                  <a:pt x="8716" y="4390"/>
                  <a:pt x="8725" y="4384"/>
                  <a:pt x="8731" y="4376"/>
                </a:cubicBezTo>
                <a:cubicBezTo>
                  <a:pt x="9277" y="4691"/>
                  <a:pt x="9277" y="4691"/>
                  <a:pt x="9277" y="4691"/>
                </a:cubicBezTo>
                <a:cubicBezTo>
                  <a:pt x="9277" y="5357"/>
                  <a:pt x="9277" y="5357"/>
                  <a:pt x="9277" y="5357"/>
                </a:cubicBezTo>
                <a:lnTo>
                  <a:pt x="8700" y="5691"/>
                </a:lnTo>
                <a:close/>
                <a:moveTo>
                  <a:pt x="8120" y="6694"/>
                </a:moveTo>
                <a:cubicBezTo>
                  <a:pt x="7573" y="6379"/>
                  <a:pt x="7573" y="6379"/>
                  <a:pt x="7573" y="6379"/>
                </a:cubicBezTo>
                <a:cubicBezTo>
                  <a:pt x="7576" y="6374"/>
                  <a:pt x="7577" y="6368"/>
                  <a:pt x="7577" y="6362"/>
                </a:cubicBezTo>
                <a:cubicBezTo>
                  <a:pt x="7577" y="6358"/>
                  <a:pt x="7577" y="6353"/>
                  <a:pt x="7575" y="6349"/>
                </a:cubicBezTo>
                <a:cubicBezTo>
                  <a:pt x="8126" y="6031"/>
                  <a:pt x="8126" y="6031"/>
                  <a:pt x="8126" y="6031"/>
                </a:cubicBezTo>
                <a:cubicBezTo>
                  <a:pt x="8126" y="5365"/>
                  <a:pt x="8126" y="5365"/>
                  <a:pt x="8126" y="5365"/>
                </a:cubicBezTo>
                <a:cubicBezTo>
                  <a:pt x="8698" y="5695"/>
                  <a:pt x="8698" y="5695"/>
                  <a:pt x="8698" y="5695"/>
                </a:cubicBezTo>
                <a:cubicBezTo>
                  <a:pt x="8698" y="6361"/>
                  <a:pt x="8698" y="6361"/>
                  <a:pt x="8698" y="6361"/>
                </a:cubicBezTo>
                <a:lnTo>
                  <a:pt x="8120" y="6694"/>
                </a:lnTo>
                <a:close/>
                <a:moveTo>
                  <a:pt x="6970" y="7368"/>
                </a:moveTo>
                <a:cubicBezTo>
                  <a:pt x="7546" y="7035"/>
                  <a:pt x="7546" y="7035"/>
                  <a:pt x="7546" y="7035"/>
                </a:cubicBezTo>
                <a:cubicBezTo>
                  <a:pt x="7546" y="6398"/>
                  <a:pt x="7546" y="6398"/>
                  <a:pt x="7546" y="6398"/>
                </a:cubicBezTo>
                <a:cubicBezTo>
                  <a:pt x="7556" y="6396"/>
                  <a:pt x="7565" y="6391"/>
                  <a:pt x="7570" y="6383"/>
                </a:cubicBezTo>
                <a:cubicBezTo>
                  <a:pt x="8118" y="6699"/>
                  <a:pt x="8118" y="6699"/>
                  <a:pt x="8118" y="6699"/>
                </a:cubicBezTo>
                <a:cubicBezTo>
                  <a:pt x="8118" y="7365"/>
                  <a:pt x="8118" y="7365"/>
                  <a:pt x="8118" y="7365"/>
                </a:cubicBezTo>
                <a:cubicBezTo>
                  <a:pt x="7541" y="7698"/>
                  <a:pt x="7541" y="7698"/>
                  <a:pt x="7541" y="7698"/>
                </a:cubicBezTo>
                <a:lnTo>
                  <a:pt x="6970" y="7368"/>
                </a:lnTo>
                <a:close/>
                <a:moveTo>
                  <a:pt x="6963" y="6699"/>
                </a:moveTo>
                <a:cubicBezTo>
                  <a:pt x="7512" y="6383"/>
                  <a:pt x="7512" y="6383"/>
                  <a:pt x="7512" y="6383"/>
                </a:cubicBezTo>
                <a:cubicBezTo>
                  <a:pt x="7518" y="6391"/>
                  <a:pt x="7527" y="6396"/>
                  <a:pt x="7537" y="6398"/>
                </a:cubicBezTo>
                <a:cubicBezTo>
                  <a:pt x="7537" y="7029"/>
                  <a:pt x="7537" y="7029"/>
                  <a:pt x="7537" y="7029"/>
                </a:cubicBezTo>
                <a:cubicBezTo>
                  <a:pt x="6963" y="7360"/>
                  <a:pt x="6963" y="7360"/>
                  <a:pt x="6963" y="7360"/>
                </a:cubicBezTo>
                <a:lnTo>
                  <a:pt x="6963" y="6699"/>
                </a:lnTo>
                <a:close/>
                <a:moveTo>
                  <a:pt x="6961" y="6695"/>
                </a:moveTo>
                <a:cubicBezTo>
                  <a:pt x="6677" y="6531"/>
                  <a:pt x="6677" y="6531"/>
                  <a:pt x="6677" y="6531"/>
                </a:cubicBezTo>
                <a:cubicBezTo>
                  <a:pt x="6677" y="6199"/>
                  <a:pt x="6677" y="6199"/>
                  <a:pt x="6677" y="6199"/>
                </a:cubicBezTo>
                <a:cubicBezTo>
                  <a:pt x="6962" y="6035"/>
                  <a:pt x="6962" y="6035"/>
                  <a:pt x="6962" y="6035"/>
                </a:cubicBezTo>
                <a:cubicBezTo>
                  <a:pt x="7508" y="6350"/>
                  <a:pt x="7508" y="6350"/>
                  <a:pt x="7508" y="6350"/>
                </a:cubicBezTo>
                <a:cubicBezTo>
                  <a:pt x="7507" y="6354"/>
                  <a:pt x="7506" y="6358"/>
                  <a:pt x="7506" y="6362"/>
                </a:cubicBezTo>
                <a:cubicBezTo>
                  <a:pt x="7506" y="6368"/>
                  <a:pt x="7507" y="6373"/>
                  <a:pt x="7510" y="6378"/>
                </a:cubicBezTo>
                <a:lnTo>
                  <a:pt x="6961" y="6695"/>
                </a:lnTo>
                <a:close/>
                <a:moveTo>
                  <a:pt x="6677" y="7196"/>
                </a:moveTo>
                <a:cubicBezTo>
                  <a:pt x="6677" y="6537"/>
                  <a:pt x="6677" y="6537"/>
                  <a:pt x="6677" y="6537"/>
                </a:cubicBezTo>
                <a:cubicBezTo>
                  <a:pt x="6959" y="6699"/>
                  <a:pt x="6959" y="6699"/>
                  <a:pt x="6959" y="6699"/>
                </a:cubicBezTo>
                <a:cubicBezTo>
                  <a:pt x="6959" y="7359"/>
                  <a:pt x="6959" y="7359"/>
                  <a:pt x="6959" y="7359"/>
                </a:cubicBezTo>
                <a:lnTo>
                  <a:pt x="6677" y="7196"/>
                </a:lnTo>
                <a:close/>
                <a:moveTo>
                  <a:pt x="6381" y="7697"/>
                </a:moveTo>
                <a:cubicBezTo>
                  <a:pt x="5809" y="7368"/>
                  <a:pt x="5809" y="7368"/>
                  <a:pt x="5809" y="7368"/>
                </a:cubicBezTo>
                <a:cubicBezTo>
                  <a:pt x="6382" y="7037"/>
                  <a:pt x="6382" y="7037"/>
                  <a:pt x="6382" y="7037"/>
                </a:cubicBezTo>
                <a:cubicBezTo>
                  <a:pt x="6953" y="7367"/>
                  <a:pt x="6953" y="7367"/>
                  <a:pt x="6953" y="7367"/>
                </a:cubicBezTo>
                <a:lnTo>
                  <a:pt x="6381" y="7697"/>
                </a:lnTo>
                <a:close/>
                <a:moveTo>
                  <a:pt x="5269" y="8394"/>
                </a:moveTo>
                <a:cubicBezTo>
                  <a:pt x="5273" y="8387"/>
                  <a:pt x="5275" y="8379"/>
                  <a:pt x="5275" y="8370"/>
                </a:cubicBezTo>
                <a:cubicBezTo>
                  <a:pt x="5275" y="8362"/>
                  <a:pt x="5274" y="8355"/>
                  <a:pt x="5271" y="8348"/>
                </a:cubicBezTo>
                <a:cubicBezTo>
                  <a:pt x="5807" y="8039"/>
                  <a:pt x="5807" y="8039"/>
                  <a:pt x="5807" y="8039"/>
                </a:cubicBezTo>
                <a:cubicBezTo>
                  <a:pt x="5807" y="7373"/>
                  <a:pt x="5807" y="7373"/>
                  <a:pt x="5807" y="7373"/>
                </a:cubicBezTo>
                <a:cubicBezTo>
                  <a:pt x="6379" y="7701"/>
                  <a:pt x="6379" y="7701"/>
                  <a:pt x="6379" y="7701"/>
                </a:cubicBezTo>
                <a:cubicBezTo>
                  <a:pt x="6379" y="8369"/>
                  <a:pt x="6379" y="8369"/>
                  <a:pt x="6379" y="8369"/>
                </a:cubicBezTo>
                <a:cubicBezTo>
                  <a:pt x="5802" y="8701"/>
                  <a:pt x="5802" y="8701"/>
                  <a:pt x="5802" y="8701"/>
                </a:cubicBezTo>
                <a:lnTo>
                  <a:pt x="5269" y="8394"/>
                </a:lnTo>
                <a:close/>
                <a:moveTo>
                  <a:pt x="5224" y="7701"/>
                </a:moveTo>
                <a:cubicBezTo>
                  <a:pt x="5511" y="7536"/>
                  <a:pt x="5511" y="7536"/>
                  <a:pt x="5511" y="7536"/>
                </a:cubicBezTo>
                <a:cubicBezTo>
                  <a:pt x="5511" y="8198"/>
                  <a:pt x="5511" y="8198"/>
                  <a:pt x="5511" y="8198"/>
                </a:cubicBezTo>
                <a:cubicBezTo>
                  <a:pt x="5266" y="8339"/>
                  <a:pt x="5266" y="8339"/>
                  <a:pt x="5266" y="8339"/>
                </a:cubicBezTo>
                <a:cubicBezTo>
                  <a:pt x="5257" y="8326"/>
                  <a:pt x="5242" y="8317"/>
                  <a:pt x="5224" y="8317"/>
                </a:cubicBezTo>
                <a:lnTo>
                  <a:pt x="5224" y="7701"/>
                </a:lnTo>
                <a:close/>
                <a:moveTo>
                  <a:pt x="5222" y="7697"/>
                </a:moveTo>
                <a:cubicBezTo>
                  <a:pt x="4690" y="7391"/>
                  <a:pt x="4690" y="7391"/>
                  <a:pt x="4690" y="7391"/>
                </a:cubicBezTo>
                <a:cubicBezTo>
                  <a:pt x="4693" y="7384"/>
                  <a:pt x="4695" y="7377"/>
                  <a:pt x="4695" y="7369"/>
                </a:cubicBezTo>
                <a:cubicBezTo>
                  <a:pt x="4695" y="7360"/>
                  <a:pt x="4693" y="7352"/>
                  <a:pt x="4689" y="7345"/>
                </a:cubicBezTo>
                <a:cubicBezTo>
                  <a:pt x="5194" y="7054"/>
                  <a:pt x="5194" y="7054"/>
                  <a:pt x="5194" y="7054"/>
                </a:cubicBezTo>
                <a:cubicBezTo>
                  <a:pt x="5201" y="7063"/>
                  <a:pt x="5211" y="7069"/>
                  <a:pt x="5223" y="7069"/>
                </a:cubicBezTo>
                <a:cubicBezTo>
                  <a:pt x="5234" y="7069"/>
                  <a:pt x="5245" y="7063"/>
                  <a:pt x="5251" y="7054"/>
                </a:cubicBezTo>
                <a:cubicBezTo>
                  <a:pt x="5511" y="7204"/>
                  <a:pt x="5511" y="7204"/>
                  <a:pt x="5511" y="7204"/>
                </a:cubicBezTo>
                <a:cubicBezTo>
                  <a:pt x="5511" y="7531"/>
                  <a:pt x="5511" y="7531"/>
                  <a:pt x="5511" y="7531"/>
                </a:cubicBezTo>
                <a:lnTo>
                  <a:pt x="5222" y="7697"/>
                </a:lnTo>
                <a:close/>
                <a:moveTo>
                  <a:pt x="4648" y="8033"/>
                </a:moveTo>
                <a:cubicBezTo>
                  <a:pt x="4648" y="7421"/>
                  <a:pt x="4648" y="7421"/>
                  <a:pt x="4648" y="7421"/>
                </a:cubicBezTo>
                <a:cubicBezTo>
                  <a:pt x="4665" y="7419"/>
                  <a:pt x="4679" y="7410"/>
                  <a:pt x="4688" y="7396"/>
                </a:cubicBezTo>
                <a:cubicBezTo>
                  <a:pt x="5219" y="7701"/>
                  <a:pt x="5219" y="7701"/>
                  <a:pt x="5219" y="7701"/>
                </a:cubicBezTo>
                <a:cubicBezTo>
                  <a:pt x="5219" y="8317"/>
                  <a:pt x="5219" y="8317"/>
                  <a:pt x="5219" y="8317"/>
                </a:cubicBezTo>
                <a:cubicBezTo>
                  <a:pt x="5203" y="8317"/>
                  <a:pt x="5188" y="8326"/>
                  <a:pt x="5179" y="8339"/>
                </a:cubicBezTo>
                <a:lnTo>
                  <a:pt x="4648" y="8033"/>
                </a:lnTo>
                <a:close/>
                <a:moveTo>
                  <a:pt x="4071" y="8372"/>
                </a:moveTo>
                <a:cubicBezTo>
                  <a:pt x="4643" y="8041"/>
                  <a:pt x="4643" y="8041"/>
                  <a:pt x="4643" y="8041"/>
                </a:cubicBezTo>
                <a:cubicBezTo>
                  <a:pt x="5174" y="8347"/>
                  <a:pt x="5174" y="8347"/>
                  <a:pt x="5174" y="8347"/>
                </a:cubicBezTo>
                <a:cubicBezTo>
                  <a:pt x="5171" y="8354"/>
                  <a:pt x="5169" y="8362"/>
                  <a:pt x="5169" y="8370"/>
                </a:cubicBezTo>
                <a:cubicBezTo>
                  <a:pt x="5169" y="8379"/>
                  <a:pt x="5171" y="8387"/>
                  <a:pt x="5175" y="8394"/>
                </a:cubicBezTo>
                <a:cubicBezTo>
                  <a:pt x="4642" y="8702"/>
                  <a:pt x="4642" y="8702"/>
                  <a:pt x="4642" y="8702"/>
                </a:cubicBezTo>
                <a:lnTo>
                  <a:pt x="4071" y="8372"/>
                </a:lnTo>
                <a:close/>
                <a:moveTo>
                  <a:pt x="4065" y="7758"/>
                </a:moveTo>
                <a:cubicBezTo>
                  <a:pt x="4096" y="7756"/>
                  <a:pt x="4120" y="7731"/>
                  <a:pt x="4120" y="7700"/>
                </a:cubicBezTo>
                <a:cubicBezTo>
                  <a:pt x="4120" y="7690"/>
                  <a:pt x="4118" y="7681"/>
                  <a:pt x="4114" y="7673"/>
                </a:cubicBezTo>
                <a:cubicBezTo>
                  <a:pt x="4596" y="7396"/>
                  <a:pt x="4596" y="7396"/>
                  <a:pt x="4596" y="7396"/>
                </a:cubicBezTo>
                <a:cubicBezTo>
                  <a:pt x="4605" y="7410"/>
                  <a:pt x="4620" y="7420"/>
                  <a:pt x="4638" y="7422"/>
                </a:cubicBezTo>
                <a:cubicBezTo>
                  <a:pt x="4638" y="8033"/>
                  <a:pt x="4638" y="8033"/>
                  <a:pt x="4638" y="8033"/>
                </a:cubicBezTo>
                <a:cubicBezTo>
                  <a:pt x="4065" y="8364"/>
                  <a:pt x="4065" y="8364"/>
                  <a:pt x="4065" y="8364"/>
                </a:cubicBezTo>
                <a:lnTo>
                  <a:pt x="4065" y="7758"/>
                </a:lnTo>
                <a:close/>
                <a:moveTo>
                  <a:pt x="4062" y="7642"/>
                </a:moveTo>
                <a:cubicBezTo>
                  <a:pt x="4041" y="7642"/>
                  <a:pt x="4023" y="7652"/>
                  <a:pt x="4013" y="7668"/>
                </a:cubicBezTo>
                <a:cubicBezTo>
                  <a:pt x="3490" y="7368"/>
                  <a:pt x="3490" y="7368"/>
                  <a:pt x="3490" y="7368"/>
                </a:cubicBezTo>
                <a:cubicBezTo>
                  <a:pt x="4063" y="7038"/>
                  <a:pt x="4063" y="7038"/>
                  <a:pt x="4063" y="7038"/>
                </a:cubicBezTo>
                <a:cubicBezTo>
                  <a:pt x="4595" y="7344"/>
                  <a:pt x="4595" y="7344"/>
                  <a:pt x="4595" y="7344"/>
                </a:cubicBezTo>
                <a:cubicBezTo>
                  <a:pt x="4591" y="7351"/>
                  <a:pt x="4589" y="7360"/>
                  <a:pt x="4589" y="7369"/>
                </a:cubicBezTo>
                <a:cubicBezTo>
                  <a:pt x="4589" y="7377"/>
                  <a:pt x="4591" y="7385"/>
                  <a:pt x="4594" y="7392"/>
                </a:cubicBezTo>
                <a:cubicBezTo>
                  <a:pt x="4111" y="7669"/>
                  <a:pt x="4111" y="7669"/>
                  <a:pt x="4111" y="7669"/>
                </a:cubicBezTo>
                <a:cubicBezTo>
                  <a:pt x="4101" y="7653"/>
                  <a:pt x="4083" y="7642"/>
                  <a:pt x="4062" y="7642"/>
                </a:cubicBezTo>
                <a:close/>
                <a:moveTo>
                  <a:pt x="3517" y="8049"/>
                </a:moveTo>
                <a:cubicBezTo>
                  <a:pt x="3519" y="8046"/>
                  <a:pt x="3520" y="8042"/>
                  <a:pt x="3520" y="8037"/>
                </a:cubicBezTo>
                <a:cubicBezTo>
                  <a:pt x="3520" y="8019"/>
                  <a:pt x="3506" y="8005"/>
                  <a:pt x="3489" y="8002"/>
                </a:cubicBezTo>
                <a:cubicBezTo>
                  <a:pt x="3489" y="7373"/>
                  <a:pt x="3489" y="7373"/>
                  <a:pt x="3489" y="7373"/>
                </a:cubicBezTo>
                <a:cubicBezTo>
                  <a:pt x="4010" y="7673"/>
                  <a:pt x="4010" y="7673"/>
                  <a:pt x="4010" y="7673"/>
                </a:cubicBezTo>
                <a:cubicBezTo>
                  <a:pt x="4006" y="7681"/>
                  <a:pt x="4004" y="7690"/>
                  <a:pt x="4004" y="7700"/>
                </a:cubicBezTo>
                <a:cubicBezTo>
                  <a:pt x="4004" y="7731"/>
                  <a:pt x="4029" y="7757"/>
                  <a:pt x="4060" y="7758"/>
                </a:cubicBezTo>
                <a:cubicBezTo>
                  <a:pt x="4060" y="8363"/>
                  <a:pt x="4060" y="8363"/>
                  <a:pt x="4060" y="8363"/>
                </a:cubicBezTo>
                <a:lnTo>
                  <a:pt x="3517" y="8049"/>
                </a:lnTo>
                <a:close/>
                <a:moveTo>
                  <a:pt x="2912" y="8373"/>
                </a:moveTo>
                <a:cubicBezTo>
                  <a:pt x="3455" y="8058"/>
                  <a:pt x="3455" y="8058"/>
                  <a:pt x="3455" y="8058"/>
                </a:cubicBezTo>
                <a:cubicBezTo>
                  <a:pt x="3461" y="8067"/>
                  <a:pt x="3472" y="8073"/>
                  <a:pt x="3484" y="8073"/>
                </a:cubicBezTo>
                <a:cubicBezTo>
                  <a:pt x="3496" y="8073"/>
                  <a:pt x="3506" y="8067"/>
                  <a:pt x="3513" y="8058"/>
                </a:cubicBezTo>
                <a:cubicBezTo>
                  <a:pt x="4055" y="8371"/>
                  <a:pt x="4055" y="8371"/>
                  <a:pt x="4055" y="8371"/>
                </a:cubicBezTo>
                <a:cubicBezTo>
                  <a:pt x="3483" y="8703"/>
                  <a:pt x="3483" y="8703"/>
                  <a:pt x="3483" y="8703"/>
                </a:cubicBezTo>
                <a:lnTo>
                  <a:pt x="2912" y="8373"/>
                </a:lnTo>
                <a:close/>
                <a:moveTo>
                  <a:pt x="2906" y="7703"/>
                </a:moveTo>
                <a:cubicBezTo>
                  <a:pt x="3195" y="7536"/>
                  <a:pt x="3195" y="7536"/>
                  <a:pt x="3195" y="7536"/>
                </a:cubicBezTo>
                <a:cubicBezTo>
                  <a:pt x="3196" y="7536"/>
                  <a:pt x="3196" y="7536"/>
                  <a:pt x="3196" y="7536"/>
                </a:cubicBezTo>
                <a:cubicBezTo>
                  <a:pt x="3196" y="7536"/>
                  <a:pt x="3196" y="7536"/>
                  <a:pt x="3196" y="7536"/>
                </a:cubicBezTo>
                <a:cubicBezTo>
                  <a:pt x="3479" y="7372"/>
                  <a:pt x="3479" y="7372"/>
                  <a:pt x="3479" y="7372"/>
                </a:cubicBezTo>
                <a:cubicBezTo>
                  <a:pt x="3479" y="8002"/>
                  <a:pt x="3479" y="8002"/>
                  <a:pt x="3479" y="8002"/>
                </a:cubicBezTo>
                <a:cubicBezTo>
                  <a:pt x="3461" y="8005"/>
                  <a:pt x="3448" y="8019"/>
                  <a:pt x="3448" y="8037"/>
                </a:cubicBezTo>
                <a:cubicBezTo>
                  <a:pt x="3448" y="8042"/>
                  <a:pt x="3449" y="8046"/>
                  <a:pt x="3450" y="8049"/>
                </a:cubicBezTo>
                <a:cubicBezTo>
                  <a:pt x="2906" y="8365"/>
                  <a:pt x="2906" y="8365"/>
                  <a:pt x="2906" y="8365"/>
                </a:cubicBezTo>
                <a:lnTo>
                  <a:pt x="2906" y="7703"/>
                </a:lnTo>
                <a:close/>
                <a:moveTo>
                  <a:pt x="2616" y="8211"/>
                </a:moveTo>
                <a:cubicBezTo>
                  <a:pt x="2898" y="8374"/>
                  <a:pt x="2898" y="8374"/>
                  <a:pt x="2898" y="8374"/>
                </a:cubicBezTo>
                <a:cubicBezTo>
                  <a:pt x="2899" y="9037"/>
                  <a:pt x="2899" y="9037"/>
                  <a:pt x="2899" y="9037"/>
                </a:cubicBezTo>
                <a:cubicBezTo>
                  <a:pt x="2616" y="9200"/>
                  <a:pt x="2616" y="9200"/>
                  <a:pt x="2616" y="9200"/>
                </a:cubicBezTo>
                <a:lnTo>
                  <a:pt x="2616" y="8211"/>
                </a:lnTo>
                <a:close/>
                <a:moveTo>
                  <a:pt x="2616" y="7539"/>
                </a:moveTo>
                <a:cubicBezTo>
                  <a:pt x="2901" y="7703"/>
                  <a:pt x="2901" y="7703"/>
                  <a:pt x="2901" y="7703"/>
                </a:cubicBezTo>
                <a:cubicBezTo>
                  <a:pt x="2901" y="8365"/>
                  <a:pt x="2901" y="8365"/>
                  <a:pt x="2901" y="8365"/>
                </a:cubicBezTo>
                <a:cubicBezTo>
                  <a:pt x="2616" y="8200"/>
                  <a:pt x="2616" y="8200"/>
                  <a:pt x="2616" y="8200"/>
                </a:cubicBezTo>
                <a:lnTo>
                  <a:pt x="2616" y="7539"/>
                </a:lnTo>
                <a:close/>
                <a:moveTo>
                  <a:pt x="2616" y="7205"/>
                </a:moveTo>
                <a:cubicBezTo>
                  <a:pt x="2861" y="7063"/>
                  <a:pt x="2861" y="7063"/>
                  <a:pt x="2861" y="7063"/>
                </a:cubicBezTo>
                <a:cubicBezTo>
                  <a:pt x="2871" y="7077"/>
                  <a:pt x="2886" y="7085"/>
                  <a:pt x="2904" y="7085"/>
                </a:cubicBezTo>
                <a:cubicBezTo>
                  <a:pt x="2922" y="7085"/>
                  <a:pt x="2937" y="7077"/>
                  <a:pt x="2947" y="7063"/>
                </a:cubicBezTo>
                <a:cubicBezTo>
                  <a:pt x="3191" y="7203"/>
                  <a:pt x="3191" y="7203"/>
                  <a:pt x="3191" y="7203"/>
                </a:cubicBezTo>
                <a:cubicBezTo>
                  <a:pt x="3191" y="7533"/>
                  <a:pt x="3191" y="7533"/>
                  <a:pt x="3191" y="7533"/>
                </a:cubicBezTo>
                <a:cubicBezTo>
                  <a:pt x="2903" y="7699"/>
                  <a:pt x="2903" y="7699"/>
                  <a:pt x="2903" y="7699"/>
                </a:cubicBezTo>
                <a:cubicBezTo>
                  <a:pt x="2616" y="7533"/>
                  <a:pt x="2616" y="7533"/>
                  <a:pt x="2616" y="7533"/>
                </a:cubicBezTo>
                <a:lnTo>
                  <a:pt x="2616" y="7205"/>
                </a:lnTo>
                <a:close/>
                <a:moveTo>
                  <a:pt x="2616" y="6532"/>
                </a:moveTo>
                <a:cubicBezTo>
                  <a:pt x="2899" y="6368"/>
                  <a:pt x="2899" y="6368"/>
                  <a:pt x="2899" y="6368"/>
                </a:cubicBezTo>
                <a:cubicBezTo>
                  <a:pt x="2899" y="6979"/>
                  <a:pt x="2899" y="6979"/>
                  <a:pt x="2899" y="6979"/>
                </a:cubicBezTo>
                <a:cubicBezTo>
                  <a:pt x="2872" y="6981"/>
                  <a:pt x="2851" y="7004"/>
                  <a:pt x="2851" y="7032"/>
                </a:cubicBezTo>
                <a:cubicBezTo>
                  <a:pt x="2851" y="7040"/>
                  <a:pt x="2853" y="7048"/>
                  <a:pt x="2856" y="7055"/>
                </a:cubicBezTo>
                <a:cubicBezTo>
                  <a:pt x="2616" y="7194"/>
                  <a:pt x="2616" y="7194"/>
                  <a:pt x="2616" y="7194"/>
                </a:cubicBezTo>
                <a:lnTo>
                  <a:pt x="2616" y="6532"/>
                </a:lnTo>
                <a:close/>
                <a:moveTo>
                  <a:pt x="2613" y="6528"/>
                </a:moveTo>
                <a:cubicBezTo>
                  <a:pt x="2042" y="6198"/>
                  <a:pt x="2042" y="6198"/>
                  <a:pt x="2042" y="6198"/>
                </a:cubicBezTo>
                <a:cubicBezTo>
                  <a:pt x="2297" y="6050"/>
                  <a:pt x="2297" y="6050"/>
                  <a:pt x="2297" y="6050"/>
                </a:cubicBezTo>
                <a:cubicBezTo>
                  <a:pt x="2304" y="6058"/>
                  <a:pt x="2313" y="6063"/>
                  <a:pt x="2324" y="6063"/>
                </a:cubicBezTo>
                <a:cubicBezTo>
                  <a:pt x="2335" y="6063"/>
                  <a:pt x="2345" y="6058"/>
                  <a:pt x="2352" y="6050"/>
                </a:cubicBezTo>
                <a:cubicBezTo>
                  <a:pt x="2895" y="6365"/>
                  <a:pt x="2895" y="6365"/>
                  <a:pt x="2895" y="6365"/>
                </a:cubicBezTo>
                <a:lnTo>
                  <a:pt x="2613" y="6528"/>
                </a:lnTo>
                <a:close/>
                <a:moveTo>
                  <a:pt x="2324" y="8043"/>
                </a:moveTo>
                <a:cubicBezTo>
                  <a:pt x="2611" y="8208"/>
                  <a:pt x="2611" y="8208"/>
                  <a:pt x="2611" y="8208"/>
                </a:cubicBezTo>
                <a:cubicBezTo>
                  <a:pt x="2611" y="9203"/>
                  <a:pt x="2611" y="9203"/>
                  <a:pt x="2611" y="9203"/>
                </a:cubicBezTo>
                <a:cubicBezTo>
                  <a:pt x="2324" y="9368"/>
                  <a:pt x="2324" y="9368"/>
                  <a:pt x="2324" y="9368"/>
                </a:cubicBezTo>
                <a:cubicBezTo>
                  <a:pt x="1750" y="9036"/>
                  <a:pt x="1750" y="9036"/>
                  <a:pt x="1750" y="9036"/>
                </a:cubicBezTo>
                <a:cubicBezTo>
                  <a:pt x="1750" y="8375"/>
                  <a:pt x="1750" y="8375"/>
                  <a:pt x="1750" y="8375"/>
                </a:cubicBezTo>
                <a:lnTo>
                  <a:pt x="2324" y="8043"/>
                </a:lnTo>
                <a:close/>
                <a:moveTo>
                  <a:pt x="1750" y="6369"/>
                </a:moveTo>
                <a:cubicBezTo>
                  <a:pt x="2273" y="6672"/>
                  <a:pt x="2273" y="6672"/>
                  <a:pt x="2273" y="6672"/>
                </a:cubicBezTo>
                <a:cubicBezTo>
                  <a:pt x="2269" y="6680"/>
                  <a:pt x="2266" y="6689"/>
                  <a:pt x="2266" y="6699"/>
                </a:cubicBezTo>
                <a:cubicBezTo>
                  <a:pt x="2266" y="6730"/>
                  <a:pt x="2291" y="6755"/>
                  <a:pt x="2321" y="6757"/>
                </a:cubicBezTo>
                <a:cubicBezTo>
                  <a:pt x="2321" y="7360"/>
                  <a:pt x="2321" y="7360"/>
                  <a:pt x="2321" y="7360"/>
                </a:cubicBezTo>
                <a:cubicBezTo>
                  <a:pt x="1750" y="7030"/>
                  <a:pt x="1750" y="7030"/>
                  <a:pt x="1750" y="7030"/>
                </a:cubicBezTo>
                <a:lnTo>
                  <a:pt x="1750" y="6369"/>
                </a:lnTo>
                <a:close/>
                <a:moveTo>
                  <a:pt x="1746" y="5697"/>
                </a:moveTo>
                <a:cubicBezTo>
                  <a:pt x="2319" y="5364"/>
                  <a:pt x="2319" y="5364"/>
                  <a:pt x="2319" y="5364"/>
                </a:cubicBezTo>
                <a:cubicBezTo>
                  <a:pt x="2319" y="5695"/>
                  <a:pt x="2319" y="5695"/>
                  <a:pt x="2319" y="5695"/>
                </a:cubicBezTo>
                <a:cubicBezTo>
                  <a:pt x="2031" y="5859"/>
                  <a:pt x="2031" y="5859"/>
                  <a:pt x="2031" y="5859"/>
                </a:cubicBezTo>
                <a:cubicBezTo>
                  <a:pt x="2031" y="5861"/>
                  <a:pt x="2031" y="5861"/>
                  <a:pt x="2031" y="5861"/>
                </a:cubicBezTo>
                <a:cubicBezTo>
                  <a:pt x="2032" y="6192"/>
                  <a:pt x="2032" y="6192"/>
                  <a:pt x="2032" y="6192"/>
                </a:cubicBezTo>
                <a:cubicBezTo>
                  <a:pt x="1746" y="6358"/>
                  <a:pt x="1746" y="6358"/>
                  <a:pt x="1746" y="6358"/>
                </a:cubicBezTo>
                <a:lnTo>
                  <a:pt x="1746" y="5697"/>
                </a:lnTo>
                <a:close/>
                <a:moveTo>
                  <a:pt x="1744" y="5693"/>
                </a:moveTo>
                <a:cubicBezTo>
                  <a:pt x="1459" y="5529"/>
                  <a:pt x="1459" y="5529"/>
                  <a:pt x="1459" y="5529"/>
                </a:cubicBezTo>
                <a:cubicBezTo>
                  <a:pt x="2030" y="5196"/>
                  <a:pt x="2030" y="5196"/>
                  <a:pt x="2030" y="5196"/>
                </a:cubicBezTo>
                <a:cubicBezTo>
                  <a:pt x="2315" y="5361"/>
                  <a:pt x="2315" y="5361"/>
                  <a:pt x="2315" y="5361"/>
                </a:cubicBezTo>
                <a:lnTo>
                  <a:pt x="1744" y="5693"/>
                </a:lnTo>
                <a:close/>
                <a:moveTo>
                  <a:pt x="1458" y="6204"/>
                </a:moveTo>
                <a:cubicBezTo>
                  <a:pt x="1740" y="6367"/>
                  <a:pt x="1740" y="6367"/>
                  <a:pt x="1740" y="6367"/>
                </a:cubicBezTo>
                <a:cubicBezTo>
                  <a:pt x="1740" y="7030"/>
                  <a:pt x="1740" y="7030"/>
                  <a:pt x="1740" y="7030"/>
                </a:cubicBezTo>
                <a:cubicBezTo>
                  <a:pt x="1461" y="7191"/>
                  <a:pt x="1461" y="7191"/>
                  <a:pt x="1461" y="7191"/>
                </a:cubicBezTo>
                <a:lnTo>
                  <a:pt x="1458" y="6204"/>
                </a:lnTo>
                <a:close/>
                <a:moveTo>
                  <a:pt x="1456" y="5533"/>
                </a:moveTo>
                <a:cubicBezTo>
                  <a:pt x="1741" y="5697"/>
                  <a:pt x="1741" y="5697"/>
                  <a:pt x="1741" y="5697"/>
                </a:cubicBezTo>
                <a:cubicBezTo>
                  <a:pt x="1741" y="6357"/>
                  <a:pt x="1741" y="6357"/>
                  <a:pt x="1741" y="6357"/>
                </a:cubicBezTo>
                <a:cubicBezTo>
                  <a:pt x="1458" y="6193"/>
                  <a:pt x="1458" y="6193"/>
                  <a:pt x="1458" y="6193"/>
                </a:cubicBezTo>
                <a:lnTo>
                  <a:pt x="1456" y="5533"/>
                </a:lnTo>
                <a:close/>
                <a:moveTo>
                  <a:pt x="1165" y="6035"/>
                </a:moveTo>
                <a:cubicBezTo>
                  <a:pt x="1453" y="6202"/>
                  <a:pt x="1453" y="6202"/>
                  <a:pt x="1453" y="6202"/>
                </a:cubicBezTo>
                <a:cubicBezTo>
                  <a:pt x="1456" y="7194"/>
                  <a:pt x="1456" y="7194"/>
                  <a:pt x="1456" y="7194"/>
                </a:cubicBezTo>
                <a:cubicBezTo>
                  <a:pt x="1165" y="7363"/>
                  <a:pt x="1165" y="7363"/>
                  <a:pt x="1165" y="7363"/>
                </a:cubicBezTo>
                <a:cubicBezTo>
                  <a:pt x="590" y="7031"/>
                  <a:pt x="590" y="7031"/>
                  <a:pt x="590" y="7031"/>
                </a:cubicBezTo>
                <a:cubicBezTo>
                  <a:pt x="590" y="6366"/>
                  <a:pt x="590" y="6366"/>
                  <a:pt x="590" y="6366"/>
                </a:cubicBezTo>
                <a:lnTo>
                  <a:pt x="1165" y="6035"/>
                </a:lnTo>
                <a:close/>
                <a:moveTo>
                  <a:pt x="875" y="5189"/>
                </a:moveTo>
                <a:cubicBezTo>
                  <a:pt x="878" y="4529"/>
                  <a:pt x="878" y="4529"/>
                  <a:pt x="878" y="4529"/>
                </a:cubicBezTo>
                <a:cubicBezTo>
                  <a:pt x="1113" y="4665"/>
                  <a:pt x="1113" y="4665"/>
                  <a:pt x="1113" y="4665"/>
                </a:cubicBezTo>
                <a:cubicBezTo>
                  <a:pt x="1109" y="4673"/>
                  <a:pt x="1107" y="4682"/>
                  <a:pt x="1107" y="4691"/>
                </a:cubicBezTo>
                <a:cubicBezTo>
                  <a:pt x="1107" y="4722"/>
                  <a:pt x="1131" y="4747"/>
                  <a:pt x="1162" y="4749"/>
                </a:cubicBezTo>
                <a:cubicBezTo>
                  <a:pt x="1162" y="5354"/>
                  <a:pt x="1162" y="5354"/>
                  <a:pt x="1162" y="5354"/>
                </a:cubicBezTo>
                <a:lnTo>
                  <a:pt x="875" y="5189"/>
                </a:lnTo>
                <a:close/>
                <a:moveTo>
                  <a:pt x="873" y="4521"/>
                </a:moveTo>
                <a:cubicBezTo>
                  <a:pt x="592" y="4359"/>
                  <a:pt x="592" y="4359"/>
                  <a:pt x="592" y="4359"/>
                </a:cubicBezTo>
                <a:cubicBezTo>
                  <a:pt x="1165" y="4029"/>
                  <a:pt x="1165" y="4029"/>
                  <a:pt x="1165" y="4029"/>
                </a:cubicBezTo>
                <a:cubicBezTo>
                  <a:pt x="1444" y="4190"/>
                  <a:pt x="1444" y="4190"/>
                  <a:pt x="1444" y="4190"/>
                </a:cubicBezTo>
                <a:lnTo>
                  <a:pt x="873" y="4521"/>
                </a:lnTo>
                <a:close/>
                <a:moveTo>
                  <a:pt x="590" y="4364"/>
                </a:moveTo>
                <a:cubicBezTo>
                  <a:pt x="873" y="4527"/>
                  <a:pt x="873" y="4527"/>
                  <a:pt x="873" y="4527"/>
                </a:cubicBezTo>
                <a:cubicBezTo>
                  <a:pt x="870" y="5186"/>
                  <a:pt x="870" y="5186"/>
                  <a:pt x="870" y="5186"/>
                </a:cubicBezTo>
                <a:cubicBezTo>
                  <a:pt x="590" y="5025"/>
                  <a:pt x="590" y="5025"/>
                  <a:pt x="590" y="5025"/>
                </a:cubicBezTo>
                <a:lnTo>
                  <a:pt x="590" y="4364"/>
                </a:lnTo>
                <a:close/>
                <a:moveTo>
                  <a:pt x="586" y="3690"/>
                </a:moveTo>
                <a:cubicBezTo>
                  <a:pt x="1159" y="3359"/>
                  <a:pt x="1159" y="3359"/>
                  <a:pt x="1159" y="3359"/>
                </a:cubicBezTo>
                <a:cubicBezTo>
                  <a:pt x="1160" y="4021"/>
                  <a:pt x="1160" y="4021"/>
                  <a:pt x="1160" y="4021"/>
                </a:cubicBezTo>
                <a:cubicBezTo>
                  <a:pt x="587" y="4351"/>
                  <a:pt x="587" y="4351"/>
                  <a:pt x="587" y="4351"/>
                </a:cubicBezTo>
                <a:lnTo>
                  <a:pt x="586" y="3690"/>
                </a:lnTo>
                <a:close/>
                <a:moveTo>
                  <a:pt x="10" y="3357"/>
                </a:moveTo>
                <a:cubicBezTo>
                  <a:pt x="584" y="3025"/>
                  <a:pt x="584" y="3025"/>
                  <a:pt x="584" y="3025"/>
                </a:cubicBezTo>
                <a:cubicBezTo>
                  <a:pt x="1156" y="3355"/>
                  <a:pt x="1156" y="3355"/>
                  <a:pt x="1156" y="3355"/>
                </a:cubicBezTo>
                <a:cubicBezTo>
                  <a:pt x="581" y="3687"/>
                  <a:pt x="581" y="3687"/>
                  <a:pt x="581" y="3687"/>
                </a:cubicBezTo>
                <a:cubicBezTo>
                  <a:pt x="581" y="3689"/>
                  <a:pt x="581" y="3689"/>
                  <a:pt x="581" y="3689"/>
                </a:cubicBezTo>
                <a:cubicBezTo>
                  <a:pt x="582" y="4350"/>
                  <a:pt x="582" y="4350"/>
                  <a:pt x="582" y="4350"/>
                </a:cubicBezTo>
                <a:cubicBezTo>
                  <a:pt x="11" y="4021"/>
                  <a:pt x="11" y="4021"/>
                  <a:pt x="11" y="4021"/>
                </a:cubicBezTo>
                <a:lnTo>
                  <a:pt x="10" y="3357"/>
                </a:lnTo>
                <a:close/>
              </a:path>
            </a:pathLst>
          </a:custGeom>
          <a:solidFill>
            <a:schemeClr val="bg1">
              <a:lumMod val="85000"/>
              <a:alpha val="50000"/>
            </a:schemeClr>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pic>
        <p:nvPicPr>
          <p:cNvPr id="27" name="Picture 26" descr="A blue and white gradient&#10;&#10;Description automatically generated">
            <a:extLst>
              <a:ext uri="{FF2B5EF4-FFF2-40B4-BE49-F238E27FC236}">
                <a16:creationId xmlns:a16="http://schemas.microsoft.com/office/drawing/2014/main" id="{F8ECF2B1-3548-48CE-CC8A-B09049E4D98A}"/>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flipH="1">
            <a:off x="0" y="1"/>
            <a:ext cx="5346700" cy="998538"/>
          </a:xfrm>
          <a:prstGeom prst="rect">
            <a:avLst/>
          </a:prstGeom>
        </p:spPr>
      </p:pic>
      <p:grpSp>
        <p:nvGrpSpPr>
          <p:cNvPr id="28" name="Group 27">
            <a:extLst>
              <a:ext uri="{FF2B5EF4-FFF2-40B4-BE49-F238E27FC236}">
                <a16:creationId xmlns:a16="http://schemas.microsoft.com/office/drawing/2014/main" id="{B10DC56B-1D02-E382-3904-7C32731C36AA}"/>
              </a:ext>
            </a:extLst>
          </p:cNvPr>
          <p:cNvGrpSpPr/>
          <p:nvPr/>
        </p:nvGrpSpPr>
        <p:grpSpPr>
          <a:xfrm rot="10335125">
            <a:off x="-2600670" y="-2819602"/>
            <a:ext cx="14849352" cy="9941862"/>
            <a:chOff x="6249468" y="-1100935"/>
            <a:chExt cx="8072278" cy="5404509"/>
          </a:xfrm>
          <a:solidFill>
            <a:schemeClr val="bg1">
              <a:alpha val="29000"/>
            </a:schemeClr>
          </a:solidFill>
        </p:grpSpPr>
        <p:sp>
          <p:nvSpPr>
            <p:cNvPr id="29" name="Freeform 3214">
              <a:extLst>
                <a:ext uri="{FF2B5EF4-FFF2-40B4-BE49-F238E27FC236}">
                  <a16:creationId xmlns:a16="http://schemas.microsoft.com/office/drawing/2014/main" id="{A269D130-D7A5-61A8-0E43-09805E712842}"/>
                </a:ext>
              </a:extLst>
            </p:cNvPr>
            <p:cNvSpPr>
              <a:spLocks noEditPoints="1"/>
            </p:cNvSpPr>
            <p:nvPr/>
          </p:nvSpPr>
          <p:spPr bwMode="auto">
            <a:xfrm>
              <a:off x="6903306" y="-223633"/>
              <a:ext cx="7399129" cy="4494102"/>
            </a:xfrm>
            <a:custGeom>
              <a:avLst/>
              <a:gdLst>
                <a:gd name="T0" fmla="*/ 783 w 1129"/>
                <a:gd name="T1" fmla="*/ 686 h 686"/>
                <a:gd name="T2" fmla="*/ 940 w 1129"/>
                <a:gd name="T3" fmla="*/ 678 h 686"/>
                <a:gd name="T4" fmla="*/ 1052 w 1129"/>
                <a:gd name="T5" fmla="*/ 609 h 686"/>
                <a:gd name="T6" fmla="*/ 1079 w 1129"/>
                <a:gd name="T7" fmla="*/ 599 h 686"/>
                <a:gd name="T8" fmla="*/ 885 w 1129"/>
                <a:gd name="T9" fmla="*/ 625 h 686"/>
                <a:gd name="T10" fmla="*/ 866 w 1129"/>
                <a:gd name="T11" fmla="*/ 588 h 686"/>
                <a:gd name="T12" fmla="*/ 869 w 1129"/>
                <a:gd name="T13" fmla="*/ 587 h 686"/>
                <a:gd name="T14" fmla="*/ 1077 w 1129"/>
                <a:gd name="T15" fmla="*/ 596 h 686"/>
                <a:gd name="T16" fmla="*/ 742 w 1129"/>
                <a:gd name="T17" fmla="*/ 586 h 686"/>
                <a:gd name="T18" fmla="*/ 745 w 1129"/>
                <a:gd name="T19" fmla="*/ 590 h 686"/>
                <a:gd name="T20" fmla="*/ 804 w 1129"/>
                <a:gd name="T21" fmla="*/ 621 h 686"/>
                <a:gd name="T22" fmla="*/ 786 w 1129"/>
                <a:gd name="T23" fmla="*/ 535 h 686"/>
                <a:gd name="T24" fmla="*/ 987 w 1129"/>
                <a:gd name="T25" fmla="*/ 585 h 686"/>
                <a:gd name="T26" fmla="*/ 1007 w 1129"/>
                <a:gd name="T27" fmla="*/ 622 h 686"/>
                <a:gd name="T28" fmla="*/ 1076 w 1129"/>
                <a:gd name="T29" fmla="*/ 597 h 686"/>
                <a:gd name="T30" fmla="*/ 1035 w 1129"/>
                <a:gd name="T31" fmla="*/ 567 h 686"/>
                <a:gd name="T32" fmla="*/ 1036 w 1129"/>
                <a:gd name="T33" fmla="*/ 563 h 686"/>
                <a:gd name="T34" fmla="*/ 674 w 1129"/>
                <a:gd name="T35" fmla="*/ 487 h 686"/>
                <a:gd name="T36" fmla="*/ 695 w 1129"/>
                <a:gd name="T37" fmla="*/ 508 h 686"/>
                <a:gd name="T38" fmla="*/ 674 w 1129"/>
                <a:gd name="T39" fmla="*/ 488 h 686"/>
                <a:gd name="T40" fmla="*/ 733 w 1129"/>
                <a:gd name="T41" fmla="*/ 544 h 686"/>
                <a:gd name="T42" fmla="*/ 757 w 1129"/>
                <a:gd name="T43" fmla="*/ 540 h 686"/>
                <a:gd name="T44" fmla="*/ 761 w 1129"/>
                <a:gd name="T45" fmla="*/ 461 h 686"/>
                <a:gd name="T46" fmla="*/ 605 w 1129"/>
                <a:gd name="T47" fmla="*/ 444 h 686"/>
                <a:gd name="T48" fmla="*/ 487 w 1129"/>
                <a:gd name="T49" fmla="*/ 412 h 686"/>
                <a:gd name="T50" fmla="*/ 671 w 1129"/>
                <a:gd name="T51" fmla="*/ 485 h 686"/>
                <a:gd name="T52" fmla="*/ 418 w 1129"/>
                <a:gd name="T53" fmla="*/ 441 h 686"/>
                <a:gd name="T54" fmla="*/ 484 w 1129"/>
                <a:gd name="T55" fmla="*/ 412 h 686"/>
                <a:gd name="T56" fmla="*/ 552 w 1129"/>
                <a:gd name="T57" fmla="*/ 382 h 686"/>
                <a:gd name="T58" fmla="*/ 600 w 1129"/>
                <a:gd name="T59" fmla="*/ 439 h 686"/>
                <a:gd name="T60" fmla="*/ 616 w 1129"/>
                <a:gd name="T61" fmla="*/ 398 h 686"/>
                <a:gd name="T62" fmla="*/ 360 w 1129"/>
                <a:gd name="T63" fmla="*/ 323 h 686"/>
                <a:gd name="T64" fmla="*/ 359 w 1129"/>
                <a:gd name="T65" fmla="*/ 324 h 686"/>
                <a:gd name="T66" fmla="*/ 266 w 1129"/>
                <a:gd name="T67" fmla="*/ 311 h 686"/>
                <a:gd name="T68" fmla="*/ 346 w 1129"/>
                <a:gd name="T69" fmla="*/ 294 h 686"/>
                <a:gd name="T70" fmla="*/ 327 w 1129"/>
                <a:gd name="T71" fmla="*/ 291 h 686"/>
                <a:gd name="T72" fmla="*/ 327 w 1129"/>
                <a:gd name="T73" fmla="*/ 315 h 686"/>
                <a:gd name="T74" fmla="*/ 355 w 1129"/>
                <a:gd name="T75" fmla="*/ 282 h 686"/>
                <a:gd name="T76" fmla="*/ 308 w 1129"/>
                <a:gd name="T77" fmla="*/ 227 h 686"/>
                <a:gd name="T78" fmla="*/ 335 w 1129"/>
                <a:gd name="T79" fmla="*/ 204 h 686"/>
                <a:gd name="T80" fmla="*/ 363 w 1129"/>
                <a:gd name="T81" fmla="*/ 191 h 686"/>
                <a:gd name="T82" fmla="*/ 374 w 1129"/>
                <a:gd name="T83" fmla="*/ 174 h 686"/>
                <a:gd name="T84" fmla="*/ 53 w 1129"/>
                <a:gd name="T85" fmla="*/ 170 h 686"/>
                <a:gd name="T86" fmla="*/ 302 w 1129"/>
                <a:gd name="T87" fmla="*/ 160 h 686"/>
                <a:gd name="T88" fmla="*/ 320 w 1129"/>
                <a:gd name="T89" fmla="*/ 181 h 686"/>
                <a:gd name="T90" fmla="*/ 293 w 1129"/>
                <a:gd name="T91" fmla="*/ 146 h 686"/>
                <a:gd name="T92" fmla="*/ 220 w 1129"/>
                <a:gd name="T93" fmla="*/ 150 h 686"/>
                <a:gd name="T94" fmla="*/ 339 w 1129"/>
                <a:gd name="T95" fmla="*/ 97 h 686"/>
                <a:gd name="T96" fmla="*/ 264 w 1129"/>
                <a:gd name="T97" fmla="*/ 131 h 686"/>
                <a:gd name="T98" fmla="*/ 114 w 1129"/>
                <a:gd name="T99" fmla="*/ 109 h 686"/>
                <a:gd name="T100" fmla="*/ 216 w 1129"/>
                <a:gd name="T101" fmla="*/ 106 h 686"/>
                <a:gd name="T102" fmla="*/ 371 w 1129"/>
                <a:gd name="T103" fmla="*/ 65 h 686"/>
                <a:gd name="T104" fmla="*/ 327 w 1129"/>
                <a:gd name="T105" fmla="*/ 162 h 686"/>
                <a:gd name="T106" fmla="*/ 371 w 1129"/>
                <a:gd name="T107" fmla="*/ 65 h 686"/>
                <a:gd name="T108" fmla="*/ 94 w 1129"/>
                <a:gd name="T109" fmla="*/ 88 h 686"/>
                <a:gd name="T110" fmla="*/ 34 w 1129"/>
                <a:gd name="T111" fmla="*/ 59 h 686"/>
                <a:gd name="T112" fmla="*/ 59 w 1129"/>
                <a:gd name="T113" fmla="*/ 103 h 686"/>
                <a:gd name="T114" fmla="*/ 110 w 1129"/>
                <a:gd name="T115" fmla="*/ 89 h 686"/>
                <a:gd name="T116" fmla="*/ 107 w 1129"/>
                <a:gd name="T117" fmla="*/ 63 h 686"/>
                <a:gd name="T118" fmla="*/ 193 w 1129"/>
                <a:gd name="T119" fmla="*/ 40 h 686"/>
                <a:gd name="T120" fmla="*/ 35 w 1129"/>
                <a:gd name="T121" fmla="*/ 22 h 686"/>
                <a:gd name="T122" fmla="*/ 33 w 1129"/>
                <a:gd name="T123" fmla="*/ 18 h 6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29" h="686">
                  <a:moveTo>
                    <a:pt x="1093" y="634"/>
                  </a:moveTo>
                  <a:cubicBezTo>
                    <a:pt x="1093" y="634"/>
                    <a:pt x="1093" y="634"/>
                    <a:pt x="1093" y="634"/>
                  </a:cubicBezTo>
                  <a:cubicBezTo>
                    <a:pt x="1128" y="638"/>
                    <a:pt x="1128" y="638"/>
                    <a:pt x="1128" y="638"/>
                  </a:cubicBezTo>
                  <a:cubicBezTo>
                    <a:pt x="1128" y="638"/>
                    <a:pt x="1128" y="637"/>
                    <a:pt x="1128" y="637"/>
                  </a:cubicBezTo>
                  <a:cubicBezTo>
                    <a:pt x="1128" y="637"/>
                    <a:pt x="1128" y="637"/>
                    <a:pt x="1128" y="637"/>
                  </a:cubicBezTo>
                  <a:cubicBezTo>
                    <a:pt x="1093" y="634"/>
                    <a:pt x="1093" y="634"/>
                    <a:pt x="1093" y="634"/>
                  </a:cubicBezTo>
                  <a:moveTo>
                    <a:pt x="889" y="631"/>
                  </a:moveTo>
                  <a:cubicBezTo>
                    <a:pt x="889" y="631"/>
                    <a:pt x="889" y="631"/>
                    <a:pt x="889" y="631"/>
                  </a:cubicBezTo>
                  <a:cubicBezTo>
                    <a:pt x="937" y="678"/>
                    <a:pt x="937" y="678"/>
                    <a:pt x="937" y="678"/>
                  </a:cubicBezTo>
                  <a:cubicBezTo>
                    <a:pt x="937" y="678"/>
                    <a:pt x="937" y="678"/>
                    <a:pt x="937" y="678"/>
                  </a:cubicBezTo>
                  <a:cubicBezTo>
                    <a:pt x="889" y="631"/>
                    <a:pt x="889" y="631"/>
                    <a:pt x="889" y="631"/>
                  </a:cubicBezTo>
                  <a:moveTo>
                    <a:pt x="805" y="624"/>
                  </a:moveTo>
                  <a:cubicBezTo>
                    <a:pt x="783" y="686"/>
                    <a:pt x="783" y="686"/>
                    <a:pt x="783" y="686"/>
                  </a:cubicBezTo>
                  <a:cubicBezTo>
                    <a:pt x="783" y="686"/>
                    <a:pt x="783" y="686"/>
                    <a:pt x="783" y="686"/>
                  </a:cubicBezTo>
                  <a:cubicBezTo>
                    <a:pt x="806" y="624"/>
                    <a:pt x="806" y="624"/>
                    <a:pt x="806" y="624"/>
                  </a:cubicBezTo>
                  <a:cubicBezTo>
                    <a:pt x="805" y="624"/>
                    <a:pt x="805" y="624"/>
                    <a:pt x="805" y="624"/>
                  </a:cubicBezTo>
                  <a:moveTo>
                    <a:pt x="768" y="622"/>
                  </a:moveTo>
                  <a:cubicBezTo>
                    <a:pt x="768" y="622"/>
                    <a:pt x="768" y="622"/>
                    <a:pt x="768" y="622"/>
                  </a:cubicBezTo>
                  <a:cubicBezTo>
                    <a:pt x="781" y="686"/>
                    <a:pt x="781" y="686"/>
                    <a:pt x="781" y="686"/>
                  </a:cubicBezTo>
                  <a:cubicBezTo>
                    <a:pt x="781" y="685"/>
                    <a:pt x="781" y="685"/>
                    <a:pt x="782" y="685"/>
                  </a:cubicBezTo>
                  <a:cubicBezTo>
                    <a:pt x="768" y="622"/>
                    <a:pt x="768" y="622"/>
                    <a:pt x="768" y="622"/>
                  </a:cubicBezTo>
                  <a:moveTo>
                    <a:pt x="770" y="620"/>
                  </a:moveTo>
                  <a:cubicBezTo>
                    <a:pt x="770" y="620"/>
                    <a:pt x="770" y="620"/>
                    <a:pt x="770" y="620"/>
                  </a:cubicBezTo>
                  <a:cubicBezTo>
                    <a:pt x="804" y="622"/>
                    <a:pt x="804" y="622"/>
                    <a:pt x="804" y="622"/>
                  </a:cubicBezTo>
                  <a:cubicBezTo>
                    <a:pt x="804" y="622"/>
                    <a:pt x="804" y="622"/>
                    <a:pt x="804" y="621"/>
                  </a:cubicBezTo>
                  <a:cubicBezTo>
                    <a:pt x="770" y="620"/>
                    <a:pt x="770" y="620"/>
                    <a:pt x="770" y="620"/>
                  </a:cubicBezTo>
                  <a:moveTo>
                    <a:pt x="968" y="613"/>
                  </a:moveTo>
                  <a:cubicBezTo>
                    <a:pt x="940" y="678"/>
                    <a:pt x="940" y="678"/>
                    <a:pt x="940" y="678"/>
                  </a:cubicBezTo>
                  <a:cubicBezTo>
                    <a:pt x="940" y="678"/>
                    <a:pt x="940" y="678"/>
                    <a:pt x="940" y="678"/>
                  </a:cubicBezTo>
                  <a:cubicBezTo>
                    <a:pt x="968" y="613"/>
                    <a:pt x="968" y="613"/>
                    <a:pt x="968" y="613"/>
                  </a:cubicBezTo>
                  <a:cubicBezTo>
                    <a:pt x="968" y="613"/>
                    <a:pt x="968" y="613"/>
                    <a:pt x="968" y="613"/>
                  </a:cubicBezTo>
                  <a:moveTo>
                    <a:pt x="967" y="611"/>
                  </a:moveTo>
                  <a:cubicBezTo>
                    <a:pt x="890" y="628"/>
                    <a:pt x="890" y="628"/>
                    <a:pt x="890" y="628"/>
                  </a:cubicBezTo>
                  <a:cubicBezTo>
                    <a:pt x="890" y="628"/>
                    <a:pt x="890" y="628"/>
                    <a:pt x="890" y="628"/>
                  </a:cubicBezTo>
                  <a:cubicBezTo>
                    <a:pt x="967" y="612"/>
                    <a:pt x="967" y="612"/>
                    <a:pt x="967" y="612"/>
                  </a:cubicBezTo>
                  <a:cubicBezTo>
                    <a:pt x="967" y="612"/>
                    <a:pt x="967" y="612"/>
                    <a:pt x="967" y="611"/>
                  </a:cubicBezTo>
                  <a:moveTo>
                    <a:pt x="1056" y="609"/>
                  </a:moveTo>
                  <a:cubicBezTo>
                    <a:pt x="1056" y="610"/>
                    <a:pt x="1055" y="610"/>
                    <a:pt x="1055" y="610"/>
                  </a:cubicBezTo>
                  <a:cubicBezTo>
                    <a:pt x="1088" y="632"/>
                    <a:pt x="1088" y="632"/>
                    <a:pt x="1088" y="632"/>
                  </a:cubicBezTo>
                  <a:cubicBezTo>
                    <a:pt x="1088" y="632"/>
                    <a:pt x="1088" y="632"/>
                    <a:pt x="1088" y="632"/>
                  </a:cubicBezTo>
                  <a:cubicBezTo>
                    <a:pt x="1056" y="609"/>
                    <a:pt x="1056" y="609"/>
                    <a:pt x="1056" y="609"/>
                  </a:cubicBezTo>
                  <a:moveTo>
                    <a:pt x="1052" y="609"/>
                  </a:moveTo>
                  <a:cubicBezTo>
                    <a:pt x="1009" y="624"/>
                    <a:pt x="1009" y="624"/>
                    <a:pt x="1009" y="624"/>
                  </a:cubicBezTo>
                  <a:cubicBezTo>
                    <a:pt x="1010" y="624"/>
                    <a:pt x="1010" y="624"/>
                    <a:pt x="1010" y="624"/>
                  </a:cubicBezTo>
                  <a:cubicBezTo>
                    <a:pt x="1052" y="609"/>
                    <a:pt x="1052" y="609"/>
                    <a:pt x="1052" y="609"/>
                  </a:cubicBezTo>
                  <a:cubicBezTo>
                    <a:pt x="1052" y="609"/>
                    <a:pt x="1052" y="609"/>
                    <a:pt x="1052" y="609"/>
                  </a:cubicBezTo>
                  <a:moveTo>
                    <a:pt x="1078" y="600"/>
                  </a:moveTo>
                  <a:cubicBezTo>
                    <a:pt x="1078" y="600"/>
                    <a:pt x="1077" y="600"/>
                    <a:pt x="1077" y="600"/>
                  </a:cubicBezTo>
                  <a:cubicBezTo>
                    <a:pt x="1089" y="631"/>
                    <a:pt x="1089" y="631"/>
                    <a:pt x="1089" y="631"/>
                  </a:cubicBezTo>
                  <a:cubicBezTo>
                    <a:pt x="1089" y="631"/>
                    <a:pt x="1089" y="631"/>
                    <a:pt x="1089" y="631"/>
                  </a:cubicBezTo>
                  <a:cubicBezTo>
                    <a:pt x="1078" y="600"/>
                    <a:pt x="1078" y="600"/>
                    <a:pt x="1078" y="600"/>
                  </a:cubicBezTo>
                  <a:moveTo>
                    <a:pt x="1079" y="599"/>
                  </a:moveTo>
                  <a:cubicBezTo>
                    <a:pt x="1079" y="599"/>
                    <a:pt x="1078" y="599"/>
                    <a:pt x="1078" y="600"/>
                  </a:cubicBezTo>
                  <a:cubicBezTo>
                    <a:pt x="1128" y="637"/>
                    <a:pt x="1128" y="637"/>
                    <a:pt x="1128" y="637"/>
                  </a:cubicBezTo>
                  <a:cubicBezTo>
                    <a:pt x="1128" y="637"/>
                    <a:pt x="1128" y="636"/>
                    <a:pt x="1129" y="636"/>
                  </a:cubicBezTo>
                  <a:cubicBezTo>
                    <a:pt x="1079" y="599"/>
                    <a:pt x="1079" y="599"/>
                    <a:pt x="1079" y="599"/>
                  </a:cubicBezTo>
                  <a:moveTo>
                    <a:pt x="1075" y="599"/>
                  </a:moveTo>
                  <a:cubicBezTo>
                    <a:pt x="1056" y="608"/>
                    <a:pt x="1056" y="608"/>
                    <a:pt x="1056" y="608"/>
                  </a:cubicBezTo>
                  <a:cubicBezTo>
                    <a:pt x="1056" y="608"/>
                    <a:pt x="1056" y="608"/>
                    <a:pt x="1056" y="608"/>
                  </a:cubicBezTo>
                  <a:cubicBezTo>
                    <a:pt x="1075" y="599"/>
                    <a:pt x="1075" y="599"/>
                    <a:pt x="1075" y="599"/>
                  </a:cubicBezTo>
                  <a:cubicBezTo>
                    <a:pt x="1075" y="599"/>
                    <a:pt x="1075" y="599"/>
                    <a:pt x="1075" y="599"/>
                  </a:cubicBezTo>
                  <a:moveTo>
                    <a:pt x="744" y="591"/>
                  </a:moveTo>
                  <a:cubicBezTo>
                    <a:pt x="744" y="591"/>
                    <a:pt x="744" y="591"/>
                    <a:pt x="744" y="591"/>
                  </a:cubicBezTo>
                  <a:cubicBezTo>
                    <a:pt x="766" y="618"/>
                    <a:pt x="766" y="618"/>
                    <a:pt x="766" y="618"/>
                  </a:cubicBezTo>
                  <a:cubicBezTo>
                    <a:pt x="766" y="618"/>
                    <a:pt x="766" y="618"/>
                    <a:pt x="767" y="618"/>
                  </a:cubicBezTo>
                  <a:cubicBezTo>
                    <a:pt x="767" y="618"/>
                    <a:pt x="767" y="618"/>
                    <a:pt x="767" y="618"/>
                  </a:cubicBezTo>
                  <a:cubicBezTo>
                    <a:pt x="744" y="591"/>
                    <a:pt x="744" y="591"/>
                    <a:pt x="744" y="591"/>
                  </a:cubicBezTo>
                  <a:moveTo>
                    <a:pt x="868" y="588"/>
                  </a:moveTo>
                  <a:cubicBezTo>
                    <a:pt x="868" y="588"/>
                    <a:pt x="868" y="589"/>
                    <a:pt x="868" y="589"/>
                  </a:cubicBezTo>
                  <a:cubicBezTo>
                    <a:pt x="885" y="625"/>
                    <a:pt x="885" y="625"/>
                    <a:pt x="885" y="625"/>
                  </a:cubicBezTo>
                  <a:cubicBezTo>
                    <a:pt x="885" y="625"/>
                    <a:pt x="885" y="625"/>
                    <a:pt x="885" y="625"/>
                  </a:cubicBezTo>
                  <a:cubicBezTo>
                    <a:pt x="868" y="588"/>
                    <a:pt x="868" y="588"/>
                    <a:pt x="868" y="588"/>
                  </a:cubicBezTo>
                  <a:moveTo>
                    <a:pt x="866" y="588"/>
                  </a:moveTo>
                  <a:cubicBezTo>
                    <a:pt x="836" y="624"/>
                    <a:pt x="836" y="624"/>
                    <a:pt x="836" y="624"/>
                  </a:cubicBezTo>
                  <a:cubicBezTo>
                    <a:pt x="809" y="622"/>
                    <a:pt x="809" y="622"/>
                    <a:pt x="809" y="622"/>
                  </a:cubicBezTo>
                  <a:cubicBezTo>
                    <a:pt x="809" y="622"/>
                    <a:pt x="809" y="622"/>
                    <a:pt x="809" y="622"/>
                  </a:cubicBezTo>
                  <a:cubicBezTo>
                    <a:pt x="835" y="624"/>
                    <a:pt x="835" y="624"/>
                    <a:pt x="835" y="624"/>
                  </a:cubicBezTo>
                  <a:cubicBezTo>
                    <a:pt x="784" y="686"/>
                    <a:pt x="784" y="686"/>
                    <a:pt x="784" y="686"/>
                  </a:cubicBezTo>
                  <a:cubicBezTo>
                    <a:pt x="784" y="686"/>
                    <a:pt x="784" y="686"/>
                    <a:pt x="784" y="686"/>
                  </a:cubicBezTo>
                  <a:cubicBezTo>
                    <a:pt x="836" y="624"/>
                    <a:pt x="836" y="624"/>
                    <a:pt x="836" y="624"/>
                  </a:cubicBezTo>
                  <a:cubicBezTo>
                    <a:pt x="883" y="628"/>
                    <a:pt x="883" y="628"/>
                    <a:pt x="883" y="628"/>
                  </a:cubicBezTo>
                  <a:cubicBezTo>
                    <a:pt x="883" y="628"/>
                    <a:pt x="883" y="628"/>
                    <a:pt x="883" y="628"/>
                  </a:cubicBezTo>
                  <a:cubicBezTo>
                    <a:pt x="836" y="624"/>
                    <a:pt x="836" y="624"/>
                    <a:pt x="836" y="624"/>
                  </a:cubicBezTo>
                  <a:cubicBezTo>
                    <a:pt x="866" y="588"/>
                    <a:pt x="866" y="588"/>
                    <a:pt x="866" y="588"/>
                  </a:cubicBezTo>
                  <a:cubicBezTo>
                    <a:pt x="866" y="588"/>
                    <a:pt x="866" y="588"/>
                    <a:pt x="866" y="588"/>
                  </a:cubicBezTo>
                  <a:moveTo>
                    <a:pt x="865" y="588"/>
                  </a:moveTo>
                  <a:cubicBezTo>
                    <a:pt x="809" y="620"/>
                    <a:pt x="809" y="620"/>
                    <a:pt x="809" y="620"/>
                  </a:cubicBezTo>
                  <a:cubicBezTo>
                    <a:pt x="809" y="620"/>
                    <a:pt x="809" y="620"/>
                    <a:pt x="809" y="621"/>
                  </a:cubicBezTo>
                  <a:cubicBezTo>
                    <a:pt x="866" y="588"/>
                    <a:pt x="866" y="588"/>
                    <a:pt x="866" y="588"/>
                  </a:cubicBezTo>
                  <a:cubicBezTo>
                    <a:pt x="865" y="588"/>
                    <a:pt x="865" y="588"/>
                    <a:pt x="865" y="588"/>
                  </a:cubicBezTo>
                  <a:moveTo>
                    <a:pt x="984" y="585"/>
                  </a:moveTo>
                  <a:cubicBezTo>
                    <a:pt x="969" y="609"/>
                    <a:pt x="969" y="609"/>
                    <a:pt x="969" y="609"/>
                  </a:cubicBezTo>
                  <a:cubicBezTo>
                    <a:pt x="970" y="609"/>
                    <a:pt x="970" y="610"/>
                    <a:pt x="970" y="610"/>
                  </a:cubicBezTo>
                  <a:cubicBezTo>
                    <a:pt x="984" y="585"/>
                    <a:pt x="984" y="585"/>
                    <a:pt x="984" y="585"/>
                  </a:cubicBezTo>
                  <a:cubicBezTo>
                    <a:pt x="984" y="585"/>
                    <a:pt x="984" y="585"/>
                    <a:pt x="984" y="585"/>
                  </a:cubicBezTo>
                  <a:moveTo>
                    <a:pt x="982" y="583"/>
                  </a:moveTo>
                  <a:cubicBezTo>
                    <a:pt x="938" y="604"/>
                    <a:pt x="938" y="604"/>
                    <a:pt x="938" y="604"/>
                  </a:cubicBezTo>
                  <a:cubicBezTo>
                    <a:pt x="869" y="587"/>
                    <a:pt x="869" y="587"/>
                    <a:pt x="869" y="587"/>
                  </a:cubicBezTo>
                  <a:cubicBezTo>
                    <a:pt x="869" y="587"/>
                    <a:pt x="869" y="587"/>
                    <a:pt x="869" y="587"/>
                  </a:cubicBezTo>
                  <a:cubicBezTo>
                    <a:pt x="869" y="587"/>
                    <a:pt x="869" y="587"/>
                    <a:pt x="869" y="587"/>
                  </a:cubicBezTo>
                  <a:cubicBezTo>
                    <a:pt x="938" y="604"/>
                    <a:pt x="938" y="604"/>
                    <a:pt x="938" y="604"/>
                  </a:cubicBezTo>
                  <a:cubicBezTo>
                    <a:pt x="890" y="627"/>
                    <a:pt x="890" y="627"/>
                    <a:pt x="890" y="627"/>
                  </a:cubicBezTo>
                  <a:cubicBezTo>
                    <a:pt x="890" y="627"/>
                    <a:pt x="890" y="627"/>
                    <a:pt x="890" y="627"/>
                  </a:cubicBezTo>
                  <a:cubicBezTo>
                    <a:pt x="939" y="604"/>
                    <a:pt x="939" y="604"/>
                    <a:pt x="939" y="604"/>
                  </a:cubicBezTo>
                  <a:cubicBezTo>
                    <a:pt x="967" y="611"/>
                    <a:pt x="967" y="611"/>
                    <a:pt x="967" y="611"/>
                  </a:cubicBezTo>
                  <a:cubicBezTo>
                    <a:pt x="967" y="611"/>
                    <a:pt x="967" y="611"/>
                    <a:pt x="967" y="611"/>
                  </a:cubicBezTo>
                  <a:cubicBezTo>
                    <a:pt x="967" y="611"/>
                    <a:pt x="967" y="611"/>
                    <a:pt x="967" y="611"/>
                  </a:cubicBezTo>
                  <a:cubicBezTo>
                    <a:pt x="939" y="604"/>
                    <a:pt x="939" y="604"/>
                    <a:pt x="939" y="604"/>
                  </a:cubicBezTo>
                  <a:cubicBezTo>
                    <a:pt x="982" y="583"/>
                    <a:pt x="982" y="583"/>
                    <a:pt x="982" y="583"/>
                  </a:cubicBezTo>
                  <a:cubicBezTo>
                    <a:pt x="982" y="583"/>
                    <a:pt x="982" y="583"/>
                    <a:pt x="982" y="583"/>
                  </a:cubicBezTo>
                  <a:moveTo>
                    <a:pt x="1082" y="564"/>
                  </a:moveTo>
                  <a:cubicBezTo>
                    <a:pt x="1077" y="596"/>
                    <a:pt x="1077" y="596"/>
                    <a:pt x="1077" y="596"/>
                  </a:cubicBezTo>
                  <a:cubicBezTo>
                    <a:pt x="1077" y="596"/>
                    <a:pt x="1077" y="596"/>
                    <a:pt x="1077" y="596"/>
                  </a:cubicBezTo>
                  <a:cubicBezTo>
                    <a:pt x="1077" y="596"/>
                    <a:pt x="1077" y="596"/>
                    <a:pt x="1077" y="596"/>
                  </a:cubicBezTo>
                  <a:cubicBezTo>
                    <a:pt x="1077" y="596"/>
                    <a:pt x="1077" y="596"/>
                    <a:pt x="1077" y="596"/>
                  </a:cubicBezTo>
                  <a:cubicBezTo>
                    <a:pt x="1083" y="564"/>
                    <a:pt x="1083" y="564"/>
                    <a:pt x="1083" y="564"/>
                  </a:cubicBezTo>
                  <a:cubicBezTo>
                    <a:pt x="1083" y="564"/>
                    <a:pt x="1083" y="564"/>
                    <a:pt x="1083" y="564"/>
                  </a:cubicBezTo>
                  <a:cubicBezTo>
                    <a:pt x="1083" y="564"/>
                    <a:pt x="1082" y="564"/>
                    <a:pt x="1082" y="564"/>
                  </a:cubicBezTo>
                  <a:moveTo>
                    <a:pt x="757" y="556"/>
                  </a:moveTo>
                  <a:cubicBezTo>
                    <a:pt x="743" y="586"/>
                    <a:pt x="743" y="586"/>
                    <a:pt x="743" y="586"/>
                  </a:cubicBezTo>
                  <a:cubicBezTo>
                    <a:pt x="743" y="586"/>
                    <a:pt x="743" y="586"/>
                    <a:pt x="744" y="587"/>
                  </a:cubicBezTo>
                  <a:cubicBezTo>
                    <a:pt x="757" y="556"/>
                    <a:pt x="757" y="556"/>
                    <a:pt x="757" y="556"/>
                  </a:cubicBezTo>
                  <a:cubicBezTo>
                    <a:pt x="757" y="556"/>
                    <a:pt x="757" y="556"/>
                    <a:pt x="757" y="556"/>
                  </a:cubicBezTo>
                  <a:moveTo>
                    <a:pt x="735" y="547"/>
                  </a:moveTo>
                  <a:cubicBezTo>
                    <a:pt x="735" y="547"/>
                    <a:pt x="735" y="547"/>
                    <a:pt x="735" y="547"/>
                  </a:cubicBezTo>
                  <a:cubicBezTo>
                    <a:pt x="742" y="586"/>
                    <a:pt x="742" y="586"/>
                    <a:pt x="742" y="586"/>
                  </a:cubicBezTo>
                  <a:cubicBezTo>
                    <a:pt x="742" y="586"/>
                    <a:pt x="742" y="586"/>
                    <a:pt x="742" y="586"/>
                  </a:cubicBezTo>
                  <a:cubicBezTo>
                    <a:pt x="735" y="547"/>
                    <a:pt x="735" y="547"/>
                    <a:pt x="735" y="547"/>
                  </a:cubicBezTo>
                  <a:moveTo>
                    <a:pt x="736" y="546"/>
                  </a:moveTo>
                  <a:cubicBezTo>
                    <a:pt x="736" y="546"/>
                    <a:pt x="736" y="546"/>
                    <a:pt x="736" y="546"/>
                  </a:cubicBezTo>
                  <a:cubicBezTo>
                    <a:pt x="756" y="554"/>
                    <a:pt x="756" y="554"/>
                    <a:pt x="756" y="554"/>
                  </a:cubicBezTo>
                  <a:cubicBezTo>
                    <a:pt x="756" y="554"/>
                    <a:pt x="756" y="554"/>
                    <a:pt x="756" y="554"/>
                  </a:cubicBezTo>
                  <a:cubicBezTo>
                    <a:pt x="736" y="546"/>
                    <a:pt x="736" y="546"/>
                    <a:pt x="736" y="546"/>
                  </a:cubicBezTo>
                  <a:moveTo>
                    <a:pt x="787" y="536"/>
                  </a:moveTo>
                  <a:cubicBezTo>
                    <a:pt x="771" y="604"/>
                    <a:pt x="771" y="604"/>
                    <a:pt x="771" y="604"/>
                  </a:cubicBezTo>
                  <a:cubicBezTo>
                    <a:pt x="765" y="600"/>
                    <a:pt x="765" y="600"/>
                    <a:pt x="765" y="600"/>
                  </a:cubicBezTo>
                  <a:cubicBezTo>
                    <a:pt x="758" y="556"/>
                    <a:pt x="758" y="556"/>
                    <a:pt x="758" y="556"/>
                  </a:cubicBezTo>
                  <a:cubicBezTo>
                    <a:pt x="758" y="556"/>
                    <a:pt x="758" y="556"/>
                    <a:pt x="758" y="556"/>
                  </a:cubicBezTo>
                  <a:cubicBezTo>
                    <a:pt x="765" y="600"/>
                    <a:pt x="765" y="600"/>
                    <a:pt x="765" y="600"/>
                  </a:cubicBezTo>
                  <a:cubicBezTo>
                    <a:pt x="745" y="590"/>
                    <a:pt x="745" y="590"/>
                    <a:pt x="745" y="590"/>
                  </a:cubicBezTo>
                  <a:cubicBezTo>
                    <a:pt x="745" y="590"/>
                    <a:pt x="745" y="590"/>
                    <a:pt x="745" y="590"/>
                  </a:cubicBezTo>
                  <a:cubicBezTo>
                    <a:pt x="765" y="601"/>
                    <a:pt x="765" y="601"/>
                    <a:pt x="765" y="601"/>
                  </a:cubicBezTo>
                  <a:cubicBezTo>
                    <a:pt x="767" y="618"/>
                    <a:pt x="767" y="618"/>
                    <a:pt x="767" y="618"/>
                  </a:cubicBezTo>
                  <a:cubicBezTo>
                    <a:pt x="767" y="618"/>
                    <a:pt x="767" y="618"/>
                    <a:pt x="768" y="618"/>
                  </a:cubicBezTo>
                  <a:cubicBezTo>
                    <a:pt x="765" y="601"/>
                    <a:pt x="765" y="601"/>
                    <a:pt x="765" y="601"/>
                  </a:cubicBezTo>
                  <a:cubicBezTo>
                    <a:pt x="771" y="604"/>
                    <a:pt x="771" y="604"/>
                    <a:pt x="771" y="604"/>
                  </a:cubicBezTo>
                  <a:cubicBezTo>
                    <a:pt x="768" y="618"/>
                    <a:pt x="768" y="618"/>
                    <a:pt x="768" y="618"/>
                  </a:cubicBezTo>
                  <a:cubicBezTo>
                    <a:pt x="768" y="618"/>
                    <a:pt x="768" y="618"/>
                    <a:pt x="768" y="618"/>
                  </a:cubicBezTo>
                  <a:cubicBezTo>
                    <a:pt x="772" y="604"/>
                    <a:pt x="772" y="604"/>
                    <a:pt x="772" y="604"/>
                  </a:cubicBezTo>
                  <a:cubicBezTo>
                    <a:pt x="788" y="613"/>
                    <a:pt x="788" y="613"/>
                    <a:pt x="788" y="613"/>
                  </a:cubicBezTo>
                  <a:cubicBezTo>
                    <a:pt x="769" y="619"/>
                    <a:pt x="769" y="619"/>
                    <a:pt x="769" y="619"/>
                  </a:cubicBezTo>
                  <a:cubicBezTo>
                    <a:pt x="769" y="619"/>
                    <a:pt x="770" y="619"/>
                    <a:pt x="770" y="619"/>
                  </a:cubicBezTo>
                  <a:cubicBezTo>
                    <a:pt x="789" y="613"/>
                    <a:pt x="789" y="613"/>
                    <a:pt x="789" y="613"/>
                  </a:cubicBezTo>
                  <a:cubicBezTo>
                    <a:pt x="804" y="621"/>
                    <a:pt x="804" y="621"/>
                    <a:pt x="804" y="621"/>
                  </a:cubicBezTo>
                  <a:cubicBezTo>
                    <a:pt x="804" y="621"/>
                    <a:pt x="804" y="620"/>
                    <a:pt x="804" y="620"/>
                  </a:cubicBezTo>
                  <a:cubicBezTo>
                    <a:pt x="789" y="613"/>
                    <a:pt x="789" y="613"/>
                    <a:pt x="789" y="613"/>
                  </a:cubicBezTo>
                  <a:cubicBezTo>
                    <a:pt x="865" y="588"/>
                    <a:pt x="865" y="588"/>
                    <a:pt x="865" y="588"/>
                  </a:cubicBezTo>
                  <a:cubicBezTo>
                    <a:pt x="865" y="587"/>
                    <a:pt x="865" y="587"/>
                    <a:pt x="865" y="587"/>
                  </a:cubicBezTo>
                  <a:cubicBezTo>
                    <a:pt x="789" y="613"/>
                    <a:pt x="789" y="613"/>
                    <a:pt x="789" y="613"/>
                  </a:cubicBezTo>
                  <a:cubicBezTo>
                    <a:pt x="772" y="604"/>
                    <a:pt x="772" y="604"/>
                    <a:pt x="772" y="604"/>
                  </a:cubicBezTo>
                  <a:cubicBezTo>
                    <a:pt x="788" y="536"/>
                    <a:pt x="788" y="536"/>
                    <a:pt x="788" y="536"/>
                  </a:cubicBezTo>
                  <a:cubicBezTo>
                    <a:pt x="788" y="536"/>
                    <a:pt x="787" y="536"/>
                    <a:pt x="787" y="536"/>
                  </a:cubicBezTo>
                  <a:moveTo>
                    <a:pt x="786" y="534"/>
                  </a:moveTo>
                  <a:cubicBezTo>
                    <a:pt x="759" y="553"/>
                    <a:pt x="759" y="553"/>
                    <a:pt x="759" y="553"/>
                  </a:cubicBezTo>
                  <a:cubicBezTo>
                    <a:pt x="759" y="553"/>
                    <a:pt x="760" y="553"/>
                    <a:pt x="760" y="553"/>
                  </a:cubicBezTo>
                  <a:cubicBezTo>
                    <a:pt x="760" y="553"/>
                    <a:pt x="760" y="553"/>
                    <a:pt x="760" y="553"/>
                  </a:cubicBezTo>
                  <a:cubicBezTo>
                    <a:pt x="786" y="535"/>
                    <a:pt x="786" y="535"/>
                    <a:pt x="786" y="535"/>
                  </a:cubicBezTo>
                  <a:cubicBezTo>
                    <a:pt x="786" y="535"/>
                    <a:pt x="786" y="535"/>
                    <a:pt x="786" y="535"/>
                  </a:cubicBezTo>
                  <a:cubicBezTo>
                    <a:pt x="786" y="534"/>
                    <a:pt x="786" y="534"/>
                    <a:pt x="786" y="534"/>
                  </a:cubicBezTo>
                  <a:moveTo>
                    <a:pt x="1000" y="610"/>
                  </a:moveTo>
                  <a:cubicBezTo>
                    <a:pt x="995" y="600"/>
                    <a:pt x="995" y="600"/>
                    <a:pt x="995" y="600"/>
                  </a:cubicBezTo>
                  <a:cubicBezTo>
                    <a:pt x="1009" y="594"/>
                    <a:pt x="1009" y="594"/>
                    <a:pt x="1009" y="594"/>
                  </a:cubicBezTo>
                  <a:cubicBezTo>
                    <a:pt x="1008" y="610"/>
                    <a:pt x="1008" y="610"/>
                    <a:pt x="1008" y="610"/>
                  </a:cubicBezTo>
                  <a:cubicBezTo>
                    <a:pt x="1000" y="610"/>
                    <a:pt x="1000" y="610"/>
                    <a:pt x="1000" y="610"/>
                  </a:cubicBezTo>
                  <a:moveTo>
                    <a:pt x="1013" y="529"/>
                  </a:moveTo>
                  <a:cubicBezTo>
                    <a:pt x="1010" y="574"/>
                    <a:pt x="1010" y="574"/>
                    <a:pt x="1010" y="574"/>
                  </a:cubicBezTo>
                  <a:cubicBezTo>
                    <a:pt x="989" y="580"/>
                    <a:pt x="989" y="580"/>
                    <a:pt x="989" y="580"/>
                  </a:cubicBezTo>
                  <a:cubicBezTo>
                    <a:pt x="989" y="581"/>
                    <a:pt x="989" y="581"/>
                    <a:pt x="989" y="581"/>
                  </a:cubicBezTo>
                  <a:cubicBezTo>
                    <a:pt x="1010" y="574"/>
                    <a:pt x="1010" y="574"/>
                    <a:pt x="1010" y="574"/>
                  </a:cubicBezTo>
                  <a:cubicBezTo>
                    <a:pt x="1009" y="594"/>
                    <a:pt x="1009" y="594"/>
                    <a:pt x="1009" y="594"/>
                  </a:cubicBezTo>
                  <a:cubicBezTo>
                    <a:pt x="995" y="600"/>
                    <a:pt x="995" y="600"/>
                    <a:pt x="995" y="600"/>
                  </a:cubicBezTo>
                  <a:cubicBezTo>
                    <a:pt x="987" y="585"/>
                    <a:pt x="987" y="585"/>
                    <a:pt x="987" y="585"/>
                  </a:cubicBezTo>
                  <a:cubicBezTo>
                    <a:pt x="987" y="585"/>
                    <a:pt x="987" y="585"/>
                    <a:pt x="987" y="585"/>
                  </a:cubicBezTo>
                  <a:cubicBezTo>
                    <a:pt x="994" y="600"/>
                    <a:pt x="994" y="600"/>
                    <a:pt x="994" y="600"/>
                  </a:cubicBezTo>
                  <a:cubicBezTo>
                    <a:pt x="970" y="610"/>
                    <a:pt x="970" y="610"/>
                    <a:pt x="970" y="610"/>
                  </a:cubicBezTo>
                  <a:cubicBezTo>
                    <a:pt x="970" y="610"/>
                    <a:pt x="970" y="610"/>
                    <a:pt x="971" y="611"/>
                  </a:cubicBezTo>
                  <a:cubicBezTo>
                    <a:pt x="994" y="600"/>
                    <a:pt x="994" y="600"/>
                    <a:pt x="994" y="600"/>
                  </a:cubicBezTo>
                  <a:cubicBezTo>
                    <a:pt x="999" y="610"/>
                    <a:pt x="999" y="610"/>
                    <a:pt x="999" y="610"/>
                  </a:cubicBezTo>
                  <a:cubicBezTo>
                    <a:pt x="971" y="611"/>
                    <a:pt x="971" y="611"/>
                    <a:pt x="971" y="611"/>
                  </a:cubicBezTo>
                  <a:cubicBezTo>
                    <a:pt x="971" y="611"/>
                    <a:pt x="971" y="611"/>
                    <a:pt x="971" y="611"/>
                  </a:cubicBezTo>
                  <a:cubicBezTo>
                    <a:pt x="999" y="610"/>
                    <a:pt x="999" y="610"/>
                    <a:pt x="999" y="610"/>
                  </a:cubicBezTo>
                  <a:cubicBezTo>
                    <a:pt x="1006" y="623"/>
                    <a:pt x="1006" y="623"/>
                    <a:pt x="1006" y="623"/>
                  </a:cubicBezTo>
                  <a:cubicBezTo>
                    <a:pt x="1006" y="623"/>
                    <a:pt x="1006" y="623"/>
                    <a:pt x="1006" y="623"/>
                  </a:cubicBezTo>
                  <a:cubicBezTo>
                    <a:pt x="1000" y="610"/>
                    <a:pt x="1000" y="610"/>
                    <a:pt x="1000" y="610"/>
                  </a:cubicBezTo>
                  <a:cubicBezTo>
                    <a:pt x="1008" y="610"/>
                    <a:pt x="1008" y="610"/>
                    <a:pt x="1008" y="610"/>
                  </a:cubicBezTo>
                  <a:cubicBezTo>
                    <a:pt x="1007" y="622"/>
                    <a:pt x="1007" y="622"/>
                    <a:pt x="1007" y="622"/>
                  </a:cubicBezTo>
                  <a:cubicBezTo>
                    <a:pt x="1007" y="622"/>
                    <a:pt x="1007" y="622"/>
                    <a:pt x="1007" y="622"/>
                  </a:cubicBezTo>
                  <a:cubicBezTo>
                    <a:pt x="1007" y="622"/>
                    <a:pt x="1007" y="622"/>
                    <a:pt x="1007" y="622"/>
                  </a:cubicBezTo>
                  <a:cubicBezTo>
                    <a:pt x="1008" y="610"/>
                    <a:pt x="1008" y="610"/>
                    <a:pt x="1008" y="610"/>
                  </a:cubicBezTo>
                  <a:cubicBezTo>
                    <a:pt x="1052" y="609"/>
                    <a:pt x="1052" y="609"/>
                    <a:pt x="1052" y="609"/>
                  </a:cubicBezTo>
                  <a:cubicBezTo>
                    <a:pt x="1052" y="609"/>
                    <a:pt x="1052" y="608"/>
                    <a:pt x="1052" y="608"/>
                  </a:cubicBezTo>
                  <a:cubicBezTo>
                    <a:pt x="1008" y="610"/>
                    <a:pt x="1008" y="610"/>
                    <a:pt x="1008" y="610"/>
                  </a:cubicBezTo>
                  <a:cubicBezTo>
                    <a:pt x="1009" y="594"/>
                    <a:pt x="1009" y="594"/>
                    <a:pt x="1009" y="594"/>
                  </a:cubicBezTo>
                  <a:cubicBezTo>
                    <a:pt x="1050" y="576"/>
                    <a:pt x="1050" y="576"/>
                    <a:pt x="1050" y="576"/>
                  </a:cubicBezTo>
                  <a:cubicBezTo>
                    <a:pt x="1066" y="589"/>
                    <a:pt x="1066" y="589"/>
                    <a:pt x="1066" y="589"/>
                  </a:cubicBezTo>
                  <a:cubicBezTo>
                    <a:pt x="1055" y="607"/>
                    <a:pt x="1055" y="607"/>
                    <a:pt x="1055" y="607"/>
                  </a:cubicBezTo>
                  <a:cubicBezTo>
                    <a:pt x="1055" y="607"/>
                    <a:pt x="1055" y="607"/>
                    <a:pt x="1055" y="607"/>
                  </a:cubicBezTo>
                  <a:cubicBezTo>
                    <a:pt x="1066" y="589"/>
                    <a:pt x="1066" y="589"/>
                    <a:pt x="1066" y="589"/>
                  </a:cubicBezTo>
                  <a:cubicBezTo>
                    <a:pt x="1075" y="597"/>
                    <a:pt x="1075" y="597"/>
                    <a:pt x="1075" y="597"/>
                  </a:cubicBezTo>
                  <a:cubicBezTo>
                    <a:pt x="1075" y="597"/>
                    <a:pt x="1075" y="597"/>
                    <a:pt x="1076" y="597"/>
                  </a:cubicBezTo>
                  <a:cubicBezTo>
                    <a:pt x="1066" y="589"/>
                    <a:pt x="1066" y="589"/>
                    <a:pt x="1066" y="589"/>
                  </a:cubicBezTo>
                  <a:cubicBezTo>
                    <a:pt x="1082" y="564"/>
                    <a:pt x="1082" y="564"/>
                    <a:pt x="1082" y="564"/>
                  </a:cubicBezTo>
                  <a:cubicBezTo>
                    <a:pt x="1082" y="564"/>
                    <a:pt x="1082" y="564"/>
                    <a:pt x="1081" y="564"/>
                  </a:cubicBezTo>
                  <a:cubicBezTo>
                    <a:pt x="1066" y="589"/>
                    <a:pt x="1066" y="589"/>
                    <a:pt x="1066" y="589"/>
                  </a:cubicBezTo>
                  <a:cubicBezTo>
                    <a:pt x="1050" y="576"/>
                    <a:pt x="1050" y="576"/>
                    <a:pt x="1050" y="576"/>
                  </a:cubicBezTo>
                  <a:cubicBezTo>
                    <a:pt x="1081" y="563"/>
                    <a:pt x="1081" y="563"/>
                    <a:pt x="1081" y="563"/>
                  </a:cubicBezTo>
                  <a:cubicBezTo>
                    <a:pt x="1081" y="563"/>
                    <a:pt x="1081" y="563"/>
                    <a:pt x="1080" y="563"/>
                  </a:cubicBezTo>
                  <a:cubicBezTo>
                    <a:pt x="1050" y="576"/>
                    <a:pt x="1050" y="576"/>
                    <a:pt x="1050" y="576"/>
                  </a:cubicBezTo>
                  <a:cubicBezTo>
                    <a:pt x="1039" y="567"/>
                    <a:pt x="1039" y="567"/>
                    <a:pt x="1039" y="567"/>
                  </a:cubicBezTo>
                  <a:cubicBezTo>
                    <a:pt x="1039" y="567"/>
                    <a:pt x="1039" y="567"/>
                    <a:pt x="1039" y="567"/>
                  </a:cubicBezTo>
                  <a:cubicBezTo>
                    <a:pt x="1050" y="576"/>
                    <a:pt x="1050" y="576"/>
                    <a:pt x="1050" y="576"/>
                  </a:cubicBezTo>
                  <a:cubicBezTo>
                    <a:pt x="1009" y="593"/>
                    <a:pt x="1009" y="593"/>
                    <a:pt x="1009" y="593"/>
                  </a:cubicBezTo>
                  <a:cubicBezTo>
                    <a:pt x="1011" y="574"/>
                    <a:pt x="1011" y="574"/>
                    <a:pt x="1011" y="574"/>
                  </a:cubicBezTo>
                  <a:cubicBezTo>
                    <a:pt x="1035" y="567"/>
                    <a:pt x="1035" y="567"/>
                    <a:pt x="1035" y="567"/>
                  </a:cubicBezTo>
                  <a:cubicBezTo>
                    <a:pt x="1035" y="566"/>
                    <a:pt x="1035" y="566"/>
                    <a:pt x="1035" y="566"/>
                  </a:cubicBezTo>
                  <a:cubicBezTo>
                    <a:pt x="1011" y="574"/>
                    <a:pt x="1011" y="574"/>
                    <a:pt x="1011" y="574"/>
                  </a:cubicBezTo>
                  <a:cubicBezTo>
                    <a:pt x="1013" y="529"/>
                    <a:pt x="1013" y="529"/>
                    <a:pt x="1013" y="529"/>
                  </a:cubicBezTo>
                  <a:cubicBezTo>
                    <a:pt x="1013" y="529"/>
                    <a:pt x="1013" y="529"/>
                    <a:pt x="1013" y="529"/>
                  </a:cubicBezTo>
                  <a:cubicBezTo>
                    <a:pt x="1013" y="529"/>
                    <a:pt x="1013" y="529"/>
                    <a:pt x="1013" y="529"/>
                  </a:cubicBezTo>
                  <a:moveTo>
                    <a:pt x="1012" y="529"/>
                  </a:moveTo>
                  <a:cubicBezTo>
                    <a:pt x="987" y="578"/>
                    <a:pt x="987" y="578"/>
                    <a:pt x="987" y="578"/>
                  </a:cubicBezTo>
                  <a:cubicBezTo>
                    <a:pt x="987" y="578"/>
                    <a:pt x="987" y="579"/>
                    <a:pt x="987" y="579"/>
                  </a:cubicBezTo>
                  <a:cubicBezTo>
                    <a:pt x="1013" y="529"/>
                    <a:pt x="1013" y="529"/>
                    <a:pt x="1013" y="529"/>
                  </a:cubicBezTo>
                  <a:cubicBezTo>
                    <a:pt x="1013" y="529"/>
                    <a:pt x="1012" y="529"/>
                    <a:pt x="1012" y="529"/>
                  </a:cubicBezTo>
                  <a:moveTo>
                    <a:pt x="1015" y="529"/>
                  </a:moveTo>
                  <a:cubicBezTo>
                    <a:pt x="1014" y="529"/>
                    <a:pt x="1014" y="529"/>
                    <a:pt x="1014" y="529"/>
                  </a:cubicBezTo>
                  <a:cubicBezTo>
                    <a:pt x="1036" y="563"/>
                    <a:pt x="1036" y="563"/>
                    <a:pt x="1036" y="563"/>
                  </a:cubicBezTo>
                  <a:cubicBezTo>
                    <a:pt x="1036" y="563"/>
                    <a:pt x="1036" y="563"/>
                    <a:pt x="1036" y="563"/>
                  </a:cubicBezTo>
                  <a:cubicBezTo>
                    <a:pt x="1015" y="529"/>
                    <a:pt x="1015" y="529"/>
                    <a:pt x="1015" y="529"/>
                  </a:cubicBezTo>
                  <a:moveTo>
                    <a:pt x="692" y="525"/>
                  </a:moveTo>
                  <a:cubicBezTo>
                    <a:pt x="692" y="525"/>
                    <a:pt x="692" y="525"/>
                    <a:pt x="692" y="525"/>
                  </a:cubicBezTo>
                  <a:cubicBezTo>
                    <a:pt x="733" y="545"/>
                    <a:pt x="733" y="545"/>
                    <a:pt x="733" y="545"/>
                  </a:cubicBezTo>
                  <a:cubicBezTo>
                    <a:pt x="733" y="545"/>
                    <a:pt x="733" y="544"/>
                    <a:pt x="733" y="544"/>
                  </a:cubicBezTo>
                  <a:cubicBezTo>
                    <a:pt x="692" y="525"/>
                    <a:pt x="692" y="525"/>
                    <a:pt x="692" y="525"/>
                  </a:cubicBezTo>
                  <a:moveTo>
                    <a:pt x="670" y="488"/>
                  </a:moveTo>
                  <a:cubicBezTo>
                    <a:pt x="605" y="514"/>
                    <a:pt x="605" y="514"/>
                    <a:pt x="605" y="514"/>
                  </a:cubicBezTo>
                  <a:cubicBezTo>
                    <a:pt x="605" y="514"/>
                    <a:pt x="605" y="514"/>
                    <a:pt x="605" y="514"/>
                  </a:cubicBezTo>
                  <a:cubicBezTo>
                    <a:pt x="671" y="488"/>
                    <a:pt x="671" y="488"/>
                    <a:pt x="671" y="488"/>
                  </a:cubicBezTo>
                  <a:cubicBezTo>
                    <a:pt x="670" y="488"/>
                    <a:pt x="670" y="488"/>
                    <a:pt x="670" y="488"/>
                  </a:cubicBezTo>
                  <a:moveTo>
                    <a:pt x="702" y="479"/>
                  </a:moveTo>
                  <a:cubicBezTo>
                    <a:pt x="674" y="486"/>
                    <a:pt x="674" y="486"/>
                    <a:pt x="674" y="486"/>
                  </a:cubicBezTo>
                  <a:cubicBezTo>
                    <a:pt x="674" y="486"/>
                    <a:pt x="674" y="487"/>
                    <a:pt x="674" y="487"/>
                  </a:cubicBezTo>
                  <a:cubicBezTo>
                    <a:pt x="702" y="479"/>
                    <a:pt x="702" y="479"/>
                    <a:pt x="702" y="479"/>
                  </a:cubicBezTo>
                  <a:cubicBezTo>
                    <a:pt x="702" y="479"/>
                    <a:pt x="702" y="479"/>
                    <a:pt x="702" y="479"/>
                  </a:cubicBezTo>
                  <a:moveTo>
                    <a:pt x="495" y="469"/>
                  </a:moveTo>
                  <a:cubicBezTo>
                    <a:pt x="429" y="470"/>
                    <a:pt x="429" y="470"/>
                    <a:pt x="429" y="470"/>
                  </a:cubicBezTo>
                  <a:cubicBezTo>
                    <a:pt x="429" y="470"/>
                    <a:pt x="429" y="470"/>
                    <a:pt x="429" y="470"/>
                  </a:cubicBezTo>
                  <a:cubicBezTo>
                    <a:pt x="495" y="469"/>
                    <a:pt x="495" y="469"/>
                    <a:pt x="495" y="469"/>
                  </a:cubicBezTo>
                  <a:cubicBezTo>
                    <a:pt x="495" y="469"/>
                    <a:pt x="495" y="469"/>
                    <a:pt x="495" y="469"/>
                  </a:cubicBezTo>
                  <a:moveTo>
                    <a:pt x="762" y="461"/>
                  </a:moveTo>
                  <a:cubicBezTo>
                    <a:pt x="753" y="501"/>
                    <a:pt x="753" y="501"/>
                    <a:pt x="753" y="501"/>
                  </a:cubicBezTo>
                  <a:cubicBezTo>
                    <a:pt x="754" y="501"/>
                    <a:pt x="754" y="501"/>
                    <a:pt x="754" y="501"/>
                  </a:cubicBezTo>
                  <a:cubicBezTo>
                    <a:pt x="763" y="461"/>
                    <a:pt x="763" y="461"/>
                    <a:pt x="763" y="461"/>
                  </a:cubicBezTo>
                  <a:cubicBezTo>
                    <a:pt x="763" y="461"/>
                    <a:pt x="763" y="461"/>
                    <a:pt x="762" y="461"/>
                  </a:cubicBezTo>
                  <a:moveTo>
                    <a:pt x="701" y="514"/>
                  </a:moveTo>
                  <a:cubicBezTo>
                    <a:pt x="695" y="508"/>
                    <a:pt x="695" y="508"/>
                    <a:pt x="695" y="508"/>
                  </a:cubicBezTo>
                  <a:cubicBezTo>
                    <a:pt x="699" y="498"/>
                    <a:pt x="699" y="498"/>
                    <a:pt x="699" y="498"/>
                  </a:cubicBezTo>
                  <a:cubicBezTo>
                    <a:pt x="713" y="503"/>
                    <a:pt x="713" y="503"/>
                    <a:pt x="713" y="503"/>
                  </a:cubicBezTo>
                  <a:cubicBezTo>
                    <a:pt x="701" y="514"/>
                    <a:pt x="701" y="514"/>
                    <a:pt x="701" y="514"/>
                  </a:cubicBezTo>
                  <a:moveTo>
                    <a:pt x="761" y="461"/>
                  </a:moveTo>
                  <a:cubicBezTo>
                    <a:pt x="728" y="490"/>
                    <a:pt x="728" y="490"/>
                    <a:pt x="728" y="490"/>
                  </a:cubicBezTo>
                  <a:cubicBezTo>
                    <a:pt x="708" y="479"/>
                    <a:pt x="708" y="479"/>
                    <a:pt x="708" y="479"/>
                  </a:cubicBezTo>
                  <a:cubicBezTo>
                    <a:pt x="708" y="480"/>
                    <a:pt x="708" y="480"/>
                    <a:pt x="708" y="480"/>
                  </a:cubicBezTo>
                  <a:cubicBezTo>
                    <a:pt x="728" y="490"/>
                    <a:pt x="728" y="490"/>
                    <a:pt x="728" y="490"/>
                  </a:cubicBezTo>
                  <a:cubicBezTo>
                    <a:pt x="713" y="503"/>
                    <a:pt x="713" y="503"/>
                    <a:pt x="713" y="503"/>
                  </a:cubicBezTo>
                  <a:cubicBezTo>
                    <a:pt x="699" y="497"/>
                    <a:pt x="699" y="497"/>
                    <a:pt x="699" y="497"/>
                  </a:cubicBezTo>
                  <a:cubicBezTo>
                    <a:pt x="704" y="481"/>
                    <a:pt x="704" y="481"/>
                    <a:pt x="704" y="481"/>
                  </a:cubicBezTo>
                  <a:cubicBezTo>
                    <a:pt x="704" y="481"/>
                    <a:pt x="704" y="481"/>
                    <a:pt x="704" y="481"/>
                  </a:cubicBezTo>
                  <a:cubicBezTo>
                    <a:pt x="698" y="497"/>
                    <a:pt x="698" y="497"/>
                    <a:pt x="698" y="497"/>
                  </a:cubicBezTo>
                  <a:cubicBezTo>
                    <a:pt x="674" y="488"/>
                    <a:pt x="674" y="488"/>
                    <a:pt x="674" y="488"/>
                  </a:cubicBezTo>
                  <a:cubicBezTo>
                    <a:pt x="674" y="488"/>
                    <a:pt x="674" y="488"/>
                    <a:pt x="674" y="488"/>
                  </a:cubicBezTo>
                  <a:cubicBezTo>
                    <a:pt x="698" y="498"/>
                    <a:pt x="698" y="498"/>
                    <a:pt x="698" y="498"/>
                  </a:cubicBezTo>
                  <a:cubicBezTo>
                    <a:pt x="695" y="508"/>
                    <a:pt x="695" y="508"/>
                    <a:pt x="695" y="508"/>
                  </a:cubicBezTo>
                  <a:cubicBezTo>
                    <a:pt x="674" y="488"/>
                    <a:pt x="674" y="488"/>
                    <a:pt x="674" y="488"/>
                  </a:cubicBezTo>
                  <a:cubicBezTo>
                    <a:pt x="674" y="488"/>
                    <a:pt x="674" y="488"/>
                    <a:pt x="674" y="489"/>
                  </a:cubicBezTo>
                  <a:cubicBezTo>
                    <a:pt x="695" y="508"/>
                    <a:pt x="695" y="508"/>
                    <a:pt x="695" y="508"/>
                  </a:cubicBezTo>
                  <a:cubicBezTo>
                    <a:pt x="690" y="521"/>
                    <a:pt x="690" y="521"/>
                    <a:pt x="690" y="521"/>
                  </a:cubicBezTo>
                  <a:cubicBezTo>
                    <a:pt x="690" y="521"/>
                    <a:pt x="690" y="521"/>
                    <a:pt x="691" y="521"/>
                  </a:cubicBezTo>
                  <a:cubicBezTo>
                    <a:pt x="695" y="509"/>
                    <a:pt x="695" y="509"/>
                    <a:pt x="695" y="509"/>
                  </a:cubicBezTo>
                  <a:cubicBezTo>
                    <a:pt x="701" y="514"/>
                    <a:pt x="701" y="514"/>
                    <a:pt x="701" y="514"/>
                  </a:cubicBezTo>
                  <a:cubicBezTo>
                    <a:pt x="691" y="522"/>
                    <a:pt x="691" y="522"/>
                    <a:pt x="691" y="522"/>
                  </a:cubicBezTo>
                  <a:cubicBezTo>
                    <a:pt x="691" y="522"/>
                    <a:pt x="692" y="522"/>
                    <a:pt x="692" y="522"/>
                  </a:cubicBezTo>
                  <a:cubicBezTo>
                    <a:pt x="701" y="514"/>
                    <a:pt x="701" y="514"/>
                    <a:pt x="701" y="514"/>
                  </a:cubicBezTo>
                  <a:cubicBezTo>
                    <a:pt x="733" y="544"/>
                    <a:pt x="733" y="544"/>
                    <a:pt x="733" y="544"/>
                  </a:cubicBezTo>
                  <a:cubicBezTo>
                    <a:pt x="733" y="544"/>
                    <a:pt x="733" y="544"/>
                    <a:pt x="733" y="544"/>
                  </a:cubicBezTo>
                  <a:cubicBezTo>
                    <a:pt x="701" y="514"/>
                    <a:pt x="701" y="514"/>
                    <a:pt x="701" y="514"/>
                  </a:cubicBezTo>
                  <a:cubicBezTo>
                    <a:pt x="713" y="503"/>
                    <a:pt x="713" y="503"/>
                    <a:pt x="713" y="503"/>
                  </a:cubicBezTo>
                  <a:cubicBezTo>
                    <a:pt x="754" y="520"/>
                    <a:pt x="754" y="520"/>
                    <a:pt x="754" y="520"/>
                  </a:cubicBezTo>
                  <a:cubicBezTo>
                    <a:pt x="756" y="540"/>
                    <a:pt x="756" y="540"/>
                    <a:pt x="756" y="540"/>
                  </a:cubicBezTo>
                  <a:cubicBezTo>
                    <a:pt x="736" y="545"/>
                    <a:pt x="736" y="545"/>
                    <a:pt x="736" y="545"/>
                  </a:cubicBezTo>
                  <a:cubicBezTo>
                    <a:pt x="736" y="545"/>
                    <a:pt x="736" y="545"/>
                    <a:pt x="736" y="545"/>
                  </a:cubicBezTo>
                  <a:cubicBezTo>
                    <a:pt x="756" y="541"/>
                    <a:pt x="756" y="541"/>
                    <a:pt x="756" y="541"/>
                  </a:cubicBezTo>
                  <a:cubicBezTo>
                    <a:pt x="758" y="553"/>
                    <a:pt x="758" y="553"/>
                    <a:pt x="758" y="553"/>
                  </a:cubicBezTo>
                  <a:cubicBezTo>
                    <a:pt x="758" y="553"/>
                    <a:pt x="758" y="553"/>
                    <a:pt x="758" y="553"/>
                  </a:cubicBezTo>
                  <a:cubicBezTo>
                    <a:pt x="757" y="540"/>
                    <a:pt x="757" y="540"/>
                    <a:pt x="757" y="540"/>
                  </a:cubicBezTo>
                  <a:cubicBezTo>
                    <a:pt x="786" y="534"/>
                    <a:pt x="786" y="534"/>
                    <a:pt x="786" y="534"/>
                  </a:cubicBezTo>
                  <a:cubicBezTo>
                    <a:pt x="786" y="534"/>
                    <a:pt x="785" y="534"/>
                    <a:pt x="785" y="533"/>
                  </a:cubicBezTo>
                  <a:cubicBezTo>
                    <a:pt x="757" y="540"/>
                    <a:pt x="757" y="540"/>
                    <a:pt x="757" y="540"/>
                  </a:cubicBezTo>
                  <a:cubicBezTo>
                    <a:pt x="755" y="520"/>
                    <a:pt x="755" y="520"/>
                    <a:pt x="755" y="520"/>
                  </a:cubicBezTo>
                  <a:cubicBezTo>
                    <a:pt x="786" y="532"/>
                    <a:pt x="786" y="532"/>
                    <a:pt x="786" y="532"/>
                  </a:cubicBezTo>
                  <a:cubicBezTo>
                    <a:pt x="786" y="532"/>
                    <a:pt x="786" y="532"/>
                    <a:pt x="786" y="532"/>
                  </a:cubicBezTo>
                  <a:cubicBezTo>
                    <a:pt x="755" y="520"/>
                    <a:pt x="755" y="520"/>
                    <a:pt x="755" y="520"/>
                  </a:cubicBezTo>
                  <a:cubicBezTo>
                    <a:pt x="754" y="506"/>
                    <a:pt x="754" y="506"/>
                    <a:pt x="754" y="506"/>
                  </a:cubicBezTo>
                  <a:cubicBezTo>
                    <a:pt x="753" y="506"/>
                    <a:pt x="753" y="506"/>
                    <a:pt x="753" y="506"/>
                  </a:cubicBezTo>
                  <a:cubicBezTo>
                    <a:pt x="754" y="519"/>
                    <a:pt x="754" y="519"/>
                    <a:pt x="754" y="519"/>
                  </a:cubicBezTo>
                  <a:cubicBezTo>
                    <a:pt x="714" y="503"/>
                    <a:pt x="714" y="503"/>
                    <a:pt x="714" y="503"/>
                  </a:cubicBezTo>
                  <a:cubicBezTo>
                    <a:pt x="728" y="490"/>
                    <a:pt x="728" y="490"/>
                    <a:pt x="728" y="490"/>
                  </a:cubicBezTo>
                  <a:cubicBezTo>
                    <a:pt x="751" y="502"/>
                    <a:pt x="751" y="502"/>
                    <a:pt x="751" y="502"/>
                  </a:cubicBezTo>
                  <a:cubicBezTo>
                    <a:pt x="751" y="502"/>
                    <a:pt x="751" y="502"/>
                    <a:pt x="751" y="502"/>
                  </a:cubicBezTo>
                  <a:cubicBezTo>
                    <a:pt x="728" y="490"/>
                    <a:pt x="728" y="490"/>
                    <a:pt x="728" y="490"/>
                  </a:cubicBezTo>
                  <a:cubicBezTo>
                    <a:pt x="762" y="461"/>
                    <a:pt x="762" y="461"/>
                    <a:pt x="762" y="461"/>
                  </a:cubicBezTo>
                  <a:cubicBezTo>
                    <a:pt x="762" y="461"/>
                    <a:pt x="762" y="461"/>
                    <a:pt x="761" y="461"/>
                  </a:cubicBezTo>
                  <a:moveTo>
                    <a:pt x="761" y="460"/>
                  </a:moveTo>
                  <a:cubicBezTo>
                    <a:pt x="708" y="477"/>
                    <a:pt x="708" y="477"/>
                    <a:pt x="708" y="477"/>
                  </a:cubicBezTo>
                  <a:cubicBezTo>
                    <a:pt x="708" y="477"/>
                    <a:pt x="708" y="477"/>
                    <a:pt x="708" y="477"/>
                  </a:cubicBezTo>
                  <a:cubicBezTo>
                    <a:pt x="761" y="460"/>
                    <a:pt x="761" y="460"/>
                    <a:pt x="761" y="460"/>
                  </a:cubicBezTo>
                  <a:cubicBezTo>
                    <a:pt x="761" y="460"/>
                    <a:pt x="761" y="460"/>
                    <a:pt x="761" y="460"/>
                  </a:cubicBezTo>
                  <a:moveTo>
                    <a:pt x="602" y="445"/>
                  </a:moveTo>
                  <a:cubicBezTo>
                    <a:pt x="602" y="445"/>
                    <a:pt x="602" y="445"/>
                    <a:pt x="602" y="445"/>
                  </a:cubicBezTo>
                  <a:cubicBezTo>
                    <a:pt x="602" y="445"/>
                    <a:pt x="602" y="445"/>
                    <a:pt x="602" y="445"/>
                  </a:cubicBezTo>
                  <a:cubicBezTo>
                    <a:pt x="602" y="512"/>
                    <a:pt x="602" y="512"/>
                    <a:pt x="602" y="512"/>
                  </a:cubicBezTo>
                  <a:cubicBezTo>
                    <a:pt x="602" y="512"/>
                    <a:pt x="603" y="512"/>
                    <a:pt x="603" y="512"/>
                  </a:cubicBezTo>
                  <a:cubicBezTo>
                    <a:pt x="603" y="512"/>
                    <a:pt x="603" y="512"/>
                    <a:pt x="603" y="512"/>
                  </a:cubicBezTo>
                  <a:cubicBezTo>
                    <a:pt x="602" y="445"/>
                    <a:pt x="602" y="445"/>
                    <a:pt x="602" y="445"/>
                  </a:cubicBezTo>
                  <a:moveTo>
                    <a:pt x="605" y="443"/>
                  </a:moveTo>
                  <a:cubicBezTo>
                    <a:pt x="605" y="443"/>
                    <a:pt x="605" y="443"/>
                    <a:pt x="605" y="444"/>
                  </a:cubicBezTo>
                  <a:cubicBezTo>
                    <a:pt x="671" y="486"/>
                    <a:pt x="671" y="486"/>
                    <a:pt x="671" y="486"/>
                  </a:cubicBezTo>
                  <a:cubicBezTo>
                    <a:pt x="671" y="486"/>
                    <a:pt x="671" y="486"/>
                    <a:pt x="671" y="486"/>
                  </a:cubicBezTo>
                  <a:cubicBezTo>
                    <a:pt x="605" y="443"/>
                    <a:pt x="605" y="443"/>
                    <a:pt x="605" y="443"/>
                  </a:cubicBezTo>
                  <a:moveTo>
                    <a:pt x="374" y="427"/>
                  </a:moveTo>
                  <a:cubicBezTo>
                    <a:pt x="374" y="427"/>
                    <a:pt x="373" y="427"/>
                    <a:pt x="373" y="427"/>
                  </a:cubicBezTo>
                  <a:cubicBezTo>
                    <a:pt x="424" y="468"/>
                    <a:pt x="424" y="468"/>
                    <a:pt x="424" y="468"/>
                  </a:cubicBezTo>
                  <a:cubicBezTo>
                    <a:pt x="424" y="468"/>
                    <a:pt x="424" y="468"/>
                    <a:pt x="424" y="468"/>
                  </a:cubicBezTo>
                  <a:cubicBezTo>
                    <a:pt x="374" y="427"/>
                    <a:pt x="374" y="427"/>
                    <a:pt x="374" y="427"/>
                  </a:cubicBezTo>
                  <a:moveTo>
                    <a:pt x="487" y="412"/>
                  </a:moveTo>
                  <a:cubicBezTo>
                    <a:pt x="486" y="412"/>
                    <a:pt x="486" y="412"/>
                    <a:pt x="486" y="412"/>
                  </a:cubicBezTo>
                  <a:cubicBezTo>
                    <a:pt x="497" y="466"/>
                    <a:pt x="497" y="466"/>
                    <a:pt x="497" y="466"/>
                  </a:cubicBezTo>
                  <a:cubicBezTo>
                    <a:pt x="497" y="466"/>
                    <a:pt x="497" y="466"/>
                    <a:pt x="497" y="466"/>
                  </a:cubicBezTo>
                  <a:cubicBezTo>
                    <a:pt x="497" y="466"/>
                    <a:pt x="497" y="466"/>
                    <a:pt x="497" y="466"/>
                  </a:cubicBezTo>
                  <a:cubicBezTo>
                    <a:pt x="487" y="412"/>
                    <a:pt x="487" y="412"/>
                    <a:pt x="487" y="412"/>
                  </a:cubicBezTo>
                  <a:moveTo>
                    <a:pt x="617" y="400"/>
                  </a:moveTo>
                  <a:cubicBezTo>
                    <a:pt x="603" y="438"/>
                    <a:pt x="603" y="438"/>
                    <a:pt x="603" y="438"/>
                  </a:cubicBezTo>
                  <a:cubicBezTo>
                    <a:pt x="603" y="438"/>
                    <a:pt x="603" y="438"/>
                    <a:pt x="604" y="438"/>
                  </a:cubicBezTo>
                  <a:cubicBezTo>
                    <a:pt x="617" y="400"/>
                    <a:pt x="617" y="400"/>
                    <a:pt x="617" y="400"/>
                  </a:cubicBezTo>
                  <a:cubicBezTo>
                    <a:pt x="617" y="400"/>
                    <a:pt x="617" y="400"/>
                    <a:pt x="617" y="400"/>
                  </a:cubicBezTo>
                  <a:moveTo>
                    <a:pt x="619" y="400"/>
                  </a:moveTo>
                  <a:cubicBezTo>
                    <a:pt x="619" y="400"/>
                    <a:pt x="619" y="400"/>
                    <a:pt x="619" y="400"/>
                  </a:cubicBezTo>
                  <a:cubicBezTo>
                    <a:pt x="619" y="400"/>
                    <a:pt x="619" y="400"/>
                    <a:pt x="619" y="400"/>
                  </a:cubicBezTo>
                  <a:cubicBezTo>
                    <a:pt x="656" y="460"/>
                    <a:pt x="656" y="460"/>
                    <a:pt x="656" y="460"/>
                  </a:cubicBezTo>
                  <a:cubicBezTo>
                    <a:pt x="606" y="442"/>
                    <a:pt x="606" y="442"/>
                    <a:pt x="606" y="442"/>
                  </a:cubicBezTo>
                  <a:cubicBezTo>
                    <a:pt x="605" y="443"/>
                    <a:pt x="605" y="443"/>
                    <a:pt x="605" y="443"/>
                  </a:cubicBezTo>
                  <a:cubicBezTo>
                    <a:pt x="656" y="461"/>
                    <a:pt x="656" y="461"/>
                    <a:pt x="656" y="461"/>
                  </a:cubicBezTo>
                  <a:cubicBezTo>
                    <a:pt x="671" y="486"/>
                    <a:pt x="671" y="486"/>
                    <a:pt x="671" y="486"/>
                  </a:cubicBezTo>
                  <a:cubicBezTo>
                    <a:pt x="671" y="485"/>
                    <a:pt x="671" y="485"/>
                    <a:pt x="671" y="485"/>
                  </a:cubicBezTo>
                  <a:cubicBezTo>
                    <a:pt x="671" y="485"/>
                    <a:pt x="671" y="485"/>
                    <a:pt x="671" y="485"/>
                  </a:cubicBezTo>
                  <a:cubicBezTo>
                    <a:pt x="657" y="461"/>
                    <a:pt x="657" y="461"/>
                    <a:pt x="657" y="461"/>
                  </a:cubicBezTo>
                  <a:cubicBezTo>
                    <a:pt x="702" y="477"/>
                    <a:pt x="702" y="477"/>
                    <a:pt x="702" y="477"/>
                  </a:cubicBezTo>
                  <a:cubicBezTo>
                    <a:pt x="702" y="477"/>
                    <a:pt x="702" y="477"/>
                    <a:pt x="702" y="477"/>
                  </a:cubicBezTo>
                  <a:cubicBezTo>
                    <a:pt x="656" y="460"/>
                    <a:pt x="656" y="460"/>
                    <a:pt x="656" y="460"/>
                  </a:cubicBezTo>
                  <a:cubicBezTo>
                    <a:pt x="619" y="400"/>
                    <a:pt x="619" y="400"/>
                    <a:pt x="619" y="400"/>
                  </a:cubicBezTo>
                  <a:moveTo>
                    <a:pt x="405" y="396"/>
                  </a:moveTo>
                  <a:cubicBezTo>
                    <a:pt x="405" y="396"/>
                    <a:pt x="405" y="396"/>
                    <a:pt x="405" y="396"/>
                  </a:cubicBezTo>
                  <a:cubicBezTo>
                    <a:pt x="412" y="420"/>
                    <a:pt x="412" y="420"/>
                    <a:pt x="412" y="420"/>
                  </a:cubicBezTo>
                  <a:cubicBezTo>
                    <a:pt x="374" y="425"/>
                    <a:pt x="374" y="425"/>
                    <a:pt x="374" y="425"/>
                  </a:cubicBezTo>
                  <a:cubicBezTo>
                    <a:pt x="374" y="426"/>
                    <a:pt x="374" y="426"/>
                    <a:pt x="374" y="426"/>
                  </a:cubicBezTo>
                  <a:cubicBezTo>
                    <a:pt x="374" y="426"/>
                    <a:pt x="374" y="426"/>
                    <a:pt x="374" y="426"/>
                  </a:cubicBezTo>
                  <a:cubicBezTo>
                    <a:pt x="412" y="420"/>
                    <a:pt x="412" y="420"/>
                    <a:pt x="412" y="420"/>
                  </a:cubicBezTo>
                  <a:cubicBezTo>
                    <a:pt x="418" y="441"/>
                    <a:pt x="418" y="441"/>
                    <a:pt x="418" y="441"/>
                  </a:cubicBezTo>
                  <a:cubicBezTo>
                    <a:pt x="374" y="426"/>
                    <a:pt x="374" y="426"/>
                    <a:pt x="374" y="426"/>
                  </a:cubicBezTo>
                  <a:cubicBezTo>
                    <a:pt x="374" y="427"/>
                    <a:pt x="374" y="427"/>
                    <a:pt x="374" y="427"/>
                  </a:cubicBezTo>
                  <a:cubicBezTo>
                    <a:pt x="418" y="442"/>
                    <a:pt x="418" y="442"/>
                    <a:pt x="418" y="442"/>
                  </a:cubicBezTo>
                  <a:cubicBezTo>
                    <a:pt x="426" y="467"/>
                    <a:pt x="426" y="467"/>
                    <a:pt x="426" y="467"/>
                  </a:cubicBezTo>
                  <a:cubicBezTo>
                    <a:pt x="426" y="467"/>
                    <a:pt x="426" y="467"/>
                    <a:pt x="426" y="467"/>
                  </a:cubicBezTo>
                  <a:cubicBezTo>
                    <a:pt x="419" y="442"/>
                    <a:pt x="419" y="442"/>
                    <a:pt x="419" y="442"/>
                  </a:cubicBezTo>
                  <a:cubicBezTo>
                    <a:pt x="445" y="451"/>
                    <a:pt x="445" y="451"/>
                    <a:pt x="445" y="451"/>
                  </a:cubicBezTo>
                  <a:cubicBezTo>
                    <a:pt x="428" y="468"/>
                    <a:pt x="428" y="468"/>
                    <a:pt x="428" y="468"/>
                  </a:cubicBezTo>
                  <a:cubicBezTo>
                    <a:pt x="428" y="468"/>
                    <a:pt x="428" y="468"/>
                    <a:pt x="429" y="468"/>
                  </a:cubicBezTo>
                  <a:cubicBezTo>
                    <a:pt x="445" y="451"/>
                    <a:pt x="445" y="451"/>
                    <a:pt x="445" y="451"/>
                  </a:cubicBezTo>
                  <a:cubicBezTo>
                    <a:pt x="495" y="468"/>
                    <a:pt x="495" y="468"/>
                    <a:pt x="495" y="468"/>
                  </a:cubicBezTo>
                  <a:cubicBezTo>
                    <a:pt x="495" y="468"/>
                    <a:pt x="495" y="468"/>
                    <a:pt x="495" y="468"/>
                  </a:cubicBezTo>
                  <a:cubicBezTo>
                    <a:pt x="445" y="451"/>
                    <a:pt x="445" y="451"/>
                    <a:pt x="445" y="451"/>
                  </a:cubicBezTo>
                  <a:cubicBezTo>
                    <a:pt x="484" y="412"/>
                    <a:pt x="484" y="412"/>
                    <a:pt x="484" y="412"/>
                  </a:cubicBezTo>
                  <a:cubicBezTo>
                    <a:pt x="484" y="411"/>
                    <a:pt x="484" y="411"/>
                    <a:pt x="484" y="411"/>
                  </a:cubicBezTo>
                  <a:cubicBezTo>
                    <a:pt x="445" y="451"/>
                    <a:pt x="445" y="451"/>
                    <a:pt x="445" y="451"/>
                  </a:cubicBezTo>
                  <a:cubicBezTo>
                    <a:pt x="418" y="442"/>
                    <a:pt x="418" y="442"/>
                    <a:pt x="418" y="442"/>
                  </a:cubicBezTo>
                  <a:cubicBezTo>
                    <a:pt x="412" y="420"/>
                    <a:pt x="412" y="420"/>
                    <a:pt x="412" y="420"/>
                  </a:cubicBezTo>
                  <a:cubicBezTo>
                    <a:pt x="483" y="410"/>
                    <a:pt x="483" y="410"/>
                    <a:pt x="483" y="410"/>
                  </a:cubicBezTo>
                  <a:cubicBezTo>
                    <a:pt x="483" y="410"/>
                    <a:pt x="483" y="410"/>
                    <a:pt x="483" y="410"/>
                  </a:cubicBezTo>
                  <a:cubicBezTo>
                    <a:pt x="412" y="420"/>
                    <a:pt x="412" y="420"/>
                    <a:pt x="412" y="420"/>
                  </a:cubicBezTo>
                  <a:cubicBezTo>
                    <a:pt x="405" y="396"/>
                    <a:pt x="405" y="396"/>
                    <a:pt x="405" y="396"/>
                  </a:cubicBezTo>
                  <a:moveTo>
                    <a:pt x="401" y="395"/>
                  </a:moveTo>
                  <a:cubicBezTo>
                    <a:pt x="373" y="424"/>
                    <a:pt x="373" y="424"/>
                    <a:pt x="373" y="424"/>
                  </a:cubicBezTo>
                  <a:cubicBezTo>
                    <a:pt x="373" y="424"/>
                    <a:pt x="373" y="425"/>
                    <a:pt x="373" y="425"/>
                  </a:cubicBezTo>
                  <a:cubicBezTo>
                    <a:pt x="402" y="395"/>
                    <a:pt x="402" y="395"/>
                    <a:pt x="402" y="395"/>
                  </a:cubicBezTo>
                  <a:cubicBezTo>
                    <a:pt x="402" y="395"/>
                    <a:pt x="401" y="395"/>
                    <a:pt x="401" y="395"/>
                  </a:cubicBezTo>
                  <a:moveTo>
                    <a:pt x="552" y="382"/>
                  </a:moveTo>
                  <a:cubicBezTo>
                    <a:pt x="552" y="382"/>
                    <a:pt x="552" y="382"/>
                    <a:pt x="552" y="382"/>
                  </a:cubicBezTo>
                  <a:cubicBezTo>
                    <a:pt x="569" y="402"/>
                    <a:pt x="569" y="402"/>
                    <a:pt x="569" y="402"/>
                  </a:cubicBezTo>
                  <a:cubicBezTo>
                    <a:pt x="535" y="405"/>
                    <a:pt x="535" y="405"/>
                    <a:pt x="535" y="405"/>
                  </a:cubicBezTo>
                  <a:cubicBezTo>
                    <a:pt x="549" y="382"/>
                    <a:pt x="549" y="382"/>
                    <a:pt x="549" y="382"/>
                  </a:cubicBezTo>
                  <a:cubicBezTo>
                    <a:pt x="549" y="382"/>
                    <a:pt x="549" y="382"/>
                    <a:pt x="549" y="382"/>
                  </a:cubicBezTo>
                  <a:cubicBezTo>
                    <a:pt x="535" y="405"/>
                    <a:pt x="535" y="405"/>
                    <a:pt x="535" y="405"/>
                  </a:cubicBezTo>
                  <a:cubicBezTo>
                    <a:pt x="489" y="409"/>
                    <a:pt x="489" y="409"/>
                    <a:pt x="489" y="409"/>
                  </a:cubicBezTo>
                  <a:cubicBezTo>
                    <a:pt x="489" y="409"/>
                    <a:pt x="489" y="409"/>
                    <a:pt x="489" y="409"/>
                  </a:cubicBezTo>
                  <a:cubicBezTo>
                    <a:pt x="535" y="405"/>
                    <a:pt x="535" y="405"/>
                    <a:pt x="535" y="405"/>
                  </a:cubicBezTo>
                  <a:cubicBezTo>
                    <a:pt x="498" y="466"/>
                    <a:pt x="498" y="466"/>
                    <a:pt x="498" y="466"/>
                  </a:cubicBezTo>
                  <a:cubicBezTo>
                    <a:pt x="499" y="466"/>
                    <a:pt x="499" y="467"/>
                    <a:pt x="499" y="467"/>
                  </a:cubicBezTo>
                  <a:cubicBezTo>
                    <a:pt x="535" y="405"/>
                    <a:pt x="535" y="405"/>
                    <a:pt x="535" y="405"/>
                  </a:cubicBezTo>
                  <a:cubicBezTo>
                    <a:pt x="569" y="402"/>
                    <a:pt x="569" y="402"/>
                    <a:pt x="569" y="402"/>
                  </a:cubicBezTo>
                  <a:cubicBezTo>
                    <a:pt x="600" y="439"/>
                    <a:pt x="600" y="439"/>
                    <a:pt x="600" y="439"/>
                  </a:cubicBezTo>
                  <a:cubicBezTo>
                    <a:pt x="600" y="439"/>
                    <a:pt x="600" y="439"/>
                    <a:pt x="600" y="439"/>
                  </a:cubicBezTo>
                  <a:cubicBezTo>
                    <a:pt x="569" y="402"/>
                    <a:pt x="569" y="402"/>
                    <a:pt x="569" y="402"/>
                  </a:cubicBezTo>
                  <a:cubicBezTo>
                    <a:pt x="616" y="398"/>
                    <a:pt x="616" y="398"/>
                    <a:pt x="616" y="398"/>
                  </a:cubicBezTo>
                  <a:cubicBezTo>
                    <a:pt x="616" y="398"/>
                    <a:pt x="616" y="398"/>
                    <a:pt x="616" y="398"/>
                  </a:cubicBezTo>
                  <a:cubicBezTo>
                    <a:pt x="569" y="402"/>
                    <a:pt x="569" y="402"/>
                    <a:pt x="569" y="402"/>
                  </a:cubicBezTo>
                  <a:cubicBezTo>
                    <a:pt x="552" y="382"/>
                    <a:pt x="552" y="382"/>
                    <a:pt x="552" y="382"/>
                  </a:cubicBezTo>
                  <a:moveTo>
                    <a:pt x="548" y="381"/>
                  </a:moveTo>
                  <a:cubicBezTo>
                    <a:pt x="488" y="408"/>
                    <a:pt x="488" y="408"/>
                    <a:pt x="488" y="408"/>
                  </a:cubicBezTo>
                  <a:cubicBezTo>
                    <a:pt x="488" y="408"/>
                    <a:pt x="488" y="408"/>
                    <a:pt x="488" y="408"/>
                  </a:cubicBezTo>
                  <a:cubicBezTo>
                    <a:pt x="548" y="381"/>
                    <a:pt x="548" y="381"/>
                    <a:pt x="548" y="381"/>
                  </a:cubicBezTo>
                  <a:cubicBezTo>
                    <a:pt x="548" y="381"/>
                    <a:pt x="548" y="381"/>
                    <a:pt x="548" y="381"/>
                  </a:cubicBezTo>
                  <a:moveTo>
                    <a:pt x="553" y="380"/>
                  </a:moveTo>
                  <a:cubicBezTo>
                    <a:pt x="553" y="380"/>
                    <a:pt x="553" y="381"/>
                    <a:pt x="553" y="381"/>
                  </a:cubicBezTo>
                  <a:cubicBezTo>
                    <a:pt x="616" y="398"/>
                    <a:pt x="616" y="398"/>
                    <a:pt x="616" y="398"/>
                  </a:cubicBezTo>
                  <a:cubicBezTo>
                    <a:pt x="616" y="398"/>
                    <a:pt x="616" y="397"/>
                    <a:pt x="616" y="397"/>
                  </a:cubicBezTo>
                  <a:cubicBezTo>
                    <a:pt x="553" y="380"/>
                    <a:pt x="553" y="380"/>
                    <a:pt x="553" y="380"/>
                  </a:cubicBezTo>
                  <a:moveTo>
                    <a:pt x="432" y="327"/>
                  </a:moveTo>
                  <a:cubicBezTo>
                    <a:pt x="405" y="389"/>
                    <a:pt x="405" y="389"/>
                    <a:pt x="405" y="389"/>
                  </a:cubicBezTo>
                  <a:cubicBezTo>
                    <a:pt x="405" y="389"/>
                    <a:pt x="405" y="389"/>
                    <a:pt x="405" y="389"/>
                  </a:cubicBezTo>
                  <a:cubicBezTo>
                    <a:pt x="432" y="328"/>
                    <a:pt x="432" y="328"/>
                    <a:pt x="432" y="328"/>
                  </a:cubicBezTo>
                  <a:cubicBezTo>
                    <a:pt x="432" y="328"/>
                    <a:pt x="432" y="327"/>
                    <a:pt x="432" y="327"/>
                  </a:cubicBezTo>
                  <a:moveTo>
                    <a:pt x="359" y="324"/>
                  </a:moveTo>
                  <a:cubicBezTo>
                    <a:pt x="359" y="324"/>
                    <a:pt x="359" y="324"/>
                    <a:pt x="359" y="324"/>
                  </a:cubicBezTo>
                  <a:cubicBezTo>
                    <a:pt x="402" y="390"/>
                    <a:pt x="402" y="390"/>
                    <a:pt x="402" y="390"/>
                  </a:cubicBezTo>
                  <a:cubicBezTo>
                    <a:pt x="402" y="390"/>
                    <a:pt x="402" y="390"/>
                    <a:pt x="402" y="389"/>
                  </a:cubicBezTo>
                  <a:cubicBezTo>
                    <a:pt x="359" y="324"/>
                    <a:pt x="359" y="324"/>
                    <a:pt x="359" y="324"/>
                  </a:cubicBezTo>
                  <a:moveTo>
                    <a:pt x="360" y="322"/>
                  </a:moveTo>
                  <a:cubicBezTo>
                    <a:pt x="360" y="322"/>
                    <a:pt x="360" y="323"/>
                    <a:pt x="360" y="323"/>
                  </a:cubicBezTo>
                  <a:cubicBezTo>
                    <a:pt x="431" y="325"/>
                    <a:pt x="431" y="325"/>
                    <a:pt x="431" y="325"/>
                  </a:cubicBezTo>
                  <a:cubicBezTo>
                    <a:pt x="431" y="325"/>
                    <a:pt x="431" y="325"/>
                    <a:pt x="431" y="325"/>
                  </a:cubicBezTo>
                  <a:cubicBezTo>
                    <a:pt x="360" y="322"/>
                    <a:pt x="360" y="322"/>
                    <a:pt x="360" y="322"/>
                  </a:cubicBezTo>
                  <a:moveTo>
                    <a:pt x="327" y="320"/>
                  </a:moveTo>
                  <a:cubicBezTo>
                    <a:pt x="327" y="320"/>
                    <a:pt x="327" y="320"/>
                    <a:pt x="327" y="320"/>
                  </a:cubicBezTo>
                  <a:cubicBezTo>
                    <a:pt x="362" y="353"/>
                    <a:pt x="362" y="353"/>
                    <a:pt x="362" y="353"/>
                  </a:cubicBezTo>
                  <a:cubicBezTo>
                    <a:pt x="372" y="424"/>
                    <a:pt x="372" y="424"/>
                    <a:pt x="372" y="424"/>
                  </a:cubicBezTo>
                  <a:cubicBezTo>
                    <a:pt x="372" y="424"/>
                    <a:pt x="372" y="424"/>
                    <a:pt x="372" y="424"/>
                  </a:cubicBezTo>
                  <a:cubicBezTo>
                    <a:pt x="372" y="424"/>
                    <a:pt x="372" y="424"/>
                    <a:pt x="372" y="424"/>
                  </a:cubicBezTo>
                  <a:cubicBezTo>
                    <a:pt x="363" y="354"/>
                    <a:pt x="363" y="354"/>
                    <a:pt x="363" y="354"/>
                  </a:cubicBezTo>
                  <a:cubicBezTo>
                    <a:pt x="401" y="390"/>
                    <a:pt x="401" y="390"/>
                    <a:pt x="401" y="390"/>
                  </a:cubicBezTo>
                  <a:cubicBezTo>
                    <a:pt x="401" y="390"/>
                    <a:pt x="401" y="390"/>
                    <a:pt x="401" y="390"/>
                  </a:cubicBezTo>
                  <a:cubicBezTo>
                    <a:pt x="363" y="353"/>
                    <a:pt x="363" y="353"/>
                    <a:pt x="363" y="353"/>
                  </a:cubicBezTo>
                  <a:cubicBezTo>
                    <a:pt x="359" y="324"/>
                    <a:pt x="359" y="324"/>
                    <a:pt x="359" y="324"/>
                  </a:cubicBezTo>
                  <a:cubicBezTo>
                    <a:pt x="359" y="324"/>
                    <a:pt x="359" y="324"/>
                    <a:pt x="359" y="324"/>
                  </a:cubicBezTo>
                  <a:cubicBezTo>
                    <a:pt x="359" y="324"/>
                    <a:pt x="358" y="324"/>
                    <a:pt x="358" y="324"/>
                  </a:cubicBezTo>
                  <a:cubicBezTo>
                    <a:pt x="362" y="353"/>
                    <a:pt x="362" y="353"/>
                    <a:pt x="362" y="353"/>
                  </a:cubicBezTo>
                  <a:cubicBezTo>
                    <a:pt x="327" y="320"/>
                    <a:pt x="327" y="320"/>
                    <a:pt x="327" y="320"/>
                  </a:cubicBezTo>
                  <a:moveTo>
                    <a:pt x="328" y="318"/>
                  </a:moveTo>
                  <a:cubicBezTo>
                    <a:pt x="328" y="318"/>
                    <a:pt x="328" y="318"/>
                    <a:pt x="328" y="318"/>
                  </a:cubicBezTo>
                  <a:cubicBezTo>
                    <a:pt x="356" y="322"/>
                    <a:pt x="356" y="322"/>
                    <a:pt x="356" y="322"/>
                  </a:cubicBezTo>
                  <a:cubicBezTo>
                    <a:pt x="356" y="322"/>
                    <a:pt x="356" y="322"/>
                    <a:pt x="356" y="322"/>
                  </a:cubicBezTo>
                  <a:cubicBezTo>
                    <a:pt x="328" y="318"/>
                    <a:pt x="328" y="318"/>
                    <a:pt x="328" y="318"/>
                  </a:cubicBezTo>
                  <a:moveTo>
                    <a:pt x="266" y="311"/>
                  </a:moveTo>
                  <a:cubicBezTo>
                    <a:pt x="266" y="311"/>
                    <a:pt x="266" y="311"/>
                    <a:pt x="266" y="311"/>
                  </a:cubicBezTo>
                  <a:cubicBezTo>
                    <a:pt x="321" y="317"/>
                    <a:pt x="321" y="317"/>
                    <a:pt x="321" y="317"/>
                  </a:cubicBezTo>
                  <a:cubicBezTo>
                    <a:pt x="321" y="317"/>
                    <a:pt x="321" y="317"/>
                    <a:pt x="321" y="317"/>
                  </a:cubicBezTo>
                  <a:cubicBezTo>
                    <a:pt x="266" y="311"/>
                    <a:pt x="266" y="311"/>
                    <a:pt x="266" y="311"/>
                  </a:cubicBezTo>
                  <a:moveTo>
                    <a:pt x="289" y="277"/>
                  </a:moveTo>
                  <a:cubicBezTo>
                    <a:pt x="265" y="309"/>
                    <a:pt x="265" y="309"/>
                    <a:pt x="265" y="309"/>
                  </a:cubicBezTo>
                  <a:cubicBezTo>
                    <a:pt x="265" y="309"/>
                    <a:pt x="265" y="309"/>
                    <a:pt x="265" y="309"/>
                  </a:cubicBezTo>
                  <a:cubicBezTo>
                    <a:pt x="289" y="277"/>
                    <a:pt x="289" y="277"/>
                    <a:pt x="289" y="277"/>
                  </a:cubicBezTo>
                  <a:cubicBezTo>
                    <a:pt x="289" y="277"/>
                    <a:pt x="289" y="277"/>
                    <a:pt x="289" y="277"/>
                  </a:cubicBezTo>
                  <a:moveTo>
                    <a:pt x="326" y="245"/>
                  </a:moveTo>
                  <a:cubicBezTo>
                    <a:pt x="326" y="245"/>
                    <a:pt x="326" y="245"/>
                    <a:pt x="326" y="245"/>
                  </a:cubicBezTo>
                  <a:cubicBezTo>
                    <a:pt x="356" y="280"/>
                    <a:pt x="356" y="280"/>
                    <a:pt x="356" y="280"/>
                  </a:cubicBezTo>
                  <a:cubicBezTo>
                    <a:pt x="356" y="280"/>
                    <a:pt x="356" y="280"/>
                    <a:pt x="356" y="279"/>
                  </a:cubicBezTo>
                  <a:cubicBezTo>
                    <a:pt x="326" y="245"/>
                    <a:pt x="326" y="245"/>
                    <a:pt x="326" y="245"/>
                  </a:cubicBezTo>
                  <a:moveTo>
                    <a:pt x="339" y="302"/>
                  </a:moveTo>
                  <a:cubicBezTo>
                    <a:pt x="328" y="291"/>
                    <a:pt x="328" y="291"/>
                    <a:pt x="328" y="291"/>
                  </a:cubicBezTo>
                  <a:cubicBezTo>
                    <a:pt x="343" y="286"/>
                    <a:pt x="343" y="286"/>
                    <a:pt x="343" y="286"/>
                  </a:cubicBezTo>
                  <a:cubicBezTo>
                    <a:pt x="346" y="294"/>
                    <a:pt x="346" y="294"/>
                    <a:pt x="346" y="294"/>
                  </a:cubicBezTo>
                  <a:cubicBezTo>
                    <a:pt x="339" y="302"/>
                    <a:pt x="339" y="302"/>
                    <a:pt x="339" y="302"/>
                  </a:cubicBezTo>
                  <a:moveTo>
                    <a:pt x="306" y="228"/>
                  </a:moveTo>
                  <a:cubicBezTo>
                    <a:pt x="303" y="239"/>
                    <a:pt x="303" y="239"/>
                    <a:pt x="303" y="239"/>
                  </a:cubicBezTo>
                  <a:cubicBezTo>
                    <a:pt x="274" y="234"/>
                    <a:pt x="274" y="234"/>
                    <a:pt x="274" y="234"/>
                  </a:cubicBezTo>
                  <a:cubicBezTo>
                    <a:pt x="274" y="234"/>
                    <a:pt x="274" y="234"/>
                    <a:pt x="274" y="234"/>
                  </a:cubicBezTo>
                  <a:cubicBezTo>
                    <a:pt x="302" y="240"/>
                    <a:pt x="302" y="240"/>
                    <a:pt x="302" y="240"/>
                  </a:cubicBezTo>
                  <a:cubicBezTo>
                    <a:pt x="296" y="259"/>
                    <a:pt x="296" y="259"/>
                    <a:pt x="296" y="259"/>
                  </a:cubicBezTo>
                  <a:cubicBezTo>
                    <a:pt x="273" y="235"/>
                    <a:pt x="273" y="235"/>
                    <a:pt x="273" y="235"/>
                  </a:cubicBezTo>
                  <a:cubicBezTo>
                    <a:pt x="273" y="235"/>
                    <a:pt x="273" y="235"/>
                    <a:pt x="273" y="236"/>
                  </a:cubicBezTo>
                  <a:cubicBezTo>
                    <a:pt x="296" y="259"/>
                    <a:pt x="296" y="259"/>
                    <a:pt x="296" y="259"/>
                  </a:cubicBezTo>
                  <a:cubicBezTo>
                    <a:pt x="292" y="272"/>
                    <a:pt x="292" y="272"/>
                    <a:pt x="292" y="272"/>
                  </a:cubicBezTo>
                  <a:cubicBezTo>
                    <a:pt x="292" y="272"/>
                    <a:pt x="292" y="272"/>
                    <a:pt x="292" y="272"/>
                  </a:cubicBezTo>
                  <a:cubicBezTo>
                    <a:pt x="296" y="260"/>
                    <a:pt x="296" y="260"/>
                    <a:pt x="296" y="260"/>
                  </a:cubicBezTo>
                  <a:cubicBezTo>
                    <a:pt x="327" y="291"/>
                    <a:pt x="327" y="291"/>
                    <a:pt x="327" y="291"/>
                  </a:cubicBezTo>
                  <a:cubicBezTo>
                    <a:pt x="309" y="297"/>
                    <a:pt x="309" y="297"/>
                    <a:pt x="309" y="297"/>
                  </a:cubicBezTo>
                  <a:cubicBezTo>
                    <a:pt x="293" y="277"/>
                    <a:pt x="293" y="277"/>
                    <a:pt x="293" y="277"/>
                  </a:cubicBezTo>
                  <a:cubicBezTo>
                    <a:pt x="293" y="277"/>
                    <a:pt x="293" y="277"/>
                    <a:pt x="292" y="277"/>
                  </a:cubicBezTo>
                  <a:cubicBezTo>
                    <a:pt x="308" y="297"/>
                    <a:pt x="308" y="297"/>
                    <a:pt x="308" y="297"/>
                  </a:cubicBezTo>
                  <a:cubicBezTo>
                    <a:pt x="266" y="310"/>
                    <a:pt x="266" y="310"/>
                    <a:pt x="266" y="310"/>
                  </a:cubicBezTo>
                  <a:cubicBezTo>
                    <a:pt x="266" y="310"/>
                    <a:pt x="266" y="310"/>
                    <a:pt x="266" y="310"/>
                  </a:cubicBezTo>
                  <a:cubicBezTo>
                    <a:pt x="308" y="297"/>
                    <a:pt x="308" y="297"/>
                    <a:pt x="308" y="297"/>
                  </a:cubicBezTo>
                  <a:cubicBezTo>
                    <a:pt x="322" y="315"/>
                    <a:pt x="322" y="315"/>
                    <a:pt x="322" y="315"/>
                  </a:cubicBezTo>
                  <a:cubicBezTo>
                    <a:pt x="322" y="315"/>
                    <a:pt x="323" y="315"/>
                    <a:pt x="323" y="315"/>
                  </a:cubicBezTo>
                  <a:cubicBezTo>
                    <a:pt x="309" y="297"/>
                    <a:pt x="309" y="297"/>
                    <a:pt x="309" y="297"/>
                  </a:cubicBezTo>
                  <a:cubicBezTo>
                    <a:pt x="327" y="291"/>
                    <a:pt x="327" y="291"/>
                    <a:pt x="327" y="291"/>
                  </a:cubicBezTo>
                  <a:cubicBezTo>
                    <a:pt x="338" y="302"/>
                    <a:pt x="338" y="302"/>
                    <a:pt x="338" y="302"/>
                  </a:cubicBezTo>
                  <a:cubicBezTo>
                    <a:pt x="327" y="315"/>
                    <a:pt x="327" y="315"/>
                    <a:pt x="327" y="315"/>
                  </a:cubicBezTo>
                  <a:cubicBezTo>
                    <a:pt x="327" y="315"/>
                    <a:pt x="327" y="315"/>
                    <a:pt x="327" y="315"/>
                  </a:cubicBezTo>
                  <a:cubicBezTo>
                    <a:pt x="339" y="303"/>
                    <a:pt x="339" y="303"/>
                    <a:pt x="339" y="303"/>
                  </a:cubicBezTo>
                  <a:cubicBezTo>
                    <a:pt x="357" y="321"/>
                    <a:pt x="357" y="321"/>
                    <a:pt x="357" y="321"/>
                  </a:cubicBezTo>
                  <a:cubicBezTo>
                    <a:pt x="357" y="321"/>
                    <a:pt x="357" y="321"/>
                    <a:pt x="357" y="321"/>
                  </a:cubicBezTo>
                  <a:cubicBezTo>
                    <a:pt x="339" y="302"/>
                    <a:pt x="339" y="302"/>
                    <a:pt x="339" y="302"/>
                  </a:cubicBezTo>
                  <a:cubicBezTo>
                    <a:pt x="346" y="294"/>
                    <a:pt x="346" y="294"/>
                    <a:pt x="346" y="294"/>
                  </a:cubicBezTo>
                  <a:cubicBezTo>
                    <a:pt x="357" y="321"/>
                    <a:pt x="357" y="321"/>
                    <a:pt x="357" y="321"/>
                  </a:cubicBezTo>
                  <a:cubicBezTo>
                    <a:pt x="357" y="321"/>
                    <a:pt x="358" y="321"/>
                    <a:pt x="358" y="321"/>
                  </a:cubicBezTo>
                  <a:cubicBezTo>
                    <a:pt x="346" y="294"/>
                    <a:pt x="346" y="294"/>
                    <a:pt x="346" y="294"/>
                  </a:cubicBezTo>
                  <a:cubicBezTo>
                    <a:pt x="356" y="284"/>
                    <a:pt x="356" y="284"/>
                    <a:pt x="356" y="284"/>
                  </a:cubicBezTo>
                  <a:cubicBezTo>
                    <a:pt x="356" y="284"/>
                    <a:pt x="356" y="284"/>
                    <a:pt x="356" y="284"/>
                  </a:cubicBezTo>
                  <a:cubicBezTo>
                    <a:pt x="346" y="294"/>
                    <a:pt x="346" y="294"/>
                    <a:pt x="346" y="294"/>
                  </a:cubicBezTo>
                  <a:cubicBezTo>
                    <a:pt x="343" y="286"/>
                    <a:pt x="343" y="286"/>
                    <a:pt x="343" y="286"/>
                  </a:cubicBezTo>
                  <a:cubicBezTo>
                    <a:pt x="355" y="283"/>
                    <a:pt x="355" y="283"/>
                    <a:pt x="355" y="283"/>
                  </a:cubicBezTo>
                  <a:cubicBezTo>
                    <a:pt x="355" y="283"/>
                    <a:pt x="355" y="282"/>
                    <a:pt x="355" y="282"/>
                  </a:cubicBezTo>
                  <a:cubicBezTo>
                    <a:pt x="343" y="286"/>
                    <a:pt x="343" y="286"/>
                    <a:pt x="343" y="286"/>
                  </a:cubicBezTo>
                  <a:cubicBezTo>
                    <a:pt x="326" y="246"/>
                    <a:pt x="326" y="246"/>
                    <a:pt x="326" y="246"/>
                  </a:cubicBezTo>
                  <a:cubicBezTo>
                    <a:pt x="326" y="246"/>
                    <a:pt x="326" y="246"/>
                    <a:pt x="326" y="246"/>
                  </a:cubicBezTo>
                  <a:cubicBezTo>
                    <a:pt x="343" y="286"/>
                    <a:pt x="343" y="286"/>
                    <a:pt x="343" y="286"/>
                  </a:cubicBezTo>
                  <a:cubicBezTo>
                    <a:pt x="328" y="291"/>
                    <a:pt x="328" y="291"/>
                    <a:pt x="328" y="291"/>
                  </a:cubicBezTo>
                  <a:cubicBezTo>
                    <a:pt x="296" y="259"/>
                    <a:pt x="296" y="259"/>
                    <a:pt x="296" y="259"/>
                  </a:cubicBezTo>
                  <a:cubicBezTo>
                    <a:pt x="303" y="240"/>
                    <a:pt x="303" y="240"/>
                    <a:pt x="303" y="240"/>
                  </a:cubicBezTo>
                  <a:cubicBezTo>
                    <a:pt x="323" y="244"/>
                    <a:pt x="323" y="244"/>
                    <a:pt x="323" y="244"/>
                  </a:cubicBezTo>
                  <a:cubicBezTo>
                    <a:pt x="323" y="244"/>
                    <a:pt x="323" y="243"/>
                    <a:pt x="323" y="243"/>
                  </a:cubicBezTo>
                  <a:cubicBezTo>
                    <a:pt x="303" y="239"/>
                    <a:pt x="303" y="239"/>
                    <a:pt x="303" y="239"/>
                  </a:cubicBezTo>
                  <a:cubicBezTo>
                    <a:pt x="307" y="228"/>
                    <a:pt x="307" y="228"/>
                    <a:pt x="307" y="228"/>
                  </a:cubicBezTo>
                  <a:cubicBezTo>
                    <a:pt x="307" y="228"/>
                    <a:pt x="307" y="228"/>
                    <a:pt x="306" y="228"/>
                  </a:cubicBezTo>
                  <a:moveTo>
                    <a:pt x="309" y="227"/>
                  </a:moveTo>
                  <a:cubicBezTo>
                    <a:pt x="309" y="227"/>
                    <a:pt x="309" y="227"/>
                    <a:pt x="308" y="227"/>
                  </a:cubicBezTo>
                  <a:cubicBezTo>
                    <a:pt x="324" y="243"/>
                    <a:pt x="324" y="243"/>
                    <a:pt x="324" y="243"/>
                  </a:cubicBezTo>
                  <a:cubicBezTo>
                    <a:pt x="324" y="243"/>
                    <a:pt x="324" y="242"/>
                    <a:pt x="324" y="242"/>
                  </a:cubicBezTo>
                  <a:cubicBezTo>
                    <a:pt x="309" y="227"/>
                    <a:pt x="309" y="227"/>
                    <a:pt x="309" y="227"/>
                  </a:cubicBezTo>
                  <a:moveTo>
                    <a:pt x="305" y="226"/>
                  </a:moveTo>
                  <a:cubicBezTo>
                    <a:pt x="274" y="233"/>
                    <a:pt x="274" y="233"/>
                    <a:pt x="274" y="233"/>
                  </a:cubicBezTo>
                  <a:cubicBezTo>
                    <a:pt x="274" y="233"/>
                    <a:pt x="274" y="233"/>
                    <a:pt x="274" y="233"/>
                  </a:cubicBezTo>
                  <a:cubicBezTo>
                    <a:pt x="274" y="233"/>
                    <a:pt x="274" y="233"/>
                    <a:pt x="274" y="233"/>
                  </a:cubicBezTo>
                  <a:cubicBezTo>
                    <a:pt x="305" y="227"/>
                    <a:pt x="305" y="227"/>
                    <a:pt x="305" y="227"/>
                  </a:cubicBezTo>
                  <a:cubicBezTo>
                    <a:pt x="305" y="227"/>
                    <a:pt x="305" y="226"/>
                    <a:pt x="305" y="226"/>
                  </a:cubicBezTo>
                  <a:cubicBezTo>
                    <a:pt x="305" y="226"/>
                    <a:pt x="305" y="226"/>
                    <a:pt x="305" y="226"/>
                  </a:cubicBezTo>
                  <a:moveTo>
                    <a:pt x="335" y="204"/>
                  </a:moveTo>
                  <a:cubicBezTo>
                    <a:pt x="325" y="242"/>
                    <a:pt x="325" y="242"/>
                    <a:pt x="325" y="242"/>
                  </a:cubicBezTo>
                  <a:cubicBezTo>
                    <a:pt x="325" y="242"/>
                    <a:pt x="326" y="242"/>
                    <a:pt x="326" y="242"/>
                  </a:cubicBezTo>
                  <a:cubicBezTo>
                    <a:pt x="335" y="204"/>
                    <a:pt x="335" y="204"/>
                    <a:pt x="335" y="204"/>
                  </a:cubicBezTo>
                  <a:cubicBezTo>
                    <a:pt x="335" y="204"/>
                    <a:pt x="335" y="204"/>
                    <a:pt x="335" y="204"/>
                  </a:cubicBezTo>
                  <a:moveTo>
                    <a:pt x="333" y="203"/>
                  </a:moveTo>
                  <a:cubicBezTo>
                    <a:pt x="309" y="225"/>
                    <a:pt x="309" y="225"/>
                    <a:pt x="309" y="225"/>
                  </a:cubicBezTo>
                  <a:cubicBezTo>
                    <a:pt x="309" y="225"/>
                    <a:pt x="309" y="225"/>
                    <a:pt x="309" y="225"/>
                  </a:cubicBezTo>
                  <a:cubicBezTo>
                    <a:pt x="334" y="203"/>
                    <a:pt x="334" y="203"/>
                    <a:pt x="334" y="203"/>
                  </a:cubicBezTo>
                  <a:cubicBezTo>
                    <a:pt x="334" y="203"/>
                    <a:pt x="333" y="203"/>
                    <a:pt x="333" y="203"/>
                  </a:cubicBezTo>
                  <a:moveTo>
                    <a:pt x="419" y="170"/>
                  </a:moveTo>
                  <a:cubicBezTo>
                    <a:pt x="364" y="190"/>
                    <a:pt x="364" y="190"/>
                    <a:pt x="364" y="190"/>
                  </a:cubicBezTo>
                  <a:cubicBezTo>
                    <a:pt x="375" y="175"/>
                    <a:pt x="375" y="175"/>
                    <a:pt x="375" y="175"/>
                  </a:cubicBezTo>
                  <a:cubicBezTo>
                    <a:pt x="375" y="175"/>
                    <a:pt x="374" y="175"/>
                    <a:pt x="374" y="175"/>
                  </a:cubicBezTo>
                  <a:cubicBezTo>
                    <a:pt x="363" y="190"/>
                    <a:pt x="363" y="190"/>
                    <a:pt x="363" y="190"/>
                  </a:cubicBezTo>
                  <a:cubicBezTo>
                    <a:pt x="338" y="200"/>
                    <a:pt x="338" y="200"/>
                    <a:pt x="338" y="200"/>
                  </a:cubicBezTo>
                  <a:cubicBezTo>
                    <a:pt x="338" y="200"/>
                    <a:pt x="338" y="200"/>
                    <a:pt x="338" y="200"/>
                  </a:cubicBezTo>
                  <a:cubicBezTo>
                    <a:pt x="363" y="191"/>
                    <a:pt x="363" y="191"/>
                    <a:pt x="363" y="191"/>
                  </a:cubicBezTo>
                  <a:cubicBezTo>
                    <a:pt x="326" y="242"/>
                    <a:pt x="326" y="242"/>
                    <a:pt x="326" y="242"/>
                  </a:cubicBezTo>
                  <a:cubicBezTo>
                    <a:pt x="326" y="242"/>
                    <a:pt x="326" y="242"/>
                    <a:pt x="326" y="242"/>
                  </a:cubicBezTo>
                  <a:cubicBezTo>
                    <a:pt x="364" y="191"/>
                    <a:pt x="364" y="191"/>
                    <a:pt x="364" y="191"/>
                  </a:cubicBezTo>
                  <a:cubicBezTo>
                    <a:pt x="419" y="170"/>
                    <a:pt x="419" y="170"/>
                    <a:pt x="419" y="170"/>
                  </a:cubicBezTo>
                  <a:cubicBezTo>
                    <a:pt x="419" y="170"/>
                    <a:pt x="419" y="170"/>
                    <a:pt x="419" y="170"/>
                  </a:cubicBezTo>
                  <a:moveTo>
                    <a:pt x="326" y="164"/>
                  </a:moveTo>
                  <a:cubicBezTo>
                    <a:pt x="325" y="164"/>
                    <a:pt x="325" y="164"/>
                    <a:pt x="325" y="164"/>
                  </a:cubicBezTo>
                  <a:cubicBezTo>
                    <a:pt x="325" y="164"/>
                    <a:pt x="325" y="164"/>
                    <a:pt x="325" y="164"/>
                  </a:cubicBezTo>
                  <a:cubicBezTo>
                    <a:pt x="335" y="198"/>
                    <a:pt x="335" y="198"/>
                    <a:pt x="335" y="198"/>
                  </a:cubicBezTo>
                  <a:cubicBezTo>
                    <a:pt x="335" y="198"/>
                    <a:pt x="335" y="198"/>
                    <a:pt x="335" y="198"/>
                  </a:cubicBezTo>
                  <a:cubicBezTo>
                    <a:pt x="326" y="164"/>
                    <a:pt x="326" y="164"/>
                    <a:pt x="326" y="164"/>
                  </a:cubicBezTo>
                  <a:moveTo>
                    <a:pt x="327" y="163"/>
                  </a:moveTo>
                  <a:cubicBezTo>
                    <a:pt x="327" y="163"/>
                    <a:pt x="327" y="163"/>
                    <a:pt x="327" y="163"/>
                  </a:cubicBezTo>
                  <a:cubicBezTo>
                    <a:pt x="374" y="174"/>
                    <a:pt x="374" y="174"/>
                    <a:pt x="374" y="174"/>
                  </a:cubicBezTo>
                  <a:cubicBezTo>
                    <a:pt x="374" y="173"/>
                    <a:pt x="374" y="173"/>
                    <a:pt x="374" y="173"/>
                  </a:cubicBezTo>
                  <a:cubicBezTo>
                    <a:pt x="327" y="163"/>
                    <a:pt x="327" y="163"/>
                    <a:pt x="327" y="163"/>
                  </a:cubicBezTo>
                  <a:moveTo>
                    <a:pt x="1" y="162"/>
                  </a:moveTo>
                  <a:cubicBezTo>
                    <a:pt x="1" y="162"/>
                    <a:pt x="1" y="162"/>
                    <a:pt x="1" y="162"/>
                  </a:cubicBezTo>
                  <a:cubicBezTo>
                    <a:pt x="48" y="172"/>
                    <a:pt x="48" y="172"/>
                    <a:pt x="48" y="172"/>
                  </a:cubicBezTo>
                  <a:cubicBezTo>
                    <a:pt x="48" y="172"/>
                    <a:pt x="48" y="172"/>
                    <a:pt x="48" y="172"/>
                  </a:cubicBezTo>
                  <a:cubicBezTo>
                    <a:pt x="1" y="162"/>
                    <a:pt x="1" y="162"/>
                    <a:pt x="1" y="162"/>
                  </a:cubicBezTo>
                  <a:moveTo>
                    <a:pt x="219" y="153"/>
                  </a:moveTo>
                  <a:cubicBezTo>
                    <a:pt x="171" y="163"/>
                    <a:pt x="171" y="163"/>
                    <a:pt x="171" y="163"/>
                  </a:cubicBezTo>
                  <a:cubicBezTo>
                    <a:pt x="171" y="163"/>
                    <a:pt x="171" y="163"/>
                    <a:pt x="171" y="163"/>
                  </a:cubicBezTo>
                  <a:cubicBezTo>
                    <a:pt x="219" y="153"/>
                    <a:pt x="219" y="153"/>
                    <a:pt x="219" y="153"/>
                  </a:cubicBezTo>
                  <a:cubicBezTo>
                    <a:pt x="219" y="153"/>
                    <a:pt x="219" y="153"/>
                    <a:pt x="219" y="153"/>
                  </a:cubicBezTo>
                  <a:moveTo>
                    <a:pt x="62" y="149"/>
                  </a:moveTo>
                  <a:cubicBezTo>
                    <a:pt x="53" y="170"/>
                    <a:pt x="53" y="170"/>
                    <a:pt x="53" y="170"/>
                  </a:cubicBezTo>
                  <a:cubicBezTo>
                    <a:pt x="53" y="170"/>
                    <a:pt x="53" y="170"/>
                    <a:pt x="53" y="170"/>
                  </a:cubicBezTo>
                  <a:cubicBezTo>
                    <a:pt x="62" y="149"/>
                    <a:pt x="62" y="149"/>
                    <a:pt x="62" y="149"/>
                  </a:cubicBezTo>
                  <a:cubicBezTo>
                    <a:pt x="62" y="149"/>
                    <a:pt x="62" y="149"/>
                    <a:pt x="62" y="149"/>
                  </a:cubicBezTo>
                  <a:moveTo>
                    <a:pt x="61" y="147"/>
                  </a:moveTo>
                  <a:cubicBezTo>
                    <a:pt x="1" y="161"/>
                    <a:pt x="1" y="161"/>
                    <a:pt x="1" y="161"/>
                  </a:cubicBezTo>
                  <a:cubicBezTo>
                    <a:pt x="1" y="161"/>
                    <a:pt x="1" y="161"/>
                    <a:pt x="1" y="161"/>
                  </a:cubicBezTo>
                  <a:cubicBezTo>
                    <a:pt x="61" y="148"/>
                    <a:pt x="61" y="148"/>
                    <a:pt x="61" y="148"/>
                  </a:cubicBezTo>
                  <a:cubicBezTo>
                    <a:pt x="61" y="148"/>
                    <a:pt x="61" y="148"/>
                    <a:pt x="61" y="147"/>
                  </a:cubicBezTo>
                  <a:moveTo>
                    <a:pt x="292" y="147"/>
                  </a:moveTo>
                  <a:cubicBezTo>
                    <a:pt x="292" y="147"/>
                    <a:pt x="292" y="147"/>
                    <a:pt x="292" y="147"/>
                  </a:cubicBezTo>
                  <a:cubicBezTo>
                    <a:pt x="302" y="160"/>
                    <a:pt x="302" y="160"/>
                    <a:pt x="302" y="160"/>
                  </a:cubicBezTo>
                  <a:cubicBezTo>
                    <a:pt x="222" y="152"/>
                    <a:pt x="222" y="152"/>
                    <a:pt x="222" y="152"/>
                  </a:cubicBezTo>
                  <a:cubicBezTo>
                    <a:pt x="222" y="152"/>
                    <a:pt x="222" y="153"/>
                    <a:pt x="222" y="153"/>
                  </a:cubicBezTo>
                  <a:cubicBezTo>
                    <a:pt x="302" y="160"/>
                    <a:pt x="302" y="160"/>
                    <a:pt x="302" y="160"/>
                  </a:cubicBezTo>
                  <a:cubicBezTo>
                    <a:pt x="315" y="175"/>
                    <a:pt x="315" y="175"/>
                    <a:pt x="315" y="175"/>
                  </a:cubicBezTo>
                  <a:cubicBezTo>
                    <a:pt x="272" y="231"/>
                    <a:pt x="272" y="231"/>
                    <a:pt x="272" y="231"/>
                  </a:cubicBezTo>
                  <a:cubicBezTo>
                    <a:pt x="273" y="231"/>
                    <a:pt x="273" y="231"/>
                    <a:pt x="273" y="231"/>
                  </a:cubicBezTo>
                  <a:cubicBezTo>
                    <a:pt x="315" y="176"/>
                    <a:pt x="315" y="176"/>
                    <a:pt x="315" y="176"/>
                  </a:cubicBezTo>
                  <a:cubicBezTo>
                    <a:pt x="319" y="181"/>
                    <a:pt x="319" y="181"/>
                    <a:pt x="319" y="181"/>
                  </a:cubicBezTo>
                  <a:cubicBezTo>
                    <a:pt x="308" y="224"/>
                    <a:pt x="308" y="224"/>
                    <a:pt x="308" y="224"/>
                  </a:cubicBezTo>
                  <a:cubicBezTo>
                    <a:pt x="308" y="224"/>
                    <a:pt x="308" y="224"/>
                    <a:pt x="308" y="224"/>
                  </a:cubicBezTo>
                  <a:cubicBezTo>
                    <a:pt x="320" y="182"/>
                    <a:pt x="320" y="182"/>
                    <a:pt x="320" y="182"/>
                  </a:cubicBezTo>
                  <a:cubicBezTo>
                    <a:pt x="334" y="199"/>
                    <a:pt x="334" y="199"/>
                    <a:pt x="334" y="199"/>
                  </a:cubicBezTo>
                  <a:cubicBezTo>
                    <a:pt x="334" y="199"/>
                    <a:pt x="334" y="199"/>
                    <a:pt x="334" y="199"/>
                  </a:cubicBezTo>
                  <a:cubicBezTo>
                    <a:pt x="320" y="181"/>
                    <a:pt x="320" y="181"/>
                    <a:pt x="320" y="181"/>
                  </a:cubicBezTo>
                  <a:cubicBezTo>
                    <a:pt x="325" y="164"/>
                    <a:pt x="325" y="164"/>
                    <a:pt x="325" y="164"/>
                  </a:cubicBezTo>
                  <a:cubicBezTo>
                    <a:pt x="324" y="164"/>
                    <a:pt x="324" y="164"/>
                    <a:pt x="324" y="164"/>
                  </a:cubicBezTo>
                  <a:cubicBezTo>
                    <a:pt x="320" y="181"/>
                    <a:pt x="320" y="181"/>
                    <a:pt x="320" y="181"/>
                  </a:cubicBezTo>
                  <a:cubicBezTo>
                    <a:pt x="315" y="175"/>
                    <a:pt x="315" y="175"/>
                    <a:pt x="315" y="175"/>
                  </a:cubicBezTo>
                  <a:cubicBezTo>
                    <a:pt x="324" y="164"/>
                    <a:pt x="324" y="164"/>
                    <a:pt x="324" y="164"/>
                  </a:cubicBezTo>
                  <a:cubicBezTo>
                    <a:pt x="324" y="164"/>
                    <a:pt x="324" y="164"/>
                    <a:pt x="324" y="164"/>
                  </a:cubicBezTo>
                  <a:cubicBezTo>
                    <a:pt x="315" y="175"/>
                    <a:pt x="315" y="175"/>
                    <a:pt x="315" y="175"/>
                  </a:cubicBezTo>
                  <a:cubicBezTo>
                    <a:pt x="303" y="160"/>
                    <a:pt x="303" y="160"/>
                    <a:pt x="303" y="160"/>
                  </a:cubicBezTo>
                  <a:cubicBezTo>
                    <a:pt x="323" y="162"/>
                    <a:pt x="323" y="162"/>
                    <a:pt x="323" y="162"/>
                  </a:cubicBezTo>
                  <a:cubicBezTo>
                    <a:pt x="323" y="162"/>
                    <a:pt x="323" y="162"/>
                    <a:pt x="323" y="162"/>
                  </a:cubicBezTo>
                  <a:cubicBezTo>
                    <a:pt x="303" y="160"/>
                    <a:pt x="303" y="160"/>
                    <a:pt x="303" y="160"/>
                  </a:cubicBezTo>
                  <a:cubicBezTo>
                    <a:pt x="292" y="147"/>
                    <a:pt x="292" y="147"/>
                    <a:pt x="292" y="147"/>
                  </a:cubicBezTo>
                  <a:moveTo>
                    <a:pt x="293" y="146"/>
                  </a:moveTo>
                  <a:cubicBezTo>
                    <a:pt x="293" y="146"/>
                    <a:pt x="293" y="146"/>
                    <a:pt x="293" y="146"/>
                  </a:cubicBezTo>
                  <a:cubicBezTo>
                    <a:pt x="323" y="162"/>
                    <a:pt x="323" y="162"/>
                    <a:pt x="323" y="162"/>
                  </a:cubicBezTo>
                  <a:cubicBezTo>
                    <a:pt x="323" y="162"/>
                    <a:pt x="323" y="161"/>
                    <a:pt x="323" y="161"/>
                  </a:cubicBezTo>
                  <a:cubicBezTo>
                    <a:pt x="293" y="146"/>
                    <a:pt x="293" y="146"/>
                    <a:pt x="293" y="146"/>
                  </a:cubicBezTo>
                  <a:moveTo>
                    <a:pt x="287" y="145"/>
                  </a:moveTo>
                  <a:cubicBezTo>
                    <a:pt x="222" y="152"/>
                    <a:pt x="222" y="152"/>
                    <a:pt x="222" y="152"/>
                  </a:cubicBezTo>
                  <a:cubicBezTo>
                    <a:pt x="222" y="152"/>
                    <a:pt x="222" y="152"/>
                    <a:pt x="222" y="152"/>
                  </a:cubicBezTo>
                  <a:cubicBezTo>
                    <a:pt x="288" y="145"/>
                    <a:pt x="288" y="145"/>
                    <a:pt x="288" y="145"/>
                  </a:cubicBezTo>
                  <a:cubicBezTo>
                    <a:pt x="288" y="145"/>
                    <a:pt x="288" y="145"/>
                    <a:pt x="287" y="145"/>
                  </a:cubicBezTo>
                  <a:moveTo>
                    <a:pt x="107" y="111"/>
                  </a:moveTo>
                  <a:cubicBezTo>
                    <a:pt x="64" y="146"/>
                    <a:pt x="64" y="146"/>
                    <a:pt x="64" y="146"/>
                  </a:cubicBezTo>
                  <a:cubicBezTo>
                    <a:pt x="64" y="146"/>
                    <a:pt x="64" y="146"/>
                    <a:pt x="64" y="146"/>
                  </a:cubicBezTo>
                  <a:cubicBezTo>
                    <a:pt x="108" y="111"/>
                    <a:pt x="108" y="111"/>
                    <a:pt x="108" y="111"/>
                  </a:cubicBezTo>
                  <a:cubicBezTo>
                    <a:pt x="108" y="111"/>
                    <a:pt x="108" y="111"/>
                    <a:pt x="107" y="111"/>
                  </a:cubicBezTo>
                  <a:moveTo>
                    <a:pt x="220" y="110"/>
                  </a:moveTo>
                  <a:cubicBezTo>
                    <a:pt x="220" y="110"/>
                    <a:pt x="220" y="110"/>
                    <a:pt x="219" y="110"/>
                  </a:cubicBezTo>
                  <a:cubicBezTo>
                    <a:pt x="219" y="110"/>
                    <a:pt x="219" y="110"/>
                    <a:pt x="219" y="110"/>
                  </a:cubicBezTo>
                  <a:cubicBezTo>
                    <a:pt x="220" y="150"/>
                    <a:pt x="220" y="150"/>
                    <a:pt x="220" y="150"/>
                  </a:cubicBezTo>
                  <a:cubicBezTo>
                    <a:pt x="220" y="150"/>
                    <a:pt x="220" y="150"/>
                    <a:pt x="221" y="150"/>
                  </a:cubicBezTo>
                  <a:cubicBezTo>
                    <a:pt x="221" y="150"/>
                    <a:pt x="221" y="150"/>
                    <a:pt x="221" y="150"/>
                  </a:cubicBezTo>
                  <a:cubicBezTo>
                    <a:pt x="220" y="110"/>
                    <a:pt x="220" y="110"/>
                    <a:pt x="220" y="110"/>
                  </a:cubicBezTo>
                  <a:moveTo>
                    <a:pt x="57" y="105"/>
                  </a:moveTo>
                  <a:cubicBezTo>
                    <a:pt x="57" y="105"/>
                    <a:pt x="57" y="105"/>
                    <a:pt x="57" y="106"/>
                  </a:cubicBezTo>
                  <a:cubicBezTo>
                    <a:pt x="62" y="145"/>
                    <a:pt x="62" y="145"/>
                    <a:pt x="62" y="145"/>
                  </a:cubicBezTo>
                  <a:cubicBezTo>
                    <a:pt x="62" y="145"/>
                    <a:pt x="63" y="145"/>
                    <a:pt x="63" y="145"/>
                  </a:cubicBezTo>
                  <a:cubicBezTo>
                    <a:pt x="57" y="105"/>
                    <a:pt x="57" y="105"/>
                    <a:pt x="57" y="105"/>
                  </a:cubicBezTo>
                  <a:moveTo>
                    <a:pt x="54" y="105"/>
                  </a:moveTo>
                  <a:cubicBezTo>
                    <a:pt x="0" y="160"/>
                    <a:pt x="0" y="160"/>
                    <a:pt x="0" y="160"/>
                  </a:cubicBezTo>
                  <a:cubicBezTo>
                    <a:pt x="1" y="160"/>
                    <a:pt x="1" y="160"/>
                    <a:pt x="1" y="160"/>
                  </a:cubicBezTo>
                  <a:cubicBezTo>
                    <a:pt x="55" y="105"/>
                    <a:pt x="55" y="105"/>
                    <a:pt x="55" y="105"/>
                  </a:cubicBezTo>
                  <a:cubicBezTo>
                    <a:pt x="55" y="105"/>
                    <a:pt x="54" y="105"/>
                    <a:pt x="54" y="105"/>
                  </a:cubicBezTo>
                  <a:moveTo>
                    <a:pt x="339" y="97"/>
                  </a:moveTo>
                  <a:cubicBezTo>
                    <a:pt x="325" y="160"/>
                    <a:pt x="325" y="160"/>
                    <a:pt x="325" y="160"/>
                  </a:cubicBezTo>
                  <a:cubicBezTo>
                    <a:pt x="325" y="160"/>
                    <a:pt x="325" y="160"/>
                    <a:pt x="325" y="161"/>
                  </a:cubicBezTo>
                  <a:cubicBezTo>
                    <a:pt x="339" y="97"/>
                    <a:pt x="339" y="97"/>
                    <a:pt x="339" y="97"/>
                  </a:cubicBezTo>
                  <a:cubicBezTo>
                    <a:pt x="339" y="97"/>
                    <a:pt x="339" y="97"/>
                    <a:pt x="339" y="97"/>
                  </a:cubicBezTo>
                  <a:moveTo>
                    <a:pt x="337" y="96"/>
                  </a:moveTo>
                  <a:cubicBezTo>
                    <a:pt x="292" y="143"/>
                    <a:pt x="292" y="143"/>
                    <a:pt x="292" y="143"/>
                  </a:cubicBezTo>
                  <a:cubicBezTo>
                    <a:pt x="292" y="143"/>
                    <a:pt x="292" y="143"/>
                    <a:pt x="292" y="143"/>
                  </a:cubicBezTo>
                  <a:cubicBezTo>
                    <a:pt x="338" y="96"/>
                    <a:pt x="338" y="96"/>
                    <a:pt x="338" y="96"/>
                  </a:cubicBezTo>
                  <a:cubicBezTo>
                    <a:pt x="338" y="96"/>
                    <a:pt x="338" y="96"/>
                    <a:pt x="337" y="96"/>
                  </a:cubicBezTo>
                  <a:moveTo>
                    <a:pt x="337" y="95"/>
                  </a:moveTo>
                  <a:cubicBezTo>
                    <a:pt x="264" y="131"/>
                    <a:pt x="264" y="131"/>
                    <a:pt x="264" y="131"/>
                  </a:cubicBezTo>
                  <a:cubicBezTo>
                    <a:pt x="223" y="108"/>
                    <a:pt x="223" y="108"/>
                    <a:pt x="223" y="108"/>
                  </a:cubicBezTo>
                  <a:cubicBezTo>
                    <a:pt x="223" y="108"/>
                    <a:pt x="223" y="108"/>
                    <a:pt x="222" y="108"/>
                  </a:cubicBezTo>
                  <a:cubicBezTo>
                    <a:pt x="264" y="131"/>
                    <a:pt x="264" y="131"/>
                    <a:pt x="264" y="131"/>
                  </a:cubicBezTo>
                  <a:cubicBezTo>
                    <a:pt x="222" y="151"/>
                    <a:pt x="222" y="151"/>
                    <a:pt x="222" y="151"/>
                  </a:cubicBezTo>
                  <a:cubicBezTo>
                    <a:pt x="222" y="151"/>
                    <a:pt x="222" y="152"/>
                    <a:pt x="222" y="152"/>
                  </a:cubicBezTo>
                  <a:cubicBezTo>
                    <a:pt x="264" y="131"/>
                    <a:pt x="264" y="131"/>
                    <a:pt x="264" y="131"/>
                  </a:cubicBezTo>
                  <a:cubicBezTo>
                    <a:pt x="288" y="144"/>
                    <a:pt x="288" y="144"/>
                    <a:pt x="288" y="144"/>
                  </a:cubicBezTo>
                  <a:cubicBezTo>
                    <a:pt x="288" y="144"/>
                    <a:pt x="288" y="144"/>
                    <a:pt x="288" y="143"/>
                  </a:cubicBezTo>
                  <a:cubicBezTo>
                    <a:pt x="265" y="131"/>
                    <a:pt x="265" y="131"/>
                    <a:pt x="265" y="131"/>
                  </a:cubicBezTo>
                  <a:cubicBezTo>
                    <a:pt x="337" y="95"/>
                    <a:pt x="337" y="95"/>
                    <a:pt x="337" y="95"/>
                  </a:cubicBezTo>
                  <a:cubicBezTo>
                    <a:pt x="337" y="95"/>
                    <a:pt x="337" y="95"/>
                    <a:pt x="337" y="95"/>
                  </a:cubicBezTo>
                  <a:moveTo>
                    <a:pt x="139" y="90"/>
                  </a:moveTo>
                  <a:cubicBezTo>
                    <a:pt x="139" y="90"/>
                    <a:pt x="139" y="90"/>
                    <a:pt x="139" y="90"/>
                  </a:cubicBezTo>
                  <a:cubicBezTo>
                    <a:pt x="139" y="90"/>
                    <a:pt x="139" y="90"/>
                    <a:pt x="139" y="90"/>
                  </a:cubicBezTo>
                  <a:cubicBezTo>
                    <a:pt x="162" y="107"/>
                    <a:pt x="162" y="107"/>
                    <a:pt x="162" y="107"/>
                  </a:cubicBezTo>
                  <a:cubicBezTo>
                    <a:pt x="114" y="109"/>
                    <a:pt x="114" y="109"/>
                    <a:pt x="114" y="109"/>
                  </a:cubicBezTo>
                  <a:cubicBezTo>
                    <a:pt x="114" y="109"/>
                    <a:pt x="114" y="109"/>
                    <a:pt x="114" y="109"/>
                  </a:cubicBezTo>
                  <a:cubicBezTo>
                    <a:pt x="162" y="108"/>
                    <a:pt x="162" y="108"/>
                    <a:pt x="162" y="108"/>
                  </a:cubicBezTo>
                  <a:cubicBezTo>
                    <a:pt x="195" y="133"/>
                    <a:pt x="195" y="133"/>
                    <a:pt x="195" y="133"/>
                  </a:cubicBezTo>
                  <a:cubicBezTo>
                    <a:pt x="170" y="162"/>
                    <a:pt x="170" y="162"/>
                    <a:pt x="170" y="162"/>
                  </a:cubicBezTo>
                  <a:cubicBezTo>
                    <a:pt x="170" y="162"/>
                    <a:pt x="171" y="162"/>
                    <a:pt x="171" y="162"/>
                  </a:cubicBezTo>
                  <a:cubicBezTo>
                    <a:pt x="196" y="134"/>
                    <a:pt x="196" y="134"/>
                    <a:pt x="196" y="134"/>
                  </a:cubicBezTo>
                  <a:cubicBezTo>
                    <a:pt x="219" y="151"/>
                    <a:pt x="219" y="151"/>
                    <a:pt x="219" y="151"/>
                  </a:cubicBezTo>
                  <a:cubicBezTo>
                    <a:pt x="219" y="151"/>
                    <a:pt x="219" y="151"/>
                    <a:pt x="219" y="151"/>
                  </a:cubicBezTo>
                  <a:cubicBezTo>
                    <a:pt x="219" y="151"/>
                    <a:pt x="219" y="151"/>
                    <a:pt x="219" y="151"/>
                  </a:cubicBezTo>
                  <a:cubicBezTo>
                    <a:pt x="196" y="133"/>
                    <a:pt x="196" y="133"/>
                    <a:pt x="196" y="133"/>
                  </a:cubicBezTo>
                  <a:cubicBezTo>
                    <a:pt x="217" y="109"/>
                    <a:pt x="217" y="109"/>
                    <a:pt x="217" y="109"/>
                  </a:cubicBezTo>
                  <a:cubicBezTo>
                    <a:pt x="217" y="109"/>
                    <a:pt x="217" y="109"/>
                    <a:pt x="217" y="109"/>
                  </a:cubicBezTo>
                  <a:cubicBezTo>
                    <a:pt x="196" y="133"/>
                    <a:pt x="196" y="133"/>
                    <a:pt x="196" y="133"/>
                  </a:cubicBezTo>
                  <a:cubicBezTo>
                    <a:pt x="163" y="108"/>
                    <a:pt x="163" y="108"/>
                    <a:pt x="163" y="108"/>
                  </a:cubicBezTo>
                  <a:cubicBezTo>
                    <a:pt x="216" y="106"/>
                    <a:pt x="216" y="106"/>
                    <a:pt x="216" y="106"/>
                  </a:cubicBezTo>
                  <a:cubicBezTo>
                    <a:pt x="216" y="106"/>
                    <a:pt x="216" y="106"/>
                    <a:pt x="216" y="106"/>
                  </a:cubicBezTo>
                  <a:cubicBezTo>
                    <a:pt x="162" y="107"/>
                    <a:pt x="162" y="107"/>
                    <a:pt x="162" y="107"/>
                  </a:cubicBezTo>
                  <a:cubicBezTo>
                    <a:pt x="139" y="90"/>
                    <a:pt x="139" y="90"/>
                    <a:pt x="139" y="90"/>
                  </a:cubicBezTo>
                  <a:moveTo>
                    <a:pt x="136" y="90"/>
                  </a:moveTo>
                  <a:cubicBezTo>
                    <a:pt x="113" y="107"/>
                    <a:pt x="113" y="107"/>
                    <a:pt x="113" y="107"/>
                  </a:cubicBezTo>
                  <a:cubicBezTo>
                    <a:pt x="113" y="107"/>
                    <a:pt x="113" y="107"/>
                    <a:pt x="113" y="107"/>
                  </a:cubicBezTo>
                  <a:cubicBezTo>
                    <a:pt x="136" y="90"/>
                    <a:pt x="136" y="90"/>
                    <a:pt x="136" y="90"/>
                  </a:cubicBezTo>
                  <a:cubicBezTo>
                    <a:pt x="136" y="90"/>
                    <a:pt x="136" y="90"/>
                    <a:pt x="136" y="90"/>
                  </a:cubicBezTo>
                  <a:moveTo>
                    <a:pt x="140" y="89"/>
                  </a:moveTo>
                  <a:cubicBezTo>
                    <a:pt x="140" y="89"/>
                    <a:pt x="140" y="89"/>
                    <a:pt x="139" y="89"/>
                  </a:cubicBezTo>
                  <a:cubicBezTo>
                    <a:pt x="216" y="106"/>
                    <a:pt x="216" y="106"/>
                    <a:pt x="216" y="106"/>
                  </a:cubicBezTo>
                  <a:cubicBezTo>
                    <a:pt x="216" y="105"/>
                    <a:pt x="216" y="105"/>
                    <a:pt x="216" y="105"/>
                  </a:cubicBezTo>
                  <a:cubicBezTo>
                    <a:pt x="140" y="89"/>
                    <a:pt x="140" y="89"/>
                    <a:pt x="140" y="89"/>
                  </a:cubicBezTo>
                  <a:moveTo>
                    <a:pt x="371" y="65"/>
                  </a:moveTo>
                  <a:cubicBezTo>
                    <a:pt x="356" y="96"/>
                    <a:pt x="356" y="96"/>
                    <a:pt x="356" y="96"/>
                  </a:cubicBezTo>
                  <a:cubicBezTo>
                    <a:pt x="342" y="94"/>
                    <a:pt x="342" y="94"/>
                    <a:pt x="342" y="94"/>
                  </a:cubicBezTo>
                  <a:cubicBezTo>
                    <a:pt x="342" y="94"/>
                    <a:pt x="342" y="95"/>
                    <a:pt x="342" y="95"/>
                  </a:cubicBezTo>
                  <a:cubicBezTo>
                    <a:pt x="356" y="96"/>
                    <a:pt x="356" y="96"/>
                    <a:pt x="356" y="96"/>
                  </a:cubicBezTo>
                  <a:cubicBezTo>
                    <a:pt x="352" y="105"/>
                    <a:pt x="352" y="105"/>
                    <a:pt x="352" y="105"/>
                  </a:cubicBezTo>
                  <a:cubicBezTo>
                    <a:pt x="342" y="96"/>
                    <a:pt x="342" y="96"/>
                    <a:pt x="342" y="96"/>
                  </a:cubicBezTo>
                  <a:cubicBezTo>
                    <a:pt x="342" y="96"/>
                    <a:pt x="341" y="96"/>
                    <a:pt x="341" y="96"/>
                  </a:cubicBezTo>
                  <a:cubicBezTo>
                    <a:pt x="351" y="105"/>
                    <a:pt x="351" y="105"/>
                    <a:pt x="351" y="105"/>
                  </a:cubicBezTo>
                  <a:cubicBezTo>
                    <a:pt x="326" y="161"/>
                    <a:pt x="326" y="161"/>
                    <a:pt x="326" y="161"/>
                  </a:cubicBezTo>
                  <a:cubicBezTo>
                    <a:pt x="326" y="161"/>
                    <a:pt x="326" y="161"/>
                    <a:pt x="326" y="161"/>
                  </a:cubicBezTo>
                  <a:cubicBezTo>
                    <a:pt x="352" y="106"/>
                    <a:pt x="352" y="106"/>
                    <a:pt x="352" y="106"/>
                  </a:cubicBezTo>
                  <a:cubicBezTo>
                    <a:pt x="379" y="130"/>
                    <a:pt x="379" y="130"/>
                    <a:pt x="379" y="130"/>
                  </a:cubicBezTo>
                  <a:cubicBezTo>
                    <a:pt x="326" y="161"/>
                    <a:pt x="326" y="161"/>
                    <a:pt x="326" y="161"/>
                  </a:cubicBezTo>
                  <a:cubicBezTo>
                    <a:pt x="326" y="161"/>
                    <a:pt x="327" y="161"/>
                    <a:pt x="327" y="162"/>
                  </a:cubicBezTo>
                  <a:cubicBezTo>
                    <a:pt x="379" y="130"/>
                    <a:pt x="379" y="130"/>
                    <a:pt x="379" y="130"/>
                  </a:cubicBezTo>
                  <a:cubicBezTo>
                    <a:pt x="420" y="168"/>
                    <a:pt x="420" y="168"/>
                    <a:pt x="420" y="168"/>
                  </a:cubicBezTo>
                  <a:cubicBezTo>
                    <a:pt x="420" y="167"/>
                    <a:pt x="420" y="167"/>
                    <a:pt x="420" y="167"/>
                  </a:cubicBezTo>
                  <a:cubicBezTo>
                    <a:pt x="379" y="130"/>
                    <a:pt x="379" y="130"/>
                    <a:pt x="379" y="130"/>
                  </a:cubicBezTo>
                  <a:cubicBezTo>
                    <a:pt x="419" y="106"/>
                    <a:pt x="419" y="106"/>
                    <a:pt x="419" y="106"/>
                  </a:cubicBezTo>
                  <a:cubicBezTo>
                    <a:pt x="419" y="106"/>
                    <a:pt x="419" y="106"/>
                    <a:pt x="419" y="106"/>
                  </a:cubicBezTo>
                  <a:cubicBezTo>
                    <a:pt x="379" y="130"/>
                    <a:pt x="379" y="130"/>
                    <a:pt x="379" y="130"/>
                  </a:cubicBezTo>
                  <a:cubicBezTo>
                    <a:pt x="352" y="105"/>
                    <a:pt x="352" y="105"/>
                    <a:pt x="352" y="105"/>
                  </a:cubicBezTo>
                  <a:cubicBezTo>
                    <a:pt x="356" y="96"/>
                    <a:pt x="356" y="96"/>
                    <a:pt x="356" y="96"/>
                  </a:cubicBezTo>
                  <a:cubicBezTo>
                    <a:pt x="419" y="105"/>
                    <a:pt x="419" y="105"/>
                    <a:pt x="419" y="105"/>
                  </a:cubicBezTo>
                  <a:cubicBezTo>
                    <a:pt x="419" y="105"/>
                    <a:pt x="419" y="104"/>
                    <a:pt x="419" y="104"/>
                  </a:cubicBezTo>
                  <a:cubicBezTo>
                    <a:pt x="356" y="96"/>
                    <a:pt x="356" y="96"/>
                    <a:pt x="356" y="96"/>
                  </a:cubicBezTo>
                  <a:cubicBezTo>
                    <a:pt x="371" y="65"/>
                    <a:pt x="371" y="65"/>
                    <a:pt x="371" y="65"/>
                  </a:cubicBezTo>
                  <a:cubicBezTo>
                    <a:pt x="371" y="65"/>
                    <a:pt x="371" y="65"/>
                    <a:pt x="371" y="65"/>
                  </a:cubicBezTo>
                  <a:moveTo>
                    <a:pt x="374" y="64"/>
                  </a:moveTo>
                  <a:cubicBezTo>
                    <a:pt x="374" y="64"/>
                    <a:pt x="374" y="64"/>
                    <a:pt x="374" y="64"/>
                  </a:cubicBezTo>
                  <a:cubicBezTo>
                    <a:pt x="419" y="104"/>
                    <a:pt x="419" y="104"/>
                    <a:pt x="419" y="104"/>
                  </a:cubicBezTo>
                  <a:cubicBezTo>
                    <a:pt x="420" y="104"/>
                    <a:pt x="420" y="103"/>
                    <a:pt x="420" y="103"/>
                  </a:cubicBezTo>
                  <a:cubicBezTo>
                    <a:pt x="374" y="64"/>
                    <a:pt x="374" y="64"/>
                    <a:pt x="374" y="64"/>
                  </a:cubicBezTo>
                  <a:moveTo>
                    <a:pt x="32" y="58"/>
                  </a:moveTo>
                  <a:cubicBezTo>
                    <a:pt x="14" y="85"/>
                    <a:pt x="14" y="85"/>
                    <a:pt x="14" y="85"/>
                  </a:cubicBezTo>
                  <a:cubicBezTo>
                    <a:pt x="14" y="85"/>
                    <a:pt x="14" y="85"/>
                    <a:pt x="15" y="85"/>
                  </a:cubicBezTo>
                  <a:cubicBezTo>
                    <a:pt x="15" y="85"/>
                    <a:pt x="15" y="85"/>
                    <a:pt x="15" y="86"/>
                  </a:cubicBezTo>
                  <a:cubicBezTo>
                    <a:pt x="33" y="59"/>
                    <a:pt x="33" y="59"/>
                    <a:pt x="33" y="59"/>
                  </a:cubicBezTo>
                  <a:cubicBezTo>
                    <a:pt x="32" y="58"/>
                    <a:pt x="32" y="58"/>
                    <a:pt x="32" y="58"/>
                  </a:cubicBezTo>
                  <a:cubicBezTo>
                    <a:pt x="32" y="58"/>
                    <a:pt x="32" y="58"/>
                    <a:pt x="32" y="58"/>
                  </a:cubicBezTo>
                  <a:moveTo>
                    <a:pt x="109" y="88"/>
                  </a:moveTo>
                  <a:cubicBezTo>
                    <a:pt x="94" y="88"/>
                    <a:pt x="94" y="88"/>
                    <a:pt x="94" y="88"/>
                  </a:cubicBezTo>
                  <a:cubicBezTo>
                    <a:pt x="101" y="74"/>
                    <a:pt x="101" y="74"/>
                    <a:pt x="101" y="74"/>
                  </a:cubicBezTo>
                  <a:cubicBezTo>
                    <a:pt x="109" y="77"/>
                    <a:pt x="109" y="77"/>
                    <a:pt x="109" y="77"/>
                  </a:cubicBezTo>
                  <a:cubicBezTo>
                    <a:pt x="109" y="88"/>
                    <a:pt x="109" y="88"/>
                    <a:pt x="109" y="88"/>
                  </a:cubicBezTo>
                  <a:moveTo>
                    <a:pt x="60" y="57"/>
                  </a:moveTo>
                  <a:cubicBezTo>
                    <a:pt x="60" y="57"/>
                    <a:pt x="60" y="58"/>
                    <a:pt x="60" y="58"/>
                  </a:cubicBezTo>
                  <a:cubicBezTo>
                    <a:pt x="101" y="74"/>
                    <a:pt x="101" y="74"/>
                    <a:pt x="101" y="74"/>
                  </a:cubicBezTo>
                  <a:cubicBezTo>
                    <a:pt x="94" y="88"/>
                    <a:pt x="94" y="88"/>
                    <a:pt x="94" y="88"/>
                  </a:cubicBezTo>
                  <a:cubicBezTo>
                    <a:pt x="49" y="88"/>
                    <a:pt x="49" y="88"/>
                    <a:pt x="49" y="88"/>
                  </a:cubicBezTo>
                  <a:cubicBezTo>
                    <a:pt x="40" y="70"/>
                    <a:pt x="40" y="70"/>
                    <a:pt x="40" y="70"/>
                  </a:cubicBezTo>
                  <a:cubicBezTo>
                    <a:pt x="57" y="58"/>
                    <a:pt x="57" y="58"/>
                    <a:pt x="57" y="58"/>
                  </a:cubicBezTo>
                  <a:cubicBezTo>
                    <a:pt x="57" y="58"/>
                    <a:pt x="57" y="58"/>
                    <a:pt x="57" y="58"/>
                  </a:cubicBezTo>
                  <a:cubicBezTo>
                    <a:pt x="40" y="69"/>
                    <a:pt x="40" y="69"/>
                    <a:pt x="40" y="69"/>
                  </a:cubicBezTo>
                  <a:cubicBezTo>
                    <a:pt x="34" y="58"/>
                    <a:pt x="34" y="58"/>
                    <a:pt x="34" y="58"/>
                  </a:cubicBezTo>
                  <a:cubicBezTo>
                    <a:pt x="34" y="58"/>
                    <a:pt x="34" y="58"/>
                    <a:pt x="34" y="59"/>
                  </a:cubicBezTo>
                  <a:cubicBezTo>
                    <a:pt x="40" y="69"/>
                    <a:pt x="40" y="69"/>
                    <a:pt x="40" y="69"/>
                  </a:cubicBezTo>
                  <a:cubicBezTo>
                    <a:pt x="15" y="86"/>
                    <a:pt x="15" y="86"/>
                    <a:pt x="15" y="86"/>
                  </a:cubicBezTo>
                  <a:cubicBezTo>
                    <a:pt x="15" y="86"/>
                    <a:pt x="15" y="86"/>
                    <a:pt x="15" y="86"/>
                  </a:cubicBezTo>
                  <a:cubicBezTo>
                    <a:pt x="40" y="70"/>
                    <a:pt x="40" y="70"/>
                    <a:pt x="40" y="70"/>
                  </a:cubicBezTo>
                  <a:cubicBezTo>
                    <a:pt x="49" y="88"/>
                    <a:pt x="49" y="88"/>
                    <a:pt x="49" y="88"/>
                  </a:cubicBezTo>
                  <a:cubicBezTo>
                    <a:pt x="16" y="88"/>
                    <a:pt x="16" y="88"/>
                    <a:pt x="16" y="88"/>
                  </a:cubicBezTo>
                  <a:cubicBezTo>
                    <a:pt x="16" y="88"/>
                    <a:pt x="16" y="88"/>
                    <a:pt x="16" y="88"/>
                  </a:cubicBezTo>
                  <a:cubicBezTo>
                    <a:pt x="49" y="88"/>
                    <a:pt x="49" y="88"/>
                    <a:pt x="49" y="88"/>
                  </a:cubicBezTo>
                  <a:cubicBezTo>
                    <a:pt x="55" y="100"/>
                    <a:pt x="55" y="100"/>
                    <a:pt x="55" y="100"/>
                  </a:cubicBezTo>
                  <a:cubicBezTo>
                    <a:pt x="55" y="100"/>
                    <a:pt x="55" y="100"/>
                    <a:pt x="55" y="100"/>
                  </a:cubicBezTo>
                  <a:cubicBezTo>
                    <a:pt x="49" y="88"/>
                    <a:pt x="49" y="88"/>
                    <a:pt x="49" y="88"/>
                  </a:cubicBezTo>
                  <a:cubicBezTo>
                    <a:pt x="93" y="89"/>
                    <a:pt x="93" y="89"/>
                    <a:pt x="93" y="89"/>
                  </a:cubicBezTo>
                  <a:cubicBezTo>
                    <a:pt x="84" y="106"/>
                    <a:pt x="84" y="106"/>
                    <a:pt x="84" y="106"/>
                  </a:cubicBezTo>
                  <a:cubicBezTo>
                    <a:pt x="59" y="103"/>
                    <a:pt x="59" y="103"/>
                    <a:pt x="59" y="103"/>
                  </a:cubicBezTo>
                  <a:cubicBezTo>
                    <a:pt x="59" y="103"/>
                    <a:pt x="59" y="103"/>
                    <a:pt x="59" y="103"/>
                  </a:cubicBezTo>
                  <a:cubicBezTo>
                    <a:pt x="84" y="106"/>
                    <a:pt x="84" y="106"/>
                    <a:pt x="84" y="106"/>
                  </a:cubicBezTo>
                  <a:cubicBezTo>
                    <a:pt x="64" y="145"/>
                    <a:pt x="64" y="145"/>
                    <a:pt x="64" y="145"/>
                  </a:cubicBezTo>
                  <a:cubicBezTo>
                    <a:pt x="64" y="145"/>
                    <a:pt x="64" y="145"/>
                    <a:pt x="64" y="146"/>
                  </a:cubicBezTo>
                  <a:cubicBezTo>
                    <a:pt x="84" y="106"/>
                    <a:pt x="84" y="106"/>
                    <a:pt x="84" y="106"/>
                  </a:cubicBezTo>
                  <a:cubicBezTo>
                    <a:pt x="107" y="109"/>
                    <a:pt x="107" y="109"/>
                    <a:pt x="107" y="109"/>
                  </a:cubicBezTo>
                  <a:cubicBezTo>
                    <a:pt x="107" y="109"/>
                    <a:pt x="107" y="109"/>
                    <a:pt x="107" y="108"/>
                  </a:cubicBezTo>
                  <a:cubicBezTo>
                    <a:pt x="85" y="106"/>
                    <a:pt x="85" y="106"/>
                    <a:pt x="85" y="106"/>
                  </a:cubicBezTo>
                  <a:cubicBezTo>
                    <a:pt x="94" y="89"/>
                    <a:pt x="94" y="89"/>
                    <a:pt x="94" y="89"/>
                  </a:cubicBezTo>
                  <a:cubicBezTo>
                    <a:pt x="109" y="89"/>
                    <a:pt x="109" y="89"/>
                    <a:pt x="109" y="89"/>
                  </a:cubicBezTo>
                  <a:cubicBezTo>
                    <a:pt x="110" y="106"/>
                    <a:pt x="110" y="106"/>
                    <a:pt x="110" y="106"/>
                  </a:cubicBezTo>
                  <a:cubicBezTo>
                    <a:pt x="110" y="106"/>
                    <a:pt x="110" y="106"/>
                    <a:pt x="110" y="106"/>
                  </a:cubicBezTo>
                  <a:cubicBezTo>
                    <a:pt x="110" y="106"/>
                    <a:pt x="110" y="106"/>
                    <a:pt x="110" y="106"/>
                  </a:cubicBezTo>
                  <a:cubicBezTo>
                    <a:pt x="110" y="89"/>
                    <a:pt x="110" y="89"/>
                    <a:pt x="110" y="89"/>
                  </a:cubicBezTo>
                  <a:cubicBezTo>
                    <a:pt x="136" y="89"/>
                    <a:pt x="136" y="89"/>
                    <a:pt x="136" y="89"/>
                  </a:cubicBezTo>
                  <a:cubicBezTo>
                    <a:pt x="136" y="89"/>
                    <a:pt x="136" y="89"/>
                    <a:pt x="136" y="89"/>
                  </a:cubicBezTo>
                  <a:cubicBezTo>
                    <a:pt x="110" y="88"/>
                    <a:pt x="110" y="88"/>
                    <a:pt x="110" y="88"/>
                  </a:cubicBezTo>
                  <a:cubicBezTo>
                    <a:pt x="109" y="77"/>
                    <a:pt x="109" y="77"/>
                    <a:pt x="109" y="77"/>
                  </a:cubicBezTo>
                  <a:cubicBezTo>
                    <a:pt x="136" y="88"/>
                    <a:pt x="136" y="88"/>
                    <a:pt x="136" y="88"/>
                  </a:cubicBezTo>
                  <a:cubicBezTo>
                    <a:pt x="136" y="88"/>
                    <a:pt x="136" y="88"/>
                    <a:pt x="136" y="88"/>
                  </a:cubicBezTo>
                  <a:cubicBezTo>
                    <a:pt x="109" y="77"/>
                    <a:pt x="109" y="77"/>
                    <a:pt x="109" y="77"/>
                  </a:cubicBezTo>
                  <a:cubicBezTo>
                    <a:pt x="109" y="63"/>
                    <a:pt x="109" y="63"/>
                    <a:pt x="109" y="63"/>
                  </a:cubicBezTo>
                  <a:cubicBezTo>
                    <a:pt x="108" y="63"/>
                    <a:pt x="108" y="63"/>
                    <a:pt x="108" y="63"/>
                  </a:cubicBezTo>
                  <a:cubicBezTo>
                    <a:pt x="108" y="63"/>
                    <a:pt x="108" y="63"/>
                    <a:pt x="108" y="63"/>
                  </a:cubicBezTo>
                  <a:cubicBezTo>
                    <a:pt x="109" y="77"/>
                    <a:pt x="109" y="77"/>
                    <a:pt x="109" y="77"/>
                  </a:cubicBezTo>
                  <a:cubicBezTo>
                    <a:pt x="101" y="74"/>
                    <a:pt x="101" y="74"/>
                    <a:pt x="101" y="74"/>
                  </a:cubicBezTo>
                  <a:cubicBezTo>
                    <a:pt x="107" y="63"/>
                    <a:pt x="107" y="63"/>
                    <a:pt x="107" y="63"/>
                  </a:cubicBezTo>
                  <a:cubicBezTo>
                    <a:pt x="107" y="63"/>
                    <a:pt x="107" y="63"/>
                    <a:pt x="107" y="63"/>
                  </a:cubicBezTo>
                  <a:cubicBezTo>
                    <a:pt x="101" y="74"/>
                    <a:pt x="101" y="74"/>
                    <a:pt x="101" y="74"/>
                  </a:cubicBezTo>
                  <a:cubicBezTo>
                    <a:pt x="60" y="57"/>
                    <a:pt x="60" y="57"/>
                    <a:pt x="60" y="57"/>
                  </a:cubicBezTo>
                  <a:moveTo>
                    <a:pt x="61" y="57"/>
                  </a:moveTo>
                  <a:cubicBezTo>
                    <a:pt x="61" y="57"/>
                    <a:pt x="61" y="57"/>
                    <a:pt x="61" y="57"/>
                  </a:cubicBezTo>
                  <a:cubicBezTo>
                    <a:pt x="106" y="61"/>
                    <a:pt x="106" y="61"/>
                    <a:pt x="106" y="61"/>
                  </a:cubicBezTo>
                  <a:cubicBezTo>
                    <a:pt x="106" y="60"/>
                    <a:pt x="106" y="60"/>
                    <a:pt x="106" y="60"/>
                  </a:cubicBezTo>
                  <a:cubicBezTo>
                    <a:pt x="61" y="57"/>
                    <a:pt x="61" y="57"/>
                    <a:pt x="61" y="57"/>
                  </a:cubicBezTo>
                  <a:moveTo>
                    <a:pt x="35" y="57"/>
                  </a:moveTo>
                  <a:cubicBezTo>
                    <a:pt x="35" y="57"/>
                    <a:pt x="35" y="57"/>
                    <a:pt x="35" y="57"/>
                  </a:cubicBezTo>
                  <a:cubicBezTo>
                    <a:pt x="57" y="57"/>
                    <a:pt x="57" y="57"/>
                    <a:pt x="57" y="57"/>
                  </a:cubicBezTo>
                  <a:cubicBezTo>
                    <a:pt x="57" y="57"/>
                    <a:pt x="57" y="57"/>
                    <a:pt x="57" y="57"/>
                  </a:cubicBezTo>
                  <a:cubicBezTo>
                    <a:pt x="35" y="57"/>
                    <a:pt x="35" y="57"/>
                    <a:pt x="35" y="57"/>
                  </a:cubicBezTo>
                  <a:moveTo>
                    <a:pt x="194" y="40"/>
                  </a:moveTo>
                  <a:cubicBezTo>
                    <a:pt x="194" y="40"/>
                    <a:pt x="193" y="40"/>
                    <a:pt x="193" y="40"/>
                  </a:cubicBezTo>
                  <a:cubicBezTo>
                    <a:pt x="218" y="103"/>
                    <a:pt x="218" y="103"/>
                    <a:pt x="218" y="103"/>
                  </a:cubicBezTo>
                  <a:cubicBezTo>
                    <a:pt x="218" y="103"/>
                    <a:pt x="218" y="103"/>
                    <a:pt x="218" y="103"/>
                  </a:cubicBezTo>
                  <a:cubicBezTo>
                    <a:pt x="194" y="40"/>
                    <a:pt x="194" y="40"/>
                    <a:pt x="194" y="40"/>
                  </a:cubicBezTo>
                  <a:moveTo>
                    <a:pt x="190" y="39"/>
                  </a:moveTo>
                  <a:cubicBezTo>
                    <a:pt x="139" y="87"/>
                    <a:pt x="139" y="87"/>
                    <a:pt x="139" y="87"/>
                  </a:cubicBezTo>
                  <a:cubicBezTo>
                    <a:pt x="139" y="87"/>
                    <a:pt x="139" y="88"/>
                    <a:pt x="139" y="88"/>
                  </a:cubicBezTo>
                  <a:cubicBezTo>
                    <a:pt x="191" y="40"/>
                    <a:pt x="191" y="40"/>
                    <a:pt x="191" y="40"/>
                  </a:cubicBezTo>
                  <a:cubicBezTo>
                    <a:pt x="191" y="39"/>
                    <a:pt x="190" y="39"/>
                    <a:pt x="190" y="39"/>
                  </a:cubicBezTo>
                  <a:moveTo>
                    <a:pt x="35" y="22"/>
                  </a:moveTo>
                  <a:cubicBezTo>
                    <a:pt x="33" y="55"/>
                    <a:pt x="33" y="55"/>
                    <a:pt x="33" y="55"/>
                  </a:cubicBezTo>
                  <a:cubicBezTo>
                    <a:pt x="34" y="55"/>
                    <a:pt x="34" y="55"/>
                    <a:pt x="34" y="55"/>
                  </a:cubicBezTo>
                  <a:cubicBezTo>
                    <a:pt x="36" y="22"/>
                    <a:pt x="36" y="22"/>
                    <a:pt x="36" y="22"/>
                  </a:cubicBezTo>
                  <a:cubicBezTo>
                    <a:pt x="36" y="22"/>
                    <a:pt x="36" y="22"/>
                    <a:pt x="36" y="22"/>
                  </a:cubicBezTo>
                  <a:cubicBezTo>
                    <a:pt x="36" y="22"/>
                    <a:pt x="35" y="22"/>
                    <a:pt x="35" y="22"/>
                  </a:cubicBezTo>
                  <a:moveTo>
                    <a:pt x="37" y="21"/>
                  </a:moveTo>
                  <a:cubicBezTo>
                    <a:pt x="37" y="21"/>
                    <a:pt x="37" y="21"/>
                    <a:pt x="37" y="21"/>
                  </a:cubicBezTo>
                  <a:cubicBezTo>
                    <a:pt x="57" y="55"/>
                    <a:pt x="57" y="55"/>
                    <a:pt x="57" y="55"/>
                  </a:cubicBezTo>
                  <a:cubicBezTo>
                    <a:pt x="58" y="55"/>
                    <a:pt x="58" y="55"/>
                    <a:pt x="58" y="55"/>
                  </a:cubicBezTo>
                  <a:cubicBezTo>
                    <a:pt x="37" y="21"/>
                    <a:pt x="37" y="21"/>
                    <a:pt x="37" y="21"/>
                  </a:cubicBezTo>
                  <a:moveTo>
                    <a:pt x="2" y="1"/>
                  </a:moveTo>
                  <a:cubicBezTo>
                    <a:pt x="2" y="1"/>
                    <a:pt x="2" y="1"/>
                    <a:pt x="2" y="1"/>
                  </a:cubicBezTo>
                  <a:cubicBezTo>
                    <a:pt x="32" y="55"/>
                    <a:pt x="32" y="55"/>
                    <a:pt x="32" y="55"/>
                  </a:cubicBezTo>
                  <a:cubicBezTo>
                    <a:pt x="32" y="55"/>
                    <a:pt x="32" y="55"/>
                    <a:pt x="33" y="55"/>
                  </a:cubicBezTo>
                  <a:cubicBezTo>
                    <a:pt x="2" y="1"/>
                    <a:pt x="2" y="1"/>
                    <a:pt x="2" y="1"/>
                  </a:cubicBezTo>
                  <a:moveTo>
                    <a:pt x="3" y="0"/>
                  </a:moveTo>
                  <a:cubicBezTo>
                    <a:pt x="3" y="0"/>
                    <a:pt x="3" y="0"/>
                    <a:pt x="2" y="0"/>
                  </a:cubicBezTo>
                  <a:cubicBezTo>
                    <a:pt x="2" y="0"/>
                    <a:pt x="2" y="0"/>
                    <a:pt x="2" y="0"/>
                  </a:cubicBezTo>
                  <a:cubicBezTo>
                    <a:pt x="33" y="18"/>
                    <a:pt x="33" y="18"/>
                    <a:pt x="33" y="18"/>
                  </a:cubicBezTo>
                  <a:cubicBezTo>
                    <a:pt x="33" y="18"/>
                    <a:pt x="33" y="18"/>
                    <a:pt x="33" y="17"/>
                  </a:cubicBezTo>
                  <a:cubicBezTo>
                    <a:pt x="3"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0" name="Freeform 3215">
              <a:extLst>
                <a:ext uri="{FF2B5EF4-FFF2-40B4-BE49-F238E27FC236}">
                  <a16:creationId xmlns:a16="http://schemas.microsoft.com/office/drawing/2014/main" id="{F47949DE-50ED-B462-3B52-3CFFD5AAA209}"/>
                </a:ext>
              </a:extLst>
            </p:cNvPr>
            <p:cNvSpPr>
              <a:spLocks/>
            </p:cNvSpPr>
            <p:nvPr/>
          </p:nvSpPr>
          <p:spPr bwMode="auto">
            <a:xfrm>
              <a:off x="7604043" y="471587"/>
              <a:ext cx="46900" cy="44141"/>
            </a:xfrm>
            <a:custGeom>
              <a:avLst/>
              <a:gdLst>
                <a:gd name="T0" fmla="*/ 3 w 7"/>
                <a:gd name="T1" fmla="*/ 0 h 7"/>
                <a:gd name="T2" fmla="*/ 3 w 7"/>
                <a:gd name="T3" fmla="*/ 0 h 7"/>
                <a:gd name="T4" fmla="*/ 0 w 7"/>
                <a:gd name="T5" fmla="*/ 1 h 7"/>
                <a:gd name="T6" fmla="*/ 0 w 7"/>
                <a:gd name="T7" fmla="*/ 2 h 7"/>
                <a:gd name="T8" fmla="*/ 0 w 7"/>
                <a:gd name="T9" fmla="*/ 3 h 7"/>
                <a:gd name="T10" fmla="*/ 0 w 7"/>
                <a:gd name="T11" fmla="*/ 5 h 7"/>
                <a:gd name="T12" fmla="*/ 1 w 7"/>
                <a:gd name="T13" fmla="*/ 5 h 7"/>
                <a:gd name="T14" fmla="*/ 1 w 7"/>
                <a:gd name="T15" fmla="*/ 6 h 7"/>
                <a:gd name="T16" fmla="*/ 3 w 7"/>
                <a:gd name="T17" fmla="*/ 7 h 7"/>
                <a:gd name="T18" fmla="*/ 6 w 7"/>
                <a:gd name="T19" fmla="*/ 5 h 7"/>
                <a:gd name="T20" fmla="*/ 7 w 7"/>
                <a:gd name="T21" fmla="*/ 3 h 7"/>
                <a:gd name="T22" fmla="*/ 7 w 7"/>
                <a:gd name="T23" fmla="*/ 3 h 7"/>
                <a:gd name="T24" fmla="*/ 6 w 7"/>
                <a:gd name="T25" fmla="*/ 1 h 7"/>
                <a:gd name="T26" fmla="*/ 6 w 7"/>
                <a:gd name="T27" fmla="*/ 1 h 7"/>
                <a:gd name="T28" fmla="*/ 5 w 7"/>
                <a:gd name="T29" fmla="*/ 0 h 7"/>
                <a:gd name="T30" fmla="*/ 3 w 7"/>
                <a:gd name="T31" fmla="*/ 0 h 7"/>
                <a:gd name="T32" fmla="*/ 3 w 7"/>
                <a:gd name="T33"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 h="7">
                  <a:moveTo>
                    <a:pt x="3" y="0"/>
                  </a:moveTo>
                  <a:cubicBezTo>
                    <a:pt x="3" y="0"/>
                    <a:pt x="3" y="0"/>
                    <a:pt x="3" y="0"/>
                  </a:cubicBezTo>
                  <a:cubicBezTo>
                    <a:pt x="2" y="0"/>
                    <a:pt x="1" y="0"/>
                    <a:pt x="0" y="1"/>
                  </a:cubicBezTo>
                  <a:cubicBezTo>
                    <a:pt x="0" y="1"/>
                    <a:pt x="0" y="2"/>
                    <a:pt x="0" y="2"/>
                  </a:cubicBezTo>
                  <a:cubicBezTo>
                    <a:pt x="0" y="3"/>
                    <a:pt x="0" y="3"/>
                    <a:pt x="0" y="3"/>
                  </a:cubicBezTo>
                  <a:cubicBezTo>
                    <a:pt x="0" y="4"/>
                    <a:pt x="0" y="4"/>
                    <a:pt x="0" y="5"/>
                  </a:cubicBezTo>
                  <a:cubicBezTo>
                    <a:pt x="1" y="5"/>
                    <a:pt x="1" y="5"/>
                    <a:pt x="1" y="5"/>
                  </a:cubicBezTo>
                  <a:cubicBezTo>
                    <a:pt x="1" y="6"/>
                    <a:pt x="1" y="6"/>
                    <a:pt x="1" y="6"/>
                  </a:cubicBezTo>
                  <a:cubicBezTo>
                    <a:pt x="2" y="6"/>
                    <a:pt x="3" y="7"/>
                    <a:pt x="3" y="7"/>
                  </a:cubicBezTo>
                  <a:cubicBezTo>
                    <a:pt x="4" y="7"/>
                    <a:pt x="6" y="6"/>
                    <a:pt x="6" y="5"/>
                  </a:cubicBezTo>
                  <a:cubicBezTo>
                    <a:pt x="7" y="4"/>
                    <a:pt x="7" y="4"/>
                    <a:pt x="7" y="3"/>
                  </a:cubicBezTo>
                  <a:cubicBezTo>
                    <a:pt x="7" y="3"/>
                    <a:pt x="7" y="3"/>
                    <a:pt x="7" y="3"/>
                  </a:cubicBezTo>
                  <a:cubicBezTo>
                    <a:pt x="7" y="2"/>
                    <a:pt x="7" y="2"/>
                    <a:pt x="6" y="1"/>
                  </a:cubicBezTo>
                  <a:cubicBezTo>
                    <a:pt x="6" y="1"/>
                    <a:pt x="6" y="1"/>
                    <a:pt x="6" y="1"/>
                  </a:cubicBezTo>
                  <a:cubicBezTo>
                    <a:pt x="6" y="1"/>
                    <a:pt x="6" y="0"/>
                    <a:pt x="5" y="0"/>
                  </a:cubicBezTo>
                  <a:cubicBezTo>
                    <a:pt x="5" y="0"/>
                    <a:pt x="4" y="0"/>
                    <a:pt x="3" y="0"/>
                  </a:cubicBezTo>
                  <a:cubicBezTo>
                    <a:pt x="3"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1" name="Freeform 3216">
              <a:extLst>
                <a:ext uri="{FF2B5EF4-FFF2-40B4-BE49-F238E27FC236}">
                  <a16:creationId xmlns:a16="http://schemas.microsoft.com/office/drawing/2014/main" id="{68F79D80-E530-0C2B-2192-57EF79E1BC61}"/>
                </a:ext>
              </a:extLst>
            </p:cNvPr>
            <p:cNvSpPr>
              <a:spLocks/>
            </p:cNvSpPr>
            <p:nvPr/>
          </p:nvSpPr>
          <p:spPr bwMode="auto">
            <a:xfrm>
              <a:off x="7217810" y="885408"/>
              <a:ext cx="52417" cy="44141"/>
            </a:xfrm>
            <a:custGeom>
              <a:avLst/>
              <a:gdLst>
                <a:gd name="T0" fmla="*/ 4 w 8"/>
                <a:gd name="T1" fmla="*/ 0 h 7"/>
                <a:gd name="T2" fmla="*/ 1 w 8"/>
                <a:gd name="T3" fmla="*/ 2 h 7"/>
                <a:gd name="T4" fmla="*/ 0 w 8"/>
                <a:gd name="T5" fmla="*/ 3 h 7"/>
                <a:gd name="T6" fmla="*/ 0 w 8"/>
                <a:gd name="T7" fmla="*/ 3 h 7"/>
                <a:gd name="T8" fmla="*/ 2 w 8"/>
                <a:gd name="T9" fmla="*/ 7 h 7"/>
                <a:gd name="T10" fmla="*/ 4 w 8"/>
                <a:gd name="T11" fmla="*/ 7 h 7"/>
                <a:gd name="T12" fmla="*/ 7 w 8"/>
                <a:gd name="T13" fmla="*/ 6 h 7"/>
                <a:gd name="T14" fmla="*/ 6 w 8"/>
                <a:gd name="T15" fmla="*/ 1 h 7"/>
                <a:gd name="T16" fmla="*/ 5 w 8"/>
                <a:gd name="T17" fmla="*/ 1 h 7"/>
                <a:gd name="T18" fmla="*/ 5 w 8"/>
                <a:gd name="T19" fmla="*/ 1 h 7"/>
                <a:gd name="T20" fmla="*/ 4 w 8"/>
                <a:gd name="T21"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7">
                  <a:moveTo>
                    <a:pt x="4" y="0"/>
                  </a:moveTo>
                  <a:cubicBezTo>
                    <a:pt x="3" y="0"/>
                    <a:pt x="2" y="1"/>
                    <a:pt x="1" y="2"/>
                  </a:cubicBezTo>
                  <a:cubicBezTo>
                    <a:pt x="1" y="2"/>
                    <a:pt x="0" y="3"/>
                    <a:pt x="0" y="3"/>
                  </a:cubicBezTo>
                  <a:cubicBezTo>
                    <a:pt x="0" y="3"/>
                    <a:pt x="0" y="3"/>
                    <a:pt x="0" y="3"/>
                  </a:cubicBezTo>
                  <a:cubicBezTo>
                    <a:pt x="0" y="5"/>
                    <a:pt x="1" y="6"/>
                    <a:pt x="2" y="7"/>
                  </a:cubicBezTo>
                  <a:cubicBezTo>
                    <a:pt x="2" y="7"/>
                    <a:pt x="3" y="7"/>
                    <a:pt x="4" y="7"/>
                  </a:cubicBezTo>
                  <a:cubicBezTo>
                    <a:pt x="5" y="7"/>
                    <a:pt x="6" y="7"/>
                    <a:pt x="7" y="6"/>
                  </a:cubicBezTo>
                  <a:cubicBezTo>
                    <a:pt x="8" y="4"/>
                    <a:pt x="7" y="2"/>
                    <a:pt x="6" y="1"/>
                  </a:cubicBezTo>
                  <a:cubicBezTo>
                    <a:pt x="6" y="1"/>
                    <a:pt x="5" y="1"/>
                    <a:pt x="5" y="1"/>
                  </a:cubicBezTo>
                  <a:cubicBezTo>
                    <a:pt x="5" y="1"/>
                    <a:pt x="5" y="1"/>
                    <a:pt x="5" y="1"/>
                  </a:cubicBezTo>
                  <a:cubicBezTo>
                    <a:pt x="5" y="0"/>
                    <a:pt x="4"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2" name="Freeform 3217">
              <a:extLst>
                <a:ext uri="{FF2B5EF4-FFF2-40B4-BE49-F238E27FC236}">
                  <a16:creationId xmlns:a16="http://schemas.microsoft.com/office/drawing/2014/main" id="{F6442238-AB75-6B1E-A45F-A6EC8C6BCA83}"/>
                </a:ext>
              </a:extLst>
            </p:cNvPr>
            <p:cNvSpPr>
              <a:spLocks/>
            </p:cNvSpPr>
            <p:nvPr/>
          </p:nvSpPr>
          <p:spPr bwMode="auto">
            <a:xfrm>
              <a:off x="8318575" y="452275"/>
              <a:ext cx="46900" cy="44141"/>
            </a:xfrm>
            <a:custGeom>
              <a:avLst/>
              <a:gdLst>
                <a:gd name="T0" fmla="*/ 3 w 7"/>
                <a:gd name="T1" fmla="*/ 0 h 7"/>
                <a:gd name="T2" fmla="*/ 2 w 7"/>
                <a:gd name="T3" fmla="*/ 0 h 7"/>
                <a:gd name="T4" fmla="*/ 2 w 7"/>
                <a:gd name="T5" fmla="*/ 0 h 7"/>
                <a:gd name="T6" fmla="*/ 1 w 7"/>
                <a:gd name="T7" fmla="*/ 1 h 7"/>
                <a:gd name="T8" fmla="*/ 0 w 7"/>
                <a:gd name="T9" fmla="*/ 2 h 7"/>
                <a:gd name="T10" fmla="*/ 0 w 7"/>
                <a:gd name="T11" fmla="*/ 3 h 7"/>
                <a:gd name="T12" fmla="*/ 0 w 7"/>
                <a:gd name="T13" fmla="*/ 3 h 7"/>
                <a:gd name="T14" fmla="*/ 0 w 7"/>
                <a:gd name="T15" fmla="*/ 3 h 7"/>
                <a:gd name="T16" fmla="*/ 1 w 7"/>
                <a:gd name="T17" fmla="*/ 6 h 7"/>
                <a:gd name="T18" fmla="*/ 1 w 7"/>
                <a:gd name="T19" fmla="*/ 6 h 7"/>
                <a:gd name="T20" fmla="*/ 1 w 7"/>
                <a:gd name="T21" fmla="*/ 6 h 7"/>
                <a:gd name="T22" fmla="*/ 3 w 7"/>
                <a:gd name="T23" fmla="*/ 7 h 7"/>
                <a:gd name="T24" fmla="*/ 3 w 7"/>
                <a:gd name="T25" fmla="*/ 7 h 7"/>
                <a:gd name="T26" fmla="*/ 4 w 7"/>
                <a:gd name="T27" fmla="*/ 7 h 7"/>
                <a:gd name="T28" fmla="*/ 6 w 7"/>
                <a:gd name="T29" fmla="*/ 5 h 7"/>
                <a:gd name="T30" fmla="*/ 6 w 7"/>
                <a:gd name="T31" fmla="*/ 5 h 7"/>
                <a:gd name="T32" fmla="*/ 7 w 7"/>
                <a:gd name="T33" fmla="*/ 5 h 7"/>
                <a:gd name="T34" fmla="*/ 5 w 7"/>
                <a:gd name="T35" fmla="*/ 0 h 7"/>
                <a:gd name="T36" fmla="*/ 3 w 7"/>
                <a:gd name="T3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 h="7">
                  <a:moveTo>
                    <a:pt x="3" y="0"/>
                  </a:moveTo>
                  <a:cubicBezTo>
                    <a:pt x="3" y="0"/>
                    <a:pt x="3" y="0"/>
                    <a:pt x="2" y="0"/>
                  </a:cubicBezTo>
                  <a:cubicBezTo>
                    <a:pt x="2" y="0"/>
                    <a:pt x="2" y="0"/>
                    <a:pt x="2" y="0"/>
                  </a:cubicBezTo>
                  <a:cubicBezTo>
                    <a:pt x="1" y="0"/>
                    <a:pt x="1" y="1"/>
                    <a:pt x="1" y="1"/>
                  </a:cubicBezTo>
                  <a:cubicBezTo>
                    <a:pt x="0" y="1"/>
                    <a:pt x="0" y="2"/>
                    <a:pt x="0" y="2"/>
                  </a:cubicBezTo>
                  <a:cubicBezTo>
                    <a:pt x="0" y="2"/>
                    <a:pt x="0" y="2"/>
                    <a:pt x="0" y="3"/>
                  </a:cubicBezTo>
                  <a:cubicBezTo>
                    <a:pt x="0" y="3"/>
                    <a:pt x="0" y="3"/>
                    <a:pt x="0" y="3"/>
                  </a:cubicBezTo>
                  <a:cubicBezTo>
                    <a:pt x="0" y="3"/>
                    <a:pt x="0" y="3"/>
                    <a:pt x="0" y="3"/>
                  </a:cubicBezTo>
                  <a:cubicBezTo>
                    <a:pt x="0" y="4"/>
                    <a:pt x="0" y="5"/>
                    <a:pt x="1" y="6"/>
                  </a:cubicBezTo>
                  <a:cubicBezTo>
                    <a:pt x="1" y="6"/>
                    <a:pt x="1" y="6"/>
                    <a:pt x="1" y="6"/>
                  </a:cubicBezTo>
                  <a:cubicBezTo>
                    <a:pt x="1" y="6"/>
                    <a:pt x="1" y="6"/>
                    <a:pt x="1" y="6"/>
                  </a:cubicBezTo>
                  <a:cubicBezTo>
                    <a:pt x="2" y="6"/>
                    <a:pt x="3" y="7"/>
                    <a:pt x="3" y="7"/>
                  </a:cubicBezTo>
                  <a:cubicBezTo>
                    <a:pt x="3" y="7"/>
                    <a:pt x="3" y="7"/>
                    <a:pt x="3" y="7"/>
                  </a:cubicBezTo>
                  <a:cubicBezTo>
                    <a:pt x="4" y="7"/>
                    <a:pt x="4" y="7"/>
                    <a:pt x="4" y="7"/>
                  </a:cubicBezTo>
                  <a:cubicBezTo>
                    <a:pt x="5" y="7"/>
                    <a:pt x="6" y="6"/>
                    <a:pt x="6" y="5"/>
                  </a:cubicBezTo>
                  <a:cubicBezTo>
                    <a:pt x="6" y="5"/>
                    <a:pt x="6" y="5"/>
                    <a:pt x="6" y="5"/>
                  </a:cubicBezTo>
                  <a:cubicBezTo>
                    <a:pt x="7" y="5"/>
                    <a:pt x="7" y="5"/>
                    <a:pt x="7" y="5"/>
                  </a:cubicBezTo>
                  <a:cubicBezTo>
                    <a:pt x="7" y="3"/>
                    <a:pt x="7" y="1"/>
                    <a:pt x="5" y="0"/>
                  </a:cubicBezTo>
                  <a:cubicBezTo>
                    <a:pt x="5" y="0"/>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3" name="Freeform 3218">
              <a:extLst>
                <a:ext uri="{FF2B5EF4-FFF2-40B4-BE49-F238E27FC236}">
                  <a16:creationId xmlns:a16="http://schemas.microsoft.com/office/drawing/2014/main" id="{E3CADE2E-64C6-A29A-E8F1-ADAFC1526540}"/>
                </a:ext>
              </a:extLst>
            </p:cNvPr>
            <p:cNvSpPr>
              <a:spLocks/>
            </p:cNvSpPr>
            <p:nvPr/>
          </p:nvSpPr>
          <p:spPr bwMode="auto">
            <a:xfrm>
              <a:off x="7598526" y="157082"/>
              <a:ext cx="33106" cy="33106"/>
            </a:xfrm>
            <a:custGeom>
              <a:avLst/>
              <a:gdLst>
                <a:gd name="T0" fmla="*/ 2 w 5"/>
                <a:gd name="T1" fmla="*/ 0 h 5"/>
                <a:gd name="T2" fmla="*/ 0 w 5"/>
                <a:gd name="T3" fmla="*/ 1 h 5"/>
                <a:gd name="T4" fmla="*/ 0 w 5"/>
                <a:gd name="T5" fmla="*/ 2 h 5"/>
                <a:gd name="T6" fmla="*/ 0 w 5"/>
                <a:gd name="T7" fmla="*/ 3 h 5"/>
                <a:gd name="T8" fmla="*/ 1 w 5"/>
                <a:gd name="T9" fmla="*/ 5 h 5"/>
                <a:gd name="T10" fmla="*/ 1 w 5"/>
                <a:gd name="T11" fmla="*/ 5 h 5"/>
                <a:gd name="T12" fmla="*/ 1 w 5"/>
                <a:gd name="T13" fmla="*/ 5 h 5"/>
                <a:gd name="T14" fmla="*/ 2 w 5"/>
                <a:gd name="T15" fmla="*/ 5 h 5"/>
                <a:gd name="T16" fmla="*/ 2 w 5"/>
                <a:gd name="T17" fmla="*/ 5 h 5"/>
                <a:gd name="T18" fmla="*/ 3 w 5"/>
                <a:gd name="T19" fmla="*/ 5 h 5"/>
                <a:gd name="T20" fmla="*/ 5 w 5"/>
                <a:gd name="T21" fmla="*/ 4 h 5"/>
                <a:gd name="T22" fmla="*/ 4 w 5"/>
                <a:gd name="T23" fmla="*/ 0 h 5"/>
                <a:gd name="T24" fmla="*/ 2 w 5"/>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5">
                  <a:moveTo>
                    <a:pt x="2" y="0"/>
                  </a:moveTo>
                  <a:cubicBezTo>
                    <a:pt x="1" y="0"/>
                    <a:pt x="1" y="0"/>
                    <a:pt x="0" y="1"/>
                  </a:cubicBezTo>
                  <a:cubicBezTo>
                    <a:pt x="0" y="1"/>
                    <a:pt x="0" y="2"/>
                    <a:pt x="0" y="2"/>
                  </a:cubicBezTo>
                  <a:cubicBezTo>
                    <a:pt x="0" y="2"/>
                    <a:pt x="0" y="2"/>
                    <a:pt x="0" y="3"/>
                  </a:cubicBezTo>
                  <a:cubicBezTo>
                    <a:pt x="0" y="3"/>
                    <a:pt x="0" y="4"/>
                    <a:pt x="1" y="5"/>
                  </a:cubicBezTo>
                  <a:cubicBezTo>
                    <a:pt x="1" y="5"/>
                    <a:pt x="1" y="5"/>
                    <a:pt x="1" y="5"/>
                  </a:cubicBezTo>
                  <a:cubicBezTo>
                    <a:pt x="1" y="5"/>
                    <a:pt x="1" y="5"/>
                    <a:pt x="1" y="5"/>
                  </a:cubicBezTo>
                  <a:cubicBezTo>
                    <a:pt x="1" y="5"/>
                    <a:pt x="2" y="5"/>
                    <a:pt x="2" y="5"/>
                  </a:cubicBezTo>
                  <a:cubicBezTo>
                    <a:pt x="2" y="5"/>
                    <a:pt x="2" y="5"/>
                    <a:pt x="2" y="5"/>
                  </a:cubicBezTo>
                  <a:cubicBezTo>
                    <a:pt x="2" y="5"/>
                    <a:pt x="2" y="5"/>
                    <a:pt x="3" y="5"/>
                  </a:cubicBezTo>
                  <a:cubicBezTo>
                    <a:pt x="3" y="5"/>
                    <a:pt x="4" y="5"/>
                    <a:pt x="5" y="4"/>
                  </a:cubicBezTo>
                  <a:cubicBezTo>
                    <a:pt x="5" y="3"/>
                    <a:pt x="5" y="1"/>
                    <a:pt x="4" y="0"/>
                  </a:cubicBezTo>
                  <a:cubicBezTo>
                    <a:pt x="3" y="0"/>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4" name="Freeform 3219">
              <a:extLst>
                <a:ext uri="{FF2B5EF4-FFF2-40B4-BE49-F238E27FC236}">
                  <a16:creationId xmlns:a16="http://schemas.microsoft.com/office/drawing/2014/main" id="{23122D31-A148-02CC-FD3E-EF2DADC55E1C}"/>
                </a:ext>
              </a:extLst>
            </p:cNvPr>
            <p:cNvSpPr>
              <a:spLocks/>
            </p:cNvSpPr>
            <p:nvPr/>
          </p:nvSpPr>
          <p:spPr bwMode="auto">
            <a:xfrm>
              <a:off x="8150288" y="5348"/>
              <a:ext cx="38623" cy="33106"/>
            </a:xfrm>
            <a:custGeom>
              <a:avLst/>
              <a:gdLst>
                <a:gd name="T0" fmla="*/ 3 w 6"/>
                <a:gd name="T1" fmla="*/ 0 h 5"/>
                <a:gd name="T2" fmla="*/ 0 w 6"/>
                <a:gd name="T3" fmla="*/ 1 h 5"/>
                <a:gd name="T4" fmla="*/ 0 w 6"/>
                <a:gd name="T5" fmla="*/ 4 h 5"/>
                <a:gd name="T6" fmla="*/ 1 w 6"/>
                <a:gd name="T7" fmla="*/ 5 h 5"/>
                <a:gd name="T8" fmla="*/ 1 w 6"/>
                <a:gd name="T9" fmla="*/ 5 h 5"/>
                <a:gd name="T10" fmla="*/ 3 w 6"/>
                <a:gd name="T11" fmla="*/ 5 h 5"/>
                <a:gd name="T12" fmla="*/ 3 w 6"/>
                <a:gd name="T13" fmla="*/ 5 h 5"/>
                <a:gd name="T14" fmla="*/ 4 w 6"/>
                <a:gd name="T15" fmla="*/ 5 h 5"/>
                <a:gd name="T16" fmla="*/ 5 w 6"/>
                <a:gd name="T17" fmla="*/ 4 h 5"/>
                <a:gd name="T18" fmla="*/ 4 w 6"/>
                <a:gd name="T19" fmla="*/ 0 h 5"/>
                <a:gd name="T20" fmla="*/ 3 w 6"/>
                <a:gd name="T2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5">
                  <a:moveTo>
                    <a:pt x="3" y="0"/>
                  </a:moveTo>
                  <a:cubicBezTo>
                    <a:pt x="2" y="0"/>
                    <a:pt x="1" y="0"/>
                    <a:pt x="0" y="1"/>
                  </a:cubicBezTo>
                  <a:cubicBezTo>
                    <a:pt x="0" y="2"/>
                    <a:pt x="0" y="3"/>
                    <a:pt x="0" y="4"/>
                  </a:cubicBezTo>
                  <a:cubicBezTo>
                    <a:pt x="0" y="4"/>
                    <a:pt x="1" y="4"/>
                    <a:pt x="1" y="5"/>
                  </a:cubicBezTo>
                  <a:cubicBezTo>
                    <a:pt x="1" y="5"/>
                    <a:pt x="1" y="5"/>
                    <a:pt x="1" y="5"/>
                  </a:cubicBezTo>
                  <a:cubicBezTo>
                    <a:pt x="1" y="5"/>
                    <a:pt x="2" y="5"/>
                    <a:pt x="3" y="5"/>
                  </a:cubicBezTo>
                  <a:cubicBezTo>
                    <a:pt x="3" y="5"/>
                    <a:pt x="3" y="5"/>
                    <a:pt x="3" y="5"/>
                  </a:cubicBezTo>
                  <a:cubicBezTo>
                    <a:pt x="3" y="5"/>
                    <a:pt x="4" y="5"/>
                    <a:pt x="4" y="5"/>
                  </a:cubicBezTo>
                  <a:cubicBezTo>
                    <a:pt x="4" y="5"/>
                    <a:pt x="4" y="5"/>
                    <a:pt x="5" y="4"/>
                  </a:cubicBezTo>
                  <a:cubicBezTo>
                    <a:pt x="6" y="3"/>
                    <a:pt x="5" y="1"/>
                    <a:pt x="4" y="0"/>
                  </a:cubicBezTo>
                  <a:cubicBezTo>
                    <a:pt x="4"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5" name="Freeform 3220">
              <a:extLst>
                <a:ext uri="{FF2B5EF4-FFF2-40B4-BE49-F238E27FC236}">
                  <a16:creationId xmlns:a16="http://schemas.microsoft.com/office/drawing/2014/main" id="{1A27A8BE-63F3-9C59-8230-445FE62F8BB3}"/>
                </a:ext>
              </a:extLst>
            </p:cNvPr>
            <p:cNvSpPr>
              <a:spLocks/>
            </p:cNvSpPr>
            <p:nvPr/>
          </p:nvSpPr>
          <p:spPr bwMode="auto">
            <a:xfrm>
              <a:off x="6969517" y="333646"/>
              <a:ext cx="38623" cy="33106"/>
            </a:xfrm>
            <a:custGeom>
              <a:avLst/>
              <a:gdLst>
                <a:gd name="T0" fmla="*/ 3 w 6"/>
                <a:gd name="T1" fmla="*/ 0 h 5"/>
                <a:gd name="T2" fmla="*/ 1 w 6"/>
                <a:gd name="T3" fmla="*/ 1 h 5"/>
                <a:gd name="T4" fmla="*/ 1 w 6"/>
                <a:gd name="T5" fmla="*/ 5 h 5"/>
                <a:gd name="T6" fmla="*/ 3 w 6"/>
                <a:gd name="T7" fmla="*/ 5 h 5"/>
                <a:gd name="T8" fmla="*/ 5 w 6"/>
                <a:gd name="T9" fmla="*/ 4 h 5"/>
                <a:gd name="T10" fmla="*/ 6 w 6"/>
                <a:gd name="T11" fmla="*/ 3 h 5"/>
                <a:gd name="T12" fmla="*/ 6 w 6"/>
                <a:gd name="T13" fmla="*/ 3 h 5"/>
                <a:gd name="T14" fmla="*/ 5 w 6"/>
                <a:gd name="T15" fmla="*/ 1 h 5"/>
                <a:gd name="T16" fmla="*/ 5 w 6"/>
                <a:gd name="T17" fmla="*/ 1 h 5"/>
                <a:gd name="T18" fmla="*/ 5 w 6"/>
                <a:gd name="T19" fmla="*/ 1 h 5"/>
                <a:gd name="T20" fmla="*/ 5 w 6"/>
                <a:gd name="T21" fmla="*/ 0 h 5"/>
                <a:gd name="T22" fmla="*/ 4 w 6"/>
                <a:gd name="T23" fmla="*/ 0 h 5"/>
                <a:gd name="T24" fmla="*/ 3 w 6"/>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5">
                  <a:moveTo>
                    <a:pt x="3" y="0"/>
                  </a:moveTo>
                  <a:cubicBezTo>
                    <a:pt x="2" y="0"/>
                    <a:pt x="1" y="0"/>
                    <a:pt x="1" y="1"/>
                  </a:cubicBezTo>
                  <a:cubicBezTo>
                    <a:pt x="0" y="2"/>
                    <a:pt x="0" y="4"/>
                    <a:pt x="1" y="5"/>
                  </a:cubicBezTo>
                  <a:cubicBezTo>
                    <a:pt x="2" y="5"/>
                    <a:pt x="2" y="5"/>
                    <a:pt x="3" y="5"/>
                  </a:cubicBezTo>
                  <a:cubicBezTo>
                    <a:pt x="4" y="5"/>
                    <a:pt x="5" y="5"/>
                    <a:pt x="5" y="4"/>
                  </a:cubicBezTo>
                  <a:cubicBezTo>
                    <a:pt x="5" y="4"/>
                    <a:pt x="6" y="3"/>
                    <a:pt x="6" y="3"/>
                  </a:cubicBezTo>
                  <a:cubicBezTo>
                    <a:pt x="6" y="3"/>
                    <a:pt x="6" y="3"/>
                    <a:pt x="6" y="3"/>
                  </a:cubicBezTo>
                  <a:cubicBezTo>
                    <a:pt x="6" y="2"/>
                    <a:pt x="6" y="2"/>
                    <a:pt x="5" y="1"/>
                  </a:cubicBezTo>
                  <a:cubicBezTo>
                    <a:pt x="5" y="1"/>
                    <a:pt x="5" y="1"/>
                    <a:pt x="5" y="1"/>
                  </a:cubicBezTo>
                  <a:cubicBezTo>
                    <a:pt x="5" y="1"/>
                    <a:pt x="5" y="1"/>
                    <a:pt x="5" y="1"/>
                  </a:cubicBezTo>
                  <a:cubicBezTo>
                    <a:pt x="5" y="0"/>
                    <a:pt x="5" y="0"/>
                    <a:pt x="5" y="0"/>
                  </a:cubicBezTo>
                  <a:cubicBezTo>
                    <a:pt x="4" y="0"/>
                    <a:pt x="4" y="0"/>
                    <a:pt x="4" y="0"/>
                  </a:cubicBezTo>
                  <a:cubicBezTo>
                    <a:pt x="4"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6" name="Freeform 3221">
              <a:extLst>
                <a:ext uri="{FF2B5EF4-FFF2-40B4-BE49-F238E27FC236}">
                  <a16:creationId xmlns:a16="http://schemas.microsoft.com/office/drawing/2014/main" id="{C220EFBA-4AA8-D913-0270-408FB56428FA}"/>
                </a:ext>
              </a:extLst>
            </p:cNvPr>
            <p:cNvSpPr>
              <a:spLocks/>
            </p:cNvSpPr>
            <p:nvPr/>
          </p:nvSpPr>
          <p:spPr bwMode="auto">
            <a:xfrm>
              <a:off x="7250916" y="432963"/>
              <a:ext cx="38623" cy="38623"/>
            </a:xfrm>
            <a:custGeom>
              <a:avLst/>
              <a:gdLst>
                <a:gd name="T0" fmla="*/ 3 w 6"/>
                <a:gd name="T1" fmla="*/ 0 h 6"/>
                <a:gd name="T2" fmla="*/ 2 w 6"/>
                <a:gd name="T3" fmla="*/ 0 h 6"/>
                <a:gd name="T4" fmla="*/ 2 w 6"/>
                <a:gd name="T5" fmla="*/ 0 h 6"/>
                <a:gd name="T6" fmla="*/ 1 w 6"/>
                <a:gd name="T7" fmla="*/ 1 h 6"/>
                <a:gd name="T8" fmla="*/ 1 w 6"/>
                <a:gd name="T9" fmla="*/ 5 h 6"/>
                <a:gd name="T10" fmla="*/ 2 w 6"/>
                <a:gd name="T11" fmla="*/ 5 h 6"/>
                <a:gd name="T12" fmla="*/ 2 w 6"/>
                <a:gd name="T13" fmla="*/ 5 h 6"/>
                <a:gd name="T14" fmla="*/ 3 w 6"/>
                <a:gd name="T15" fmla="*/ 6 h 6"/>
                <a:gd name="T16" fmla="*/ 4 w 6"/>
                <a:gd name="T17" fmla="*/ 6 h 6"/>
                <a:gd name="T18" fmla="*/ 4 w 6"/>
                <a:gd name="T19" fmla="*/ 5 h 6"/>
                <a:gd name="T20" fmla="*/ 6 w 6"/>
                <a:gd name="T21" fmla="*/ 4 h 6"/>
                <a:gd name="T22" fmla="*/ 6 w 6"/>
                <a:gd name="T23" fmla="*/ 3 h 6"/>
                <a:gd name="T24" fmla="*/ 6 w 6"/>
                <a:gd name="T25" fmla="*/ 3 h 6"/>
                <a:gd name="T26" fmla="*/ 5 w 6"/>
                <a:gd name="T27" fmla="*/ 1 h 6"/>
                <a:gd name="T28" fmla="*/ 3 w 6"/>
                <a:gd name="T2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6">
                  <a:moveTo>
                    <a:pt x="3" y="0"/>
                  </a:moveTo>
                  <a:cubicBezTo>
                    <a:pt x="3" y="0"/>
                    <a:pt x="3" y="0"/>
                    <a:pt x="2" y="0"/>
                  </a:cubicBezTo>
                  <a:cubicBezTo>
                    <a:pt x="2" y="0"/>
                    <a:pt x="2" y="0"/>
                    <a:pt x="2" y="0"/>
                  </a:cubicBezTo>
                  <a:cubicBezTo>
                    <a:pt x="2" y="1"/>
                    <a:pt x="1" y="1"/>
                    <a:pt x="1" y="1"/>
                  </a:cubicBezTo>
                  <a:cubicBezTo>
                    <a:pt x="0" y="2"/>
                    <a:pt x="1" y="4"/>
                    <a:pt x="1" y="5"/>
                  </a:cubicBezTo>
                  <a:cubicBezTo>
                    <a:pt x="1" y="5"/>
                    <a:pt x="2" y="5"/>
                    <a:pt x="2" y="5"/>
                  </a:cubicBezTo>
                  <a:cubicBezTo>
                    <a:pt x="2" y="5"/>
                    <a:pt x="2" y="5"/>
                    <a:pt x="2" y="5"/>
                  </a:cubicBezTo>
                  <a:cubicBezTo>
                    <a:pt x="2" y="5"/>
                    <a:pt x="3" y="6"/>
                    <a:pt x="3" y="6"/>
                  </a:cubicBezTo>
                  <a:cubicBezTo>
                    <a:pt x="3" y="6"/>
                    <a:pt x="4" y="6"/>
                    <a:pt x="4" y="6"/>
                  </a:cubicBezTo>
                  <a:cubicBezTo>
                    <a:pt x="4" y="5"/>
                    <a:pt x="4" y="5"/>
                    <a:pt x="4" y="5"/>
                  </a:cubicBezTo>
                  <a:cubicBezTo>
                    <a:pt x="5" y="5"/>
                    <a:pt x="5" y="5"/>
                    <a:pt x="6" y="4"/>
                  </a:cubicBezTo>
                  <a:cubicBezTo>
                    <a:pt x="6" y="4"/>
                    <a:pt x="6" y="4"/>
                    <a:pt x="6" y="3"/>
                  </a:cubicBezTo>
                  <a:cubicBezTo>
                    <a:pt x="6" y="3"/>
                    <a:pt x="6" y="3"/>
                    <a:pt x="6" y="3"/>
                  </a:cubicBezTo>
                  <a:cubicBezTo>
                    <a:pt x="6" y="2"/>
                    <a:pt x="6" y="1"/>
                    <a:pt x="5" y="1"/>
                  </a:cubicBezTo>
                  <a:cubicBezTo>
                    <a:pt x="4" y="0"/>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7" name="Freeform 3222">
              <a:extLst>
                <a:ext uri="{FF2B5EF4-FFF2-40B4-BE49-F238E27FC236}">
                  <a16:creationId xmlns:a16="http://schemas.microsoft.com/office/drawing/2014/main" id="{7E935DC1-AF94-02E5-EEE6-460797942614}"/>
                </a:ext>
              </a:extLst>
            </p:cNvPr>
            <p:cNvSpPr>
              <a:spLocks/>
            </p:cNvSpPr>
            <p:nvPr/>
          </p:nvSpPr>
          <p:spPr bwMode="auto">
            <a:xfrm>
              <a:off x="8784814" y="706086"/>
              <a:ext cx="38623" cy="41382"/>
            </a:xfrm>
            <a:custGeom>
              <a:avLst/>
              <a:gdLst>
                <a:gd name="T0" fmla="*/ 3 w 6"/>
                <a:gd name="T1" fmla="*/ 0 h 6"/>
                <a:gd name="T2" fmla="*/ 1 w 6"/>
                <a:gd name="T3" fmla="*/ 1 h 6"/>
                <a:gd name="T4" fmla="*/ 1 w 6"/>
                <a:gd name="T5" fmla="*/ 1 h 6"/>
                <a:gd name="T6" fmla="*/ 1 w 6"/>
                <a:gd name="T7" fmla="*/ 2 h 6"/>
                <a:gd name="T8" fmla="*/ 0 w 6"/>
                <a:gd name="T9" fmla="*/ 3 h 6"/>
                <a:gd name="T10" fmla="*/ 1 w 6"/>
                <a:gd name="T11" fmla="*/ 3 h 6"/>
                <a:gd name="T12" fmla="*/ 2 w 6"/>
                <a:gd name="T13" fmla="*/ 5 h 6"/>
                <a:gd name="T14" fmla="*/ 3 w 6"/>
                <a:gd name="T15" fmla="*/ 6 h 6"/>
                <a:gd name="T16" fmla="*/ 5 w 6"/>
                <a:gd name="T17" fmla="*/ 5 h 6"/>
                <a:gd name="T18" fmla="*/ 5 w 6"/>
                <a:gd name="T19" fmla="*/ 5 h 6"/>
                <a:gd name="T20" fmla="*/ 5 w 6"/>
                <a:gd name="T21" fmla="*/ 4 h 6"/>
                <a:gd name="T22" fmla="*/ 6 w 6"/>
                <a:gd name="T23" fmla="*/ 4 h 6"/>
                <a:gd name="T24" fmla="*/ 6 w 6"/>
                <a:gd name="T25" fmla="*/ 4 h 6"/>
                <a:gd name="T26" fmla="*/ 5 w 6"/>
                <a:gd name="T27" fmla="*/ 1 h 6"/>
                <a:gd name="T28" fmla="*/ 5 w 6"/>
                <a:gd name="T29" fmla="*/ 1 h 6"/>
                <a:gd name="T30" fmla="*/ 5 w 6"/>
                <a:gd name="T31" fmla="*/ 1 h 6"/>
                <a:gd name="T32" fmla="*/ 3 w 6"/>
                <a:gd name="T3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 h="6">
                  <a:moveTo>
                    <a:pt x="3" y="0"/>
                  </a:moveTo>
                  <a:cubicBezTo>
                    <a:pt x="2" y="0"/>
                    <a:pt x="2" y="1"/>
                    <a:pt x="1" y="1"/>
                  </a:cubicBezTo>
                  <a:cubicBezTo>
                    <a:pt x="1" y="1"/>
                    <a:pt x="1" y="1"/>
                    <a:pt x="1" y="1"/>
                  </a:cubicBezTo>
                  <a:cubicBezTo>
                    <a:pt x="1" y="2"/>
                    <a:pt x="1" y="2"/>
                    <a:pt x="1" y="2"/>
                  </a:cubicBezTo>
                  <a:cubicBezTo>
                    <a:pt x="1" y="2"/>
                    <a:pt x="0" y="3"/>
                    <a:pt x="0" y="3"/>
                  </a:cubicBezTo>
                  <a:cubicBezTo>
                    <a:pt x="1" y="3"/>
                    <a:pt x="1" y="3"/>
                    <a:pt x="1" y="3"/>
                  </a:cubicBezTo>
                  <a:cubicBezTo>
                    <a:pt x="1" y="4"/>
                    <a:pt x="1" y="5"/>
                    <a:pt x="2" y="5"/>
                  </a:cubicBezTo>
                  <a:cubicBezTo>
                    <a:pt x="2" y="6"/>
                    <a:pt x="3" y="6"/>
                    <a:pt x="3" y="6"/>
                  </a:cubicBezTo>
                  <a:cubicBezTo>
                    <a:pt x="4" y="6"/>
                    <a:pt x="4" y="6"/>
                    <a:pt x="5" y="5"/>
                  </a:cubicBezTo>
                  <a:cubicBezTo>
                    <a:pt x="5" y="5"/>
                    <a:pt x="5" y="5"/>
                    <a:pt x="5" y="5"/>
                  </a:cubicBezTo>
                  <a:cubicBezTo>
                    <a:pt x="5" y="5"/>
                    <a:pt x="5" y="5"/>
                    <a:pt x="5" y="4"/>
                  </a:cubicBezTo>
                  <a:cubicBezTo>
                    <a:pt x="6" y="4"/>
                    <a:pt x="6" y="4"/>
                    <a:pt x="6" y="4"/>
                  </a:cubicBezTo>
                  <a:cubicBezTo>
                    <a:pt x="6" y="4"/>
                    <a:pt x="6" y="4"/>
                    <a:pt x="6" y="4"/>
                  </a:cubicBezTo>
                  <a:cubicBezTo>
                    <a:pt x="6" y="3"/>
                    <a:pt x="6" y="2"/>
                    <a:pt x="5" y="1"/>
                  </a:cubicBezTo>
                  <a:cubicBezTo>
                    <a:pt x="5" y="1"/>
                    <a:pt x="5" y="1"/>
                    <a:pt x="5" y="1"/>
                  </a:cubicBezTo>
                  <a:cubicBezTo>
                    <a:pt x="5" y="1"/>
                    <a:pt x="5" y="1"/>
                    <a:pt x="5" y="1"/>
                  </a:cubicBezTo>
                  <a:cubicBezTo>
                    <a:pt x="4" y="0"/>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8" name="Freeform 3223">
              <a:extLst>
                <a:ext uri="{FF2B5EF4-FFF2-40B4-BE49-F238E27FC236}">
                  <a16:creationId xmlns:a16="http://schemas.microsoft.com/office/drawing/2014/main" id="{9900D617-2E5B-9B60-D17C-A254CDB431FB}"/>
                </a:ext>
              </a:extLst>
            </p:cNvPr>
            <p:cNvSpPr>
              <a:spLocks/>
            </p:cNvSpPr>
            <p:nvPr/>
          </p:nvSpPr>
          <p:spPr bwMode="auto">
            <a:xfrm>
              <a:off x="9113112" y="372270"/>
              <a:ext cx="33106" cy="38623"/>
            </a:xfrm>
            <a:custGeom>
              <a:avLst/>
              <a:gdLst>
                <a:gd name="T0" fmla="*/ 2 w 5"/>
                <a:gd name="T1" fmla="*/ 0 h 6"/>
                <a:gd name="T2" fmla="*/ 0 w 5"/>
                <a:gd name="T3" fmla="*/ 2 h 6"/>
                <a:gd name="T4" fmla="*/ 0 w 5"/>
                <a:gd name="T5" fmla="*/ 4 h 6"/>
                <a:gd name="T6" fmla="*/ 0 w 5"/>
                <a:gd name="T7" fmla="*/ 4 h 6"/>
                <a:gd name="T8" fmla="*/ 0 w 5"/>
                <a:gd name="T9" fmla="*/ 5 h 6"/>
                <a:gd name="T10" fmla="*/ 1 w 5"/>
                <a:gd name="T11" fmla="*/ 5 h 6"/>
                <a:gd name="T12" fmla="*/ 1 w 5"/>
                <a:gd name="T13" fmla="*/ 5 h 6"/>
                <a:gd name="T14" fmla="*/ 2 w 5"/>
                <a:gd name="T15" fmla="*/ 6 h 6"/>
                <a:gd name="T16" fmla="*/ 2 w 5"/>
                <a:gd name="T17" fmla="*/ 6 h 6"/>
                <a:gd name="T18" fmla="*/ 2 w 5"/>
                <a:gd name="T19" fmla="*/ 6 h 6"/>
                <a:gd name="T20" fmla="*/ 4 w 5"/>
                <a:gd name="T21" fmla="*/ 5 h 6"/>
                <a:gd name="T22" fmla="*/ 5 w 5"/>
                <a:gd name="T23" fmla="*/ 5 h 6"/>
                <a:gd name="T24" fmla="*/ 5 w 5"/>
                <a:gd name="T25" fmla="*/ 5 h 6"/>
                <a:gd name="T26" fmla="*/ 5 w 5"/>
                <a:gd name="T27" fmla="*/ 4 h 6"/>
                <a:gd name="T28" fmla="*/ 5 w 5"/>
                <a:gd name="T29" fmla="*/ 3 h 6"/>
                <a:gd name="T30" fmla="*/ 4 w 5"/>
                <a:gd name="T31" fmla="*/ 1 h 6"/>
                <a:gd name="T32" fmla="*/ 2 w 5"/>
                <a:gd name="T3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 h="6">
                  <a:moveTo>
                    <a:pt x="2" y="0"/>
                  </a:moveTo>
                  <a:cubicBezTo>
                    <a:pt x="2" y="0"/>
                    <a:pt x="1" y="1"/>
                    <a:pt x="0" y="2"/>
                  </a:cubicBezTo>
                  <a:cubicBezTo>
                    <a:pt x="0" y="2"/>
                    <a:pt x="0" y="3"/>
                    <a:pt x="0" y="4"/>
                  </a:cubicBezTo>
                  <a:cubicBezTo>
                    <a:pt x="0" y="4"/>
                    <a:pt x="0" y="4"/>
                    <a:pt x="0" y="4"/>
                  </a:cubicBezTo>
                  <a:cubicBezTo>
                    <a:pt x="0" y="5"/>
                    <a:pt x="0" y="5"/>
                    <a:pt x="0" y="5"/>
                  </a:cubicBezTo>
                  <a:cubicBezTo>
                    <a:pt x="1" y="5"/>
                    <a:pt x="1" y="5"/>
                    <a:pt x="1" y="5"/>
                  </a:cubicBezTo>
                  <a:cubicBezTo>
                    <a:pt x="1" y="5"/>
                    <a:pt x="1" y="5"/>
                    <a:pt x="1" y="5"/>
                  </a:cubicBezTo>
                  <a:cubicBezTo>
                    <a:pt x="1" y="6"/>
                    <a:pt x="1" y="6"/>
                    <a:pt x="2" y="6"/>
                  </a:cubicBezTo>
                  <a:cubicBezTo>
                    <a:pt x="2" y="6"/>
                    <a:pt x="2" y="6"/>
                    <a:pt x="2" y="6"/>
                  </a:cubicBezTo>
                  <a:cubicBezTo>
                    <a:pt x="2" y="6"/>
                    <a:pt x="2" y="6"/>
                    <a:pt x="2" y="6"/>
                  </a:cubicBezTo>
                  <a:cubicBezTo>
                    <a:pt x="3" y="6"/>
                    <a:pt x="4" y="6"/>
                    <a:pt x="4" y="5"/>
                  </a:cubicBezTo>
                  <a:cubicBezTo>
                    <a:pt x="4" y="5"/>
                    <a:pt x="5" y="5"/>
                    <a:pt x="5" y="5"/>
                  </a:cubicBezTo>
                  <a:cubicBezTo>
                    <a:pt x="5" y="5"/>
                    <a:pt x="5" y="5"/>
                    <a:pt x="5" y="5"/>
                  </a:cubicBezTo>
                  <a:cubicBezTo>
                    <a:pt x="5" y="4"/>
                    <a:pt x="5" y="4"/>
                    <a:pt x="5" y="4"/>
                  </a:cubicBezTo>
                  <a:cubicBezTo>
                    <a:pt x="5" y="4"/>
                    <a:pt x="5" y="3"/>
                    <a:pt x="5" y="3"/>
                  </a:cubicBezTo>
                  <a:cubicBezTo>
                    <a:pt x="5" y="2"/>
                    <a:pt x="5" y="1"/>
                    <a:pt x="4" y="1"/>
                  </a:cubicBezTo>
                  <a:cubicBezTo>
                    <a:pt x="4" y="1"/>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9" name="Freeform 3224">
              <a:extLst>
                <a:ext uri="{FF2B5EF4-FFF2-40B4-BE49-F238E27FC236}">
                  <a16:creationId xmlns:a16="http://schemas.microsoft.com/office/drawing/2014/main" id="{C348ADB5-8982-A97B-FB19-532675ED15F7}"/>
                </a:ext>
              </a:extLst>
            </p:cNvPr>
            <p:cNvSpPr>
              <a:spLocks/>
            </p:cNvSpPr>
            <p:nvPr/>
          </p:nvSpPr>
          <p:spPr bwMode="auto">
            <a:xfrm>
              <a:off x="9648322" y="871614"/>
              <a:ext cx="41382" cy="33106"/>
            </a:xfrm>
            <a:custGeom>
              <a:avLst/>
              <a:gdLst>
                <a:gd name="T0" fmla="*/ 3 w 6"/>
                <a:gd name="T1" fmla="*/ 0 h 5"/>
                <a:gd name="T2" fmla="*/ 1 w 6"/>
                <a:gd name="T3" fmla="*/ 0 h 5"/>
                <a:gd name="T4" fmla="*/ 1 w 6"/>
                <a:gd name="T5" fmla="*/ 1 h 5"/>
                <a:gd name="T6" fmla="*/ 0 w 6"/>
                <a:gd name="T7" fmla="*/ 1 h 5"/>
                <a:gd name="T8" fmla="*/ 0 w 6"/>
                <a:gd name="T9" fmla="*/ 3 h 5"/>
                <a:gd name="T10" fmla="*/ 0 w 6"/>
                <a:gd name="T11" fmla="*/ 3 h 5"/>
                <a:gd name="T12" fmla="*/ 1 w 6"/>
                <a:gd name="T13" fmla="*/ 4 h 5"/>
                <a:gd name="T14" fmla="*/ 3 w 6"/>
                <a:gd name="T15" fmla="*/ 5 h 5"/>
                <a:gd name="T16" fmla="*/ 5 w 6"/>
                <a:gd name="T17" fmla="*/ 4 h 5"/>
                <a:gd name="T18" fmla="*/ 4 w 6"/>
                <a:gd name="T19" fmla="*/ 0 h 5"/>
                <a:gd name="T20" fmla="*/ 3 w 6"/>
                <a:gd name="T2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5">
                  <a:moveTo>
                    <a:pt x="3" y="0"/>
                  </a:moveTo>
                  <a:cubicBezTo>
                    <a:pt x="2" y="0"/>
                    <a:pt x="1" y="0"/>
                    <a:pt x="1" y="0"/>
                  </a:cubicBezTo>
                  <a:cubicBezTo>
                    <a:pt x="1" y="0"/>
                    <a:pt x="1" y="0"/>
                    <a:pt x="1" y="1"/>
                  </a:cubicBezTo>
                  <a:cubicBezTo>
                    <a:pt x="1" y="1"/>
                    <a:pt x="1" y="1"/>
                    <a:pt x="0" y="1"/>
                  </a:cubicBezTo>
                  <a:cubicBezTo>
                    <a:pt x="0" y="1"/>
                    <a:pt x="0" y="2"/>
                    <a:pt x="0" y="3"/>
                  </a:cubicBezTo>
                  <a:cubicBezTo>
                    <a:pt x="0" y="3"/>
                    <a:pt x="0" y="3"/>
                    <a:pt x="0" y="3"/>
                  </a:cubicBezTo>
                  <a:cubicBezTo>
                    <a:pt x="0" y="4"/>
                    <a:pt x="1" y="4"/>
                    <a:pt x="1" y="4"/>
                  </a:cubicBezTo>
                  <a:cubicBezTo>
                    <a:pt x="2" y="5"/>
                    <a:pt x="2" y="5"/>
                    <a:pt x="3" y="5"/>
                  </a:cubicBezTo>
                  <a:cubicBezTo>
                    <a:pt x="4" y="5"/>
                    <a:pt x="4" y="5"/>
                    <a:pt x="5" y="4"/>
                  </a:cubicBezTo>
                  <a:cubicBezTo>
                    <a:pt x="6" y="3"/>
                    <a:pt x="6" y="1"/>
                    <a:pt x="4" y="0"/>
                  </a:cubicBezTo>
                  <a:cubicBezTo>
                    <a:pt x="4"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0" name="Freeform 3225">
              <a:extLst>
                <a:ext uri="{FF2B5EF4-FFF2-40B4-BE49-F238E27FC236}">
                  <a16:creationId xmlns:a16="http://schemas.microsoft.com/office/drawing/2014/main" id="{D21F6FAC-1DD1-E1C9-102A-B73D3E439C21}"/>
                </a:ext>
              </a:extLst>
            </p:cNvPr>
            <p:cNvSpPr>
              <a:spLocks/>
            </p:cNvSpPr>
            <p:nvPr/>
          </p:nvSpPr>
          <p:spPr bwMode="auto">
            <a:xfrm>
              <a:off x="7121252" y="-118799"/>
              <a:ext cx="38623" cy="38623"/>
            </a:xfrm>
            <a:custGeom>
              <a:avLst/>
              <a:gdLst>
                <a:gd name="T0" fmla="*/ 3 w 6"/>
                <a:gd name="T1" fmla="*/ 0 h 6"/>
                <a:gd name="T2" fmla="*/ 0 w 6"/>
                <a:gd name="T3" fmla="*/ 1 h 6"/>
                <a:gd name="T4" fmla="*/ 0 w 6"/>
                <a:gd name="T5" fmla="*/ 1 h 6"/>
                <a:gd name="T6" fmla="*/ 0 w 6"/>
                <a:gd name="T7" fmla="*/ 2 h 6"/>
                <a:gd name="T8" fmla="*/ 1 w 6"/>
                <a:gd name="T9" fmla="*/ 5 h 6"/>
                <a:gd name="T10" fmla="*/ 2 w 6"/>
                <a:gd name="T11" fmla="*/ 6 h 6"/>
                <a:gd name="T12" fmla="*/ 3 w 6"/>
                <a:gd name="T13" fmla="*/ 6 h 6"/>
                <a:gd name="T14" fmla="*/ 3 w 6"/>
                <a:gd name="T15" fmla="*/ 6 h 6"/>
                <a:gd name="T16" fmla="*/ 4 w 6"/>
                <a:gd name="T17" fmla="*/ 5 h 6"/>
                <a:gd name="T18" fmla="*/ 4 w 6"/>
                <a:gd name="T19" fmla="*/ 5 h 6"/>
                <a:gd name="T20" fmla="*/ 5 w 6"/>
                <a:gd name="T21" fmla="*/ 5 h 6"/>
                <a:gd name="T22" fmla="*/ 4 w 6"/>
                <a:gd name="T23" fmla="*/ 1 h 6"/>
                <a:gd name="T24" fmla="*/ 3 w 6"/>
                <a:gd name="T2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6">
                  <a:moveTo>
                    <a:pt x="3" y="0"/>
                  </a:moveTo>
                  <a:cubicBezTo>
                    <a:pt x="2" y="0"/>
                    <a:pt x="1" y="1"/>
                    <a:pt x="0" y="1"/>
                  </a:cubicBezTo>
                  <a:cubicBezTo>
                    <a:pt x="0" y="1"/>
                    <a:pt x="0" y="1"/>
                    <a:pt x="0" y="1"/>
                  </a:cubicBezTo>
                  <a:cubicBezTo>
                    <a:pt x="0" y="2"/>
                    <a:pt x="0" y="2"/>
                    <a:pt x="0" y="2"/>
                  </a:cubicBezTo>
                  <a:cubicBezTo>
                    <a:pt x="0" y="3"/>
                    <a:pt x="0" y="4"/>
                    <a:pt x="1" y="5"/>
                  </a:cubicBezTo>
                  <a:cubicBezTo>
                    <a:pt x="1" y="5"/>
                    <a:pt x="2" y="6"/>
                    <a:pt x="2" y="6"/>
                  </a:cubicBezTo>
                  <a:cubicBezTo>
                    <a:pt x="2" y="6"/>
                    <a:pt x="3" y="6"/>
                    <a:pt x="3" y="6"/>
                  </a:cubicBezTo>
                  <a:cubicBezTo>
                    <a:pt x="3" y="6"/>
                    <a:pt x="3" y="6"/>
                    <a:pt x="3" y="6"/>
                  </a:cubicBezTo>
                  <a:cubicBezTo>
                    <a:pt x="3" y="6"/>
                    <a:pt x="4" y="6"/>
                    <a:pt x="4" y="5"/>
                  </a:cubicBezTo>
                  <a:cubicBezTo>
                    <a:pt x="4" y="5"/>
                    <a:pt x="4" y="5"/>
                    <a:pt x="4" y="5"/>
                  </a:cubicBezTo>
                  <a:cubicBezTo>
                    <a:pt x="4" y="5"/>
                    <a:pt x="5" y="5"/>
                    <a:pt x="5" y="5"/>
                  </a:cubicBezTo>
                  <a:cubicBezTo>
                    <a:pt x="6" y="3"/>
                    <a:pt x="5" y="2"/>
                    <a:pt x="4" y="1"/>
                  </a:cubicBezTo>
                  <a:cubicBezTo>
                    <a:pt x="4"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1" name="Freeform 3226">
              <a:extLst>
                <a:ext uri="{FF2B5EF4-FFF2-40B4-BE49-F238E27FC236}">
                  <a16:creationId xmlns:a16="http://schemas.microsoft.com/office/drawing/2014/main" id="{60378028-9BB4-A1C6-3B1C-47A3CAC9FC1C}"/>
                </a:ext>
              </a:extLst>
            </p:cNvPr>
            <p:cNvSpPr>
              <a:spLocks/>
            </p:cNvSpPr>
            <p:nvPr/>
          </p:nvSpPr>
          <p:spPr bwMode="auto">
            <a:xfrm>
              <a:off x="7278504" y="137771"/>
              <a:ext cx="24829" cy="24829"/>
            </a:xfrm>
            <a:custGeom>
              <a:avLst/>
              <a:gdLst>
                <a:gd name="T0" fmla="*/ 2 w 4"/>
                <a:gd name="T1" fmla="*/ 0 h 4"/>
                <a:gd name="T2" fmla="*/ 1 w 4"/>
                <a:gd name="T3" fmla="*/ 0 h 4"/>
                <a:gd name="T4" fmla="*/ 0 w 4"/>
                <a:gd name="T5" fmla="*/ 0 h 4"/>
                <a:gd name="T6" fmla="*/ 0 w 4"/>
                <a:gd name="T7" fmla="*/ 1 h 4"/>
                <a:gd name="T8" fmla="*/ 0 w 4"/>
                <a:gd name="T9" fmla="*/ 2 h 4"/>
                <a:gd name="T10" fmla="*/ 0 w 4"/>
                <a:gd name="T11" fmla="*/ 2 h 4"/>
                <a:gd name="T12" fmla="*/ 0 w 4"/>
                <a:gd name="T13" fmla="*/ 3 h 4"/>
                <a:gd name="T14" fmla="*/ 0 w 4"/>
                <a:gd name="T15" fmla="*/ 3 h 4"/>
                <a:gd name="T16" fmla="*/ 0 w 4"/>
                <a:gd name="T17" fmla="*/ 3 h 4"/>
                <a:gd name="T18" fmla="*/ 2 w 4"/>
                <a:gd name="T19" fmla="*/ 4 h 4"/>
                <a:gd name="T20" fmla="*/ 3 w 4"/>
                <a:gd name="T21" fmla="*/ 3 h 4"/>
                <a:gd name="T22" fmla="*/ 3 w 4"/>
                <a:gd name="T23" fmla="*/ 3 h 4"/>
                <a:gd name="T24" fmla="*/ 3 w 4"/>
                <a:gd name="T25" fmla="*/ 2 h 4"/>
                <a:gd name="T26" fmla="*/ 4 w 4"/>
                <a:gd name="T27" fmla="*/ 2 h 4"/>
                <a:gd name="T28" fmla="*/ 4 w 4"/>
                <a:gd name="T29" fmla="*/ 2 h 4"/>
                <a:gd name="T30" fmla="*/ 3 w 4"/>
                <a:gd name="T31" fmla="*/ 0 h 4"/>
                <a:gd name="T32" fmla="*/ 2 w 4"/>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4">
                  <a:moveTo>
                    <a:pt x="2" y="0"/>
                  </a:moveTo>
                  <a:cubicBezTo>
                    <a:pt x="1" y="0"/>
                    <a:pt x="1" y="0"/>
                    <a:pt x="1" y="0"/>
                  </a:cubicBezTo>
                  <a:cubicBezTo>
                    <a:pt x="1" y="0"/>
                    <a:pt x="1" y="0"/>
                    <a:pt x="0" y="0"/>
                  </a:cubicBezTo>
                  <a:cubicBezTo>
                    <a:pt x="0" y="0"/>
                    <a:pt x="0" y="0"/>
                    <a:pt x="0" y="1"/>
                  </a:cubicBezTo>
                  <a:cubicBezTo>
                    <a:pt x="0" y="1"/>
                    <a:pt x="0" y="1"/>
                    <a:pt x="0" y="2"/>
                  </a:cubicBezTo>
                  <a:cubicBezTo>
                    <a:pt x="0" y="2"/>
                    <a:pt x="0" y="2"/>
                    <a:pt x="0" y="2"/>
                  </a:cubicBezTo>
                  <a:cubicBezTo>
                    <a:pt x="0" y="2"/>
                    <a:pt x="0" y="2"/>
                    <a:pt x="0" y="3"/>
                  </a:cubicBezTo>
                  <a:cubicBezTo>
                    <a:pt x="0" y="3"/>
                    <a:pt x="0" y="3"/>
                    <a:pt x="0" y="3"/>
                  </a:cubicBezTo>
                  <a:cubicBezTo>
                    <a:pt x="0" y="3"/>
                    <a:pt x="0" y="3"/>
                    <a:pt x="0" y="3"/>
                  </a:cubicBezTo>
                  <a:cubicBezTo>
                    <a:pt x="1" y="4"/>
                    <a:pt x="1" y="4"/>
                    <a:pt x="2" y="4"/>
                  </a:cubicBezTo>
                  <a:cubicBezTo>
                    <a:pt x="2" y="4"/>
                    <a:pt x="3" y="3"/>
                    <a:pt x="3" y="3"/>
                  </a:cubicBezTo>
                  <a:cubicBezTo>
                    <a:pt x="3" y="3"/>
                    <a:pt x="3" y="3"/>
                    <a:pt x="3" y="3"/>
                  </a:cubicBezTo>
                  <a:cubicBezTo>
                    <a:pt x="3" y="3"/>
                    <a:pt x="3" y="2"/>
                    <a:pt x="3" y="2"/>
                  </a:cubicBezTo>
                  <a:cubicBezTo>
                    <a:pt x="3" y="2"/>
                    <a:pt x="3" y="2"/>
                    <a:pt x="4" y="2"/>
                  </a:cubicBezTo>
                  <a:cubicBezTo>
                    <a:pt x="4" y="2"/>
                    <a:pt x="4" y="2"/>
                    <a:pt x="4" y="2"/>
                  </a:cubicBezTo>
                  <a:cubicBezTo>
                    <a:pt x="4" y="1"/>
                    <a:pt x="3" y="1"/>
                    <a:pt x="3"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2" name="Freeform 3227">
              <a:extLst>
                <a:ext uri="{FF2B5EF4-FFF2-40B4-BE49-F238E27FC236}">
                  <a16:creationId xmlns:a16="http://schemas.microsoft.com/office/drawing/2014/main" id="{376B5FE1-3D03-4E6B-C7E4-1DE4FD7B715E}"/>
                </a:ext>
              </a:extLst>
            </p:cNvPr>
            <p:cNvSpPr>
              <a:spLocks/>
            </p:cNvSpPr>
            <p:nvPr/>
          </p:nvSpPr>
          <p:spPr bwMode="auto">
            <a:xfrm>
              <a:off x="6897788" y="-242945"/>
              <a:ext cx="24829" cy="24829"/>
            </a:xfrm>
            <a:custGeom>
              <a:avLst/>
              <a:gdLst>
                <a:gd name="T0" fmla="*/ 2 w 4"/>
                <a:gd name="T1" fmla="*/ 0 h 4"/>
                <a:gd name="T2" fmla="*/ 0 w 4"/>
                <a:gd name="T3" fmla="*/ 1 h 4"/>
                <a:gd name="T4" fmla="*/ 1 w 4"/>
                <a:gd name="T5" fmla="*/ 4 h 4"/>
                <a:gd name="T6" fmla="*/ 2 w 4"/>
                <a:gd name="T7" fmla="*/ 4 h 4"/>
                <a:gd name="T8" fmla="*/ 3 w 4"/>
                <a:gd name="T9" fmla="*/ 4 h 4"/>
                <a:gd name="T10" fmla="*/ 3 w 4"/>
                <a:gd name="T11" fmla="*/ 4 h 4"/>
                <a:gd name="T12" fmla="*/ 3 w 4"/>
                <a:gd name="T13" fmla="*/ 3 h 4"/>
                <a:gd name="T14" fmla="*/ 3 w 4"/>
                <a:gd name="T15" fmla="*/ 3 h 4"/>
                <a:gd name="T16" fmla="*/ 4 w 4"/>
                <a:gd name="T17" fmla="*/ 3 h 4"/>
                <a:gd name="T18" fmla="*/ 3 w 4"/>
                <a:gd name="T19" fmla="*/ 1 h 4"/>
                <a:gd name="T20" fmla="*/ 2 w 4"/>
                <a:gd name="T2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4">
                  <a:moveTo>
                    <a:pt x="2" y="0"/>
                  </a:moveTo>
                  <a:cubicBezTo>
                    <a:pt x="1" y="0"/>
                    <a:pt x="1" y="1"/>
                    <a:pt x="0" y="1"/>
                  </a:cubicBezTo>
                  <a:cubicBezTo>
                    <a:pt x="0" y="2"/>
                    <a:pt x="0" y="3"/>
                    <a:pt x="1" y="4"/>
                  </a:cubicBezTo>
                  <a:cubicBezTo>
                    <a:pt x="1" y="4"/>
                    <a:pt x="1" y="4"/>
                    <a:pt x="2" y="4"/>
                  </a:cubicBezTo>
                  <a:cubicBezTo>
                    <a:pt x="2" y="4"/>
                    <a:pt x="2" y="4"/>
                    <a:pt x="3" y="4"/>
                  </a:cubicBezTo>
                  <a:cubicBezTo>
                    <a:pt x="3" y="4"/>
                    <a:pt x="3" y="4"/>
                    <a:pt x="3" y="4"/>
                  </a:cubicBezTo>
                  <a:cubicBezTo>
                    <a:pt x="3" y="4"/>
                    <a:pt x="3" y="4"/>
                    <a:pt x="3" y="3"/>
                  </a:cubicBezTo>
                  <a:cubicBezTo>
                    <a:pt x="3" y="3"/>
                    <a:pt x="3" y="3"/>
                    <a:pt x="3" y="3"/>
                  </a:cubicBezTo>
                  <a:cubicBezTo>
                    <a:pt x="4" y="3"/>
                    <a:pt x="4" y="3"/>
                    <a:pt x="4" y="3"/>
                  </a:cubicBezTo>
                  <a:cubicBezTo>
                    <a:pt x="4" y="2"/>
                    <a:pt x="4" y="1"/>
                    <a:pt x="3" y="1"/>
                  </a:cubicBezTo>
                  <a:cubicBezTo>
                    <a:pt x="3"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3" name="Freeform 3228">
              <a:extLst>
                <a:ext uri="{FF2B5EF4-FFF2-40B4-BE49-F238E27FC236}">
                  <a16:creationId xmlns:a16="http://schemas.microsoft.com/office/drawing/2014/main" id="{48AD4282-D5BA-0A2B-BEDB-A47334B15041}"/>
                </a:ext>
              </a:extLst>
            </p:cNvPr>
            <p:cNvSpPr>
              <a:spLocks/>
            </p:cNvSpPr>
            <p:nvPr/>
          </p:nvSpPr>
          <p:spPr bwMode="auto">
            <a:xfrm>
              <a:off x="7107458" y="137771"/>
              <a:ext cx="24829" cy="24829"/>
            </a:xfrm>
            <a:custGeom>
              <a:avLst/>
              <a:gdLst>
                <a:gd name="T0" fmla="*/ 2 w 4"/>
                <a:gd name="T1" fmla="*/ 0 h 4"/>
                <a:gd name="T2" fmla="*/ 2 w 4"/>
                <a:gd name="T3" fmla="*/ 0 h 4"/>
                <a:gd name="T4" fmla="*/ 1 w 4"/>
                <a:gd name="T5" fmla="*/ 0 h 4"/>
                <a:gd name="T6" fmla="*/ 1 w 4"/>
                <a:gd name="T7" fmla="*/ 1 h 4"/>
                <a:gd name="T8" fmla="*/ 1 w 4"/>
                <a:gd name="T9" fmla="*/ 3 h 4"/>
                <a:gd name="T10" fmla="*/ 1 w 4"/>
                <a:gd name="T11" fmla="*/ 3 h 4"/>
                <a:gd name="T12" fmla="*/ 2 w 4"/>
                <a:gd name="T13" fmla="*/ 4 h 4"/>
                <a:gd name="T14" fmla="*/ 2 w 4"/>
                <a:gd name="T15" fmla="*/ 4 h 4"/>
                <a:gd name="T16" fmla="*/ 3 w 4"/>
                <a:gd name="T17" fmla="*/ 4 h 4"/>
                <a:gd name="T18" fmla="*/ 3 w 4"/>
                <a:gd name="T19" fmla="*/ 3 h 4"/>
                <a:gd name="T20" fmla="*/ 4 w 4"/>
                <a:gd name="T21" fmla="*/ 3 h 4"/>
                <a:gd name="T22" fmla="*/ 4 w 4"/>
                <a:gd name="T23" fmla="*/ 2 h 4"/>
                <a:gd name="T24" fmla="*/ 4 w 4"/>
                <a:gd name="T25" fmla="*/ 2 h 4"/>
                <a:gd name="T26" fmla="*/ 3 w 4"/>
                <a:gd name="T27" fmla="*/ 0 h 4"/>
                <a:gd name="T28" fmla="*/ 3 w 4"/>
                <a:gd name="T29" fmla="*/ 0 h 4"/>
                <a:gd name="T30" fmla="*/ 2 w 4"/>
                <a:gd name="T31" fmla="*/ 0 h 4"/>
                <a:gd name="T32" fmla="*/ 2 w 4"/>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4">
                  <a:moveTo>
                    <a:pt x="2" y="0"/>
                  </a:moveTo>
                  <a:cubicBezTo>
                    <a:pt x="2" y="0"/>
                    <a:pt x="2" y="0"/>
                    <a:pt x="2" y="0"/>
                  </a:cubicBezTo>
                  <a:cubicBezTo>
                    <a:pt x="1" y="0"/>
                    <a:pt x="1" y="0"/>
                    <a:pt x="1" y="0"/>
                  </a:cubicBezTo>
                  <a:cubicBezTo>
                    <a:pt x="1" y="0"/>
                    <a:pt x="1" y="0"/>
                    <a:pt x="1" y="1"/>
                  </a:cubicBezTo>
                  <a:cubicBezTo>
                    <a:pt x="0" y="2"/>
                    <a:pt x="0" y="3"/>
                    <a:pt x="1" y="3"/>
                  </a:cubicBezTo>
                  <a:cubicBezTo>
                    <a:pt x="1" y="3"/>
                    <a:pt x="1" y="3"/>
                    <a:pt x="1" y="3"/>
                  </a:cubicBezTo>
                  <a:cubicBezTo>
                    <a:pt x="1" y="3"/>
                    <a:pt x="1" y="3"/>
                    <a:pt x="2" y="4"/>
                  </a:cubicBezTo>
                  <a:cubicBezTo>
                    <a:pt x="2" y="4"/>
                    <a:pt x="2" y="4"/>
                    <a:pt x="2" y="4"/>
                  </a:cubicBezTo>
                  <a:cubicBezTo>
                    <a:pt x="3" y="4"/>
                    <a:pt x="3" y="4"/>
                    <a:pt x="3" y="4"/>
                  </a:cubicBezTo>
                  <a:cubicBezTo>
                    <a:pt x="3" y="3"/>
                    <a:pt x="3" y="3"/>
                    <a:pt x="3" y="3"/>
                  </a:cubicBezTo>
                  <a:cubicBezTo>
                    <a:pt x="4" y="3"/>
                    <a:pt x="4" y="3"/>
                    <a:pt x="4" y="3"/>
                  </a:cubicBezTo>
                  <a:cubicBezTo>
                    <a:pt x="4" y="3"/>
                    <a:pt x="4" y="2"/>
                    <a:pt x="4" y="2"/>
                  </a:cubicBezTo>
                  <a:cubicBezTo>
                    <a:pt x="4" y="2"/>
                    <a:pt x="4" y="2"/>
                    <a:pt x="4" y="2"/>
                  </a:cubicBezTo>
                  <a:cubicBezTo>
                    <a:pt x="4" y="1"/>
                    <a:pt x="4" y="0"/>
                    <a:pt x="3" y="0"/>
                  </a:cubicBezTo>
                  <a:cubicBezTo>
                    <a:pt x="3" y="0"/>
                    <a:pt x="3" y="0"/>
                    <a:pt x="3" y="0"/>
                  </a:cubicBezTo>
                  <a:cubicBezTo>
                    <a:pt x="3" y="0"/>
                    <a:pt x="3"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4" name="Freeform 3229">
              <a:extLst>
                <a:ext uri="{FF2B5EF4-FFF2-40B4-BE49-F238E27FC236}">
                  <a16:creationId xmlns:a16="http://schemas.microsoft.com/office/drawing/2014/main" id="{8B51ABB8-144A-46D9-FF0E-36C12490A8C2}"/>
                </a:ext>
              </a:extLst>
            </p:cNvPr>
            <p:cNvSpPr>
              <a:spLocks/>
            </p:cNvSpPr>
            <p:nvPr/>
          </p:nvSpPr>
          <p:spPr bwMode="auto">
            <a:xfrm>
              <a:off x="7303333" y="728156"/>
              <a:ext cx="27588" cy="24829"/>
            </a:xfrm>
            <a:custGeom>
              <a:avLst/>
              <a:gdLst>
                <a:gd name="T0" fmla="*/ 2 w 4"/>
                <a:gd name="T1" fmla="*/ 0 h 4"/>
                <a:gd name="T2" fmla="*/ 2 w 4"/>
                <a:gd name="T3" fmla="*/ 0 h 4"/>
                <a:gd name="T4" fmla="*/ 1 w 4"/>
                <a:gd name="T5" fmla="*/ 0 h 4"/>
                <a:gd name="T6" fmla="*/ 0 w 4"/>
                <a:gd name="T7" fmla="*/ 1 h 4"/>
                <a:gd name="T8" fmla="*/ 0 w 4"/>
                <a:gd name="T9" fmla="*/ 2 h 4"/>
                <a:gd name="T10" fmla="*/ 0 w 4"/>
                <a:gd name="T11" fmla="*/ 3 h 4"/>
                <a:gd name="T12" fmla="*/ 1 w 4"/>
                <a:gd name="T13" fmla="*/ 4 h 4"/>
                <a:gd name="T14" fmla="*/ 1 w 4"/>
                <a:gd name="T15" fmla="*/ 4 h 4"/>
                <a:gd name="T16" fmla="*/ 1 w 4"/>
                <a:gd name="T17" fmla="*/ 4 h 4"/>
                <a:gd name="T18" fmla="*/ 2 w 4"/>
                <a:gd name="T19" fmla="*/ 4 h 4"/>
                <a:gd name="T20" fmla="*/ 3 w 4"/>
                <a:gd name="T21" fmla="*/ 3 h 4"/>
                <a:gd name="T22" fmla="*/ 3 w 4"/>
                <a:gd name="T23" fmla="*/ 1 h 4"/>
                <a:gd name="T24" fmla="*/ 3 w 4"/>
                <a:gd name="T25" fmla="*/ 1 h 4"/>
                <a:gd name="T26" fmla="*/ 3 w 4"/>
                <a:gd name="T27" fmla="*/ 1 h 4"/>
                <a:gd name="T28" fmla="*/ 3 w 4"/>
                <a:gd name="T29" fmla="*/ 1 h 4"/>
                <a:gd name="T30" fmla="*/ 3 w 4"/>
                <a:gd name="T31" fmla="*/ 0 h 4"/>
                <a:gd name="T32" fmla="*/ 2 w 4"/>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4">
                  <a:moveTo>
                    <a:pt x="2" y="0"/>
                  </a:moveTo>
                  <a:cubicBezTo>
                    <a:pt x="2" y="0"/>
                    <a:pt x="2" y="0"/>
                    <a:pt x="2" y="0"/>
                  </a:cubicBezTo>
                  <a:cubicBezTo>
                    <a:pt x="2" y="0"/>
                    <a:pt x="1" y="0"/>
                    <a:pt x="1" y="0"/>
                  </a:cubicBezTo>
                  <a:cubicBezTo>
                    <a:pt x="1" y="0"/>
                    <a:pt x="0" y="1"/>
                    <a:pt x="0" y="1"/>
                  </a:cubicBezTo>
                  <a:cubicBezTo>
                    <a:pt x="0" y="1"/>
                    <a:pt x="0" y="2"/>
                    <a:pt x="0" y="2"/>
                  </a:cubicBezTo>
                  <a:cubicBezTo>
                    <a:pt x="0" y="3"/>
                    <a:pt x="0" y="3"/>
                    <a:pt x="0" y="3"/>
                  </a:cubicBezTo>
                  <a:cubicBezTo>
                    <a:pt x="0" y="3"/>
                    <a:pt x="0" y="4"/>
                    <a:pt x="1" y="4"/>
                  </a:cubicBezTo>
                  <a:cubicBezTo>
                    <a:pt x="1" y="4"/>
                    <a:pt x="1" y="4"/>
                    <a:pt x="1" y="4"/>
                  </a:cubicBezTo>
                  <a:cubicBezTo>
                    <a:pt x="1" y="4"/>
                    <a:pt x="1" y="4"/>
                    <a:pt x="1" y="4"/>
                  </a:cubicBezTo>
                  <a:cubicBezTo>
                    <a:pt x="1" y="4"/>
                    <a:pt x="2" y="4"/>
                    <a:pt x="2" y="4"/>
                  </a:cubicBezTo>
                  <a:cubicBezTo>
                    <a:pt x="2" y="4"/>
                    <a:pt x="3" y="4"/>
                    <a:pt x="3" y="3"/>
                  </a:cubicBezTo>
                  <a:cubicBezTo>
                    <a:pt x="4" y="3"/>
                    <a:pt x="4" y="2"/>
                    <a:pt x="3" y="1"/>
                  </a:cubicBezTo>
                  <a:cubicBezTo>
                    <a:pt x="3" y="1"/>
                    <a:pt x="3" y="1"/>
                    <a:pt x="3" y="1"/>
                  </a:cubicBezTo>
                  <a:cubicBezTo>
                    <a:pt x="3" y="1"/>
                    <a:pt x="3" y="1"/>
                    <a:pt x="3" y="1"/>
                  </a:cubicBezTo>
                  <a:cubicBezTo>
                    <a:pt x="3" y="1"/>
                    <a:pt x="3" y="1"/>
                    <a:pt x="3" y="1"/>
                  </a:cubicBezTo>
                  <a:cubicBezTo>
                    <a:pt x="3" y="0"/>
                    <a:pt x="3" y="0"/>
                    <a:pt x="3"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5" name="Freeform 3230">
              <a:extLst>
                <a:ext uri="{FF2B5EF4-FFF2-40B4-BE49-F238E27FC236}">
                  <a16:creationId xmlns:a16="http://schemas.microsoft.com/office/drawing/2014/main" id="{EE1CE3AF-3C01-7EF0-9ACB-76BA731CE807}"/>
                </a:ext>
              </a:extLst>
            </p:cNvPr>
            <p:cNvSpPr>
              <a:spLocks/>
            </p:cNvSpPr>
            <p:nvPr/>
          </p:nvSpPr>
          <p:spPr bwMode="auto">
            <a:xfrm>
              <a:off x="6883994" y="824715"/>
              <a:ext cx="27588" cy="19312"/>
            </a:xfrm>
            <a:custGeom>
              <a:avLst/>
              <a:gdLst>
                <a:gd name="T0" fmla="*/ 2 w 4"/>
                <a:gd name="T1" fmla="*/ 0 h 3"/>
                <a:gd name="T2" fmla="*/ 1 w 4"/>
                <a:gd name="T3" fmla="*/ 0 h 3"/>
                <a:gd name="T4" fmla="*/ 1 w 4"/>
                <a:gd name="T5" fmla="*/ 3 h 3"/>
                <a:gd name="T6" fmla="*/ 2 w 4"/>
                <a:gd name="T7" fmla="*/ 3 h 3"/>
                <a:gd name="T8" fmla="*/ 4 w 4"/>
                <a:gd name="T9" fmla="*/ 3 h 3"/>
                <a:gd name="T10" fmla="*/ 4 w 4"/>
                <a:gd name="T11" fmla="*/ 2 h 3"/>
                <a:gd name="T12" fmla="*/ 4 w 4"/>
                <a:gd name="T13" fmla="*/ 2 h 3"/>
                <a:gd name="T14" fmla="*/ 4 w 4"/>
                <a:gd name="T15" fmla="*/ 1 h 3"/>
                <a:gd name="T16" fmla="*/ 4 w 4"/>
                <a:gd name="T17" fmla="*/ 1 h 3"/>
                <a:gd name="T18" fmla="*/ 4 w 4"/>
                <a:gd name="T19" fmla="*/ 0 h 3"/>
                <a:gd name="T20" fmla="*/ 3 w 4"/>
                <a:gd name="T21" fmla="*/ 0 h 3"/>
                <a:gd name="T22" fmla="*/ 3 w 4"/>
                <a:gd name="T23" fmla="*/ 0 h 3"/>
                <a:gd name="T24" fmla="*/ 2 w 4"/>
                <a:gd name="T25"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3">
                  <a:moveTo>
                    <a:pt x="2" y="0"/>
                  </a:moveTo>
                  <a:cubicBezTo>
                    <a:pt x="2" y="0"/>
                    <a:pt x="1" y="0"/>
                    <a:pt x="1" y="0"/>
                  </a:cubicBezTo>
                  <a:cubicBezTo>
                    <a:pt x="0" y="1"/>
                    <a:pt x="0" y="2"/>
                    <a:pt x="1" y="3"/>
                  </a:cubicBezTo>
                  <a:cubicBezTo>
                    <a:pt x="2" y="3"/>
                    <a:pt x="2" y="3"/>
                    <a:pt x="2" y="3"/>
                  </a:cubicBezTo>
                  <a:cubicBezTo>
                    <a:pt x="3" y="3"/>
                    <a:pt x="4" y="3"/>
                    <a:pt x="4" y="3"/>
                  </a:cubicBezTo>
                  <a:cubicBezTo>
                    <a:pt x="4" y="2"/>
                    <a:pt x="4" y="2"/>
                    <a:pt x="4" y="2"/>
                  </a:cubicBezTo>
                  <a:cubicBezTo>
                    <a:pt x="4" y="2"/>
                    <a:pt x="4" y="2"/>
                    <a:pt x="4" y="2"/>
                  </a:cubicBezTo>
                  <a:cubicBezTo>
                    <a:pt x="4" y="2"/>
                    <a:pt x="4" y="1"/>
                    <a:pt x="4" y="1"/>
                  </a:cubicBezTo>
                  <a:cubicBezTo>
                    <a:pt x="4" y="1"/>
                    <a:pt x="4" y="1"/>
                    <a:pt x="4" y="1"/>
                  </a:cubicBezTo>
                  <a:cubicBezTo>
                    <a:pt x="4" y="1"/>
                    <a:pt x="4" y="0"/>
                    <a:pt x="4" y="0"/>
                  </a:cubicBezTo>
                  <a:cubicBezTo>
                    <a:pt x="4" y="0"/>
                    <a:pt x="4" y="0"/>
                    <a:pt x="3" y="0"/>
                  </a:cubicBezTo>
                  <a:cubicBezTo>
                    <a:pt x="3" y="0"/>
                    <a:pt x="3" y="0"/>
                    <a:pt x="3" y="0"/>
                  </a:cubicBezTo>
                  <a:cubicBezTo>
                    <a:pt x="3" y="0"/>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6" name="Freeform 3231">
              <a:extLst>
                <a:ext uri="{FF2B5EF4-FFF2-40B4-BE49-F238E27FC236}">
                  <a16:creationId xmlns:a16="http://schemas.microsoft.com/office/drawing/2014/main" id="{A916DDBB-45A8-D092-5CA0-990F89A7737C}"/>
                </a:ext>
              </a:extLst>
            </p:cNvPr>
            <p:cNvSpPr>
              <a:spLocks/>
            </p:cNvSpPr>
            <p:nvPr/>
          </p:nvSpPr>
          <p:spPr bwMode="auto">
            <a:xfrm>
              <a:off x="7794401" y="347440"/>
              <a:ext cx="27588" cy="24829"/>
            </a:xfrm>
            <a:custGeom>
              <a:avLst/>
              <a:gdLst>
                <a:gd name="T0" fmla="*/ 2 w 4"/>
                <a:gd name="T1" fmla="*/ 0 h 4"/>
                <a:gd name="T2" fmla="*/ 0 w 4"/>
                <a:gd name="T3" fmla="*/ 1 h 4"/>
                <a:gd name="T4" fmla="*/ 0 w 4"/>
                <a:gd name="T5" fmla="*/ 1 h 4"/>
                <a:gd name="T6" fmla="*/ 0 w 4"/>
                <a:gd name="T7" fmla="*/ 1 h 4"/>
                <a:gd name="T8" fmla="*/ 0 w 4"/>
                <a:gd name="T9" fmla="*/ 2 h 4"/>
                <a:gd name="T10" fmla="*/ 0 w 4"/>
                <a:gd name="T11" fmla="*/ 2 h 4"/>
                <a:gd name="T12" fmla="*/ 0 w 4"/>
                <a:gd name="T13" fmla="*/ 3 h 4"/>
                <a:gd name="T14" fmla="*/ 0 w 4"/>
                <a:gd name="T15" fmla="*/ 3 h 4"/>
                <a:gd name="T16" fmla="*/ 1 w 4"/>
                <a:gd name="T17" fmla="*/ 3 h 4"/>
                <a:gd name="T18" fmla="*/ 2 w 4"/>
                <a:gd name="T19" fmla="*/ 4 h 4"/>
                <a:gd name="T20" fmla="*/ 3 w 4"/>
                <a:gd name="T21" fmla="*/ 3 h 4"/>
                <a:gd name="T22" fmla="*/ 3 w 4"/>
                <a:gd name="T23" fmla="*/ 3 h 4"/>
                <a:gd name="T24" fmla="*/ 3 w 4"/>
                <a:gd name="T25" fmla="*/ 3 h 4"/>
                <a:gd name="T26" fmla="*/ 3 w 4"/>
                <a:gd name="T27" fmla="*/ 2 h 4"/>
                <a:gd name="T28" fmla="*/ 4 w 4"/>
                <a:gd name="T29" fmla="*/ 2 h 4"/>
                <a:gd name="T30" fmla="*/ 3 w 4"/>
                <a:gd name="T31" fmla="*/ 1 h 4"/>
                <a:gd name="T32" fmla="*/ 3 w 4"/>
                <a:gd name="T33" fmla="*/ 0 h 4"/>
                <a:gd name="T34" fmla="*/ 3 w 4"/>
                <a:gd name="T35" fmla="*/ 0 h 4"/>
                <a:gd name="T36" fmla="*/ 2 w 4"/>
                <a:gd name="T3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 h="4">
                  <a:moveTo>
                    <a:pt x="2" y="0"/>
                  </a:moveTo>
                  <a:cubicBezTo>
                    <a:pt x="1" y="0"/>
                    <a:pt x="0" y="0"/>
                    <a:pt x="0" y="1"/>
                  </a:cubicBezTo>
                  <a:cubicBezTo>
                    <a:pt x="0" y="1"/>
                    <a:pt x="0" y="1"/>
                    <a:pt x="0" y="1"/>
                  </a:cubicBezTo>
                  <a:cubicBezTo>
                    <a:pt x="0" y="1"/>
                    <a:pt x="0" y="1"/>
                    <a:pt x="0" y="1"/>
                  </a:cubicBezTo>
                  <a:cubicBezTo>
                    <a:pt x="0" y="1"/>
                    <a:pt x="0" y="1"/>
                    <a:pt x="0" y="2"/>
                  </a:cubicBezTo>
                  <a:cubicBezTo>
                    <a:pt x="0" y="2"/>
                    <a:pt x="0" y="2"/>
                    <a:pt x="0" y="2"/>
                  </a:cubicBezTo>
                  <a:cubicBezTo>
                    <a:pt x="0" y="2"/>
                    <a:pt x="0" y="3"/>
                    <a:pt x="0" y="3"/>
                  </a:cubicBezTo>
                  <a:cubicBezTo>
                    <a:pt x="0" y="3"/>
                    <a:pt x="0" y="3"/>
                    <a:pt x="0" y="3"/>
                  </a:cubicBezTo>
                  <a:cubicBezTo>
                    <a:pt x="0" y="3"/>
                    <a:pt x="0" y="3"/>
                    <a:pt x="1" y="3"/>
                  </a:cubicBezTo>
                  <a:cubicBezTo>
                    <a:pt x="1" y="4"/>
                    <a:pt x="1" y="4"/>
                    <a:pt x="2" y="4"/>
                  </a:cubicBezTo>
                  <a:cubicBezTo>
                    <a:pt x="2" y="4"/>
                    <a:pt x="3" y="4"/>
                    <a:pt x="3" y="3"/>
                  </a:cubicBezTo>
                  <a:cubicBezTo>
                    <a:pt x="3" y="3"/>
                    <a:pt x="3" y="3"/>
                    <a:pt x="3" y="3"/>
                  </a:cubicBezTo>
                  <a:cubicBezTo>
                    <a:pt x="3" y="3"/>
                    <a:pt x="3" y="3"/>
                    <a:pt x="3" y="3"/>
                  </a:cubicBezTo>
                  <a:cubicBezTo>
                    <a:pt x="3" y="3"/>
                    <a:pt x="3" y="3"/>
                    <a:pt x="3" y="2"/>
                  </a:cubicBezTo>
                  <a:cubicBezTo>
                    <a:pt x="4" y="2"/>
                    <a:pt x="4" y="2"/>
                    <a:pt x="4" y="2"/>
                  </a:cubicBezTo>
                  <a:cubicBezTo>
                    <a:pt x="4" y="2"/>
                    <a:pt x="3" y="1"/>
                    <a:pt x="3" y="1"/>
                  </a:cubicBezTo>
                  <a:cubicBezTo>
                    <a:pt x="3" y="1"/>
                    <a:pt x="3" y="0"/>
                    <a:pt x="3" y="0"/>
                  </a:cubicBezTo>
                  <a:cubicBezTo>
                    <a:pt x="3" y="0"/>
                    <a:pt x="3" y="0"/>
                    <a:pt x="3"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7" name="Freeform 3232">
              <a:extLst>
                <a:ext uri="{FF2B5EF4-FFF2-40B4-BE49-F238E27FC236}">
                  <a16:creationId xmlns:a16="http://schemas.microsoft.com/office/drawing/2014/main" id="{5EC2CD44-D4B7-64EF-0194-C15ABA898CB3}"/>
                </a:ext>
              </a:extLst>
            </p:cNvPr>
            <p:cNvSpPr>
              <a:spLocks/>
            </p:cNvSpPr>
            <p:nvPr/>
          </p:nvSpPr>
          <p:spPr bwMode="auto">
            <a:xfrm>
              <a:off x="8337887" y="758503"/>
              <a:ext cx="22070" cy="27588"/>
            </a:xfrm>
            <a:custGeom>
              <a:avLst/>
              <a:gdLst>
                <a:gd name="T0" fmla="*/ 2 w 3"/>
                <a:gd name="T1" fmla="*/ 0 h 4"/>
                <a:gd name="T2" fmla="*/ 1 w 3"/>
                <a:gd name="T3" fmla="*/ 0 h 4"/>
                <a:gd name="T4" fmla="*/ 0 w 3"/>
                <a:gd name="T5" fmla="*/ 1 h 4"/>
                <a:gd name="T6" fmla="*/ 0 w 3"/>
                <a:gd name="T7" fmla="*/ 1 h 4"/>
                <a:gd name="T8" fmla="*/ 0 w 3"/>
                <a:gd name="T9" fmla="*/ 1 h 4"/>
                <a:gd name="T10" fmla="*/ 0 w 3"/>
                <a:gd name="T11" fmla="*/ 3 h 4"/>
                <a:gd name="T12" fmla="*/ 0 w 3"/>
                <a:gd name="T13" fmla="*/ 3 h 4"/>
                <a:gd name="T14" fmla="*/ 0 w 3"/>
                <a:gd name="T15" fmla="*/ 4 h 4"/>
                <a:gd name="T16" fmla="*/ 2 w 3"/>
                <a:gd name="T17" fmla="*/ 4 h 4"/>
                <a:gd name="T18" fmla="*/ 3 w 3"/>
                <a:gd name="T19" fmla="*/ 3 h 4"/>
                <a:gd name="T20" fmla="*/ 3 w 3"/>
                <a:gd name="T21" fmla="*/ 3 h 4"/>
                <a:gd name="T22" fmla="*/ 3 w 3"/>
                <a:gd name="T23" fmla="*/ 2 h 4"/>
                <a:gd name="T24" fmla="*/ 3 w 3"/>
                <a:gd name="T25" fmla="*/ 2 h 4"/>
                <a:gd name="T26" fmla="*/ 3 w 3"/>
                <a:gd name="T27" fmla="*/ 2 h 4"/>
                <a:gd name="T28" fmla="*/ 3 w 3"/>
                <a:gd name="T29" fmla="*/ 2 h 4"/>
                <a:gd name="T30" fmla="*/ 3 w 3"/>
                <a:gd name="T31" fmla="*/ 1 h 4"/>
                <a:gd name="T32" fmla="*/ 3 w 3"/>
                <a:gd name="T33" fmla="*/ 1 h 4"/>
                <a:gd name="T34" fmla="*/ 2 w 3"/>
                <a:gd name="T35" fmla="*/ 0 h 4"/>
                <a:gd name="T36" fmla="*/ 2 w 3"/>
                <a:gd name="T3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 h="4">
                  <a:moveTo>
                    <a:pt x="2" y="0"/>
                  </a:moveTo>
                  <a:cubicBezTo>
                    <a:pt x="1" y="0"/>
                    <a:pt x="1" y="0"/>
                    <a:pt x="1" y="0"/>
                  </a:cubicBezTo>
                  <a:cubicBezTo>
                    <a:pt x="1" y="0"/>
                    <a:pt x="0" y="1"/>
                    <a:pt x="0" y="1"/>
                  </a:cubicBezTo>
                  <a:cubicBezTo>
                    <a:pt x="0" y="1"/>
                    <a:pt x="0" y="1"/>
                    <a:pt x="0" y="1"/>
                  </a:cubicBezTo>
                  <a:cubicBezTo>
                    <a:pt x="0" y="1"/>
                    <a:pt x="0" y="1"/>
                    <a:pt x="0" y="1"/>
                  </a:cubicBezTo>
                  <a:cubicBezTo>
                    <a:pt x="0" y="2"/>
                    <a:pt x="0" y="2"/>
                    <a:pt x="0" y="3"/>
                  </a:cubicBezTo>
                  <a:cubicBezTo>
                    <a:pt x="0" y="3"/>
                    <a:pt x="0" y="3"/>
                    <a:pt x="0" y="3"/>
                  </a:cubicBezTo>
                  <a:cubicBezTo>
                    <a:pt x="0" y="3"/>
                    <a:pt x="0" y="4"/>
                    <a:pt x="0" y="4"/>
                  </a:cubicBezTo>
                  <a:cubicBezTo>
                    <a:pt x="1" y="4"/>
                    <a:pt x="1" y="4"/>
                    <a:pt x="2" y="4"/>
                  </a:cubicBezTo>
                  <a:cubicBezTo>
                    <a:pt x="2" y="4"/>
                    <a:pt x="3" y="4"/>
                    <a:pt x="3" y="3"/>
                  </a:cubicBezTo>
                  <a:cubicBezTo>
                    <a:pt x="3" y="3"/>
                    <a:pt x="3" y="3"/>
                    <a:pt x="3" y="3"/>
                  </a:cubicBezTo>
                  <a:cubicBezTo>
                    <a:pt x="3" y="3"/>
                    <a:pt x="3" y="2"/>
                    <a:pt x="3" y="2"/>
                  </a:cubicBezTo>
                  <a:cubicBezTo>
                    <a:pt x="3" y="2"/>
                    <a:pt x="3" y="2"/>
                    <a:pt x="3" y="2"/>
                  </a:cubicBezTo>
                  <a:cubicBezTo>
                    <a:pt x="3" y="2"/>
                    <a:pt x="3" y="2"/>
                    <a:pt x="3" y="2"/>
                  </a:cubicBezTo>
                  <a:cubicBezTo>
                    <a:pt x="3" y="2"/>
                    <a:pt x="3" y="2"/>
                    <a:pt x="3" y="2"/>
                  </a:cubicBezTo>
                  <a:cubicBezTo>
                    <a:pt x="3" y="2"/>
                    <a:pt x="3" y="1"/>
                    <a:pt x="3" y="1"/>
                  </a:cubicBezTo>
                  <a:cubicBezTo>
                    <a:pt x="3" y="1"/>
                    <a:pt x="3" y="1"/>
                    <a:pt x="3" y="1"/>
                  </a:cubicBezTo>
                  <a:cubicBezTo>
                    <a:pt x="2" y="1"/>
                    <a:pt x="2"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8" name="Freeform 3233">
              <a:extLst>
                <a:ext uri="{FF2B5EF4-FFF2-40B4-BE49-F238E27FC236}">
                  <a16:creationId xmlns:a16="http://schemas.microsoft.com/office/drawing/2014/main" id="{06CE18C1-97F9-F2E5-F40A-7718E04619A4}"/>
                </a:ext>
              </a:extLst>
            </p:cNvPr>
            <p:cNvSpPr>
              <a:spLocks/>
            </p:cNvSpPr>
            <p:nvPr/>
          </p:nvSpPr>
          <p:spPr bwMode="auto">
            <a:xfrm>
              <a:off x="7998553" y="832991"/>
              <a:ext cx="24829" cy="24829"/>
            </a:xfrm>
            <a:custGeom>
              <a:avLst/>
              <a:gdLst>
                <a:gd name="T0" fmla="*/ 2 w 4"/>
                <a:gd name="T1" fmla="*/ 0 h 4"/>
                <a:gd name="T2" fmla="*/ 1 w 4"/>
                <a:gd name="T3" fmla="*/ 1 h 4"/>
                <a:gd name="T4" fmla="*/ 1 w 4"/>
                <a:gd name="T5" fmla="*/ 4 h 4"/>
                <a:gd name="T6" fmla="*/ 2 w 4"/>
                <a:gd name="T7" fmla="*/ 4 h 4"/>
                <a:gd name="T8" fmla="*/ 4 w 4"/>
                <a:gd name="T9" fmla="*/ 3 h 4"/>
                <a:gd name="T10" fmla="*/ 4 w 4"/>
                <a:gd name="T11" fmla="*/ 2 h 4"/>
                <a:gd name="T12" fmla="*/ 4 w 4"/>
                <a:gd name="T13" fmla="*/ 2 h 4"/>
                <a:gd name="T14" fmla="*/ 4 w 4"/>
                <a:gd name="T15" fmla="*/ 1 h 4"/>
                <a:gd name="T16" fmla="*/ 3 w 4"/>
                <a:gd name="T17" fmla="*/ 1 h 4"/>
                <a:gd name="T18" fmla="*/ 3 w 4"/>
                <a:gd name="T19" fmla="*/ 1 h 4"/>
                <a:gd name="T20" fmla="*/ 2 w 4"/>
                <a:gd name="T2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4">
                  <a:moveTo>
                    <a:pt x="2" y="0"/>
                  </a:moveTo>
                  <a:cubicBezTo>
                    <a:pt x="2" y="0"/>
                    <a:pt x="1" y="1"/>
                    <a:pt x="1" y="1"/>
                  </a:cubicBezTo>
                  <a:cubicBezTo>
                    <a:pt x="0" y="2"/>
                    <a:pt x="0" y="3"/>
                    <a:pt x="1" y="4"/>
                  </a:cubicBezTo>
                  <a:cubicBezTo>
                    <a:pt x="1" y="4"/>
                    <a:pt x="2" y="4"/>
                    <a:pt x="2" y="4"/>
                  </a:cubicBezTo>
                  <a:cubicBezTo>
                    <a:pt x="3" y="4"/>
                    <a:pt x="3" y="4"/>
                    <a:pt x="4" y="3"/>
                  </a:cubicBezTo>
                  <a:cubicBezTo>
                    <a:pt x="4" y="3"/>
                    <a:pt x="4" y="3"/>
                    <a:pt x="4" y="2"/>
                  </a:cubicBezTo>
                  <a:cubicBezTo>
                    <a:pt x="4" y="2"/>
                    <a:pt x="4" y="2"/>
                    <a:pt x="4" y="2"/>
                  </a:cubicBezTo>
                  <a:cubicBezTo>
                    <a:pt x="4" y="1"/>
                    <a:pt x="4" y="1"/>
                    <a:pt x="4" y="1"/>
                  </a:cubicBezTo>
                  <a:cubicBezTo>
                    <a:pt x="4" y="1"/>
                    <a:pt x="3" y="1"/>
                    <a:pt x="3" y="1"/>
                  </a:cubicBezTo>
                  <a:cubicBezTo>
                    <a:pt x="3" y="1"/>
                    <a:pt x="3" y="1"/>
                    <a:pt x="3" y="1"/>
                  </a:cubicBezTo>
                  <a:cubicBezTo>
                    <a:pt x="3" y="1"/>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9" name="Freeform 3234">
              <a:extLst>
                <a:ext uri="{FF2B5EF4-FFF2-40B4-BE49-F238E27FC236}">
                  <a16:creationId xmlns:a16="http://schemas.microsoft.com/office/drawing/2014/main" id="{BD826F9E-7608-CA47-FC3B-51348DBC6DE2}"/>
                </a:ext>
              </a:extLst>
            </p:cNvPr>
            <p:cNvSpPr>
              <a:spLocks/>
            </p:cNvSpPr>
            <p:nvPr/>
          </p:nvSpPr>
          <p:spPr bwMode="auto">
            <a:xfrm>
              <a:off x="9008278" y="1834439"/>
              <a:ext cx="44141" cy="46900"/>
            </a:xfrm>
            <a:custGeom>
              <a:avLst/>
              <a:gdLst>
                <a:gd name="T0" fmla="*/ 4 w 7"/>
                <a:gd name="T1" fmla="*/ 0 h 7"/>
                <a:gd name="T2" fmla="*/ 3 w 7"/>
                <a:gd name="T3" fmla="*/ 0 h 7"/>
                <a:gd name="T4" fmla="*/ 2 w 7"/>
                <a:gd name="T5" fmla="*/ 1 h 7"/>
                <a:gd name="T6" fmla="*/ 1 w 7"/>
                <a:gd name="T7" fmla="*/ 1 h 7"/>
                <a:gd name="T8" fmla="*/ 0 w 7"/>
                <a:gd name="T9" fmla="*/ 3 h 7"/>
                <a:gd name="T10" fmla="*/ 0 w 7"/>
                <a:gd name="T11" fmla="*/ 3 h 7"/>
                <a:gd name="T12" fmla="*/ 0 w 7"/>
                <a:gd name="T13" fmla="*/ 4 h 7"/>
                <a:gd name="T14" fmla="*/ 4 w 7"/>
                <a:gd name="T15" fmla="*/ 7 h 7"/>
                <a:gd name="T16" fmla="*/ 4 w 7"/>
                <a:gd name="T17" fmla="*/ 7 h 7"/>
                <a:gd name="T18" fmla="*/ 6 w 7"/>
                <a:gd name="T19" fmla="*/ 6 h 7"/>
                <a:gd name="T20" fmla="*/ 6 w 7"/>
                <a:gd name="T21" fmla="*/ 6 h 7"/>
                <a:gd name="T22" fmla="*/ 7 w 7"/>
                <a:gd name="T23" fmla="*/ 4 h 7"/>
                <a:gd name="T24" fmla="*/ 7 w 7"/>
                <a:gd name="T25" fmla="*/ 4 h 7"/>
                <a:gd name="T26" fmla="*/ 7 w 7"/>
                <a:gd name="T27" fmla="*/ 3 h 7"/>
                <a:gd name="T28" fmla="*/ 6 w 7"/>
                <a:gd name="T29" fmla="*/ 1 h 7"/>
                <a:gd name="T30" fmla="*/ 6 w 7"/>
                <a:gd name="T31" fmla="*/ 1 h 7"/>
                <a:gd name="T32" fmla="*/ 4 w 7"/>
                <a:gd name="T33"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 h="7">
                  <a:moveTo>
                    <a:pt x="4" y="0"/>
                  </a:moveTo>
                  <a:cubicBezTo>
                    <a:pt x="3" y="0"/>
                    <a:pt x="3" y="0"/>
                    <a:pt x="3" y="0"/>
                  </a:cubicBezTo>
                  <a:cubicBezTo>
                    <a:pt x="2" y="0"/>
                    <a:pt x="2" y="0"/>
                    <a:pt x="2" y="1"/>
                  </a:cubicBezTo>
                  <a:cubicBezTo>
                    <a:pt x="2" y="1"/>
                    <a:pt x="1" y="1"/>
                    <a:pt x="1" y="1"/>
                  </a:cubicBezTo>
                  <a:cubicBezTo>
                    <a:pt x="1" y="1"/>
                    <a:pt x="0" y="2"/>
                    <a:pt x="0" y="3"/>
                  </a:cubicBezTo>
                  <a:cubicBezTo>
                    <a:pt x="0" y="3"/>
                    <a:pt x="0" y="3"/>
                    <a:pt x="0" y="3"/>
                  </a:cubicBezTo>
                  <a:cubicBezTo>
                    <a:pt x="0" y="3"/>
                    <a:pt x="0" y="4"/>
                    <a:pt x="0" y="4"/>
                  </a:cubicBezTo>
                  <a:cubicBezTo>
                    <a:pt x="0" y="6"/>
                    <a:pt x="2" y="7"/>
                    <a:pt x="4" y="7"/>
                  </a:cubicBezTo>
                  <a:cubicBezTo>
                    <a:pt x="4" y="7"/>
                    <a:pt x="4" y="7"/>
                    <a:pt x="4" y="7"/>
                  </a:cubicBezTo>
                  <a:cubicBezTo>
                    <a:pt x="5" y="7"/>
                    <a:pt x="6" y="6"/>
                    <a:pt x="6" y="6"/>
                  </a:cubicBezTo>
                  <a:cubicBezTo>
                    <a:pt x="6" y="6"/>
                    <a:pt x="6" y="6"/>
                    <a:pt x="6" y="6"/>
                  </a:cubicBezTo>
                  <a:cubicBezTo>
                    <a:pt x="7" y="5"/>
                    <a:pt x="7" y="5"/>
                    <a:pt x="7" y="4"/>
                  </a:cubicBezTo>
                  <a:cubicBezTo>
                    <a:pt x="7" y="4"/>
                    <a:pt x="7" y="4"/>
                    <a:pt x="7" y="4"/>
                  </a:cubicBezTo>
                  <a:cubicBezTo>
                    <a:pt x="7" y="3"/>
                    <a:pt x="7" y="3"/>
                    <a:pt x="7" y="3"/>
                  </a:cubicBezTo>
                  <a:cubicBezTo>
                    <a:pt x="7" y="2"/>
                    <a:pt x="7" y="1"/>
                    <a:pt x="6" y="1"/>
                  </a:cubicBezTo>
                  <a:cubicBezTo>
                    <a:pt x="6" y="1"/>
                    <a:pt x="6" y="1"/>
                    <a:pt x="6" y="1"/>
                  </a:cubicBezTo>
                  <a:cubicBezTo>
                    <a:pt x="5" y="0"/>
                    <a:pt x="4"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0" name="Freeform 3235">
              <a:extLst>
                <a:ext uri="{FF2B5EF4-FFF2-40B4-BE49-F238E27FC236}">
                  <a16:creationId xmlns:a16="http://schemas.microsoft.com/office/drawing/2014/main" id="{188D88D7-27A9-FD8B-451A-07022543C8F5}"/>
                </a:ext>
              </a:extLst>
            </p:cNvPr>
            <p:cNvSpPr>
              <a:spLocks/>
            </p:cNvSpPr>
            <p:nvPr/>
          </p:nvSpPr>
          <p:spPr bwMode="auto">
            <a:xfrm>
              <a:off x="9524175" y="2325507"/>
              <a:ext cx="52417" cy="46900"/>
            </a:xfrm>
            <a:custGeom>
              <a:avLst/>
              <a:gdLst>
                <a:gd name="T0" fmla="*/ 4 w 8"/>
                <a:gd name="T1" fmla="*/ 0 h 7"/>
                <a:gd name="T2" fmla="*/ 3 w 8"/>
                <a:gd name="T3" fmla="*/ 0 h 7"/>
                <a:gd name="T4" fmla="*/ 2 w 8"/>
                <a:gd name="T5" fmla="*/ 0 h 7"/>
                <a:gd name="T6" fmla="*/ 2 w 8"/>
                <a:gd name="T7" fmla="*/ 1 h 7"/>
                <a:gd name="T8" fmla="*/ 1 w 8"/>
                <a:gd name="T9" fmla="*/ 1 h 7"/>
                <a:gd name="T10" fmla="*/ 1 w 8"/>
                <a:gd name="T11" fmla="*/ 1 h 7"/>
                <a:gd name="T12" fmla="*/ 0 w 8"/>
                <a:gd name="T13" fmla="*/ 4 h 7"/>
                <a:gd name="T14" fmla="*/ 1 w 8"/>
                <a:gd name="T15" fmla="*/ 6 h 7"/>
                <a:gd name="T16" fmla="*/ 2 w 8"/>
                <a:gd name="T17" fmla="*/ 6 h 7"/>
                <a:gd name="T18" fmla="*/ 4 w 8"/>
                <a:gd name="T19" fmla="*/ 7 h 7"/>
                <a:gd name="T20" fmla="*/ 5 w 8"/>
                <a:gd name="T21" fmla="*/ 7 h 7"/>
                <a:gd name="T22" fmla="*/ 5 w 8"/>
                <a:gd name="T23" fmla="*/ 7 h 7"/>
                <a:gd name="T24" fmla="*/ 5 w 8"/>
                <a:gd name="T25" fmla="*/ 7 h 7"/>
                <a:gd name="T26" fmla="*/ 7 w 8"/>
                <a:gd name="T27" fmla="*/ 3 h 7"/>
                <a:gd name="T28" fmla="*/ 5 w 8"/>
                <a:gd name="T29" fmla="*/ 0 h 7"/>
                <a:gd name="T30" fmla="*/ 5 w 8"/>
                <a:gd name="T31" fmla="*/ 0 h 7"/>
                <a:gd name="T32" fmla="*/ 4 w 8"/>
                <a:gd name="T33"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 h="7">
                  <a:moveTo>
                    <a:pt x="4" y="0"/>
                  </a:moveTo>
                  <a:cubicBezTo>
                    <a:pt x="4" y="0"/>
                    <a:pt x="3" y="0"/>
                    <a:pt x="3" y="0"/>
                  </a:cubicBezTo>
                  <a:cubicBezTo>
                    <a:pt x="3" y="0"/>
                    <a:pt x="2" y="0"/>
                    <a:pt x="2" y="0"/>
                  </a:cubicBezTo>
                  <a:cubicBezTo>
                    <a:pt x="2" y="1"/>
                    <a:pt x="2" y="1"/>
                    <a:pt x="2" y="1"/>
                  </a:cubicBezTo>
                  <a:cubicBezTo>
                    <a:pt x="2" y="1"/>
                    <a:pt x="2" y="1"/>
                    <a:pt x="1" y="1"/>
                  </a:cubicBezTo>
                  <a:cubicBezTo>
                    <a:pt x="1" y="1"/>
                    <a:pt x="1" y="1"/>
                    <a:pt x="1" y="1"/>
                  </a:cubicBezTo>
                  <a:cubicBezTo>
                    <a:pt x="1" y="2"/>
                    <a:pt x="0" y="3"/>
                    <a:pt x="0" y="4"/>
                  </a:cubicBezTo>
                  <a:cubicBezTo>
                    <a:pt x="1" y="5"/>
                    <a:pt x="1" y="5"/>
                    <a:pt x="1" y="6"/>
                  </a:cubicBezTo>
                  <a:cubicBezTo>
                    <a:pt x="1" y="6"/>
                    <a:pt x="2" y="6"/>
                    <a:pt x="2" y="6"/>
                  </a:cubicBezTo>
                  <a:cubicBezTo>
                    <a:pt x="2" y="7"/>
                    <a:pt x="3" y="7"/>
                    <a:pt x="4" y="7"/>
                  </a:cubicBezTo>
                  <a:cubicBezTo>
                    <a:pt x="4" y="7"/>
                    <a:pt x="4" y="7"/>
                    <a:pt x="5" y="7"/>
                  </a:cubicBezTo>
                  <a:cubicBezTo>
                    <a:pt x="5" y="7"/>
                    <a:pt x="5" y="7"/>
                    <a:pt x="5" y="7"/>
                  </a:cubicBezTo>
                  <a:cubicBezTo>
                    <a:pt x="5" y="7"/>
                    <a:pt x="5" y="7"/>
                    <a:pt x="5" y="7"/>
                  </a:cubicBezTo>
                  <a:cubicBezTo>
                    <a:pt x="7" y="6"/>
                    <a:pt x="8" y="5"/>
                    <a:pt x="7" y="3"/>
                  </a:cubicBezTo>
                  <a:cubicBezTo>
                    <a:pt x="7" y="2"/>
                    <a:pt x="6" y="1"/>
                    <a:pt x="5" y="0"/>
                  </a:cubicBezTo>
                  <a:cubicBezTo>
                    <a:pt x="5" y="0"/>
                    <a:pt x="5" y="0"/>
                    <a:pt x="5" y="0"/>
                  </a:cubicBezTo>
                  <a:cubicBezTo>
                    <a:pt x="5" y="0"/>
                    <a:pt x="4"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1" name="Freeform 3236">
              <a:extLst>
                <a:ext uri="{FF2B5EF4-FFF2-40B4-BE49-F238E27FC236}">
                  <a16:creationId xmlns:a16="http://schemas.microsoft.com/office/drawing/2014/main" id="{11969108-85D9-61AB-281F-6F5BB6774FCB}"/>
                </a:ext>
              </a:extLst>
            </p:cNvPr>
            <p:cNvSpPr>
              <a:spLocks/>
            </p:cNvSpPr>
            <p:nvPr/>
          </p:nvSpPr>
          <p:spPr bwMode="auto">
            <a:xfrm>
              <a:off x="9228983" y="1605458"/>
              <a:ext cx="33106" cy="33106"/>
            </a:xfrm>
            <a:custGeom>
              <a:avLst/>
              <a:gdLst>
                <a:gd name="T0" fmla="*/ 3 w 5"/>
                <a:gd name="T1" fmla="*/ 0 h 5"/>
                <a:gd name="T2" fmla="*/ 2 w 5"/>
                <a:gd name="T3" fmla="*/ 0 h 5"/>
                <a:gd name="T4" fmla="*/ 1 w 5"/>
                <a:gd name="T5" fmla="*/ 0 h 5"/>
                <a:gd name="T6" fmla="*/ 1 w 5"/>
                <a:gd name="T7" fmla="*/ 1 h 5"/>
                <a:gd name="T8" fmla="*/ 0 w 5"/>
                <a:gd name="T9" fmla="*/ 3 h 5"/>
                <a:gd name="T10" fmla="*/ 0 w 5"/>
                <a:gd name="T11" fmla="*/ 3 h 5"/>
                <a:gd name="T12" fmla="*/ 0 w 5"/>
                <a:gd name="T13" fmla="*/ 4 h 5"/>
                <a:gd name="T14" fmla="*/ 1 w 5"/>
                <a:gd name="T15" fmla="*/ 5 h 5"/>
                <a:gd name="T16" fmla="*/ 1 w 5"/>
                <a:gd name="T17" fmla="*/ 5 h 5"/>
                <a:gd name="T18" fmla="*/ 3 w 5"/>
                <a:gd name="T19" fmla="*/ 5 h 5"/>
                <a:gd name="T20" fmla="*/ 3 w 5"/>
                <a:gd name="T21" fmla="*/ 5 h 5"/>
                <a:gd name="T22" fmla="*/ 5 w 5"/>
                <a:gd name="T23" fmla="*/ 2 h 5"/>
                <a:gd name="T24" fmla="*/ 3 w 5"/>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5">
                  <a:moveTo>
                    <a:pt x="3" y="0"/>
                  </a:moveTo>
                  <a:cubicBezTo>
                    <a:pt x="2" y="0"/>
                    <a:pt x="2" y="0"/>
                    <a:pt x="2" y="0"/>
                  </a:cubicBezTo>
                  <a:cubicBezTo>
                    <a:pt x="2" y="0"/>
                    <a:pt x="1" y="0"/>
                    <a:pt x="1" y="0"/>
                  </a:cubicBezTo>
                  <a:cubicBezTo>
                    <a:pt x="1" y="1"/>
                    <a:pt x="1" y="1"/>
                    <a:pt x="1" y="1"/>
                  </a:cubicBezTo>
                  <a:cubicBezTo>
                    <a:pt x="0" y="1"/>
                    <a:pt x="0" y="2"/>
                    <a:pt x="0" y="3"/>
                  </a:cubicBezTo>
                  <a:cubicBezTo>
                    <a:pt x="0" y="3"/>
                    <a:pt x="0" y="3"/>
                    <a:pt x="0" y="3"/>
                  </a:cubicBezTo>
                  <a:cubicBezTo>
                    <a:pt x="0" y="3"/>
                    <a:pt x="0" y="4"/>
                    <a:pt x="0" y="4"/>
                  </a:cubicBezTo>
                  <a:cubicBezTo>
                    <a:pt x="0" y="4"/>
                    <a:pt x="0" y="4"/>
                    <a:pt x="1" y="5"/>
                  </a:cubicBezTo>
                  <a:cubicBezTo>
                    <a:pt x="1" y="5"/>
                    <a:pt x="1" y="5"/>
                    <a:pt x="1" y="5"/>
                  </a:cubicBezTo>
                  <a:cubicBezTo>
                    <a:pt x="1" y="5"/>
                    <a:pt x="2" y="5"/>
                    <a:pt x="3" y="5"/>
                  </a:cubicBezTo>
                  <a:cubicBezTo>
                    <a:pt x="3" y="5"/>
                    <a:pt x="3" y="5"/>
                    <a:pt x="3" y="5"/>
                  </a:cubicBezTo>
                  <a:cubicBezTo>
                    <a:pt x="4" y="5"/>
                    <a:pt x="5" y="4"/>
                    <a:pt x="5" y="2"/>
                  </a:cubicBezTo>
                  <a:cubicBezTo>
                    <a:pt x="5" y="1"/>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2" name="Freeform 3237">
              <a:extLst>
                <a:ext uri="{FF2B5EF4-FFF2-40B4-BE49-F238E27FC236}">
                  <a16:creationId xmlns:a16="http://schemas.microsoft.com/office/drawing/2014/main" id="{CC2F9977-A653-2B72-C705-C5E505870989}"/>
                </a:ext>
              </a:extLst>
            </p:cNvPr>
            <p:cNvSpPr>
              <a:spLocks/>
            </p:cNvSpPr>
            <p:nvPr/>
          </p:nvSpPr>
          <p:spPr bwMode="auto">
            <a:xfrm>
              <a:off x="9322782" y="162600"/>
              <a:ext cx="38623" cy="38623"/>
            </a:xfrm>
            <a:custGeom>
              <a:avLst/>
              <a:gdLst>
                <a:gd name="T0" fmla="*/ 3 w 6"/>
                <a:gd name="T1" fmla="*/ 0 h 6"/>
                <a:gd name="T2" fmla="*/ 2 w 6"/>
                <a:gd name="T3" fmla="*/ 1 h 6"/>
                <a:gd name="T4" fmla="*/ 0 w 6"/>
                <a:gd name="T5" fmla="*/ 4 h 6"/>
                <a:gd name="T6" fmla="*/ 2 w 6"/>
                <a:gd name="T7" fmla="*/ 6 h 6"/>
                <a:gd name="T8" fmla="*/ 2 w 6"/>
                <a:gd name="T9" fmla="*/ 6 h 6"/>
                <a:gd name="T10" fmla="*/ 3 w 6"/>
                <a:gd name="T11" fmla="*/ 6 h 6"/>
                <a:gd name="T12" fmla="*/ 3 w 6"/>
                <a:gd name="T13" fmla="*/ 6 h 6"/>
                <a:gd name="T14" fmla="*/ 5 w 6"/>
                <a:gd name="T15" fmla="*/ 5 h 6"/>
                <a:gd name="T16" fmla="*/ 5 w 6"/>
                <a:gd name="T17" fmla="*/ 5 h 6"/>
                <a:gd name="T18" fmla="*/ 6 w 6"/>
                <a:gd name="T19" fmla="*/ 3 h 6"/>
                <a:gd name="T20" fmla="*/ 3 w 6"/>
                <a:gd name="T2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6">
                  <a:moveTo>
                    <a:pt x="3" y="0"/>
                  </a:moveTo>
                  <a:cubicBezTo>
                    <a:pt x="3" y="0"/>
                    <a:pt x="3" y="0"/>
                    <a:pt x="2" y="1"/>
                  </a:cubicBezTo>
                  <a:cubicBezTo>
                    <a:pt x="1" y="1"/>
                    <a:pt x="0" y="2"/>
                    <a:pt x="0" y="4"/>
                  </a:cubicBezTo>
                  <a:cubicBezTo>
                    <a:pt x="0" y="5"/>
                    <a:pt x="1" y="5"/>
                    <a:pt x="2" y="6"/>
                  </a:cubicBezTo>
                  <a:cubicBezTo>
                    <a:pt x="2" y="6"/>
                    <a:pt x="2" y="6"/>
                    <a:pt x="2" y="6"/>
                  </a:cubicBezTo>
                  <a:cubicBezTo>
                    <a:pt x="2" y="6"/>
                    <a:pt x="3" y="6"/>
                    <a:pt x="3" y="6"/>
                  </a:cubicBezTo>
                  <a:cubicBezTo>
                    <a:pt x="3" y="6"/>
                    <a:pt x="3" y="6"/>
                    <a:pt x="3" y="6"/>
                  </a:cubicBezTo>
                  <a:cubicBezTo>
                    <a:pt x="4" y="6"/>
                    <a:pt x="4" y="6"/>
                    <a:pt x="5" y="5"/>
                  </a:cubicBezTo>
                  <a:cubicBezTo>
                    <a:pt x="5" y="5"/>
                    <a:pt x="5" y="5"/>
                    <a:pt x="5" y="5"/>
                  </a:cubicBezTo>
                  <a:cubicBezTo>
                    <a:pt x="6" y="4"/>
                    <a:pt x="6" y="3"/>
                    <a:pt x="6" y="3"/>
                  </a:cubicBezTo>
                  <a:cubicBezTo>
                    <a:pt x="5" y="1"/>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3" name="Freeform 3238">
              <a:extLst>
                <a:ext uri="{FF2B5EF4-FFF2-40B4-BE49-F238E27FC236}">
                  <a16:creationId xmlns:a16="http://schemas.microsoft.com/office/drawing/2014/main" id="{8E0BF505-C865-F654-D975-9E086CBA7A97}"/>
                </a:ext>
              </a:extLst>
            </p:cNvPr>
            <p:cNvSpPr>
              <a:spLocks/>
            </p:cNvSpPr>
            <p:nvPr/>
          </p:nvSpPr>
          <p:spPr bwMode="auto">
            <a:xfrm>
              <a:off x="9728327" y="1886856"/>
              <a:ext cx="33106" cy="38623"/>
            </a:xfrm>
            <a:custGeom>
              <a:avLst/>
              <a:gdLst>
                <a:gd name="T0" fmla="*/ 2 w 5"/>
                <a:gd name="T1" fmla="*/ 0 h 6"/>
                <a:gd name="T2" fmla="*/ 2 w 5"/>
                <a:gd name="T3" fmla="*/ 0 h 6"/>
                <a:gd name="T4" fmla="*/ 0 w 5"/>
                <a:gd name="T5" fmla="*/ 3 h 6"/>
                <a:gd name="T6" fmla="*/ 0 w 5"/>
                <a:gd name="T7" fmla="*/ 3 h 6"/>
                <a:gd name="T8" fmla="*/ 0 w 5"/>
                <a:gd name="T9" fmla="*/ 3 h 6"/>
                <a:gd name="T10" fmla="*/ 1 w 5"/>
                <a:gd name="T11" fmla="*/ 5 h 6"/>
                <a:gd name="T12" fmla="*/ 1 w 5"/>
                <a:gd name="T13" fmla="*/ 6 h 6"/>
                <a:gd name="T14" fmla="*/ 2 w 5"/>
                <a:gd name="T15" fmla="*/ 6 h 6"/>
                <a:gd name="T16" fmla="*/ 3 w 5"/>
                <a:gd name="T17" fmla="*/ 6 h 6"/>
                <a:gd name="T18" fmla="*/ 5 w 5"/>
                <a:gd name="T19" fmla="*/ 2 h 6"/>
                <a:gd name="T20" fmla="*/ 2 w 5"/>
                <a:gd name="T2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6">
                  <a:moveTo>
                    <a:pt x="2" y="0"/>
                  </a:moveTo>
                  <a:cubicBezTo>
                    <a:pt x="2" y="0"/>
                    <a:pt x="2" y="0"/>
                    <a:pt x="2" y="0"/>
                  </a:cubicBezTo>
                  <a:cubicBezTo>
                    <a:pt x="1" y="1"/>
                    <a:pt x="0" y="2"/>
                    <a:pt x="0" y="3"/>
                  </a:cubicBezTo>
                  <a:cubicBezTo>
                    <a:pt x="0" y="3"/>
                    <a:pt x="0" y="3"/>
                    <a:pt x="0" y="3"/>
                  </a:cubicBezTo>
                  <a:cubicBezTo>
                    <a:pt x="0" y="3"/>
                    <a:pt x="0" y="3"/>
                    <a:pt x="0" y="3"/>
                  </a:cubicBezTo>
                  <a:cubicBezTo>
                    <a:pt x="0" y="4"/>
                    <a:pt x="0" y="5"/>
                    <a:pt x="1" y="5"/>
                  </a:cubicBezTo>
                  <a:cubicBezTo>
                    <a:pt x="1" y="5"/>
                    <a:pt x="1" y="6"/>
                    <a:pt x="1" y="6"/>
                  </a:cubicBezTo>
                  <a:cubicBezTo>
                    <a:pt x="2" y="6"/>
                    <a:pt x="2" y="6"/>
                    <a:pt x="2" y="6"/>
                  </a:cubicBezTo>
                  <a:cubicBezTo>
                    <a:pt x="2" y="6"/>
                    <a:pt x="3" y="6"/>
                    <a:pt x="3" y="6"/>
                  </a:cubicBezTo>
                  <a:cubicBezTo>
                    <a:pt x="4" y="5"/>
                    <a:pt x="5" y="4"/>
                    <a:pt x="5" y="2"/>
                  </a:cubicBezTo>
                  <a:cubicBezTo>
                    <a:pt x="5" y="1"/>
                    <a:pt x="4"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4" name="Freeform 3239">
              <a:extLst>
                <a:ext uri="{FF2B5EF4-FFF2-40B4-BE49-F238E27FC236}">
                  <a16:creationId xmlns:a16="http://schemas.microsoft.com/office/drawing/2014/main" id="{C6A85286-F823-D72D-4D43-8B8F277C8FAB}"/>
                </a:ext>
              </a:extLst>
            </p:cNvPr>
            <p:cNvSpPr>
              <a:spLocks/>
            </p:cNvSpPr>
            <p:nvPr/>
          </p:nvSpPr>
          <p:spPr bwMode="auto">
            <a:xfrm>
              <a:off x="8660668" y="1290953"/>
              <a:ext cx="38623" cy="33106"/>
            </a:xfrm>
            <a:custGeom>
              <a:avLst/>
              <a:gdLst>
                <a:gd name="T0" fmla="*/ 3 w 6"/>
                <a:gd name="T1" fmla="*/ 0 h 5"/>
                <a:gd name="T2" fmla="*/ 2 w 6"/>
                <a:gd name="T3" fmla="*/ 0 h 5"/>
                <a:gd name="T4" fmla="*/ 0 w 6"/>
                <a:gd name="T5" fmla="*/ 3 h 5"/>
                <a:gd name="T6" fmla="*/ 3 w 6"/>
                <a:gd name="T7" fmla="*/ 5 h 5"/>
                <a:gd name="T8" fmla="*/ 3 w 6"/>
                <a:gd name="T9" fmla="*/ 5 h 5"/>
                <a:gd name="T10" fmla="*/ 5 w 6"/>
                <a:gd name="T11" fmla="*/ 5 h 5"/>
                <a:gd name="T12" fmla="*/ 5 w 6"/>
                <a:gd name="T13" fmla="*/ 4 h 5"/>
                <a:gd name="T14" fmla="*/ 6 w 6"/>
                <a:gd name="T15" fmla="*/ 3 h 5"/>
                <a:gd name="T16" fmla="*/ 6 w 6"/>
                <a:gd name="T17" fmla="*/ 3 h 5"/>
                <a:gd name="T18" fmla="*/ 6 w 6"/>
                <a:gd name="T19" fmla="*/ 2 h 5"/>
                <a:gd name="T20" fmla="*/ 6 w 6"/>
                <a:gd name="T21" fmla="*/ 2 h 5"/>
                <a:gd name="T22" fmla="*/ 6 w 6"/>
                <a:gd name="T23" fmla="*/ 2 h 5"/>
                <a:gd name="T24" fmla="*/ 5 w 6"/>
                <a:gd name="T25" fmla="*/ 0 h 5"/>
                <a:gd name="T26" fmla="*/ 4 w 6"/>
                <a:gd name="T27" fmla="*/ 0 h 5"/>
                <a:gd name="T28" fmla="*/ 3 w 6"/>
                <a:gd name="T2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5">
                  <a:moveTo>
                    <a:pt x="3" y="0"/>
                  </a:moveTo>
                  <a:cubicBezTo>
                    <a:pt x="3" y="0"/>
                    <a:pt x="3" y="0"/>
                    <a:pt x="2" y="0"/>
                  </a:cubicBezTo>
                  <a:cubicBezTo>
                    <a:pt x="1" y="0"/>
                    <a:pt x="0" y="1"/>
                    <a:pt x="0" y="3"/>
                  </a:cubicBezTo>
                  <a:cubicBezTo>
                    <a:pt x="0" y="4"/>
                    <a:pt x="2" y="5"/>
                    <a:pt x="3" y="5"/>
                  </a:cubicBezTo>
                  <a:cubicBezTo>
                    <a:pt x="3" y="5"/>
                    <a:pt x="3" y="5"/>
                    <a:pt x="3" y="5"/>
                  </a:cubicBezTo>
                  <a:cubicBezTo>
                    <a:pt x="4" y="5"/>
                    <a:pt x="4" y="5"/>
                    <a:pt x="5" y="5"/>
                  </a:cubicBezTo>
                  <a:cubicBezTo>
                    <a:pt x="5" y="4"/>
                    <a:pt x="5" y="4"/>
                    <a:pt x="5" y="4"/>
                  </a:cubicBezTo>
                  <a:cubicBezTo>
                    <a:pt x="5" y="4"/>
                    <a:pt x="5" y="4"/>
                    <a:pt x="6" y="3"/>
                  </a:cubicBezTo>
                  <a:cubicBezTo>
                    <a:pt x="6" y="3"/>
                    <a:pt x="6" y="3"/>
                    <a:pt x="6" y="3"/>
                  </a:cubicBezTo>
                  <a:cubicBezTo>
                    <a:pt x="6" y="3"/>
                    <a:pt x="6" y="2"/>
                    <a:pt x="6" y="2"/>
                  </a:cubicBezTo>
                  <a:cubicBezTo>
                    <a:pt x="6" y="2"/>
                    <a:pt x="6" y="2"/>
                    <a:pt x="6" y="2"/>
                  </a:cubicBezTo>
                  <a:cubicBezTo>
                    <a:pt x="6" y="2"/>
                    <a:pt x="6" y="2"/>
                    <a:pt x="6" y="2"/>
                  </a:cubicBezTo>
                  <a:cubicBezTo>
                    <a:pt x="5" y="1"/>
                    <a:pt x="5" y="1"/>
                    <a:pt x="5" y="0"/>
                  </a:cubicBezTo>
                  <a:cubicBezTo>
                    <a:pt x="5" y="0"/>
                    <a:pt x="5" y="0"/>
                    <a:pt x="4" y="0"/>
                  </a:cubicBezTo>
                  <a:cubicBezTo>
                    <a:pt x="4"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5" name="Freeform 3240">
              <a:extLst>
                <a:ext uri="{FF2B5EF4-FFF2-40B4-BE49-F238E27FC236}">
                  <a16:creationId xmlns:a16="http://schemas.microsoft.com/office/drawing/2014/main" id="{2ABA8827-A2B4-3B66-8B2F-A8E91C5BA297}"/>
                </a:ext>
              </a:extLst>
            </p:cNvPr>
            <p:cNvSpPr>
              <a:spLocks/>
            </p:cNvSpPr>
            <p:nvPr/>
          </p:nvSpPr>
          <p:spPr bwMode="auto">
            <a:xfrm>
              <a:off x="8790332" y="1558558"/>
              <a:ext cx="41382" cy="38623"/>
            </a:xfrm>
            <a:custGeom>
              <a:avLst/>
              <a:gdLst>
                <a:gd name="T0" fmla="*/ 3 w 6"/>
                <a:gd name="T1" fmla="*/ 0 h 6"/>
                <a:gd name="T2" fmla="*/ 2 w 6"/>
                <a:gd name="T3" fmla="*/ 0 h 6"/>
                <a:gd name="T4" fmla="*/ 0 w 6"/>
                <a:gd name="T5" fmla="*/ 3 h 6"/>
                <a:gd name="T6" fmla="*/ 1 w 6"/>
                <a:gd name="T7" fmla="*/ 5 h 6"/>
                <a:gd name="T8" fmla="*/ 1 w 6"/>
                <a:gd name="T9" fmla="*/ 5 h 6"/>
                <a:gd name="T10" fmla="*/ 3 w 6"/>
                <a:gd name="T11" fmla="*/ 6 h 6"/>
                <a:gd name="T12" fmla="*/ 3 w 6"/>
                <a:gd name="T13" fmla="*/ 6 h 6"/>
                <a:gd name="T14" fmla="*/ 4 w 6"/>
                <a:gd name="T15" fmla="*/ 5 h 6"/>
                <a:gd name="T16" fmla="*/ 5 w 6"/>
                <a:gd name="T17" fmla="*/ 5 h 6"/>
                <a:gd name="T18" fmla="*/ 6 w 6"/>
                <a:gd name="T19" fmla="*/ 2 h 6"/>
                <a:gd name="T20" fmla="*/ 4 w 6"/>
                <a:gd name="T21" fmla="*/ 0 h 6"/>
                <a:gd name="T22" fmla="*/ 4 w 6"/>
                <a:gd name="T23" fmla="*/ 0 h 6"/>
                <a:gd name="T24" fmla="*/ 3 w 6"/>
                <a:gd name="T2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6">
                  <a:moveTo>
                    <a:pt x="3" y="0"/>
                  </a:moveTo>
                  <a:cubicBezTo>
                    <a:pt x="3" y="0"/>
                    <a:pt x="3" y="0"/>
                    <a:pt x="2" y="0"/>
                  </a:cubicBezTo>
                  <a:cubicBezTo>
                    <a:pt x="1" y="0"/>
                    <a:pt x="0" y="2"/>
                    <a:pt x="0" y="3"/>
                  </a:cubicBezTo>
                  <a:cubicBezTo>
                    <a:pt x="0" y="4"/>
                    <a:pt x="1" y="5"/>
                    <a:pt x="1" y="5"/>
                  </a:cubicBezTo>
                  <a:cubicBezTo>
                    <a:pt x="1" y="5"/>
                    <a:pt x="1" y="5"/>
                    <a:pt x="1" y="5"/>
                  </a:cubicBezTo>
                  <a:cubicBezTo>
                    <a:pt x="2" y="5"/>
                    <a:pt x="2" y="6"/>
                    <a:pt x="3" y="6"/>
                  </a:cubicBezTo>
                  <a:cubicBezTo>
                    <a:pt x="3" y="6"/>
                    <a:pt x="3" y="6"/>
                    <a:pt x="3" y="6"/>
                  </a:cubicBezTo>
                  <a:cubicBezTo>
                    <a:pt x="4" y="5"/>
                    <a:pt x="4" y="5"/>
                    <a:pt x="4" y="5"/>
                  </a:cubicBezTo>
                  <a:cubicBezTo>
                    <a:pt x="5" y="5"/>
                    <a:pt x="5" y="5"/>
                    <a:pt x="5" y="5"/>
                  </a:cubicBezTo>
                  <a:cubicBezTo>
                    <a:pt x="5" y="4"/>
                    <a:pt x="6" y="3"/>
                    <a:pt x="6" y="2"/>
                  </a:cubicBezTo>
                  <a:cubicBezTo>
                    <a:pt x="5" y="1"/>
                    <a:pt x="5" y="1"/>
                    <a:pt x="4" y="0"/>
                  </a:cubicBezTo>
                  <a:cubicBezTo>
                    <a:pt x="4" y="0"/>
                    <a:pt x="4" y="0"/>
                    <a:pt x="4" y="0"/>
                  </a:cubicBezTo>
                  <a:cubicBezTo>
                    <a:pt x="3"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6" name="Freeform 3241">
              <a:extLst>
                <a:ext uri="{FF2B5EF4-FFF2-40B4-BE49-F238E27FC236}">
                  <a16:creationId xmlns:a16="http://schemas.microsoft.com/office/drawing/2014/main" id="{61078998-0CB0-E71F-1AE3-71B3B2C3141B}"/>
                </a:ext>
              </a:extLst>
            </p:cNvPr>
            <p:cNvSpPr>
              <a:spLocks/>
            </p:cNvSpPr>
            <p:nvPr/>
          </p:nvSpPr>
          <p:spPr bwMode="auto">
            <a:xfrm>
              <a:off x="9681427" y="2835887"/>
              <a:ext cx="33106" cy="41382"/>
            </a:xfrm>
            <a:custGeom>
              <a:avLst/>
              <a:gdLst>
                <a:gd name="T0" fmla="*/ 2 w 5"/>
                <a:gd name="T1" fmla="*/ 0 h 6"/>
                <a:gd name="T2" fmla="*/ 2 w 5"/>
                <a:gd name="T3" fmla="*/ 0 h 6"/>
                <a:gd name="T4" fmla="*/ 2 w 5"/>
                <a:gd name="T5" fmla="*/ 0 h 6"/>
                <a:gd name="T6" fmla="*/ 2 w 5"/>
                <a:gd name="T7" fmla="*/ 0 h 6"/>
                <a:gd name="T8" fmla="*/ 0 w 5"/>
                <a:gd name="T9" fmla="*/ 1 h 6"/>
                <a:gd name="T10" fmla="*/ 0 w 5"/>
                <a:gd name="T11" fmla="*/ 1 h 6"/>
                <a:gd name="T12" fmla="*/ 0 w 5"/>
                <a:gd name="T13" fmla="*/ 3 h 6"/>
                <a:gd name="T14" fmla="*/ 2 w 5"/>
                <a:gd name="T15" fmla="*/ 6 h 6"/>
                <a:gd name="T16" fmla="*/ 3 w 5"/>
                <a:gd name="T17" fmla="*/ 6 h 6"/>
                <a:gd name="T18" fmla="*/ 5 w 5"/>
                <a:gd name="T19" fmla="*/ 3 h 6"/>
                <a:gd name="T20" fmla="*/ 5 w 5"/>
                <a:gd name="T21" fmla="*/ 3 h 6"/>
                <a:gd name="T22" fmla="*/ 5 w 5"/>
                <a:gd name="T23" fmla="*/ 3 h 6"/>
                <a:gd name="T24" fmla="*/ 5 w 5"/>
                <a:gd name="T25" fmla="*/ 1 h 6"/>
                <a:gd name="T26" fmla="*/ 4 w 5"/>
                <a:gd name="T27" fmla="*/ 1 h 6"/>
                <a:gd name="T28" fmla="*/ 2 w 5"/>
                <a:gd name="T2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6">
                  <a:moveTo>
                    <a:pt x="2" y="0"/>
                  </a:moveTo>
                  <a:cubicBezTo>
                    <a:pt x="2" y="0"/>
                    <a:pt x="2" y="0"/>
                    <a:pt x="2" y="0"/>
                  </a:cubicBezTo>
                  <a:cubicBezTo>
                    <a:pt x="2" y="0"/>
                    <a:pt x="2" y="0"/>
                    <a:pt x="2" y="0"/>
                  </a:cubicBezTo>
                  <a:cubicBezTo>
                    <a:pt x="2" y="0"/>
                    <a:pt x="2" y="0"/>
                    <a:pt x="2" y="0"/>
                  </a:cubicBezTo>
                  <a:cubicBezTo>
                    <a:pt x="1" y="1"/>
                    <a:pt x="1" y="1"/>
                    <a:pt x="0" y="1"/>
                  </a:cubicBezTo>
                  <a:cubicBezTo>
                    <a:pt x="0" y="1"/>
                    <a:pt x="0" y="1"/>
                    <a:pt x="0" y="1"/>
                  </a:cubicBezTo>
                  <a:cubicBezTo>
                    <a:pt x="0" y="2"/>
                    <a:pt x="0" y="3"/>
                    <a:pt x="0" y="3"/>
                  </a:cubicBezTo>
                  <a:cubicBezTo>
                    <a:pt x="0" y="5"/>
                    <a:pt x="1" y="6"/>
                    <a:pt x="2" y="6"/>
                  </a:cubicBezTo>
                  <a:cubicBezTo>
                    <a:pt x="3" y="6"/>
                    <a:pt x="3" y="6"/>
                    <a:pt x="3" y="6"/>
                  </a:cubicBezTo>
                  <a:cubicBezTo>
                    <a:pt x="4" y="5"/>
                    <a:pt x="5" y="4"/>
                    <a:pt x="5" y="3"/>
                  </a:cubicBezTo>
                  <a:cubicBezTo>
                    <a:pt x="5" y="3"/>
                    <a:pt x="5" y="3"/>
                    <a:pt x="5" y="3"/>
                  </a:cubicBezTo>
                  <a:cubicBezTo>
                    <a:pt x="5" y="3"/>
                    <a:pt x="5" y="3"/>
                    <a:pt x="5" y="3"/>
                  </a:cubicBezTo>
                  <a:cubicBezTo>
                    <a:pt x="5" y="2"/>
                    <a:pt x="5" y="2"/>
                    <a:pt x="5" y="1"/>
                  </a:cubicBezTo>
                  <a:cubicBezTo>
                    <a:pt x="4" y="1"/>
                    <a:pt x="4" y="1"/>
                    <a:pt x="4" y="1"/>
                  </a:cubicBezTo>
                  <a:cubicBezTo>
                    <a:pt x="4" y="1"/>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7" name="Freeform 3242">
              <a:extLst>
                <a:ext uri="{FF2B5EF4-FFF2-40B4-BE49-F238E27FC236}">
                  <a16:creationId xmlns:a16="http://schemas.microsoft.com/office/drawing/2014/main" id="{E2E5E71F-9DA3-98CB-BBAA-63D0AC95026A}"/>
                </a:ext>
              </a:extLst>
            </p:cNvPr>
            <p:cNvSpPr>
              <a:spLocks/>
            </p:cNvSpPr>
            <p:nvPr/>
          </p:nvSpPr>
          <p:spPr bwMode="auto">
            <a:xfrm>
              <a:off x="10147666" y="2830370"/>
              <a:ext cx="33106" cy="38623"/>
            </a:xfrm>
            <a:custGeom>
              <a:avLst/>
              <a:gdLst>
                <a:gd name="T0" fmla="*/ 2 w 5"/>
                <a:gd name="T1" fmla="*/ 0 h 6"/>
                <a:gd name="T2" fmla="*/ 2 w 5"/>
                <a:gd name="T3" fmla="*/ 0 h 6"/>
                <a:gd name="T4" fmla="*/ 2 w 5"/>
                <a:gd name="T5" fmla="*/ 0 h 6"/>
                <a:gd name="T6" fmla="*/ 2 w 5"/>
                <a:gd name="T7" fmla="*/ 0 h 6"/>
                <a:gd name="T8" fmla="*/ 0 w 5"/>
                <a:gd name="T9" fmla="*/ 2 h 6"/>
                <a:gd name="T10" fmla="*/ 0 w 5"/>
                <a:gd name="T11" fmla="*/ 2 h 6"/>
                <a:gd name="T12" fmla="*/ 0 w 5"/>
                <a:gd name="T13" fmla="*/ 3 h 6"/>
                <a:gd name="T14" fmla="*/ 0 w 5"/>
                <a:gd name="T15" fmla="*/ 3 h 6"/>
                <a:gd name="T16" fmla="*/ 0 w 5"/>
                <a:gd name="T17" fmla="*/ 3 h 6"/>
                <a:gd name="T18" fmla="*/ 2 w 5"/>
                <a:gd name="T19" fmla="*/ 6 h 6"/>
                <a:gd name="T20" fmla="*/ 3 w 5"/>
                <a:gd name="T21" fmla="*/ 6 h 6"/>
                <a:gd name="T22" fmla="*/ 5 w 5"/>
                <a:gd name="T23" fmla="*/ 2 h 6"/>
                <a:gd name="T24" fmla="*/ 4 w 5"/>
                <a:gd name="T25" fmla="*/ 1 h 6"/>
                <a:gd name="T26" fmla="*/ 3 w 5"/>
                <a:gd name="T27" fmla="*/ 0 h 6"/>
                <a:gd name="T28" fmla="*/ 2 w 5"/>
                <a:gd name="T2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6">
                  <a:moveTo>
                    <a:pt x="2" y="0"/>
                  </a:moveTo>
                  <a:cubicBezTo>
                    <a:pt x="2" y="0"/>
                    <a:pt x="2" y="0"/>
                    <a:pt x="2" y="0"/>
                  </a:cubicBezTo>
                  <a:cubicBezTo>
                    <a:pt x="2" y="0"/>
                    <a:pt x="2" y="0"/>
                    <a:pt x="2" y="0"/>
                  </a:cubicBezTo>
                  <a:cubicBezTo>
                    <a:pt x="2" y="0"/>
                    <a:pt x="2" y="0"/>
                    <a:pt x="2" y="0"/>
                  </a:cubicBezTo>
                  <a:cubicBezTo>
                    <a:pt x="1" y="0"/>
                    <a:pt x="0" y="1"/>
                    <a:pt x="0" y="2"/>
                  </a:cubicBezTo>
                  <a:cubicBezTo>
                    <a:pt x="0" y="2"/>
                    <a:pt x="0" y="2"/>
                    <a:pt x="0" y="2"/>
                  </a:cubicBezTo>
                  <a:cubicBezTo>
                    <a:pt x="0" y="2"/>
                    <a:pt x="0" y="3"/>
                    <a:pt x="0" y="3"/>
                  </a:cubicBezTo>
                  <a:cubicBezTo>
                    <a:pt x="0" y="3"/>
                    <a:pt x="0" y="3"/>
                    <a:pt x="0" y="3"/>
                  </a:cubicBezTo>
                  <a:cubicBezTo>
                    <a:pt x="0" y="3"/>
                    <a:pt x="0" y="3"/>
                    <a:pt x="0" y="3"/>
                  </a:cubicBezTo>
                  <a:cubicBezTo>
                    <a:pt x="0" y="5"/>
                    <a:pt x="1" y="6"/>
                    <a:pt x="2" y="6"/>
                  </a:cubicBezTo>
                  <a:cubicBezTo>
                    <a:pt x="2" y="6"/>
                    <a:pt x="3" y="6"/>
                    <a:pt x="3" y="6"/>
                  </a:cubicBezTo>
                  <a:cubicBezTo>
                    <a:pt x="4" y="5"/>
                    <a:pt x="5" y="4"/>
                    <a:pt x="5" y="2"/>
                  </a:cubicBezTo>
                  <a:cubicBezTo>
                    <a:pt x="5" y="2"/>
                    <a:pt x="4" y="1"/>
                    <a:pt x="4" y="1"/>
                  </a:cubicBezTo>
                  <a:cubicBezTo>
                    <a:pt x="4" y="1"/>
                    <a:pt x="4" y="0"/>
                    <a:pt x="3" y="0"/>
                  </a:cubicBezTo>
                  <a:cubicBezTo>
                    <a:pt x="3" y="0"/>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8" name="Freeform 3243">
              <a:extLst>
                <a:ext uri="{FF2B5EF4-FFF2-40B4-BE49-F238E27FC236}">
                  <a16:creationId xmlns:a16="http://schemas.microsoft.com/office/drawing/2014/main" id="{6EE155B5-59B3-FFA6-B3A3-825967C674A0}"/>
                </a:ext>
              </a:extLst>
            </p:cNvPr>
            <p:cNvSpPr>
              <a:spLocks/>
            </p:cNvSpPr>
            <p:nvPr/>
          </p:nvSpPr>
          <p:spPr bwMode="auto">
            <a:xfrm>
              <a:off x="9085524" y="1073007"/>
              <a:ext cx="38623" cy="41382"/>
            </a:xfrm>
            <a:custGeom>
              <a:avLst/>
              <a:gdLst>
                <a:gd name="T0" fmla="*/ 3 w 6"/>
                <a:gd name="T1" fmla="*/ 0 h 6"/>
                <a:gd name="T2" fmla="*/ 2 w 6"/>
                <a:gd name="T3" fmla="*/ 0 h 6"/>
                <a:gd name="T4" fmla="*/ 2 w 6"/>
                <a:gd name="T5" fmla="*/ 0 h 6"/>
                <a:gd name="T6" fmla="*/ 2 w 6"/>
                <a:gd name="T7" fmla="*/ 0 h 6"/>
                <a:gd name="T8" fmla="*/ 1 w 6"/>
                <a:gd name="T9" fmla="*/ 1 h 6"/>
                <a:gd name="T10" fmla="*/ 1 w 6"/>
                <a:gd name="T11" fmla="*/ 1 h 6"/>
                <a:gd name="T12" fmla="*/ 0 w 6"/>
                <a:gd name="T13" fmla="*/ 3 h 6"/>
                <a:gd name="T14" fmla="*/ 0 w 6"/>
                <a:gd name="T15" fmla="*/ 5 h 6"/>
                <a:gd name="T16" fmla="*/ 1 w 6"/>
                <a:gd name="T17" fmla="*/ 5 h 6"/>
                <a:gd name="T18" fmla="*/ 2 w 6"/>
                <a:gd name="T19" fmla="*/ 6 h 6"/>
                <a:gd name="T20" fmla="*/ 2 w 6"/>
                <a:gd name="T21" fmla="*/ 6 h 6"/>
                <a:gd name="T22" fmla="*/ 3 w 6"/>
                <a:gd name="T23" fmla="*/ 6 h 6"/>
                <a:gd name="T24" fmla="*/ 3 w 6"/>
                <a:gd name="T25" fmla="*/ 6 h 6"/>
                <a:gd name="T26" fmla="*/ 5 w 6"/>
                <a:gd name="T27" fmla="*/ 2 h 6"/>
                <a:gd name="T28" fmla="*/ 5 w 6"/>
                <a:gd name="T29" fmla="*/ 2 h 6"/>
                <a:gd name="T30" fmla="*/ 5 w 6"/>
                <a:gd name="T31" fmla="*/ 2 h 6"/>
                <a:gd name="T32" fmla="*/ 3 w 6"/>
                <a:gd name="T3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 h="6">
                  <a:moveTo>
                    <a:pt x="3" y="0"/>
                  </a:moveTo>
                  <a:cubicBezTo>
                    <a:pt x="2" y="0"/>
                    <a:pt x="2" y="0"/>
                    <a:pt x="2" y="0"/>
                  </a:cubicBezTo>
                  <a:cubicBezTo>
                    <a:pt x="2" y="0"/>
                    <a:pt x="2" y="0"/>
                    <a:pt x="2" y="0"/>
                  </a:cubicBezTo>
                  <a:cubicBezTo>
                    <a:pt x="2" y="0"/>
                    <a:pt x="2" y="0"/>
                    <a:pt x="2" y="0"/>
                  </a:cubicBezTo>
                  <a:cubicBezTo>
                    <a:pt x="1" y="0"/>
                    <a:pt x="1" y="1"/>
                    <a:pt x="1" y="1"/>
                  </a:cubicBezTo>
                  <a:cubicBezTo>
                    <a:pt x="1" y="1"/>
                    <a:pt x="1" y="1"/>
                    <a:pt x="1" y="1"/>
                  </a:cubicBezTo>
                  <a:cubicBezTo>
                    <a:pt x="0" y="2"/>
                    <a:pt x="0" y="2"/>
                    <a:pt x="0" y="3"/>
                  </a:cubicBezTo>
                  <a:cubicBezTo>
                    <a:pt x="0" y="4"/>
                    <a:pt x="0" y="4"/>
                    <a:pt x="0" y="5"/>
                  </a:cubicBezTo>
                  <a:cubicBezTo>
                    <a:pt x="0" y="5"/>
                    <a:pt x="1" y="5"/>
                    <a:pt x="1" y="5"/>
                  </a:cubicBezTo>
                  <a:cubicBezTo>
                    <a:pt x="1" y="5"/>
                    <a:pt x="1" y="5"/>
                    <a:pt x="2" y="6"/>
                  </a:cubicBezTo>
                  <a:cubicBezTo>
                    <a:pt x="2" y="6"/>
                    <a:pt x="2" y="6"/>
                    <a:pt x="2" y="6"/>
                  </a:cubicBezTo>
                  <a:cubicBezTo>
                    <a:pt x="2" y="6"/>
                    <a:pt x="2" y="6"/>
                    <a:pt x="3" y="6"/>
                  </a:cubicBezTo>
                  <a:cubicBezTo>
                    <a:pt x="3" y="6"/>
                    <a:pt x="3" y="6"/>
                    <a:pt x="3" y="6"/>
                  </a:cubicBezTo>
                  <a:cubicBezTo>
                    <a:pt x="5" y="5"/>
                    <a:pt x="6" y="4"/>
                    <a:pt x="5" y="2"/>
                  </a:cubicBezTo>
                  <a:cubicBezTo>
                    <a:pt x="5" y="2"/>
                    <a:pt x="5" y="2"/>
                    <a:pt x="5" y="2"/>
                  </a:cubicBezTo>
                  <a:cubicBezTo>
                    <a:pt x="5" y="2"/>
                    <a:pt x="5" y="2"/>
                    <a:pt x="5" y="2"/>
                  </a:cubicBezTo>
                  <a:cubicBezTo>
                    <a:pt x="5" y="1"/>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9" name="Freeform 3244">
              <a:extLst>
                <a:ext uri="{FF2B5EF4-FFF2-40B4-BE49-F238E27FC236}">
                  <a16:creationId xmlns:a16="http://schemas.microsoft.com/office/drawing/2014/main" id="{13C3E284-34EA-2D6E-BF50-0A7E5356199F}"/>
                </a:ext>
              </a:extLst>
            </p:cNvPr>
            <p:cNvSpPr>
              <a:spLocks/>
            </p:cNvSpPr>
            <p:nvPr/>
          </p:nvSpPr>
          <p:spPr bwMode="auto">
            <a:xfrm>
              <a:off x="9019313" y="1362683"/>
              <a:ext cx="27588" cy="24829"/>
            </a:xfrm>
            <a:custGeom>
              <a:avLst/>
              <a:gdLst>
                <a:gd name="T0" fmla="*/ 2 w 4"/>
                <a:gd name="T1" fmla="*/ 0 h 4"/>
                <a:gd name="T2" fmla="*/ 2 w 4"/>
                <a:gd name="T3" fmla="*/ 0 h 4"/>
                <a:gd name="T4" fmla="*/ 1 w 4"/>
                <a:gd name="T5" fmla="*/ 0 h 4"/>
                <a:gd name="T6" fmla="*/ 1 w 4"/>
                <a:gd name="T7" fmla="*/ 1 h 4"/>
                <a:gd name="T8" fmla="*/ 0 w 4"/>
                <a:gd name="T9" fmla="*/ 1 h 4"/>
                <a:gd name="T10" fmla="*/ 0 w 4"/>
                <a:gd name="T11" fmla="*/ 2 h 4"/>
                <a:gd name="T12" fmla="*/ 0 w 4"/>
                <a:gd name="T13" fmla="*/ 2 h 4"/>
                <a:gd name="T14" fmla="*/ 2 w 4"/>
                <a:gd name="T15" fmla="*/ 4 h 4"/>
                <a:gd name="T16" fmla="*/ 2 w 4"/>
                <a:gd name="T17" fmla="*/ 4 h 4"/>
                <a:gd name="T18" fmla="*/ 3 w 4"/>
                <a:gd name="T19" fmla="*/ 4 h 4"/>
                <a:gd name="T20" fmla="*/ 3 w 4"/>
                <a:gd name="T21" fmla="*/ 4 h 4"/>
                <a:gd name="T22" fmla="*/ 3 w 4"/>
                <a:gd name="T23" fmla="*/ 3 h 4"/>
                <a:gd name="T24" fmla="*/ 3 w 4"/>
                <a:gd name="T25" fmla="*/ 3 h 4"/>
                <a:gd name="T26" fmla="*/ 4 w 4"/>
                <a:gd name="T27" fmla="*/ 1 h 4"/>
                <a:gd name="T28" fmla="*/ 3 w 4"/>
                <a:gd name="T29" fmla="*/ 0 h 4"/>
                <a:gd name="T30" fmla="*/ 3 w 4"/>
                <a:gd name="T31" fmla="*/ 0 h 4"/>
                <a:gd name="T32" fmla="*/ 3 w 4"/>
                <a:gd name="T33" fmla="*/ 0 h 4"/>
                <a:gd name="T34" fmla="*/ 2 w 4"/>
                <a:gd name="T35" fmla="*/ 0 h 4"/>
                <a:gd name="T36" fmla="*/ 2 w 4"/>
                <a:gd name="T3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 h="4">
                  <a:moveTo>
                    <a:pt x="2" y="0"/>
                  </a:moveTo>
                  <a:cubicBezTo>
                    <a:pt x="2" y="0"/>
                    <a:pt x="2" y="0"/>
                    <a:pt x="2" y="0"/>
                  </a:cubicBezTo>
                  <a:cubicBezTo>
                    <a:pt x="1" y="0"/>
                    <a:pt x="1" y="0"/>
                    <a:pt x="1" y="0"/>
                  </a:cubicBezTo>
                  <a:cubicBezTo>
                    <a:pt x="1" y="0"/>
                    <a:pt x="1" y="1"/>
                    <a:pt x="1" y="1"/>
                  </a:cubicBezTo>
                  <a:cubicBezTo>
                    <a:pt x="0" y="1"/>
                    <a:pt x="0" y="1"/>
                    <a:pt x="0" y="1"/>
                  </a:cubicBezTo>
                  <a:cubicBezTo>
                    <a:pt x="0" y="1"/>
                    <a:pt x="0" y="2"/>
                    <a:pt x="0" y="2"/>
                  </a:cubicBezTo>
                  <a:cubicBezTo>
                    <a:pt x="0" y="2"/>
                    <a:pt x="0" y="2"/>
                    <a:pt x="0" y="2"/>
                  </a:cubicBezTo>
                  <a:cubicBezTo>
                    <a:pt x="0" y="3"/>
                    <a:pt x="1" y="4"/>
                    <a:pt x="2" y="4"/>
                  </a:cubicBezTo>
                  <a:cubicBezTo>
                    <a:pt x="2" y="4"/>
                    <a:pt x="2" y="4"/>
                    <a:pt x="2" y="4"/>
                  </a:cubicBezTo>
                  <a:cubicBezTo>
                    <a:pt x="2" y="4"/>
                    <a:pt x="3" y="4"/>
                    <a:pt x="3" y="4"/>
                  </a:cubicBezTo>
                  <a:cubicBezTo>
                    <a:pt x="3" y="4"/>
                    <a:pt x="3" y="4"/>
                    <a:pt x="3" y="4"/>
                  </a:cubicBezTo>
                  <a:cubicBezTo>
                    <a:pt x="3" y="4"/>
                    <a:pt x="3" y="3"/>
                    <a:pt x="3" y="3"/>
                  </a:cubicBezTo>
                  <a:cubicBezTo>
                    <a:pt x="3" y="3"/>
                    <a:pt x="3" y="3"/>
                    <a:pt x="3" y="3"/>
                  </a:cubicBezTo>
                  <a:cubicBezTo>
                    <a:pt x="4" y="3"/>
                    <a:pt x="4" y="2"/>
                    <a:pt x="4" y="1"/>
                  </a:cubicBezTo>
                  <a:cubicBezTo>
                    <a:pt x="4" y="1"/>
                    <a:pt x="4" y="1"/>
                    <a:pt x="3" y="0"/>
                  </a:cubicBezTo>
                  <a:cubicBezTo>
                    <a:pt x="3" y="0"/>
                    <a:pt x="3" y="0"/>
                    <a:pt x="3" y="0"/>
                  </a:cubicBezTo>
                  <a:cubicBezTo>
                    <a:pt x="3" y="0"/>
                    <a:pt x="3" y="0"/>
                    <a:pt x="3" y="0"/>
                  </a:cubicBezTo>
                  <a:cubicBezTo>
                    <a:pt x="3" y="0"/>
                    <a:pt x="2"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60" name="Freeform 3245">
              <a:extLst>
                <a:ext uri="{FF2B5EF4-FFF2-40B4-BE49-F238E27FC236}">
                  <a16:creationId xmlns:a16="http://schemas.microsoft.com/office/drawing/2014/main" id="{54C4DA10-044A-7A27-6A11-FC99B002BF36}"/>
                </a:ext>
              </a:extLst>
            </p:cNvPr>
            <p:cNvSpPr>
              <a:spLocks/>
            </p:cNvSpPr>
            <p:nvPr/>
          </p:nvSpPr>
          <p:spPr bwMode="auto">
            <a:xfrm>
              <a:off x="9019313" y="824715"/>
              <a:ext cx="27588" cy="27588"/>
            </a:xfrm>
            <a:custGeom>
              <a:avLst/>
              <a:gdLst>
                <a:gd name="T0" fmla="*/ 2 w 4"/>
                <a:gd name="T1" fmla="*/ 0 h 4"/>
                <a:gd name="T2" fmla="*/ 1 w 4"/>
                <a:gd name="T3" fmla="*/ 0 h 4"/>
                <a:gd name="T4" fmla="*/ 0 w 4"/>
                <a:gd name="T5" fmla="*/ 1 h 4"/>
                <a:gd name="T6" fmla="*/ 0 w 4"/>
                <a:gd name="T7" fmla="*/ 2 h 4"/>
                <a:gd name="T8" fmla="*/ 0 w 4"/>
                <a:gd name="T9" fmla="*/ 2 h 4"/>
                <a:gd name="T10" fmla="*/ 0 w 4"/>
                <a:gd name="T11" fmla="*/ 2 h 4"/>
                <a:gd name="T12" fmla="*/ 0 w 4"/>
                <a:gd name="T13" fmla="*/ 3 h 4"/>
                <a:gd name="T14" fmla="*/ 1 w 4"/>
                <a:gd name="T15" fmla="*/ 4 h 4"/>
                <a:gd name="T16" fmla="*/ 1 w 4"/>
                <a:gd name="T17" fmla="*/ 4 h 4"/>
                <a:gd name="T18" fmla="*/ 1 w 4"/>
                <a:gd name="T19" fmla="*/ 4 h 4"/>
                <a:gd name="T20" fmla="*/ 2 w 4"/>
                <a:gd name="T21" fmla="*/ 4 h 4"/>
                <a:gd name="T22" fmla="*/ 2 w 4"/>
                <a:gd name="T23" fmla="*/ 4 h 4"/>
                <a:gd name="T24" fmla="*/ 2 w 4"/>
                <a:gd name="T25" fmla="*/ 4 h 4"/>
                <a:gd name="T26" fmla="*/ 2 w 4"/>
                <a:gd name="T27" fmla="*/ 4 h 4"/>
                <a:gd name="T28" fmla="*/ 3 w 4"/>
                <a:gd name="T29" fmla="*/ 4 h 4"/>
                <a:gd name="T30" fmla="*/ 4 w 4"/>
                <a:gd name="T31" fmla="*/ 3 h 4"/>
                <a:gd name="T32" fmla="*/ 4 w 4"/>
                <a:gd name="T33" fmla="*/ 3 h 4"/>
                <a:gd name="T34" fmla="*/ 4 w 4"/>
                <a:gd name="T35" fmla="*/ 2 h 4"/>
                <a:gd name="T36" fmla="*/ 4 w 4"/>
                <a:gd name="T37" fmla="*/ 2 h 4"/>
                <a:gd name="T38" fmla="*/ 3 w 4"/>
                <a:gd name="T39" fmla="*/ 1 h 4"/>
                <a:gd name="T40" fmla="*/ 3 w 4"/>
                <a:gd name="T41" fmla="*/ 1 h 4"/>
                <a:gd name="T42" fmla="*/ 3 w 4"/>
                <a:gd name="T43" fmla="*/ 1 h 4"/>
                <a:gd name="T44" fmla="*/ 2 w 4"/>
                <a:gd name="T45" fmla="*/ 1 h 4"/>
                <a:gd name="T46" fmla="*/ 2 w 4"/>
                <a:gd name="T47" fmla="*/ 0 h 4"/>
                <a:gd name="T48" fmla="*/ 2 w 4"/>
                <a:gd name="T4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 h="4">
                  <a:moveTo>
                    <a:pt x="2" y="0"/>
                  </a:moveTo>
                  <a:cubicBezTo>
                    <a:pt x="2" y="0"/>
                    <a:pt x="2" y="0"/>
                    <a:pt x="1" y="0"/>
                  </a:cubicBezTo>
                  <a:cubicBezTo>
                    <a:pt x="1" y="1"/>
                    <a:pt x="0" y="1"/>
                    <a:pt x="0" y="1"/>
                  </a:cubicBezTo>
                  <a:cubicBezTo>
                    <a:pt x="0" y="1"/>
                    <a:pt x="0" y="2"/>
                    <a:pt x="0" y="2"/>
                  </a:cubicBezTo>
                  <a:cubicBezTo>
                    <a:pt x="0" y="2"/>
                    <a:pt x="0" y="2"/>
                    <a:pt x="0" y="2"/>
                  </a:cubicBezTo>
                  <a:cubicBezTo>
                    <a:pt x="0" y="2"/>
                    <a:pt x="0" y="2"/>
                    <a:pt x="0" y="2"/>
                  </a:cubicBezTo>
                  <a:cubicBezTo>
                    <a:pt x="0" y="2"/>
                    <a:pt x="0" y="3"/>
                    <a:pt x="0" y="3"/>
                  </a:cubicBezTo>
                  <a:cubicBezTo>
                    <a:pt x="0" y="3"/>
                    <a:pt x="0" y="4"/>
                    <a:pt x="1" y="4"/>
                  </a:cubicBezTo>
                  <a:cubicBezTo>
                    <a:pt x="1" y="4"/>
                    <a:pt x="1" y="4"/>
                    <a:pt x="1" y="4"/>
                  </a:cubicBezTo>
                  <a:cubicBezTo>
                    <a:pt x="1" y="4"/>
                    <a:pt x="1" y="4"/>
                    <a:pt x="1" y="4"/>
                  </a:cubicBezTo>
                  <a:cubicBezTo>
                    <a:pt x="1" y="4"/>
                    <a:pt x="1" y="4"/>
                    <a:pt x="2" y="4"/>
                  </a:cubicBezTo>
                  <a:cubicBezTo>
                    <a:pt x="2" y="4"/>
                    <a:pt x="2" y="4"/>
                    <a:pt x="2" y="4"/>
                  </a:cubicBezTo>
                  <a:cubicBezTo>
                    <a:pt x="2" y="4"/>
                    <a:pt x="2" y="4"/>
                    <a:pt x="2" y="4"/>
                  </a:cubicBezTo>
                  <a:cubicBezTo>
                    <a:pt x="2" y="4"/>
                    <a:pt x="2" y="4"/>
                    <a:pt x="2" y="4"/>
                  </a:cubicBezTo>
                  <a:cubicBezTo>
                    <a:pt x="2" y="4"/>
                    <a:pt x="2" y="4"/>
                    <a:pt x="3" y="4"/>
                  </a:cubicBezTo>
                  <a:cubicBezTo>
                    <a:pt x="3" y="4"/>
                    <a:pt x="4" y="4"/>
                    <a:pt x="4" y="3"/>
                  </a:cubicBezTo>
                  <a:cubicBezTo>
                    <a:pt x="4" y="3"/>
                    <a:pt x="4" y="3"/>
                    <a:pt x="4" y="3"/>
                  </a:cubicBezTo>
                  <a:cubicBezTo>
                    <a:pt x="4" y="2"/>
                    <a:pt x="4" y="2"/>
                    <a:pt x="4" y="2"/>
                  </a:cubicBezTo>
                  <a:cubicBezTo>
                    <a:pt x="4" y="2"/>
                    <a:pt x="4" y="2"/>
                    <a:pt x="4" y="2"/>
                  </a:cubicBezTo>
                  <a:cubicBezTo>
                    <a:pt x="4" y="1"/>
                    <a:pt x="3" y="1"/>
                    <a:pt x="3" y="1"/>
                  </a:cubicBezTo>
                  <a:cubicBezTo>
                    <a:pt x="3" y="1"/>
                    <a:pt x="3" y="1"/>
                    <a:pt x="3" y="1"/>
                  </a:cubicBezTo>
                  <a:cubicBezTo>
                    <a:pt x="3" y="1"/>
                    <a:pt x="3" y="1"/>
                    <a:pt x="3" y="1"/>
                  </a:cubicBezTo>
                  <a:cubicBezTo>
                    <a:pt x="2" y="1"/>
                    <a:pt x="2" y="1"/>
                    <a:pt x="2" y="1"/>
                  </a:cubicBezTo>
                  <a:cubicBezTo>
                    <a:pt x="2" y="0"/>
                    <a:pt x="2"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61" name="Freeform 3246">
              <a:extLst>
                <a:ext uri="{FF2B5EF4-FFF2-40B4-BE49-F238E27FC236}">
                  <a16:creationId xmlns:a16="http://schemas.microsoft.com/office/drawing/2014/main" id="{267A12B2-C56E-9CE6-6158-9D6053273F36}"/>
                </a:ext>
              </a:extLst>
            </p:cNvPr>
            <p:cNvSpPr>
              <a:spLocks/>
            </p:cNvSpPr>
            <p:nvPr/>
          </p:nvSpPr>
          <p:spPr bwMode="auto">
            <a:xfrm>
              <a:off x="9355888" y="904720"/>
              <a:ext cx="24829" cy="24829"/>
            </a:xfrm>
            <a:custGeom>
              <a:avLst/>
              <a:gdLst>
                <a:gd name="T0" fmla="*/ 2 w 4"/>
                <a:gd name="T1" fmla="*/ 0 h 4"/>
                <a:gd name="T2" fmla="*/ 1 w 4"/>
                <a:gd name="T3" fmla="*/ 0 h 4"/>
                <a:gd name="T4" fmla="*/ 0 w 4"/>
                <a:gd name="T5" fmla="*/ 1 h 4"/>
                <a:gd name="T6" fmla="*/ 0 w 4"/>
                <a:gd name="T7" fmla="*/ 2 h 4"/>
                <a:gd name="T8" fmla="*/ 0 w 4"/>
                <a:gd name="T9" fmla="*/ 2 h 4"/>
                <a:gd name="T10" fmla="*/ 0 w 4"/>
                <a:gd name="T11" fmla="*/ 3 h 4"/>
                <a:gd name="T12" fmla="*/ 1 w 4"/>
                <a:gd name="T13" fmla="*/ 3 h 4"/>
                <a:gd name="T14" fmla="*/ 2 w 4"/>
                <a:gd name="T15" fmla="*/ 4 h 4"/>
                <a:gd name="T16" fmla="*/ 2 w 4"/>
                <a:gd name="T17" fmla="*/ 4 h 4"/>
                <a:gd name="T18" fmla="*/ 4 w 4"/>
                <a:gd name="T19" fmla="*/ 1 h 4"/>
                <a:gd name="T20" fmla="*/ 2 w 4"/>
                <a:gd name="T2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4">
                  <a:moveTo>
                    <a:pt x="2" y="0"/>
                  </a:moveTo>
                  <a:cubicBezTo>
                    <a:pt x="2" y="0"/>
                    <a:pt x="1" y="0"/>
                    <a:pt x="1" y="0"/>
                  </a:cubicBezTo>
                  <a:cubicBezTo>
                    <a:pt x="1" y="0"/>
                    <a:pt x="0" y="1"/>
                    <a:pt x="0" y="1"/>
                  </a:cubicBezTo>
                  <a:cubicBezTo>
                    <a:pt x="0" y="1"/>
                    <a:pt x="0" y="1"/>
                    <a:pt x="0" y="2"/>
                  </a:cubicBezTo>
                  <a:cubicBezTo>
                    <a:pt x="0" y="2"/>
                    <a:pt x="0" y="2"/>
                    <a:pt x="0" y="2"/>
                  </a:cubicBezTo>
                  <a:cubicBezTo>
                    <a:pt x="0" y="3"/>
                    <a:pt x="0" y="3"/>
                    <a:pt x="0" y="3"/>
                  </a:cubicBezTo>
                  <a:cubicBezTo>
                    <a:pt x="0" y="3"/>
                    <a:pt x="1" y="3"/>
                    <a:pt x="1" y="3"/>
                  </a:cubicBezTo>
                  <a:cubicBezTo>
                    <a:pt x="1" y="4"/>
                    <a:pt x="1" y="4"/>
                    <a:pt x="2" y="4"/>
                  </a:cubicBezTo>
                  <a:cubicBezTo>
                    <a:pt x="2" y="4"/>
                    <a:pt x="2" y="4"/>
                    <a:pt x="2" y="4"/>
                  </a:cubicBezTo>
                  <a:cubicBezTo>
                    <a:pt x="3" y="4"/>
                    <a:pt x="4" y="3"/>
                    <a:pt x="4" y="1"/>
                  </a:cubicBezTo>
                  <a:cubicBezTo>
                    <a:pt x="3" y="1"/>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62" name="Freeform 3247">
              <a:extLst>
                <a:ext uri="{FF2B5EF4-FFF2-40B4-BE49-F238E27FC236}">
                  <a16:creationId xmlns:a16="http://schemas.microsoft.com/office/drawing/2014/main" id="{B07AF3EF-E57E-6A60-87F5-0B940C58C5F5}"/>
                </a:ext>
              </a:extLst>
            </p:cNvPr>
            <p:cNvSpPr>
              <a:spLocks/>
            </p:cNvSpPr>
            <p:nvPr/>
          </p:nvSpPr>
          <p:spPr bwMode="auto">
            <a:xfrm>
              <a:off x="9648322" y="452275"/>
              <a:ext cx="27588" cy="24829"/>
            </a:xfrm>
            <a:custGeom>
              <a:avLst/>
              <a:gdLst>
                <a:gd name="T0" fmla="*/ 2 w 4"/>
                <a:gd name="T1" fmla="*/ 0 h 4"/>
                <a:gd name="T2" fmla="*/ 2 w 4"/>
                <a:gd name="T3" fmla="*/ 0 h 4"/>
                <a:gd name="T4" fmla="*/ 1 w 4"/>
                <a:gd name="T5" fmla="*/ 0 h 4"/>
                <a:gd name="T6" fmla="*/ 0 w 4"/>
                <a:gd name="T7" fmla="*/ 1 h 4"/>
                <a:gd name="T8" fmla="*/ 0 w 4"/>
                <a:gd name="T9" fmla="*/ 1 h 4"/>
                <a:gd name="T10" fmla="*/ 0 w 4"/>
                <a:gd name="T11" fmla="*/ 2 h 4"/>
                <a:gd name="T12" fmla="*/ 0 w 4"/>
                <a:gd name="T13" fmla="*/ 2 h 4"/>
                <a:gd name="T14" fmla="*/ 0 w 4"/>
                <a:gd name="T15" fmla="*/ 3 h 4"/>
                <a:gd name="T16" fmla="*/ 0 w 4"/>
                <a:gd name="T17" fmla="*/ 3 h 4"/>
                <a:gd name="T18" fmla="*/ 2 w 4"/>
                <a:gd name="T19" fmla="*/ 4 h 4"/>
                <a:gd name="T20" fmla="*/ 2 w 4"/>
                <a:gd name="T21" fmla="*/ 4 h 4"/>
                <a:gd name="T22" fmla="*/ 4 w 4"/>
                <a:gd name="T23" fmla="*/ 1 h 4"/>
                <a:gd name="T24" fmla="*/ 2 w 4"/>
                <a:gd name="T25"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4">
                  <a:moveTo>
                    <a:pt x="2" y="0"/>
                  </a:moveTo>
                  <a:cubicBezTo>
                    <a:pt x="2" y="0"/>
                    <a:pt x="2" y="0"/>
                    <a:pt x="2" y="0"/>
                  </a:cubicBezTo>
                  <a:cubicBezTo>
                    <a:pt x="1" y="0"/>
                    <a:pt x="1" y="0"/>
                    <a:pt x="1" y="0"/>
                  </a:cubicBezTo>
                  <a:cubicBezTo>
                    <a:pt x="1" y="0"/>
                    <a:pt x="1" y="1"/>
                    <a:pt x="0" y="1"/>
                  </a:cubicBezTo>
                  <a:cubicBezTo>
                    <a:pt x="0" y="1"/>
                    <a:pt x="0" y="1"/>
                    <a:pt x="0" y="1"/>
                  </a:cubicBezTo>
                  <a:cubicBezTo>
                    <a:pt x="0" y="1"/>
                    <a:pt x="0" y="2"/>
                    <a:pt x="0" y="2"/>
                  </a:cubicBezTo>
                  <a:cubicBezTo>
                    <a:pt x="0" y="2"/>
                    <a:pt x="0" y="2"/>
                    <a:pt x="0" y="2"/>
                  </a:cubicBezTo>
                  <a:cubicBezTo>
                    <a:pt x="0" y="2"/>
                    <a:pt x="0" y="2"/>
                    <a:pt x="0" y="3"/>
                  </a:cubicBezTo>
                  <a:cubicBezTo>
                    <a:pt x="0" y="3"/>
                    <a:pt x="0" y="3"/>
                    <a:pt x="0" y="3"/>
                  </a:cubicBezTo>
                  <a:cubicBezTo>
                    <a:pt x="1" y="3"/>
                    <a:pt x="1" y="4"/>
                    <a:pt x="2" y="4"/>
                  </a:cubicBezTo>
                  <a:cubicBezTo>
                    <a:pt x="2" y="4"/>
                    <a:pt x="2" y="4"/>
                    <a:pt x="2" y="4"/>
                  </a:cubicBezTo>
                  <a:cubicBezTo>
                    <a:pt x="3" y="4"/>
                    <a:pt x="4" y="3"/>
                    <a:pt x="4" y="1"/>
                  </a:cubicBezTo>
                  <a:cubicBezTo>
                    <a:pt x="4" y="1"/>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63" name="Freeform 3248">
              <a:extLst>
                <a:ext uri="{FF2B5EF4-FFF2-40B4-BE49-F238E27FC236}">
                  <a16:creationId xmlns:a16="http://schemas.microsoft.com/office/drawing/2014/main" id="{BE849558-EBED-B8B3-7285-894F24A7BAF7}"/>
                </a:ext>
              </a:extLst>
            </p:cNvPr>
            <p:cNvSpPr>
              <a:spLocks/>
            </p:cNvSpPr>
            <p:nvPr/>
          </p:nvSpPr>
          <p:spPr bwMode="auto">
            <a:xfrm>
              <a:off x="8903443" y="1244054"/>
              <a:ext cx="24829" cy="27588"/>
            </a:xfrm>
            <a:custGeom>
              <a:avLst/>
              <a:gdLst>
                <a:gd name="T0" fmla="*/ 2 w 4"/>
                <a:gd name="T1" fmla="*/ 0 h 4"/>
                <a:gd name="T2" fmla="*/ 2 w 4"/>
                <a:gd name="T3" fmla="*/ 0 h 4"/>
                <a:gd name="T4" fmla="*/ 0 w 4"/>
                <a:gd name="T5" fmla="*/ 2 h 4"/>
                <a:gd name="T6" fmla="*/ 0 w 4"/>
                <a:gd name="T7" fmla="*/ 2 h 4"/>
                <a:gd name="T8" fmla="*/ 0 w 4"/>
                <a:gd name="T9" fmla="*/ 3 h 4"/>
                <a:gd name="T10" fmla="*/ 1 w 4"/>
                <a:gd name="T11" fmla="*/ 4 h 4"/>
                <a:gd name="T12" fmla="*/ 2 w 4"/>
                <a:gd name="T13" fmla="*/ 4 h 4"/>
                <a:gd name="T14" fmla="*/ 2 w 4"/>
                <a:gd name="T15" fmla="*/ 4 h 4"/>
                <a:gd name="T16" fmla="*/ 3 w 4"/>
                <a:gd name="T17" fmla="*/ 4 h 4"/>
                <a:gd name="T18" fmla="*/ 3 w 4"/>
                <a:gd name="T19" fmla="*/ 3 h 4"/>
                <a:gd name="T20" fmla="*/ 4 w 4"/>
                <a:gd name="T21" fmla="*/ 3 h 4"/>
                <a:gd name="T22" fmla="*/ 4 w 4"/>
                <a:gd name="T23" fmla="*/ 2 h 4"/>
                <a:gd name="T24" fmla="*/ 4 w 4"/>
                <a:gd name="T25" fmla="*/ 1 h 4"/>
                <a:gd name="T26" fmla="*/ 4 w 4"/>
                <a:gd name="T27" fmla="*/ 1 h 4"/>
                <a:gd name="T28" fmla="*/ 3 w 4"/>
                <a:gd name="T29" fmla="*/ 0 h 4"/>
                <a:gd name="T30" fmla="*/ 3 w 4"/>
                <a:gd name="T31" fmla="*/ 0 h 4"/>
                <a:gd name="T32" fmla="*/ 2 w 4"/>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4">
                  <a:moveTo>
                    <a:pt x="2" y="0"/>
                  </a:moveTo>
                  <a:cubicBezTo>
                    <a:pt x="2" y="0"/>
                    <a:pt x="2" y="0"/>
                    <a:pt x="2" y="0"/>
                  </a:cubicBezTo>
                  <a:cubicBezTo>
                    <a:pt x="1" y="0"/>
                    <a:pt x="0" y="1"/>
                    <a:pt x="0" y="2"/>
                  </a:cubicBezTo>
                  <a:cubicBezTo>
                    <a:pt x="0" y="2"/>
                    <a:pt x="0" y="2"/>
                    <a:pt x="0" y="2"/>
                  </a:cubicBezTo>
                  <a:cubicBezTo>
                    <a:pt x="0" y="2"/>
                    <a:pt x="0" y="3"/>
                    <a:pt x="0" y="3"/>
                  </a:cubicBezTo>
                  <a:cubicBezTo>
                    <a:pt x="1" y="3"/>
                    <a:pt x="1" y="4"/>
                    <a:pt x="1" y="4"/>
                  </a:cubicBezTo>
                  <a:cubicBezTo>
                    <a:pt x="2" y="4"/>
                    <a:pt x="2" y="4"/>
                    <a:pt x="2" y="4"/>
                  </a:cubicBezTo>
                  <a:cubicBezTo>
                    <a:pt x="2" y="4"/>
                    <a:pt x="2" y="4"/>
                    <a:pt x="2" y="4"/>
                  </a:cubicBezTo>
                  <a:cubicBezTo>
                    <a:pt x="2" y="4"/>
                    <a:pt x="2" y="4"/>
                    <a:pt x="3" y="4"/>
                  </a:cubicBezTo>
                  <a:cubicBezTo>
                    <a:pt x="3" y="4"/>
                    <a:pt x="3" y="4"/>
                    <a:pt x="3" y="3"/>
                  </a:cubicBezTo>
                  <a:cubicBezTo>
                    <a:pt x="4" y="3"/>
                    <a:pt x="4" y="3"/>
                    <a:pt x="4" y="3"/>
                  </a:cubicBezTo>
                  <a:cubicBezTo>
                    <a:pt x="4" y="3"/>
                    <a:pt x="4" y="2"/>
                    <a:pt x="4" y="2"/>
                  </a:cubicBezTo>
                  <a:cubicBezTo>
                    <a:pt x="4" y="1"/>
                    <a:pt x="4" y="1"/>
                    <a:pt x="4" y="1"/>
                  </a:cubicBezTo>
                  <a:cubicBezTo>
                    <a:pt x="4" y="1"/>
                    <a:pt x="4" y="1"/>
                    <a:pt x="4" y="1"/>
                  </a:cubicBezTo>
                  <a:cubicBezTo>
                    <a:pt x="3" y="0"/>
                    <a:pt x="3" y="0"/>
                    <a:pt x="3" y="0"/>
                  </a:cubicBezTo>
                  <a:cubicBezTo>
                    <a:pt x="3" y="0"/>
                    <a:pt x="3" y="0"/>
                    <a:pt x="3"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64" name="Freeform 3249">
              <a:extLst>
                <a:ext uri="{FF2B5EF4-FFF2-40B4-BE49-F238E27FC236}">
                  <a16:creationId xmlns:a16="http://schemas.microsoft.com/office/drawing/2014/main" id="{307A8192-C564-7AC2-8A78-3ADB5E6574DC}"/>
                </a:ext>
              </a:extLst>
            </p:cNvPr>
            <p:cNvSpPr>
              <a:spLocks/>
            </p:cNvSpPr>
            <p:nvPr/>
          </p:nvSpPr>
          <p:spPr bwMode="auto">
            <a:xfrm>
              <a:off x="8622044" y="1801333"/>
              <a:ext cx="24829" cy="27588"/>
            </a:xfrm>
            <a:custGeom>
              <a:avLst/>
              <a:gdLst>
                <a:gd name="T0" fmla="*/ 2 w 4"/>
                <a:gd name="T1" fmla="*/ 0 h 4"/>
                <a:gd name="T2" fmla="*/ 2 w 4"/>
                <a:gd name="T3" fmla="*/ 0 h 4"/>
                <a:gd name="T4" fmla="*/ 0 w 4"/>
                <a:gd name="T5" fmla="*/ 2 h 4"/>
                <a:gd name="T6" fmla="*/ 2 w 4"/>
                <a:gd name="T7" fmla="*/ 4 h 4"/>
                <a:gd name="T8" fmla="*/ 2 w 4"/>
                <a:gd name="T9" fmla="*/ 4 h 4"/>
                <a:gd name="T10" fmla="*/ 4 w 4"/>
                <a:gd name="T11" fmla="*/ 2 h 4"/>
                <a:gd name="T12" fmla="*/ 4 w 4"/>
                <a:gd name="T13" fmla="*/ 2 h 4"/>
                <a:gd name="T14" fmla="*/ 4 w 4"/>
                <a:gd name="T15" fmla="*/ 1 h 4"/>
                <a:gd name="T16" fmla="*/ 4 w 4"/>
                <a:gd name="T17" fmla="*/ 1 h 4"/>
                <a:gd name="T18" fmla="*/ 4 w 4"/>
                <a:gd name="T19" fmla="*/ 1 h 4"/>
                <a:gd name="T20" fmla="*/ 3 w 4"/>
                <a:gd name="T21" fmla="*/ 0 h 4"/>
                <a:gd name="T22" fmla="*/ 3 w 4"/>
                <a:gd name="T23" fmla="*/ 0 h 4"/>
                <a:gd name="T24" fmla="*/ 2 w 4"/>
                <a:gd name="T25"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4">
                  <a:moveTo>
                    <a:pt x="2" y="0"/>
                  </a:moveTo>
                  <a:cubicBezTo>
                    <a:pt x="2" y="0"/>
                    <a:pt x="2" y="0"/>
                    <a:pt x="2" y="0"/>
                  </a:cubicBezTo>
                  <a:cubicBezTo>
                    <a:pt x="1" y="0"/>
                    <a:pt x="0" y="1"/>
                    <a:pt x="0" y="2"/>
                  </a:cubicBezTo>
                  <a:cubicBezTo>
                    <a:pt x="0" y="3"/>
                    <a:pt x="1" y="4"/>
                    <a:pt x="2" y="4"/>
                  </a:cubicBezTo>
                  <a:cubicBezTo>
                    <a:pt x="2" y="4"/>
                    <a:pt x="2" y="4"/>
                    <a:pt x="2" y="4"/>
                  </a:cubicBezTo>
                  <a:cubicBezTo>
                    <a:pt x="3" y="4"/>
                    <a:pt x="4" y="3"/>
                    <a:pt x="4" y="2"/>
                  </a:cubicBezTo>
                  <a:cubicBezTo>
                    <a:pt x="4" y="2"/>
                    <a:pt x="4" y="2"/>
                    <a:pt x="4" y="2"/>
                  </a:cubicBezTo>
                  <a:cubicBezTo>
                    <a:pt x="4" y="2"/>
                    <a:pt x="4" y="2"/>
                    <a:pt x="4" y="1"/>
                  </a:cubicBezTo>
                  <a:cubicBezTo>
                    <a:pt x="4" y="1"/>
                    <a:pt x="4" y="1"/>
                    <a:pt x="4" y="1"/>
                  </a:cubicBezTo>
                  <a:cubicBezTo>
                    <a:pt x="4" y="1"/>
                    <a:pt x="4" y="1"/>
                    <a:pt x="4" y="1"/>
                  </a:cubicBezTo>
                  <a:cubicBezTo>
                    <a:pt x="4" y="1"/>
                    <a:pt x="4" y="1"/>
                    <a:pt x="3" y="0"/>
                  </a:cubicBezTo>
                  <a:cubicBezTo>
                    <a:pt x="3" y="0"/>
                    <a:pt x="3" y="0"/>
                    <a:pt x="3" y="0"/>
                  </a:cubicBezTo>
                  <a:cubicBezTo>
                    <a:pt x="3"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65" name="Freeform 3250">
              <a:extLst>
                <a:ext uri="{FF2B5EF4-FFF2-40B4-BE49-F238E27FC236}">
                  <a16:creationId xmlns:a16="http://schemas.microsoft.com/office/drawing/2014/main" id="{714BE423-3F5A-5A0A-C0BF-CD0F619E0AE7}"/>
                </a:ext>
              </a:extLst>
            </p:cNvPr>
            <p:cNvSpPr>
              <a:spLocks/>
            </p:cNvSpPr>
            <p:nvPr/>
          </p:nvSpPr>
          <p:spPr bwMode="auto">
            <a:xfrm>
              <a:off x="9237259" y="1873062"/>
              <a:ext cx="24829" cy="27588"/>
            </a:xfrm>
            <a:custGeom>
              <a:avLst/>
              <a:gdLst>
                <a:gd name="T0" fmla="*/ 2 w 4"/>
                <a:gd name="T1" fmla="*/ 0 h 4"/>
                <a:gd name="T2" fmla="*/ 2 w 4"/>
                <a:gd name="T3" fmla="*/ 0 h 4"/>
                <a:gd name="T4" fmla="*/ 2 w 4"/>
                <a:gd name="T5" fmla="*/ 1 h 4"/>
                <a:gd name="T6" fmla="*/ 1 w 4"/>
                <a:gd name="T7" fmla="*/ 1 h 4"/>
                <a:gd name="T8" fmla="*/ 1 w 4"/>
                <a:gd name="T9" fmla="*/ 1 h 4"/>
                <a:gd name="T10" fmla="*/ 1 w 4"/>
                <a:gd name="T11" fmla="*/ 1 h 4"/>
                <a:gd name="T12" fmla="*/ 0 w 4"/>
                <a:gd name="T13" fmla="*/ 2 h 4"/>
                <a:gd name="T14" fmla="*/ 0 w 4"/>
                <a:gd name="T15" fmla="*/ 2 h 4"/>
                <a:gd name="T16" fmla="*/ 0 w 4"/>
                <a:gd name="T17" fmla="*/ 3 h 4"/>
                <a:gd name="T18" fmla="*/ 2 w 4"/>
                <a:gd name="T19" fmla="*/ 4 h 4"/>
                <a:gd name="T20" fmla="*/ 2 w 4"/>
                <a:gd name="T21" fmla="*/ 4 h 4"/>
                <a:gd name="T22" fmla="*/ 3 w 4"/>
                <a:gd name="T23" fmla="*/ 4 h 4"/>
                <a:gd name="T24" fmla="*/ 3 w 4"/>
                <a:gd name="T25" fmla="*/ 4 h 4"/>
                <a:gd name="T26" fmla="*/ 3 w 4"/>
                <a:gd name="T27" fmla="*/ 4 h 4"/>
                <a:gd name="T28" fmla="*/ 3 w 4"/>
                <a:gd name="T29" fmla="*/ 4 h 4"/>
                <a:gd name="T30" fmla="*/ 4 w 4"/>
                <a:gd name="T31" fmla="*/ 3 h 4"/>
                <a:gd name="T32" fmla="*/ 4 w 4"/>
                <a:gd name="T33" fmla="*/ 2 h 4"/>
                <a:gd name="T34" fmla="*/ 4 w 4"/>
                <a:gd name="T35" fmla="*/ 2 h 4"/>
                <a:gd name="T36" fmla="*/ 2 w 4"/>
                <a:gd name="T3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 h="4">
                  <a:moveTo>
                    <a:pt x="2" y="0"/>
                  </a:moveTo>
                  <a:cubicBezTo>
                    <a:pt x="2" y="0"/>
                    <a:pt x="2" y="0"/>
                    <a:pt x="2" y="0"/>
                  </a:cubicBezTo>
                  <a:cubicBezTo>
                    <a:pt x="2" y="0"/>
                    <a:pt x="2" y="0"/>
                    <a:pt x="2" y="1"/>
                  </a:cubicBezTo>
                  <a:cubicBezTo>
                    <a:pt x="2" y="1"/>
                    <a:pt x="1" y="1"/>
                    <a:pt x="1" y="1"/>
                  </a:cubicBezTo>
                  <a:cubicBezTo>
                    <a:pt x="1" y="1"/>
                    <a:pt x="1" y="1"/>
                    <a:pt x="1" y="1"/>
                  </a:cubicBezTo>
                  <a:cubicBezTo>
                    <a:pt x="1" y="1"/>
                    <a:pt x="1" y="1"/>
                    <a:pt x="1" y="1"/>
                  </a:cubicBezTo>
                  <a:cubicBezTo>
                    <a:pt x="1" y="1"/>
                    <a:pt x="0" y="2"/>
                    <a:pt x="0" y="2"/>
                  </a:cubicBezTo>
                  <a:cubicBezTo>
                    <a:pt x="0" y="2"/>
                    <a:pt x="0" y="2"/>
                    <a:pt x="0" y="2"/>
                  </a:cubicBezTo>
                  <a:cubicBezTo>
                    <a:pt x="0" y="2"/>
                    <a:pt x="0" y="3"/>
                    <a:pt x="0" y="3"/>
                  </a:cubicBezTo>
                  <a:cubicBezTo>
                    <a:pt x="1" y="4"/>
                    <a:pt x="1" y="4"/>
                    <a:pt x="2" y="4"/>
                  </a:cubicBezTo>
                  <a:cubicBezTo>
                    <a:pt x="2" y="4"/>
                    <a:pt x="2" y="4"/>
                    <a:pt x="2" y="4"/>
                  </a:cubicBezTo>
                  <a:cubicBezTo>
                    <a:pt x="2" y="4"/>
                    <a:pt x="3" y="4"/>
                    <a:pt x="3" y="4"/>
                  </a:cubicBezTo>
                  <a:cubicBezTo>
                    <a:pt x="3" y="4"/>
                    <a:pt x="3" y="4"/>
                    <a:pt x="3" y="4"/>
                  </a:cubicBezTo>
                  <a:cubicBezTo>
                    <a:pt x="3" y="4"/>
                    <a:pt x="3" y="4"/>
                    <a:pt x="3" y="4"/>
                  </a:cubicBezTo>
                  <a:cubicBezTo>
                    <a:pt x="3" y="4"/>
                    <a:pt x="3" y="4"/>
                    <a:pt x="3" y="4"/>
                  </a:cubicBezTo>
                  <a:cubicBezTo>
                    <a:pt x="4" y="4"/>
                    <a:pt x="4" y="3"/>
                    <a:pt x="4" y="3"/>
                  </a:cubicBezTo>
                  <a:cubicBezTo>
                    <a:pt x="4" y="3"/>
                    <a:pt x="4" y="2"/>
                    <a:pt x="4" y="2"/>
                  </a:cubicBezTo>
                  <a:cubicBezTo>
                    <a:pt x="4" y="2"/>
                    <a:pt x="4" y="2"/>
                    <a:pt x="4" y="2"/>
                  </a:cubicBezTo>
                  <a:cubicBezTo>
                    <a:pt x="4" y="1"/>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66" name="Freeform 3251">
              <a:extLst>
                <a:ext uri="{FF2B5EF4-FFF2-40B4-BE49-F238E27FC236}">
                  <a16:creationId xmlns:a16="http://schemas.microsoft.com/office/drawing/2014/main" id="{96472BA4-3AA0-A227-5535-B9AD5BB790C2}"/>
                </a:ext>
              </a:extLst>
            </p:cNvPr>
            <p:cNvSpPr>
              <a:spLocks/>
            </p:cNvSpPr>
            <p:nvPr/>
          </p:nvSpPr>
          <p:spPr bwMode="auto">
            <a:xfrm>
              <a:off x="9328300" y="2554489"/>
              <a:ext cx="27588" cy="27588"/>
            </a:xfrm>
            <a:custGeom>
              <a:avLst/>
              <a:gdLst>
                <a:gd name="T0" fmla="*/ 2 w 4"/>
                <a:gd name="T1" fmla="*/ 0 h 4"/>
                <a:gd name="T2" fmla="*/ 2 w 4"/>
                <a:gd name="T3" fmla="*/ 0 h 4"/>
                <a:gd name="T4" fmla="*/ 2 w 4"/>
                <a:gd name="T5" fmla="*/ 0 h 4"/>
                <a:gd name="T6" fmla="*/ 2 w 4"/>
                <a:gd name="T7" fmla="*/ 0 h 4"/>
                <a:gd name="T8" fmla="*/ 0 w 4"/>
                <a:gd name="T9" fmla="*/ 2 h 4"/>
                <a:gd name="T10" fmla="*/ 2 w 4"/>
                <a:gd name="T11" fmla="*/ 4 h 4"/>
                <a:gd name="T12" fmla="*/ 2 w 4"/>
                <a:gd name="T13" fmla="*/ 4 h 4"/>
                <a:gd name="T14" fmla="*/ 3 w 4"/>
                <a:gd name="T15" fmla="*/ 3 h 4"/>
                <a:gd name="T16" fmla="*/ 4 w 4"/>
                <a:gd name="T17" fmla="*/ 3 h 4"/>
                <a:gd name="T18" fmla="*/ 4 w 4"/>
                <a:gd name="T19" fmla="*/ 3 h 4"/>
                <a:gd name="T20" fmla="*/ 4 w 4"/>
                <a:gd name="T21" fmla="*/ 2 h 4"/>
                <a:gd name="T22" fmla="*/ 4 w 4"/>
                <a:gd name="T23" fmla="*/ 2 h 4"/>
                <a:gd name="T24" fmla="*/ 4 w 4"/>
                <a:gd name="T25" fmla="*/ 2 h 4"/>
                <a:gd name="T26" fmla="*/ 4 w 4"/>
                <a:gd name="T27" fmla="*/ 1 h 4"/>
                <a:gd name="T28" fmla="*/ 3 w 4"/>
                <a:gd name="T29" fmla="*/ 1 h 4"/>
                <a:gd name="T30" fmla="*/ 3 w 4"/>
                <a:gd name="T31" fmla="*/ 0 h 4"/>
                <a:gd name="T32" fmla="*/ 2 w 4"/>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4">
                  <a:moveTo>
                    <a:pt x="2" y="0"/>
                  </a:moveTo>
                  <a:cubicBezTo>
                    <a:pt x="2" y="0"/>
                    <a:pt x="2" y="0"/>
                    <a:pt x="2" y="0"/>
                  </a:cubicBezTo>
                  <a:cubicBezTo>
                    <a:pt x="2" y="0"/>
                    <a:pt x="2" y="0"/>
                    <a:pt x="2" y="0"/>
                  </a:cubicBezTo>
                  <a:cubicBezTo>
                    <a:pt x="2" y="0"/>
                    <a:pt x="2" y="0"/>
                    <a:pt x="2" y="0"/>
                  </a:cubicBezTo>
                  <a:cubicBezTo>
                    <a:pt x="1" y="0"/>
                    <a:pt x="0" y="1"/>
                    <a:pt x="0" y="2"/>
                  </a:cubicBezTo>
                  <a:cubicBezTo>
                    <a:pt x="0" y="3"/>
                    <a:pt x="1" y="4"/>
                    <a:pt x="2" y="4"/>
                  </a:cubicBezTo>
                  <a:cubicBezTo>
                    <a:pt x="2" y="4"/>
                    <a:pt x="2" y="4"/>
                    <a:pt x="2" y="4"/>
                  </a:cubicBezTo>
                  <a:cubicBezTo>
                    <a:pt x="3" y="4"/>
                    <a:pt x="3" y="4"/>
                    <a:pt x="3" y="3"/>
                  </a:cubicBezTo>
                  <a:cubicBezTo>
                    <a:pt x="3" y="3"/>
                    <a:pt x="4" y="3"/>
                    <a:pt x="4" y="3"/>
                  </a:cubicBezTo>
                  <a:cubicBezTo>
                    <a:pt x="4" y="3"/>
                    <a:pt x="4" y="3"/>
                    <a:pt x="4" y="3"/>
                  </a:cubicBezTo>
                  <a:cubicBezTo>
                    <a:pt x="4" y="3"/>
                    <a:pt x="4" y="3"/>
                    <a:pt x="4" y="2"/>
                  </a:cubicBezTo>
                  <a:cubicBezTo>
                    <a:pt x="4" y="2"/>
                    <a:pt x="4" y="2"/>
                    <a:pt x="4" y="2"/>
                  </a:cubicBezTo>
                  <a:cubicBezTo>
                    <a:pt x="4" y="2"/>
                    <a:pt x="4" y="2"/>
                    <a:pt x="4" y="2"/>
                  </a:cubicBezTo>
                  <a:cubicBezTo>
                    <a:pt x="4" y="2"/>
                    <a:pt x="4" y="2"/>
                    <a:pt x="4" y="1"/>
                  </a:cubicBezTo>
                  <a:cubicBezTo>
                    <a:pt x="4" y="1"/>
                    <a:pt x="4" y="1"/>
                    <a:pt x="3" y="1"/>
                  </a:cubicBezTo>
                  <a:cubicBezTo>
                    <a:pt x="3" y="1"/>
                    <a:pt x="3" y="0"/>
                    <a:pt x="3" y="0"/>
                  </a:cubicBezTo>
                  <a:cubicBezTo>
                    <a:pt x="3"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67" name="Freeform 3252">
              <a:extLst>
                <a:ext uri="{FF2B5EF4-FFF2-40B4-BE49-F238E27FC236}">
                  <a16:creationId xmlns:a16="http://schemas.microsoft.com/office/drawing/2014/main" id="{FCEE4F7E-EE12-5CE6-DD9B-0A41563459A0}"/>
                </a:ext>
              </a:extLst>
            </p:cNvPr>
            <p:cNvSpPr>
              <a:spLocks/>
            </p:cNvSpPr>
            <p:nvPr/>
          </p:nvSpPr>
          <p:spPr bwMode="auto">
            <a:xfrm>
              <a:off x="13339610" y="3564213"/>
              <a:ext cx="44141" cy="46900"/>
            </a:xfrm>
            <a:custGeom>
              <a:avLst/>
              <a:gdLst>
                <a:gd name="T0" fmla="*/ 3 w 7"/>
                <a:gd name="T1" fmla="*/ 0 h 7"/>
                <a:gd name="T2" fmla="*/ 0 w 7"/>
                <a:gd name="T3" fmla="*/ 3 h 7"/>
                <a:gd name="T4" fmla="*/ 0 w 7"/>
                <a:gd name="T5" fmla="*/ 5 h 7"/>
                <a:gd name="T6" fmla="*/ 0 w 7"/>
                <a:gd name="T7" fmla="*/ 5 h 7"/>
                <a:gd name="T8" fmla="*/ 2 w 7"/>
                <a:gd name="T9" fmla="*/ 7 h 7"/>
                <a:gd name="T10" fmla="*/ 2 w 7"/>
                <a:gd name="T11" fmla="*/ 7 h 7"/>
                <a:gd name="T12" fmla="*/ 3 w 7"/>
                <a:gd name="T13" fmla="*/ 7 h 7"/>
                <a:gd name="T14" fmla="*/ 3 w 7"/>
                <a:gd name="T15" fmla="*/ 7 h 7"/>
                <a:gd name="T16" fmla="*/ 5 w 7"/>
                <a:gd name="T17" fmla="*/ 7 h 7"/>
                <a:gd name="T18" fmla="*/ 5 w 7"/>
                <a:gd name="T19" fmla="*/ 7 h 7"/>
                <a:gd name="T20" fmla="*/ 7 w 7"/>
                <a:gd name="T21" fmla="*/ 4 h 7"/>
                <a:gd name="T22" fmla="*/ 7 w 7"/>
                <a:gd name="T23" fmla="*/ 3 h 7"/>
                <a:gd name="T24" fmla="*/ 7 w 7"/>
                <a:gd name="T25" fmla="*/ 2 h 7"/>
                <a:gd name="T26" fmla="*/ 5 w 7"/>
                <a:gd name="T27" fmla="*/ 1 h 7"/>
                <a:gd name="T28" fmla="*/ 5 w 7"/>
                <a:gd name="T29" fmla="*/ 0 h 7"/>
                <a:gd name="T30" fmla="*/ 4 w 7"/>
                <a:gd name="T31" fmla="*/ 0 h 7"/>
                <a:gd name="T32" fmla="*/ 3 w 7"/>
                <a:gd name="T33"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 h="7">
                  <a:moveTo>
                    <a:pt x="3" y="0"/>
                  </a:moveTo>
                  <a:cubicBezTo>
                    <a:pt x="2" y="0"/>
                    <a:pt x="0" y="1"/>
                    <a:pt x="0" y="3"/>
                  </a:cubicBezTo>
                  <a:cubicBezTo>
                    <a:pt x="0" y="4"/>
                    <a:pt x="0" y="4"/>
                    <a:pt x="0" y="5"/>
                  </a:cubicBezTo>
                  <a:cubicBezTo>
                    <a:pt x="0" y="5"/>
                    <a:pt x="0" y="5"/>
                    <a:pt x="0" y="5"/>
                  </a:cubicBezTo>
                  <a:cubicBezTo>
                    <a:pt x="1" y="6"/>
                    <a:pt x="1" y="6"/>
                    <a:pt x="2" y="7"/>
                  </a:cubicBezTo>
                  <a:cubicBezTo>
                    <a:pt x="2" y="7"/>
                    <a:pt x="2" y="7"/>
                    <a:pt x="2" y="7"/>
                  </a:cubicBezTo>
                  <a:cubicBezTo>
                    <a:pt x="2" y="7"/>
                    <a:pt x="2" y="7"/>
                    <a:pt x="3" y="7"/>
                  </a:cubicBezTo>
                  <a:cubicBezTo>
                    <a:pt x="3" y="7"/>
                    <a:pt x="3" y="7"/>
                    <a:pt x="3" y="7"/>
                  </a:cubicBezTo>
                  <a:cubicBezTo>
                    <a:pt x="4" y="7"/>
                    <a:pt x="4" y="7"/>
                    <a:pt x="5" y="7"/>
                  </a:cubicBezTo>
                  <a:cubicBezTo>
                    <a:pt x="5" y="7"/>
                    <a:pt x="5" y="7"/>
                    <a:pt x="5" y="7"/>
                  </a:cubicBezTo>
                  <a:cubicBezTo>
                    <a:pt x="6" y="6"/>
                    <a:pt x="7" y="5"/>
                    <a:pt x="7" y="4"/>
                  </a:cubicBezTo>
                  <a:cubicBezTo>
                    <a:pt x="7" y="4"/>
                    <a:pt x="7" y="3"/>
                    <a:pt x="7" y="3"/>
                  </a:cubicBezTo>
                  <a:cubicBezTo>
                    <a:pt x="7" y="3"/>
                    <a:pt x="7" y="3"/>
                    <a:pt x="7" y="2"/>
                  </a:cubicBezTo>
                  <a:cubicBezTo>
                    <a:pt x="6" y="2"/>
                    <a:pt x="6" y="1"/>
                    <a:pt x="5" y="1"/>
                  </a:cubicBezTo>
                  <a:cubicBezTo>
                    <a:pt x="5" y="1"/>
                    <a:pt x="5" y="0"/>
                    <a:pt x="5" y="0"/>
                  </a:cubicBezTo>
                  <a:cubicBezTo>
                    <a:pt x="5" y="0"/>
                    <a:pt x="4" y="0"/>
                    <a:pt x="4" y="0"/>
                  </a:cubicBezTo>
                  <a:cubicBezTo>
                    <a:pt x="4" y="0"/>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68" name="Freeform 3253">
              <a:extLst>
                <a:ext uri="{FF2B5EF4-FFF2-40B4-BE49-F238E27FC236}">
                  <a16:creationId xmlns:a16="http://schemas.microsoft.com/office/drawing/2014/main" id="{F36C25B1-CC75-C401-DE57-44571A54B9BC}"/>
                </a:ext>
              </a:extLst>
            </p:cNvPr>
            <p:cNvSpPr>
              <a:spLocks/>
            </p:cNvSpPr>
            <p:nvPr/>
          </p:nvSpPr>
          <p:spPr bwMode="auto">
            <a:xfrm>
              <a:off x="12691289" y="3873200"/>
              <a:ext cx="44141" cy="44141"/>
            </a:xfrm>
            <a:custGeom>
              <a:avLst/>
              <a:gdLst>
                <a:gd name="T0" fmla="*/ 4 w 7"/>
                <a:gd name="T1" fmla="*/ 0 h 7"/>
                <a:gd name="T2" fmla="*/ 2 w 7"/>
                <a:gd name="T3" fmla="*/ 0 h 7"/>
                <a:gd name="T4" fmla="*/ 2 w 7"/>
                <a:gd name="T5" fmla="*/ 0 h 7"/>
                <a:gd name="T6" fmla="*/ 0 w 7"/>
                <a:gd name="T7" fmla="*/ 3 h 7"/>
                <a:gd name="T8" fmla="*/ 0 w 7"/>
                <a:gd name="T9" fmla="*/ 3 h 7"/>
                <a:gd name="T10" fmla="*/ 0 w 7"/>
                <a:gd name="T11" fmla="*/ 3 h 7"/>
                <a:gd name="T12" fmla="*/ 3 w 7"/>
                <a:gd name="T13" fmla="*/ 7 h 7"/>
                <a:gd name="T14" fmla="*/ 4 w 7"/>
                <a:gd name="T15" fmla="*/ 7 h 7"/>
                <a:gd name="T16" fmla="*/ 6 w 7"/>
                <a:gd name="T17" fmla="*/ 6 h 7"/>
                <a:gd name="T18" fmla="*/ 6 w 7"/>
                <a:gd name="T19" fmla="*/ 6 h 7"/>
                <a:gd name="T20" fmla="*/ 7 w 7"/>
                <a:gd name="T21" fmla="*/ 4 h 7"/>
                <a:gd name="T22" fmla="*/ 7 w 7"/>
                <a:gd name="T23" fmla="*/ 3 h 7"/>
                <a:gd name="T24" fmla="*/ 7 w 7"/>
                <a:gd name="T25" fmla="*/ 3 h 7"/>
                <a:gd name="T26" fmla="*/ 7 w 7"/>
                <a:gd name="T27" fmla="*/ 2 h 7"/>
                <a:gd name="T28" fmla="*/ 7 w 7"/>
                <a:gd name="T29" fmla="*/ 2 h 7"/>
                <a:gd name="T30" fmla="*/ 4 w 7"/>
                <a:gd name="T31" fmla="*/ 0 h 7"/>
                <a:gd name="T32" fmla="*/ 4 w 7"/>
                <a:gd name="T33"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 h="7">
                  <a:moveTo>
                    <a:pt x="4" y="0"/>
                  </a:moveTo>
                  <a:cubicBezTo>
                    <a:pt x="3" y="0"/>
                    <a:pt x="3" y="0"/>
                    <a:pt x="2" y="0"/>
                  </a:cubicBezTo>
                  <a:cubicBezTo>
                    <a:pt x="2" y="0"/>
                    <a:pt x="2" y="0"/>
                    <a:pt x="2" y="0"/>
                  </a:cubicBezTo>
                  <a:cubicBezTo>
                    <a:pt x="1" y="1"/>
                    <a:pt x="1" y="2"/>
                    <a:pt x="0" y="3"/>
                  </a:cubicBezTo>
                  <a:cubicBezTo>
                    <a:pt x="0" y="3"/>
                    <a:pt x="0" y="3"/>
                    <a:pt x="0" y="3"/>
                  </a:cubicBezTo>
                  <a:cubicBezTo>
                    <a:pt x="0" y="3"/>
                    <a:pt x="0" y="3"/>
                    <a:pt x="0" y="3"/>
                  </a:cubicBezTo>
                  <a:cubicBezTo>
                    <a:pt x="0" y="5"/>
                    <a:pt x="1" y="7"/>
                    <a:pt x="3" y="7"/>
                  </a:cubicBezTo>
                  <a:cubicBezTo>
                    <a:pt x="3" y="7"/>
                    <a:pt x="4" y="7"/>
                    <a:pt x="4" y="7"/>
                  </a:cubicBezTo>
                  <a:cubicBezTo>
                    <a:pt x="5" y="7"/>
                    <a:pt x="6" y="7"/>
                    <a:pt x="6" y="6"/>
                  </a:cubicBezTo>
                  <a:cubicBezTo>
                    <a:pt x="6" y="6"/>
                    <a:pt x="6" y="6"/>
                    <a:pt x="6" y="6"/>
                  </a:cubicBezTo>
                  <a:cubicBezTo>
                    <a:pt x="7" y="5"/>
                    <a:pt x="7" y="5"/>
                    <a:pt x="7" y="4"/>
                  </a:cubicBezTo>
                  <a:cubicBezTo>
                    <a:pt x="7" y="4"/>
                    <a:pt x="7" y="3"/>
                    <a:pt x="7" y="3"/>
                  </a:cubicBezTo>
                  <a:cubicBezTo>
                    <a:pt x="7" y="3"/>
                    <a:pt x="7" y="3"/>
                    <a:pt x="7" y="3"/>
                  </a:cubicBezTo>
                  <a:cubicBezTo>
                    <a:pt x="7" y="2"/>
                    <a:pt x="7" y="2"/>
                    <a:pt x="7" y="2"/>
                  </a:cubicBezTo>
                  <a:cubicBezTo>
                    <a:pt x="7" y="2"/>
                    <a:pt x="7" y="2"/>
                    <a:pt x="7" y="2"/>
                  </a:cubicBezTo>
                  <a:cubicBezTo>
                    <a:pt x="6" y="1"/>
                    <a:pt x="6" y="0"/>
                    <a:pt x="4" y="0"/>
                  </a:cubicBezTo>
                  <a:cubicBezTo>
                    <a:pt x="4" y="0"/>
                    <a:pt x="4"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69" name="Freeform 3254">
              <a:extLst>
                <a:ext uri="{FF2B5EF4-FFF2-40B4-BE49-F238E27FC236}">
                  <a16:creationId xmlns:a16="http://schemas.microsoft.com/office/drawing/2014/main" id="{C4D346DA-3BFF-DEB5-4153-E619BE54EFBF}"/>
                </a:ext>
              </a:extLst>
            </p:cNvPr>
            <p:cNvSpPr>
              <a:spLocks/>
            </p:cNvSpPr>
            <p:nvPr/>
          </p:nvSpPr>
          <p:spPr bwMode="auto">
            <a:xfrm>
              <a:off x="13483068" y="3851129"/>
              <a:ext cx="38623" cy="41382"/>
            </a:xfrm>
            <a:custGeom>
              <a:avLst/>
              <a:gdLst>
                <a:gd name="T0" fmla="*/ 3 w 6"/>
                <a:gd name="T1" fmla="*/ 0 h 6"/>
                <a:gd name="T2" fmla="*/ 3 w 6"/>
                <a:gd name="T3" fmla="*/ 0 h 6"/>
                <a:gd name="T4" fmla="*/ 2 w 6"/>
                <a:gd name="T5" fmla="*/ 1 h 6"/>
                <a:gd name="T6" fmla="*/ 2 w 6"/>
                <a:gd name="T7" fmla="*/ 1 h 6"/>
                <a:gd name="T8" fmla="*/ 0 w 6"/>
                <a:gd name="T9" fmla="*/ 3 h 6"/>
                <a:gd name="T10" fmla="*/ 2 w 6"/>
                <a:gd name="T11" fmla="*/ 6 h 6"/>
                <a:gd name="T12" fmla="*/ 3 w 6"/>
                <a:gd name="T13" fmla="*/ 6 h 6"/>
                <a:gd name="T14" fmla="*/ 6 w 6"/>
                <a:gd name="T15" fmla="*/ 4 h 6"/>
                <a:gd name="T16" fmla="*/ 6 w 6"/>
                <a:gd name="T17" fmla="*/ 2 h 6"/>
                <a:gd name="T18" fmla="*/ 5 w 6"/>
                <a:gd name="T19" fmla="*/ 2 h 6"/>
                <a:gd name="T20" fmla="*/ 3 w 6"/>
                <a:gd name="T21" fmla="*/ 0 h 6"/>
                <a:gd name="T22" fmla="*/ 3 w 6"/>
                <a:gd name="T23" fmla="*/ 0 h 6"/>
                <a:gd name="T24" fmla="*/ 3 w 6"/>
                <a:gd name="T2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6">
                  <a:moveTo>
                    <a:pt x="3" y="0"/>
                  </a:moveTo>
                  <a:cubicBezTo>
                    <a:pt x="3" y="0"/>
                    <a:pt x="3" y="0"/>
                    <a:pt x="3" y="0"/>
                  </a:cubicBezTo>
                  <a:cubicBezTo>
                    <a:pt x="3" y="0"/>
                    <a:pt x="2" y="1"/>
                    <a:pt x="2" y="1"/>
                  </a:cubicBezTo>
                  <a:cubicBezTo>
                    <a:pt x="2" y="1"/>
                    <a:pt x="2" y="1"/>
                    <a:pt x="2" y="1"/>
                  </a:cubicBezTo>
                  <a:cubicBezTo>
                    <a:pt x="1" y="1"/>
                    <a:pt x="0" y="2"/>
                    <a:pt x="0" y="3"/>
                  </a:cubicBezTo>
                  <a:cubicBezTo>
                    <a:pt x="0" y="4"/>
                    <a:pt x="1" y="6"/>
                    <a:pt x="2" y="6"/>
                  </a:cubicBezTo>
                  <a:cubicBezTo>
                    <a:pt x="3" y="6"/>
                    <a:pt x="3" y="6"/>
                    <a:pt x="3" y="6"/>
                  </a:cubicBezTo>
                  <a:cubicBezTo>
                    <a:pt x="4" y="6"/>
                    <a:pt x="5" y="5"/>
                    <a:pt x="6" y="4"/>
                  </a:cubicBezTo>
                  <a:cubicBezTo>
                    <a:pt x="6" y="3"/>
                    <a:pt x="6" y="3"/>
                    <a:pt x="6" y="2"/>
                  </a:cubicBezTo>
                  <a:cubicBezTo>
                    <a:pt x="6" y="2"/>
                    <a:pt x="6" y="2"/>
                    <a:pt x="5" y="2"/>
                  </a:cubicBezTo>
                  <a:cubicBezTo>
                    <a:pt x="5" y="1"/>
                    <a:pt x="4" y="1"/>
                    <a:pt x="3" y="0"/>
                  </a:cubicBezTo>
                  <a:cubicBezTo>
                    <a:pt x="3" y="0"/>
                    <a:pt x="3" y="0"/>
                    <a:pt x="3" y="0"/>
                  </a:cubicBezTo>
                  <a:cubicBezTo>
                    <a:pt x="3"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70" name="Freeform 3255">
              <a:extLst>
                <a:ext uri="{FF2B5EF4-FFF2-40B4-BE49-F238E27FC236}">
                  <a16:creationId xmlns:a16="http://schemas.microsoft.com/office/drawing/2014/main" id="{7343E413-70D4-F851-EA34-5FEC06AEB948}"/>
                </a:ext>
              </a:extLst>
            </p:cNvPr>
            <p:cNvSpPr>
              <a:spLocks/>
            </p:cNvSpPr>
            <p:nvPr/>
          </p:nvSpPr>
          <p:spPr bwMode="auto">
            <a:xfrm>
              <a:off x="13036140" y="4218051"/>
              <a:ext cx="41382" cy="33106"/>
            </a:xfrm>
            <a:custGeom>
              <a:avLst/>
              <a:gdLst>
                <a:gd name="T0" fmla="*/ 3 w 6"/>
                <a:gd name="T1" fmla="*/ 0 h 5"/>
                <a:gd name="T2" fmla="*/ 1 w 6"/>
                <a:gd name="T3" fmla="*/ 0 h 5"/>
                <a:gd name="T4" fmla="*/ 1 w 6"/>
                <a:gd name="T5" fmla="*/ 0 h 5"/>
                <a:gd name="T6" fmla="*/ 1 w 6"/>
                <a:gd name="T7" fmla="*/ 2 h 5"/>
                <a:gd name="T8" fmla="*/ 3 w 6"/>
                <a:gd name="T9" fmla="*/ 5 h 5"/>
                <a:gd name="T10" fmla="*/ 3 w 6"/>
                <a:gd name="T11" fmla="*/ 5 h 5"/>
                <a:gd name="T12" fmla="*/ 6 w 6"/>
                <a:gd name="T13" fmla="*/ 3 h 5"/>
                <a:gd name="T14" fmla="*/ 4 w 6"/>
                <a:gd name="T15" fmla="*/ 0 h 5"/>
                <a:gd name="T16" fmla="*/ 4 w 6"/>
                <a:gd name="T17" fmla="*/ 0 h 5"/>
                <a:gd name="T18" fmla="*/ 4 w 6"/>
                <a:gd name="T19" fmla="*/ 0 h 5"/>
                <a:gd name="T20" fmla="*/ 3 w 6"/>
                <a:gd name="T2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5">
                  <a:moveTo>
                    <a:pt x="3" y="0"/>
                  </a:moveTo>
                  <a:cubicBezTo>
                    <a:pt x="3" y="0"/>
                    <a:pt x="2" y="0"/>
                    <a:pt x="1" y="0"/>
                  </a:cubicBezTo>
                  <a:cubicBezTo>
                    <a:pt x="1" y="0"/>
                    <a:pt x="1" y="0"/>
                    <a:pt x="1" y="0"/>
                  </a:cubicBezTo>
                  <a:cubicBezTo>
                    <a:pt x="1" y="1"/>
                    <a:pt x="1" y="1"/>
                    <a:pt x="1" y="2"/>
                  </a:cubicBezTo>
                  <a:cubicBezTo>
                    <a:pt x="0" y="3"/>
                    <a:pt x="1" y="5"/>
                    <a:pt x="3" y="5"/>
                  </a:cubicBezTo>
                  <a:cubicBezTo>
                    <a:pt x="3" y="5"/>
                    <a:pt x="3" y="5"/>
                    <a:pt x="3" y="5"/>
                  </a:cubicBezTo>
                  <a:cubicBezTo>
                    <a:pt x="5" y="5"/>
                    <a:pt x="6" y="4"/>
                    <a:pt x="6" y="3"/>
                  </a:cubicBezTo>
                  <a:cubicBezTo>
                    <a:pt x="6" y="2"/>
                    <a:pt x="6" y="0"/>
                    <a:pt x="4" y="0"/>
                  </a:cubicBezTo>
                  <a:cubicBezTo>
                    <a:pt x="4" y="0"/>
                    <a:pt x="4" y="0"/>
                    <a:pt x="4" y="0"/>
                  </a:cubicBezTo>
                  <a:cubicBezTo>
                    <a:pt x="4" y="0"/>
                    <a:pt x="4" y="0"/>
                    <a:pt x="4" y="0"/>
                  </a:cubicBezTo>
                  <a:cubicBezTo>
                    <a:pt x="4"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71" name="Freeform 3256">
              <a:extLst>
                <a:ext uri="{FF2B5EF4-FFF2-40B4-BE49-F238E27FC236}">
                  <a16:creationId xmlns:a16="http://schemas.microsoft.com/office/drawing/2014/main" id="{9A1E4E94-BC6A-B46C-D3AB-E3D359D7FF02}"/>
                </a:ext>
              </a:extLst>
            </p:cNvPr>
            <p:cNvSpPr>
              <a:spLocks/>
            </p:cNvSpPr>
            <p:nvPr/>
          </p:nvSpPr>
          <p:spPr bwMode="auto">
            <a:xfrm>
              <a:off x="13979654" y="3440067"/>
              <a:ext cx="41382" cy="33106"/>
            </a:xfrm>
            <a:custGeom>
              <a:avLst/>
              <a:gdLst>
                <a:gd name="T0" fmla="*/ 3 w 6"/>
                <a:gd name="T1" fmla="*/ 0 h 5"/>
                <a:gd name="T2" fmla="*/ 0 w 6"/>
                <a:gd name="T3" fmla="*/ 2 h 5"/>
                <a:gd name="T4" fmla="*/ 0 w 6"/>
                <a:gd name="T5" fmla="*/ 4 h 5"/>
                <a:gd name="T6" fmla="*/ 1 w 6"/>
                <a:gd name="T7" fmla="*/ 4 h 5"/>
                <a:gd name="T8" fmla="*/ 1 w 6"/>
                <a:gd name="T9" fmla="*/ 5 h 5"/>
                <a:gd name="T10" fmla="*/ 2 w 6"/>
                <a:gd name="T11" fmla="*/ 5 h 5"/>
                <a:gd name="T12" fmla="*/ 2 w 6"/>
                <a:gd name="T13" fmla="*/ 5 h 5"/>
                <a:gd name="T14" fmla="*/ 3 w 6"/>
                <a:gd name="T15" fmla="*/ 5 h 5"/>
                <a:gd name="T16" fmla="*/ 3 w 6"/>
                <a:gd name="T17" fmla="*/ 5 h 5"/>
                <a:gd name="T18" fmla="*/ 3 w 6"/>
                <a:gd name="T19" fmla="*/ 5 h 5"/>
                <a:gd name="T20" fmla="*/ 6 w 6"/>
                <a:gd name="T21" fmla="*/ 3 h 5"/>
                <a:gd name="T22" fmla="*/ 4 w 6"/>
                <a:gd name="T23" fmla="*/ 0 h 5"/>
                <a:gd name="T24" fmla="*/ 3 w 6"/>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5">
                  <a:moveTo>
                    <a:pt x="3" y="0"/>
                  </a:moveTo>
                  <a:cubicBezTo>
                    <a:pt x="2" y="0"/>
                    <a:pt x="1" y="1"/>
                    <a:pt x="0" y="2"/>
                  </a:cubicBezTo>
                  <a:cubicBezTo>
                    <a:pt x="0" y="3"/>
                    <a:pt x="0" y="3"/>
                    <a:pt x="0" y="4"/>
                  </a:cubicBezTo>
                  <a:cubicBezTo>
                    <a:pt x="1" y="4"/>
                    <a:pt x="1" y="4"/>
                    <a:pt x="1" y="4"/>
                  </a:cubicBezTo>
                  <a:cubicBezTo>
                    <a:pt x="1" y="4"/>
                    <a:pt x="1" y="5"/>
                    <a:pt x="1" y="5"/>
                  </a:cubicBezTo>
                  <a:cubicBezTo>
                    <a:pt x="2" y="5"/>
                    <a:pt x="2" y="5"/>
                    <a:pt x="2" y="5"/>
                  </a:cubicBezTo>
                  <a:cubicBezTo>
                    <a:pt x="2" y="5"/>
                    <a:pt x="2" y="5"/>
                    <a:pt x="2" y="5"/>
                  </a:cubicBezTo>
                  <a:cubicBezTo>
                    <a:pt x="2" y="5"/>
                    <a:pt x="3" y="5"/>
                    <a:pt x="3" y="5"/>
                  </a:cubicBezTo>
                  <a:cubicBezTo>
                    <a:pt x="3" y="5"/>
                    <a:pt x="3" y="5"/>
                    <a:pt x="3" y="5"/>
                  </a:cubicBezTo>
                  <a:cubicBezTo>
                    <a:pt x="3" y="5"/>
                    <a:pt x="3" y="5"/>
                    <a:pt x="3" y="5"/>
                  </a:cubicBezTo>
                  <a:cubicBezTo>
                    <a:pt x="4" y="5"/>
                    <a:pt x="5" y="5"/>
                    <a:pt x="6" y="3"/>
                  </a:cubicBezTo>
                  <a:cubicBezTo>
                    <a:pt x="6" y="2"/>
                    <a:pt x="5" y="0"/>
                    <a:pt x="4" y="0"/>
                  </a:cubicBezTo>
                  <a:cubicBezTo>
                    <a:pt x="3"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72" name="Freeform 3257">
              <a:extLst>
                <a:ext uri="{FF2B5EF4-FFF2-40B4-BE49-F238E27FC236}">
                  <a16:creationId xmlns:a16="http://schemas.microsoft.com/office/drawing/2014/main" id="{122438D9-34EE-0D72-E450-A9CC9F525AB4}"/>
                </a:ext>
              </a:extLst>
            </p:cNvPr>
            <p:cNvSpPr>
              <a:spLocks/>
            </p:cNvSpPr>
            <p:nvPr/>
          </p:nvSpPr>
          <p:spPr bwMode="auto">
            <a:xfrm>
              <a:off x="13678943" y="3464896"/>
              <a:ext cx="38623" cy="33106"/>
            </a:xfrm>
            <a:custGeom>
              <a:avLst/>
              <a:gdLst>
                <a:gd name="T0" fmla="*/ 3 w 6"/>
                <a:gd name="T1" fmla="*/ 0 h 5"/>
                <a:gd name="T2" fmla="*/ 2 w 6"/>
                <a:gd name="T3" fmla="*/ 0 h 5"/>
                <a:gd name="T4" fmla="*/ 2 w 6"/>
                <a:gd name="T5" fmla="*/ 0 h 5"/>
                <a:gd name="T6" fmla="*/ 1 w 6"/>
                <a:gd name="T7" fmla="*/ 2 h 5"/>
                <a:gd name="T8" fmla="*/ 1 w 6"/>
                <a:gd name="T9" fmla="*/ 3 h 5"/>
                <a:gd name="T10" fmla="*/ 1 w 6"/>
                <a:gd name="T11" fmla="*/ 4 h 5"/>
                <a:gd name="T12" fmla="*/ 3 w 6"/>
                <a:gd name="T13" fmla="*/ 5 h 5"/>
                <a:gd name="T14" fmla="*/ 3 w 6"/>
                <a:gd name="T15" fmla="*/ 5 h 5"/>
                <a:gd name="T16" fmla="*/ 5 w 6"/>
                <a:gd name="T17" fmla="*/ 4 h 5"/>
                <a:gd name="T18" fmla="*/ 5 w 6"/>
                <a:gd name="T19" fmla="*/ 4 h 5"/>
                <a:gd name="T20" fmla="*/ 6 w 6"/>
                <a:gd name="T21" fmla="*/ 3 h 5"/>
                <a:gd name="T22" fmla="*/ 4 w 6"/>
                <a:gd name="T23" fmla="*/ 0 h 5"/>
                <a:gd name="T24" fmla="*/ 3 w 6"/>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5">
                  <a:moveTo>
                    <a:pt x="3" y="0"/>
                  </a:moveTo>
                  <a:cubicBezTo>
                    <a:pt x="3" y="0"/>
                    <a:pt x="2" y="0"/>
                    <a:pt x="2" y="0"/>
                  </a:cubicBezTo>
                  <a:cubicBezTo>
                    <a:pt x="2" y="0"/>
                    <a:pt x="2" y="0"/>
                    <a:pt x="2" y="0"/>
                  </a:cubicBezTo>
                  <a:cubicBezTo>
                    <a:pt x="1" y="1"/>
                    <a:pt x="1" y="1"/>
                    <a:pt x="1" y="2"/>
                  </a:cubicBezTo>
                  <a:cubicBezTo>
                    <a:pt x="0" y="2"/>
                    <a:pt x="0" y="3"/>
                    <a:pt x="1" y="3"/>
                  </a:cubicBezTo>
                  <a:cubicBezTo>
                    <a:pt x="1" y="3"/>
                    <a:pt x="1" y="3"/>
                    <a:pt x="1" y="4"/>
                  </a:cubicBezTo>
                  <a:cubicBezTo>
                    <a:pt x="1" y="4"/>
                    <a:pt x="2" y="5"/>
                    <a:pt x="3" y="5"/>
                  </a:cubicBezTo>
                  <a:cubicBezTo>
                    <a:pt x="3" y="5"/>
                    <a:pt x="3" y="5"/>
                    <a:pt x="3" y="5"/>
                  </a:cubicBezTo>
                  <a:cubicBezTo>
                    <a:pt x="4" y="5"/>
                    <a:pt x="5" y="5"/>
                    <a:pt x="5" y="4"/>
                  </a:cubicBezTo>
                  <a:cubicBezTo>
                    <a:pt x="5" y="4"/>
                    <a:pt x="5" y="4"/>
                    <a:pt x="5" y="4"/>
                  </a:cubicBezTo>
                  <a:cubicBezTo>
                    <a:pt x="6" y="4"/>
                    <a:pt x="6" y="3"/>
                    <a:pt x="6" y="3"/>
                  </a:cubicBezTo>
                  <a:cubicBezTo>
                    <a:pt x="6" y="2"/>
                    <a:pt x="5" y="0"/>
                    <a:pt x="4" y="0"/>
                  </a:cubicBezTo>
                  <a:cubicBezTo>
                    <a:pt x="4"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73" name="Freeform 3258">
              <a:extLst>
                <a:ext uri="{FF2B5EF4-FFF2-40B4-BE49-F238E27FC236}">
                  <a16:creationId xmlns:a16="http://schemas.microsoft.com/office/drawing/2014/main" id="{794B00E1-7102-0078-EBAF-D68BFE6E6695}"/>
                </a:ext>
              </a:extLst>
            </p:cNvPr>
            <p:cNvSpPr>
              <a:spLocks/>
            </p:cNvSpPr>
            <p:nvPr/>
          </p:nvSpPr>
          <p:spPr bwMode="auto">
            <a:xfrm>
              <a:off x="12172633" y="3831818"/>
              <a:ext cx="33106" cy="33106"/>
            </a:xfrm>
            <a:custGeom>
              <a:avLst/>
              <a:gdLst>
                <a:gd name="T0" fmla="*/ 2 w 5"/>
                <a:gd name="T1" fmla="*/ 0 h 5"/>
                <a:gd name="T2" fmla="*/ 0 w 5"/>
                <a:gd name="T3" fmla="*/ 1 h 5"/>
                <a:gd name="T4" fmla="*/ 0 w 5"/>
                <a:gd name="T5" fmla="*/ 2 h 5"/>
                <a:gd name="T6" fmla="*/ 0 w 5"/>
                <a:gd name="T7" fmla="*/ 2 h 5"/>
                <a:gd name="T8" fmla="*/ 0 w 5"/>
                <a:gd name="T9" fmla="*/ 2 h 5"/>
                <a:gd name="T10" fmla="*/ 0 w 5"/>
                <a:gd name="T11" fmla="*/ 3 h 5"/>
                <a:gd name="T12" fmla="*/ 1 w 5"/>
                <a:gd name="T13" fmla="*/ 5 h 5"/>
                <a:gd name="T14" fmla="*/ 2 w 5"/>
                <a:gd name="T15" fmla="*/ 5 h 5"/>
                <a:gd name="T16" fmla="*/ 2 w 5"/>
                <a:gd name="T17" fmla="*/ 5 h 5"/>
                <a:gd name="T18" fmla="*/ 2 w 5"/>
                <a:gd name="T19" fmla="*/ 5 h 5"/>
                <a:gd name="T20" fmla="*/ 5 w 5"/>
                <a:gd name="T21" fmla="*/ 3 h 5"/>
                <a:gd name="T22" fmla="*/ 5 w 5"/>
                <a:gd name="T23" fmla="*/ 3 h 5"/>
                <a:gd name="T24" fmla="*/ 5 w 5"/>
                <a:gd name="T25" fmla="*/ 3 h 5"/>
                <a:gd name="T26" fmla="*/ 5 w 5"/>
                <a:gd name="T27" fmla="*/ 2 h 5"/>
                <a:gd name="T28" fmla="*/ 5 w 5"/>
                <a:gd name="T29" fmla="*/ 1 h 5"/>
                <a:gd name="T30" fmla="*/ 3 w 5"/>
                <a:gd name="T31" fmla="*/ 0 h 5"/>
                <a:gd name="T32" fmla="*/ 2 w 5"/>
                <a:gd name="T33"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 h="5">
                  <a:moveTo>
                    <a:pt x="2" y="0"/>
                  </a:moveTo>
                  <a:cubicBezTo>
                    <a:pt x="1" y="0"/>
                    <a:pt x="1" y="0"/>
                    <a:pt x="0" y="1"/>
                  </a:cubicBezTo>
                  <a:cubicBezTo>
                    <a:pt x="0" y="1"/>
                    <a:pt x="0" y="2"/>
                    <a:pt x="0" y="2"/>
                  </a:cubicBezTo>
                  <a:cubicBezTo>
                    <a:pt x="0" y="2"/>
                    <a:pt x="0" y="2"/>
                    <a:pt x="0" y="2"/>
                  </a:cubicBezTo>
                  <a:cubicBezTo>
                    <a:pt x="0" y="2"/>
                    <a:pt x="0" y="2"/>
                    <a:pt x="0" y="2"/>
                  </a:cubicBezTo>
                  <a:cubicBezTo>
                    <a:pt x="0" y="3"/>
                    <a:pt x="0" y="3"/>
                    <a:pt x="0" y="3"/>
                  </a:cubicBezTo>
                  <a:cubicBezTo>
                    <a:pt x="0" y="4"/>
                    <a:pt x="0" y="5"/>
                    <a:pt x="1" y="5"/>
                  </a:cubicBezTo>
                  <a:cubicBezTo>
                    <a:pt x="1" y="5"/>
                    <a:pt x="1" y="5"/>
                    <a:pt x="2" y="5"/>
                  </a:cubicBezTo>
                  <a:cubicBezTo>
                    <a:pt x="2" y="5"/>
                    <a:pt x="2" y="5"/>
                    <a:pt x="2" y="5"/>
                  </a:cubicBezTo>
                  <a:cubicBezTo>
                    <a:pt x="2" y="5"/>
                    <a:pt x="2" y="5"/>
                    <a:pt x="2" y="5"/>
                  </a:cubicBezTo>
                  <a:cubicBezTo>
                    <a:pt x="4" y="5"/>
                    <a:pt x="5" y="5"/>
                    <a:pt x="5" y="3"/>
                  </a:cubicBezTo>
                  <a:cubicBezTo>
                    <a:pt x="5" y="3"/>
                    <a:pt x="5" y="3"/>
                    <a:pt x="5" y="3"/>
                  </a:cubicBezTo>
                  <a:cubicBezTo>
                    <a:pt x="5" y="3"/>
                    <a:pt x="5" y="3"/>
                    <a:pt x="5" y="3"/>
                  </a:cubicBezTo>
                  <a:cubicBezTo>
                    <a:pt x="5" y="2"/>
                    <a:pt x="5" y="2"/>
                    <a:pt x="5" y="2"/>
                  </a:cubicBezTo>
                  <a:cubicBezTo>
                    <a:pt x="5" y="1"/>
                    <a:pt x="5" y="1"/>
                    <a:pt x="5" y="1"/>
                  </a:cubicBezTo>
                  <a:cubicBezTo>
                    <a:pt x="4" y="1"/>
                    <a:pt x="4" y="0"/>
                    <a:pt x="3" y="0"/>
                  </a:cubicBezTo>
                  <a:cubicBezTo>
                    <a:pt x="3" y="0"/>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74" name="Freeform 3259">
              <a:extLst>
                <a:ext uri="{FF2B5EF4-FFF2-40B4-BE49-F238E27FC236}">
                  <a16:creationId xmlns:a16="http://schemas.microsoft.com/office/drawing/2014/main" id="{76BB8058-27D6-FC90-5AE7-8313C5A5FB4A}"/>
                </a:ext>
              </a:extLst>
            </p:cNvPr>
            <p:cNvSpPr>
              <a:spLocks/>
            </p:cNvSpPr>
            <p:nvPr/>
          </p:nvSpPr>
          <p:spPr bwMode="auto">
            <a:xfrm>
              <a:off x="12009863" y="4264951"/>
              <a:ext cx="38623" cy="38623"/>
            </a:xfrm>
            <a:custGeom>
              <a:avLst/>
              <a:gdLst>
                <a:gd name="T0" fmla="*/ 3 w 6"/>
                <a:gd name="T1" fmla="*/ 0 h 6"/>
                <a:gd name="T2" fmla="*/ 3 w 6"/>
                <a:gd name="T3" fmla="*/ 0 h 6"/>
                <a:gd name="T4" fmla="*/ 2 w 6"/>
                <a:gd name="T5" fmla="*/ 1 h 6"/>
                <a:gd name="T6" fmla="*/ 0 w 6"/>
                <a:gd name="T7" fmla="*/ 3 h 6"/>
                <a:gd name="T8" fmla="*/ 2 w 6"/>
                <a:gd name="T9" fmla="*/ 6 h 6"/>
                <a:gd name="T10" fmla="*/ 3 w 6"/>
                <a:gd name="T11" fmla="*/ 6 h 6"/>
                <a:gd name="T12" fmla="*/ 6 w 6"/>
                <a:gd name="T13" fmla="*/ 4 h 6"/>
                <a:gd name="T14" fmla="*/ 5 w 6"/>
                <a:gd name="T15" fmla="*/ 1 h 6"/>
                <a:gd name="T16" fmla="*/ 5 w 6"/>
                <a:gd name="T17" fmla="*/ 1 h 6"/>
                <a:gd name="T18" fmla="*/ 4 w 6"/>
                <a:gd name="T19" fmla="*/ 1 h 6"/>
                <a:gd name="T20" fmla="*/ 4 w 6"/>
                <a:gd name="T21" fmla="*/ 1 h 6"/>
                <a:gd name="T22" fmla="*/ 3 w 6"/>
                <a:gd name="T23" fmla="*/ 0 h 6"/>
                <a:gd name="T24" fmla="*/ 3 w 6"/>
                <a:gd name="T2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6">
                  <a:moveTo>
                    <a:pt x="3" y="0"/>
                  </a:moveTo>
                  <a:cubicBezTo>
                    <a:pt x="3" y="0"/>
                    <a:pt x="3" y="0"/>
                    <a:pt x="3" y="0"/>
                  </a:cubicBezTo>
                  <a:cubicBezTo>
                    <a:pt x="2" y="0"/>
                    <a:pt x="2" y="0"/>
                    <a:pt x="2" y="1"/>
                  </a:cubicBezTo>
                  <a:cubicBezTo>
                    <a:pt x="1" y="1"/>
                    <a:pt x="0" y="2"/>
                    <a:pt x="0" y="3"/>
                  </a:cubicBezTo>
                  <a:cubicBezTo>
                    <a:pt x="0" y="4"/>
                    <a:pt x="1" y="6"/>
                    <a:pt x="2" y="6"/>
                  </a:cubicBezTo>
                  <a:cubicBezTo>
                    <a:pt x="3" y="6"/>
                    <a:pt x="3" y="6"/>
                    <a:pt x="3" y="6"/>
                  </a:cubicBezTo>
                  <a:cubicBezTo>
                    <a:pt x="4" y="6"/>
                    <a:pt x="5" y="5"/>
                    <a:pt x="6" y="4"/>
                  </a:cubicBezTo>
                  <a:cubicBezTo>
                    <a:pt x="6" y="3"/>
                    <a:pt x="5" y="2"/>
                    <a:pt x="5" y="1"/>
                  </a:cubicBezTo>
                  <a:cubicBezTo>
                    <a:pt x="5" y="1"/>
                    <a:pt x="5" y="1"/>
                    <a:pt x="5" y="1"/>
                  </a:cubicBezTo>
                  <a:cubicBezTo>
                    <a:pt x="4" y="1"/>
                    <a:pt x="4" y="1"/>
                    <a:pt x="4" y="1"/>
                  </a:cubicBezTo>
                  <a:cubicBezTo>
                    <a:pt x="4" y="1"/>
                    <a:pt x="4" y="1"/>
                    <a:pt x="4" y="1"/>
                  </a:cubicBezTo>
                  <a:cubicBezTo>
                    <a:pt x="4" y="1"/>
                    <a:pt x="4" y="0"/>
                    <a:pt x="3" y="0"/>
                  </a:cubicBezTo>
                  <a:cubicBezTo>
                    <a:pt x="3"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75" name="Freeform 3260">
              <a:extLst>
                <a:ext uri="{FF2B5EF4-FFF2-40B4-BE49-F238E27FC236}">
                  <a16:creationId xmlns:a16="http://schemas.microsoft.com/office/drawing/2014/main" id="{765E97AF-7064-61D9-88C1-EE4937F97D29}"/>
                </a:ext>
              </a:extLst>
            </p:cNvPr>
            <p:cNvSpPr>
              <a:spLocks/>
            </p:cNvSpPr>
            <p:nvPr/>
          </p:nvSpPr>
          <p:spPr bwMode="auto">
            <a:xfrm>
              <a:off x="14026553" y="3911823"/>
              <a:ext cx="38623" cy="33106"/>
            </a:xfrm>
            <a:custGeom>
              <a:avLst/>
              <a:gdLst>
                <a:gd name="T0" fmla="*/ 3 w 6"/>
                <a:gd name="T1" fmla="*/ 0 h 5"/>
                <a:gd name="T2" fmla="*/ 2 w 6"/>
                <a:gd name="T3" fmla="*/ 0 h 5"/>
                <a:gd name="T4" fmla="*/ 2 w 6"/>
                <a:gd name="T5" fmla="*/ 0 h 5"/>
                <a:gd name="T6" fmla="*/ 1 w 6"/>
                <a:gd name="T7" fmla="*/ 1 h 5"/>
                <a:gd name="T8" fmla="*/ 1 w 6"/>
                <a:gd name="T9" fmla="*/ 1 h 5"/>
                <a:gd name="T10" fmla="*/ 0 w 6"/>
                <a:gd name="T11" fmla="*/ 2 h 5"/>
                <a:gd name="T12" fmla="*/ 3 w 6"/>
                <a:gd name="T13" fmla="*/ 5 h 5"/>
                <a:gd name="T14" fmla="*/ 3 w 6"/>
                <a:gd name="T15" fmla="*/ 5 h 5"/>
                <a:gd name="T16" fmla="*/ 6 w 6"/>
                <a:gd name="T17" fmla="*/ 3 h 5"/>
                <a:gd name="T18" fmla="*/ 6 w 6"/>
                <a:gd name="T19" fmla="*/ 3 h 5"/>
                <a:gd name="T20" fmla="*/ 6 w 6"/>
                <a:gd name="T21" fmla="*/ 3 h 5"/>
                <a:gd name="T22" fmla="*/ 4 w 6"/>
                <a:gd name="T23" fmla="*/ 0 h 5"/>
                <a:gd name="T24" fmla="*/ 3 w 6"/>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5">
                  <a:moveTo>
                    <a:pt x="3" y="0"/>
                  </a:moveTo>
                  <a:cubicBezTo>
                    <a:pt x="3" y="0"/>
                    <a:pt x="3" y="0"/>
                    <a:pt x="2" y="0"/>
                  </a:cubicBezTo>
                  <a:cubicBezTo>
                    <a:pt x="2" y="0"/>
                    <a:pt x="2" y="0"/>
                    <a:pt x="2" y="0"/>
                  </a:cubicBezTo>
                  <a:cubicBezTo>
                    <a:pt x="2" y="0"/>
                    <a:pt x="1" y="1"/>
                    <a:pt x="1" y="1"/>
                  </a:cubicBezTo>
                  <a:cubicBezTo>
                    <a:pt x="1" y="1"/>
                    <a:pt x="1" y="1"/>
                    <a:pt x="1" y="1"/>
                  </a:cubicBezTo>
                  <a:cubicBezTo>
                    <a:pt x="1" y="2"/>
                    <a:pt x="1" y="2"/>
                    <a:pt x="0" y="2"/>
                  </a:cubicBezTo>
                  <a:cubicBezTo>
                    <a:pt x="0" y="4"/>
                    <a:pt x="1" y="5"/>
                    <a:pt x="3" y="5"/>
                  </a:cubicBezTo>
                  <a:cubicBezTo>
                    <a:pt x="3" y="5"/>
                    <a:pt x="3" y="5"/>
                    <a:pt x="3" y="5"/>
                  </a:cubicBezTo>
                  <a:cubicBezTo>
                    <a:pt x="4" y="5"/>
                    <a:pt x="6" y="5"/>
                    <a:pt x="6" y="3"/>
                  </a:cubicBezTo>
                  <a:cubicBezTo>
                    <a:pt x="6" y="3"/>
                    <a:pt x="6" y="3"/>
                    <a:pt x="6" y="3"/>
                  </a:cubicBezTo>
                  <a:cubicBezTo>
                    <a:pt x="6" y="3"/>
                    <a:pt x="6" y="3"/>
                    <a:pt x="6" y="3"/>
                  </a:cubicBezTo>
                  <a:cubicBezTo>
                    <a:pt x="6" y="1"/>
                    <a:pt x="5" y="0"/>
                    <a:pt x="4" y="0"/>
                  </a:cubicBezTo>
                  <a:cubicBezTo>
                    <a:pt x="3"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76" name="Freeform 3261">
              <a:extLst>
                <a:ext uri="{FF2B5EF4-FFF2-40B4-BE49-F238E27FC236}">
                  <a16:creationId xmlns:a16="http://schemas.microsoft.com/office/drawing/2014/main" id="{C01A141C-B140-57D9-EF38-B5C892C04D84}"/>
                </a:ext>
              </a:extLst>
            </p:cNvPr>
            <p:cNvSpPr>
              <a:spLocks/>
            </p:cNvSpPr>
            <p:nvPr/>
          </p:nvSpPr>
          <p:spPr bwMode="auto">
            <a:xfrm>
              <a:off x="13797572" y="3754571"/>
              <a:ext cx="24829" cy="19312"/>
            </a:xfrm>
            <a:custGeom>
              <a:avLst/>
              <a:gdLst>
                <a:gd name="T0" fmla="*/ 2 w 4"/>
                <a:gd name="T1" fmla="*/ 0 h 3"/>
                <a:gd name="T2" fmla="*/ 0 w 4"/>
                <a:gd name="T3" fmla="*/ 1 h 3"/>
                <a:gd name="T4" fmla="*/ 0 w 4"/>
                <a:gd name="T5" fmla="*/ 1 h 3"/>
                <a:gd name="T6" fmla="*/ 0 w 4"/>
                <a:gd name="T7" fmla="*/ 2 h 3"/>
                <a:gd name="T8" fmla="*/ 0 w 4"/>
                <a:gd name="T9" fmla="*/ 2 h 3"/>
                <a:gd name="T10" fmla="*/ 0 w 4"/>
                <a:gd name="T11" fmla="*/ 2 h 3"/>
                <a:gd name="T12" fmla="*/ 2 w 4"/>
                <a:gd name="T13" fmla="*/ 3 h 3"/>
                <a:gd name="T14" fmla="*/ 2 w 4"/>
                <a:gd name="T15" fmla="*/ 3 h 3"/>
                <a:gd name="T16" fmla="*/ 3 w 4"/>
                <a:gd name="T17" fmla="*/ 3 h 3"/>
                <a:gd name="T18" fmla="*/ 4 w 4"/>
                <a:gd name="T19" fmla="*/ 2 h 3"/>
                <a:gd name="T20" fmla="*/ 4 w 4"/>
                <a:gd name="T21" fmla="*/ 2 h 3"/>
                <a:gd name="T22" fmla="*/ 4 w 4"/>
                <a:gd name="T23" fmla="*/ 1 h 3"/>
                <a:gd name="T24" fmla="*/ 4 w 4"/>
                <a:gd name="T25" fmla="*/ 1 h 3"/>
                <a:gd name="T26" fmla="*/ 3 w 4"/>
                <a:gd name="T27" fmla="*/ 0 h 3"/>
                <a:gd name="T28" fmla="*/ 3 w 4"/>
                <a:gd name="T29" fmla="*/ 0 h 3"/>
                <a:gd name="T30" fmla="*/ 2 w 4"/>
                <a:gd name="T31" fmla="*/ 0 h 3"/>
                <a:gd name="T32" fmla="*/ 2 w 4"/>
                <a:gd name="T33"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3">
                  <a:moveTo>
                    <a:pt x="2" y="0"/>
                  </a:moveTo>
                  <a:cubicBezTo>
                    <a:pt x="1" y="0"/>
                    <a:pt x="0" y="0"/>
                    <a:pt x="0" y="1"/>
                  </a:cubicBezTo>
                  <a:cubicBezTo>
                    <a:pt x="0" y="1"/>
                    <a:pt x="0" y="1"/>
                    <a:pt x="0" y="1"/>
                  </a:cubicBezTo>
                  <a:cubicBezTo>
                    <a:pt x="0" y="1"/>
                    <a:pt x="0" y="2"/>
                    <a:pt x="0" y="2"/>
                  </a:cubicBezTo>
                  <a:cubicBezTo>
                    <a:pt x="0" y="2"/>
                    <a:pt x="0" y="2"/>
                    <a:pt x="0" y="2"/>
                  </a:cubicBezTo>
                  <a:cubicBezTo>
                    <a:pt x="0" y="2"/>
                    <a:pt x="0" y="2"/>
                    <a:pt x="0" y="2"/>
                  </a:cubicBezTo>
                  <a:cubicBezTo>
                    <a:pt x="0" y="3"/>
                    <a:pt x="1" y="3"/>
                    <a:pt x="2" y="3"/>
                  </a:cubicBezTo>
                  <a:cubicBezTo>
                    <a:pt x="2" y="3"/>
                    <a:pt x="2" y="3"/>
                    <a:pt x="2" y="3"/>
                  </a:cubicBezTo>
                  <a:cubicBezTo>
                    <a:pt x="2" y="3"/>
                    <a:pt x="3" y="3"/>
                    <a:pt x="3" y="3"/>
                  </a:cubicBezTo>
                  <a:cubicBezTo>
                    <a:pt x="3" y="3"/>
                    <a:pt x="4" y="3"/>
                    <a:pt x="4" y="2"/>
                  </a:cubicBezTo>
                  <a:cubicBezTo>
                    <a:pt x="4" y="2"/>
                    <a:pt x="4" y="2"/>
                    <a:pt x="4" y="2"/>
                  </a:cubicBezTo>
                  <a:cubicBezTo>
                    <a:pt x="4" y="1"/>
                    <a:pt x="4" y="1"/>
                    <a:pt x="4" y="1"/>
                  </a:cubicBezTo>
                  <a:cubicBezTo>
                    <a:pt x="4" y="1"/>
                    <a:pt x="4" y="1"/>
                    <a:pt x="4" y="1"/>
                  </a:cubicBezTo>
                  <a:cubicBezTo>
                    <a:pt x="3" y="0"/>
                    <a:pt x="3" y="0"/>
                    <a:pt x="3" y="0"/>
                  </a:cubicBezTo>
                  <a:cubicBezTo>
                    <a:pt x="3" y="0"/>
                    <a:pt x="3" y="0"/>
                    <a:pt x="3" y="0"/>
                  </a:cubicBezTo>
                  <a:cubicBezTo>
                    <a:pt x="3" y="0"/>
                    <a:pt x="2"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77" name="Freeform 3262">
              <a:extLst>
                <a:ext uri="{FF2B5EF4-FFF2-40B4-BE49-F238E27FC236}">
                  <a16:creationId xmlns:a16="http://schemas.microsoft.com/office/drawing/2014/main" id="{973A89A4-4622-A308-5BB8-FC5D5BBA892A}"/>
                </a:ext>
              </a:extLst>
            </p:cNvPr>
            <p:cNvSpPr>
              <a:spLocks/>
            </p:cNvSpPr>
            <p:nvPr/>
          </p:nvSpPr>
          <p:spPr bwMode="auto">
            <a:xfrm>
              <a:off x="14294158" y="3944929"/>
              <a:ext cx="27588" cy="24829"/>
            </a:xfrm>
            <a:custGeom>
              <a:avLst/>
              <a:gdLst>
                <a:gd name="T0" fmla="*/ 2 w 4"/>
                <a:gd name="T1" fmla="*/ 0 h 4"/>
                <a:gd name="T2" fmla="*/ 1 w 4"/>
                <a:gd name="T3" fmla="*/ 0 h 4"/>
                <a:gd name="T4" fmla="*/ 0 w 4"/>
                <a:gd name="T5" fmla="*/ 1 h 4"/>
                <a:gd name="T6" fmla="*/ 0 w 4"/>
                <a:gd name="T7" fmla="*/ 1 h 4"/>
                <a:gd name="T8" fmla="*/ 0 w 4"/>
                <a:gd name="T9" fmla="*/ 1 h 4"/>
                <a:gd name="T10" fmla="*/ 0 w 4"/>
                <a:gd name="T11" fmla="*/ 2 h 4"/>
                <a:gd name="T12" fmla="*/ 2 w 4"/>
                <a:gd name="T13" fmla="*/ 4 h 4"/>
                <a:gd name="T14" fmla="*/ 2 w 4"/>
                <a:gd name="T15" fmla="*/ 4 h 4"/>
                <a:gd name="T16" fmla="*/ 4 w 4"/>
                <a:gd name="T17" fmla="*/ 2 h 4"/>
                <a:gd name="T18" fmla="*/ 2 w 4"/>
                <a:gd name="T19" fmla="*/ 0 h 4"/>
                <a:gd name="T20" fmla="*/ 2 w 4"/>
                <a:gd name="T2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4">
                  <a:moveTo>
                    <a:pt x="2" y="0"/>
                  </a:moveTo>
                  <a:cubicBezTo>
                    <a:pt x="1" y="0"/>
                    <a:pt x="1" y="0"/>
                    <a:pt x="1" y="0"/>
                  </a:cubicBezTo>
                  <a:cubicBezTo>
                    <a:pt x="0" y="0"/>
                    <a:pt x="0" y="1"/>
                    <a:pt x="0" y="1"/>
                  </a:cubicBezTo>
                  <a:cubicBezTo>
                    <a:pt x="0" y="1"/>
                    <a:pt x="0" y="1"/>
                    <a:pt x="0" y="1"/>
                  </a:cubicBezTo>
                  <a:cubicBezTo>
                    <a:pt x="0" y="1"/>
                    <a:pt x="0" y="1"/>
                    <a:pt x="0" y="1"/>
                  </a:cubicBezTo>
                  <a:cubicBezTo>
                    <a:pt x="0" y="1"/>
                    <a:pt x="0" y="2"/>
                    <a:pt x="0" y="2"/>
                  </a:cubicBezTo>
                  <a:cubicBezTo>
                    <a:pt x="0" y="3"/>
                    <a:pt x="1" y="3"/>
                    <a:pt x="2" y="4"/>
                  </a:cubicBezTo>
                  <a:cubicBezTo>
                    <a:pt x="2" y="4"/>
                    <a:pt x="2" y="4"/>
                    <a:pt x="2" y="4"/>
                  </a:cubicBezTo>
                  <a:cubicBezTo>
                    <a:pt x="3" y="4"/>
                    <a:pt x="4" y="3"/>
                    <a:pt x="4" y="2"/>
                  </a:cubicBezTo>
                  <a:cubicBezTo>
                    <a:pt x="4" y="1"/>
                    <a:pt x="3"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78" name="Freeform 3263">
              <a:extLst>
                <a:ext uri="{FF2B5EF4-FFF2-40B4-BE49-F238E27FC236}">
                  <a16:creationId xmlns:a16="http://schemas.microsoft.com/office/drawing/2014/main" id="{D3271C6B-C7D4-6F9F-142E-7B021E3A086A}"/>
                </a:ext>
              </a:extLst>
            </p:cNvPr>
            <p:cNvSpPr>
              <a:spLocks/>
            </p:cNvSpPr>
            <p:nvPr/>
          </p:nvSpPr>
          <p:spPr bwMode="auto">
            <a:xfrm>
              <a:off x="13949307" y="3682842"/>
              <a:ext cx="24829" cy="24829"/>
            </a:xfrm>
            <a:custGeom>
              <a:avLst/>
              <a:gdLst>
                <a:gd name="T0" fmla="*/ 2 w 4"/>
                <a:gd name="T1" fmla="*/ 0 h 4"/>
                <a:gd name="T2" fmla="*/ 2 w 4"/>
                <a:gd name="T3" fmla="*/ 0 h 4"/>
                <a:gd name="T4" fmla="*/ 1 w 4"/>
                <a:gd name="T5" fmla="*/ 1 h 4"/>
                <a:gd name="T6" fmla="*/ 0 w 4"/>
                <a:gd name="T7" fmla="*/ 1 h 4"/>
                <a:gd name="T8" fmla="*/ 0 w 4"/>
                <a:gd name="T9" fmla="*/ 2 h 4"/>
                <a:gd name="T10" fmla="*/ 0 w 4"/>
                <a:gd name="T11" fmla="*/ 3 h 4"/>
                <a:gd name="T12" fmla="*/ 0 w 4"/>
                <a:gd name="T13" fmla="*/ 3 h 4"/>
                <a:gd name="T14" fmla="*/ 2 w 4"/>
                <a:gd name="T15" fmla="*/ 4 h 4"/>
                <a:gd name="T16" fmla="*/ 2 w 4"/>
                <a:gd name="T17" fmla="*/ 4 h 4"/>
                <a:gd name="T18" fmla="*/ 2 w 4"/>
                <a:gd name="T19" fmla="*/ 4 h 4"/>
                <a:gd name="T20" fmla="*/ 3 w 4"/>
                <a:gd name="T21" fmla="*/ 4 h 4"/>
                <a:gd name="T22" fmla="*/ 3 w 4"/>
                <a:gd name="T23" fmla="*/ 4 h 4"/>
                <a:gd name="T24" fmla="*/ 4 w 4"/>
                <a:gd name="T25" fmla="*/ 3 h 4"/>
                <a:gd name="T26" fmla="*/ 4 w 4"/>
                <a:gd name="T27" fmla="*/ 3 h 4"/>
                <a:gd name="T28" fmla="*/ 2 w 4"/>
                <a:gd name="T29" fmla="*/ 0 h 4"/>
                <a:gd name="T30" fmla="*/ 2 w 4"/>
                <a:gd name="T31" fmla="*/ 0 h 4"/>
                <a:gd name="T32" fmla="*/ 2 w 4"/>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4">
                  <a:moveTo>
                    <a:pt x="2" y="0"/>
                  </a:moveTo>
                  <a:cubicBezTo>
                    <a:pt x="2" y="0"/>
                    <a:pt x="2" y="0"/>
                    <a:pt x="2" y="0"/>
                  </a:cubicBezTo>
                  <a:cubicBezTo>
                    <a:pt x="1" y="0"/>
                    <a:pt x="1" y="1"/>
                    <a:pt x="1" y="1"/>
                  </a:cubicBezTo>
                  <a:cubicBezTo>
                    <a:pt x="0" y="1"/>
                    <a:pt x="0" y="1"/>
                    <a:pt x="0" y="1"/>
                  </a:cubicBezTo>
                  <a:cubicBezTo>
                    <a:pt x="0" y="1"/>
                    <a:pt x="0" y="2"/>
                    <a:pt x="0" y="2"/>
                  </a:cubicBezTo>
                  <a:cubicBezTo>
                    <a:pt x="0" y="2"/>
                    <a:pt x="0" y="3"/>
                    <a:pt x="0" y="3"/>
                  </a:cubicBezTo>
                  <a:cubicBezTo>
                    <a:pt x="0" y="3"/>
                    <a:pt x="0" y="3"/>
                    <a:pt x="0" y="3"/>
                  </a:cubicBezTo>
                  <a:cubicBezTo>
                    <a:pt x="1" y="4"/>
                    <a:pt x="1" y="4"/>
                    <a:pt x="2" y="4"/>
                  </a:cubicBezTo>
                  <a:cubicBezTo>
                    <a:pt x="2" y="4"/>
                    <a:pt x="2" y="4"/>
                    <a:pt x="2" y="4"/>
                  </a:cubicBezTo>
                  <a:cubicBezTo>
                    <a:pt x="2" y="4"/>
                    <a:pt x="2" y="4"/>
                    <a:pt x="2" y="4"/>
                  </a:cubicBezTo>
                  <a:cubicBezTo>
                    <a:pt x="2" y="4"/>
                    <a:pt x="3" y="4"/>
                    <a:pt x="3" y="4"/>
                  </a:cubicBezTo>
                  <a:cubicBezTo>
                    <a:pt x="3" y="4"/>
                    <a:pt x="3" y="4"/>
                    <a:pt x="3" y="4"/>
                  </a:cubicBezTo>
                  <a:cubicBezTo>
                    <a:pt x="3" y="3"/>
                    <a:pt x="4" y="3"/>
                    <a:pt x="4" y="3"/>
                  </a:cubicBezTo>
                  <a:cubicBezTo>
                    <a:pt x="4" y="3"/>
                    <a:pt x="4" y="3"/>
                    <a:pt x="4" y="3"/>
                  </a:cubicBezTo>
                  <a:cubicBezTo>
                    <a:pt x="4" y="2"/>
                    <a:pt x="3" y="1"/>
                    <a:pt x="2" y="0"/>
                  </a:cubicBezTo>
                  <a:cubicBezTo>
                    <a:pt x="2" y="0"/>
                    <a:pt x="2"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79" name="Freeform 3264">
              <a:extLst>
                <a:ext uri="{FF2B5EF4-FFF2-40B4-BE49-F238E27FC236}">
                  <a16:creationId xmlns:a16="http://schemas.microsoft.com/office/drawing/2014/main" id="{4A96EC79-7C1D-DB18-33DC-A8F0D09F3388}"/>
                </a:ext>
              </a:extLst>
            </p:cNvPr>
            <p:cNvSpPr>
              <a:spLocks/>
            </p:cNvSpPr>
            <p:nvPr/>
          </p:nvSpPr>
          <p:spPr bwMode="auto">
            <a:xfrm>
              <a:off x="13529967" y="3222121"/>
              <a:ext cx="30347" cy="22070"/>
            </a:xfrm>
            <a:custGeom>
              <a:avLst/>
              <a:gdLst>
                <a:gd name="T0" fmla="*/ 2 w 5"/>
                <a:gd name="T1" fmla="*/ 0 h 3"/>
                <a:gd name="T2" fmla="*/ 0 w 5"/>
                <a:gd name="T3" fmla="*/ 1 h 3"/>
                <a:gd name="T4" fmla="*/ 1 w 5"/>
                <a:gd name="T5" fmla="*/ 3 h 3"/>
                <a:gd name="T6" fmla="*/ 2 w 5"/>
                <a:gd name="T7" fmla="*/ 3 h 3"/>
                <a:gd name="T8" fmla="*/ 2 w 5"/>
                <a:gd name="T9" fmla="*/ 3 h 3"/>
                <a:gd name="T10" fmla="*/ 2 w 5"/>
                <a:gd name="T11" fmla="*/ 3 h 3"/>
                <a:gd name="T12" fmla="*/ 2 w 5"/>
                <a:gd name="T13" fmla="*/ 3 h 3"/>
                <a:gd name="T14" fmla="*/ 2 w 5"/>
                <a:gd name="T15" fmla="*/ 3 h 3"/>
                <a:gd name="T16" fmla="*/ 3 w 5"/>
                <a:gd name="T17" fmla="*/ 3 h 3"/>
                <a:gd name="T18" fmla="*/ 4 w 5"/>
                <a:gd name="T19" fmla="*/ 3 h 3"/>
                <a:gd name="T20" fmla="*/ 4 w 5"/>
                <a:gd name="T21" fmla="*/ 2 h 3"/>
                <a:gd name="T22" fmla="*/ 3 w 5"/>
                <a:gd name="T23" fmla="*/ 0 h 3"/>
                <a:gd name="T24" fmla="*/ 2 w 5"/>
                <a:gd name="T25"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3">
                  <a:moveTo>
                    <a:pt x="2" y="0"/>
                  </a:moveTo>
                  <a:cubicBezTo>
                    <a:pt x="1" y="0"/>
                    <a:pt x="1" y="0"/>
                    <a:pt x="0" y="1"/>
                  </a:cubicBezTo>
                  <a:cubicBezTo>
                    <a:pt x="0" y="2"/>
                    <a:pt x="1" y="3"/>
                    <a:pt x="1" y="3"/>
                  </a:cubicBezTo>
                  <a:cubicBezTo>
                    <a:pt x="1" y="3"/>
                    <a:pt x="2" y="3"/>
                    <a:pt x="2" y="3"/>
                  </a:cubicBezTo>
                  <a:cubicBezTo>
                    <a:pt x="2" y="3"/>
                    <a:pt x="2" y="3"/>
                    <a:pt x="2" y="3"/>
                  </a:cubicBezTo>
                  <a:cubicBezTo>
                    <a:pt x="2" y="3"/>
                    <a:pt x="2" y="3"/>
                    <a:pt x="2" y="3"/>
                  </a:cubicBezTo>
                  <a:cubicBezTo>
                    <a:pt x="2" y="3"/>
                    <a:pt x="2" y="3"/>
                    <a:pt x="2" y="3"/>
                  </a:cubicBezTo>
                  <a:cubicBezTo>
                    <a:pt x="2" y="3"/>
                    <a:pt x="2" y="3"/>
                    <a:pt x="2" y="3"/>
                  </a:cubicBezTo>
                  <a:cubicBezTo>
                    <a:pt x="3" y="3"/>
                    <a:pt x="3" y="3"/>
                    <a:pt x="3" y="3"/>
                  </a:cubicBezTo>
                  <a:cubicBezTo>
                    <a:pt x="3" y="3"/>
                    <a:pt x="3" y="3"/>
                    <a:pt x="4" y="3"/>
                  </a:cubicBezTo>
                  <a:cubicBezTo>
                    <a:pt x="4" y="3"/>
                    <a:pt x="4" y="2"/>
                    <a:pt x="4" y="2"/>
                  </a:cubicBezTo>
                  <a:cubicBezTo>
                    <a:pt x="5" y="1"/>
                    <a:pt x="4" y="0"/>
                    <a:pt x="3" y="0"/>
                  </a:cubicBezTo>
                  <a:cubicBezTo>
                    <a:pt x="3" y="0"/>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80" name="Freeform 3265">
              <a:extLst>
                <a:ext uri="{FF2B5EF4-FFF2-40B4-BE49-F238E27FC236}">
                  <a16:creationId xmlns:a16="http://schemas.microsoft.com/office/drawing/2014/main" id="{B8CFAEF1-B477-86EB-5392-91116BC827F4}"/>
                </a:ext>
              </a:extLst>
            </p:cNvPr>
            <p:cNvSpPr>
              <a:spLocks/>
            </p:cNvSpPr>
            <p:nvPr/>
          </p:nvSpPr>
          <p:spPr bwMode="auto">
            <a:xfrm>
              <a:off x="13240292" y="3768365"/>
              <a:ext cx="27588" cy="24829"/>
            </a:xfrm>
            <a:custGeom>
              <a:avLst/>
              <a:gdLst>
                <a:gd name="T0" fmla="*/ 2 w 4"/>
                <a:gd name="T1" fmla="*/ 0 h 4"/>
                <a:gd name="T2" fmla="*/ 0 w 4"/>
                <a:gd name="T3" fmla="*/ 2 h 4"/>
                <a:gd name="T4" fmla="*/ 0 w 4"/>
                <a:gd name="T5" fmla="*/ 2 h 4"/>
                <a:gd name="T6" fmla="*/ 0 w 4"/>
                <a:gd name="T7" fmla="*/ 2 h 4"/>
                <a:gd name="T8" fmla="*/ 0 w 4"/>
                <a:gd name="T9" fmla="*/ 2 h 4"/>
                <a:gd name="T10" fmla="*/ 0 w 4"/>
                <a:gd name="T11" fmla="*/ 3 h 4"/>
                <a:gd name="T12" fmla="*/ 1 w 4"/>
                <a:gd name="T13" fmla="*/ 4 h 4"/>
                <a:gd name="T14" fmla="*/ 1 w 4"/>
                <a:gd name="T15" fmla="*/ 4 h 4"/>
                <a:gd name="T16" fmla="*/ 1 w 4"/>
                <a:gd name="T17" fmla="*/ 4 h 4"/>
                <a:gd name="T18" fmla="*/ 2 w 4"/>
                <a:gd name="T19" fmla="*/ 4 h 4"/>
                <a:gd name="T20" fmla="*/ 4 w 4"/>
                <a:gd name="T21" fmla="*/ 3 h 4"/>
                <a:gd name="T22" fmla="*/ 4 w 4"/>
                <a:gd name="T23" fmla="*/ 2 h 4"/>
                <a:gd name="T24" fmla="*/ 4 w 4"/>
                <a:gd name="T25" fmla="*/ 2 h 4"/>
                <a:gd name="T26" fmla="*/ 4 w 4"/>
                <a:gd name="T27" fmla="*/ 2 h 4"/>
                <a:gd name="T28" fmla="*/ 3 w 4"/>
                <a:gd name="T29" fmla="*/ 1 h 4"/>
                <a:gd name="T30" fmla="*/ 3 w 4"/>
                <a:gd name="T31" fmla="*/ 1 h 4"/>
                <a:gd name="T32" fmla="*/ 2 w 4"/>
                <a:gd name="T33" fmla="*/ 0 h 4"/>
                <a:gd name="T34" fmla="*/ 2 w 4"/>
                <a:gd name="T35" fmla="*/ 0 h 4"/>
                <a:gd name="T36" fmla="*/ 2 w 4"/>
                <a:gd name="T3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 h="4">
                  <a:moveTo>
                    <a:pt x="2" y="0"/>
                  </a:moveTo>
                  <a:cubicBezTo>
                    <a:pt x="1" y="0"/>
                    <a:pt x="0" y="1"/>
                    <a:pt x="0" y="2"/>
                  </a:cubicBezTo>
                  <a:cubicBezTo>
                    <a:pt x="0" y="2"/>
                    <a:pt x="0" y="2"/>
                    <a:pt x="0" y="2"/>
                  </a:cubicBezTo>
                  <a:cubicBezTo>
                    <a:pt x="0" y="2"/>
                    <a:pt x="0" y="2"/>
                    <a:pt x="0" y="2"/>
                  </a:cubicBezTo>
                  <a:cubicBezTo>
                    <a:pt x="0" y="2"/>
                    <a:pt x="0" y="2"/>
                    <a:pt x="0" y="2"/>
                  </a:cubicBezTo>
                  <a:cubicBezTo>
                    <a:pt x="0" y="3"/>
                    <a:pt x="0" y="3"/>
                    <a:pt x="0" y="3"/>
                  </a:cubicBezTo>
                  <a:cubicBezTo>
                    <a:pt x="0" y="3"/>
                    <a:pt x="0" y="4"/>
                    <a:pt x="1" y="4"/>
                  </a:cubicBezTo>
                  <a:cubicBezTo>
                    <a:pt x="1" y="4"/>
                    <a:pt x="1" y="4"/>
                    <a:pt x="1" y="4"/>
                  </a:cubicBezTo>
                  <a:cubicBezTo>
                    <a:pt x="1" y="4"/>
                    <a:pt x="1" y="4"/>
                    <a:pt x="1" y="4"/>
                  </a:cubicBezTo>
                  <a:cubicBezTo>
                    <a:pt x="1" y="4"/>
                    <a:pt x="2" y="4"/>
                    <a:pt x="2" y="4"/>
                  </a:cubicBezTo>
                  <a:cubicBezTo>
                    <a:pt x="3" y="4"/>
                    <a:pt x="3" y="4"/>
                    <a:pt x="4" y="3"/>
                  </a:cubicBezTo>
                  <a:cubicBezTo>
                    <a:pt x="4" y="2"/>
                    <a:pt x="4" y="2"/>
                    <a:pt x="4" y="2"/>
                  </a:cubicBezTo>
                  <a:cubicBezTo>
                    <a:pt x="4" y="2"/>
                    <a:pt x="4" y="2"/>
                    <a:pt x="4" y="2"/>
                  </a:cubicBezTo>
                  <a:cubicBezTo>
                    <a:pt x="4" y="2"/>
                    <a:pt x="4" y="2"/>
                    <a:pt x="4" y="2"/>
                  </a:cubicBezTo>
                  <a:cubicBezTo>
                    <a:pt x="3" y="1"/>
                    <a:pt x="3" y="1"/>
                    <a:pt x="3" y="1"/>
                  </a:cubicBezTo>
                  <a:cubicBezTo>
                    <a:pt x="3" y="1"/>
                    <a:pt x="3" y="1"/>
                    <a:pt x="3" y="1"/>
                  </a:cubicBezTo>
                  <a:cubicBezTo>
                    <a:pt x="3" y="1"/>
                    <a:pt x="3" y="0"/>
                    <a:pt x="2" y="0"/>
                  </a:cubicBezTo>
                  <a:cubicBezTo>
                    <a:pt x="2" y="0"/>
                    <a:pt x="2"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81" name="Freeform 3266">
              <a:extLst>
                <a:ext uri="{FF2B5EF4-FFF2-40B4-BE49-F238E27FC236}">
                  <a16:creationId xmlns:a16="http://schemas.microsoft.com/office/drawing/2014/main" id="{DF244118-4B8A-929A-B30E-563138BBBE8C}"/>
                </a:ext>
              </a:extLst>
            </p:cNvPr>
            <p:cNvSpPr>
              <a:spLocks/>
            </p:cNvSpPr>
            <p:nvPr/>
          </p:nvSpPr>
          <p:spPr bwMode="auto">
            <a:xfrm>
              <a:off x="12572660" y="3611113"/>
              <a:ext cx="24829" cy="24829"/>
            </a:xfrm>
            <a:custGeom>
              <a:avLst/>
              <a:gdLst>
                <a:gd name="T0" fmla="*/ 2 w 4"/>
                <a:gd name="T1" fmla="*/ 0 h 4"/>
                <a:gd name="T2" fmla="*/ 0 w 4"/>
                <a:gd name="T3" fmla="*/ 1 h 4"/>
                <a:gd name="T4" fmla="*/ 0 w 4"/>
                <a:gd name="T5" fmla="*/ 2 h 4"/>
                <a:gd name="T6" fmla="*/ 0 w 4"/>
                <a:gd name="T7" fmla="*/ 3 h 4"/>
                <a:gd name="T8" fmla="*/ 0 w 4"/>
                <a:gd name="T9" fmla="*/ 3 h 4"/>
                <a:gd name="T10" fmla="*/ 1 w 4"/>
                <a:gd name="T11" fmla="*/ 3 h 4"/>
                <a:gd name="T12" fmla="*/ 1 w 4"/>
                <a:gd name="T13" fmla="*/ 3 h 4"/>
                <a:gd name="T14" fmla="*/ 1 w 4"/>
                <a:gd name="T15" fmla="*/ 3 h 4"/>
                <a:gd name="T16" fmla="*/ 2 w 4"/>
                <a:gd name="T17" fmla="*/ 4 h 4"/>
                <a:gd name="T18" fmla="*/ 2 w 4"/>
                <a:gd name="T19" fmla="*/ 4 h 4"/>
                <a:gd name="T20" fmla="*/ 3 w 4"/>
                <a:gd name="T21" fmla="*/ 4 h 4"/>
                <a:gd name="T22" fmla="*/ 3 w 4"/>
                <a:gd name="T23" fmla="*/ 3 h 4"/>
                <a:gd name="T24" fmla="*/ 4 w 4"/>
                <a:gd name="T25" fmla="*/ 2 h 4"/>
                <a:gd name="T26" fmla="*/ 4 w 4"/>
                <a:gd name="T27" fmla="*/ 2 h 4"/>
                <a:gd name="T28" fmla="*/ 4 w 4"/>
                <a:gd name="T29" fmla="*/ 2 h 4"/>
                <a:gd name="T30" fmla="*/ 2 w 4"/>
                <a:gd name="T31" fmla="*/ 0 h 4"/>
                <a:gd name="T32" fmla="*/ 2 w 4"/>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4">
                  <a:moveTo>
                    <a:pt x="2" y="0"/>
                  </a:moveTo>
                  <a:cubicBezTo>
                    <a:pt x="1" y="0"/>
                    <a:pt x="0" y="0"/>
                    <a:pt x="0" y="1"/>
                  </a:cubicBezTo>
                  <a:cubicBezTo>
                    <a:pt x="0" y="2"/>
                    <a:pt x="0" y="2"/>
                    <a:pt x="0" y="2"/>
                  </a:cubicBezTo>
                  <a:cubicBezTo>
                    <a:pt x="0" y="2"/>
                    <a:pt x="0" y="2"/>
                    <a:pt x="0" y="3"/>
                  </a:cubicBezTo>
                  <a:cubicBezTo>
                    <a:pt x="0" y="3"/>
                    <a:pt x="0" y="3"/>
                    <a:pt x="0" y="3"/>
                  </a:cubicBezTo>
                  <a:cubicBezTo>
                    <a:pt x="0" y="3"/>
                    <a:pt x="0" y="3"/>
                    <a:pt x="1" y="3"/>
                  </a:cubicBezTo>
                  <a:cubicBezTo>
                    <a:pt x="1" y="3"/>
                    <a:pt x="1" y="3"/>
                    <a:pt x="1" y="3"/>
                  </a:cubicBezTo>
                  <a:cubicBezTo>
                    <a:pt x="1" y="3"/>
                    <a:pt x="1" y="3"/>
                    <a:pt x="1" y="3"/>
                  </a:cubicBezTo>
                  <a:cubicBezTo>
                    <a:pt x="1" y="3"/>
                    <a:pt x="1" y="4"/>
                    <a:pt x="2" y="4"/>
                  </a:cubicBezTo>
                  <a:cubicBezTo>
                    <a:pt x="2" y="4"/>
                    <a:pt x="2" y="4"/>
                    <a:pt x="2" y="4"/>
                  </a:cubicBezTo>
                  <a:cubicBezTo>
                    <a:pt x="2" y="4"/>
                    <a:pt x="3" y="4"/>
                    <a:pt x="3" y="4"/>
                  </a:cubicBezTo>
                  <a:cubicBezTo>
                    <a:pt x="3" y="4"/>
                    <a:pt x="3" y="3"/>
                    <a:pt x="3" y="3"/>
                  </a:cubicBezTo>
                  <a:cubicBezTo>
                    <a:pt x="3" y="3"/>
                    <a:pt x="4" y="3"/>
                    <a:pt x="4" y="2"/>
                  </a:cubicBezTo>
                  <a:cubicBezTo>
                    <a:pt x="4" y="2"/>
                    <a:pt x="4" y="2"/>
                    <a:pt x="4" y="2"/>
                  </a:cubicBezTo>
                  <a:cubicBezTo>
                    <a:pt x="4" y="2"/>
                    <a:pt x="4" y="2"/>
                    <a:pt x="4" y="2"/>
                  </a:cubicBezTo>
                  <a:cubicBezTo>
                    <a:pt x="4" y="1"/>
                    <a:pt x="3"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82" name="Freeform 3267">
              <a:extLst>
                <a:ext uri="{FF2B5EF4-FFF2-40B4-BE49-F238E27FC236}">
                  <a16:creationId xmlns:a16="http://schemas.microsoft.com/office/drawing/2014/main" id="{40B3E024-BE28-63D1-2438-1FF9E0BBBAED}"/>
                </a:ext>
              </a:extLst>
            </p:cNvPr>
            <p:cNvSpPr>
              <a:spLocks/>
            </p:cNvSpPr>
            <p:nvPr/>
          </p:nvSpPr>
          <p:spPr bwMode="auto">
            <a:xfrm>
              <a:off x="11496724" y="2882787"/>
              <a:ext cx="52417" cy="52417"/>
            </a:xfrm>
            <a:custGeom>
              <a:avLst/>
              <a:gdLst>
                <a:gd name="T0" fmla="*/ 4 w 8"/>
                <a:gd name="T1" fmla="*/ 0 h 8"/>
                <a:gd name="T2" fmla="*/ 2 w 8"/>
                <a:gd name="T3" fmla="*/ 1 h 8"/>
                <a:gd name="T4" fmla="*/ 1 w 8"/>
                <a:gd name="T5" fmla="*/ 3 h 8"/>
                <a:gd name="T6" fmla="*/ 1 w 8"/>
                <a:gd name="T7" fmla="*/ 3 h 8"/>
                <a:gd name="T8" fmla="*/ 1 w 8"/>
                <a:gd name="T9" fmla="*/ 5 h 8"/>
                <a:gd name="T10" fmla="*/ 1 w 8"/>
                <a:gd name="T11" fmla="*/ 5 h 8"/>
                <a:gd name="T12" fmla="*/ 1 w 8"/>
                <a:gd name="T13" fmla="*/ 6 h 8"/>
                <a:gd name="T14" fmla="*/ 3 w 8"/>
                <a:gd name="T15" fmla="*/ 7 h 8"/>
                <a:gd name="T16" fmla="*/ 3 w 8"/>
                <a:gd name="T17" fmla="*/ 7 h 8"/>
                <a:gd name="T18" fmla="*/ 4 w 8"/>
                <a:gd name="T19" fmla="*/ 8 h 8"/>
                <a:gd name="T20" fmla="*/ 6 w 8"/>
                <a:gd name="T21" fmla="*/ 7 h 8"/>
                <a:gd name="T22" fmla="*/ 7 w 8"/>
                <a:gd name="T23" fmla="*/ 6 h 8"/>
                <a:gd name="T24" fmla="*/ 7 w 8"/>
                <a:gd name="T25" fmla="*/ 5 h 8"/>
                <a:gd name="T26" fmla="*/ 7 w 8"/>
                <a:gd name="T27" fmla="*/ 3 h 8"/>
                <a:gd name="T28" fmla="*/ 7 w 8"/>
                <a:gd name="T29" fmla="*/ 3 h 8"/>
                <a:gd name="T30" fmla="*/ 7 w 8"/>
                <a:gd name="T31" fmla="*/ 2 h 8"/>
                <a:gd name="T32" fmla="*/ 4 w 8"/>
                <a:gd name="T33"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 h="8">
                  <a:moveTo>
                    <a:pt x="4" y="0"/>
                  </a:moveTo>
                  <a:cubicBezTo>
                    <a:pt x="3" y="0"/>
                    <a:pt x="3" y="1"/>
                    <a:pt x="2" y="1"/>
                  </a:cubicBezTo>
                  <a:cubicBezTo>
                    <a:pt x="1" y="2"/>
                    <a:pt x="1" y="2"/>
                    <a:pt x="1" y="3"/>
                  </a:cubicBezTo>
                  <a:cubicBezTo>
                    <a:pt x="1" y="3"/>
                    <a:pt x="1" y="3"/>
                    <a:pt x="1" y="3"/>
                  </a:cubicBezTo>
                  <a:cubicBezTo>
                    <a:pt x="1" y="4"/>
                    <a:pt x="0" y="4"/>
                    <a:pt x="1" y="5"/>
                  </a:cubicBezTo>
                  <a:cubicBezTo>
                    <a:pt x="1" y="5"/>
                    <a:pt x="1" y="5"/>
                    <a:pt x="1" y="5"/>
                  </a:cubicBezTo>
                  <a:cubicBezTo>
                    <a:pt x="1" y="5"/>
                    <a:pt x="1" y="6"/>
                    <a:pt x="1" y="6"/>
                  </a:cubicBezTo>
                  <a:cubicBezTo>
                    <a:pt x="2" y="7"/>
                    <a:pt x="2" y="7"/>
                    <a:pt x="3" y="7"/>
                  </a:cubicBezTo>
                  <a:cubicBezTo>
                    <a:pt x="3" y="7"/>
                    <a:pt x="3" y="7"/>
                    <a:pt x="3" y="7"/>
                  </a:cubicBezTo>
                  <a:cubicBezTo>
                    <a:pt x="3" y="7"/>
                    <a:pt x="4" y="8"/>
                    <a:pt x="4" y="8"/>
                  </a:cubicBezTo>
                  <a:cubicBezTo>
                    <a:pt x="5" y="8"/>
                    <a:pt x="5" y="7"/>
                    <a:pt x="6" y="7"/>
                  </a:cubicBezTo>
                  <a:cubicBezTo>
                    <a:pt x="6" y="7"/>
                    <a:pt x="7" y="6"/>
                    <a:pt x="7" y="6"/>
                  </a:cubicBezTo>
                  <a:cubicBezTo>
                    <a:pt x="7" y="6"/>
                    <a:pt x="7" y="6"/>
                    <a:pt x="7" y="5"/>
                  </a:cubicBezTo>
                  <a:cubicBezTo>
                    <a:pt x="8" y="5"/>
                    <a:pt x="8" y="4"/>
                    <a:pt x="7" y="3"/>
                  </a:cubicBezTo>
                  <a:cubicBezTo>
                    <a:pt x="7" y="3"/>
                    <a:pt x="7" y="3"/>
                    <a:pt x="7" y="3"/>
                  </a:cubicBezTo>
                  <a:cubicBezTo>
                    <a:pt x="7" y="3"/>
                    <a:pt x="7" y="2"/>
                    <a:pt x="7" y="2"/>
                  </a:cubicBezTo>
                  <a:cubicBezTo>
                    <a:pt x="6" y="1"/>
                    <a:pt x="5"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83" name="Freeform 3268">
              <a:extLst>
                <a:ext uri="{FF2B5EF4-FFF2-40B4-BE49-F238E27FC236}">
                  <a16:creationId xmlns:a16="http://schemas.microsoft.com/office/drawing/2014/main" id="{FEBD189C-874F-4FA1-6F98-48795552F1C4}"/>
                </a:ext>
              </a:extLst>
            </p:cNvPr>
            <p:cNvSpPr>
              <a:spLocks/>
            </p:cNvSpPr>
            <p:nvPr/>
          </p:nvSpPr>
          <p:spPr bwMode="auto">
            <a:xfrm>
              <a:off x="10823575" y="2645529"/>
              <a:ext cx="52417" cy="46900"/>
            </a:xfrm>
            <a:custGeom>
              <a:avLst/>
              <a:gdLst>
                <a:gd name="T0" fmla="*/ 4 w 8"/>
                <a:gd name="T1" fmla="*/ 0 h 7"/>
                <a:gd name="T2" fmla="*/ 2 w 8"/>
                <a:gd name="T3" fmla="*/ 1 h 7"/>
                <a:gd name="T4" fmla="*/ 2 w 8"/>
                <a:gd name="T5" fmla="*/ 1 h 7"/>
                <a:gd name="T6" fmla="*/ 2 w 8"/>
                <a:gd name="T7" fmla="*/ 1 h 7"/>
                <a:gd name="T8" fmla="*/ 1 w 8"/>
                <a:gd name="T9" fmla="*/ 5 h 7"/>
                <a:gd name="T10" fmla="*/ 4 w 8"/>
                <a:gd name="T11" fmla="*/ 7 h 7"/>
                <a:gd name="T12" fmla="*/ 4 w 8"/>
                <a:gd name="T13" fmla="*/ 7 h 7"/>
                <a:gd name="T14" fmla="*/ 4 w 8"/>
                <a:gd name="T15" fmla="*/ 7 h 7"/>
                <a:gd name="T16" fmla="*/ 6 w 8"/>
                <a:gd name="T17" fmla="*/ 6 h 7"/>
                <a:gd name="T18" fmla="*/ 7 w 8"/>
                <a:gd name="T19" fmla="*/ 6 h 7"/>
                <a:gd name="T20" fmla="*/ 7 w 8"/>
                <a:gd name="T21" fmla="*/ 5 h 7"/>
                <a:gd name="T22" fmla="*/ 7 w 8"/>
                <a:gd name="T23" fmla="*/ 5 h 7"/>
                <a:gd name="T24" fmla="*/ 8 w 8"/>
                <a:gd name="T25" fmla="*/ 4 h 7"/>
                <a:gd name="T26" fmla="*/ 7 w 8"/>
                <a:gd name="T27" fmla="*/ 1 h 7"/>
                <a:gd name="T28" fmla="*/ 6 w 8"/>
                <a:gd name="T29" fmla="*/ 0 h 7"/>
                <a:gd name="T30" fmla="*/ 5 w 8"/>
                <a:gd name="T31" fmla="*/ 0 h 7"/>
                <a:gd name="T32" fmla="*/ 4 w 8"/>
                <a:gd name="T33"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 h="7">
                  <a:moveTo>
                    <a:pt x="4" y="0"/>
                  </a:moveTo>
                  <a:cubicBezTo>
                    <a:pt x="3" y="0"/>
                    <a:pt x="3" y="0"/>
                    <a:pt x="2" y="1"/>
                  </a:cubicBezTo>
                  <a:cubicBezTo>
                    <a:pt x="2" y="1"/>
                    <a:pt x="2" y="1"/>
                    <a:pt x="2" y="1"/>
                  </a:cubicBezTo>
                  <a:cubicBezTo>
                    <a:pt x="2" y="1"/>
                    <a:pt x="2" y="1"/>
                    <a:pt x="2" y="1"/>
                  </a:cubicBezTo>
                  <a:cubicBezTo>
                    <a:pt x="0" y="2"/>
                    <a:pt x="0" y="4"/>
                    <a:pt x="1" y="5"/>
                  </a:cubicBezTo>
                  <a:cubicBezTo>
                    <a:pt x="2" y="6"/>
                    <a:pt x="3" y="7"/>
                    <a:pt x="4" y="7"/>
                  </a:cubicBezTo>
                  <a:cubicBezTo>
                    <a:pt x="4" y="7"/>
                    <a:pt x="4" y="7"/>
                    <a:pt x="4" y="7"/>
                  </a:cubicBezTo>
                  <a:cubicBezTo>
                    <a:pt x="4" y="7"/>
                    <a:pt x="4" y="7"/>
                    <a:pt x="4" y="7"/>
                  </a:cubicBezTo>
                  <a:cubicBezTo>
                    <a:pt x="5" y="7"/>
                    <a:pt x="6" y="7"/>
                    <a:pt x="6" y="6"/>
                  </a:cubicBezTo>
                  <a:cubicBezTo>
                    <a:pt x="6" y="6"/>
                    <a:pt x="7" y="6"/>
                    <a:pt x="7" y="6"/>
                  </a:cubicBezTo>
                  <a:cubicBezTo>
                    <a:pt x="7" y="5"/>
                    <a:pt x="7" y="5"/>
                    <a:pt x="7" y="5"/>
                  </a:cubicBezTo>
                  <a:cubicBezTo>
                    <a:pt x="7" y="5"/>
                    <a:pt x="7" y="5"/>
                    <a:pt x="7" y="5"/>
                  </a:cubicBezTo>
                  <a:cubicBezTo>
                    <a:pt x="7" y="5"/>
                    <a:pt x="7" y="5"/>
                    <a:pt x="8" y="4"/>
                  </a:cubicBezTo>
                  <a:cubicBezTo>
                    <a:pt x="8" y="3"/>
                    <a:pt x="8" y="2"/>
                    <a:pt x="7" y="1"/>
                  </a:cubicBezTo>
                  <a:cubicBezTo>
                    <a:pt x="7" y="1"/>
                    <a:pt x="6" y="0"/>
                    <a:pt x="6" y="0"/>
                  </a:cubicBezTo>
                  <a:cubicBezTo>
                    <a:pt x="5" y="0"/>
                    <a:pt x="5" y="0"/>
                    <a:pt x="5" y="0"/>
                  </a:cubicBezTo>
                  <a:cubicBezTo>
                    <a:pt x="5" y="0"/>
                    <a:pt x="4"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84" name="Freeform 3269">
              <a:extLst>
                <a:ext uri="{FF2B5EF4-FFF2-40B4-BE49-F238E27FC236}">
                  <a16:creationId xmlns:a16="http://schemas.microsoft.com/office/drawing/2014/main" id="{5115C229-241B-3EFE-1280-2D9EEE59D80F}"/>
                </a:ext>
              </a:extLst>
            </p:cNvPr>
            <p:cNvSpPr>
              <a:spLocks/>
            </p:cNvSpPr>
            <p:nvPr/>
          </p:nvSpPr>
          <p:spPr bwMode="auto">
            <a:xfrm>
              <a:off x="11400166" y="3191774"/>
              <a:ext cx="38623" cy="38623"/>
            </a:xfrm>
            <a:custGeom>
              <a:avLst/>
              <a:gdLst>
                <a:gd name="T0" fmla="*/ 3 w 6"/>
                <a:gd name="T1" fmla="*/ 0 h 6"/>
                <a:gd name="T2" fmla="*/ 2 w 6"/>
                <a:gd name="T3" fmla="*/ 1 h 6"/>
                <a:gd name="T4" fmla="*/ 1 w 6"/>
                <a:gd name="T5" fmla="*/ 5 h 6"/>
                <a:gd name="T6" fmla="*/ 3 w 6"/>
                <a:gd name="T7" fmla="*/ 6 h 6"/>
                <a:gd name="T8" fmla="*/ 5 w 6"/>
                <a:gd name="T9" fmla="*/ 5 h 6"/>
                <a:gd name="T10" fmla="*/ 6 w 6"/>
                <a:gd name="T11" fmla="*/ 4 h 6"/>
                <a:gd name="T12" fmla="*/ 6 w 6"/>
                <a:gd name="T13" fmla="*/ 4 h 6"/>
                <a:gd name="T14" fmla="*/ 6 w 6"/>
                <a:gd name="T15" fmla="*/ 1 h 6"/>
                <a:gd name="T16" fmla="*/ 6 w 6"/>
                <a:gd name="T17" fmla="*/ 1 h 6"/>
                <a:gd name="T18" fmla="*/ 5 w 6"/>
                <a:gd name="T19" fmla="*/ 1 h 6"/>
                <a:gd name="T20" fmla="*/ 5 w 6"/>
                <a:gd name="T21" fmla="*/ 0 h 6"/>
                <a:gd name="T22" fmla="*/ 4 w 6"/>
                <a:gd name="T23" fmla="*/ 0 h 6"/>
                <a:gd name="T24" fmla="*/ 3 w 6"/>
                <a:gd name="T2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6">
                  <a:moveTo>
                    <a:pt x="3" y="0"/>
                  </a:moveTo>
                  <a:cubicBezTo>
                    <a:pt x="3" y="0"/>
                    <a:pt x="2" y="0"/>
                    <a:pt x="2" y="1"/>
                  </a:cubicBezTo>
                  <a:cubicBezTo>
                    <a:pt x="1" y="2"/>
                    <a:pt x="0" y="3"/>
                    <a:pt x="1" y="5"/>
                  </a:cubicBezTo>
                  <a:cubicBezTo>
                    <a:pt x="2" y="5"/>
                    <a:pt x="3" y="6"/>
                    <a:pt x="3" y="6"/>
                  </a:cubicBezTo>
                  <a:cubicBezTo>
                    <a:pt x="4" y="6"/>
                    <a:pt x="5" y="6"/>
                    <a:pt x="5" y="5"/>
                  </a:cubicBezTo>
                  <a:cubicBezTo>
                    <a:pt x="5" y="5"/>
                    <a:pt x="6" y="5"/>
                    <a:pt x="6" y="4"/>
                  </a:cubicBezTo>
                  <a:cubicBezTo>
                    <a:pt x="6" y="4"/>
                    <a:pt x="6" y="4"/>
                    <a:pt x="6" y="4"/>
                  </a:cubicBezTo>
                  <a:cubicBezTo>
                    <a:pt x="6" y="3"/>
                    <a:pt x="6" y="2"/>
                    <a:pt x="6" y="1"/>
                  </a:cubicBezTo>
                  <a:cubicBezTo>
                    <a:pt x="6" y="1"/>
                    <a:pt x="6" y="1"/>
                    <a:pt x="6" y="1"/>
                  </a:cubicBezTo>
                  <a:cubicBezTo>
                    <a:pt x="6" y="1"/>
                    <a:pt x="5" y="1"/>
                    <a:pt x="5" y="1"/>
                  </a:cubicBezTo>
                  <a:cubicBezTo>
                    <a:pt x="5" y="1"/>
                    <a:pt x="5" y="1"/>
                    <a:pt x="5" y="0"/>
                  </a:cubicBezTo>
                  <a:cubicBezTo>
                    <a:pt x="4" y="0"/>
                    <a:pt x="4" y="0"/>
                    <a:pt x="4" y="0"/>
                  </a:cubicBezTo>
                  <a:cubicBezTo>
                    <a:pt x="4" y="0"/>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85" name="Freeform 3270">
              <a:extLst>
                <a:ext uri="{FF2B5EF4-FFF2-40B4-BE49-F238E27FC236}">
                  <a16:creationId xmlns:a16="http://schemas.microsoft.com/office/drawing/2014/main" id="{AABAF644-7DA1-35B1-7765-44418811EAF0}"/>
                </a:ext>
              </a:extLst>
            </p:cNvPr>
            <p:cNvSpPr>
              <a:spLocks/>
            </p:cNvSpPr>
            <p:nvPr/>
          </p:nvSpPr>
          <p:spPr bwMode="auto">
            <a:xfrm>
              <a:off x="10834610" y="3131080"/>
              <a:ext cx="41382" cy="38623"/>
            </a:xfrm>
            <a:custGeom>
              <a:avLst/>
              <a:gdLst>
                <a:gd name="T0" fmla="*/ 3 w 6"/>
                <a:gd name="T1" fmla="*/ 0 h 6"/>
                <a:gd name="T2" fmla="*/ 2 w 6"/>
                <a:gd name="T3" fmla="*/ 0 h 6"/>
                <a:gd name="T4" fmla="*/ 1 w 6"/>
                <a:gd name="T5" fmla="*/ 1 h 6"/>
                <a:gd name="T6" fmla="*/ 0 w 6"/>
                <a:gd name="T7" fmla="*/ 5 h 6"/>
                <a:gd name="T8" fmla="*/ 3 w 6"/>
                <a:gd name="T9" fmla="*/ 6 h 6"/>
                <a:gd name="T10" fmla="*/ 4 w 6"/>
                <a:gd name="T11" fmla="*/ 5 h 6"/>
                <a:gd name="T12" fmla="*/ 5 w 6"/>
                <a:gd name="T13" fmla="*/ 2 h 6"/>
                <a:gd name="T14" fmla="*/ 5 w 6"/>
                <a:gd name="T15" fmla="*/ 2 h 6"/>
                <a:gd name="T16" fmla="*/ 5 w 6"/>
                <a:gd name="T17" fmla="*/ 2 h 6"/>
                <a:gd name="T18" fmla="*/ 3 w 6"/>
                <a:gd name="T19" fmla="*/ 0 h 6"/>
                <a:gd name="T20" fmla="*/ 3 w 6"/>
                <a:gd name="T2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6">
                  <a:moveTo>
                    <a:pt x="3" y="0"/>
                  </a:moveTo>
                  <a:cubicBezTo>
                    <a:pt x="3" y="0"/>
                    <a:pt x="2" y="0"/>
                    <a:pt x="2" y="0"/>
                  </a:cubicBezTo>
                  <a:cubicBezTo>
                    <a:pt x="2" y="0"/>
                    <a:pt x="1" y="1"/>
                    <a:pt x="1" y="1"/>
                  </a:cubicBezTo>
                  <a:cubicBezTo>
                    <a:pt x="0" y="2"/>
                    <a:pt x="0" y="3"/>
                    <a:pt x="0" y="5"/>
                  </a:cubicBezTo>
                  <a:cubicBezTo>
                    <a:pt x="1" y="5"/>
                    <a:pt x="2" y="6"/>
                    <a:pt x="3" y="6"/>
                  </a:cubicBezTo>
                  <a:cubicBezTo>
                    <a:pt x="3" y="6"/>
                    <a:pt x="4" y="6"/>
                    <a:pt x="4" y="5"/>
                  </a:cubicBezTo>
                  <a:cubicBezTo>
                    <a:pt x="5" y="5"/>
                    <a:pt x="6" y="3"/>
                    <a:pt x="5" y="2"/>
                  </a:cubicBezTo>
                  <a:cubicBezTo>
                    <a:pt x="5" y="2"/>
                    <a:pt x="5" y="2"/>
                    <a:pt x="5" y="2"/>
                  </a:cubicBezTo>
                  <a:cubicBezTo>
                    <a:pt x="5" y="2"/>
                    <a:pt x="5" y="2"/>
                    <a:pt x="5" y="2"/>
                  </a:cubicBezTo>
                  <a:cubicBezTo>
                    <a:pt x="4" y="1"/>
                    <a:pt x="4" y="0"/>
                    <a:pt x="3" y="0"/>
                  </a:cubicBezTo>
                  <a:cubicBezTo>
                    <a:pt x="3"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86" name="Freeform 3271">
              <a:extLst>
                <a:ext uri="{FF2B5EF4-FFF2-40B4-BE49-F238E27FC236}">
                  <a16:creationId xmlns:a16="http://schemas.microsoft.com/office/drawing/2014/main" id="{FA2F5441-697E-FFCE-881F-AF133A7166A2}"/>
                </a:ext>
              </a:extLst>
            </p:cNvPr>
            <p:cNvSpPr>
              <a:spLocks/>
            </p:cNvSpPr>
            <p:nvPr/>
          </p:nvSpPr>
          <p:spPr bwMode="auto">
            <a:xfrm>
              <a:off x="12048486" y="3249709"/>
              <a:ext cx="38623" cy="38623"/>
            </a:xfrm>
            <a:custGeom>
              <a:avLst/>
              <a:gdLst>
                <a:gd name="T0" fmla="*/ 3 w 6"/>
                <a:gd name="T1" fmla="*/ 0 h 6"/>
                <a:gd name="T2" fmla="*/ 2 w 6"/>
                <a:gd name="T3" fmla="*/ 1 h 6"/>
                <a:gd name="T4" fmla="*/ 1 w 6"/>
                <a:gd name="T5" fmla="*/ 2 h 6"/>
                <a:gd name="T6" fmla="*/ 1 w 6"/>
                <a:gd name="T7" fmla="*/ 2 h 6"/>
                <a:gd name="T8" fmla="*/ 0 w 6"/>
                <a:gd name="T9" fmla="*/ 3 h 6"/>
                <a:gd name="T10" fmla="*/ 1 w 6"/>
                <a:gd name="T11" fmla="*/ 4 h 6"/>
                <a:gd name="T12" fmla="*/ 1 w 6"/>
                <a:gd name="T13" fmla="*/ 4 h 6"/>
                <a:gd name="T14" fmla="*/ 1 w 6"/>
                <a:gd name="T15" fmla="*/ 5 h 6"/>
                <a:gd name="T16" fmla="*/ 1 w 6"/>
                <a:gd name="T17" fmla="*/ 5 h 6"/>
                <a:gd name="T18" fmla="*/ 2 w 6"/>
                <a:gd name="T19" fmla="*/ 6 h 6"/>
                <a:gd name="T20" fmla="*/ 3 w 6"/>
                <a:gd name="T21" fmla="*/ 6 h 6"/>
                <a:gd name="T22" fmla="*/ 3 w 6"/>
                <a:gd name="T23" fmla="*/ 6 h 6"/>
                <a:gd name="T24" fmla="*/ 5 w 6"/>
                <a:gd name="T25" fmla="*/ 5 h 6"/>
                <a:gd name="T26" fmla="*/ 5 w 6"/>
                <a:gd name="T27" fmla="*/ 1 h 6"/>
                <a:gd name="T28" fmla="*/ 3 w 6"/>
                <a:gd name="T2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6">
                  <a:moveTo>
                    <a:pt x="3" y="0"/>
                  </a:moveTo>
                  <a:cubicBezTo>
                    <a:pt x="3" y="0"/>
                    <a:pt x="2" y="0"/>
                    <a:pt x="2" y="1"/>
                  </a:cubicBezTo>
                  <a:cubicBezTo>
                    <a:pt x="1" y="1"/>
                    <a:pt x="1" y="1"/>
                    <a:pt x="1" y="2"/>
                  </a:cubicBezTo>
                  <a:cubicBezTo>
                    <a:pt x="1" y="2"/>
                    <a:pt x="1" y="2"/>
                    <a:pt x="1" y="2"/>
                  </a:cubicBezTo>
                  <a:cubicBezTo>
                    <a:pt x="0" y="3"/>
                    <a:pt x="0" y="3"/>
                    <a:pt x="0" y="3"/>
                  </a:cubicBezTo>
                  <a:cubicBezTo>
                    <a:pt x="0" y="4"/>
                    <a:pt x="1" y="4"/>
                    <a:pt x="1" y="4"/>
                  </a:cubicBezTo>
                  <a:cubicBezTo>
                    <a:pt x="1" y="4"/>
                    <a:pt x="1" y="4"/>
                    <a:pt x="1" y="4"/>
                  </a:cubicBezTo>
                  <a:cubicBezTo>
                    <a:pt x="1" y="4"/>
                    <a:pt x="1" y="4"/>
                    <a:pt x="1" y="5"/>
                  </a:cubicBezTo>
                  <a:cubicBezTo>
                    <a:pt x="1" y="5"/>
                    <a:pt x="1" y="5"/>
                    <a:pt x="1" y="5"/>
                  </a:cubicBezTo>
                  <a:cubicBezTo>
                    <a:pt x="1" y="5"/>
                    <a:pt x="2" y="5"/>
                    <a:pt x="2" y="6"/>
                  </a:cubicBezTo>
                  <a:cubicBezTo>
                    <a:pt x="2" y="6"/>
                    <a:pt x="3" y="6"/>
                    <a:pt x="3" y="6"/>
                  </a:cubicBezTo>
                  <a:cubicBezTo>
                    <a:pt x="3" y="6"/>
                    <a:pt x="3" y="6"/>
                    <a:pt x="3" y="6"/>
                  </a:cubicBezTo>
                  <a:cubicBezTo>
                    <a:pt x="4" y="6"/>
                    <a:pt x="4" y="6"/>
                    <a:pt x="5" y="5"/>
                  </a:cubicBezTo>
                  <a:cubicBezTo>
                    <a:pt x="6" y="4"/>
                    <a:pt x="6" y="3"/>
                    <a:pt x="5" y="1"/>
                  </a:cubicBezTo>
                  <a:cubicBezTo>
                    <a:pt x="5" y="1"/>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87" name="Freeform 3272">
              <a:extLst>
                <a:ext uri="{FF2B5EF4-FFF2-40B4-BE49-F238E27FC236}">
                  <a16:creationId xmlns:a16="http://schemas.microsoft.com/office/drawing/2014/main" id="{A235A1A1-3A11-1ECB-E2D9-AB25A766DDE8}"/>
                </a:ext>
              </a:extLst>
            </p:cNvPr>
            <p:cNvSpPr>
              <a:spLocks/>
            </p:cNvSpPr>
            <p:nvPr/>
          </p:nvSpPr>
          <p:spPr bwMode="auto">
            <a:xfrm>
              <a:off x="11819505" y="3059351"/>
              <a:ext cx="38623" cy="33106"/>
            </a:xfrm>
            <a:custGeom>
              <a:avLst/>
              <a:gdLst>
                <a:gd name="T0" fmla="*/ 3 w 6"/>
                <a:gd name="T1" fmla="*/ 0 h 5"/>
                <a:gd name="T2" fmla="*/ 2 w 6"/>
                <a:gd name="T3" fmla="*/ 0 h 5"/>
                <a:gd name="T4" fmla="*/ 1 w 6"/>
                <a:gd name="T5" fmla="*/ 1 h 5"/>
                <a:gd name="T6" fmla="*/ 1 w 6"/>
                <a:gd name="T7" fmla="*/ 1 h 5"/>
                <a:gd name="T8" fmla="*/ 1 w 6"/>
                <a:gd name="T9" fmla="*/ 4 h 5"/>
                <a:gd name="T10" fmla="*/ 3 w 6"/>
                <a:gd name="T11" fmla="*/ 5 h 5"/>
                <a:gd name="T12" fmla="*/ 3 w 6"/>
                <a:gd name="T13" fmla="*/ 5 h 5"/>
                <a:gd name="T14" fmla="*/ 4 w 6"/>
                <a:gd name="T15" fmla="*/ 5 h 5"/>
                <a:gd name="T16" fmla="*/ 5 w 6"/>
                <a:gd name="T17" fmla="*/ 5 h 5"/>
                <a:gd name="T18" fmla="*/ 5 w 6"/>
                <a:gd name="T19" fmla="*/ 1 h 5"/>
                <a:gd name="T20" fmla="*/ 4 w 6"/>
                <a:gd name="T21" fmla="*/ 0 h 5"/>
                <a:gd name="T22" fmla="*/ 3 w 6"/>
                <a:gd name="T23" fmla="*/ 0 h 5"/>
                <a:gd name="T24" fmla="*/ 3 w 6"/>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5">
                  <a:moveTo>
                    <a:pt x="3" y="0"/>
                  </a:moveTo>
                  <a:cubicBezTo>
                    <a:pt x="3" y="0"/>
                    <a:pt x="2" y="0"/>
                    <a:pt x="2" y="0"/>
                  </a:cubicBezTo>
                  <a:cubicBezTo>
                    <a:pt x="1" y="0"/>
                    <a:pt x="1" y="0"/>
                    <a:pt x="1" y="1"/>
                  </a:cubicBezTo>
                  <a:cubicBezTo>
                    <a:pt x="1" y="1"/>
                    <a:pt x="1" y="1"/>
                    <a:pt x="1" y="1"/>
                  </a:cubicBezTo>
                  <a:cubicBezTo>
                    <a:pt x="0" y="2"/>
                    <a:pt x="0" y="3"/>
                    <a:pt x="1" y="4"/>
                  </a:cubicBezTo>
                  <a:cubicBezTo>
                    <a:pt x="1" y="5"/>
                    <a:pt x="2" y="5"/>
                    <a:pt x="3" y="5"/>
                  </a:cubicBezTo>
                  <a:cubicBezTo>
                    <a:pt x="3" y="5"/>
                    <a:pt x="3" y="5"/>
                    <a:pt x="3" y="5"/>
                  </a:cubicBezTo>
                  <a:cubicBezTo>
                    <a:pt x="3" y="5"/>
                    <a:pt x="3" y="5"/>
                    <a:pt x="4" y="5"/>
                  </a:cubicBezTo>
                  <a:cubicBezTo>
                    <a:pt x="4" y="5"/>
                    <a:pt x="4" y="5"/>
                    <a:pt x="5" y="5"/>
                  </a:cubicBezTo>
                  <a:cubicBezTo>
                    <a:pt x="6" y="4"/>
                    <a:pt x="6" y="2"/>
                    <a:pt x="5" y="1"/>
                  </a:cubicBezTo>
                  <a:cubicBezTo>
                    <a:pt x="5" y="0"/>
                    <a:pt x="4" y="0"/>
                    <a:pt x="4" y="0"/>
                  </a:cubicBezTo>
                  <a:cubicBezTo>
                    <a:pt x="4" y="0"/>
                    <a:pt x="4" y="0"/>
                    <a:pt x="3" y="0"/>
                  </a:cubicBezTo>
                  <a:cubicBezTo>
                    <a:pt x="3"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88" name="Freeform 3273">
              <a:extLst>
                <a:ext uri="{FF2B5EF4-FFF2-40B4-BE49-F238E27FC236}">
                  <a16:creationId xmlns:a16="http://schemas.microsoft.com/office/drawing/2014/main" id="{43019C36-3526-8788-BE9C-FF8A5FB60E19}"/>
                </a:ext>
              </a:extLst>
            </p:cNvPr>
            <p:cNvSpPr>
              <a:spLocks/>
            </p:cNvSpPr>
            <p:nvPr/>
          </p:nvSpPr>
          <p:spPr bwMode="auto">
            <a:xfrm>
              <a:off x="10487000" y="2248261"/>
              <a:ext cx="41382" cy="30347"/>
            </a:xfrm>
            <a:custGeom>
              <a:avLst/>
              <a:gdLst>
                <a:gd name="T0" fmla="*/ 3 w 6"/>
                <a:gd name="T1" fmla="*/ 0 h 5"/>
                <a:gd name="T2" fmla="*/ 2 w 6"/>
                <a:gd name="T3" fmla="*/ 0 h 5"/>
                <a:gd name="T4" fmla="*/ 1 w 6"/>
                <a:gd name="T5" fmla="*/ 4 h 5"/>
                <a:gd name="T6" fmla="*/ 1 w 6"/>
                <a:gd name="T7" fmla="*/ 4 h 5"/>
                <a:gd name="T8" fmla="*/ 1 w 6"/>
                <a:gd name="T9" fmla="*/ 4 h 5"/>
                <a:gd name="T10" fmla="*/ 2 w 6"/>
                <a:gd name="T11" fmla="*/ 5 h 5"/>
                <a:gd name="T12" fmla="*/ 2 w 6"/>
                <a:gd name="T13" fmla="*/ 5 h 5"/>
                <a:gd name="T14" fmla="*/ 3 w 6"/>
                <a:gd name="T15" fmla="*/ 5 h 5"/>
                <a:gd name="T16" fmla="*/ 5 w 6"/>
                <a:gd name="T17" fmla="*/ 5 h 5"/>
                <a:gd name="T18" fmla="*/ 5 w 6"/>
                <a:gd name="T19" fmla="*/ 5 h 5"/>
                <a:gd name="T20" fmla="*/ 5 w 6"/>
                <a:gd name="T21" fmla="*/ 5 h 5"/>
                <a:gd name="T22" fmla="*/ 6 w 6"/>
                <a:gd name="T23" fmla="*/ 4 h 5"/>
                <a:gd name="T24" fmla="*/ 6 w 6"/>
                <a:gd name="T25" fmla="*/ 3 h 5"/>
                <a:gd name="T26" fmla="*/ 5 w 6"/>
                <a:gd name="T27" fmla="*/ 1 h 5"/>
                <a:gd name="T28" fmla="*/ 3 w 6"/>
                <a:gd name="T2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5">
                  <a:moveTo>
                    <a:pt x="3" y="0"/>
                  </a:moveTo>
                  <a:cubicBezTo>
                    <a:pt x="3" y="0"/>
                    <a:pt x="2" y="0"/>
                    <a:pt x="2" y="0"/>
                  </a:cubicBezTo>
                  <a:cubicBezTo>
                    <a:pt x="0" y="1"/>
                    <a:pt x="0" y="3"/>
                    <a:pt x="1" y="4"/>
                  </a:cubicBezTo>
                  <a:cubicBezTo>
                    <a:pt x="1" y="4"/>
                    <a:pt x="1" y="4"/>
                    <a:pt x="1" y="4"/>
                  </a:cubicBezTo>
                  <a:cubicBezTo>
                    <a:pt x="1" y="4"/>
                    <a:pt x="1" y="4"/>
                    <a:pt x="1" y="4"/>
                  </a:cubicBezTo>
                  <a:cubicBezTo>
                    <a:pt x="1" y="5"/>
                    <a:pt x="1" y="5"/>
                    <a:pt x="2" y="5"/>
                  </a:cubicBezTo>
                  <a:cubicBezTo>
                    <a:pt x="2" y="5"/>
                    <a:pt x="2" y="5"/>
                    <a:pt x="2" y="5"/>
                  </a:cubicBezTo>
                  <a:cubicBezTo>
                    <a:pt x="2" y="5"/>
                    <a:pt x="3" y="5"/>
                    <a:pt x="3" y="5"/>
                  </a:cubicBezTo>
                  <a:cubicBezTo>
                    <a:pt x="4" y="5"/>
                    <a:pt x="4" y="5"/>
                    <a:pt x="5" y="5"/>
                  </a:cubicBezTo>
                  <a:cubicBezTo>
                    <a:pt x="5" y="5"/>
                    <a:pt x="5" y="5"/>
                    <a:pt x="5" y="5"/>
                  </a:cubicBezTo>
                  <a:cubicBezTo>
                    <a:pt x="5" y="5"/>
                    <a:pt x="5" y="5"/>
                    <a:pt x="5" y="5"/>
                  </a:cubicBezTo>
                  <a:cubicBezTo>
                    <a:pt x="5" y="4"/>
                    <a:pt x="6" y="4"/>
                    <a:pt x="6" y="4"/>
                  </a:cubicBezTo>
                  <a:cubicBezTo>
                    <a:pt x="6" y="4"/>
                    <a:pt x="6" y="3"/>
                    <a:pt x="6" y="3"/>
                  </a:cubicBezTo>
                  <a:cubicBezTo>
                    <a:pt x="6" y="3"/>
                    <a:pt x="6" y="2"/>
                    <a:pt x="5" y="1"/>
                  </a:cubicBezTo>
                  <a:cubicBezTo>
                    <a:pt x="5" y="0"/>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89" name="Freeform 3274">
              <a:extLst>
                <a:ext uri="{FF2B5EF4-FFF2-40B4-BE49-F238E27FC236}">
                  <a16:creationId xmlns:a16="http://schemas.microsoft.com/office/drawing/2014/main" id="{63410AE0-0E8D-C554-8F87-4FE97D7722A9}"/>
                </a:ext>
              </a:extLst>
            </p:cNvPr>
            <p:cNvSpPr>
              <a:spLocks/>
            </p:cNvSpPr>
            <p:nvPr/>
          </p:nvSpPr>
          <p:spPr bwMode="auto">
            <a:xfrm>
              <a:off x="10067661" y="2444136"/>
              <a:ext cx="41382" cy="33106"/>
            </a:xfrm>
            <a:custGeom>
              <a:avLst/>
              <a:gdLst>
                <a:gd name="T0" fmla="*/ 3 w 6"/>
                <a:gd name="T1" fmla="*/ 0 h 5"/>
                <a:gd name="T2" fmla="*/ 1 w 6"/>
                <a:gd name="T3" fmla="*/ 0 h 5"/>
                <a:gd name="T4" fmla="*/ 0 w 6"/>
                <a:gd name="T5" fmla="*/ 3 h 5"/>
                <a:gd name="T6" fmla="*/ 0 w 6"/>
                <a:gd name="T7" fmla="*/ 3 h 5"/>
                <a:gd name="T8" fmla="*/ 1 w 6"/>
                <a:gd name="T9" fmla="*/ 4 h 5"/>
                <a:gd name="T10" fmla="*/ 1 w 6"/>
                <a:gd name="T11" fmla="*/ 4 h 5"/>
                <a:gd name="T12" fmla="*/ 1 w 6"/>
                <a:gd name="T13" fmla="*/ 5 h 5"/>
                <a:gd name="T14" fmla="*/ 3 w 6"/>
                <a:gd name="T15" fmla="*/ 5 h 5"/>
                <a:gd name="T16" fmla="*/ 3 w 6"/>
                <a:gd name="T17" fmla="*/ 5 h 5"/>
                <a:gd name="T18" fmla="*/ 4 w 6"/>
                <a:gd name="T19" fmla="*/ 5 h 5"/>
                <a:gd name="T20" fmla="*/ 4 w 6"/>
                <a:gd name="T21" fmla="*/ 5 h 5"/>
                <a:gd name="T22" fmla="*/ 6 w 6"/>
                <a:gd name="T23" fmla="*/ 2 h 5"/>
                <a:gd name="T24" fmla="*/ 6 w 6"/>
                <a:gd name="T25" fmla="*/ 2 h 5"/>
                <a:gd name="T26" fmla="*/ 5 w 6"/>
                <a:gd name="T27" fmla="*/ 1 h 5"/>
                <a:gd name="T28" fmla="*/ 5 w 6"/>
                <a:gd name="T29" fmla="*/ 1 h 5"/>
                <a:gd name="T30" fmla="*/ 5 w 6"/>
                <a:gd name="T31" fmla="*/ 1 h 5"/>
                <a:gd name="T32" fmla="*/ 3 w 6"/>
                <a:gd name="T33"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 h="5">
                  <a:moveTo>
                    <a:pt x="3" y="0"/>
                  </a:moveTo>
                  <a:cubicBezTo>
                    <a:pt x="2" y="0"/>
                    <a:pt x="2" y="0"/>
                    <a:pt x="1" y="0"/>
                  </a:cubicBezTo>
                  <a:cubicBezTo>
                    <a:pt x="0" y="1"/>
                    <a:pt x="0" y="2"/>
                    <a:pt x="0" y="3"/>
                  </a:cubicBezTo>
                  <a:cubicBezTo>
                    <a:pt x="0" y="3"/>
                    <a:pt x="0" y="3"/>
                    <a:pt x="0" y="3"/>
                  </a:cubicBezTo>
                  <a:cubicBezTo>
                    <a:pt x="0" y="3"/>
                    <a:pt x="0" y="4"/>
                    <a:pt x="1" y="4"/>
                  </a:cubicBezTo>
                  <a:cubicBezTo>
                    <a:pt x="1" y="4"/>
                    <a:pt x="1" y="4"/>
                    <a:pt x="1" y="4"/>
                  </a:cubicBezTo>
                  <a:cubicBezTo>
                    <a:pt x="1" y="4"/>
                    <a:pt x="1" y="4"/>
                    <a:pt x="1" y="5"/>
                  </a:cubicBezTo>
                  <a:cubicBezTo>
                    <a:pt x="2" y="5"/>
                    <a:pt x="2" y="5"/>
                    <a:pt x="3" y="5"/>
                  </a:cubicBezTo>
                  <a:cubicBezTo>
                    <a:pt x="3" y="5"/>
                    <a:pt x="3" y="5"/>
                    <a:pt x="3" y="5"/>
                  </a:cubicBezTo>
                  <a:cubicBezTo>
                    <a:pt x="3" y="5"/>
                    <a:pt x="3" y="5"/>
                    <a:pt x="4" y="5"/>
                  </a:cubicBezTo>
                  <a:cubicBezTo>
                    <a:pt x="4" y="5"/>
                    <a:pt x="4" y="5"/>
                    <a:pt x="4" y="5"/>
                  </a:cubicBezTo>
                  <a:cubicBezTo>
                    <a:pt x="5" y="4"/>
                    <a:pt x="6" y="3"/>
                    <a:pt x="6" y="2"/>
                  </a:cubicBezTo>
                  <a:cubicBezTo>
                    <a:pt x="6" y="2"/>
                    <a:pt x="6" y="2"/>
                    <a:pt x="6" y="2"/>
                  </a:cubicBezTo>
                  <a:cubicBezTo>
                    <a:pt x="6" y="2"/>
                    <a:pt x="5" y="2"/>
                    <a:pt x="5" y="1"/>
                  </a:cubicBezTo>
                  <a:cubicBezTo>
                    <a:pt x="5" y="1"/>
                    <a:pt x="5" y="1"/>
                    <a:pt x="5" y="1"/>
                  </a:cubicBezTo>
                  <a:cubicBezTo>
                    <a:pt x="5" y="1"/>
                    <a:pt x="5" y="1"/>
                    <a:pt x="5" y="1"/>
                  </a:cubicBezTo>
                  <a:cubicBezTo>
                    <a:pt x="5" y="0"/>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90" name="Freeform 3275">
              <a:extLst>
                <a:ext uri="{FF2B5EF4-FFF2-40B4-BE49-F238E27FC236}">
                  <a16:creationId xmlns:a16="http://schemas.microsoft.com/office/drawing/2014/main" id="{DF6BF6ED-224A-886F-2D1A-17DB89B1A894}"/>
                </a:ext>
              </a:extLst>
            </p:cNvPr>
            <p:cNvSpPr>
              <a:spLocks/>
            </p:cNvSpPr>
            <p:nvPr/>
          </p:nvSpPr>
          <p:spPr bwMode="auto">
            <a:xfrm>
              <a:off x="11747776" y="3616630"/>
              <a:ext cx="38623" cy="38623"/>
            </a:xfrm>
            <a:custGeom>
              <a:avLst/>
              <a:gdLst>
                <a:gd name="T0" fmla="*/ 3 w 6"/>
                <a:gd name="T1" fmla="*/ 0 h 6"/>
                <a:gd name="T2" fmla="*/ 3 w 6"/>
                <a:gd name="T3" fmla="*/ 0 h 6"/>
                <a:gd name="T4" fmla="*/ 3 w 6"/>
                <a:gd name="T5" fmla="*/ 0 h 6"/>
                <a:gd name="T6" fmla="*/ 2 w 6"/>
                <a:gd name="T7" fmla="*/ 1 h 6"/>
                <a:gd name="T8" fmla="*/ 1 w 6"/>
                <a:gd name="T9" fmla="*/ 4 h 6"/>
                <a:gd name="T10" fmla="*/ 3 w 6"/>
                <a:gd name="T11" fmla="*/ 6 h 6"/>
                <a:gd name="T12" fmla="*/ 5 w 6"/>
                <a:gd name="T13" fmla="*/ 5 h 6"/>
                <a:gd name="T14" fmla="*/ 5 w 6"/>
                <a:gd name="T15" fmla="*/ 5 h 6"/>
                <a:gd name="T16" fmla="*/ 5 w 6"/>
                <a:gd name="T17" fmla="*/ 5 h 6"/>
                <a:gd name="T18" fmla="*/ 6 w 6"/>
                <a:gd name="T19" fmla="*/ 4 h 6"/>
                <a:gd name="T20" fmla="*/ 6 w 6"/>
                <a:gd name="T21" fmla="*/ 4 h 6"/>
                <a:gd name="T22" fmla="*/ 6 w 6"/>
                <a:gd name="T23" fmla="*/ 1 h 6"/>
                <a:gd name="T24" fmla="*/ 5 w 6"/>
                <a:gd name="T25" fmla="*/ 1 h 6"/>
                <a:gd name="T26" fmla="*/ 4 w 6"/>
                <a:gd name="T27" fmla="*/ 0 h 6"/>
                <a:gd name="T28" fmla="*/ 3 w 6"/>
                <a:gd name="T2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6">
                  <a:moveTo>
                    <a:pt x="3" y="0"/>
                  </a:moveTo>
                  <a:cubicBezTo>
                    <a:pt x="3" y="0"/>
                    <a:pt x="3" y="0"/>
                    <a:pt x="3" y="0"/>
                  </a:cubicBezTo>
                  <a:cubicBezTo>
                    <a:pt x="3" y="0"/>
                    <a:pt x="3" y="0"/>
                    <a:pt x="3" y="0"/>
                  </a:cubicBezTo>
                  <a:cubicBezTo>
                    <a:pt x="2" y="0"/>
                    <a:pt x="2" y="0"/>
                    <a:pt x="2" y="1"/>
                  </a:cubicBezTo>
                  <a:cubicBezTo>
                    <a:pt x="0" y="2"/>
                    <a:pt x="0" y="3"/>
                    <a:pt x="1" y="4"/>
                  </a:cubicBezTo>
                  <a:cubicBezTo>
                    <a:pt x="2" y="5"/>
                    <a:pt x="2" y="6"/>
                    <a:pt x="3" y="6"/>
                  </a:cubicBezTo>
                  <a:cubicBezTo>
                    <a:pt x="4" y="6"/>
                    <a:pt x="4" y="5"/>
                    <a:pt x="5" y="5"/>
                  </a:cubicBezTo>
                  <a:cubicBezTo>
                    <a:pt x="5" y="5"/>
                    <a:pt x="5" y="5"/>
                    <a:pt x="5" y="5"/>
                  </a:cubicBezTo>
                  <a:cubicBezTo>
                    <a:pt x="5" y="5"/>
                    <a:pt x="5" y="5"/>
                    <a:pt x="5" y="5"/>
                  </a:cubicBezTo>
                  <a:cubicBezTo>
                    <a:pt x="5" y="5"/>
                    <a:pt x="5" y="5"/>
                    <a:pt x="6" y="4"/>
                  </a:cubicBezTo>
                  <a:cubicBezTo>
                    <a:pt x="6" y="4"/>
                    <a:pt x="6" y="4"/>
                    <a:pt x="6" y="4"/>
                  </a:cubicBezTo>
                  <a:cubicBezTo>
                    <a:pt x="6" y="3"/>
                    <a:pt x="6" y="2"/>
                    <a:pt x="6" y="1"/>
                  </a:cubicBezTo>
                  <a:cubicBezTo>
                    <a:pt x="5" y="1"/>
                    <a:pt x="5" y="1"/>
                    <a:pt x="5" y="1"/>
                  </a:cubicBezTo>
                  <a:cubicBezTo>
                    <a:pt x="4" y="0"/>
                    <a:pt x="4" y="0"/>
                    <a:pt x="4" y="0"/>
                  </a:cubicBezTo>
                  <a:cubicBezTo>
                    <a:pt x="4" y="0"/>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91" name="Freeform 3276">
              <a:extLst>
                <a:ext uri="{FF2B5EF4-FFF2-40B4-BE49-F238E27FC236}">
                  <a16:creationId xmlns:a16="http://schemas.microsoft.com/office/drawing/2014/main" id="{6B70DDAF-7132-27DE-E9B7-F88B4EBED110}"/>
                </a:ext>
              </a:extLst>
            </p:cNvPr>
            <p:cNvSpPr>
              <a:spLocks/>
            </p:cNvSpPr>
            <p:nvPr/>
          </p:nvSpPr>
          <p:spPr bwMode="auto">
            <a:xfrm>
              <a:off x="11700876" y="3335232"/>
              <a:ext cx="24829" cy="24829"/>
            </a:xfrm>
            <a:custGeom>
              <a:avLst/>
              <a:gdLst>
                <a:gd name="T0" fmla="*/ 2 w 4"/>
                <a:gd name="T1" fmla="*/ 0 h 4"/>
                <a:gd name="T2" fmla="*/ 1 w 4"/>
                <a:gd name="T3" fmla="*/ 1 h 4"/>
                <a:gd name="T4" fmla="*/ 1 w 4"/>
                <a:gd name="T5" fmla="*/ 1 h 4"/>
                <a:gd name="T6" fmla="*/ 1 w 4"/>
                <a:gd name="T7" fmla="*/ 1 h 4"/>
                <a:gd name="T8" fmla="*/ 1 w 4"/>
                <a:gd name="T9" fmla="*/ 1 h 4"/>
                <a:gd name="T10" fmla="*/ 1 w 4"/>
                <a:gd name="T11" fmla="*/ 2 h 4"/>
                <a:gd name="T12" fmla="*/ 1 w 4"/>
                <a:gd name="T13" fmla="*/ 3 h 4"/>
                <a:gd name="T14" fmla="*/ 2 w 4"/>
                <a:gd name="T15" fmla="*/ 4 h 4"/>
                <a:gd name="T16" fmla="*/ 3 w 4"/>
                <a:gd name="T17" fmla="*/ 4 h 4"/>
                <a:gd name="T18" fmla="*/ 3 w 4"/>
                <a:gd name="T19" fmla="*/ 4 h 4"/>
                <a:gd name="T20" fmla="*/ 4 w 4"/>
                <a:gd name="T21" fmla="*/ 4 h 4"/>
                <a:gd name="T22" fmla="*/ 4 w 4"/>
                <a:gd name="T23" fmla="*/ 3 h 4"/>
                <a:gd name="T24" fmla="*/ 4 w 4"/>
                <a:gd name="T25" fmla="*/ 3 h 4"/>
                <a:gd name="T26" fmla="*/ 4 w 4"/>
                <a:gd name="T27" fmla="*/ 2 h 4"/>
                <a:gd name="T28" fmla="*/ 4 w 4"/>
                <a:gd name="T29" fmla="*/ 2 h 4"/>
                <a:gd name="T30" fmla="*/ 4 w 4"/>
                <a:gd name="T31" fmla="*/ 1 h 4"/>
                <a:gd name="T32" fmla="*/ 2 w 4"/>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4">
                  <a:moveTo>
                    <a:pt x="2" y="0"/>
                  </a:moveTo>
                  <a:cubicBezTo>
                    <a:pt x="2" y="0"/>
                    <a:pt x="2" y="1"/>
                    <a:pt x="1" y="1"/>
                  </a:cubicBezTo>
                  <a:cubicBezTo>
                    <a:pt x="1" y="1"/>
                    <a:pt x="1" y="1"/>
                    <a:pt x="1" y="1"/>
                  </a:cubicBezTo>
                  <a:cubicBezTo>
                    <a:pt x="1" y="1"/>
                    <a:pt x="1" y="1"/>
                    <a:pt x="1" y="1"/>
                  </a:cubicBezTo>
                  <a:cubicBezTo>
                    <a:pt x="1" y="1"/>
                    <a:pt x="1" y="1"/>
                    <a:pt x="1" y="1"/>
                  </a:cubicBezTo>
                  <a:cubicBezTo>
                    <a:pt x="1" y="1"/>
                    <a:pt x="1" y="2"/>
                    <a:pt x="1" y="2"/>
                  </a:cubicBezTo>
                  <a:cubicBezTo>
                    <a:pt x="0" y="2"/>
                    <a:pt x="0" y="3"/>
                    <a:pt x="1" y="3"/>
                  </a:cubicBezTo>
                  <a:cubicBezTo>
                    <a:pt x="1" y="4"/>
                    <a:pt x="2" y="4"/>
                    <a:pt x="2" y="4"/>
                  </a:cubicBezTo>
                  <a:cubicBezTo>
                    <a:pt x="3" y="4"/>
                    <a:pt x="3" y="4"/>
                    <a:pt x="3" y="4"/>
                  </a:cubicBezTo>
                  <a:cubicBezTo>
                    <a:pt x="3" y="4"/>
                    <a:pt x="3" y="4"/>
                    <a:pt x="3" y="4"/>
                  </a:cubicBezTo>
                  <a:cubicBezTo>
                    <a:pt x="3" y="4"/>
                    <a:pt x="3" y="4"/>
                    <a:pt x="4" y="4"/>
                  </a:cubicBezTo>
                  <a:cubicBezTo>
                    <a:pt x="4" y="4"/>
                    <a:pt x="4" y="4"/>
                    <a:pt x="4" y="3"/>
                  </a:cubicBezTo>
                  <a:cubicBezTo>
                    <a:pt x="4" y="3"/>
                    <a:pt x="4" y="3"/>
                    <a:pt x="4" y="3"/>
                  </a:cubicBezTo>
                  <a:cubicBezTo>
                    <a:pt x="4" y="3"/>
                    <a:pt x="4" y="2"/>
                    <a:pt x="4" y="2"/>
                  </a:cubicBezTo>
                  <a:cubicBezTo>
                    <a:pt x="4" y="2"/>
                    <a:pt x="4" y="2"/>
                    <a:pt x="4" y="2"/>
                  </a:cubicBezTo>
                  <a:cubicBezTo>
                    <a:pt x="4" y="2"/>
                    <a:pt x="4" y="1"/>
                    <a:pt x="4" y="1"/>
                  </a:cubicBezTo>
                  <a:cubicBezTo>
                    <a:pt x="4" y="1"/>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92" name="Freeform 3277">
              <a:extLst>
                <a:ext uri="{FF2B5EF4-FFF2-40B4-BE49-F238E27FC236}">
                  <a16:creationId xmlns:a16="http://schemas.microsoft.com/office/drawing/2014/main" id="{BDCF0E2C-50E2-06AC-B6E5-488A229CE95F}"/>
                </a:ext>
              </a:extLst>
            </p:cNvPr>
            <p:cNvSpPr>
              <a:spLocks/>
            </p:cNvSpPr>
            <p:nvPr/>
          </p:nvSpPr>
          <p:spPr bwMode="auto">
            <a:xfrm>
              <a:off x="11924340" y="3826300"/>
              <a:ext cx="24829" cy="24829"/>
            </a:xfrm>
            <a:custGeom>
              <a:avLst/>
              <a:gdLst>
                <a:gd name="T0" fmla="*/ 2 w 4"/>
                <a:gd name="T1" fmla="*/ 0 h 4"/>
                <a:gd name="T2" fmla="*/ 2 w 4"/>
                <a:gd name="T3" fmla="*/ 0 h 4"/>
                <a:gd name="T4" fmla="*/ 1 w 4"/>
                <a:gd name="T5" fmla="*/ 0 h 4"/>
                <a:gd name="T6" fmla="*/ 1 w 4"/>
                <a:gd name="T7" fmla="*/ 0 h 4"/>
                <a:gd name="T8" fmla="*/ 1 w 4"/>
                <a:gd name="T9" fmla="*/ 0 h 4"/>
                <a:gd name="T10" fmla="*/ 0 w 4"/>
                <a:gd name="T11" fmla="*/ 0 h 4"/>
                <a:gd name="T12" fmla="*/ 0 w 4"/>
                <a:gd name="T13" fmla="*/ 3 h 4"/>
                <a:gd name="T14" fmla="*/ 2 w 4"/>
                <a:gd name="T15" fmla="*/ 4 h 4"/>
                <a:gd name="T16" fmla="*/ 2 w 4"/>
                <a:gd name="T17" fmla="*/ 4 h 4"/>
                <a:gd name="T18" fmla="*/ 2 w 4"/>
                <a:gd name="T19" fmla="*/ 4 h 4"/>
                <a:gd name="T20" fmla="*/ 3 w 4"/>
                <a:gd name="T21" fmla="*/ 3 h 4"/>
                <a:gd name="T22" fmla="*/ 4 w 4"/>
                <a:gd name="T23" fmla="*/ 2 h 4"/>
                <a:gd name="T24" fmla="*/ 4 w 4"/>
                <a:gd name="T25" fmla="*/ 2 h 4"/>
                <a:gd name="T26" fmla="*/ 4 w 4"/>
                <a:gd name="T27" fmla="*/ 1 h 4"/>
                <a:gd name="T28" fmla="*/ 3 w 4"/>
                <a:gd name="T29" fmla="*/ 1 h 4"/>
                <a:gd name="T30" fmla="*/ 3 w 4"/>
                <a:gd name="T31" fmla="*/ 1 h 4"/>
                <a:gd name="T32" fmla="*/ 2 w 4"/>
                <a:gd name="T33" fmla="*/ 0 h 4"/>
                <a:gd name="T34" fmla="*/ 2 w 4"/>
                <a:gd name="T35" fmla="*/ 0 h 4"/>
                <a:gd name="T36" fmla="*/ 2 w 4"/>
                <a:gd name="T3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 h="4">
                  <a:moveTo>
                    <a:pt x="2" y="0"/>
                  </a:moveTo>
                  <a:cubicBezTo>
                    <a:pt x="2" y="0"/>
                    <a:pt x="2" y="0"/>
                    <a:pt x="2" y="0"/>
                  </a:cubicBezTo>
                  <a:cubicBezTo>
                    <a:pt x="1" y="0"/>
                    <a:pt x="1" y="0"/>
                    <a:pt x="1" y="0"/>
                  </a:cubicBezTo>
                  <a:cubicBezTo>
                    <a:pt x="1" y="0"/>
                    <a:pt x="1" y="0"/>
                    <a:pt x="1" y="0"/>
                  </a:cubicBezTo>
                  <a:cubicBezTo>
                    <a:pt x="1" y="0"/>
                    <a:pt x="1" y="0"/>
                    <a:pt x="1" y="0"/>
                  </a:cubicBezTo>
                  <a:cubicBezTo>
                    <a:pt x="0" y="0"/>
                    <a:pt x="0" y="0"/>
                    <a:pt x="0" y="0"/>
                  </a:cubicBezTo>
                  <a:cubicBezTo>
                    <a:pt x="0" y="1"/>
                    <a:pt x="0" y="2"/>
                    <a:pt x="0" y="3"/>
                  </a:cubicBezTo>
                  <a:cubicBezTo>
                    <a:pt x="0" y="3"/>
                    <a:pt x="1" y="4"/>
                    <a:pt x="2" y="4"/>
                  </a:cubicBezTo>
                  <a:cubicBezTo>
                    <a:pt x="2" y="4"/>
                    <a:pt x="2" y="4"/>
                    <a:pt x="2" y="4"/>
                  </a:cubicBezTo>
                  <a:cubicBezTo>
                    <a:pt x="2" y="4"/>
                    <a:pt x="2" y="4"/>
                    <a:pt x="2" y="4"/>
                  </a:cubicBezTo>
                  <a:cubicBezTo>
                    <a:pt x="2" y="4"/>
                    <a:pt x="3" y="4"/>
                    <a:pt x="3" y="3"/>
                  </a:cubicBezTo>
                  <a:cubicBezTo>
                    <a:pt x="3" y="3"/>
                    <a:pt x="4" y="3"/>
                    <a:pt x="4" y="2"/>
                  </a:cubicBezTo>
                  <a:cubicBezTo>
                    <a:pt x="4" y="2"/>
                    <a:pt x="4" y="2"/>
                    <a:pt x="4" y="2"/>
                  </a:cubicBezTo>
                  <a:cubicBezTo>
                    <a:pt x="4" y="2"/>
                    <a:pt x="4" y="1"/>
                    <a:pt x="4" y="1"/>
                  </a:cubicBezTo>
                  <a:cubicBezTo>
                    <a:pt x="4" y="1"/>
                    <a:pt x="3" y="1"/>
                    <a:pt x="3" y="1"/>
                  </a:cubicBezTo>
                  <a:cubicBezTo>
                    <a:pt x="3" y="1"/>
                    <a:pt x="3" y="1"/>
                    <a:pt x="3" y="1"/>
                  </a:cubicBezTo>
                  <a:cubicBezTo>
                    <a:pt x="3" y="0"/>
                    <a:pt x="3" y="0"/>
                    <a:pt x="2" y="0"/>
                  </a:cubicBezTo>
                  <a:cubicBezTo>
                    <a:pt x="2" y="0"/>
                    <a:pt x="2"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nvGrpSpPr>
            <p:cNvPr id="93" name="Group 92">
              <a:extLst>
                <a:ext uri="{FF2B5EF4-FFF2-40B4-BE49-F238E27FC236}">
                  <a16:creationId xmlns:a16="http://schemas.microsoft.com/office/drawing/2014/main" id="{682E7D48-F2CF-4670-CDF1-FDE99AD573ED}"/>
                </a:ext>
              </a:extLst>
            </p:cNvPr>
            <p:cNvGrpSpPr/>
            <p:nvPr/>
          </p:nvGrpSpPr>
          <p:grpSpPr>
            <a:xfrm>
              <a:off x="6249468" y="-1100935"/>
              <a:ext cx="6847366" cy="4965858"/>
              <a:chOff x="6249468" y="-1100935"/>
              <a:chExt cx="6847366" cy="4965858"/>
            </a:xfrm>
            <a:grpFill/>
          </p:grpSpPr>
          <p:sp>
            <p:nvSpPr>
              <p:cNvPr id="94" name="Freeform 3279">
                <a:extLst>
                  <a:ext uri="{FF2B5EF4-FFF2-40B4-BE49-F238E27FC236}">
                    <a16:creationId xmlns:a16="http://schemas.microsoft.com/office/drawing/2014/main" id="{897253FE-5E48-D47B-5E66-36A17902F86D}"/>
                  </a:ext>
                </a:extLst>
              </p:cNvPr>
              <p:cNvSpPr>
                <a:spLocks/>
              </p:cNvSpPr>
              <p:nvPr/>
            </p:nvSpPr>
            <p:spPr bwMode="auto">
              <a:xfrm>
                <a:off x="11858129" y="3401443"/>
                <a:ext cx="24829" cy="19312"/>
              </a:xfrm>
              <a:custGeom>
                <a:avLst/>
                <a:gdLst>
                  <a:gd name="T0" fmla="*/ 2 w 4"/>
                  <a:gd name="T1" fmla="*/ 0 h 3"/>
                  <a:gd name="T2" fmla="*/ 2 w 4"/>
                  <a:gd name="T3" fmla="*/ 0 h 3"/>
                  <a:gd name="T4" fmla="*/ 2 w 4"/>
                  <a:gd name="T5" fmla="*/ 0 h 3"/>
                  <a:gd name="T6" fmla="*/ 1 w 4"/>
                  <a:gd name="T7" fmla="*/ 0 h 3"/>
                  <a:gd name="T8" fmla="*/ 0 w 4"/>
                  <a:gd name="T9" fmla="*/ 1 h 3"/>
                  <a:gd name="T10" fmla="*/ 0 w 4"/>
                  <a:gd name="T11" fmla="*/ 1 h 3"/>
                  <a:gd name="T12" fmla="*/ 0 w 4"/>
                  <a:gd name="T13" fmla="*/ 3 h 3"/>
                  <a:gd name="T14" fmla="*/ 1 w 4"/>
                  <a:gd name="T15" fmla="*/ 3 h 3"/>
                  <a:gd name="T16" fmla="*/ 1 w 4"/>
                  <a:gd name="T17" fmla="*/ 3 h 3"/>
                  <a:gd name="T18" fmla="*/ 2 w 4"/>
                  <a:gd name="T19" fmla="*/ 3 h 3"/>
                  <a:gd name="T20" fmla="*/ 2 w 4"/>
                  <a:gd name="T21" fmla="*/ 3 h 3"/>
                  <a:gd name="T22" fmla="*/ 2 w 4"/>
                  <a:gd name="T23" fmla="*/ 3 h 3"/>
                  <a:gd name="T24" fmla="*/ 3 w 4"/>
                  <a:gd name="T25" fmla="*/ 3 h 3"/>
                  <a:gd name="T26" fmla="*/ 4 w 4"/>
                  <a:gd name="T27" fmla="*/ 0 h 3"/>
                  <a:gd name="T28" fmla="*/ 4 w 4"/>
                  <a:gd name="T29" fmla="*/ 0 h 3"/>
                  <a:gd name="T30" fmla="*/ 3 w 4"/>
                  <a:gd name="T31" fmla="*/ 0 h 3"/>
                  <a:gd name="T32" fmla="*/ 2 w 4"/>
                  <a:gd name="T33"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3">
                    <a:moveTo>
                      <a:pt x="2" y="0"/>
                    </a:moveTo>
                    <a:cubicBezTo>
                      <a:pt x="2" y="0"/>
                      <a:pt x="2" y="0"/>
                      <a:pt x="2" y="0"/>
                    </a:cubicBezTo>
                    <a:cubicBezTo>
                      <a:pt x="2" y="0"/>
                      <a:pt x="2" y="0"/>
                      <a:pt x="2" y="0"/>
                    </a:cubicBezTo>
                    <a:cubicBezTo>
                      <a:pt x="1" y="0"/>
                      <a:pt x="1" y="0"/>
                      <a:pt x="1" y="0"/>
                    </a:cubicBezTo>
                    <a:cubicBezTo>
                      <a:pt x="1" y="0"/>
                      <a:pt x="0" y="0"/>
                      <a:pt x="0" y="1"/>
                    </a:cubicBezTo>
                    <a:cubicBezTo>
                      <a:pt x="0" y="1"/>
                      <a:pt x="0" y="1"/>
                      <a:pt x="0" y="1"/>
                    </a:cubicBezTo>
                    <a:cubicBezTo>
                      <a:pt x="0" y="2"/>
                      <a:pt x="0" y="2"/>
                      <a:pt x="0" y="3"/>
                    </a:cubicBezTo>
                    <a:cubicBezTo>
                      <a:pt x="1" y="3"/>
                      <a:pt x="1" y="3"/>
                      <a:pt x="1" y="3"/>
                    </a:cubicBezTo>
                    <a:cubicBezTo>
                      <a:pt x="1" y="3"/>
                      <a:pt x="1" y="3"/>
                      <a:pt x="1" y="3"/>
                    </a:cubicBezTo>
                    <a:cubicBezTo>
                      <a:pt x="2" y="3"/>
                      <a:pt x="2" y="3"/>
                      <a:pt x="2" y="3"/>
                    </a:cubicBezTo>
                    <a:cubicBezTo>
                      <a:pt x="2" y="3"/>
                      <a:pt x="2" y="3"/>
                      <a:pt x="2" y="3"/>
                    </a:cubicBezTo>
                    <a:cubicBezTo>
                      <a:pt x="2" y="3"/>
                      <a:pt x="2" y="3"/>
                      <a:pt x="2" y="3"/>
                    </a:cubicBezTo>
                    <a:cubicBezTo>
                      <a:pt x="3" y="3"/>
                      <a:pt x="3" y="3"/>
                      <a:pt x="3" y="3"/>
                    </a:cubicBezTo>
                    <a:cubicBezTo>
                      <a:pt x="4" y="3"/>
                      <a:pt x="4" y="1"/>
                      <a:pt x="4" y="0"/>
                    </a:cubicBezTo>
                    <a:cubicBezTo>
                      <a:pt x="4" y="0"/>
                      <a:pt x="4" y="0"/>
                      <a:pt x="4" y="0"/>
                    </a:cubicBezTo>
                    <a:cubicBezTo>
                      <a:pt x="4" y="0"/>
                      <a:pt x="3" y="0"/>
                      <a:pt x="3" y="0"/>
                    </a:cubicBezTo>
                    <a:cubicBezTo>
                      <a:pt x="3" y="0"/>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95" name="Freeform 3280">
                <a:extLst>
                  <a:ext uri="{FF2B5EF4-FFF2-40B4-BE49-F238E27FC236}">
                    <a16:creationId xmlns:a16="http://schemas.microsoft.com/office/drawing/2014/main" id="{60FF438C-397F-51D9-FADA-56BEA55D3F18}"/>
                  </a:ext>
                </a:extLst>
              </p:cNvPr>
              <p:cNvSpPr>
                <a:spLocks/>
              </p:cNvSpPr>
              <p:nvPr/>
            </p:nvSpPr>
            <p:spPr bwMode="auto">
              <a:xfrm>
                <a:off x="11891234" y="2777952"/>
                <a:ext cx="24829" cy="19312"/>
              </a:xfrm>
              <a:custGeom>
                <a:avLst/>
                <a:gdLst>
                  <a:gd name="T0" fmla="*/ 2 w 4"/>
                  <a:gd name="T1" fmla="*/ 0 h 3"/>
                  <a:gd name="T2" fmla="*/ 1 w 4"/>
                  <a:gd name="T3" fmla="*/ 0 h 3"/>
                  <a:gd name="T4" fmla="*/ 0 w 4"/>
                  <a:gd name="T5" fmla="*/ 2 h 3"/>
                  <a:gd name="T6" fmla="*/ 0 w 4"/>
                  <a:gd name="T7" fmla="*/ 2 h 3"/>
                  <a:gd name="T8" fmla="*/ 0 w 4"/>
                  <a:gd name="T9" fmla="*/ 3 h 3"/>
                  <a:gd name="T10" fmla="*/ 0 w 4"/>
                  <a:gd name="T11" fmla="*/ 3 h 3"/>
                  <a:gd name="T12" fmla="*/ 1 w 4"/>
                  <a:gd name="T13" fmla="*/ 3 h 3"/>
                  <a:gd name="T14" fmla="*/ 1 w 4"/>
                  <a:gd name="T15" fmla="*/ 3 h 3"/>
                  <a:gd name="T16" fmla="*/ 2 w 4"/>
                  <a:gd name="T17" fmla="*/ 3 h 3"/>
                  <a:gd name="T18" fmla="*/ 2 w 4"/>
                  <a:gd name="T19" fmla="*/ 3 h 3"/>
                  <a:gd name="T20" fmla="*/ 3 w 4"/>
                  <a:gd name="T21" fmla="*/ 3 h 3"/>
                  <a:gd name="T22" fmla="*/ 4 w 4"/>
                  <a:gd name="T23" fmla="*/ 0 h 3"/>
                  <a:gd name="T24" fmla="*/ 2 w 4"/>
                  <a:gd name="T25"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3">
                    <a:moveTo>
                      <a:pt x="2" y="0"/>
                    </a:moveTo>
                    <a:cubicBezTo>
                      <a:pt x="2" y="0"/>
                      <a:pt x="1" y="0"/>
                      <a:pt x="1" y="0"/>
                    </a:cubicBezTo>
                    <a:cubicBezTo>
                      <a:pt x="0" y="0"/>
                      <a:pt x="0" y="1"/>
                      <a:pt x="0" y="2"/>
                    </a:cubicBezTo>
                    <a:cubicBezTo>
                      <a:pt x="0" y="2"/>
                      <a:pt x="0" y="2"/>
                      <a:pt x="0" y="2"/>
                    </a:cubicBezTo>
                    <a:cubicBezTo>
                      <a:pt x="0" y="2"/>
                      <a:pt x="0" y="3"/>
                      <a:pt x="0" y="3"/>
                    </a:cubicBezTo>
                    <a:cubicBezTo>
                      <a:pt x="0" y="3"/>
                      <a:pt x="0" y="3"/>
                      <a:pt x="0" y="3"/>
                    </a:cubicBezTo>
                    <a:cubicBezTo>
                      <a:pt x="1" y="3"/>
                      <a:pt x="1" y="3"/>
                      <a:pt x="1" y="3"/>
                    </a:cubicBezTo>
                    <a:cubicBezTo>
                      <a:pt x="1" y="3"/>
                      <a:pt x="1" y="3"/>
                      <a:pt x="1" y="3"/>
                    </a:cubicBezTo>
                    <a:cubicBezTo>
                      <a:pt x="2" y="3"/>
                      <a:pt x="2" y="3"/>
                      <a:pt x="2" y="3"/>
                    </a:cubicBezTo>
                    <a:cubicBezTo>
                      <a:pt x="2" y="3"/>
                      <a:pt x="2" y="3"/>
                      <a:pt x="2" y="3"/>
                    </a:cubicBezTo>
                    <a:cubicBezTo>
                      <a:pt x="2" y="3"/>
                      <a:pt x="3" y="3"/>
                      <a:pt x="3" y="3"/>
                    </a:cubicBezTo>
                    <a:cubicBezTo>
                      <a:pt x="4" y="3"/>
                      <a:pt x="4" y="1"/>
                      <a:pt x="4" y="0"/>
                    </a:cubicBezTo>
                    <a:cubicBezTo>
                      <a:pt x="3" y="0"/>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96" name="Freeform 3281">
                <a:extLst>
                  <a:ext uri="{FF2B5EF4-FFF2-40B4-BE49-F238E27FC236}">
                    <a16:creationId xmlns:a16="http://schemas.microsoft.com/office/drawing/2014/main" id="{5D96699E-1EA9-528F-EE27-947960AFE9C4}"/>
                  </a:ext>
                </a:extLst>
              </p:cNvPr>
              <p:cNvSpPr>
                <a:spLocks/>
              </p:cNvSpPr>
              <p:nvPr/>
            </p:nvSpPr>
            <p:spPr bwMode="auto">
              <a:xfrm>
                <a:off x="11295331" y="2954516"/>
                <a:ext cx="24829" cy="27588"/>
              </a:xfrm>
              <a:custGeom>
                <a:avLst/>
                <a:gdLst>
                  <a:gd name="T0" fmla="*/ 2 w 4"/>
                  <a:gd name="T1" fmla="*/ 0 h 4"/>
                  <a:gd name="T2" fmla="*/ 1 w 4"/>
                  <a:gd name="T3" fmla="*/ 0 h 4"/>
                  <a:gd name="T4" fmla="*/ 1 w 4"/>
                  <a:gd name="T5" fmla="*/ 0 h 4"/>
                  <a:gd name="T6" fmla="*/ 1 w 4"/>
                  <a:gd name="T7" fmla="*/ 1 h 4"/>
                  <a:gd name="T8" fmla="*/ 1 w 4"/>
                  <a:gd name="T9" fmla="*/ 1 h 4"/>
                  <a:gd name="T10" fmla="*/ 1 w 4"/>
                  <a:gd name="T11" fmla="*/ 1 h 4"/>
                  <a:gd name="T12" fmla="*/ 0 w 4"/>
                  <a:gd name="T13" fmla="*/ 3 h 4"/>
                  <a:gd name="T14" fmla="*/ 1 w 4"/>
                  <a:gd name="T15" fmla="*/ 3 h 4"/>
                  <a:gd name="T16" fmla="*/ 1 w 4"/>
                  <a:gd name="T17" fmla="*/ 3 h 4"/>
                  <a:gd name="T18" fmla="*/ 2 w 4"/>
                  <a:gd name="T19" fmla="*/ 4 h 4"/>
                  <a:gd name="T20" fmla="*/ 3 w 4"/>
                  <a:gd name="T21" fmla="*/ 4 h 4"/>
                  <a:gd name="T22" fmla="*/ 4 w 4"/>
                  <a:gd name="T23" fmla="*/ 4 h 4"/>
                  <a:gd name="T24" fmla="*/ 4 w 4"/>
                  <a:gd name="T25" fmla="*/ 3 h 4"/>
                  <a:gd name="T26" fmla="*/ 4 w 4"/>
                  <a:gd name="T27" fmla="*/ 3 h 4"/>
                  <a:gd name="T28" fmla="*/ 4 w 4"/>
                  <a:gd name="T29" fmla="*/ 3 h 4"/>
                  <a:gd name="T30" fmla="*/ 4 w 4"/>
                  <a:gd name="T31" fmla="*/ 2 h 4"/>
                  <a:gd name="T32" fmla="*/ 4 w 4"/>
                  <a:gd name="T33" fmla="*/ 1 h 4"/>
                  <a:gd name="T34" fmla="*/ 4 w 4"/>
                  <a:gd name="T35" fmla="*/ 1 h 4"/>
                  <a:gd name="T36" fmla="*/ 2 w 4"/>
                  <a:gd name="T3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 h="4">
                    <a:moveTo>
                      <a:pt x="2" y="0"/>
                    </a:moveTo>
                    <a:cubicBezTo>
                      <a:pt x="2" y="0"/>
                      <a:pt x="2" y="0"/>
                      <a:pt x="1" y="0"/>
                    </a:cubicBezTo>
                    <a:cubicBezTo>
                      <a:pt x="1" y="0"/>
                      <a:pt x="1" y="0"/>
                      <a:pt x="1" y="0"/>
                    </a:cubicBezTo>
                    <a:cubicBezTo>
                      <a:pt x="1" y="0"/>
                      <a:pt x="1" y="0"/>
                      <a:pt x="1" y="1"/>
                    </a:cubicBezTo>
                    <a:cubicBezTo>
                      <a:pt x="1" y="1"/>
                      <a:pt x="1" y="1"/>
                      <a:pt x="1" y="1"/>
                    </a:cubicBezTo>
                    <a:cubicBezTo>
                      <a:pt x="1" y="1"/>
                      <a:pt x="1" y="1"/>
                      <a:pt x="1" y="1"/>
                    </a:cubicBezTo>
                    <a:cubicBezTo>
                      <a:pt x="0" y="2"/>
                      <a:pt x="0" y="2"/>
                      <a:pt x="0" y="3"/>
                    </a:cubicBezTo>
                    <a:cubicBezTo>
                      <a:pt x="0" y="3"/>
                      <a:pt x="0" y="3"/>
                      <a:pt x="1" y="3"/>
                    </a:cubicBezTo>
                    <a:cubicBezTo>
                      <a:pt x="1" y="3"/>
                      <a:pt x="1" y="3"/>
                      <a:pt x="1" y="3"/>
                    </a:cubicBezTo>
                    <a:cubicBezTo>
                      <a:pt x="1" y="4"/>
                      <a:pt x="2" y="4"/>
                      <a:pt x="2" y="4"/>
                    </a:cubicBezTo>
                    <a:cubicBezTo>
                      <a:pt x="3" y="4"/>
                      <a:pt x="3" y="4"/>
                      <a:pt x="3" y="4"/>
                    </a:cubicBezTo>
                    <a:cubicBezTo>
                      <a:pt x="3" y="4"/>
                      <a:pt x="3" y="4"/>
                      <a:pt x="4" y="4"/>
                    </a:cubicBezTo>
                    <a:cubicBezTo>
                      <a:pt x="4" y="3"/>
                      <a:pt x="4" y="3"/>
                      <a:pt x="4" y="3"/>
                    </a:cubicBezTo>
                    <a:cubicBezTo>
                      <a:pt x="4" y="3"/>
                      <a:pt x="4" y="3"/>
                      <a:pt x="4" y="3"/>
                    </a:cubicBezTo>
                    <a:cubicBezTo>
                      <a:pt x="4" y="3"/>
                      <a:pt x="4" y="3"/>
                      <a:pt x="4" y="3"/>
                    </a:cubicBezTo>
                    <a:cubicBezTo>
                      <a:pt x="4" y="2"/>
                      <a:pt x="4" y="2"/>
                      <a:pt x="4" y="2"/>
                    </a:cubicBezTo>
                    <a:cubicBezTo>
                      <a:pt x="4" y="2"/>
                      <a:pt x="4" y="1"/>
                      <a:pt x="4" y="1"/>
                    </a:cubicBezTo>
                    <a:cubicBezTo>
                      <a:pt x="4" y="1"/>
                      <a:pt x="4" y="1"/>
                      <a:pt x="4" y="1"/>
                    </a:cubicBezTo>
                    <a:cubicBezTo>
                      <a:pt x="4" y="0"/>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97" name="Freeform 3282">
                <a:extLst>
                  <a:ext uri="{FF2B5EF4-FFF2-40B4-BE49-F238E27FC236}">
                    <a16:creationId xmlns:a16="http://schemas.microsoft.com/office/drawing/2014/main" id="{E7AE4A62-8285-D728-4F0C-DDDA41F2E402}"/>
                  </a:ext>
                </a:extLst>
              </p:cNvPr>
              <p:cNvSpPr>
                <a:spLocks/>
              </p:cNvSpPr>
              <p:nvPr/>
            </p:nvSpPr>
            <p:spPr bwMode="auto">
              <a:xfrm>
                <a:off x="10939445" y="2372407"/>
                <a:ext cx="27588" cy="24829"/>
              </a:xfrm>
              <a:custGeom>
                <a:avLst/>
                <a:gdLst>
                  <a:gd name="T0" fmla="*/ 2 w 4"/>
                  <a:gd name="T1" fmla="*/ 0 h 4"/>
                  <a:gd name="T2" fmla="*/ 1 w 4"/>
                  <a:gd name="T3" fmla="*/ 0 h 4"/>
                  <a:gd name="T4" fmla="*/ 0 w 4"/>
                  <a:gd name="T5" fmla="*/ 1 h 4"/>
                  <a:gd name="T6" fmla="*/ 0 w 4"/>
                  <a:gd name="T7" fmla="*/ 2 h 4"/>
                  <a:gd name="T8" fmla="*/ 0 w 4"/>
                  <a:gd name="T9" fmla="*/ 2 h 4"/>
                  <a:gd name="T10" fmla="*/ 0 w 4"/>
                  <a:gd name="T11" fmla="*/ 2 h 4"/>
                  <a:gd name="T12" fmla="*/ 0 w 4"/>
                  <a:gd name="T13" fmla="*/ 3 h 4"/>
                  <a:gd name="T14" fmla="*/ 1 w 4"/>
                  <a:gd name="T15" fmla="*/ 4 h 4"/>
                  <a:gd name="T16" fmla="*/ 1 w 4"/>
                  <a:gd name="T17" fmla="*/ 4 h 4"/>
                  <a:gd name="T18" fmla="*/ 2 w 4"/>
                  <a:gd name="T19" fmla="*/ 4 h 4"/>
                  <a:gd name="T20" fmla="*/ 3 w 4"/>
                  <a:gd name="T21" fmla="*/ 4 h 4"/>
                  <a:gd name="T22" fmla="*/ 3 w 4"/>
                  <a:gd name="T23" fmla="*/ 4 h 4"/>
                  <a:gd name="T24" fmla="*/ 3 w 4"/>
                  <a:gd name="T25" fmla="*/ 4 h 4"/>
                  <a:gd name="T26" fmla="*/ 3 w 4"/>
                  <a:gd name="T27" fmla="*/ 1 h 4"/>
                  <a:gd name="T28" fmla="*/ 2 w 4"/>
                  <a:gd name="T2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 h="4">
                    <a:moveTo>
                      <a:pt x="2" y="0"/>
                    </a:moveTo>
                    <a:cubicBezTo>
                      <a:pt x="1" y="0"/>
                      <a:pt x="1" y="0"/>
                      <a:pt x="1" y="0"/>
                    </a:cubicBezTo>
                    <a:cubicBezTo>
                      <a:pt x="0" y="1"/>
                      <a:pt x="0" y="1"/>
                      <a:pt x="0" y="1"/>
                    </a:cubicBezTo>
                    <a:cubicBezTo>
                      <a:pt x="0" y="1"/>
                      <a:pt x="0" y="2"/>
                      <a:pt x="0" y="2"/>
                    </a:cubicBezTo>
                    <a:cubicBezTo>
                      <a:pt x="0" y="2"/>
                      <a:pt x="0" y="2"/>
                      <a:pt x="0" y="2"/>
                    </a:cubicBezTo>
                    <a:cubicBezTo>
                      <a:pt x="0" y="2"/>
                      <a:pt x="0" y="2"/>
                      <a:pt x="0" y="2"/>
                    </a:cubicBezTo>
                    <a:cubicBezTo>
                      <a:pt x="0" y="3"/>
                      <a:pt x="0" y="3"/>
                      <a:pt x="0" y="3"/>
                    </a:cubicBezTo>
                    <a:cubicBezTo>
                      <a:pt x="0" y="3"/>
                      <a:pt x="1" y="4"/>
                      <a:pt x="1" y="4"/>
                    </a:cubicBezTo>
                    <a:cubicBezTo>
                      <a:pt x="1" y="4"/>
                      <a:pt x="1" y="4"/>
                      <a:pt x="1" y="4"/>
                    </a:cubicBezTo>
                    <a:cubicBezTo>
                      <a:pt x="1" y="4"/>
                      <a:pt x="2" y="4"/>
                      <a:pt x="2" y="4"/>
                    </a:cubicBezTo>
                    <a:cubicBezTo>
                      <a:pt x="2" y="4"/>
                      <a:pt x="2" y="4"/>
                      <a:pt x="3" y="4"/>
                    </a:cubicBezTo>
                    <a:cubicBezTo>
                      <a:pt x="3" y="4"/>
                      <a:pt x="3" y="4"/>
                      <a:pt x="3" y="4"/>
                    </a:cubicBezTo>
                    <a:cubicBezTo>
                      <a:pt x="3" y="4"/>
                      <a:pt x="3" y="4"/>
                      <a:pt x="3" y="4"/>
                    </a:cubicBezTo>
                    <a:cubicBezTo>
                      <a:pt x="4" y="3"/>
                      <a:pt x="4" y="2"/>
                      <a:pt x="3" y="1"/>
                    </a:cubicBezTo>
                    <a:cubicBezTo>
                      <a:pt x="3"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98" name="Freeform 3283">
                <a:extLst>
                  <a:ext uri="{FF2B5EF4-FFF2-40B4-BE49-F238E27FC236}">
                    <a16:creationId xmlns:a16="http://schemas.microsoft.com/office/drawing/2014/main" id="{027AB837-40B1-8F78-FBD9-50E1AA369D7E}"/>
                  </a:ext>
                </a:extLst>
              </p:cNvPr>
              <p:cNvSpPr>
                <a:spLocks noEditPoints="1"/>
              </p:cNvSpPr>
              <p:nvPr/>
            </p:nvSpPr>
            <p:spPr bwMode="auto">
              <a:xfrm>
                <a:off x="6254985" y="-1095417"/>
                <a:ext cx="6833573" cy="4946547"/>
              </a:xfrm>
              <a:custGeom>
                <a:avLst/>
                <a:gdLst>
                  <a:gd name="T0" fmla="*/ 1886 w 2477"/>
                  <a:gd name="T1" fmla="*/ 1561 h 1793"/>
                  <a:gd name="T2" fmla="*/ 1717 w 2477"/>
                  <a:gd name="T3" fmla="*/ 1416 h 1793"/>
                  <a:gd name="T4" fmla="*/ 1361 w 2477"/>
                  <a:gd name="T5" fmla="*/ 1067 h 1793"/>
                  <a:gd name="T6" fmla="*/ 957 w 2477"/>
                  <a:gd name="T7" fmla="*/ 855 h 1793"/>
                  <a:gd name="T8" fmla="*/ 981 w 2477"/>
                  <a:gd name="T9" fmla="*/ 347 h 1793"/>
                  <a:gd name="T10" fmla="*/ 523 w 2477"/>
                  <a:gd name="T11" fmla="*/ 302 h 1793"/>
                  <a:gd name="T12" fmla="*/ 121 w 2477"/>
                  <a:gd name="T13" fmla="*/ 57 h 1793"/>
                  <a:gd name="T14" fmla="*/ 119 w 2477"/>
                  <a:gd name="T15" fmla="*/ 413 h 1793"/>
                  <a:gd name="T16" fmla="*/ 696 w 2477"/>
                  <a:gd name="T17" fmla="*/ 444 h 1793"/>
                  <a:gd name="T18" fmla="*/ 708 w 2477"/>
                  <a:gd name="T19" fmla="*/ 810 h 1793"/>
                  <a:gd name="T20" fmla="*/ 905 w 2477"/>
                  <a:gd name="T21" fmla="*/ 1185 h 1793"/>
                  <a:gd name="T22" fmla="*/ 1297 w 2477"/>
                  <a:gd name="T23" fmla="*/ 1330 h 1793"/>
                  <a:gd name="T24" fmla="*/ 1648 w 2477"/>
                  <a:gd name="T25" fmla="*/ 1613 h 1793"/>
                  <a:gd name="T26" fmla="*/ 2183 w 2477"/>
                  <a:gd name="T27" fmla="*/ 1646 h 1793"/>
                  <a:gd name="T28" fmla="*/ 2363 w 2477"/>
                  <a:gd name="T29" fmla="*/ 1637 h 1793"/>
                  <a:gd name="T30" fmla="*/ 2202 w 2477"/>
                  <a:gd name="T31" fmla="*/ 1649 h 1793"/>
                  <a:gd name="T32" fmla="*/ 2159 w 2477"/>
                  <a:gd name="T33" fmla="*/ 1577 h 1793"/>
                  <a:gd name="T34" fmla="*/ 2216 w 2477"/>
                  <a:gd name="T35" fmla="*/ 1565 h 1793"/>
                  <a:gd name="T36" fmla="*/ 2216 w 2477"/>
                  <a:gd name="T37" fmla="*/ 1565 h 1793"/>
                  <a:gd name="T38" fmla="*/ 1701 w 2477"/>
                  <a:gd name="T39" fmla="*/ 1601 h 1793"/>
                  <a:gd name="T40" fmla="*/ 1648 w 2477"/>
                  <a:gd name="T41" fmla="*/ 1568 h 1793"/>
                  <a:gd name="T42" fmla="*/ 1599 w 2477"/>
                  <a:gd name="T43" fmla="*/ 1535 h 1793"/>
                  <a:gd name="T44" fmla="*/ 1589 w 2477"/>
                  <a:gd name="T45" fmla="*/ 1430 h 1793"/>
                  <a:gd name="T46" fmla="*/ 1523 w 2477"/>
                  <a:gd name="T47" fmla="*/ 1352 h 1793"/>
                  <a:gd name="T48" fmla="*/ 1644 w 2477"/>
                  <a:gd name="T49" fmla="*/ 1459 h 1793"/>
                  <a:gd name="T50" fmla="*/ 1591 w 2477"/>
                  <a:gd name="T51" fmla="*/ 1304 h 1793"/>
                  <a:gd name="T52" fmla="*/ 1463 w 2477"/>
                  <a:gd name="T53" fmla="*/ 1283 h 1793"/>
                  <a:gd name="T54" fmla="*/ 884 w 2477"/>
                  <a:gd name="T55" fmla="*/ 1067 h 1793"/>
                  <a:gd name="T56" fmla="*/ 798 w 2477"/>
                  <a:gd name="T57" fmla="*/ 304 h 1793"/>
                  <a:gd name="T58" fmla="*/ 763 w 2477"/>
                  <a:gd name="T59" fmla="*/ 546 h 1793"/>
                  <a:gd name="T60" fmla="*/ 732 w 2477"/>
                  <a:gd name="T61" fmla="*/ 499 h 1793"/>
                  <a:gd name="T62" fmla="*/ 727 w 2477"/>
                  <a:gd name="T63" fmla="*/ 642 h 1793"/>
                  <a:gd name="T64" fmla="*/ 710 w 2477"/>
                  <a:gd name="T65" fmla="*/ 810 h 1793"/>
                  <a:gd name="T66" fmla="*/ 869 w 2477"/>
                  <a:gd name="T67" fmla="*/ 998 h 1793"/>
                  <a:gd name="T68" fmla="*/ 829 w 2477"/>
                  <a:gd name="T69" fmla="*/ 530 h 1793"/>
                  <a:gd name="T70" fmla="*/ 836 w 2477"/>
                  <a:gd name="T71" fmla="*/ 311 h 1793"/>
                  <a:gd name="T72" fmla="*/ 796 w 2477"/>
                  <a:gd name="T73" fmla="*/ 304 h 1793"/>
                  <a:gd name="T74" fmla="*/ 618 w 2477"/>
                  <a:gd name="T75" fmla="*/ 368 h 1793"/>
                  <a:gd name="T76" fmla="*/ 269 w 2477"/>
                  <a:gd name="T77" fmla="*/ 280 h 1793"/>
                  <a:gd name="T78" fmla="*/ 119 w 2477"/>
                  <a:gd name="T79" fmla="*/ 174 h 1793"/>
                  <a:gd name="T80" fmla="*/ 273 w 2477"/>
                  <a:gd name="T81" fmla="*/ 207 h 1793"/>
                  <a:gd name="T82" fmla="*/ 516 w 2477"/>
                  <a:gd name="T83" fmla="*/ 299 h 1793"/>
                  <a:gd name="T84" fmla="*/ 164 w 2477"/>
                  <a:gd name="T85" fmla="*/ 147 h 1793"/>
                  <a:gd name="T86" fmla="*/ 117 w 2477"/>
                  <a:gd name="T87" fmla="*/ 174 h 1793"/>
                  <a:gd name="T88" fmla="*/ 147 w 2477"/>
                  <a:gd name="T89" fmla="*/ 254 h 1793"/>
                  <a:gd name="T90" fmla="*/ 271 w 2477"/>
                  <a:gd name="T91" fmla="*/ 280 h 1793"/>
                  <a:gd name="T92" fmla="*/ 392 w 2477"/>
                  <a:gd name="T93" fmla="*/ 418 h 1793"/>
                  <a:gd name="T94" fmla="*/ 746 w 2477"/>
                  <a:gd name="T95" fmla="*/ 454 h 1793"/>
                  <a:gd name="T96" fmla="*/ 722 w 2477"/>
                  <a:gd name="T97" fmla="*/ 485 h 1793"/>
                  <a:gd name="T98" fmla="*/ 644 w 2477"/>
                  <a:gd name="T99" fmla="*/ 706 h 1793"/>
                  <a:gd name="T100" fmla="*/ 710 w 2477"/>
                  <a:gd name="T101" fmla="*/ 810 h 1793"/>
                  <a:gd name="T102" fmla="*/ 872 w 2477"/>
                  <a:gd name="T103" fmla="*/ 1003 h 1793"/>
                  <a:gd name="T104" fmla="*/ 953 w 2477"/>
                  <a:gd name="T105" fmla="*/ 1145 h 1793"/>
                  <a:gd name="T106" fmla="*/ 1057 w 2477"/>
                  <a:gd name="T107" fmla="*/ 1062 h 1793"/>
                  <a:gd name="T108" fmla="*/ 1361 w 2477"/>
                  <a:gd name="T109" fmla="*/ 1067 h 1793"/>
                  <a:gd name="T110" fmla="*/ 1297 w 2477"/>
                  <a:gd name="T111" fmla="*/ 1330 h 1793"/>
                  <a:gd name="T112" fmla="*/ 1599 w 2477"/>
                  <a:gd name="T113" fmla="*/ 1532 h 1793"/>
                  <a:gd name="T114" fmla="*/ 1739 w 2477"/>
                  <a:gd name="T115" fmla="*/ 1625 h 1793"/>
                  <a:gd name="T116" fmla="*/ 1886 w 2477"/>
                  <a:gd name="T117" fmla="*/ 1561 h 1793"/>
                  <a:gd name="T118" fmla="*/ 2114 w 2477"/>
                  <a:gd name="T119" fmla="*/ 1641 h 1793"/>
                  <a:gd name="T120" fmla="*/ 2309 w 2477"/>
                  <a:gd name="T121" fmla="*/ 1656 h 17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477" h="1793">
                    <a:moveTo>
                      <a:pt x="2363" y="1637"/>
                    </a:moveTo>
                    <a:lnTo>
                      <a:pt x="2363" y="1637"/>
                    </a:lnTo>
                    <a:lnTo>
                      <a:pt x="2387" y="1556"/>
                    </a:lnTo>
                    <a:lnTo>
                      <a:pt x="2387" y="1554"/>
                    </a:lnTo>
                    <a:lnTo>
                      <a:pt x="2306" y="1580"/>
                    </a:lnTo>
                    <a:lnTo>
                      <a:pt x="2280" y="1554"/>
                    </a:lnTo>
                    <a:lnTo>
                      <a:pt x="2235" y="1461"/>
                    </a:lnTo>
                    <a:lnTo>
                      <a:pt x="2235" y="1459"/>
                    </a:lnTo>
                    <a:lnTo>
                      <a:pt x="2157" y="1577"/>
                    </a:lnTo>
                    <a:lnTo>
                      <a:pt x="2045" y="1615"/>
                    </a:lnTo>
                    <a:lnTo>
                      <a:pt x="1886" y="1561"/>
                    </a:lnTo>
                    <a:lnTo>
                      <a:pt x="1886" y="1558"/>
                    </a:lnTo>
                    <a:lnTo>
                      <a:pt x="1886" y="1558"/>
                    </a:lnTo>
                    <a:lnTo>
                      <a:pt x="1886" y="1558"/>
                    </a:lnTo>
                    <a:lnTo>
                      <a:pt x="1886" y="1558"/>
                    </a:lnTo>
                    <a:lnTo>
                      <a:pt x="1701" y="1601"/>
                    </a:lnTo>
                    <a:lnTo>
                      <a:pt x="1663" y="1575"/>
                    </a:lnTo>
                    <a:lnTo>
                      <a:pt x="1717" y="1418"/>
                    </a:lnTo>
                    <a:lnTo>
                      <a:pt x="1720" y="1418"/>
                    </a:lnTo>
                    <a:lnTo>
                      <a:pt x="1717" y="1418"/>
                    </a:lnTo>
                    <a:lnTo>
                      <a:pt x="1720" y="1416"/>
                    </a:lnTo>
                    <a:lnTo>
                      <a:pt x="1717" y="1416"/>
                    </a:lnTo>
                    <a:lnTo>
                      <a:pt x="1644" y="1378"/>
                    </a:lnTo>
                    <a:lnTo>
                      <a:pt x="1646" y="1340"/>
                    </a:lnTo>
                    <a:lnTo>
                      <a:pt x="1679" y="1242"/>
                    </a:lnTo>
                    <a:lnTo>
                      <a:pt x="1679" y="1242"/>
                    </a:lnTo>
                    <a:lnTo>
                      <a:pt x="1542" y="1271"/>
                    </a:lnTo>
                    <a:lnTo>
                      <a:pt x="1432" y="1219"/>
                    </a:lnTo>
                    <a:lnTo>
                      <a:pt x="1361" y="1067"/>
                    </a:lnTo>
                    <a:lnTo>
                      <a:pt x="1361" y="1067"/>
                    </a:lnTo>
                    <a:lnTo>
                      <a:pt x="1361" y="1067"/>
                    </a:lnTo>
                    <a:lnTo>
                      <a:pt x="1361" y="1067"/>
                    </a:lnTo>
                    <a:lnTo>
                      <a:pt x="1361" y="1067"/>
                    </a:lnTo>
                    <a:lnTo>
                      <a:pt x="1211" y="1007"/>
                    </a:lnTo>
                    <a:lnTo>
                      <a:pt x="1211" y="1007"/>
                    </a:lnTo>
                    <a:lnTo>
                      <a:pt x="1209" y="1007"/>
                    </a:lnTo>
                    <a:lnTo>
                      <a:pt x="1209" y="1007"/>
                    </a:lnTo>
                    <a:lnTo>
                      <a:pt x="1209" y="1007"/>
                    </a:lnTo>
                    <a:lnTo>
                      <a:pt x="1055" y="1060"/>
                    </a:lnTo>
                    <a:lnTo>
                      <a:pt x="884" y="1067"/>
                    </a:lnTo>
                    <a:lnTo>
                      <a:pt x="874" y="1003"/>
                    </a:lnTo>
                    <a:lnTo>
                      <a:pt x="874" y="1005"/>
                    </a:lnTo>
                    <a:lnTo>
                      <a:pt x="872" y="1003"/>
                    </a:lnTo>
                    <a:lnTo>
                      <a:pt x="957" y="855"/>
                    </a:lnTo>
                    <a:lnTo>
                      <a:pt x="957" y="853"/>
                    </a:lnTo>
                    <a:lnTo>
                      <a:pt x="786" y="829"/>
                    </a:lnTo>
                    <a:lnTo>
                      <a:pt x="765" y="763"/>
                    </a:lnTo>
                    <a:lnTo>
                      <a:pt x="793" y="737"/>
                    </a:lnTo>
                    <a:lnTo>
                      <a:pt x="793" y="737"/>
                    </a:lnTo>
                    <a:lnTo>
                      <a:pt x="729" y="642"/>
                    </a:lnTo>
                    <a:lnTo>
                      <a:pt x="829" y="530"/>
                    </a:lnTo>
                    <a:lnTo>
                      <a:pt x="967" y="494"/>
                    </a:lnTo>
                    <a:lnTo>
                      <a:pt x="969" y="494"/>
                    </a:lnTo>
                    <a:lnTo>
                      <a:pt x="879" y="394"/>
                    </a:lnTo>
                    <a:lnTo>
                      <a:pt x="981" y="347"/>
                    </a:lnTo>
                    <a:lnTo>
                      <a:pt x="983" y="347"/>
                    </a:lnTo>
                    <a:lnTo>
                      <a:pt x="879" y="238"/>
                    </a:lnTo>
                    <a:lnTo>
                      <a:pt x="834" y="311"/>
                    </a:lnTo>
                    <a:lnTo>
                      <a:pt x="798" y="302"/>
                    </a:lnTo>
                    <a:lnTo>
                      <a:pt x="801" y="302"/>
                    </a:lnTo>
                    <a:lnTo>
                      <a:pt x="798" y="302"/>
                    </a:lnTo>
                    <a:lnTo>
                      <a:pt x="798" y="302"/>
                    </a:lnTo>
                    <a:lnTo>
                      <a:pt x="798" y="302"/>
                    </a:lnTo>
                    <a:lnTo>
                      <a:pt x="618" y="368"/>
                    </a:lnTo>
                    <a:lnTo>
                      <a:pt x="523" y="302"/>
                    </a:lnTo>
                    <a:lnTo>
                      <a:pt x="523" y="302"/>
                    </a:lnTo>
                    <a:lnTo>
                      <a:pt x="520" y="299"/>
                    </a:lnTo>
                    <a:lnTo>
                      <a:pt x="475" y="138"/>
                    </a:lnTo>
                    <a:lnTo>
                      <a:pt x="475" y="136"/>
                    </a:lnTo>
                    <a:lnTo>
                      <a:pt x="337" y="240"/>
                    </a:lnTo>
                    <a:lnTo>
                      <a:pt x="276" y="207"/>
                    </a:lnTo>
                    <a:lnTo>
                      <a:pt x="278" y="169"/>
                    </a:lnTo>
                    <a:lnTo>
                      <a:pt x="278" y="169"/>
                    </a:lnTo>
                    <a:lnTo>
                      <a:pt x="164" y="147"/>
                    </a:lnTo>
                    <a:lnTo>
                      <a:pt x="166" y="147"/>
                    </a:lnTo>
                    <a:lnTo>
                      <a:pt x="164" y="147"/>
                    </a:lnTo>
                    <a:lnTo>
                      <a:pt x="121" y="57"/>
                    </a:lnTo>
                    <a:lnTo>
                      <a:pt x="121" y="55"/>
                    </a:lnTo>
                    <a:lnTo>
                      <a:pt x="45" y="0"/>
                    </a:lnTo>
                    <a:lnTo>
                      <a:pt x="105" y="143"/>
                    </a:lnTo>
                    <a:lnTo>
                      <a:pt x="105" y="143"/>
                    </a:lnTo>
                    <a:lnTo>
                      <a:pt x="52" y="207"/>
                    </a:lnTo>
                    <a:lnTo>
                      <a:pt x="50" y="209"/>
                    </a:lnTo>
                    <a:lnTo>
                      <a:pt x="133" y="219"/>
                    </a:lnTo>
                    <a:lnTo>
                      <a:pt x="147" y="252"/>
                    </a:lnTo>
                    <a:lnTo>
                      <a:pt x="0" y="373"/>
                    </a:lnTo>
                    <a:lnTo>
                      <a:pt x="3" y="373"/>
                    </a:lnTo>
                    <a:lnTo>
                      <a:pt x="119" y="413"/>
                    </a:lnTo>
                    <a:lnTo>
                      <a:pt x="152" y="356"/>
                    </a:lnTo>
                    <a:lnTo>
                      <a:pt x="152" y="356"/>
                    </a:lnTo>
                    <a:lnTo>
                      <a:pt x="152" y="356"/>
                    </a:lnTo>
                    <a:lnTo>
                      <a:pt x="269" y="280"/>
                    </a:lnTo>
                    <a:lnTo>
                      <a:pt x="387" y="290"/>
                    </a:lnTo>
                    <a:lnTo>
                      <a:pt x="459" y="356"/>
                    </a:lnTo>
                    <a:lnTo>
                      <a:pt x="390" y="421"/>
                    </a:lnTo>
                    <a:lnTo>
                      <a:pt x="511" y="406"/>
                    </a:lnTo>
                    <a:lnTo>
                      <a:pt x="511" y="406"/>
                    </a:lnTo>
                    <a:lnTo>
                      <a:pt x="511" y="406"/>
                    </a:lnTo>
                    <a:lnTo>
                      <a:pt x="696" y="444"/>
                    </a:lnTo>
                    <a:lnTo>
                      <a:pt x="722" y="482"/>
                    </a:lnTo>
                    <a:lnTo>
                      <a:pt x="606" y="604"/>
                    </a:lnTo>
                    <a:lnTo>
                      <a:pt x="606" y="604"/>
                    </a:lnTo>
                    <a:lnTo>
                      <a:pt x="606" y="606"/>
                    </a:lnTo>
                    <a:lnTo>
                      <a:pt x="606" y="606"/>
                    </a:lnTo>
                    <a:lnTo>
                      <a:pt x="606" y="606"/>
                    </a:lnTo>
                    <a:lnTo>
                      <a:pt x="658" y="670"/>
                    </a:lnTo>
                    <a:lnTo>
                      <a:pt x="641" y="703"/>
                    </a:lnTo>
                    <a:lnTo>
                      <a:pt x="573" y="779"/>
                    </a:lnTo>
                    <a:lnTo>
                      <a:pt x="570" y="779"/>
                    </a:lnTo>
                    <a:lnTo>
                      <a:pt x="708" y="810"/>
                    </a:lnTo>
                    <a:lnTo>
                      <a:pt x="786" y="900"/>
                    </a:lnTo>
                    <a:lnTo>
                      <a:pt x="791" y="1071"/>
                    </a:lnTo>
                    <a:lnTo>
                      <a:pt x="791" y="1071"/>
                    </a:lnTo>
                    <a:lnTo>
                      <a:pt x="791" y="1071"/>
                    </a:lnTo>
                    <a:lnTo>
                      <a:pt x="791" y="1071"/>
                    </a:lnTo>
                    <a:lnTo>
                      <a:pt x="791" y="1071"/>
                    </a:lnTo>
                    <a:lnTo>
                      <a:pt x="905" y="1185"/>
                    </a:lnTo>
                    <a:lnTo>
                      <a:pt x="905" y="1185"/>
                    </a:lnTo>
                    <a:lnTo>
                      <a:pt x="905" y="1185"/>
                    </a:lnTo>
                    <a:lnTo>
                      <a:pt x="905" y="1185"/>
                    </a:lnTo>
                    <a:lnTo>
                      <a:pt x="905" y="1185"/>
                    </a:lnTo>
                    <a:lnTo>
                      <a:pt x="1067" y="1200"/>
                    </a:lnTo>
                    <a:lnTo>
                      <a:pt x="1067" y="1200"/>
                    </a:lnTo>
                    <a:lnTo>
                      <a:pt x="1067" y="1200"/>
                    </a:lnTo>
                    <a:lnTo>
                      <a:pt x="1069" y="1200"/>
                    </a:lnTo>
                    <a:lnTo>
                      <a:pt x="1069" y="1200"/>
                    </a:lnTo>
                    <a:lnTo>
                      <a:pt x="1169" y="1064"/>
                    </a:lnTo>
                    <a:lnTo>
                      <a:pt x="1247" y="1064"/>
                    </a:lnTo>
                    <a:lnTo>
                      <a:pt x="1314" y="1162"/>
                    </a:lnTo>
                    <a:lnTo>
                      <a:pt x="1311" y="1159"/>
                    </a:lnTo>
                    <a:lnTo>
                      <a:pt x="1314" y="1162"/>
                    </a:lnTo>
                    <a:lnTo>
                      <a:pt x="1297" y="1330"/>
                    </a:lnTo>
                    <a:lnTo>
                      <a:pt x="1297" y="1333"/>
                    </a:lnTo>
                    <a:lnTo>
                      <a:pt x="1463" y="1285"/>
                    </a:lnTo>
                    <a:lnTo>
                      <a:pt x="1511" y="1337"/>
                    </a:lnTo>
                    <a:lnTo>
                      <a:pt x="1494" y="1373"/>
                    </a:lnTo>
                    <a:lnTo>
                      <a:pt x="1494" y="1373"/>
                    </a:lnTo>
                    <a:lnTo>
                      <a:pt x="1591" y="1432"/>
                    </a:lnTo>
                    <a:lnTo>
                      <a:pt x="1599" y="1535"/>
                    </a:lnTo>
                    <a:lnTo>
                      <a:pt x="1599" y="1535"/>
                    </a:lnTo>
                    <a:lnTo>
                      <a:pt x="1599" y="1535"/>
                    </a:lnTo>
                    <a:lnTo>
                      <a:pt x="1648" y="1611"/>
                    </a:lnTo>
                    <a:lnTo>
                      <a:pt x="1648" y="1613"/>
                    </a:lnTo>
                    <a:lnTo>
                      <a:pt x="1648" y="1613"/>
                    </a:lnTo>
                    <a:lnTo>
                      <a:pt x="1665" y="1772"/>
                    </a:lnTo>
                    <a:lnTo>
                      <a:pt x="1665" y="1774"/>
                    </a:lnTo>
                    <a:lnTo>
                      <a:pt x="1805" y="1639"/>
                    </a:lnTo>
                    <a:lnTo>
                      <a:pt x="1919" y="1660"/>
                    </a:lnTo>
                    <a:lnTo>
                      <a:pt x="1917" y="1660"/>
                    </a:lnTo>
                    <a:lnTo>
                      <a:pt x="1919" y="1660"/>
                    </a:lnTo>
                    <a:lnTo>
                      <a:pt x="2026" y="1791"/>
                    </a:lnTo>
                    <a:lnTo>
                      <a:pt x="2029" y="1793"/>
                    </a:lnTo>
                    <a:lnTo>
                      <a:pt x="2112" y="1641"/>
                    </a:lnTo>
                    <a:lnTo>
                      <a:pt x="2183" y="1646"/>
                    </a:lnTo>
                    <a:lnTo>
                      <a:pt x="2195" y="1682"/>
                    </a:lnTo>
                    <a:lnTo>
                      <a:pt x="2309" y="1656"/>
                    </a:lnTo>
                    <a:lnTo>
                      <a:pt x="2385" y="1722"/>
                    </a:lnTo>
                    <a:lnTo>
                      <a:pt x="2385" y="1722"/>
                    </a:lnTo>
                    <a:lnTo>
                      <a:pt x="2477" y="1741"/>
                    </a:lnTo>
                    <a:lnTo>
                      <a:pt x="2363" y="1637"/>
                    </a:lnTo>
                    <a:close/>
                    <a:moveTo>
                      <a:pt x="2363" y="1639"/>
                    </a:moveTo>
                    <a:lnTo>
                      <a:pt x="2473" y="1741"/>
                    </a:lnTo>
                    <a:lnTo>
                      <a:pt x="2385" y="1722"/>
                    </a:lnTo>
                    <a:lnTo>
                      <a:pt x="2363" y="1639"/>
                    </a:lnTo>
                    <a:close/>
                    <a:moveTo>
                      <a:pt x="2363" y="1637"/>
                    </a:moveTo>
                    <a:lnTo>
                      <a:pt x="2340" y="1615"/>
                    </a:lnTo>
                    <a:lnTo>
                      <a:pt x="2385" y="1558"/>
                    </a:lnTo>
                    <a:lnTo>
                      <a:pt x="2363" y="1637"/>
                    </a:lnTo>
                    <a:close/>
                    <a:moveTo>
                      <a:pt x="2385" y="1556"/>
                    </a:moveTo>
                    <a:lnTo>
                      <a:pt x="2340" y="1613"/>
                    </a:lnTo>
                    <a:lnTo>
                      <a:pt x="2306" y="1580"/>
                    </a:lnTo>
                    <a:lnTo>
                      <a:pt x="2385" y="1556"/>
                    </a:lnTo>
                    <a:close/>
                    <a:moveTo>
                      <a:pt x="2202" y="1649"/>
                    </a:moveTo>
                    <a:lnTo>
                      <a:pt x="2304" y="1656"/>
                    </a:lnTo>
                    <a:lnTo>
                      <a:pt x="2197" y="1682"/>
                    </a:lnTo>
                    <a:lnTo>
                      <a:pt x="2202" y="1649"/>
                    </a:lnTo>
                    <a:close/>
                    <a:moveTo>
                      <a:pt x="2202" y="1646"/>
                    </a:moveTo>
                    <a:lnTo>
                      <a:pt x="2209" y="1611"/>
                    </a:lnTo>
                    <a:lnTo>
                      <a:pt x="2306" y="1580"/>
                    </a:lnTo>
                    <a:lnTo>
                      <a:pt x="2340" y="1615"/>
                    </a:lnTo>
                    <a:lnTo>
                      <a:pt x="2306" y="1656"/>
                    </a:lnTo>
                    <a:lnTo>
                      <a:pt x="2202" y="1646"/>
                    </a:lnTo>
                    <a:close/>
                    <a:moveTo>
                      <a:pt x="2114" y="1639"/>
                    </a:moveTo>
                    <a:lnTo>
                      <a:pt x="2157" y="1577"/>
                    </a:lnTo>
                    <a:lnTo>
                      <a:pt x="2173" y="1620"/>
                    </a:lnTo>
                    <a:lnTo>
                      <a:pt x="2114" y="1639"/>
                    </a:lnTo>
                    <a:close/>
                    <a:moveTo>
                      <a:pt x="2159" y="1577"/>
                    </a:moveTo>
                    <a:lnTo>
                      <a:pt x="2216" y="1565"/>
                    </a:lnTo>
                    <a:lnTo>
                      <a:pt x="2209" y="1611"/>
                    </a:lnTo>
                    <a:lnTo>
                      <a:pt x="2173" y="1620"/>
                    </a:lnTo>
                    <a:lnTo>
                      <a:pt x="2159" y="1577"/>
                    </a:lnTo>
                    <a:close/>
                    <a:moveTo>
                      <a:pt x="2209" y="1611"/>
                    </a:moveTo>
                    <a:lnTo>
                      <a:pt x="2202" y="1646"/>
                    </a:lnTo>
                    <a:lnTo>
                      <a:pt x="2183" y="1646"/>
                    </a:lnTo>
                    <a:lnTo>
                      <a:pt x="2173" y="1622"/>
                    </a:lnTo>
                    <a:lnTo>
                      <a:pt x="2209" y="1611"/>
                    </a:lnTo>
                    <a:close/>
                    <a:moveTo>
                      <a:pt x="2209" y="1611"/>
                    </a:moveTo>
                    <a:lnTo>
                      <a:pt x="2216" y="1565"/>
                    </a:lnTo>
                    <a:lnTo>
                      <a:pt x="2280" y="1554"/>
                    </a:lnTo>
                    <a:lnTo>
                      <a:pt x="2306" y="1580"/>
                    </a:lnTo>
                    <a:lnTo>
                      <a:pt x="2209" y="1611"/>
                    </a:lnTo>
                    <a:close/>
                    <a:moveTo>
                      <a:pt x="2280" y="1554"/>
                    </a:moveTo>
                    <a:lnTo>
                      <a:pt x="2216" y="1565"/>
                    </a:lnTo>
                    <a:lnTo>
                      <a:pt x="2235" y="1461"/>
                    </a:lnTo>
                    <a:lnTo>
                      <a:pt x="2280" y="1554"/>
                    </a:lnTo>
                    <a:close/>
                    <a:moveTo>
                      <a:pt x="2216" y="1565"/>
                    </a:moveTo>
                    <a:lnTo>
                      <a:pt x="2159" y="1577"/>
                    </a:lnTo>
                    <a:lnTo>
                      <a:pt x="2235" y="1463"/>
                    </a:lnTo>
                    <a:lnTo>
                      <a:pt x="2216" y="1565"/>
                    </a:lnTo>
                    <a:close/>
                    <a:moveTo>
                      <a:pt x="2157" y="1577"/>
                    </a:moveTo>
                    <a:lnTo>
                      <a:pt x="2112" y="1641"/>
                    </a:lnTo>
                    <a:lnTo>
                      <a:pt x="2045" y="1618"/>
                    </a:lnTo>
                    <a:lnTo>
                      <a:pt x="2157" y="1577"/>
                    </a:lnTo>
                    <a:close/>
                    <a:moveTo>
                      <a:pt x="2109" y="1641"/>
                    </a:moveTo>
                    <a:lnTo>
                      <a:pt x="1924" y="1660"/>
                    </a:lnTo>
                    <a:lnTo>
                      <a:pt x="2045" y="1618"/>
                    </a:lnTo>
                    <a:lnTo>
                      <a:pt x="2109" y="1641"/>
                    </a:lnTo>
                    <a:close/>
                    <a:moveTo>
                      <a:pt x="1881" y="1561"/>
                    </a:moveTo>
                    <a:lnTo>
                      <a:pt x="1739" y="1625"/>
                    </a:lnTo>
                    <a:lnTo>
                      <a:pt x="1701" y="1601"/>
                    </a:lnTo>
                    <a:lnTo>
                      <a:pt x="1881" y="1561"/>
                    </a:lnTo>
                    <a:close/>
                    <a:moveTo>
                      <a:pt x="1701" y="1601"/>
                    </a:moveTo>
                    <a:lnTo>
                      <a:pt x="1736" y="1625"/>
                    </a:lnTo>
                    <a:lnTo>
                      <a:pt x="1651" y="1611"/>
                    </a:lnTo>
                    <a:lnTo>
                      <a:pt x="1701" y="1601"/>
                    </a:lnTo>
                    <a:close/>
                    <a:moveTo>
                      <a:pt x="1698" y="1601"/>
                    </a:moveTo>
                    <a:lnTo>
                      <a:pt x="1651" y="1611"/>
                    </a:lnTo>
                    <a:lnTo>
                      <a:pt x="1663" y="1577"/>
                    </a:lnTo>
                    <a:lnTo>
                      <a:pt x="1698" y="1601"/>
                    </a:lnTo>
                    <a:close/>
                    <a:moveTo>
                      <a:pt x="1651" y="1608"/>
                    </a:moveTo>
                    <a:lnTo>
                      <a:pt x="1648" y="1568"/>
                    </a:lnTo>
                    <a:lnTo>
                      <a:pt x="1663" y="1575"/>
                    </a:lnTo>
                    <a:lnTo>
                      <a:pt x="1651" y="1608"/>
                    </a:lnTo>
                    <a:close/>
                    <a:moveTo>
                      <a:pt x="1648" y="1565"/>
                    </a:moveTo>
                    <a:lnTo>
                      <a:pt x="1644" y="1459"/>
                    </a:lnTo>
                    <a:lnTo>
                      <a:pt x="1644" y="1459"/>
                    </a:lnTo>
                    <a:lnTo>
                      <a:pt x="1717" y="1418"/>
                    </a:lnTo>
                    <a:lnTo>
                      <a:pt x="1663" y="1575"/>
                    </a:lnTo>
                    <a:lnTo>
                      <a:pt x="1648" y="1565"/>
                    </a:lnTo>
                    <a:close/>
                    <a:moveTo>
                      <a:pt x="1644" y="1461"/>
                    </a:moveTo>
                    <a:lnTo>
                      <a:pt x="1648" y="1565"/>
                    </a:lnTo>
                    <a:lnTo>
                      <a:pt x="1599" y="1535"/>
                    </a:lnTo>
                    <a:lnTo>
                      <a:pt x="1644" y="1461"/>
                    </a:lnTo>
                    <a:close/>
                    <a:moveTo>
                      <a:pt x="1523" y="1352"/>
                    </a:moveTo>
                    <a:lnTo>
                      <a:pt x="1553" y="1333"/>
                    </a:lnTo>
                    <a:lnTo>
                      <a:pt x="1644" y="1380"/>
                    </a:lnTo>
                    <a:lnTo>
                      <a:pt x="1644" y="1425"/>
                    </a:lnTo>
                    <a:lnTo>
                      <a:pt x="1591" y="1432"/>
                    </a:lnTo>
                    <a:lnTo>
                      <a:pt x="1523" y="1352"/>
                    </a:lnTo>
                    <a:close/>
                    <a:moveTo>
                      <a:pt x="1589" y="1430"/>
                    </a:moveTo>
                    <a:lnTo>
                      <a:pt x="1494" y="1373"/>
                    </a:lnTo>
                    <a:lnTo>
                      <a:pt x="1523" y="1354"/>
                    </a:lnTo>
                    <a:lnTo>
                      <a:pt x="1589" y="1430"/>
                    </a:lnTo>
                    <a:close/>
                    <a:moveTo>
                      <a:pt x="1539" y="1271"/>
                    </a:moveTo>
                    <a:lnTo>
                      <a:pt x="1520" y="1314"/>
                    </a:lnTo>
                    <a:lnTo>
                      <a:pt x="1466" y="1285"/>
                    </a:lnTo>
                    <a:lnTo>
                      <a:pt x="1539" y="1271"/>
                    </a:lnTo>
                    <a:close/>
                    <a:moveTo>
                      <a:pt x="1542" y="1271"/>
                    </a:moveTo>
                    <a:lnTo>
                      <a:pt x="1589" y="1304"/>
                    </a:lnTo>
                    <a:lnTo>
                      <a:pt x="1553" y="1330"/>
                    </a:lnTo>
                    <a:lnTo>
                      <a:pt x="1523" y="1314"/>
                    </a:lnTo>
                    <a:lnTo>
                      <a:pt x="1542" y="1271"/>
                    </a:lnTo>
                    <a:close/>
                    <a:moveTo>
                      <a:pt x="1553" y="1330"/>
                    </a:moveTo>
                    <a:lnTo>
                      <a:pt x="1523" y="1352"/>
                    </a:lnTo>
                    <a:lnTo>
                      <a:pt x="1511" y="1337"/>
                    </a:lnTo>
                    <a:lnTo>
                      <a:pt x="1520" y="1314"/>
                    </a:lnTo>
                    <a:lnTo>
                      <a:pt x="1553" y="1330"/>
                    </a:lnTo>
                    <a:close/>
                    <a:moveTo>
                      <a:pt x="1644" y="1428"/>
                    </a:moveTo>
                    <a:lnTo>
                      <a:pt x="1644" y="1459"/>
                    </a:lnTo>
                    <a:lnTo>
                      <a:pt x="1594" y="1432"/>
                    </a:lnTo>
                    <a:lnTo>
                      <a:pt x="1644" y="1428"/>
                    </a:lnTo>
                    <a:close/>
                    <a:moveTo>
                      <a:pt x="1644" y="1459"/>
                    </a:moveTo>
                    <a:lnTo>
                      <a:pt x="1644" y="1428"/>
                    </a:lnTo>
                    <a:lnTo>
                      <a:pt x="1715" y="1418"/>
                    </a:lnTo>
                    <a:lnTo>
                      <a:pt x="1644" y="1459"/>
                    </a:lnTo>
                    <a:close/>
                    <a:moveTo>
                      <a:pt x="1717" y="1418"/>
                    </a:moveTo>
                    <a:lnTo>
                      <a:pt x="1644" y="1425"/>
                    </a:lnTo>
                    <a:lnTo>
                      <a:pt x="1644" y="1380"/>
                    </a:lnTo>
                    <a:lnTo>
                      <a:pt x="1717" y="1418"/>
                    </a:lnTo>
                    <a:close/>
                    <a:moveTo>
                      <a:pt x="1553" y="1330"/>
                    </a:moveTo>
                    <a:lnTo>
                      <a:pt x="1591" y="1304"/>
                    </a:lnTo>
                    <a:lnTo>
                      <a:pt x="1644" y="1342"/>
                    </a:lnTo>
                    <a:lnTo>
                      <a:pt x="1644" y="1378"/>
                    </a:lnTo>
                    <a:lnTo>
                      <a:pt x="1553" y="1330"/>
                    </a:lnTo>
                    <a:close/>
                    <a:moveTo>
                      <a:pt x="1644" y="1340"/>
                    </a:moveTo>
                    <a:lnTo>
                      <a:pt x="1591" y="1304"/>
                    </a:lnTo>
                    <a:lnTo>
                      <a:pt x="1677" y="1245"/>
                    </a:lnTo>
                    <a:lnTo>
                      <a:pt x="1644" y="1340"/>
                    </a:lnTo>
                    <a:close/>
                    <a:moveTo>
                      <a:pt x="1677" y="1245"/>
                    </a:moveTo>
                    <a:lnTo>
                      <a:pt x="1591" y="1304"/>
                    </a:lnTo>
                    <a:lnTo>
                      <a:pt x="1542" y="1271"/>
                    </a:lnTo>
                    <a:lnTo>
                      <a:pt x="1677" y="1245"/>
                    </a:lnTo>
                    <a:close/>
                    <a:moveTo>
                      <a:pt x="1539" y="1271"/>
                    </a:moveTo>
                    <a:lnTo>
                      <a:pt x="1463" y="1283"/>
                    </a:lnTo>
                    <a:lnTo>
                      <a:pt x="1435" y="1221"/>
                    </a:lnTo>
                    <a:lnTo>
                      <a:pt x="1539" y="1271"/>
                    </a:lnTo>
                    <a:close/>
                    <a:moveTo>
                      <a:pt x="1463" y="1283"/>
                    </a:moveTo>
                    <a:lnTo>
                      <a:pt x="1318" y="1164"/>
                    </a:lnTo>
                    <a:lnTo>
                      <a:pt x="1432" y="1219"/>
                    </a:lnTo>
                    <a:lnTo>
                      <a:pt x="1463" y="1283"/>
                    </a:lnTo>
                    <a:close/>
                    <a:moveTo>
                      <a:pt x="1209" y="1010"/>
                    </a:moveTo>
                    <a:lnTo>
                      <a:pt x="1169" y="1062"/>
                    </a:lnTo>
                    <a:lnTo>
                      <a:pt x="1059" y="1060"/>
                    </a:lnTo>
                    <a:lnTo>
                      <a:pt x="1209" y="1010"/>
                    </a:lnTo>
                    <a:close/>
                    <a:moveTo>
                      <a:pt x="1055" y="1062"/>
                    </a:moveTo>
                    <a:lnTo>
                      <a:pt x="953" y="1145"/>
                    </a:lnTo>
                    <a:lnTo>
                      <a:pt x="893" y="1119"/>
                    </a:lnTo>
                    <a:lnTo>
                      <a:pt x="884" y="1067"/>
                    </a:lnTo>
                    <a:lnTo>
                      <a:pt x="1055" y="1062"/>
                    </a:lnTo>
                    <a:close/>
                    <a:moveTo>
                      <a:pt x="872" y="1000"/>
                    </a:moveTo>
                    <a:lnTo>
                      <a:pt x="786" y="832"/>
                    </a:lnTo>
                    <a:lnTo>
                      <a:pt x="955" y="855"/>
                    </a:lnTo>
                    <a:lnTo>
                      <a:pt x="872" y="1000"/>
                    </a:lnTo>
                    <a:close/>
                    <a:moveTo>
                      <a:pt x="824" y="333"/>
                    </a:moveTo>
                    <a:lnTo>
                      <a:pt x="879" y="394"/>
                    </a:lnTo>
                    <a:lnTo>
                      <a:pt x="748" y="454"/>
                    </a:lnTo>
                    <a:lnTo>
                      <a:pt x="824" y="333"/>
                    </a:lnTo>
                    <a:close/>
                    <a:moveTo>
                      <a:pt x="748" y="451"/>
                    </a:moveTo>
                    <a:lnTo>
                      <a:pt x="798" y="304"/>
                    </a:lnTo>
                    <a:lnTo>
                      <a:pt x="822" y="330"/>
                    </a:lnTo>
                    <a:lnTo>
                      <a:pt x="748" y="451"/>
                    </a:lnTo>
                    <a:close/>
                    <a:moveTo>
                      <a:pt x="763" y="546"/>
                    </a:moveTo>
                    <a:lnTo>
                      <a:pt x="727" y="642"/>
                    </a:lnTo>
                    <a:lnTo>
                      <a:pt x="694" y="596"/>
                    </a:lnTo>
                    <a:lnTo>
                      <a:pt x="763" y="546"/>
                    </a:lnTo>
                    <a:close/>
                    <a:moveTo>
                      <a:pt x="763" y="546"/>
                    </a:moveTo>
                    <a:lnTo>
                      <a:pt x="748" y="456"/>
                    </a:lnTo>
                    <a:lnTo>
                      <a:pt x="860" y="494"/>
                    </a:lnTo>
                    <a:lnTo>
                      <a:pt x="829" y="530"/>
                    </a:lnTo>
                    <a:lnTo>
                      <a:pt x="763" y="546"/>
                    </a:lnTo>
                    <a:close/>
                    <a:moveTo>
                      <a:pt x="732" y="497"/>
                    </a:moveTo>
                    <a:lnTo>
                      <a:pt x="722" y="482"/>
                    </a:lnTo>
                    <a:lnTo>
                      <a:pt x="746" y="456"/>
                    </a:lnTo>
                    <a:lnTo>
                      <a:pt x="732" y="497"/>
                    </a:lnTo>
                    <a:close/>
                    <a:moveTo>
                      <a:pt x="748" y="456"/>
                    </a:moveTo>
                    <a:lnTo>
                      <a:pt x="763" y="544"/>
                    </a:lnTo>
                    <a:lnTo>
                      <a:pt x="732" y="497"/>
                    </a:lnTo>
                    <a:lnTo>
                      <a:pt x="748" y="456"/>
                    </a:lnTo>
                    <a:close/>
                    <a:moveTo>
                      <a:pt x="763" y="546"/>
                    </a:moveTo>
                    <a:lnTo>
                      <a:pt x="691" y="596"/>
                    </a:lnTo>
                    <a:lnTo>
                      <a:pt x="732" y="499"/>
                    </a:lnTo>
                    <a:lnTo>
                      <a:pt x="763" y="546"/>
                    </a:lnTo>
                    <a:close/>
                    <a:moveTo>
                      <a:pt x="727" y="642"/>
                    </a:moveTo>
                    <a:lnTo>
                      <a:pt x="679" y="627"/>
                    </a:lnTo>
                    <a:lnTo>
                      <a:pt x="691" y="599"/>
                    </a:lnTo>
                    <a:lnTo>
                      <a:pt x="727" y="642"/>
                    </a:lnTo>
                    <a:close/>
                    <a:moveTo>
                      <a:pt x="727" y="642"/>
                    </a:moveTo>
                    <a:lnTo>
                      <a:pt x="758" y="744"/>
                    </a:lnTo>
                    <a:lnTo>
                      <a:pt x="722" y="751"/>
                    </a:lnTo>
                    <a:lnTo>
                      <a:pt x="658" y="670"/>
                    </a:lnTo>
                    <a:lnTo>
                      <a:pt x="679" y="627"/>
                    </a:lnTo>
                    <a:lnTo>
                      <a:pt x="727" y="642"/>
                    </a:lnTo>
                    <a:close/>
                    <a:moveTo>
                      <a:pt x="729" y="644"/>
                    </a:moveTo>
                    <a:lnTo>
                      <a:pt x="793" y="737"/>
                    </a:lnTo>
                    <a:lnTo>
                      <a:pt x="760" y="744"/>
                    </a:lnTo>
                    <a:lnTo>
                      <a:pt x="729" y="644"/>
                    </a:lnTo>
                    <a:close/>
                    <a:moveTo>
                      <a:pt x="758" y="744"/>
                    </a:moveTo>
                    <a:lnTo>
                      <a:pt x="765" y="763"/>
                    </a:lnTo>
                    <a:lnTo>
                      <a:pt x="744" y="779"/>
                    </a:lnTo>
                    <a:lnTo>
                      <a:pt x="722" y="751"/>
                    </a:lnTo>
                    <a:lnTo>
                      <a:pt x="758" y="744"/>
                    </a:lnTo>
                    <a:close/>
                    <a:moveTo>
                      <a:pt x="744" y="779"/>
                    </a:moveTo>
                    <a:lnTo>
                      <a:pt x="710" y="810"/>
                    </a:lnTo>
                    <a:lnTo>
                      <a:pt x="677" y="760"/>
                    </a:lnTo>
                    <a:lnTo>
                      <a:pt x="722" y="751"/>
                    </a:lnTo>
                    <a:lnTo>
                      <a:pt x="744" y="779"/>
                    </a:lnTo>
                    <a:close/>
                    <a:moveTo>
                      <a:pt x="744" y="779"/>
                    </a:moveTo>
                    <a:lnTo>
                      <a:pt x="784" y="829"/>
                    </a:lnTo>
                    <a:lnTo>
                      <a:pt x="710" y="810"/>
                    </a:lnTo>
                    <a:lnTo>
                      <a:pt x="744" y="779"/>
                    </a:lnTo>
                    <a:close/>
                    <a:moveTo>
                      <a:pt x="869" y="998"/>
                    </a:moveTo>
                    <a:lnTo>
                      <a:pt x="786" y="900"/>
                    </a:lnTo>
                    <a:lnTo>
                      <a:pt x="786" y="832"/>
                    </a:lnTo>
                    <a:lnTo>
                      <a:pt x="869" y="998"/>
                    </a:lnTo>
                    <a:close/>
                    <a:moveTo>
                      <a:pt x="784" y="827"/>
                    </a:moveTo>
                    <a:lnTo>
                      <a:pt x="746" y="779"/>
                    </a:lnTo>
                    <a:lnTo>
                      <a:pt x="765" y="763"/>
                    </a:lnTo>
                    <a:lnTo>
                      <a:pt x="784" y="827"/>
                    </a:lnTo>
                    <a:close/>
                    <a:moveTo>
                      <a:pt x="760" y="744"/>
                    </a:moveTo>
                    <a:lnTo>
                      <a:pt x="791" y="737"/>
                    </a:lnTo>
                    <a:lnTo>
                      <a:pt x="765" y="760"/>
                    </a:lnTo>
                    <a:lnTo>
                      <a:pt x="760" y="744"/>
                    </a:lnTo>
                    <a:close/>
                    <a:moveTo>
                      <a:pt x="729" y="639"/>
                    </a:moveTo>
                    <a:lnTo>
                      <a:pt x="763" y="546"/>
                    </a:lnTo>
                    <a:lnTo>
                      <a:pt x="829" y="530"/>
                    </a:lnTo>
                    <a:lnTo>
                      <a:pt x="729" y="639"/>
                    </a:lnTo>
                    <a:close/>
                    <a:moveTo>
                      <a:pt x="967" y="494"/>
                    </a:moveTo>
                    <a:lnTo>
                      <a:pt x="831" y="530"/>
                    </a:lnTo>
                    <a:lnTo>
                      <a:pt x="862" y="494"/>
                    </a:lnTo>
                    <a:lnTo>
                      <a:pt x="862" y="494"/>
                    </a:lnTo>
                    <a:lnTo>
                      <a:pt x="748" y="456"/>
                    </a:lnTo>
                    <a:lnTo>
                      <a:pt x="879" y="394"/>
                    </a:lnTo>
                    <a:lnTo>
                      <a:pt x="967" y="494"/>
                    </a:lnTo>
                    <a:close/>
                    <a:moveTo>
                      <a:pt x="879" y="394"/>
                    </a:moveTo>
                    <a:lnTo>
                      <a:pt x="824" y="330"/>
                    </a:lnTo>
                    <a:lnTo>
                      <a:pt x="836" y="311"/>
                    </a:lnTo>
                    <a:lnTo>
                      <a:pt x="981" y="347"/>
                    </a:lnTo>
                    <a:lnTo>
                      <a:pt x="879" y="394"/>
                    </a:lnTo>
                    <a:close/>
                    <a:moveTo>
                      <a:pt x="879" y="238"/>
                    </a:moveTo>
                    <a:lnTo>
                      <a:pt x="981" y="347"/>
                    </a:lnTo>
                    <a:lnTo>
                      <a:pt x="836" y="311"/>
                    </a:lnTo>
                    <a:lnTo>
                      <a:pt x="879" y="238"/>
                    </a:lnTo>
                    <a:close/>
                    <a:moveTo>
                      <a:pt x="834" y="311"/>
                    </a:moveTo>
                    <a:lnTo>
                      <a:pt x="822" y="330"/>
                    </a:lnTo>
                    <a:lnTo>
                      <a:pt x="798" y="304"/>
                    </a:lnTo>
                    <a:lnTo>
                      <a:pt x="834" y="311"/>
                    </a:lnTo>
                    <a:close/>
                    <a:moveTo>
                      <a:pt x="796" y="304"/>
                    </a:moveTo>
                    <a:lnTo>
                      <a:pt x="748" y="454"/>
                    </a:lnTo>
                    <a:lnTo>
                      <a:pt x="672" y="406"/>
                    </a:lnTo>
                    <a:lnTo>
                      <a:pt x="796" y="304"/>
                    </a:lnTo>
                    <a:close/>
                    <a:moveTo>
                      <a:pt x="796" y="304"/>
                    </a:moveTo>
                    <a:lnTo>
                      <a:pt x="672" y="406"/>
                    </a:lnTo>
                    <a:lnTo>
                      <a:pt x="618" y="368"/>
                    </a:lnTo>
                    <a:lnTo>
                      <a:pt x="796" y="304"/>
                    </a:lnTo>
                    <a:close/>
                    <a:moveTo>
                      <a:pt x="618" y="368"/>
                    </a:moveTo>
                    <a:lnTo>
                      <a:pt x="672" y="406"/>
                    </a:lnTo>
                    <a:lnTo>
                      <a:pt x="513" y="406"/>
                    </a:lnTo>
                    <a:lnTo>
                      <a:pt x="618" y="368"/>
                    </a:lnTo>
                    <a:close/>
                    <a:moveTo>
                      <a:pt x="511" y="406"/>
                    </a:moveTo>
                    <a:lnTo>
                      <a:pt x="520" y="302"/>
                    </a:lnTo>
                    <a:lnTo>
                      <a:pt x="615" y="368"/>
                    </a:lnTo>
                    <a:lnTo>
                      <a:pt x="511" y="406"/>
                    </a:lnTo>
                    <a:close/>
                    <a:moveTo>
                      <a:pt x="475" y="138"/>
                    </a:moveTo>
                    <a:lnTo>
                      <a:pt x="520" y="299"/>
                    </a:lnTo>
                    <a:lnTo>
                      <a:pt x="337" y="240"/>
                    </a:lnTo>
                    <a:lnTo>
                      <a:pt x="475" y="138"/>
                    </a:lnTo>
                    <a:close/>
                    <a:moveTo>
                      <a:pt x="238" y="231"/>
                    </a:moveTo>
                    <a:lnTo>
                      <a:pt x="271" y="233"/>
                    </a:lnTo>
                    <a:lnTo>
                      <a:pt x="269" y="280"/>
                    </a:lnTo>
                    <a:lnTo>
                      <a:pt x="212" y="266"/>
                    </a:lnTo>
                    <a:lnTo>
                      <a:pt x="238" y="231"/>
                    </a:lnTo>
                    <a:close/>
                    <a:moveTo>
                      <a:pt x="152" y="354"/>
                    </a:moveTo>
                    <a:lnTo>
                      <a:pt x="147" y="254"/>
                    </a:lnTo>
                    <a:lnTo>
                      <a:pt x="209" y="269"/>
                    </a:lnTo>
                    <a:lnTo>
                      <a:pt x="152" y="354"/>
                    </a:lnTo>
                    <a:close/>
                    <a:moveTo>
                      <a:pt x="164" y="150"/>
                    </a:moveTo>
                    <a:lnTo>
                      <a:pt x="257" y="197"/>
                    </a:lnTo>
                    <a:lnTo>
                      <a:pt x="235" y="228"/>
                    </a:lnTo>
                    <a:lnTo>
                      <a:pt x="136" y="216"/>
                    </a:lnTo>
                    <a:lnTo>
                      <a:pt x="119" y="174"/>
                    </a:lnTo>
                    <a:lnTo>
                      <a:pt x="164" y="150"/>
                    </a:lnTo>
                    <a:close/>
                    <a:moveTo>
                      <a:pt x="119" y="171"/>
                    </a:moveTo>
                    <a:lnTo>
                      <a:pt x="107" y="143"/>
                    </a:lnTo>
                    <a:lnTo>
                      <a:pt x="162" y="150"/>
                    </a:lnTo>
                    <a:lnTo>
                      <a:pt x="119" y="171"/>
                    </a:lnTo>
                    <a:close/>
                    <a:moveTo>
                      <a:pt x="257" y="197"/>
                    </a:moveTo>
                    <a:lnTo>
                      <a:pt x="166" y="150"/>
                    </a:lnTo>
                    <a:lnTo>
                      <a:pt x="276" y="169"/>
                    </a:lnTo>
                    <a:lnTo>
                      <a:pt x="257" y="197"/>
                    </a:lnTo>
                    <a:close/>
                    <a:moveTo>
                      <a:pt x="257" y="200"/>
                    </a:moveTo>
                    <a:lnTo>
                      <a:pt x="273" y="207"/>
                    </a:lnTo>
                    <a:lnTo>
                      <a:pt x="271" y="233"/>
                    </a:lnTo>
                    <a:lnTo>
                      <a:pt x="238" y="228"/>
                    </a:lnTo>
                    <a:lnTo>
                      <a:pt x="257" y="200"/>
                    </a:lnTo>
                    <a:close/>
                    <a:moveTo>
                      <a:pt x="271" y="280"/>
                    </a:moveTo>
                    <a:lnTo>
                      <a:pt x="273" y="233"/>
                    </a:lnTo>
                    <a:lnTo>
                      <a:pt x="335" y="242"/>
                    </a:lnTo>
                    <a:lnTo>
                      <a:pt x="271" y="280"/>
                    </a:lnTo>
                    <a:close/>
                    <a:moveTo>
                      <a:pt x="516" y="299"/>
                    </a:moveTo>
                    <a:lnTo>
                      <a:pt x="390" y="290"/>
                    </a:lnTo>
                    <a:lnTo>
                      <a:pt x="340" y="242"/>
                    </a:lnTo>
                    <a:lnTo>
                      <a:pt x="516" y="299"/>
                    </a:lnTo>
                    <a:close/>
                    <a:moveTo>
                      <a:pt x="335" y="240"/>
                    </a:moveTo>
                    <a:lnTo>
                      <a:pt x="273" y="233"/>
                    </a:lnTo>
                    <a:lnTo>
                      <a:pt x="276" y="209"/>
                    </a:lnTo>
                    <a:lnTo>
                      <a:pt x="335" y="240"/>
                    </a:lnTo>
                    <a:close/>
                    <a:moveTo>
                      <a:pt x="257" y="197"/>
                    </a:moveTo>
                    <a:lnTo>
                      <a:pt x="276" y="171"/>
                    </a:lnTo>
                    <a:lnTo>
                      <a:pt x="273" y="207"/>
                    </a:lnTo>
                    <a:lnTo>
                      <a:pt x="257" y="197"/>
                    </a:lnTo>
                    <a:close/>
                    <a:moveTo>
                      <a:pt x="107" y="143"/>
                    </a:moveTo>
                    <a:lnTo>
                      <a:pt x="121" y="57"/>
                    </a:lnTo>
                    <a:lnTo>
                      <a:pt x="164" y="147"/>
                    </a:lnTo>
                    <a:lnTo>
                      <a:pt x="107" y="143"/>
                    </a:lnTo>
                    <a:close/>
                    <a:moveTo>
                      <a:pt x="119" y="57"/>
                    </a:moveTo>
                    <a:lnTo>
                      <a:pt x="107" y="140"/>
                    </a:lnTo>
                    <a:lnTo>
                      <a:pt x="48" y="5"/>
                    </a:lnTo>
                    <a:lnTo>
                      <a:pt x="119" y="57"/>
                    </a:lnTo>
                    <a:close/>
                    <a:moveTo>
                      <a:pt x="107" y="143"/>
                    </a:moveTo>
                    <a:lnTo>
                      <a:pt x="117" y="174"/>
                    </a:lnTo>
                    <a:lnTo>
                      <a:pt x="52" y="207"/>
                    </a:lnTo>
                    <a:lnTo>
                      <a:pt x="107" y="143"/>
                    </a:lnTo>
                    <a:close/>
                    <a:moveTo>
                      <a:pt x="52" y="207"/>
                    </a:moveTo>
                    <a:lnTo>
                      <a:pt x="117" y="174"/>
                    </a:lnTo>
                    <a:lnTo>
                      <a:pt x="133" y="216"/>
                    </a:lnTo>
                    <a:lnTo>
                      <a:pt x="52" y="207"/>
                    </a:lnTo>
                    <a:close/>
                    <a:moveTo>
                      <a:pt x="136" y="219"/>
                    </a:moveTo>
                    <a:lnTo>
                      <a:pt x="235" y="231"/>
                    </a:lnTo>
                    <a:lnTo>
                      <a:pt x="212" y="266"/>
                    </a:lnTo>
                    <a:lnTo>
                      <a:pt x="147" y="252"/>
                    </a:lnTo>
                    <a:lnTo>
                      <a:pt x="136" y="219"/>
                    </a:lnTo>
                    <a:close/>
                    <a:moveTo>
                      <a:pt x="147" y="254"/>
                    </a:moveTo>
                    <a:lnTo>
                      <a:pt x="150" y="356"/>
                    </a:lnTo>
                    <a:lnTo>
                      <a:pt x="5" y="373"/>
                    </a:lnTo>
                    <a:lnTo>
                      <a:pt x="147" y="254"/>
                    </a:lnTo>
                    <a:close/>
                    <a:moveTo>
                      <a:pt x="5" y="373"/>
                    </a:moveTo>
                    <a:lnTo>
                      <a:pt x="150" y="356"/>
                    </a:lnTo>
                    <a:lnTo>
                      <a:pt x="150" y="359"/>
                    </a:lnTo>
                    <a:lnTo>
                      <a:pt x="150" y="359"/>
                    </a:lnTo>
                    <a:lnTo>
                      <a:pt x="119" y="411"/>
                    </a:lnTo>
                    <a:lnTo>
                      <a:pt x="5" y="373"/>
                    </a:lnTo>
                    <a:close/>
                    <a:moveTo>
                      <a:pt x="152" y="354"/>
                    </a:moveTo>
                    <a:lnTo>
                      <a:pt x="212" y="269"/>
                    </a:lnTo>
                    <a:lnTo>
                      <a:pt x="269" y="280"/>
                    </a:lnTo>
                    <a:lnTo>
                      <a:pt x="152" y="354"/>
                    </a:lnTo>
                    <a:close/>
                    <a:moveTo>
                      <a:pt x="271" y="280"/>
                    </a:moveTo>
                    <a:lnTo>
                      <a:pt x="337" y="242"/>
                    </a:lnTo>
                    <a:lnTo>
                      <a:pt x="387" y="290"/>
                    </a:lnTo>
                    <a:lnTo>
                      <a:pt x="271" y="280"/>
                    </a:lnTo>
                    <a:close/>
                    <a:moveTo>
                      <a:pt x="390" y="290"/>
                    </a:moveTo>
                    <a:lnTo>
                      <a:pt x="518" y="302"/>
                    </a:lnTo>
                    <a:lnTo>
                      <a:pt x="459" y="356"/>
                    </a:lnTo>
                    <a:lnTo>
                      <a:pt x="390" y="290"/>
                    </a:lnTo>
                    <a:close/>
                    <a:moveTo>
                      <a:pt x="392" y="418"/>
                    </a:moveTo>
                    <a:lnTo>
                      <a:pt x="459" y="359"/>
                    </a:lnTo>
                    <a:lnTo>
                      <a:pt x="511" y="406"/>
                    </a:lnTo>
                    <a:lnTo>
                      <a:pt x="392" y="418"/>
                    </a:lnTo>
                    <a:close/>
                    <a:moveTo>
                      <a:pt x="459" y="356"/>
                    </a:moveTo>
                    <a:lnTo>
                      <a:pt x="520" y="302"/>
                    </a:lnTo>
                    <a:lnTo>
                      <a:pt x="511" y="406"/>
                    </a:lnTo>
                    <a:lnTo>
                      <a:pt x="459" y="356"/>
                    </a:lnTo>
                    <a:close/>
                    <a:moveTo>
                      <a:pt x="516" y="406"/>
                    </a:moveTo>
                    <a:lnTo>
                      <a:pt x="672" y="406"/>
                    </a:lnTo>
                    <a:lnTo>
                      <a:pt x="696" y="444"/>
                    </a:lnTo>
                    <a:lnTo>
                      <a:pt x="516" y="406"/>
                    </a:lnTo>
                    <a:close/>
                    <a:moveTo>
                      <a:pt x="698" y="444"/>
                    </a:moveTo>
                    <a:lnTo>
                      <a:pt x="675" y="409"/>
                    </a:lnTo>
                    <a:lnTo>
                      <a:pt x="746" y="454"/>
                    </a:lnTo>
                    <a:lnTo>
                      <a:pt x="698" y="444"/>
                    </a:lnTo>
                    <a:close/>
                    <a:moveTo>
                      <a:pt x="698" y="447"/>
                    </a:moveTo>
                    <a:lnTo>
                      <a:pt x="746" y="456"/>
                    </a:lnTo>
                    <a:lnTo>
                      <a:pt x="722" y="482"/>
                    </a:lnTo>
                    <a:lnTo>
                      <a:pt x="698" y="447"/>
                    </a:lnTo>
                    <a:close/>
                    <a:moveTo>
                      <a:pt x="722" y="485"/>
                    </a:moveTo>
                    <a:lnTo>
                      <a:pt x="732" y="497"/>
                    </a:lnTo>
                    <a:lnTo>
                      <a:pt x="691" y="596"/>
                    </a:lnTo>
                    <a:lnTo>
                      <a:pt x="691" y="596"/>
                    </a:lnTo>
                    <a:lnTo>
                      <a:pt x="608" y="604"/>
                    </a:lnTo>
                    <a:lnTo>
                      <a:pt x="722" y="485"/>
                    </a:lnTo>
                    <a:close/>
                    <a:moveTo>
                      <a:pt x="691" y="599"/>
                    </a:moveTo>
                    <a:lnTo>
                      <a:pt x="677" y="627"/>
                    </a:lnTo>
                    <a:lnTo>
                      <a:pt x="608" y="606"/>
                    </a:lnTo>
                    <a:lnTo>
                      <a:pt x="691" y="599"/>
                    </a:lnTo>
                    <a:close/>
                    <a:moveTo>
                      <a:pt x="608" y="606"/>
                    </a:moveTo>
                    <a:lnTo>
                      <a:pt x="677" y="627"/>
                    </a:lnTo>
                    <a:lnTo>
                      <a:pt x="658" y="670"/>
                    </a:lnTo>
                    <a:lnTo>
                      <a:pt x="608" y="606"/>
                    </a:lnTo>
                    <a:close/>
                    <a:moveTo>
                      <a:pt x="722" y="751"/>
                    </a:moveTo>
                    <a:lnTo>
                      <a:pt x="677" y="758"/>
                    </a:lnTo>
                    <a:lnTo>
                      <a:pt x="644" y="706"/>
                    </a:lnTo>
                    <a:lnTo>
                      <a:pt x="658" y="670"/>
                    </a:lnTo>
                    <a:lnTo>
                      <a:pt x="722" y="751"/>
                    </a:lnTo>
                    <a:close/>
                    <a:moveTo>
                      <a:pt x="641" y="706"/>
                    </a:moveTo>
                    <a:lnTo>
                      <a:pt x="677" y="760"/>
                    </a:lnTo>
                    <a:lnTo>
                      <a:pt x="573" y="779"/>
                    </a:lnTo>
                    <a:lnTo>
                      <a:pt x="641" y="706"/>
                    </a:lnTo>
                    <a:close/>
                    <a:moveTo>
                      <a:pt x="575" y="779"/>
                    </a:moveTo>
                    <a:lnTo>
                      <a:pt x="677" y="760"/>
                    </a:lnTo>
                    <a:lnTo>
                      <a:pt x="708" y="810"/>
                    </a:lnTo>
                    <a:lnTo>
                      <a:pt x="575" y="779"/>
                    </a:lnTo>
                    <a:close/>
                    <a:moveTo>
                      <a:pt x="710" y="810"/>
                    </a:moveTo>
                    <a:lnTo>
                      <a:pt x="784" y="832"/>
                    </a:lnTo>
                    <a:lnTo>
                      <a:pt x="786" y="900"/>
                    </a:lnTo>
                    <a:lnTo>
                      <a:pt x="710" y="810"/>
                    </a:lnTo>
                    <a:close/>
                    <a:moveTo>
                      <a:pt x="791" y="1069"/>
                    </a:moveTo>
                    <a:lnTo>
                      <a:pt x="786" y="903"/>
                    </a:lnTo>
                    <a:lnTo>
                      <a:pt x="872" y="1003"/>
                    </a:lnTo>
                    <a:lnTo>
                      <a:pt x="791" y="1069"/>
                    </a:lnTo>
                    <a:close/>
                    <a:moveTo>
                      <a:pt x="872" y="1003"/>
                    </a:moveTo>
                    <a:lnTo>
                      <a:pt x="884" y="1067"/>
                    </a:lnTo>
                    <a:lnTo>
                      <a:pt x="793" y="1069"/>
                    </a:lnTo>
                    <a:lnTo>
                      <a:pt x="872" y="1003"/>
                    </a:lnTo>
                    <a:close/>
                    <a:moveTo>
                      <a:pt x="884" y="1067"/>
                    </a:moveTo>
                    <a:lnTo>
                      <a:pt x="893" y="1117"/>
                    </a:lnTo>
                    <a:lnTo>
                      <a:pt x="793" y="1071"/>
                    </a:lnTo>
                    <a:lnTo>
                      <a:pt x="884" y="1067"/>
                    </a:lnTo>
                    <a:close/>
                    <a:moveTo>
                      <a:pt x="793" y="1071"/>
                    </a:moveTo>
                    <a:lnTo>
                      <a:pt x="893" y="1119"/>
                    </a:lnTo>
                    <a:lnTo>
                      <a:pt x="905" y="1183"/>
                    </a:lnTo>
                    <a:lnTo>
                      <a:pt x="793" y="1071"/>
                    </a:lnTo>
                    <a:close/>
                    <a:moveTo>
                      <a:pt x="905" y="1183"/>
                    </a:moveTo>
                    <a:lnTo>
                      <a:pt x="893" y="1119"/>
                    </a:lnTo>
                    <a:lnTo>
                      <a:pt x="953" y="1145"/>
                    </a:lnTo>
                    <a:lnTo>
                      <a:pt x="905" y="1183"/>
                    </a:lnTo>
                    <a:close/>
                    <a:moveTo>
                      <a:pt x="905" y="1185"/>
                    </a:moveTo>
                    <a:lnTo>
                      <a:pt x="953" y="1147"/>
                    </a:lnTo>
                    <a:lnTo>
                      <a:pt x="1064" y="1200"/>
                    </a:lnTo>
                    <a:lnTo>
                      <a:pt x="905" y="1185"/>
                    </a:lnTo>
                    <a:close/>
                    <a:moveTo>
                      <a:pt x="953" y="1145"/>
                    </a:moveTo>
                    <a:lnTo>
                      <a:pt x="1055" y="1062"/>
                    </a:lnTo>
                    <a:lnTo>
                      <a:pt x="1067" y="1200"/>
                    </a:lnTo>
                    <a:lnTo>
                      <a:pt x="953" y="1145"/>
                    </a:lnTo>
                    <a:close/>
                    <a:moveTo>
                      <a:pt x="1067" y="1197"/>
                    </a:moveTo>
                    <a:lnTo>
                      <a:pt x="1057" y="1062"/>
                    </a:lnTo>
                    <a:lnTo>
                      <a:pt x="1169" y="1064"/>
                    </a:lnTo>
                    <a:lnTo>
                      <a:pt x="1067" y="1197"/>
                    </a:lnTo>
                    <a:close/>
                    <a:moveTo>
                      <a:pt x="1171" y="1062"/>
                    </a:moveTo>
                    <a:lnTo>
                      <a:pt x="1209" y="1010"/>
                    </a:lnTo>
                    <a:lnTo>
                      <a:pt x="1247" y="1064"/>
                    </a:lnTo>
                    <a:lnTo>
                      <a:pt x="1171" y="1062"/>
                    </a:lnTo>
                    <a:close/>
                    <a:moveTo>
                      <a:pt x="1249" y="1064"/>
                    </a:moveTo>
                    <a:lnTo>
                      <a:pt x="1211" y="1010"/>
                    </a:lnTo>
                    <a:lnTo>
                      <a:pt x="1359" y="1067"/>
                    </a:lnTo>
                    <a:lnTo>
                      <a:pt x="1249" y="1064"/>
                    </a:lnTo>
                    <a:close/>
                    <a:moveTo>
                      <a:pt x="1361" y="1067"/>
                    </a:moveTo>
                    <a:lnTo>
                      <a:pt x="1314" y="1162"/>
                    </a:lnTo>
                    <a:lnTo>
                      <a:pt x="1249" y="1064"/>
                    </a:lnTo>
                    <a:lnTo>
                      <a:pt x="1361" y="1067"/>
                    </a:lnTo>
                    <a:close/>
                    <a:moveTo>
                      <a:pt x="1361" y="1067"/>
                    </a:moveTo>
                    <a:lnTo>
                      <a:pt x="1432" y="1219"/>
                    </a:lnTo>
                    <a:lnTo>
                      <a:pt x="1316" y="1162"/>
                    </a:lnTo>
                    <a:lnTo>
                      <a:pt x="1361" y="1067"/>
                    </a:lnTo>
                    <a:close/>
                    <a:moveTo>
                      <a:pt x="1297" y="1330"/>
                    </a:moveTo>
                    <a:lnTo>
                      <a:pt x="1314" y="1164"/>
                    </a:lnTo>
                    <a:lnTo>
                      <a:pt x="1463" y="1283"/>
                    </a:lnTo>
                    <a:lnTo>
                      <a:pt x="1297" y="1330"/>
                    </a:lnTo>
                    <a:close/>
                    <a:moveTo>
                      <a:pt x="1466" y="1285"/>
                    </a:moveTo>
                    <a:lnTo>
                      <a:pt x="1520" y="1314"/>
                    </a:lnTo>
                    <a:lnTo>
                      <a:pt x="1511" y="1337"/>
                    </a:lnTo>
                    <a:lnTo>
                      <a:pt x="1466" y="1285"/>
                    </a:lnTo>
                    <a:close/>
                    <a:moveTo>
                      <a:pt x="1523" y="1352"/>
                    </a:moveTo>
                    <a:lnTo>
                      <a:pt x="1494" y="1371"/>
                    </a:lnTo>
                    <a:lnTo>
                      <a:pt x="1511" y="1340"/>
                    </a:lnTo>
                    <a:lnTo>
                      <a:pt x="1523" y="1352"/>
                    </a:lnTo>
                    <a:close/>
                    <a:moveTo>
                      <a:pt x="1591" y="1432"/>
                    </a:moveTo>
                    <a:lnTo>
                      <a:pt x="1644" y="1459"/>
                    </a:lnTo>
                    <a:lnTo>
                      <a:pt x="1599" y="1532"/>
                    </a:lnTo>
                    <a:lnTo>
                      <a:pt x="1591" y="1432"/>
                    </a:lnTo>
                    <a:close/>
                    <a:moveTo>
                      <a:pt x="1601" y="1537"/>
                    </a:moveTo>
                    <a:lnTo>
                      <a:pt x="1648" y="1565"/>
                    </a:lnTo>
                    <a:lnTo>
                      <a:pt x="1648" y="1611"/>
                    </a:lnTo>
                    <a:lnTo>
                      <a:pt x="1601" y="1537"/>
                    </a:lnTo>
                    <a:close/>
                    <a:moveTo>
                      <a:pt x="1651" y="1613"/>
                    </a:moveTo>
                    <a:lnTo>
                      <a:pt x="1736" y="1625"/>
                    </a:lnTo>
                    <a:lnTo>
                      <a:pt x="1665" y="1770"/>
                    </a:lnTo>
                    <a:lnTo>
                      <a:pt x="1651" y="1613"/>
                    </a:lnTo>
                    <a:close/>
                    <a:moveTo>
                      <a:pt x="1668" y="1770"/>
                    </a:moveTo>
                    <a:lnTo>
                      <a:pt x="1739" y="1625"/>
                    </a:lnTo>
                    <a:lnTo>
                      <a:pt x="1803" y="1639"/>
                    </a:lnTo>
                    <a:lnTo>
                      <a:pt x="1668" y="1770"/>
                    </a:lnTo>
                    <a:close/>
                    <a:moveTo>
                      <a:pt x="1803" y="1637"/>
                    </a:moveTo>
                    <a:lnTo>
                      <a:pt x="1739" y="1625"/>
                    </a:lnTo>
                    <a:lnTo>
                      <a:pt x="1884" y="1561"/>
                    </a:lnTo>
                    <a:lnTo>
                      <a:pt x="1803" y="1637"/>
                    </a:lnTo>
                    <a:close/>
                    <a:moveTo>
                      <a:pt x="1886" y="1561"/>
                    </a:moveTo>
                    <a:lnTo>
                      <a:pt x="1919" y="1660"/>
                    </a:lnTo>
                    <a:lnTo>
                      <a:pt x="1805" y="1637"/>
                    </a:lnTo>
                    <a:lnTo>
                      <a:pt x="1886" y="1561"/>
                    </a:lnTo>
                    <a:close/>
                    <a:moveTo>
                      <a:pt x="1886" y="1561"/>
                    </a:moveTo>
                    <a:lnTo>
                      <a:pt x="2043" y="1618"/>
                    </a:lnTo>
                    <a:lnTo>
                      <a:pt x="1922" y="1660"/>
                    </a:lnTo>
                    <a:lnTo>
                      <a:pt x="1886" y="1561"/>
                    </a:lnTo>
                    <a:close/>
                    <a:moveTo>
                      <a:pt x="1922" y="1660"/>
                    </a:moveTo>
                    <a:lnTo>
                      <a:pt x="2112" y="1641"/>
                    </a:lnTo>
                    <a:lnTo>
                      <a:pt x="2029" y="1791"/>
                    </a:lnTo>
                    <a:lnTo>
                      <a:pt x="1922" y="1660"/>
                    </a:lnTo>
                    <a:close/>
                    <a:moveTo>
                      <a:pt x="2114" y="1641"/>
                    </a:moveTo>
                    <a:lnTo>
                      <a:pt x="2173" y="1622"/>
                    </a:lnTo>
                    <a:lnTo>
                      <a:pt x="2183" y="1646"/>
                    </a:lnTo>
                    <a:lnTo>
                      <a:pt x="2114" y="1641"/>
                    </a:lnTo>
                    <a:close/>
                    <a:moveTo>
                      <a:pt x="2202" y="1649"/>
                    </a:moveTo>
                    <a:lnTo>
                      <a:pt x="2197" y="1679"/>
                    </a:lnTo>
                    <a:lnTo>
                      <a:pt x="2183" y="1646"/>
                    </a:lnTo>
                    <a:lnTo>
                      <a:pt x="2202" y="1649"/>
                    </a:lnTo>
                    <a:close/>
                    <a:moveTo>
                      <a:pt x="2340" y="1615"/>
                    </a:moveTo>
                    <a:lnTo>
                      <a:pt x="2361" y="1637"/>
                    </a:lnTo>
                    <a:lnTo>
                      <a:pt x="2309" y="1656"/>
                    </a:lnTo>
                    <a:lnTo>
                      <a:pt x="2340" y="1615"/>
                    </a:lnTo>
                    <a:close/>
                    <a:moveTo>
                      <a:pt x="2363" y="1639"/>
                    </a:moveTo>
                    <a:lnTo>
                      <a:pt x="2385" y="1720"/>
                    </a:lnTo>
                    <a:lnTo>
                      <a:pt x="2309" y="1656"/>
                    </a:lnTo>
                    <a:lnTo>
                      <a:pt x="2363" y="163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99" name="Freeform 3284">
                <a:extLst>
                  <a:ext uri="{FF2B5EF4-FFF2-40B4-BE49-F238E27FC236}">
                    <a16:creationId xmlns:a16="http://schemas.microsoft.com/office/drawing/2014/main" id="{F79C0A02-0952-29CE-5EC4-742544E68064}"/>
                  </a:ext>
                </a:extLst>
              </p:cNvPr>
              <p:cNvSpPr>
                <a:spLocks/>
              </p:cNvSpPr>
              <p:nvPr/>
            </p:nvSpPr>
            <p:spPr bwMode="auto">
              <a:xfrm>
                <a:off x="6975035" y="-347780"/>
                <a:ext cx="46900" cy="52417"/>
              </a:xfrm>
              <a:custGeom>
                <a:avLst/>
                <a:gdLst>
                  <a:gd name="T0" fmla="*/ 6 w 7"/>
                  <a:gd name="T1" fmla="*/ 6 h 8"/>
                  <a:gd name="T2" fmla="*/ 1 w 7"/>
                  <a:gd name="T3" fmla="*/ 7 h 8"/>
                  <a:gd name="T4" fmla="*/ 1 w 7"/>
                  <a:gd name="T5" fmla="*/ 2 h 8"/>
                  <a:gd name="T6" fmla="*/ 6 w 7"/>
                  <a:gd name="T7" fmla="*/ 2 h 8"/>
                  <a:gd name="T8" fmla="*/ 6 w 7"/>
                  <a:gd name="T9" fmla="*/ 6 h 8"/>
                </a:gdLst>
                <a:ahLst/>
                <a:cxnLst>
                  <a:cxn ang="0">
                    <a:pos x="T0" y="T1"/>
                  </a:cxn>
                  <a:cxn ang="0">
                    <a:pos x="T2" y="T3"/>
                  </a:cxn>
                  <a:cxn ang="0">
                    <a:pos x="T4" y="T5"/>
                  </a:cxn>
                  <a:cxn ang="0">
                    <a:pos x="T6" y="T7"/>
                  </a:cxn>
                  <a:cxn ang="0">
                    <a:pos x="T8" y="T9"/>
                  </a:cxn>
                </a:cxnLst>
                <a:rect l="0" t="0" r="r" b="b"/>
                <a:pathLst>
                  <a:path w="7" h="8">
                    <a:moveTo>
                      <a:pt x="6" y="6"/>
                    </a:moveTo>
                    <a:cubicBezTo>
                      <a:pt x="5" y="8"/>
                      <a:pt x="3" y="8"/>
                      <a:pt x="1" y="7"/>
                    </a:cubicBezTo>
                    <a:cubicBezTo>
                      <a:pt x="0" y="5"/>
                      <a:pt x="0" y="3"/>
                      <a:pt x="1" y="2"/>
                    </a:cubicBezTo>
                    <a:cubicBezTo>
                      <a:pt x="2" y="0"/>
                      <a:pt x="4" y="0"/>
                      <a:pt x="6" y="2"/>
                    </a:cubicBezTo>
                    <a:cubicBezTo>
                      <a:pt x="7" y="3"/>
                      <a:pt x="7" y="5"/>
                      <a:pt x="6"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00" name="Freeform 3285">
                <a:extLst>
                  <a:ext uri="{FF2B5EF4-FFF2-40B4-BE49-F238E27FC236}">
                    <a16:creationId xmlns:a16="http://schemas.microsoft.com/office/drawing/2014/main" id="{27EBE6C9-9901-2B37-BF7D-A8D9EB215610}"/>
                  </a:ext>
                </a:extLst>
              </p:cNvPr>
              <p:cNvSpPr>
                <a:spLocks/>
              </p:cNvSpPr>
              <p:nvPr/>
            </p:nvSpPr>
            <p:spPr bwMode="auto">
              <a:xfrm>
                <a:off x="6563972" y="19142"/>
                <a:ext cx="44141" cy="46900"/>
              </a:xfrm>
              <a:custGeom>
                <a:avLst/>
                <a:gdLst>
                  <a:gd name="T0" fmla="*/ 6 w 7"/>
                  <a:gd name="T1" fmla="*/ 6 h 7"/>
                  <a:gd name="T2" fmla="*/ 1 w 7"/>
                  <a:gd name="T3" fmla="*/ 6 h 7"/>
                  <a:gd name="T4" fmla="*/ 1 w 7"/>
                  <a:gd name="T5" fmla="*/ 1 h 7"/>
                  <a:gd name="T6" fmla="*/ 6 w 7"/>
                  <a:gd name="T7" fmla="*/ 1 h 7"/>
                  <a:gd name="T8" fmla="*/ 6 w 7"/>
                  <a:gd name="T9" fmla="*/ 6 h 7"/>
                </a:gdLst>
                <a:ahLst/>
                <a:cxnLst>
                  <a:cxn ang="0">
                    <a:pos x="T0" y="T1"/>
                  </a:cxn>
                  <a:cxn ang="0">
                    <a:pos x="T2" y="T3"/>
                  </a:cxn>
                  <a:cxn ang="0">
                    <a:pos x="T4" y="T5"/>
                  </a:cxn>
                  <a:cxn ang="0">
                    <a:pos x="T6" y="T7"/>
                  </a:cxn>
                  <a:cxn ang="0">
                    <a:pos x="T8" y="T9"/>
                  </a:cxn>
                </a:cxnLst>
                <a:rect l="0" t="0" r="r" b="b"/>
                <a:pathLst>
                  <a:path w="7" h="7">
                    <a:moveTo>
                      <a:pt x="6" y="6"/>
                    </a:moveTo>
                    <a:cubicBezTo>
                      <a:pt x="5" y="7"/>
                      <a:pt x="3" y="7"/>
                      <a:pt x="1" y="6"/>
                    </a:cubicBezTo>
                    <a:cubicBezTo>
                      <a:pt x="0" y="5"/>
                      <a:pt x="0" y="3"/>
                      <a:pt x="1" y="1"/>
                    </a:cubicBezTo>
                    <a:cubicBezTo>
                      <a:pt x="2" y="0"/>
                      <a:pt x="4" y="0"/>
                      <a:pt x="6" y="1"/>
                    </a:cubicBezTo>
                    <a:cubicBezTo>
                      <a:pt x="7" y="2"/>
                      <a:pt x="7" y="4"/>
                      <a:pt x="6"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01" name="Freeform 3286">
                <a:extLst>
                  <a:ext uri="{FF2B5EF4-FFF2-40B4-BE49-F238E27FC236}">
                    <a16:creationId xmlns:a16="http://schemas.microsoft.com/office/drawing/2014/main" id="{C3486CAB-9453-48E6-313D-4AE31E0BB4C8}"/>
                  </a:ext>
                </a:extLst>
              </p:cNvPr>
              <p:cNvSpPr>
                <a:spLocks/>
              </p:cNvSpPr>
              <p:nvPr/>
            </p:nvSpPr>
            <p:spPr bwMode="auto">
              <a:xfrm>
                <a:off x="7664737" y="-289845"/>
                <a:ext cx="52417" cy="46900"/>
              </a:xfrm>
              <a:custGeom>
                <a:avLst/>
                <a:gdLst>
                  <a:gd name="T0" fmla="*/ 6 w 8"/>
                  <a:gd name="T1" fmla="*/ 6 h 7"/>
                  <a:gd name="T2" fmla="*/ 2 w 8"/>
                  <a:gd name="T3" fmla="*/ 6 h 7"/>
                  <a:gd name="T4" fmla="*/ 1 w 8"/>
                  <a:gd name="T5" fmla="*/ 1 h 7"/>
                  <a:gd name="T6" fmla="*/ 6 w 8"/>
                  <a:gd name="T7" fmla="*/ 1 h 7"/>
                  <a:gd name="T8" fmla="*/ 6 w 8"/>
                  <a:gd name="T9" fmla="*/ 6 h 7"/>
                </a:gdLst>
                <a:ahLst/>
                <a:cxnLst>
                  <a:cxn ang="0">
                    <a:pos x="T0" y="T1"/>
                  </a:cxn>
                  <a:cxn ang="0">
                    <a:pos x="T2" y="T3"/>
                  </a:cxn>
                  <a:cxn ang="0">
                    <a:pos x="T4" y="T5"/>
                  </a:cxn>
                  <a:cxn ang="0">
                    <a:pos x="T6" y="T7"/>
                  </a:cxn>
                  <a:cxn ang="0">
                    <a:pos x="T8" y="T9"/>
                  </a:cxn>
                </a:cxnLst>
                <a:rect l="0" t="0" r="r" b="b"/>
                <a:pathLst>
                  <a:path w="8" h="7">
                    <a:moveTo>
                      <a:pt x="6" y="6"/>
                    </a:moveTo>
                    <a:cubicBezTo>
                      <a:pt x="5" y="7"/>
                      <a:pt x="3" y="7"/>
                      <a:pt x="2" y="6"/>
                    </a:cubicBezTo>
                    <a:cubicBezTo>
                      <a:pt x="0" y="5"/>
                      <a:pt x="0" y="3"/>
                      <a:pt x="1" y="1"/>
                    </a:cubicBezTo>
                    <a:cubicBezTo>
                      <a:pt x="3" y="0"/>
                      <a:pt x="5" y="0"/>
                      <a:pt x="6" y="1"/>
                    </a:cubicBezTo>
                    <a:cubicBezTo>
                      <a:pt x="8" y="2"/>
                      <a:pt x="8" y="4"/>
                      <a:pt x="6"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02" name="Freeform 3287">
                <a:extLst>
                  <a:ext uri="{FF2B5EF4-FFF2-40B4-BE49-F238E27FC236}">
                    <a16:creationId xmlns:a16="http://schemas.microsoft.com/office/drawing/2014/main" id="{4A097B33-D5E0-2EA8-FAE9-ACA261E81F13}"/>
                  </a:ext>
                </a:extLst>
              </p:cNvPr>
              <p:cNvSpPr>
                <a:spLocks/>
              </p:cNvSpPr>
              <p:nvPr/>
            </p:nvSpPr>
            <p:spPr bwMode="auto">
              <a:xfrm>
                <a:off x="6997105" y="-648490"/>
                <a:ext cx="38623" cy="38623"/>
              </a:xfrm>
              <a:custGeom>
                <a:avLst/>
                <a:gdLst>
                  <a:gd name="T0" fmla="*/ 5 w 6"/>
                  <a:gd name="T1" fmla="*/ 5 h 6"/>
                  <a:gd name="T2" fmla="*/ 2 w 6"/>
                  <a:gd name="T3" fmla="*/ 5 h 6"/>
                  <a:gd name="T4" fmla="*/ 1 w 6"/>
                  <a:gd name="T5" fmla="*/ 1 h 6"/>
                  <a:gd name="T6" fmla="*/ 5 w 6"/>
                  <a:gd name="T7" fmla="*/ 1 h 6"/>
                  <a:gd name="T8" fmla="*/ 5 w 6"/>
                  <a:gd name="T9" fmla="*/ 5 h 6"/>
                </a:gdLst>
                <a:ahLst/>
                <a:cxnLst>
                  <a:cxn ang="0">
                    <a:pos x="T0" y="T1"/>
                  </a:cxn>
                  <a:cxn ang="0">
                    <a:pos x="T2" y="T3"/>
                  </a:cxn>
                  <a:cxn ang="0">
                    <a:pos x="T4" y="T5"/>
                  </a:cxn>
                  <a:cxn ang="0">
                    <a:pos x="T6" y="T7"/>
                  </a:cxn>
                  <a:cxn ang="0">
                    <a:pos x="T8" y="T9"/>
                  </a:cxn>
                </a:cxnLst>
                <a:rect l="0" t="0" r="r" b="b"/>
                <a:pathLst>
                  <a:path w="6" h="6">
                    <a:moveTo>
                      <a:pt x="5" y="5"/>
                    </a:moveTo>
                    <a:cubicBezTo>
                      <a:pt x="4" y="6"/>
                      <a:pt x="3" y="6"/>
                      <a:pt x="2" y="5"/>
                    </a:cubicBezTo>
                    <a:cubicBezTo>
                      <a:pt x="1" y="4"/>
                      <a:pt x="0" y="3"/>
                      <a:pt x="1" y="1"/>
                    </a:cubicBezTo>
                    <a:cubicBezTo>
                      <a:pt x="2" y="0"/>
                      <a:pt x="4" y="0"/>
                      <a:pt x="5" y="1"/>
                    </a:cubicBezTo>
                    <a:cubicBezTo>
                      <a:pt x="6" y="2"/>
                      <a:pt x="6" y="4"/>
                      <a:pt x="5"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03" name="Freeform 3288">
                <a:extLst>
                  <a:ext uri="{FF2B5EF4-FFF2-40B4-BE49-F238E27FC236}">
                    <a16:creationId xmlns:a16="http://schemas.microsoft.com/office/drawing/2014/main" id="{25982949-8020-5FCE-C421-CBDAA4287815}"/>
                  </a:ext>
                </a:extLst>
              </p:cNvPr>
              <p:cNvSpPr>
                <a:spLocks/>
              </p:cNvSpPr>
              <p:nvPr/>
            </p:nvSpPr>
            <p:spPr bwMode="auto">
              <a:xfrm>
                <a:off x="7546108" y="-734013"/>
                <a:ext cx="38623" cy="38623"/>
              </a:xfrm>
              <a:custGeom>
                <a:avLst/>
                <a:gdLst>
                  <a:gd name="T0" fmla="*/ 5 w 6"/>
                  <a:gd name="T1" fmla="*/ 4 h 6"/>
                  <a:gd name="T2" fmla="*/ 1 w 6"/>
                  <a:gd name="T3" fmla="*/ 5 h 6"/>
                  <a:gd name="T4" fmla="*/ 1 w 6"/>
                  <a:gd name="T5" fmla="*/ 1 h 6"/>
                  <a:gd name="T6" fmla="*/ 5 w 6"/>
                  <a:gd name="T7" fmla="*/ 1 h 6"/>
                  <a:gd name="T8" fmla="*/ 5 w 6"/>
                  <a:gd name="T9" fmla="*/ 4 h 6"/>
                </a:gdLst>
                <a:ahLst/>
                <a:cxnLst>
                  <a:cxn ang="0">
                    <a:pos x="T0" y="T1"/>
                  </a:cxn>
                  <a:cxn ang="0">
                    <a:pos x="T2" y="T3"/>
                  </a:cxn>
                  <a:cxn ang="0">
                    <a:pos x="T4" y="T5"/>
                  </a:cxn>
                  <a:cxn ang="0">
                    <a:pos x="T6" y="T7"/>
                  </a:cxn>
                  <a:cxn ang="0">
                    <a:pos x="T8" y="T9"/>
                  </a:cxn>
                </a:cxnLst>
                <a:rect l="0" t="0" r="r" b="b"/>
                <a:pathLst>
                  <a:path w="6" h="6">
                    <a:moveTo>
                      <a:pt x="5" y="4"/>
                    </a:moveTo>
                    <a:cubicBezTo>
                      <a:pt x="4" y="6"/>
                      <a:pt x="2" y="6"/>
                      <a:pt x="1" y="5"/>
                    </a:cubicBezTo>
                    <a:cubicBezTo>
                      <a:pt x="0" y="4"/>
                      <a:pt x="0" y="2"/>
                      <a:pt x="1" y="1"/>
                    </a:cubicBezTo>
                    <a:cubicBezTo>
                      <a:pt x="2" y="0"/>
                      <a:pt x="4" y="0"/>
                      <a:pt x="5" y="1"/>
                    </a:cubicBezTo>
                    <a:cubicBezTo>
                      <a:pt x="6" y="2"/>
                      <a:pt x="6" y="3"/>
                      <a:pt x="5"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04" name="Freeform 3289">
                <a:extLst>
                  <a:ext uri="{FF2B5EF4-FFF2-40B4-BE49-F238E27FC236}">
                    <a16:creationId xmlns:a16="http://schemas.microsoft.com/office/drawing/2014/main" id="{046F7685-3EA8-32AE-1566-42AECF7D1C41}"/>
                  </a:ext>
                </a:extLst>
              </p:cNvPr>
              <p:cNvSpPr>
                <a:spLocks/>
              </p:cNvSpPr>
              <p:nvPr/>
            </p:nvSpPr>
            <p:spPr bwMode="auto">
              <a:xfrm>
                <a:off x="6379132" y="-538138"/>
                <a:ext cx="41382" cy="33106"/>
              </a:xfrm>
              <a:custGeom>
                <a:avLst/>
                <a:gdLst>
                  <a:gd name="T0" fmla="*/ 5 w 6"/>
                  <a:gd name="T1" fmla="*/ 4 h 5"/>
                  <a:gd name="T2" fmla="*/ 1 w 6"/>
                  <a:gd name="T3" fmla="*/ 5 h 5"/>
                  <a:gd name="T4" fmla="*/ 1 w 6"/>
                  <a:gd name="T5" fmla="*/ 1 h 5"/>
                  <a:gd name="T6" fmla="*/ 4 w 6"/>
                  <a:gd name="T7" fmla="*/ 1 h 5"/>
                  <a:gd name="T8" fmla="*/ 5 w 6"/>
                  <a:gd name="T9" fmla="*/ 4 h 5"/>
                </a:gdLst>
                <a:ahLst/>
                <a:cxnLst>
                  <a:cxn ang="0">
                    <a:pos x="T0" y="T1"/>
                  </a:cxn>
                  <a:cxn ang="0">
                    <a:pos x="T2" y="T3"/>
                  </a:cxn>
                  <a:cxn ang="0">
                    <a:pos x="T4" y="T5"/>
                  </a:cxn>
                  <a:cxn ang="0">
                    <a:pos x="T6" y="T7"/>
                  </a:cxn>
                  <a:cxn ang="0">
                    <a:pos x="T8" y="T9"/>
                  </a:cxn>
                </a:cxnLst>
                <a:rect l="0" t="0" r="r" b="b"/>
                <a:pathLst>
                  <a:path w="6" h="5">
                    <a:moveTo>
                      <a:pt x="5" y="4"/>
                    </a:moveTo>
                    <a:cubicBezTo>
                      <a:pt x="4" y="5"/>
                      <a:pt x="2" y="5"/>
                      <a:pt x="1" y="5"/>
                    </a:cubicBezTo>
                    <a:cubicBezTo>
                      <a:pt x="0" y="4"/>
                      <a:pt x="0" y="2"/>
                      <a:pt x="1" y="1"/>
                    </a:cubicBezTo>
                    <a:cubicBezTo>
                      <a:pt x="2" y="0"/>
                      <a:pt x="3" y="0"/>
                      <a:pt x="4" y="1"/>
                    </a:cubicBezTo>
                    <a:cubicBezTo>
                      <a:pt x="6" y="1"/>
                      <a:pt x="6" y="3"/>
                      <a:pt x="5"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05" name="Freeform 3290">
                <a:extLst>
                  <a:ext uri="{FF2B5EF4-FFF2-40B4-BE49-F238E27FC236}">
                    <a16:creationId xmlns:a16="http://schemas.microsoft.com/office/drawing/2014/main" id="{2609515D-8797-4266-CD9A-07C64129B887}"/>
                  </a:ext>
                </a:extLst>
              </p:cNvPr>
              <p:cNvSpPr>
                <a:spLocks/>
              </p:cNvSpPr>
              <p:nvPr/>
            </p:nvSpPr>
            <p:spPr bwMode="auto">
              <a:xfrm>
                <a:off x="6641219" y="-413991"/>
                <a:ext cx="41382" cy="38623"/>
              </a:xfrm>
              <a:custGeom>
                <a:avLst/>
                <a:gdLst>
                  <a:gd name="T0" fmla="*/ 5 w 6"/>
                  <a:gd name="T1" fmla="*/ 4 h 6"/>
                  <a:gd name="T2" fmla="*/ 1 w 6"/>
                  <a:gd name="T3" fmla="*/ 5 h 6"/>
                  <a:gd name="T4" fmla="*/ 1 w 6"/>
                  <a:gd name="T5" fmla="*/ 1 h 6"/>
                  <a:gd name="T6" fmla="*/ 5 w 6"/>
                  <a:gd name="T7" fmla="*/ 1 h 6"/>
                  <a:gd name="T8" fmla="*/ 5 w 6"/>
                  <a:gd name="T9" fmla="*/ 4 h 6"/>
                </a:gdLst>
                <a:ahLst/>
                <a:cxnLst>
                  <a:cxn ang="0">
                    <a:pos x="T0" y="T1"/>
                  </a:cxn>
                  <a:cxn ang="0">
                    <a:pos x="T2" y="T3"/>
                  </a:cxn>
                  <a:cxn ang="0">
                    <a:pos x="T4" y="T5"/>
                  </a:cxn>
                  <a:cxn ang="0">
                    <a:pos x="T6" y="T7"/>
                  </a:cxn>
                  <a:cxn ang="0">
                    <a:pos x="T8" y="T9"/>
                  </a:cxn>
                </a:cxnLst>
                <a:rect l="0" t="0" r="r" b="b"/>
                <a:pathLst>
                  <a:path w="6" h="6">
                    <a:moveTo>
                      <a:pt x="5" y="4"/>
                    </a:moveTo>
                    <a:cubicBezTo>
                      <a:pt x="4" y="5"/>
                      <a:pt x="2" y="6"/>
                      <a:pt x="1" y="5"/>
                    </a:cubicBezTo>
                    <a:cubicBezTo>
                      <a:pt x="0" y="4"/>
                      <a:pt x="0" y="2"/>
                      <a:pt x="1" y="1"/>
                    </a:cubicBezTo>
                    <a:cubicBezTo>
                      <a:pt x="2" y="0"/>
                      <a:pt x="4" y="0"/>
                      <a:pt x="5" y="1"/>
                    </a:cubicBezTo>
                    <a:cubicBezTo>
                      <a:pt x="6" y="1"/>
                      <a:pt x="6" y="3"/>
                      <a:pt x="5"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06" name="Freeform 3291">
                <a:extLst>
                  <a:ext uri="{FF2B5EF4-FFF2-40B4-BE49-F238E27FC236}">
                    <a16:creationId xmlns:a16="http://schemas.microsoft.com/office/drawing/2014/main" id="{048E3E81-AAE8-342E-0364-D1DF2971B9C0}"/>
                  </a:ext>
                </a:extLst>
              </p:cNvPr>
              <p:cNvSpPr>
                <a:spLocks/>
              </p:cNvSpPr>
              <p:nvPr/>
            </p:nvSpPr>
            <p:spPr bwMode="auto">
              <a:xfrm>
                <a:off x="8089594" y="5348"/>
                <a:ext cx="38623" cy="38623"/>
              </a:xfrm>
              <a:custGeom>
                <a:avLst/>
                <a:gdLst>
                  <a:gd name="T0" fmla="*/ 5 w 6"/>
                  <a:gd name="T1" fmla="*/ 5 h 6"/>
                  <a:gd name="T2" fmla="*/ 1 w 6"/>
                  <a:gd name="T3" fmla="*/ 5 h 6"/>
                  <a:gd name="T4" fmla="*/ 1 w 6"/>
                  <a:gd name="T5" fmla="*/ 2 h 6"/>
                  <a:gd name="T6" fmla="*/ 5 w 6"/>
                  <a:gd name="T7" fmla="*/ 1 h 6"/>
                  <a:gd name="T8" fmla="*/ 5 w 6"/>
                  <a:gd name="T9" fmla="*/ 5 h 6"/>
                </a:gdLst>
                <a:ahLst/>
                <a:cxnLst>
                  <a:cxn ang="0">
                    <a:pos x="T0" y="T1"/>
                  </a:cxn>
                  <a:cxn ang="0">
                    <a:pos x="T2" y="T3"/>
                  </a:cxn>
                  <a:cxn ang="0">
                    <a:pos x="T4" y="T5"/>
                  </a:cxn>
                  <a:cxn ang="0">
                    <a:pos x="T6" y="T7"/>
                  </a:cxn>
                  <a:cxn ang="0">
                    <a:pos x="T8" y="T9"/>
                  </a:cxn>
                </a:cxnLst>
                <a:rect l="0" t="0" r="r" b="b"/>
                <a:pathLst>
                  <a:path w="6" h="6">
                    <a:moveTo>
                      <a:pt x="5" y="5"/>
                    </a:moveTo>
                    <a:cubicBezTo>
                      <a:pt x="4" y="6"/>
                      <a:pt x="3" y="6"/>
                      <a:pt x="1" y="5"/>
                    </a:cubicBezTo>
                    <a:cubicBezTo>
                      <a:pt x="0" y="4"/>
                      <a:pt x="0" y="3"/>
                      <a:pt x="1" y="2"/>
                    </a:cubicBezTo>
                    <a:cubicBezTo>
                      <a:pt x="2" y="0"/>
                      <a:pt x="4" y="0"/>
                      <a:pt x="5" y="1"/>
                    </a:cubicBezTo>
                    <a:cubicBezTo>
                      <a:pt x="6" y="2"/>
                      <a:pt x="6" y="4"/>
                      <a:pt x="5"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07" name="Freeform 3292">
                <a:extLst>
                  <a:ext uri="{FF2B5EF4-FFF2-40B4-BE49-F238E27FC236}">
                    <a16:creationId xmlns:a16="http://schemas.microsoft.com/office/drawing/2014/main" id="{3D89631E-1026-13BA-9432-70BFEEB2F329}"/>
                  </a:ext>
                </a:extLst>
              </p:cNvPr>
              <p:cNvSpPr>
                <a:spLocks/>
              </p:cNvSpPr>
              <p:nvPr/>
            </p:nvSpPr>
            <p:spPr bwMode="auto">
              <a:xfrm>
                <a:off x="8437204" y="-281568"/>
                <a:ext cx="38623" cy="38623"/>
              </a:xfrm>
              <a:custGeom>
                <a:avLst/>
                <a:gdLst>
                  <a:gd name="T0" fmla="*/ 5 w 6"/>
                  <a:gd name="T1" fmla="*/ 5 h 6"/>
                  <a:gd name="T2" fmla="*/ 1 w 6"/>
                  <a:gd name="T3" fmla="*/ 5 h 6"/>
                  <a:gd name="T4" fmla="*/ 1 w 6"/>
                  <a:gd name="T5" fmla="*/ 2 h 6"/>
                  <a:gd name="T6" fmla="*/ 5 w 6"/>
                  <a:gd name="T7" fmla="*/ 1 h 6"/>
                  <a:gd name="T8" fmla="*/ 5 w 6"/>
                  <a:gd name="T9" fmla="*/ 5 h 6"/>
                </a:gdLst>
                <a:ahLst/>
                <a:cxnLst>
                  <a:cxn ang="0">
                    <a:pos x="T0" y="T1"/>
                  </a:cxn>
                  <a:cxn ang="0">
                    <a:pos x="T2" y="T3"/>
                  </a:cxn>
                  <a:cxn ang="0">
                    <a:pos x="T4" y="T5"/>
                  </a:cxn>
                  <a:cxn ang="0">
                    <a:pos x="T6" y="T7"/>
                  </a:cxn>
                  <a:cxn ang="0">
                    <a:pos x="T8" y="T9"/>
                  </a:cxn>
                </a:cxnLst>
                <a:rect l="0" t="0" r="r" b="b"/>
                <a:pathLst>
                  <a:path w="6" h="6">
                    <a:moveTo>
                      <a:pt x="5" y="5"/>
                    </a:moveTo>
                    <a:cubicBezTo>
                      <a:pt x="4" y="6"/>
                      <a:pt x="2" y="6"/>
                      <a:pt x="1" y="5"/>
                    </a:cubicBezTo>
                    <a:cubicBezTo>
                      <a:pt x="0" y="4"/>
                      <a:pt x="0" y="3"/>
                      <a:pt x="1" y="2"/>
                    </a:cubicBezTo>
                    <a:cubicBezTo>
                      <a:pt x="2" y="1"/>
                      <a:pt x="3" y="0"/>
                      <a:pt x="5" y="1"/>
                    </a:cubicBezTo>
                    <a:cubicBezTo>
                      <a:pt x="6" y="2"/>
                      <a:pt x="6" y="4"/>
                      <a:pt x="5"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08" name="Freeform 3293">
                <a:extLst>
                  <a:ext uri="{FF2B5EF4-FFF2-40B4-BE49-F238E27FC236}">
                    <a16:creationId xmlns:a16="http://schemas.microsoft.com/office/drawing/2014/main" id="{E4C4EFD0-EA4A-E5DC-BF3B-D411F35F4716}"/>
                  </a:ext>
                </a:extLst>
              </p:cNvPr>
              <p:cNvSpPr>
                <a:spLocks/>
              </p:cNvSpPr>
              <p:nvPr/>
            </p:nvSpPr>
            <p:spPr bwMode="auto">
              <a:xfrm>
                <a:off x="8903443" y="248123"/>
                <a:ext cx="38623" cy="38623"/>
              </a:xfrm>
              <a:custGeom>
                <a:avLst/>
                <a:gdLst>
                  <a:gd name="T0" fmla="*/ 5 w 6"/>
                  <a:gd name="T1" fmla="*/ 5 h 6"/>
                  <a:gd name="T2" fmla="*/ 2 w 6"/>
                  <a:gd name="T3" fmla="*/ 5 h 6"/>
                  <a:gd name="T4" fmla="*/ 1 w 6"/>
                  <a:gd name="T5" fmla="*/ 2 h 6"/>
                  <a:gd name="T6" fmla="*/ 5 w 6"/>
                  <a:gd name="T7" fmla="*/ 1 h 6"/>
                  <a:gd name="T8" fmla="*/ 5 w 6"/>
                  <a:gd name="T9" fmla="*/ 5 h 6"/>
                </a:gdLst>
                <a:ahLst/>
                <a:cxnLst>
                  <a:cxn ang="0">
                    <a:pos x="T0" y="T1"/>
                  </a:cxn>
                  <a:cxn ang="0">
                    <a:pos x="T2" y="T3"/>
                  </a:cxn>
                  <a:cxn ang="0">
                    <a:pos x="T4" y="T5"/>
                  </a:cxn>
                  <a:cxn ang="0">
                    <a:pos x="T6" y="T7"/>
                  </a:cxn>
                  <a:cxn ang="0">
                    <a:pos x="T8" y="T9"/>
                  </a:cxn>
                </a:cxnLst>
                <a:rect l="0" t="0" r="r" b="b"/>
                <a:pathLst>
                  <a:path w="6" h="6">
                    <a:moveTo>
                      <a:pt x="5" y="5"/>
                    </a:moveTo>
                    <a:cubicBezTo>
                      <a:pt x="4" y="6"/>
                      <a:pt x="3" y="6"/>
                      <a:pt x="2" y="5"/>
                    </a:cubicBezTo>
                    <a:cubicBezTo>
                      <a:pt x="1" y="4"/>
                      <a:pt x="0" y="3"/>
                      <a:pt x="1" y="2"/>
                    </a:cubicBezTo>
                    <a:cubicBezTo>
                      <a:pt x="2" y="0"/>
                      <a:pt x="4" y="0"/>
                      <a:pt x="5" y="1"/>
                    </a:cubicBezTo>
                    <a:cubicBezTo>
                      <a:pt x="6" y="2"/>
                      <a:pt x="6" y="4"/>
                      <a:pt x="5"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09" name="Freeform 3294">
                <a:extLst>
                  <a:ext uri="{FF2B5EF4-FFF2-40B4-BE49-F238E27FC236}">
                    <a16:creationId xmlns:a16="http://schemas.microsoft.com/office/drawing/2014/main" id="{E51E87E9-F158-CE6A-8F45-06A6F08E6F65}"/>
                  </a:ext>
                </a:extLst>
              </p:cNvPr>
              <p:cNvSpPr>
                <a:spLocks/>
              </p:cNvSpPr>
              <p:nvPr/>
            </p:nvSpPr>
            <p:spPr bwMode="auto">
              <a:xfrm>
                <a:off x="6569490" y="-957477"/>
                <a:ext cx="38623" cy="38623"/>
              </a:xfrm>
              <a:custGeom>
                <a:avLst/>
                <a:gdLst>
                  <a:gd name="T0" fmla="*/ 5 w 6"/>
                  <a:gd name="T1" fmla="*/ 4 h 6"/>
                  <a:gd name="T2" fmla="*/ 1 w 6"/>
                  <a:gd name="T3" fmla="*/ 5 h 6"/>
                  <a:gd name="T4" fmla="*/ 1 w 6"/>
                  <a:gd name="T5" fmla="*/ 1 h 6"/>
                  <a:gd name="T6" fmla="*/ 4 w 6"/>
                  <a:gd name="T7" fmla="*/ 1 h 6"/>
                  <a:gd name="T8" fmla="*/ 5 w 6"/>
                  <a:gd name="T9" fmla="*/ 4 h 6"/>
                </a:gdLst>
                <a:ahLst/>
                <a:cxnLst>
                  <a:cxn ang="0">
                    <a:pos x="T0" y="T1"/>
                  </a:cxn>
                  <a:cxn ang="0">
                    <a:pos x="T2" y="T3"/>
                  </a:cxn>
                  <a:cxn ang="0">
                    <a:pos x="T4" y="T5"/>
                  </a:cxn>
                  <a:cxn ang="0">
                    <a:pos x="T6" y="T7"/>
                  </a:cxn>
                  <a:cxn ang="0">
                    <a:pos x="T8" y="T9"/>
                  </a:cxn>
                </a:cxnLst>
                <a:rect l="0" t="0" r="r" b="b"/>
                <a:pathLst>
                  <a:path w="6" h="6">
                    <a:moveTo>
                      <a:pt x="5" y="4"/>
                    </a:moveTo>
                    <a:cubicBezTo>
                      <a:pt x="4" y="5"/>
                      <a:pt x="2" y="6"/>
                      <a:pt x="1" y="5"/>
                    </a:cubicBezTo>
                    <a:cubicBezTo>
                      <a:pt x="0" y="4"/>
                      <a:pt x="0" y="2"/>
                      <a:pt x="1" y="1"/>
                    </a:cubicBezTo>
                    <a:cubicBezTo>
                      <a:pt x="2" y="0"/>
                      <a:pt x="3" y="0"/>
                      <a:pt x="4" y="1"/>
                    </a:cubicBezTo>
                    <a:cubicBezTo>
                      <a:pt x="6" y="2"/>
                      <a:pt x="6" y="3"/>
                      <a:pt x="5"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10" name="Freeform 3295">
                <a:extLst>
                  <a:ext uri="{FF2B5EF4-FFF2-40B4-BE49-F238E27FC236}">
                    <a16:creationId xmlns:a16="http://schemas.microsoft.com/office/drawing/2014/main" id="{24A1A0E8-5401-D389-ABBD-D83052F5582F}"/>
                  </a:ext>
                </a:extLst>
              </p:cNvPr>
              <p:cNvSpPr>
                <a:spLocks/>
              </p:cNvSpPr>
              <p:nvPr/>
            </p:nvSpPr>
            <p:spPr bwMode="auto">
              <a:xfrm>
                <a:off x="6693636" y="-700908"/>
                <a:ext cx="27588" cy="33106"/>
              </a:xfrm>
              <a:custGeom>
                <a:avLst/>
                <a:gdLst>
                  <a:gd name="T0" fmla="*/ 3 w 4"/>
                  <a:gd name="T1" fmla="*/ 4 h 5"/>
                  <a:gd name="T2" fmla="*/ 1 w 4"/>
                  <a:gd name="T3" fmla="*/ 4 h 5"/>
                  <a:gd name="T4" fmla="*/ 0 w 4"/>
                  <a:gd name="T5" fmla="*/ 1 h 5"/>
                  <a:gd name="T6" fmla="*/ 3 w 4"/>
                  <a:gd name="T7" fmla="*/ 1 h 5"/>
                  <a:gd name="T8" fmla="*/ 3 w 4"/>
                  <a:gd name="T9" fmla="*/ 4 h 5"/>
                </a:gdLst>
                <a:ahLst/>
                <a:cxnLst>
                  <a:cxn ang="0">
                    <a:pos x="T0" y="T1"/>
                  </a:cxn>
                  <a:cxn ang="0">
                    <a:pos x="T2" y="T3"/>
                  </a:cxn>
                  <a:cxn ang="0">
                    <a:pos x="T4" y="T5"/>
                  </a:cxn>
                  <a:cxn ang="0">
                    <a:pos x="T6" y="T7"/>
                  </a:cxn>
                  <a:cxn ang="0">
                    <a:pos x="T8" y="T9"/>
                  </a:cxn>
                </a:cxnLst>
                <a:rect l="0" t="0" r="r" b="b"/>
                <a:pathLst>
                  <a:path w="4" h="5">
                    <a:moveTo>
                      <a:pt x="3" y="4"/>
                    </a:moveTo>
                    <a:cubicBezTo>
                      <a:pt x="3" y="4"/>
                      <a:pt x="1" y="5"/>
                      <a:pt x="1" y="4"/>
                    </a:cubicBezTo>
                    <a:cubicBezTo>
                      <a:pt x="0" y="3"/>
                      <a:pt x="0" y="2"/>
                      <a:pt x="0" y="1"/>
                    </a:cubicBezTo>
                    <a:cubicBezTo>
                      <a:pt x="1" y="0"/>
                      <a:pt x="2" y="0"/>
                      <a:pt x="3" y="1"/>
                    </a:cubicBezTo>
                    <a:cubicBezTo>
                      <a:pt x="4" y="2"/>
                      <a:pt x="4" y="3"/>
                      <a:pt x="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11" name="Freeform 3296">
                <a:extLst>
                  <a:ext uri="{FF2B5EF4-FFF2-40B4-BE49-F238E27FC236}">
                    <a16:creationId xmlns:a16="http://schemas.microsoft.com/office/drawing/2014/main" id="{AFBC78F8-7BCF-AACF-7CBD-2C859D100EB7}"/>
                  </a:ext>
                </a:extLst>
              </p:cNvPr>
              <p:cNvSpPr>
                <a:spLocks/>
              </p:cNvSpPr>
              <p:nvPr/>
            </p:nvSpPr>
            <p:spPr bwMode="auto">
              <a:xfrm>
                <a:off x="6368096" y="-1100935"/>
                <a:ext cx="24829" cy="24829"/>
              </a:xfrm>
              <a:custGeom>
                <a:avLst/>
                <a:gdLst>
                  <a:gd name="T0" fmla="*/ 4 w 4"/>
                  <a:gd name="T1" fmla="*/ 3 h 4"/>
                  <a:gd name="T2" fmla="*/ 1 w 4"/>
                  <a:gd name="T3" fmla="*/ 3 h 4"/>
                  <a:gd name="T4" fmla="*/ 1 w 4"/>
                  <a:gd name="T5" fmla="*/ 1 h 4"/>
                  <a:gd name="T6" fmla="*/ 3 w 4"/>
                  <a:gd name="T7" fmla="*/ 1 h 4"/>
                  <a:gd name="T8" fmla="*/ 4 w 4"/>
                  <a:gd name="T9" fmla="*/ 3 h 4"/>
                </a:gdLst>
                <a:ahLst/>
                <a:cxnLst>
                  <a:cxn ang="0">
                    <a:pos x="T0" y="T1"/>
                  </a:cxn>
                  <a:cxn ang="0">
                    <a:pos x="T2" y="T3"/>
                  </a:cxn>
                  <a:cxn ang="0">
                    <a:pos x="T4" y="T5"/>
                  </a:cxn>
                  <a:cxn ang="0">
                    <a:pos x="T6" y="T7"/>
                  </a:cxn>
                  <a:cxn ang="0">
                    <a:pos x="T8" y="T9"/>
                  </a:cxn>
                </a:cxnLst>
                <a:rect l="0" t="0" r="r" b="b"/>
                <a:pathLst>
                  <a:path w="4" h="4">
                    <a:moveTo>
                      <a:pt x="4" y="3"/>
                    </a:moveTo>
                    <a:cubicBezTo>
                      <a:pt x="3" y="4"/>
                      <a:pt x="2" y="4"/>
                      <a:pt x="1" y="3"/>
                    </a:cubicBezTo>
                    <a:cubicBezTo>
                      <a:pt x="0" y="3"/>
                      <a:pt x="0" y="2"/>
                      <a:pt x="1" y="1"/>
                    </a:cubicBezTo>
                    <a:cubicBezTo>
                      <a:pt x="1" y="0"/>
                      <a:pt x="3" y="0"/>
                      <a:pt x="3" y="1"/>
                    </a:cubicBezTo>
                    <a:cubicBezTo>
                      <a:pt x="4" y="1"/>
                      <a:pt x="4" y="2"/>
                      <a:pt x="4"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12" name="Freeform 3297">
                <a:extLst>
                  <a:ext uri="{FF2B5EF4-FFF2-40B4-BE49-F238E27FC236}">
                    <a16:creationId xmlns:a16="http://schemas.microsoft.com/office/drawing/2014/main" id="{CB216406-FF93-F332-E3C7-5E66BB117090}"/>
                  </a:ext>
                </a:extLst>
              </p:cNvPr>
              <p:cNvSpPr>
                <a:spLocks/>
              </p:cNvSpPr>
              <p:nvPr/>
            </p:nvSpPr>
            <p:spPr bwMode="auto">
              <a:xfrm>
                <a:off x="6530866" y="-714702"/>
                <a:ext cx="33106" cy="24829"/>
              </a:xfrm>
              <a:custGeom>
                <a:avLst/>
                <a:gdLst>
                  <a:gd name="T0" fmla="*/ 4 w 5"/>
                  <a:gd name="T1" fmla="*/ 3 h 4"/>
                  <a:gd name="T2" fmla="*/ 1 w 5"/>
                  <a:gd name="T3" fmla="*/ 3 h 4"/>
                  <a:gd name="T4" fmla="*/ 1 w 5"/>
                  <a:gd name="T5" fmla="*/ 1 h 4"/>
                  <a:gd name="T6" fmla="*/ 4 w 5"/>
                  <a:gd name="T7" fmla="*/ 0 h 4"/>
                  <a:gd name="T8" fmla="*/ 4 w 5"/>
                  <a:gd name="T9" fmla="*/ 3 h 4"/>
                </a:gdLst>
                <a:ahLst/>
                <a:cxnLst>
                  <a:cxn ang="0">
                    <a:pos x="T0" y="T1"/>
                  </a:cxn>
                  <a:cxn ang="0">
                    <a:pos x="T2" y="T3"/>
                  </a:cxn>
                  <a:cxn ang="0">
                    <a:pos x="T4" y="T5"/>
                  </a:cxn>
                  <a:cxn ang="0">
                    <a:pos x="T6" y="T7"/>
                  </a:cxn>
                  <a:cxn ang="0">
                    <a:pos x="T8" y="T9"/>
                  </a:cxn>
                </a:cxnLst>
                <a:rect l="0" t="0" r="r" b="b"/>
                <a:pathLst>
                  <a:path w="5" h="4">
                    <a:moveTo>
                      <a:pt x="4" y="3"/>
                    </a:moveTo>
                    <a:cubicBezTo>
                      <a:pt x="3" y="4"/>
                      <a:pt x="2" y="4"/>
                      <a:pt x="1" y="3"/>
                    </a:cubicBezTo>
                    <a:cubicBezTo>
                      <a:pt x="1" y="3"/>
                      <a:pt x="0" y="1"/>
                      <a:pt x="1" y="1"/>
                    </a:cubicBezTo>
                    <a:cubicBezTo>
                      <a:pt x="2" y="0"/>
                      <a:pt x="3" y="0"/>
                      <a:pt x="4" y="0"/>
                    </a:cubicBezTo>
                    <a:cubicBezTo>
                      <a:pt x="5" y="1"/>
                      <a:pt x="5" y="2"/>
                      <a:pt x="4"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13" name="Freeform 3298">
                <a:extLst>
                  <a:ext uri="{FF2B5EF4-FFF2-40B4-BE49-F238E27FC236}">
                    <a16:creationId xmlns:a16="http://schemas.microsoft.com/office/drawing/2014/main" id="{8247FC6E-4A7B-3618-B29E-123210B844EF}"/>
                  </a:ext>
                </a:extLst>
              </p:cNvPr>
              <p:cNvSpPr>
                <a:spLocks/>
              </p:cNvSpPr>
              <p:nvPr/>
            </p:nvSpPr>
            <p:spPr bwMode="auto">
              <a:xfrm>
                <a:off x="6660530" y="-124316"/>
                <a:ext cx="27588" cy="24829"/>
              </a:xfrm>
              <a:custGeom>
                <a:avLst/>
                <a:gdLst>
                  <a:gd name="T0" fmla="*/ 3 w 4"/>
                  <a:gd name="T1" fmla="*/ 3 h 4"/>
                  <a:gd name="T2" fmla="*/ 0 w 4"/>
                  <a:gd name="T3" fmla="*/ 3 h 4"/>
                  <a:gd name="T4" fmla="*/ 0 w 4"/>
                  <a:gd name="T5" fmla="*/ 1 h 4"/>
                  <a:gd name="T6" fmla="*/ 3 w 4"/>
                  <a:gd name="T7" fmla="*/ 1 h 4"/>
                  <a:gd name="T8" fmla="*/ 3 w 4"/>
                  <a:gd name="T9" fmla="*/ 3 h 4"/>
                </a:gdLst>
                <a:ahLst/>
                <a:cxnLst>
                  <a:cxn ang="0">
                    <a:pos x="T0" y="T1"/>
                  </a:cxn>
                  <a:cxn ang="0">
                    <a:pos x="T2" y="T3"/>
                  </a:cxn>
                  <a:cxn ang="0">
                    <a:pos x="T4" y="T5"/>
                  </a:cxn>
                  <a:cxn ang="0">
                    <a:pos x="T6" y="T7"/>
                  </a:cxn>
                  <a:cxn ang="0">
                    <a:pos x="T8" y="T9"/>
                  </a:cxn>
                </a:cxnLst>
                <a:rect l="0" t="0" r="r" b="b"/>
                <a:pathLst>
                  <a:path w="4" h="4">
                    <a:moveTo>
                      <a:pt x="3" y="3"/>
                    </a:moveTo>
                    <a:cubicBezTo>
                      <a:pt x="2" y="4"/>
                      <a:pt x="1" y="4"/>
                      <a:pt x="0" y="3"/>
                    </a:cubicBezTo>
                    <a:cubicBezTo>
                      <a:pt x="0" y="3"/>
                      <a:pt x="0" y="2"/>
                      <a:pt x="0" y="1"/>
                    </a:cubicBezTo>
                    <a:cubicBezTo>
                      <a:pt x="1" y="0"/>
                      <a:pt x="2" y="0"/>
                      <a:pt x="3" y="1"/>
                    </a:cubicBezTo>
                    <a:cubicBezTo>
                      <a:pt x="4" y="1"/>
                      <a:pt x="4" y="2"/>
                      <a:pt x="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14" name="Freeform 3299">
                <a:extLst>
                  <a:ext uri="{FF2B5EF4-FFF2-40B4-BE49-F238E27FC236}">
                    <a16:creationId xmlns:a16="http://schemas.microsoft.com/office/drawing/2014/main" id="{E3E2EDCA-0DB6-4481-9632-F8D75E4E5F2A}"/>
                  </a:ext>
                </a:extLst>
              </p:cNvPr>
              <p:cNvSpPr>
                <a:spLocks/>
              </p:cNvSpPr>
              <p:nvPr/>
            </p:nvSpPr>
            <p:spPr bwMode="auto">
              <a:xfrm>
                <a:off x="6249468" y="-80175"/>
                <a:ext cx="24829" cy="27588"/>
              </a:xfrm>
              <a:custGeom>
                <a:avLst/>
                <a:gdLst>
                  <a:gd name="T0" fmla="*/ 3 w 4"/>
                  <a:gd name="T1" fmla="*/ 3 h 4"/>
                  <a:gd name="T2" fmla="*/ 1 w 4"/>
                  <a:gd name="T3" fmla="*/ 4 h 4"/>
                  <a:gd name="T4" fmla="*/ 0 w 4"/>
                  <a:gd name="T5" fmla="*/ 1 h 4"/>
                  <a:gd name="T6" fmla="*/ 3 w 4"/>
                  <a:gd name="T7" fmla="*/ 1 h 4"/>
                  <a:gd name="T8" fmla="*/ 3 w 4"/>
                  <a:gd name="T9" fmla="*/ 3 h 4"/>
                </a:gdLst>
                <a:ahLst/>
                <a:cxnLst>
                  <a:cxn ang="0">
                    <a:pos x="T0" y="T1"/>
                  </a:cxn>
                  <a:cxn ang="0">
                    <a:pos x="T2" y="T3"/>
                  </a:cxn>
                  <a:cxn ang="0">
                    <a:pos x="T4" y="T5"/>
                  </a:cxn>
                  <a:cxn ang="0">
                    <a:pos x="T6" y="T7"/>
                  </a:cxn>
                  <a:cxn ang="0">
                    <a:pos x="T8" y="T9"/>
                  </a:cxn>
                </a:cxnLst>
                <a:rect l="0" t="0" r="r" b="b"/>
                <a:pathLst>
                  <a:path w="4" h="4">
                    <a:moveTo>
                      <a:pt x="3" y="3"/>
                    </a:moveTo>
                    <a:cubicBezTo>
                      <a:pt x="3" y="4"/>
                      <a:pt x="1" y="4"/>
                      <a:pt x="1" y="4"/>
                    </a:cubicBezTo>
                    <a:cubicBezTo>
                      <a:pt x="0" y="3"/>
                      <a:pt x="0" y="2"/>
                      <a:pt x="0" y="1"/>
                    </a:cubicBezTo>
                    <a:cubicBezTo>
                      <a:pt x="1" y="0"/>
                      <a:pt x="2" y="0"/>
                      <a:pt x="3" y="1"/>
                    </a:cubicBezTo>
                    <a:cubicBezTo>
                      <a:pt x="4" y="1"/>
                      <a:pt x="4" y="3"/>
                      <a:pt x="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15" name="Freeform 3300">
                <a:extLst>
                  <a:ext uri="{FF2B5EF4-FFF2-40B4-BE49-F238E27FC236}">
                    <a16:creationId xmlns:a16="http://schemas.microsoft.com/office/drawing/2014/main" id="{FFBBEB5D-B303-A872-B72A-676BFC70A0F7}"/>
                  </a:ext>
                </a:extLst>
              </p:cNvPr>
              <p:cNvSpPr>
                <a:spLocks/>
              </p:cNvSpPr>
              <p:nvPr/>
            </p:nvSpPr>
            <p:spPr bwMode="auto">
              <a:xfrm>
                <a:off x="7173669" y="-447097"/>
                <a:ext cx="24829" cy="33106"/>
              </a:xfrm>
              <a:custGeom>
                <a:avLst/>
                <a:gdLst>
                  <a:gd name="T0" fmla="*/ 3 w 4"/>
                  <a:gd name="T1" fmla="*/ 4 h 5"/>
                  <a:gd name="T2" fmla="*/ 1 w 4"/>
                  <a:gd name="T3" fmla="*/ 4 h 5"/>
                  <a:gd name="T4" fmla="*/ 0 w 4"/>
                  <a:gd name="T5" fmla="*/ 1 h 5"/>
                  <a:gd name="T6" fmla="*/ 3 w 4"/>
                  <a:gd name="T7" fmla="*/ 1 h 5"/>
                  <a:gd name="T8" fmla="*/ 3 w 4"/>
                  <a:gd name="T9" fmla="*/ 4 h 5"/>
                </a:gdLst>
                <a:ahLst/>
                <a:cxnLst>
                  <a:cxn ang="0">
                    <a:pos x="T0" y="T1"/>
                  </a:cxn>
                  <a:cxn ang="0">
                    <a:pos x="T2" y="T3"/>
                  </a:cxn>
                  <a:cxn ang="0">
                    <a:pos x="T4" y="T5"/>
                  </a:cxn>
                  <a:cxn ang="0">
                    <a:pos x="T6" y="T7"/>
                  </a:cxn>
                  <a:cxn ang="0">
                    <a:pos x="T8" y="T9"/>
                  </a:cxn>
                </a:cxnLst>
                <a:rect l="0" t="0" r="r" b="b"/>
                <a:pathLst>
                  <a:path w="4" h="5">
                    <a:moveTo>
                      <a:pt x="3" y="4"/>
                    </a:moveTo>
                    <a:cubicBezTo>
                      <a:pt x="3" y="4"/>
                      <a:pt x="1" y="5"/>
                      <a:pt x="1" y="4"/>
                    </a:cubicBezTo>
                    <a:cubicBezTo>
                      <a:pt x="0" y="3"/>
                      <a:pt x="0" y="2"/>
                      <a:pt x="0" y="1"/>
                    </a:cubicBezTo>
                    <a:cubicBezTo>
                      <a:pt x="1" y="0"/>
                      <a:pt x="2" y="0"/>
                      <a:pt x="3" y="1"/>
                    </a:cubicBezTo>
                    <a:cubicBezTo>
                      <a:pt x="4" y="2"/>
                      <a:pt x="4" y="3"/>
                      <a:pt x="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16" name="Freeform 3301">
                <a:extLst>
                  <a:ext uri="{FF2B5EF4-FFF2-40B4-BE49-F238E27FC236}">
                    <a16:creationId xmlns:a16="http://schemas.microsoft.com/office/drawing/2014/main" id="{EBDE8E78-4F48-BD94-2AD4-4A0D73EDFA76}"/>
                  </a:ext>
                </a:extLst>
              </p:cNvPr>
              <p:cNvSpPr>
                <a:spLocks/>
              </p:cNvSpPr>
              <p:nvPr/>
            </p:nvSpPr>
            <p:spPr bwMode="auto">
              <a:xfrm>
                <a:off x="7650943" y="13624"/>
                <a:ext cx="27588" cy="24829"/>
              </a:xfrm>
              <a:custGeom>
                <a:avLst/>
                <a:gdLst>
                  <a:gd name="T0" fmla="*/ 4 w 4"/>
                  <a:gd name="T1" fmla="*/ 3 h 4"/>
                  <a:gd name="T2" fmla="*/ 1 w 4"/>
                  <a:gd name="T3" fmla="*/ 4 h 4"/>
                  <a:gd name="T4" fmla="*/ 1 w 4"/>
                  <a:gd name="T5" fmla="*/ 1 h 4"/>
                  <a:gd name="T6" fmla="*/ 3 w 4"/>
                  <a:gd name="T7" fmla="*/ 1 h 4"/>
                  <a:gd name="T8" fmla="*/ 4 w 4"/>
                  <a:gd name="T9" fmla="*/ 3 h 4"/>
                </a:gdLst>
                <a:ahLst/>
                <a:cxnLst>
                  <a:cxn ang="0">
                    <a:pos x="T0" y="T1"/>
                  </a:cxn>
                  <a:cxn ang="0">
                    <a:pos x="T2" y="T3"/>
                  </a:cxn>
                  <a:cxn ang="0">
                    <a:pos x="T4" y="T5"/>
                  </a:cxn>
                  <a:cxn ang="0">
                    <a:pos x="T6" y="T7"/>
                  </a:cxn>
                  <a:cxn ang="0">
                    <a:pos x="T8" y="T9"/>
                  </a:cxn>
                </a:cxnLst>
                <a:rect l="0" t="0" r="r" b="b"/>
                <a:pathLst>
                  <a:path w="4" h="4">
                    <a:moveTo>
                      <a:pt x="4" y="3"/>
                    </a:moveTo>
                    <a:cubicBezTo>
                      <a:pt x="3" y="4"/>
                      <a:pt x="2" y="4"/>
                      <a:pt x="1" y="4"/>
                    </a:cubicBezTo>
                    <a:cubicBezTo>
                      <a:pt x="0" y="3"/>
                      <a:pt x="0" y="2"/>
                      <a:pt x="1" y="1"/>
                    </a:cubicBezTo>
                    <a:cubicBezTo>
                      <a:pt x="1" y="0"/>
                      <a:pt x="3" y="0"/>
                      <a:pt x="3" y="1"/>
                    </a:cubicBezTo>
                    <a:cubicBezTo>
                      <a:pt x="4" y="1"/>
                      <a:pt x="4" y="3"/>
                      <a:pt x="4"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17" name="Freeform 3302">
                <a:extLst>
                  <a:ext uri="{FF2B5EF4-FFF2-40B4-BE49-F238E27FC236}">
                    <a16:creationId xmlns:a16="http://schemas.microsoft.com/office/drawing/2014/main" id="{F6D8450E-526B-A669-AFB6-C5FCE3D2BC74}"/>
                  </a:ext>
                </a:extLst>
              </p:cNvPr>
              <p:cNvSpPr>
                <a:spLocks/>
              </p:cNvSpPr>
              <p:nvPr/>
            </p:nvSpPr>
            <p:spPr bwMode="auto">
              <a:xfrm>
                <a:off x="7317127" y="43971"/>
                <a:ext cx="33106" cy="33106"/>
              </a:xfrm>
              <a:custGeom>
                <a:avLst/>
                <a:gdLst>
                  <a:gd name="T0" fmla="*/ 4 w 5"/>
                  <a:gd name="T1" fmla="*/ 4 h 5"/>
                  <a:gd name="T2" fmla="*/ 1 w 5"/>
                  <a:gd name="T3" fmla="*/ 4 h 5"/>
                  <a:gd name="T4" fmla="*/ 1 w 5"/>
                  <a:gd name="T5" fmla="*/ 1 h 5"/>
                  <a:gd name="T6" fmla="*/ 4 w 5"/>
                  <a:gd name="T7" fmla="*/ 1 h 5"/>
                  <a:gd name="T8" fmla="*/ 4 w 5"/>
                  <a:gd name="T9" fmla="*/ 4 h 5"/>
                </a:gdLst>
                <a:ahLst/>
                <a:cxnLst>
                  <a:cxn ang="0">
                    <a:pos x="T0" y="T1"/>
                  </a:cxn>
                  <a:cxn ang="0">
                    <a:pos x="T2" y="T3"/>
                  </a:cxn>
                  <a:cxn ang="0">
                    <a:pos x="T4" y="T5"/>
                  </a:cxn>
                  <a:cxn ang="0">
                    <a:pos x="T6" y="T7"/>
                  </a:cxn>
                  <a:cxn ang="0">
                    <a:pos x="T8" y="T9"/>
                  </a:cxn>
                </a:cxnLst>
                <a:rect l="0" t="0" r="r" b="b"/>
                <a:pathLst>
                  <a:path w="5" h="5">
                    <a:moveTo>
                      <a:pt x="4" y="4"/>
                    </a:moveTo>
                    <a:cubicBezTo>
                      <a:pt x="3" y="5"/>
                      <a:pt x="2" y="5"/>
                      <a:pt x="1" y="4"/>
                    </a:cubicBezTo>
                    <a:cubicBezTo>
                      <a:pt x="1" y="3"/>
                      <a:pt x="0" y="2"/>
                      <a:pt x="1" y="1"/>
                    </a:cubicBezTo>
                    <a:cubicBezTo>
                      <a:pt x="2" y="1"/>
                      <a:pt x="3" y="0"/>
                      <a:pt x="4" y="1"/>
                    </a:cubicBezTo>
                    <a:cubicBezTo>
                      <a:pt x="5" y="2"/>
                      <a:pt x="5" y="3"/>
                      <a:pt x="4"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18" name="Freeform 3303">
                <a:extLst>
                  <a:ext uri="{FF2B5EF4-FFF2-40B4-BE49-F238E27FC236}">
                    <a16:creationId xmlns:a16="http://schemas.microsoft.com/office/drawing/2014/main" id="{E6F568DF-BBA2-E347-A98D-0CF977CE7088}"/>
                  </a:ext>
                </a:extLst>
              </p:cNvPr>
              <p:cNvSpPr>
                <a:spLocks/>
              </p:cNvSpPr>
              <p:nvPr/>
            </p:nvSpPr>
            <p:spPr bwMode="auto">
              <a:xfrm>
                <a:off x="8188911" y="1119907"/>
                <a:ext cx="44141" cy="46900"/>
              </a:xfrm>
              <a:custGeom>
                <a:avLst/>
                <a:gdLst>
                  <a:gd name="T0" fmla="*/ 4 w 7"/>
                  <a:gd name="T1" fmla="*/ 6 h 7"/>
                  <a:gd name="T2" fmla="*/ 0 w 7"/>
                  <a:gd name="T3" fmla="*/ 3 h 7"/>
                  <a:gd name="T4" fmla="*/ 3 w 7"/>
                  <a:gd name="T5" fmla="*/ 0 h 7"/>
                  <a:gd name="T6" fmla="*/ 7 w 7"/>
                  <a:gd name="T7" fmla="*/ 3 h 7"/>
                  <a:gd name="T8" fmla="*/ 4 w 7"/>
                  <a:gd name="T9" fmla="*/ 6 h 7"/>
                </a:gdLst>
                <a:ahLst/>
                <a:cxnLst>
                  <a:cxn ang="0">
                    <a:pos x="T0" y="T1"/>
                  </a:cxn>
                  <a:cxn ang="0">
                    <a:pos x="T2" y="T3"/>
                  </a:cxn>
                  <a:cxn ang="0">
                    <a:pos x="T4" y="T5"/>
                  </a:cxn>
                  <a:cxn ang="0">
                    <a:pos x="T6" y="T7"/>
                  </a:cxn>
                  <a:cxn ang="0">
                    <a:pos x="T8" y="T9"/>
                  </a:cxn>
                </a:cxnLst>
                <a:rect l="0" t="0" r="r" b="b"/>
                <a:pathLst>
                  <a:path w="7" h="7">
                    <a:moveTo>
                      <a:pt x="4" y="6"/>
                    </a:moveTo>
                    <a:cubicBezTo>
                      <a:pt x="2" y="7"/>
                      <a:pt x="0" y="5"/>
                      <a:pt x="0" y="3"/>
                    </a:cubicBezTo>
                    <a:cubicBezTo>
                      <a:pt x="0" y="1"/>
                      <a:pt x="1" y="0"/>
                      <a:pt x="3" y="0"/>
                    </a:cubicBezTo>
                    <a:cubicBezTo>
                      <a:pt x="5" y="0"/>
                      <a:pt x="7" y="1"/>
                      <a:pt x="7" y="3"/>
                    </a:cubicBezTo>
                    <a:cubicBezTo>
                      <a:pt x="7" y="5"/>
                      <a:pt x="6" y="6"/>
                      <a:pt x="4"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19" name="Freeform 3304">
                <a:extLst>
                  <a:ext uri="{FF2B5EF4-FFF2-40B4-BE49-F238E27FC236}">
                    <a16:creationId xmlns:a16="http://schemas.microsoft.com/office/drawing/2014/main" id="{3487F472-EC5E-3FF3-F258-55B4C7C68936}"/>
                  </a:ext>
                </a:extLst>
              </p:cNvPr>
              <p:cNvSpPr>
                <a:spLocks/>
              </p:cNvSpPr>
              <p:nvPr/>
            </p:nvSpPr>
            <p:spPr bwMode="auto">
              <a:xfrm>
                <a:off x="8641356" y="1644081"/>
                <a:ext cx="44141" cy="46900"/>
              </a:xfrm>
              <a:custGeom>
                <a:avLst/>
                <a:gdLst>
                  <a:gd name="T0" fmla="*/ 3 w 7"/>
                  <a:gd name="T1" fmla="*/ 7 h 7"/>
                  <a:gd name="T2" fmla="*/ 0 w 7"/>
                  <a:gd name="T3" fmla="*/ 4 h 7"/>
                  <a:gd name="T4" fmla="*/ 3 w 7"/>
                  <a:gd name="T5" fmla="*/ 0 h 7"/>
                  <a:gd name="T6" fmla="*/ 7 w 7"/>
                  <a:gd name="T7" fmla="*/ 3 h 7"/>
                  <a:gd name="T8" fmla="*/ 3 w 7"/>
                  <a:gd name="T9" fmla="*/ 7 h 7"/>
                </a:gdLst>
                <a:ahLst/>
                <a:cxnLst>
                  <a:cxn ang="0">
                    <a:pos x="T0" y="T1"/>
                  </a:cxn>
                  <a:cxn ang="0">
                    <a:pos x="T2" y="T3"/>
                  </a:cxn>
                  <a:cxn ang="0">
                    <a:pos x="T4" y="T5"/>
                  </a:cxn>
                  <a:cxn ang="0">
                    <a:pos x="T6" y="T7"/>
                  </a:cxn>
                  <a:cxn ang="0">
                    <a:pos x="T8" y="T9"/>
                  </a:cxn>
                </a:cxnLst>
                <a:rect l="0" t="0" r="r" b="b"/>
                <a:pathLst>
                  <a:path w="7" h="7">
                    <a:moveTo>
                      <a:pt x="3" y="7"/>
                    </a:moveTo>
                    <a:cubicBezTo>
                      <a:pt x="2" y="7"/>
                      <a:pt x="0" y="6"/>
                      <a:pt x="0" y="4"/>
                    </a:cubicBezTo>
                    <a:cubicBezTo>
                      <a:pt x="0" y="2"/>
                      <a:pt x="1" y="0"/>
                      <a:pt x="3" y="0"/>
                    </a:cubicBezTo>
                    <a:cubicBezTo>
                      <a:pt x="5" y="0"/>
                      <a:pt x="6" y="2"/>
                      <a:pt x="7" y="3"/>
                    </a:cubicBezTo>
                    <a:cubicBezTo>
                      <a:pt x="7" y="5"/>
                      <a:pt x="5" y="7"/>
                      <a:pt x="3"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20" name="Freeform 3305">
                <a:extLst>
                  <a:ext uri="{FF2B5EF4-FFF2-40B4-BE49-F238E27FC236}">
                    <a16:creationId xmlns:a16="http://schemas.microsoft.com/office/drawing/2014/main" id="{AF2F3C6C-2B1F-166D-4EAB-B65597C93BA4}"/>
                  </a:ext>
                </a:extLst>
              </p:cNvPr>
              <p:cNvSpPr>
                <a:spLocks/>
              </p:cNvSpPr>
              <p:nvPr/>
            </p:nvSpPr>
            <p:spPr bwMode="auto">
              <a:xfrm>
                <a:off x="8423410" y="915755"/>
                <a:ext cx="41382" cy="41382"/>
              </a:xfrm>
              <a:custGeom>
                <a:avLst/>
                <a:gdLst>
                  <a:gd name="T0" fmla="*/ 3 w 6"/>
                  <a:gd name="T1" fmla="*/ 6 h 6"/>
                  <a:gd name="T2" fmla="*/ 0 w 6"/>
                  <a:gd name="T3" fmla="*/ 3 h 6"/>
                  <a:gd name="T4" fmla="*/ 3 w 6"/>
                  <a:gd name="T5" fmla="*/ 0 h 6"/>
                  <a:gd name="T6" fmla="*/ 6 w 6"/>
                  <a:gd name="T7" fmla="*/ 3 h 6"/>
                  <a:gd name="T8" fmla="*/ 3 w 6"/>
                  <a:gd name="T9" fmla="*/ 6 h 6"/>
                </a:gdLst>
                <a:ahLst/>
                <a:cxnLst>
                  <a:cxn ang="0">
                    <a:pos x="T0" y="T1"/>
                  </a:cxn>
                  <a:cxn ang="0">
                    <a:pos x="T2" y="T3"/>
                  </a:cxn>
                  <a:cxn ang="0">
                    <a:pos x="T4" y="T5"/>
                  </a:cxn>
                  <a:cxn ang="0">
                    <a:pos x="T6" y="T7"/>
                  </a:cxn>
                  <a:cxn ang="0">
                    <a:pos x="T8" y="T9"/>
                  </a:cxn>
                </a:cxnLst>
                <a:rect l="0" t="0" r="r" b="b"/>
                <a:pathLst>
                  <a:path w="6" h="6">
                    <a:moveTo>
                      <a:pt x="3" y="6"/>
                    </a:moveTo>
                    <a:cubicBezTo>
                      <a:pt x="2" y="6"/>
                      <a:pt x="0" y="5"/>
                      <a:pt x="0" y="3"/>
                    </a:cubicBezTo>
                    <a:cubicBezTo>
                      <a:pt x="0" y="2"/>
                      <a:pt x="1" y="0"/>
                      <a:pt x="3" y="0"/>
                    </a:cubicBezTo>
                    <a:cubicBezTo>
                      <a:pt x="4" y="0"/>
                      <a:pt x="5" y="1"/>
                      <a:pt x="6" y="3"/>
                    </a:cubicBezTo>
                    <a:cubicBezTo>
                      <a:pt x="6" y="4"/>
                      <a:pt x="5" y="6"/>
                      <a:pt x="3"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21" name="Freeform 3306">
                <a:extLst>
                  <a:ext uri="{FF2B5EF4-FFF2-40B4-BE49-F238E27FC236}">
                    <a16:creationId xmlns:a16="http://schemas.microsoft.com/office/drawing/2014/main" id="{166CDBEF-6F27-5B34-0553-30CC37F13520}"/>
                  </a:ext>
                </a:extLst>
              </p:cNvPr>
              <p:cNvSpPr>
                <a:spLocks/>
              </p:cNvSpPr>
              <p:nvPr/>
            </p:nvSpPr>
            <p:spPr bwMode="auto">
              <a:xfrm>
                <a:off x="8666185" y="-458132"/>
                <a:ext cx="33106" cy="38623"/>
              </a:xfrm>
              <a:custGeom>
                <a:avLst/>
                <a:gdLst>
                  <a:gd name="T0" fmla="*/ 3 w 5"/>
                  <a:gd name="T1" fmla="*/ 6 h 6"/>
                  <a:gd name="T2" fmla="*/ 0 w 5"/>
                  <a:gd name="T3" fmla="*/ 3 h 6"/>
                  <a:gd name="T4" fmla="*/ 2 w 5"/>
                  <a:gd name="T5" fmla="*/ 0 h 6"/>
                  <a:gd name="T6" fmla="*/ 5 w 5"/>
                  <a:gd name="T7" fmla="*/ 3 h 6"/>
                  <a:gd name="T8" fmla="*/ 3 w 5"/>
                  <a:gd name="T9" fmla="*/ 6 h 6"/>
                </a:gdLst>
                <a:ahLst/>
                <a:cxnLst>
                  <a:cxn ang="0">
                    <a:pos x="T0" y="T1"/>
                  </a:cxn>
                  <a:cxn ang="0">
                    <a:pos x="T2" y="T3"/>
                  </a:cxn>
                  <a:cxn ang="0">
                    <a:pos x="T4" y="T5"/>
                  </a:cxn>
                  <a:cxn ang="0">
                    <a:pos x="T6" y="T7"/>
                  </a:cxn>
                  <a:cxn ang="0">
                    <a:pos x="T8" y="T9"/>
                  </a:cxn>
                </a:cxnLst>
                <a:rect l="0" t="0" r="r" b="b"/>
                <a:pathLst>
                  <a:path w="5" h="6">
                    <a:moveTo>
                      <a:pt x="3" y="6"/>
                    </a:moveTo>
                    <a:cubicBezTo>
                      <a:pt x="1" y="6"/>
                      <a:pt x="0" y="5"/>
                      <a:pt x="0" y="3"/>
                    </a:cubicBezTo>
                    <a:cubicBezTo>
                      <a:pt x="0" y="2"/>
                      <a:pt x="1" y="0"/>
                      <a:pt x="2" y="0"/>
                    </a:cubicBezTo>
                    <a:cubicBezTo>
                      <a:pt x="4" y="0"/>
                      <a:pt x="5" y="1"/>
                      <a:pt x="5" y="3"/>
                    </a:cubicBezTo>
                    <a:cubicBezTo>
                      <a:pt x="5" y="4"/>
                      <a:pt x="4" y="5"/>
                      <a:pt x="3"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22" name="Freeform 3307">
                <a:extLst>
                  <a:ext uri="{FF2B5EF4-FFF2-40B4-BE49-F238E27FC236}">
                    <a16:creationId xmlns:a16="http://schemas.microsoft.com/office/drawing/2014/main" id="{CCA96D35-C968-62E2-BA9F-07DD9DC14D89}"/>
                  </a:ext>
                </a:extLst>
              </p:cNvPr>
              <p:cNvSpPr>
                <a:spLocks/>
              </p:cNvSpPr>
              <p:nvPr/>
            </p:nvSpPr>
            <p:spPr bwMode="auto">
              <a:xfrm>
                <a:off x="8875855" y="1244054"/>
                <a:ext cx="33106" cy="33106"/>
              </a:xfrm>
              <a:custGeom>
                <a:avLst/>
                <a:gdLst>
                  <a:gd name="T0" fmla="*/ 3 w 5"/>
                  <a:gd name="T1" fmla="*/ 5 h 5"/>
                  <a:gd name="T2" fmla="*/ 0 w 5"/>
                  <a:gd name="T3" fmla="*/ 3 h 5"/>
                  <a:gd name="T4" fmla="*/ 2 w 5"/>
                  <a:gd name="T5" fmla="*/ 0 h 5"/>
                  <a:gd name="T6" fmla="*/ 5 w 5"/>
                  <a:gd name="T7" fmla="*/ 2 h 5"/>
                  <a:gd name="T8" fmla="*/ 3 w 5"/>
                  <a:gd name="T9" fmla="*/ 5 h 5"/>
                </a:gdLst>
                <a:ahLst/>
                <a:cxnLst>
                  <a:cxn ang="0">
                    <a:pos x="T0" y="T1"/>
                  </a:cxn>
                  <a:cxn ang="0">
                    <a:pos x="T2" y="T3"/>
                  </a:cxn>
                  <a:cxn ang="0">
                    <a:pos x="T4" y="T5"/>
                  </a:cxn>
                  <a:cxn ang="0">
                    <a:pos x="T6" y="T7"/>
                  </a:cxn>
                  <a:cxn ang="0">
                    <a:pos x="T8" y="T9"/>
                  </a:cxn>
                </a:cxnLst>
                <a:rect l="0" t="0" r="r" b="b"/>
                <a:pathLst>
                  <a:path w="5" h="5">
                    <a:moveTo>
                      <a:pt x="3" y="5"/>
                    </a:moveTo>
                    <a:cubicBezTo>
                      <a:pt x="1" y="5"/>
                      <a:pt x="0" y="4"/>
                      <a:pt x="0" y="3"/>
                    </a:cubicBezTo>
                    <a:cubicBezTo>
                      <a:pt x="0" y="1"/>
                      <a:pt x="1" y="0"/>
                      <a:pt x="2" y="0"/>
                    </a:cubicBezTo>
                    <a:cubicBezTo>
                      <a:pt x="4" y="0"/>
                      <a:pt x="5" y="1"/>
                      <a:pt x="5" y="2"/>
                    </a:cubicBezTo>
                    <a:cubicBezTo>
                      <a:pt x="5" y="4"/>
                      <a:pt x="4" y="5"/>
                      <a:pt x="3"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23" name="Freeform 3308">
                <a:extLst>
                  <a:ext uri="{FF2B5EF4-FFF2-40B4-BE49-F238E27FC236}">
                    <a16:creationId xmlns:a16="http://schemas.microsoft.com/office/drawing/2014/main" id="{A2EF3358-117C-5D5F-3BF1-ADE879005D4C}"/>
                  </a:ext>
                </a:extLst>
              </p:cNvPr>
              <p:cNvSpPr>
                <a:spLocks/>
              </p:cNvSpPr>
              <p:nvPr/>
            </p:nvSpPr>
            <p:spPr bwMode="auto">
              <a:xfrm>
                <a:off x="7913030" y="557110"/>
                <a:ext cx="33106" cy="33106"/>
              </a:xfrm>
              <a:custGeom>
                <a:avLst/>
                <a:gdLst>
                  <a:gd name="T0" fmla="*/ 3 w 5"/>
                  <a:gd name="T1" fmla="*/ 5 h 5"/>
                  <a:gd name="T2" fmla="*/ 0 w 5"/>
                  <a:gd name="T3" fmla="*/ 3 h 5"/>
                  <a:gd name="T4" fmla="*/ 2 w 5"/>
                  <a:gd name="T5" fmla="*/ 0 h 5"/>
                  <a:gd name="T6" fmla="*/ 5 w 5"/>
                  <a:gd name="T7" fmla="*/ 2 h 5"/>
                  <a:gd name="T8" fmla="*/ 3 w 5"/>
                  <a:gd name="T9" fmla="*/ 5 h 5"/>
                </a:gdLst>
                <a:ahLst/>
                <a:cxnLst>
                  <a:cxn ang="0">
                    <a:pos x="T0" y="T1"/>
                  </a:cxn>
                  <a:cxn ang="0">
                    <a:pos x="T2" y="T3"/>
                  </a:cxn>
                  <a:cxn ang="0">
                    <a:pos x="T4" y="T5"/>
                  </a:cxn>
                  <a:cxn ang="0">
                    <a:pos x="T6" y="T7"/>
                  </a:cxn>
                  <a:cxn ang="0">
                    <a:pos x="T8" y="T9"/>
                  </a:cxn>
                </a:cxnLst>
                <a:rect l="0" t="0" r="r" b="b"/>
                <a:pathLst>
                  <a:path w="5" h="5">
                    <a:moveTo>
                      <a:pt x="3" y="5"/>
                    </a:moveTo>
                    <a:cubicBezTo>
                      <a:pt x="1" y="5"/>
                      <a:pt x="0" y="4"/>
                      <a:pt x="0" y="3"/>
                    </a:cubicBezTo>
                    <a:cubicBezTo>
                      <a:pt x="0" y="1"/>
                      <a:pt x="1" y="0"/>
                      <a:pt x="2" y="0"/>
                    </a:cubicBezTo>
                    <a:cubicBezTo>
                      <a:pt x="4" y="0"/>
                      <a:pt x="5" y="1"/>
                      <a:pt x="5" y="2"/>
                    </a:cubicBezTo>
                    <a:cubicBezTo>
                      <a:pt x="5" y="4"/>
                      <a:pt x="4" y="5"/>
                      <a:pt x="3"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24" name="Freeform 3309">
                <a:extLst>
                  <a:ext uri="{FF2B5EF4-FFF2-40B4-BE49-F238E27FC236}">
                    <a16:creationId xmlns:a16="http://schemas.microsoft.com/office/drawing/2014/main" id="{E56644A4-BCFE-2A59-81C4-9552E8262B75}"/>
                  </a:ext>
                </a:extLst>
              </p:cNvPr>
              <p:cNvSpPr>
                <a:spLocks/>
              </p:cNvSpPr>
              <p:nvPr/>
            </p:nvSpPr>
            <p:spPr bwMode="auto">
              <a:xfrm>
                <a:off x="8012347" y="832991"/>
                <a:ext cx="33106" cy="30347"/>
              </a:xfrm>
              <a:custGeom>
                <a:avLst/>
                <a:gdLst>
                  <a:gd name="T0" fmla="*/ 3 w 5"/>
                  <a:gd name="T1" fmla="*/ 5 h 5"/>
                  <a:gd name="T2" fmla="*/ 0 w 5"/>
                  <a:gd name="T3" fmla="*/ 3 h 5"/>
                  <a:gd name="T4" fmla="*/ 2 w 5"/>
                  <a:gd name="T5" fmla="*/ 0 h 5"/>
                  <a:gd name="T6" fmla="*/ 5 w 5"/>
                  <a:gd name="T7" fmla="*/ 2 h 5"/>
                  <a:gd name="T8" fmla="*/ 3 w 5"/>
                  <a:gd name="T9" fmla="*/ 5 h 5"/>
                </a:gdLst>
                <a:ahLst/>
                <a:cxnLst>
                  <a:cxn ang="0">
                    <a:pos x="T0" y="T1"/>
                  </a:cxn>
                  <a:cxn ang="0">
                    <a:pos x="T2" y="T3"/>
                  </a:cxn>
                  <a:cxn ang="0">
                    <a:pos x="T4" y="T5"/>
                  </a:cxn>
                  <a:cxn ang="0">
                    <a:pos x="T6" y="T7"/>
                  </a:cxn>
                  <a:cxn ang="0">
                    <a:pos x="T8" y="T9"/>
                  </a:cxn>
                </a:cxnLst>
                <a:rect l="0" t="0" r="r" b="b"/>
                <a:pathLst>
                  <a:path w="5" h="5">
                    <a:moveTo>
                      <a:pt x="3" y="5"/>
                    </a:moveTo>
                    <a:cubicBezTo>
                      <a:pt x="1" y="5"/>
                      <a:pt x="0" y="4"/>
                      <a:pt x="0" y="3"/>
                    </a:cubicBezTo>
                    <a:cubicBezTo>
                      <a:pt x="0" y="1"/>
                      <a:pt x="1" y="0"/>
                      <a:pt x="2" y="0"/>
                    </a:cubicBezTo>
                    <a:cubicBezTo>
                      <a:pt x="4" y="0"/>
                      <a:pt x="5" y="1"/>
                      <a:pt x="5" y="2"/>
                    </a:cubicBezTo>
                    <a:cubicBezTo>
                      <a:pt x="5" y="4"/>
                      <a:pt x="4" y="5"/>
                      <a:pt x="3"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25" name="Freeform 3310">
                <a:extLst>
                  <a:ext uri="{FF2B5EF4-FFF2-40B4-BE49-F238E27FC236}">
                    <a16:creationId xmlns:a16="http://schemas.microsoft.com/office/drawing/2014/main" id="{67B46E40-2C21-00F1-4BE8-F4257D9302AE}"/>
                  </a:ext>
                </a:extLst>
              </p:cNvPr>
              <p:cNvSpPr>
                <a:spLocks/>
              </p:cNvSpPr>
              <p:nvPr/>
            </p:nvSpPr>
            <p:spPr bwMode="auto">
              <a:xfrm>
                <a:off x="8732397" y="2154461"/>
                <a:ext cx="38623" cy="33106"/>
              </a:xfrm>
              <a:custGeom>
                <a:avLst/>
                <a:gdLst>
                  <a:gd name="T0" fmla="*/ 3 w 6"/>
                  <a:gd name="T1" fmla="*/ 5 h 5"/>
                  <a:gd name="T2" fmla="*/ 0 w 6"/>
                  <a:gd name="T3" fmla="*/ 3 h 5"/>
                  <a:gd name="T4" fmla="*/ 3 w 6"/>
                  <a:gd name="T5" fmla="*/ 0 h 5"/>
                  <a:gd name="T6" fmla="*/ 6 w 6"/>
                  <a:gd name="T7" fmla="*/ 3 h 5"/>
                  <a:gd name="T8" fmla="*/ 3 w 6"/>
                  <a:gd name="T9" fmla="*/ 5 h 5"/>
                </a:gdLst>
                <a:ahLst/>
                <a:cxnLst>
                  <a:cxn ang="0">
                    <a:pos x="T0" y="T1"/>
                  </a:cxn>
                  <a:cxn ang="0">
                    <a:pos x="T2" y="T3"/>
                  </a:cxn>
                  <a:cxn ang="0">
                    <a:pos x="T4" y="T5"/>
                  </a:cxn>
                  <a:cxn ang="0">
                    <a:pos x="T6" y="T7"/>
                  </a:cxn>
                  <a:cxn ang="0">
                    <a:pos x="T8" y="T9"/>
                  </a:cxn>
                </a:cxnLst>
                <a:rect l="0" t="0" r="r" b="b"/>
                <a:pathLst>
                  <a:path w="6" h="5">
                    <a:moveTo>
                      <a:pt x="3" y="5"/>
                    </a:moveTo>
                    <a:cubicBezTo>
                      <a:pt x="2" y="5"/>
                      <a:pt x="0" y="4"/>
                      <a:pt x="0" y="3"/>
                    </a:cubicBezTo>
                    <a:cubicBezTo>
                      <a:pt x="0" y="1"/>
                      <a:pt x="1" y="0"/>
                      <a:pt x="3" y="0"/>
                    </a:cubicBezTo>
                    <a:cubicBezTo>
                      <a:pt x="4" y="0"/>
                      <a:pt x="6" y="1"/>
                      <a:pt x="6" y="3"/>
                    </a:cubicBezTo>
                    <a:cubicBezTo>
                      <a:pt x="6" y="4"/>
                      <a:pt x="5" y="5"/>
                      <a:pt x="3"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26" name="Freeform 3311">
                <a:extLst>
                  <a:ext uri="{FF2B5EF4-FFF2-40B4-BE49-F238E27FC236}">
                    <a16:creationId xmlns:a16="http://schemas.microsoft.com/office/drawing/2014/main" id="{2BE1C482-689D-FFDF-0D7E-80F2E578761B}"/>
                  </a:ext>
                </a:extLst>
              </p:cNvPr>
              <p:cNvSpPr>
                <a:spLocks/>
              </p:cNvSpPr>
              <p:nvPr/>
            </p:nvSpPr>
            <p:spPr bwMode="auto">
              <a:xfrm>
                <a:off x="9184842" y="2195843"/>
                <a:ext cx="33106" cy="38623"/>
              </a:xfrm>
              <a:custGeom>
                <a:avLst/>
                <a:gdLst>
                  <a:gd name="T0" fmla="*/ 3 w 5"/>
                  <a:gd name="T1" fmla="*/ 6 h 6"/>
                  <a:gd name="T2" fmla="*/ 0 w 5"/>
                  <a:gd name="T3" fmla="*/ 3 h 6"/>
                  <a:gd name="T4" fmla="*/ 2 w 5"/>
                  <a:gd name="T5" fmla="*/ 0 h 6"/>
                  <a:gd name="T6" fmla="*/ 5 w 5"/>
                  <a:gd name="T7" fmla="*/ 3 h 6"/>
                  <a:gd name="T8" fmla="*/ 3 w 5"/>
                  <a:gd name="T9" fmla="*/ 6 h 6"/>
                </a:gdLst>
                <a:ahLst/>
                <a:cxnLst>
                  <a:cxn ang="0">
                    <a:pos x="T0" y="T1"/>
                  </a:cxn>
                  <a:cxn ang="0">
                    <a:pos x="T2" y="T3"/>
                  </a:cxn>
                  <a:cxn ang="0">
                    <a:pos x="T4" y="T5"/>
                  </a:cxn>
                  <a:cxn ang="0">
                    <a:pos x="T6" y="T7"/>
                  </a:cxn>
                  <a:cxn ang="0">
                    <a:pos x="T8" y="T9"/>
                  </a:cxn>
                </a:cxnLst>
                <a:rect l="0" t="0" r="r" b="b"/>
                <a:pathLst>
                  <a:path w="5" h="6">
                    <a:moveTo>
                      <a:pt x="3" y="6"/>
                    </a:moveTo>
                    <a:cubicBezTo>
                      <a:pt x="1" y="6"/>
                      <a:pt x="0" y="5"/>
                      <a:pt x="0" y="3"/>
                    </a:cubicBezTo>
                    <a:cubicBezTo>
                      <a:pt x="0" y="2"/>
                      <a:pt x="1" y="0"/>
                      <a:pt x="2" y="0"/>
                    </a:cubicBezTo>
                    <a:cubicBezTo>
                      <a:pt x="4" y="0"/>
                      <a:pt x="5" y="1"/>
                      <a:pt x="5" y="3"/>
                    </a:cubicBezTo>
                    <a:cubicBezTo>
                      <a:pt x="5" y="4"/>
                      <a:pt x="4" y="5"/>
                      <a:pt x="3"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27" name="Freeform 3312">
                <a:extLst>
                  <a:ext uri="{FF2B5EF4-FFF2-40B4-BE49-F238E27FC236}">
                    <a16:creationId xmlns:a16="http://schemas.microsoft.com/office/drawing/2014/main" id="{A613BEC2-DFD3-CFE7-BCF1-A696506A4566}"/>
                  </a:ext>
                </a:extLst>
              </p:cNvPr>
              <p:cNvSpPr>
                <a:spLocks/>
              </p:cNvSpPr>
              <p:nvPr/>
            </p:nvSpPr>
            <p:spPr bwMode="auto">
              <a:xfrm>
                <a:off x="8337887" y="391581"/>
                <a:ext cx="41382" cy="41382"/>
              </a:xfrm>
              <a:custGeom>
                <a:avLst/>
                <a:gdLst>
                  <a:gd name="T0" fmla="*/ 3 w 6"/>
                  <a:gd name="T1" fmla="*/ 6 h 6"/>
                  <a:gd name="T2" fmla="*/ 0 w 6"/>
                  <a:gd name="T3" fmla="*/ 3 h 6"/>
                  <a:gd name="T4" fmla="*/ 3 w 6"/>
                  <a:gd name="T5" fmla="*/ 0 h 6"/>
                  <a:gd name="T6" fmla="*/ 6 w 6"/>
                  <a:gd name="T7" fmla="*/ 3 h 6"/>
                  <a:gd name="T8" fmla="*/ 3 w 6"/>
                  <a:gd name="T9" fmla="*/ 6 h 6"/>
                </a:gdLst>
                <a:ahLst/>
                <a:cxnLst>
                  <a:cxn ang="0">
                    <a:pos x="T0" y="T1"/>
                  </a:cxn>
                  <a:cxn ang="0">
                    <a:pos x="T2" y="T3"/>
                  </a:cxn>
                  <a:cxn ang="0">
                    <a:pos x="T4" y="T5"/>
                  </a:cxn>
                  <a:cxn ang="0">
                    <a:pos x="T6" y="T7"/>
                  </a:cxn>
                  <a:cxn ang="0">
                    <a:pos x="T8" y="T9"/>
                  </a:cxn>
                </a:cxnLst>
                <a:rect l="0" t="0" r="r" b="b"/>
                <a:pathLst>
                  <a:path w="6" h="6">
                    <a:moveTo>
                      <a:pt x="3" y="6"/>
                    </a:moveTo>
                    <a:cubicBezTo>
                      <a:pt x="2" y="6"/>
                      <a:pt x="1" y="5"/>
                      <a:pt x="0" y="3"/>
                    </a:cubicBezTo>
                    <a:cubicBezTo>
                      <a:pt x="0" y="2"/>
                      <a:pt x="1" y="0"/>
                      <a:pt x="3" y="0"/>
                    </a:cubicBezTo>
                    <a:cubicBezTo>
                      <a:pt x="4" y="0"/>
                      <a:pt x="6" y="1"/>
                      <a:pt x="6" y="3"/>
                    </a:cubicBezTo>
                    <a:cubicBezTo>
                      <a:pt x="6" y="4"/>
                      <a:pt x="5" y="5"/>
                      <a:pt x="3"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28" name="Freeform 3313">
                <a:extLst>
                  <a:ext uri="{FF2B5EF4-FFF2-40B4-BE49-F238E27FC236}">
                    <a16:creationId xmlns:a16="http://schemas.microsoft.com/office/drawing/2014/main" id="{FE096664-3335-5F1F-80EA-E74AE0E2C470}"/>
                  </a:ext>
                </a:extLst>
              </p:cNvPr>
              <p:cNvSpPr>
                <a:spLocks/>
              </p:cNvSpPr>
              <p:nvPr/>
            </p:nvSpPr>
            <p:spPr bwMode="auto">
              <a:xfrm>
                <a:off x="8255123" y="661945"/>
                <a:ext cx="19312" cy="24829"/>
              </a:xfrm>
              <a:custGeom>
                <a:avLst/>
                <a:gdLst>
                  <a:gd name="T0" fmla="*/ 2 w 3"/>
                  <a:gd name="T1" fmla="*/ 4 h 4"/>
                  <a:gd name="T2" fmla="*/ 0 w 3"/>
                  <a:gd name="T3" fmla="*/ 2 h 4"/>
                  <a:gd name="T4" fmla="*/ 1 w 3"/>
                  <a:gd name="T5" fmla="*/ 0 h 4"/>
                  <a:gd name="T6" fmla="*/ 3 w 3"/>
                  <a:gd name="T7" fmla="*/ 2 h 4"/>
                  <a:gd name="T8" fmla="*/ 2 w 3"/>
                  <a:gd name="T9" fmla="*/ 4 h 4"/>
                </a:gdLst>
                <a:ahLst/>
                <a:cxnLst>
                  <a:cxn ang="0">
                    <a:pos x="T0" y="T1"/>
                  </a:cxn>
                  <a:cxn ang="0">
                    <a:pos x="T2" y="T3"/>
                  </a:cxn>
                  <a:cxn ang="0">
                    <a:pos x="T4" y="T5"/>
                  </a:cxn>
                  <a:cxn ang="0">
                    <a:pos x="T6" y="T7"/>
                  </a:cxn>
                  <a:cxn ang="0">
                    <a:pos x="T8" y="T9"/>
                  </a:cxn>
                </a:cxnLst>
                <a:rect l="0" t="0" r="r" b="b"/>
                <a:pathLst>
                  <a:path w="3" h="4">
                    <a:moveTo>
                      <a:pt x="2" y="4"/>
                    </a:moveTo>
                    <a:cubicBezTo>
                      <a:pt x="1" y="4"/>
                      <a:pt x="0" y="3"/>
                      <a:pt x="0" y="2"/>
                    </a:cubicBezTo>
                    <a:cubicBezTo>
                      <a:pt x="0" y="1"/>
                      <a:pt x="0" y="0"/>
                      <a:pt x="1" y="0"/>
                    </a:cubicBezTo>
                    <a:cubicBezTo>
                      <a:pt x="2" y="0"/>
                      <a:pt x="3" y="1"/>
                      <a:pt x="3" y="2"/>
                    </a:cubicBezTo>
                    <a:cubicBezTo>
                      <a:pt x="3" y="3"/>
                      <a:pt x="3" y="4"/>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29" name="Freeform 3314">
                <a:extLst>
                  <a:ext uri="{FF2B5EF4-FFF2-40B4-BE49-F238E27FC236}">
                    <a16:creationId xmlns:a16="http://schemas.microsoft.com/office/drawing/2014/main" id="{4DE1644B-4D61-66C6-497D-D5D9795D2AF5}"/>
                  </a:ext>
                </a:extLst>
              </p:cNvPr>
              <p:cNvSpPr>
                <a:spLocks/>
              </p:cNvSpPr>
              <p:nvPr/>
            </p:nvSpPr>
            <p:spPr bwMode="auto">
              <a:xfrm>
                <a:off x="8307540" y="148806"/>
                <a:ext cx="24829" cy="27588"/>
              </a:xfrm>
              <a:custGeom>
                <a:avLst/>
                <a:gdLst>
                  <a:gd name="T0" fmla="*/ 2 w 4"/>
                  <a:gd name="T1" fmla="*/ 4 h 4"/>
                  <a:gd name="T2" fmla="*/ 0 w 4"/>
                  <a:gd name="T3" fmla="*/ 2 h 4"/>
                  <a:gd name="T4" fmla="*/ 2 w 4"/>
                  <a:gd name="T5" fmla="*/ 0 h 4"/>
                  <a:gd name="T6" fmla="*/ 4 w 4"/>
                  <a:gd name="T7" fmla="*/ 2 h 4"/>
                  <a:gd name="T8" fmla="*/ 2 w 4"/>
                  <a:gd name="T9" fmla="*/ 4 h 4"/>
                </a:gdLst>
                <a:ahLst/>
                <a:cxnLst>
                  <a:cxn ang="0">
                    <a:pos x="T0" y="T1"/>
                  </a:cxn>
                  <a:cxn ang="0">
                    <a:pos x="T2" y="T3"/>
                  </a:cxn>
                  <a:cxn ang="0">
                    <a:pos x="T4" y="T5"/>
                  </a:cxn>
                  <a:cxn ang="0">
                    <a:pos x="T6" y="T7"/>
                  </a:cxn>
                  <a:cxn ang="0">
                    <a:pos x="T8" y="T9"/>
                  </a:cxn>
                </a:cxnLst>
                <a:rect l="0" t="0" r="r" b="b"/>
                <a:pathLst>
                  <a:path w="4" h="4">
                    <a:moveTo>
                      <a:pt x="2" y="4"/>
                    </a:moveTo>
                    <a:cubicBezTo>
                      <a:pt x="1" y="4"/>
                      <a:pt x="0" y="3"/>
                      <a:pt x="0" y="2"/>
                    </a:cubicBezTo>
                    <a:cubicBezTo>
                      <a:pt x="0" y="1"/>
                      <a:pt x="1" y="0"/>
                      <a:pt x="2" y="0"/>
                    </a:cubicBezTo>
                    <a:cubicBezTo>
                      <a:pt x="3" y="0"/>
                      <a:pt x="4" y="0"/>
                      <a:pt x="4" y="2"/>
                    </a:cubicBezTo>
                    <a:cubicBezTo>
                      <a:pt x="4" y="3"/>
                      <a:pt x="3" y="3"/>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30" name="Freeform 3315">
                <a:extLst>
                  <a:ext uri="{FF2B5EF4-FFF2-40B4-BE49-F238E27FC236}">
                    <a16:creationId xmlns:a16="http://schemas.microsoft.com/office/drawing/2014/main" id="{500BB9E9-97EA-2F35-0D9F-047C3415C30C}"/>
                  </a:ext>
                </a:extLst>
              </p:cNvPr>
              <p:cNvSpPr>
                <a:spLocks/>
              </p:cNvSpPr>
              <p:nvPr/>
            </p:nvSpPr>
            <p:spPr bwMode="auto">
              <a:xfrm>
                <a:off x="8622044" y="253641"/>
                <a:ext cx="24829" cy="27588"/>
              </a:xfrm>
              <a:custGeom>
                <a:avLst/>
                <a:gdLst>
                  <a:gd name="T0" fmla="*/ 2 w 4"/>
                  <a:gd name="T1" fmla="*/ 4 h 4"/>
                  <a:gd name="T2" fmla="*/ 0 w 4"/>
                  <a:gd name="T3" fmla="*/ 2 h 4"/>
                  <a:gd name="T4" fmla="*/ 1 w 4"/>
                  <a:gd name="T5" fmla="*/ 0 h 4"/>
                  <a:gd name="T6" fmla="*/ 3 w 4"/>
                  <a:gd name="T7" fmla="*/ 2 h 4"/>
                  <a:gd name="T8" fmla="*/ 2 w 4"/>
                  <a:gd name="T9" fmla="*/ 4 h 4"/>
                </a:gdLst>
                <a:ahLst/>
                <a:cxnLst>
                  <a:cxn ang="0">
                    <a:pos x="T0" y="T1"/>
                  </a:cxn>
                  <a:cxn ang="0">
                    <a:pos x="T2" y="T3"/>
                  </a:cxn>
                  <a:cxn ang="0">
                    <a:pos x="T4" y="T5"/>
                  </a:cxn>
                  <a:cxn ang="0">
                    <a:pos x="T6" y="T7"/>
                  </a:cxn>
                  <a:cxn ang="0">
                    <a:pos x="T8" y="T9"/>
                  </a:cxn>
                </a:cxnLst>
                <a:rect l="0" t="0" r="r" b="b"/>
                <a:pathLst>
                  <a:path w="4" h="4">
                    <a:moveTo>
                      <a:pt x="2" y="4"/>
                    </a:moveTo>
                    <a:cubicBezTo>
                      <a:pt x="1" y="4"/>
                      <a:pt x="0" y="3"/>
                      <a:pt x="0" y="2"/>
                    </a:cubicBezTo>
                    <a:cubicBezTo>
                      <a:pt x="0" y="1"/>
                      <a:pt x="0" y="0"/>
                      <a:pt x="1" y="0"/>
                    </a:cubicBezTo>
                    <a:cubicBezTo>
                      <a:pt x="2" y="0"/>
                      <a:pt x="3" y="1"/>
                      <a:pt x="3" y="2"/>
                    </a:cubicBezTo>
                    <a:cubicBezTo>
                      <a:pt x="4" y="3"/>
                      <a:pt x="3" y="4"/>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31" name="Freeform 3316">
                <a:extLst>
                  <a:ext uri="{FF2B5EF4-FFF2-40B4-BE49-F238E27FC236}">
                    <a16:creationId xmlns:a16="http://schemas.microsoft.com/office/drawing/2014/main" id="{D08EE6B3-FBD8-45A8-95EB-ED8494ADC513}"/>
                  </a:ext>
                </a:extLst>
              </p:cNvPr>
              <p:cNvSpPr>
                <a:spLocks/>
              </p:cNvSpPr>
              <p:nvPr/>
            </p:nvSpPr>
            <p:spPr bwMode="auto">
              <a:xfrm>
                <a:off x="8947584" y="-151904"/>
                <a:ext cx="27588" cy="27588"/>
              </a:xfrm>
              <a:custGeom>
                <a:avLst/>
                <a:gdLst>
                  <a:gd name="T0" fmla="*/ 3 w 4"/>
                  <a:gd name="T1" fmla="*/ 4 h 4"/>
                  <a:gd name="T2" fmla="*/ 0 w 4"/>
                  <a:gd name="T3" fmla="*/ 2 h 4"/>
                  <a:gd name="T4" fmla="*/ 2 w 4"/>
                  <a:gd name="T5" fmla="*/ 0 h 4"/>
                  <a:gd name="T6" fmla="*/ 4 w 4"/>
                  <a:gd name="T7" fmla="*/ 2 h 4"/>
                  <a:gd name="T8" fmla="*/ 3 w 4"/>
                  <a:gd name="T9" fmla="*/ 4 h 4"/>
                </a:gdLst>
                <a:ahLst/>
                <a:cxnLst>
                  <a:cxn ang="0">
                    <a:pos x="T0" y="T1"/>
                  </a:cxn>
                  <a:cxn ang="0">
                    <a:pos x="T2" y="T3"/>
                  </a:cxn>
                  <a:cxn ang="0">
                    <a:pos x="T4" y="T5"/>
                  </a:cxn>
                  <a:cxn ang="0">
                    <a:pos x="T6" y="T7"/>
                  </a:cxn>
                  <a:cxn ang="0">
                    <a:pos x="T8" y="T9"/>
                  </a:cxn>
                </a:cxnLst>
                <a:rect l="0" t="0" r="r" b="b"/>
                <a:pathLst>
                  <a:path w="4" h="4">
                    <a:moveTo>
                      <a:pt x="3" y="4"/>
                    </a:moveTo>
                    <a:cubicBezTo>
                      <a:pt x="1" y="4"/>
                      <a:pt x="1" y="3"/>
                      <a:pt x="0" y="2"/>
                    </a:cubicBezTo>
                    <a:cubicBezTo>
                      <a:pt x="0" y="1"/>
                      <a:pt x="1" y="0"/>
                      <a:pt x="2" y="0"/>
                    </a:cubicBezTo>
                    <a:cubicBezTo>
                      <a:pt x="3" y="0"/>
                      <a:pt x="4" y="1"/>
                      <a:pt x="4" y="2"/>
                    </a:cubicBezTo>
                    <a:cubicBezTo>
                      <a:pt x="4" y="3"/>
                      <a:pt x="4" y="4"/>
                      <a:pt x="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32" name="Oval 3317">
                <a:extLst>
                  <a:ext uri="{FF2B5EF4-FFF2-40B4-BE49-F238E27FC236}">
                    <a16:creationId xmlns:a16="http://schemas.microsoft.com/office/drawing/2014/main" id="{DDC6D426-A7E8-8DD5-05D3-D0E7B514CFCE}"/>
                  </a:ext>
                </a:extLst>
              </p:cNvPr>
              <p:cNvSpPr>
                <a:spLocks noChangeArrowheads="1"/>
              </p:cNvSpPr>
              <p:nvPr/>
            </p:nvSpPr>
            <p:spPr bwMode="auto">
              <a:xfrm>
                <a:off x="8150288" y="537798"/>
                <a:ext cx="24829" cy="2482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33" name="Freeform 3318">
                <a:extLst>
                  <a:ext uri="{FF2B5EF4-FFF2-40B4-BE49-F238E27FC236}">
                    <a16:creationId xmlns:a16="http://schemas.microsoft.com/office/drawing/2014/main" id="{03C10077-426C-95AD-18FD-14F5DF159E3A}"/>
                  </a:ext>
                </a:extLst>
              </p:cNvPr>
              <p:cNvSpPr>
                <a:spLocks/>
              </p:cNvSpPr>
              <p:nvPr/>
            </p:nvSpPr>
            <p:spPr bwMode="auto">
              <a:xfrm>
                <a:off x="7821989" y="1042661"/>
                <a:ext cx="24829" cy="24829"/>
              </a:xfrm>
              <a:custGeom>
                <a:avLst/>
                <a:gdLst>
                  <a:gd name="T0" fmla="*/ 2 w 4"/>
                  <a:gd name="T1" fmla="*/ 4 h 4"/>
                  <a:gd name="T2" fmla="*/ 0 w 4"/>
                  <a:gd name="T3" fmla="*/ 3 h 4"/>
                  <a:gd name="T4" fmla="*/ 2 w 4"/>
                  <a:gd name="T5" fmla="*/ 1 h 4"/>
                  <a:gd name="T6" fmla="*/ 4 w 4"/>
                  <a:gd name="T7" fmla="*/ 2 h 4"/>
                  <a:gd name="T8" fmla="*/ 2 w 4"/>
                  <a:gd name="T9" fmla="*/ 4 h 4"/>
                </a:gdLst>
                <a:ahLst/>
                <a:cxnLst>
                  <a:cxn ang="0">
                    <a:pos x="T0" y="T1"/>
                  </a:cxn>
                  <a:cxn ang="0">
                    <a:pos x="T2" y="T3"/>
                  </a:cxn>
                  <a:cxn ang="0">
                    <a:pos x="T4" y="T5"/>
                  </a:cxn>
                  <a:cxn ang="0">
                    <a:pos x="T6" y="T7"/>
                  </a:cxn>
                  <a:cxn ang="0">
                    <a:pos x="T8" y="T9"/>
                  </a:cxn>
                </a:cxnLst>
                <a:rect l="0" t="0" r="r" b="b"/>
                <a:pathLst>
                  <a:path w="4" h="4">
                    <a:moveTo>
                      <a:pt x="2" y="4"/>
                    </a:moveTo>
                    <a:cubicBezTo>
                      <a:pt x="1" y="4"/>
                      <a:pt x="0" y="4"/>
                      <a:pt x="0" y="3"/>
                    </a:cubicBezTo>
                    <a:cubicBezTo>
                      <a:pt x="0" y="2"/>
                      <a:pt x="1" y="1"/>
                      <a:pt x="2" y="1"/>
                    </a:cubicBezTo>
                    <a:cubicBezTo>
                      <a:pt x="3" y="0"/>
                      <a:pt x="4" y="1"/>
                      <a:pt x="4" y="2"/>
                    </a:cubicBezTo>
                    <a:cubicBezTo>
                      <a:pt x="4" y="3"/>
                      <a:pt x="3" y="4"/>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34" name="Freeform 3319">
                <a:extLst>
                  <a:ext uri="{FF2B5EF4-FFF2-40B4-BE49-F238E27FC236}">
                    <a16:creationId xmlns:a16="http://schemas.microsoft.com/office/drawing/2014/main" id="{15684F7F-BBEF-57F9-0F73-71070B7E6AB1}"/>
                  </a:ext>
                </a:extLst>
              </p:cNvPr>
              <p:cNvSpPr>
                <a:spLocks/>
              </p:cNvSpPr>
              <p:nvPr/>
            </p:nvSpPr>
            <p:spPr bwMode="auto">
              <a:xfrm>
                <a:off x="8404098" y="1177842"/>
                <a:ext cx="27588" cy="27588"/>
              </a:xfrm>
              <a:custGeom>
                <a:avLst/>
                <a:gdLst>
                  <a:gd name="T0" fmla="*/ 3 w 4"/>
                  <a:gd name="T1" fmla="*/ 4 h 4"/>
                  <a:gd name="T2" fmla="*/ 1 w 4"/>
                  <a:gd name="T3" fmla="*/ 3 h 4"/>
                  <a:gd name="T4" fmla="*/ 2 w 4"/>
                  <a:gd name="T5" fmla="*/ 0 h 4"/>
                  <a:gd name="T6" fmla="*/ 4 w 4"/>
                  <a:gd name="T7" fmla="*/ 2 h 4"/>
                  <a:gd name="T8" fmla="*/ 3 w 4"/>
                  <a:gd name="T9" fmla="*/ 4 h 4"/>
                </a:gdLst>
                <a:ahLst/>
                <a:cxnLst>
                  <a:cxn ang="0">
                    <a:pos x="T0" y="T1"/>
                  </a:cxn>
                  <a:cxn ang="0">
                    <a:pos x="T2" y="T3"/>
                  </a:cxn>
                  <a:cxn ang="0">
                    <a:pos x="T4" y="T5"/>
                  </a:cxn>
                  <a:cxn ang="0">
                    <a:pos x="T6" y="T7"/>
                  </a:cxn>
                  <a:cxn ang="0">
                    <a:pos x="T8" y="T9"/>
                  </a:cxn>
                </a:cxnLst>
                <a:rect l="0" t="0" r="r" b="b"/>
                <a:pathLst>
                  <a:path w="4" h="4">
                    <a:moveTo>
                      <a:pt x="3" y="4"/>
                    </a:moveTo>
                    <a:cubicBezTo>
                      <a:pt x="2" y="4"/>
                      <a:pt x="1" y="4"/>
                      <a:pt x="1" y="3"/>
                    </a:cubicBezTo>
                    <a:cubicBezTo>
                      <a:pt x="0" y="1"/>
                      <a:pt x="1" y="1"/>
                      <a:pt x="2" y="0"/>
                    </a:cubicBezTo>
                    <a:cubicBezTo>
                      <a:pt x="3" y="0"/>
                      <a:pt x="4" y="1"/>
                      <a:pt x="4" y="2"/>
                    </a:cubicBezTo>
                    <a:cubicBezTo>
                      <a:pt x="4" y="3"/>
                      <a:pt x="4" y="4"/>
                      <a:pt x="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35" name="Freeform 3320">
                <a:extLst>
                  <a:ext uri="{FF2B5EF4-FFF2-40B4-BE49-F238E27FC236}">
                    <a16:creationId xmlns:a16="http://schemas.microsoft.com/office/drawing/2014/main" id="{9F002AC9-0F7E-A9D8-AB2F-25558F3DCACB}"/>
                  </a:ext>
                </a:extLst>
              </p:cNvPr>
              <p:cNvSpPr>
                <a:spLocks/>
              </p:cNvSpPr>
              <p:nvPr/>
            </p:nvSpPr>
            <p:spPr bwMode="auto">
              <a:xfrm>
                <a:off x="8423410" y="1848233"/>
                <a:ext cx="27588" cy="24829"/>
              </a:xfrm>
              <a:custGeom>
                <a:avLst/>
                <a:gdLst>
                  <a:gd name="T0" fmla="*/ 2 w 4"/>
                  <a:gd name="T1" fmla="*/ 4 h 4"/>
                  <a:gd name="T2" fmla="*/ 0 w 4"/>
                  <a:gd name="T3" fmla="*/ 2 h 4"/>
                  <a:gd name="T4" fmla="*/ 2 w 4"/>
                  <a:gd name="T5" fmla="*/ 0 h 4"/>
                  <a:gd name="T6" fmla="*/ 4 w 4"/>
                  <a:gd name="T7" fmla="*/ 1 h 4"/>
                  <a:gd name="T8" fmla="*/ 2 w 4"/>
                  <a:gd name="T9" fmla="*/ 4 h 4"/>
                </a:gdLst>
                <a:ahLst/>
                <a:cxnLst>
                  <a:cxn ang="0">
                    <a:pos x="T0" y="T1"/>
                  </a:cxn>
                  <a:cxn ang="0">
                    <a:pos x="T2" y="T3"/>
                  </a:cxn>
                  <a:cxn ang="0">
                    <a:pos x="T4" y="T5"/>
                  </a:cxn>
                  <a:cxn ang="0">
                    <a:pos x="T6" y="T7"/>
                  </a:cxn>
                  <a:cxn ang="0">
                    <a:pos x="T8" y="T9"/>
                  </a:cxn>
                </a:cxnLst>
                <a:rect l="0" t="0" r="r" b="b"/>
                <a:pathLst>
                  <a:path w="4" h="4">
                    <a:moveTo>
                      <a:pt x="2" y="4"/>
                    </a:moveTo>
                    <a:cubicBezTo>
                      <a:pt x="1" y="4"/>
                      <a:pt x="0" y="3"/>
                      <a:pt x="0" y="2"/>
                    </a:cubicBezTo>
                    <a:cubicBezTo>
                      <a:pt x="0" y="1"/>
                      <a:pt x="1" y="0"/>
                      <a:pt x="2" y="0"/>
                    </a:cubicBezTo>
                    <a:cubicBezTo>
                      <a:pt x="3" y="0"/>
                      <a:pt x="4" y="0"/>
                      <a:pt x="4" y="1"/>
                    </a:cubicBezTo>
                    <a:cubicBezTo>
                      <a:pt x="4" y="3"/>
                      <a:pt x="3" y="3"/>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36" name="Freeform 3321">
                <a:extLst>
                  <a:ext uri="{FF2B5EF4-FFF2-40B4-BE49-F238E27FC236}">
                    <a16:creationId xmlns:a16="http://schemas.microsoft.com/office/drawing/2014/main" id="{3C99489F-0998-3D56-2CE4-34053B828675}"/>
                  </a:ext>
                </a:extLst>
              </p:cNvPr>
              <p:cNvSpPr>
                <a:spLocks/>
              </p:cNvSpPr>
              <p:nvPr/>
            </p:nvSpPr>
            <p:spPr bwMode="auto">
              <a:xfrm>
                <a:off x="12186427" y="3230397"/>
                <a:ext cx="44141" cy="52417"/>
              </a:xfrm>
              <a:custGeom>
                <a:avLst/>
                <a:gdLst>
                  <a:gd name="T0" fmla="*/ 0 w 7"/>
                  <a:gd name="T1" fmla="*/ 3 h 8"/>
                  <a:gd name="T2" fmla="*/ 4 w 7"/>
                  <a:gd name="T3" fmla="*/ 1 h 8"/>
                  <a:gd name="T4" fmla="*/ 7 w 7"/>
                  <a:gd name="T5" fmla="*/ 5 h 8"/>
                  <a:gd name="T6" fmla="*/ 2 w 7"/>
                  <a:gd name="T7" fmla="*/ 7 h 8"/>
                  <a:gd name="T8" fmla="*/ 0 w 7"/>
                  <a:gd name="T9" fmla="*/ 3 h 8"/>
                </a:gdLst>
                <a:ahLst/>
                <a:cxnLst>
                  <a:cxn ang="0">
                    <a:pos x="T0" y="T1"/>
                  </a:cxn>
                  <a:cxn ang="0">
                    <a:pos x="T2" y="T3"/>
                  </a:cxn>
                  <a:cxn ang="0">
                    <a:pos x="T4" y="T5"/>
                  </a:cxn>
                  <a:cxn ang="0">
                    <a:pos x="T6" y="T7"/>
                  </a:cxn>
                  <a:cxn ang="0">
                    <a:pos x="T8" y="T9"/>
                  </a:cxn>
                </a:cxnLst>
                <a:rect l="0" t="0" r="r" b="b"/>
                <a:pathLst>
                  <a:path w="7" h="8">
                    <a:moveTo>
                      <a:pt x="0" y="3"/>
                    </a:moveTo>
                    <a:cubicBezTo>
                      <a:pt x="1" y="1"/>
                      <a:pt x="3" y="0"/>
                      <a:pt x="4" y="1"/>
                    </a:cubicBezTo>
                    <a:cubicBezTo>
                      <a:pt x="6" y="1"/>
                      <a:pt x="7" y="3"/>
                      <a:pt x="7" y="5"/>
                    </a:cubicBezTo>
                    <a:cubicBezTo>
                      <a:pt x="6" y="7"/>
                      <a:pt x="4" y="8"/>
                      <a:pt x="2" y="7"/>
                    </a:cubicBezTo>
                    <a:cubicBezTo>
                      <a:pt x="1" y="7"/>
                      <a:pt x="0" y="5"/>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37" name="Freeform 3322">
                <a:extLst>
                  <a:ext uri="{FF2B5EF4-FFF2-40B4-BE49-F238E27FC236}">
                    <a16:creationId xmlns:a16="http://schemas.microsoft.com/office/drawing/2014/main" id="{52777EF5-7E2B-47AC-C6CC-B93EB55662DC}"/>
                  </a:ext>
                </a:extLst>
              </p:cNvPr>
              <p:cNvSpPr>
                <a:spLocks/>
              </p:cNvSpPr>
              <p:nvPr/>
            </p:nvSpPr>
            <p:spPr bwMode="auto">
              <a:xfrm>
                <a:off x="11529830" y="3459378"/>
                <a:ext cx="46900" cy="52417"/>
              </a:xfrm>
              <a:custGeom>
                <a:avLst/>
                <a:gdLst>
                  <a:gd name="T0" fmla="*/ 0 w 7"/>
                  <a:gd name="T1" fmla="*/ 3 h 8"/>
                  <a:gd name="T2" fmla="*/ 4 w 7"/>
                  <a:gd name="T3" fmla="*/ 1 h 8"/>
                  <a:gd name="T4" fmla="*/ 7 w 7"/>
                  <a:gd name="T5" fmla="*/ 5 h 8"/>
                  <a:gd name="T6" fmla="*/ 2 w 7"/>
                  <a:gd name="T7" fmla="*/ 7 h 8"/>
                  <a:gd name="T8" fmla="*/ 0 w 7"/>
                  <a:gd name="T9" fmla="*/ 3 h 8"/>
                </a:gdLst>
                <a:ahLst/>
                <a:cxnLst>
                  <a:cxn ang="0">
                    <a:pos x="T0" y="T1"/>
                  </a:cxn>
                  <a:cxn ang="0">
                    <a:pos x="T2" y="T3"/>
                  </a:cxn>
                  <a:cxn ang="0">
                    <a:pos x="T4" y="T5"/>
                  </a:cxn>
                  <a:cxn ang="0">
                    <a:pos x="T6" y="T7"/>
                  </a:cxn>
                  <a:cxn ang="0">
                    <a:pos x="T8" y="T9"/>
                  </a:cxn>
                </a:cxnLst>
                <a:rect l="0" t="0" r="r" b="b"/>
                <a:pathLst>
                  <a:path w="7" h="8">
                    <a:moveTo>
                      <a:pt x="0" y="3"/>
                    </a:moveTo>
                    <a:cubicBezTo>
                      <a:pt x="1" y="1"/>
                      <a:pt x="3" y="0"/>
                      <a:pt x="4" y="1"/>
                    </a:cubicBezTo>
                    <a:cubicBezTo>
                      <a:pt x="6" y="1"/>
                      <a:pt x="7" y="3"/>
                      <a:pt x="7" y="5"/>
                    </a:cubicBezTo>
                    <a:cubicBezTo>
                      <a:pt x="6" y="7"/>
                      <a:pt x="4" y="8"/>
                      <a:pt x="2" y="7"/>
                    </a:cubicBezTo>
                    <a:cubicBezTo>
                      <a:pt x="1" y="7"/>
                      <a:pt x="0" y="5"/>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38" name="Freeform 3323">
                <a:extLst>
                  <a:ext uri="{FF2B5EF4-FFF2-40B4-BE49-F238E27FC236}">
                    <a16:creationId xmlns:a16="http://schemas.microsoft.com/office/drawing/2014/main" id="{B5A74ED6-8117-91BA-3AF8-BF906DD27C73}"/>
                  </a:ext>
                </a:extLst>
              </p:cNvPr>
              <p:cNvSpPr>
                <a:spLocks/>
              </p:cNvSpPr>
              <p:nvPr/>
            </p:nvSpPr>
            <p:spPr bwMode="auto">
              <a:xfrm>
                <a:off x="12296779" y="3525590"/>
                <a:ext cx="38623" cy="38623"/>
              </a:xfrm>
              <a:custGeom>
                <a:avLst/>
                <a:gdLst>
                  <a:gd name="T0" fmla="*/ 0 w 6"/>
                  <a:gd name="T1" fmla="*/ 2 h 6"/>
                  <a:gd name="T2" fmla="*/ 3 w 6"/>
                  <a:gd name="T3" fmla="*/ 1 h 6"/>
                  <a:gd name="T4" fmla="*/ 5 w 6"/>
                  <a:gd name="T5" fmla="*/ 4 h 6"/>
                  <a:gd name="T6" fmla="*/ 2 w 6"/>
                  <a:gd name="T7" fmla="*/ 6 h 6"/>
                  <a:gd name="T8" fmla="*/ 0 w 6"/>
                  <a:gd name="T9" fmla="*/ 2 h 6"/>
                </a:gdLst>
                <a:ahLst/>
                <a:cxnLst>
                  <a:cxn ang="0">
                    <a:pos x="T0" y="T1"/>
                  </a:cxn>
                  <a:cxn ang="0">
                    <a:pos x="T2" y="T3"/>
                  </a:cxn>
                  <a:cxn ang="0">
                    <a:pos x="T4" y="T5"/>
                  </a:cxn>
                  <a:cxn ang="0">
                    <a:pos x="T6" y="T7"/>
                  </a:cxn>
                  <a:cxn ang="0">
                    <a:pos x="T8" y="T9"/>
                  </a:cxn>
                </a:cxnLst>
                <a:rect l="0" t="0" r="r" b="b"/>
                <a:pathLst>
                  <a:path w="6" h="6">
                    <a:moveTo>
                      <a:pt x="0" y="2"/>
                    </a:moveTo>
                    <a:cubicBezTo>
                      <a:pt x="0" y="1"/>
                      <a:pt x="2" y="0"/>
                      <a:pt x="3" y="1"/>
                    </a:cubicBezTo>
                    <a:cubicBezTo>
                      <a:pt x="5" y="1"/>
                      <a:pt x="6" y="3"/>
                      <a:pt x="5" y="4"/>
                    </a:cubicBezTo>
                    <a:cubicBezTo>
                      <a:pt x="5" y="5"/>
                      <a:pt x="3" y="6"/>
                      <a:pt x="2" y="6"/>
                    </a:cubicBezTo>
                    <a:cubicBezTo>
                      <a:pt x="0" y="5"/>
                      <a:pt x="0" y="4"/>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39" name="Freeform 3324">
                <a:extLst>
                  <a:ext uri="{FF2B5EF4-FFF2-40B4-BE49-F238E27FC236}">
                    <a16:creationId xmlns:a16="http://schemas.microsoft.com/office/drawing/2014/main" id="{73162E3E-4E72-99BB-12E6-2909C4E61372}"/>
                  </a:ext>
                </a:extLst>
              </p:cNvPr>
              <p:cNvSpPr>
                <a:spLocks/>
              </p:cNvSpPr>
              <p:nvPr/>
            </p:nvSpPr>
            <p:spPr bwMode="auto">
              <a:xfrm>
                <a:off x="11830540" y="3826300"/>
                <a:ext cx="41382" cy="38623"/>
              </a:xfrm>
              <a:custGeom>
                <a:avLst/>
                <a:gdLst>
                  <a:gd name="T0" fmla="*/ 0 w 6"/>
                  <a:gd name="T1" fmla="*/ 3 h 6"/>
                  <a:gd name="T2" fmla="*/ 3 w 6"/>
                  <a:gd name="T3" fmla="*/ 1 h 6"/>
                  <a:gd name="T4" fmla="*/ 5 w 6"/>
                  <a:gd name="T5" fmla="*/ 4 h 6"/>
                  <a:gd name="T6" fmla="*/ 2 w 6"/>
                  <a:gd name="T7" fmla="*/ 6 h 6"/>
                  <a:gd name="T8" fmla="*/ 0 w 6"/>
                  <a:gd name="T9" fmla="*/ 3 h 6"/>
                </a:gdLst>
                <a:ahLst/>
                <a:cxnLst>
                  <a:cxn ang="0">
                    <a:pos x="T0" y="T1"/>
                  </a:cxn>
                  <a:cxn ang="0">
                    <a:pos x="T2" y="T3"/>
                  </a:cxn>
                  <a:cxn ang="0">
                    <a:pos x="T4" y="T5"/>
                  </a:cxn>
                  <a:cxn ang="0">
                    <a:pos x="T6" y="T7"/>
                  </a:cxn>
                  <a:cxn ang="0">
                    <a:pos x="T8" y="T9"/>
                  </a:cxn>
                </a:cxnLst>
                <a:rect l="0" t="0" r="r" b="b"/>
                <a:pathLst>
                  <a:path w="6" h="6">
                    <a:moveTo>
                      <a:pt x="0" y="3"/>
                    </a:moveTo>
                    <a:cubicBezTo>
                      <a:pt x="1" y="1"/>
                      <a:pt x="2" y="0"/>
                      <a:pt x="3" y="1"/>
                    </a:cubicBezTo>
                    <a:cubicBezTo>
                      <a:pt x="5" y="1"/>
                      <a:pt x="6" y="3"/>
                      <a:pt x="5" y="4"/>
                    </a:cubicBezTo>
                    <a:cubicBezTo>
                      <a:pt x="5" y="5"/>
                      <a:pt x="3" y="6"/>
                      <a:pt x="2" y="6"/>
                    </a:cubicBezTo>
                    <a:cubicBezTo>
                      <a:pt x="0" y="5"/>
                      <a:pt x="0" y="4"/>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40" name="Freeform 3325">
                <a:extLst>
                  <a:ext uri="{FF2B5EF4-FFF2-40B4-BE49-F238E27FC236}">
                    <a16:creationId xmlns:a16="http://schemas.microsoft.com/office/drawing/2014/main" id="{4B6716E7-1B21-46EF-3F8E-61AF7407E183}"/>
                  </a:ext>
                </a:extLst>
              </p:cNvPr>
              <p:cNvSpPr>
                <a:spLocks/>
              </p:cNvSpPr>
              <p:nvPr/>
            </p:nvSpPr>
            <p:spPr bwMode="auto">
              <a:xfrm>
                <a:off x="12820953" y="3177980"/>
                <a:ext cx="33106" cy="38623"/>
              </a:xfrm>
              <a:custGeom>
                <a:avLst/>
                <a:gdLst>
                  <a:gd name="T0" fmla="*/ 0 w 5"/>
                  <a:gd name="T1" fmla="*/ 2 h 6"/>
                  <a:gd name="T2" fmla="*/ 3 w 5"/>
                  <a:gd name="T3" fmla="*/ 0 h 6"/>
                  <a:gd name="T4" fmla="*/ 5 w 5"/>
                  <a:gd name="T5" fmla="*/ 4 h 6"/>
                  <a:gd name="T6" fmla="*/ 2 w 5"/>
                  <a:gd name="T7" fmla="*/ 5 h 6"/>
                  <a:gd name="T8" fmla="*/ 0 w 5"/>
                  <a:gd name="T9" fmla="*/ 2 h 6"/>
                </a:gdLst>
                <a:ahLst/>
                <a:cxnLst>
                  <a:cxn ang="0">
                    <a:pos x="T0" y="T1"/>
                  </a:cxn>
                  <a:cxn ang="0">
                    <a:pos x="T2" y="T3"/>
                  </a:cxn>
                  <a:cxn ang="0">
                    <a:pos x="T4" y="T5"/>
                  </a:cxn>
                  <a:cxn ang="0">
                    <a:pos x="T6" y="T7"/>
                  </a:cxn>
                  <a:cxn ang="0">
                    <a:pos x="T8" y="T9"/>
                  </a:cxn>
                </a:cxnLst>
                <a:rect l="0" t="0" r="r" b="b"/>
                <a:pathLst>
                  <a:path w="5" h="6">
                    <a:moveTo>
                      <a:pt x="0" y="2"/>
                    </a:moveTo>
                    <a:cubicBezTo>
                      <a:pt x="0" y="1"/>
                      <a:pt x="2" y="0"/>
                      <a:pt x="3" y="0"/>
                    </a:cubicBezTo>
                    <a:cubicBezTo>
                      <a:pt x="5" y="1"/>
                      <a:pt x="5" y="2"/>
                      <a:pt x="5" y="4"/>
                    </a:cubicBezTo>
                    <a:cubicBezTo>
                      <a:pt x="5" y="5"/>
                      <a:pt x="3" y="6"/>
                      <a:pt x="2" y="5"/>
                    </a:cubicBezTo>
                    <a:cubicBezTo>
                      <a:pt x="0" y="5"/>
                      <a:pt x="0" y="3"/>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41" name="Freeform 3326">
                <a:extLst>
                  <a:ext uri="{FF2B5EF4-FFF2-40B4-BE49-F238E27FC236}">
                    <a16:creationId xmlns:a16="http://schemas.microsoft.com/office/drawing/2014/main" id="{FC5ABFD1-0554-C649-DC2D-E387C46C6F43}"/>
                  </a:ext>
                </a:extLst>
              </p:cNvPr>
              <p:cNvSpPr>
                <a:spLocks/>
              </p:cNvSpPr>
              <p:nvPr/>
            </p:nvSpPr>
            <p:spPr bwMode="auto">
              <a:xfrm>
                <a:off x="12525761" y="3169703"/>
                <a:ext cx="38623" cy="41382"/>
              </a:xfrm>
              <a:custGeom>
                <a:avLst/>
                <a:gdLst>
                  <a:gd name="T0" fmla="*/ 0 w 6"/>
                  <a:gd name="T1" fmla="*/ 2 h 6"/>
                  <a:gd name="T2" fmla="*/ 4 w 6"/>
                  <a:gd name="T3" fmla="*/ 0 h 6"/>
                  <a:gd name="T4" fmla="*/ 5 w 6"/>
                  <a:gd name="T5" fmla="*/ 4 h 6"/>
                  <a:gd name="T6" fmla="*/ 2 w 6"/>
                  <a:gd name="T7" fmla="*/ 5 h 6"/>
                  <a:gd name="T8" fmla="*/ 0 w 6"/>
                  <a:gd name="T9" fmla="*/ 2 h 6"/>
                </a:gdLst>
                <a:ahLst/>
                <a:cxnLst>
                  <a:cxn ang="0">
                    <a:pos x="T0" y="T1"/>
                  </a:cxn>
                  <a:cxn ang="0">
                    <a:pos x="T2" y="T3"/>
                  </a:cxn>
                  <a:cxn ang="0">
                    <a:pos x="T4" y="T5"/>
                  </a:cxn>
                  <a:cxn ang="0">
                    <a:pos x="T6" y="T7"/>
                  </a:cxn>
                  <a:cxn ang="0">
                    <a:pos x="T8" y="T9"/>
                  </a:cxn>
                </a:cxnLst>
                <a:rect l="0" t="0" r="r" b="b"/>
                <a:pathLst>
                  <a:path w="6" h="6">
                    <a:moveTo>
                      <a:pt x="0" y="2"/>
                    </a:moveTo>
                    <a:cubicBezTo>
                      <a:pt x="1" y="1"/>
                      <a:pt x="2" y="0"/>
                      <a:pt x="4" y="0"/>
                    </a:cubicBezTo>
                    <a:cubicBezTo>
                      <a:pt x="5" y="1"/>
                      <a:pt x="6" y="2"/>
                      <a:pt x="5" y="4"/>
                    </a:cubicBezTo>
                    <a:cubicBezTo>
                      <a:pt x="5" y="5"/>
                      <a:pt x="4" y="6"/>
                      <a:pt x="2" y="5"/>
                    </a:cubicBezTo>
                    <a:cubicBezTo>
                      <a:pt x="1" y="5"/>
                      <a:pt x="0" y="3"/>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42" name="Freeform 3327">
                <a:extLst>
                  <a:ext uri="{FF2B5EF4-FFF2-40B4-BE49-F238E27FC236}">
                    <a16:creationId xmlns:a16="http://schemas.microsoft.com/office/drawing/2014/main" id="{3ECD79A7-9FDC-5D9D-18AF-E7A10574CC8E}"/>
                  </a:ext>
                </a:extLst>
              </p:cNvPr>
              <p:cNvSpPr>
                <a:spLocks/>
              </p:cNvSpPr>
              <p:nvPr/>
            </p:nvSpPr>
            <p:spPr bwMode="auto">
              <a:xfrm>
                <a:off x="11033244" y="3368337"/>
                <a:ext cx="38623" cy="38623"/>
              </a:xfrm>
              <a:custGeom>
                <a:avLst/>
                <a:gdLst>
                  <a:gd name="T0" fmla="*/ 0 w 6"/>
                  <a:gd name="T1" fmla="*/ 2 h 6"/>
                  <a:gd name="T2" fmla="*/ 3 w 6"/>
                  <a:gd name="T3" fmla="*/ 1 h 6"/>
                  <a:gd name="T4" fmla="*/ 5 w 6"/>
                  <a:gd name="T5" fmla="*/ 4 h 6"/>
                  <a:gd name="T6" fmla="*/ 2 w 6"/>
                  <a:gd name="T7" fmla="*/ 6 h 6"/>
                  <a:gd name="T8" fmla="*/ 0 w 6"/>
                  <a:gd name="T9" fmla="*/ 2 h 6"/>
                </a:gdLst>
                <a:ahLst/>
                <a:cxnLst>
                  <a:cxn ang="0">
                    <a:pos x="T0" y="T1"/>
                  </a:cxn>
                  <a:cxn ang="0">
                    <a:pos x="T2" y="T3"/>
                  </a:cxn>
                  <a:cxn ang="0">
                    <a:pos x="T4" y="T5"/>
                  </a:cxn>
                  <a:cxn ang="0">
                    <a:pos x="T6" y="T7"/>
                  </a:cxn>
                  <a:cxn ang="0">
                    <a:pos x="T8" y="T9"/>
                  </a:cxn>
                </a:cxnLst>
                <a:rect l="0" t="0" r="r" b="b"/>
                <a:pathLst>
                  <a:path w="6" h="6">
                    <a:moveTo>
                      <a:pt x="0" y="2"/>
                    </a:moveTo>
                    <a:cubicBezTo>
                      <a:pt x="0" y="1"/>
                      <a:pt x="2" y="0"/>
                      <a:pt x="3" y="1"/>
                    </a:cubicBezTo>
                    <a:cubicBezTo>
                      <a:pt x="5" y="1"/>
                      <a:pt x="6" y="3"/>
                      <a:pt x="5" y="4"/>
                    </a:cubicBezTo>
                    <a:cubicBezTo>
                      <a:pt x="5" y="5"/>
                      <a:pt x="3" y="6"/>
                      <a:pt x="2" y="6"/>
                    </a:cubicBezTo>
                    <a:cubicBezTo>
                      <a:pt x="0" y="5"/>
                      <a:pt x="0" y="4"/>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43" name="Freeform 3328">
                <a:extLst>
                  <a:ext uri="{FF2B5EF4-FFF2-40B4-BE49-F238E27FC236}">
                    <a16:creationId xmlns:a16="http://schemas.microsoft.com/office/drawing/2014/main" id="{79138D22-C199-109D-950F-E0642ACB8E8A}"/>
                  </a:ext>
                </a:extLst>
              </p:cNvPr>
              <p:cNvSpPr>
                <a:spLocks/>
              </p:cNvSpPr>
              <p:nvPr/>
            </p:nvSpPr>
            <p:spPr bwMode="auto">
              <a:xfrm>
                <a:off x="10829092" y="3773883"/>
                <a:ext cx="38623" cy="38623"/>
              </a:xfrm>
              <a:custGeom>
                <a:avLst/>
                <a:gdLst>
                  <a:gd name="T0" fmla="*/ 1 w 6"/>
                  <a:gd name="T1" fmla="*/ 2 h 6"/>
                  <a:gd name="T2" fmla="*/ 4 w 6"/>
                  <a:gd name="T3" fmla="*/ 0 h 6"/>
                  <a:gd name="T4" fmla="*/ 6 w 6"/>
                  <a:gd name="T5" fmla="*/ 3 h 6"/>
                  <a:gd name="T6" fmla="*/ 2 w 6"/>
                  <a:gd name="T7" fmla="*/ 5 h 6"/>
                  <a:gd name="T8" fmla="*/ 1 w 6"/>
                  <a:gd name="T9" fmla="*/ 2 h 6"/>
                </a:gdLst>
                <a:ahLst/>
                <a:cxnLst>
                  <a:cxn ang="0">
                    <a:pos x="T0" y="T1"/>
                  </a:cxn>
                  <a:cxn ang="0">
                    <a:pos x="T2" y="T3"/>
                  </a:cxn>
                  <a:cxn ang="0">
                    <a:pos x="T4" y="T5"/>
                  </a:cxn>
                  <a:cxn ang="0">
                    <a:pos x="T6" y="T7"/>
                  </a:cxn>
                  <a:cxn ang="0">
                    <a:pos x="T8" y="T9"/>
                  </a:cxn>
                </a:cxnLst>
                <a:rect l="0" t="0" r="r" b="b"/>
                <a:pathLst>
                  <a:path w="6" h="6">
                    <a:moveTo>
                      <a:pt x="1" y="2"/>
                    </a:moveTo>
                    <a:cubicBezTo>
                      <a:pt x="1" y="1"/>
                      <a:pt x="3" y="0"/>
                      <a:pt x="4" y="0"/>
                    </a:cubicBezTo>
                    <a:cubicBezTo>
                      <a:pt x="5" y="1"/>
                      <a:pt x="6" y="2"/>
                      <a:pt x="6" y="3"/>
                    </a:cubicBezTo>
                    <a:cubicBezTo>
                      <a:pt x="5" y="5"/>
                      <a:pt x="4" y="6"/>
                      <a:pt x="2" y="5"/>
                    </a:cubicBezTo>
                    <a:cubicBezTo>
                      <a:pt x="1" y="5"/>
                      <a:pt x="0" y="3"/>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44" name="Freeform 3329">
                <a:extLst>
                  <a:ext uri="{FF2B5EF4-FFF2-40B4-BE49-F238E27FC236}">
                    <a16:creationId xmlns:a16="http://schemas.microsoft.com/office/drawing/2014/main" id="{5072DF4B-D315-8AD2-3420-54D2905A515A}"/>
                  </a:ext>
                </a:extLst>
              </p:cNvPr>
              <p:cNvSpPr>
                <a:spLocks/>
              </p:cNvSpPr>
              <p:nvPr/>
            </p:nvSpPr>
            <p:spPr bwMode="auto">
              <a:xfrm>
                <a:off x="12815436" y="3635942"/>
                <a:ext cx="38623" cy="38623"/>
              </a:xfrm>
              <a:custGeom>
                <a:avLst/>
                <a:gdLst>
                  <a:gd name="T0" fmla="*/ 0 w 6"/>
                  <a:gd name="T1" fmla="*/ 2 h 6"/>
                  <a:gd name="T2" fmla="*/ 4 w 6"/>
                  <a:gd name="T3" fmla="*/ 0 h 6"/>
                  <a:gd name="T4" fmla="*/ 5 w 6"/>
                  <a:gd name="T5" fmla="*/ 4 h 6"/>
                  <a:gd name="T6" fmla="*/ 2 w 6"/>
                  <a:gd name="T7" fmla="*/ 6 h 6"/>
                  <a:gd name="T8" fmla="*/ 0 w 6"/>
                  <a:gd name="T9" fmla="*/ 2 h 6"/>
                </a:gdLst>
                <a:ahLst/>
                <a:cxnLst>
                  <a:cxn ang="0">
                    <a:pos x="T0" y="T1"/>
                  </a:cxn>
                  <a:cxn ang="0">
                    <a:pos x="T2" y="T3"/>
                  </a:cxn>
                  <a:cxn ang="0">
                    <a:pos x="T4" y="T5"/>
                  </a:cxn>
                  <a:cxn ang="0">
                    <a:pos x="T6" y="T7"/>
                  </a:cxn>
                  <a:cxn ang="0">
                    <a:pos x="T8" y="T9"/>
                  </a:cxn>
                </a:cxnLst>
                <a:rect l="0" t="0" r="r" b="b"/>
                <a:pathLst>
                  <a:path w="6" h="6">
                    <a:moveTo>
                      <a:pt x="0" y="2"/>
                    </a:moveTo>
                    <a:cubicBezTo>
                      <a:pt x="1" y="1"/>
                      <a:pt x="2" y="0"/>
                      <a:pt x="4" y="0"/>
                    </a:cubicBezTo>
                    <a:cubicBezTo>
                      <a:pt x="5" y="1"/>
                      <a:pt x="6" y="2"/>
                      <a:pt x="5" y="4"/>
                    </a:cubicBezTo>
                    <a:cubicBezTo>
                      <a:pt x="5" y="5"/>
                      <a:pt x="4" y="6"/>
                      <a:pt x="2" y="6"/>
                    </a:cubicBezTo>
                    <a:cubicBezTo>
                      <a:pt x="1" y="5"/>
                      <a:pt x="0" y="4"/>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45" name="Freeform 3330">
                <a:extLst>
                  <a:ext uri="{FF2B5EF4-FFF2-40B4-BE49-F238E27FC236}">
                    <a16:creationId xmlns:a16="http://schemas.microsoft.com/office/drawing/2014/main" id="{A0A12F52-3B55-4E79-9066-70D47E17E69C}"/>
                  </a:ext>
                </a:extLst>
              </p:cNvPr>
              <p:cNvSpPr>
                <a:spLocks/>
              </p:cNvSpPr>
              <p:nvPr/>
            </p:nvSpPr>
            <p:spPr bwMode="auto">
              <a:xfrm>
                <a:off x="12605766" y="3459378"/>
                <a:ext cx="33106" cy="24829"/>
              </a:xfrm>
              <a:custGeom>
                <a:avLst/>
                <a:gdLst>
                  <a:gd name="T0" fmla="*/ 1 w 5"/>
                  <a:gd name="T1" fmla="*/ 1 h 4"/>
                  <a:gd name="T2" fmla="*/ 3 w 5"/>
                  <a:gd name="T3" fmla="*/ 0 h 4"/>
                  <a:gd name="T4" fmla="*/ 4 w 5"/>
                  <a:gd name="T5" fmla="*/ 2 h 4"/>
                  <a:gd name="T6" fmla="*/ 2 w 5"/>
                  <a:gd name="T7" fmla="*/ 4 h 4"/>
                  <a:gd name="T8" fmla="*/ 1 w 5"/>
                  <a:gd name="T9" fmla="*/ 1 h 4"/>
                </a:gdLst>
                <a:ahLst/>
                <a:cxnLst>
                  <a:cxn ang="0">
                    <a:pos x="T0" y="T1"/>
                  </a:cxn>
                  <a:cxn ang="0">
                    <a:pos x="T2" y="T3"/>
                  </a:cxn>
                  <a:cxn ang="0">
                    <a:pos x="T4" y="T5"/>
                  </a:cxn>
                  <a:cxn ang="0">
                    <a:pos x="T6" y="T7"/>
                  </a:cxn>
                  <a:cxn ang="0">
                    <a:pos x="T8" y="T9"/>
                  </a:cxn>
                </a:cxnLst>
                <a:rect l="0" t="0" r="r" b="b"/>
                <a:pathLst>
                  <a:path w="5" h="4">
                    <a:moveTo>
                      <a:pt x="1" y="1"/>
                    </a:moveTo>
                    <a:cubicBezTo>
                      <a:pt x="1" y="0"/>
                      <a:pt x="2" y="0"/>
                      <a:pt x="3" y="0"/>
                    </a:cubicBezTo>
                    <a:cubicBezTo>
                      <a:pt x="4" y="0"/>
                      <a:pt x="5" y="1"/>
                      <a:pt x="4" y="2"/>
                    </a:cubicBezTo>
                    <a:cubicBezTo>
                      <a:pt x="4" y="3"/>
                      <a:pt x="3" y="4"/>
                      <a:pt x="2" y="4"/>
                    </a:cubicBezTo>
                    <a:cubicBezTo>
                      <a:pt x="1" y="3"/>
                      <a:pt x="0" y="2"/>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46" name="Freeform 3331">
                <a:extLst>
                  <a:ext uri="{FF2B5EF4-FFF2-40B4-BE49-F238E27FC236}">
                    <a16:creationId xmlns:a16="http://schemas.microsoft.com/office/drawing/2014/main" id="{ABD106C0-D7C2-43F7-B6F6-61CE37453B36}"/>
                  </a:ext>
                </a:extLst>
              </p:cNvPr>
              <p:cNvSpPr>
                <a:spLocks/>
              </p:cNvSpPr>
              <p:nvPr/>
            </p:nvSpPr>
            <p:spPr bwMode="auto">
              <a:xfrm>
                <a:off x="13069246" y="3693877"/>
                <a:ext cx="27588" cy="27588"/>
              </a:xfrm>
              <a:custGeom>
                <a:avLst/>
                <a:gdLst>
                  <a:gd name="T0" fmla="*/ 0 w 4"/>
                  <a:gd name="T1" fmla="*/ 1 h 4"/>
                  <a:gd name="T2" fmla="*/ 2 w 4"/>
                  <a:gd name="T3" fmla="*/ 0 h 4"/>
                  <a:gd name="T4" fmla="*/ 4 w 4"/>
                  <a:gd name="T5" fmla="*/ 2 h 4"/>
                  <a:gd name="T6" fmla="*/ 1 w 4"/>
                  <a:gd name="T7" fmla="*/ 4 h 4"/>
                  <a:gd name="T8" fmla="*/ 0 w 4"/>
                  <a:gd name="T9" fmla="*/ 1 h 4"/>
                </a:gdLst>
                <a:ahLst/>
                <a:cxnLst>
                  <a:cxn ang="0">
                    <a:pos x="T0" y="T1"/>
                  </a:cxn>
                  <a:cxn ang="0">
                    <a:pos x="T2" y="T3"/>
                  </a:cxn>
                  <a:cxn ang="0">
                    <a:pos x="T4" y="T5"/>
                  </a:cxn>
                  <a:cxn ang="0">
                    <a:pos x="T6" y="T7"/>
                  </a:cxn>
                  <a:cxn ang="0">
                    <a:pos x="T8" y="T9"/>
                  </a:cxn>
                </a:cxnLst>
                <a:rect l="0" t="0" r="r" b="b"/>
                <a:pathLst>
                  <a:path w="4" h="4">
                    <a:moveTo>
                      <a:pt x="0" y="1"/>
                    </a:moveTo>
                    <a:cubicBezTo>
                      <a:pt x="0" y="0"/>
                      <a:pt x="1" y="0"/>
                      <a:pt x="2" y="0"/>
                    </a:cubicBezTo>
                    <a:cubicBezTo>
                      <a:pt x="3" y="0"/>
                      <a:pt x="4" y="1"/>
                      <a:pt x="4" y="2"/>
                    </a:cubicBezTo>
                    <a:cubicBezTo>
                      <a:pt x="3" y="3"/>
                      <a:pt x="2" y="4"/>
                      <a:pt x="1" y="4"/>
                    </a:cubicBezTo>
                    <a:cubicBezTo>
                      <a:pt x="0" y="3"/>
                      <a:pt x="0" y="2"/>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47" name="Freeform 3332">
                <a:extLst>
                  <a:ext uri="{FF2B5EF4-FFF2-40B4-BE49-F238E27FC236}">
                    <a16:creationId xmlns:a16="http://schemas.microsoft.com/office/drawing/2014/main" id="{4C41C7F3-2981-A131-39CD-1ECC1EF7AB55}"/>
                  </a:ext>
                </a:extLst>
              </p:cNvPr>
              <p:cNvSpPr>
                <a:spLocks/>
              </p:cNvSpPr>
              <p:nvPr/>
            </p:nvSpPr>
            <p:spPr bwMode="auto">
              <a:xfrm>
                <a:off x="12763018" y="3406961"/>
                <a:ext cx="24829" cy="33106"/>
              </a:xfrm>
              <a:custGeom>
                <a:avLst/>
                <a:gdLst>
                  <a:gd name="T0" fmla="*/ 0 w 4"/>
                  <a:gd name="T1" fmla="*/ 2 h 5"/>
                  <a:gd name="T2" fmla="*/ 2 w 4"/>
                  <a:gd name="T3" fmla="*/ 1 h 5"/>
                  <a:gd name="T4" fmla="*/ 4 w 4"/>
                  <a:gd name="T5" fmla="*/ 3 h 5"/>
                  <a:gd name="T6" fmla="*/ 1 w 4"/>
                  <a:gd name="T7" fmla="*/ 4 h 5"/>
                  <a:gd name="T8" fmla="*/ 0 w 4"/>
                  <a:gd name="T9" fmla="*/ 2 h 5"/>
                </a:gdLst>
                <a:ahLst/>
                <a:cxnLst>
                  <a:cxn ang="0">
                    <a:pos x="T0" y="T1"/>
                  </a:cxn>
                  <a:cxn ang="0">
                    <a:pos x="T2" y="T3"/>
                  </a:cxn>
                  <a:cxn ang="0">
                    <a:pos x="T4" y="T5"/>
                  </a:cxn>
                  <a:cxn ang="0">
                    <a:pos x="T6" y="T7"/>
                  </a:cxn>
                  <a:cxn ang="0">
                    <a:pos x="T8" y="T9"/>
                  </a:cxn>
                </a:cxnLst>
                <a:rect l="0" t="0" r="r" b="b"/>
                <a:pathLst>
                  <a:path w="4" h="5">
                    <a:moveTo>
                      <a:pt x="0" y="2"/>
                    </a:moveTo>
                    <a:cubicBezTo>
                      <a:pt x="0" y="1"/>
                      <a:pt x="1" y="0"/>
                      <a:pt x="2" y="1"/>
                    </a:cubicBezTo>
                    <a:cubicBezTo>
                      <a:pt x="3" y="1"/>
                      <a:pt x="4" y="2"/>
                      <a:pt x="4" y="3"/>
                    </a:cubicBezTo>
                    <a:cubicBezTo>
                      <a:pt x="3" y="4"/>
                      <a:pt x="2" y="5"/>
                      <a:pt x="1" y="4"/>
                    </a:cubicBezTo>
                    <a:cubicBezTo>
                      <a:pt x="0" y="4"/>
                      <a:pt x="0" y="3"/>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48" name="Freeform 3333">
                <a:extLst>
                  <a:ext uri="{FF2B5EF4-FFF2-40B4-BE49-F238E27FC236}">
                    <a16:creationId xmlns:a16="http://schemas.microsoft.com/office/drawing/2014/main" id="{03D091C0-1994-04D1-361C-16E904350E3C}"/>
                  </a:ext>
                </a:extLst>
              </p:cNvPr>
              <p:cNvSpPr>
                <a:spLocks/>
              </p:cNvSpPr>
              <p:nvPr/>
            </p:nvSpPr>
            <p:spPr bwMode="auto">
              <a:xfrm>
                <a:off x="12407132" y="2921410"/>
                <a:ext cx="27588" cy="27588"/>
              </a:xfrm>
              <a:custGeom>
                <a:avLst/>
                <a:gdLst>
                  <a:gd name="T0" fmla="*/ 0 w 4"/>
                  <a:gd name="T1" fmla="*/ 1 h 4"/>
                  <a:gd name="T2" fmla="*/ 2 w 4"/>
                  <a:gd name="T3" fmla="*/ 0 h 4"/>
                  <a:gd name="T4" fmla="*/ 4 w 4"/>
                  <a:gd name="T5" fmla="*/ 2 h 4"/>
                  <a:gd name="T6" fmla="*/ 1 w 4"/>
                  <a:gd name="T7" fmla="*/ 4 h 4"/>
                  <a:gd name="T8" fmla="*/ 0 w 4"/>
                  <a:gd name="T9" fmla="*/ 1 h 4"/>
                </a:gdLst>
                <a:ahLst/>
                <a:cxnLst>
                  <a:cxn ang="0">
                    <a:pos x="T0" y="T1"/>
                  </a:cxn>
                  <a:cxn ang="0">
                    <a:pos x="T2" y="T3"/>
                  </a:cxn>
                  <a:cxn ang="0">
                    <a:pos x="T4" y="T5"/>
                  </a:cxn>
                  <a:cxn ang="0">
                    <a:pos x="T6" y="T7"/>
                  </a:cxn>
                  <a:cxn ang="0">
                    <a:pos x="T8" y="T9"/>
                  </a:cxn>
                </a:cxnLst>
                <a:rect l="0" t="0" r="r" b="b"/>
                <a:pathLst>
                  <a:path w="4" h="4">
                    <a:moveTo>
                      <a:pt x="0" y="1"/>
                    </a:moveTo>
                    <a:cubicBezTo>
                      <a:pt x="0" y="0"/>
                      <a:pt x="1" y="0"/>
                      <a:pt x="2" y="0"/>
                    </a:cubicBezTo>
                    <a:cubicBezTo>
                      <a:pt x="3" y="0"/>
                      <a:pt x="4" y="1"/>
                      <a:pt x="4" y="2"/>
                    </a:cubicBezTo>
                    <a:cubicBezTo>
                      <a:pt x="3" y="3"/>
                      <a:pt x="2" y="4"/>
                      <a:pt x="1" y="4"/>
                    </a:cubicBezTo>
                    <a:cubicBezTo>
                      <a:pt x="0" y="3"/>
                      <a:pt x="0" y="2"/>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49" name="Freeform 3334">
                <a:extLst>
                  <a:ext uri="{FF2B5EF4-FFF2-40B4-BE49-F238E27FC236}">
                    <a16:creationId xmlns:a16="http://schemas.microsoft.com/office/drawing/2014/main" id="{82CA59AA-AF9B-4D2A-E419-B4A20DC6526D}"/>
                  </a:ext>
                </a:extLst>
              </p:cNvPr>
              <p:cNvSpPr>
                <a:spLocks/>
              </p:cNvSpPr>
              <p:nvPr/>
            </p:nvSpPr>
            <p:spPr bwMode="auto">
              <a:xfrm>
                <a:off x="12067798" y="3420755"/>
                <a:ext cx="24829" cy="24829"/>
              </a:xfrm>
              <a:custGeom>
                <a:avLst/>
                <a:gdLst>
                  <a:gd name="T0" fmla="*/ 0 w 4"/>
                  <a:gd name="T1" fmla="*/ 1 h 4"/>
                  <a:gd name="T2" fmla="*/ 3 w 4"/>
                  <a:gd name="T3" fmla="*/ 0 h 4"/>
                  <a:gd name="T4" fmla="*/ 4 w 4"/>
                  <a:gd name="T5" fmla="*/ 2 h 4"/>
                  <a:gd name="T6" fmla="*/ 2 w 4"/>
                  <a:gd name="T7" fmla="*/ 4 h 4"/>
                  <a:gd name="T8" fmla="*/ 0 w 4"/>
                  <a:gd name="T9" fmla="*/ 1 h 4"/>
                </a:gdLst>
                <a:ahLst/>
                <a:cxnLst>
                  <a:cxn ang="0">
                    <a:pos x="T0" y="T1"/>
                  </a:cxn>
                  <a:cxn ang="0">
                    <a:pos x="T2" y="T3"/>
                  </a:cxn>
                  <a:cxn ang="0">
                    <a:pos x="T4" y="T5"/>
                  </a:cxn>
                  <a:cxn ang="0">
                    <a:pos x="T6" y="T7"/>
                  </a:cxn>
                  <a:cxn ang="0">
                    <a:pos x="T8" y="T9"/>
                  </a:cxn>
                </a:cxnLst>
                <a:rect l="0" t="0" r="r" b="b"/>
                <a:pathLst>
                  <a:path w="4" h="4">
                    <a:moveTo>
                      <a:pt x="0" y="1"/>
                    </a:moveTo>
                    <a:cubicBezTo>
                      <a:pt x="1" y="0"/>
                      <a:pt x="2" y="0"/>
                      <a:pt x="3" y="0"/>
                    </a:cubicBezTo>
                    <a:cubicBezTo>
                      <a:pt x="4" y="0"/>
                      <a:pt x="4" y="1"/>
                      <a:pt x="4" y="2"/>
                    </a:cubicBezTo>
                    <a:cubicBezTo>
                      <a:pt x="4" y="3"/>
                      <a:pt x="3" y="4"/>
                      <a:pt x="2" y="4"/>
                    </a:cubicBezTo>
                    <a:cubicBezTo>
                      <a:pt x="1" y="3"/>
                      <a:pt x="0" y="2"/>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50" name="Freeform 3335">
                <a:extLst>
                  <a:ext uri="{FF2B5EF4-FFF2-40B4-BE49-F238E27FC236}">
                    <a16:creationId xmlns:a16="http://schemas.microsoft.com/office/drawing/2014/main" id="{8ABAF01B-5746-F8B9-9F24-E569131DE63C}"/>
                  </a:ext>
                </a:extLst>
              </p:cNvPr>
              <p:cNvSpPr>
                <a:spLocks/>
              </p:cNvSpPr>
              <p:nvPr/>
            </p:nvSpPr>
            <p:spPr bwMode="auto">
              <a:xfrm>
                <a:off x="11444307" y="3197291"/>
                <a:ext cx="27588" cy="24829"/>
              </a:xfrm>
              <a:custGeom>
                <a:avLst/>
                <a:gdLst>
                  <a:gd name="T0" fmla="*/ 0 w 4"/>
                  <a:gd name="T1" fmla="*/ 1 h 4"/>
                  <a:gd name="T2" fmla="*/ 2 w 4"/>
                  <a:gd name="T3" fmla="*/ 0 h 4"/>
                  <a:gd name="T4" fmla="*/ 4 w 4"/>
                  <a:gd name="T5" fmla="*/ 2 h 4"/>
                  <a:gd name="T6" fmla="*/ 1 w 4"/>
                  <a:gd name="T7" fmla="*/ 3 h 4"/>
                  <a:gd name="T8" fmla="*/ 0 w 4"/>
                  <a:gd name="T9" fmla="*/ 1 h 4"/>
                </a:gdLst>
                <a:ahLst/>
                <a:cxnLst>
                  <a:cxn ang="0">
                    <a:pos x="T0" y="T1"/>
                  </a:cxn>
                  <a:cxn ang="0">
                    <a:pos x="T2" y="T3"/>
                  </a:cxn>
                  <a:cxn ang="0">
                    <a:pos x="T4" y="T5"/>
                  </a:cxn>
                  <a:cxn ang="0">
                    <a:pos x="T6" y="T7"/>
                  </a:cxn>
                  <a:cxn ang="0">
                    <a:pos x="T8" y="T9"/>
                  </a:cxn>
                </a:cxnLst>
                <a:rect l="0" t="0" r="r" b="b"/>
                <a:pathLst>
                  <a:path w="4" h="4">
                    <a:moveTo>
                      <a:pt x="0" y="1"/>
                    </a:moveTo>
                    <a:cubicBezTo>
                      <a:pt x="0" y="0"/>
                      <a:pt x="1" y="0"/>
                      <a:pt x="2" y="0"/>
                    </a:cubicBezTo>
                    <a:cubicBezTo>
                      <a:pt x="3" y="0"/>
                      <a:pt x="4" y="1"/>
                      <a:pt x="4" y="2"/>
                    </a:cubicBezTo>
                    <a:cubicBezTo>
                      <a:pt x="3" y="3"/>
                      <a:pt x="2" y="4"/>
                      <a:pt x="1" y="3"/>
                    </a:cubicBezTo>
                    <a:cubicBezTo>
                      <a:pt x="0" y="3"/>
                      <a:pt x="0" y="2"/>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51" name="Freeform 3336">
                <a:extLst>
                  <a:ext uri="{FF2B5EF4-FFF2-40B4-BE49-F238E27FC236}">
                    <a16:creationId xmlns:a16="http://schemas.microsoft.com/office/drawing/2014/main" id="{1F988A8C-67A7-50B8-7B6D-B3ECD1B80430}"/>
                  </a:ext>
                </a:extLst>
              </p:cNvPr>
              <p:cNvSpPr>
                <a:spLocks/>
              </p:cNvSpPr>
              <p:nvPr/>
            </p:nvSpPr>
            <p:spPr bwMode="auto">
              <a:xfrm>
                <a:off x="10481482" y="2383442"/>
                <a:ext cx="52417" cy="52417"/>
              </a:xfrm>
              <a:custGeom>
                <a:avLst/>
                <a:gdLst>
                  <a:gd name="T0" fmla="*/ 2 w 8"/>
                  <a:gd name="T1" fmla="*/ 1 h 8"/>
                  <a:gd name="T2" fmla="*/ 7 w 8"/>
                  <a:gd name="T3" fmla="*/ 3 h 8"/>
                  <a:gd name="T4" fmla="*/ 5 w 8"/>
                  <a:gd name="T5" fmla="*/ 7 h 8"/>
                  <a:gd name="T6" fmla="*/ 1 w 8"/>
                  <a:gd name="T7" fmla="*/ 6 h 8"/>
                  <a:gd name="T8" fmla="*/ 2 w 8"/>
                  <a:gd name="T9" fmla="*/ 1 h 8"/>
                </a:gdLst>
                <a:ahLst/>
                <a:cxnLst>
                  <a:cxn ang="0">
                    <a:pos x="T0" y="T1"/>
                  </a:cxn>
                  <a:cxn ang="0">
                    <a:pos x="T2" y="T3"/>
                  </a:cxn>
                  <a:cxn ang="0">
                    <a:pos x="T4" y="T5"/>
                  </a:cxn>
                  <a:cxn ang="0">
                    <a:pos x="T6" y="T7"/>
                  </a:cxn>
                  <a:cxn ang="0">
                    <a:pos x="T8" y="T9"/>
                  </a:cxn>
                </a:cxnLst>
                <a:rect l="0" t="0" r="r" b="b"/>
                <a:pathLst>
                  <a:path w="8" h="8">
                    <a:moveTo>
                      <a:pt x="2" y="1"/>
                    </a:moveTo>
                    <a:cubicBezTo>
                      <a:pt x="4" y="0"/>
                      <a:pt x="6" y="1"/>
                      <a:pt x="7" y="3"/>
                    </a:cubicBezTo>
                    <a:cubicBezTo>
                      <a:pt x="8" y="4"/>
                      <a:pt x="7" y="6"/>
                      <a:pt x="5" y="7"/>
                    </a:cubicBezTo>
                    <a:cubicBezTo>
                      <a:pt x="4" y="8"/>
                      <a:pt x="2" y="7"/>
                      <a:pt x="1" y="6"/>
                    </a:cubicBezTo>
                    <a:cubicBezTo>
                      <a:pt x="0" y="4"/>
                      <a:pt x="0" y="2"/>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52" name="Freeform 3337">
                <a:extLst>
                  <a:ext uri="{FF2B5EF4-FFF2-40B4-BE49-F238E27FC236}">
                    <a16:creationId xmlns:a16="http://schemas.microsoft.com/office/drawing/2014/main" id="{2D9FD4EA-B77E-3FF8-EC69-4DCB87D48A82}"/>
                  </a:ext>
                </a:extLst>
              </p:cNvPr>
              <p:cNvSpPr>
                <a:spLocks/>
              </p:cNvSpPr>
              <p:nvPr/>
            </p:nvSpPr>
            <p:spPr bwMode="auto">
              <a:xfrm>
                <a:off x="9852474" y="2082732"/>
                <a:ext cx="52417" cy="52417"/>
              </a:xfrm>
              <a:custGeom>
                <a:avLst/>
                <a:gdLst>
                  <a:gd name="T0" fmla="*/ 3 w 8"/>
                  <a:gd name="T1" fmla="*/ 1 h 8"/>
                  <a:gd name="T2" fmla="*/ 7 w 8"/>
                  <a:gd name="T3" fmla="*/ 3 h 8"/>
                  <a:gd name="T4" fmla="*/ 6 w 8"/>
                  <a:gd name="T5" fmla="*/ 7 h 8"/>
                  <a:gd name="T6" fmla="*/ 1 w 8"/>
                  <a:gd name="T7" fmla="*/ 6 h 8"/>
                  <a:gd name="T8" fmla="*/ 3 w 8"/>
                  <a:gd name="T9" fmla="*/ 1 h 8"/>
                </a:gdLst>
                <a:ahLst/>
                <a:cxnLst>
                  <a:cxn ang="0">
                    <a:pos x="T0" y="T1"/>
                  </a:cxn>
                  <a:cxn ang="0">
                    <a:pos x="T2" y="T3"/>
                  </a:cxn>
                  <a:cxn ang="0">
                    <a:pos x="T4" y="T5"/>
                  </a:cxn>
                  <a:cxn ang="0">
                    <a:pos x="T6" y="T7"/>
                  </a:cxn>
                  <a:cxn ang="0">
                    <a:pos x="T8" y="T9"/>
                  </a:cxn>
                </a:cxnLst>
                <a:rect l="0" t="0" r="r" b="b"/>
                <a:pathLst>
                  <a:path w="8" h="8">
                    <a:moveTo>
                      <a:pt x="3" y="1"/>
                    </a:moveTo>
                    <a:cubicBezTo>
                      <a:pt x="4" y="0"/>
                      <a:pt x="6" y="1"/>
                      <a:pt x="7" y="3"/>
                    </a:cubicBezTo>
                    <a:cubicBezTo>
                      <a:pt x="8" y="4"/>
                      <a:pt x="8" y="6"/>
                      <a:pt x="6" y="7"/>
                    </a:cubicBezTo>
                    <a:cubicBezTo>
                      <a:pt x="4" y="8"/>
                      <a:pt x="2" y="8"/>
                      <a:pt x="1" y="6"/>
                    </a:cubicBezTo>
                    <a:cubicBezTo>
                      <a:pt x="0" y="4"/>
                      <a:pt x="1" y="2"/>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53" name="Freeform 3338">
                <a:extLst>
                  <a:ext uri="{FF2B5EF4-FFF2-40B4-BE49-F238E27FC236}">
                    <a16:creationId xmlns:a16="http://schemas.microsoft.com/office/drawing/2014/main" id="{1584EB02-0CD2-114B-C440-3F3AF6075A18}"/>
                  </a:ext>
                </a:extLst>
              </p:cNvPr>
              <p:cNvSpPr>
                <a:spLocks/>
              </p:cNvSpPr>
              <p:nvPr/>
            </p:nvSpPr>
            <p:spPr bwMode="auto">
              <a:xfrm>
                <a:off x="10357336" y="2673117"/>
                <a:ext cx="38623" cy="38623"/>
              </a:xfrm>
              <a:custGeom>
                <a:avLst/>
                <a:gdLst>
                  <a:gd name="T0" fmla="*/ 2 w 6"/>
                  <a:gd name="T1" fmla="*/ 1 h 6"/>
                  <a:gd name="T2" fmla="*/ 5 w 6"/>
                  <a:gd name="T3" fmla="*/ 2 h 6"/>
                  <a:gd name="T4" fmla="*/ 4 w 6"/>
                  <a:gd name="T5" fmla="*/ 5 h 6"/>
                  <a:gd name="T6" fmla="*/ 1 w 6"/>
                  <a:gd name="T7" fmla="*/ 4 h 6"/>
                  <a:gd name="T8" fmla="*/ 2 w 6"/>
                  <a:gd name="T9" fmla="*/ 1 h 6"/>
                </a:gdLst>
                <a:ahLst/>
                <a:cxnLst>
                  <a:cxn ang="0">
                    <a:pos x="T0" y="T1"/>
                  </a:cxn>
                  <a:cxn ang="0">
                    <a:pos x="T2" y="T3"/>
                  </a:cxn>
                  <a:cxn ang="0">
                    <a:pos x="T4" y="T5"/>
                  </a:cxn>
                  <a:cxn ang="0">
                    <a:pos x="T6" y="T7"/>
                  </a:cxn>
                  <a:cxn ang="0">
                    <a:pos x="T8" y="T9"/>
                  </a:cxn>
                </a:cxnLst>
                <a:rect l="0" t="0" r="r" b="b"/>
                <a:pathLst>
                  <a:path w="6" h="6">
                    <a:moveTo>
                      <a:pt x="2" y="1"/>
                    </a:moveTo>
                    <a:cubicBezTo>
                      <a:pt x="3" y="0"/>
                      <a:pt x="5" y="0"/>
                      <a:pt x="5" y="2"/>
                    </a:cubicBezTo>
                    <a:cubicBezTo>
                      <a:pt x="6" y="3"/>
                      <a:pt x="6" y="5"/>
                      <a:pt x="4" y="5"/>
                    </a:cubicBezTo>
                    <a:cubicBezTo>
                      <a:pt x="3" y="6"/>
                      <a:pt x="1" y="5"/>
                      <a:pt x="1" y="4"/>
                    </a:cubicBezTo>
                    <a:cubicBezTo>
                      <a:pt x="0" y="3"/>
                      <a:pt x="0" y="1"/>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54" name="Freeform 3339">
                <a:extLst>
                  <a:ext uri="{FF2B5EF4-FFF2-40B4-BE49-F238E27FC236}">
                    <a16:creationId xmlns:a16="http://schemas.microsoft.com/office/drawing/2014/main" id="{3D6B1928-1475-0716-66F7-836A0CDE3062}"/>
                  </a:ext>
                </a:extLst>
              </p:cNvPr>
              <p:cNvSpPr>
                <a:spLocks/>
              </p:cNvSpPr>
              <p:nvPr/>
            </p:nvSpPr>
            <p:spPr bwMode="auto">
              <a:xfrm>
                <a:off x="9813850" y="2554488"/>
                <a:ext cx="38623" cy="38623"/>
              </a:xfrm>
              <a:custGeom>
                <a:avLst/>
                <a:gdLst>
                  <a:gd name="T0" fmla="*/ 2 w 6"/>
                  <a:gd name="T1" fmla="*/ 1 h 6"/>
                  <a:gd name="T2" fmla="*/ 5 w 6"/>
                  <a:gd name="T3" fmla="*/ 2 h 6"/>
                  <a:gd name="T4" fmla="*/ 4 w 6"/>
                  <a:gd name="T5" fmla="*/ 6 h 6"/>
                  <a:gd name="T6" fmla="*/ 1 w 6"/>
                  <a:gd name="T7" fmla="*/ 5 h 6"/>
                  <a:gd name="T8" fmla="*/ 2 w 6"/>
                  <a:gd name="T9" fmla="*/ 1 h 6"/>
                </a:gdLst>
                <a:ahLst/>
                <a:cxnLst>
                  <a:cxn ang="0">
                    <a:pos x="T0" y="T1"/>
                  </a:cxn>
                  <a:cxn ang="0">
                    <a:pos x="T2" y="T3"/>
                  </a:cxn>
                  <a:cxn ang="0">
                    <a:pos x="T4" y="T5"/>
                  </a:cxn>
                  <a:cxn ang="0">
                    <a:pos x="T6" y="T7"/>
                  </a:cxn>
                  <a:cxn ang="0">
                    <a:pos x="T8" y="T9"/>
                  </a:cxn>
                </a:cxnLst>
                <a:rect l="0" t="0" r="r" b="b"/>
                <a:pathLst>
                  <a:path w="6" h="6">
                    <a:moveTo>
                      <a:pt x="2" y="1"/>
                    </a:moveTo>
                    <a:cubicBezTo>
                      <a:pt x="3" y="0"/>
                      <a:pt x="5" y="1"/>
                      <a:pt x="5" y="2"/>
                    </a:cubicBezTo>
                    <a:cubicBezTo>
                      <a:pt x="6" y="3"/>
                      <a:pt x="6" y="5"/>
                      <a:pt x="4" y="6"/>
                    </a:cubicBezTo>
                    <a:cubicBezTo>
                      <a:pt x="3" y="6"/>
                      <a:pt x="2" y="6"/>
                      <a:pt x="1" y="5"/>
                    </a:cubicBezTo>
                    <a:cubicBezTo>
                      <a:pt x="0" y="3"/>
                      <a:pt x="1" y="2"/>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55" name="Freeform 3340">
                <a:extLst>
                  <a:ext uri="{FF2B5EF4-FFF2-40B4-BE49-F238E27FC236}">
                    <a16:creationId xmlns:a16="http://schemas.microsoft.com/office/drawing/2014/main" id="{FB01D230-4C09-278B-AEC6-79770E8DE796}"/>
                  </a:ext>
                </a:extLst>
              </p:cNvPr>
              <p:cNvSpPr>
                <a:spLocks/>
              </p:cNvSpPr>
              <p:nvPr/>
            </p:nvSpPr>
            <p:spPr bwMode="auto">
              <a:xfrm>
                <a:off x="10972551" y="2797264"/>
                <a:ext cx="41382" cy="38623"/>
              </a:xfrm>
              <a:custGeom>
                <a:avLst/>
                <a:gdLst>
                  <a:gd name="T0" fmla="*/ 2 w 6"/>
                  <a:gd name="T1" fmla="*/ 0 h 6"/>
                  <a:gd name="T2" fmla="*/ 6 w 6"/>
                  <a:gd name="T3" fmla="*/ 1 h 6"/>
                  <a:gd name="T4" fmla="*/ 4 w 6"/>
                  <a:gd name="T5" fmla="*/ 5 h 6"/>
                  <a:gd name="T6" fmla="*/ 1 w 6"/>
                  <a:gd name="T7" fmla="*/ 4 h 6"/>
                  <a:gd name="T8" fmla="*/ 2 w 6"/>
                  <a:gd name="T9" fmla="*/ 0 h 6"/>
                </a:gdLst>
                <a:ahLst/>
                <a:cxnLst>
                  <a:cxn ang="0">
                    <a:pos x="T0" y="T1"/>
                  </a:cxn>
                  <a:cxn ang="0">
                    <a:pos x="T2" y="T3"/>
                  </a:cxn>
                  <a:cxn ang="0">
                    <a:pos x="T4" y="T5"/>
                  </a:cxn>
                  <a:cxn ang="0">
                    <a:pos x="T6" y="T7"/>
                  </a:cxn>
                  <a:cxn ang="0">
                    <a:pos x="T8" y="T9"/>
                  </a:cxn>
                </a:cxnLst>
                <a:rect l="0" t="0" r="r" b="b"/>
                <a:pathLst>
                  <a:path w="6" h="6">
                    <a:moveTo>
                      <a:pt x="2" y="0"/>
                    </a:moveTo>
                    <a:cubicBezTo>
                      <a:pt x="3" y="0"/>
                      <a:pt x="5" y="0"/>
                      <a:pt x="6" y="1"/>
                    </a:cubicBezTo>
                    <a:cubicBezTo>
                      <a:pt x="6" y="3"/>
                      <a:pt x="6" y="4"/>
                      <a:pt x="4" y="5"/>
                    </a:cubicBezTo>
                    <a:cubicBezTo>
                      <a:pt x="3" y="6"/>
                      <a:pt x="2" y="5"/>
                      <a:pt x="1" y="4"/>
                    </a:cubicBezTo>
                    <a:cubicBezTo>
                      <a:pt x="0" y="3"/>
                      <a:pt x="1"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56" name="Freeform 3341">
                <a:extLst>
                  <a:ext uri="{FF2B5EF4-FFF2-40B4-BE49-F238E27FC236}">
                    <a16:creationId xmlns:a16="http://schemas.microsoft.com/office/drawing/2014/main" id="{84E92FBE-2998-0AE1-3543-845C84545F9C}"/>
                  </a:ext>
                </a:extLst>
              </p:cNvPr>
              <p:cNvSpPr>
                <a:spLocks/>
              </p:cNvSpPr>
              <p:nvPr/>
            </p:nvSpPr>
            <p:spPr bwMode="auto">
              <a:xfrm>
                <a:off x="10771157" y="2582077"/>
                <a:ext cx="38623" cy="38623"/>
              </a:xfrm>
              <a:custGeom>
                <a:avLst/>
                <a:gdLst>
                  <a:gd name="T0" fmla="*/ 2 w 6"/>
                  <a:gd name="T1" fmla="*/ 1 h 6"/>
                  <a:gd name="T2" fmla="*/ 6 w 6"/>
                  <a:gd name="T3" fmla="*/ 2 h 6"/>
                  <a:gd name="T4" fmla="*/ 5 w 6"/>
                  <a:gd name="T5" fmla="*/ 6 h 6"/>
                  <a:gd name="T6" fmla="*/ 1 w 6"/>
                  <a:gd name="T7" fmla="*/ 5 h 6"/>
                  <a:gd name="T8" fmla="*/ 2 w 6"/>
                  <a:gd name="T9" fmla="*/ 1 h 6"/>
                </a:gdLst>
                <a:ahLst/>
                <a:cxnLst>
                  <a:cxn ang="0">
                    <a:pos x="T0" y="T1"/>
                  </a:cxn>
                  <a:cxn ang="0">
                    <a:pos x="T2" y="T3"/>
                  </a:cxn>
                  <a:cxn ang="0">
                    <a:pos x="T4" y="T5"/>
                  </a:cxn>
                  <a:cxn ang="0">
                    <a:pos x="T6" y="T7"/>
                  </a:cxn>
                  <a:cxn ang="0">
                    <a:pos x="T8" y="T9"/>
                  </a:cxn>
                </a:cxnLst>
                <a:rect l="0" t="0" r="r" b="b"/>
                <a:pathLst>
                  <a:path w="6" h="6">
                    <a:moveTo>
                      <a:pt x="2" y="1"/>
                    </a:moveTo>
                    <a:cubicBezTo>
                      <a:pt x="3" y="0"/>
                      <a:pt x="5" y="1"/>
                      <a:pt x="6" y="2"/>
                    </a:cubicBezTo>
                    <a:cubicBezTo>
                      <a:pt x="6" y="3"/>
                      <a:pt x="6" y="5"/>
                      <a:pt x="5" y="6"/>
                    </a:cubicBezTo>
                    <a:cubicBezTo>
                      <a:pt x="3" y="6"/>
                      <a:pt x="2" y="6"/>
                      <a:pt x="1" y="5"/>
                    </a:cubicBezTo>
                    <a:cubicBezTo>
                      <a:pt x="0" y="3"/>
                      <a:pt x="1" y="2"/>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57" name="Freeform 3342">
                <a:extLst>
                  <a:ext uri="{FF2B5EF4-FFF2-40B4-BE49-F238E27FC236}">
                    <a16:creationId xmlns:a16="http://schemas.microsoft.com/office/drawing/2014/main" id="{02F50A24-9476-E931-5F56-054C45DE68C7}"/>
                  </a:ext>
                </a:extLst>
              </p:cNvPr>
              <p:cNvSpPr>
                <a:spLocks/>
              </p:cNvSpPr>
              <p:nvPr/>
            </p:nvSpPr>
            <p:spPr bwMode="auto">
              <a:xfrm>
                <a:off x="9571075" y="1663393"/>
                <a:ext cx="38623" cy="38623"/>
              </a:xfrm>
              <a:custGeom>
                <a:avLst/>
                <a:gdLst>
                  <a:gd name="T0" fmla="*/ 2 w 6"/>
                  <a:gd name="T1" fmla="*/ 1 h 6"/>
                  <a:gd name="T2" fmla="*/ 6 w 6"/>
                  <a:gd name="T3" fmla="*/ 2 h 6"/>
                  <a:gd name="T4" fmla="*/ 5 w 6"/>
                  <a:gd name="T5" fmla="*/ 6 h 6"/>
                  <a:gd name="T6" fmla="*/ 1 w 6"/>
                  <a:gd name="T7" fmla="*/ 5 h 6"/>
                  <a:gd name="T8" fmla="*/ 2 w 6"/>
                  <a:gd name="T9" fmla="*/ 1 h 6"/>
                </a:gdLst>
                <a:ahLst/>
                <a:cxnLst>
                  <a:cxn ang="0">
                    <a:pos x="T0" y="T1"/>
                  </a:cxn>
                  <a:cxn ang="0">
                    <a:pos x="T2" y="T3"/>
                  </a:cxn>
                  <a:cxn ang="0">
                    <a:pos x="T4" y="T5"/>
                  </a:cxn>
                  <a:cxn ang="0">
                    <a:pos x="T6" y="T7"/>
                  </a:cxn>
                  <a:cxn ang="0">
                    <a:pos x="T8" y="T9"/>
                  </a:cxn>
                </a:cxnLst>
                <a:rect l="0" t="0" r="r" b="b"/>
                <a:pathLst>
                  <a:path w="6" h="6">
                    <a:moveTo>
                      <a:pt x="2" y="1"/>
                    </a:moveTo>
                    <a:cubicBezTo>
                      <a:pt x="3" y="0"/>
                      <a:pt x="5" y="1"/>
                      <a:pt x="6" y="2"/>
                    </a:cubicBezTo>
                    <a:cubicBezTo>
                      <a:pt x="6" y="3"/>
                      <a:pt x="6" y="5"/>
                      <a:pt x="5" y="6"/>
                    </a:cubicBezTo>
                    <a:cubicBezTo>
                      <a:pt x="3" y="6"/>
                      <a:pt x="2" y="6"/>
                      <a:pt x="1" y="5"/>
                    </a:cubicBezTo>
                    <a:cubicBezTo>
                      <a:pt x="0" y="3"/>
                      <a:pt x="1" y="2"/>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58" name="Freeform 3343">
                <a:extLst>
                  <a:ext uri="{FF2B5EF4-FFF2-40B4-BE49-F238E27FC236}">
                    <a16:creationId xmlns:a16="http://schemas.microsoft.com/office/drawing/2014/main" id="{7D2021A7-135C-4153-AB23-C1BBE8329737}"/>
                  </a:ext>
                </a:extLst>
              </p:cNvPr>
              <p:cNvSpPr>
                <a:spLocks/>
              </p:cNvSpPr>
              <p:nvPr/>
            </p:nvSpPr>
            <p:spPr bwMode="auto">
              <a:xfrm>
                <a:off x="9146218" y="1806851"/>
                <a:ext cx="38623" cy="46900"/>
              </a:xfrm>
              <a:custGeom>
                <a:avLst/>
                <a:gdLst>
                  <a:gd name="T0" fmla="*/ 2 w 6"/>
                  <a:gd name="T1" fmla="*/ 1 h 7"/>
                  <a:gd name="T2" fmla="*/ 6 w 6"/>
                  <a:gd name="T3" fmla="*/ 2 h 7"/>
                  <a:gd name="T4" fmla="*/ 5 w 6"/>
                  <a:gd name="T5" fmla="*/ 6 h 7"/>
                  <a:gd name="T6" fmla="*/ 1 w 6"/>
                  <a:gd name="T7" fmla="*/ 5 h 7"/>
                  <a:gd name="T8" fmla="*/ 2 w 6"/>
                  <a:gd name="T9" fmla="*/ 1 h 7"/>
                </a:gdLst>
                <a:ahLst/>
                <a:cxnLst>
                  <a:cxn ang="0">
                    <a:pos x="T0" y="T1"/>
                  </a:cxn>
                  <a:cxn ang="0">
                    <a:pos x="T2" y="T3"/>
                  </a:cxn>
                  <a:cxn ang="0">
                    <a:pos x="T4" y="T5"/>
                  </a:cxn>
                  <a:cxn ang="0">
                    <a:pos x="T6" y="T7"/>
                  </a:cxn>
                  <a:cxn ang="0">
                    <a:pos x="T8" y="T9"/>
                  </a:cxn>
                </a:cxnLst>
                <a:rect l="0" t="0" r="r" b="b"/>
                <a:pathLst>
                  <a:path w="6" h="7">
                    <a:moveTo>
                      <a:pt x="2" y="1"/>
                    </a:moveTo>
                    <a:cubicBezTo>
                      <a:pt x="3" y="0"/>
                      <a:pt x="5" y="1"/>
                      <a:pt x="6" y="2"/>
                    </a:cubicBezTo>
                    <a:cubicBezTo>
                      <a:pt x="6" y="4"/>
                      <a:pt x="6" y="5"/>
                      <a:pt x="5" y="6"/>
                    </a:cubicBezTo>
                    <a:cubicBezTo>
                      <a:pt x="3" y="7"/>
                      <a:pt x="2" y="6"/>
                      <a:pt x="1" y="5"/>
                    </a:cubicBezTo>
                    <a:cubicBezTo>
                      <a:pt x="0" y="3"/>
                      <a:pt x="1" y="2"/>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59" name="Freeform 3344">
                <a:extLst>
                  <a:ext uri="{FF2B5EF4-FFF2-40B4-BE49-F238E27FC236}">
                    <a16:creationId xmlns:a16="http://schemas.microsoft.com/office/drawing/2014/main" id="{5C7E18ED-C8D6-E12E-7106-871705AD8E26}"/>
                  </a:ext>
                </a:extLst>
              </p:cNvPr>
              <p:cNvSpPr>
                <a:spLocks/>
              </p:cNvSpPr>
              <p:nvPr/>
            </p:nvSpPr>
            <p:spPr bwMode="auto">
              <a:xfrm>
                <a:off x="10644252" y="3117286"/>
                <a:ext cx="41382" cy="41382"/>
              </a:xfrm>
              <a:custGeom>
                <a:avLst/>
                <a:gdLst>
                  <a:gd name="T0" fmla="*/ 2 w 6"/>
                  <a:gd name="T1" fmla="*/ 1 h 6"/>
                  <a:gd name="T2" fmla="*/ 6 w 6"/>
                  <a:gd name="T3" fmla="*/ 2 h 6"/>
                  <a:gd name="T4" fmla="*/ 4 w 6"/>
                  <a:gd name="T5" fmla="*/ 5 h 6"/>
                  <a:gd name="T6" fmla="*/ 1 w 6"/>
                  <a:gd name="T7" fmla="*/ 4 h 6"/>
                  <a:gd name="T8" fmla="*/ 2 w 6"/>
                  <a:gd name="T9" fmla="*/ 1 h 6"/>
                </a:gdLst>
                <a:ahLst/>
                <a:cxnLst>
                  <a:cxn ang="0">
                    <a:pos x="T0" y="T1"/>
                  </a:cxn>
                  <a:cxn ang="0">
                    <a:pos x="T2" y="T3"/>
                  </a:cxn>
                  <a:cxn ang="0">
                    <a:pos x="T4" y="T5"/>
                  </a:cxn>
                  <a:cxn ang="0">
                    <a:pos x="T6" y="T7"/>
                  </a:cxn>
                  <a:cxn ang="0">
                    <a:pos x="T8" y="T9"/>
                  </a:cxn>
                </a:cxnLst>
                <a:rect l="0" t="0" r="r" b="b"/>
                <a:pathLst>
                  <a:path w="6" h="6">
                    <a:moveTo>
                      <a:pt x="2" y="1"/>
                    </a:moveTo>
                    <a:cubicBezTo>
                      <a:pt x="3" y="0"/>
                      <a:pt x="5" y="0"/>
                      <a:pt x="6" y="2"/>
                    </a:cubicBezTo>
                    <a:cubicBezTo>
                      <a:pt x="6" y="3"/>
                      <a:pt x="6" y="5"/>
                      <a:pt x="4" y="5"/>
                    </a:cubicBezTo>
                    <a:cubicBezTo>
                      <a:pt x="3" y="6"/>
                      <a:pt x="2" y="5"/>
                      <a:pt x="1" y="4"/>
                    </a:cubicBezTo>
                    <a:cubicBezTo>
                      <a:pt x="0" y="3"/>
                      <a:pt x="1" y="1"/>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60" name="Freeform 3345">
                <a:extLst>
                  <a:ext uri="{FF2B5EF4-FFF2-40B4-BE49-F238E27FC236}">
                    <a16:creationId xmlns:a16="http://schemas.microsoft.com/office/drawing/2014/main" id="{008E5020-4CED-C745-C82D-9D20B9F84ED7}"/>
                  </a:ext>
                </a:extLst>
              </p:cNvPr>
              <p:cNvSpPr>
                <a:spLocks/>
              </p:cNvSpPr>
              <p:nvPr/>
            </p:nvSpPr>
            <p:spPr bwMode="auto">
              <a:xfrm>
                <a:off x="10633217" y="2844164"/>
                <a:ext cx="24829" cy="24829"/>
              </a:xfrm>
              <a:custGeom>
                <a:avLst/>
                <a:gdLst>
                  <a:gd name="T0" fmla="*/ 1 w 4"/>
                  <a:gd name="T1" fmla="*/ 0 h 4"/>
                  <a:gd name="T2" fmla="*/ 4 w 4"/>
                  <a:gd name="T3" fmla="*/ 1 h 4"/>
                  <a:gd name="T4" fmla="*/ 3 w 4"/>
                  <a:gd name="T5" fmla="*/ 4 h 4"/>
                  <a:gd name="T6" fmla="*/ 0 w 4"/>
                  <a:gd name="T7" fmla="*/ 3 h 4"/>
                  <a:gd name="T8" fmla="*/ 1 w 4"/>
                  <a:gd name="T9" fmla="*/ 0 h 4"/>
                </a:gdLst>
                <a:ahLst/>
                <a:cxnLst>
                  <a:cxn ang="0">
                    <a:pos x="T0" y="T1"/>
                  </a:cxn>
                  <a:cxn ang="0">
                    <a:pos x="T2" y="T3"/>
                  </a:cxn>
                  <a:cxn ang="0">
                    <a:pos x="T4" y="T5"/>
                  </a:cxn>
                  <a:cxn ang="0">
                    <a:pos x="T6" y="T7"/>
                  </a:cxn>
                  <a:cxn ang="0">
                    <a:pos x="T8" y="T9"/>
                  </a:cxn>
                </a:cxnLst>
                <a:rect l="0" t="0" r="r" b="b"/>
                <a:pathLst>
                  <a:path w="4" h="4">
                    <a:moveTo>
                      <a:pt x="1" y="0"/>
                    </a:moveTo>
                    <a:cubicBezTo>
                      <a:pt x="2" y="0"/>
                      <a:pt x="3" y="0"/>
                      <a:pt x="4" y="1"/>
                    </a:cubicBezTo>
                    <a:cubicBezTo>
                      <a:pt x="4" y="2"/>
                      <a:pt x="4" y="3"/>
                      <a:pt x="3" y="4"/>
                    </a:cubicBezTo>
                    <a:cubicBezTo>
                      <a:pt x="2" y="4"/>
                      <a:pt x="1" y="4"/>
                      <a:pt x="0" y="3"/>
                    </a:cubicBezTo>
                    <a:cubicBezTo>
                      <a:pt x="0" y="2"/>
                      <a:pt x="0"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61" name="Freeform 3346">
                <a:extLst>
                  <a:ext uri="{FF2B5EF4-FFF2-40B4-BE49-F238E27FC236}">
                    <a16:creationId xmlns:a16="http://schemas.microsoft.com/office/drawing/2014/main" id="{6E400B2C-ACA4-587A-837F-74E86C467370}"/>
                  </a:ext>
                </a:extLst>
              </p:cNvPr>
              <p:cNvSpPr>
                <a:spLocks/>
              </p:cNvSpPr>
              <p:nvPr/>
            </p:nvSpPr>
            <p:spPr bwMode="auto">
              <a:xfrm>
                <a:off x="10790469" y="3335232"/>
                <a:ext cx="33106" cy="24829"/>
              </a:xfrm>
              <a:custGeom>
                <a:avLst/>
                <a:gdLst>
                  <a:gd name="T0" fmla="*/ 2 w 5"/>
                  <a:gd name="T1" fmla="*/ 1 h 4"/>
                  <a:gd name="T2" fmla="*/ 4 w 5"/>
                  <a:gd name="T3" fmla="*/ 1 h 4"/>
                  <a:gd name="T4" fmla="*/ 3 w 5"/>
                  <a:gd name="T5" fmla="*/ 4 h 4"/>
                  <a:gd name="T6" fmla="*/ 1 w 5"/>
                  <a:gd name="T7" fmla="*/ 3 h 4"/>
                  <a:gd name="T8" fmla="*/ 2 w 5"/>
                  <a:gd name="T9" fmla="*/ 1 h 4"/>
                </a:gdLst>
                <a:ahLst/>
                <a:cxnLst>
                  <a:cxn ang="0">
                    <a:pos x="T0" y="T1"/>
                  </a:cxn>
                  <a:cxn ang="0">
                    <a:pos x="T2" y="T3"/>
                  </a:cxn>
                  <a:cxn ang="0">
                    <a:pos x="T4" y="T5"/>
                  </a:cxn>
                  <a:cxn ang="0">
                    <a:pos x="T6" y="T7"/>
                  </a:cxn>
                  <a:cxn ang="0">
                    <a:pos x="T8" y="T9"/>
                  </a:cxn>
                </a:cxnLst>
                <a:rect l="0" t="0" r="r" b="b"/>
                <a:pathLst>
                  <a:path w="5" h="4">
                    <a:moveTo>
                      <a:pt x="2" y="1"/>
                    </a:moveTo>
                    <a:cubicBezTo>
                      <a:pt x="2" y="0"/>
                      <a:pt x="4" y="1"/>
                      <a:pt x="4" y="1"/>
                    </a:cubicBezTo>
                    <a:cubicBezTo>
                      <a:pt x="5" y="2"/>
                      <a:pt x="4" y="3"/>
                      <a:pt x="3" y="4"/>
                    </a:cubicBezTo>
                    <a:cubicBezTo>
                      <a:pt x="2" y="4"/>
                      <a:pt x="1" y="4"/>
                      <a:pt x="1" y="3"/>
                    </a:cubicBezTo>
                    <a:cubicBezTo>
                      <a:pt x="0" y="2"/>
                      <a:pt x="1" y="1"/>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62" name="Freeform 3347">
                <a:extLst>
                  <a:ext uri="{FF2B5EF4-FFF2-40B4-BE49-F238E27FC236}">
                    <a16:creationId xmlns:a16="http://schemas.microsoft.com/office/drawing/2014/main" id="{0F7748C9-48E7-A30D-7D7B-9C1702F592D8}"/>
                  </a:ext>
                </a:extLst>
              </p:cNvPr>
              <p:cNvSpPr>
                <a:spLocks/>
              </p:cNvSpPr>
              <p:nvPr/>
            </p:nvSpPr>
            <p:spPr bwMode="auto">
              <a:xfrm>
                <a:off x="10776675" y="2915893"/>
                <a:ext cx="24829" cy="33106"/>
              </a:xfrm>
              <a:custGeom>
                <a:avLst/>
                <a:gdLst>
                  <a:gd name="T0" fmla="*/ 1 w 4"/>
                  <a:gd name="T1" fmla="*/ 1 h 5"/>
                  <a:gd name="T2" fmla="*/ 4 w 4"/>
                  <a:gd name="T3" fmla="*/ 1 h 5"/>
                  <a:gd name="T4" fmla="*/ 3 w 4"/>
                  <a:gd name="T5" fmla="*/ 4 h 5"/>
                  <a:gd name="T6" fmla="*/ 0 w 4"/>
                  <a:gd name="T7" fmla="*/ 3 h 5"/>
                  <a:gd name="T8" fmla="*/ 1 w 4"/>
                  <a:gd name="T9" fmla="*/ 1 h 5"/>
                </a:gdLst>
                <a:ahLst/>
                <a:cxnLst>
                  <a:cxn ang="0">
                    <a:pos x="T0" y="T1"/>
                  </a:cxn>
                  <a:cxn ang="0">
                    <a:pos x="T2" y="T3"/>
                  </a:cxn>
                  <a:cxn ang="0">
                    <a:pos x="T4" y="T5"/>
                  </a:cxn>
                  <a:cxn ang="0">
                    <a:pos x="T6" y="T7"/>
                  </a:cxn>
                  <a:cxn ang="0">
                    <a:pos x="T8" y="T9"/>
                  </a:cxn>
                </a:cxnLst>
                <a:rect l="0" t="0" r="r" b="b"/>
                <a:pathLst>
                  <a:path w="4" h="5">
                    <a:moveTo>
                      <a:pt x="1" y="1"/>
                    </a:moveTo>
                    <a:cubicBezTo>
                      <a:pt x="2" y="0"/>
                      <a:pt x="3" y="1"/>
                      <a:pt x="4" y="1"/>
                    </a:cubicBezTo>
                    <a:cubicBezTo>
                      <a:pt x="4" y="2"/>
                      <a:pt x="4" y="4"/>
                      <a:pt x="3" y="4"/>
                    </a:cubicBezTo>
                    <a:cubicBezTo>
                      <a:pt x="2" y="5"/>
                      <a:pt x="1" y="4"/>
                      <a:pt x="0" y="3"/>
                    </a:cubicBezTo>
                    <a:cubicBezTo>
                      <a:pt x="0" y="2"/>
                      <a:pt x="0"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63" name="Freeform 3348">
                <a:extLst>
                  <a:ext uri="{FF2B5EF4-FFF2-40B4-BE49-F238E27FC236}">
                    <a16:creationId xmlns:a16="http://schemas.microsoft.com/office/drawing/2014/main" id="{0C3DB692-9820-9D70-229B-A11F7BB8A94A}"/>
                  </a:ext>
                </a:extLst>
              </p:cNvPr>
              <p:cNvSpPr>
                <a:spLocks/>
              </p:cNvSpPr>
              <p:nvPr/>
            </p:nvSpPr>
            <p:spPr bwMode="auto">
              <a:xfrm>
                <a:off x="10867716" y="2319990"/>
                <a:ext cx="33106" cy="24829"/>
              </a:xfrm>
              <a:custGeom>
                <a:avLst/>
                <a:gdLst>
                  <a:gd name="T0" fmla="*/ 2 w 5"/>
                  <a:gd name="T1" fmla="*/ 1 h 4"/>
                  <a:gd name="T2" fmla="*/ 4 w 5"/>
                  <a:gd name="T3" fmla="*/ 1 h 4"/>
                  <a:gd name="T4" fmla="*/ 3 w 5"/>
                  <a:gd name="T5" fmla="*/ 4 h 4"/>
                  <a:gd name="T6" fmla="*/ 1 w 5"/>
                  <a:gd name="T7" fmla="*/ 3 h 4"/>
                  <a:gd name="T8" fmla="*/ 2 w 5"/>
                  <a:gd name="T9" fmla="*/ 1 h 4"/>
                </a:gdLst>
                <a:ahLst/>
                <a:cxnLst>
                  <a:cxn ang="0">
                    <a:pos x="T0" y="T1"/>
                  </a:cxn>
                  <a:cxn ang="0">
                    <a:pos x="T2" y="T3"/>
                  </a:cxn>
                  <a:cxn ang="0">
                    <a:pos x="T4" y="T5"/>
                  </a:cxn>
                  <a:cxn ang="0">
                    <a:pos x="T6" y="T7"/>
                  </a:cxn>
                  <a:cxn ang="0">
                    <a:pos x="T8" y="T9"/>
                  </a:cxn>
                </a:cxnLst>
                <a:rect l="0" t="0" r="r" b="b"/>
                <a:pathLst>
                  <a:path w="5" h="4">
                    <a:moveTo>
                      <a:pt x="2" y="1"/>
                    </a:moveTo>
                    <a:cubicBezTo>
                      <a:pt x="3" y="0"/>
                      <a:pt x="4" y="1"/>
                      <a:pt x="4" y="1"/>
                    </a:cubicBezTo>
                    <a:cubicBezTo>
                      <a:pt x="5" y="2"/>
                      <a:pt x="4" y="4"/>
                      <a:pt x="3" y="4"/>
                    </a:cubicBezTo>
                    <a:cubicBezTo>
                      <a:pt x="3" y="4"/>
                      <a:pt x="1" y="4"/>
                      <a:pt x="1" y="3"/>
                    </a:cubicBezTo>
                    <a:cubicBezTo>
                      <a:pt x="0" y="2"/>
                      <a:pt x="1" y="1"/>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64" name="Freeform 3349">
                <a:extLst>
                  <a:ext uri="{FF2B5EF4-FFF2-40B4-BE49-F238E27FC236}">
                    <a16:creationId xmlns:a16="http://schemas.microsoft.com/office/drawing/2014/main" id="{73931403-EAEF-4AE6-4142-1C81096D18DF}"/>
                  </a:ext>
                </a:extLst>
              </p:cNvPr>
              <p:cNvSpPr>
                <a:spLocks/>
              </p:cNvSpPr>
              <p:nvPr/>
            </p:nvSpPr>
            <p:spPr bwMode="auto">
              <a:xfrm>
                <a:off x="10277330" y="2430342"/>
                <a:ext cx="27588" cy="33106"/>
              </a:xfrm>
              <a:custGeom>
                <a:avLst/>
                <a:gdLst>
                  <a:gd name="T0" fmla="*/ 1 w 4"/>
                  <a:gd name="T1" fmla="*/ 1 h 5"/>
                  <a:gd name="T2" fmla="*/ 4 w 4"/>
                  <a:gd name="T3" fmla="*/ 2 h 5"/>
                  <a:gd name="T4" fmla="*/ 3 w 4"/>
                  <a:gd name="T5" fmla="*/ 4 h 5"/>
                  <a:gd name="T6" fmla="*/ 1 w 4"/>
                  <a:gd name="T7" fmla="*/ 3 h 5"/>
                  <a:gd name="T8" fmla="*/ 1 w 4"/>
                  <a:gd name="T9" fmla="*/ 1 h 5"/>
                </a:gdLst>
                <a:ahLst/>
                <a:cxnLst>
                  <a:cxn ang="0">
                    <a:pos x="T0" y="T1"/>
                  </a:cxn>
                  <a:cxn ang="0">
                    <a:pos x="T2" y="T3"/>
                  </a:cxn>
                  <a:cxn ang="0">
                    <a:pos x="T4" y="T5"/>
                  </a:cxn>
                  <a:cxn ang="0">
                    <a:pos x="T6" y="T7"/>
                  </a:cxn>
                  <a:cxn ang="0">
                    <a:pos x="T8" y="T9"/>
                  </a:cxn>
                </a:cxnLst>
                <a:rect l="0" t="0" r="r" b="b"/>
                <a:pathLst>
                  <a:path w="4" h="5">
                    <a:moveTo>
                      <a:pt x="1" y="1"/>
                    </a:moveTo>
                    <a:cubicBezTo>
                      <a:pt x="2" y="0"/>
                      <a:pt x="3" y="1"/>
                      <a:pt x="4" y="2"/>
                    </a:cubicBezTo>
                    <a:cubicBezTo>
                      <a:pt x="4" y="3"/>
                      <a:pt x="4" y="4"/>
                      <a:pt x="3" y="4"/>
                    </a:cubicBezTo>
                    <a:cubicBezTo>
                      <a:pt x="2" y="5"/>
                      <a:pt x="1" y="4"/>
                      <a:pt x="1" y="3"/>
                    </a:cubicBezTo>
                    <a:cubicBezTo>
                      <a:pt x="0" y="2"/>
                      <a:pt x="0"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65" name="Freeform 3350">
                <a:extLst>
                  <a:ext uri="{FF2B5EF4-FFF2-40B4-BE49-F238E27FC236}">
                    <a16:creationId xmlns:a16="http://schemas.microsoft.com/office/drawing/2014/main" id="{87D31082-68E2-32F1-E361-4760D2FDF611}"/>
                  </a:ext>
                </a:extLst>
              </p:cNvPr>
              <p:cNvSpPr>
                <a:spLocks/>
              </p:cNvSpPr>
              <p:nvPr/>
            </p:nvSpPr>
            <p:spPr bwMode="auto">
              <a:xfrm>
                <a:off x="9995932" y="1834439"/>
                <a:ext cx="27588" cy="24829"/>
              </a:xfrm>
              <a:custGeom>
                <a:avLst/>
                <a:gdLst>
                  <a:gd name="T0" fmla="*/ 1 w 4"/>
                  <a:gd name="T1" fmla="*/ 0 h 4"/>
                  <a:gd name="T2" fmla="*/ 4 w 4"/>
                  <a:gd name="T3" fmla="*/ 1 h 4"/>
                  <a:gd name="T4" fmla="*/ 3 w 4"/>
                  <a:gd name="T5" fmla="*/ 4 h 4"/>
                  <a:gd name="T6" fmla="*/ 0 w 4"/>
                  <a:gd name="T7" fmla="*/ 3 h 4"/>
                  <a:gd name="T8" fmla="*/ 1 w 4"/>
                  <a:gd name="T9" fmla="*/ 0 h 4"/>
                </a:gdLst>
                <a:ahLst/>
                <a:cxnLst>
                  <a:cxn ang="0">
                    <a:pos x="T0" y="T1"/>
                  </a:cxn>
                  <a:cxn ang="0">
                    <a:pos x="T2" y="T3"/>
                  </a:cxn>
                  <a:cxn ang="0">
                    <a:pos x="T4" y="T5"/>
                  </a:cxn>
                  <a:cxn ang="0">
                    <a:pos x="T6" y="T7"/>
                  </a:cxn>
                  <a:cxn ang="0">
                    <a:pos x="T8" y="T9"/>
                  </a:cxn>
                </a:cxnLst>
                <a:rect l="0" t="0" r="r" b="b"/>
                <a:pathLst>
                  <a:path w="4" h="4">
                    <a:moveTo>
                      <a:pt x="1" y="0"/>
                    </a:moveTo>
                    <a:cubicBezTo>
                      <a:pt x="2" y="0"/>
                      <a:pt x="3" y="0"/>
                      <a:pt x="4" y="1"/>
                    </a:cubicBezTo>
                    <a:cubicBezTo>
                      <a:pt x="4" y="2"/>
                      <a:pt x="4" y="3"/>
                      <a:pt x="3" y="4"/>
                    </a:cubicBezTo>
                    <a:cubicBezTo>
                      <a:pt x="2" y="4"/>
                      <a:pt x="1" y="4"/>
                      <a:pt x="0" y="3"/>
                    </a:cubicBezTo>
                    <a:cubicBezTo>
                      <a:pt x="0" y="2"/>
                      <a:pt x="0"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grpSp>
      <p:sp>
        <p:nvSpPr>
          <p:cNvPr id="12" name="TextBox 11">
            <a:extLst>
              <a:ext uri="{FF2B5EF4-FFF2-40B4-BE49-F238E27FC236}">
                <a16:creationId xmlns:a16="http://schemas.microsoft.com/office/drawing/2014/main" id="{AEBA6478-0E4C-93D6-C0D2-0C37D5E1D646}"/>
              </a:ext>
            </a:extLst>
          </p:cNvPr>
          <p:cNvSpPr txBox="1"/>
          <p:nvPr/>
        </p:nvSpPr>
        <p:spPr>
          <a:xfrm>
            <a:off x="1427816" y="1399308"/>
            <a:ext cx="2668228" cy="246221"/>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srgbClr val="0044FF"/>
                </a:solidFill>
                <a:effectLst/>
                <a:uLnTx/>
                <a:uFillTx/>
                <a:latin typeface="Bahnschrift" panose="020B0502040204020203" pitchFamily="34" charset="0"/>
                <a:ea typeface="+mn-ea"/>
                <a:cs typeface="+mn-cs"/>
              </a:rPr>
              <a:t>Dimitris </a:t>
            </a:r>
            <a:r>
              <a:rPr kumimoji="0" lang="en-US" sz="1000" b="1" i="0" u="none" strike="noStrike" kern="1200" cap="none" spc="0" normalizeH="0" baseline="0" noProof="0" dirty="0" err="1">
                <a:ln>
                  <a:noFill/>
                </a:ln>
                <a:solidFill>
                  <a:srgbClr val="0044FF"/>
                </a:solidFill>
                <a:effectLst/>
                <a:uLnTx/>
                <a:uFillTx/>
                <a:latin typeface="Bahnschrift" panose="020B0502040204020203" pitchFamily="34" charset="0"/>
                <a:ea typeface="+mn-ea"/>
                <a:cs typeface="+mn-cs"/>
              </a:rPr>
              <a:t>Gkoumas</a:t>
            </a:r>
            <a:endParaRPr kumimoji="0" lang="en-US" sz="1000" b="1" i="0" u="none" strike="noStrike" kern="1200" cap="none" spc="0" normalizeH="0" baseline="0" noProof="0" dirty="0">
              <a:ln>
                <a:noFill/>
              </a:ln>
              <a:solidFill>
                <a:srgbClr val="0044FF"/>
              </a:solidFill>
              <a:effectLst/>
              <a:uLnTx/>
              <a:uFillTx/>
              <a:latin typeface="Bahnschrift" panose="020B0502040204020203" pitchFamily="34" charset="0"/>
              <a:ea typeface="+mn-ea"/>
              <a:cs typeface="+mn-cs"/>
            </a:endParaRPr>
          </a:p>
        </p:txBody>
      </p:sp>
      <p:sp>
        <p:nvSpPr>
          <p:cNvPr id="13" name="TextBox 12">
            <a:extLst>
              <a:ext uri="{FF2B5EF4-FFF2-40B4-BE49-F238E27FC236}">
                <a16:creationId xmlns:a16="http://schemas.microsoft.com/office/drawing/2014/main" id="{BBACCFA7-1DA1-A649-80C2-460EB73760FD}"/>
              </a:ext>
            </a:extLst>
          </p:cNvPr>
          <p:cNvSpPr txBox="1"/>
          <p:nvPr/>
        </p:nvSpPr>
        <p:spPr>
          <a:xfrm>
            <a:off x="490224" y="2491726"/>
            <a:ext cx="4348401" cy="784830"/>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600"/>
              </a:spcAft>
              <a:buClrTx/>
              <a:buSzTx/>
              <a:buFontTx/>
              <a:buNone/>
              <a:tabLst/>
              <a:defRPr/>
            </a:pPr>
            <a:r>
              <a:rPr kumimoji="0" lang="en-US" sz="750" b="0" i="0" u="none" strike="noStrike" kern="1200" cap="none" spc="0" normalizeH="0" baseline="0" noProof="0" dirty="0">
                <a:ln>
                  <a:noFill/>
                </a:ln>
                <a:solidFill>
                  <a:prstClr val="black"/>
                </a:solidFill>
                <a:effectLst/>
                <a:uLnTx/>
                <a:uFillTx/>
                <a:latin typeface="Bahnschrift" panose="020B0502040204020203" pitchFamily="34" charset="0"/>
                <a:ea typeface="+mn-ea"/>
                <a:cs typeface="+mn-cs"/>
              </a:rPr>
              <a:t>My research focuses on human-centric, geometric, and evolutionary representation learning, as well as human-preference LLM-judge evaluation ecosystems and unaligned multimodal representation learning. The overarching goal is to develop innovative, scalable, flexible, and cost-effective scientific solutions to unprecedented challenges in the life sciences. To achieve this, I integrate AI with various modules to enhance the capabilities of LLMs and address their shortcomings in real-world applications.</a:t>
            </a:r>
          </a:p>
        </p:txBody>
      </p:sp>
      <p:sp>
        <p:nvSpPr>
          <p:cNvPr id="15" name="TextBox 14">
            <a:extLst>
              <a:ext uri="{FF2B5EF4-FFF2-40B4-BE49-F238E27FC236}">
                <a16:creationId xmlns:a16="http://schemas.microsoft.com/office/drawing/2014/main" id="{862F4F8F-6EA6-AFB1-8C5D-D727FC28C805}"/>
              </a:ext>
            </a:extLst>
          </p:cNvPr>
          <p:cNvSpPr txBox="1"/>
          <p:nvPr/>
        </p:nvSpPr>
        <p:spPr>
          <a:xfrm>
            <a:off x="1427816" y="1768640"/>
            <a:ext cx="2668228" cy="230832"/>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effectLst/>
                <a:uLnTx/>
                <a:uFillTx/>
                <a:latin typeface="Bahnschrift" panose="020B0502040204020203" pitchFamily="34" charset="0"/>
                <a:ea typeface="+mn-ea"/>
                <a:cs typeface="+mn-cs"/>
              </a:rPr>
              <a:t>Areas of expertise: </a:t>
            </a:r>
            <a:endParaRPr kumimoji="0" lang="en-US" sz="900" b="0" i="0" u="none" strike="noStrike" kern="1200" cap="none" spc="0" normalizeH="0" baseline="0" noProof="0" dirty="0">
              <a:ln>
                <a:noFill/>
              </a:ln>
              <a:effectLst/>
              <a:uLnTx/>
              <a:uFillTx/>
              <a:latin typeface="Bahnschrift" panose="020B0502040204020203" pitchFamily="34" charset="0"/>
              <a:ea typeface="+mn-ea"/>
              <a:cs typeface="+mn-cs"/>
            </a:endParaRPr>
          </a:p>
        </p:txBody>
      </p:sp>
      <p:sp>
        <p:nvSpPr>
          <p:cNvPr id="21" name="TextBox 20">
            <a:extLst>
              <a:ext uri="{FF2B5EF4-FFF2-40B4-BE49-F238E27FC236}">
                <a16:creationId xmlns:a16="http://schemas.microsoft.com/office/drawing/2014/main" id="{7CE1BFA8-1ECA-EFE4-850F-7558B3F3B34C}"/>
              </a:ext>
            </a:extLst>
          </p:cNvPr>
          <p:cNvSpPr txBox="1"/>
          <p:nvPr/>
        </p:nvSpPr>
        <p:spPr>
          <a:xfrm>
            <a:off x="490225" y="2298508"/>
            <a:ext cx="3413316" cy="223138"/>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850" b="0" i="0" u="none" strike="noStrike" kern="1200" cap="none" spc="0" normalizeH="0" baseline="0" noProof="0" dirty="0">
                <a:ln>
                  <a:noFill/>
                </a:ln>
                <a:effectLst/>
                <a:uLnTx/>
                <a:uFillTx/>
                <a:latin typeface="Bahnschrift" panose="020B0502040204020203" pitchFamily="34" charset="0"/>
                <a:ea typeface="+mn-ea"/>
                <a:cs typeface="+mn-cs"/>
                <a:hlinkClick r:id="rId4">
                  <a:extLst>
                    <a:ext uri="{A12FA001-AC4F-418D-AE19-62706E023703}">
                      <ahyp:hlinkClr xmlns:ahyp="http://schemas.microsoft.com/office/drawing/2018/hyperlinkcolor" val="tx"/>
                    </a:ext>
                  </a:extLst>
                </a:hlinkClick>
              </a:rPr>
              <a:t>d.gkoumas@qmul.ac.uk</a:t>
            </a:r>
            <a:endParaRPr kumimoji="0" lang="en-US" sz="850" b="0" i="0" u="none" strike="noStrike" kern="1200" cap="none" spc="0" normalizeH="0" baseline="0" noProof="0" dirty="0">
              <a:ln>
                <a:noFill/>
              </a:ln>
              <a:effectLst/>
              <a:uLnTx/>
              <a:uFillTx/>
              <a:latin typeface="Bahnschrift" panose="020B0502040204020203" pitchFamily="34" charset="0"/>
              <a:ea typeface="+mn-ea"/>
              <a:cs typeface="+mn-cs"/>
            </a:endParaRPr>
          </a:p>
        </p:txBody>
      </p:sp>
      <p:sp>
        <p:nvSpPr>
          <p:cNvPr id="18" name="Rectangle: Rounded Corners 17">
            <a:extLst>
              <a:ext uri="{FF2B5EF4-FFF2-40B4-BE49-F238E27FC236}">
                <a16:creationId xmlns:a16="http://schemas.microsoft.com/office/drawing/2014/main" id="{630E9CC0-0184-3D80-91A4-C023F567C88B}"/>
              </a:ext>
            </a:extLst>
          </p:cNvPr>
          <p:cNvSpPr/>
          <p:nvPr/>
        </p:nvSpPr>
        <p:spPr>
          <a:xfrm>
            <a:off x="1512752" y="2027636"/>
            <a:ext cx="1196636" cy="154179"/>
          </a:xfrm>
          <a:prstGeom prst="roundRect">
            <a:avLst>
              <a:gd name="adj" fmla="val 50000"/>
            </a:avLst>
          </a:prstGeom>
          <a:solidFill>
            <a:srgbClr val="0044FF"/>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IN" sz="800" dirty="0">
                <a:solidFill>
                  <a:schemeClr val="bg1"/>
                </a:solidFill>
                <a:latin typeface="Bahnschrift" panose="020B0502040204020203" pitchFamily="34" charset="0"/>
              </a:rPr>
              <a:t>Artificial intelligence</a:t>
            </a:r>
          </a:p>
        </p:txBody>
      </p:sp>
      <p:sp>
        <p:nvSpPr>
          <p:cNvPr id="19" name="Rectangle: Rounded Corners 18">
            <a:extLst>
              <a:ext uri="{FF2B5EF4-FFF2-40B4-BE49-F238E27FC236}">
                <a16:creationId xmlns:a16="http://schemas.microsoft.com/office/drawing/2014/main" id="{2BD2ADAA-B691-554C-B2C3-A1168A77199A}"/>
              </a:ext>
            </a:extLst>
          </p:cNvPr>
          <p:cNvSpPr/>
          <p:nvPr/>
        </p:nvSpPr>
        <p:spPr>
          <a:xfrm>
            <a:off x="2741952" y="2027636"/>
            <a:ext cx="1196636" cy="154179"/>
          </a:xfrm>
          <a:prstGeom prst="roundRect">
            <a:avLst>
              <a:gd name="adj" fmla="val 50000"/>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IN" sz="800" dirty="0">
                <a:solidFill>
                  <a:schemeClr val="bg1"/>
                </a:solidFill>
                <a:latin typeface="Bahnschrift" panose="020B0502040204020203" pitchFamily="34" charset="0"/>
              </a:rPr>
              <a:t>Research Methods</a:t>
            </a:r>
          </a:p>
        </p:txBody>
      </p:sp>
      <p:sp>
        <p:nvSpPr>
          <p:cNvPr id="2" name="TextBox 1">
            <a:extLst>
              <a:ext uri="{FF2B5EF4-FFF2-40B4-BE49-F238E27FC236}">
                <a16:creationId xmlns:a16="http://schemas.microsoft.com/office/drawing/2014/main" id="{7AC339B1-821A-1800-B820-97B31B0D69B7}"/>
              </a:ext>
            </a:extLst>
          </p:cNvPr>
          <p:cNvSpPr txBox="1"/>
          <p:nvPr/>
        </p:nvSpPr>
        <p:spPr>
          <a:xfrm>
            <a:off x="404812" y="299215"/>
            <a:ext cx="4537076" cy="400110"/>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IN" sz="2000" b="1" i="0" u="none" strike="noStrike" kern="1200" cap="none" spc="0" normalizeH="0" baseline="0" noProof="0" dirty="0">
                <a:ln>
                  <a:noFill/>
                </a:ln>
                <a:solidFill>
                  <a:prstClr val="white"/>
                </a:solidFill>
                <a:effectLst/>
                <a:uLnTx/>
                <a:uFillTx/>
                <a:latin typeface="Bahnschrift" panose="020B0502040204020203" pitchFamily="34" charset="0"/>
                <a:ea typeface="+mn-ea"/>
                <a:cs typeface="+mn-cs"/>
              </a:rPr>
              <a:t>Participants</a:t>
            </a:r>
          </a:p>
        </p:txBody>
      </p:sp>
      <p:grpSp>
        <p:nvGrpSpPr>
          <p:cNvPr id="16" name="Group 15">
            <a:extLst>
              <a:ext uri="{FF2B5EF4-FFF2-40B4-BE49-F238E27FC236}">
                <a16:creationId xmlns:a16="http://schemas.microsoft.com/office/drawing/2014/main" id="{3F9B4199-6E02-F9AB-9E17-E390448F3641}"/>
              </a:ext>
            </a:extLst>
          </p:cNvPr>
          <p:cNvGrpSpPr/>
          <p:nvPr/>
        </p:nvGrpSpPr>
        <p:grpSpPr>
          <a:xfrm>
            <a:off x="490224" y="4103805"/>
            <a:ext cx="4348401" cy="2223497"/>
            <a:chOff x="490224" y="4282445"/>
            <a:chExt cx="4348401" cy="2223497"/>
          </a:xfrm>
        </p:grpSpPr>
        <p:sp>
          <p:nvSpPr>
            <p:cNvPr id="20" name="TextBox 19">
              <a:extLst>
                <a:ext uri="{FF2B5EF4-FFF2-40B4-BE49-F238E27FC236}">
                  <a16:creationId xmlns:a16="http://schemas.microsoft.com/office/drawing/2014/main" id="{0A288431-A783-71D7-23FA-0C2C3AE09F93}"/>
                </a:ext>
              </a:extLst>
            </p:cNvPr>
            <p:cNvSpPr txBox="1"/>
            <p:nvPr/>
          </p:nvSpPr>
          <p:spPr>
            <a:xfrm>
              <a:off x="1427816" y="4282445"/>
              <a:ext cx="2668228" cy="246221"/>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srgbClr val="0044FF"/>
                  </a:solidFill>
                  <a:effectLst/>
                  <a:uLnTx/>
                  <a:uFillTx/>
                  <a:latin typeface="Bahnschrift" panose="020B0502040204020203" pitchFamily="34" charset="0"/>
                  <a:ea typeface="+mn-ea"/>
                  <a:cs typeface="+mn-cs"/>
                </a:rPr>
                <a:t>Dominic Price </a:t>
              </a:r>
            </a:p>
          </p:txBody>
        </p:sp>
        <p:sp>
          <p:nvSpPr>
            <p:cNvPr id="22" name="TextBox 21">
              <a:extLst>
                <a:ext uri="{FF2B5EF4-FFF2-40B4-BE49-F238E27FC236}">
                  <a16:creationId xmlns:a16="http://schemas.microsoft.com/office/drawing/2014/main" id="{D2C121C0-7AE4-11F2-2F67-F1136E80831A}"/>
                </a:ext>
              </a:extLst>
            </p:cNvPr>
            <p:cNvSpPr txBox="1"/>
            <p:nvPr/>
          </p:nvSpPr>
          <p:spPr>
            <a:xfrm>
              <a:off x="490224" y="5374863"/>
              <a:ext cx="4348401" cy="1131079"/>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600"/>
                </a:spcAft>
                <a:buClrTx/>
                <a:buSzTx/>
                <a:buFontTx/>
                <a:buNone/>
                <a:tabLst/>
                <a:defRPr/>
              </a:pPr>
              <a:r>
                <a:rPr kumimoji="0" lang="en-US" sz="750" b="0" i="0" u="none" strike="noStrike" kern="1200" cap="none" spc="0" normalizeH="0" baseline="0" noProof="0" dirty="0">
                  <a:ln>
                    <a:noFill/>
                  </a:ln>
                  <a:solidFill>
                    <a:prstClr val="black"/>
                  </a:solidFill>
                  <a:effectLst/>
                  <a:uLnTx/>
                  <a:uFillTx/>
                  <a:latin typeface="Bahnschrift" panose="020B0502040204020203" pitchFamily="34" charset="0"/>
                  <a:ea typeface="+mn-ea"/>
                  <a:cs typeface="+mn-cs"/>
                </a:rPr>
                <a:t>I am a talented software engineer with a background in middleware platform development for the support of human-computer interaction (HCI) research projects. A researcher at the University of Nottingham since 2009, my experience has spanned a variety of HCI research projects, encompassing work with industry, cultural </a:t>
              </a:r>
              <a:r>
                <a:rPr kumimoji="0" lang="en-US" sz="750" b="0" i="0" u="none" strike="noStrike" kern="1200" cap="none" spc="0" normalizeH="0" baseline="0" noProof="0" dirty="0" err="1">
                  <a:ln>
                    <a:noFill/>
                  </a:ln>
                  <a:solidFill>
                    <a:prstClr val="black"/>
                  </a:solidFill>
                  <a:effectLst/>
                  <a:uLnTx/>
                  <a:uFillTx/>
                  <a:latin typeface="Bahnschrift" panose="020B0502040204020203" pitchFamily="34" charset="0"/>
                  <a:ea typeface="+mn-ea"/>
                  <a:cs typeface="+mn-cs"/>
                </a:rPr>
                <a:t>organisations</a:t>
              </a:r>
              <a:r>
                <a:rPr kumimoji="0" lang="en-US" sz="750" b="0" i="0" u="none" strike="noStrike" kern="1200" cap="none" spc="0" normalizeH="0" baseline="0" noProof="0" dirty="0">
                  <a:ln>
                    <a:noFill/>
                  </a:ln>
                  <a:solidFill>
                    <a:prstClr val="black"/>
                  </a:solidFill>
                  <a:effectLst/>
                  <a:uLnTx/>
                  <a:uFillTx/>
                  <a:latin typeface="Bahnschrift" panose="020B0502040204020203" pitchFamily="34" charset="0"/>
                  <a:ea typeface="+mn-ea"/>
                  <a:cs typeface="+mn-cs"/>
                </a:rPr>
                <a:t>, and the third sector, and across multiple UKRI funded projects. I am able to identify technical challenges and rapidly iterate through solutions, without reliance on one single technology stack. Most recently, I have taken on the role of Lab Manager at the </a:t>
              </a:r>
              <a:r>
                <a:rPr kumimoji="0" lang="en-US" sz="750" b="0" i="0" u="none" strike="noStrike" kern="1200" cap="none" spc="0" normalizeH="0" baseline="0" noProof="0" dirty="0" err="1">
                  <a:ln>
                    <a:noFill/>
                  </a:ln>
                  <a:solidFill>
                    <a:prstClr val="black"/>
                  </a:solidFill>
                  <a:effectLst/>
                  <a:uLnTx/>
                  <a:uFillTx/>
                  <a:latin typeface="Bahnschrift" panose="020B0502040204020203" pitchFamily="34" charset="0"/>
                  <a:ea typeface="+mn-ea"/>
                  <a:cs typeface="+mn-cs"/>
                </a:rPr>
                <a:t>Cobot</a:t>
              </a:r>
              <a:r>
                <a:rPr kumimoji="0" lang="en-US" sz="750" b="0" i="0" u="none" strike="noStrike" kern="1200" cap="none" spc="0" normalizeH="0" baseline="0" noProof="0" dirty="0">
                  <a:ln>
                    <a:noFill/>
                  </a:ln>
                  <a:solidFill>
                    <a:prstClr val="black"/>
                  </a:solidFill>
                  <a:effectLst/>
                  <a:uLnTx/>
                  <a:uFillTx/>
                  <a:latin typeface="Bahnschrift" panose="020B0502040204020203" pitchFamily="34" charset="0"/>
                  <a:ea typeface="+mn-ea"/>
                  <a:cs typeface="+mn-cs"/>
                </a:rPr>
                <a:t> Maker Space at the University of Nottingham – a facility for Human-Robot Interaction – which has led to an expansion of my expertise to software and hardware development across the spectrum of collaborative robots.</a:t>
              </a:r>
            </a:p>
          </p:txBody>
        </p:sp>
        <p:sp>
          <p:nvSpPr>
            <p:cNvPr id="23" name="TextBox 22">
              <a:extLst>
                <a:ext uri="{FF2B5EF4-FFF2-40B4-BE49-F238E27FC236}">
                  <a16:creationId xmlns:a16="http://schemas.microsoft.com/office/drawing/2014/main" id="{18F72739-7277-5434-E645-90D9636271D8}"/>
                </a:ext>
              </a:extLst>
            </p:cNvPr>
            <p:cNvSpPr txBox="1"/>
            <p:nvPr/>
          </p:nvSpPr>
          <p:spPr>
            <a:xfrm>
              <a:off x="1427816" y="4651777"/>
              <a:ext cx="2668228" cy="230832"/>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effectLst/>
                  <a:uLnTx/>
                  <a:uFillTx/>
                  <a:latin typeface="Bahnschrift" panose="020B0502040204020203" pitchFamily="34" charset="0"/>
                  <a:ea typeface="+mn-ea"/>
                  <a:cs typeface="+mn-cs"/>
                </a:rPr>
                <a:t>Areas of expertise: </a:t>
              </a:r>
              <a:endParaRPr kumimoji="0" lang="en-US" sz="900" b="0" i="0" u="none" strike="noStrike" kern="1200" cap="none" spc="0" normalizeH="0" baseline="0" noProof="0" dirty="0">
                <a:ln>
                  <a:noFill/>
                </a:ln>
                <a:effectLst/>
                <a:uLnTx/>
                <a:uFillTx/>
                <a:latin typeface="Bahnschrift" panose="020B0502040204020203" pitchFamily="34" charset="0"/>
                <a:ea typeface="+mn-ea"/>
                <a:cs typeface="+mn-cs"/>
              </a:endParaRPr>
            </a:p>
          </p:txBody>
        </p:sp>
        <p:sp>
          <p:nvSpPr>
            <p:cNvPr id="24" name="TextBox 23">
              <a:extLst>
                <a:ext uri="{FF2B5EF4-FFF2-40B4-BE49-F238E27FC236}">
                  <a16:creationId xmlns:a16="http://schemas.microsoft.com/office/drawing/2014/main" id="{E185E7F2-2E93-9150-7D2E-03AAA0E4CEFB}"/>
                </a:ext>
              </a:extLst>
            </p:cNvPr>
            <p:cNvSpPr txBox="1"/>
            <p:nvPr/>
          </p:nvSpPr>
          <p:spPr>
            <a:xfrm>
              <a:off x="490225" y="5181645"/>
              <a:ext cx="3413316" cy="223138"/>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850" b="0" i="0" u="none" strike="noStrike" kern="1200" cap="none" spc="0" normalizeH="0" baseline="0" noProof="0" dirty="0">
                  <a:ln>
                    <a:noFill/>
                  </a:ln>
                  <a:effectLst/>
                  <a:uLnTx/>
                  <a:uFillTx/>
                  <a:latin typeface="Bahnschrift" panose="020B0502040204020203" pitchFamily="34" charset="0"/>
                  <a:ea typeface="+mn-ea"/>
                  <a:cs typeface="+mn-cs"/>
                  <a:hlinkClick r:id="rId5">
                    <a:extLst>
                      <a:ext uri="{A12FA001-AC4F-418D-AE19-62706E023703}">
                        <ahyp:hlinkClr xmlns:ahyp="http://schemas.microsoft.com/office/drawing/2018/hyperlinkcolor" val="tx"/>
                      </a:ext>
                    </a:extLst>
                  </a:hlinkClick>
                </a:rPr>
                <a:t>dominic.price@nottingham.ac.uk</a:t>
              </a:r>
              <a:endParaRPr kumimoji="0" lang="en-US" sz="850" b="0" i="0" u="none" strike="noStrike" kern="1200" cap="none" spc="0" normalizeH="0" baseline="0" noProof="0" dirty="0">
                <a:ln>
                  <a:noFill/>
                </a:ln>
                <a:effectLst/>
                <a:uLnTx/>
                <a:uFillTx/>
                <a:latin typeface="Bahnschrift" panose="020B0502040204020203" pitchFamily="34" charset="0"/>
                <a:ea typeface="+mn-ea"/>
                <a:cs typeface="+mn-cs"/>
              </a:endParaRPr>
            </a:p>
          </p:txBody>
        </p:sp>
        <p:sp>
          <p:nvSpPr>
            <p:cNvPr id="25" name="Rectangle: Rounded Corners 24">
              <a:extLst>
                <a:ext uri="{FF2B5EF4-FFF2-40B4-BE49-F238E27FC236}">
                  <a16:creationId xmlns:a16="http://schemas.microsoft.com/office/drawing/2014/main" id="{81BBC62F-AE87-6884-0D6A-1F2A21F55EC4}"/>
                </a:ext>
              </a:extLst>
            </p:cNvPr>
            <p:cNvSpPr/>
            <p:nvPr/>
          </p:nvSpPr>
          <p:spPr>
            <a:xfrm>
              <a:off x="1512752" y="4910773"/>
              <a:ext cx="1196636" cy="154179"/>
            </a:xfrm>
            <a:prstGeom prst="roundRect">
              <a:avLst>
                <a:gd name="adj" fmla="val 50000"/>
              </a:avLst>
            </a:prstGeom>
            <a:solidFill>
              <a:srgbClr val="0044FF"/>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IN" sz="800" dirty="0">
                  <a:solidFill>
                    <a:schemeClr val="bg1"/>
                  </a:solidFill>
                  <a:latin typeface="Bahnschrift" panose="020B0502040204020203" pitchFamily="34" charset="0"/>
                </a:rPr>
                <a:t>Artificial intelligence</a:t>
              </a:r>
            </a:p>
          </p:txBody>
        </p:sp>
        <p:sp>
          <p:nvSpPr>
            <p:cNvPr id="26" name="Rectangle: Rounded Corners 25">
              <a:extLst>
                <a:ext uri="{FF2B5EF4-FFF2-40B4-BE49-F238E27FC236}">
                  <a16:creationId xmlns:a16="http://schemas.microsoft.com/office/drawing/2014/main" id="{E7F435D9-F5AE-5DBB-1235-D0FD9648BD82}"/>
                </a:ext>
              </a:extLst>
            </p:cNvPr>
            <p:cNvSpPr/>
            <p:nvPr/>
          </p:nvSpPr>
          <p:spPr>
            <a:xfrm>
              <a:off x="2741952" y="4910773"/>
              <a:ext cx="1196636" cy="154179"/>
            </a:xfrm>
            <a:prstGeom prst="roundRect">
              <a:avLst>
                <a:gd name="adj" fmla="val 50000"/>
              </a:avLst>
            </a:prstGeom>
            <a:solidFill>
              <a:srgbClr val="ADD8E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IN" sz="800" dirty="0">
                  <a:solidFill>
                    <a:prstClr val="black"/>
                  </a:solidFill>
                  <a:latin typeface="Bahnschrift" panose="020B0502040204020203" pitchFamily="34" charset="0"/>
                </a:rPr>
                <a:t>Society &amp; technology</a:t>
              </a:r>
            </a:p>
          </p:txBody>
        </p:sp>
        <p:sp>
          <p:nvSpPr>
            <p:cNvPr id="11" name="Freeform: Shape 10">
              <a:extLst>
                <a:ext uri="{FF2B5EF4-FFF2-40B4-BE49-F238E27FC236}">
                  <a16:creationId xmlns:a16="http://schemas.microsoft.com/office/drawing/2014/main" id="{965AF50D-9680-D826-D04C-CBD910AF9AAC}"/>
                </a:ext>
              </a:extLst>
            </p:cNvPr>
            <p:cNvSpPr/>
            <p:nvPr/>
          </p:nvSpPr>
          <p:spPr>
            <a:xfrm>
              <a:off x="610408" y="4340442"/>
              <a:ext cx="742138" cy="742138"/>
            </a:xfrm>
            <a:custGeom>
              <a:avLst/>
              <a:gdLst>
                <a:gd name="connsiteX0" fmla="*/ 371069 w 742138"/>
                <a:gd name="connsiteY0" fmla="*/ 0 h 742138"/>
                <a:gd name="connsiteX1" fmla="*/ 742138 w 742138"/>
                <a:gd name="connsiteY1" fmla="*/ 371069 h 742138"/>
                <a:gd name="connsiteX2" fmla="*/ 371069 w 742138"/>
                <a:gd name="connsiteY2" fmla="*/ 742138 h 742138"/>
                <a:gd name="connsiteX3" fmla="*/ 0 w 742138"/>
                <a:gd name="connsiteY3" fmla="*/ 371069 h 742138"/>
                <a:gd name="connsiteX4" fmla="*/ 371069 w 742138"/>
                <a:gd name="connsiteY4" fmla="*/ 0 h 7421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2138" h="742138">
                  <a:moveTo>
                    <a:pt x="371069" y="0"/>
                  </a:moveTo>
                  <a:cubicBezTo>
                    <a:pt x="576004" y="0"/>
                    <a:pt x="742138" y="166134"/>
                    <a:pt x="742138" y="371069"/>
                  </a:cubicBezTo>
                  <a:cubicBezTo>
                    <a:pt x="742138" y="576006"/>
                    <a:pt x="576004" y="742138"/>
                    <a:pt x="371069" y="742138"/>
                  </a:cubicBezTo>
                  <a:cubicBezTo>
                    <a:pt x="166134" y="742138"/>
                    <a:pt x="0" y="576006"/>
                    <a:pt x="0" y="371069"/>
                  </a:cubicBezTo>
                  <a:cubicBezTo>
                    <a:pt x="0" y="166134"/>
                    <a:pt x="166134" y="0"/>
                    <a:pt x="371069" y="0"/>
                  </a:cubicBezTo>
                  <a:close/>
                </a:path>
              </a:pathLst>
            </a:custGeom>
            <a:blipFill dpi="0" rotWithShape="1">
              <a:blip r:embed="rId6" cstate="print">
                <a:extLst>
                  <a:ext uri="{28A0092B-C50C-407E-A947-70E740481C1C}">
                    <a14:useLocalDpi xmlns:a14="http://schemas.microsoft.com/office/drawing/2010/main" val="0"/>
                  </a:ext>
                </a:extLst>
              </a:blip>
              <a:srcRect/>
              <a:stretch>
                <a:fillRect/>
              </a:stretch>
            </a:blipFill>
            <a:ln>
              <a:no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en-IN"/>
            </a:p>
          </p:txBody>
        </p:sp>
      </p:grpSp>
      <p:pic>
        <p:nvPicPr>
          <p:cNvPr id="7" name="Picture 6">
            <a:extLst>
              <a:ext uri="{FF2B5EF4-FFF2-40B4-BE49-F238E27FC236}">
                <a16:creationId xmlns:a16="http://schemas.microsoft.com/office/drawing/2014/main" id="{ABCE7CD5-60EE-7FD0-5B40-459C39F8AD9E}"/>
              </a:ext>
            </a:extLst>
          </p:cNvPr>
          <p:cNvPicPr>
            <a:picLocks noChangeAspect="1"/>
          </p:cNvPicPr>
          <p:nvPr/>
        </p:nvPicPr>
        <p:blipFill rotWithShape="1">
          <a:blip r:embed="rId7">
            <a:extLst>
              <a:ext uri="{28A0092B-C50C-407E-A947-70E740481C1C}">
                <a14:useLocalDpi xmlns:a14="http://schemas.microsoft.com/office/drawing/2010/main" val="0"/>
              </a:ext>
            </a:extLst>
          </a:blip>
          <a:srcRect l="1452" t="809" r="2563" b="5642"/>
          <a:stretch/>
        </p:blipFill>
        <p:spPr>
          <a:xfrm>
            <a:off x="610408" y="1435347"/>
            <a:ext cx="742138" cy="742138"/>
          </a:xfrm>
          <a:custGeom>
            <a:avLst/>
            <a:gdLst>
              <a:gd name="connsiteX0" fmla="*/ 371069 w 742138"/>
              <a:gd name="connsiteY0" fmla="*/ 0 h 742138"/>
              <a:gd name="connsiteX1" fmla="*/ 742138 w 742138"/>
              <a:gd name="connsiteY1" fmla="*/ 371069 h 742138"/>
              <a:gd name="connsiteX2" fmla="*/ 371069 w 742138"/>
              <a:gd name="connsiteY2" fmla="*/ 742138 h 742138"/>
              <a:gd name="connsiteX3" fmla="*/ 0 w 742138"/>
              <a:gd name="connsiteY3" fmla="*/ 371069 h 742138"/>
              <a:gd name="connsiteX4" fmla="*/ 371069 w 742138"/>
              <a:gd name="connsiteY4" fmla="*/ 0 h 7421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2138" h="742138">
                <a:moveTo>
                  <a:pt x="371069" y="0"/>
                </a:moveTo>
                <a:cubicBezTo>
                  <a:pt x="576004" y="0"/>
                  <a:pt x="742138" y="166134"/>
                  <a:pt x="742138" y="371069"/>
                </a:cubicBezTo>
                <a:cubicBezTo>
                  <a:pt x="742138" y="576006"/>
                  <a:pt x="576004" y="742138"/>
                  <a:pt x="371069" y="742138"/>
                </a:cubicBezTo>
                <a:cubicBezTo>
                  <a:pt x="166134" y="742138"/>
                  <a:pt x="0" y="576006"/>
                  <a:pt x="0" y="371069"/>
                </a:cubicBezTo>
                <a:cubicBezTo>
                  <a:pt x="0" y="166134"/>
                  <a:pt x="166134" y="0"/>
                  <a:pt x="371069" y="0"/>
                </a:cubicBezTo>
                <a:close/>
              </a:path>
            </a:pathLst>
          </a:custGeom>
        </p:spPr>
      </p:pic>
      <p:sp>
        <p:nvSpPr>
          <p:cNvPr id="166" name="Slide Number Placeholder 6">
            <a:extLst>
              <a:ext uri="{FF2B5EF4-FFF2-40B4-BE49-F238E27FC236}">
                <a16:creationId xmlns:a16="http://schemas.microsoft.com/office/drawing/2014/main" id="{E0335024-6DE5-8A0E-D9E5-FE75E984EBC4}"/>
              </a:ext>
            </a:extLst>
          </p:cNvPr>
          <p:cNvSpPr>
            <a:spLocks noGrp="1"/>
          </p:cNvSpPr>
          <p:nvPr>
            <p:ph type="sldNum" sz="quarter" idx="12"/>
          </p:nvPr>
        </p:nvSpPr>
        <p:spPr>
          <a:xfrm>
            <a:off x="4586678" y="7219068"/>
            <a:ext cx="355210" cy="188208"/>
          </a:xfrm>
        </p:spPr>
        <p:txBody>
          <a:bodyPr/>
          <a:lstStyle/>
          <a:p>
            <a:fld id="{BBD8116C-255A-44AF-97AC-4E39B80E4E22}" type="slidenum">
              <a:rPr lang="en-IN" sz="800" smtClean="0">
                <a:solidFill>
                  <a:schemeClr val="tx1"/>
                </a:solidFill>
                <a:latin typeface="Bahnschrift" panose="020B0502040204020203" pitchFamily="34" charset="0"/>
              </a:rPr>
              <a:t>26</a:t>
            </a:fld>
            <a:endParaRPr lang="en-IN" sz="800">
              <a:solidFill>
                <a:schemeClr val="tx1"/>
              </a:solidFill>
              <a:latin typeface="Bahnschrift" panose="020B0502040204020203" pitchFamily="34" charset="0"/>
            </a:endParaRPr>
          </a:p>
        </p:txBody>
      </p:sp>
      <p:sp>
        <p:nvSpPr>
          <p:cNvPr id="4" name="TextBox 3">
            <a:extLst>
              <a:ext uri="{FF2B5EF4-FFF2-40B4-BE49-F238E27FC236}">
                <a16:creationId xmlns:a16="http://schemas.microsoft.com/office/drawing/2014/main" id="{2F668D49-E6FC-2C09-7565-BAE7C61C3180}"/>
              </a:ext>
            </a:extLst>
          </p:cNvPr>
          <p:cNvSpPr txBox="1"/>
          <p:nvPr/>
        </p:nvSpPr>
        <p:spPr>
          <a:xfrm>
            <a:off x="490225" y="6440506"/>
            <a:ext cx="450328" cy="107722"/>
          </a:xfrm>
          <a:prstGeom prst="rect">
            <a:avLst/>
          </a:prstGeom>
          <a:noFill/>
        </p:spPr>
        <p:txBody>
          <a:bodyPr wrap="square" tIns="0" bIns="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700" b="1" i="0" u="none" strike="noStrike" kern="1200" cap="none" spc="0" normalizeH="0" baseline="0" noProof="0" dirty="0">
                <a:ln>
                  <a:noFill/>
                </a:ln>
                <a:effectLst/>
                <a:uLnTx/>
                <a:uFillTx/>
                <a:latin typeface="Bahnschrift" panose="020B0502040204020203" pitchFamily="34" charset="0"/>
                <a:ea typeface="+mn-ea"/>
                <a:cs typeface="+mn-cs"/>
              </a:rPr>
              <a:t>Notes</a:t>
            </a:r>
          </a:p>
        </p:txBody>
      </p:sp>
      <p:sp>
        <p:nvSpPr>
          <p:cNvPr id="9" name="TextBox 8">
            <a:extLst>
              <a:ext uri="{FF2B5EF4-FFF2-40B4-BE49-F238E27FC236}">
                <a16:creationId xmlns:a16="http://schemas.microsoft.com/office/drawing/2014/main" id="{C54D4A96-BCF2-927A-8139-C85FC1D0FDEC}"/>
              </a:ext>
            </a:extLst>
          </p:cNvPr>
          <p:cNvSpPr txBox="1"/>
          <p:nvPr/>
        </p:nvSpPr>
        <p:spPr>
          <a:xfrm>
            <a:off x="506980" y="3447956"/>
            <a:ext cx="450328" cy="107722"/>
          </a:xfrm>
          <a:prstGeom prst="rect">
            <a:avLst/>
          </a:prstGeom>
          <a:noFill/>
        </p:spPr>
        <p:txBody>
          <a:bodyPr wrap="square" tIns="0" bIns="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700" b="1" i="0" u="none" strike="noStrike" kern="1200" cap="none" spc="0" normalizeH="0" baseline="0" noProof="0" dirty="0">
                <a:ln>
                  <a:noFill/>
                </a:ln>
                <a:effectLst/>
                <a:uLnTx/>
                <a:uFillTx/>
                <a:latin typeface="Bahnschrift" panose="020B0502040204020203" pitchFamily="34" charset="0"/>
                <a:ea typeface="+mn-ea"/>
                <a:cs typeface="+mn-cs"/>
              </a:rPr>
              <a:t>Notes</a:t>
            </a:r>
          </a:p>
        </p:txBody>
      </p:sp>
    </p:spTree>
    <p:custDataLst>
      <p:tags r:id="rId1"/>
    </p:custDataLst>
    <p:extLst>
      <p:ext uri="{BB962C8B-B14F-4D97-AF65-F5344CB8AC3E}">
        <p14:creationId xmlns:p14="http://schemas.microsoft.com/office/powerpoint/2010/main" val="794082270"/>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angle: Rounded Corners 7">
            <a:extLst>
              <a:ext uri="{FF2B5EF4-FFF2-40B4-BE49-F238E27FC236}">
                <a16:creationId xmlns:a16="http://schemas.microsoft.com/office/drawing/2014/main" id="{295FCC85-6F1E-DD3B-B12C-BCD27B99F3AB}"/>
              </a:ext>
            </a:extLst>
          </p:cNvPr>
          <p:cNvSpPr/>
          <p:nvPr/>
        </p:nvSpPr>
        <p:spPr>
          <a:xfrm>
            <a:off x="425450" y="4260090"/>
            <a:ext cx="4516438" cy="2391943"/>
          </a:xfrm>
          <a:prstGeom prst="roundRect">
            <a:avLst>
              <a:gd name="adj" fmla="val 4168"/>
            </a:avLst>
          </a:prstGeom>
          <a:solidFill>
            <a:srgbClr val="0044FF">
              <a:alpha val="5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prstClr val="white"/>
              </a:solidFill>
              <a:effectLst/>
              <a:uLnTx/>
              <a:uFillTx/>
              <a:latin typeface="Aptos" panose="02110004020202020204"/>
              <a:ea typeface="+mn-ea"/>
              <a:cs typeface="+mn-cs"/>
            </a:endParaRPr>
          </a:p>
        </p:txBody>
      </p:sp>
      <p:sp>
        <p:nvSpPr>
          <p:cNvPr id="10" name="Rectangle: Rounded Corners 9">
            <a:extLst>
              <a:ext uri="{FF2B5EF4-FFF2-40B4-BE49-F238E27FC236}">
                <a16:creationId xmlns:a16="http://schemas.microsoft.com/office/drawing/2014/main" id="{603F1D1B-17FF-79F0-0555-56859F89AA52}"/>
              </a:ext>
            </a:extLst>
          </p:cNvPr>
          <p:cNvSpPr/>
          <p:nvPr/>
        </p:nvSpPr>
        <p:spPr>
          <a:xfrm>
            <a:off x="425450" y="1336138"/>
            <a:ext cx="4516438" cy="2395482"/>
          </a:xfrm>
          <a:prstGeom prst="roundRect">
            <a:avLst>
              <a:gd name="adj" fmla="val 4168"/>
            </a:avLst>
          </a:prstGeom>
          <a:solidFill>
            <a:srgbClr val="0044FF">
              <a:alpha val="5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prstClr val="white"/>
              </a:solidFill>
              <a:effectLst/>
              <a:uLnTx/>
              <a:uFillTx/>
              <a:latin typeface="Aptos" panose="02110004020202020204"/>
              <a:ea typeface="+mn-ea"/>
              <a:cs typeface="+mn-cs"/>
            </a:endParaRPr>
          </a:p>
        </p:txBody>
      </p:sp>
      <p:sp>
        <p:nvSpPr>
          <p:cNvPr id="6" name="Freeform 586">
            <a:extLst>
              <a:ext uri="{FF2B5EF4-FFF2-40B4-BE49-F238E27FC236}">
                <a16:creationId xmlns:a16="http://schemas.microsoft.com/office/drawing/2014/main" id="{3FF624E8-051B-BC7B-A4C1-6AC29508D9E7}"/>
              </a:ext>
            </a:extLst>
          </p:cNvPr>
          <p:cNvSpPr>
            <a:spLocks noEditPoints="1"/>
          </p:cNvSpPr>
          <p:nvPr/>
        </p:nvSpPr>
        <p:spPr bwMode="auto">
          <a:xfrm>
            <a:off x="2987829" y="3627173"/>
            <a:ext cx="5429717" cy="5162536"/>
          </a:xfrm>
          <a:custGeom>
            <a:avLst/>
            <a:gdLst>
              <a:gd name="T0" fmla="*/ 5177 w 9862"/>
              <a:gd name="T1" fmla="*/ 8398 h 9379"/>
              <a:gd name="T2" fmla="*/ 8706 w 9862"/>
              <a:gd name="T3" fmla="*/ 2345 h 9379"/>
              <a:gd name="T4" fmla="*/ 1744 w 9862"/>
              <a:gd name="T5" fmla="*/ 1006 h 9379"/>
              <a:gd name="T6" fmla="*/ 2329 w 9862"/>
              <a:gd name="T7" fmla="*/ 7373 h 9379"/>
              <a:gd name="T8" fmla="*/ 2037 w 9862"/>
              <a:gd name="T9" fmla="*/ 4529 h 9379"/>
              <a:gd name="T10" fmla="*/ 3196 w 9862"/>
              <a:gd name="T11" fmla="*/ 6530 h 9379"/>
              <a:gd name="T12" fmla="*/ 5516 w 9862"/>
              <a:gd name="T13" fmla="*/ 7534 h 9379"/>
              <a:gd name="T14" fmla="*/ 6387 w 9862"/>
              <a:gd name="T15" fmla="*/ 6415 h 9379"/>
              <a:gd name="T16" fmla="*/ 8414 w 9862"/>
              <a:gd name="T17" fmla="*/ 3524 h 9379"/>
              <a:gd name="T18" fmla="*/ 7482 w 9862"/>
              <a:gd name="T19" fmla="*/ 1678 h 9379"/>
              <a:gd name="T20" fmla="*/ 6088 w 9862"/>
              <a:gd name="T21" fmla="*/ 512 h 9379"/>
              <a:gd name="T22" fmla="*/ 3191 w 9862"/>
              <a:gd name="T23" fmla="*/ 3189 h 9379"/>
              <a:gd name="T24" fmla="*/ 2940 w 9862"/>
              <a:gd name="T25" fmla="*/ 4355 h 9379"/>
              <a:gd name="T26" fmla="*/ 2906 w 9862"/>
              <a:gd name="T27" fmla="*/ 2295 h 9379"/>
              <a:gd name="T28" fmla="*/ 4014 w 9862"/>
              <a:gd name="T29" fmla="*/ 4332 h 9379"/>
              <a:gd name="T30" fmla="*/ 3782 w 9862"/>
              <a:gd name="T31" fmla="*/ 5193 h 9379"/>
              <a:gd name="T32" fmla="*/ 5743 w 9862"/>
              <a:gd name="T33" fmla="*/ 2685 h 9379"/>
              <a:gd name="T34" fmla="*/ 5807 w 9862"/>
              <a:gd name="T35" fmla="*/ 3692 h 9379"/>
              <a:gd name="T36" fmla="*/ 5227 w 9862"/>
              <a:gd name="T37" fmla="*/ 4393 h 9379"/>
              <a:gd name="T38" fmla="*/ 4696 w 9862"/>
              <a:gd name="T39" fmla="*/ 3350 h 9379"/>
              <a:gd name="T40" fmla="*/ 3774 w 9862"/>
              <a:gd name="T41" fmla="*/ 2513 h 9379"/>
              <a:gd name="T42" fmla="*/ 4068 w 9862"/>
              <a:gd name="T43" fmla="*/ 5022 h 9379"/>
              <a:gd name="T44" fmla="*/ 4068 w 9862"/>
              <a:gd name="T45" fmla="*/ 2386 h 9379"/>
              <a:gd name="T46" fmla="*/ 4687 w 9862"/>
              <a:gd name="T47" fmla="*/ 3320 h 9379"/>
              <a:gd name="T48" fmla="*/ 4648 w 9862"/>
              <a:gd name="T49" fmla="*/ 5994 h 9379"/>
              <a:gd name="T50" fmla="*/ 3509 w 9862"/>
              <a:gd name="T51" fmla="*/ 3331 h 9379"/>
              <a:gd name="T52" fmla="*/ 4930 w 9862"/>
              <a:gd name="T53" fmla="*/ 2513 h 9379"/>
              <a:gd name="T54" fmla="*/ 5807 w 9862"/>
              <a:gd name="T55" fmla="*/ 2011 h 9379"/>
              <a:gd name="T56" fmla="*/ 6432 w 9862"/>
              <a:gd name="T57" fmla="*/ 3660 h 9379"/>
              <a:gd name="T58" fmla="*/ 6676 w 9862"/>
              <a:gd name="T59" fmla="*/ 1174 h 9379"/>
              <a:gd name="T60" fmla="*/ 7537 w 9862"/>
              <a:gd name="T61" fmla="*/ 2685 h 9379"/>
              <a:gd name="T62" fmla="*/ 8074 w 9862"/>
              <a:gd name="T63" fmla="*/ 3381 h 9379"/>
              <a:gd name="T64" fmla="*/ 7827 w 9862"/>
              <a:gd name="T65" fmla="*/ 4524 h 9379"/>
              <a:gd name="T66" fmla="*/ 7600 w 9862"/>
              <a:gd name="T67" fmla="*/ 5693 h 9379"/>
              <a:gd name="T68" fmla="*/ 6963 w 9862"/>
              <a:gd name="T69" fmla="*/ 5353 h 9379"/>
              <a:gd name="T70" fmla="*/ 5807 w 9862"/>
              <a:gd name="T71" fmla="*/ 6027 h 9379"/>
              <a:gd name="T72" fmla="*/ 5511 w 9862"/>
              <a:gd name="T73" fmla="*/ 6203 h 9379"/>
              <a:gd name="T74" fmla="*/ 4352 w 9862"/>
              <a:gd name="T75" fmla="*/ 6533 h 9379"/>
              <a:gd name="T76" fmla="*/ 3485 w 9862"/>
              <a:gd name="T77" fmla="*/ 7359 h 9379"/>
              <a:gd name="T78" fmla="*/ 2905 w 9862"/>
              <a:gd name="T79" fmla="*/ 5696 h 9379"/>
              <a:gd name="T80" fmla="*/ 2324 w 9862"/>
              <a:gd name="T81" fmla="*/ 4689 h 9379"/>
              <a:gd name="T82" fmla="*/ 2295 w 9862"/>
              <a:gd name="T83" fmla="*/ 3332 h 9379"/>
              <a:gd name="T84" fmla="*/ 2360 w 9862"/>
              <a:gd name="T85" fmla="*/ 3353 h 9379"/>
              <a:gd name="T86" fmla="*/ 2025 w 9862"/>
              <a:gd name="T87" fmla="*/ 5193 h 9379"/>
              <a:gd name="T88" fmla="*/ 1451 w 9862"/>
              <a:gd name="T89" fmla="*/ 3517 h 9379"/>
              <a:gd name="T90" fmla="*/ 1744 w 9862"/>
              <a:gd name="T91" fmla="*/ 1017 h 9379"/>
              <a:gd name="T92" fmla="*/ 2900 w 9862"/>
              <a:gd name="T93" fmla="*/ 1738 h 9379"/>
              <a:gd name="T94" fmla="*/ 3197 w 9862"/>
              <a:gd name="T95" fmla="*/ 2516 h 9379"/>
              <a:gd name="T96" fmla="*/ 5218 w 9862"/>
              <a:gd name="T97" fmla="*/ 976 h 9379"/>
              <a:gd name="T98" fmla="*/ 6088 w 9862"/>
              <a:gd name="T99" fmla="*/ 184 h 9379"/>
              <a:gd name="T100" fmla="*/ 6960 w 9862"/>
              <a:gd name="T101" fmla="*/ 672 h 9379"/>
              <a:gd name="T102" fmla="*/ 8117 w 9862"/>
              <a:gd name="T103" fmla="*/ 676 h 9379"/>
              <a:gd name="T104" fmla="*/ 8987 w 9862"/>
              <a:gd name="T105" fmla="*/ 3178 h 9379"/>
              <a:gd name="T106" fmla="*/ 8126 w 9862"/>
              <a:gd name="T107" fmla="*/ 5365 h 9379"/>
              <a:gd name="T108" fmla="*/ 6959 w 9862"/>
              <a:gd name="T109" fmla="*/ 6699 h 9379"/>
              <a:gd name="T110" fmla="*/ 5223 w 9862"/>
              <a:gd name="T111" fmla="*/ 7069 h 9379"/>
              <a:gd name="T112" fmla="*/ 4013 w 9862"/>
              <a:gd name="T113" fmla="*/ 7668 h 9379"/>
              <a:gd name="T114" fmla="*/ 3479 w 9862"/>
              <a:gd name="T115" fmla="*/ 7372 h 9379"/>
              <a:gd name="T116" fmla="*/ 2851 w 9862"/>
              <a:gd name="T117" fmla="*/ 7032 h 9379"/>
              <a:gd name="T118" fmla="*/ 2031 w 9862"/>
              <a:gd name="T119" fmla="*/ 5859 h 9379"/>
              <a:gd name="T120" fmla="*/ 878 w 9862"/>
              <a:gd name="T121" fmla="*/ 4529 h 9379"/>
              <a:gd name="T122" fmla="*/ 10 w 9862"/>
              <a:gd name="T123" fmla="*/ 3357 h 9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862" h="9379">
                <a:moveTo>
                  <a:pt x="0" y="3352"/>
                </a:moveTo>
                <a:cubicBezTo>
                  <a:pt x="0" y="3354"/>
                  <a:pt x="0" y="3354"/>
                  <a:pt x="0" y="3354"/>
                </a:cubicBezTo>
                <a:cubicBezTo>
                  <a:pt x="1" y="4026"/>
                  <a:pt x="1" y="4026"/>
                  <a:pt x="1" y="4026"/>
                </a:cubicBezTo>
                <a:cubicBezTo>
                  <a:pt x="580" y="4360"/>
                  <a:pt x="580" y="4360"/>
                  <a:pt x="580" y="4360"/>
                </a:cubicBezTo>
                <a:cubicBezTo>
                  <a:pt x="580" y="5030"/>
                  <a:pt x="580" y="5030"/>
                  <a:pt x="580" y="5030"/>
                </a:cubicBezTo>
                <a:cubicBezTo>
                  <a:pt x="583" y="5032"/>
                  <a:pt x="583" y="5032"/>
                  <a:pt x="583" y="5032"/>
                </a:cubicBezTo>
                <a:cubicBezTo>
                  <a:pt x="1160" y="5365"/>
                  <a:pt x="1160" y="5365"/>
                  <a:pt x="1160" y="5365"/>
                </a:cubicBezTo>
                <a:cubicBezTo>
                  <a:pt x="1160" y="6026"/>
                  <a:pt x="1160" y="6026"/>
                  <a:pt x="1160" y="6026"/>
                </a:cubicBezTo>
                <a:cubicBezTo>
                  <a:pt x="580" y="6361"/>
                  <a:pt x="580" y="6361"/>
                  <a:pt x="580" y="6361"/>
                </a:cubicBezTo>
                <a:cubicBezTo>
                  <a:pt x="580" y="7036"/>
                  <a:pt x="580" y="7036"/>
                  <a:pt x="580" y="7036"/>
                </a:cubicBezTo>
                <a:cubicBezTo>
                  <a:pt x="1165" y="7374"/>
                  <a:pt x="1165" y="7374"/>
                  <a:pt x="1165" y="7374"/>
                </a:cubicBezTo>
                <a:cubicBezTo>
                  <a:pt x="1745" y="7039"/>
                  <a:pt x="1745" y="7039"/>
                  <a:pt x="1745" y="7039"/>
                </a:cubicBezTo>
                <a:cubicBezTo>
                  <a:pt x="2319" y="7370"/>
                  <a:pt x="2319" y="7370"/>
                  <a:pt x="2319" y="7370"/>
                </a:cubicBezTo>
                <a:cubicBezTo>
                  <a:pt x="2319" y="8034"/>
                  <a:pt x="2319" y="8034"/>
                  <a:pt x="2319" y="8034"/>
                </a:cubicBezTo>
                <a:cubicBezTo>
                  <a:pt x="1740" y="8369"/>
                  <a:pt x="1740" y="8369"/>
                  <a:pt x="1740" y="8369"/>
                </a:cubicBezTo>
                <a:cubicBezTo>
                  <a:pt x="1740" y="9042"/>
                  <a:pt x="1740" y="9042"/>
                  <a:pt x="1740" y="9042"/>
                </a:cubicBezTo>
                <a:cubicBezTo>
                  <a:pt x="1742" y="9043"/>
                  <a:pt x="1742" y="9043"/>
                  <a:pt x="1742" y="9043"/>
                </a:cubicBezTo>
                <a:cubicBezTo>
                  <a:pt x="2324" y="9379"/>
                  <a:pt x="2324" y="9379"/>
                  <a:pt x="2324" y="9379"/>
                </a:cubicBezTo>
                <a:cubicBezTo>
                  <a:pt x="2909" y="9043"/>
                  <a:pt x="2909" y="9043"/>
                  <a:pt x="2909" y="9043"/>
                </a:cubicBezTo>
                <a:cubicBezTo>
                  <a:pt x="2909" y="9040"/>
                  <a:pt x="2909" y="9040"/>
                  <a:pt x="2909" y="9040"/>
                </a:cubicBezTo>
                <a:cubicBezTo>
                  <a:pt x="2908" y="8377"/>
                  <a:pt x="2908" y="8377"/>
                  <a:pt x="2908" y="8377"/>
                </a:cubicBezTo>
                <a:cubicBezTo>
                  <a:pt x="3483" y="8709"/>
                  <a:pt x="3483" y="8709"/>
                  <a:pt x="3483" y="8709"/>
                </a:cubicBezTo>
                <a:cubicBezTo>
                  <a:pt x="3484" y="8708"/>
                  <a:pt x="3484" y="8708"/>
                  <a:pt x="3484" y="8708"/>
                </a:cubicBezTo>
                <a:cubicBezTo>
                  <a:pt x="4060" y="8374"/>
                  <a:pt x="4060" y="8374"/>
                  <a:pt x="4060" y="8374"/>
                </a:cubicBezTo>
                <a:cubicBezTo>
                  <a:pt x="4063" y="8376"/>
                  <a:pt x="4063" y="8376"/>
                  <a:pt x="4063" y="8376"/>
                </a:cubicBezTo>
                <a:cubicBezTo>
                  <a:pt x="4066" y="8375"/>
                  <a:pt x="4066" y="8375"/>
                  <a:pt x="4066" y="8375"/>
                </a:cubicBezTo>
                <a:cubicBezTo>
                  <a:pt x="4642" y="8708"/>
                  <a:pt x="4642" y="8708"/>
                  <a:pt x="4642" y="8708"/>
                </a:cubicBezTo>
                <a:cubicBezTo>
                  <a:pt x="5177" y="8398"/>
                  <a:pt x="5177" y="8398"/>
                  <a:pt x="5177" y="8398"/>
                </a:cubicBezTo>
                <a:cubicBezTo>
                  <a:pt x="5187" y="8413"/>
                  <a:pt x="5203" y="8423"/>
                  <a:pt x="5222" y="8423"/>
                </a:cubicBezTo>
                <a:cubicBezTo>
                  <a:pt x="5241" y="8423"/>
                  <a:pt x="5257" y="8413"/>
                  <a:pt x="5267" y="8398"/>
                </a:cubicBezTo>
                <a:cubicBezTo>
                  <a:pt x="5802" y="8707"/>
                  <a:pt x="5802" y="8707"/>
                  <a:pt x="5802" y="8707"/>
                </a:cubicBezTo>
                <a:cubicBezTo>
                  <a:pt x="5803" y="8706"/>
                  <a:pt x="5803" y="8706"/>
                  <a:pt x="5803" y="8706"/>
                </a:cubicBezTo>
                <a:cubicBezTo>
                  <a:pt x="6384" y="8372"/>
                  <a:pt x="6384" y="8372"/>
                  <a:pt x="6384" y="8372"/>
                </a:cubicBezTo>
                <a:cubicBezTo>
                  <a:pt x="6384" y="7701"/>
                  <a:pt x="6384" y="7701"/>
                  <a:pt x="6384" y="7701"/>
                </a:cubicBezTo>
                <a:cubicBezTo>
                  <a:pt x="6958" y="7370"/>
                  <a:pt x="6958" y="7370"/>
                  <a:pt x="6958" y="7370"/>
                </a:cubicBezTo>
                <a:cubicBezTo>
                  <a:pt x="6962" y="7372"/>
                  <a:pt x="6962" y="7372"/>
                  <a:pt x="6962" y="7372"/>
                </a:cubicBezTo>
                <a:cubicBezTo>
                  <a:pt x="6965" y="7371"/>
                  <a:pt x="6965" y="7371"/>
                  <a:pt x="6965" y="7371"/>
                </a:cubicBezTo>
                <a:cubicBezTo>
                  <a:pt x="7541" y="7704"/>
                  <a:pt x="7541" y="7704"/>
                  <a:pt x="7541" y="7704"/>
                </a:cubicBezTo>
                <a:cubicBezTo>
                  <a:pt x="7542" y="7703"/>
                  <a:pt x="7542" y="7703"/>
                  <a:pt x="7542" y="7703"/>
                </a:cubicBezTo>
                <a:cubicBezTo>
                  <a:pt x="8123" y="7367"/>
                  <a:pt x="8123" y="7367"/>
                  <a:pt x="8123" y="7367"/>
                </a:cubicBezTo>
                <a:cubicBezTo>
                  <a:pt x="8123" y="6699"/>
                  <a:pt x="8123" y="6699"/>
                  <a:pt x="8123" y="6699"/>
                </a:cubicBezTo>
                <a:cubicBezTo>
                  <a:pt x="8702" y="6363"/>
                  <a:pt x="8702" y="6363"/>
                  <a:pt x="8702" y="6363"/>
                </a:cubicBezTo>
                <a:cubicBezTo>
                  <a:pt x="8702" y="5695"/>
                  <a:pt x="8702" y="5695"/>
                  <a:pt x="8702" y="5695"/>
                </a:cubicBezTo>
                <a:cubicBezTo>
                  <a:pt x="9282" y="5360"/>
                  <a:pt x="9282" y="5360"/>
                  <a:pt x="9282" y="5360"/>
                </a:cubicBezTo>
                <a:cubicBezTo>
                  <a:pt x="9282" y="4691"/>
                  <a:pt x="9282" y="4691"/>
                  <a:pt x="9282" y="4691"/>
                </a:cubicBezTo>
                <a:cubicBezTo>
                  <a:pt x="9862" y="4357"/>
                  <a:pt x="9862" y="4357"/>
                  <a:pt x="9862" y="4357"/>
                </a:cubicBezTo>
                <a:cubicBezTo>
                  <a:pt x="9862" y="4355"/>
                  <a:pt x="9862" y="4355"/>
                  <a:pt x="9862" y="4355"/>
                </a:cubicBezTo>
                <a:cubicBezTo>
                  <a:pt x="9861" y="3685"/>
                  <a:pt x="9861" y="3685"/>
                  <a:pt x="9861" y="3685"/>
                </a:cubicBezTo>
                <a:cubicBezTo>
                  <a:pt x="9860" y="3684"/>
                  <a:pt x="9860" y="3684"/>
                  <a:pt x="9860" y="3684"/>
                </a:cubicBezTo>
                <a:cubicBezTo>
                  <a:pt x="9285" y="3353"/>
                  <a:pt x="9285" y="3353"/>
                  <a:pt x="9285" y="3353"/>
                </a:cubicBezTo>
                <a:cubicBezTo>
                  <a:pt x="9285" y="3349"/>
                  <a:pt x="9285" y="3349"/>
                  <a:pt x="9285" y="3349"/>
                </a:cubicBezTo>
                <a:cubicBezTo>
                  <a:pt x="9281" y="3347"/>
                  <a:pt x="9281" y="3347"/>
                  <a:pt x="9281" y="3347"/>
                </a:cubicBezTo>
                <a:cubicBezTo>
                  <a:pt x="9282" y="2680"/>
                  <a:pt x="9282" y="2680"/>
                  <a:pt x="9282" y="2680"/>
                </a:cubicBezTo>
                <a:cubicBezTo>
                  <a:pt x="9281" y="2680"/>
                  <a:pt x="9281" y="2680"/>
                  <a:pt x="9281" y="2680"/>
                </a:cubicBezTo>
                <a:cubicBezTo>
                  <a:pt x="8706" y="2349"/>
                  <a:pt x="8706" y="2349"/>
                  <a:pt x="8706" y="2349"/>
                </a:cubicBezTo>
                <a:cubicBezTo>
                  <a:pt x="8706" y="2345"/>
                  <a:pt x="8706" y="2345"/>
                  <a:pt x="8706" y="2345"/>
                </a:cubicBezTo>
                <a:cubicBezTo>
                  <a:pt x="8702" y="2342"/>
                  <a:pt x="8702" y="2342"/>
                  <a:pt x="8702" y="2342"/>
                </a:cubicBezTo>
                <a:cubicBezTo>
                  <a:pt x="8702" y="1677"/>
                  <a:pt x="8702" y="1677"/>
                  <a:pt x="8702" y="1677"/>
                </a:cubicBezTo>
                <a:cubicBezTo>
                  <a:pt x="8126" y="1344"/>
                  <a:pt x="8126" y="1344"/>
                  <a:pt x="8126" y="1344"/>
                </a:cubicBezTo>
                <a:cubicBezTo>
                  <a:pt x="8126" y="1341"/>
                  <a:pt x="8126" y="1341"/>
                  <a:pt x="8126" y="1341"/>
                </a:cubicBezTo>
                <a:cubicBezTo>
                  <a:pt x="8123" y="1339"/>
                  <a:pt x="8123" y="1339"/>
                  <a:pt x="8123" y="1339"/>
                </a:cubicBezTo>
                <a:cubicBezTo>
                  <a:pt x="8122" y="674"/>
                  <a:pt x="8122" y="674"/>
                  <a:pt x="8122" y="674"/>
                </a:cubicBezTo>
                <a:cubicBezTo>
                  <a:pt x="8121" y="673"/>
                  <a:pt x="8121" y="673"/>
                  <a:pt x="8121" y="673"/>
                </a:cubicBezTo>
                <a:cubicBezTo>
                  <a:pt x="7573" y="357"/>
                  <a:pt x="7573" y="357"/>
                  <a:pt x="7573" y="357"/>
                </a:cubicBezTo>
                <a:cubicBezTo>
                  <a:pt x="7576" y="352"/>
                  <a:pt x="7577" y="346"/>
                  <a:pt x="7577" y="340"/>
                </a:cubicBezTo>
                <a:cubicBezTo>
                  <a:pt x="7577" y="320"/>
                  <a:pt x="7561" y="304"/>
                  <a:pt x="7542" y="304"/>
                </a:cubicBezTo>
                <a:cubicBezTo>
                  <a:pt x="7530" y="304"/>
                  <a:pt x="7519" y="310"/>
                  <a:pt x="7513" y="319"/>
                </a:cubicBezTo>
                <a:cubicBezTo>
                  <a:pt x="6961" y="1"/>
                  <a:pt x="6961" y="1"/>
                  <a:pt x="6961" y="1"/>
                </a:cubicBezTo>
                <a:cubicBezTo>
                  <a:pt x="6959" y="2"/>
                  <a:pt x="6959" y="2"/>
                  <a:pt x="6959" y="2"/>
                </a:cubicBezTo>
                <a:cubicBezTo>
                  <a:pt x="6381" y="335"/>
                  <a:pt x="6381" y="335"/>
                  <a:pt x="6381" y="335"/>
                </a:cubicBezTo>
                <a:cubicBezTo>
                  <a:pt x="5802" y="1"/>
                  <a:pt x="5802" y="1"/>
                  <a:pt x="5802" y="1"/>
                </a:cubicBezTo>
                <a:cubicBezTo>
                  <a:pt x="5799" y="2"/>
                  <a:pt x="5799" y="2"/>
                  <a:pt x="5799" y="2"/>
                </a:cubicBezTo>
                <a:cubicBezTo>
                  <a:pt x="5222" y="335"/>
                  <a:pt x="5222" y="335"/>
                  <a:pt x="5222" y="335"/>
                </a:cubicBezTo>
                <a:cubicBezTo>
                  <a:pt x="4642" y="0"/>
                  <a:pt x="4642" y="0"/>
                  <a:pt x="4642" y="0"/>
                </a:cubicBezTo>
                <a:cubicBezTo>
                  <a:pt x="4058" y="337"/>
                  <a:pt x="4058" y="337"/>
                  <a:pt x="4058" y="337"/>
                </a:cubicBezTo>
                <a:cubicBezTo>
                  <a:pt x="4058" y="1008"/>
                  <a:pt x="4058" y="1008"/>
                  <a:pt x="4058" y="1008"/>
                </a:cubicBezTo>
                <a:cubicBezTo>
                  <a:pt x="3483" y="1340"/>
                  <a:pt x="3483" y="1340"/>
                  <a:pt x="3483" y="1340"/>
                </a:cubicBezTo>
                <a:cubicBezTo>
                  <a:pt x="2937" y="1026"/>
                  <a:pt x="2937" y="1026"/>
                  <a:pt x="2937" y="1026"/>
                </a:cubicBezTo>
                <a:cubicBezTo>
                  <a:pt x="2939" y="1021"/>
                  <a:pt x="2940" y="1017"/>
                  <a:pt x="2940" y="1012"/>
                </a:cubicBezTo>
                <a:cubicBezTo>
                  <a:pt x="2940" y="992"/>
                  <a:pt x="2924" y="976"/>
                  <a:pt x="2904" y="976"/>
                </a:cubicBezTo>
                <a:cubicBezTo>
                  <a:pt x="2884" y="976"/>
                  <a:pt x="2868" y="992"/>
                  <a:pt x="2868" y="1012"/>
                </a:cubicBezTo>
                <a:cubicBezTo>
                  <a:pt x="2868" y="1016"/>
                  <a:pt x="2869" y="1021"/>
                  <a:pt x="2871" y="1025"/>
                </a:cubicBezTo>
                <a:cubicBezTo>
                  <a:pt x="2323" y="1340"/>
                  <a:pt x="2323" y="1340"/>
                  <a:pt x="2323" y="1340"/>
                </a:cubicBezTo>
                <a:cubicBezTo>
                  <a:pt x="1744" y="1006"/>
                  <a:pt x="1744" y="1006"/>
                  <a:pt x="1744" y="1006"/>
                </a:cubicBezTo>
                <a:cubicBezTo>
                  <a:pt x="1741" y="1007"/>
                  <a:pt x="1741" y="1007"/>
                  <a:pt x="1741" y="1007"/>
                </a:cubicBezTo>
                <a:cubicBezTo>
                  <a:pt x="1159" y="1343"/>
                  <a:pt x="1159" y="1343"/>
                  <a:pt x="1159" y="1343"/>
                </a:cubicBezTo>
                <a:cubicBezTo>
                  <a:pt x="1159" y="2013"/>
                  <a:pt x="1159" y="2013"/>
                  <a:pt x="1159" y="2013"/>
                </a:cubicBezTo>
                <a:cubicBezTo>
                  <a:pt x="580" y="2348"/>
                  <a:pt x="580" y="2348"/>
                  <a:pt x="580" y="2348"/>
                </a:cubicBezTo>
                <a:cubicBezTo>
                  <a:pt x="580" y="3017"/>
                  <a:pt x="580" y="3017"/>
                  <a:pt x="580" y="3017"/>
                </a:cubicBezTo>
                <a:lnTo>
                  <a:pt x="0" y="3352"/>
                </a:lnTo>
                <a:close/>
                <a:moveTo>
                  <a:pt x="877" y="2851"/>
                </a:moveTo>
                <a:cubicBezTo>
                  <a:pt x="878" y="2852"/>
                  <a:pt x="878" y="2852"/>
                  <a:pt x="878" y="2852"/>
                </a:cubicBezTo>
                <a:cubicBezTo>
                  <a:pt x="1161" y="3017"/>
                  <a:pt x="1161" y="3017"/>
                  <a:pt x="1161" y="3017"/>
                </a:cubicBezTo>
                <a:cubicBezTo>
                  <a:pt x="1161" y="3347"/>
                  <a:pt x="1161" y="3347"/>
                  <a:pt x="1161" y="3347"/>
                </a:cubicBezTo>
                <a:cubicBezTo>
                  <a:pt x="589" y="3017"/>
                  <a:pt x="589" y="3017"/>
                  <a:pt x="589" y="3017"/>
                </a:cubicBezTo>
                <a:cubicBezTo>
                  <a:pt x="589" y="2353"/>
                  <a:pt x="589" y="2353"/>
                  <a:pt x="589" y="2353"/>
                </a:cubicBezTo>
                <a:cubicBezTo>
                  <a:pt x="873" y="2190"/>
                  <a:pt x="873" y="2190"/>
                  <a:pt x="873" y="2190"/>
                </a:cubicBezTo>
                <a:lnTo>
                  <a:pt x="877" y="2851"/>
                </a:lnTo>
                <a:close/>
                <a:moveTo>
                  <a:pt x="1164" y="2021"/>
                </a:moveTo>
                <a:cubicBezTo>
                  <a:pt x="1736" y="2351"/>
                  <a:pt x="1736" y="2351"/>
                  <a:pt x="1736" y="2351"/>
                </a:cubicBezTo>
                <a:cubicBezTo>
                  <a:pt x="1213" y="2653"/>
                  <a:pt x="1213" y="2653"/>
                  <a:pt x="1213" y="2653"/>
                </a:cubicBezTo>
                <a:cubicBezTo>
                  <a:pt x="1202" y="2638"/>
                  <a:pt x="1184" y="2627"/>
                  <a:pt x="1164" y="2627"/>
                </a:cubicBezTo>
                <a:cubicBezTo>
                  <a:pt x="1132" y="2627"/>
                  <a:pt x="1106" y="2654"/>
                  <a:pt x="1106" y="2686"/>
                </a:cubicBezTo>
                <a:cubicBezTo>
                  <a:pt x="1106" y="2717"/>
                  <a:pt x="1130" y="2742"/>
                  <a:pt x="1161" y="2744"/>
                </a:cubicBezTo>
                <a:cubicBezTo>
                  <a:pt x="1161" y="3011"/>
                  <a:pt x="1161" y="3011"/>
                  <a:pt x="1161" y="3011"/>
                </a:cubicBezTo>
                <a:cubicBezTo>
                  <a:pt x="882" y="2848"/>
                  <a:pt x="882" y="2848"/>
                  <a:pt x="882" y="2848"/>
                </a:cubicBezTo>
                <a:cubicBezTo>
                  <a:pt x="878" y="2187"/>
                  <a:pt x="878" y="2187"/>
                  <a:pt x="878" y="2187"/>
                </a:cubicBezTo>
                <a:lnTo>
                  <a:pt x="1164" y="2021"/>
                </a:lnTo>
                <a:close/>
                <a:moveTo>
                  <a:pt x="2611" y="7536"/>
                </a:moveTo>
                <a:cubicBezTo>
                  <a:pt x="2611" y="8197"/>
                  <a:pt x="2611" y="8197"/>
                  <a:pt x="2611" y="8197"/>
                </a:cubicBezTo>
                <a:cubicBezTo>
                  <a:pt x="2329" y="8034"/>
                  <a:pt x="2329" y="8034"/>
                  <a:pt x="2329" y="8034"/>
                </a:cubicBezTo>
                <a:cubicBezTo>
                  <a:pt x="2329" y="7373"/>
                  <a:pt x="2329" y="7373"/>
                  <a:pt x="2329" y="7373"/>
                </a:cubicBezTo>
                <a:lnTo>
                  <a:pt x="2611" y="7536"/>
                </a:lnTo>
                <a:close/>
                <a:moveTo>
                  <a:pt x="2332" y="7369"/>
                </a:moveTo>
                <a:cubicBezTo>
                  <a:pt x="2611" y="7208"/>
                  <a:pt x="2611" y="7208"/>
                  <a:pt x="2611" y="7208"/>
                </a:cubicBezTo>
                <a:cubicBezTo>
                  <a:pt x="2611" y="7530"/>
                  <a:pt x="2611" y="7530"/>
                  <a:pt x="2611" y="7530"/>
                </a:cubicBezTo>
                <a:lnTo>
                  <a:pt x="2332" y="7369"/>
                </a:lnTo>
                <a:close/>
                <a:moveTo>
                  <a:pt x="2326" y="7361"/>
                </a:moveTo>
                <a:cubicBezTo>
                  <a:pt x="2326" y="6757"/>
                  <a:pt x="2326" y="6757"/>
                  <a:pt x="2326" y="6757"/>
                </a:cubicBezTo>
                <a:cubicBezTo>
                  <a:pt x="2357" y="6756"/>
                  <a:pt x="2383" y="6731"/>
                  <a:pt x="2383" y="6699"/>
                </a:cubicBezTo>
                <a:cubicBezTo>
                  <a:pt x="2383" y="6689"/>
                  <a:pt x="2380" y="6680"/>
                  <a:pt x="2376" y="6671"/>
                </a:cubicBezTo>
                <a:cubicBezTo>
                  <a:pt x="2611" y="6535"/>
                  <a:pt x="2611" y="6535"/>
                  <a:pt x="2611" y="6535"/>
                </a:cubicBezTo>
                <a:cubicBezTo>
                  <a:pt x="2611" y="7196"/>
                  <a:pt x="2611" y="7196"/>
                  <a:pt x="2611" y="7196"/>
                </a:cubicBezTo>
                <a:lnTo>
                  <a:pt x="2326" y="7361"/>
                </a:lnTo>
                <a:close/>
                <a:moveTo>
                  <a:pt x="2324" y="6641"/>
                </a:moveTo>
                <a:cubicBezTo>
                  <a:pt x="2304" y="6641"/>
                  <a:pt x="2286" y="6652"/>
                  <a:pt x="2275" y="6668"/>
                </a:cubicBezTo>
                <a:cubicBezTo>
                  <a:pt x="1753" y="6365"/>
                  <a:pt x="1753" y="6365"/>
                  <a:pt x="1753" y="6365"/>
                </a:cubicBezTo>
                <a:cubicBezTo>
                  <a:pt x="2037" y="6201"/>
                  <a:pt x="2037" y="6201"/>
                  <a:pt x="2037" y="6201"/>
                </a:cubicBezTo>
                <a:cubicBezTo>
                  <a:pt x="2608" y="6531"/>
                  <a:pt x="2608" y="6531"/>
                  <a:pt x="2608" y="6531"/>
                </a:cubicBezTo>
                <a:cubicBezTo>
                  <a:pt x="2373" y="6667"/>
                  <a:pt x="2373" y="6667"/>
                  <a:pt x="2373" y="6667"/>
                </a:cubicBezTo>
                <a:cubicBezTo>
                  <a:pt x="2363" y="6651"/>
                  <a:pt x="2345" y="6641"/>
                  <a:pt x="2324" y="6641"/>
                </a:cubicBezTo>
                <a:close/>
                <a:moveTo>
                  <a:pt x="2036" y="5862"/>
                </a:moveTo>
                <a:cubicBezTo>
                  <a:pt x="2319" y="5700"/>
                  <a:pt x="2319" y="5700"/>
                  <a:pt x="2319" y="5700"/>
                </a:cubicBezTo>
                <a:cubicBezTo>
                  <a:pt x="2319" y="5992"/>
                  <a:pt x="2319" y="5992"/>
                  <a:pt x="2319" y="5992"/>
                </a:cubicBezTo>
                <a:cubicBezTo>
                  <a:pt x="2302" y="5995"/>
                  <a:pt x="2289" y="6009"/>
                  <a:pt x="2289" y="6027"/>
                </a:cubicBezTo>
                <a:cubicBezTo>
                  <a:pt x="2289" y="6033"/>
                  <a:pt x="2290" y="6038"/>
                  <a:pt x="2292" y="6042"/>
                </a:cubicBezTo>
                <a:cubicBezTo>
                  <a:pt x="2037" y="6190"/>
                  <a:pt x="2037" y="6190"/>
                  <a:pt x="2037" y="6190"/>
                </a:cubicBezTo>
                <a:lnTo>
                  <a:pt x="2036" y="5862"/>
                </a:lnTo>
                <a:close/>
                <a:moveTo>
                  <a:pt x="2036" y="5188"/>
                </a:moveTo>
                <a:cubicBezTo>
                  <a:pt x="2037" y="4529"/>
                  <a:pt x="2037" y="4529"/>
                  <a:pt x="2037" y="4529"/>
                </a:cubicBezTo>
                <a:cubicBezTo>
                  <a:pt x="2321" y="4693"/>
                  <a:pt x="2321" y="4693"/>
                  <a:pt x="2321" y="4693"/>
                </a:cubicBezTo>
                <a:cubicBezTo>
                  <a:pt x="2321" y="5353"/>
                  <a:pt x="2321" y="5353"/>
                  <a:pt x="2321" y="5353"/>
                </a:cubicBezTo>
                <a:lnTo>
                  <a:pt x="2036" y="5188"/>
                </a:lnTo>
                <a:close/>
                <a:moveTo>
                  <a:pt x="2360" y="6027"/>
                </a:moveTo>
                <a:cubicBezTo>
                  <a:pt x="2360" y="6009"/>
                  <a:pt x="2347" y="5994"/>
                  <a:pt x="2329" y="5992"/>
                </a:cubicBezTo>
                <a:cubicBezTo>
                  <a:pt x="2329" y="5695"/>
                  <a:pt x="2329" y="5695"/>
                  <a:pt x="2329" y="5695"/>
                </a:cubicBezTo>
                <a:cubicBezTo>
                  <a:pt x="2616" y="5531"/>
                  <a:pt x="2616" y="5531"/>
                  <a:pt x="2616" y="5531"/>
                </a:cubicBezTo>
                <a:cubicBezTo>
                  <a:pt x="2900" y="5696"/>
                  <a:pt x="2900" y="5696"/>
                  <a:pt x="2900" y="5696"/>
                </a:cubicBezTo>
                <a:cubicBezTo>
                  <a:pt x="2901" y="6357"/>
                  <a:pt x="2901" y="6357"/>
                  <a:pt x="2901" y="6357"/>
                </a:cubicBezTo>
                <a:cubicBezTo>
                  <a:pt x="2357" y="6042"/>
                  <a:pt x="2357" y="6042"/>
                  <a:pt x="2357" y="6042"/>
                </a:cubicBezTo>
                <a:cubicBezTo>
                  <a:pt x="2359" y="6038"/>
                  <a:pt x="2360" y="6033"/>
                  <a:pt x="2360" y="6027"/>
                </a:cubicBezTo>
                <a:close/>
                <a:moveTo>
                  <a:pt x="2957" y="7032"/>
                </a:moveTo>
                <a:cubicBezTo>
                  <a:pt x="2957" y="7004"/>
                  <a:pt x="2936" y="6981"/>
                  <a:pt x="2909" y="6979"/>
                </a:cubicBezTo>
                <a:cubicBezTo>
                  <a:pt x="2909" y="6369"/>
                  <a:pt x="2909" y="6369"/>
                  <a:pt x="2909" y="6369"/>
                </a:cubicBezTo>
                <a:cubicBezTo>
                  <a:pt x="3191" y="6532"/>
                  <a:pt x="3191" y="6532"/>
                  <a:pt x="3191" y="6532"/>
                </a:cubicBezTo>
                <a:cubicBezTo>
                  <a:pt x="3191" y="7192"/>
                  <a:pt x="3191" y="7192"/>
                  <a:pt x="3191" y="7192"/>
                </a:cubicBezTo>
                <a:cubicBezTo>
                  <a:pt x="2952" y="7055"/>
                  <a:pt x="2952" y="7055"/>
                  <a:pt x="2952" y="7055"/>
                </a:cubicBezTo>
                <a:cubicBezTo>
                  <a:pt x="2955" y="7048"/>
                  <a:pt x="2957" y="7040"/>
                  <a:pt x="2957" y="7032"/>
                </a:cubicBezTo>
                <a:close/>
                <a:moveTo>
                  <a:pt x="3196" y="7195"/>
                </a:moveTo>
                <a:cubicBezTo>
                  <a:pt x="3196" y="6535"/>
                  <a:pt x="3196" y="6535"/>
                  <a:pt x="3196" y="6535"/>
                </a:cubicBezTo>
                <a:cubicBezTo>
                  <a:pt x="3480" y="6700"/>
                  <a:pt x="3480" y="6700"/>
                  <a:pt x="3480" y="6700"/>
                </a:cubicBezTo>
                <a:cubicBezTo>
                  <a:pt x="3480" y="7358"/>
                  <a:pt x="3480" y="7358"/>
                  <a:pt x="3480" y="7358"/>
                </a:cubicBezTo>
                <a:lnTo>
                  <a:pt x="3196" y="7195"/>
                </a:lnTo>
                <a:close/>
                <a:moveTo>
                  <a:pt x="3477" y="7368"/>
                </a:moveTo>
                <a:cubicBezTo>
                  <a:pt x="3196" y="7530"/>
                  <a:pt x="3196" y="7530"/>
                  <a:pt x="3196" y="7530"/>
                </a:cubicBezTo>
                <a:cubicBezTo>
                  <a:pt x="3196" y="7206"/>
                  <a:pt x="3196" y="7206"/>
                  <a:pt x="3196" y="7206"/>
                </a:cubicBezTo>
                <a:lnTo>
                  <a:pt x="3477" y="7368"/>
                </a:lnTo>
                <a:close/>
                <a:moveTo>
                  <a:pt x="3196" y="6530"/>
                </a:moveTo>
                <a:cubicBezTo>
                  <a:pt x="3196" y="6201"/>
                  <a:pt x="3196" y="6201"/>
                  <a:pt x="3196" y="6201"/>
                </a:cubicBezTo>
                <a:cubicBezTo>
                  <a:pt x="3484" y="6035"/>
                  <a:pt x="3484" y="6035"/>
                  <a:pt x="3484" y="6035"/>
                </a:cubicBezTo>
                <a:cubicBezTo>
                  <a:pt x="4055" y="6365"/>
                  <a:pt x="4055" y="6365"/>
                  <a:pt x="4055" y="6365"/>
                </a:cubicBezTo>
                <a:cubicBezTo>
                  <a:pt x="3483" y="6696"/>
                  <a:pt x="3483" y="6696"/>
                  <a:pt x="3483" y="6696"/>
                </a:cubicBezTo>
                <a:lnTo>
                  <a:pt x="3196" y="6530"/>
                </a:lnTo>
                <a:close/>
                <a:moveTo>
                  <a:pt x="5187" y="7033"/>
                </a:moveTo>
                <a:cubicBezTo>
                  <a:pt x="5187" y="7037"/>
                  <a:pt x="5188" y="7042"/>
                  <a:pt x="5190" y="7046"/>
                </a:cubicBezTo>
                <a:cubicBezTo>
                  <a:pt x="4684" y="7336"/>
                  <a:pt x="4684" y="7336"/>
                  <a:pt x="4684" y="7336"/>
                </a:cubicBezTo>
                <a:cubicBezTo>
                  <a:pt x="4675" y="7324"/>
                  <a:pt x="4661" y="7316"/>
                  <a:pt x="4645" y="7315"/>
                </a:cubicBezTo>
                <a:cubicBezTo>
                  <a:pt x="4645" y="6700"/>
                  <a:pt x="4645" y="6700"/>
                  <a:pt x="4645" y="6700"/>
                </a:cubicBezTo>
                <a:cubicBezTo>
                  <a:pt x="5218" y="6367"/>
                  <a:pt x="5218" y="6367"/>
                  <a:pt x="5218" y="6367"/>
                </a:cubicBezTo>
                <a:cubicBezTo>
                  <a:pt x="5218" y="6998"/>
                  <a:pt x="5218" y="6998"/>
                  <a:pt x="5218" y="6998"/>
                </a:cubicBezTo>
                <a:cubicBezTo>
                  <a:pt x="5200" y="7000"/>
                  <a:pt x="5187" y="7015"/>
                  <a:pt x="5187" y="7033"/>
                </a:cubicBezTo>
                <a:close/>
                <a:moveTo>
                  <a:pt x="5259" y="7033"/>
                </a:moveTo>
                <a:cubicBezTo>
                  <a:pt x="5259" y="7015"/>
                  <a:pt x="5245" y="7000"/>
                  <a:pt x="5228" y="6998"/>
                </a:cubicBezTo>
                <a:cubicBezTo>
                  <a:pt x="5228" y="6368"/>
                  <a:pt x="5228" y="6368"/>
                  <a:pt x="5228" y="6368"/>
                </a:cubicBezTo>
                <a:cubicBezTo>
                  <a:pt x="5511" y="6532"/>
                  <a:pt x="5511" y="6532"/>
                  <a:pt x="5511" y="6532"/>
                </a:cubicBezTo>
                <a:cubicBezTo>
                  <a:pt x="5511" y="7193"/>
                  <a:pt x="5511" y="7193"/>
                  <a:pt x="5511" y="7193"/>
                </a:cubicBezTo>
                <a:cubicBezTo>
                  <a:pt x="5256" y="7046"/>
                  <a:pt x="5256" y="7046"/>
                  <a:pt x="5256" y="7046"/>
                </a:cubicBezTo>
                <a:cubicBezTo>
                  <a:pt x="5258" y="7042"/>
                  <a:pt x="5259" y="7037"/>
                  <a:pt x="5259" y="7033"/>
                </a:cubicBezTo>
                <a:close/>
                <a:moveTo>
                  <a:pt x="5516" y="7528"/>
                </a:moveTo>
                <a:cubicBezTo>
                  <a:pt x="5516" y="7207"/>
                  <a:pt x="5516" y="7207"/>
                  <a:pt x="5516" y="7207"/>
                </a:cubicBezTo>
                <a:cubicBezTo>
                  <a:pt x="5795" y="7367"/>
                  <a:pt x="5795" y="7367"/>
                  <a:pt x="5795" y="7367"/>
                </a:cubicBezTo>
                <a:lnTo>
                  <a:pt x="5516" y="7528"/>
                </a:lnTo>
                <a:close/>
                <a:moveTo>
                  <a:pt x="5798" y="7372"/>
                </a:moveTo>
                <a:cubicBezTo>
                  <a:pt x="5798" y="8033"/>
                  <a:pt x="5798" y="8033"/>
                  <a:pt x="5798" y="8033"/>
                </a:cubicBezTo>
                <a:cubicBezTo>
                  <a:pt x="5516" y="8195"/>
                  <a:pt x="5516" y="8195"/>
                  <a:pt x="5516" y="8195"/>
                </a:cubicBezTo>
                <a:cubicBezTo>
                  <a:pt x="5516" y="7534"/>
                  <a:pt x="5516" y="7534"/>
                  <a:pt x="5516" y="7534"/>
                </a:cubicBezTo>
                <a:lnTo>
                  <a:pt x="5798" y="7372"/>
                </a:lnTo>
                <a:close/>
                <a:moveTo>
                  <a:pt x="5516" y="7195"/>
                </a:moveTo>
                <a:cubicBezTo>
                  <a:pt x="5516" y="6535"/>
                  <a:pt x="5516" y="6535"/>
                  <a:pt x="5516" y="6535"/>
                </a:cubicBezTo>
                <a:cubicBezTo>
                  <a:pt x="5750" y="6670"/>
                  <a:pt x="5750" y="6670"/>
                  <a:pt x="5750" y="6670"/>
                </a:cubicBezTo>
                <a:cubicBezTo>
                  <a:pt x="5747" y="6678"/>
                  <a:pt x="5744" y="6687"/>
                  <a:pt x="5744" y="6696"/>
                </a:cubicBezTo>
                <a:cubicBezTo>
                  <a:pt x="5744" y="6727"/>
                  <a:pt x="5769" y="6753"/>
                  <a:pt x="5799" y="6754"/>
                </a:cubicBezTo>
                <a:cubicBezTo>
                  <a:pt x="5799" y="7358"/>
                  <a:pt x="5799" y="7358"/>
                  <a:pt x="5799" y="7358"/>
                </a:cubicBezTo>
                <a:lnTo>
                  <a:pt x="5516" y="7195"/>
                </a:lnTo>
                <a:close/>
                <a:moveTo>
                  <a:pt x="5516" y="6529"/>
                </a:moveTo>
                <a:cubicBezTo>
                  <a:pt x="5516" y="6200"/>
                  <a:pt x="5516" y="6200"/>
                  <a:pt x="5516" y="6200"/>
                </a:cubicBezTo>
                <a:cubicBezTo>
                  <a:pt x="5802" y="6035"/>
                  <a:pt x="5802" y="6035"/>
                  <a:pt x="5802" y="6035"/>
                </a:cubicBezTo>
                <a:cubicBezTo>
                  <a:pt x="6333" y="6341"/>
                  <a:pt x="6333" y="6341"/>
                  <a:pt x="6333" y="6341"/>
                </a:cubicBezTo>
                <a:cubicBezTo>
                  <a:pt x="6330" y="6348"/>
                  <a:pt x="6329" y="6355"/>
                  <a:pt x="6329" y="6362"/>
                </a:cubicBezTo>
                <a:cubicBezTo>
                  <a:pt x="6329" y="6371"/>
                  <a:pt x="6331" y="6380"/>
                  <a:pt x="6335" y="6387"/>
                </a:cubicBezTo>
                <a:cubicBezTo>
                  <a:pt x="5852" y="6666"/>
                  <a:pt x="5852" y="6666"/>
                  <a:pt x="5852" y="6666"/>
                </a:cubicBezTo>
                <a:cubicBezTo>
                  <a:pt x="5841" y="6649"/>
                  <a:pt x="5823" y="6638"/>
                  <a:pt x="5802" y="6638"/>
                </a:cubicBezTo>
                <a:cubicBezTo>
                  <a:pt x="5781" y="6638"/>
                  <a:pt x="5763" y="6649"/>
                  <a:pt x="5753" y="6666"/>
                </a:cubicBezTo>
                <a:lnTo>
                  <a:pt x="5516" y="6529"/>
                </a:lnTo>
                <a:close/>
                <a:moveTo>
                  <a:pt x="6435" y="6362"/>
                </a:moveTo>
                <a:cubicBezTo>
                  <a:pt x="6435" y="6355"/>
                  <a:pt x="6434" y="6348"/>
                  <a:pt x="6431" y="6341"/>
                </a:cubicBezTo>
                <a:cubicBezTo>
                  <a:pt x="6672" y="6202"/>
                  <a:pt x="6672" y="6202"/>
                  <a:pt x="6672" y="6202"/>
                </a:cubicBezTo>
                <a:cubicBezTo>
                  <a:pt x="6672" y="6528"/>
                  <a:pt x="6672" y="6528"/>
                  <a:pt x="6672" y="6528"/>
                </a:cubicBezTo>
                <a:cubicBezTo>
                  <a:pt x="6429" y="6388"/>
                  <a:pt x="6429" y="6388"/>
                  <a:pt x="6429" y="6388"/>
                </a:cubicBezTo>
                <a:cubicBezTo>
                  <a:pt x="6433" y="6381"/>
                  <a:pt x="6435" y="6372"/>
                  <a:pt x="6435" y="6362"/>
                </a:cubicBezTo>
                <a:close/>
                <a:moveTo>
                  <a:pt x="6672" y="6534"/>
                </a:moveTo>
                <a:cubicBezTo>
                  <a:pt x="6672" y="7193"/>
                  <a:pt x="6672" y="7193"/>
                  <a:pt x="6672" y="7193"/>
                </a:cubicBezTo>
                <a:cubicBezTo>
                  <a:pt x="6387" y="7029"/>
                  <a:pt x="6387" y="7029"/>
                  <a:pt x="6387" y="7029"/>
                </a:cubicBezTo>
                <a:cubicBezTo>
                  <a:pt x="6387" y="6415"/>
                  <a:pt x="6387" y="6415"/>
                  <a:pt x="6387" y="6415"/>
                </a:cubicBezTo>
                <a:cubicBezTo>
                  <a:pt x="6403" y="6414"/>
                  <a:pt x="6417" y="6405"/>
                  <a:pt x="6426" y="6392"/>
                </a:cubicBezTo>
                <a:lnTo>
                  <a:pt x="6672" y="6534"/>
                </a:lnTo>
                <a:close/>
                <a:moveTo>
                  <a:pt x="6384" y="6309"/>
                </a:moveTo>
                <a:cubicBezTo>
                  <a:pt x="6384" y="6026"/>
                  <a:pt x="6384" y="6026"/>
                  <a:pt x="6384" y="6026"/>
                </a:cubicBezTo>
                <a:cubicBezTo>
                  <a:pt x="6669" y="6193"/>
                  <a:pt x="6669" y="6193"/>
                  <a:pt x="6669" y="6193"/>
                </a:cubicBezTo>
                <a:cubicBezTo>
                  <a:pt x="6426" y="6333"/>
                  <a:pt x="6426" y="6333"/>
                  <a:pt x="6426" y="6333"/>
                </a:cubicBezTo>
                <a:cubicBezTo>
                  <a:pt x="6417" y="6319"/>
                  <a:pt x="6402" y="6310"/>
                  <a:pt x="6384" y="6309"/>
                </a:cubicBezTo>
                <a:close/>
                <a:moveTo>
                  <a:pt x="6384" y="6021"/>
                </a:moveTo>
                <a:cubicBezTo>
                  <a:pt x="6384" y="5696"/>
                  <a:pt x="6384" y="5696"/>
                  <a:pt x="6384" y="5696"/>
                </a:cubicBezTo>
                <a:cubicBezTo>
                  <a:pt x="6957" y="5363"/>
                  <a:pt x="6957" y="5363"/>
                  <a:pt x="6957" y="5363"/>
                </a:cubicBezTo>
                <a:cubicBezTo>
                  <a:pt x="6957" y="6026"/>
                  <a:pt x="6957" y="6026"/>
                  <a:pt x="6957" y="6026"/>
                </a:cubicBezTo>
                <a:cubicBezTo>
                  <a:pt x="6673" y="6190"/>
                  <a:pt x="6673" y="6190"/>
                  <a:pt x="6673" y="6190"/>
                </a:cubicBezTo>
                <a:lnTo>
                  <a:pt x="6384" y="6021"/>
                </a:lnTo>
                <a:close/>
                <a:moveTo>
                  <a:pt x="8699" y="3684"/>
                </a:moveTo>
                <a:cubicBezTo>
                  <a:pt x="8416" y="3520"/>
                  <a:pt x="8416" y="3520"/>
                  <a:pt x="8416" y="3520"/>
                </a:cubicBezTo>
                <a:cubicBezTo>
                  <a:pt x="8986" y="3188"/>
                  <a:pt x="8986" y="3188"/>
                  <a:pt x="8986" y="3188"/>
                </a:cubicBezTo>
                <a:cubicBezTo>
                  <a:pt x="9272" y="3353"/>
                  <a:pt x="9272" y="3353"/>
                  <a:pt x="9272" y="3353"/>
                </a:cubicBezTo>
                <a:lnTo>
                  <a:pt x="8699" y="3684"/>
                </a:lnTo>
                <a:close/>
                <a:moveTo>
                  <a:pt x="9275" y="3357"/>
                </a:moveTo>
                <a:cubicBezTo>
                  <a:pt x="9276" y="4018"/>
                  <a:pt x="9276" y="4018"/>
                  <a:pt x="9276" y="4018"/>
                </a:cubicBezTo>
                <a:cubicBezTo>
                  <a:pt x="8729" y="4334"/>
                  <a:pt x="8729" y="4334"/>
                  <a:pt x="8729" y="4334"/>
                </a:cubicBezTo>
                <a:cubicBezTo>
                  <a:pt x="8722" y="4326"/>
                  <a:pt x="8713" y="4321"/>
                  <a:pt x="8702" y="4320"/>
                </a:cubicBezTo>
                <a:cubicBezTo>
                  <a:pt x="8702" y="3688"/>
                  <a:pt x="8702" y="3688"/>
                  <a:pt x="8702" y="3688"/>
                </a:cubicBezTo>
                <a:lnTo>
                  <a:pt x="9275" y="3357"/>
                </a:lnTo>
                <a:close/>
                <a:moveTo>
                  <a:pt x="8697" y="4321"/>
                </a:moveTo>
                <a:cubicBezTo>
                  <a:pt x="8687" y="4322"/>
                  <a:pt x="8679" y="4327"/>
                  <a:pt x="8673" y="4334"/>
                </a:cubicBezTo>
                <a:cubicBezTo>
                  <a:pt x="8413" y="4184"/>
                  <a:pt x="8413" y="4184"/>
                  <a:pt x="8413" y="4184"/>
                </a:cubicBezTo>
                <a:cubicBezTo>
                  <a:pt x="8414" y="3524"/>
                  <a:pt x="8414" y="3524"/>
                  <a:pt x="8414" y="3524"/>
                </a:cubicBezTo>
                <a:cubicBezTo>
                  <a:pt x="8697" y="3688"/>
                  <a:pt x="8697" y="3688"/>
                  <a:pt x="8697" y="3688"/>
                </a:cubicBezTo>
                <a:lnTo>
                  <a:pt x="8697" y="4321"/>
                </a:lnTo>
                <a:close/>
                <a:moveTo>
                  <a:pt x="8696" y="5022"/>
                </a:moveTo>
                <a:cubicBezTo>
                  <a:pt x="8123" y="5353"/>
                  <a:pt x="8123" y="5353"/>
                  <a:pt x="8123" y="5353"/>
                </a:cubicBezTo>
                <a:cubicBezTo>
                  <a:pt x="8122" y="4749"/>
                  <a:pt x="8122" y="4749"/>
                  <a:pt x="8122" y="4749"/>
                </a:cubicBezTo>
                <a:cubicBezTo>
                  <a:pt x="8154" y="4749"/>
                  <a:pt x="8179" y="4723"/>
                  <a:pt x="8179" y="4691"/>
                </a:cubicBezTo>
                <a:cubicBezTo>
                  <a:pt x="8179" y="4681"/>
                  <a:pt x="8177" y="4671"/>
                  <a:pt x="8172" y="4663"/>
                </a:cubicBezTo>
                <a:cubicBezTo>
                  <a:pt x="8670" y="4375"/>
                  <a:pt x="8670" y="4375"/>
                  <a:pt x="8670" y="4375"/>
                </a:cubicBezTo>
                <a:cubicBezTo>
                  <a:pt x="8676" y="4384"/>
                  <a:pt x="8685" y="4390"/>
                  <a:pt x="8696" y="4391"/>
                </a:cubicBezTo>
                <a:lnTo>
                  <a:pt x="8696" y="5022"/>
                </a:lnTo>
                <a:close/>
                <a:moveTo>
                  <a:pt x="8121" y="4633"/>
                </a:moveTo>
                <a:cubicBezTo>
                  <a:pt x="8101" y="4633"/>
                  <a:pt x="8083" y="4644"/>
                  <a:pt x="8072" y="4660"/>
                </a:cubicBezTo>
                <a:cubicBezTo>
                  <a:pt x="7835" y="4523"/>
                  <a:pt x="7835" y="4523"/>
                  <a:pt x="7835" y="4523"/>
                </a:cubicBezTo>
                <a:cubicBezTo>
                  <a:pt x="8408" y="4192"/>
                  <a:pt x="8408" y="4192"/>
                  <a:pt x="8408" y="4192"/>
                </a:cubicBezTo>
                <a:cubicBezTo>
                  <a:pt x="8668" y="4342"/>
                  <a:pt x="8668" y="4342"/>
                  <a:pt x="8668" y="4342"/>
                </a:cubicBezTo>
                <a:cubicBezTo>
                  <a:pt x="8666" y="4346"/>
                  <a:pt x="8665" y="4351"/>
                  <a:pt x="8665" y="4356"/>
                </a:cubicBezTo>
                <a:cubicBezTo>
                  <a:pt x="8665" y="4361"/>
                  <a:pt x="8666" y="4366"/>
                  <a:pt x="8668" y="4370"/>
                </a:cubicBezTo>
                <a:cubicBezTo>
                  <a:pt x="8169" y="4659"/>
                  <a:pt x="8169" y="4659"/>
                  <a:pt x="8169" y="4659"/>
                </a:cubicBezTo>
                <a:cubicBezTo>
                  <a:pt x="8159" y="4643"/>
                  <a:pt x="8141" y="4633"/>
                  <a:pt x="8121" y="4633"/>
                </a:cubicBezTo>
                <a:close/>
                <a:moveTo>
                  <a:pt x="7598" y="1678"/>
                </a:moveTo>
                <a:cubicBezTo>
                  <a:pt x="7598" y="1668"/>
                  <a:pt x="7596" y="1659"/>
                  <a:pt x="7591" y="1651"/>
                </a:cubicBezTo>
                <a:cubicBezTo>
                  <a:pt x="8116" y="1348"/>
                  <a:pt x="8116" y="1348"/>
                  <a:pt x="8116" y="1348"/>
                </a:cubicBezTo>
                <a:cubicBezTo>
                  <a:pt x="8115" y="2011"/>
                  <a:pt x="8115" y="2011"/>
                  <a:pt x="8115" y="2011"/>
                </a:cubicBezTo>
                <a:cubicBezTo>
                  <a:pt x="7570" y="2327"/>
                  <a:pt x="7570" y="2327"/>
                  <a:pt x="7570" y="2327"/>
                </a:cubicBezTo>
                <a:cubicBezTo>
                  <a:pt x="7563" y="2319"/>
                  <a:pt x="7554" y="2313"/>
                  <a:pt x="7543" y="2313"/>
                </a:cubicBezTo>
                <a:cubicBezTo>
                  <a:pt x="7542" y="1736"/>
                  <a:pt x="7542" y="1736"/>
                  <a:pt x="7542" y="1736"/>
                </a:cubicBezTo>
                <a:cubicBezTo>
                  <a:pt x="7573" y="1735"/>
                  <a:pt x="7598" y="1709"/>
                  <a:pt x="7598" y="1678"/>
                </a:cubicBezTo>
                <a:close/>
                <a:moveTo>
                  <a:pt x="7482" y="1678"/>
                </a:moveTo>
                <a:cubicBezTo>
                  <a:pt x="7482" y="1710"/>
                  <a:pt x="7506" y="1735"/>
                  <a:pt x="7537" y="1736"/>
                </a:cubicBezTo>
                <a:cubicBezTo>
                  <a:pt x="7538" y="2313"/>
                  <a:pt x="7538" y="2313"/>
                  <a:pt x="7538" y="2313"/>
                </a:cubicBezTo>
                <a:cubicBezTo>
                  <a:pt x="7528" y="2314"/>
                  <a:pt x="7519" y="2319"/>
                  <a:pt x="7513" y="2327"/>
                </a:cubicBezTo>
                <a:cubicBezTo>
                  <a:pt x="7254" y="2177"/>
                  <a:pt x="7254" y="2177"/>
                  <a:pt x="7254" y="2177"/>
                </a:cubicBezTo>
                <a:cubicBezTo>
                  <a:pt x="7253" y="1515"/>
                  <a:pt x="7253" y="1515"/>
                  <a:pt x="7253" y="1515"/>
                </a:cubicBezTo>
                <a:cubicBezTo>
                  <a:pt x="7488" y="1651"/>
                  <a:pt x="7488" y="1651"/>
                  <a:pt x="7488" y="1651"/>
                </a:cubicBezTo>
                <a:cubicBezTo>
                  <a:pt x="7484" y="1659"/>
                  <a:pt x="7482" y="1668"/>
                  <a:pt x="7482" y="1678"/>
                </a:cubicBezTo>
                <a:close/>
                <a:moveTo>
                  <a:pt x="7248" y="1516"/>
                </a:moveTo>
                <a:cubicBezTo>
                  <a:pt x="7250" y="2174"/>
                  <a:pt x="7250" y="2174"/>
                  <a:pt x="7250" y="2174"/>
                </a:cubicBezTo>
                <a:cubicBezTo>
                  <a:pt x="6967" y="2011"/>
                  <a:pt x="6967" y="2011"/>
                  <a:pt x="6967" y="2011"/>
                </a:cubicBezTo>
                <a:cubicBezTo>
                  <a:pt x="6966" y="1681"/>
                  <a:pt x="6966" y="1681"/>
                  <a:pt x="6966" y="1681"/>
                </a:cubicBezTo>
                <a:lnTo>
                  <a:pt x="7248" y="1516"/>
                </a:lnTo>
                <a:close/>
                <a:moveTo>
                  <a:pt x="6966" y="1675"/>
                </a:moveTo>
                <a:cubicBezTo>
                  <a:pt x="6966" y="1399"/>
                  <a:pt x="6966" y="1399"/>
                  <a:pt x="6966" y="1399"/>
                </a:cubicBezTo>
                <a:cubicBezTo>
                  <a:pt x="6983" y="1397"/>
                  <a:pt x="6997" y="1387"/>
                  <a:pt x="7006" y="1373"/>
                </a:cubicBezTo>
                <a:cubicBezTo>
                  <a:pt x="7245" y="1511"/>
                  <a:pt x="7245" y="1511"/>
                  <a:pt x="7245" y="1511"/>
                </a:cubicBezTo>
                <a:lnTo>
                  <a:pt x="6966" y="1675"/>
                </a:lnTo>
                <a:close/>
                <a:moveTo>
                  <a:pt x="7250" y="2185"/>
                </a:moveTo>
                <a:cubicBezTo>
                  <a:pt x="7251" y="2512"/>
                  <a:pt x="7251" y="2512"/>
                  <a:pt x="7251" y="2512"/>
                </a:cubicBezTo>
                <a:cubicBezTo>
                  <a:pt x="6960" y="2680"/>
                  <a:pt x="6960" y="2680"/>
                  <a:pt x="6960" y="2680"/>
                </a:cubicBezTo>
                <a:cubicBezTo>
                  <a:pt x="6429" y="2373"/>
                  <a:pt x="6429" y="2373"/>
                  <a:pt x="6429" y="2373"/>
                </a:cubicBezTo>
                <a:cubicBezTo>
                  <a:pt x="6433" y="2366"/>
                  <a:pt x="6435" y="2357"/>
                  <a:pt x="6435" y="2348"/>
                </a:cubicBezTo>
                <a:cubicBezTo>
                  <a:pt x="6435" y="2340"/>
                  <a:pt x="6434" y="2332"/>
                  <a:pt x="6431" y="2326"/>
                </a:cubicBezTo>
                <a:cubicBezTo>
                  <a:pt x="6962" y="2019"/>
                  <a:pt x="6962" y="2019"/>
                  <a:pt x="6962" y="2019"/>
                </a:cubicBezTo>
                <a:lnTo>
                  <a:pt x="7250" y="2185"/>
                </a:lnTo>
                <a:close/>
                <a:moveTo>
                  <a:pt x="5861" y="677"/>
                </a:moveTo>
                <a:cubicBezTo>
                  <a:pt x="5861" y="666"/>
                  <a:pt x="5858" y="656"/>
                  <a:pt x="5853" y="648"/>
                </a:cubicBezTo>
                <a:cubicBezTo>
                  <a:pt x="6088" y="512"/>
                  <a:pt x="6088" y="512"/>
                  <a:pt x="6088" y="512"/>
                </a:cubicBezTo>
                <a:cubicBezTo>
                  <a:pt x="6088" y="840"/>
                  <a:pt x="6088" y="840"/>
                  <a:pt x="6088" y="840"/>
                </a:cubicBezTo>
                <a:cubicBezTo>
                  <a:pt x="5804" y="1006"/>
                  <a:pt x="5804" y="1006"/>
                  <a:pt x="5804" y="1006"/>
                </a:cubicBezTo>
                <a:cubicBezTo>
                  <a:pt x="5803" y="735"/>
                  <a:pt x="5803" y="735"/>
                  <a:pt x="5803" y="735"/>
                </a:cubicBezTo>
                <a:cubicBezTo>
                  <a:pt x="5835" y="734"/>
                  <a:pt x="5861" y="708"/>
                  <a:pt x="5861" y="677"/>
                </a:cubicBezTo>
                <a:close/>
                <a:moveTo>
                  <a:pt x="6333" y="2326"/>
                </a:moveTo>
                <a:cubicBezTo>
                  <a:pt x="6330" y="2333"/>
                  <a:pt x="6329" y="2340"/>
                  <a:pt x="6329" y="2348"/>
                </a:cubicBezTo>
                <a:cubicBezTo>
                  <a:pt x="6329" y="2356"/>
                  <a:pt x="6331" y="2364"/>
                  <a:pt x="6335" y="2372"/>
                </a:cubicBezTo>
                <a:cubicBezTo>
                  <a:pt x="5849" y="2652"/>
                  <a:pt x="5849" y="2652"/>
                  <a:pt x="5849" y="2652"/>
                </a:cubicBezTo>
                <a:cubicBezTo>
                  <a:pt x="5839" y="2637"/>
                  <a:pt x="5821" y="2626"/>
                  <a:pt x="5801" y="2626"/>
                </a:cubicBezTo>
                <a:cubicBezTo>
                  <a:pt x="5781" y="2626"/>
                  <a:pt x="5763" y="2637"/>
                  <a:pt x="5752" y="2652"/>
                </a:cubicBezTo>
                <a:cubicBezTo>
                  <a:pt x="5230" y="2350"/>
                  <a:pt x="5230" y="2350"/>
                  <a:pt x="5230" y="2350"/>
                </a:cubicBezTo>
                <a:cubicBezTo>
                  <a:pt x="5802" y="2020"/>
                  <a:pt x="5802" y="2020"/>
                  <a:pt x="5802" y="2020"/>
                </a:cubicBezTo>
                <a:lnTo>
                  <a:pt x="6333" y="2326"/>
                </a:lnTo>
                <a:close/>
                <a:moveTo>
                  <a:pt x="5513" y="1847"/>
                </a:moveTo>
                <a:cubicBezTo>
                  <a:pt x="5513" y="1846"/>
                  <a:pt x="5513" y="1846"/>
                  <a:pt x="5513" y="1846"/>
                </a:cubicBezTo>
                <a:cubicBezTo>
                  <a:pt x="5514" y="1512"/>
                  <a:pt x="5514" y="1512"/>
                  <a:pt x="5514" y="1512"/>
                </a:cubicBezTo>
                <a:cubicBezTo>
                  <a:pt x="5798" y="1348"/>
                  <a:pt x="5798" y="1348"/>
                  <a:pt x="5798" y="1348"/>
                </a:cubicBezTo>
                <a:cubicBezTo>
                  <a:pt x="5797" y="2011"/>
                  <a:pt x="5797" y="2011"/>
                  <a:pt x="5797" y="2011"/>
                </a:cubicBezTo>
                <a:cubicBezTo>
                  <a:pt x="5224" y="2342"/>
                  <a:pt x="5224" y="2342"/>
                  <a:pt x="5224" y="2342"/>
                </a:cubicBezTo>
                <a:cubicBezTo>
                  <a:pt x="5224" y="2014"/>
                  <a:pt x="5224" y="2014"/>
                  <a:pt x="5224" y="2014"/>
                </a:cubicBezTo>
                <a:lnTo>
                  <a:pt x="5513" y="1847"/>
                </a:lnTo>
                <a:close/>
                <a:moveTo>
                  <a:pt x="5508" y="1844"/>
                </a:moveTo>
                <a:cubicBezTo>
                  <a:pt x="5224" y="2008"/>
                  <a:pt x="5224" y="2008"/>
                  <a:pt x="5224" y="2008"/>
                </a:cubicBezTo>
                <a:cubicBezTo>
                  <a:pt x="5224" y="1679"/>
                  <a:pt x="5224" y="1679"/>
                  <a:pt x="5224" y="1679"/>
                </a:cubicBezTo>
                <a:cubicBezTo>
                  <a:pt x="5509" y="1515"/>
                  <a:pt x="5509" y="1515"/>
                  <a:pt x="5509" y="1515"/>
                </a:cubicBezTo>
                <a:lnTo>
                  <a:pt x="5508" y="1844"/>
                </a:lnTo>
                <a:close/>
                <a:moveTo>
                  <a:pt x="2904" y="3024"/>
                </a:moveTo>
                <a:cubicBezTo>
                  <a:pt x="3191" y="3189"/>
                  <a:pt x="3191" y="3189"/>
                  <a:pt x="3191" y="3189"/>
                </a:cubicBezTo>
                <a:cubicBezTo>
                  <a:pt x="3191" y="3519"/>
                  <a:pt x="3191" y="3519"/>
                  <a:pt x="3191" y="3519"/>
                </a:cubicBezTo>
                <a:cubicBezTo>
                  <a:pt x="2954" y="3656"/>
                  <a:pt x="2954" y="3656"/>
                  <a:pt x="2954" y="3656"/>
                </a:cubicBezTo>
                <a:cubicBezTo>
                  <a:pt x="2944" y="3639"/>
                  <a:pt x="2925" y="3628"/>
                  <a:pt x="2904" y="3628"/>
                </a:cubicBezTo>
                <a:cubicBezTo>
                  <a:pt x="2883" y="3628"/>
                  <a:pt x="2864" y="3640"/>
                  <a:pt x="2854" y="3657"/>
                </a:cubicBezTo>
                <a:cubicBezTo>
                  <a:pt x="2616" y="3518"/>
                  <a:pt x="2616" y="3518"/>
                  <a:pt x="2616" y="3518"/>
                </a:cubicBezTo>
                <a:cubicBezTo>
                  <a:pt x="2616" y="3504"/>
                  <a:pt x="2616" y="3504"/>
                  <a:pt x="2616" y="3504"/>
                </a:cubicBezTo>
                <a:cubicBezTo>
                  <a:pt x="2616" y="3191"/>
                  <a:pt x="2616" y="3191"/>
                  <a:pt x="2616" y="3191"/>
                </a:cubicBezTo>
                <a:lnTo>
                  <a:pt x="2904" y="3024"/>
                </a:lnTo>
                <a:close/>
                <a:moveTo>
                  <a:pt x="2616" y="3179"/>
                </a:moveTo>
                <a:cubicBezTo>
                  <a:pt x="2617" y="2517"/>
                  <a:pt x="2617" y="2517"/>
                  <a:pt x="2617" y="2517"/>
                </a:cubicBezTo>
                <a:cubicBezTo>
                  <a:pt x="2858" y="2378"/>
                  <a:pt x="2858" y="2378"/>
                  <a:pt x="2858" y="2378"/>
                </a:cubicBezTo>
                <a:cubicBezTo>
                  <a:pt x="2867" y="2391"/>
                  <a:pt x="2882" y="2400"/>
                  <a:pt x="2899" y="2401"/>
                </a:cubicBezTo>
                <a:cubicBezTo>
                  <a:pt x="2899" y="3016"/>
                  <a:pt x="2899" y="3016"/>
                  <a:pt x="2899" y="3016"/>
                </a:cubicBezTo>
                <a:lnTo>
                  <a:pt x="2616" y="3179"/>
                </a:lnTo>
                <a:close/>
                <a:moveTo>
                  <a:pt x="2874" y="4335"/>
                </a:moveTo>
                <a:cubicBezTo>
                  <a:pt x="2616" y="4184"/>
                  <a:pt x="2616" y="4184"/>
                  <a:pt x="2616" y="4184"/>
                </a:cubicBezTo>
                <a:cubicBezTo>
                  <a:pt x="2616" y="3524"/>
                  <a:pt x="2616" y="3524"/>
                  <a:pt x="2616" y="3524"/>
                </a:cubicBezTo>
                <a:cubicBezTo>
                  <a:pt x="2852" y="3661"/>
                  <a:pt x="2852" y="3661"/>
                  <a:pt x="2852" y="3661"/>
                </a:cubicBezTo>
                <a:cubicBezTo>
                  <a:pt x="2848" y="3669"/>
                  <a:pt x="2846" y="3677"/>
                  <a:pt x="2846" y="3686"/>
                </a:cubicBezTo>
                <a:cubicBezTo>
                  <a:pt x="2846" y="3717"/>
                  <a:pt x="2870" y="3742"/>
                  <a:pt x="2901" y="3744"/>
                </a:cubicBezTo>
                <a:cubicBezTo>
                  <a:pt x="2901" y="4319"/>
                  <a:pt x="2901" y="4319"/>
                  <a:pt x="2901" y="4319"/>
                </a:cubicBezTo>
                <a:cubicBezTo>
                  <a:pt x="2890" y="4320"/>
                  <a:pt x="2880" y="4326"/>
                  <a:pt x="2874" y="4335"/>
                </a:cubicBezTo>
                <a:close/>
                <a:moveTo>
                  <a:pt x="2899" y="5022"/>
                </a:moveTo>
                <a:cubicBezTo>
                  <a:pt x="2616" y="5185"/>
                  <a:pt x="2616" y="5185"/>
                  <a:pt x="2616" y="5185"/>
                </a:cubicBezTo>
                <a:cubicBezTo>
                  <a:pt x="2615" y="4859"/>
                  <a:pt x="2615" y="4859"/>
                  <a:pt x="2615" y="4859"/>
                </a:cubicBezTo>
                <a:cubicBezTo>
                  <a:pt x="2899" y="4695"/>
                  <a:pt x="2899" y="4695"/>
                  <a:pt x="2899" y="4695"/>
                </a:cubicBezTo>
                <a:lnTo>
                  <a:pt x="2899" y="5022"/>
                </a:lnTo>
                <a:close/>
                <a:moveTo>
                  <a:pt x="2940" y="4355"/>
                </a:moveTo>
                <a:cubicBezTo>
                  <a:pt x="2940" y="4351"/>
                  <a:pt x="2939" y="4347"/>
                  <a:pt x="2938" y="4344"/>
                </a:cubicBezTo>
                <a:cubicBezTo>
                  <a:pt x="3191" y="4196"/>
                  <a:pt x="3191" y="4196"/>
                  <a:pt x="3191" y="4196"/>
                </a:cubicBezTo>
                <a:cubicBezTo>
                  <a:pt x="3191" y="4519"/>
                  <a:pt x="3191" y="4519"/>
                  <a:pt x="3191" y="4519"/>
                </a:cubicBezTo>
                <a:cubicBezTo>
                  <a:pt x="2936" y="4371"/>
                  <a:pt x="2936" y="4371"/>
                  <a:pt x="2936" y="4371"/>
                </a:cubicBezTo>
                <a:cubicBezTo>
                  <a:pt x="2938" y="4366"/>
                  <a:pt x="2940" y="4361"/>
                  <a:pt x="2940" y="4355"/>
                </a:cubicBezTo>
                <a:close/>
                <a:moveTo>
                  <a:pt x="3189" y="4524"/>
                </a:moveTo>
                <a:cubicBezTo>
                  <a:pt x="2909" y="4684"/>
                  <a:pt x="2909" y="4684"/>
                  <a:pt x="2909" y="4684"/>
                </a:cubicBezTo>
                <a:cubicBezTo>
                  <a:pt x="2909" y="4390"/>
                  <a:pt x="2909" y="4390"/>
                  <a:pt x="2909" y="4390"/>
                </a:cubicBezTo>
                <a:cubicBezTo>
                  <a:pt x="2919" y="4389"/>
                  <a:pt x="2928" y="4383"/>
                  <a:pt x="2933" y="4375"/>
                </a:cubicBezTo>
                <a:lnTo>
                  <a:pt x="3189" y="4524"/>
                </a:lnTo>
                <a:close/>
                <a:moveTo>
                  <a:pt x="2906" y="4319"/>
                </a:moveTo>
                <a:cubicBezTo>
                  <a:pt x="2906" y="3744"/>
                  <a:pt x="2906" y="3744"/>
                  <a:pt x="2906" y="3744"/>
                </a:cubicBezTo>
                <a:cubicBezTo>
                  <a:pt x="2937" y="3743"/>
                  <a:pt x="2962" y="3718"/>
                  <a:pt x="2962" y="3686"/>
                </a:cubicBezTo>
                <a:cubicBezTo>
                  <a:pt x="2962" y="3677"/>
                  <a:pt x="2960" y="3668"/>
                  <a:pt x="2956" y="3660"/>
                </a:cubicBezTo>
                <a:cubicBezTo>
                  <a:pt x="3191" y="3524"/>
                  <a:pt x="3191" y="3524"/>
                  <a:pt x="3191" y="3524"/>
                </a:cubicBezTo>
                <a:cubicBezTo>
                  <a:pt x="3191" y="4185"/>
                  <a:pt x="3191" y="4185"/>
                  <a:pt x="3191" y="4185"/>
                </a:cubicBezTo>
                <a:cubicBezTo>
                  <a:pt x="2934" y="4335"/>
                  <a:pt x="2934" y="4335"/>
                  <a:pt x="2934" y="4335"/>
                </a:cubicBezTo>
                <a:cubicBezTo>
                  <a:pt x="2928" y="4326"/>
                  <a:pt x="2917" y="4320"/>
                  <a:pt x="2906" y="4319"/>
                </a:cubicBezTo>
                <a:close/>
                <a:moveTo>
                  <a:pt x="2909" y="3016"/>
                </a:moveTo>
                <a:cubicBezTo>
                  <a:pt x="2909" y="2401"/>
                  <a:pt x="2909" y="2401"/>
                  <a:pt x="2909" y="2401"/>
                </a:cubicBezTo>
                <a:cubicBezTo>
                  <a:pt x="2925" y="2399"/>
                  <a:pt x="2939" y="2390"/>
                  <a:pt x="2947" y="2377"/>
                </a:cubicBezTo>
                <a:cubicBezTo>
                  <a:pt x="3191" y="2518"/>
                  <a:pt x="3191" y="2518"/>
                  <a:pt x="3191" y="2518"/>
                </a:cubicBezTo>
                <a:cubicBezTo>
                  <a:pt x="3191" y="3178"/>
                  <a:pt x="3191" y="3178"/>
                  <a:pt x="3191" y="3178"/>
                </a:cubicBezTo>
                <a:lnTo>
                  <a:pt x="2909" y="3016"/>
                </a:lnTo>
                <a:close/>
                <a:moveTo>
                  <a:pt x="2905" y="2015"/>
                </a:moveTo>
                <a:cubicBezTo>
                  <a:pt x="3188" y="2180"/>
                  <a:pt x="3188" y="2180"/>
                  <a:pt x="3188" y="2180"/>
                </a:cubicBezTo>
                <a:cubicBezTo>
                  <a:pt x="2947" y="2319"/>
                  <a:pt x="2947" y="2319"/>
                  <a:pt x="2947" y="2319"/>
                </a:cubicBezTo>
                <a:cubicBezTo>
                  <a:pt x="2938" y="2305"/>
                  <a:pt x="2923" y="2296"/>
                  <a:pt x="2906" y="2295"/>
                </a:cubicBezTo>
                <a:lnTo>
                  <a:pt x="2905" y="2015"/>
                </a:lnTo>
                <a:close/>
                <a:moveTo>
                  <a:pt x="3198" y="2185"/>
                </a:moveTo>
                <a:cubicBezTo>
                  <a:pt x="3477" y="2348"/>
                  <a:pt x="3477" y="2348"/>
                  <a:pt x="3477" y="2348"/>
                </a:cubicBezTo>
                <a:cubicBezTo>
                  <a:pt x="3192" y="2513"/>
                  <a:pt x="3192" y="2513"/>
                  <a:pt x="3192" y="2513"/>
                </a:cubicBezTo>
                <a:cubicBezTo>
                  <a:pt x="2950" y="2373"/>
                  <a:pt x="2950" y="2373"/>
                  <a:pt x="2950" y="2373"/>
                </a:cubicBezTo>
                <a:cubicBezTo>
                  <a:pt x="2953" y="2365"/>
                  <a:pt x="2956" y="2357"/>
                  <a:pt x="2956" y="2348"/>
                </a:cubicBezTo>
                <a:cubicBezTo>
                  <a:pt x="2956" y="2341"/>
                  <a:pt x="2954" y="2334"/>
                  <a:pt x="2952" y="2328"/>
                </a:cubicBezTo>
                <a:lnTo>
                  <a:pt x="3198" y="2185"/>
                </a:lnTo>
                <a:close/>
                <a:moveTo>
                  <a:pt x="3196" y="3516"/>
                </a:moveTo>
                <a:cubicBezTo>
                  <a:pt x="3196" y="3192"/>
                  <a:pt x="3196" y="3192"/>
                  <a:pt x="3196" y="3192"/>
                </a:cubicBezTo>
                <a:cubicBezTo>
                  <a:pt x="3450" y="3338"/>
                  <a:pt x="3450" y="3338"/>
                  <a:pt x="3450" y="3338"/>
                </a:cubicBezTo>
                <a:cubicBezTo>
                  <a:pt x="3448" y="3343"/>
                  <a:pt x="3446" y="3348"/>
                  <a:pt x="3446" y="3354"/>
                </a:cubicBezTo>
                <a:cubicBezTo>
                  <a:pt x="3446" y="3359"/>
                  <a:pt x="3448" y="3364"/>
                  <a:pt x="3450" y="3369"/>
                </a:cubicBezTo>
                <a:lnTo>
                  <a:pt x="3196" y="3516"/>
                </a:lnTo>
                <a:close/>
                <a:moveTo>
                  <a:pt x="3452" y="3373"/>
                </a:moveTo>
                <a:cubicBezTo>
                  <a:pt x="3458" y="3382"/>
                  <a:pt x="3468" y="3388"/>
                  <a:pt x="3479" y="3390"/>
                </a:cubicBezTo>
                <a:cubicBezTo>
                  <a:pt x="3478" y="4018"/>
                  <a:pt x="3478" y="4018"/>
                  <a:pt x="3478" y="4018"/>
                </a:cubicBezTo>
                <a:cubicBezTo>
                  <a:pt x="3196" y="4182"/>
                  <a:pt x="3196" y="4182"/>
                  <a:pt x="3196" y="4182"/>
                </a:cubicBezTo>
                <a:cubicBezTo>
                  <a:pt x="3196" y="3522"/>
                  <a:pt x="3196" y="3522"/>
                  <a:pt x="3196" y="3522"/>
                </a:cubicBezTo>
                <a:lnTo>
                  <a:pt x="3452" y="3373"/>
                </a:lnTo>
                <a:close/>
                <a:moveTo>
                  <a:pt x="3196" y="3180"/>
                </a:moveTo>
                <a:cubicBezTo>
                  <a:pt x="3196" y="2521"/>
                  <a:pt x="3196" y="2521"/>
                  <a:pt x="3196" y="2521"/>
                </a:cubicBezTo>
                <a:cubicBezTo>
                  <a:pt x="3480" y="2686"/>
                  <a:pt x="3480" y="2686"/>
                  <a:pt x="3480" y="2686"/>
                </a:cubicBezTo>
                <a:cubicBezTo>
                  <a:pt x="3480" y="3318"/>
                  <a:pt x="3480" y="3318"/>
                  <a:pt x="3480" y="3318"/>
                </a:cubicBezTo>
                <a:cubicBezTo>
                  <a:pt x="3471" y="3319"/>
                  <a:pt x="3462" y="3323"/>
                  <a:pt x="3456" y="3330"/>
                </a:cubicBezTo>
                <a:lnTo>
                  <a:pt x="3196" y="3180"/>
                </a:lnTo>
                <a:close/>
                <a:moveTo>
                  <a:pt x="3483" y="4027"/>
                </a:moveTo>
                <a:cubicBezTo>
                  <a:pt x="4014" y="4332"/>
                  <a:pt x="4014" y="4332"/>
                  <a:pt x="4014" y="4332"/>
                </a:cubicBezTo>
                <a:cubicBezTo>
                  <a:pt x="4010" y="4339"/>
                  <a:pt x="4008" y="4347"/>
                  <a:pt x="4008" y="4355"/>
                </a:cubicBezTo>
                <a:cubicBezTo>
                  <a:pt x="4008" y="4364"/>
                  <a:pt x="4011" y="4372"/>
                  <a:pt x="4015" y="4380"/>
                </a:cubicBezTo>
                <a:cubicBezTo>
                  <a:pt x="3483" y="4689"/>
                  <a:pt x="3483" y="4689"/>
                  <a:pt x="3483" y="4689"/>
                </a:cubicBezTo>
                <a:cubicBezTo>
                  <a:pt x="3196" y="4522"/>
                  <a:pt x="3196" y="4522"/>
                  <a:pt x="3196" y="4522"/>
                </a:cubicBezTo>
                <a:cubicBezTo>
                  <a:pt x="3196" y="4194"/>
                  <a:pt x="3196" y="4194"/>
                  <a:pt x="3196" y="4194"/>
                </a:cubicBezTo>
                <a:lnTo>
                  <a:pt x="3483" y="4027"/>
                </a:lnTo>
                <a:close/>
                <a:moveTo>
                  <a:pt x="3480" y="5309"/>
                </a:moveTo>
                <a:cubicBezTo>
                  <a:pt x="3464" y="5310"/>
                  <a:pt x="3450" y="5318"/>
                  <a:pt x="3441" y="5330"/>
                </a:cubicBezTo>
                <a:cubicBezTo>
                  <a:pt x="3201" y="5191"/>
                  <a:pt x="3201" y="5191"/>
                  <a:pt x="3201" y="5191"/>
                </a:cubicBezTo>
                <a:cubicBezTo>
                  <a:pt x="3480" y="5028"/>
                  <a:pt x="3480" y="5028"/>
                  <a:pt x="3480" y="5028"/>
                </a:cubicBezTo>
                <a:lnTo>
                  <a:pt x="3480" y="5309"/>
                </a:lnTo>
                <a:close/>
                <a:moveTo>
                  <a:pt x="3485" y="5021"/>
                </a:moveTo>
                <a:cubicBezTo>
                  <a:pt x="3485" y="4693"/>
                  <a:pt x="3485" y="4693"/>
                  <a:pt x="3485" y="4693"/>
                </a:cubicBezTo>
                <a:cubicBezTo>
                  <a:pt x="4017" y="4384"/>
                  <a:pt x="4017" y="4384"/>
                  <a:pt x="4017" y="4384"/>
                </a:cubicBezTo>
                <a:cubicBezTo>
                  <a:pt x="4026" y="4398"/>
                  <a:pt x="4041" y="4407"/>
                  <a:pt x="4059" y="4408"/>
                </a:cubicBezTo>
                <a:cubicBezTo>
                  <a:pt x="4059" y="5022"/>
                  <a:pt x="4059" y="5022"/>
                  <a:pt x="4059" y="5022"/>
                </a:cubicBezTo>
                <a:cubicBezTo>
                  <a:pt x="3772" y="5187"/>
                  <a:pt x="3772" y="5187"/>
                  <a:pt x="3772" y="5187"/>
                </a:cubicBezTo>
                <a:lnTo>
                  <a:pt x="3485" y="5021"/>
                </a:lnTo>
                <a:close/>
                <a:moveTo>
                  <a:pt x="3768" y="5190"/>
                </a:moveTo>
                <a:cubicBezTo>
                  <a:pt x="3526" y="5330"/>
                  <a:pt x="3526" y="5330"/>
                  <a:pt x="3526" y="5330"/>
                </a:cubicBezTo>
                <a:cubicBezTo>
                  <a:pt x="3517" y="5317"/>
                  <a:pt x="3502" y="5309"/>
                  <a:pt x="3485" y="5308"/>
                </a:cubicBezTo>
                <a:cubicBezTo>
                  <a:pt x="3485" y="5027"/>
                  <a:pt x="3485" y="5027"/>
                  <a:pt x="3485" y="5027"/>
                </a:cubicBezTo>
                <a:lnTo>
                  <a:pt x="3768" y="5190"/>
                </a:lnTo>
                <a:close/>
                <a:moveTo>
                  <a:pt x="3782" y="5193"/>
                </a:moveTo>
                <a:cubicBezTo>
                  <a:pt x="4063" y="5030"/>
                  <a:pt x="4063" y="5030"/>
                  <a:pt x="4063" y="5030"/>
                </a:cubicBezTo>
                <a:cubicBezTo>
                  <a:pt x="4636" y="5360"/>
                  <a:pt x="4636" y="5360"/>
                  <a:pt x="4636" y="5360"/>
                </a:cubicBezTo>
                <a:cubicBezTo>
                  <a:pt x="4354" y="5523"/>
                  <a:pt x="4354" y="5523"/>
                  <a:pt x="4354" y="5523"/>
                </a:cubicBezTo>
                <a:lnTo>
                  <a:pt x="3782" y="5193"/>
                </a:lnTo>
                <a:close/>
                <a:moveTo>
                  <a:pt x="4351" y="6527"/>
                </a:moveTo>
                <a:cubicBezTo>
                  <a:pt x="4071" y="6365"/>
                  <a:pt x="4071" y="6365"/>
                  <a:pt x="4071" y="6365"/>
                </a:cubicBezTo>
                <a:cubicBezTo>
                  <a:pt x="4351" y="6203"/>
                  <a:pt x="4351" y="6203"/>
                  <a:pt x="4351" y="6203"/>
                </a:cubicBezTo>
                <a:lnTo>
                  <a:pt x="4351" y="6527"/>
                </a:lnTo>
                <a:close/>
                <a:moveTo>
                  <a:pt x="6327" y="5023"/>
                </a:moveTo>
                <a:cubicBezTo>
                  <a:pt x="6327" y="5032"/>
                  <a:pt x="6329" y="5040"/>
                  <a:pt x="6333" y="5047"/>
                </a:cubicBezTo>
                <a:cubicBezTo>
                  <a:pt x="6096" y="5184"/>
                  <a:pt x="6096" y="5184"/>
                  <a:pt x="6096" y="5184"/>
                </a:cubicBezTo>
                <a:cubicBezTo>
                  <a:pt x="6092" y="4857"/>
                  <a:pt x="6092" y="4857"/>
                  <a:pt x="6092" y="4857"/>
                </a:cubicBezTo>
                <a:cubicBezTo>
                  <a:pt x="6092" y="4525"/>
                  <a:pt x="6092" y="4525"/>
                  <a:pt x="6092" y="4525"/>
                </a:cubicBezTo>
                <a:cubicBezTo>
                  <a:pt x="6376" y="4361"/>
                  <a:pt x="6376" y="4361"/>
                  <a:pt x="6376" y="4361"/>
                </a:cubicBezTo>
                <a:cubicBezTo>
                  <a:pt x="6377" y="4970"/>
                  <a:pt x="6377" y="4970"/>
                  <a:pt x="6377" y="4970"/>
                </a:cubicBezTo>
                <a:cubicBezTo>
                  <a:pt x="6349" y="4972"/>
                  <a:pt x="6327" y="4995"/>
                  <a:pt x="6327" y="5023"/>
                </a:cubicBezTo>
                <a:close/>
                <a:moveTo>
                  <a:pt x="6322" y="3686"/>
                </a:moveTo>
                <a:cubicBezTo>
                  <a:pt x="6322" y="3717"/>
                  <a:pt x="6347" y="3743"/>
                  <a:pt x="6378" y="3744"/>
                </a:cubicBezTo>
                <a:cubicBezTo>
                  <a:pt x="6378" y="4013"/>
                  <a:pt x="6378" y="4013"/>
                  <a:pt x="6378" y="4013"/>
                </a:cubicBezTo>
                <a:cubicBezTo>
                  <a:pt x="5807" y="3686"/>
                  <a:pt x="5807" y="3686"/>
                  <a:pt x="5807" y="3686"/>
                </a:cubicBezTo>
                <a:cubicBezTo>
                  <a:pt x="5807" y="3357"/>
                  <a:pt x="5807" y="3357"/>
                  <a:pt x="5807" y="3357"/>
                </a:cubicBezTo>
                <a:cubicBezTo>
                  <a:pt x="6329" y="3660"/>
                  <a:pt x="6329" y="3660"/>
                  <a:pt x="6329" y="3660"/>
                </a:cubicBezTo>
                <a:cubicBezTo>
                  <a:pt x="6325" y="3668"/>
                  <a:pt x="6322" y="3677"/>
                  <a:pt x="6322" y="3686"/>
                </a:cubicBezTo>
                <a:close/>
                <a:moveTo>
                  <a:pt x="5859" y="2685"/>
                </a:moveTo>
                <a:cubicBezTo>
                  <a:pt x="5859" y="2674"/>
                  <a:pt x="5856" y="2665"/>
                  <a:pt x="5852" y="2657"/>
                </a:cubicBezTo>
                <a:cubicBezTo>
                  <a:pt x="6337" y="2376"/>
                  <a:pt x="6337" y="2376"/>
                  <a:pt x="6337" y="2376"/>
                </a:cubicBezTo>
                <a:cubicBezTo>
                  <a:pt x="6346" y="2389"/>
                  <a:pt x="6360" y="2399"/>
                  <a:pt x="6376" y="2401"/>
                </a:cubicBezTo>
                <a:cubicBezTo>
                  <a:pt x="6376" y="3015"/>
                  <a:pt x="6376" y="3015"/>
                  <a:pt x="6376" y="3015"/>
                </a:cubicBezTo>
                <a:cubicBezTo>
                  <a:pt x="5804" y="3346"/>
                  <a:pt x="5804" y="3346"/>
                  <a:pt x="5804" y="3346"/>
                </a:cubicBezTo>
                <a:cubicBezTo>
                  <a:pt x="5803" y="2743"/>
                  <a:pt x="5803" y="2743"/>
                  <a:pt x="5803" y="2743"/>
                </a:cubicBezTo>
                <a:cubicBezTo>
                  <a:pt x="5834" y="2741"/>
                  <a:pt x="5859" y="2716"/>
                  <a:pt x="5859" y="2685"/>
                </a:cubicBezTo>
                <a:close/>
                <a:moveTo>
                  <a:pt x="5743" y="2685"/>
                </a:moveTo>
                <a:cubicBezTo>
                  <a:pt x="5743" y="2716"/>
                  <a:pt x="5767" y="2741"/>
                  <a:pt x="5798" y="2743"/>
                </a:cubicBezTo>
                <a:cubicBezTo>
                  <a:pt x="5799" y="3346"/>
                  <a:pt x="5799" y="3346"/>
                  <a:pt x="5799" y="3346"/>
                </a:cubicBezTo>
                <a:cubicBezTo>
                  <a:pt x="5228" y="3014"/>
                  <a:pt x="5228" y="3014"/>
                  <a:pt x="5228" y="3014"/>
                </a:cubicBezTo>
                <a:cubicBezTo>
                  <a:pt x="5227" y="2354"/>
                  <a:pt x="5227" y="2354"/>
                  <a:pt x="5227" y="2354"/>
                </a:cubicBezTo>
                <a:cubicBezTo>
                  <a:pt x="5750" y="2657"/>
                  <a:pt x="5750" y="2657"/>
                  <a:pt x="5750" y="2657"/>
                </a:cubicBezTo>
                <a:cubicBezTo>
                  <a:pt x="5745" y="2665"/>
                  <a:pt x="5743" y="2674"/>
                  <a:pt x="5743" y="2685"/>
                </a:cubicBezTo>
                <a:close/>
                <a:moveTo>
                  <a:pt x="5513" y="3850"/>
                </a:moveTo>
                <a:cubicBezTo>
                  <a:pt x="5512" y="3521"/>
                  <a:pt x="5512" y="3521"/>
                  <a:pt x="5512" y="3521"/>
                </a:cubicBezTo>
                <a:cubicBezTo>
                  <a:pt x="5797" y="3357"/>
                  <a:pt x="5797" y="3357"/>
                  <a:pt x="5797" y="3357"/>
                </a:cubicBezTo>
                <a:cubicBezTo>
                  <a:pt x="5797" y="3686"/>
                  <a:pt x="5797" y="3686"/>
                  <a:pt x="5797" y="3686"/>
                </a:cubicBezTo>
                <a:lnTo>
                  <a:pt x="5513" y="3850"/>
                </a:lnTo>
                <a:close/>
                <a:moveTo>
                  <a:pt x="5797" y="3692"/>
                </a:moveTo>
                <a:cubicBezTo>
                  <a:pt x="5798" y="4019"/>
                  <a:pt x="5798" y="4019"/>
                  <a:pt x="5798" y="4019"/>
                </a:cubicBezTo>
                <a:cubicBezTo>
                  <a:pt x="5515" y="4182"/>
                  <a:pt x="5515" y="4182"/>
                  <a:pt x="5515" y="4182"/>
                </a:cubicBezTo>
                <a:cubicBezTo>
                  <a:pt x="5513" y="3856"/>
                  <a:pt x="5513" y="3856"/>
                  <a:pt x="5513" y="3856"/>
                </a:cubicBezTo>
                <a:lnTo>
                  <a:pt x="5797" y="3692"/>
                </a:lnTo>
                <a:close/>
                <a:moveTo>
                  <a:pt x="5802" y="4027"/>
                </a:moveTo>
                <a:cubicBezTo>
                  <a:pt x="6081" y="4189"/>
                  <a:pt x="6081" y="4189"/>
                  <a:pt x="6081" y="4189"/>
                </a:cubicBezTo>
                <a:cubicBezTo>
                  <a:pt x="5516" y="4521"/>
                  <a:pt x="5516" y="4521"/>
                  <a:pt x="5516" y="4521"/>
                </a:cubicBezTo>
                <a:cubicBezTo>
                  <a:pt x="5515" y="4193"/>
                  <a:pt x="5515" y="4193"/>
                  <a:pt x="5515" y="4193"/>
                </a:cubicBezTo>
                <a:lnTo>
                  <a:pt x="5802" y="4027"/>
                </a:lnTo>
                <a:close/>
                <a:moveTo>
                  <a:pt x="6378" y="4018"/>
                </a:moveTo>
                <a:cubicBezTo>
                  <a:pt x="6379" y="4350"/>
                  <a:pt x="6379" y="4350"/>
                  <a:pt x="6379" y="4350"/>
                </a:cubicBezTo>
                <a:cubicBezTo>
                  <a:pt x="6092" y="4184"/>
                  <a:pt x="6092" y="4184"/>
                  <a:pt x="6092" y="4184"/>
                </a:cubicBezTo>
                <a:cubicBezTo>
                  <a:pt x="6092" y="4182"/>
                  <a:pt x="6092" y="4182"/>
                  <a:pt x="6092" y="4182"/>
                </a:cubicBezTo>
                <a:cubicBezTo>
                  <a:pt x="6091" y="4183"/>
                  <a:pt x="6091" y="4183"/>
                  <a:pt x="6091" y="4183"/>
                </a:cubicBezTo>
                <a:cubicBezTo>
                  <a:pt x="5807" y="4019"/>
                  <a:pt x="5807" y="4019"/>
                  <a:pt x="5807" y="4019"/>
                </a:cubicBezTo>
                <a:cubicBezTo>
                  <a:pt x="5807" y="3692"/>
                  <a:pt x="5807" y="3692"/>
                  <a:pt x="5807" y="3692"/>
                </a:cubicBezTo>
                <a:lnTo>
                  <a:pt x="6378" y="4018"/>
                </a:lnTo>
                <a:close/>
                <a:moveTo>
                  <a:pt x="6373" y="4358"/>
                </a:moveTo>
                <a:cubicBezTo>
                  <a:pt x="6092" y="4520"/>
                  <a:pt x="6092" y="4520"/>
                  <a:pt x="6092" y="4520"/>
                </a:cubicBezTo>
                <a:cubicBezTo>
                  <a:pt x="6092" y="4195"/>
                  <a:pt x="6092" y="4195"/>
                  <a:pt x="6092" y="4195"/>
                </a:cubicBezTo>
                <a:lnTo>
                  <a:pt x="6373" y="4358"/>
                </a:lnTo>
                <a:close/>
                <a:moveTo>
                  <a:pt x="6094" y="5525"/>
                </a:moveTo>
                <a:cubicBezTo>
                  <a:pt x="5812" y="5361"/>
                  <a:pt x="5812" y="5361"/>
                  <a:pt x="5812" y="5361"/>
                </a:cubicBezTo>
                <a:cubicBezTo>
                  <a:pt x="6091" y="5198"/>
                  <a:pt x="6091" y="5198"/>
                  <a:pt x="6091" y="5198"/>
                </a:cubicBezTo>
                <a:lnTo>
                  <a:pt x="6094" y="5525"/>
                </a:lnTo>
                <a:close/>
                <a:moveTo>
                  <a:pt x="5804" y="5354"/>
                </a:moveTo>
                <a:cubicBezTo>
                  <a:pt x="5803" y="4749"/>
                  <a:pt x="5803" y="4749"/>
                  <a:pt x="5803" y="4749"/>
                </a:cubicBezTo>
                <a:cubicBezTo>
                  <a:pt x="5834" y="4748"/>
                  <a:pt x="5859" y="4723"/>
                  <a:pt x="5859" y="4691"/>
                </a:cubicBezTo>
                <a:cubicBezTo>
                  <a:pt x="5859" y="4681"/>
                  <a:pt x="5856" y="4672"/>
                  <a:pt x="5852" y="4664"/>
                </a:cubicBezTo>
                <a:cubicBezTo>
                  <a:pt x="6087" y="4528"/>
                  <a:pt x="6087" y="4528"/>
                  <a:pt x="6087" y="4528"/>
                </a:cubicBezTo>
                <a:cubicBezTo>
                  <a:pt x="6087" y="4857"/>
                  <a:pt x="6087" y="4857"/>
                  <a:pt x="6087" y="4857"/>
                </a:cubicBezTo>
                <a:cubicBezTo>
                  <a:pt x="6091" y="5187"/>
                  <a:pt x="6091" y="5187"/>
                  <a:pt x="6091" y="5187"/>
                </a:cubicBezTo>
                <a:lnTo>
                  <a:pt x="5804" y="5354"/>
                </a:lnTo>
                <a:close/>
                <a:moveTo>
                  <a:pt x="5801" y="4633"/>
                </a:moveTo>
                <a:cubicBezTo>
                  <a:pt x="5780" y="4633"/>
                  <a:pt x="5762" y="4644"/>
                  <a:pt x="5752" y="4660"/>
                </a:cubicBezTo>
                <a:cubicBezTo>
                  <a:pt x="5519" y="4525"/>
                  <a:pt x="5519" y="4525"/>
                  <a:pt x="5519" y="4525"/>
                </a:cubicBezTo>
                <a:cubicBezTo>
                  <a:pt x="6086" y="4191"/>
                  <a:pt x="6086" y="4191"/>
                  <a:pt x="6086" y="4191"/>
                </a:cubicBezTo>
                <a:cubicBezTo>
                  <a:pt x="6087" y="4192"/>
                  <a:pt x="6087" y="4192"/>
                  <a:pt x="6087" y="4192"/>
                </a:cubicBezTo>
                <a:cubicBezTo>
                  <a:pt x="6087" y="4523"/>
                  <a:pt x="6087" y="4523"/>
                  <a:pt x="6087" y="4523"/>
                </a:cubicBezTo>
                <a:cubicBezTo>
                  <a:pt x="5850" y="4660"/>
                  <a:pt x="5850" y="4660"/>
                  <a:pt x="5850" y="4660"/>
                </a:cubicBezTo>
                <a:cubicBezTo>
                  <a:pt x="5839" y="4644"/>
                  <a:pt x="5821" y="4633"/>
                  <a:pt x="5801" y="4633"/>
                </a:cubicBezTo>
                <a:close/>
                <a:moveTo>
                  <a:pt x="5799" y="5353"/>
                </a:moveTo>
                <a:cubicBezTo>
                  <a:pt x="5228" y="5021"/>
                  <a:pt x="5228" y="5021"/>
                  <a:pt x="5228" y="5021"/>
                </a:cubicBezTo>
                <a:cubicBezTo>
                  <a:pt x="5227" y="4393"/>
                  <a:pt x="5227" y="4393"/>
                  <a:pt x="5227" y="4393"/>
                </a:cubicBezTo>
                <a:cubicBezTo>
                  <a:pt x="5237" y="4391"/>
                  <a:pt x="5246" y="4385"/>
                  <a:pt x="5252" y="4376"/>
                </a:cubicBezTo>
                <a:cubicBezTo>
                  <a:pt x="5511" y="4526"/>
                  <a:pt x="5511" y="4526"/>
                  <a:pt x="5511" y="4526"/>
                </a:cubicBezTo>
                <a:cubicBezTo>
                  <a:pt x="5511" y="4529"/>
                  <a:pt x="5511" y="4529"/>
                  <a:pt x="5511" y="4529"/>
                </a:cubicBezTo>
                <a:cubicBezTo>
                  <a:pt x="5514" y="4528"/>
                  <a:pt x="5514" y="4528"/>
                  <a:pt x="5514" y="4528"/>
                </a:cubicBezTo>
                <a:cubicBezTo>
                  <a:pt x="5749" y="4664"/>
                  <a:pt x="5749" y="4664"/>
                  <a:pt x="5749" y="4664"/>
                </a:cubicBezTo>
                <a:cubicBezTo>
                  <a:pt x="5745" y="4672"/>
                  <a:pt x="5743" y="4681"/>
                  <a:pt x="5743" y="4691"/>
                </a:cubicBezTo>
                <a:cubicBezTo>
                  <a:pt x="5743" y="4723"/>
                  <a:pt x="5767" y="4748"/>
                  <a:pt x="5798" y="4749"/>
                </a:cubicBezTo>
                <a:lnTo>
                  <a:pt x="5799" y="5353"/>
                </a:lnTo>
                <a:close/>
                <a:moveTo>
                  <a:pt x="5257" y="4358"/>
                </a:moveTo>
                <a:cubicBezTo>
                  <a:pt x="5257" y="4353"/>
                  <a:pt x="5256" y="4348"/>
                  <a:pt x="5254" y="4344"/>
                </a:cubicBezTo>
                <a:cubicBezTo>
                  <a:pt x="5510" y="4196"/>
                  <a:pt x="5510" y="4196"/>
                  <a:pt x="5510" y="4196"/>
                </a:cubicBezTo>
                <a:cubicBezTo>
                  <a:pt x="5511" y="4521"/>
                  <a:pt x="5511" y="4521"/>
                  <a:pt x="5511" y="4521"/>
                </a:cubicBezTo>
                <a:cubicBezTo>
                  <a:pt x="5254" y="4372"/>
                  <a:pt x="5254" y="4372"/>
                  <a:pt x="5254" y="4372"/>
                </a:cubicBezTo>
                <a:cubicBezTo>
                  <a:pt x="5256" y="4367"/>
                  <a:pt x="5257" y="4363"/>
                  <a:pt x="5257" y="4358"/>
                </a:cubicBezTo>
                <a:close/>
                <a:moveTo>
                  <a:pt x="5224" y="4322"/>
                </a:moveTo>
                <a:cubicBezTo>
                  <a:pt x="5224" y="4023"/>
                  <a:pt x="5224" y="4023"/>
                  <a:pt x="5224" y="4023"/>
                </a:cubicBezTo>
                <a:cubicBezTo>
                  <a:pt x="5508" y="3859"/>
                  <a:pt x="5508" y="3859"/>
                  <a:pt x="5508" y="3859"/>
                </a:cubicBezTo>
                <a:cubicBezTo>
                  <a:pt x="5510" y="4185"/>
                  <a:pt x="5510" y="4185"/>
                  <a:pt x="5510" y="4185"/>
                </a:cubicBezTo>
                <a:cubicBezTo>
                  <a:pt x="5249" y="4335"/>
                  <a:pt x="5249" y="4335"/>
                  <a:pt x="5249" y="4335"/>
                </a:cubicBezTo>
                <a:cubicBezTo>
                  <a:pt x="5243" y="4328"/>
                  <a:pt x="5234" y="4323"/>
                  <a:pt x="5224" y="4322"/>
                </a:cubicBezTo>
                <a:close/>
                <a:moveTo>
                  <a:pt x="5224" y="4018"/>
                </a:moveTo>
                <a:cubicBezTo>
                  <a:pt x="5224" y="3688"/>
                  <a:pt x="5224" y="3688"/>
                  <a:pt x="5224" y="3688"/>
                </a:cubicBezTo>
                <a:cubicBezTo>
                  <a:pt x="5507" y="3524"/>
                  <a:pt x="5507" y="3524"/>
                  <a:pt x="5507" y="3524"/>
                </a:cubicBezTo>
                <a:cubicBezTo>
                  <a:pt x="5508" y="3853"/>
                  <a:pt x="5508" y="3853"/>
                  <a:pt x="5508" y="3853"/>
                </a:cubicBezTo>
                <a:lnTo>
                  <a:pt x="5224" y="4018"/>
                </a:lnTo>
                <a:close/>
                <a:moveTo>
                  <a:pt x="5221" y="3683"/>
                </a:moveTo>
                <a:cubicBezTo>
                  <a:pt x="4689" y="3376"/>
                  <a:pt x="4689" y="3376"/>
                  <a:pt x="4689" y="3376"/>
                </a:cubicBezTo>
                <a:cubicBezTo>
                  <a:pt x="4694" y="3368"/>
                  <a:pt x="4696" y="3359"/>
                  <a:pt x="4696" y="3350"/>
                </a:cubicBezTo>
                <a:cubicBezTo>
                  <a:pt x="4696" y="3343"/>
                  <a:pt x="4695" y="3335"/>
                  <a:pt x="4692" y="3329"/>
                </a:cubicBezTo>
                <a:cubicBezTo>
                  <a:pt x="4934" y="3190"/>
                  <a:pt x="4934" y="3190"/>
                  <a:pt x="4934" y="3190"/>
                </a:cubicBezTo>
                <a:cubicBezTo>
                  <a:pt x="5505" y="3520"/>
                  <a:pt x="5505" y="3520"/>
                  <a:pt x="5505" y="3520"/>
                </a:cubicBezTo>
                <a:lnTo>
                  <a:pt x="5221" y="3683"/>
                </a:lnTo>
                <a:close/>
                <a:moveTo>
                  <a:pt x="4938" y="2179"/>
                </a:moveTo>
                <a:cubicBezTo>
                  <a:pt x="5219" y="2017"/>
                  <a:pt x="5219" y="2017"/>
                  <a:pt x="5219" y="2017"/>
                </a:cubicBezTo>
                <a:cubicBezTo>
                  <a:pt x="5219" y="2341"/>
                  <a:pt x="5219" y="2341"/>
                  <a:pt x="5219" y="2341"/>
                </a:cubicBezTo>
                <a:lnTo>
                  <a:pt x="4938" y="2179"/>
                </a:lnTo>
                <a:close/>
                <a:moveTo>
                  <a:pt x="5213" y="2350"/>
                </a:moveTo>
                <a:cubicBezTo>
                  <a:pt x="4935" y="2510"/>
                  <a:pt x="4935" y="2510"/>
                  <a:pt x="4935" y="2510"/>
                </a:cubicBezTo>
                <a:cubicBezTo>
                  <a:pt x="4935" y="2189"/>
                  <a:pt x="4935" y="2189"/>
                  <a:pt x="4935" y="2189"/>
                </a:cubicBezTo>
                <a:lnTo>
                  <a:pt x="5213" y="2350"/>
                </a:lnTo>
                <a:close/>
                <a:moveTo>
                  <a:pt x="5218" y="3014"/>
                </a:moveTo>
                <a:cubicBezTo>
                  <a:pt x="4935" y="3178"/>
                  <a:pt x="4935" y="3178"/>
                  <a:pt x="4935" y="3178"/>
                </a:cubicBezTo>
                <a:cubicBezTo>
                  <a:pt x="4935" y="2516"/>
                  <a:pt x="4935" y="2516"/>
                  <a:pt x="4935" y="2516"/>
                </a:cubicBezTo>
                <a:cubicBezTo>
                  <a:pt x="5217" y="2353"/>
                  <a:pt x="5217" y="2353"/>
                  <a:pt x="5217" y="2353"/>
                </a:cubicBezTo>
                <a:lnTo>
                  <a:pt x="5218" y="3014"/>
                </a:lnTo>
                <a:close/>
                <a:moveTo>
                  <a:pt x="4588" y="2016"/>
                </a:moveTo>
                <a:cubicBezTo>
                  <a:pt x="4588" y="2023"/>
                  <a:pt x="4590" y="2030"/>
                  <a:pt x="4593" y="2037"/>
                </a:cubicBezTo>
                <a:cubicBezTo>
                  <a:pt x="4090" y="2327"/>
                  <a:pt x="4090" y="2327"/>
                  <a:pt x="4090" y="2327"/>
                </a:cubicBezTo>
                <a:cubicBezTo>
                  <a:pt x="4084" y="2320"/>
                  <a:pt x="4075" y="2315"/>
                  <a:pt x="4065" y="2315"/>
                </a:cubicBezTo>
                <a:cubicBezTo>
                  <a:pt x="4064" y="1682"/>
                  <a:pt x="4064" y="1682"/>
                  <a:pt x="4064" y="1682"/>
                </a:cubicBezTo>
                <a:cubicBezTo>
                  <a:pt x="4638" y="1350"/>
                  <a:pt x="4638" y="1350"/>
                  <a:pt x="4638" y="1350"/>
                </a:cubicBezTo>
                <a:cubicBezTo>
                  <a:pt x="4637" y="1963"/>
                  <a:pt x="4637" y="1963"/>
                  <a:pt x="4637" y="1963"/>
                </a:cubicBezTo>
                <a:cubicBezTo>
                  <a:pt x="4610" y="1965"/>
                  <a:pt x="4588" y="1988"/>
                  <a:pt x="4588" y="2016"/>
                </a:cubicBezTo>
                <a:close/>
                <a:moveTo>
                  <a:pt x="4028" y="2350"/>
                </a:moveTo>
                <a:cubicBezTo>
                  <a:pt x="4028" y="2355"/>
                  <a:pt x="4029" y="2360"/>
                  <a:pt x="4030" y="2364"/>
                </a:cubicBezTo>
                <a:cubicBezTo>
                  <a:pt x="3774" y="2513"/>
                  <a:pt x="3774" y="2513"/>
                  <a:pt x="3774" y="2513"/>
                </a:cubicBezTo>
                <a:cubicBezTo>
                  <a:pt x="3773" y="2186"/>
                  <a:pt x="3773" y="2186"/>
                  <a:pt x="3773" y="2186"/>
                </a:cubicBezTo>
                <a:cubicBezTo>
                  <a:pt x="4031" y="2335"/>
                  <a:pt x="4031" y="2335"/>
                  <a:pt x="4031" y="2335"/>
                </a:cubicBezTo>
                <a:cubicBezTo>
                  <a:pt x="4029" y="2340"/>
                  <a:pt x="4028" y="2345"/>
                  <a:pt x="4028" y="2350"/>
                </a:cubicBezTo>
                <a:close/>
                <a:moveTo>
                  <a:pt x="4033" y="2369"/>
                </a:moveTo>
                <a:cubicBezTo>
                  <a:pt x="4038" y="2378"/>
                  <a:pt x="4047" y="2384"/>
                  <a:pt x="4058" y="2386"/>
                </a:cubicBezTo>
                <a:cubicBezTo>
                  <a:pt x="4058" y="3014"/>
                  <a:pt x="4058" y="3014"/>
                  <a:pt x="4058" y="3014"/>
                </a:cubicBezTo>
                <a:cubicBezTo>
                  <a:pt x="3775" y="3178"/>
                  <a:pt x="3775" y="3178"/>
                  <a:pt x="3775" y="3178"/>
                </a:cubicBezTo>
                <a:cubicBezTo>
                  <a:pt x="3774" y="2519"/>
                  <a:pt x="3774" y="2519"/>
                  <a:pt x="3774" y="2519"/>
                </a:cubicBezTo>
                <a:lnTo>
                  <a:pt x="4033" y="2369"/>
                </a:lnTo>
                <a:close/>
                <a:moveTo>
                  <a:pt x="4063" y="3023"/>
                </a:moveTo>
                <a:cubicBezTo>
                  <a:pt x="4594" y="3330"/>
                  <a:pt x="4594" y="3330"/>
                  <a:pt x="4594" y="3330"/>
                </a:cubicBezTo>
                <a:cubicBezTo>
                  <a:pt x="4591" y="3336"/>
                  <a:pt x="4590" y="3343"/>
                  <a:pt x="4590" y="3350"/>
                </a:cubicBezTo>
                <a:cubicBezTo>
                  <a:pt x="4590" y="3359"/>
                  <a:pt x="4592" y="3367"/>
                  <a:pt x="4596" y="3375"/>
                </a:cubicBezTo>
                <a:cubicBezTo>
                  <a:pt x="4336" y="3525"/>
                  <a:pt x="4336" y="3525"/>
                  <a:pt x="4336" y="3525"/>
                </a:cubicBezTo>
                <a:cubicBezTo>
                  <a:pt x="3780" y="3186"/>
                  <a:pt x="3780" y="3186"/>
                  <a:pt x="3780" y="3186"/>
                </a:cubicBezTo>
                <a:lnTo>
                  <a:pt x="4063" y="3023"/>
                </a:lnTo>
                <a:close/>
                <a:moveTo>
                  <a:pt x="4356" y="5187"/>
                </a:moveTo>
                <a:cubicBezTo>
                  <a:pt x="4356" y="5187"/>
                  <a:pt x="4356" y="5187"/>
                  <a:pt x="4356" y="5187"/>
                </a:cubicBezTo>
                <a:cubicBezTo>
                  <a:pt x="4349" y="4523"/>
                  <a:pt x="4349" y="4523"/>
                  <a:pt x="4349" y="4523"/>
                </a:cubicBezTo>
                <a:cubicBezTo>
                  <a:pt x="4640" y="4691"/>
                  <a:pt x="4640" y="4691"/>
                  <a:pt x="4640" y="4691"/>
                </a:cubicBezTo>
                <a:cubicBezTo>
                  <a:pt x="4640" y="5031"/>
                  <a:pt x="4640" y="5031"/>
                  <a:pt x="4640" y="5031"/>
                </a:cubicBezTo>
                <a:lnTo>
                  <a:pt x="4356" y="5187"/>
                </a:lnTo>
                <a:close/>
                <a:moveTo>
                  <a:pt x="4640" y="5036"/>
                </a:moveTo>
                <a:cubicBezTo>
                  <a:pt x="4640" y="5351"/>
                  <a:pt x="4640" y="5351"/>
                  <a:pt x="4640" y="5351"/>
                </a:cubicBezTo>
                <a:cubicBezTo>
                  <a:pt x="4361" y="5190"/>
                  <a:pt x="4361" y="5190"/>
                  <a:pt x="4361" y="5190"/>
                </a:cubicBezTo>
                <a:lnTo>
                  <a:pt x="4640" y="5036"/>
                </a:lnTo>
                <a:close/>
                <a:moveTo>
                  <a:pt x="4351" y="5184"/>
                </a:moveTo>
                <a:cubicBezTo>
                  <a:pt x="4068" y="5022"/>
                  <a:pt x="4068" y="5022"/>
                  <a:pt x="4068" y="5022"/>
                </a:cubicBezTo>
                <a:cubicBezTo>
                  <a:pt x="4068" y="4408"/>
                  <a:pt x="4068" y="4408"/>
                  <a:pt x="4068" y="4408"/>
                </a:cubicBezTo>
                <a:cubicBezTo>
                  <a:pt x="4084" y="4406"/>
                  <a:pt x="4098" y="4397"/>
                  <a:pt x="4106" y="4384"/>
                </a:cubicBezTo>
                <a:cubicBezTo>
                  <a:pt x="4344" y="4520"/>
                  <a:pt x="4344" y="4520"/>
                  <a:pt x="4344" y="4520"/>
                </a:cubicBezTo>
                <a:lnTo>
                  <a:pt x="4351" y="5184"/>
                </a:lnTo>
                <a:close/>
                <a:moveTo>
                  <a:pt x="4115" y="4355"/>
                </a:moveTo>
                <a:cubicBezTo>
                  <a:pt x="4115" y="4347"/>
                  <a:pt x="4113" y="4340"/>
                  <a:pt x="4111" y="4334"/>
                </a:cubicBezTo>
                <a:cubicBezTo>
                  <a:pt x="4341" y="4202"/>
                  <a:pt x="4341" y="4202"/>
                  <a:pt x="4341" y="4202"/>
                </a:cubicBezTo>
                <a:cubicBezTo>
                  <a:pt x="4344" y="4515"/>
                  <a:pt x="4344" y="4515"/>
                  <a:pt x="4344" y="4515"/>
                </a:cubicBezTo>
                <a:cubicBezTo>
                  <a:pt x="4109" y="4379"/>
                  <a:pt x="4109" y="4379"/>
                  <a:pt x="4109" y="4379"/>
                </a:cubicBezTo>
                <a:cubicBezTo>
                  <a:pt x="4113" y="4372"/>
                  <a:pt x="4115" y="4364"/>
                  <a:pt x="4115" y="4355"/>
                </a:cubicBezTo>
                <a:close/>
                <a:moveTo>
                  <a:pt x="4338" y="3529"/>
                </a:moveTo>
                <a:cubicBezTo>
                  <a:pt x="4598" y="3379"/>
                  <a:pt x="4598" y="3379"/>
                  <a:pt x="4598" y="3379"/>
                </a:cubicBezTo>
                <a:cubicBezTo>
                  <a:pt x="4607" y="3392"/>
                  <a:pt x="4621" y="3401"/>
                  <a:pt x="4637" y="3403"/>
                </a:cubicBezTo>
                <a:cubicBezTo>
                  <a:pt x="4638" y="4019"/>
                  <a:pt x="4638" y="4019"/>
                  <a:pt x="4638" y="4019"/>
                </a:cubicBezTo>
                <a:cubicBezTo>
                  <a:pt x="4345" y="4188"/>
                  <a:pt x="4345" y="4188"/>
                  <a:pt x="4345" y="4188"/>
                </a:cubicBezTo>
                <a:lnTo>
                  <a:pt x="4338" y="3529"/>
                </a:lnTo>
                <a:close/>
                <a:moveTo>
                  <a:pt x="4064" y="4302"/>
                </a:moveTo>
                <a:cubicBezTo>
                  <a:pt x="4065" y="3687"/>
                  <a:pt x="4065" y="3687"/>
                  <a:pt x="4065" y="3687"/>
                </a:cubicBezTo>
                <a:cubicBezTo>
                  <a:pt x="4334" y="3532"/>
                  <a:pt x="4334" y="3532"/>
                  <a:pt x="4334" y="3532"/>
                </a:cubicBezTo>
                <a:cubicBezTo>
                  <a:pt x="4340" y="4190"/>
                  <a:pt x="4340" y="4190"/>
                  <a:pt x="4340" y="4190"/>
                </a:cubicBezTo>
                <a:cubicBezTo>
                  <a:pt x="4106" y="4325"/>
                  <a:pt x="4106" y="4325"/>
                  <a:pt x="4106" y="4325"/>
                </a:cubicBezTo>
                <a:cubicBezTo>
                  <a:pt x="4097" y="4312"/>
                  <a:pt x="4082" y="4302"/>
                  <a:pt x="4064" y="4302"/>
                </a:cubicBezTo>
                <a:close/>
                <a:moveTo>
                  <a:pt x="4094" y="2369"/>
                </a:moveTo>
                <a:cubicBezTo>
                  <a:pt x="4640" y="2683"/>
                  <a:pt x="4640" y="2683"/>
                  <a:pt x="4640" y="2683"/>
                </a:cubicBezTo>
                <a:cubicBezTo>
                  <a:pt x="4639" y="3297"/>
                  <a:pt x="4639" y="3297"/>
                  <a:pt x="4639" y="3297"/>
                </a:cubicBezTo>
                <a:cubicBezTo>
                  <a:pt x="4622" y="3298"/>
                  <a:pt x="4607" y="3307"/>
                  <a:pt x="4598" y="3321"/>
                </a:cubicBezTo>
                <a:cubicBezTo>
                  <a:pt x="4067" y="3014"/>
                  <a:pt x="4067" y="3014"/>
                  <a:pt x="4067" y="3014"/>
                </a:cubicBezTo>
                <a:cubicBezTo>
                  <a:pt x="4068" y="2386"/>
                  <a:pt x="4068" y="2386"/>
                  <a:pt x="4068" y="2386"/>
                </a:cubicBezTo>
                <a:cubicBezTo>
                  <a:pt x="4079" y="2384"/>
                  <a:pt x="4088" y="2378"/>
                  <a:pt x="4094" y="2369"/>
                </a:cubicBezTo>
                <a:close/>
                <a:moveTo>
                  <a:pt x="4643" y="4028"/>
                </a:moveTo>
                <a:cubicBezTo>
                  <a:pt x="4930" y="4193"/>
                  <a:pt x="4930" y="4193"/>
                  <a:pt x="4930" y="4193"/>
                </a:cubicBezTo>
                <a:cubicBezTo>
                  <a:pt x="4930" y="4521"/>
                  <a:pt x="4930" y="4521"/>
                  <a:pt x="4930" y="4521"/>
                </a:cubicBezTo>
                <a:cubicBezTo>
                  <a:pt x="4642" y="4687"/>
                  <a:pt x="4642" y="4687"/>
                  <a:pt x="4642" y="4687"/>
                </a:cubicBezTo>
                <a:cubicBezTo>
                  <a:pt x="4349" y="4518"/>
                  <a:pt x="4349" y="4518"/>
                  <a:pt x="4349" y="4518"/>
                </a:cubicBezTo>
                <a:cubicBezTo>
                  <a:pt x="4345" y="4199"/>
                  <a:pt x="4345" y="4199"/>
                  <a:pt x="4345" y="4199"/>
                </a:cubicBezTo>
                <a:lnTo>
                  <a:pt x="4643" y="4028"/>
                </a:lnTo>
                <a:close/>
                <a:moveTo>
                  <a:pt x="4645" y="5351"/>
                </a:moveTo>
                <a:cubicBezTo>
                  <a:pt x="4645" y="5036"/>
                  <a:pt x="4645" y="5036"/>
                  <a:pt x="4645" y="5036"/>
                </a:cubicBezTo>
                <a:cubicBezTo>
                  <a:pt x="4920" y="5192"/>
                  <a:pt x="4920" y="5192"/>
                  <a:pt x="4920" y="5192"/>
                </a:cubicBezTo>
                <a:lnTo>
                  <a:pt x="4645" y="5351"/>
                </a:lnTo>
                <a:close/>
                <a:moveTo>
                  <a:pt x="4930" y="5198"/>
                </a:moveTo>
                <a:cubicBezTo>
                  <a:pt x="4930" y="5521"/>
                  <a:pt x="4930" y="5521"/>
                  <a:pt x="4930" y="5521"/>
                </a:cubicBezTo>
                <a:cubicBezTo>
                  <a:pt x="4649" y="5360"/>
                  <a:pt x="4649" y="5360"/>
                  <a:pt x="4649" y="5360"/>
                </a:cubicBezTo>
                <a:lnTo>
                  <a:pt x="4930" y="5198"/>
                </a:lnTo>
                <a:close/>
                <a:moveTo>
                  <a:pt x="4645" y="5030"/>
                </a:moveTo>
                <a:cubicBezTo>
                  <a:pt x="4645" y="4691"/>
                  <a:pt x="4645" y="4691"/>
                  <a:pt x="4645" y="4691"/>
                </a:cubicBezTo>
                <a:cubicBezTo>
                  <a:pt x="4930" y="4527"/>
                  <a:pt x="4930" y="4527"/>
                  <a:pt x="4930" y="4527"/>
                </a:cubicBezTo>
                <a:cubicBezTo>
                  <a:pt x="4930" y="5187"/>
                  <a:pt x="4930" y="5187"/>
                  <a:pt x="4930" y="5187"/>
                </a:cubicBezTo>
                <a:cubicBezTo>
                  <a:pt x="4925" y="5189"/>
                  <a:pt x="4925" y="5189"/>
                  <a:pt x="4925" y="5189"/>
                </a:cubicBezTo>
                <a:lnTo>
                  <a:pt x="4645" y="5030"/>
                </a:lnTo>
                <a:close/>
                <a:moveTo>
                  <a:pt x="4687" y="3320"/>
                </a:moveTo>
                <a:cubicBezTo>
                  <a:pt x="4678" y="3306"/>
                  <a:pt x="4662" y="3297"/>
                  <a:pt x="4644" y="3297"/>
                </a:cubicBezTo>
                <a:cubicBezTo>
                  <a:pt x="4645" y="2683"/>
                  <a:pt x="4645" y="2683"/>
                  <a:pt x="4645" y="2683"/>
                </a:cubicBezTo>
                <a:cubicBezTo>
                  <a:pt x="4930" y="2519"/>
                  <a:pt x="4930" y="2519"/>
                  <a:pt x="4930" y="2519"/>
                </a:cubicBezTo>
                <a:cubicBezTo>
                  <a:pt x="4930" y="3181"/>
                  <a:pt x="4930" y="3181"/>
                  <a:pt x="4930" y="3181"/>
                </a:cubicBezTo>
                <a:lnTo>
                  <a:pt x="4687" y="3320"/>
                </a:lnTo>
                <a:close/>
                <a:moveTo>
                  <a:pt x="5219" y="4322"/>
                </a:moveTo>
                <a:cubicBezTo>
                  <a:pt x="5209" y="4322"/>
                  <a:pt x="5200" y="4327"/>
                  <a:pt x="5194" y="4335"/>
                </a:cubicBezTo>
                <a:cubicBezTo>
                  <a:pt x="4939" y="4188"/>
                  <a:pt x="4939" y="4188"/>
                  <a:pt x="4939" y="4188"/>
                </a:cubicBezTo>
                <a:cubicBezTo>
                  <a:pt x="5219" y="4026"/>
                  <a:pt x="5219" y="4026"/>
                  <a:pt x="5219" y="4026"/>
                </a:cubicBezTo>
                <a:lnTo>
                  <a:pt x="5219" y="4322"/>
                </a:lnTo>
                <a:close/>
                <a:moveTo>
                  <a:pt x="5218" y="5021"/>
                </a:moveTo>
                <a:cubicBezTo>
                  <a:pt x="4935" y="5184"/>
                  <a:pt x="4935" y="5184"/>
                  <a:pt x="4935" y="5184"/>
                </a:cubicBezTo>
                <a:cubicBezTo>
                  <a:pt x="4935" y="4524"/>
                  <a:pt x="4935" y="4524"/>
                  <a:pt x="4935" y="4524"/>
                </a:cubicBezTo>
                <a:cubicBezTo>
                  <a:pt x="5191" y="4377"/>
                  <a:pt x="5191" y="4377"/>
                  <a:pt x="5191" y="4377"/>
                </a:cubicBezTo>
                <a:cubicBezTo>
                  <a:pt x="5197" y="4386"/>
                  <a:pt x="5206" y="4392"/>
                  <a:pt x="5217" y="4393"/>
                </a:cubicBezTo>
                <a:lnTo>
                  <a:pt x="5218" y="5021"/>
                </a:lnTo>
                <a:close/>
                <a:moveTo>
                  <a:pt x="4935" y="4519"/>
                </a:moveTo>
                <a:cubicBezTo>
                  <a:pt x="4935" y="4196"/>
                  <a:pt x="4935" y="4196"/>
                  <a:pt x="4935" y="4196"/>
                </a:cubicBezTo>
                <a:cubicBezTo>
                  <a:pt x="5189" y="4343"/>
                  <a:pt x="5189" y="4343"/>
                  <a:pt x="5189" y="4343"/>
                </a:cubicBezTo>
                <a:cubicBezTo>
                  <a:pt x="5187" y="4347"/>
                  <a:pt x="5185" y="4352"/>
                  <a:pt x="5185" y="4358"/>
                </a:cubicBezTo>
                <a:cubicBezTo>
                  <a:pt x="5185" y="4363"/>
                  <a:pt x="5187" y="4368"/>
                  <a:pt x="5189" y="4372"/>
                </a:cubicBezTo>
                <a:lnTo>
                  <a:pt x="4935" y="4519"/>
                </a:lnTo>
                <a:close/>
                <a:moveTo>
                  <a:pt x="4935" y="4185"/>
                </a:moveTo>
                <a:cubicBezTo>
                  <a:pt x="4648" y="4019"/>
                  <a:pt x="4648" y="4019"/>
                  <a:pt x="4648" y="4019"/>
                </a:cubicBezTo>
                <a:cubicBezTo>
                  <a:pt x="4647" y="3403"/>
                  <a:pt x="4647" y="3403"/>
                  <a:pt x="4647" y="3403"/>
                </a:cubicBezTo>
                <a:cubicBezTo>
                  <a:pt x="4664" y="3402"/>
                  <a:pt x="4678" y="3393"/>
                  <a:pt x="4687" y="3380"/>
                </a:cubicBezTo>
                <a:cubicBezTo>
                  <a:pt x="5219" y="3688"/>
                  <a:pt x="5219" y="3688"/>
                  <a:pt x="5219" y="3688"/>
                </a:cubicBezTo>
                <a:cubicBezTo>
                  <a:pt x="5219" y="4020"/>
                  <a:pt x="5219" y="4020"/>
                  <a:pt x="5219" y="4020"/>
                </a:cubicBezTo>
                <a:lnTo>
                  <a:pt x="4935" y="4185"/>
                </a:lnTo>
                <a:close/>
                <a:moveTo>
                  <a:pt x="4930" y="6188"/>
                </a:moveTo>
                <a:cubicBezTo>
                  <a:pt x="4677" y="6042"/>
                  <a:pt x="4677" y="6042"/>
                  <a:pt x="4677" y="6042"/>
                </a:cubicBezTo>
                <a:cubicBezTo>
                  <a:pt x="4678" y="6038"/>
                  <a:pt x="4679" y="6034"/>
                  <a:pt x="4679" y="6030"/>
                </a:cubicBezTo>
                <a:cubicBezTo>
                  <a:pt x="4679" y="6012"/>
                  <a:pt x="4665" y="5997"/>
                  <a:pt x="4648" y="5994"/>
                </a:cubicBezTo>
                <a:cubicBezTo>
                  <a:pt x="4648" y="5365"/>
                  <a:pt x="4648" y="5365"/>
                  <a:pt x="4648" y="5365"/>
                </a:cubicBezTo>
                <a:cubicBezTo>
                  <a:pt x="4930" y="5527"/>
                  <a:pt x="4930" y="5527"/>
                  <a:pt x="4930" y="5527"/>
                </a:cubicBezTo>
                <a:lnTo>
                  <a:pt x="4930" y="6188"/>
                </a:lnTo>
                <a:close/>
                <a:moveTo>
                  <a:pt x="4925" y="6197"/>
                </a:moveTo>
                <a:cubicBezTo>
                  <a:pt x="4356" y="6525"/>
                  <a:pt x="4356" y="6525"/>
                  <a:pt x="4356" y="6525"/>
                </a:cubicBezTo>
                <a:cubicBezTo>
                  <a:pt x="4356" y="6200"/>
                  <a:pt x="4356" y="6200"/>
                  <a:pt x="4356" y="6200"/>
                </a:cubicBezTo>
                <a:cubicBezTo>
                  <a:pt x="4614" y="6050"/>
                  <a:pt x="4614" y="6050"/>
                  <a:pt x="4614" y="6050"/>
                </a:cubicBezTo>
                <a:cubicBezTo>
                  <a:pt x="4621" y="6059"/>
                  <a:pt x="4631" y="6065"/>
                  <a:pt x="4643" y="6065"/>
                </a:cubicBezTo>
                <a:cubicBezTo>
                  <a:pt x="4655" y="6065"/>
                  <a:pt x="4666" y="6059"/>
                  <a:pt x="4672" y="6050"/>
                </a:cubicBezTo>
                <a:lnTo>
                  <a:pt x="4925" y="6197"/>
                </a:lnTo>
                <a:close/>
                <a:moveTo>
                  <a:pt x="4356" y="6189"/>
                </a:moveTo>
                <a:cubicBezTo>
                  <a:pt x="4356" y="5527"/>
                  <a:pt x="4356" y="5527"/>
                  <a:pt x="4356" y="5527"/>
                </a:cubicBezTo>
                <a:cubicBezTo>
                  <a:pt x="4638" y="5364"/>
                  <a:pt x="4638" y="5364"/>
                  <a:pt x="4638" y="5364"/>
                </a:cubicBezTo>
                <a:cubicBezTo>
                  <a:pt x="4638" y="5994"/>
                  <a:pt x="4638" y="5994"/>
                  <a:pt x="4638" y="5994"/>
                </a:cubicBezTo>
                <a:cubicBezTo>
                  <a:pt x="4621" y="5997"/>
                  <a:pt x="4607" y="6012"/>
                  <a:pt x="4607" y="6030"/>
                </a:cubicBezTo>
                <a:cubicBezTo>
                  <a:pt x="4607" y="6034"/>
                  <a:pt x="4608" y="6038"/>
                  <a:pt x="4610" y="6042"/>
                </a:cubicBezTo>
                <a:lnTo>
                  <a:pt x="4356" y="6189"/>
                </a:lnTo>
                <a:close/>
                <a:moveTo>
                  <a:pt x="4059" y="4302"/>
                </a:moveTo>
                <a:cubicBezTo>
                  <a:pt x="4043" y="4302"/>
                  <a:pt x="4028" y="4311"/>
                  <a:pt x="4018" y="4324"/>
                </a:cubicBezTo>
                <a:cubicBezTo>
                  <a:pt x="3488" y="4018"/>
                  <a:pt x="3488" y="4018"/>
                  <a:pt x="3488" y="4018"/>
                </a:cubicBezTo>
                <a:cubicBezTo>
                  <a:pt x="3489" y="3389"/>
                  <a:pt x="3489" y="3389"/>
                  <a:pt x="3489" y="3389"/>
                </a:cubicBezTo>
                <a:cubicBezTo>
                  <a:pt x="3499" y="3387"/>
                  <a:pt x="3507" y="3381"/>
                  <a:pt x="3513" y="3372"/>
                </a:cubicBezTo>
                <a:cubicBezTo>
                  <a:pt x="4060" y="3687"/>
                  <a:pt x="4060" y="3687"/>
                  <a:pt x="4060" y="3687"/>
                </a:cubicBezTo>
                <a:lnTo>
                  <a:pt x="4059" y="4302"/>
                </a:lnTo>
                <a:close/>
                <a:moveTo>
                  <a:pt x="3485" y="2686"/>
                </a:moveTo>
                <a:cubicBezTo>
                  <a:pt x="3769" y="2522"/>
                  <a:pt x="3769" y="2522"/>
                  <a:pt x="3769" y="2522"/>
                </a:cubicBezTo>
                <a:cubicBezTo>
                  <a:pt x="3770" y="3180"/>
                  <a:pt x="3770" y="3180"/>
                  <a:pt x="3770" y="3180"/>
                </a:cubicBezTo>
                <a:cubicBezTo>
                  <a:pt x="3509" y="3331"/>
                  <a:pt x="3509" y="3331"/>
                  <a:pt x="3509" y="3331"/>
                </a:cubicBezTo>
                <a:cubicBezTo>
                  <a:pt x="3503" y="3324"/>
                  <a:pt x="3495" y="3319"/>
                  <a:pt x="3485" y="3319"/>
                </a:cubicBezTo>
                <a:lnTo>
                  <a:pt x="3485" y="2686"/>
                </a:lnTo>
                <a:close/>
                <a:moveTo>
                  <a:pt x="3775" y="3189"/>
                </a:moveTo>
                <a:cubicBezTo>
                  <a:pt x="4331" y="3527"/>
                  <a:pt x="4331" y="3527"/>
                  <a:pt x="4331" y="3527"/>
                </a:cubicBezTo>
                <a:cubicBezTo>
                  <a:pt x="4063" y="3683"/>
                  <a:pt x="4063" y="3683"/>
                  <a:pt x="4063" y="3683"/>
                </a:cubicBezTo>
                <a:cubicBezTo>
                  <a:pt x="3515" y="3368"/>
                  <a:pt x="3515" y="3368"/>
                  <a:pt x="3515" y="3368"/>
                </a:cubicBezTo>
                <a:cubicBezTo>
                  <a:pt x="3517" y="3364"/>
                  <a:pt x="3518" y="3359"/>
                  <a:pt x="3518" y="3354"/>
                </a:cubicBezTo>
                <a:cubicBezTo>
                  <a:pt x="3518" y="3349"/>
                  <a:pt x="3517" y="3344"/>
                  <a:pt x="3514" y="3339"/>
                </a:cubicBezTo>
                <a:lnTo>
                  <a:pt x="3775" y="3189"/>
                </a:lnTo>
                <a:close/>
                <a:moveTo>
                  <a:pt x="3772" y="1516"/>
                </a:moveTo>
                <a:cubicBezTo>
                  <a:pt x="4059" y="1682"/>
                  <a:pt x="4059" y="1682"/>
                  <a:pt x="4059" y="1682"/>
                </a:cubicBezTo>
                <a:cubicBezTo>
                  <a:pt x="4060" y="2315"/>
                  <a:pt x="4060" y="2315"/>
                  <a:pt x="4060" y="2315"/>
                </a:cubicBezTo>
                <a:cubicBezTo>
                  <a:pt x="4051" y="2316"/>
                  <a:pt x="4043" y="2320"/>
                  <a:pt x="4037" y="2327"/>
                </a:cubicBezTo>
                <a:cubicBezTo>
                  <a:pt x="3773" y="2175"/>
                  <a:pt x="3773" y="2175"/>
                  <a:pt x="3773" y="2175"/>
                </a:cubicBezTo>
                <a:lnTo>
                  <a:pt x="3772" y="1516"/>
                </a:lnTo>
                <a:close/>
                <a:moveTo>
                  <a:pt x="3774" y="1511"/>
                </a:moveTo>
                <a:cubicBezTo>
                  <a:pt x="4351" y="1182"/>
                  <a:pt x="4351" y="1182"/>
                  <a:pt x="4351" y="1182"/>
                </a:cubicBezTo>
                <a:cubicBezTo>
                  <a:pt x="4636" y="1345"/>
                  <a:pt x="4636" y="1345"/>
                  <a:pt x="4636" y="1345"/>
                </a:cubicBezTo>
                <a:cubicBezTo>
                  <a:pt x="4062" y="1678"/>
                  <a:pt x="4062" y="1678"/>
                  <a:pt x="4062" y="1678"/>
                </a:cubicBezTo>
                <a:lnTo>
                  <a:pt x="3774" y="1511"/>
                </a:lnTo>
                <a:close/>
                <a:moveTo>
                  <a:pt x="4360" y="1176"/>
                </a:moveTo>
                <a:cubicBezTo>
                  <a:pt x="4639" y="998"/>
                  <a:pt x="4639" y="998"/>
                  <a:pt x="4639" y="998"/>
                </a:cubicBezTo>
                <a:cubicBezTo>
                  <a:pt x="4639" y="1336"/>
                  <a:pt x="4639" y="1336"/>
                  <a:pt x="4639" y="1336"/>
                </a:cubicBezTo>
                <a:lnTo>
                  <a:pt x="4360" y="1176"/>
                </a:lnTo>
                <a:close/>
                <a:moveTo>
                  <a:pt x="4641" y="2069"/>
                </a:moveTo>
                <a:cubicBezTo>
                  <a:pt x="4660" y="2069"/>
                  <a:pt x="4677" y="2059"/>
                  <a:pt x="4686" y="2045"/>
                </a:cubicBezTo>
                <a:cubicBezTo>
                  <a:pt x="4930" y="2186"/>
                  <a:pt x="4930" y="2186"/>
                  <a:pt x="4930" y="2186"/>
                </a:cubicBezTo>
                <a:cubicBezTo>
                  <a:pt x="4930" y="2513"/>
                  <a:pt x="4930" y="2513"/>
                  <a:pt x="4930" y="2513"/>
                </a:cubicBezTo>
                <a:cubicBezTo>
                  <a:pt x="4642" y="2679"/>
                  <a:pt x="4642" y="2679"/>
                  <a:pt x="4642" y="2679"/>
                </a:cubicBezTo>
                <a:cubicBezTo>
                  <a:pt x="4096" y="2365"/>
                  <a:pt x="4096" y="2365"/>
                  <a:pt x="4096" y="2365"/>
                </a:cubicBezTo>
                <a:cubicBezTo>
                  <a:pt x="4098" y="2361"/>
                  <a:pt x="4099" y="2356"/>
                  <a:pt x="4099" y="2350"/>
                </a:cubicBezTo>
                <a:cubicBezTo>
                  <a:pt x="4099" y="2345"/>
                  <a:pt x="4098" y="2340"/>
                  <a:pt x="4095" y="2335"/>
                </a:cubicBezTo>
                <a:cubicBezTo>
                  <a:pt x="4597" y="2045"/>
                  <a:pt x="4597" y="2045"/>
                  <a:pt x="4597" y="2045"/>
                </a:cubicBezTo>
                <a:cubicBezTo>
                  <a:pt x="4607" y="2060"/>
                  <a:pt x="4623" y="2069"/>
                  <a:pt x="4641" y="2069"/>
                </a:cubicBezTo>
                <a:close/>
                <a:moveTo>
                  <a:pt x="4647" y="1963"/>
                </a:moveTo>
                <a:cubicBezTo>
                  <a:pt x="4648" y="1352"/>
                  <a:pt x="4648" y="1352"/>
                  <a:pt x="4648" y="1352"/>
                </a:cubicBezTo>
                <a:cubicBezTo>
                  <a:pt x="5219" y="1679"/>
                  <a:pt x="5219" y="1679"/>
                  <a:pt x="5219" y="1679"/>
                </a:cubicBezTo>
                <a:cubicBezTo>
                  <a:pt x="5219" y="2011"/>
                  <a:pt x="5219" y="2011"/>
                  <a:pt x="5219" y="2011"/>
                </a:cubicBezTo>
                <a:cubicBezTo>
                  <a:pt x="4934" y="2177"/>
                  <a:pt x="4934" y="2177"/>
                  <a:pt x="4934" y="2177"/>
                </a:cubicBezTo>
                <a:cubicBezTo>
                  <a:pt x="4691" y="2036"/>
                  <a:pt x="4691" y="2036"/>
                  <a:pt x="4691" y="2036"/>
                </a:cubicBezTo>
                <a:cubicBezTo>
                  <a:pt x="4693" y="2030"/>
                  <a:pt x="4695" y="2023"/>
                  <a:pt x="4695" y="2016"/>
                </a:cubicBezTo>
                <a:cubicBezTo>
                  <a:pt x="4695" y="1988"/>
                  <a:pt x="4674" y="1966"/>
                  <a:pt x="4647" y="1963"/>
                </a:cubicBezTo>
                <a:close/>
                <a:moveTo>
                  <a:pt x="5223" y="3023"/>
                </a:moveTo>
                <a:cubicBezTo>
                  <a:pt x="5793" y="3353"/>
                  <a:pt x="5793" y="3353"/>
                  <a:pt x="5793" y="3353"/>
                </a:cubicBezTo>
                <a:cubicBezTo>
                  <a:pt x="5510" y="3517"/>
                  <a:pt x="5510" y="3517"/>
                  <a:pt x="5510" y="3517"/>
                </a:cubicBezTo>
                <a:cubicBezTo>
                  <a:pt x="4939" y="3187"/>
                  <a:pt x="4939" y="3187"/>
                  <a:pt x="4939" y="3187"/>
                </a:cubicBezTo>
                <a:lnTo>
                  <a:pt x="5223" y="3023"/>
                </a:lnTo>
                <a:close/>
                <a:moveTo>
                  <a:pt x="5514" y="1506"/>
                </a:moveTo>
                <a:cubicBezTo>
                  <a:pt x="5516" y="1184"/>
                  <a:pt x="5516" y="1184"/>
                  <a:pt x="5516" y="1184"/>
                </a:cubicBezTo>
                <a:cubicBezTo>
                  <a:pt x="5794" y="1345"/>
                  <a:pt x="5794" y="1345"/>
                  <a:pt x="5794" y="1345"/>
                </a:cubicBezTo>
                <a:lnTo>
                  <a:pt x="5514" y="1506"/>
                </a:lnTo>
                <a:close/>
                <a:moveTo>
                  <a:pt x="5521" y="1176"/>
                </a:moveTo>
                <a:cubicBezTo>
                  <a:pt x="5799" y="1014"/>
                  <a:pt x="5799" y="1014"/>
                  <a:pt x="5799" y="1014"/>
                </a:cubicBezTo>
                <a:cubicBezTo>
                  <a:pt x="5799" y="1337"/>
                  <a:pt x="5799" y="1337"/>
                  <a:pt x="5799" y="1337"/>
                </a:cubicBezTo>
                <a:lnTo>
                  <a:pt x="5521" y="1176"/>
                </a:lnTo>
                <a:close/>
                <a:moveTo>
                  <a:pt x="5807" y="2011"/>
                </a:moveTo>
                <a:cubicBezTo>
                  <a:pt x="5807" y="1349"/>
                  <a:pt x="5807" y="1349"/>
                  <a:pt x="5807" y="1349"/>
                </a:cubicBezTo>
                <a:cubicBezTo>
                  <a:pt x="6379" y="1680"/>
                  <a:pt x="6379" y="1680"/>
                  <a:pt x="6379" y="1680"/>
                </a:cubicBezTo>
                <a:cubicBezTo>
                  <a:pt x="6378" y="2295"/>
                  <a:pt x="6378" y="2295"/>
                  <a:pt x="6378" y="2295"/>
                </a:cubicBezTo>
                <a:cubicBezTo>
                  <a:pt x="6361" y="2296"/>
                  <a:pt x="6347" y="2305"/>
                  <a:pt x="6338" y="2318"/>
                </a:cubicBezTo>
                <a:lnTo>
                  <a:pt x="5807" y="2011"/>
                </a:lnTo>
                <a:close/>
                <a:moveTo>
                  <a:pt x="6381" y="3024"/>
                </a:moveTo>
                <a:cubicBezTo>
                  <a:pt x="6953" y="3354"/>
                  <a:pt x="6953" y="3354"/>
                  <a:pt x="6953" y="3354"/>
                </a:cubicBezTo>
                <a:cubicBezTo>
                  <a:pt x="6430" y="3655"/>
                  <a:pt x="6430" y="3655"/>
                  <a:pt x="6430" y="3655"/>
                </a:cubicBezTo>
                <a:cubicBezTo>
                  <a:pt x="6420" y="3639"/>
                  <a:pt x="6401" y="3628"/>
                  <a:pt x="6380" y="3628"/>
                </a:cubicBezTo>
                <a:cubicBezTo>
                  <a:pt x="6360" y="3628"/>
                  <a:pt x="6342" y="3639"/>
                  <a:pt x="6331" y="3655"/>
                </a:cubicBezTo>
                <a:cubicBezTo>
                  <a:pt x="5810" y="3353"/>
                  <a:pt x="5810" y="3353"/>
                  <a:pt x="5810" y="3353"/>
                </a:cubicBezTo>
                <a:lnTo>
                  <a:pt x="6381" y="3024"/>
                </a:lnTo>
                <a:close/>
                <a:moveTo>
                  <a:pt x="6956" y="4019"/>
                </a:moveTo>
                <a:cubicBezTo>
                  <a:pt x="6384" y="4350"/>
                  <a:pt x="6384" y="4350"/>
                  <a:pt x="6384" y="4350"/>
                </a:cubicBezTo>
                <a:cubicBezTo>
                  <a:pt x="6383" y="4020"/>
                  <a:pt x="6383" y="4020"/>
                  <a:pt x="6383" y="4020"/>
                </a:cubicBezTo>
                <a:cubicBezTo>
                  <a:pt x="6383" y="4020"/>
                  <a:pt x="6383" y="4020"/>
                  <a:pt x="6383" y="4020"/>
                </a:cubicBezTo>
                <a:cubicBezTo>
                  <a:pt x="6956" y="3695"/>
                  <a:pt x="6956" y="3695"/>
                  <a:pt x="6956" y="3695"/>
                </a:cubicBezTo>
                <a:lnTo>
                  <a:pt x="6956" y="4019"/>
                </a:lnTo>
                <a:close/>
                <a:moveTo>
                  <a:pt x="6386" y="3015"/>
                </a:moveTo>
                <a:cubicBezTo>
                  <a:pt x="6386" y="2401"/>
                  <a:pt x="6386" y="2401"/>
                  <a:pt x="6386" y="2401"/>
                </a:cubicBezTo>
                <a:cubicBezTo>
                  <a:pt x="6403" y="2399"/>
                  <a:pt x="6417" y="2390"/>
                  <a:pt x="6426" y="2377"/>
                </a:cubicBezTo>
                <a:cubicBezTo>
                  <a:pt x="6958" y="2684"/>
                  <a:pt x="6958" y="2684"/>
                  <a:pt x="6958" y="2684"/>
                </a:cubicBezTo>
                <a:cubicBezTo>
                  <a:pt x="6958" y="3345"/>
                  <a:pt x="6958" y="3345"/>
                  <a:pt x="6958" y="3345"/>
                </a:cubicBezTo>
                <a:lnTo>
                  <a:pt x="6386" y="3015"/>
                </a:lnTo>
                <a:close/>
                <a:moveTo>
                  <a:pt x="6383" y="4014"/>
                </a:moveTo>
                <a:cubicBezTo>
                  <a:pt x="6383" y="3744"/>
                  <a:pt x="6383" y="3744"/>
                  <a:pt x="6383" y="3744"/>
                </a:cubicBezTo>
                <a:cubicBezTo>
                  <a:pt x="6414" y="3743"/>
                  <a:pt x="6439" y="3717"/>
                  <a:pt x="6439" y="3686"/>
                </a:cubicBezTo>
                <a:cubicBezTo>
                  <a:pt x="6439" y="3677"/>
                  <a:pt x="6436" y="3668"/>
                  <a:pt x="6432" y="3660"/>
                </a:cubicBezTo>
                <a:cubicBezTo>
                  <a:pt x="6956" y="3357"/>
                  <a:pt x="6956" y="3357"/>
                  <a:pt x="6956" y="3357"/>
                </a:cubicBezTo>
                <a:cubicBezTo>
                  <a:pt x="6956" y="3690"/>
                  <a:pt x="6956" y="3690"/>
                  <a:pt x="6956" y="3690"/>
                </a:cubicBezTo>
                <a:lnTo>
                  <a:pt x="6383" y="4014"/>
                </a:lnTo>
                <a:close/>
                <a:moveTo>
                  <a:pt x="6383" y="2294"/>
                </a:moveTo>
                <a:cubicBezTo>
                  <a:pt x="6384" y="1680"/>
                  <a:pt x="6384" y="1680"/>
                  <a:pt x="6384" y="1680"/>
                </a:cubicBezTo>
                <a:cubicBezTo>
                  <a:pt x="6672" y="1513"/>
                  <a:pt x="6672" y="1513"/>
                  <a:pt x="6672" y="1513"/>
                </a:cubicBezTo>
                <a:cubicBezTo>
                  <a:pt x="6673" y="1852"/>
                  <a:pt x="6673" y="1852"/>
                  <a:pt x="6673" y="1852"/>
                </a:cubicBezTo>
                <a:cubicBezTo>
                  <a:pt x="6957" y="1686"/>
                  <a:pt x="6957" y="1686"/>
                  <a:pt x="6957" y="1686"/>
                </a:cubicBezTo>
                <a:cubicBezTo>
                  <a:pt x="6957" y="2011"/>
                  <a:pt x="6957" y="2011"/>
                  <a:pt x="6957" y="2011"/>
                </a:cubicBezTo>
                <a:cubicBezTo>
                  <a:pt x="6426" y="2317"/>
                  <a:pt x="6426" y="2317"/>
                  <a:pt x="6426" y="2317"/>
                </a:cubicBezTo>
                <a:cubicBezTo>
                  <a:pt x="6416" y="2304"/>
                  <a:pt x="6401" y="2295"/>
                  <a:pt x="6383" y="2294"/>
                </a:cubicBezTo>
                <a:close/>
                <a:moveTo>
                  <a:pt x="6907" y="1346"/>
                </a:moveTo>
                <a:cubicBezTo>
                  <a:pt x="6907" y="1354"/>
                  <a:pt x="6909" y="1362"/>
                  <a:pt x="6912" y="1369"/>
                </a:cubicBezTo>
                <a:cubicBezTo>
                  <a:pt x="6677" y="1505"/>
                  <a:pt x="6677" y="1505"/>
                  <a:pt x="6677" y="1505"/>
                </a:cubicBezTo>
                <a:cubicBezTo>
                  <a:pt x="6676" y="1186"/>
                  <a:pt x="6676" y="1186"/>
                  <a:pt x="6676" y="1186"/>
                </a:cubicBezTo>
                <a:cubicBezTo>
                  <a:pt x="6913" y="1322"/>
                  <a:pt x="6913" y="1322"/>
                  <a:pt x="6913" y="1322"/>
                </a:cubicBezTo>
                <a:cubicBezTo>
                  <a:pt x="6909" y="1329"/>
                  <a:pt x="6907" y="1337"/>
                  <a:pt x="6907" y="1346"/>
                </a:cubicBezTo>
                <a:close/>
                <a:moveTo>
                  <a:pt x="6915" y="1374"/>
                </a:moveTo>
                <a:cubicBezTo>
                  <a:pt x="6923" y="1388"/>
                  <a:pt x="6939" y="1398"/>
                  <a:pt x="6956" y="1399"/>
                </a:cubicBezTo>
                <a:cubicBezTo>
                  <a:pt x="6957" y="1681"/>
                  <a:pt x="6957" y="1681"/>
                  <a:pt x="6957" y="1681"/>
                </a:cubicBezTo>
                <a:cubicBezTo>
                  <a:pt x="6678" y="1844"/>
                  <a:pt x="6678" y="1844"/>
                  <a:pt x="6678" y="1844"/>
                </a:cubicBezTo>
                <a:cubicBezTo>
                  <a:pt x="6677" y="1510"/>
                  <a:pt x="6677" y="1510"/>
                  <a:pt x="6677" y="1510"/>
                </a:cubicBezTo>
                <a:lnTo>
                  <a:pt x="6915" y="1374"/>
                </a:lnTo>
                <a:close/>
                <a:moveTo>
                  <a:pt x="6674" y="513"/>
                </a:moveTo>
                <a:cubicBezTo>
                  <a:pt x="6958" y="676"/>
                  <a:pt x="6958" y="676"/>
                  <a:pt x="6958" y="676"/>
                </a:cubicBezTo>
                <a:cubicBezTo>
                  <a:pt x="6958" y="1293"/>
                  <a:pt x="6958" y="1293"/>
                  <a:pt x="6958" y="1293"/>
                </a:cubicBezTo>
                <a:cubicBezTo>
                  <a:pt x="6942" y="1294"/>
                  <a:pt x="6927" y="1301"/>
                  <a:pt x="6918" y="1313"/>
                </a:cubicBezTo>
                <a:cubicBezTo>
                  <a:pt x="6676" y="1174"/>
                  <a:pt x="6676" y="1174"/>
                  <a:pt x="6676" y="1174"/>
                </a:cubicBezTo>
                <a:lnTo>
                  <a:pt x="6674" y="513"/>
                </a:lnTo>
                <a:close/>
                <a:moveTo>
                  <a:pt x="7251" y="2518"/>
                </a:moveTo>
                <a:cubicBezTo>
                  <a:pt x="7252" y="2855"/>
                  <a:pt x="7252" y="2855"/>
                  <a:pt x="7252" y="2855"/>
                </a:cubicBezTo>
                <a:cubicBezTo>
                  <a:pt x="7255" y="2853"/>
                  <a:pt x="7255" y="2853"/>
                  <a:pt x="7255" y="2853"/>
                </a:cubicBezTo>
                <a:cubicBezTo>
                  <a:pt x="7537" y="2691"/>
                  <a:pt x="7537" y="2691"/>
                  <a:pt x="7537" y="2691"/>
                </a:cubicBezTo>
                <a:cubicBezTo>
                  <a:pt x="7537" y="3015"/>
                  <a:pt x="7537" y="3015"/>
                  <a:pt x="7537" y="3015"/>
                </a:cubicBezTo>
                <a:cubicBezTo>
                  <a:pt x="6963" y="3346"/>
                  <a:pt x="6963" y="3346"/>
                  <a:pt x="6963" y="3346"/>
                </a:cubicBezTo>
                <a:cubicBezTo>
                  <a:pt x="6963" y="2684"/>
                  <a:pt x="6963" y="2684"/>
                  <a:pt x="6963" y="2684"/>
                </a:cubicBezTo>
                <a:lnTo>
                  <a:pt x="7251" y="2518"/>
                </a:lnTo>
                <a:close/>
                <a:moveTo>
                  <a:pt x="6966" y="3689"/>
                </a:moveTo>
                <a:cubicBezTo>
                  <a:pt x="6966" y="3358"/>
                  <a:pt x="6966" y="3358"/>
                  <a:pt x="6966" y="3358"/>
                </a:cubicBezTo>
                <a:cubicBezTo>
                  <a:pt x="7537" y="3688"/>
                  <a:pt x="7537" y="3688"/>
                  <a:pt x="7537" y="3688"/>
                </a:cubicBezTo>
                <a:cubicBezTo>
                  <a:pt x="7537" y="4015"/>
                  <a:pt x="7537" y="4015"/>
                  <a:pt x="7537" y="4015"/>
                </a:cubicBezTo>
                <a:lnTo>
                  <a:pt x="6966" y="3689"/>
                </a:lnTo>
                <a:close/>
                <a:moveTo>
                  <a:pt x="7537" y="4021"/>
                </a:moveTo>
                <a:cubicBezTo>
                  <a:pt x="7537" y="4349"/>
                  <a:pt x="7537" y="4349"/>
                  <a:pt x="7537" y="4349"/>
                </a:cubicBezTo>
                <a:cubicBezTo>
                  <a:pt x="6966" y="4019"/>
                  <a:pt x="6966" y="4019"/>
                  <a:pt x="6966" y="4019"/>
                </a:cubicBezTo>
                <a:cubicBezTo>
                  <a:pt x="6966" y="3694"/>
                  <a:pt x="6966" y="3694"/>
                  <a:pt x="6966" y="3694"/>
                </a:cubicBezTo>
                <a:lnTo>
                  <a:pt x="7537" y="4021"/>
                </a:lnTo>
                <a:close/>
                <a:moveTo>
                  <a:pt x="7506" y="2349"/>
                </a:moveTo>
                <a:cubicBezTo>
                  <a:pt x="7506" y="2354"/>
                  <a:pt x="7507" y="2359"/>
                  <a:pt x="7509" y="2363"/>
                </a:cubicBezTo>
                <a:cubicBezTo>
                  <a:pt x="7255" y="2509"/>
                  <a:pt x="7255" y="2509"/>
                  <a:pt x="7255" y="2509"/>
                </a:cubicBezTo>
                <a:cubicBezTo>
                  <a:pt x="7254" y="2188"/>
                  <a:pt x="7254" y="2188"/>
                  <a:pt x="7254" y="2188"/>
                </a:cubicBezTo>
                <a:cubicBezTo>
                  <a:pt x="7508" y="2335"/>
                  <a:pt x="7508" y="2335"/>
                  <a:pt x="7508" y="2335"/>
                </a:cubicBezTo>
                <a:cubicBezTo>
                  <a:pt x="7507" y="2339"/>
                  <a:pt x="7506" y="2344"/>
                  <a:pt x="7506" y="2349"/>
                </a:cubicBezTo>
                <a:close/>
                <a:moveTo>
                  <a:pt x="7511" y="2367"/>
                </a:moveTo>
                <a:cubicBezTo>
                  <a:pt x="7517" y="2376"/>
                  <a:pt x="7526" y="2382"/>
                  <a:pt x="7537" y="2384"/>
                </a:cubicBezTo>
                <a:cubicBezTo>
                  <a:pt x="7537" y="2685"/>
                  <a:pt x="7537" y="2685"/>
                  <a:pt x="7537" y="2685"/>
                </a:cubicBezTo>
                <a:cubicBezTo>
                  <a:pt x="7256" y="2846"/>
                  <a:pt x="7256" y="2846"/>
                  <a:pt x="7256" y="2846"/>
                </a:cubicBezTo>
                <a:cubicBezTo>
                  <a:pt x="7255" y="2515"/>
                  <a:pt x="7255" y="2515"/>
                  <a:pt x="7255" y="2515"/>
                </a:cubicBezTo>
                <a:lnTo>
                  <a:pt x="7511" y="2367"/>
                </a:lnTo>
                <a:close/>
                <a:moveTo>
                  <a:pt x="7542" y="3023"/>
                </a:moveTo>
                <a:cubicBezTo>
                  <a:pt x="7829" y="3190"/>
                  <a:pt x="7829" y="3190"/>
                  <a:pt x="7829" y="3190"/>
                </a:cubicBezTo>
                <a:cubicBezTo>
                  <a:pt x="7829" y="3517"/>
                  <a:pt x="7829" y="3517"/>
                  <a:pt x="7829" y="3517"/>
                </a:cubicBezTo>
                <a:cubicBezTo>
                  <a:pt x="7540" y="3684"/>
                  <a:pt x="7540" y="3684"/>
                  <a:pt x="7540" y="3684"/>
                </a:cubicBezTo>
                <a:cubicBezTo>
                  <a:pt x="6968" y="3354"/>
                  <a:pt x="6968" y="3354"/>
                  <a:pt x="6968" y="3354"/>
                </a:cubicBezTo>
                <a:lnTo>
                  <a:pt x="7542" y="3023"/>
                </a:lnTo>
                <a:close/>
                <a:moveTo>
                  <a:pt x="7829" y="3523"/>
                </a:moveTo>
                <a:cubicBezTo>
                  <a:pt x="7828" y="3852"/>
                  <a:pt x="7828" y="3852"/>
                  <a:pt x="7828" y="3852"/>
                </a:cubicBezTo>
                <a:cubicBezTo>
                  <a:pt x="7542" y="4017"/>
                  <a:pt x="7542" y="4017"/>
                  <a:pt x="7542" y="4017"/>
                </a:cubicBezTo>
                <a:cubicBezTo>
                  <a:pt x="7542" y="3688"/>
                  <a:pt x="7542" y="3688"/>
                  <a:pt x="7542" y="3688"/>
                </a:cubicBezTo>
                <a:lnTo>
                  <a:pt x="7829" y="3523"/>
                </a:lnTo>
                <a:close/>
                <a:moveTo>
                  <a:pt x="7571" y="2368"/>
                </a:moveTo>
                <a:cubicBezTo>
                  <a:pt x="7828" y="2517"/>
                  <a:pt x="7828" y="2517"/>
                  <a:pt x="7828" y="2517"/>
                </a:cubicBezTo>
                <a:cubicBezTo>
                  <a:pt x="7546" y="2679"/>
                  <a:pt x="7546" y="2679"/>
                  <a:pt x="7546" y="2679"/>
                </a:cubicBezTo>
                <a:cubicBezTo>
                  <a:pt x="7546" y="2384"/>
                  <a:pt x="7546" y="2384"/>
                  <a:pt x="7546" y="2384"/>
                </a:cubicBezTo>
                <a:cubicBezTo>
                  <a:pt x="7557" y="2382"/>
                  <a:pt x="7566" y="2377"/>
                  <a:pt x="7571" y="2368"/>
                </a:cubicBezTo>
                <a:close/>
                <a:moveTo>
                  <a:pt x="7831" y="2521"/>
                </a:moveTo>
                <a:cubicBezTo>
                  <a:pt x="7829" y="3179"/>
                  <a:pt x="7829" y="3179"/>
                  <a:pt x="7829" y="3179"/>
                </a:cubicBezTo>
                <a:cubicBezTo>
                  <a:pt x="7546" y="3015"/>
                  <a:pt x="7546" y="3015"/>
                  <a:pt x="7546" y="3015"/>
                </a:cubicBezTo>
                <a:cubicBezTo>
                  <a:pt x="7546" y="2685"/>
                  <a:pt x="7546" y="2685"/>
                  <a:pt x="7546" y="2685"/>
                </a:cubicBezTo>
                <a:lnTo>
                  <a:pt x="7831" y="2521"/>
                </a:lnTo>
                <a:close/>
                <a:moveTo>
                  <a:pt x="7832" y="3855"/>
                </a:moveTo>
                <a:cubicBezTo>
                  <a:pt x="7832" y="3853"/>
                  <a:pt x="7832" y="3853"/>
                  <a:pt x="7832" y="3853"/>
                </a:cubicBezTo>
                <a:cubicBezTo>
                  <a:pt x="7833" y="3520"/>
                  <a:pt x="7833" y="3520"/>
                  <a:pt x="7833" y="3520"/>
                </a:cubicBezTo>
                <a:cubicBezTo>
                  <a:pt x="8074" y="3381"/>
                  <a:pt x="8074" y="3381"/>
                  <a:pt x="8074" y="3381"/>
                </a:cubicBezTo>
                <a:cubicBezTo>
                  <a:pt x="8083" y="3395"/>
                  <a:pt x="8098" y="3404"/>
                  <a:pt x="8115" y="3406"/>
                </a:cubicBezTo>
                <a:cubicBezTo>
                  <a:pt x="8115" y="4018"/>
                  <a:pt x="8115" y="4018"/>
                  <a:pt x="8115" y="4018"/>
                </a:cubicBezTo>
                <a:cubicBezTo>
                  <a:pt x="7542" y="4350"/>
                  <a:pt x="7542" y="4350"/>
                  <a:pt x="7542" y="4350"/>
                </a:cubicBezTo>
                <a:cubicBezTo>
                  <a:pt x="7542" y="4023"/>
                  <a:pt x="7542" y="4023"/>
                  <a:pt x="7542" y="4023"/>
                </a:cubicBezTo>
                <a:cubicBezTo>
                  <a:pt x="7543" y="4022"/>
                  <a:pt x="7543" y="4022"/>
                  <a:pt x="7543" y="4022"/>
                </a:cubicBezTo>
                <a:lnTo>
                  <a:pt x="7832" y="3855"/>
                </a:lnTo>
                <a:close/>
                <a:moveTo>
                  <a:pt x="7833" y="3514"/>
                </a:moveTo>
                <a:cubicBezTo>
                  <a:pt x="7834" y="3193"/>
                  <a:pt x="7834" y="3193"/>
                  <a:pt x="7834" y="3193"/>
                </a:cubicBezTo>
                <a:cubicBezTo>
                  <a:pt x="8071" y="3330"/>
                  <a:pt x="8071" y="3330"/>
                  <a:pt x="8071" y="3330"/>
                </a:cubicBezTo>
                <a:cubicBezTo>
                  <a:pt x="8068" y="3337"/>
                  <a:pt x="8066" y="3344"/>
                  <a:pt x="8066" y="3353"/>
                </a:cubicBezTo>
                <a:cubicBezTo>
                  <a:pt x="8066" y="3361"/>
                  <a:pt x="8068" y="3369"/>
                  <a:pt x="8072" y="3377"/>
                </a:cubicBezTo>
                <a:lnTo>
                  <a:pt x="7833" y="3514"/>
                </a:lnTo>
                <a:close/>
                <a:moveTo>
                  <a:pt x="7834" y="3181"/>
                </a:moveTo>
                <a:cubicBezTo>
                  <a:pt x="7836" y="2521"/>
                  <a:pt x="7836" y="2521"/>
                  <a:pt x="7836" y="2521"/>
                </a:cubicBezTo>
                <a:cubicBezTo>
                  <a:pt x="8118" y="2684"/>
                  <a:pt x="8118" y="2684"/>
                  <a:pt x="8118" y="2684"/>
                </a:cubicBezTo>
                <a:cubicBezTo>
                  <a:pt x="8118" y="3299"/>
                  <a:pt x="8118" y="3299"/>
                  <a:pt x="8118" y="3299"/>
                </a:cubicBezTo>
                <a:cubicBezTo>
                  <a:pt x="8101" y="3300"/>
                  <a:pt x="8086" y="3309"/>
                  <a:pt x="8076" y="3321"/>
                </a:cubicBezTo>
                <a:lnTo>
                  <a:pt x="7834" y="3181"/>
                </a:lnTo>
                <a:close/>
                <a:moveTo>
                  <a:pt x="8120" y="4027"/>
                </a:moveTo>
                <a:cubicBezTo>
                  <a:pt x="8403" y="4189"/>
                  <a:pt x="8403" y="4189"/>
                  <a:pt x="8403" y="4189"/>
                </a:cubicBezTo>
                <a:cubicBezTo>
                  <a:pt x="7830" y="4520"/>
                  <a:pt x="7830" y="4520"/>
                  <a:pt x="7830" y="4520"/>
                </a:cubicBezTo>
                <a:cubicBezTo>
                  <a:pt x="7548" y="4358"/>
                  <a:pt x="7548" y="4358"/>
                  <a:pt x="7548" y="4358"/>
                </a:cubicBezTo>
                <a:lnTo>
                  <a:pt x="8120" y="4027"/>
                </a:lnTo>
                <a:close/>
                <a:moveTo>
                  <a:pt x="7827" y="4524"/>
                </a:moveTo>
                <a:cubicBezTo>
                  <a:pt x="7829" y="5185"/>
                  <a:pt x="7829" y="5185"/>
                  <a:pt x="7829" y="5185"/>
                </a:cubicBezTo>
                <a:cubicBezTo>
                  <a:pt x="7546" y="5022"/>
                  <a:pt x="7546" y="5022"/>
                  <a:pt x="7546" y="5022"/>
                </a:cubicBezTo>
                <a:cubicBezTo>
                  <a:pt x="7546" y="4362"/>
                  <a:pt x="7546" y="4362"/>
                  <a:pt x="7546" y="4362"/>
                </a:cubicBezTo>
                <a:lnTo>
                  <a:pt x="7827" y="4524"/>
                </a:lnTo>
                <a:close/>
                <a:moveTo>
                  <a:pt x="8123" y="2684"/>
                </a:moveTo>
                <a:cubicBezTo>
                  <a:pt x="8696" y="2353"/>
                  <a:pt x="8696" y="2353"/>
                  <a:pt x="8696" y="2353"/>
                </a:cubicBezTo>
                <a:cubicBezTo>
                  <a:pt x="8695" y="3015"/>
                  <a:pt x="8695" y="3015"/>
                  <a:pt x="8695" y="3015"/>
                </a:cubicBezTo>
                <a:cubicBezTo>
                  <a:pt x="8163" y="3322"/>
                  <a:pt x="8163" y="3322"/>
                  <a:pt x="8163" y="3322"/>
                </a:cubicBezTo>
                <a:cubicBezTo>
                  <a:pt x="8154" y="3309"/>
                  <a:pt x="8140" y="3301"/>
                  <a:pt x="8123" y="3300"/>
                </a:cubicBezTo>
                <a:lnTo>
                  <a:pt x="8123" y="2684"/>
                </a:lnTo>
                <a:close/>
                <a:moveTo>
                  <a:pt x="8165" y="3380"/>
                </a:moveTo>
                <a:cubicBezTo>
                  <a:pt x="8409" y="3522"/>
                  <a:pt x="8409" y="3522"/>
                  <a:pt x="8409" y="3522"/>
                </a:cubicBezTo>
                <a:cubicBezTo>
                  <a:pt x="8408" y="4181"/>
                  <a:pt x="8408" y="4181"/>
                  <a:pt x="8408" y="4181"/>
                </a:cubicBezTo>
                <a:cubicBezTo>
                  <a:pt x="8125" y="4018"/>
                  <a:pt x="8125" y="4018"/>
                  <a:pt x="8125" y="4018"/>
                </a:cubicBezTo>
                <a:cubicBezTo>
                  <a:pt x="8125" y="3406"/>
                  <a:pt x="8125" y="3406"/>
                  <a:pt x="8125" y="3406"/>
                </a:cubicBezTo>
                <a:cubicBezTo>
                  <a:pt x="8142" y="3404"/>
                  <a:pt x="8157" y="3394"/>
                  <a:pt x="8165" y="3380"/>
                </a:cubicBezTo>
                <a:close/>
                <a:moveTo>
                  <a:pt x="8118" y="5352"/>
                </a:moveTo>
                <a:cubicBezTo>
                  <a:pt x="7834" y="5188"/>
                  <a:pt x="7834" y="5188"/>
                  <a:pt x="7834" y="5188"/>
                </a:cubicBezTo>
                <a:cubicBezTo>
                  <a:pt x="7832" y="4527"/>
                  <a:pt x="7832" y="4527"/>
                  <a:pt x="7832" y="4527"/>
                </a:cubicBezTo>
                <a:cubicBezTo>
                  <a:pt x="8070" y="4664"/>
                  <a:pt x="8070" y="4664"/>
                  <a:pt x="8070" y="4664"/>
                </a:cubicBezTo>
                <a:cubicBezTo>
                  <a:pt x="8065" y="4672"/>
                  <a:pt x="8063" y="4682"/>
                  <a:pt x="8063" y="4691"/>
                </a:cubicBezTo>
                <a:cubicBezTo>
                  <a:pt x="8063" y="4722"/>
                  <a:pt x="8087" y="4747"/>
                  <a:pt x="8117" y="4749"/>
                </a:cubicBezTo>
                <a:lnTo>
                  <a:pt x="8118" y="5352"/>
                </a:lnTo>
                <a:close/>
                <a:moveTo>
                  <a:pt x="8113" y="5360"/>
                </a:moveTo>
                <a:cubicBezTo>
                  <a:pt x="7835" y="5521"/>
                  <a:pt x="7835" y="5521"/>
                  <a:pt x="7835" y="5521"/>
                </a:cubicBezTo>
                <a:cubicBezTo>
                  <a:pt x="7834" y="5199"/>
                  <a:pt x="7834" y="5199"/>
                  <a:pt x="7834" y="5199"/>
                </a:cubicBezTo>
                <a:lnTo>
                  <a:pt x="8113" y="5360"/>
                </a:lnTo>
                <a:close/>
                <a:moveTo>
                  <a:pt x="8116" y="6025"/>
                </a:moveTo>
                <a:cubicBezTo>
                  <a:pt x="7570" y="6341"/>
                  <a:pt x="7570" y="6341"/>
                  <a:pt x="7570" y="6341"/>
                </a:cubicBezTo>
                <a:cubicBezTo>
                  <a:pt x="7564" y="6333"/>
                  <a:pt x="7554" y="6327"/>
                  <a:pt x="7543" y="6327"/>
                </a:cubicBezTo>
                <a:cubicBezTo>
                  <a:pt x="7543" y="5751"/>
                  <a:pt x="7543" y="5751"/>
                  <a:pt x="7543" y="5751"/>
                </a:cubicBezTo>
                <a:cubicBezTo>
                  <a:pt x="7575" y="5751"/>
                  <a:pt x="7600" y="5725"/>
                  <a:pt x="7600" y="5693"/>
                </a:cubicBezTo>
                <a:cubicBezTo>
                  <a:pt x="7600" y="5684"/>
                  <a:pt x="7597" y="5674"/>
                  <a:pt x="7593" y="5666"/>
                </a:cubicBezTo>
                <a:cubicBezTo>
                  <a:pt x="7830" y="5530"/>
                  <a:pt x="7830" y="5530"/>
                  <a:pt x="7830" y="5530"/>
                </a:cubicBezTo>
                <a:cubicBezTo>
                  <a:pt x="7831" y="6163"/>
                  <a:pt x="7831" y="6163"/>
                  <a:pt x="7831" y="6163"/>
                </a:cubicBezTo>
                <a:cubicBezTo>
                  <a:pt x="7836" y="6163"/>
                  <a:pt x="7836" y="6163"/>
                  <a:pt x="7836" y="6163"/>
                </a:cubicBezTo>
                <a:cubicBezTo>
                  <a:pt x="7835" y="5527"/>
                  <a:pt x="7835" y="5527"/>
                  <a:pt x="7835" y="5527"/>
                </a:cubicBezTo>
                <a:cubicBezTo>
                  <a:pt x="8116" y="5364"/>
                  <a:pt x="8116" y="5364"/>
                  <a:pt x="8116" y="5364"/>
                </a:cubicBezTo>
                <a:lnTo>
                  <a:pt x="8116" y="6025"/>
                </a:lnTo>
                <a:close/>
                <a:moveTo>
                  <a:pt x="7542" y="5635"/>
                </a:moveTo>
                <a:cubicBezTo>
                  <a:pt x="7521" y="5635"/>
                  <a:pt x="7502" y="5646"/>
                  <a:pt x="7492" y="5663"/>
                </a:cubicBezTo>
                <a:cubicBezTo>
                  <a:pt x="6971" y="5360"/>
                  <a:pt x="6971" y="5360"/>
                  <a:pt x="6971" y="5360"/>
                </a:cubicBezTo>
                <a:cubicBezTo>
                  <a:pt x="7542" y="5030"/>
                  <a:pt x="7542" y="5030"/>
                  <a:pt x="7542" y="5030"/>
                </a:cubicBezTo>
                <a:cubicBezTo>
                  <a:pt x="7829" y="5197"/>
                  <a:pt x="7829" y="5197"/>
                  <a:pt x="7829" y="5197"/>
                </a:cubicBezTo>
                <a:cubicBezTo>
                  <a:pt x="7830" y="5524"/>
                  <a:pt x="7830" y="5524"/>
                  <a:pt x="7830" y="5524"/>
                </a:cubicBezTo>
                <a:cubicBezTo>
                  <a:pt x="7591" y="5662"/>
                  <a:pt x="7591" y="5662"/>
                  <a:pt x="7591" y="5662"/>
                </a:cubicBezTo>
                <a:cubicBezTo>
                  <a:pt x="7580" y="5646"/>
                  <a:pt x="7562" y="5635"/>
                  <a:pt x="7542" y="5635"/>
                </a:cubicBezTo>
                <a:close/>
                <a:moveTo>
                  <a:pt x="7538" y="6327"/>
                </a:moveTo>
                <a:cubicBezTo>
                  <a:pt x="7528" y="6328"/>
                  <a:pt x="7519" y="6333"/>
                  <a:pt x="7513" y="6341"/>
                </a:cubicBezTo>
                <a:cubicBezTo>
                  <a:pt x="6967" y="6026"/>
                  <a:pt x="6967" y="6026"/>
                  <a:pt x="6967" y="6026"/>
                </a:cubicBezTo>
                <a:cubicBezTo>
                  <a:pt x="6967" y="5364"/>
                  <a:pt x="6967" y="5364"/>
                  <a:pt x="6967" y="5364"/>
                </a:cubicBezTo>
                <a:cubicBezTo>
                  <a:pt x="7490" y="5667"/>
                  <a:pt x="7490" y="5667"/>
                  <a:pt x="7490" y="5667"/>
                </a:cubicBezTo>
                <a:cubicBezTo>
                  <a:pt x="7486" y="5675"/>
                  <a:pt x="7483" y="5684"/>
                  <a:pt x="7483" y="5693"/>
                </a:cubicBezTo>
                <a:cubicBezTo>
                  <a:pt x="7483" y="5724"/>
                  <a:pt x="7508" y="5749"/>
                  <a:pt x="7538" y="5751"/>
                </a:cubicBezTo>
                <a:lnTo>
                  <a:pt x="7538" y="6327"/>
                </a:lnTo>
                <a:close/>
                <a:moveTo>
                  <a:pt x="6963" y="5353"/>
                </a:moveTo>
                <a:cubicBezTo>
                  <a:pt x="6963" y="4692"/>
                  <a:pt x="6963" y="4692"/>
                  <a:pt x="6963" y="4692"/>
                </a:cubicBezTo>
                <a:cubicBezTo>
                  <a:pt x="7536" y="4361"/>
                  <a:pt x="7536" y="4361"/>
                  <a:pt x="7536" y="4361"/>
                </a:cubicBezTo>
                <a:cubicBezTo>
                  <a:pt x="7537" y="5022"/>
                  <a:pt x="7537" y="5022"/>
                  <a:pt x="7537" y="5022"/>
                </a:cubicBezTo>
                <a:lnTo>
                  <a:pt x="6963" y="5353"/>
                </a:lnTo>
                <a:close/>
                <a:moveTo>
                  <a:pt x="6960" y="4688"/>
                </a:moveTo>
                <a:cubicBezTo>
                  <a:pt x="6389" y="4358"/>
                  <a:pt x="6389" y="4358"/>
                  <a:pt x="6389" y="4358"/>
                </a:cubicBezTo>
                <a:cubicBezTo>
                  <a:pt x="6961" y="4027"/>
                  <a:pt x="6961" y="4027"/>
                  <a:pt x="6961" y="4027"/>
                </a:cubicBezTo>
                <a:cubicBezTo>
                  <a:pt x="7532" y="4357"/>
                  <a:pt x="7532" y="4357"/>
                  <a:pt x="7532" y="4357"/>
                </a:cubicBezTo>
                <a:lnTo>
                  <a:pt x="6960" y="4688"/>
                </a:lnTo>
                <a:close/>
                <a:moveTo>
                  <a:pt x="6959" y="5352"/>
                </a:moveTo>
                <a:cubicBezTo>
                  <a:pt x="6429" y="5045"/>
                  <a:pt x="6429" y="5045"/>
                  <a:pt x="6429" y="5045"/>
                </a:cubicBezTo>
                <a:cubicBezTo>
                  <a:pt x="6432" y="5038"/>
                  <a:pt x="6434" y="5031"/>
                  <a:pt x="6434" y="5023"/>
                </a:cubicBezTo>
                <a:cubicBezTo>
                  <a:pt x="6434" y="4996"/>
                  <a:pt x="6413" y="4974"/>
                  <a:pt x="6387" y="4971"/>
                </a:cubicBezTo>
                <a:cubicBezTo>
                  <a:pt x="6386" y="4361"/>
                  <a:pt x="6386" y="4361"/>
                  <a:pt x="6386" y="4361"/>
                </a:cubicBezTo>
                <a:cubicBezTo>
                  <a:pt x="6958" y="4692"/>
                  <a:pt x="6958" y="4692"/>
                  <a:pt x="6958" y="4692"/>
                </a:cubicBezTo>
                <a:lnTo>
                  <a:pt x="6959" y="5352"/>
                </a:lnTo>
                <a:close/>
                <a:moveTo>
                  <a:pt x="6381" y="5692"/>
                </a:moveTo>
                <a:cubicBezTo>
                  <a:pt x="6099" y="5528"/>
                  <a:pt x="6099" y="5528"/>
                  <a:pt x="6099" y="5528"/>
                </a:cubicBezTo>
                <a:cubicBezTo>
                  <a:pt x="6096" y="5196"/>
                  <a:pt x="6096" y="5196"/>
                  <a:pt x="6096" y="5196"/>
                </a:cubicBezTo>
                <a:cubicBezTo>
                  <a:pt x="6338" y="5055"/>
                  <a:pt x="6338" y="5055"/>
                  <a:pt x="6338" y="5055"/>
                </a:cubicBezTo>
                <a:cubicBezTo>
                  <a:pt x="6347" y="5068"/>
                  <a:pt x="6363" y="5077"/>
                  <a:pt x="6380" y="5077"/>
                </a:cubicBezTo>
                <a:cubicBezTo>
                  <a:pt x="6399" y="5077"/>
                  <a:pt x="6415" y="5067"/>
                  <a:pt x="6424" y="5054"/>
                </a:cubicBezTo>
                <a:cubicBezTo>
                  <a:pt x="6952" y="5360"/>
                  <a:pt x="6952" y="5360"/>
                  <a:pt x="6952" y="5360"/>
                </a:cubicBezTo>
                <a:lnTo>
                  <a:pt x="6381" y="5692"/>
                </a:lnTo>
                <a:close/>
                <a:moveTo>
                  <a:pt x="6379" y="5696"/>
                </a:moveTo>
                <a:cubicBezTo>
                  <a:pt x="6379" y="6018"/>
                  <a:pt x="6379" y="6018"/>
                  <a:pt x="6379" y="6018"/>
                </a:cubicBezTo>
                <a:cubicBezTo>
                  <a:pt x="6103" y="5856"/>
                  <a:pt x="6103" y="5856"/>
                  <a:pt x="6103" y="5856"/>
                </a:cubicBezTo>
                <a:cubicBezTo>
                  <a:pt x="6099" y="5533"/>
                  <a:pt x="6099" y="5533"/>
                  <a:pt x="6099" y="5533"/>
                </a:cubicBezTo>
                <a:lnTo>
                  <a:pt x="6379" y="5696"/>
                </a:lnTo>
                <a:close/>
                <a:moveTo>
                  <a:pt x="6379" y="6309"/>
                </a:moveTo>
                <a:cubicBezTo>
                  <a:pt x="6362" y="6310"/>
                  <a:pt x="6347" y="6319"/>
                  <a:pt x="6338" y="6333"/>
                </a:cubicBezTo>
                <a:cubicBezTo>
                  <a:pt x="5807" y="6027"/>
                  <a:pt x="5807" y="6027"/>
                  <a:pt x="5807" y="6027"/>
                </a:cubicBezTo>
                <a:cubicBezTo>
                  <a:pt x="5807" y="5364"/>
                  <a:pt x="5807" y="5364"/>
                  <a:pt x="5807" y="5364"/>
                </a:cubicBezTo>
                <a:cubicBezTo>
                  <a:pt x="6094" y="5530"/>
                  <a:pt x="6094" y="5530"/>
                  <a:pt x="6094" y="5530"/>
                </a:cubicBezTo>
                <a:cubicBezTo>
                  <a:pt x="6098" y="5859"/>
                  <a:pt x="6098" y="5859"/>
                  <a:pt x="6098" y="5859"/>
                </a:cubicBezTo>
                <a:cubicBezTo>
                  <a:pt x="6099" y="5860"/>
                  <a:pt x="6099" y="5860"/>
                  <a:pt x="6099" y="5860"/>
                </a:cubicBezTo>
                <a:cubicBezTo>
                  <a:pt x="6379" y="6024"/>
                  <a:pt x="6379" y="6024"/>
                  <a:pt x="6379" y="6024"/>
                </a:cubicBezTo>
                <a:lnTo>
                  <a:pt x="6379" y="6309"/>
                </a:lnTo>
                <a:close/>
                <a:moveTo>
                  <a:pt x="6377" y="7029"/>
                </a:moveTo>
                <a:cubicBezTo>
                  <a:pt x="5804" y="7359"/>
                  <a:pt x="5804" y="7359"/>
                  <a:pt x="5804" y="7359"/>
                </a:cubicBezTo>
                <a:cubicBezTo>
                  <a:pt x="5804" y="6754"/>
                  <a:pt x="5804" y="6754"/>
                  <a:pt x="5804" y="6754"/>
                </a:cubicBezTo>
                <a:cubicBezTo>
                  <a:pt x="5835" y="6754"/>
                  <a:pt x="5861" y="6728"/>
                  <a:pt x="5861" y="6696"/>
                </a:cubicBezTo>
                <a:cubicBezTo>
                  <a:pt x="5861" y="6687"/>
                  <a:pt x="5858" y="6678"/>
                  <a:pt x="5854" y="6670"/>
                </a:cubicBezTo>
                <a:cubicBezTo>
                  <a:pt x="6338" y="6392"/>
                  <a:pt x="6338" y="6392"/>
                  <a:pt x="6338" y="6392"/>
                </a:cubicBezTo>
                <a:cubicBezTo>
                  <a:pt x="6346" y="6405"/>
                  <a:pt x="6361" y="6414"/>
                  <a:pt x="6377" y="6415"/>
                </a:cubicBezTo>
                <a:lnTo>
                  <a:pt x="6377" y="7029"/>
                </a:lnTo>
                <a:close/>
                <a:moveTo>
                  <a:pt x="5516" y="6189"/>
                </a:moveTo>
                <a:cubicBezTo>
                  <a:pt x="5516" y="5525"/>
                  <a:pt x="5516" y="5525"/>
                  <a:pt x="5516" y="5525"/>
                </a:cubicBezTo>
                <a:cubicBezTo>
                  <a:pt x="5797" y="5363"/>
                  <a:pt x="5797" y="5363"/>
                  <a:pt x="5797" y="5363"/>
                </a:cubicBezTo>
                <a:cubicBezTo>
                  <a:pt x="5798" y="5363"/>
                  <a:pt x="5798" y="5363"/>
                  <a:pt x="5798" y="5363"/>
                </a:cubicBezTo>
                <a:cubicBezTo>
                  <a:pt x="5798" y="6027"/>
                  <a:pt x="5798" y="6027"/>
                  <a:pt x="5798" y="6027"/>
                </a:cubicBezTo>
                <a:lnTo>
                  <a:pt x="5516" y="6189"/>
                </a:lnTo>
                <a:close/>
                <a:moveTo>
                  <a:pt x="5511" y="5522"/>
                </a:moveTo>
                <a:cubicBezTo>
                  <a:pt x="4935" y="5195"/>
                  <a:pt x="4935" y="5195"/>
                  <a:pt x="4935" y="5195"/>
                </a:cubicBezTo>
                <a:cubicBezTo>
                  <a:pt x="5223" y="5029"/>
                  <a:pt x="5223" y="5029"/>
                  <a:pt x="5223" y="5029"/>
                </a:cubicBezTo>
                <a:cubicBezTo>
                  <a:pt x="5792" y="5360"/>
                  <a:pt x="5792" y="5360"/>
                  <a:pt x="5792" y="5360"/>
                </a:cubicBezTo>
                <a:lnTo>
                  <a:pt x="5511" y="5522"/>
                </a:lnTo>
                <a:close/>
                <a:moveTo>
                  <a:pt x="5511" y="6526"/>
                </a:moveTo>
                <a:cubicBezTo>
                  <a:pt x="5231" y="6364"/>
                  <a:pt x="5231" y="6364"/>
                  <a:pt x="5231" y="6364"/>
                </a:cubicBezTo>
                <a:cubicBezTo>
                  <a:pt x="5511" y="6203"/>
                  <a:pt x="5511" y="6203"/>
                  <a:pt x="5511" y="6203"/>
                </a:cubicBezTo>
                <a:lnTo>
                  <a:pt x="5511" y="6526"/>
                </a:lnTo>
                <a:close/>
                <a:moveTo>
                  <a:pt x="5224" y="6356"/>
                </a:moveTo>
                <a:cubicBezTo>
                  <a:pt x="5224" y="5694"/>
                  <a:pt x="5224" y="5694"/>
                  <a:pt x="5224" y="5694"/>
                </a:cubicBezTo>
                <a:cubicBezTo>
                  <a:pt x="5511" y="5528"/>
                  <a:pt x="5511" y="5528"/>
                  <a:pt x="5511" y="5528"/>
                </a:cubicBezTo>
                <a:cubicBezTo>
                  <a:pt x="5511" y="6192"/>
                  <a:pt x="5511" y="6192"/>
                  <a:pt x="5511" y="6192"/>
                </a:cubicBezTo>
                <a:lnTo>
                  <a:pt x="5224" y="6356"/>
                </a:lnTo>
                <a:close/>
                <a:moveTo>
                  <a:pt x="5222" y="5689"/>
                </a:moveTo>
                <a:cubicBezTo>
                  <a:pt x="4935" y="5524"/>
                  <a:pt x="4935" y="5524"/>
                  <a:pt x="4935" y="5524"/>
                </a:cubicBezTo>
                <a:cubicBezTo>
                  <a:pt x="4935" y="5200"/>
                  <a:pt x="4935" y="5200"/>
                  <a:pt x="4935" y="5200"/>
                </a:cubicBezTo>
                <a:cubicBezTo>
                  <a:pt x="5506" y="5525"/>
                  <a:pt x="5506" y="5525"/>
                  <a:pt x="5506" y="5525"/>
                </a:cubicBezTo>
                <a:lnTo>
                  <a:pt x="5222" y="5689"/>
                </a:lnTo>
                <a:close/>
                <a:moveTo>
                  <a:pt x="5219" y="6355"/>
                </a:moveTo>
                <a:cubicBezTo>
                  <a:pt x="4935" y="6191"/>
                  <a:pt x="4935" y="6191"/>
                  <a:pt x="4935" y="6191"/>
                </a:cubicBezTo>
                <a:cubicBezTo>
                  <a:pt x="4935" y="5530"/>
                  <a:pt x="4935" y="5530"/>
                  <a:pt x="4935" y="5530"/>
                </a:cubicBezTo>
                <a:cubicBezTo>
                  <a:pt x="5219" y="5694"/>
                  <a:pt x="5219" y="5694"/>
                  <a:pt x="5219" y="5694"/>
                </a:cubicBezTo>
                <a:lnTo>
                  <a:pt x="5219" y="6355"/>
                </a:lnTo>
                <a:close/>
                <a:moveTo>
                  <a:pt x="4642" y="6695"/>
                </a:moveTo>
                <a:cubicBezTo>
                  <a:pt x="4357" y="6530"/>
                  <a:pt x="4357" y="6530"/>
                  <a:pt x="4357" y="6530"/>
                </a:cubicBezTo>
                <a:cubicBezTo>
                  <a:pt x="4930" y="6199"/>
                  <a:pt x="4930" y="6199"/>
                  <a:pt x="4930" y="6199"/>
                </a:cubicBezTo>
                <a:cubicBezTo>
                  <a:pt x="5214" y="6364"/>
                  <a:pt x="5214" y="6364"/>
                  <a:pt x="5214" y="6364"/>
                </a:cubicBezTo>
                <a:lnTo>
                  <a:pt x="4642" y="6695"/>
                </a:lnTo>
                <a:close/>
                <a:moveTo>
                  <a:pt x="4640" y="7315"/>
                </a:moveTo>
                <a:cubicBezTo>
                  <a:pt x="4624" y="7316"/>
                  <a:pt x="4610" y="7324"/>
                  <a:pt x="4600" y="7335"/>
                </a:cubicBezTo>
                <a:cubicBezTo>
                  <a:pt x="4068" y="7030"/>
                  <a:pt x="4068" y="7030"/>
                  <a:pt x="4068" y="7030"/>
                </a:cubicBezTo>
                <a:cubicBezTo>
                  <a:pt x="4068" y="6369"/>
                  <a:pt x="4068" y="6369"/>
                  <a:pt x="4068" y="6369"/>
                </a:cubicBezTo>
                <a:cubicBezTo>
                  <a:pt x="4351" y="6532"/>
                  <a:pt x="4351" y="6532"/>
                  <a:pt x="4351" y="6532"/>
                </a:cubicBezTo>
                <a:cubicBezTo>
                  <a:pt x="4351" y="6534"/>
                  <a:pt x="4351" y="6534"/>
                  <a:pt x="4351" y="6534"/>
                </a:cubicBezTo>
                <a:cubicBezTo>
                  <a:pt x="4352" y="6533"/>
                  <a:pt x="4352" y="6533"/>
                  <a:pt x="4352" y="6533"/>
                </a:cubicBezTo>
                <a:cubicBezTo>
                  <a:pt x="4640" y="6700"/>
                  <a:pt x="4640" y="6700"/>
                  <a:pt x="4640" y="6700"/>
                </a:cubicBezTo>
                <a:lnTo>
                  <a:pt x="4640" y="7315"/>
                </a:lnTo>
                <a:close/>
                <a:moveTo>
                  <a:pt x="4065" y="6357"/>
                </a:moveTo>
                <a:cubicBezTo>
                  <a:pt x="4064" y="5752"/>
                  <a:pt x="4064" y="5752"/>
                  <a:pt x="4064" y="5752"/>
                </a:cubicBezTo>
                <a:cubicBezTo>
                  <a:pt x="4095" y="5751"/>
                  <a:pt x="4120" y="5725"/>
                  <a:pt x="4120" y="5694"/>
                </a:cubicBezTo>
                <a:cubicBezTo>
                  <a:pt x="4120" y="5685"/>
                  <a:pt x="4118" y="5675"/>
                  <a:pt x="4113" y="5667"/>
                </a:cubicBezTo>
                <a:cubicBezTo>
                  <a:pt x="4351" y="5530"/>
                  <a:pt x="4351" y="5530"/>
                  <a:pt x="4351" y="5530"/>
                </a:cubicBezTo>
                <a:cubicBezTo>
                  <a:pt x="4351" y="6192"/>
                  <a:pt x="4351" y="6192"/>
                  <a:pt x="4351" y="6192"/>
                </a:cubicBezTo>
                <a:lnTo>
                  <a:pt x="4065" y="6357"/>
                </a:lnTo>
                <a:close/>
                <a:moveTo>
                  <a:pt x="4062" y="5636"/>
                </a:moveTo>
                <a:cubicBezTo>
                  <a:pt x="4041" y="5636"/>
                  <a:pt x="4023" y="5647"/>
                  <a:pt x="4013" y="5663"/>
                </a:cubicBezTo>
                <a:cubicBezTo>
                  <a:pt x="3532" y="5384"/>
                  <a:pt x="3532" y="5384"/>
                  <a:pt x="3532" y="5384"/>
                </a:cubicBezTo>
                <a:cubicBezTo>
                  <a:pt x="3535" y="5377"/>
                  <a:pt x="3537" y="5370"/>
                  <a:pt x="3537" y="5362"/>
                </a:cubicBezTo>
                <a:cubicBezTo>
                  <a:pt x="3537" y="5353"/>
                  <a:pt x="3535" y="5345"/>
                  <a:pt x="3531" y="5338"/>
                </a:cubicBezTo>
                <a:cubicBezTo>
                  <a:pt x="3777" y="5196"/>
                  <a:pt x="3777" y="5196"/>
                  <a:pt x="3777" y="5196"/>
                </a:cubicBezTo>
                <a:cubicBezTo>
                  <a:pt x="4349" y="5526"/>
                  <a:pt x="4349" y="5526"/>
                  <a:pt x="4349" y="5526"/>
                </a:cubicBezTo>
                <a:cubicBezTo>
                  <a:pt x="4111" y="5663"/>
                  <a:pt x="4111" y="5663"/>
                  <a:pt x="4111" y="5663"/>
                </a:cubicBezTo>
                <a:cubicBezTo>
                  <a:pt x="4101" y="5647"/>
                  <a:pt x="4082" y="5636"/>
                  <a:pt x="4062" y="5636"/>
                </a:cubicBezTo>
                <a:close/>
                <a:moveTo>
                  <a:pt x="4060" y="6356"/>
                </a:moveTo>
                <a:cubicBezTo>
                  <a:pt x="3489" y="6026"/>
                  <a:pt x="3489" y="6026"/>
                  <a:pt x="3489" y="6026"/>
                </a:cubicBezTo>
                <a:cubicBezTo>
                  <a:pt x="3488" y="5415"/>
                  <a:pt x="3488" y="5415"/>
                  <a:pt x="3488" y="5415"/>
                </a:cubicBezTo>
                <a:cubicBezTo>
                  <a:pt x="3506" y="5413"/>
                  <a:pt x="3521" y="5403"/>
                  <a:pt x="3530" y="5389"/>
                </a:cubicBezTo>
                <a:cubicBezTo>
                  <a:pt x="4010" y="5667"/>
                  <a:pt x="4010" y="5667"/>
                  <a:pt x="4010" y="5667"/>
                </a:cubicBezTo>
                <a:cubicBezTo>
                  <a:pt x="4006" y="5675"/>
                  <a:pt x="4004" y="5684"/>
                  <a:pt x="4004" y="5694"/>
                </a:cubicBezTo>
                <a:cubicBezTo>
                  <a:pt x="4004" y="5725"/>
                  <a:pt x="4028" y="5751"/>
                  <a:pt x="4059" y="5752"/>
                </a:cubicBezTo>
                <a:lnTo>
                  <a:pt x="4060" y="6356"/>
                </a:lnTo>
                <a:close/>
                <a:moveTo>
                  <a:pt x="4059" y="7030"/>
                </a:moveTo>
                <a:cubicBezTo>
                  <a:pt x="3485" y="7359"/>
                  <a:pt x="3485" y="7359"/>
                  <a:pt x="3485" y="7359"/>
                </a:cubicBezTo>
                <a:cubicBezTo>
                  <a:pt x="3485" y="6700"/>
                  <a:pt x="3485" y="6700"/>
                  <a:pt x="3485" y="6700"/>
                </a:cubicBezTo>
                <a:cubicBezTo>
                  <a:pt x="4059" y="6368"/>
                  <a:pt x="4059" y="6368"/>
                  <a:pt x="4059" y="6368"/>
                </a:cubicBezTo>
                <a:lnTo>
                  <a:pt x="4059" y="7030"/>
                </a:lnTo>
                <a:close/>
                <a:moveTo>
                  <a:pt x="3196" y="6190"/>
                </a:moveTo>
                <a:cubicBezTo>
                  <a:pt x="3196" y="5528"/>
                  <a:pt x="3196" y="5528"/>
                  <a:pt x="3196" y="5528"/>
                </a:cubicBezTo>
                <a:cubicBezTo>
                  <a:pt x="3437" y="5388"/>
                  <a:pt x="3437" y="5388"/>
                  <a:pt x="3437" y="5388"/>
                </a:cubicBezTo>
                <a:cubicBezTo>
                  <a:pt x="3446" y="5402"/>
                  <a:pt x="3461" y="5413"/>
                  <a:pt x="3478" y="5415"/>
                </a:cubicBezTo>
                <a:cubicBezTo>
                  <a:pt x="3479" y="6026"/>
                  <a:pt x="3479" y="6026"/>
                  <a:pt x="3479" y="6026"/>
                </a:cubicBezTo>
                <a:lnTo>
                  <a:pt x="3196" y="6190"/>
                </a:lnTo>
                <a:close/>
                <a:moveTo>
                  <a:pt x="3196" y="5522"/>
                </a:moveTo>
                <a:cubicBezTo>
                  <a:pt x="3196" y="5200"/>
                  <a:pt x="3196" y="5200"/>
                  <a:pt x="3196" y="5200"/>
                </a:cubicBezTo>
                <a:cubicBezTo>
                  <a:pt x="3436" y="5339"/>
                  <a:pt x="3436" y="5339"/>
                  <a:pt x="3436" y="5339"/>
                </a:cubicBezTo>
                <a:cubicBezTo>
                  <a:pt x="3432" y="5346"/>
                  <a:pt x="3430" y="5353"/>
                  <a:pt x="3430" y="5362"/>
                </a:cubicBezTo>
                <a:cubicBezTo>
                  <a:pt x="3430" y="5369"/>
                  <a:pt x="3432" y="5377"/>
                  <a:pt x="3435" y="5384"/>
                </a:cubicBezTo>
                <a:lnTo>
                  <a:pt x="3196" y="5522"/>
                </a:lnTo>
                <a:close/>
                <a:moveTo>
                  <a:pt x="3196" y="5188"/>
                </a:moveTo>
                <a:cubicBezTo>
                  <a:pt x="2909" y="5022"/>
                  <a:pt x="2909" y="5022"/>
                  <a:pt x="2909" y="5022"/>
                </a:cubicBezTo>
                <a:cubicBezTo>
                  <a:pt x="2909" y="4690"/>
                  <a:pt x="2909" y="4690"/>
                  <a:pt x="2909" y="4690"/>
                </a:cubicBezTo>
                <a:cubicBezTo>
                  <a:pt x="3194" y="4526"/>
                  <a:pt x="3194" y="4526"/>
                  <a:pt x="3194" y="4526"/>
                </a:cubicBezTo>
                <a:cubicBezTo>
                  <a:pt x="3480" y="4693"/>
                  <a:pt x="3480" y="4693"/>
                  <a:pt x="3480" y="4693"/>
                </a:cubicBezTo>
                <a:cubicBezTo>
                  <a:pt x="3480" y="5022"/>
                  <a:pt x="3480" y="5022"/>
                  <a:pt x="3480" y="5022"/>
                </a:cubicBezTo>
                <a:lnTo>
                  <a:pt x="3196" y="5188"/>
                </a:lnTo>
                <a:close/>
                <a:moveTo>
                  <a:pt x="3191" y="6527"/>
                </a:moveTo>
                <a:cubicBezTo>
                  <a:pt x="2912" y="6365"/>
                  <a:pt x="2912" y="6365"/>
                  <a:pt x="2912" y="6365"/>
                </a:cubicBezTo>
                <a:cubicBezTo>
                  <a:pt x="3191" y="6204"/>
                  <a:pt x="3191" y="6204"/>
                  <a:pt x="3191" y="6204"/>
                </a:cubicBezTo>
                <a:lnTo>
                  <a:pt x="3191" y="6527"/>
                </a:lnTo>
                <a:close/>
                <a:moveTo>
                  <a:pt x="2906" y="6358"/>
                </a:moveTo>
                <a:cubicBezTo>
                  <a:pt x="2905" y="5696"/>
                  <a:pt x="2905" y="5696"/>
                  <a:pt x="2905" y="5696"/>
                </a:cubicBezTo>
                <a:cubicBezTo>
                  <a:pt x="3191" y="5530"/>
                  <a:pt x="3191" y="5530"/>
                  <a:pt x="3191" y="5530"/>
                </a:cubicBezTo>
                <a:cubicBezTo>
                  <a:pt x="3191" y="6193"/>
                  <a:pt x="3191" y="6193"/>
                  <a:pt x="3191" y="6193"/>
                </a:cubicBezTo>
                <a:lnTo>
                  <a:pt x="2906" y="6358"/>
                </a:lnTo>
                <a:close/>
                <a:moveTo>
                  <a:pt x="2902" y="5692"/>
                </a:moveTo>
                <a:cubicBezTo>
                  <a:pt x="2617" y="5526"/>
                  <a:pt x="2617" y="5526"/>
                  <a:pt x="2617" y="5526"/>
                </a:cubicBezTo>
                <a:cubicBezTo>
                  <a:pt x="2616" y="5197"/>
                  <a:pt x="2616" y="5197"/>
                  <a:pt x="2616" y="5197"/>
                </a:cubicBezTo>
                <a:cubicBezTo>
                  <a:pt x="2904" y="5030"/>
                  <a:pt x="2904" y="5030"/>
                  <a:pt x="2904" y="5030"/>
                </a:cubicBezTo>
                <a:cubicBezTo>
                  <a:pt x="3191" y="5197"/>
                  <a:pt x="3191" y="5197"/>
                  <a:pt x="3191" y="5197"/>
                </a:cubicBezTo>
                <a:cubicBezTo>
                  <a:pt x="3191" y="5525"/>
                  <a:pt x="3191" y="5525"/>
                  <a:pt x="3191" y="5525"/>
                </a:cubicBezTo>
                <a:lnTo>
                  <a:pt x="2902" y="5692"/>
                </a:lnTo>
                <a:close/>
                <a:moveTo>
                  <a:pt x="2329" y="5689"/>
                </a:moveTo>
                <a:cubicBezTo>
                  <a:pt x="2328" y="5364"/>
                  <a:pt x="2328" y="5364"/>
                  <a:pt x="2328" y="5364"/>
                </a:cubicBezTo>
                <a:cubicBezTo>
                  <a:pt x="2611" y="5528"/>
                  <a:pt x="2611" y="5528"/>
                  <a:pt x="2611" y="5528"/>
                </a:cubicBezTo>
                <a:lnTo>
                  <a:pt x="2329" y="5689"/>
                </a:lnTo>
                <a:close/>
                <a:moveTo>
                  <a:pt x="2332" y="5361"/>
                </a:moveTo>
                <a:cubicBezTo>
                  <a:pt x="2611" y="5200"/>
                  <a:pt x="2611" y="5200"/>
                  <a:pt x="2611" y="5200"/>
                </a:cubicBezTo>
                <a:cubicBezTo>
                  <a:pt x="2612" y="5523"/>
                  <a:pt x="2612" y="5523"/>
                  <a:pt x="2612" y="5523"/>
                </a:cubicBezTo>
                <a:lnTo>
                  <a:pt x="2332" y="5361"/>
                </a:lnTo>
                <a:close/>
                <a:moveTo>
                  <a:pt x="2326" y="5353"/>
                </a:moveTo>
                <a:cubicBezTo>
                  <a:pt x="2326" y="4693"/>
                  <a:pt x="2326" y="4693"/>
                  <a:pt x="2326" y="4693"/>
                </a:cubicBezTo>
                <a:cubicBezTo>
                  <a:pt x="2874" y="4374"/>
                  <a:pt x="2874" y="4374"/>
                  <a:pt x="2874" y="4374"/>
                </a:cubicBezTo>
                <a:cubicBezTo>
                  <a:pt x="2880" y="4383"/>
                  <a:pt x="2889" y="4389"/>
                  <a:pt x="2899" y="4390"/>
                </a:cubicBezTo>
                <a:cubicBezTo>
                  <a:pt x="2899" y="4690"/>
                  <a:pt x="2899" y="4690"/>
                  <a:pt x="2899" y="4690"/>
                </a:cubicBezTo>
                <a:cubicBezTo>
                  <a:pt x="2610" y="4856"/>
                  <a:pt x="2610" y="4856"/>
                  <a:pt x="2610" y="4856"/>
                </a:cubicBezTo>
                <a:cubicBezTo>
                  <a:pt x="2610" y="4857"/>
                  <a:pt x="2610" y="4857"/>
                  <a:pt x="2610" y="4857"/>
                </a:cubicBezTo>
                <a:cubicBezTo>
                  <a:pt x="2611" y="5188"/>
                  <a:pt x="2611" y="5188"/>
                  <a:pt x="2611" y="5188"/>
                </a:cubicBezTo>
                <a:lnTo>
                  <a:pt x="2326" y="5353"/>
                </a:lnTo>
                <a:close/>
                <a:moveTo>
                  <a:pt x="2324" y="4689"/>
                </a:moveTo>
                <a:cubicBezTo>
                  <a:pt x="2038" y="4524"/>
                  <a:pt x="2038" y="4524"/>
                  <a:pt x="2038" y="4524"/>
                </a:cubicBezTo>
                <a:cubicBezTo>
                  <a:pt x="2610" y="4192"/>
                  <a:pt x="2610" y="4192"/>
                  <a:pt x="2610" y="4192"/>
                </a:cubicBezTo>
                <a:cubicBezTo>
                  <a:pt x="2870" y="4344"/>
                  <a:pt x="2870" y="4344"/>
                  <a:pt x="2870" y="4344"/>
                </a:cubicBezTo>
                <a:cubicBezTo>
                  <a:pt x="2869" y="4347"/>
                  <a:pt x="2868" y="4351"/>
                  <a:pt x="2868" y="4355"/>
                </a:cubicBezTo>
                <a:cubicBezTo>
                  <a:pt x="2868" y="4360"/>
                  <a:pt x="2870" y="4365"/>
                  <a:pt x="2872" y="4370"/>
                </a:cubicBezTo>
                <a:lnTo>
                  <a:pt x="2324" y="4689"/>
                </a:lnTo>
                <a:close/>
                <a:moveTo>
                  <a:pt x="1456" y="3520"/>
                </a:moveTo>
                <a:cubicBezTo>
                  <a:pt x="1456" y="3190"/>
                  <a:pt x="1456" y="3190"/>
                  <a:pt x="1456" y="3190"/>
                </a:cubicBezTo>
                <a:cubicBezTo>
                  <a:pt x="1744" y="3023"/>
                  <a:pt x="1744" y="3023"/>
                  <a:pt x="1744" y="3023"/>
                </a:cubicBezTo>
                <a:cubicBezTo>
                  <a:pt x="2291" y="3340"/>
                  <a:pt x="2291" y="3340"/>
                  <a:pt x="2291" y="3340"/>
                </a:cubicBezTo>
                <a:cubicBezTo>
                  <a:pt x="2289" y="3344"/>
                  <a:pt x="2289" y="3348"/>
                  <a:pt x="2289" y="3353"/>
                </a:cubicBezTo>
                <a:cubicBezTo>
                  <a:pt x="2289" y="3358"/>
                  <a:pt x="2290" y="3362"/>
                  <a:pt x="2291" y="3367"/>
                </a:cubicBezTo>
                <a:cubicBezTo>
                  <a:pt x="1743" y="3686"/>
                  <a:pt x="1743" y="3686"/>
                  <a:pt x="1743" y="3686"/>
                </a:cubicBezTo>
                <a:lnTo>
                  <a:pt x="1456" y="3520"/>
                </a:lnTo>
                <a:close/>
                <a:moveTo>
                  <a:pt x="1741" y="3690"/>
                </a:moveTo>
                <a:cubicBezTo>
                  <a:pt x="1741" y="4302"/>
                  <a:pt x="1741" y="4302"/>
                  <a:pt x="1741" y="4302"/>
                </a:cubicBezTo>
                <a:cubicBezTo>
                  <a:pt x="1723" y="4302"/>
                  <a:pt x="1708" y="4311"/>
                  <a:pt x="1699" y="4325"/>
                </a:cubicBezTo>
                <a:cubicBezTo>
                  <a:pt x="1454" y="4184"/>
                  <a:pt x="1454" y="4184"/>
                  <a:pt x="1454" y="4184"/>
                </a:cubicBezTo>
                <a:cubicBezTo>
                  <a:pt x="1456" y="3525"/>
                  <a:pt x="1456" y="3525"/>
                  <a:pt x="1456" y="3525"/>
                </a:cubicBezTo>
                <a:lnTo>
                  <a:pt x="1741" y="3690"/>
                </a:lnTo>
                <a:close/>
                <a:moveTo>
                  <a:pt x="2319" y="4018"/>
                </a:moveTo>
                <a:cubicBezTo>
                  <a:pt x="1788" y="4327"/>
                  <a:pt x="1788" y="4327"/>
                  <a:pt x="1788" y="4327"/>
                </a:cubicBezTo>
                <a:cubicBezTo>
                  <a:pt x="1779" y="4312"/>
                  <a:pt x="1764" y="4303"/>
                  <a:pt x="1746" y="4302"/>
                </a:cubicBezTo>
                <a:cubicBezTo>
                  <a:pt x="1745" y="3690"/>
                  <a:pt x="1745" y="3690"/>
                  <a:pt x="1745" y="3690"/>
                </a:cubicBezTo>
                <a:cubicBezTo>
                  <a:pt x="2294" y="3371"/>
                  <a:pt x="2294" y="3371"/>
                  <a:pt x="2294" y="3371"/>
                </a:cubicBezTo>
                <a:cubicBezTo>
                  <a:pt x="2299" y="3380"/>
                  <a:pt x="2308" y="3386"/>
                  <a:pt x="2319" y="3388"/>
                </a:cubicBezTo>
                <a:lnTo>
                  <a:pt x="2319" y="4018"/>
                </a:lnTo>
                <a:close/>
                <a:moveTo>
                  <a:pt x="2295" y="3332"/>
                </a:moveTo>
                <a:cubicBezTo>
                  <a:pt x="1749" y="3014"/>
                  <a:pt x="1749" y="3014"/>
                  <a:pt x="1749" y="3014"/>
                </a:cubicBezTo>
                <a:cubicBezTo>
                  <a:pt x="1749" y="2356"/>
                  <a:pt x="1749" y="2356"/>
                  <a:pt x="1749" y="2356"/>
                </a:cubicBezTo>
                <a:cubicBezTo>
                  <a:pt x="2320" y="2686"/>
                  <a:pt x="2320" y="2686"/>
                  <a:pt x="2320" y="2686"/>
                </a:cubicBezTo>
                <a:cubicBezTo>
                  <a:pt x="2320" y="3317"/>
                  <a:pt x="2320" y="3317"/>
                  <a:pt x="2320" y="3317"/>
                </a:cubicBezTo>
                <a:cubicBezTo>
                  <a:pt x="2310" y="3318"/>
                  <a:pt x="2301" y="3324"/>
                  <a:pt x="2295" y="3332"/>
                </a:cubicBezTo>
                <a:close/>
                <a:moveTo>
                  <a:pt x="1745" y="1681"/>
                </a:moveTo>
                <a:cubicBezTo>
                  <a:pt x="2029" y="1518"/>
                  <a:pt x="2029" y="1518"/>
                  <a:pt x="2029" y="1518"/>
                </a:cubicBezTo>
                <a:cubicBezTo>
                  <a:pt x="2031" y="2179"/>
                  <a:pt x="2031" y="2179"/>
                  <a:pt x="2031" y="2179"/>
                </a:cubicBezTo>
                <a:cubicBezTo>
                  <a:pt x="1745" y="2344"/>
                  <a:pt x="1745" y="2344"/>
                  <a:pt x="1745" y="2344"/>
                </a:cubicBezTo>
                <a:lnTo>
                  <a:pt x="1745" y="1681"/>
                </a:lnTo>
                <a:close/>
                <a:moveTo>
                  <a:pt x="2035" y="2187"/>
                </a:moveTo>
                <a:cubicBezTo>
                  <a:pt x="2610" y="2515"/>
                  <a:pt x="2610" y="2515"/>
                  <a:pt x="2610" y="2515"/>
                </a:cubicBezTo>
                <a:cubicBezTo>
                  <a:pt x="2323" y="2682"/>
                  <a:pt x="2323" y="2682"/>
                  <a:pt x="2323" y="2682"/>
                </a:cubicBezTo>
                <a:cubicBezTo>
                  <a:pt x="1751" y="2352"/>
                  <a:pt x="1751" y="2352"/>
                  <a:pt x="1751" y="2352"/>
                </a:cubicBezTo>
                <a:lnTo>
                  <a:pt x="2035" y="2187"/>
                </a:lnTo>
                <a:close/>
                <a:moveTo>
                  <a:pt x="2612" y="2520"/>
                </a:moveTo>
                <a:cubicBezTo>
                  <a:pt x="2611" y="3182"/>
                  <a:pt x="2611" y="3182"/>
                  <a:pt x="2611" y="3182"/>
                </a:cubicBezTo>
                <a:cubicBezTo>
                  <a:pt x="2353" y="3332"/>
                  <a:pt x="2353" y="3332"/>
                  <a:pt x="2353" y="3332"/>
                </a:cubicBezTo>
                <a:cubicBezTo>
                  <a:pt x="2347" y="3323"/>
                  <a:pt x="2337" y="3317"/>
                  <a:pt x="2325" y="3317"/>
                </a:cubicBezTo>
                <a:cubicBezTo>
                  <a:pt x="2325" y="2686"/>
                  <a:pt x="2325" y="2686"/>
                  <a:pt x="2325" y="2686"/>
                </a:cubicBezTo>
                <a:lnTo>
                  <a:pt x="2612" y="2520"/>
                </a:lnTo>
                <a:close/>
                <a:moveTo>
                  <a:pt x="2360" y="3353"/>
                </a:moveTo>
                <a:cubicBezTo>
                  <a:pt x="2360" y="3348"/>
                  <a:pt x="2359" y="3344"/>
                  <a:pt x="2358" y="3340"/>
                </a:cubicBezTo>
                <a:cubicBezTo>
                  <a:pt x="2611" y="3194"/>
                  <a:pt x="2611" y="3194"/>
                  <a:pt x="2611" y="3194"/>
                </a:cubicBezTo>
                <a:cubicBezTo>
                  <a:pt x="2611" y="3504"/>
                  <a:pt x="2611" y="3504"/>
                  <a:pt x="2611" y="3504"/>
                </a:cubicBezTo>
                <a:cubicBezTo>
                  <a:pt x="2611" y="3516"/>
                  <a:pt x="2611" y="3516"/>
                  <a:pt x="2611" y="3516"/>
                </a:cubicBezTo>
                <a:cubicBezTo>
                  <a:pt x="2357" y="3368"/>
                  <a:pt x="2357" y="3368"/>
                  <a:pt x="2357" y="3368"/>
                </a:cubicBezTo>
                <a:cubicBezTo>
                  <a:pt x="2359" y="3363"/>
                  <a:pt x="2360" y="3358"/>
                  <a:pt x="2360" y="3353"/>
                </a:cubicBezTo>
                <a:close/>
                <a:moveTo>
                  <a:pt x="2611" y="4182"/>
                </a:moveTo>
                <a:cubicBezTo>
                  <a:pt x="2329" y="4018"/>
                  <a:pt x="2329" y="4018"/>
                  <a:pt x="2329" y="4018"/>
                </a:cubicBezTo>
                <a:cubicBezTo>
                  <a:pt x="2329" y="3388"/>
                  <a:pt x="2329" y="3388"/>
                  <a:pt x="2329" y="3388"/>
                </a:cubicBezTo>
                <a:cubicBezTo>
                  <a:pt x="2340" y="3386"/>
                  <a:pt x="2349" y="3381"/>
                  <a:pt x="2354" y="3372"/>
                </a:cubicBezTo>
                <a:cubicBezTo>
                  <a:pt x="2611" y="3521"/>
                  <a:pt x="2611" y="3521"/>
                  <a:pt x="2611" y="3521"/>
                </a:cubicBezTo>
                <a:lnTo>
                  <a:pt x="2611" y="4182"/>
                </a:lnTo>
                <a:close/>
                <a:moveTo>
                  <a:pt x="2033" y="4521"/>
                </a:moveTo>
                <a:cubicBezTo>
                  <a:pt x="1789" y="4381"/>
                  <a:pt x="1789" y="4381"/>
                  <a:pt x="1789" y="4381"/>
                </a:cubicBezTo>
                <a:cubicBezTo>
                  <a:pt x="1794" y="4373"/>
                  <a:pt x="1796" y="4364"/>
                  <a:pt x="1796" y="4355"/>
                </a:cubicBezTo>
                <a:cubicBezTo>
                  <a:pt x="1796" y="4348"/>
                  <a:pt x="1795" y="4341"/>
                  <a:pt x="1793" y="4335"/>
                </a:cubicBezTo>
                <a:cubicBezTo>
                  <a:pt x="2324" y="4026"/>
                  <a:pt x="2324" y="4026"/>
                  <a:pt x="2324" y="4026"/>
                </a:cubicBezTo>
                <a:cubicBezTo>
                  <a:pt x="2605" y="4189"/>
                  <a:pt x="2605" y="4189"/>
                  <a:pt x="2605" y="4189"/>
                </a:cubicBezTo>
                <a:lnTo>
                  <a:pt x="2033" y="4521"/>
                </a:lnTo>
                <a:close/>
                <a:moveTo>
                  <a:pt x="2032" y="4527"/>
                </a:moveTo>
                <a:cubicBezTo>
                  <a:pt x="2031" y="5185"/>
                  <a:pt x="2031" y="5185"/>
                  <a:pt x="2031" y="5185"/>
                </a:cubicBezTo>
                <a:cubicBezTo>
                  <a:pt x="1777" y="5038"/>
                  <a:pt x="1777" y="5038"/>
                  <a:pt x="1777" y="5038"/>
                </a:cubicBezTo>
                <a:cubicBezTo>
                  <a:pt x="1778" y="5034"/>
                  <a:pt x="1779" y="5031"/>
                  <a:pt x="1779" y="5027"/>
                </a:cubicBezTo>
                <a:cubicBezTo>
                  <a:pt x="1779" y="5010"/>
                  <a:pt x="1766" y="4995"/>
                  <a:pt x="1750" y="4992"/>
                </a:cubicBezTo>
                <a:cubicBezTo>
                  <a:pt x="1750" y="4408"/>
                  <a:pt x="1750" y="4408"/>
                  <a:pt x="1750" y="4408"/>
                </a:cubicBezTo>
                <a:cubicBezTo>
                  <a:pt x="1765" y="4406"/>
                  <a:pt x="1778" y="4397"/>
                  <a:pt x="1787" y="4385"/>
                </a:cubicBezTo>
                <a:lnTo>
                  <a:pt x="2032" y="4527"/>
                </a:lnTo>
                <a:close/>
                <a:moveTo>
                  <a:pt x="2025" y="5193"/>
                </a:moveTo>
                <a:cubicBezTo>
                  <a:pt x="1454" y="5526"/>
                  <a:pt x="1454" y="5526"/>
                  <a:pt x="1454" y="5526"/>
                </a:cubicBezTo>
                <a:cubicBezTo>
                  <a:pt x="1172" y="5363"/>
                  <a:pt x="1172" y="5363"/>
                  <a:pt x="1172" y="5363"/>
                </a:cubicBezTo>
                <a:cubicBezTo>
                  <a:pt x="1714" y="5048"/>
                  <a:pt x="1714" y="5048"/>
                  <a:pt x="1714" y="5048"/>
                </a:cubicBezTo>
                <a:cubicBezTo>
                  <a:pt x="1720" y="5057"/>
                  <a:pt x="1731" y="5063"/>
                  <a:pt x="1743" y="5063"/>
                </a:cubicBezTo>
                <a:cubicBezTo>
                  <a:pt x="1756" y="5063"/>
                  <a:pt x="1767" y="5057"/>
                  <a:pt x="1773" y="5047"/>
                </a:cubicBezTo>
                <a:lnTo>
                  <a:pt x="2025" y="5193"/>
                </a:lnTo>
                <a:close/>
                <a:moveTo>
                  <a:pt x="1453" y="6190"/>
                </a:moveTo>
                <a:cubicBezTo>
                  <a:pt x="1170" y="6026"/>
                  <a:pt x="1170" y="6026"/>
                  <a:pt x="1170" y="6026"/>
                </a:cubicBezTo>
                <a:cubicBezTo>
                  <a:pt x="1170" y="5368"/>
                  <a:pt x="1170" y="5368"/>
                  <a:pt x="1170" y="5368"/>
                </a:cubicBezTo>
                <a:cubicBezTo>
                  <a:pt x="1452" y="5530"/>
                  <a:pt x="1452" y="5530"/>
                  <a:pt x="1452" y="5530"/>
                </a:cubicBezTo>
                <a:lnTo>
                  <a:pt x="1453" y="6190"/>
                </a:lnTo>
                <a:close/>
                <a:moveTo>
                  <a:pt x="1167" y="5355"/>
                </a:moveTo>
                <a:cubicBezTo>
                  <a:pt x="1167" y="4749"/>
                  <a:pt x="1167" y="4749"/>
                  <a:pt x="1167" y="4749"/>
                </a:cubicBezTo>
                <a:cubicBezTo>
                  <a:pt x="1198" y="4748"/>
                  <a:pt x="1223" y="4723"/>
                  <a:pt x="1223" y="4691"/>
                </a:cubicBezTo>
                <a:cubicBezTo>
                  <a:pt x="1223" y="4681"/>
                  <a:pt x="1221" y="4672"/>
                  <a:pt x="1217" y="4664"/>
                </a:cubicBezTo>
                <a:cubicBezTo>
                  <a:pt x="1700" y="4386"/>
                  <a:pt x="1700" y="4386"/>
                  <a:pt x="1700" y="4386"/>
                </a:cubicBezTo>
                <a:cubicBezTo>
                  <a:pt x="1709" y="4398"/>
                  <a:pt x="1723" y="4407"/>
                  <a:pt x="1740" y="4408"/>
                </a:cubicBezTo>
                <a:cubicBezTo>
                  <a:pt x="1740" y="4992"/>
                  <a:pt x="1740" y="4992"/>
                  <a:pt x="1740" y="4992"/>
                </a:cubicBezTo>
                <a:cubicBezTo>
                  <a:pt x="1722" y="4994"/>
                  <a:pt x="1707" y="5009"/>
                  <a:pt x="1707" y="5027"/>
                </a:cubicBezTo>
                <a:cubicBezTo>
                  <a:pt x="1707" y="5032"/>
                  <a:pt x="1708" y="5036"/>
                  <a:pt x="1709" y="5039"/>
                </a:cubicBezTo>
                <a:lnTo>
                  <a:pt x="1167" y="5355"/>
                </a:lnTo>
                <a:close/>
                <a:moveTo>
                  <a:pt x="1165" y="4633"/>
                </a:moveTo>
                <a:cubicBezTo>
                  <a:pt x="1144" y="4633"/>
                  <a:pt x="1126" y="4644"/>
                  <a:pt x="1115" y="4661"/>
                </a:cubicBezTo>
                <a:cubicBezTo>
                  <a:pt x="878" y="4524"/>
                  <a:pt x="878" y="4524"/>
                  <a:pt x="878" y="4524"/>
                </a:cubicBezTo>
                <a:cubicBezTo>
                  <a:pt x="1449" y="4193"/>
                  <a:pt x="1449" y="4193"/>
                  <a:pt x="1449" y="4193"/>
                </a:cubicBezTo>
                <a:cubicBezTo>
                  <a:pt x="1694" y="4334"/>
                  <a:pt x="1694" y="4334"/>
                  <a:pt x="1694" y="4334"/>
                </a:cubicBezTo>
                <a:cubicBezTo>
                  <a:pt x="1691" y="4340"/>
                  <a:pt x="1690" y="4347"/>
                  <a:pt x="1690" y="4355"/>
                </a:cubicBezTo>
                <a:cubicBezTo>
                  <a:pt x="1690" y="4365"/>
                  <a:pt x="1692" y="4374"/>
                  <a:pt x="1697" y="4382"/>
                </a:cubicBezTo>
                <a:cubicBezTo>
                  <a:pt x="1214" y="4660"/>
                  <a:pt x="1214" y="4660"/>
                  <a:pt x="1214" y="4660"/>
                </a:cubicBezTo>
                <a:cubicBezTo>
                  <a:pt x="1204" y="4644"/>
                  <a:pt x="1186" y="4633"/>
                  <a:pt x="1165" y="4633"/>
                </a:cubicBezTo>
                <a:close/>
                <a:moveTo>
                  <a:pt x="1451" y="3517"/>
                </a:moveTo>
                <a:cubicBezTo>
                  <a:pt x="1172" y="3356"/>
                  <a:pt x="1172" y="3356"/>
                  <a:pt x="1172" y="3356"/>
                </a:cubicBezTo>
                <a:cubicBezTo>
                  <a:pt x="1452" y="3193"/>
                  <a:pt x="1452" y="3193"/>
                  <a:pt x="1452" y="3193"/>
                </a:cubicBezTo>
                <a:lnTo>
                  <a:pt x="1451" y="3517"/>
                </a:lnTo>
                <a:close/>
                <a:moveTo>
                  <a:pt x="1170" y="4021"/>
                </a:moveTo>
                <a:cubicBezTo>
                  <a:pt x="1169" y="3360"/>
                  <a:pt x="1169" y="3360"/>
                  <a:pt x="1169" y="3360"/>
                </a:cubicBezTo>
                <a:cubicBezTo>
                  <a:pt x="1451" y="3523"/>
                  <a:pt x="1451" y="3523"/>
                  <a:pt x="1451" y="3523"/>
                </a:cubicBezTo>
                <a:cubicBezTo>
                  <a:pt x="1449" y="4181"/>
                  <a:pt x="1449" y="4181"/>
                  <a:pt x="1449" y="4181"/>
                </a:cubicBezTo>
                <a:lnTo>
                  <a:pt x="1170" y="4021"/>
                </a:lnTo>
                <a:close/>
                <a:moveTo>
                  <a:pt x="1166" y="3348"/>
                </a:moveTo>
                <a:cubicBezTo>
                  <a:pt x="1166" y="3020"/>
                  <a:pt x="1166" y="3020"/>
                  <a:pt x="1166" y="3020"/>
                </a:cubicBezTo>
                <a:cubicBezTo>
                  <a:pt x="1447" y="3184"/>
                  <a:pt x="1447" y="3184"/>
                  <a:pt x="1447" y="3184"/>
                </a:cubicBezTo>
                <a:lnTo>
                  <a:pt x="1166" y="3348"/>
                </a:lnTo>
                <a:close/>
                <a:moveTo>
                  <a:pt x="1166" y="3014"/>
                </a:moveTo>
                <a:cubicBezTo>
                  <a:pt x="1166" y="2744"/>
                  <a:pt x="1166" y="2744"/>
                  <a:pt x="1166" y="2744"/>
                </a:cubicBezTo>
                <a:cubicBezTo>
                  <a:pt x="1197" y="2743"/>
                  <a:pt x="1222" y="2717"/>
                  <a:pt x="1222" y="2686"/>
                </a:cubicBezTo>
                <a:cubicBezTo>
                  <a:pt x="1222" y="2675"/>
                  <a:pt x="1220" y="2666"/>
                  <a:pt x="1215" y="2658"/>
                </a:cubicBezTo>
                <a:cubicBezTo>
                  <a:pt x="1739" y="2355"/>
                  <a:pt x="1739" y="2355"/>
                  <a:pt x="1739" y="2355"/>
                </a:cubicBezTo>
                <a:cubicBezTo>
                  <a:pt x="1739" y="3014"/>
                  <a:pt x="1739" y="3014"/>
                  <a:pt x="1739" y="3014"/>
                </a:cubicBezTo>
                <a:cubicBezTo>
                  <a:pt x="1452" y="3181"/>
                  <a:pt x="1452" y="3181"/>
                  <a:pt x="1452" y="3181"/>
                </a:cubicBezTo>
                <a:lnTo>
                  <a:pt x="1166" y="3014"/>
                </a:lnTo>
                <a:close/>
                <a:moveTo>
                  <a:pt x="1457" y="1183"/>
                </a:moveTo>
                <a:cubicBezTo>
                  <a:pt x="2026" y="1514"/>
                  <a:pt x="2026" y="1514"/>
                  <a:pt x="2026" y="1514"/>
                </a:cubicBezTo>
                <a:cubicBezTo>
                  <a:pt x="1741" y="1678"/>
                  <a:pt x="1741" y="1678"/>
                  <a:pt x="1741" y="1678"/>
                </a:cubicBezTo>
                <a:cubicBezTo>
                  <a:pt x="1741" y="2343"/>
                  <a:pt x="1741" y="2343"/>
                  <a:pt x="1741" y="2343"/>
                </a:cubicBezTo>
                <a:cubicBezTo>
                  <a:pt x="1169" y="2013"/>
                  <a:pt x="1169" y="2013"/>
                  <a:pt x="1169" y="2013"/>
                </a:cubicBezTo>
                <a:cubicBezTo>
                  <a:pt x="1169" y="1348"/>
                  <a:pt x="1169" y="1348"/>
                  <a:pt x="1169" y="1348"/>
                </a:cubicBezTo>
                <a:lnTo>
                  <a:pt x="1457" y="1183"/>
                </a:lnTo>
                <a:close/>
                <a:moveTo>
                  <a:pt x="2315" y="1347"/>
                </a:moveTo>
                <a:cubicBezTo>
                  <a:pt x="2031" y="1511"/>
                  <a:pt x="2031" y="1511"/>
                  <a:pt x="2031" y="1511"/>
                </a:cubicBezTo>
                <a:cubicBezTo>
                  <a:pt x="1462" y="1180"/>
                  <a:pt x="1462" y="1180"/>
                  <a:pt x="1462" y="1180"/>
                </a:cubicBezTo>
                <a:cubicBezTo>
                  <a:pt x="1744" y="1017"/>
                  <a:pt x="1744" y="1017"/>
                  <a:pt x="1744" y="1017"/>
                </a:cubicBezTo>
                <a:lnTo>
                  <a:pt x="2315" y="1347"/>
                </a:lnTo>
                <a:close/>
                <a:moveTo>
                  <a:pt x="2319" y="2012"/>
                </a:moveTo>
                <a:cubicBezTo>
                  <a:pt x="2036" y="2176"/>
                  <a:pt x="2036" y="2176"/>
                  <a:pt x="2036" y="2176"/>
                </a:cubicBezTo>
                <a:cubicBezTo>
                  <a:pt x="2034" y="1515"/>
                  <a:pt x="2034" y="1515"/>
                  <a:pt x="2034" y="1515"/>
                </a:cubicBezTo>
                <a:cubicBezTo>
                  <a:pt x="2318" y="1352"/>
                  <a:pt x="2318" y="1352"/>
                  <a:pt x="2318" y="1352"/>
                </a:cubicBezTo>
                <a:lnTo>
                  <a:pt x="2319" y="2012"/>
                </a:lnTo>
                <a:close/>
                <a:moveTo>
                  <a:pt x="2324" y="2020"/>
                </a:moveTo>
                <a:cubicBezTo>
                  <a:pt x="2854" y="2327"/>
                  <a:pt x="2854" y="2327"/>
                  <a:pt x="2854" y="2327"/>
                </a:cubicBezTo>
                <a:cubicBezTo>
                  <a:pt x="2851" y="2333"/>
                  <a:pt x="2849" y="2340"/>
                  <a:pt x="2849" y="2348"/>
                </a:cubicBezTo>
                <a:cubicBezTo>
                  <a:pt x="2849" y="2357"/>
                  <a:pt x="2851" y="2366"/>
                  <a:pt x="2856" y="2373"/>
                </a:cubicBezTo>
                <a:cubicBezTo>
                  <a:pt x="2615" y="2513"/>
                  <a:pt x="2615" y="2513"/>
                  <a:pt x="2615" y="2513"/>
                </a:cubicBezTo>
                <a:cubicBezTo>
                  <a:pt x="2040" y="2185"/>
                  <a:pt x="2040" y="2185"/>
                  <a:pt x="2040" y="2185"/>
                </a:cubicBezTo>
                <a:lnTo>
                  <a:pt x="2324" y="2020"/>
                </a:lnTo>
                <a:close/>
                <a:moveTo>
                  <a:pt x="2613" y="1511"/>
                </a:moveTo>
                <a:cubicBezTo>
                  <a:pt x="2330" y="1347"/>
                  <a:pt x="2330" y="1347"/>
                  <a:pt x="2330" y="1347"/>
                </a:cubicBezTo>
                <a:cubicBezTo>
                  <a:pt x="2611" y="1186"/>
                  <a:pt x="2611" y="1186"/>
                  <a:pt x="2611" y="1186"/>
                </a:cubicBezTo>
                <a:lnTo>
                  <a:pt x="2613" y="1511"/>
                </a:lnTo>
                <a:close/>
                <a:moveTo>
                  <a:pt x="2615" y="1847"/>
                </a:moveTo>
                <a:cubicBezTo>
                  <a:pt x="2616" y="1848"/>
                  <a:pt x="2616" y="1848"/>
                  <a:pt x="2616" y="1848"/>
                </a:cubicBezTo>
                <a:cubicBezTo>
                  <a:pt x="2900" y="2013"/>
                  <a:pt x="2900" y="2013"/>
                  <a:pt x="2900" y="2013"/>
                </a:cubicBezTo>
                <a:cubicBezTo>
                  <a:pt x="2901" y="2295"/>
                  <a:pt x="2901" y="2295"/>
                  <a:pt x="2901" y="2295"/>
                </a:cubicBezTo>
                <a:cubicBezTo>
                  <a:pt x="2883" y="2295"/>
                  <a:pt x="2868" y="2304"/>
                  <a:pt x="2858" y="2318"/>
                </a:cubicBezTo>
                <a:cubicBezTo>
                  <a:pt x="2329" y="2012"/>
                  <a:pt x="2329" y="2012"/>
                  <a:pt x="2329" y="2012"/>
                </a:cubicBezTo>
                <a:cubicBezTo>
                  <a:pt x="2328" y="1352"/>
                  <a:pt x="2328" y="1352"/>
                  <a:pt x="2328" y="1352"/>
                </a:cubicBezTo>
                <a:cubicBezTo>
                  <a:pt x="2613" y="1516"/>
                  <a:pt x="2613" y="1516"/>
                  <a:pt x="2613" y="1516"/>
                </a:cubicBezTo>
                <a:lnTo>
                  <a:pt x="2615" y="1847"/>
                </a:lnTo>
                <a:close/>
                <a:moveTo>
                  <a:pt x="2846" y="1680"/>
                </a:moveTo>
                <a:cubicBezTo>
                  <a:pt x="2846" y="1711"/>
                  <a:pt x="2870" y="1736"/>
                  <a:pt x="2900" y="1738"/>
                </a:cubicBezTo>
                <a:cubicBezTo>
                  <a:pt x="2900" y="2007"/>
                  <a:pt x="2900" y="2007"/>
                  <a:pt x="2900" y="2007"/>
                </a:cubicBezTo>
                <a:cubicBezTo>
                  <a:pt x="2620" y="1844"/>
                  <a:pt x="2620" y="1844"/>
                  <a:pt x="2620" y="1844"/>
                </a:cubicBezTo>
                <a:cubicBezTo>
                  <a:pt x="2618" y="1519"/>
                  <a:pt x="2618" y="1519"/>
                  <a:pt x="2618" y="1519"/>
                </a:cubicBezTo>
                <a:cubicBezTo>
                  <a:pt x="2852" y="1654"/>
                  <a:pt x="2852" y="1654"/>
                  <a:pt x="2852" y="1654"/>
                </a:cubicBezTo>
                <a:cubicBezTo>
                  <a:pt x="2848" y="1662"/>
                  <a:pt x="2846" y="1671"/>
                  <a:pt x="2846" y="1680"/>
                </a:cubicBezTo>
                <a:close/>
                <a:moveTo>
                  <a:pt x="3475" y="1347"/>
                </a:moveTo>
                <a:cubicBezTo>
                  <a:pt x="2953" y="1649"/>
                  <a:pt x="2953" y="1649"/>
                  <a:pt x="2953" y="1649"/>
                </a:cubicBezTo>
                <a:cubicBezTo>
                  <a:pt x="2942" y="1633"/>
                  <a:pt x="2924" y="1622"/>
                  <a:pt x="2904" y="1622"/>
                </a:cubicBezTo>
                <a:cubicBezTo>
                  <a:pt x="2883" y="1622"/>
                  <a:pt x="2865" y="1633"/>
                  <a:pt x="2854" y="1650"/>
                </a:cubicBezTo>
                <a:cubicBezTo>
                  <a:pt x="2618" y="1513"/>
                  <a:pt x="2618" y="1513"/>
                  <a:pt x="2618" y="1513"/>
                </a:cubicBezTo>
                <a:cubicBezTo>
                  <a:pt x="2616" y="1183"/>
                  <a:pt x="2616" y="1183"/>
                  <a:pt x="2616" y="1183"/>
                </a:cubicBezTo>
                <a:cubicBezTo>
                  <a:pt x="2876" y="1033"/>
                  <a:pt x="2876" y="1033"/>
                  <a:pt x="2876" y="1033"/>
                </a:cubicBezTo>
                <a:cubicBezTo>
                  <a:pt x="2882" y="1042"/>
                  <a:pt x="2892" y="1048"/>
                  <a:pt x="2904" y="1048"/>
                </a:cubicBezTo>
                <a:cubicBezTo>
                  <a:pt x="2915" y="1048"/>
                  <a:pt x="2925" y="1042"/>
                  <a:pt x="2932" y="1034"/>
                </a:cubicBezTo>
                <a:lnTo>
                  <a:pt x="3475" y="1347"/>
                </a:lnTo>
                <a:close/>
                <a:moveTo>
                  <a:pt x="3479" y="2012"/>
                </a:moveTo>
                <a:cubicBezTo>
                  <a:pt x="3193" y="2177"/>
                  <a:pt x="3193" y="2177"/>
                  <a:pt x="3193" y="2177"/>
                </a:cubicBezTo>
                <a:cubicBezTo>
                  <a:pt x="2905" y="2010"/>
                  <a:pt x="2905" y="2010"/>
                  <a:pt x="2905" y="2010"/>
                </a:cubicBezTo>
                <a:cubicBezTo>
                  <a:pt x="2905" y="1738"/>
                  <a:pt x="2905" y="1738"/>
                  <a:pt x="2905" y="1738"/>
                </a:cubicBezTo>
                <a:cubicBezTo>
                  <a:pt x="2937" y="1738"/>
                  <a:pt x="2962" y="1712"/>
                  <a:pt x="2962" y="1680"/>
                </a:cubicBezTo>
                <a:cubicBezTo>
                  <a:pt x="2962" y="1670"/>
                  <a:pt x="2960" y="1661"/>
                  <a:pt x="2955" y="1653"/>
                </a:cubicBezTo>
                <a:cubicBezTo>
                  <a:pt x="3478" y="1351"/>
                  <a:pt x="3478" y="1351"/>
                  <a:pt x="3478" y="1351"/>
                </a:cubicBezTo>
                <a:lnTo>
                  <a:pt x="3479" y="2012"/>
                </a:lnTo>
                <a:close/>
                <a:moveTo>
                  <a:pt x="3484" y="2020"/>
                </a:moveTo>
                <a:cubicBezTo>
                  <a:pt x="3768" y="2183"/>
                  <a:pt x="3768" y="2183"/>
                  <a:pt x="3768" y="2183"/>
                </a:cubicBezTo>
                <a:cubicBezTo>
                  <a:pt x="3769" y="2516"/>
                  <a:pt x="3769" y="2516"/>
                  <a:pt x="3769" y="2516"/>
                </a:cubicBezTo>
                <a:cubicBezTo>
                  <a:pt x="3483" y="2681"/>
                  <a:pt x="3483" y="2681"/>
                  <a:pt x="3483" y="2681"/>
                </a:cubicBezTo>
                <a:cubicBezTo>
                  <a:pt x="3197" y="2516"/>
                  <a:pt x="3197" y="2516"/>
                  <a:pt x="3197" y="2516"/>
                </a:cubicBezTo>
                <a:cubicBezTo>
                  <a:pt x="3487" y="2348"/>
                  <a:pt x="3487" y="2348"/>
                  <a:pt x="3487" y="2348"/>
                </a:cubicBezTo>
                <a:cubicBezTo>
                  <a:pt x="3483" y="2345"/>
                  <a:pt x="3483" y="2345"/>
                  <a:pt x="3483" y="2345"/>
                </a:cubicBezTo>
                <a:cubicBezTo>
                  <a:pt x="3203" y="2183"/>
                  <a:pt x="3203" y="2183"/>
                  <a:pt x="3203" y="2183"/>
                </a:cubicBezTo>
                <a:lnTo>
                  <a:pt x="3484" y="2020"/>
                </a:lnTo>
                <a:close/>
                <a:moveTo>
                  <a:pt x="3488" y="1352"/>
                </a:moveTo>
                <a:cubicBezTo>
                  <a:pt x="3767" y="1513"/>
                  <a:pt x="3767" y="1513"/>
                  <a:pt x="3767" y="1513"/>
                </a:cubicBezTo>
                <a:cubicBezTo>
                  <a:pt x="3768" y="2172"/>
                  <a:pt x="3768" y="2172"/>
                  <a:pt x="3768" y="2172"/>
                </a:cubicBezTo>
                <a:cubicBezTo>
                  <a:pt x="3489" y="2012"/>
                  <a:pt x="3489" y="2012"/>
                  <a:pt x="3489" y="2012"/>
                </a:cubicBezTo>
                <a:lnTo>
                  <a:pt x="3488" y="1352"/>
                </a:lnTo>
                <a:close/>
                <a:moveTo>
                  <a:pt x="4063" y="1017"/>
                </a:moveTo>
                <a:cubicBezTo>
                  <a:pt x="4346" y="1179"/>
                  <a:pt x="4346" y="1179"/>
                  <a:pt x="4346" y="1179"/>
                </a:cubicBezTo>
                <a:cubicBezTo>
                  <a:pt x="3769" y="1509"/>
                  <a:pt x="3769" y="1509"/>
                  <a:pt x="3769" y="1509"/>
                </a:cubicBezTo>
                <a:cubicBezTo>
                  <a:pt x="3491" y="1348"/>
                  <a:pt x="3491" y="1348"/>
                  <a:pt x="3491" y="1348"/>
                </a:cubicBezTo>
                <a:lnTo>
                  <a:pt x="4063" y="1017"/>
                </a:lnTo>
                <a:close/>
                <a:moveTo>
                  <a:pt x="5213" y="342"/>
                </a:moveTo>
                <a:cubicBezTo>
                  <a:pt x="4639" y="673"/>
                  <a:pt x="4639" y="673"/>
                  <a:pt x="4639" y="673"/>
                </a:cubicBezTo>
                <a:cubicBezTo>
                  <a:pt x="4639" y="992"/>
                  <a:pt x="4639" y="992"/>
                  <a:pt x="4639" y="992"/>
                </a:cubicBezTo>
                <a:cubicBezTo>
                  <a:pt x="4356" y="1173"/>
                  <a:pt x="4356" y="1173"/>
                  <a:pt x="4356" y="1173"/>
                </a:cubicBezTo>
                <a:cubicBezTo>
                  <a:pt x="4067" y="1008"/>
                  <a:pt x="4067" y="1008"/>
                  <a:pt x="4067" y="1008"/>
                </a:cubicBezTo>
                <a:cubicBezTo>
                  <a:pt x="4067" y="343"/>
                  <a:pt x="4067" y="343"/>
                  <a:pt x="4067" y="343"/>
                </a:cubicBezTo>
                <a:cubicBezTo>
                  <a:pt x="4642" y="11"/>
                  <a:pt x="4642" y="11"/>
                  <a:pt x="4642" y="11"/>
                </a:cubicBezTo>
                <a:lnTo>
                  <a:pt x="5213" y="342"/>
                </a:lnTo>
                <a:close/>
                <a:moveTo>
                  <a:pt x="5217" y="623"/>
                </a:moveTo>
                <a:cubicBezTo>
                  <a:pt x="4644" y="989"/>
                  <a:pt x="4644" y="989"/>
                  <a:pt x="4644" y="989"/>
                </a:cubicBezTo>
                <a:cubicBezTo>
                  <a:pt x="4644" y="676"/>
                  <a:pt x="4644" y="676"/>
                  <a:pt x="4644" y="676"/>
                </a:cubicBezTo>
                <a:cubicBezTo>
                  <a:pt x="5217" y="345"/>
                  <a:pt x="5217" y="345"/>
                  <a:pt x="5217" y="345"/>
                </a:cubicBezTo>
                <a:lnTo>
                  <a:pt x="5217" y="623"/>
                </a:lnTo>
                <a:close/>
                <a:moveTo>
                  <a:pt x="5218" y="976"/>
                </a:moveTo>
                <a:cubicBezTo>
                  <a:pt x="5200" y="978"/>
                  <a:pt x="5187" y="993"/>
                  <a:pt x="5187" y="1011"/>
                </a:cubicBezTo>
                <a:cubicBezTo>
                  <a:pt x="5187" y="1015"/>
                  <a:pt x="5188" y="1019"/>
                  <a:pt x="5189" y="1023"/>
                </a:cubicBezTo>
                <a:cubicBezTo>
                  <a:pt x="4644" y="1337"/>
                  <a:pt x="4644" y="1337"/>
                  <a:pt x="4644" y="1337"/>
                </a:cubicBezTo>
                <a:cubicBezTo>
                  <a:pt x="4644" y="995"/>
                  <a:pt x="4644" y="995"/>
                  <a:pt x="4644" y="995"/>
                </a:cubicBezTo>
                <a:cubicBezTo>
                  <a:pt x="5217" y="629"/>
                  <a:pt x="5217" y="629"/>
                  <a:pt x="5217" y="629"/>
                </a:cubicBezTo>
                <a:lnTo>
                  <a:pt x="5218" y="976"/>
                </a:lnTo>
                <a:close/>
                <a:moveTo>
                  <a:pt x="5223" y="1047"/>
                </a:moveTo>
                <a:cubicBezTo>
                  <a:pt x="5235" y="1047"/>
                  <a:pt x="5246" y="1041"/>
                  <a:pt x="5252" y="1032"/>
                </a:cubicBezTo>
                <a:cubicBezTo>
                  <a:pt x="5511" y="1181"/>
                  <a:pt x="5511" y="1181"/>
                  <a:pt x="5511" y="1181"/>
                </a:cubicBezTo>
                <a:cubicBezTo>
                  <a:pt x="5509" y="1509"/>
                  <a:pt x="5509" y="1509"/>
                  <a:pt x="5509" y="1509"/>
                </a:cubicBezTo>
                <a:cubicBezTo>
                  <a:pt x="5222" y="1675"/>
                  <a:pt x="5222" y="1675"/>
                  <a:pt x="5222" y="1675"/>
                </a:cubicBezTo>
                <a:cubicBezTo>
                  <a:pt x="4648" y="1346"/>
                  <a:pt x="4648" y="1346"/>
                  <a:pt x="4648" y="1346"/>
                </a:cubicBezTo>
                <a:cubicBezTo>
                  <a:pt x="5193" y="1032"/>
                  <a:pt x="5193" y="1032"/>
                  <a:pt x="5193" y="1032"/>
                </a:cubicBezTo>
                <a:cubicBezTo>
                  <a:pt x="5200" y="1041"/>
                  <a:pt x="5211" y="1047"/>
                  <a:pt x="5223" y="1047"/>
                </a:cubicBezTo>
                <a:close/>
                <a:moveTo>
                  <a:pt x="5227" y="346"/>
                </a:moveTo>
                <a:cubicBezTo>
                  <a:pt x="5751" y="649"/>
                  <a:pt x="5751" y="649"/>
                  <a:pt x="5751" y="649"/>
                </a:cubicBezTo>
                <a:cubicBezTo>
                  <a:pt x="5747" y="657"/>
                  <a:pt x="5744" y="667"/>
                  <a:pt x="5744" y="677"/>
                </a:cubicBezTo>
                <a:cubicBezTo>
                  <a:pt x="5744" y="707"/>
                  <a:pt x="5768" y="732"/>
                  <a:pt x="5798" y="735"/>
                </a:cubicBezTo>
                <a:cubicBezTo>
                  <a:pt x="5799" y="1008"/>
                  <a:pt x="5799" y="1008"/>
                  <a:pt x="5799" y="1008"/>
                </a:cubicBezTo>
                <a:cubicBezTo>
                  <a:pt x="5516" y="1173"/>
                  <a:pt x="5516" y="1173"/>
                  <a:pt x="5516" y="1173"/>
                </a:cubicBezTo>
                <a:cubicBezTo>
                  <a:pt x="5257" y="1023"/>
                  <a:pt x="5257" y="1023"/>
                  <a:pt x="5257" y="1023"/>
                </a:cubicBezTo>
                <a:cubicBezTo>
                  <a:pt x="5258" y="1019"/>
                  <a:pt x="5259" y="1015"/>
                  <a:pt x="5259" y="1011"/>
                </a:cubicBezTo>
                <a:cubicBezTo>
                  <a:pt x="5259" y="993"/>
                  <a:pt x="5245" y="978"/>
                  <a:pt x="5228" y="976"/>
                </a:cubicBezTo>
                <a:lnTo>
                  <a:pt x="5227" y="346"/>
                </a:lnTo>
                <a:close/>
                <a:moveTo>
                  <a:pt x="6373" y="342"/>
                </a:moveTo>
                <a:cubicBezTo>
                  <a:pt x="6093" y="504"/>
                  <a:pt x="6093" y="504"/>
                  <a:pt x="6093" y="504"/>
                </a:cubicBezTo>
                <a:cubicBezTo>
                  <a:pt x="6093" y="184"/>
                  <a:pt x="6093" y="184"/>
                  <a:pt x="6093" y="184"/>
                </a:cubicBezTo>
                <a:cubicBezTo>
                  <a:pt x="6088" y="184"/>
                  <a:pt x="6088" y="184"/>
                  <a:pt x="6088" y="184"/>
                </a:cubicBezTo>
                <a:cubicBezTo>
                  <a:pt x="6088" y="507"/>
                  <a:pt x="6088" y="507"/>
                  <a:pt x="6088" y="507"/>
                </a:cubicBezTo>
                <a:cubicBezTo>
                  <a:pt x="5850" y="644"/>
                  <a:pt x="5850" y="644"/>
                  <a:pt x="5850" y="644"/>
                </a:cubicBezTo>
                <a:cubicBezTo>
                  <a:pt x="5840" y="628"/>
                  <a:pt x="5822" y="618"/>
                  <a:pt x="5802" y="618"/>
                </a:cubicBezTo>
                <a:cubicBezTo>
                  <a:pt x="5782" y="618"/>
                  <a:pt x="5764" y="629"/>
                  <a:pt x="5754" y="645"/>
                </a:cubicBezTo>
                <a:cubicBezTo>
                  <a:pt x="5230" y="342"/>
                  <a:pt x="5230" y="342"/>
                  <a:pt x="5230" y="342"/>
                </a:cubicBezTo>
                <a:cubicBezTo>
                  <a:pt x="5802" y="12"/>
                  <a:pt x="5802" y="12"/>
                  <a:pt x="5802" y="12"/>
                </a:cubicBezTo>
                <a:lnTo>
                  <a:pt x="6373" y="342"/>
                </a:lnTo>
                <a:close/>
                <a:moveTo>
                  <a:pt x="6376" y="1007"/>
                </a:moveTo>
                <a:cubicBezTo>
                  <a:pt x="5804" y="1337"/>
                  <a:pt x="5804" y="1337"/>
                  <a:pt x="5804" y="1337"/>
                </a:cubicBezTo>
                <a:cubicBezTo>
                  <a:pt x="5804" y="1011"/>
                  <a:pt x="5804" y="1011"/>
                  <a:pt x="5804" y="1011"/>
                </a:cubicBezTo>
                <a:cubicBezTo>
                  <a:pt x="6093" y="843"/>
                  <a:pt x="6093" y="843"/>
                  <a:pt x="6093" y="843"/>
                </a:cubicBezTo>
                <a:cubicBezTo>
                  <a:pt x="6093" y="509"/>
                  <a:pt x="6093" y="509"/>
                  <a:pt x="6093" y="509"/>
                </a:cubicBezTo>
                <a:cubicBezTo>
                  <a:pt x="6376" y="346"/>
                  <a:pt x="6376" y="346"/>
                  <a:pt x="6376" y="346"/>
                </a:cubicBezTo>
                <a:lnTo>
                  <a:pt x="6376" y="1007"/>
                </a:lnTo>
                <a:close/>
                <a:moveTo>
                  <a:pt x="6381" y="1016"/>
                </a:moveTo>
                <a:cubicBezTo>
                  <a:pt x="6671" y="1183"/>
                  <a:pt x="6671" y="1183"/>
                  <a:pt x="6671" y="1183"/>
                </a:cubicBezTo>
                <a:cubicBezTo>
                  <a:pt x="6672" y="1508"/>
                  <a:pt x="6672" y="1508"/>
                  <a:pt x="6672" y="1508"/>
                </a:cubicBezTo>
                <a:cubicBezTo>
                  <a:pt x="6381" y="1675"/>
                  <a:pt x="6381" y="1675"/>
                  <a:pt x="6381" y="1675"/>
                </a:cubicBezTo>
                <a:cubicBezTo>
                  <a:pt x="5810" y="1345"/>
                  <a:pt x="5810" y="1345"/>
                  <a:pt x="5810" y="1345"/>
                </a:cubicBezTo>
                <a:lnTo>
                  <a:pt x="6381" y="1016"/>
                </a:lnTo>
                <a:close/>
                <a:moveTo>
                  <a:pt x="6386" y="347"/>
                </a:moveTo>
                <a:cubicBezTo>
                  <a:pt x="6669" y="510"/>
                  <a:pt x="6669" y="510"/>
                  <a:pt x="6669" y="510"/>
                </a:cubicBezTo>
                <a:cubicBezTo>
                  <a:pt x="6671" y="1171"/>
                  <a:pt x="6671" y="1171"/>
                  <a:pt x="6671" y="1171"/>
                </a:cubicBezTo>
                <a:cubicBezTo>
                  <a:pt x="6386" y="1007"/>
                  <a:pt x="6386" y="1007"/>
                  <a:pt x="6386" y="1007"/>
                </a:cubicBezTo>
                <a:lnTo>
                  <a:pt x="6386" y="347"/>
                </a:lnTo>
                <a:close/>
                <a:moveTo>
                  <a:pt x="7506" y="340"/>
                </a:moveTo>
                <a:cubicBezTo>
                  <a:pt x="7506" y="345"/>
                  <a:pt x="7507" y="351"/>
                  <a:pt x="7509" y="355"/>
                </a:cubicBezTo>
                <a:cubicBezTo>
                  <a:pt x="6960" y="672"/>
                  <a:pt x="6960" y="672"/>
                  <a:pt x="6960" y="672"/>
                </a:cubicBezTo>
                <a:cubicBezTo>
                  <a:pt x="6389" y="342"/>
                  <a:pt x="6389" y="342"/>
                  <a:pt x="6389" y="342"/>
                </a:cubicBezTo>
                <a:cubicBezTo>
                  <a:pt x="6961" y="12"/>
                  <a:pt x="6961" y="12"/>
                  <a:pt x="6961" y="12"/>
                </a:cubicBezTo>
                <a:cubicBezTo>
                  <a:pt x="7508" y="328"/>
                  <a:pt x="7508" y="328"/>
                  <a:pt x="7508" y="328"/>
                </a:cubicBezTo>
                <a:cubicBezTo>
                  <a:pt x="7507" y="332"/>
                  <a:pt x="7506" y="336"/>
                  <a:pt x="7506" y="340"/>
                </a:cubicBezTo>
                <a:close/>
                <a:moveTo>
                  <a:pt x="7537" y="1006"/>
                </a:moveTo>
                <a:cubicBezTo>
                  <a:pt x="7003" y="1314"/>
                  <a:pt x="7003" y="1314"/>
                  <a:pt x="7003" y="1314"/>
                </a:cubicBezTo>
                <a:cubicBezTo>
                  <a:pt x="6993" y="1302"/>
                  <a:pt x="6979" y="1294"/>
                  <a:pt x="6963" y="1293"/>
                </a:cubicBezTo>
                <a:cubicBezTo>
                  <a:pt x="6963" y="676"/>
                  <a:pt x="6963" y="676"/>
                  <a:pt x="6963" y="676"/>
                </a:cubicBezTo>
                <a:cubicBezTo>
                  <a:pt x="7512" y="360"/>
                  <a:pt x="7512" y="360"/>
                  <a:pt x="7512" y="360"/>
                </a:cubicBezTo>
                <a:cubicBezTo>
                  <a:pt x="7517" y="368"/>
                  <a:pt x="7526" y="373"/>
                  <a:pt x="7536" y="375"/>
                </a:cubicBezTo>
                <a:lnTo>
                  <a:pt x="7537" y="1006"/>
                </a:lnTo>
                <a:close/>
                <a:moveTo>
                  <a:pt x="8113" y="1345"/>
                </a:moveTo>
                <a:cubicBezTo>
                  <a:pt x="7589" y="1647"/>
                  <a:pt x="7589" y="1647"/>
                  <a:pt x="7589" y="1647"/>
                </a:cubicBezTo>
                <a:cubicBezTo>
                  <a:pt x="7578" y="1631"/>
                  <a:pt x="7560" y="1620"/>
                  <a:pt x="7540" y="1620"/>
                </a:cubicBezTo>
                <a:cubicBezTo>
                  <a:pt x="7519" y="1620"/>
                  <a:pt x="7501" y="1631"/>
                  <a:pt x="7491" y="1647"/>
                </a:cubicBezTo>
                <a:cubicBezTo>
                  <a:pt x="7253" y="1510"/>
                  <a:pt x="7253" y="1510"/>
                  <a:pt x="7253" y="1510"/>
                </a:cubicBezTo>
                <a:cubicBezTo>
                  <a:pt x="7252" y="1507"/>
                  <a:pt x="7252" y="1507"/>
                  <a:pt x="7252" y="1507"/>
                </a:cubicBezTo>
                <a:cubicBezTo>
                  <a:pt x="7250" y="1508"/>
                  <a:pt x="7250" y="1508"/>
                  <a:pt x="7250" y="1508"/>
                </a:cubicBezTo>
                <a:cubicBezTo>
                  <a:pt x="7008" y="1369"/>
                  <a:pt x="7008" y="1369"/>
                  <a:pt x="7008" y="1369"/>
                </a:cubicBezTo>
                <a:cubicBezTo>
                  <a:pt x="7011" y="1362"/>
                  <a:pt x="7013" y="1354"/>
                  <a:pt x="7013" y="1346"/>
                </a:cubicBezTo>
                <a:cubicBezTo>
                  <a:pt x="7013" y="1337"/>
                  <a:pt x="7011" y="1329"/>
                  <a:pt x="7008" y="1322"/>
                </a:cubicBezTo>
                <a:cubicBezTo>
                  <a:pt x="7542" y="1015"/>
                  <a:pt x="7542" y="1015"/>
                  <a:pt x="7542" y="1015"/>
                </a:cubicBezTo>
                <a:lnTo>
                  <a:pt x="8113" y="1345"/>
                </a:lnTo>
                <a:close/>
                <a:moveTo>
                  <a:pt x="8118" y="1337"/>
                </a:moveTo>
                <a:cubicBezTo>
                  <a:pt x="7546" y="1006"/>
                  <a:pt x="7546" y="1006"/>
                  <a:pt x="7546" y="1006"/>
                </a:cubicBezTo>
                <a:cubicBezTo>
                  <a:pt x="7546" y="375"/>
                  <a:pt x="7546" y="375"/>
                  <a:pt x="7546" y="375"/>
                </a:cubicBezTo>
                <a:cubicBezTo>
                  <a:pt x="7556" y="374"/>
                  <a:pt x="7565" y="369"/>
                  <a:pt x="7570" y="361"/>
                </a:cubicBezTo>
                <a:cubicBezTo>
                  <a:pt x="8117" y="676"/>
                  <a:pt x="8117" y="676"/>
                  <a:pt x="8117" y="676"/>
                </a:cubicBezTo>
                <a:lnTo>
                  <a:pt x="8118" y="1337"/>
                </a:lnTo>
                <a:close/>
                <a:moveTo>
                  <a:pt x="8693" y="2349"/>
                </a:moveTo>
                <a:cubicBezTo>
                  <a:pt x="8120" y="2680"/>
                  <a:pt x="8120" y="2680"/>
                  <a:pt x="8120" y="2680"/>
                </a:cubicBezTo>
                <a:cubicBezTo>
                  <a:pt x="7836" y="2516"/>
                  <a:pt x="7836" y="2516"/>
                  <a:pt x="7836" y="2516"/>
                </a:cubicBezTo>
                <a:cubicBezTo>
                  <a:pt x="7836" y="2512"/>
                  <a:pt x="7836" y="2512"/>
                  <a:pt x="7836" y="2512"/>
                </a:cubicBezTo>
                <a:cubicBezTo>
                  <a:pt x="7833" y="2514"/>
                  <a:pt x="7833" y="2514"/>
                  <a:pt x="7833" y="2514"/>
                </a:cubicBezTo>
                <a:cubicBezTo>
                  <a:pt x="7574" y="2364"/>
                  <a:pt x="7574" y="2364"/>
                  <a:pt x="7574" y="2364"/>
                </a:cubicBezTo>
                <a:cubicBezTo>
                  <a:pt x="7576" y="2359"/>
                  <a:pt x="7577" y="2354"/>
                  <a:pt x="7577" y="2349"/>
                </a:cubicBezTo>
                <a:cubicBezTo>
                  <a:pt x="7577" y="2344"/>
                  <a:pt x="7576" y="2339"/>
                  <a:pt x="7575" y="2335"/>
                </a:cubicBezTo>
                <a:cubicBezTo>
                  <a:pt x="8120" y="2020"/>
                  <a:pt x="8120" y="2020"/>
                  <a:pt x="8120" y="2020"/>
                </a:cubicBezTo>
                <a:lnTo>
                  <a:pt x="8693" y="2349"/>
                </a:lnTo>
                <a:close/>
                <a:moveTo>
                  <a:pt x="8698" y="1680"/>
                </a:moveTo>
                <a:cubicBezTo>
                  <a:pt x="8697" y="2340"/>
                  <a:pt x="8697" y="2340"/>
                  <a:pt x="8697" y="2340"/>
                </a:cubicBezTo>
                <a:cubicBezTo>
                  <a:pt x="8125" y="2011"/>
                  <a:pt x="8125" y="2011"/>
                  <a:pt x="8125" y="2011"/>
                </a:cubicBezTo>
                <a:cubicBezTo>
                  <a:pt x="8126" y="1349"/>
                  <a:pt x="8126" y="1349"/>
                  <a:pt x="8126" y="1349"/>
                </a:cubicBezTo>
                <a:lnTo>
                  <a:pt x="8698" y="1680"/>
                </a:lnTo>
                <a:close/>
                <a:moveTo>
                  <a:pt x="8981" y="3186"/>
                </a:moveTo>
                <a:cubicBezTo>
                  <a:pt x="8411" y="3517"/>
                  <a:pt x="8411" y="3517"/>
                  <a:pt x="8411" y="3517"/>
                </a:cubicBezTo>
                <a:cubicBezTo>
                  <a:pt x="8167" y="3376"/>
                  <a:pt x="8167" y="3376"/>
                  <a:pt x="8167" y="3376"/>
                </a:cubicBezTo>
                <a:cubicBezTo>
                  <a:pt x="8171" y="3369"/>
                  <a:pt x="8173" y="3361"/>
                  <a:pt x="8173" y="3353"/>
                </a:cubicBezTo>
                <a:cubicBezTo>
                  <a:pt x="8173" y="3345"/>
                  <a:pt x="8171" y="3337"/>
                  <a:pt x="8168" y="3331"/>
                </a:cubicBezTo>
                <a:cubicBezTo>
                  <a:pt x="8700" y="3024"/>
                  <a:pt x="8700" y="3024"/>
                  <a:pt x="8700" y="3024"/>
                </a:cubicBezTo>
                <a:lnTo>
                  <a:pt x="8981" y="3186"/>
                </a:lnTo>
                <a:close/>
                <a:moveTo>
                  <a:pt x="8987" y="3178"/>
                </a:moveTo>
                <a:cubicBezTo>
                  <a:pt x="8705" y="3015"/>
                  <a:pt x="8705" y="3015"/>
                  <a:pt x="8705" y="3015"/>
                </a:cubicBezTo>
                <a:cubicBezTo>
                  <a:pt x="8706" y="2355"/>
                  <a:pt x="8706" y="2355"/>
                  <a:pt x="8706" y="2355"/>
                </a:cubicBezTo>
                <a:cubicBezTo>
                  <a:pt x="8987" y="2516"/>
                  <a:pt x="8987" y="2516"/>
                  <a:pt x="8987" y="2516"/>
                </a:cubicBezTo>
                <a:lnTo>
                  <a:pt x="8987" y="3178"/>
                </a:lnTo>
                <a:close/>
                <a:moveTo>
                  <a:pt x="9277" y="2683"/>
                </a:moveTo>
                <a:cubicBezTo>
                  <a:pt x="9276" y="3345"/>
                  <a:pt x="9276" y="3345"/>
                  <a:pt x="9276" y="3345"/>
                </a:cubicBezTo>
                <a:cubicBezTo>
                  <a:pt x="8992" y="3181"/>
                  <a:pt x="8992" y="3181"/>
                  <a:pt x="8992" y="3181"/>
                </a:cubicBezTo>
                <a:cubicBezTo>
                  <a:pt x="8992" y="2519"/>
                  <a:pt x="8992" y="2519"/>
                  <a:pt x="8992" y="2519"/>
                </a:cubicBezTo>
                <a:lnTo>
                  <a:pt x="9277" y="2683"/>
                </a:lnTo>
                <a:close/>
                <a:moveTo>
                  <a:pt x="9280" y="4687"/>
                </a:moveTo>
                <a:cubicBezTo>
                  <a:pt x="8733" y="4372"/>
                  <a:pt x="8733" y="4372"/>
                  <a:pt x="8733" y="4372"/>
                </a:cubicBezTo>
                <a:cubicBezTo>
                  <a:pt x="8735" y="4367"/>
                  <a:pt x="8737" y="4362"/>
                  <a:pt x="8737" y="4356"/>
                </a:cubicBezTo>
                <a:cubicBezTo>
                  <a:pt x="8737" y="4351"/>
                  <a:pt x="8736" y="4346"/>
                  <a:pt x="8734" y="4342"/>
                </a:cubicBezTo>
                <a:cubicBezTo>
                  <a:pt x="9285" y="4024"/>
                  <a:pt x="9285" y="4024"/>
                  <a:pt x="9285" y="4024"/>
                </a:cubicBezTo>
                <a:cubicBezTo>
                  <a:pt x="9285" y="3358"/>
                  <a:pt x="9285" y="3358"/>
                  <a:pt x="9285" y="3358"/>
                </a:cubicBezTo>
                <a:cubicBezTo>
                  <a:pt x="9856" y="3688"/>
                  <a:pt x="9856" y="3688"/>
                  <a:pt x="9856" y="3688"/>
                </a:cubicBezTo>
                <a:cubicBezTo>
                  <a:pt x="9857" y="4354"/>
                  <a:pt x="9857" y="4354"/>
                  <a:pt x="9857" y="4354"/>
                </a:cubicBezTo>
                <a:lnTo>
                  <a:pt x="9280" y="4687"/>
                </a:lnTo>
                <a:close/>
                <a:moveTo>
                  <a:pt x="8700" y="5691"/>
                </a:moveTo>
                <a:cubicBezTo>
                  <a:pt x="8129" y="5361"/>
                  <a:pt x="8129" y="5361"/>
                  <a:pt x="8129" y="5361"/>
                </a:cubicBezTo>
                <a:cubicBezTo>
                  <a:pt x="8706" y="5027"/>
                  <a:pt x="8706" y="5027"/>
                  <a:pt x="8706" y="5027"/>
                </a:cubicBezTo>
                <a:cubicBezTo>
                  <a:pt x="8706" y="4391"/>
                  <a:pt x="8706" y="4391"/>
                  <a:pt x="8706" y="4391"/>
                </a:cubicBezTo>
                <a:cubicBezTo>
                  <a:pt x="8716" y="4390"/>
                  <a:pt x="8725" y="4384"/>
                  <a:pt x="8731" y="4376"/>
                </a:cubicBezTo>
                <a:cubicBezTo>
                  <a:pt x="9277" y="4691"/>
                  <a:pt x="9277" y="4691"/>
                  <a:pt x="9277" y="4691"/>
                </a:cubicBezTo>
                <a:cubicBezTo>
                  <a:pt x="9277" y="5357"/>
                  <a:pt x="9277" y="5357"/>
                  <a:pt x="9277" y="5357"/>
                </a:cubicBezTo>
                <a:lnTo>
                  <a:pt x="8700" y="5691"/>
                </a:lnTo>
                <a:close/>
                <a:moveTo>
                  <a:pt x="8120" y="6694"/>
                </a:moveTo>
                <a:cubicBezTo>
                  <a:pt x="7573" y="6379"/>
                  <a:pt x="7573" y="6379"/>
                  <a:pt x="7573" y="6379"/>
                </a:cubicBezTo>
                <a:cubicBezTo>
                  <a:pt x="7576" y="6374"/>
                  <a:pt x="7577" y="6368"/>
                  <a:pt x="7577" y="6362"/>
                </a:cubicBezTo>
                <a:cubicBezTo>
                  <a:pt x="7577" y="6358"/>
                  <a:pt x="7577" y="6353"/>
                  <a:pt x="7575" y="6349"/>
                </a:cubicBezTo>
                <a:cubicBezTo>
                  <a:pt x="8126" y="6031"/>
                  <a:pt x="8126" y="6031"/>
                  <a:pt x="8126" y="6031"/>
                </a:cubicBezTo>
                <a:cubicBezTo>
                  <a:pt x="8126" y="5365"/>
                  <a:pt x="8126" y="5365"/>
                  <a:pt x="8126" y="5365"/>
                </a:cubicBezTo>
                <a:cubicBezTo>
                  <a:pt x="8698" y="5695"/>
                  <a:pt x="8698" y="5695"/>
                  <a:pt x="8698" y="5695"/>
                </a:cubicBezTo>
                <a:cubicBezTo>
                  <a:pt x="8698" y="6361"/>
                  <a:pt x="8698" y="6361"/>
                  <a:pt x="8698" y="6361"/>
                </a:cubicBezTo>
                <a:lnTo>
                  <a:pt x="8120" y="6694"/>
                </a:lnTo>
                <a:close/>
                <a:moveTo>
                  <a:pt x="6970" y="7368"/>
                </a:moveTo>
                <a:cubicBezTo>
                  <a:pt x="7546" y="7035"/>
                  <a:pt x="7546" y="7035"/>
                  <a:pt x="7546" y="7035"/>
                </a:cubicBezTo>
                <a:cubicBezTo>
                  <a:pt x="7546" y="6398"/>
                  <a:pt x="7546" y="6398"/>
                  <a:pt x="7546" y="6398"/>
                </a:cubicBezTo>
                <a:cubicBezTo>
                  <a:pt x="7556" y="6396"/>
                  <a:pt x="7565" y="6391"/>
                  <a:pt x="7570" y="6383"/>
                </a:cubicBezTo>
                <a:cubicBezTo>
                  <a:pt x="8118" y="6699"/>
                  <a:pt x="8118" y="6699"/>
                  <a:pt x="8118" y="6699"/>
                </a:cubicBezTo>
                <a:cubicBezTo>
                  <a:pt x="8118" y="7365"/>
                  <a:pt x="8118" y="7365"/>
                  <a:pt x="8118" y="7365"/>
                </a:cubicBezTo>
                <a:cubicBezTo>
                  <a:pt x="7541" y="7698"/>
                  <a:pt x="7541" y="7698"/>
                  <a:pt x="7541" y="7698"/>
                </a:cubicBezTo>
                <a:lnTo>
                  <a:pt x="6970" y="7368"/>
                </a:lnTo>
                <a:close/>
                <a:moveTo>
                  <a:pt x="6963" y="6699"/>
                </a:moveTo>
                <a:cubicBezTo>
                  <a:pt x="7512" y="6383"/>
                  <a:pt x="7512" y="6383"/>
                  <a:pt x="7512" y="6383"/>
                </a:cubicBezTo>
                <a:cubicBezTo>
                  <a:pt x="7518" y="6391"/>
                  <a:pt x="7527" y="6396"/>
                  <a:pt x="7537" y="6398"/>
                </a:cubicBezTo>
                <a:cubicBezTo>
                  <a:pt x="7537" y="7029"/>
                  <a:pt x="7537" y="7029"/>
                  <a:pt x="7537" y="7029"/>
                </a:cubicBezTo>
                <a:cubicBezTo>
                  <a:pt x="6963" y="7360"/>
                  <a:pt x="6963" y="7360"/>
                  <a:pt x="6963" y="7360"/>
                </a:cubicBezTo>
                <a:lnTo>
                  <a:pt x="6963" y="6699"/>
                </a:lnTo>
                <a:close/>
                <a:moveTo>
                  <a:pt x="6961" y="6695"/>
                </a:moveTo>
                <a:cubicBezTo>
                  <a:pt x="6677" y="6531"/>
                  <a:pt x="6677" y="6531"/>
                  <a:pt x="6677" y="6531"/>
                </a:cubicBezTo>
                <a:cubicBezTo>
                  <a:pt x="6677" y="6199"/>
                  <a:pt x="6677" y="6199"/>
                  <a:pt x="6677" y="6199"/>
                </a:cubicBezTo>
                <a:cubicBezTo>
                  <a:pt x="6962" y="6035"/>
                  <a:pt x="6962" y="6035"/>
                  <a:pt x="6962" y="6035"/>
                </a:cubicBezTo>
                <a:cubicBezTo>
                  <a:pt x="7508" y="6350"/>
                  <a:pt x="7508" y="6350"/>
                  <a:pt x="7508" y="6350"/>
                </a:cubicBezTo>
                <a:cubicBezTo>
                  <a:pt x="7507" y="6354"/>
                  <a:pt x="7506" y="6358"/>
                  <a:pt x="7506" y="6362"/>
                </a:cubicBezTo>
                <a:cubicBezTo>
                  <a:pt x="7506" y="6368"/>
                  <a:pt x="7507" y="6373"/>
                  <a:pt x="7510" y="6378"/>
                </a:cubicBezTo>
                <a:lnTo>
                  <a:pt x="6961" y="6695"/>
                </a:lnTo>
                <a:close/>
                <a:moveTo>
                  <a:pt x="6677" y="7196"/>
                </a:moveTo>
                <a:cubicBezTo>
                  <a:pt x="6677" y="6537"/>
                  <a:pt x="6677" y="6537"/>
                  <a:pt x="6677" y="6537"/>
                </a:cubicBezTo>
                <a:cubicBezTo>
                  <a:pt x="6959" y="6699"/>
                  <a:pt x="6959" y="6699"/>
                  <a:pt x="6959" y="6699"/>
                </a:cubicBezTo>
                <a:cubicBezTo>
                  <a:pt x="6959" y="7359"/>
                  <a:pt x="6959" y="7359"/>
                  <a:pt x="6959" y="7359"/>
                </a:cubicBezTo>
                <a:lnTo>
                  <a:pt x="6677" y="7196"/>
                </a:lnTo>
                <a:close/>
                <a:moveTo>
                  <a:pt x="6381" y="7697"/>
                </a:moveTo>
                <a:cubicBezTo>
                  <a:pt x="5809" y="7368"/>
                  <a:pt x="5809" y="7368"/>
                  <a:pt x="5809" y="7368"/>
                </a:cubicBezTo>
                <a:cubicBezTo>
                  <a:pt x="6382" y="7037"/>
                  <a:pt x="6382" y="7037"/>
                  <a:pt x="6382" y="7037"/>
                </a:cubicBezTo>
                <a:cubicBezTo>
                  <a:pt x="6953" y="7367"/>
                  <a:pt x="6953" y="7367"/>
                  <a:pt x="6953" y="7367"/>
                </a:cubicBezTo>
                <a:lnTo>
                  <a:pt x="6381" y="7697"/>
                </a:lnTo>
                <a:close/>
                <a:moveTo>
                  <a:pt x="5269" y="8394"/>
                </a:moveTo>
                <a:cubicBezTo>
                  <a:pt x="5273" y="8387"/>
                  <a:pt x="5275" y="8379"/>
                  <a:pt x="5275" y="8370"/>
                </a:cubicBezTo>
                <a:cubicBezTo>
                  <a:pt x="5275" y="8362"/>
                  <a:pt x="5274" y="8355"/>
                  <a:pt x="5271" y="8348"/>
                </a:cubicBezTo>
                <a:cubicBezTo>
                  <a:pt x="5807" y="8039"/>
                  <a:pt x="5807" y="8039"/>
                  <a:pt x="5807" y="8039"/>
                </a:cubicBezTo>
                <a:cubicBezTo>
                  <a:pt x="5807" y="7373"/>
                  <a:pt x="5807" y="7373"/>
                  <a:pt x="5807" y="7373"/>
                </a:cubicBezTo>
                <a:cubicBezTo>
                  <a:pt x="6379" y="7701"/>
                  <a:pt x="6379" y="7701"/>
                  <a:pt x="6379" y="7701"/>
                </a:cubicBezTo>
                <a:cubicBezTo>
                  <a:pt x="6379" y="8369"/>
                  <a:pt x="6379" y="8369"/>
                  <a:pt x="6379" y="8369"/>
                </a:cubicBezTo>
                <a:cubicBezTo>
                  <a:pt x="5802" y="8701"/>
                  <a:pt x="5802" y="8701"/>
                  <a:pt x="5802" y="8701"/>
                </a:cubicBezTo>
                <a:lnTo>
                  <a:pt x="5269" y="8394"/>
                </a:lnTo>
                <a:close/>
                <a:moveTo>
                  <a:pt x="5224" y="7701"/>
                </a:moveTo>
                <a:cubicBezTo>
                  <a:pt x="5511" y="7536"/>
                  <a:pt x="5511" y="7536"/>
                  <a:pt x="5511" y="7536"/>
                </a:cubicBezTo>
                <a:cubicBezTo>
                  <a:pt x="5511" y="8198"/>
                  <a:pt x="5511" y="8198"/>
                  <a:pt x="5511" y="8198"/>
                </a:cubicBezTo>
                <a:cubicBezTo>
                  <a:pt x="5266" y="8339"/>
                  <a:pt x="5266" y="8339"/>
                  <a:pt x="5266" y="8339"/>
                </a:cubicBezTo>
                <a:cubicBezTo>
                  <a:pt x="5257" y="8326"/>
                  <a:pt x="5242" y="8317"/>
                  <a:pt x="5224" y="8317"/>
                </a:cubicBezTo>
                <a:lnTo>
                  <a:pt x="5224" y="7701"/>
                </a:lnTo>
                <a:close/>
                <a:moveTo>
                  <a:pt x="5222" y="7697"/>
                </a:moveTo>
                <a:cubicBezTo>
                  <a:pt x="4690" y="7391"/>
                  <a:pt x="4690" y="7391"/>
                  <a:pt x="4690" y="7391"/>
                </a:cubicBezTo>
                <a:cubicBezTo>
                  <a:pt x="4693" y="7384"/>
                  <a:pt x="4695" y="7377"/>
                  <a:pt x="4695" y="7369"/>
                </a:cubicBezTo>
                <a:cubicBezTo>
                  <a:pt x="4695" y="7360"/>
                  <a:pt x="4693" y="7352"/>
                  <a:pt x="4689" y="7345"/>
                </a:cubicBezTo>
                <a:cubicBezTo>
                  <a:pt x="5194" y="7054"/>
                  <a:pt x="5194" y="7054"/>
                  <a:pt x="5194" y="7054"/>
                </a:cubicBezTo>
                <a:cubicBezTo>
                  <a:pt x="5201" y="7063"/>
                  <a:pt x="5211" y="7069"/>
                  <a:pt x="5223" y="7069"/>
                </a:cubicBezTo>
                <a:cubicBezTo>
                  <a:pt x="5234" y="7069"/>
                  <a:pt x="5245" y="7063"/>
                  <a:pt x="5251" y="7054"/>
                </a:cubicBezTo>
                <a:cubicBezTo>
                  <a:pt x="5511" y="7204"/>
                  <a:pt x="5511" y="7204"/>
                  <a:pt x="5511" y="7204"/>
                </a:cubicBezTo>
                <a:cubicBezTo>
                  <a:pt x="5511" y="7531"/>
                  <a:pt x="5511" y="7531"/>
                  <a:pt x="5511" y="7531"/>
                </a:cubicBezTo>
                <a:lnTo>
                  <a:pt x="5222" y="7697"/>
                </a:lnTo>
                <a:close/>
                <a:moveTo>
                  <a:pt x="4648" y="8033"/>
                </a:moveTo>
                <a:cubicBezTo>
                  <a:pt x="4648" y="7421"/>
                  <a:pt x="4648" y="7421"/>
                  <a:pt x="4648" y="7421"/>
                </a:cubicBezTo>
                <a:cubicBezTo>
                  <a:pt x="4665" y="7419"/>
                  <a:pt x="4679" y="7410"/>
                  <a:pt x="4688" y="7396"/>
                </a:cubicBezTo>
                <a:cubicBezTo>
                  <a:pt x="5219" y="7701"/>
                  <a:pt x="5219" y="7701"/>
                  <a:pt x="5219" y="7701"/>
                </a:cubicBezTo>
                <a:cubicBezTo>
                  <a:pt x="5219" y="8317"/>
                  <a:pt x="5219" y="8317"/>
                  <a:pt x="5219" y="8317"/>
                </a:cubicBezTo>
                <a:cubicBezTo>
                  <a:pt x="5203" y="8317"/>
                  <a:pt x="5188" y="8326"/>
                  <a:pt x="5179" y="8339"/>
                </a:cubicBezTo>
                <a:lnTo>
                  <a:pt x="4648" y="8033"/>
                </a:lnTo>
                <a:close/>
                <a:moveTo>
                  <a:pt x="4071" y="8372"/>
                </a:moveTo>
                <a:cubicBezTo>
                  <a:pt x="4643" y="8041"/>
                  <a:pt x="4643" y="8041"/>
                  <a:pt x="4643" y="8041"/>
                </a:cubicBezTo>
                <a:cubicBezTo>
                  <a:pt x="5174" y="8347"/>
                  <a:pt x="5174" y="8347"/>
                  <a:pt x="5174" y="8347"/>
                </a:cubicBezTo>
                <a:cubicBezTo>
                  <a:pt x="5171" y="8354"/>
                  <a:pt x="5169" y="8362"/>
                  <a:pt x="5169" y="8370"/>
                </a:cubicBezTo>
                <a:cubicBezTo>
                  <a:pt x="5169" y="8379"/>
                  <a:pt x="5171" y="8387"/>
                  <a:pt x="5175" y="8394"/>
                </a:cubicBezTo>
                <a:cubicBezTo>
                  <a:pt x="4642" y="8702"/>
                  <a:pt x="4642" y="8702"/>
                  <a:pt x="4642" y="8702"/>
                </a:cubicBezTo>
                <a:lnTo>
                  <a:pt x="4071" y="8372"/>
                </a:lnTo>
                <a:close/>
                <a:moveTo>
                  <a:pt x="4065" y="7758"/>
                </a:moveTo>
                <a:cubicBezTo>
                  <a:pt x="4096" y="7756"/>
                  <a:pt x="4120" y="7731"/>
                  <a:pt x="4120" y="7700"/>
                </a:cubicBezTo>
                <a:cubicBezTo>
                  <a:pt x="4120" y="7690"/>
                  <a:pt x="4118" y="7681"/>
                  <a:pt x="4114" y="7673"/>
                </a:cubicBezTo>
                <a:cubicBezTo>
                  <a:pt x="4596" y="7396"/>
                  <a:pt x="4596" y="7396"/>
                  <a:pt x="4596" y="7396"/>
                </a:cubicBezTo>
                <a:cubicBezTo>
                  <a:pt x="4605" y="7410"/>
                  <a:pt x="4620" y="7420"/>
                  <a:pt x="4638" y="7422"/>
                </a:cubicBezTo>
                <a:cubicBezTo>
                  <a:pt x="4638" y="8033"/>
                  <a:pt x="4638" y="8033"/>
                  <a:pt x="4638" y="8033"/>
                </a:cubicBezTo>
                <a:cubicBezTo>
                  <a:pt x="4065" y="8364"/>
                  <a:pt x="4065" y="8364"/>
                  <a:pt x="4065" y="8364"/>
                </a:cubicBezTo>
                <a:lnTo>
                  <a:pt x="4065" y="7758"/>
                </a:lnTo>
                <a:close/>
                <a:moveTo>
                  <a:pt x="4062" y="7642"/>
                </a:moveTo>
                <a:cubicBezTo>
                  <a:pt x="4041" y="7642"/>
                  <a:pt x="4023" y="7652"/>
                  <a:pt x="4013" y="7668"/>
                </a:cubicBezTo>
                <a:cubicBezTo>
                  <a:pt x="3490" y="7368"/>
                  <a:pt x="3490" y="7368"/>
                  <a:pt x="3490" y="7368"/>
                </a:cubicBezTo>
                <a:cubicBezTo>
                  <a:pt x="4063" y="7038"/>
                  <a:pt x="4063" y="7038"/>
                  <a:pt x="4063" y="7038"/>
                </a:cubicBezTo>
                <a:cubicBezTo>
                  <a:pt x="4595" y="7344"/>
                  <a:pt x="4595" y="7344"/>
                  <a:pt x="4595" y="7344"/>
                </a:cubicBezTo>
                <a:cubicBezTo>
                  <a:pt x="4591" y="7351"/>
                  <a:pt x="4589" y="7360"/>
                  <a:pt x="4589" y="7369"/>
                </a:cubicBezTo>
                <a:cubicBezTo>
                  <a:pt x="4589" y="7377"/>
                  <a:pt x="4591" y="7385"/>
                  <a:pt x="4594" y="7392"/>
                </a:cubicBezTo>
                <a:cubicBezTo>
                  <a:pt x="4111" y="7669"/>
                  <a:pt x="4111" y="7669"/>
                  <a:pt x="4111" y="7669"/>
                </a:cubicBezTo>
                <a:cubicBezTo>
                  <a:pt x="4101" y="7653"/>
                  <a:pt x="4083" y="7642"/>
                  <a:pt x="4062" y="7642"/>
                </a:cubicBezTo>
                <a:close/>
                <a:moveTo>
                  <a:pt x="3517" y="8049"/>
                </a:moveTo>
                <a:cubicBezTo>
                  <a:pt x="3519" y="8046"/>
                  <a:pt x="3520" y="8042"/>
                  <a:pt x="3520" y="8037"/>
                </a:cubicBezTo>
                <a:cubicBezTo>
                  <a:pt x="3520" y="8019"/>
                  <a:pt x="3506" y="8005"/>
                  <a:pt x="3489" y="8002"/>
                </a:cubicBezTo>
                <a:cubicBezTo>
                  <a:pt x="3489" y="7373"/>
                  <a:pt x="3489" y="7373"/>
                  <a:pt x="3489" y="7373"/>
                </a:cubicBezTo>
                <a:cubicBezTo>
                  <a:pt x="4010" y="7673"/>
                  <a:pt x="4010" y="7673"/>
                  <a:pt x="4010" y="7673"/>
                </a:cubicBezTo>
                <a:cubicBezTo>
                  <a:pt x="4006" y="7681"/>
                  <a:pt x="4004" y="7690"/>
                  <a:pt x="4004" y="7700"/>
                </a:cubicBezTo>
                <a:cubicBezTo>
                  <a:pt x="4004" y="7731"/>
                  <a:pt x="4029" y="7757"/>
                  <a:pt x="4060" y="7758"/>
                </a:cubicBezTo>
                <a:cubicBezTo>
                  <a:pt x="4060" y="8363"/>
                  <a:pt x="4060" y="8363"/>
                  <a:pt x="4060" y="8363"/>
                </a:cubicBezTo>
                <a:lnTo>
                  <a:pt x="3517" y="8049"/>
                </a:lnTo>
                <a:close/>
                <a:moveTo>
                  <a:pt x="2912" y="8373"/>
                </a:moveTo>
                <a:cubicBezTo>
                  <a:pt x="3455" y="8058"/>
                  <a:pt x="3455" y="8058"/>
                  <a:pt x="3455" y="8058"/>
                </a:cubicBezTo>
                <a:cubicBezTo>
                  <a:pt x="3461" y="8067"/>
                  <a:pt x="3472" y="8073"/>
                  <a:pt x="3484" y="8073"/>
                </a:cubicBezTo>
                <a:cubicBezTo>
                  <a:pt x="3496" y="8073"/>
                  <a:pt x="3506" y="8067"/>
                  <a:pt x="3513" y="8058"/>
                </a:cubicBezTo>
                <a:cubicBezTo>
                  <a:pt x="4055" y="8371"/>
                  <a:pt x="4055" y="8371"/>
                  <a:pt x="4055" y="8371"/>
                </a:cubicBezTo>
                <a:cubicBezTo>
                  <a:pt x="3483" y="8703"/>
                  <a:pt x="3483" y="8703"/>
                  <a:pt x="3483" y="8703"/>
                </a:cubicBezTo>
                <a:lnTo>
                  <a:pt x="2912" y="8373"/>
                </a:lnTo>
                <a:close/>
                <a:moveTo>
                  <a:pt x="2906" y="7703"/>
                </a:moveTo>
                <a:cubicBezTo>
                  <a:pt x="3195" y="7536"/>
                  <a:pt x="3195" y="7536"/>
                  <a:pt x="3195" y="7536"/>
                </a:cubicBezTo>
                <a:cubicBezTo>
                  <a:pt x="3196" y="7536"/>
                  <a:pt x="3196" y="7536"/>
                  <a:pt x="3196" y="7536"/>
                </a:cubicBezTo>
                <a:cubicBezTo>
                  <a:pt x="3196" y="7536"/>
                  <a:pt x="3196" y="7536"/>
                  <a:pt x="3196" y="7536"/>
                </a:cubicBezTo>
                <a:cubicBezTo>
                  <a:pt x="3479" y="7372"/>
                  <a:pt x="3479" y="7372"/>
                  <a:pt x="3479" y="7372"/>
                </a:cubicBezTo>
                <a:cubicBezTo>
                  <a:pt x="3479" y="8002"/>
                  <a:pt x="3479" y="8002"/>
                  <a:pt x="3479" y="8002"/>
                </a:cubicBezTo>
                <a:cubicBezTo>
                  <a:pt x="3461" y="8005"/>
                  <a:pt x="3448" y="8019"/>
                  <a:pt x="3448" y="8037"/>
                </a:cubicBezTo>
                <a:cubicBezTo>
                  <a:pt x="3448" y="8042"/>
                  <a:pt x="3449" y="8046"/>
                  <a:pt x="3450" y="8049"/>
                </a:cubicBezTo>
                <a:cubicBezTo>
                  <a:pt x="2906" y="8365"/>
                  <a:pt x="2906" y="8365"/>
                  <a:pt x="2906" y="8365"/>
                </a:cubicBezTo>
                <a:lnTo>
                  <a:pt x="2906" y="7703"/>
                </a:lnTo>
                <a:close/>
                <a:moveTo>
                  <a:pt x="2616" y="8211"/>
                </a:moveTo>
                <a:cubicBezTo>
                  <a:pt x="2898" y="8374"/>
                  <a:pt x="2898" y="8374"/>
                  <a:pt x="2898" y="8374"/>
                </a:cubicBezTo>
                <a:cubicBezTo>
                  <a:pt x="2899" y="9037"/>
                  <a:pt x="2899" y="9037"/>
                  <a:pt x="2899" y="9037"/>
                </a:cubicBezTo>
                <a:cubicBezTo>
                  <a:pt x="2616" y="9200"/>
                  <a:pt x="2616" y="9200"/>
                  <a:pt x="2616" y="9200"/>
                </a:cubicBezTo>
                <a:lnTo>
                  <a:pt x="2616" y="8211"/>
                </a:lnTo>
                <a:close/>
                <a:moveTo>
                  <a:pt x="2616" y="7539"/>
                </a:moveTo>
                <a:cubicBezTo>
                  <a:pt x="2901" y="7703"/>
                  <a:pt x="2901" y="7703"/>
                  <a:pt x="2901" y="7703"/>
                </a:cubicBezTo>
                <a:cubicBezTo>
                  <a:pt x="2901" y="8365"/>
                  <a:pt x="2901" y="8365"/>
                  <a:pt x="2901" y="8365"/>
                </a:cubicBezTo>
                <a:cubicBezTo>
                  <a:pt x="2616" y="8200"/>
                  <a:pt x="2616" y="8200"/>
                  <a:pt x="2616" y="8200"/>
                </a:cubicBezTo>
                <a:lnTo>
                  <a:pt x="2616" y="7539"/>
                </a:lnTo>
                <a:close/>
                <a:moveTo>
                  <a:pt x="2616" y="7205"/>
                </a:moveTo>
                <a:cubicBezTo>
                  <a:pt x="2861" y="7063"/>
                  <a:pt x="2861" y="7063"/>
                  <a:pt x="2861" y="7063"/>
                </a:cubicBezTo>
                <a:cubicBezTo>
                  <a:pt x="2871" y="7077"/>
                  <a:pt x="2886" y="7085"/>
                  <a:pt x="2904" y="7085"/>
                </a:cubicBezTo>
                <a:cubicBezTo>
                  <a:pt x="2922" y="7085"/>
                  <a:pt x="2937" y="7077"/>
                  <a:pt x="2947" y="7063"/>
                </a:cubicBezTo>
                <a:cubicBezTo>
                  <a:pt x="3191" y="7203"/>
                  <a:pt x="3191" y="7203"/>
                  <a:pt x="3191" y="7203"/>
                </a:cubicBezTo>
                <a:cubicBezTo>
                  <a:pt x="3191" y="7533"/>
                  <a:pt x="3191" y="7533"/>
                  <a:pt x="3191" y="7533"/>
                </a:cubicBezTo>
                <a:cubicBezTo>
                  <a:pt x="2903" y="7699"/>
                  <a:pt x="2903" y="7699"/>
                  <a:pt x="2903" y="7699"/>
                </a:cubicBezTo>
                <a:cubicBezTo>
                  <a:pt x="2616" y="7533"/>
                  <a:pt x="2616" y="7533"/>
                  <a:pt x="2616" y="7533"/>
                </a:cubicBezTo>
                <a:lnTo>
                  <a:pt x="2616" y="7205"/>
                </a:lnTo>
                <a:close/>
                <a:moveTo>
                  <a:pt x="2616" y="6532"/>
                </a:moveTo>
                <a:cubicBezTo>
                  <a:pt x="2899" y="6368"/>
                  <a:pt x="2899" y="6368"/>
                  <a:pt x="2899" y="6368"/>
                </a:cubicBezTo>
                <a:cubicBezTo>
                  <a:pt x="2899" y="6979"/>
                  <a:pt x="2899" y="6979"/>
                  <a:pt x="2899" y="6979"/>
                </a:cubicBezTo>
                <a:cubicBezTo>
                  <a:pt x="2872" y="6981"/>
                  <a:pt x="2851" y="7004"/>
                  <a:pt x="2851" y="7032"/>
                </a:cubicBezTo>
                <a:cubicBezTo>
                  <a:pt x="2851" y="7040"/>
                  <a:pt x="2853" y="7048"/>
                  <a:pt x="2856" y="7055"/>
                </a:cubicBezTo>
                <a:cubicBezTo>
                  <a:pt x="2616" y="7194"/>
                  <a:pt x="2616" y="7194"/>
                  <a:pt x="2616" y="7194"/>
                </a:cubicBezTo>
                <a:lnTo>
                  <a:pt x="2616" y="6532"/>
                </a:lnTo>
                <a:close/>
                <a:moveTo>
                  <a:pt x="2613" y="6528"/>
                </a:moveTo>
                <a:cubicBezTo>
                  <a:pt x="2042" y="6198"/>
                  <a:pt x="2042" y="6198"/>
                  <a:pt x="2042" y="6198"/>
                </a:cubicBezTo>
                <a:cubicBezTo>
                  <a:pt x="2297" y="6050"/>
                  <a:pt x="2297" y="6050"/>
                  <a:pt x="2297" y="6050"/>
                </a:cubicBezTo>
                <a:cubicBezTo>
                  <a:pt x="2304" y="6058"/>
                  <a:pt x="2313" y="6063"/>
                  <a:pt x="2324" y="6063"/>
                </a:cubicBezTo>
                <a:cubicBezTo>
                  <a:pt x="2335" y="6063"/>
                  <a:pt x="2345" y="6058"/>
                  <a:pt x="2352" y="6050"/>
                </a:cubicBezTo>
                <a:cubicBezTo>
                  <a:pt x="2895" y="6365"/>
                  <a:pt x="2895" y="6365"/>
                  <a:pt x="2895" y="6365"/>
                </a:cubicBezTo>
                <a:lnTo>
                  <a:pt x="2613" y="6528"/>
                </a:lnTo>
                <a:close/>
                <a:moveTo>
                  <a:pt x="2324" y="8043"/>
                </a:moveTo>
                <a:cubicBezTo>
                  <a:pt x="2611" y="8208"/>
                  <a:pt x="2611" y="8208"/>
                  <a:pt x="2611" y="8208"/>
                </a:cubicBezTo>
                <a:cubicBezTo>
                  <a:pt x="2611" y="9203"/>
                  <a:pt x="2611" y="9203"/>
                  <a:pt x="2611" y="9203"/>
                </a:cubicBezTo>
                <a:cubicBezTo>
                  <a:pt x="2324" y="9368"/>
                  <a:pt x="2324" y="9368"/>
                  <a:pt x="2324" y="9368"/>
                </a:cubicBezTo>
                <a:cubicBezTo>
                  <a:pt x="1750" y="9036"/>
                  <a:pt x="1750" y="9036"/>
                  <a:pt x="1750" y="9036"/>
                </a:cubicBezTo>
                <a:cubicBezTo>
                  <a:pt x="1750" y="8375"/>
                  <a:pt x="1750" y="8375"/>
                  <a:pt x="1750" y="8375"/>
                </a:cubicBezTo>
                <a:lnTo>
                  <a:pt x="2324" y="8043"/>
                </a:lnTo>
                <a:close/>
                <a:moveTo>
                  <a:pt x="1750" y="6369"/>
                </a:moveTo>
                <a:cubicBezTo>
                  <a:pt x="2273" y="6672"/>
                  <a:pt x="2273" y="6672"/>
                  <a:pt x="2273" y="6672"/>
                </a:cubicBezTo>
                <a:cubicBezTo>
                  <a:pt x="2269" y="6680"/>
                  <a:pt x="2266" y="6689"/>
                  <a:pt x="2266" y="6699"/>
                </a:cubicBezTo>
                <a:cubicBezTo>
                  <a:pt x="2266" y="6730"/>
                  <a:pt x="2291" y="6755"/>
                  <a:pt x="2321" y="6757"/>
                </a:cubicBezTo>
                <a:cubicBezTo>
                  <a:pt x="2321" y="7360"/>
                  <a:pt x="2321" y="7360"/>
                  <a:pt x="2321" y="7360"/>
                </a:cubicBezTo>
                <a:cubicBezTo>
                  <a:pt x="1750" y="7030"/>
                  <a:pt x="1750" y="7030"/>
                  <a:pt x="1750" y="7030"/>
                </a:cubicBezTo>
                <a:lnTo>
                  <a:pt x="1750" y="6369"/>
                </a:lnTo>
                <a:close/>
                <a:moveTo>
                  <a:pt x="1746" y="5697"/>
                </a:moveTo>
                <a:cubicBezTo>
                  <a:pt x="2319" y="5364"/>
                  <a:pt x="2319" y="5364"/>
                  <a:pt x="2319" y="5364"/>
                </a:cubicBezTo>
                <a:cubicBezTo>
                  <a:pt x="2319" y="5695"/>
                  <a:pt x="2319" y="5695"/>
                  <a:pt x="2319" y="5695"/>
                </a:cubicBezTo>
                <a:cubicBezTo>
                  <a:pt x="2031" y="5859"/>
                  <a:pt x="2031" y="5859"/>
                  <a:pt x="2031" y="5859"/>
                </a:cubicBezTo>
                <a:cubicBezTo>
                  <a:pt x="2031" y="5861"/>
                  <a:pt x="2031" y="5861"/>
                  <a:pt x="2031" y="5861"/>
                </a:cubicBezTo>
                <a:cubicBezTo>
                  <a:pt x="2032" y="6192"/>
                  <a:pt x="2032" y="6192"/>
                  <a:pt x="2032" y="6192"/>
                </a:cubicBezTo>
                <a:cubicBezTo>
                  <a:pt x="1746" y="6358"/>
                  <a:pt x="1746" y="6358"/>
                  <a:pt x="1746" y="6358"/>
                </a:cubicBezTo>
                <a:lnTo>
                  <a:pt x="1746" y="5697"/>
                </a:lnTo>
                <a:close/>
                <a:moveTo>
                  <a:pt x="1744" y="5693"/>
                </a:moveTo>
                <a:cubicBezTo>
                  <a:pt x="1459" y="5529"/>
                  <a:pt x="1459" y="5529"/>
                  <a:pt x="1459" y="5529"/>
                </a:cubicBezTo>
                <a:cubicBezTo>
                  <a:pt x="2030" y="5196"/>
                  <a:pt x="2030" y="5196"/>
                  <a:pt x="2030" y="5196"/>
                </a:cubicBezTo>
                <a:cubicBezTo>
                  <a:pt x="2315" y="5361"/>
                  <a:pt x="2315" y="5361"/>
                  <a:pt x="2315" y="5361"/>
                </a:cubicBezTo>
                <a:lnTo>
                  <a:pt x="1744" y="5693"/>
                </a:lnTo>
                <a:close/>
                <a:moveTo>
                  <a:pt x="1458" y="6204"/>
                </a:moveTo>
                <a:cubicBezTo>
                  <a:pt x="1740" y="6367"/>
                  <a:pt x="1740" y="6367"/>
                  <a:pt x="1740" y="6367"/>
                </a:cubicBezTo>
                <a:cubicBezTo>
                  <a:pt x="1740" y="7030"/>
                  <a:pt x="1740" y="7030"/>
                  <a:pt x="1740" y="7030"/>
                </a:cubicBezTo>
                <a:cubicBezTo>
                  <a:pt x="1461" y="7191"/>
                  <a:pt x="1461" y="7191"/>
                  <a:pt x="1461" y="7191"/>
                </a:cubicBezTo>
                <a:lnTo>
                  <a:pt x="1458" y="6204"/>
                </a:lnTo>
                <a:close/>
                <a:moveTo>
                  <a:pt x="1456" y="5533"/>
                </a:moveTo>
                <a:cubicBezTo>
                  <a:pt x="1741" y="5697"/>
                  <a:pt x="1741" y="5697"/>
                  <a:pt x="1741" y="5697"/>
                </a:cubicBezTo>
                <a:cubicBezTo>
                  <a:pt x="1741" y="6357"/>
                  <a:pt x="1741" y="6357"/>
                  <a:pt x="1741" y="6357"/>
                </a:cubicBezTo>
                <a:cubicBezTo>
                  <a:pt x="1458" y="6193"/>
                  <a:pt x="1458" y="6193"/>
                  <a:pt x="1458" y="6193"/>
                </a:cubicBezTo>
                <a:lnTo>
                  <a:pt x="1456" y="5533"/>
                </a:lnTo>
                <a:close/>
                <a:moveTo>
                  <a:pt x="1165" y="6035"/>
                </a:moveTo>
                <a:cubicBezTo>
                  <a:pt x="1453" y="6202"/>
                  <a:pt x="1453" y="6202"/>
                  <a:pt x="1453" y="6202"/>
                </a:cubicBezTo>
                <a:cubicBezTo>
                  <a:pt x="1456" y="7194"/>
                  <a:pt x="1456" y="7194"/>
                  <a:pt x="1456" y="7194"/>
                </a:cubicBezTo>
                <a:cubicBezTo>
                  <a:pt x="1165" y="7363"/>
                  <a:pt x="1165" y="7363"/>
                  <a:pt x="1165" y="7363"/>
                </a:cubicBezTo>
                <a:cubicBezTo>
                  <a:pt x="590" y="7031"/>
                  <a:pt x="590" y="7031"/>
                  <a:pt x="590" y="7031"/>
                </a:cubicBezTo>
                <a:cubicBezTo>
                  <a:pt x="590" y="6366"/>
                  <a:pt x="590" y="6366"/>
                  <a:pt x="590" y="6366"/>
                </a:cubicBezTo>
                <a:lnTo>
                  <a:pt x="1165" y="6035"/>
                </a:lnTo>
                <a:close/>
                <a:moveTo>
                  <a:pt x="875" y="5189"/>
                </a:moveTo>
                <a:cubicBezTo>
                  <a:pt x="878" y="4529"/>
                  <a:pt x="878" y="4529"/>
                  <a:pt x="878" y="4529"/>
                </a:cubicBezTo>
                <a:cubicBezTo>
                  <a:pt x="1113" y="4665"/>
                  <a:pt x="1113" y="4665"/>
                  <a:pt x="1113" y="4665"/>
                </a:cubicBezTo>
                <a:cubicBezTo>
                  <a:pt x="1109" y="4673"/>
                  <a:pt x="1107" y="4682"/>
                  <a:pt x="1107" y="4691"/>
                </a:cubicBezTo>
                <a:cubicBezTo>
                  <a:pt x="1107" y="4722"/>
                  <a:pt x="1131" y="4747"/>
                  <a:pt x="1162" y="4749"/>
                </a:cubicBezTo>
                <a:cubicBezTo>
                  <a:pt x="1162" y="5354"/>
                  <a:pt x="1162" y="5354"/>
                  <a:pt x="1162" y="5354"/>
                </a:cubicBezTo>
                <a:lnTo>
                  <a:pt x="875" y="5189"/>
                </a:lnTo>
                <a:close/>
                <a:moveTo>
                  <a:pt x="873" y="4521"/>
                </a:moveTo>
                <a:cubicBezTo>
                  <a:pt x="592" y="4359"/>
                  <a:pt x="592" y="4359"/>
                  <a:pt x="592" y="4359"/>
                </a:cubicBezTo>
                <a:cubicBezTo>
                  <a:pt x="1165" y="4029"/>
                  <a:pt x="1165" y="4029"/>
                  <a:pt x="1165" y="4029"/>
                </a:cubicBezTo>
                <a:cubicBezTo>
                  <a:pt x="1444" y="4190"/>
                  <a:pt x="1444" y="4190"/>
                  <a:pt x="1444" y="4190"/>
                </a:cubicBezTo>
                <a:lnTo>
                  <a:pt x="873" y="4521"/>
                </a:lnTo>
                <a:close/>
                <a:moveTo>
                  <a:pt x="590" y="4364"/>
                </a:moveTo>
                <a:cubicBezTo>
                  <a:pt x="873" y="4527"/>
                  <a:pt x="873" y="4527"/>
                  <a:pt x="873" y="4527"/>
                </a:cubicBezTo>
                <a:cubicBezTo>
                  <a:pt x="870" y="5186"/>
                  <a:pt x="870" y="5186"/>
                  <a:pt x="870" y="5186"/>
                </a:cubicBezTo>
                <a:cubicBezTo>
                  <a:pt x="590" y="5025"/>
                  <a:pt x="590" y="5025"/>
                  <a:pt x="590" y="5025"/>
                </a:cubicBezTo>
                <a:lnTo>
                  <a:pt x="590" y="4364"/>
                </a:lnTo>
                <a:close/>
                <a:moveTo>
                  <a:pt x="586" y="3690"/>
                </a:moveTo>
                <a:cubicBezTo>
                  <a:pt x="1159" y="3359"/>
                  <a:pt x="1159" y="3359"/>
                  <a:pt x="1159" y="3359"/>
                </a:cubicBezTo>
                <a:cubicBezTo>
                  <a:pt x="1160" y="4021"/>
                  <a:pt x="1160" y="4021"/>
                  <a:pt x="1160" y="4021"/>
                </a:cubicBezTo>
                <a:cubicBezTo>
                  <a:pt x="587" y="4351"/>
                  <a:pt x="587" y="4351"/>
                  <a:pt x="587" y="4351"/>
                </a:cubicBezTo>
                <a:lnTo>
                  <a:pt x="586" y="3690"/>
                </a:lnTo>
                <a:close/>
                <a:moveTo>
                  <a:pt x="10" y="3357"/>
                </a:moveTo>
                <a:cubicBezTo>
                  <a:pt x="584" y="3025"/>
                  <a:pt x="584" y="3025"/>
                  <a:pt x="584" y="3025"/>
                </a:cubicBezTo>
                <a:cubicBezTo>
                  <a:pt x="1156" y="3355"/>
                  <a:pt x="1156" y="3355"/>
                  <a:pt x="1156" y="3355"/>
                </a:cubicBezTo>
                <a:cubicBezTo>
                  <a:pt x="581" y="3687"/>
                  <a:pt x="581" y="3687"/>
                  <a:pt x="581" y="3687"/>
                </a:cubicBezTo>
                <a:cubicBezTo>
                  <a:pt x="581" y="3689"/>
                  <a:pt x="581" y="3689"/>
                  <a:pt x="581" y="3689"/>
                </a:cubicBezTo>
                <a:cubicBezTo>
                  <a:pt x="582" y="4350"/>
                  <a:pt x="582" y="4350"/>
                  <a:pt x="582" y="4350"/>
                </a:cubicBezTo>
                <a:cubicBezTo>
                  <a:pt x="11" y="4021"/>
                  <a:pt x="11" y="4021"/>
                  <a:pt x="11" y="4021"/>
                </a:cubicBezTo>
                <a:lnTo>
                  <a:pt x="10" y="3357"/>
                </a:lnTo>
                <a:close/>
              </a:path>
            </a:pathLst>
          </a:custGeom>
          <a:solidFill>
            <a:schemeClr val="bg1">
              <a:lumMod val="85000"/>
              <a:alpha val="50000"/>
            </a:schemeClr>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pic>
        <p:nvPicPr>
          <p:cNvPr id="27" name="Picture 26" descr="A blue and white gradient&#10;&#10;Description automatically generated">
            <a:extLst>
              <a:ext uri="{FF2B5EF4-FFF2-40B4-BE49-F238E27FC236}">
                <a16:creationId xmlns:a16="http://schemas.microsoft.com/office/drawing/2014/main" id="{F8ECF2B1-3548-48CE-CC8A-B09049E4D98A}"/>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flipH="1">
            <a:off x="0" y="1"/>
            <a:ext cx="5346700" cy="998538"/>
          </a:xfrm>
          <a:prstGeom prst="rect">
            <a:avLst/>
          </a:prstGeom>
        </p:spPr>
      </p:pic>
      <p:grpSp>
        <p:nvGrpSpPr>
          <p:cNvPr id="28" name="Group 27">
            <a:extLst>
              <a:ext uri="{FF2B5EF4-FFF2-40B4-BE49-F238E27FC236}">
                <a16:creationId xmlns:a16="http://schemas.microsoft.com/office/drawing/2014/main" id="{B10DC56B-1D02-E382-3904-7C32731C36AA}"/>
              </a:ext>
            </a:extLst>
          </p:cNvPr>
          <p:cNvGrpSpPr/>
          <p:nvPr/>
        </p:nvGrpSpPr>
        <p:grpSpPr>
          <a:xfrm rot="10335125">
            <a:off x="-2600670" y="-2819602"/>
            <a:ext cx="14849352" cy="9941862"/>
            <a:chOff x="6249468" y="-1100935"/>
            <a:chExt cx="8072278" cy="5404509"/>
          </a:xfrm>
          <a:solidFill>
            <a:schemeClr val="bg1">
              <a:alpha val="29000"/>
            </a:schemeClr>
          </a:solidFill>
        </p:grpSpPr>
        <p:sp>
          <p:nvSpPr>
            <p:cNvPr id="29" name="Freeform 3214">
              <a:extLst>
                <a:ext uri="{FF2B5EF4-FFF2-40B4-BE49-F238E27FC236}">
                  <a16:creationId xmlns:a16="http://schemas.microsoft.com/office/drawing/2014/main" id="{A269D130-D7A5-61A8-0E43-09805E712842}"/>
                </a:ext>
              </a:extLst>
            </p:cNvPr>
            <p:cNvSpPr>
              <a:spLocks noEditPoints="1"/>
            </p:cNvSpPr>
            <p:nvPr/>
          </p:nvSpPr>
          <p:spPr bwMode="auto">
            <a:xfrm>
              <a:off x="6903306" y="-223633"/>
              <a:ext cx="7399129" cy="4494102"/>
            </a:xfrm>
            <a:custGeom>
              <a:avLst/>
              <a:gdLst>
                <a:gd name="T0" fmla="*/ 783 w 1129"/>
                <a:gd name="T1" fmla="*/ 686 h 686"/>
                <a:gd name="T2" fmla="*/ 940 w 1129"/>
                <a:gd name="T3" fmla="*/ 678 h 686"/>
                <a:gd name="T4" fmla="*/ 1052 w 1129"/>
                <a:gd name="T5" fmla="*/ 609 h 686"/>
                <a:gd name="T6" fmla="*/ 1079 w 1129"/>
                <a:gd name="T7" fmla="*/ 599 h 686"/>
                <a:gd name="T8" fmla="*/ 885 w 1129"/>
                <a:gd name="T9" fmla="*/ 625 h 686"/>
                <a:gd name="T10" fmla="*/ 866 w 1129"/>
                <a:gd name="T11" fmla="*/ 588 h 686"/>
                <a:gd name="T12" fmla="*/ 869 w 1129"/>
                <a:gd name="T13" fmla="*/ 587 h 686"/>
                <a:gd name="T14" fmla="*/ 1077 w 1129"/>
                <a:gd name="T15" fmla="*/ 596 h 686"/>
                <a:gd name="T16" fmla="*/ 742 w 1129"/>
                <a:gd name="T17" fmla="*/ 586 h 686"/>
                <a:gd name="T18" fmla="*/ 745 w 1129"/>
                <a:gd name="T19" fmla="*/ 590 h 686"/>
                <a:gd name="T20" fmla="*/ 804 w 1129"/>
                <a:gd name="T21" fmla="*/ 621 h 686"/>
                <a:gd name="T22" fmla="*/ 786 w 1129"/>
                <a:gd name="T23" fmla="*/ 535 h 686"/>
                <a:gd name="T24" fmla="*/ 987 w 1129"/>
                <a:gd name="T25" fmla="*/ 585 h 686"/>
                <a:gd name="T26" fmla="*/ 1007 w 1129"/>
                <a:gd name="T27" fmla="*/ 622 h 686"/>
                <a:gd name="T28" fmla="*/ 1076 w 1129"/>
                <a:gd name="T29" fmla="*/ 597 h 686"/>
                <a:gd name="T30" fmla="*/ 1035 w 1129"/>
                <a:gd name="T31" fmla="*/ 567 h 686"/>
                <a:gd name="T32" fmla="*/ 1036 w 1129"/>
                <a:gd name="T33" fmla="*/ 563 h 686"/>
                <a:gd name="T34" fmla="*/ 674 w 1129"/>
                <a:gd name="T35" fmla="*/ 487 h 686"/>
                <a:gd name="T36" fmla="*/ 695 w 1129"/>
                <a:gd name="T37" fmla="*/ 508 h 686"/>
                <a:gd name="T38" fmla="*/ 674 w 1129"/>
                <a:gd name="T39" fmla="*/ 488 h 686"/>
                <a:gd name="T40" fmla="*/ 733 w 1129"/>
                <a:gd name="T41" fmla="*/ 544 h 686"/>
                <a:gd name="T42" fmla="*/ 757 w 1129"/>
                <a:gd name="T43" fmla="*/ 540 h 686"/>
                <a:gd name="T44" fmla="*/ 761 w 1129"/>
                <a:gd name="T45" fmla="*/ 461 h 686"/>
                <a:gd name="T46" fmla="*/ 605 w 1129"/>
                <a:gd name="T47" fmla="*/ 444 h 686"/>
                <a:gd name="T48" fmla="*/ 487 w 1129"/>
                <a:gd name="T49" fmla="*/ 412 h 686"/>
                <a:gd name="T50" fmla="*/ 671 w 1129"/>
                <a:gd name="T51" fmla="*/ 485 h 686"/>
                <a:gd name="T52" fmla="*/ 418 w 1129"/>
                <a:gd name="T53" fmla="*/ 441 h 686"/>
                <a:gd name="T54" fmla="*/ 484 w 1129"/>
                <a:gd name="T55" fmla="*/ 412 h 686"/>
                <a:gd name="T56" fmla="*/ 552 w 1129"/>
                <a:gd name="T57" fmla="*/ 382 h 686"/>
                <a:gd name="T58" fmla="*/ 600 w 1129"/>
                <a:gd name="T59" fmla="*/ 439 h 686"/>
                <a:gd name="T60" fmla="*/ 616 w 1129"/>
                <a:gd name="T61" fmla="*/ 398 h 686"/>
                <a:gd name="T62" fmla="*/ 360 w 1129"/>
                <a:gd name="T63" fmla="*/ 323 h 686"/>
                <a:gd name="T64" fmla="*/ 359 w 1129"/>
                <a:gd name="T65" fmla="*/ 324 h 686"/>
                <a:gd name="T66" fmla="*/ 266 w 1129"/>
                <a:gd name="T67" fmla="*/ 311 h 686"/>
                <a:gd name="T68" fmla="*/ 346 w 1129"/>
                <a:gd name="T69" fmla="*/ 294 h 686"/>
                <a:gd name="T70" fmla="*/ 327 w 1129"/>
                <a:gd name="T71" fmla="*/ 291 h 686"/>
                <a:gd name="T72" fmla="*/ 327 w 1129"/>
                <a:gd name="T73" fmla="*/ 315 h 686"/>
                <a:gd name="T74" fmla="*/ 355 w 1129"/>
                <a:gd name="T75" fmla="*/ 282 h 686"/>
                <a:gd name="T76" fmla="*/ 308 w 1129"/>
                <a:gd name="T77" fmla="*/ 227 h 686"/>
                <a:gd name="T78" fmla="*/ 335 w 1129"/>
                <a:gd name="T79" fmla="*/ 204 h 686"/>
                <a:gd name="T80" fmla="*/ 363 w 1129"/>
                <a:gd name="T81" fmla="*/ 191 h 686"/>
                <a:gd name="T82" fmla="*/ 374 w 1129"/>
                <a:gd name="T83" fmla="*/ 174 h 686"/>
                <a:gd name="T84" fmla="*/ 53 w 1129"/>
                <a:gd name="T85" fmla="*/ 170 h 686"/>
                <a:gd name="T86" fmla="*/ 302 w 1129"/>
                <a:gd name="T87" fmla="*/ 160 h 686"/>
                <a:gd name="T88" fmla="*/ 320 w 1129"/>
                <a:gd name="T89" fmla="*/ 181 h 686"/>
                <a:gd name="T90" fmla="*/ 293 w 1129"/>
                <a:gd name="T91" fmla="*/ 146 h 686"/>
                <a:gd name="T92" fmla="*/ 220 w 1129"/>
                <a:gd name="T93" fmla="*/ 150 h 686"/>
                <a:gd name="T94" fmla="*/ 339 w 1129"/>
                <a:gd name="T95" fmla="*/ 97 h 686"/>
                <a:gd name="T96" fmla="*/ 264 w 1129"/>
                <a:gd name="T97" fmla="*/ 131 h 686"/>
                <a:gd name="T98" fmla="*/ 114 w 1129"/>
                <a:gd name="T99" fmla="*/ 109 h 686"/>
                <a:gd name="T100" fmla="*/ 216 w 1129"/>
                <a:gd name="T101" fmla="*/ 106 h 686"/>
                <a:gd name="T102" fmla="*/ 371 w 1129"/>
                <a:gd name="T103" fmla="*/ 65 h 686"/>
                <a:gd name="T104" fmla="*/ 327 w 1129"/>
                <a:gd name="T105" fmla="*/ 162 h 686"/>
                <a:gd name="T106" fmla="*/ 371 w 1129"/>
                <a:gd name="T107" fmla="*/ 65 h 686"/>
                <a:gd name="T108" fmla="*/ 94 w 1129"/>
                <a:gd name="T109" fmla="*/ 88 h 686"/>
                <a:gd name="T110" fmla="*/ 34 w 1129"/>
                <a:gd name="T111" fmla="*/ 59 h 686"/>
                <a:gd name="T112" fmla="*/ 59 w 1129"/>
                <a:gd name="T113" fmla="*/ 103 h 686"/>
                <a:gd name="T114" fmla="*/ 110 w 1129"/>
                <a:gd name="T115" fmla="*/ 89 h 686"/>
                <a:gd name="T116" fmla="*/ 107 w 1129"/>
                <a:gd name="T117" fmla="*/ 63 h 686"/>
                <a:gd name="T118" fmla="*/ 193 w 1129"/>
                <a:gd name="T119" fmla="*/ 40 h 686"/>
                <a:gd name="T120" fmla="*/ 35 w 1129"/>
                <a:gd name="T121" fmla="*/ 22 h 686"/>
                <a:gd name="T122" fmla="*/ 33 w 1129"/>
                <a:gd name="T123" fmla="*/ 18 h 6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29" h="686">
                  <a:moveTo>
                    <a:pt x="1093" y="634"/>
                  </a:moveTo>
                  <a:cubicBezTo>
                    <a:pt x="1093" y="634"/>
                    <a:pt x="1093" y="634"/>
                    <a:pt x="1093" y="634"/>
                  </a:cubicBezTo>
                  <a:cubicBezTo>
                    <a:pt x="1128" y="638"/>
                    <a:pt x="1128" y="638"/>
                    <a:pt x="1128" y="638"/>
                  </a:cubicBezTo>
                  <a:cubicBezTo>
                    <a:pt x="1128" y="638"/>
                    <a:pt x="1128" y="637"/>
                    <a:pt x="1128" y="637"/>
                  </a:cubicBezTo>
                  <a:cubicBezTo>
                    <a:pt x="1128" y="637"/>
                    <a:pt x="1128" y="637"/>
                    <a:pt x="1128" y="637"/>
                  </a:cubicBezTo>
                  <a:cubicBezTo>
                    <a:pt x="1093" y="634"/>
                    <a:pt x="1093" y="634"/>
                    <a:pt x="1093" y="634"/>
                  </a:cubicBezTo>
                  <a:moveTo>
                    <a:pt x="889" y="631"/>
                  </a:moveTo>
                  <a:cubicBezTo>
                    <a:pt x="889" y="631"/>
                    <a:pt x="889" y="631"/>
                    <a:pt x="889" y="631"/>
                  </a:cubicBezTo>
                  <a:cubicBezTo>
                    <a:pt x="937" y="678"/>
                    <a:pt x="937" y="678"/>
                    <a:pt x="937" y="678"/>
                  </a:cubicBezTo>
                  <a:cubicBezTo>
                    <a:pt x="937" y="678"/>
                    <a:pt x="937" y="678"/>
                    <a:pt x="937" y="678"/>
                  </a:cubicBezTo>
                  <a:cubicBezTo>
                    <a:pt x="889" y="631"/>
                    <a:pt x="889" y="631"/>
                    <a:pt x="889" y="631"/>
                  </a:cubicBezTo>
                  <a:moveTo>
                    <a:pt x="805" y="624"/>
                  </a:moveTo>
                  <a:cubicBezTo>
                    <a:pt x="783" y="686"/>
                    <a:pt x="783" y="686"/>
                    <a:pt x="783" y="686"/>
                  </a:cubicBezTo>
                  <a:cubicBezTo>
                    <a:pt x="783" y="686"/>
                    <a:pt x="783" y="686"/>
                    <a:pt x="783" y="686"/>
                  </a:cubicBezTo>
                  <a:cubicBezTo>
                    <a:pt x="806" y="624"/>
                    <a:pt x="806" y="624"/>
                    <a:pt x="806" y="624"/>
                  </a:cubicBezTo>
                  <a:cubicBezTo>
                    <a:pt x="805" y="624"/>
                    <a:pt x="805" y="624"/>
                    <a:pt x="805" y="624"/>
                  </a:cubicBezTo>
                  <a:moveTo>
                    <a:pt x="768" y="622"/>
                  </a:moveTo>
                  <a:cubicBezTo>
                    <a:pt x="768" y="622"/>
                    <a:pt x="768" y="622"/>
                    <a:pt x="768" y="622"/>
                  </a:cubicBezTo>
                  <a:cubicBezTo>
                    <a:pt x="781" y="686"/>
                    <a:pt x="781" y="686"/>
                    <a:pt x="781" y="686"/>
                  </a:cubicBezTo>
                  <a:cubicBezTo>
                    <a:pt x="781" y="685"/>
                    <a:pt x="781" y="685"/>
                    <a:pt x="782" y="685"/>
                  </a:cubicBezTo>
                  <a:cubicBezTo>
                    <a:pt x="768" y="622"/>
                    <a:pt x="768" y="622"/>
                    <a:pt x="768" y="622"/>
                  </a:cubicBezTo>
                  <a:moveTo>
                    <a:pt x="770" y="620"/>
                  </a:moveTo>
                  <a:cubicBezTo>
                    <a:pt x="770" y="620"/>
                    <a:pt x="770" y="620"/>
                    <a:pt x="770" y="620"/>
                  </a:cubicBezTo>
                  <a:cubicBezTo>
                    <a:pt x="804" y="622"/>
                    <a:pt x="804" y="622"/>
                    <a:pt x="804" y="622"/>
                  </a:cubicBezTo>
                  <a:cubicBezTo>
                    <a:pt x="804" y="622"/>
                    <a:pt x="804" y="622"/>
                    <a:pt x="804" y="621"/>
                  </a:cubicBezTo>
                  <a:cubicBezTo>
                    <a:pt x="770" y="620"/>
                    <a:pt x="770" y="620"/>
                    <a:pt x="770" y="620"/>
                  </a:cubicBezTo>
                  <a:moveTo>
                    <a:pt x="968" y="613"/>
                  </a:moveTo>
                  <a:cubicBezTo>
                    <a:pt x="940" y="678"/>
                    <a:pt x="940" y="678"/>
                    <a:pt x="940" y="678"/>
                  </a:cubicBezTo>
                  <a:cubicBezTo>
                    <a:pt x="940" y="678"/>
                    <a:pt x="940" y="678"/>
                    <a:pt x="940" y="678"/>
                  </a:cubicBezTo>
                  <a:cubicBezTo>
                    <a:pt x="968" y="613"/>
                    <a:pt x="968" y="613"/>
                    <a:pt x="968" y="613"/>
                  </a:cubicBezTo>
                  <a:cubicBezTo>
                    <a:pt x="968" y="613"/>
                    <a:pt x="968" y="613"/>
                    <a:pt x="968" y="613"/>
                  </a:cubicBezTo>
                  <a:moveTo>
                    <a:pt x="967" y="611"/>
                  </a:moveTo>
                  <a:cubicBezTo>
                    <a:pt x="890" y="628"/>
                    <a:pt x="890" y="628"/>
                    <a:pt x="890" y="628"/>
                  </a:cubicBezTo>
                  <a:cubicBezTo>
                    <a:pt x="890" y="628"/>
                    <a:pt x="890" y="628"/>
                    <a:pt x="890" y="628"/>
                  </a:cubicBezTo>
                  <a:cubicBezTo>
                    <a:pt x="967" y="612"/>
                    <a:pt x="967" y="612"/>
                    <a:pt x="967" y="612"/>
                  </a:cubicBezTo>
                  <a:cubicBezTo>
                    <a:pt x="967" y="612"/>
                    <a:pt x="967" y="612"/>
                    <a:pt x="967" y="611"/>
                  </a:cubicBezTo>
                  <a:moveTo>
                    <a:pt x="1056" y="609"/>
                  </a:moveTo>
                  <a:cubicBezTo>
                    <a:pt x="1056" y="610"/>
                    <a:pt x="1055" y="610"/>
                    <a:pt x="1055" y="610"/>
                  </a:cubicBezTo>
                  <a:cubicBezTo>
                    <a:pt x="1088" y="632"/>
                    <a:pt x="1088" y="632"/>
                    <a:pt x="1088" y="632"/>
                  </a:cubicBezTo>
                  <a:cubicBezTo>
                    <a:pt x="1088" y="632"/>
                    <a:pt x="1088" y="632"/>
                    <a:pt x="1088" y="632"/>
                  </a:cubicBezTo>
                  <a:cubicBezTo>
                    <a:pt x="1056" y="609"/>
                    <a:pt x="1056" y="609"/>
                    <a:pt x="1056" y="609"/>
                  </a:cubicBezTo>
                  <a:moveTo>
                    <a:pt x="1052" y="609"/>
                  </a:moveTo>
                  <a:cubicBezTo>
                    <a:pt x="1009" y="624"/>
                    <a:pt x="1009" y="624"/>
                    <a:pt x="1009" y="624"/>
                  </a:cubicBezTo>
                  <a:cubicBezTo>
                    <a:pt x="1010" y="624"/>
                    <a:pt x="1010" y="624"/>
                    <a:pt x="1010" y="624"/>
                  </a:cubicBezTo>
                  <a:cubicBezTo>
                    <a:pt x="1052" y="609"/>
                    <a:pt x="1052" y="609"/>
                    <a:pt x="1052" y="609"/>
                  </a:cubicBezTo>
                  <a:cubicBezTo>
                    <a:pt x="1052" y="609"/>
                    <a:pt x="1052" y="609"/>
                    <a:pt x="1052" y="609"/>
                  </a:cubicBezTo>
                  <a:moveTo>
                    <a:pt x="1078" y="600"/>
                  </a:moveTo>
                  <a:cubicBezTo>
                    <a:pt x="1078" y="600"/>
                    <a:pt x="1077" y="600"/>
                    <a:pt x="1077" y="600"/>
                  </a:cubicBezTo>
                  <a:cubicBezTo>
                    <a:pt x="1089" y="631"/>
                    <a:pt x="1089" y="631"/>
                    <a:pt x="1089" y="631"/>
                  </a:cubicBezTo>
                  <a:cubicBezTo>
                    <a:pt x="1089" y="631"/>
                    <a:pt x="1089" y="631"/>
                    <a:pt x="1089" y="631"/>
                  </a:cubicBezTo>
                  <a:cubicBezTo>
                    <a:pt x="1078" y="600"/>
                    <a:pt x="1078" y="600"/>
                    <a:pt x="1078" y="600"/>
                  </a:cubicBezTo>
                  <a:moveTo>
                    <a:pt x="1079" y="599"/>
                  </a:moveTo>
                  <a:cubicBezTo>
                    <a:pt x="1079" y="599"/>
                    <a:pt x="1078" y="599"/>
                    <a:pt x="1078" y="600"/>
                  </a:cubicBezTo>
                  <a:cubicBezTo>
                    <a:pt x="1128" y="637"/>
                    <a:pt x="1128" y="637"/>
                    <a:pt x="1128" y="637"/>
                  </a:cubicBezTo>
                  <a:cubicBezTo>
                    <a:pt x="1128" y="637"/>
                    <a:pt x="1128" y="636"/>
                    <a:pt x="1129" y="636"/>
                  </a:cubicBezTo>
                  <a:cubicBezTo>
                    <a:pt x="1079" y="599"/>
                    <a:pt x="1079" y="599"/>
                    <a:pt x="1079" y="599"/>
                  </a:cubicBezTo>
                  <a:moveTo>
                    <a:pt x="1075" y="599"/>
                  </a:moveTo>
                  <a:cubicBezTo>
                    <a:pt x="1056" y="608"/>
                    <a:pt x="1056" y="608"/>
                    <a:pt x="1056" y="608"/>
                  </a:cubicBezTo>
                  <a:cubicBezTo>
                    <a:pt x="1056" y="608"/>
                    <a:pt x="1056" y="608"/>
                    <a:pt x="1056" y="608"/>
                  </a:cubicBezTo>
                  <a:cubicBezTo>
                    <a:pt x="1075" y="599"/>
                    <a:pt x="1075" y="599"/>
                    <a:pt x="1075" y="599"/>
                  </a:cubicBezTo>
                  <a:cubicBezTo>
                    <a:pt x="1075" y="599"/>
                    <a:pt x="1075" y="599"/>
                    <a:pt x="1075" y="599"/>
                  </a:cubicBezTo>
                  <a:moveTo>
                    <a:pt x="744" y="591"/>
                  </a:moveTo>
                  <a:cubicBezTo>
                    <a:pt x="744" y="591"/>
                    <a:pt x="744" y="591"/>
                    <a:pt x="744" y="591"/>
                  </a:cubicBezTo>
                  <a:cubicBezTo>
                    <a:pt x="766" y="618"/>
                    <a:pt x="766" y="618"/>
                    <a:pt x="766" y="618"/>
                  </a:cubicBezTo>
                  <a:cubicBezTo>
                    <a:pt x="766" y="618"/>
                    <a:pt x="766" y="618"/>
                    <a:pt x="767" y="618"/>
                  </a:cubicBezTo>
                  <a:cubicBezTo>
                    <a:pt x="767" y="618"/>
                    <a:pt x="767" y="618"/>
                    <a:pt x="767" y="618"/>
                  </a:cubicBezTo>
                  <a:cubicBezTo>
                    <a:pt x="744" y="591"/>
                    <a:pt x="744" y="591"/>
                    <a:pt x="744" y="591"/>
                  </a:cubicBezTo>
                  <a:moveTo>
                    <a:pt x="868" y="588"/>
                  </a:moveTo>
                  <a:cubicBezTo>
                    <a:pt x="868" y="588"/>
                    <a:pt x="868" y="589"/>
                    <a:pt x="868" y="589"/>
                  </a:cubicBezTo>
                  <a:cubicBezTo>
                    <a:pt x="885" y="625"/>
                    <a:pt x="885" y="625"/>
                    <a:pt x="885" y="625"/>
                  </a:cubicBezTo>
                  <a:cubicBezTo>
                    <a:pt x="885" y="625"/>
                    <a:pt x="885" y="625"/>
                    <a:pt x="885" y="625"/>
                  </a:cubicBezTo>
                  <a:cubicBezTo>
                    <a:pt x="868" y="588"/>
                    <a:pt x="868" y="588"/>
                    <a:pt x="868" y="588"/>
                  </a:cubicBezTo>
                  <a:moveTo>
                    <a:pt x="866" y="588"/>
                  </a:moveTo>
                  <a:cubicBezTo>
                    <a:pt x="836" y="624"/>
                    <a:pt x="836" y="624"/>
                    <a:pt x="836" y="624"/>
                  </a:cubicBezTo>
                  <a:cubicBezTo>
                    <a:pt x="809" y="622"/>
                    <a:pt x="809" y="622"/>
                    <a:pt x="809" y="622"/>
                  </a:cubicBezTo>
                  <a:cubicBezTo>
                    <a:pt x="809" y="622"/>
                    <a:pt x="809" y="622"/>
                    <a:pt x="809" y="622"/>
                  </a:cubicBezTo>
                  <a:cubicBezTo>
                    <a:pt x="835" y="624"/>
                    <a:pt x="835" y="624"/>
                    <a:pt x="835" y="624"/>
                  </a:cubicBezTo>
                  <a:cubicBezTo>
                    <a:pt x="784" y="686"/>
                    <a:pt x="784" y="686"/>
                    <a:pt x="784" y="686"/>
                  </a:cubicBezTo>
                  <a:cubicBezTo>
                    <a:pt x="784" y="686"/>
                    <a:pt x="784" y="686"/>
                    <a:pt x="784" y="686"/>
                  </a:cubicBezTo>
                  <a:cubicBezTo>
                    <a:pt x="836" y="624"/>
                    <a:pt x="836" y="624"/>
                    <a:pt x="836" y="624"/>
                  </a:cubicBezTo>
                  <a:cubicBezTo>
                    <a:pt x="883" y="628"/>
                    <a:pt x="883" y="628"/>
                    <a:pt x="883" y="628"/>
                  </a:cubicBezTo>
                  <a:cubicBezTo>
                    <a:pt x="883" y="628"/>
                    <a:pt x="883" y="628"/>
                    <a:pt x="883" y="628"/>
                  </a:cubicBezTo>
                  <a:cubicBezTo>
                    <a:pt x="836" y="624"/>
                    <a:pt x="836" y="624"/>
                    <a:pt x="836" y="624"/>
                  </a:cubicBezTo>
                  <a:cubicBezTo>
                    <a:pt x="866" y="588"/>
                    <a:pt x="866" y="588"/>
                    <a:pt x="866" y="588"/>
                  </a:cubicBezTo>
                  <a:cubicBezTo>
                    <a:pt x="866" y="588"/>
                    <a:pt x="866" y="588"/>
                    <a:pt x="866" y="588"/>
                  </a:cubicBezTo>
                  <a:moveTo>
                    <a:pt x="865" y="588"/>
                  </a:moveTo>
                  <a:cubicBezTo>
                    <a:pt x="809" y="620"/>
                    <a:pt x="809" y="620"/>
                    <a:pt x="809" y="620"/>
                  </a:cubicBezTo>
                  <a:cubicBezTo>
                    <a:pt x="809" y="620"/>
                    <a:pt x="809" y="620"/>
                    <a:pt x="809" y="621"/>
                  </a:cubicBezTo>
                  <a:cubicBezTo>
                    <a:pt x="866" y="588"/>
                    <a:pt x="866" y="588"/>
                    <a:pt x="866" y="588"/>
                  </a:cubicBezTo>
                  <a:cubicBezTo>
                    <a:pt x="865" y="588"/>
                    <a:pt x="865" y="588"/>
                    <a:pt x="865" y="588"/>
                  </a:cubicBezTo>
                  <a:moveTo>
                    <a:pt x="984" y="585"/>
                  </a:moveTo>
                  <a:cubicBezTo>
                    <a:pt x="969" y="609"/>
                    <a:pt x="969" y="609"/>
                    <a:pt x="969" y="609"/>
                  </a:cubicBezTo>
                  <a:cubicBezTo>
                    <a:pt x="970" y="609"/>
                    <a:pt x="970" y="610"/>
                    <a:pt x="970" y="610"/>
                  </a:cubicBezTo>
                  <a:cubicBezTo>
                    <a:pt x="984" y="585"/>
                    <a:pt x="984" y="585"/>
                    <a:pt x="984" y="585"/>
                  </a:cubicBezTo>
                  <a:cubicBezTo>
                    <a:pt x="984" y="585"/>
                    <a:pt x="984" y="585"/>
                    <a:pt x="984" y="585"/>
                  </a:cubicBezTo>
                  <a:moveTo>
                    <a:pt x="982" y="583"/>
                  </a:moveTo>
                  <a:cubicBezTo>
                    <a:pt x="938" y="604"/>
                    <a:pt x="938" y="604"/>
                    <a:pt x="938" y="604"/>
                  </a:cubicBezTo>
                  <a:cubicBezTo>
                    <a:pt x="869" y="587"/>
                    <a:pt x="869" y="587"/>
                    <a:pt x="869" y="587"/>
                  </a:cubicBezTo>
                  <a:cubicBezTo>
                    <a:pt x="869" y="587"/>
                    <a:pt x="869" y="587"/>
                    <a:pt x="869" y="587"/>
                  </a:cubicBezTo>
                  <a:cubicBezTo>
                    <a:pt x="869" y="587"/>
                    <a:pt x="869" y="587"/>
                    <a:pt x="869" y="587"/>
                  </a:cubicBezTo>
                  <a:cubicBezTo>
                    <a:pt x="938" y="604"/>
                    <a:pt x="938" y="604"/>
                    <a:pt x="938" y="604"/>
                  </a:cubicBezTo>
                  <a:cubicBezTo>
                    <a:pt x="890" y="627"/>
                    <a:pt x="890" y="627"/>
                    <a:pt x="890" y="627"/>
                  </a:cubicBezTo>
                  <a:cubicBezTo>
                    <a:pt x="890" y="627"/>
                    <a:pt x="890" y="627"/>
                    <a:pt x="890" y="627"/>
                  </a:cubicBezTo>
                  <a:cubicBezTo>
                    <a:pt x="939" y="604"/>
                    <a:pt x="939" y="604"/>
                    <a:pt x="939" y="604"/>
                  </a:cubicBezTo>
                  <a:cubicBezTo>
                    <a:pt x="967" y="611"/>
                    <a:pt x="967" y="611"/>
                    <a:pt x="967" y="611"/>
                  </a:cubicBezTo>
                  <a:cubicBezTo>
                    <a:pt x="967" y="611"/>
                    <a:pt x="967" y="611"/>
                    <a:pt x="967" y="611"/>
                  </a:cubicBezTo>
                  <a:cubicBezTo>
                    <a:pt x="967" y="611"/>
                    <a:pt x="967" y="611"/>
                    <a:pt x="967" y="611"/>
                  </a:cubicBezTo>
                  <a:cubicBezTo>
                    <a:pt x="939" y="604"/>
                    <a:pt x="939" y="604"/>
                    <a:pt x="939" y="604"/>
                  </a:cubicBezTo>
                  <a:cubicBezTo>
                    <a:pt x="982" y="583"/>
                    <a:pt x="982" y="583"/>
                    <a:pt x="982" y="583"/>
                  </a:cubicBezTo>
                  <a:cubicBezTo>
                    <a:pt x="982" y="583"/>
                    <a:pt x="982" y="583"/>
                    <a:pt x="982" y="583"/>
                  </a:cubicBezTo>
                  <a:moveTo>
                    <a:pt x="1082" y="564"/>
                  </a:moveTo>
                  <a:cubicBezTo>
                    <a:pt x="1077" y="596"/>
                    <a:pt x="1077" y="596"/>
                    <a:pt x="1077" y="596"/>
                  </a:cubicBezTo>
                  <a:cubicBezTo>
                    <a:pt x="1077" y="596"/>
                    <a:pt x="1077" y="596"/>
                    <a:pt x="1077" y="596"/>
                  </a:cubicBezTo>
                  <a:cubicBezTo>
                    <a:pt x="1077" y="596"/>
                    <a:pt x="1077" y="596"/>
                    <a:pt x="1077" y="596"/>
                  </a:cubicBezTo>
                  <a:cubicBezTo>
                    <a:pt x="1077" y="596"/>
                    <a:pt x="1077" y="596"/>
                    <a:pt x="1077" y="596"/>
                  </a:cubicBezTo>
                  <a:cubicBezTo>
                    <a:pt x="1083" y="564"/>
                    <a:pt x="1083" y="564"/>
                    <a:pt x="1083" y="564"/>
                  </a:cubicBezTo>
                  <a:cubicBezTo>
                    <a:pt x="1083" y="564"/>
                    <a:pt x="1083" y="564"/>
                    <a:pt x="1083" y="564"/>
                  </a:cubicBezTo>
                  <a:cubicBezTo>
                    <a:pt x="1083" y="564"/>
                    <a:pt x="1082" y="564"/>
                    <a:pt x="1082" y="564"/>
                  </a:cubicBezTo>
                  <a:moveTo>
                    <a:pt x="757" y="556"/>
                  </a:moveTo>
                  <a:cubicBezTo>
                    <a:pt x="743" y="586"/>
                    <a:pt x="743" y="586"/>
                    <a:pt x="743" y="586"/>
                  </a:cubicBezTo>
                  <a:cubicBezTo>
                    <a:pt x="743" y="586"/>
                    <a:pt x="743" y="586"/>
                    <a:pt x="744" y="587"/>
                  </a:cubicBezTo>
                  <a:cubicBezTo>
                    <a:pt x="757" y="556"/>
                    <a:pt x="757" y="556"/>
                    <a:pt x="757" y="556"/>
                  </a:cubicBezTo>
                  <a:cubicBezTo>
                    <a:pt x="757" y="556"/>
                    <a:pt x="757" y="556"/>
                    <a:pt x="757" y="556"/>
                  </a:cubicBezTo>
                  <a:moveTo>
                    <a:pt x="735" y="547"/>
                  </a:moveTo>
                  <a:cubicBezTo>
                    <a:pt x="735" y="547"/>
                    <a:pt x="735" y="547"/>
                    <a:pt x="735" y="547"/>
                  </a:cubicBezTo>
                  <a:cubicBezTo>
                    <a:pt x="742" y="586"/>
                    <a:pt x="742" y="586"/>
                    <a:pt x="742" y="586"/>
                  </a:cubicBezTo>
                  <a:cubicBezTo>
                    <a:pt x="742" y="586"/>
                    <a:pt x="742" y="586"/>
                    <a:pt x="742" y="586"/>
                  </a:cubicBezTo>
                  <a:cubicBezTo>
                    <a:pt x="735" y="547"/>
                    <a:pt x="735" y="547"/>
                    <a:pt x="735" y="547"/>
                  </a:cubicBezTo>
                  <a:moveTo>
                    <a:pt x="736" y="546"/>
                  </a:moveTo>
                  <a:cubicBezTo>
                    <a:pt x="736" y="546"/>
                    <a:pt x="736" y="546"/>
                    <a:pt x="736" y="546"/>
                  </a:cubicBezTo>
                  <a:cubicBezTo>
                    <a:pt x="756" y="554"/>
                    <a:pt x="756" y="554"/>
                    <a:pt x="756" y="554"/>
                  </a:cubicBezTo>
                  <a:cubicBezTo>
                    <a:pt x="756" y="554"/>
                    <a:pt x="756" y="554"/>
                    <a:pt x="756" y="554"/>
                  </a:cubicBezTo>
                  <a:cubicBezTo>
                    <a:pt x="736" y="546"/>
                    <a:pt x="736" y="546"/>
                    <a:pt x="736" y="546"/>
                  </a:cubicBezTo>
                  <a:moveTo>
                    <a:pt x="787" y="536"/>
                  </a:moveTo>
                  <a:cubicBezTo>
                    <a:pt x="771" y="604"/>
                    <a:pt x="771" y="604"/>
                    <a:pt x="771" y="604"/>
                  </a:cubicBezTo>
                  <a:cubicBezTo>
                    <a:pt x="765" y="600"/>
                    <a:pt x="765" y="600"/>
                    <a:pt x="765" y="600"/>
                  </a:cubicBezTo>
                  <a:cubicBezTo>
                    <a:pt x="758" y="556"/>
                    <a:pt x="758" y="556"/>
                    <a:pt x="758" y="556"/>
                  </a:cubicBezTo>
                  <a:cubicBezTo>
                    <a:pt x="758" y="556"/>
                    <a:pt x="758" y="556"/>
                    <a:pt x="758" y="556"/>
                  </a:cubicBezTo>
                  <a:cubicBezTo>
                    <a:pt x="765" y="600"/>
                    <a:pt x="765" y="600"/>
                    <a:pt x="765" y="600"/>
                  </a:cubicBezTo>
                  <a:cubicBezTo>
                    <a:pt x="745" y="590"/>
                    <a:pt x="745" y="590"/>
                    <a:pt x="745" y="590"/>
                  </a:cubicBezTo>
                  <a:cubicBezTo>
                    <a:pt x="745" y="590"/>
                    <a:pt x="745" y="590"/>
                    <a:pt x="745" y="590"/>
                  </a:cubicBezTo>
                  <a:cubicBezTo>
                    <a:pt x="765" y="601"/>
                    <a:pt x="765" y="601"/>
                    <a:pt x="765" y="601"/>
                  </a:cubicBezTo>
                  <a:cubicBezTo>
                    <a:pt x="767" y="618"/>
                    <a:pt x="767" y="618"/>
                    <a:pt x="767" y="618"/>
                  </a:cubicBezTo>
                  <a:cubicBezTo>
                    <a:pt x="767" y="618"/>
                    <a:pt x="767" y="618"/>
                    <a:pt x="768" y="618"/>
                  </a:cubicBezTo>
                  <a:cubicBezTo>
                    <a:pt x="765" y="601"/>
                    <a:pt x="765" y="601"/>
                    <a:pt x="765" y="601"/>
                  </a:cubicBezTo>
                  <a:cubicBezTo>
                    <a:pt x="771" y="604"/>
                    <a:pt x="771" y="604"/>
                    <a:pt x="771" y="604"/>
                  </a:cubicBezTo>
                  <a:cubicBezTo>
                    <a:pt x="768" y="618"/>
                    <a:pt x="768" y="618"/>
                    <a:pt x="768" y="618"/>
                  </a:cubicBezTo>
                  <a:cubicBezTo>
                    <a:pt x="768" y="618"/>
                    <a:pt x="768" y="618"/>
                    <a:pt x="768" y="618"/>
                  </a:cubicBezTo>
                  <a:cubicBezTo>
                    <a:pt x="772" y="604"/>
                    <a:pt x="772" y="604"/>
                    <a:pt x="772" y="604"/>
                  </a:cubicBezTo>
                  <a:cubicBezTo>
                    <a:pt x="788" y="613"/>
                    <a:pt x="788" y="613"/>
                    <a:pt x="788" y="613"/>
                  </a:cubicBezTo>
                  <a:cubicBezTo>
                    <a:pt x="769" y="619"/>
                    <a:pt x="769" y="619"/>
                    <a:pt x="769" y="619"/>
                  </a:cubicBezTo>
                  <a:cubicBezTo>
                    <a:pt x="769" y="619"/>
                    <a:pt x="770" y="619"/>
                    <a:pt x="770" y="619"/>
                  </a:cubicBezTo>
                  <a:cubicBezTo>
                    <a:pt x="789" y="613"/>
                    <a:pt x="789" y="613"/>
                    <a:pt x="789" y="613"/>
                  </a:cubicBezTo>
                  <a:cubicBezTo>
                    <a:pt x="804" y="621"/>
                    <a:pt x="804" y="621"/>
                    <a:pt x="804" y="621"/>
                  </a:cubicBezTo>
                  <a:cubicBezTo>
                    <a:pt x="804" y="621"/>
                    <a:pt x="804" y="620"/>
                    <a:pt x="804" y="620"/>
                  </a:cubicBezTo>
                  <a:cubicBezTo>
                    <a:pt x="789" y="613"/>
                    <a:pt x="789" y="613"/>
                    <a:pt x="789" y="613"/>
                  </a:cubicBezTo>
                  <a:cubicBezTo>
                    <a:pt x="865" y="588"/>
                    <a:pt x="865" y="588"/>
                    <a:pt x="865" y="588"/>
                  </a:cubicBezTo>
                  <a:cubicBezTo>
                    <a:pt x="865" y="587"/>
                    <a:pt x="865" y="587"/>
                    <a:pt x="865" y="587"/>
                  </a:cubicBezTo>
                  <a:cubicBezTo>
                    <a:pt x="789" y="613"/>
                    <a:pt x="789" y="613"/>
                    <a:pt x="789" y="613"/>
                  </a:cubicBezTo>
                  <a:cubicBezTo>
                    <a:pt x="772" y="604"/>
                    <a:pt x="772" y="604"/>
                    <a:pt x="772" y="604"/>
                  </a:cubicBezTo>
                  <a:cubicBezTo>
                    <a:pt x="788" y="536"/>
                    <a:pt x="788" y="536"/>
                    <a:pt x="788" y="536"/>
                  </a:cubicBezTo>
                  <a:cubicBezTo>
                    <a:pt x="788" y="536"/>
                    <a:pt x="787" y="536"/>
                    <a:pt x="787" y="536"/>
                  </a:cubicBezTo>
                  <a:moveTo>
                    <a:pt x="786" y="534"/>
                  </a:moveTo>
                  <a:cubicBezTo>
                    <a:pt x="759" y="553"/>
                    <a:pt x="759" y="553"/>
                    <a:pt x="759" y="553"/>
                  </a:cubicBezTo>
                  <a:cubicBezTo>
                    <a:pt x="759" y="553"/>
                    <a:pt x="760" y="553"/>
                    <a:pt x="760" y="553"/>
                  </a:cubicBezTo>
                  <a:cubicBezTo>
                    <a:pt x="760" y="553"/>
                    <a:pt x="760" y="553"/>
                    <a:pt x="760" y="553"/>
                  </a:cubicBezTo>
                  <a:cubicBezTo>
                    <a:pt x="786" y="535"/>
                    <a:pt x="786" y="535"/>
                    <a:pt x="786" y="535"/>
                  </a:cubicBezTo>
                  <a:cubicBezTo>
                    <a:pt x="786" y="535"/>
                    <a:pt x="786" y="535"/>
                    <a:pt x="786" y="535"/>
                  </a:cubicBezTo>
                  <a:cubicBezTo>
                    <a:pt x="786" y="534"/>
                    <a:pt x="786" y="534"/>
                    <a:pt x="786" y="534"/>
                  </a:cubicBezTo>
                  <a:moveTo>
                    <a:pt x="1000" y="610"/>
                  </a:moveTo>
                  <a:cubicBezTo>
                    <a:pt x="995" y="600"/>
                    <a:pt x="995" y="600"/>
                    <a:pt x="995" y="600"/>
                  </a:cubicBezTo>
                  <a:cubicBezTo>
                    <a:pt x="1009" y="594"/>
                    <a:pt x="1009" y="594"/>
                    <a:pt x="1009" y="594"/>
                  </a:cubicBezTo>
                  <a:cubicBezTo>
                    <a:pt x="1008" y="610"/>
                    <a:pt x="1008" y="610"/>
                    <a:pt x="1008" y="610"/>
                  </a:cubicBezTo>
                  <a:cubicBezTo>
                    <a:pt x="1000" y="610"/>
                    <a:pt x="1000" y="610"/>
                    <a:pt x="1000" y="610"/>
                  </a:cubicBezTo>
                  <a:moveTo>
                    <a:pt x="1013" y="529"/>
                  </a:moveTo>
                  <a:cubicBezTo>
                    <a:pt x="1010" y="574"/>
                    <a:pt x="1010" y="574"/>
                    <a:pt x="1010" y="574"/>
                  </a:cubicBezTo>
                  <a:cubicBezTo>
                    <a:pt x="989" y="580"/>
                    <a:pt x="989" y="580"/>
                    <a:pt x="989" y="580"/>
                  </a:cubicBezTo>
                  <a:cubicBezTo>
                    <a:pt x="989" y="581"/>
                    <a:pt x="989" y="581"/>
                    <a:pt x="989" y="581"/>
                  </a:cubicBezTo>
                  <a:cubicBezTo>
                    <a:pt x="1010" y="574"/>
                    <a:pt x="1010" y="574"/>
                    <a:pt x="1010" y="574"/>
                  </a:cubicBezTo>
                  <a:cubicBezTo>
                    <a:pt x="1009" y="594"/>
                    <a:pt x="1009" y="594"/>
                    <a:pt x="1009" y="594"/>
                  </a:cubicBezTo>
                  <a:cubicBezTo>
                    <a:pt x="995" y="600"/>
                    <a:pt x="995" y="600"/>
                    <a:pt x="995" y="600"/>
                  </a:cubicBezTo>
                  <a:cubicBezTo>
                    <a:pt x="987" y="585"/>
                    <a:pt x="987" y="585"/>
                    <a:pt x="987" y="585"/>
                  </a:cubicBezTo>
                  <a:cubicBezTo>
                    <a:pt x="987" y="585"/>
                    <a:pt x="987" y="585"/>
                    <a:pt x="987" y="585"/>
                  </a:cubicBezTo>
                  <a:cubicBezTo>
                    <a:pt x="994" y="600"/>
                    <a:pt x="994" y="600"/>
                    <a:pt x="994" y="600"/>
                  </a:cubicBezTo>
                  <a:cubicBezTo>
                    <a:pt x="970" y="610"/>
                    <a:pt x="970" y="610"/>
                    <a:pt x="970" y="610"/>
                  </a:cubicBezTo>
                  <a:cubicBezTo>
                    <a:pt x="970" y="610"/>
                    <a:pt x="970" y="610"/>
                    <a:pt x="971" y="611"/>
                  </a:cubicBezTo>
                  <a:cubicBezTo>
                    <a:pt x="994" y="600"/>
                    <a:pt x="994" y="600"/>
                    <a:pt x="994" y="600"/>
                  </a:cubicBezTo>
                  <a:cubicBezTo>
                    <a:pt x="999" y="610"/>
                    <a:pt x="999" y="610"/>
                    <a:pt x="999" y="610"/>
                  </a:cubicBezTo>
                  <a:cubicBezTo>
                    <a:pt x="971" y="611"/>
                    <a:pt x="971" y="611"/>
                    <a:pt x="971" y="611"/>
                  </a:cubicBezTo>
                  <a:cubicBezTo>
                    <a:pt x="971" y="611"/>
                    <a:pt x="971" y="611"/>
                    <a:pt x="971" y="611"/>
                  </a:cubicBezTo>
                  <a:cubicBezTo>
                    <a:pt x="999" y="610"/>
                    <a:pt x="999" y="610"/>
                    <a:pt x="999" y="610"/>
                  </a:cubicBezTo>
                  <a:cubicBezTo>
                    <a:pt x="1006" y="623"/>
                    <a:pt x="1006" y="623"/>
                    <a:pt x="1006" y="623"/>
                  </a:cubicBezTo>
                  <a:cubicBezTo>
                    <a:pt x="1006" y="623"/>
                    <a:pt x="1006" y="623"/>
                    <a:pt x="1006" y="623"/>
                  </a:cubicBezTo>
                  <a:cubicBezTo>
                    <a:pt x="1000" y="610"/>
                    <a:pt x="1000" y="610"/>
                    <a:pt x="1000" y="610"/>
                  </a:cubicBezTo>
                  <a:cubicBezTo>
                    <a:pt x="1008" y="610"/>
                    <a:pt x="1008" y="610"/>
                    <a:pt x="1008" y="610"/>
                  </a:cubicBezTo>
                  <a:cubicBezTo>
                    <a:pt x="1007" y="622"/>
                    <a:pt x="1007" y="622"/>
                    <a:pt x="1007" y="622"/>
                  </a:cubicBezTo>
                  <a:cubicBezTo>
                    <a:pt x="1007" y="622"/>
                    <a:pt x="1007" y="622"/>
                    <a:pt x="1007" y="622"/>
                  </a:cubicBezTo>
                  <a:cubicBezTo>
                    <a:pt x="1007" y="622"/>
                    <a:pt x="1007" y="622"/>
                    <a:pt x="1007" y="622"/>
                  </a:cubicBezTo>
                  <a:cubicBezTo>
                    <a:pt x="1008" y="610"/>
                    <a:pt x="1008" y="610"/>
                    <a:pt x="1008" y="610"/>
                  </a:cubicBezTo>
                  <a:cubicBezTo>
                    <a:pt x="1052" y="609"/>
                    <a:pt x="1052" y="609"/>
                    <a:pt x="1052" y="609"/>
                  </a:cubicBezTo>
                  <a:cubicBezTo>
                    <a:pt x="1052" y="609"/>
                    <a:pt x="1052" y="608"/>
                    <a:pt x="1052" y="608"/>
                  </a:cubicBezTo>
                  <a:cubicBezTo>
                    <a:pt x="1008" y="610"/>
                    <a:pt x="1008" y="610"/>
                    <a:pt x="1008" y="610"/>
                  </a:cubicBezTo>
                  <a:cubicBezTo>
                    <a:pt x="1009" y="594"/>
                    <a:pt x="1009" y="594"/>
                    <a:pt x="1009" y="594"/>
                  </a:cubicBezTo>
                  <a:cubicBezTo>
                    <a:pt x="1050" y="576"/>
                    <a:pt x="1050" y="576"/>
                    <a:pt x="1050" y="576"/>
                  </a:cubicBezTo>
                  <a:cubicBezTo>
                    <a:pt x="1066" y="589"/>
                    <a:pt x="1066" y="589"/>
                    <a:pt x="1066" y="589"/>
                  </a:cubicBezTo>
                  <a:cubicBezTo>
                    <a:pt x="1055" y="607"/>
                    <a:pt x="1055" y="607"/>
                    <a:pt x="1055" y="607"/>
                  </a:cubicBezTo>
                  <a:cubicBezTo>
                    <a:pt x="1055" y="607"/>
                    <a:pt x="1055" y="607"/>
                    <a:pt x="1055" y="607"/>
                  </a:cubicBezTo>
                  <a:cubicBezTo>
                    <a:pt x="1066" y="589"/>
                    <a:pt x="1066" y="589"/>
                    <a:pt x="1066" y="589"/>
                  </a:cubicBezTo>
                  <a:cubicBezTo>
                    <a:pt x="1075" y="597"/>
                    <a:pt x="1075" y="597"/>
                    <a:pt x="1075" y="597"/>
                  </a:cubicBezTo>
                  <a:cubicBezTo>
                    <a:pt x="1075" y="597"/>
                    <a:pt x="1075" y="597"/>
                    <a:pt x="1076" y="597"/>
                  </a:cubicBezTo>
                  <a:cubicBezTo>
                    <a:pt x="1066" y="589"/>
                    <a:pt x="1066" y="589"/>
                    <a:pt x="1066" y="589"/>
                  </a:cubicBezTo>
                  <a:cubicBezTo>
                    <a:pt x="1082" y="564"/>
                    <a:pt x="1082" y="564"/>
                    <a:pt x="1082" y="564"/>
                  </a:cubicBezTo>
                  <a:cubicBezTo>
                    <a:pt x="1082" y="564"/>
                    <a:pt x="1082" y="564"/>
                    <a:pt x="1081" y="564"/>
                  </a:cubicBezTo>
                  <a:cubicBezTo>
                    <a:pt x="1066" y="589"/>
                    <a:pt x="1066" y="589"/>
                    <a:pt x="1066" y="589"/>
                  </a:cubicBezTo>
                  <a:cubicBezTo>
                    <a:pt x="1050" y="576"/>
                    <a:pt x="1050" y="576"/>
                    <a:pt x="1050" y="576"/>
                  </a:cubicBezTo>
                  <a:cubicBezTo>
                    <a:pt x="1081" y="563"/>
                    <a:pt x="1081" y="563"/>
                    <a:pt x="1081" y="563"/>
                  </a:cubicBezTo>
                  <a:cubicBezTo>
                    <a:pt x="1081" y="563"/>
                    <a:pt x="1081" y="563"/>
                    <a:pt x="1080" y="563"/>
                  </a:cubicBezTo>
                  <a:cubicBezTo>
                    <a:pt x="1050" y="576"/>
                    <a:pt x="1050" y="576"/>
                    <a:pt x="1050" y="576"/>
                  </a:cubicBezTo>
                  <a:cubicBezTo>
                    <a:pt x="1039" y="567"/>
                    <a:pt x="1039" y="567"/>
                    <a:pt x="1039" y="567"/>
                  </a:cubicBezTo>
                  <a:cubicBezTo>
                    <a:pt x="1039" y="567"/>
                    <a:pt x="1039" y="567"/>
                    <a:pt x="1039" y="567"/>
                  </a:cubicBezTo>
                  <a:cubicBezTo>
                    <a:pt x="1050" y="576"/>
                    <a:pt x="1050" y="576"/>
                    <a:pt x="1050" y="576"/>
                  </a:cubicBezTo>
                  <a:cubicBezTo>
                    <a:pt x="1009" y="593"/>
                    <a:pt x="1009" y="593"/>
                    <a:pt x="1009" y="593"/>
                  </a:cubicBezTo>
                  <a:cubicBezTo>
                    <a:pt x="1011" y="574"/>
                    <a:pt x="1011" y="574"/>
                    <a:pt x="1011" y="574"/>
                  </a:cubicBezTo>
                  <a:cubicBezTo>
                    <a:pt x="1035" y="567"/>
                    <a:pt x="1035" y="567"/>
                    <a:pt x="1035" y="567"/>
                  </a:cubicBezTo>
                  <a:cubicBezTo>
                    <a:pt x="1035" y="566"/>
                    <a:pt x="1035" y="566"/>
                    <a:pt x="1035" y="566"/>
                  </a:cubicBezTo>
                  <a:cubicBezTo>
                    <a:pt x="1011" y="574"/>
                    <a:pt x="1011" y="574"/>
                    <a:pt x="1011" y="574"/>
                  </a:cubicBezTo>
                  <a:cubicBezTo>
                    <a:pt x="1013" y="529"/>
                    <a:pt x="1013" y="529"/>
                    <a:pt x="1013" y="529"/>
                  </a:cubicBezTo>
                  <a:cubicBezTo>
                    <a:pt x="1013" y="529"/>
                    <a:pt x="1013" y="529"/>
                    <a:pt x="1013" y="529"/>
                  </a:cubicBezTo>
                  <a:cubicBezTo>
                    <a:pt x="1013" y="529"/>
                    <a:pt x="1013" y="529"/>
                    <a:pt x="1013" y="529"/>
                  </a:cubicBezTo>
                  <a:moveTo>
                    <a:pt x="1012" y="529"/>
                  </a:moveTo>
                  <a:cubicBezTo>
                    <a:pt x="987" y="578"/>
                    <a:pt x="987" y="578"/>
                    <a:pt x="987" y="578"/>
                  </a:cubicBezTo>
                  <a:cubicBezTo>
                    <a:pt x="987" y="578"/>
                    <a:pt x="987" y="579"/>
                    <a:pt x="987" y="579"/>
                  </a:cubicBezTo>
                  <a:cubicBezTo>
                    <a:pt x="1013" y="529"/>
                    <a:pt x="1013" y="529"/>
                    <a:pt x="1013" y="529"/>
                  </a:cubicBezTo>
                  <a:cubicBezTo>
                    <a:pt x="1013" y="529"/>
                    <a:pt x="1012" y="529"/>
                    <a:pt x="1012" y="529"/>
                  </a:cubicBezTo>
                  <a:moveTo>
                    <a:pt x="1015" y="529"/>
                  </a:moveTo>
                  <a:cubicBezTo>
                    <a:pt x="1014" y="529"/>
                    <a:pt x="1014" y="529"/>
                    <a:pt x="1014" y="529"/>
                  </a:cubicBezTo>
                  <a:cubicBezTo>
                    <a:pt x="1036" y="563"/>
                    <a:pt x="1036" y="563"/>
                    <a:pt x="1036" y="563"/>
                  </a:cubicBezTo>
                  <a:cubicBezTo>
                    <a:pt x="1036" y="563"/>
                    <a:pt x="1036" y="563"/>
                    <a:pt x="1036" y="563"/>
                  </a:cubicBezTo>
                  <a:cubicBezTo>
                    <a:pt x="1015" y="529"/>
                    <a:pt x="1015" y="529"/>
                    <a:pt x="1015" y="529"/>
                  </a:cubicBezTo>
                  <a:moveTo>
                    <a:pt x="692" y="525"/>
                  </a:moveTo>
                  <a:cubicBezTo>
                    <a:pt x="692" y="525"/>
                    <a:pt x="692" y="525"/>
                    <a:pt x="692" y="525"/>
                  </a:cubicBezTo>
                  <a:cubicBezTo>
                    <a:pt x="733" y="545"/>
                    <a:pt x="733" y="545"/>
                    <a:pt x="733" y="545"/>
                  </a:cubicBezTo>
                  <a:cubicBezTo>
                    <a:pt x="733" y="545"/>
                    <a:pt x="733" y="544"/>
                    <a:pt x="733" y="544"/>
                  </a:cubicBezTo>
                  <a:cubicBezTo>
                    <a:pt x="692" y="525"/>
                    <a:pt x="692" y="525"/>
                    <a:pt x="692" y="525"/>
                  </a:cubicBezTo>
                  <a:moveTo>
                    <a:pt x="670" y="488"/>
                  </a:moveTo>
                  <a:cubicBezTo>
                    <a:pt x="605" y="514"/>
                    <a:pt x="605" y="514"/>
                    <a:pt x="605" y="514"/>
                  </a:cubicBezTo>
                  <a:cubicBezTo>
                    <a:pt x="605" y="514"/>
                    <a:pt x="605" y="514"/>
                    <a:pt x="605" y="514"/>
                  </a:cubicBezTo>
                  <a:cubicBezTo>
                    <a:pt x="671" y="488"/>
                    <a:pt x="671" y="488"/>
                    <a:pt x="671" y="488"/>
                  </a:cubicBezTo>
                  <a:cubicBezTo>
                    <a:pt x="670" y="488"/>
                    <a:pt x="670" y="488"/>
                    <a:pt x="670" y="488"/>
                  </a:cubicBezTo>
                  <a:moveTo>
                    <a:pt x="702" y="479"/>
                  </a:moveTo>
                  <a:cubicBezTo>
                    <a:pt x="674" y="486"/>
                    <a:pt x="674" y="486"/>
                    <a:pt x="674" y="486"/>
                  </a:cubicBezTo>
                  <a:cubicBezTo>
                    <a:pt x="674" y="486"/>
                    <a:pt x="674" y="487"/>
                    <a:pt x="674" y="487"/>
                  </a:cubicBezTo>
                  <a:cubicBezTo>
                    <a:pt x="702" y="479"/>
                    <a:pt x="702" y="479"/>
                    <a:pt x="702" y="479"/>
                  </a:cubicBezTo>
                  <a:cubicBezTo>
                    <a:pt x="702" y="479"/>
                    <a:pt x="702" y="479"/>
                    <a:pt x="702" y="479"/>
                  </a:cubicBezTo>
                  <a:moveTo>
                    <a:pt x="495" y="469"/>
                  </a:moveTo>
                  <a:cubicBezTo>
                    <a:pt x="429" y="470"/>
                    <a:pt x="429" y="470"/>
                    <a:pt x="429" y="470"/>
                  </a:cubicBezTo>
                  <a:cubicBezTo>
                    <a:pt x="429" y="470"/>
                    <a:pt x="429" y="470"/>
                    <a:pt x="429" y="470"/>
                  </a:cubicBezTo>
                  <a:cubicBezTo>
                    <a:pt x="495" y="469"/>
                    <a:pt x="495" y="469"/>
                    <a:pt x="495" y="469"/>
                  </a:cubicBezTo>
                  <a:cubicBezTo>
                    <a:pt x="495" y="469"/>
                    <a:pt x="495" y="469"/>
                    <a:pt x="495" y="469"/>
                  </a:cubicBezTo>
                  <a:moveTo>
                    <a:pt x="762" y="461"/>
                  </a:moveTo>
                  <a:cubicBezTo>
                    <a:pt x="753" y="501"/>
                    <a:pt x="753" y="501"/>
                    <a:pt x="753" y="501"/>
                  </a:cubicBezTo>
                  <a:cubicBezTo>
                    <a:pt x="754" y="501"/>
                    <a:pt x="754" y="501"/>
                    <a:pt x="754" y="501"/>
                  </a:cubicBezTo>
                  <a:cubicBezTo>
                    <a:pt x="763" y="461"/>
                    <a:pt x="763" y="461"/>
                    <a:pt x="763" y="461"/>
                  </a:cubicBezTo>
                  <a:cubicBezTo>
                    <a:pt x="763" y="461"/>
                    <a:pt x="763" y="461"/>
                    <a:pt x="762" y="461"/>
                  </a:cubicBezTo>
                  <a:moveTo>
                    <a:pt x="701" y="514"/>
                  </a:moveTo>
                  <a:cubicBezTo>
                    <a:pt x="695" y="508"/>
                    <a:pt x="695" y="508"/>
                    <a:pt x="695" y="508"/>
                  </a:cubicBezTo>
                  <a:cubicBezTo>
                    <a:pt x="699" y="498"/>
                    <a:pt x="699" y="498"/>
                    <a:pt x="699" y="498"/>
                  </a:cubicBezTo>
                  <a:cubicBezTo>
                    <a:pt x="713" y="503"/>
                    <a:pt x="713" y="503"/>
                    <a:pt x="713" y="503"/>
                  </a:cubicBezTo>
                  <a:cubicBezTo>
                    <a:pt x="701" y="514"/>
                    <a:pt x="701" y="514"/>
                    <a:pt x="701" y="514"/>
                  </a:cubicBezTo>
                  <a:moveTo>
                    <a:pt x="761" y="461"/>
                  </a:moveTo>
                  <a:cubicBezTo>
                    <a:pt x="728" y="490"/>
                    <a:pt x="728" y="490"/>
                    <a:pt x="728" y="490"/>
                  </a:cubicBezTo>
                  <a:cubicBezTo>
                    <a:pt x="708" y="479"/>
                    <a:pt x="708" y="479"/>
                    <a:pt x="708" y="479"/>
                  </a:cubicBezTo>
                  <a:cubicBezTo>
                    <a:pt x="708" y="480"/>
                    <a:pt x="708" y="480"/>
                    <a:pt x="708" y="480"/>
                  </a:cubicBezTo>
                  <a:cubicBezTo>
                    <a:pt x="728" y="490"/>
                    <a:pt x="728" y="490"/>
                    <a:pt x="728" y="490"/>
                  </a:cubicBezTo>
                  <a:cubicBezTo>
                    <a:pt x="713" y="503"/>
                    <a:pt x="713" y="503"/>
                    <a:pt x="713" y="503"/>
                  </a:cubicBezTo>
                  <a:cubicBezTo>
                    <a:pt x="699" y="497"/>
                    <a:pt x="699" y="497"/>
                    <a:pt x="699" y="497"/>
                  </a:cubicBezTo>
                  <a:cubicBezTo>
                    <a:pt x="704" y="481"/>
                    <a:pt x="704" y="481"/>
                    <a:pt x="704" y="481"/>
                  </a:cubicBezTo>
                  <a:cubicBezTo>
                    <a:pt x="704" y="481"/>
                    <a:pt x="704" y="481"/>
                    <a:pt x="704" y="481"/>
                  </a:cubicBezTo>
                  <a:cubicBezTo>
                    <a:pt x="698" y="497"/>
                    <a:pt x="698" y="497"/>
                    <a:pt x="698" y="497"/>
                  </a:cubicBezTo>
                  <a:cubicBezTo>
                    <a:pt x="674" y="488"/>
                    <a:pt x="674" y="488"/>
                    <a:pt x="674" y="488"/>
                  </a:cubicBezTo>
                  <a:cubicBezTo>
                    <a:pt x="674" y="488"/>
                    <a:pt x="674" y="488"/>
                    <a:pt x="674" y="488"/>
                  </a:cubicBezTo>
                  <a:cubicBezTo>
                    <a:pt x="698" y="498"/>
                    <a:pt x="698" y="498"/>
                    <a:pt x="698" y="498"/>
                  </a:cubicBezTo>
                  <a:cubicBezTo>
                    <a:pt x="695" y="508"/>
                    <a:pt x="695" y="508"/>
                    <a:pt x="695" y="508"/>
                  </a:cubicBezTo>
                  <a:cubicBezTo>
                    <a:pt x="674" y="488"/>
                    <a:pt x="674" y="488"/>
                    <a:pt x="674" y="488"/>
                  </a:cubicBezTo>
                  <a:cubicBezTo>
                    <a:pt x="674" y="488"/>
                    <a:pt x="674" y="488"/>
                    <a:pt x="674" y="489"/>
                  </a:cubicBezTo>
                  <a:cubicBezTo>
                    <a:pt x="695" y="508"/>
                    <a:pt x="695" y="508"/>
                    <a:pt x="695" y="508"/>
                  </a:cubicBezTo>
                  <a:cubicBezTo>
                    <a:pt x="690" y="521"/>
                    <a:pt x="690" y="521"/>
                    <a:pt x="690" y="521"/>
                  </a:cubicBezTo>
                  <a:cubicBezTo>
                    <a:pt x="690" y="521"/>
                    <a:pt x="690" y="521"/>
                    <a:pt x="691" y="521"/>
                  </a:cubicBezTo>
                  <a:cubicBezTo>
                    <a:pt x="695" y="509"/>
                    <a:pt x="695" y="509"/>
                    <a:pt x="695" y="509"/>
                  </a:cubicBezTo>
                  <a:cubicBezTo>
                    <a:pt x="701" y="514"/>
                    <a:pt x="701" y="514"/>
                    <a:pt x="701" y="514"/>
                  </a:cubicBezTo>
                  <a:cubicBezTo>
                    <a:pt x="691" y="522"/>
                    <a:pt x="691" y="522"/>
                    <a:pt x="691" y="522"/>
                  </a:cubicBezTo>
                  <a:cubicBezTo>
                    <a:pt x="691" y="522"/>
                    <a:pt x="692" y="522"/>
                    <a:pt x="692" y="522"/>
                  </a:cubicBezTo>
                  <a:cubicBezTo>
                    <a:pt x="701" y="514"/>
                    <a:pt x="701" y="514"/>
                    <a:pt x="701" y="514"/>
                  </a:cubicBezTo>
                  <a:cubicBezTo>
                    <a:pt x="733" y="544"/>
                    <a:pt x="733" y="544"/>
                    <a:pt x="733" y="544"/>
                  </a:cubicBezTo>
                  <a:cubicBezTo>
                    <a:pt x="733" y="544"/>
                    <a:pt x="733" y="544"/>
                    <a:pt x="733" y="544"/>
                  </a:cubicBezTo>
                  <a:cubicBezTo>
                    <a:pt x="701" y="514"/>
                    <a:pt x="701" y="514"/>
                    <a:pt x="701" y="514"/>
                  </a:cubicBezTo>
                  <a:cubicBezTo>
                    <a:pt x="713" y="503"/>
                    <a:pt x="713" y="503"/>
                    <a:pt x="713" y="503"/>
                  </a:cubicBezTo>
                  <a:cubicBezTo>
                    <a:pt x="754" y="520"/>
                    <a:pt x="754" y="520"/>
                    <a:pt x="754" y="520"/>
                  </a:cubicBezTo>
                  <a:cubicBezTo>
                    <a:pt x="756" y="540"/>
                    <a:pt x="756" y="540"/>
                    <a:pt x="756" y="540"/>
                  </a:cubicBezTo>
                  <a:cubicBezTo>
                    <a:pt x="736" y="545"/>
                    <a:pt x="736" y="545"/>
                    <a:pt x="736" y="545"/>
                  </a:cubicBezTo>
                  <a:cubicBezTo>
                    <a:pt x="736" y="545"/>
                    <a:pt x="736" y="545"/>
                    <a:pt x="736" y="545"/>
                  </a:cubicBezTo>
                  <a:cubicBezTo>
                    <a:pt x="756" y="541"/>
                    <a:pt x="756" y="541"/>
                    <a:pt x="756" y="541"/>
                  </a:cubicBezTo>
                  <a:cubicBezTo>
                    <a:pt x="758" y="553"/>
                    <a:pt x="758" y="553"/>
                    <a:pt x="758" y="553"/>
                  </a:cubicBezTo>
                  <a:cubicBezTo>
                    <a:pt x="758" y="553"/>
                    <a:pt x="758" y="553"/>
                    <a:pt x="758" y="553"/>
                  </a:cubicBezTo>
                  <a:cubicBezTo>
                    <a:pt x="757" y="540"/>
                    <a:pt x="757" y="540"/>
                    <a:pt x="757" y="540"/>
                  </a:cubicBezTo>
                  <a:cubicBezTo>
                    <a:pt x="786" y="534"/>
                    <a:pt x="786" y="534"/>
                    <a:pt x="786" y="534"/>
                  </a:cubicBezTo>
                  <a:cubicBezTo>
                    <a:pt x="786" y="534"/>
                    <a:pt x="785" y="534"/>
                    <a:pt x="785" y="533"/>
                  </a:cubicBezTo>
                  <a:cubicBezTo>
                    <a:pt x="757" y="540"/>
                    <a:pt x="757" y="540"/>
                    <a:pt x="757" y="540"/>
                  </a:cubicBezTo>
                  <a:cubicBezTo>
                    <a:pt x="755" y="520"/>
                    <a:pt x="755" y="520"/>
                    <a:pt x="755" y="520"/>
                  </a:cubicBezTo>
                  <a:cubicBezTo>
                    <a:pt x="786" y="532"/>
                    <a:pt x="786" y="532"/>
                    <a:pt x="786" y="532"/>
                  </a:cubicBezTo>
                  <a:cubicBezTo>
                    <a:pt x="786" y="532"/>
                    <a:pt x="786" y="532"/>
                    <a:pt x="786" y="532"/>
                  </a:cubicBezTo>
                  <a:cubicBezTo>
                    <a:pt x="755" y="520"/>
                    <a:pt x="755" y="520"/>
                    <a:pt x="755" y="520"/>
                  </a:cubicBezTo>
                  <a:cubicBezTo>
                    <a:pt x="754" y="506"/>
                    <a:pt x="754" y="506"/>
                    <a:pt x="754" y="506"/>
                  </a:cubicBezTo>
                  <a:cubicBezTo>
                    <a:pt x="753" y="506"/>
                    <a:pt x="753" y="506"/>
                    <a:pt x="753" y="506"/>
                  </a:cubicBezTo>
                  <a:cubicBezTo>
                    <a:pt x="754" y="519"/>
                    <a:pt x="754" y="519"/>
                    <a:pt x="754" y="519"/>
                  </a:cubicBezTo>
                  <a:cubicBezTo>
                    <a:pt x="714" y="503"/>
                    <a:pt x="714" y="503"/>
                    <a:pt x="714" y="503"/>
                  </a:cubicBezTo>
                  <a:cubicBezTo>
                    <a:pt x="728" y="490"/>
                    <a:pt x="728" y="490"/>
                    <a:pt x="728" y="490"/>
                  </a:cubicBezTo>
                  <a:cubicBezTo>
                    <a:pt x="751" y="502"/>
                    <a:pt x="751" y="502"/>
                    <a:pt x="751" y="502"/>
                  </a:cubicBezTo>
                  <a:cubicBezTo>
                    <a:pt x="751" y="502"/>
                    <a:pt x="751" y="502"/>
                    <a:pt x="751" y="502"/>
                  </a:cubicBezTo>
                  <a:cubicBezTo>
                    <a:pt x="728" y="490"/>
                    <a:pt x="728" y="490"/>
                    <a:pt x="728" y="490"/>
                  </a:cubicBezTo>
                  <a:cubicBezTo>
                    <a:pt x="762" y="461"/>
                    <a:pt x="762" y="461"/>
                    <a:pt x="762" y="461"/>
                  </a:cubicBezTo>
                  <a:cubicBezTo>
                    <a:pt x="762" y="461"/>
                    <a:pt x="762" y="461"/>
                    <a:pt x="761" y="461"/>
                  </a:cubicBezTo>
                  <a:moveTo>
                    <a:pt x="761" y="460"/>
                  </a:moveTo>
                  <a:cubicBezTo>
                    <a:pt x="708" y="477"/>
                    <a:pt x="708" y="477"/>
                    <a:pt x="708" y="477"/>
                  </a:cubicBezTo>
                  <a:cubicBezTo>
                    <a:pt x="708" y="477"/>
                    <a:pt x="708" y="477"/>
                    <a:pt x="708" y="477"/>
                  </a:cubicBezTo>
                  <a:cubicBezTo>
                    <a:pt x="761" y="460"/>
                    <a:pt x="761" y="460"/>
                    <a:pt x="761" y="460"/>
                  </a:cubicBezTo>
                  <a:cubicBezTo>
                    <a:pt x="761" y="460"/>
                    <a:pt x="761" y="460"/>
                    <a:pt x="761" y="460"/>
                  </a:cubicBezTo>
                  <a:moveTo>
                    <a:pt x="602" y="445"/>
                  </a:moveTo>
                  <a:cubicBezTo>
                    <a:pt x="602" y="445"/>
                    <a:pt x="602" y="445"/>
                    <a:pt x="602" y="445"/>
                  </a:cubicBezTo>
                  <a:cubicBezTo>
                    <a:pt x="602" y="445"/>
                    <a:pt x="602" y="445"/>
                    <a:pt x="602" y="445"/>
                  </a:cubicBezTo>
                  <a:cubicBezTo>
                    <a:pt x="602" y="512"/>
                    <a:pt x="602" y="512"/>
                    <a:pt x="602" y="512"/>
                  </a:cubicBezTo>
                  <a:cubicBezTo>
                    <a:pt x="602" y="512"/>
                    <a:pt x="603" y="512"/>
                    <a:pt x="603" y="512"/>
                  </a:cubicBezTo>
                  <a:cubicBezTo>
                    <a:pt x="603" y="512"/>
                    <a:pt x="603" y="512"/>
                    <a:pt x="603" y="512"/>
                  </a:cubicBezTo>
                  <a:cubicBezTo>
                    <a:pt x="602" y="445"/>
                    <a:pt x="602" y="445"/>
                    <a:pt x="602" y="445"/>
                  </a:cubicBezTo>
                  <a:moveTo>
                    <a:pt x="605" y="443"/>
                  </a:moveTo>
                  <a:cubicBezTo>
                    <a:pt x="605" y="443"/>
                    <a:pt x="605" y="443"/>
                    <a:pt x="605" y="444"/>
                  </a:cubicBezTo>
                  <a:cubicBezTo>
                    <a:pt x="671" y="486"/>
                    <a:pt x="671" y="486"/>
                    <a:pt x="671" y="486"/>
                  </a:cubicBezTo>
                  <a:cubicBezTo>
                    <a:pt x="671" y="486"/>
                    <a:pt x="671" y="486"/>
                    <a:pt x="671" y="486"/>
                  </a:cubicBezTo>
                  <a:cubicBezTo>
                    <a:pt x="605" y="443"/>
                    <a:pt x="605" y="443"/>
                    <a:pt x="605" y="443"/>
                  </a:cubicBezTo>
                  <a:moveTo>
                    <a:pt x="374" y="427"/>
                  </a:moveTo>
                  <a:cubicBezTo>
                    <a:pt x="374" y="427"/>
                    <a:pt x="373" y="427"/>
                    <a:pt x="373" y="427"/>
                  </a:cubicBezTo>
                  <a:cubicBezTo>
                    <a:pt x="424" y="468"/>
                    <a:pt x="424" y="468"/>
                    <a:pt x="424" y="468"/>
                  </a:cubicBezTo>
                  <a:cubicBezTo>
                    <a:pt x="424" y="468"/>
                    <a:pt x="424" y="468"/>
                    <a:pt x="424" y="468"/>
                  </a:cubicBezTo>
                  <a:cubicBezTo>
                    <a:pt x="374" y="427"/>
                    <a:pt x="374" y="427"/>
                    <a:pt x="374" y="427"/>
                  </a:cubicBezTo>
                  <a:moveTo>
                    <a:pt x="487" y="412"/>
                  </a:moveTo>
                  <a:cubicBezTo>
                    <a:pt x="486" y="412"/>
                    <a:pt x="486" y="412"/>
                    <a:pt x="486" y="412"/>
                  </a:cubicBezTo>
                  <a:cubicBezTo>
                    <a:pt x="497" y="466"/>
                    <a:pt x="497" y="466"/>
                    <a:pt x="497" y="466"/>
                  </a:cubicBezTo>
                  <a:cubicBezTo>
                    <a:pt x="497" y="466"/>
                    <a:pt x="497" y="466"/>
                    <a:pt x="497" y="466"/>
                  </a:cubicBezTo>
                  <a:cubicBezTo>
                    <a:pt x="497" y="466"/>
                    <a:pt x="497" y="466"/>
                    <a:pt x="497" y="466"/>
                  </a:cubicBezTo>
                  <a:cubicBezTo>
                    <a:pt x="487" y="412"/>
                    <a:pt x="487" y="412"/>
                    <a:pt x="487" y="412"/>
                  </a:cubicBezTo>
                  <a:moveTo>
                    <a:pt x="617" y="400"/>
                  </a:moveTo>
                  <a:cubicBezTo>
                    <a:pt x="603" y="438"/>
                    <a:pt x="603" y="438"/>
                    <a:pt x="603" y="438"/>
                  </a:cubicBezTo>
                  <a:cubicBezTo>
                    <a:pt x="603" y="438"/>
                    <a:pt x="603" y="438"/>
                    <a:pt x="604" y="438"/>
                  </a:cubicBezTo>
                  <a:cubicBezTo>
                    <a:pt x="617" y="400"/>
                    <a:pt x="617" y="400"/>
                    <a:pt x="617" y="400"/>
                  </a:cubicBezTo>
                  <a:cubicBezTo>
                    <a:pt x="617" y="400"/>
                    <a:pt x="617" y="400"/>
                    <a:pt x="617" y="400"/>
                  </a:cubicBezTo>
                  <a:moveTo>
                    <a:pt x="619" y="400"/>
                  </a:moveTo>
                  <a:cubicBezTo>
                    <a:pt x="619" y="400"/>
                    <a:pt x="619" y="400"/>
                    <a:pt x="619" y="400"/>
                  </a:cubicBezTo>
                  <a:cubicBezTo>
                    <a:pt x="619" y="400"/>
                    <a:pt x="619" y="400"/>
                    <a:pt x="619" y="400"/>
                  </a:cubicBezTo>
                  <a:cubicBezTo>
                    <a:pt x="656" y="460"/>
                    <a:pt x="656" y="460"/>
                    <a:pt x="656" y="460"/>
                  </a:cubicBezTo>
                  <a:cubicBezTo>
                    <a:pt x="606" y="442"/>
                    <a:pt x="606" y="442"/>
                    <a:pt x="606" y="442"/>
                  </a:cubicBezTo>
                  <a:cubicBezTo>
                    <a:pt x="605" y="443"/>
                    <a:pt x="605" y="443"/>
                    <a:pt x="605" y="443"/>
                  </a:cubicBezTo>
                  <a:cubicBezTo>
                    <a:pt x="656" y="461"/>
                    <a:pt x="656" y="461"/>
                    <a:pt x="656" y="461"/>
                  </a:cubicBezTo>
                  <a:cubicBezTo>
                    <a:pt x="671" y="486"/>
                    <a:pt x="671" y="486"/>
                    <a:pt x="671" y="486"/>
                  </a:cubicBezTo>
                  <a:cubicBezTo>
                    <a:pt x="671" y="485"/>
                    <a:pt x="671" y="485"/>
                    <a:pt x="671" y="485"/>
                  </a:cubicBezTo>
                  <a:cubicBezTo>
                    <a:pt x="671" y="485"/>
                    <a:pt x="671" y="485"/>
                    <a:pt x="671" y="485"/>
                  </a:cubicBezTo>
                  <a:cubicBezTo>
                    <a:pt x="657" y="461"/>
                    <a:pt x="657" y="461"/>
                    <a:pt x="657" y="461"/>
                  </a:cubicBezTo>
                  <a:cubicBezTo>
                    <a:pt x="702" y="477"/>
                    <a:pt x="702" y="477"/>
                    <a:pt x="702" y="477"/>
                  </a:cubicBezTo>
                  <a:cubicBezTo>
                    <a:pt x="702" y="477"/>
                    <a:pt x="702" y="477"/>
                    <a:pt x="702" y="477"/>
                  </a:cubicBezTo>
                  <a:cubicBezTo>
                    <a:pt x="656" y="460"/>
                    <a:pt x="656" y="460"/>
                    <a:pt x="656" y="460"/>
                  </a:cubicBezTo>
                  <a:cubicBezTo>
                    <a:pt x="619" y="400"/>
                    <a:pt x="619" y="400"/>
                    <a:pt x="619" y="400"/>
                  </a:cubicBezTo>
                  <a:moveTo>
                    <a:pt x="405" y="396"/>
                  </a:moveTo>
                  <a:cubicBezTo>
                    <a:pt x="405" y="396"/>
                    <a:pt x="405" y="396"/>
                    <a:pt x="405" y="396"/>
                  </a:cubicBezTo>
                  <a:cubicBezTo>
                    <a:pt x="412" y="420"/>
                    <a:pt x="412" y="420"/>
                    <a:pt x="412" y="420"/>
                  </a:cubicBezTo>
                  <a:cubicBezTo>
                    <a:pt x="374" y="425"/>
                    <a:pt x="374" y="425"/>
                    <a:pt x="374" y="425"/>
                  </a:cubicBezTo>
                  <a:cubicBezTo>
                    <a:pt x="374" y="426"/>
                    <a:pt x="374" y="426"/>
                    <a:pt x="374" y="426"/>
                  </a:cubicBezTo>
                  <a:cubicBezTo>
                    <a:pt x="374" y="426"/>
                    <a:pt x="374" y="426"/>
                    <a:pt x="374" y="426"/>
                  </a:cubicBezTo>
                  <a:cubicBezTo>
                    <a:pt x="412" y="420"/>
                    <a:pt x="412" y="420"/>
                    <a:pt x="412" y="420"/>
                  </a:cubicBezTo>
                  <a:cubicBezTo>
                    <a:pt x="418" y="441"/>
                    <a:pt x="418" y="441"/>
                    <a:pt x="418" y="441"/>
                  </a:cubicBezTo>
                  <a:cubicBezTo>
                    <a:pt x="374" y="426"/>
                    <a:pt x="374" y="426"/>
                    <a:pt x="374" y="426"/>
                  </a:cubicBezTo>
                  <a:cubicBezTo>
                    <a:pt x="374" y="427"/>
                    <a:pt x="374" y="427"/>
                    <a:pt x="374" y="427"/>
                  </a:cubicBezTo>
                  <a:cubicBezTo>
                    <a:pt x="418" y="442"/>
                    <a:pt x="418" y="442"/>
                    <a:pt x="418" y="442"/>
                  </a:cubicBezTo>
                  <a:cubicBezTo>
                    <a:pt x="426" y="467"/>
                    <a:pt x="426" y="467"/>
                    <a:pt x="426" y="467"/>
                  </a:cubicBezTo>
                  <a:cubicBezTo>
                    <a:pt x="426" y="467"/>
                    <a:pt x="426" y="467"/>
                    <a:pt x="426" y="467"/>
                  </a:cubicBezTo>
                  <a:cubicBezTo>
                    <a:pt x="419" y="442"/>
                    <a:pt x="419" y="442"/>
                    <a:pt x="419" y="442"/>
                  </a:cubicBezTo>
                  <a:cubicBezTo>
                    <a:pt x="445" y="451"/>
                    <a:pt x="445" y="451"/>
                    <a:pt x="445" y="451"/>
                  </a:cubicBezTo>
                  <a:cubicBezTo>
                    <a:pt x="428" y="468"/>
                    <a:pt x="428" y="468"/>
                    <a:pt x="428" y="468"/>
                  </a:cubicBezTo>
                  <a:cubicBezTo>
                    <a:pt x="428" y="468"/>
                    <a:pt x="428" y="468"/>
                    <a:pt x="429" y="468"/>
                  </a:cubicBezTo>
                  <a:cubicBezTo>
                    <a:pt x="445" y="451"/>
                    <a:pt x="445" y="451"/>
                    <a:pt x="445" y="451"/>
                  </a:cubicBezTo>
                  <a:cubicBezTo>
                    <a:pt x="495" y="468"/>
                    <a:pt x="495" y="468"/>
                    <a:pt x="495" y="468"/>
                  </a:cubicBezTo>
                  <a:cubicBezTo>
                    <a:pt x="495" y="468"/>
                    <a:pt x="495" y="468"/>
                    <a:pt x="495" y="468"/>
                  </a:cubicBezTo>
                  <a:cubicBezTo>
                    <a:pt x="445" y="451"/>
                    <a:pt x="445" y="451"/>
                    <a:pt x="445" y="451"/>
                  </a:cubicBezTo>
                  <a:cubicBezTo>
                    <a:pt x="484" y="412"/>
                    <a:pt x="484" y="412"/>
                    <a:pt x="484" y="412"/>
                  </a:cubicBezTo>
                  <a:cubicBezTo>
                    <a:pt x="484" y="411"/>
                    <a:pt x="484" y="411"/>
                    <a:pt x="484" y="411"/>
                  </a:cubicBezTo>
                  <a:cubicBezTo>
                    <a:pt x="445" y="451"/>
                    <a:pt x="445" y="451"/>
                    <a:pt x="445" y="451"/>
                  </a:cubicBezTo>
                  <a:cubicBezTo>
                    <a:pt x="418" y="442"/>
                    <a:pt x="418" y="442"/>
                    <a:pt x="418" y="442"/>
                  </a:cubicBezTo>
                  <a:cubicBezTo>
                    <a:pt x="412" y="420"/>
                    <a:pt x="412" y="420"/>
                    <a:pt x="412" y="420"/>
                  </a:cubicBezTo>
                  <a:cubicBezTo>
                    <a:pt x="483" y="410"/>
                    <a:pt x="483" y="410"/>
                    <a:pt x="483" y="410"/>
                  </a:cubicBezTo>
                  <a:cubicBezTo>
                    <a:pt x="483" y="410"/>
                    <a:pt x="483" y="410"/>
                    <a:pt x="483" y="410"/>
                  </a:cubicBezTo>
                  <a:cubicBezTo>
                    <a:pt x="412" y="420"/>
                    <a:pt x="412" y="420"/>
                    <a:pt x="412" y="420"/>
                  </a:cubicBezTo>
                  <a:cubicBezTo>
                    <a:pt x="405" y="396"/>
                    <a:pt x="405" y="396"/>
                    <a:pt x="405" y="396"/>
                  </a:cubicBezTo>
                  <a:moveTo>
                    <a:pt x="401" y="395"/>
                  </a:moveTo>
                  <a:cubicBezTo>
                    <a:pt x="373" y="424"/>
                    <a:pt x="373" y="424"/>
                    <a:pt x="373" y="424"/>
                  </a:cubicBezTo>
                  <a:cubicBezTo>
                    <a:pt x="373" y="424"/>
                    <a:pt x="373" y="425"/>
                    <a:pt x="373" y="425"/>
                  </a:cubicBezTo>
                  <a:cubicBezTo>
                    <a:pt x="402" y="395"/>
                    <a:pt x="402" y="395"/>
                    <a:pt x="402" y="395"/>
                  </a:cubicBezTo>
                  <a:cubicBezTo>
                    <a:pt x="402" y="395"/>
                    <a:pt x="401" y="395"/>
                    <a:pt x="401" y="395"/>
                  </a:cubicBezTo>
                  <a:moveTo>
                    <a:pt x="552" y="382"/>
                  </a:moveTo>
                  <a:cubicBezTo>
                    <a:pt x="552" y="382"/>
                    <a:pt x="552" y="382"/>
                    <a:pt x="552" y="382"/>
                  </a:cubicBezTo>
                  <a:cubicBezTo>
                    <a:pt x="569" y="402"/>
                    <a:pt x="569" y="402"/>
                    <a:pt x="569" y="402"/>
                  </a:cubicBezTo>
                  <a:cubicBezTo>
                    <a:pt x="535" y="405"/>
                    <a:pt x="535" y="405"/>
                    <a:pt x="535" y="405"/>
                  </a:cubicBezTo>
                  <a:cubicBezTo>
                    <a:pt x="549" y="382"/>
                    <a:pt x="549" y="382"/>
                    <a:pt x="549" y="382"/>
                  </a:cubicBezTo>
                  <a:cubicBezTo>
                    <a:pt x="549" y="382"/>
                    <a:pt x="549" y="382"/>
                    <a:pt x="549" y="382"/>
                  </a:cubicBezTo>
                  <a:cubicBezTo>
                    <a:pt x="535" y="405"/>
                    <a:pt x="535" y="405"/>
                    <a:pt x="535" y="405"/>
                  </a:cubicBezTo>
                  <a:cubicBezTo>
                    <a:pt x="489" y="409"/>
                    <a:pt x="489" y="409"/>
                    <a:pt x="489" y="409"/>
                  </a:cubicBezTo>
                  <a:cubicBezTo>
                    <a:pt x="489" y="409"/>
                    <a:pt x="489" y="409"/>
                    <a:pt x="489" y="409"/>
                  </a:cubicBezTo>
                  <a:cubicBezTo>
                    <a:pt x="535" y="405"/>
                    <a:pt x="535" y="405"/>
                    <a:pt x="535" y="405"/>
                  </a:cubicBezTo>
                  <a:cubicBezTo>
                    <a:pt x="498" y="466"/>
                    <a:pt x="498" y="466"/>
                    <a:pt x="498" y="466"/>
                  </a:cubicBezTo>
                  <a:cubicBezTo>
                    <a:pt x="499" y="466"/>
                    <a:pt x="499" y="467"/>
                    <a:pt x="499" y="467"/>
                  </a:cubicBezTo>
                  <a:cubicBezTo>
                    <a:pt x="535" y="405"/>
                    <a:pt x="535" y="405"/>
                    <a:pt x="535" y="405"/>
                  </a:cubicBezTo>
                  <a:cubicBezTo>
                    <a:pt x="569" y="402"/>
                    <a:pt x="569" y="402"/>
                    <a:pt x="569" y="402"/>
                  </a:cubicBezTo>
                  <a:cubicBezTo>
                    <a:pt x="600" y="439"/>
                    <a:pt x="600" y="439"/>
                    <a:pt x="600" y="439"/>
                  </a:cubicBezTo>
                  <a:cubicBezTo>
                    <a:pt x="600" y="439"/>
                    <a:pt x="600" y="439"/>
                    <a:pt x="600" y="439"/>
                  </a:cubicBezTo>
                  <a:cubicBezTo>
                    <a:pt x="569" y="402"/>
                    <a:pt x="569" y="402"/>
                    <a:pt x="569" y="402"/>
                  </a:cubicBezTo>
                  <a:cubicBezTo>
                    <a:pt x="616" y="398"/>
                    <a:pt x="616" y="398"/>
                    <a:pt x="616" y="398"/>
                  </a:cubicBezTo>
                  <a:cubicBezTo>
                    <a:pt x="616" y="398"/>
                    <a:pt x="616" y="398"/>
                    <a:pt x="616" y="398"/>
                  </a:cubicBezTo>
                  <a:cubicBezTo>
                    <a:pt x="569" y="402"/>
                    <a:pt x="569" y="402"/>
                    <a:pt x="569" y="402"/>
                  </a:cubicBezTo>
                  <a:cubicBezTo>
                    <a:pt x="552" y="382"/>
                    <a:pt x="552" y="382"/>
                    <a:pt x="552" y="382"/>
                  </a:cubicBezTo>
                  <a:moveTo>
                    <a:pt x="548" y="381"/>
                  </a:moveTo>
                  <a:cubicBezTo>
                    <a:pt x="488" y="408"/>
                    <a:pt x="488" y="408"/>
                    <a:pt x="488" y="408"/>
                  </a:cubicBezTo>
                  <a:cubicBezTo>
                    <a:pt x="488" y="408"/>
                    <a:pt x="488" y="408"/>
                    <a:pt x="488" y="408"/>
                  </a:cubicBezTo>
                  <a:cubicBezTo>
                    <a:pt x="548" y="381"/>
                    <a:pt x="548" y="381"/>
                    <a:pt x="548" y="381"/>
                  </a:cubicBezTo>
                  <a:cubicBezTo>
                    <a:pt x="548" y="381"/>
                    <a:pt x="548" y="381"/>
                    <a:pt x="548" y="381"/>
                  </a:cubicBezTo>
                  <a:moveTo>
                    <a:pt x="553" y="380"/>
                  </a:moveTo>
                  <a:cubicBezTo>
                    <a:pt x="553" y="380"/>
                    <a:pt x="553" y="381"/>
                    <a:pt x="553" y="381"/>
                  </a:cubicBezTo>
                  <a:cubicBezTo>
                    <a:pt x="616" y="398"/>
                    <a:pt x="616" y="398"/>
                    <a:pt x="616" y="398"/>
                  </a:cubicBezTo>
                  <a:cubicBezTo>
                    <a:pt x="616" y="398"/>
                    <a:pt x="616" y="397"/>
                    <a:pt x="616" y="397"/>
                  </a:cubicBezTo>
                  <a:cubicBezTo>
                    <a:pt x="553" y="380"/>
                    <a:pt x="553" y="380"/>
                    <a:pt x="553" y="380"/>
                  </a:cubicBezTo>
                  <a:moveTo>
                    <a:pt x="432" y="327"/>
                  </a:moveTo>
                  <a:cubicBezTo>
                    <a:pt x="405" y="389"/>
                    <a:pt x="405" y="389"/>
                    <a:pt x="405" y="389"/>
                  </a:cubicBezTo>
                  <a:cubicBezTo>
                    <a:pt x="405" y="389"/>
                    <a:pt x="405" y="389"/>
                    <a:pt x="405" y="389"/>
                  </a:cubicBezTo>
                  <a:cubicBezTo>
                    <a:pt x="432" y="328"/>
                    <a:pt x="432" y="328"/>
                    <a:pt x="432" y="328"/>
                  </a:cubicBezTo>
                  <a:cubicBezTo>
                    <a:pt x="432" y="328"/>
                    <a:pt x="432" y="327"/>
                    <a:pt x="432" y="327"/>
                  </a:cubicBezTo>
                  <a:moveTo>
                    <a:pt x="359" y="324"/>
                  </a:moveTo>
                  <a:cubicBezTo>
                    <a:pt x="359" y="324"/>
                    <a:pt x="359" y="324"/>
                    <a:pt x="359" y="324"/>
                  </a:cubicBezTo>
                  <a:cubicBezTo>
                    <a:pt x="402" y="390"/>
                    <a:pt x="402" y="390"/>
                    <a:pt x="402" y="390"/>
                  </a:cubicBezTo>
                  <a:cubicBezTo>
                    <a:pt x="402" y="390"/>
                    <a:pt x="402" y="390"/>
                    <a:pt x="402" y="389"/>
                  </a:cubicBezTo>
                  <a:cubicBezTo>
                    <a:pt x="359" y="324"/>
                    <a:pt x="359" y="324"/>
                    <a:pt x="359" y="324"/>
                  </a:cubicBezTo>
                  <a:moveTo>
                    <a:pt x="360" y="322"/>
                  </a:moveTo>
                  <a:cubicBezTo>
                    <a:pt x="360" y="322"/>
                    <a:pt x="360" y="323"/>
                    <a:pt x="360" y="323"/>
                  </a:cubicBezTo>
                  <a:cubicBezTo>
                    <a:pt x="431" y="325"/>
                    <a:pt x="431" y="325"/>
                    <a:pt x="431" y="325"/>
                  </a:cubicBezTo>
                  <a:cubicBezTo>
                    <a:pt x="431" y="325"/>
                    <a:pt x="431" y="325"/>
                    <a:pt x="431" y="325"/>
                  </a:cubicBezTo>
                  <a:cubicBezTo>
                    <a:pt x="360" y="322"/>
                    <a:pt x="360" y="322"/>
                    <a:pt x="360" y="322"/>
                  </a:cubicBezTo>
                  <a:moveTo>
                    <a:pt x="327" y="320"/>
                  </a:moveTo>
                  <a:cubicBezTo>
                    <a:pt x="327" y="320"/>
                    <a:pt x="327" y="320"/>
                    <a:pt x="327" y="320"/>
                  </a:cubicBezTo>
                  <a:cubicBezTo>
                    <a:pt x="362" y="353"/>
                    <a:pt x="362" y="353"/>
                    <a:pt x="362" y="353"/>
                  </a:cubicBezTo>
                  <a:cubicBezTo>
                    <a:pt x="372" y="424"/>
                    <a:pt x="372" y="424"/>
                    <a:pt x="372" y="424"/>
                  </a:cubicBezTo>
                  <a:cubicBezTo>
                    <a:pt x="372" y="424"/>
                    <a:pt x="372" y="424"/>
                    <a:pt x="372" y="424"/>
                  </a:cubicBezTo>
                  <a:cubicBezTo>
                    <a:pt x="372" y="424"/>
                    <a:pt x="372" y="424"/>
                    <a:pt x="372" y="424"/>
                  </a:cubicBezTo>
                  <a:cubicBezTo>
                    <a:pt x="363" y="354"/>
                    <a:pt x="363" y="354"/>
                    <a:pt x="363" y="354"/>
                  </a:cubicBezTo>
                  <a:cubicBezTo>
                    <a:pt x="401" y="390"/>
                    <a:pt x="401" y="390"/>
                    <a:pt x="401" y="390"/>
                  </a:cubicBezTo>
                  <a:cubicBezTo>
                    <a:pt x="401" y="390"/>
                    <a:pt x="401" y="390"/>
                    <a:pt x="401" y="390"/>
                  </a:cubicBezTo>
                  <a:cubicBezTo>
                    <a:pt x="363" y="353"/>
                    <a:pt x="363" y="353"/>
                    <a:pt x="363" y="353"/>
                  </a:cubicBezTo>
                  <a:cubicBezTo>
                    <a:pt x="359" y="324"/>
                    <a:pt x="359" y="324"/>
                    <a:pt x="359" y="324"/>
                  </a:cubicBezTo>
                  <a:cubicBezTo>
                    <a:pt x="359" y="324"/>
                    <a:pt x="359" y="324"/>
                    <a:pt x="359" y="324"/>
                  </a:cubicBezTo>
                  <a:cubicBezTo>
                    <a:pt x="359" y="324"/>
                    <a:pt x="358" y="324"/>
                    <a:pt x="358" y="324"/>
                  </a:cubicBezTo>
                  <a:cubicBezTo>
                    <a:pt x="362" y="353"/>
                    <a:pt x="362" y="353"/>
                    <a:pt x="362" y="353"/>
                  </a:cubicBezTo>
                  <a:cubicBezTo>
                    <a:pt x="327" y="320"/>
                    <a:pt x="327" y="320"/>
                    <a:pt x="327" y="320"/>
                  </a:cubicBezTo>
                  <a:moveTo>
                    <a:pt x="328" y="318"/>
                  </a:moveTo>
                  <a:cubicBezTo>
                    <a:pt x="328" y="318"/>
                    <a:pt x="328" y="318"/>
                    <a:pt x="328" y="318"/>
                  </a:cubicBezTo>
                  <a:cubicBezTo>
                    <a:pt x="356" y="322"/>
                    <a:pt x="356" y="322"/>
                    <a:pt x="356" y="322"/>
                  </a:cubicBezTo>
                  <a:cubicBezTo>
                    <a:pt x="356" y="322"/>
                    <a:pt x="356" y="322"/>
                    <a:pt x="356" y="322"/>
                  </a:cubicBezTo>
                  <a:cubicBezTo>
                    <a:pt x="328" y="318"/>
                    <a:pt x="328" y="318"/>
                    <a:pt x="328" y="318"/>
                  </a:cubicBezTo>
                  <a:moveTo>
                    <a:pt x="266" y="311"/>
                  </a:moveTo>
                  <a:cubicBezTo>
                    <a:pt x="266" y="311"/>
                    <a:pt x="266" y="311"/>
                    <a:pt x="266" y="311"/>
                  </a:cubicBezTo>
                  <a:cubicBezTo>
                    <a:pt x="321" y="317"/>
                    <a:pt x="321" y="317"/>
                    <a:pt x="321" y="317"/>
                  </a:cubicBezTo>
                  <a:cubicBezTo>
                    <a:pt x="321" y="317"/>
                    <a:pt x="321" y="317"/>
                    <a:pt x="321" y="317"/>
                  </a:cubicBezTo>
                  <a:cubicBezTo>
                    <a:pt x="266" y="311"/>
                    <a:pt x="266" y="311"/>
                    <a:pt x="266" y="311"/>
                  </a:cubicBezTo>
                  <a:moveTo>
                    <a:pt x="289" y="277"/>
                  </a:moveTo>
                  <a:cubicBezTo>
                    <a:pt x="265" y="309"/>
                    <a:pt x="265" y="309"/>
                    <a:pt x="265" y="309"/>
                  </a:cubicBezTo>
                  <a:cubicBezTo>
                    <a:pt x="265" y="309"/>
                    <a:pt x="265" y="309"/>
                    <a:pt x="265" y="309"/>
                  </a:cubicBezTo>
                  <a:cubicBezTo>
                    <a:pt x="289" y="277"/>
                    <a:pt x="289" y="277"/>
                    <a:pt x="289" y="277"/>
                  </a:cubicBezTo>
                  <a:cubicBezTo>
                    <a:pt x="289" y="277"/>
                    <a:pt x="289" y="277"/>
                    <a:pt x="289" y="277"/>
                  </a:cubicBezTo>
                  <a:moveTo>
                    <a:pt x="326" y="245"/>
                  </a:moveTo>
                  <a:cubicBezTo>
                    <a:pt x="326" y="245"/>
                    <a:pt x="326" y="245"/>
                    <a:pt x="326" y="245"/>
                  </a:cubicBezTo>
                  <a:cubicBezTo>
                    <a:pt x="356" y="280"/>
                    <a:pt x="356" y="280"/>
                    <a:pt x="356" y="280"/>
                  </a:cubicBezTo>
                  <a:cubicBezTo>
                    <a:pt x="356" y="280"/>
                    <a:pt x="356" y="280"/>
                    <a:pt x="356" y="279"/>
                  </a:cubicBezTo>
                  <a:cubicBezTo>
                    <a:pt x="326" y="245"/>
                    <a:pt x="326" y="245"/>
                    <a:pt x="326" y="245"/>
                  </a:cubicBezTo>
                  <a:moveTo>
                    <a:pt x="339" y="302"/>
                  </a:moveTo>
                  <a:cubicBezTo>
                    <a:pt x="328" y="291"/>
                    <a:pt x="328" y="291"/>
                    <a:pt x="328" y="291"/>
                  </a:cubicBezTo>
                  <a:cubicBezTo>
                    <a:pt x="343" y="286"/>
                    <a:pt x="343" y="286"/>
                    <a:pt x="343" y="286"/>
                  </a:cubicBezTo>
                  <a:cubicBezTo>
                    <a:pt x="346" y="294"/>
                    <a:pt x="346" y="294"/>
                    <a:pt x="346" y="294"/>
                  </a:cubicBezTo>
                  <a:cubicBezTo>
                    <a:pt x="339" y="302"/>
                    <a:pt x="339" y="302"/>
                    <a:pt x="339" y="302"/>
                  </a:cubicBezTo>
                  <a:moveTo>
                    <a:pt x="306" y="228"/>
                  </a:moveTo>
                  <a:cubicBezTo>
                    <a:pt x="303" y="239"/>
                    <a:pt x="303" y="239"/>
                    <a:pt x="303" y="239"/>
                  </a:cubicBezTo>
                  <a:cubicBezTo>
                    <a:pt x="274" y="234"/>
                    <a:pt x="274" y="234"/>
                    <a:pt x="274" y="234"/>
                  </a:cubicBezTo>
                  <a:cubicBezTo>
                    <a:pt x="274" y="234"/>
                    <a:pt x="274" y="234"/>
                    <a:pt x="274" y="234"/>
                  </a:cubicBezTo>
                  <a:cubicBezTo>
                    <a:pt x="302" y="240"/>
                    <a:pt x="302" y="240"/>
                    <a:pt x="302" y="240"/>
                  </a:cubicBezTo>
                  <a:cubicBezTo>
                    <a:pt x="296" y="259"/>
                    <a:pt x="296" y="259"/>
                    <a:pt x="296" y="259"/>
                  </a:cubicBezTo>
                  <a:cubicBezTo>
                    <a:pt x="273" y="235"/>
                    <a:pt x="273" y="235"/>
                    <a:pt x="273" y="235"/>
                  </a:cubicBezTo>
                  <a:cubicBezTo>
                    <a:pt x="273" y="235"/>
                    <a:pt x="273" y="235"/>
                    <a:pt x="273" y="236"/>
                  </a:cubicBezTo>
                  <a:cubicBezTo>
                    <a:pt x="296" y="259"/>
                    <a:pt x="296" y="259"/>
                    <a:pt x="296" y="259"/>
                  </a:cubicBezTo>
                  <a:cubicBezTo>
                    <a:pt x="292" y="272"/>
                    <a:pt x="292" y="272"/>
                    <a:pt x="292" y="272"/>
                  </a:cubicBezTo>
                  <a:cubicBezTo>
                    <a:pt x="292" y="272"/>
                    <a:pt x="292" y="272"/>
                    <a:pt x="292" y="272"/>
                  </a:cubicBezTo>
                  <a:cubicBezTo>
                    <a:pt x="296" y="260"/>
                    <a:pt x="296" y="260"/>
                    <a:pt x="296" y="260"/>
                  </a:cubicBezTo>
                  <a:cubicBezTo>
                    <a:pt x="327" y="291"/>
                    <a:pt x="327" y="291"/>
                    <a:pt x="327" y="291"/>
                  </a:cubicBezTo>
                  <a:cubicBezTo>
                    <a:pt x="309" y="297"/>
                    <a:pt x="309" y="297"/>
                    <a:pt x="309" y="297"/>
                  </a:cubicBezTo>
                  <a:cubicBezTo>
                    <a:pt x="293" y="277"/>
                    <a:pt x="293" y="277"/>
                    <a:pt x="293" y="277"/>
                  </a:cubicBezTo>
                  <a:cubicBezTo>
                    <a:pt x="293" y="277"/>
                    <a:pt x="293" y="277"/>
                    <a:pt x="292" y="277"/>
                  </a:cubicBezTo>
                  <a:cubicBezTo>
                    <a:pt x="308" y="297"/>
                    <a:pt x="308" y="297"/>
                    <a:pt x="308" y="297"/>
                  </a:cubicBezTo>
                  <a:cubicBezTo>
                    <a:pt x="266" y="310"/>
                    <a:pt x="266" y="310"/>
                    <a:pt x="266" y="310"/>
                  </a:cubicBezTo>
                  <a:cubicBezTo>
                    <a:pt x="266" y="310"/>
                    <a:pt x="266" y="310"/>
                    <a:pt x="266" y="310"/>
                  </a:cubicBezTo>
                  <a:cubicBezTo>
                    <a:pt x="308" y="297"/>
                    <a:pt x="308" y="297"/>
                    <a:pt x="308" y="297"/>
                  </a:cubicBezTo>
                  <a:cubicBezTo>
                    <a:pt x="322" y="315"/>
                    <a:pt x="322" y="315"/>
                    <a:pt x="322" y="315"/>
                  </a:cubicBezTo>
                  <a:cubicBezTo>
                    <a:pt x="322" y="315"/>
                    <a:pt x="323" y="315"/>
                    <a:pt x="323" y="315"/>
                  </a:cubicBezTo>
                  <a:cubicBezTo>
                    <a:pt x="309" y="297"/>
                    <a:pt x="309" y="297"/>
                    <a:pt x="309" y="297"/>
                  </a:cubicBezTo>
                  <a:cubicBezTo>
                    <a:pt x="327" y="291"/>
                    <a:pt x="327" y="291"/>
                    <a:pt x="327" y="291"/>
                  </a:cubicBezTo>
                  <a:cubicBezTo>
                    <a:pt x="338" y="302"/>
                    <a:pt x="338" y="302"/>
                    <a:pt x="338" y="302"/>
                  </a:cubicBezTo>
                  <a:cubicBezTo>
                    <a:pt x="327" y="315"/>
                    <a:pt x="327" y="315"/>
                    <a:pt x="327" y="315"/>
                  </a:cubicBezTo>
                  <a:cubicBezTo>
                    <a:pt x="327" y="315"/>
                    <a:pt x="327" y="315"/>
                    <a:pt x="327" y="315"/>
                  </a:cubicBezTo>
                  <a:cubicBezTo>
                    <a:pt x="339" y="303"/>
                    <a:pt x="339" y="303"/>
                    <a:pt x="339" y="303"/>
                  </a:cubicBezTo>
                  <a:cubicBezTo>
                    <a:pt x="357" y="321"/>
                    <a:pt x="357" y="321"/>
                    <a:pt x="357" y="321"/>
                  </a:cubicBezTo>
                  <a:cubicBezTo>
                    <a:pt x="357" y="321"/>
                    <a:pt x="357" y="321"/>
                    <a:pt x="357" y="321"/>
                  </a:cubicBezTo>
                  <a:cubicBezTo>
                    <a:pt x="339" y="302"/>
                    <a:pt x="339" y="302"/>
                    <a:pt x="339" y="302"/>
                  </a:cubicBezTo>
                  <a:cubicBezTo>
                    <a:pt x="346" y="294"/>
                    <a:pt x="346" y="294"/>
                    <a:pt x="346" y="294"/>
                  </a:cubicBezTo>
                  <a:cubicBezTo>
                    <a:pt x="357" y="321"/>
                    <a:pt x="357" y="321"/>
                    <a:pt x="357" y="321"/>
                  </a:cubicBezTo>
                  <a:cubicBezTo>
                    <a:pt x="357" y="321"/>
                    <a:pt x="358" y="321"/>
                    <a:pt x="358" y="321"/>
                  </a:cubicBezTo>
                  <a:cubicBezTo>
                    <a:pt x="346" y="294"/>
                    <a:pt x="346" y="294"/>
                    <a:pt x="346" y="294"/>
                  </a:cubicBezTo>
                  <a:cubicBezTo>
                    <a:pt x="356" y="284"/>
                    <a:pt x="356" y="284"/>
                    <a:pt x="356" y="284"/>
                  </a:cubicBezTo>
                  <a:cubicBezTo>
                    <a:pt x="356" y="284"/>
                    <a:pt x="356" y="284"/>
                    <a:pt x="356" y="284"/>
                  </a:cubicBezTo>
                  <a:cubicBezTo>
                    <a:pt x="346" y="294"/>
                    <a:pt x="346" y="294"/>
                    <a:pt x="346" y="294"/>
                  </a:cubicBezTo>
                  <a:cubicBezTo>
                    <a:pt x="343" y="286"/>
                    <a:pt x="343" y="286"/>
                    <a:pt x="343" y="286"/>
                  </a:cubicBezTo>
                  <a:cubicBezTo>
                    <a:pt x="355" y="283"/>
                    <a:pt x="355" y="283"/>
                    <a:pt x="355" y="283"/>
                  </a:cubicBezTo>
                  <a:cubicBezTo>
                    <a:pt x="355" y="283"/>
                    <a:pt x="355" y="282"/>
                    <a:pt x="355" y="282"/>
                  </a:cubicBezTo>
                  <a:cubicBezTo>
                    <a:pt x="343" y="286"/>
                    <a:pt x="343" y="286"/>
                    <a:pt x="343" y="286"/>
                  </a:cubicBezTo>
                  <a:cubicBezTo>
                    <a:pt x="326" y="246"/>
                    <a:pt x="326" y="246"/>
                    <a:pt x="326" y="246"/>
                  </a:cubicBezTo>
                  <a:cubicBezTo>
                    <a:pt x="326" y="246"/>
                    <a:pt x="326" y="246"/>
                    <a:pt x="326" y="246"/>
                  </a:cubicBezTo>
                  <a:cubicBezTo>
                    <a:pt x="343" y="286"/>
                    <a:pt x="343" y="286"/>
                    <a:pt x="343" y="286"/>
                  </a:cubicBezTo>
                  <a:cubicBezTo>
                    <a:pt x="328" y="291"/>
                    <a:pt x="328" y="291"/>
                    <a:pt x="328" y="291"/>
                  </a:cubicBezTo>
                  <a:cubicBezTo>
                    <a:pt x="296" y="259"/>
                    <a:pt x="296" y="259"/>
                    <a:pt x="296" y="259"/>
                  </a:cubicBezTo>
                  <a:cubicBezTo>
                    <a:pt x="303" y="240"/>
                    <a:pt x="303" y="240"/>
                    <a:pt x="303" y="240"/>
                  </a:cubicBezTo>
                  <a:cubicBezTo>
                    <a:pt x="323" y="244"/>
                    <a:pt x="323" y="244"/>
                    <a:pt x="323" y="244"/>
                  </a:cubicBezTo>
                  <a:cubicBezTo>
                    <a:pt x="323" y="244"/>
                    <a:pt x="323" y="243"/>
                    <a:pt x="323" y="243"/>
                  </a:cubicBezTo>
                  <a:cubicBezTo>
                    <a:pt x="303" y="239"/>
                    <a:pt x="303" y="239"/>
                    <a:pt x="303" y="239"/>
                  </a:cubicBezTo>
                  <a:cubicBezTo>
                    <a:pt x="307" y="228"/>
                    <a:pt x="307" y="228"/>
                    <a:pt x="307" y="228"/>
                  </a:cubicBezTo>
                  <a:cubicBezTo>
                    <a:pt x="307" y="228"/>
                    <a:pt x="307" y="228"/>
                    <a:pt x="306" y="228"/>
                  </a:cubicBezTo>
                  <a:moveTo>
                    <a:pt x="309" y="227"/>
                  </a:moveTo>
                  <a:cubicBezTo>
                    <a:pt x="309" y="227"/>
                    <a:pt x="309" y="227"/>
                    <a:pt x="308" y="227"/>
                  </a:cubicBezTo>
                  <a:cubicBezTo>
                    <a:pt x="324" y="243"/>
                    <a:pt x="324" y="243"/>
                    <a:pt x="324" y="243"/>
                  </a:cubicBezTo>
                  <a:cubicBezTo>
                    <a:pt x="324" y="243"/>
                    <a:pt x="324" y="242"/>
                    <a:pt x="324" y="242"/>
                  </a:cubicBezTo>
                  <a:cubicBezTo>
                    <a:pt x="309" y="227"/>
                    <a:pt x="309" y="227"/>
                    <a:pt x="309" y="227"/>
                  </a:cubicBezTo>
                  <a:moveTo>
                    <a:pt x="305" y="226"/>
                  </a:moveTo>
                  <a:cubicBezTo>
                    <a:pt x="274" y="233"/>
                    <a:pt x="274" y="233"/>
                    <a:pt x="274" y="233"/>
                  </a:cubicBezTo>
                  <a:cubicBezTo>
                    <a:pt x="274" y="233"/>
                    <a:pt x="274" y="233"/>
                    <a:pt x="274" y="233"/>
                  </a:cubicBezTo>
                  <a:cubicBezTo>
                    <a:pt x="274" y="233"/>
                    <a:pt x="274" y="233"/>
                    <a:pt x="274" y="233"/>
                  </a:cubicBezTo>
                  <a:cubicBezTo>
                    <a:pt x="305" y="227"/>
                    <a:pt x="305" y="227"/>
                    <a:pt x="305" y="227"/>
                  </a:cubicBezTo>
                  <a:cubicBezTo>
                    <a:pt x="305" y="227"/>
                    <a:pt x="305" y="226"/>
                    <a:pt x="305" y="226"/>
                  </a:cubicBezTo>
                  <a:cubicBezTo>
                    <a:pt x="305" y="226"/>
                    <a:pt x="305" y="226"/>
                    <a:pt x="305" y="226"/>
                  </a:cubicBezTo>
                  <a:moveTo>
                    <a:pt x="335" y="204"/>
                  </a:moveTo>
                  <a:cubicBezTo>
                    <a:pt x="325" y="242"/>
                    <a:pt x="325" y="242"/>
                    <a:pt x="325" y="242"/>
                  </a:cubicBezTo>
                  <a:cubicBezTo>
                    <a:pt x="325" y="242"/>
                    <a:pt x="326" y="242"/>
                    <a:pt x="326" y="242"/>
                  </a:cubicBezTo>
                  <a:cubicBezTo>
                    <a:pt x="335" y="204"/>
                    <a:pt x="335" y="204"/>
                    <a:pt x="335" y="204"/>
                  </a:cubicBezTo>
                  <a:cubicBezTo>
                    <a:pt x="335" y="204"/>
                    <a:pt x="335" y="204"/>
                    <a:pt x="335" y="204"/>
                  </a:cubicBezTo>
                  <a:moveTo>
                    <a:pt x="333" y="203"/>
                  </a:moveTo>
                  <a:cubicBezTo>
                    <a:pt x="309" y="225"/>
                    <a:pt x="309" y="225"/>
                    <a:pt x="309" y="225"/>
                  </a:cubicBezTo>
                  <a:cubicBezTo>
                    <a:pt x="309" y="225"/>
                    <a:pt x="309" y="225"/>
                    <a:pt x="309" y="225"/>
                  </a:cubicBezTo>
                  <a:cubicBezTo>
                    <a:pt x="334" y="203"/>
                    <a:pt x="334" y="203"/>
                    <a:pt x="334" y="203"/>
                  </a:cubicBezTo>
                  <a:cubicBezTo>
                    <a:pt x="334" y="203"/>
                    <a:pt x="333" y="203"/>
                    <a:pt x="333" y="203"/>
                  </a:cubicBezTo>
                  <a:moveTo>
                    <a:pt x="419" y="170"/>
                  </a:moveTo>
                  <a:cubicBezTo>
                    <a:pt x="364" y="190"/>
                    <a:pt x="364" y="190"/>
                    <a:pt x="364" y="190"/>
                  </a:cubicBezTo>
                  <a:cubicBezTo>
                    <a:pt x="375" y="175"/>
                    <a:pt x="375" y="175"/>
                    <a:pt x="375" y="175"/>
                  </a:cubicBezTo>
                  <a:cubicBezTo>
                    <a:pt x="375" y="175"/>
                    <a:pt x="374" y="175"/>
                    <a:pt x="374" y="175"/>
                  </a:cubicBezTo>
                  <a:cubicBezTo>
                    <a:pt x="363" y="190"/>
                    <a:pt x="363" y="190"/>
                    <a:pt x="363" y="190"/>
                  </a:cubicBezTo>
                  <a:cubicBezTo>
                    <a:pt x="338" y="200"/>
                    <a:pt x="338" y="200"/>
                    <a:pt x="338" y="200"/>
                  </a:cubicBezTo>
                  <a:cubicBezTo>
                    <a:pt x="338" y="200"/>
                    <a:pt x="338" y="200"/>
                    <a:pt x="338" y="200"/>
                  </a:cubicBezTo>
                  <a:cubicBezTo>
                    <a:pt x="363" y="191"/>
                    <a:pt x="363" y="191"/>
                    <a:pt x="363" y="191"/>
                  </a:cubicBezTo>
                  <a:cubicBezTo>
                    <a:pt x="326" y="242"/>
                    <a:pt x="326" y="242"/>
                    <a:pt x="326" y="242"/>
                  </a:cubicBezTo>
                  <a:cubicBezTo>
                    <a:pt x="326" y="242"/>
                    <a:pt x="326" y="242"/>
                    <a:pt x="326" y="242"/>
                  </a:cubicBezTo>
                  <a:cubicBezTo>
                    <a:pt x="364" y="191"/>
                    <a:pt x="364" y="191"/>
                    <a:pt x="364" y="191"/>
                  </a:cubicBezTo>
                  <a:cubicBezTo>
                    <a:pt x="419" y="170"/>
                    <a:pt x="419" y="170"/>
                    <a:pt x="419" y="170"/>
                  </a:cubicBezTo>
                  <a:cubicBezTo>
                    <a:pt x="419" y="170"/>
                    <a:pt x="419" y="170"/>
                    <a:pt x="419" y="170"/>
                  </a:cubicBezTo>
                  <a:moveTo>
                    <a:pt x="326" y="164"/>
                  </a:moveTo>
                  <a:cubicBezTo>
                    <a:pt x="325" y="164"/>
                    <a:pt x="325" y="164"/>
                    <a:pt x="325" y="164"/>
                  </a:cubicBezTo>
                  <a:cubicBezTo>
                    <a:pt x="325" y="164"/>
                    <a:pt x="325" y="164"/>
                    <a:pt x="325" y="164"/>
                  </a:cubicBezTo>
                  <a:cubicBezTo>
                    <a:pt x="335" y="198"/>
                    <a:pt x="335" y="198"/>
                    <a:pt x="335" y="198"/>
                  </a:cubicBezTo>
                  <a:cubicBezTo>
                    <a:pt x="335" y="198"/>
                    <a:pt x="335" y="198"/>
                    <a:pt x="335" y="198"/>
                  </a:cubicBezTo>
                  <a:cubicBezTo>
                    <a:pt x="326" y="164"/>
                    <a:pt x="326" y="164"/>
                    <a:pt x="326" y="164"/>
                  </a:cubicBezTo>
                  <a:moveTo>
                    <a:pt x="327" y="163"/>
                  </a:moveTo>
                  <a:cubicBezTo>
                    <a:pt x="327" y="163"/>
                    <a:pt x="327" y="163"/>
                    <a:pt x="327" y="163"/>
                  </a:cubicBezTo>
                  <a:cubicBezTo>
                    <a:pt x="374" y="174"/>
                    <a:pt x="374" y="174"/>
                    <a:pt x="374" y="174"/>
                  </a:cubicBezTo>
                  <a:cubicBezTo>
                    <a:pt x="374" y="173"/>
                    <a:pt x="374" y="173"/>
                    <a:pt x="374" y="173"/>
                  </a:cubicBezTo>
                  <a:cubicBezTo>
                    <a:pt x="327" y="163"/>
                    <a:pt x="327" y="163"/>
                    <a:pt x="327" y="163"/>
                  </a:cubicBezTo>
                  <a:moveTo>
                    <a:pt x="1" y="162"/>
                  </a:moveTo>
                  <a:cubicBezTo>
                    <a:pt x="1" y="162"/>
                    <a:pt x="1" y="162"/>
                    <a:pt x="1" y="162"/>
                  </a:cubicBezTo>
                  <a:cubicBezTo>
                    <a:pt x="48" y="172"/>
                    <a:pt x="48" y="172"/>
                    <a:pt x="48" y="172"/>
                  </a:cubicBezTo>
                  <a:cubicBezTo>
                    <a:pt x="48" y="172"/>
                    <a:pt x="48" y="172"/>
                    <a:pt x="48" y="172"/>
                  </a:cubicBezTo>
                  <a:cubicBezTo>
                    <a:pt x="1" y="162"/>
                    <a:pt x="1" y="162"/>
                    <a:pt x="1" y="162"/>
                  </a:cubicBezTo>
                  <a:moveTo>
                    <a:pt x="219" y="153"/>
                  </a:moveTo>
                  <a:cubicBezTo>
                    <a:pt x="171" y="163"/>
                    <a:pt x="171" y="163"/>
                    <a:pt x="171" y="163"/>
                  </a:cubicBezTo>
                  <a:cubicBezTo>
                    <a:pt x="171" y="163"/>
                    <a:pt x="171" y="163"/>
                    <a:pt x="171" y="163"/>
                  </a:cubicBezTo>
                  <a:cubicBezTo>
                    <a:pt x="219" y="153"/>
                    <a:pt x="219" y="153"/>
                    <a:pt x="219" y="153"/>
                  </a:cubicBezTo>
                  <a:cubicBezTo>
                    <a:pt x="219" y="153"/>
                    <a:pt x="219" y="153"/>
                    <a:pt x="219" y="153"/>
                  </a:cubicBezTo>
                  <a:moveTo>
                    <a:pt x="62" y="149"/>
                  </a:moveTo>
                  <a:cubicBezTo>
                    <a:pt x="53" y="170"/>
                    <a:pt x="53" y="170"/>
                    <a:pt x="53" y="170"/>
                  </a:cubicBezTo>
                  <a:cubicBezTo>
                    <a:pt x="53" y="170"/>
                    <a:pt x="53" y="170"/>
                    <a:pt x="53" y="170"/>
                  </a:cubicBezTo>
                  <a:cubicBezTo>
                    <a:pt x="62" y="149"/>
                    <a:pt x="62" y="149"/>
                    <a:pt x="62" y="149"/>
                  </a:cubicBezTo>
                  <a:cubicBezTo>
                    <a:pt x="62" y="149"/>
                    <a:pt x="62" y="149"/>
                    <a:pt x="62" y="149"/>
                  </a:cubicBezTo>
                  <a:moveTo>
                    <a:pt x="61" y="147"/>
                  </a:moveTo>
                  <a:cubicBezTo>
                    <a:pt x="1" y="161"/>
                    <a:pt x="1" y="161"/>
                    <a:pt x="1" y="161"/>
                  </a:cubicBezTo>
                  <a:cubicBezTo>
                    <a:pt x="1" y="161"/>
                    <a:pt x="1" y="161"/>
                    <a:pt x="1" y="161"/>
                  </a:cubicBezTo>
                  <a:cubicBezTo>
                    <a:pt x="61" y="148"/>
                    <a:pt x="61" y="148"/>
                    <a:pt x="61" y="148"/>
                  </a:cubicBezTo>
                  <a:cubicBezTo>
                    <a:pt x="61" y="148"/>
                    <a:pt x="61" y="148"/>
                    <a:pt x="61" y="147"/>
                  </a:cubicBezTo>
                  <a:moveTo>
                    <a:pt x="292" y="147"/>
                  </a:moveTo>
                  <a:cubicBezTo>
                    <a:pt x="292" y="147"/>
                    <a:pt x="292" y="147"/>
                    <a:pt x="292" y="147"/>
                  </a:cubicBezTo>
                  <a:cubicBezTo>
                    <a:pt x="302" y="160"/>
                    <a:pt x="302" y="160"/>
                    <a:pt x="302" y="160"/>
                  </a:cubicBezTo>
                  <a:cubicBezTo>
                    <a:pt x="222" y="152"/>
                    <a:pt x="222" y="152"/>
                    <a:pt x="222" y="152"/>
                  </a:cubicBezTo>
                  <a:cubicBezTo>
                    <a:pt x="222" y="152"/>
                    <a:pt x="222" y="153"/>
                    <a:pt x="222" y="153"/>
                  </a:cubicBezTo>
                  <a:cubicBezTo>
                    <a:pt x="302" y="160"/>
                    <a:pt x="302" y="160"/>
                    <a:pt x="302" y="160"/>
                  </a:cubicBezTo>
                  <a:cubicBezTo>
                    <a:pt x="315" y="175"/>
                    <a:pt x="315" y="175"/>
                    <a:pt x="315" y="175"/>
                  </a:cubicBezTo>
                  <a:cubicBezTo>
                    <a:pt x="272" y="231"/>
                    <a:pt x="272" y="231"/>
                    <a:pt x="272" y="231"/>
                  </a:cubicBezTo>
                  <a:cubicBezTo>
                    <a:pt x="273" y="231"/>
                    <a:pt x="273" y="231"/>
                    <a:pt x="273" y="231"/>
                  </a:cubicBezTo>
                  <a:cubicBezTo>
                    <a:pt x="315" y="176"/>
                    <a:pt x="315" y="176"/>
                    <a:pt x="315" y="176"/>
                  </a:cubicBezTo>
                  <a:cubicBezTo>
                    <a:pt x="319" y="181"/>
                    <a:pt x="319" y="181"/>
                    <a:pt x="319" y="181"/>
                  </a:cubicBezTo>
                  <a:cubicBezTo>
                    <a:pt x="308" y="224"/>
                    <a:pt x="308" y="224"/>
                    <a:pt x="308" y="224"/>
                  </a:cubicBezTo>
                  <a:cubicBezTo>
                    <a:pt x="308" y="224"/>
                    <a:pt x="308" y="224"/>
                    <a:pt x="308" y="224"/>
                  </a:cubicBezTo>
                  <a:cubicBezTo>
                    <a:pt x="320" y="182"/>
                    <a:pt x="320" y="182"/>
                    <a:pt x="320" y="182"/>
                  </a:cubicBezTo>
                  <a:cubicBezTo>
                    <a:pt x="334" y="199"/>
                    <a:pt x="334" y="199"/>
                    <a:pt x="334" y="199"/>
                  </a:cubicBezTo>
                  <a:cubicBezTo>
                    <a:pt x="334" y="199"/>
                    <a:pt x="334" y="199"/>
                    <a:pt x="334" y="199"/>
                  </a:cubicBezTo>
                  <a:cubicBezTo>
                    <a:pt x="320" y="181"/>
                    <a:pt x="320" y="181"/>
                    <a:pt x="320" y="181"/>
                  </a:cubicBezTo>
                  <a:cubicBezTo>
                    <a:pt x="325" y="164"/>
                    <a:pt x="325" y="164"/>
                    <a:pt x="325" y="164"/>
                  </a:cubicBezTo>
                  <a:cubicBezTo>
                    <a:pt x="324" y="164"/>
                    <a:pt x="324" y="164"/>
                    <a:pt x="324" y="164"/>
                  </a:cubicBezTo>
                  <a:cubicBezTo>
                    <a:pt x="320" y="181"/>
                    <a:pt x="320" y="181"/>
                    <a:pt x="320" y="181"/>
                  </a:cubicBezTo>
                  <a:cubicBezTo>
                    <a:pt x="315" y="175"/>
                    <a:pt x="315" y="175"/>
                    <a:pt x="315" y="175"/>
                  </a:cubicBezTo>
                  <a:cubicBezTo>
                    <a:pt x="324" y="164"/>
                    <a:pt x="324" y="164"/>
                    <a:pt x="324" y="164"/>
                  </a:cubicBezTo>
                  <a:cubicBezTo>
                    <a:pt x="324" y="164"/>
                    <a:pt x="324" y="164"/>
                    <a:pt x="324" y="164"/>
                  </a:cubicBezTo>
                  <a:cubicBezTo>
                    <a:pt x="315" y="175"/>
                    <a:pt x="315" y="175"/>
                    <a:pt x="315" y="175"/>
                  </a:cubicBezTo>
                  <a:cubicBezTo>
                    <a:pt x="303" y="160"/>
                    <a:pt x="303" y="160"/>
                    <a:pt x="303" y="160"/>
                  </a:cubicBezTo>
                  <a:cubicBezTo>
                    <a:pt x="323" y="162"/>
                    <a:pt x="323" y="162"/>
                    <a:pt x="323" y="162"/>
                  </a:cubicBezTo>
                  <a:cubicBezTo>
                    <a:pt x="323" y="162"/>
                    <a:pt x="323" y="162"/>
                    <a:pt x="323" y="162"/>
                  </a:cubicBezTo>
                  <a:cubicBezTo>
                    <a:pt x="303" y="160"/>
                    <a:pt x="303" y="160"/>
                    <a:pt x="303" y="160"/>
                  </a:cubicBezTo>
                  <a:cubicBezTo>
                    <a:pt x="292" y="147"/>
                    <a:pt x="292" y="147"/>
                    <a:pt x="292" y="147"/>
                  </a:cubicBezTo>
                  <a:moveTo>
                    <a:pt x="293" y="146"/>
                  </a:moveTo>
                  <a:cubicBezTo>
                    <a:pt x="293" y="146"/>
                    <a:pt x="293" y="146"/>
                    <a:pt x="293" y="146"/>
                  </a:cubicBezTo>
                  <a:cubicBezTo>
                    <a:pt x="323" y="162"/>
                    <a:pt x="323" y="162"/>
                    <a:pt x="323" y="162"/>
                  </a:cubicBezTo>
                  <a:cubicBezTo>
                    <a:pt x="323" y="162"/>
                    <a:pt x="323" y="161"/>
                    <a:pt x="323" y="161"/>
                  </a:cubicBezTo>
                  <a:cubicBezTo>
                    <a:pt x="293" y="146"/>
                    <a:pt x="293" y="146"/>
                    <a:pt x="293" y="146"/>
                  </a:cubicBezTo>
                  <a:moveTo>
                    <a:pt x="287" y="145"/>
                  </a:moveTo>
                  <a:cubicBezTo>
                    <a:pt x="222" y="152"/>
                    <a:pt x="222" y="152"/>
                    <a:pt x="222" y="152"/>
                  </a:cubicBezTo>
                  <a:cubicBezTo>
                    <a:pt x="222" y="152"/>
                    <a:pt x="222" y="152"/>
                    <a:pt x="222" y="152"/>
                  </a:cubicBezTo>
                  <a:cubicBezTo>
                    <a:pt x="288" y="145"/>
                    <a:pt x="288" y="145"/>
                    <a:pt x="288" y="145"/>
                  </a:cubicBezTo>
                  <a:cubicBezTo>
                    <a:pt x="288" y="145"/>
                    <a:pt x="288" y="145"/>
                    <a:pt x="287" y="145"/>
                  </a:cubicBezTo>
                  <a:moveTo>
                    <a:pt x="107" y="111"/>
                  </a:moveTo>
                  <a:cubicBezTo>
                    <a:pt x="64" y="146"/>
                    <a:pt x="64" y="146"/>
                    <a:pt x="64" y="146"/>
                  </a:cubicBezTo>
                  <a:cubicBezTo>
                    <a:pt x="64" y="146"/>
                    <a:pt x="64" y="146"/>
                    <a:pt x="64" y="146"/>
                  </a:cubicBezTo>
                  <a:cubicBezTo>
                    <a:pt x="108" y="111"/>
                    <a:pt x="108" y="111"/>
                    <a:pt x="108" y="111"/>
                  </a:cubicBezTo>
                  <a:cubicBezTo>
                    <a:pt x="108" y="111"/>
                    <a:pt x="108" y="111"/>
                    <a:pt x="107" y="111"/>
                  </a:cubicBezTo>
                  <a:moveTo>
                    <a:pt x="220" y="110"/>
                  </a:moveTo>
                  <a:cubicBezTo>
                    <a:pt x="220" y="110"/>
                    <a:pt x="220" y="110"/>
                    <a:pt x="219" y="110"/>
                  </a:cubicBezTo>
                  <a:cubicBezTo>
                    <a:pt x="219" y="110"/>
                    <a:pt x="219" y="110"/>
                    <a:pt x="219" y="110"/>
                  </a:cubicBezTo>
                  <a:cubicBezTo>
                    <a:pt x="220" y="150"/>
                    <a:pt x="220" y="150"/>
                    <a:pt x="220" y="150"/>
                  </a:cubicBezTo>
                  <a:cubicBezTo>
                    <a:pt x="220" y="150"/>
                    <a:pt x="220" y="150"/>
                    <a:pt x="221" y="150"/>
                  </a:cubicBezTo>
                  <a:cubicBezTo>
                    <a:pt x="221" y="150"/>
                    <a:pt x="221" y="150"/>
                    <a:pt x="221" y="150"/>
                  </a:cubicBezTo>
                  <a:cubicBezTo>
                    <a:pt x="220" y="110"/>
                    <a:pt x="220" y="110"/>
                    <a:pt x="220" y="110"/>
                  </a:cubicBezTo>
                  <a:moveTo>
                    <a:pt x="57" y="105"/>
                  </a:moveTo>
                  <a:cubicBezTo>
                    <a:pt x="57" y="105"/>
                    <a:pt x="57" y="105"/>
                    <a:pt x="57" y="106"/>
                  </a:cubicBezTo>
                  <a:cubicBezTo>
                    <a:pt x="62" y="145"/>
                    <a:pt x="62" y="145"/>
                    <a:pt x="62" y="145"/>
                  </a:cubicBezTo>
                  <a:cubicBezTo>
                    <a:pt x="62" y="145"/>
                    <a:pt x="63" y="145"/>
                    <a:pt x="63" y="145"/>
                  </a:cubicBezTo>
                  <a:cubicBezTo>
                    <a:pt x="57" y="105"/>
                    <a:pt x="57" y="105"/>
                    <a:pt x="57" y="105"/>
                  </a:cubicBezTo>
                  <a:moveTo>
                    <a:pt x="54" y="105"/>
                  </a:moveTo>
                  <a:cubicBezTo>
                    <a:pt x="0" y="160"/>
                    <a:pt x="0" y="160"/>
                    <a:pt x="0" y="160"/>
                  </a:cubicBezTo>
                  <a:cubicBezTo>
                    <a:pt x="1" y="160"/>
                    <a:pt x="1" y="160"/>
                    <a:pt x="1" y="160"/>
                  </a:cubicBezTo>
                  <a:cubicBezTo>
                    <a:pt x="55" y="105"/>
                    <a:pt x="55" y="105"/>
                    <a:pt x="55" y="105"/>
                  </a:cubicBezTo>
                  <a:cubicBezTo>
                    <a:pt x="55" y="105"/>
                    <a:pt x="54" y="105"/>
                    <a:pt x="54" y="105"/>
                  </a:cubicBezTo>
                  <a:moveTo>
                    <a:pt x="339" y="97"/>
                  </a:moveTo>
                  <a:cubicBezTo>
                    <a:pt x="325" y="160"/>
                    <a:pt x="325" y="160"/>
                    <a:pt x="325" y="160"/>
                  </a:cubicBezTo>
                  <a:cubicBezTo>
                    <a:pt x="325" y="160"/>
                    <a:pt x="325" y="160"/>
                    <a:pt x="325" y="161"/>
                  </a:cubicBezTo>
                  <a:cubicBezTo>
                    <a:pt x="339" y="97"/>
                    <a:pt x="339" y="97"/>
                    <a:pt x="339" y="97"/>
                  </a:cubicBezTo>
                  <a:cubicBezTo>
                    <a:pt x="339" y="97"/>
                    <a:pt x="339" y="97"/>
                    <a:pt x="339" y="97"/>
                  </a:cubicBezTo>
                  <a:moveTo>
                    <a:pt x="337" y="96"/>
                  </a:moveTo>
                  <a:cubicBezTo>
                    <a:pt x="292" y="143"/>
                    <a:pt x="292" y="143"/>
                    <a:pt x="292" y="143"/>
                  </a:cubicBezTo>
                  <a:cubicBezTo>
                    <a:pt x="292" y="143"/>
                    <a:pt x="292" y="143"/>
                    <a:pt x="292" y="143"/>
                  </a:cubicBezTo>
                  <a:cubicBezTo>
                    <a:pt x="338" y="96"/>
                    <a:pt x="338" y="96"/>
                    <a:pt x="338" y="96"/>
                  </a:cubicBezTo>
                  <a:cubicBezTo>
                    <a:pt x="338" y="96"/>
                    <a:pt x="338" y="96"/>
                    <a:pt x="337" y="96"/>
                  </a:cubicBezTo>
                  <a:moveTo>
                    <a:pt x="337" y="95"/>
                  </a:moveTo>
                  <a:cubicBezTo>
                    <a:pt x="264" y="131"/>
                    <a:pt x="264" y="131"/>
                    <a:pt x="264" y="131"/>
                  </a:cubicBezTo>
                  <a:cubicBezTo>
                    <a:pt x="223" y="108"/>
                    <a:pt x="223" y="108"/>
                    <a:pt x="223" y="108"/>
                  </a:cubicBezTo>
                  <a:cubicBezTo>
                    <a:pt x="223" y="108"/>
                    <a:pt x="223" y="108"/>
                    <a:pt x="222" y="108"/>
                  </a:cubicBezTo>
                  <a:cubicBezTo>
                    <a:pt x="264" y="131"/>
                    <a:pt x="264" y="131"/>
                    <a:pt x="264" y="131"/>
                  </a:cubicBezTo>
                  <a:cubicBezTo>
                    <a:pt x="222" y="151"/>
                    <a:pt x="222" y="151"/>
                    <a:pt x="222" y="151"/>
                  </a:cubicBezTo>
                  <a:cubicBezTo>
                    <a:pt x="222" y="151"/>
                    <a:pt x="222" y="152"/>
                    <a:pt x="222" y="152"/>
                  </a:cubicBezTo>
                  <a:cubicBezTo>
                    <a:pt x="264" y="131"/>
                    <a:pt x="264" y="131"/>
                    <a:pt x="264" y="131"/>
                  </a:cubicBezTo>
                  <a:cubicBezTo>
                    <a:pt x="288" y="144"/>
                    <a:pt x="288" y="144"/>
                    <a:pt x="288" y="144"/>
                  </a:cubicBezTo>
                  <a:cubicBezTo>
                    <a:pt x="288" y="144"/>
                    <a:pt x="288" y="144"/>
                    <a:pt x="288" y="143"/>
                  </a:cubicBezTo>
                  <a:cubicBezTo>
                    <a:pt x="265" y="131"/>
                    <a:pt x="265" y="131"/>
                    <a:pt x="265" y="131"/>
                  </a:cubicBezTo>
                  <a:cubicBezTo>
                    <a:pt x="337" y="95"/>
                    <a:pt x="337" y="95"/>
                    <a:pt x="337" y="95"/>
                  </a:cubicBezTo>
                  <a:cubicBezTo>
                    <a:pt x="337" y="95"/>
                    <a:pt x="337" y="95"/>
                    <a:pt x="337" y="95"/>
                  </a:cubicBezTo>
                  <a:moveTo>
                    <a:pt x="139" y="90"/>
                  </a:moveTo>
                  <a:cubicBezTo>
                    <a:pt x="139" y="90"/>
                    <a:pt x="139" y="90"/>
                    <a:pt x="139" y="90"/>
                  </a:cubicBezTo>
                  <a:cubicBezTo>
                    <a:pt x="139" y="90"/>
                    <a:pt x="139" y="90"/>
                    <a:pt x="139" y="90"/>
                  </a:cubicBezTo>
                  <a:cubicBezTo>
                    <a:pt x="162" y="107"/>
                    <a:pt x="162" y="107"/>
                    <a:pt x="162" y="107"/>
                  </a:cubicBezTo>
                  <a:cubicBezTo>
                    <a:pt x="114" y="109"/>
                    <a:pt x="114" y="109"/>
                    <a:pt x="114" y="109"/>
                  </a:cubicBezTo>
                  <a:cubicBezTo>
                    <a:pt x="114" y="109"/>
                    <a:pt x="114" y="109"/>
                    <a:pt x="114" y="109"/>
                  </a:cubicBezTo>
                  <a:cubicBezTo>
                    <a:pt x="162" y="108"/>
                    <a:pt x="162" y="108"/>
                    <a:pt x="162" y="108"/>
                  </a:cubicBezTo>
                  <a:cubicBezTo>
                    <a:pt x="195" y="133"/>
                    <a:pt x="195" y="133"/>
                    <a:pt x="195" y="133"/>
                  </a:cubicBezTo>
                  <a:cubicBezTo>
                    <a:pt x="170" y="162"/>
                    <a:pt x="170" y="162"/>
                    <a:pt x="170" y="162"/>
                  </a:cubicBezTo>
                  <a:cubicBezTo>
                    <a:pt x="170" y="162"/>
                    <a:pt x="171" y="162"/>
                    <a:pt x="171" y="162"/>
                  </a:cubicBezTo>
                  <a:cubicBezTo>
                    <a:pt x="196" y="134"/>
                    <a:pt x="196" y="134"/>
                    <a:pt x="196" y="134"/>
                  </a:cubicBezTo>
                  <a:cubicBezTo>
                    <a:pt x="219" y="151"/>
                    <a:pt x="219" y="151"/>
                    <a:pt x="219" y="151"/>
                  </a:cubicBezTo>
                  <a:cubicBezTo>
                    <a:pt x="219" y="151"/>
                    <a:pt x="219" y="151"/>
                    <a:pt x="219" y="151"/>
                  </a:cubicBezTo>
                  <a:cubicBezTo>
                    <a:pt x="219" y="151"/>
                    <a:pt x="219" y="151"/>
                    <a:pt x="219" y="151"/>
                  </a:cubicBezTo>
                  <a:cubicBezTo>
                    <a:pt x="196" y="133"/>
                    <a:pt x="196" y="133"/>
                    <a:pt x="196" y="133"/>
                  </a:cubicBezTo>
                  <a:cubicBezTo>
                    <a:pt x="217" y="109"/>
                    <a:pt x="217" y="109"/>
                    <a:pt x="217" y="109"/>
                  </a:cubicBezTo>
                  <a:cubicBezTo>
                    <a:pt x="217" y="109"/>
                    <a:pt x="217" y="109"/>
                    <a:pt x="217" y="109"/>
                  </a:cubicBezTo>
                  <a:cubicBezTo>
                    <a:pt x="196" y="133"/>
                    <a:pt x="196" y="133"/>
                    <a:pt x="196" y="133"/>
                  </a:cubicBezTo>
                  <a:cubicBezTo>
                    <a:pt x="163" y="108"/>
                    <a:pt x="163" y="108"/>
                    <a:pt x="163" y="108"/>
                  </a:cubicBezTo>
                  <a:cubicBezTo>
                    <a:pt x="216" y="106"/>
                    <a:pt x="216" y="106"/>
                    <a:pt x="216" y="106"/>
                  </a:cubicBezTo>
                  <a:cubicBezTo>
                    <a:pt x="216" y="106"/>
                    <a:pt x="216" y="106"/>
                    <a:pt x="216" y="106"/>
                  </a:cubicBezTo>
                  <a:cubicBezTo>
                    <a:pt x="162" y="107"/>
                    <a:pt x="162" y="107"/>
                    <a:pt x="162" y="107"/>
                  </a:cubicBezTo>
                  <a:cubicBezTo>
                    <a:pt x="139" y="90"/>
                    <a:pt x="139" y="90"/>
                    <a:pt x="139" y="90"/>
                  </a:cubicBezTo>
                  <a:moveTo>
                    <a:pt x="136" y="90"/>
                  </a:moveTo>
                  <a:cubicBezTo>
                    <a:pt x="113" y="107"/>
                    <a:pt x="113" y="107"/>
                    <a:pt x="113" y="107"/>
                  </a:cubicBezTo>
                  <a:cubicBezTo>
                    <a:pt x="113" y="107"/>
                    <a:pt x="113" y="107"/>
                    <a:pt x="113" y="107"/>
                  </a:cubicBezTo>
                  <a:cubicBezTo>
                    <a:pt x="136" y="90"/>
                    <a:pt x="136" y="90"/>
                    <a:pt x="136" y="90"/>
                  </a:cubicBezTo>
                  <a:cubicBezTo>
                    <a:pt x="136" y="90"/>
                    <a:pt x="136" y="90"/>
                    <a:pt x="136" y="90"/>
                  </a:cubicBezTo>
                  <a:moveTo>
                    <a:pt x="140" y="89"/>
                  </a:moveTo>
                  <a:cubicBezTo>
                    <a:pt x="140" y="89"/>
                    <a:pt x="140" y="89"/>
                    <a:pt x="139" y="89"/>
                  </a:cubicBezTo>
                  <a:cubicBezTo>
                    <a:pt x="216" y="106"/>
                    <a:pt x="216" y="106"/>
                    <a:pt x="216" y="106"/>
                  </a:cubicBezTo>
                  <a:cubicBezTo>
                    <a:pt x="216" y="105"/>
                    <a:pt x="216" y="105"/>
                    <a:pt x="216" y="105"/>
                  </a:cubicBezTo>
                  <a:cubicBezTo>
                    <a:pt x="140" y="89"/>
                    <a:pt x="140" y="89"/>
                    <a:pt x="140" y="89"/>
                  </a:cubicBezTo>
                  <a:moveTo>
                    <a:pt x="371" y="65"/>
                  </a:moveTo>
                  <a:cubicBezTo>
                    <a:pt x="356" y="96"/>
                    <a:pt x="356" y="96"/>
                    <a:pt x="356" y="96"/>
                  </a:cubicBezTo>
                  <a:cubicBezTo>
                    <a:pt x="342" y="94"/>
                    <a:pt x="342" y="94"/>
                    <a:pt x="342" y="94"/>
                  </a:cubicBezTo>
                  <a:cubicBezTo>
                    <a:pt x="342" y="94"/>
                    <a:pt x="342" y="95"/>
                    <a:pt x="342" y="95"/>
                  </a:cubicBezTo>
                  <a:cubicBezTo>
                    <a:pt x="356" y="96"/>
                    <a:pt x="356" y="96"/>
                    <a:pt x="356" y="96"/>
                  </a:cubicBezTo>
                  <a:cubicBezTo>
                    <a:pt x="352" y="105"/>
                    <a:pt x="352" y="105"/>
                    <a:pt x="352" y="105"/>
                  </a:cubicBezTo>
                  <a:cubicBezTo>
                    <a:pt x="342" y="96"/>
                    <a:pt x="342" y="96"/>
                    <a:pt x="342" y="96"/>
                  </a:cubicBezTo>
                  <a:cubicBezTo>
                    <a:pt x="342" y="96"/>
                    <a:pt x="341" y="96"/>
                    <a:pt x="341" y="96"/>
                  </a:cubicBezTo>
                  <a:cubicBezTo>
                    <a:pt x="351" y="105"/>
                    <a:pt x="351" y="105"/>
                    <a:pt x="351" y="105"/>
                  </a:cubicBezTo>
                  <a:cubicBezTo>
                    <a:pt x="326" y="161"/>
                    <a:pt x="326" y="161"/>
                    <a:pt x="326" y="161"/>
                  </a:cubicBezTo>
                  <a:cubicBezTo>
                    <a:pt x="326" y="161"/>
                    <a:pt x="326" y="161"/>
                    <a:pt x="326" y="161"/>
                  </a:cubicBezTo>
                  <a:cubicBezTo>
                    <a:pt x="352" y="106"/>
                    <a:pt x="352" y="106"/>
                    <a:pt x="352" y="106"/>
                  </a:cubicBezTo>
                  <a:cubicBezTo>
                    <a:pt x="379" y="130"/>
                    <a:pt x="379" y="130"/>
                    <a:pt x="379" y="130"/>
                  </a:cubicBezTo>
                  <a:cubicBezTo>
                    <a:pt x="326" y="161"/>
                    <a:pt x="326" y="161"/>
                    <a:pt x="326" y="161"/>
                  </a:cubicBezTo>
                  <a:cubicBezTo>
                    <a:pt x="326" y="161"/>
                    <a:pt x="327" y="161"/>
                    <a:pt x="327" y="162"/>
                  </a:cubicBezTo>
                  <a:cubicBezTo>
                    <a:pt x="379" y="130"/>
                    <a:pt x="379" y="130"/>
                    <a:pt x="379" y="130"/>
                  </a:cubicBezTo>
                  <a:cubicBezTo>
                    <a:pt x="420" y="168"/>
                    <a:pt x="420" y="168"/>
                    <a:pt x="420" y="168"/>
                  </a:cubicBezTo>
                  <a:cubicBezTo>
                    <a:pt x="420" y="167"/>
                    <a:pt x="420" y="167"/>
                    <a:pt x="420" y="167"/>
                  </a:cubicBezTo>
                  <a:cubicBezTo>
                    <a:pt x="379" y="130"/>
                    <a:pt x="379" y="130"/>
                    <a:pt x="379" y="130"/>
                  </a:cubicBezTo>
                  <a:cubicBezTo>
                    <a:pt x="419" y="106"/>
                    <a:pt x="419" y="106"/>
                    <a:pt x="419" y="106"/>
                  </a:cubicBezTo>
                  <a:cubicBezTo>
                    <a:pt x="419" y="106"/>
                    <a:pt x="419" y="106"/>
                    <a:pt x="419" y="106"/>
                  </a:cubicBezTo>
                  <a:cubicBezTo>
                    <a:pt x="379" y="130"/>
                    <a:pt x="379" y="130"/>
                    <a:pt x="379" y="130"/>
                  </a:cubicBezTo>
                  <a:cubicBezTo>
                    <a:pt x="352" y="105"/>
                    <a:pt x="352" y="105"/>
                    <a:pt x="352" y="105"/>
                  </a:cubicBezTo>
                  <a:cubicBezTo>
                    <a:pt x="356" y="96"/>
                    <a:pt x="356" y="96"/>
                    <a:pt x="356" y="96"/>
                  </a:cubicBezTo>
                  <a:cubicBezTo>
                    <a:pt x="419" y="105"/>
                    <a:pt x="419" y="105"/>
                    <a:pt x="419" y="105"/>
                  </a:cubicBezTo>
                  <a:cubicBezTo>
                    <a:pt x="419" y="105"/>
                    <a:pt x="419" y="104"/>
                    <a:pt x="419" y="104"/>
                  </a:cubicBezTo>
                  <a:cubicBezTo>
                    <a:pt x="356" y="96"/>
                    <a:pt x="356" y="96"/>
                    <a:pt x="356" y="96"/>
                  </a:cubicBezTo>
                  <a:cubicBezTo>
                    <a:pt x="371" y="65"/>
                    <a:pt x="371" y="65"/>
                    <a:pt x="371" y="65"/>
                  </a:cubicBezTo>
                  <a:cubicBezTo>
                    <a:pt x="371" y="65"/>
                    <a:pt x="371" y="65"/>
                    <a:pt x="371" y="65"/>
                  </a:cubicBezTo>
                  <a:moveTo>
                    <a:pt x="374" y="64"/>
                  </a:moveTo>
                  <a:cubicBezTo>
                    <a:pt x="374" y="64"/>
                    <a:pt x="374" y="64"/>
                    <a:pt x="374" y="64"/>
                  </a:cubicBezTo>
                  <a:cubicBezTo>
                    <a:pt x="419" y="104"/>
                    <a:pt x="419" y="104"/>
                    <a:pt x="419" y="104"/>
                  </a:cubicBezTo>
                  <a:cubicBezTo>
                    <a:pt x="420" y="104"/>
                    <a:pt x="420" y="103"/>
                    <a:pt x="420" y="103"/>
                  </a:cubicBezTo>
                  <a:cubicBezTo>
                    <a:pt x="374" y="64"/>
                    <a:pt x="374" y="64"/>
                    <a:pt x="374" y="64"/>
                  </a:cubicBezTo>
                  <a:moveTo>
                    <a:pt x="32" y="58"/>
                  </a:moveTo>
                  <a:cubicBezTo>
                    <a:pt x="14" y="85"/>
                    <a:pt x="14" y="85"/>
                    <a:pt x="14" y="85"/>
                  </a:cubicBezTo>
                  <a:cubicBezTo>
                    <a:pt x="14" y="85"/>
                    <a:pt x="14" y="85"/>
                    <a:pt x="15" y="85"/>
                  </a:cubicBezTo>
                  <a:cubicBezTo>
                    <a:pt x="15" y="85"/>
                    <a:pt x="15" y="85"/>
                    <a:pt x="15" y="86"/>
                  </a:cubicBezTo>
                  <a:cubicBezTo>
                    <a:pt x="33" y="59"/>
                    <a:pt x="33" y="59"/>
                    <a:pt x="33" y="59"/>
                  </a:cubicBezTo>
                  <a:cubicBezTo>
                    <a:pt x="32" y="58"/>
                    <a:pt x="32" y="58"/>
                    <a:pt x="32" y="58"/>
                  </a:cubicBezTo>
                  <a:cubicBezTo>
                    <a:pt x="32" y="58"/>
                    <a:pt x="32" y="58"/>
                    <a:pt x="32" y="58"/>
                  </a:cubicBezTo>
                  <a:moveTo>
                    <a:pt x="109" y="88"/>
                  </a:moveTo>
                  <a:cubicBezTo>
                    <a:pt x="94" y="88"/>
                    <a:pt x="94" y="88"/>
                    <a:pt x="94" y="88"/>
                  </a:cubicBezTo>
                  <a:cubicBezTo>
                    <a:pt x="101" y="74"/>
                    <a:pt x="101" y="74"/>
                    <a:pt x="101" y="74"/>
                  </a:cubicBezTo>
                  <a:cubicBezTo>
                    <a:pt x="109" y="77"/>
                    <a:pt x="109" y="77"/>
                    <a:pt x="109" y="77"/>
                  </a:cubicBezTo>
                  <a:cubicBezTo>
                    <a:pt x="109" y="88"/>
                    <a:pt x="109" y="88"/>
                    <a:pt x="109" y="88"/>
                  </a:cubicBezTo>
                  <a:moveTo>
                    <a:pt x="60" y="57"/>
                  </a:moveTo>
                  <a:cubicBezTo>
                    <a:pt x="60" y="57"/>
                    <a:pt x="60" y="58"/>
                    <a:pt x="60" y="58"/>
                  </a:cubicBezTo>
                  <a:cubicBezTo>
                    <a:pt x="101" y="74"/>
                    <a:pt x="101" y="74"/>
                    <a:pt x="101" y="74"/>
                  </a:cubicBezTo>
                  <a:cubicBezTo>
                    <a:pt x="94" y="88"/>
                    <a:pt x="94" y="88"/>
                    <a:pt x="94" y="88"/>
                  </a:cubicBezTo>
                  <a:cubicBezTo>
                    <a:pt x="49" y="88"/>
                    <a:pt x="49" y="88"/>
                    <a:pt x="49" y="88"/>
                  </a:cubicBezTo>
                  <a:cubicBezTo>
                    <a:pt x="40" y="70"/>
                    <a:pt x="40" y="70"/>
                    <a:pt x="40" y="70"/>
                  </a:cubicBezTo>
                  <a:cubicBezTo>
                    <a:pt x="57" y="58"/>
                    <a:pt x="57" y="58"/>
                    <a:pt x="57" y="58"/>
                  </a:cubicBezTo>
                  <a:cubicBezTo>
                    <a:pt x="57" y="58"/>
                    <a:pt x="57" y="58"/>
                    <a:pt x="57" y="58"/>
                  </a:cubicBezTo>
                  <a:cubicBezTo>
                    <a:pt x="40" y="69"/>
                    <a:pt x="40" y="69"/>
                    <a:pt x="40" y="69"/>
                  </a:cubicBezTo>
                  <a:cubicBezTo>
                    <a:pt x="34" y="58"/>
                    <a:pt x="34" y="58"/>
                    <a:pt x="34" y="58"/>
                  </a:cubicBezTo>
                  <a:cubicBezTo>
                    <a:pt x="34" y="58"/>
                    <a:pt x="34" y="58"/>
                    <a:pt x="34" y="59"/>
                  </a:cubicBezTo>
                  <a:cubicBezTo>
                    <a:pt x="40" y="69"/>
                    <a:pt x="40" y="69"/>
                    <a:pt x="40" y="69"/>
                  </a:cubicBezTo>
                  <a:cubicBezTo>
                    <a:pt x="15" y="86"/>
                    <a:pt x="15" y="86"/>
                    <a:pt x="15" y="86"/>
                  </a:cubicBezTo>
                  <a:cubicBezTo>
                    <a:pt x="15" y="86"/>
                    <a:pt x="15" y="86"/>
                    <a:pt x="15" y="86"/>
                  </a:cubicBezTo>
                  <a:cubicBezTo>
                    <a:pt x="40" y="70"/>
                    <a:pt x="40" y="70"/>
                    <a:pt x="40" y="70"/>
                  </a:cubicBezTo>
                  <a:cubicBezTo>
                    <a:pt x="49" y="88"/>
                    <a:pt x="49" y="88"/>
                    <a:pt x="49" y="88"/>
                  </a:cubicBezTo>
                  <a:cubicBezTo>
                    <a:pt x="16" y="88"/>
                    <a:pt x="16" y="88"/>
                    <a:pt x="16" y="88"/>
                  </a:cubicBezTo>
                  <a:cubicBezTo>
                    <a:pt x="16" y="88"/>
                    <a:pt x="16" y="88"/>
                    <a:pt x="16" y="88"/>
                  </a:cubicBezTo>
                  <a:cubicBezTo>
                    <a:pt x="49" y="88"/>
                    <a:pt x="49" y="88"/>
                    <a:pt x="49" y="88"/>
                  </a:cubicBezTo>
                  <a:cubicBezTo>
                    <a:pt x="55" y="100"/>
                    <a:pt x="55" y="100"/>
                    <a:pt x="55" y="100"/>
                  </a:cubicBezTo>
                  <a:cubicBezTo>
                    <a:pt x="55" y="100"/>
                    <a:pt x="55" y="100"/>
                    <a:pt x="55" y="100"/>
                  </a:cubicBezTo>
                  <a:cubicBezTo>
                    <a:pt x="49" y="88"/>
                    <a:pt x="49" y="88"/>
                    <a:pt x="49" y="88"/>
                  </a:cubicBezTo>
                  <a:cubicBezTo>
                    <a:pt x="93" y="89"/>
                    <a:pt x="93" y="89"/>
                    <a:pt x="93" y="89"/>
                  </a:cubicBezTo>
                  <a:cubicBezTo>
                    <a:pt x="84" y="106"/>
                    <a:pt x="84" y="106"/>
                    <a:pt x="84" y="106"/>
                  </a:cubicBezTo>
                  <a:cubicBezTo>
                    <a:pt x="59" y="103"/>
                    <a:pt x="59" y="103"/>
                    <a:pt x="59" y="103"/>
                  </a:cubicBezTo>
                  <a:cubicBezTo>
                    <a:pt x="59" y="103"/>
                    <a:pt x="59" y="103"/>
                    <a:pt x="59" y="103"/>
                  </a:cubicBezTo>
                  <a:cubicBezTo>
                    <a:pt x="84" y="106"/>
                    <a:pt x="84" y="106"/>
                    <a:pt x="84" y="106"/>
                  </a:cubicBezTo>
                  <a:cubicBezTo>
                    <a:pt x="64" y="145"/>
                    <a:pt x="64" y="145"/>
                    <a:pt x="64" y="145"/>
                  </a:cubicBezTo>
                  <a:cubicBezTo>
                    <a:pt x="64" y="145"/>
                    <a:pt x="64" y="145"/>
                    <a:pt x="64" y="146"/>
                  </a:cubicBezTo>
                  <a:cubicBezTo>
                    <a:pt x="84" y="106"/>
                    <a:pt x="84" y="106"/>
                    <a:pt x="84" y="106"/>
                  </a:cubicBezTo>
                  <a:cubicBezTo>
                    <a:pt x="107" y="109"/>
                    <a:pt x="107" y="109"/>
                    <a:pt x="107" y="109"/>
                  </a:cubicBezTo>
                  <a:cubicBezTo>
                    <a:pt x="107" y="109"/>
                    <a:pt x="107" y="109"/>
                    <a:pt x="107" y="108"/>
                  </a:cubicBezTo>
                  <a:cubicBezTo>
                    <a:pt x="85" y="106"/>
                    <a:pt x="85" y="106"/>
                    <a:pt x="85" y="106"/>
                  </a:cubicBezTo>
                  <a:cubicBezTo>
                    <a:pt x="94" y="89"/>
                    <a:pt x="94" y="89"/>
                    <a:pt x="94" y="89"/>
                  </a:cubicBezTo>
                  <a:cubicBezTo>
                    <a:pt x="109" y="89"/>
                    <a:pt x="109" y="89"/>
                    <a:pt x="109" y="89"/>
                  </a:cubicBezTo>
                  <a:cubicBezTo>
                    <a:pt x="110" y="106"/>
                    <a:pt x="110" y="106"/>
                    <a:pt x="110" y="106"/>
                  </a:cubicBezTo>
                  <a:cubicBezTo>
                    <a:pt x="110" y="106"/>
                    <a:pt x="110" y="106"/>
                    <a:pt x="110" y="106"/>
                  </a:cubicBezTo>
                  <a:cubicBezTo>
                    <a:pt x="110" y="106"/>
                    <a:pt x="110" y="106"/>
                    <a:pt x="110" y="106"/>
                  </a:cubicBezTo>
                  <a:cubicBezTo>
                    <a:pt x="110" y="89"/>
                    <a:pt x="110" y="89"/>
                    <a:pt x="110" y="89"/>
                  </a:cubicBezTo>
                  <a:cubicBezTo>
                    <a:pt x="136" y="89"/>
                    <a:pt x="136" y="89"/>
                    <a:pt x="136" y="89"/>
                  </a:cubicBezTo>
                  <a:cubicBezTo>
                    <a:pt x="136" y="89"/>
                    <a:pt x="136" y="89"/>
                    <a:pt x="136" y="89"/>
                  </a:cubicBezTo>
                  <a:cubicBezTo>
                    <a:pt x="110" y="88"/>
                    <a:pt x="110" y="88"/>
                    <a:pt x="110" y="88"/>
                  </a:cubicBezTo>
                  <a:cubicBezTo>
                    <a:pt x="109" y="77"/>
                    <a:pt x="109" y="77"/>
                    <a:pt x="109" y="77"/>
                  </a:cubicBezTo>
                  <a:cubicBezTo>
                    <a:pt x="136" y="88"/>
                    <a:pt x="136" y="88"/>
                    <a:pt x="136" y="88"/>
                  </a:cubicBezTo>
                  <a:cubicBezTo>
                    <a:pt x="136" y="88"/>
                    <a:pt x="136" y="88"/>
                    <a:pt x="136" y="88"/>
                  </a:cubicBezTo>
                  <a:cubicBezTo>
                    <a:pt x="109" y="77"/>
                    <a:pt x="109" y="77"/>
                    <a:pt x="109" y="77"/>
                  </a:cubicBezTo>
                  <a:cubicBezTo>
                    <a:pt x="109" y="63"/>
                    <a:pt x="109" y="63"/>
                    <a:pt x="109" y="63"/>
                  </a:cubicBezTo>
                  <a:cubicBezTo>
                    <a:pt x="108" y="63"/>
                    <a:pt x="108" y="63"/>
                    <a:pt x="108" y="63"/>
                  </a:cubicBezTo>
                  <a:cubicBezTo>
                    <a:pt x="108" y="63"/>
                    <a:pt x="108" y="63"/>
                    <a:pt x="108" y="63"/>
                  </a:cubicBezTo>
                  <a:cubicBezTo>
                    <a:pt x="109" y="77"/>
                    <a:pt x="109" y="77"/>
                    <a:pt x="109" y="77"/>
                  </a:cubicBezTo>
                  <a:cubicBezTo>
                    <a:pt x="101" y="74"/>
                    <a:pt x="101" y="74"/>
                    <a:pt x="101" y="74"/>
                  </a:cubicBezTo>
                  <a:cubicBezTo>
                    <a:pt x="107" y="63"/>
                    <a:pt x="107" y="63"/>
                    <a:pt x="107" y="63"/>
                  </a:cubicBezTo>
                  <a:cubicBezTo>
                    <a:pt x="107" y="63"/>
                    <a:pt x="107" y="63"/>
                    <a:pt x="107" y="63"/>
                  </a:cubicBezTo>
                  <a:cubicBezTo>
                    <a:pt x="101" y="74"/>
                    <a:pt x="101" y="74"/>
                    <a:pt x="101" y="74"/>
                  </a:cubicBezTo>
                  <a:cubicBezTo>
                    <a:pt x="60" y="57"/>
                    <a:pt x="60" y="57"/>
                    <a:pt x="60" y="57"/>
                  </a:cubicBezTo>
                  <a:moveTo>
                    <a:pt x="61" y="57"/>
                  </a:moveTo>
                  <a:cubicBezTo>
                    <a:pt x="61" y="57"/>
                    <a:pt x="61" y="57"/>
                    <a:pt x="61" y="57"/>
                  </a:cubicBezTo>
                  <a:cubicBezTo>
                    <a:pt x="106" y="61"/>
                    <a:pt x="106" y="61"/>
                    <a:pt x="106" y="61"/>
                  </a:cubicBezTo>
                  <a:cubicBezTo>
                    <a:pt x="106" y="60"/>
                    <a:pt x="106" y="60"/>
                    <a:pt x="106" y="60"/>
                  </a:cubicBezTo>
                  <a:cubicBezTo>
                    <a:pt x="61" y="57"/>
                    <a:pt x="61" y="57"/>
                    <a:pt x="61" y="57"/>
                  </a:cubicBezTo>
                  <a:moveTo>
                    <a:pt x="35" y="57"/>
                  </a:moveTo>
                  <a:cubicBezTo>
                    <a:pt x="35" y="57"/>
                    <a:pt x="35" y="57"/>
                    <a:pt x="35" y="57"/>
                  </a:cubicBezTo>
                  <a:cubicBezTo>
                    <a:pt x="57" y="57"/>
                    <a:pt x="57" y="57"/>
                    <a:pt x="57" y="57"/>
                  </a:cubicBezTo>
                  <a:cubicBezTo>
                    <a:pt x="57" y="57"/>
                    <a:pt x="57" y="57"/>
                    <a:pt x="57" y="57"/>
                  </a:cubicBezTo>
                  <a:cubicBezTo>
                    <a:pt x="35" y="57"/>
                    <a:pt x="35" y="57"/>
                    <a:pt x="35" y="57"/>
                  </a:cubicBezTo>
                  <a:moveTo>
                    <a:pt x="194" y="40"/>
                  </a:moveTo>
                  <a:cubicBezTo>
                    <a:pt x="194" y="40"/>
                    <a:pt x="193" y="40"/>
                    <a:pt x="193" y="40"/>
                  </a:cubicBezTo>
                  <a:cubicBezTo>
                    <a:pt x="218" y="103"/>
                    <a:pt x="218" y="103"/>
                    <a:pt x="218" y="103"/>
                  </a:cubicBezTo>
                  <a:cubicBezTo>
                    <a:pt x="218" y="103"/>
                    <a:pt x="218" y="103"/>
                    <a:pt x="218" y="103"/>
                  </a:cubicBezTo>
                  <a:cubicBezTo>
                    <a:pt x="194" y="40"/>
                    <a:pt x="194" y="40"/>
                    <a:pt x="194" y="40"/>
                  </a:cubicBezTo>
                  <a:moveTo>
                    <a:pt x="190" y="39"/>
                  </a:moveTo>
                  <a:cubicBezTo>
                    <a:pt x="139" y="87"/>
                    <a:pt x="139" y="87"/>
                    <a:pt x="139" y="87"/>
                  </a:cubicBezTo>
                  <a:cubicBezTo>
                    <a:pt x="139" y="87"/>
                    <a:pt x="139" y="88"/>
                    <a:pt x="139" y="88"/>
                  </a:cubicBezTo>
                  <a:cubicBezTo>
                    <a:pt x="191" y="40"/>
                    <a:pt x="191" y="40"/>
                    <a:pt x="191" y="40"/>
                  </a:cubicBezTo>
                  <a:cubicBezTo>
                    <a:pt x="191" y="39"/>
                    <a:pt x="190" y="39"/>
                    <a:pt x="190" y="39"/>
                  </a:cubicBezTo>
                  <a:moveTo>
                    <a:pt x="35" y="22"/>
                  </a:moveTo>
                  <a:cubicBezTo>
                    <a:pt x="33" y="55"/>
                    <a:pt x="33" y="55"/>
                    <a:pt x="33" y="55"/>
                  </a:cubicBezTo>
                  <a:cubicBezTo>
                    <a:pt x="34" y="55"/>
                    <a:pt x="34" y="55"/>
                    <a:pt x="34" y="55"/>
                  </a:cubicBezTo>
                  <a:cubicBezTo>
                    <a:pt x="36" y="22"/>
                    <a:pt x="36" y="22"/>
                    <a:pt x="36" y="22"/>
                  </a:cubicBezTo>
                  <a:cubicBezTo>
                    <a:pt x="36" y="22"/>
                    <a:pt x="36" y="22"/>
                    <a:pt x="36" y="22"/>
                  </a:cubicBezTo>
                  <a:cubicBezTo>
                    <a:pt x="36" y="22"/>
                    <a:pt x="35" y="22"/>
                    <a:pt x="35" y="22"/>
                  </a:cubicBezTo>
                  <a:moveTo>
                    <a:pt x="37" y="21"/>
                  </a:moveTo>
                  <a:cubicBezTo>
                    <a:pt x="37" y="21"/>
                    <a:pt x="37" y="21"/>
                    <a:pt x="37" y="21"/>
                  </a:cubicBezTo>
                  <a:cubicBezTo>
                    <a:pt x="57" y="55"/>
                    <a:pt x="57" y="55"/>
                    <a:pt x="57" y="55"/>
                  </a:cubicBezTo>
                  <a:cubicBezTo>
                    <a:pt x="58" y="55"/>
                    <a:pt x="58" y="55"/>
                    <a:pt x="58" y="55"/>
                  </a:cubicBezTo>
                  <a:cubicBezTo>
                    <a:pt x="37" y="21"/>
                    <a:pt x="37" y="21"/>
                    <a:pt x="37" y="21"/>
                  </a:cubicBezTo>
                  <a:moveTo>
                    <a:pt x="2" y="1"/>
                  </a:moveTo>
                  <a:cubicBezTo>
                    <a:pt x="2" y="1"/>
                    <a:pt x="2" y="1"/>
                    <a:pt x="2" y="1"/>
                  </a:cubicBezTo>
                  <a:cubicBezTo>
                    <a:pt x="32" y="55"/>
                    <a:pt x="32" y="55"/>
                    <a:pt x="32" y="55"/>
                  </a:cubicBezTo>
                  <a:cubicBezTo>
                    <a:pt x="32" y="55"/>
                    <a:pt x="32" y="55"/>
                    <a:pt x="33" y="55"/>
                  </a:cubicBezTo>
                  <a:cubicBezTo>
                    <a:pt x="2" y="1"/>
                    <a:pt x="2" y="1"/>
                    <a:pt x="2" y="1"/>
                  </a:cubicBezTo>
                  <a:moveTo>
                    <a:pt x="3" y="0"/>
                  </a:moveTo>
                  <a:cubicBezTo>
                    <a:pt x="3" y="0"/>
                    <a:pt x="3" y="0"/>
                    <a:pt x="2" y="0"/>
                  </a:cubicBezTo>
                  <a:cubicBezTo>
                    <a:pt x="2" y="0"/>
                    <a:pt x="2" y="0"/>
                    <a:pt x="2" y="0"/>
                  </a:cubicBezTo>
                  <a:cubicBezTo>
                    <a:pt x="33" y="18"/>
                    <a:pt x="33" y="18"/>
                    <a:pt x="33" y="18"/>
                  </a:cubicBezTo>
                  <a:cubicBezTo>
                    <a:pt x="33" y="18"/>
                    <a:pt x="33" y="18"/>
                    <a:pt x="33" y="17"/>
                  </a:cubicBezTo>
                  <a:cubicBezTo>
                    <a:pt x="3"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0" name="Freeform 3215">
              <a:extLst>
                <a:ext uri="{FF2B5EF4-FFF2-40B4-BE49-F238E27FC236}">
                  <a16:creationId xmlns:a16="http://schemas.microsoft.com/office/drawing/2014/main" id="{F47949DE-50ED-B462-3B52-3CFFD5AAA209}"/>
                </a:ext>
              </a:extLst>
            </p:cNvPr>
            <p:cNvSpPr>
              <a:spLocks/>
            </p:cNvSpPr>
            <p:nvPr/>
          </p:nvSpPr>
          <p:spPr bwMode="auto">
            <a:xfrm>
              <a:off x="7604043" y="471587"/>
              <a:ext cx="46900" cy="44141"/>
            </a:xfrm>
            <a:custGeom>
              <a:avLst/>
              <a:gdLst>
                <a:gd name="T0" fmla="*/ 3 w 7"/>
                <a:gd name="T1" fmla="*/ 0 h 7"/>
                <a:gd name="T2" fmla="*/ 3 w 7"/>
                <a:gd name="T3" fmla="*/ 0 h 7"/>
                <a:gd name="T4" fmla="*/ 0 w 7"/>
                <a:gd name="T5" fmla="*/ 1 h 7"/>
                <a:gd name="T6" fmla="*/ 0 w 7"/>
                <a:gd name="T7" fmla="*/ 2 h 7"/>
                <a:gd name="T8" fmla="*/ 0 w 7"/>
                <a:gd name="T9" fmla="*/ 3 h 7"/>
                <a:gd name="T10" fmla="*/ 0 w 7"/>
                <a:gd name="T11" fmla="*/ 5 h 7"/>
                <a:gd name="T12" fmla="*/ 1 w 7"/>
                <a:gd name="T13" fmla="*/ 5 h 7"/>
                <a:gd name="T14" fmla="*/ 1 w 7"/>
                <a:gd name="T15" fmla="*/ 6 h 7"/>
                <a:gd name="T16" fmla="*/ 3 w 7"/>
                <a:gd name="T17" fmla="*/ 7 h 7"/>
                <a:gd name="T18" fmla="*/ 6 w 7"/>
                <a:gd name="T19" fmla="*/ 5 h 7"/>
                <a:gd name="T20" fmla="*/ 7 w 7"/>
                <a:gd name="T21" fmla="*/ 3 h 7"/>
                <a:gd name="T22" fmla="*/ 7 w 7"/>
                <a:gd name="T23" fmla="*/ 3 h 7"/>
                <a:gd name="T24" fmla="*/ 6 w 7"/>
                <a:gd name="T25" fmla="*/ 1 h 7"/>
                <a:gd name="T26" fmla="*/ 6 w 7"/>
                <a:gd name="T27" fmla="*/ 1 h 7"/>
                <a:gd name="T28" fmla="*/ 5 w 7"/>
                <a:gd name="T29" fmla="*/ 0 h 7"/>
                <a:gd name="T30" fmla="*/ 3 w 7"/>
                <a:gd name="T31" fmla="*/ 0 h 7"/>
                <a:gd name="T32" fmla="*/ 3 w 7"/>
                <a:gd name="T33"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 h="7">
                  <a:moveTo>
                    <a:pt x="3" y="0"/>
                  </a:moveTo>
                  <a:cubicBezTo>
                    <a:pt x="3" y="0"/>
                    <a:pt x="3" y="0"/>
                    <a:pt x="3" y="0"/>
                  </a:cubicBezTo>
                  <a:cubicBezTo>
                    <a:pt x="2" y="0"/>
                    <a:pt x="1" y="0"/>
                    <a:pt x="0" y="1"/>
                  </a:cubicBezTo>
                  <a:cubicBezTo>
                    <a:pt x="0" y="1"/>
                    <a:pt x="0" y="2"/>
                    <a:pt x="0" y="2"/>
                  </a:cubicBezTo>
                  <a:cubicBezTo>
                    <a:pt x="0" y="3"/>
                    <a:pt x="0" y="3"/>
                    <a:pt x="0" y="3"/>
                  </a:cubicBezTo>
                  <a:cubicBezTo>
                    <a:pt x="0" y="4"/>
                    <a:pt x="0" y="4"/>
                    <a:pt x="0" y="5"/>
                  </a:cubicBezTo>
                  <a:cubicBezTo>
                    <a:pt x="1" y="5"/>
                    <a:pt x="1" y="5"/>
                    <a:pt x="1" y="5"/>
                  </a:cubicBezTo>
                  <a:cubicBezTo>
                    <a:pt x="1" y="6"/>
                    <a:pt x="1" y="6"/>
                    <a:pt x="1" y="6"/>
                  </a:cubicBezTo>
                  <a:cubicBezTo>
                    <a:pt x="2" y="6"/>
                    <a:pt x="3" y="7"/>
                    <a:pt x="3" y="7"/>
                  </a:cubicBezTo>
                  <a:cubicBezTo>
                    <a:pt x="4" y="7"/>
                    <a:pt x="6" y="6"/>
                    <a:pt x="6" y="5"/>
                  </a:cubicBezTo>
                  <a:cubicBezTo>
                    <a:pt x="7" y="4"/>
                    <a:pt x="7" y="4"/>
                    <a:pt x="7" y="3"/>
                  </a:cubicBezTo>
                  <a:cubicBezTo>
                    <a:pt x="7" y="3"/>
                    <a:pt x="7" y="3"/>
                    <a:pt x="7" y="3"/>
                  </a:cubicBezTo>
                  <a:cubicBezTo>
                    <a:pt x="7" y="2"/>
                    <a:pt x="7" y="2"/>
                    <a:pt x="6" y="1"/>
                  </a:cubicBezTo>
                  <a:cubicBezTo>
                    <a:pt x="6" y="1"/>
                    <a:pt x="6" y="1"/>
                    <a:pt x="6" y="1"/>
                  </a:cubicBezTo>
                  <a:cubicBezTo>
                    <a:pt x="6" y="1"/>
                    <a:pt x="6" y="0"/>
                    <a:pt x="5" y="0"/>
                  </a:cubicBezTo>
                  <a:cubicBezTo>
                    <a:pt x="5" y="0"/>
                    <a:pt x="4" y="0"/>
                    <a:pt x="3" y="0"/>
                  </a:cubicBezTo>
                  <a:cubicBezTo>
                    <a:pt x="3"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1" name="Freeform 3216">
              <a:extLst>
                <a:ext uri="{FF2B5EF4-FFF2-40B4-BE49-F238E27FC236}">
                  <a16:creationId xmlns:a16="http://schemas.microsoft.com/office/drawing/2014/main" id="{68F79D80-E530-0C2B-2192-57EF79E1BC61}"/>
                </a:ext>
              </a:extLst>
            </p:cNvPr>
            <p:cNvSpPr>
              <a:spLocks/>
            </p:cNvSpPr>
            <p:nvPr/>
          </p:nvSpPr>
          <p:spPr bwMode="auto">
            <a:xfrm>
              <a:off x="7217810" y="885408"/>
              <a:ext cx="52417" cy="44141"/>
            </a:xfrm>
            <a:custGeom>
              <a:avLst/>
              <a:gdLst>
                <a:gd name="T0" fmla="*/ 4 w 8"/>
                <a:gd name="T1" fmla="*/ 0 h 7"/>
                <a:gd name="T2" fmla="*/ 1 w 8"/>
                <a:gd name="T3" fmla="*/ 2 h 7"/>
                <a:gd name="T4" fmla="*/ 0 w 8"/>
                <a:gd name="T5" fmla="*/ 3 h 7"/>
                <a:gd name="T6" fmla="*/ 0 w 8"/>
                <a:gd name="T7" fmla="*/ 3 h 7"/>
                <a:gd name="T8" fmla="*/ 2 w 8"/>
                <a:gd name="T9" fmla="*/ 7 h 7"/>
                <a:gd name="T10" fmla="*/ 4 w 8"/>
                <a:gd name="T11" fmla="*/ 7 h 7"/>
                <a:gd name="T12" fmla="*/ 7 w 8"/>
                <a:gd name="T13" fmla="*/ 6 h 7"/>
                <a:gd name="T14" fmla="*/ 6 w 8"/>
                <a:gd name="T15" fmla="*/ 1 h 7"/>
                <a:gd name="T16" fmla="*/ 5 w 8"/>
                <a:gd name="T17" fmla="*/ 1 h 7"/>
                <a:gd name="T18" fmla="*/ 5 w 8"/>
                <a:gd name="T19" fmla="*/ 1 h 7"/>
                <a:gd name="T20" fmla="*/ 4 w 8"/>
                <a:gd name="T21"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7">
                  <a:moveTo>
                    <a:pt x="4" y="0"/>
                  </a:moveTo>
                  <a:cubicBezTo>
                    <a:pt x="3" y="0"/>
                    <a:pt x="2" y="1"/>
                    <a:pt x="1" y="2"/>
                  </a:cubicBezTo>
                  <a:cubicBezTo>
                    <a:pt x="1" y="2"/>
                    <a:pt x="0" y="3"/>
                    <a:pt x="0" y="3"/>
                  </a:cubicBezTo>
                  <a:cubicBezTo>
                    <a:pt x="0" y="3"/>
                    <a:pt x="0" y="3"/>
                    <a:pt x="0" y="3"/>
                  </a:cubicBezTo>
                  <a:cubicBezTo>
                    <a:pt x="0" y="5"/>
                    <a:pt x="1" y="6"/>
                    <a:pt x="2" y="7"/>
                  </a:cubicBezTo>
                  <a:cubicBezTo>
                    <a:pt x="2" y="7"/>
                    <a:pt x="3" y="7"/>
                    <a:pt x="4" y="7"/>
                  </a:cubicBezTo>
                  <a:cubicBezTo>
                    <a:pt x="5" y="7"/>
                    <a:pt x="6" y="7"/>
                    <a:pt x="7" y="6"/>
                  </a:cubicBezTo>
                  <a:cubicBezTo>
                    <a:pt x="8" y="4"/>
                    <a:pt x="7" y="2"/>
                    <a:pt x="6" y="1"/>
                  </a:cubicBezTo>
                  <a:cubicBezTo>
                    <a:pt x="6" y="1"/>
                    <a:pt x="5" y="1"/>
                    <a:pt x="5" y="1"/>
                  </a:cubicBezTo>
                  <a:cubicBezTo>
                    <a:pt x="5" y="1"/>
                    <a:pt x="5" y="1"/>
                    <a:pt x="5" y="1"/>
                  </a:cubicBezTo>
                  <a:cubicBezTo>
                    <a:pt x="5" y="0"/>
                    <a:pt x="4"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2" name="Freeform 3217">
              <a:extLst>
                <a:ext uri="{FF2B5EF4-FFF2-40B4-BE49-F238E27FC236}">
                  <a16:creationId xmlns:a16="http://schemas.microsoft.com/office/drawing/2014/main" id="{F6442238-AB75-6B1E-A45F-A6EC8C6BCA83}"/>
                </a:ext>
              </a:extLst>
            </p:cNvPr>
            <p:cNvSpPr>
              <a:spLocks/>
            </p:cNvSpPr>
            <p:nvPr/>
          </p:nvSpPr>
          <p:spPr bwMode="auto">
            <a:xfrm>
              <a:off x="8318575" y="452275"/>
              <a:ext cx="46900" cy="44141"/>
            </a:xfrm>
            <a:custGeom>
              <a:avLst/>
              <a:gdLst>
                <a:gd name="T0" fmla="*/ 3 w 7"/>
                <a:gd name="T1" fmla="*/ 0 h 7"/>
                <a:gd name="T2" fmla="*/ 2 w 7"/>
                <a:gd name="T3" fmla="*/ 0 h 7"/>
                <a:gd name="T4" fmla="*/ 2 w 7"/>
                <a:gd name="T5" fmla="*/ 0 h 7"/>
                <a:gd name="T6" fmla="*/ 1 w 7"/>
                <a:gd name="T7" fmla="*/ 1 h 7"/>
                <a:gd name="T8" fmla="*/ 0 w 7"/>
                <a:gd name="T9" fmla="*/ 2 h 7"/>
                <a:gd name="T10" fmla="*/ 0 w 7"/>
                <a:gd name="T11" fmla="*/ 3 h 7"/>
                <a:gd name="T12" fmla="*/ 0 w 7"/>
                <a:gd name="T13" fmla="*/ 3 h 7"/>
                <a:gd name="T14" fmla="*/ 0 w 7"/>
                <a:gd name="T15" fmla="*/ 3 h 7"/>
                <a:gd name="T16" fmla="*/ 1 w 7"/>
                <a:gd name="T17" fmla="*/ 6 h 7"/>
                <a:gd name="T18" fmla="*/ 1 w 7"/>
                <a:gd name="T19" fmla="*/ 6 h 7"/>
                <a:gd name="T20" fmla="*/ 1 w 7"/>
                <a:gd name="T21" fmla="*/ 6 h 7"/>
                <a:gd name="T22" fmla="*/ 3 w 7"/>
                <a:gd name="T23" fmla="*/ 7 h 7"/>
                <a:gd name="T24" fmla="*/ 3 w 7"/>
                <a:gd name="T25" fmla="*/ 7 h 7"/>
                <a:gd name="T26" fmla="*/ 4 w 7"/>
                <a:gd name="T27" fmla="*/ 7 h 7"/>
                <a:gd name="T28" fmla="*/ 6 w 7"/>
                <a:gd name="T29" fmla="*/ 5 h 7"/>
                <a:gd name="T30" fmla="*/ 6 w 7"/>
                <a:gd name="T31" fmla="*/ 5 h 7"/>
                <a:gd name="T32" fmla="*/ 7 w 7"/>
                <a:gd name="T33" fmla="*/ 5 h 7"/>
                <a:gd name="T34" fmla="*/ 5 w 7"/>
                <a:gd name="T35" fmla="*/ 0 h 7"/>
                <a:gd name="T36" fmla="*/ 3 w 7"/>
                <a:gd name="T3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 h="7">
                  <a:moveTo>
                    <a:pt x="3" y="0"/>
                  </a:moveTo>
                  <a:cubicBezTo>
                    <a:pt x="3" y="0"/>
                    <a:pt x="3" y="0"/>
                    <a:pt x="2" y="0"/>
                  </a:cubicBezTo>
                  <a:cubicBezTo>
                    <a:pt x="2" y="0"/>
                    <a:pt x="2" y="0"/>
                    <a:pt x="2" y="0"/>
                  </a:cubicBezTo>
                  <a:cubicBezTo>
                    <a:pt x="1" y="0"/>
                    <a:pt x="1" y="1"/>
                    <a:pt x="1" y="1"/>
                  </a:cubicBezTo>
                  <a:cubicBezTo>
                    <a:pt x="0" y="1"/>
                    <a:pt x="0" y="2"/>
                    <a:pt x="0" y="2"/>
                  </a:cubicBezTo>
                  <a:cubicBezTo>
                    <a:pt x="0" y="2"/>
                    <a:pt x="0" y="2"/>
                    <a:pt x="0" y="3"/>
                  </a:cubicBezTo>
                  <a:cubicBezTo>
                    <a:pt x="0" y="3"/>
                    <a:pt x="0" y="3"/>
                    <a:pt x="0" y="3"/>
                  </a:cubicBezTo>
                  <a:cubicBezTo>
                    <a:pt x="0" y="3"/>
                    <a:pt x="0" y="3"/>
                    <a:pt x="0" y="3"/>
                  </a:cubicBezTo>
                  <a:cubicBezTo>
                    <a:pt x="0" y="4"/>
                    <a:pt x="0" y="5"/>
                    <a:pt x="1" y="6"/>
                  </a:cubicBezTo>
                  <a:cubicBezTo>
                    <a:pt x="1" y="6"/>
                    <a:pt x="1" y="6"/>
                    <a:pt x="1" y="6"/>
                  </a:cubicBezTo>
                  <a:cubicBezTo>
                    <a:pt x="1" y="6"/>
                    <a:pt x="1" y="6"/>
                    <a:pt x="1" y="6"/>
                  </a:cubicBezTo>
                  <a:cubicBezTo>
                    <a:pt x="2" y="6"/>
                    <a:pt x="3" y="7"/>
                    <a:pt x="3" y="7"/>
                  </a:cubicBezTo>
                  <a:cubicBezTo>
                    <a:pt x="3" y="7"/>
                    <a:pt x="3" y="7"/>
                    <a:pt x="3" y="7"/>
                  </a:cubicBezTo>
                  <a:cubicBezTo>
                    <a:pt x="4" y="7"/>
                    <a:pt x="4" y="7"/>
                    <a:pt x="4" y="7"/>
                  </a:cubicBezTo>
                  <a:cubicBezTo>
                    <a:pt x="5" y="7"/>
                    <a:pt x="6" y="6"/>
                    <a:pt x="6" y="5"/>
                  </a:cubicBezTo>
                  <a:cubicBezTo>
                    <a:pt x="6" y="5"/>
                    <a:pt x="6" y="5"/>
                    <a:pt x="6" y="5"/>
                  </a:cubicBezTo>
                  <a:cubicBezTo>
                    <a:pt x="7" y="5"/>
                    <a:pt x="7" y="5"/>
                    <a:pt x="7" y="5"/>
                  </a:cubicBezTo>
                  <a:cubicBezTo>
                    <a:pt x="7" y="3"/>
                    <a:pt x="7" y="1"/>
                    <a:pt x="5" y="0"/>
                  </a:cubicBezTo>
                  <a:cubicBezTo>
                    <a:pt x="5" y="0"/>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3" name="Freeform 3218">
              <a:extLst>
                <a:ext uri="{FF2B5EF4-FFF2-40B4-BE49-F238E27FC236}">
                  <a16:creationId xmlns:a16="http://schemas.microsoft.com/office/drawing/2014/main" id="{E3CADE2E-64C6-A29A-E8F1-ADAFC1526540}"/>
                </a:ext>
              </a:extLst>
            </p:cNvPr>
            <p:cNvSpPr>
              <a:spLocks/>
            </p:cNvSpPr>
            <p:nvPr/>
          </p:nvSpPr>
          <p:spPr bwMode="auto">
            <a:xfrm>
              <a:off x="7598526" y="157082"/>
              <a:ext cx="33106" cy="33106"/>
            </a:xfrm>
            <a:custGeom>
              <a:avLst/>
              <a:gdLst>
                <a:gd name="T0" fmla="*/ 2 w 5"/>
                <a:gd name="T1" fmla="*/ 0 h 5"/>
                <a:gd name="T2" fmla="*/ 0 w 5"/>
                <a:gd name="T3" fmla="*/ 1 h 5"/>
                <a:gd name="T4" fmla="*/ 0 w 5"/>
                <a:gd name="T5" fmla="*/ 2 h 5"/>
                <a:gd name="T6" fmla="*/ 0 w 5"/>
                <a:gd name="T7" fmla="*/ 3 h 5"/>
                <a:gd name="T8" fmla="*/ 1 w 5"/>
                <a:gd name="T9" fmla="*/ 5 h 5"/>
                <a:gd name="T10" fmla="*/ 1 w 5"/>
                <a:gd name="T11" fmla="*/ 5 h 5"/>
                <a:gd name="T12" fmla="*/ 1 w 5"/>
                <a:gd name="T13" fmla="*/ 5 h 5"/>
                <a:gd name="T14" fmla="*/ 2 w 5"/>
                <a:gd name="T15" fmla="*/ 5 h 5"/>
                <a:gd name="T16" fmla="*/ 2 w 5"/>
                <a:gd name="T17" fmla="*/ 5 h 5"/>
                <a:gd name="T18" fmla="*/ 3 w 5"/>
                <a:gd name="T19" fmla="*/ 5 h 5"/>
                <a:gd name="T20" fmla="*/ 5 w 5"/>
                <a:gd name="T21" fmla="*/ 4 h 5"/>
                <a:gd name="T22" fmla="*/ 4 w 5"/>
                <a:gd name="T23" fmla="*/ 0 h 5"/>
                <a:gd name="T24" fmla="*/ 2 w 5"/>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5">
                  <a:moveTo>
                    <a:pt x="2" y="0"/>
                  </a:moveTo>
                  <a:cubicBezTo>
                    <a:pt x="1" y="0"/>
                    <a:pt x="1" y="0"/>
                    <a:pt x="0" y="1"/>
                  </a:cubicBezTo>
                  <a:cubicBezTo>
                    <a:pt x="0" y="1"/>
                    <a:pt x="0" y="2"/>
                    <a:pt x="0" y="2"/>
                  </a:cubicBezTo>
                  <a:cubicBezTo>
                    <a:pt x="0" y="2"/>
                    <a:pt x="0" y="2"/>
                    <a:pt x="0" y="3"/>
                  </a:cubicBezTo>
                  <a:cubicBezTo>
                    <a:pt x="0" y="3"/>
                    <a:pt x="0" y="4"/>
                    <a:pt x="1" y="5"/>
                  </a:cubicBezTo>
                  <a:cubicBezTo>
                    <a:pt x="1" y="5"/>
                    <a:pt x="1" y="5"/>
                    <a:pt x="1" y="5"/>
                  </a:cubicBezTo>
                  <a:cubicBezTo>
                    <a:pt x="1" y="5"/>
                    <a:pt x="1" y="5"/>
                    <a:pt x="1" y="5"/>
                  </a:cubicBezTo>
                  <a:cubicBezTo>
                    <a:pt x="1" y="5"/>
                    <a:pt x="2" y="5"/>
                    <a:pt x="2" y="5"/>
                  </a:cubicBezTo>
                  <a:cubicBezTo>
                    <a:pt x="2" y="5"/>
                    <a:pt x="2" y="5"/>
                    <a:pt x="2" y="5"/>
                  </a:cubicBezTo>
                  <a:cubicBezTo>
                    <a:pt x="2" y="5"/>
                    <a:pt x="2" y="5"/>
                    <a:pt x="3" y="5"/>
                  </a:cubicBezTo>
                  <a:cubicBezTo>
                    <a:pt x="3" y="5"/>
                    <a:pt x="4" y="5"/>
                    <a:pt x="5" y="4"/>
                  </a:cubicBezTo>
                  <a:cubicBezTo>
                    <a:pt x="5" y="3"/>
                    <a:pt x="5" y="1"/>
                    <a:pt x="4" y="0"/>
                  </a:cubicBezTo>
                  <a:cubicBezTo>
                    <a:pt x="3" y="0"/>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4" name="Freeform 3219">
              <a:extLst>
                <a:ext uri="{FF2B5EF4-FFF2-40B4-BE49-F238E27FC236}">
                  <a16:creationId xmlns:a16="http://schemas.microsoft.com/office/drawing/2014/main" id="{23122D31-A148-02CC-FD3E-EF2DADC55E1C}"/>
                </a:ext>
              </a:extLst>
            </p:cNvPr>
            <p:cNvSpPr>
              <a:spLocks/>
            </p:cNvSpPr>
            <p:nvPr/>
          </p:nvSpPr>
          <p:spPr bwMode="auto">
            <a:xfrm>
              <a:off x="8150288" y="5348"/>
              <a:ext cx="38623" cy="33106"/>
            </a:xfrm>
            <a:custGeom>
              <a:avLst/>
              <a:gdLst>
                <a:gd name="T0" fmla="*/ 3 w 6"/>
                <a:gd name="T1" fmla="*/ 0 h 5"/>
                <a:gd name="T2" fmla="*/ 0 w 6"/>
                <a:gd name="T3" fmla="*/ 1 h 5"/>
                <a:gd name="T4" fmla="*/ 0 w 6"/>
                <a:gd name="T5" fmla="*/ 4 h 5"/>
                <a:gd name="T6" fmla="*/ 1 w 6"/>
                <a:gd name="T7" fmla="*/ 5 h 5"/>
                <a:gd name="T8" fmla="*/ 1 w 6"/>
                <a:gd name="T9" fmla="*/ 5 h 5"/>
                <a:gd name="T10" fmla="*/ 3 w 6"/>
                <a:gd name="T11" fmla="*/ 5 h 5"/>
                <a:gd name="T12" fmla="*/ 3 w 6"/>
                <a:gd name="T13" fmla="*/ 5 h 5"/>
                <a:gd name="T14" fmla="*/ 4 w 6"/>
                <a:gd name="T15" fmla="*/ 5 h 5"/>
                <a:gd name="T16" fmla="*/ 5 w 6"/>
                <a:gd name="T17" fmla="*/ 4 h 5"/>
                <a:gd name="T18" fmla="*/ 4 w 6"/>
                <a:gd name="T19" fmla="*/ 0 h 5"/>
                <a:gd name="T20" fmla="*/ 3 w 6"/>
                <a:gd name="T2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5">
                  <a:moveTo>
                    <a:pt x="3" y="0"/>
                  </a:moveTo>
                  <a:cubicBezTo>
                    <a:pt x="2" y="0"/>
                    <a:pt x="1" y="0"/>
                    <a:pt x="0" y="1"/>
                  </a:cubicBezTo>
                  <a:cubicBezTo>
                    <a:pt x="0" y="2"/>
                    <a:pt x="0" y="3"/>
                    <a:pt x="0" y="4"/>
                  </a:cubicBezTo>
                  <a:cubicBezTo>
                    <a:pt x="0" y="4"/>
                    <a:pt x="1" y="4"/>
                    <a:pt x="1" y="5"/>
                  </a:cubicBezTo>
                  <a:cubicBezTo>
                    <a:pt x="1" y="5"/>
                    <a:pt x="1" y="5"/>
                    <a:pt x="1" y="5"/>
                  </a:cubicBezTo>
                  <a:cubicBezTo>
                    <a:pt x="1" y="5"/>
                    <a:pt x="2" y="5"/>
                    <a:pt x="3" y="5"/>
                  </a:cubicBezTo>
                  <a:cubicBezTo>
                    <a:pt x="3" y="5"/>
                    <a:pt x="3" y="5"/>
                    <a:pt x="3" y="5"/>
                  </a:cubicBezTo>
                  <a:cubicBezTo>
                    <a:pt x="3" y="5"/>
                    <a:pt x="4" y="5"/>
                    <a:pt x="4" y="5"/>
                  </a:cubicBezTo>
                  <a:cubicBezTo>
                    <a:pt x="4" y="5"/>
                    <a:pt x="4" y="5"/>
                    <a:pt x="5" y="4"/>
                  </a:cubicBezTo>
                  <a:cubicBezTo>
                    <a:pt x="6" y="3"/>
                    <a:pt x="5" y="1"/>
                    <a:pt x="4" y="0"/>
                  </a:cubicBezTo>
                  <a:cubicBezTo>
                    <a:pt x="4"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5" name="Freeform 3220">
              <a:extLst>
                <a:ext uri="{FF2B5EF4-FFF2-40B4-BE49-F238E27FC236}">
                  <a16:creationId xmlns:a16="http://schemas.microsoft.com/office/drawing/2014/main" id="{1A27A8BE-63F3-9C59-8230-445FE62F8BB3}"/>
                </a:ext>
              </a:extLst>
            </p:cNvPr>
            <p:cNvSpPr>
              <a:spLocks/>
            </p:cNvSpPr>
            <p:nvPr/>
          </p:nvSpPr>
          <p:spPr bwMode="auto">
            <a:xfrm>
              <a:off x="6969517" y="333646"/>
              <a:ext cx="38623" cy="33106"/>
            </a:xfrm>
            <a:custGeom>
              <a:avLst/>
              <a:gdLst>
                <a:gd name="T0" fmla="*/ 3 w 6"/>
                <a:gd name="T1" fmla="*/ 0 h 5"/>
                <a:gd name="T2" fmla="*/ 1 w 6"/>
                <a:gd name="T3" fmla="*/ 1 h 5"/>
                <a:gd name="T4" fmla="*/ 1 w 6"/>
                <a:gd name="T5" fmla="*/ 5 h 5"/>
                <a:gd name="T6" fmla="*/ 3 w 6"/>
                <a:gd name="T7" fmla="*/ 5 h 5"/>
                <a:gd name="T8" fmla="*/ 5 w 6"/>
                <a:gd name="T9" fmla="*/ 4 h 5"/>
                <a:gd name="T10" fmla="*/ 6 w 6"/>
                <a:gd name="T11" fmla="*/ 3 h 5"/>
                <a:gd name="T12" fmla="*/ 6 w 6"/>
                <a:gd name="T13" fmla="*/ 3 h 5"/>
                <a:gd name="T14" fmla="*/ 5 w 6"/>
                <a:gd name="T15" fmla="*/ 1 h 5"/>
                <a:gd name="T16" fmla="*/ 5 w 6"/>
                <a:gd name="T17" fmla="*/ 1 h 5"/>
                <a:gd name="T18" fmla="*/ 5 w 6"/>
                <a:gd name="T19" fmla="*/ 1 h 5"/>
                <a:gd name="T20" fmla="*/ 5 w 6"/>
                <a:gd name="T21" fmla="*/ 0 h 5"/>
                <a:gd name="T22" fmla="*/ 4 w 6"/>
                <a:gd name="T23" fmla="*/ 0 h 5"/>
                <a:gd name="T24" fmla="*/ 3 w 6"/>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5">
                  <a:moveTo>
                    <a:pt x="3" y="0"/>
                  </a:moveTo>
                  <a:cubicBezTo>
                    <a:pt x="2" y="0"/>
                    <a:pt x="1" y="0"/>
                    <a:pt x="1" y="1"/>
                  </a:cubicBezTo>
                  <a:cubicBezTo>
                    <a:pt x="0" y="2"/>
                    <a:pt x="0" y="4"/>
                    <a:pt x="1" y="5"/>
                  </a:cubicBezTo>
                  <a:cubicBezTo>
                    <a:pt x="2" y="5"/>
                    <a:pt x="2" y="5"/>
                    <a:pt x="3" y="5"/>
                  </a:cubicBezTo>
                  <a:cubicBezTo>
                    <a:pt x="4" y="5"/>
                    <a:pt x="5" y="5"/>
                    <a:pt x="5" y="4"/>
                  </a:cubicBezTo>
                  <a:cubicBezTo>
                    <a:pt x="5" y="4"/>
                    <a:pt x="6" y="3"/>
                    <a:pt x="6" y="3"/>
                  </a:cubicBezTo>
                  <a:cubicBezTo>
                    <a:pt x="6" y="3"/>
                    <a:pt x="6" y="3"/>
                    <a:pt x="6" y="3"/>
                  </a:cubicBezTo>
                  <a:cubicBezTo>
                    <a:pt x="6" y="2"/>
                    <a:pt x="6" y="2"/>
                    <a:pt x="5" y="1"/>
                  </a:cubicBezTo>
                  <a:cubicBezTo>
                    <a:pt x="5" y="1"/>
                    <a:pt x="5" y="1"/>
                    <a:pt x="5" y="1"/>
                  </a:cubicBezTo>
                  <a:cubicBezTo>
                    <a:pt x="5" y="1"/>
                    <a:pt x="5" y="1"/>
                    <a:pt x="5" y="1"/>
                  </a:cubicBezTo>
                  <a:cubicBezTo>
                    <a:pt x="5" y="0"/>
                    <a:pt x="5" y="0"/>
                    <a:pt x="5" y="0"/>
                  </a:cubicBezTo>
                  <a:cubicBezTo>
                    <a:pt x="4" y="0"/>
                    <a:pt x="4" y="0"/>
                    <a:pt x="4" y="0"/>
                  </a:cubicBezTo>
                  <a:cubicBezTo>
                    <a:pt x="4"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6" name="Freeform 3221">
              <a:extLst>
                <a:ext uri="{FF2B5EF4-FFF2-40B4-BE49-F238E27FC236}">
                  <a16:creationId xmlns:a16="http://schemas.microsoft.com/office/drawing/2014/main" id="{C220EFBA-4AA8-D913-0270-408FB56428FA}"/>
                </a:ext>
              </a:extLst>
            </p:cNvPr>
            <p:cNvSpPr>
              <a:spLocks/>
            </p:cNvSpPr>
            <p:nvPr/>
          </p:nvSpPr>
          <p:spPr bwMode="auto">
            <a:xfrm>
              <a:off x="7250916" y="432963"/>
              <a:ext cx="38623" cy="38623"/>
            </a:xfrm>
            <a:custGeom>
              <a:avLst/>
              <a:gdLst>
                <a:gd name="T0" fmla="*/ 3 w 6"/>
                <a:gd name="T1" fmla="*/ 0 h 6"/>
                <a:gd name="T2" fmla="*/ 2 w 6"/>
                <a:gd name="T3" fmla="*/ 0 h 6"/>
                <a:gd name="T4" fmla="*/ 2 w 6"/>
                <a:gd name="T5" fmla="*/ 0 h 6"/>
                <a:gd name="T6" fmla="*/ 1 w 6"/>
                <a:gd name="T7" fmla="*/ 1 h 6"/>
                <a:gd name="T8" fmla="*/ 1 w 6"/>
                <a:gd name="T9" fmla="*/ 5 h 6"/>
                <a:gd name="T10" fmla="*/ 2 w 6"/>
                <a:gd name="T11" fmla="*/ 5 h 6"/>
                <a:gd name="T12" fmla="*/ 2 w 6"/>
                <a:gd name="T13" fmla="*/ 5 h 6"/>
                <a:gd name="T14" fmla="*/ 3 w 6"/>
                <a:gd name="T15" fmla="*/ 6 h 6"/>
                <a:gd name="T16" fmla="*/ 4 w 6"/>
                <a:gd name="T17" fmla="*/ 6 h 6"/>
                <a:gd name="T18" fmla="*/ 4 w 6"/>
                <a:gd name="T19" fmla="*/ 5 h 6"/>
                <a:gd name="T20" fmla="*/ 6 w 6"/>
                <a:gd name="T21" fmla="*/ 4 h 6"/>
                <a:gd name="T22" fmla="*/ 6 w 6"/>
                <a:gd name="T23" fmla="*/ 3 h 6"/>
                <a:gd name="T24" fmla="*/ 6 w 6"/>
                <a:gd name="T25" fmla="*/ 3 h 6"/>
                <a:gd name="T26" fmla="*/ 5 w 6"/>
                <a:gd name="T27" fmla="*/ 1 h 6"/>
                <a:gd name="T28" fmla="*/ 3 w 6"/>
                <a:gd name="T2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6">
                  <a:moveTo>
                    <a:pt x="3" y="0"/>
                  </a:moveTo>
                  <a:cubicBezTo>
                    <a:pt x="3" y="0"/>
                    <a:pt x="3" y="0"/>
                    <a:pt x="2" y="0"/>
                  </a:cubicBezTo>
                  <a:cubicBezTo>
                    <a:pt x="2" y="0"/>
                    <a:pt x="2" y="0"/>
                    <a:pt x="2" y="0"/>
                  </a:cubicBezTo>
                  <a:cubicBezTo>
                    <a:pt x="2" y="1"/>
                    <a:pt x="1" y="1"/>
                    <a:pt x="1" y="1"/>
                  </a:cubicBezTo>
                  <a:cubicBezTo>
                    <a:pt x="0" y="2"/>
                    <a:pt x="1" y="4"/>
                    <a:pt x="1" y="5"/>
                  </a:cubicBezTo>
                  <a:cubicBezTo>
                    <a:pt x="1" y="5"/>
                    <a:pt x="2" y="5"/>
                    <a:pt x="2" y="5"/>
                  </a:cubicBezTo>
                  <a:cubicBezTo>
                    <a:pt x="2" y="5"/>
                    <a:pt x="2" y="5"/>
                    <a:pt x="2" y="5"/>
                  </a:cubicBezTo>
                  <a:cubicBezTo>
                    <a:pt x="2" y="5"/>
                    <a:pt x="3" y="6"/>
                    <a:pt x="3" y="6"/>
                  </a:cubicBezTo>
                  <a:cubicBezTo>
                    <a:pt x="3" y="6"/>
                    <a:pt x="4" y="6"/>
                    <a:pt x="4" y="6"/>
                  </a:cubicBezTo>
                  <a:cubicBezTo>
                    <a:pt x="4" y="5"/>
                    <a:pt x="4" y="5"/>
                    <a:pt x="4" y="5"/>
                  </a:cubicBezTo>
                  <a:cubicBezTo>
                    <a:pt x="5" y="5"/>
                    <a:pt x="5" y="5"/>
                    <a:pt x="6" y="4"/>
                  </a:cubicBezTo>
                  <a:cubicBezTo>
                    <a:pt x="6" y="4"/>
                    <a:pt x="6" y="4"/>
                    <a:pt x="6" y="3"/>
                  </a:cubicBezTo>
                  <a:cubicBezTo>
                    <a:pt x="6" y="3"/>
                    <a:pt x="6" y="3"/>
                    <a:pt x="6" y="3"/>
                  </a:cubicBezTo>
                  <a:cubicBezTo>
                    <a:pt x="6" y="2"/>
                    <a:pt x="6" y="1"/>
                    <a:pt x="5" y="1"/>
                  </a:cubicBezTo>
                  <a:cubicBezTo>
                    <a:pt x="4" y="0"/>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7" name="Freeform 3222">
              <a:extLst>
                <a:ext uri="{FF2B5EF4-FFF2-40B4-BE49-F238E27FC236}">
                  <a16:creationId xmlns:a16="http://schemas.microsoft.com/office/drawing/2014/main" id="{7E935DC1-AF94-02E5-EEE6-460797942614}"/>
                </a:ext>
              </a:extLst>
            </p:cNvPr>
            <p:cNvSpPr>
              <a:spLocks/>
            </p:cNvSpPr>
            <p:nvPr/>
          </p:nvSpPr>
          <p:spPr bwMode="auto">
            <a:xfrm>
              <a:off x="8784814" y="706086"/>
              <a:ext cx="38623" cy="41382"/>
            </a:xfrm>
            <a:custGeom>
              <a:avLst/>
              <a:gdLst>
                <a:gd name="T0" fmla="*/ 3 w 6"/>
                <a:gd name="T1" fmla="*/ 0 h 6"/>
                <a:gd name="T2" fmla="*/ 1 w 6"/>
                <a:gd name="T3" fmla="*/ 1 h 6"/>
                <a:gd name="T4" fmla="*/ 1 w 6"/>
                <a:gd name="T5" fmla="*/ 1 h 6"/>
                <a:gd name="T6" fmla="*/ 1 w 6"/>
                <a:gd name="T7" fmla="*/ 2 h 6"/>
                <a:gd name="T8" fmla="*/ 0 w 6"/>
                <a:gd name="T9" fmla="*/ 3 h 6"/>
                <a:gd name="T10" fmla="*/ 1 w 6"/>
                <a:gd name="T11" fmla="*/ 3 h 6"/>
                <a:gd name="T12" fmla="*/ 2 w 6"/>
                <a:gd name="T13" fmla="*/ 5 h 6"/>
                <a:gd name="T14" fmla="*/ 3 w 6"/>
                <a:gd name="T15" fmla="*/ 6 h 6"/>
                <a:gd name="T16" fmla="*/ 5 w 6"/>
                <a:gd name="T17" fmla="*/ 5 h 6"/>
                <a:gd name="T18" fmla="*/ 5 w 6"/>
                <a:gd name="T19" fmla="*/ 5 h 6"/>
                <a:gd name="T20" fmla="*/ 5 w 6"/>
                <a:gd name="T21" fmla="*/ 4 h 6"/>
                <a:gd name="T22" fmla="*/ 6 w 6"/>
                <a:gd name="T23" fmla="*/ 4 h 6"/>
                <a:gd name="T24" fmla="*/ 6 w 6"/>
                <a:gd name="T25" fmla="*/ 4 h 6"/>
                <a:gd name="T26" fmla="*/ 5 w 6"/>
                <a:gd name="T27" fmla="*/ 1 h 6"/>
                <a:gd name="T28" fmla="*/ 5 w 6"/>
                <a:gd name="T29" fmla="*/ 1 h 6"/>
                <a:gd name="T30" fmla="*/ 5 w 6"/>
                <a:gd name="T31" fmla="*/ 1 h 6"/>
                <a:gd name="T32" fmla="*/ 3 w 6"/>
                <a:gd name="T3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 h="6">
                  <a:moveTo>
                    <a:pt x="3" y="0"/>
                  </a:moveTo>
                  <a:cubicBezTo>
                    <a:pt x="2" y="0"/>
                    <a:pt x="2" y="1"/>
                    <a:pt x="1" y="1"/>
                  </a:cubicBezTo>
                  <a:cubicBezTo>
                    <a:pt x="1" y="1"/>
                    <a:pt x="1" y="1"/>
                    <a:pt x="1" y="1"/>
                  </a:cubicBezTo>
                  <a:cubicBezTo>
                    <a:pt x="1" y="2"/>
                    <a:pt x="1" y="2"/>
                    <a:pt x="1" y="2"/>
                  </a:cubicBezTo>
                  <a:cubicBezTo>
                    <a:pt x="1" y="2"/>
                    <a:pt x="0" y="3"/>
                    <a:pt x="0" y="3"/>
                  </a:cubicBezTo>
                  <a:cubicBezTo>
                    <a:pt x="1" y="3"/>
                    <a:pt x="1" y="3"/>
                    <a:pt x="1" y="3"/>
                  </a:cubicBezTo>
                  <a:cubicBezTo>
                    <a:pt x="1" y="4"/>
                    <a:pt x="1" y="5"/>
                    <a:pt x="2" y="5"/>
                  </a:cubicBezTo>
                  <a:cubicBezTo>
                    <a:pt x="2" y="6"/>
                    <a:pt x="3" y="6"/>
                    <a:pt x="3" y="6"/>
                  </a:cubicBezTo>
                  <a:cubicBezTo>
                    <a:pt x="4" y="6"/>
                    <a:pt x="4" y="6"/>
                    <a:pt x="5" y="5"/>
                  </a:cubicBezTo>
                  <a:cubicBezTo>
                    <a:pt x="5" y="5"/>
                    <a:pt x="5" y="5"/>
                    <a:pt x="5" y="5"/>
                  </a:cubicBezTo>
                  <a:cubicBezTo>
                    <a:pt x="5" y="5"/>
                    <a:pt x="5" y="5"/>
                    <a:pt x="5" y="4"/>
                  </a:cubicBezTo>
                  <a:cubicBezTo>
                    <a:pt x="6" y="4"/>
                    <a:pt x="6" y="4"/>
                    <a:pt x="6" y="4"/>
                  </a:cubicBezTo>
                  <a:cubicBezTo>
                    <a:pt x="6" y="4"/>
                    <a:pt x="6" y="4"/>
                    <a:pt x="6" y="4"/>
                  </a:cubicBezTo>
                  <a:cubicBezTo>
                    <a:pt x="6" y="3"/>
                    <a:pt x="6" y="2"/>
                    <a:pt x="5" y="1"/>
                  </a:cubicBezTo>
                  <a:cubicBezTo>
                    <a:pt x="5" y="1"/>
                    <a:pt x="5" y="1"/>
                    <a:pt x="5" y="1"/>
                  </a:cubicBezTo>
                  <a:cubicBezTo>
                    <a:pt x="5" y="1"/>
                    <a:pt x="5" y="1"/>
                    <a:pt x="5" y="1"/>
                  </a:cubicBezTo>
                  <a:cubicBezTo>
                    <a:pt x="4" y="0"/>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8" name="Freeform 3223">
              <a:extLst>
                <a:ext uri="{FF2B5EF4-FFF2-40B4-BE49-F238E27FC236}">
                  <a16:creationId xmlns:a16="http://schemas.microsoft.com/office/drawing/2014/main" id="{9900D617-2E5B-9B60-D17C-A254CDB431FB}"/>
                </a:ext>
              </a:extLst>
            </p:cNvPr>
            <p:cNvSpPr>
              <a:spLocks/>
            </p:cNvSpPr>
            <p:nvPr/>
          </p:nvSpPr>
          <p:spPr bwMode="auto">
            <a:xfrm>
              <a:off x="9113112" y="372270"/>
              <a:ext cx="33106" cy="38623"/>
            </a:xfrm>
            <a:custGeom>
              <a:avLst/>
              <a:gdLst>
                <a:gd name="T0" fmla="*/ 2 w 5"/>
                <a:gd name="T1" fmla="*/ 0 h 6"/>
                <a:gd name="T2" fmla="*/ 0 w 5"/>
                <a:gd name="T3" fmla="*/ 2 h 6"/>
                <a:gd name="T4" fmla="*/ 0 w 5"/>
                <a:gd name="T5" fmla="*/ 4 h 6"/>
                <a:gd name="T6" fmla="*/ 0 w 5"/>
                <a:gd name="T7" fmla="*/ 4 h 6"/>
                <a:gd name="T8" fmla="*/ 0 w 5"/>
                <a:gd name="T9" fmla="*/ 5 h 6"/>
                <a:gd name="T10" fmla="*/ 1 w 5"/>
                <a:gd name="T11" fmla="*/ 5 h 6"/>
                <a:gd name="T12" fmla="*/ 1 w 5"/>
                <a:gd name="T13" fmla="*/ 5 h 6"/>
                <a:gd name="T14" fmla="*/ 2 w 5"/>
                <a:gd name="T15" fmla="*/ 6 h 6"/>
                <a:gd name="T16" fmla="*/ 2 w 5"/>
                <a:gd name="T17" fmla="*/ 6 h 6"/>
                <a:gd name="T18" fmla="*/ 2 w 5"/>
                <a:gd name="T19" fmla="*/ 6 h 6"/>
                <a:gd name="T20" fmla="*/ 4 w 5"/>
                <a:gd name="T21" fmla="*/ 5 h 6"/>
                <a:gd name="T22" fmla="*/ 5 w 5"/>
                <a:gd name="T23" fmla="*/ 5 h 6"/>
                <a:gd name="T24" fmla="*/ 5 w 5"/>
                <a:gd name="T25" fmla="*/ 5 h 6"/>
                <a:gd name="T26" fmla="*/ 5 w 5"/>
                <a:gd name="T27" fmla="*/ 4 h 6"/>
                <a:gd name="T28" fmla="*/ 5 w 5"/>
                <a:gd name="T29" fmla="*/ 3 h 6"/>
                <a:gd name="T30" fmla="*/ 4 w 5"/>
                <a:gd name="T31" fmla="*/ 1 h 6"/>
                <a:gd name="T32" fmla="*/ 2 w 5"/>
                <a:gd name="T3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 h="6">
                  <a:moveTo>
                    <a:pt x="2" y="0"/>
                  </a:moveTo>
                  <a:cubicBezTo>
                    <a:pt x="2" y="0"/>
                    <a:pt x="1" y="1"/>
                    <a:pt x="0" y="2"/>
                  </a:cubicBezTo>
                  <a:cubicBezTo>
                    <a:pt x="0" y="2"/>
                    <a:pt x="0" y="3"/>
                    <a:pt x="0" y="4"/>
                  </a:cubicBezTo>
                  <a:cubicBezTo>
                    <a:pt x="0" y="4"/>
                    <a:pt x="0" y="4"/>
                    <a:pt x="0" y="4"/>
                  </a:cubicBezTo>
                  <a:cubicBezTo>
                    <a:pt x="0" y="5"/>
                    <a:pt x="0" y="5"/>
                    <a:pt x="0" y="5"/>
                  </a:cubicBezTo>
                  <a:cubicBezTo>
                    <a:pt x="1" y="5"/>
                    <a:pt x="1" y="5"/>
                    <a:pt x="1" y="5"/>
                  </a:cubicBezTo>
                  <a:cubicBezTo>
                    <a:pt x="1" y="5"/>
                    <a:pt x="1" y="5"/>
                    <a:pt x="1" y="5"/>
                  </a:cubicBezTo>
                  <a:cubicBezTo>
                    <a:pt x="1" y="6"/>
                    <a:pt x="1" y="6"/>
                    <a:pt x="2" y="6"/>
                  </a:cubicBezTo>
                  <a:cubicBezTo>
                    <a:pt x="2" y="6"/>
                    <a:pt x="2" y="6"/>
                    <a:pt x="2" y="6"/>
                  </a:cubicBezTo>
                  <a:cubicBezTo>
                    <a:pt x="2" y="6"/>
                    <a:pt x="2" y="6"/>
                    <a:pt x="2" y="6"/>
                  </a:cubicBezTo>
                  <a:cubicBezTo>
                    <a:pt x="3" y="6"/>
                    <a:pt x="4" y="6"/>
                    <a:pt x="4" y="5"/>
                  </a:cubicBezTo>
                  <a:cubicBezTo>
                    <a:pt x="4" y="5"/>
                    <a:pt x="5" y="5"/>
                    <a:pt x="5" y="5"/>
                  </a:cubicBezTo>
                  <a:cubicBezTo>
                    <a:pt x="5" y="5"/>
                    <a:pt x="5" y="5"/>
                    <a:pt x="5" y="5"/>
                  </a:cubicBezTo>
                  <a:cubicBezTo>
                    <a:pt x="5" y="4"/>
                    <a:pt x="5" y="4"/>
                    <a:pt x="5" y="4"/>
                  </a:cubicBezTo>
                  <a:cubicBezTo>
                    <a:pt x="5" y="4"/>
                    <a:pt x="5" y="3"/>
                    <a:pt x="5" y="3"/>
                  </a:cubicBezTo>
                  <a:cubicBezTo>
                    <a:pt x="5" y="2"/>
                    <a:pt x="5" y="1"/>
                    <a:pt x="4" y="1"/>
                  </a:cubicBezTo>
                  <a:cubicBezTo>
                    <a:pt x="4" y="1"/>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9" name="Freeform 3224">
              <a:extLst>
                <a:ext uri="{FF2B5EF4-FFF2-40B4-BE49-F238E27FC236}">
                  <a16:creationId xmlns:a16="http://schemas.microsoft.com/office/drawing/2014/main" id="{C348ADB5-8982-A97B-FB19-532675ED15F7}"/>
                </a:ext>
              </a:extLst>
            </p:cNvPr>
            <p:cNvSpPr>
              <a:spLocks/>
            </p:cNvSpPr>
            <p:nvPr/>
          </p:nvSpPr>
          <p:spPr bwMode="auto">
            <a:xfrm>
              <a:off x="9648322" y="871614"/>
              <a:ext cx="41382" cy="33106"/>
            </a:xfrm>
            <a:custGeom>
              <a:avLst/>
              <a:gdLst>
                <a:gd name="T0" fmla="*/ 3 w 6"/>
                <a:gd name="T1" fmla="*/ 0 h 5"/>
                <a:gd name="T2" fmla="*/ 1 w 6"/>
                <a:gd name="T3" fmla="*/ 0 h 5"/>
                <a:gd name="T4" fmla="*/ 1 w 6"/>
                <a:gd name="T5" fmla="*/ 1 h 5"/>
                <a:gd name="T6" fmla="*/ 0 w 6"/>
                <a:gd name="T7" fmla="*/ 1 h 5"/>
                <a:gd name="T8" fmla="*/ 0 w 6"/>
                <a:gd name="T9" fmla="*/ 3 h 5"/>
                <a:gd name="T10" fmla="*/ 0 w 6"/>
                <a:gd name="T11" fmla="*/ 3 h 5"/>
                <a:gd name="T12" fmla="*/ 1 w 6"/>
                <a:gd name="T13" fmla="*/ 4 h 5"/>
                <a:gd name="T14" fmla="*/ 3 w 6"/>
                <a:gd name="T15" fmla="*/ 5 h 5"/>
                <a:gd name="T16" fmla="*/ 5 w 6"/>
                <a:gd name="T17" fmla="*/ 4 h 5"/>
                <a:gd name="T18" fmla="*/ 4 w 6"/>
                <a:gd name="T19" fmla="*/ 0 h 5"/>
                <a:gd name="T20" fmla="*/ 3 w 6"/>
                <a:gd name="T2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5">
                  <a:moveTo>
                    <a:pt x="3" y="0"/>
                  </a:moveTo>
                  <a:cubicBezTo>
                    <a:pt x="2" y="0"/>
                    <a:pt x="1" y="0"/>
                    <a:pt x="1" y="0"/>
                  </a:cubicBezTo>
                  <a:cubicBezTo>
                    <a:pt x="1" y="0"/>
                    <a:pt x="1" y="0"/>
                    <a:pt x="1" y="1"/>
                  </a:cubicBezTo>
                  <a:cubicBezTo>
                    <a:pt x="1" y="1"/>
                    <a:pt x="1" y="1"/>
                    <a:pt x="0" y="1"/>
                  </a:cubicBezTo>
                  <a:cubicBezTo>
                    <a:pt x="0" y="1"/>
                    <a:pt x="0" y="2"/>
                    <a:pt x="0" y="3"/>
                  </a:cubicBezTo>
                  <a:cubicBezTo>
                    <a:pt x="0" y="3"/>
                    <a:pt x="0" y="3"/>
                    <a:pt x="0" y="3"/>
                  </a:cubicBezTo>
                  <a:cubicBezTo>
                    <a:pt x="0" y="4"/>
                    <a:pt x="1" y="4"/>
                    <a:pt x="1" y="4"/>
                  </a:cubicBezTo>
                  <a:cubicBezTo>
                    <a:pt x="2" y="5"/>
                    <a:pt x="2" y="5"/>
                    <a:pt x="3" y="5"/>
                  </a:cubicBezTo>
                  <a:cubicBezTo>
                    <a:pt x="4" y="5"/>
                    <a:pt x="4" y="5"/>
                    <a:pt x="5" y="4"/>
                  </a:cubicBezTo>
                  <a:cubicBezTo>
                    <a:pt x="6" y="3"/>
                    <a:pt x="6" y="1"/>
                    <a:pt x="4" y="0"/>
                  </a:cubicBezTo>
                  <a:cubicBezTo>
                    <a:pt x="4"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0" name="Freeform 3225">
              <a:extLst>
                <a:ext uri="{FF2B5EF4-FFF2-40B4-BE49-F238E27FC236}">
                  <a16:creationId xmlns:a16="http://schemas.microsoft.com/office/drawing/2014/main" id="{D21F6FAC-1DD1-E1C9-102A-B73D3E439C21}"/>
                </a:ext>
              </a:extLst>
            </p:cNvPr>
            <p:cNvSpPr>
              <a:spLocks/>
            </p:cNvSpPr>
            <p:nvPr/>
          </p:nvSpPr>
          <p:spPr bwMode="auto">
            <a:xfrm>
              <a:off x="7121252" y="-118799"/>
              <a:ext cx="38623" cy="38623"/>
            </a:xfrm>
            <a:custGeom>
              <a:avLst/>
              <a:gdLst>
                <a:gd name="T0" fmla="*/ 3 w 6"/>
                <a:gd name="T1" fmla="*/ 0 h 6"/>
                <a:gd name="T2" fmla="*/ 0 w 6"/>
                <a:gd name="T3" fmla="*/ 1 h 6"/>
                <a:gd name="T4" fmla="*/ 0 w 6"/>
                <a:gd name="T5" fmla="*/ 1 h 6"/>
                <a:gd name="T6" fmla="*/ 0 w 6"/>
                <a:gd name="T7" fmla="*/ 2 h 6"/>
                <a:gd name="T8" fmla="*/ 1 w 6"/>
                <a:gd name="T9" fmla="*/ 5 h 6"/>
                <a:gd name="T10" fmla="*/ 2 w 6"/>
                <a:gd name="T11" fmla="*/ 6 h 6"/>
                <a:gd name="T12" fmla="*/ 3 w 6"/>
                <a:gd name="T13" fmla="*/ 6 h 6"/>
                <a:gd name="T14" fmla="*/ 3 w 6"/>
                <a:gd name="T15" fmla="*/ 6 h 6"/>
                <a:gd name="T16" fmla="*/ 4 w 6"/>
                <a:gd name="T17" fmla="*/ 5 h 6"/>
                <a:gd name="T18" fmla="*/ 4 w 6"/>
                <a:gd name="T19" fmla="*/ 5 h 6"/>
                <a:gd name="T20" fmla="*/ 5 w 6"/>
                <a:gd name="T21" fmla="*/ 5 h 6"/>
                <a:gd name="T22" fmla="*/ 4 w 6"/>
                <a:gd name="T23" fmla="*/ 1 h 6"/>
                <a:gd name="T24" fmla="*/ 3 w 6"/>
                <a:gd name="T2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6">
                  <a:moveTo>
                    <a:pt x="3" y="0"/>
                  </a:moveTo>
                  <a:cubicBezTo>
                    <a:pt x="2" y="0"/>
                    <a:pt x="1" y="1"/>
                    <a:pt x="0" y="1"/>
                  </a:cubicBezTo>
                  <a:cubicBezTo>
                    <a:pt x="0" y="1"/>
                    <a:pt x="0" y="1"/>
                    <a:pt x="0" y="1"/>
                  </a:cubicBezTo>
                  <a:cubicBezTo>
                    <a:pt x="0" y="2"/>
                    <a:pt x="0" y="2"/>
                    <a:pt x="0" y="2"/>
                  </a:cubicBezTo>
                  <a:cubicBezTo>
                    <a:pt x="0" y="3"/>
                    <a:pt x="0" y="4"/>
                    <a:pt x="1" y="5"/>
                  </a:cubicBezTo>
                  <a:cubicBezTo>
                    <a:pt x="1" y="5"/>
                    <a:pt x="2" y="6"/>
                    <a:pt x="2" y="6"/>
                  </a:cubicBezTo>
                  <a:cubicBezTo>
                    <a:pt x="2" y="6"/>
                    <a:pt x="3" y="6"/>
                    <a:pt x="3" y="6"/>
                  </a:cubicBezTo>
                  <a:cubicBezTo>
                    <a:pt x="3" y="6"/>
                    <a:pt x="3" y="6"/>
                    <a:pt x="3" y="6"/>
                  </a:cubicBezTo>
                  <a:cubicBezTo>
                    <a:pt x="3" y="6"/>
                    <a:pt x="4" y="6"/>
                    <a:pt x="4" y="5"/>
                  </a:cubicBezTo>
                  <a:cubicBezTo>
                    <a:pt x="4" y="5"/>
                    <a:pt x="4" y="5"/>
                    <a:pt x="4" y="5"/>
                  </a:cubicBezTo>
                  <a:cubicBezTo>
                    <a:pt x="4" y="5"/>
                    <a:pt x="5" y="5"/>
                    <a:pt x="5" y="5"/>
                  </a:cubicBezTo>
                  <a:cubicBezTo>
                    <a:pt x="6" y="3"/>
                    <a:pt x="5" y="2"/>
                    <a:pt x="4" y="1"/>
                  </a:cubicBezTo>
                  <a:cubicBezTo>
                    <a:pt x="4"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1" name="Freeform 3226">
              <a:extLst>
                <a:ext uri="{FF2B5EF4-FFF2-40B4-BE49-F238E27FC236}">
                  <a16:creationId xmlns:a16="http://schemas.microsoft.com/office/drawing/2014/main" id="{60378028-9BB4-A1C6-3B1C-47A3CAC9FC1C}"/>
                </a:ext>
              </a:extLst>
            </p:cNvPr>
            <p:cNvSpPr>
              <a:spLocks/>
            </p:cNvSpPr>
            <p:nvPr/>
          </p:nvSpPr>
          <p:spPr bwMode="auto">
            <a:xfrm>
              <a:off x="7278504" y="137771"/>
              <a:ext cx="24829" cy="24829"/>
            </a:xfrm>
            <a:custGeom>
              <a:avLst/>
              <a:gdLst>
                <a:gd name="T0" fmla="*/ 2 w 4"/>
                <a:gd name="T1" fmla="*/ 0 h 4"/>
                <a:gd name="T2" fmla="*/ 1 w 4"/>
                <a:gd name="T3" fmla="*/ 0 h 4"/>
                <a:gd name="T4" fmla="*/ 0 w 4"/>
                <a:gd name="T5" fmla="*/ 0 h 4"/>
                <a:gd name="T6" fmla="*/ 0 w 4"/>
                <a:gd name="T7" fmla="*/ 1 h 4"/>
                <a:gd name="T8" fmla="*/ 0 w 4"/>
                <a:gd name="T9" fmla="*/ 2 h 4"/>
                <a:gd name="T10" fmla="*/ 0 w 4"/>
                <a:gd name="T11" fmla="*/ 2 h 4"/>
                <a:gd name="T12" fmla="*/ 0 w 4"/>
                <a:gd name="T13" fmla="*/ 3 h 4"/>
                <a:gd name="T14" fmla="*/ 0 w 4"/>
                <a:gd name="T15" fmla="*/ 3 h 4"/>
                <a:gd name="T16" fmla="*/ 0 w 4"/>
                <a:gd name="T17" fmla="*/ 3 h 4"/>
                <a:gd name="T18" fmla="*/ 2 w 4"/>
                <a:gd name="T19" fmla="*/ 4 h 4"/>
                <a:gd name="T20" fmla="*/ 3 w 4"/>
                <a:gd name="T21" fmla="*/ 3 h 4"/>
                <a:gd name="T22" fmla="*/ 3 w 4"/>
                <a:gd name="T23" fmla="*/ 3 h 4"/>
                <a:gd name="T24" fmla="*/ 3 w 4"/>
                <a:gd name="T25" fmla="*/ 2 h 4"/>
                <a:gd name="T26" fmla="*/ 4 w 4"/>
                <a:gd name="T27" fmla="*/ 2 h 4"/>
                <a:gd name="T28" fmla="*/ 4 w 4"/>
                <a:gd name="T29" fmla="*/ 2 h 4"/>
                <a:gd name="T30" fmla="*/ 3 w 4"/>
                <a:gd name="T31" fmla="*/ 0 h 4"/>
                <a:gd name="T32" fmla="*/ 2 w 4"/>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4">
                  <a:moveTo>
                    <a:pt x="2" y="0"/>
                  </a:moveTo>
                  <a:cubicBezTo>
                    <a:pt x="1" y="0"/>
                    <a:pt x="1" y="0"/>
                    <a:pt x="1" y="0"/>
                  </a:cubicBezTo>
                  <a:cubicBezTo>
                    <a:pt x="1" y="0"/>
                    <a:pt x="1" y="0"/>
                    <a:pt x="0" y="0"/>
                  </a:cubicBezTo>
                  <a:cubicBezTo>
                    <a:pt x="0" y="0"/>
                    <a:pt x="0" y="0"/>
                    <a:pt x="0" y="1"/>
                  </a:cubicBezTo>
                  <a:cubicBezTo>
                    <a:pt x="0" y="1"/>
                    <a:pt x="0" y="1"/>
                    <a:pt x="0" y="2"/>
                  </a:cubicBezTo>
                  <a:cubicBezTo>
                    <a:pt x="0" y="2"/>
                    <a:pt x="0" y="2"/>
                    <a:pt x="0" y="2"/>
                  </a:cubicBezTo>
                  <a:cubicBezTo>
                    <a:pt x="0" y="2"/>
                    <a:pt x="0" y="2"/>
                    <a:pt x="0" y="3"/>
                  </a:cubicBezTo>
                  <a:cubicBezTo>
                    <a:pt x="0" y="3"/>
                    <a:pt x="0" y="3"/>
                    <a:pt x="0" y="3"/>
                  </a:cubicBezTo>
                  <a:cubicBezTo>
                    <a:pt x="0" y="3"/>
                    <a:pt x="0" y="3"/>
                    <a:pt x="0" y="3"/>
                  </a:cubicBezTo>
                  <a:cubicBezTo>
                    <a:pt x="1" y="4"/>
                    <a:pt x="1" y="4"/>
                    <a:pt x="2" y="4"/>
                  </a:cubicBezTo>
                  <a:cubicBezTo>
                    <a:pt x="2" y="4"/>
                    <a:pt x="3" y="3"/>
                    <a:pt x="3" y="3"/>
                  </a:cubicBezTo>
                  <a:cubicBezTo>
                    <a:pt x="3" y="3"/>
                    <a:pt x="3" y="3"/>
                    <a:pt x="3" y="3"/>
                  </a:cubicBezTo>
                  <a:cubicBezTo>
                    <a:pt x="3" y="3"/>
                    <a:pt x="3" y="2"/>
                    <a:pt x="3" y="2"/>
                  </a:cubicBezTo>
                  <a:cubicBezTo>
                    <a:pt x="3" y="2"/>
                    <a:pt x="3" y="2"/>
                    <a:pt x="4" y="2"/>
                  </a:cubicBezTo>
                  <a:cubicBezTo>
                    <a:pt x="4" y="2"/>
                    <a:pt x="4" y="2"/>
                    <a:pt x="4" y="2"/>
                  </a:cubicBezTo>
                  <a:cubicBezTo>
                    <a:pt x="4" y="1"/>
                    <a:pt x="3" y="1"/>
                    <a:pt x="3"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2" name="Freeform 3227">
              <a:extLst>
                <a:ext uri="{FF2B5EF4-FFF2-40B4-BE49-F238E27FC236}">
                  <a16:creationId xmlns:a16="http://schemas.microsoft.com/office/drawing/2014/main" id="{376B5FE1-3D03-4E6B-C7E4-1DE4FD7B715E}"/>
                </a:ext>
              </a:extLst>
            </p:cNvPr>
            <p:cNvSpPr>
              <a:spLocks/>
            </p:cNvSpPr>
            <p:nvPr/>
          </p:nvSpPr>
          <p:spPr bwMode="auto">
            <a:xfrm>
              <a:off x="6897788" y="-242945"/>
              <a:ext cx="24829" cy="24829"/>
            </a:xfrm>
            <a:custGeom>
              <a:avLst/>
              <a:gdLst>
                <a:gd name="T0" fmla="*/ 2 w 4"/>
                <a:gd name="T1" fmla="*/ 0 h 4"/>
                <a:gd name="T2" fmla="*/ 0 w 4"/>
                <a:gd name="T3" fmla="*/ 1 h 4"/>
                <a:gd name="T4" fmla="*/ 1 w 4"/>
                <a:gd name="T5" fmla="*/ 4 h 4"/>
                <a:gd name="T6" fmla="*/ 2 w 4"/>
                <a:gd name="T7" fmla="*/ 4 h 4"/>
                <a:gd name="T8" fmla="*/ 3 w 4"/>
                <a:gd name="T9" fmla="*/ 4 h 4"/>
                <a:gd name="T10" fmla="*/ 3 w 4"/>
                <a:gd name="T11" fmla="*/ 4 h 4"/>
                <a:gd name="T12" fmla="*/ 3 w 4"/>
                <a:gd name="T13" fmla="*/ 3 h 4"/>
                <a:gd name="T14" fmla="*/ 3 w 4"/>
                <a:gd name="T15" fmla="*/ 3 h 4"/>
                <a:gd name="T16" fmla="*/ 4 w 4"/>
                <a:gd name="T17" fmla="*/ 3 h 4"/>
                <a:gd name="T18" fmla="*/ 3 w 4"/>
                <a:gd name="T19" fmla="*/ 1 h 4"/>
                <a:gd name="T20" fmla="*/ 2 w 4"/>
                <a:gd name="T2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4">
                  <a:moveTo>
                    <a:pt x="2" y="0"/>
                  </a:moveTo>
                  <a:cubicBezTo>
                    <a:pt x="1" y="0"/>
                    <a:pt x="1" y="1"/>
                    <a:pt x="0" y="1"/>
                  </a:cubicBezTo>
                  <a:cubicBezTo>
                    <a:pt x="0" y="2"/>
                    <a:pt x="0" y="3"/>
                    <a:pt x="1" y="4"/>
                  </a:cubicBezTo>
                  <a:cubicBezTo>
                    <a:pt x="1" y="4"/>
                    <a:pt x="1" y="4"/>
                    <a:pt x="2" y="4"/>
                  </a:cubicBezTo>
                  <a:cubicBezTo>
                    <a:pt x="2" y="4"/>
                    <a:pt x="2" y="4"/>
                    <a:pt x="3" y="4"/>
                  </a:cubicBezTo>
                  <a:cubicBezTo>
                    <a:pt x="3" y="4"/>
                    <a:pt x="3" y="4"/>
                    <a:pt x="3" y="4"/>
                  </a:cubicBezTo>
                  <a:cubicBezTo>
                    <a:pt x="3" y="4"/>
                    <a:pt x="3" y="4"/>
                    <a:pt x="3" y="3"/>
                  </a:cubicBezTo>
                  <a:cubicBezTo>
                    <a:pt x="3" y="3"/>
                    <a:pt x="3" y="3"/>
                    <a:pt x="3" y="3"/>
                  </a:cubicBezTo>
                  <a:cubicBezTo>
                    <a:pt x="4" y="3"/>
                    <a:pt x="4" y="3"/>
                    <a:pt x="4" y="3"/>
                  </a:cubicBezTo>
                  <a:cubicBezTo>
                    <a:pt x="4" y="2"/>
                    <a:pt x="4" y="1"/>
                    <a:pt x="3" y="1"/>
                  </a:cubicBezTo>
                  <a:cubicBezTo>
                    <a:pt x="3"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3" name="Freeform 3228">
              <a:extLst>
                <a:ext uri="{FF2B5EF4-FFF2-40B4-BE49-F238E27FC236}">
                  <a16:creationId xmlns:a16="http://schemas.microsoft.com/office/drawing/2014/main" id="{48AD4282-D5BA-0A2B-BEDB-A47334B15041}"/>
                </a:ext>
              </a:extLst>
            </p:cNvPr>
            <p:cNvSpPr>
              <a:spLocks/>
            </p:cNvSpPr>
            <p:nvPr/>
          </p:nvSpPr>
          <p:spPr bwMode="auto">
            <a:xfrm>
              <a:off x="7107458" y="137771"/>
              <a:ext cx="24829" cy="24829"/>
            </a:xfrm>
            <a:custGeom>
              <a:avLst/>
              <a:gdLst>
                <a:gd name="T0" fmla="*/ 2 w 4"/>
                <a:gd name="T1" fmla="*/ 0 h 4"/>
                <a:gd name="T2" fmla="*/ 2 w 4"/>
                <a:gd name="T3" fmla="*/ 0 h 4"/>
                <a:gd name="T4" fmla="*/ 1 w 4"/>
                <a:gd name="T5" fmla="*/ 0 h 4"/>
                <a:gd name="T6" fmla="*/ 1 w 4"/>
                <a:gd name="T7" fmla="*/ 1 h 4"/>
                <a:gd name="T8" fmla="*/ 1 w 4"/>
                <a:gd name="T9" fmla="*/ 3 h 4"/>
                <a:gd name="T10" fmla="*/ 1 w 4"/>
                <a:gd name="T11" fmla="*/ 3 h 4"/>
                <a:gd name="T12" fmla="*/ 2 w 4"/>
                <a:gd name="T13" fmla="*/ 4 h 4"/>
                <a:gd name="T14" fmla="*/ 2 w 4"/>
                <a:gd name="T15" fmla="*/ 4 h 4"/>
                <a:gd name="T16" fmla="*/ 3 w 4"/>
                <a:gd name="T17" fmla="*/ 4 h 4"/>
                <a:gd name="T18" fmla="*/ 3 w 4"/>
                <a:gd name="T19" fmla="*/ 3 h 4"/>
                <a:gd name="T20" fmla="*/ 4 w 4"/>
                <a:gd name="T21" fmla="*/ 3 h 4"/>
                <a:gd name="T22" fmla="*/ 4 w 4"/>
                <a:gd name="T23" fmla="*/ 2 h 4"/>
                <a:gd name="T24" fmla="*/ 4 w 4"/>
                <a:gd name="T25" fmla="*/ 2 h 4"/>
                <a:gd name="T26" fmla="*/ 3 w 4"/>
                <a:gd name="T27" fmla="*/ 0 h 4"/>
                <a:gd name="T28" fmla="*/ 3 w 4"/>
                <a:gd name="T29" fmla="*/ 0 h 4"/>
                <a:gd name="T30" fmla="*/ 2 w 4"/>
                <a:gd name="T31" fmla="*/ 0 h 4"/>
                <a:gd name="T32" fmla="*/ 2 w 4"/>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4">
                  <a:moveTo>
                    <a:pt x="2" y="0"/>
                  </a:moveTo>
                  <a:cubicBezTo>
                    <a:pt x="2" y="0"/>
                    <a:pt x="2" y="0"/>
                    <a:pt x="2" y="0"/>
                  </a:cubicBezTo>
                  <a:cubicBezTo>
                    <a:pt x="1" y="0"/>
                    <a:pt x="1" y="0"/>
                    <a:pt x="1" y="0"/>
                  </a:cubicBezTo>
                  <a:cubicBezTo>
                    <a:pt x="1" y="0"/>
                    <a:pt x="1" y="0"/>
                    <a:pt x="1" y="1"/>
                  </a:cubicBezTo>
                  <a:cubicBezTo>
                    <a:pt x="0" y="2"/>
                    <a:pt x="0" y="3"/>
                    <a:pt x="1" y="3"/>
                  </a:cubicBezTo>
                  <a:cubicBezTo>
                    <a:pt x="1" y="3"/>
                    <a:pt x="1" y="3"/>
                    <a:pt x="1" y="3"/>
                  </a:cubicBezTo>
                  <a:cubicBezTo>
                    <a:pt x="1" y="3"/>
                    <a:pt x="1" y="3"/>
                    <a:pt x="2" y="4"/>
                  </a:cubicBezTo>
                  <a:cubicBezTo>
                    <a:pt x="2" y="4"/>
                    <a:pt x="2" y="4"/>
                    <a:pt x="2" y="4"/>
                  </a:cubicBezTo>
                  <a:cubicBezTo>
                    <a:pt x="3" y="4"/>
                    <a:pt x="3" y="4"/>
                    <a:pt x="3" y="4"/>
                  </a:cubicBezTo>
                  <a:cubicBezTo>
                    <a:pt x="3" y="3"/>
                    <a:pt x="3" y="3"/>
                    <a:pt x="3" y="3"/>
                  </a:cubicBezTo>
                  <a:cubicBezTo>
                    <a:pt x="4" y="3"/>
                    <a:pt x="4" y="3"/>
                    <a:pt x="4" y="3"/>
                  </a:cubicBezTo>
                  <a:cubicBezTo>
                    <a:pt x="4" y="3"/>
                    <a:pt x="4" y="2"/>
                    <a:pt x="4" y="2"/>
                  </a:cubicBezTo>
                  <a:cubicBezTo>
                    <a:pt x="4" y="2"/>
                    <a:pt x="4" y="2"/>
                    <a:pt x="4" y="2"/>
                  </a:cubicBezTo>
                  <a:cubicBezTo>
                    <a:pt x="4" y="1"/>
                    <a:pt x="4" y="0"/>
                    <a:pt x="3" y="0"/>
                  </a:cubicBezTo>
                  <a:cubicBezTo>
                    <a:pt x="3" y="0"/>
                    <a:pt x="3" y="0"/>
                    <a:pt x="3" y="0"/>
                  </a:cubicBezTo>
                  <a:cubicBezTo>
                    <a:pt x="3" y="0"/>
                    <a:pt x="3"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4" name="Freeform 3229">
              <a:extLst>
                <a:ext uri="{FF2B5EF4-FFF2-40B4-BE49-F238E27FC236}">
                  <a16:creationId xmlns:a16="http://schemas.microsoft.com/office/drawing/2014/main" id="{8B51ABB8-144A-46D9-FF0E-36C12490A8C2}"/>
                </a:ext>
              </a:extLst>
            </p:cNvPr>
            <p:cNvSpPr>
              <a:spLocks/>
            </p:cNvSpPr>
            <p:nvPr/>
          </p:nvSpPr>
          <p:spPr bwMode="auto">
            <a:xfrm>
              <a:off x="7303333" y="728156"/>
              <a:ext cx="27588" cy="24829"/>
            </a:xfrm>
            <a:custGeom>
              <a:avLst/>
              <a:gdLst>
                <a:gd name="T0" fmla="*/ 2 w 4"/>
                <a:gd name="T1" fmla="*/ 0 h 4"/>
                <a:gd name="T2" fmla="*/ 2 w 4"/>
                <a:gd name="T3" fmla="*/ 0 h 4"/>
                <a:gd name="T4" fmla="*/ 1 w 4"/>
                <a:gd name="T5" fmla="*/ 0 h 4"/>
                <a:gd name="T6" fmla="*/ 0 w 4"/>
                <a:gd name="T7" fmla="*/ 1 h 4"/>
                <a:gd name="T8" fmla="*/ 0 w 4"/>
                <a:gd name="T9" fmla="*/ 2 h 4"/>
                <a:gd name="T10" fmla="*/ 0 w 4"/>
                <a:gd name="T11" fmla="*/ 3 h 4"/>
                <a:gd name="T12" fmla="*/ 1 w 4"/>
                <a:gd name="T13" fmla="*/ 4 h 4"/>
                <a:gd name="T14" fmla="*/ 1 w 4"/>
                <a:gd name="T15" fmla="*/ 4 h 4"/>
                <a:gd name="T16" fmla="*/ 1 w 4"/>
                <a:gd name="T17" fmla="*/ 4 h 4"/>
                <a:gd name="T18" fmla="*/ 2 w 4"/>
                <a:gd name="T19" fmla="*/ 4 h 4"/>
                <a:gd name="T20" fmla="*/ 3 w 4"/>
                <a:gd name="T21" fmla="*/ 3 h 4"/>
                <a:gd name="T22" fmla="*/ 3 w 4"/>
                <a:gd name="T23" fmla="*/ 1 h 4"/>
                <a:gd name="T24" fmla="*/ 3 w 4"/>
                <a:gd name="T25" fmla="*/ 1 h 4"/>
                <a:gd name="T26" fmla="*/ 3 w 4"/>
                <a:gd name="T27" fmla="*/ 1 h 4"/>
                <a:gd name="T28" fmla="*/ 3 w 4"/>
                <a:gd name="T29" fmla="*/ 1 h 4"/>
                <a:gd name="T30" fmla="*/ 3 w 4"/>
                <a:gd name="T31" fmla="*/ 0 h 4"/>
                <a:gd name="T32" fmla="*/ 2 w 4"/>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4">
                  <a:moveTo>
                    <a:pt x="2" y="0"/>
                  </a:moveTo>
                  <a:cubicBezTo>
                    <a:pt x="2" y="0"/>
                    <a:pt x="2" y="0"/>
                    <a:pt x="2" y="0"/>
                  </a:cubicBezTo>
                  <a:cubicBezTo>
                    <a:pt x="2" y="0"/>
                    <a:pt x="1" y="0"/>
                    <a:pt x="1" y="0"/>
                  </a:cubicBezTo>
                  <a:cubicBezTo>
                    <a:pt x="1" y="0"/>
                    <a:pt x="0" y="1"/>
                    <a:pt x="0" y="1"/>
                  </a:cubicBezTo>
                  <a:cubicBezTo>
                    <a:pt x="0" y="1"/>
                    <a:pt x="0" y="2"/>
                    <a:pt x="0" y="2"/>
                  </a:cubicBezTo>
                  <a:cubicBezTo>
                    <a:pt x="0" y="3"/>
                    <a:pt x="0" y="3"/>
                    <a:pt x="0" y="3"/>
                  </a:cubicBezTo>
                  <a:cubicBezTo>
                    <a:pt x="0" y="3"/>
                    <a:pt x="0" y="4"/>
                    <a:pt x="1" y="4"/>
                  </a:cubicBezTo>
                  <a:cubicBezTo>
                    <a:pt x="1" y="4"/>
                    <a:pt x="1" y="4"/>
                    <a:pt x="1" y="4"/>
                  </a:cubicBezTo>
                  <a:cubicBezTo>
                    <a:pt x="1" y="4"/>
                    <a:pt x="1" y="4"/>
                    <a:pt x="1" y="4"/>
                  </a:cubicBezTo>
                  <a:cubicBezTo>
                    <a:pt x="1" y="4"/>
                    <a:pt x="2" y="4"/>
                    <a:pt x="2" y="4"/>
                  </a:cubicBezTo>
                  <a:cubicBezTo>
                    <a:pt x="2" y="4"/>
                    <a:pt x="3" y="4"/>
                    <a:pt x="3" y="3"/>
                  </a:cubicBezTo>
                  <a:cubicBezTo>
                    <a:pt x="4" y="3"/>
                    <a:pt x="4" y="2"/>
                    <a:pt x="3" y="1"/>
                  </a:cubicBezTo>
                  <a:cubicBezTo>
                    <a:pt x="3" y="1"/>
                    <a:pt x="3" y="1"/>
                    <a:pt x="3" y="1"/>
                  </a:cubicBezTo>
                  <a:cubicBezTo>
                    <a:pt x="3" y="1"/>
                    <a:pt x="3" y="1"/>
                    <a:pt x="3" y="1"/>
                  </a:cubicBezTo>
                  <a:cubicBezTo>
                    <a:pt x="3" y="1"/>
                    <a:pt x="3" y="1"/>
                    <a:pt x="3" y="1"/>
                  </a:cubicBezTo>
                  <a:cubicBezTo>
                    <a:pt x="3" y="0"/>
                    <a:pt x="3" y="0"/>
                    <a:pt x="3"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5" name="Freeform 3230">
              <a:extLst>
                <a:ext uri="{FF2B5EF4-FFF2-40B4-BE49-F238E27FC236}">
                  <a16:creationId xmlns:a16="http://schemas.microsoft.com/office/drawing/2014/main" id="{EE1CE3AF-3C01-7EF0-9ACB-76BA731CE807}"/>
                </a:ext>
              </a:extLst>
            </p:cNvPr>
            <p:cNvSpPr>
              <a:spLocks/>
            </p:cNvSpPr>
            <p:nvPr/>
          </p:nvSpPr>
          <p:spPr bwMode="auto">
            <a:xfrm>
              <a:off x="6883994" y="824715"/>
              <a:ext cx="27588" cy="19312"/>
            </a:xfrm>
            <a:custGeom>
              <a:avLst/>
              <a:gdLst>
                <a:gd name="T0" fmla="*/ 2 w 4"/>
                <a:gd name="T1" fmla="*/ 0 h 3"/>
                <a:gd name="T2" fmla="*/ 1 w 4"/>
                <a:gd name="T3" fmla="*/ 0 h 3"/>
                <a:gd name="T4" fmla="*/ 1 w 4"/>
                <a:gd name="T5" fmla="*/ 3 h 3"/>
                <a:gd name="T6" fmla="*/ 2 w 4"/>
                <a:gd name="T7" fmla="*/ 3 h 3"/>
                <a:gd name="T8" fmla="*/ 4 w 4"/>
                <a:gd name="T9" fmla="*/ 3 h 3"/>
                <a:gd name="T10" fmla="*/ 4 w 4"/>
                <a:gd name="T11" fmla="*/ 2 h 3"/>
                <a:gd name="T12" fmla="*/ 4 w 4"/>
                <a:gd name="T13" fmla="*/ 2 h 3"/>
                <a:gd name="T14" fmla="*/ 4 w 4"/>
                <a:gd name="T15" fmla="*/ 1 h 3"/>
                <a:gd name="T16" fmla="*/ 4 w 4"/>
                <a:gd name="T17" fmla="*/ 1 h 3"/>
                <a:gd name="T18" fmla="*/ 4 w 4"/>
                <a:gd name="T19" fmla="*/ 0 h 3"/>
                <a:gd name="T20" fmla="*/ 3 w 4"/>
                <a:gd name="T21" fmla="*/ 0 h 3"/>
                <a:gd name="T22" fmla="*/ 3 w 4"/>
                <a:gd name="T23" fmla="*/ 0 h 3"/>
                <a:gd name="T24" fmla="*/ 2 w 4"/>
                <a:gd name="T25"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3">
                  <a:moveTo>
                    <a:pt x="2" y="0"/>
                  </a:moveTo>
                  <a:cubicBezTo>
                    <a:pt x="2" y="0"/>
                    <a:pt x="1" y="0"/>
                    <a:pt x="1" y="0"/>
                  </a:cubicBezTo>
                  <a:cubicBezTo>
                    <a:pt x="0" y="1"/>
                    <a:pt x="0" y="2"/>
                    <a:pt x="1" y="3"/>
                  </a:cubicBezTo>
                  <a:cubicBezTo>
                    <a:pt x="2" y="3"/>
                    <a:pt x="2" y="3"/>
                    <a:pt x="2" y="3"/>
                  </a:cubicBezTo>
                  <a:cubicBezTo>
                    <a:pt x="3" y="3"/>
                    <a:pt x="4" y="3"/>
                    <a:pt x="4" y="3"/>
                  </a:cubicBezTo>
                  <a:cubicBezTo>
                    <a:pt x="4" y="2"/>
                    <a:pt x="4" y="2"/>
                    <a:pt x="4" y="2"/>
                  </a:cubicBezTo>
                  <a:cubicBezTo>
                    <a:pt x="4" y="2"/>
                    <a:pt x="4" y="2"/>
                    <a:pt x="4" y="2"/>
                  </a:cubicBezTo>
                  <a:cubicBezTo>
                    <a:pt x="4" y="2"/>
                    <a:pt x="4" y="1"/>
                    <a:pt x="4" y="1"/>
                  </a:cubicBezTo>
                  <a:cubicBezTo>
                    <a:pt x="4" y="1"/>
                    <a:pt x="4" y="1"/>
                    <a:pt x="4" y="1"/>
                  </a:cubicBezTo>
                  <a:cubicBezTo>
                    <a:pt x="4" y="1"/>
                    <a:pt x="4" y="0"/>
                    <a:pt x="4" y="0"/>
                  </a:cubicBezTo>
                  <a:cubicBezTo>
                    <a:pt x="4" y="0"/>
                    <a:pt x="4" y="0"/>
                    <a:pt x="3" y="0"/>
                  </a:cubicBezTo>
                  <a:cubicBezTo>
                    <a:pt x="3" y="0"/>
                    <a:pt x="3" y="0"/>
                    <a:pt x="3" y="0"/>
                  </a:cubicBezTo>
                  <a:cubicBezTo>
                    <a:pt x="3" y="0"/>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6" name="Freeform 3231">
              <a:extLst>
                <a:ext uri="{FF2B5EF4-FFF2-40B4-BE49-F238E27FC236}">
                  <a16:creationId xmlns:a16="http://schemas.microsoft.com/office/drawing/2014/main" id="{A916DDBB-45A8-D092-5CA0-990F89A7737C}"/>
                </a:ext>
              </a:extLst>
            </p:cNvPr>
            <p:cNvSpPr>
              <a:spLocks/>
            </p:cNvSpPr>
            <p:nvPr/>
          </p:nvSpPr>
          <p:spPr bwMode="auto">
            <a:xfrm>
              <a:off x="7794401" y="347440"/>
              <a:ext cx="27588" cy="24829"/>
            </a:xfrm>
            <a:custGeom>
              <a:avLst/>
              <a:gdLst>
                <a:gd name="T0" fmla="*/ 2 w 4"/>
                <a:gd name="T1" fmla="*/ 0 h 4"/>
                <a:gd name="T2" fmla="*/ 0 w 4"/>
                <a:gd name="T3" fmla="*/ 1 h 4"/>
                <a:gd name="T4" fmla="*/ 0 w 4"/>
                <a:gd name="T5" fmla="*/ 1 h 4"/>
                <a:gd name="T6" fmla="*/ 0 w 4"/>
                <a:gd name="T7" fmla="*/ 1 h 4"/>
                <a:gd name="T8" fmla="*/ 0 w 4"/>
                <a:gd name="T9" fmla="*/ 2 h 4"/>
                <a:gd name="T10" fmla="*/ 0 w 4"/>
                <a:gd name="T11" fmla="*/ 2 h 4"/>
                <a:gd name="T12" fmla="*/ 0 w 4"/>
                <a:gd name="T13" fmla="*/ 3 h 4"/>
                <a:gd name="T14" fmla="*/ 0 w 4"/>
                <a:gd name="T15" fmla="*/ 3 h 4"/>
                <a:gd name="T16" fmla="*/ 1 w 4"/>
                <a:gd name="T17" fmla="*/ 3 h 4"/>
                <a:gd name="T18" fmla="*/ 2 w 4"/>
                <a:gd name="T19" fmla="*/ 4 h 4"/>
                <a:gd name="T20" fmla="*/ 3 w 4"/>
                <a:gd name="T21" fmla="*/ 3 h 4"/>
                <a:gd name="T22" fmla="*/ 3 w 4"/>
                <a:gd name="T23" fmla="*/ 3 h 4"/>
                <a:gd name="T24" fmla="*/ 3 w 4"/>
                <a:gd name="T25" fmla="*/ 3 h 4"/>
                <a:gd name="T26" fmla="*/ 3 w 4"/>
                <a:gd name="T27" fmla="*/ 2 h 4"/>
                <a:gd name="T28" fmla="*/ 4 w 4"/>
                <a:gd name="T29" fmla="*/ 2 h 4"/>
                <a:gd name="T30" fmla="*/ 3 w 4"/>
                <a:gd name="T31" fmla="*/ 1 h 4"/>
                <a:gd name="T32" fmla="*/ 3 w 4"/>
                <a:gd name="T33" fmla="*/ 0 h 4"/>
                <a:gd name="T34" fmla="*/ 3 w 4"/>
                <a:gd name="T35" fmla="*/ 0 h 4"/>
                <a:gd name="T36" fmla="*/ 2 w 4"/>
                <a:gd name="T3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 h="4">
                  <a:moveTo>
                    <a:pt x="2" y="0"/>
                  </a:moveTo>
                  <a:cubicBezTo>
                    <a:pt x="1" y="0"/>
                    <a:pt x="0" y="0"/>
                    <a:pt x="0" y="1"/>
                  </a:cubicBezTo>
                  <a:cubicBezTo>
                    <a:pt x="0" y="1"/>
                    <a:pt x="0" y="1"/>
                    <a:pt x="0" y="1"/>
                  </a:cubicBezTo>
                  <a:cubicBezTo>
                    <a:pt x="0" y="1"/>
                    <a:pt x="0" y="1"/>
                    <a:pt x="0" y="1"/>
                  </a:cubicBezTo>
                  <a:cubicBezTo>
                    <a:pt x="0" y="1"/>
                    <a:pt x="0" y="1"/>
                    <a:pt x="0" y="2"/>
                  </a:cubicBezTo>
                  <a:cubicBezTo>
                    <a:pt x="0" y="2"/>
                    <a:pt x="0" y="2"/>
                    <a:pt x="0" y="2"/>
                  </a:cubicBezTo>
                  <a:cubicBezTo>
                    <a:pt x="0" y="2"/>
                    <a:pt x="0" y="3"/>
                    <a:pt x="0" y="3"/>
                  </a:cubicBezTo>
                  <a:cubicBezTo>
                    <a:pt x="0" y="3"/>
                    <a:pt x="0" y="3"/>
                    <a:pt x="0" y="3"/>
                  </a:cubicBezTo>
                  <a:cubicBezTo>
                    <a:pt x="0" y="3"/>
                    <a:pt x="0" y="3"/>
                    <a:pt x="1" y="3"/>
                  </a:cubicBezTo>
                  <a:cubicBezTo>
                    <a:pt x="1" y="4"/>
                    <a:pt x="1" y="4"/>
                    <a:pt x="2" y="4"/>
                  </a:cubicBezTo>
                  <a:cubicBezTo>
                    <a:pt x="2" y="4"/>
                    <a:pt x="3" y="4"/>
                    <a:pt x="3" y="3"/>
                  </a:cubicBezTo>
                  <a:cubicBezTo>
                    <a:pt x="3" y="3"/>
                    <a:pt x="3" y="3"/>
                    <a:pt x="3" y="3"/>
                  </a:cubicBezTo>
                  <a:cubicBezTo>
                    <a:pt x="3" y="3"/>
                    <a:pt x="3" y="3"/>
                    <a:pt x="3" y="3"/>
                  </a:cubicBezTo>
                  <a:cubicBezTo>
                    <a:pt x="3" y="3"/>
                    <a:pt x="3" y="3"/>
                    <a:pt x="3" y="2"/>
                  </a:cubicBezTo>
                  <a:cubicBezTo>
                    <a:pt x="4" y="2"/>
                    <a:pt x="4" y="2"/>
                    <a:pt x="4" y="2"/>
                  </a:cubicBezTo>
                  <a:cubicBezTo>
                    <a:pt x="4" y="2"/>
                    <a:pt x="3" y="1"/>
                    <a:pt x="3" y="1"/>
                  </a:cubicBezTo>
                  <a:cubicBezTo>
                    <a:pt x="3" y="1"/>
                    <a:pt x="3" y="0"/>
                    <a:pt x="3" y="0"/>
                  </a:cubicBezTo>
                  <a:cubicBezTo>
                    <a:pt x="3" y="0"/>
                    <a:pt x="3" y="0"/>
                    <a:pt x="3"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7" name="Freeform 3232">
              <a:extLst>
                <a:ext uri="{FF2B5EF4-FFF2-40B4-BE49-F238E27FC236}">
                  <a16:creationId xmlns:a16="http://schemas.microsoft.com/office/drawing/2014/main" id="{5EC2CD44-D4B7-64EF-0194-C15ABA898CB3}"/>
                </a:ext>
              </a:extLst>
            </p:cNvPr>
            <p:cNvSpPr>
              <a:spLocks/>
            </p:cNvSpPr>
            <p:nvPr/>
          </p:nvSpPr>
          <p:spPr bwMode="auto">
            <a:xfrm>
              <a:off x="8337887" y="758503"/>
              <a:ext cx="22070" cy="27588"/>
            </a:xfrm>
            <a:custGeom>
              <a:avLst/>
              <a:gdLst>
                <a:gd name="T0" fmla="*/ 2 w 3"/>
                <a:gd name="T1" fmla="*/ 0 h 4"/>
                <a:gd name="T2" fmla="*/ 1 w 3"/>
                <a:gd name="T3" fmla="*/ 0 h 4"/>
                <a:gd name="T4" fmla="*/ 0 w 3"/>
                <a:gd name="T5" fmla="*/ 1 h 4"/>
                <a:gd name="T6" fmla="*/ 0 w 3"/>
                <a:gd name="T7" fmla="*/ 1 h 4"/>
                <a:gd name="T8" fmla="*/ 0 w 3"/>
                <a:gd name="T9" fmla="*/ 1 h 4"/>
                <a:gd name="T10" fmla="*/ 0 w 3"/>
                <a:gd name="T11" fmla="*/ 3 h 4"/>
                <a:gd name="T12" fmla="*/ 0 w 3"/>
                <a:gd name="T13" fmla="*/ 3 h 4"/>
                <a:gd name="T14" fmla="*/ 0 w 3"/>
                <a:gd name="T15" fmla="*/ 4 h 4"/>
                <a:gd name="T16" fmla="*/ 2 w 3"/>
                <a:gd name="T17" fmla="*/ 4 h 4"/>
                <a:gd name="T18" fmla="*/ 3 w 3"/>
                <a:gd name="T19" fmla="*/ 3 h 4"/>
                <a:gd name="T20" fmla="*/ 3 w 3"/>
                <a:gd name="T21" fmla="*/ 3 h 4"/>
                <a:gd name="T22" fmla="*/ 3 w 3"/>
                <a:gd name="T23" fmla="*/ 2 h 4"/>
                <a:gd name="T24" fmla="*/ 3 w 3"/>
                <a:gd name="T25" fmla="*/ 2 h 4"/>
                <a:gd name="T26" fmla="*/ 3 w 3"/>
                <a:gd name="T27" fmla="*/ 2 h 4"/>
                <a:gd name="T28" fmla="*/ 3 w 3"/>
                <a:gd name="T29" fmla="*/ 2 h 4"/>
                <a:gd name="T30" fmla="*/ 3 w 3"/>
                <a:gd name="T31" fmla="*/ 1 h 4"/>
                <a:gd name="T32" fmla="*/ 3 w 3"/>
                <a:gd name="T33" fmla="*/ 1 h 4"/>
                <a:gd name="T34" fmla="*/ 2 w 3"/>
                <a:gd name="T35" fmla="*/ 0 h 4"/>
                <a:gd name="T36" fmla="*/ 2 w 3"/>
                <a:gd name="T3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 h="4">
                  <a:moveTo>
                    <a:pt x="2" y="0"/>
                  </a:moveTo>
                  <a:cubicBezTo>
                    <a:pt x="1" y="0"/>
                    <a:pt x="1" y="0"/>
                    <a:pt x="1" y="0"/>
                  </a:cubicBezTo>
                  <a:cubicBezTo>
                    <a:pt x="1" y="0"/>
                    <a:pt x="0" y="1"/>
                    <a:pt x="0" y="1"/>
                  </a:cubicBezTo>
                  <a:cubicBezTo>
                    <a:pt x="0" y="1"/>
                    <a:pt x="0" y="1"/>
                    <a:pt x="0" y="1"/>
                  </a:cubicBezTo>
                  <a:cubicBezTo>
                    <a:pt x="0" y="1"/>
                    <a:pt x="0" y="1"/>
                    <a:pt x="0" y="1"/>
                  </a:cubicBezTo>
                  <a:cubicBezTo>
                    <a:pt x="0" y="2"/>
                    <a:pt x="0" y="2"/>
                    <a:pt x="0" y="3"/>
                  </a:cubicBezTo>
                  <a:cubicBezTo>
                    <a:pt x="0" y="3"/>
                    <a:pt x="0" y="3"/>
                    <a:pt x="0" y="3"/>
                  </a:cubicBezTo>
                  <a:cubicBezTo>
                    <a:pt x="0" y="3"/>
                    <a:pt x="0" y="4"/>
                    <a:pt x="0" y="4"/>
                  </a:cubicBezTo>
                  <a:cubicBezTo>
                    <a:pt x="1" y="4"/>
                    <a:pt x="1" y="4"/>
                    <a:pt x="2" y="4"/>
                  </a:cubicBezTo>
                  <a:cubicBezTo>
                    <a:pt x="2" y="4"/>
                    <a:pt x="3" y="4"/>
                    <a:pt x="3" y="3"/>
                  </a:cubicBezTo>
                  <a:cubicBezTo>
                    <a:pt x="3" y="3"/>
                    <a:pt x="3" y="3"/>
                    <a:pt x="3" y="3"/>
                  </a:cubicBezTo>
                  <a:cubicBezTo>
                    <a:pt x="3" y="3"/>
                    <a:pt x="3" y="2"/>
                    <a:pt x="3" y="2"/>
                  </a:cubicBezTo>
                  <a:cubicBezTo>
                    <a:pt x="3" y="2"/>
                    <a:pt x="3" y="2"/>
                    <a:pt x="3" y="2"/>
                  </a:cubicBezTo>
                  <a:cubicBezTo>
                    <a:pt x="3" y="2"/>
                    <a:pt x="3" y="2"/>
                    <a:pt x="3" y="2"/>
                  </a:cubicBezTo>
                  <a:cubicBezTo>
                    <a:pt x="3" y="2"/>
                    <a:pt x="3" y="2"/>
                    <a:pt x="3" y="2"/>
                  </a:cubicBezTo>
                  <a:cubicBezTo>
                    <a:pt x="3" y="2"/>
                    <a:pt x="3" y="1"/>
                    <a:pt x="3" y="1"/>
                  </a:cubicBezTo>
                  <a:cubicBezTo>
                    <a:pt x="3" y="1"/>
                    <a:pt x="3" y="1"/>
                    <a:pt x="3" y="1"/>
                  </a:cubicBezTo>
                  <a:cubicBezTo>
                    <a:pt x="2" y="1"/>
                    <a:pt x="2"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8" name="Freeform 3233">
              <a:extLst>
                <a:ext uri="{FF2B5EF4-FFF2-40B4-BE49-F238E27FC236}">
                  <a16:creationId xmlns:a16="http://schemas.microsoft.com/office/drawing/2014/main" id="{06CE18C1-97F9-F2E5-F40A-7718E04619A4}"/>
                </a:ext>
              </a:extLst>
            </p:cNvPr>
            <p:cNvSpPr>
              <a:spLocks/>
            </p:cNvSpPr>
            <p:nvPr/>
          </p:nvSpPr>
          <p:spPr bwMode="auto">
            <a:xfrm>
              <a:off x="7998553" y="832991"/>
              <a:ext cx="24829" cy="24829"/>
            </a:xfrm>
            <a:custGeom>
              <a:avLst/>
              <a:gdLst>
                <a:gd name="T0" fmla="*/ 2 w 4"/>
                <a:gd name="T1" fmla="*/ 0 h 4"/>
                <a:gd name="T2" fmla="*/ 1 w 4"/>
                <a:gd name="T3" fmla="*/ 1 h 4"/>
                <a:gd name="T4" fmla="*/ 1 w 4"/>
                <a:gd name="T5" fmla="*/ 4 h 4"/>
                <a:gd name="T6" fmla="*/ 2 w 4"/>
                <a:gd name="T7" fmla="*/ 4 h 4"/>
                <a:gd name="T8" fmla="*/ 4 w 4"/>
                <a:gd name="T9" fmla="*/ 3 h 4"/>
                <a:gd name="T10" fmla="*/ 4 w 4"/>
                <a:gd name="T11" fmla="*/ 2 h 4"/>
                <a:gd name="T12" fmla="*/ 4 w 4"/>
                <a:gd name="T13" fmla="*/ 2 h 4"/>
                <a:gd name="T14" fmla="*/ 4 w 4"/>
                <a:gd name="T15" fmla="*/ 1 h 4"/>
                <a:gd name="T16" fmla="*/ 3 w 4"/>
                <a:gd name="T17" fmla="*/ 1 h 4"/>
                <a:gd name="T18" fmla="*/ 3 w 4"/>
                <a:gd name="T19" fmla="*/ 1 h 4"/>
                <a:gd name="T20" fmla="*/ 2 w 4"/>
                <a:gd name="T2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4">
                  <a:moveTo>
                    <a:pt x="2" y="0"/>
                  </a:moveTo>
                  <a:cubicBezTo>
                    <a:pt x="2" y="0"/>
                    <a:pt x="1" y="1"/>
                    <a:pt x="1" y="1"/>
                  </a:cubicBezTo>
                  <a:cubicBezTo>
                    <a:pt x="0" y="2"/>
                    <a:pt x="0" y="3"/>
                    <a:pt x="1" y="4"/>
                  </a:cubicBezTo>
                  <a:cubicBezTo>
                    <a:pt x="1" y="4"/>
                    <a:pt x="2" y="4"/>
                    <a:pt x="2" y="4"/>
                  </a:cubicBezTo>
                  <a:cubicBezTo>
                    <a:pt x="3" y="4"/>
                    <a:pt x="3" y="4"/>
                    <a:pt x="4" y="3"/>
                  </a:cubicBezTo>
                  <a:cubicBezTo>
                    <a:pt x="4" y="3"/>
                    <a:pt x="4" y="3"/>
                    <a:pt x="4" y="2"/>
                  </a:cubicBezTo>
                  <a:cubicBezTo>
                    <a:pt x="4" y="2"/>
                    <a:pt x="4" y="2"/>
                    <a:pt x="4" y="2"/>
                  </a:cubicBezTo>
                  <a:cubicBezTo>
                    <a:pt x="4" y="1"/>
                    <a:pt x="4" y="1"/>
                    <a:pt x="4" y="1"/>
                  </a:cubicBezTo>
                  <a:cubicBezTo>
                    <a:pt x="4" y="1"/>
                    <a:pt x="3" y="1"/>
                    <a:pt x="3" y="1"/>
                  </a:cubicBezTo>
                  <a:cubicBezTo>
                    <a:pt x="3" y="1"/>
                    <a:pt x="3" y="1"/>
                    <a:pt x="3" y="1"/>
                  </a:cubicBezTo>
                  <a:cubicBezTo>
                    <a:pt x="3" y="1"/>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9" name="Freeform 3234">
              <a:extLst>
                <a:ext uri="{FF2B5EF4-FFF2-40B4-BE49-F238E27FC236}">
                  <a16:creationId xmlns:a16="http://schemas.microsoft.com/office/drawing/2014/main" id="{BD826F9E-7608-CA47-FC3B-51348DBC6DE2}"/>
                </a:ext>
              </a:extLst>
            </p:cNvPr>
            <p:cNvSpPr>
              <a:spLocks/>
            </p:cNvSpPr>
            <p:nvPr/>
          </p:nvSpPr>
          <p:spPr bwMode="auto">
            <a:xfrm>
              <a:off x="9008278" y="1834439"/>
              <a:ext cx="44141" cy="46900"/>
            </a:xfrm>
            <a:custGeom>
              <a:avLst/>
              <a:gdLst>
                <a:gd name="T0" fmla="*/ 4 w 7"/>
                <a:gd name="T1" fmla="*/ 0 h 7"/>
                <a:gd name="T2" fmla="*/ 3 w 7"/>
                <a:gd name="T3" fmla="*/ 0 h 7"/>
                <a:gd name="T4" fmla="*/ 2 w 7"/>
                <a:gd name="T5" fmla="*/ 1 h 7"/>
                <a:gd name="T6" fmla="*/ 1 w 7"/>
                <a:gd name="T7" fmla="*/ 1 h 7"/>
                <a:gd name="T8" fmla="*/ 0 w 7"/>
                <a:gd name="T9" fmla="*/ 3 h 7"/>
                <a:gd name="T10" fmla="*/ 0 w 7"/>
                <a:gd name="T11" fmla="*/ 3 h 7"/>
                <a:gd name="T12" fmla="*/ 0 w 7"/>
                <a:gd name="T13" fmla="*/ 4 h 7"/>
                <a:gd name="T14" fmla="*/ 4 w 7"/>
                <a:gd name="T15" fmla="*/ 7 h 7"/>
                <a:gd name="T16" fmla="*/ 4 w 7"/>
                <a:gd name="T17" fmla="*/ 7 h 7"/>
                <a:gd name="T18" fmla="*/ 6 w 7"/>
                <a:gd name="T19" fmla="*/ 6 h 7"/>
                <a:gd name="T20" fmla="*/ 6 w 7"/>
                <a:gd name="T21" fmla="*/ 6 h 7"/>
                <a:gd name="T22" fmla="*/ 7 w 7"/>
                <a:gd name="T23" fmla="*/ 4 h 7"/>
                <a:gd name="T24" fmla="*/ 7 w 7"/>
                <a:gd name="T25" fmla="*/ 4 h 7"/>
                <a:gd name="T26" fmla="*/ 7 w 7"/>
                <a:gd name="T27" fmla="*/ 3 h 7"/>
                <a:gd name="T28" fmla="*/ 6 w 7"/>
                <a:gd name="T29" fmla="*/ 1 h 7"/>
                <a:gd name="T30" fmla="*/ 6 w 7"/>
                <a:gd name="T31" fmla="*/ 1 h 7"/>
                <a:gd name="T32" fmla="*/ 4 w 7"/>
                <a:gd name="T33"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 h="7">
                  <a:moveTo>
                    <a:pt x="4" y="0"/>
                  </a:moveTo>
                  <a:cubicBezTo>
                    <a:pt x="3" y="0"/>
                    <a:pt x="3" y="0"/>
                    <a:pt x="3" y="0"/>
                  </a:cubicBezTo>
                  <a:cubicBezTo>
                    <a:pt x="2" y="0"/>
                    <a:pt x="2" y="0"/>
                    <a:pt x="2" y="1"/>
                  </a:cubicBezTo>
                  <a:cubicBezTo>
                    <a:pt x="2" y="1"/>
                    <a:pt x="1" y="1"/>
                    <a:pt x="1" y="1"/>
                  </a:cubicBezTo>
                  <a:cubicBezTo>
                    <a:pt x="1" y="1"/>
                    <a:pt x="0" y="2"/>
                    <a:pt x="0" y="3"/>
                  </a:cubicBezTo>
                  <a:cubicBezTo>
                    <a:pt x="0" y="3"/>
                    <a:pt x="0" y="3"/>
                    <a:pt x="0" y="3"/>
                  </a:cubicBezTo>
                  <a:cubicBezTo>
                    <a:pt x="0" y="3"/>
                    <a:pt x="0" y="4"/>
                    <a:pt x="0" y="4"/>
                  </a:cubicBezTo>
                  <a:cubicBezTo>
                    <a:pt x="0" y="6"/>
                    <a:pt x="2" y="7"/>
                    <a:pt x="4" y="7"/>
                  </a:cubicBezTo>
                  <a:cubicBezTo>
                    <a:pt x="4" y="7"/>
                    <a:pt x="4" y="7"/>
                    <a:pt x="4" y="7"/>
                  </a:cubicBezTo>
                  <a:cubicBezTo>
                    <a:pt x="5" y="7"/>
                    <a:pt x="6" y="6"/>
                    <a:pt x="6" y="6"/>
                  </a:cubicBezTo>
                  <a:cubicBezTo>
                    <a:pt x="6" y="6"/>
                    <a:pt x="6" y="6"/>
                    <a:pt x="6" y="6"/>
                  </a:cubicBezTo>
                  <a:cubicBezTo>
                    <a:pt x="7" y="5"/>
                    <a:pt x="7" y="5"/>
                    <a:pt x="7" y="4"/>
                  </a:cubicBezTo>
                  <a:cubicBezTo>
                    <a:pt x="7" y="4"/>
                    <a:pt x="7" y="4"/>
                    <a:pt x="7" y="4"/>
                  </a:cubicBezTo>
                  <a:cubicBezTo>
                    <a:pt x="7" y="3"/>
                    <a:pt x="7" y="3"/>
                    <a:pt x="7" y="3"/>
                  </a:cubicBezTo>
                  <a:cubicBezTo>
                    <a:pt x="7" y="2"/>
                    <a:pt x="7" y="1"/>
                    <a:pt x="6" y="1"/>
                  </a:cubicBezTo>
                  <a:cubicBezTo>
                    <a:pt x="6" y="1"/>
                    <a:pt x="6" y="1"/>
                    <a:pt x="6" y="1"/>
                  </a:cubicBezTo>
                  <a:cubicBezTo>
                    <a:pt x="5" y="0"/>
                    <a:pt x="4"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0" name="Freeform 3235">
              <a:extLst>
                <a:ext uri="{FF2B5EF4-FFF2-40B4-BE49-F238E27FC236}">
                  <a16:creationId xmlns:a16="http://schemas.microsoft.com/office/drawing/2014/main" id="{188D88D7-27A9-FD8B-451A-07022543C8F5}"/>
                </a:ext>
              </a:extLst>
            </p:cNvPr>
            <p:cNvSpPr>
              <a:spLocks/>
            </p:cNvSpPr>
            <p:nvPr/>
          </p:nvSpPr>
          <p:spPr bwMode="auto">
            <a:xfrm>
              <a:off x="9524175" y="2325507"/>
              <a:ext cx="52417" cy="46900"/>
            </a:xfrm>
            <a:custGeom>
              <a:avLst/>
              <a:gdLst>
                <a:gd name="T0" fmla="*/ 4 w 8"/>
                <a:gd name="T1" fmla="*/ 0 h 7"/>
                <a:gd name="T2" fmla="*/ 3 w 8"/>
                <a:gd name="T3" fmla="*/ 0 h 7"/>
                <a:gd name="T4" fmla="*/ 2 w 8"/>
                <a:gd name="T5" fmla="*/ 0 h 7"/>
                <a:gd name="T6" fmla="*/ 2 w 8"/>
                <a:gd name="T7" fmla="*/ 1 h 7"/>
                <a:gd name="T8" fmla="*/ 1 w 8"/>
                <a:gd name="T9" fmla="*/ 1 h 7"/>
                <a:gd name="T10" fmla="*/ 1 w 8"/>
                <a:gd name="T11" fmla="*/ 1 h 7"/>
                <a:gd name="T12" fmla="*/ 0 w 8"/>
                <a:gd name="T13" fmla="*/ 4 h 7"/>
                <a:gd name="T14" fmla="*/ 1 w 8"/>
                <a:gd name="T15" fmla="*/ 6 h 7"/>
                <a:gd name="T16" fmla="*/ 2 w 8"/>
                <a:gd name="T17" fmla="*/ 6 h 7"/>
                <a:gd name="T18" fmla="*/ 4 w 8"/>
                <a:gd name="T19" fmla="*/ 7 h 7"/>
                <a:gd name="T20" fmla="*/ 5 w 8"/>
                <a:gd name="T21" fmla="*/ 7 h 7"/>
                <a:gd name="T22" fmla="*/ 5 w 8"/>
                <a:gd name="T23" fmla="*/ 7 h 7"/>
                <a:gd name="T24" fmla="*/ 5 w 8"/>
                <a:gd name="T25" fmla="*/ 7 h 7"/>
                <a:gd name="T26" fmla="*/ 7 w 8"/>
                <a:gd name="T27" fmla="*/ 3 h 7"/>
                <a:gd name="T28" fmla="*/ 5 w 8"/>
                <a:gd name="T29" fmla="*/ 0 h 7"/>
                <a:gd name="T30" fmla="*/ 5 w 8"/>
                <a:gd name="T31" fmla="*/ 0 h 7"/>
                <a:gd name="T32" fmla="*/ 4 w 8"/>
                <a:gd name="T33"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 h="7">
                  <a:moveTo>
                    <a:pt x="4" y="0"/>
                  </a:moveTo>
                  <a:cubicBezTo>
                    <a:pt x="4" y="0"/>
                    <a:pt x="3" y="0"/>
                    <a:pt x="3" y="0"/>
                  </a:cubicBezTo>
                  <a:cubicBezTo>
                    <a:pt x="3" y="0"/>
                    <a:pt x="2" y="0"/>
                    <a:pt x="2" y="0"/>
                  </a:cubicBezTo>
                  <a:cubicBezTo>
                    <a:pt x="2" y="1"/>
                    <a:pt x="2" y="1"/>
                    <a:pt x="2" y="1"/>
                  </a:cubicBezTo>
                  <a:cubicBezTo>
                    <a:pt x="2" y="1"/>
                    <a:pt x="2" y="1"/>
                    <a:pt x="1" y="1"/>
                  </a:cubicBezTo>
                  <a:cubicBezTo>
                    <a:pt x="1" y="1"/>
                    <a:pt x="1" y="1"/>
                    <a:pt x="1" y="1"/>
                  </a:cubicBezTo>
                  <a:cubicBezTo>
                    <a:pt x="1" y="2"/>
                    <a:pt x="0" y="3"/>
                    <a:pt x="0" y="4"/>
                  </a:cubicBezTo>
                  <a:cubicBezTo>
                    <a:pt x="1" y="5"/>
                    <a:pt x="1" y="5"/>
                    <a:pt x="1" y="6"/>
                  </a:cubicBezTo>
                  <a:cubicBezTo>
                    <a:pt x="1" y="6"/>
                    <a:pt x="2" y="6"/>
                    <a:pt x="2" y="6"/>
                  </a:cubicBezTo>
                  <a:cubicBezTo>
                    <a:pt x="2" y="7"/>
                    <a:pt x="3" y="7"/>
                    <a:pt x="4" y="7"/>
                  </a:cubicBezTo>
                  <a:cubicBezTo>
                    <a:pt x="4" y="7"/>
                    <a:pt x="4" y="7"/>
                    <a:pt x="5" y="7"/>
                  </a:cubicBezTo>
                  <a:cubicBezTo>
                    <a:pt x="5" y="7"/>
                    <a:pt x="5" y="7"/>
                    <a:pt x="5" y="7"/>
                  </a:cubicBezTo>
                  <a:cubicBezTo>
                    <a:pt x="5" y="7"/>
                    <a:pt x="5" y="7"/>
                    <a:pt x="5" y="7"/>
                  </a:cubicBezTo>
                  <a:cubicBezTo>
                    <a:pt x="7" y="6"/>
                    <a:pt x="8" y="5"/>
                    <a:pt x="7" y="3"/>
                  </a:cubicBezTo>
                  <a:cubicBezTo>
                    <a:pt x="7" y="2"/>
                    <a:pt x="6" y="1"/>
                    <a:pt x="5" y="0"/>
                  </a:cubicBezTo>
                  <a:cubicBezTo>
                    <a:pt x="5" y="0"/>
                    <a:pt x="5" y="0"/>
                    <a:pt x="5" y="0"/>
                  </a:cubicBezTo>
                  <a:cubicBezTo>
                    <a:pt x="5" y="0"/>
                    <a:pt x="4"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1" name="Freeform 3236">
              <a:extLst>
                <a:ext uri="{FF2B5EF4-FFF2-40B4-BE49-F238E27FC236}">
                  <a16:creationId xmlns:a16="http://schemas.microsoft.com/office/drawing/2014/main" id="{11969108-85D9-61AB-281F-6F5BB6774FCB}"/>
                </a:ext>
              </a:extLst>
            </p:cNvPr>
            <p:cNvSpPr>
              <a:spLocks/>
            </p:cNvSpPr>
            <p:nvPr/>
          </p:nvSpPr>
          <p:spPr bwMode="auto">
            <a:xfrm>
              <a:off x="9228983" y="1605458"/>
              <a:ext cx="33106" cy="33106"/>
            </a:xfrm>
            <a:custGeom>
              <a:avLst/>
              <a:gdLst>
                <a:gd name="T0" fmla="*/ 3 w 5"/>
                <a:gd name="T1" fmla="*/ 0 h 5"/>
                <a:gd name="T2" fmla="*/ 2 w 5"/>
                <a:gd name="T3" fmla="*/ 0 h 5"/>
                <a:gd name="T4" fmla="*/ 1 w 5"/>
                <a:gd name="T5" fmla="*/ 0 h 5"/>
                <a:gd name="T6" fmla="*/ 1 w 5"/>
                <a:gd name="T7" fmla="*/ 1 h 5"/>
                <a:gd name="T8" fmla="*/ 0 w 5"/>
                <a:gd name="T9" fmla="*/ 3 h 5"/>
                <a:gd name="T10" fmla="*/ 0 w 5"/>
                <a:gd name="T11" fmla="*/ 3 h 5"/>
                <a:gd name="T12" fmla="*/ 0 w 5"/>
                <a:gd name="T13" fmla="*/ 4 h 5"/>
                <a:gd name="T14" fmla="*/ 1 w 5"/>
                <a:gd name="T15" fmla="*/ 5 h 5"/>
                <a:gd name="T16" fmla="*/ 1 w 5"/>
                <a:gd name="T17" fmla="*/ 5 h 5"/>
                <a:gd name="T18" fmla="*/ 3 w 5"/>
                <a:gd name="T19" fmla="*/ 5 h 5"/>
                <a:gd name="T20" fmla="*/ 3 w 5"/>
                <a:gd name="T21" fmla="*/ 5 h 5"/>
                <a:gd name="T22" fmla="*/ 5 w 5"/>
                <a:gd name="T23" fmla="*/ 2 h 5"/>
                <a:gd name="T24" fmla="*/ 3 w 5"/>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5">
                  <a:moveTo>
                    <a:pt x="3" y="0"/>
                  </a:moveTo>
                  <a:cubicBezTo>
                    <a:pt x="2" y="0"/>
                    <a:pt x="2" y="0"/>
                    <a:pt x="2" y="0"/>
                  </a:cubicBezTo>
                  <a:cubicBezTo>
                    <a:pt x="2" y="0"/>
                    <a:pt x="1" y="0"/>
                    <a:pt x="1" y="0"/>
                  </a:cubicBezTo>
                  <a:cubicBezTo>
                    <a:pt x="1" y="1"/>
                    <a:pt x="1" y="1"/>
                    <a:pt x="1" y="1"/>
                  </a:cubicBezTo>
                  <a:cubicBezTo>
                    <a:pt x="0" y="1"/>
                    <a:pt x="0" y="2"/>
                    <a:pt x="0" y="3"/>
                  </a:cubicBezTo>
                  <a:cubicBezTo>
                    <a:pt x="0" y="3"/>
                    <a:pt x="0" y="3"/>
                    <a:pt x="0" y="3"/>
                  </a:cubicBezTo>
                  <a:cubicBezTo>
                    <a:pt x="0" y="3"/>
                    <a:pt x="0" y="4"/>
                    <a:pt x="0" y="4"/>
                  </a:cubicBezTo>
                  <a:cubicBezTo>
                    <a:pt x="0" y="4"/>
                    <a:pt x="0" y="4"/>
                    <a:pt x="1" y="5"/>
                  </a:cubicBezTo>
                  <a:cubicBezTo>
                    <a:pt x="1" y="5"/>
                    <a:pt x="1" y="5"/>
                    <a:pt x="1" y="5"/>
                  </a:cubicBezTo>
                  <a:cubicBezTo>
                    <a:pt x="1" y="5"/>
                    <a:pt x="2" y="5"/>
                    <a:pt x="3" y="5"/>
                  </a:cubicBezTo>
                  <a:cubicBezTo>
                    <a:pt x="3" y="5"/>
                    <a:pt x="3" y="5"/>
                    <a:pt x="3" y="5"/>
                  </a:cubicBezTo>
                  <a:cubicBezTo>
                    <a:pt x="4" y="5"/>
                    <a:pt x="5" y="4"/>
                    <a:pt x="5" y="2"/>
                  </a:cubicBezTo>
                  <a:cubicBezTo>
                    <a:pt x="5" y="1"/>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2" name="Freeform 3237">
              <a:extLst>
                <a:ext uri="{FF2B5EF4-FFF2-40B4-BE49-F238E27FC236}">
                  <a16:creationId xmlns:a16="http://schemas.microsoft.com/office/drawing/2014/main" id="{CC2F9977-A653-2B72-C705-C5E505870989}"/>
                </a:ext>
              </a:extLst>
            </p:cNvPr>
            <p:cNvSpPr>
              <a:spLocks/>
            </p:cNvSpPr>
            <p:nvPr/>
          </p:nvSpPr>
          <p:spPr bwMode="auto">
            <a:xfrm>
              <a:off x="9322782" y="162600"/>
              <a:ext cx="38623" cy="38623"/>
            </a:xfrm>
            <a:custGeom>
              <a:avLst/>
              <a:gdLst>
                <a:gd name="T0" fmla="*/ 3 w 6"/>
                <a:gd name="T1" fmla="*/ 0 h 6"/>
                <a:gd name="T2" fmla="*/ 2 w 6"/>
                <a:gd name="T3" fmla="*/ 1 h 6"/>
                <a:gd name="T4" fmla="*/ 0 w 6"/>
                <a:gd name="T5" fmla="*/ 4 h 6"/>
                <a:gd name="T6" fmla="*/ 2 w 6"/>
                <a:gd name="T7" fmla="*/ 6 h 6"/>
                <a:gd name="T8" fmla="*/ 2 w 6"/>
                <a:gd name="T9" fmla="*/ 6 h 6"/>
                <a:gd name="T10" fmla="*/ 3 w 6"/>
                <a:gd name="T11" fmla="*/ 6 h 6"/>
                <a:gd name="T12" fmla="*/ 3 w 6"/>
                <a:gd name="T13" fmla="*/ 6 h 6"/>
                <a:gd name="T14" fmla="*/ 5 w 6"/>
                <a:gd name="T15" fmla="*/ 5 h 6"/>
                <a:gd name="T16" fmla="*/ 5 w 6"/>
                <a:gd name="T17" fmla="*/ 5 h 6"/>
                <a:gd name="T18" fmla="*/ 6 w 6"/>
                <a:gd name="T19" fmla="*/ 3 h 6"/>
                <a:gd name="T20" fmla="*/ 3 w 6"/>
                <a:gd name="T2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6">
                  <a:moveTo>
                    <a:pt x="3" y="0"/>
                  </a:moveTo>
                  <a:cubicBezTo>
                    <a:pt x="3" y="0"/>
                    <a:pt x="3" y="0"/>
                    <a:pt x="2" y="1"/>
                  </a:cubicBezTo>
                  <a:cubicBezTo>
                    <a:pt x="1" y="1"/>
                    <a:pt x="0" y="2"/>
                    <a:pt x="0" y="4"/>
                  </a:cubicBezTo>
                  <a:cubicBezTo>
                    <a:pt x="0" y="5"/>
                    <a:pt x="1" y="5"/>
                    <a:pt x="2" y="6"/>
                  </a:cubicBezTo>
                  <a:cubicBezTo>
                    <a:pt x="2" y="6"/>
                    <a:pt x="2" y="6"/>
                    <a:pt x="2" y="6"/>
                  </a:cubicBezTo>
                  <a:cubicBezTo>
                    <a:pt x="2" y="6"/>
                    <a:pt x="3" y="6"/>
                    <a:pt x="3" y="6"/>
                  </a:cubicBezTo>
                  <a:cubicBezTo>
                    <a:pt x="3" y="6"/>
                    <a:pt x="3" y="6"/>
                    <a:pt x="3" y="6"/>
                  </a:cubicBezTo>
                  <a:cubicBezTo>
                    <a:pt x="4" y="6"/>
                    <a:pt x="4" y="6"/>
                    <a:pt x="5" y="5"/>
                  </a:cubicBezTo>
                  <a:cubicBezTo>
                    <a:pt x="5" y="5"/>
                    <a:pt x="5" y="5"/>
                    <a:pt x="5" y="5"/>
                  </a:cubicBezTo>
                  <a:cubicBezTo>
                    <a:pt x="6" y="4"/>
                    <a:pt x="6" y="3"/>
                    <a:pt x="6" y="3"/>
                  </a:cubicBezTo>
                  <a:cubicBezTo>
                    <a:pt x="5" y="1"/>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3" name="Freeform 3238">
              <a:extLst>
                <a:ext uri="{FF2B5EF4-FFF2-40B4-BE49-F238E27FC236}">
                  <a16:creationId xmlns:a16="http://schemas.microsoft.com/office/drawing/2014/main" id="{8E0BF505-C865-F654-D975-9E086CBA7A97}"/>
                </a:ext>
              </a:extLst>
            </p:cNvPr>
            <p:cNvSpPr>
              <a:spLocks/>
            </p:cNvSpPr>
            <p:nvPr/>
          </p:nvSpPr>
          <p:spPr bwMode="auto">
            <a:xfrm>
              <a:off x="9728327" y="1886856"/>
              <a:ext cx="33106" cy="38623"/>
            </a:xfrm>
            <a:custGeom>
              <a:avLst/>
              <a:gdLst>
                <a:gd name="T0" fmla="*/ 2 w 5"/>
                <a:gd name="T1" fmla="*/ 0 h 6"/>
                <a:gd name="T2" fmla="*/ 2 w 5"/>
                <a:gd name="T3" fmla="*/ 0 h 6"/>
                <a:gd name="T4" fmla="*/ 0 w 5"/>
                <a:gd name="T5" fmla="*/ 3 h 6"/>
                <a:gd name="T6" fmla="*/ 0 w 5"/>
                <a:gd name="T7" fmla="*/ 3 h 6"/>
                <a:gd name="T8" fmla="*/ 0 w 5"/>
                <a:gd name="T9" fmla="*/ 3 h 6"/>
                <a:gd name="T10" fmla="*/ 1 w 5"/>
                <a:gd name="T11" fmla="*/ 5 h 6"/>
                <a:gd name="T12" fmla="*/ 1 w 5"/>
                <a:gd name="T13" fmla="*/ 6 h 6"/>
                <a:gd name="T14" fmla="*/ 2 w 5"/>
                <a:gd name="T15" fmla="*/ 6 h 6"/>
                <a:gd name="T16" fmla="*/ 3 w 5"/>
                <a:gd name="T17" fmla="*/ 6 h 6"/>
                <a:gd name="T18" fmla="*/ 5 w 5"/>
                <a:gd name="T19" fmla="*/ 2 h 6"/>
                <a:gd name="T20" fmla="*/ 2 w 5"/>
                <a:gd name="T2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6">
                  <a:moveTo>
                    <a:pt x="2" y="0"/>
                  </a:moveTo>
                  <a:cubicBezTo>
                    <a:pt x="2" y="0"/>
                    <a:pt x="2" y="0"/>
                    <a:pt x="2" y="0"/>
                  </a:cubicBezTo>
                  <a:cubicBezTo>
                    <a:pt x="1" y="1"/>
                    <a:pt x="0" y="2"/>
                    <a:pt x="0" y="3"/>
                  </a:cubicBezTo>
                  <a:cubicBezTo>
                    <a:pt x="0" y="3"/>
                    <a:pt x="0" y="3"/>
                    <a:pt x="0" y="3"/>
                  </a:cubicBezTo>
                  <a:cubicBezTo>
                    <a:pt x="0" y="3"/>
                    <a:pt x="0" y="3"/>
                    <a:pt x="0" y="3"/>
                  </a:cubicBezTo>
                  <a:cubicBezTo>
                    <a:pt x="0" y="4"/>
                    <a:pt x="0" y="5"/>
                    <a:pt x="1" y="5"/>
                  </a:cubicBezTo>
                  <a:cubicBezTo>
                    <a:pt x="1" y="5"/>
                    <a:pt x="1" y="6"/>
                    <a:pt x="1" y="6"/>
                  </a:cubicBezTo>
                  <a:cubicBezTo>
                    <a:pt x="2" y="6"/>
                    <a:pt x="2" y="6"/>
                    <a:pt x="2" y="6"/>
                  </a:cubicBezTo>
                  <a:cubicBezTo>
                    <a:pt x="2" y="6"/>
                    <a:pt x="3" y="6"/>
                    <a:pt x="3" y="6"/>
                  </a:cubicBezTo>
                  <a:cubicBezTo>
                    <a:pt x="4" y="5"/>
                    <a:pt x="5" y="4"/>
                    <a:pt x="5" y="2"/>
                  </a:cubicBezTo>
                  <a:cubicBezTo>
                    <a:pt x="5" y="1"/>
                    <a:pt x="4"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4" name="Freeform 3239">
              <a:extLst>
                <a:ext uri="{FF2B5EF4-FFF2-40B4-BE49-F238E27FC236}">
                  <a16:creationId xmlns:a16="http://schemas.microsoft.com/office/drawing/2014/main" id="{C6A85286-F823-D72D-4D43-8B8F277C8FAB}"/>
                </a:ext>
              </a:extLst>
            </p:cNvPr>
            <p:cNvSpPr>
              <a:spLocks/>
            </p:cNvSpPr>
            <p:nvPr/>
          </p:nvSpPr>
          <p:spPr bwMode="auto">
            <a:xfrm>
              <a:off x="8660668" y="1290953"/>
              <a:ext cx="38623" cy="33106"/>
            </a:xfrm>
            <a:custGeom>
              <a:avLst/>
              <a:gdLst>
                <a:gd name="T0" fmla="*/ 3 w 6"/>
                <a:gd name="T1" fmla="*/ 0 h 5"/>
                <a:gd name="T2" fmla="*/ 2 w 6"/>
                <a:gd name="T3" fmla="*/ 0 h 5"/>
                <a:gd name="T4" fmla="*/ 0 w 6"/>
                <a:gd name="T5" fmla="*/ 3 h 5"/>
                <a:gd name="T6" fmla="*/ 3 w 6"/>
                <a:gd name="T7" fmla="*/ 5 h 5"/>
                <a:gd name="T8" fmla="*/ 3 w 6"/>
                <a:gd name="T9" fmla="*/ 5 h 5"/>
                <a:gd name="T10" fmla="*/ 5 w 6"/>
                <a:gd name="T11" fmla="*/ 5 h 5"/>
                <a:gd name="T12" fmla="*/ 5 w 6"/>
                <a:gd name="T13" fmla="*/ 4 h 5"/>
                <a:gd name="T14" fmla="*/ 6 w 6"/>
                <a:gd name="T15" fmla="*/ 3 h 5"/>
                <a:gd name="T16" fmla="*/ 6 w 6"/>
                <a:gd name="T17" fmla="*/ 3 h 5"/>
                <a:gd name="T18" fmla="*/ 6 w 6"/>
                <a:gd name="T19" fmla="*/ 2 h 5"/>
                <a:gd name="T20" fmla="*/ 6 w 6"/>
                <a:gd name="T21" fmla="*/ 2 h 5"/>
                <a:gd name="T22" fmla="*/ 6 w 6"/>
                <a:gd name="T23" fmla="*/ 2 h 5"/>
                <a:gd name="T24" fmla="*/ 5 w 6"/>
                <a:gd name="T25" fmla="*/ 0 h 5"/>
                <a:gd name="T26" fmla="*/ 4 w 6"/>
                <a:gd name="T27" fmla="*/ 0 h 5"/>
                <a:gd name="T28" fmla="*/ 3 w 6"/>
                <a:gd name="T2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5">
                  <a:moveTo>
                    <a:pt x="3" y="0"/>
                  </a:moveTo>
                  <a:cubicBezTo>
                    <a:pt x="3" y="0"/>
                    <a:pt x="3" y="0"/>
                    <a:pt x="2" y="0"/>
                  </a:cubicBezTo>
                  <a:cubicBezTo>
                    <a:pt x="1" y="0"/>
                    <a:pt x="0" y="1"/>
                    <a:pt x="0" y="3"/>
                  </a:cubicBezTo>
                  <a:cubicBezTo>
                    <a:pt x="0" y="4"/>
                    <a:pt x="2" y="5"/>
                    <a:pt x="3" y="5"/>
                  </a:cubicBezTo>
                  <a:cubicBezTo>
                    <a:pt x="3" y="5"/>
                    <a:pt x="3" y="5"/>
                    <a:pt x="3" y="5"/>
                  </a:cubicBezTo>
                  <a:cubicBezTo>
                    <a:pt x="4" y="5"/>
                    <a:pt x="4" y="5"/>
                    <a:pt x="5" y="5"/>
                  </a:cubicBezTo>
                  <a:cubicBezTo>
                    <a:pt x="5" y="4"/>
                    <a:pt x="5" y="4"/>
                    <a:pt x="5" y="4"/>
                  </a:cubicBezTo>
                  <a:cubicBezTo>
                    <a:pt x="5" y="4"/>
                    <a:pt x="5" y="4"/>
                    <a:pt x="6" y="3"/>
                  </a:cubicBezTo>
                  <a:cubicBezTo>
                    <a:pt x="6" y="3"/>
                    <a:pt x="6" y="3"/>
                    <a:pt x="6" y="3"/>
                  </a:cubicBezTo>
                  <a:cubicBezTo>
                    <a:pt x="6" y="3"/>
                    <a:pt x="6" y="2"/>
                    <a:pt x="6" y="2"/>
                  </a:cubicBezTo>
                  <a:cubicBezTo>
                    <a:pt x="6" y="2"/>
                    <a:pt x="6" y="2"/>
                    <a:pt x="6" y="2"/>
                  </a:cubicBezTo>
                  <a:cubicBezTo>
                    <a:pt x="6" y="2"/>
                    <a:pt x="6" y="2"/>
                    <a:pt x="6" y="2"/>
                  </a:cubicBezTo>
                  <a:cubicBezTo>
                    <a:pt x="5" y="1"/>
                    <a:pt x="5" y="1"/>
                    <a:pt x="5" y="0"/>
                  </a:cubicBezTo>
                  <a:cubicBezTo>
                    <a:pt x="5" y="0"/>
                    <a:pt x="5" y="0"/>
                    <a:pt x="4" y="0"/>
                  </a:cubicBezTo>
                  <a:cubicBezTo>
                    <a:pt x="4"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5" name="Freeform 3240">
              <a:extLst>
                <a:ext uri="{FF2B5EF4-FFF2-40B4-BE49-F238E27FC236}">
                  <a16:creationId xmlns:a16="http://schemas.microsoft.com/office/drawing/2014/main" id="{2ABA8827-A2B4-3B66-8B2F-A8E91C5BA297}"/>
                </a:ext>
              </a:extLst>
            </p:cNvPr>
            <p:cNvSpPr>
              <a:spLocks/>
            </p:cNvSpPr>
            <p:nvPr/>
          </p:nvSpPr>
          <p:spPr bwMode="auto">
            <a:xfrm>
              <a:off x="8790332" y="1558558"/>
              <a:ext cx="41382" cy="38623"/>
            </a:xfrm>
            <a:custGeom>
              <a:avLst/>
              <a:gdLst>
                <a:gd name="T0" fmla="*/ 3 w 6"/>
                <a:gd name="T1" fmla="*/ 0 h 6"/>
                <a:gd name="T2" fmla="*/ 2 w 6"/>
                <a:gd name="T3" fmla="*/ 0 h 6"/>
                <a:gd name="T4" fmla="*/ 0 w 6"/>
                <a:gd name="T5" fmla="*/ 3 h 6"/>
                <a:gd name="T6" fmla="*/ 1 w 6"/>
                <a:gd name="T7" fmla="*/ 5 h 6"/>
                <a:gd name="T8" fmla="*/ 1 w 6"/>
                <a:gd name="T9" fmla="*/ 5 h 6"/>
                <a:gd name="T10" fmla="*/ 3 w 6"/>
                <a:gd name="T11" fmla="*/ 6 h 6"/>
                <a:gd name="T12" fmla="*/ 3 w 6"/>
                <a:gd name="T13" fmla="*/ 6 h 6"/>
                <a:gd name="T14" fmla="*/ 4 w 6"/>
                <a:gd name="T15" fmla="*/ 5 h 6"/>
                <a:gd name="T16" fmla="*/ 5 w 6"/>
                <a:gd name="T17" fmla="*/ 5 h 6"/>
                <a:gd name="T18" fmla="*/ 6 w 6"/>
                <a:gd name="T19" fmla="*/ 2 h 6"/>
                <a:gd name="T20" fmla="*/ 4 w 6"/>
                <a:gd name="T21" fmla="*/ 0 h 6"/>
                <a:gd name="T22" fmla="*/ 4 w 6"/>
                <a:gd name="T23" fmla="*/ 0 h 6"/>
                <a:gd name="T24" fmla="*/ 3 w 6"/>
                <a:gd name="T2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6">
                  <a:moveTo>
                    <a:pt x="3" y="0"/>
                  </a:moveTo>
                  <a:cubicBezTo>
                    <a:pt x="3" y="0"/>
                    <a:pt x="3" y="0"/>
                    <a:pt x="2" y="0"/>
                  </a:cubicBezTo>
                  <a:cubicBezTo>
                    <a:pt x="1" y="0"/>
                    <a:pt x="0" y="2"/>
                    <a:pt x="0" y="3"/>
                  </a:cubicBezTo>
                  <a:cubicBezTo>
                    <a:pt x="0" y="4"/>
                    <a:pt x="1" y="5"/>
                    <a:pt x="1" y="5"/>
                  </a:cubicBezTo>
                  <a:cubicBezTo>
                    <a:pt x="1" y="5"/>
                    <a:pt x="1" y="5"/>
                    <a:pt x="1" y="5"/>
                  </a:cubicBezTo>
                  <a:cubicBezTo>
                    <a:pt x="2" y="5"/>
                    <a:pt x="2" y="6"/>
                    <a:pt x="3" y="6"/>
                  </a:cubicBezTo>
                  <a:cubicBezTo>
                    <a:pt x="3" y="6"/>
                    <a:pt x="3" y="6"/>
                    <a:pt x="3" y="6"/>
                  </a:cubicBezTo>
                  <a:cubicBezTo>
                    <a:pt x="4" y="5"/>
                    <a:pt x="4" y="5"/>
                    <a:pt x="4" y="5"/>
                  </a:cubicBezTo>
                  <a:cubicBezTo>
                    <a:pt x="5" y="5"/>
                    <a:pt x="5" y="5"/>
                    <a:pt x="5" y="5"/>
                  </a:cubicBezTo>
                  <a:cubicBezTo>
                    <a:pt x="5" y="4"/>
                    <a:pt x="6" y="3"/>
                    <a:pt x="6" y="2"/>
                  </a:cubicBezTo>
                  <a:cubicBezTo>
                    <a:pt x="5" y="1"/>
                    <a:pt x="5" y="1"/>
                    <a:pt x="4" y="0"/>
                  </a:cubicBezTo>
                  <a:cubicBezTo>
                    <a:pt x="4" y="0"/>
                    <a:pt x="4" y="0"/>
                    <a:pt x="4" y="0"/>
                  </a:cubicBezTo>
                  <a:cubicBezTo>
                    <a:pt x="3"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6" name="Freeform 3241">
              <a:extLst>
                <a:ext uri="{FF2B5EF4-FFF2-40B4-BE49-F238E27FC236}">
                  <a16:creationId xmlns:a16="http://schemas.microsoft.com/office/drawing/2014/main" id="{61078998-0CB0-E71F-1AE3-71B3B2C3141B}"/>
                </a:ext>
              </a:extLst>
            </p:cNvPr>
            <p:cNvSpPr>
              <a:spLocks/>
            </p:cNvSpPr>
            <p:nvPr/>
          </p:nvSpPr>
          <p:spPr bwMode="auto">
            <a:xfrm>
              <a:off x="9681427" y="2835887"/>
              <a:ext cx="33106" cy="41382"/>
            </a:xfrm>
            <a:custGeom>
              <a:avLst/>
              <a:gdLst>
                <a:gd name="T0" fmla="*/ 2 w 5"/>
                <a:gd name="T1" fmla="*/ 0 h 6"/>
                <a:gd name="T2" fmla="*/ 2 w 5"/>
                <a:gd name="T3" fmla="*/ 0 h 6"/>
                <a:gd name="T4" fmla="*/ 2 w 5"/>
                <a:gd name="T5" fmla="*/ 0 h 6"/>
                <a:gd name="T6" fmla="*/ 2 w 5"/>
                <a:gd name="T7" fmla="*/ 0 h 6"/>
                <a:gd name="T8" fmla="*/ 0 w 5"/>
                <a:gd name="T9" fmla="*/ 1 h 6"/>
                <a:gd name="T10" fmla="*/ 0 w 5"/>
                <a:gd name="T11" fmla="*/ 1 h 6"/>
                <a:gd name="T12" fmla="*/ 0 w 5"/>
                <a:gd name="T13" fmla="*/ 3 h 6"/>
                <a:gd name="T14" fmla="*/ 2 w 5"/>
                <a:gd name="T15" fmla="*/ 6 h 6"/>
                <a:gd name="T16" fmla="*/ 3 w 5"/>
                <a:gd name="T17" fmla="*/ 6 h 6"/>
                <a:gd name="T18" fmla="*/ 5 w 5"/>
                <a:gd name="T19" fmla="*/ 3 h 6"/>
                <a:gd name="T20" fmla="*/ 5 w 5"/>
                <a:gd name="T21" fmla="*/ 3 h 6"/>
                <a:gd name="T22" fmla="*/ 5 w 5"/>
                <a:gd name="T23" fmla="*/ 3 h 6"/>
                <a:gd name="T24" fmla="*/ 5 w 5"/>
                <a:gd name="T25" fmla="*/ 1 h 6"/>
                <a:gd name="T26" fmla="*/ 4 w 5"/>
                <a:gd name="T27" fmla="*/ 1 h 6"/>
                <a:gd name="T28" fmla="*/ 2 w 5"/>
                <a:gd name="T2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6">
                  <a:moveTo>
                    <a:pt x="2" y="0"/>
                  </a:moveTo>
                  <a:cubicBezTo>
                    <a:pt x="2" y="0"/>
                    <a:pt x="2" y="0"/>
                    <a:pt x="2" y="0"/>
                  </a:cubicBezTo>
                  <a:cubicBezTo>
                    <a:pt x="2" y="0"/>
                    <a:pt x="2" y="0"/>
                    <a:pt x="2" y="0"/>
                  </a:cubicBezTo>
                  <a:cubicBezTo>
                    <a:pt x="2" y="0"/>
                    <a:pt x="2" y="0"/>
                    <a:pt x="2" y="0"/>
                  </a:cubicBezTo>
                  <a:cubicBezTo>
                    <a:pt x="1" y="1"/>
                    <a:pt x="1" y="1"/>
                    <a:pt x="0" y="1"/>
                  </a:cubicBezTo>
                  <a:cubicBezTo>
                    <a:pt x="0" y="1"/>
                    <a:pt x="0" y="1"/>
                    <a:pt x="0" y="1"/>
                  </a:cubicBezTo>
                  <a:cubicBezTo>
                    <a:pt x="0" y="2"/>
                    <a:pt x="0" y="3"/>
                    <a:pt x="0" y="3"/>
                  </a:cubicBezTo>
                  <a:cubicBezTo>
                    <a:pt x="0" y="5"/>
                    <a:pt x="1" y="6"/>
                    <a:pt x="2" y="6"/>
                  </a:cubicBezTo>
                  <a:cubicBezTo>
                    <a:pt x="3" y="6"/>
                    <a:pt x="3" y="6"/>
                    <a:pt x="3" y="6"/>
                  </a:cubicBezTo>
                  <a:cubicBezTo>
                    <a:pt x="4" y="5"/>
                    <a:pt x="5" y="4"/>
                    <a:pt x="5" y="3"/>
                  </a:cubicBezTo>
                  <a:cubicBezTo>
                    <a:pt x="5" y="3"/>
                    <a:pt x="5" y="3"/>
                    <a:pt x="5" y="3"/>
                  </a:cubicBezTo>
                  <a:cubicBezTo>
                    <a:pt x="5" y="3"/>
                    <a:pt x="5" y="3"/>
                    <a:pt x="5" y="3"/>
                  </a:cubicBezTo>
                  <a:cubicBezTo>
                    <a:pt x="5" y="2"/>
                    <a:pt x="5" y="2"/>
                    <a:pt x="5" y="1"/>
                  </a:cubicBezTo>
                  <a:cubicBezTo>
                    <a:pt x="4" y="1"/>
                    <a:pt x="4" y="1"/>
                    <a:pt x="4" y="1"/>
                  </a:cubicBezTo>
                  <a:cubicBezTo>
                    <a:pt x="4" y="1"/>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7" name="Freeform 3242">
              <a:extLst>
                <a:ext uri="{FF2B5EF4-FFF2-40B4-BE49-F238E27FC236}">
                  <a16:creationId xmlns:a16="http://schemas.microsoft.com/office/drawing/2014/main" id="{E2E5E71F-9DA3-98CB-BBAA-63D0AC95026A}"/>
                </a:ext>
              </a:extLst>
            </p:cNvPr>
            <p:cNvSpPr>
              <a:spLocks/>
            </p:cNvSpPr>
            <p:nvPr/>
          </p:nvSpPr>
          <p:spPr bwMode="auto">
            <a:xfrm>
              <a:off x="10147666" y="2830370"/>
              <a:ext cx="33106" cy="38623"/>
            </a:xfrm>
            <a:custGeom>
              <a:avLst/>
              <a:gdLst>
                <a:gd name="T0" fmla="*/ 2 w 5"/>
                <a:gd name="T1" fmla="*/ 0 h 6"/>
                <a:gd name="T2" fmla="*/ 2 w 5"/>
                <a:gd name="T3" fmla="*/ 0 h 6"/>
                <a:gd name="T4" fmla="*/ 2 w 5"/>
                <a:gd name="T5" fmla="*/ 0 h 6"/>
                <a:gd name="T6" fmla="*/ 2 w 5"/>
                <a:gd name="T7" fmla="*/ 0 h 6"/>
                <a:gd name="T8" fmla="*/ 0 w 5"/>
                <a:gd name="T9" fmla="*/ 2 h 6"/>
                <a:gd name="T10" fmla="*/ 0 w 5"/>
                <a:gd name="T11" fmla="*/ 2 h 6"/>
                <a:gd name="T12" fmla="*/ 0 w 5"/>
                <a:gd name="T13" fmla="*/ 3 h 6"/>
                <a:gd name="T14" fmla="*/ 0 w 5"/>
                <a:gd name="T15" fmla="*/ 3 h 6"/>
                <a:gd name="T16" fmla="*/ 0 w 5"/>
                <a:gd name="T17" fmla="*/ 3 h 6"/>
                <a:gd name="T18" fmla="*/ 2 w 5"/>
                <a:gd name="T19" fmla="*/ 6 h 6"/>
                <a:gd name="T20" fmla="*/ 3 w 5"/>
                <a:gd name="T21" fmla="*/ 6 h 6"/>
                <a:gd name="T22" fmla="*/ 5 w 5"/>
                <a:gd name="T23" fmla="*/ 2 h 6"/>
                <a:gd name="T24" fmla="*/ 4 w 5"/>
                <a:gd name="T25" fmla="*/ 1 h 6"/>
                <a:gd name="T26" fmla="*/ 3 w 5"/>
                <a:gd name="T27" fmla="*/ 0 h 6"/>
                <a:gd name="T28" fmla="*/ 2 w 5"/>
                <a:gd name="T2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6">
                  <a:moveTo>
                    <a:pt x="2" y="0"/>
                  </a:moveTo>
                  <a:cubicBezTo>
                    <a:pt x="2" y="0"/>
                    <a:pt x="2" y="0"/>
                    <a:pt x="2" y="0"/>
                  </a:cubicBezTo>
                  <a:cubicBezTo>
                    <a:pt x="2" y="0"/>
                    <a:pt x="2" y="0"/>
                    <a:pt x="2" y="0"/>
                  </a:cubicBezTo>
                  <a:cubicBezTo>
                    <a:pt x="2" y="0"/>
                    <a:pt x="2" y="0"/>
                    <a:pt x="2" y="0"/>
                  </a:cubicBezTo>
                  <a:cubicBezTo>
                    <a:pt x="1" y="0"/>
                    <a:pt x="0" y="1"/>
                    <a:pt x="0" y="2"/>
                  </a:cubicBezTo>
                  <a:cubicBezTo>
                    <a:pt x="0" y="2"/>
                    <a:pt x="0" y="2"/>
                    <a:pt x="0" y="2"/>
                  </a:cubicBezTo>
                  <a:cubicBezTo>
                    <a:pt x="0" y="2"/>
                    <a:pt x="0" y="3"/>
                    <a:pt x="0" y="3"/>
                  </a:cubicBezTo>
                  <a:cubicBezTo>
                    <a:pt x="0" y="3"/>
                    <a:pt x="0" y="3"/>
                    <a:pt x="0" y="3"/>
                  </a:cubicBezTo>
                  <a:cubicBezTo>
                    <a:pt x="0" y="3"/>
                    <a:pt x="0" y="3"/>
                    <a:pt x="0" y="3"/>
                  </a:cubicBezTo>
                  <a:cubicBezTo>
                    <a:pt x="0" y="5"/>
                    <a:pt x="1" y="6"/>
                    <a:pt x="2" y="6"/>
                  </a:cubicBezTo>
                  <a:cubicBezTo>
                    <a:pt x="2" y="6"/>
                    <a:pt x="3" y="6"/>
                    <a:pt x="3" y="6"/>
                  </a:cubicBezTo>
                  <a:cubicBezTo>
                    <a:pt x="4" y="5"/>
                    <a:pt x="5" y="4"/>
                    <a:pt x="5" y="2"/>
                  </a:cubicBezTo>
                  <a:cubicBezTo>
                    <a:pt x="5" y="2"/>
                    <a:pt x="4" y="1"/>
                    <a:pt x="4" y="1"/>
                  </a:cubicBezTo>
                  <a:cubicBezTo>
                    <a:pt x="4" y="1"/>
                    <a:pt x="4" y="0"/>
                    <a:pt x="3" y="0"/>
                  </a:cubicBezTo>
                  <a:cubicBezTo>
                    <a:pt x="3" y="0"/>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8" name="Freeform 3243">
              <a:extLst>
                <a:ext uri="{FF2B5EF4-FFF2-40B4-BE49-F238E27FC236}">
                  <a16:creationId xmlns:a16="http://schemas.microsoft.com/office/drawing/2014/main" id="{6EE155B5-59B3-FFA6-B3A3-825967C674A0}"/>
                </a:ext>
              </a:extLst>
            </p:cNvPr>
            <p:cNvSpPr>
              <a:spLocks/>
            </p:cNvSpPr>
            <p:nvPr/>
          </p:nvSpPr>
          <p:spPr bwMode="auto">
            <a:xfrm>
              <a:off x="9085524" y="1073007"/>
              <a:ext cx="38623" cy="41382"/>
            </a:xfrm>
            <a:custGeom>
              <a:avLst/>
              <a:gdLst>
                <a:gd name="T0" fmla="*/ 3 w 6"/>
                <a:gd name="T1" fmla="*/ 0 h 6"/>
                <a:gd name="T2" fmla="*/ 2 w 6"/>
                <a:gd name="T3" fmla="*/ 0 h 6"/>
                <a:gd name="T4" fmla="*/ 2 w 6"/>
                <a:gd name="T5" fmla="*/ 0 h 6"/>
                <a:gd name="T6" fmla="*/ 2 w 6"/>
                <a:gd name="T7" fmla="*/ 0 h 6"/>
                <a:gd name="T8" fmla="*/ 1 w 6"/>
                <a:gd name="T9" fmla="*/ 1 h 6"/>
                <a:gd name="T10" fmla="*/ 1 w 6"/>
                <a:gd name="T11" fmla="*/ 1 h 6"/>
                <a:gd name="T12" fmla="*/ 0 w 6"/>
                <a:gd name="T13" fmla="*/ 3 h 6"/>
                <a:gd name="T14" fmla="*/ 0 w 6"/>
                <a:gd name="T15" fmla="*/ 5 h 6"/>
                <a:gd name="T16" fmla="*/ 1 w 6"/>
                <a:gd name="T17" fmla="*/ 5 h 6"/>
                <a:gd name="T18" fmla="*/ 2 w 6"/>
                <a:gd name="T19" fmla="*/ 6 h 6"/>
                <a:gd name="T20" fmla="*/ 2 w 6"/>
                <a:gd name="T21" fmla="*/ 6 h 6"/>
                <a:gd name="T22" fmla="*/ 3 w 6"/>
                <a:gd name="T23" fmla="*/ 6 h 6"/>
                <a:gd name="T24" fmla="*/ 3 w 6"/>
                <a:gd name="T25" fmla="*/ 6 h 6"/>
                <a:gd name="T26" fmla="*/ 5 w 6"/>
                <a:gd name="T27" fmla="*/ 2 h 6"/>
                <a:gd name="T28" fmla="*/ 5 w 6"/>
                <a:gd name="T29" fmla="*/ 2 h 6"/>
                <a:gd name="T30" fmla="*/ 5 w 6"/>
                <a:gd name="T31" fmla="*/ 2 h 6"/>
                <a:gd name="T32" fmla="*/ 3 w 6"/>
                <a:gd name="T3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 h="6">
                  <a:moveTo>
                    <a:pt x="3" y="0"/>
                  </a:moveTo>
                  <a:cubicBezTo>
                    <a:pt x="2" y="0"/>
                    <a:pt x="2" y="0"/>
                    <a:pt x="2" y="0"/>
                  </a:cubicBezTo>
                  <a:cubicBezTo>
                    <a:pt x="2" y="0"/>
                    <a:pt x="2" y="0"/>
                    <a:pt x="2" y="0"/>
                  </a:cubicBezTo>
                  <a:cubicBezTo>
                    <a:pt x="2" y="0"/>
                    <a:pt x="2" y="0"/>
                    <a:pt x="2" y="0"/>
                  </a:cubicBezTo>
                  <a:cubicBezTo>
                    <a:pt x="1" y="0"/>
                    <a:pt x="1" y="1"/>
                    <a:pt x="1" y="1"/>
                  </a:cubicBezTo>
                  <a:cubicBezTo>
                    <a:pt x="1" y="1"/>
                    <a:pt x="1" y="1"/>
                    <a:pt x="1" y="1"/>
                  </a:cubicBezTo>
                  <a:cubicBezTo>
                    <a:pt x="0" y="2"/>
                    <a:pt x="0" y="2"/>
                    <a:pt x="0" y="3"/>
                  </a:cubicBezTo>
                  <a:cubicBezTo>
                    <a:pt x="0" y="4"/>
                    <a:pt x="0" y="4"/>
                    <a:pt x="0" y="5"/>
                  </a:cubicBezTo>
                  <a:cubicBezTo>
                    <a:pt x="0" y="5"/>
                    <a:pt x="1" y="5"/>
                    <a:pt x="1" y="5"/>
                  </a:cubicBezTo>
                  <a:cubicBezTo>
                    <a:pt x="1" y="5"/>
                    <a:pt x="1" y="5"/>
                    <a:pt x="2" y="6"/>
                  </a:cubicBezTo>
                  <a:cubicBezTo>
                    <a:pt x="2" y="6"/>
                    <a:pt x="2" y="6"/>
                    <a:pt x="2" y="6"/>
                  </a:cubicBezTo>
                  <a:cubicBezTo>
                    <a:pt x="2" y="6"/>
                    <a:pt x="2" y="6"/>
                    <a:pt x="3" y="6"/>
                  </a:cubicBezTo>
                  <a:cubicBezTo>
                    <a:pt x="3" y="6"/>
                    <a:pt x="3" y="6"/>
                    <a:pt x="3" y="6"/>
                  </a:cubicBezTo>
                  <a:cubicBezTo>
                    <a:pt x="5" y="5"/>
                    <a:pt x="6" y="4"/>
                    <a:pt x="5" y="2"/>
                  </a:cubicBezTo>
                  <a:cubicBezTo>
                    <a:pt x="5" y="2"/>
                    <a:pt x="5" y="2"/>
                    <a:pt x="5" y="2"/>
                  </a:cubicBezTo>
                  <a:cubicBezTo>
                    <a:pt x="5" y="2"/>
                    <a:pt x="5" y="2"/>
                    <a:pt x="5" y="2"/>
                  </a:cubicBezTo>
                  <a:cubicBezTo>
                    <a:pt x="5" y="1"/>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9" name="Freeform 3244">
              <a:extLst>
                <a:ext uri="{FF2B5EF4-FFF2-40B4-BE49-F238E27FC236}">
                  <a16:creationId xmlns:a16="http://schemas.microsoft.com/office/drawing/2014/main" id="{13C3E284-34EA-2D6E-BF50-0A7E5356199F}"/>
                </a:ext>
              </a:extLst>
            </p:cNvPr>
            <p:cNvSpPr>
              <a:spLocks/>
            </p:cNvSpPr>
            <p:nvPr/>
          </p:nvSpPr>
          <p:spPr bwMode="auto">
            <a:xfrm>
              <a:off x="9019313" y="1362683"/>
              <a:ext cx="27588" cy="24829"/>
            </a:xfrm>
            <a:custGeom>
              <a:avLst/>
              <a:gdLst>
                <a:gd name="T0" fmla="*/ 2 w 4"/>
                <a:gd name="T1" fmla="*/ 0 h 4"/>
                <a:gd name="T2" fmla="*/ 2 w 4"/>
                <a:gd name="T3" fmla="*/ 0 h 4"/>
                <a:gd name="T4" fmla="*/ 1 w 4"/>
                <a:gd name="T5" fmla="*/ 0 h 4"/>
                <a:gd name="T6" fmla="*/ 1 w 4"/>
                <a:gd name="T7" fmla="*/ 1 h 4"/>
                <a:gd name="T8" fmla="*/ 0 w 4"/>
                <a:gd name="T9" fmla="*/ 1 h 4"/>
                <a:gd name="T10" fmla="*/ 0 w 4"/>
                <a:gd name="T11" fmla="*/ 2 h 4"/>
                <a:gd name="T12" fmla="*/ 0 w 4"/>
                <a:gd name="T13" fmla="*/ 2 h 4"/>
                <a:gd name="T14" fmla="*/ 2 w 4"/>
                <a:gd name="T15" fmla="*/ 4 h 4"/>
                <a:gd name="T16" fmla="*/ 2 w 4"/>
                <a:gd name="T17" fmla="*/ 4 h 4"/>
                <a:gd name="T18" fmla="*/ 3 w 4"/>
                <a:gd name="T19" fmla="*/ 4 h 4"/>
                <a:gd name="T20" fmla="*/ 3 w 4"/>
                <a:gd name="T21" fmla="*/ 4 h 4"/>
                <a:gd name="T22" fmla="*/ 3 w 4"/>
                <a:gd name="T23" fmla="*/ 3 h 4"/>
                <a:gd name="T24" fmla="*/ 3 w 4"/>
                <a:gd name="T25" fmla="*/ 3 h 4"/>
                <a:gd name="T26" fmla="*/ 4 w 4"/>
                <a:gd name="T27" fmla="*/ 1 h 4"/>
                <a:gd name="T28" fmla="*/ 3 w 4"/>
                <a:gd name="T29" fmla="*/ 0 h 4"/>
                <a:gd name="T30" fmla="*/ 3 w 4"/>
                <a:gd name="T31" fmla="*/ 0 h 4"/>
                <a:gd name="T32" fmla="*/ 3 w 4"/>
                <a:gd name="T33" fmla="*/ 0 h 4"/>
                <a:gd name="T34" fmla="*/ 2 w 4"/>
                <a:gd name="T35" fmla="*/ 0 h 4"/>
                <a:gd name="T36" fmla="*/ 2 w 4"/>
                <a:gd name="T3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 h="4">
                  <a:moveTo>
                    <a:pt x="2" y="0"/>
                  </a:moveTo>
                  <a:cubicBezTo>
                    <a:pt x="2" y="0"/>
                    <a:pt x="2" y="0"/>
                    <a:pt x="2" y="0"/>
                  </a:cubicBezTo>
                  <a:cubicBezTo>
                    <a:pt x="1" y="0"/>
                    <a:pt x="1" y="0"/>
                    <a:pt x="1" y="0"/>
                  </a:cubicBezTo>
                  <a:cubicBezTo>
                    <a:pt x="1" y="0"/>
                    <a:pt x="1" y="1"/>
                    <a:pt x="1" y="1"/>
                  </a:cubicBezTo>
                  <a:cubicBezTo>
                    <a:pt x="0" y="1"/>
                    <a:pt x="0" y="1"/>
                    <a:pt x="0" y="1"/>
                  </a:cubicBezTo>
                  <a:cubicBezTo>
                    <a:pt x="0" y="1"/>
                    <a:pt x="0" y="2"/>
                    <a:pt x="0" y="2"/>
                  </a:cubicBezTo>
                  <a:cubicBezTo>
                    <a:pt x="0" y="2"/>
                    <a:pt x="0" y="2"/>
                    <a:pt x="0" y="2"/>
                  </a:cubicBezTo>
                  <a:cubicBezTo>
                    <a:pt x="0" y="3"/>
                    <a:pt x="1" y="4"/>
                    <a:pt x="2" y="4"/>
                  </a:cubicBezTo>
                  <a:cubicBezTo>
                    <a:pt x="2" y="4"/>
                    <a:pt x="2" y="4"/>
                    <a:pt x="2" y="4"/>
                  </a:cubicBezTo>
                  <a:cubicBezTo>
                    <a:pt x="2" y="4"/>
                    <a:pt x="3" y="4"/>
                    <a:pt x="3" y="4"/>
                  </a:cubicBezTo>
                  <a:cubicBezTo>
                    <a:pt x="3" y="4"/>
                    <a:pt x="3" y="4"/>
                    <a:pt x="3" y="4"/>
                  </a:cubicBezTo>
                  <a:cubicBezTo>
                    <a:pt x="3" y="4"/>
                    <a:pt x="3" y="3"/>
                    <a:pt x="3" y="3"/>
                  </a:cubicBezTo>
                  <a:cubicBezTo>
                    <a:pt x="3" y="3"/>
                    <a:pt x="3" y="3"/>
                    <a:pt x="3" y="3"/>
                  </a:cubicBezTo>
                  <a:cubicBezTo>
                    <a:pt x="4" y="3"/>
                    <a:pt x="4" y="2"/>
                    <a:pt x="4" y="1"/>
                  </a:cubicBezTo>
                  <a:cubicBezTo>
                    <a:pt x="4" y="1"/>
                    <a:pt x="4" y="1"/>
                    <a:pt x="3" y="0"/>
                  </a:cubicBezTo>
                  <a:cubicBezTo>
                    <a:pt x="3" y="0"/>
                    <a:pt x="3" y="0"/>
                    <a:pt x="3" y="0"/>
                  </a:cubicBezTo>
                  <a:cubicBezTo>
                    <a:pt x="3" y="0"/>
                    <a:pt x="3" y="0"/>
                    <a:pt x="3" y="0"/>
                  </a:cubicBezTo>
                  <a:cubicBezTo>
                    <a:pt x="3" y="0"/>
                    <a:pt x="2"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60" name="Freeform 3245">
              <a:extLst>
                <a:ext uri="{FF2B5EF4-FFF2-40B4-BE49-F238E27FC236}">
                  <a16:creationId xmlns:a16="http://schemas.microsoft.com/office/drawing/2014/main" id="{54C4DA10-044A-7A27-6A11-FC99B002BF36}"/>
                </a:ext>
              </a:extLst>
            </p:cNvPr>
            <p:cNvSpPr>
              <a:spLocks/>
            </p:cNvSpPr>
            <p:nvPr/>
          </p:nvSpPr>
          <p:spPr bwMode="auto">
            <a:xfrm>
              <a:off x="9019313" y="824715"/>
              <a:ext cx="27588" cy="27588"/>
            </a:xfrm>
            <a:custGeom>
              <a:avLst/>
              <a:gdLst>
                <a:gd name="T0" fmla="*/ 2 w 4"/>
                <a:gd name="T1" fmla="*/ 0 h 4"/>
                <a:gd name="T2" fmla="*/ 1 w 4"/>
                <a:gd name="T3" fmla="*/ 0 h 4"/>
                <a:gd name="T4" fmla="*/ 0 w 4"/>
                <a:gd name="T5" fmla="*/ 1 h 4"/>
                <a:gd name="T6" fmla="*/ 0 w 4"/>
                <a:gd name="T7" fmla="*/ 2 h 4"/>
                <a:gd name="T8" fmla="*/ 0 w 4"/>
                <a:gd name="T9" fmla="*/ 2 h 4"/>
                <a:gd name="T10" fmla="*/ 0 w 4"/>
                <a:gd name="T11" fmla="*/ 2 h 4"/>
                <a:gd name="T12" fmla="*/ 0 w 4"/>
                <a:gd name="T13" fmla="*/ 3 h 4"/>
                <a:gd name="T14" fmla="*/ 1 w 4"/>
                <a:gd name="T15" fmla="*/ 4 h 4"/>
                <a:gd name="T16" fmla="*/ 1 w 4"/>
                <a:gd name="T17" fmla="*/ 4 h 4"/>
                <a:gd name="T18" fmla="*/ 1 w 4"/>
                <a:gd name="T19" fmla="*/ 4 h 4"/>
                <a:gd name="T20" fmla="*/ 2 w 4"/>
                <a:gd name="T21" fmla="*/ 4 h 4"/>
                <a:gd name="T22" fmla="*/ 2 w 4"/>
                <a:gd name="T23" fmla="*/ 4 h 4"/>
                <a:gd name="T24" fmla="*/ 2 w 4"/>
                <a:gd name="T25" fmla="*/ 4 h 4"/>
                <a:gd name="T26" fmla="*/ 2 w 4"/>
                <a:gd name="T27" fmla="*/ 4 h 4"/>
                <a:gd name="T28" fmla="*/ 3 w 4"/>
                <a:gd name="T29" fmla="*/ 4 h 4"/>
                <a:gd name="T30" fmla="*/ 4 w 4"/>
                <a:gd name="T31" fmla="*/ 3 h 4"/>
                <a:gd name="T32" fmla="*/ 4 w 4"/>
                <a:gd name="T33" fmla="*/ 3 h 4"/>
                <a:gd name="T34" fmla="*/ 4 w 4"/>
                <a:gd name="T35" fmla="*/ 2 h 4"/>
                <a:gd name="T36" fmla="*/ 4 w 4"/>
                <a:gd name="T37" fmla="*/ 2 h 4"/>
                <a:gd name="T38" fmla="*/ 3 w 4"/>
                <a:gd name="T39" fmla="*/ 1 h 4"/>
                <a:gd name="T40" fmla="*/ 3 w 4"/>
                <a:gd name="T41" fmla="*/ 1 h 4"/>
                <a:gd name="T42" fmla="*/ 3 w 4"/>
                <a:gd name="T43" fmla="*/ 1 h 4"/>
                <a:gd name="T44" fmla="*/ 2 w 4"/>
                <a:gd name="T45" fmla="*/ 1 h 4"/>
                <a:gd name="T46" fmla="*/ 2 w 4"/>
                <a:gd name="T47" fmla="*/ 0 h 4"/>
                <a:gd name="T48" fmla="*/ 2 w 4"/>
                <a:gd name="T4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 h="4">
                  <a:moveTo>
                    <a:pt x="2" y="0"/>
                  </a:moveTo>
                  <a:cubicBezTo>
                    <a:pt x="2" y="0"/>
                    <a:pt x="2" y="0"/>
                    <a:pt x="1" y="0"/>
                  </a:cubicBezTo>
                  <a:cubicBezTo>
                    <a:pt x="1" y="1"/>
                    <a:pt x="0" y="1"/>
                    <a:pt x="0" y="1"/>
                  </a:cubicBezTo>
                  <a:cubicBezTo>
                    <a:pt x="0" y="1"/>
                    <a:pt x="0" y="2"/>
                    <a:pt x="0" y="2"/>
                  </a:cubicBezTo>
                  <a:cubicBezTo>
                    <a:pt x="0" y="2"/>
                    <a:pt x="0" y="2"/>
                    <a:pt x="0" y="2"/>
                  </a:cubicBezTo>
                  <a:cubicBezTo>
                    <a:pt x="0" y="2"/>
                    <a:pt x="0" y="2"/>
                    <a:pt x="0" y="2"/>
                  </a:cubicBezTo>
                  <a:cubicBezTo>
                    <a:pt x="0" y="2"/>
                    <a:pt x="0" y="3"/>
                    <a:pt x="0" y="3"/>
                  </a:cubicBezTo>
                  <a:cubicBezTo>
                    <a:pt x="0" y="3"/>
                    <a:pt x="0" y="4"/>
                    <a:pt x="1" y="4"/>
                  </a:cubicBezTo>
                  <a:cubicBezTo>
                    <a:pt x="1" y="4"/>
                    <a:pt x="1" y="4"/>
                    <a:pt x="1" y="4"/>
                  </a:cubicBezTo>
                  <a:cubicBezTo>
                    <a:pt x="1" y="4"/>
                    <a:pt x="1" y="4"/>
                    <a:pt x="1" y="4"/>
                  </a:cubicBezTo>
                  <a:cubicBezTo>
                    <a:pt x="1" y="4"/>
                    <a:pt x="1" y="4"/>
                    <a:pt x="2" y="4"/>
                  </a:cubicBezTo>
                  <a:cubicBezTo>
                    <a:pt x="2" y="4"/>
                    <a:pt x="2" y="4"/>
                    <a:pt x="2" y="4"/>
                  </a:cubicBezTo>
                  <a:cubicBezTo>
                    <a:pt x="2" y="4"/>
                    <a:pt x="2" y="4"/>
                    <a:pt x="2" y="4"/>
                  </a:cubicBezTo>
                  <a:cubicBezTo>
                    <a:pt x="2" y="4"/>
                    <a:pt x="2" y="4"/>
                    <a:pt x="2" y="4"/>
                  </a:cubicBezTo>
                  <a:cubicBezTo>
                    <a:pt x="2" y="4"/>
                    <a:pt x="2" y="4"/>
                    <a:pt x="3" y="4"/>
                  </a:cubicBezTo>
                  <a:cubicBezTo>
                    <a:pt x="3" y="4"/>
                    <a:pt x="4" y="4"/>
                    <a:pt x="4" y="3"/>
                  </a:cubicBezTo>
                  <a:cubicBezTo>
                    <a:pt x="4" y="3"/>
                    <a:pt x="4" y="3"/>
                    <a:pt x="4" y="3"/>
                  </a:cubicBezTo>
                  <a:cubicBezTo>
                    <a:pt x="4" y="2"/>
                    <a:pt x="4" y="2"/>
                    <a:pt x="4" y="2"/>
                  </a:cubicBezTo>
                  <a:cubicBezTo>
                    <a:pt x="4" y="2"/>
                    <a:pt x="4" y="2"/>
                    <a:pt x="4" y="2"/>
                  </a:cubicBezTo>
                  <a:cubicBezTo>
                    <a:pt x="4" y="1"/>
                    <a:pt x="3" y="1"/>
                    <a:pt x="3" y="1"/>
                  </a:cubicBezTo>
                  <a:cubicBezTo>
                    <a:pt x="3" y="1"/>
                    <a:pt x="3" y="1"/>
                    <a:pt x="3" y="1"/>
                  </a:cubicBezTo>
                  <a:cubicBezTo>
                    <a:pt x="3" y="1"/>
                    <a:pt x="3" y="1"/>
                    <a:pt x="3" y="1"/>
                  </a:cubicBezTo>
                  <a:cubicBezTo>
                    <a:pt x="2" y="1"/>
                    <a:pt x="2" y="1"/>
                    <a:pt x="2" y="1"/>
                  </a:cubicBezTo>
                  <a:cubicBezTo>
                    <a:pt x="2" y="0"/>
                    <a:pt x="2"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61" name="Freeform 3246">
              <a:extLst>
                <a:ext uri="{FF2B5EF4-FFF2-40B4-BE49-F238E27FC236}">
                  <a16:creationId xmlns:a16="http://schemas.microsoft.com/office/drawing/2014/main" id="{267A12B2-C56E-9CE6-6158-9D6053273F36}"/>
                </a:ext>
              </a:extLst>
            </p:cNvPr>
            <p:cNvSpPr>
              <a:spLocks/>
            </p:cNvSpPr>
            <p:nvPr/>
          </p:nvSpPr>
          <p:spPr bwMode="auto">
            <a:xfrm>
              <a:off x="9355888" y="904720"/>
              <a:ext cx="24829" cy="24829"/>
            </a:xfrm>
            <a:custGeom>
              <a:avLst/>
              <a:gdLst>
                <a:gd name="T0" fmla="*/ 2 w 4"/>
                <a:gd name="T1" fmla="*/ 0 h 4"/>
                <a:gd name="T2" fmla="*/ 1 w 4"/>
                <a:gd name="T3" fmla="*/ 0 h 4"/>
                <a:gd name="T4" fmla="*/ 0 w 4"/>
                <a:gd name="T5" fmla="*/ 1 h 4"/>
                <a:gd name="T6" fmla="*/ 0 w 4"/>
                <a:gd name="T7" fmla="*/ 2 h 4"/>
                <a:gd name="T8" fmla="*/ 0 w 4"/>
                <a:gd name="T9" fmla="*/ 2 h 4"/>
                <a:gd name="T10" fmla="*/ 0 w 4"/>
                <a:gd name="T11" fmla="*/ 3 h 4"/>
                <a:gd name="T12" fmla="*/ 1 w 4"/>
                <a:gd name="T13" fmla="*/ 3 h 4"/>
                <a:gd name="T14" fmla="*/ 2 w 4"/>
                <a:gd name="T15" fmla="*/ 4 h 4"/>
                <a:gd name="T16" fmla="*/ 2 w 4"/>
                <a:gd name="T17" fmla="*/ 4 h 4"/>
                <a:gd name="T18" fmla="*/ 4 w 4"/>
                <a:gd name="T19" fmla="*/ 1 h 4"/>
                <a:gd name="T20" fmla="*/ 2 w 4"/>
                <a:gd name="T2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4">
                  <a:moveTo>
                    <a:pt x="2" y="0"/>
                  </a:moveTo>
                  <a:cubicBezTo>
                    <a:pt x="2" y="0"/>
                    <a:pt x="1" y="0"/>
                    <a:pt x="1" y="0"/>
                  </a:cubicBezTo>
                  <a:cubicBezTo>
                    <a:pt x="1" y="0"/>
                    <a:pt x="0" y="1"/>
                    <a:pt x="0" y="1"/>
                  </a:cubicBezTo>
                  <a:cubicBezTo>
                    <a:pt x="0" y="1"/>
                    <a:pt x="0" y="1"/>
                    <a:pt x="0" y="2"/>
                  </a:cubicBezTo>
                  <a:cubicBezTo>
                    <a:pt x="0" y="2"/>
                    <a:pt x="0" y="2"/>
                    <a:pt x="0" y="2"/>
                  </a:cubicBezTo>
                  <a:cubicBezTo>
                    <a:pt x="0" y="3"/>
                    <a:pt x="0" y="3"/>
                    <a:pt x="0" y="3"/>
                  </a:cubicBezTo>
                  <a:cubicBezTo>
                    <a:pt x="0" y="3"/>
                    <a:pt x="1" y="3"/>
                    <a:pt x="1" y="3"/>
                  </a:cubicBezTo>
                  <a:cubicBezTo>
                    <a:pt x="1" y="4"/>
                    <a:pt x="1" y="4"/>
                    <a:pt x="2" y="4"/>
                  </a:cubicBezTo>
                  <a:cubicBezTo>
                    <a:pt x="2" y="4"/>
                    <a:pt x="2" y="4"/>
                    <a:pt x="2" y="4"/>
                  </a:cubicBezTo>
                  <a:cubicBezTo>
                    <a:pt x="3" y="4"/>
                    <a:pt x="4" y="3"/>
                    <a:pt x="4" y="1"/>
                  </a:cubicBezTo>
                  <a:cubicBezTo>
                    <a:pt x="3" y="1"/>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62" name="Freeform 3247">
              <a:extLst>
                <a:ext uri="{FF2B5EF4-FFF2-40B4-BE49-F238E27FC236}">
                  <a16:creationId xmlns:a16="http://schemas.microsoft.com/office/drawing/2014/main" id="{B07AF3EF-E57E-6A60-87F5-0B940C58C5F5}"/>
                </a:ext>
              </a:extLst>
            </p:cNvPr>
            <p:cNvSpPr>
              <a:spLocks/>
            </p:cNvSpPr>
            <p:nvPr/>
          </p:nvSpPr>
          <p:spPr bwMode="auto">
            <a:xfrm>
              <a:off x="9648322" y="452275"/>
              <a:ext cx="27588" cy="24829"/>
            </a:xfrm>
            <a:custGeom>
              <a:avLst/>
              <a:gdLst>
                <a:gd name="T0" fmla="*/ 2 w 4"/>
                <a:gd name="T1" fmla="*/ 0 h 4"/>
                <a:gd name="T2" fmla="*/ 2 w 4"/>
                <a:gd name="T3" fmla="*/ 0 h 4"/>
                <a:gd name="T4" fmla="*/ 1 w 4"/>
                <a:gd name="T5" fmla="*/ 0 h 4"/>
                <a:gd name="T6" fmla="*/ 0 w 4"/>
                <a:gd name="T7" fmla="*/ 1 h 4"/>
                <a:gd name="T8" fmla="*/ 0 w 4"/>
                <a:gd name="T9" fmla="*/ 1 h 4"/>
                <a:gd name="T10" fmla="*/ 0 w 4"/>
                <a:gd name="T11" fmla="*/ 2 h 4"/>
                <a:gd name="T12" fmla="*/ 0 w 4"/>
                <a:gd name="T13" fmla="*/ 2 h 4"/>
                <a:gd name="T14" fmla="*/ 0 w 4"/>
                <a:gd name="T15" fmla="*/ 3 h 4"/>
                <a:gd name="T16" fmla="*/ 0 w 4"/>
                <a:gd name="T17" fmla="*/ 3 h 4"/>
                <a:gd name="T18" fmla="*/ 2 w 4"/>
                <a:gd name="T19" fmla="*/ 4 h 4"/>
                <a:gd name="T20" fmla="*/ 2 w 4"/>
                <a:gd name="T21" fmla="*/ 4 h 4"/>
                <a:gd name="T22" fmla="*/ 4 w 4"/>
                <a:gd name="T23" fmla="*/ 1 h 4"/>
                <a:gd name="T24" fmla="*/ 2 w 4"/>
                <a:gd name="T25"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4">
                  <a:moveTo>
                    <a:pt x="2" y="0"/>
                  </a:moveTo>
                  <a:cubicBezTo>
                    <a:pt x="2" y="0"/>
                    <a:pt x="2" y="0"/>
                    <a:pt x="2" y="0"/>
                  </a:cubicBezTo>
                  <a:cubicBezTo>
                    <a:pt x="1" y="0"/>
                    <a:pt x="1" y="0"/>
                    <a:pt x="1" y="0"/>
                  </a:cubicBezTo>
                  <a:cubicBezTo>
                    <a:pt x="1" y="0"/>
                    <a:pt x="1" y="1"/>
                    <a:pt x="0" y="1"/>
                  </a:cubicBezTo>
                  <a:cubicBezTo>
                    <a:pt x="0" y="1"/>
                    <a:pt x="0" y="1"/>
                    <a:pt x="0" y="1"/>
                  </a:cubicBezTo>
                  <a:cubicBezTo>
                    <a:pt x="0" y="1"/>
                    <a:pt x="0" y="2"/>
                    <a:pt x="0" y="2"/>
                  </a:cubicBezTo>
                  <a:cubicBezTo>
                    <a:pt x="0" y="2"/>
                    <a:pt x="0" y="2"/>
                    <a:pt x="0" y="2"/>
                  </a:cubicBezTo>
                  <a:cubicBezTo>
                    <a:pt x="0" y="2"/>
                    <a:pt x="0" y="2"/>
                    <a:pt x="0" y="3"/>
                  </a:cubicBezTo>
                  <a:cubicBezTo>
                    <a:pt x="0" y="3"/>
                    <a:pt x="0" y="3"/>
                    <a:pt x="0" y="3"/>
                  </a:cubicBezTo>
                  <a:cubicBezTo>
                    <a:pt x="1" y="3"/>
                    <a:pt x="1" y="4"/>
                    <a:pt x="2" y="4"/>
                  </a:cubicBezTo>
                  <a:cubicBezTo>
                    <a:pt x="2" y="4"/>
                    <a:pt x="2" y="4"/>
                    <a:pt x="2" y="4"/>
                  </a:cubicBezTo>
                  <a:cubicBezTo>
                    <a:pt x="3" y="4"/>
                    <a:pt x="4" y="3"/>
                    <a:pt x="4" y="1"/>
                  </a:cubicBezTo>
                  <a:cubicBezTo>
                    <a:pt x="4" y="1"/>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63" name="Freeform 3248">
              <a:extLst>
                <a:ext uri="{FF2B5EF4-FFF2-40B4-BE49-F238E27FC236}">
                  <a16:creationId xmlns:a16="http://schemas.microsoft.com/office/drawing/2014/main" id="{BE849558-EBED-B8B3-7285-894F24A7BAF7}"/>
                </a:ext>
              </a:extLst>
            </p:cNvPr>
            <p:cNvSpPr>
              <a:spLocks/>
            </p:cNvSpPr>
            <p:nvPr/>
          </p:nvSpPr>
          <p:spPr bwMode="auto">
            <a:xfrm>
              <a:off x="8903443" y="1244054"/>
              <a:ext cx="24829" cy="27588"/>
            </a:xfrm>
            <a:custGeom>
              <a:avLst/>
              <a:gdLst>
                <a:gd name="T0" fmla="*/ 2 w 4"/>
                <a:gd name="T1" fmla="*/ 0 h 4"/>
                <a:gd name="T2" fmla="*/ 2 w 4"/>
                <a:gd name="T3" fmla="*/ 0 h 4"/>
                <a:gd name="T4" fmla="*/ 0 w 4"/>
                <a:gd name="T5" fmla="*/ 2 h 4"/>
                <a:gd name="T6" fmla="*/ 0 w 4"/>
                <a:gd name="T7" fmla="*/ 2 h 4"/>
                <a:gd name="T8" fmla="*/ 0 w 4"/>
                <a:gd name="T9" fmla="*/ 3 h 4"/>
                <a:gd name="T10" fmla="*/ 1 w 4"/>
                <a:gd name="T11" fmla="*/ 4 h 4"/>
                <a:gd name="T12" fmla="*/ 2 w 4"/>
                <a:gd name="T13" fmla="*/ 4 h 4"/>
                <a:gd name="T14" fmla="*/ 2 w 4"/>
                <a:gd name="T15" fmla="*/ 4 h 4"/>
                <a:gd name="T16" fmla="*/ 3 w 4"/>
                <a:gd name="T17" fmla="*/ 4 h 4"/>
                <a:gd name="T18" fmla="*/ 3 w 4"/>
                <a:gd name="T19" fmla="*/ 3 h 4"/>
                <a:gd name="T20" fmla="*/ 4 w 4"/>
                <a:gd name="T21" fmla="*/ 3 h 4"/>
                <a:gd name="T22" fmla="*/ 4 w 4"/>
                <a:gd name="T23" fmla="*/ 2 h 4"/>
                <a:gd name="T24" fmla="*/ 4 w 4"/>
                <a:gd name="T25" fmla="*/ 1 h 4"/>
                <a:gd name="T26" fmla="*/ 4 w 4"/>
                <a:gd name="T27" fmla="*/ 1 h 4"/>
                <a:gd name="T28" fmla="*/ 3 w 4"/>
                <a:gd name="T29" fmla="*/ 0 h 4"/>
                <a:gd name="T30" fmla="*/ 3 w 4"/>
                <a:gd name="T31" fmla="*/ 0 h 4"/>
                <a:gd name="T32" fmla="*/ 2 w 4"/>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4">
                  <a:moveTo>
                    <a:pt x="2" y="0"/>
                  </a:moveTo>
                  <a:cubicBezTo>
                    <a:pt x="2" y="0"/>
                    <a:pt x="2" y="0"/>
                    <a:pt x="2" y="0"/>
                  </a:cubicBezTo>
                  <a:cubicBezTo>
                    <a:pt x="1" y="0"/>
                    <a:pt x="0" y="1"/>
                    <a:pt x="0" y="2"/>
                  </a:cubicBezTo>
                  <a:cubicBezTo>
                    <a:pt x="0" y="2"/>
                    <a:pt x="0" y="2"/>
                    <a:pt x="0" y="2"/>
                  </a:cubicBezTo>
                  <a:cubicBezTo>
                    <a:pt x="0" y="2"/>
                    <a:pt x="0" y="3"/>
                    <a:pt x="0" y="3"/>
                  </a:cubicBezTo>
                  <a:cubicBezTo>
                    <a:pt x="1" y="3"/>
                    <a:pt x="1" y="4"/>
                    <a:pt x="1" y="4"/>
                  </a:cubicBezTo>
                  <a:cubicBezTo>
                    <a:pt x="2" y="4"/>
                    <a:pt x="2" y="4"/>
                    <a:pt x="2" y="4"/>
                  </a:cubicBezTo>
                  <a:cubicBezTo>
                    <a:pt x="2" y="4"/>
                    <a:pt x="2" y="4"/>
                    <a:pt x="2" y="4"/>
                  </a:cubicBezTo>
                  <a:cubicBezTo>
                    <a:pt x="2" y="4"/>
                    <a:pt x="2" y="4"/>
                    <a:pt x="3" y="4"/>
                  </a:cubicBezTo>
                  <a:cubicBezTo>
                    <a:pt x="3" y="4"/>
                    <a:pt x="3" y="4"/>
                    <a:pt x="3" y="3"/>
                  </a:cubicBezTo>
                  <a:cubicBezTo>
                    <a:pt x="4" y="3"/>
                    <a:pt x="4" y="3"/>
                    <a:pt x="4" y="3"/>
                  </a:cubicBezTo>
                  <a:cubicBezTo>
                    <a:pt x="4" y="3"/>
                    <a:pt x="4" y="2"/>
                    <a:pt x="4" y="2"/>
                  </a:cubicBezTo>
                  <a:cubicBezTo>
                    <a:pt x="4" y="1"/>
                    <a:pt x="4" y="1"/>
                    <a:pt x="4" y="1"/>
                  </a:cubicBezTo>
                  <a:cubicBezTo>
                    <a:pt x="4" y="1"/>
                    <a:pt x="4" y="1"/>
                    <a:pt x="4" y="1"/>
                  </a:cubicBezTo>
                  <a:cubicBezTo>
                    <a:pt x="3" y="0"/>
                    <a:pt x="3" y="0"/>
                    <a:pt x="3" y="0"/>
                  </a:cubicBezTo>
                  <a:cubicBezTo>
                    <a:pt x="3" y="0"/>
                    <a:pt x="3" y="0"/>
                    <a:pt x="3"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64" name="Freeform 3249">
              <a:extLst>
                <a:ext uri="{FF2B5EF4-FFF2-40B4-BE49-F238E27FC236}">
                  <a16:creationId xmlns:a16="http://schemas.microsoft.com/office/drawing/2014/main" id="{307A8192-C564-7AC2-8A78-3ADB5E6574DC}"/>
                </a:ext>
              </a:extLst>
            </p:cNvPr>
            <p:cNvSpPr>
              <a:spLocks/>
            </p:cNvSpPr>
            <p:nvPr/>
          </p:nvSpPr>
          <p:spPr bwMode="auto">
            <a:xfrm>
              <a:off x="8622044" y="1801333"/>
              <a:ext cx="24829" cy="27588"/>
            </a:xfrm>
            <a:custGeom>
              <a:avLst/>
              <a:gdLst>
                <a:gd name="T0" fmla="*/ 2 w 4"/>
                <a:gd name="T1" fmla="*/ 0 h 4"/>
                <a:gd name="T2" fmla="*/ 2 w 4"/>
                <a:gd name="T3" fmla="*/ 0 h 4"/>
                <a:gd name="T4" fmla="*/ 0 w 4"/>
                <a:gd name="T5" fmla="*/ 2 h 4"/>
                <a:gd name="T6" fmla="*/ 2 w 4"/>
                <a:gd name="T7" fmla="*/ 4 h 4"/>
                <a:gd name="T8" fmla="*/ 2 w 4"/>
                <a:gd name="T9" fmla="*/ 4 h 4"/>
                <a:gd name="T10" fmla="*/ 4 w 4"/>
                <a:gd name="T11" fmla="*/ 2 h 4"/>
                <a:gd name="T12" fmla="*/ 4 w 4"/>
                <a:gd name="T13" fmla="*/ 2 h 4"/>
                <a:gd name="T14" fmla="*/ 4 w 4"/>
                <a:gd name="T15" fmla="*/ 1 h 4"/>
                <a:gd name="T16" fmla="*/ 4 w 4"/>
                <a:gd name="T17" fmla="*/ 1 h 4"/>
                <a:gd name="T18" fmla="*/ 4 w 4"/>
                <a:gd name="T19" fmla="*/ 1 h 4"/>
                <a:gd name="T20" fmla="*/ 3 w 4"/>
                <a:gd name="T21" fmla="*/ 0 h 4"/>
                <a:gd name="T22" fmla="*/ 3 w 4"/>
                <a:gd name="T23" fmla="*/ 0 h 4"/>
                <a:gd name="T24" fmla="*/ 2 w 4"/>
                <a:gd name="T25"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4">
                  <a:moveTo>
                    <a:pt x="2" y="0"/>
                  </a:moveTo>
                  <a:cubicBezTo>
                    <a:pt x="2" y="0"/>
                    <a:pt x="2" y="0"/>
                    <a:pt x="2" y="0"/>
                  </a:cubicBezTo>
                  <a:cubicBezTo>
                    <a:pt x="1" y="0"/>
                    <a:pt x="0" y="1"/>
                    <a:pt x="0" y="2"/>
                  </a:cubicBezTo>
                  <a:cubicBezTo>
                    <a:pt x="0" y="3"/>
                    <a:pt x="1" y="4"/>
                    <a:pt x="2" y="4"/>
                  </a:cubicBezTo>
                  <a:cubicBezTo>
                    <a:pt x="2" y="4"/>
                    <a:pt x="2" y="4"/>
                    <a:pt x="2" y="4"/>
                  </a:cubicBezTo>
                  <a:cubicBezTo>
                    <a:pt x="3" y="4"/>
                    <a:pt x="4" y="3"/>
                    <a:pt x="4" y="2"/>
                  </a:cubicBezTo>
                  <a:cubicBezTo>
                    <a:pt x="4" y="2"/>
                    <a:pt x="4" y="2"/>
                    <a:pt x="4" y="2"/>
                  </a:cubicBezTo>
                  <a:cubicBezTo>
                    <a:pt x="4" y="2"/>
                    <a:pt x="4" y="2"/>
                    <a:pt x="4" y="1"/>
                  </a:cubicBezTo>
                  <a:cubicBezTo>
                    <a:pt x="4" y="1"/>
                    <a:pt x="4" y="1"/>
                    <a:pt x="4" y="1"/>
                  </a:cubicBezTo>
                  <a:cubicBezTo>
                    <a:pt x="4" y="1"/>
                    <a:pt x="4" y="1"/>
                    <a:pt x="4" y="1"/>
                  </a:cubicBezTo>
                  <a:cubicBezTo>
                    <a:pt x="4" y="1"/>
                    <a:pt x="4" y="1"/>
                    <a:pt x="3" y="0"/>
                  </a:cubicBezTo>
                  <a:cubicBezTo>
                    <a:pt x="3" y="0"/>
                    <a:pt x="3" y="0"/>
                    <a:pt x="3" y="0"/>
                  </a:cubicBezTo>
                  <a:cubicBezTo>
                    <a:pt x="3"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65" name="Freeform 3250">
              <a:extLst>
                <a:ext uri="{FF2B5EF4-FFF2-40B4-BE49-F238E27FC236}">
                  <a16:creationId xmlns:a16="http://schemas.microsoft.com/office/drawing/2014/main" id="{714BE423-3F5A-5A0A-C0BF-CD0F619E0AE7}"/>
                </a:ext>
              </a:extLst>
            </p:cNvPr>
            <p:cNvSpPr>
              <a:spLocks/>
            </p:cNvSpPr>
            <p:nvPr/>
          </p:nvSpPr>
          <p:spPr bwMode="auto">
            <a:xfrm>
              <a:off x="9237259" y="1873062"/>
              <a:ext cx="24829" cy="27588"/>
            </a:xfrm>
            <a:custGeom>
              <a:avLst/>
              <a:gdLst>
                <a:gd name="T0" fmla="*/ 2 w 4"/>
                <a:gd name="T1" fmla="*/ 0 h 4"/>
                <a:gd name="T2" fmla="*/ 2 w 4"/>
                <a:gd name="T3" fmla="*/ 0 h 4"/>
                <a:gd name="T4" fmla="*/ 2 w 4"/>
                <a:gd name="T5" fmla="*/ 1 h 4"/>
                <a:gd name="T6" fmla="*/ 1 w 4"/>
                <a:gd name="T7" fmla="*/ 1 h 4"/>
                <a:gd name="T8" fmla="*/ 1 w 4"/>
                <a:gd name="T9" fmla="*/ 1 h 4"/>
                <a:gd name="T10" fmla="*/ 1 w 4"/>
                <a:gd name="T11" fmla="*/ 1 h 4"/>
                <a:gd name="T12" fmla="*/ 0 w 4"/>
                <a:gd name="T13" fmla="*/ 2 h 4"/>
                <a:gd name="T14" fmla="*/ 0 w 4"/>
                <a:gd name="T15" fmla="*/ 2 h 4"/>
                <a:gd name="T16" fmla="*/ 0 w 4"/>
                <a:gd name="T17" fmla="*/ 3 h 4"/>
                <a:gd name="T18" fmla="*/ 2 w 4"/>
                <a:gd name="T19" fmla="*/ 4 h 4"/>
                <a:gd name="T20" fmla="*/ 2 w 4"/>
                <a:gd name="T21" fmla="*/ 4 h 4"/>
                <a:gd name="T22" fmla="*/ 3 w 4"/>
                <a:gd name="T23" fmla="*/ 4 h 4"/>
                <a:gd name="T24" fmla="*/ 3 w 4"/>
                <a:gd name="T25" fmla="*/ 4 h 4"/>
                <a:gd name="T26" fmla="*/ 3 w 4"/>
                <a:gd name="T27" fmla="*/ 4 h 4"/>
                <a:gd name="T28" fmla="*/ 3 w 4"/>
                <a:gd name="T29" fmla="*/ 4 h 4"/>
                <a:gd name="T30" fmla="*/ 4 w 4"/>
                <a:gd name="T31" fmla="*/ 3 h 4"/>
                <a:gd name="T32" fmla="*/ 4 w 4"/>
                <a:gd name="T33" fmla="*/ 2 h 4"/>
                <a:gd name="T34" fmla="*/ 4 w 4"/>
                <a:gd name="T35" fmla="*/ 2 h 4"/>
                <a:gd name="T36" fmla="*/ 2 w 4"/>
                <a:gd name="T3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 h="4">
                  <a:moveTo>
                    <a:pt x="2" y="0"/>
                  </a:moveTo>
                  <a:cubicBezTo>
                    <a:pt x="2" y="0"/>
                    <a:pt x="2" y="0"/>
                    <a:pt x="2" y="0"/>
                  </a:cubicBezTo>
                  <a:cubicBezTo>
                    <a:pt x="2" y="0"/>
                    <a:pt x="2" y="0"/>
                    <a:pt x="2" y="1"/>
                  </a:cubicBezTo>
                  <a:cubicBezTo>
                    <a:pt x="2" y="1"/>
                    <a:pt x="1" y="1"/>
                    <a:pt x="1" y="1"/>
                  </a:cubicBezTo>
                  <a:cubicBezTo>
                    <a:pt x="1" y="1"/>
                    <a:pt x="1" y="1"/>
                    <a:pt x="1" y="1"/>
                  </a:cubicBezTo>
                  <a:cubicBezTo>
                    <a:pt x="1" y="1"/>
                    <a:pt x="1" y="1"/>
                    <a:pt x="1" y="1"/>
                  </a:cubicBezTo>
                  <a:cubicBezTo>
                    <a:pt x="1" y="1"/>
                    <a:pt x="0" y="2"/>
                    <a:pt x="0" y="2"/>
                  </a:cubicBezTo>
                  <a:cubicBezTo>
                    <a:pt x="0" y="2"/>
                    <a:pt x="0" y="2"/>
                    <a:pt x="0" y="2"/>
                  </a:cubicBezTo>
                  <a:cubicBezTo>
                    <a:pt x="0" y="2"/>
                    <a:pt x="0" y="3"/>
                    <a:pt x="0" y="3"/>
                  </a:cubicBezTo>
                  <a:cubicBezTo>
                    <a:pt x="1" y="4"/>
                    <a:pt x="1" y="4"/>
                    <a:pt x="2" y="4"/>
                  </a:cubicBezTo>
                  <a:cubicBezTo>
                    <a:pt x="2" y="4"/>
                    <a:pt x="2" y="4"/>
                    <a:pt x="2" y="4"/>
                  </a:cubicBezTo>
                  <a:cubicBezTo>
                    <a:pt x="2" y="4"/>
                    <a:pt x="3" y="4"/>
                    <a:pt x="3" y="4"/>
                  </a:cubicBezTo>
                  <a:cubicBezTo>
                    <a:pt x="3" y="4"/>
                    <a:pt x="3" y="4"/>
                    <a:pt x="3" y="4"/>
                  </a:cubicBezTo>
                  <a:cubicBezTo>
                    <a:pt x="3" y="4"/>
                    <a:pt x="3" y="4"/>
                    <a:pt x="3" y="4"/>
                  </a:cubicBezTo>
                  <a:cubicBezTo>
                    <a:pt x="3" y="4"/>
                    <a:pt x="3" y="4"/>
                    <a:pt x="3" y="4"/>
                  </a:cubicBezTo>
                  <a:cubicBezTo>
                    <a:pt x="4" y="4"/>
                    <a:pt x="4" y="3"/>
                    <a:pt x="4" y="3"/>
                  </a:cubicBezTo>
                  <a:cubicBezTo>
                    <a:pt x="4" y="3"/>
                    <a:pt x="4" y="2"/>
                    <a:pt x="4" y="2"/>
                  </a:cubicBezTo>
                  <a:cubicBezTo>
                    <a:pt x="4" y="2"/>
                    <a:pt x="4" y="2"/>
                    <a:pt x="4" y="2"/>
                  </a:cubicBezTo>
                  <a:cubicBezTo>
                    <a:pt x="4" y="1"/>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66" name="Freeform 3251">
              <a:extLst>
                <a:ext uri="{FF2B5EF4-FFF2-40B4-BE49-F238E27FC236}">
                  <a16:creationId xmlns:a16="http://schemas.microsoft.com/office/drawing/2014/main" id="{96472BA4-3AA0-A227-5535-B9AD5BB790C2}"/>
                </a:ext>
              </a:extLst>
            </p:cNvPr>
            <p:cNvSpPr>
              <a:spLocks/>
            </p:cNvSpPr>
            <p:nvPr/>
          </p:nvSpPr>
          <p:spPr bwMode="auto">
            <a:xfrm>
              <a:off x="9328300" y="2554489"/>
              <a:ext cx="27588" cy="27588"/>
            </a:xfrm>
            <a:custGeom>
              <a:avLst/>
              <a:gdLst>
                <a:gd name="T0" fmla="*/ 2 w 4"/>
                <a:gd name="T1" fmla="*/ 0 h 4"/>
                <a:gd name="T2" fmla="*/ 2 w 4"/>
                <a:gd name="T3" fmla="*/ 0 h 4"/>
                <a:gd name="T4" fmla="*/ 2 w 4"/>
                <a:gd name="T5" fmla="*/ 0 h 4"/>
                <a:gd name="T6" fmla="*/ 2 w 4"/>
                <a:gd name="T7" fmla="*/ 0 h 4"/>
                <a:gd name="T8" fmla="*/ 0 w 4"/>
                <a:gd name="T9" fmla="*/ 2 h 4"/>
                <a:gd name="T10" fmla="*/ 2 w 4"/>
                <a:gd name="T11" fmla="*/ 4 h 4"/>
                <a:gd name="T12" fmla="*/ 2 w 4"/>
                <a:gd name="T13" fmla="*/ 4 h 4"/>
                <a:gd name="T14" fmla="*/ 3 w 4"/>
                <a:gd name="T15" fmla="*/ 3 h 4"/>
                <a:gd name="T16" fmla="*/ 4 w 4"/>
                <a:gd name="T17" fmla="*/ 3 h 4"/>
                <a:gd name="T18" fmla="*/ 4 w 4"/>
                <a:gd name="T19" fmla="*/ 3 h 4"/>
                <a:gd name="T20" fmla="*/ 4 w 4"/>
                <a:gd name="T21" fmla="*/ 2 h 4"/>
                <a:gd name="T22" fmla="*/ 4 w 4"/>
                <a:gd name="T23" fmla="*/ 2 h 4"/>
                <a:gd name="T24" fmla="*/ 4 w 4"/>
                <a:gd name="T25" fmla="*/ 2 h 4"/>
                <a:gd name="T26" fmla="*/ 4 w 4"/>
                <a:gd name="T27" fmla="*/ 1 h 4"/>
                <a:gd name="T28" fmla="*/ 3 w 4"/>
                <a:gd name="T29" fmla="*/ 1 h 4"/>
                <a:gd name="T30" fmla="*/ 3 w 4"/>
                <a:gd name="T31" fmla="*/ 0 h 4"/>
                <a:gd name="T32" fmla="*/ 2 w 4"/>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4">
                  <a:moveTo>
                    <a:pt x="2" y="0"/>
                  </a:moveTo>
                  <a:cubicBezTo>
                    <a:pt x="2" y="0"/>
                    <a:pt x="2" y="0"/>
                    <a:pt x="2" y="0"/>
                  </a:cubicBezTo>
                  <a:cubicBezTo>
                    <a:pt x="2" y="0"/>
                    <a:pt x="2" y="0"/>
                    <a:pt x="2" y="0"/>
                  </a:cubicBezTo>
                  <a:cubicBezTo>
                    <a:pt x="2" y="0"/>
                    <a:pt x="2" y="0"/>
                    <a:pt x="2" y="0"/>
                  </a:cubicBezTo>
                  <a:cubicBezTo>
                    <a:pt x="1" y="0"/>
                    <a:pt x="0" y="1"/>
                    <a:pt x="0" y="2"/>
                  </a:cubicBezTo>
                  <a:cubicBezTo>
                    <a:pt x="0" y="3"/>
                    <a:pt x="1" y="4"/>
                    <a:pt x="2" y="4"/>
                  </a:cubicBezTo>
                  <a:cubicBezTo>
                    <a:pt x="2" y="4"/>
                    <a:pt x="2" y="4"/>
                    <a:pt x="2" y="4"/>
                  </a:cubicBezTo>
                  <a:cubicBezTo>
                    <a:pt x="3" y="4"/>
                    <a:pt x="3" y="4"/>
                    <a:pt x="3" y="3"/>
                  </a:cubicBezTo>
                  <a:cubicBezTo>
                    <a:pt x="3" y="3"/>
                    <a:pt x="4" y="3"/>
                    <a:pt x="4" y="3"/>
                  </a:cubicBezTo>
                  <a:cubicBezTo>
                    <a:pt x="4" y="3"/>
                    <a:pt x="4" y="3"/>
                    <a:pt x="4" y="3"/>
                  </a:cubicBezTo>
                  <a:cubicBezTo>
                    <a:pt x="4" y="3"/>
                    <a:pt x="4" y="3"/>
                    <a:pt x="4" y="2"/>
                  </a:cubicBezTo>
                  <a:cubicBezTo>
                    <a:pt x="4" y="2"/>
                    <a:pt x="4" y="2"/>
                    <a:pt x="4" y="2"/>
                  </a:cubicBezTo>
                  <a:cubicBezTo>
                    <a:pt x="4" y="2"/>
                    <a:pt x="4" y="2"/>
                    <a:pt x="4" y="2"/>
                  </a:cubicBezTo>
                  <a:cubicBezTo>
                    <a:pt x="4" y="2"/>
                    <a:pt x="4" y="2"/>
                    <a:pt x="4" y="1"/>
                  </a:cubicBezTo>
                  <a:cubicBezTo>
                    <a:pt x="4" y="1"/>
                    <a:pt x="4" y="1"/>
                    <a:pt x="3" y="1"/>
                  </a:cubicBezTo>
                  <a:cubicBezTo>
                    <a:pt x="3" y="1"/>
                    <a:pt x="3" y="0"/>
                    <a:pt x="3" y="0"/>
                  </a:cubicBezTo>
                  <a:cubicBezTo>
                    <a:pt x="3"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67" name="Freeform 3252">
              <a:extLst>
                <a:ext uri="{FF2B5EF4-FFF2-40B4-BE49-F238E27FC236}">
                  <a16:creationId xmlns:a16="http://schemas.microsoft.com/office/drawing/2014/main" id="{FCEE4F7E-EE12-5CE6-DD9B-0A41563459A0}"/>
                </a:ext>
              </a:extLst>
            </p:cNvPr>
            <p:cNvSpPr>
              <a:spLocks/>
            </p:cNvSpPr>
            <p:nvPr/>
          </p:nvSpPr>
          <p:spPr bwMode="auto">
            <a:xfrm>
              <a:off x="13339610" y="3564213"/>
              <a:ext cx="44141" cy="46900"/>
            </a:xfrm>
            <a:custGeom>
              <a:avLst/>
              <a:gdLst>
                <a:gd name="T0" fmla="*/ 3 w 7"/>
                <a:gd name="T1" fmla="*/ 0 h 7"/>
                <a:gd name="T2" fmla="*/ 0 w 7"/>
                <a:gd name="T3" fmla="*/ 3 h 7"/>
                <a:gd name="T4" fmla="*/ 0 w 7"/>
                <a:gd name="T5" fmla="*/ 5 h 7"/>
                <a:gd name="T6" fmla="*/ 0 w 7"/>
                <a:gd name="T7" fmla="*/ 5 h 7"/>
                <a:gd name="T8" fmla="*/ 2 w 7"/>
                <a:gd name="T9" fmla="*/ 7 h 7"/>
                <a:gd name="T10" fmla="*/ 2 w 7"/>
                <a:gd name="T11" fmla="*/ 7 h 7"/>
                <a:gd name="T12" fmla="*/ 3 w 7"/>
                <a:gd name="T13" fmla="*/ 7 h 7"/>
                <a:gd name="T14" fmla="*/ 3 w 7"/>
                <a:gd name="T15" fmla="*/ 7 h 7"/>
                <a:gd name="T16" fmla="*/ 5 w 7"/>
                <a:gd name="T17" fmla="*/ 7 h 7"/>
                <a:gd name="T18" fmla="*/ 5 w 7"/>
                <a:gd name="T19" fmla="*/ 7 h 7"/>
                <a:gd name="T20" fmla="*/ 7 w 7"/>
                <a:gd name="T21" fmla="*/ 4 h 7"/>
                <a:gd name="T22" fmla="*/ 7 w 7"/>
                <a:gd name="T23" fmla="*/ 3 h 7"/>
                <a:gd name="T24" fmla="*/ 7 w 7"/>
                <a:gd name="T25" fmla="*/ 2 h 7"/>
                <a:gd name="T26" fmla="*/ 5 w 7"/>
                <a:gd name="T27" fmla="*/ 1 h 7"/>
                <a:gd name="T28" fmla="*/ 5 w 7"/>
                <a:gd name="T29" fmla="*/ 0 h 7"/>
                <a:gd name="T30" fmla="*/ 4 w 7"/>
                <a:gd name="T31" fmla="*/ 0 h 7"/>
                <a:gd name="T32" fmla="*/ 3 w 7"/>
                <a:gd name="T33"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 h="7">
                  <a:moveTo>
                    <a:pt x="3" y="0"/>
                  </a:moveTo>
                  <a:cubicBezTo>
                    <a:pt x="2" y="0"/>
                    <a:pt x="0" y="1"/>
                    <a:pt x="0" y="3"/>
                  </a:cubicBezTo>
                  <a:cubicBezTo>
                    <a:pt x="0" y="4"/>
                    <a:pt x="0" y="4"/>
                    <a:pt x="0" y="5"/>
                  </a:cubicBezTo>
                  <a:cubicBezTo>
                    <a:pt x="0" y="5"/>
                    <a:pt x="0" y="5"/>
                    <a:pt x="0" y="5"/>
                  </a:cubicBezTo>
                  <a:cubicBezTo>
                    <a:pt x="1" y="6"/>
                    <a:pt x="1" y="6"/>
                    <a:pt x="2" y="7"/>
                  </a:cubicBezTo>
                  <a:cubicBezTo>
                    <a:pt x="2" y="7"/>
                    <a:pt x="2" y="7"/>
                    <a:pt x="2" y="7"/>
                  </a:cubicBezTo>
                  <a:cubicBezTo>
                    <a:pt x="2" y="7"/>
                    <a:pt x="2" y="7"/>
                    <a:pt x="3" y="7"/>
                  </a:cubicBezTo>
                  <a:cubicBezTo>
                    <a:pt x="3" y="7"/>
                    <a:pt x="3" y="7"/>
                    <a:pt x="3" y="7"/>
                  </a:cubicBezTo>
                  <a:cubicBezTo>
                    <a:pt x="4" y="7"/>
                    <a:pt x="4" y="7"/>
                    <a:pt x="5" y="7"/>
                  </a:cubicBezTo>
                  <a:cubicBezTo>
                    <a:pt x="5" y="7"/>
                    <a:pt x="5" y="7"/>
                    <a:pt x="5" y="7"/>
                  </a:cubicBezTo>
                  <a:cubicBezTo>
                    <a:pt x="6" y="6"/>
                    <a:pt x="7" y="5"/>
                    <a:pt x="7" y="4"/>
                  </a:cubicBezTo>
                  <a:cubicBezTo>
                    <a:pt x="7" y="4"/>
                    <a:pt x="7" y="3"/>
                    <a:pt x="7" y="3"/>
                  </a:cubicBezTo>
                  <a:cubicBezTo>
                    <a:pt x="7" y="3"/>
                    <a:pt x="7" y="3"/>
                    <a:pt x="7" y="2"/>
                  </a:cubicBezTo>
                  <a:cubicBezTo>
                    <a:pt x="6" y="2"/>
                    <a:pt x="6" y="1"/>
                    <a:pt x="5" y="1"/>
                  </a:cubicBezTo>
                  <a:cubicBezTo>
                    <a:pt x="5" y="1"/>
                    <a:pt x="5" y="0"/>
                    <a:pt x="5" y="0"/>
                  </a:cubicBezTo>
                  <a:cubicBezTo>
                    <a:pt x="5" y="0"/>
                    <a:pt x="4" y="0"/>
                    <a:pt x="4" y="0"/>
                  </a:cubicBezTo>
                  <a:cubicBezTo>
                    <a:pt x="4" y="0"/>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68" name="Freeform 3253">
              <a:extLst>
                <a:ext uri="{FF2B5EF4-FFF2-40B4-BE49-F238E27FC236}">
                  <a16:creationId xmlns:a16="http://schemas.microsoft.com/office/drawing/2014/main" id="{F36C25B1-CC75-C401-DE57-44571A54B9BC}"/>
                </a:ext>
              </a:extLst>
            </p:cNvPr>
            <p:cNvSpPr>
              <a:spLocks/>
            </p:cNvSpPr>
            <p:nvPr/>
          </p:nvSpPr>
          <p:spPr bwMode="auto">
            <a:xfrm>
              <a:off x="12691289" y="3873200"/>
              <a:ext cx="44141" cy="44141"/>
            </a:xfrm>
            <a:custGeom>
              <a:avLst/>
              <a:gdLst>
                <a:gd name="T0" fmla="*/ 4 w 7"/>
                <a:gd name="T1" fmla="*/ 0 h 7"/>
                <a:gd name="T2" fmla="*/ 2 w 7"/>
                <a:gd name="T3" fmla="*/ 0 h 7"/>
                <a:gd name="T4" fmla="*/ 2 w 7"/>
                <a:gd name="T5" fmla="*/ 0 h 7"/>
                <a:gd name="T6" fmla="*/ 0 w 7"/>
                <a:gd name="T7" fmla="*/ 3 h 7"/>
                <a:gd name="T8" fmla="*/ 0 w 7"/>
                <a:gd name="T9" fmla="*/ 3 h 7"/>
                <a:gd name="T10" fmla="*/ 0 w 7"/>
                <a:gd name="T11" fmla="*/ 3 h 7"/>
                <a:gd name="T12" fmla="*/ 3 w 7"/>
                <a:gd name="T13" fmla="*/ 7 h 7"/>
                <a:gd name="T14" fmla="*/ 4 w 7"/>
                <a:gd name="T15" fmla="*/ 7 h 7"/>
                <a:gd name="T16" fmla="*/ 6 w 7"/>
                <a:gd name="T17" fmla="*/ 6 h 7"/>
                <a:gd name="T18" fmla="*/ 6 w 7"/>
                <a:gd name="T19" fmla="*/ 6 h 7"/>
                <a:gd name="T20" fmla="*/ 7 w 7"/>
                <a:gd name="T21" fmla="*/ 4 h 7"/>
                <a:gd name="T22" fmla="*/ 7 w 7"/>
                <a:gd name="T23" fmla="*/ 3 h 7"/>
                <a:gd name="T24" fmla="*/ 7 w 7"/>
                <a:gd name="T25" fmla="*/ 3 h 7"/>
                <a:gd name="T26" fmla="*/ 7 w 7"/>
                <a:gd name="T27" fmla="*/ 2 h 7"/>
                <a:gd name="T28" fmla="*/ 7 w 7"/>
                <a:gd name="T29" fmla="*/ 2 h 7"/>
                <a:gd name="T30" fmla="*/ 4 w 7"/>
                <a:gd name="T31" fmla="*/ 0 h 7"/>
                <a:gd name="T32" fmla="*/ 4 w 7"/>
                <a:gd name="T33"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 h="7">
                  <a:moveTo>
                    <a:pt x="4" y="0"/>
                  </a:moveTo>
                  <a:cubicBezTo>
                    <a:pt x="3" y="0"/>
                    <a:pt x="3" y="0"/>
                    <a:pt x="2" y="0"/>
                  </a:cubicBezTo>
                  <a:cubicBezTo>
                    <a:pt x="2" y="0"/>
                    <a:pt x="2" y="0"/>
                    <a:pt x="2" y="0"/>
                  </a:cubicBezTo>
                  <a:cubicBezTo>
                    <a:pt x="1" y="1"/>
                    <a:pt x="1" y="2"/>
                    <a:pt x="0" y="3"/>
                  </a:cubicBezTo>
                  <a:cubicBezTo>
                    <a:pt x="0" y="3"/>
                    <a:pt x="0" y="3"/>
                    <a:pt x="0" y="3"/>
                  </a:cubicBezTo>
                  <a:cubicBezTo>
                    <a:pt x="0" y="3"/>
                    <a:pt x="0" y="3"/>
                    <a:pt x="0" y="3"/>
                  </a:cubicBezTo>
                  <a:cubicBezTo>
                    <a:pt x="0" y="5"/>
                    <a:pt x="1" y="7"/>
                    <a:pt x="3" y="7"/>
                  </a:cubicBezTo>
                  <a:cubicBezTo>
                    <a:pt x="3" y="7"/>
                    <a:pt x="4" y="7"/>
                    <a:pt x="4" y="7"/>
                  </a:cubicBezTo>
                  <a:cubicBezTo>
                    <a:pt x="5" y="7"/>
                    <a:pt x="6" y="7"/>
                    <a:pt x="6" y="6"/>
                  </a:cubicBezTo>
                  <a:cubicBezTo>
                    <a:pt x="6" y="6"/>
                    <a:pt x="6" y="6"/>
                    <a:pt x="6" y="6"/>
                  </a:cubicBezTo>
                  <a:cubicBezTo>
                    <a:pt x="7" y="5"/>
                    <a:pt x="7" y="5"/>
                    <a:pt x="7" y="4"/>
                  </a:cubicBezTo>
                  <a:cubicBezTo>
                    <a:pt x="7" y="4"/>
                    <a:pt x="7" y="3"/>
                    <a:pt x="7" y="3"/>
                  </a:cubicBezTo>
                  <a:cubicBezTo>
                    <a:pt x="7" y="3"/>
                    <a:pt x="7" y="3"/>
                    <a:pt x="7" y="3"/>
                  </a:cubicBezTo>
                  <a:cubicBezTo>
                    <a:pt x="7" y="2"/>
                    <a:pt x="7" y="2"/>
                    <a:pt x="7" y="2"/>
                  </a:cubicBezTo>
                  <a:cubicBezTo>
                    <a:pt x="7" y="2"/>
                    <a:pt x="7" y="2"/>
                    <a:pt x="7" y="2"/>
                  </a:cubicBezTo>
                  <a:cubicBezTo>
                    <a:pt x="6" y="1"/>
                    <a:pt x="6" y="0"/>
                    <a:pt x="4" y="0"/>
                  </a:cubicBezTo>
                  <a:cubicBezTo>
                    <a:pt x="4" y="0"/>
                    <a:pt x="4"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69" name="Freeform 3254">
              <a:extLst>
                <a:ext uri="{FF2B5EF4-FFF2-40B4-BE49-F238E27FC236}">
                  <a16:creationId xmlns:a16="http://schemas.microsoft.com/office/drawing/2014/main" id="{C4D346DA-3BFF-DEB5-4153-E619BE54EFBF}"/>
                </a:ext>
              </a:extLst>
            </p:cNvPr>
            <p:cNvSpPr>
              <a:spLocks/>
            </p:cNvSpPr>
            <p:nvPr/>
          </p:nvSpPr>
          <p:spPr bwMode="auto">
            <a:xfrm>
              <a:off x="13483068" y="3851129"/>
              <a:ext cx="38623" cy="41382"/>
            </a:xfrm>
            <a:custGeom>
              <a:avLst/>
              <a:gdLst>
                <a:gd name="T0" fmla="*/ 3 w 6"/>
                <a:gd name="T1" fmla="*/ 0 h 6"/>
                <a:gd name="T2" fmla="*/ 3 w 6"/>
                <a:gd name="T3" fmla="*/ 0 h 6"/>
                <a:gd name="T4" fmla="*/ 2 w 6"/>
                <a:gd name="T5" fmla="*/ 1 h 6"/>
                <a:gd name="T6" fmla="*/ 2 w 6"/>
                <a:gd name="T7" fmla="*/ 1 h 6"/>
                <a:gd name="T8" fmla="*/ 0 w 6"/>
                <a:gd name="T9" fmla="*/ 3 h 6"/>
                <a:gd name="T10" fmla="*/ 2 w 6"/>
                <a:gd name="T11" fmla="*/ 6 h 6"/>
                <a:gd name="T12" fmla="*/ 3 w 6"/>
                <a:gd name="T13" fmla="*/ 6 h 6"/>
                <a:gd name="T14" fmla="*/ 6 w 6"/>
                <a:gd name="T15" fmla="*/ 4 h 6"/>
                <a:gd name="T16" fmla="*/ 6 w 6"/>
                <a:gd name="T17" fmla="*/ 2 h 6"/>
                <a:gd name="T18" fmla="*/ 5 w 6"/>
                <a:gd name="T19" fmla="*/ 2 h 6"/>
                <a:gd name="T20" fmla="*/ 3 w 6"/>
                <a:gd name="T21" fmla="*/ 0 h 6"/>
                <a:gd name="T22" fmla="*/ 3 w 6"/>
                <a:gd name="T23" fmla="*/ 0 h 6"/>
                <a:gd name="T24" fmla="*/ 3 w 6"/>
                <a:gd name="T2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6">
                  <a:moveTo>
                    <a:pt x="3" y="0"/>
                  </a:moveTo>
                  <a:cubicBezTo>
                    <a:pt x="3" y="0"/>
                    <a:pt x="3" y="0"/>
                    <a:pt x="3" y="0"/>
                  </a:cubicBezTo>
                  <a:cubicBezTo>
                    <a:pt x="3" y="0"/>
                    <a:pt x="2" y="1"/>
                    <a:pt x="2" y="1"/>
                  </a:cubicBezTo>
                  <a:cubicBezTo>
                    <a:pt x="2" y="1"/>
                    <a:pt x="2" y="1"/>
                    <a:pt x="2" y="1"/>
                  </a:cubicBezTo>
                  <a:cubicBezTo>
                    <a:pt x="1" y="1"/>
                    <a:pt x="0" y="2"/>
                    <a:pt x="0" y="3"/>
                  </a:cubicBezTo>
                  <a:cubicBezTo>
                    <a:pt x="0" y="4"/>
                    <a:pt x="1" y="6"/>
                    <a:pt x="2" y="6"/>
                  </a:cubicBezTo>
                  <a:cubicBezTo>
                    <a:pt x="3" y="6"/>
                    <a:pt x="3" y="6"/>
                    <a:pt x="3" y="6"/>
                  </a:cubicBezTo>
                  <a:cubicBezTo>
                    <a:pt x="4" y="6"/>
                    <a:pt x="5" y="5"/>
                    <a:pt x="6" y="4"/>
                  </a:cubicBezTo>
                  <a:cubicBezTo>
                    <a:pt x="6" y="3"/>
                    <a:pt x="6" y="3"/>
                    <a:pt x="6" y="2"/>
                  </a:cubicBezTo>
                  <a:cubicBezTo>
                    <a:pt x="6" y="2"/>
                    <a:pt x="6" y="2"/>
                    <a:pt x="5" y="2"/>
                  </a:cubicBezTo>
                  <a:cubicBezTo>
                    <a:pt x="5" y="1"/>
                    <a:pt x="4" y="1"/>
                    <a:pt x="3" y="0"/>
                  </a:cubicBezTo>
                  <a:cubicBezTo>
                    <a:pt x="3" y="0"/>
                    <a:pt x="3" y="0"/>
                    <a:pt x="3" y="0"/>
                  </a:cubicBezTo>
                  <a:cubicBezTo>
                    <a:pt x="3"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70" name="Freeform 3255">
              <a:extLst>
                <a:ext uri="{FF2B5EF4-FFF2-40B4-BE49-F238E27FC236}">
                  <a16:creationId xmlns:a16="http://schemas.microsoft.com/office/drawing/2014/main" id="{7343E413-70D4-F851-EA34-5FEC06AEB948}"/>
                </a:ext>
              </a:extLst>
            </p:cNvPr>
            <p:cNvSpPr>
              <a:spLocks/>
            </p:cNvSpPr>
            <p:nvPr/>
          </p:nvSpPr>
          <p:spPr bwMode="auto">
            <a:xfrm>
              <a:off x="13036140" y="4218051"/>
              <a:ext cx="41382" cy="33106"/>
            </a:xfrm>
            <a:custGeom>
              <a:avLst/>
              <a:gdLst>
                <a:gd name="T0" fmla="*/ 3 w 6"/>
                <a:gd name="T1" fmla="*/ 0 h 5"/>
                <a:gd name="T2" fmla="*/ 1 w 6"/>
                <a:gd name="T3" fmla="*/ 0 h 5"/>
                <a:gd name="T4" fmla="*/ 1 w 6"/>
                <a:gd name="T5" fmla="*/ 0 h 5"/>
                <a:gd name="T6" fmla="*/ 1 w 6"/>
                <a:gd name="T7" fmla="*/ 2 h 5"/>
                <a:gd name="T8" fmla="*/ 3 w 6"/>
                <a:gd name="T9" fmla="*/ 5 h 5"/>
                <a:gd name="T10" fmla="*/ 3 w 6"/>
                <a:gd name="T11" fmla="*/ 5 h 5"/>
                <a:gd name="T12" fmla="*/ 6 w 6"/>
                <a:gd name="T13" fmla="*/ 3 h 5"/>
                <a:gd name="T14" fmla="*/ 4 w 6"/>
                <a:gd name="T15" fmla="*/ 0 h 5"/>
                <a:gd name="T16" fmla="*/ 4 w 6"/>
                <a:gd name="T17" fmla="*/ 0 h 5"/>
                <a:gd name="T18" fmla="*/ 4 w 6"/>
                <a:gd name="T19" fmla="*/ 0 h 5"/>
                <a:gd name="T20" fmla="*/ 3 w 6"/>
                <a:gd name="T2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5">
                  <a:moveTo>
                    <a:pt x="3" y="0"/>
                  </a:moveTo>
                  <a:cubicBezTo>
                    <a:pt x="3" y="0"/>
                    <a:pt x="2" y="0"/>
                    <a:pt x="1" y="0"/>
                  </a:cubicBezTo>
                  <a:cubicBezTo>
                    <a:pt x="1" y="0"/>
                    <a:pt x="1" y="0"/>
                    <a:pt x="1" y="0"/>
                  </a:cubicBezTo>
                  <a:cubicBezTo>
                    <a:pt x="1" y="1"/>
                    <a:pt x="1" y="1"/>
                    <a:pt x="1" y="2"/>
                  </a:cubicBezTo>
                  <a:cubicBezTo>
                    <a:pt x="0" y="3"/>
                    <a:pt x="1" y="5"/>
                    <a:pt x="3" y="5"/>
                  </a:cubicBezTo>
                  <a:cubicBezTo>
                    <a:pt x="3" y="5"/>
                    <a:pt x="3" y="5"/>
                    <a:pt x="3" y="5"/>
                  </a:cubicBezTo>
                  <a:cubicBezTo>
                    <a:pt x="5" y="5"/>
                    <a:pt x="6" y="4"/>
                    <a:pt x="6" y="3"/>
                  </a:cubicBezTo>
                  <a:cubicBezTo>
                    <a:pt x="6" y="2"/>
                    <a:pt x="6" y="0"/>
                    <a:pt x="4" y="0"/>
                  </a:cubicBezTo>
                  <a:cubicBezTo>
                    <a:pt x="4" y="0"/>
                    <a:pt x="4" y="0"/>
                    <a:pt x="4" y="0"/>
                  </a:cubicBezTo>
                  <a:cubicBezTo>
                    <a:pt x="4" y="0"/>
                    <a:pt x="4" y="0"/>
                    <a:pt x="4" y="0"/>
                  </a:cubicBezTo>
                  <a:cubicBezTo>
                    <a:pt x="4"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71" name="Freeform 3256">
              <a:extLst>
                <a:ext uri="{FF2B5EF4-FFF2-40B4-BE49-F238E27FC236}">
                  <a16:creationId xmlns:a16="http://schemas.microsoft.com/office/drawing/2014/main" id="{9A1E4E94-BC6A-B46C-D3AB-E3D359D7FF02}"/>
                </a:ext>
              </a:extLst>
            </p:cNvPr>
            <p:cNvSpPr>
              <a:spLocks/>
            </p:cNvSpPr>
            <p:nvPr/>
          </p:nvSpPr>
          <p:spPr bwMode="auto">
            <a:xfrm>
              <a:off x="13979654" y="3440067"/>
              <a:ext cx="41382" cy="33106"/>
            </a:xfrm>
            <a:custGeom>
              <a:avLst/>
              <a:gdLst>
                <a:gd name="T0" fmla="*/ 3 w 6"/>
                <a:gd name="T1" fmla="*/ 0 h 5"/>
                <a:gd name="T2" fmla="*/ 0 w 6"/>
                <a:gd name="T3" fmla="*/ 2 h 5"/>
                <a:gd name="T4" fmla="*/ 0 w 6"/>
                <a:gd name="T5" fmla="*/ 4 h 5"/>
                <a:gd name="T6" fmla="*/ 1 w 6"/>
                <a:gd name="T7" fmla="*/ 4 h 5"/>
                <a:gd name="T8" fmla="*/ 1 w 6"/>
                <a:gd name="T9" fmla="*/ 5 h 5"/>
                <a:gd name="T10" fmla="*/ 2 w 6"/>
                <a:gd name="T11" fmla="*/ 5 h 5"/>
                <a:gd name="T12" fmla="*/ 2 w 6"/>
                <a:gd name="T13" fmla="*/ 5 h 5"/>
                <a:gd name="T14" fmla="*/ 3 w 6"/>
                <a:gd name="T15" fmla="*/ 5 h 5"/>
                <a:gd name="T16" fmla="*/ 3 w 6"/>
                <a:gd name="T17" fmla="*/ 5 h 5"/>
                <a:gd name="T18" fmla="*/ 3 w 6"/>
                <a:gd name="T19" fmla="*/ 5 h 5"/>
                <a:gd name="T20" fmla="*/ 6 w 6"/>
                <a:gd name="T21" fmla="*/ 3 h 5"/>
                <a:gd name="T22" fmla="*/ 4 w 6"/>
                <a:gd name="T23" fmla="*/ 0 h 5"/>
                <a:gd name="T24" fmla="*/ 3 w 6"/>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5">
                  <a:moveTo>
                    <a:pt x="3" y="0"/>
                  </a:moveTo>
                  <a:cubicBezTo>
                    <a:pt x="2" y="0"/>
                    <a:pt x="1" y="1"/>
                    <a:pt x="0" y="2"/>
                  </a:cubicBezTo>
                  <a:cubicBezTo>
                    <a:pt x="0" y="3"/>
                    <a:pt x="0" y="3"/>
                    <a:pt x="0" y="4"/>
                  </a:cubicBezTo>
                  <a:cubicBezTo>
                    <a:pt x="1" y="4"/>
                    <a:pt x="1" y="4"/>
                    <a:pt x="1" y="4"/>
                  </a:cubicBezTo>
                  <a:cubicBezTo>
                    <a:pt x="1" y="4"/>
                    <a:pt x="1" y="5"/>
                    <a:pt x="1" y="5"/>
                  </a:cubicBezTo>
                  <a:cubicBezTo>
                    <a:pt x="2" y="5"/>
                    <a:pt x="2" y="5"/>
                    <a:pt x="2" y="5"/>
                  </a:cubicBezTo>
                  <a:cubicBezTo>
                    <a:pt x="2" y="5"/>
                    <a:pt x="2" y="5"/>
                    <a:pt x="2" y="5"/>
                  </a:cubicBezTo>
                  <a:cubicBezTo>
                    <a:pt x="2" y="5"/>
                    <a:pt x="3" y="5"/>
                    <a:pt x="3" y="5"/>
                  </a:cubicBezTo>
                  <a:cubicBezTo>
                    <a:pt x="3" y="5"/>
                    <a:pt x="3" y="5"/>
                    <a:pt x="3" y="5"/>
                  </a:cubicBezTo>
                  <a:cubicBezTo>
                    <a:pt x="3" y="5"/>
                    <a:pt x="3" y="5"/>
                    <a:pt x="3" y="5"/>
                  </a:cubicBezTo>
                  <a:cubicBezTo>
                    <a:pt x="4" y="5"/>
                    <a:pt x="5" y="5"/>
                    <a:pt x="6" y="3"/>
                  </a:cubicBezTo>
                  <a:cubicBezTo>
                    <a:pt x="6" y="2"/>
                    <a:pt x="5" y="0"/>
                    <a:pt x="4" y="0"/>
                  </a:cubicBezTo>
                  <a:cubicBezTo>
                    <a:pt x="3"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72" name="Freeform 3257">
              <a:extLst>
                <a:ext uri="{FF2B5EF4-FFF2-40B4-BE49-F238E27FC236}">
                  <a16:creationId xmlns:a16="http://schemas.microsoft.com/office/drawing/2014/main" id="{122438D9-34EE-0D72-E450-A9CC9F525AB4}"/>
                </a:ext>
              </a:extLst>
            </p:cNvPr>
            <p:cNvSpPr>
              <a:spLocks/>
            </p:cNvSpPr>
            <p:nvPr/>
          </p:nvSpPr>
          <p:spPr bwMode="auto">
            <a:xfrm>
              <a:off x="13678943" y="3464896"/>
              <a:ext cx="38623" cy="33106"/>
            </a:xfrm>
            <a:custGeom>
              <a:avLst/>
              <a:gdLst>
                <a:gd name="T0" fmla="*/ 3 w 6"/>
                <a:gd name="T1" fmla="*/ 0 h 5"/>
                <a:gd name="T2" fmla="*/ 2 w 6"/>
                <a:gd name="T3" fmla="*/ 0 h 5"/>
                <a:gd name="T4" fmla="*/ 2 w 6"/>
                <a:gd name="T5" fmla="*/ 0 h 5"/>
                <a:gd name="T6" fmla="*/ 1 w 6"/>
                <a:gd name="T7" fmla="*/ 2 h 5"/>
                <a:gd name="T8" fmla="*/ 1 w 6"/>
                <a:gd name="T9" fmla="*/ 3 h 5"/>
                <a:gd name="T10" fmla="*/ 1 w 6"/>
                <a:gd name="T11" fmla="*/ 4 h 5"/>
                <a:gd name="T12" fmla="*/ 3 w 6"/>
                <a:gd name="T13" fmla="*/ 5 h 5"/>
                <a:gd name="T14" fmla="*/ 3 w 6"/>
                <a:gd name="T15" fmla="*/ 5 h 5"/>
                <a:gd name="T16" fmla="*/ 5 w 6"/>
                <a:gd name="T17" fmla="*/ 4 h 5"/>
                <a:gd name="T18" fmla="*/ 5 w 6"/>
                <a:gd name="T19" fmla="*/ 4 h 5"/>
                <a:gd name="T20" fmla="*/ 6 w 6"/>
                <a:gd name="T21" fmla="*/ 3 h 5"/>
                <a:gd name="T22" fmla="*/ 4 w 6"/>
                <a:gd name="T23" fmla="*/ 0 h 5"/>
                <a:gd name="T24" fmla="*/ 3 w 6"/>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5">
                  <a:moveTo>
                    <a:pt x="3" y="0"/>
                  </a:moveTo>
                  <a:cubicBezTo>
                    <a:pt x="3" y="0"/>
                    <a:pt x="2" y="0"/>
                    <a:pt x="2" y="0"/>
                  </a:cubicBezTo>
                  <a:cubicBezTo>
                    <a:pt x="2" y="0"/>
                    <a:pt x="2" y="0"/>
                    <a:pt x="2" y="0"/>
                  </a:cubicBezTo>
                  <a:cubicBezTo>
                    <a:pt x="1" y="1"/>
                    <a:pt x="1" y="1"/>
                    <a:pt x="1" y="2"/>
                  </a:cubicBezTo>
                  <a:cubicBezTo>
                    <a:pt x="0" y="2"/>
                    <a:pt x="0" y="3"/>
                    <a:pt x="1" y="3"/>
                  </a:cubicBezTo>
                  <a:cubicBezTo>
                    <a:pt x="1" y="3"/>
                    <a:pt x="1" y="3"/>
                    <a:pt x="1" y="4"/>
                  </a:cubicBezTo>
                  <a:cubicBezTo>
                    <a:pt x="1" y="4"/>
                    <a:pt x="2" y="5"/>
                    <a:pt x="3" y="5"/>
                  </a:cubicBezTo>
                  <a:cubicBezTo>
                    <a:pt x="3" y="5"/>
                    <a:pt x="3" y="5"/>
                    <a:pt x="3" y="5"/>
                  </a:cubicBezTo>
                  <a:cubicBezTo>
                    <a:pt x="4" y="5"/>
                    <a:pt x="5" y="5"/>
                    <a:pt x="5" y="4"/>
                  </a:cubicBezTo>
                  <a:cubicBezTo>
                    <a:pt x="5" y="4"/>
                    <a:pt x="5" y="4"/>
                    <a:pt x="5" y="4"/>
                  </a:cubicBezTo>
                  <a:cubicBezTo>
                    <a:pt x="6" y="4"/>
                    <a:pt x="6" y="3"/>
                    <a:pt x="6" y="3"/>
                  </a:cubicBezTo>
                  <a:cubicBezTo>
                    <a:pt x="6" y="2"/>
                    <a:pt x="5" y="0"/>
                    <a:pt x="4" y="0"/>
                  </a:cubicBezTo>
                  <a:cubicBezTo>
                    <a:pt x="4"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73" name="Freeform 3258">
              <a:extLst>
                <a:ext uri="{FF2B5EF4-FFF2-40B4-BE49-F238E27FC236}">
                  <a16:creationId xmlns:a16="http://schemas.microsoft.com/office/drawing/2014/main" id="{794B00E1-7102-0078-EBAF-D68BFE6E6695}"/>
                </a:ext>
              </a:extLst>
            </p:cNvPr>
            <p:cNvSpPr>
              <a:spLocks/>
            </p:cNvSpPr>
            <p:nvPr/>
          </p:nvSpPr>
          <p:spPr bwMode="auto">
            <a:xfrm>
              <a:off x="12172633" y="3831818"/>
              <a:ext cx="33106" cy="33106"/>
            </a:xfrm>
            <a:custGeom>
              <a:avLst/>
              <a:gdLst>
                <a:gd name="T0" fmla="*/ 2 w 5"/>
                <a:gd name="T1" fmla="*/ 0 h 5"/>
                <a:gd name="T2" fmla="*/ 0 w 5"/>
                <a:gd name="T3" fmla="*/ 1 h 5"/>
                <a:gd name="T4" fmla="*/ 0 w 5"/>
                <a:gd name="T5" fmla="*/ 2 h 5"/>
                <a:gd name="T6" fmla="*/ 0 w 5"/>
                <a:gd name="T7" fmla="*/ 2 h 5"/>
                <a:gd name="T8" fmla="*/ 0 w 5"/>
                <a:gd name="T9" fmla="*/ 2 h 5"/>
                <a:gd name="T10" fmla="*/ 0 w 5"/>
                <a:gd name="T11" fmla="*/ 3 h 5"/>
                <a:gd name="T12" fmla="*/ 1 w 5"/>
                <a:gd name="T13" fmla="*/ 5 h 5"/>
                <a:gd name="T14" fmla="*/ 2 w 5"/>
                <a:gd name="T15" fmla="*/ 5 h 5"/>
                <a:gd name="T16" fmla="*/ 2 w 5"/>
                <a:gd name="T17" fmla="*/ 5 h 5"/>
                <a:gd name="T18" fmla="*/ 2 w 5"/>
                <a:gd name="T19" fmla="*/ 5 h 5"/>
                <a:gd name="T20" fmla="*/ 5 w 5"/>
                <a:gd name="T21" fmla="*/ 3 h 5"/>
                <a:gd name="T22" fmla="*/ 5 w 5"/>
                <a:gd name="T23" fmla="*/ 3 h 5"/>
                <a:gd name="T24" fmla="*/ 5 w 5"/>
                <a:gd name="T25" fmla="*/ 3 h 5"/>
                <a:gd name="T26" fmla="*/ 5 w 5"/>
                <a:gd name="T27" fmla="*/ 2 h 5"/>
                <a:gd name="T28" fmla="*/ 5 w 5"/>
                <a:gd name="T29" fmla="*/ 1 h 5"/>
                <a:gd name="T30" fmla="*/ 3 w 5"/>
                <a:gd name="T31" fmla="*/ 0 h 5"/>
                <a:gd name="T32" fmla="*/ 2 w 5"/>
                <a:gd name="T33"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 h="5">
                  <a:moveTo>
                    <a:pt x="2" y="0"/>
                  </a:moveTo>
                  <a:cubicBezTo>
                    <a:pt x="1" y="0"/>
                    <a:pt x="1" y="0"/>
                    <a:pt x="0" y="1"/>
                  </a:cubicBezTo>
                  <a:cubicBezTo>
                    <a:pt x="0" y="1"/>
                    <a:pt x="0" y="2"/>
                    <a:pt x="0" y="2"/>
                  </a:cubicBezTo>
                  <a:cubicBezTo>
                    <a:pt x="0" y="2"/>
                    <a:pt x="0" y="2"/>
                    <a:pt x="0" y="2"/>
                  </a:cubicBezTo>
                  <a:cubicBezTo>
                    <a:pt x="0" y="2"/>
                    <a:pt x="0" y="2"/>
                    <a:pt x="0" y="2"/>
                  </a:cubicBezTo>
                  <a:cubicBezTo>
                    <a:pt x="0" y="3"/>
                    <a:pt x="0" y="3"/>
                    <a:pt x="0" y="3"/>
                  </a:cubicBezTo>
                  <a:cubicBezTo>
                    <a:pt x="0" y="4"/>
                    <a:pt x="0" y="5"/>
                    <a:pt x="1" y="5"/>
                  </a:cubicBezTo>
                  <a:cubicBezTo>
                    <a:pt x="1" y="5"/>
                    <a:pt x="1" y="5"/>
                    <a:pt x="2" y="5"/>
                  </a:cubicBezTo>
                  <a:cubicBezTo>
                    <a:pt x="2" y="5"/>
                    <a:pt x="2" y="5"/>
                    <a:pt x="2" y="5"/>
                  </a:cubicBezTo>
                  <a:cubicBezTo>
                    <a:pt x="2" y="5"/>
                    <a:pt x="2" y="5"/>
                    <a:pt x="2" y="5"/>
                  </a:cubicBezTo>
                  <a:cubicBezTo>
                    <a:pt x="4" y="5"/>
                    <a:pt x="5" y="5"/>
                    <a:pt x="5" y="3"/>
                  </a:cubicBezTo>
                  <a:cubicBezTo>
                    <a:pt x="5" y="3"/>
                    <a:pt x="5" y="3"/>
                    <a:pt x="5" y="3"/>
                  </a:cubicBezTo>
                  <a:cubicBezTo>
                    <a:pt x="5" y="3"/>
                    <a:pt x="5" y="3"/>
                    <a:pt x="5" y="3"/>
                  </a:cubicBezTo>
                  <a:cubicBezTo>
                    <a:pt x="5" y="2"/>
                    <a:pt x="5" y="2"/>
                    <a:pt x="5" y="2"/>
                  </a:cubicBezTo>
                  <a:cubicBezTo>
                    <a:pt x="5" y="1"/>
                    <a:pt x="5" y="1"/>
                    <a:pt x="5" y="1"/>
                  </a:cubicBezTo>
                  <a:cubicBezTo>
                    <a:pt x="4" y="1"/>
                    <a:pt x="4" y="0"/>
                    <a:pt x="3" y="0"/>
                  </a:cubicBezTo>
                  <a:cubicBezTo>
                    <a:pt x="3" y="0"/>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74" name="Freeform 3259">
              <a:extLst>
                <a:ext uri="{FF2B5EF4-FFF2-40B4-BE49-F238E27FC236}">
                  <a16:creationId xmlns:a16="http://schemas.microsoft.com/office/drawing/2014/main" id="{76BB8058-27D6-FC90-5AE7-8313C5A5FB4A}"/>
                </a:ext>
              </a:extLst>
            </p:cNvPr>
            <p:cNvSpPr>
              <a:spLocks/>
            </p:cNvSpPr>
            <p:nvPr/>
          </p:nvSpPr>
          <p:spPr bwMode="auto">
            <a:xfrm>
              <a:off x="12009863" y="4264951"/>
              <a:ext cx="38623" cy="38623"/>
            </a:xfrm>
            <a:custGeom>
              <a:avLst/>
              <a:gdLst>
                <a:gd name="T0" fmla="*/ 3 w 6"/>
                <a:gd name="T1" fmla="*/ 0 h 6"/>
                <a:gd name="T2" fmla="*/ 3 w 6"/>
                <a:gd name="T3" fmla="*/ 0 h 6"/>
                <a:gd name="T4" fmla="*/ 2 w 6"/>
                <a:gd name="T5" fmla="*/ 1 h 6"/>
                <a:gd name="T6" fmla="*/ 0 w 6"/>
                <a:gd name="T7" fmla="*/ 3 h 6"/>
                <a:gd name="T8" fmla="*/ 2 w 6"/>
                <a:gd name="T9" fmla="*/ 6 h 6"/>
                <a:gd name="T10" fmla="*/ 3 w 6"/>
                <a:gd name="T11" fmla="*/ 6 h 6"/>
                <a:gd name="T12" fmla="*/ 6 w 6"/>
                <a:gd name="T13" fmla="*/ 4 h 6"/>
                <a:gd name="T14" fmla="*/ 5 w 6"/>
                <a:gd name="T15" fmla="*/ 1 h 6"/>
                <a:gd name="T16" fmla="*/ 5 w 6"/>
                <a:gd name="T17" fmla="*/ 1 h 6"/>
                <a:gd name="T18" fmla="*/ 4 w 6"/>
                <a:gd name="T19" fmla="*/ 1 h 6"/>
                <a:gd name="T20" fmla="*/ 4 w 6"/>
                <a:gd name="T21" fmla="*/ 1 h 6"/>
                <a:gd name="T22" fmla="*/ 3 w 6"/>
                <a:gd name="T23" fmla="*/ 0 h 6"/>
                <a:gd name="T24" fmla="*/ 3 w 6"/>
                <a:gd name="T2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6">
                  <a:moveTo>
                    <a:pt x="3" y="0"/>
                  </a:moveTo>
                  <a:cubicBezTo>
                    <a:pt x="3" y="0"/>
                    <a:pt x="3" y="0"/>
                    <a:pt x="3" y="0"/>
                  </a:cubicBezTo>
                  <a:cubicBezTo>
                    <a:pt x="2" y="0"/>
                    <a:pt x="2" y="0"/>
                    <a:pt x="2" y="1"/>
                  </a:cubicBezTo>
                  <a:cubicBezTo>
                    <a:pt x="1" y="1"/>
                    <a:pt x="0" y="2"/>
                    <a:pt x="0" y="3"/>
                  </a:cubicBezTo>
                  <a:cubicBezTo>
                    <a:pt x="0" y="4"/>
                    <a:pt x="1" y="6"/>
                    <a:pt x="2" y="6"/>
                  </a:cubicBezTo>
                  <a:cubicBezTo>
                    <a:pt x="3" y="6"/>
                    <a:pt x="3" y="6"/>
                    <a:pt x="3" y="6"/>
                  </a:cubicBezTo>
                  <a:cubicBezTo>
                    <a:pt x="4" y="6"/>
                    <a:pt x="5" y="5"/>
                    <a:pt x="6" y="4"/>
                  </a:cubicBezTo>
                  <a:cubicBezTo>
                    <a:pt x="6" y="3"/>
                    <a:pt x="5" y="2"/>
                    <a:pt x="5" y="1"/>
                  </a:cubicBezTo>
                  <a:cubicBezTo>
                    <a:pt x="5" y="1"/>
                    <a:pt x="5" y="1"/>
                    <a:pt x="5" y="1"/>
                  </a:cubicBezTo>
                  <a:cubicBezTo>
                    <a:pt x="4" y="1"/>
                    <a:pt x="4" y="1"/>
                    <a:pt x="4" y="1"/>
                  </a:cubicBezTo>
                  <a:cubicBezTo>
                    <a:pt x="4" y="1"/>
                    <a:pt x="4" y="1"/>
                    <a:pt x="4" y="1"/>
                  </a:cubicBezTo>
                  <a:cubicBezTo>
                    <a:pt x="4" y="1"/>
                    <a:pt x="4" y="0"/>
                    <a:pt x="3" y="0"/>
                  </a:cubicBezTo>
                  <a:cubicBezTo>
                    <a:pt x="3"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75" name="Freeform 3260">
              <a:extLst>
                <a:ext uri="{FF2B5EF4-FFF2-40B4-BE49-F238E27FC236}">
                  <a16:creationId xmlns:a16="http://schemas.microsoft.com/office/drawing/2014/main" id="{765E97AF-7064-61D9-88C1-EE4937F97D29}"/>
                </a:ext>
              </a:extLst>
            </p:cNvPr>
            <p:cNvSpPr>
              <a:spLocks/>
            </p:cNvSpPr>
            <p:nvPr/>
          </p:nvSpPr>
          <p:spPr bwMode="auto">
            <a:xfrm>
              <a:off x="14026553" y="3911823"/>
              <a:ext cx="38623" cy="33106"/>
            </a:xfrm>
            <a:custGeom>
              <a:avLst/>
              <a:gdLst>
                <a:gd name="T0" fmla="*/ 3 w 6"/>
                <a:gd name="T1" fmla="*/ 0 h 5"/>
                <a:gd name="T2" fmla="*/ 2 w 6"/>
                <a:gd name="T3" fmla="*/ 0 h 5"/>
                <a:gd name="T4" fmla="*/ 2 w 6"/>
                <a:gd name="T5" fmla="*/ 0 h 5"/>
                <a:gd name="T6" fmla="*/ 1 w 6"/>
                <a:gd name="T7" fmla="*/ 1 h 5"/>
                <a:gd name="T8" fmla="*/ 1 w 6"/>
                <a:gd name="T9" fmla="*/ 1 h 5"/>
                <a:gd name="T10" fmla="*/ 0 w 6"/>
                <a:gd name="T11" fmla="*/ 2 h 5"/>
                <a:gd name="T12" fmla="*/ 3 w 6"/>
                <a:gd name="T13" fmla="*/ 5 h 5"/>
                <a:gd name="T14" fmla="*/ 3 w 6"/>
                <a:gd name="T15" fmla="*/ 5 h 5"/>
                <a:gd name="T16" fmla="*/ 6 w 6"/>
                <a:gd name="T17" fmla="*/ 3 h 5"/>
                <a:gd name="T18" fmla="*/ 6 w 6"/>
                <a:gd name="T19" fmla="*/ 3 h 5"/>
                <a:gd name="T20" fmla="*/ 6 w 6"/>
                <a:gd name="T21" fmla="*/ 3 h 5"/>
                <a:gd name="T22" fmla="*/ 4 w 6"/>
                <a:gd name="T23" fmla="*/ 0 h 5"/>
                <a:gd name="T24" fmla="*/ 3 w 6"/>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5">
                  <a:moveTo>
                    <a:pt x="3" y="0"/>
                  </a:moveTo>
                  <a:cubicBezTo>
                    <a:pt x="3" y="0"/>
                    <a:pt x="3" y="0"/>
                    <a:pt x="2" y="0"/>
                  </a:cubicBezTo>
                  <a:cubicBezTo>
                    <a:pt x="2" y="0"/>
                    <a:pt x="2" y="0"/>
                    <a:pt x="2" y="0"/>
                  </a:cubicBezTo>
                  <a:cubicBezTo>
                    <a:pt x="2" y="0"/>
                    <a:pt x="1" y="1"/>
                    <a:pt x="1" y="1"/>
                  </a:cubicBezTo>
                  <a:cubicBezTo>
                    <a:pt x="1" y="1"/>
                    <a:pt x="1" y="1"/>
                    <a:pt x="1" y="1"/>
                  </a:cubicBezTo>
                  <a:cubicBezTo>
                    <a:pt x="1" y="2"/>
                    <a:pt x="1" y="2"/>
                    <a:pt x="0" y="2"/>
                  </a:cubicBezTo>
                  <a:cubicBezTo>
                    <a:pt x="0" y="4"/>
                    <a:pt x="1" y="5"/>
                    <a:pt x="3" y="5"/>
                  </a:cubicBezTo>
                  <a:cubicBezTo>
                    <a:pt x="3" y="5"/>
                    <a:pt x="3" y="5"/>
                    <a:pt x="3" y="5"/>
                  </a:cubicBezTo>
                  <a:cubicBezTo>
                    <a:pt x="4" y="5"/>
                    <a:pt x="6" y="5"/>
                    <a:pt x="6" y="3"/>
                  </a:cubicBezTo>
                  <a:cubicBezTo>
                    <a:pt x="6" y="3"/>
                    <a:pt x="6" y="3"/>
                    <a:pt x="6" y="3"/>
                  </a:cubicBezTo>
                  <a:cubicBezTo>
                    <a:pt x="6" y="3"/>
                    <a:pt x="6" y="3"/>
                    <a:pt x="6" y="3"/>
                  </a:cubicBezTo>
                  <a:cubicBezTo>
                    <a:pt x="6" y="1"/>
                    <a:pt x="5" y="0"/>
                    <a:pt x="4" y="0"/>
                  </a:cubicBezTo>
                  <a:cubicBezTo>
                    <a:pt x="3"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76" name="Freeform 3261">
              <a:extLst>
                <a:ext uri="{FF2B5EF4-FFF2-40B4-BE49-F238E27FC236}">
                  <a16:creationId xmlns:a16="http://schemas.microsoft.com/office/drawing/2014/main" id="{C01A141C-B140-57D9-EF38-B5C892C04D84}"/>
                </a:ext>
              </a:extLst>
            </p:cNvPr>
            <p:cNvSpPr>
              <a:spLocks/>
            </p:cNvSpPr>
            <p:nvPr/>
          </p:nvSpPr>
          <p:spPr bwMode="auto">
            <a:xfrm>
              <a:off x="13797572" y="3754571"/>
              <a:ext cx="24829" cy="19312"/>
            </a:xfrm>
            <a:custGeom>
              <a:avLst/>
              <a:gdLst>
                <a:gd name="T0" fmla="*/ 2 w 4"/>
                <a:gd name="T1" fmla="*/ 0 h 3"/>
                <a:gd name="T2" fmla="*/ 0 w 4"/>
                <a:gd name="T3" fmla="*/ 1 h 3"/>
                <a:gd name="T4" fmla="*/ 0 w 4"/>
                <a:gd name="T5" fmla="*/ 1 h 3"/>
                <a:gd name="T6" fmla="*/ 0 w 4"/>
                <a:gd name="T7" fmla="*/ 2 h 3"/>
                <a:gd name="T8" fmla="*/ 0 w 4"/>
                <a:gd name="T9" fmla="*/ 2 h 3"/>
                <a:gd name="T10" fmla="*/ 0 w 4"/>
                <a:gd name="T11" fmla="*/ 2 h 3"/>
                <a:gd name="T12" fmla="*/ 2 w 4"/>
                <a:gd name="T13" fmla="*/ 3 h 3"/>
                <a:gd name="T14" fmla="*/ 2 w 4"/>
                <a:gd name="T15" fmla="*/ 3 h 3"/>
                <a:gd name="T16" fmla="*/ 3 w 4"/>
                <a:gd name="T17" fmla="*/ 3 h 3"/>
                <a:gd name="T18" fmla="*/ 4 w 4"/>
                <a:gd name="T19" fmla="*/ 2 h 3"/>
                <a:gd name="T20" fmla="*/ 4 w 4"/>
                <a:gd name="T21" fmla="*/ 2 h 3"/>
                <a:gd name="T22" fmla="*/ 4 w 4"/>
                <a:gd name="T23" fmla="*/ 1 h 3"/>
                <a:gd name="T24" fmla="*/ 4 w 4"/>
                <a:gd name="T25" fmla="*/ 1 h 3"/>
                <a:gd name="T26" fmla="*/ 3 w 4"/>
                <a:gd name="T27" fmla="*/ 0 h 3"/>
                <a:gd name="T28" fmla="*/ 3 w 4"/>
                <a:gd name="T29" fmla="*/ 0 h 3"/>
                <a:gd name="T30" fmla="*/ 2 w 4"/>
                <a:gd name="T31" fmla="*/ 0 h 3"/>
                <a:gd name="T32" fmla="*/ 2 w 4"/>
                <a:gd name="T33"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3">
                  <a:moveTo>
                    <a:pt x="2" y="0"/>
                  </a:moveTo>
                  <a:cubicBezTo>
                    <a:pt x="1" y="0"/>
                    <a:pt x="0" y="0"/>
                    <a:pt x="0" y="1"/>
                  </a:cubicBezTo>
                  <a:cubicBezTo>
                    <a:pt x="0" y="1"/>
                    <a:pt x="0" y="1"/>
                    <a:pt x="0" y="1"/>
                  </a:cubicBezTo>
                  <a:cubicBezTo>
                    <a:pt x="0" y="1"/>
                    <a:pt x="0" y="2"/>
                    <a:pt x="0" y="2"/>
                  </a:cubicBezTo>
                  <a:cubicBezTo>
                    <a:pt x="0" y="2"/>
                    <a:pt x="0" y="2"/>
                    <a:pt x="0" y="2"/>
                  </a:cubicBezTo>
                  <a:cubicBezTo>
                    <a:pt x="0" y="2"/>
                    <a:pt x="0" y="2"/>
                    <a:pt x="0" y="2"/>
                  </a:cubicBezTo>
                  <a:cubicBezTo>
                    <a:pt x="0" y="3"/>
                    <a:pt x="1" y="3"/>
                    <a:pt x="2" y="3"/>
                  </a:cubicBezTo>
                  <a:cubicBezTo>
                    <a:pt x="2" y="3"/>
                    <a:pt x="2" y="3"/>
                    <a:pt x="2" y="3"/>
                  </a:cubicBezTo>
                  <a:cubicBezTo>
                    <a:pt x="2" y="3"/>
                    <a:pt x="3" y="3"/>
                    <a:pt x="3" y="3"/>
                  </a:cubicBezTo>
                  <a:cubicBezTo>
                    <a:pt x="3" y="3"/>
                    <a:pt x="4" y="3"/>
                    <a:pt x="4" y="2"/>
                  </a:cubicBezTo>
                  <a:cubicBezTo>
                    <a:pt x="4" y="2"/>
                    <a:pt x="4" y="2"/>
                    <a:pt x="4" y="2"/>
                  </a:cubicBezTo>
                  <a:cubicBezTo>
                    <a:pt x="4" y="1"/>
                    <a:pt x="4" y="1"/>
                    <a:pt x="4" y="1"/>
                  </a:cubicBezTo>
                  <a:cubicBezTo>
                    <a:pt x="4" y="1"/>
                    <a:pt x="4" y="1"/>
                    <a:pt x="4" y="1"/>
                  </a:cubicBezTo>
                  <a:cubicBezTo>
                    <a:pt x="3" y="0"/>
                    <a:pt x="3" y="0"/>
                    <a:pt x="3" y="0"/>
                  </a:cubicBezTo>
                  <a:cubicBezTo>
                    <a:pt x="3" y="0"/>
                    <a:pt x="3" y="0"/>
                    <a:pt x="3" y="0"/>
                  </a:cubicBezTo>
                  <a:cubicBezTo>
                    <a:pt x="3" y="0"/>
                    <a:pt x="2"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77" name="Freeform 3262">
              <a:extLst>
                <a:ext uri="{FF2B5EF4-FFF2-40B4-BE49-F238E27FC236}">
                  <a16:creationId xmlns:a16="http://schemas.microsoft.com/office/drawing/2014/main" id="{973A89A4-4622-A308-5BB8-FC5D5BBA892A}"/>
                </a:ext>
              </a:extLst>
            </p:cNvPr>
            <p:cNvSpPr>
              <a:spLocks/>
            </p:cNvSpPr>
            <p:nvPr/>
          </p:nvSpPr>
          <p:spPr bwMode="auto">
            <a:xfrm>
              <a:off x="14294158" y="3944929"/>
              <a:ext cx="27588" cy="24829"/>
            </a:xfrm>
            <a:custGeom>
              <a:avLst/>
              <a:gdLst>
                <a:gd name="T0" fmla="*/ 2 w 4"/>
                <a:gd name="T1" fmla="*/ 0 h 4"/>
                <a:gd name="T2" fmla="*/ 1 w 4"/>
                <a:gd name="T3" fmla="*/ 0 h 4"/>
                <a:gd name="T4" fmla="*/ 0 w 4"/>
                <a:gd name="T5" fmla="*/ 1 h 4"/>
                <a:gd name="T6" fmla="*/ 0 w 4"/>
                <a:gd name="T7" fmla="*/ 1 h 4"/>
                <a:gd name="T8" fmla="*/ 0 w 4"/>
                <a:gd name="T9" fmla="*/ 1 h 4"/>
                <a:gd name="T10" fmla="*/ 0 w 4"/>
                <a:gd name="T11" fmla="*/ 2 h 4"/>
                <a:gd name="T12" fmla="*/ 2 w 4"/>
                <a:gd name="T13" fmla="*/ 4 h 4"/>
                <a:gd name="T14" fmla="*/ 2 w 4"/>
                <a:gd name="T15" fmla="*/ 4 h 4"/>
                <a:gd name="T16" fmla="*/ 4 w 4"/>
                <a:gd name="T17" fmla="*/ 2 h 4"/>
                <a:gd name="T18" fmla="*/ 2 w 4"/>
                <a:gd name="T19" fmla="*/ 0 h 4"/>
                <a:gd name="T20" fmla="*/ 2 w 4"/>
                <a:gd name="T2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4">
                  <a:moveTo>
                    <a:pt x="2" y="0"/>
                  </a:moveTo>
                  <a:cubicBezTo>
                    <a:pt x="1" y="0"/>
                    <a:pt x="1" y="0"/>
                    <a:pt x="1" y="0"/>
                  </a:cubicBezTo>
                  <a:cubicBezTo>
                    <a:pt x="0" y="0"/>
                    <a:pt x="0" y="1"/>
                    <a:pt x="0" y="1"/>
                  </a:cubicBezTo>
                  <a:cubicBezTo>
                    <a:pt x="0" y="1"/>
                    <a:pt x="0" y="1"/>
                    <a:pt x="0" y="1"/>
                  </a:cubicBezTo>
                  <a:cubicBezTo>
                    <a:pt x="0" y="1"/>
                    <a:pt x="0" y="1"/>
                    <a:pt x="0" y="1"/>
                  </a:cubicBezTo>
                  <a:cubicBezTo>
                    <a:pt x="0" y="1"/>
                    <a:pt x="0" y="2"/>
                    <a:pt x="0" y="2"/>
                  </a:cubicBezTo>
                  <a:cubicBezTo>
                    <a:pt x="0" y="3"/>
                    <a:pt x="1" y="3"/>
                    <a:pt x="2" y="4"/>
                  </a:cubicBezTo>
                  <a:cubicBezTo>
                    <a:pt x="2" y="4"/>
                    <a:pt x="2" y="4"/>
                    <a:pt x="2" y="4"/>
                  </a:cubicBezTo>
                  <a:cubicBezTo>
                    <a:pt x="3" y="4"/>
                    <a:pt x="4" y="3"/>
                    <a:pt x="4" y="2"/>
                  </a:cubicBezTo>
                  <a:cubicBezTo>
                    <a:pt x="4" y="1"/>
                    <a:pt x="3"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78" name="Freeform 3263">
              <a:extLst>
                <a:ext uri="{FF2B5EF4-FFF2-40B4-BE49-F238E27FC236}">
                  <a16:creationId xmlns:a16="http://schemas.microsoft.com/office/drawing/2014/main" id="{D3271C6B-C7D4-6F9F-142E-7B021E3A086A}"/>
                </a:ext>
              </a:extLst>
            </p:cNvPr>
            <p:cNvSpPr>
              <a:spLocks/>
            </p:cNvSpPr>
            <p:nvPr/>
          </p:nvSpPr>
          <p:spPr bwMode="auto">
            <a:xfrm>
              <a:off x="13949307" y="3682842"/>
              <a:ext cx="24829" cy="24829"/>
            </a:xfrm>
            <a:custGeom>
              <a:avLst/>
              <a:gdLst>
                <a:gd name="T0" fmla="*/ 2 w 4"/>
                <a:gd name="T1" fmla="*/ 0 h 4"/>
                <a:gd name="T2" fmla="*/ 2 w 4"/>
                <a:gd name="T3" fmla="*/ 0 h 4"/>
                <a:gd name="T4" fmla="*/ 1 w 4"/>
                <a:gd name="T5" fmla="*/ 1 h 4"/>
                <a:gd name="T6" fmla="*/ 0 w 4"/>
                <a:gd name="T7" fmla="*/ 1 h 4"/>
                <a:gd name="T8" fmla="*/ 0 w 4"/>
                <a:gd name="T9" fmla="*/ 2 h 4"/>
                <a:gd name="T10" fmla="*/ 0 w 4"/>
                <a:gd name="T11" fmla="*/ 3 h 4"/>
                <a:gd name="T12" fmla="*/ 0 w 4"/>
                <a:gd name="T13" fmla="*/ 3 h 4"/>
                <a:gd name="T14" fmla="*/ 2 w 4"/>
                <a:gd name="T15" fmla="*/ 4 h 4"/>
                <a:gd name="T16" fmla="*/ 2 w 4"/>
                <a:gd name="T17" fmla="*/ 4 h 4"/>
                <a:gd name="T18" fmla="*/ 2 w 4"/>
                <a:gd name="T19" fmla="*/ 4 h 4"/>
                <a:gd name="T20" fmla="*/ 3 w 4"/>
                <a:gd name="T21" fmla="*/ 4 h 4"/>
                <a:gd name="T22" fmla="*/ 3 w 4"/>
                <a:gd name="T23" fmla="*/ 4 h 4"/>
                <a:gd name="T24" fmla="*/ 4 w 4"/>
                <a:gd name="T25" fmla="*/ 3 h 4"/>
                <a:gd name="T26" fmla="*/ 4 w 4"/>
                <a:gd name="T27" fmla="*/ 3 h 4"/>
                <a:gd name="T28" fmla="*/ 2 w 4"/>
                <a:gd name="T29" fmla="*/ 0 h 4"/>
                <a:gd name="T30" fmla="*/ 2 w 4"/>
                <a:gd name="T31" fmla="*/ 0 h 4"/>
                <a:gd name="T32" fmla="*/ 2 w 4"/>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4">
                  <a:moveTo>
                    <a:pt x="2" y="0"/>
                  </a:moveTo>
                  <a:cubicBezTo>
                    <a:pt x="2" y="0"/>
                    <a:pt x="2" y="0"/>
                    <a:pt x="2" y="0"/>
                  </a:cubicBezTo>
                  <a:cubicBezTo>
                    <a:pt x="1" y="0"/>
                    <a:pt x="1" y="1"/>
                    <a:pt x="1" y="1"/>
                  </a:cubicBezTo>
                  <a:cubicBezTo>
                    <a:pt x="0" y="1"/>
                    <a:pt x="0" y="1"/>
                    <a:pt x="0" y="1"/>
                  </a:cubicBezTo>
                  <a:cubicBezTo>
                    <a:pt x="0" y="1"/>
                    <a:pt x="0" y="2"/>
                    <a:pt x="0" y="2"/>
                  </a:cubicBezTo>
                  <a:cubicBezTo>
                    <a:pt x="0" y="2"/>
                    <a:pt x="0" y="3"/>
                    <a:pt x="0" y="3"/>
                  </a:cubicBezTo>
                  <a:cubicBezTo>
                    <a:pt x="0" y="3"/>
                    <a:pt x="0" y="3"/>
                    <a:pt x="0" y="3"/>
                  </a:cubicBezTo>
                  <a:cubicBezTo>
                    <a:pt x="1" y="4"/>
                    <a:pt x="1" y="4"/>
                    <a:pt x="2" y="4"/>
                  </a:cubicBezTo>
                  <a:cubicBezTo>
                    <a:pt x="2" y="4"/>
                    <a:pt x="2" y="4"/>
                    <a:pt x="2" y="4"/>
                  </a:cubicBezTo>
                  <a:cubicBezTo>
                    <a:pt x="2" y="4"/>
                    <a:pt x="2" y="4"/>
                    <a:pt x="2" y="4"/>
                  </a:cubicBezTo>
                  <a:cubicBezTo>
                    <a:pt x="2" y="4"/>
                    <a:pt x="3" y="4"/>
                    <a:pt x="3" y="4"/>
                  </a:cubicBezTo>
                  <a:cubicBezTo>
                    <a:pt x="3" y="4"/>
                    <a:pt x="3" y="4"/>
                    <a:pt x="3" y="4"/>
                  </a:cubicBezTo>
                  <a:cubicBezTo>
                    <a:pt x="3" y="3"/>
                    <a:pt x="4" y="3"/>
                    <a:pt x="4" y="3"/>
                  </a:cubicBezTo>
                  <a:cubicBezTo>
                    <a:pt x="4" y="3"/>
                    <a:pt x="4" y="3"/>
                    <a:pt x="4" y="3"/>
                  </a:cubicBezTo>
                  <a:cubicBezTo>
                    <a:pt x="4" y="2"/>
                    <a:pt x="3" y="1"/>
                    <a:pt x="2" y="0"/>
                  </a:cubicBezTo>
                  <a:cubicBezTo>
                    <a:pt x="2" y="0"/>
                    <a:pt x="2"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79" name="Freeform 3264">
              <a:extLst>
                <a:ext uri="{FF2B5EF4-FFF2-40B4-BE49-F238E27FC236}">
                  <a16:creationId xmlns:a16="http://schemas.microsoft.com/office/drawing/2014/main" id="{4A96EC79-7C1D-DB18-33DC-A8F0D09F3388}"/>
                </a:ext>
              </a:extLst>
            </p:cNvPr>
            <p:cNvSpPr>
              <a:spLocks/>
            </p:cNvSpPr>
            <p:nvPr/>
          </p:nvSpPr>
          <p:spPr bwMode="auto">
            <a:xfrm>
              <a:off x="13529967" y="3222121"/>
              <a:ext cx="30347" cy="22070"/>
            </a:xfrm>
            <a:custGeom>
              <a:avLst/>
              <a:gdLst>
                <a:gd name="T0" fmla="*/ 2 w 5"/>
                <a:gd name="T1" fmla="*/ 0 h 3"/>
                <a:gd name="T2" fmla="*/ 0 w 5"/>
                <a:gd name="T3" fmla="*/ 1 h 3"/>
                <a:gd name="T4" fmla="*/ 1 w 5"/>
                <a:gd name="T5" fmla="*/ 3 h 3"/>
                <a:gd name="T6" fmla="*/ 2 w 5"/>
                <a:gd name="T7" fmla="*/ 3 h 3"/>
                <a:gd name="T8" fmla="*/ 2 w 5"/>
                <a:gd name="T9" fmla="*/ 3 h 3"/>
                <a:gd name="T10" fmla="*/ 2 w 5"/>
                <a:gd name="T11" fmla="*/ 3 h 3"/>
                <a:gd name="T12" fmla="*/ 2 w 5"/>
                <a:gd name="T13" fmla="*/ 3 h 3"/>
                <a:gd name="T14" fmla="*/ 2 w 5"/>
                <a:gd name="T15" fmla="*/ 3 h 3"/>
                <a:gd name="T16" fmla="*/ 3 w 5"/>
                <a:gd name="T17" fmla="*/ 3 h 3"/>
                <a:gd name="T18" fmla="*/ 4 w 5"/>
                <a:gd name="T19" fmla="*/ 3 h 3"/>
                <a:gd name="T20" fmla="*/ 4 w 5"/>
                <a:gd name="T21" fmla="*/ 2 h 3"/>
                <a:gd name="T22" fmla="*/ 3 w 5"/>
                <a:gd name="T23" fmla="*/ 0 h 3"/>
                <a:gd name="T24" fmla="*/ 2 w 5"/>
                <a:gd name="T25"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3">
                  <a:moveTo>
                    <a:pt x="2" y="0"/>
                  </a:moveTo>
                  <a:cubicBezTo>
                    <a:pt x="1" y="0"/>
                    <a:pt x="1" y="0"/>
                    <a:pt x="0" y="1"/>
                  </a:cubicBezTo>
                  <a:cubicBezTo>
                    <a:pt x="0" y="2"/>
                    <a:pt x="1" y="3"/>
                    <a:pt x="1" y="3"/>
                  </a:cubicBezTo>
                  <a:cubicBezTo>
                    <a:pt x="1" y="3"/>
                    <a:pt x="2" y="3"/>
                    <a:pt x="2" y="3"/>
                  </a:cubicBezTo>
                  <a:cubicBezTo>
                    <a:pt x="2" y="3"/>
                    <a:pt x="2" y="3"/>
                    <a:pt x="2" y="3"/>
                  </a:cubicBezTo>
                  <a:cubicBezTo>
                    <a:pt x="2" y="3"/>
                    <a:pt x="2" y="3"/>
                    <a:pt x="2" y="3"/>
                  </a:cubicBezTo>
                  <a:cubicBezTo>
                    <a:pt x="2" y="3"/>
                    <a:pt x="2" y="3"/>
                    <a:pt x="2" y="3"/>
                  </a:cubicBezTo>
                  <a:cubicBezTo>
                    <a:pt x="2" y="3"/>
                    <a:pt x="2" y="3"/>
                    <a:pt x="2" y="3"/>
                  </a:cubicBezTo>
                  <a:cubicBezTo>
                    <a:pt x="3" y="3"/>
                    <a:pt x="3" y="3"/>
                    <a:pt x="3" y="3"/>
                  </a:cubicBezTo>
                  <a:cubicBezTo>
                    <a:pt x="3" y="3"/>
                    <a:pt x="3" y="3"/>
                    <a:pt x="4" y="3"/>
                  </a:cubicBezTo>
                  <a:cubicBezTo>
                    <a:pt x="4" y="3"/>
                    <a:pt x="4" y="2"/>
                    <a:pt x="4" y="2"/>
                  </a:cubicBezTo>
                  <a:cubicBezTo>
                    <a:pt x="5" y="1"/>
                    <a:pt x="4" y="0"/>
                    <a:pt x="3" y="0"/>
                  </a:cubicBezTo>
                  <a:cubicBezTo>
                    <a:pt x="3" y="0"/>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80" name="Freeform 3265">
              <a:extLst>
                <a:ext uri="{FF2B5EF4-FFF2-40B4-BE49-F238E27FC236}">
                  <a16:creationId xmlns:a16="http://schemas.microsoft.com/office/drawing/2014/main" id="{B8CFAEF1-B477-86EB-5392-91116BC827F4}"/>
                </a:ext>
              </a:extLst>
            </p:cNvPr>
            <p:cNvSpPr>
              <a:spLocks/>
            </p:cNvSpPr>
            <p:nvPr/>
          </p:nvSpPr>
          <p:spPr bwMode="auto">
            <a:xfrm>
              <a:off x="13240292" y="3768365"/>
              <a:ext cx="27588" cy="24829"/>
            </a:xfrm>
            <a:custGeom>
              <a:avLst/>
              <a:gdLst>
                <a:gd name="T0" fmla="*/ 2 w 4"/>
                <a:gd name="T1" fmla="*/ 0 h 4"/>
                <a:gd name="T2" fmla="*/ 0 w 4"/>
                <a:gd name="T3" fmla="*/ 2 h 4"/>
                <a:gd name="T4" fmla="*/ 0 w 4"/>
                <a:gd name="T5" fmla="*/ 2 h 4"/>
                <a:gd name="T6" fmla="*/ 0 w 4"/>
                <a:gd name="T7" fmla="*/ 2 h 4"/>
                <a:gd name="T8" fmla="*/ 0 w 4"/>
                <a:gd name="T9" fmla="*/ 2 h 4"/>
                <a:gd name="T10" fmla="*/ 0 w 4"/>
                <a:gd name="T11" fmla="*/ 3 h 4"/>
                <a:gd name="T12" fmla="*/ 1 w 4"/>
                <a:gd name="T13" fmla="*/ 4 h 4"/>
                <a:gd name="T14" fmla="*/ 1 w 4"/>
                <a:gd name="T15" fmla="*/ 4 h 4"/>
                <a:gd name="T16" fmla="*/ 1 w 4"/>
                <a:gd name="T17" fmla="*/ 4 h 4"/>
                <a:gd name="T18" fmla="*/ 2 w 4"/>
                <a:gd name="T19" fmla="*/ 4 h 4"/>
                <a:gd name="T20" fmla="*/ 4 w 4"/>
                <a:gd name="T21" fmla="*/ 3 h 4"/>
                <a:gd name="T22" fmla="*/ 4 w 4"/>
                <a:gd name="T23" fmla="*/ 2 h 4"/>
                <a:gd name="T24" fmla="*/ 4 w 4"/>
                <a:gd name="T25" fmla="*/ 2 h 4"/>
                <a:gd name="T26" fmla="*/ 4 w 4"/>
                <a:gd name="T27" fmla="*/ 2 h 4"/>
                <a:gd name="T28" fmla="*/ 3 w 4"/>
                <a:gd name="T29" fmla="*/ 1 h 4"/>
                <a:gd name="T30" fmla="*/ 3 w 4"/>
                <a:gd name="T31" fmla="*/ 1 h 4"/>
                <a:gd name="T32" fmla="*/ 2 w 4"/>
                <a:gd name="T33" fmla="*/ 0 h 4"/>
                <a:gd name="T34" fmla="*/ 2 w 4"/>
                <a:gd name="T35" fmla="*/ 0 h 4"/>
                <a:gd name="T36" fmla="*/ 2 w 4"/>
                <a:gd name="T3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 h="4">
                  <a:moveTo>
                    <a:pt x="2" y="0"/>
                  </a:moveTo>
                  <a:cubicBezTo>
                    <a:pt x="1" y="0"/>
                    <a:pt x="0" y="1"/>
                    <a:pt x="0" y="2"/>
                  </a:cubicBezTo>
                  <a:cubicBezTo>
                    <a:pt x="0" y="2"/>
                    <a:pt x="0" y="2"/>
                    <a:pt x="0" y="2"/>
                  </a:cubicBezTo>
                  <a:cubicBezTo>
                    <a:pt x="0" y="2"/>
                    <a:pt x="0" y="2"/>
                    <a:pt x="0" y="2"/>
                  </a:cubicBezTo>
                  <a:cubicBezTo>
                    <a:pt x="0" y="2"/>
                    <a:pt x="0" y="2"/>
                    <a:pt x="0" y="2"/>
                  </a:cubicBezTo>
                  <a:cubicBezTo>
                    <a:pt x="0" y="3"/>
                    <a:pt x="0" y="3"/>
                    <a:pt x="0" y="3"/>
                  </a:cubicBezTo>
                  <a:cubicBezTo>
                    <a:pt x="0" y="3"/>
                    <a:pt x="0" y="4"/>
                    <a:pt x="1" y="4"/>
                  </a:cubicBezTo>
                  <a:cubicBezTo>
                    <a:pt x="1" y="4"/>
                    <a:pt x="1" y="4"/>
                    <a:pt x="1" y="4"/>
                  </a:cubicBezTo>
                  <a:cubicBezTo>
                    <a:pt x="1" y="4"/>
                    <a:pt x="1" y="4"/>
                    <a:pt x="1" y="4"/>
                  </a:cubicBezTo>
                  <a:cubicBezTo>
                    <a:pt x="1" y="4"/>
                    <a:pt x="2" y="4"/>
                    <a:pt x="2" y="4"/>
                  </a:cubicBezTo>
                  <a:cubicBezTo>
                    <a:pt x="3" y="4"/>
                    <a:pt x="3" y="4"/>
                    <a:pt x="4" y="3"/>
                  </a:cubicBezTo>
                  <a:cubicBezTo>
                    <a:pt x="4" y="2"/>
                    <a:pt x="4" y="2"/>
                    <a:pt x="4" y="2"/>
                  </a:cubicBezTo>
                  <a:cubicBezTo>
                    <a:pt x="4" y="2"/>
                    <a:pt x="4" y="2"/>
                    <a:pt x="4" y="2"/>
                  </a:cubicBezTo>
                  <a:cubicBezTo>
                    <a:pt x="4" y="2"/>
                    <a:pt x="4" y="2"/>
                    <a:pt x="4" y="2"/>
                  </a:cubicBezTo>
                  <a:cubicBezTo>
                    <a:pt x="3" y="1"/>
                    <a:pt x="3" y="1"/>
                    <a:pt x="3" y="1"/>
                  </a:cubicBezTo>
                  <a:cubicBezTo>
                    <a:pt x="3" y="1"/>
                    <a:pt x="3" y="1"/>
                    <a:pt x="3" y="1"/>
                  </a:cubicBezTo>
                  <a:cubicBezTo>
                    <a:pt x="3" y="1"/>
                    <a:pt x="3" y="0"/>
                    <a:pt x="2" y="0"/>
                  </a:cubicBezTo>
                  <a:cubicBezTo>
                    <a:pt x="2" y="0"/>
                    <a:pt x="2"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81" name="Freeform 3266">
              <a:extLst>
                <a:ext uri="{FF2B5EF4-FFF2-40B4-BE49-F238E27FC236}">
                  <a16:creationId xmlns:a16="http://schemas.microsoft.com/office/drawing/2014/main" id="{DF244118-4B8A-929A-B30E-563138BBBE8C}"/>
                </a:ext>
              </a:extLst>
            </p:cNvPr>
            <p:cNvSpPr>
              <a:spLocks/>
            </p:cNvSpPr>
            <p:nvPr/>
          </p:nvSpPr>
          <p:spPr bwMode="auto">
            <a:xfrm>
              <a:off x="12572660" y="3611113"/>
              <a:ext cx="24829" cy="24829"/>
            </a:xfrm>
            <a:custGeom>
              <a:avLst/>
              <a:gdLst>
                <a:gd name="T0" fmla="*/ 2 w 4"/>
                <a:gd name="T1" fmla="*/ 0 h 4"/>
                <a:gd name="T2" fmla="*/ 0 w 4"/>
                <a:gd name="T3" fmla="*/ 1 h 4"/>
                <a:gd name="T4" fmla="*/ 0 w 4"/>
                <a:gd name="T5" fmla="*/ 2 h 4"/>
                <a:gd name="T6" fmla="*/ 0 w 4"/>
                <a:gd name="T7" fmla="*/ 3 h 4"/>
                <a:gd name="T8" fmla="*/ 0 w 4"/>
                <a:gd name="T9" fmla="*/ 3 h 4"/>
                <a:gd name="T10" fmla="*/ 1 w 4"/>
                <a:gd name="T11" fmla="*/ 3 h 4"/>
                <a:gd name="T12" fmla="*/ 1 w 4"/>
                <a:gd name="T13" fmla="*/ 3 h 4"/>
                <a:gd name="T14" fmla="*/ 1 w 4"/>
                <a:gd name="T15" fmla="*/ 3 h 4"/>
                <a:gd name="T16" fmla="*/ 2 w 4"/>
                <a:gd name="T17" fmla="*/ 4 h 4"/>
                <a:gd name="T18" fmla="*/ 2 w 4"/>
                <a:gd name="T19" fmla="*/ 4 h 4"/>
                <a:gd name="T20" fmla="*/ 3 w 4"/>
                <a:gd name="T21" fmla="*/ 4 h 4"/>
                <a:gd name="T22" fmla="*/ 3 w 4"/>
                <a:gd name="T23" fmla="*/ 3 h 4"/>
                <a:gd name="T24" fmla="*/ 4 w 4"/>
                <a:gd name="T25" fmla="*/ 2 h 4"/>
                <a:gd name="T26" fmla="*/ 4 w 4"/>
                <a:gd name="T27" fmla="*/ 2 h 4"/>
                <a:gd name="T28" fmla="*/ 4 w 4"/>
                <a:gd name="T29" fmla="*/ 2 h 4"/>
                <a:gd name="T30" fmla="*/ 2 w 4"/>
                <a:gd name="T31" fmla="*/ 0 h 4"/>
                <a:gd name="T32" fmla="*/ 2 w 4"/>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4">
                  <a:moveTo>
                    <a:pt x="2" y="0"/>
                  </a:moveTo>
                  <a:cubicBezTo>
                    <a:pt x="1" y="0"/>
                    <a:pt x="0" y="0"/>
                    <a:pt x="0" y="1"/>
                  </a:cubicBezTo>
                  <a:cubicBezTo>
                    <a:pt x="0" y="2"/>
                    <a:pt x="0" y="2"/>
                    <a:pt x="0" y="2"/>
                  </a:cubicBezTo>
                  <a:cubicBezTo>
                    <a:pt x="0" y="2"/>
                    <a:pt x="0" y="2"/>
                    <a:pt x="0" y="3"/>
                  </a:cubicBezTo>
                  <a:cubicBezTo>
                    <a:pt x="0" y="3"/>
                    <a:pt x="0" y="3"/>
                    <a:pt x="0" y="3"/>
                  </a:cubicBezTo>
                  <a:cubicBezTo>
                    <a:pt x="0" y="3"/>
                    <a:pt x="0" y="3"/>
                    <a:pt x="1" y="3"/>
                  </a:cubicBezTo>
                  <a:cubicBezTo>
                    <a:pt x="1" y="3"/>
                    <a:pt x="1" y="3"/>
                    <a:pt x="1" y="3"/>
                  </a:cubicBezTo>
                  <a:cubicBezTo>
                    <a:pt x="1" y="3"/>
                    <a:pt x="1" y="3"/>
                    <a:pt x="1" y="3"/>
                  </a:cubicBezTo>
                  <a:cubicBezTo>
                    <a:pt x="1" y="3"/>
                    <a:pt x="1" y="4"/>
                    <a:pt x="2" y="4"/>
                  </a:cubicBezTo>
                  <a:cubicBezTo>
                    <a:pt x="2" y="4"/>
                    <a:pt x="2" y="4"/>
                    <a:pt x="2" y="4"/>
                  </a:cubicBezTo>
                  <a:cubicBezTo>
                    <a:pt x="2" y="4"/>
                    <a:pt x="3" y="4"/>
                    <a:pt x="3" y="4"/>
                  </a:cubicBezTo>
                  <a:cubicBezTo>
                    <a:pt x="3" y="4"/>
                    <a:pt x="3" y="3"/>
                    <a:pt x="3" y="3"/>
                  </a:cubicBezTo>
                  <a:cubicBezTo>
                    <a:pt x="3" y="3"/>
                    <a:pt x="4" y="3"/>
                    <a:pt x="4" y="2"/>
                  </a:cubicBezTo>
                  <a:cubicBezTo>
                    <a:pt x="4" y="2"/>
                    <a:pt x="4" y="2"/>
                    <a:pt x="4" y="2"/>
                  </a:cubicBezTo>
                  <a:cubicBezTo>
                    <a:pt x="4" y="2"/>
                    <a:pt x="4" y="2"/>
                    <a:pt x="4" y="2"/>
                  </a:cubicBezTo>
                  <a:cubicBezTo>
                    <a:pt x="4" y="1"/>
                    <a:pt x="3"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82" name="Freeform 3267">
              <a:extLst>
                <a:ext uri="{FF2B5EF4-FFF2-40B4-BE49-F238E27FC236}">
                  <a16:creationId xmlns:a16="http://schemas.microsoft.com/office/drawing/2014/main" id="{40B3E024-BE28-63D1-2438-1FF9E0BBBAED}"/>
                </a:ext>
              </a:extLst>
            </p:cNvPr>
            <p:cNvSpPr>
              <a:spLocks/>
            </p:cNvSpPr>
            <p:nvPr/>
          </p:nvSpPr>
          <p:spPr bwMode="auto">
            <a:xfrm>
              <a:off x="11496724" y="2882787"/>
              <a:ext cx="52417" cy="52417"/>
            </a:xfrm>
            <a:custGeom>
              <a:avLst/>
              <a:gdLst>
                <a:gd name="T0" fmla="*/ 4 w 8"/>
                <a:gd name="T1" fmla="*/ 0 h 8"/>
                <a:gd name="T2" fmla="*/ 2 w 8"/>
                <a:gd name="T3" fmla="*/ 1 h 8"/>
                <a:gd name="T4" fmla="*/ 1 w 8"/>
                <a:gd name="T5" fmla="*/ 3 h 8"/>
                <a:gd name="T6" fmla="*/ 1 w 8"/>
                <a:gd name="T7" fmla="*/ 3 h 8"/>
                <a:gd name="T8" fmla="*/ 1 w 8"/>
                <a:gd name="T9" fmla="*/ 5 h 8"/>
                <a:gd name="T10" fmla="*/ 1 w 8"/>
                <a:gd name="T11" fmla="*/ 5 h 8"/>
                <a:gd name="T12" fmla="*/ 1 w 8"/>
                <a:gd name="T13" fmla="*/ 6 h 8"/>
                <a:gd name="T14" fmla="*/ 3 w 8"/>
                <a:gd name="T15" fmla="*/ 7 h 8"/>
                <a:gd name="T16" fmla="*/ 3 w 8"/>
                <a:gd name="T17" fmla="*/ 7 h 8"/>
                <a:gd name="T18" fmla="*/ 4 w 8"/>
                <a:gd name="T19" fmla="*/ 8 h 8"/>
                <a:gd name="T20" fmla="*/ 6 w 8"/>
                <a:gd name="T21" fmla="*/ 7 h 8"/>
                <a:gd name="T22" fmla="*/ 7 w 8"/>
                <a:gd name="T23" fmla="*/ 6 h 8"/>
                <a:gd name="T24" fmla="*/ 7 w 8"/>
                <a:gd name="T25" fmla="*/ 5 h 8"/>
                <a:gd name="T26" fmla="*/ 7 w 8"/>
                <a:gd name="T27" fmla="*/ 3 h 8"/>
                <a:gd name="T28" fmla="*/ 7 w 8"/>
                <a:gd name="T29" fmla="*/ 3 h 8"/>
                <a:gd name="T30" fmla="*/ 7 w 8"/>
                <a:gd name="T31" fmla="*/ 2 h 8"/>
                <a:gd name="T32" fmla="*/ 4 w 8"/>
                <a:gd name="T33"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 h="8">
                  <a:moveTo>
                    <a:pt x="4" y="0"/>
                  </a:moveTo>
                  <a:cubicBezTo>
                    <a:pt x="3" y="0"/>
                    <a:pt x="3" y="1"/>
                    <a:pt x="2" y="1"/>
                  </a:cubicBezTo>
                  <a:cubicBezTo>
                    <a:pt x="1" y="2"/>
                    <a:pt x="1" y="2"/>
                    <a:pt x="1" y="3"/>
                  </a:cubicBezTo>
                  <a:cubicBezTo>
                    <a:pt x="1" y="3"/>
                    <a:pt x="1" y="3"/>
                    <a:pt x="1" y="3"/>
                  </a:cubicBezTo>
                  <a:cubicBezTo>
                    <a:pt x="1" y="4"/>
                    <a:pt x="0" y="4"/>
                    <a:pt x="1" y="5"/>
                  </a:cubicBezTo>
                  <a:cubicBezTo>
                    <a:pt x="1" y="5"/>
                    <a:pt x="1" y="5"/>
                    <a:pt x="1" y="5"/>
                  </a:cubicBezTo>
                  <a:cubicBezTo>
                    <a:pt x="1" y="5"/>
                    <a:pt x="1" y="6"/>
                    <a:pt x="1" y="6"/>
                  </a:cubicBezTo>
                  <a:cubicBezTo>
                    <a:pt x="2" y="7"/>
                    <a:pt x="2" y="7"/>
                    <a:pt x="3" y="7"/>
                  </a:cubicBezTo>
                  <a:cubicBezTo>
                    <a:pt x="3" y="7"/>
                    <a:pt x="3" y="7"/>
                    <a:pt x="3" y="7"/>
                  </a:cubicBezTo>
                  <a:cubicBezTo>
                    <a:pt x="3" y="7"/>
                    <a:pt x="4" y="8"/>
                    <a:pt x="4" y="8"/>
                  </a:cubicBezTo>
                  <a:cubicBezTo>
                    <a:pt x="5" y="8"/>
                    <a:pt x="5" y="7"/>
                    <a:pt x="6" y="7"/>
                  </a:cubicBezTo>
                  <a:cubicBezTo>
                    <a:pt x="6" y="7"/>
                    <a:pt x="7" y="6"/>
                    <a:pt x="7" y="6"/>
                  </a:cubicBezTo>
                  <a:cubicBezTo>
                    <a:pt x="7" y="6"/>
                    <a:pt x="7" y="6"/>
                    <a:pt x="7" y="5"/>
                  </a:cubicBezTo>
                  <a:cubicBezTo>
                    <a:pt x="8" y="5"/>
                    <a:pt x="8" y="4"/>
                    <a:pt x="7" y="3"/>
                  </a:cubicBezTo>
                  <a:cubicBezTo>
                    <a:pt x="7" y="3"/>
                    <a:pt x="7" y="3"/>
                    <a:pt x="7" y="3"/>
                  </a:cubicBezTo>
                  <a:cubicBezTo>
                    <a:pt x="7" y="3"/>
                    <a:pt x="7" y="2"/>
                    <a:pt x="7" y="2"/>
                  </a:cubicBezTo>
                  <a:cubicBezTo>
                    <a:pt x="6" y="1"/>
                    <a:pt x="5"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83" name="Freeform 3268">
              <a:extLst>
                <a:ext uri="{FF2B5EF4-FFF2-40B4-BE49-F238E27FC236}">
                  <a16:creationId xmlns:a16="http://schemas.microsoft.com/office/drawing/2014/main" id="{FEBD189C-874F-4FA1-6F98-48795552F1C4}"/>
                </a:ext>
              </a:extLst>
            </p:cNvPr>
            <p:cNvSpPr>
              <a:spLocks/>
            </p:cNvSpPr>
            <p:nvPr/>
          </p:nvSpPr>
          <p:spPr bwMode="auto">
            <a:xfrm>
              <a:off x="10823575" y="2645529"/>
              <a:ext cx="52417" cy="46900"/>
            </a:xfrm>
            <a:custGeom>
              <a:avLst/>
              <a:gdLst>
                <a:gd name="T0" fmla="*/ 4 w 8"/>
                <a:gd name="T1" fmla="*/ 0 h 7"/>
                <a:gd name="T2" fmla="*/ 2 w 8"/>
                <a:gd name="T3" fmla="*/ 1 h 7"/>
                <a:gd name="T4" fmla="*/ 2 w 8"/>
                <a:gd name="T5" fmla="*/ 1 h 7"/>
                <a:gd name="T6" fmla="*/ 2 w 8"/>
                <a:gd name="T7" fmla="*/ 1 h 7"/>
                <a:gd name="T8" fmla="*/ 1 w 8"/>
                <a:gd name="T9" fmla="*/ 5 h 7"/>
                <a:gd name="T10" fmla="*/ 4 w 8"/>
                <a:gd name="T11" fmla="*/ 7 h 7"/>
                <a:gd name="T12" fmla="*/ 4 w 8"/>
                <a:gd name="T13" fmla="*/ 7 h 7"/>
                <a:gd name="T14" fmla="*/ 4 w 8"/>
                <a:gd name="T15" fmla="*/ 7 h 7"/>
                <a:gd name="T16" fmla="*/ 6 w 8"/>
                <a:gd name="T17" fmla="*/ 6 h 7"/>
                <a:gd name="T18" fmla="*/ 7 w 8"/>
                <a:gd name="T19" fmla="*/ 6 h 7"/>
                <a:gd name="T20" fmla="*/ 7 w 8"/>
                <a:gd name="T21" fmla="*/ 5 h 7"/>
                <a:gd name="T22" fmla="*/ 7 w 8"/>
                <a:gd name="T23" fmla="*/ 5 h 7"/>
                <a:gd name="T24" fmla="*/ 8 w 8"/>
                <a:gd name="T25" fmla="*/ 4 h 7"/>
                <a:gd name="T26" fmla="*/ 7 w 8"/>
                <a:gd name="T27" fmla="*/ 1 h 7"/>
                <a:gd name="T28" fmla="*/ 6 w 8"/>
                <a:gd name="T29" fmla="*/ 0 h 7"/>
                <a:gd name="T30" fmla="*/ 5 w 8"/>
                <a:gd name="T31" fmla="*/ 0 h 7"/>
                <a:gd name="T32" fmla="*/ 4 w 8"/>
                <a:gd name="T33"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 h="7">
                  <a:moveTo>
                    <a:pt x="4" y="0"/>
                  </a:moveTo>
                  <a:cubicBezTo>
                    <a:pt x="3" y="0"/>
                    <a:pt x="3" y="0"/>
                    <a:pt x="2" y="1"/>
                  </a:cubicBezTo>
                  <a:cubicBezTo>
                    <a:pt x="2" y="1"/>
                    <a:pt x="2" y="1"/>
                    <a:pt x="2" y="1"/>
                  </a:cubicBezTo>
                  <a:cubicBezTo>
                    <a:pt x="2" y="1"/>
                    <a:pt x="2" y="1"/>
                    <a:pt x="2" y="1"/>
                  </a:cubicBezTo>
                  <a:cubicBezTo>
                    <a:pt x="0" y="2"/>
                    <a:pt x="0" y="4"/>
                    <a:pt x="1" y="5"/>
                  </a:cubicBezTo>
                  <a:cubicBezTo>
                    <a:pt x="2" y="6"/>
                    <a:pt x="3" y="7"/>
                    <a:pt x="4" y="7"/>
                  </a:cubicBezTo>
                  <a:cubicBezTo>
                    <a:pt x="4" y="7"/>
                    <a:pt x="4" y="7"/>
                    <a:pt x="4" y="7"/>
                  </a:cubicBezTo>
                  <a:cubicBezTo>
                    <a:pt x="4" y="7"/>
                    <a:pt x="4" y="7"/>
                    <a:pt x="4" y="7"/>
                  </a:cubicBezTo>
                  <a:cubicBezTo>
                    <a:pt x="5" y="7"/>
                    <a:pt x="6" y="7"/>
                    <a:pt x="6" y="6"/>
                  </a:cubicBezTo>
                  <a:cubicBezTo>
                    <a:pt x="6" y="6"/>
                    <a:pt x="7" y="6"/>
                    <a:pt x="7" y="6"/>
                  </a:cubicBezTo>
                  <a:cubicBezTo>
                    <a:pt x="7" y="5"/>
                    <a:pt x="7" y="5"/>
                    <a:pt x="7" y="5"/>
                  </a:cubicBezTo>
                  <a:cubicBezTo>
                    <a:pt x="7" y="5"/>
                    <a:pt x="7" y="5"/>
                    <a:pt x="7" y="5"/>
                  </a:cubicBezTo>
                  <a:cubicBezTo>
                    <a:pt x="7" y="5"/>
                    <a:pt x="7" y="5"/>
                    <a:pt x="8" y="4"/>
                  </a:cubicBezTo>
                  <a:cubicBezTo>
                    <a:pt x="8" y="3"/>
                    <a:pt x="8" y="2"/>
                    <a:pt x="7" y="1"/>
                  </a:cubicBezTo>
                  <a:cubicBezTo>
                    <a:pt x="7" y="1"/>
                    <a:pt x="6" y="0"/>
                    <a:pt x="6" y="0"/>
                  </a:cubicBezTo>
                  <a:cubicBezTo>
                    <a:pt x="5" y="0"/>
                    <a:pt x="5" y="0"/>
                    <a:pt x="5" y="0"/>
                  </a:cubicBezTo>
                  <a:cubicBezTo>
                    <a:pt x="5" y="0"/>
                    <a:pt x="4"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84" name="Freeform 3269">
              <a:extLst>
                <a:ext uri="{FF2B5EF4-FFF2-40B4-BE49-F238E27FC236}">
                  <a16:creationId xmlns:a16="http://schemas.microsoft.com/office/drawing/2014/main" id="{5115C229-241B-3EFE-1280-2D9EEE59D80F}"/>
                </a:ext>
              </a:extLst>
            </p:cNvPr>
            <p:cNvSpPr>
              <a:spLocks/>
            </p:cNvSpPr>
            <p:nvPr/>
          </p:nvSpPr>
          <p:spPr bwMode="auto">
            <a:xfrm>
              <a:off x="11400166" y="3191774"/>
              <a:ext cx="38623" cy="38623"/>
            </a:xfrm>
            <a:custGeom>
              <a:avLst/>
              <a:gdLst>
                <a:gd name="T0" fmla="*/ 3 w 6"/>
                <a:gd name="T1" fmla="*/ 0 h 6"/>
                <a:gd name="T2" fmla="*/ 2 w 6"/>
                <a:gd name="T3" fmla="*/ 1 h 6"/>
                <a:gd name="T4" fmla="*/ 1 w 6"/>
                <a:gd name="T5" fmla="*/ 5 h 6"/>
                <a:gd name="T6" fmla="*/ 3 w 6"/>
                <a:gd name="T7" fmla="*/ 6 h 6"/>
                <a:gd name="T8" fmla="*/ 5 w 6"/>
                <a:gd name="T9" fmla="*/ 5 h 6"/>
                <a:gd name="T10" fmla="*/ 6 w 6"/>
                <a:gd name="T11" fmla="*/ 4 h 6"/>
                <a:gd name="T12" fmla="*/ 6 w 6"/>
                <a:gd name="T13" fmla="*/ 4 h 6"/>
                <a:gd name="T14" fmla="*/ 6 w 6"/>
                <a:gd name="T15" fmla="*/ 1 h 6"/>
                <a:gd name="T16" fmla="*/ 6 w 6"/>
                <a:gd name="T17" fmla="*/ 1 h 6"/>
                <a:gd name="T18" fmla="*/ 5 w 6"/>
                <a:gd name="T19" fmla="*/ 1 h 6"/>
                <a:gd name="T20" fmla="*/ 5 w 6"/>
                <a:gd name="T21" fmla="*/ 0 h 6"/>
                <a:gd name="T22" fmla="*/ 4 w 6"/>
                <a:gd name="T23" fmla="*/ 0 h 6"/>
                <a:gd name="T24" fmla="*/ 3 w 6"/>
                <a:gd name="T2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6">
                  <a:moveTo>
                    <a:pt x="3" y="0"/>
                  </a:moveTo>
                  <a:cubicBezTo>
                    <a:pt x="3" y="0"/>
                    <a:pt x="2" y="0"/>
                    <a:pt x="2" y="1"/>
                  </a:cubicBezTo>
                  <a:cubicBezTo>
                    <a:pt x="1" y="2"/>
                    <a:pt x="0" y="3"/>
                    <a:pt x="1" y="5"/>
                  </a:cubicBezTo>
                  <a:cubicBezTo>
                    <a:pt x="2" y="5"/>
                    <a:pt x="3" y="6"/>
                    <a:pt x="3" y="6"/>
                  </a:cubicBezTo>
                  <a:cubicBezTo>
                    <a:pt x="4" y="6"/>
                    <a:pt x="5" y="6"/>
                    <a:pt x="5" y="5"/>
                  </a:cubicBezTo>
                  <a:cubicBezTo>
                    <a:pt x="5" y="5"/>
                    <a:pt x="6" y="5"/>
                    <a:pt x="6" y="4"/>
                  </a:cubicBezTo>
                  <a:cubicBezTo>
                    <a:pt x="6" y="4"/>
                    <a:pt x="6" y="4"/>
                    <a:pt x="6" y="4"/>
                  </a:cubicBezTo>
                  <a:cubicBezTo>
                    <a:pt x="6" y="3"/>
                    <a:pt x="6" y="2"/>
                    <a:pt x="6" y="1"/>
                  </a:cubicBezTo>
                  <a:cubicBezTo>
                    <a:pt x="6" y="1"/>
                    <a:pt x="6" y="1"/>
                    <a:pt x="6" y="1"/>
                  </a:cubicBezTo>
                  <a:cubicBezTo>
                    <a:pt x="6" y="1"/>
                    <a:pt x="5" y="1"/>
                    <a:pt x="5" y="1"/>
                  </a:cubicBezTo>
                  <a:cubicBezTo>
                    <a:pt x="5" y="1"/>
                    <a:pt x="5" y="1"/>
                    <a:pt x="5" y="0"/>
                  </a:cubicBezTo>
                  <a:cubicBezTo>
                    <a:pt x="4" y="0"/>
                    <a:pt x="4" y="0"/>
                    <a:pt x="4" y="0"/>
                  </a:cubicBezTo>
                  <a:cubicBezTo>
                    <a:pt x="4" y="0"/>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85" name="Freeform 3270">
              <a:extLst>
                <a:ext uri="{FF2B5EF4-FFF2-40B4-BE49-F238E27FC236}">
                  <a16:creationId xmlns:a16="http://schemas.microsoft.com/office/drawing/2014/main" id="{AABAF644-7DA1-35B1-7765-44418811EAF0}"/>
                </a:ext>
              </a:extLst>
            </p:cNvPr>
            <p:cNvSpPr>
              <a:spLocks/>
            </p:cNvSpPr>
            <p:nvPr/>
          </p:nvSpPr>
          <p:spPr bwMode="auto">
            <a:xfrm>
              <a:off x="10834610" y="3131080"/>
              <a:ext cx="41382" cy="38623"/>
            </a:xfrm>
            <a:custGeom>
              <a:avLst/>
              <a:gdLst>
                <a:gd name="T0" fmla="*/ 3 w 6"/>
                <a:gd name="T1" fmla="*/ 0 h 6"/>
                <a:gd name="T2" fmla="*/ 2 w 6"/>
                <a:gd name="T3" fmla="*/ 0 h 6"/>
                <a:gd name="T4" fmla="*/ 1 w 6"/>
                <a:gd name="T5" fmla="*/ 1 h 6"/>
                <a:gd name="T6" fmla="*/ 0 w 6"/>
                <a:gd name="T7" fmla="*/ 5 h 6"/>
                <a:gd name="T8" fmla="*/ 3 w 6"/>
                <a:gd name="T9" fmla="*/ 6 h 6"/>
                <a:gd name="T10" fmla="*/ 4 w 6"/>
                <a:gd name="T11" fmla="*/ 5 h 6"/>
                <a:gd name="T12" fmla="*/ 5 w 6"/>
                <a:gd name="T13" fmla="*/ 2 h 6"/>
                <a:gd name="T14" fmla="*/ 5 w 6"/>
                <a:gd name="T15" fmla="*/ 2 h 6"/>
                <a:gd name="T16" fmla="*/ 5 w 6"/>
                <a:gd name="T17" fmla="*/ 2 h 6"/>
                <a:gd name="T18" fmla="*/ 3 w 6"/>
                <a:gd name="T19" fmla="*/ 0 h 6"/>
                <a:gd name="T20" fmla="*/ 3 w 6"/>
                <a:gd name="T2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6">
                  <a:moveTo>
                    <a:pt x="3" y="0"/>
                  </a:moveTo>
                  <a:cubicBezTo>
                    <a:pt x="3" y="0"/>
                    <a:pt x="2" y="0"/>
                    <a:pt x="2" y="0"/>
                  </a:cubicBezTo>
                  <a:cubicBezTo>
                    <a:pt x="2" y="0"/>
                    <a:pt x="1" y="1"/>
                    <a:pt x="1" y="1"/>
                  </a:cubicBezTo>
                  <a:cubicBezTo>
                    <a:pt x="0" y="2"/>
                    <a:pt x="0" y="3"/>
                    <a:pt x="0" y="5"/>
                  </a:cubicBezTo>
                  <a:cubicBezTo>
                    <a:pt x="1" y="5"/>
                    <a:pt x="2" y="6"/>
                    <a:pt x="3" y="6"/>
                  </a:cubicBezTo>
                  <a:cubicBezTo>
                    <a:pt x="3" y="6"/>
                    <a:pt x="4" y="6"/>
                    <a:pt x="4" y="5"/>
                  </a:cubicBezTo>
                  <a:cubicBezTo>
                    <a:pt x="5" y="5"/>
                    <a:pt x="6" y="3"/>
                    <a:pt x="5" y="2"/>
                  </a:cubicBezTo>
                  <a:cubicBezTo>
                    <a:pt x="5" y="2"/>
                    <a:pt x="5" y="2"/>
                    <a:pt x="5" y="2"/>
                  </a:cubicBezTo>
                  <a:cubicBezTo>
                    <a:pt x="5" y="2"/>
                    <a:pt x="5" y="2"/>
                    <a:pt x="5" y="2"/>
                  </a:cubicBezTo>
                  <a:cubicBezTo>
                    <a:pt x="4" y="1"/>
                    <a:pt x="4" y="0"/>
                    <a:pt x="3" y="0"/>
                  </a:cubicBezTo>
                  <a:cubicBezTo>
                    <a:pt x="3"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86" name="Freeform 3271">
              <a:extLst>
                <a:ext uri="{FF2B5EF4-FFF2-40B4-BE49-F238E27FC236}">
                  <a16:creationId xmlns:a16="http://schemas.microsoft.com/office/drawing/2014/main" id="{FA2F5441-697E-FFCE-881F-AF133A7166A2}"/>
                </a:ext>
              </a:extLst>
            </p:cNvPr>
            <p:cNvSpPr>
              <a:spLocks/>
            </p:cNvSpPr>
            <p:nvPr/>
          </p:nvSpPr>
          <p:spPr bwMode="auto">
            <a:xfrm>
              <a:off x="12048486" y="3249709"/>
              <a:ext cx="38623" cy="38623"/>
            </a:xfrm>
            <a:custGeom>
              <a:avLst/>
              <a:gdLst>
                <a:gd name="T0" fmla="*/ 3 w 6"/>
                <a:gd name="T1" fmla="*/ 0 h 6"/>
                <a:gd name="T2" fmla="*/ 2 w 6"/>
                <a:gd name="T3" fmla="*/ 1 h 6"/>
                <a:gd name="T4" fmla="*/ 1 w 6"/>
                <a:gd name="T5" fmla="*/ 2 h 6"/>
                <a:gd name="T6" fmla="*/ 1 w 6"/>
                <a:gd name="T7" fmla="*/ 2 h 6"/>
                <a:gd name="T8" fmla="*/ 0 w 6"/>
                <a:gd name="T9" fmla="*/ 3 h 6"/>
                <a:gd name="T10" fmla="*/ 1 w 6"/>
                <a:gd name="T11" fmla="*/ 4 h 6"/>
                <a:gd name="T12" fmla="*/ 1 w 6"/>
                <a:gd name="T13" fmla="*/ 4 h 6"/>
                <a:gd name="T14" fmla="*/ 1 w 6"/>
                <a:gd name="T15" fmla="*/ 5 h 6"/>
                <a:gd name="T16" fmla="*/ 1 w 6"/>
                <a:gd name="T17" fmla="*/ 5 h 6"/>
                <a:gd name="T18" fmla="*/ 2 w 6"/>
                <a:gd name="T19" fmla="*/ 6 h 6"/>
                <a:gd name="T20" fmla="*/ 3 w 6"/>
                <a:gd name="T21" fmla="*/ 6 h 6"/>
                <a:gd name="T22" fmla="*/ 3 w 6"/>
                <a:gd name="T23" fmla="*/ 6 h 6"/>
                <a:gd name="T24" fmla="*/ 5 w 6"/>
                <a:gd name="T25" fmla="*/ 5 h 6"/>
                <a:gd name="T26" fmla="*/ 5 w 6"/>
                <a:gd name="T27" fmla="*/ 1 h 6"/>
                <a:gd name="T28" fmla="*/ 3 w 6"/>
                <a:gd name="T2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6">
                  <a:moveTo>
                    <a:pt x="3" y="0"/>
                  </a:moveTo>
                  <a:cubicBezTo>
                    <a:pt x="3" y="0"/>
                    <a:pt x="2" y="0"/>
                    <a:pt x="2" y="1"/>
                  </a:cubicBezTo>
                  <a:cubicBezTo>
                    <a:pt x="1" y="1"/>
                    <a:pt x="1" y="1"/>
                    <a:pt x="1" y="2"/>
                  </a:cubicBezTo>
                  <a:cubicBezTo>
                    <a:pt x="1" y="2"/>
                    <a:pt x="1" y="2"/>
                    <a:pt x="1" y="2"/>
                  </a:cubicBezTo>
                  <a:cubicBezTo>
                    <a:pt x="0" y="3"/>
                    <a:pt x="0" y="3"/>
                    <a:pt x="0" y="3"/>
                  </a:cubicBezTo>
                  <a:cubicBezTo>
                    <a:pt x="0" y="4"/>
                    <a:pt x="1" y="4"/>
                    <a:pt x="1" y="4"/>
                  </a:cubicBezTo>
                  <a:cubicBezTo>
                    <a:pt x="1" y="4"/>
                    <a:pt x="1" y="4"/>
                    <a:pt x="1" y="4"/>
                  </a:cubicBezTo>
                  <a:cubicBezTo>
                    <a:pt x="1" y="4"/>
                    <a:pt x="1" y="4"/>
                    <a:pt x="1" y="5"/>
                  </a:cubicBezTo>
                  <a:cubicBezTo>
                    <a:pt x="1" y="5"/>
                    <a:pt x="1" y="5"/>
                    <a:pt x="1" y="5"/>
                  </a:cubicBezTo>
                  <a:cubicBezTo>
                    <a:pt x="1" y="5"/>
                    <a:pt x="2" y="5"/>
                    <a:pt x="2" y="6"/>
                  </a:cubicBezTo>
                  <a:cubicBezTo>
                    <a:pt x="2" y="6"/>
                    <a:pt x="3" y="6"/>
                    <a:pt x="3" y="6"/>
                  </a:cubicBezTo>
                  <a:cubicBezTo>
                    <a:pt x="3" y="6"/>
                    <a:pt x="3" y="6"/>
                    <a:pt x="3" y="6"/>
                  </a:cubicBezTo>
                  <a:cubicBezTo>
                    <a:pt x="4" y="6"/>
                    <a:pt x="4" y="6"/>
                    <a:pt x="5" y="5"/>
                  </a:cubicBezTo>
                  <a:cubicBezTo>
                    <a:pt x="6" y="4"/>
                    <a:pt x="6" y="3"/>
                    <a:pt x="5" y="1"/>
                  </a:cubicBezTo>
                  <a:cubicBezTo>
                    <a:pt x="5" y="1"/>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87" name="Freeform 3272">
              <a:extLst>
                <a:ext uri="{FF2B5EF4-FFF2-40B4-BE49-F238E27FC236}">
                  <a16:creationId xmlns:a16="http://schemas.microsoft.com/office/drawing/2014/main" id="{A235A1A1-3A11-1ECB-E2D9-AB25A766DDE8}"/>
                </a:ext>
              </a:extLst>
            </p:cNvPr>
            <p:cNvSpPr>
              <a:spLocks/>
            </p:cNvSpPr>
            <p:nvPr/>
          </p:nvSpPr>
          <p:spPr bwMode="auto">
            <a:xfrm>
              <a:off x="11819505" y="3059351"/>
              <a:ext cx="38623" cy="33106"/>
            </a:xfrm>
            <a:custGeom>
              <a:avLst/>
              <a:gdLst>
                <a:gd name="T0" fmla="*/ 3 w 6"/>
                <a:gd name="T1" fmla="*/ 0 h 5"/>
                <a:gd name="T2" fmla="*/ 2 w 6"/>
                <a:gd name="T3" fmla="*/ 0 h 5"/>
                <a:gd name="T4" fmla="*/ 1 w 6"/>
                <a:gd name="T5" fmla="*/ 1 h 5"/>
                <a:gd name="T6" fmla="*/ 1 w 6"/>
                <a:gd name="T7" fmla="*/ 1 h 5"/>
                <a:gd name="T8" fmla="*/ 1 w 6"/>
                <a:gd name="T9" fmla="*/ 4 h 5"/>
                <a:gd name="T10" fmla="*/ 3 w 6"/>
                <a:gd name="T11" fmla="*/ 5 h 5"/>
                <a:gd name="T12" fmla="*/ 3 w 6"/>
                <a:gd name="T13" fmla="*/ 5 h 5"/>
                <a:gd name="T14" fmla="*/ 4 w 6"/>
                <a:gd name="T15" fmla="*/ 5 h 5"/>
                <a:gd name="T16" fmla="*/ 5 w 6"/>
                <a:gd name="T17" fmla="*/ 5 h 5"/>
                <a:gd name="T18" fmla="*/ 5 w 6"/>
                <a:gd name="T19" fmla="*/ 1 h 5"/>
                <a:gd name="T20" fmla="*/ 4 w 6"/>
                <a:gd name="T21" fmla="*/ 0 h 5"/>
                <a:gd name="T22" fmla="*/ 3 w 6"/>
                <a:gd name="T23" fmla="*/ 0 h 5"/>
                <a:gd name="T24" fmla="*/ 3 w 6"/>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5">
                  <a:moveTo>
                    <a:pt x="3" y="0"/>
                  </a:moveTo>
                  <a:cubicBezTo>
                    <a:pt x="3" y="0"/>
                    <a:pt x="2" y="0"/>
                    <a:pt x="2" y="0"/>
                  </a:cubicBezTo>
                  <a:cubicBezTo>
                    <a:pt x="1" y="0"/>
                    <a:pt x="1" y="0"/>
                    <a:pt x="1" y="1"/>
                  </a:cubicBezTo>
                  <a:cubicBezTo>
                    <a:pt x="1" y="1"/>
                    <a:pt x="1" y="1"/>
                    <a:pt x="1" y="1"/>
                  </a:cubicBezTo>
                  <a:cubicBezTo>
                    <a:pt x="0" y="2"/>
                    <a:pt x="0" y="3"/>
                    <a:pt x="1" y="4"/>
                  </a:cubicBezTo>
                  <a:cubicBezTo>
                    <a:pt x="1" y="5"/>
                    <a:pt x="2" y="5"/>
                    <a:pt x="3" y="5"/>
                  </a:cubicBezTo>
                  <a:cubicBezTo>
                    <a:pt x="3" y="5"/>
                    <a:pt x="3" y="5"/>
                    <a:pt x="3" y="5"/>
                  </a:cubicBezTo>
                  <a:cubicBezTo>
                    <a:pt x="3" y="5"/>
                    <a:pt x="3" y="5"/>
                    <a:pt x="4" y="5"/>
                  </a:cubicBezTo>
                  <a:cubicBezTo>
                    <a:pt x="4" y="5"/>
                    <a:pt x="4" y="5"/>
                    <a:pt x="5" y="5"/>
                  </a:cubicBezTo>
                  <a:cubicBezTo>
                    <a:pt x="6" y="4"/>
                    <a:pt x="6" y="2"/>
                    <a:pt x="5" y="1"/>
                  </a:cubicBezTo>
                  <a:cubicBezTo>
                    <a:pt x="5" y="0"/>
                    <a:pt x="4" y="0"/>
                    <a:pt x="4" y="0"/>
                  </a:cubicBezTo>
                  <a:cubicBezTo>
                    <a:pt x="4" y="0"/>
                    <a:pt x="4" y="0"/>
                    <a:pt x="3" y="0"/>
                  </a:cubicBezTo>
                  <a:cubicBezTo>
                    <a:pt x="3"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88" name="Freeform 3273">
              <a:extLst>
                <a:ext uri="{FF2B5EF4-FFF2-40B4-BE49-F238E27FC236}">
                  <a16:creationId xmlns:a16="http://schemas.microsoft.com/office/drawing/2014/main" id="{43019C36-3526-8788-BE9C-FF8A5FB60E19}"/>
                </a:ext>
              </a:extLst>
            </p:cNvPr>
            <p:cNvSpPr>
              <a:spLocks/>
            </p:cNvSpPr>
            <p:nvPr/>
          </p:nvSpPr>
          <p:spPr bwMode="auto">
            <a:xfrm>
              <a:off x="10487000" y="2248261"/>
              <a:ext cx="41382" cy="30347"/>
            </a:xfrm>
            <a:custGeom>
              <a:avLst/>
              <a:gdLst>
                <a:gd name="T0" fmla="*/ 3 w 6"/>
                <a:gd name="T1" fmla="*/ 0 h 5"/>
                <a:gd name="T2" fmla="*/ 2 w 6"/>
                <a:gd name="T3" fmla="*/ 0 h 5"/>
                <a:gd name="T4" fmla="*/ 1 w 6"/>
                <a:gd name="T5" fmla="*/ 4 h 5"/>
                <a:gd name="T6" fmla="*/ 1 w 6"/>
                <a:gd name="T7" fmla="*/ 4 h 5"/>
                <a:gd name="T8" fmla="*/ 1 w 6"/>
                <a:gd name="T9" fmla="*/ 4 h 5"/>
                <a:gd name="T10" fmla="*/ 2 w 6"/>
                <a:gd name="T11" fmla="*/ 5 h 5"/>
                <a:gd name="T12" fmla="*/ 2 w 6"/>
                <a:gd name="T13" fmla="*/ 5 h 5"/>
                <a:gd name="T14" fmla="*/ 3 w 6"/>
                <a:gd name="T15" fmla="*/ 5 h 5"/>
                <a:gd name="T16" fmla="*/ 5 w 6"/>
                <a:gd name="T17" fmla="*/ 5 h 5"/>
                <a:gd name="T18" fmla="*/ 5 w 6"/>
                <a:gd name="T19" fmla="*/ 5 h 5"/>
                <a:gd name="T20" fmla="*/ 5 w 6"/>
                <a:gd name="T21" fmla="*/ 5 h 5"/>
                <a:gd name="T22" fmla="*/ 6 w 6"/>
                <a:gd name="T23" fmla="*/ 4 h 5"/>
                <a:gd name="T24" fmla="*/ 6 w 6"/>
                <a:gd name="T25" fmla="*/ 3 h 5"/>
                <a:gd name="T26" fmla="*/ 5 w 6"/>
                <a:gd name="T27" fmla="*/ 1 h 5"/>
                <a:gd name="T28" fmla="*/ 3 w 6"/>
                <a:gd name="T2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5">
                  <a:moveTo>
                    <a:pt x="3" y="0"/>
                  </a:moveTo>
                  <a:cubicBezTo>
                    <a:pt x="3" y="0"/>
                    <a:pt x="2" y="0"/>
                    <a:pt x="2" y="0"/>
                  </a:cubicBezTo>
                  <a:cubicBezTo>
                    <a:pt x="0" y="1"/>
                    <a:pt x="0" y="3"/>
                    <a:pt x="1" y="4"/>
                  </a:cubicBezTo>
                  <a:cubicBezTo>
                    <a:pt x="1" y="4"/>
                    <a:pt x="1" y="4"/>
                    <a:pt x="1" y="4"/>
                  </a:cubicBezTo>
                  <a:cubicBezTo>
                    <a:pt x="1" y="4"/>
                    <a:pt x="1" y="4"/>
                    <a:pt x="1" y="4"/>
                  </a:cubicBezTo>
                  <a:cubicBezTo>
                    <a:pt x="1" y="5"/>
                    <a:pt x="1" y="5"/>
                    <a:pt x="2" y="5"/>
                  </a:cubicBezTo>
                  <a:cubicBezTo>
                    <a:pt x="2" y="5"/>
                    <a:pt x="2" y="5"/>
                    <a:pt x="2" y="5"/>
                  </a:cubicBezTo>
                  <a:cubicBezTo>
                    <a:pt x="2" y="5"/>
                    <a:pt x="3" y="5"/>
                    <a:pt x="3" y="5"/>
                  </a:cubicBezTo>
                  <a:cubicBezTo>
                    <a:pt x="4" y="5"/>
                    <a:pt x="4" y="5"/>
                    <a:pt x="5" y="5"/>
                  </a:cubicBezTo>
                  <a:cubicBezTo>
                    <a:pt x="5" y="5"/>
                    <a:pt x="5" y="5"/>
                    <a:pt x="5" y="5"/>
                  </a:cubicBezTo>
                  <a:cubicBezTo>
                    <a:pt x="5" y="5"/>
                    <a:pt x="5" y="5"/>
                    <a:pt x="5" y="5"/>
                  </a:cubicBezTo>
                  <a:cubicBezTo>
                    <a:pt x="5" y="4"/>
                    <a:pt x="6" y="4"/>
                    <a:pt x="6" y="4"/>
                  </a:cubicBezTo>
                  <a:cubicBezTo>
                    <a:pt x="6" y="4"/>
                    <a:pt x="6" y="3"/>
                    <a:pt x="6" y="3"/>
                  </a:cubicBezTo>
                  <a:cubicBezTo>
                    <a:pt x="6" y="3"/>
                    <a:pt x="6" y="2"/>
                    <a:pt x="5" y="1"/>
                  </a:cubicBezTo>
                  <a:cubicBezTo>
                    <a:pt x="5" y="0"/>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89" name="Freeform 3274">
              <a:extLst>
                <a:ext uri="{FF2B5EF4-FFF2-40B4-BE49-F238E27FC236}">
                  <a16:creationId xmlns:a16="http://schemas.microsoft.com/office/drawing/2014/main" id="{63410AE0-0E8D-C554-8F87-4FE97D7722A9}"/>
                </a:ext>
              </a:extLst>
            </p:cNvPr>
            <p:cNvSpPr>
              <a:spLocks/>
            </p:cNvSpPr>
            <p:nvPr/>
          </p:nvSpPr>
          <p:spPr bwMode="auto">
            <a:xfrm>
              <a:off x="10067661" y="2444136"/>
              <a:ext cx="41382" cy="33106"/>
            </a:xfrm>
            <a:custGeom>
              <a:avLst/>
              <a:gdLst>
                <a:gd name="T0" fmla="*/ 3 w 6"/>
                <a:gd name="T1" fmla="*/ 0 h 5"/>
                <a:gd name="T2" fmla="*/ 1 w 6"/>
                <a:gd name="T3" fmla="*/ 0 h 5"/>
                <a:gd name="T4" fmla="*/ 0 w 6"/>
                <a:gd name="T5" fmla="*/ 3 h 5"/>
                <a:gd name="T6" fmla="*/ 0 w 6"/>
                <a:gd name="T7" fmla="*/ 3 h 5"/>
                <a:gd name="T8" fmla="*/ 1 w 6"/>
                <a:gd name="T9" fmla="*/ 4 h 5"/>
                <a:gd name="T10" fmla="*/ 1 w 6"/>
                <a:gd name="T11" fmla="*/ 4 h 5"/>
                <a:gd name="T12" fmla="*/ 1 w 6"/>
                <a:gd name="T13" fmla="*/ 5 h 5"/>
                <a:gd name="T14" fmla="*/ 3 w 6"/>
                <a:gd name="T15" fmla="*/ 5 h 5"/>
                <a:gd name="T16" fmla="*/ 3 w 6"/>
                <a:gd name="T17" fmla="*/ 5 h 5"/>
                <a:gd name="T18" fmla="*/ 4 w 6"/>
                <a:gd name="T19" fmla="*/ 5 h 5"/>
                <a:gd name="T20" fmla="*/ 4 w 6"/>
                <a:gd name="T21" fmla="*/ 5 h 5"/>
                <a:gd name="T22" fmla="*/ 6 w 6"/>
                <a:gd name="T23" fmla="*/ 2 h 5"/>
                <a:gd name="T24" fmla="*/ 6 w 6"/>
                <a:gd name="T25" fmla="*/ 2 h 5"/>
                <a:gd name="T26" fmla="*/ 5 w 6"/>
                <a:gd name="T27" fmla="*/ 1 h 5"/>
                <a:gd name="T28" fmla="*/ 5 w 6"/>
                <a:gd name="T29" fmla="*/ 1 h 5"/>
                <a:gd name="T30" fmla="*/ 5 w 6"/>
                <a:gd name="T31" fmla="*/ 1 h 5"/>
                <a:gd name="T32" fmla="*/ 3 w 6"/>
                <a:gd name="T33"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 h="5">
                  <a:moveTo>
                    <a:pt x="3" y="0"/>
                  </a:moveTo>
                  <a:cubicBezTo>
                    <a:pt x="2" y="0"/>
                    <a:pt x="2" y="0"/>
                    <a:pt x="1" y="0"/>
                  </a:cubicBezTo>
                  <a:cubicBezTo>
                    <a:pt x="0" y="1"/>
                    <a:pt x="0" y="2"/>
                    <a:pt x="0" y="3"/>
                  </a:cubicBezTo>
                  <a:cubicBezTo>
                    <a:pt x="0" y="3"/>
                    <a:pt x="0" y="3"/>
                    <a:pt x="0" y="3"/>
                  </a:cubicBezTo>
                  <a:cubicBezTo>
                    <a:pt x="0" y="3"/>
                    <a:pt x="0" y="4"/>
                    <a:pt x="1" y="4"/>
                  </a:cubicBezTo>
                  <a:cubicBezTo>
                    <a:pt x="1" y="4"/>
                    <a:pt x="1" y="4"/>
                    <a:pt x="1" y="4"/>
                  </a:cubicBezTo>
                  <a:cubicBezTo>
                    <a:pt x="1" y="4"/>
                    <a:pt x="1" y="4"/>
                    <a:pt x="1" y="5"/>
                  </a:cubicBezTo>
                  <a:cubicBezTo>
                    <a:pt x="2" y="5"/>
                    <a:pt x="2" y="5"/>
                    <a:pt x="3" y="5"/>
                  </a:cubicBezTo>
                  <a:cubicBezTo>
                    <a:pt x="3" y="5"/>
                    <a:pt x="3" y="5"/>
                    <a:pt x="3" y="5"/>
                  </a:cubicBezTo>
                  <a:cubicBezTo>
                    <a:pt x="3" y="5"/>
                    <a:pt x="3" y="5"/>
                    <a:pt x="4" y="5"/>
                  </a:cubicBezTo>
                  <a:cubicBezTo>
                    <a:pt x="4" y="5"/>
                    <a:pt x="4" y="5"/>
                    <a:pt x="4" y="5"/>
                  </a:cubicBezTo>
                  <a:cubicBezTo>
                    <a:pt x="5" y="4"/>
                    <a:pt x="6" y="3"/>
                    <a:pt x="6" y="2"/>
                  </a:cubicBezTo>
                  <a:cubicBezTo>
                    <a:pt x="6" y="2"/>
                    <a:pt x="6" y="2"/>
                    <a:pt x="6" y="2"/>
                  </a:cubicBezTo>
                  <a:cubicBezTo>
                    <a:pt x="6" y="2"/>
                    <a:pt x="5" y="2"/>
                    <a:pt x="5" y="1"/>
                  </a:cubicBezTo>
                  <a:cubicBezTo>
                    <a:pt x="5" y="1"/>
                    <a:pt x="5" y="1"/>
                    <a:pt x="5" y="1"/>
                  </a:cubicBezTo>
                  <a:cubicBezTo>
                    <a:pt x="5" y="1"/>
                    <a:pt x="5" y="1"/>
                    <a:pt x="5" y="1"/>
                  </a:cubicBezTo>
                  <a:cubicBezTo>
                    <a:pt x="5" y="0"/>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90" name="Freeform 3275">
              <a:extLst>
                <a:ext uri="{FF2B5EF4-FFF2-40B4-BE49-F238E27FC236}">
                  <a16:creationId xmlns:a16="http://schemas.microsoft.com/office/drawing/2014/main" id="{DF6BF6ED-224A-886F-2D1A-17DB89B1A894}"/>
                </a:ext>
              </a:extLst>
            </p:cNvPr>
            <p:cNvSpPr>
              <a:spLocks/>
            </p:cNvSpPr>
            <p:nvPr/>
          </p:nvSpPr>
          <p:spPr bwMode="auto">
            <a:xfrm>
              <a:off x="11747776" y="3616630"/>
              <a:ext cx="38623" cy="38623"/>
            </a:xfrm>
            <a:custGeom>
              <a:avLst/>
              <a:gdLst>
                <a:gd name="T0" fmla="*/ 3 w 6"/>
                <a:gd name="T1" fmla="*/ 0 h 6"/>
                <a:gd name="T2" fmla="*/ 3 w 6"/>
                <a:gd name="T3" fmla="*/ 0 h 6"/>
                <a:gd name="T4" fmla="*/ 3 w 6"/>
                <a:gd name="T5" fmla="*/ 0 h 6"/>
                <a:gd name="T6" fmla="*/ 2 w 6"/>
                <a:gd name="T7" fmla="*/ 1 h 6"/>
                <a:gd name="T8" fmla="*/ 1 w 6"/>
                <a:gd name="T9" fmla="*/ 4 h 6"/>
                <a:gd name="T10" fmla="*/ 3 w 6"/>
                <a:gd name="T11" fmla="*/ 6 h 6"/>
                <a:gd name="T12" fmla="*/ 5 w 6"/>
                <a:gd name="T13" fmla="*/ 5 h 6"/>
                <a:gd name="T14" fmla="*/ 5 w 6"/>
                <a:gd name="T15" fmla="*/ 5 h 6"/>
                <a:gd name="T16" fmla="*/ 5 w 6"/>
                <a:gd name="T17" fmla="*/ 5 h 6"/>
                <a:gd name="T18" fmla="*/ 6 w 6"/>
                <a:gd name="T19" fmla="*/ 4 h 6"/>
                <a:gd name="T20" fmla="*/ 6 w 6"/>
                <a:gd name="T21" fmla="*/ 4 h 6"/>
                <a:gd name="T22" fmla="*/ 6 w 6"/>
                <a:gd name="T23" fmla="*/ 1 h 6"/>
                <a:gd name="T24" fmla="*/ 5 w 6"/>
                <a:gd name="T25" fmla="*/ 1 h 6"/>
                <a:gd name="T26" fmla="*/ 4 w 6"/>
                <a:gd name="T27" fmla="*/ 0 h 6"/>
                <a:gd name="T28" fmla="*/ 3 w 6"/>
                <a:gd name="T2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6">
                  <a:moveTo>
                    <a:pt x="3" y="0"/>
                  </a:moveTo>
                  <a:cubicBezTo>
                    <a:pt x="3" y="0"/>
                    <a:pt x="3" y="0"/>
                    <a:pt x="3" y="0"/>
                  </a:cubicBezTo>
                  <a:cubicBezTo>
                    <a:pt x="3" y="0"/>
                    <a:pt x="3" y="0"/>
                    <a:pt x="3" y="0"/>
                  </a:cubicBezTo>
                  <a:cubicBezTo>
                    <a:pt x="2" y="0"/>
                    <a:pt x="2" y="0"/>
                    <a:pt x="2" y="1"/>
                  </a:cubicBezTo>
                  <a:cubicBezTo>
                    <a:pt x="0" y="2"/>
                    <a:pt x="0" y="3"/>
                    <a:pt x="1" y="4"/>
                  </a:cubicBezTo>
                  <a:cubicBezTo>
                    <a:pt x="2" y="5"/>
                    <a:pt x="2" y="6"/>
                    <a:pt x="3" y="6"/>
                  </a:cubicBezTo>
                  <a:cubicBezTo>
                    <a:pt x="4" y="6"/>
                    <a:pt x="4" y="5"/>
                    <a:pt x="5" y="5"/>
                  </a:cubicBezTo>
                  <a:cubicBezTo>
                    <a:pt x="5" y="5"/>
                    <a:pt x="5" y="5"/>
                    <a:pt x="5" y="5"/>
                  </a:cubicBezTo>
                  <a:cubicBezTo>
                    <a:pt x="5" y="5"/>
                    <a:pt x="5" y="5"/>
                    <a:pt x="5" y="5"/>
                  </a:cubicBezTo>
                  <a:cubicBezTo>
                    <a:pt x="5" y="5"/>
                    <a:pt x="5" y="5"/>
                    <a:pt x="6" y="4"/>
                  </a:cubicBezTo>
                  <a:cubicBezTo>
                    <a:pt x="6" y="4"/>
                    <a:pt x="6" y="4"/>
                    <a:pt x="6" y="4"/>
                  </a:cubicBezTo>
                  <a:cubicBezTo>
                    <a:pt x="6" y="3"/>
                    <a:pt x="6" y="2"/>
                    <a:pt x="6" y="1"/>
                  </a:cubicBezTo>
                  <a:cubicBezTo>
                    <a:pt x="5" y="1"/>
                    <a:pt x="5" y="1"/>
                    <a:pt x="5" y="1"/>
                  </a:cubicBezTo>
                  <a:cubicBezTo>
                    <a:pt x="4" y="0"/>
                    <a:pt x="4" y="0"/>
                    <a:pt x="4" y="0"/>
                  </a:cubicBezTo>
                  <a:cubicBezTo>
                    <a:pt x="4" y="0"/>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91" name="Freeform 3276">
              <a:extLst>
                <a:ext uri="{FF2B5EF4-FFF2-40B4-BE49-F238E27FC236}">
                  <a16:creationId xmlns:a16="http://schemas.microsoft.com/office/drawing/2014/main" id="{6B70DDAF-7132-27DE-E9B7-F88B4EBED110}"/>
                </a:ext>
              </a:extLst>
            </p:cNvPr>
            <p:cNvSpPr>
              <a:spLocks/>
            </p:cNvSpPr>
            <p:nvPr/>
          </p:nvSpPr>
          <p:spPr bwMode="auto">
            <a:xfrm>
              <a:off x="11700876" y="3335232"/>
              <a:ext cx="24829" cy="24829"/>
            </a:xfrm>
            <a:custGeom>
              <a:avLst/>
              <a:gdLst>
                <a:gd name="T0" fmla="*/ 2 w 4"/>
                <a:gd name="T1" fmla="*/ 0 h 4"/>
                <a:gd name="T2" fmla="*/ 1 w 4"/>
                <a:gd name="T3" fmla="*/ 1 h 4"/>
                <a:gd name="T4" fmla="*/ 1 w 4"/>
                <a:gd name="T5" fmla="*/ 1 h 4"/>
                <a:gd name="T6" fmla="*/ 1 w 4"/>
                <a:gd name="T7" fmla="*/ 1 h 4"/>
                <a:gd name="T8" fmla="*/ 1 w 4"/>
                <a:gd name="T9" fmla="*/ 1 h 4"/>
                <a:gd name="T10" fmla="*/ 1 w 4"/>
                <a:gd name="T11" fmla="*/ 2 h 4"/>
                <a:gd name="T12" fmla="*/ 1 w 4"/>
                <a:gd name="T13" fmla="*/ 3 h 4"/>
                <a:gd name="T14" fmla="*/ 2 w 4"/>
                <a:gd name="T15" fmla="*/ 4 h 4"/>
                <a:gd name="T16" fmla="*/ 3 w 4"/>
                <a:gd name="T17" fmla="*/ 4 h 4"/>
                <a:gd name="T18" fmla="*/ 3 w 4"/>
                <a:gd name="T19" fmla="*/ 4 h 4"/>
                <a:gd name="T20" fmla="*/ 4 w 4"/>
                <a:gd name="T21" fmla="*/ 4 h 4"/>
                <a:gd name="T22" fmla="*/ 4 w 4"/>
                <a:gd name="T23" fmla="*/ 3 h 4"/>
                <a:gd name="T24" fmla="*/ 4 w 4"/>
                <a:gd name="T25" fmla="*/ 3 h 4"/>
                <a:gd name="T26" fmla="*/ 4 w 4"/>
                <a:gd name="T27" fmla="*/ 2 h 4"/>
                <a:gd name="T28" fmla="*/ 4 w 4"/>
                <a:gd name="T29" fmla="*/ 2 h 4"/>
                <a:gd name="T30" fmla="*/ 4 w 4"/>
                <a:gd name="T31" fmla="*/ 1 h 4"/>
                <a:gd name="T32" fmla="*/ 2 w 4"/>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4">
                  <a:moveTo>
                    <a:pt x="2" y="0"/>
                  </a:moveTo>
                  <a:cubicBezTo>
                    <a:pt x="2" y="0"/>
                    <a:pt x="2" y="1"/>
                    <a:pt x="1" y="1"/>
                  </a:cubicBezTo>
                  <a:cubicBezTo>
                    <a:pt x="1" y="1"/>
                    <a:pt x="1" y="1"/>
                    <a:pt x="1" y="1"/>
                  </a:cubicBezTo>
                  <a:cubicBezTo>
                    <a:pt x="1" y="1"/>
                    <a:pt x="1" y="1"/>
                    <a:pt x="1" y="1"/>
                  </a:cubicBezTo>
                  <a:cubicBezTo>
                    <a:pt x="1" y="1"/>
                    <a:pt x="1" y="1"/>
                    <a:pt x="1" y="1"/>
                  </a:cubicBezTo>
                  <a:cubicBezTo>
                    <a:pt x="1" y="1"/>
                    <a:pt x="1" y="2"/>
                    <a:pt x="1" y="2"/>
                  </a:cubicBezTo>
                  <a:cubicBezTo>
                    <a:pt x="0" y="2"/>
                    <a:pt x="0" y="3"/>
                    <a:pt x="1" y="3"/>
                  </a:cubicBezTo>
                  <a:cubicBezTo>
                    <a:pt x="1" y="4"/>
                    <a:pt x="2" y="4"/>
                    <a:pt x="2" y="4"/>
                  </a:cubicBezTo>
                  <a:cubicBezTo>
                    <a:pt x="3" y="4"/>
                    <a:pt x="3" y="4"/>
                    <a:pt x="3" y="4"/>
                  </a:cubicBezTo>
                  <a:cubicBezTo>
                    <a:pt x="3" y="4"/>
                    <a:pt x="3" y="4"/>
                    <a:pt x="3" y="4"/>
                  </a:cubicBezTo>
                  <a:cubicBezTo>
                    <a:pt x="3" y="4"/>
                    <a:pt x="3" y="4"/>
                    <a:pt x="4" y="4"/>
                  </a:cubicBezTo>
                  <a:cubicBezTo>
                    <a:pt x="4" y="4"/>
                    <a:pt x="4" y="4"/>
                    <a:pt x="4" y="3"/>
                  </a:cubicBezTo>
                  <a:cubicBezTo>
                    <a:pt x="4" y="3"/>
                    <a:pt x="4" y="3"/>
                    <a:pt x="4" y="3"/>
                  </a:cubicBezTo>
                  <a:cubicBezTo>
                    <a:pt x="4" y="3"/>
                    <a:pt x="4" y="2"/>
                    <a:pt x="4" y="2"/>
                  </a:cubicBezTo>
                  <a:cubicBezTo>
                    <a:pt x="4" y="2"/>
                    <a:pt x="4" y="2"/>
                    <a:pt x="4" y="2"/>
                  </a:cubicBezTo>
                  <a:cubicBezTo>
                    <a:pt x="4" y="2"/>
                    <a:pt x="4" y="1"/>
                    <a:pt x="4" y="1"/>
                  </a:cubicBezTo>
                  <a:cubicBezTo>
                    <a:pt x="4" y="1"/>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92" name="Freeform 3277">
              <a:extLst>
                <a:ext uri="{FF2B5EF4-FFF2-40B4-BE49-F238E27FC236}">
                  <a16:creationId xmlns:a16="http://schemas.microsoft.com/office/drawing/2014/main" id="{BDCF0E2C-50E2-06AC-B6E5-488A229CE95F}"/>
                </a:ext>
              </a:extLst>
            </p:cNvPr>
            <p:cNvSpPr>
              <a:spLocks/>
            </p:cNvSpPr>
            <p:nvPr/>
          </p:nvSpPr>
          <p:spPr bwMode="auto">
            <a:xfrm>
              <a:off x="11924340" y="3826300"/>
              <a:ext cx="24829" cy="24829"/>
            </a:xfrm>
            <a:custGeom>
              <a:avLst/>
              <a:gdLst>
                <a:gd name="T0" fmla="*/ 2 w 4"/>
                <a:gd name="T1" fmla="*/ 0 h 4"/>
                <a:gd name="T2" fmla="*/ 2 w 4"/>
                <a:gd name="T3" fmla="*/ 0 h 4"/>
                <a:gd name="T4" fmla="*/ 1 w 4"/>
                <a:gd name="T5" fmla="*/ 0 h 4"/>
                <a:gd name="T6" fmla="*/ 1 w 4"/>
                <a:gd name="T7" fmla="*/ 0 h 4"/>
                <a:gd name="T8" fmla="*/ 1 w 4"/>
                <a:gd name="T9" fmla="*/ 0 h 4"/>
                <a:gd name="T10" fmla="*/ 0 w 4"/>
                <a:gd name="T11" fmla="*/ 0 h 4"/>
                <a:gd name="T12" fmla="*/ 0 w 4"/>
                <a:gd name="T13" fmla="*/ 3 h 4"/>
                <a:gd name="T14" fmla="*/ 2 w 4"/>
                <a:gd name="T15" fmla="*/ 4 h 4"/>
                <a:gd name="T16" fmla="*/ 2 w 4"/>
                <a:gd name="T17" fmla="*/ 4 h 4"/>
                <a:gd name="T18" fmla="*/ 2 w 4"/>
                <a:gd name="T19" fmla="*/ 4 h 4"/>
                <a:gd name="T20" fmla="*/ 3 w 4"/>
                <a:gd name="T21" fmla="*/ 3 h 4"/>
                <a:gd name="T22" fmla="*/ 4 w 4"/>
                <a:gd name="T23" fmla="*/ 2 h 4"/>
                <a:gd name="T24" fmla="*/ 4 w 4"/>
                <a:gd name="T25" fmla="*/ 2 h 4"/>
                <a:gd name="T26" fmla="*/ 4 w 4"/>
                <a:gd name="T27" fmla="*/ 1 h 4"/>
                <a:gd name="T28" fmla="*/ 3 w 4"/>
                <a:gd name="T29" fmla="*/ 1 h 4"/>
                <a:gd name="T30" fmla="*/ 3 w 4"/>
                <a:gd name="T31" fmla="*/ 1 h 4"/>
                <a:gd name="T32" fmla="*/ 2 w 4"/>
                <a:gd name="T33" fmla="*/ 0 h 4"/>
                <a:gd name="T34" fmla="*/ 2 w 4"/>
                <a:gd name="T35" fmla="*/ 0 h 4"/>
                <a:gd name="T36" fmla="*/ 2 w 4"/>
                <a:gd name="T3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 h="4">
                  <a:moveTo>
                    <a:pt x="2" y="0"/>
                  </a:moveTo>
                  <a:cubicBezTo>
                    <a:pt x="2" y="0"/>
                    <a:pt x="2" y="0"/>
                    <a:pt x="2" y="0"/>
                  </a:cubicBezTo>
                  <a:cubicBezTo>
                    <a:pt x="1" y="0"/>
                    <a:pt x="1" y="0"/>
                    <a:pt x="1" y="0"/>
                  </a:cubicBezTo>
                  <a:cubicBezTo>
                    <a:pt x="1" y="0"/>
                    <a:pt x="1" y="0"/>
                    <a:pt x="1" y="0"/>
                  </a:cubicBezTo>
                  <a:cubicBezTo>
                    <a:pt x="1" y="0"/>
                    <a:pt x="1" y="0"/>
                    <a:pt x="1" y="0"/>
                  </a:cubicBezTo>
                  <a:cubicBezTo>
                    <a:pt x="0" y="0"/>
                    <a:pt x="0" y="0"/>
                    <a:pt x="0" y="0"/>
                  </a:cubicBezTo>
                  <a:cubicBezTo>
                    <a:pt x="0" y="1"/>
                    <a:pt x="0" y="2"/>
                    <a:pt x="0" y="3"/>
                  </a:cubicBezTo>
                  <a:cubicBezTo>
                    <a:pt x="0" y="3"/>
                    <a:pt x="1" y="4"/>
                    <a:pt x="2" y="4"/>
                  </a:cubicBezTo>
                  <a:cubicBezTo>
                    <a:pt x="2" y="4"/>
                    <a:pt x="2" y="4"/>
                    <a:pt x="2" y="4"/>
                  </a:cubicBezTo>
                  <a:cubicBezTo>
                    <a:pt x="2" y="4"/>
                    <a:pt x="2" y="4"/>
                    <a:pt x="2" y="4"/>
                  </a:cubicBezTo>
                  <a:cubicBezTo>
                    <a:pt x="2" y="4"/>
                    <a:pt x="3" y="4"/>
                    <a:pt x="3" y="3"/>
                  </a:cubicBezTo>
                  <a:cubicBezTo>
                    <a:pt x="3" y="3"/>
                    <a:pt x="4" y="3"/>
                    <a:pt x="4" y="2"/>
                  </a:cubicBezTo>
                  <a:cubicBezTo>
                    <a:pt x="4" y="2"/>
                    <a:pt x="4" y="2"/>
                    <a:pt x="4" y="2"/>
                  </a:cubicBezTo>
                  <a:cubicBezTo>
                    <a:pt x="4" y="2"/>
                    <a:pt x="4" y="1"/>
                    <a:pt x="4" y="1"/>
                  </a:cubicBezTo>
                  <a:cubicBezTo>
                    <a:pt x="4" y="1"/>
                    <a:pt x="3" y="1"/>
                    <a:pt x="3" y="1"/>
                  </a:cubicBezTo>
                  <a:cubicBezTo>
                    <a:pt x="3" y="1"/>
                    <a:pt x="3" y="1"/>
                    <a:pt x="3" y="1"/>
                  </a:cubicBezTo>
                  <a:cubicBezTo>
                    <a:pt x="3" y="0"/>
                    <a:pt x="3" y="0"/>
                    <a:pt x="2" y="0"/>
                  </a:cubicBezTo>
                  <a:cubicBezTo>
                    <a:pt x="2" y="0"/>
                    <a:pt x="2"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nvGrpSpPr>
            <p:cNvPr id="93" name="Group 92">
              <a:extLst>
                <a:ext uri="{FF2B5EF4-FFF2-40B4-BE49-F238E27FC236}">
                  <a16:creationId xmlns:a16="http://schemas.microsoft.com/office/drawing/2014/main" id="{682E7D48-F2CF-4670-CDF1-FDE99AD573ED}"/>
                </a:ext>
              </a:extLst>
            </p:cNvPr>
            <p:cNvGrpSpPr/>
            <p:nvPr/>
          </p:nvGrpSpPr>
          <p:grpSpPr>
            <a:xfrm>
              <a:off x="6249468" y="-1100935"/>
              <a:ext cx="6847366" cy="4965858"/>
              <a:chOff x="6249468" y="-1100935"/>
              <a:chExt cx="6847366" cy="4965858"/>
            </a:xfrm>
            <a:grpFill/>
          </p:grpSpPr>
          <p:sp>
            <p:nvSpPr>
              <p:cNvPr id="94" name="Freeform 3279">
                <a:extLst>
                  <a:ext uri="{FF2B5EF4-FFF2-40B4-BE49-F238E27FC236}">
                    <a16:creationId xmlns:a16="http://schemas.microsoft.com/office/drawing/2014/main" id="{897253FE-5E48-D47B-5E66-36A17902F86D}"/>
                  </a:ext>
                </a:extLst>
              </p:cNvPr>
              <p:cNvSpPr>
                <a:spLocks/>
              </p:cNvSpPr>
              <p:nvPr/>
            </p:nvSpPr>
            <p:spPr bwMode="auto">
              <a:xfrm>
                <a:off x="11858129" y="3401443"/>
                <a:ext cx="24829" cy="19312"/>
              </a:xfrm>
              <a:custGeom>
                <a:avLst/>
                <a:gdLst>
                  <a:gd name="T0" fmla="*/ 2 w 4"/>
                  <a:gd name="T1" fmla="*/ 0 h 3"/>
                  <a:gd name="T2" fmla="*/ 2 w 4"/>
                  <a:gd name="T3" fmla="*/ 0 h 3"/>
                  <a:gd name="T4" fmla="*/ 2 w 4"/>
                  <a:gd name="T5" fmla="*/ 0 h 3"/>
                  <a:gd name="T6" fmla="*/ 1 w 4"/>
                  <a:gd name="T7" fmla="*/ 0 h 3"/>
                  <a:gd name="T8" fmla="*/ 0 w 4"/>
                  <a:gd name="T9" fmla="*/ 1 h 3"/>
                  <a:gd name="T10" fmla="*/ 0 w 4"/>
                  <a:gd name="T11" fmla="*/ 1 h 3"/>
                  <a:gd name="T12" fmla="*/ 0 w 4"/>
                  <a:gd name="T13" fmla="*/ 3 h 3"/>
                  <a:gd name="T14" fmla="*/ 1 w 4"/>
                  <a:gd name="T15" fmla="*/ 3 h 3"/>
                  <a:gd name="T16" fmla="*/ 1 w 4"/>
                  <a:gd name="T17" fmla="*/ 3 h 3"/>
                  <a:gd name="T18" fmla="*/ 2 w 4"/>
                  <a:gd name="T19" fmla="*/ 3 h 3"/>
                  <a:gd name="T20" fmla="*/ 2 w 4"/>
                  <a:gd name="T21" fmla="*/ 3 h 3"/>
                  <a:gd name="T22" fmla="*/ 2 w 4"/>
                  <a:gd name="T23" fmla="*/ 3 h 3"/>
                  <a:gd name="T24" fmla="*/ 3 w 4"/>
                  <a:gd name="T25" fmla="*/ 3 h 3"/>
                  <a:gd name="T26" fmla="*/ 4 w 4"/>
                  <a:gd name="T27" fmla="*/ 0 h 3"/>
                  <a:gd name="T28" fmla="*/ 4 w 4"/>
                  <a:gd name="T29" fmla="*/ 0 h 3"/>
                  <a:gd name="T30" fmla="*/ 3 w 4"/>
                  <a:gd name="T31" fmla="*/ 0 h 3"/>
                  <a:gd name="T32" fmla="*/ 2 w 4"/>
                  <a:gd name="T33"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3">
                    <a:moveTo>
                      <a:pt x="2" y="0"/>
                    </a:moveTo>
                    <a:cubicBezTo>
                      <a:pt x="2" y="0"/>
                      <a:pt x="2" y="0"/>
                      <a:pt x="2" y="0"/>
                    </a:cubicBezTo>
                    <a:cubicBezTo>
                      <a:pt x="2" y="0"/>
                      <a:pt x="2" y="0"/>
                      <a:pt x="2" y="0"/>
                    </a:cubicBezTo>
                    <a:cubicBezTo>
                      <a:pt x="1" y="0"/>
                      <a:pt x="1" y="0"/>
                      <a:pt x="1" y="0"/>
                    </a:cubicBezTo>
                    <a:cubicBezTo>
                      <a:pt x="1" y="0"/>
                      <a:pt x="0" y="0"/>
                      <a:pt x="0" y="1"/>
                    </a:cubicBezTo>
                    <a:cubicBezTo>
                      <a:pt x="0" y="1"/>
                      <a:pt x="0" y="1"/>
                      <a:pt x="0" y="1"/>
                    </a:cubicBezTo>
                    <a:cubicBezTo>
                      <a:pt x="0" y="2"/>
                      <a:pt x="0" y="2"/>
                      <a:pt x="0" y="3"/>
                    </a:cubicBezTo>
                    <a:cubicBezTo>
                      <a:pt x="1" y="3"/>
                      <a:pt x="1" y="3"/>
                      <a:pt x="1" y="3"/>
                    </a:cubicBezTo>
                    <a:cubicBezTo>
                      <a:pt x="1" y="3"/>
                      <a:pt x="1" y="3"/>
                      <a:pt x="1" y="3"/>
                    </a:cubicBezTo>
                    <a:cubicBezTo>
                      <a:pt x="2" y="3"/>
                      <a:pt x="2" y="3"/>
                      <a:pt x="2" y="3"/>
                    </a:cubicBezTo>
                    <a:cubicBezTo>
                      <a:pt x="2" y="3"/>
                      <a:pt x="2" y="3"/>
                      <a:pt x="2" y="3"/>
                    </a:cubicBezTo>
                    <a:cubicBezTo>
                      <a:pt x="2" y="3"/>
                      <a:pt x="2" y="3"/>
                      <a:pt x="2" y="3"/>
                    </a:cubicBezTo>
                    <a:cubicBezTo>
                      <a:pt x="3" y="3"/>
                      <a:pt x="3" y="3"/>
                      <a:pt x="3" y="3"/>
                    </a:cubicBezTo>
                    <a:cubicBezTo>
                      <a:pt x="4" y="3"/>
                      <a:pt x="4" y="1"/>
                      <a:pt x="4" y="0"/>
                    </a:cubicBezTo>
                    <a:cubicBezTo>
                      <a:pt x="4" y="0"/>
                      <a:pt x="4" y="0"/>
                      <a:pt x="4" y="0"/>
                    </a:cubicBezTo>
                    <a:cubicBezTo>
                      <a:pt x="4" y="0"/>
                      <a:pt x="3" y="0"/>
                      <a:pt x="3" y="0"/>
                    </a:cubicBezTo>
                    <a:cubicBezTo>
                      <a:pt x="3" y="0"/>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95" name="Freeform 3280">
                <a:extLst>
                  <a:ext uri="{FF2B5EF4-FFF2-40B4-BE49-F238E27FC236}">
                    <a16:creationId xmlns:a16="http://schemas.microsoft.com/office/drawing/2014/main" id="{60FF438C-397F-51D9-FADA-56BEA55D3F18}"/>
                  </a:ext>
                </a:extLst>
              </p:cNvPr>
              <p:cNvSpPr>
                <a:spLocks/>
              </p:cNvSpPr>
              <p:nvPr/>
            </p:nvSpPr>
            <p:spPr bwMode="auto">
              <a:xfrm>
                <a:off x="11891234" y="2777952"/>
                <a:ext cx="24829" cy="19312"/>
              </a:xfrm>
              <a:custGeom>
                <a:avLst/>
                <a:gdLst>
                  <a:gd name="T0" fmla="*/ 2 w 4"/>
                  <a:gd name="T1" fmla="*/ 0 h 3"/>
                  <a:gd name="T2" fmla="*/ 1 w 4"/>
                  <a:gd name="T3" fmla="*/ 0 h 3"/>
                  <a:gd name="T4" fmla="*/ 0 w 4"/>
                  <a:gd name="T5" fmla="*/ 2 h 3"/>
                  <a:gd name="T6" fmla="*/ 0 w 4"/>
                  <a:gd name="T7" fmla="*/ 2 h 3"/>
                  <a:gd name="T8" fmla="*/ 0 w 4"/>
                  <a:gd name="T9" fmla="*/ 3 h 3"/>
                  <a:gd name="T10" fmla="*/ 0 w 4"/>
                  <a:gd name="T11" fmla="*/ 3 h 3"/>
                  <a:gd name="T12" fmla="*/ 1 w 4"/>
                  <a:gd name="T13" fmla="*/ 3 h 3"/>
                  <a:gd name="T14" fmla="*/ 1 w 4"/>
                  <a:gd name="T15" fmla="*/ 3 h 3"/>
                  <a:gd name="T16" fmla="*/ 2 w 4"/>
                  <a:gd name="T17" fmla="*/ 3 h 3"/>
                  <a:gd name="T18" fmla="*/ 2 w 4"/>
                  <a:gd name="T19" fmla="*/ 3 h 3"/>
                  <a:gd name="T20" fmla="*/ 3 w 4"/>
                  <a:gd name="T21" fmla="*/ 3 h 3"/>
                  <a:gd name="T22" fmla="*/ 4 w 4"/>
                  <a:gd name="T23" fmla="*/ 0 h 3"/>
                  <a:gd name="T24" fmla="*/ 2 w 4"/>
                  <a:gd name="T25"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3">
                    <a:moveTo>
                      <a:pt x="2" y="0"/>
                    </a:moveTo>
                    <a:cubicBezTo>
                      <a:pt x="2" y="0"/>
                      <a:pt x="1" y="0"/>
                      <a:pt x="1" y="0"/>
                    </a:cubicBezTo>
                    <a:cubicBezTo>
                      <a:pt x="0" y="0"/>
                      <a:pt x="0" y="1"/>
                      <a:pt x="0" y="2"/>
                    </a:cubicBezTo>
                    <a:cubicBezTo>
                      <a:pt x="0" y="2"/>
                      <a:pt x="0" y="2"/>
                      <a:pt x="0" y="2"/>
                    </a:cubicBezTo>
                    <a:cubicBezTo>
                      <a:pt x="0" y="2"/>
                      <a:pt x="0" y="3"/>
                      <a:pt x="0" y="3"/>
                    </a:cubicBezTo>
                    <a:cubicBezTo>
                      <a:pt x="0" y="3"/>
                      <a:pt x="0" y="3"/>
                      <a:pt x="0" y="3"/>
                    </a:cubicBezTo>
                    <a:cubicBezTo>
                      <a:pt x="1" y="3"/>
                      <a:pt x="1" y="3"/>
                      <a:pt x="1" y="3"/>
                    </a:cubicBezTo>
                    <a:cubicBezTo>
                      <a:pt x="1" y="3"/>
                      <a:pt x="1" y="3"/>
                      <a:pt x="1" y="3"/>
                    </a:cubicBezTo>
                    <a:cubicBezTo>
                      <a:pt x="2" y="3"/>
                      <a:pt x="2" y="3"/>
                      <a:pt x="2" y="3"/>
                    </a:cubicBezTo>
                    <a:cubicBezTo>
                      <a:pt x="2" y="3"/>
                      <a:pt x="2" y="3"/>
                      <a:pt x="2" y="3"/>
                    </a:cubicBezTo>
                    <a:cubicBezTo>
                      <a:pt x="2" y="3"/>
                      <a:pt x="3" y="3"/>
                      <a:pt x="3" y="3"/>
                    </a:cubicBezTo>
                    <a:cubicBezTo>
                      <a:pt x="4" y="3"/>
                      <a:pt x="4" y="1"/>
                      <a:pt x="4" y="0"/>
                    </a:cubicBezTo>
                    <a:cubicBezTo>
                      <a:pt x="3" y="0"/>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96" name="Freeform 3281">
                <a:extLst>
                  <a:ext uri="{FF2B5EF4-FFF2-40B4-BE49-F238E27FC236}">
                    <a16:creationId xmlns:a16="http://schemas.microsoft.com/office/drawing/2014/main" id="{5D96699E-1EA9-528F-EE27-947960AFE9C4}"/>
                  </a:ext>
                </a:extLst>
              </p:cNvPr>
              <p:cNvSpPr>
                <a:spLocks/>
              </p:cNvSpPr>
              <p:nvPr/>
            </p:nvSpPr>
            <p:spPr bwMode="auto">
              <a:xfrm>
                <a:off x="11295331" y="2954516"/>
                <a:ext cx="24829" cy="27588"/>
              </a:xfrm>
              <a:custGeom>
                <a:avLst/>
                <a:gdLst>
                  <a:gd name="T0" fmla="*/ 2 w 4"/>
                  <a:gd name="T1" fmla="*/ 0 h 4"/>
                  <a:gd name="T2" fmla="*/ 1 w 4"/>
                  <a:gd name="T3" fmla="*/ 0 h 4"/>
                  <a:gd name="T4" fmla="*/ 1 w 4"/>
                  <a:gd name="T5" fmla="*/ 0 h 4"/>
                  <a:gd name="T6" fmla="*/ 1 w 4"/>
                  <a:gd name="T7" fmla="*/ 1 h 4"/>
                  <a:gd name="T8" fmla="*/ 1 w 4"/>
                  <a:gd name="T9" fmla="*/ 1 h 4"/>
                  <a:gd name="T10" fmla="*/ 1 w 4"/>
                  <a:gd name="T11" fmla="*/ 1 h 4"/>
                  <a:gd name="T12" fmla="*/ 0 w 4"/>
                  <a:gd name="T13" fmla="*/ 3 h 4"/>
                  <a:gd name="T14" fmla="*/ 1 w 4"/>
                  <a:gd name="T15" fmla="*/ 3 h 4"/>
                  <a:gd name="T16" fmla="*/ 1 w 4"/>
                  <a:gd name="T17" fmla="*/ 3 h 4"/>
                  <a:gd name="T18" fmla="*/ 2 w 4"/>
                  <a:gd name="T19" fmla="*/ 4 h 4"/>
                  <a:gd name="T20" fmla="*/ 3 w 4"/>
                  <a:gd name="T21" fmla="*/ 4 h 4"/>
                  <a:gd name="T22" fmla="*/ 4 w 4"/>
                  <a:gd name="T23" fmla="*/ 4 h 4"/>
                  <a:gd name="T24" fmla="*/ 4 w 4"/>
                  <a:gd name="T25" fmla="*/ 3 h 4"/>
                  <a:gd name="T26" fmla="*/ 4 w 4"/>
                  <a:gd name="T27" fmla="*/ 3 h 4"/>
                  <a:gd name="T28" fmla="*/ 4 w 4"/>
                  <a:gd name="T29" fmla="*/ 3 h 4"/>
                  <a:gd name="T30" fmla="*/ 4 w 4"/>
                  <a:gd name="T31" fmla="*/ 2 h 4"/>
                  <a:gd name="T32" fmla="*/ 4 w 4"/>
                  <a:gd name="T33" fmla="*/ 1 h 4"/>
                  <a:gd name="T34" fmla="*/ 4 w 4"/>
                  <a:gd name="T35" fmla="*/ 1 h 4"/>
                  <a:gd name="T36" fmla="*/ 2 w 4"/>
                  <a:gd name="T3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 h="4">
                    <a:moveTo>
                      <a:pt x="2" y="0"/>
                    </a:moveTo>
                    <a:cubicBezTo>
                      <a:pt x="2" y="0"/>
                      <a:pt x="2" y="0"/>
                      <a:pt x="1" y="0"/>
                    </a:cubicBezTo>
                    <a:cubicBezTo>
                      <a:pt x="1" y="0"/>
                      <a:pt x="1" y="0"/>
                      <a:pt x="1" y="0"/>
                    </a:cubicBezTo>
                    <a:cubicBezTo>
                      <a:pt x="1" y="0"/>
                      <a:pt x="1" y="0"/>
                      <a:pt x="1" y="1"/>
                    </a:cubicBezTo>
                    <a:cubicBezTo>
                      <a:pt x="1" y="1"/>
                      <a:pt x="1" y="1"/>
                      <a:pt x="1" y="1"/>
                    </a:cubicBezTo>
                    <a:cubicBezTo>
                      <a:pt x="1" y="1"/>
                      <a:pt x="1" y="1"/>
                      <a:pt x="1" y="1"/>
                    </a:cubicBezTo>
                    <a:cubicBezTo>
                      <a:pt x="0" y="2"/>
                      <a:pt x="0" y="2"/>
                      <a:pt x="0" y="3"/>
                    </a:cubicBezTo>
                    <a:cubicBezTo>
                      <a:pt x="0" y="3"/>
                      <a:pt x="0" y="3"/>
                      <a:pt x="1" y="3"/>
                    </a:cubicBezTo>
                    <a:cubicBezTo>
                      <a:pt x="1" y="3"/>
                      <a:pt x="1" y="3"/>
                      <a:pt x="1" y="3"/>
                    </a:cubicBezTo>
                    <a:cubicBezTo>
                      <a:pt x="1" y="4"/>
                      <a:pt x="2" y="4"/>
                      <a:pt x="2" y="4"/>
                    </a:cubicBezTo>
                    <a:cubicBezTo>
                      <a:pt x="3" y="4"/>
                      <a:pt x="3" y="4"/>
                      <a:pt x="3" y="4"/>
                    </a:cubicBezTo>
                    <a:cubicBezTo>
                      <a:pt x="3" y="4"/>
                      <a:pt x="3" y="4"/>
                      <a:pt x="4" y="4"/>
                    </a:cubicBezTo>
                    <a:cubicBezTo>
                      <a:pt x="4" y="3"/>
                      <a:pt x="4" y="3"/>
                      <a:pt x="4" y="3"/>
                    </a:cubicBezTo>
                    <a:cubicBezTo>
                      <a:pt x="4" y="3"/>
                      <a:pt x="4" y="3"/>
                      <a:pt x="4" y="3"/>
                    </a:cubicBezTo>
                    <a:cubicBezTo>
                      <a:pt x="4" y="3"/>
                      <a:pt x="4" y="3"/>
                      <a:pt x="4" y="3"/>
                    </a:cubicBezTo>
                    <a:cubicBezTo>
                      <a:pt x="4" y="2"/>
                      <a:pt x="4" y="2"/>
                      <a:pt x="4" y="2"/>
                    </a:cubicBezTo>
                    <a:cubicBezTo>
                      <a:pt x="4" y="2"/>
                      <a:pt x="4" y="1"/>
                      <a:pt x="4" y="1"/>
                    </a:cubicBezTo>
                    <a:cubicBezTo>
                      <a:pt x="4" y="1"/>
                      <a:pt x="4" y="1"/>
                      <a:pt x="4" y="1"/>
                    </a:cubicBezTo>
                    <a:cubicBezTo>
                      <a:pt x="4" y="0"/>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97" name="Freeform 3282">
                <a:extLst>
                  <a:ext uri="{FF2B5EF4-FFF2-40B4-BE49-F238E27FC236}">
                    <a16:creationId xmlns:a16="http://schemas.microsoft.com/office/drawing/2014/main" id="{E7AE4A62-8285-D728-4F0C-DDDA41F2E402}"/>
                  </a:ext>
                </a:extLst>
              </p:cNvPr>
              <p:cNvSpPr>
                <a:spLocks/>
              </p:cNvSpPr>
              <p:nvPr/>
            </p:nvSpPr>
            <p:spPr bwMode="auto">
              <a:xfrm>
                <a:off x="10939445" y="2372407"/>
                <a:ext cx="27588" cy="24829"/>
              </a:xfrm>
              <a:custGeom>
                <a:avLst/>
                <a:gdLst>
                  <a:gd name="T0" fmla="*/ 2 w 4"/>
                  <a:gd name="T1" fmla="*/ 0 h 4"/>
                  <a:gd name="T2" fmla="*/ 1 w 4"/>
                  <a:gd name="T3" fmla="*/ 0 h 4"/>
                  <a:gd name="T4" fmla="*/ 0 w 4"/>
                  <a:gd name="T5" fmla="*/ 1 h 4"/>
                  <a:gd name="T6" fmla="*/ 0 w 4"/>
                  <a:gd name="T7" fmla="*/ 2 h 4"/>
                  <a:gd name="T8" fmla="*/ 0 w 4"/>
                  <a:gd name="T9" fmla="*/ 2 h 4"/>
                  <a:gd name="T10" fmla="*/ 0 w 4"/>
                  <a:gd name="T11" fmla="*/ 2 h 4"/>
                  <a:gd name="T12" fmla="*/ 0 w 4"/>
                  <a:gd name="T13" fmla="*/ 3 h 4"/>
                  <a:gd name="T14" fmla="*/ 1 w 4"/>
                  <a:gd name="T15" fmla="*/ 4 h 4"/>
                  <a:gd name="T16" fmla="*/ 1 w 4"/>
                  <a:gd name="T17" fmla="*/ 4 h 4"/>
                  <a:gd name="T18" fmla="*/ 2 w 4"/>
                  <a:gd name="T19" fmla="*/ 4 h 4"/>
                  <a:gd name="T20" fmla="*/ 3 w 4"/>
                  <a:gd name="T21" fmla="*/ 4 h 4"/>
                  <a:gd name="T22" fmla="*/ 3 w 4"/>
                  <a:gd name="T23" fmla="*/ 4 h 4"/>
                  <a:gd name="T24" fmla="*/ 3 w 4"/>
                  <a:gd name="T25" fmla="*/ 4 h 4"/>
                  <a:gd name="T26" fmla="*/ 3 w 4"/>
                  <a:gd name="T27" fmla="*/ 1 h 4"/>
                  <a:gd name="T28" fmla="*/ 2 w 4"/>
                  <a:gd name="T2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 h="4">
                    <a:moveTo>
                      <a:pt x="2" y="0"/>
                    </a:moveTo>
                    <a:cubicBezTo>
                      <a:pt x="1" y="0"/>
                      <a:pt x="1" y="0"/>
                      <a:pt x="1" y="0"/>
                    </a:cubicBezTo>
                    <a:cubicBezTo>
                      <a:pt x="0" y="1"/>
                      <a:pt x="0" y="1"/>
                      <a:pt x="0" y="1"/>
                    </a:cubicBezTo>
                    <a:cubicBezTo>
                      <a:pt x="0" y="1"/>
                      <a:pt x="0" y="2"/>
                      <a:pt x="0" y="2"/>
                    </a:cubicBezTo>
                    <a:cubicBezTo>
                      <a:pt x="0" y="2"/>
                      <a:pt x="0" y="2"/>
                      <a:pt x="0" y="2"/>
                    </a:cubicBezTo>
                    <a:cubicBezTo>
                      <a:pt x="0" y="2"/>
                      <a:pt x="0" y="2"/>
                      <a:pt x="0" y="2"/>
                    </a:cubicBezTo>
                    <a:cubicBezTo>
                      <a:pt x="0" y="3"/>
                      <a:pt x="0" y="3"/>
                      <a:pt x="0" y="3"/>
                    </a:cubicBezTo>
                    <a:cubicBezTo>
                      <a:pt x="0" y="3"/>
                      <a:pt x="1" y="4"/>
                      <a:pt x="1" y="4"/>
                    </a:cubicBezTo>
                    <a:cubicBezTo>
                      <a:pt x="1" y="4"/>
                      <a:pt x="1" y="4"/>
                      <a:pt x="1" y="4"/>
                    </a:cubicBezTo>
                    <a:cubicBezTo>
                      <a:pt x="1" y="4"/>
                      <a:pt x="2" y="4"/>
                      <a:pt x="2" y="4"/>
                    </a:cubicBezTo>
                    <a:cubicBezTo>
                      <a:pt x="2" y="4"/>
                      <a:pt x="2" y="4"/>
                      <a:pt x="3" y="4"/>
                    </a:cubicBezTo>
                    <a:cubicBezTo>
                      <a:pt x="3" y="4"/>
                      <a:pt x="3" y="4"/>
                      <a:pt x="3" y="4"/>
                    </a:cubicBezTo>
                    <a:cubicBezTo>
                      <a:pt x="3" y="4"/>
                      <a:pt x="3" y="4"/>
                      <a:pt x="3" y="4"/>
                    </a:cubicBezTo>
                    <a:cubicBezTo>
                      <a:pt x="4" y="3"/>
                      <a:pt x="4" y="2"/>
                      <a:pt x="3" y="1"/>
                    </a:cubicBezTo>
                    <a:cubicBezTo>
                      <a:pt x="3"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98" name="Freeform 3283">
                <a:extLst>
                  <a:ext uri="{FF2B5EF4-FFF2-40B4-BE49-F238E27FC236}">
                    <a16:creationId xmlns:a16="http://schemas.microsoft.com/office/drawing/2014/main" id="{027AB837-40B1-8F78-FBD9-50E1AA369D7E}"/>
                  </a:ext>
                </a:extLst>
              </p:cNvPr>
              <p:cNvSpPr>
                <a:spLocks noEditPoints="1"/>
              </p:cNvSpPr>
              <p:nvPr/>
            </p:nvSpPr>
            <p:spPr bwMode="auto">
              <a:xfrm>
                <a:off x="6254985" y="-1095417"/>
                <a:ext cx="6833573" cy="4946547"/>
              </a:xfrm>
              <a:custGeom>
                <a:avLst/>
                <a:gdLst>
                  <a:gd name="T0" fmla="*/ 1886 w 2477"/>
                  <a:gd name="T1" fmla="*/ 1561 h 1793"/>
                  <a:gd name="T2" fmla="*/ 1717 w 2477"/>
                  <a:gd name="T3" fmla="*/ 1416 h 1793"/>
                  <a:gd name="T4" fmla="*/ 1361 w 2477"/>
                  <a:gd name="T5" fmla="*/ 1067 h 1793"/>
                  <a:gd name="T6" fmla="*/ 957 w 2477"/>
                  <a:gd name="T7" fmla="*/ 855 h 1793"/>
                  <a:gd name="T8" fmla="*/ 981 w 2477"/>
                  <a:gd name="T9" fmla="*/ 347 h 1793"/>
                  <a:gd name="T10" fmla="*/ 523 w 2477"/>
                  <a:gd name="T11" fmla="*/ 302 h 1793"/>
                  <a:gd name="T12" fmla="*/ 121 w 2477"/>
                  <a:gd name="T13" fmla="*/ 57 h 1793"/>
                  <a:gd name="T14" fmla="*/ 119 w 2477"/>
                  <a:gd name="T15" fmla="*/ 413 h 1793"/>
                  <a:gd name="T16" fmla="*/ 696 w 2477"/>
                  <a:gd name="T17" fmla="*/ 444 h 1793"/>
                  <a:gd name="T18" fmla="*/ 708 w 2477"/>
                  <a:gd name="T19" fmla="*/ 810 h 1793"/>
                  <a:gd name="T20" fmla="*/ 905 w 2477"/>
                  <a:gd name="T21" fmla="*/ 1185 h 1793"/>
                  <a:gd name="T22" fmla="*/ 1297 w 2477"/>
                  <a:gd name="T23" fmla="*/ 1330 h 1793"/>
                  <a:gd name="T24" fmla="*/ 1648 w 2477"/>
                  <a:gd name="T25" fmla="*/ 1613 h 1793"/>
                  <a:gd name="T26" fmla="*/ 2183 w 2477"/>
                  <a:gd name="T27" fmla="*/ 1646 h 1793"/>
                  <a:gd name="T28" fmla="*/ 2363 w 2477"/>
                  <a:gd name="T29" fmla="*/ 1637 h 1793"/>
                  <a:gd name="T30" fmla="*/ 2202 w 2477"/>
                  <a:gd name="T31" fmla="*/ 1649 h 1793"/>
                  <a:gd name="T32" fmla="*/ 2159 w 2477"/>
                  <a:gd name="T33" fmla="*/ 1577 h 1793"/>
                  <a:gd name="T34" fmla="*/ 2216 w 2477"/>
                  <a:gd name="T35" fmla="*/ 1565 h 1793"/>
                  <a:gd name="T36" fmla="*/ 2216 w 2477"/>
                  <a:gd name="T37" fmla="*/ 1565 h 1793"/>
                  <a:gd name="T38" fmla="*/ 1701 w 2477"/>
                  <a:gd name="T39" fmla="*/ 1601 h 1793"/>
                  <a:gd name="T40" fmla="*/ 1648 w 2477"/>
                  <a:gd name="T41" fmla="*/ 1568 h 1793"/>
                  <a:gd name="T42" fmla="*/ 1599 w 2477"/>
                  <a:gd name="T43" fmla="*/ 1535 h 1793"/>
                  <a:gd name="T44" fmla="*/ 1589 w 2477"/>
                  <a:gd name="T45" fmla="*/ 1430 h 1793"/>
                  <a:gd name="T46" fmla="*/ 1523 w 2477"/>
                  <a:gd name="T47" fmla="*/ 1352 h 1793"/>
                  <a:gd name="T48" fmla="*/ 1644 w 2477"/>
                  <a:gd name="T49" fmla="*/ 1459 h 1793"/>
                  <a:gd name="T50" fmla="*/ 1591 w 2477"/>
                  <a:gd name="T51" fmla="*/ 1304 h 1793"/>
                  <a:gd name="T52" fmla="*/ 1463 w 2477"/>
                  <a:gd name="T53" fmla="*/ 1283 h 1793"/>
                  <a:gd name="T54" fmla="*/ 884 w 2477"/>
                  <a:gd name="T55" fmla="*/ 1067 h 1793"/>
                  <a:gd name="T56" fmla="*/ 798 w 2477"/>
                  <a:gd name="T57" fmla="*/ 304 h 1793"/>
                  <a:gd name="T58" fmla="*/ 763 w 2477"/>
                  <a:gd name="T59" fmla="*/ 546 h 1793"/>
                  <a:gd name="T60" fmla="*/ 732 w 2477"/>
                  <a:gd name="T61" fmla="*/ 499 h 1793"/>
                  <a:gd name="T62" fmla="*/ 727 w 2477"/>
                  <a:gd name="T63" fmla="*/ 642 h 1793"/>
                  <a:gd name="T64" fmla="*/ 710 w 2477"/>
                  <a:gd name="T65" fmla="*/ 810 h 1793"/>
                  <a:gd name="T66" fmla="*/ 869 w 2477"/>
                  <a:gd name="T67" fmla="*/ 998 h 1793"/>
                  <a:gd name="T68" fmla="*/ 829 w 2477"/>
                  <a:gd name="T69" fmla="*/ 530 h 1793"/>
                  <a:gd name="T70" fmla="*/ 836 w 2477"/>
                  <a:gd name="T71" fmla="*/ 311 h 1793"/>
                  <a:gd name="T72" fmla="*/ 796 w 2477"/>
                  <a:gd name="T73" fmla="*/ 304 h 1793"/>
                  <a:gd name="T74" fmla="*/ 618 w 2477"/>
                  <a:gd name="T75" fmla="*/ 368 h 1793"/>
                  <a:gd name="T76" fmla="*/ 269 w 2477"/>
                  <a:gd name="T77" fmla="*/ 280 h 1793"/>
                  <a:gd name="T78" fmla="*/ 119 w 2477"/>
                  <a:gd name="T79" fmla="*/ 174 h 1793"/>
                  <a:gd name="T80" fmla="*/ 273 w 2477"/>
                  <a:gd name="T81" fmla="*/ 207 h 1793"/>
                  <a:gd name="T82" fmla="*/ 516 w 2477"/>
                  <a:gd name="T83" fmla="*/ 299 h 1793"/>
                  <a:gd name="T84" fmla="*/ 164 w 2477"/>
                  <a:gd name="T85" fmla="*/ 147 h 1793"/>
                  <a:gd name="T86" fmla="*/ 117 w 2477"/>
                  <a:gd name="T87" fmla="*/ 174 h 1793"/>
                  <a:gd name="T88" fmla="*/ 147 w 2477"/>
                  <a:gd name="T89" fmla="*/ 254 h 1793"/>
                  <a:gd name="T90" fmla="*/ 271 w 2477"/>
                  <a:gd name="T91" fmla="*/ 280 h 1793"/>
                  <a:gd name="T92" fmla="*/ 392 w 2477"/>
                  <a:gd name="T93" fmla="*/ 418 h 1793"/>
                  <a:gd name="T94" fmla="*/ 746 w 2477"/>
                  <a:gd name="T95" fmla="*/ 454 h 1793"/>
                  <a:gd name="T96" fmla="*/ 722 w 2477"/>
                  <a:gd name="T97" fmla="*/ 485 h 1793"/>
                  <a:gd name="T98" fmla="*/ 644 w 2477"/>
                  <a:gd name="T99" fmla="*/ 706 h 1793"/>
                  <a:gd name="T100" fmla="*/ 710 w 2477"/>
                  <a:gd name="T101" fmla="*/ 810 h 1793"/>
                  <a:gd name="T102" fmla="*/ 872 w 2477"/>
                  <a:gd name="T103" fmla="*/ 1003 h 1793"/>
                  <a:gd name="T104" fmla="*/ 953 w 2477"/>
                  <a:gd name="T105" fmla="*/ 1145 h 1793"/>
                  <a:gd name="T106" fmla="*/ 1057 w 2477"/>
                  <a:gd name="T107" fmla="*/ 1062 h 1793"/>
                  <a:gd name="T108" fmla="*/ 1361 w 2477"/>
                  <a:gd name="T109" fmla="*/ 1067 h 1793"/>
                  <a:gd name="T110" fmla="*/ 1297 w 2477"/>
                  <a:gd name="T111" fmla="*/ 1330 h 1793"/>
                  <a:gd name="T112" fmla="*/ 1599 w 2477"/>
                  <a:gd name="T113" fmla="*/ 1532 h 1793"/>
                  <a:gd name="T114" fmla="*/ 1739 w 2477"/>
                  <a:gd name="T115" fmla="*/ 1625 h 1793"/>
                  <a:gd name="T116" fmla="*/ 1886 w 2477"/>
                  <a:gd name="T117" fmla="*/ 1561 h 1793"/>
                  <a:gd name="T118" fmla="*/ 2114 w 2477"/>
                  <a:gd name="T119" fmla="*/ 1641 h 1793"/>
                  <a:gd name="T120" fmla="*/ 2309 w 2477"/>
                  <a:gd name="T121" fmla="*/ 1656 h 17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477" h="1793">
                    <a:moveTo>
                      <a:pt x="2363" y="1637"/>
                    </a:moveTo>
                    <a:lnTo>
                      <a:pt x="2363" y="1637"/>
                    </a:lnTo>
                    <a:lnTo>
                      <a:pt x="2387" y="1556"/>
                    </a:lnTo>
                    <a:lnTo>
                      <a:pt x="2387" y="1554"/>
                    </a:lnTo>
                    <a:lnTo>
                      <a:pt x="2306" y="1580"/>
                    </a:lnTo>
                    <a:lnTo>
                      <a:pt x="2280" y="1554"/>
                    </a:lnTo>
                    <a:lnTo>
                      <a:pt x="2235" y="1461"/>
                    </a:lnTo>
                    <a:lnTo>
                      <a:pt x="2235" y="1459"/>
                    </a:lnTo>
                    <a:lnTo>
                      <a:pt x="2157" y="1577"/>
                    </a:lnTo>
                    <a:lnTo>
                      <a:pt x="2045" y="1615"/>
                    </a:lnTo>
                    <a:lnTo>
                      <a:pt x="1886" y="1561"/>
                    </a:lnTo>
                    <a:lnTo>
                      <a:pt x="1886" y="1558"/>
                    </a:lnTo>
                    <a:lnTo>
                      <a:pt x="1886" y="1558"/>
                    </a:lnTo>
                    <a:lnTo>
                      <a:pt x="1886" y="1558"/>
                    </a:lnTo>
                    <a:lnTo>
                      <a:pt x="1886" y="1558"/>
                    </a:lnTo>
                    <a:lnTo>
                      <a:pt x="1701" y="1601"/>
                    </a:lnTo>
                    <a:lnTo>
                      <a:pt x="1663" y="1575"/>
                    </a:lnTo>
                    <a:lnTo>
                      <a:pt x="1717" y="1418"/>
                    </a:lnTo>
                    <a:lnTo>
                      <a:pt x="1720" y="1418"/>
                    </a:lnTo>
                    <a:lnTo>
                      <a:pt x="1717" y="1418"/>
                    </a:lnTo>
                    <a:lnTo>
                      <a:pt x="1720" y="1416"/>
                    </a:lnTo>
                    <a:lnTo>
                      <a:pt x="1717" y="1416"/>
                    </a:lnTo>
                    <a:lnTo>
                      <a:pt x="1644" y="1378"/>
                    </a:lnTo>
                    <a:lnTo>
                      <a:pt x="1646" y="1340"/>
                    </a:lnTo>
                    <a:lnTo>
                      <a:pt x="1679" y="1242"/>
                    </a:lnTo>
                    <a:lnTo>
                      <a:pt x="1679" y="1242"/>
                    </a:lnTo>
                    <a:lnTo>
                      <a:pt x="1542" y="1271"/>
                    </a:lnTo>
                    <a:lnTo>
                      <a:pt x="1432" y="1219"/>
                    </a:lnTo>
                    <a:lnTo>
                      <a:pt x="1361" y="1067"/>
                    </a:lnTo>
                    <a:lnTo>
                      <a:pt x="1361" y="1067"/>
                    </a:lnTo>
                    <a:lnTo>
                      <a:pt x="1361" y="1067"/>
                    </a:lnTo>
                    <a:lnTo>
                      <a:pt x="1361" y="1067"/>
                    </a:lnTo>
                    <a:lnTo>
                      <a:pt x="1361" y="1067"/>
                    </a:lnTo>
                    <a:lnTo>
                      <a:pt x="1211" y="1007"/>
                    </a:lnTo>
                    <a:lnTo>
                      <a:pt x="1211" y="1007"/>
                    </a:lnTo>
                    <a:lnTo>
                      <a:pt x="1209" y="1007"/>
                    </a:lnTo>
                    <a:lnTo>
                      <a:pt x="1209" y="1007"/>
                    </a:lnTo>
                    <a:lnTo>
                      <a:pt x="1209" y="1007"/>
                    </a:lnTo>
                    <a:lnTo>
                      <a:pt x="1055" y="1060"/>
                    </a:lnTo>
                    <a:lnTo>
                      <a:pt x="884" y="1067"/>
                    </a:lnTo>
                    <a:lnTo>
                      <a:pt x="874" y="1003"/>
                    </a:lnTo>
                    <a:lnTo>
                      <a:pt x="874" y="1005"/>
                    </a:lnTo>
                    <a:lnTo>
                      <a:pt x="872" y="1003"/>
                    </a:lnTo>
                    <a:lnTo>
                      <a:pt x="957" y="855"/>
                    </a:lnTo>
                    <a:lnTo>
                      <a:pt x="957" y="853"/>
                    </a:lnTo>
                    <a:lnTo>
                      <a:pt x="786" y="829"/>
                    </a:lnTo>
                    <a:lnTo>
                      <a:pt x="765" y="763"/>
                    </a:lnTo>
                    <a:lnTo>
                      <a:pt x="793" y="737"/>
                    </a:lnTo>
                    <a:lnTo>
                      <a:pt x="793" y="737"/>
                    </a:lnTo>
                    <a:lnTo>
                      <a:pt x="729" y="642"/>
                    </a:lnTo>
                    <a:lnTo>
                      <a:pt x="829" y="530"/>
                    </a:lnTo>
                    <a:lnTo>
                      <a:pt x="967" y="494"/>
                    </a:lnTo>
                    <a:lnTo>
                      <a:pt x="969" y="494"/>
                    </a:lnTo>
                    <a:lnTo>
                      <a:pt x="879" y="394"/>
                    </a:lnTo>
                    <a:lnTo>
                      <a:pt x="981" y="347"/>
                    </a:lnTo>
                    <a:lnTo>
                      <a:pt x="983" y="347"/>
                    </a:lnTo>
                    <a:lnTo>
                      <a:pt x="879" y="238"/>
                    </a:lnTo>
                    <a:lnTo>
                      <a:pt x="834" y="311"/>
                    </a:lnTo>
                    <a:lnTo>
                      <a:pt x="798" y="302"/>
                    </a:lnTo>
                    <a:lnTo>
                      <a:pt x="801" y="302"/>
                    </a:lnTo>
                    <a:lnTo>
                      <a:pt x="798" y="302"/>
                    </a:lnTo>
                    <a:lnTo>
                      <a:pt x="798" y="302"/>
                    </a:lnTo>
                    <a:lnTo>
                      <a:pt x="798" y="302"/>
                    </a:lnTo>
                    <a:lnTo>
                      <a:pt x="618" y="368"/>
                    </a:lnTo>
                    <a:lnTo>
                      <a:pt x="523" y="302"/>
                    </a:lnTo>
                    <a:lnTo>
                      <a:pt x="523" y="302"/>
                    </a:lnTo>
                    <a:lnTo>
                      <a:pt x="520" y="299"/>
                    </a:lnTo>
                    <a:lnTo>
                      <a:pt x="475" y="138"/>
                    </a:lnTo>
                    <a:lnTo>
                      <a:pt x="475" y="136"/>
                    </a:lnTo>
                    <a:lnTo>
                      <a:pt x="337" y="240"/>
                    </a:lnTo>
                    <a:lnTo>
                      <a:pt x="276" y="207"/>
                    </a:lnTo>
                    <a:lnTo>
                      <a:pt x="278" y="169"/>
                    </a:lnTo>
                    <a:lnTo>
                      <a:pt x="278" y="169"/>
                    </a:lnTo>
                    <a:lnTo>
                      <a:pt x="164" y="147"/>
                    </a:lnTo>
                    <a:lnTo>
                      <a:pt x="166" y="147"/>
                    </a:lnTo>
                    <a:lnTo>
                      <a:pt x="164" y="147"/>
                    </a:lnTo>
                    <a:lnTo>
                      <a:pt x="121" y="57"/>
                    </a:lnTo>
                    <a:lnTo>
                      <a:pt x="121" y="55"/>
                    </a:lnTo>
                    <a:lnTo>
                      <a:pt x="45" y="0"/>
                    </a:lnTo>
                    <a:lnTo>
                      <a:pt x="105" y="143"/>
                    </a:lnTo>
                    <a:lnTo>
                      <a:pt x="105" y="143"/>
                    </a:lnTo>
                    <a:lnTo>
                      <a:pt x="52" y="207"/>
                    </a:lnTo>
                    <a:lnTo>
                      <a:pt x="50" y="209"/>
                    </a:lnTo>
                    <a:lnTo>
                      <a:pt x="133" y="219"/>
                    </a:lnTo>
                    <a:lnTo>
                      <a:pt x="147" y="252"/>
                    </a:lnTo>
                    <a:lnTo>
                      <a:pt x="0" y="373"/>
                    </a:lnTo>
                    <a:lnTo>
                      <a:pt x="3" y="373"/>
                    </a:lnTo>
                    <a:lnTo>
                      <a:pt x="119" y="413"/>
                    </a:lnTo>
                    <a:lnTo>
                      <a:pt x="152" y="356"/>
                    </a:lnTo>
                    <a:lnTo>
                      <a:pt x="152" y="356"/>
                    </a:lnTo>
                    <a:lnTo>
                      <a:pt x="152" y="356"/>
                    </a:lnTo>
                    <a:lnTo>
                      <a:pt x="269" y="280"/>
                    </a:lnTo>
                    <a:lnTo>
                      <a:pt x="387" y="290"/>
                    </a:lnTo>
                    <a:lnTo>
                      <a:pt x="459" y="356"/>
                    </a:lnTo>
                    <a:lnTo>
                      <a:pt x="390" y="421"/>
                    </a:lnTo>
                    <a:lnTo>
                      <a:pt x="511" y="406"/>
                    </a:lnTo>
                    <a:lnTo>
                      <a:pt x="511" y="406"/>
                    </a:lnTo>
                    <a:lnTo>
                      <a:pt x="511" y="406"/>
                    </a:lnTo>
                    <a:lnTo>
                      <a:pt x="696" y="444"/>
                    </a:lnTo>
                    <a:lnTo>
                      <a:pt x="722" y="482"/>
                    </a:lnTo>
                    <a:lnTo>
                      <a:pt x="606" y="604"/>
                    </a:lnTo>
                    <a:lnTo>
                      <a:pt x="606" y="604"/>
                    </a:lnTo>
                    <a:lnTo>
                      <a:pt x="606" y="606"/>
                    </a:lnTo>
                    <a:lnTo>
                      <a:pt x="606" y="606"/>
                    </a:lnTo>
                    <a:lnTo>
                      <a:pt x="606" y="606"/>
                    </a:lnTo>
                    <a:lnTo>
                      <a:pt x="658" y="670"/>
                    </a:lnTo>
                    <a:lnTo>
                      <a:pt x="641" y="703"/>
                    </a:lnTo>
                    <a:lnTo>
                      <a:pt x="573" y="779"/>
                    </a:lnTo>
                    <a:lnTo>
                      <a:pt x="570" y="779"/>
                    </a:lnTo>
                    <a:lnTo>
                      <a:pt x="708" y="810"/>
                    </a:lnTo>
                    <a:lnTo>
                      <a:pt x="786" y="900"/>
                    </a:lnTo>
                    <a:lnTo>
                      <a:pt x="791" y="1071"/>
                    </a:lnTo>
                    <a:lnTo>
                      <a:pt x="791" y="1071"/>
                    </a:lnTo>
                    <a:lnTo>
                      <a:pt x="791" y="1071"/>
                    </a:lnTo>
                    <a:lnTo>
                      <a:pt x="791" y="1071"/>
                    </a:lnTo>
                    <a:lnTo>
                      <a:pt x="791" y="1071"/>
                    </a:lnTo>
                    <a:lnTo>
                      <a:pt x="905" y="1185"/>
                    </a:lnTo>
                    <a:lnTo>
                      <a:pt x="905" y="1185"/>
                    </a:lnTo>
                    <a:lnTo>
                      <a:pt x="905" y="1185"/>
                    </a:lnTo>
                    <a:lnTo>
                      <a:pt x="905" y="1185"/>
                    </a:lnTo>
                    <a:lnTo>
                      <a:pt x="905" y="1185"/>
                    </a:lnTo>
                    <a:lnTo>
                      <a:pt x="1067" y="1200"/>
                    </a:lnTo>
                    <a:lnTo>
                      <a:pt x="1067" y="1200"/>
                    </a:lnTo>
                    <a:lnTo>
                      <a:pt x="1067" y="1200"/>
                    </a:lnTo>
                    <a:lnTo>
                      <a:pt x="1069" y="1200"/>
                    </a:lnTo>
                    <a:lnTo>
                      <a:pt x="1069" y="1200"/>
                    </a:lnTo>
                    <a:lnTo>
                      <a:pt x="1169" y="1064"/>
                    </a:lnTo>
                    <a:lnTo>
                      <a:pt x="1247" y="1064"/>
                    </a:lnTo>
                    <a:lnTo>
                      <a:pt x="1314" y="1162"/>
                    </a:lnTo>
                    <a:lnTo>
                      <a:pt x="1311" y="1159"/>
                    </a:lnTo>
                    <a:lnTo>
                      <a:pt x="1314" y="1162"/>
                    </a:lnTo>
                    <a:lnTo>
                      <a:pt x="1297" y="1330"/>
                    </a:lnTo>
                    <a:lnTo>
                      <a:pt x="1297" y="1333"/>
                    </a:lnTo>
                    <a:lnTo>
                      <a:pt x="1463" y="1285"/>
                    </a:lnTo>
                    <a:lnTo>
                      <a:pt x="1511" y="1337"/>
                    </a:lnTo>
                    <a:lnTo>
                      <a:pt x="1494" y="1373"/>
                    </a:lnTo>
                    <a:lnTo>
                      <a:pt x="1494" y="1373"/>
                    </a:lnTo>
                    <a:lnTo>
                      <a:pt x="1591" y="1432"/>
                    </a:lnTo>
                    <a:lnTo>
                      <a:pt x="1599" y="1535"/>
                    </a:lnTo>
                    <a:lnTo>
                      <a:pt x="1599" y="1535"/>
                    </a:lnTo>
                    <a:lnTo>
                      <a:pt x="1599" y="1535"/>
                    </a:lnTo>
                    <a:lnTo>
                      <a:pt x="1648" y="1611"/>
                    </a:lnTo>
                    <a:lnTo>
                      <a:pt x="1648" y="1613"/>
                    </a:lnTo>
                    <a:lnTo>
                      <a:pt x="1648" y="1613"/>
                    </a:lnTo>
                    <a:lnTo>
                      <a:pt x="1665" y="1772"/>
                    </a:lnTo>
                    <a:lnTo>
                      <a:pt x="1665" y="1774"/>
                    </a:lnTo>
                    <a:lnTo>
                      <a:pt x="1805" y="1639"/>
                    </a:lnTo>
                    <a:lnTo>
                      <a:pt x="1919" y="1660"/>
                    </a:lnTo>
                    <a:lnTo>
                      <a:pt x="1917" y="1660"/>
                    </a:lnTo>
                    <a:lnTo>
                      <a:pt x="1919" y="1660"/>
                    </a:lnTo>
                    <a:lnTo>
                      <a:pt x="2026" y="1791"/>
                    </a:lnTo>
                    <a:lnTo>
                      <a:pt x="2029" y="1793"/>
                    </a:lnTo>
                    <a:lnTo>
                      <a:pt x="2112" y="1641"/>
                    </a:lnTo>
                    <a:lnTo>
                      <a:pt x="2183" y="1646"/>
                    </a:lnTo>
                    <a:lnTo>
                      <a:pt x="2195" y="1682"/>
                    </a:lnTo>
                    <a:lnTo>
                      <a:pt x="2309" y="1656"/>
                    </a:lnTo>
                    <a:lnTo>
                      <a:pt x="2385" y="1722"/>
                    </a:lnTo>
                    <a:lnTo>
                      <a:pt x="2385" y="1722"/>
                    </a:lnTo>
                    <a:lnTo>
                      <a:pt x="2477" y="1741"/>
                    </a:lnTo>
                    <a:lnTo>
                      <a:pt x="2363" y="1637"/>
                    </a:lnTo>
                    <a:close/>
                    <a:moveTo>
                      <a:pt x="2363" y="1639"/>
                    </a:moveTo>
                    <a:lnTo>
                      <a:pt x="2473" y="1741"/>
                    </a:lnTo>
                    <a:lnTo>
                      <a:pt x="2385" y="1722"/>
                    </a:lnTo>
                    <a:lnTo>
                      <a:pt x="2363" y="1639"/>
                    </a:lnTo>
                    <a:close/>
                    <a:moveTo>
                      <a:pt x="2363" y="1637"/>
                    </a:moveTo>
                    <a:lnTo>
                      <a:pt x="2340" y="1615"/>
                    </a:lnTo>
                    <a:lnTo>
                      <a:pt x="2385" y="1558"/>
                    </a:lnTo>
                    <a:lnTo>
                      <a:pt x="2363" y="1637"/>
                    </a:lnTo>
                    <a:close/>
                    <a:moveTo>
                      <a:pt x="2385" y="1556"/>
                    </a:moveTo>
                    <a:lnTo>
                      <a:pt x="2340" y="1613"/>
                    </a:lnTo>
                    <a:lnTo>
                      <a:pt x="2306" y="1580"/>
                    </a:lnTo>
                    <a:lnTo>
                      <a:pt x="2385" y="1556"/>
                    </a:lnTo>
                    <a:close/>
                    <a:moveTo>
                      <a:pt x="2202" y="1649"/>
                    </a:moveTo>
                    <a:lnTo>
                      <a:pt x="2304" y="1656"/>
                    </a:lnTo>
                    <a:lnTo>
                      <a:pt x="2197" y="1682"/>
                    </a:lnTo>
                    <a:lnTo>
                      <a:pt x="2202" y="1649"/>
                    </a:lnTo>
                    <a:close/>
                    <a:moveTo>
                      <a:pt x="2202" y="1646"/>
                    </a:moveTo>
                    <a:lnTo>
                      <a:pt x="2209" y="1611"/>
                    </a:lnTo>
                    <a:lnTo>
                      <a:pt x="2306" y="1580"/>
                    </a:lnTo>
                    <a:lnTo>
                      <a:pt x="2340" y="1615"/>
                    </a:lnTo>
                    <a:lnTo>
                      <a:pt x="2306" y="1656"/>
                    </a:lnTo>
                    <a:lnTo>
                      <a:pt x="2202" y="1646"/>
                    </a:lnTo>
                    <a:close/>
                    <a:moveTo>
                      <a:pt x="2114" y="1639"/>
                    </a:moveTo>
                    <a:lnTo>
                      <a:pt x="2157" y="1577"/>
                    </a:lnTo>
                    <a:lnTo>
                      <a:pt x="2173" y="1620"/>
                    </a:lnTo>
                    <a:lnTo>
                      <a:pt x="2114" y="1639"/>
                    </a:lnTo>
                    <a:close/>
                    <a:moveTo>
                      <a:pt x="2159" y="1577"/>
                    </a:moveTo>
                    <a:lnTo>
                      <a:pt x="2216" y="1565"/>
                    </a:lnTo>
                    <a:lnTo>
                      <a:pt x="2209" y="1611"/>
                    </a:lnTo>
                    <a:lnTo>
                      <a:pt x="2173" y="1620"/>
                    </a:lnTo>
                    <a:lnTo>
                      <a:pt x="2159" y="1577"/>
                    </a:lnTo>
                    <a:close/>
                    <a:moveTo>
                      <a:pt x="2209" y="1611"/>
                    </a:moveTo>
                    <a:lnTo>
                      <a:pt x="2202" y="1646"/>
                    </a:lnTo>
                    <a:lnTo>
                      <a:pt x="2183" y="1646"/>
                    </a:lnTo>
                    <a:lnTo>
                      <a:pt x="2173" y="1622"/>
                    </a:lnTo>
                    <a:lnTo>
                      <a:pt x="2209" y="1611"/>
                    </a:lnTo>
                    <a:close/>
                    <a:moveTo>
                      <a:pt x="2209" y="1611"/>
                    </a:moveTo>
                    <a:lnTo>
                      <a:pt x="2216" y="1565"/>
                    </a:lnTo>
                    <a:lnTo>
                      <a:pt x="2280" y="1554"/>
                    </a:lnTo>
                    <a:lnTo>
                      <a:pt x="2306" y="1580"/>
                    </a:lnTo>
                    <a:lnTo>
                      <a:pt x="2209" y="1611"/>
                    </a:lnTo>
                    <a:close/>
                    <a:moveTo>
                      <a:pt x="2280" y="1554"/>
                    </a:moveTo>
                    <a:lnTo>
                      <a:pt x="2216" y="1565"/>
                    </a:lnTo>
                    <a:lnTo>
                      <a:pt x="2235" y="1461"/>
                    </a:lnTo>
                    <a:lnTo>
                      <a:pt x="2280" y="1554"/>
                    </a:lnTo>
                    <a:close/>
                    <a:moveTo>
                      <a:pt x="2216" y="1565"/>
                    </a:moveTo>
                    <a:lnTo>
                      <a:pt x="2159" y="1577"/>
                    </a:lnTo>
                    <a:lnTo>
                      <a:pt x="2235" y="1463"/>
                    </a:lnTo>
                    <a:lnTo>
                      <a:pt x="2216" y="1565"/>
                    </a:lnTo>
                    <a:close/>
                    <a:moveTo>
                      <a:pt x="2157" y="1577"/>
                    </a:moveTo>
                    <a:lnTo>
                      <a:pt x="2112" y="1641"/>
                    </a:lnTo>
                    <a:lnTo>
                      <a:pt x="2045" y="1618"/>
                    </a:lnTo>
                    <a:lnTo>
                      <a:pt x="2157" y="1577"/>
                    </a:lnTo>
                    <a:close/>
                    <a:moveTo>
                      <a:pt x="2109" y="1641"/>
                    </a:moveTo>
                    <a:lnTo>
                      <a:pt x="1924" y="1660"/>
                    </a:lnTo>
                    <a:lnTo>
                      <a:pt x="2045" y="1618"/>
                    </a:lnTo>
                    <a:lnTo>
                      <a:pt x="2109" y="1641"/>
                    </a:lnTo>
                    <a:close/>
                    <a:moveTo>
                      <a:pt x="1881" y="1561"/>
                    </a:moveTo>
                    <a:lnTo>
                      <a:pt x="1739" y="1625"/>
                    </a:lnTo>
                    <a:lnTo>
                      <a:pt x="1701" y="1601"/>
                    </a:lnTo>
                    <a:lnTo>
                      <a:pt x="1881" y="1561"/>
                    </a:lnTo>
                    <a:close/>
                    <a:moveTo>
                      <a:pt x="1701" y="1601"/>
                    </a:moveTo>
                    <a:lnTo>
                      <a:pt x="1736" y="1625"/>
                    </a:lnTo>
                    <a:lnTo>
                      <a:pt x="1651" y="1611"/>
                    </a:lnTo>
                    <a:lnTo>
                      <a:pt x="1701" y="1601"/>
                    </a:lnTo>
                    <a:close/>
                    <a:moveTo>
                      <a:pt x="1698" y="1601"/>
                    </a:moveTo>
                    <a:lnTo>
                      <a:pt x="1651" y="1611"/>
                    </a:lnTo>
                    <a:lnTo>
                      <a:pt x="1663" y="1577"/>
                    </a:lnTo>
                    <a:lnTo>
                      <a:pt x="1698" y="1601"/>
                    </a:lnTo>
                    <a:close/>
                    <a:moveTo>
                      <a:pt x="1651" y="1608"/>
                    </a:moveTo>
                    <a:lnTo>
                      <a:pt x="1648" y="1568"/>
                    </a:lnTo>
                    <a:lnTo>
                      <a:pt x="1663" y="1575"/>
                    </a:lnTo>
                    <a:lnTo>
                      <a:pt x="1651" y="1608"/>
                    </a:lnTo>
                    <a:close/>
                    <a:moveTo>
                      <a:pt x="1648" y="1565"/>
                    </a:moveTo>
                    <a:lnTo>
                      <a:pt x="1644" y="1459"/>
                    </a:lnTo>
                    <a:lnTo>
                      <a:pt x="1644" y="1459"/>
                    </a:lnTo>
                    <a:lnTo>
                      <a:pt x="1717" y="1418"/>
                    </a:lnTo>
                    <a:lnTo>
                      <a:pt x="1663" y="1575"/>
                    </a:lnTo>
                    <a:lnTo>
                      <a:pt x="1648" y="1565"/>
                    </a:lnTo>
                    <a:close/>
                    <a:moveTo>
                      <a:pt x="1644" y="1461"/>
                    </a:moveTo>
                    <a:lnTo>
                      <a:pt x="1648" y="1565"/>
                    </a:lnTo>
                    <a:lnTo>
                      <a:pt x="1599" y="1535"/>
                    </a:lnTo>
                    <a:lnTo>
                      <a:pt x="1644" y="1461"/>
                    </a:lnTo>
                    <a:close/>
                    <a:moveTo>
                      <a:pt x="1523" y="1352"/>
                    </a:moveTo>
                    <a:lnTo>
                      <a:pt x="1553" y="1333"/>
                    </a:lnTo>
                    <a:lnTo>
                      <a:pt x="1644" y="1380"/>
                    </a:lnTo>
                    <a:lnTo>
                      <a:pt x="1644" y="1425"/>
                    </a:lnTo>
                    <a:lnTo>
                      <a:pt x="1591" y="1432"/>
                    </a:lnTo>
                    <a:lnTo>
                      <a:pt x="1523" y="1352"/>
                    </a:lnTo>
                    <a:close/>
                    <a:moveTo>
                      <a:pt x="1589" y="1430"/>
                    </a:moveTo>
                    <a:lnTo>
                      <a:pt x="1494" y="1373"/>
                    </a:lnTo>
                    <a:lnTo>
                      <a:pt x="1523" y="1354"/>
                    </a:lnTo>
                    <a:lnTo>
                      <a:pt x="1589" y="1430"/>
                    </a:lnTo>
                    <a:close/>
                    <a:moveTo>
                      <a:pt x="1539" y="1271"/>
                    </a:moveTo>
                    <a:lnTo>
                      <a:pt x="1520" y="1314"/>
                    </a:lnTo>
                    <a:lnTo>
                      <a:pt x="1466" y="1285"/>
                    </a:lnTo>
                    <a:lnTo>
                      <a:pt x="1539" y="1271"/>
                    </a:lnTo>
                    <a:close/>
                    <a:moveTo>
                      <a:pt x="1542" y="1271"/>
                    </a:moveTo>
                    <a:lnTo>
                      <a:pt x="1589" y="1304"/>
                    </a:lnTo>
                    <a:lnTo>
                      <a:pt x="1553" y="1330"/>
                    </a:lnTo>
                    <a:lnTo>
                      <a:pt x="1523" y="1314"/>
                    </a:lnTo>
                    <a:lnTo>
                      <a:pt x="1542" y="1271"/>
                    </a:lnTo>
                    <a:close/>
                    <a:moveTo>
                      <a:pt x="1553" y="1330"/>
                    </a:moveTo>
                    <a:lnTo>
                      <a:pt x="1523" y="1352"/>
                    </a:lnTo>
                    <a:lnTo>
                      <a:pt x="1511" y="1337"/>
                    </a:lnTo>
                    <a:lnTo>
                      <a:pt x="1520" y="1314"/>
                    </a:lnTo>
                    <a:lnTo>
                      <a:pt x="1553" y="1330"/>
                    </a:lnTo>
                    <a:close/>
                    <a:moveTo>
                      <a:pt x="1644" y="1428"/>
                    </a:moveTo>
                    <a:lnTo>
                      <a:pt x="1644" y="1459"/>
                    </a:lnTo>
                    <a:lnTo>
                      <a:pt x="1594" y="1432"/>
                    </a:lnTo>
                    <a:lnTo>
                      <a:pt x="1644" y="1428"/>
                    </a:lnTo>
                    <a:close/>
                    <a:moveTo>
                      <a:pt x="1644" y="1459"/>
                    </a:moveTo>
                    <a:lnTo>
                      <a:pt x="1644" y="1428"/>
                    </a:lnTo>
                    <a:lnTo>
                      <a:pt x="1715" y="1418"/>
                    </a:lnTo>
                    <a:lnTo>
                      <a:pt x="1644" y="1459"/>
                    </a:lnTo>
                    <a:close/>
                    <a:moveTo>
                      <a:pt x="1717" y="1418"/>
                    </a:moveTo>
                    <a:lnTo>
                      <a:pt x="1644" y="1425"/>
                    </a:lnTo>
                    <a:lnTo>
                      <a:pt x="1644" y="1380"/>
                    </a:lnTo>
                    <a:lnTo>
                      <a:pt x="1717" y="1418"/>
                    </a:lnTo>
                    <a:close/>
                    <a:moveTo>
                      <a:pt x="1553" y="1330"/>
                    </a:moveTo>
                    <a:lnTo>
                      <a:pt x="1591" y="1304"/>
                    </a:lnTo>
                    <a:lnTo>
                      <a:pt x="1644" y="1342"/>
                    </a:lnTo>
                    <a:lnTo>
                      <a:pt x="1644" y="1378"/>
                    </a:lnTo>
                    <a:lnTo>
                      <a:pt x="1553" y="1330"/>
                    </a:lnTo>
                    <a:close/>
                    <a:moveTo>
                      <a:pt x="1644" y="1340"/>
                    </a:moveTo>
                    <a:lnTo>
                      <a:pt x="1591" y="1304"/>
                    </a:lnTo>
                    <a:lnTo>
                      <a:pt x="1677" y="1245"/>
                    </a:lnTo>
                    <a:lnTo>
                      <a:pt x="1644" y="1340"/>
                    </a:lnTo>
                    <a:close/>
                    <a:moveTo>
                      <a:pt x="1677" y="1245"/>
                    </a:moveTo>
                    <a:lnTo>
                      <a:pt x="1591" y="1304"/>
                    </a:lnTo>
                    <a:lnTo>
                      <a:pt x="1542" y="1271"/>
                    </a:lnTo>
                    <a:lnTo>
                      <a:pt x="1677" y="1245"/>
                    </a:lnTo>
                    <a:close/>
                    <a:moveTo>
                      <a:pt x="1539" y="1271"/>
                    </a:moveTo>
                    <a:lnTo>
                      <a:pt x="1463" y="1283"/>
                    </a:lnTo>
                    <a:lnTo>
                      <a:pt x="1435" y="1221"/>
                    </a:lnTo>
                    <a:lnTo>
                      <a:pt x="1539" y="1271"/>
                    </a:lnTo>
                    <a:close/>
                    <a:moveTo>
                      <a:pt x="1463" y="1283"/>
                    </a:moveTo>
                    <a:lnTo>
                      <a:pt x="1318" y="1164"/>
                    </a:lnTo>
                    <a:lnTo>
                      <a:pt x="1432" y="1219"/>
                    </a:lnTo>
                    <a:lnTo>
                      <a:pt x="1463" y="1283"/>
                    </a:lnTo>
                    <a:close/>
                    <a:moveTo>
                      <a:pt x="1209" y="1010"/>
                    </a:moveTo>
                    <a:lnTo>
                      <a:pt x="1169" y="1062"/>
                    </a:lnTo>
                    <a:lnTo>
                      <a:pt x="1059" y="1060"/>
                    </a:lnTo>
                    <a:lnTo>
                      <a:pt x="1209" y="1010"/>
                    </a:lnTo>
                    <a:close/>
                    <a:moveTo>
                      <a:pt x="1055" y="1062"/>
                    </a:moveTo>
                    <a:lnTo>
                      <a:pt x="953" y="1145"/>
                    </a:lnTo>
                    <a:lnTo>
                      <a:pt x="893" y="1119"/>
                    </a:lnTo>
                    <a:lnTo>
                      <a:pt x="884" y="1067"/>
                    </a:lnTo>
                    <a:lnTo>
                      <a:pt x="1055" y="1062"/>
                    </a:lnTo>
                    <a:close/>
                    <a:moveTo>
                      <a:pt x="872" y="1000"/>
                    </a:moveTo>
                    <a:lnTo>
                      <a:pt x="786" y="832"/>
                    </a:lnTo>
                    <a:lnTo>
                      <a:pt x="955" y="855"/>
                    </a:lnTo>
                    <a:lnTo>
                      <a:pt x="872" y="1000"/>
                    </a:lnTo>
                    <a:close/>
                    <a:moveTo>
                      <a:pt x="824" y="333"/>
                    </a:moveTo>
                    <a:lnTo>
                      <a:pt x="879" y="394"/>
                    </a:lnTo>
                    <a:lnTo>
                      <a:pt x="748" y="454"/>
                    </a:lnTo>
                    <a:lnTo>
                      <a:pt x="824" y="333"/>
                    </a:lnTo>
                    <a:close/>
                    <a:moveTo>
                      <a:pt x="748" y="451"/>
                    </a:moveTo>
                    <a:lnTo>
                      <a:pt x="798" y="304"/>
                    </a:lnTo>
                    <a:lnTo>
                      <a:pt x="822" y="330"/>
                    </a:lnTo>
                    <a:lnTo>
                      <a:pt x="748" y="451"/>
                    </a:lnTo>
                    <a:close/>
                    <a:moveTo>
                      <a:pt x="763" y="546"/>
                    </a:moveTo>
                    <a:lnTo>
                      <a:pt x="727" y="642"/>
                    </a:lnTo>
                    <a:lnTo>
                      <a:pt x="694" y="596"/>
                    </a:lnTo>
                    <a:lnTo>
                      <a:pt x="763" y="546"/>
                    </a:lnTo>
                    <a:close/>
                    <a:moveTo>
                      <a:pt x="763" y="546"/>
                    </a:moveTo>
                    <a:lnTo>
                      <a:pt x="748" y="456"/>
                    </a:lnTo>
                    <a:lnTo>
                      <a:pt x="860" y="494"/>
                    </a:lnTo>
                    <a:lnTo>
                      <a:pt x="829" y="530"/>
                    </a:lnTo>
                    <a:lnTo>
                      <a:pt x="763" y="546"/>
                    </a:lnTo>
                    <a:close/>
                    <a:moveTo>
                      <a:pt x="732" y="497"/>
                    </a:moveTo>
                    <a:lnTo>
                      <a:pt x="722" y="482"/>
                    </a:lnTo>
                    <a:lnTo>
                      <a:pt x="746" y="456"/>
                    </a:lnTo>
                    <a:lnTo>
                      <a:pt x="732" y="497"/>
                    </a:lnTo>
                    <a:close/>
                    <a:moveTo>
                      <a:pt x="748" y="456"/>
                    </a:moveTo>
                    <a:lnTo>
                      <a:pt x="763" y="544"/>
                    </a:lnTo>
                    <a:lnTo>
                      <a:pt x="732" y="497"/>
                    </a:lnTo>
                    <a:lnTo>
                      <a:pt x="748" y="456"/>
                    </a:lnTo>
                    <a:close/>
                    <a:moveTo>
                      <a:pt x="763" y="546"/>
                    </a:moveTo>
                    <a:lnTo>
                      <a:pt x="691" y="596"/>
                    </a:lnTo>
                    <a:lnTo>
                      <a:pt x="732" y="499"/>
                    </a:lnTo>
                    <a:lnTo>
                      <a:pt x="763" y="546"/>
                    </a:lnTo>
                    <a:close/>
                    <a:moveTo>
                      <a:pt x="727" y="642"/>
                    </a:moveTo>
                    <a:lnTo>
                      <a:pt x="679" y="627"/>
                    </a:lnTo>
                    <a:lnTo>
                      <a:pt x="691" y="599"/>
                    </a:lnTo>
                    <a:lnTo>
                      <a:pt x="727" y="642"/>
                    </a:lnTo>
                    <a:close/>
                    <a:moveTo>
                      <a:pt x="727" y="642"/>
                    </a:moveTo>
                    <a:lnTo>
                      <a:pt x="758" y="744"/>
                    </a:lnTo>
                    <a:lnTo>
                      <a:pt x="722" y="751"/>
                    </a:lnTo>
                    <a:lnTo>
                      <a:pt x="658" y="670"/>
                    </a:lnTo>
                    <a:lnTo>
                      <a:pt x="679" y="627"/>
                    </a:lnTo>
                    <a:lnTo>
                      <a:pt x="727" y="642"/>
                    </a:lnTo>
                    <a:close/>
                    <a:moveTo>
                      <a:pt x="729" y="644"/>
                    </a:moveTo>
                    <a:lnTo>
                      <a:pt x="793" y="737"/>
                    </a:lnTo>
                    <a:lnTo>
                      <a:pt x="760" y="744"/>
                    </a:lnTo>
                    <a:lnTo>
                      <a:pt x="729" y="644"/>
                    </a:lnTo>
                    <a:close/>
                    <a:moveTo>
                      <a:pt x="758" y="744"/>
                    </a:moveTo>
                    <a:lnTo>
                      <a:pt x="765" y="763"/>
                    </a:lnTo>
                    <a:lnTo>
                      <a:pt x="744" y="779"/>
                    </a:lnTo>
                    <a:lnTo>
                      <a:pt x="722" y="751"/>
                    </a:lnTo>
                    <a:lnTo>
                      <a:pt x="758" y="744"/>
                    </a:lnTo>
                    <a:close/>
                    <a:moveTo>
                      <a:pt x="744" y="779"/>
                    </a:moveTo>
                    <a:lnTo>
                      <a:pt x="710" y="810"/>
                    </a:lnTo>
                    <a:lnTo>
                      <a:pt x="677" y="760"/>
                    </a:lnTo>
                    <a:lnTo>
                      <a:pt x="722" y="751"/>
                    </a:lnTo>
                    <a:lnTo>
                      <a:pt x="744" y="779"/>
                    </a:lnTo>
                    <a:close/>
                    <a:moveTo>
                      <a:pt x="744" y="779"/>
                    </a:moveTo>
                    <a:lnTo>
                      <a:pt x="784" y="829"/>
                    </a:lnTo>
                    <a:lnTo>
                      <a:pt x="710" y="810"/>
                    </a:lnTo>
                    <a:lnTo>
                      <a:pt x="744" y="779"/>
                    </a:lnTo>
                    <a:close/>
                    <a:moveTo>
                      <a:pt x="869" y="998"/>
                    </a:moveTo>
                    <a:lnTo>
                      <a:pt x="786" y="900"/>
                    </a:lnTo>
                    <a:lnTo>
                      <a:pt x="786" y="832"/>
                    </a:lnTo>
                    <a:lnTo>
                      <a:pt x="869" y="998"/>
                    </a:lnTo>
                    <a:close/>
                    <a:moveTo>
                      <a:pt x="784" y="827"/>
                    </a:moveTo>
                    <a:lnTo>
                      <a:pt x="746" y="779"/>
                    </a:lnTo>
                    <a:lnTo>
                      <a:pt x="765" y="763"/>
                    </a:lnTo>
                    <a:lnTo>
                      <a:pt x="784" y="827"/>
                    </a:lnTo>
                    <a:close/>
                    <a:moveTo>
                      <a:pt x="760" y="744"/>
                    </a:moveTo>
                    <a:lnTo>
                      <a:pt x="791" y="737"/>
                    </a:lnTo>
                    <a:lnTo>
                      <a:pt x="765" y="760"/>
                    </a:lnTo>
                    <a:lnTo>
                      <a:pt x="760" y="744"/>
                    </a:lnTo>
                    <a:close/>
                    <a:moveTo>
                      <a:pt x="729" y="639"/>
                    </a:moveTo>
                    <a:lnTo>
                      <a:pt x="763" y="546"/>
                    </a:lnTo>
                    <a:lnTo>
                      <a:pt x="829" y="530"/>
                    </a:lnTo>
                    <a:lnTo>
                      <a:pt x="729" y="639"/>
                    </a:lnTo>
                    <a:close/>
                    <a:moveTo>
                      <a:pt x="967" y="494"/>
                    </a:moveTo>
                    <a:lnTo>
                      <a:pt x="831" y="530"/>
                    </a:lnTo>
                    <a:lnTo>
                      <a:pt x="862" y="494"/>
                    </a:lnTo>
                    <a:lnTo>
                      <a:pt x="862" y="494"/>
                    </a:lnTo>
                    <a:lnTo>
                      <a:pt x="748" y="456"/>
                    </a:lnTo>
                    <a:lnTo>
                      <a:pt x="879" y="394"/>
                    </a:lnTo>
                    <a:lnTo>
                      <a:pt x="967" y="494"/>
                    </a:lnTo>
                    <a:close/>
                    <a:moveTo>
                      <a:pt x="879" y="394"/>
                    </a:moveTo>
                    <a:lnTo>
                      <a:pt x="824" y="330"/>
                    </a:lnTo>
                    <a:lnTo>
                      <a:pt x="836" y="311"/>
                    </a:lnTo>
                    <a:lnTo>
                      <a:pt x="981" y="347"/>
                    </a:lnTo>
                    <a:lnTo>
                      <a:pt x="879" y="394"/>
                    </a:lnTo>
                    <a:close/>
                    <a:moveTo>
                      <a:pt x="879" y="238"/>
                    </a:moveTo>
                    <a:lnTo>
                      <a:pt x="981" y="347"/>
                    </a:lnTo>
                    <a:lnTo>
                      <a:pt x="836" y="311"/>
                    </a:lnTo>
                    <a:lnTo>
                      <a:pt x="879" y="238"/>
                    </a:lnTo>
                    <a:close/>
                    <a:moveTo>
                      <a:pt x="834" y="311"/>
                    </a:moveTo>
                    <a:lnTo>
                      <a:pt x="822" y="330"/>
                    </a:lnTo>
                    <a:lnTo>
                      <a:pt x="798" y="304"/>
                    </a:lnTo>
                    <a:lnTo>
                      <a:pt x="834" y="311"/>
                    </a:lnTo>
                    <a:close/>
                    <a:moveTo>
                      <a:pt x="796" y="304"/>
                    </a:moveTo>
                    <a:lnTo>
                      <a:pt x="748" y="454"/>
                    </a:lnTo>
                    <a:lnTo>
                      <a:pt x="672" y="406"/>
                    </a:lnTo>
                    <a:lnTo>
                      <a:pt x="796" y="304"/>
                    </a:lnTo>
                    <a:close/>
                    <a:moveTo>
                      <a:pt x="796" y="304"/>
                    </a:moveTo>
                    <a:lnTo>
                      <a:pt x="672" y="406"/>
                    </a:lnTo>
                    <a:lnTo>
                      <a:pt x="618" y="368"/>
                    </a:lnTo>
                    <a:lnTo>
                      <a:pt x="796" y="304"/>
                    </a:lnTo>
                    <a:close/>
                    <a:moveTo>
                      <a:pt x="618" y="368"/>
                    </a:moveTo>
                    <a:lnTo>
                      <a:pt x="672" y="406"/>
                    </a:lnTo>
                    <a:lnTo>
                      <a:pt x="513" y="406"/>
                    </a:lnTo>
                    <a:lnTo>
                      <a:pt x="618" y="368"/>
                    </a:lnTo>
                    <a:close/>
                    <a:moveTo>
                      <a:pt x="511" y="406"/>
                    </a:moveTo>
                    <a:lnTo>
                      <a:pt x="520" y="302"/>
                    </a:lnTo>
                    <a:lnTo>
                      <a:pt x="615" y="368"/>
                    </a:lnTo>
                    <a:lnTo>
                      <a:pt x="511" y="406"/>
                    </a:lnTo>
                    <a:close/>
                    <a:moveTo>
                      <a:pt x="475" y="138"/>
                    </a:moveTo>
                    <a:lnTo>
                      <a:pt x="520" y="299"/>
                    </a:lnTo>
                    <a:lnTo>
                      <a:pt x="337" y="240"/>
                    </a:lnTo>
                    <a:lnTo>
                      <a:pt x="475" y="138"/>
                    </a:lnTo>
                    <a:close/>
                    <a:moveTo>
                      <a:pt x="238" y="231"/>
                    </a:moveTo>
                    <a:lnTo>
                      <a:pt x="271" y="233"/>
                    </a:lnTo>
                    <a:lnTo>
                      <a:pt x="269" y="280"/>
                    </a:lnTo>
                    <a:lnTo>
                      <a:pt x="212" y="266"/>
                    </a:lnTo>
                    <a:lnTo>
                      <a:pt x="238" y="231"/>
                    </a:lnTo>
                    <a:close/>
                    <a:moveTo>
                      <a:pt x="152" y="354"/>
                    </a:moveTo>
                    <a:lnTo>
                      <a:pt x="147" y="254"/>
                    </a:lnTo>
                    <a:lnTo>
                      <a:pt x="209" y="269"/>
                    </a:lnTo>
                    <a:lnTo>
                      <a:pt x="152" y="354"/>
                    </a:lnTo>
                    <a:close/>
                    <a:moveTo>
                      <a:pt x="164" y="150"/>
                    </a:moveTo>
                    <a:lnTo>
                      <a:pt x="257" y="197"/>
                    </a:lnTo>
                    <a:lnTo>
                      <a:pt x="235" y="228"/>
                    </a:lnTo>
                    <a:lnTo>
                      <a:pt x="136" y="216"/>
                    </a:lnTo>
                    <a:lnTo>
                      <a:pt x="119" y="174"/>
                    </a:lnTo>
                    <a:lnTo>
                      <a:pt x="164" y="150"/>
                    </a:lnTo>
                    <a:close/>
                    <a:moveTo>
                      <a:pt x="119" y="171"/>
                    </a:moveTo>
                    <a:lnTo>
                      <a:pt x="107" y="143"/>
                    </a:lnTo>
                    <a:lnTo>
                      <a:pt x="162" y="150"/>
                    </a:lnTo>
                    <a:lnTo>
                      <a:pt x="119" y="171"/>
                    </a:lnTo>
                    <a:close/>
                    <a:moveTo>
                      <a:pt x="257" y="197"/>
                    </a:moveTo>
                    <a:lnTo>
                      <a:pt x="166" y="150"/>
                    </a:lnTo>
                    <a:lnTo>
                      <a:pt x="276" y="169"/>
                    </a:lnTo>
                    <a:lnTo>
                      <a:pt x="257" y="197"/>
                    </a:lnTo>
                    <a:close/>
                    <a:moveTo>
                      <a:pt x="257" y="200"/>
                    </a:moveTo>
                    <a:lnTo>
                      <a:pt x="273" y="207"/>
                    </a:lnTo>
                    <a:lnTo>
                      <a:pt x="271" y="233"/>
                    </a:lnTo>
                    <a:lnTo>
                      <a:pt x="238" y="228"/>
                    </a:lnTo>
                    <a:lnTo>
                      <a:pt x="257" y="200"/>
                    </a:lnTo>
                    <a:close/>
                    <a:moveTo>
                      <a:pt x="271" y="280"/>
                    </a:moveTo>
                    <a:lnTo>
                      <a:pt x="273" y="233"/>
                    </a:lnTo>
                    <a:lnTo>
                      <a:pt x="335" y="242"/>
                    </a:lnTo>
                    <a:lnTo>
                      <a:pt x="271" y="280"/>
                    </a:lnTo>
                    <a:close/>
                    <a:moveTo>
                      <a:pt x="516" y="299"/>
                    </a:moveTo>
                    <a:lnTo>
                      <a:pt x="390" y="290"/>
                    </a:lnTo>
                    <a:lnTo>
                      <a:pt x="340" y="242"/>
                    </a:lnTo>
                    <a:lnTo>
                      <a:pt x="516" y="299"/>
                    </a:lnTo>
                    <a:close/>
                    <a:moveTo>
                      <a:pt x="335" y="240"/>
                    </a:moveTo>
                    <a:lnTo>
                      <a:pt x="273" y="233"/>
                    </a:lnTo>
                    <a:lnTo>
                      <a:pt x="276" y="209"/>
                    </a:lnTo>
                    <a:lnTo>
                      <a:pt x="335" y="240"/>
                    </a:lnTo>
                    <a:close/>
                    <a:moveTo>
                      <a:pt x="257" y="197"/>
                    </a:moveTo>
                    <a:lnTo>
                      <a:pt x="276" y="171"/>
                    </a:lnTo>
                    <a:lnTo>
                      <a:pt x="273" y="207"/>
                    </a:lnTo>
                    <a:lnTo>
                      <a:pt x="257" y="197"/>
                    </a:lnTo>
                    <a:close/>
                    <a:moveTo>
                      <a:pt x="107" y="143"/>
                    </a:moveTo>
                    <a:lnTo>
                      <a:pt x="121" y="57"/>
                    </a:lnTo>
                    <a:lnTo>
                      <a:pt x="164" y="147"/>
                    </a:lnTo>
                    <a:lnTo>
                      <a:pt x="107" y="143"/>
                    </a:lnTo>
                    <a:close/>
                    <a:moveTo>
                      <a:pt x="119" y="57"/>
                    </a:moveTo>
                    <a:lnTo>
                      <a:pt x="107" y="140"/>
                    </a:lnTo>
                    <a:lnTo>
                      <a:pt x="48" y="5"/>
                    </a:lnTo>
                    <a:lnTo>
                      <a:pt x="119" y="57"/>
                    </a:lnTo>
                    <a:close/>
                    <a:moveTo>
                      <a:pt x="107" y="143"/>
                    </a:moveTo>
                    <a:lnTo>
                      <a:pt x="117" y="174"/>
                    </a:lnTo>
                    <a:lnTo>
                      <a:pt x="52" y="207"/>
                    </a:lnTo>
                    <a:lnTo>
                      <a:pt x="107" y="143"/>
                    </a:lnTo>
                    <a:close/>
                    <a:moveTo>
                      <a:pt x="52" y="207"/>
                    </a:moveTo>
                    <a:lnTo>
                      <a:pt x="117" y="174"/>
                    </a:lnTo>
                    <a:lnTo>
                      <a:pt x="133" y="216"/>
                    </a:lnTo>
                    <a:lnTo>
                      <a:pt x="52" y="207"/>
                    </a:lnTo>
                    <a:close/>
                    <a:moveTo>
                      <a:pt x="136" y="219"/>
                    </a:moveTo>
                    <a:lnTo>
                      <a:pt x="235" y="231"/>
                    </a:lnTo>
                    <a:lnTo>
                      <a:pt x="212" y="266"/>
                    </a:lnTo>
                    <a:lnTo>
                      <a:pt x="147" y="252"/>
                    </a:lnTo>
                    <a:lnTo>
                      <a:pt x="136" y="219"/>
                    </a:lnTo>
                    <a:close/>
                    <a:moveTo>
                      <a:pt x="147" y="254"/>
                    </a:moveTo>
                    <a:lnTo>
                      <a:pt x="150" y="356"/>
                    </a:lnTo>
                    <a:lnTo>
                      <a:pt x="5" y="373"/>
                    </a:lnTo>
                    <a:lnTo>
                      <a:pt x="147" y="254"/>
                    </a:lnTo>
                    <a:close/>
                    <a:moveTo>
                      <a:pt x="5" y="373"/>
                    </a:moveTo>
                    <a:lnTo>
                      <a:pt x="150" y="356"/>
                    </a:lnTo>
                    <a:lnTo>
                      <a:pt x="150" y="359"/>
                    </a:lnTo>
                    <a:lnTo>
                      <a:pt x="150" y="359"/>
                    </a:lnTo>
                    <a:lnTo>
                      <a:pt x="119" y="411"/>
                    </a:lnTo>
                    <a:lnTo>
                      <a:pt x="5" y="373"/>
                    </a:lnTo>
                    <a:close/>
                    <a:moveTo>
                      <a:pt x="152" y="354"/>
                    </a:moveTo>
                    <a:lnTo>
                      <a:pt x="212" y="269"/>
                    </a:lnTo>
                    <a:lnTo>
                      <a:pt x="269" y="280"/>
                    </a:lnTo>
                    <a:lnTo>
                      <a:pt x="152" y="354"/>
                    </a:lnTo>
                    <a:close/>
                    <a:moveTo>
                      <a:pt x="271" y="280"/>
                    </a:moveTo>
                    <a:lnTo>
                      <a:pt x="337" y="242"/>
                    </a:lnTo>
                    <a:lnTo>
                      <a:pt x="387" y="290"/>
                    </a:lnTo>
                    <a:lnTo>
                      <a:pt x="271" y="280"/>
                    </a:lnTo>
                    <a:close/>
                    <a:moveTo>
                      <a:pt x="390" y="290"/>
                    </a:moveTo>
                    <a:lnTo>
                      <a:pt x="518" y="302"/>
                    </a:lnTo>
                    <a:lnTo>
                      <a:pt x="459" y="356"/>
                    </a:lnTo>
                    <a:lnTo>
                      <a:pt x="390" y="290"/>
                    </a:lnTo>
                    <a:close/>
                    <a:moveTo>
                      <a:pt x="392" y="418"/>
                    </a:moveTo>
                    <a:lnTo>
                      <a:pt x="459" y="359"/>
                    </a:lnTo>
                    <a:lnTo>
                      <a:pt x="511" y="406"/>
                    </a:lnTo>
                    <a:lnTo>
                      <a:pt x="392" y="418"/>
                    </a:lnTo>
                    <a:close/>
                    <a:moveTo>
                      <a:pt x="459" y="356"/>
                    </a:moveTo>
                    <a:lnTo>
                      <a:pt x="520" y="302"/>
                    </a:lnTo>
                    <a:lnTo>
                      <a:pt x="511" y="406"/>
                    </a:lnTo>
                    <a:lnTo>
                      <a:pt x="459" y="356"/>
                    </a:lnTo>
                    <a:close/>
                    <a:moveTo>
                      <a:pt x="516" y="406"/>
                    </a:moveTo>
                    <a:lnTo>
                      <a:pt x="672" y="406"/>
                    </a:lnTo>
                    <a:lnTo>
                      <a:pt x="696" y="444"/>
                    </a:lnTo>
                    <a:lnTo>
                      <a:pt x="516" y="406"/>
                    </a:lnTo>
                    <a:close/>
                    <a:moveTo>
                      <a:pt x="698" y="444"/>
                    </a:moveTo>
                    <a:lnTo>
                      <a:pt x="675" y="409"/>
                    </a:lnTo>
                    <a:lnTo>
                      <a:pt x="746" y="454"/>
                    </a:lnTo>
                    <a:lnTo>
                      <a:pt x="698" y="444"/>
                    </a:lnTo>
                    <a:close/>
                    <a:moveTo>
                      <a:pt x="698" y="447"/>
                    </a:moveTo>
                    <a:lnTo>
                      <a:pt x="746" y="456"/>
                    </a:lnTo>
                    <a:lnTo>
                      <a:pt x="722" y="482"/>
                    </a:lnTo>
                    <a:lnTo>
                      <a:pt x="698" y="447"/>
                    </a:lnTo>
                    <a:close/>
                    <a:moveTo>
                      <a:pt x="722" y="485"/>
                    </a:moveTo>
                    <a:lnTo>
                      <a:pt x="732" y="497"/>
                    </a:lnTo>
                    <a:lnTo>
                      <a:pt x="691" y="596"/>
                    </a:lnTo>
                    <a:lnTo>
                      <a:pt x="691" y="596"/>
                    </a:lnTo>
                    <a:lnTo>
                      <a:pt x="608" y="604"/>
                    </a:lnTo>
                    <a:lnTo>
                      <a:pt x="722" y="485"/>
                    </a:lnTo>
                    <a:close/>
                    <a:moveTo>
                      <a:pt x="691" y="599"/>
                    </a:moveTo>
                    <a:lnTo>
                      <a:pt x="677" y="627"/>
                    </a:lnTo>
                    <a:lnTo>
                      <a:pt x="608" y="606"/>
                    </a:lnTo>
                    <a:lnTo>
                      <a:pt x="691" y="599"/>
                    </a:lnTo>
                    <a:close/>
                    <a:moveTo>
                      <a:pt x="608" y="606"/>
                    </a:moveTo>
                    <a:lnTo>
                      <a:pt x="677" y="627"/>
                    </a:lnTo>
                    <a:lnTo>
                      <a:pt x="658" y="670"/>
                    </a:lnTo>
                    <a:lnTo>
                      <a:pt x="608" y="606"/>
                    </a:lnTo>
                    <a:close/>
                    <a:moveTo>
                      <a:pt x="722" y="751"/>
                    </a:moveTo>
                    <a:lnTo>
                      <a:pt x="677" y="758"/>
                    </a:lnTo>
                    <a:lnTo>
                      <a:pt x="644" y="706"/>
                    </a:lnTo>
                    <a:lnTo>
                      <a:pt x="658" y="670"/>
                    </a:lnTo>
                    <a:lnTo>
                      <a:pt x="722" y="751"/>
                    </a:lnTo>
                    <a:close/>
                    <a:moveTo>
                      <a:pt x="641" y="706"/>
                    </a:moveTo>
                    <a:lnTo>
                      <a:pt x="677" y="760"/>
                    </a:lnTo>
                    <a:lnTo>
                      <a:pt x="573" y="779"/>
                    </a:lnTo>
                    <a:lnTo>
                      <a:pt x="641" y="706"/>
                    </a:lnTo>
                    <a:close/>
                    <a:moveTo>
                      <a:pt x="575" y="779"/>
                    </a:moveTo>
                    <a:lnTo>
                      <a:pt x="677" y="760"/>
                    </a:lnTo>
                    <a:lnTo>
                      <a:pt x="708" y="810"/>
                    </a:lnTo>
                    <a:lnTo>
                      <a:pt x="575" y="779"/>
                    </a:lnTo>
                    <a:close/>
                    <a:moveTo>
                      <a:pt x="710" y="810"/>
                    </a:moveTo>
                    <a:lnTo>
                      <a:pt x="784" y="832"/>
                    </a:lnTo>
                    <a:lnTo>
                      <a:pt x="786" y="900"/>
                    </a:lnTo>
                    <a:lnTo>
                      <a:pt x="710" y="810"/>
                    </a:lnTo>
                    <a:close/>
                    <a:moveTo>
                      <a:pt x="791" y="1069"/>
                    </a:moveTo>
                    <a:lnTo>
                      <a:pt x="786" y="903"/>
                    </a:lnTo>
                    <a:lnTo>
                      <a:pt x="872" y="1003"/>
                    </a:lnTo>
                    <a:lnTo>
                      <a:pt x="791" y="1069"/>
                    </a:lnTo>
                    <a:close/>
                    <a:moveTo>
                      <a:pt x="872" y="1003"/>
                    </a:moveTo>
                    <a:lnTo>
                      <a:pt x="884" y="1067"/>
                    </a:lnTo>
                    <a:lnTo>
                      <a:pt x="793" y="1069"/>
                    </a:lnTo>
                    <a:lnTo>
                      <a:pt x="872" y="1003"/>
                    </a:lnTo>
                    <a:close/>
                    <a:moveTo>
                      <a:pt x="884" y="1067"/>
                    </a:moveTo>
                    <a:lnTo>
                      <a:pt x="893" y="1117"/>
                    </a:lnTo>
                    <a:lnTo>
                      <a:pt x="793" y="1071"/>
                    </a:lnTo>
                    <a:lnTo>
                      <a:pt x="884" y="1067"/>
                    </a:lnTo>
                    <a:close/>
                    <a:moveTo>
                      <a:pt x="793" y="1071"/>
                    </a:moveTo>
                    <a:lnTo>
                      <a:pt x="893" y="1119"/>
                    </a:lnTo>
                    <a:lnTo>
                      <a:pt x="905" y="1183"/>
                    </a:lnTo>
                    <a:lnTo>
                      <a:pt x="793" y="1071"/>
                    </a:lnTo>
                    <a:close/>
                    <a:moveTo>
                      <a:pt x="905" y="1183"/>
                    </a:moveTo>
                    <a:lnTo>
                      <a:pt x="893" y="1119"/>
                    </a:lnTo>
                    <a:lnTo>
                      <a:pt x="953" y="1145"/>
                    </a:lnTo>
                    <a:lnTo>
                      <a:pt x="905" y="1183"/>
                    </a:lnTo>
                    <a:close/>
                    <a:moveTo>
                      <a:pt x="905" y="1185"/>
                    </a:moveTo>
                    <a:lnTo>
                      <a:pt x="953" y="1147"/>
                    </a:lnTo>
                    <a:lnTo>
                      <a:pt x="1064" y="1200"/>
                    </a:lnTo>
                    <a:lnTo>
                      <a:pt x="905" y="1185"/>
                    </a:lnTo>
                    <a:close/>
                    <a:moveTo>
                      <a:pt x="953" y="1145"/>
                    </a:moveTo>
                    <a:lnTo>
                      <a:pt x="1055" y="1062"/>
                    </a:lnTo>
                    <a:lnTo>
                      <a:pt x="1067" y="1200"/>
                    </a:lnTo>
                    <a:lnTo>
                      <a:pt x="953" y="1145"/>
                    </a:lnTo>
                    <a:close/>
                    <a:moveTo>
                      <a:pt x="1067" y="1197"/>
                    </a:moveTo>
                    <a:lnTo>
                      <a:pt x="1057" y="1062"/>
                    </a:lnTo>
                    <a:lnTo>
                      <a:pt x="1169" y="1064"/>
                    </a:lnTo>
                    <a:lnTo>
                      <a:pt x="1067" y="1197"/>
                    </a:lnTo>
                    <a:close/>
                    <a:moveTo>
                      <a:pt x="1171" y="1062"/>
                    </a:moveTo>
                    <a:lnTo>
                      <a:pt x="1209" y="1010"/>
                    </a:lnTo>
                    <a:lnTo>
                      <a:pt x="1247" y="1064"/>
                    </a:lnTo>
                    <a:lnTo>
                      <a:pt x="1171" y="1062"/>
                    </a:lnTo>
                    <a:close/>
                    <a:moveTo>
                      <a:pt x="1249" y="1064"/>
                    </a:moveTo>
                    <a:lnTo>
                      <a:pt x="1211" y="1010"/>
                    </a:lnTo>
                    <a:lnTo>
                      <a:pt x="1359" y="1067"/>
                    </a:lnTo>
                    <a:lnTo>
                      <a:pt x="1249" y="1064"/>
                    </a:lnTo>
                    <a:close/>
                    <a:moveTo>
                      <a:pt x="1361" y="1067"/>
                    </a:moveTo>
                    <a:lnTo>
                      <a:pt x="1314" y="1162"/>
                    </a:lnTo>
                    <a:lnTo>
                      <a:pt x="1249" y="1064"/>
                    </a:lnTo>
                    <a:lnTo>
                      <a:pt x="1361" y="1067"/>
                    </a:lnTo>
                    <a:close/>
                    <a:moveTo>
                      <a:pt x="1361" y="1067"/>
                    </a:moveTo>
                    <a:lnTo>
                      <a:pt x="1432" y="1219"/>
                    </a:lnTo>
                    <a:lnTo>
                      <a:pt x="1316" y="1162"/>
                    </a:lnTo>
                    <a:lnTo>
                      <a:pt x="1361" y="1067"/>
                    </a:lnTo>
                    <a:close/>
                    <a:moveTo>
                      <a:pt x="1297" y="1330"/>
                    </a:moveTo>
                    <a:lnTo>
                      <a:pt x="1314" y="1164"/>
                    </a:lnTo>
                    <a:lnTo>
                      <a:pt x="1463" y="1283"/>
                    </a:lnTo>
                    <a:lnTo>
                      <a:pt x="1297" y="1330"/>
                    </a:lnTo>
                    <a:close/>
                    <a:moveTo>
                      <a:pt x="1466" y="1285"/>
                    </a:moveTo>
                    <a:lnTo>
                      <a:pt x="1520" y="1314"/>
                    </a:lnTo>
                    <a:lnTo>
                      <a:pt x="1511" y="1337"/>
                    </a:lnTo>
                    <a:lnTo>
                      <a:pt x="1466" y="1285"/>
                    </a:lnTo>
                    <a:close/>
                    <a:moveTo>
                      <a:pt x="1523" y="1352"/>
                    </a:moveTo>
                    <a:lnTo>
                      <a:pt x="1494" y="1371"/>
                    </a:lnTo>
                    <a:lnTo>
                      <a:pt x="1511" y="1340"/>
                    </a:lnTo>
                    <a:lnTo>
                      <a:pt x="1523" y="1352"/>
                    </a:lnTo>
                    <a:close/>
                    <a:moveTo>
                      <a:pt x="1591" y="1432"/>
                    </a:moveTo>
                    <a:lnTo>
                      <a:pt x="1644" y="1459"/>
                    </a:lnTo>
                    <a:lnTo>
                      <a:pt x="1599" y="1532"/>
                    </a:lnTo>
                    <a:lnTo>
                      <a:pt x="1591" y="1432"/>
                    </a:lnTo>
                    <a:close/>
                    <a:moveTo>
                      <a:pt x="1601" y="1537"/>
                    </a:moveTo>
                    <a:lnTo>
                      <a:pt x="1648" y="1565"/>
                    </a:lnTo>
                    <a:lnTo>
                      <a:pt x="1648" y="1611"/>
                    </a:lnTo>
                    <a:lnTo>
                      <a:pt x="1601" y="1537"/>
                    </a:lnTo>
                    <a:close/>
                    <a:moveTo>
                      <a:pt x="1651" y="1613"/>
                    </a:moveTo>
                    <a:lnTo>
                      <a:pt x="1736" y="1625"/>
                    </a:lnTo>
                    <a:lnTo>
                      <a:pt x="1665" y="1770"/>
                    </a:lnTo>
                    <a:lnTo>
                      <a:pt x="1651" y="1613"/>
                    </a:lnTo>
                    <a:close/>
                    <a:moveTo>
                      <a:pt x="1668" y="1770"/>
                    </a:moveTo>
                    <a:lnTo>
                      <a:pt x="1739" y="1625"/>
                    </a:lnTo>
                    <a:lnTo>
                      <a:pt x="1803" y="1639"/>
                    </a:lnTo>
                    <a:lnTo>
                      <a:pt x="1668" y="1770"/>
                    </a:lnTo>
                    <a:close/>
                    <a:moveTo>
                      <a:pt x="1803" y="1637"/>
                    </a:moveTo>
                    <a:lnTo>
                      <a:pt x="1739" y="1625"/>
                    </a:lnTo>
                    <a:lnTo>
                      <a:pt x="1884" y="1561"/>
                    </a:lnTo>
                    <a:lnTo>
                      <a:pt x="1803" y="1637"/>
                    </a:lnTo>
                    <a:close/>
                    <a:moveTo>
                      <a:pt x="1886" y="1561"/>
                    </a:moveTo>
                    <a:lnTo>
                      <a:pt x="1919" y="1660"/>
                    </a:lnTo>
                    <a:lnTo>
                      <a:pt x="1805" y="1637"/>
                    </a:lnTo>
                    <a:lnTo>
                      <a:pt x="1886" y="1561"/>
                    </a:lnTo>
                    <a:close/>
                    <a:moveTo>
                      <a:pt x="1886" y="1561"/>
                    </a:moveTo>
                    <a:lnTo>
                      <a:pt x="2043" y="1618"/>
                    </a:lnTo>
                    <a:lnTo>
                      <a:pt x="1922" y="1660"/>
                    </a:lnTo>
                    <a:lnTo>
                      <a:pt x="1886" y="1561"/>
                    </a:lnTo>
                    <a:close/>
                    <a:moveTo>
                      <a:pt x="1922" y="1660"/>
                    </a:moveTo>
                    <a:lnTo>
                      <a:pt x="2112" y="1641"/>
                    </a:lnTo>
                    <a:lnTo>
                      <a:pt x="2029" y="1791"/>
                    </a:lnTo>
                    <a:lnTo>
                      <a:pt x="1922" y="1660"/>
                    </a:lnTo>
                    <a:close/>
                    <a:moveTo>
                      <a:pt x="2114" y="1641"/>
                    </a:moveTo>
                    <a:lnTo>
                      <a:pt x="2173" y="1622"/>
                    </a:lnTo>
                    <a:lnTo>
                      <a:pt x="2183" y="1646"/>
                    </a:lnTo>
                    <a:lnTo>
                      <a:pt x="2114" y="1641"/>
                    </a:lnTo>
                    <a:close/>
                    <a:moveTo>
                      <a:pt x="2202" y="1649"/>
                    </a:moveTo>
                    <a:lnTo>
                      <a:pt x="2197" y="1679"/>
                    </a:lnTo>
                    <a:lnTo>
                      <a:pt x="2183" y="1646"/>
                    </a:lnTo>
                    <a:lnTo>
                      <a:pt x="2202" y="1649"/>
                    </a:lnTo>
                    <a:close/>
                    <a:moveTo>
                      <a:pt x="2340" y="1615"/>
                    </a:moveTo>
                    <a:lnTo>
                      <a:pt x="2361" y="1637"/>
                    </a:lnTo>
                    <a:lnTo>
                      <a:pt x="2309" y="1656"/>
                    </a:lnTo>
                    <a:lnTo>
                      <a:pt x="2340" y="1615"/>
                    </a:lnTo>
                    <a:close/>
                    <a:moveTo>
                      <a:pt x="2363" y="1639"/>
                    </a:moveTo>
                    <a:lnTo>
                      <a:pt x="2385" y="1720"/>
                    </a:lnTo>
                    <a:lnTo>
                      <a:pt x="2309" y="1656"/>
                    </a:lnTo>
                    <a:lnTo>
                      <a:pt x="2363" y="163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99" name="Freeform 3284">
                <a:extLst>
                  <a:ext uri="{FF2B5EF4-FFF2-40B4-BE49-F238E27FC236}">
                    <a16:creationId xmlns:a16="http://schemas.microsoft.com/office/drawing/2014/main" id="{F79C0A02-0952-29CE-5EC4-742544E68064}"/>
                  </a:ext>
                </a:extLst>
              </p:cNvPr>
              <p:cNvSpPr>
                <a:spLocks/>
              </p:cNvSpPr>
              <p:nvPr/>
            </p:nvSpPr>
            <p:spPr bwMode="auto">
              <a:xfrm>
                <a:off x="6975035" y="-347780"/>
                <a:ext cx="46900" cy="52417"/>
              </a:xfrm>
              <a:custGeom>
                <a:avLst/>
                <a:gdLst>
                  <a:gd name="T0" fmla="*/ 6 w 7"/>
                  <a:gd name="T1" fmla="*/ 6 h 8"/>
                  <a:gd name="T2" fmla="*/ 1 w 7"/>
                  <a:gd name="T3" fmla="*/ 7 h 8"/>
                  <a:gd name="T4" fmla="*/ 1 w 7"/>
                  <a:gd name="T5" fmla="*/ 2 h 8"/>
                  <a:gd name="T6" fmla="*/ 6 w 7"/>
                  <a:gd name="T7" fmla="*/ 2 h 8"/>
                  <a:gd name="T8" fmla="*/ 6 w 7"/>
                  <a:gd name="T9" fmla="*/ 6 h 8"/>
                </a:gdLst>
                <a:ahLst/>
                <a:cxnLst>
                  <a:cxn ang="0">
                    <a:pos x="T0" y="T1"/>
                  </a:cxn>
                  <a:cxn ang="0">
                    <a:pos x="T2" y="T3"/>
                  </a:cxn>
                  <a:cxn ang="0">
                    <a:pos x="T4" y="T5"/>
                  </a:cxn>
                  <a:cxn ang="0">
                    <a:pos x="T6" y="T7"/>
                  </a:cxn>
                  <a:cxn ang="0">
                    <a:pos x="T8" y="T9"/>
                  </a:cxn>
                </a:cxnLst>
                <a:rect l="0" t="0" r="r" b="b"/>
                <a:pathLst>
                  <a:path w="7" h="8">
                    <a:moveTo>
                      <a:pt x="6" y="6"/>
                    </a:moveTo>
                    <a:cubicBezTo>
                      <a:pt x="5" y="8"/>
                      <a:pt x="3" y="8"/>
                      <a:pt x="1" y="7"/>
                    </a:cubicBezTo>
                    <a:cubicBezTo>
                      <a:pt x="0" y="5"/>
                      <a:pt x="0" y="3"/>
                      <a:pt x="1" y="2"/>
                    </a:cubicBezTo>
                    <a:cubicBezTo>
                      <a:pt x="2" y="0"/>
                      <a:pt x="4" y="0"/>
                      <a:pt x="6" y="2"/>
                    </a:cubicBezTo>
                    <a:cubicBezTo>
                      <a:pt x="7" y="3"/>
                      <a:pt x="7" y="5"/>
                      <a:pt x="6"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00" name="Freeform 3285">
                <a:extLst>
                  <a:ext uri="{FF2B5EF4-FFF2-40B4-BE49-F238E27FC236}">
                    <a16:creationId xmlns:a16="http://schemas.microsoft.com/office/drawing/2014/main" id="{27EBE6C9-9901-2B37-BF7D-A8D9EB215610}"/>
                  </a:ext>
                </a:extLst>
              </p:cNvPr>
              <p:cNvSpPr>
                <a:spLocks/>
              </p:cNvSpPr>
              <p:nvPr/>
            </p:nvSpPr>
            <p:spPr bwMode="auto">
              <a:xfrm>
                <a:off x="6563972" y="19142"/>
                <a:ext cx="44141" cy="46900"/>
              </a:xfrm>
              <a:custGeom>
                <a:avLst/>
                <a:gdLst>
                  <a:gd name="T0" fmla="*/ 6 w 7"/>
                  <a:gd name="T1" fmla="*/ 6 h 7"/>
                  <a:gd name="T2" fmla="*/ 1 w 7"/>
                  <a:gd name="T3" fmla="*/ 6 h 7"/>
                  <a:gd name="T4" fmla="*/ 1 w 7"/>
                  <a:gd name="T5" fmla="*/ 1 h 7"/>
                  <a:gd name="T6" fmla="*/ 6 w 7"/>
                  <a:gd name="T7" fmla="*/ 1 h 7"/>
                  <a:gd name="T8" fmla="*/ 6 w 7"/>
                  <a:gd name="T9" fmla="*/ 6 h 7"/>
                </a:gdLst>
                <a:ahLst/>
                <a:cxnLst>
                  <a:cxn ang="0">
                    <a:pos x="T0" y="T1"/>
                  </a:cxn>
                  <a:cxn ang="0">
                    <a:pos x="T2" y="T3"/>
                  </a:cxn>
                  <a:cxn ang="0">
                    <a:pos x="T4" y="T5"/>
                  </a:cxn>
                  <a:cxn ang="0">
                    <a:pos x="T6" y="T7"/>
                  </a:cxn>
                  <a:cxn ang="0">
                    <a:pos x="T8" y="T9"/>
                  </a:cxn>
                </a:cxnLst>
                <a:rect l="0" t="0" r="r" b="b"/>
                <a:pathLst>
                  <a:path w="7" h="7">
                    <a:moveTo>
                      <a:pt x="6" y="6"/>
                    </a:moveTo>
                    <a:cubicBezTo>
                      <a:pt x="5" y="7"/>
                      <a:pt x="3" y="7"/>
                      <a:pt x="1" y="6"/>
                    </a:cubicBezTo>
                    <a:cubicBezTo>
                      <a:pt x="0" y="5"/>
                      <a:pt x="0" y="3"/>
                      <a:pt x="1" y="1"/>
                    </a:cubicBezTo>
                    <a:cubicBezTo>
                      <a:pt x="2" y="0"/>
                      <a:pt x="4" y="0"/>
                      <a:pt x="6" y="1"/>
                    </a:cubicBezTo>
                    <a:cubicBezTo>
                      <a:pt x="7" y="2"/>
                      <a:pt x="7" y="4"/>
                      <a:pt x="6"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01" name="Freeform 3286">
                <a:extLst>
                  <a:ext uri="{FF2B5EF4-FFF2-40B4-BE49-F238E27FC236}">
                    <a16:creationId xmlns:a16="http://schemas.microsoft.com/office/drawing/2014/main" id="{C3486CAB-9453-48E6-313D-4AE31E0BB4C8}"/>
                  </a:ext>
                </a:extLst>
              </p:cNvPr>
              <p:cNvSpPr>
                <a:spLocks/>
              </p:cNvSpPr>
              <p:nvPr/>
            </p:nvSpPr>
            <p:spPr bwMode="auto">
              <a:xfrm>
                <a:off x="7664737" y="-289845"/>
                <a:ext cx="52417" cy="46900"/>
              </a:xfrm>
              <a:custGeom>
                <a:avLst/>
                <a:gdLst>
                  <a:gd name="T0" fmla="*/ 6 w 8"/>
                  <a:gd name="T1" fmla="*/ 6 h 7"/>
                  <a:gd name="T2" fmla="*/ 2 w 8"/>
                  <a:gd name="T3" fmla="*/ 6 h 7"/>
                  <a:gd name="T4" fmla="*/ 1 w 8"/>
                  <a:gd name="T5" fmla="*/ 1 h 7"/>
                  <a:gd name="T6" fmla="*/ 6 w 8"/>
                  <a:gd name="T7" fmla="*/ 1 h 7"/>
                  <a:gd name="T8" fmla="*/ 6 w 8"/>
                  <a:gd name="T9" fmla="*/ 6 h 7"/>
                </a:gdLst>
                <a:ahLst/>
                <a:cxnLst>
                  <a:cxn ang="0">
                    <a:pos x="T0" y="T1"/>
                  </a:cxn>
                  <a:cxn ang="0">
                    <a:pos x="T2" y="T3"/>
                  </a:cxn>
                  <a:cxn ang="0">
                    <a:pos x="T4" y="T5"/>
                  </a:cxn>
                  <a:cxn ang="0">
                    <a:pos x="T6" y="T7"/>
                  </a:cxn>
                  <a:cxn ang="0">
                    <a:pos x="T8" y="T9"/>
                  </a:cxn>
                </a:cxnLst>
                <a:rect l="0" t="0" r="r" b="b"/>
                <a:pathLst>
                  <a:path w="8" h="7">
                    <a:moveTo>
                      <a:pt x="6" y="6"/>
                    </a:moveTo>
                    <a:cubicBezTo>
                      <a:pt x="5" y="7"/>
                      <a:pt x="3" y="7"/>
                      <a:pt x="2" y="6"/>
                    </a:cubicBezTo>
                    <a:cubicBezTo>
                      <a:pt x="0" y="5"/>
                      <a:pt x="0" y="3"/>
                      <a:pt x="1" y="1"/>
                    </a:cubicBezTo>
                    <a:cubicBezTo>
                      <a:pt x="3" y="0"/>
                      <a:pt x="5" y="0"/>
                      <a:pt x="6" y="1"/>
                    </a:cubicBezTo>
                    <a:cubicBezTo>
                      <a:pt x="8" y="2"/>
                      <a:pt x="8" y="4"/>
                      <a:pt x="6"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02" name="Freeform 3287">
                <a:extLst>
                  <a:ext uri="{FF2B5EF4-FFF2-40B4-BE49-F238E27FC236}">
                    <a16:creationId xmlns:a16="http://schemas.microsoft.com/office/drawing/2014/main" id="{4A097B33-D5E0-2EA8-FAE9-ACA261E81F13}"/>
                  </a:ext>
                </a:extLst>
              </p:cNvPr>
              <p:cNvSpPr>
                <a:spLocks/>
              </p:cNvSpPr>
              <p:nvPr/>
            </p:nvSpPr>
            <p:spPr bwMode="auto">
              <a:xfrm>
                <a:off x="6997105" y="-648490"/>
                <a:ext cx="38623" cy="38623"/>
              </a:xfrm>
              <a:custGeom>
                <a:avLst/>
                <a:gdLst>
                  <a:gd name="T0" fmla="*/ 5 w 6"/>
                  <a:gd name="T1" fmla="*/ 5 h 6"/>
                  <a:gd name="T2" fmla="*/ 2 w 6"/>
                  <a:gd name="T3" fmla="*/ 5 h 6"/>
                  <a:gd name="T4" fmla="*/ 1 w 6"/>
                  <a:gd name="T5" fmla="*/ 1 h 6"/>
                  <a:gd name="T6" fmla="*/ 5 w 6"/>
                  <a:gd name="T7" fmla="*/ 1 h 6"/>
                  <a:gd name="T8" fmla="*/ 5 w 6"/>
                  <a:gd name="T9" fmla="*/ 5 h 6"/>
                </a:gdLst>
                <a:ahLst/>
                <a:cxnLst>
                  <a:cxn ang="0">
                    <a:pos x="T0" y="T1"/>
                  </a:cxn>
                  <a:cxn ang="0">
                    <a:pos x="T2" y="T3"/>
                  </a:cxn>
                  <a:cxn ang="0">
                    <a:pos x="T4" y="T5"/>
                  </a:cxn>
                  <a:cxn ang="0">
                    <a:pos x="T6" y="T7"/>
                  </a:cxn>
                  <a:cxn ang="0">
                    <a:pos x="T8" y="T9"/>
                  </a:cxn>
                </a:cxnLst>
                <a:rect l="0" t="0" r="r" b="b"/>
                <a:pathLst>
                  <a:path w="6" h="6">
                    <a:moveTo>
                      <a:pt x="5" y="5"/>
                    </a:moveTo>
                    <a:cubicBezTo>
                      <a:pt x="4" y="6"/>
                      <a:pt x="3" y="6"/>
                      <a:pt x="2" y="5"/>
                    </a:cubicBezTo>
                    <a:cubicBezTo>
                      <a:pt x="1" y="4"/>
                      <a:pt x="0" y="3"/>
                      <a:pt x="1" y="1"/>
                    </a:cubicBezTo>
                    <a:cubicBezTo>
                      <a:pt x="2" y="0"/>
                      <a:pt x="4" y="0"/>
                      <a:pt x="5" y="1"/>
                    </a:cubicBezTo>
                    <a:cubicBezTo>
                      <a:pt x="6" y="2"/>
                      <a:pt x="6" y="4"/>
                      <a:pt x="5"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03" name="Freeform 3288">
                <a:extLst>
                  <a:ext uri="{FF2B5EF4-FFF2-40B4-BE49-F238E27FC236}">
                    <a16:creationId xmlns:a16="http://schemas.microsoft.com/office/drawing/2014/main" id="{25982949-8020-5FCE-C421-CBDAA4287815}"/>
                  </a:ext>
                </a:extLst>
              </p:cNvPr>
              <p:cNvSpPr>
                <a:spLocks/>
              </p:cNvSpPr>
              <p:nvPr/>
            </p:nvSpPr>
            <p:spPr bwMode="auto">
              <a:xfrm>
                <a:off x="7546108" y="-734013"/>
                <a:ext cx="38623" cy="38623"/>
              </a:xfrm>
              <a:custGeom>
                <a:avLst/>
                <a:gdLst>
                  <a:gd name="T0" fmla="*/ 5 w 6"/>
                  <a:gd name="T1" fmla="*/ 4 h 6"/>
                  <a:gd name="T2" fmla="*/ 1 w 6"/>
                  <a:gd name="T3" fmla="*/ 5 h 6"/>
                  <a:gd name="T4" fmla="*/ 1 w 6"/>
                  <a:gd name="T5" fmla="*/ 1 h 6"/>
                  <a:gd name="T6" fmla="*/ 5 w 6"/>
                  <a:gd name="T7" fmla="*/ 1 h 6"/>
                  <a:gd name="T8" fmla="*/ 5 w 6"/>
                  <a:gd name="T9" fmla="*/ 4 h 6"/>
                </a:gdLst>
                <a:ahLst/>
                <a:cxnLst>
                  <a:cxn ang="0">
                    <a:pos x="T0" y="T1"/>
                  </a:cxn>
                  <a:cxn ang="0">
                    <a:pos x="T2" y="T3"/>
                  </a:cxn>
                  <a:cxn ang="0">
                    <a:pos x="T4" y="T5"/>
                  </a:cxn>
                  <a:cxn ang="0">
                    <a:pos x="T6" y="T7"/>
                  </a:cxn>
                  <a:cxn ang="0">
                    <a:pos x="T8" y="T9"/>
                  </a:cxn>
                </a:cxnLst>
                <a:rect l="0" t="0" r="r" b="b"/>
                <a:pathLst>
                  <a:path w="6" h="6">
                    <a:moveTo>
                      <a:pt x="5" y="4"/>
                    </a:moveTo>
                    <a:cubicBezTo>
                      <a:pt x="4" y="6"/>
                      <a:pt x="2" y="6"/>
                      <a:pt x="1" y="5"/>
                    </a:cubicBezTo>
                    <a:cubicBezTo>
                      <a:pt x="0" y="4"/>
                      <a:pt x="0" y="2"/>
                      <a:pt x="1" y="1"/>
                    </a:cubicBezTo>
                    <a:cubicBezTo>
                      <a:pt x="2" y="0"/>
                      <a:pt x="4" y="0"/>
                      <a:pt x="5" y="1"/>
                    </a:cubicBezTo>
                    <a:cubicBezTo>
                      <a:pt x="6" y="2"/>
                      <a:pt x="6" y="3"/>
                      <a:pt x="5"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04" name="Freeform 3289">
                <a:extLst>
                  <a:ext uri="{FF2B5EF4-FFF2-40B4-BE49-F238E27FC236}">
                    <a16:creationId xmlns:a16="http://schemas.microsoft.com/office/drawing/2014/main" id="{046F7685-3EA8-32AE-1566-42AECF7D1C41}"/>
                  </a:ext>
                </a:extLst>
              </p:cNvPr>
              <p:cNvSpPr>
                <a:spLocks/>
              </p:cNvSpPr>
              <p:nvPr/>
            </p:nvSpPr>
            <p:spPr bwMode="auto">
              <a:xfrm>
                <a:off x="6379132" y="-538138"/>
                <a:ext cx="41382" cy="33106"/>
              </a:xfrm>
              <a:custGeom>
                <a:avLst/>
                <a:gdLst>
                  <a:gd name="T0" fmla="*/ 5 w 6"/>
                  <a:gd name="T1" fmla="*/ 4 h 5"/>
                  <a:gd name="T2" fmla="*/ 1 w 6"/>
                  <a:gd name="T3" fmla="*/ 5 h 5"/>
                  <a:gd name="T4" fmla="*/ 1 w 6"/>
                  <a:gd name="T5" fmla="*/ 1 h 5"/>
                  <a:gd name="T6" fmla="*/ 4 w 6"/>
                  <a:gd name="T7" fmla="*/ 1 h 5"/>
                  <a:gd name="T8" fmla="*/ 5 w 6"/>
                  <a:gd name="T9" fmla="*/ 4 h 5"/>
                </a:gdLst>
                <a:ahLst/>
                <a:cxnLst>
                  <a:cxn ang="0">
                    <a:pos x="T0" y="T1"/>
                  </a:cxn>
                  <a:cxn ang="0">
                    <a:pos x="T2" y="T3"/>
                  </a:cxn>
                  <a:cxn ang="0">
                    <a:pos x="T4" y="T5"/>
                  </a:cxn>
                  <a:cxn ang="0">
                    <a:pos x="T6" y="T7"/>
                  </a:cxn>
                  <a:cxn ang="0">
                    <a:pos x="T8" y="T9"/>
                  </a:cxn>
                </a:cxnLst>
                <a:rect l="0" t="0" r="r" b="b"/>
                <a:pathLst>
                  <a:path w="6" h="5">
                    <a:moveTo>
                      <a:pt x="5" y="4"/>
                    </a:moveTo>
                    <a:cubicBezTo>
                      <a:pt x="4" y="5"/>
                      <a:pt x="2" y="5"/>
                      <a:pt x="1" y="5"/>
                    </a:cubicBezTo>
                    <a:cubicBezTo>
                      <a:pt x="0" y="4"/>
                      <a:pt x="0" y="2"/>
                      <a:pt x="1" y="1"/>
                    </a:cubicBezTo>
                    <a:cubicBezTo>
                      <a:pt x="2" y="0"/>
                      <a:pt x="3" y="0"/>
                      <a:pt x="4" y="1"/>
                    </a:cubicBezTo>
                    <a:cubicBezTo>
                      <a:pt x="6" y="1"/>
                      <a:pt x="6" y="3"/>
                      <a:pt x="5"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05" name="Freeform 3290">
                <a:extLst>
                  <a:ext uri="{FF2B5EF4-FFF2-40B4-BE49-F238E27FC236}">
                    <a16:creationId xmlns:a16="http://schemas.microsoft.com/office/drawing/2014/main" id="{2609515D-8797-4266-CD9A-07C64129B887}"/>
                  </a:ext>
                </a:extLst>
              </p:cNvPr>
              <p:cNvSpPr>
                <a:spLocks/>
              </p:cNvSpPr>
              <p:nvPr/>
            </p:nvSpPr>
            <p:spPr bwMode="auto">
              <a:xfrm>
                <a:off x="6641219" y="-413991"/>
                <a:ext cx="41382" cy="38623"/>
              </a:xfrm>
              <a:custGeom>
                <a:avLst/>
                <a:gdLst>
                  <a:gd name="T0" fmla="*/ 5 w 6"/>
                  <a:gd name="T1" fmla="*/ 4 h 6"/>
                  <a:gd name="T2" fmla="*/ 1 w 6"/>
                  <a:gd name="T3" fmla="*/ 5 h 6"/>
                  <a:gd name="T4" fmla="*/ 1 w 6"/>
                  <a:gd name="T5" fmla="*/ 1 h 6"/>
                  <a:gd name="T6" fmla="*/ 5 w 6"/>
                  <a:gd name="T7" fmla="*/ 1 h 6"/>
                  <a:gd name="T8" fmla="*/ 5 w 6"/>
                  <a:gd name="T9" fmla="*/ 4 h 6"/>
                </a:gdLst>
                <a:ahLst/>
                <a:cxnLst>
                  <a:cxn ang="0">
                    <a:pos x="T0" y="T1"/>
                  </a:cxn>
                  <a:cxn ang="0">
                    <a:pos x="T2" y="T3"/>
                  </a:cxn>
                  <a:cxn ang="0">
                    <a:pos x="T4" y="T5"/>
                  </a:cxn>
                  <a:cxn ang="0">
                    <a:pos x="T6" y="T7"/>
                  </a:cxn>
                  <a:cxn ang="0">
                    <a:pos x="T8" y="T9"/>
                  </a:cxn>
                </a:cxnLst>
                <a:rect l="0" t="0" r="r" b="b"/>
                <a:pathLst>
                  <a:path w="6" h="6">
                    <a:moveTo>
                      <a:pt x="5" y="4"/>
                    </a:moveTo>
                    <a:cubicBezTo>
                      <a:pt x="4" y="5"/>
                      <a:pt x="2" y="6"/>
                      <a:pt x="1" y="5"/>
                    </a:cubicBezTo>
                    <a:cubicBezTo>
                      <a:pt x="0" y="4"/>
                      <a:pt x="0" y="2"/>
                      <a:pt x="1" y="1"/>
                    </a:cubicBezTo>
                    <a:cubicBezTo>
                      <a:pt x="2" y="0"/>
                      <a:pt x="4" y="0"/>
                      <a:pt x="5" y="1"/>
                    </a:cubicBezTo>
                    <a:cubicBezTo>
                      <a:pt x="6" y="1"/>
                      <a:pt x="6" y="3"/>
                      <a:pt x="5"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06" name="Freeform 3291">
                <a:extLst>
                  <a:ext uri="{FF2B5EF4-FFF2-40B4-BE49-F238E27FC236}">
                    <a16:creationId xmlns:a16="http://schemas.microsoft.com/office/drawing/2014/main" id="{048E3E81-AAE8-342E-0364-D1DF2971B9C0}"/>
                  </a:ext>
                </a:extLst>
              </p:cNvPr>
              <p:cNvSpPr>
                <a:spLocks/>
              </p:cNvSpPr>
              <p:nvPr/>
            </p:nvSpPr>
            <p:spPr bwMode="auto">
              <a:xfrm>
                <a:off x="8089594" y="5348"/>
                <a:ext cx="38623" cy="38623"/>
              </a:xfrm>
              <a:custGeom>
                <a:avLst/>
                <a:gdLst>
                  <a:gd name="T0" fmla="*/ 5 w 6"/>
                  <a:gd name="T1" fmla="*/ 5 h 6"/>
                  <a:gd name="T2" fmla="*/ 1 w 6"/>
                  <a:gd name="T3" fmla="*/ 5 h 6"/>
                  <a:gd name="T4" fmla="*/ 1 w 6"/>
                  <a:gd name="T5" fmla="*/ 2 h 6"/>
                  <a:gd name="T6" fmla="*/ 5 w 6"/>
                  <a:gd name="T7" fmla="*/ 1 h 6"/>
                  <a:gd name="T8" fmla="*/ 5 w 6"/>
                  <a:gd name="T9" fmla="*/ 5 h 6"/>
                </a:gdLst>
                <a:ahLst/>
                <a:cxnLst>
                  <a:cxn ang="0">
                    <a:pos x="T0" y="T1"/>
                  </a:cxn>
                  <a:cxn ang="0">
                    <a:pos x="T2" y="T3"/>
                  </a:cxn>
                  <a:cxn ang="0">
                    <a:pos x="T4" y="T5"/>
                  </a:cxn>
                  <a:cxn ang="0">
                    <a:pos x="T6" y="T7"/>
                  </a:cxn>
                  <a:cxn ang="0">
                    <a:pos x="T8" y="T9"/>
                  </a:cxn>
                </a:cxnLst>
                <a:rect l="0" t="0" r="r" b="b"/>
                <a:pathLst>
                  <a:path w="6" h="6">
                    <a:moveTo>
                      <a:pt x="5" y="5"/>
                    </a:moveTo>
                    <a:cubicBezTo>
                      <a:pt x="4" y="6"/>
                      <a:pt x="3" y="6"/>
                      <a:pt x="1" y="5"/>
                    </a:cubicBezTo>
                    <a:cubicBezTo>
                      <a:pt x="0" y="4"/>
                      <a:pt x="0" y="3"/>
                      <a:pt x="1" y="2"/>
                    </a:cubicBezTo>
                    <a:cubicBezTo>
                      <a:pt x="2" y="0"/>
                      <a:pt x="4" y="0"/>
                      <a:pt x="5" y="1"/>
                    </a:cubicBezTo>
                    <a:cubicBezTo>
                      <a:pt x="6" y="2"/>
                      <a:pt x="6" y="4"/>
                      <a:pt x="5"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07" name="Freeform 3292">
                <a:extLst>
                  <a:ext uri="{FF2B5EF4-FFF2-40B4-BE49-F238E27FC236}">
                    <a16:creationId xmlns:a16="http://schemas.microsoft.com/office/drawing/2014/main" id="{3D89631E-1026-13BA-9432-70BFEEB2F329}"/>
                  </a:ext>
                </a:extLst>
              </p:cNvPr>
              <p:cNvSpPr>
                <a:spLocks/>
              </p:cNvSpPr>
              <p:nvPr/>
            </p:nvSpPr>
            <p:spPr bwMode="auto">
              <a:xfrm>
                <a:off x="8437204" y="-281568"/>
                <a:ext cx="38623" cy="38623"/>
              </a:xfrm>
              <a:custGeom>
                <a:avLst/>
                <a:gdLst>
                  <a:gd name="T0" fmla="*/ 5 w 6"/>
                  <a:gd name="T1" fmla="*/ 5 h 6"/>
                  <a:gd name="T2" fmla="*/ 1 w 6"/>
                  <a:gd name="T3" fmla="*/ 5 h 6"/>
                  <a:gd name="T4" fmla="*/ 1 w 6"/>
                  <a:gd name="T5" fmla="*/ 2 h 6"/>
                  <a:gd name="T6" fmla="*/ 5 w 6"/>
                  <a:gd name="T7" fmla="*/ 1 h 6"/>
                  <a:gd name="T8" fmla="*/ 5 w 6"/>
                  <a:gd name="T9" fmla="*/ 5 h 6"/>
                </a:gdLst>
                <a:ahLst/>
                <a:cxnLst>
                  <a:cxn ang="0">
                    <a:pos x="T0" y="T1"/>
                  </a:cxn>
                  <a:cxn ang="0">
                    <a:pos x="T2" y="T3"/>
                  </a:cxn>
                  <a:cxn ang="0">
                    <a:pos x="T4" y="T5"/>
                  </a:cxn>
                  <a:cxn ang="0">
                    <a:pos x="T6" y="T7"/>
                  </a:cxn>
                  <a:cxn ang="0">
                    <a:pos x="T8" y="T9"/>
                  </a:cxn>
                </a:cxnLst>
                <a:rect l="0" t="0" r="r" b="b"/>
                <a:pathLst>
                  <a:path w="6" h="6">
                    <a:moveTo>
                      <a:pt x="5" y="5"/>
                    </a:moveTo>
                    <a:cubicBezTo>
                      <a:pt x="4" y="6"/>
                      <a:pt x="2" y="6"/>
                      <a:pt x="1" y="5"/>
                    </a:cubicBezTo>
                    <a:cubicBezTo>
                      <a:pt x="0" y="4"/>
                      <a:pt x="0" y="3"/>
                      <a:pt x="1" y="2"/>
                    </a:cubicBezTo>
                    <a:cubicBezTo>
                      <a:pt x="2" y="1"/>
                      <a:pt x="3" y="0"/>
                      <a:pt x="5" y="1"/>
                    </a:cubicBezTo>
                    <a:cubicBezTo>
                      <a:pt x="6" y="2"/>
                      <a:pt x="6" y="4"/>
                      <a:pt x="5"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08" name="Freeform 3293">
                <a:extLst>
                  <a:ext uri="{FF2B5EF4-FFF2-40B4-BE49-F238E27FC236}">
                    <a16:creationId xmlns:a16="http://schemas.microsoft.com/office/drawing/2014/main" id="{E4C4EFD0-EA4A-E5DC-BF3B-D411F35F4716}"/>
                  </a:ext>
                </a:extLst>
              </p:cNvPr>
              <p:cNvSpPr>
                <a:spLocks/>
              </p:cNvSpPr>
              <p:nvPr/>
            </p:nvSpPr>
            <p:spPr bwMode="auto">
              <a:xfrm>
                <a:off x="8903443" y="248123"/>
                <a:ext cx="38623" cy="38623"/>
              </a:xfrm>
              <a:custGeom>
                <a:avLst/>
                <a:gdLst>
                  <a:gd name="T0" fmla="*/ 5 w 6"/>
                  <a:gd name="T1" fmla="*/ 5 h 6"/>
                  <a:gd name="T2" fmla="*/ 2 w 6"/>
                  <a:gd name="T3" fmla="*/ 5 h 6"/>
                  <a:gd name="T4" fmla="*/ 1 w 6"/>
                  <a:gd name="T5" fmla="*/ 2 h 6"/>
                  <a:gd name="T6" fmla="*/ 5 w 6"/>
                  <a:gd name="T7" fmla="*/ 1 h 6"/>
                  <a:gd name="T8" fmla="*/ 5 w 6"/>
                  <a:gd name="T9" fmla="*/ 5 h 6"/>
                </a:gdLst>
                <a:ahLst/>
                <a:cxnLst>
                  <a:cxn ang="0">
                    <a:pos x="T0" y="T1"/>
                  </a:cxn>
                  <a:cxn ang="0">
                    <a:pos x="T2" y="T3"/>
                  </a:cxn>
                  <a:cxn ang="0">
                    <a:pos x="T4" y="T5"/>
                  </a:cxn>
                  <a:cxn ang="0">
                    <a:pos x="T6" y="T7"/>
                  </a:cxn>
                  <a:cxn ang="0">
                    <a:pos x="T8" y="T9"/>
                  </a:cxn>
                </a:cxnLst>
                <a:rect l="0" t="0" r="r" b="b"/>
                <a:pathLst>
                  <a:path w="6" h="6">
                    <a:moveTo>
                      <a:pt x="5" y="5"/>
                    </a:moveTo>
                    <a:cubicBezTo>
                      <a:pt x="4" y="6"/>
                      <a:pt x="3" y="6"/>
                      <a:pt x="2" y="5"/>
                    </a:cubicBezTo>
                    <a:cubicBezTo>
                      <a:pt x="1" y="4"/>
                      <a:pt x="0" y="3"/>
                      <a:pt x="1" y="2"/>
                    </a:cubicBezTo>
                    <a:cubicBezTo>
                      <a:pt x="2" y="0"/>
                      <a:pt x="4" y="0"/>
                      <a:pt x="5" y="1"/>
                    </a:cubicBezTo>
                    <a:cubicBezTo>
                      <a:pt x="6" y="2"/>
                      <a:pt x="6" y="4"/>
                      <a:pt x="5"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09" name="Freeform 3294">
                <a:extLst>
                  <a:ext uri="{FF2B5EF4-FFF2-40B4-BE49-F238E27FC236}">
                    <a16:creationId xmlns:a16="http://schemas.microsoft.com/office/drawing/2014/main" id="{E51E87E9-F158-CE6A-8F45-06A6F08E6F65}"/>
                  </a:ext>
                </a:extLst>
              </p:cNvPr>
              <p:cNvSpPr>
                <a:spLocks/>
              </p:cNvSpPr>
              <p:nvPr/>
            </p:nvSpPr>
            <p:spPr bwMode="auto">
              <a:xfrm>
                <a:off x="6569490" y="-957477"/>
                <a:ext cx="38623" cy="38623"/>
              </a:xfrm>
              <a:custGeom>
                <a:avLst/>
                <a:gdLst>
                  <a:gd name="T0" fmla="*/ 5 w 6"/>
                  <a:gd name="T1" fmla="*/ 4 h 6"/>
                  <a:gd name="T2" fmla="*/ 1 w 6"/>
                  <a:gd name="T3" fmla="*/ 5 h 6"/>
                  <a:gd name="T4" fmla="*/ 1 w 6"/>
                  <a:gd name="T5" fmla="*/ 1 h 6"/>
                  <a:gd name="T6" fmla="*/ 4 w 6"/>
                  <a:gd name="T7" fmla="*/ 1 h 6"/>
                  <a:gd name="T8" fmla="*/ 5 w 6"/>
                  <a:gd name="T9" fmla="*/ 4 h 6"/>
                </a:gdLst>
                <a:ahLst/>
                <a:cxnLst>
                  <a:cxn ang="0">
                    <a:pos x="T0" y="T1"/>
                  </a:cxn>
                  <a:cxn ang="0">
                    <a:pos x="T2" y="T3"/>
                  </a:cxn>
                  <a:cxn ang="0">
                    <a:pos x="T4" y="T5"/>
                  </a:cxn>
                  <a:cxn ang="0">
                    <a:pos x="T6" y="T7"/>
                  </a:cxn>
                  <a:cxn ang="0">
                    <a:pos x="T8" y="T9"/>
                  </a:cxn>
                </a:cxnLst>
                <a:rect l="0" t="0" r="r" b="b"/>
                <a:pathLst>
                  <a:path w="6" h="6">
                    <a:moveTo>
                      <a:pt x="5" y="4"/>
                    </a:moveTo>
                    <a:cubicBezTo>
                      <a:pt x="4" y="5"/>
                      <a:pt x="2" y="6"/>
                      <a:pt x="1" y="5"/>
                    </a:cubicBezTo>
                    <a:cubicBezTo>
                      <a:pt x="0" y="4"/>
                      <a:pt x="0" y="2"/>
                      <a:pt x="1" y="1"/>
                    </a:cubicBezTo>
                    <a:cubicBezTo>
                      <a:pt x="2" y="0"/>
                      <a:pt x="3" y="0"/>
                      <a:pt x="4" y="1"/>
                    </a:cubicBezTo>
                    <a:cubicBezTo>
                      <a:pt x="6" y="2"/>
                      <a:pt x="6" y="3"/>
                      <a:pt x="5"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10" name="Freeform 3295">
                <a:extLst>
                  <a:ext uri="{FF2B5EF4-FFF2-40B4-BE49-F238E27FC236}">
                    <a16:creationId xmlns:a16="http://schemas.microsoft.com/office/drawing/2014/main" id="{24A1A0E8-5401-D389-ABBD-D83052F5582F}"/>
                  </a:ext>
                </a:extLst>
              </p:cNvPr>
              <p:cNvSpPr>
                <a:spLocks/>
              </p:cNvSpPr>
              <p:nvPr/>
            </p:nvSpPr>
            <p:spPr bwMode="auto">
              <a:xfrm>
                <a:off x="6693636" y="-700908"/>
                <a:ext cx="27588" cy="33106"/>
              </a:xfrm>
              <a:custGeom>
                <a:avLst/>
                <a:gdLst>
                  <a:gd name="T0" fmla="*/ 3 w 4"/>
                  <a:gd name="T1" fmla="*/ 4 h 5"/>
                  <a:gd name="T2" fmla="*/ 1 w 4"/>
                  <a:gd name="T3" fmla="*/ 4 h 5"/>
                  <a:gd name="T4" fmla="*/ 0 w 4"/>
                  <a:gd name="T5" fmla="*/ 1 h 5"/>
                  <a:gd name="T6" fmla="*/ 3 w 4"/>
                  <a:gd name="T7" fmla="*/ 1 h 5"/>
                  <a:gd name="T8" fmla="*/ 3 w 4"/>
                  <a:gd name="T9" fmla="*/ 4 h 5"/>
                </a:gdLst>
                <a:ahLst/>
                <a:cxnLst>
                  <a:cxn ang="0">
                    <a:pos x="T0" y="T1"/>
                  </a:cxn>
                  <a:cxn ang="0">
                    <a:pos x="T2" y="T3"/>
                  </a:cxn>
                  <a:cxn ang="0">
                    <a:pos x="T4" y="T5"/>
                  </a:cxn>
                  <a:cxn ang="0">
                    <a:pos x="T6" y="T7"/>
                  </a:cxn>
                  <a:cxn ang="0">
                    <a:pos x="T8" y="T9"/>
                  </a:cxn>
                </a:cxnLst>
                <a:rect l="0" t="0" r="r" b="b"/>
                <a:pathLst>
                  <a:path w="4" h="5">
                    <a:moveTo>
                      <a:pt x="3" y="4"/>
                    </a:moveTo>
                    <a:cubicBezTo>
                      <a:pt x="3" y="4"/>
                      <a:pt x="1" y="5"/>
                      <a:pt x="1" y="4"/>
                    </a:cubicBezTo>
                    <a:cubicBezTo>
                      <a:pt x="0" y="3"/>
                      <a:pt x="0" y="2"/>
                      <a:pt x="0" y="1"/>
                    </a:cubicBezTo>
                    <a:cubicBezTo>
                      <a:pt x="1" y="0"/>
                      <a:pt x="2" y="0"/>
                      <a:pt x="3" y="1"/>
                    </a:cubicBezTo>
                    <a:cubicBezTo>
                      <a:pt x="4" y="2"/>
                      <a:pt x="4" y="3"/>
                      <a:pt x="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11" name="Freeform 3296">
                <a:extLst>
                  <a:ext uri="{FF2B5EF4-FFF2-40B4-BE49-F238E27FC236}">
                    <a16:creationId xmlns:a16="http://schemas.microsoft.com/office/drawing/2014/main" id="{AFBC78F8-7BCF-AACF-7CBD-2C859D100EB7}"/>
                  </a:ext>
                </a:extLst>
              </p:cNvPr>
              <p:cNvSpPr>
                <a:spLocks/>
              </p:cNvSpPr>
              <p:nvPr/>
            </p:nvSpPr>
            <p:spPr bwMode="auto">
              <a:xfrm>
                <a:off x="6368096" y="-1100935"/>
                <a:ext cx="24829" cy="24829"/>
              </a:xfrm>
              <a:custGeom>
                <a:avLst/>
                <a:gdLst>
                  <a:gd name="T0" fmla="*/ 4 w 4"/>
                  <a:gd name="T1" fmla="*/ 3 h 4"/>
                  <a:gd name="T2" fmla="*/ 1 w 4"/>
                  <a:gd name="T3" fmla="*/ 3 h 4"/>
                  <a:gd name="T4" fmla="*/ 1 w 4"/>
                  <a:gd name="T5" fmla="*/ 1 h 4"/>
                  <a:gd name="T6" fmla="*/ 3 w 4"/>
                  <a:gd name="T7" fmla="*/ 1 h 4"/>
                  <a:gd name="T8" fmla="*/ 4 w 4"/>
                  <a:gd name="T9" fmla="*/ 3 h 4"/>
                </a:gdLst>
                <a:ahLst/>
                <a:cxnLst>
                  <a:cxn ang="0">
                    <a:pos x="T0" y="T1"/>
                  </a:cxn>
                  <a:cxn ang="0">
                    <a:pos x="T2" y="T3"/>
                  </a:cxn>
                  <a:cxn ang="0">
                    <a:pos x="T4" y="T5"/>
                  </a:cxn>
                  <a:cxn ang="0">
                    <a:pos x="T6" y="T7"/>
                  </a:cxn>
                  <a:cxn ang="0">
                    <a:pos x="T8" y="T9"/>
                  </a:cxn>
                </a:cxnLst>
                <a:rect l="0" t="0" r="r" b="b"/>
                <a:pathLst>
                  <a:path w="4" h="4">
                    <a:moveTo>
                      <a:pt x="4" y="3"/>
                    </a:moveTo>
                    <a:cubicBezTo>
                      <a:pt x="3" y="4"/>
                      <a:pt x="2" y="4"/>
                      <a:pt x="1" y="3"/>
                    </a:cubicBezTo>
                    <a:cubicBezTo>
                      <a:pt x="0" y="3"/>
                      <a:pt x="0" y="2"/>
                      <a:pt x="1" y="1"/>
                    </a:cubicBezTo>
                    <a:cubicBezTo>
                      <a:pt x="1" y="0"/>
                      <a:pt x="3" y="0"/>
                      <a:pt x="3" y="1"/>
                    </a:cubicBezTo>
                    <a:cubicBezTo>
                      <a:pt x="4" y="1"/>
                      <a:pt x="4" y="2"/>
                      <a:pt x="4"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12" name="Freeform 3297">
                <a:extLst>
                  <a:ext uri="{FF2B5EF4-FFF2-40B4-BE49-F238E27FC236}">
                    <a16:creationId xmlns:a16="http://schemas.microsoft.com/office/drawing/2014/main" id="{CB216406-FF93-F332-E3C7-5E66BB117090}"/>
                  </a:ext>
                </a:extLst>
              </p:cNvPr>
              <p:cNvSpPr>
                <a:spLocks/>
              </p:cNvSpPr>
              <p:nvPr/>
            </p:nvSpPr>
            <p:spPr bwMode="auto">
              <a:xfrm>
                <a:off x="6530866" y="-714702"/>
                <a:ext cx="33106" cy="24829"/>
              </a:xfrm>
              <a:custGeom>
                <a:avLst/>
                <a:gdLst>
                  <a:gd name="T0" fmla="*/ 4 w 5"/>
                  <a:gd name="T1" fmla="*/ 3 h 4"/>
                  <a:gd name="T2" fmla="*/ 1 w 5"/>
                  <a:gd name="T3" fmla="*/ 3 h 4"/>
                  <a:gd name="T4" fmla="*/ 1 w 5"/>
                  <a:gd name="T5" fmla="*/ 1 h 4"/>
                  <a:gd name="T6" fmla="*/ 4 w 5"/>
                  <a:gd name="T7" fmla="*/ 0 h 4"/>
                  <a:gd name="T8" fmla="*/ 4 w 5"/>
                  <a:gd name="T9" fmla="*/ 3 h 4"/>
                </a:gdLst>
                <a:ahLst/>
                <a:cxnLst>
                  <a:cxn ang="0">
                    <a:pos x="T0" y="T1"/>
                  </a:cxn>
                  <a:cxn ang="0">
                    <a:pos x="T2" y="T3"/>
                  </a:cxn>
                  <a:cxn ang="0">
                    <a:pos x="T4" y="T5"/>
                  </a:cxn>
                  <a:cxn ang="0">
                    <a:pos x="T6" y="T7"/>
                  </a:cxn>
                  <a:cxn ang="0">
                    <a:pos x="T8" y="T9"/>
                  </a:cxn>
                </a:cxnLst>
                <a:rect l="0" t="0" r="r" b="b"/>
                <a:pathLst>
                  <a:path w="5" h="4">
                    <a:moveTo>
                      <a:pt x="4" y="3"/>
                    </a:moveTo>
                    <a:cubicBezTo>
                      <a:pt x="3" y="4"/>
                      <a:pt x="2" y="4"/>
                      <a:pt x="1" y="3"/>
                    </a:cubicBezTo>
                    <a:cubicBezTo>
                      <a:pt x="1" y="3"/>
                      <a:pt x="0" y="1"/>
                      <a:pt x="1" y="1"/>
                    </a:cubicBezTo>
                    <a:cubicBezTo>
                      <a:pt x="2" y="0"/>
                      <a:pt x="3" y="0"/>
                      <a:pt x="4" y="0"/>
                    </a:cubicBezTo>
                    <a:cubicBezTo>
                      <a:pt x="5" y="1"/>
                      <a:pt x="5" y="2"/>
                      <a:pt x="4"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13" name="Freeform 3298">
                <a:extLst>
                  <a:ext uri="{FF2B5EF4-FFF2-40B4-BE49-F238E27FC236}">
                    <a16:creationId xmlns:a16="http://schemas.microsoft.com/office/drawing/2014/main" id="{8247FC6E-4A7B-3618-B29E-123210B844EF}"/>
                  </a:ext>
                </a:extLst>
              </p:cNvPr>
              <p:cNvSpPr>
                <a:spLocks/>
              </p:cNvSpPr>
              <p:nvPr/>
            </p:nvSpPr>
            <p:spPr bwMode="auto">
              <a:xfrm>
                <a:off x="6660530" y="-124316"/>
                <a:ext cx="27588" cy="24829"/>
              </a:xfrm>
              <a:custGeom>
                <a:avLst/>
                <a:gdLst>
                  <a:gd name="T0" fmla="*/ 3 w 4"/>
                  <a:gd name="T1" fmla="*/ 3 h 4"/>
                  <a:gd name="T2" fmla="*/ 0 w 4"/>
                  <a:gd name="T3" fmla="*/ 3 h 4"/>
                  <a:gd name="T4" fmla="*/ 0 w 4"/>
                  <a:gd name="T5" fmla="*/ 1 h 4"/>
                  <a:gd name="T6" fmla="*/ 3 w 4"/>
                  <a:gd name="T7" fmla="*/ 1 h 4"/>
                  <a:gd name="T8" fmla="*/ 3 w 4"/>
                  <a:gd name="T9" fmla="*/ 3 h 4"/>
                </a:gdLst>
                <a:ahLst/>
                <a:cxnLst>
                  <a:cxn ang="0">
                    <a:pos x="T0" y="T1"/>
                  </a:cxn>
                  <a:cxn ang="0">
                    <a:pos x="T2" y="T3"/>
                  </a:cxn>
                  <a:cxn ang="0">
                    <a:pos x="T4" y="T5"/>
                  </a:cxn>
                  <a:cxn ang="0">
                    <a:pos x="T6" y="T7"/>
                  </a:cxn>
                  <a:cxn ang="0">
                    <a:pos x="T8" y="T9"/>
                  </a:cxn>
                </a:cxnLst>
                <a:rect l="0" t="0" r="r" b="b"/>
                <a:pathLst>
                  <a:path w="4" h="4">
                    <a:moveTo>
                      <a:pt x="3" y="3"/>
                    </a:moveTo>
                    <a:cubicBezTo>
                      <a:pt x="2" y="4"/>
                      <a:pt x="1" y="4"/>
                      <a:pt x="0" y="3"/>
                    </a:cubicBezTo>
                    <a:cubicBezTo>
                      <a:pt x="0" y="3"/>
                      <a:pt x="0" y="2"/>
                      <a:pt x="0" y="1"/>
                    </a:cubicBezTo>
                    <a:cubicBezTo>
                      <a:pt x="1" y="0"/>
                      <a:pt x="2" y="0"/>
                      <a:pt x="3" y="1"/>
                    </a:cubicBezTo>
                    <a:cubicBezTo>
                      <a:pt x="4" y="1"/>
                      <a:pt x="4" y="2"/>
                      <a:pt x="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14" name="Freeform 3299">
                <a:extLst>
                  <a:ext uri="{FF2B5EF4-FFF2-40B4-BE49-F238E27FC236}">
                    <a16:creationId xmlns:a16="http://schemas.microsoft.com/office/drawing/2014/main" id="{E3E2EDCA-0DB6-4481-9632-F8D75E4E5F2A}"/>
                  </a:ext>
                </a:extLst>
              </p:cNvPr>
              <p:cNvSpPr>
                <a:spLocks/>
              </p:cNvSpPr>
              <p:nvPr/>
            </p:nvSpPr>
            <p:spPr bwMode="auto">
              <a:xfrm>
                <a:off x="6249468" y="-80175"/>
                <a:ext cx="24829" cy="27588"/>
              </a:xfrm>
              <a:custGeom>
                <a:avLst/>
                <a:gdLst>
                  <a:gd name="T0" fmla="*/ 3 w 4"/>
                  <a:gd name="T1" fmla="*/ 3 h 4"/>
                  <a:gd name="T2" fmla="*/ 1 w 4"/>
                  <a:gd name="T3" fmla="*/ 4 h 4"/>
                  <a:gd name="T4" fmla="*/ 0 w 4"/>
                  <a:gd name="T5" fmla="*/ 1 h 4"/>
                  <a:gd name="T6" fmla="*/ 3 w 4"/>
                  <a:gd name="T7" fmla="*/ 1 h 4"/>
                  <a:gd name="T8" fmla="*/ 3 w 4"/>
                  <a:gd name="T9" fmla="*/ 3 h 4"/>
                </a:gdLst>
                <a:ahLst/>
                <a:cxnLst>
                  <a:cxn ang="0">
                    <a:pos x="T0" y="T1"/>
                  </a:cxn>
                  <a:cxn ang="0">
                    <a:pos x="T2" y="T3"/>
                  </a:cxn>
                  <a:cxn ang="0">
                    <a:pos x="T4" y="T5"/>
                  </a:cxn>
                  <a:cxn ang="0">
                    <a:pos x="T6" y="T7"/>
                  </a:cxn>
                  <a:cxn ang="0">
                    <a:pos x="T8" y="T9"/>
                  </a:cxn>
                </a:cxnLst>
                <a:rect l="0" t="0" r="r" b="b"/>
                <a:pathLst>
                  <a:path w="4" h="4">
                    <a:moveTo>
                      <a:pt x="3" y="3"/>
                    </a:moveTo>
                    <a:cubicBezTo>
                      <a:pt x="3" y="4"/>
                      <a:pt x="1" y="4"/>
                      <a:pt x="1" y="4"/>
                    </a:cubicBezTo>
                    <a:cubicBezTo>
                      <a:pt x="0" y="3"/>
                      <a:pt x="0" y="2"/>
                      <a:pt x="0" y="1"/>
                    </a:cubicBezTo>
                    <a:cubicBezTo>
                      <a:pt x="1" y="0"/>
                      <a:pt x="2" y="0"/>
                      <a:pt x="3" y="1"/>
                    </a:cubicBezTo>
                    <a:cubicBezTo>
                      <a:pt x="4" y="1"/>
                      <a:pt x="4" y="3"/>
                      <a:pt x="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15" name="Freeform 3300">
                <a:extLst>
                  <a:ext uri="{FF2B5EF4-FFF2-40B4-BE49-F238E27FC236}">
                    <a16:creationId xmlns:a16="http://schemas.microsoft.com/office/drawing/2014/main" id="{FFBBEB5D-B303-A872-B72A-676BFC70A0F7}"/>
                  </a:ext>
                </a:extLst>
              </p:cNvPr>
              <p:cNvSpPr>
                <a:spLocks/>
              </p:cNvSpPr>
              <p:nvPr/>
            </p:nvSpPr>
            <p:spPr bwMode="auto">
              <a:xfrm>
                <a:off x="7173669" y="-447097"/>
                <a:ext cx="24829" cy="33106"/>
              </a:xfrm>
              <a:custGeom>
                <a:avLst/>
                <a:gdLst>
                  <a:gd name="T0" fmla="*/ 3 w 4"/>
                  <a:gd name="T1" fmla="*/ 4 h 5"/>
                  <a:gd name="T2" fmla="*/ 1 w 4"/>
                  <a:gd name="T3" fmla="*/ 4 h 5"/>
                  <a:gd name="T4" fmla="*/ 0 w 4"/>
                  <a:gd name="T5" fmla="*/ 1 h 5"/>
                  <a:gd name="T6" fmla="*/ 3 w 4"/>
                  <a:gd name="T7" fmla="*/ 1 h 5"/>
                  <a:gd name="T8" fmla="*/ 3 w 4"/>
                  <a:gd name="T9" fmla="*/ 4 h 5"/>
                </a:gdLst>
                <a:ahLst/>
                <a:cxnLst>
                  <a:cxn ang="0">
                    <a:pos x="T0" y="T1"/>
                  </a:cxn>
                  <a:cxn ang="0">
                    <a:pos x="T2" y="T3"/>
                  </a:cxn>
                  <a:cxn ang="0">
                    <a:pos x="T4" y="T5"/>
                  </a:cxn>
                  <a:cxn ang="0">
                    <a:pos x="T6" y="T7"/>
                  </a:cxn>
                  <a:cxn ang="0">
                    <a:pos x="T8" y="T9"/>
                  </a:cxn>
                </a:cxnLst>
                <a:rect l="0" t="0" r="r" b="b"/>
                <a:pathLst>
                  <a:path w="4" h="5">
                    <a:moveTo>
                      <a:pt x="3" y="4"/>
                    </a:moveTo>
                    <a:cubicBezTo>
                      <a:pt x="3" y="4"/>
                      <a:pt x="1" y="5"/>
                      <a:pt x="1" y="4"/>
                    </a:cubicBezTo>
                    <a:cubicBezTo>
                      <a:pt x="0" y="3"/>
                      <a:pt x="0" y="2"/>
                      <a:pt x="0" y="1"/>
                    </a:cubicBezTo>
                    <a:cubicBezTo>
                      <a:pt x="1" y="0"/>
                      <a:pt x="2" y="0"/>
                      <a:pt x="3" y="1"/>
                    </a:cubicBezTo>
                    <a:cubicBezTo>
                      <a:pt x="4" y="2"/>
                      <a:pt x="4" y="3"/>
                      <a:pt x="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16" name="Freeform 3301">
                <a:extLst>
                  <a:ext uri="{FF2B5EF4-FFF2-40B4-BE49-F238E27FC236}">
                    <a16:creationId xmlns:a16="http://schemas.microsoft.com/office/drawing/2014/main" id="{EBDE8E78-4F48-BD94-2AD4-4A0D73EDFA76}"/>
                  </a:ext>
                </a:extLst>
              </p:cNvPr>
              <p:cNvSpPr>
                <a:spLocks/>
              </p:cNvSpPr>
              <p:nvPr/>
            </p:nvSpPr>
            <p:spPr bwMode="auto">
              <a:xfrm>
                <a:off x="7650943" y="13624"/>
                <a:ext cx="27588" cy="24829"/>
              </a:xfrm>
              <a:custGeom>
                <a:avLst/>
                <a:gdLst>
                  <a:gd name="T0" fmla="*/ 4 w 4"/>
                  <a:gd name="T1" fmla="*/ 3 h 4"/>
                  <a:gd name="T2" fmla="*/ 1 w 4"/>
                  <a:gd name="T3" fmla="*/ 4 h 4"/>
                  <a:gd name="T4" fmla="*/ 1 w 4"/>
                  <a:gd name="T5" fmla="*/ 1 h 4"/>
                  <a:gd name="T6" fmla="*/ 3 w 4"/>
                  <a:gd name="T7" fmla="*/ 1 h 4"/>
                  <a:gd name="T8" fmla="*/ 4 w 4"/>
                  <a:gd name="T9" fmla="*/ 3 h 4"/>
                </a:gdLst>
                <a:ahLst/>
                <a:cxnLst>
                  <a:cxn ang="0">
                    <a:pos x="T0" y="T1"/>
                  </a:cxn>
                  <a:cxn ang="0">
                    <a:pos x="T2" y="T3"/>
                  </a:cxn>
                  <a:cxn ang="0">
                    <a:pos x="T4" y="T5"/>
                  </a:cxn>
                  <a:cxn ang="0">
                    <a:pos x="T6" y="T7"/>
                  </a:cxn>
                  <a:cxn ang="0">
                    <a:pos x="T8" y="T9"/>
                  </a:cxn>
                </a:cxnLst>
                <a:rect l="0" t="0" r="r" b="b"/>
                <a:pathLst>
                  <a:path w="4" h="4">
                    <a:moveTo>
                      <a:pt x="4" y="3"/>
                    </a:moveTo>
                    <a:cubicBezTo>
                      <a:pt x="3" y="4"/>
                      <a:pt x="2" y="4"/>
                      <a:pt x="1" y="4"/>
                    </a:cubicBezTo>
                    <a:cubicBezTo>
                      <a:pt x="0" y="3"/>
                      <a:pt x="0" y="2"/>
                      <a:pt x="1" y="1"/>
                    </a:cubicBezTo>
                    <a:cubicBezTo>
                      <a:pt x="1" y="0"/>
                      <a:pt x="3" y="0"/>
                      <a:pt x="3" y="1"/>
                    </a:cubicBezTo>
                    <a:cubicBezTo>
                      <a:pt x="4" y="1"/>
                      <a:pt x="4" y="3"/>
                      <a:pt x="4"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17" name="Freeform 3302">
                <a:extLst>
                  <a:ext uri="{FF2B5EF4-FFF2-40B4-BE49-F238E27FC236}">
                    <a16:creationId xmlns:a16="http://schemas.microsoft.com/office/drawing/2014/main" id="{F6D8450E-526B-A669-AFB6-C5FCE3D2BC74}"/>
                  </a:ext>
                </a:extLst>
              </p:cNvPr>
              <p:cNvSpPr>
                <a:spLocks/>
              </p:cNvSpPr>
              <p:nvPr/>
            </p:nvSpPr>
            <p:spPr bwMode="auto">
              <a:xfrm>
                <a:off x="7317127" y="43971"/>
                <a:ext cx="33106" cy="33106"/>
              </a:xfrm>
              <a:custGeom>
                <a:avLst/>
                <a:gdLst>
                  <a:gd name="T0" fmla="*/ 4 w 5"/>
                  <a:gd name="T1" fmla="*/ 4 h 5"/>
                  <a:gd name="T2" fmla="*/ 1 w 5"/>
                  <a:gd name="T3" fmla="*/ 4 h 5"/>
                  <a:gd name="T4" fmla="*/ 1 w 5"/>
                  <a:gd name="T5" fmla="*/ 1 h 5"/>
                  <a:gd name="T6" fmla="*/ 4 w 5"/>
                  <a:gd name="T7" fmla="*/ 1 h 5"/>
                  <a:gd name="T8" fmla="*/ 4 w 5"/>
                  <a:gd name="T9" fmla="*/ 4 h 5"/>
                </a:gdLst>
                <a:ahLst/>
                <a:cxnLst>
                  <a:cxn ang="0">
                    <a:pos x="T0" y="T1"/>
                  </a:cxn>
                  <a:cxn ang="0">
                    <a:pos x="T2" y="T3"/>
                  </a:cxn>
                  <a:cxn ang="0">
                    <a:pos x="T4" y="T5"/>
                  </a:cxn>
                  <a:cxn ang="0">
                    <a:pos x="T6" y="T7"/>
                  </a:cxn>
                  <a:cxn ang="0">
                    <a:pos x="T8" y="T9"/>
                  </a:cxn>
                </a:cxnLst>
                <a:rect l="0" t="0" r="r" b="b"/>
                <a:pathLst>
                  <a:path w="5" h="5">
                    <a:moveTo>
                      <a:pt x="4" y="4"/>
                    </a:moveTo>
                    <a:cubicBezTo>
                      <a:pt x="3" y="5"/>
                      <a:pt x="2" y="5"/>
                      <a:pt x="1" y="4"/>
                    </a:cubicBezTo>
                    <a:cubicBezTo>
                      <a:pt x="1" y="3"/>
                      <a:pt x="0" y="2"/>
                      <a:pt x="1" y="1"/>
                    </a:cubicBezTo>
                    <a:cubicBezTo>
                      <a:pt x="2" y="1"/>
                      <a:pt x="3" y="0"/>
                      <a:pt x="4" y="1"/>
                    </a:cubicBezTo>
                    <a:cubicBezTo>
                      <a:pt x="5" y="2"/>
                      <a:pt x="5" y="3"/>
                      <a:pt x="4"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18" name="Freeform 3303">
                <a:extLst>
                  <a:ext uri="{FF2B5EF4-FFF2-40B4-BE49-F238E27FC236}">
                    <a16:creationId xmlns:a16="http://schemas.microsoft.com/office/drawing/2014/main" id="{E6F568DF-BBA2-E347-A98D-0CF977CE7088}"/>
                  </a:ext>
                </a:extLst>
              </p:cNvPr>
              <p:cNvSpPr>
                <a:spLocks/>
              </p:cNvSpPr>
              <p:nvPr/>
            </p:nvSpPr>
            <p:spPr bwMode="auto">
              <a:xfrm>
                <a:off x="8188911" y="1119907"/>
                <a:ext cx="44141" cy="46900"/>
              </a:xfrm>
              <a:custGeom>
                <a:avLst/>
                <a:gdLst>
                  <a:gd name="T0" fmla="*/ 4 w 7"/>
                  <a:gd name="T1" fmla="*/ 6 h 7"/>
                  <a:gd name="T2" fmla="*/ 0 w 7"/>
                  <a:gd name="T3" fmla="*/ 3 h 7"/>
                  <a:gd name="T4" fmla="*/ 3 w 7"/>
                  <a:gd name="T5" fmla="*/ 0 h 7"/>
                  <a:gd name="T6" fmla="*/ 7 w 7"/>
                  <a:gd name="T7" fmla="*/ 3 h 7"/>
                  <a:gd name="T8" fmla="*/ 4 w 7"/>
                  <a:gd name="T9" fmla="*/ 6 h 7"/>
                </a:gdLst>
                <a:ahLst/>
                <a:cxnLst>
                  <a:cxn ang="0">
                    <a:pos x="T0" y="T1"/>
                  </a:cxn>
                  <a:cxn ang="0">
                    <a:pos x="T2" y="T3"/>
                  </a:cxn>
                  <a:cxn ang="0">
                    <a:pos x="T4" y="T5"/>
                  </a:cxn>
                  <a:cxn ang="0">
                    <a:pos x="T6" y="T7"/>
                  </a:cxn>
                  <a:cxn ang="0">
                    <a:pos x="T8" y="T9"/>
                  </a:cxn>
                </a:cxnLst>
                <a:rect l="0" t="0" r="r" b="b"/>
                <a:pathLst>
                  <a:path w="7" h="7">
                    <a:moveTo>
                      <a:pt x="4" y="6"/>
                    </a:moveTo>
                    <a:cubicBezTo>
                      <a:pt x="2" y="7"/>
                      <a:pt x="0" y="5"/>
                      <a:pt x="0" y="3"/>
                    </a:cubicBezTo>
                    <a:cubicBezTo>
                      <a:pt x="0" y="1"/>
                      <a:pt x="1" y="0"/>
                      <a:pt x="3" y="0"/>
                    </a:cubicBezTo>
                    <a:cubicBezTo>
                      <a:pt x="5" y="0"/>
                      <a:pt x="7" y="1"/>
                      <a:pt x="7" y="3"/>
                    </a:cubicBezTo>
                    <a:cubicBezTo>
                      <a:pt x="7" y="5"/>
                      <a:pt x="6" y="6"/>
                      <a:pt x="4"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19" name="Freeform 3304">
                <a:extLst>
                  <a:ext uri="{FF2B5EF4-FFF2-40B4-BE49-F238E27FC236}">
                    <a16:creationId xmlns:a16="http://schemas.microsoft.com/office/drawing/2014/main" id="{3487F472-EC5E-3FF3-F258-55B4C7C68936}"/>
                  </a:ext>
                </a:extLst>
              </p:cNvPr>
              <p:cNvSpPr>
                <a:spLocks/>
              </p:cNvSpPr>
              <p:nvPr/>
            </p:nvSpPr>
            <p:spPr bwMode="auto">
              <a:xfrm>
                <a:off x="8641356" y="1644081"/>
                <a:ext cx="44141" cy="46900"/>
              </a:xfrm>
              <a:custGeom>
                <a:avLst/>
                <a:gdLst>
                  <a:gd name="T0" fmla="*/ 3 w 7"/>
                  <a:gd name="T1" fmla="*/ 7 h 7"/>
                  <a:gd name="T2" fmla="*/ 0 w 7"/>
                  <a:gd name="T3" fmla="*/ 4 h 7"/>
                  <a:gd name="T4" fmla="*/ 3 w 7"/>
                  <a:gd name="T5" fmla="*/ 0 h 7"/>
                  <a:gd name="T6" fmla="*/ 7 w 7"/>
                  <a:gd name="T7" fmla="*/ 3 h 7"/>
                  <a:gd name="T8" fmla="*/ 3 w 7"/>
                  <a:gd name="T9" fmla="*/ 7 h 7"/>
                </a:gdLst>
                <a:ahLst/>
                <a:cxnLst>
                  <a:cxn ang="0">
                    <a:pos x="T0" y="T1"/>
                  </a:cxn>
                  <a:cxn ang="0">
                    <a:pos x="T2" y="T3"/>
                  </a:cxn>
                  <a:cxn ang="0">
                    <a:pos x="T4" y="T5"/>
                  </a:cxn>
                  <a:cxn ang="0">
                    <a:pos x="T6" y="T7"/>
                  </a:cxn>
                  <a:cxn ang="0">
                    <a:pos x="T8" y="T9"/>
                  </a:cxn>
                </a:cxnLst>
                <a:rect l="0" t="0" r="r" b="b"/>
                <a:pathLst>
                  <a:path w="7" h="7">
                    <a:moveTo>
                      <a:pt x="3" y="7"/>
                    </a:moveTo>
                    <a:cubicBezTo>
                      <a:pt x="2" y="7"/>
                      <a:pt x="0" y="6"/>
                      <a:pt x="0" y="4"/>
                    </a:cubicBezTo>
                    <a:cubicBezTo>
                      <a:pt x="0" y="2"/>
                      <a:pt x="1" y="0"/>
                      <a:pt x="3" y="0"/>
                    </a:cubicBezTo>
                    <a:cubicBezTo>
                      <a:pt x="5" y="0"/>
                      <a:pt x="6" y="2"/>
                      <a:pt x="7" y="3"/>
                    </a:cubicBezTo>
                    <a:cubicBezTo>
                      <a:pt x="7" y="5"/>
                      <a:pt x="5" y="7"/>
                      <a:pt x="3"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20" name="Freeform 3305">
                <a:extLst>
                  <a:ext uri="{FF2B5EF4-FFF2-40B4-BE49-F238E27FC236}">
                    <a16:creationId xmlns:a16="http://schemas.microsoft.com/office/drawing/2014/main" id="{AF2F3C6C-2B1F-166D-4EAB-B65597C93BA4}"/>
                  </a:ext>
                </a:extLst>
              </p:cNvPr>
              <p:cNvSpPr>
                <a:spLocks/>
              </p:cNvSpPr>
              <p:nvPr/>
            </p:nvSpPr>
            <p:spPr bwMode="auto">
              <a:xfrm>
                <a:off x="8423410" y="915755"/>
                <a:ext cx="41382" cy="41382"/>
              </a:xfrm>
              <a:custGeom>
                <a:avLst/>
                <a:gdLst>
                  <a:gd name="T0" fmla="*/ 3 w 6"/>
                  <a:gd name="T1" fmla="*/ 6 h 6"/>
                  <a:gd name="T2" fmla="*/ 0 w 6"/>
                  <a:gd name="T3" fmla="*/ 3 h 6"/>
                  <a:gd name="T4" fmla="*/ 3 w 6"/>
                  <a:gd name="T5" fmla="*/ 0 h 6"/>
                  <a:gd name="T6" fmla="*/ 6 w 6"/>
                  <a:gd name="T7" fmla="*/ 3 h 6"/>
                  <a:gd name="T8" fmla="*/ 3 w 6"/>
                  <a:gd name="T9" fmla="*/ 6 h 6"/>
                </a:gdLst>
                <a:ahLst/>
                <a:cxnLst>
                  <a:cxn ang="0">
                    <a:pos x="T0" y="T1"/>
                  </a:cxn>
                  <a:cxn ang="0">
                    <a:pos x="T2" y="T3"/>
                  </a:cxn>
                  <a:cxn ang="0">
                    <a:pos x="T4" y="T5"/>
                  </a:cxn>
                  <a:cxn ang="0">
                    <a:pos x="T6" y="T7"/>
                  </a:cxn>
                  <a:cxn ang="0">
                    <a:pos x="T8" y="T9"/>
                  </a:cxn>
                </a:cxnLst>
                <a:rect l="0" t="0" r="r" b="b"/>
                <a:pathLst>
                  <a:path w="6" h="6">
                    <a:moveTo>
                      <a:pt x="3" y="6"/>
                    </a:moveTo>
                    <a:cubicBezTo>
                      <a:pt x="2" y="6"/>
                      <a:pt x="0" y="5"/>
                      <a:pt x="0" y="3"/>
                    </a:cubicBezTo>
                    <a:cubicBezTo>
                      <a:pt x="0" y="2"/>
                      <a:pt x="1" y="0"/>
                      <a:pt x="3" y="0"/>
                    </a:cubicBezTo>
                    <a:cubicBezTo>
                      <a:pt x="4" y="0"/>
                      <a:pt x="5" y="1"/>
                      <a:pt x="6" y="3"/>
                    </a:cubicBezTo>
                    <a:cubicBezTo>
                      <a:pt x="6" y="4"/>
                      <a:pt x="5" y="6"/>
                      <a:pt x="3"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21" name="Freeform 3306">
                <a:extLst>
                  <a:ext uri="{FF2B5EF4-FFF2-40B4-BE49-F238E27FC236}">
                    <a16:creationId xmlns:a16="http://schemas.microsoft.com/office/drawing/2014/main" id="{166CDBEF-6F27-5B34-0553-30CC37F13520}"/>
                  </a:ext>
                </a:extLst>
              </p:cNvPr>
              <p:cNvSpPr>
                <a:spLocks/>
              </p:cNvSpPr>
              <p:nvPr/>
            </p:nvSpPr>
            <p:spPr bwMode="auto">
              <a:xfrm>
                <a:off x="8666185" y="-458132"/>
                <a:ext cx="33106" cy="38623"/>
              </a:xfrm>
              <a:custGeom>
                <a:avLst/>
                <a:gdLst>
                  <a:gd name="T0" fmla="*/ 3 w 5"/>
                  <a:gd name="T1" fmla="*/ 6 h 6"/>
                  <a:gd name="T2" fmla="*/ 0 w 5"/>
                  <a:gd name="T3" fmla="*/ 3 h 6"/>
                  <a:gd name="T4" fmla="*/ 2 w 5"/>
                  <a:gd name="T5" fmla="*/ 0 h 6"/>
                  <a:gd name="T6" fmla="*/ 5 w 5"/>
                  <a:gd name="T7" fmla="*/ 3 h 6"/>
                  <a:gd name="T8" fmla="*/ 3 w 5"/>
                  <a:gd name="T9" fmla="*/ 6 h 6"/>
                </a:gdLst>
                <a:ahLst/>
                <a:cxnLst>
                  <a:cxn ang="0">
                    <a:pos x="T0" y="T1"/>
                  </a:cxn>
                  <a:cxn ang="0">
                    <a:pos x="T2" y="T3"/>
                  </a:cxn>
                  <a:cxn ang="0">
                    <a:pos x="T4" y="T5"/>
                  </a:cxn>
                  <a:cxn ang="0">
                    <a:pos x="T6" y="T7"/>
                  </a:cxn>
                  <a:cxn ang="0">
                    <a:pos x="T8" y="T9"/>
                  </a:cxn>
                </a:cxnLst>
                <a:rect l="0" t="0" r="r" b="b"/>
                <a:pathLst>
                  <a:path w="5" h="6">
                    <a:moveTo>
                      <a:pt x="3" y="6"/>
                    </a:moveTo>
                    <a:cubicBezTo>
                      <a:pt x="1" y="6"/>
                      <a:pt x="0" y="5"/>
                      <a:pt x="0" y="3"/>
                    </a:cubicBezTo>
                    <a:cubicBezTo>
                      <a:pt x="0" y="2"/>
                      <a:pt x="1" y="0"/>
                      <a:pt x="2" y="0"/>
                    </a:cubicBezTo>
                    <a:cubicBezTo>
                      <a:pt x="4" y="0"/>
                      <a:pt x="5" y="1"/>
                      <a:pt x="5" y="3"/>
                    </a:cubicBezTo>
                    <a:cubicBezTo>
                      <a:pt x="5" y="4"/>
                      <a:pt x="4" y="5"/>
                      <a:pt x="3"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22" name="Freeform 3307">
                <a:extLst>
                  <a:ext uri="{FF2B5EF4-FFF2-40B4-BE49-F238E27FC236}">
                    <a16:creationId xmlns:a16="http://schemas.microsoft.com/office/drawing/2014/main" id="{CCA96D35-C968-62E2-BA9F-07DD9DC14D89}"/>
                  </a:ext>
                </a:extLst>
              </p:cNvPr>
              <p:cNvSpPr>
                <a:spLocks/>
              </p:cNvSpPr>
              <p:nvPr/>
            </p:nvSpPr>
            <p:spPr bwMode="auto">
              <a:xfrm>
                <a:off x="8875855" y="1244054"/>
                <a:ext cx="33106" cy="33106"/>
              </a:xfrm>
              <a:custGeom>
                <a:avLst/>
                <a:gdLst>
                  <a:gd name="T0" fmla="*/ 3 w 5"/>
                  <a:gd name="T1" fmla="*/ 5 h 5"/>
                  <a:gd name="T2" fmla="*/ 0 w 5"/>
                  <a:gd name="T3" fmla="*/ 3 h 5"/>
                  <a:gd name="T4" fmla="*/ 2 w 5"/>
                  <a:gd name="T5" fmla="*/ 0 h 5"/>
                  <a:gd name="T6" fmla="*/ 5 w 5"/>
                  <a:gd name="T7" fmla="*/ 2 h 5"/>
                  <a:gd name="T8" fmla="*/ 3 w 5"/>
                  <a:gd name="T9" fmla="*/ 5 h 5"/>
                </a:gdLst>
                <a:ahLst/>
                <a:cxnLst>
                  <a:cxn ang="0">
                    <a:pos x="T0" y="T1"/>
                  </a:cxn>
                  <a:cxn ang="0">
                    <a:pos x="T2" y="T3"/>
                  </a:cxn>
                  <a:cxn ang="0">
                    <a:pos x="T4" y="T5"/>
                  </a:cxn>
                  <a:cxn ang="0">
                    <a:pos x="T6" y="T7"/>
                  </a:cxn>
                  <a:cxn ang="0">
                    <a:pos x="T8" y="T9"/>
                  </a:cxn>
                </a:cxnLst>
                <a:rect l="0" t="0" r="r" b="b"/>
                <a:pathLst>
                  <a:path w="5" h="5">
                    <a:moveTo>
                      <a:pt x="3" y="5"/>
                    </a:moveTo>
                    <a:cubicBezTo>
                      <a:pt x="1" y="5"/>
                      <a:pt x="0" y="4"/>
                      <a:pt x="0" y="3"/>
                    </a:cubicBezTo>
                    <a:cubicBezTo>
                      <a:pt x="0" y="1"/>
                      <a:pt x="1" y="0"/>
                      <a:pt x="2" y="0"/>
                    </a:cubicBezTo>
                    <a:cubicBezTo>
                      <a:pt x="4" y="0"/>
                      <a:pt x="5" y="1"/>
                      <a:pt x="5" y="2"/>
                    </a:cubicBezTo>
                    <a:cubicBezTo>
                      <a:pt x="5" y="4"/>
                      <a:pt x="4" y="5"/>
                      <a:pt x="3"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23" name="Freeform 3308">
                <a:extLst>
                  <a:ext uri="{FF2B5EF4-FFF2-40B4-BE49-F238E27FC236}">
                    <a16:creationId xmlns:a16="http://schemas.microsoft.com/office/drawing/2014/main" id="{A2EF3358-117C-5D5F-3BF1-ADE879005D4C}"/>
                  </a:ext>
                </a:extLst>
              </p:cNvPr>
              <p:cNvSpPr>
                <a:spLocks/>
              </p:cNvSpPr>
              <p:nvPr/>
            </p:nvSpPr>
            <p:spPr bwMode="auto">
              <a:xfrm>
                <a:off x="7913030" y="557110"/>
                <a:ext cx="33106" cy="33106"/>
              </a:xfrm>
              <a:custGeom>
                <a:avLst/>
                <a:gdLst>
                  <a:gd name="T0" fmla="*/ 3 w 5"/>
                  <a:gd name="T1" fmla="*/ 5 h 5"/>
                  <a:gd name="T2" fmla="*/ 0 w 5"/>
                  <a:gd name="T3" fmla="*/ 3 h 5"/>
                  <a:gd name="T4" fmla="*/ 2 w 5"/>
                  <a:gd name="T5" fmla="*/ 0 h 5"/>
                  <a:gd name="T6" fmla="*/ 5 w 5"/>
                  <a:gd name="T7" fmla="*/ 2 h 5"/>
                  <a:gd name="T8" fmla="*/ 3 w 5"/>
                  <a:gd name="T9" fmla="*/ 5 h 5"/>
                </a:gdLst>
                <a:ahLst/>
                <a:cxnLst>
                  <a:cxn ang="0">
                    <a:pos x="T0" y="T1"/>
                  </a:cxn>
                  <a:cxn ang="0">
                    <a:pos x="T2" y="T3"/>
                  </a:cxn>
                  <a:cxn ang="0">
                    <a:pos x="T4" y="T5"/>
                  </a:cxn>
                  <a:cxn ang="0">
                    <a:pos x="T6" y="T7"/>
                  </a:cxn>
                  <a:cxn ang="0">
                    <a:pos x="T8" y="T9"/>
                  </a:cxn>
                </a:cxnLst>
                <a:rect l="0" t="0" r="r" b="b"/>
                <a:pathLst>
                  <a:path w="5" h="5">
                    <a:moveTo>
                      <a:pt x="3" y="5"/>
                    </a:moveTo>
                    <a:cubicBezTo>
                      <a:pt x="1" y="5"/>
                      <a:pt x="0" y="4"/>
                      <a:pt x="0" y="3"/>
                    </a:cubicBezTo>
                    <a:cubicBezTo>
                      <a:pt x="0" y="1"/>
                      <a:pt x="1" y="0"/>
                      <a:pt x="2" y="0"/>
                    </a:cubicBezTo>
                    <a:cubicBezTo>
                      <a:pt x="4" y="0"/>
                      <a:pt x="5" y="1"/>
                      <a:pt x="5" y="2"/>
                    </a:cubicBezTo>
                    <a:cubicBezTo>
                      <a:pt x="5" y="4"/>
                      <a:pt x="4" y="5"/>
                      <a:pt x="3"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24" name="Freeform 3309">
                <a:extLst>
                  <a:ext uri="{FF2B5EF4-FFF2-40B4-BE49-F238E27FC236}">
                    <a16:creationId xmlns:a16="http://schemas.microsoft.com/office/drawing/2014/main" id="{E56644A4-BCFE-2A59-81C4-9552E8262B75}"/>
                  </a:ext>
                </a:extLst>
              </p:cNvPr>
              <p:cNvSpPr>
                <a:spLocks/>
              </p:cNvSpPr>
              <p:nvPr/>
            </p:nvSpPr>
            <p:spPr bwMode="auto">
              <a:xfrm>
                <a:off x="8012347" y="832991"/>
                <a:ext cx="33106" cy="30347"/>
              </a:xfrm>
              <a:custGeom>
                <a:avLst/>
                <a:gdLst>
                  <a:gd name="T0" fmla="*/ 3 w 5"/>
                  <a:gd name="T1" fmla="*/ 5 h 5"/>
                  <a:gd name="T2" fmla="*/ 0 w 5"/>
                  <a:gd name="T3" fmla="*/ 3 h 5"/>
                  <a:gd name="T4" fmla="*/ 2 w 5"/>
                  <a:gd name="T5" fmla="*/ 0 h 5"/>
                  <a:gd name="T6" fmla="*/ 5 w 5"/>
                  <a:gd name="T7" fmla="*/ 2 h 5"/>
                  <a:gd name="T8" fmla="*/ 3 w 5"/>
                  <a:gd name="T9" fmla="*/ 5 h 5"/>
                </a:gdLst>
                <a:ahLst/>
                <a:cxnLst>
                  <a:cxn ang="0">
                    <a:pos x="T0" y="T1"/>
                  </a:cxn>
                  <a:cxn ang="0">
                    <a:pos x="T2" y="T3"/>
                  </a:cxn>
                  <a:cxn ang="0">
                    <a:pos x="T4" y="T5"/>
                  </a:cxn>
                  <a:cxn ang="0">
                    <a:pos x="T6" y="T7"/>
                  </a:cxn>
                  <a:cxn ang="0">
                    <a:pos x="T8" y="T9"/>
                  </a:cxn>
                </a:cxnLst>
                <a:rect l="0" t="0" r="r" b="b"/>
                <a:pathLst>
                  <a:path w="5" h="5">
                    <a:moveTo>
                      <a:pt x="3" y="5"/>
                    </a:moveTo>
                    <a:cubicBezTo>
                      <a:pt x="1" y="5"/>
                      <a:pt x="0" y="4"/>
                      <a:pt x="0" y="3"/>
                    </a:cubicBezTo>
                    <a:cubicBezTo>
                      <a:pt x="0" y="1"/>
                      <a:pt x="1" y="0"/>
                      <a:pt x="2" y="0"/>
                    </a:cubicBezTo>
                    <a:cubicBezTo>
                      <a:pt x="4" y="0"/>
                      <a:pt x="5" y="1"/>
                      <a:pt x="5" y="2"/>
                    </a:cubicBezTo>
                    <a:cubicBezTo>
                      <a:pt x="5" y="4"/>
                      <a:pt x="4" y="5"/>
                      <a:pt x="3"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25" name="Freeform 3310">
                <a:extLst>
                  <a:ext uri="{FF2B5EF4-FFF2-40B4-BE49-F238E27FC236}">
                    <a16:creationId xmlns:a16="http://schemas.microsoft.com/office/drawing/2014/main" id="{67B46E40-2C21-00F1-4BE8-F4257D9302AE}"/>
                  </a:ext>
                </a:extLst>
              </p:cNvPr>
              <p:cNvSpPr>
                <a:spLocks/>
              </p:cNvSpPr>
              <p:nvPr/>
            </p:nvSpPr>
            <p:spPr bwMode="auto">
              <a:xfrm>
                <a:off x="8732397" y="2154461"/>
                <a:ext cx="38623" cy="33106"/>
              </a:xfrm>
              <a:custGeom>
                <a:avLst/>
                <a:gdLst>
                  <a:gd name="T0" fmla="*/ 3 w 6"/>
                  <a:gd name="T1" fmla="*/ 5 h 5"/>
                  <a:gd name="T2" fmla="*/ 0 w 6"/>
                  <a:gd name="T3" fmla="*/ 3 h 5"/>
                  <a:gd name="T4" fmla="*/ 3 w 6"/>
                  <a:gd name="T5" fmla="*/ 0 h 5"/>
                  <a:gd name="T6" fmla="*/ 6 w 6"/>
                  <a:gd name="T7" fmla="*/ 3 h 5"/>
                  <a:gd name="T8" fmla="*/ 3 w 6"/>
                  <a:gd name="T9" fmla="*/ 5 h 5"/>
                </a:gdLst>
                <a:ahLst/>
                <a:cxnLst>
                  <a:cxn ang="0">
                    <a:pos x="T0" y="T1"/>
                  </a:cxn>
                  <a:cxn ang="0">
                    <a:pos x="T2" y="T3"/>
                  </a:cxn>
                  <a:cxn ang="0">
                    <a:pos x="T4" y="T5"/>
                  </a:cxn>
                  <a:cxn ang="0">
                    <a:pos x="T6" y="T7"/>
                  </a:cxn>
                  <a:cxn ang="0">
                    <a:pos x="T8" y="T9"/>
                  </a:cxn>
                </a:cxnLst>
                <a:rect l="0" t="0" r="r" b="b"/>
                <a:pathLst>
                  <a:path w="6" h="5">
                    <a:moveTo>
                      <a:pt x="3" y="5"/>
                    </a:moveTo>
                    <a:cubicBezTo>
                      <a:pt x="2" y="5"/>
                      <a:pt x="0" y="4"/>
                      <a:pt x="0" y="3"/>
                    </a:cubicBezTo>
                    <a:cubicBezTo>
                      <a:pt x="0" y="1"/>
                      <a:pt x="1" y="0"/>
                      <a:pt x="3" y="0"/>
                    </a:cubicBezTo>
                    <a:cubicBezTo>
                      <a:pt x="4" y="0"/>
                      <a:pt x="6" y="1"/>
                      <a:pt x="6" y="3"/>
                    </a:cubicBezTo>
                    <a:cubicBezTo>
                      <a:pt x="6" y="4"/>
                      <a:pt x="5" y="5"/>
                      <a:pt x="3"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26" name="Freeform 3311">
                <a:extLst>
                  <a:ext uri="{FF2B5EF4-FFF2-40B4-BE49-F238E27FC236}">
                    <a16:creationId xmlns:a16="http://schemas.microsoft.com/office/drawing/2014/main" id="{2BE1C482-689D-FFDF-0D7E-80F2E578761B}"/>
                  </a:ext>
                </a:extLst>
              </p:cNvPr>
              <p:cNvSpPr>
                <a:spLocks/>
              </p:cNvSpPr>
              <p:nvPr/>
            </p:nvSpPr>
            <p:spPr bwMode="auto">
              <a:xfrm>
                <a:off x="9184842" y="2195843"/>
                <a:ext cx="33106" cy="38623"/>
              </a:xfrm>
              <a:custGeom>
                <a:avLst/>
                <a:gdLst>
                  <a:gd name="T0" fmla="*/ 3 w 5"/>
                  <a:gd name="T1" fmla="*/ 6 h 6"/>
                  <a:gd name="T2" fmla="*/ 0 w 5"/>
                  <a:gd name="T3" fmla="*/ 3 h 6"/>
                  <a:gd name="T4" fmla="*/ 2 w 5"/>
                  <a:gd name="T5" fmla="*/ 0 h 6"/>
                  <a:gd name="T6" fmla="*/ 5 w 5"/>
                  <a:gd name="T7" fmla="*/ 3 h 6"/>
                  <a:gd name="T8" fmla="*/ 3 w 5"/>
                  <a:gd name="T9" fmla="*/ 6 h 6"/>
                </a:gdLst>
                <a:ahLst/>
                <a:cxnLst>
                  <a:cxn ang="0">
                    <a:pos x="T0" y="T1"/>
                  </a:cxn>
                  <a:cxn ang="0">
                    <a:pos x="T2" y="T3"/>
                  </a:cxn>
                  <a:cxn ang="0">
                    <a:pos x="T4" y="T5"/>
                  </a:cxn>
                  <a:cxn ang="0">
                    <a:pos x="T6" y="T7"/>
                  </a:cxn>
                  <a:cxn ang="0">
                    <a:pos x="T8" y="T9"/>
                  </a:cxn>
                </a:cxnLst>
                <a:rect l="0" t="0" r="r" b="b"/>
                <a:pathLst>
                  <a:path w="5" h="6">
                    <a:moveTo>
                      <a:pt x="3" y="6"/>
                    </a:moveTo>
                    <a:cubicBezTo>
                      <a:pt x="1" y="6"/>
                      <a:pt x="0" y="5"/>
                      <a:pt x="0" y="3"/>
                    </a:cubicBezTo>
                    <a:cubicBezTo>
                      <a:pt x="0" y="2"/>
                      <a:pt x="1" y="0"/>
                      <a:pt x="2" y="0"/>
                    </a:cubicBezTo>
                    <a:cubicBezTo>
                      <a:pt x="4" y="0"/>
                      <a:pt x="5" y="1"/>
                      <a:pt x="5" y="3"/>
                    </a:cubicBezTo>
                    <a:cubicBezTo>
                      <a:pt x="5" y="4"/>
                      <a:pt x="4" y="5"/>
                      <a:pt x="3"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27" name="Freeform 3312">
                <a:extLst>
                  <a:ext uri="{FF2B5EF4-FFF2-40B4-BE49-F238E27FC236}">
                    <a16:creationId xmlns:a16="http://schemas.microsoft.com/office/drawing/2014/main" id="{A613BEC2-DFD3-CFE7-BCF1-A696506A4566}"/>
                  </a:ext>
                </a:extLst>
              </p:cNvPr>
              <p:cNvSpPr>
                <a:spLocks/>
              </p:cNvSpPr>
              <p:nvPr/>
            </p:nvSpPr>
            <p:spPr bwMode="auto">
              <a:xfrm>
                <a:off x="8337887" y="391581"/>
                <a:ext cx="41382" cy="41382"/>
              </a:xfrm>
              <a:custGeom>
                <a:avLst/>
                <a:gdLst>
                  <a:gd name="T0" fmla="*/ 3 w 6"/>
                  <a:gd name="T1" fmla="*/ 6 h 6"/>
                  <a:gd name="T2" fmla="*/ 0 w 6"/>
                  <a:gd name="T3" fmla="*/ 3 h 6"/>
                  <a:gd name="T4" fmla="*/ 3 w 6"/>
                  <a:gd name="T5" fmla="*/ 0 h 6"/>
                  <a:gd name="T6" fmla="*/ 6 w 6"/>
                  <a:gd name="T7" fmla="*/ 3 h 6"/>
                  <a:gd name="T8" fmla="*/ 3 w 6"/>
                  <a:gd name="T9" fmla="*/ 6 h 6"/>
                </a:gdLst>
                <a:ahLst/>
                <a:cxnLst>
                  <a:cxn ang="0">
                    <a:pos x="T0" y="T1"/>
                  </a:cxn>
                  <a:cxn ang="0">
                    <a:pos x="T2" y="T3"/>
                  </a:cxn>
                  <a:cxn ang="0">
                    <a:pos x="T4" y="T5"/>
                  </a:cxn>
                  <a:cxn ang="0">
                    <a:pos x="T6" y="T7"/>
                  </a:cxn>
                  <a:cxn ang="0">
                    <a:pos x="T8" y="T9"/>
                  </a:cxn>
                </a:cxnLst>
                <a:rect l="0" t="0" r="r" b="b"/>
                <a:pathLst>
                  <a:path w="6" h="6">
                    <a:moveTo>
                      <a:pt x="3" y="6"/>
                    </a:moveTo>
                    <a:cubicBezTo>
                      <a:pt x="2" y="6"/>
                      <a:pt x="1" y="5"/>
                      <a:pt x="0" y="3"/>
                    </a:cubicBezTo>
                    <a:cubicBezTo>
                      <a:pt x="0" y="2"/>
                      <a:pt x="1" y="0"/>
                      <a:pt x="3" y="0"/>
                    </a:cubicBezTo>
                    <a:cubicBezTo>
                      <a:pt x="4" y="0"/>
                      <a:pt x="6" y="1"/>
                      <a:pt x="6" y="3"/>
                    </a:cubicBezTo>
                    <a:cubicBezTo>
                      <a:pt x="6" y="4"/>
                      <a:pt x="5" y="5"/>
                      <a:pt x="3"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28" name="Freeform 3313">
                <a:extLst>
                  <a:ext uri="{FF2B5EF4-FFF2-40B4-BE49-F238E27FC236}">
                    <a16:creationId xmlns:a16="http://schemas.microsoft.com/office/drawing/2014/main" id="{FE096664-3335-5F1F-80EA-E74AE0E2C470}"/>
                  </a:ext>
                </a:extLst>
              </p:cNvPr>
              <p:cNvSpPr>
                <a:spLocks/>
              </p:cNvSpPr>
              <p:nvPr/>
            </p:nvSpPr>
            <p:spPr bwMode="auto">
              <a:xfrm>
                <a:off x="8255123" y="661945"/>
                <a:ext cx="19312" cy="24829"/>
              </a:xfrm>
              <a:custGeom>
                <a:avLst/>
                <a:gdLst>
                  <a:gd name="T0" fmla="*/ 2 w 3"/>
                  <a:gd name="T1" fmla="*/ 4 h 4"/>
                  <a:gd name="T2" fmla="*/ 0 w 3"/>
                  <a:gd name="T3" fmla="*/ 2 h 4"/>
                  <a:gd name="T4" fmla="*/ 1 w 3"/>
                  <a:gd name="T5" fmla="*/ 0 h 4"/>
                  <a:gd name="T6" fmla="*/ 3 w 3"/>
                  <a:gd name="T7" fmla="*/ 2 h 4"/>
                  <a:gd name="T8" fmla="*/ 2 w 3"/>
                  <a:gd name="T9" fmla="*/ 4 h 4"/>
                </a:gdLst>
                <a:ahLst/>
                <a:cxnLst>
                  <a:cxn ang="0">
                    <a:pos x="T0" y="T1"/>
                  </a:cxn>
                  <a:cxn ang="0">
                    <a:pos x="T2" y="T3"/>
                  </a:cxn>
                  <a:cxn ang="0">
                    <a:pos x="T4" y="T5"/>
                  </a:cxn>
                  <a:cxn ang="0">
                    <a:pos x="T6" y="T7"/>
                  </a:cxn>
                  <a:cxn ang="0">
                    <a:pos x="T8" y="T9"/>
                  </a:cxn>
                </a:cxnLst>
                <a:rect l="0" t="0" r="r" b="b"/>
                <a:pathLst>
                  <a:path w="3" h="4">
                    <a:moveTo>
                      <a:pt x="2" y="4"/>
                    </a:moveTo>
                    <a:cubicBezTo>
                      <a:pt x="1" y="4"/>
                      <a:pt x="0" y="3"/>
                      <a:pt x="0" y="2"/>
                    </a:cubicBezTo>
                    <a:cubicBezTo>
                      <a:pt x="0" y="1"/>
                      <a:pt x="0" y="0"/>
                      <a:pt x="1" y="0"/>
                    </a:cubicBezTo>
                    <a:cubicBezTo>
                      <a:pt x="2" y="0"/>
                      <a:pt x="3" y="1"/>
                      <a:pt x="3" y="2"/>
                    </a:cubicBezTo>
                    <a:cubicBezTo>
                      <a:pt x="3" y="3"/>
                      <a:pt x="3" y="4"/>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29" name="Freeform 3314">
                <a:extLst>
                  <a:ext uri="{FF2B5EF4-FFF2-40B4-BE49-F238E27FC236}">
                    <a16:creationId xmlns:a16="http://schemas.microsoft.com/office/drawing/2014/main" id="{4DE1644B-4D61-66C6-497D-D5D9795D2AF5}"/>
                  </a:ext>
                </a:extLst>
              </p:cNvPr>
              <p:cNvSpPr>
                <a:spLocks/>
              </p:cNvSpPr>
              <p:nvPr/>
            </p:nvSpPr>
            <p:spPr bwMode="auto">
              <a:xfrm>
                <a:off x="8307540" y="148806"/>
                <a:ext cx="24829" cy="27588"/>
              </a:xfrm>
              <a:custGeom>
                <a:avLst/>
                <a:gdLst>
                  <a:gd name="T0" fmla="*/ 2 w 4"/>
                  <a:gd name="T1" fmla="*/ 4 h 4"/>
                  <a:gd name="T2" fmla="*/ 0 w 4"/>
                  <a:gd name="T3" fmla="*/ 2 h 4"/>
                  <a:gd name="T4" fmla="*/ 2 w 4"/>
                  <a:gd name="T5" fmla="*/ 0 h 4"/>
                  <a:gd name="T6" fmla="*/ 4 w 4"/>
                  <a:gd name="T7" fmla="*/ 2 h 4"/>
                  <a:gd name="T8" fmla="*/ 2 w 4"/>
                  <a:gd name="T9" fmla="*/ 4 h 4"/>
                </a:gdLst>
                <a:ahLst/>
                <a:cxnLst>
                  <a:cxn ang="0">
                    <a:pos x="T0" y="T1"/>
                  </a:cxn>
                  <a:cxn ang="0">
                    <a:pos x="T2" y="T3"/>
                  </a:cxn>
                  <a:cxn ang="0">
                    <a:pos x="T4" y="T5"/>
                  </a:cxn>
                  <a:cxn ang="0">
                    <a:pos x="T6" y="T7"/>
                  </a:cxn>
                  <a:cxn ang="0">
                    <a:pos x="T8" y="T9"/>
                  </a:cxn>
                </a:cxnLst>
                <a:rect l="0" t="0" r="r" b="b"/>
                <a:pathLst>
                  <a:path w="4" h="4">
                    <a:moveTo>
                      <a:pt x="2" y="4"/>
                    </a:moveTo>
                    <a:cubicBezTo>
                      <a:pt x="1" y="4"/>
                      <a:pt x="0" y="3"/>
                      <a:pt x="0" y="2"/>
                    </a:cubicBezTo>
                    <a:cubicBezTo>
                      <a:pt x="0" y="1"/>
                      <a:pt x="1" y="0"/>
                      <a:pt x="2" y="0"/>
                    </a:cubicBezTo>
                    <a:cubicBezTo>
                      <a:pt x="3" y="0"/>
                      <a:pt x="4" y="0"/>
                      <a:pt x="4" y="2"/>
                    </a:cubicBezTo>
                    <a:cubicBezTo>
                      <a:pt x="4" y="3"/>
                      <a:pt x="3" y="3"/>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30" name="Freeform 3315">
                <a:extLst>
                  <a:ext uri="{FF2B5EF4-FFF2-40B4-BE49-F238E27FC236}">
                    <a16:creationId xmlns:a16="http://schemas.microsoft.com/office/drawing/2014/main" id="{500BB9E9-97EA-2F35-0D9F-047C3415C30C}"/>
                  </a:ext>
                </a:extLst>
              </p:cNvPr>
              <p:cNvSpPr>
                <a:spLocks/>
              </p:cNvSpPr>
              <p:nvPr/>
            </p:nvSpPr>
            <p:spPr bwMode="auto">
              <a:xfrm>
                <a:off x="8622044" y="253641"/>
                <a:ext cx="24829" cy="27588"/>
              </a:xfrm>
              <a:custGeom>
                <a:avLst/>
                <a:gdLst>
                  <a:gd name="T0" fmla="*/ 2 w 4"/>
                  <a:gd name="T1" fmla="*/ 4 h 4"/>
                  <a:gd name="T2" fmla="*/ 0 w 4"/>
                  <a:gd name="T3" fmla="*/ 2 h 4"/>
                  <a:gd name="T4" fmla="*/ 1 w 4"/>
                  <a:gd name="T5" fmla="*/ 0 h 4"/>
                  <a:gd name="T6" fmla="*/ 3 w 4"/>
                  <a:gd name="T7" fmla="*/ 2 h 4"/>
                  <a:gd name="T8" fmla="*/ 2 w 4"/>
                  <a:gd name="T9" fmla="*/ 4 h 4"/>
                </a:gdLst>
                <a:ahLst/>
                <a:cxnLst>
                  <a:cxn ang="0">
                    <a:pos x="T0" y="T1"/>
                  </a:cxn>
                  <a:cxn ang="0">
                    <a:pos x="T2" y="T3"/>
                  </a:cxn>
                  <a:cxn ang="0">
                    <a:pos x="T4" y="T5"/>
                  </a:cxn>
                  <a:cxn ang="0">
                    <a:pos x="T6" y="T7"/>
                  </a:cxn>
                  <a:cxn ang="0">
                    <a:pos x="T8" y="T9"/>
                  </a:cxn>
                </a:cxnLst>
                <a:rect l="0" t="0" r="r" b="b"/>
                <a:pathLst>
                  <a:path w="4" h="4">
                    <a:moveTo>
                      <a:pt x="2" y="4"/>
                    </a:moveTo>
                    <a:cubicBezTo>
                      <a:pt x="1" y="4"/>
                      <a:pt x="0" y="3"/>
                      <a:pt x="0" y="2"/>
                    </a:cubicBezTo>
                    <a:cubicBezTo>
                      <a:pt x="0" y="1"/>
                      <a:pt x="0" y="0"/>
                      <a:pt x="1" y="0"/>
                    </a:cubicBezTo>
                    <a:cubicBezTo>
                      <a:pt x="2" y="0"/>
                      <a:pt x="3" y="1"/>
                      <a:pt x="3" y="2"/>
                    </a:cubicBezTo>
                    <a:cubicBezTo>
                      <a:pt x="4" y="3"/>
                      <a:pt x="3" y="4"/>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31" name="Freeform 3316">
                <a:extLst>
                  <a:ext uri="{FF2B5EF4-FFF2-40B4-BE49-F238E27FC236}">
                    <a16:creationId xmlns:a16="http://schemas.microsoft.com/office/drawing/2014/main" id="{D08EE6B3-FBD8-45A8-95EB-ED8494ADC513}"/>
                  </a:ext>
                </a:extLst>
              </p:cNvPr>
              <p:cNvSpPr>
                <a:spLocks/>
              </p:cNvSpPr>
              <p:nvPr/>
            </p:nvSpPr>
            <p:spPr bwMode="auto">
              <a:xfrm>
                <a:off x="8947584" y="-151904"/>
                <a:ext cx="27588" cy="27588"/>
              </a:xfrm>
              <a:custGeom>
                <a:avLst/>
                <a:gdLst>
                  <a:gd name="T0" fmla="*/ 3 w 4"/>
                  <a:gd name="T1" fmla="*/ 4 h 4"/>
                  <a:gd name="T2" fmla="*/ 0 w 4"/>
                  <a:gd name="T3" fmla="*/ 2 h 4"/>
                  <a:gd name="T4" fmla="*/ 2 w 4"/>
                  <a:gd name="T5" fmla="*/ 0 h 4"/>
                  <a:gd name="T6" fmla="*/ 4 w 4"/>
                  <a:gd name="T7" fmla="*/ 2 h 4"/>
                  <a:gd name="T8" fmla="*/ 3 w 4"/>
                  <a:gd name="T9" fmla="*/ 4 h 4"/>
                </a:gdLst>
                <a:ahLst/>
                <a:cxnLst>
                  <a:cxn ang="0">
                    <a:pos x="T0" y="T1"/>
                  </a:cxn>
                  <a:cxn ang="0">
                    <a:pos x="T2" y="T3"/>
                  </a:cxn>
                  <a:cxn ang="0">
                    <a:pos x="T4" y="T5"/>
                  </a:cxn>
                  <a:cxn ang="0">
                    <a:pos x="T6" y="T7"/>
                  </a:cxn>
                  <a:cxn ang="0">
                    <a:pos x="T8" y="T9"/>
                  </a:cxn>
                </a:cxnLst>
                <a:rect l="0" t="0" r="r" b="b"/>
                <a:pathLst>
                  <a:path w="4" h="4">
                    <a:moveTo>
                      <a:pt x="3" y="4"/>
                    </a:moveTo>
                    <a:cubicBezTo>
                      <a:pt x="1" y="4"/>
                      <a:pt x="1" y="3"/>
                      <a:pt x="0" y="2"/>
                    </a:cubicBezTo>
                    <a:cubicBezTo>
                      <a:pt x="0" y="1"/>
                      <a:pt x="1" y="0"/>
                      <a:pt x="2" y="0"/>
                    </a:cubicBezTo>
                    <a:cubicBezTo>
                      <a:pt x="3" y="0"/>
                      <a:pt x="4" y="1"/>
                      <a:pt x="4" y="2"/>
                    </a:cubicBezTo>
                    <a:cubicBezTo>
                      <a:pt x="4" y="3"/>
                      <a:pt x="4" y="4"/>
                      <a:pt x="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32" name="Oval 3317">
                <a:extLst>
                  <a:ext uri="{FF2B5EF4-FFF2-40B4-BE49-F238E27FC236}">
                    <a16:creationId xmlns:a16="http://schemas.microsoft.com/office/drawing/2014/main" id="{DDC6D426-A7E8-8DD5-05D3-D0E7B514CFCE}"/>
                  </a:ext>
                </a:extLst>
              </p:cNvPr>
              <p:cNvSpPr>
                <a:spLocks noChangeArrowheads="1"/>
              </p:cNvSpPr>
              <p:nvPr/>
            </p:nvSpPr>
            <p:spPr bwMode="auto">
              <a:xfrm>
                <a:off x="8150288" y="537798"/>
                <a:ext cx="24829" cy="2482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33" name="Freeform 3318">
                <a:extLst>
                  <a:ext uri="{FF2B5EF4-FFF2-40B4-BE49-F238E27FC236}">
                    <a16:creationId xmlns:a16="http://schemas.microsoft.com/office/drawing/2014/main" id="{03C10077-426C-95AD-18FD-14F5DF159E3A}"/>
                  </a:ext>
                </a:extLst>
              </p:cNvPr>
              <p:cNvSpPr>
                <a:spLocks/>
              </p:cNvSpPr>
              <p:nvPr/>
            </p:nvSpPr>
            <p:spPr bwMode="auto">
              <a:xfrm>
                <a:off x="7821989" y="1042661"/>
                <a:ext cx="24829" cy="24829"/>
              </a:xfrm>
              <a:custGeom>
                <a:avLst/>
                <a:gdLst>
                  <a:gd name="T0" fmla="*/ 2 w 4"/>
                  <a:gd name="T1" fmla="*/ 4 h 4"/>
                  <a:gd name="T2" fmla="*/ 0 w 4"/>
                  <a:gd name="T3" fmla="*/ 3 h 4"/>
                  <a:gd name="T4" fmla="*/ 2 w 4"/>
                  <a:gd name="T5" fmla="*/ 1 h 4"/>
                  <a:gd name="T6" fmla="*/ 4 w 4"/>
                  <a:gd name="T7" fmla="*/ 2 h 4"/>
                  <a:gd name="T8" fmla="*/ 2 w 4"/>
                  <a:gd name="T9" fmla="*/ 4 h 4"/>
                </a:gdLst>
                <a:ahLst/>
                <a:cxnLst>
                  <a:cxn ang="0">
                    <a:pos x="T0" y="T1"/>
                  </a:cxn>
                  <a:cxn ang="0">
                    <a:pos x="T2" y="T3"/>
                  </a:cxn>
                  <a:cxn ang="0">
                    <a:pos x="T4" y="T5"/>
                  </a:cxn>
                  <a:cxn ang="0">
                    <a:pos x="T6" y="T7"/>
                  </a:cxn>
                  <a:cxn ang="0">
                    <a:pos x="T8" y="T9"/>
                  </a:cxn>
                </a:cxnLst>
                <a:rect l="0" t="0" r="r" b="b"/>
                <a:pathLst>
                  <a:path w="4" h="4">
                    <a:moveTo>
                      <a:pt x="2" y="4"/>
                    </a:moveTo>
                    <a:cubicBezTo>
                      <a:pt x="1" y="4"/>
                      <a:pt x="0" y="4"/>
                      <a:pt x="0" y="3"/>
                    </a:cubicBezTo>
                    <a:cubicBezTo>
                      <a:pt x="0" y="2"/>
                      <a:pt x="1" y="1"/>
                      <a:pt x="2" y="1"/>
                    </a:cubicBezTo>
                    <a:cubicBezTo>
                      <a:pt x="3" y="0"/>
                      <a:pt x="4" y="1"/>
                      <a:pt x="4" y="2"/>
                    </a:cubicBezTo>
                    <a:cubicBezTo>
                      <a:pt x="4" y="3"/>
                      <a:pt x="3" y="4"/>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34" name="Freeform 3319">
                <a:extLst>
                  <a:ext uri="{FF2B5EF4-FFF2-40B4-BE49-F238E27FC236}">
                    <a16:creationId xmlns:a16="http://schemas.microsoft.com/office/drawing/2014/main" id="{15684F7F-BBEF-57F9-0F73-71070B7E6AB1}"/>
                  </a:ext>
                </a:extLst>
              </p:cNvPr>
              <p:cNvSpPr>
                <a:spLocks/>
              </p:cNvSpPr>
              <p:nvPr/>
            </p:nvSpPr>
            <p:spPr bwMode="auto">
              <a:xfrm>
                <a:off x="8404098" y="1177842"/>
                <a:ext cx="27588" cy="27588"/>
              </a:xfrm>
              <a:custGeom>
                <a:avLst/>
                <a:gdLst>
                  <a:gd name="T0" fmla="*/ 3 w 4"/>
                  <a:gd name="T1" fmla="*/ 4 h 4"/>
                  <a:gd name="T2" fmla="*/ 1 w 4"/>
                  <a:gd name="T3" fmla="*/ 3 h 4"/>
                  <a:gd name="T4" fmla="*/ 2 w 4"/>
                  <a:gd name="T5" fmla="*/ 0 h 4"/>
                  <a:gd name="T6" fmla="*/ 4 w 4"/>
                  <a:gd name="T7" fmla="*/ 2 h 4"/>
                  <a:gd name="T8" fmla="*/ 3 w 4"/>
                  <a:gd name="T9" fmla="*/ 4 h 4"/>
                </a:gdLst>
                <a:ahLst/>
                <a:cxnLst>
                  <a:cxn ang="0">
                    <a:pos x="T0" y="T1"/>
                  </a:cxn>
                  <a:cxn ang="0">
                    <a:pos x="T2" y="T3"/>
                  </a:cxn>
                  <a:cxn ang="0">
                    <a:pos x="T4" y="T5"/>
                  </a:cxn>
                  <a:cxn ang="0">
                    <a:pos x="T6" y="T7"/>
                  </a:cxn>
                  <a:cxn ang="0">
                    <a:pos x="T8" y="T9"/>
                  </a:cxn>
                </a:cxnLst>
                <a:rect l="0" t="0" r="r" b="b"/>
                <a:pathLst>
                  <a:path w="4" h="4">
                    <a:moveTo>
                      <a:pt x="3" y="4"/>
                    </a:moveTo>
                    <a:cubicBezTo>
                      <a:pt x="2" y="4"/>
                      <a:pt x="1" y="4"/>
                      <a:pt x="1" y="3"/>
                    </a:cubicBezTo>
                    <a:cubicBezTo>
                      <a:pt x="0" y="1"/>
                      <a:pt x="1" y="1"/>
                      <a:pt x="2" y="0"/>
                    </a:cubicBezTo>
                    <a:cubicBezTo>
                      <a:pt x="3" y="0"/>
                      <a:pt x="4" y="1"/>
                      <a:pt x="4" y="2"/>
                    </a:cubicBezTo>
                    <a:cubicBezTo>
                      <a:pt x="4" y="3"/>
                      <a:pt x="4" y="4"/>
                      <a:pt x="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35" name="Freeform 3320">
                <a:extLst>
                  <a:ext uri="{FF2B5EF4-FFF2-40B4-BE49-F238E27FC236}">
                    <a16:creationId xmlns:a16="http://schemas.microsoft.com/office/drawing/2014/main" id="{9F002AC9-0F7E-A9D8-AB2F-25558F3DCACB}"/>
                  </a:ext>
                </a:extLst>
              </p:cNvPr>
              <p:cNvSpPr>
                <a:spLocks/>
              </p:cNvSpPr>
              <p:nvPr/>
            </p:nvSpPr>
            <p:spPr bwMode="auto">
              <a:xfrm>
                <a:off x="8423410" y="1848233"/>
                <a:ext cx="27588" cy="24829"/>
              </a:xfrm>
              <a:custGeom>
                <a:avLst/>
                <a:gdLst>
                  <a:gd name="T0" fmla="*/ 2 w 4"/>
                  <a:gd name="T1" fmla="*/ 4 h 4"/>
                  <a:gd name="T2" fmla="*/ 0 w 4"/>
                  <a:gd name="T3" fmla="*/ 2 h 4"/>
                  <a:gd name="T4" fmla="*/ 2 w 4"/>
                  <a:gd name="T5" fmla="*/ 0 h 4"/>
                  <a:gd name="T6" fmla="*/ 4 w 4"/>
                  <a:gd name="T7" fmla="*/ 1 h 4"/>
                  <a:gd name="T8" fmla="*/ 2 w 4"/>
                  <a:gd name="T9" fmla="*/ 4 h 4"/>
                </a:gdLst>
                <a:ahLst/>
                <a:cxnLst>
                  <a:cxn ang="0">
                    <a:pos x="T0" y="T1"/>
                  </a:cxn>
                  <a:cxn ang="0">
                    <a:pos x="T2" y="T3"/>
                  </a:cxn>
                  <a:cxn ang="0">
                    <a:pos x="T4" y="T5"/>
                  </a:cxn>
                  <a:cxn ang="0">
                    <a:pos x="T6" y="T7"/>
                  </a:cxn>
                  <a:cxn ang="0">
                    <a:pos x="T8" y="T9"/>
                  </a:cxn>
                </a:cxnLst>
                <a:rect l="0" t="0" r="r" b="b"/>
                <a:pathLst>
                  <a:path w="4" h="4">
                    <a:moveTo>
                      <a:pt x="2" y="4"/>
                    </a:moveTo>
                    <a:cubicBezTo>
                      <a:pt x="1" y="4"/>
                      <a:pt x="0" y="3"/>
                      <a:pt x="0" y="2"/>
                    </a:cubicBezTo>
                    <a:cubicBezTo>
                      <a:pt x="0" y="1"/>
                      <a:pt x="1" y="0"/>
                      <a:pt x="2" y="0"/>
                    </a:cubicBezTo>
                    <a:cubicBezTo>
                      <a:pt x="3" y="0"/>
                      <a:pt x="4" y="0"/>
                      <a:pt x="4" y="1"/>
                    </a:cubicBezTo>
                    <a:cubicBezTo>
                      <a:pt x="4" y="3"/>
                      <a:pt x="3" y="3"/>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36" name="Freeform 3321">
                <a:extLst>
                  <a:ext uri="{FF2B5EF4-FFF2-40B4-BE49-F238E27FC236}">
                    <a16:creationId xmlns:a16="http://schemas.microsoft.com/office/drawing/2014/main" id="{3C99489F-0998-3D56-2CE4-34053B828675}"/>
                  </a:ext>
                </a:extLst>
              </p:cNvPr>
              <p:cNvSpPr>
                <a:spLocks/>
              </p:cNvSpPr>
              <p:nvPr/>
            </p:nvSpPr>
            <p:spPr bwMode="auto">
              <a:xfrm>
                <a:off x="12186427" y="3230397"/>
                <a:ext cx="44141" cy="52417"/>
              </a:xfrm>
              <a:custGeom>
                <a:avLst/>
                <a:gdLst>
                  <a:gd name="T0" fmla="*/ 0 w 7"/>
                  <a:gd name="T1" fmla="*/ 3 h 8"/>
                  <a:gd name="T2" fmla="*/ 4 w 7"/>
                  <a:gd name="T3" fmla="*/ 1 h 8"/>
                  <a:gd name="T4" fmla="*/ 7 w 7"/>
                  <a:gd name="T5" fmla="*/ 5 h 8"/>
                  <a:gd name="T6" fmla="*/ 2 w 7"/>
                  <a:gd name="T7" fmla="*/ 7 h 8"/>
                  <a:gd name="T8" fmla="*/ 0 w 7"/>
                  <a:gd name="T9" fmla="*/ 3 h 8"/>
                </a:gdLst>
                <a:ahLst/>
                <a:cxnLst>
                  <a:cxn ang="0">
                    <a:pos x="T0" y="T1"/>
                  </a:cxn>
                  <a:cxn ang="0">
                    <a:pos x="T2" y="T3"/>
                  </a:cxn>
                  <a:cxn ang="0">
                    <a:pos x="T4" y="T5"/>
                  </a:cxn>
                  <a:cxn ang="0">
                    <a:pos x="T6" y="T7"/>
                  </a:cxn>
                  <a:cxn ang="0">
                    <a:pos x="T8" y="T9"/>
                  </a:cxn>
                </a:cxnLst>
                <a:rect l="0" t="0" r="r" b="b"/>
                <a:pathLst>
                  <a:path w="7" h="8">
                    <a:moveTo>
                      <a:pt x="0" y="3"/>
                    </a:moveTo>
                    <a:cubicBezTo>
                      <a:pt x="1" y="1"/>
                      <a:pt x="3" y="0"/>
                      <a:pt x="4" y="1"/>
                    </a:cubicBezTo>
                    <a:cubicBezTo>
                      <a:pt x="6" y="1"/>
                      <a:pt x="7" y="3"/>
                      <a:pt x="7" y="5"/>
                    </a:cubicBezTo>
                    <a:cubicBezTo>
                      <a:pt x="6" y="7"/>
                      <a:pt x="4" y="8"/>
                      <a:pt x="2" y="7"/>
                    </a:cubicBezTo>
                    <a:cubicBezTo>
                      <a:pt x="1" y="7"/>
                      <a:pt x="0" y="5"/>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37" name="Freeform 3322">
                <a:extLst>
                  <a:ext uri="{FF2B5EF4-FFF2-40B4-BE49-F238E27FC236}">
                    <a16:creationId xmlns:a16="http://schemas.microsoft.com/office/drawing/2014/main" id="{52777EF5-7E2B-47AC-C6CC-B93EB55662DC}"/>
                  </a:ext>
                </a:extLst>
              </p:cNvPr>
              <p:cNvSpPr>
                <a:spLocks/>
              </p:cNvSpPr>
              <p:nvPr/>
            </p:nvSpPr>
            <p:spPr bwMode="auto">
              <a:xfrm>
                <a:off x="11529830" y="3459378"/>
                <a:ext cx="46900" cy="52417"/>
              </a:xfrm>
              <a:custGeom>
                <a:avLst/>
                <a:gdLst>
                  <a:gd name="T0" fmla="*/ 0 w 7"/>
                  <a:gd name="T1" fmla="*/ 3 h 8"/>
                  <a:gd name="T2" fmla="*/ 4 w 7"/>
                  <a:gd name="T3" fmla="*/ 1 h 8"/>
                  <a:gd name="T4" fmla="*/ 7 w 7"/>
                  <a:gd name="T5" fmla="*/ 5 h 8"/>
                  <a:gd name="T6" fmla="*/ 2 w 7"/>
                  <a:gd name="T7" fmla="*/ 7 h 8"/>
                  <a:gd name="T8" fmla="*/ 0 w 7"/>
                  <a:gd name="T9" fmla="*/ 3 h 8"/>
                </a:gdLst>
                <a:ahLst/>
                <a:cxnLst>
                  <a:cxn ang="0">
                    <a:pos x="T0" y="T1"/>
                  </a:cxn>
                  <a:cxn ang="0">
                    <a:pos x="T2" y="T3"/>
                  </a:cxn>
                  <a:cxn ang="0">
                    <a:pos x="T4" y="T5"/>
                  </a:cxn>
                  <a:cxn ang="0">
                    <a:pos x="T6" y="T7"/>
                  </a:cxn>
                  <a:cxn ang="0">
                    <a:pos x="T8" y="T9"/>
                  </a:cxn>
                </a:cxnLst>
                <a:rect l="0" t="0" r="r" b="b"/>
                <a:pathLst>
                  <a:path w="7" h="8">
                    <a:moveTo>
                      <a:pt x="0" y="3"/>
                    </a:moveTo>
                    <a:cubicBezTo>
                      <a:pt x="1" y="1"/>
                      <a:pt x="3" y="0"/>
                      <a:pt x="4" y="1"/>
                    </a:cubicBezTo>
                    <a:cubicBezTo>
                      <a:pt x="6" y="1"/>
                      <a:pt x="7" y="3"/>
                      <a:pt x="7" y="5"/>
                    </a:cubicBezTo>
                    <a:cubicBezTo>
                      <a:pt x="6" y="7"/>
                      <a:pt x="4" y="8"/>
                      <a:pt x="2" y="7"/>
                    </a:cubicBezTo>
                    <a:cubicBezTo>
                      <a:pt x="1" y="7"/>
                      <a:pt x="0" y="5"/>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38" name="Freeform 3323">
                <a:extLst>
                  <a:ext uri="{FF2B5EF4-FFF2-40B4-BE49-F238E27FC236}">
                    <a16:creationId xmlns:a16="http://schemas.microsoft.com/office/drawing/2014/main" id="{B5A74ED6-8117-91BA-3AF8-BF906DD27C73}"/>
                  </a:ext>
                </a:extLst>
              </p:cNvPr>
              <p:cNvSpPr>
                <a:spLocks/>
              </p:cNvSpPr>
              <p:nvPr/>
            </p:nvSpPr>
            <p:spPr bwMode="auto">
              <a:xfrm>
                <a:off x="12296779" y="3525590"/>
                <a:ext cx="38623" cy="38623"/>
              </a:xfrm>
              <a:custGeom>
                <a:avLst/>
                <a:gdLst>
                  <a:gd name="T0" fmla="*/ 0 w 6"/>
                  <a:gd name="T1" fmla="*/ 2 h 6"/>
                  <a:gd name="T2" fmla="*/ 3 w 6"/>
                  <a:gd name="T3" fmla="*/ 1 h 6"/>
                  <a:gd name="T4" fmla="*/ 5 w 6"/>
                  <a:gd name="T5" fmla="*/ 4 h 6"/>
                  <a:gd name="T6" fmla="*/ 2 w 6"/>
                  <a:gd name="T7" fmla="*/ 6 h 6"/>
                  <a:gd name="T8" fmla="*/ 0 w 6"/>
                  <a:gd name="T9" fmla="*/ 2 h 6"/>
                </a:gdLst>
                <a:ahLst/>
                <a:cxnLst>
                  <a:cxn ang="0">
                    <a:pos x="T0" y="T1"/>
                  </a:cxn>
                  <a:cxn ang="0">
                    <a:pos x="T2" y="T3"/>
                  </a:cxn>
                  <a:cxn ang="0">
                    <a:pos x="T4" y="T5"/>
                  </a:cxn>
                  <a:cxn ang="0">
                    <a:pos x="T6" y="T7"/>
                  </a:cxn>
                  <a:cxn ang="0">
                    <a:pos x="T8" y="T9"/>
                  </a:cxn>
                </a:cxnLst>
                <a:rect l="0" t="0" r="r" b="b"/>
                <a:pathLst>
                  <a:path w="6" h="6">
                    <a:moveTo>
                      <a:pt x="0" y="2"/>
                    </a:moveTo>
                    <a:cubicBezTo>
                      <a:pt x="0" y="1"/>
                      <a:pt x="2" y="0"/>
                      <a:pt x="3" y="1"/>
                    </a:cubicBezTo>
                    <a:cubicBezTo>
                      <a:pt x="5" y="1"/>
                      <a:pt x="6" y="3"/>
                      <a:pt x="5" y="4"/>
                    </a:cubicBezTo>
                    <a:cubicBezTo>
                      <a:pt x="5" y="5"/>
                      <a:pt x="3" y="6"/>
                      <a:pt x="2" y="6"/>
                    </a:cubicBezTo>
                    <a:cubicBezTo>
                      <a:pt x="0" y="5"/>
                      <a:pt x="0" y="4"/>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39" name="Freeform 3324">
                <a:extLst>
                  <a:ext uri="{FF2B5EF4-FFF2-40B4-BE49-F238E27FC236}">
                    <a16:creationId xmlns:a16="http://schemas.microsoft.com/office/drawing/2014/main" id="{73162E3E-4E72-99BB-12E6-2909C4E61372}"/>
                  </a:ext>
                </a:extLst>
              </p:cNvPr>
              <p:cNvSpPr>
                <a:spLocks/>
              </p:cNvSpPr>
              <p:nvPr/>
            </p:nvSpPr>
            <p:spPr bwMode="auto">
              <a:xfrm>
                <a:off x="11830540" y="3826300"/>
                <a:ext cx="41382" cy="38623"/>
              </a:xfrm>
              <a:custGeom>
                <a:avLst/>
                <a:gdLst>
                  <a:gd name="T0" fmla="*/ 0 w 6"/>
                  <a:gd name="T1" fmla="*/ 3 h 6"/>
                  <a:gd name="T2" fmla="*/ 3 w 6"/>
                  <a:gd name="T3" fmla="*/ 1 h 6"/>
                  <a:gd name="T4" fmla="*/ 5 w 6"/>
                  <a:gd name="T5" fmla="*/ 4 h 6"/>
                  <a:gd name="T6" fmla="*/ 2 w 6"/>
                  <a:gd name="T7" fmla="*/ 6 h 6"/>
                  <a:gd name="T8" fmla="*/ 0 w 6"/>
                  <a:gd name="T9" fmla="*/ 3 h 6"/>
                </a:gdLst>
                <a:ahLst/>
                <a:cxnLst>
                  <a:cxn ang="0">
                    <a:pos x="T0" y="T1"/>
                  </a:cxn>
                  <a:cxn ang="0">
                    <a:pos x="T2" y="T3"/>
                  </a:cxn>
                  <a:cxn ang="0">
                    <a:pos x="T4" y="T5"/>
                  </a:cxn>
                  <a:cxn ang="0">
                    <a:pos x="T6" y="T7"/>
                  </a:cxn>
                  <a:cxn ang="0">
                    <a:pos x="T8" y="T9"/>
                  </a:cxn>
                </a:cxnLst>
                <a:rect l="0" t="0" r="r" b="b"/>
                <a:pathLst>
                  <a:path w="6" h="6">
                    <a:moveTo>
                      <a:pt x="0" y="3"/>
                    </a:moveTo>
                    <a:cubicBezTo>
                      <a:pt x="1" y="1"/>
                      <a:pt x="2" y="0"/>
                      <a:pt x="3" y="1"/>
                    </a:cubicBezTo>
                    <a:cubicBezTo>
                      <a:pt x="5" y="1"/>
                      <a:pt x="6" y="3"/>
                      <a:pt x="5" y="4"/>
                    </a:cubicBezTo>
                    <a:cubicBezTo>
                      <a:pt x="5" y="5"/>
                      <a:pt x="3" y="6"/>
                      <a:pt x="2" y="6"/>
                    </a:cubicBezTo>
                    <a:cubicBezTo>
                      <a:pt x="0" y="5"/>
                      <a:pt x="0" y="4"/>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40" name="Freeform 3325">
                <a:extLst>
                  <a:ext uri="{FF2B5EF4-FFF2-40B4-BE49-F238E27FC236}">
                    <a16:creationId xmlns:a16="http://schemas.microsoft.com/office/drawing/2014/main" id="{4B6716E7-1B21-46EF-3F8E-61AF7407E183}"/>
                  </a:ext>
                </a:extLst>
              </p:cNvPr>
              <p:cNvSpPr>
                <a:spLocks/>
              </p:cNvSpPr>
              <p:nvPr/>
            </p:nvSpPr>
            <p:spPr bwMode="auto">
              <a:xfrm>
                <a:off x="12820953" y="3177980"/>
                <a:ext cx="33106" cy="38623"/>
              </a:xfrm>
              <a:custGeom>
                <a:avLst/>
                <a:gdLst>
                  <a:gd name="T0" fmla="*/ 0 w 5"/>
                  <a:gd name="T1" fmla="*/ 2 h 6"/>
                  <a:gd name="T2" fmla="*/ 3 w 5"/>
                  <a:gd name="T3" fmla="*/ 0 h 6"/>
                  <a:gd name="T4" fmla="*/ 5 w 5"/>
                  <a:gd name="T5" fmla="*/ 4 h 6"/>
                  <a:gd name="T6" fmla="*/ 2 w 5"/>
                  <a:gd name="T7" fmla="*/ 5 h 6"/>
                  <a:gd name="T8" fmla="*/ 0 w 5"/>
                  <a:gd name="T9" fmla="*/ 2 h 6"/>
                </a:gdLst>
                <a:ahLst/>
                <a:cxnLst>
                  <a:cxn ang="0">
                    <a:pos x="T0" y="T1"/>
                  </a:cxn>
                  <a:cxn ang="0">
                    <a:pos x="T2" y="T3"/>
                  </a:cxn>
                  <a:cxn ang="0">
                    <a:pos x="T4" y="T5"/>
                  </a:cxn>
                  <a:cxn ang="0">
                    <a:pos x="T6" y="T7"/>
                  </a:cxn>
                  <a:cxn ang="0">
                    <a:pos x="T8" y="T9"/>
                  </a:cxn>
                </a:cxnLst>
                <a:rect l="0" t="0" r="r" b="b"/>
                <a:pathLst>
                  <a:path w="5" h="6">
                    <a:moveTo>
                      <a:pt x="0" y="2"/>
                    </a:moveTo>
                    <a:cubicBezTo>
                      <a:pt x="0" y="1"/>
                      <a:pt x="2" y="0"/>
                      <a:pt x="3" y="0"/>
                    </a:cubicBezTo>
                    <a:cubicBezTo>
                      <a:pt x="5" y="1"/>
                      <a:pt x="5" y="2"/>
                      <a:pt x="5" y="4"/>
                    </a:cubicBezTo>
                    <a:cubicBezTo>
                      <a:pt x="5" y="5"/>
                      <a:pt x="3" y="6"/>
                      <a:pt x="2" y="5"/>
                    </a:cubicBezTo>
                    <a:cubicBezTo>
                      <a:pt x="0" y="5"/>
                      <a:pt x="0" y="3"/>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41" name="Freeform 3326">
                <a:extLst>
                  <a:ext uri="{FF2B5EF4-FFF2-40B4-BE49-F238E27FC236}">
                    <a16:creationId xmlns:a16="http://schemas.microsoft.com/office/drawing/2014/main" id="{FC5ABFD1-0554-C649-DC2D-E387C46C6F43}"/>
                  </a:ext>
                </a:extLst>
              </p:cNvPr>
              <p:cNvSpPr>
                <a:spLocks/>
              </p:cNvSpPr>
              <p:nvPr/>
            </p:nvSpPr>
            <p:spPr bwMode="auto">
              <a:xfrm>
                <a:off x="12525761" y="3169703"/>
                <a:ext cx="38623" cy="41382"/>
              </a:xfrm>
              <a:custGeom>
                <a:avLst/>
                <a:gdLst>
                  <a:gd name="T0" fmla="*/ 0 w 6"/>
                  <a:gd name="T1" fmla="*/ 2 h 6"/>
                  <a:gd name="T2" fmla="*/ 4 w 6"/>
                  <a:gd name="T3" fmla="*/ 0 h 6"/>
                  <a:gd name="T4" fmla="*/ 5 w 6"/>
                  <a:gd name="T5" fmla="*/ 4 h 6"/>
                  <a:gd name="T6" fmla="*/ 2 w 6"/>
                  <a:gd name="T7" fmla="*/ 5 h 6"/>
                  <a:gd name="T8" fmla="*/ 0 w 6"/>
                  <a:gd name="T9" fmla="*/ 2 h 6"/>
                </a:gdLst>
                <a:ahLst/>
                <a:cxnLst>
                  <a:cxn ang="0">
                    <a:pos x="T0" y="T1"/>
                  </a:cxn>
                  <a:cxn ang="0">
                    <a:pos x="T2" y="T3"/>
                  </a:cxn>
                  <a:cxn ang="0">
                    <a:pos x="T4" y="T5"/>
                  </a:cxn>
                  <a:cxn ang="0">
                    <a:pos x="T6" y="T7"/>
                  </a:cxn>
                  <a:cxn ang="0">
                    <a:pos x="T8" y="T9"/>
                  </a:cxn>
                </a:cxnLst>
                <a:rect l="0" t="0" r="r" b="b"/>
                <a:pathLst>
                  <a:path w="6" h="6">
                    <a:moveTo>
                      <a:pt x="0" y="2"/>
                    </a:moveTo>
                    <a:cubicBezTo>
                      <a:pt x="1" y="1"/>
                      <a:pt x="2" y="0"/>
                      <a:pt x="4" y="0"/>
                    </a:cubicBezTo>
                    <a:cubicBezTo>
                      <a:pt x="5" y="1"/>
                      <a:pt x="6" y="2"/>
                      <a:pt x="5" y="4"/>
                    </a:cubicBezTo>
                    <a:cubicBezTo>
                      <a:pt x="5" y="5"/>
                      <a:pt x="4" y="6"/>
                      <a:pt x="2" y="5"/>
                    </a:cubicBezTo>
                    <a:cubicBezTo>
                      <a:pt x="1" y="5"/>
                      <a:pt x="0" y="3"/>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42" name="Freeform 3327">
                <a:extLst>
                  <a:ext uri="{FF2B5EF4-FFF2-40B4-BE49-F238E27FC236}">
                    <a16:creationId xmlns:a16="http://schemas.microsoft.com/office/drawing/2014/main" id="{3ECD79A7-9FDC-5D9D-18AF-E7A10574CC8E}"/>
                  </a:ext>
                </a:extLst>
              </p:cNvPr>
              <p:cNvSpPr>
                <a:spLocks/>
              </p:cNvSpPr>
              <p:nvPr/>
            </p:nvSpPr>
            <p:spPr bwMode="auto">
              <a:xfrm>
                <a:off x="11033244" y="3368337"/>
                <a:ext cx="38623" cy="38623"/>
              </a:xfrm>
              <a:custGeom>
                <a:avLst/>
                <a:gdLst>
                  <a:gd name="T0" fmla="*/ 0 w 6"/>
                  <a:gd name="T1" fmla="*/ 2 h 6"/>
                  <a:gd name="T2" fmla="*/ 3 w 6"/>
                  <a:gd name="T3" fmla="*/ 1 h 6"/>
                  <a:gd name="T4" fmla="*/ 5 w 6"/>
                  <a:gd name="T5" fmla="*/ 4 h 6"/>
                  <a:gd name="T6" fmla="*/ 2 w 6"/>
                  <a:gd name="T7" fmla="*/ 6 h 6"/>
                  <a:gd name="T8" fmla="*/ 0 w 6"/>
                  <a:gd name="T9" fmla="*/ 2 h 6"/>
                </a:gdLst>
                <a:ahLst/>
                <a:cxnLst>
                  <a:cxn ang="0">
                    <a:pos x="T0" y="T1"/>
                  </a:cxn>
                  <a:cxn ang="0">
                    <a:pos x="T2" y="T3"/>
                  </a:cxn>
                  <a:cxn ang="0">
                    <a:pos x="T4" y="T5"/>
                  </a:cxn>
                  <a:cxn ang="0">
                    <a:pos x="T6" y="T7"/>
                  </a:cxn>
                  <a:cxn ang="0">
                    <a:pos x="T8" y="T9"/>
                  </a:cxn>
                </a:cxnLst>
                <a:rect l="0" t="0" r="r" b="b"/>
                <a:pathLst>
                  <a:path w="6" h="6">
                    <a:moveTo>
                      <a:pt x="0" y="2"/>
                    </a:moveTo>
                    <a:cubicBezTo>
                      <a:pt x="0" y="1"/>
                      <a:pt x="2" y="0"/>
                      <a:pt x="3" y="1"/>
                    </a:cubicBezTo>
                    <a:cubicBezTo>
                      <a:pt x="5" y="1"/>
                      <a:pt x="6" y="3"/>
                      <a:pt x="5" y="4"/>
                    </a:cubicBezTo>
                    <a:cubicBezTo>
                      <a:pt x="5" y="5"/>
                      <a:pt x="3" y="6"/>
                      <a:pt x="2" y="6"/>
                    </a:cubicBezTo>
                    <a:cubicBezTo>
                      <a:pt x="0" y="5"/>
                      <a:pt x="0" y="4"/>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43" name="Freeform 3328">
                <a:extLst>
                  <a:ext uri="{FF2B5EF4-FFF2-40B4-BE49-F238E27FC236}">
                    <a16:creationId xmlns:a16="http://schemas.microsoft.com/office/drawing/2014/main" id="{79138D22-C199-109D-950F-E0642ACB8E8A}"/>
                  </a:ext>
                </a:extLst>
              </p:cNvPr>
              <p:cNvSpPr>
                <a:spLocks/>
              </p:cNvSpPr>
              <p:nvPr/>
            </p:nvSpPr>
            <p:spPr bwMode="auto">
              <a:xfrm>
                <a:off x="10829092" y="3773883"/>
                <a:ext cx="38623" cy="38623"/>
              </a:xfrm>
              <a:custGeom>
                <a:avLst/>
                <a:gdLst>
                  <a:gd name="T0" fmla="*/ 1 w 6"/>
                  <a:gd name="T1" fmla="*/ 2 h 6"/>
                  <a:gd name="T2" fmla="*/ 4 w 6"/>
                  <a:gd name="T3" fmla="*/ 0 h 6"/>
                  <a:gd name="T4" fmla="*/ 6 w 6"/>
                  <a:gd name="T5" fmla="*/ 3 h 6"/>
                  <a:gd name="T6" fmla="*/ 2 w 6"/>
                  <a:gd name="T7" fmla="*/ 5 h 6"/>
                  <a:gd name="T8" fmla="*/ 1 w 6"/>
                  <a:gd name="T9" fmla="*/ 2 h 6"/>
                </a:gdLst>
                <a:ahLst/>
                <a:cxnLst>
                  <a:cxn ang="0">
                    <a:pos x="T0" y="T1"/>
                  </a:cxn>
                  <a:cxn ang="0">
                    <a:pos x="T2" y="T3"/>
                  </a:cxn>
                  <a:cxn ang="0">
                    <a:pos x="T4" y="T5"/>
                  </a:cxn>
                  <a:cxn ang="0">
                    <a:pos x="T6" y="T7"/>
                  </a:cxn>
                  <a:cxn ang="0">
                    <a:pos x="T8" y="T9"/>
                  </a:cxn>
                </a:cxnLst>
                <a:rect l="0" t="0" r="r" b="b"/>
                <a:pathLst>
                  <a:path w="6" h="6">
                    <a:moveTo>
                      <a:pt x="1" y="2"/>
                    </a:moveTo>
                    <a:cubicBezTo>
                      <a:pt x="1" y="1"/>
                      <a:pt x="3" y="0"/>
                      <a:pt x="4" y="0"/>
                    </a:cubicBezTo>
                    <a:cubicBezTo>
                      <a:pt x="5" y="1"/>
                      <a:pt x="6" y="2"/>
                      <a:pt x="6" y="3"/>
                    </a:cubicBezTo>
                    <a:cubicBezTo>
                      <a:pt x="5" y="5"/>
                      <a:pt x="4" y="6"/>
                      <a:pt x="2" y="5"/>
                    </a:cubicBezTo>
                    <a:cubicBezTo>
                      <a:pt x="1" y="5"/>
                      <a:pt x="0" y="3"/>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44" name="Freeform 3329">
                <a:extLst>
                  <a:ext uri="{FF2B5EF4-FFF2-40B4-BE49-F238E27FC236}">
                    <a16:creationId xmlns:a16="http://schemas.microsoft.com/office/drawing/2014/main" id="{5072DF4B-D315-8AD2-3420-54D2905A515A}"/>
                  </a:ext>
                </a:extLst>
              </p:cNvPr>
              <p:cNvSpPr>
                <a:spLocks/>
              </p:cNvSpPr>
              <p:nvPr/>
            </p:nvSpPr>
            <p:spPr bwMode="auto">
              <a:xfrm>
                <a:off x="12815436" y="3635942"/>
                <a:ext cx="38623" cy="38623"/>
              </a:xfrm>
              <a:custGeom>
                <a:avLst/>
                <a:gdLst>
                  <a:gd name="T0" fmla="*/ 0 w 6"/>
                  <a:gd name="T1" fmla="*/ 2 h 6"/>
                  <a:gd name="T2" fmla="*/ 4 w 6"/>
                  <a:gd name="T3" fmla="*/ 0 h 6"/>
                  <a:gd name="T4" fmla="*/ 5 w 6"/>
                  <a:gd name="T5" fmla="*/ 4 h 6"/>
                  <a:gd name="T6" fmla="*/ 2 w 6"/>
                  <a:gd name="T7" fmla="*/ 6 h 6"/>
                  <a:gd name="T8" fmla="*/ 0 w 6"/>
                  <a:gd name="T9" fmla="*/ 2 h 6"/>
                </a:gdLst>
                <a:ahLst/>
                <a:cxnLst>
                  <a:cxn ang="0">
                    <a:pos x="T0" y="T1"/>
                  </a:cxn>
                  <a:cxn ang="0">
                    <a:pos x="T2" y="T3"/>
                  </a:cxn>
                  <a:cxn ang="0">
                    <a:pos x="T4" y="T5"/>
                  </a:cxn>
                  <a:cxn ang="0">
                    <a:pos x="T6" y="T7"/>
                  </a:cxn>
                  <a:cxn ang="0">
                    <a:pos x="T8" y="T9"/>
                  </a:cxn>
                </a:cxnLst>
                <a:rect l="0" t="0" r="r" b="b"/>
                <a:pathLst>
                  <a:path w="6" h="6">
                    <a:moveTo>
                      <a:pt x="0" y="2"/>
                    </a:moveTo>
                    <a:cubicBezTo>
                      <a:pt x="1" y="1"/>
                      <a:pt x="2" y="0"/>
                      <a:pt x="4" y="0"/>
                    </a:cubicBezTo>
                    <a:cubicBezTo>
                      <a:pt x="5" y="1"/>
                      <a:pt x="6" y="2"/>
                      <a:pt x="5" y="4"/>
                    </a:cubicBezTo>
                    <a:cubicBezTo>
                      <a:pt x="5" y="5"/>
                      <a:pt x="4" y="6"/>
                      <a:pt x="2" y="6"/>
                    </a:cubicBezTo>
                    <a:cubicBezTo>
                      <a:pt x="1" y="5"/>
                      <a:pt x="0" y="4"/>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45" name="Freeform 3330">
                <a:extLst>
                  <a:ext uri="{FF2B5EF4-FFF2-40B4-BE49-F238E27FC236}">
                    <a16:creationId xmlns:a16="http://schemas.microsoft.com/office/drawing/2014/main" id="{A0A12F52-3B55-4E79-9066-70D47E17E69C}"/>
                  </a:ext>
                </a:extLst>
              </p:cNvPr>
              <p:cNvSpPr>
                <a:spLocks/>
              </p:cNvSpPr>
              <p:nvPr/>
            </p:nvSpPr>
            <p:spPr bwMode="auto">
              <a:xfrm>
                <a:off x="12605766" y="3459378"/>
                <a:ext cx="33106" cy="24829"/>
              </a:xfrm>
              <a:custGeom>
                <a:avLst/>
                <a:gdLst>
                  <a:gd name="T0" fmla="*/ 1 w 5"/>
                  <a:gd name="T1" fmla="*/ 1 h 4"/>
                  <a:gd name="T2" fmla="*/ 3 w 5"/>
                  <a:gd name="T3" fmla="*/ 0 h 4"/>
                  <a:gd name="T4" fmla="*/ 4 w 5"/>
                  <a:gd name="T5" fmla="*/ 2 h 4"/>
                  <a:gd name="T6" fmla="*/ 2 w 5"/>
                  <a:gd name="T7" fmla="*/ 4 h 4"/>
                  <a:gd name="T8" fmla="*/ 1 w 5"/>
                  <a:gd name="T9" fmla="*/ 1 h 4"/>
                </a:gdLst>
                <a:ahLst/>
                <a:cxnLst>
                  <a:cxn ang="0">
                    <a:pos x="T0" y="T1"/>
                  </a:cxn>
                  <a:cxn ang="0">
                    <a:pos x="T2" y="T3"/>
                  </a:cxn>
                  <a:cxn ang="0">
                    <a:pos x="T4" y="T5"/>
                  </a:cxn>
                  <a:cxn ang="0">
                    <a:pos x="T6" y="T7"/>
                  </a:cxn>
                  <a:cxn ang="0">
                    <a:pos x="T8" y="T9"/>
                  </a:cxn>
                </a:cxnLst>
                <a:rect l="0" t="0" r="r" b="b"/>
                <a:pathLst>
                  <a:path w="5" h="4">
                    <a:moveTo>
                      <a:pt x="1" y="1"/>
                    </a:moveTo>
                    <a:cubicBezTo>
                      <a:pt x="1" y="0"/>
                      <a:pt x="2" y="0"/>
                      <a:pt x="3" y="0"/>
                    </a:cubicBezTo>
                    <a:cubicBezTo>
                      <a:pt x="4" y="0"/>
                      <a:pt x="5" y="1"/>
                      <a:pt x="4" y="2"/>
                    </a:cubicBezTo>
                    <a:cubicBezTo>
                      <a:pt x="4" y="3"/>
                      <a:pt x="3" y="4"/>
                      <a:pt x="2" y="4"/>
                    </a:cubicBezTo>
                    <a:cubicBezTo>
                      <a:pt x="1" y="3"/>
                      <a:pt x="0" y="2"/>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46" name="Freeform 3331">
                <a:extLst>
                  <a:ext uri="{FF2B5EF4-FFF2-40B4-BE49-F238E27FC236}">
                    <a16:creationId xmlns:a16="http://schemas.microsoft.com/office/drawing/2014/main" id="{ABD106C0-D7C2-43F7-B6F6-61CE37453B36}"/>
                  </a:ext>
                </a:extLst>
              </p:cNvPr>
              <p:cNvSpPr>
                <a:spLocks/>
              </p:cNvSpPr>
              <p:nvPr/>
            </p:nvSpPr>
            <p:spPr bwMode="auto">
              <a:xfrm>
                <a:off x="13069246" y="3693877"/>
                <a:ext cx="27588" cy="27588"/>
              </a:xfrm>
              <a:custGeom>
                <a:avLst/>
                <a:gdLst>
                  <a:gd name="T0" fmla="*/ 0 w 4"/>
                  <a:gd name="T1" fmla="*/ 1 h 4"/>
                  <a:gd name="T2" fmla="*/ 2 w 4"/>
                  <a:gd name="T3" fmla="*/ 0 h 4"/>
                  <a:gd name="T4" fmla="*/ 4 w 4"/>
                  <a:gd name="T5" fmla="*/ 2 h 4"/>
                  <a:gd name="T6" fmla="*/ 1 w 4"/>
                  <a:gd name="T7" fmla="*/ 4 h 4"/>
                  <a:gd name="T8" fmla="*/ 0 w 4"/>
                  <a:gd name="T9" fmla="*/ 1 h 4"/>
                </a:gdLst>
                <a:ahLst/>
                <a:cxnLst>
                  <a:cxn ang="0">
                    <a:pos x="T0" y="T1"/>
                  </a:cxn>
                  <a:cxn ang="0">
                    <a:pos x="T2" y="T3"/>
                  </a:cxn>
                  <a:cxn ang="0">
                    <a:pos x="T4" y="T5"/>
                  </a:cxn>
                  <a:cxn ang="0">
                    <a:pos x="T6" y="T7"/>
                  </a:cxn>
                  <a:cxn ang="0">
                    <a:pos x="T8" y="T9"/>
                  </a:cxn>
                </a:cxnLst>
                <a:rect l="0" t="0" r="r" b="b"/>
                <a:pathLst>
                  <a:path w="4" h="4">
                    <a:moveTo>
                      <a:pt x="0" y="1"/>
                    </a:moveTo>
                    <a:cubicBezTo>
                      <a:pt x="0" y="0"/>
                      <a:pt x="1" y="0"/>
                      <a:pt x="2" y="0"/>
                    </a:cubicBezTo>
                    <a:cubicBezTo>
                      <a:pt x="3" y="0"/>
                      <a:pt x="4" y="1"/>
                      <a:pt x="4" y="2"/>
                    </a:cubicBezTo>
                    <a:cubicBezTo>
                      <a:pt x="3" y="3"/>
                      <a:pt x="2" y="4"/>
                      <a:pt x="1" y="4"/>
                    </a:cubicBezTo>
                    <a:cubicBezTo>
                      <a:pt x="0" y="3"/>
                      <a:pt x="0" y="2"/>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47" name="Freeform 3332">
                <a:extLst>
                  <a:ext uri="{FF2B5EF4-FFF2-40B4-BE49-F238E27FC236}">
                    <a16:creationId xmlns:a16="http://schemas.microsoft.com/office/drawing/2014/main" id="{4C41C7F3-2981-A131-39CD-1ECC1EF7AB55}"/>
                  </a:ext>
                </a:extLst>
              </p:cNvPr>
              <p:cNvSpPr>
                <a:spLocks/>
              </p:cNvSpPr>
              <p:nvPr/>
            </p:nvSpPr>
            <p:spPr bwMode="auto">
              <a:xfrm>
                <a:off x="12763018" y="3406961"/>
                <a:ext cx="24829" cy="33106"/>
              </a:xfrm>
              <a:custGeom>
                <a:avLst/>
                <a:gdLst>
                  <a:gd name="T0" fmla="*/ 0 w 4"/>
                  <a:gd name="T1" fmla="*/ 2 h 5"/>
                  <a:gd name="T2" fmla="*/ 2 w 4"/>
                  <a:gd name="T3" fmla="*/ 1 h 5"/>
                  <a:gd name="T4" fmla="*/ 4 w 4"/>
                  <a:gd name="T5" fmla="*/ 3 h 5"/>
                  <a:gd name="T6" fmla="*/ 1 w 4"/>
                  <a:gd name="T7" fmla="*/ 4 h 5"/>
                  <a:gd name="T8" fmla="*/ 0 w 4"/>
                  <a:gd name="T9" fmla="*/ 2 h 5"/>
                </a:gdLst>
                <a:ahLst/>
                <a:cxnLst>
                  <a:cxn ang="0">
                    <a:pos x="T0" y="T1"/>
                  </a:cxn>
                  <a:cxn ang="0">
                    <a:pos x="T2" y="T3"/>
                  </a:cxn>
                  <a:cxn ang="0">
                    <a:pos x="T4" y="T5"/>
                  </a:cxn>
                  <a:cxn ang="0">
                    <a:pos x="T6" y="T7"/>
                  </a:cxn>
                  <a:cxn ang="0">
                    <a:pos x="T8" y="T9"/>
                  </a:cxn>
                </a:cxnLst>
                <a:rect l="0" t="0" r="r" b="b"/>
                <a:pathLst>
                  <a:path w="4" h="5">
                    <a:moveTo>
                      <a:pt x="0" y="2"/>
                    </a:moveTo>
                    <a:cubicBezTo>
                      <a:pt x="0" y="1"/>
                      <a:pt x="1" y="0"/>
                      <a:pt x="2" y="1"/>
                    </a:cubicBezTo>
                    <a:cubicBezTo>
                      <a:pt x="3" y="1"/>
                      <a:pt x="4" y="2"/>
                      <a:pt x="4" y="3"/>
                    </a:cubicBezTo>
                    <a:cubicBezTo>
                      <a:pt x="3" y="4"/>
                      <a:pt x="2" y="5"/>
                      <a:pt x="1" y="4"/>
                    </a:cubicBezTo>
                    <a:cubicBezTo>
                      <a:pt x="0" y="4"/>
                      <a:pt x="0" y="3"/>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48" name="Freeform 3333">
                <a:extLst>
                  <a:ext uri="{FF2B5EF4-FFF2-40B4-BE49-F238E27FC236}">
                    <a16:creationId xmlns:a16="http://schemas.microsoft.com/office/drawing/2014/main" id="{03D091C0-1994-04D1-361C-16E904350E3C}"/>
                  </a:ext>
                </a:extLst>
              </p:cNvPr>
              <p:cNvSpPr>
                <a:spLocks/>
              </p:cNvSpPr>
              <p:nvPr/>
            </p:nvSpPr>
            <p:spPr bwMode="auto">
              <a:xfrm>
                <a:off x="12407132" y="2921410"/>
                <a:ext cx="27588" cy="27588"/>
              </a:xfrm>
              <a:custGeom>
                <a:avLst/>
                <a:gdLst>
                  <a:gd name="T0" fmla="*/ 0 w 4"/>
                  <a:gd name="T1" fmla="*/ 1 h 4"/>
                  <a:gd name="T2" fmla="*/ 2 w 4"/>
                  <a:gd name="T3" fmla="*/ 0 h 4"/>
                  <a:gd name="T4" fmla="*/ 4 w 4"/>
                  <a:gd name="T5" fmla="*/ 2 h 4"/>
                  <a:gd name="T6" fmla="*/ 1 w 4"/>
                  <a:gd name="T7" fmla="*/ 4 h 4"/>
                  <a:gd name="T8" fmla="*/ 0 w 4"/>
                  <a:gd name="T9" fmla="*/ 1 h 4"/>
                </a:gdLst>
                <a:ahLst/>
                <a:cxnLst>
                  <a:cxn ang="0">
                    <a:pos x="T0" y="T1"/>
                  </a:cxn>
                  <a:cxn ang="0">
                    <a:pos x="T2" y="T3"/>
                  </a:cxn>
                  <a:cxn ang="0">
                    <a:pos x="T4" y="T5"/>
                  </a:cxn>
                  <a:cxn ang="0">
                    <a:pos x="T6" y="T7"/>
                  </a:cxn>
                  <a:cxn ang="0">
                    <a:pos x="T8" y="T9"/>
                  </a:cxn>
                </a:cxnLst>
                <a:rect l="0" t="0" r="r" b="b"/>
                <a:pathLst>
                  <a:path w="4" h="4">
                    <a:moveTo>
                      <a:pt x="0" y="1"/>
                    </a:moveTo>
                    <a:cubicBezTo>
                      <a:pt x="0" y="0"/>
                      <a:pt x="1" y="0"/>
                      <a:pt x="2" y="0"/>
                    </a:cubicBezTo>
                    <a:cubicBezTo>
                      <a:pt x="3" y="0"/>
                      <a:pt x="4" y="1"/>
                      <a:pt x="4" y="2"/>
                    </a:cubicBezTo>
                    <a:cubicBezTo>
                      <a:pt x="3" y="3"/>
                      <a:pt x="2" y="4"/>
                      <a:pt x="1" y="4"/>
                    </a:cubicBezTo>
                    <a:cubicBezTo>
                      <a:pt x="0" y="3"/>
                      <a:pt x="0" y="2"/>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49" name="Freeform 3334">
                <a:extLst>
                  <a:ext uri="{FF2B5EF4-FFF2-40B4-BE49-F238E27FC236}">
                    <a16:creationId xmlns:a16="http://schemas.microsoft.com/office/drawing/2014/main" id="{82CA59AA-AF9B-4D2A-E419-B4A20DC6526D}"/>
                  </a:ext>
                </a:extLst>
              </p:cNvPr>
              <p:cNvSpPr>
                <a:spLocks/>
              </p:cNvSpPr>
              <p:nvPr/>
            </p:nvSpPr>
            <p:spPr bwMode="auto">
              <a:xfrm>
                <a:off x="12067798" y="3420755"/>
                <a:ext cx="24829" cy="24829"/>
              </a:xfrm>
              <a:custGeom>
                <a:avLst/>
                <a:gdLst>
                  <a:gd name="T0" fmla="*/ 0 w 4"/>
                  <a:gd name="T1" fmla="*/ 1 h 4"/>
                  <a:gd name="T2" fmla="*/ 3 w 4"/>
                  <a:gd name="T3" fmla="*/ 0 h 4"/>
                  <a:gd name="T4" fmla="*/ 4 w 4"/>
                  <a:gd name="T5" fmla="*/ 2 h 4"/>
                  <a:gd name="T6" fmla="*/ 2 w 4"/>
                  <a:gd name="T7" fmla="*/ 4 h 4"/>
                  <a:gd name="T8" fmla="*/ 0 w 4"/>
                  <a:gd name="T9" fmla="*/ 1 h 4"/>
                </a:gdLst>
                <a:ahLst/>
                <a:cxnLst>
                  <a:cxn ang="0">
                    <a:pos x="T0" y="T1"/>
                  </a:cxn>
                  <a:cxn ang="0">
                    <a:pos x="T2" y="T3"/>
                  </a:cxn>
                  <a:cxn ang="0">
                    <a:pos x="T4" y="T5"/>
                  </a:cxn>
                  <a:cxn ang="0">
                    <a:pos x="T6" y="T7"/>
                  </a:cxn>
                  <a:cxn ang="0">
                    <a:pos x="T8" y="T9"/>
                  </a:cxn>
                </a:cxnLst>
                <a:rect l="0" t="0" r="r" b="b"/>
                <a:pathLst>
                  <a:path w="4" h="4">
                    <a:moveTo>
                      <a:pt x="0" y="1"/>
                    </a:moveTo>
                    <a:cubicBezTo>
                      <a:pt x="1" y="0"/>
                      <a:pt x="2" y="0"/>
                      <a:pt x="3" y="0"/>
                    </a:cubicBezTo>
                    <a:cubicBezTo>
                      <a:pt x="4" y="0"/>
                      <a:pt x="4" y="1"/>
                      <a:pt x="4" y="2"/>
                    </a:cubicBezTo>
                    <a:cubicBezTo>
                      <a:pt x="4" y="3"/>
                      <a:pt x="3" y="4"/>
                      <a:pt x="2" y="4"/>
                    </a:cubicBezTo>
                    <a:cubicBezTo>
                      <a:pt x="1" y="3"/>
                      <a:pt x="0" y="2"/>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50" name="Freeform 3335">
                <a:extLst>
                  <a:ext uri="{FF2B5EF4-FFF2-40B4-BE49-F238E27FC236}">
                    <a16:creationId xmlns:a16="http://schemas.microsoft.com/office/drawing/2014/main" id="{8ABAF01B-5746-F8B9-9F24-E569131DE63C}"/>
                  </a:ext>
                </a:extLst>
              </p:cNvPr>
              <p:cNvSpPr>
                <a:spLocks/>
              </p:cNvSpPr>
              <p:nvPr/>
            </p:nvSpPr>
            <p:spPr bwMode="auto">
              <a:xfrm>
                <a:off x="11444307" y="3197291"/>
                <a:ext cx="27588" cy="24829"/>
              </a:xfrm>
              <a:custGeom>
                <a:avLst/>
                <a:gdLst>
                  <a:gd name="T0" fmla="*/ 0 w 4"/>
                  <a:gd name="T1" fmla="*/ 1 h 4"/>
                  <a:gd name="T2" fmla="*/ 2 w 4"/>
                  <a:gd name="T3" fmla="*/ 0 h 4"/>
                  <a:gd name="T4" fmla="*/ 4 w 4"/>
                  <a:gd name="T5" fmla="*/ 2 h 4"/>
                  <a:gd name="T6" fmla="*/ 1 w 4"/>
                  <a:gd name="T7" fmla="*/ 3 h 4"/>
                  <a:gd name="T8" fmla="*/ 0 w 4"/>
                  <a:gd name="T9" fmla="*/ 1 h 4"/>
                </a:gdLst>
                <a:ahLst/>
                <a:cxnLst>
                  <a:cxn ang="0">
                    <a:pos x="T0" y="T1"/>
                  </a:cxn>
                  <a:cxn ang="0">
                    <a:pos x="T2" y="T3"/>
                  </a:cxn>
                  <a:cxn ang="0">
                    <a:pos x="T4" y="T5"/>
                  </a:cxn>
                  <a:cxn ang="0">
                    <a:pos x="T6" y="T7"/>
                  </a:cxn>
                  <a:cxn ang="0">
                    <a:pos x="T8" y="T9"/>
                  </a:cxn>
                </a:cxnLst>
                <a:rect l="0" t="0" r="r" b="b"/>
                <a:pathLst>
                  <a:path w="4" h="4">
                    <a:moveTo>
                      <a:pt x="0" y="1"/>
                    </a:moveTo>
                    <a:cubicBezTo>
                      <a:pt x="0" y="0"/>
                      <a:pt x="1" y="0"/>
                      <a:pt x="2" y="0"/>
                    </a:cubicBezTo>
                    <a:cubicBezTo>
                      <a:pt x="3" y="0"/>
                      <a:pt x="4" y="1"/>
                      <a:pt x="4" y="2"/>
                    </a:cubicBezTo>
                    <a:cubicBezTo>
                      <a:pt x="3" y="3"/>
                      <a:pt x="2" y="4"/>
                      <a:pt x="1" y="3"/>
                    </a:cubicBezTo>
                    <a:cubicBezTo>
                      <a:pt x="0" y="3"/>
                      <a:pt x="0" y="2"/>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51" name="Freeform 3336">
                <a:extLst>
                  <a:ext uri="{FF2B5EF4-FFF2-40B4-BE49-F238E27FC236}">
                    <a16:creationId xmlns:a16="http://schemas.microsoft.com/office/drawing/2014/main" id="{1F988A8C-67A7-50B8-7B6D-B3ECD1B80430}"/>
                  </a:ext>
                </a:extLst>
              </p:cNvPr>
              <p:cNvSpPr>
                <a:spLocks/>
              </p:cNvSpPr>
              <p:nvPr/>
            </p:nvSpPr>
            <p:spPr bwMode="auto">
              <a:xfrm>
                <a:off x="10481482" y="2383442"/>
                <a:ext cx="52417" cy="52417"/>
              </a:xfrm>
              <a:custGeom>
                <a:avLst/>
                <a:gdLst>
                  <a:gd name="T0" fmla="*/ 2 w 8"/>
                  <a:gd name="T1" fmla="*/ 1 h 8"/>
                  <a:gd name="T2" fmla="*/ 7 w 8"/>
                  <a:gd name="T3" fmla="*/ 3 h 8"/>
                  <a:gd name="T4" fmla="*/ 5 w 8"/>
                  <a:gd name="T5" fmla="*/ 7 h 8"/>
                  <a:gd name="T6" fmla="*/ 1 w 8"/>
                  <a:gd name="T7" fmla="*/ 6 h 8"/>
                  <a:gd name="T8" fmla="*/ 2 w 8"/>
                  <a:gd name="T9" fmla="*/ 1 h 8"/>
                </a:gdLst>
                <a:ahLst/>
                <a:cxnLst>
                  <a:cxn ang="0">
                    <a:pos x="T0" y="T1"/>
                  </a:cxn>
                  <a:cxn ang="0">
                    <a:pos x="T2" y="T3"/>
                  </a:cxn>
                  <a:cxn ang="0">
                    <a:pos x="T4" y="T5"/>
                  </a:cxn>
                  <a:cxn ang="0">
                    <a:pos x="T6" y="T7"/>
                  </a:cxn>
                  <a:cxn ang="0">
                    <a:pos x="T8" y="T9"/>
                  </a:cxn>
                </a:cxnLst>
                <a:rect l="0" t="0" r="r" b="b"/>
                <a:pathLst>
                  <a:path w="8" h="8">
                    <a:moveTo>
                      <a:pt x="2" y="1"/>
                    </a:moveTo>
                    <a:cubicBezTo>
                      <a:pt x="4" y="0"/>
                      <a:pt x="6" y="1"/>
                      <a:pt x="7" y="3"/>
                    </a:cubicBezTo>
                    <a:cubicBezTo>
                      <a:pt x="8" y="4"/>
                      <a:pt x="7" y="6"/>
                      <a:pt x="5" y="7"/>
                    </a:cubicBezTo>
                    <a:cubicBezTo>
                      <a:pt x="4" y="8"/>
                      <a:pt x="2" y="7"/>
                      <a:pt x="1" y="6"/>
                    </a:cubicBezTo>
                    <a:cubicBezTo>
                      <a:pt x="0" y="4"/>
                      <a:pt x="0" y="2"/>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52" name="Freeform 3337">
                <a:extLst>
                  <a:ext uri="{FF2B5EF4-FFF2-40B4-BE49-F238E27FC236}">
                    <a16:creationId xmlns:a16="http://schemas.microsoft.com/office/drawing/2014/main" id="{2D9FD4EA-B77E-3FF8-EC69-4DCB87D48A82}"/>
                  </a:ext>
                </a:extLst>
              </p:cNvPr>
              <p:cNvSpPr>
                <a:spLocks/>
              </p:cNvSpPr>
              <p:nvPr/>
            </p:nvSpPr>
            <p:spPr bwMode="auto">
              <a:xfrm>
                <a:off x="9852474" y="2082732"/>
                <a:ext cx="52417" cy="52417"/>
              </a:xfrm>
              <a:custGeom>
                <a:avLst/>
                <a:gdLst>
                  <a:gd name="T0" fmla="*/ 3 w 8"/>
                  <a:gd name="T1" fmla="*/ 1 h 8"/>
                  <a:gd name="T2" fmla="*/ 7 w 8"/>
                  <a:gd name="T3" fmla="*/ 3 h 8"/>
                  <a:gd name="T4" fmla="*/ 6 w 8"/>
                  <a:gd name="T5" fmla="*/ 7 h 8"/>
                  <a:gd name="T6" fmla="*/ 1 w 8"/>
                  <a:gd name="T7" fmla="*/ 6 h 8"/>
                  <a:gd name="T8" fmla="*/ 3 w 8"/>
                  <a:gd name="T9" fmla="*/ 1 h 8"/>
                </a:gdLst>
                <a:ahLst/>
                <a:cxnLst>
                  <a:cxn ang="0">
                    <a:pos x="T0" y="T1"/>
                  </a:cxn>
                  <a:cxn ang="0">
                    <a:pos x="T2" y="T3"/>
                  </a:cxn>
                  <a:cxn ang="0">
                    <a:pos x="T4" y="T5"/>
                  </a:cxn>
                  <a:cxn ang="0">
                    <a:pos x="T6" y="T7"/>
                  </a:cxn>
                  <a:cxn ang="0">
                    <a:pos x="T8" y="T9"/>
                  </a:cxn>
                </a:cxnLst>
                <a:rect l="0" t="0" r="r" b="b"/>
                <a:pathLst>
                  <a:path w="8" h="8">
                    <a:moveTo>
                      <a:pt x="3" y="1"/>
                    </a:moveTo>
                    <a:cubicBezTo>
                      <a:pt x="4" y="0"/>
                      <a:pt x="6" y="1"/>
                      <a:pt x="7" y="3"/>
                    </a:cubicBezTo>
                    <a:cubicBezTo>
                      <a:pt x="8" y="4"/>
                      <a:pt x="8" y="6"/>
                      <a:pt x="6" y="7"/>
                    </a:cubicBezTo>
                    <a:cubicBezTo>
                      <a:pt x="4" y="8"/>
                      <a:pt x="2" y="8"/>
                      <a:pt x="1" y="6"/>
                    </a:cubicBezTo>
                    <a:cubicBezTo>
                      <a:pt x="0" y="4"/>
                      <a:pt x="1" y="2"/>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53" name="Freeform 3338">
                <a:extLst>
                  <a:ext uri="{FF2B5EF4-FFF2-40B4-BE49-F238E27FC236}">
                    <a16:creationId xmlns:a16="http://schemas.microsoft.com/office/drawing/2014/main" id="{1584EB02-0CD2-114B-C440-3F3AF6075A18}"/>
                  </a:ext>
                </a:extLst>
              </p:cNvPr>
              <p:cNvSpPr>
                <a:spLocks/>
              </p:cNvSpPr>
              <p:nvPr/>
            </p:nvSpPr>
            <p:spPr bwMode="auto">
              <a:xfrm>
                <a:off x="10357336" y="2673117"/>
                <a:ext cx="38623" cy="38623"/>
              </a:xfrm>
              <a:custGeom>
                <a:avLst/>
                <a:gdLst>
                  <a:gd name="T0" fmla="*/ 2 w 6"/>
                  <a:gd name="T1" fmla="*/ 1 h 6"/>
                  <a:gd name="T2" fmla="*/ 5 w 6"/>
                  <a:gd name="T3" fmla="*/ 2 h 6"/>
                  <a:gd name="T4" fmla="*/ 4 w 6"/>
                  <a:gd name="T5" fmla="*/ 5 h 6"/>
                  <a:gd name="T6" fmla="*/ 1 w 6"/>
                  <a:gd name="T7" fmla="*/ 4 h 6"/>
                  <a:gd name="T8" fmla="*/ 2 w 6"/>
                  <a:gd name="T9" fmla="*/ 1 h 6"/>
                </a:gdLst>
                <a:ahLst/>
                <a:cxnLst>
                  <a:cxn ang="0">
                    <a:pos x="T0" y="T1"/>
                  </a:cxn>
                  <a:cxn ang="0">
                    <a:pos x="T2" y="T3"/>
                  </a:cxn>
                  <a:cxn ang="0">
                    <a:pos x="T4" y="T5"/>
                  </a:cxn>
                  <a:cxn ang="0">
                    <a:pos x="T6" y="T7"/>
                  </a:cxn>
                  <a:cxn ang="0">
                    <a:pos x="T8" y="T9"/>
                  </a:cxn>
                </a:cxnLst>
                <a:rect l="0" t="0" r="r" b="b"/>
                <a:pathLst>
                  <a:path w="6" h="6">
                    <a:moveTo>
                      <a:pt x="2" y="1"/>
                    </a:moveTo>
                    <a:cubicBezTo>
                      <a:pt x="3" y="0"/>
                      <a:pt x="5" y="0"/>
                      <a:pt x="5" y="2"/>
                    </a:cubicBezTo>
                    <a:cubicBezTo>
                      <a:pt x="6" y="3"/>
                      <a:pt x="6" y="5"/>
                      <a:pt x="4" y="5"/>
                    </a:cubicBezTo>
                    <a:cubicBezTo>
                      <a:pt x="3" y="6"/>
                      <a:pt x="1" y="5"/>
                      <a:pt x="1" y="4"/>
                    </a:cubicBezTo>
                    <a:cubicBezTo>
                      <a:pt x="0" y="3"/>
                      <a:pt x="0" y="1"/>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54" name="Freeform 3339">
                <a:extLst>
                  <a:ext uri="{FF2B5EF4-FFF2-40B4-BE49-F238E27FC236}">
                    <a16:creationId xmlns:a16="http://schemas.microsoft.com/office/drawing/2014/main" id="{3D6B1928-1475-0716-66F7-836A0CDE3062}"/>
                  </a:ext>
                </a:extLst>
              </p:cNvPr>
              <p:cNvSpPr>
                <a:spLocks/>
              </p:cNvSpPr>
              <p:nvPr/>
            </p:nvSpPr>
            <p:spPr bwMode="auto">
              <a:xfrm>
                <a:off x="9813850" y="2554488"/>
                <a:ext cx="38623" cy="38623"/>
              </a:xfrm>
              <a:custGeom>
                <a:avLst/>
                <a:gdLst>
                  <a:gd name="T0" fmla="*/ 2 w 6"/>
                  <a:gd name="T1" fmla="*/ 1 h 6"/>
                  <a:gd name="T2" fmla="*/ 5 w 6"/>
                  <a:gd name="T3" fmla="*/ 2 h 6"/>
                  <a:gd name="T4" fmla="*/ 4 w 6"/>
                  <a:gd name="T5" fmla="*/ 6 h 6"/>
                  <a:gd name="T6" fmla="*/ 1 w 6"/>
                  <a:gd name="T7" fmla="*/ 5 h 6"/>
                  <a:gd name="T8" fmla="*/ 2 w 6"/>
                  <a:gd name="T9" fmla="*/ 1 h 6"/>
                </a:gdLst>
                <a:ahLst/>
                <a:cxnLst>
                  <a:cxn ang="0">
                    <a:pos x="T0" y="T1"/>
                  </a:cxn>
                  <a:cxn ang="0">
                    <a:pos x="T2" y="T3"/>
                  </a:cxn>
                  <a:cxn ang="0">
                    <a:pos x="T4" y="T5"/>
                  </a:cxn>
                  <a:cxn ang="0">
                    <a:pos x="T6" y="T7"/>
                  </a:cxn>
                  <a:cxn ang="0">
                    <a:pos x="T8" y="T9"/>
                  </a:cxn>
                </a:cxnLst>
                <a:rect l="0" t="0" r="r" b="b"/>
                <a:pathLst>
                  <a:path w="6" h="6">
                    <a:moveTo>
                      <a:pt x="2" y="1"/>
                    </a:moveTo>
                    <a:cubicBezTo>
                      <a:pt x="3" y="0"/>
                      <a:pt x="5" y="1"/>
                      <a:pt x="5" y="2"/>
                    </a:cubicBezTo>
                    <a:cubicBezTo>
                      <a:pt x="6" y="3"/>
                      <a:pt x="6" y="5"/>
                      <a:pt x="4" y="6"/>
                    </a:cubicBezTo>
                    <a:cubicBezTo>
                      <a:pt x="3" y="6"/>
                      <a:pt x="2" y="6"/>
                      <a:pt x="1" y="5"/>
                    </a:cubicBezTo>
                    <a:cubicBezTo>
                      <a:pt x="0" y="3"/>
                      <a:pt x="1" y="2"/>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55" name="Freeform 3340">
                <a:extLst>
                  <a:ext uri="{FF2B5EF4-FFF2-40B4-BE49-F238E27FC236}">
                    <a16:creationId xmlns:a16="http://schemas.microsoft.com/office/drawing/2014/main" id="{FB01D230-4C09-278B-AEC6-79770E8DE796}"/>
                  </a:ext>
                </a:extLst>
              </p:cNvPr>
              <p:cNvSpPr>
                <a:spLocks/>
              </p:cNvSpPr>
              <p:nvPr/>
            </p:nvSpPr>
            <p:spPr bwMode="auto">
              <a:xfrm>
                <a:off x="10972551" y="2797264"/>
                <a:ext cx="41382" cy="38623"/>
              </a:xfrm>
              <a:custGeom>
                <a:avLst/>
                <a:gdLst>
                  <a:gd name="T0" fmla="*/ 2 w 6"/>
                  <a:gd name="T1" fmla="*/ 0 h 6"/>
                  <a:gd name="T2" fmla="*/ 6 w 6"/>
                  <a:gd name="T3" fmla="*/ 1 h 6"/>
                  <a:gd name="T4" fmla="*/ 4 w 6"/>
                  <a:gd name="T5" fmla="*/ 5 h 6"/>
                  <a:gd name="T6" fmla="*/ 1 w 6"/>
                  <a:gd name="T7" fmla="*/ 4 h 6"/>
                  <a:gd name="T8" fmla="*/ 2 w 6"/>
                  <a:gd name="T9" fmla="*/ 0 h 6"/>
                </a:gdLst>
                <a:ahLst/>
                <a:cxnLst>
                  <a:cxn ang="0">
                    <a:pos x="T0" y="T1"/>
                  </a:cxn>
                  <a:cxn ang="0">
                    <a:pos x="T2" y="T3"/>
                  </a:cxn>
                  <a:cxn ang="0">
                    <a:pos x="T4" y="T5"/>
                  </a:cxn>
                  <a:cxn ang="0">
                    <a:pos x="T6" y="T7"/>
                  </a:cxn>
                  <a:cxn ang="0">
                    <a:pos x="T8" y="T9"/>
                  </a:cxn>
                </a:cxnLst>
                <a:rect l="0" t="0" r="r" b="b"/>
                <a:pathLst>
                  <a:path w="6" h="6">
                    <a:moveTo>
                      <a:pt x="2" y="0"/>
                    </a:moveTo>
                    <a:cubicBezTo>
                      <a:pt x="3" y="0"/>
                      <a:pt x="5" y="0"/>
                      <a:pt x="6" y="1"/>
                    </a:cubicBezTo>
                    <a:cubicBezTo>
                      <a:pt x="6" y="3"/>
                      <a:pt x="6" y="4"/>
                      <a:pt x="4" y="5"/>
                    </a:cubicBezTo>
                    <a:cubicBezTo>
                      <a:pt x="3" y="6"/>
                      <a:pt x="2" y="5"/>
                      <a:pt x="1" y="4"/>
                    </a:cubicBezTo>
                    <a:cubicBezTo>
                      <a:pt x="0" y="3"/>
                      <a:pt x="1"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56" name="Freeform 3341">
                <a:extLst>
                  <a:ext uri="{FF2B5EF4-FFF2-40B4-BE49-F238E27FC236}">
                    <a16:creationId xmlns:a16="http://schemas.microsoft.com/office/drawing/2014/main" id="{84E92FBE-2998-0AE1-3543-845C84545F9C}"/>
                  </a:ext>
                </a:extLst>
              </p:cNvPr>
              <p:cNvSpPr>
                <a:spLocks/>
              </p:cNvSpPr>
              <p:nvPr/>
            </p:nvSpPr>
            <p:spPr bwMode="auto">
              <a:xfrm>
                <a:off x="10771157" y="2582077"/>
                <a:ext cx="38623" cy="38623"/>
              </a:xfrm>
              <a:custGeom>
                <a:avLst/>
                <a:gdLst>
                  <a:gd name="T0" fmla="*/ 2 w 6"/>
                  <a:gd name="T1" fmla="*/ 1 h 6"/>
                  <a:gd name="T2" fmla="*/ 6 w 6"/>
                  <a:gd name="T3" fmla="*/ 2 h 6"/>
                  <a:gd name="T4" fmla="*/ 5 w 6"/>
                  <a:gd name="T5" fmla="*/ 6 h 6"/>
                  <a:gd name="T6" fmla="*/ 1 w 6"/>
                  <a:gd name="T7" fmla="*/ 5 h 6"/>
                  <a:gd name="T8" fmla="*/ 2 w 6"/>
                  <a:gd name="T9" fmla="*/ 1 h 6"/>
                </a:gdLst>
                <a:ahLst/>
                <a:cxnLst>
                  <a:cxn ang="0">
                    <a:pos x="T0" y="T1"/>
                  </a:cxn>
                  <a:cxn ang="0">
                    <a:pos x="T2" y="T3"/>
                  </a:cxn>
                  <a:cxn ang="0">
                    <a:pos x="T4" y="T5"/>
                  </a:cxn>
                  <a:cxn ang="0">
                    <a:pos x="T6" y="T7"/>
                  </a:cxn>
                  <a:cxn ang="0">
                    <a:pos x="T8" y="T9"/>
                  </a:cxn>
                </a:cxnLst>
                <a:rect l="0" t="0" r="r" b="b"/>
                <a:pathLst>
                  <a:path w="6" h="6">
                    <a:moveTo>
                      <a:pt x="2" y="1"/>
                    </a:moveTo>
                    <a:cubicBezTo>
                      <a:pt x="3" y="0"/>
                      <a:pt x="5" y="1"/>
                      <a:pt x="6" y="2"/>
                    </a:cubicBezTo>
                    <a:cubicBezTo>
                      <a:pt x="6" y="3"/>
                      <a:pt x="6" y="5"/>
                      <a:pt x="5" y="6"/>
                    </a:cubicBezTo>
                    <a:cubicBezTo>
                      <a:pt x="3" y="6"/>
                      <a:pt x="2" y="6"/>
                      <a:pt x="1" y="5"/>
                    </a:cubicBezTo>
                    <a:cubicBezTo>
                      <a:pt x="0" y="3"/>
                      <a:pt x="1" y="2"/>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57" name="Freeform 3342">
                <a:extLst>
                  <a:ext uri="{FF2B5EF4-FFF2-40B4-BE49-F238E27FC236}">
                    <a16:creationId xmlns:a16="http://schemas.microsoft.com/office/drawing/2014/main" id="{02F50A24-9476-E931-5F56-054C45DE68C7}"/>
                  </a:ext>
                </a:extLst>
              </p:cNvPr>
              <p:cNvSpPr>
                <a:spLocks/>
              </p:cNvSpPr>
              <p:nvPr/>
            </p:nvSpPr>
            <p:spPr bwMode="auto">
              <a:xfrm>
                <a:off x="9571075" y="1663393"/>
                <a:ext cx="38623" cy="38623"/>
              </a:xfrm>
              <a:custGeom>
                <a:avLst/>
                <a:gdLst>
                  <a:gd name="T0" fmla="*/ 2 w 6"/>
                  <a:gd name="T1" fmla="*/ 1 h 6"/>
                  <a:gd name="T2" fmla="*/ 6 w 6"/>
                  <a:gd name="T3" fmla="*/ 2 h 6"/>
                  <a:gd name="T4" fmla="*/ 5 w 6"/>
                  <a:gd name="T5" fmla="*/ 6 h 6"/>
                  <a:gd name="T6" fmla="*/ 1 w 6"/>
                  <a:gd name="T7" fmla="*/ 5 h 6"/>
                  <a:gd name="T8" fmla="*/ 2 w 6"/>
                  <a:gd name="T9" fmla="*/ 1 h 6"/>
                </a:gdLst>
                <a:ahLst/>
                <a:cxnLst>
                  <a:cxn ang="0">
                    <a:pos x="T0" y="T1"/>
                  </a:cxn>
                  <a:cxn ang="0">
                    <a:pos x="T2" y="T3"/>
                  </a:cxn>
                  <a:cxn ang="0">
                    <a:pos x="T4" y="T5"/>
                  </a:cxn>
                  <a:cxn ang="0">
                    <a:pos x="T6" y="T7"/>
                  </a:cxn>
                  <a:cxn ang="0">
                    <a:pos x="T8" y="T9"/>
                  </a:cxn>
                </a:cxnLst>
                <a:rect l="0" t="0" r="r" b="b"/>
                <a:pathLst>
                  <a:path w="6" h="6">
                    <a:moveTo>
                      <a:pt x="2" y="1"/>
                    </a:moveTo>
                    <a:cubicBezTo>
                      <a:pt x="3" y="0"/>
                      <a:pt x="5" y="1"/>
                      <a:pt x="6" y="2"/>
                    </a:cubicBezTo>
                    <a:cubicBezTo>
                      <a:pt x="6" y="3"/>
                      <a:pt x="6" y="5"/>
                      <a:pt x="5" y="6"/>
                    </a:cubicBezTo>
                    <a:cubicBezTo>
                      <a:pt x="3" y="6"/>
                      <a:pt x="2" y="6"/>
                      <a:pt x="1" y="5"/>
                    </a:cubicBezTo>
                    <a:cubicBezTo>
                      <a:pt x="0" y="3"/>
                      <a:pt x="1" y="2"/>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58" name="Freeform 3343">
                <a:extLst>
                  <a:ext uri="{FF2B5EF4-FFF2-40B4-BE49-F238E27FC236}">
                    <a16:creationId xmlns:a16="http://schemas.microsoft.com/office/drawing/2014/main" id="{7D2021A7-135C-4153-AB23-C1BBE8329737}"/>
                  </a:ext>
                </a:extLst>
              </p:cNvPr>
              <p:cNvSpPr>
                <a:spLocks/>
              </p:cNvSpPr>
              <p:nvPr/>
            </p:nvSpPr>
            <p:spPr bwMode="auto">
              <a:xfrm>
                <a:off x="9146218" y="1806851"/>
                <a:ext cx="38623" cy="46900"/>
              </a:xfrm>
              <a:custGeom>
                <a:avLst/>
                <a:gdLst>
                  <a:gd name="T0" fmla="*/ 2 w 6"/>
                  <a:gd name="T1" fmla="*/ 1 h 7"/>
                  <a:gd name="T2" fmla="*/ 6 w 6"/>
                  <a:gd name="T3" fmla="*/ 2 h 7"/>
                  <a:gd name="T4" fmla="*/ 5 w 6"/>
                  <a:gd name="T5" fmla="*/ 6 h 7"/>
                  <a:gd name="T6" fmla="*/ 1 w 6"/>
                  <a:gd name="T7" fmla="*/ 5 h 7"/>
                  <a:gd name="T8" fmla="*/ 2 w 6"/>
                  <a:gd name="T9" fmla="*/ 1 h 7"/>
                </a:gdLst>
                <a:ahLst/>
                <a:cxnLst>
                  <a:cxn ang="0">
                    <a:pos x="T0" y="T1"/>
                  </a:cxn>
                  <a:cxn ang="0">
                    <a:pos x="T2" y="T3"/>
                  </a:cxn>
                  <a:cxn ang="0">
                    <a:pos x="T4" y="T5"/>
                  </a:cxn>
                  <a:cxn ang="0">
                    <a:pos x="T6" y="T7"/>
                  </a:cxn>
                  <a:cxn ang="0">
                    <a:pos x="T8" y="T9"/>
                  </a:cxn>
                </a:cxnLst>
                <a:rect l="0" t="0" r="r" b="b"/>
                <a:pathLst>
                  <a:path w="6" h="7">
                    <a:moveTo>
                      <a:pt x="2" y="1"/>
                    </a:moveTo>
                    <a:cubicBezTo>
                      <a:pt x="3" y="0"/>
                      <a:pt x="5" y="1"/>
                      <a:pt x="6" y="2"/>
                    </a:cubicBezTo>
                    <a:cubicBezTo>
                      <a:pt x="6" y="4"/>
                      <a:pt x="6" y="5"/>
                      <a:pt x="5" y="6"/>
                    </a:cubicBezTo>
                    <a:cubicBezTo>
                      <a:pt x="3" y="7"/>
                      <a:pt x="2" y="6"/>
                      <a:pt x="1" y="5"/>
                    </a:cubicBezTo>
                    <a:cubicBezTo>
                      <a:pt x="0" y="3"/>
                      <a:pt x="1" y="2"/>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59" name="Freeform 3344">
                <a:extLst>
                  <a:ext uri="{FF2B5EF4-FFF2-40B4-BE49-F238E27FC236}">
                    <a16:creationId xmlns:a16="http://schemas.microsoft.com/office/drawing/2014/main" id="{5C7E18ED-C8D6-E12E-7106-871705AD8E26}"/>
                  </a:ext>
                </a:extLst>
              </p:cNvPr>
              <p:cNvSpPr>
                <a:spLocks/>
              </p:cNvSpPr>
              <p:nvPr/>
            </p:nvSpPr>
            <p:spPr bwMode="auto">
              <a:xfrm>
                <a:off x="10644252" y="3117286"/>
                <a:ext cx="41382" cy="41382"/>
              </a:xfrm>
              <a:custGeom>
                <a:avLst/>
                <a:gdLst>
                  <a:gd name="T0" fmla="*/ 2 w 6"/>
                  <a:gd name="T1" fmla="*/ 1 h 6"/>
                  <a:gd name="T2" fmla="*/ 6 w 6"/>
                  <a:gd name="T3" fmla="*/ 2 h 6"/>
                  <a:gd name="T4" fmla="*/ 4 w 6"/>
                  <a:gd name="T5" fmla="*/ 5 h 6"/>
                  <a:gd name="T6" fmla="*/ 1 w 6"/>
                  <a:gd name="T7" fmla="*/ 4 h 6"/>
                  <a:gd name="T8" fmla="*/ 2 w 6"/>
                  <a:gd name="T9" fmla="*/ 1 h 6"/>
                </a:gdLst>
                <a:ahLst/>
                <a:cxnLst>
                  <a:cxn ang="0">
                    <a:pos x="T0" y="T1"/>
                  </a:cxn>
                  <a:cxn ang="0">
                    <a:pos x="T2" y="T3"/>
                  </a:cxn>
                  <a:cxn ang="0">
                    <a:pos x="T4" y="T5"/>
                  </a:cxn>
                  <a:cxn ang="0">
                    <a:pos x="T6" y="T7"/>
                  </a:cxn>
                  <a:cxn ang="0">
                    <a:pos x="T8" y="T9"/>
                  </a:cxn>
                </a:cxnLst>
                <a:rect l="0" t="0" r="r" b="b"/>
                <a:pathLst>
                  <a:path w="6" h="6">
                    <a:moveTo>
                      <a:pt x="2" y="1"/>
                    </a:moveTo>
                    <a:cubicBezTo>
                      <a:pt x="3" y="0"/>
                      <a:pt x="5" y="0"/>
                      <a:pt x="6" y="2"/>
                    </a:cubicBezTo>
                    <a:cubicBezTo>
                      <a:pt x="6" y="3"/>
                      <a:pt x="6" y="5"/>
                      <a:pt x="4" y="5"/>
                    </a:cubicBezTo>
                    <a:cubicBezTo>
                      <a:pt x="3" y="6"/>
                      <a:pt x="2" y="5"/>
                      <a:pt x="1" y="4"/>
                    </a:cubicBezTo>
                    <a:cubicBezTo>
                      <a:pt x="0" y="3"/>
                      <a:pt x="1" y="1"/>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60" name="Freeform 3345">
                <a:extLst>
                  <a:ext uri="{FF2B5EF4-FFF2-40B4-BE49-F238E27FC236}">
                    <a16:creationId xmlns:a16="http://schemas.microsoft.com/office/drawing/2014/main" id="{008E5020-4CED-C745-C82D-9D20B9F84ED7}"/>
                  </a:ext>
                </a:extLst>
              </p:cNvPr>
              <p:cNvSpPr>
                <a:spLocks/>
              </p:cNvSpPr>
              <p:nvPr/>
            </p:nvSpPr>
            <p:spPr bwMode="auto">
              <a:xfrm>
                <a:off x="10633217" y="2844164"/>
                <a:ext cx="24829" cy="24829"/>
              </a:xfrm>
              <a:custGeom>
                <a:avLst/>
                <a:gdLst>
                  <a:gd name="T0" fmla="*/ 1 w 4"/>
                  <a:gd name="T1" fmla="*/ 0 h 4"/>
                  <a:gd name="T2" fmla="*/ 4 w 4"/>
                  <a:gd name="T3" fmla="*/ 1 h 4"/>
                  <a:gd name="T4" fmla="*/ 3 w 4"/>
                  <a:gd name="T5" fmla="*/ 4 h 4"/>
                  <a:gd name="T6" fmla="*/ 0 w 4"/>
                  <a:gd name="T7" fmla="*/ 3 h 4"/>
                  <a:gd name="T8" fmla="*/ 1 w 4"/>
                  <a:gd name="T9" fmla="*/ 0 h 4"/>
                </a:gdLst>
                <a:ahLst/>
                <a:cxnLst>
                  <a:cxn ang="0">
                    <a:pos x="T0" y="T1"/>
                  </a:cxn>
                  <a:cxn ang="0">
                    <a:pos x="T2" y="T3"/>
                  </a:cxn>
                  <a:cxn ang="0">
                    <a:pos x="T4" y="T5"/>
                  </a:cxn>
                  <a:cxn ang="0">
                    <a:pos x="T6" y="T7"/>
                  </a:cxn>
                  <a:cxn ang="0">
                    <a:pos x="T8" y="T9"/>
                  </a:cxn>
                </a:cxnLst>
                <a:rect l="0" t="0" r="r" b="b"/>
                <a:pathLst>
                  <a:path w="4" h="4">
                    <a:moveTo>
                      <a:pt x="1" y="0"/>
                    </a:moveTo>
                    <a:cubicBezTo>
                      <a:pt x="2" y="0"/>
                      <a:pt x="3" y="0"/>
                      <a:pt x="4" y="1"/>
                    </a:cubicBezTo>
                    <a:cubicBezTo>
                      <a:pt x="4" y="2"/>
                      <a:pt x="4" y="3"/>
                      <a:pt x="3" y="4"/>
                    </a:cubicBezTo>
                    <a:cubicBezTo>
                      <a:pt x="2" y="4"/>
                      <a:pt x="1" y="4"/>
                      <a:pt x="0" y="3"/>
                    </a:cubicBezTo>
                    <a:cubicBezTo>
                      <a:pt x="0" y="2"/>
                      <a:pt x="0"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61" name="Freeform 3346">
                <a:extLst>
                  <a:ext uri="{FF2B5EF4-FFF2-40B4-BE49-F238E27FC236}">
                    <a16:creationId xmlns:a16="http://schemas.microsoft.com/office/drawing/2014/main" id="{6E400B2C-ACA4-587A-837F-74E86C467370}"/>
                  </a:ext>
                </a:extLst>
              </p:cNvPr>
              <p:cNvSpPr>
                <a:spLocks/>
              </p:cNvSpPr>
              <p:nvPr/>
            </p:nvSpPr>
            <p:spPr bwMode="auto">
              <a:xfrm>
                <a:off x="10790469" y="3335232"/>
                <a:ext cx="33106" cy="24829"/>
              </a:xfrm>
              <a:custGeom>
                <a:avLst/>
                <a:gdLst>
                  <a:gd name="T0" fmla="*/ 2 w 5"/>
                  <a:gd name="T1" fmla="*/ 1 h 4"/>
                  <a:gd name="T2" fmla="*/ 4 w 5"/>
                  <a:gd name="T3" fmla="*/ 1 h 4"/>
                  <a:gd name="T4" fmla="*/ 3 w 5"/>
                  <a:gd name="T5" fmla="*/ 4 h 4"/>
                  <a:gd name="T6" fmla="*/ 1 w 5"/>
                  <a:gd name="T7" fmla="*/ 3 h 4"/>
                  <a:gd name="T8" fmla="*/ 2 w 5"/>
                  <a:gd name="T9" fmla="*/ 1 h 4"/>
                </a:gdLst>
                <a:ahLst/>
                <a:cxnLst>
                  <a:cxn ang="0">
                    <a:pos x="T0" y="T1"/>
                  </a:cxn>
                  <a:cxn ang="0">
                    <a:pos x="T2" y="T3"/>
                  </a:cxn>
                  <a:cxn ang="0">
                    <a:pos x="T4" y="T5"/>
                  </a:cxn>
                  <a:cxn ang="0">
                    <a:pos x="T6" y="T7"/>
                  </a:cxn>
                  <a:cxn ang="0">
                    <a:pos x="T8" y="T9"/>
                  </a:cxn>
                </a:cxnLst>
                <a:rect l="0" t="0" r="r" b="b"/>
                <a:pathLst>
                  <a:path w="5" h="4">
                    <a:moveTo>
                      <a:pt x="2" y="1"/>
                    </a:moveTo>
                    <a:cubicBezTo>
                      <a:pt x="2" y="0"/>
                      <a:pt x="4" y="1"/>
                      <a:pt x="4" y="1"/>
                    </a:cubicBezTo>
                    <a:cubicBezTo>
                      <a:pt x="5" y="2"/>
                      <a:pt x="4" y="3"/>
                      <a:pt x="3" y="4"/>
                    </a:cubicBezTo>
                    <a:cubicBezTo>
                      <a:pt x="2" y="4"/>
                      <a:pt x="1" y="4"/>
                      <a:pt x="1" y="3"/>
                    </a:cubicBezTo>
                    <a:cubicBezTo>
                      <a:pt x="0" y="2"/>
                      <a:pt x="1" y="1"/>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62" name="Freeform 3347">
                <a:extLst>
                  <a:ext uri="{FF2B5EF4-FFF2-40B4-BE49-F238E27FC236}">
                    <a16:creationId xmlns:a16="http://schemas.microsoft.com/office/drawing/2014/main" id="{0F7748C9-48E7-A30D-7D7B-9C1702F592D8}"/>
                  </a:ext>
                </a:extLst>
              </p:cNvPr>
              <p:cNvSpPr>
                <a:spLocks/>
              </p:cNvSpPr>
              <p:nvPr/>
            </p:nvSpPr>
            <p:spPr bwMode="auto">
              <a:xfrm>
                <a:off x="10776675" y="2915893"/>
                <a:ext cx="24829" cy="33106"/>
              </a:xfrm>
              <a:custGeom>
                <a:avLst/>
                <a:gdLst>
                  <a:gd name="T0" fmla="*/ 1 w 4"/>
                  <a:gd name="T1" fmla="*/ 1 h 5"/>
                  <a:gd name="T2" fmla="*/ 4 w 4"/>
                  <a:gd name="T3" fmla="*/ 1 h 5"/>
                  <a:gd name="T4" fmla="*/ 3 w 4"/>
                  <a:gd name="T5" fmla="*/ 4 h 5"/>
                  <a:gd name="T6" fmla="*/ 0 w 4"/>
                  <a:gd name="T7" fmla="*/ 3 h 5"/>
                  <a:gd name="T8" fmla="*/ 1 w 4"/>
                  <a:gd name="T9" fmla="*/ 1 h 5"/>
                </a:gdLst>
                <a:ahLst/>
                <a:cxnLst>
                  <a:cxn ang="0">
                    <a:pos x="T0" y="T1"/>
                  </a:cxn>
                  <a:cxn ang="0">
                    <a:pos x="T2" y="T3"/>
                  </a:cxn>
                  <a:cxn ang="0">
                    <a:pos x="T4" y="T5"/>
                  </a:cxn>
                  <a:cxn ang="0">
                    <a:pos x="T6" y="T7"/>
                  </a:cxn>
                  <a:cxn ang="0">
                    <a:pos x="T8" y="T9"/>
                  </a:cxn>
                </a:cxnLst>
                <a:rect l="0" t="0" r="r" b="b"/>
                <a:pathLst>
                  <a:path w="4" h="5">
                    <a:moveTo>
                      <a:pt x="1" y="1"/>
                    </a:moveTo>
                    <a:cubicBezTo>
                      <a:pt x="2" y="0"/>
                      <a:pt x="3" y="1"/>
                      <a:pt x="4" y="1"/>
                    </a:cubicBezTo>
                    <a:cubicBezTo>
                      <a:pt x="4" y="2"/>
                      <a:pt x="4" y="4"/>
                      <a:pt x="3" y="4"/>
                    </a:cubicBezTo>
                    <a:cubicBezTo>
                      <a:pt x="2" y="5"/>
                      <a:pt x="1" y="4"/>
                      <a:pt x="0" y="3"/>
                    </a:cubicBezTo>
                    <a:cubicBezTo>
                      <a:pt x="0" y="2"/>
                      <a:pt x="0"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63" name="Freeform 3348">
                <a:extLst>
                  <a:ext uri="{FF2B5EF4-FFF2-40B4-BE49-F238E27FC236}">
                    <a16:creationId xmlns:a16="http://schemas.microsoft.com/office/drawing/2014/main" id="{0C3DB692-9820-9D70-229B-A11F7BB8A94A}"/>
                  </a:ext>
                </a:extLst>
              </p:cNvPr>
              <p:cNvSpPr>
                <a:spLocks/>
              </p:cNvSpPr>
              <p:nvPr/>
            </p:nvSpPr>
            <p:spPr bwMode="auto">
              <a:xfrm>
                <a:off x="10867716" y="2319990"/>
                <a:ext cx="33106" cy="24829"/>
              </a:xfrm>
              <a:custGeom>
                <a:avLst/>
                <a:gdLst>
                  <a:gd name="T0" fmla="*/ 2 w 5"/>
                  <a:gd name="T1" fmla="*/ 1 h 4"/>
                  <a:gd name="T2" fmla="*/ 4 w 5"/>
                  <a:gd name="T3" fmla="*/ 1 h 4"/>
                  <a:gd name="T4" fmla="*/ 3 w 5"/>
                  <a:gd name="T5" fmla="*/ 4 h 4"/>
                  <a:gd name="T6" fmla="*/ 1 w 5"/>
                  <a:gd name="T7" fmla="*/ 3 h 4"/>
                  <a:gd name="T8" fmla="*/ 2 w 5"/>
                  <a:gd name="T9" fmla="*/ 1 h 4"/>
                </a:gdLst>
                <a:ahLst/>
                <a:cxnLst>
                  <a:cxn ang="0">
                    <a:pos x="T0" y="T1"/>
                  </a:cxn>
                  <a:cxn ang="0">
                    <a:pos x="T2" y="T3"/>
                  </a:cxn>
                  <a:cxn ang="0">
                    <a:pos x="T4" y="T5"/>
                  </a:cxn>
                  <a:cxn ang="0">
                    <a:pos x="T6" y="T7"/>
                  </a:cxn>
                  <a:cxn ang="0">
                    <a:pos x="T8" y="T9"/>
                  </a:cxn>
                </a:cxnLst>
                <a:rect l="0" t="0" r="r" b="b"/>
                <a:pathLst>
                  <a:path w="5" h="4">
                    <a:moveTo>
                      <a:pt x="2" y="1"/>
                    </a:moveTo>
                    <a:cubicBezTo>
                      <a:pt x="3" y="0"/>
                      <a:pt x="4" y="1"/>
                      <a:pt x="4" y="1"/>
                    </a:cubicBezTo>
                    <a:cubicBezTo>
                      <a:pt x="5" y="2"/>
                      <a:pt x="4" y="4"/>
                      <a:pt x="3" y="4"/>
                    </a:cubicBezTo>
                    <a:cubicBezTo>
                      <a:pt x="3" y="4"/>
                      <a:pt x="1" y="4"/>
                      <a:pt x="1" y="3"/>
                    </a:cubicBezTo>
                    <a:cubicBezTo>
                      <a:pt x="0" y="2"/>
                      <a:pt x="1" y="1"/>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64" name="Freeform 3349">
                <a:extLst>
                  <a:ext uri="{FF2B5EF4-FFF2-40B4-BE49-F238E27FC236}">
                    <a16:creationId xmlns:a16="http://schemas.microsoft.com/office/drawing/2014/main" id="{73931403-EAEF-4AE6-4142-1C81096D18DF}"/>
                  </a:ext>
                </a:extLst>
              </p:cNvPr>
              <p:cNvSpPr>
                <a:spLocks/>
              </p:cNvSpPr>
              <p:nvPr/>
            </p:nvSpPr>
            <p:spPr bwMode="auto">
              <a:xfrm>
                <a:off x="10277330" y="2430342"/>
                <a:ext cx="27588" cy="33106"/>
              </a:xfrm>
              <a:custGeom>
                <a:avLst/>
                <a:gdLst>
                  <a:gd name="T0" fmla="*/ 1 w 4"/>
                  <a:gd name="T1" fmla="*/ 1 h 5"/>
                  <a:gd name="T2" fmla="*/ 4 w 4"/>
                  <a:gd name="T3" fmla="*/ 2 h 5"/>
                  <a:gd name="T4" fmla="*/ 3 w 4"/>
                  <a:gd name="T5" fmla="*/ 4 h 5"/>
                  <a:gd name="T6" fmla="*/ 1 w 4"/>
                  <a:gd name="T7" fmla="*/ 3 h 5"/>
                  <a:gd name="T8" fmla="*/ 1 w 4"/>
                  <a:gd name="T9" fmla="*/ 1 h 5"/>
                </a:gdLst>
                <a:ahLst/>
                <a:cxnLst>
                  <a:cxn ang="0">
                    <a:pos x="T0" y="T1"/>
                  </a:cxn>
                  <a:cxn ang="0">
                    <a:pos x="T2" y="T3"/>
                  </a:cxn>
                  <a:cxn ang="0">
                    <a:pos x="T4" y="T5"/>
                  </a:cxn>
                  <a:cxn ang="0">
                    <a:pos x="T6" y="T7"/>
                  </a:cxn>
                  <a:cxn ang="0">
                    <a:pos x="T8" y="T9"/>
                  </a:cxn>
                </a:cxnLst>
                <a:rect l="0" t="0" r="r" b="b"/>
                <a:pathLst>
                  <a:path w="4" h="5">
                    <a:moveTo>
                      <a:pt x="1" y="1"/>
                    </a:moveTo>
                    <a:cubicBezTo>
                      <a:pt x="2" y="0"/>
                      <a:pt x="3" y="1"/>
                      <a:pt x="4" y="2"/>
                    </a:cubicBezTo>
                    <a:cubicBezTo>
                      <a:pt x="4" y="3"/>
                      <a:pt x="4" y="4"/>
                      <a:pt x="3" y="4"/>
                    </a:cubicBezTo>
                    <a:cubicBezTo>
                      <a:pt x="2" y="5"/>
                      <a:pt x="1" y="4"/>
                      <a:pt x="1" y="3"/>
                    </a:cubicBezTo>
                    <a:cubicBezTo>
                      <a:pt x="0" y="2"/>
                      <a:pt x="0"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65" name="Freeform 3350">
                <a:extLst>
                  <a:ext uri="{FF2B5EF4-FFF2-40B4-BE49-F238E27FC236}">
                    <a16:creationId xmlns:a16="http://schemas.microsoft.com/office/drawing/2014/main" id="{87D31082-68E2-32F1-E361-4760D2FDF611}"/>
                  </a:ext>
                </a:extLst>
              </p:cNvPr>
              <p:cNvSpPr>
                <a:spLocks/>
              </p:cNvSpPr>
              <p:nvPr/>
            </p:nvSpPr>
            <p:spPr bwMode="auto">
              <a:xfrm>
                <a:off x="9995932" y="1834439"/>
                <a:ext cx="27588" cy="24829"/>
              </a:xfrm>
              <a:custGeom>
                <a:avLst/>
                <a:gdLst>
                  <a:gd name="T0" fmla="*/ 1 w 4"/>
                  <a:gd name="T1" fmla="*/ 0 h 4"/>
                  <a:gd name="T2" fmla="*/ 4 w 4"/>
                  <a:gd name="T3" fmla="*/ 1 h 4"/>
                  <a:gd name="T4" fmla="*/ 3 w 4"/>
                  <a:gd name="T5" fmla="*/ 4 h 4"/>
                  <a:gd name="T6" fmla="*/ 0 w 4"/>
                  <a:gd name="T7" fmla="*/ 3 h 4"/>
                  <a:gd name="T8" fmla="*/ 1 w 4"/>
                  <a:gd name="T9" fmla="*/ 0 h 4"/>
                </a:gdLst>
                <a:ahLst/>
                <a:cxnLst>
                  <a:cxn ang="0">
                    <a:pos x="T0" y="T1"/>
                  </a:cxn>
                  <a:cxn ang="0">
                    <a:pos x="T2" y="T3"/>
                  </a:cxn>
                  <a:cxn ang="0">
                    <a:pos x="T4" y="T5"/>
                  </a:cxn>
                  <a:cxn ang="0">
                    <a:pos x="T6" y="T7"/>
                  </a:cxn>
                  <a:cxn ang="0">
                    <a:pos x="T8" y="T9"/>
                  </a:cxn>
                </a:cxnLst>
                <a:rect l="0" t="0" r="r" b="b"/>
                <a:pathLst>
                  <a:path w="4" h="4">
                    <a:moveTo>
                      <a:pt x="1" y="0"/>
                    </a:moveTo>
                    <a:cubicBezTo>
                      <a:pt x="2" y="0"/>
                      <a:pt x="3" y="0"/>
                      <a:pt x="4" y="1"/>
                    </a:cubicBezTo>
                    <a:cubicBezTo>
                      <a:pt x="4" y="2"/>
                      <a:pt x="4" y="3"/>
                      <a:pt x="3" y="4"/>
                    </a:cubicBezTo>
                    <a:cubicBezTo>
                      <a:pt x="2" y="4"/>
                      <a:pt x="1" y="4"/>
                      <a:pt x="0" y="3"/>
                    </a:cubicBezTo>
                    <a:cubicBezTo>
                      <a:pt x="0" y="2"/>
                      <a:pt x="0"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grpSp>
      <p:sp>
        <p:nvSpPr>
          <p:cNvPr id="12" name="TextBox 11">
            <a:extLst>
              <a:ext uri="{FF2B5EF4-FFF2-40B4-BE49-F238E27FC236}">
                <a16:creationId xmlns:a16="http://schemas.microsoft.com/office/drawing/2014/main" id="{AEBA6478-0E4C-93D6-C0D2-0C37D5E1D646}"/>
              </a:ext>
            </a:extLst>
          </p:cNvPr>
          <p:cNvSpPr txBox="1"/>
          <p:nvPr/>
        </p:nvSpPr>
        <p:spPr>
          <a:xfrm>
            <a:off x="1427816" y="1399308"/>
            <a:ext cx="2668228" cy="246221"/>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srgbClr val="0044FF"/>
                </a:solidFill>
                <a:effectLst/>
                <a:uLnTx/>
                <a:uFillTx/>
                <a:latin typeface="Bahnschrift" panose="020B0502040204020203" pitchFamily="34" charset="0"/>
                <a:ea typeface="+mn-ea"/>
                <a:cs typeface="+mn-cs"/>
              </a:rPr>
              <a:t>Eike Schneiders</a:t>
            </a:r>
          </a:p>
        </p:txBody>
      </p:sp>
      <p:sp>
        <p:nvSpPr>
          <p:cNvPr id="13" name="TextBox 12">
            <a:extLst>
              <a:ext uri="{FF2B5EF4-FFF2-40B4-BE49-F238E27FC236}">
                <a16:creationId xmlns:a16="http://schemas.microsoft.com/office/drawing/2014/main" id="{BBACCFA7-1DA1-A649-80C2-460EB73760FD}"/>
              </a:ext>
            </a:extLst>
          </p:cNvPr>
          <p:cNvSpPr txBox="1"/>
          <p:nvPr/>
        </p:nvSpPr>
        <p:spPr>
          <a:xfrm>
            <a:off x="490224" y="2447274"/>
            <a:ext cx="4390888" cy="1246495"/>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600"/>
              </a:spcAft>
              <a:buClrTx/>
              <a:buSzTx/>
              <a:buFontTx/>
              <a:buNone/>
              <a:tabLst/>
              <a:defRPr/>
            </a:pPr>
            <a:r>
              <a:rPr kumimoji="0" lang="en-US" sz="750" b="0" i="0" u="none" strike="noStrike" kern="1200" cap="none" spc="0" normalizeH="0" baseline="0" noProof="0" dirty="0">
                <a:ln>
                  <a:noFill/>
                </a:ln>
                <a:solidFill>
                  <a:prstClr val="black"/>
                </a:solidFill>
                <a:effectLst/>
                <a:uLnTx/>
                <a:uFillTx/>
                <a:latin typeface="Bahnschrift" panose="020B0502040204020203" pitchFamily="34" charset="0"/>
                <a:ea typeface="+mn-ea"/>
                <a:cs typeface="+mn-cs"/>
              </a:rPr>
              <a:t>I am a Transitional Assistant Professor at the School of Computer Science, University of Nottingham. My research focuses on Human-Computer and Robot Interaction (HCI/HRI).</a:t>
            </a:r>
            <a:br>
              <a:rPr lang="en-US" sz="750" dirty="0">
                <a:solidFill>
                  <a:prstClr val="black"/>
                </a:solidFill>
                <a:latin typeface="Bahnschrift" panose="020B0502040204020203" pitchFamily="34" charset="0"/>
              </a:rPr>
            </a:br>
            <a:r>
              <a:rPr kumimoji="0" lang="en-US" sz="750" b="0" i="0" u="none" strike="noStrike" kern="1200" cap="none" spc="0" normalizeH="0" baseline="0" noProof="0" dirty="0">
                <a:ln>
                  <a:noFill/>
                </a:ln>
                <a:solidFill>
                  <a:prstClr val="black"/>
                </a:solidFill>
                <a:effectLst/>
                <a:uLnTx/>
                <a:uFillTx/>
                <a:latin typeface="Bahnschrift" panose="020B0502040204020203" pitchFamily="34" charset="0"/>
                <a:ea typeface="+mn-ea"/>
                <a:cs typeface="+mn-cs"/>
              </a:rPr>
              <a:t>I received my PhD in Computer Science from Aalborg University in Denmark, where I investigated, how the inclusion of robots influences interactions and collaborations within non-dyadic groups in the wild. Previous projects include the investigation of systems using artificial intelligence (e.g., personal assistant or domestic robots), data </a:t>
            </a:r>
            <a:r>
              <a:rPr kumimoji="0" lang="en-US" sz="750" b="0" i="0" u="none" strike="noStrike" kern="1200" cap="none" spc="0" normalizeH="0" baseline="0" noProof="0" dirty="0" err="1">
                <a:ln>
                  <a:noFill/>
                </a:ln>
                <a:solidFill>
                  <a:prstClr val="black"/>
                </a:solidFill>
                <a:effectLst/>
                <a:uLnTx/>
                <a:uFillTx/>
                <a:latin typeface="Bahnschrift" panose="020B0502040204020203" pitchFamily="34" charset="0"/>
                <a:ea typeface="+mn-ea"/>
                <a:cs typeface="+mn-cs"/>
              </a:rPr>
              <a:t>visualisation</a:t>
            </a:r>
            <a:r>
              <a:rPr kumimoji="0" lang="en-US" sz="750" b="0" i="0" u="none" strike="noStrike" kern="1200" cap="none" spc="0" normalizeH="0" baseline="0" noProof="0" dirty="0">
                <a:ln>
                  <a:noFill/>
                </a:ln>
                <a:solidFill>
                  <a:prstClr val="black"/>
                </a:solidFill>
                <a:effectLst/>
                <a:uLnTx/>
                <a:uFillTx/>
                <a:latin typeface="Bahnschrift" panose="020B0502040204020203" pitchFamily="34" charset="0"/>
                <a:ea typeface="+mn-ea"/>
                <a:cs typeface="+mn-cs"/>
              </a:rPr>
              <a:t>, as well as artist-led research. Most prominently I am working on the Cat Royale project (eikeschneiders.github.io/</a:t>
            </a:r>
            <a:r>
              <a:rPr kumimoji="0" lang="en-US" sz="750" b="0" i="0" u="none" strike="noStrike" kern="1200" cap="none" spc="0" normalizeH="0" baseline="0" noProof="0" dirty="0" err="1">
                <a:ln>
                  <a:noFill/>
                </a:ln>
                <a:solidFill>
                  <a:prstClr val="black"/>
                </a:solidFill>
                <a:effectLst/>
                <a:uLnTx/>
                <a:uFillTx/>
                <a:latin typeface="Bahnschrift" panose="020B0502040204020203" pitchFamily="34" charset="0"/>
                <a:ea typeface="+mn-ea"/>
                <a:cs typeface="+mn-cs"/>
              </a:rPr>
              <a:t>catroyale</a:t>
            </a:r>
            <a:r>
              <a:rPr kumimoji="0" lang="en-US" sz="750" b="0" i="0" u="none" strike="noStrike" kern="1200" cap="none" spc="0" normalizeH="0" baseline="0" noProof="0" dirty="0">
                <a:ln>
                  <a:noFill/>
                </a:ln>
                <a:solidFill>
                  <a:prstClr val="black"/>
                </a:solidFill>
                <a:effectLst/>
                <a:uLnTx/>
                <a:uFillTx/>
                <a:latin typeface="Bahnschrift" panose="020B0502040204020203" pitchFamily="34" charset="0"/>
                <a:ea typeface="+mn-ea"/>
                <a:cs typeface="+mn-cs"/>
              </a:rPr>
              <a:t>), an artist-led project that explores the complexities of trust in robot caregiving. The Cat Royale project has recently been awarded with the Webby award and has further resulted in a “Best Paper” (top 1%) and an “</a:t>
            </a:r>
            <a:r>
              <a:rPr kumimoji="0" lang="en-US" sz="750" b="0" i="0" u="none" strike="noStrike" kern="1200" cap="none" spc="0" normalizeH="0" baseline="0" noProof="0" dirty="0" err="1">
                <a:ln>
                  <a:noFill/>
                </a:ln>
                <a:solidFill>
                  <a:prstClr val="black"/>
                </a:solidFill>
                <a:effectLst/>
                <a:uLnTx/>
                <a:uFillTx/>
                <a:latin typeface="Bahnschrift" panose="020B0502040204020203" pitchFamily="34" charset="0"/>
                <a:ea typeface="+mn-ea"/>
                <a:cs typeface="+mn-cs"/>
              </a:rPr>
              <a:t>Honourable</a:t>
            </a:r>
            <a:r>
              <a:rPr kumimoji="0" lang="en-US" sz="750" b="0" i="0" u="none" strike="noStrike" kern="1200" cap="none" spc="0" normalizeH="0" baseline="0" noProof="0" dirty="0">
                <a:ln>
                  <a:noFill/>
                </a:ln>
                <a:solidFill>
                  <a:prstClr val="black"/>
                </a:solidFill>
                <a:effectLst/>
                <a:uLnTx/>
                <a:uFillTx/>
                <a:latin typeface="Bahnschrift" panose="020B0502040204020203" pitchFamily="34" charset="0"/>
                <a:ea typeface="+mn-ea"/>
                <a:cs typeface="+mn-cs"/>
              </a:rPr>
              <a:t> Mention” at the ACM CHI’24 conference. </a:t>
            </a:r>
          </a:p>
        </p:txBody>
      </p:sp>
      <p:sp>
        <p:nvSpPr>
          <p:cNvPr id="15" name="TextBox 14">
            <a:extLst>
              <a:ext uri="{FF2B5EF4-FFF2-40B4-BE49-F238E27FC236}">
                <a16:creationId xmlns:a16="http://schemas.microsoft.com/office/drawing/2014/main" id="{862F4F8F-6EA6-AFB1-8C5D-D727FC28C805}"/>
              </a:ext>
            </a:extLst>
          </p:cNvPr>
          <p:cNvSpPr txBox="1"/>
          <p:nvPr/>
        </p:nvSpPr>
        <p:spPr>
          <a:xfrm>
            <a:off x="1427816" y="1768640"/>
            <a:ext cx="2668228" cy="230832"/>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effectLst/>
                <a:uLnTx/>
                <a:uFillTx/>
                <a:latin typeface="Bahnschrift" panose="020B0502040204020203" pitchFamily="34" charset="0"/>
                <a:ea typeface="+mn-ea"/>
                <a:cs typeface="+mn-cs"/>
              </a:rPr>
              <a:t>Areas of expertise: </a:t>
            </a:r>
            <a:endParaRPr kumimoji="0" lang="en-US" sz="900" b="0" i="0" u="none" strike="noStrike" kern="1200" cap="none" spc="0" normalizeH="0" baseline="0" noProof="0" dirty="0">
              <a:ln>
                <a:noFill/>
              </a:ln>
              <a:effectLst/>
              <a:uLnTx/>
              <a:uFillTx/>
              <a:latin typeface="Bahnschrift" panose="020B0502040204020203" pitchFamily="34" charset="0"/>
              <a:ea typeface="+mn-ea"/>
              <a:cs typeface="+mn-cs"/>
            </a:endParaRPr>
          </a:p>
        </p:txBody>
      </p:sp>
      <p:sp>
        <p:nvSpPr>
          <p:cNvPr id="21" name="TextBox 20">
            <a:extLst>
              <a:ext uri="{FF2B5EF4-FFF2-40B4-BE49-F238E27FC236}">
                <a16:creationId xmlns:a16="http://schemas.microsoft.com/office/drawing/2014/main" id="{7CE1BFA8-1ECA-EFE4-850F-7558B3F3B34C}"/>
              </a:ext>
            </a:extLst>
          </p:cNvPr>
          <p:cNvSpPr txBox="1"/>
          <p:nvPr/>
        </p:nvSpPr>
        <p:spPr>
          <a:xfrm>
            <a:off x="490225" y="2254056"/>
            <a:ext cx="3413316" cy="223138"/>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850" b="0" i="0" u="none" strike="noStrike" kern="1200" cap="none" spc="0" normalizeH="0" baseline="0" noProof="0" dirty="0">
                <a:ln>
                  <a:noFill/>
                </a:ln>
                <a:effectLst/>
                <a:uLnTx/>
                <a:uFillTx/>
                <a:latin typeface="Bahnschrift" panose="020B0502040204020203" pitchFamily="34" charset="0"/>
                <a:ea typeface="+mn-ea"/>
                <a:cs typeface="+mn-cs"/>
                <a:hlinkClick r:id="rId4">
                  <a:extLst>
                    <a:ext uri="{A12FA001-AC4F-418D-AE19-62706E023703}">
                      <ahyp:hlinkClr xmlns:ahyp="http://schemas.microsoft.com/office/drawing/2018/hyperlinkcolor" val="tx"/>
                    </a:ext>
                  </a:extLst>
                </a:hlinkClick>
              </a:rPr>
              <a:t>eike.schneiders@nottingham.ac.uk</a:t>
            </a:r>
            <a:endParaRPr kumimoji="0" lang="en-US" sz="850" b="0" i="0" u="none" strike="noStrike" kern="1200" cap="none" spc="0" normalizeH="0" baseline="0" noProof="0" dirty="0">
              <a:ln>
                <a:noFill/>
              </a:ln>
              <a:effectLst/>
              <a:uLnTx/>
              <a:uFillTx/>
              <a:latin typeface="Bahnschrift" panose="020B0502040204020203" pitchFamily="34" charset="0"/>
              <a:ea typeface="+mn-ea"/>
              <a:cs typeface="+mn-cs"/>
            </a:endParaRPr>
          </a:p>
        </p:txBody>
      </p:sp>
      <p:grpSp>
        <p:nvGrpSpPr>
          <p:cNvPr id="16" name="Group 15">
            <a:extLst>
              <a:ext uri="{FF2B5EF4-FFF2-40B4-BE49-F238E27FC236}">
                <a16:creationId xmlns:a16="http://schemas.microsoft.com/office/drawing/2014/main" id="{18CD2247-E28D-768B-857E-EB8EB5B2CCAD}"/>
              </a:ext>
            </a:extLst>
          </p:cNvPr>
          <p:cNvGrpSpPr/>
          <p:nvPr/>
        </p:nvGrpSpPr>
        <p:grpSpPr>
          <a:xfrm>
            <a:off x="1512751" y="2027636"/>
            <a:ext cx="2668227" cy="154179"/>
            <a:chOff x="1512752" y="2027636"/>
            <a:chExt cx="2425836" cy="154179"/>
          </a:xfrm>
        </p:grpSpPr>
        <p:sp>
          <p:nvSpPr>
            <p:cNvPr id="18" name="Rectangle: Rounded Corners 17">
              <a:extLst>
                <a:ext uri="{FF2B5EF4-FFF2-40B4-BE49-F238E27FC236}">
                  <a16:creationId xmlns:a16="http://schemas.microsoft.com/office/drawing/2014/main" id="{630E9CC0-0184-3D80-91A4-C023F567C88B}"/>
                </a:ext>
              </a:extLst>
            </p:cNvPr>
            <p:cNvSpPr/>
            <p:nvPr/>
          </p:nvSpPr>
          <p:spPr>
            <a:xfrm>
              <a:off x="1512752" y="2027636"/>
              <a:ext cx="1196636" cy="154179"/>
            </a:xfrm>
            <a:prstGeom prst="roundRect">
              <a:avLst>
                <a:gd name="adj" fmla="val 50000"/>
              </a:avLst>
            </a:prstGeom>
            <a:solidFill>
              <a:srgbClr val="FFC0CB"/>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IN" sz="800" dirty="0">
                  <a:solidFill>
                    <a:prstClr val="black"/>
                  </a:solidFill>
                  <a:latin typeface="Bahnschrift" panose="020B0502040204020203" pitchFamily="34" charset="0"/>
                </a:rPr>
                <a:t>Human-centred Design</a:t>
              </a:r>
            </a:p>
          </p:txBody>
        </p:sp>
        <p:sp>
          <p:nvSpPr>
            <p:cNvPr id="19" name="Rectangle: Rounded Corners 18">
              <a:extLst>
                <a:ext uri="{FF2B5EF4-FFF2-40B4-BE49-F238E27FC236}">
                  <a16:creationId xmlns:a16="http://schemas.microsoft.com/office/drawing/2014/main" id="{2BD2ADAA-B691-554C-B2C3-A1168A77199A}"/>
                </a:ext>
              </a:extLst>
            </p:cNvPr>
            <p:cNvSpPr/>
            <p:nvPr/>
          </p:nvSpPr>
          <p:spPr>
            <a:xfrm>
              <a:off x="2741952" y="2027636"/>
              <a:ext cx="1196636" cy="154179"/>
            </a:xfrm>
            <a:prstGeom prst="roundRect">
              <a:avLst>
                <a:gd name="adj" fmla="val 50000"/>
              </a:avLst>
            </a:prstGeom>
            <a:solidFill>
              <a:srgbClr val="0044FF"/>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IN" sz="800" dirty="0">
                  <a:solidFill>
                    <a:schemeClr val="bg1"/>
                  </a:solidFill>
                  <a:latin typeface="Bahnschrift" panose="020B0502040204020203" pitchFamily="34" charset="0"/>
                </a:rPr>
                <a:t>Artificial intelligence</a:t>
              </a:r>
            </a:p>
          </p:txBody>
        </p:sp>
      </p:grpSp>
      <p:sp>
        <p:nvSpPr>
          <p:cNvPr id="2" name="TextBox 1">
            <a:extLst>
              <a:ext uri="{FF2B5EF4-FFF2-40B4-BE49-F238E27FC236}">
                <a16:creationId xmlns:a16="http://schemas.microsoft.com/office/drawing/2014/main" id="{7AC339B1-821A-1800-B820-97B31B0D69B7}"/>
              </a:ext>
            </a:extLst>
          </p:cNvPr>
          <p:cNvSpPr txBox="1"/>
          <p:nvPr/>
        </p:nvSpPr>
        <p:spPr>
          <a:xfrm>
            <a:off x="404812" y="299215"/>
            <a:ext cx="4537076" cy="400110"/>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IN" sz="2000" b="1" i="0" u="none" strike="noStrike" kern="1200" cap="none" spc="0" normalizeH="0" baseline="0" noProof="0" dirty="0">
                <a:ln>
                  <a:noFill/>
                </a:ln>
                <a:solidFill>
                  <a:prstClr val="white"/>
                </a:solidFill>
                <a:effectLst/>
                <a:uLnTx/>
                <a:uFillTx/>
                <a:latin typeface="Bahnschrift" panose="020B0502040204020203" pitchFamily="34" charset="0"/>
                <a:ea typeface="+mn-ea"/>
                <a:cs typeface="+mn-cs"/>
              </a:rPr>
              <a:t>Participants</a:t>
            </a:r>
          </a:p>
        </p:txBody>
      </p:sp>
      <p:sp>
        <p:nvSpPr>
          <p:cNvPr id="167" name="Freeform: Shape 166">
            <a:extLst>
              <a:ext uri="{FF2B5EF4-FFF2-40B4-BE49-F238E27FC236}">
                <a16:creationId xmlns:a16="http://schemas.microsoft.com/office/drawing/2014/main" id="{730583D8-6898-7EAF-4C62-BCA2F5E3C59D}"/>
              </a:ext>
            </a:extLst>
          </p:cNvPr>
          <p:cNvSpPr/>
          <p:nvPr/>
        </p:nvSpPr>
        <p:spPr>
          <a:xfrm>
            <a:off x="610407" y="1435346"/>
            <a:ext cx="742138" cy="742138"/>
          </a:xfrm>
          <a:custGeom>
            <a:avLst/>
            <a:gdLst>
              <a:gd name="connsiteX0" fmla="*/ 371069 w 742138"/>
              <a:gd name="connsiteY0" fmla="*/ 0 h 742138"/>
              <a:gd name="connsiteX1" fmla="*/ 742138 w 742138"/>
              <a:gd name="connsiteY1" fmla="*/ 371069 h 742138"/>
              <a:gd name="connsiteX2" fmla="*/ 371069 w 742138"/>
              <a:gd name="connsiteY2" fmla="*/ 742138 h 742138"/>
              <a:gd name="connsiteX3" fmla="*/ 0 w 742138"/>
              <a:gd name="connsiteY3" fmla="*/ 371069 h 742138"/>
              <a:gd name="connsiteX4" fmla="*/ 371069 w 742138"/>
              <a:gd name="connsiteY4" fmla="*/ 0 h 7421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2138" h="742138">
                <a:moveTo>
                  <a:pt x="371069" y="0"/>
                </a:moveTo>
                <a:cubicBezTo>
                  <a:pt x="576004" y="0"/>
                  <a:pt x="742138" y="166134"/>
                  <a:pt x="742138" y="371069"/>
                </a:cubicBezTo>
                <a:cubicBezTo>
                  <a:pt x="742138" y="576006"/>
                  <a:pt x="576004" y="742138"/>
                  <a:pt x="371069" y="742138"/>
                </a:cubicBezTo>
                <a:cubicBezTo>
                  <a:pt x="166134" y="742138"/>
                  <a:pt x="0" y="576006"/>
                  <a:pt x="0" y="371069"/>
                </a:cubicBezTo>
                <a:cubicBezTo>
                  <a:pt x="0" y="166134"/>
                  <a:pt x="166134" y="0"/>
                  <a:pt x="371069" y="0"/>
                </a:cubicBezTo>
                <a:close/>
              </a:path>
            </a:pathLst>
          </a:custGeom>
          <a:blipFill dpi="0" rotWithShape="1">
            <a:blip r:embed="rId5" cstate="print">
              <a:extLst>
                <a:ext uri="{28A0092B-C50C-407E-A947-70E740481C1C}">
                  <a14:useLocalDpi xmlns:a14="http://schemas.microsoft.com/office/drawing/2010/main" val="0"/>
                </a:ext>
              </a:extLst>
            </a:blip>
            <a:srcRect/>
            <a:stretch>
              <a:fillRect l="-42915" t="-7384" r="-48440" b="-30836"/>
            </a:stretch>
          </a:blipFill>
          <a:ln>
            <a:no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en-IN"/>
          </a:p>
        </p:txBody>
      </p:sp>
      <p:grpSp>
        <p:nvGrpSpPr>
          <p:cNvPr id="11" name="Group 10">
            <a:extLst>
              <a:ext uri="{FF2B5EF4-FFF2-40B4-BE49-F238E27FC236}">
                <a16:creationId xmlns:a16="http://schemas.microsoft.com/office/drawing/2014/main" id="{7288ABCF-45D9-0B82-1305-3EE1E09EA2DE}"/>
              </a:ext>
            </a:extLst>
          </p:cNvPr>
          <p:cNvGrpSpPr/>
          <p:nvPr/>
        </p:nvGrpSpPr>
        <p:grpSpPr>
          <a:xfrm>
            <a:off x="490224" y="4326690"/>
            <a:ext cx="4348401" cy="2276626"/>
            <a:chOff x="490224" y="4320545"/>
            <a:chExt cx="4348401" cy="2276626"/>
          </a:xfrm>
        </p:grpSpPr>
        <p:sp>
          <p:nvSpPr>
            <p:cNvPr id="20" name="TextBox 19">
              <a:extLst>
                <a:ext uri="{FF2B5EF4-FFF2-40B4-BE49-F238E27FC236}">
                  <a16:creationId xmlns:a16="http://schemas.microsoft.com/office/drawing/2014/main" id="{0A288431-A783-71D7-23FA-0C2C3AE09F93}"/>
                </a:ext>
              </a:extLst>
            </p:cNvPr>
            <p:cNvSpPr txBox="1"/>
            <p:nvPr/>
          </p:nvSpPr>
          <p:spPr>
            <a:xfrm>
              <a:off x="1427816" y="4320545"/>
              <a:ext cx="2668228" cy="246221"/>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srgbClr val="0044FF"/>
                  </a:solidFill>
                  <a:effectLst/>
                  <a:uLnTx/>
                  <a:uFillTx/>
                  <a:latin typeface="Bahnschrift" panose="020B0502040204020203" pitchFamily="34" charset="0"/>
                  <a:ea typeface="+mn-ea"/>
                  <a:cs typeface="+mn-cs"/>
                </a:rPr>
                <a:t>Gisela Reyes Cruz</a:t>
              </a:r>
            </a:p>
          </p:txBody>
        </p:sp>
        <p:sp>
          <p:nvSpPr>
            <p:cNvPr id="22" name="TextBox 21">
              <a:extLst>
                <a:ext uri="{FF2B5EF4-FFF2-40B4-BE49-F238E27FC236}">
                  <a16:creationId xmlns:a16="http://schemas.microsoft.com/office/drawing/2014/main" id="{D2C121C0-7AE4-11F2-2F67-F1136E80831A}"/>
                </a:ext>
              </a:extLst>
            </p:cNvPr>
            <p:cNvSpPr txBox="1"/>
            <p:nvPr/>
          </p:nvSpPr>
          <p:spPr>
            <a:xfrm>
              <a:off x="490224" y="5389148"/>
              <a:ext cx="4348401" cy="1208023"/>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600"/>
                </a:spcAft>
                <a:buClrTx/>
                <a:buSzTx/>
                <a:buFontTx/>
                <a:buNone/>
                <a:tabLst/>
                <a:defRPr/>
              </a:pPr>
              <a:r>
                <a:rPr kumimoji="0" lang="en-US" sz="750" b="0" i="0" u="none" strike="noStrike" kern="1200" cap="none" spc="0" normalizeH="0" baseline="0" noProof="0" dirty="0">
                  <a:ln>
                    <a:noFill/>
                  </a:ln>
                  <a:solidFill>
                    <a:prstClr val="black"/>
                  </a:solidFill>
                  <a:effectLst/>
                  <a:uLnTx/>
                  <a:uFillTx/>
                  <a:latin typeface="Bahnschrift" panose="020B0502040204020203" pitchFamily="34" charset="0"/>
                  <a:ea typeface="+mn-ea"/>
                  <a:cs typeface="+mn-cs"/>
                </a:rPr>
                <a:t>I am a Transitional Assistant Professor at the University of Nottingham, and part of the Trustworthy Autonomous Systems (TAS) Hub and Responsible Ai UK research </a:t>
              </a:r>
              <a:r>
                <a:rPr kumimoji="0" lang="en-US" sz="750" b="0" i="0" u="none" strike="noStrike" kern="1200" cap="none" spc="0" normalizeH="0" baseline="0" noProof="0" dirty="0" err="1">
                  <a:ln>
                    <a:noFill/>
                  </a:ln>
                  <a:solidFill>
                    <a:prstClr val="black"/>
                  </a:solidFill>
                  <a:effectLst/>
                  <a:uLnTx/>
                  <a:uFillTx/>
                  <a:latin typeface="Bahnschrift" panose="020B0502040204020203" pitchFamily="34" charset="0"/>
                  <a:ea typeface="+mn-ea"/>
                  <a:cs typeface="+mn-cs"/>
                </a:rPr>
                <a:t>programmes</a:t>
              </a:r>
              <a:r>
                <a:rPr kumimoji="0" lang="en-US" sz="750" b="0" i="0" u="none" strike="noStrike" kern="1200" cap="none" spc="0" normalizeH="0" baseline="0" noProof="0" dirty="0">
                  <a:ln>
                    <a:noFill/>
                  </a:ln>
                  <a:solidFill>
                    <a:prstClr val="black"/>
                  </a:solidFill>
                  <a:effectLst/>
                  <a:uLnTx/>
                  <a:uFillTx/>
                  <a:latin typeface="Bahnschrift" panose="020B0502040204020203" pitchFamily="34" charset="0"/>
                  <a:ea typeface="+mn-ea"/>
                  <a:cs typeface="+mn-cs"/>
                </a:rPr>
                <a:t>.</a:t>
              </a:r>
              <a:br>
                <a:rPr lang="en-US" sz="750" dirty="0">
                  <a:solidFill>
                    <a:prstClr val="black"/>
                  </a:solidFill>
                  <a:latin typeface="Bahnschrift" panose="020B0502040204020203" pitchFamily="34" charset="0"/>
                </a:rPr>
              </a:br>
              <a:r>
                <a:rPr kumimoji="0" lang="en-US" sz="750" b="0" i="0" u="none" strike="noStrike" kern="1200" cap="none" spc="0" normalizeH="0" baseline="0" noProof="0" dirty="0">
                  <a:ln>
                    <a:noFill/>
                  </a:ln>
                  <a:solidFill>
                    <a:prstClr val="black"/>
                  </a:solidFill>
                  <a:effectLst/>
                  <a:uLnTx/>
                  <a:uFillTx/>
                  <a:latin typeface="Bahnschrift" panose="020B0502040204020203" pitchFamily="34" charset="0"/>
                  <a:ea typeface="+mn-ea"/>
                  <a:cs typeface="+mn-cs"/>
                </a:rPr>
                <a:t>I am researching Human-Computer and Human-Robot Interaction to understand everyday life interactions with, trust in, and public acceptance of, socio-technical autonomous systems in order to inform responsible system design and design practices.    </a:t>
              </a:r>
            </a:p>
            <a:p>
              <a:pPr marL="0" marR="0" lvl="0" indent="0" algn="l" defTabSz="457200" rtl="0" eaLnBrk="1" fontAlgn="auto" latinLnBrk="0" hangingPunct="1">
                <a:lnSpc>
                  <a:spcPct val="100000"/>
                </a:lnSpc>
                <a:spcBef>
                  <a:spcPts val="0"/>
                </a:spcBef>
                <a:spcAft>
                  <a:spcPts val="600"/>
                </a:spcAft>
                <a:buClrTx/>
                <a:buSzTx/>
                <a:buFontTx/>
                <a:buNone/>
                <a:tabLst/>
                <a:defRPr/>
              </a:pPr>
              <a:r>
                <a:rPr kumimoji="0" lang="en-US" sz="750" b="0" i="0" u="none" strike="noStrike" kern="1200" cap="none" spc="0" normalizeH="0" baseline="0" noProof="0" dirty="0">
                  <a:ln>
                    <a:noFill/>
                  </a:ln>
                  <a:solidFill>
                    <a:prstClr val="black"/>
                  </a:solidFill>
                  <a:effectLst/>
                  <a:uLnTx/>
                  <a:uFillTx/>
                  <a:latin typeface="Bahnschrift" panose="020B0502040204020203" pitchFamily="34" charset="0"/>
                  <a:ea typeface="+mn-ea"/>
                  <a:cs typeface="+mn-cs"/>
                </a:rPr>
                <a:t>My research interests also include fine-grained analysis of interaction, accessibility and social-justice oriented HCI. My doctoral work presented a design critique of how disability is framed in technology design and provided a framework for </a:t>
              </a:r>
              <a:r>
                <a:rPr kumimoji="0" lang="en-US" sz="750" b="0" i="0" u="none" strike="noStrike" kern="1200" cap="none" spc="0" normalizeH="0" baseline="0" noProof="0" dirty="0" err="1">
                  <a:ln>
                    <a:noFill/>
                  </a:ln>
                  <a:solidFill>
                    <a:prstClr val="black"/>
                  </a:solidFill>
                  <a:effectLst/>
                  <a:uLnTx/>
                  <a:uFillTx/>
                  <a:latin typeface="Bahnschrift" panose="020B0502040204020203" pitchFamily="34" charset="0"/>
                  <a:ea typeface="+mn-ea"/>
                  <a:cs typeface="+mn-cs"/>
                </a:rPr>
                <a:t>centring</a:t>
              </a:r>
              <a:r>
                <a:rPr kumimoji="0" lang="en-US" sz="750" b="0" i="0" u="none" strike="noStrike" kern="1200" cap="none" spc="0" normalizeH="0" baseline="0" noProof="0" dirty="0">
                  <a:ln>
                    <a:noFill/>
                  </a:ln>
                  <a:solidFill>
                    <a:prstClr val="black"/>
                  </a:solidFill>
                  <a:effectLst/>
                  <a:uLnTx/>
                  <a:uFillTx/>
                  <a:latin typeface="Bahnschrift" panose="020B0502040204020203" pitchFamily="34" charset="0"/>
                  <a:ea typeface="+mn-ea"/>
                  <a:cs typeface="+mn-cs"/>
                </a:rPr>
                <a:t> the competencies and participation of visually impaired people in HCI research and design.</a:t>
              </a:r>
            </a:p>
          </p:txBody>
        </p:sp>
        <p:sp>
          <p:nvSpPr>
            <p:cNvPr id="23" name="TextBox 22">
              <a:extLst>
                <a:ext uri="{FF2B5EF4-FFF2-40B4-BE49-F238E27FC236}">
                  <a16:creationId xmlns:a16="http://schemas.microsoft.com/office/drawing/2014/main" id="{18F72739-7277-5434-E645-90D9636271D8}"/>
                </a:ext>
              </a:extLst>
            </p:cNvPr>
            <p:cNvSpPr txBox="1"/>
            <p:nvPr/>
          </p:nvSpPr>
          <p:spPr>
            <a:xfrm>
              <a:off x="1427816" y="4689877"/>
              <a:ext cx="2668228" cy="230832"/>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effectLst/>
                  <a:uLnTx/>
                  <a:uFillTx/>
                  <a:latin typeface="Bahnschrift" panose="020B0502040204020203" pitchFamily="34" charset="0"/>
                  <a:ea typeface="+mn-ea"/>
                  <a:cs typeface="+mn-cs"/>
                </a:rPr>
                <a:t>Areas of expertise: </a:t>
              </a:r>
              <a:endParaRPr kumimoji="0" lang="en-US" sz="900" b="0" i="0" u="none" strike="noStrike" kern="1200" cap="none" spc="0" normalizeH="0" baseline="0" noProof="0" dirty="0">
                <a:ln>
                  <a:noFill/>
                </a:ln>
                <a:effectLst/>
                <a:uLnTx/>
                <a:uFillTx/>
                <a:latin typeface="Bahnschrift" panose="020B0502040204020203" pitchFamily="34" charset="0"/>
                <a:ea typeface="+mn-ea"/>
                <a:cs typeface="+mn-cs"/>
              </a:endParaRPr>
            </a:p>
          </p:txBody>
        </p:sp>
        <p:sp>
          <p:nvSpPr>
            <p:cNvPr id="24" name="TextBox 23">
              <a:extLst>
                <a:ext uri="{FF2B5EF4-FFF2-40B4-BE49-F238E27FC236}">
                  <a16:creationId xmlns:a16="http://schemas.microsoft.com/office/drawing/2014/main" id="{E185E7F2-2E93-9150-7D2E-03AAA0E4CEFB}"/>
                </a:ext>
              </a:extLst>
            </p:cNvPr>
            <p:cNvSpPr txBox="1"/>
            <p:nvPr/>
          </p:nvSpPr>
          <p:spPr>
            <a:xfrm>
              <a:off x="490225" y="5195930"/>
              <a:ext cx="3413316" cy="223138"/>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850" b="0" i="0" u="none" strike="noStrike" kern="1200" cap="none" spc="0" normalizeH="0" baseline="0" noProof="0" dirty="0">
                  <a:ln>
                    <a:noFill/>
                  </a:ln>
                  <a:effectLst/>
                  <a:uLnTx/>
                  <a:uFillTx/>
                  <a:latin typeface="Bahnschrift" panose="020B0502040204020203" pitchFamily="34" charset="0"/>
                  <a:ea typeface="+mn-ea"/>
                  <a:cs typeface="+mn-cs"/>
                  <a:hlinkClick r:id="rId6">
                    <a:extLst>
                      <a:ext uri="{A12FA001-AC4F-418D-AE19-62706E023703}">
                        <ahyp:hlinkClr xmlns:ahyp="http://schemas.microsoft.com/office/drawing/2018/hyperlinkcolor" val="tx"/>
                      </a:ext>
                    </a:extLst>
                  </a:hlinkClick>
                </a:rPr>
                <a:t>gisela.reyescruz@nottingham.ac.uk</a:t>
              </a:r>
              <a:endParaRPr kumimoji="0" lang="en-US" sz="850" b="0" i="0" u="none" strike="noStrike" kern="1200" cap="none" spc="0" normalizeH="0" baseline="0" noProof="0" dirty="0">
                <a:ln>
                  <a:noFill/>
                </a:ln>
                <a:effectLst/>
                <a:uLnTx/>
                <a:uFillTx/>
                <a:latin typeface="Bahnschrift" panose="020B0502040204020203" pitchFamily="34" charset="0"/>
                <a:ea typeface="+mn-ea"/>
                <a:cs typeface="+mn-cs"/>
              </a:endParaRPr>
            </a:p>
          </p:txBody>
        </p:sp>
        <p:sp>
          <p:nvSpPr>
            <p:cNvPr id="25" name="Rectangle: Rounded Corners 24">
              <a:extLst>
                <a:ext uri="{FF2B5EF4-FFF2-40B4-BE49-F238E27FC236}">
                  <a16:creationId xmlns:a16="http://schemas.microsoft.com/office/drawing/2014/main" id="{81BBC62F-AE87-6884-0D6A-1F2A21F55EC4}"/>
                </a:ext>
              </a:extLst>
            </p:cNvPr>
            <p:cNvSpPr/>
            <p:nvPr/>
          </p:nvSpPr>
          <p:spPr>
            <a:xfrm>
              <a:off x="1512752" y="4948873"/>
              <a:ext cx="1196636" cy="154179"/>
            </a:xfrm>
            <a:prstGeom prst="roundRect">
              <a:avLst>
                <a:gd name="adj" fmla="val 50000"/>
              </a:avLst>
            </a:prstGeom>
            <a:solidFill>
              <a:srgbClr val="0044FF"/>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IN" sz="800" dirty="0">
                  <a:solidFill>
                    <a:schemeClr val="bg1"/>
                  </a:solidFill>
                  <a:latin typeface="Bahnschrift" panose="020B0502040204020203" pitchFamily="34" charset="0"/>
                </a:rPr>
                <a:t>Artificial intelligence</a:t>
              </a:r>
            </a:p>
          </p:txBody>
        </p:sp>
        <p:sp>
          <p:nvSpPr>
            <p:cNvPr id="26" name="Rectangle: Rounded Corners 25">
              <a:extLst>
                <a:ext uri="{FF2B5EF4-FFF2-40B4-BE49-F238E27FC236}">
                  <a16:creationId xmlns:a16="http://schemas.microsoft.com/office/drawing/2014/main" id="{E7F435D9-F5AE-5DBB-1235-D0FD9648BD82}"/>
                </a:ext>
              </a:extLst>
            </p:cNvPr>
            <p:cNvSpPr/>
            <p:nvPr/>
          </p:nvSpPr>
          <p:spPr>
            <a:xfrm>
              <a:off x="2741952" y="4948873"/>
              <a:ext cx="1196636" cy="154179"/>
            </a:xfrm>
            <a:prstGeom prst="roundRect">
              <a:avLst>
                <a:gd name="adj" fmla="val 50000"/>
              </a:avLst>
            </a:prstGeom>
            <a:solidFill>
              <a:srgbClr val="ADD8E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IN" sz="800" dirty="0">
                  <a:solidFill>
                    <a:prstClr val="black"/>
                  </a:solidFill>
                  <a:latin typeface="Bahnschrift" panose="020B0502040204020203" pitchFamily="34" charset="0"/>
                </a:rPr>
                <a:t>Society &amp; technology</a:t>
              </a:r>
            </a:p>
          </p:txBody>
        </p:sp>
        <p:sp>
          <p:nvSpPr>
            <p:cNvPr id="166" name="Freeform: Shape 165">
              <a:extLst>
                <a:ext uri="{FF2B5EF4-FFF2-40B4-BE49-F238E27FC236}">
                  <a16:creationId xmlns:a16="http://schemas.microsoft.com/office/drawing/2014/main" id="{21437CE3-C127-9F6C-1E14-576EE90EC28A}"/>
                </a:ext>
              </a:extLst>
            </p:cNvPr>
            <p:cNvSpPr/>
            <p:nvPr/>
          </p:nvSpPr>
          <p:spPr>
            <a:xfrm>
              <a:off x="610407" y="4378541"/>
              <a:ext cx="742138" cy="742138"/>
            </a:xfrm>
            <a:custGeom>
              <a:avLst/>
              <a:gdLst>
                <a:gd name="connsiteX0" fmla="*/ 371069 w 742138"/>
                <a:gd name="connsiteY0" fmla="*/ 0 h 742138"/>
                <a:gd name="connsiteX1" fmla="*/ 742138 w 742138"/>
                <a:gd name="connsiteY1" fmla="*/ 371069 h 742138"/>
                <a:gd name="connsiteX2" fmla="*/ 371069 w 742138"/>
                <a:gd name="connsiteY2" fmla="*/ 742138 h 742138"/>
                <a:gd name="connsiteX3" fmla="*/ 0 w 742138"/>
                <a:gd name="connsiteY3" fmla="*/ 371069 h 742138"/>
                <a:gd name="connsiteX4" fmla="*/ 371069 w 742138"/>
                <a:gd name="connsiteY4" fmla="*/ 0 h 7421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2138" h="742138">
                  <a:moveTo>
                    <a:pt x="371069" y="0"/>
                  </a:moveTo>
                  <a:cubicBezTo>
                    <a:pt x="576004" y="0"/>
                    <a:pt x="742138" y="166134"/>
                    <a:pt x="742138" y="371069"/>
                  </a:cubicBezTo>
                  <a:cubicBezTo>
                    <a:pt x="742138" y="576006"/>
                    <a:pt x="576004" y="742138"/>
                    <a:pt x="371069" y="742138"/>
                  </a:cubicBezTo>
                  <a:cubicBezTo>
                    <a:pt x="166134" y="742138"/>
                    <a:pt x="0" y="576006"/>
                    <a:pt x="0" y="371069"/>
                  </a:cubicBezTo>
                  <a:cubicBezTo>
                    <a:pt x="0" y="166134"/>
                    <a:pt x="166134" y="0"/>
                    <a:pt x="371069" y="0"/>
                  </a:cubicBezTo>
                  <a:close/>
                </a:path>
              </a:pathLst>
            </a:custGeom>
            <a:blipFill dpi="0" rotWithShape="1">
              <a:blip r:embed="rId7" cstate="print">
                <a:extLst>
                  <a:ext uri="{28A0092B-C50C-407E-A947-70E740481C1C}">
                    <a14:useLocalDpi xmlns:a14="http://schemas.microsoft.com/office/drawing/2010/main" val="0"/>
                  </a:ext>
                </a:extLst>
              </a:blip>
              <a:srcRect/>
              <a:stretch>
                <a:fillRect/>
              </a:stretch>
            </a:blipFill>
            <a:ln>
              <a:no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en-IN"/>
            </a:p>
          </p:txBody>
        </p:sp>
      </p:grpSp>
      <p:sp>
        <p:nvSpPr>
          <p:cNvPr id="4" name="Slide Number Placeholder 6">
            <a:extLst>
              <a:ext uri="{FF2B5EF4-FFF2-40B4-BE49-F238E27FC236}">
                <a16:creationId xmlns:a16="http://schemas.microsoft.com/office/drawing/2014/main" id="{02119E5B-728E-E9ED-EAEC-C21F2EC7FFD6}"/>
              </a:ext>
            </a:extLst>
          </p:cNvPr>
          <p:cNvSpPr>
            <a:spLocks noGrp="1"/>
          </p:cNvSpPr>
          <p:nvPr>
            <p:ph type="sldNum" sz="quarter" idx="12"/>
          </p:nvPr>
        </p:nvSpPr>
        <p:spPr>
          <a:xfrm>
            <a:off x="4586678" y="7219068"/>
            <a:ext cx="355210" cy="188208"/>
          </a:xfrm>
        </p:spPr>
        <p:txBody>
          <a:bodyPr/>
          <a:lstStyle/>
          <a:p>
            <a:fld id="{BBD8116C-255A-44AF-97AC-4E39B80E4E22}" type="slidenum">
              <a:rPr lang="en-IN" sz="800" smtClean="0">
                <a:solidFill>
                  <a:schemeClr val="tx1"/>
                </a:solidFill>
                <a:latin typeface="Bahnschrift" panose="020B0502040204020203" pitchFamily="34" charset="0"/>
              </a:rPr>
              <a:t>27</a:t>
            </a:fld>
            <a:endParaRPr lang="en-IN" sz="800">
              <a:solidFill>
                <a:schemeClr val="tx1"/>
              </a:solidFill>
              <a:latin typeface="Bahnschrift" panose="020B0502040204020203" pitchFamily="34" charset="0"/>
            </a:endParaRPr>
          </a:p>
        </p:txBody>
      </p:sp>
      <p:sp>
        <p:nvSpPr>
          <p:cNvPr id="5" name="TextBox 4">
            <a:extLst>
              <a:ext uri="{FF2B5EF4-FFF2-40B4-BE49-F238E27FC236}">
                <a16:creationId xmlns:a16="http://schemas.microsoft.com/office/drawing/2014/main" id="{3FD2094E-4747-599B-884D-7AB226B1C373}"/>
              </a:ext>
            </a:extLst>
          </p:cNvPr>
          <p:cNvSpPr txBox="1"/>
          <p:nvPr/>
        </p:nvSpPr>
        <p:spPr>
          <a:xfrm>
            <a:off x="490225" y="6705368"/>
            <a:ext cx="450328" cy="107722"/>
          </a:xfrm>
          <a:prstGeom prst="rect">
            <a:avLst/>
          </a:prstGeom>
          <a:noFill/>
        </p:spPr>
        <p:txBody>
          <a:bodyPr wrap="square" tIns="0" bIns="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700" b="1" i="0" u="none" strike="noStrike" kern="1200" cap="none" spc="0" normalizeH="0" baseline="0" noProof="0" dirty="0">
                <a:ln>
                  <a:noFill/>
                </a:ln>
                <a:effectLst/>
                <a:uLnTx/>
                <a:uFillTx/>
                <a:latin typeface="Bahnschrift" panose="020B0502040204020203" pitchFamily="34" charset="0"/>
                <a:ea typeface="+mn-ea"/>
                <a:cs typeface="+mn-cs"/>
              </a:rPr>
              <a:t>Notes</a:t>
            </a:r>
          </a:p>
        </p:txBody>
      </p:sp>
      <p:sp>
        <p:nvSpPr>
          <p:cNvPr id="9" name="TextBox 8">
            <a:extLst>
              <a:ext uri="{FF2B5EF4-FFF2-40B4-BE49-F238E27FC236}">
                <a16:creationId xmlns:a16="http://schemas.microsoft.com/office/drawing/2014/main" id="{D8AC9C6D-20FB-A5A8-B9E1-21196D431024}"/>
              </a:ext>
            </a:extLst>
          </p:cNvPr>
          <p:cNvSpPr txBox="1"/>
          <p:nvPr/>
        </p:nvSpPr>
        <p:spPr>
          <a:xfrm>
            <a:off x="506980" y="3805383"/>
            <a:ext cx="450328" cy="107722"/>
          </a:xfrm>
          <a:prstGeom prst="rect">
            <a:avLst/>
          </a:prstGeom>
          <a:noFill/>
        </p:spPr>
        <p:txBody>
          <a:bodyPr wrap="square" tIns="0" bIns="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700" b="1" i="0" u="none" strike="noStrike" kern="1200" cap="none" spc="0" normalizeH="0" baseline="0" noProof="0" dirty="0">
                <a:ln>
                  <a:noFill/>
                </a:ln>
                <a:effectLst/>
                <a:uLnTx/>
                <a:uFillTx/>
                <a:latin typeface="Bahnschrift" panose="020B0502040204020203" pitchFamily="34" charset="0"/>
                <a:ea typeface="+mn-ea"/>
                <a:cs typeface="+mn-cs"/>
              </a:rPr>
              <a:t>Notes</a:t>
            </a:r>
          </a:p>
        </p:txBody>
      </p:sp>
    </p:spTree>
    <p:custDataLst>
      <p:tags r:id="rId1"/>
    </p:custDataLst>
    <p:extLst>
      <p:ext uri="{BB962C8B-B14F-4D97-AF65-F5344CB8AC3E}">
        <p14:creationId xmlns:p14="http://schemas.microsoft.com/office/powerpoint/2010/main" val="1470998522"/>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angle: Rounded Corners 7">
            <a:extLst>
              <a:ext uri="{FF2B5EF4-FFF2-40B4-BE49-F238E27FC236}">
                <a16:creationId xmlns:a16="http://schemas.microsoft.com/office/drawing/2014/main" id="{584293C2-2128-CACE-C23E-4A80BF16FCB5}"/>
              </a:ext>
            </a:extLst>
          </p:cNvPr>
          <p:cNvSpPr/>
          <p:nvPr/>
        </p:nvSpPr>
        <p:spPr>
          <a:xfrm>
            <a:off x="425450" y="1344962"/>
            <a:ext cx="4516438" cy="2120112"/>
          </a:xfrm>
          <a:prstGeom prst="roundRect">
            <a:avLst>
              <a:gd name="adj" fmla="val 4168"/>
            </a:avLst>
          </a:prstGeom>
          <a:solidFill>
            <a:srgbClr val="0044FF">
              <a:alpha val="5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prstClr val="white"/>
              </a:solidFill>
              <a:effectLst/>
              <a:uLnTx/>
              <a:uFillTx/>
              <a:latin typeface="Aptos" panose="02110004020202020204"/>
              <a:ea typeface="+mn-ea"/>
              <a:cs typeface="+mn-cs"/>
            </a:endParaRPr>
          </a:p>
        </p:txBody>
      </p:sp>
      <p:sp>
        <p:nvSpPr>
          <p:cNvPr id="6" name="Freeform 586">
            <a:extLst>
              <a:ext uri="{FF2B5EF4-FFF2-40B4-BE49-F238E27FC236}">
                <a16:creationId xmlns:a16="http://schemas.microsoft.com/office/drawing/2014/main" id="{3FF624E8-051B-BC7B-A4C1-6AC29508D9E7}"/>
              </a:ext>
            </a:extLst>
          </p:cNvPr>
          <p:cNvSpPr>
            <a:spLocks noEditPoints="1"/>
          </p:cNvSpPr>
          <p:nvPr/>
        </p:nvSpPr>
        <p:spPr bwMode="auto">
          <a:xfrm>
            <a:off x="2987829" y="3627173"/>
            <a:ext cx="5429717" cy="5162536"/>
          </a:xfrm>
          <a:custGeom>
            <a:avLst/>
            <a:gdLst>
              <a:gd name="T0" fmla="*/ 5177 w 9862"/>
              <a:gd name="T1" fmla="*/ 8398 h 9379"/>
              <a:gd name="T2" fmla="*/ 8706 w 9862"/>
              <a:gd name="T3" fmla="*/ 2345 h 9379"/>
              <a:gd name="T4" fmla="*/ 1744 w 9862"/>
              <a:gd name="T5" fmla="*/ 1006 h 9379"/>
              <a:gd name="T6" fmla="*/ 2329 w 9862"/>
              <a:gd name="T7" fmla="*/ 7373 h 9379"/>
              <a:gd name="T8" fmla="*/ 2037 w 9862"/>
              <a:gd name="T9" fmla="*/ 4529 h 9379"/>
              <a:gd name="T10" fmla="*/ 3196 w 9862"/>
              <a:gd name="T11" fmla="*/ 6530 h 9379"/>
              <a:gd name="T12" fmla="*/ 5516 w 9862"/>
              <a:gd name="T13" fmla="*/ 7534 h 9379"/>
              <a:gd name="T14" fmla="*/ 6387 w 9862"/>
              <a:gd name="T15" fmla="*/ 6415 h 9379"/>
              <a:gd name="T16" fmla="*/ 8414 w 9862"/>
              <a:gd name="T17" fmla="*/ 3524 h 9379"/>
              <a:gd name="T18" fmla="*/ 7482 w 9862"/>
              <a:gd name="T19" fmla="*/ 1678 h 9379"/>
              <a:gd name="T20" fmla="*/ 6088 w 9862"/>
              <a:gd name="T21" fmla="*/ 512 h 9379"/>
              <a:gd name="T22" fmla="*/ 3191 w 9862"/>
              <a:gd name="T23" fmla="*/ 3189 h 9379"/>
              <a:gd name="T24" fmla="*/ 2940 w 9862"/>
              <a:gd name="T25" fmla="*/ 4355 h 9379"/>
              <a:gd name="T26" fmla="*/ 2906 w 9862"/>
              <a:gd name="T27" fmla="*/ 2295 h 9379"/>
              <a:gd name="T28" fmla="*/ 4014 w 9862"/>
              <a:gd name="T29" fmla="*/ 4332 h 9379"/>
              <a:gd name="T30" fmla="*/ 3782 w 9862"/>
              <a:gd name="T31" fmla="*/ 5193 h 9379"/>
              <a:gd name="T32" fmla="*/ 5743 w 9862"/>
              <a:gd name="T33" fmla="*/ 2685 h 9379"/>
              <a:gd name="T34" fmla="*/ 5807 w 9862"/>
              <a:gd name="T35" fmla="*/ 3692 h 9379"/>
              <a:gd name="T36" fmla="*/ 5227 w 9862"/>
              <a:gd name="T37" fmla="*/ 4393 h 9379"/>
              <a:gd name="T38" fmla="*/ 4696 w 9862"/>
              <a:gd name="T39" fmla="*/ 3350 h 9379"/>
              <a:gd name="T40" fmla="*/ 3774 w 9862"/>
              <a:gd name="T41" fmla="*/ 2513 h 9379"/>
              <a:gd name="T42" fmla="*/ 4068 w 9862"/>
              <a:gd name="T43" fmla="*/ 5022 h 9379"/>
              <a:gd name="T44" fmla="*/ 4068 w 9862"/>
              <a:gd name="T45" fmla="*/ 2386 h 9379"/>
              <a:gd name="T46" fmla="*/ 4687 w 9862"/>
              <a:gd name="T47" fmla="*/ 3320 h 9379"/>
              <a:gd name="T48" fmla="*/ 4648 w 9862"/>
              <a:gd name="T49" fmla="*/ 5994 h 9379"/>
              <a:gd name="T50" fmla="*/ 3509 w 9862"/>
              <a:gd name="T51" fmla="*/ 3331 h 9379"/>
              <a:gd name="T52" fmla="*/ 4930 w 9862"/>
              <a:gd name="T53" fmla="*/ 2513 h 9379"/>
              <a:gd name="T54" fmla="*/ 5807 w 9862"/>
              <a:gd name="T55" fmla="*/ 2011 h 9379"/>
              <a:gd name="T56" fmla="*/ 6432 w 9862"/>
              <a:gd name="T57" fmla="*/ 3660 h 9379"/>
              <a:gd name="T58" fmla="*/ 6676 w 9862"/>
              <a:gd name="T59" fmla="*/ 1174 h 9379"/>
              <a:gd name="T60" fmla="*/ 7537 w 9862"/>
              <a:gd name="T61" fmla="*/ 2685 h 9379"/>
              <a:gd name="T62" fmla="*/ 8074 w 9862"/>
              <a:gd name="T63" fmla="*/ 3381 h 9379"/>
              <a:gd name="T64" fmla="*/ 7827 w 9862"/>
              <a:gd name="T65" fmla="*/ 4524 h 9379"/>
              <a:gd name="T66" fmla="*/ 7600 w 9862"/>
              <a:gd name="T67" fmla="*/ 5693 h 9379"/>
              <a:gd name="T68" fmla="*/ 6963 w 9862"/>
              <a:gd name="T69" fmla="*/ 5353 h 9379"/>
              <a:gd name="T70" fmla="*/ 5807 w 9862"/>
              <a:gd name="T71" fmla="*/ 6027 h 9379"/>
              <a:gd name="T72" fmla="*/ 5511 w 9862"/>
              <a:gd name="T73" fmla="*/ 6203 h 9379"/>
              <a:gd name="T74" fmla="*/ 4352 w 9862"/>
              <a:gd name="T75" fmla="*/ 6533 h 9379"/>
              <a:gd name="T76" fmla="*/ 3485 w 9862"/>
              <a:gd name="T77" fmla="*/ 7359 h 9379"/>
              <a:gd name="T78" fmla="*/ 2905 w 9862"/>
              <a:gd name="T79" fmla="*/ 5696 h 9379"/>
              <a:gd name="T80" fmla="*/ 2324 w 9862"/>
              <a:gd name="T81" fmla="*/ 4689 h 9379"/>
              <a:gd name="T82" fmla="*/ 2295 w 9862"/>
              <a:gd name="T83" fmla="*/ 3332 h 9379"/>
              <a:gd name="T84" fmla="*/ 2360 w 9862"/>
              <a:gd name="T85" fmla="*/ 3353 h 9379"/>
              <a:gd name="T86" fmla="*/ 2025 w 9862"/>
              <a:gd name="T87" fmla="*/ 5193 h 9379"/>
              <a:gd name="T88" fmla="*/ 1451 w 9862"/>
              <a:gd name="T89" fmla="*/ 3517 h 9379"/>
              <a:gd name="T90" fmla="*/ 1744 w 9862"/>
              <a:gd name="T91" fmla="*/ 1017 h 9379"/>
              <a:gd name="T92" fmla="*/ 2900 w 9862"/>
              <a:gd name="T93" fmla="*/ 1738 h 9379"/>
              <a:gd name="T94" fmla="*/ 3197 w 9862"/>
              <a:gd name="T95" fmla="*/ 2516 h 9379"/>
              <a:gd name="T96" fmla="*/ 5218 w 9862"/>
              <a:gd name="T97" fmla="*/ 976 h 9379"/>
              <a:gd name="T98" fmla="*/ 6088 w 9862"/>
              <a:gd name="T99" fmla="*/ 184 h 9379"/>
              <a:gd name="T100" fmla="*/ 6960 w 9862"/>
              <a:gd name="T101" fmla="*/ 672 h 9379"/>
              <a:gd name="T102" fmla="*/ 8117 w 9862"/>
              <a:gd name="T103" fmla="*/ 676 h 9379"/>
              <a:gd name="T104" fmla="*/ 8987 w 9862"/>
              <a:gd name="T105" fmla="*/ 3178 h 9379"/>
              <a:gd name="T106" fmla="*/ 8126 w 9862"/>
              <a:gd name="T107" fmla="*/ 5365 h 9379"/>
              <a:gd name="T108" fmla="*/ 6959 w 9862"/>
              <a:gd name="T109" fmla="*/ 6699 h 9379"/>
              <a:gd name="T110" fmla="*/ 5223 w 9862"/>
              <a:gd name="T111" fmla="*/ 7069 h 9379"/>
              <a:gd name="T112" fmla="*/ 4013 w 9862"/>
              <a:gd name="T113" fmla="*/ 7668 h 9379"/>
              <a:gd name="T114" fmla="*/ 3479 w 9862"/>
              <a:gd name="T115" fmla="*/ 7372 h 9379"/>
              <a:gd name="T116" fmla="*/ 2851 w 9862"/>
              <a:gd name="T117" fmla="*/ 7032 h 9379"/>
              <a:gd name="T118" fmla="*/ 2031 w 9862"/>
              <a:gd name="T119" fmla="*/ 5859 h 9379"/>
              <a:gd name="T120" fmla="*/ 878 w 9862"/>
              <a:gd name="T121" fmla="*/ 4529 h 9379"/>
              <a:gd name="T122" fmla="*/ 10 w 9862"/>
              <a:gd name="T123" fmla="*/ 3357 h 9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862" h="9379">
                <a:moveTo>
                  <a:pt x="0" y="3352"/>
                </a:moveTo>
                <a:cubicBezTo>
                  <a:pt x="0" y="3354"/>
                  <a:pt x="0" y="3354"/>
                  <a:pt x="0" y="3354"/>
                </a:cubicBezTo>
                <a:cubicBezTo>
                  <a:pt x="1" y="4026"/>
                  <a:pt x="1" y="4026"/>
                  <a:pt x="1" y="4026"/>
                </a:cubicBezTo>
                <a:cubicBezTo>
                  <a:pt x="580" y="4360"/>
                  <a:pt x="580" y="4360"/>
                  <a:pt x="580" y="4360"/>
                </a:cubicBezTo>
                <a:cubicBezTo>
                  <a:pt x="580" y="5030"/>
                  <a:pt x="580" y="5030"/>
                  <a:pt x="580" y="5030"/>
                </a:cubicBezTo>
                <a:cubicBezTo>
                  <a:pt x="583" y="5032"/>
                  <a:pt x="583" y="5032"/>
                  <a:pt x="583" y="5032"/>
                </a:cubicBezTo>
                <a:cubicBezTo>
                  <a:pt x="1160" y="5365"/>
                  <a:pt x="1160" y="5365"/>
                  <a:pt x="1160" y="5365"/>
                </a:cubicBezTo>
                <a:cubicBezTo>
                  <a:pt x="1160" y="6026"/>
                  <a:pt x="1160" y="6026"/>
                  <a:pt x="1160" y="6026"/>
                </a:cubicBezTo>
                <a:cubicBezTo>
                  <a:pt x="580" y="6361"/>
                  <a:pt x="580" y="6361"/>
                  <a:pt x="580" y="6361"/>
                </a:cubicBezTo>
                <a:cubicBezTo>
                  <a:pt x="580" y="7036"/>
                  <a:pt x="580" y="7036"/>
                  <a:pt x="580" y="7036"/>
                </a:cubicBezTo>
                <a:cubicBezTo>
                  <a:pt x="1165" y="7374"/>
                  <a:pt x="1165" y="7374"/>
                  <a:pt x="1165" y="7374"/>
                </a:cubicBezTo>
                <a:cubicBezTo>
                  <a:pt x="1745" y="7039"/>
                  <a:pt x="1745" y="7039"/>
                  <a:pt x="1745" y="7039"/>
                </a:cubicBezTo>
                <a:cubicBezTo>
                  <a:pt x="2319" y="7370"/>
                  <a:pt x="2319" y="7370"/>
                  <a:pt x="2319" y="7370"/>
                </a:cubicBezTo>
                <a:cubicBezTo>
                  <a:pt x="2319" y="8034"/>
                  <a:pt x="2319" y="8034"/>
                  <a:pt x="2319" y="8034"/>
                </a:cubicBezTo>
                <a:cubicBezTo>
                  <a:pt x="1740" y="8369"/>
                  <a:pt x="1740" y="8369"/>
                  <a:pt x="1740" y="8369"/>
                </a:cubicBezTo>
                <a:cubicBezTo>
                  <a:pt x="1740" y="9042"/>
                  <a:pt x="1740" y="9042"/>
                  <a:pt x="1740" y="9042"/>
                </a:cubicBezTo>
                <a:cubicBezTo>
                  <a:pt x="1742" y="9043"/>
                  <a:pt x="1742" y="9043"/>
                  <a:pt x="1742" y="9043"/>
                </a:cubicBezTo>
                <a:cubicBezTo>
                  <a:pt x="2324" y="9379"/>
                  <a:pt x="2324" y="9379"/>
                  <a:pt x="2324" y="9379"/>
                </a:cubicBezTo>
                <a:cubicBezTo>
                  <a:pt x="2909" y="9043"/>
                  <a:pt x="2909" y="9043"/>
                  <a:pt x="2909" y="9043"/>
                </a:cubicBezTo>
                <a:cubicBezTo>
                  <a:pt x="2909" y="9040"/>
                  <a:pt x="2909" y="9040"/>
                  <a:pt x="2909" y="9040"/>
                </a:cubicBezTo>
                <a:cubicBezTo>
                  <a:pt x="2908" y="8377"/>
                  <a:pt x="2908" y="8377"/>
                  <a:pt x="2908" y="8377"/>
                </a:cubicBezTo>
                <a:cubicBezTo>
                  <a:pt x="3483" y="8709"/>
                  <a:pt x="3483" y="8709"/>
                  <a:pt x="3483" y="8709"/>
                </a:cubicBezTo>
                <a:cubicBezTo>
                  <a:pt x="3484" y="8708"/>
                  <a:pt x="3484" y="8708"/>
                  <a:pt x="3484" y="8708"/>
                </a:cubicBezTo>
                <a:cubicBezTo>
                  <a:pt x="4060" y="8374"/>
                  <a:pt x="4060" y="8374"/>
                  <a:pt x="4060" y="8374"/>
                </a:cubicBezTo>
                <a:cubicBezTo>
                  <a:pt x="4063" y="8376"/>
                  <a:pt x="4063" y="8376"/>
                  <a:pt x="4063" y="8376"/>
                </a:cubicBezTo>
                <a:cubicBezTo>
                  <a:pt x="4066" y="8375"/>
                  <a:pt x="4066" y="8375"/>
                  <a:pt x="4066" y="8375"/>
                </a:cubicBezTo>
                <a:cubicBezTo>
                  <a:pt x="4642" y="8708"/>
                  <a:pt x="4642" y="8708"/>
                  <a:pt x="4642" y="8708"/>
                </a:cubicBezTo>
                <a:cubicBezTo>
                  <a:pt x="5177" y="8398"/>
                  <a:pt x="5177" y="8398"/>
                  <a:pt x="5177" y="8398"/>
                </a:cubicBezTo>
                <a:cubicBezTo>
                  <a:pt x="5187" y="8413"/>
                  <a:pt x="5203" y="8423"/>
                  <a:pt x="5222" y="8423"/>
                </a:cubicBezTo>
                <a:cubicBezTo>
                  <a:pt x="5241" y="8423"/>
                  <a:pt x="5257" y="8413"/>
                  <a:pt x="5267" y="8398"/>
                </a:cubicBezTo>
                <a:cubicBezTo>
                  <a:pt x="5802" y="8707"/>
                  <a:pt x="5802" y="8707"/>
                  <a:pt x="5802" y="8707"/>
                </a:cubicBezTo>
                <a:cubicBezTo>
                  <a:pt x="5803" y="8706"/>
                  <a:pt x="5803" y="8706"/>
                  <a:pt x="5803" y="8706"/>
                </a:cubicBezTo>
                <a:cubicBezTo>
                  <a:pt x="6384" y="8372"/>
                  <a:pt x="6384" y="8372"/>
                  <a:pt x="6384" y="8372"/>
                </a:cubicBezTo>
                <a:cubicBezTo>
                  <a:pt x="6384" y="7701"/>
                  <a:pt x="6384" y="7701"/>
                  <a:pt x="6384" y="7701"/>
                </a:cubicBezTo>
                <a:cubicBezTo>
                  <a:pt x="6958" y="7370"/>
                  <a:pt x="6958" y="7370"/>
                  <a:pt x="6958" y="7370"/>
                </a:cubicBezTo>
                <a:cubicBezTo>
                  <a:pt x="6962" y="7372"/>
                  <a:pt x="6962" y="7372"/>
                  <a:pt x="6962" y="7372"/>
                </a:cubicBezTo>
                <a:cubicBezTo>
                  <a:pt x="6965" y="7371"/>
                  <a:pt x="6965" y="7371"/>
                  <a:pt x="6965" y="7371"/>
                </a:cubicBezTo>
                <a:cubicBezTo>
                  <a:pt x="7541" y="7704"/>
                  <a:pt x="7541" y="7704"/>
                  <a:pt x="7541" y="7704"/>
                </a:cubicBezTo>
                <a:cubicBezTo>
                  <a:pt x="7542" y="7703"/>
                  <a:pt x="7542" y="7703"/>
                  <a:pt x="7542" y="7703"/>
                </a:cubicBezTo>
                <a:cubicBezTo>
                  <a:pt x="8123" y="7367"/>
                  <a:pt x="8123" y="7367"/>
                  <a:pt x="8123" y="7367"/>
                </a:cubicBezTo>
                <a:cubicBezTo>
                  <a:pt x="8123" y="6699"/>
                  <a:pt x="8123" y="6699"/>
                  <a:pt x="8123" y="6699"/>
                </a:cubicBezTo>
                <a:cubicBezTo>
                  <a:pt x="8702" y="6363"/>
                  <a:pt x="8702" y="6363"/>
                  <a:pt x="8702" y="6363"/>
                </a:cubicBezTo>
                <a:cubicBezTo>
                  <a:pt x="8702" y="5695"/>
                  <a:pt x="8702" y="5695"/>
                  <a:pt x="8702" y="5695"/>
                </a:cubicBezTo>
                <a:cubicBezTo>
                  <a:pt x="9282" y="5360"/>
                  <a:pt x="9282" y="5360"/>
                  <a:pt x="9282" y="5360"/>
                </a:cubicBezTo>
                <a:cubicBezTo>
                  <a:pt x="9282" y="4691"/>
                  <a:pt x="9282" y="4691"/>
                  <a:pt x="9282" y="4691"/>
                </a:cubicBezTo>
                <a:cubicBezTo>
                  <a:pt x="9862" y="4357"/>
                  <a:pt x="9862" y="4357"/>
                  <a:pt x="9862" y="4357"/>
                </a:cubicBezTo>
                <a:cubicBezTo>
                  <a:pt x="9862" y="4355"/>
                  <a:pt x="9862" y="4355"/>
                  <a:pt x="9862" y="4355"/>
                </a:cubicBezTo>
                <a:cubicBezTo>
                  <a:pt x="9861" y="3685"/>
                  <a:pt x="9861" y="3685"/>
                  <a:pt x="9861" y="3685"/>
                </a:cubicBezTo>
                <a:cubicBezTo>
                  <a:pt x="9860" y="3684"/>
                  <a:pt x="9860" y="3684"/>
                  <a:pt x="9860" y="3684"/>
                </a:cubicBezTo>
                <a:cubicBezTo>
                  <a:pt x="9285" y="3353"/>
                  <a:pt x="9285" y="3353"/>
                  <a:pt x="9285" y="3353"/>
                </a:cubicBezTo>
                <a:cubicBezTo>
                  <a:pt x="9285" y="3349"/>
                  <a:pt x="9285" y="3349"/>
                  <a:pt x="9285" y="3349"/>
                </a:cubicBezTo>
                <a:cubicBezTo>
                  <a:pt x="9281" y="3347"/>
                  <a:pt x="9281" y="3347"/>
                  <a:pt x="9281" y="3347"/>
                </a:cubicBezTo>
                <a:cubicBezTo>
                  <a:pt x="9282" y="2680"/>
                  <a:pt x="9282" y="2680"/>
                  <a:pt x="9282" y="2680"/>
                </a:cubicBezTo>
                <a:cubicBezTo>
                  <a:pt x="9281" y="2680"/>
                  <a:pt x="9281" y="2680"/>
                  <a:pt x="9281" y="2680"/>
                </a:cubicBezTo>
                <a:cubicBezTo>
                  <a:pt x="8706" y="2349"/>
                  <a:pt x="8706" y="2349"/>
                  <a:pt x="8706" y="2349"/>
                </a:cubicBezTo>
                <a:cubicBezTo>
                  <a:pt x="8706" y="2345"/>
                  <a:pt x="8706" y="2345"/>
                  <a:pt x="8706" y="2345"/>
                </a:cubicBezTo>
                <a:cubicBezTo>
                  <a:pt x="8702" y="2342"/>
                  <a:pt x="8702" y="2342"/>
                  <a:pt x="8702" y="2342"/>
                </a:cubicBezTo>
                <a:cubicBezTo>
                  <a:pt x="8702" y="1677"/>
                  <a:pt x="8702" y="1677"/>
                  <a:pt x="8702" y="1677"/>
                </a:cubicBezTo>
                <a:cubicBezTo>
                  <a:pt x="8126" y="1344"/>
                  <a:pt x="8126" y="1344"/>
                  <a:pt x="8126" y="1344"/>
                </a:cubicBezTo>
                <a:cubicBezTo>
                  <a:pt x="8126" y="1341"/>
                  <a:pt x="8126" y="1341"/>
                  <a:pt x="8126" y="1341"/>
                </a:cubicBezTo>
                <a:cubicBezTo>
                  <a:pt x="8123" y="1339"/>
                  <a:pt x="8123" y="1339"/>
                  <a:pt x="8123" y="1339"/>
                </a:cubicBezTo>
                <a:cubicBezTo>
                  <a:pt x="8122" y="674"/>
                  <a:pt x="8122" y="674"/>
                  <a:pt x="8122" y="674"/>
                </a:cubicBezTo>
                <a:cubicBezTo>
                  <a:pt x="8121" y="673"/>
                  <a:pt x="8121" y="673"/>
                  <a:pt x="8121" y="673"/>
                </a:cubicBezTo>
                <a:cubicBezTo>
                  <a:pt x="7573" y="357"/>
                  <a:pt x="7573" y="357"/>
                  <a:pt x="7573" y="357"/>
                </a:cubicBezTo>
                <a:cubicBezTo>
                  <a:pt x="7576" y="352"/>
                  <a:pt x="7577" y="346"/>
                  <a:pt x="7577" y="340"/>
                </a:cubicBezTo>
                <a:cubicBezTo>
                  <a:pt x="7577" y="320"/>
                  <a:pt x="7561" y="304"/>
                  <a:pt x="7542" y="304"/>
                </a:cubicBezTo>
                <a:cubicBezTo>
                  <a:pt x="7530" y="304"/>
                  <a:pt x="7519" y="310"/>
                  <a:pt x="7513" y="319"/>
                </a:cubicBezTo>
                <a:cubicBezTo>
                  <a:pt x="6961" y="1"/>
                  <a:pt x="6961" y="1"/>
                  <a:pt x="6961" y="1"/>
                </a:cubicBezTo>
                <a:cubicBezTo>
                  <a:pt x="6959" y="2"/>
                  <a:pt x="6959" y="2"/>
                  <a:pt x="6959" y="2"/>
                </a:cubicBezTo>
                <a:cubicBezTo>
                  <a:pt x="6381" y="335"/>
                  <a:pt x="6381" y="335"/>
                  <a:pt x="6381" y="335"/>
                </a:cubicBezTo>
                <a:cubicBezTo>
                  <a:pt x="5802" y="1"/>
                  <a:pt x="5802" y="1"/>
                  <a:pt x="5802" y="1"/>
                </a:cubicBezTo>
                <a:cubicBezTo>
                  <a:pt x="5799" y="2"/>
                  <a:pt x="5799" y="2"/>
                  <a:pt x="5799" y="2"/>
                </a:cubicBezTo>
                <a:cubicBezTo>
                  <a:pt x="5222" y="335"/>
                  <a:pt x="5222" y="335"/>
                  <a:pt x="5222" y="335"/>
                </a:cubicBezTo>
                <a:cubicBezTo>
                  <a:pt x="4642" y="0"/>
                  <a:pt x="4642" y="0"/>
                  <a:pt x="4642" y="0"/>
                </a:cubicBezTo>
                <a:cubicBezTo>
                  <a:pt x="4058" y="337"/>
                  <a:pt x="4058" y="337"/>
                  <a:pt x="4058" y="337"/>
                </a:cubicBezTo>
                <a:cubicBezTo>
                  <a:pt x="4058" y="1008"/>
                  <a:pt x="4058" y="1008"/>
                  <a:pt x="4058" y="1008"/>
                </a:cubicBezTo>
                <a:cubicBezTo>
                  <a:pt x="3483" y="1340"/>
                  <a:pt x="3483" y="1340"/>
                  <a:pt x="3483" y="1340"/>
                </a:cubicBezTo>
                <a:cubicBezTo>
                  <a:pt x="2937" y="1026"/>
                  <a:pt x="2937" y="1026"/>
                  <a:pt x="2937" y="1026"/>
                </a:cubicBezTo>
                <a:cubicBezTo>
                  <a:pt x="2939" y="1021"/>
                  <a:pt x="2940" y="1017"/>
                  <a:pt x="2940" y="1012"/>
                </a:cubicBezTo>
                <a:cubicBezTo>
                  <a:pt x="2940" y="992"/>
                  <a:pt x="2924" y="976"/>
                  <a:pt x="2904" y="976"/>
                </a:cubicBezTo>
                <a:cubicBezTo>
                  <a:pt x="2884" y="976"/>
                  <a:pt x="2868" y="992"/>
                  <a:pt x="2868" y="1012"/>
                </a:cubicBezTo>
                <a:cubicBezTo>
                  <a:pt x="2868" y="1016"/>
                  <a:pt x="2869" y="1021"/>
                  <a:pt x="2871" y="1025"/>
                </a:cubicBezTo>
                <a:cubicBezTo>
                  <a:pt x="2323" y="1340"/>
                  <a:pt x="2323" y="1340"/>
                  <a:pt x="2323" y="1340"/>
                </a:cubicBezTo>
                <a:cubicBezTo>
                  <a:pt x="1744" y="1006"/>
                  <a:pt x="1744" y="1006"/>
                  <a:pt x="1744" y="1006"/>
                </a:cubicBezTo>
                <a:cubicBezTo>
                  <a:pt x="1741" y="1007"/>
                  <a:pt x="1741" y="1007"/>
                  <a:pt x="1741" y="1007"/>
                </a:cubicBezTo>
                <a:cubicBezTo>
                  <a:pt x="1159" y="1343"/>
                  <a:pt x="1159" y="1343"/>
                  <a:pt x="1159" y="1343"/>
                </a:cubicBezTo>
                <a:cubicBezTo>
                  <a:pt x="1159" y="2013"/>
                  <a:pt x="1159" y="2013"/>
                  <a:pt x="1159" y="2013"/>
                </a:cubicBezTo>
                <a:cubicBezTo>
                  <a:pt x="580" y="2348"/>
                  <a:pt x="580" y="2348"/>
                  <a:pt x="580" y="2348"/>
                </a:cubicBezTo>
                <a:cubicBezTo>
                  <a:pt x="580" y="3017"/>
                  <a:pt x="580" y="3017"/>
                  <a:pt x="580" y="3017"/>
                </a:cubicBezTo>
                <a:lnTo>
                  <a:pt x="0" y="3352"/>
                </a:lnTo>
                <a:close/>
                <a:moveTo>
                  <a:pt x="877" y="2851"/>
                </a:moveTo>
                <a:cubicBezTo>
                  <a:pt x="878" y="2852"/>
                  <a:pt x="878" y="2852"/>
                  <a:pt x="878" y="2852"/>
                </a:cubicBezTo>
                <a:cubicBezTo>
                  <a:pt x="1161" y="3017"/>
                  <a:pt x="1161" y="3017"/>
                  <a:pt x="1161" y="3017"/>
                </a:cubicBezTo>
                <a:cubicBezTo>
                  <a:pt x="1161" y="3347"/>
                  <a:pt x="1161" y="3347"/>
                  <a:pt x="1161" y="3347"/>
                </a:cubicBezTo>
                <a:cubicBezTo>
                  <a:pt x="589" y="3017"/>
                  <a:pt x="589" y="3017"/>
                  <a:pt x="589" y="3017"/>
                </a:cubicBezTo>
                <a:cubicBezTo>
                  <a:pt x="589" y="2353"/>
                  <a:pt x="589" y="2353"/>
                  <a:pt x="589" y="2353"/>
                </a:cubicBezTo>
                <a:cubicBezTo>
                  <a:pt x="873" y="2190"/>
                  <a:pt x="873" y="2190"/>
                  <a:pt x="873" y="2190"/>
                </a:cubicBezTo>
                <a:lnTo>
                  <a:pt x="877" y="2851"/>
                </a:lnTo>
                <a:close/>
                <a:moveTo>
                  <a:pt x="1164" y="2021"/>
                </a:moveTo>
                <a:cubicBezTo>
                  <a:pt x="1736" y="2351"/>
                  <a:pt x="1736" y="2351"/>
                  <a:pt x="1736" y="2351"/>
                </a:cubicBezTo>
                <a:cubicBezTo>
                  <a:pt x="1213" y="2653"/>
                  <a:pt x="1213" y="2653"/>
                  <a:pt x="1213" y="2653"/>
                </a:cubicBezTo>
                <a:cubicBezTo>
                  <a:pt x="1202" y="2638"/>
                  <a:pt x="1184" y="2627"/>
                  <a:pt x="1164" y="2627"/>
                </a:cubicBezTo>
                <a:cubicBezTo>
                  <a:pt x="1132" y="2627"/>
                  <a:pt x="1106" y="2654"/>
                  <a:pt x="1106" y="2686"/>
                </a:cubicBezTo>
                <a:cubicBezTo>
                  <a:pt x="1106" y="2717"/>
                  <a:pt x="1130" y="2742"/>
                  <a:pt x="1161" y="2744"/>
                </a:cubicBezTo>
                <a:cubicBezTo>
                  <a:pt x="1161" y="3011"/>
                  <a:pt x="1161" y="3011"/>
                  <a:pt x="1161" y="3011"/>
                </a:cubicBezTo>
                <a:cubicBezTo>
                  <a:pt x="882" y="2848"/>
                  <a:pt x="882" y="2848"/>
                  <a:pt x="882" y="2848"/>
                </a:cubicBezTo>
                <a:cubicBezTo>
                  <a:pt x="878" y="2187"/>
                  <a:pt x="878" y="2187"/>
                  <a:pt x="878" y="2187"/>
                </a:cubicBezTo>
                <a:lnTo>
                  <a:pt x="1164" y="2021"/>
                </a:lnTo>
                <a:close/>
                <a:moveTo>
                  <a:pt x="2611" y="7536"/>
                </a:moveTo>
                <a:cubicBezTo>
                  <a:pt x="2611" y="8197"/>
                  <a:pt x="2611" y="8197"/>
                  <a:pt x="2611" y="8197"/>
                </a:cubicBezTo>
                <a:cubicBezTo>
                  <a:pt x="2329" y="8034"/>
                  <a:pt x="2329" y="8034"/>
                  <a:pt x="2329" y="8034"/>
                </a:cubicBezTo>
                <a:cubicBezTo>
                  <a:pt x="2329" y="7373"/>
                  <a:pt x="2329" y="7373"/>
                  <a:pt x="2329" y="7373"/>
                </a:cubicBezTo>
                <a:lnTo>
                  <a:pt x="2611" y="7536"/>
                </a:lnTo>
                <a:close/>
                <a:moveTo>
                  <a:pt x="2332" y="7369"/>
                </a:moveTo>
                <a:cubicBezTo>
                  <a:pt x="2611" y="7208"/>
                  <a:pt x="2611" y="7208"/>
                  <a:pt x="2611" y="7208"/>
                </a:cubicBezTo>
                <a:cubicBezTo>
                  <a:pt x="2611" y="7530"/>
                  <a:pt x="2611" y="7530"/>
                  <a:pt x="2611" y="7530"/>
                </a:cubicBezTo>
                <a:lnTo>
                  <a:pt x="2332" y="7369"/>
                </a:lnTo>
                <a:close/>
                <a:moveTo>
                  <a:pt x="2326" y="7361"/>
                </a:moveTo>
                <a:cubicBezTo>
                  <a:pt x="2326" y="6757"/>
                  <a:pt x="2326" y="6757"/>
                  <a:pt x="2326" y="6757"/>
                </a:cubicBezTo>
                <a:cubicBezTo>
                  <a:pt x="2357" y="6756"/>
                  <a:pt x="2383" y="6731"/>
                  <a:pt x="2383" y="6699"/>
                </a:cubicBezTo>
                <a:cubicBezTo>
                  <a:pt x="2383" y="6689"/>
                  <a:pt x="2380" y="6680"/>
                  <a:pt x="2376" y="6671"/>
                </a:cubicBezTo>
                <a:cubicBezTo>
                  <a:pt x="2611" y="6535"/>
                  <a:pt x="2611" y="6535"/>
                  <a:pt x="2611" y="6535"/>
                </a:cubicBezTo>
                <a:cubicBezTo>
                  <a:pt x="2611" y="7196"/>
                  <a:pt x="2611" y="7196"/>
                  <a:pt x="2611" y="7196"/>
                </a:cubicBezTo>
                <a:lnTo>
                  <a:pt x="2326" y="7361"/>
                </a:lnTo>
                <a:close/>
                <a:moveTo>
                  <a:pt x="2324" y="6641"/>
                </a:moveTo>
                <a:cubicBezTo>
                  <a:pt x="2304" y="6641"/>
                  <a:pt x="2286" y="6652"/>
                  <a:pt x="2275" y="6668"/>
                </a:cubicBezTo>
                <a:cubicBezTo>
                  <a:pt x="1753" y="6365"/>
                  <a:pt x="1753" y="6365"/>
                  <a:pt x="1753" y="6365"/>
                </a:cubicBezTo>
                <a:cubicBezTo>
                  <a:pt x="2037" y="6201"/>
                  <a:pt x="2037" y="6201"/>
                  <a:pt x="2037" y="6201"/>
                </a:cubicBezTo>
                <a:cubicBezTo>
                  <a:pt x="2608" y="6531"/>
                  <a:pt x="2608" y="6531"/>
                  <a:pt x="2608" y="6531"/>
                </a:cubicBezTo>
                <a:cubicBezTo>
                  <a:pt x="2373" y="6667"/>
                  <a:pt x="2373" y="6667"/>
                  <a:pt x="2373" y="6667"/>
                </a:cubicBezTo>
                <a:cubicBezTo>
                  <a:pt x="2363" y="6651"/>
                  <a:pt x="2345" y="6641"/>
                  <a:pt x="2324" y="6641"/>
                </a:cubicBezTo>
                <a:close/>
                <a:moveTo>
                  <a:pt x="2036" y="5862"/>
                </a:moveTo>
                <a:cubicBezTo>
                  <a:pt x="2319" y="5700"/>
                  <a:pt x="2319" y="5700"/>
                  <a:pt x="2319" y="5700"/>
                </a:cubicBezTo>
                <a:cubicBezTo>
                  <a:pt x="2319" y="5992"/>
                  <a:pt x="2319" y="5992"/>
                  <a:pt x="2319" y="5992"/>
                </a:cubicBezTo>
                <a:cubicBezTo>
                  <a:pt x="2302" y="5995"/>
                  <a:pt x="2289" y="6009"/>
                  <a:pt x="2289" y="6027"/>
                </a:cubicBezTo>
                <a:cubicBezTo>
                  <a:pt x="2289" y="6033"/>
                  <a:pt x="2290" y="6038"/>
                  <a:pt x="2292" y="6042"/>
                </a:cubicBezTo>
                <a:cubicBezTo>
                  <a:pt x="2037" y="6190"/>
                  <a:pt x="2037" y="6190"/>
                  <a:pt x="2037" y="6190"/>
                </a:cubicBezTo>
                <a:lnTo>
                  <a:pt x="2036" y="5862"/>
                </a:lnTo>
                <a:close/>
                <a:moveTo>
                  <a:pt x="2036" y="5188"/>
                </a:moveTo>
                <a:cubicBezTo>
                  <a:pt x="2037" y="4529"/>
                  <a:pt x="2037" y="4529"/>
                  <a:pt x="2037" y="4529"/>
                </a:cubicBezTo>
                <a:cubicBezTo>
                  <a:pt x="2321" y="4693"/>
                  <a:pt x="2321" y="4693"/>
                  <a:pt x="2321" y="4693"/>
                </a:cubicBezTo>
                <a:cubicBezTo>
                  <a:pt x="2321" y="5353"/>
                  <a:pt x="2321" y="5353"/>
                  <a:pt x="2321" y="5353"/>
                </a:cubicBezTo>
                <a:lnTo>
                  <a:pt x="2036" y="5188"/>
                </a:lnTo>
                <a:close/>
                <a:moveTo>
                  <a:pt x="2360" y="6027"/>
                </a:moveTo>
                <a:cubicBezTo>
                  <a:pt x="2360" y="6009"/>
                  <a:pt x="2347" y="5994"/>
                  <a:pt x="2329" y="5992"/>
                </a:cubicBezTo>
                <a:cubicBezTo>
                  <a:pt x="2329" y="5695"/>
                  <a:pt x="2329" y="5695"/>
                  <a:pt x="2329" y="5695"/>
                </a:cubicBezTo>
                <a:cubicBezTo>
                  <a:pt x="2616" y="5531"/>
                  <a:pt x="2616" y="5531"/>
                  <a:pt x="2616" y="5531"/>
                </a:cubicBezTo>
                <a:cubicBezTo>
                  <a:pt x="2900" y="5696"/>
                  <a:pt x="2900" y="5696"/>
                  <a:pt x="2900" y="5696"/>
                </a:cubicBezTo>
                <a:cubicBezTo>
                  <a:pt x="2901" y="6357"/>
                  <a:pt x="2901" y="6357"/>
                  <a:pt x="2901" y="6357"/>
                </a:cubicBezTo>
                <a:cubicBezTo>
                  <a:pt x="2357" y="6042"/>
                  <a:pt x="2357" y="6042"/>
                  <a:pt x="2357" y="6042"/>
                </a:cubicBezTo>
                <a:cubicBezTo>
                  <a:pt x="2359" y="6038"/>
                  <a:pt x="2360" y="6033"/>
                  <a:pt x="2360" y="6027"/>
                </a:cubicBezTo>
                <a:close/>
                <a:moveTo>
                  <a:pt x="2957" y="7032"/>
                </a:moveTo>
                <a:cubicBezTo>
                  <a:pt x="2957" y="7004"/>
                  <a:pt x="2936" y="6981"/>
                  <a:pt x="2909" y="6979"/>
                </a:cubicBezTo>
                <a:cubicBezTo>
                  <a:pt x="2909" y="6369"/>
                  <a:pt x="2909" y="6369"/>
                  <a:pt x="2909" y="6369"/>
                </a:cubicBezTo>
                <a:cubicBezTo>
                  <a:pt x="3191" y="6532"/>
                  <a:pt x="3191" y="6532"/>
                  <a:pt x="3191" y="6532"/>
                </a:cubicBezTo>
                <a:cubicBezTo>
                  <a:pt x="3191" y="7192"/>
                  <a:pt x="3191" y="7192"/>
                  <a:pt x="3191" y="7192"/>
                </a:cubicBezTo>
                <a:cubicBezTo>
                  <a:pt x="2952" y="7055"/>
                  <a:pt x="2952" y="7055"/>
                  <a:pt x="2952" y="7055"/>
                </a:cubicBezTo>
                <a:cubicBezTo>
                  <a:pt x="2955" y="7048"/>
                  <a:pt x="2957" y="7040"/>
                  <a:pt x="2957" y="7032"/>
                </a:cubicBezTo>
                <a:close/>
                <a:moveTo>
                  <a:pt x="3196" y="7195"/>
                </a:moveTo>
                <a:cubicBezTo>
                  <a:pt x="3196" y="6535"/>
                  <a:pt x="3196" y="6535"/>
                  <a:pt x="3196" y="6535"/>
                </a:cubicBezTo>
                <a:cubicBezTo>
                  <a:pt x="3480" y="6700"/>
                  <a:pt x="3480" y="6700"/>
                  <a:pt x="3480" y="6700"/>
                </a:cubicBezTo>
                <a:cubicBezTo>
                  <a:pt x="3480" y="7358"/>
                  <a:pt x="3480" y="7358"/>
                  <a:pt x="3480" y="7358"/>
                </a:cubicBezTo>
                <a:lnTo>
                  <a:pt x="3196" y="7195"/>
                </a:lnTo>
                <a:close/>
                <a:moveTo>
                  <a:pt x="3477" y="7368"/>
                </a:moveTo>
                <a:cubicBezTo>
                  <a:pt x="3196" y="7530"/>
                  <a:pt x="3196" y="7530"/>
                  <a:pt x="3196" y="7530"/>
                </a:cubicBezTo>
                <a:cubicBezTo>
                  <a:pt x="3196" y="7206"/>
                  <a:pt x="3196" y="7206"/>
                  <a:pt x="3196" y="7206"/>
                </a:cubicBezTo>
                <a:lnTo>
                  <a:pt x="3477" y="7368"/>
                </a:lnTo>
                <a:close/>
                <a:moveTo>
                  <a:pt x="3196" y="6530"/>
                </a:moveTo>
                <a:cubicBezTo>
                  <a:pt x="3196" y="6201"/>
                  <a:pt x="3196" y="6201"/>
                  <a:pt x="3196" y="6201"/>
                </a:cubicBezTo>
                <a:cubicBezTo>
                  <a:pt x="3484" y="6035"/>
                  <a:pt x="3484" y="6035"/>
                  <a:pt x="3484" y="6035"/>
                </a:cubicBezTo>
                <a:cubicBezTo>
                  <a:pt x="4055" y="6365"/>
                  <a:pt x="4055" y="6365"/>
                  <a:pt x="4055" y="6365"/>
                </a:cubicBezTo>
                <a:cubicBezTo>
                  <a:pt x="3483" y="6696"/>
                  <a:pt x="3483" y="6696"/>
                  <a:pt x="3483" y="6696"/>
                </a:cubicBezTo>
                <a:lnTo>
                  <a:pt x="3196" y="6530"/>
                </a:lnTo>
                <a:close/>
                <a:moveTo>
                  <a:pt x="5187" y="7033"/>
                </a:moveTo>
                <a:cubicBezTo>
                  <a:pt x="5187" y="7037"/>
                  <a:pt x="5188" y="7042"/>
                  <a:pt x="5190" y="7046"/>
                </a:cubicBezTo>
                <a:cubicBezTo>
                  <a:pt x="4684" y="7336"/>
                  <a:pt x="4684" y="7336"/>
                  <a:pt x="4684" y="7336"/>
                </a:cubicBezTo>
                <a:cubicBezTo>
                  <a:pt x="4675" y="7324"/>
                  <a:pt x="4661" y="7316"/>
                  <a:pt x="4645" y="7315"/>
                </a:cubicBezTo>
                <a:cubicBezTo>
                  <a:pt x="4645" y="6700"/>
                  <a:pt x="4645" y="6700"/>
                  <a:pt x="4645" y="6700"/>
                </a:cubicBezTo>
                <a:cubicBezTo>
                  <a:pt x="5218" y="6367"/>
                  <a:pt x="5218" y="6367"/>
                  <a:pt x="5218" y="6367"/>
                </a:cubicBezTo>
                <a:cubicBezTo>
                  <a:pt x="5218" y="6998"/>
                  <a:pt x="5218" y="6998"/>
                  <a:pt x="5218" y="6998"/>
                </a:cubicBezTo>
                <a:cubicBezTo>
                  <a:pt x="5200" y="7000"/>
                  <a:pt x="5187" y="7015"/>
                  <a:pt x="5187" y="7033"/>
                </a:cubicBezTo>
                <a:close/>
                <a:moveTo>
                  <a:pt x="5259" y="7033"/>
                </a:moveTo>
                <a:cubicBezTo>
                  <a:pt x="5259" y="7015"/>
                  <a:pt x="5245" y="7000"/>
                  <a:pt x="5228" y="6998"/>
                </a:cubicBezTo>
                <a:cubicBezTo>
                  <a:pt x="5228" y="6368"/>
                  <a:pt x="5228" y="6368"/>
                  <a:pt x="5228" y="6368"/>
                </a:cubicBezTo>
                <a:cubicBezTo>
                  <a:pt x="5511" y="6532"/>
                  <a:pt x="5511" y="6532"/>
                  <a:pt x="5511" y="6532"/>
                </a:cubicBezTo>
                <a:cubicBezTo>
                  <a:pt x="5511" y="7193"/>
                  <a:pt x="5511" y="7193"/>
                  <a:pt x="5511" y="7193"/>
                </a:cubicBezTo>
                <a:cubicBezTo>
                  <a:pt x="5256" y="7046"/>
                  <a:pt x="5256" y="7046"/>
                  <a:pt x="5256" y="7046"/>
                </a:cubicBezTo>
                <a:cubicBezTo>
                  <a:pt x="5258" y="7042"/>
                  <a:pt x="5259" y="7037"/>
                  <a:pt x="5259" y="7033"/>
                </a:cubicBezTo>
                <a:close/>
                <a:moveTo>
                  <a:pt x="5516" y="7528"/>
                </a:moveTo>
                <a:cubicBezTo>
                  <a:pt x="5516" y="7207"/>
                  <a:pt x="5516" y="7207"/>
                  <a:pt x="5516" y="7207"/>
                </a:cubicBezTo>
                <a:cubicBezTo>
                  <a:pt x="5795" y="7367"/>
                  <a:pt x="5795" y="7367"/>
                  <a:pt x="5795" y="7367"/>
                </a:cubicBezTo>
                <a:lnTo>
                  <a:pt x="5516" y="7528"/>
                </a:lnTo>
                <a:close/>
                <a:moveTo>
                  <a:pt x="5798" y="7372"/>
                </a:moveTo>
                <a:cubicBezTo>
                  <a:pt x="5798" y="8033"/>
                  <a:pt x="5798" y="8033"/>
                  <a:pt x="5798" y="8033"/>
                </a:cubicBezTo>
                <a:cubicBezTo>
                  <a:pt x="5516" y="8195"/>
                  <a:pt x="5516" y="8195"/>
                  <a:pt x="5516" y="8195"/>
                </a:cubicBezTo>
                <a:cubicBezTo>
                  <a:pt x="5516" y="7534"/>
                  <a:pt x="5516" y="7534"/>
                  <a:pt x="5516" y="7534"/>
                </a:cubicBezTo>
                <a:lnTo>
                  <a:pt x="5798" y="7372"/>
                </a:lnTo>
                <a:close/>
                <a:moveTo>
                  <a:pt x="5516" y="7195"/>
                </a:moveTo>
                <a:cubicBezTo>
                  <a:pt x="5516" y="6535"/>
                  <a:pt x="5516" y="6535"/>
                  <a:pt x="5516" y="6535"/>
                </a:cubicBezTo>
                <a:cubicBezTo>
                  <a:pt x="5750" y="6670"/>
                  <a:pt x="5750" y="6670"/>
                  <a:pt x="5750" y="6670"/>
                </a:cubicBezTo>
                <a:cubicBezTo>
                  <a:pt x="5747" y="6678"/>
                  <a:pt x="5744" y="6687"/>
                  <a:pt x="5744" y="6696"/>
                </a:cubicBezTo>
                <a:cubicBezTo>
                  <a:pt x="5744" y="6727"/>
                  <a:pt x="5769" y="6753"/>
                  <a:pt x="5799" y="6754"/>
                </a:cubicBezTo>
                <a:cubicBezTo>
                  <a:pt x="5799" y="7358"/>
                  <a:pt x="5799" y="7358"/>
                  <a:pt x="5799" y="7358"/>
                </a:cubicBezTo>
                <a:lnTo>
                  <a:pt x="5516" y="7195"/>
                </a:lnTo>
                <a:close/>
                <a:moveTo>
                  <a:pt x="5516" y="6529"/>
                </a:moveTo>
                <a:cubicBezTo>
                  <a:pt x="5516" y="6200"/>
                  <a:pt x="5516" y="6200"/>
                  <a:pt x="5516" y="6200"/>
                </a:cubicBezTo>
                <a:cubicBezTo>
                  <a:pt x="5802" y="6035"/>
                  <a:pt x="5802" y="6035"/>
                  <a:pt x="5802" y="6035"/>
                </a:cubicBezTo>
                <a:cubicBezTo>
                  <a:pt x="6333" y="6341"/>
                  <a:pt x="6333" y="6341"/>
                  <a:pt x="6333" y="6341"/>
                </a:cubicBezTo>
                <a:cubicBezTo>
                  <a:pt x="6330" y="6348"/>
                  <a:pt x="6329" y="6355"/>
                  <a:pt x="6329" y="6362"/>
                </a:cubicBezTo>
                <a:cubicBezTo>
                  <a:pt x="6329" y="6371"/>
                  <a:pt x="6331" y="6380"/>
                  <a:pt x="6335" y="6387"/>
                </a:cubicBezTo>
                <a:cubicBezTo>
                  <a:pt x="5852" y="6666"/>
                  <a:pt x="5852" y="6666"/>
                  <a:pt x="5852" y="6666"/>
                </a:cubicBezTo>
                <a:cubicBezTo>
                  <a:pt x="5841" y="6649"/>
                  <a:pt x="5823" y="6638"/>
                  <a:pt x="5802" y="6638"/>
                </a:cubicBezTo>
                <a:cubicBezTo>
                  <a:pt x="5781" y="6638"/>
                  <a:pt x="5763" y="6649"/>
                  <a:pt x="5753" y="6666"/>
                </a:cubicBezTo>
                <a:lnTo>
                  <a:pt x="5516" y="6529"/>
                </a:lnTo>
                <a:close/>
                <a:moveTo>
                  <a:pt x="6435" y="6362"/>
                </a:moveTo>
                <a:cubicBezTo>
                  <a:pt x="6435" y="6355"/>
                  <a:pt x="6434" y="6348"/>
                  <a:pt x="6431" y="6341"/>
                </a:cubicBezTo>
                <a:cubicBezTo>
                  <a:pt x="6672" y="6202"/>
                  <a:pt x="6672" y="6202"/>
                  <a:pt x="6672" y="6202"/>
                </a:cubicBezTo>
                <a:cubicBezTo>
                  <a:pt x="6672" y="6528"/>
                  <a:pt x="6672" y="6528"/>
                  <a:pt x="6672" y="6528"/>
                </a:cubicBezTo>
                <a:cubicBezTo>
                  <a:pt x="6429" y="6388"/>
                  <a:pt x="6429" y="6388"/>
                  <a:pt x="6429" y="6388"/>
                </a:cubicBezTo>
                <a:cubicBezTo>
                  <a:pt x="6433" y="6381"/>
                  <a:pt x="6435" y="6372"/>
                  <a:pt x="6435" y="6362"/>
                </a:cubicBezTo>
                <a:close/>
                <a:moveTo>
                  <a:pt x="6672" y="6534"/>
                </a:moveTo>
                <a:cubicBezTo>
                  <a:pt x="6672" y="7193"/>
                  <a:pt x="6672" y="7193"/>
                  <a:pt x="6672" y="7193"/>
                </a:cubicBezTo>
                <a:cubicBezTo>
                  <a:pt x="6387" y="7029"/>
                  <a:pt x="6387" y="7029"/>
                  <a:pt x="6387" y="7029"/>
                </a:cubicBezTo>
                <a:cubicBezTo>
                  <a:pt x="6387" y="6415"/>
                  <a:pt x="6387" y="6415"/>
                  <a:pt x="6387" y="6415"/>
                </a:cubicBezTo>
                <a:cubicBezTo>
                  <a:pt x="6403" y="6414"/>
                  <a:pt x="6417" y="6405"/>
                  <a:pt x="6426" y="6392"/>
                </a:cubicBezTo>
                <a:lnTo>
                  <a:pt x="6672" y="6534"/>
                </a:lnTo>
                <a:close/>
                <a:moveTo>
                  <a:pt x="6384" y="6309"/>
                </a:moveTo>
                <a:cubicBezTo>
                  <a:pt x="6384" y="6026"/>
                  <a:pt x="6384" y="6026"/>
                  <a:pt x="6384" y="6026"/>
                </a:cubicBezTo>
                <a:cubicBezTo>
                  <a:pt x="6669" y="6193"/>
                  <a:pt x="6669" y="6193"/>
                  <a:pt x="6669" y="6193"/>
                </a:cubicBezTo>
                <a:cubicBezTo>
                  <a:pt x="6426" y="6333"/>
                  <a:pt x="6426" y="6333"/>
                  <a:pt x="6426" y="6333"/>
                </a:cubicBezTo>
                <a:cubicBezTo>
                  <a:pt x="6417" y="6319"/>
                  <a:pt x="6402" y="6310"/>
                  <a:pt x="6384" y="6309"/>
                </a:cubicBezTo>
                <a:close/>
                <a:moveTo>
                  <a:pt x="6384" y="6021"/>
                </a:moveTo>
                <a:cubicBezTo>
                  <a:pt x="6384" y="5696"/>
                  <a:pt x="6384" y="5696"/>
                  <a:pt x="6384" y="5696"/>
                </a:cubicBezTo>
                <a:cubicBezTo>
                  <a:pt x="6957" y="5363"/>
                  <a:pt x="6957" y="5363"/>
                  <a:pt x="6957" y="5363"/>
                </a:cubicBezTo>
                <a:cubicBezTo>
                  <a:pt x="6957" y="6026"/>
                  <a:pt x="6957" y="6026"/>
                  <a:pt x="6957" y="6026"/>
                </a:cubicBezTo>
                <a:cubicBezTo>
                  <a:pt x="6673" y="6190"/>
                  <a:pt x="6673" y="6190"/>
                  <a:pt x="6673" y="6190"/>
                </a:cubicBezTo>
                <a:lnTo>
                  <a:pt x="6384" y="6021"/>
                </a:lnTo>
                <a:close/>
                <a:moveTo>
                  <a:pt x="8699" y="3684"/>
                </a:moveTo>
                <a:cubicBezTo>
                  <a:pt x="8416" y="3520"/>
                  <a:pt x="8416" y="3520"/>
                  <a:pt x="8416" y="3520"/>
                </a:cubicBezTo>
                <a:cubicBezTo>
                  <a:pt x="8986" y="3188"/>
                  <a:pt x="8986" y="3188"/>
                  <a:pt x="8986" y="3188"/>
                </a:cubicBezTo>
                <a:cubicBezTo>
                  <a:pt x="9272" y="3353"/>
                  <a:pt x="9272" y="3353"/>
                  <a:pt x="9272" y="3353"/>
                </a:cubicBezTo>
                <a:lnTo>
                  <a:pt x="8699" y="3684"/>
                </a:lnTo>
                <a:close/>
                <a:moveTo>
                  <a:pt x="9275" y="3357"/>
                </a:moveTo>
                <a:cubicBezTo>
                  <a:pt x="9276" y="4018"/>
                  <a:pt x="9276" y="4018"/>
                  <a:pt x="9276" y="4018"/>
                </a:cubicBezTo>
                <a:cubicBezTo>
                  <a:pt x="8729" y="4334"/>
                  <a:pt x="8729" y="4334"/>
                  <a:pt x="8729" y="4334"/>
                </a:cubicBezTo>
                <a:cubicBezTo>
                  <a:pt x="8722" y="4326"/>
                  <a:pt x="8713" y="4321"/>
                  <a:pt x="8702" y="4320"/>
                </a:cubicBezTo>
                <a:cubicBezTo>
                  <a:pt x="8702" y="3688"/>
                  <a:pt x="8702" y="3688"/>
                  <a:pt x="8702" y="3688"/>
                </a:cubicBezTo>
                <a:lnTo>
                  <a:pt x="9275" y="3357"/>
                </a:lnTo>
                <a:close/>
                <a:moveTo>
                  <a:pt x="8697" y="4321"/>
                </a:moveTo>
                <a:cubicBezTo>
                  <a:pt x="8687" y="4322"/>
                  <a:pt x="8679" y="4327"/>
                  <a:pt x="8673" y="4334"/>
                </a:cubicBezTo>
                <a:cubicBezTo>
                  <a:pt x="8413" y="4184"/>
                  <a:pt x="8413" y="4184"/>
                  <a:pt x="8413" y="4184"/>
                </a:cubicBezTo>
                <a:cubicBezTo>
                  <a:pt x="8414" y="3524"/>
                  <a:pt x="8414" y="3524"/>
                  <a:pt x="8414" y="3524"/>
                </a:cubicBezTo>
                <a:cubicBezTo>
                  <a:pt x="8697" y="3688"/>
                  <a:pt x="8697" y="3688"/>
                  <a:pt x="8697" y="3688"/>
                </a:cubicBezTo>
                <a:lnTo>
                  <a:pt x="8697" y="4321"/>
                </a:lnTo>
                <a:close/>
                <a:moveTo>
                  <a:pt x="8696" y="5022"/>
                </a:moveTo>
                <a:cubicBezTo>
                  <a:pt x="8123" y="5353"/>
                  <a:pt x="8123" y="5353"/>
                  <a:pt x="8123" y="5353"/>
                </a:cubicBezTo>
                <a:cubicBezTo>
                  <a:pt x="8122" y="4749"/>
                  <a:pt x="8122" y="4749"/>
                  <a:pt x="8122" y="4749"/>
                </a:cubicBezTo>
                <a:cubicBezTo>
                  <a:pt x="8154" y="4749"/>
                  <a:pt x="8179" y="4723"/>
                  <a:pt x="8179" y="4691"/>
                </a:cubicBezTo>
                <a:cubicBezTo>
                  <a:pt x="8179" y="4681"/>
                  <a:pt x="8177" y="4671"/>
                  <a:pt x="8172" y="4663"/>
                </a:cubicBezTo>
                <a:cubicBezTo>
                  <a:pt x="8670" y="4375"/>
                  <a:pt x="8670" y="4375"/>
                  <a:pt x="8670" y="4375"/>
                </a:cubicBezTo>
                <a:cubicBezTo>
                  <a:pt x="8676" y="4384"/>
                  <a:pt x="8685" y="4390"/>
                  <a:pt x="8696" y="4391"/>
                </a:cubicBezTo>
                <a:lnTo>
                  <a:pt x="8696" y="5022"/>
                </a:lnTo>
                <a:close/>
                <a:moveTo>
                  <a:pt x="8121" y="4633"/>
                </a:moveTo>
                <a:cubicBezTo>
                  <a:pt x="8101" y="4633"/>
                  <a:pt x="8083" y="4644"/>
                  <a:pt x="8072" y="4660"/>
                </a:cubicBezTo>
                <a:cubicBezTo>
                  <a:pt x="7835" y="4523"/>
                  <a:pt x="7835" y="4523"/>
                  <a:pt x="7835" y="4523"/>
                </a:cubicBezTo>
                <a:cubicBezTo>
                  <a:pt x="8408" y="4192"/>
                  <a:pt x="8408" y="4192"/>
                  <a:pt x="8408" y="4192"/>
                </a:cubicBezTo>
                <a:cubicBezTo>
                  <a:pt x="8668" y="4342"/>
                  <a:pt x="8668" y="4342"/>
                  <a:pt x="8668" y="4342"/>
                </a:cubicBezTo>
                <a:cubicBezTo>
                  <a:pt x="8666" y="4346"/>
                  <a:pt x="8665" y="4351"/>
                  <a:pt x="8665" y="4356"/>
                </a:cubicBezTo>
                <a:cubicBezTo>
                  <a:pt x="8665" y="4361"/>
                  <a:pt x="8666" y="4366"/>
                  <a:pt x="8668" y="4370"/>
                </a:cubicBezTo>
                <a:cubicBezTo>
                  <a:pt x="8169" y="4659"/>
                  <a:pt x="8169" y="4659"/>
                  <a:pt x="8169" y="4659"/>
                </a:cubicBezTo>
                <a:cubicBezTo>
                  <a:pt x="8159" y="4643"/>
                  <a:pt x="8141" y="4633"/>
                  <a:pt x="8121" y="4633"/>
                </a:cubicBezTo>
                <a:close/>
                <a:moveTo>
                  <a:pt x="7598" y="1678"/>
                </a:moveTo>
                <a:cubicBezTo>
                  <a:pt x="7598" y="1668"/>
                  <a:pt x="7596" y="1659"/>
                  <a:pt x="7591" y="1651"/>
                </a:cubicBezTo>
                <a:cubicBezTo>
                  <a:pt x="8116" y="1348"/>
                  <a:pt x="8116" y="1348"/>
                  <a:pt x="8116" y="1348"/>
                </a:cubicBezTo>
                <a:cubicBezTo>
                  <a:pt x="8115" y="2011"/>
                  <a:pt x="8115" y="2011"/>
                  <a:pt x="8115" y="2011"/>
                </a:cubicBezTo>
                <a:cubicBezTo>
                  <a:pt x="7570" y="2327"/>
                  <a:pt x="7570" y="2327"/>
                  <a:pt x="7570" y="2327"/>
                </a:cubicBezTo>
                <a:cubicBezTo>
                  <a:pt x="7563" y="2319"/>
                  <a:pt x="7554" y="2313"/>
                  <a:pt x="7543" y="2313"/>
                </a:cubicBezTo>
                <a:cubicBezTo>
                  <a:pt x="7542" y="1736"/>
                  <a:pt x="7542" y="1736"/>
                  <a:pt x="7542" y="1736"/>
                </a:cubicBezTo>
                <a:cubicBezTo>
                  <a:pt x="7573" y="1735"/>
                  <a:pt x="7598" y="1709"/>
                  <a:pt x="7598" y="1678"/>
                </a:cubicBezTo>
                <a:close/>
                <a:moveTo>
                  <a:pt x="7482" y="1678"/>
                </a:moveTo>
                <a:cubicBezTo>
                  <a:pt x="7482" y="1710"/>
                  <a:pt x="7506" y="1735"/>
                  <a:pt x="7537" y="1736"/>
                </a:cubicBezTo>
                <a:cubicBezTo>
                  <a:pt x="7538" y="2313"/>
                  <a:pt x="7538" y="2313"/>
                  <a:pt x="7538" y="2313"/>
                </a:cubicBezTo>
                <a:cubicBezTo>
                  <a:pt x="7528" y="2314"/>
                  <a:pt x="7519" y="2319"/>
                  <a:pt x="7513" y="2327"/>
                </a:cubicBezTo>
                <a:cubicBezTo>
                  <a:pt x="7254" y="2177"/>
                  <a:pt x="7254" y="2177"/>
                  <a:pt x="7254" y="2177"/>
                </a:cubicBezTo>
                <a:cubicBezTo>
                  <a:pt x="7253" y="1515"/>
                  <a:pt x="7253" y="1515"/>
                  <a:pt x="7253" y="1515"/>
                </a:cubicBezTo>
                <a:cubicBezTo>
                  <a:pt x="7488" y="1651"/>
                  <a:pt x="7488" y="1651"/>
                  <a:pt x="7488" y="1651"/>
                </a:cubicBezTo>
                <a:cubicBezTo>
                  <a:pt x="7484" y="1659"/>
                  <a:pt x="7482" y="1668"/>
                  <a:pt x="7482" y="1678"/>
                </a:cubicBezTo>
                <a:close/>
                <a:moveTo>
                  <a:pt x="7248" y="1516"/>
                </a:moveTo>
                <a:cubicBezTo>
                  <a:pt x="7250" y="2174"/>
                  <a:pt x="7250" y="2174"/>
                  <a:pt x="7250" y="2174"/>
                </a:cubicBezTo>
                <a:cubicBezTo>
                  <a:pt x="6967" y="2011"/>
                  <a:pt x="6967" y="2011"/>
                  <a:pt x="6967" y="2011"/>
                </a:cubicBezTo>
                <a:cubicBezTo>
                  <a:pt x="6966" y="1681"/>
                  <a:pt x="6966" y="1681"/>
                  <a:pt x="6966" y="1681"/>
                </a:cubicBezTo>
                <a:lnTo>
                  <a:pt x="7248" y="1516"/>
                </a:lnTo>
                <a:close/>
                <a:moveTo>
                  <a:pt x="6966" y="1675"/>
                </a:moveTo>
                <a:cubicBezTo>
                  <a:pt x="6966" y="1399"/>
                  <a:pt x="6966" y="1399"/>
                  <a:pt x="6966" y="1399"/>
                </a:cubicBezTo>
                <a:cubicBezTo>
                  <a:pt x="6983" y="1397"/>
                  <a:pt x="6997" y="1387"/>
                  <a:pt x="7006" y="1373"/>
                </a:cubicBezTo>
                <a:cubicBezTo>
                  <a:pt x="7245" y="1511"/>
                  <a:pt x="7245" y="1511"/>
                  <a:pt x="7245" y="1511"/>
                </a:cubicBezTo>
                <a:lnTo>
                  <a:pt x="6966" y="1675"/>
                </a:lnTo>
                <a:close/>
                <a:moveTo>
                  <a:pt x="7250" y="2185"/>
                </a:moveTo>
                <a:cubicBezTo>
                  <a:pt x="7251" y="2512"/>
                  <a:pt x="7251" y="2512"/>
                  <a:pt x="7251" y="2512"/>
                </a:cubicBezTo>
                <a:cubicBezTo>
                  <a:pt x="6960" y="2680"/>
                  <a:pt x="6960" y="2680"/>
                  <a:pt x="6960" y="2680"/>
                </a:cubicBezTo>
                <a:cubicBezTo>
                  <a:pt x="6429" y="2373"/>
                  <a:pt x="6429" y="2373"/>
                  <a:pt x="6429" y="2373"/>
                </a:cubicBezTo>
                <a:cubicBezTo>
                  <a:pt x="6433" y="2366"/>
                  <a:pt x="6435" y="2357"/>
                  <a:pt x="6435" y="2348"/>
                </a:cubicBezTo>
                <a:cubicBezTo>
                  <a:pt x="6435" y="2340"/>
                  <a:pt x="6434" y="2332"/>
                  <a:pt x="6431" y="2326"/>
                </a:cubicBezTo>
                <a:cubicBezTo>
                  <a:pt x="6962" y="2019"/>
                  <a:pt x="6962" y="2019"/>
                  <a:pt x="6962" y="2019"/>
                </a:cubicBezTo>
                <a:lnTo>
                  <a:pt x="7250" y="2185"/>
                </a:lnTo>
                <a:close/>
                <a:moveTo>
                  <a:pt x="5861" y="677"/>
                </a:moveTo>
                <a:cubicBezTo>
                  <a:pt x="5861" y="666"/>
                  <a:pt x="5858" y="656"/>
                  <a:pt x="5853" y="648"/>
                </a:cubicBezTo>
                <a:cubicBezTo>
                  <a:pt x="6088" y="512"/>
                  <a:pt x="6088" y="512"/>
                  <a:pt x="6088" y="512"/>
                </a:cubicBezTo>
                <a:cubicBezTo>
                  <a:pt x="6088" y="840"/>
                  <a:pt x="6088" y="840"/>
                  <a:pt x="6088" y="840"/>
                </a:cubicBezTo>
                <a:cubicBezTo>
                  <a:pt x="5804" y="1006"/>
                  <a:pt x="5804" y="1006"/>
                  <a:pt x="5804" y="1006"/>
                </a:cubicBezTo>
                <a:cubicBezTo>
                  <a:pt x="5803" y="735"/>
                  <a:pt x="5803" y="735"/>
                  <a:pt x="5803" y="735"/>
                </a:cubicBezTo>
                <a:cubicBezTo>
                  <a:pt x="5835" y="734"/>
                  <a:pt x="5861" y="708"/>
                  <a:pt x="5861" y="677"/>
                </a:cubicBezTo>
                <a:close/>
                <a:moveTo>
                  <a:pt x="6333" y="2326"/>
                </a:moveTo>
                <a:cubicBezTo>
                  <a:pt x="6330" y="2333"/>
                  <a:pt x="6329" y="2340"/>
                  <a:pt x="6329" y="2348"/>
                </a:cubicBezTo>
                <a:cubicBezTo>
                  <a:pt x="6329" y="2356"/>
                  <a:pt x="6331" y="2364"/>
                  <a:pt x="6335" y="2372"/>
                </a:cubicBezTo>
                <a:cubicBezTo>
                  <a:pt x="5849" y="2652"/>
                  <a:pt x="5849" y="2652"/>
                  <a:pt x="5849" y="2652"/>
                </a:cubicBezTo>
                <a:cubicBezTo>
                  <a:pt x="5839" y="2637"/>
                  <a:pt x="5821" y="2626"/>
                  <a:pt x="5801" y="2626"/>
                </a:cubicBezTo>
                <a:cubicBezTo>
                  <a:pt x="5781" y="2626"/>
                  <a:pt x="5763" y="2637"/>
                  <a:pt x="5752" y="2652"/>
                </a:cubicBezTo>
                <a:cubicBezTo>
                  <a:pt x="5230" y="2350"/>
                  <a:pt x="5230" y="2350"/>
                  <a:pt x="5230" y="2350"/>
                </a:cubicBezTo>
                <a:cubicBezTo>
                  <a:pt x="5802" y="2020"/>
                  <a:pt x="5802" y="2020"/>
                  <a:pt x="5802" y="2020"/>
                </a:cubicBezTo>
                <a:lnTo>
                  <a:pt x="6333" y="2326"/>
                </a:lnTo>
                <a:close/>
                <a:moveTo>
                  <a:pt x="5513" y="1847"/>
                </a:moveTo>
                <a:cubicBezTo>
                  <a:pt x="5513" y="1846"/>
                  <a:pt x="5513" y="1846"/>
                  <a:pt x="5513" y="1846"/>
                </a:cubicBezTo>
                <a:cubicBezTo>
                  <a:pt x="5514" y="1512"/>
                  <a:pt x="5514" y="1512"/>
                  <a:pt x="5514" y="1512"/>
                </a:cubicBezTo>
                <a:cubicBezTo>
                  <a:pt x="5798" y="1348"/>
                  <a:pt x="5798" y="1348"/>
                  <a:pt x="5798" y="1348"/>
                </a:cubicBezTo>
                <a:cubicBezTo>
                  <a:pt x="5797" y="2011"/>
                  <a:pt x="5797" y="2011"/>
                  <a:pt x="5797" y="2011"/>
                </a:cubicBezTo>
                <a:cubicBezTo>
                  <a:pt x="5224" y="2342"/>
                  <a:pt x="5224" y="2342"/>
                  <a:pt x="5224" y="2342"/>
                </a:cubicBezTo>
                <a:cubicBezTo>
                  <a:pt x="5224" y="2014"/>
                  <a:pt x="5224" y="2014"/>
                  <a:pt x="5224" y="2014"/>
                </a:cubicBezTo>
                <a:lnTo>
                  <a:pt x="5513" y="1847"/>
                </a:lnTo>
                <a:close/>
                <a:moveTo>
                  <a:pt x="5508" y="1844"/>
                </a:moveTo>
                <a:cubicBezTo>
                  <a:pt x="5224" y="2008"/>
                  <a:pt x="5224" y="2008"/>
                  <a:pt x="5224" y="2008"/>
                </a:cubicBezTo>
                <a:cubicBezTo>
                  <a:pt x="5224" y="1679"/>
                  <a:pt x="5224" y="1679"/>
                  <a:pt x="5224" y="1679"/>
                </a:cubicBezTo>
                <a:cubicBezTo>
                  <a:pt x="5509" y="1515"/>
                  <a:pt x="5509" y="1515"/>
                  <a:pt x="5509" y="1515"/>
                </a:cubicBezTo>
                <a:lnTo>
                  <a:pt x="5508" y="1844"/>
                </a:lnTo>
                <a:close/>
                <a:moveTo>
                  <a:pt x="2904" y="3024"/>
                </a:moveTo>
                <a:cubicBezTo>
                  <a:pt x="3191" y="3189"/>
                  <a:pt x="3191" y="3189"/>
                  <a:pt x="3191" y="3189"/>
                </a:cubicBezTo>
                <a:cubicBezTo>
                  <a:pt x="3191" y="3519"/>
                  <a:pt x="3191" y="3519"/>
                  <a:pt x="3191" y="3519"/>
                </a:cubicBezTo>
                <a:cubicBezTo>
                  <a:pt x="2954" y="3656"/>
                  <a:pt x="2954" y="3656"/>
                  <a:pt x="2954" y="3656"/>
                </a:cubicBezTo>
                <a:cubicBezTo>
                  <a:pt x="2944" y="3639"/>
                  <a:pt x="2925" y="3628"/>
                  <a:pt x="2904" y="3628"/>
                </a:cubicBezTo>
                <a:cubicBezTo>
                  <a:pt x="2883" y="3628"/>
                  <a:pt x="2864" y="3640"/>
                  <a:pt x="2854" y="3657"/>
                </a:cubicBezTo>
                <a:cubicBezTo>
                  <a:pt x="2616" y="3518"/>
                  <a:pt x="2616" y="3518"/>
                  <a:pt x="2616" y="3518"/>
                </a:cubicBezTo>
                <a:cubicBezTo>
                  <a:pt x="2616" y="3504"/>
                  <a:pt x="2616" y="3504"/>
                  <a:pt x="2616" y="3504"/>
                </a:cubicBezTo>
                <a:cubicBezTo>
                  <a:pt x="2616" y="3191"/>
                  <a:pt x="2616" y="3191"/>
                  <a:pt x="2616" y="3191"/>
                </a:cubicBezTo>
                <a:lnTo>
                  <a:pt x="2904" y="3024"/>
                </a:lnTo>
                <a:close/>
                <a:moveTo>
                  <a:pt x="2616" y="3179"/>
                </a:moveTo>
                <a:cubicBezTo>
                  <a:pt x="2617" y="2517"/>
                  <a:pt x="2617" y="2517"/>
                  <a:pt x="2617" y="2517"/>
                </a:cubicBezTo>
                <a:cubicBezTo>
                  <a:pt x="2858" y="2378"/>
                  <a:pt x="2858" y="2378"/>
                  <a:pt x="2858" y="2378"/>
                </a:cubicBezTo>
                <a:cubicBezTo>
                  <a:pt x="2867" y="2391"/>
                  <a:pt x="2882" y="2400"/>
                  <a:pt x="2899" y="2401"/>
                </a:cubicBezTo>
                <a:cubicBezTo>
                  <a:pt x="2899" y="3016"/>
                  <a:pt x="2899" y="3016"/>
                  <a:pt x="2899" y="3016"/>
                </a:cubicBezTo>
                <a:lnTo>
                  <a:pt x="2616" y="3179"/>
                </a:lnTo>
                <a:close/>
                <a:moveTo>
                  <a:pt x="2874" y="4335"/>
                </a:moveTo>
                <a:cubicBezTo>
                  <a:pt x="2616" y="4184"/>
                  <a:pt x="2616" y="4184"/>
                  <a:pt x="2616" y="4184"/>
                </a:cubicBezTo>
                <a:cubicBezTo>
                  <a:pt x="2616" y="3524"/>
                  <a:pt x="2616" y="3524"/>
                  <a:pt x="2616" y="3524"/>
                </a:cubicBezTo>
                <a:cubicBezTo>
                  <a:pt x="2852" y="3661"/>
                  <a:pt x="2852" y="3661"/>
                  <a:pt x="2852" y="3661"/>
                </a:cubicBezTo>
                <a:cubicBezTo>
                  <a:pt x="2848" y="3669"/>
                  <a:pt x="2846" y="3677"/>
                  <a:pt x="2846" y="3686"/>
                </a:cubicBezTo>
                <a:cubicBezTo>
                  <a:pt x="2846" y="3717"/>
                  <a:pt x="2870" y="3742"/>
                  <a:pt x="2901" y="3744"/>
                </a:cubicBezTo>
                <a:cubicBezTo>
                  <a:pt x="2901" y="4319"/>
                  <a:pt x="2901" y="4319"/>
                  <a:pt x="2901" y="4319"/>
                </a:cubicBezTo>
                <a:cubicBezTo>
                  <a:pt x="2890" y="4320"/>
                  <a:pt x="2880" y="4326"/>
                  <a:pt x="2874" y="4335"/>
                </a:cubicBezTo>
                <a:close/>
                <a:moveTo>
                  <a:pt x="2899" y="5022"/>
                </a:moveTo>
                <a:cubicBezTo>
                  <a:pt x="2616" y="5185"/>
                  <a:pt x="2616" y="5185"/>
                  <a:pt x="2616" y="5185"/>
                </a:cubicBezTo>
                <a:cubicBezTo>
                  <a:pt x="2615" y="4859"/>
                  <a:pt x="2615" y="4859"/>
                  <a:pt x="2615" y="4859"/>
                </a:cubicBezTo>
                <a:cubicBezTo>
                  <a:pt x="2899" y="4695"/>
                  <a:pt x="2899" y="4695"/>
                  <a:pt x="2899" y="4695"/>
                </a:cubicBezTo>
                <a:lnTo>
                  <a:pt x="2899" y="5022"/>
                </a:lnTo>
                <a:close/>
                <a:moveTo>
                  <a:pt x="2940" y="4355"/>
                </a:moveTo>
                <a:cubicBezTo>
                  <a:pt x="2940" y="4351"/>
                  <a:pt x="2939" y="4347"/>
                  <a:pt x="2938" y="4344"/>
                </a:cubicBezTo>
                <a:cubicBezTo>
                  <a:pt x="3191" y="4196"/>
                  <a:pt x="3191" y="4196"/>
                  <a:pt x="3191" y="4196"/>
                </a:cubicBezTo>
                <a:cubicBezTo>
                  <a:pt x="3191" y="4519"/>
                  <a:pt x="3191" y="4519"/>
                  <a:pt x="3191" y="4519"/>
                </a:cubicBezTo>
                <a:cubicBezTo>
                  <a:pt x="2936" y="4371"/>
                  <a:pt x="2936" y="4371"/>
                  <a:pt x="2936" y="4371"/>
                </a:cubicBezTo>
                <a:cubicBezTo>
                  <a:pt x="2938" y="4366"/>
                  <a:pt x="2940" y="4361"/>
                  <a:pt x="2940" y="4355"/>
                </a:cubicBezTo>
                <a:close/>
                <a:moveTo>
                  <a:pt x="3189" y="4524"/>
                </a:moveTo>
                <a:cubicBezTo>
                  <a:pt x="2909" y="4684"/>
                  <a:pt x="2909" y="4684"/>
                  <a:pt x="2909" y="4684"/>
                </a:cubicBezTo>
                <a:cubicBezTo>
                  <a:pt x="2909" y="4390"/>
                  <a:pt x="2909" y="4390"/>
                  <a:pt x="2909" y="4390"/>
                </a:cubicBezTo>
                <a:cubicBezTo>
                  <a:pt x="2919" y="4389"/>
                  <a:pt x="2928" y="4383"/>
                  <a:pt x="2933" y="4375"/>
                </a:cubicBezTo>
                <a:lnTo>
                  <a:pt x="3189" y="4524"/>
                </a:lnTo>
                <a:close/>
                <a:moveTo>
                  <a:pt x="2906" y="4319"/>
                </a:moveTo>
                <a:cubicBezTo>
                  <a:pt x="2906" y="3744"/>
                  <a:pt x="2906" y="3744"/>
                  <a:pt x="2906" y="3744"/>
                </a:cubicBezTo>
                <a:cubicBezTo>
                  <a:pt x="2937" y="3743"/>
                  <a:pt x="2962" y="3718"/>
                  <a:pt x="2962" y="3686"/>
                </a:cubicBezTo>
                <a:cubicBezTo>
                  <a:pt x="2962" y="3677"/>
                  <a:pt x="2960" y="3668"/>
                  <a:pt x="2956" y="3660"/>
                </a:cubicBezTo>
                <a:cubicBezTo>
                  <a:pt x="3191" y="3524"/>
                  <a:pt x="3191" y="3524"/>
                  <a:pt x="3191" y="3524"/>
                </a:cubicBezTo>
                <a:cubicBezTo>
                  <a:pt x="3191" y="4185"/>
                  <a:pt x="3191" y="4185"/>
                  <a:pt x="3191" y="4185"/>
                </a:cubicBezTo>
                <a:cubicBezTo>
                  <a:pt x="2934" y="4335"/>
                  <a:pt x="2934" y="4335"/>
                  <a:pt x="2934" y="4335"/>
                </a:cubicBezTo>
                <a:cubicBezTo>
                  <a:pt x="2928" y="4326"/>
                  <a:pt x="2917" y="4320"/>
                  <a:pt x="2906" y="4319"/>
                </a:cubicBezTo>
                <a:close/>
                <a:moveTo>
                  <a:pt x="2909" y="3016"/>
                </a:moveTo>
                <a:cubicBezTo>
                  <a:pt x="2909" y="2401"/>
                  <a:pt x="2909" y="2401"/>
                  <a:pt x="2909" y="2401"/>
                </a:cubicBezTo>
                <a:cubicBezTo>
                  <a:pt x="2925" y="2399"/>
                  <a:pt x="2939" y="2390"/>
                  <a:pt x="2947" y="2377"/>
                </a:cubicBezTo>
                <a:cubicBezTo>
                  <a:pt x="3191" y="2518"/>
                  <a:pt x="3191" y="2518"/>
                  <a:pt x="3191" y="2518"/>
                </a:cubicBezTo>
                <a:cubicBezTo>
                  <a:pt x="3191" y="3178"/>
                  <a:pt x="3191" y="3178"/>
                  <a:pt x="3191" y="3178"/>
                </a:cubicBezTo>
                <a:lnTo>
                  <a:pt x="2909" y="3016"/>
                </a:lnTo>
                <a:close/>
                <a:moveTo>
                  <a:pt x="2905" y="2015"/>
                </a:moveTo>
                <a:cubicBezTo>
                  <a:pt x="3188" y="2180"/>
                  <a:pt x="3188" y="2180"/>
                  <a:pt x="3188" y="2180"/>
                </a:cubicBezTo>
                <a:cubicBezTo>
                  <a:pt x="2947" y="2319"/>
                  <a:pt x="2947" y="2319"/>
                  <a:pt x="2947" y="2319"/>
                </a:cubicBezTo>
                <a:cubicBezTo>
                  <a:pt x="2938" y="2305"/>
                  <a:pt x="2923" y="2296"/>
                  <a:pt x="2906" y="2295"/>
                </a:cubicBezTo>
                <a:lnTo>
                  <a:pt x="2905" y="2015"/>
                </a:lnTo>
                <a:close/>
                <a:moveTo>
                  <a:pt x="3198" y="2185"/>
                </a:moveTo>
                <a:cubicBezTo>
                  <a:pt x="3477" y="2348"/>
                  <a:pt x="3477" y="2348"/>
                  <a:pt x="3477" y="2348"/>
                </a:cubicBezTo>
                <a:cubicBezTo>
                  <a:pt x="3192" y="2513"/>
                  <a:pt x="3192" y="2513"/>
                  <a:pt x="3192" y="2513"/>
                </a:cubicBezTo>
                <a:cubicBezTo>
                  <a:pt x="2950" y="2373"/>
                  <a:pt x="2950" y="2373"/>
                  <a:pt x="2950" y="2373"/>
                </a:cubicBezTo>
                <a:cubicBezTo>
                  <a:pt x="2953" y="2365"/>
                  <a:pt x="2956" y="2357"/>
                  <a:pt x="2956" y="2348"/>
                </a:cubicBezTo>
                <a:cubicBezTo>
                  <a:pt x="2956" y="2341"/>
                  <a:pt x="2954" y="2334"/>
                  <a:pt x="2952" y="2328"/>
                </a:cubicBezTo>
                <a:lnTo>
                  <a:pt x="3198" y="2185"/>
                </a:lnTo>
                <a:close/>
                <a:moveTo>
                  <a:pt x="3196" y="3516"/>
                </a:moveTo>
                <a:cubicBezTo>
                  <a:pt x="3196" y="3192"/>
                  <a:pt x="3196" y="3192"/>
                  <a:pt x="3196" y="3192"/>
                </a:cubicBezTo>
                <a:cubicBezTo>
                  <a:pt x="3450" y="3338"/>
                  <a:pt x="3450" y="3338"/>
                  <a:pt x="3450" y="3338"/>
                </a:cubicBezTo>
                <a:cubicBezTo>
                  <a:pt x="3448" y="3343"/>
                  <a:pt x="3446" y="3348"/>
                  <a:pt x="3446" y="3354"/>
                </a:cubicBezTo>
                <a:cubicBezTo>
                  <a:pt x="3446" y="3359"/>
                  <a:pt x="3448" y="3364"/>
                  <a:pt x="3450" y="3369"/>
                </a:cubicBezTo>
                <a:lnTo>
                  <a:pt x="3196" y="3516"/>
                </a:lnTo>
                <a:close/>
                <a:moveTo>
                  <a:pt x="3452" y="3373"/>
                </a:moveTo>
                <a:cubicBezTo>
                  <a:pt x="3458" y="3382"/>
                  <a:pt x="3468" y="3388"/>
                  <a:pt x="3479" y="3390"/>
                </a:cubicBezTo>
                <a:cubicBezTo>
                  <a:pt x="3478" y="4018"/>
                  <a:pt x="3478" y="4018"/>
                  <a:pt x="3478" y="4018"/>
                </a:cubicBezTo>
                <a:cubicBezTo>
                  <a:pt x="3196" y="4182"/>
                  <a:pt x="3196" y="4182"/>
                  <a:pt x="3196" y="4182"/>
                </a:cubicBezTo>
                <a:cubicBezTo>
                  <a:pt x="3196" y="3522"/>
                  <a:pt x="3196" y="3522"/>
                  <a:pt x="3196" y="3522"/>
                </a:cubicBezTo>
                <a:lnTo>
                  <a:pt x="3452" y="3373"/>
                </a:lnTo>
                <a:close/>
                <a:moveTo>
                  <a:pt x="3196" y="3180"/>
                </a:moveTo>
                <a:cubicBezTo>
                  <a:pt x="3196" y="2521"/>
                  <a:pt x="3196" y="2521"/>
                  <a:pt x="3196" y="2521"/>
                </a:cubicBezTo>
                <a:cubicBezTo>
                  <a:pt x="3480" y="2686"/>
                  <a:pt x="3480" y="2686"/>
                  <a:pt x="3480" y="2686"/>
                </a:cubicBezTo>
                <a:cubicBezTo>
                  <a:pt x="3480" y="3318"/>
                  <a:pt x="3480" y="3318"/>
                  <a:pt x="3480" y="3318"/>
                </a:cubicBezTo>
                <a:cubicBezTo>
                  <a:pt x="3471" y="3319"/>
                  <a:pt x="3462" y="3323"/>
                  <a:pt x="3456" y="3330"/>
                </a:cubicBezTo>
                <a:lnTo>
                  <a:pt x="3196" y="3180"/>
                </a:lnTo>
                <a:close/>
                <a:moveTo>
                  <a:pt x="3483" y="4027"/>
                </a:moveTo>
                <a:cubicBezTo>
                  <a:pt x="4014" y="4332"/>
                  <a:pt x="4014" y="4332"/>
                  <a:pt x="4014" y="4332"/>
                </a:cubicBezTo>
                <a:cubicBezTo>
                  <a:pt x="4010" y="4339"/>
                  <a:pt x="4008" y="4347"/>
                  <a:pt x="4008" y="4355"/>
                </a:cubicBezTo>
                <a:cubicBezTo>
                  <a:pt x="4008" y="4364"/>
                  <a:pt x="4011" y="4372"/>
                  <a:pt x="4015" y="4380"/>
                </a:cubicBezTo>
                <a:cubicBezTo>
                  <a:pt x="3483" y="4689"/>
                  <a:pt x="3483" y="4689"/>
                  <a:pt x="3483" y="4689"/>
                </a:cubicBezTo>
                <a:cubicBezTo>
                  <a:pt x="3196" y="4522"/>
                  <a:pt x="3196" y="4522"/>
                  <a:pt x="3196" y="4522"/>
                </a:cubicBezTo>
                <a:cubicBezTo>
                  <a:pt x="3196" y="4194"/>
                  <a:pt x="3196" y="4194"/>
                  <a:pt x="3196" y="4194"/>
                </a:cubicBezTo>
                <a:lnTo>
                  <a:pt x="3483" y="4027"/>
                </a:lnTo>
                <a:close/>
                <a:moveTo>
                  <a:pt x="3480" y="5309"/>
                </a:moveTo>
                <a:cubicBezTo>
                  <a:pt x="3464" y="5310"/>
                  <a:pt x="3450" y="5318"/>
                  <a:pt x="3441" y="5330"/>
                </a:cubicBezTo>
                <a:cubicBezTo>
                  <a:pt x="3201" y="5191"/>
                  <a:pt x="3201" y="5191"/>
                  <a:pt x="3201" y="5191"/>
                </a:cubicBezTo>
                <a:cubicBezTo>
                  <a:pt x="3480" y="5028"/>
                  <a:pt x="3480" y="5028"/>
                  <a:pt x="3480" y="5028"/>
                </a:cubicBezTo>
                <a:lnTo>
                  <a:pt x="3480" y="5309"/>
                </a:lnTo>
                <a:close/>
                <a:moveTo>
                  <a:pt x="3485" y="5021"/>
                </a:moveTo>
                <a:cubicBezTo>
                  <a:pt x="3485" y="4693"/>
                  <a:pt x="3485" y="4693"/>
                  <a:pt x="3485" y="4693"/>
                </a:cubicBezTo>
                <a:cubicBezTo>
                  <a:pt x="4017" y="4384"/>
                  <a:pt x="4017" y="4384"/>
                  <a:pt x="4017" y="4384"/>
                </a:cubicBezTo>
                <a:cubicBezTo>
                  <a:pt x="4026" y="4398"/>
                  <a:pt x="4041" y="4407"/>
                  <a:pt x="4059" y="4408"/>
                </a:cubicBezTo>
                <a:cubicBezTo>
                  <a:pt x="4059" y="5022"/>
                  <a:pt x="4059" y="5022"/>
                  <a:pt x="4059" y="5022"/>
                </a:cubicBezTo>
                <a:cubicBezTo>
                  <a:pt x="3772" y="5187"/>
                  <a:pt x="3772" y="5187"/>
                  <a:pt x="3772" y="5187"/>
                </a:cubicBezTo>
                <a:lnTo>
                  <a:pt x="3485" y="5021"/>
                </a:lnTo>
                <a:close/>
                <a:moveTo>
                  <a:pt x="3768" y="5190"/>
                </a:moveTo>
                <a:cubicBezTo>
                  <a:pt x="3526" y="5330"/>
                  <a:pt x="3526" y="5330"/>
                  <a:pt x="3526" y="5330"/>
                </a:cubicBezTo>
                <a:cubicBezTo>
                  <a:pt x="3517" y="5317"/>
                  <a:pt x="3502" y="5309"/>
                  <a:pt x="3485" y="5308"/>
                </a:cubicBezTo>
                <a:cubicBezTo>
                  <a:pt x="3485" y="5027"/>
                  <a:pt x="3485" y="5027"/>
                  <a:pt x="3485" y="5027"/>
                </a:cubicBezTo>
                <a:lnTo>
                  <a:pt x="3768" y="5190"/>
                </a:lnTo>
                <a:close/>
                <a:moveTo>
                  <a:pt x="3782" y="5193"/>
                </a:moveTo>
                <a:cubicBezTo>
                  <a:pt x="4063" y="5030"/>
                  <a:pt x="4063" y="5030"/>
                  <a:pt x="4063" y="5030"/>
                </a:cubicBezTo>
                <a:cubicBezTo>
                  <a:pt x="4636" y="5360"/>
                  <a:pt x="4636" y="5360"/>
                  <a:pt x="4636" y="5360"/>
                </a:cubicBezTo>
                <a:cubicBezTo>
                  <a:pt x="4354" y="5523"/>
                  <a:pt x="4354" y="5523"/>
                  <a:pt x="4354" y="5523"/>
                </a:cubicBezTo>
                <a:lnTo>
                  <a:pt x="3782" y="5193"/>
                </a:lnTo>
                <a:close/>
                <a:moveTo>
                  <a:pt x="4351" y="6527"/>
                </a:moveTo>
                <a:cubicBezTo>
                  <a:pt x="4071" y="6365"/>
                  <a:pt x="4071" y="6365"/>
                  <a:pt x="4071" y="6365"/>
                </a:cubicBezTo>
                <a:cubicBezTo>
                  <a:pt x="4351" y="6203"/>
                  <a:pt x="4351" y="6203"/>
                  <a:pt x="4351" y="6203"/>
                </a:cubicBezTo>
                <a:lnTo>
                  <a:pt x="4351" y="6527"/>
                </a:lnTo>
                <a:close/>
                <a:moveTo>
                  <a:pt x="6327" y="5023"/>
                </a:moveTo>
                <a:cubicBezTo>
                  <a:pt x="6327" y="5032"/>
                  <a:pt x="6329" y="5040"/>
                  <a:pt x="6333" y="5047"/>
                </a:cubicBezTo>
                <a:cubicBezTo>
                  <a:pt x="6096" y="5184"/>
                  <a:pt x="6096" y="5184"/>
                  <a:pt x="6096" y="5184"/>
                </a:cubicBezTo>
                <a:cubicBezTo>
                  <a:pt x="6092" y="4857"/>
                  <a:pt x="6092" y="4857"/>
                  <a:pt x="6092" y="4857"/>
                </a:cubicBezTo>
                <a:cubicBezTo>
                  <a:pt x="6092" y="4525"/>
                  <a:pt x="6092" y="4525"/>
                  <a:pt x="6092" y="4525"/>
                </a:cubicBezTo>
                <a:cubicBezTo>
                  <a:pt x="6376" y="4361"/>
                  <a:pt x="6376" y="4361"/>
                  <a:pt x="6376" y="4361"/>
                </a:cubicBezTo>
                <a:cubicBezTo>
                  <a:pt x="6377" y="4970"/>
                  <a:pt x="6377" y="4970"/>
                  <a:pt x="6377" y="4970"/>
                </a:cubicBezTo>
                <a:cubicBezTo>
                  <a:pt x="6349" y="4972"/>
                  <a:pt x="6327" y="4995"/>
                  <a:pt x="6327" y="5023"/>
                </a:cubicBezTo>
                <a:close/>
                <a:moveTo>
                  <a:pt x="6322" y="3686"/>
                </a:moveTo>
                <a:cubicBezTo>
                  <a:pt x="6322" y="3717"/>
                  <a:pt x="6347" y="3743"/>
                  <a:pt x="6378" y="3744"/>
                </a:cubicBezTo>
                <a:cubicBezTo>
                  <a:pt x="6378" y="4013"/>
                  <a:pt x="6378" y="4013"/>
                  <a:pt x="6378" y="4013"/>
                </a:cubicBezTo>
                <a:cubicBezTo>
                  <a:pt x="5807" y="3686"/>
                  <a:pt x="5807" y="3686"/>
                  <a:pt x="5807" y="3686"/>
                </a:cubicBezTo>
                <a:cubicBezTo>
                  <a:pt x="5807" y="3357"/>
                  <a:pt x="5807" y="3357"/>
                  <a:pt x="5807" y="3357"/>
                </a:cubicBezTo>
                <a:cubicBezTo>
                  <a:pt x="6329" y="3660"/>
                  <a:pt x="6329" y="3660"/>
                  <a:pt x="6329" y="3660"/>
                </a:cubicBezTo>
                <a:cubicBezTo>
                  <a:pt x="6325" y="3668"/>
                  <a:pt x="6322" y="3677"/>
                  <a:pt x="6322" y="3686"/>
                </a:cubicBezTo>
                <a:close/>
                <a:moveTo>
                  <a:pt x="5859" y="2685"/>
                </a:moveTo>
                <a:cubicBezTo>
                  <a:pt x="5859" y="2674"/>
                  <a:pt x="5856" y="2665"/>
                  <a:pt x="5852" y="2657"/>
                </a:cubicBezTo>
                <a:cubicBezTo>
                  <a:pt x="6337" y="2376"/>
                  <a:pt x="6337" y="2376"/>
                  <a:pt x="6337" y="2376"/>
                </a:cubicBezTo>
                <a:cubicBezTo>
                  <a:pt x="6346" y="2389"/>
                  <a:pt x="6360" y="2399"/>
                  <a:pt x="6376" y="2401"/>
                </a:cubicBezTo>
                <a:cubicBezTo>
                  <a:pt x="6376" y="3015"/>
                  <a:pt x="6376" y="3015"/>
                  <a:pt x="6376" y="3015"/>
                </a:cubicBezTo>
                <a:cubicBezTo>
                  <a:pt x="5804" y="3346"/>
                  <a:pt x="5804" y="3346"/>
                  <a:pt x="5804" y="3346"/>
                </a:cubicBezTo>
                <a:cubicBezTo>
                  <a:pt x="5803" y="2743"/>
                  <a:pt x="5803" y="2743"/>
                  <a:pt x="5803" y="2743"/>
                </a:cubicBezTo>
                <a:cubicBezTo>
                  <a:pt x="5834" y="2741"/>
                  <a:pt x="5859" y="2716"/>
                  <a:pt x="5859" y="2685"/>
                </a:cubicBezTo>
                <a:close/>
                <a:moveTo>
                  <a:pt x="5743" y="2685"/>
                </a:moveTo>
                <a:cubicBezTo>
                  <a:pt x="5743" y="2716"/>
                  <a:pt x="5767" y="2741"/>
                  <a:pt x="5798" y="2743"/>
                </a:cubicBezTo>
                <a:cubicBezTo>
                  <a:pt x="5799" y="3346"/>
                  <a:pt x="5799" y="3346"/>
                  <a:pt x="5799" y="3346"/>
                </a:cubicBezTo>
                <a:cubicBezTo>
                  <a:pt x="5228" y="3014"/>
                  <a:pt x="5228" y="3014"/>
                  <a:pt x="5228" y="3014"/>
                </a:cubicBezTo>
                <a:cubicBezTo>
                  <a:pt x="5227" y="2354"/>
                  <a:pt x="5227" y="2354"/>
                  <a:pt x="5227" y="2354"/>
                </a:cubicBezTo>
                <a:cubicBezTo>
                  <a:pt x="5750" y="2657"/>
                  <a:pt x="5750" y="2657"/>
                  <a:pt x="5750" y="2657"/>
                </a:cubicBezTo>
                <a:cubicBezTo>
                  <a:pt x="5745" y="2665"/>
                  <a:pt x="5743" y="2674"/>
                  <a:pt x="5743" y="2685"/>
                </a:cubicBezTo>
                <a:close/>
                <a:moveTo>
                  <a:pt x="5513" y="3850"/>
                </a:moveTo>
                <a:cubicBezTo>
                  <a:pt x="5512" y="3521"/>
                  <a:pt x="5512" y="3521"/>
                  <a:pt x="5512" y="3521"/>
                </a:cubicBezTo>
                <a:cubicBezTo>
                  <a:pt x="5797" y="3357"/>
                  <a:pt x="5797" y="3357"/>
                  <a:pt x="5797" y="3357"/>
                </a:cubicBezTo>
                <a:cubicBezTo>
                  <a:pt x="5797" y="3686"/>
                  <a:pt x="5797" y="3686"/>
                  <a:pt x="5797" y="3686"/>
                </a:cubicBezTo>
                <a:lnTo>
                  <a:pt x="5513" y="3850"/>
                </a:lnTo>
                <a:close/>
                <a:moveTo>
                  <a:pt x="5797" y="3692"/>
                </a:moveTo>
                <a:cubicBezTo>
                  <a:pt x="5798" y="4019"/>
                  <a:pt x="5798" y="4019"/>
                  <a:pt x="5798" y="4019"/>
                </a:cubicBezTo>
                <a:cubicBezTo>
                  <a:pt x="5515" y="4182"/>
                  <a:pt x="5515" y="4182"/>
                  <a:pt x="5515" y="4182"/>
                </a:cubicBezTo>
                <a:cubicBezTo>
                  <a:pt x="5513" y="3856"/>
                  <a:pt x="5513" y="3856"/>
                  <a:pt x="5513" y="3856"/>
                </a:cubicBezTo>
                <a:lnTo>
                  <a:pt x="5797" y="3692"/>
                </a:lnTo>
                <a:close/>
                <a:moveTo>
                  <a:pt x="5802" y="4027"/>
                </a:moveTo>
                <a:cubicBezTo>
                  <a:pt x="6081" y="4189"/>
                  <a:pt x="6081" y="4189"/>
                  <a:pt x="6081" y="4189"/>
                </a:cubicBezTo>
                <a:cubicBezTo>
                  <a:pt x="5516" y="4521"/>
                  <a:pt x="5516" y="4521"/>
                  <a:pt x="5516" y="4521"/>
                </a:cubicBezTo>
                <a:cubicBezTo>
                  <a:pt x="5515" y="4193"/>
                  <a:pt x="5515" y="4193"/>
                  <a:pt x="5515" y="4193"/>
                </a:cubicBezTo>
                <a:lnTo>
                  <a:pt x="5802" y="4027"/>
                </a:lnTo>
                <a:close/>
                <a:moveTo>
                  <a:pt x="6378" y="4018"/>
                </a:moveTo>
                <a:cubicBezTo>
                  <a:pt x="6379" y="4350"/>
                  <a:pt x="6379" y="4350"/>
                  <a:pt x="6379" y="4350"/>
                </a:cubicBezTo>
                <a:cubicBezTo>
                  <a:pt x="6092" y="4184"/>
                  <a:pt x="6092" y="4184"/>
                  <a:pt x="6092" y="4184"/>
                </a:cubicBezTo>
                <a:cubicBezTo>
                  <a:pt x="6092" y="4182"/>
                  <a:pt x="6092" y="4182"/>
                  <a:pt x="6092" y="4182"/>
                </a:cubicBezTo>
                <a:cubicBezTo>
                  <a:pt x="6091" y="4183"/>
                  <a:pt x="6091" y="4183"/>
                  <a:pt x="6091" y="4183"/>
                </a:cubicBezTo>
                <a:cubicBezTo>
                  <a:pt x="5807" y="4019"/>
                  <a:pt x="5807" y="4019"/>
                  <a:pt x="5807" y="4019"/>
                </a:cubicBezTo>
                <a:cubicBezTo>
                  <a:pt x="5807" y="3692"/>
                  <a:pt x="5807" y="3692"/>
                  <a:pt x="5807" y="3692"/>
                </a:cubicBezTo>
                <a:lnTo>
                  <a:pt x="6378" y="4018"/>
                </a:lnTo>
                <a:close/>
                <a:moveTo>
                  <a:pt x="6373" y="4358"/>
                </a:moveTo>
                <a:cubicBezTo>
                  <a:pt x="6092" y="4520"/>
                  <a:pt x="6092" y="4520"/>
                  <a:pt x="6092" y="4520"/>
                </a:cubicBezTo>
                <a:cubicBezTo>
                  <a:pt x="6092" y="4195"/>
                  <a:pt x="6092" y="4195"/>
                  <a:pt x="6092" y="4195"/>
                </a:cubicBezTo>
                <a:lnTo>
                  <a:pt x="6373" y="4358"/>
                </a:lnTo>
                <a:close/>
                <a:moveTo>
                  <a:pt x="6094" y="5525"/>
                </a:moveTo>
                <a:cubicBezTo>
                  <a:pt x="5812" y="5361"/>
                  <a:pt x="5812" y="5361"/>
                  <a:pt x="5812" y="5361"/>
                </a:cubicBezTo>
                <a:cubicBezTo>
                  <a:pt x="6091" y="5198"/>
                  <a:pt x="6091" y="5198"/>
                  <a:pt x="6091" y="5198"/>
                </a:cubicBezTo>
                <a:lnTo>
                  <a:pt x="6094" y="5525"/>
                </a:lnTo>
                <a:close/>
                <a:moveTo>
                  <a:pt x="5804" y="5354"/>
                </a:moveTo>
                <a:cubicBezTo>
                  <a:pt x="5803" y="4749"/>
                  <a:pt x="5803" y="4749"/>
                  <a:pt x="5803" y="4749"/>
                </a:cubicBezTo>
                <a:cubicBezTo>
                  <a:pt x="5834" y="4748"/>
                  <a:pt x="5859" y="4723"/>
                  <a:pt x="5859" y="4691"/>
                </a:cubicBezTo>
                <a:cubicBezTo>
                  <a:pt x="5859" y="4681"/>
                  <a:pt x="5856" y="4672"/>
                  <a:pt x="5852" y="4664"/>
                </a:cubicBezTo>
                <a:cubicBezTo>
                  <a:pt x="6087" y="4528"/>
                  <a:pt x="6087" y="4528"/>
                  <a:pt x="6087" y="4528"/>
                </a:cubicBezTo>
                <a:cubicBezTo>
                  <a:pt x="6087" y="4857"/>
                  <a:pt x="6087" y="4857"/>
                  <a:pt x="6087" y="4857"/>
                </a:cubicBezTo>
                <a:cubicBezTo>
                  <a:pt x="6091" y="5187"/>
                  <a:pt x="6091" y="5187"/>
                  <a:pt x="6091" y="5187"/>
                </a:cubicBezTo>
                <a:lnTo>
                  <a:pt x="5804" y="5354"/>
                </a:lnTo>
                <a:close/>
                <a:moveTo>
                  <a:pt x="5801" y="4633"/>
                </a:moveTo>
                <a:cubicBezTo>
                  <a:pt x="5780" y="4633"/>
                  <a:pt x="5762" y="4644"/>
                  <a:pt x="5752" y="4660"/>
                </a:cubicBezTo>
                <a:cubicBezTo>
                  <a:pt x="5519" y="4525"/>
                  <a:pt x="5519" y="4525"/>
                  <a:pt x="5519" y="4525"/>
                </a:cubicBezTo>
                <a:cubicBezTo>
                  <a:pt x="6086" y="4191"/>
                  <a:pt x="6086" y="4191"/>
                  <a:pt x="6086" y="4191"/>
                </a:cubicBezTo>
                <a:cubicBezTo>
                  <a:pt x="6087" y="4192"/>
                  <a:pt x="6087" y="4192"/>
                  <a:pt x="6087" y="4192"/>
                </a:cubicBezTo>
                <a:cubicBezTo>
                  <a:pt x="6087" y="4523"/>
                  <a:pt x="6087" y="4523"/>
                  <a:pt x="6087" y="4523"/>
                </a:cubicBezTo>
                <a:cubicBezTo>
                  <a:pt x="5850" y="4660"/>
                  <a:pt x="5850" y="4660"/>
                  <a:pt x="5850" y="4660"/>
                </a:cubicBezTo>
                <a:cubicBezTo>
                  <a:pt x="5839" y="4644"/>
                  <a:pt x="5821" y="4633"/>
                  <a:pt x="5801" y="4633"/>
                </a:cubicBezTo>
                <a:close/>
                <a:moveTo>
                  <a:pt x="5799" y="5353"/>
                </a:moveTo>
                <a:cubicBezTo>
                  <a:pt x="5228" y="5021"/>
                  <a:pt x="5228" y="5021"/>
                  <a:pt x="5228" y="5021"/>
                </a:cubicBezTo>
                <a:cubicBezTo>
                  <a:pt x="5227" y="4393"/>
                  <a:pt x="5227" y="4393"/>
                  <a:pt x="5227" y="4393"/>
                </a:cubicBezTo>
                <a:cubicBezTo>
                  <a:pt x="5237" y="4391"/>
                  <a:pt x="5246" y="4385"/>
                  <a:pt x="5252" y="4376"/>
                </a:cubicBezTo>
                <a:cubicBezTo>
                  <a:pt x="5511" y="4526"/>
                  <a:pt x="5511" y="4526"/>
                  <a:pt x="5511" y="4526"/>
                </a:cubicBezTo>
                <a:cubicBezTo>
                  <a:pt x="5511" y="4529"/>
                  <a:pt x="5511" y="4529"/>
                  <a:pt x="5511" y="4529"/>
                </a:cubicBezTo>
                <a:cubicBezTo>
                  <a:pt x="5514" y="4528"/>
                  <a:pt x="5514" y="4528"/>
                  <a:pt x="5514" y="4528"/>
                </a:cubicBezTo>
                <a:cubicBezTo>
                  <a:pt x="5749" y="4664"/>
                  <a:pt x="5749" y="4664"/>
                  <a:pt x="5749" y="4664"/>
                </a:cubicBezTo>
                <a:cubicBezTo>
                  <a:pt x="5745" y="4672"/>
                  <a:pt x="5743" y="4681"/>
                  <a:pt x="5743" y="4691"/>
                </a:cubicBezTo>
                <a:cubicBezTo>
                  <a:pt x="5743" y="4723"/>
                  <a:pt x="5767" y="4748"/>
                  <a:pt x="5798" y="4749"/>
                </a:cubicBezTo>
                <a:lnTo>
                  <a:pt x="5799" y="5353"/>
                </a:lnTo>
                <a:close/>
                <a:moveTo>
                  <a:pt x="5257" y="4358"/>
                </a:moveTo>
                <a:cubicBezTo>
                  <a:pt x="5257" y="4353"/>
                  <a:pt x="5256" y="4348"/>
                  <a:pt x="5254" y="4344"/>
                </a:cubicBezTo>
                <a:cubicBezTo>
                  <a:pt x="5510" y="4196"/>
                  <a:pt x="5510" y="4196"/>
                  <a:pt x="5510" y="4196"/>
                </a:cubicBezTo>
                <a:cubicBezTo>
                  <a:pt x="5511" y="4521"/>
                  <a:pt x="5511" y="4521"/>
                  <a:pt x="5511" y="4521"/>
                </a:cubicBezTo>
                <a:cubicBezTo>
                  <a:pt x="5254" y="4372"/>
                  <a:pt x="5254" y="4372"/>
                  <a:pt x="5254" y="4372"/>
                </a:cubicBezTo>
                <a:cubicBezTo>
                  <a:pt x="5256" y="4367"/>
                  <a:pt x="5257" y="4363"/>
                  <a:pt x="5257" y="4358"/>
                </a:cubicBezTo>
                <a:close/>
                <a:moveTo>
                  <a:pt x="5224" y="4322"/>
                </a:moveTo>
                <a:cubicBezTo>
                  <a:pt x="5224" y="4023"/>
                  <a:pt x="5224" y="4023"/>
                  <a:pt x="5224" y="4023"/>
                </a:cubicBezTo>
                <a:cubicBezTo>
                  <a:pt x="5508" y="3859"/>
                  <a:pt x="5508" y="3859"/>
                  <a:pt x="5508" y="3859"/>
                </a:cubicBezTo>
                <a:cubicBezTo>
                  <a:pt x="5510" y="4185"/>
                  <a:pt x="5510" y="4185"/>
                  <a:pt x="5510" y="4185"/>
                </a:cubicBezTo>
                <a:cubicBezTo>
                  <a:pt x="5249" y="4335"/>
                  <a:pt x="5249" y="4335"/>
                  <a:pt x="5249" y="4335"/>
                </a:cubicBezTo>
                <a:cubicBezTo>
                  <a:pt x="5243" y="4328"/>
                  <a:pt x="5234" y="4323"/>
                  <a:pt x="5224" y="4322"/>
                </a:cubicBezTo>
                <a:close/>
                <a:moveTo>
                  <a:pt x="5224" y="4018"/>
                </a:moveTo>
                <a:cubicBezTo>
                  <a:pt x="5224" y="3688"/>
                  <a:pt x="5224" y="3688"/>
                  <a:pt x="5224" y="3688"/>
                </a:cubicBezTo>
                <a:cubicBezTo>
                  <a:pt x="5507" y="3524"/>
                  <a:pt x="5507" y="3524"/>
                  <a:pt x="5507" y="3524"/>
                </a:cubicBezTo>
                <a:cubicBezTo>
                  <a:pt x="5508" y="3853"/>
                  <a:pt x="5508" y="3853"/>
                  <a:pt x="5508" y="3853"/>
                </a:cubicBezTo>
                <a:lnTo>
                  <a:pt x="5224" y="4018"/>
                </a:lnTo>
                <a:close/>
                <a:moveTo>
                  <a:pt x="5221" y="3683"/>
                </a:moveTo>
                <a:cubicBezTo>
                  <a:pt x="4689" y="3376"/>
                  <a:pt x="4689" y="3376"/>
                  <a:pt x="4689" y="3376"/>
                </a:cubicBezTo>
                <a:cubicBezTo>
                  <a:pt x="4694" y="3368"/>
                  <a:pt x="4696" y="3359"/>
                  <a:pt x="4696" y="3350"/>
                </a:cubicBezTo>
                <a:cubicBezTo>
                  <a:pt x="4696" y="3343"/>
                  <a:pt x="4695" y="3335"/>
                  <a:pt x="4692" y="3329"/>
                </a:cubicBezTo>
                <a:cubicBezTo>
                  <a:pt x="4934" y="3190"/>
                  <a:pt x="4934" y="3190"/>
                  <a:pt x="4934" y="3190"/>
                </a:cubicBezTo>
                <a:cubicBezTo>
                  <a:pt x="5505" y="3520"/>
                  <a:pt x="5505" y="3520"/>
                  <a:pt x="5505" y="3520"/>
                </a:cubicBezTo>
                <a:lnTo>
                  <a:pt x="5221" y="3683"/>
                </a:lnTo>
                <a:close/>
                <a:moveTo>
                  <a:pt x="4938" y="2179"/>
                </a:moveTo>
                <a:cubicBezTo>
                  <a:pt x="5219" y="2017"/>
                  <a:pt x="5219" y="2017"/>
                  <a:pt x="5219" y="2017"/>
                </a:cubicBezTo>
                <a:cubicBezTo>
                  <a:pt x="5219" y="2341"/>
                  <a:pt x="5219" y="2341"/>
                  <a:pt x="5219" y="2341"/>
                </a:cubicBezTo>
                <a:lnTo>
                  <a:pt x="4938" y="2179"/>
                </a:lnTo>
                <a:close/>
                <a:moveTo>
                  <a:pt x="5213" y="2350"/>
                </a:moveTo>
                <a:cubicBezTo>
                  <a:pt x="4935" y="2510"/>
                  <a:pt x="4935" y="2510"/>
                  <a:pt x="4935" y="2510"/>
                </a:cubicBezTo>
                <a:cubicBezTo>
                  <a:pt x="4935" y="2189"/>
                  <a:pt x="4935" y="2189"/>
                  <a:pt x="4935" y="2189"/>
                </a:cubicBezTo>
                <a:lnTo>
                  <a:pt x="5213" y="2350"/>
                </a:lnTo>
                <a:close/>
                <a:moveTo>
                  <a:pt x="5218" y="3014"/>
                </a:moveTo>
                <a:cubicBezTo>
                  <a:pt x="4935" y="3178"/>
                  <a:pt x="4935" y="3178"/>
                  <a:pt x="4935" y="3178"/>
                </a:cubicBezTo>
                <a:cubicBezTo>
                  <a:pt x="4935" y="2516"/>
                  <a:pt x="4935" y="2516"/>
                  <a:pt x="4935" y="2516"/>
                </a:cubicBezTo>
                <a:cubicBezTo>
                  <a:pt x="5217" y="2353"/>
                  <a:pt x="5217" y="2353"/>
                  <a:pt x="5217" y="2353"/>
                </a:cubicBezTo>
                <a:lnTo>
                  <a:pt x="5218" y="3014"/>
                </a:lnTo>
                <a:close/>
                <a:moveTo>
                  <a:pt x="4588" y="2016"/>
                </a:moveTo>
                <a:cubicBezTo>
                  <a:pt x="4588" y="2023"/>
                  <a:pt x="4590" y="2030"/>
                  <a:pt x="4593" y="2037"/>
                </a:cubicBezTo>
                <a:cubicBezTo>
                  <a:pt x="4090" y="2327"/>
                  <a:pt x="4090" y="2327"/>
                  <a:pt x="4090" y="2327"/>
                </a:cubicBezTo>
                <a:cubicBezTo>
                  <a:pt x="4084" y="2320"/>
                  <a:pt x="4075" y="2315"/>
                  <a:pt x="4065" y="2315"/>
                </a:cubicBezTo>
                <a:cubicBezTo>
                  <a:pt x="4064" y="1682"/>
                  <a:pt x="4064" y="1682"/>
                  <a:pt x="4064" y="1682"/>
                </a:cubicBezTo>
                <a:cubicBezTo>
                  <a:pt x="4638" y="1350"/>
                  <a:pt x="4638" y="1350"/>
                  <a:pt x="4638" y="1350"/>
                </a:cubicBezTo>
                <a:cubicBezTo>
                  <a:pt x="4637" y="1963"/>
                  <a:pt x="4637" y="1963"/>
                  <a:pt x="4637" y="1963"/>
                </a:cubicBezTo>
                <a:cubicBezTo>
                  <a:pt x="4610" y="1965"/>
                  <a:pt x="4588" y="1988"/>
                  <a:pt x="4588" y="2016"/>
                </a:cubicBezTo>
                <a:close/>
                <a:moveTo>
                  <a:pt x="4028" y="2350"/>
                </a:moveTo>
                <a:cubicBezTo>
                  <a:pt x="4028" y="2355"/>
                  <a:pt x="4029" y="2360"/>
                  <a:pt x="4030" y="2364"/>
                </a:cubicBezTo>
                <a:cubicBezTo>
                  <a:pt x="3774" y="2513"/>
                  <a:pt x="3774" y="2513"/>
                  <a:pt x="3774" y="2513"/>
                </a:cubicBezTo>
                <a:cubicBezTo>
                  <a:pt x="3773" y="2186"/>
                  <a:pt x="3773" y="2186"/>
                  <a:pt x="3773" y="2186"/>
                </a:cubicBezTo>
                <a:cubicBezTo>
                  <a:pt x="4031" y="2335"/>
                  <a:pt x="4031" y="2335"/>
                  <a:pt x="4031" y="2335"/>
                </a:cubicBezTo>
                <a:cubicBezTo>
                  <a:pt x="4029" y="2340"/>
                  <a:pt x="4028" y="2345"/>
                  <a:pt x="4028" y="2350"/>
                </a:cubicBezTo>
                <a:close/>
                <a:moveTo>
                  <a:pt x="4033" y="2369"/>
                </a:moveTo>
                <a:cubicBezTo>
                  <a:pt x="4038" y="2378"/>
                  <a:pt x="4047" y="2384"/>
                  <a:pt x="4058" y="2386"/>
                </a:cubicBezTo>
                <a:cubicBezTo>
                  <a:pt x="4058" y="3014"/>
                  <a:pt x="4058" y="3014"/>
                  <a:pt x="4058" y="3014"/>
                </a:cubicBezTo>
                <a:cubicBezTo>
                  <a:pt x="3775" y="3178"/>
                  <a:pt x="3775" y="3178"/>
                  <a:pt x="3775" y="3178"/>
                </a:cubicBezTo>
                <a:cubicBezTo>
                  <a:pt x="3774" y="2519"/>
                  <a:pt x="3774" y="2519"/>
                  <a:pt x="3774" y="2519"/>
                </a:cubicBezTo>
                <a:lnTo>
                  <a:pt x="4033" y="2369"/>
                </a:lnTo>
                <a:close/>
                <a:moveTo>
                  <a:pt x="4063" y="3023"/>
                </a:moveTo>
                <a:cubicBezTo>
                  <a:pt x="4594" y="3330"/>
                  <a:pt x="4594" y="3330"/>
                  <a:pt x="4594" y="3330"/>
                </a:cubicBezTo>
                <a:cubicBezTo>
                  <a:pt x="4591" y="3336"/>
                  <a:pt x="4590" y="3343"/>
                  <a:pt x="4590" y="3350"/>
                </a:cubicBezTo>
                <a:cubicBezTo>
                  <a:pt x="4590" y="3359"/>
                  <a:pt x="4592" y="3367"/>
                  <a:pt x="4596" y="3375"/>
                </a:cubicBezTo>
                <a:cubicBezTo>
                  <a:pt x="4336" y="3525"/>
                  <a:pt x="4336" y="3525"/>
                  <a:pt x="4336" y="3525"/>
                </a:cubicBezTo>
                <a:cubicBezTo>
                  <a:pt x="3780" y="3186"/>
                  <a:pt x="3780" y="3186"/>
                  <a:pt x="3780" y="3186"/>
                </a:cubicBezTo>
                <a:lnTo>
                  <a:pt x="4063" y="3023"/>
                </a:lnTo>
                <a:close/>
                <a:moveTo>
                  <a:pt x="4356" y="5187"/>
                </a:moveTo>
                <a:cubicBezTo>
                  <a:pt x="4356" y="5187"/>
                  <a:pt x="4356" y="5187"/>
                  <a:pt x="4356" y="5187"/>
                </a:cubicBezTo>
                <a:cubicBezTo>
                  <a:pt x="4349" y="4523"/>
                  <a:pt x="4349" y="4523"/>
                  <a:pt x="4349" y="4523"/>
                </a:cubicBezTo>
                <a:cubicBezTo>
                  <a:pt x="4640" y="4691"/>
                  <a:pt x="4640" y="4691"/>
                  <a:pt x="4640" y="4691"/>
                </a:cubicBezTo>
                <a:cubicBezTo>
                  <a:pt x="4640" y="5031"/>
                  <a:pt x="4640" y="5031"/>
                  <a:pt x="4640" y="5031"/>
                </a:cubicBezTo>
                <a:lnTo>
                  <a:pt x="4356" y="5187"/>
                </a:lnTo>
                <a:close/>
                <a:moveTo>
                  <a:pt x="4640" y="5036"/>
                </a:moveTo>
                <a:cubicBezTo>
                  <a:pt x="4640" y="5351"/>
                  <a:pt x="4640" y="5351"/>
                  <a:pt x="4640" y="5351"/>
                </a:cubicBezTo>
                <a:cubicBezTo>
                  <a:pt x="4361" y="5190"/>
                  <a:pt x="4361" y="5190"/>
                  <a:pt x="4361" y="5190"/>
                </a:cubicBezTo>
                <a:lnTo>
                  <a:pt x="4640" y="5036"/>
                </a:lnTo>
                <a:close/>
                <a:moveTo>
                  <a:pt x="4351" y="5184"/>
                </a:moveTo>
                <a:cubicBezTo>
                  <a:pt x="4068" y="5022"/>
                  <a:pt x="4068" y="5022"/>
                  <a:pt x="4068" y="5022"/>
                </a:cubicBezTo>
                <a:cubicBezTo>
                  <a:pt x="4068" y="4408"/>
                  <a:pt x="4068" y="4408"/>
                  <a:pt x="4068" y="4408"/>
                </a:cubicBezTo>
                <a:cubicBezTo>
                  <a:pt x="4084" y="4406"/>
                  <a:pt x="4098" y="4397"/>
                  <a:pt x="4106" y="4384"/>
                </a:cubicBezTo>
                <a:cubicBezTo>
                  <a:pt x="4344" y="4520"/>
                  <a:pt x="4344" y="4520"/>
                  <a:pt x="4344" y="4520"/>
                </a:cubicBezTo>
                <a:lnTo>
                  <a:pt x="4351" y="5184"/>
                </a:lnTo>
                <a:close/>
                <a:moveTo>
                  <a:pt x="4115" y="4355"/>
                </a:moveTo>
                <a:cubicBezTo>
                  <a:pt x="4115" y="4347"/>
                  <a:pt x="4113" y="4340"/>
                  <a:pt x="4111" y="4334"/>
                </a:cubicBezTo>
                <a:cubicBezTo>
                  <a:pt x="4341" y="4202"/>
                  <a:pt x="4341" y="4202"/>
                  <a:pt x="4341" y="4202"/>
                </a:cubicBezTo>
                <a:cubicBezTo>
                  <a:pt x="4344" y="4515"/>
                  <a:pt x="4344" y="4515"/>
                  <a:pt x="4344" y="4515"/>
                </a:cubicBezTo>
                <a:cubicBezTo>
                  <a:pt x="4109" y="4379"/>
                  <a:pt x="4109" y="4379"/>
                  <a:pt x="4109" y="4379"/>
                </a:cubicBezTo>
                <a:cubicBezTo>
                  <a:pt x="4113" y="4372"/>
                  <a:pt x="4115" y="4364"/>
                  <a:pt x="4115" y="4355"/>
                </a:cubicBezTo>
                <a:close/>
                <a:moveTo>
                  <a:pt x="4338" y="3529"/>
                </a:moveTo>
                <a:cubicBezTo>
                  <a:pt x="4598" y="3379"/>
                  <a:pt x="4598" y="3379"/>
                  <a:pt x="4598" y="3379"/>
                </a:cubicBezTo>
                <a:cubicBezTo>
                  <a:pt x="4607" y="3392"/>
                  <a:pt x="4621" y="3401"/>
                  <a:pt x="4637" y="3403"/>
                </a:cubicBezTo>
                <a:cubicBezTo>
                  <a:pt x="4638" y="4019"/>
                  <a:pt x="4638" y="4019"/>
                  <a:pt x="4638" y="4019"/>
                </a:cubicBezTo>
                <a:cubicBezTo>
                  <a:pt x="4345" y="4188"/>
                  <a:pt x="4345" y="4188"/>
                  <a:pt x="4345" y="4188"/>
                </a:cubicBezTo>
                <a:lnTo>
                  <a:pt x="4338" y="3529"/>
                </a:lnTo>
                <a:close/>
                <a:moveTo>
                  <a:pt x="4064" y="4302"/>
                </a:moveTo>
                <a:cubicBezTo>
                  <a:pt x="4065" y="3687"/>
                  <a:pt x="4065" y="3687"/>
                  <a:pt x="4065" y="3687"/>
                </a:cubicBezTo>
                <a:cubicBezTo>
                  <a:pt x="4334" y="3532"/>
                  <a:pt x="4334" y="3532"/>
                  <a:pt x="4334" y="3532"/>
                </a:cubicBezTo>
                <a:cubicBezTo>
                  <a:pt x="4340" y="4190"/>
                  <a:pt x="4340" y="4190"/>
                  <a:pt x="4340" y="4190"/>
                </a:cubicBezTo>
                <a:cubicBezTo>
                  <a:pt x="4106" y="4325"/>
                  <a:pt x="4106" y="4325"/>
                  <a:pt x="4106" y="4325"/>
                </a:cubicBezTo>
                <a:cubicBezTo>
                  <a:pt x="4097" y="4312"/>
                  <a:pt x="4082" y="4302"/>
                  <a:pt x="4064" y="4302"/>
                </a:cubicBezTo>
                <a:close/>
                <a:moveTo>
                  <a:pt x="4094" y="2369"/>
                </a:moveTo>
                <a:cubicBezTo>
                  <a:pt x="4640" y="2683"/>
                  <a:pt x="4640" y="2683"/>
                  <a:pt x="4640" y="2683"/>
                </a:cubicBezTo>
                <a:cubicBezTo>
                  <a:pt x="4639" y="3297"/>
                  <a:pt x="4639" y="3297"/>
                  <a:pt x="4639" y="3297"/>
                </a:cubicBezTo>
                <a:cubicBezTo>
                  <a:pt x="4622" y="3298"/>
                  <a:pt x="4607" y="3307"/>
                  <a:pt x="4598" y="3321"/>
                </a:cubicBezTo>
                <a:cubicBezTo>
                  <a:pt x="4067" y="3014"/>
                  <a:pt x="4067" y="3014"/>
                  <a:pt x="4067" y="3014"/>
                </a:cubicBezTo>
                <a:cubicBezTo>
                  <a:pt x="4068" y="2386"/>
                  <a:pt x="4068" y="2386"/>
                  <a:pt x="4068" y="2386"/>
                </a:cubicBezTo>
                <a:cubicBezTo>
                  <a:pt x="4079" y="2384"/>
                  <a:pt x="4088" y="2378"/>
                  <a:pt x="4094" y="2369"/>
                </a:cubicBezTo>
                <a:close/>
                <a:moveTo>
                  <a:pt x="4643" y="4028"/>
                </a:moveTo>
                <a:cubicBezTo>
                  <a:pt x="4930" y="4193"/>
                  <a:pt x="4930" y="4193"/>
                  <a:pt x="4930" y="4193"/>
                </a:cubicBezTo>
                <a:cubicBezTo>
                  <a:pt x="4930" y="4521"/>
                  <a:pt x="4930" y="4521"/>
                  <a:pt x="4930" y="4521"/>
                </a:cubicBezTo>
                <a:cubicBezTo>
                  <a:pt x="4642" y="4687"/>
                  <a:pt x="4642" y="4687"/>
                  <a:pt x="4642" y="4687"/>
                </a:cubicBezTo>
                <a:cubicBezTo>
                  <a:pt x="4349" y="4518"/>
                  <a:pt x="4349" y="4518"/>
                  <a:pt x="4349" y="4518"/>
                </a:cubicBezTo>
                <a:cubicBezTo>
                  <a:pt x="4345" y="4199"/>
                  <a:pt x="4345" y="4199"/>
                  <a:pt x="4345" y="4199"/>
                </a:cubicBezTo>
                <a:lnTo>
                  <a:pt x="4643" y="4028"/>
                </a:lnTo>
                <a:close/>
                <a:moveTo>
                  <a:pt x="4645" y="5351"/>
                </a:moveTo>
                <a:cubicBezTo>
                  <a:pt x="4645" y="5036"/>
                  <a:pt x="4645" y="5036"/>
                  <a:pt x="4645" y="5036"/>
                </a:cubicBezTo>
                <a:cubicBezTo>
                  <a:pt x="4920" y="5192"/>
                  <a:pt x="4920" y="5192"/>
                  <a:pt x="4920" y="5192"/>
                </a:cubicBezTo>
                <a:lnTo>
                  <a:pt x="4645" y="5351"/>
                </a:lnTo>
                <a:close/>
                <a:moveTo>
                  <a:pt x="4930" y="5198"/>
                </a:moveTo>
                <a:cubicBezTo>
                  <a:pt x="4930" y="5521"/>
                  <a:pt x="4930" y="5521"/>
                  <a:pt x="4930" y="5521"/>
                </a:cubicBezTo>
                <a:cubicBezTo>
                  <a:pt x="4649" y="5360"/>
                  <a:pt x="4649" y="5360"/>
                  <a:pt x="4649" y="5360"/>
                </a:cubicBezTo>
                <a:lnTo>
                  <a:pt x="4930" y="5198"/>
                </a:lnTo>
                <a:close/>
                <a:moveTo>
                  <a:pt x="4645" y="5030"/>
                </a:moveTo>
                <a:cubicBezTo>
                  <a:pt x="4645" y="4691"/>
                  <a:pt x="4645" y="4691"/>
                  <a:pt x="4645" y="4691"/>
                </a:cubicBezTo>
                <a:cubicBezTo>
                  <a:pt x="4930" y="4527"/>
                  <a:pt x="4930" y="4527"/>
                  <a:pt x="4930" y="4527"/>
                </a:cubicBezTo>
                <a:cubicBezTo>
                  <a:pt x="4930" y="5187"/>
                  <a:pt x="4930" y="5187"/>
                  <a:pt x="4930" y="5187"/>
                </a:cubicBezTo>
                <a:cubicBezTo>
                  <a:pt x="4925" y="5189"/>
                  <a:pt x="4925" y="5189"/>
                  <a:pt x="4925" y="5189"/>
                </a:cubicBezTo>
                <a:lnTo>
                  <a:pt x="4645" y="5030"/>
                </a:lnTo>
                <a:close/>
                <a:moveTo>
                  <a:pt x="4687" y="3320"/>
                </a:moveTo>
                <a:cubicBezTo>
                  <a:pt x="4678" y="3306"/>
                  <a:pt x="4662" y="3297"/>
                  <a:pt x="4644" y="3297"/>
                </a:cubicBezTo>
                <a:cubicBezTo>
                  <a:pt x="4645" y="2683"/>
                  <a:pt x="4645" y="2683"/>
                  <a:pt x="4645" y="2683"/>
                </a:cubicBezTo>
                <a:cubicBezTo>
                  <a:pt x="4930" y="2519"/>
                  <a:pt x="4930" y="2519"/>
                  <a:pt x="4930" y="2519"/>
                </a:cubicBezTo>
                <a:cubicBezTo>
                  <a:pt x="4930" y="3181"/>
                  <a:pt x="4930" y="3181"/>
                  <a:pt x="4930" y="3181"/>
                </a:cubicBezTo>
                <a:lnTo>
                  <a:pt x="4687" y="3320"/>
                </a:lnTo>
                <a:close/>
                <a:moveTo>
                  <a:pt x="5219" y="4322"/>
                </a:moveTo>
                <a:cubicBezTo>
                  <a:pt x="5209" y="4322"/>
                  <a:pt x="5200" y="4327"/>
                  <a:pt x="5194" y="4335"/>
                </a:cubicBezTo>
                <a:cubicBezTo>
                  <a:pt x="4939" y="4188"/>
                  <a:pt x="4939" y="4188"/>
                  <a:pt x="4939" y="4188"/>
                </a:cubicBezTo>
                <a:cubicBezTo>
                  <a:pt x="5219" y="4026"/>
                  <a:pt x="5219" y="4026"/>
                  <a:pt x="5219" y="4026"/>
                </a:cubicBezTo>
                <a:lnTo>
                  <a:pt x="5219" y="4322"/>
                </a:lnTo>
                <a:close/>
                <a:moveTo>
                  <a:pt x="5218" y="5021"/>
                </a:moveTo>
                <a:cubicBezTo>
                  <a:pt x="4935" y="5184"/>
                  <a:pt x="4935" y="5184"/>
                  <a:pt x="4935" y="5184"/>
                </a:cubicBezTo>
                <a:cubicBezTo>
                  <a:pt x="4935" y="4524"/>
                  <a:pt x="4935" y="4524"/>
                  <a:pt x="4935" y="4524"/>
                </a:cubicBezTo>
                <a:cubicBezTo>
                  <a:pt x="5191" y="4377"/>
                  <a:pt x="5191" y="4377"/>
                  <a:pt x="5191" y="4377"/>
                </a:cubicBezTo>
                <a:cubicBezTo>
                  <a:pt x="5197" y="4386"/>
                  <a:pt x="5206" y="4392"/>
                  <a:pt x="5217" y="4393"/>
                </a:cubicBezTo>
                <a:lnTo>
                  <a:pt x="5218" y="5021"/>
                </a:lnTo>
                <a:close/>
                <a:moveTo>
                  <a:pt x="4935" y="4519"/>
                </a:moveTo>
                <a:cubicBezTo>
                  <a:pt x="4935" y="4196"/>
                  <a:pt x="4935" y="4196"/>
                  <a:pt x="4935" y="4196"/>
                </a:cubicBezTo>
                <a:cubicBezTo>
                  <a:pt x="5189" y="4343"/>
                  <a:pt x="5189" y="4343"/>
                  <a:pt x="5189" y="4343"/>
                </a:cubicBezTo>
                <a:cubicBezTo>
                  <a:pt x="5187" y="4347"/>
                  <a:pt x="5185" y="4352"/>
                  <a:pt x="5185" y="4358"/>
                </a:cubicBezTo>
                <a:cubicBezTo>
                  <a:pt x="5185" y="4363"/>
                  <a:pt x="5187" y="4368"/>
                  <a:pt x="5189" y="4372"/>
                </a:cubicBezTo>
                <a:lnTo>
                  <a:pt x="4935" y="4519"/>
                </a:lnTo>
                <a:close/>
                <a:moveTo>
                  <a:pt x="4935" y="4185"/>
                </a:moveTo>
                <a:cubicBezTo>
                  <a:pt x="4648" y="4019"/>
                  <a:pt x="4648" y="4019"/>
                  <a:pt x="4648" y="4019"/>
                </a:cubicBezTo>
                <a:cubicBezTo>
                  <a:pt x="4647" y="3403"/>
                  <a:pt x="4647" y="3403"/>
                  <a:pt x="4647" y="3403"/>
                </a:cubicBezTo>
                <a:cubicBezTo>
                  <a:pt x="4664" y="3402"/>
                  <a:pt x="4678" y="3393"/>
                  <a:pt x="4687" y="3380"/>
                </a:cubicBezTo>
                <a:cubicBezTo>
                  <a:pt x="5219" y="3688"/>
                  <a:pt x="5219" y="3688"/>
                  <a:pt x="5219" y="3688"/>
                </a:cubicBezTo>
                <a:cubicBezTo>
                  <a:pt x="5219" y="4020"/>
                  <a:pt x="5219" y="4020"/>
                  <a:pt x="5219" y="4020"/>
                </a:cubicBezTo>
                <a:lnTo>
                  <a:pt x="4935" y="4185"/>
                </a:lnTo>
                <a:close/>
                <a:moveTo>
                  <a:pt x="4930" y="6188"/>
                </a:moveTo>
                <a:cubicBezTo>
                  <a:pt x="4677" y="6042"/>
                  <a:pt x="4677" y="6042"/>
                  <a:pt x="4677" y="6042"/>
                </a:cubicBezTo>
                <a:cubicBezTo>
                  <a:pt x="4678" y="6038"/>
                  <a:pt x="4679" y="6034"/>
                  <a:pt x="4679" y="6030"/>
                </a:cubicBezTo>
                <a:cubicBezTo>
                  <a:pt x="4679" y="6012"/>
                  <a:pt x="4665" y="5997"/>
                  <a:pt x="4648" y="5994"/>
                </a:cubicBezTo>
                <a:cubicBezTo>
                  <a:pt x="4648" y="5365"/>
                  <a:pt x="4648" y="5365"/>
                  <a:pt x="4648" y="5365"/>
                </a:cubicBezTo>
                <a:cubicBezTo>
                  <a:pt x="4930" y="5527"/>
                  <a:pt x="4930" y="5527"/>
                  <a:pt x="4930" y="5527"/>
                </a:cubicBezTo>
                <a:lnTo>
                  <a:pt x="4930" y="6188"/>
                </a:lnTo>
                <a:close/>
                <a:moveTo>
                  <a:pt x="4925" y="6197"/>
                </a:moveTo>
                <a:cubicBezTo>
                  <a:pt x="4356" y="6525"/>
                  <a:pt x="4356" y="6525"/>
                  <a:pt x="4356" y="6525"/>
                </a:cubicBezTo>
                <a:cubicBezTo>
                  <a:pt x="4356" y="6200"/>
                  <a:pt x="4356" y="6200"/>
                  <a:pt x="4356" y="6200"/>
                </a:cubicBezTo>
                <a:cubicBezTo>
                  <a:pt x="4614" y="6050"/>
                  <a:pt x="4614" y="6050"/>
                  <a:pt x="4614" y="6050"/>
                </a:cubicBezTo>
                <a:cubicBezTo>
                  <a:pt x="4621" y="6059"/>
                  <a:pt x="4631" y="6065"/>
                  <a:pt x="4643" y="6065"/>
                </a:cubicBezTo>
                <a:cubicBezTo>
                  <a:pt x="4655" y="6065"/>
                  <a:pt x="4666" y="6059"/>
                  <a:pt x="4672" y="6050"/>
                </a:cubicBezTo>
                <a:lnTo>
                  <a:pt x="4925" y="6197"/>
                </a:lnTo>
                <a:close/>
                <a:moveTo>
                  <a:pt x="4356" y="6189"/>
                </a:moveTo>
                <a:cubicBezTo>
                  <a:pt x="4356" y="5527"/>
                  <a:pt x="4356" y="5527"/>
                  <a:pt x="4356" y="5527"/>
                </a:cubicBezTo>
                <a:cubicBezTo>
                  <a:pt x="4638" y="5364"/>
                  <a:pt x="4638" y="5364"/>
                  <a:pt x="4638" y="5364"/>
                </a:cubicBezTo>
                <a:cubicBezTo>
                  <a:pt x="4638" y="5994"/>
                  <a:pt x="4638" y="5994"/>
                  <a:pt x="4638" y="5994"/>
                </a:cubicBezTo>
                <a:cubicBezTo>
                  <a:pt x="4621" y="5997"/>
                  <a:pt x="4607" y="6012"/>
                  <a:pt x="4607" y="6030"/>
                </a:cubicBezTo>
                <a:cubicBezTo>
                  <a:pt x="4607" y="6034"/>
                  <a:pt x="4608" y="6038"/>
                  <a:pt x="4610" y="6042"/>
                </a:cubicBezTo>
                <a:lnTo>
                  <a:pt x="4356" y="6189"/>
                </a:lnTo>
                <a:close/>
                <a:moveTo>
                  <a:pt x="4059" y="4302"/>
                </a:moveTo>
                <a:cubicBezTo>
                  <a:pt x="4043" y="4302"/>
                  <a:pt x="4028" y="4311"/>
                  <a:pt x="4018" y="4324"/>
                </a:cubicBezTo>
                <a:cubicBezTo>
                  <a:pt x="3488" y="4018"/>
                  <a:pt x="3488" y="4018"/>
                  <a:pt x="3488" y="4018"/>
                </a:cubicBezTo>
                <a:cubicBezTo>
                  <a:pt x="3489" y="3389"/>
                  <a:pt x="3489" y="3389"/>
                  <a:pt x="3489" y="3389"/>
                </a:cubicBezTo>
                <a:cubicBezTo>
                  <a:pt x="3499" y="3387"/>
                  <a:pt x="3507" y="3381"/>
                  <a:pt x="3513" y="3372"/>
                </a:cubicBezTo>
                <a:cubicBezTo>
                  <a:pt x="4060" y="3687"/>
                  <a:pt x="4060" y="3687"/>
                  <a:pt x="4060" y="3687"/>
                </a:cubicBezTo>
                <a:lnTo>
                  <a:pt x="4059" y="4302"/>
                </a:lnTo>
                <a:close/>
                <a:moveTo>
                  <a:pt x="3485" y="2686"/>
                </a:moveTo>
                <a:cubicBezTo>
                  <a:pt x="3769" y="2522"/>
                  <a:pt x="3769" y="2522"/>
                  <a:pt x="3769" y="2522"/>
                </a:cubicBezTo>
                <a:cubicBezTo>
                  <a:pt x="3770" y="3180"/>
                  <a:pt x="3770" y="3180"/>
                  <a:pt x="3770" y="3180"/>
                </a:cubicBezTo>
                <a:cubicBezTo>
                  <a:pt x="3509" y="3331"/>
                  <a:pt x="3509" y="3331"/>
                  <a:pt x="3509" y="3331"/>
                </a:cubicBezTo>
                <a:cubicBezTo>
                  <a:pt x="3503" y="3324"/>
                  <a:pt x="3495" y="3319"/>
                  <a:pt x="3485" y="3319"/>
                </a:cubicBezTo>
                <a:lnTo>
                  <a:pt x="3485" y="2686"/>
                </a:lnTo>
                <a:close/>
                <a:moveTo>
                  <a:pt x="3775" y="3189"/>
                </a:moveTo>
                <a:cubicBezTo>
                  <a:pt x="4331" y="3527"/>
                  <a:pt x="4331" y="3527"/>
                  <a:pt x="4331" y="3527"/>
                </a:cubicBezTo>
                <a:cubicBezTo>
                  <a:pt x="4063" y="3683"/>
                  <a:pt x="4063" y="3683"/>
                  <a:pt x="4063" y="3683"/>
                </a:cubicBezTo>
                <a:cubicBezTo>
                  <a:pt x="3515" y="3368"/>
                  <a:pt x="3515" y="3368"/>
                  <a:pt x="3515" y="3368"/>
                </a:cubicBezTo>
                <a:cubicBezTo>
                  <a:pt x="3517" y="3364"/>
                  <a:pt x="3518" y="3359"/>
                  <a:pt x="3518" y="3354"/>
                </a:cubicBezTo>
                <a:cubicBezTo>
                  <a:pt x="3518" y="3349"/>
                  <a:pt x="3517" y="3344"/>
                  <a:pt x="3514" y="3339"/>
                </a:cubicBezTo>
                <a:lnTo>
                  <a:pt x="3775" y="3189"/>
                </a:lnTo>
                <a:close/>
                <a:moveTo>
                  <a:pt x="3772" y="1516"/>
                </a:moveTo>
                <a:cubicBezTo>
                  <a:pt x="4059" y="1682"/>
                  <a:pt x="4059" y="1682"/>
                  <a:pt x="4059" y="1682"/>
                </a:cubicBezTo>
                <a:cubicBezTo>
                  <a:pt x="4060" y="2315"/>
                  <a:pt x="4060" y="2315"/>
                  <a:pt x="4060" y="2315"/>
                </a:cubicBezTo>
                <a:cubicBezTo>
                  <a:pt x="4051" y="2316"/>
                  <a:pt x="4043" y="2320"/>
                  <a:pt x="4037" y="2327"/>
                </a:cubicBezTo>
                <a:cubicBezTo>
                  <a:pt x="3773" y="2175"/>
                  <a:pt x="3773" y="2175"/>
                  <a:pt x="3773" y="2175"/>
                </a:cubicBezTo>
                <a:lnTo>
                  <a:pt x="3772" y="1516"/>
                </a:lnTo>
                <a:close/>
                <a:moveTo>
                  <a:pt x="3774" y="1511"/>
                </a:moveTo>
                <a:cubicBezTo>
                  <a:pt x="4351" y="1182"/>
                  <a:pt x="4351" y="1182"/>
                  <a:pt x="4351" y="1182"/>
                </a:cubicBezTo>
                <a:cubicBezTo>
                  <a:pt x="4636" y="1345"/>
                  <a:pt x="4636" y="1345"/>
                  <a:pt x="4636" y="1345"/>
                </a:cubicBezTo>
                <a:cubicBezTo>
                  <a:pt x="4062" y="1678"/>
                  <a:pt x="4062" y="1678"/>
                  <a:pt x="4062" y="1678"/>
                </a:cubicBezTo>
                <a:lnTo>
                  <a:pt x="3774" y="1511"/>
                </a:lnTo>
                <a:close/>
                <a:moveTo>
                  <a:pt x="4360" y="1176"/>
                </a:moveTo>
                <a:cubicBezTo>
                  <a:pt x="4639" y="998"/>
                  <a:pt x="4639" y="998"/>
                  <a:pt x="4639" y="998"/>
                </a:cubicBezTo>
                <a:cubicBezTo>
                  <a:pt x="4639" y="1336"/>
                  <a:pt x="4639" y="1336"/>
                  <a:pt x="4639" y="1336"/>
                </a:cubicBezTo>
                <a:lnTo>
                  <a:pt x="4360" y="1176"/>
                </a:lnTo>
                <a:close/>
                <a:moveTo>
                  <a:pt x="4641" y="2069"/>
                </a:moveTo>
                <a:cubicBezTo>
                  <a:pt x="4660" y="2069"/>
                  <a:pt x="4677" y="2059"/>
                  <a:pt x="4686" y="2045"/>
                </a:cubicBezTo>
                <a:cubicBezTo>
                  <a:pt x="4930" y="2186"/>
                  <a:pt x="4930" y="2186"/>
                  <a:pt x="4930" y="2186"/>
                </a:cubicBezTo>
                <a:cubicBezTo>
                  <a:pt x="4930" y="2513"/>
                  <a:pt x="4930" y="2513"/>
                  <a:pt x="4930" y="2513"/>
                </a:cubicBezTo>
                <a:cubicBezTo>
                  <a:pt x="4642" y="2679"/>
                  <a:pt x="4642" y="2679"/>
                  <a:pt x="4642" y="2679"/>
                </a:cubicBezTo>
                <a:cubicBezTo>
                  <a:pt x="4096" y="2365"/>
                  <a:pt x="4096" y="2365"/>
                  <a:pt x="4096" y="2365"/>
                </a:cubicBezTo>
                <a:cubicBezTo>
                  <a:pt x="4098" y="2361"/>
                  <a:pt x="4099" y="2356"/>
                  <a:pt x="4099" y="2350"/>
                </a:cubicBezTo>
                <a:cubicBezTo>
                  <a:pt x="4099" y="2345"/>
                  <a:pt x="4098" y="2340"/>
                  <a:pt x="4095" y="2335"/>
                </a:cubicBezTo>
                <a:cubicBezTo>
                  <a:pt x="4597" y="2045"/>
                  <a:pt x="4597" y="2045"/>
                  <a:pt x="4597" y="2045"/>
                </a:cubicBezTo>
                <a:cubicBezTo>
                  <a:pt x="4607" y="2060"/>
                  <a:pt x="4623" y="2069"/>
                  <a:pt x="4641" y="2069"/>
                </a:cubicBezTo>
                <a:close/>
                <a:moveTo>
                  <a:pt x="4647" y="1963"/>
                </a:moveTo>
                <a:cubicBezTo>
                  <a:pt x="4648" y="1352"/>
                  <a:pt x="4648" y="1352"/>
                  <a:pt x="4648" y="1352"/>
                </a:cubicBezTo>
                <a:cubicBezTo>
                  <a:pt x="5219" y="1679"/>
                  <a:pt x="5219" y="1679"/>
                  <a:pt x="5219" y="1679"/>
                </a:cubicBezTo>
                <a:cubicBezTo>
                  <a:pt x="5219" y="2011"/>
                  <a:pt x="5219" y="2011"/>
                  <a:pt x="5219" y="2011"/>
                </a:cubicBezTo>
                <a:cubicBezTo>
                  <a:pt x="4934" y="2177"/>
                  <a:pt x="4934" y="2177"/>
                  <a:pt x="4934" y="2177"/>
                </a:cubicBezTo>
                <a:cubicBezTo>
                  <a:pt x="4691" y="2036"/>
                  <a:pt x="4691" y="2036"/>
                  <a:pt x="4691" y="2036"/>
                </a:cubicBezTo>
                <a:cubicBezTo>
                  <a:pt x="4693" y="2030"/>
                  <a:pt x="4695" y="2023"/>
                  <a:pt x="4695" y="2016"/>
                </a:cubicBezTo>
                <a:cubicBezTo>
                  <a:pt x="4695" y="1988"/>
                  <a:pt x="4674" y="1966"/>
                  <a:pt x="4647" y="1963"/>
                </a:cubicBezTo>
                <a:close/>
                <a:moveTo>
                  <a:pt x="5223" y="3023"/>
                </a:moveTo>
                <a:cubicBezTo>
                  <a:pt x="5793" y="3353"/>
                  <a:pt x="5793" y="3353"/>
                  <a:pt x="5793" y="3353"/>
                </a:cubicBezTo>
                <a:cubicBezTo>
                  <a:pt x="5510" y="3517"/>
                  <a:pt x="5510" y="3517"/>
                  <a:pt x="5510" y="3517"/>
                </a:cubicBezTo>
                <a:cubicBezTo>
                  <a:pt x="4939" y="3187"/>
                  <a:pt x="4939" y="3187"/>
                  <a:pt x="4939" y="3187"/>
                </a:cubicBezTo>
                <a:lnTo>
                  <a:pt x="5223" y="3023"/>
                </a:lnTo>
                <a:close/>
                <a:moveTo>
                  <a:pt x="5514" y="1506"/>
                </a:moveTo>
                <a:cubicBezTo>
                  <a:pt x="5516" y="1184"/>
                  <a:pt x="5516" y="1184"/>
                  <a:pt x="5516" y="1184"/>
                </a:cubicBezTo>
                <a:cubicBezTo>
                  <a:pt x="5794" y="1345"/>
                  <a:pt x="5794" y="1345"/>
                  <a:pt x="5794" y="1345"/>
                </a:cubicBezTo>
                <a:lnTo>
                  <a:pt x="5514" y="1506"/>
                </a:lnTo>
                <a:close/>
                <a:moveTo>
                  <a:pt x="5521" y="1176"/>
                </a:moveTo>
                <a:cubicBezTo>
                  <a:pt x="5799" y="1014"/>
                  <a:pt x="5799" y="1014"/>
                  <a:pt x="5799" y="1014"/>
                </a:cubicBezTo>
                <a:cubicBezTo>
                  <a:pt x="5799" y="1337"/>
                  <a:pt x="5799" y="1337"/>
                  <a:pt x="5799" y="1337"/>
                </a:cubicBezTo>
                <a:lnTo>
                  <a:pt x="5521" y="1176"/>
                </a:lnTo>
                <a:close/>
                <a:moveTo>
                  <a:pt x="5807" y="2011"/>
                </a:moveTo>
                <a:cubicBezTo>
                  <a:pt x="5807" y="1349"/>
                  <a:pt x="5807" y="1349"/>
                  <a:pt x="5807" y="1349"/>
                </a:cubicBezTo>
                <a:cubicBezTo>
                  <a:pt x="6379" y="1680"/>
                  <a:pt x="6379" y="1680"/>
                  <a:pt x="6379" y="1680"/>
                </a:cubicBezTo>
                <a:cubicBezTo>
                  <a:pt x="6378" y="2295"/>
                  <a:pt x="6378" y="2295"/>
                  <a:pt x="6378" y="2295"/>
                </a:cubicBezTo>
                <a:cubicBezTo>
                  <a:pt x="6361" y="2296"/>
                  <a:pt x="6347" y="2305"/>
                  <a:pt x="6338" y="2318"/>
                </a:cubicBezTo>
                <a:lnTo>
                  <a:pt x="5807" y="2011"/>
                </a:lnTo>
                <a:close/>
                <a:moveTo>
                  <a:pt x="6381" y="3024"/>
                </a:moveTo>
                <a:cubicBezTo>
                  <a:pt x="6953" y="3354"/>
                  <a:pt x="6953" y="3354"/>
                  <a:pt x="6953" y="3354"/>
                </a:cubicBezTo>
                <a:cubicBezTo>
                  <a:pt x="6430" y="3655"/>
                  <a:pt x="6430" y="3655"/>
                  <a:pt x="6430" y="3655"/>
                </a:cubicBezTo>
                <a:cubicBezTo>
                  <a:pt x="6420" y="3639"/>
                  <a:pt x="6401" y="3628"/>
                  <a:pt x="6380" y="3628"/>
                </a:cubicBezTo>
                <a:cubicBezTo>
                  <a:pt x="6360" y="3628"/>
                  <a:pt x="6342" y="3639"/>
                  <a:pt x="6331" y="3655"/>
                </a:cubicBezTo>
                <a:cubicBezTo>
                  <a:pt x="5810" y="3353"/>
                  <a:pt x="5810" y="3353"/>
                  <a:pt x="5810" y="3353"/>
                </a:cubicBezTo>
                <a:lnTo>
                  <a:pt x="6381" y="3024"/>
                </a:lnTo>
                <a:close/>
                <a:moveTo>
                  <a:pt x="6956" y="4019"/>
                </a:moveTo>
                <a:cubicBezTo>
                  <a:pt x="6384" y="4350"/>
                  <a:pt x="6384" y="4350"/>
                  <a:pt x="6384" y="4350"/>
                </a:cubicBezTo>
                <a:cubicBezTo>
                  <a:pt x="6383" y="4020"/>
                  <a:pt x="6383" y="4020"/>
                  <a:pt x="6383" y="4020"/>
                </a:cubicBezTo>
                <a:cubicBezTo>
                  <a:pt x="6383" y="4020"/>
                  <a:pt x="6383" y="4020"/>
                  <a:pt x="6383" y="4020"/>
                </a:cubicBezTo>
                <a:cubicBezTo>
                  <a:pt x="6956" y="3695"/>
                  <a:pt x="6956" y="3695"/>
                  <a:pt x="6956" y="3695"/>
                </a:cubicBezTo>
                <a:lnTo>
                  <a:pt x="6956" y="4019"/>
                </a:lnTo>
                <a:close/>
                <a:moveTo>
                  <a:pt x="6386" y="3015"/>
                </a:moveTo>
                <a:cubicBezTo>
                  <a:pt x="6386" y="2401"/>
                  <a:pt x="6386" y="2401"/>
                  <a:pt x="6386" y="2401"/>
                </a:cubicBezTo>
                <a:cubicBezTo>
                  <a:pt x="6403" y="2399"/>
                  <a:pt x="6417" y="2390"/>
                  <a:pt x="6426" y="2377"/>
                </a:cubicBezTo>
                <a:cubicBezTo>
                  <a:pt x="6958" y="2684"/>
                  <a:pt x="6958" y="2684"/>
                  <a:pt x="6958" y="2684"/>
                </a:cubicBezTo>
                <a:cubicBezTo>
                  <a:pt x="6958" y="3345"/>
                  <a:pt x="6958" y="3345"/>
                  <a:pt x="6958" y="3345"/>
                </a:cubicBezTo>
                <a:lnTo>
                  <a:pt x="6386" y="3015"/>
                </a:lnTo>
                <a:close/>
                <a:moveTo>
                  <a:pt x="6383" y="4014"/>
                </a:moveTo>
                <a:cubicBezTo>
                  <a:pt x="6383" y="3744"/>
                  <a:pt x="6383" y="3744"/>
                  <a:pt x="6383" y="3744"/>
                </a:cubicBezTo>
                <a:cubicBezTo>
                  <a:pt x="6414" y="3743"/>
                  <a:pt x="6439" y="3717"/>
                  <a:pt x="6439" y="3686"/>
                </a:cubicBezTo>
                <a:cubicBezTo>
                  <a:pt x="6439" y="3677"/>
                  <a:pt x="6436" y="3668"/>
                  <a:pt x="6432" y="3660"/>
                </a:cubicBezTo>
                <a:cubicBezTo>
                  <a:pt x="6956" y="3357"/>
                  <a:pt x="6956" y="3357"/>
                  <a:pt x="6956" y="3357"/>
                </a:cubicBezTo>
                <a:cubicBezTo>
                  <a:pt x="6956" y="3690"/>
                  <a:pt x="6956" y="3690"/>
                  <a:pt x="6956" y="3690"/>
                </a:cubicBezTo>
                <a:lnTo>
                  <a:pt x="6383" y="4014"/>
                </a:lnTo>
                <a:close/>
                <a:moveTo>
                  <a:pt x="6383" y="2294"/>
                </a:moveTo>
                <a:cubicBezTo>
                  <a:pt x="6384" y="1680"/>
                  <a:pt x="6384" y="1680"/>
                  <a:pt x="6384" y="1680"/>
                </a:cubicBezTo>
                <a:cubicBezTo>
                  <a:pt x="6672" y="1513"/>
                  <a:pt x="6672" y="1513"/>
                  <a:pt x="6672" y="1513"/>
                </a:cubicBezTo>
                <a:cubicBezTo>
                  <a:pt x="6673" y="1852"/>
                  <a:pt x="6673" y="1852"/>
                  <a:pt x="6673" y="1852"/>
                </a:cubicBezTo>
                <a:cubicBezTo>
                  <a:pt x="6957" y="1686"/>
                  <a:pt x="6957" y="1686"/>
                  <a:pt x="6957" y="1686"/>
                </a:cubicBezTo>
                <a:cubicBezTo>
                  <a:pt x="6957" y="2011"/>
                  <a:pt x="6957" y="2011"/>
                  <a:pt x="6957" y="2011"/>
                </a:cubicBezTo>
                <a:cubicBezTo>
                  <a:pt x="6426" y="2317"/>
                  <a:pt x="6426" y="2317"/>
                  <a:pt x="6426" y="2317"/>
                </a:cubicBezTo>
                <a:cubicBezTo>
                  <a:pt x="6416" y="2304"/>
                  <a:pt x="6401" y="2295"/>
                  <a:pt x="6383" y="2294"/>
                </a:cubicBezTo>
                <a:close/>
                <a:moveTo>
                  <a:pt x="6907" y="1346"/>
                </a:moveTo>
                <a:cubicBezTo>
                  <a:pt x="6907" y="1354"/>
                  <a:pt x="6909" y="1362"/>
                  <a:pt x="6912" y="1369"/>
                </a:cubicBezTo>
                <a:cubicBezTo>
                  <a:pt x="6677" y="1505"/>
                  <a:pt x="6677" y="1505"/>
                  <a:pt x="6677" y="1505"/>
                </a:cubicBezTo>
                <a:cubicBezTo>
                  <a:pt x="6676" y="1186"/>
                  <a:pt x="6676" y="1186"/>
                  <a:pt x="6676" y="1186"/>
                </a:cubicBezTo>
                <a:cubicBezTo>
                  <a:pt x="6913" y="1322"/>
                  <a:pt x="6913" y="1322"/>
                  <a:pt x="6913" y="1322"/>
                </a:cubicBezTo>
                <a:cubicBezTo>
                  <a:pt x="6909" y="1329"/>
                  <a:pt x="6907" y="1337"/>
                  <a:pt x="6907" y="1346"/>
                </a:cubicBezTo>
                <a:close/>
                <a:moveTo>
                  <a:pt x="6915" y="1374"/>
                </a:moveTo>
                <a:cubicBezTo>
                  <a:pt x="6923" y="1388"/>
                  <a:pt x="6939" y="1398"/>
                  <a:pt x="6956" y="1399"/>
                </a:cubicBezTo>
                <a:cubicBezTo>
                  <a:pt x="6957" y="1681"/>
                  <a:pt x="6957" y="1681"/>
                  <a:pt x="6957" y="1681"/>
                </a:cubicBezTo>
                <a:cubicBezTo>
                  <a:pt x="6678" y="1844"/>
                  <a:pt x="6678" y="1844"/>
                  <a:pt x="6678" y="1844"/>
                </a:cubicBezTo>
                <a:cubicBezTo>
                  <a:pt x="6677" y="1510"/>
                  <a:pt x="6677" y="1510"/>
                  <a:pt x="6677" y="1510"/>
                </a:cubicBezTo>
                <a:lnTo>
                  <a:pt x="6915" y="1374"/>
                </a:lnTo>
                <a:close/>
                <a:moveTo>
                  <a:pt x="6674" y="513"/>
                </a:moveTo>
                <a:cubicBezTo>
                  <a:pt x="6958" y="676"/>
                  <a:pt x="6958" y="676"/>
                  <a:pt x="6958" y="676"/>
                </a:cubicBezTo>
                <a:cubicBezTo>
                  <a:pt x="6958" y="1293"/>
                  <a:pt x="6958" y="1293"/>
                  <a:pt x="6958" y="1293"/>
                </a:cubicBezTo>
                <a:cubicBezTo>
                  <a:pt x="6942" y="1294"/>
                  <a:pt x="6927" y="1301"/>
                  <a:pt x="6918" y="1313"/>
                </a:cubicBezTo>
                <a:cubicBezTo>
                  <a:pt x="6676" y="1174"/>
                  <a:pt x="6676" y="1174"/>
                  <a:pt x="6676" y="1174"/>
                </a:cubicBezTo>
                <a:lnTo>
                  <a:pt x="6674" y="513"/>
                </a:lnTo>
                <a:close/>
                <a:moveTo>
                  <a:pt x="7251" y="2518"/>
                </a:moveTo>
                <a:cubicBezTo>
                  <a:pt x="7252" y="2855"/>
                  <a:pt x="7252" y="2855"/>
                  <a:pt x="7252" y="2855"/>
                </a:cubicBezTo>
                <a:cubicBezTo>
                  <a:pt x="7255" y="2853"/>
                  <a:pt x="7255" y="2853"/>
                  <a:pt x="7255" y="2853"/>
                </a:cubicBezTo>
                <a:cubicBezTo>
                  <a:pt x="7537" y="2691"/>
                  <a:pt x="7537" y="2691"/>
                  <a:pt x="7537" y="2691"/>
                </a:cubicBezTo>
                <a:cubicBezTo>
                  <a:pt x="7537" y="3015"/>
                  <a:pt x="7537" y="3015"/>
                  <a:pt x="7537" y="3015"/>
                </a:cubicBezTo>
                <a:cubicBezTo>
                  <a:pt x="6963" y="3346"/>
                  <a:pt x="6963" y="3346"/>
                  <a:pt x="6963" y="3346"/>
                </a:cubicBezTo>
                <a:cubicBezTo>
                  <a:pt x="6963" y="2684"/>
                  <a:pt x="6963" y="2684"/>
                  <a:pt x="6963" y="2684"/>
                </a:cubicBezTo>
                <a:lnTo>
                  <a:pt x="7251" y="2518"/>
                </a:lnTo>
                <a:close/>
                <a:moveTo>
                  <a:pt x="6966" y="3689"/>
                </a:moveTo>
                <a:cubicBezTo>
                  <a:pt x="6966" y="3358"/>
                  <a:pt x="6966" y="3358"/>
                  <a:pt x="6966" y="3358"/>
                </a:cubicBezTo>
                <a:cubicBezTo>
                  <a:pt x="7537" y="3688"/>
                  <a:pt x="7537" y="3688"/>
                  <a:pt x="7537" y="3688"/>
                </a:cubicBezTo>
                <a:cubicBezTo>
                  <a:pt x="7537" y="4015"/>
                  <a:pt x="7537" y="4015"/>
                  <a:pt x="7537" y="4015"/>
                </a:cubicBezTo>
                <a:lnTo>
                  <a:pt x="6966" y="3689"/>
                </a:lnTo>
                <a:close/>
                <a:moveTo>
                  <a:pt x="7537" y="4021"/>
                </a:moveTo>
                <a:cubicBezTo>
                  <a:pt x="7537" y="4349"/>
                  <a:pt x="7537" y="4349"/>
                  <a:pt x="7537" y="4349"/>
                </a:cubicBezTo>
                <a:cubicBezTo>
                  <a:pt x="6966" y="4019"/>
                  <a:pt x="6966" y="4019"/>
                  <a:pt x="6966" y="4019"/>
                </a:cubicBezTo>
                <a:cubicBezTo>
                  <a:pt x="6966" y="3694"/>
                  <a:pt x="6966" y="3694"/>
                  <a:pt x="6966" y="3694"/>
                </a:cubicBezTo>
                <a:lnTo>
                  <a:pt x="7537" y="4021"/>
                </a:lnTo>
                <a:close/>
                <a:moveTo>
                  <a:pt x="7506" y="2349"/>
                </a:moveTo>
                <a:cubicBezTo>
                  <a:pt x="7506" y="2354"/>
                  <a:pt x="7507" y="2359"/>
                  <a:pt x="7509" y="2363"/>
                </a:cubicBezTo>
                <a:cubicBezTo>
                  <a:pt x="7255" y="2509"/>
                  <a:pt x="7255" y="2509"/>
                  <a:pt x="7255" y="2509"/>
                </a:cubicBezTo>
                <a:cubicBezTo>
                  <a:pt x="7254" y="2188"/>
                  <a:pt x="7254" y="2188"/>
                  <a:pt x="7254" y="2188"/>
                </a:cubicBezTo>
                <a:cubicBezTo>
                  <a:pt x="7508" y="2335"/>
                  <a:pt x="7508" y="2335"/>
                  <a:pt x="7508" y="2335"/>
                </a:cubicBezTo>
                <a:cubicBezTo>
                  <a:pt x="7507" y="2339"/>
                  <a:pt x="7506" y="2344"/>
                  <a:pt x="7506" y="2349"/>
                </a:cubicBezTo>
                <a:close/>
                <a:moveTo>
                  <a:pt x="7511" y="2367"/>
                </a:moveTo>
                <a:cubicBezTo>
                  <a:pt x="7517" y="2376"/>
                  <a:pt x="7526" y="2382"/>
                  <a:pt x="7537" y="2384"/>
                </a:cubicBezTo>
                <a:cubicBezTo>
                  <a:pt x="7537" y="2685"/>
                  <a:pt x="7537" y="2685"/>
                  <a:pt x="7537" y="2685"/>
                </a:cubicBezTo>
                <a:cubicBezTo>
                  <a:pt x="7256" y="2846"/>
                  <a:pt x="7256" y="2846"/>
                  <a:pt x="7256" y="2846"/>
                </a:cubicBezTo>
                <a:cubicBezTo>
                  <a:pt x="7255" y="2515"/>
                  <a:pt x="7255" y="2515"/>
                  <a:pt x="7255" y="2515"/>
                </a:cubicBezTo>
                <a:lnTo>
                  <a:pt x="7511" y="2367"/>
                </a:lnTo>
                <a:close/>
                <a:moveTo>
                  <a:pt x="7542" y="3023"/>
                </a:moveTo>
                <a:cubicBezTo>
                  <a:pt x="7829" y="3190"/>
                  <a:pt x="7829" y="3190"/>
                  <a:pt x="7829" y="3190"/>
                </a:cubicBezTo>
                <a:cubicBezTo>
                  <a:pt x="7829" y="3517"/>
                  <a:pt x="7829" y="3517"/>
                  <a:pt x="7829" y="3517"/>
                </a:cubicBezTo>
                <a:cubicBezTo>
                  <a:pt x="7540" y="3684"/>
                  <a:pt x="7540" y="3684"/>
                  <a:pt x="7540" y="3684"/>
                </a:cubicBezTo>
                <a:cubicBezTo>
                  <a:pt x="6968" y="3354"/>
                  <a:pt x="6968" y="3354"/>
                  <a:pt x="6968" y="3354"/>
                </a:cubicBezTo>
                <a:lnTo>
                  <a:pt x="7542" y="3023"/>
                </a:lnTo>
                <a:close/>
                <a:moveTo>
                  <a:pt x="7829" y="3523"/>
                </a:moveTo>
                <a:cubicBezTo>
                  <a:pt x="7828" y="3852"/>
                  <a:pt x="7828" y="3852"/>
                  <a:pt x="7828" y="3852"/>
                </a:cubicBezTo>
                <a:cubicBezTo>
                  <a:pt x="7542" y="4017"/>
                  <a:pt x="7542" y="4017"/>
                  <a:pt x="7542" y="4017"/>
                </a:cubicBezTo>
                <a:cubicBezTo>
                  <a:pt x="7542" y="3688"/>
                  <a:pt x="7542" y="3688"/>
                  <a:pt x="7542" y="3688"/>
                </a:cubicBezTo>
                <a:lnTo>
                  <a:pt x="7829" y="3523"/>
                </a:lnTo>
                <a:close/>
                <a:moveTo>
                  <a:pt x="7571" y="2368"/>
                </a:moveTo>
                <a:cubicBezTo>
                  <a:pt x="7828" y="2517"/>
                  <a:pt x="7828" y="2517"/>
                  <a:pt x="7828" y="2517"/>
                </a:cubicBezTo>
                <a:cubicBezTo>
                  <a:pt x="7546" y="2679"/>
                  <a:pt x="7546" y="2679"/>
                  <a:pt x="7546" y="2679"/>
                </a:cubicBezTo>
                <a:cubicBezTo>
                  <a:pt x="7546" y="2384"/>
                  <a:pt x="7546" y="2384"/>
                  <a:pt x="7546" y="2384"/>
                </a:cubicBezTo>
                <a:cubicBezTo>
                  <a:pt x="7557" y="2382"/>
                  <a:pt x="7566" y="2377"/>
                  <a:pt x="7571" y="2368"/>
                </a:cubicBezTo>
                <a:close/>
                <a:moveTo>
                  <a:pt x="7831" y="2521"/>
                </a:moveTo>
                <a:cubicBezTo>
                  <a:pt x="7829" y="3179"/>
                  <a:pt x="7829" y="3179"/>
                  <a:pt x="7829" y="3179"/>
                </a:cubicBezTo>
                <a:cubicBezTo>
                  <a:pt x="7546" y="3015"/>
                  <a:pt x="7546" y="3015"/>
                  <a:pt x="7546" y="3015"/>
                </a:cubicBezTo>
                <a:cubicBezTo>
                  <a:pt x="7546" y="2685"/>
                  <a:pt x="7546" y="2685"/>
                  <a:pt x="7546" y="2685"/>
                </a:cubicBezTo>
                <a:lnTo>
                  <a:pt x="7831" y="2521"/>
                </a:lnTo>
                <a:close/>
                <a:moveTo>
                  <a:pt x="7832" y="3855"/>
                </a:moveTo>
                <a:cubicBezTo>
                  <a:pt x="7832" y="3853"/>
                  <a:pt x="7832" y="3853"/>
                  <a:pt x="7832" y="3853"/>
                </a:cubicBezTo>
                <a:cubicBezTo>
                  <a:pt x="7833" y="3520"/>
                  <a:pt x="7833" y="3520"/>
                  <a:pt x="7833" y="3520"/>
                </a:cubicBezTo>
                <a:cubicBezTo>
                  <a:pt x="8074" y="3381"/>
                  <a:pt x="8074" y="3381"/>
                  <a:pt x="8074" y="3381"/>
                </a:cubicBezTo>
                <a:cubicBezTo>
                  <a:pt x="8083" y="3395"/>
                  <a:pt x="8098" y="3404"/>
                  <a:pt x="8115" y="3406"/>
                </a:cubicBezTo>
                <a:cubicBezTo>
                  <a:pt x="8115" y="4018"/>
                  <a:pt x="8115" y="4018"/>
                  <a:pt x="8115" y="4018"/>
                </a:cubicBezTo>
                <a:cubicBezTo>
                  <a:pt x="7542" y="4350"/>
                  <a:pt x="7542" y="4350"/>
                  <a:pt x="7542" y="4350"/>
                </a:cubicBezTo>
                <a:cubicBezTo>
                  <a:pt x="7542" y="4023"/>
                  <a:pt x="7542" y="4023"/>
                  <a:pt x="7542" y="4023"/>
                </a:cubicBezTo>
                <a:cubicBezTo>
                  <a:pt x="7543" y="4022"/>
                  <a:pt x="7543" y="4022"/>
                  <a:pt x="7543" y="4022"/>
                </a:cubicBezTo>
                <a:lnTo>
                  <a:pt x="7832" y="3855"/>
                </a:lnTo>
                <a:close/>
                <a:moveTo>
                  <a:pt x="7833" y="3514"/>
                </a:moveTo>
                <a:cubicBezTo>
                  <a:pt x="7834" y="3193"/>
                  <a:pt x="7834" y="3193"/>
                  <a:pt x="7834" y="3193"/>
                </a:cubicBezTo>
                <a:cubicBezTo>
                  <a:pt x="8071" y="3330"/>
                  <a:pt x="8071" y="3330"/>
                  <a:pt x="8071" y="3330"/>
                </a:cubicBezTo>
                <a:cubicBezTo>
                  <a:pt x="8068" y="3337"/>
                  <a:pt x="8066" y="3344"/>
                  <a:pt x="8066" y="3353"/>
                </a:cubicBezTo>
                <a:cubicBezTo>
                  <a:pt x="8066" y="3361"/>
                  <a:pt x="8068" y="3369"/>
                  <a:pt x="8072" y="3377"/>
                </a:cubicBezTo>
                <a:lnTo>
                  <a:pt x="7833" y="3514"/>
                </a:lnTo>
                <a:close/>
                <a:moveTo>
                  <a:pt x="7834" y="3181"/>
                </a:moveTo>
                <a:cubicBezTo>
                  <a:pt x="7836" y="2521"/>
                  <a:pt x="7836" y="2521"/>
                  <a:pt x="7836" y="2521"/>
                </a:cubicBezTo>
                <a:cubicBezTo>
                  <a:pt x="8118" y="2684"/>
                  <a:pt x="8118" y="2684"/>
                  <a:pt x="8118" y="2684"/>
                </a:cubicBezTo>
                <a:cubicBezTo>
                  <a:pt x="8118" y="3299"/>
                  <a:pt x="8118" y="3299"/>
                  <a:pt x="8118" y="3299"/>
                </a:cubicBezTo>
                <a:cubicBezTo>
                  <a:pt x="8101" y="3300"/>
                  <a:pt x="8086" y="3309"/>
                  <a:pt x="8076" y="3321"/>
                </a:cubicBezTo>
                <a:lnTo>
                  <a:pt x="7834" y="3181"/>
                </a:lnTo>
                <a:close/>
                <a:moveTo>
                  <a:pt x="8120" y="4027"/>
                </a:moveTo>
                <a:cubicBezTo>
                  <a:pt x="8403" y="4189"/>
                  <a:pt x="8403" y="4189"/>
                  <a:pt x="8403" y="4189"/>
                </a:cubicBezTo>
                <a:cubicBezTo>
                  <a:pt x="7830" y="4520"/>
                  <a:pt x="7830" y="4520"/>
                  <a:pt x="7830" y="4520"/>
                </a:cubicBezTo>
                <a:cubicBezTo>
                  <a:pt x="7548" y="4358"/>
                  <a:pt x="7548" y="4358"/>
                  <a:pt x="7548" y="4358"/>
                </a:cubicBezTo>
                <a:lnTo>
                  <a:pt x="8120" y="4027"/>
                </a:lnTo>
                <a:close/>
                <a:moveTo>
                  <a:pt x="7827" y="4524"/>
                </a:moveTo>
                <a:cubicBezTo>
                  <a:pt x="7829" y="5185"/>
                  <a:pt x="7829" y="5185"/>
                  <a:pt x="7829" y="5185"/>
                </a:cubicBezTo>
                <a:cubicBezTo>
                  <a:pt x="7546" y="5022"/>
                  <a:pt x="7546" y="5022"/>
                  <a:pt x="7546" y="5022"/>
                </a:cubicBezTo>
                <a:cubicBezTo>
                  <a:pt x="7546" y="4362"/>
                  <a:pt x="7546" y="4362"/>
                  <a:pt x="7546" y="4362"/>
                </a:cubicBezTo>
                <a:lnTo>
                  <a:pt x="7827" y="4524"/>
                </a:lnTo>
                <a:close/>
                <a:moveTo>
                  <a:pt x="8123" y="2684"/>
                </a:moveTo>
                <a:cubicBezTo>
                  <a:pt x="8696" y="2353"/>
                  <a:pt x="8696" y="2353"/>
                  <a:pt x="8696" y="2353"/>
                </a:cubicBezTo>
                <a:cubicBezTo>
                  <a:pt x="8695" y="3015"/>
                  <a:pt x="8695" y="3015"/>
                  <a:pt x="8695" y="3015"/>
                </a:cubicBezTo>
                <a:cubicBezTo>
                  <a:pt x="8163" y="3322"/>
                  <a:pt x="8163" y="3322"/>
                  <a:pt x="8163" y="3322"/>
                </a:cubicBezTo>
                <a:cubicBezTo>
                  <a:pt x="8154" y="3309"/>
                  <a:pt x="8140" y="3301"/>
                  <a:pt x="8123" y="3300"/>
                </a:cubicBezTo>
                <a:lnTo>
                  <a:pt x="8123" y="2684"/>
                </a:lnTo>
                <a:close/>
                <a:moveTo>
                  <a:pt x="8165" y="3380"/>
                </a:moveTo>
                <a:cubicBezTo>
                  <a:pt x="8409" y="3522"/>
                  <a:pt x="8409" y="3522"/>
                  <a:pt x="8409" y="3522"/>
                </a:cubicBezTo>
                <a:cubicBezTo>
                  <a:pt x="8408" y="4181"/>
                  <a:pt x="8408" y="4181"/>
                  <a:pt x="8408" y="4181"/>
                </a:cubicBezTo>
                <a:cubicBezTo>
                  <a:pt x="8125" y="4018"/>
                  <a:pt x="8125" y="4018"/>
                  <a:pt x="8125" y="4018"/>
                </a:cubicBezTo>
                <a:cubicBezTo>
                  <a:pt x="8125" y="3406"/>
                  <a:pt x="8125" y="3406"/>
                  <a:pt x="8125" y="3406"/>
                </a:cubicBezTo>
                <a:cubicBezTo>
                  <a:pt x="8142" y="3404"/>
                  <a:pt x="8157" y="3394"/>
                  <a:pt x="8165" y="3380"/>
                </a:cubicBezTo>
                <a:close/>
                <a:moveTo>
                  <a:pt x="8118" y="5352"/>
                </a:moveTo>
                <a:cubicBezTo>
                  <a:pt x="7834" y="5188"/>
                  <a:pt x="7834" y="5188"/>
                  <a:pt x="7834" y="5188"/>
                </a:cubicBezTo>
                <a:cubicBezTo>
                  <a:pt x="7832" y="4527"/>
                  <a:pt x="7832" y="4527"/>
                  <a:pt x="7832" y="4527"/>
                </a:cubicBezTo>
                <a:cubicBezTo>
                  <a:pt x="8070" y="4664"/>
                  <a:pt x="8070" y="4664"/>
                  <a:pt x="8070" y="4664"/>
                </a:cubicBezTo>
                <a:cubicBezTo>
                  <a:pt x="8065" y="4672"/>
                  <a:pt x="8063" y="4682"/>
                  <a:pt x="8063" y="4691"/>
                </a:cubicBezTo>
                <a:cubicBezTo>
                  <a:pt x="8063" y="4722"/>
                  <a:pt x="8087" y="4747"/>
                  <a:pt x="8117" y="4749"/>
                </a:cubicBezTo>
                <a:lnTo>
                  <a:pt x="8118" y="5352"/>
                </a:lnTo>
                <a:close/>
                <a:moveTo>
                  <a:pt x="8113" y="5360"/>
                </a:moveTo>
                <a:cubicBezTo>
                  <a:pt x="7835" y="5521"/>
                  <a:pt x="7835" y="5521"/>
                  <a:pt x="7835" y="5521"/>
                </a:cubicBezTo>
                <a:cubicBezTo>
                  <a:pt x="7834" y="5199"/>
                  <a:pt x="7834" y="5199"/>
                  <a:pt x="7834" y="5199"/>
                </a:cubicBezTo>
                <a:lnTo>
                  <a:pt x="8113" y="5360"/>
                </a:lnTo>
                <a:close/>
                <a:moveTo>
                  <a:pt x="8116" y="6025"/>
                </a:moveTo>
                <a:cubicBezTo>
                  <a:pt x="7570" y="6341"/>
                  <a:pt x="7570" y="6341"/>
                  <a:pt x="7570" y="6341"/>
                </a:cubicBezTo>
                <a:cubicBezTo>
                  <a:pt x="7564" y="6333"/>
                  <a:pt x="7554" y="6327"/>
                  <a:pt x="7543" y="6327"/>
                </a:cubicBezTo>
                <a:cubicBezTo>
                  <a:pt x="7543" y="5751"/>
                  <a:pt x="7543" y="5751"/>
                  <a:pt x="7543" y="5751"/>
                </a:cubicBezTo>
                <a:cubicBezTo>
                  <a:pt x="7575" y="5751"/>
                  <a:pt x="7600" y="5725"/>
                  <a:pt x="7600" y="5693"/>
                </a:cubicBezTo>
                <a:cubicBezTo>
                  <a:pt x="7600" y="5684"/>
                  <a:pt x="7597" y="5674"/>
                  <a:pt x="7593" y="5666"/>
                </a:cubicBezTo>
                <a:cubicBezTo>
                  <a:pt x="7830" y="5530"/>
                  <a:pt x="7830" y="5530"/>
                  <a:pt x="7830" y="5530"/>
                </a:cubicBezTo>
                <a:cubicBezTo>
                  <a:pt x="7831" y="6163"/>
                  <a:pt x="7831" y="6163"/>
                  <a:pt x="7831" y="6163"/>
                </a:cubicBezTo>
                <a:cubicBezTo>
                  <a:pt x="7836" y="6163"/>
                  <a:pt x="7836" y="6163"/>
                  <a:pt x="7836" y="6163"/>
                </a:cubicBezTo>
                <a:cubicBezTo>
                  <a:pt x="7835" y="5527"/>
                  <a:pt x="7835" y="5527"/>
                  <a:pt x="7835" y="5527"/>
                </a:cubicBezTo>
                <a:cubicBezTo>
                  <a:pt x="8116" y="5364"/>
                  <a:pt x="8116" y="5364"/>
                  <a:pt x="8116" y="5364"/>
                </a:cubicBezTo>
                <a:lnTo>
                  <a:pt x="8116" y="6025"/>
                </a:lnTo>
                <a:close/>
                <a:moveTo>
                  <a:pt x="7542" y="5635"/>
                </a:moveTo>
                <a:cubicBezTo>
                  <a:pt x="7521" y="5635"/>
                  <a:pt x="7502" y="5646"/>
                  <a:pt x="7492" y="5663"/>
                </a:cubicBezTo>
                <a:cubicBezTo>
                  <a:pt x="6971" y="5360"/>
                  <a:pt x="6971" y="5360"/>
                  <a:pt x="6971" y="5360"/>
                </a:cubicBezTo>
                <a:cubicBezTo>
                  <a:pt x="7542" y="5030"/>
                  <a:pt x="7542" y="5030"/>
                  <a:pt x="7542" y="5030"/>
                </a:cubicBezTo>
                <a:cubicBezTo>
                  <a:pt x="7829" y="5197"/>
                  <a:pt x="7829" y="5197"/>
                  <a:pt x="7829" y="5197"/>
                </a:cubicBezTo>
                <a:cubicBezTo>
                  <a:pt x="7830" y="5524"/>
                  <a:pt x="7830" y="5524"/>
                  <a:pt x="7830" y="5524"/>
                </a:cubicBezTo>
                <a:cubicBezTo>
                  <a:pt x="7591" y="5662"/>
                  <a:pt x="7591" y="5662"/>
                  <a:pt x="7591" y="5662"/>
                </a:cubicBezTo>
                <a:cubicBezTo>
                  <a:pt x="7580" y="5646"/>
                  <a:pt x="7562" y="5635"/>
                  <a:pt x="7542" y="5635"/>
                </a:cubicBezTo>
                <a:close/>
                <a:moveTo>
                  <a:pt x="7538" y="6327"/>
                </a:moveTo>
                <a:cubicBezTo>
                  <a:pt x="7528" y="6328"/>
                  <a:pt x="7519" y="6333"/>
                  <a:pt x="7513" y="6341"/>
                </a:cubicBezTo>
                <a:cubicBezTo>
                  <a:pt x="6967" y="6026"/>
                  <a:pt x="6967" y="6026"/>
                  <a:pt x="6967" y="6026"/>
                </a:cubicBezTo>
                <a:cubicBezTo>
                  <a:pt x="6967" y="5364"/>
                  <a:pt x="6967" y="5364"/>
                  <a:pt x="6967" y="5364"/>
                </a:cubicBezTo>
                <a:cubicBezTo>
                  <a:pt x="7490" y="5667"/>
                  <a:pt x="7490" y="5667"/>
                  <a:pt x="7490" y="5667"/>
                </a:cubicBezTo>
                <a:cubicBezTo>
                  <a:pt x="7486" y="5675"/>
                  <a:pt x="7483" y="5684"/>
                  <a:pt x="7483" y="5693"/>
                </a:cubicBezTo>
                <a:cubicBezTo>
                  <a:pt x="7483" y="5724"/>
                  <a:pt x="7508" y="5749"/>
                  <a:pt x="7538" y="5751"/>
                </a:cubicBezTo>
                <a:lnTo>
                  <a:pt x="7538" y="6327"/>
                </a:lnTo>
                <a:close/>
                <a:moveTo>
                  <a:pt x="6963" y="5353"/>
                </a:moveTo>
                <a:cubicBezTo>
                  <a:pt x="6963" y="4692"/>
                  <a:pt x="6963" y="4692"/>
                  <a:pt x="6963" y="4692"/>
                </a:cubicBezTo>
                <a:cubicBezTo>
                  <a:pt x="7536" y="4361"/>
                  <a:pt x="7536" y="4361"/>
                  <a:pt x="7536" y="4361"/>
                </a:cubicBezTo>
                <a:cubicBezTo>
                  <a:pt x="7537" y="5022"/>
                  <a:pt x="7537" y="5022"/>
                  <a:pt x="7537" y="5022"/>
                </a:cubicBezTo>
                <a:lnTo>
                  <a:pt x="6963" y="5353"/>
                </a:lnTo>
                <a:close/>
                <a:moveTo>
                  <a:pt x="6960" y="4688"/>
                </a:moveTo>
                <a:cubicBezTo>
                  <a:pt x="6389" y="4358"/>
                  <a:pt x="6389" y="4358"/>
                  <a:pt x="6389" y="4358"/>
                </a:cubicBezTo>
                <a:cubicBezTo>
                  <a:pt x="6961" y="4027"/>
                  <a:pt x="6961" y="4027"/>
                  <a:pt x="6961" y="4027"/>
                </a:cubicBezTo>
                <a:cubicBezTo>
                  <a:pt x="7532" y="4357"/>
                  <a:pt x="7532" y="4357"/>
                  <a:pt x="7532" y="4357"/>
                </a:cubicBezTo>
                <a:lnTo>
                  <a:pt x="6960" y="4688"/>
                </a:lnTo>
                <a:close/>
                <a:moveTo>
                  <a:pt x="6959" y="5352"/>
                </a:moveTo>
                <a:cubicBezTo>
                  <a:pt x="6429" y="5045"/>
                  <a:pt x="6429" y="5045"/>
                  <a:pt x="6429" y="5045"/>
                </a:cubicBezTo>
                <a:cubicBezTo>
                  <a:pt x="6432" y="5038"/>
                  <a:pt x="6434" y="5031"/>
                  <a:pt x="6434" y="5023"/>
                </a:cubicBezTo>
                <a:cubicBezTo>
                  <a:pt x="6434" y="4996"/>
                  <a:pt x="6413" y="4974"/>
                  <a:pt x="6387" y="4971"/>
                </a:cubicBezTo>
                <a:cubicBezTo>
                  <a:pt x="6386" y="4361"/>
                  <a:pt x="6386" y="4361"/>
                  <a:pt x="6386" y="4361"/>
                </a:cubicBezTo>
                <a:cubicBezTo>
                  <a:pt x="6958" y="4692"/>
                  <a:pt x="6958" y="4692"/>
                  <a:pt x="6958" y="4692"/>
                </a:cubicBezTo>
                <a:lnTo>
                  <a:pt x="6959" y="5352"/>
                </a:lnTo>
                <a:close/>
                <a:moveTo>
                  <a:pt x="6381" y="5692"/>
                </a:moveTo>
                <a:cubicBezTo>
                  <a:pt x="6099" y="5528"/>
                  <a:pt x="6099" y="5528"/>
                  <a:pt x="6099" y="5528"/>
                </a:cubicBezTo>
                <a:cubicBezTo>
                  <a:pt x="6096" y="5196"/>
                  <a:pt x="6096" y="5196"/>
                  <a:pt x="6096" y="5196"/>
                </a:cubicBezTo>
                <a:cubicBezTo>
                  <a:pt x="6338" y="5055"/>
                  <a:pt x="6338" y="5055"/>
                  <a:pt x="6338" y="5055"/>
                </a:cubicBezTo>
                <a:cubicBezTo>
                  <a:pt x="6347" y="5068"/>
                  <a:pt x="6363" y="5077"/>
                  <a:pt x="6380" y="5077"/>
                </a:cubicBezTo>
                <a:cubicBezTo>
                  <a:pt x="6399" y="5077"/>
                  <a:pt x="6415" y="5067"/>
                  <a:pt x="6424" y="5054"/>
                </a:cubicBezTo>
                <a:cubicBezTo>
                  <a:pt x="6952" y="5360"/>
                  <a:pt x="6952" y="5360"/>
                  <a:pt x="6952" y="5360"/>
                </a:cubicBezTo>
                <a:lnTo>
                  <a:pt x="6381" y="5692"/>
                </a:lnTo>
                <a:close/>
                <a:moveTo>
                  <a:pt x="6379" y="5696"/>
                </a:moveTo>
                <a:cubicBezTo>
                  <a:pt x="6379" y="6018"/>
                  <a:pt x="6379" y="6018"/>
                  <a:pt x="6379" y="6018"/>
                </a:cubicBezTo>
                <a:cubicBezTo>
                  <a:pt x="6103" y="5856"/>
                  <a:pt x="6103" y="5856"/>
                  <a:pt x="6103" y="5856"/>
                </a:cubicBezTo>
                <a:cubicBezTo>
                  <a:pt x="6099" y="5533"/>
                  <a:pt x="6099" y="5533"/>
                  <a:pt x="6099" y="5533"/>
                </a:cubicBezTo>
                <a:lnTo>
                  <a:pt x="6379" y="5696"/>
                </a:lnTo>
                <a:close/>
                <a:moveTo>
                  <a:pt x="6379" y="6309"/>
                </a:moveTo>
                <a:cubicBezTo>
                  <a:pt x="6362" y="6310"/>
                  <a:pt x="6347" y="6319"/>
                  <a:pt x="6338" y="6333"/>
                </a:cubicBezTo>
                <a:cubicBezTo>
                  <a:pt x="5807" y="6027"/>
                  <a:pt x="5807" y="6027"/>
                  <a:pt x="5807" y="6027"/>
                </a:cubicBezTo>
                <a:cubicBezTo>
                  <a:pt x="5807" y="5364"/>
                  <a:pt x="5807" y="5364"/>
                  <a:pt x="5807" y="5364"/>
                </a:cubicBezTo>
                <a:cubicBezTo>
                  <a:pt x="6094" y="5530"/>
                  <a:pt x="6094" y="5530"/>
                  <a:pt x="6094" y="5530"/>
                </a:cubicBezTo>
                <a:cubicBezTo>
                  <a:pt x="6098" y="5859"/>
                  <a:pt x="6098" y="5859"/>
                  <a:pt x="6098" y="5859"/>
                </a:cubicBezTo>
                <a:cubicBezTo>
                  <a:pt x="6099" y="5860"/>
                  <a:pt x="6099" y="5860"/>
                  <a:pt x="6099" y="5860"/>
                </a:cubicBezTo>
                <a:cubicBezTo>
                  <a:pt x="6379" y="6024"/>
                  <a:pt x="6379" y="6024"/>
                  <a:pt x="6379" y="6024"/>
                </a:cubicBezTo>
                <a:lnTo>
                  <a:pt x="6379" y="6309"/>
                </a:lnTo>
                <a:close/>
                <a:moveTo>
                  <a:pt x="6377" y="7029"/>
                </a:moveTo>
                <a:cubicBezTo>
                  <a:pt x="5804" y="7359"/>
                  <a:pt x="5804" y="7359"/>
                  <a:pt x="5804" y="7359"/>
                </a:cubicBezTo>
                <a:cubicBezTo>
                  <a:pt x="5804" y="6754"/>
                  <a:pt x="5804" y="6754"/>
                  <a:pt x="5804" y="6754"/>
                </a:cubicBezTo>
                <a:cubicBezTo>
                  <a:pt x="5835" y="6754"/>
                  <a:pt x="5861" y="6728"/>
                  <a:pt x="5861" y="6696"/>
                </a:cubicBezTo>
                <a:cubicBezTo>
                  <a:pt x="5861" y="6687"/>
                  <a:pt x="5858" y="6678"/>
                  <a:pt x="5854" y="6670"/>
                </a:cubicBezTo>
                <a:cubicBezTo>
                  <a:pt x="6338" y="6392"/>
                  <a:pt x="6338" y="6392"/>
                  <a:pt x="6338" y="6392"/>
                </a:cubicBezTo>
                <a:cubicBezTo>
                  <a:pt x="6346" y="6405"/>
                  <a:pt x="6361" y="6414"/>
                  <a:pt x="6377" y="6415"/>
                </a:cubicBezTo>
                <a:lnTo>
                  <a:pt x="6377" y="7029"/>
                </a:lnTo>
                <a:close/>
                <a:moveTo>
                  <a:pt x="5516" y="6189"/>
                </a:moveTo>
                <a:cubicBezTo>
                  <a:pt x="5516" y="5525"/>
                  <a:pt x="5516" y="5525"/>
                  <a:pt x="5516" y="5525"/>
                </a:cubicBezTo>
                <a:cubicBezTo>
                  <a:pt x="5797" y="5363"/>
                  <a:pt x="5797" y="5363"/>
                  <a:pt x="5797" y="5363"/>
                </a:cubicBezTo>
                <a:cubicBezTo>
                  <a:pt x="5798" y="5363"/>
                  <a:pt x="5798" y="5363"/>
                  <a:pt x="5798" y="5363"/>
                </a:cubicBezTo>
                <a:cubicBezTo>
                  <a:pt x="5798" y="6027"/>
                  <a:pt x="5798" y="6027"/>
                  <a:pt x="5798" y="6027"/>
                </a:cubicBezTo>
                <a:lnTo>
                  <a:pt x="5516" y="6189"/>
                </a:lnTo>
                <a:close/>
                <a:moveTo>
                  <a:pt x="5511" y="5522"/>
                </a:moveTo>
                <a:cubicBezTo>
                  <a:pt x="4935" y="5195"/>
                  <a:pt x="4935" y="5195"/>
                  <a:pt x="4935" y="5195"/>
                </a:cubicBezTo>
                <a:cubicBezTo>
                  <a:pt x="5223" y="5029"/>
                  <a:pt x="5223" y="5029"/>
                  <a:pt x="5223" y="5029"/>
                </a:cubicBezTo>
                <a:cubicBezTo>
                  <a:pt x="5792" y="5360"/>
                  <a:pt x="5792" y="5360"/>
                  <a:pt x="5792" y="5360"/>
                </a:cubicBezTo>
                <a:lnTo>
                  <a:pt x="5511" y="5522"/>
                </a:lnTo>
                <a:close/>
                <a:moveTo>
                  <a:pt x="5511" y="6526"/>
                </a:moveTo>
                <a:cubicBezTo>
                  <a:pt x="5231" y="6364"/>
                  <a:pt x="5231" y="6364"/>
                  <a:pt x="5231" y="6364"/>
                </a:cubicBezTo>
                <a:cubicBezTo>
                  <a:pt x="5511" y="6203"/>
                  <a:pt x="5511" y="6203"/>
                  <a:pt x="5511" y="6203"/>
                </a:cubicBezTo>
                <a:lnTo>
                  <a:pt x="5511" y="6526"/>
                </a:lnTo>
                <a:close/>
                <a:moveTo>
                  <a:pt x="5224" y="6356"/>
                </a:moveTo>
                <a:cubicBezTo>
                  <a:pt x="5224" y="5694"/>
                  <a:pt x="5224" y="5694"/>
                  <a:pt x="5224" y="5694"/>
                </a:cubicBezTo>
                <a:cubicBezTo>
                  <a:pt x="5511" y="5528"/>
                  <a:pt x="5511" y="5528"/>
                  <a:pt x="5511" y="5528"/>
                </a:cubicBezTo>
                <a:cubicBezTo>
                  <a:pt x="5511" y="6192"/>
                  <a:pt x="5511" y="6192"/>
                  <a:pt x="5511" y="6192"/>
                </a:cubicBezTo>
                <a:lnTo>
                  <a:pt x="5224" y="6356"/>
                </a:lnTo>
                <a:close/>
                <a:moveTo>
                  <a:pt x="5222" y="5689"/>
                </a:moveTo>
                <a:cubicBezTo>
                  <a:pt x="4935" y="5524"/>
                  <a:pt x="4935" y="5524"/>
                  <a:pt x="4935" y="5524"/>
                </a:cubicBezTo>
                <a:cubicBezTo>
                  <a:pt x="4935" y="5200"/>
                  <a:pt x="4935" y="5200"/>
                  <a:pt x="4935" y="5200"/>
                </a:cubicBezTo>
                <a:cubicBezTo>
                  <a:pt x="5506" y="5525"/>
                  <a:pt x="5506" y="5525"/>
                  <a:pt x="5506" y="5525"/>
                </a:cubicBezTo>
                <a:lnTo>
                  <a:pt x="5222" y="5689"/>
                </a:lnTo>
                <a:close/>
                <a:moveTo>
                  <a:pt x="5219" y="6355"/>
                </a:moveTo>
                <a:cubicBezTo>
                  <a:pt x="4935" y="6191"/>
                  <a:pt x="4935" y="6191"/>
                  <a:pt x="4935" y="6191"/>
                </a:cubicBezTo>
                <a:cubicBezTo>
                  <a:pt x="4935" y="5530"/>
                  <a:pt x="4935" y="5530"/>
                  <a:pt x="4935" y="5530"/>
                </a:cubicBezTo>
                <a:cubicBezTo>
                  <a:pt x="5219" y="5694"/>
                  <a:pt x="5219" y="5694"/>
                  <a:pt x="5219" y="5694"/>
                </a:cubicBezTo>
                <a:lnTo>
                  <a:pt x="5219" y="6355"/>
                </a:lnTo>
                <a:close/>
                <a:moveTo>
                  <a:pt x="4642" y="6695"/>
                </a:moveTo>
                <a:cubicBezTo>
                  <a:pt x="4357" y="6530"/>
                  <a:pt x="4357" y="6530"/>
                  <a:pt x="4357" y="6530"/>
                </a:cubicBezTo>
                <a:cubicBezTo>
                  <a:pt x="4930" y="6199"/>
                  <a:pt x="4930" y="6199"/>
                  <a:pt x="4930" y="6199"/>
                </a:cubicBezTo>
                <a:cubicBezTo>
                  <a:pt x="5214" y="6364"/>
                  <a:pt x="5214" y="6364"/>
                  <a:pt x="5214" y="6364"/>
                </a:cubicBezTo>
                <a:lnTo>
                  <a:pt x="4642" y="6695"/>
                </a:lnTo>
                <a:close/>
                <a:moveTo>
                  <a:pt x="4640" y="7315"/>
                </a:moveTo>
                <a:cubicBezTo>
                  <a:pt x="4624" y="7316"/>
                  <a:pt x="4610" y="7324"/>
                  <a:pt x="4600" y="7335"/>
                </a:cubicBezTo>
                <a:cubicBezTo>
                  <a:pt x="4068" y="7030"/>
                  <a:pt x="4068" y="7030"/>
                  <a:pt x="4068" y="7030"/>
                </a:cubicBezTo>
                <a:cubicBezTo>
                  <a:pt x="4068" y="6369"/>
                  <a:pt x="4068" y="6369"/>
                  <a:pt x="4068" y="6369"/>
                </a:cubicBezTo>
                <a:cubicBezTo>
                  <a:pt x="4351" y="6532"/>
                  <a:pt x="4351" y="6532"/>
                  <a:pt x="4351" y="6532"/>
                </a:cubicBezTo>
                <a:cubicBezTo>
                  <a:pt x="4351" y="6534"/>
                  <a:pt x="4351" y="6534"/>
                  <a:pt x="4351" y="6534"/>
                </a:cubicBezTo>
                <a:cubicBezTo>
                  <a:pt x="4352" y="6533"/>
                  <a:pt x="4352" y="6533"/>
                  <a:pt x="4352" y="6533"/>
                </a:cubicBezTo>
                <a:cubicBezTo>
                  <a:pt x="4640" y="6700"/>
                  <a:pt x="4640" y="6700"/>
                  <a:pt x="4640" y="6700"/>
                </a:cubicBezTo>
                <a:lnTo>
                  <a:pt x="4640" y="7315"/>
                </a:lnTo>
                <a:close/>
                <a:moveTo>
                  <a:pt x="4065" y="6357"/>
                </a:moveTo>
                <a:cubicBezTo>
                  <a:pt x="4064" y="5752"/>
                  <a:pt x="4064" y="5752"/>
                  <a:pt x="4064" y="5752"/>
                </a:cubicBezTo>
                <a:cubicBezTo>
                  <a:pt x="4095" y="5751"/>
                  <a:pt x="4120" y="5725"/>
                  <a:pt x="4120" y="5694"/>
                </a:cubicBezTo>
                <a:cubicBezTo>
                  <a:pt x="4120" y="5685"/>
                  <a:pt x="4118" y="5675"/>
                  <a:pt x="4113" y="5667"/>
                </a:cubicBezTo>
                <a:cubicBezTo>
                  <a:pt x="4351" y="5530"/>
                  <a:pt x="4351" y="5530"/>
                  <a:pt x="4351" y="5530"/>
                </a:cubicBezTo>
                <a:cubicBezTo>
                  <a:pt x="4351" y="6192"/>
                  <a:pt x="4351" y="6192"/>
                  <a:pt x="4351" y="6192"/>
                </a:cubicBezTo>
                <a:lnTo>
                  <a:pt x="4065" y="6357"/>
                </a:lnTo>
                <a:close/>
                <a:moveTo>
                  <a:pt x="4062" y="5636"/>
                </a:moveTo>
                <a:cubicBezTo>
                  <a:pt x="4041" y="5636"/>
                  <a:pt x="4023" y="5647"/>
                  <a:pt x="4013" y="5663"/>
                </a:cubicBezTo>
                <a:cubicBezTo>
                  <a:pt x="3532" y="5384"/>
                  <a:pt x="3532" y="5384"/>
                  <a:pt x="3532" y="5384"/>
                </a:cubicBezTo>
                <a:cubicBezTo>
                  <a:pt x="3535" y="5377"/>
                  <a:pt x="3537" y="5370"/>
                  <a:pt x="3537" y="5362"/>
                </a:cubicBezTo>
                <a:cubicBezTo>
                  <a:pt x="3537" y="5353"/>
                  <a:pt x="3535" y="5345"/>
                  <a:pt x="3531" y="5338"/>
                </a:cubicBezTo>
                <a:cubicBezTo>
                  <a:pt x="3777" y="5196"/>
                  <a:pt x="3777" y="5196"/>
                  <a:pt x="3777" y="5196"/>
                </a:cubicBezTo>
                <a:cubicBezTo>
                  <a:pt x="4349" y="5526"/>
                  <a:pt x="4349" y="5526"/>
                  <a:pt x="4349" y="5526"/>
                </a:cubicBezTo>
                <a:cubicBezTo>
                  <a:pt x="4111" y="5663"/>
                  <a:pt x="4111" y="5663"/>
                  <a:pt x="4111" y="5663"/>
                </a:cubicBezTo>
                <a:cubicBezTo>
                  <a:pt x="4101" y="5647"/>
                  <a:pt x="4082" y="5636"/>
                  <a:pt x="4062" y="5636"/>
                </a:cubicBezTo>
                <a:close/>
                <a:moveTo>
                  <a:pt x="4060" y="6356"/>
                </a:moveTo>
                <a:cubicBezTo>
                  <a:pt x="3489" y="6026"/>
                  <a:pt x="3489" y="6026"/>
                  <a:pt x="3489" y="6026"/>
                </a:cubicBezTo>
                <a:cubicBezTo>
                  <a:pt x="3488" y="5415"/>
                  <a:pt x="3488" y="5415"/>
                  <a:pt x="3488" y="5415"/>
                </a:cubicBezTo>
                <a:cubicBezTo>
                  <a:pt x="3506" y="5413"/>
                  <a:pt x="3521" y="5403"/>
                  <a:pt x="3530" y="5389"/>
                </a:cubicBezTo>
                <a:cubicBezTo>
                  <a:pt x="4010" y="5667"/>
                  <a:pt x="4010" y="5667"/>
                  <a:pt x="4010" y="5667"/>
                </a:cubicBezTo>
                <a:cubicBezTo>
                  <a:pt x="4006" y="5675"/>
                  <a:pt x="4004" y="5684"/>
                  <a:pt x="4004" y="5694"/>
                </a:cubicBezTo>
                <a:cubicBezTo>
                  <a:pt x="4004" y="5725"/>
                  <a:pt x="4028" y="5751"/>
                  <a:pt x="4059" y="5752"/>
                </a:cubicBezTo>
                <a:lnTo>
                  <a:pt x="4060" y="6356"/>
                </a:lnTo>
                <a:close/>
                <a:moveTo>
                  <a:pt x="4059" y="7030"/>
                </a:moveTo>
                <a:cubicBezTo>
                  <a:pt x="3485" y="7359"/>
                  <a:pt x="3485" y="7359"/>
                  <a:pt x="3485" y="7359"/>
                </a:cubicBezTo>
                <a:cubicBezTo>
                  <a:pt x="3485" y="6700"/>
                  <a:pt x="3485" y="6700"/>
                  <a:pt x="3485" y="6700"/>
                </a:cubicBezTo>
                <a:cubicBezTo>
                  <a:pt x="4059" y="6368"/>
                  <a:pt x="4059" y="6368"/>
                  <a:pt x="4059" y="6368"/>
                </a:cubicBezTo>
                <a:lnTo>
                  <a:pt x="4059" y="7030"/>
                </a:lnTo>
                <a:close/>
                <a:moveTo>
                  <a:pt x="3196" y="6190"/>
                </a:moveTo>
                <a:cubicBezTo>
                  <a:pt x="3196" y="5528"/>
                  <a:pt x="3196" y="5528"/>
                  <a:pt x="3196" y="5528"/>
                </a:cubicBezTo>
                <a:cubicBezTo>
                  <a:pt x="3437" y="5388"/>
                  <a:pt x="3437" y="5388"/>
                  <a:pt x="3437" y="5388"/>
                </a:cubicBezTo>
                <a:cubicBezTo>
                  <a:pt x="3446" y="5402"/>
                  <a:pt x="3461" y="5413"/>
                  <a:pt x="3478" y="5415"/>
                </a:cubicBezTo>
                <a:cubicBezTo>
                  <a:pt x="3479" y="6026"/>
                  <a:pt x="3479" y="6026"/>
                  <a:pt x="3479" y="6026"/>
                </a:cubicBezTo>
                <a:lnTo>
                  <a:pt x="3196" y="6190"/>
                </a:lnTo>
                <a:close/>
                <a:moveTo>
                  <a:pt x="3196" y="5522"/>
                </a:moveTo>
                <a:cubicBezTo>
                  <a:pt x="3196" y="5200"/>
                  <a:pt x="3196" y="5200"/>
                  <a:pt x="3196" y="5200"/>
                </a:cubicBezTo>
                <a:cubicBezTo>
                  <a:pt x="3436" y="5339"/>
                  <a:pt x="3436" y="5339"/>
                  <a:pt x="3436" y="5339"/>
                </a:cubicBezTo>
                <a:cubicBezTo>
                  <a:pt x="3432" y="5346"/>
                  <a:pt x="3430" y="5353"/>
                  <a:pt x="3430" y="5362"/>
                </a:cubicBezTo>
                <a:cubicBezTo>
                  <a:pt x="3430" y="5369"/>
                  <a:pt x="3432" y="5377"/>
                  <a:pt x="3435" y="5384"/>
                </a:cubicBezTo>
                <a:lnTo>
                  <a:pt x="3196" y="5522"/>
                </a:lnTo>
                <a:close/>
                <a:moveTo>
                  <a:pt x="3196" y="5188"/>
                </a:moveTo>
                <a:cubicBezTo>
                  <a:pt x="2909" y="5022"/>
                  <a:pt x="2909" y="5022"/>
                  <a:pt x="2909" y="5022"/>
                </a:cubicBezTo>
                <a:cubicBezTo>
                  <a:pt x="2909" y="4690"/>
                  <a:pt x="2909" y="4690"/>
                  <a:pt x="2909" y="4690"/>
                </a:cubicBezTo>
                <a:cubicBezTo>
                  <a:pt x="3194" y="4526"/>
                  <a:pt x="3194" y="4526"/>
                  <a:pt x="3194" y="4526"/>
                </a:cubicBezTo>
                <a:cubicBezTo>
                  <a:pt x="3480" y="4693"/>
                  <a:pt x="3480" y="4693"/>
                  <a:pt x="3480" y="4693"/>
                </a:cubicBezTo>
                <a:cubicBezTo>
                  <a:pt x="3480" y="5022"/>
                  <a:pt x="3480" y="5022"/>
                  <a:pt x="3480" y="5022"/>
                </a:cubicBezTo>
                <a:lnTo>
                  <a:pt x="3196" y="5188"/>
                </a:lnTo>
                <a:close/>
                <a:moveTo>
                  <a:pt x="3191" y="6527"/>
                </a:moveTo>
                <a:cubicBezTo>
                  <a:pt x="2912" y="6365"/>
                  <a:pt x="2912" y="6365"/>
                  <a:pt x="2912" y="6365"/>
                </a:cubicBezTo>
                <a:cubicBezTo>
                  <a:pt x="3191" y="6204"/>
                  <a:pt x="3191" y="6204"/>
                  <a:pt x="3191" y="6204"/>
                </a:cubicBezTo>
                <a:lnTo>
                  <a:pt x="3191" y="6527"/>
                </a:lnTo>
                <a:close/>
                <a:moveTo>
                  <a:pt x="2906" y="6358"/>
                </a:moveTo>
                <a:cubicBezTo>
                  <a:pt x="2905" y="5696"/>
                  <a:pt x="2905" y="5696"/>
                  <a:pt x="2905" y="5696"/>
                </a:cubicBezTo>
                <a:cubicBezTo>
                  <a:pt x="3191" y="5530"/>
                  <a:pt x="3191" y="5530"/>
                  <a:pt x="3191" y="5530"/>
                </a:cubicBezTo>
                <a:cubicBezTo>
                  <a:pt x="3191" y="6193"/>
                  <a:pt x="3191" y="6193"/>
                  <a:pt x="3191" y="6193"/>
                </a:cubicBezTo>
                <a:lnTo>
                  <a:pt x="2906" y="6358"/>
                </a:lnTo>
                <a:close/>
                <a:moveTo>
                  <a:pt x="2902" y="5692"/>
                </a:moveTo>
                <a:cubicBezTo>
                  <a:pt x="2617" y="5526"/>
                  <a:pt x="2617" y="5526"/>
                  <a:pt x="2617" y="5526"/>
                </a:cubicBezTo>
                <a:cubicBezTo>
                  <a:pt x="2616" y="5197"/>
                  <a:pt x="2616" y="5197"/>
                  <a:pt x="2616" y="5197"/>
                </a:cubicBezTo>
                <a:cubicBezTo>
                  <a:pt x="2904" y="5030"/>
                  <a:pt x="2904" y="5030"/>
                  <a:pt x="2904" y="5030"/>
                </a:cubicBezTo>
                <a:cubicBezTo>
                  <a:pt x="3191" y="5197"/>
                  <a:pt x="3191" y="5197"/>
                  <a:pt x="3191" y="5197"/>
                </a:cubicBezTo>
                <a:cubicBezTo>
                  <a:pt x="3191" y="5525"/>
                  <a:pt x="3191" y="5525"/>
                  <a:pt x="3191" y="5525"/>
                </a:cubicBezTo>
                <a:lnTo>
                  <a:pt x="2902" y="5692"/>
                </a:lnTo>
                <a:close/>
                <a:moveTo>
                  <a:pt x="2329" y="5689"/>
                </a:moveTo>
                <a:cubicBezTo>
                  <a:pt x="2328" y="5364"/>
                  <a:pt x="2328" y="5364"/>
                  <a:pt x="2328" y="5364"/>
                </a:cubicBezTo>
                <a:cubicBezTo>
                  <a:pt x="2611" y="5528"/>
                  <a:pt x="2611" y="5528"/>
                  <a:pt x="2611" y="5528"/>
                </a:cubicBezTo>
                <a:lnTo>
                  <a:pt x="2329" y="5689"/>
                </a:lnTo>
                <a:close/>
                <a:moveTo>
                  <a:pt x="2332" y="5361"/>
                </a:moveTo>
                <a:cubicBezTo>
                  <a:pt x="2611" y="5200"/>
                  <a:pt x="2611" y="5200"/>
                  <a:pt x="2611" y="5200"/>
                </a:cubicBezTo>
                <a:cubicBezTo>
                  <a:pt x="2612" y="5523"/>
                  <a:pt x="2612" y="5523"/>
                  <a:pt x="2612" y="5523"/>
                </a:cubicBezTo>
                <a:lnTo>
                  <a:pt x="2332" y="5361"/>
                </a:lnTo>
                <a:close/>
                <a:moveTo>
                  <a:pt x="2326" y="5353"/>
                </a:moveTo>
                <a:cubicBezTo>
                  <a:pt x="2326" y="4693"/>
                  <a:pt x="2326" y="4693"/>
                  <a:pt x="2326" y="4693"/>
                </a:cubicBezTo>
                <a:cubicBezTo>
                  <a:pt x="2874" y="4374"/>
                  <a:pt x="2874" y="4374"/>
                  <a:pt x="2874" y="4374"/>
                </a:cubicBezTo>
                <a:cubicBezTo>
                  <a:pt x="2880" y="4383"/>
                  <a:pt x="2889" y="4389"/>
                  <a:pt x="2899" y="4390"/>
                </a:cubicBezTo>
                <a:cubicBezTo>
                  <a:pt x="2899" y="4690"/>
                  <a:pt x="2899" y="4690"/>
                  <a:pt x="2899" y="4690"/>
                </a:cubicBezTo>
                <a:cubicBezTo>
                  <a:pt x="2610" y="4856"/>
                  <a:pt x="2610" y="4856"/>
                  <a:pt x="2610" y="4856"/>
                </a:cubicBezTo>
                <a:cubicBezTo>
                  <a:pt x="2610" y="4857"/>
                  <a:pt x="2610" y="4857"/>
                  <a:pt x="2610" y="4857"/>
                </a:cubicBezTo>
                <a:cubicBezTo>
                  <a:pt x="2611" y="5188"/>
                  <a:pt x="2611" y="5188"/>
                  <a:pt x="2611" y="5188"/>
                </a:cubicBezTo>
                <a:lnTo>
                  <a:pt x="2326" y="5353"/>
                </a:lnTo>
                <a:close/>
                <a:moveTo>
                  <a:pt x="2324" y="4689"/>
                </a:moveTo>
                <a:cubicBezTo>
                  <a:pt x="2038" y="4524"/>
                  <a:pt x="2038" y="4524"/>
                  <a:pt x="2038" y="4524"/>
                </a:cubicBezTo>
                <a:cubicBezTo>
                  <a:pt x="2610" y="4192"/>
                  <a:pt x="2610" y="4192"/>
                  <a:pt x="2610" y="4192"/>
                </a:cubicBezTo>
                <a:cubicBezTo>
                  <a:pt x="2870" y="4344"/>
                  <a:pt x="2870" y="4344"/>
                  <a:pt x="2870" y="4344"/>
                </a:cubicBezTo>
                <a:cubicBezTo>
                  <a:pt x="2869" y="4347"/>
                  <a:pt x="2868" y="4351"/>
                  <a:pt x="2868" y="4355"/>
                </a:cubicBezTo>
                <a:cubicBezTo>
                  <a:pt x="2868" y="4360"/>
                  <a:pt x="2870" y="4365"/>
                  <a:pt x="2872" y="4370"/>
                </a:cubicBezTo>
                <a:lnTo>
                  <a:pt x="2324" y="4689"/>
                </a:lnTo>
                <a:close/>
                <a:moveTo>
                  <a:pt x="1456" y="3520"/>
                </a:moveTo>
                <a:cubicBezTo>
                  <a:pt x="1456" y="3190"/>
                  <a:pt x="1456" y="3190"/>
                  <a:pt x="1456" y="3190"/>
                </a:cubicBezTo>
                <a:cubicBezTo>
                  <a:pt x="1744" y="3023"/>
                  <a:pt x="1744" y="3023"/>
                  <a:pt x="1744" y="3023"/>
                </a:cubicBezTo>
                <a:cubicBezTo>
                  <a:pt x="2291" y="3340"/>
                  <a:pt x="2291" y="3340"/>
                  <a:pt x="2291" y="3340"/>
                </a:cubicBezTo>
                <a:cubicBezTo>
                  <a:pt x="2289" y="3344"/>
                  <a:pt x="2289" y="3348"/>
                  <a:pt x="2289" y="3353"/>
                </a:cubicBezTo>
                <a:cubicBezTo>
                  <a:pt x="2289" y="3358"/>
                  <a:pt x="2290" y="3362"/>
                  <a:pt x="2291" y="3367"/>
                </a:cubicBezTo>
                <a:cubicBezTo>
                  <a:pt x="1743" y="3686"/>
                  <a:pt x="1743" y="3686"/>
                  <a:pt x="1743" y="3686"/>
                </a:cubicBezTo>
                <a:lnTo>
                  <a:pt x="1456" y="3520"/>
                </a:lnTo>
                <a:close/>
                <a:moveTo>
                  <a:pt x="1741" y="3690"/>
                </a:moveTo>
                <a:cubicBezTo>
                  <a:pt x="1741" y="4302"/>
                  <a:pt x="1741" y="4302"/>
                  <a:pt x="1741" y="4302"/>
                </a:cubicBezTo>
                <a:cubicBezTo>
                  <a:pt x="1723" y="4302"/>
                  <a:pt x="1708" y="4311"/>
                  <a:pt x="1699" y="4325"/>
                </a:cubicBezTo>
                <a:cubicBezTo>
                  <a:pt x="1454" y="4184"/>
                  <a:pt x="1454" y="4184"/>
                  <a:pt x="1454" y="4184"/>
                </a:cubicBezTo>
                <a:cubicBezTo>
                  <a:pt x="1456" y="3525"/>
                  <a:pt x="1456" y="3525"/>
                  <a:pt x="1456" y="3525"/>
                </a:cubicBezTo>
                <a:lnTo>
                  <a:pt x="1741" y="3690"/>
                </a:lnTo>
                <a:close/>
                <a:moveTo>
                  <a:pt x="2319" y="4018"/>
                </a:moveTo>
                <a:cubicBezTo>
                  <a:pt x="1788" y="4327"/>
                  <a:pt x="1788" y="4327"/>
                  <a:pt x="1788" y="4327"/>
                </a:cubicBezTo>
                <a:cubicBezTo>
                  <a:pt x="1779" y="4312"/>
                  <a:pt x="1764" y="4303"/>
                  <a:pt x="1746" y="4302"/>
                </a:cubicBezTo>
                <a:cubicBezTo>
                  <a:pt x="1745" y="3690"/>
                  <a:pt x="1745" y="3690"/>
                  <a:pt x="1745" y="3690"/>
                </a:cubicBezTo>
                <a:cubicBezTo>
                  <a:pt x="2294" y="3371"/>
                  <a:pt x="2294" y="3371"/>
                  <a:pt x="2294" y="3371"/>
                </a:cubicBezTo>
                <a:cubicBezTo>
                  <a:pt x="2299" y="3380"/>
                  <a:pt x="2308" y="3386"/>
                  <a:pt x="2319" y="3388"/>
                </a:cubicBezTo>
                <a:lnTo>
                  <a:pt x="2319" y="4018"/>
                </a:lnTo>
                <a:close/>
                <a:moveTo>
                  <a:pt x="2295" y="3332"/>
                </a:moveTo>
                <a:cubicBezTo>
                  <a:pt x="1749" y="3014"/>
                  <a:pt x="1749" y="3014"/>
                  <a:pt x="1749" y="3014"/>
                </a:cubicBezTo>
                <a:cubicBezTo>
                  <a:pt x="1749" y="2356"/>
                  <a:pt x="1749" y="2356"/>
                  <a:pt x="1749" y="2356"/>
                </a:cubicBezTo>
                <a:cubicBezTo>
                  <a:pt x="2320" y="2686"/>
                  <a:pt x="2320" y="2686"/>
                  <a:pt x="2320" y="2686"/>
                </a:cubicBezTo>
                <a:cubicBezTo>
                  <a:pt x="2320" y="3317"/>
                  <a:pt x="2320" y="3317"/>
                  <a:pt x="2320" y="3317"/>
                </a:cubicBezTo>
                <a:cubicBezTo>
                  <a:pt x="2310" y="3318"/>
                  <a:pt x="2301" y="3324"/>
                  <a:pt x="2295" y="3332"/>
                </a:cubicBezTo>
                <a:close/>
                <a:moveTo>
                  <a:pt x="1745" y="1681"/>
                </a:moveTo>
                <a:cubicBezTo>
                  <a:pt x="2029" y="1518"/>
                  <a:pt x="2029" y="1518"/>
                  <a:pt x="2029" y="1518"/>
                </a:cubicBezTo>
                <a:cubicBezTo>
                  <a:pt x="2031" y="2179"/>
                  <a:pt x="2031" y="2179"/>
                  <a:pt x="2031" y="2179"/>
                </a:cubicBezTo>
                <a:cubicBezTo>
                  <a:pt x="1745" y="2344"/>
                  <a:pt x="1745" y="2344"/>
                  <a:pt x="1745" y="2344"/>
                </a:cubicBezTo>
                <a:lnTo>
                  <a:pt x="1745" y="1681"/>
                </a:lnTo>
                <a:close/>
                <a:moveTo>
                  <a:pt x="2035" y="2187"/>
                </a:moveTo>
                <a:cubicBezTo>
                  <a:pt x="2610" y="2515"/>
                  <a:pt x="2610" y="2515"/>
                  <a:pt x="2610" y="2515"/>
                </a:cubicBezTo>
                <a:cubicBezTo>
                  <a:pt x="2323" y="2682"/>
                  <a:pt x="2323" y="2682"/>
                  <a:pt x="2323" y="2682"/>
                </a:cubicBezTo>
                <a:cubicBezTo>
                  <a:pt x="1751" y="2352"/>
                  <a:pt x="1751" y="2352"/>
                  <a:pt x="1751" y="2352"/>
                </a:cubicBezTo>
                <a:lnTo>
                  <a:pt x="2035" y="2187"/>
                </a:lnTo>
                <a:close/>
                <a:moveTo>
                  <a:pt x="2612" y="2520"/>
                </a:moveTo>
                <a:cubicBezTo>
                  <a:pt x="2611" y="3182"/>
                  <a:pt x="2611" y="3182"/>
                  <a:pt x="2611" y="3182"/>
                </a:cubicBezTo>
                <a:cubicBezTo>
                  <a:pt x="2353" y="3332"/>
                  <a:pt x="2353" y="3332"/>
                  <a:pt x="2353" y="3332"/>
                </a:cubicBezTo>
                <a:cubicBezTo>
                  <a:pt x="2347" y="3323"/>
                  <a:pt x="2337" y="3317"/>
                  <a:pt x="2325" y="3317"/>
                </a:cubicBezTo>
                <a:cubicBezTo>
                  <a:pt x="2325" y="2686"/>
                  <a:pt x="2325" y="2686"/>
                  <a:pt x="2325" y="2686"/>
                </a:cubicBezTo>
                <a:lnTo>
                  <a:pt x="2612" y="2520"/>
                </a:lnTo>
                <a:close/>
                <a:moveTo>
                  <a:pt x="2360" y="3353"/>
                </a:moveTo>
                <a:cubicBezTo>
                  <a:pt x="2360" y="3348"/>
                  <a:pt x="2359" y="3344"/>
                  <a:pt x="2358" y="3340"/>
                </a:cubicBezTo>
                <a:cubicBezTo>
                  <a:pt x="2611" y="3194"/>
                  <a:pt x="2611" y="3194"/>
                  <a:pt x="2611" y="3194"/>
                </a:cubicBezTo>
                <a:cubicBezTo>
                  <a:pt x="2611" y="3504"/>
                  <a:pt x="2611" y="3504"/>
                  <a:pt x="2611" y="3504"/>
                </a:cubicBezTo>
                <a:cubicBezTo>
                  <a:pt x="2611" y="3516"/>
                  <a:pt x="2611" y="3516"/>
                  <a:pt x="2611" y="3516"/>
                </a:cubicBezTo>
                <a:cubicBezTo>
                  <a:pt x="2357" y="3368"/>
                  <a:pt x="2357" y="3368"/>
                  <a:pt x="2357" y="3368"/>
                </a:cubicBezTo>
                <a:cubicBezTo>
                  <a:pt x="2359" y="3363"/>
                  <a:pt x="2360" y="3358"/>
                  <a:pt x="2360" y="3353"/>
                </a:cubicBezTo>
                <a:close/>
                <a:moveTo>
                  <a:pt x="2611" y="4182"/>
                </a:moveTo>
                <a:cubicBezTo>
                  <a:pt x="2329" y="4018"/>
                  <a:pt x="2329" y="4018"/>
                  <a:pt x="2329" y="4018"/>
                </a:cubicBezTo>
                <a:cubicBezTo>
                  <a:pt x="2329" y="3388"/>
                  <a:pt x="2329" y="3388"/>
                  <a:pt x="2329" y="3388"/>
                </a:cubicBezTo>
                <a:cubicBezTo>
                  <a:pt x="2340" y="3386"/>
                  <a:pt x="2349" y="3381"/>
                  <a:pt x="2354" y="3372"/>
                </a:cubicBezTo>
                <a:cubicBezTo>
                  <a:pt x="2611" y="3521"/>
                  <a:pt x="2611" y="3521"/>
                  <a:pt x="2611" y="3521"/>
                </a:cubicBezTo>
                <a:lnTo>
                  <a:pt x="2611" y="4182"/>
                </a:lnTo>
                <a:close/>
                <a:moveTo>
                  <a:pt x="2033" y="4521"/>
                </a:moveTo>
                <a:cubicBezTo>
                  <a:pt x="1789" y="4381"/>
                  <a:pt x="1789" y="4381"/>
                  <a:pt x="1789" y="4381"/>
                </a:cubicBezTo>
                <a:cubicBezTo>
                  <a:pt x="1794" y="4373"/>
                  <a:pt x="1796" y="4364"/>
                  <a:pt x="1796" y="4355"/>
                </a:cubicBezTo>
                <a:cubicBezTo>
                  <a:pt x="1796" y="4348"/>
                  <a:pt x="1795" y="4341"/>
                  <a:pt x="1793" y="4335"/>
                </a:cubicBezTo>
                <a:cubicBezTo>
                  <a:pt x="2324" y="4026"/>
                  <a:pt x="2324" y="4026"/>
                  <a:pt x="2324" y="4026"/>
                </a:cubicBezTo>
                <a:cubicBezTo>
                  <a:pt x="2605" y="4189"/>
                  <a:pt x="2605" y="4189"/>
                  <a:pt x="2605" y="4189"/>
                </a:cubicBezTo>
                <a:lnTo>
                  <a:pt x="2033" y="4521"/>
                </a:lnTo>
                <a:close/>
                <a:moveTo>
                  <a:pt x="2032" y="4527"/>
                </a:moveTo>
                <a:cubicBezTo>
                  <a:pt x="2031" y="5185"/>
                  <a:pt x="2031" y="5185"/>
                  <a:pt x="2031" y="5185"/>
                </a:cubicBezTo>
                <a:cubicBezTo>
                  <a:pt x="1777" y="5038"/>
                  <a:pt x="1777" y="5038"/>
                  <a:pt x="1777" y="5038"/>
                </a:cubicBezTo>
                <a:cubicBezTo>
                  <a:pt x="1778" y="5034"/>
                  <a:pt x="1779" y="5031"/>
                  <a:pt x="1779" y="5027"/>
                </a:cubicBezTo>
                <a:cubicBezTo>
                  <a:pt x="1779" y="5010"/>
                  <a:pt x="1766" y="4995"/>
                  <a:pt x="1750" y="4992"/>
                </a:cubicBezTo>
                <a:cubicBezTo>
                  <a:pt x="1750" y="4408"/>
                  <a:pt x="1750" y="4408"/>
                  <a:pt x="1750" y="4408"/>
                </a:cubicBezTo>
                <a:cubicBezTo>
                  <a:pt x="1765" y="4406"/>
                  <a:pt x="1778" y="4397"/>
                  <a:pt x="1787" y="4385"/>
                </a:cubicBezTo>
                <a:lnTo>
                  <a:pt x="2032" y="4527"/>
                </a:lnTo>
                <a:close/>
                <a:moveTo>
                  <a:pt x="2025" y="5193"/>
                </a:moveTo>
                <a:cubicBezTo>
                  <a:pt x="1454" y="5526"/>
                  <a:pt x="1454" y="5526"/>
                  <a:pt x="1454" y="5526"/>
                </a:cubicBezTo>
                <a:cubicBezTo>
                  <a:pt x="1172" y="5363"/>
                  <a:pt x="1172" y="5363"/>
                  <a:pt x="1172" y="5363"/>
                </a:cubicBezTo>
                <a:cubicBezTo>
                  <a:pt x="1714" y="5048"/>
                  <a:pt x="1714" y="5048"/>
                  <a:pt x="1714" y="5048"/>
                </a:cubicBezTo>
                <a:cubicBezTo>
                  <a:pt x="1720" y="5057"/>
                  <a:pt x="1731" y="5063"/>
                  <a:pt x="1743" y="5063"/>
                </a:cubicBezTo>
                <a:cubicBezTo>
                  <a:pt x="1756" y="5063"/>
                  <a:pt x="1767" y="5057"/>
                  <a:pt x="1773" y="5047"/>
                </a:cubicBezTo>
                <a:lnTo>
                  <a:pt x="2025" y="5193"/>
                </a:lnTo>
                <a:close/>
                <a:moveTo>
                  <a:pt x="1453" y="6190"/>
                </a:moveTo>
                <a:cubicBezTo>
                  <a:pt x="1170" y="6026"/>
                  <a:pt x="1170" y="6026"/>
                  <a:pt x="1170" y="6026"/>
                </a:cubicBezTo>
                <a:cubicBezTo>
                  <a:pt x="1170" y="5368"/>
                  <a:pt x="1170" y="5368"/>
                  <a:pt x="1170" y="5368"/>
                </a:cubicBezTo>
                <a:cubicBezTo>
                  <a:pt x="1452" y="5530"/>
                  <a:pt x="1452" y="5530"/>
                  <a:pt x="1452" y="5530"/>
                </a:cubicBezTo>
                <a:lnTo>
                  <a:pt x="1453" y="6190"/>
                </a:lnTo>
                <a:close/>
                <a:moveTo>
                  <a:pt x="1167" y="5355"/>
                </a:moveTo>
                <a:cubicBezTo>
                  <a:pt x="1167" y="4749"/>
                  <a:pt x="1167" y="4749"/>
                  <a:pt x="1167" y="4749"/>
                </a:cubicBezTo>
                <a:cubicBezTo>
                  <a:pt x="1198" y="4748"/>
                  <a:pt x="1223" y="4723"/>
                  <a:pt x="1223" y="4691"/>
                </a:cubicBezTo>
                <a:cubicBezTo>
                  <a:pt x="1223" y="4681"/>
                  <a:pt x="1221" y="4672"/>
                  <a:pt x="1217" y="4664"/>
                </a:cubicBezTo>
                <a:cubicBezTo>
                  <a:pt x="1700" y="4386"/>
                  <a:pt x="1700" y="4386"/>
                  <a:pt x="1700" y="4386"/>
                </a:cubicBezTo>
                <a:cubicBezTo>
                  <a:pt x="1709" y="4398"/>
                  <a:pt x="1723" y="4407"/>
                  <a:pt x="1740" y="4408"/>
                </a:cubicBezTo>
                <a:cubicBezTo>
                  <a:pt x="1740" y="4992"/>
                  <a:pt x="1740" y="4992"/>
                  <a:pt x="1740" y="4992"/>
                </a:cubicBezTo>
                <a:cubicBezTo>
                  <a:pt x="1722" y="4994"/>
                  <a:pt x="1707" y="5009"/>
                  <a:pt x="1707" y="5027"/>
                </a:cubicBezTo>
                <a:cubicBezTo>
                  <a:pt x="1707" y="5032"/>
                  <a:pt x="1708" y="5036"/>
                  <a:pt x="1709" y="5039"/>
                </a:cubicBezTo>
                <a:lnTo>
                  <a:pt x="1167" y="5355"/>
                </a:lnTo>
                <a:close/>
                <a:moveTo>
                  <a:pt x="1165" y="4633"/>
                </a:moveTo>
                <a:cubicBezTo>
                  <a:pt x="1144" y="4633"/>
                  <a:pt x="1126" y="4644"/>
                  <a:pt x="1115" y="4661"/>
                </a:cubicBezTo>
                <a:cubicBezTo>
                  <a:pt x="878" y="4524"/>
                  <a:pt x="878" y="4524"/>
                  <a:pt x="878" y="4524"/>
                </a:cubicBezTo>
                <a:cubicBezTo>
                  <a:pt x="1449" y="4193"/>
                  <a:pt x="1449" y="4193"/>
                  <a:pt x="1449" y="4193"/>
                </a:cubicBezTo>
                <a:cubicBezTo>
                  <a:pt x="1694" y="4334"/>
                  <a:pt x="1694" y="4334"/>
                  <a:pt x="1694" y="4334"/>
                </a:cubicBezTo>
                <a:cubicBezTo>
                  <a:pt x="1691" y="4340"/>
                  <a:pt x="1690" y="4347"/>
                  <a:pt x="1690" y="4355"/>
                </a:cubicBezTo>
                <a:cubicBezTo>
                  <a:pt x="1690" y="4365"/>
                  <a:pt x="1692" y="4374"/>
                  <a:pt x="1697" y="4382"/>
                </a:cubicBezTo>
                <a:cubicBezTo>
                  <a:pt x="1214" y="4660"/>
                  <a:pt x="1214" y="4660"/>
                  <a:pt x="1214" y="4660"/>
                </a:cubicBezTo>
                <a:cubicBezTo>
                  <a:pt x="1204" y="4644"/>
                  <a:pt x="1186" y="4633"/>
                  <a:pt x="1165" y="4633"/>
                </a:cubicBezTo>
                <a:close/>
                <a:moveTo>
                  <a:pt x="1451" y="3517"/>
                </a:moveTo>
                <a:cubicBezTo>
                  <a:pt x="1172" y="3356"/>
                  <a:pt x="1172" y="3356"/>
                  <a:pt x="1172" y="3356"/>
                </a:cubicBezTo>
                <a:cubicBezTo>
                  <a:pt x="1452" y="3193"/>
                  <a:pt x="1452" y="3193"/>
                  <a:pt x="1452" y="3193"/>
                </a:cubicBezTo>
                <a:lnTo>
                  <a:pt x="1451" y="3517"/>
                </a:lnTo>
                <a:close/>
                <a:moveTo>
                  <a:pt x="1170" y="4021"/>
                </a:moveTo>
                <a:cubicBezTo>
                  <a:pt x="1169" y="3360"/>
                  <a:pt x="1169" y="3360"/>
                  <a:pt x="1169" y="3360"/>
                </a:cubicBezTo>
                <a:cubicBezTo>
                  <a:pt x="1451" y="3523"/>
                  <a:pt x="1451" y="3523"/>
                  <a:pt x="1451" y="3523"/>
                </a:cubicBezTo>
                <a:cubicBezTo>
                  <a:pt x="1449" y="4181"/>
                  <a:pt x="1449" y="4181"/>
                  <a:pt x="1449" y="4181"/>
                </a:cubicBezTo>
                <a:lnTo>
                  <a:pt x="1170" y="4021"/>
                </a:lnTo>
                <a:close/>
                <a:moveTo>
                  <a:pt x="1166" y="3348"/>
                </a:moveTo>
                <a:cubicBezTo>
                  <a:pt x="1166" y="3020"/>
                  <a:pt x="1166" y="3020"/>
                  <a:pt x="1166" y="3020"/>
                </a:cubicBezTo>
                <a:cubicBezTo>
                  <a:pt x="1447" y="3184"/>
                  <a:pt x="1447" y="3184"/>
                  <a:pt x="1447" y="3184"/>
                </a:cubicBezTo>
                <a:lnTo>
                  <a:pt x="1166" y="3348"/>
                </a:lnTo>
                <a:close/>
                <a:moveTo>
                  <a:pt x="1166" y="3014"/>
                </a:moveTo>
                <a:cubicBezTo>
                  <a:pt x="1166" y="2744"/>
                  <a:pt x="1166" y="2744"/>
                  <a:pt x="1166" y="2744"/>
                </a:cubicBezTo>
                <a:cubicBezTo>
                  <a:pt x="1197" y="2743"/>
                  <a:pt x="1222" y="2717"/>
                  <a:pt x="1222" y="2686"/>
                </a:cubicBezTo>
                <a:cubicBezTo>
                  <a:pt x="1222" y="2675"/>
                  <a:pt x="1220" y="2666"/>
                  <a:pt x="1215" y="2658"/>
                </a:cubicBezTo>
                <a:cubicBezTo>
                  <a:pt x="1739" y="2355"/>
                  <a:pt x="1739" y="2355"/>
                  <a:pt x="1739" y="2355"/>
                </a:cubicBezTo>
                <a:cubicBezTo>
                  <a:pt x="1739" y="3014"/>
                  <a:pt x="1739" y="3014"/>
                  <a:pt x="1739" y="3014"/>
                </a:cubicBezTo>
                <a:cubicBezTo>
                  <a:pt x="1452" y="3181"/>
                  <a:pt x="1452" y="3181"/>
                  <a:pt x="1452" y="3181"/>
                </a:cubicBezTo>
                <a:lnTo>
                  <a:pt x="1166" y="3014"/>
                </a:lnTo>
                <a:close/>
                <a:moveTo>
                  <a:pt x="1457" y="1183"/>
                </a:moveTo>
                <a:cubicBezTo>
                  <a:pt x="2026" y="1514"/>
                  <a:pt x="2026" y="1514"/>
                  <a:pt x="2026" y="1514"/>
                </a:cubicBezTo>
                <a:cubicBezTo>
                  <a:pt x="1741" y="1678"/>
                  <a:pt x="1741" y="1678"/>
                  <a:pt x="1741" y="1678"/>
                </a:cubicBezTo>
                <a:cubicBezTo>
                  <a:pt x="1741" y="2343"/>
                  <a:pt x="1741" y="2343"/>
                  <a:pt x="1741" y="2343"/>
                </a:cubicBezTo>
                <a:cubicBezTo>
                  <a:pt x="1169" y="2013"/>
                  <a:pt x="1169" y="2013"/>
                  <a:pt x="1169" y="2013"/>
                </a:cubicBezTo>
                <a:cubicBezTo>
                  <a:pt x="1169" y="1348"/>
                  <a:pt x="1169" y="1348"/>
                  <a:pt x="1169" y="1348"/>
                </a:cubicBezTo>
                <a:lnTo>
                  <a:pt x="1457" y="1183"/>
                </a:lnTo>
                <a:close/>
                <a:moveTo>
                  <a:pt x="2315" y="1347"/>
                </a:moveTo>
                <a:cubicBezTo>
                  <a:pt x="2031" y="1511"/>
                  <a:pt x="2031" y="1511"/>
                  <a:pt x="2031" y="1511"/>
                </a:cubicBezTo>
                <a:cubicBezTo>
                  <a:pt x="1462" y="1180"/>
                  <a:pt x="1462" y="1180"/>
                  <a:pt x="1462" y="1180"/>
                </a:cubicBezTo>
                <a:cubicBezTo>
                  <a:pt x="1744" y="1017"/>
                  <a:pt x="1744" y="1017"/>
                  <a:pt x="1744" y="1017"/>
                </a:cubicBezTo>
                <a:lnTo>
                  <a:pt x="2315" y="1347"/>
                </a:lnTo>
                <a:close/>
                <a:moveTo>
                  <a:pt x="2319" y="2012"/>
                </a:moveTo>
                <a:cubicBezTo>
                  <a:pt x="2036" y="2176"/>
                  <a:pt x="2036" y="2176"/>
                  <a:pt x="2036" y="2176"/>
                </a:cubicBezTo>
                <a:cubicBezTo>
                  <a:pt x="2034" y="1515"/>
                  <a:pt x="2034" y="1515"/>
                  <a:pt x="2034" y="1515"/>
                </a:cubicBezTo>
                <a:cubicBezTo>
                  <a:pt x="2318" y="1352"/>
                  <a:pt x="2318" y="1352"/>
                  <a:pt x="2318" y="1352"/>
                </a:cubicBezTo>
                <a:lnTo>
                  <a:pt x="2319" y="2012"/>
                </a:lnTo>
                <a:close/>
                <a:moveTo>
                  <a:pt x="2324" y="2020"/>
                </a:moveTo>
                <a:cubicBezTo>
                  <a:pt x="2854" y="2327"/>
                  <a:pt x="2854" y="2327"/>
                  <a:pt x="2854" y="2327"/>
                </a:cubicBezTo>
                <a:cubicBezTo>
                  <a:pt x="2851" y="2333"/>
                  <a:pt x="2849" y="2340"/>
                  <a:pt x="2849" y="2348"/>
                </a:cubicBezTo>
                <a:cubicBezTo>
                  <a:pt x="2849" y="2357"/>
                  <a:pt x="2851" y="2366"/>
                  <a:pt x="2856" y="2373"/>
                </a:cubicBezTo>
                <a:cubicBezTo>
                  <a:pt x="2615" y="2513"/>
                  <a:pt x="2615" y="2513"/>
                  <a:pt x="2615" y="2513"/>
                </a:cubicBezTo>
                <a:cubicBezTo>
                  <a:pt x="2040" y="2185"/>
                  <a:pt x="2040" y="2185"/>
                  <a:pt x="2040" y="2185"/>
                </a:cubicBezTo>
                <a:lnTo>
                  <a:pt x="2324" y="2020"/>
                </a:lnTo>
                <a:close/>
                <a:moveTo>
                  <a:pt x="2613" y="1511"/>
                </a:moveTo>
                <a:cubicBezTo>
                  <a:pt x="2330" y="1347"/>
                  <a:pt x="2330" y="1347"/>
                  <a:pt x="2330" y="1347"/>
                </a:cubicBezTo>
                <a:cubicBezTo>
                  <a:pt x="2611" y="1186"/>
                  <a:pt x="2611" y="1186"/>
                  <a:pt x="2611" y="1186"/>
                </a:cubicBezTo>
                <a:lnTo>
                  <a:pt x="2613" y="1511"/>
                </a:lnTo>
                <a:close/>
                <a:moveTo>
                  <a:pt x="2615" y="1847"/>
                </a:moveTo>
                <a:cubicBezTo>
                  <a:pt x="2616" y="1848"/>
                  <a:pt x="2616" y="1848"/>
                  <a:pt x="2616" y="1848"/>
                </a:cubicBezTo>
                <a:cubicBezTo>
                  <a:pt x="2900" y="2013"/>
                  <a:pt x="2900" y="2013"/>
                  <a:pt x="2900" y="2013"/>
                </a:cubicBezTo>
                <a:cubicBezTo>
                  <a:pt x="2901" y="2295"/>
                  <a:pt x="2901" y="2295"/>
                  <a:pt x="2901" y="2295"/>
                </a:cubicBezTo>
                <a:cubicBezTo>
                  <a:pt x="2883" y="2295"/>
                  <a:pt x="2868" y="2304"/>
                  <a:pt x="2858" y="2318"/>
                </a:cubicBezTo>
                <a:cubicBezTo>
                  <a:pt x="2329" y="2012"/>
                  <a:pt x="2329" y="2012"/>
                  <a:pt x="2329" y="2012"/>
                </a:cubicBezTo>
                <a:cubicBezTo>
                  <a:pt x="2328" y="1352"/>
                  <a:pt x="2328" y="1352"/>
                  <a:pt x="2328" y="1352"/>
                </a:cubicBezTo>
                <a:cubicBezTo>
                  <a:pt x="2613" y="1516"/>
                  <a:pt x="2613" y="1516"/>
                  <a:pt x="2613" y="1516"/>
                </a:cubicBezTo>
                <a:lnTo>
                  <a:pt x="2615" y="1847"/>
                </a:lnTo>
                <a:close/>
                <a:moveTo>
                  <a:pt x="2846" y="1680"/>
                </a:moveTo>
                <a:cubicBezTo>
                  <a:pt x="2846" y="1711"/>
                  <a:pt x="2870" y="1736"/>
                  <a:pt x="2900" y="1738"/>
                </a:cubicBezTo>
                <a:cubicBezTo>
                  <a:pt x="2900" y="2007"/>
                  <a:pt x="2900" y="2007"/>
                  <a:pt x="2900" y="2007"/>
                </a:cubicBezTo>
                <a:cubicBezTo>
                  <a:pt x="2620" y="1844"/>
                  <a:pt x="2620" y="1844"/>
                  <a:pt x="2620" y="1844"/>
                </a:cubicBezTo>
                <a:cubicBezTo>
                  <a:pt x="2618" y="1519"/>
                  <a:pt x="2618" y="1519"/>
                  <a:pt x="2618" y="1519"/>
                </a:cubicBezTo>
                <a:cubicBezTo>
                  <a:pt x="2852" y="1654"/>
                  <a:pt x="2852" y="1654"/>
                  <a:pt x="2852" y="1654"/>
                </a:cubicBezTo>
                <a:cubicBezTo>
                  <a:pt x="2848" y="1662"/>
                  <a:pt x="2846" y="1671"/>
                  <a:pt x="2846" y="1680"/>
                </a:cubicBezTo>
                <a:close/>
                <a:moveTo>
                  <a:pt x="3475" y="1347"/>
                </a:moveTo>
                <a:cubicBezTo>
                  <a:pt x="2953" y="1649"/>
                  <a:pt x="2953" y="1649"/>
                  <a:pt x="2953" y="1649"/>
                </a:cubicBezTo>
                <a:cubicBezTo>
                  <a:pt x="2942" y="1633"/>
                  <a:pt x="2924" y="1622"/>
                  <a:pt x="2904" y="1622"/>
                </a:cubicBezTo>
                <a:cubicBezTo>
                  <a:pt x="2883" y="1622"/>
                  <a:pt x="2865" y="1633"/>
                  <a:pt x="2854" y="1650"/>
                </a:cubicBezTo>
                <a:cubicBezTo>
                  <a:pt x="2618" y="1513"/>
                  <a:pt x="2618" y="1513"/>
                  <a:pt x="2618" y="1513"/>
                </a:cubicBezTo>
                <a:cubicBezTo>
                  <a:pt x="2616" y="1183"/>
                  <a:pt x="2616" y="1183"/>
                  <a:pt x="2616" y="1183"/>
                </a:cubicBezTo>
                <a:cubicBezTo>
                  <a:pt x="2876" y="1033"/>
                  <a:pt x="2876" y="1033"/>
                  <a:pt x="2876" y="1033"/>
                </a:cubicBezTo>
                <a:cubicBezTo>
                  <a:pt x="2882" y="1042"/>
                  <a:pt x="2892" y="1048"/>
                  <a:pt x="2904" y="1048"/>
                </a:cubicBezTo>
                <a:cubicBezTo>
                  <a:pt x="2915" y="1048"/>
                  <a:pt x="2925" y="1042"/>
                  <a:pt x="2932" y="1034"/>
                </a:cubicBezTo>
                <a:lnTo>
                  <a:pt x="3475" y="1347"/>
                </a:lnTo>
                <a:close/>
                <a:moveTo>
                  <a:pt x="3479" y="2012"/>
                </a:moveTo>
                <a:cubicBezTo>
                  <a:pt x="3193" y="2177"/>
                  <a:pt x="3193" y="2177"/>
                  <a:pt x="3193" y="2177"/>
                </a:cubicBezTo>
                <a:cubicBezTo>
                  <a:pt x="2905" y="2010"/>
                  <a:pt x="2905" y="2010"/>
                  <a:pt x="2905" y="2010"/>
                </a:cubicBezTo>
                <a:cubicBezTo>
                  <a:pt x="2905" y="1738"/>
                  <a:pt x="2905" y="1738"/>
                  <a:pt x="2905" y="1738"/>
                </a:cubicBezTo>
                <a:cubicBezTo>
                  <a:pt x="2937" y="1738"/>
                  <a:pt x="2962" y="1712"/>
                  <a:pt x="2962" y="1680"/>
                </a:cubicBezTo>
                <a:cubicBezTo>
                  <a:pt x="2962" y="1670"/>
                  <a:pt x="2960" y="1661"/>
                  <a:pt x="2955" y="1653"/>
                </a:cubicBezTo>
                <a:cubicBezTo>
                  <a:pt x="3478" y="1351"/>
                  <a:pt x="3478" y="1351"/>
                  <a:pt x="3478" y="1351"/>
                </a:cubicBezTo>
                <a:lnTo>
                  <a:pt x="3479" y="2012"/>
                </a:lnTo>
                <a:close/>
                <a:moveTo>
                  <a:pt x="3484" y="2020"/>
                </a:moveTo>
                <a:cubicBezTo>
                  <a:pt x="3768" y="2183"/>
                  <a:pt x="3768" y="2183"/>
                  <a:pt x="3768" y="2183"/>
                </a:cubicBezTo>
                <a:cubicBezTo>
                  <a:pt x="3769" y="2516"/>
                  <a:pt x="3769" y="2516"/>
                  <a:pt x="3769" y="2516"/>
                </a:cubicBezTo>
                <a:cubicBezTo>
                  <a:pt x="3483" y="2681"/>
                  <a:pt x="3483" y="2681"/>
                  <a:pt x="3483" y="2681"/>
                </a:cubicBezTo>
                <a:cubicBezTo>
                  <a:pt x="3197" y="2516"/>
                  <a:pt x="3197" y="2516"/>
                  <a:pt x="3197" y="2516"/>
                </a:cubicBezTo>
                <a:cubicBezTo>
                  <a:pt x="3487" y="2348"/>
                  <a:pt x="3487" y="2348"/>
                  <a:pt x="3487" y="2348"/>
                </a:cubicBezTo>
                <a:cubicBezTo>
                  <a:pt x="3483" y="2345"/>
                  <a:pt x="3483" y="2345"/>
                  <a:pt x="3483" y="2345"/>
                </a:cubicBezTo>
                <a:cubicBezTo>
                  <a:pt x="3203" y="2183"/>
                  <a:pt x="3203" y="2183"/>
                  <a:pt x="3203" y="2183"/>
                </a:cubicBezTo>
                <a:lnTo>
                  <a:pt x="3484" y="2020"/>
                </a:lnTo>
                <a:close/>
                <a:moveTo>
                  <a:pt x="3488" y="1352"/>
                </a:moveTo>
                <a:cubicBezTo>
                  <a:pt x="3767" y="1513"/>
                  <a:pt x="3767" y="1513"/>
                  <a:pt x="3767" y="1513"/>
                </a:cubicBezTo>
                <a:cubicBezTo>
                  <a:pt x="3768" y="2172"/>
                  <a:pt x="3768" y="2172"/>
                  <a:pt x="3768" y="2172"/>
                </a:cubicBezTo>
                <a:cubicBezTo>
                  <a:pt x="3489" y="2012"/>
                  <a:pt x="3489" y="2012"/>
                  <a:pt x="3489" y="2012"/>
                </a:cubicBezTo>
                <a:lnTo>
                  <a:pt x="3488" y="1352"/>
                </a:lnTo>
                <a:close/>
                <a:moveTo>
                  <a:pt x="4063" y="1017"/>
                </a:moveTo>
                <a:cubicBezTo>
                  <a:pt x="4346" y="1179"/>
                  <a:pt x="4346" y="1179"/>
                  <a:pt x="4346" y="1179"/>
                </a:cubicBezTo>
                <a:cubicBezTo>
                  <a:pt x="3769" y="1509"/>
                  <a:pt x="3769" y="1509"/>
                  <a:pt x="3769" y="1509"/>
                </a:cubicBezTo>
                <a:cubicBezTo>
                  <a:pt x="3491" y="1348"/>
                  <a:pt x="3491" y="1348"/>
                  <a:pt x="3491" y="1348"/>
                </a:cubicBezTo>
                <a:lnTo>
                  <a:pt x="4063" y="1017"/>
                </a:lnTo>
                <a:close/>
                <a:moveTo>
                  <a:pt x="5213" y="342"/>
                </a:moveTo>
                <a:cubicBezTo>
                  <a:pt x="4639" y="673"/>
                  <a:pt x="4639" y="673"/>
                  <a:pt x="4639" y="673"/>
                </a:cubicBezTo>
                <a:cubicBezTo>
                  <a:pt x="4639" y="992"/>
                  <a:pt x="4639" y="992"/>
                  <a:pt x="4639" y="992"/>
                </a:cubicBezTo>
                <a:cubicBezTo>
                  <a:pt x="4356" y="1173"/>
                  <a:pt x="4356" y="1173"/>
                  <a:pt x="4356" y="1173"/>
                </a:cubicBezTo>
                <a:cubicBezTo>
                  <a:pt x="4067" y="1008"/>
                  <a:pt x="4067" y="1008"/>
                  <a:pt x="4067" y="1008"/>
                </a:cubicBezTo>
                <a:cubicBezTo>
                  <a:pt x="4067" y="343"/>
                  <a:pt x="4067" y="343"/>
                  <a:pt x="4067" y="343"/>
                </a:cubicBezTo>
                <a:cubicBezTo>
                  <a:pt x="4642" y="11"/>
                  <a:pt x="4642" y="11"/>
                  <a:pt x="4642" y="11"/>
                </a:cubicBezTo>
                <a:lnTo>
                  <a:pt x="5213" y="342"/>
                </a:lnTo>
                <a:close/>
                <a:moveTo>
                  <a:pt x="5217" y="623"/>
                </a:moveTo>
                <a:cubicBezTo>
                  <a:pt x="4644" y="989"/>
                  <a:pt x="4644" y="989"/>
                  <a:pt x="4644" y="989"/>
                </a:cubicBezTo>
                <a:cubicBezTo>
                  <a:pt x="4644" y="676"/>
                  <a:pt x="4644" y="676"/>
                  <a:pt x="4644" y="676"/>
                </a:cubicBezTo>
                <a:cubicBezTo>
                  <a:pt x="5217" y="345"/>
                  <a:pt x="5217" y="345"/>
                  <a:pt x="5217" y="345"/>
                </a:cubicBezTo>
                <a:lnTo>
                  <a:pt x="5217" y="623"/>
                </a:lnTo>
                <a:close/>
                <a:moveTo>
                  <a:pt x="5218" y="976"/>
                </a:moveTo>
                <a:cubicBezTo>
                  <a:pt x="5200" y="978"/>
                  <a:pt x="5187" y="993"/>
                  <a:pt x="5187" y="1011"/>
                </a:cubicBezTo>
                <a:cubicBezTo>
                  <a:pt x="5187" y="1015"/>
                  <a:pt x="5188" y="1019"/>
                  <a:pt x="5189" y="1023"/>
                </a:cubicBezTo>
                <a:cubicBezTo>
                  <a:pt x="4644" y="1337"/>
                  <a:pt x="4644" y="1337"/>
                  <a:pt x="4644" y="1337"/>
                </a:cubicBezTo>
                <a:cubicBezTo>
                  <a:pt x="4644" y="995"/>
                  <a:pt x="4644" y="995"/>
                  <a:pt x="4644" y="995"/>
                </a:cubicBezTo>
                <a:cubicBezTo>
                  <a:pt x="5217" y="629"/>
                  <a:pt x="5217" y="629"/>
                  <a:pt x="5217" y="629"/>
                </a:cubicBezTo>
                <a:lnTo>
                  <a:pt x="5218" y="976"/>
                </a:lnTo>
                <a:close/>
                <a:moveTo>
                  <a:pt x="5223" y="1047"/>
                </a:moveTo>
                <a:cubicBezTo>
                  <a:pt x="5235" y="1047"/>
                  <a:pt x="5246" y="1041"/>
                  <a:pt x="5252" y="1032"/>
                </a:cubicBezTo>
                <a:cubicBezTo>
                  <a:pt x="5511" y="1181"/>
                  <a:pt x="5511" y="1181"/>
                  <a:pt x="5511" y="1181"/>
                </a:cubicBezTo>
                <a:cubicBezTo>
                  <a:pt x="5509" y="1509"/>
                  <a:pt x="5509" y="1509"/>
                  <a:pt x="5509" y="1509"/>
                </a:cubicBezTo>
                <a:cubicBezTo>
                  <a:pt x="5222" y="1675"/>
                  <a:pt x="5222" y="1675"/>
                  <a:pt x="5222" y="1675"/>
                </a:cubicBezTo>
                <a:cubicBezTo>
                  <a:pt x="4648" y="1346"/>
                  <a:pt x="4648" y="1346"/>
                  <a:pt x="4648" y="1346"/>
                </a:cubicBezTo>
                <a:cubicBezTo>
                  <a:pt x="5193" y="1032"/>
                  <a:pt x="5193" y="1032"/>
                  <a:pt x="5193" y="1032"/>
                </a:cubicBezTo>
                <a:cubicBezTo>
                  <a:pt x="5200" y="1041"/>
                  <a:pt x="5211" y="1047"/>
                  <a:pt x="5223" y="1047"/>
                </a:cubicBezTo>
                <a:close/>
                <a:moveTo>
                  <a:pt x="5227" y="346"/>
                </a:moveTo>
                <a:cubicBezTo>
                  <a:pt x="5751" y="649"/>
                  <a:pt x="5751" y="649"/>
                  <a:pt x="5751" y="649"/>
                </a:cubicBezTo>
                <a:cubicBezTo>
                  <a:pt x="5747" y="657"/>
                  <a:pt x="5744" y="667"/>
                  <a:pt x="5744" y="677"/>
                </a:cubicBezTo>
                <a:cubicBezTo>
                  <a:pt x="5744" y="707"/>
                  <a:pt x="5768" y="732"/>
                  <a:pt x="5798" y="735"/>
                </a:cubicBezTo>
                <a:cubicBezTo>
                  <a:pt x="5799" y="1008"/>
                  <a:pt x="5799" y="1008"/>
                  <a:pt x="5799" y="1008"/>
                </a:cubicBezTo>
                <a:cubicBezTo>
                  <a:pt x="5516" y="1173"/>
                  <a:pt x="5516" y="1173"/>
                  <a:pt x="5516" y="1173"/>
                </a:cubicBezTo>
                <a:cubicBezTo>
                  <a:pt x="5257" y="1023"/>
                  <a:pt x="5257" y="1023"/>
                  <a:pt x="5257" y="1023"/>
                </a:cubicBezTo>
                <a:cubicBezTo>
                  <a:pt x="5258" y="1019"/>
                  <a:pt x="5259" y="1015"/>
                  <a:pt x="5259" y="1011"/>
                </a:cubicBezTo>
                <a:cubicBezTo>
                  <a:pt x="5259" y="993"/>
                  <a:pt x="5245" y="978"/>
                  <a:pt x="5228" y="976"/>
                </a:cubicBezTo>
                <a:lnTo>
                  <a:pt x="5227" y="346"/>
                </a:lnTo>
                <a:close/>
                <a:moveTo>
                  <a:pt x="6373" y="342"/>
                </a:moveTo>
                <a:cubicBezTo>
                  <a:pt x="6093" y="504"/>
                  <a:pt x="6093" y="504"/>
                  <a:pt x="6093" y="504"/>
                </a:cubicBezTo>
                <a:cubicBezTo>
                  <a:pt x="6093" y="184"/>
                  <a:pt x="6093" y="184"/>
                  <a:pt x="6093" y="184"/>
                </a:cubicBezTo>
                <a:cubicBezTo>
                  <a:pt x="6088" y="184"/>
                  <a:pt x="6088" y="184"/>
                  <a:pt x="6088" y="184"/>
                </a:cubicBezTo>
                <a:cubicBezTo>
                  <a:pt x="6088" y="507"/>
                  <a:pt x="6088" y="507"/>
                  <a:pt x="6088" y="507"/>
                </a:cubicBezTo>
                <a:cubicBezTo>
                  <a:pt x="5850" y="644"/>
                  <a:pt x="5850" y="644"/>
                  <a:pt x="5850" y="644"/>
                </a:cubicBezTo>
                <a:cubicBezTo>
                  <a:pt x="5840" y="628"/>
                  <a:pt x="5822" y="618"/>
                  <a:pt x="5802" y="618"/>
                </a:cubicBezTo>
                <a:cubicBezTo>
                  <a:pt x="5782" y="618"/>
                  <a:pt x="5764" y="629"/>
                  <a:pt x="5754" y="645"/>
                </a:cubicBezTo>
                <a:cubicBezTo>
                  <a:pt x="5230" y="342"/>
                  <a:pt x="5230" y="342"/>
                  <a:pt x="5230" y="342"/>
                </a:cubicBezTo>
                <a:cubicBezTo>
                  <a:pt x="5802" y="12"/>
                  <a:pt x="5802" y="12"/>
                  <a:pt x="5802" y="12"/>
                </a:cubicBezTo>
                <a:lnTo>
                  <a:pt x="6373" y="342"/>
                </a:lnTo>
                <a:close/>
                <a:moveTo>
                  <a:pt x="6376" y="1007"/>
                </a:moveTo>
                <a:cubicBezTo>
                  <a:pt x="5804" y="1337"/>
                  <a:pt x="5804" y="1337"/>
                  <a:pt x="5804" y="1337"/>
                </a:cubicBezTo>
                <a:cubicBezTo>
                  <a:pt x="5804" y="1011"/>
                  <a:pt x="5804" y="1011"/>
                  <a:pt x="5804" y="1011"/>
                </a:cubicBezTo>
                <a:cubicBezTo>
                  <a:pt x="6093" y="843"/>
                  <a:pt x="6093" y="843"/>
                  <a:pt x="6093" y="843"/>
                </a:cubicBezTo>
                <a:cubicBezTo>
                  <a:pt x="6093" y="509"/>
                  <a:pt x="6093" y="509"/>
                  <a:pt x="6093" y="509"/>
                </a:cubicBezTo>
                <a:cubicBezTo>
                  <a:pt x="6376" y="346"/>
                  <a:pt x="6376" y="346"/>
                  <a:pt x="6376" y="346"/>
                </a:cubicBezTo>
                <a:lnTo>
                  <a:pt x="6376" y="1007"/>
                </a:lnTo>
                <a:close/>
                <a:moveTo>
                  <a:pt x="6381" y="1016"/>
                </a:moveTo>
                <a:cubicBezTo>
                  <a:pt x="6671" y="1183"/>
                  <a:pt x="6671" y="1183"/>
                  <a:pt x="6671" y="1183"/>
                </a:cubicBezTo>
                <a:cubicBezTo>
                  <a:pt x="6672" y="1508"/>
                  <a:pt x="6672" y="1508"/>
                  <a:pt x="6672" y="1508"/>
                </a:cubicBezTo>
                <a:cubicBezTo>
                  <a:pt x="6381" y="1675"/>
                  <a:pt x="6381" y="1675"/>
                  <a:pt x="6381" y="1675"/>
                </a:cubicBezTo>
                <a:cubicBezTo>
                  <a:pt x="5810" y="1345"/>
                  <a:pt x="5810" y="1345"/>
                  <a:pt x="5810" y="1345"/>
                </a:cubicBezTo>
                <a:lnTo>
                  <a:pt x="6381" y="1016"/>
                </a:lnTo>
                <a:close/>
                <a:moveTo>
                  <a:pt x="6386" y="347"/>
                </a:moveTo>
                <a:cubicBezTo>
                  <a:pt x="6669" y="510"/>
                  <a:pt x="6669" y="510"/>
                  <a:pt x="6669" y="510"/>
                </a:cubicBezTo>
                <a:cubicBezTo>
                  <a:pt x="6671" y="1171"/>
                  <a:pt x="6671" y="1171"/>
                  <a:pt x="6671" y="1171"/>
                </a:cubicBezTo>
                <a:cubicBezTo>
                  <a:pt x="6386" y="1007"/>
                  <a:pt x="6386" y="1007"/>
                  <a:pt x="6386" y="1007"/>
                </a:cubicBezTo>
                <a:lnTo>
                  <a:pt x="6386" y="347"/>
                </a:lnTo>
                <a:close/>
                <a:moveTo>
                  <a:pt x="7506" y="340"/>
                </a:moveTo>
                <a:cubicBezTo>
                  <a:pt x="7506" y="345"/>
                  <a:pt x="7507" y="351"/>
                  <a:pt x="7509" y="355"/>
                </a:cubicBezTo>
                <a:cubicBezTo>
                  <a:pt x="6960" y="672"/>
                  <a:pt x="6960" y="672"/>
                  <a:pt x="6960" y="672"/>
                </a:cubicBezTo>
                <a:cubicBezTo>
                  <a:pt x="6389" y="342"/>
                  <a:pt x="6389" y="342"/>
                  <a:pt x="6389" y="342"/>
                </a:cubicBezTo>
                <a:cubicBezTo>
                  <a:pt x="6961" y="12"/>
                  <a:pt x="6961" y="12"/>
                  <a:pt x="6961" y="12"/>
                </a:cubicBezTo>
                <a:cubicBezTo>
                  <a:pt x="7508" y="328"/>
                  <a:pt x="7508" y="328"/>
                  <a:pt x="7508" y="328"/>
                </a:cubicBezTo>
                <a:cubicBezTo>
                  <a:pt x="7507" y="332"/>
                  <a:pt x="7506" y="336"/>
                  <a:pt x="7506" y="340"/>
                </a:cubicBezTo>
                <a:close/>
                <a:moveTo>
                  <a:pt x="7537" y="1006"/>
                </a:moveTo>
                <a:cubicBezTo>
                  <a:pt x="7003" y="1314"/>
                  <a:pt x="7003" y="1314"/>
                  <a:pt x="7003" y="1314"/>
                </a:cubicBezTo>
                <a:cubicBezTo>
                  <a:pt x="6993" y="1302"/>
                  <a:pt x="6979" y="1294"/>
                  <a:pt x="6963" y="1293"/>
                </a:cubicBezTo>
                <a:cubicBezTo>
                  <a:pt x="6963" y="676"/>
                  <a:pt x="6963" y="676"/>
                  <a:pt x="6963" y="676"/>
                </a:cubicBezTo>
                <a:cubicBezTo>
                  <a:pt x="7512" y="360"/>
                  <a:pt x="7512" y="360"/>
                  <a:pt x="7512" y="360"/>
                </a:cubicBezTo>
                <a:cubicBezTo>
                  <a:pt x="7517" y="368"/>
                  <a:pt x="7526" y="373"/>
                  <a:pt x="7536" y="375"/>
                </a:cubicBezTo>
                <a:lnTo>
                  <a:pt x="7537" y="1006"/>
                </a:lnTo>
                <a:close/>
                <a:moveTo>
                  <a:pt x="8113" y="1345"/>
                </a:moveTo>
                <a:cubicBezTo>
                  <a:pt x="7589" y="1647"/>
                  <a:pt x="7589" y="1647"/>
                  <a:pt x="7589" y="1647"/>
                </a:cubicBezTo>
                <a:cubicBezTo>
                  <a:pt x="7578" y="1631"/>
                  <a:pt x="7560" y="1620"/>
                  <a:pt x="7540" y="1620"/>
                </a:cubicBezTo>
                <a:cubicBezTo>
                  <a:pt x="7519" y="1620"/>
                  <a:pt x="7501" y="1631"/>
                  <a:pt x="7491" y="1647"/>
                </a:cubicBezTo>
                <a:cubicBezTo>
                  <a:pt x="7253" y="1510"/>
                  <a:pt x="7253" y="1510"/>
                  <a:pt x="7253" y="1510"/>
                </a:cubicBezTo>
                <a:cubicBezTo>
                  <a:pt x="7252" y="1507"/>
                  <a:pt x="7252" y="1507"/>
                  <a:pt x="7252" y="1507"/>
                </a:cubicBezTo>
                <a:cubicBezTo>
                  <a:pt x="7250" y="1508"/>
                  <a:pt x="7250" y="1508"/>
                  <a:pt x="7250" y="1508"/>
                </a:cubicBezTo>
                <a:cubicBezTo>
                  <a:pt x="7008" y="1369"/>
                  <a:pt x="7008" y="1369"/>
                  <a:pt x="7008" y="1369"/>
                </a:cubicBezTo>
                <a:cubicBezTo>
                  <a:pt x="7011" y="1362"/>
                  <a:pt x="7013" y="1354"/>
                  <a:pt x="7013" y="1346"/>
                </a:cubicBezTo>
                <a:cubicBezTo>
                  <a:pt x="7013" y="1337"/>
                  <a:pt x="7011" y="1329"/>
                  <a:pt x="7008" y="1322"/>
                </a:cubicBezTo>
                <a:cubicBezTo>
                  <a:pt x="7542" y="1015"/>
                  <a:pt x="7542" y="1015"/>
                  <a:pt x="7542" y="1015"/>
                </a:cubicBezTo>
                <a:lnTo>
                  <a:pt x="8113" y="1345"/>
                </a:lnTo>
                <a:close/>
                <a:moveTo>
                  <a:pt x="8118" y="1337"/>
                </a:moveTo>
                <a:cubicBezTo>
                  <a:pt x="7546" y="1006"/>
                  <a:pt x="7546" y="1006"/>
                  <a:pt x="7546" y="1006"/>
                </a:cubicBezTo>
                <a:cubicBezTo>
                  <a:pt x="7546" y="375"/>
                  <a:pt x="7546" y="375"/>
                  <a:pt x="7546" y="375"/>
                </a:cubicBezTo>
                <a:cubicBezTo>
                  <a:pt x="7556" y="374"/>
                  <a:pt x="7565" y="369"/>
                  <a:pt x="7570" y="361"/>
                </a:cubicBezTo>
                <a:cubicBezTo>
                  <a:pt x="8117" y="676"/>
                  <a:pt x="8117" y="676"/>
                  <a:pt x="8117" y="676"/>
                </a:cubicBezTo>
                <a:lnTo>
                  <a:pt x="8118" y="1337"/>
                </a:lnTo>
                <a:close/>
                <a:moveTo>
                  <a:pt x="8693" y="2349"/>
                </a:moveTo>
                <a:cubicBezTo>
                  <a:pt x="8120" y="2680"/>
                  <a:pt x="8120" y="2680"/>
                  <a:pt x="8120" y="2680"/>
                </a:cubicBezTo>
                <a:cubicBezTo>
                  <a:pt x="7836" y="2516"/>
                  <a:pt x="7836" y="2516"/>
                  <a:pt x="7836" y="2516"/>
                </a:cubicBezTo>
                <a:cubicBezTo>
                  <a:pt x="7836" y="2512"/>
                  <a:pt x="7836" y="2512"/>
                  <a:pt x="7836" y="2512"/>
                </a:cubicBezTo>
                <a:cubicBezTo>
                  <a:pt x="7833" y="2514"/>
                  <a:pt x="7833" y="2514"/>
                  <a:pt x="7833" y="2514"/>
                </a:cubicBezTo>
                <a:cubicBezTo>
                  <a:pt x="7574" y="2364"/>
                  <a:pt x="7574" y="2364"/>
                  <a:pt x="7574" y="2364"/>
                </a:cubicBezTo>
                <a:cubicBezTo>
                  <a:pt x="7576" y="2359"/>
                  <a:pt x="7577" y="2354"/>
                  <a:pt x="7577" y="2349"/>
                </a:cubicBezTo>
                <a:cubicBezTo>
                  <a:pt x="7577" y="2344"/>
                  <a:pt x="7576" y="2339"/>
                  <a:pt x="7575" y="2335"/>
                </a:cubicBezTo>
                <a:cubicBezTo>
                  <a:pt x="8120" y="2020"/>
                  <a:pt x="8120" y="2020"/>
                  <a:pt x="8120" y="2020"/>
                </a:cubicBezTo>
                <a:lnTo>
                  <a:pt x="8693" y="2349"/>
                </a:lnTo>
                <a:close/>
                <a:moveTo>
                  <a:pt x="8698" y="1680"/>
                </a:moveTo>
                <a:cubicBezTo>
                  <a:pt x="8697" y="2340"/>
                  <a:pt x="8697" y="2340"/>
                  <a:pt x="8697" y="2340"/>
                </a:cubicBezTo>
                <a:cubicBezTo>
                  <a:pt x="8125" y="2011"/>
                  <a:pt x="8125" y="2011"/>
                  <a:pt x="8125" y="2011"/>
                </a:cubicBezTo>
                <a:cubicBezTo>
                  <a:pt x="8126" y="1349"/>
                  <a:pt x="8126" y="1349"/>
                  <a:pt x="8126" y="1349"/>
                </a:cubicBezTo>
                <a:lnTo>
                  <a:pt x="8698" y="1680"/>
                </a:lnTo>
                <a:close/>
                <a:moveTo>
                  <a:pt x="8981" y="3186"/>
                </a:moveTo>
                <a:cubicBezTo>
                  <a:pt x="8411" y="3517"/>
                  <a:pt x="8411" y="3517"/>
                  <a:pt x="8411" y="3517"/>
                </a:cubicBezTo>
                <a:cubicBezTo>
                  <a:pt x="8167" y="3376"/>
                  <a:pt x="8167" y="3376"/>
                  <a:pt x="8167" y="3376"/>
                </a:cubicBezTo>
                <a:cubicBezTo>
                  <a:pt x="8171" y="3369"/>
                  <a:pt x="8173" y="3361"/>
                  <a:pt x="8173" y="3353"/>
                </a:cubicBezTo>
                <a:cubicBezTo>
                  <a:pt x="8173" y="3345"/>
                  <a:pt x="8171" y="3337"/>
                  <a:pt x="8168" y="3331"/>
                </a:cubicBezTo>
                <a:cubicBezTo>
                  <a:pt x="8700" y="3024"/>
                  <a:pt x="8700" y="3024"/>
                  <a:pt x="8700" y="3024"/>
                </a:cubicBezTo>
                <a:lnTo>
                  <a:pt x="8981" y="3186"/>
                </a:lnTo>
                <a:close/>
                <a:moveTo>
                  <a:pt x="8987" y="3178"/>
                </a:moveTo>
                <a:cubicBezTo>
                  <a:pt x="8705" y="3015"/>
                  <a:pt x="8705" y="3015"/>
                  <a:pt x="8705" y="3015"/>
                </a:cubicBezTo>
                <a:cubicBezTo>
                  <a:pt x="8706" y="2355"/>
                  <a:pt x="8706" y="2355"/>
                  <a:pt x="8706" y="2355"/>
                </a:cubicBezTo>
                <a:cubicBezTo>
                  <a:pt x="8987" y="2516"/>
                  <a:pt x="8987" y="2516"/>
                  <a:pt x="8987" y="2516"/>
                </a:cubicBezTo>
                <a:lnTo>
                  <a:pt x="8987" y="3178"/>
                </a:lnTo>
                <a:close/>
                <a:moveTo>
                  <a:pt x="9277" y="2683"/>
                </a:moveTo>
                <a:cubicBezTo>
                  <a:pt x="9276" y="3345"/>
                  <a:pt x="9276" y="3345"/>
                  <a:pt x="9276" y="3345"/>
                </a:cubicBezTo>
                <a:cubicBezTo>
                  <a:pt x="8992" y="3181"/>
                  <a:pt x="8992" y="3181"/>
                  <a:pt x="8992" y="3181"/>
                </a:cubicBezTo>
                <a:cubicBezTo>
                  <a:pt x="8992" y="2519"/>
                  <a:pt x="8992" y="2519"/>
                  <a:pt x="8992" y="2519"/>
                </a:cubicBezTo>
                <a:lnTo>
                  <a:pt x="9277" y="2683"/>
                </a:lnTo>
                <a:close/>
                <a:moveTo>
                  <a:pt x="9280" y="4687"/>
                </a:moveTo>
                <a:cubicBezTo>
                  <a:pt x="8733" y="4372"/>
                  <a:pt x="8733" y="4372"/>
                  <a:pt x="8733" y="4372"/>
                </a:cubicBezTo>
                <a:cubicBezTo>
                  <a:pt x="8735" y="4367"/>
                  <a:pt x="8737" y="4362"/>
                  <a:pt x="8737" y="4356"/>
                </a:cubicBezTo>
                <a:cubicBezTo>
                  <a:pt x="8737" y="4351"/>
                  <a:pt x="8736" y="4346"/>
                  <a:pt x="8734" y="4342"/>
                </a:cubicBezTo>
                <a:cubicBezTo>
                  <a:pt x="9285" y="4024"/>
                  <a:pt x="9285" y="4024"/>
                  <a:pt x="9285" y="4024"/>
                </a:cubicBezTo>
                <a:cubicBezTo>
                  <a:pt x="9285" y="3358"/>
                  <a:pt x="9285" y="3358"/>
                  <a:pt x="9285" y="3358"/>
                </a:cubicBezTo>
                <a:cubicBezTo>
                  <a:pt x="9856" y="3688"/>
                  <a:pt x="9856" y="3688"/>
                  <a:pt x="9856" y="3688"/>
                </a:cubicBezTo>
                <a:cubicBezTo>
                  <a:pt x="9857" y="4354"/>
                  <a:pt x="9857" y="4354"/>
                  <a:pt x="9857" y="4354"/>
                </a:cubicBezTo>
                <a:lnTo>
                  <a:pt x="9280" y="4687"/>
                </a:lnTo>
                <a:close/>
                <a:moveTo>
                  <a:pt x="8700" y="5691"/>
                </a:moveTo>
                <a:cubicBezTo>
                  <a:pt x="8129" y="5361"/>
                  <a:pt x="8129" y="5361"/>
                  <a:pt x="8129" y="5361"/>
                </a:cubicBezTo>
                <a:cubicBezTo>
                  <a:pt x="8706" y="5027"/>
                  <a:pt x="8706" y="5027"/>
                  <a:pt x="8706" y="5027"/>
                </a:cubicBezTo>
                <a:cubicBezTo>
                  <a:pt x="8706" y="4391"/>
                  <a:pt x="8706" y="4391"/>
                  <a:pt x="8706" y="4391"/>
                </a:cubicBezTo>
                <a:cubicBezTo>
                  <a:pt x="8716" y="4390"/>
                  <a:pt x="8725" y="4384"/>
                  <a:pt x="8731" y="4376"/>
                </a:cubicBezTo>
                <a:cubicBezTo>
                  <a:pt x="9277" y="4691"/>
                  <a:pt x="9277" y="4691"/>
                  <a:pt x="9277" y="4691"/>
                </a:cubicBezTo>
                <a:cubicBezTo>
                  <a:pt x="9277" y="5357"/>
                  <a:pt x="9277" y="5357"/>
                  <a:pt x="9277" y="5357"/>
                </a:cubicBezTo>
                <a:lnTo>
                  <a:pt x="8700" y="5691"/>
                </a:lnTo>
                <a:close/>
                <a:moveTo>
                  <a:pt x="8120" y="6694"/>
                </a:moveTo>
                <a:cubicBezTo>
                  <a:pt x="7573" y="6379"/>
                  <a:pt x="7573" y="6379"/>
                  <a:pt x="7573" y="6379"/>
                </a:cubicBezTo>
                <a:cubicBezTo>
                  <a:pt x="7576" y="6374"/>
                  <a:pt x="7577" y="6368"/>
                  <a:pt x="7577" y="6362"/>
                </a:cubicBezTo>
                <a:cubicBezTo>
                  <a:pt x="7577" y="6358"/>
                  <a:pt x="7577" y="6353"/>
                  <a:pt x="7575" y="6349"/>
                </a:cubicBezTo>
                <a:cubicBezTo>
                  <a:pt x="8126" y="6031"/>
                  <a:pt x="8126" y="6031"/>
                  <a:pt x="8126" y="6031"/>
                </a:cubicBezTo>
                <a:cubicBezTo>
                  <a:pt x="8126" y="5365"/>
                  <a:pt x="8126" y="5365"/>
                  <a:pt x="8126" y="5365"/>
                </a:cubicBezTo>
                <a:cubicBezTo>
                  <a:pt x="8698" y="5695"/>
                  <a:pt x="8698" y="5695"/>
                  <a:pt x="8698" y="5695"/>
                </a:cubicBezTo>
                <a:cubicBezTo>
                  <a:pt x="8698" y="6361"/>
                  <a:pt x="8698" y="6361"/>
                  <a:pt x="8698" y="6361"/>
                </a:cubicBezTo>
                <a:lnTo>
                  <a:pt x="8120" y="6694"/>
                </a:lnTo>
                <a:close/>
                <a:moveTo>
                  <a:pt x="6970" y="7368"/>
                </a:moveTo>
                <a:cubicBezTo>
                  <a:pt x="7546" y="7035"/>
                  <a:pt x="7546" y="7035"/>
                  <a:pt x="7546" y="7035"/>
                </a:cubicBezTo>
                <a:cubicBezTo>
                  <a:pt x="7546" y="6398"/>
                  <a:pt x="7546" y="6398"/>
                  <a:pt x="7546" y="6398"/>
                </a:cubicBezTo>
                <a:cubicBezTo>
                  <a:pt x="7556" y="6396"/>
                  <a:pt x="7565" y="6391"/>
                  <a:pt x="7570" y="6383"/>
                </a:cubicBezTo>
                <a:cubicBezTo>
                  <a:pt x="8118" y="6699"/>
                  <a:pt x="8118" y="6699"/>
                  <a:pt x="8118" y="6699"/>
                </a:cubicBezTo>
                <a:cubicBezTo>
                  <a:pt x="8118" y="7365"/>
                  <a:pt x="8118" y="7365"/>
                  <a:pt x="8118" y="7365"/>
                </a:cubicBezTo>
                <a:cubicBezTo>
                  <a:pt x="7541" y="7698"/>
                  <a:pt x="7541" y="7698"/>
                  <a:pt x="7541" y="7698"/>
                </a:cubicBezTo>
                <a:lnTo>
                  <a:pt x="6970" y="7368"/>
                </a:lnTo>
                <a:close/>
                <a:moveTo>
                  <a:pt x="6963" y="6699"/>
                </a:moveTo>
                <a:cubicBezTo>
                  <a:pt x="7512" y="6383"/>
                  <a:pt x="7512" y="6383"/>
                  <a:pt x="7512" y="6383"/>
                </a:cubicBezTo>
                <a:cubicBezTo>
                  <a:pt x="7518" y="6391"/>
                  <a:pt x="7527" y="6396"/>
                  <a:pt x="7537" y="6398"/>
                </a:cubicBezTo>
                <a:cubicBezTo>
                  <a:pt x="7537" y="7029"/>
                  <a:pt x="7537" y="7029"/>
                  <a:pt x="7537" y="7029"/>
                </a:cubicBezTo>
                <a:cubicBezTo>
                  <a:pt x="6963" y="7360"/>
                  <a:pt x="6963" y="7360"/>
                  <a:pt x="6963" y="7360"/>
                </a:cubicBezTo>
                <a:lnTo>
                  <a:pt x="6963" y="6699"/>
                </a:lnTo>
                <a:close/>
                <a:moveTo>
                  <a:pt x="6961" y="6695"/>
                </a:moveTo>
                <a:cubicBezTo>
                  <a:pt x="6677" y="6531"/>
                  <a:pt x="6677" y="6531"/>
                  <a:pt x="6677" y="6531"/>
                </a:cubicBezTo>
                <a:cubicBezTo>
                  <a:pt x="6677" y="6199"/>
                  <a:pt x="6677" y="6199"/>
                  <a:pt x="6677" y="6199"/>
                </a:cubicBezTo>
                <a:cubicBezTo>
                  <a:pt x="6962" y="6035"/>
                  <a:pt x="6962" y="6035"/>
                  <a:pt x="6962" y="6035"/>
                </a:cubicBezTo>
                <a:cubicBezTo>
                  <a:pt x="7508" y="6350"/>
                  <a:pt x="7508" y="6350"/>
                  <a:pt x="7508" y="6350"/>
                </a:cubicBezTo>
                <a:cubicBezTo>
                  <a:pt x="7507" y="6354"/>
                  <a:pt x="7506" y="6358"/>
                  <a:pt x="7506" y="6362"/>
                </a:cubicBezTo>
                <a:cubicBezTo>
                  <a:pt x="7506" y="6368"/>
                  <a:pt x="7507" y="6373"/>
                  <a:pt x="7510" y="6378"/>
                </a:cubicBezTo>
                <a:lnTo>
                  <a:pt x="6961" y="6695"/>
                </a:lnTo>
                <a:close/>
                <a:moveTo>
                  <a:pt x="6677" y="7196"/>
                </a:moveTo>
                <a:cubicBezTo>
                  <a:pt x="6677" y="6537"/>
                  <a:pt x="6677" y="6537"/>
                  <a:pt x="6677" y="6537"/>
                </a:cubicBezTo>
                <a:cubicBezTo>
                  <a:pt x="6959" y="6699"/>
                  <a:pt x="6959" y="6699"/>
                  <a:pt x="6959" y="6699"/>
                </a:cubicBezTo>
                <a:cubicBezTo>
                  <a:pt x="6959" y="7359"/>
                  <a:pt x="6959" y="7359"/>
                  <a:pt x="6959" y="7359"/>
                </a:cubicBezTo>
                <a:lnTo>
                  <a:pt x="6677" y="7196"/>
                </a:lnTo>
                <a:close/>
                <a:moveTo>
                  <a:pt x="6381" y="7697"/>
                </a:moveTo>
                <a:cubicBezTo>
                  <a:pt x="5809" y="7368"/>
                  <a:pt x="5809" y="7368"/>
                  <a:pt x="5809" y="7368"/>
                </a:cubicBezTo>
                <a:cubicBezTo>
                  <a:pt x="6382" y="7037"/>
                  <a:pt x="6382" y="7037"/>
                  <a:pt x="6382" y="7037"/>
                </a:cubicBezTo>
                <a:cubicBezTo>
                  <a:pt x="6953" y="7367"/>
                  <a:pt x="6953" y="7367"/>
                  <a:pt x="6953" y="7367"/>
                </a:cubicBezTo>
                <a:lnTo>
                  <a:pt x="6381" y="7697"/>
                </a:lnTo>
                <a:close/>
                <a:moveTo>
                  <a:pt x="5269" y="8394"/>
                </a:moveTo>
                <a:cubicBezTo>
                  <a:pt x="5273" y="8387"/>
                  <a:pt x="5275" y="8379"/>
                  <a:pt x="5275" y="8370"/>
                </a:cubicBezTo>
                <a:cubicBezTo>
                  <a:pt x="5275" y="8362"/>
                  <a:pt x="5274" y="8355"/>
                  <a:pt x="5271" y="8348"/>
                </a:cubicBezTo>
                <a:cubicBezTo>
                  <a:pt x="5807" y="8039"/>
                  <a:pt x="5807" y="8039"/>
                  <a:pt x="5807" y="8039"/>
                </a:cubicBezTo>
                <a:cubicBezTo>
                  <a:pt x="5807" y="7373"/>
                  <a:pt x="5807" y="7373"/>
                  <a:pt x="5807" y="7373"/>
                </a:cubicBezTo>
                <a:cubicBezTo>
                  <a:pt x="6379" y="7701"/>
                  <a:pt x="6379" y="7701"/>
                  <a:pt x="6379" y="7701"/>
                </a:cubicBezTo>
                <a:cubicBezTo>
                  <a:pt x="6379" y="8369"/>
                  <a:pt x="6379" y="8369"/>
                  <a:pt x="6379" y="8369"/>
                </a:cubicBezTo>
                <a:cubicBezTo>
                  <a:pt x="5802" y="8701"/>
                  <a:pt x="5802" y="8701"/>
                  <a:pt x="5802" y="8701"/>
                </a:cubicBezTo>
                <a:lnTo>
                  <a:pt x="5269" y="8394"/>
                </a:lnTo>
                <a:close/>
                <a:moveTo>
                  <a:pt x="5224" y="7701"/>
                </a:moveTo>
                <a:cubicBezTo>
                  <a:pt x="5511" y="7536"/>
                  <a:pt x="5511" y="7536"/>
                  <a:pt x="5511" y="7536"/>
                </a:cubicBezTo>
                <a:cubicBezTo>
                  <a:pt x="5511" y="8198"/>
                  <a:pt x="5511" y="8198"/>
                  <a:pt x="5511" y="8198"/>
                </a:cubicBezTo>
                <a:cubicBezTo>
                  <a:pt x="5266" y="8339"/>
                  <a:pt x="5266" y="8339"/>
                  <a:pt x="5266" y="8339"/>
                </a:cubicBezTo>
                <a:cubicBezTo>
                  <a:pt x="5257" y="8326"/>
                  <a:pt x="5242" y="8317"/>
                  <a:pt x="5224" y="8317"/>
                </a:cubicBezTo>
                <a:lnTo>
                  <a:pt x="5224" y="7701"/>
                </a:lnTo>
                <a:close/>
                <a:moveTo>
                  <a:pt x="5222" y="7697"/>
                </a:moveTo>
                <a:cubicBezTo>
                  <a:pt x="4690" y="7391"/>
                  <a:pt x="4690" y="7391"/>
                  <a:pt x="4690" y="7391"/>
                </a:cubicBezTo>
                <a:cubicBezTo>
                  <a:pt x="4693" y="7384"/>
                  <a:pt x="4695" y="7377"/>
                  <a:pt x="4695" y="7369"/>
                </a:cubicBezTo>
                <a:cubicBezTo>
                  <a:pt x="4695" y="7360"/>
                  <a:pt x="4693" y="7352"/>
                  <a:pt x="4689" y="7345"/>
                </a:cubicBezTo>
                <a:cubicBezTo>
                  <a:pt x="5194" y="7054"/>
                  <a:pt x="5194" y="7054"/>
                  <a:pt x="5194" y="7054"/>
                </a:cubicBezTo>
                <a:cubicBezTo>
                  <a:pt x="5201" y="7063"/>
                  <a:pt x="5211" y="7069"/>
                  <a:pt x="5223" y="7069"/>
                </a:cubicBezTo>
                <a:cubicBezTo>
                  <a:pt x="5234" y="7069"/>
                  <a:pt x="5245" y="7063"/>
                  <a:pt x="5251" y="7054"/>
                </a:cubicBezTo>
                <a:cubicBezTo>
                  <a:pt x="5511" y="7204"/>
                  <a:pt x="5511" y="7204"/>
                  <a:pt x="5511" y="7204"/>
                </a:cubicBezTo>
                <a:cubicBezTo>
                  <a:pt x="5511" y="7531"/>
                  <a:pt x="5511" y="7531"/>
                  <a:pt x="5511" y="7531"/>
                </a:cubicBezTo>
                <a:lnTo>
                  <a:pt x="5222" y="7697"/>
                </a:lnTo>
                <a:close/>
                <a:moveTo>
                  <a:pt x="4648" y="8033"/>
                </a:moveTo>
                <a:cubicBezTo>
                  <a:pt x="4648" y="7421"/>
                  <a:pt x="4648" y="7421"/>
                  <a:pt x="4648" y="7421"/>
                </a:cubicBezTo>
                <a:cubicBezTo>
                  <a:pt x="4665" y="7419"/>
                  <a:pt x="4679" y="7410"/>
                  <a:pt x="4688" y="7396"/>
                </a:cubicBezTo>
                <a:cubicBezTo>
                  <a:pt x="5219" y="7701"/>
                  <a:pt x="5219" y="7701"/>
                  <a:pt x="5219" y="7701"/>
                </a:cubicBezTo>
                <a:cubicBezTo>
                  <a:pt x="5219" y="8317"/>
                  <a:pt x="5219" y="8317"/>
                  <a:pt x="5219" y="8317"/>
                </a:cubicBezTo>
                <a:cubicBezTo>
                  <a:pt x="5203" y="8317"/>
                  <a:pt x="5188" y="8326"/>
                  <a:pt x="5179" y="8339"/>
                </a:cubicBezTo>
                <a:lnTo>
                  <a:pt x="4648" y="8033"/>
                </a:lnTo>
                <a:close/>
                <a:moveTo>
                  <a:pt x="4071" y="8372"/>
                </a:moveTo>
                <a:cubicBezTo>
                  <a:pt x="4643" y="8041"/>
                  <a:pt x="4643" y="8041"/>
                  <a:pt x="4643" y="8041"/>
                </a:cubicBezTo>
                <a:cubicBezTo>
                  <a:pt x="5174" y="8347"/>
                  <a:pt x="5174" y="8347"/>
                  <a:pt x="5174" y="8347"/>
                </a:cubicBezTo>
                <a:cubicBezTo>
                  <a:pt x="5171" y="8354"/>
                  <a:pt x="5169" y="8362"/>
                  <a:pt x="5169" y="8370"/>
                </a:cubicBezTo>
                <a:cubicBezTo>
                  <a:pt x="5169" y="8379"/>
                  <a:pt x="5171" y="8387"/>
                  <a:pt x="5175" y="8394"/>
                </a:cubicBezTo>
                <a:cubicBezTo>
                  <a:pt x="4642" y="8702"/>
                  <a:pt x="4642" y="8702"/>
                  <a:pt x="4642" y="8702"/>
                </a:cubicBezTo>
                <a:lnTo>
                  <a:pt x="4071" y="8372"/>
                </a:lnTo>
                <a:close/>
                <a:moveTo>
                  <a:pt x="4065" y="7758"/>
                </a:moveTo>
                <a:cubicBezTo>
                  <a:pt x="4096" y="7756"/>
                  <a:pt x="4120" y="7731"/>
                  <a:pt x="4120" y="7700"/>
                </a:cubicBezTo>
                <a:cubicBezTo>
                  <a:pt x="4120" y="7690"/>
                  <a:pt x="4118" y="7681"/>
                  <a:pt x="4114" y="7673"/>
                </a:cubicBezTo>
                <a:cubicBezTo>
                  <a:pt x="4596" y="7396"/>
                  <a:pt x="4596" y="7396"/>
                  <a:pt x="4596" y="7396"/>
                </a:cubicBezTo>
                <a:cubicBezTo>
                  <a:pt x="4605" y="7410"/>
                  <a:pt x="4620" y="7420"/>
                  <a:pt x="4638" y="7422"/>
                </a:cubicBezTo>
                <a:cubicBezTo>
                  <a:pt x="4638" y="8033"/>
                  <a:pt x="4638" y="8033"/>
                  <a:pt x="4638" y="8033"/>
                </a:cubicBezTo>
                <a:cubicBezTo>
                  <a:pt x="4065" y="8364"/>
                  <a:pt x="4065" y="8364"/>
                  <a:pt x="4065" y="8364"/>
                </a:cubicBezTo>
                <a:lnTo>
                  <a:pt x="4065" y="7758"/>
                </a:lnTo>
                <a:close/>
                <a:moveTo>
                  <a:pt x="4062" y="7642"/>
                </a:moveTo>
                <a:cubicBezTo>
                  <a:pt x="4041" y="7642"/>
                  <a:pt x="4023" y="7652"/>
                  <a:pt x="4013" y="7668"/>
                </a:cubicBezTo>
                <a:cubicBezTo>
                  <a:pt x="3490" y="7368"/>
                  <a:pt x="3490" y="7368"/>
                  <a:pt x="3490" y="7368"/>
                </a:cubicBezTo>
                <a:cubicBezTo>
                  <a:pt x="4063" y="7038"/>
                  <a:pt x="4063" y="7038"/>
                  <a:pt x="4063" y="7038"/>
                </a:cubicBezTo>
                <a:cubicBezTo>
                  <a:pt x="4595" y="7344"/>
                  <a:pt x="4595" y="7344"/>
                  <a:pt x="4595" y="7344"/>
                </a:cubicBezTo>
                <a:cubicBezTo>
                  <a:pt x="4591" y="7351"/>
                  <a:pt x="4589" y="7360"/>
                  <a:pt x="4589" y="7369"/>
                </a:cubicBezTo>
                <a:cubicBezTo>
                  <a:pt x="4589" y="7377"/>
                  <a:pt x="4591" y="7385"/>
                  <a:pt x="4594" y="7392"/>
                </a:cubicBezTo>
                <a:cubicBezTo>
                  <a:pt x="4111" y="7669"/>
                  <a:pt x="4111" y="7669"/>
                  <a:pt x="4111" y="7669"/>
                </a:cubicBezTo>
                <a:cubicBezTo>
                  <a:pt x="4101" y="7653"/>
                  <a:pt x="4083" y="7642"/>
                  <a:pt x="4062" y="7642"/>
                </a:cubicBezTo>
                <a:close/>
                <a:moveTo>
                  <a:pt x="3517" y="8049"/>
                </a:moveTo>
                <a:cubicBezTo>
                  <a:pt x="3519" y="8046"/>
                  <a:pt x="3520" y="8042"/>
                  <a:pt x="3520" y="8037"/>
                </a:cubicBezTo>
                <a:cubicBezTo>
                  <a:pt x="3520" y="8019"/>
                  <a:pt x="3506" y="8005"/>
                  <a:pt x="3489" y="8002"/>
                </a:cubicBezTo>
                <a:cubicBezTo>
                  <a:pt x="3489" y="7373"/>
                  <a:pt x="3489" y="7373"/>
                  <a:pt x="3489" y="7373"/>
                </a:cubicBezTo>
                <a:cubicBezTo>
                  <a:pt x="4010" y="7673"/>
                  <a:pt x="4010" y="7673"/>
                  <a:pt x="4010" y="7673"/>
                </a:cubicBezTo>
                <a:cubicBezTo>
                  <a:pt x="4006" y="7681"/>
                  <a:pt x="4004" y="7690"/>
                  <a:pt x="4004" y="7700"/>
                </a:cubicBezTo>
                <a:cubicBezTo>
                  <a:pt x="4004" y="7731"/>
                  <a:pt x="4029" y="7757"/>
                  <a:pt x="4060" y="7758"/>
                </a:cubicBezTo>
                <a:cubicBezTo>
                  <a:pt x="4060" y="8363"/>
                  <a:pt x="4060" y="8363"/>
                  <a:pt x="4060" y="8363"/>
                </a:cubicBezTo>
                <a:lnTo>
                  <a:pt x="3517" y="8049"/>
                </a:lnTo>
                <a:close/>
                <a:moveTo>
                  <a:pt x="2912" y="8373"/>
                </a:moveTo>
                <a:cubicBezTo>
                  <a:pt x="3455" y="8058"/>
                  <a:pt x="3455" y="8058"/>
                  <a:pt x="3455" y="8058"/>
                </a:cubicBezTo>
                <a:cubicBezTo>
                  <a:pt x="3461" y="8067"/>
                  <a:pt x="3472" y="8073"/>
                  <a:pt x="3484" y="8073"/>
                </a:cubicBezTo>
                <a:cubicBezTo>
                  <a:pt x="3496" y="8073"/>
                  <a:pt x="3506" y="8067"/>
                  <a:pt x="3513" y="8058"/>
                </a:cubicBezTo>
                <a:cubicBezTo>
                  <a:pt x="4055" y="8371"/>
                  <a:pt x="4055" y="8371"/>
                  <a:pt x="4055" y="8371"/>
                </a:cubicBezTo>
                <a:cubicBezTo>
                  <a:pt x="3483" y="8703"/>
                  <a:pt x="3483" y="8703"/>
                  <a:pt x="3483" y="8703"/>
                </a:cubicBezTo>
                <a:lnTo>
                  <a:pt x="2912" y="8373"/>
                </a:lnTo>
                <a:close/>
                <a:moveTo>
                  <a:pt x="2906" y="7703"/>
                </a:moveTo>
                <a:cubicBezTo>
                  <a:pt x="3195" y="7536"/>
                  <a:pt x="3195" y="7536"/>
                  <a:pt x="3195" y="7536"/>
                </a:cubicBezTo>
                <a:cubicBezTo>
                  <a:pt x="3196" y="7536"/>
                  <a:pt x="3196" y="7536"/>
                  <a:pt x="3196" y="7536"/>
                </a:cubicBezTo>
                <a:cubicBezTo>
                  <a:pt x="3196" y="7536"/>
                  <a:pt x="3196" y="7536"/>
                  <a:pt x="3196" y="7536"/>
                </a:cubicBezTo>
                <a:cubicBezTo>
                  <a:pt x="3479" y="7372"/>
                  <a:pt x="3479" y="7372"/>
                  <a:pt x="3479" y="7372"/>
                </a:cubicBezTo>
                <a:cubicBezTo>
                  <a:pt x="3479" y="8002"/>
                  <a:pt x="3479" y="8002"/>
                  <a:pt x="3479" y="8002"/>
                </a:cubicBezTo>
                <a:cubicBezTo>
                  <a:pt x="3461" y="8005"/>
                  <a:pt x="3448" y="8019"/>
                  <a:pt x="3448" y="8037"/>
                </a:cubicBezTo>
                <a:cubicBezTo>
                  <a:pt x="3448" y="8042"/>
                  <a:pt x="3449" y="8046"/>
                  <a:pt x="3450" y="8049"/>
                </a:cubicBezTo>
                <a:cubicBezTo>
                  <a:pt x="2906" y="8365"/>
                  <a:pt x="2906" y="8365"/>
                  <a:pt x="2906" y="8365"/>
                </a:cubicBezTo>
                <a:lnTo>
                  <a:pt x="2906" y="7703"/>
                </a:lnTo>
                <a:close/>
                <a:moveTo>
                  <a:pt x="2616" y="8211"/>
                </a:moveTo>
                <a:cubicBezTo>
                  <a:pt x="2898" y="8374"/>
                  <a:pt x="2898" y="8374"/>
                  <a:pt x="2898" y="8374"/>
                </a:cubicBezTo>
                <a:cubicBezTo>
                  <a:pt x="2899" y="9037"/>
                  <a:pt x="2899" y="9037"/>
                  <a:pt x="2899" y="9037"/>
                </a:cubicBezTo>
                <a:cubicBezTo>
                  <a:pt x="2616" y="9200"/>
                  <a:pt x="2616" y="9200"/>
                  <a:pt x="2616" y="9200"/>
                </a:cubicBezTo>
                <a:lnTo>
                  <a:pt x="2616" y="8211"/>
                </a:lnTo>
                <a:close/>
                <a:moveTo>
                  <a:pt x="2616" y="7539"/>
                </a:moveTo>
                <a:cubicBezTo>
                  <a:pt x="2901" y="7703"/>
                  <a:pt x="2901" y="7703"/>
                  <a:pt x="2901" y="7703"/>
                </a:cubicBezTo>
                <a:cubicBezTo>
                  <a:pt x="2901" y="8365"/>
                  <a:pt x="2901" y="8365"/>
                  <a:pt x="2901" y="8365"/>
                </a:cubicBezTo>
                <a:cubicBezTo>
                  <a:pt x="2616" y="8200"/>
                  <a:pt x="2616" y="8200"/>
                  <a:pt x="2616" y="8200"/>
                </a:cubicBezTo>
                <a:lnTo>
                  <a:pt x="2616" y="7539"/>
                </a:lnTo>
                <a:close/>
                <a:moveTo>
                  <a:pt x="2616" y="7205"/>
                </a:moveTo>
                <a:cubicBezTo>
                  <a:pt x="2861" y="7063"/>
                  <a:pt x="2861" y="7063"/>
                  <a:pt x="2861" y="7063"/>
                </a:cubicBezTo>
                <a:cubicBezTo>
                  <a:pt x="2871" y="7077"/>
                  <a:pt x="2886" y="7085"/>
                  <a:pt x="2904" y="7085"/>
                </a:cubicBezTo>
                <a:cubicBezTo>
                  <a:pt x="2922" y="7085"/>
                  <a:pt x="2937" y="7077"/>
                  <a:pt x="2947" y="7063"/>
                </a:cubicBezTo>
                <a:cubicBezTo>
                  <a:pt x="3191" y="7203"/>
                  <a:pt x="3191" y="7203"/>
                  <a:pt x="3191" y="7203"/>
                </a:cubicBezTo>
                <a:cubicBezTo>
                  <a:pt x="3191" y="7533"/>
                  <a:pt x="3191" y="7533"/>
                  <a:pt x="3191" y="7533"/>
                </a:cubicBezTo>
                <a:cubicBezTo>
                  <a:pt x="2903" y="7699"/>
                  <a:pt x="2903" y="7699"/>
                  <a:pt x="2903" y="7699"/>
                </a:cubicBezTo>
                <a:cubicBezTo>
                  <a:pt x="2616" y="7533"/>
                  <a:pt x="2616" y="7533"/>
                  <a:pt x="2616" y="7533"/>
                </a:cubicBezTo>
                <a:lnTo>
                  <a:pt x="2616" y="7205"/>
                </a:lnTo>
                <a:close/>
                <a:moveTo>
                  <a:pt x="2616" y="6532"/>
                </a:moveTo>
                <a:cubicBezTo>
                  <a:pt x="2899" y="6368"/>
                  <a:pt x="2899" y="6368"/>
                  <a:pt x="2899" y="6368"/>
                </a:cubicBezTo>
                <a:cubicBezTo>
                  <a:pt x="2899" y="6979"/>
                  <a:pt x="2899" y="6979"/>
                  <a:pt x="2899" y="6979"/>
                </a:cubicBezTo>
                <a:cubicBezTo>
                  <a:pt x="2872" y="6981"/>
                  <a:pt x="2851" y="7004"/>
                  <a:pt x="2851" y="7032"/>
                </a:cubicBezTo>
                <a:cubicBezTo>
                  <a:pt x="2851" y="7040"/>
                  <a:pt x="2853" y="7048"/>
                  <a:pt x="2856" y="7055"/>
                </a:cubicBezTo>
                <a:cubicBezTo>
                  <a:pt x="2616" y="7194"/>
                  <a:pt x="2616" y="7194"/>
                  <a:pt x="2616" y="7194"/>
                </a:cubicBezTo>
                <a:lnTo>
                  <a:pt x="2616" y="6532"/>
                </a:lnTo>
                <a:close/>
                <a:moveTo>
                  <a:pt x="2613" y="6528"/>
                </a:moveTo>
                <a:cubicBezTo>
                  <a:pt x="2042" y="6198"/>
                  <a:pt x="2042" y="6198"/>
                  <a:pt x="2042" y="6198"/>
                </a:cubicBezTo>
                <a:cubicBezTo>
                  <a:pt x="2297" y="6050"/>
                  <a:pt x="2297" y="6050"/>
                  <a:pt x="2297" y="6050"/>
                </a:cubicBezTo>
                <a:cubicBezTo>
                  <a:pt x="2304" y="6058"/>
                  <a:pt x="2313" y="6063"/>
                  <a:pt x="2324" y="6063"/>
                </a:cubicBezTo>
                <a:cubicBezTo>
                  <a:pt x="2335" y="6063"/>
                  <a:pt x="2345" y="6058"/>
                  <a:pt x="2352" y="6050"/>
                </a:cubicBezTo>
                <a:cubicBezTo>
                  <a:pt x="2895" y="6365"/>
                  <a:pt x="2895" y="6365"/>
                  <a:pt x="2895" y="6365"/>
                </a:cubicBezTo>
                <a:lnTo>
                  <a:pt x="2613" y="6528"/>
                </a:lnTo>
                <a:close/>
                <a:moveTo>
                  <a:pt x="2324" y="8043"/>
                </a:moveTo>
                <a:cubicBezTo>
                  <a:pt x="2611" y="8208"/>
                  <a:pt x="2611" y="8208"/>
                  <a:pt x="2611" y="8208"/>
                </a:cubicBezTo>
                <a:cubicBezTo>
                  <a:pt x="2611" y="9203"/>
                  <a:pt x="2611" y="9203"/>
                  <a:pt x="2611" y="9203"/>
                </a:cubicBezTo>
                <a:cubicBezTo>
                  <a:pt x="2324" y="9368"/>
                  <a:pt x="2324" y="9368"/>
                  <a:pt x="2324" y="9368"/>
                </a:cubicBezTo>
                <a:cubicBezTo>
                  <a:pt x="1750" y="9036"/>
                  <a:pt x="1750" y="9036"/>
                  <a:pt x="1750" y="9036"/>
                </a:cubicBezTo>
                <a:cubicBezTo>
                  <a:pt x="1750" y="8375"/>
                  <a:pt x="1750" y="8375"/>
                  <a:pt x="1750" y="8375"/>
                </a:cubicBezTo>
                <a:lnTo>
                  <a:pt x="2324" y="8043"/>
                </a:lnTo>
                <a:close/>
                <a:moveTo>
                  <a:pt x="1750" y="6369"/>
                </a:moveTo>
                <a:cubicBezTo>
                  <a:pt x="2273" y="6672"/>
                  <a:pt x="2273" y="6672"/>
                  <a:pt x="2273" y="6672"/>
                </a:cubicBezTo>
                <a:cubicBezTo>
                  <a:pt x="2269" y="6680"/>
                  <a:pt x="2266" y="6689"/>
                  <a:pt x="2266" y="6699"/>
                </a:cubicBezTo>
                <a:cubicBezTo>
                  <a:pt x="2266" y="6730"/>
                  <a:pt x="2291" y="6755"/>
                  <a:pt x="2321" y="6757"/>
                </a:cubicBezTo>
                <a:cubicBezTo>
                  <a:pt x="2321" y="7360"/>
                  <a:pt x="2321" y="7360"/>
                  <a:pt x="2321" y="7360"/>
                </a:cubicBezTo>
                <a:cubicBezTo>
                  <a:pt x="1750" y="7030"/>
                  <a:pt x="1750" y="7030"/>
                  <a:pt x="1750" y="7030"/>
                </a:cubicBezTo>
                <a:lnTo>
                  <a:pt x="1750" y="6369"/>
                </a:lnTo>
                <a:close/>
                <a:moveTo>
                  <a:pt x="1746" y="5697"/>
                </a:moveTo>
                <a:cubicBezTo>
                  <a:pt x="2319" y="5364"/>
                  <a:pt x="2319" y="5364"/>
                  <a:pt x="2319" y="5364"/>
                </a:cubicBezTo>
                <a:cubicBezTo>
                  <a:pt x="2319" y="5695"/>
                  <a:pt x="2319" y="5695"/>
                  <a:pt x="2319" y="5695"/>
                </a:cubicBezTo>
                <a:cubicBezTo>
                  <a:pt x="2031" y="5859"/>
                  <a:pt x="2031" y="5859"/>
                  <a:pt x="2031" y="5859"/>
                </a:cubicBezTo>
                <a:cubicBezTo>
                  <a:pt x="2031" y="5861"/>
                  <a:pt x="2031" y="5861"/>
                  <a:pt x="2031" y="5861"/>
                </a:cubicBezTo>
                <a:cubicBezTo>
                  <a:pt x="2032" y="6192"/>
                  <a:pt x="2032" y="6192"/>
                  <a:pt x="2032" y="6192"/>
                </a:cubicBezTo>
                <a:cubicBezTo>
                  <a:pt x="1746" y="6358"/>
                  <a:pt x="1746" y="6358"/>
                  <a:pt x="1746" y="6358"/>
                </a:cubicBezTo>
                <a:lnTo>
                  <a:pt x="1746" y="5697"/>
                </a:lnTo>
                <a:close/>
                <a:moveTo>
                  <a:pt x="1744" y="5693"/>
                </a:moveTo>
                <a:cubicBezTo>
                  <a:pt x="1459" y="5529"/>
                  <a:pt x="1459" y="5529"/>
                  <a:pt x="1459" y="5529"/>
                </a:cubicBezTo>
                <a:cubicBezTo>
                  <a:pt x="2030" y="5196"/>
                  <a:pt x="2030" y="5196"/>
                  <a:pt x="2030" y="5196"/>
                </a:cubicBezTo>
                <a:cubicBezTo>
                  <a:pt x="2315" y="5361"/>
                  <a:pt x="2315" y="5361"/>
                  <a:pt x="2315" y="5361"/>
                </a:cubicBezTo>
                <a:lnTo>
                  <a:pt x="1744" y="5693"/>
                </a:lnTo>
                <a:close/>
                <a:moveTo>
                  <a:pt x="1458" y="6204"/>
                </a:moveTo>
                <a:cubicBezTo>
                  <a:pt x="1740" y="6367"/>
                  <a:pt x="1740" y="6367"/>
                  <a:pt x="1740" y="6367"/>
                </a:cubicBezTo>
                <a:cubicBezTo>
                  <a:pt x="1740" y="7030"/>
                  <a:pt x="1740" y="7030"/>
                  <a:pt x="1740" y="7030"/>
                </a:cubicBezTo>
                <a:cubicBezTo>
                  <a:pt x="1461" y="7191"/>
                  <a:pt x="1461" y="7191"/>
                  <a:pt x="1461" y="7191"/>
                </a:cubicBezTo>
                <a:lnTo>
                  <a:pt x="1458" y="6204"/>
                </a:lnTo>
                <a:close/>
                <a:moveTo>
                  <a:pt x="1456" y="5533"/>
                </a:moveTo>
                <a:cubicBezTo>
                  <a:pt x="1741" y="5697"/>
                  <a:pt x="1741" y="5697"/>
                  <a:pt x="1741" y="5697"/>
                </a:cubicBezTo>
                <a:cubicBezTo>
                  <a:pt x="1741" y="6357"/>
                  <a:pt x="1741" y="6357"/>
                  <a:pt x="1741" y="6357"/>
                </a:cubicBezTo>
                <a:cubicBezTo>
                  <a:pt x="1458" y="6193"/>
                  <a:pt x="1458" y="6193"/>
                  <a:pt x="1458" y="6193"/>
                </a:cubicBezTo>
                <a:lnTo>
                  <a:pt x="1456" y="5533"/>
                </a:lnTo>
                <a:close/>
                <a:moveTo>
                  <a:pt x="1165" y="6035"/>
                </a:moveTo>
                <a:cubicBezTo>
                  <a:pt x="1453" y="6202"/>
                  <a:pt x="1453" y="6202"/>
                  <a:pt x="1453" y="6202"/>
                </a:cubicBezTo>
                <a:cubicBezTo>
                  <a:pt x="1456" y="7194"/>
                  <a:pt x="1456" y="7194"/>
                  <a:pt x="1456" y="7194"/>
                </a:cubicBezTo>
                <a:cubicBezTo>
                  <a:pt x="1165" y="7363"/>
                  <a:pt x="1165" y="7363"/>
                  <a:pt x="1165" y="7363"/>
                </a:cubicBezTo>
                <a:cubicBezTo>
                  <a:pt x="590" y="7031"/>
                  <a:pt x="590" y="7031"/>
                  <a:pt x="590" y="7031"/>
                </a:cubicBezTo>
                <a:cubicBezTo>
                  <a:pt x="590" y="6366"/>
                  <a:pt x="590" y="6366"/>
                  <a:pt x="590" y="6366"/>
                </a:cubicBezTo>
                <a:lnTo>
                  <a:pt x="1165" y="6035"/>
                </a:lnTo>
                <a:close/>
                <a:moveTo>
                  <a:pt x="875" y="5189"/>
                </a:moveTo>
                <a:cubicBezTo>
                  <a:pt x="878" y="4529"/>
                  <a:pt x="878" y="4529"/>
                  <a:pt x="878" y="4529"/>
                </a:cubicBezTo>
                <a:cubicBezTo>
                  <a:pt x="1113" y="4665"/>
                  <a:pt x="1113" y="4665"/>
                  <a:pt x="1113" y="4665"/>
                </a:cubicBezTo>
                <a:cubicBezTo>
                  <a:pt x="1109" y="4673"/>
                  <a:pt x="1107" y="4682"/>
                  <a:pt x="1107" y="4691"/>
                </a:cubicBezTo>
                <a:cubicBezTo>
                  <a:pt x="1107" y="4722"/>
                  <a:pt x="1131" y="4747"/>
                  <a:pt x="1162" y="4749"/>
                </a:cubicBezTo>
                <a:cubicBezTo>
                  <a:pt x="1162" y="5354"/>
                  <a:pt x="1162" y="5354"/>
                  <a:pt x="1162" y="5354"/>
                </a:cubicBezTo>
                <a:lnTo>
                  <a:pt x="875" y="5189"/>
                </a:lnTo>
                <a:close/>
                <a:moveTo>
                  <a:pt x="873" y="4521"/>
                </a:moveTo>
                <a:cubicBezTo>
                  <a:pt x="592" y="4359"/>
                  <a:pt x="592" y="4359"/>
                  <a:pt x="592" y="4359"/>
                </a:cubicBezTo>
                <a:cubicBezTo>
                  <a:pt x="1165" y="4029"/>
                  <a:pt x="1165" y="4029"/>
                  <a:pt x="1165" y="4029"/>
                </a:cubicBezTo>
                <a:cubicBezTo>
                  <a:pt x="1444" y="4190"/>
                  <a:pt x="1444" y="4190"/>
                  <a:pt x="1444" y="4190"/>
                </a:cubicBezTo>
                <a:lnTo>
                  <a:pt x="873" y="4521"/>
                </a:lnTo>
                <a:close/>
                <a:moveTo>
                  <a:pt x="590" y="4364"/>
                </a:moveTo>
                <a:cubicBezTo>
                  <a:pt x="873" y="4527"/>
                  <a:pt x="873" y="4527"/>
                  <a:pt x="873" y="4527"/>
                </a:cubicBezTo>
                <a:cubicBezTo>
                  <a:pt x="870" y="5186"/>
                  <a:pt x="870" y="5186"/>
                  <a:pt x="870" y="5186"/>
                </a:cubicBezTo>
                <a:cubicBezTo>
                  <a:pt x="590" y="5025"/>
                  <a:pt x="590" y="5025"/>
                  <a:pt x="590" y="5025"/>
                </a:cubicBezTo>
                <a:lnTo>
                  <a:pt x="590" y="4364"/>
                </a:lnTo>
                <a:close/>
                <a:moveTo>
                  <a:pt x="586" y="3690"/>
                </a:moveTo>
                <a:cubicBezTo>
                  <a:pt x="1159" y="3359"/>
                  <a:pt x="1159" y="3359"/>
                  <a:pt x="1159" y="3359"/>
                </a:cubicBezTo>
                <a:cubicBezTo>
                  <a:pt x="1160" y="4021"/>
                  <a:pt x="1160" y="4021"/>
                  <a:pt x="1160" y="4021"/>
                </a:cubicBezTo>
                <a:cubicBezTo>
                  <a:pt x="587" y="4351"/>
                  <a:pt x="587" y="4351"/>
                  <a:pt x="587" y="4351"/>
                </a:cubicBezTo>
                <a:lnTo>
                  <a:pt x="586" y="3690"/>
                </a:lnTo>
                <a:close/>
                <a:moveTo>
                  <a:pt x="10" y="3357"/>
                </a:moveTo>
                <a:cubicBezTo>
                  <a:pt x="584" y="3025"/>
                  <a:pt x="584" y="3025"/>
                  <a:pt x="584" y="3025"/>
                </a:cubicBezTo>
                <a:cubicBezTo>
                  <a:pt x="1156" y="3355"/>
                  <a:pt x="1156" y="3355"/>
                  <a:pt x="1156" y="3355"/>
                </a:cubicBezTo>
                <a:cubicBezTo>
                  <a:pt x="581" y="3687"/>
                  <a:pt x="581" y="3687"/>
                  <a:pt x="581" y="3687"/>
                </a:cubicBezTo>
                <a:cubicBezTo>
                  <a:pt x="581" y="3689"/>
                  <a:pt x="581" y="3689"/>
                  <a:pt x="581" y="3689"/>
                </a:cubicBezTo>
                <a:cubicBezTo>
                  <a:pt x="582" y="4350"/>
                  <a:pt x="582" y="4350"/>
                  <a:pt x="582" y="4350"/>
                </a:cubicBezTo>
                <a:cubicBezTo>
                  <a:pt x="11" y="4021"/>
                  <a:pt x="11" y="4021"/>
                  <a:pt x="11" y="4021"/>
                </a:cubicBezTo>
                <a:lnTo>
                  <a:pt x="10" y="3357"/>
                </a:lnTo>
                <a:close/>
              </a:path>
            </a:pathLst>
          </a:custGeom>
          <a:solidFill>
            <a:schemeClr val="bg1">
              <a:lumMod val="85000"/>
              <a:alpha val="50000"/>
            </a:schemeClr>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pic>
        <p:nvPicPr>
          <p:cNvPr id="27" name="Picture 26" descr="A blue and white gradient&#10;&#10;Description automatically generated">
            <a:extLst>
              <a:ext uri="{FF2B5EF4-FFF2-40B4-BE49-F238E27FC236}">
                <a16:creationId xmlns:a16="http://schemas.microsoft.com/office/drawing/2014/main" id="{F8ECF2B1-3548-48CE-CC8A-B09049E4D98A}"/>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flipH="1">
            <a:off x="0" y="1"/>
            <a:ext cx="5346700" cy="998538"/>
          </a:xfrm>
          <a:prstGeom prst="rect">
            <a:avLst/>
          </a:prstGeom>
        </p:spPr>
      </p:pic>
      <p:grpSp>
        <p:nvGrpSpPr>
          <p:cNvPr id="28" name="Group 27">
            <a:extLst>
              <a:ext uri="{FF2B5EF4-FFF2-40B4-BE49-F238E27FC236}">
                <a16:creationId xmlns:a16="http://schemas.microsoft.com/office/drawing/2014/main" id="{B10DC56B-1D02-E382-3904-7C32731C36AA}"/>
              </a:ext>
            </a:extLst>
          </p:cNvPr>
          <p:cNvGrpSpPr/>
          <p:nvPr/>
        </p:nvGrpSpPr>
        <p:grpSpPr>
          <a:xfrm rot="10335125">
            <a:off x="-2600670" y="-2819602"/>
            <a:ext cx="14849352" cy="9941862"/>
            <a:chOff x="6249468" y="-1100935"/>
            <a:chExt cx="8072278" cy="5404509"/>
          </a:xfrm>
          <a:solidFill>
            <a:schemeClr val="bg1">
              <a:alpha val="29000"/>
            </a:schemeClr>
          </a:solidFill>
        </p:grpSpPr>
        <p:sp>
          <p:nvSpPr>
            <p:cNvPr id="29" name="Freeform 3214">
              <a:extLst>
                <a:ext uri="{FF2B5EF4-FFF2-40B4-BE49-F238E27FC236}">
                  <a16:creationId xmlns:a16="http://schemas.microsoft.com/office/drawing/2014/main" id="{A269D130-D7A5-61A8-0E43-09805E712842}"/>
                </a:ext>
              </a:extLst>
            </p:cNvPr>
            <p:cNvSpPr>
              <a:spLocks noEditPoints="1"/>
            </p:cNvSpPr>
            <p:nvPr/>
          </p:nvSpPr>
          <p:spPr bwMode="auto">
            <a:xfrm>
              <a:off x="6903306" y="-223633"/>
              <a:ext cx="7399129" cy="4494102"/>
            </a:xfrm>
            <a:custGeom>
              <a:avLst/>
              <a:gdLst>
                <a:gd name="T0" fmla="*/ 783 w 1129"/>
                <a:gd name="T1" fmla="*/ 686 h 686"/>
                <a:gd name="T2" fmla="*/ 940 w 1129"/>
                <a:gd name="T3" fmla="*/ 678 h 686"/>
                <a:gd name="T4" fmla="*/ 1052 w 1129"/>
                <a:gd name="T5" fmla="*/ 609 h 686"/>
                <a:gd name="T6" fmla="*/ 1079 w 1129"/>
                <a:gd name="T7" fmla="*/ 599 h 686"/>
                <a:gd name="T8" fmla="*/ 885 w 1129"/>
                <a:gd name="T9" fmla="*/ 625 h 686"/>
                <a:gd name="T10" fmla="*/ 866 w 1129"/>
                <a:gd name="T11" fmla="*/ 588 h 686"/>
                <a:gd name="T12" fmla="*/ 869 w 1129"/>
                <a:gd name="T13" fmla="*/ 587 h 686"/>
                <a:gd name="T14" fmla="*/ 1077 w 1129"/>
                <a:gd name="T15" fmla="*/ 596 h 686"/>
                <a:gd name="T16" fmla="*/ 742 w 1129"/>
                <a:gd name="T17" fmla="*/ 586 h 686"/>
                <a:gd name="T18" fmla="*/ 745 w 1129"/>
                <a:gd name="T19" fmla="*/ 590 h 686"/>
                <a:gd name="T20" fmla="*/ 804 w 1129"/>
                <a:gd name="T21" fmla="*/ 621 h 686"/>
                <a:gd name="T22" fmla="*/ 786 w 1129"/>
                <a:gd name="T23" fmla="*/ 535 h 686"/>
                <a:gd name="T24" fmla="*/ 987 w 1129"/>
                <a:gd name="T25" fmla="*/ 585 h 686"/>
                <a:gd name="T26" fmla="*/ 1007 w 1129"/>
                <a:gd name="T27" fmla="*/ 622 h 686"/>
                <a:gd name="T28" fmla="*/ 1076 w 1129"/>
                <a:gd name="T29" fmla="*/ 597 h 686"/>
                <a:gd name="T30" fmla="*/ 1035 w 1129"/>
                <a:gd name="T31" fmla="*/ 567 h 686"/>
                <a:gd name="T32" fmla="*/ 1036 w 1129"/>
                <a:gd name="T33" fmla="*/ 563 h 686"/>
                <a:gd name="T34" fmla="*/ 674 w 1129"/>
                <a:gd name="T35" fmla="*/ 487 h 686"/>
                <a:gd name="T36" fmla="*/ 695 w 1129"/>
                <a:gd name="T37" fmla="*/ 508 h 686"/>
                <a:gd name="T38" fmla="*/ 674 w 1129"/>
                <a:gd name="T39" fmla="*/ 488 h 686"/>
                <a:gd name="T40" fmla="*/ 733 w 1129"/>
                <a:gd name="T41" fmla="*/ 544 h 686"/>
                <a:gd name="T42" fmla="*/ 757 w 1129"/>
                <a:gd name="T43" fmla="*/ 540 h 686"/>
                <a:gd name="T44" fmla="*/ 761 w 1129"/>
                <a:gd name="T45" fmla="*/ 461 h 686"/>
                <a:gd name="T46" fmla="*/ 605 w 1129"/>
                <a:gd name="T47" fmla="*/ 444 h 686"/>
                <a:gd name="T48" fmla="*/ 487 w 1129"/>
                <a:gd name="T49" fmla="*/ 412 h 686"/>
                <a:gd name="T50" fmla="*/ 671 w 1129"/>
                <a:gd name="T51" fmla="*/ 485 h 686"/>
                <a:gd name="T52" fmla="*/ 418 w 1129"/>
                <a:gd name="T53" fmla="*/ 441 h 686"/>
                <a:gd name="T54" fmla="*/ 484 w 1129"/>
                <a:gd name="T55" fmla="*/ 412 h 686"/>
                <a:gd name="T56" fmla="*/ 552 w 1129"/>
                <a:gd name="T57" fmla="*/ 382 h 686"/>
                <a:gd name="T58" fmla="*/ 600 w 1129"/>
                <a:gd name="T59" fmla="*/ 439 h 686"/>
                <a:gd name="T60" fmla="*/ 616 w 1129"/>
                <a:gd name="T61" fmla="*/ 398 h 686"/>
                <a:gd name="T62" fmla="*/ 360 w 1129"/>
                <a:gd name="T63" fmla="*/ 323 h 686"/>
                <a:gd name="T64" fmla="*/ 359 w 1129"/>
                <a:gd name="T65" fmla="*/ 324 h 686"/>
                <a:gd name="T66" fmla="*/ 266 w 1129"/>
                <a:gd name="T67" fmla="*/ 311 h 686"/>
                <a:gd name="T68" fmla="*/ 346 w 1129"/>
                <a:gd name="T69" fmla="*/ 294 h 686"/>
                <a:gd name="T70" fmla="*/ 327 w 1129"/>
                <a:gd name="T71" fmla="*/ 291 h 686"/>
                <a:gd name="T72" fmla="*/ 327 w 1129"/>
                <a:gd name="T73" fmla="*/ 315 h 686"/>
                <a:gd name="T74" fmla="*/ 355 w 1129"/>
                <a:gd name="T75" fmla="*/ 282 h 686"/>
                <a:gd name="T76" fmla="*/ 308 w 1129"/>
                <a:gd name="T77" fmla="*/ 227 h 686"/>
                <a:gd name="T78" fmla="*/ 335 w 1129"/>
                <a:gd name="T79" fmla="*/ 204 h 686"/>
                <a:gd name="T80" fmla="*/ 363 w 1129"/>
                <a:gd name="T81" fmla="*/ 191 h 686"/>
                <a:gd name="T82" fmla="*/ 374 w 1129"/>
                <a:gd name="T83" fmla="*/ 174 h 686"/>
                <a:gd name="T84" fmla="*/ 53 w 1129"/>
                <a:gd name="T85" fmla="*/ 170 h 686"/>
                <a:gd name="T86" fmla="*/ 302 w 1129"/>
                <a:gd name="T87" fmla="*/ 160 h 686"/>
                <a:gd name="T88" fmla="*/ 320 w 1129"/>
                <a:gd name="T89" fmla="*/ 181 h 686"/>
                <a:gd name="T90" fmla="*/ 293 w 1129"/>
                <a:gd name="T91" fmla="*/ 146 h 686"/>
                <a:gd name="T92" fmla="*/ 220 w 1129"/>
                <a:gd name="T93" fmla="*/ 150 h 686"/>
                <a:gd name="T94" fmla="*/ 339 w 1129"/>
                <a:gd name="T95" fmla="*/ 97 h 686"/>
                <a:gd name="T96" fmla="*/ 264 w 1129"/>
                <a:gd name="T97" fmla="*/ 131 h 686"/>
                <a:gd name="T98" fmla="*/ 114 w 1129"/>
                <a:gd name="T99" fmla="*/ 109 h 686"/>
                <a:gd name="T100" fmla="*/ 216 w 1129"/>
                <a:gd name="T101" fmla="*/ 106 h 686"/>
                <a:gd name="T102" fmla="*/ 371 w 1129"/>
                <a:gd name="T103" fmla="*/ 65 h 686"/>
                <a:gd name="T104" fmla="*/ 327 w 1129"/>
                <a:gd name="T105" fmla="*/ 162 h 686"/>
                <a:gd name="T106" fmla="*/ 371 w 1129"/>
                <a:gd name="T107" fmla="*/ 65 h 686"/>
                <a:gd name="T108" fmla="*/ 94 w 1129"/>
                <a:gd name="T109" fmla="*/ 88 h 686"/>
                <a:gd name="T110" fmla="*/ 34 w 1129"/>
                <a:gd name="T111" fmla="*/ 59 h 686"/>
                <a:gd name="T112" fmla="*/ 59 w 1129"/>
                <a:gd name="T113" fmla="*/ 103 h 686"/>
                <a:gd name="T114" fmla="*/ 110 w 1129"/>
                <a:gd name="T115" fmla="*/ 89 h 686"/>
                <a:gd name="T116" fmla="*/ 107 w 1129"/>
                <a:gd name="T117" fmla="*/ 63 h 686"/>
                <a:gd name="T118" fmla="*/ 193 w 1129"/>
                <a:gd name="T119" fmla="*/ 40 h 686"/>
                <a:gd name="T120" fmla="*/ 35 w 1129"/>
                <a:gd name="T121" fmla="*/ 22 h 686"/>
                <a:gd name="T122" fmla="*/ 33 w 1129"/>
                <a:gd name="T123" fmla="*/ 18 h 6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29" h="686">
                  <a:moveTo>
                    <a:pt x="1093" y="634"/>
                  </a:moveTo>
                  <a:cubicBezTo>
                    <a:pt x="1093" y="634"/>
                    <a:pt x="1093" y="634"/>
                    <a:pt x="1093" y="634"/>
                  </a:cubicBezTo>
                  <a:cubicBezTo>
                    <a:pt x="1128" y="638"/>
                    <a:pt x="1128" y="638"/>
                    <a:pt x="1128" y="638"/>
                  </a:cubicBezTo>
                  <a:cubicBezTo>
                    <a:pt x="1128" y="638"/>
                    <a:pt x="1128" y="637"/>
                    <a:pt x="1128" y="637"/>
                  </a:cubicBezTo>
                  <a:cubicBezTo>
                    <a:pt x="1128" y="637"/>
                    <a:pt x="1128" y="637"/>
                    <a:pt x="1128" y="637"/>
                  </a:cubicBezTo>
                  <a:cubicBezTo>
                    <a:pt x="1093" y="634"/>
                    <a:pt x="1093" y="634"/>
                    <a:pt x="1093" y="634"/>
                  </a:cubicBezTo>
                  <a:moveTo>
                    <a:pt x="889" y="631"/>
                  </a:moveTo>
                  <a:cubicBezTo>
                    <a:pt x="889" y="631"/>
                    <a:pt x="889" y="631"/>
                    <a:pt x="889" y="631"/>
                  </a:cubicBezTo>
                  <a:cubicBezTo>
                    <a:pt x="937" y="678"/>
                    <a:pt x="937" y="678"/>
                    <a:pt x="937" y="678"/>
                  </a:cubicBezTo>
                  <a:cubicBezTo>
                    <a:pt x="937" y="678"/>
                    <a:pt x="937" y="678"/>
                    <a:pt x="937" y="678"/>
                  </a:cubicBezTo>
                  <a:cubicBezTo>
                    <a:pt x="889" y="631"/>
                    <a:pt x="889" y="631"/>
                    <a:pt x="889" y="631"/>
                  </a:cubicBezTo>
                  <a:moveTo>
                    <a:pt x="805" y="624"/>
                  </a:moveTo>
                  <a:cubicBezTo>
                    <a:pt x="783" y="686"/>
                    <a:pt x="783" y="686"/>
                    <a:pt x="783" y="686"/>
                  </a:cubicBezTo>
                  <a:cubicBezTo>
                    <a:pt x="783" y="686"/>
                    <a:pt x="783" y="686"/>
                    <a:pt x="783" y="686"/>
                  </a:cubicBezTo>
                  <a:cubicBezTo>
                    <a:pt x="806" y="624"/>
                    <a:pt x="806" y="624"/>
                    <a:pt x="806" y="624"/>
                  </a:cubicBezTo>
                  <a:cubicBezTo>
                    <a:pt x="805" y="624"/>
                    <a:pt x="805" y="624"/>
                    <a:pt x="805" y="624"/>
                  </a:cubicBezTo>
                  <a:moveTo>
                    <a:pt x="768" y="622"/>
                  </a:moveTo>
                  <a:cubicBezTo>
                    <a:pt x="768" y="622"/>
                    <a:pt x="768" y="622"/>
                    <a:pt x="768" y="622"/>
                  </a:cubicBezTo>
                  <a:cubicBezTo>
                    <a:pt x="781" y="686"/>
                    <a:pt x="781" y="686"/>
                    <a:pt x="781" y="686"/>
                  </a:cubicBezTo>
                  <a:cubicBezTo>
                    <a:pt x="781" y="685"/>
                    <a:pt x="781" y="685"/>
                    <a:pt x="782" y="685"/>
                  </a:cubicBezTo>
                  <a:cubicBezTo>
                    <a:pt x="768" y="622"/>
                    <a:pt x="768" y="622"/>
                    <a:pt x="768" y="622"/>
                  </a:cubicBezTo>
                  <a:moveTo>
                    <a:pt x="770" y="620"/>
                  </a:moveTo>
                  <a:cubicBezTo>
                    <a:pt x="770" y="620"/>
                    <a:pt x="770" y="620"/>
                    <a:pt x="770" y="620"/>
                  </a:cubicBezTo>
                  <a:cubicBezTo>
                    <a:pt x="804" y="622"/>
                    <a:pt x="804" y="622"/>
                    <a:pt x="804" y="622"/>
                  </a:cubicBezTo>
                  <a:cubicBezTo>
                    <a:pt x="804" y="622"/>
                    <a:pt x="804" y="622"/>
                    <a:pt x="804" y="621"/>
                  </a:cubicBezTo>
                  <a:cubicBezTo>
                    <a:pt x="770" y="620"/>
                    <a:pt x="770" y="620"/>
                    <a:pt x="770" y="620"/>
                  </a:cubicBezTo>
                  <a:moveTo>
                    <a:pt x="968" y="613"/>
                  </a:moveTo>
                  <a:cubicBezTo>
                    <a:pt x="940" y="678"/>
                    <a:pt x="940" y="678"/>
                    <a:pt x="940" y="678"/>
                  </a:cubicBezTo>
                  <a:cubicBezTo>
                    <a:pt x="940" y="678"/>
                    <a:pt x="940" y="678"/>
                    <a:pt x="940" y="678"/>
                  </a:cubicBezTo>
                  <a:cubicBezTo>
                    <a:pt x="968" y="613"/>
                    <a:pt x="968" y="613"/>
                    <a:pt x="968" y="613"/>
                  </a:cubicBezTo>
                  <a:cubicBezTo>
                    <a:pt x="968" y="613"/>
                    <a:pt x="968" y="613"/>
                    <a:pt x="968" y="613"/>
                  </a:cubicBezTo>
                  <a:moveTo>
                    <a:pt x="967" y="611"/>
                  </a:moveTo>
                  <a:cubicBezTo>
                    <a:pt x="890" y="628"/>
                    <a:pt x="890" y="628"/>
                    <a:pt x="890" y="628"/>
                  </a:cubicBezTo>
                  <a:cubicBezTo>
                    <a:pt x="890" y="628"/>
                    <a:pt x="890" y="628"/>
                    <a:pt x="890" y="628"/>
                  </a:cubicBezTo>
                  <a:cubicBezTo>
                    <a:pt x="967" y="612"/>
                    <a:pt x="967" y="612"/>
                    <a:pt x="967" y="612"/>
                  </a:cubicBezTo>
                  <a:cubicBezTo>
                    <a:pt x="967" y="612"/>
                    <a:pt x="967" y="612"/>
                    <a:pt x="967" y="611"/>
                  </a:cubicBezTo>
                  <a:moveTo>
                    <a:pt x="1056" y="609"/>
                  </a:moveTo>
                  <a:cubicBezTo>
                    <a:pt x="1056" y="610"/>
                    <a:pt x="1055" y="610"/>
                    <a:pt x="1055" y="610"/>
                  </a:cubicBezTo>
                  <a:cubicBezTo>
                    <a:pt x="1088" y="632"/>
                    <a:pt x="1088" y="632"/>
                    <a:pt x="1088" y="632"/>
                  </a:cubicBezTo>
                  <a:cubicBezTo>
                    <a:pt x="1088" y="632"/>
                    <a:pt x="1088" y="632"/>
                    <a:pt x="1088" y="632"/>
                  </a:cubicBezTo>
                  <a:cubicBezTo>
                    <a:pt x="1056" y="609"/>
                    <a:pt x="1056" y="609"/>
                    <a:pt x="1056" y="609"/>
                  </a:cubicBezTo>
                  <a:moveTo>
                    <a:pt x="1052" y="609"/>
                  </a:moveTo>
                  <a:cubicBezTo>
                    <a:pt x="1009" y="624"/>
                    <a:pt x="1009" y="624"/>
                    <a:pt x="1009" y="624"/>
                  </a:cubicBezTo>
                  <a:cubicBezTo>
                    <a:pt x="1010" y="624"/>
                    <a:pt x="1010" y="624"/>
                    <a:pt x="1010" y="624"/>
                  </a:cubicBezTo>
                  <a:cubicBezTo>
                    <a:pt x="1052" y="609"/>
                    <a:pt x="1052" y="609"/>
                    <a:pt x="1052" y="609"/>
                  </a:cubicBezTo>
                  <a:cubicBezTo>
                    <a:pt x="1052" y="609"/>
                    <a:pt x="1052" y="609"/>
                    <a:pt x="1052" y="609"/>
                  </a:cubicBezTo>
                  <a:moveTo>
                    <a:pt x="1078" y="600"/>
                  </a:moveTo>
                  <a:cubicBezTo>
                    <a:pt x="1078" y="600"/>
                    <a:pt x="1077" y="600"/>
                    <a:pt x="1077" y="600"/>
                  </a:cubicBezTo>
                  <a:cubicBezTo>
                    <a:pt x="1089" y="631"/>
                    <a:pt x="1089" y="631"/>
                    <a:pt x="1089" y="631"/>
                  </a:cubicBezTo>
                  <a:cubicBezTo>
                    <a:pt x="1089" y="631"/>
                    <a:pt x="1089" y="631"/>
                    <a:pt x="1089" y="631"/>
                  </a:cubicBezTo>
                  <a:cubicBezTo>
                    <a:pt x="1078" y="600"/>
                    <a:pt x="1078" y="600"/>
                    <a:pt x="1078" y="600"/>
                  </a:cubicBezTo>
                  <a:moveTo>
                    <a:pt x="1079" y="599"/>
                  </a:moveTo>
                  <a:cubicBezTo>
                    <a:pt x="1079" y="599"/>
                    <a:pt x="1078" y="599"/>
                    <a:pt x="1078" y="600"/>
                  </a:cubicBezTo>
                  <a:cubicBezTo>
                    <a:pt x="1128" y="637"/>
                    <a:pt x="1128" y="637"/>
                    <a:pt x="1128" y="637"/>
                  </a:cubicBezTo>
                  <a:cubicBezTo>
                    <a:pt x="1128" y="637"/>
                    <a:pt x="1128" y="636"/>
                    <a:pt x="1129" y="636"/>
                  </a:cubicBezTo>
                  <a:cubicBezTo>
                    <a:pt x="1079" y="599"/>
                    <a:pt x="1079" y="599"/>
                    <a:pt x="1079" y="599"/>
                  </a:cubicBezTo>
                  <a:moveTo>
                    <a:pt x="1075" y="599"/>
                  </a:moveTo>
                  <a:cubicBezTo>
                    <a:pt x="1056" y="608"/>
                    <a:pt x="1056" y="608"/>
                    <a:pt x="1056" y="608"/>
                  </a:cubicBezTo>
                  <a:cubicBezTo>
                    <a:pt x="1056" y="608"/>
                    <a:pt x="1056" y="608"/>
                    <a:pt x="1056" y="608"/>
                  </a:cubicBezTo>
                  <a:cubicBezTo>
                    <a:pt x="1075" y="599"/>
                    <a:pt x="1075" y="599"/>
                    <a:pt x="1075" y="599"/>
                  </a:cubicBezTo>
                  <a:cubicBezTo>
                    <a:pt x="1075" y="599"/>
                    <a:pt x="1075" y="599"/>
                    <a:pt x="1075" y="599"/>
                  </a:cubicBezTo>
                  <a:moveTo>
                    <a:pt x="744" y="591"/>
                  </a:moveTo>
                  <a:cubicBezTo>
                    <a:pt x="744" y="591"/>
                    <a:pt x="744" y="591"/>
                    <a:pt x="744" y="591"/>
                  </a:cubicBezTo>
                  <a:cubicBezTo>
                    <a:pt x="766" y="618"/>
                    <a:pt x="766" y="618"/>
                    <a:pt x="766" y="618"/>
                  </a:cubicBezTo>
                  <a:cubicBezTo>
                    <a:pt x="766" y="618"/>
                    <a:pt x="766" y="618"/>
                    <a:pt x="767" y="618"/>
                  </a:cubicBezTo>
                  <a:cubicBezTo>
                    <a:pt x="767" y="618"/>
                    <a:pt x="767" y="618"/>
                    <a:pt x="767" y="618"/>
                  </a:cubicBezTo>
                  <a:cubicBezTo>
                    <a:pt x="744" y="591"/>
                    <a:pt x="744" y="591"/>
                    <a:pt x="744" y="591"/>
                  </a:cubicBezTo>
                  <a:moveTo>
                    <a:pt x="868" y="588"/>
                  </a:moveTo>
                  <a:cubicBezTo>
                    <a:pt x="868" y="588"/>
                    <a:pt x="868" y="589"/>
                    <a:pt x="868" y="589"/>
                  </a:cubicBezTo>
                  <a:cubicBezTo>
                    <a:pt x="885" y="625"/>
                    <a:pt x="885" y="625"/>
                    <a:pt x="885" y="625"/>
                  </a:cubicBezTo>
                  <a:cubicBezTo>
                    <a:pt x="885" y="625"/>
                    <a:pt x="885" y="625"/>
                    <a:pt x="885" y="625"/>
                  </a:cubicBezTo>
                  <a:cubicBezTo>
                    <a:pt x="868" y="588"/>
                    <a:pt x="868" y="588"/>
                    <a:pt x="868" y="588"/>
                  </a:cubicBezTo>
                  <a:moveTo>
                    <a:pt x="866" y="588"/>
                  </a:moveTo>
                  <a:cubicBezTo>
                    <a:pt x="836" y="624"/>
                    <a:pt x="836" y="624"/>
                    <a:pt x="836" y="624"/>
                  </a:cubicBezTo>
                  <a:cubicBezTo>
                    <a:pt x="809" y="622"/>
                    <a:pt x="809" y="622"/>
                    <a:pt x="809" y="622"/>
                  </a:cubicBezTo>
                  <a:cubicBezTo>
                    <a:pt x="809" y="622"/>
                    <a:pt x="809" y="622"/>
                    <a:pt x="809" y="622"/>
                  </a:cubicBezTo>
                  <a:cubicBezTo>
                    <a:pt x="835" y="624"/>
                    <a:pt x="835" y="624"/>
                    <a:pt x="835" y="624"/>
                  </a:cubicBezTo>
                  <a:cubicBezTo>
                    <a:pt x="784" y="686"/>
                    <a:pt x="784" y="686"/>
                    <a:pt x="784" y="686"/>
                  </a:cubicBezTo>
                  <a:cubicBezTo>
                    <a:pt x="784" y="686"/>
                    <a:pt x="784" y="686"/>
                    <a:pt x="784" y="686"/>
                  </a:cubicBezTo>
                  <a:cubicBezTo>
                    <a:pt x="836" y="624"/>
                    <a:pt x="836" y="624"/>
                    <a:pt x="836" y="624"/>
                  </a:cubicBezTo>
                  <a:cubicBezTo>
                    <a:pt x="883" y="628"/>
                    <a:pt x="883" y="628"/>
                    <a:pt x="883" y="628"/>
                  </a:cubicBezTo>
                  <a:cubicBezTo>
                    <a:pt x="883" y="628"/>
                    <a:pt x="883" y="628"/>
                    <a:pt x="883" y="628"/>
                  </a:cubicBezTo>
                  <a:cubicBezTo>
                    <a:pt x="836" y="624"/>
                    <a:pt x="836" y="624"/>
                    <a:pt x="836" y="624"/>
                  </a:cubicBezTo>
                  <a:cubicBezTo>
                    <a:pt x="866" y="588"/>
                    <a:pt x="866" y="588"/>
                    <a:pt x="866" y="588"/>
                  </a:cubicBezTo>
                  <a:cubicBezTo>
                    <a:pt x="866" y="588"/>
                    <a:pt x="866" y="588"/>
                    <a:pt x="866" y="588"/>
                  </a:cubicBezTo>
                  <a:moveTo>
                    <a:pt x="865" y="588"/>
                  </a:moveTo>
                  <a:cubicBezTo>
                    <a:pt x="809" y="620"/>
                    <a:pt x="809" y="620"/>
                    <a:pt x="809" y="620"/>
                  </a:cubicBezTo>
                  <a:cubicBezTo>
                    <a:pt x="809" y="620"/>
                    <a:pt x="809" y="620"/>
                    <a:pt x="809" y="621"/>
                  </a:cubicBezTo>
                  <a:cubicBezTo>
                    <a:pt x="866" y="588"/>
                    <a:pt x="866" y="588"/>
                    <a:pt x="866" y="588"/>
                  </a:cubicBezTo>
                  <a:cubicBezTo>
                    <a:pt x="865" y="588"/>
                    <a:pt x="865" y="588"/>
                    <a:pt x="865" y="588"/>
                  </a:cubicBezTo>
                  <a:moveTo>
                    <a:pt x="984" y="585"/>
                  </a:moveTo>
                  <a:cubicBezTo>
                    <a:pt x="969" y="609"/>
                    <a:pt x="969" y="609"/>
                    <a:pt x="969" y="609"/>
                  </a:cubicBezTo>
                  <a:cubicBezTo>
                    <a:pt x="970" y="609"/>
                    <a:pt x="970" y="610"/>
                    <a:pt x="970" y="610"/>
                  </a:cubicBezTo>
                  <a:cubicBezTo>
                    <a:pt x="984" y="585"/>
                    <a:pt x="984" y="585"/>
                    <a:pt x="984" y="585"/>
                  </a:cubicBezTo>
                  <a:cubicBezTo>
                    <a:pt x="984" y="585"/>
                    <a:pt x="984" y="585"/>
                    <a:pt x="984" y="585"/>
                  </a:cubicBezTo>
                  <a:moveTo>
                    <a:pt x="982" y="583"/>
                  </a:moveTo>
                  <a:cubicBezTo>
                    <a:pt x="938" y="604"/>
                    <a:pt x="938" y="604"/>
                    <a:pt x="938" y="604"/>
                  </a:cubicBezTo>
                  <a:cubicBezTo>
                    <a:pt x="869" y="587"/>
                    <a:pt x="869" y="587"/>
                    <a:pt x="869" y="587"/>
                  </a:cubicBezTo>
                  <a:cubicBezTo>
                    <a:pt x="869" y="587"/>
                    <a:pt x="869" y="587"/>
                    <a:pt x="869" y="587"/>
                  </a:cubicBezTo>
                  <a:cubicBezTo>
                    <a:pt x="869" y="587"/>
                    <a:pt x="869" y="587"/>
                    <a:pt x="869" y="587"/>
                  </a:cubicBezTo>
                  <a:cubicBezTo>
                    <a:pt x="938" y="604"/>
                    <a:pt x="938" y="604"/>
                    <a:pt x="938" y="604"/>
                  </a:cubicBezTo>
                  <a:cubicBezTo>
                    <a:pt x="890" y="627"/>
                    <a:pt x="890" y="627"/>
                    <a:pt x="890" y="627"/>
                  </a:cubicBezTo>
                  <a:cubicBezTo>
                    <a:pt x="890" y="627"/>
                    <a:pt x="890" y="627"/>
                    <a:pt x="890" y="627"/>
                  </a:cubicBezTo>
                  <a:cubicBezTo>
                    <a:pt x="939" y="604"/>
                    <a:pt x="939" y="604"/>
                    <a:pt x="939" y="604"/>
                  </a:cubicBezTo>
                  <a:cubicBezTo>
                    <a:pt x="967" y="611"/>
                    <a:pt x="967" y="611"/>
                    <a:pt x="967" y="611"/>
                  </a:cubicBezTo>
                  <a:cubicBezTo>
                    <a:pt x="967" y="611"/>
                    <a:pt x="967" y="611"/>
                    <a:pt x="967" y="611"/>
                  </a:cubicBezTo>
                  <a:cubicBezTo>
                    <a:pt x="967" y="611"/>
                    <a:pt x="967" y="611"/>
                    <a:pt x="967" y="611"/>
                  </a:cubicBezTo>
                  <a:cubicBezTo>
                    <a:pt x="939" y="604"/>
                    <a:pt x="939" y="604"/>
                    <a:pt x="939" y="604"/>
                  </a:cubicBezTo>
                  <a:cubicBezTo>
                    <a:pt x="982" y="583"/>
                    <a:pt x="982" y="583"/>
                    <a:pt x="982" y="583"/>
                  </a:cubicBezTo>
                  <a:cubicBezTo>
                    <a:pt x="982" y="583"/>
                    <a:pt x="982" y="583"/>
                    <a:pt x="982" y="583"/>
                  </a:cubicBezTo>
                  <a:moveTo>
                    <a:pt x="1082" y="564"/>
                  </a:moveTo>
                  <a:cubicBezTo>
                    <a:pt x="1077" y="596"/>
                    <a:pt x="1077" y="596"/>
                    <a:pt x="1077" y="596"/>
                  </a:cubicBezTo>
                  <a:cubicBezTo>
                    <a:pt x="1077" y="596"/>
                    <a:pt x="1077" y="596"/>
                    <a:pt x="1077" y="596"/>
                  </a:cubicBezTo>
                  <a:cubicBezTo>
                    <a:pt x="1077" y="596"/>
                    <a:pt x="1077" y="596"/>
                    <a:pt x="1077" y="596"/>
                  </a:cubicBezTo>
                  <a:cubicBezTo>
                    <a:pt x="1077" y="596"/>
                    <a:pt x="1077" y="596"/>
                    <a:pt x="1077" y="596"/>
                  </a:cubicBezTo>
                  <a:cubicBezTo>
                    <a:pt x="1083" y="564"/>
                    <a:pt x="1083" y="564"/>
                    <a:pt x="1083" y="564"/>
                  </a:cubicBezTo>
                  <a:cubicBezTo>
                    <a:pt x="1083" y="564"/>
                    <a:pt x="1083" y="564"/>
                    <a:pt x="1083" y="564"/>
                  </a:cubicBezTo>
                  <a:cubicBezTo>
                    <a:pt x="1083" y="564"/>
                    <a:pt x="1082" y="564"/>
                    <a:pt x="1082" y="564"/>
                  </a:cubicBezTo>
                  <a:moveTo>
                    <a:pt x="757" y="556"/>
                  </a:moveTo>
                  <a:cubicBezTo>
                    <a:pt x="743" y="586"/>
                    <a:pt x="743" y="586"/>
                    <a:pt x="743" y="586"/>
                  </a:cubicBezTo>
                  <a:cubicBezTo>
                    <a:pt x="743" y="586"/>
                    <a:pt x="743" y="586"/>
                    <a:pt x="744" y="587"/>
                  </a:cubicBezTo>
                  <a:cubicBezTo>
                    <a:pt x="757" y="556"/>
                    <a:pt x="757" y="556"/>
                    <a:pt x="757" y="556"/>
                  </a:cubicBezTo>
                  <a:cubicBezTo>
                    <a:pt x="757" y="556"/>
                    <a:pt x="757" y="556"/>
                    <a:pt x="757" y="556"/>
                  </a:cubicBezTo>
                  <a:moveTo>
                    <a:pt x="735" y="547"/>
                  </a:moveTo>
                  <a:cubicBezTo>
                    <a:pt x="735" y="547"/>
                    <a:pt x="735" y="547"/>
                    <a:pt x="735" y="547"/>
                  </a:cubicBezTo>
                  <a:cubicBezTo>
                    <a:pt x="742" y="586"/>
                    <a:pt x="742" y="586"/>
                    <a:pt x="742" y="586"/>
                  </a:cubicBezTo>
                  <a:cubicBezTo>
                    <a:pt x="742" y="586"/>
                    <a:pt x="742" y="586"/>
                    <a:pt x="742" y="586"/>
                  </a:cubicBezTo>
                  <a:cubicBezTo>
                    <a:pt x="735" y="547"/>
                    <a:pt x="735" y="547"/>
                    <a:pt x="735" y="547"/>
                  </a:cubicBezTo>
                  <a:moveTo>
                    <a:pt x="736" y="546"/>
                  </a:moveTo>
                  <a:cubicBezTo>
                    <a:pt x="736" y="546"/>
                    <a:pt x="736" y="546"/>
                    <a:pt x="736" y="546"/>
                  </a:cubicBezTo>
                  <a:cubicBezTo>
                    <a:pt x="756" y="554"/>
                    <a:pt x="756" y="554"/>
                    <a:pt x="756" y="554"/>
                  </a:cubicBezTo>
                  <a:cubicBezTo>
                    <a:pt x="756" y="554"/>
                    <a:pt x="756" y="554"/>
                    <a:pt x="756" y="554"/>
                  </a:cubicBezTo>
                  <a:cubicBezTo>
                    <a:pt x="736" y="546"/>
                    <a:pt x="736" y="546"/>
                    <a:pt x="736" y="546"/>
                  </a:cubicBezTo>
                  <a:moveTo>
                    <a:pt x="787" y="536"/>
                  </a:moveTo>
                  <a:cubicBezTo>
                    <a:pt x="771" y="604"/>
                    <a:pt x="771" y="604"/>
                    <a:pt x="771" y="604"/>
                  </a:cubicBezTo>
                  <a:cubicBezTo>
                    <a:pt x="765" y="600"/>
                    <a:pt x="765" y="600"/>
                    <a:pt x="765" y="600"/>
                  </a:cubicBezTo>
                  <a:cubicBezTo>
                    <a:pt x="758" y="556"/>
                    <a:pt x="758" y="556"/>
                    <a:pt x="758" y="556"/>
                  </a:cubicBezTo>
                  <a:cubicBezTo>
                    <a:pt x="758" y="556"/>
                    <a:pt x="758" y="556"/>
                    <a:pt x="758" y="556"/>
                  </a:cubicBezTo>
                  <a:cubicBezTo>
                    <a:pt x="765" y="600"/>
                    <a:pt x="765" y="600"/>
                    <a:pt x="765" y="600"/>
                  </a:cubicBezTo>
                  <a:cubicBezTo>
                    <a:pt x="745" y="590"/>
                    <a:pt x="745" y="590"/>
                    <a:pt x="745" y="590"/>
                  </a:cubicBezTo>
                  <a:cubicBezTo>
                    <a:pt x="745" y="590"/>
                    <a:pt x="745" y="590"/>
                    <a:pt x="745" y="590"/>
                  </a:cubicBezTo>
                  <a:cubicBezTo>
                    <a:pt x="765" y="601"/>
                    <a:pt x="765" y="601"/>
                    <a:pt x="765" y="601"/>
                  </a:cubicBezTo>
                  <a:cubicBezTo>
                    <a:pt x="767" y="618"/>
                    <a:pt x="767" y="618"/>
                    <a:pt x="767" y="618"/>
                  </a:cubicBezTo>
                  <a:cubicBezTo>
                    <a:pt x="767" y="618"/>
                    <a:pt x="767" y="618"/>
                    <a:pt x="768" y="618"/>
                  </a:cubicBezTo>
                  <a:cubicBezTo>
                    <a:pt x="765" y="601"/>
                    <a:pt x="765" y="601"/>
                    <a:pt x="765" y="601"/>
                  </a:cubicBezTo>
                  <a:cubicBezTo>
                    <a:pt x="771" y="604"/>
                    <a:pt x="771" y="604"/>
                    <a:pt x="771" y="604"/>
                  </a:cubicBezTo>
                  <a:cubicBezTo>
                    <a:pt x="768" y="618"/>
                    <a:pt x="768" y="618"/>
                    <a:pt x="768" y="618"/>
                  </a:cubicBezTo>
                  <a:cubicBezTo>
                    <a:pt x="768" y="618"/>
                    <a:pt x="768" y="618"/>
                    <a:pt x="768" y="618"/>
                  </a:cubicBezTo>
                  <a:cubicBezTo>
                    <a:pt x="772" y="604"/>
                    <a:pt x="772" y="604"/>
                    <a:pt x="772" y="604"/>
                  </a:cubicBezTo>
                  <a:cubicBezTo>
                    <a:pt x="788" y="613"/>
                    <a:pt x="788" y="613"/>
                    <a:pt x="788" y="613"/>
                  </a:cubicBezTo>
                  <a:cubicBezTo>
                    <a:pt x="769" y="619"/>
                    <a:pt x="769" y="619"/>
                    <a:pt x="769" y="619"/>
                  </a:cubicBezTo>
                  <a:cubicBezTo>
                    <a:pt x="769" y="619"/>
                    <a:pt x="770" y="619"/>
                    <a:pt x="770" y="619"/>
                  </a:cubicBezTo>
                  <a:cubicBezTo>
                    <a:pt x="789" y="613"/>
                    <a:pt x="789" y="613"/>
                    <a:pt x="789" y="613"/>
                  </a:cubicBezTo>
                  <a:cubicBezTo>
                    <a:pt x="804" y="621"/>
                    <a:pt x="804" y="621"/>
                    <a:pt x="804" y="621"/>
                  </a:cubicBezTo>
                  <a:cubicBezTo>
                    <a:pt x="804" y="621"/>
                    <a:pt x="804" y="620"/>
                    <a:pt x="804" y="620"/>
                  </a:cubicBezTo>
                  <a:cubicBezTo>
                    <a:pt x="789" y="613"/>
                    <a:pt x="789" y="613"/>
                    <a:pt x="789" y="613"/>
                  </a:cubicBezTo>
                  <a:cubicBezTo>
                    <a:pt x="865" y="588"/>
                    <a:pt x="865" y="588"/>
                    <a:pt x="865" y="588"/>
                  </a:cubicBezTo>
                  <a:cubicBezTo>
                    <a:pt x="865" y="587"/>
                    <a:pt x="865" y="587"/>
                    <a:pt x="865" y="587"/>
                  </a:cubicBezTo>
                  <a:cubicBezTo>
                    <a:pt x="789" y="613"/>
                    <a:pt x="789" y="613"/>
                    <a:pt x="789" y="613"/>
                  </a:cubicBezTo>
                  <a:cubicBezTo>
                    <a:pt x="772" y="604"/>
                    <a:pt x="772" y="604"/>
                    <a:pt x="772" y="604"/>
                  </a:cubicBezTo>
                  <a:cubicBezTo>
                    <a:pt x="788" y="536"/>
                    <a:pt x="788" y="536"/>
                    <a:pt x="788" y="536"/>
                  </a:cubicBezTo>
                  <a:cubicBezTo>
                    <a:pt x="788" y="536"/>
                    <a:pt x="787" y="536"/>
                    <a:pt x="787" y="536"/>
                  </a:cubicBezTo>
                  <a:moveTo>
                    <a:pt x="786" y="534"/>
                  </a:moveTo>
                  <a:cubicBezTo>
                    <a:pt x="759" y="553"/>
                    <a:pt x="759" y="553"/>
                    <a:pt x="759" y="553"/>
                  </a:cubicBezTo>
                  <a:cubicBezTo>
                    <a:pt x="759" y="553"/>
                    <a:pt x="760" y="553"/>
                    <a:pt x="760" y="553"/>
                  </a:cubicBezTo>
                  <a:cubicBezTo>
                    <a:pt x="760" y="553"/>
                    <a:pt x="760" y="553"/>
                    <a:pt x="760" y="553"/>
                  </a:cubicBezTo>
                  <a:cubicBezTo>
                    <a:pt x="786" y="535"/>
                    <a:pt x="786" y="535"/>
                    <a:pt x="786" y="535"/>
                  </a:cubicBezTo>
                  <a:cubicBezTo>
                    <a:pt x="786" y="535"/>
                    <a:pt x="786" y="535"/>
                    <a:pt x="786" y="535"/>
                  </a:cubicBezTo>
                  <a:cubicBezTo>
                    <a:pt x="786" y="534"/>
                    <a:pt x="786" y="534"/>
                    <a:pt x="786" y="534"/>
                  </a:cubicBezTo>
                  <a:moveTo>
                    <a:pt x="1000" y="610"/>
                  </a:moveTo>
                  <a:cubicBezTo>
                    <a:pt x="995" y="600"/>
                    <a:pt x="995" y="600"/>
                    <a:pt x="995" y="600"/>
                  </a:cubicBezTo>
                  <a:cubicBezTo>
                    <a:pt x="1009" y="594"/>
                    <a:pt x="1009" y="594"/>
                    <a:pt x="1009" y="594"/>
                  </a:cubicBezTo>
                  <a:cubicBezTo>
                    <a:pt x="1008" y="610"/>
                    <a:pt x="1008" y="610"/>
                    <a:pt x="1008" y="610"/>
                  </a:cubicBezTo>
                  <a:cubicBezTo>
                    <a:pt x="1000" y="610"/>
                    <a:pt x="1000" y="610"/>
                    <a:pt x="1000" y="610"/>
                  </a:cubicBezTo>
                  <a:moveTo>
                    <a:pt x="1013" y="529"/>
                  </a:moveTo>
                  <a:cubicBezTo>
                    <a:pt x="1010" y="574"/>
                    <a:pt x="1010" y="574"/>
                    <a:pt x="1010" y="574"/>
                  </a:cubicBezTo>
                  <a:cubicBezTo>
                    <a:pt x="989" y="580"/>
                    <a:pt x="989" y="580"/>
                    <a:pt x="989" y="580"/>
                  </a:cubicBezTo>
                  <a:cubicBezTo>
                    <a:pt x="989" y="581"/>
                    <a:pt x="989" y="581"/>
                    <a:pt x="989" y="581"/>
                  </a:cubicBezTo>
                  <a:cubicBezTo>
                    <a:pt x="1010" y="574"/>
                    <a:pt x="1010" y="574"/>
                    <a:pt x="1010" y="574"/>
                  </a:cubicBezTo>
                  <a:cubicBezTo>
                    <a:pt x="1009" y="594"/>
                    <a:pt x="1009" y="594"/>
                    <a:pt x="1009" y="594"/>
                  </a:cubicBezTo>
                  <a:cubicBezTo>
                    <a:pt x="995" y="600"/>
                    <a:pt x="995" y="600"/>
                    <a:pt x="995" y="600"/>
                  </a:cubicBezTo>
                  <a:cubicBezTo>
                    <a:pt x="987" y="585"/>
                    <a:pt x="987" y="585"/>
                    <a:pt x="987" y="585"/>
                  </a:cubicBezTo>
                  <a:cubicBezTo>
                    <a:pt x="987" y="585"/>
                    <a:pt x="987" y="585"/>
                    <a:pt x="987" y="585"/>
                  </a:cubicBezTo>
                  <a:cubicBezTo>
                    <a:pt x="994" y="600"/>
                    <a:pt x="994" y="600"/>
                    <a:pt x="994" y="600"/>
                  </a:cubicBezTo>
                  <a:cubicBezTo>
                    <a:pt x="970" y="610"/>
                    <a:pt x="970" y="610"/>
                    <a:pt x="970" y="610"/>
                  </a:cubicBezTo>
                  <a:cubicBezTo>
                    <a:pt x="970" y="610"/>
                    <a:pt x="970" y="610"/>
                    <a:pt x="971" y="611"/>
                  </a:cubicBezTo>
                  <a:cubicBezTo>
                    <a:pt x="994" y="600"/>
                    <a:pt x="994" y="600"/>
                    <a:pt x="994" y="600"/>
                  </a:cubicBezTo>
                  <a:cubicBezTo>
                    <a:pt x="999" y="610"/>
                    <a:pt x="999" y="610"/>
                    <a:pt x="999" y="610"/>
                  </a:cubicBezTo>
                  <a:cubicBezTo>
                    <a:pt x="971" y="611"/>
                    <a:pt x="971" y="611"/>
                    <a:pt x="971" y="611"/>
                  </a:cubicBezTo>
                  <a:cubicBezTo>
                    <a:pt x="971" y="611"/>
                    <a:pt x="971" y="611"/>
                    <a:pt x="971" y="611"/>
                  </a:cubicBezTo>
                  <a:cubicBezTo>
                    <a:pt x="999" y="610"/>
                    <a:pt x="999" y="610"/>
                    <a:pt x="999" y="610"/>
                  </a:cubicBezTo>
                  <a:cubicBezTo>
                    <a:pt x="1006" y="623"/>
                    <a:pt x="1006" y="623"/>
                    <a:pt x="1006" y="623"/>
                  </a:cubicBezTo>
                  <a:cubicBezTo>
                    <a:pt x="1006" y="623"/>
                    <a:pt x="1006" y="623"/>
                    <a:pt x="1006" y="623"/>
                  </a:cubicBezTo>
                  <a:cubicBezTo>
                    <a:pt x="1000" y="610"/>
                    <a:pt x="1000" y="610"/>
                    <a:pt x="1000" y="610"/>
                  </a:cubicBezTo>
                  <a:cubicBezTo>
                    <a:pt x="1008" y="610"/>
                    <a:pt x="1008" y="610"/>
                    <a:pt x="1008" y="610"/>
                  </a:cubicBezTo>
                  <a:cubicBezTo>
                    <a:pt x="1007" y="622"/>
                    <a:pt x="1007" y="622"/>
                    <a:pt x="1007" y="622"/>
                  </a:cubicBezTo>
                  <a:cubicBezTo>
                    <a:pt x="1007" y="622"/>
                    <a:pt x="1007" y="622"/>
                    <a:pt x="1007" y="622"/>
                  </a:cubicBezTo>
                  <a:cubicBezTo>
                    <a:pt x="1007" y="622"/>
                    <a:pt x="1007" y="622"/>
                    <a:pt x="1007" y="622"/>
                  </a:cubicBezTo>
                  <a:cubicBezTo>
                    <a:pt x="1008" y="610"/>
                    <a:pt x="1008" y="610"/>
                    <a:pt x="1008" y="610"/>
                  </a:cubicBezTo>
                  <a:cubicBezTo>
                    <a:pt x="1052" y="609"/>
                    <a:pt x="1052" y="609"/>
                    <a:pt x="1052" y="609"/>
                  </a:cubicBezTo>
                  <a:cubicBezTo>
                    <a:pt x="1052" y="609"/>
                    <a:pt x="1052" y="608"/>
                    <a:pt x="1052" y="608"/>
                  </a:cubicBezTo>
                  <a:cubicBezTo>
                    <a:pt x="1008" y="610"/>
                    <a:pt x="1008" y="610"/>
                    <a:pt x="1008" y="610"/>
                  </a:cubicBezTo>
                  <a:cubicBezTo>
                    <a:pt x="1009" y="594"/>
                    <a:pt x="1009" y="594"/>
                    <a:pt x="1009" y="594"/>
                  </a:cubicBezTo>
                  <a:cubicBezTo>
                    <a:pt x="1050" y="576"/>
                    <a:pt x="1050" y="576"/>
                    <a:pt x="1050" y="576"/>
                  </a:cubicBezTo>
                  <a:cubicBezTo>
                    <a:pt x="1066" y="589"/>
                    <a:pt x="1066" y="589"/>
                    <a:pt x="1066" y="589"/>
                  </a:cubicBezTo>
                  <a:cubicBezTo>
                    <a:pt x="1055" y="607"/>
                    <a:pt x="1055" y="607"/>
                    <a:pt x="1055" y="607"/>
                  </a:cubicBezTo>
                  <a:cubicBezTo>
                    <a:pt x="1055" y="607"/>
                    <a:pt x="1055" y="607"/>
                    <a:pt x="1055" y="607"/>
                  </a:cubicBezTo>
                  <a:cubicBezTo>
                    <a:pt x="1066" y="589"/>
                    <a:pt x="1066" y="589"/>
                    <a:pt x="1066" y="589"/>
                  </a:cubicBezTo>
                  <a:cubicBezTo>
                    <a:pt x="1075" y="597"/>
                    <a:pt x="1075" y="597"/>
                    <a:pt x="1075" y="597"/>
                  </a:cubicBezTo>
                  <a:cubicBezTo>
                    <a:pt x="1075" y="597"/>
                    <a:pt x="1075" y="597"/>
                    <a:pt x="1076" y="597"/>
                  </a:cubicBezTo>
                  <a:cubicBezTo>
                    <a:pt x="1066" y="589"/>
                    <a:pt x="1066" y="589"/>
                    <a:pt x="1066" y="589"/>
                  </a:cubicBezTo>
                  <a:cubicBezTo>
                    <a:pt x="1082" y="564"/>
                    <a:pt x="1082" y="564"/>
                    <a:pt x="1082" y="564"/>
                  </a:cubicBezTo>
                  <a:cubicBezTo>
                    <a:pt x="1082" y="564"/>
                    <a:pt x="1082" y="564"/>
                    <a:pt x="1081" y="564"/>
                  </a:cubicBezTo>
                  <a:cubicBezTo>
                    <a:pt x="1066" y="589"/>
                    <a:pt x="1066" y="589"/>
                    <a:pt x="1066" y="589"/>
                  </a:cubicBezTo>
                  <a:cubicBezTo>
                    <a:pt x="1050" y="576"/>
                    <a:pt x="1050" y="576"/>
                    <a:pt x="1050" y="576"/>
                  </a:cubicBezTo>
                  <a:cubicBezTo>
                    <a:pt x="1081" y="563"/>
                    <a:pt x="1081" y="563"/>
                    <a:pt x="1081" y="563"/>
                  </a:cubicBezTo>
                  <a:cubicBezTo>
                    <a:pt x="1081" y="563"/>
                    <a:pt x="1081" y="563"/>
                    <a:pt x="1080" y="563"/>
                  </a:cubicBezTo>
                  <a:cubicBezTo>
                    <a:pt x="1050" y="576"/>
                    <a:pt x="1050" y="576"/>
                    <a:pt x="1050" y="576"/>
                  </a:cubicBezTo>
                  <a:cubicBezTo>
                    <a:pt x="1039" y="567"/>
                    <a:pt x="1039" y="567"/>
                    <a:pt x="1039" y="567"/>
                  </a:cubicBezTo>
                  <a:cubicBezTo>
                    <a:pt x="1039" y="567"/>
                    <a:pt x="1039" y="567"/>
                    <a:pt x="1039" y="567"/>
                  </a:cubicBezTo>
                  <a:cubicBezTo>
                    <a:pt x="1050" y="576"/>
                    <a:pt x="1050" y="576"/>
                    <a:pt x="1050" y="576"/>
                  </a:cubicBezTo>
                  <a:cubicBezTo>
                    <a:pt x="1009" y="593"/>
                    <a:pt x="1009" y="593"/>
                    <a:pt x="1009" y="593"/>
                  </a:cubicBezTo>
                  <a:cubicBezTo>
                    <a:pt x="1011" y="574"/>
                    <a:pt x="1011" y="574"/>
                    <a:pt x="1011" y="574"/>
                  </a:cubicBezTo>
                  <a:cubicBezTo>
                    <a:pt x="1035" y="567"/>
                    <a:pt x="1035" y="567"/>
                    <a:pt x="1035" y="567"/>
                  </a:cubicBezTo>
                  <a:cubicBezTo>
                    <a:pt x="1035" y="566"/>
                    <a:pt x="1035" y="566"/>
                    <a:pt x="1035" y="566"/>
                  </a:cubicBezTo>
                  <a:cubicBezTo>
                    <a:pt x="1011" y="574"/>
                    <a:pt x="1011" y="574"/>
                    <a:pt x="1011" y="574"/>
                  </a:cubicBezTo>
                  <a:cubicBezTo>
                    <a:pt x="1013" y="529"/>
                    <a:pt x="1013" y="529"/>
                    <a:pt x="1013" y="529"/>
                  </a:cubicBezTo>
                  <a:cubicBezTo>
                    <a:pt x="1013" y="529"/>
                    <a:pt x="1013" y="529"/>
                    <a:pt x="1013" y="529"/>
                  </a:cubicBezTo>
                  <a:cubicBezTo>
                    <a:pt x="1013" y="529"/>
                    <a:pt x="1013" y="529"/>
                    <a:pt x="1013" y="529"/>
                  </a:cubicBezTo>
                  <a:moveTo>
                    <a:pt x="1012" y="529"/>
                  </a:moveTo>
                  <a:cubicBezTo>
                    <a:pt x="987" y="578"/>
                    <a:pt x="987" y="578"/>
                    <a:pt x="987" y="578"/>
                  </a:cubicBezTo>
                  <a:cubicBezTo>
                    <a:pt x="987" y="578"/>
                    <a:pt x="987" y="579"/>
                    <a:pt x="987" y="579"/>
                  </a:cubicBezTo>
                  <a:cubicBezTo>
                    <a:pt x="1013" y="529"/>
                    <a:pt x="1013" y="529"/>
                    <a:pt x="1013" y="529"/>
                  </a:cubicBezTo>
                  <a:cubicBezTo>
                    <a:pt x="1013" y="529"/>
                    <a:pt x="1012" y="529"/>
                    <a:pt x="1012" y="529"/>
                  </a:cubicBezTo>
                  <a:moveTo>
                    <a:pt x="1015" y="529"/>
                  </a:moveTo>
                  <a:cubicBezTo>
                    <a:pt x="1014" y="529"/>
                    <a:pt x="1014" y="529"/>
                    <a:pt x="1014" y="529"/>
                  </a:cubicBezTo>
                  <a:cubicBezTo>
                    <a:pt x="1036" y="563"/>
                    <a:pt x="1036" y="563"/>
                    <a:pt x="1036" y="563"/>
                  </a:cubicBezTo>
                  <a:cubicBezTo>
                    <a:pt x="1036" y="563"/>
                    <a:pt x="1036" y="563"/>
                    <a:pt x="1036" y="563"/>
                  </a:cubicBezTo>
                  <a:cubicBezTo>
                    <a:pt x="1015" y="529"/>
                    <a:pt x="1015" y="529"/>
                    <a:pt x="1015" y="529"/>
                  </a:cubicBezTo>
                  <a:moveTo>
                    <a:pt x="692" y="525"/>
                  </a:moveTo>
                  <a:cubicBezTo>
                    <a:pt x="692" y="525"/>
                    <a:pt x="692" y="525"/>
                    <a:pt x="692" y="525"/>
                  </a:cubicBezTo>
                  <a:cubicBezTo>
                    <a:pt x="733" y="545"/>
                    <a:pt x="733" y="545"/>
                    <a:pt x="733" y="545"/>
                  </a:cubicBezTo>
                  <a:cubicBezTo>
                    <a:pt x="733" y="545"/>
                    <a:pt x="733" y="544"/>
                    <a:pt x="733" y="544"/>
                  </a:cubicBezTo>
                  <a:cubicBezTo>
                    <a:pt x="692" y="525"/>
                    <a:pt x="692" y="525"/>
                    <a:pt x="692" y="525"/>
                  </a:cubicBezTo>
                  <a:moveTo>
                    <a:pt x="670" y="488"/>
                  </a:moveTo>
                  <a:cubicBezTo>
                    <a:pt x="605" y="514"/>
                    <a:pt x="605" y="514"/>
                    <a:pt x="605" y="514"/>
                  </a:cubicBezTo>
                  <a:cubicBezTo>
                    <a:pt x="605" y="514"/>
                    <a:pt x="605" y="514"/>
                    <a:pt x="605" y="514"/>
                  </a:cubicBezTo>
                  <a:cubicBezTo>
                    <a:pt x="671" y="488"/>
                    <a:pt x="671" y="488"/>
                    <a:pt x="671" y="488"/>
                  </a:cubicBezTo>
                  <a:cubicBezTo>
                    <a:pt x="670" y="488"/>
                    <a:pt x="670" y="488"/>
                    <a:pt x="670" y="488"/>
                  </a:cubicBezTo>
                  <a:moveTo>
                    <a:pt x="702" y="479"/>
                  </a:moveTo>
                  <a:cubicBezTo>
                    <a:pt x="674" y="486"/>
                    <a:pt x="674" y="486"/>
                    <a:pt x="674" y="486"/>
                  </a:cubicBezTo>
                  <a:cubicBezTo>
                    <a:pt x="674" y="486"/>
                    <a:pt x="674" y="487"/>
                    <a:pt x="674" y="487"/>
                  </a:cubicBezTo>
                  <a:cubicBezTo>
                    <a:pt x="702" y="479"/>
                    <a:pt x="702" y="479"/>
                    <a:pt x="702" y="479"/>
                  </a:cubicBezTo>
                  <a:cubicBezTo>
                    <a:pt x="702" y="479"/>
                    <a:pt x="702" y="479"/>
                    <a:pt x="702" y="479"/>
                  </a:cubicBezTo>
                  <a:moveTo>
                    <a:pt x="495" y="469"/>
                  </a:moveTo>
                  <a:cubicBezTo>
                    <a:pt x="429" y="470"/>
                    <a:pt x="429" y="470"/>
                    <a:pt x="429" y="470"/>
                  </a:cubicBezTo>
                  <a:cubicBezTo>
                    <a:pt x="429" y="470"/>
                    <a:pt x="429" y="470"/>
                    <a:pt x="429" y="470"/>
                  </a:cubicBezTo>
                  <a:cubicBezTo>
                    <a:pt x="495" y="469"/>
                    <a:pt x="495" y="469"/>
                    <a:pt x="495" y="469"/>
                  </a:cubicBezTo>
                  <a:cubicBezTo>
                    <a:pt x="495" y="469"/>
                    <a:pt x="495" y="469"/>
                    <a:pt x="495" y="469"/>
                  </a:cubicBezTo>
                  <a:moveTo>
                    <a:pt x="762" y="461"/>
                  </a:moveTo>
                  <a:cubicBezTo>
                    <a:pt x="753" y="501"/>
                    <a:pt x="753" y="501"/>
                    <a:pt x="753" y="501"/>
                  </a:cubicBezTo>
                  <a:cubicBezTo>
                    <a:pt x="754" y="501"/>
                    <a:pt x="754" y="501"/>
                    <a:pt x="754" y="501"/>
                  </a:cubicBezTo>
                  <a:cubicBezTo>
                    <a:pt x="763" y="461"/>
                    <a:pt x="763" y="461"/>
                    <a:pt x="763" y="461"/>
                  </a:cubicBezTo>
                  <a:cubicBezTo>
                    <a:pt x="763" y="461"/>
                    <a:pt x="763" y="461"/>
                    <a:pt x="762" y="461"/>
                  </a:cubicBezTo>
                  <a:moveTo>
                    <a:pt x="701" y="514"/>
                  </a:moveTo>
                  <a:cubicBezTo>
                    <a:pt x="695" y="508"/>
                    <a:pt x="695" y="508"/>
                    <a:pt x="695" y="508"/>
                  </a:cubicBezTo>
                  <a:cubicBezTo>
                    <a:pt x="699" y="498"/>
                    <a:pt x="699" y="498"/>
                    <a:pt x="699" y="498"/>
                  </a:cubicBezTo>
                  <a:cubicBezTo>
                    <a:pt x="713" y="503"/>
                    <a:pt x="713" y="503"/>
                    <a:pt x="713" y="503"/>
                  </a:cubicBezTo>
                  <a:cubicBezTo>
                    <a:pt x="701" y="514"/>
                    <a:pt x="701" y="514"/>
                    <a:pt x="701" y="514"/>
                  </a:cubicBezTo>
                  <a:moveTo>
                    <a:pt x="761" y="461"/>
                  </a:moveTo>
                  <a:cubicBezTo>
                    <a:pt x="728" y="490"/>
                    <a:pt x="728" y="490"/>
                    <a:pt x="728" y="490"/>
                  </a:cubicBezTo>
                  <a:cubicBezTo>
                    <a:pt x="708" y="479"/>
                    <a:pt x="708" y="479"/>
                    <a:pt x="708" y="479"/>
                  </a:cubicBezTo>
                  <a:cubicBezTo>
                    <a:pt x="708" y="480"/>
                    <a:pt x="708" y="480"/>
                    <a:pt x="708" y="480"/>
                  </a:cubicBezTo>
                  <a:cubicBezTo>
                    <a:pt x="728" y="490"/>
                    <a:pt x="728" y="490"/>
                    <a:pt x="728" y="490"/>
                  </a:cubicBezTo>
                  <a:cubicBezTo>
                    <a:pt x="713" y="503"/>
                    <a:pt x="713" y="503"/>
                    <a:pt x="713" y="503"/>
                  </a:cubicBezTo>
                  <a:cubicBezTo>
                    <a:pt x="699" y="497"/>
                    <a:pt x="699" y="497"/>
                    <a:pt x="699" y="497"/>
                  </a:cubicBezTo>
                  <a:cubicBezTo>
                    <a:pt x="704" y="481"/>
                    <a:pt x="704" y="481"/>
                    <a:pt x="704" y="481"/>
                  </a:cubicBezTo>
                  <a:cubicBezTo>
                    <a:pt x="704" y="481"/>
                    <a:pt x="704" y="481"/>
                    <a:pt x="704" y="481"/>
                  </a:cubicBezTo>
                  <a:cubicBezTo>
                    <a:pt x="698" y="497"/>
                    <a:pt x="698" y="497"/>
                    <a:pt x="698" y="497"/>
                  </a:cubicBezTo>
                  <a:cubicBezTo>
                    <a:pt x="674" y="488"/>
                    <a:pt x="674" y="488"/>
                    <a:pt x="674" y="488"/>
                  </a:cubicBezTo>
                  <a:cubicBezTo>
                    <a:pt x="674" y="488"/>
                    <a:pt x="674" y="488"/>
                    <a:pt x="674" y="488"/>
                  </a:cubicBezTo>
                  <a:cubicBezTo>
                    <a:pt x="698" y="498"/>
                    <a:pt x="698" y="498"/>
                    <a:pt x="698" y="498"/>
                  </a:cubicBezTo>
                  <a:cubicBezTo>
                    <a:pt x="695" y="508"/>
                    <a:pt x="695" y="508"/>
                    <a:pt x="695" y="508"/>
                  </a:cubicBezTo>
                  <a:cubicBezTo>
                    <a:pt x="674" y="488"/>
                    <a:pt x="674" y="488"/>
                    <a:pt x="674" y="488"/>
                  </a:cubicBezTo>
                  <a:cubicBezTo>
                    <a:pt x="674" y="488"/>
                    <a:pt x="674" y="488"/>
                    <a:pt x="674" y="489"/>
                  </a:cubicBezTo>
                  <a:cubicBezTo>
                    <a:pt x="695" y="508"/>
                    <a:pt x="695" y="508"/>
                    <a:pt x="695" y="508"/>
                  </a:cubicBezTo>
                  <a:cubicBezTo>
                    <a:pt x="690" y="521"/>
                    <a:pt x="690" y="521"/>
                    <a:pt x="690" y="521"/>
                  </a:cubicBezTo>
                  <a:cubicBezTo>
                    <a:pt x="690" y="521"/>
                    <a:pt x="690" y="521"/>
                    <a:pt x="691" y="521"/>
                  </a:cubicBezTo>
                  <a:cubicBezTo>
                    <a:pt x="695" y="509"/>
                    <a:pt x="695" y="509"/>
                    <a:pt x="695" y="509"/>
                  </a:cubicBezTo>
                  <a:cubicBezTo>
                    <a:pt x="701" y="514"/>
                    <a:pt x="701" y="514"/>
                    <a:pt x="701" y="514"/>
                  </a:cubicBezTo>
                  <a:cubicBezTo>
                    <a:pt x="691" y="522"/>
                    <a:pt x="691" y="522"/>
                    <a:pt x="691" y="522"/>
                  </a:cubicBezTo>
                  <a:cubicBezTo>
                    <a:pt x="691" y="522"/>
                    <a:pt x="692" y="522"/>
                    <a:pt x="692" y="522"/>
                  </a:cubicBezTo>
                  <a:cubicBezTo>
                    <a:pt x="701" y="514"/>
                    <a:pt x="701" y="514"/>
                    <a:pt x="701" y="514"/>
                  </a:cubicBezTo>
                  <a:cubicBezTo>
                    <a:pt x="733" y="544"/>
                    <a:pt x="733" y="544"/>
                    <a:pt x="733" y="544"/>
                  </a:cubicBezTo>
                  <a:cubicBezTo>
                    <a:pt x="733" y="544"/>
                    <a:pt x="733" y="544"/>
                    <a:pt x="733" y="544"/>
                  </a:cubicBezTo>
                  <a:cubicBezTo>
                    <a:pt x="701" y="514"/>
                    <a:pt x="701" y="514"/>
                    <a:pt x="701" y="514"/>
                  </a:cubicBezTo>
                  <a:cubicBezTo>
                    <a:pt x="713" y="503"/>
                    <a:pt x="713" y="503"/>
                    <a:pt x="713" y="503"/>
                  </a:cubicBezTo>
                  <a:cubicBezTo>
                    <a:pt x="754" y="520"/>
                    <a:pt x="754" y="520"/>
                    <a:pt x="754" y="520"/>
                  </a:cubicBezTo>
                  <a:cubicBezTo>
                    <a:pt x="756" y="540"/>
                    <a:pt x="756" y="540"/>
                    <a:pt x="756" y="540"/>
                  </a:cubicBezTo>
                  <a:cubicBezTo>
                    <a:pt x="736" y="545"/>
                    <a:pt x="736" y="545"/>
                    <a:pt x="736" y="545"/>
                  </a:cubicBezTo>
                  <a:cubicBezTo>
                    <a:pt x="736" y="545"/>
                    <a:pt x="736" y="545"/>
                    <a:pt x="736" y="545"/>
                  </a:cubicBezTo>
                  <a:cubicBezTo>
                    <a:pt x="756" y="541"/>
                    <a:pt x="756" y="541"/>
                    <a:pt x="756" y="541"/>
                  </a:cubicBezTo>
                  <a:cubicBezTo>
                    <a:pt x="758" y="553"/>
                    <a:pt x="758" y="553"/>
                    <a:pt x="758" y="553"/>
                  </a:cubicBezTo>
                  <a:cubicBezTo>
                    <a:pt x="758" y="553"/>
                    <a:pt x="758" y="553"/>
                    <a:pt x="758" y="553"/>
                  </a:cubicBezTo>
                  <a:cubicBezTo>
                    <a:pt x="757" y="540"/>
                    <a:pt x="757" y="540"/>
                    <a:pt x="757" y="540"/>
                  </a:cubicBezTo>
                  <a:cubicBezTo>
                    <a:pt x="786" y="534"/>
                    <a:pt x="786" y="534"/>
                    <a:pt x="786" y="534"/>
                  </a:cubicBezTo>
                  <a:cubicBezTo>
                    <a:pt x="786" y="534"/>
                    <a:pt x="785" y="534"/>
                    <a:pt x="785" y="533"/>
                  </a:cubicBezTo>
                  <a:cubicBezTo>
                    <a:pt x="757" y="540"/>
                    <a:pt x="757" y="540"/>
                    <a:pt x="757" y="540"/>
                  </a:cubicBezTo>
                  <a:cubicBezTo>
                    <a:pt x="755" y="520"/>
                    <a:pt x="755" y="520"/>
                    <a:pt x="755" y="520"/>
                  </a:cubicBezTo>
                  <a:cubicBezTo>
                    <a:pt x="786" y="532"/>
                    <a:pt x="786" y="532"/>
                    <a:pt x="786" y="532"/>
                  </a:cubicBezTo>
                  <a:cubicBezTo>
                    <a:pt x="786" y="532"/>
                    <a:pt x="786" y="532"/>
                    <a:pt x="786" y="532"/>
                  </a:cubicBezTo>
                  <a:cubicBezTo>
                    <a:pt x="755" y="520"/>
                    <a:pt x="755" y="520"/>
                    <a:pt x="755" y="520"/>
                  </a:cubicBezTo>
                  <a:cubicBezTo>
                    <a:pt x="754" y="506"/>
                    <a:pt x="754" y="506"/>
                    <a:pt x="754" y="506"/>
                  </a:cubicBezTo>
                  <a:cubicBezTo>
                    <a:pt x="753" y="506"/>
                    <a:pt x="753" y="506"/>
                    <a:pt x="753" y="506"/>
                  </a:cubicBezTo>
                  <a:cubicBezTo>
                    <a:pt x="754" y="519"/>
                    <a:pt x="754" y="519"/>
                    <a:pt x="754" y="519"/>
                  </a:cubicBezTo>
                  <a:cubicBezTo>
                    <a:pt x="714" y="503"/>
                    <a:pt x="714" y="503"/>
                    <a:pt x="714" y="503"/>
                  </a:cubicBezTo>
                  <a:cubicBezTo>
                    <a:pt x="728" y="490"/>
                    <a:pt x="728" y="490"/>
                    <a:pt x="728" y="490"/>
                  </a:cubicBezTo>
                  <a:cubicBezTo>
                    <a:pt x="751" y="502"/>
                    <a:pt x="751" y="502"/>
                    <a:pt x="751" y="502"/>
                  </a:cubicBezTo>
                  <a:cubicBezTo>
                    <a:pt x="751" y="502"/>
                    <a:pt x="751" y="502"/>
                    <a:pt x="751" y="502"/>
                  </a:cubicBezTo>
                  <a:cubicBezTo>
                    <a:pt x="728" y="490"/>
                    <a:pt x="728" y="490"/>
                    <a:pt x="728" y="490"/>
                  </a:cubicBezTo>
                  <a:cubicBezTo>
                    <a:pt x="762" y="461"/>
                    <a:pt x="762" y="461"/>
                    <a:pt x="762" y="461"/>
                  </a:cubicBezTo>
                  <a:cubicBezTo>
                    <a:pt x="762" y="461"/>
                    <a:pt x="762" y="461"/>
                    <a:pt x="761" y="461"/>
                  </a:cubicBezTo>
                  <a:moveTo>
                    <a:pt x="761" y="460"/>
                  </a:moveTo>
                  <a:cubicBezTo>
                    <a:pt x="708" y="477"/>
                    <a:pt x="708" y="477"/>
                    <a:pt x="708" y="477"/>
                  </a:cubicBezTo>
                  <a:cubicBezTo>
                    <a:pt x="708" y="477"/>
                    <a:pt x="708" y="477"/>
                    <a:pt x="708" y="477"/>
                  </a:cubicBezTo>
                  <a:cubicBezTo>
                    <a:pt x="761" y="460"/>
                    <a:pt x="761" y="460"/>
                    <a:pt x="761" y="460"/>
                  </a:cubicBezTo>
                  <a:cubicBezTo>
                    <a:pt x="761" y="460"/>
                    <a:pt x="761" y="460"/>
                    <a:pt x="761" y="460"/>
                  </a:cubicBezTo>
                  <a:moveTo>
                    <a:pt x="602" y="445"/>
                  </a:moveTo>
                  <a:cubicBezTo>
                    <a:pt x="602" y="445"/>
                    <a:pt x="602" y="445"/>
                    <a:pt x="602" y="445"/>
                  </a:cubicBezTo>
                  <a:cubicBezTo>
                    <a:pt x="602" y="445"/>
                    <a:pt x="602" y="445"/>
                    <a:pt x="602" y="445"/>
                  </a:cubicBezTo>
                  <a:cubicBezTo>
                    <a:pt x="602" y="512"/>
                    <a:pt x="602" y="512"/>
                    <a:pt x="602" y="512"/>
                  </a:cubicBezTo>
                  <a:cubicBezTo>
                    <a:pt x="602" y="512"/>
                    <a:pt x="603" y="512"/>
                    <a:pt x="603" y="512"/>
                  </a:cubicBezTo>
                  <a:cubicBezTo>
                    <a:pt x="603" y="512"/>
                    <a:pt x="603" y="512"/>
                    <a:pt x="603" y="512"/>
                  </a:cubicBezTo>
                  <a:cubicBezTo>
                    <a:pt x="602" y="445"/>
                    <a:pt x="602" y="445"/>
                    <a:pt x="602" y="445"/>
                  </a:cubicBezTo>
                  <a:moveTo>
                    <a:pt x="605" y="443"/>
                  </a:moveTo>
                  <a:cubicBezTo>
                    <a:pt x="605" y="443"/>
                    <a:pt x="605" y="443"/>
                    <a:pt x="605" y="444"/>
                  </a:cubicBezTo>
                  <a:cubicBezTo>
                    <a:pt x="671" y="486"/>
                    <a:pt x="671" y="486"/>
                    <a:pt x="671" y="486"/>
                  </a:cubicBezTo>
                  <a:cubicBezTo>
                    <a:pt x="671" y="486"/>
                    <a:pt x="671" y="486"/>
                    <a:pt x="671" y="486"/>
                  </a:cubicBezTo>
                  <a:cubicBezTo>
                    <a:pt x="605" y="443"/>
                    <a:pt x="605" y="443"/>
                    <a:pt x="605" y="443"/>
                  </a:cubicBezTo>
                  <a:moveTo>
                    <a:pt x="374" y="427"/>
                  </a:moveTo>
                  <a:cubicBezTo>
                    <a:pt x="374" y="427"/>
                    <a:pt x="373" y="427"/>
                    <a:pt x="373" y="427"/>
                  </a:cubicBezTo>
                  <a:cubicBezTo>
                    <a:pt x="424" y="468"/>
                    <a:pt x="424" y="468"/>
                    <a:pt x="424" y="468"/>
                  </a:cubicBezTo>
                  <a:cubicBezTo>
                    <a:pt x="424" y="468"/>
                    <a:pt x="424" y="468"/>
                    <a:pt x="424" y="468"/>
                  </a:cubicBezTo>
                  <a:cubicBezTo>
                    <a:pt x="374" y="427"/>
                    <a:pt x="374" y="427"/>
                    <a:pt x="374" y="427"/>
                  </a:cubicBezTo>
                  <a:moveTo>
                    <a:pt x="487" y="412"/>
                  </a:moveTo>
                  <a:cubicBezTo>
                    <a:pt x="486" y="412"/>
                    <a:pt x="486" y="412"/>
                    <a:pt x="486" y="412"/>
                  </a:cubicBezTo>
                  <a:cubicBezTo>
                    <a:pt x="497" y="466"/>
                    <a:pt x="497" y="466"/>
                    <a:pt x="497" y="466"/>
                  </a:cubicBezTo>
                  <a:cubicBezTo>
                    <a:pt x="497" y="466"/>
                    <a:pt x="497" y="466"/>
                    <a:pt x="497" y="466"/>
                  </a:cubicBezTo>
                  <a:cubicBezTo>
                    <a:pt x="497" y="466"/>
                    <a:pt x="497" y="466"/>
                    <a:pt x="497" y="466"/>
                  </a:cubicBezTo>
                  <a:cubicBezTo>
                    <a:pt x="487" y="412"/>
                    <a:pt x="487" y="412"/>
                    <a:pt x="487" y="412"/>
                  </a:cubicBezTo>
                  <a:moveTo>
                    <a:pt x="617" y="400"/>
                  </a:moveTo>
                  <a:cubicBezTo>
                    <a:pt x="603" y="438"/>
                    <a:pt x="603" y="438"/>
                    <a:pt x="603" y="438"/>
                  </a:cubicBezTo>
                  <a:cubicBezTo>
                    <a:pt x="603" y="438"/>
                    <a:pt x="603" y="438"/>
                    <a:pt x="604" y="438"/>
                  </a:cubicBezTo>
                  <a:cubicBezTo>
                    <a:pt x="617" y="400"/>
                    <a:pt x="617" y="400"/>
                    <a:pt x="617" y="400"/>
                  </a:cubicBezTo>
                  <a:cubicBezTo>
                    <a:pt x="617" y="400"/>
                    <a:pt x="617" y="400"/>
                    <a:pt x="617" y="400"/>
                  </a:cubicBezTo>
                  <a:moveTo>
                    <a:pt x="619" y="400"/>
                  </a:moveTo>
                  <a:cubicBezTo>
                    <a:pt x="619" y="400"/>
                    <a:pt x="619" y="400"/>
                    <a:pt x="619" y="400"/>
                  </a:cubicBezTo>
                  <a:cubicBezTo>
                    <a:pt x="619" y="400"/>
                    <a:pt x="619" y="400"/>
                    <a:pt x="619" y="400"/>
                  </a:cubicBezTo>
                  <a:cubicBezTo>
                    <a:pt x="656" y="460"/>
                    <a:pt x="656" y="460"/>
                    <a:pt x="656" y="460"/>
                  </a:cubicBezTo>
                  <a:cubicBezTo>
                    <a:pt x="606" y="442"/>
                    <a:pt x="606" y="442"/>
                    <a:pt x="606" y="442"/>
                  </a:cubicBezTo>
                  <a:cubicBezTo>
                    <a:pt x="605" y="443"/>
                    <a:pt x="605" y="443"/>
                    <a:pt x="605" y="443"/>
                  </a:cubicBezTo>
                  <a:cubicBezTo>
                    <a:pt x="656" y="461"/>
                    <a:pt x="656" y="461"/>
                    <a:pt x="656" y="461"/>
                  </a:cubicBezTo>
                  <a:cubicBezTo>
                    <a:pt x="671" y="486"/>
                    <a:pt x="671" y="486"/>
                    <a:pt x="671" y="486"/>
                  </a:cubicBezTo>
                  <a:cubicBezTo>
                    <a:pt x="671" y="485"/>
                    <a:pt x="671" y="485"/>
                    <a:pt x="671" y="485"/>
                  </a:cubicBezTo>
                  <a:cubicBezTo>
                    <a:pt x="671" y="485"/>
                    <a:pt x="671" y="485"/>
                    <a:pt x="671" y="485"/>
                  </a:cubicBezTo>
                  <a:cubicBezTo>
                    <a:pt x="657" y="461"/>
                    <a:pt x="657" y="461"/>
                    <a:pt x="657" y="461"/>
                  </a:cubicBezTo>
                  <a:cubicBezTo>
                    <a:pt x="702" y="477"/>
                    <a:pt x="702" y="477"/>
                    <a:pt x="702" y="477"/>
                  </a:cubicBezTo>
                  <a:cubicBezTo>
                    <a:pt x="702" y="477"/>
                    <a:pt x="702" y="477"/>
                    <a:pt x="702" y="477"/>
                  </a:cubicBezTo>
                  <a:cubicBezTo>
                    <a:pt x="656" y="460"/>
                    <a:pt x="656" y="460"/>
                    <a:pt x="656" y="460"/>
                  </a:cubicBezTo>
                  <a:cubicBezTo>
                    <a:pt x="619" y="400"/>
                    <a:pt x="619" y="400"/>
                    <a:pt x="619" y="400"/>
                  </a:cubicBezTo>
                  <a:moveTo>
                    <a:pt x="405" y="396"/>
                  </a:moveTo>
                  <a:cubicBezTo>
                    <a:pt x="405" y="396"/>
                    <a:pt x="405" y="396"/>
                    <a:pt x="405" y="396"/>
                  </a:cubicBezTo>
                  <a:cubicBezTo>
                    <a:pt x="412" y="420"/>
                    <a:pt x="412" y="420"/>
                    <a:pt x="412" y="420"/>
                  </a:cubicBezTo>
                  <a:cubicBezTo>
                    <a:pt x="374" y="425"/>
                    <a:pt x="374" y="425"/>
                    <a:pt x="374" y="425"/>
                  </a:cubicBezTo>
                  <a:cubicBezTo>
                    <a:pt x="374" y="426"/>
                    <a:pt x="374" y="426"/>
                    <a:pt x="374" y="426"/>
                  </a:cubicBezTo>
                  <a:cubicBezTo>
                    <a:pt x="374" y="426"/>
                    <a:pt x="374" y="426"/>
                    <a:pt x="374" y="426"/>
                  </a:cubicBezTo>
                  <a:cubicBezTo>
                    <a:pt x="412" y="420"/>
                    <a:pt x="412" y="420"/>
                    <a:pt x="412" y="420"/>
                  </a:cubicBezTo>
                  <a:cubicBezTo>
                    <a:pt x="418" y="441"/>
                    <a:pt x="418" y="441"/>
                    <a:pt x="418" y="441"/>
                  </a:cubicBezTo>
                  <a:cubicBezTo>
                    <a:pt x="374" y="426"/>
                    <a:pt x="374" y="426"/>
                    <a:pt x="374" y="426"/>
                  </a:cubicBezTo>
                  <a:cubicBezTo>
                    <a:pt x="374" y="427"/>
                    <a:pt x="374" y="427"/>
                    <a:pt x="374" y="427"/>
                  </a:cubicBezTo>
                  <a:cubicBezTo>
                    <a:pt x="418" y="442"/>
                    <a:pt x="418" y="442"/>
                    <a:pt x="418" y="442"/>
                  </a:cubicBezTo>
                  <a:cubicBezTo>
                    <a:pt x="426" y="467"/>
                    <a:pt x="426" y="467"/>
                    <a:pt x="426" y="467"/>
                  </a:cubicBezTo>
                  <a:cubicBezTo>
                    <a:pt x="426" y="467"/>
                    <a:pt x="426" y="467"/>
                    <a:pt x="426" y="467"/>
                  </a:cubicBezTo>
                  <a:cubicBezTo>
                    <a:pt x="419" y="442"/>
                    <a:pt x="419" y="442"/>
                    <a:pt x="419" y="442"/>
                  </a:cubicBezTo>
                  <a:cubicBezTo>
                    <a:pt x="445" y="451"/>
                    <a:pt x="445" y="451"/>
                    <a:pt x="445" y="451"/>
                  </a:cubicBezTo>
                  <a:cubicBezTo>
                    <a:pt x="428" y="468"/>
                    <a:pt x="428" y="468"/>
                    <a:pt x="428" y="468"/>
                  </a:cubicBezTo>
                  <a:cubicBezTo>
                    <a:pt x="428" y="468"/>
                    <a:pt x="428" y="468"/>
                    <a:pt x="429" y="468"/>
                  </a:cubicBezTo>
                  <a:cubicBezTo>
                    <a:pt x="445" y="451"/>
                    <a:pt x="445" y="451"/>
                    <a:pt x="445" y="451"/>
                  </a:cubicBezTo>
                  <a:cubicBezTo>
                    <a:pt x="495" y="468"/>
                    <a:pt x="495" y="468"/>
                    <a:pt x="495" y="468"/>
                  </a:cubicBezTo>
                  <a:cubicBezTo>
                    <a:pt x="495" y="468"/>
                    <a:pt x="495" y="468"/>
                    <a:pt x="495" y="468"/>
                  </a:cubicBezTo>
                  <a:cubicBezTo>
                    <a:pt x="445" y="451"/>
                    <a:pt x="445" y="451"/>
                    <a:pt x="445" y="451"/>
                  </a:cubicBezTo>
                  <a:cubicBezTo>
                    <a:pt x="484" y="412"/>
                    <a:pt x="484" y="412"/>
                    <a:pt x="484" y="412"/>
                  </a:cubicBezTo>
                  <a:cubicBezTo>
                    <a:pt x="484" y="411"/>
                    <a:pt x="484" y="411"/>
                    <a:pt x="484" y="411"/>
                  </a:cubicBezTo>
                  <a:cubicBezTo>
                    <a:pt x="445" y="451"/>
                    <a:pt x="445" y="451"/>
                    <a:pt x="445" y="451"/>
                  </a:cubicBezTo>
                  <a:cubicBezTo>
                    <a:pt x="418" y="442"/>
                    <a:pt x="418" y="442"/>
                    <a:pt x="418" y="442"/>
                  </a:cubicBezTo>
                  <a:cubicBezTo>
                    <a:pt x="412" y="420"/>
                    <a:pt x="412" y="420"/>
                    <a:pt x="412" y="420"/>
                  </a:cubicBezTo>
                  <a:cubicBezTo>
                    <a:pt x="483" y="410"/>
                    <a:pt x="483" y="410"/>
                    <a:pt x="483" y="410"/>
                  </a:cubicBezTo>
                  <a:cubicBezTo>
                    <a:pt x="483" y="410"/>
                    <a:pt x="483" y="410"/>
                    <a:pt x="483" y="410"/>
                  </a:cubicBezTo>
                  <a:cubicBezTo>
                    <a:pt x="412" y="420"/>
                    <a:pt x="412" y="420"/>
                    <a:pt x="412" y="420"/>
                  </a:cubicBezTo>
                  <a:cubicBezTo>
                    <a:pt x="405" y="396"/>
                    <a:pt x="405" y="396"/>
                    <a:pt x="405" y="396"/>
                  </a:cubicBezTo>
                  <a:moveTo>
                    <a:pt x="401" y="395"/>
                  </a:moveTo>
                  <a:cubicBezTo>
                    <a:pt x="373" y="424"/>
                    <a:pt x="373" y="424"/>
                    <a:pt x="373" y="424"/>
                  </a:cubicBezTo>
                  <a:cubicBezTo>
                    <a:pt x="373" y="424"/>
                    <a:pt x="373" y="425"/>
                    <a:pt x="373" y="425"/>
                  </a:cubicBezTo>
                  <a:cubicBezTo>
                    <a:pt x="402" y="395"/>
                    <a:pt x="402" y="395"/>
                    <a:pt x="402" y="395"/>
                  </a:cubicBezTo>
                  <a:cubicBezTo>
                    <a:pt x="402" y="395"/>
                    <a:pt x="401" y="395"/>
                    <a:pt x="401" y="395"/>
                  </a:cubicBezTo>
                  <a:moveTo>
                    <a:pt x="552" y="382"/>
                  </a:moveTo>
                  <a:cubicBezTo>
                    <a:pt x="552" y="382"/>
                    <a:pt x="552" y="382"/>
                    <a:pt x="552" y="382"/>
                  </a:cubicBezTo>
                  <a:cubicBezTo>
                    <a:pt x="569" y="402"/>
                    <a:pt x="569" y="402"/>
                    <a:pt x="569" y="402"/>
                  </a:cubicBezTo>
                  <a:cubicBezTo>
                    <a:pt x="535" y="405"/>
                    <a:pt x="535" y="405"/>
                    <a:pt x="535" y="405"/>
                  </a:cubicBezTo>
                  <a:cubicBezTo>
                    <a:pt x="549" y="382"/>
                    <a:pt x="549" y="382"/>
                    <a:pt x="549" y="382"/>
                  </a:cubicBezTo>
                  <a:cubicBezTo>
                    <a:pt x="549" y="382"/>
                    <a:pt x="549" y="382"/>
                    <a:pt x="549" y="382"/>
                  </a:cubicBezTo>
                  <a:cubicBezTo>
                    <a:pt x="535" y="405"/>
                    <a:pt x="535" y="405"/>
                    <a:pt x="535" y="405"/>
                  </a:cubicBezTo>
                  <a:cubicBezTo>
                    <a:pt x="489" y="409"/>
                    <a:pt x="489" y="409"/>
                    <a:pt x="489" y="409"/>
                  </a:cubicBezTo>
                  <a:cubicBezTo>
                    <a:pt x="489" y="409"/>
                    <a:pt x="489" y="409"/>
                    <a:pt x="489" y="409"/>
                  </a:cubicBezTo>
                  <a:cubicBezTo>
                    <a:pt x="535" y="405"/>
                    <a:pt x="535" y="405"/>
                    <a:pt x="535" y="405"/>
                  </a:cubicBezTo>
                  <a:cubicBezTo>
                    <a:pt x="498" y="466"/>
                    <a:pt x="498" y="466"/>
                    <a:pt x="498" y="466"/>
                  </a:cubicBezTo>
                  <a:cubicBezTo>
                    <a:pt x="499" y="466"/>
                    <a:pt x="499" y="467"/>
                    <a:pt x="499" y="467"/>
                  </a:cubicBezTo>
                  <a:cubicBezTo>
                    <a:pt x="535" y="405"/>
                    <a:pt x="535" y="405"/>
                    <a:pt x="535" y="405"/>
                  </a:cubicBezTo>
                  <a:cubicBezTo>
                    <a:pt x="569" y="402"/>
                    <a:pt x="569" y="402"/>
                    <a:pt x="569" y="402"/>
                  </a:cubicBezTo>
                  <a:cubicBezTo>
                    <a:pt x="600" y="439"/>
                    <a:pt x="600" y="439"/>
                    <a:pt x="600" y="439"/>
                  </a:cubicBezTo>
                  <a:cubicBezTo>
                    <a:pt x="600" y="439"/>
                    <a:pt x="600" y="439"/>
                    <a:pt x="600" y="439"/>
                  </a:cubicBezTo>
                  <a:cubicBezTo>
                    <a:pt x="569" y="402"/>
                    <a:pt x="569" y="402"/>
                    <a:pt x="569" y="402"/>
                  </a:cubicBezTo>
                  <a:cubicBezTo>
                    <a:pt x="616" y="398"/>
                    <a:pt x="616" y="398"/>
                    <a:pt x="616" y="398"/>
                  </a:cubicBezTo>
                  <a:cubicBezTo>
                    <a:pt x="616" y="398"/>
                    <a:pt x="616" y="398"/>
                    <a:pt x="616" y="398"/>
                  </a:cubicBezTo>
                  <a:cubicBezTo>
                    <a:pt x="569" y="402"/>
                    <a:pt x="569" y="402"/>
                    <a:pt x="569" y="402"/>
                  </a:cubicBezTo>
                  <a:cubicBezTo>
                    <a:pt x="552" y="382"/>
                    <a:pt x="552" y="382"/>
                    <a:pt x="552" y="382"/>
                  </a:cubicBezTo>
                  <a:moveTo>
                    <a:pt x="548" y="381"/>
                  </a:moveTo>
                  <a:cubicBezTo>
                    <a:pt x="488" y="408"/>
                    <a:pt x="488" y="408"/>
                    <a:pt x="488" y="408"/>
                  </a:cubicBezTo>
                  <a:cubicBezTo>
                    <a:pt x="488" y="408"/>
                    <a:pt x="488" y="408"/>
                    <a:pt x="488" y="408"/>
                  </a:cubicBezTo>
                  <a:cubicBezTo>
                    <a:pt x="548" y="381"/>
                    <a:pt x="548" y="381"/>
                    <a:pt x="548" y="381"/>
                  </a:cubicBezTo>
                  <a:cubicBezTo>
                    <a:pt x="548" y="381"/>
                    <a:pt x="548" y="381"/>
                    <a:pt x="548" y="381"/>
                  </a:cubicBezTo>
                  <a:moveTo>
                    <a:pt x="553" y="380"/>
                  </a:moveTo>
                  <a:cubicBezTo>
                    <a:pt x="553" y="380"/>
                    <a:pt x="553" y="381"/>
                    <a:pt x="553" y="381"/>
                  </a:cubicBezTo>
                  <a:cubicBezTo>
                    <a:pt x="616" y="398"/>
                    <a:pt x="616" y="398"/>
                    <a:pt x="616" y="398"/>
                  </a:cubicBezTo>
                  <a:cubicBezTo>
                    <a:pt x="616" y="398"/>
                    <a:pt x="616" y="397"/>
                    <a:pt x="616" y="397"/>
                  </a:cubicBezTo>
                  <a:cubicBezTo>
                    <a:pt x="553" y="380"/>
                    <a:pt x="553" y="380"/>
                    <a:pt x="553" y="380"/>
                  </a:cubicBezTo>
                  <a:moveTo>
                    <a:pt x="432" y="327"/>
                  </a:moveTo>
                  <a:cubicBezTo>
                    <a:pt x="405" y="389"/>
                    <a:pt x="405" y="389"/>
                    <a:pt x="405" y="389"/>
                  </a:cubicBezTo>
                  <a:cubicBezTo>
                    <a:pt x="405" y="389"/>
                    <a:pt x="405" y="389"/>
                    <a:pt x="405" y="389"/>
                  </a:cubicBezTo>
                  <a:cubicBezTo>
                    <a:pt x="432" y="328"/>
                    <a:pt x="432" y="328"/>
                    <a:pt x="432" y="328"/>
                  </a:cubicBezTo>
                  <a:cubicBezTo>
                    <a:pt x="432" y="328"/>
                    <a:pt x="432" y="327"/>
                    <a:pt x="432" y="327"/>
                  </a:cubicBezTo>
                  <a:moveTo>
                    <a:pt x="359" y="324"/>
                  </a:moveTo>
                  <a:cubicBezTo>
                    <a:pt x="359" y="324"/>
                    <a:pt x="359" y="324"/>
                    <a:pt x="359" y="324"/>
                  </a:cubicBezTo>
                  <a:cubicBezTo>
                    <a:pt x="402" y="390"/>
                    <a:pt x="402" y="390"/>
                    <a:pt x="402" y="390"/>
                  </a:cubicBezTo>
                  <a:cubicBezTo>
                    <a:pt x="402" y="390"/>
                    <a:pt x="402" y="390"/>
                    <a:pt x="402" y="389"/>
                  </a:cubicBezTo>
                  <a:cubicBezTo>
                    <a:pt x="359" y="324"/>
                    <a:pt x="359" y="324"/>
                    <a:pt x="359" y="324"/>
                  </a:cubicBezTo>
                  <a:moveTo>
                    <a:pt x="360" y="322"/>
                  </a:moveTo>
                  <a:cubicBezTo>
                    <a:pt x="360" y="322"/>
                    <a:pt x="360" y="323"/>
                    <a:pt x="360" y="323"/>
                  </a:cubicBezTo>
                  <a:cubicBezTo>
                    <a:pt x="431" y="325"/>
                    <a:pt x="431" y="325"/>
                    <a:pt x="431" y="325"/>
                  </a:cubicBezTo>
                  <a:cubicBezTo>
                    <a:pt x="431" y="325"/>
                    <a:pt x="431" y="325"/>
                    <a:pt x="431" y="325"/>
                  </a:cubicBezTo>
                  <a:cubicBezTo>
                    <a:pt x="360" y="322"/>
                    <a:pt x="360" y="322"/>
                    <a:pt x="360" y="322"/>
                  </a:cubicBezTo>
                  <a:moveTo>
                    <a:pt x="327" y="320"/>
                  </a:moveTo>
                  <a:cubicBezTo>
                    <a:pt x="327" y="320"/>
                    <a:pt x="327" y="320"/>
                    <a:pt x="327" y="320"/>
                  </a:cubicBezTo>
                  <a:cubicBezTo>
                    <a:pt x="362" y="353"/>
                    <a:pt x="362" y="353"/>
                    <a:pt x="362" y="353"/>
                  </a:cubicBezTo>
                  <a:cubicBezTo>
                    <a:pt x="372" y="424"/>
                    <a:pt x="372" y="424"/>
                    <a:pt x="372" y="424"/>
                  </a:cubicBezTo>
                  <a:cubicBezTo>
                    <a:pt x="372" y="424"/>
                    <a:pt x="372" y="424"/>
                    <a:pt x="372" y="424"/>
                  </a:cubicBezTo>
                  <a:cubicBezTo>
                    <a:pt x="372" y="424"/>
                    <a:pt x="372" y="424"/>
                    <a:pt x="372" y="424"/>
                  </a:cubicBezTo>
                  <a:cubicBezTo>
                    <a:pt x="363" y="354"/>
                    <a:pt x="363" y="354"/>
                    <a:pt x="363" y="354"/>
                  </a:cubicBezTo>
                  <a:cubicBezTo>
                    <a:pt x="401" y="390"/>
                    <a:pt x="401" y="390"/>
                    <a:pt x="401" y="390"/>
                  </a:cubicBezTo>
                  <a:cubicBezTo>
                    <a:pt x="401" y="390"/>
                    <a:pt x="401" y="390"/>
                    <a:pt x="401" y="390"/>
                  </a:cubicBezTo>
                  <a:cubicBezTo>
                    <a:pt x="363" y="353"/>
                    <a:pt x="363" y="353"/>
                    <a:pt x="363" y="353"/>
                  </a:cubicBezTo>
                  <a:cubicBezTo>
                    <a:pt x="359" y="324"/>
                    <a:pt x="359" y="324"/>
                    <a:pt x="359" y="324"/>
                  </a:cubicBezTo>
                  <a:cubicBezTo>
                    <a:pt x="359" y="324"/>
                    <a:pt x="359" y="324"/>
                    <a:pt x="359" y="324"/>
                  </a:cubicBezTo>
                  <a:cubicBezTo>
                    <a:pt x="359" y="324"/>
                    <a:pt x="358" y="324"/>
                    <a:pt x="358" y="324"/>
                  </a:cubicBezTo>
                  <a:cubicBezTo>
                    <a:pt x="362" y="353"/>
                    <a:pt x="362" y="353"/>
                    <a:pt x="362" y="353"/>
                  </a:cubicBezTo>
                  <a:cubicBezTo>
                    <a:pt x="327" y="320"/>
                    <a:pt x="327" y="320"/>
                    <a:pt x="327" y="320"/>
                  </a:cubicBezTo>
                  <a:moveTo>
                    <a:pt x="328" y="318"/>
                  </a:moveTo>
                  <a:cubicBezTo>
                    <a:pt x="328" y="318"/>
                    <a:pt x="328" y="318"/>
                    <a:pt x="328" y="318"/>
                  </a:cubicBezTo>
                  <a:cubicBezTo>
                    <a:pt x="356" y="322"/>
                    <a:pt x="356" y="322"/>
                    <a:pt x="356" y="322"/>
                  </a:cubicBezTo>
                  <a:cubicBezTo>
                    <a:pt x="356" y="322"/>
                    <a:pt x="356" y="322"/>
                    <a:pt x="356" y="322"/>
                  </a:cubicBezTo>
                  <a:cubicBezTo>
                    <a:pt x="328" y="318"/>
                    <a:pt x="328" y="318"/>
                    <a:pt x="328" y="318"/>
                  </a:cubicBezTo>
                  <a:moveTo>
                    <a:pt x="266" y="311"/>
                  </a:moveTo>
                  <a:cubicBezTo>
                    <a:pt x="266" y="311"/>
                    <a:pt x="266" y="311"/>
                    <a:pt x="266" y="311"/>
                  </a:cubicBezTo>
                  <a:cubicBezTo>
                    <a:pt x="321" y="317"/>
                    <a:pt x="321" y="317"/>
                    <a:pt x="321" y="317"/>
                  </a:cubicBezTo>
                  <a:cubicBezTo>
                    <a:pt x="321" y="317"/>
                    <a:pt x="321" y="317"/>
                    <a:pt x="321" y="317"/>
                  </a:cubicBezTo>
                  <a:cubicBezTo>
                    <a:pt x="266" y="311"/>
                    <a:pt x="266" y="311"/>
                    <a:pt x="266" y="311"/>
                  </a:cubicBezTo>
                  <a:moveTo>
                    <a:pt x="289" y="277"/>
                  </a:moveTo>
                  <a:cubicBezTo>
                    <a:pt x="265" y="309"/>
                    <a:pt x="265" y="309"/>
                    <a:pt x="265" y="309"/>
                  </a:cubicBezTo>
                  <a:cubicBezTo>
                    <a:pt x="265" y="309"/>
                    <a:pt x="265" y="309"/>
                    <a:pt x="265" y="309"/>
                  </a:cubicBezTo>
                  <a:cubicBezTo>
                    <a:pt x="289" y="277"/>
                    <a:pt x="289" y="277"/>
                    <a:pt x="289" y="277"/>
                  </a:cubicBezTo>
                  <a:cubicBezTo>
                    <a:pt x="289" y="277"/>
                    <a:pt x="289" y="277"/>
                    <a:pt x="289" y="277"/>
                  </a:cubicBezTo>
                  <a:moveTo>
                    <a:pt x="326" y="245"/>
                  </a:moveTo>
                  <a:cubicBezTo>
                    <a:pt x="326" y="245"/>
                    <a:pt x="326" y="245"/>
                    <a:pt x="326" y="245"/>
                  </a:cubicBezTo>
                  <a:cubicBezTo>
                    <a:pt x="356" y="280"/>
                    <a:pt x="356" y="280"/>
                    <a:pt x="356" y="280"/>
                  </a:cubicBezTo>
                  <a:cubicBezTo>
                    <a:pt x="356" y="280"/>
                    <a:pt x="356" y="280"/>
                    <a:pt x="356" y="279"/>
                  </a:cubicBezTo>
                  <a:cubicBezTo>
                    <a:pt x="326" y="245"/>
                    <a:pt x="326" y="245"/>
                    <a:pt x="326" y="245"/>
                  </a:cubicBezTo>
                  <a:moveTo>
                    <a:pt x="339" y="302"/>
                  </a:moveTo>
                  <a:cubicBezTo>
                    <a:pt x="328" y="291"/>
                    <a:pt x="328" y="291"/>
                    <a:pt x="328" y="291"/>
                  </a:cubicBezTo>
                  <a:cubicBezTo>
                    <a:pt x="343" y="286"/>
                    <a:pt x="343" y="286"/>
                    <a:pt x="343" y="286"/>
                  </a:cubicBezTo>
                  <a:cubicBezTo>
                    <a:pt x="346" y="294"/>
                    <a:pt x="346" y="294"/>
                    <a:pt x="346" y="294"/>
                  </a:cubicBezTo>
                  <a:cubicBezTo>
                    <a:pt x="339" y="302"/>
                    <a:pt x="339" y="302"/>
                    <a:pt x="339" y="302"/>
                  </a:cubicBezTo>
                  <a:moveTo>
                    <a:pt x="306" y="228"/>
                  </a:moveTo>
                  <a:cubicBezTo>
                    <a:pt x="303" y="239"/>
                    <a:pt x="303" y="239"/>
                    <a:pt x="303" y="239"/>
                  </a:cubicBezTo>
                  <a:cubicBezTo>
                    <a:pt x="274" y="234"/>
                    <a:pt x="274" y="234"/>
                    <a:pt x="274" y="234"/>
                  </a:cubicBezTo>
                  <a:cubicBezTo>
                    <a:pt x="274" y="234"/>
                    <a:pt x="274" y="234"/>
                    <a:pt x="274" y="234"/>
                  </a:cubicBezTo>
                  <a:cubicBezTo>
                    <a:pt x="302" y="240"/>
                    <a:pt x="302" y="240"/>
                    <a:pt x="302" y="240"/>
                  </a:cubicBezTo>
                  <a:cubicBezTo>
                    <a:pt x="296" y="259"/>
                    <a:pt x="296" y="259"/>
                    <a:pt x="296" y="259"/>
                  </a:cubicBezTo>
                  <a:cubicBezTo>
                    <a:pt x="273" y="235"/>
                    <a:pt x="273" y="235"/>
                    <a:pt x="273" y="235"/>
                  </a:cubicBezTo>
                  <a:cubicBezTo>
                    <a:pt x="273" y="235"/>
                    <a:pt x="273" y="235"/>
                    <a:pt x="273" y="236"/>
                  </a:cubicBezTo>
                  <a:cubicBezTo>
                    <a:pt x="296" y="259"/>
                    <a:pt x="296" y="259"/>
                    <a:pt x="296" y="259"/>
                  </a:cubicBezTo>
                  <a:cubicBezTo>
                    <a:pt x="292" y="272"/>
                    <a:pt x="292" y="272"/>
                    <a:pt x="292" y="272"/>
                  </a:cubicBezTo>
                  <a:cubicBezTo>
                    <a:pt x="292" y="272"/>
                    <a:pt x="292" y="272"/>
                    <a:pt x="292" y="272"/>
                  </a:cubicBezTo>
                  <a:cubicBezTo>
                    <a:pt x="296" y="260"/>
                    <a:pt x="296" y="260"/>
                    <a:pt x="296" y="260"/>
                  </a:cubicBezTo>
                  <a:cubicBezTo>
                    <a:pt x="327" y="291"/>
                    <a:pt x="327" y="291"/>
                    <a:pt x="327" y="291"/>
                  </a:cubicBezTo>
                  <a:cubicBezTo>
                    <a:pt x="309" y="297"/>
                    <a:pt x="309" y="297"/>
                    <a:pt x="309" y="297"/>
                  </a:cubicBezTo>
                  <a:cubicBezTo>
                    <a:pt x="293" y="277"/>
                    <a:pt x="293" y="277"/>
                    <a:pt x="293" y="277"/>
                  </a:cubicBezTo>
                  <a:cubicBezTo>
                    <a:pt x="293" y="277"/>
                    <a:pt x="293" y="277"/>
                    <a:pt x="292" y="277"/>
                  </a:cubicBezTo>
                  <a:cubicBezTo>
                    <a:pt x="308" y="297"/>
                    <a:pt x="308" y="297"/>
                    <a:pt x="308" y="297"/>
                  </a:cubicBezTo>
                  <a:cubicBezTo>
                    <a:pt x="266" y="310"/>
                    <a:pt x="266" y="310"/>
                    <a:pt x="266" y="310"/>
                  </a:cubicBezTo>
                  <a:cubicBezTo>
                    <a:pt x="266" y="310"/>
                    <a:pt x="266" y="310"/>
                    <a:pt x="266" y="310"/>
                  </a:cubicBezTo>
                  <a:cubicBezTo>
                    <a:pt x="308" y="297"/>
                    <a:pt x="308" y="297"/>
                    <a:pt x="308" y="297"/>
                  </a:cubicBezTo>
                  <a:cubicBezTo>
                    <a:pt x="322" y="315"/>
                    <a:pt x="322" y="315"/>
                    <a:pt x="322" y="315"/>
                  </a:cubicBezTo>
                  <a:cubicBezTo>
                    <a:pt x="322" y="315"/>
                    <a:pt x="323" y="315"/>
                    <a:pt x="323" y="315"/>
                  </a:cubicBezTo>
                  <a:cubicBezTo>
                    <a:pt x="309" y="297"/>
                    <a:pt x="309" y="297"/>
                    <a:pt x="309" y="297"/>
                  </a:cubicBezTo>
                  <a:cubicBezTo>
                    <a:pt x="327" y="291"/>
                    <a:pt x="327" y="291"/>
                    <a:pt x="327" y="291"/>
                  </a:cubicBezTo>
                  <a:cubicBezTo>
                    <a:pt x="338" y="302"/>
                    <a:pt x="338" y="302"/>
                    <a:pt x="338" y="302"/>
                  </a:cubicBezTo>
                  <a:cubicBezTo>
                    <a:pt x="327" y="315"/>
                    <a:pt x="327" y="315"/>
                    <a:pt x="327" y="315"/>
                  </a:cubicBezTo>
                  <a:cubicBezTo>
                    <a:pt x="327" y="315"/>
                    <a:pt x="327" y="315"/>
                    <a:pt x="327" y="315"/>
                  </a:cubicBezTo>
                  <a:cubicBezTo>
                    <a:pt x="339" y="303"/>
                    <a:pt x="339" y="303"/>
                    <a:pt x="339" y="303"/>
                  </a:cubicBezTo>
                  <a:cubicBezTo>
                    <a:pt x="357" y="321"/>
                    <a:pt x="357" y="321"/>
                    <a:pt x="357" y="321"/>
                  </a:cubicBezTo>
                  <a:cubicBezTo>
                    <a:pt x="357" y="321"/>
                    <a:pt x="357" y="321"/>
                    <a:pt x="357" y="321"/>
                  </a:cubicBezTo>
                  <a:cubicBezTo>
                    <a:pt x="339" y="302"/>
                    <a:pt x="339" y="302"/>
                    <a:pt x="339" y="302"/>
                  </a:cubicBezTo>
                  <a:cubicBezTo>
                    <a:pt x="346" y="294"/>
                    <a:pt x="346" y="294"/>
                    <a:pt x="346" y="294"/>
                  </a:cubicBezTo>
                  <a:cubicBezTo>
                    <a:pt x="357" y="321"/>
                    <a:pt x="357" y="321"/>
                    <a:pt x="357" y="321"/>
                  </a:cubicBezTo>
                  <a:cubicBezTo>
                    <a:pt x="357" y="321"/>
                    <a:pt x="358" y="321"/>
                    <a:pt x="358" y="321"/>
                  </a:cubicBezTo>
                  <a:cubicBezTo>
                    <a:pt x="346" y="294"/>
                    <a:pt x="346" y="294"/>
                    <a:pt x="346" y="294"/>
                  </a:cubicBezTo>
                  <a:cubicBezTo>
                    <a:pt x="356" y="284"/>
                    <a:pt x="356" y="284"/>
                    <a:pt x="356" y="284"/>
                  </a:cubicBezTo>
                  <a:cubicBezTo>
                    <a:pt x="356" y="284"/>
                    <a:pt x="356" y="284"/>
                    <a:pt x="356" y="284"/>
                  </a:cubicBezTo>
                  <a:cubicBezTo>
                    <a:pt x="346" y="294"/>
                    <a:pt x="346" y="294"/>
                    <a:pt x="346" y="294"/>
                  </a:cubicBezTo>
                  <a:cubicBezTo>
                    <a:pt x="343" y="286"/>
                    <a:pt x="343" y="286"/>
                    <a:pt x="343" y="286"/>
                  </a:cubicBezTo>
                  <a:cubicBezTo>
                    <a:pt x="355" y="283"/>
                    <a:pt x="355" y="283"/>
                    <a:pt x="355" y="283"/>
                  </a:cubicBezTo>
                  <a:cubicBezTo>
                    <a:pt x="355" y="283"/>
                    <a:pt x="355" y="282"/>
                    <a:pt x="355" y="282"/>
                  </a:cubicBezTo>
                  <a:cubicBezTo>
                    <a:pt x="343" y="286"/>
                    <a:pt x="343" y="286"/>
                    <a:pt x="343" y="286"/>
                  </a:cubicBezTo>
                  <a:cubicBezTo>
                    <a:pt x="326" y="246"/>
                    <a:pt x="326" y="246"/>
                    <a:pt x="326" y="246"/>
                  </a:cubicBezTo>
                  <a:cubicBezTo>
                    <a:pt x="326" y="246"/>
                    <a:pt x="326" y="246"/>
                    <a:pt x="326" y="246"/>
                  </a:cubicBezTo>
                  <a:cubicBezTo>
                    <a:pt x="343" y="286"/>
                    <a:pt x="343" y="286"/>
                    <a:pt x="343" y="286"/>
                  </a:cubicBezTo>
                  <a:cubicBezTo>
                    <a:pt x="328" y="291"/>
                    <a:pt x="328" y="291"/>
                    <a:pt x="328" y="291"/>
                  </a:cubicBezTo>
                  <a:cubicBezTo>
                    <a:pt x="296" y="259"/>
                    <a:pt x="296" y="259"/>
                    <a:pt x="296" y="259"/>
                  </a:cubicBezTo>
                  <a:cubicBezTo>
                    <a:pt x="303" y="240"/>
                    <a:pt x="303" y="240"/>
                    <a:pt x="303" y="240"/>
                  </a:cubicBezTo>
                  <a:cubicBezTo>
                    <a:pt x="323" y="244"/>
                    <a:pt x="323" y="244"/>
                    <a:pt x="323" y="244"/>
                  </a:cubicBezTo>
                  <a:cubicBezTo>
                    <a:pt x="323" y="244"/>
                    <a:pt x="323" y="243"/>
                    <a:pt x="323" y="243"/>
                  </a:cubicBezTo>
                  <a:cubicBezTo>
                    <a:pt x="303" y="239"/>
                    <a:pt x="303" y="239"/>
                    <a:pt x="303" y="239"/>
                  </a:cubicBezTo>
                  <a:cubicBezTo>
                    <a:pt x="307" y="228"/>
                    <a:pt x="307" y="228"/>
                    <a:pt x="307" y="228"/>
                  </a:cubicBezTo>
                  <a:cubicBezTo>
                    <a:pt x="307" y="228"/>
                    <a:pt x="307" y="228"/>
                    <a:pt x="306" y="228"/>
                  </a:cubicBezTo>
                  <a:moveTo>
                    <a:pt x="309" y="227"/>
                  </a:moveTo>
                  <a:cubicBezTo>
                    <a:pt x="309" y="227"/>
                    <a:pt x="309" y="227"/>
                    <a:pt x="308" y="227"/>
                  </a:cubicBezTo>
                  <a:cubicBezTo>
                    <a:pt x="324" y="243"/>
                    <a:pt x="324" y="243"/>
                    <a:pt x="324" y="243"/>
                  </a:cubicBezTo>
                  <a:cubicBezTo>
                    <a:pt x="324" y="243"/>
                    <a:pt x="324" y="242"/>
                    <a:pt x="324" y="242"/>
                  </a:cubicBezTo>
                  <a:cubicBezTo>
                    <a:pt x="309" y="227"/>
                    <a:pt x="309" y="227"/>
                    <a:pt x="309" y="227"/>
                  </a:cubicBezTo>
                  <a:moveTo>
                    <a:pt x="305" y="226"/>
                  </a:moveTo>
                  <a:cubicBezTo>
                    <a:pt x="274" y="233"/>
                    <a:pt x="274" y="233"/>
                    <a:pt x="274" y="233"/>
                  </a:cubicBezTo>
                  <a:cubicBezTo>
                    <a:pt x="274" y="233"/>
                    <a:pt x="274" y="233"/>
                    <a:pt x="274" y="233"/>
                  </a:cubicBezTo>
                  <a:cubicBezTo>
                    <a:pt x="274" y="233"/>
                    <a:pt x="274" y="233"/>
                    <a:pt x="274" y="233"/>
                  </a:cubicBezTo>
                  <a:cubicBezTo>
                    <a:pt x="305" y="227"/>
                    <a:pt x="305" y="227"/>
                    <a:pt x="305" y="227"/>
                  </a:cubicBezTo>
                  <a:cubicBezTo>
                    <a:pt x="305" y="227"/>
                    <a:pt x="305" y="226"/>
                    <a:pt x="305" y="226"/>
                  </a:cubicBezTo>
                  <a:cubicBezTo>
                    <a:pt x="305" y="226"/>
                    <a:pt x="305" y="226"/>
                    <a:pt x="305" y="226"/>
                  </a:cubicBezTo>
                  <a:moveTo>
                    <a:pt x="335" y="204"/>
                  </a:moveTo>
                  <a:cubicBezTo>
                    <a:pt x="325" y="242"/>
                    <a:pt x="325" y="242"/>
                    <a:pt x="325" y="242"/>
                  </a:cubicBezTo>
                  <a:cubicBezTo>
                    <a:pt x="325" y="242"/>
                    <a:pt x="326" y="242"/>
                    <a:pt x="326" y="242"/>
                  </a:cubicBezTo>
                  <a:cubicBezTo>
                    <a:pt x="335" y="204"/>
                    <a:pt x="335" y="204"/>
                    <a:pt x="335" y="204"/>
                  </a:cubicBezTo>
                  <a:cubicBezTo>
                    <a:pt x="335" y="204"/>
                    <a:pt x="335" y="204"/>
                    <a:pt x="335" y="204"/>
                  </a:cubicBezTo>
                  <a:moveTo>
                    <a:pt x="333" y="203"/>
                  </a:moveTo>
                  <a:cubicBezTo>
                    <a:pt x="309" y="225"/>
                    <a:pt x="309" y="225"/>
                    <a:pt x="309" y="225"/>
                  </a:cubicBezTo>
                  <a:cubicBezTo>
                    <a:pt x="309" y="225"/>
                    <a:pt x="309" y="225"/>
                    <a:pt x="309" y="225"/>
                  </a:cubicBezTo>
                  <a:cubicBezTo>
                    <a:pt x="334" y="203"/>
                    <a:pt x="334" y="203"/>
                    <a:pt x="334" y="203"/>
                  </a:cubicBezTo>
                  <a:cubicBezTo>
                    <a:pt x="334" y="203"/>
                    <a:pt x="333" y="203"/>
                    <a:pt x="333" y="203"/>
                  </a:cubicBezTo>
                  <a:moveTo>
                    <a:pt x="419" y="170"/>
                  </a:moveTo>
                  <a:cubicBezTo>
                    <a:pt x="364" y="190"/>
                    <a:pt x="364" y="190"/>
                    <a:pt x="364" y="190"/>
                  </a:cubicBezTo>
                  <a:cubicBezTo>
                    <a:pt x="375" y="175"/>
                    <a:pt x="375" y="175"/>
                    <a:pt x="375" y="175"/>
                  </a:cubicBezTo>
                  <a:cubicBezTo>
                    <a:pt x="375" y="175"/>
                    <a:pt x="374" y="175"/>
                    <a:pt x="374" y="175"/>
                  </a:cubicBezTo>
                  <a:cubicBezTo>
                    <a:pt x="363" y="190"/>
                    <a:pt x="363" y="190"/>
                    <a:pt x="363" y="190"/>
                  </a:cubicBezTo>
                  <a:cubicBezTo>
                    <a:pt x="338" y="200"/>
                    <a:pt x="338" y="200"/>
                    <a:pt x="338" y="200"/>
                  </a:cubicBezTo>
                  <a:cubicBezTo>
                    <a:pt x="338" y="200"/>
                    <a:pt x="338" y="200"/>
                    <a:pt x="338" y="200"/>
                  </a:cubicBezTo>
                  <a:cubicBezTo>
                    <a:pt x="363" y="191"/>
                    <a:pt x="363" y="191"/>
                    <a:pt x="363" y="191"/>
                  </a:cubicBezTo>
                  <a:cubicBezTo>
                    <a:pt x="326" y="242"/>
                    <a:pt x="326" y="242"/>
                    <a:pt x="326" y="242"/>
                  </a:cubicBezTo>
                  <a:cubicBezTo>
                    <a:pt x="326" y="242"/>
                    <a:pt x="326" y="242"/>
                    <a:pt x="326" y="242"/>
                  </a:cubicBezTo>
                  <a:cubicBezTo>
                    <a:pt x="364" y="191"/>
                    <a:pt x="364" y="191"/>
                    <a:pt x="364" y="191"/>
                  </a:cubicBezTo>
                  <a:cubicBezTo>
                    <a:pt x="419" y="170"/>
                    <a:pt x="419" y="170"/>
                    <a:pt x="419" y="170"/>
                  </a:cubicBezTo>
                  <a:cubicBezTo>
                    <a:pt x="419" y="170"/>
                    <a:pt x="419" y="170"/>
                    <a:pt x="419" y="170"/>
                  </a:cubicBezTo>
                  <a:moveTo>
                    <a:pt x="326" y="164"/>
                  </a:moveTo>
                  <a:cubicBezTo>
                    <a:pt x="325" y="164"/>
                    <a:pt x="325" y="164"/>
                    <a:pt x="325" y="164"/>
                  </a:cubicBezTo>
                  <a:cubicBezTo>
                    <a:pt x="325" y="164"/>
                    <a:pt x="325" y="164"/>
                    <a:pt x="325" y="164"/>
                  </a:cubicBezTo>
                  <a:cubicBezTo>
                    <a:pt x="335" y="198"/>
                    <a:pt x="335" y="198"/>
                    <a:pt x="335" y="198"/>
                  </a:cubicBezTo>
                  <a:cubicBezTo>
                    <a:pt x="335" y="198"/>
                    <a:pt x="335" y="198"/>
                    <a:pt x="335" y="198"/>
                  </a:cubicBezTo>
                  <a:cubicBezTo>
                    <a:pt x="326" y="164"/>
                    <a:pt x="326" y="164"/>
                    <a:pt x="326" y="164"/>
                  </a:cubicBezTo>
                  <a:moveTo>
                    <a:pt x="327" y="163"/>
                  </a:moveTo>
                  <a:cubicBezTo>
                    <a:pt x="327" y="163"/>
                    <a:pt x="327" y="163"/>
                    <a:pt x="327" y="163"/>
                  </a:cubicBezTo>
                  <a:cubicBezTo>
                    <a:pt x="374" y="174"/>
                    <a:pt x="374" y="174"/>
                    <a:pt x="374" y="174"/>
                  </a:cubicBezTo>
                  <a:cubicBezTo>
                    <a:pt x="374" y="173"/>
                    <a:pt x="374" y="173"/>
                    <a:pt x="374" y="173"/>
                  </a:cubicBezTo>
                  <a:cubicBezTo>
                    <a:pt x="327" y="163"/>
                    <a:pt x="327" y="163"/>
                    <a:pt x="327" y="163"/>
                  </a:cubicBezTo>
                  <a:moveTo>
                    <a:pt x="1" y="162"/>
                  </a:moveTo>
                  <a:cubicBezTo>
                    <a:pt x="1" y="162"/>
                    <a:pt x="1" y="162"/>
                    <a:pt x="1" y="162"/>
                  </a:cubicBezTo>
                  <a:cubicBezTo>
                    <a:pt x="48" y="172"/>
                    <a:pt x="48" y="172"/>
                    <a:pt x="48" y="172"/>
                  </a:cubicBezTo>
                  <a:cubicBezTo>
                    <a:pt x="48" y="172"/>
                    <a:pt x="48" y="172"/>
                    <a:pt x="48" y="172"/>
                  </a:cubicBezTo>
                  <a:cubicBezTo>
                    <a:pt x="1" y="162"/>
                    <a:pt x="1" y="162"/>
                    <a:pt x="1" y="162"/>
                  </a:cubicBezTo>
                  <a:moveTo>
                    <a:pt x="219" y="153"/>
                  </a:moveTo>
                  <a:cubicBezTo>
                    <a:pt x="171" y="163"/>
                    <a:pt x="171" y="163"/>
                    <a:pt x="171" y="163"/>
                  </a:cubicBezTo>
                  <a:cubicBezTo>
                    <a:pt x="171" y="163"/>
                    <a:pt x="171" y="163"/>
                    <a:pt x="171" y="163"/>
                  </a:cubicBezTo>
                  <a:cubicBezTo>
                    <a:pt x="219" y="153"/>
                    <a:pt x="219" y="153"/>
                    <a:pt x="219" y="153"/>
                  </a:cubicBezTo>
                  <a:cubicBezTo>
                    <a:pt x="219" y="153"/>
                    <a:pt x="219" y="153"/>
                    <a:pt x="219" y="153"/>
                  </a:cubicBezTo>
                  <a:moveTo>
                    <a:pt x="62" y="149"/>
                  </a:moveTo>
                  <a:cubicBezTo>
                    <a:pt x="53" y="170"/>
                    <a:pt x="53" y="170"/>
                    <a:pt x="53" y="170"/>
                  </a:cubicBezTo>
                  <a:cubicBezTo>
                    <a:pt x="53" y="170"/>
                    <a:pt x="53" y="170"/>
                    <a:pt x="53" y="170"/>
                  </a:cubicBezTo>
                  <a:cubicBezTo>
                    <a:pt x="62" y="149"/>
                    <a:pt x="62" y="149"/>
                    <a:pt x="62" y="149"/>
                  </a:cubicBezTo>
                  <a:cubicBezTo>
                    <a:pt x="62" y="149"/>
                    <a:pt x="62" y="149"/>
                    <a:pt x="62" y="149"/>
                  </a:cubicBezTo>
                  <a:moveTo>
                    <a:pt x="61" y="147"/>
                  </a:moveTo>
                  <a:cubicBezTo>
                    <a:pt x="1" y="161"/>
                    <a:pt x="1" y="161"/>
                    <a:pt x="1" y="161"/>
                  </a:cubicBezTo>
                  <a:cubicBezTo>
                    <a:pt x="1" y="161"/>
                    <a:pt x="1" y="161"/>
                    <a:pt x="1" y="161"/>
                  </a:cubicBezTo>
                  <a:cubicBezTo>
                    <a:pt x="61" y="148"/>
                    <a:pt x="61" y="148"/>
                    <a:pt x="61" y="148"/>
                  </a:cubicBezTo>
                  <a:cubicBezTo>
                    <a:pt x="61" y="148"/>
                    <a:pt x="61" y="148"/>
                    <a:pt x="61" y="147"/>
                  </a:cubicBezTo>
                  <a:moveTo>
                    <a:pt x="292" y="147"/>
                  </a:moveTo>
                  <a:cubicBezTo>
                    <a:pt x="292" y="147"/>
                    <a:pt x="292" y="147"/>
                    <a:pt x="292" y="147"/>
                  </a:cubicBezTo>
                  <a:cubicBezTo>
                    <a:pt x="302" y="160"/>
                    <a:pt x="302" y="160"/>
                    <a:pt x="302" y="160"/>
                  </a:cubicBezTo>
                  <a:cubicBezTo>
                    <a:pt x="222" y="152"/>
                    <a:pt x="222" y="152"/>
                    <a:pt x="222" y="152"/>
                  </a:cubicBezTo>
                  <a:cubicBezTo>
                    <a:pt x="222" y="152"/>
                    <a:pt x="222" y="153"/>
                    <a:pt x="222" y="153"/>
                  </a:cubicBezTo>
                  <a:cubicBezTo>
                    <a:pt x="302" y="160"/>
                    <a:pt x="302" y="160"/>
                    <a:pt x="302" y="160"/>
                  </a:cubicBezTo>
                  <a:cubicBezTo>
                    <a:pt x="315" y="175"/>
                    <a:pt x="315" y="175"/>
                    <a:pt x="315" y="175"/>
                  </a:cubicBezTo>
                  <a:cubicBezTo>
                    <a:pt x="272" y="231"/>
                    <a:pt x="272" y="231"/>
                    <a:pt x="272" y="231"/>
                  </a:cubicBezTo>
                  <a:cubicBezTo>
                    <a:pt x="273" y="231"/>
                    <a:pt x="273" y="231"/>
                    <a:pt x="273" y="231"/>
                  </a:cubicBezTo>
                  <a:cubicBezTo>
                    <a:pt x="315" y="176"/>
                    <a:pt x="315" y="176"/>
                    <a:pt x="315" y="176"/>
                  </a:cubicBezTo>
                  <a:cubicBezTo>
                    <a:pt x="319" y="181"/>
                    <a:pt x="319" y="181"/>
                    <a:pt x="319" y="181"/>
                  </a:cubicBezTo>
                  <a:cubicBezTo>
                    <a:pt x="308" y="224"/>
                    <a:pt x="308" y="224"/>
                    <a:pt x="308" y="224"/>
                  </a:cubicBezTo>
                  <a:cubicBezTo>
                    <a:pt x="308" y="224"/>
                    <a:pt x="308" y="224"/>
                    <a:pt x="308" y="224"/>
                  </a:cubicBezTo>
                  <a:cubicBezTo>
                    <a:pt x="320" y="182"/>
                    <a:pt x="320" y="182"/>
                    <a:pt x="320" y="182"/>
                  </a:cubicBezTo>
                  <a:cubicBezTo>
                    <a:pt x="334" y="199"/>
                    <a:pt x="334" y="199"/>
                    <a:pt x="334" y="199"/>
                  </a:cubicBezTo>
                  <a:cubicBezTo>
                    <a:pt x="334" y="199"/>
                    <a:pt x="334" y="199"/>
                    <a:pt x="334" y="199"/>
                  </a:cubicBezTo>
                  <a:cubicBezTo>
                    <a:pt x="320" y="181"/>
                    <a:pt x="320" y="181"/>
                    <a:pt x="320" y="181"/>
                  </a:cubicBezTo>
                  <a:cubicBezTo>
                    <a:pt x="325" y="164"/>
                    <a:pt x="325" y="164"/>
                    <a:pt x="325" y="164"/>
                  </a:cubicBezTo>
                  <a:cubicBezTo>
                    <a:pt x="324" y="164"/>
                    <a:pt x="324" y="164"/>
                    <a:pt x="324" y="164"/>
                  </a:cubicBezTo>
                  <a:cubicBezTo>
                    <a:pt x="320" y="181"/>
                    <a:pt x="320" y="181"/>
                    <a:pt x="320" y="181"/>
                  </a:cubicBezTo>
                  <a:cubicBezTo>
                    <a:pt x="315" y="175"/>
                    <a:pt x="315" y="175"/>
                    <a:pt x="315" y="175"/>
                  </a:cubicBezTo>
                  <a:cubicBezTo>
                    <a:pt x="324" y="164"/>
                    <a:pt x="324" y="164"/>
                    <a:pt x="324" y="164"/>
                  </a:cubicBezTo>
                  <a:cubicBezTo>
                    <a:pt x="324" y="164"/>
                    <a:pt x="324" y="164"/>
                    <a:pt x="324" y="164"/>
                  </a:cubicBezTo>
                  <a:cubicBezTo>
                    <a:pt x="315" y="175"/>
                    <a:pt x="315" y="175"/>
                    <a:pt x="315" y="175"/>
                  </a:cubicBezTo>
                  <a:cubicBezTo>
                    <a:pt x="303" y="160"/>
                    <a:pt x="303" y="160"/>
                    <a:pt x="303" y="160"/>
                  </a:cubicBezTo>
                  <a:cubicBezTo>
                    <a:pt x="323" y="162"/>
                    <a:pt x="323" y="162"/>
                    <a:pt x="323" y="162"/>
                  </a:cubicBezTo>
                  <a:cubicBezTo>
                    <a:pt x="323" y="162"/>
                    <a:pt x="323" y="162"/>
                    <a:pt x="323" y="162"/>
                  </a:cubicBezTo>
                  <a:cubicBezTo>
                    <a:pt x="303" y="160"/>
                    <a:pt x="303" y="160"/>
                    <a:pt x="303" y="160"/>
                  </a:cubicBezTo>
                  <a:cubicBezTo>
                    <a:pt x="292" y="147"/>
                    <a:pt x="292" y="147"/>
                    <a:pt x="292" y="147"/>
                  </a:cubicBezTo>
                  <a:moveTo>
                    <a:pt x="293" y="146"/>
                  </a:moveTo>
                  <a:cubicBezTo>
                    <a:pt x="293" y="146"/>
                    <a:pt x="293" y="146"/>
                    <a:pt x="293" y="146"/>
                  </a:cubicBezTo>
                  <a:cubicBezTo>
                    <a:pt x="323" y="162"/>
                    <a:pt x="323" y="162"/>
                    <a:pt x="323" y="162"/>
                  </a:cubicBezTo>
                  <a:cubicBezTo>
                    <a:pt x="323" y="162"/>
                    <a:pt x="323" y="161"/>
                    <a:pt x="323" y="161"/>
                  </a:cubicBezTo>
                  <a:cubicBezTo>
                    <a:pt x="293" y="146"/>
                    <a:pt x="293" y="146"/>
                    <a:pt x="293" y="146"/>
                  </a:cubicBezTo>
                  <a:moveTo>
                    <a:pt x="287" y="145"/>
                  </a:moveTo>
                  <a:cubicBezTo>
                    <a:pt x="222" y="152"/>
                    <a:pt x="222" y="152"/>
                    <a:pt x="222" y="152"/>
                  </a:cubicBezTo>
                  <a:cubicBezTo>
                    <a:pt x="222" y="152"/>
                    <a:pt x="222" y="152"/>
                    <a:pt x="222" y="152"/>
                  </a:cubicBezTo>
                  <a:cubicBezTo>
                    <a:pt x="288" y="145"/>
                    <a:pt x="288" y="145"/>
                    <a:pt x="288" y="145"/>
                  </a:cubicBezTo>
                  <a:cubicBezTo>
                    <a:pt x="288" y="145"/>
                    <a:pt x="288" y="145"/>
                    <a:pt x="287" y="145"/>
                  </a:cubicBezTo>
                  <a:moveTo>
                    <a:pt x="107" y="111"/>
                  </a:moveTo>
                  <a:cubicBezTo>
                    <a:pt x="64" y="146"/>
                    <a:pt x="64" y="146"/>
                    <a:pt x="64" y="146"/>
                  </a:cubicBezTo>
                  <a:cubicBezTo>
                    <a:pt x="64" y="146"/>
                    <a:pt x="64" y="146"/>
                    <a:pt x="64" y="146"/>
                  </a:cubicBezTo>
                  <a:cubicBezTo>
                    <a:pt x="108" y="111"/>
                    <a:pt x="108" y="111"/>
                    <a:pt x="108" y="111"/>
                  </a:cubicBezTo>
                  <a:cubicBezTo>
                    <a:pt x="108" y="111"/>
                    <a:pt x="108" y="111"/>
                    <a:pt x="107" y="111"/>
                  </a:cubicBezTo>
                  <a:moveTo>
                    <a:pt x="220" y="110"/>
                  </a:moveTo>
                  <a:cubicBezTo>
                    <a:pt x="220" y="110"/>
                    <a:pt x="220" y="110"/>
                    <a:pt x="219" y="110"/>
                  </a:cubicBezTo>
                  <a:cubicBezTo>
                    <a:pt x="219" y="110"/>
                    <a:pt x="219" y="110"/>
                    <a:pt x="219" y="110"/>
                  </a:cubicBezTo>
                  <a:cubicBezTo>
                    <a:pt x="220" y="150"/>
                    <a:pt x="220" y="150"/>
                    <a:pt x="220" y="150"/>
                  </a:cubicBezTo>
                  <a:cubicBezTo>
                    <a:pt x="220" y="150"/>
                    <a:pt x="220" y="150"/>
                    <a:pt x="221" y="150"/>
                  </a:cubicBezTo>
                  <a:cubicBezTo>
                    <a:pt x="221" y="150"/>
                    <a:pt x="221" y="150"/>
                    <a:pt x="221" y="150"/>
                  </a:cubicBezTo>
                  <a:cubicBezTo>
                    <a:pt x="220" y="110"/>
                    <a:pt x="220" y="110"/>
                    <a:pt x="220" y="110"/>
                  </a:cubicBezTo>
                  <a:moveTo>
                    <a:pt x="57" y="105"/>
                  </a:moveTo>
                  <a:cubicBezTo>
                    <a:pt x="57" y="105"/>
                    <a:pt x="57" y="105"/>
                    <a:pt x="57" y="106"/>
                  </a:cubicBezTo>
                  <a:cubicBezTo>
                    <a:pt x="62" y="145"/>
                    <a:pt x="62" y="145"/>
                    <a:pt x="62" y="145"/>
                  </a:cubicBezTo>
                  <a:cubicBezTo>
                    <a:pt x="62" y="145"/>
                    <a:pt x="63" y="145"/>
                    <a:pt x="63" y="145"/>
                  </a:cubicBezTo>
                  <a:cubicBezTo>
                    <a:pt x="57" y="105"/>
                    <a:pt x="57" y="105"/>
                    <a:pt x="57" y="105"/>
                  </a:cubicBezTo>
                  <a:moveTo>
                    <a:pt x="54" y="105"/>
                  </a:moveTo>
                  <a:cubicBezTo>
                    <a:pt x="0" y="160"/>
                    <a:pt x="0" y="160"/>
                    <a:pt x="0" y="160"/>
                  </a:cubicBezTo>
                  <a:cubicBezTo>
                    <a:pt x="1" y="160"/>
                    <a:pt x="1" y="160"/>
                    <a:pt x="1" y="160"/>
                  </a:cubicBezTo>
                  <a:cubicBezTo>
                    <a:pt x="55" y="105"/>
                    <a:pt x="55" y="105"/>
                    <a:pt x="55" y="105"/>
                  </a:cubicBezTo>
                  <a:cubicBezTo>
                    <a:pt x="55" y="105"/>
                    <a:pt x="54" y="105"/>
                    <a:pt x="54" y="105"/>
                  </a:cubicBezTo>
                  <a:moveTo>
                    <a:pt x="339" y="97"/>
                  </a:moveTo>
                  <a:cubicBezTo>
                    <a:pt x="325" y="160"/>
                    <a:pt x="325" y="160"/>
                    <a:pt x="325" y="160"/>
                  </a:cubicBezTo>
                  <a:cubicBezTo>
                    <a:pt x="325" y="160"/>
                    <a:pt x="325" y="160"/>
                    <a:pt x="325" y="161"/>
                  </a:cubicBezTo>
                  <a:cubicBezTo>
                    <a:pt x="339" y="97"/>
                    <a:pt x="339" y="97"/>
                    <a:pt x="339" y="97"/>
                  </a:cubicBezTo>
                  <a:cubicBezTo>
                    <a:pt x="339" y="97"/>
                    <a:pt x="339" y="97"/>
                    <a:pt x="339" y="97"/>
                  </a:cubicBezTo>
                  <a:moveTo>
                    <a:pt x="337" y="96"/>
                  </a:moveTo>
                  <a:cubicBezTo>
                    <a:pt x="292" y="143"/>
                    <a:pt x="292" y="143"/>
                    <a:pt x="292" y="143"/>
                  </a:cubicBezTo>
                  <a:cubicBezTo>
                    <a:pt x="292" y="143"/>
                    <a:pt x="292" y="143"/>
                    <a:pt x="292" y="143"/>
                  </a:cubicBezTo>
                  <a:cubicBezTo>
                    <a:pt x="338" y="96"/>
                    <a:pt x="338" y="96"/>
                    <a:pt x="338" y="96"/>
                  </a:cubicBezTo>
                  <a:cubicBezTo>
                    <a:pt x="338" y="96"/>
                    <a:pt x="338" y="96"/>
                    <a:pt x="337" y="96"/>
                  </a:cubicBezTo>
                  <a:moveTo>
                    <a:pt x="337" y="95"/>
                  </a:moveTo>
                  <a:cubicBezTo>
                    <a:pt x="264" y="131"/>
                    <a:pt x="264" y="131"/>
                    <a:pt x="264" y="131"/>
                  </a:cubicBezTo>
                  <a:cubicBezTo>
                    <a:pt x="223" y="108"/>
                    <a:pt x="223" y="108"/>
                    <a:pt x="223" y="108"/>
                  </a:cubicBezTo>
                  <a:cubicBezTo>
                    <a:pt x="223" y="108"/>
                    <a:pt x="223" y="108"/>
                    <a:pt x="222" y="108"/>
                  </a:cubicBezTo>
                  <a:cubicBezTo>
                    <a:pt x="264" y="131"/>
                    <a:pt x="264" y="131"/>
                    <a:pt x="264" y="131"/>
                  </a:cubicBezTo>
                  <a:cubicBezTo>
                    <a:pt x="222" y="151"/>
                    <a:pt x="222" y="151"/>
                    <a:pt x="222" y="151"/>
                  </a:cubicBezTo>
                  <a:cubicBezTo>
                    <a:pt x="222" y="151"/>
                    <a:pt x="222" y="152"/>
                    <a:pt x="222" y="152"/>
                  </a:cubicBezTo>
                  <a:cubicBezTo>
                    <a:pt x="264" y="131"/>
                    <a:pt x="264" y="131"/>
                    <a:pt x="264" y="131"/>
                  </a:cubicBezTo>
                  <a:cubicBezTo>
                    <a:pt x="288" y="144"/>
                    <a:pt x="288" y="144"/>
                    <a:pt x="288" y="144"/>
                  </a:cubicBezTo>
                  <a:cubicBezTo>
                    <a:pt x="288" y="144"/>
                    <a:pt x="288" y="144"/>
                    <a:pt x="288" y="143"/>
                  </a:cubicBezTo>
                  <a:cubicBezTo>
                    <a:pt x="265" y="131"/>
                    <a:pt x="265" y="131"/>
                    <a:pt x="265" y="131"/>
                  </a:cubicBezTo>
                  <a:cubicBezTo>
                    <a:pt x="337" y="95"/>
                    <a:pt x="337" y="95"/>
                    <a:pt x="337" y="95"/>
                  </a:cubicBezTo>
                  <a:cubicBezTo>
                    <a:pt x="337" y="95"/>
                    <a:pt x="337" y="95"/>
                    <a:pt x="337" y="95"/>
                  </a:cubicBezTo>
                  <a:moveTo>
                    <a:pt x="139" y="90"/>
                  </a:moveTo>
                  <a:cubicBezTo>
                    <a:pt x="139" y="90"/>
                    <a:pt x="139" y="90"/>
                    <a:pt x="139" y="90"/>
                  </a:cubicBezTo>
                  <a:cubicBezTo>
                    <a:pt x="139" y="90"/>
                    <a:pt x="139" y="90"/>
                    <a:pt x="139" y="90"/>
                  </a:cubicBezTo>
                  <a:cubicBezTo>
                    <a:pt x="162" y="107"/>
                    <a:pt x="162" y="107"/>
                    <a:pt x="162" y="107"/>
                  </a:cubicBezTo>
                  <a:cubicBezTo>
                    <a:pt x="114" y="109"/>
                    <a:pt x="114" y="109"/>
                    <a:pt x="114" y="109"/>
                  </a:cubicBezTo>
                  <a:cubicBezTo>
                    <a:pt x="114" y="109"/>
                    <a:pt x="114" y="109"/>
                    <a:pt x="114" y="109"/>
                  </a:cubicBezTo>
                  <a:cubicBezTo>
                    <a:pt x="162" y="108"/>
                    <a:pt x="162" y="108"/>
                    <a:pt x="162" y="108"/>
                  </a:cubicBezTo>
                  <a:cubicBezTo>
                    <a:pt x="195" y="133"/>
                    <a:pt x="195" y="133"/>
                    <a:pt x="195" y="133"/>
                  </a:cubicBezTo>
                  <a:cubicBezTo>
                    <a:pt x="170" y="162"/>
                    <a:pt x="170" y="162"/>
                    <a:pt x="170" y="162"/>
                  </a:cubicBezTo>
                  <a:cubicBezTo>
                    <a:pt x="170" y="162"/>
                    <a:pt x="171" y="162"/>
                    <a:pt x="171" y="162"/>
                  </a:cubicBezTo>
                  <a:cubicBezTo>
                    <a:pt x="196" y="134"/>
                    <a:pt x="196" y="134"/>
                    <a:pt x="196" y="134"/>
                  </a:cubicBezTo>
                  <a:cubicBezTo>
                    <a:pt x="219" y="151"/>
                    <a:pt x="219" y="151"/>
                    <a:pt x="219" y="151"/>
                  </a:cubicBezTo>
                  <a:cubicBezTo>
                    <a:pt x="219" y="151"/>
                    <a:pt x="219" y="151"/>
                    <a:pt x="219" y="151"/>
                  </a:cubicBezTo>
                  <a:cubicBezTo>
                    <a:pt x="219" y="151"/>
                    <a:pt x="219" y="151"/>
                    <a:pt x="219" y="151"/>
                  </a:cubicBezTo>
                  <a:cubicBezTo>
                    <a:pt x="196" y="133"/>
                    <a:pt x="196" y="133"/>
                    <a:pt x="196" y="133"/>
                  </a:cubicBezTo>
                  <a:cubicBezTo>
                    <a:pt x="217" y="109"/>
                    <a:pt x="217" y="109"/>
                    <a:pt x="217" y="109"/>
                  </a:cubicBezTo>
                  <a:cubicBezTo>
                    <a:pt x="217" y="109"/>
                    <a:pt x="217" y="109"/>
                    <a:pt x="217" y="109"/>
                  </a:cubicBezTo>
                  <a:cubicBezTo>
                    <a:pt x="196" y="133"/>
                    <a:pt x="196" y="133"/>
                    <a:pt x="196" y="133"/>
                  </a:cubicBezTo>
                  <a:cubicBezTo>
                    <a:pt x="163" y="108"/>
                    <a:pt x="163" y="108"/>
                    <a:pt x="163" y="108"/>
                  </a:cubicBezTo>
                  <a:cubicBezTo>
                    <a:pt x="216" y="106"/>
                    <a:pt x="216" y="106"/>
                    <a:pt x="216" y="106"/>
                  </a:cubicBezTo>
                  <a:cubicBezTo>
                    <a:pt x="216" y="106"/>
                    <a:pt x="216" y="106"/>
                    <a:pt x="216" y="106"/>
                  </a:cubicBezTo>
                  <a:cubicBezTo>
                    <a:pt x="162" y="107"/>
                    <a:pt x="162" y="107"/>
                    <a:pt x="162" y="107"/>
                  </a:cubicBezTo>
                  <a:cubicBezTo>
                    <a:pt x="139" y="90"/>
                    <a:pt x="139" y="90"/>
                    <a:pt x="139" y="90"/>
                  </a:cubicBezTo>
                  <a:moveTo>
                    <a:pt x="136" y="90"/>
                  </a:moveTo>
                  <a:cubicBezTo>
                    <a:pt x="113" y="107"/>
                    <a:pt x="113" y="107"/>
                    <a:pt x="113" y="107"/>
                  </a:cubicBezTo>
                  <a:cubicBezTo>
                    <a:pt x="113" y="107"/>
                    <a:pt x="113" y="107"/>
                    <a:pt x="113" y="107"/>
                  </a:cubicBezTo>
                  <a:cubicBezTo>
                    <a:pt x="136" y="90"/>
                    <a:pt x="136" y="90"/>
                    <a:pt x="136" y="90"/>
                  </a:cubicBezTo>
                  <a:cubicBezTo>
                    <a:pt x="136" y="90"/>
                    <a:pt x="136" y="90"/>
                    <a:pt x="136" y="90"/>
                  </a:cubicBezTo>
                  <a:moveTo>
                    <a:pt x="140" y="89"/>
                  </a:moveTo>
                  <a:cubicBezTo>
                    <a:pt x="140" y="89"/>
                    <a:pt x="140" y="89"/>
                    <a:pt x="139" y="89"/>
                  </a:cubicBezTo>
                  <a:cubicBezTo>
                    <a:pt x="216" y="106"/>
                    <a:pt x="216" y="106"/>
                    <a:pt x="216" y="106"/>
                  </a:cubicBezTo>
                  <a:cubicBezTo>
                    <a:pt x="216" y="105"/>
                    <a:pt x="216" y="105"/>
                    <a:pt x="216" y="105"/>
                  </a:cubicBezTo>
                  <a:cubicBezTo>
                    <a:pt x="140" y="89"/>
                    <a:pt x="140" y="89"/>
                    <a:pt x="140" y="89"/>
                  </a:cubicBezTo>
                  <a:moveTo>
                    <a:pt x="371" y="65"/>
                  </a:moveTo>
                  <a:cubicBezTo>
                    <a:pt x="356" y="96"/>
                    <a:pt x="356" y="96"/>
                    <a:pt x="356" y="96"/>
                  </a:cubicBezTo>
                  <a:cubicBezTo>
                    <a:pt x="342" y="94"/>
                    <a:pt x="342" y="94"/>
                    <a:pt x="342" y="94"/>
                  </a:cubicBezTo>
                  <a:cubicBezTo>
                    <a:pt x="342" y="94"/>
                    <a:pt x="342" y="95"/>
                    <a:pt x="342" y="95"/>
                  </a:cubicBezTo>
                  <a:cubicBezTo>
                    <a:pt x="356" y="96"/>
                    <a:pt x="356" y="96"/>
                    <a:pt x="356" y="96"/>
                  </a:cubicBezTo>
                  <a:cubicBezTo>
                    <a:pt x="352" y="105"/>
                    <a:pt x="352" y="105"/>
                    <a:pt x="352" y="105"/>
                  </a:cubicBezTo>
                  <a:cubicBezTo>
                    <a:pt x="342" y="96"/>
                    <a:pt x="342" y="96"/>
                    <a:pt x="342" y="96"/>
                  </a:cubicBezTo>
                  <a:cubicBezTo>
                    <a:pt x="342" y="96"/>
                    <a:pt x="341" y="96"/>
                    <a:pt x="341" y="96"/>
                  </a:cubicBezTo>
                  <a:cubicBezTo>
                    <a:pt x="351" y="105"/>
                    <a:pt x="351" y="105"/>
                    <a:pt x="351" y="105"/>
                  </a:cubicBezTo>
                  <a:cubicBezTo>
                    <a:pt x="326" y="161"/>
                    <a:pt x="326" y="161"/>
                    <a:pt x="326" y="161"/>
                  </a:cubicBezTo>
                  <a:cubicBezTo>
                    <a:pt x="326" y="161"/>
                    <a:pt x="326" y="161"/>
                    <a:pt x="326" y="161"/>
                  </a:cubicBezTo>
                  <a:cubicBezTo>
                    <a:pt x="352" y="106"/>
                    <a:pt x="352" y="106"/>
                    <a:pt x="352" y="106"/>
                  </a:cubicBezTo>
                  <a:cubicBezTo>
                    <a:pt x="379" y="130"/>
                    <a:pt x="379" y="130"/>
                    <a:pt x="379" y="130"/>
                  </a:cubicBezTo>
                  <a:cubicBezTo>
                    <a:pt x="326" y="161"/>
                    <a:pt x="326" y="161"/>
                    <a:pt x="326" y="161"/>
                  </a:cubicBezTo>
                  <a:cubicBezTo>
                    <a:pt x="326" y="161"/>
                    <a:pt x="327" y="161"/>
                    <a:pt x="327" y="162"/>
                  </a:cubicBezTo>
                  <a:cubicBezTo>
                    <a:pt x="379" y="130"/>
                    <a:pt x="379" y="130"/>
                    <a:pt x="379" y="130"/>
                  </a:cubicBezTo>
                  <a:cubicBezTo>
                    <a:pt x="420" y="168"/>
                    <a:pt x="420" y="168"/>
                    <a:pt x="420" y="168"/>
                  </a:cubicBezTo>
                  <a:cubicBezTo>
                    <a:pt x="420" y="167"/>
                    <a:pt x="420" y="167"/>
                    <a:pt x="420" y="167"/>
                  </a:cubicBezTo>
                  <a:cubicBezTo>
                    <a:pt x="379" y="130"/>
                    <a:pt x="379" y="130"/>
                    <a:pt x="379" y="130"/>
                  </a:cubicBezTo>
                  <a:cubicBezTo>
                    <a:pt x="419" y="106"/>
                    <a:pt x="419" y="106"/>
                    <a:pt x="419" y="106"/>
                  </a:cubicBezTo>
                  <a:cubicBezTo>
                    <a:pt x="419" y="106"/>
                    <a:pt x="419" y="106"/>
                    <a:pt x="419" y="106"/>
                  </a:cubicBezTo>
                  <a:cubicBezTo>
                    <a:pt x="379" y="130"/>
                    <a:pt x="379" y="130"/>
                    <a:pt x="379" y="130"/>
                  </a:cubicBezTo>
                  <a:cubicBezTo>
                    <a:pt x="352" y="105"/>
                    <a:pt x="352" y="105"/>
                    <a:pt x="352" y="105"/>
                  </a:cubicBezTo>
                  <a:cubicBezTo>
                    <a:pt x="356" y="96"/>
                    <a:pt x="356" y="96"/>
                    <a:pt x="356" y="96"/>
                  </a:cubicBezTo>
                  <a:cubicBezTo>
                    <a:pt x="419" y="105"/>
                    <a:pt x="419" y="105"/>
                    <a:pt x="419" y="105"/>
                  </a:cubicBezTo>
                  <a:cubicBezTo>
                    <a:pt x="419" y="105"/>
                    <a:pt x="419" y="104"/>
                    <a:pt x="419" y="104"/>
                  </a:cubicBezTo>
                  <a:cubicBezTo>
                    <a:pt x="356" y="96"/>
                    <a:pt x="356" y="96"/>
                    <a:pt x="356" y="96"/>
                  </a:cubicBezTo>
                  <a:cubicBezTo>
                    <a:pt x="371" y="65"/>
                    <a:pt x="371" y="65"/>
                    <a:pt x="371" y="65"/>
                  </a:cubicBezTo>
                  <a:cubicBezTo>
                    <a:pt x="371" y="65"/>
                    <a:pt x="371" y="65"/>
                    <a:pt x="371" y="65"/>
                  </a:cubicBezTo>
                  <a:moveTo>
                    <a:pt x="374" y="64"/>
                  </a:moveTo>
                  <a:cubicBezTo>
                    <a:pt x="374" y="64"/>
                    <a:pt x="374" y="64"/>
                    <a:pt x="374" y="64"/>
                  </a:cubicBezTo>
                  <a:cubicBezTo>
                    <a:pt x="419" y="104"/>
                    <a:pt x="419" y="104"/>
                    <a:pt x="419" y="104"/>
                  </a:cubicBezTo>
                  <a:cubicBezTo>
                    <a:pt x="420" y="104"/>
                    <a:pt x="420" y="103"/>
                    <a:pt x="420" y="103"/>
                  </a:cubicBezTo>
                  <a:cubicBezTo>
                    <a:pt x="374" y="64"/>
                    <a:pt x="374" y="64"/>
                    <a:pt x="374" y="64"/>
                  </a:cubicBezTo>
                  <a:moveTo>
                    <a:pt x="32" y="58"/>
                  </a:moveTo>
                  <a:cubicBezTo>
                    <a:pt x="14" y="85"/>
                    <a:pt x="14" y="85"/>
                    <a:pt x="14" y="85"/>
                  </a:cubicBezTo>
                  <a:cubicBezTo>
                    <a:pt x="14" y="85"/>
                    <a:pt x="14" y="85"/>
                    <a:pt x="15" y="85"/>
                  </a:cubicBezTo>
                  <a:cubicBezTo>
                    <a:pt x="15" y="85"/>
                    <a:pt x="15" y="85"/>
                    <a:pt x="15" y="86"/>
                  </a:cubicBezTo>
                  <a:cubicBezTo>
                    <a:pt x="33" y="59"/>
                    <a:pt x="33" y="59"/>
                    <a:pt x="33" y="59"/>
                  </a:cubicBezTo>
                  <a:cubicBezTo>
                    <a:pt x="32" y="58"/>
                    <a:pt x="32" y="58"/>
                    <a:pt x="32" y="58"/>
                  </a:cubicBezTo>
                  <a:cubicBezTo>
                    <a:pt x="32" y="58"/>
                    <a:pt x="32" y="58"/>
                    <a:pt x="32" y="58"/>
                  </a:cubicBezTo>
                  <a:moveTo>
                    <a:pt x="109" y="88"/>
                  </a:moveTo>
                  <a:cubicBezTo>
                    <a:pt x="94" y="88"/>
                    <a:pt x="94" y="88"/>
                    <a:pt x="94" y="88"/>
                  </a:cubicBezTo>
                  <a:cubicBezTo>
                    <a:pt x="101" y="74"/>
                    <a:pt x="101" y="74"/>
                    <a:pt x="101" y="74"/>
                  </a:cubicBezTo>
                  <a:cubicBezTo>
                    <a:pt x="109" y="77"/>
                    <a:pt x="109" y="77"/>
                    <a:pt x="109" y="77"/>
                  </a:cubicBezTo>
                  <a:cubicBezTo>
                    <a:pt x="109" y="88"/>
                    <a:pt x="109" y="88"/>
                    <a:pt x="109" y="88"/>
                  </a:cubicBezTo>
                  <a:moveTo>
                    <a:pt x="60" y="57"/>
                  </a:moveTo>
                  <a:cubicBezTo>
                    <a:pt x="60" y="57"/>
                    <a:pt x="60" y="58"/>
                    <a:pt x="60" y="58"/>
                  </a:cubicBezTo>
                  <a:cubicBezTo>
                    <a:pt x="101" y="74"/>
                    <a:pt x="101" y="74"/>
                    <a:pt x="101" y="74"/>
                  </a:cubicBezTo>
                  <a:cubicBezTo>
                    <a:pt x="94" y="88"/>
                    <a:pt x="94" y="88"/>
                    <a:pt x="94" y="88"/>
                  </a:cubicBezTo>
                  <a:cubicBezTo>
                    <a:pt x="49" y="88"/>
                    <a:pt x="49" y="88"/>
                    <a:pt x="49" y="88"/>
                  </a:cubicBezTo>
                  <a:cubicBezTo>
                    <a:pt x="40" y="70"/>
                    <a:pt x="40" y="70"/>
                    <a:pt x="40" y="70"/>
                  </a:cubicBezTo>
                  <a:cubicBezTo>
                    <a:pt x="57" y="58"/>
                    <a:pt x="57" y="58"/>
                    <a:pt x="57" y="58"/>
                  </a:cubicBezTo>
                  <a:cubicBezTo>
                    <a:pt x="57" y="58"/>
                    <a:pt x="57" y="58"/>
                    <a:pt x="57" y="58"/>
                  </a:cubicBezTo>
                  <a:cubicBezTo>
                    <a:pt x="40" y="69"/>
                    <a:pt x="40" y="69"/>
                    <a:pt x="40" y="69"/>
                  </a:cubicBezTo>
                  <a:cubicBezTo>
                    <a:pt x="34" y="58"/>
                    <a:pt x="34" y="58"/>
                    <a:pt x="34" y="58"/>
                  </a:cubicBezTo>
                  <a:cubicBezTo>
                    <a:pt x="34" y="58"/>
                    <a:pt x="34" y="58"/>
                    <a:pt x="34" y="59"/>
                  </a:cubicBezTo>
                  <a:cubicBezTo>
                    <a:pt x="40" y="69"/>
                    <a:pt x="40" y="69"/>
                    <a:pt x="40" y="69"/>
                  </a:cubicBezTo>
                  <a:cubicBezTo>
                    <a:pt x="15" y="86"/>
                    <a:pt x="15" y="86"/>
                    <a:pt x="15" y="86"/>
                  </a:cubicBezTo>
                  <a:cubicBezTo>
                    <a:pt x="15" y="86"/>
                    <a:pt x="15" y="86"/>
                    <a:pt x="15" y="86"/>
                  </a:cubicBezTo>
                  <a:cubicBezTo>
                    <a:pt x="40" y="70"/>
                    <a:pt x="40" y="70"/>
                    <a:pt x="40" y="70"/>
                  </a:cubicBezTo>
                  <a:cubicBezTo>
                    <a:pt x="49" y="88"/>
                    <a:pt x="49" y="88"/>
                    <a:pt x="49" y="88"/>
                  </a:cubicBezTo>
                  <a:cubicBezTo>
                    <a:pt x="16" y="88"/>
                    <a:pt x="16" y="88"/>
                    <a:pt x="16" y="88"/>
                  </a:cubicBezTo>
                  <a:cubicBezTo>
                    <a:pt x="16" y="88"/>
                    <a:pt x="16" y="88"/>
                    <a:pt x="16" y="88"/>
                  </a:cubicBezTo>
                  <a:cubicBezTo>
                    <a:pt x="49" y="88"/>
                    <a:pt x="49" y="88"/>
                    <a:pt x="49" y="88"/>
                  </a:cubicBezTo>
                  <a:cubicBezTo>
                    <a:pt x="55" y="100"/>
                    <a:pt x="55" y="100"/>
                    <a:pt x="55" y="100"/>
                  </a:cubicBezTo>
                  <a:cubicBezTo>
                    <a:pt x="55" y="100"/>
                    <a:pt x="55" y="100"/>
                    <a:pt x="55" y="100"/>
                  </a:cubicBezTo>
                  <a:cubicBezTo>
                    <a:pt x="49" y="88"/>
                    <a:pt x="49" y="88"/>
                    <a:pt x="49" y="88"/>
                  </a:cubicBezTo>
                  <a:cubicBezTo>
                    <a:pt x="93" y="89"/>
                    <a:pt x="93" y="89"/>
                    <a:pt x="93" y="89"/>
                  </a:cubicBezTo>
                  <a:cubicBezTo>
                    <a:pt x="84" y="106"/>
                    <a:pt x="84" y="106"/>
                    <a:pt x="84" y="106"/>
                  </a:cubicBezTo>
                  <a:cubicBezTo>
                    <a:pt x="59" y="103"/>
                    <a:pt x="59" y="103"/>
                    <a:pt x="59" y="103"/>
                  </a:cubicBezTo>
                  <a:cubicBezTo>
                    <a:pt x="59" y="103"/>
                    <a:pt x="59" y="103"/>
                    <a:pt x="59" y="103"/>
                  </a:cubicBezTo>
                  <a:cubicBezTo>
                    <a:pt x="84" y="106"/>
                    <a:pt x="84" y="106"/>
                    <a:pt x="84" y="106"/>
                  </a:cubicBezTo>
                  <a:cubicBezTo>
                    <a:pt x="64" y="145"/>
                    <a:pt x="64" y="145"/>
                    <a:pt x="64" y="145"/>
                  </a:cubicBezTo>
                  <a:cubicBezTo>
                    <a:pt x="64" y="145"/>
                    <a:pt x="64" y="145"/>
                    <a:pt x="64" y="146"/>
                  </a:cubicBezTo>
                  <a:cubicBezTo>
                    <a:pt x="84" y="106"/>
                    <a:pt x="84" y="106"/>
                    <a:pt x="84" y="106"/>
                  </a:cubicBezTo>
                  <a:cubicBezTo>
                    <a:pt x="107" y="109"/>
                    <a:pt x="107" y="109"/>
                    <a:pt x="107" y="109"/>
                  </a:cubicBezTo>
                  <a:cubicBezTo>
                    <a:pt x="107" y="109"/>
                    <a:pt x="107" y="109"/>
                    <a:pt x="107" y="108"/>
                  </a:cubicBezTo>
                  <a:cubicBezTo>
                    <a:pt x="85" y="106"/>
                    <a:pt x="85" y="106"/>
                    <a:pt x="85" y="106"/>
                  </a:cubicBezTo>
                  <a:cubicBezTo>
                    <a:pt x="94" y="89"/>
                    <a:pt x="94" y="89"/>
                    <a:pt x="94" y="89"/>
                  </a:cubicBezTo>
                  <a:cubicBezTo>
                    <a:pt x="109" y="89"/>
                    <a:pt x="109" y="89"/>
                    <a:pt x="109" y="89"/>
                  </a:cubicBezTo>
                  <a:cubicBezTo>
                    <a:pt x="110" y="106"/>
                    <a:pt x="110" y="106"/>
                    <a:pt x="110" y="106"/>
                  </a:cubicBezTo>
                  <a:cubicBezTo>
                    <a:pt x="110" y="106"/>
                    <a:pt x="110" y="106"/>
                    <a:pt x="110" y="106"/>
                  </a:cubicBezTo>
                  <a:cubicBezTo>
                    <a:pt x="110" y="106"/>
                    <a:pt x="110" y="106"/>
                    <a:pt x="110" y="106"/>
                  </a:cubicBezTo>
                  <a:cubicBezTo>
                    <a:pt x="110" y="89"/>
                    <a:pt x="110" y="89"/>
                    <a:pt x="110" y="89"/>
                  </a:cubicBezTo>
                  <a:cubicBezTo>
                    <a:pt x="136" y="89"/>
                    <a:pt x="136" y="89"/>
                    <a:pt x="136" y="89"/>
                  </a:cubicBezTo>
                  <a:cubicBezTo>
                    <a:pt x="136" y="89"/>
                    <a:pt x="136" y="89"/>
                    <a:pt x="136" y="89"/>
                  </a:cubicBezTo>
                  <a:cubicBezTo>
                    <a:pt x="110" y="88"/>
                    <a:pt x="110" y="88"/>
                    <a:pt x="110" y="88"/>
                  </a:cubicBezTo>
                  <a:cubicBezTo>
                    <a:pt x="109" y="77"/>
                    <a:pt x="109" y="77"/>
                    <a:pt x="109" y="77"/>
                  </a:cubicBezTo>
                  <a:cubicBezTo>
                    <a:pt x="136" y="88"/>
                    <a:pt x="136" y="88"/>
                    <a:pt x="136" y="88"/>
                  </a:cubicBezTo>
                  <a:cubicBezTo>
                    <a:pt x="136" y="88"/>
                    <a:pt x="136" y="88"/>
                    <a:pt x="136" y="88"/>
                  </a:cubicBezTo>
                  <a:cubicBezTo>
                    <a:pt x="109" y="77"/>
                    <a:pt x="109" y="77"/>
                    <a:pt x="109" y="77"/>
                  </a:cubicBezTo>
                  <a:cubicBezTo>
                    <a:pt x="109" y="63"/>
                    <a:pt x="109" y="63"/>
                    <a:pt x="109" y="63"/>
                  </a:cubicBezTo>
                  <a:cubicBezTo>
                    <a:pt x="108" y="63"/>
                    <a:pt x="108" y="63"/>
                    <a:pt x="108" y="63"/>
                  </a:cubicBezTo>
                  <a:cubicBezTo>
                    <a:pt x="108" y="63"/>
                    <a:pt x="108" y="63"/>
                    <a:pt x="108" y="63"/>
                  </a:cubicBezTo>
                  <a:cubicBezTo>
                    <a:pt x="109" y="77"/>
                    <a:pt x="109" y="77"/>
                    <a:pt x="109" y="77"/>
                  </a:cubicBezTo>
                  <a:cubicBezTo>
                    <a:pt x="101" y="74"/>
                    <a:pt x="101" y="74"/>
                    <a:pt x="101" y="74"/>
                  </a:cubicBezTo>
                  <a:cubicBezTo>
                    <a:pt x="107" y="63"/>
                    <a:pt x="107" y="63"/>
                    <a:pt x="107" y="63"/>
                  </a:cubicBezTo>
                  <a:cubicBezTo>
                    <a:pt x="107" y="63"/>
                    <a:pt x="107" y="63"/>
                    <a:pt x="107" y="63"/>
                  </a:cubicBezTo>
                  <a:cubicBezTo>
                    <a:pt x="101" y="74"/>
                    <a:pt x="101" y="74"/>
                    <a:pt x="101" y="74"/>
                  </a:cubicBezTo>
                  <a:cubicBezTo>
                    <a:pt x="60" y="57"/>
                    <a:pt x="60" y="57"/>
                    <a:pt x="60" y="57"/>
                  </a:cubicBezTo>
                  <a:moveTo>
                    <a:pt x="61" y="57"/>
                  </a:moveTo>
                  <a:cubicBezTo>
                    <a:pt x="61" y="57"/>
                    <a:pt x="61" y="57"/>
                    <a:pt x="61" y="57"/>
                  </a:cubicBezTo>
                  <a:cubicBezTo>
                    <a:pt x="106" y="61"/>
                    <a:pt x="106" y="61"/>
                    <a:pt x="106" y="61"/>
                  </a:cubicBezTo>
                  <a:cubicBezTo>
                    <a:pt x="106" y="60"/>
                    <a:pt x="106" y="60"/>
                    <a:pt x="106" y="60"/>
                  </a:cubicBezTo>
                  <a:cubicBezTo>
                    <a:pt x="61" y="57"/>
                    <a:pt x="61" y="57"/>
                    <a:pt x="61" y="57"/>
                  </a:cubicBezTo>
                  <a:moveTo>
                    <a:pt x="35" y="57"/>
                  </a:moveTo>
                  <a:cubicBezTo>
                    <a:pt x="35" y="57"/>
                    <a:pt x="35" y="57"/>
                    <a:pt x="35" y="57"/>
                  </a:cubicBezTo>
                  <a:cubicBezTo>
                    <a:pt x="57" y="57"/>
                    <a:pt x="57" y="57"/>
                    <a:pt x="57" y="57"/>
                  </a:cubicBezTo>
                  <a:cubicBezTo>
                    <a:pt x="57" y="57"/>
                    <a:pt x="57" y="57"/>
                    <a:pt x="57" y="57"/>
                  </a:cubicBezTo>
                  <a:cubicBezTo>
                    <a:pt x="35" y="57"/>
                    <a:pt x="35" y="57"/>
                    <a:pt x="35" y="57"/>
                  </a:cubicBezTo>
                  <a:moveTo>
                    <a:pt x="194" y="40"/>
                  </a:moveTo>
                  <a:cubicBezTo>
                    <a:pt x="194" y="40"/>
                    <a:pt x="193" y="40"/>
                    <a:pt x="193" y="40"/>
                  </a:cubicBezTo>
                  <a:cubicBezTo>
                    <a:pt x="218" y="103"/>
                    <a:pt x="218" y="103"/>
                    <a:pt x="218" y="103"/>
                  </a:cubicBezTo>
                  <a:cubicBezTo>
                    <a:pt x="218" y="103"/>
                    <a:pt x="218" y="103"/>
                    <a:pt x="218" y="103"/>
                  </a:cubicBezTo>
                  <a:cubicBezTo>
                    <a:pt x="194" y="40"/>
                    <a:pt x="194" y="40"/>
                    <a:pt x="194" y="40"/>
                  </a:cubicBezTo>
                  <a:moveTo>
                    <a:pt x="190" y="39"/>
                  </a:moveTo>
                  <a:cubicBezTo>
                    <a:pt x="139" y="87"/>
                    <a:pt x="139" y="87"/>
                    <a:pt x="139" y="87"/>
                  </a:cubicBezTo>
                  <a:cubicBezTo>
                    <a:pt x="139" y="87"/>
                    <a:pt x="139" y="88"/>
                    <a:pt x="139" y="88"/>
                  </a:cubicBezTo>
                  <a:cubicBezTo>
                    <a:pt x="191" y="40"/>
                    <a:pt x="191" y="40"/>
                    <a:pt x="191" y="40"/>
                  </a:cubicBezTo>
                  <a:cubicBezTo>
                    <a:pt x="191" y="39"/>
                    <a:pt x="190" y="39"/>
                    <a:pt x="190" y="39"/>
                  </a:cubicBezTo>
                  <a:moveTo>
                    <a:pt x="35" y="22"/>
                  </a:moveTo>
                  <a:cubicBezTo>
                    <a:pt x="33" y="55"/>
                    <a:pt x="33" y="55"/>
                    <a:pt x="33" y="55"/>
                  </a:cubicBezTo>
                  <a:cubicBezTo>
                    <a:pt x="34" y="55"/>
                    <a:pt x="34" y="55"/>
                    <a:pt x="34" y="55"/>
                  </a:cubicBezTo>
                  <a:cubicBezTo>
                    <a:pt x="36" y="22"/>
                    <a:pt x="36" y="22"/>
                    <a:pt x="36" y="22"/>
                  </a:cubicBezTo>
                  <a:cubicBezTo>
                    <a:pt x="36" y="22"/>
                    <a:pt x="36" y="22"/>
                    <a:pt x="36" y="22"/>
                  </a:cubicBezTo>
                  <a:cubicBezTo>
                    <a:pt x="36" y="22"/>
                    <a:pt x="35" y="22"/>
                    <a:pt x="35" y="22"/>
                  </a:cubicBezTo>
                  <a:moveTo>
                    <a:pt x="37" y="21"/>
                  </a:moveTo>
                  <a:cubicBezTo>
                    <a:pt x="37" y="21"/>
                    <a:pt x="37" y="21"/>
                    <a:pt x="37" y="21"/>
                  </a:cubicBezTo>
                  <a:cubicBezTo>
                    <a:pt x="57" y="55"/>
                    <a:pt x="57" y="55"/>
                    <a:pt x="57" y="55"/>
                  </a:cubicBezTo>
                  <a:cubicBezTo>
                    <a:pt x="58" y="55"/>
                    <a:pt x="58" y="55"/>
                    <a:pt x="58" y="55"/>
                  </a:cubicBezTo>
                  <a:cubicBezTo>
                    <a:pt x="37" y="21"/>
                    <a:pt x="37" y="21"/>
                    <a:pt x="37" y="21"/>
                  </a:cubicBezTo>
                  <a:moveTo>
                    <a:pt x="2" y="1"/>
                  </a:moveTo>
                  <a:cubicBezTo>
                    <a:pt x="2" y="1"/>
                    <a:pt x="2" y="1"/>
                    <a:pt x="2" y="1"/>
                  </a:cubicBezTo>
                  <a:cubicBezTo>
                    <a:pt x="32" y="55"/>
                    <a:pt x="32" y="55"/>
                    <a:pt x="32" y="55"/>
                  </a:cubicBezTo>
                  <a:cubicBezTo>
                    <a:pt x="32" y="55"/>
                    <a:pt x="32" y="55"/>
                    <a:pt x="33" y="55"/>
                  </a:cubicBezTo>
                  <a:cubicBezTo>
                    <a:pt x="2" y="1"/>
                    <a:pt x="2" y="1"/>
                    <a:pt x="2" y="1"/>
                  </a:cubicBezTo>
                  <a:moveTo>
                    <a:pt x="3" y="0"/>
                  </a:moveTo>
                  <a:cubicBezTo>
                    <a:pt x="3" y="0"/>
                    <a:pt x="3" y="0"/>
                    <a:pt x="2" y="0"/>
                  </a:cubicBezTo>
                  <a:cubicBezTo>
                    <a:pt x="2" y="0"/>
                    <a:pt x="2" y="0"/>
                    <a:pt x="2" y="0"/>
                  </a:cubicBezTo>
                  <a:cubicBezTo>
                    <a:pt x="33" y="18"/>
                    <a:pt x="33" y="18"/>
                    <a:pt x="33" y="18"/>
                  </a:cubicBezTo>
                  <a:cubicBezTo>
                    <a:pt x="33" y="18"/>
                    <a:pt x="33" y="18"/>
                    <a:pt x="33" y="17"/>
                  </a:cubicBezTo>
                  <a:cubicBezTo>
                    <a:pt x="3"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0" name="Freeform 3215">
              <a:extLst>
                <a:ext uri="{FF2B5EF4-FFF2-40B4-BE49-F238E27FC236}">
                  <a16:creationId xmlns:a16="http://schemas.microsoft.com/office/drawing/2014/main" id="{F47949DE-50ED-B462-3B52-3CFFD5AAA209}"/>
                </a:ext>
              </a:extLst>
            </p:cNvPr>
            <p:cNvSpPr>
              <a:spLocks/>
            </p:cNvSpPr>
            <p:nvPr/>
          </p:nvSpPr>
          <p:spPr bwMode="auto">
            <a:xfrm>
              <a:off x="7604043" y="471587"/>
              <a:ext cx="46900" cy="44141"/>
            </a:xfrm>
            <a:custGeom>
              <a:avLst/>
              <a:gdLst>
                <a:gd name="T0" fmla="*/ 3 w 7"/>
                <a:gd name="T1" fmla="*/ 0 h 7"/>
                <a:gd name="T2" fmla="*/ 3 w 7"/>
                <a:gd name="T3" fmla="*/ 0 h 7"/>
                <a:gd name="T4" fmla="*/ 0 w 7"/>
                <a:gd name="T5" fmla="*/ 1 h 7"/>
                <a:gd name="T6" fmla="*/ 0 w 7"/>
                <a:gd name="T7" fmla="*/ 2 h 7"/>
                <a:gd name="T8" fmla="*/ 0 w 7"/>
                <a:gd name="T9" fmla="*/ 3 h 7"/>
                <a:gd name="T10" fmla="*/ 0 w 7"/>
                <a:gd name="T11" fmla="*/ 5 h 7"/>
                <a:gd name="T12" fmla="*/ 1 w 7"/>
                <a:gd name="T13" fmla="*/ 5 h 7"/>
                <a:gd name="T14" fmla="*/ 1 w 7"/>
                <a:gd name="T15" fmla="*/ 6 h 7"/>
                <a:gd name="T16" fmla="*/ 3 w 7"/>
                <a:gd name="T17" fmla="*/ 7 h 7"/>
                <a:gd name="T18" fmla="*/ 6 w 7"/>
                <a:gd name="T19" fmla="*/ 5 h 7"/>
                <a:gd name="T20" fmla="*/ 7 w 7"/>
                <a:gd name="T21" fmla="*/ 3 h 7"/>
                <a:gd name="T22" fmla="*/ 7 w 7"/>
                <a:gd name="T23" fmla="*/ 3 h 7"/>
                <a:gd name="T24" fmla="*/ 6 w 7"/>
                <a:gd name="T25" fmla="*/ 1 h 7"/>
                <a:gd name="T26" fmla="*/ 6 w 7"/>
                <a:gd name="T27" fmla="*/ 1 h 7"/>
                <a:gd name="T28" fmla="*/ 5 w 7"/>
                <a:gd name="T29" fmla="*/ 0 h 7"/>
                <a:gd name="T30" fmla="*/ 3 w 7"/>
                <a:gd name="T31" fmla="*/ 0 h 7"/>
                <a:gd name="T32" fmla="*/ 3 w 7"/>
                <a:gd name="T33"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 h="7">
                  <a:moveTo>
                    <a:pt x="3" y="0"/>
                  </a:moveTo>
                  <a:cubicBezTo>
                    <a:pt x="3" y="0"/>
                    <a:pt x="3" y="0"/>
                    <a:pt x="3" y="0"/>
                  </a:cubicBezTo>
                  <a:cubicBezTo>
                    <a:pt x="2" y="0"/>
                    <a:pt x="1" y="0"/>
                    <a:pt x="0" y="1"/>
                  </a:cubicBezTo>
                  <a:cubicBezTo>
                    <a:pt x="0" y="1"/>
                    <a:pt x="0" y="2"/>
                    <a:pt x="0" y="2"/>
                  </a:cubicBezTo>
                  <a:cubicBezTo>
                    <a:pt x="0" y="3"/>
                    <a:pt x="0" y="3"/>
                    <a:pt x="0" y="3"/>
                  </a:cubicBezTo>
                  <a:cubicBezTo>
                    <a:pt x="0" y="4"/>
                    <a:pt x="0" y="4"/>
                    <a:pt x="0" y="5"/>
                  </a:cubicBezTo>
                  <a:cubicBezTo>
                    <a:pt x="1" y="5"/>
                    <a:pt x="1" y="5"/>
                    <a:pt x="1" y="5"/>
                  </a:cubicBezTo>
                  <a:cubicBezTo>
                    <a:pt x="1" y="6"/>
                    <a:pt x="1" y="6"/>
                    <a:pt x="1" y="6"/>
                  </a:cubicBezTo>
                  <a:cubicBezTo>
                    <a:pt x="2" y="6"/>
                    <a:pt x="3" y="7"/>
                    <a:pt x="3" y="7"/>
                  </a:cubicBezTo>
                  <a:cubicBezTo>
                    <a:pt x="4" y="7"/>
                    <a:pt x="6" y="6"/>
                    <a:pt x="6" y="5"/>
                  </a:cubicBezTo>
                  <a:cubicBezTo>
                    <a:pt x="7" y="4"/>
                    <a:pt x="7" y="4"/>
                    <a:pt x="7" y="3"/>
                  </a:cubicBezTo>
                  <a:cubicBezTo>
                    <a:pt x="7" y="3"/>
                    <a:pt x="7" y="3"/>
                    <a:pt x="7" y="3"/>
                  </a:cubicBezTo>
                  <a:cubicBezTo>
                    <a:pt x="7" y="2"/>
                    <a:pt x="7" y="2"/>
                    <a:pt x="6" y="1"/>
                  </a:cubicBezTo>
                  <a:cubicBezTo>
                    <a:pt x="6" y="1"/>
                    <a:pt x="6" y="1"/>
                    <a:pt x="6" y="1"/>
                  </a:cubicBezTo>
                  <a:cubicBezTo>
                    <a:pt x="6" y="1"/>
                    <a:pt x="6" y="0"/>
                    <a:pt x="5" y="0"/>
                  </a:cubicBezTo>
                  <a:cubicBezTo>
                    <a:pt x="5" y="0"/>
                    <a:pt x="4" y="0"/>
                    <a:pt x="3" y="0"/>
                  </a:cubicBezTo>
                  <a:cubicBezTo>
                    <a:pt x="3"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1" name="Freeform 3216">
              <a:extLst>
                <a:ext uri="{FF2B5EF4-FFF2-40B4-BE49-F238E27FC236}">
                  <a16:creationId xmlns:a16="http://schemas.microsoft.com/office/drawing/2014/main" id="{68F79D80-E530-0C2B-2192-57EF79E1BC61}"/>
                </a:ext>
              </a:extLst>
            </p:cNvPr>
            <p:cNvSpPr>
              <a:spLocks/>
            </p:cNvSpPr>
            <p:nvPr/>
          </p:nvSpPr>
          <p:spPr bwMode="auto">
            <a:xfrm>
              <a:off x="7217810" y="885408"/>
              <a:ext cx="52417" cy="44141"/>
            </a:xfrm>
            <a:custGeom>
              <a:avLst/>
              <a:gdLst>
                <a:gd name="T0" fmla="*/ 4 w 8"/>
                <a:gd name="T1" fmla="*/ 0 h 7"/>
                <a:gd name="T2" fmla="*/ 1 w 8"/>
                <a:gd name="T3" fmla="*/ 2 h 7"/>
                <a:gd name="T4" fmla="*/ 0 w 8"/>
                <a:gd name="T5" fmla="*/ 3 h 7"/>
                <a:gd name="T6" fmla="*/ 0 w 8"/>
                <a:gd name="T7" fmla="*/ 3 h 7"/>
                <a:gd name="T8" fmla="*/ 2 w 8"/>
                <a:gd name="T9" fmla="*/ 7 h 7"/>
                <a:gd name="T10" fmla="*/ 4 w 8"/>
                <a:gd name="T11" fmla="*/ 7 h 7"/>
                <a:gd name="T12" fmla="*/ 7 w 8"/>
                <a:gd name="T13" fmla="*/ 6 h 7"/>
                <a:gd name="T14" fmla="*/ 6 w 8"/>
                <a:gd name="T15" fmla="*/ 1 h 7"/>
                <a:gd name="T16" fmla="*/ 5 w 8"/>
                <a:gd name="T17" fmla="*/ 1 h 7"/>
                <a:gd name="T18" fmla="*/ 5 w 8"/>
                <a:gd name="T19" fmla="*/ 1 h 7"/>
                <a:gd name="T20" fmla="*/ 4 w 8"/>
                <a:gd name="T21"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7">
                  <a:moveTo>
                    <a:pt x="4" y="0"/>
                  </a:moveTo>
                  <a:cubicBezTo>
                    <a:pt x="3" y="0"/>
                    <a:pt x="2" y="1"/>
                    <a:pt x="1" y="2"/>
                  </a:cubicBezTo>
                  <a:cubicBezTo>
                    <a:pt x="1" y="2"/>
                    <a:pt x="0" y="3"/>
                    <a:pt x="0" y="3"/>
                  </a:cubicBezTo>
                  <a:cubicBezTo>
                    <a:pt x="0" y="3"/>
                    <a:pt x="0" y="3"/>
                    <a:pt x="0" y="3"/>
                  </a:cubicBezTo>
                  <a:cubicBezTo>
                    <a:pt x="0" y="5"/>
                    <a:pt x="1" y="6"/>
                    <a:pt x="2" y="7"/>
                  </a:cubicBezTo>
                  <a:cubicBezTo>
                    <a:pt x="2" y="7"/>
                    <a:pt x="3" y="7"/>
                    <a:pt x="4" y="7"/>
                  </a:cubicBezTo>
                  <a:cubicBezTo>
                    <a:pt x="5" y="7"/>
                    <a:pt x="6" y="7"/>
                    <a:pt x="7" y="6"/>
                  </a:cubicBezTo>
                  <a:cubicBezTo>
                    <a:pt x="8" y="4"/>
                    <a:pt x="7" y="2"/>
                    <a:pt x="6" y="1"/>
                  </a:cubicBezTo>
                  <a:cubicBezTo>
                    <a:pt x="6" y="1"/>
                    <a:pt x="5" y="1"/>
                    <a:pt x="5" y="1"/>
                  </a:cubicBezTo>
                  <a:cubicBezTo>
                    <a:pt x="5" y="1"/>
                    <a:pt x="5" y="1"/>
                    <a:pt x="5" y="1"/>
                  </a:cubicBezTo>
                  <a:cubicBezTo>
                    <a:pt x="5" y="0"/>
                    <a:pt x="4"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2" name="Freeform 3217">
              <a:extLst>
                <a:ext uri="{FF2B5EF4-FFF2-40B4-BE49-F238E27FC236}">
                  <a16:creationId xmlns:a16="http://schemas.microsoft.com/office/drawing/2014/main" id="{F6442238-AB75-6B1E-A45F-A6EC8C6BCA83}"/>
                </a:ext>
              </a:extLst>
            </p:cNvPr>
            <p:cNvSpPr>
              <a:spLocks/>
            </p:cNvSpPr>
            <p:nvPr/>
          </p:nvSpPr>
          <p:spPr bwMode="auto">
            <a:xfrm>
              <a:off x="8318575" y="452275"/>
              <a:ext cx="46900" cy="44141"/>
            </a:xfrm>
            <a:custGeom>
              <a:avLst/>
              <a:gdLst>
                <a:gd name="T0" fmla="*/ 3 w 7"/>
                <a:gd name="T1" fmla="*/ 0 h 7"/>
                <a:gd name="T2" fmla="*/ 2 w 7"/>
                <a:gd name="T3" fmla="*/ 0 h 7"/>
                <a:gd name="T4" fmla="*/ 2 w 7"/>
                <a:gd name="T5" fmla="*/ 0 h 7"/>
                <a:gd name="T6" fmla="*/ 1 w 7"/>
                <a:gd name="T7" fmla="*/ 1 h 7"/>
                <a:gd name="T8" fmla="*/ 0 w 7"/>
                <a:gd name="T9" fmla="*/ 2 h 7"/>
                <a:gd name="T10" fmla="*/ 0 w 7"/>
                <a:gd name="T11" fmla="*/ 3 h 7"/>
                <a:gd name="T12" fmla="*/ 0 w 7"/>
                <a:gd name="T13" fmla="*/ 3 h 7"/>
                <a:gd name="T14" fmla="*/ 0 w 7"/>
                <a:gd name="T15" fmla="*/ 3 h 7"/>
                <a:gd name="T16" fmla="*/ 1 w 7"/>
                <a:gd name="T17" fmla="*/ 6 h 7"/>
                <a:gd name="T18" fmla="*/ 1 w 7"/>
                <a:gd name="T19" fmla="*/ 6 h 7"/>
                <a:gd name="T20" fmla="*/ 1 w 7"/>
                <a:gd name="T21" fmla="*/ 6 h 7"/>
                <a:gd name="T22" fmla="*/ 3 w 7"/>
                <a:gd name="T23" fmla="*/ 7 h 7"/>
                <a:gd name="T24" fmla="*/ 3 w 7"/>
                <a:gd name="T25" fmla="*/ 7 h 7"/>
                <a:gd name="T26" fmla="*/ 4 w 7"/>
                <a:gd name="T27" fmla="*/ 7 h 7"/>
                <a:gd name="T28" fmla="*/ 6 w 7"/>
                <a:gd name="T29" fmla="*/ 5 h 7"/>
                <a:gd name="T30" fmla="*/ 6 w 7"/>
                <a:gd name="T31" fmla="*/ 5 h 7"/>
                <a:gd name="T32" fmla="*/ 7 w 7"/>
                <a:gd name="T33" fmla="*/ 5 h 7"/>
                <a:gd name="T34" fmla="*/ 5 w 7"/>
                <a:gd name="T35" fmla="*/ 0 h 7"/>
                <a:gd name="T36" fmla="*/ 3 w 7"/>
                <a:gd name="T3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 h="7">
                  <a:moveTo>
                    <a:pt x="3" y="0"/>
                  </a:moveTo>
                  <a:cubicBezTo>
                    <a:pt x="3" y="0"/>
                    <a:pt x="3" y="0"/>
                    <a:pt x="2" y="0"/>
                  </a:cubicBezTo>
                  <a:cubicBezTo>
                    <a:pt x="2" y="0"/>
                    <a:pt x="2" y="0"/>
                    <a:pt x="2" y="0"/>
                  </a:cubicBezTo>
                  <a:cubicBezTo>
                    <a:pt x="1" y="0"/>
                    <a:pt x="1" y="1"/>
                    <a:pt x="1" y="1"/>
                  </a:cubicBezTo>
                  <a:cubicBezTo>
                    <a:pt x="0" y="1"/>
                    <a:pt x="0" y="2"/>
                    <a:pt x="0" y="2"/>
                  </a:cubicBezTo>
                  <a:cubicBezTo>
                    <a:pt x="0" y="2"/>
                    <a:pt x="0" y="2"/>
                    <a:pt x="0" y="3"/>
                  </a:cubicBezTo>
                  <a:cubicBezTo>
                    <a:pt x="0" y="3"/>
                    <a:pt x="0" y="3"/>
                    <a:pt x="0" y="3"/>
                  </a:cubicBezTo>
                  <a:cubicBezTo>
                    <a:pt x="0" y="3"/>
                    <a:pt x="0" y="3"/>
                    <a:pt x="0" y="3"/>
                  </a:cubicBezTo>
                  <a:cubicBezTo>
                    <a:pt x="0" y="4"/>
                    <a:pt x="0" y="5"/>
                    <a:pt x="1" y="6"/>
                  </a:cubicBezTo>
                  <a:cubicBezTo>
                    <a:pt x="1" y="6"/>
                    <a:pt x="1" y="6"/>
                    <a:pt x="1" y="6"/>
                  </a:cubicBezTo>
                  <a:cubicBezTo>
                    <a:pt x="1" y="6"/>
                    <a:pt x="1" y="6"/>
                    <a:pt x="1" y="6"/>
                  </a:cubicBezTo>
                  <a:cubicBezTo>
                    <a:pt x="2" y="6"/>
                    <a:pt x="3" y="7"/>
                    <a:pt x="3" y="7"/>
                  </a:cubicBezTo>
                  <a:cubicBezTo>
                    <a:pt x="3" y="7"/>
                    <a:pt x="3" y="7"/>
                    <a:pt x="3" y="7"/>
                  </a:cubicBezTo>
                  <a:cubicBezTo>
                    <a:pt x="4" y="7"/>
                    <a:pt x="4" y="7"/>
                    <a:pt x="4" y="7"/>
                  </a:cubicBezTo>
                  <a:cubicBezTo>
                    <a:pt x="5" y="7"/>
                    <a:pt x="6" y="6"/>
                    <a:pt x="6" y="5"/>
                  </a:cubicBezTo>
                  <a:cubicBezTo>
                    <a:pt x="6" y="5"/>
                    <a:pt x="6" y="5"/>
                    <a:pt x="6" y="5"/>
                  </a:cubicBezTo>
                  <a:cubicBezTo>
                    <a:pt x="7" y="5"/>
                    <a:pt x="7" y="5"/>
                    <a:pt x="7" y="5"/>
                  </a:cubicBezTo>
                  <a:cubicBezTo>
                    <a:pt x="7" y="3"/>
                    <a:pt x="7" y="1"/>
                    <a:pt x="5" y="0"/>
                  </a:cubicBezTo>
                  <a:cubicBezTo>
                    <a:pt x="5" y="0"/>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3" name="Freeform 3218">
              <a:extLst>
                <a:ext uri="{FF2B5EF4-FFF2-40B4-BE49-F238E27FC236}">
                  <a16:creationId xmlns:a16="http://schemas.microsoft.com/office/drawing/2014/main" id="{E3CADE2E-64C6-A29A-E8F1-ADAFC1526540}"/>
                </a:ext>
              </a:extLst>
            </p:cNvPr>
            <p:cNvSpPr>
              <a:spLocks/>
            </p:cNvSpPr>
            <p:nvPr/>
          </p:nvSpPr>
          <p:spPr bwMode="auto">
            <a:xfrm>
              <a:off x="7598526" y="157082"/>
              <a:ext cx="33106" cy="33106"/>
            </a:xfrm>
            <a:custGeom>
              <a:avLst/>
              <a:gdLst>
                <a:gd name="T0" fmla="*/ 2 w 5"/>
                <a:gd name="T1" fmla="*/ 0 h 5"/>
                <a:gd name="T2" fmla="*/ 0 w 5"/>
                <a:gd name="T3" fmla="*/ 1 h 5"/>
                <a:gd name="T4" fmla="*/ 0 w 5"/>
                <a:gd name="T5" fmla="*/ 2 h 5"/>
                <a:gd name="T6" fmla="*/ 0 w 5"/>
                <a:gd name="T7" fmla="*/ 3 h 5"/>
                <a:gd name="T8" fmla="*/ 1 w 5"/>
                <a:gd name="T9" fmla="*/ 5 h 5"/>
                <a:gd name="T10" fmla="*/ 1 w 5"/>
                <a:gd name="T11" fmla="*/ 5 h 5"/>
                <a:gd name="T12" fmla="*/ 1 w 5"/>
                <a:gd name="T13" fmla="*/ 5 h 5"/>
                <a:gd name="T14" fmla="*/ 2 w 5"/>
                <a:gd name="T15" fmla="*/ 5 h 5"/>
                <a:gd name="T16" fmla="*/ 2 w 5"/>
                <a:gd name="T17" fmla="*/ 5 h 5"/>
                <a:gd name="T18" fmla="*/ 3 w 5"/>
                <a:gd name="T19" fmla="*/ 5 h 5"/>
                <a:gd name="T20" fmla="*/ 5 w 5"/>
                <a:gd name="T21" fmla="*/ 4 h 5"/>
                <a:gd name="T22" fmla="*/ 4 w 5"/>
                <a:gd name="T23" fmla="*/ 0 h 5"/>
                <a:gd name="T24" fmla="*/ 2 w 5"/>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5">
                  <a:moveTo>
                    <a:pt x="2" y="0"/>
                  </a:moveTo>
                  <a:cubicBezTo>
                    <a:pt x="1" y="0"/>
                    <a:pt x="1" y="0"/>
                    <a:pt x="0" y="1"/>
                  </a:cubicBezTo>
                  <a:cubicBezTo>
                    <a:pt x="0" y="1"/>
                    <a:pt x="0" y="2"/>
                    <a:pt x="0" y="2"/>
                  </a:cubicBezTo>
                  <a:cubicBezTo>
                    <a:pt x="0" y="2"/>
                    <a:pt x="0" y="2"/>
                    <a:pt x="0" y="3"/>
                  </a:cubicBezTo>
                  <a:cubicBezTo>
                    <a:pt x="0" y="3"/>
                    <a:pt x="0" y="4"/>
                    <a:pt x="1" y="5"/>
                  </a:cubicBezTo>
                  <a:cubicBezTo>
                    <a:pt x="1" y="5"/>
                    <a:pt x="1" y="5"/>
                    <a:pt x="1" y="5"/>
                  </a:cubicBezTo>
                  <a:cubicBezTo>
                    <a:pt x="1" y="5"/>
                    <a:pt x="1" y="5"/>
                    <a:pt x="1" y="5"/>
                  </a:cubicBezTo>
                  <a:cubicBezTo>
                    <a:pt x="1" y="5"/>
                    <a:pt x="2" y="5"/>
                    <a:pt x="2" y="5"/>
                  </a:cubicBezTo>
                  <a:cubicBezTo>
                    <a:pt x="2" y="5"/>
                    <a:pt x="2" y="5"/>
                    <a:pt x="2" y="5"/>
                  </a:cubicBezTo>
                  <a:cubicBezTo>
                    <a:pt x="2" y="5"/>
                    <a:pt x="2" y="5"/>
                    <a:pt x="3" y="5"/>
                  </a:cubicBezTo>
                  <a:cubicBezTo>
                    <a:pt x="3" y="5"/>
                    <a:pt x="4" y="5"/>
                    <a:pt x="5" y="4"/>
                  </a:cubicBezTo>
                  <a:cubicBezTo>
                    <a:pt x="5" y="3"/>
                    <a:pt x="5" y="1"/>
                    <a:pt x="4" y="0"/>
                  </a:cubicBezTo>
                  <a:cubicBezTo>
                    <a:pt x="3" y="0"/>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4" name="Freeform 3219">
              <a:extLst>
                <a:ext uri="{FF2B5EF4-FFF2-40B4-BE49-F238E27FC236}">
                  <a16:creationId xmlns:a16="http://schemas.microsoft.com/office/drawing/2014/main" id="{23122D31-A148-02CC-FD3E-EF2DADC55E1C}"/>
                </a:ext>
              </a:extLst>
            </p:cNvPr>
            <p:cNvSpPr>
              <a:spLocks/>
            </p:cNvSpPr>
            <p:nvPr/>
          </p:nvSpPr>
          <p:spPr bwMode="auto">
            <a:xfrm>
              <a:off x="8150288" y="5348"/>
              <a:ext cx="38623" cy="33106"/>
            </a:xfrm>
            <a:custGeom>
              <a:avLst/>
              <a:gdLst>
                <a:gd name="T0" fmla="*/ 3 w 6"/>
                <a:gd name="T1" fmla="*/ 0 h 5"/>
                <a:gd name="T2" fmla="*/ 0 w 6"/>
                <a:gd name="T3" fmla="*/ 1 h 5"/>
                <a:gd name="T4" fmla="*/ 0 w 6"/>
                <a:gd name="T5" fmla="*/ 4 h 5"/>
                <a:gd name="T6" fmla="*/ 1 w 6"/>
                <a:gd name="T7" fmla="*/ 5 h 5"/>
                <a:gd name="T8" fmla="*/ 1 w 6"/>
                <a:gd name="T9" fmla="*/ 5 h 5"/>
                <a:gd name="T10" fmla="*/ 3 w 6"/>
                <a:gd name="T11" fmla="*/ 5 h 5"/>
                <a:gd name="T12" fmla="*/ 3 w 6"/>
                <a:gd name="T13" fmla="*/ 5 h 5"/>
                <a:gd name="T14" fmla="*/ 4 w 6"/>
                <a:gd name="T15" fmla="*/ 5 h 5"/>
                <a:gd name="T16" fmla="*/ 5 w 6"/>
                <a:gd name="T17" fmla="*/ 4 h 5"/>
                <a:gd name="T18" fmla="*/ 4 w 6"/>
                <a:gd name="T19" fmla="*/ 0 h 5"/>
                <a:gd name="T20" fmla="*/ 3 w 6"/>
                <a:gd name="T2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5">
                  <a:moveTo>
                    <a:pt x="3" y="0"/>
                  </a:moveTo>
                  <a:cubicBezTo>
                    <a:pt x="2" y="0"/>
                    <a:pt x="1" y="0"/>
                    <a:pt x="0" y="1"/>
                  </a:cubicBezTo>
                  <a:cubicBezTo>
                    <a:pt x="0" y="2"/>
                    <a:pt x="0" y="3"/>
                    <a:pt x="0" y="4"/>
                  </a:cubicBezTo>
                  <a:cubicBezTo>
                    <a:pt x="0" y="4"/>
                    <a:pt x="1" y="4"/>
                    <a:pt x="1" y="5"/>
                  </a:cubicBezTo>
                  <a:cubicBezTo>
                    <a:pt x="1" y="5"/>
                    <a:pt x="1" y="5"/>
                    <a:pt x="1" y="5"/>
                  </a:cubicBezTo>
                  <a:cubicBezTo>
                    <a:pt x="1" y="5"/>
                    <a:pt x="2" y="5"/>
                    <a:pt x="3" y="5"/>
                  </a:cubicBezTo>
                  <a:cubicBezTo>
                    <a:pt x="3" y="5"/>
                    <a:pt x="3" y="5"/>
                    <a:pt x="3" y="5"/>
                  </a:cubicBezTo>
                  <a:cubicBezTo>
                    <a:pt x="3" y="5"/>
                    <a:pt x="4" y="5"/>
                    <a:pt x="4" y="5"/>
                  </a:cubicBezTo>
                  <a:cubicBezTo>
                    <a:pt x="4" y="5"/>
                    <a:pt x="4" y="5"/>
                    <a:pt x="5" y="4"/>
                  </a:cubicBezTo>
                  <a:cubicBezTo>
                    <a:pt x="6" y="3"/>
                    <a:pt x="5" y="1"/>
                    <a:pt x="4" y="0"/>
                  </a:cubicBezTo>
                  <a:cubicBezTo>
                    <a:pt x="4"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5" name="Freeform 3220">
              <a:extLst>
                <a:ext uri="{FF2B5EF4-FFF2-40B4-BE49-F238E27FC236}">
                  <a16:creationId xmlns:a16="http://schemas.microsoft.com/office/drawing/2014/main" id="{1A27A8BE-63F3-9C59-8230-445FE62F8BB3}"/>
                </a:ext>
              </a:extLst>
            </p:cNvPr>
            <p:cNvSpPr>
              <a:spLocks/>
            </p:cNvSpPr>
            <p:nvPr/>
          </p:nvSpPr>
          <p:spPr bwMode="auto">
            <a:xfrm>
              <a:off x="6969517" y="333646"/>
              <a:ext cx="38623" cy="33106"/>
            </a:xfrm>
            <a:custGeom>
              <a:avLst/>
              <a:gdLst>
                <a:gd name="T0" fmla="*/ 3 w 6"/>
                <a:gd name="T1" fmla="*/ 0 h 5"/>
                <a:gd name="T2" fmla="*/ 1 w 6"/>
                <a:gd name="T3" fmla="*/ 1 h 5"/>
                <a:gd name="T4" fmla="*/ 1 w 6"/>
                <a:gd name="T5" fmla="*/ 5 h 5"/>
                <a:gd name="T6" fmla="*/ 3 w 6"/>
                <a:gd name="T7" fmla="*/ 5 h 5"/>
                <a:gd name="T8" fmla="*/ 5 w 6"/>
                <a:gd name="T9" fmla="*/ 4 h 5"/>
                <a:gd name="T10" fmla="*/ 6 w 6"/>
                <a:gd name="T11" fmla="*/ 3 h 5"/>
                <a:gd name="T12" fmla="*/ 6 w 6"/>
                <a:gd name="T13" fmla="*/ 3 h 5"/>
                <a:gd name="T14" fmla="*/ 5 w 6"/>
                <a:gd name="T15" fmla="*/ 1 h 5"/>
                <a:gd name="T16" fmla="*/ 5 w 6"/>
                <a:gd name="T17" fmla="*/ 1 h 5"/>
                <a:gd name="T18" fmla="*/ 5 w 6"/>
                <a:gd name="T19" fmla="*/ 1 h 5"/>
                <a:gd name="T20" fmla="*/ 5 w 6"/>
                <a:gd name="T21" fmla="*/ 0 h 5"/>
                <a:gd name="T22" fmla="*/ 4 w 6"/>
                <a:gd name="T23" fmla="*/ 0 h 5"/>
                <a:gd name="T24" fmla="*/ 3 w 6"/>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5">
                  <a:moveTo>
                    <a:pt x="3" y="0"/>
                  </a:moveTo>
                  <a:cubicBezTo>
                    <a:pt x="2" y="0"/>
                    <a:pt x="1" y="0"/>
                    <a:pt x="1" y="1"/>
                  </a:cubicBezTo>
                  <a:cubicBezTo>
                    <a:pt x="0" y="2"/>
                    <a:pt x="0" y="4"/>
                    <a:pt x="1" y="5"/>
                  </a:cubicBezTo>
                  <a:cubicBezTo>
                    <a:pt x="2" y="5"/>
                    <a:pt x="2" y="5"/>
                    <a:pt x="3" y="5"/>
                  </a:cubicBezTo>
                  <a:cubicBezTo>
                    <a:pt x="4" y="5"/>
                    <a:pt x="5" y="5"/>
                    <a:pt x="5" y="4"/>
                  </a:cubicBezTo>
                  <a:cubicBezTo>
                    <a:pt x="5" y="4"/>
                    <a:pt x="6" y="3"/>
                    <a:pt x="6" y="3"/>
                  </a:cubicBezTo>
                  <a:cubicBezTo>
                    <a:pt x="6" y="3"/>
                    <a:pt x="6" y="3"/>
                    <a:pt x="6" y="3"/>
                  </a:cubicBezTo>
                  <a:cubicBezTo>
                    <a:pt x="6" y="2"/>
                    <a:pt x="6" y="2"/>
                    <a:pt x="5" y="1"/>
                  </a:cubicBezTo>
                  <a:cubicBezTo>
                    <a:pt x="5" y="1"/>
                    <a:pt x="5" y="1"/>
                    <a:pt x="5" y="1"/>
                  </a:cubicBezTo>
                  <a:cubicBezTo>
                    <a:pt x="5" y="1"/>
                    <a:pt x="5" y="1"/>
                    <a:pt x="5" y="1"/>
                  </a:cubicBezTo>
                  <a:cubicBezTo>
                    <a:pt x="5" y="0"/>
                    <a:pt x="5" y="0"/>
                    <a:pt x="5" y="0"/>
                  </a:cubicBezTo>
                  <a:cubicBezTo>
                    <a:pt x="4" y="0"/>
                    <a:pt x="4" y="0"/>
                    <a:pt x="4" y="0"/>
                  </a:cubicBezTo>
                  <a:cubicBezTo>
                    <a:pt x="4"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6" name="Freeform 3221">
              <a:extLst>
                <a:ext uri="{FF2B5EF4-FFF2-40B4-BE49-F238E27FC236}">
                  <a16:creationId xmlns:a16="http://schemas.microsoft.com/office/drawing/2014/main" id="{C220EFBA-4AA8-D913-0270-408FB56428FA}"/>
                </a:ext>
              </a:extLst>
            </p:cNvPr>
            <p:cNvSpPr>
              <a:spLocks/>
            </p:cNvSpPr>
            <p:nvPr/>
          </p:nvSpPr>
          <p:spPr bwMode="auto">
            <a:xfrm>
              <a:off x="7250916" y="432963"/>
              <a:ext cx="38623" cy="38623"/>
            </a:xfrm>
            <a:custGeom>
              <a:avLst/>
              <a:gdLst>
                <a:gd name="T0" fmla="*/ 3 w 6"/>
                <a:gd name="T1" fmla="*/ 0 h 6"/>
                <a:gd name="T2" fmla="*/ 2 w 6"/>
                <a:gd name="T3" fmla="*/ 0 h 6"/>
                <a:gd name="T4" fmla="*/ 2 w 6"/>
                <a:gd name="T5" fmla="*/ 0 h 6"/>
                <a:gd name="T6" fmla="*/ 1 w 6"/>
                <a:gd name="T7" fmla="*/ 1 h 6"/>
                <a:gd name="T8" fmla="*/ 1 w 6"/>
                <a:gd name="T9" fmla="*/ 5 h 6"/>
                <a:gd name="T10" fmla="*/ 2 w 6"/>
                <a:gd name="T11" fmla="*/ 5 h 6"/>
                <a:gd name="T12" fmla="*/ 2 w 6"/>
                <a:gd name="T13" fmla="*/ 5 h 6"/>
                <a:gd name="T14" fmla="*/ 3 w 6"/>
                <a:gd name="T15" fmla="*/ 6 h 6"/>
                <a:gd name="T16" fmla="*/ 4 w 6"/>
                <a:gd name="T17" fmla="*/ 6 h 6"/>
                <a:gd name="T18" fmla="*/ 4 w 6"/>
                <a:gd name="T19" fmla="*/ 5 h 6"/>
                <a:gd name="T20" fmla="*/ 6 w 6"/>
                <a:gd name="T21" fmla="*/ 4 h 6"/>
                <a:gd name="T22" fmla="*/ 6 w 6"/>
                <a:gd name="T23" fmla="*/ 3 h 6"/>
                <a:gd name="T24" fmla="*/ 6 w 6"/>
                <a:gd name="T25" fmla="*/ 3 h 6"/>
                <a:gd name="T26" fmla="*/ 5 w 6"/>
                <a:gd name="T27" fmla="*/ 1 h 6"/>
                <a:gd name="T28" fmla="*/ 3 w 6"/>
                <a:gd name="T2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6">
                  <a:moveTo>
                    <a:pt x="3" y="0"/>
                  </a:moveTo>
                  <a:cubicBezTo>
                    <a:pt x="3" y="0"/>
                    <a:pt x="3" y="0"/>
                    <a:pt x="2" y="0"/>
                  </a:cubicBezTo>
                  <a:cubicBezTo>
                    <a:pt x="2" y="0"/>
                    <a:pt x="2" y="0"/>
                    <a:pt x="2" y="0"/>
                  </a:cubicBezTo>
                  <a:cubicBezTo>
                    <a:pt x="2" y="1"/>
                    <a:pt x="1" y="1"/>
                    <a:pt x="1" y="1"/>
                  </a:cubicBezTo>
                  <a:cubicBezTo>
                    <a:pt x="0" y="2"/>
                    <a:pt x="1" y="4"/>
                    <a:pt x="1" y="5"/>
                  </a:cubicBezTo>
                  <a:cubicBezTo>
                    <a:pt x="1" y="5"/>
                    <a:pt x="2" y="5"/>
                    <a:pt x="2" y="5"/>
                  </a:cubicBezTo>
                  <a:cubicBezTo>
                    <a:pt x="2" y="5"/>
                    <a:pt x="2" y="5"/>
                    <a:pt x="2" y="5"/>
                  </a:cubicBezTo>
                  <a:cubicBezTo>
                    <a:pt x="2" y="5"/>
                    <a:pt x="3" y="6"/>
                    <a:pt x="3" y="6"/>
                  </a:cubicBezTo>
                  <a:cubicBezTo>
                    <a:pt x="3" y="6"/>
                    <a:pt x="4" y="6"/>
                    <a:pt x="4" y="6"/>
                  </a:cubicBezTo>
                  <a:cubicBezTo>
                    <a:pt x="4" y="5"/>
                    <a:pt x="4" y="5"/>
                    <a:pt x="4" y="5"/>
                  </a:cubicBezTo>
                  <a:cubicBezTo>
                    <a:pt x="5" y="5"/>
                    <a:pt x="5" y="5"/>
                    <a:pt x="6" y="4"/>
                  </a:cubicBezTo>
                  <a:cubicBezTo>
                    <a:pt x="6" y="4"/>
                    <a:pt x="6" y="4"/>
                    <a:pt x="6" y="3"/>
                  </a:cubicBezTo>
                  <a:cubicBezTo>
                    <a:pt x="6" y="3"/>
                    <a:pt x="6" y="3"/>
                    <a:pt x="6" y="3"/>
                  </a:cubicBezTo>
                  <a:cubicBezTo>
                    <a:pt x="6" y="2"/>
                    <a:pt x="6" y="1"/>
                    <a:pt x="5" y="1"/>
                  </a:cubicBezTo>
                  <a:cubicBezTo>
                    <a:pt x="4" y="0"/>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7" name="Freeform 3222">
              <a:extLst>
                <a:ext uri="{FF2B5EF4-FFF2-40B4-BE49-F238E27FC236}">
                  <a16:creationId xmlns:a16="http://schemas.microsoft.com/office/drawing/2014/main" id="{7E935DC1-AF94-02E5-EEE6-460797942614}"/>
                </a:ext>
              </a:extLst>
            </p:cNvPr>
            <p:cNvSpPr>
              <a:spLocks/>
            </p:cNvSpPr>
            <p:nvPr/>
          </p:nvSpPr>
          <p:spPr bwMode="auto">
            <a:xfrm>
              <a:off x="8784814" y="706086"/>
              <a:ext cx="38623" cy="41382"/>
            </a:xfrm>
            <a:custGeom>
              <a:avLst/>
              <a:gdLst>
                <a:gd name="T0" fmla="*/ 3 w 6"/>
                <a:gd name="T1" fmla="*/ 0 h 6"/>
                <a:gd name="T2" fmla="*/ 1 w 6"/>
                <a:gd name="T3" fmla="*/ 1 h 6"/>
                <a:gd name="T4" fmla="*/ 1 w 6"/>
                <a:gd name="T5" fmla="*/ 1 h 6"/>
                <a:gd name="T6" fmla="*/ 1 w 6"/>
                <a:gd name="T7" fmla="*/ 2 h 6"/>
                <a:gd name="T8" fmla="*/ 0 w 6"/>
                <a:gd name="T9" fmla="*/ 3 h 6"/>
                <a:gd name="T10" fmla="*/ 1 w 6"/>
                <a:gd name="T11" fmla="*/ 3 h 6"/>
                <a:gd name="T12" fmla="*/ 2 w 6"/>
                <a:gd name="T13" fmla="*/ 5 h 6"/>
                <a:gd name="T14" fmla="*/ 3 w 6"/>
                <a:gd name="T15" fmla="*/ 6 h 6"/>
                <a:gd name="T16" fmla="*/ 5 w 6"/>
                <a:gd name="T17" fmla="*/ 5 h 6"/>
                <a:gd name="T18" fmla="*/ 5 w 6"/>
                <a:gd name="T19" fmla="*/ 5 h 6"/>
                <a:gd name="T20" fmla="*/ 5 w 6"/>
                <a:gd name="T21" fmla="*/ 4 h 6"/>
                <a:gd name="T22" fmla="*/ 6 w 6"/>
                <a:gd name="T23" fmla="*/ 4 h 6"/>
                <a:gd name="T24" fmla="*/ 6 w 6"/>
                <a:gd name="T25" fmla="*/ 4 h 6"/>
                <a:gd name="T26" fmla="*/ 5 w 6"/>
                <a:gd name="T27" fmla="*/ 1 h 6"/>
                <a:gd name="T28" fmla="*/ 5 w 6"/>
                <a:gd name="T29" fmla="*/ 1 h 6"/>
                <a:gd name="T30" fmla="*/ 5 w 6"/>
                <a:gd name="T31" fmla="*/ 1 h 6"/>
                <a:gd name="T32" fmla="*/ 3 w 6"/>
                <a:gd name="T3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 h="6">
                  <a:moveTo>
                    <a:pt x="3" y="0"/>
                  </a:moveTo>
                  <a:cubicBezTo>
                    <a:pt x="2" y="0"/>
                    <a:pt x="2" y="1"/>
                    <a:pt x="1" y="1"/>
                  </a:cubicBezTo>
                  <a:cubicBezTo>
                    <a:pt x="1" y="1"/>
                    <a:pt x="1" y="1"/>
                    <a:pt x="1" y="1"/>
                  </a:cubicBezTo>
                  <a:cubicBezTo>
                    <a:pt x="1" y="2"/>
                    <a:pt x="1" y="2"/>
                    <a:pt x="1" y="2"/>
                  </a:cubicBezTo>
                  <a:cubicBezTo>
                    <a:pt x="1" y="2"/>
                    <a:pt x="0" y="3"/>
                    <a:pt x="0" y="3"/>
                  </a:cubicBezTo>
                  <a:cubicBezTo>
                    <a:pt x="1" y="3"/>
                    <a:pt x="1" y="3"/>
                    <a:pt x="1" y="3"/>
                  </a:cubicBezTo>
                  <a:cubicBezTo>
                    <a:pt x="1" y="4"/>
                    <a:pt x="1" y="5"/>
                    <a:pt x="2" y="5"/>
                  </a:cubicBezTo>
                  <a:cubicBezTo>
                    <a:pt x="2" y="6"/>
                    <a:pt x="3" y="6"/>
                    <a:pt x="3" y="6"/>
                  </a:cubicBezTo>
                  <a:cubicBezTo>
                    <a:pt x="4" y="6"/>
                    <a:pt x="4" y="6"/>
                    <a:pt x="5" y="5"/>
                  </a:cubicBezTo>
                  <a:cubicBezTo>
                    <a:pt x="5" y="5"/>
                    <a:pt x="5" y="5"/>
                    <a:pt x="5" y="5"/>
                  </a:cubicBezTo>
                  <a:cubicBezTo>
                    <a:pt x="5" y="5"/>
                    <a:pt x="5" y="5"/>
                    <a:pt x="5" y="4"/>
                  </a:cubicBezTo>
                  <a:cubicBezTo>
                    <a:pt x="6" y="4"/>
                    <a:pt x="6" y="4"/>
                    <a:pt x="6" y="4"/>
                  </a:cubicBezTo>
                  <a:cubicBezTo>
                    <a:pt x="6" y="4"/>
                    <a:pt x="6" y="4"/>
                    <a:pt x="6" y="4"/>
                  </a:cubicBezTo>
                  <a:cubicBezTo>
                    <a:pt x="6" y="3"/>
                    <a:pt x="6" y="2"/>
                    <a:pt x="5" y="1"/>
                  </a:cubicBezTo>
                  <a:cubicBezTo>
                    <a:pt x="5" y="1"/>
                    <a:pt x="5" y="1"/>
                    <a:pt x="5" y="1"/>
                  </a:cubicBezTo>
                  <a:cubicBezTo>
                    <a:pt x="5" y="1"/>
                    <a:pt x="5" y="1"/>
                    <a:pt x="5" y="1"/>
                  </a:cubicBezTo>
                  <a:cubicBezTo>
                    <a:pt x="4" y="0"/>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8" name="Freeform 3223">
              <a:extLst>
                <a:ext uri="{FF2B5EF4-FFF2-40B4-BE49-F238E27FC236}">
                  <a16:creationId xmlns:a16="http://schemas.microsoft.com/office/drawing/2014/main" id="{9900D617-2E5B-9B60-D17C-A254CDB431FB}"/>
                </a:ext>
              </a:extLst>
            </p:cNvPr>
            <p:cNvSpPr>
              <a:spLocks/>
            </p:cNvSpPr>
            <p:nvPr/>
          </p:nvSpPr>
          <p:spPr bwMode="auto">
            <a:xfrm>
              <a:off x="9113112" y="372270"/>
              <a:ext cx="33106" cy="38623"/>
            </a:xfrm>
            <a:custGeom>
              <a:avLst/>
              <a:gdLst>
                <a:gd name="T0" fmla="*/ 2 w 5"/>
                <a:gd name="T1" fmla="*/ 0 h 6"/>
                <a:gd name="T2" fmla="*/ 0 w 5"/>
                <a:gd name="T3" fmla="*/ 2 h 6"/>
                <a:gd name="T4" fmla="*/ 0 w 5"/>
                <a:gd name="T5" fmla="*/ 4 h 6"/>
                <a:gd name="T6" fmla="*/ 0 w 5"/>
                <a:gd name="T7" fmla="*/ 4 h 6"/>
                <a:gd name="T8" fmla="*/ 0 w 5"/>
                <a:gd name="T9" fmla="*/ 5 h 6"/>
                <a:gd name="T10" fmla="*/ 1 w 5"/>
                <a:gd name="T11" fmla="*/ 5 h 6"/>
                <a:gd name="T12" fmla="*/ 1 w 5"/>
                <a:gd name="T13" fmla="*/ 5 h 6"/>
                <a:gd name="T14" fmla="*/ 2 w 5"/>
                <a:gd name="T15" fmla="*/ 6 h 6"/>
                <a:gd name="T16" fmla="*/ 2 w 5"/>
                <a:gd name="T17" fmla="*/ 6 h 6"/>
                <a:gd name="T18" fmla="*/ 2 w 5"/>
                <a:gd name="T19" fmla="*/ 6 h 6"/>
                <a:gd name="T20" fmla="*/ 4 w 5"/>
                <a:gd name="T21" fmla="*/ 5 h 6"/>
                <a:gd name="T22" fmla="*/ 5 w 5"/>
                <a:gd name="T23" fmla="*/ 5 h 6"/>
                <a:gd name="T24" fmla="*/ 5 w 5"/>
                <a:gd name="T25" fmla="*/ 5 h 6"/>
                <a:gd name="T26" fmla="*/ 5 w 5"/>
                <a:gd name="T27" fmla="*/ 4 h 6"/>
                <a:gd name="T28" fmla="*/ 5 w 5"/>
                <a:gd name="T29" fmla="*/ 3 h 6"/>
                <a:gd name="T30" fmla="*/ 4 w 5"/>
                <a:gd name="T31" fmla="*/ 1 h 6"/>
                <a:gd name="T32" fmla="*/ 2 w 5"/>
                <a:gd name="T3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 h="6">
                  <a:moveTo>
                    <a:pt x="2" y="0"/>
                  </a:moveTo>
                  <a:cubicBezTo>
                    <a:pt x="2" y="0"/>
                    <a:pt x="1" y="1"/>
                    <a:pt x="0" y="2"/>
                  </a:cubicBezTo>
                  <a:cubicBezTo>
                    <a:pt x="0" y="2"/>
                    <a:pt x="0" y="3"/>
                    <a:pt x="0" y="4"/>
                  </a:cubicBezTo>
                  <a:cubicBezTo>
                    <a:pt x="0" y="4"/>
                    <a:pt x="0" y="4"/>
                    <a:pt x="0" y="4"/>
                  </a:cubicBezTo>
                  <a:cubicBezTo>
                    <a:pt x="0" y="5"/>
                    <a:pt x="0" y="5"/>
                    <a:pt x="0" y="5"/>
                  </a:cubicBezTo>
                  <a:cubicBezTo>
                    <a:pt x="1" y="5"/>
                    <a:pt x="1" y="5"/>
                    <a:pt x="1" y="5"/>
                  </a:cubicBezTo>
                  <a:cubicBezTo>
                    <a:pt x="1" y="5"/>
                    <a:pt x="1" y="5"/>
                    <a:pt x="1" y="5"/>
                  </a:cubicBezTo>
                  <a:cubicBezTo>
                    <a:pt x="1" y="6"/>
                    <a:pt x="1" y="6"/>
                    <a:pt x="2" y="6"/>
                  </a:cubicBezTo>
                  <a:cubicBezTo>
                    <a:pt x="2" y="6"/>
                    <a:pt x="2" y="6"/>
                    <a:pt x="2" y="6"/>
                  </a:cubicBezTo>
                  <a:cubicBezTo>
                    <a:pt x="2" y="6"/>
                    <a:pt x="2" y="6"/>
                    <a:pt x="2" y="6"/>
                  </a:cubicBezTo>
                  <a:cubicBezTo>
                    <a:pt x="3" y="6"/>
                    <a:pt x="4" y="6"/>
                    <a:pt x="4" y="5"/>
                  </a:cubicBezTo>
                  <a:cubicBezTo>
                    <a:pt x="4" y="5"/>
                    <a:pt x="5" y="5"/>
                    <a:pt x="5" y="5"/>
                  </a:cubicBezTo>
                  <a:cubicBezTo>
                    <a:pt x="5" y="5"/>
                    <a:pt x="5" y="5"/>
                    <a:pt x="5" y="5"/>
                  </a:cubicBezTo>
                  <a:cubicBezTo>
                    <a:pt x="5" y="4"/>
                    <a:pt x="5" y="4"/>
                    <a:pt x="5" y="4"/>
                  </a:cubicBezTo>
                  <a:cubicBezTo>
                    <a:pt x="5" y="4"/>
                    <a:pt x="5" y="3"/>
                    <a:pt x="5" y="3"/>
                  </a:cubicBezTo>
                  <a:cubicBezTo>
                    <a:pt x="5" y="2"/>
                    <a:pt x="5" y="1"/>
                    <a:pt x="4" y="1"/>
                  </a:cubicBezTo>
                  <a:cubicBezTo>
                    <a:pt x="4" y="1"/>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9" name="Freeform 3224">
              <a:extLst>
                <a:ext uri="{FF2B5EF4-FFF2-40B4-BE49-F238E27FC236}">
                  <a16:creationId xmlns:a16="http://schemas.microsoft.com/office/drawing/2014/main" id="{C348ADB5-8982-A97B-FB19-532675ED15F7}"/>
                </a:ext>
              </a:extLst>
            </p:cNvPr>
            <p:cNvSpPr>
              <a:spLocks/>
            </p:cNvSpPr>
            <p:nvPr/>
          </p:nvSpPr>
          <p:spPr bwMode="auto">
            <a:xfrm>
              <a:off x="9648322" y="871614"/>
              <a:ext cx="41382" cy="33106"/>
            </a:xfrm>
            <a:custGeom>
              <a:avLst/>
              <a:gdLst>
                <a:gd name="T0" fmla="*/ 3 w 6"/>
                <a:gd name="T1" fmla="*/ 0 h 5"/>
                <a:gd name="T2" fmla="*/ 1 w 6"/>
                <a:gd name="T3" fmla="*/ 0 h 5"/>
                <a:gd name="T4" fmla="*/ 1 w 6"/>
                <a:gd name="T5" fmla="*/ 1 h 5"/>
                <a:gd name="T6" fmla="*/ 0 w 6"/>
                <a:gd name="T7" fmla="*/ 1 h 5"/>
                <a:gd name="T8" fmla="*/ 0 w 6"/>
                <a:gd name="T9" fmla="*/ 3 h 5"/>
                <a:gd name="T10" fmla="*/ 0 w 6"/>
                <a:gd name="T11" fmla="*/ 3 h 5"/>
                <a:gd name="T12" fmla="*/ 1 w 6"/>
                <a:gd name="T13" fmla="*/ 4 h 5"/>
                <a:gd name="T14" fmla="*/ 3 w 6"/>
                <a:gd name="T15" fmla="*/ 5 h 5"/>
                <a:gd name="T16" fmla="*/ 5 w 6"/>
                <a:gd name="T17" fmla="*/ 4 h 5"/>
                <a:gd name="T18" fmla="*/ 4 w 6"/>
                <a:gd name="T19" fmla="*/ 0 h 5"/>
                <a:gd name="T20" fmla="*/ 3 w 6"/>
                <a:gd name="T2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5">
                  <a:moveTo>
                    <a:pt x="3" y="0"/>
                  </a:moveTo>
                  <a:cubicBezTo>
                    <a:pt x="2" y="0"/>
                    <a:pt x="1" y="0"/>
                    <a:pt x="1" y="0"/>
                  </a:cubicBezTo>
                  <a:cubicBezTo>
                    <a:pt x="1" y="0"/>
                    <a:pt x="1" y="0"/>
                    <a:pt x="1" y="1"/>
                  </a:cubicBezTo>
                  <a:cubicBezTo>
                    <a:pt x="1" y="1"/>
                    <a:pt x="1" y="1"/>
                    <a:pt x="0" y="1"/>
                  </a:cubicBezTo>
                  <a:cubicBezTo>
                    <a:pt x="0" y="1"/>
                    <a:pt x="0" y="2"/>
                    <a:pt x="0" y="3"/>
                  </a:cubicBezTo>
                  <a:cubicBezTo>
                    <a:pt x="0" y="3"/>
                    <a:pt x="0" y="3"/>
                    <a:pt x="0" y="3"/>
                  </a:cubicBezTo>
                  <a:cubicBezTo>
                    <a:pt x="0" y="4"/>
                    <a:pt x="1" y="4"/>
                    <a:pt x="1" y="4"/>
                  </a:cubicBezTo>
                  <a:cubicBezTo>
                    <a:pt x="2" y="5"/>
                    <a:pt x="2" y="5"/>
                    <a:pt x="3" y="5"/>
                  </a:cubicBezTo>
                  <a:cubicBezTo>
                    <a:pt x="4" y="5"/>
                    <a:pt x="4" y="5"/>
                    <a:pt x="5" y="4"/>
                  </a:cubicBezTo>
                  <a:cubicBezTo>
                    <a:pt x="6" y="3"/>
                    <a:pt x="6" y="1"/>
                    <a:pt x="4" y="0"/>
                  </a:cubicBezTo>
                  <a:cubicBezTo>
                    <a:pt x="4"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0" name="Freeform 3225">
              <a:extLst>
                <a:ext uri="{FF2B5EF4-FFF2-40B4-BE49-F238E27FC236}">
                  <a16:creationId xmlns:a16="http://schemas.microsoft.com/office/drawing/2014/main" id="{D21F6FAC-1DD1-E1C9-102A-B73D3E439C21}"/>
                </a:ext>
              </a:extLst>
            </p:cNvPr>
            <p:cNvSpPr>
              <a:spLocks/>
            </p:cNvSpPr>
            <p:nvPr/>
          </p:nvSpPr>
          <p:spPr bwMode="auto">
            <a:xfrm>
              <a:off x="7121252" y="-118799"/>
              <a:ext cx="38623" cy="38623"/>
            </a:xfrm>
            <a:custGeom>
              <a:avLst/>
              <a:gdLst>
                <a:gd name="T0" fmla="*/ 3 w 6"/>
                <a:gd name="T1" fmla="*/ 0 h 6"/>
                <a:gd name="T2" fmla="*/ 0 w 6"/>
                <a:gd name="T3" fmla="*/ 1 h 6"/>
                <a:gd name="T4" fmla="*/ 0 w 6"/>
                <a:gd name="T5" fmla="*/ 1 h 6"/>
                <a:gd name="T6" fmla="*/ 0 w 6"/>
                <a:gd name="T7" fmla="*/ 2 h 6"/>
                <a:gd name="T8" fmla="*/ 1 w 6"/>
                <a:gd name="T9" fmla="*/ 5 h 6"/>
                <a:gd name="T10" fmla="*/ 2 w 6"/>
                <a:gd name="T11" fmla="*/ 6 h 6"/>
                <a:gd name="T12" fmla="*/ 3 w 6"/>
                <a:gd name="T13" fmla="*/ 6 h 6"/>
                <a:gd name="T14" fmla="*/ 3 w 6"/>
                <a:gd name="T15" fmla="*/ 6 h 6"/>
                <a:gd name="T16" fmla="*/ 4 w 6"/>
                <a:gd name="T17" fmla="*/ 5 h 6"/>
                <a:gd name="T18" fmla="*/ 4 w 6"/>
                <a:gd name="T19" fmla="*/ 5 h 6"/>
                <a:gd name="T20" fmla="*/ 5 w 6"/>
                <a:gd name="T21" fmla="*/ 5 h 6"/>
                <a:gd name="T22" fmla="*/ 4 w 6"/>
                <a:gd name="T23" fmla="*/ 1 h 6"/>
                <a:gd name="T24" fmla="*/ 3 w 6"/>
                <a:gd name="T2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6">
                  <a:moveTo>
                    <a:pt x="3" y="0"/>
                  </a:moveTo>
                  <a:cubicBezTo>
                    <a:pt x="2" y="0"/>
                    <a:pt x="1" y="1"/>
                    <a:pt x="0" y="1"/>
                  </a:cubicBezTo>
                  <a:cubicBezTo>
                    <a:pt x="0" y="1"/>
                    <a:pt x="0" y="1"/>
                    <a:pt x="0" y="1"/>
                  </a:cubicBezTo>
                  <a:cubicBezTo>
                    <a:pt x="0" y="2"/>
                    <a:pt x="0" y="2"/>
                    <a:pt x="0" y="2"/>
                  </a:cubicBezTo>
                  <a:cubicBezTo>
                    <a:pt x="0" y="3"/>
                    <a:pt x="0" y="4"/>
                    <a:pt x="1" y="5"/>
                  </a:cubicBezTo>
                  <a:cubicBezTo>
                    <a:pt x="1" y="5"/>
                    <a:pt x="2" y="6"/>
                    <a:pt x="2" y="6"/>
                  </a:cubicBezTo>
                  <a:cubicBezTo>
                    <a:pt x="2" y="6"/>
                    <a:pt x="3" y="6"/>
                    <a:pt x="3" y="6"/>
                  </a:cubicBezTo>
                  <a:cubicBezTo>
                    <a:pt x="3" y="6"/>
                    <a:pt x="3" y="6"/>
                    <a:pt x="3" y="6"/>
                  </a:cubicBezTo>
                  <a:cubicBezTo>
                    <a:pt x="3" y="6"/>
                    <a:pt x="4" y="6"/>
                    <a:pt x="4" y="5"/>
                  </a:cubicBezTo>
                  <a:cubicBezTo>
                    <a:pt x="4" y="5"/>
                    <a:pt x="4" y="5"/>
                    <a:pt x="4" y="5"/>
                  </a:cubicBezTo>
                  <a:cubicBezTo>
                    <a:pt x="4" y="5"/>
                    <a:pt x="5" y="5"/>
                    <a:pt x="5" y="5"/>
                  </a:cubicBezTo>
                  <a:cubicBezTo>
                    <a:pt x="6" y="3"/>
                    <a:pt x="5" y="2"/>
                    <a:pt x="4" y="1"/>
                  </a:cubicBezTo>
                  <a:cubicBezTo>
                    <a:pt x="4"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1" name="Freeform 3226">
              <a:extLst>
                <a:ext uri="{FF2B5EF4-FFF2-40B4-BE49-F238E27FC236}">
                  <a16:creationId xmlns:a16="http://schemas.microsoft.com/office/drawing/2014/main" id="{60378028-9BB4-A1C6-3B1C-47A3CAC9FC1C}"/>
                </a:ext>
              </a:extLst>
            </p:cNvPr>
            <p:cNvSpPr>
              <a:spLocks/>
            </p:cNvSpPr>
            <p:nvPr/>
          </p:nvSpPr>
          <p:spPr bwMode="auto">
            <a:xfrm>
              <a:off x="7278504" y="137771"/>
              <a:ext cx="24829" cy="24829"/>
            </a:xfrm>
            <a:custGeom>
              <a:avLst/>
              <a:gdLst>
                <a:gd name="T0" fmla="*/ 2 w 4"/>
                <a:gd name="T1" fmla="*/ 0 h 4"/>
                <a:gd name="T2" fmla="*/ 1 w 4"/>
                <a:gd name="T3" fmla="*/ 0 h 4"/>
                <a:gd name="T4" fmla="*/ 0 w 4"/>
                <a:gd name="T5" fmla="*/ 0 h 4"/>
                <a:gd name="T6" fmla="*/ 0 w 4"/>
                <a:gd name="T7" fmla="*/ 1 h 4"/>
                <a:gd name="T8" fmla="*/ 0 w 4"/>
                <a:gd name="T9" fmla="*/ 2 h 4"/>
                <a:gd name="T10" fmla="*/ 0 w 4"/>
                <a:gd name="T11" fmla="*/ 2 h 4"/>
                <a:gd name="T12" fmla="*/ 0 w 4"/>
                <a:gd name="T13" fmla="*/ 3 h 4"/>
                <a:gd name="T14" fmla="*/ 0 w 4"/>
                <a:gd name="T15" fmla="*/ 3 h 4"/>
                <a:gd name="T16" fmla="*/ 0 w 4"/>
                <a:gd name="T17" fmla="*/ 3 h 4"/>
                <a:gd name="T18" fmla="*/ 2 w 4"/>
                <a:gd name="T19" fmla="*/ 4 h 4"/>
                <a:gd name="T20" fmla="*/ 3 w 4"/>
                <a:gd name="T21" fmla="*/ 3 h 4"/>
                <a:gd name="T22" fmla="*/ 3 w 4"/>
                <a:gd name="T23" fmla="*/ 3 h 4"/>
                <a:gd name="T24" fmla="*/ 3 w 4"/>
                <a:gd name="T25" fmla="*/ 2 h 4"/>
                <a:gd name="T26" fmla="*/ 4 w 4"/>
                <a:gd name="T27" fmla="*/ 2 h 4"/>
                <a:gd name="T28" fmla="*/ 4 w 4"/>
                <a:gd name="T29" fmla="*/ 2 h 4"/>
                <a:gd name="T30" fmla="*/ 3 w 4"/>
                <a:gd name="T31" fmla="*/ 0 h 4"/>
                <a:gd name="T32" fmla="*/ 2 w 4"/>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4">
                  <a:moveTo>
                    <a:pt x="2" y="0"/>
                  </a:moveTo>
                  <a:cubicBezTo>
                    <a:pt x="1" y="0"/>
                    <a:pt x="1" y="0"/>
                    <a:pt x="1" y="0"/>
                  </a:cubicBezTo>
                  <a:cubicBezTo>
                    <a:pt x="1" y="0"/>
                    <a:pt x="1" y="0"/>
                    <a:pt x="0" y="0"/>
                  </a:cubicBezTo>
                  <a:cubicBezTo>
                    <a:pt x="0" y="0"/>
                    <a:pt x="0" y="0"/>
                    <a:pt x="0" y="1"/>
                  </a:cubicBezTo>
                  <a:cubicBezTo>
                    <a:pt x="0" y="1"/>
                    <a:pt x="0" y="1"/>
                    <a:pt x="0" y="2"/>
                  </a:cubicBezTo>
                  <a:cubicBezTo>
                    <a:pt x="0" y="2"/>
                    <a:pt x="0" y="2"/>
                    <a:pt x="0" y="2"/>
                  </a:cubicBezTo>
                  <a:cubicBezTo>
                    <a:pt x="0" y="2"/>
                    <a:pt x="0" y="2"/>
                    <a:pt x="0" y="3"/>
                  </a:cubicBezTo>
                  <a:cubicBezTo>
                    <a:pt x="0" y="3"/>
                    <a:pt x="0" y="3"/>
                    <a:pt x="0" y="3"/>
                  </a:cubicBezTo>
                  <a:cubicBezTo>
                    <a:pt x="0" y="3"/>
                    <a:pt x="0" y="3"/>
                    <a:pt x="0" y="3"/>
                  </a:cubicBezTo>
                  <a:cubicBezTo>
                    <a:pt x="1" y="4"/>
                    <a:pt x="1" y="4"/>
                    <a:pt x="2" y="4"/>
                  </a:cubicBezTo>
                  <a:cubicBezTo>
                    <a:pt x="2" y="4"/>
                    <a:pt x="3" y="3"/>
                    <a:pt x="3" y="3"/>
                  </a:cubicBezTo>
                  <a:cubicBezTo>
                    <a:pt x="3" y="3"/>
                    <a:pt x="3" y="3"/>
                    <a:pt x="3" y="3"/>
                  </a:cubicBezTo>
                  <a:cubicBezTo>
                    <a:pt x="3" y="3"/>
                    <a:pt x="3" y="2"/>
                    <a:pt x="3" y="2"/>
                  </a:cubicBezTo>
                  <a:cubicBezTo>
                    <a:pt x="3" y="2"/>
                    <a:pt x="3" y="2"/>
                    <a:pt x="4" y="2"/>
                  </a:cubicBezTo>
                  <a:cubicBezTo>
                    <a:pt x="4" y="2"/>
                    <a:pt x="4" y="2"/>
                    <a:pt x="4" y="2"/>
                  </a:cubicBezTo>
                  <a:cubicBezTo>
                    <a:pt x="4" y="1"/>
                    <a:pt x="3" y="1"/>
                    <a:pt x="3"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2" name="Freeform 3227">
              <a:extLst>
                <a:ext uri="{FF2B5EF4-FFF2-40B4-BE49-F238E27FC236}">
                  <a16:creationId xmlns:a16="http://schemas.microsoft.com/office/drawing/2014/main" id="{376B5FE1-3D03-4E6B-C7E4-1DE4FD7B715E}"/>
                </a:ext>
              </a:extLst>
            </p:cNvPr>
            <p:cNvSpPr>
              <a:spLocks/>
            </p:cNvSpPr>
            <p:nvPr/>
          </p:nvSpPr>
          <p:spPr bwMode="auto">
            <a:xfrm>
              <a:off x="6897788" y="-242945"/>
              <a:ext cx="24829" cy="24829"/>
            </a:xfrm>
            <a:custGeom>
              <a:avLst/>
              <a:gdLst>
                <a:gd name="T0" fmla="*/ 2 w 4"/>
                <a:gd name="T1" fmla="*/ 0 h 4"/>
                <a:gd name="T2" fmla="*/ 0 w 4"/>
                <a:gd name="T3" fmla="*/ 1 h 4"/>
                <a:gd name="T4" fmla="*/ 1 w 4"/>
                <a:gd name="T5" fmla="*/ 4 h 4"/>
                <a:gd name="T6" fmla="*/ 2 w 4"/>
                <a:gd name="T7" fmla="*/ 4 h 4"/>
                <a:gd name="T8" fmla="*/ 3 w 4"/>
                <a:gd name="T9" fmla="*/ 4 h 4"/>
                <a:gd name="T10" fmla="*/ 3 w 4"/>
                <a:gd name="T11" fmla="*/ 4 h 4"/>
                <a:gd name="T12" fmla="*/ 3 w 4"/>
                <a:gd name="T13" fmla="*/ 3 h 4"/>
                <a:gd name="T14" fmla="*/ 3 w 4"/>
                <a:gd name="T15" fmla="*/ 3 h 4"/>
                <a:gd name="T16" fmla="*/ 4 w 4"/>
                <a:gd name="T17" fmla="*/ 3 h 4"/>
                <a:gd name="T18" fmla="*/ 3 w 4"/>
                <a:gd name="T19" fmla="*/ 1 h 4"/>
                <a:gd name="T20" fmla="*/ 2 w 4"/>
                <a:gd name="T2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4">
                  <a:moveTo>
                    <a:pt x="2" y="0"/>
                  </a:moveTo>
                  <a:cubicBezTo>
                    <a:pt x="1" y="0"/>
                    <a:pt x="1" y="1"/>
                    <a:pt x="0" y="1"/>
                  </a:cubicBezTo>
                  <a:cubicBezTo>
                    <a:pt x="0" y="2"/>
                    <a:pt x="0" y="3"/>
                    <a:pt x="1" y="4"/>
                  </a:cubicBezTo>
                  <a:cubicBezTo>
                    <a:pt x="1" y="4"/>
                    <a:pt x="1" y="4"/>
                    <a:pt x="2" y="4"/>
                  </a:cubicBezTo>
                  <a:cubicBezTo>
                    <a:pt x="2" y="4"/>
                    <a:pt x="2" y="4"/>
                    <a:pt x="3" y="4"/>
                  </a:cubicBezTo>
                  <a:cubicBezTo>
                    <a:pt x="3" y="4"/>
                    <a:pt x="3" y="4"/>
                    <a:pt x="3" y="4"/>
                  </a:cubicBezTo>
                  <a:cubicBezTo>
                    <a:pt x="3" y="4"/>
                    <a:pt x="3" y="4"/>
                    <a:pt x="3" y="3"/>
                  </a:cubicBezTo>
                  <a:cubicBezTo>
                    <a:pt x="3" y="3"/>
                    <a:pt x="3" y="3"/>
                    <a:pt x="3" y="3"/>
                  </a:cubicBezTo>
                  <a:cubicBezTo>
                    <a:pt x="4" y="3"/>
                    <a:pt x="4" y="3"/>
                    <a:pt x="4" y="3"/>
                  </a:cubicBezTo>
                  <a:cubicBezTo>
                    <a:pt x="4" y="2"/>
                    <a:pt x="4" y="1"/>
                    <a:pt x="3" y="1"/>
                  </a:cubicBezTo>
                  <a:cubicBezTo>
                    <a:pt x="3"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3" name="Freeform 3228">
              <a:extLst>
                <a:ext uri="{FF2B5EF4-FFF2-40B4-BE49-F238E27FC236}">
                  <a16:creationId xmlns:a16="http://schemas.microsoft.com/office/drawing/2014/main" id="{48AD4282-D5BA-0A2B-BEDB-A47334B15041}"/>
                </a:ext>
              </a:extLst>
            </p:cNvPr>
            <p:cNvSpPr>
              <a:spLocks/>
            </p:cNvSpPr>
            <p:nvPr/>
          </p:nvSpPr>
          <p:spPr bwMode="auto">
            <a:xfrm>
              <a:off x="7107458" y="137771"/>
              <a:ext cx="24829" cy="24829"/>
            </a:xfrm>
            <a:custGeom>
              <a:avLst/>
              <a:gdLst>
                <a:gd name="T0" fmla="*/ 2 w 4"/>
                <a:gd name="T1" fmla="*/ 0 h 4"/>
                <a:gd name="T2" fmla="*/ 2 w 4"/>
                <a:gd name="T3" fmla="*/ 0 h 4"/>
                <a:gd name="T4" fmla="*/ 1 w 4"/>
                <a:gd name="T5" fmla="*/ 0 h 4"/>
                <a:gd name="T6" fmla="*/ 1 w 4"/>
                <a:gd name="T7" fmla="*/ 1 h 4"/>
                <a:gd name="T8" fmla="*/ 1 w 4"/>
                <a:gd name="T9" fmla="*/ 3 h 4"/>
                <a:gd name="T10" fmla="*/ 1 w 4"/>
                <a:gd name="T11" fmla="*/ 3 h 4"/>
                <a:gd name="T12" fmla="*/ 2 w 4"/>
                <a:gd name="T13" fmla="*/ 4 h 4"/>
                <a:gd name="T14" fmla="*/ 2 w 4"/>
                <a:gd name="T15" fmla="*/ 4 h 4"/>
                <a:gd name="T16" fmla="*/ 3 w 4"/>
                <a:gd name="T17" fmla="*/ 4 h 4"/>
                <a:gd name="T18" fmla="*/ 3 w 4"/>
                <a:gd name="T19" fmla="*/ 3 h 4"/>
                <a:gd name="T20" fmla="*/ 4 w 4"/>
                <a:gd name="T21" fmla="*/ 3 h 4"/>
                <a:gd name="T22" fmla="*/ 4 w 4"/>
                <a:gd name="T23" fmla="*/ 2 h 4"/>
                <a:gd name="T24" fmla="*/ 4 w 4"/>
                <a:gd name="T25" fmla="*/ 2 h 4"/>
                <a:gd name="T26" fmla="*/ 3 w 4"/>
                <a:gd name="T27" fmla="*/ 0 h 4"/>
                <a:gd name="T28" fmla="*/ 3 w 4"/>
                <a:gd name="T29" fmla="*/ 0 h 4"/>
                <a:gd name="T30" fmla="*/ 2 w 4"/>
                <a:gd name="T31" fmla="*/ 0 h 4"/>
                <a:gd name="T32" fmla="*/ 2 w 4"/>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4">
                  <a:moveTo>
                    <a:pt x="2" y="0"/>
                  </a:moveTo>
                  <a:cubicBezTo>
                    <a:pt x="2" y="0"/>
                    <a:pt x="2" y="0"/>
                    <a:pt x="2" y="0"/>
                  </a:cubicBezTo>
                  <a:cubicBezTo>
                    <a:pt x="1" y="0"/>
                    <a:pt x="1" y="0"/>
                    <a:pt x="1" y="0"/>
                  </a:cubicBezTo>
                  <a:cubicBezTo>
                    <a:pt x="1" y="0"/>
                    <a:pt x="1" y="0"/>
                    <a:pt x="1" y="1"/>
                  </a:cubicBezTo>
                  <a:cubicBezTo>
                    <a:pt x="0" y="2"/>
                    <a:pt x="0" y="3"/>
                    <a:pt x="1" y="3"/>
                  </a:cubicBezTo>
                  <a:cubicBezTo>
                    <a:pt x="1" y="3"/>
                    <a:pt x="1" y="3"/>
                    <a:pt x="1" y="3"/>
                  </a:cubicBezTo>
                  <a:cubicBezTo>
                    <a:pt x="1" y="3"/>
                    <a:pt x="1" y="3"/>
                    <a:pt x="2" y="4"/>
                  </a:cubicBezTo>
                  <a:cubicBezTo>
                    <a:pt x="2" y="4"/>
                    <a:pt x="2" y="4"/>
                    <a:pt x="2" y="4"/>
                  </a:cubicBezTo>
                  <a:cubicBezTo>
                    <a:pt x="3" y="4"/>
                    <a:pt x="3" y="4"/>
                    <a:pt x="3" y="4"/>
                  </a:cubicBezTo>
                  <a:cubicBezTo>
                    <a:pt x="3" y="3"/>
                    <a:pt x="3" y="3"/>
                    <a:pt x="3" y="3"/>
                  </a:cubicBezTo>
                  <a:cubicBezTo>
                    <a:pt x="4" y="3"/>
                    <a:pt x="4" y="3"/>
                    <a:pt x="4" y="3"/>
                  </a:cubicBezTo>
                  <a:cubicBezTo>
                    <a:pt x="4" y="3"/>
                    <a:pt x="4" y="2"/>
                    <a:pt x="4" y="2"/>
                  </a:cubicBezTo>
                  <a:cubicBezTo>
                    <a:pt x="4" y="2"/>
                    <a:pt x="4" y="2"/>
                    <a:pt x="4" y="2"/>
                  </a:cubicBezTo>
                  <a:cubicBezTo>
                    <a:pt x="4" y="1"/>
                    <a:pt x="4" y="0"/>
                    <a:pt x="3" y="0"/>
                  </a:cubicBezTo>
                  <a:cubicBezTo>
                    <a:pt x="3" y="0"/>
                    <a:pt x="3" y="0"/>
                    <a:pt x="3" y="0"/>
                  </a:cubicBezTo>
                  <a:cubicBezTo>
                    <a:pt x="3" y="0"/>
                    <a:pt x="3"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4" name="Freeform 3229">
              <a:extLst>
                <a:ext uri="{FF2B5EF4-FFF2-40B4-BE49-F238E27FC236}">
                  <a16:creationId xmlns:a16="http://schemas.microsoft.com/office/drawing/2014/main" id="{8B51ABB8-144A-46D9-FF0E-36C12490A8C2}"/>
                </a:ext>
              </a:extLst>
            </p:cNvPr>
            <p:cNvSpPr>
              <a:spLocks/>
            </p:cNvSpPr>
            <p:nvPr/>
          </p:nvSpPr>
          <p:spPr bwMode="auto">
            <a:xfrm>
              <a:off x="7303333" y="728156"/>
              <a:ext cx="27588" cy="24829"/>
            </a:xfrm>
            <a:custGeom>
              <a:avLst/>
              <a:gdLst>
                <a:gd name="T0" fmla="*/ 2 w 4"/>
                <a:gd name="T1" fmla="*/ 0 h 4"/>
                <a:gd name="T2" fmla="*/ 2 w 4"/>
                <a:gd name="T3" fmla="*/ 0 h 4"/>
                <a:gd name="T4" fmla="*/ 1 w 4"/>
                <a:gd name="T5" fmla="*/ 0 h 4"/>
                <a:gd name="T6" fmla="*/ 0 w 4"/>
                <a:gd name="T7" fmla="*/ 1 h 4"/>
                <a:gd name="T8" fmla="*/ 0 w 4"/>
                <a:gd name="T9" fmla="*/ 2 h 4"/>
                <a:gd name="T10" fmla="*/ 0 w 4"/>
                <a:gd name="T11" fmla="*/ 3 h 4"/>
                <a:gd name="T12" fmla="*/ 1 w 4"/>
                <a:gd name="T13" fmla="*/ 4 h 4"/>
                <a:gd name="T14" fmla="*/ 1 w 4"/>
                <a:gd name="T15" fmla="*/ 4 h 4"/>
                <a:gd name="T16" fmla="*/ 1 w 4"/>
                <a:gd name="T17" fmla="*/ 4 h 4"/>
                <a:gd name="T18" fmla="*/ 2 w 4"/>
                <a:gd name="T19" fmla="*/ 4 h 4"/>
                <a:gd name="T20" fmla="*/ 3 w 4"/>
                <a:gd name="T21" fmla="*/ 3 h 4"/>
                <a:gd name="T22" fmla="*/ 3 w 4"/>
                <a:gd name="T23" fmla="*/ 1 h 4"/>
                <a:gd name="T24" fmla="*/ 3 w 4"/>
                <a:gd name="T25" fmla="*/ 1 h 4"/>
                <a:gd name="T26" fmla="*/ 3 w 4"/>
                <a:gd name="T27" fmla="*/ 1 h 4"/>
                <a:gd name="T28" fmla="*/ 3 w 4"/>
                <a:gd name="T29" fmla="*/ 1 h 4"/>
                <a:gd name="T30" fmla="*/ 3 w 4"/>
                <a:gd name="T31" fmla="*/ 0 h 4"/>
                <a:gd name="T32" fmla="*/ 2 w 4"/>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4">
                  <a:moveTo>
                    <a:pt x="2" y="0"/>
                  </a:moveTo>
                  <a:cubicBezTo>
                    <a:pt x="2" y="0"/>
                    <a:pt x="2" y="0"/>
                    <a:pt x="2" y="0"/>
                  </a:cubicBezTo>
                  <a:cubicBezTo>
                    <a:pt x="2" y="0"/>
                    <a:pt x="1" y="0"/>
                    <a:pt x="1" y="0"/>
                  </a:cubicBezTo>
                  <a:cubicBezTo>
                    <a:pt x="1" y="0"/>
                    <a:pt x="0" y="1"/>
                    <a:pt x="0" y="1"/>
                  </a:cubicBezTo>
                  <a:cubicBezTo>
                    <a:pt x="0" y="1"/>
                    <a:pt x="0" y="2"/>
                    <a:pt x="0" y="2"/>
                  </a:cubicBezTo>
                  <a:cubicBezTo>
                    <a:pt x="0" y="3"/>
                    <a:pt x="0" y="3"/>
                    <a:pt x="0" y="3"/>
                  </a:cubicBezTo>
                  <a:cubicBezTo>
                    <a:pt x="0" y="3"/>
                    <a:pt x="0" y="4"/>
                    <a:pt x="1" y="4"/>
                  </a:cubicBezTo>
                  <a:cubicBezTo>
                    <a:pt x="1" y="4"/>
                    <a:pt x="1" y="4"/>
                    <a:pt x="1" y="4"/>
                  </a:cubicBezTo>
                  <a:cubicBezTo>
                    <a:pt x="1" y="4"/>
                    <a:pt x="1" y="4"/>
                    <a:pt x="1" y="4"/>
                  </a:cubicBezTo>
                  <a:cubicBezTo>
                    <a:pt x="1" y="4"/>
                    <a:pt x="2" y="4"/>
                    <a:pt x="2" y="4"/>
                  </a:cubicBezTo>
                  <a:cubicBezTo>
                    <a:pt x="2" y="4"/>
                    <a:pt x="3" y="4"/>
                    <a:pt x="3" y="3"/>
                  </a:cubicBezTo>
                  <a:cubicBezTo>
                    <a:pt x="4" y="3"/>
                    <a:pt x="4" y="2"/>
                    <a:pt x="3" y="1"/>
                  </a:cubicBezTo>
                  <a:cubicBezTo>
                    <a:pt x="3" y="1"/>
                    <a:pt x="3" y="1"/>
                    <a:pt x="3" y="1"/>
                  </a:cubicBezTo>
                  <a:cubicBezTo>
                    <a:pt x="3" y="1"/>
                    <a:pt x="3" y="1"/>
                    <a:pt x="3" y="1"/>
                  </a:cubicBezTo>
                  <a:cubicBezTo>
                    <a:pt x="3" y="1"/>
                    <a:pt x="3" y="1"/>
                    <a:pt x="3" y="1"/>
                  </a:cubicBezTo>
                  <a:cubicBezTo>
                    <a:pt x="3" y="0"/>
                    <a:pt x="3" y="0"/>
                    <a:pt x="3"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5" name="Freeform 3230">
              <a:extLst>
                <a:ext uri="{FF2B5EF4-FFF2-40B4-BE49-F238E27FC236}">
                  <a16:creationId xmlns:a16="http://schemas.microsoft.com/office/drawing/2014/main" id="{EE1CE3AF-3C01-7EF0-9ACB-76BA731CE807}"/>
                </a:ext>
              </a:extLst>
            </p:cNvPr>
            <p:cNvSpPr>
              <a:spLocks/>
            </p:cNvSpPr>
            <p:nvPr/>
          </p:nvSpPr>
          <p:spPr bwMode="auto">
            <a:xfrm>
              <a:off x="6883994" y="824715"/>
              <a:ext cx="27588" cy="19312"/>
            </a:xfrm>
            <a:custGeom>
              <a:avLst/>
              <a:gdLst>
                <a:gd name="T0" fmla="*/ 2 w 4"/>
                <a:gd name="T1" fmla="*/ 0 h 3"/>
                <a:gd name="T2" fmla="*/ 1 w 4"/>
                <a:gd name="T3" fmla="*/ 0 h 3"/>
                <a:gd name="T4" fmla="*/ 1 w 4"/>
                <a:gd name="T5" fmla="*/ 3 h 3"/>
                <a:gd name="T6" fmla="*/ 2 w 4"/>
                <a:gd name="T7" fmla="*/ 3 h 3"/>
                <a:gd name="T8" fmla="*/ 4 w 4"/>
                <a:gd name="T9" fmla="*/ 3 h 3"/>
                <a:gd name="T10" fmla="*/ 4 w 4"/>
                <a:gd name="T11" fmla="*/ 2 h 3"/>
                <a:gd name="T12" fmla="*/ 4 w 4"/>
                <a:gd name="T13" fmla="*/ 2 h 3"/>
                <a:gd name="T14" fmla="*/ 4 w 4"/>
                <a:gd name="T15" fmla="*/ 1 h 3"/>
                <a:gd name="T16" fmla="*/ 4 w 4"/>
                <a:gd name="T17" fmla="*/ 1 h 3"/>
                <a:gd name="T18" fmla="*/ 4 w 4"/>
                <a:gd name="T19" fmla="*/ 0 h 3"/>
                <a:gd name="T20" fmla="*/ 3 w 4"/>
                <a:gd name="T21" fmla="*/ 0 h 3"/>
                <a:gd name="T22" fmla="*/ 3 w 4"/>
                <a:gd name="T23" fmla="*/ 0 h 3"/>
                <a:gd name="T24" fmla="*/ 2 w 4"/>
                <a:gd name="T25"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3">
                  <a:moveTo>
                    <a:pt x="2" y="0"/>
                  </a:moveTo>
                  <a:cubicBezTo>
                    <a:pt x="2" y="0"/>
                    <a:pt x="1" y="0"/>
                    <a:pt x="1" y="0"/>
                  </a:cubicBezTo>
                  <a:cubicBezTo>
                    <a:pt x="0" y="1"/>
                    <a:pt x="0" y="2"/>
                    <a:pt x="1" y="3"/>
                  </a:cubicBezTo>
                  <a:cubicBezTo>
                    <a:pt x="2" y="3"/>
                    <a:pt x="2" y="3"/>
                    <a:pt x="2" y="3"/>
                  </a:cubicBezTo>
                  <a:cubicBezTo>
                    <a:pt x="3" y="3"/>
                    <a:pt x="4" y="3"/>
                    <a:pt x="4" y="3"/>
                  </a:cubicBezTo>
                  <a:cubicBezTo>
                    <a:pt x="4" y="2"/>
                    <a:pt x="4" y="2"/>
                    <a:pt x="4" y="2"/>
                  </a:cubicBezTo>
                  <a:cubicBezTo>
                    <a:pt x="4" y="2"/>
                    <a:pt x="4" y="2"/>
                    <a:pt x="4" y="2"/>
                  </a:cubicBezTo>
                  <a:cubicBezTo>
                    <a:pt x="4" y="2"/>
                    <a:pt x="4" y="1"/>
                    <a:pt x="4" y="1"/>
                  </a:cubicBezTo>
                  <a:cubicBezTo>
                    <a:pt x="4" y="1"/>
                    <a:pt x="4" y="1"/>
                    <a:pt x="4" y="1"/>
                  </a:cubicBezTo>
                  <a:cubicBezTo>
                    <a:pt x="4" y="1"/>
                    <a:pt x="4" y="0"/>
                    <a:pt x="4" y="0"/>
                  </a:cubicBezTo>
                  <a:cubicBezTo>
                    <a:pt x="4" y="0"/>
                    <a:pt x="4" y="0"/>
                    <a:pt x="3" y="0"/>
                  </a:cubicBezTo>
                  <a:cubicBezTo>
                    <a:pt x="3" y="0"/>
                    <a:pt x="3" y="0"/>
                    <a:pt x="3" y="0"/>
                  </a:cubicBezTo>
                  <a:cubicBezTo>
                    <a:pt x="3" y="0"/>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6" name="Freeform 3231">
              <a:extLst>
                <a:ext uri="{FF2B5EF4-FFF2-40B4-BE49-F238E27FC236}">
                  <a16:creationId xmlns:a16="http://schemas.microsoft.com/office/drawing/2014/main" id="{A916DDBB-45A8-D092-5CA0-990F89A7737C}"/>
                </a:ext>
              </a:extLst>
            </p:cNvPr>
            <p:cNvSpPr>
              <a:spLocks/>
            </p:cNvSpPr>
            <p:nvPr/>
          </p:nvSpPr>
          <p:spPr bwMode="auto">
            <a:xfrm>
              <a:off x="7794401" y="347440"/>
              <a:ext cx="27588" cy="24829"/>
            </a:xfrm>
            <a:custGeom>
              <a:avLst/>
              <a:gdLst>
                <a:gd name="T0" fmla="*/ 2 w 4"/>
                <a:gd name="T1" fmla="*/ 0 h 4"/>
                <a:gd name="T2" fmla="*/ 0 w 4"/>
                <a:gd name="T3" fmla="*/ 1 h 4"/>
                <a:gd name="T4" fmla="*/ 0 w 4"/>
                <a:gd name="T5" fmla="*/ 1 h 4"/>
                <a:gd name="T6" fmla="*/ 0 w 4"/>
                <a:gd name="T7" fmla="*/ 1 h 4"/>
                <a:gd name="T8" fmla="*/ 0 w 4"/>
                <a:gd name="T9" fmla="*/ 2 h 4"/>
                <a:gd name="T10" fmla="*/ 0 w 4"/>
                <a:gd name="T11" fmla="*/ 2 h 4"/>
                <a:gd name="T12" fmla="*/ 0 w 4"/>
                <a:gd name="T13" fmla="*/ 3 h 4"/>
                <a:gd name="T14" fmla="*/ 0 w 4"/>
                <a:gd name="T15" fmla="*/ 3 h 4"/>
                <a:gd name="T16" fmla="*/ 1 w 4"/>
                <a:gd name="T17" fmla="*/ 3 h 4"/>
                <a:gd name="T18" fmla="*/ 2 w 4"/>
                <a:gd name="T19" fmla="*/ 4 h 4"/>
                <a:gd name="T20" fmla="*/ 3 w 4"/>
                <a:gd name="T21" fmla="*/ 3 h 4"/>
                <a:gd name="T22" fmla="*/ 3 w 4"/>
                <a:gd name="T23" fmla="*/ 3 h 4"/>
                <a:gd name="T24" fmla="*/ 3 w 4"/>
                <a:gd name="T25" fmla="*/ 3 h 4"/>
                <a:gd name="T26" fmla="*/ 3 w 4"/>
                <a:gd name="T27" fmla="*/ 2 h 4"/>
                <a:gd name="T28" fmla="*/ 4 w 4"/>
                <a:gd name="T29" fmla="*/ 2 h 4"/>
                <a:gd name="T30" fmla="*/ 3 w 4"/>
                <a:gd name="T31" fmla="*/ 1 h 4"/>
                <a:gd name="T32" fmla="*/ 3 w 4"/>
                <a:gd name="T33" fmla="*/ 0 h 4"/>
                <a:gd name="T34" fmla="*/ 3 w 4"/>
                <a:gd name="T35" fmla="*/ 0 h 4"/>
                <a:gd name="T36" fmla="*/ 2 w 4"/>
                <a:gd name="T3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 h="4">
                  <a:moveTo>
                    <a:pt x="2" y="0"/>
                  </a:moveTo>
                  <a:cubicBezTo>
                    <a:pt x="1" y="0"/>
                    <a:pt x="0" y="0"/>
                    <a:pt x="0" y="1"/>
                  </a:cubicBezTo>
                  <a:cubicBezTo>
                    <a:pt x="0" y="1"/>
                    <a:pt x="0" y="1"/>
                    <a:pt x="0" y="1"/>
                  </a:cubicBezTo>
                  <a:cubicBezTo>
                    <a:pt x="0" y="1"/>
                    <a:pt x="0" y="1"/>
                    <a:pt x="0" y="1"/>
                  </a:cubicBezTo>
                  <a:cubicBezTo>
                    <a:pt x="0" y="1"/>
                    <a:pt x="0" y="1"/>
                    <a:pt x="0" y="2"/>
                  </a:cubicBezTo>
                  <a:cubicBezTo>
                    <a:pt x="0" y="2"/>
                    <a:pt x="0" y="2"/>
                    <a:pt x="0" y="2"/>
                  </a:cubicBezTo>
                  <a:cubicBezTo>
                    <a:pt x="0" y="2"/>
                    <a:pt x="0" y="3"/>
                    <a:pt x="0" y="3"/>
                  </a:cubicBezTo>
                  <a:cubicBezTo>
                    <a:pt x="0" y="3"/>
                    <a:pt x="0" y="3"/>
                    <a:pt x="0" y="3"/>
                  </a:cubicBezTo>
                  <a:cubicBezTo>
                    <a:pt x="0" y="3"/>
                    <a:pt x="0" y="3"/>
                    <a:pt x="1" y="3"/>
                  </a:cubicBezTo>
                  <a:cubicBezTo>
                    <a:pt x="1" y="4"/>
                    <a:pt x="1" y="4"/>
                    <a:pt x="2" y="4"/>
                  </a:cubicBezTo>
                  <a:cubicBezTo>
                    <a:pt x="2" y="4"/>
                    <a:pt x="3" y="4"/>
                    <a:pt x="3" y="3"/>
                  </a:cubicBezTo>
                  <a:cubicBezTo>
                    <a:pt x="3" y="3"/>
                    <a:pt x="3" y="3"/>
                    <a:pt x="3" y="3"/>
                  </a:cubicBezTo>
                  <a:cubicBezTo>
                    <a:pt x="3" y="3"/>
                    <a:pt x="3" y="3"/>
                    <a:pt x="3" y="3"/>
                  </a:cubicBezTo>
                  <a:cubicBezTo>
                    <a:pt x="3" y="3"/>
                    <a:pt x="3" y="3"/>
                    <a:pt x="3" y="2"/>
                  </a:cubicBezTo>
                  <a:cubicBezTo>
                    <a:pt x="4" y="2"/>
                    <a:pt x="4" y="2"/>
                    <a:pt x="4" y="2"/>
                  </a:cubicBezTo>
                  <a:cubicBezTo>
                    <a:pt x="4" y="2"/>
                    <a:pt x="3" y="1"/>
                    <a:pt x="3" y="1"/>
                  </a:cubicBezTo>
                  <a:cubicBezTo>
                    <a:pt x="3" y="1"/>
                    <a:pt x="3" y="0"/>
                    <a:pt x="3" y="0"/>
                  </a:cubicBezTo>
                  <a:cubicBezTo>
                    <a:pt x="3" y="0"/>
                    <a:pt x="3" y="0"/>
                    <a:pt x="3"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7" name="Freeform 3232">
              <a:extLst>
                <a:ext uri="{FF2B5EF4-FFF2-40B4-BE49-F238E27FC236}">
                  <a16:creationId xmlns:a16="http://schemas.microsoft.com/office/drawing/2014/main" id="{5EC2CD44-D4B7-64EF-0194-C15ABA898CB3}"/>
                </a:ext>
              </a:extLst>
            </p:cNvPr>
            <p:cNvSpPr>
              <a:spLocks/>
            </p:cNvSpPr>
            <p:nvPr/>
          </p:nvSpPr>
          <p:spPr bwMode="auto">
            <a:xfrm>
              <a:off x="8337887" y="758503"/>
              <a:ext cx="22070" cy="27588"/>
            </a:xfrm>
            <a:custGeom>
              <a:avLst/>
              <a:gdLst>
                <a:gd name="T0" fmla="*/ 2 w 3"/>
                <a:gd name="T1" fmla="*/ 0 h 4"/>
                <a:gd name="T2" fmla="*/ 1 w 3"/>
                <a:gd name="T3" fmla="*/ 0 h 4"/>
                <a:gd name="T4" fmla="*/ 0 w 3"/>
                <a:gd name="T5" fmla="*/ 1 h 4"/>
                <a:gd name="T6" fmla="*/ 0 w 3"/>
                <a:gd name="T7" fmla="*/ 1 h 4"/>
                <a:gd name="T8" fmla="*/ 0 w 3"/>
                <a:gd name="T9" fmla="*/ 1 h 4"/>
                <a:gd name="T10" fmla="*/ 0 w 3"/>
                <a:gd name="T11" fmla="*/ 3 h 4"/>
                <a:gd name="T12" fmla="*/ 0 w 3"/>
                <a:gd name="T13" fmla="*/ 3 h 4"/>
                <a:gd name="T14" fmla="*/ 0 w 3"/>
                <a:gd name="T15" fmla="*/ 4 h 4"/>
                <a:gd name="T16" fmla="*/ 2 w 3"/>
                <a:gd name="T17" fmla="*/ 4 h 4"/>
                <a:gd name="T18" fmla="*/ 3 w 3"/>
                <a:gd name="T19" fmla="*/ 3 h 4"/>
                <a:gd name="T20" fmla="*/ 3 w 3"/>
                <a:gd name="T21" fmla="*/ 3 h 4"/>
                <a:gd name="T22" fmla="*/ 3 w 3"/>
                <a:gd name="T23" fmla="*/ 2 h 4"/>
                <a:gd name="T24" fmla="*/ 3 w 3"/>
                <a:gd name="T25" fmla="*/ 2 h 4"/>
                <a:gd name="T26" fmla="*/ 3 w 3"/>
                <a:gd name="T27" fmla="*/ 2 h 4"/>
                <a:gd name="T28" fmla="*/ 3 w 3"/>
                <a:gd name="T29" fmla="*/ 2 h 4"/>
                <a:gd name="T30" fmla="*/ 3 w 3"/>
                <a:gd name="T31" fmla="*/ 1 h 4"/>
                <a:gd name="T32" fmla="*/ 3 w 3"/>
                <a:gd name="T33" fmla="*/ 1 h 4"/>
                <a:gd name="T34" fmla="*/ 2 w 3"/>
                <a:gd name="T35" fmla="*/ 0 h 4"/>
                <a:gd name="T36" fmla="*/ 2 w 3"/>
                <a:gd name="T3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 h="4">
                  <a:moveTo>
                    <a:pt x="2" y="0"/>
                  </a:moveTo>
                  <a:cubicBezTo>
                    <a:pt x="1" y="0"/>
                    <a:pt x="1" y="0"/>
                    <a:pt x="1" y="0"/>
                  </a:cubicBezTo>
                  <a:cubicBezTo>
                    <a:pt x="1" y="0"/>
                    <a:pt x="0" y="1"/>
                    <a:pt x="0" y="1"/>
                  </a:cubicBezTo>
                  <a:cubicBezTo>
                    <a:pt x="0" y="1"/>
                    <a:pt x="0" y="1"/>
                    <a:pt x="0" y="1"/>
                  </a:cubicBezTo>
                  <a:cubicBezTo>
                    <a:pt x="0" y="1"/>
                    <a:pt x="0" y="1"/>
                    <a:pt x="0" y="1"/>
                  </a:cubicBezTo>
                  <a:cubicBezTo>
                    <a:pt x="0" y="2"/>
                    <a:pt x="0" y="2"/>
                    <a:pt x="0" y="3"/>
                  </a:cubicBezTo>
                  <a:cubicBezTo>
                    <a:pt x="0" y="3"/>
                    <a:pt x="0" y="3"/>
                    <a:pt x="0" y="3"/>
                  </a:cubicBezTo>
                  <a:cubicBezTo>
                    <a:pt x="0" y="3"/>
                    <a:pt x="0" y="4"/>
                    <a:pt x="0" y="4"/>
                  </a:cubicBezTo>
                  <a:cubicBezTo>
                    <a:pt x="1" y="4"/>
                    <a:pt x="1" y="4"/>
                    <a:pt x="2" y="4"/>
                  </a:cubicBezTo>
                  <a:cubicBezTo>
                    <a:pt x="2" y="4"/>
                    <a:pt x="3" y="4"/>
                    <a:pt x="3" y="3"/>
                  </a:cubicBezTo>
                  <a:cubicBezTo>
                    <a:pt x="3" y="3"/>
                    <a:pt x="3" y="3"/>
                    <a:pt x="3" y="3"/>
                  </a:cubicBezTo>
                  <a:cubicBezTo>
                    <a:pt x="3" y="3"/>
                    <a:pt x="3" y="2"/>
                    <a:pt x="3" y="2"/>
                  </a:cubicBezTo>
                  <a:cubicBezTo>
                    <a:pt x="3" y="2"/>
                    <a:pt x="3" y="2"/>
                    <a:pt x="3" y="2"/>
                  </a:cubicBezTo>
                  <a:cubicBezTo>
                    <a:pt x="3" y="2"/>
                    <a:pt x="3" y="2"/>
                    <a:pt x="3" y="2"/>
                  </a:cubicBezTo>
                  <a:cubicBezTo>
                    <a:pt x="3" y="2"/>
                    <a:pt x="3" y="2"/>
                    <a:pt x="3" y="2"/>
                  </a:cubicBezTo>
                  <a:cubicBezTo>
                    <a:pt x="3" y="2"/>
                    <a:pt x="3" y="1"/>
                    <a:pt x="3" y="1"/>
                  </a:cubicBezTo>
                  <a:cubicBezTo>
                    <a:pt x="3" y="1"/>
                    <a:pt x="3" y="1"/>
                    <a:pt x="3" y="1"/>
                  </a:cubicBezTo>
                  <a:cubicBezTo>
                    <a:pt x="2" y="1"/>
                    <a:pt x="2"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8" name="Freeform 3233">
              <a:extLst>
                <a:ext uri="{FF2B5EF4-FFF2-40B4-BE49-F238E27FC236}">
                  <a16:creationId xmlns:a16="http://schemas.microsoft.com/office/drawing/2014/main" id="{06CE18C1-97F9-F2E5-F40A-7718E04619A4}"/>
                </a:ext>
              </a:extLst>
            </p:cNvPr>
            <p:cNvSpPr>
              <a:spLocks/>
            </p:cNvSpPr>
            <p:nvPr/>
          </p:nvSpPr>
          <p:spPr bwMode="auto">
            <a:xfrm>
              <a:off x="7998553" y="832991"/>
              <a:ext cx="24829" cy="24829"/>
            </a:xfrm>
            <a:custGeom>
              <a:avLst/>
              <a:gdLst>
                <a:gd name="T0" fmla="*/ 2 w 4"/>
                <a:gd name="T1" fmla="*/ 0 h 4"/>
                <a:gd name="T2" fmla="*/ 1 w 4"/>
                <a:gd name="T3" fmla="*/ 1 h 4"/>
                <a:gd name="T4" fmla="*/ 1 w 4"/>
                <a:gd name="T5" fmla="*/ 4 h 4"/>
                <a:gd name="T6" fmla="*/ 2 w 4"/>
                <a:gd name="T7" fmla="*/ 4 h 4"/>
                <a:gd name="T8" fmla="*/ 4 w 4"/>
                <a:gd name="T9" fmla="*/ 3 h 4"/>
                <a:gd name="T10" fmla="*/ 4 w 4"/>
                <a:gd name="T11" fmla="*/ 2 h 4"/>
                <a:gd name="T12" fmla="*/ 4 w 4"/>
                <a:gd name="T13" fmla="*/ 2 h 4"/>
                <a:gd name="T14" fmla="*/ 4 w 4"/>
                <a:gd name="T15" fmla="*/ 1 h 4"/>
                <a:gd name="T16" fmla="*/ 3 w 4"/>
                <a:gd name="T17" fmla="*/ 1 h 4"/>
                <a:gd name="T18" fmla="*/ 3 w 4"/>
                <a:gd name="T19" fmla="*/ 1 h 4"/>
                <a:gd name="T20" fmla="*/ 2 w 4"/>
                <a:gd name="T2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4">
                  <a:moveTo>
                    <a:pt x="2" y="0"/>
                  </a:moveTo>
                  <a:cubicBezTo>
                    <a:pt x="2" y="0"/>
                    <a:pt x="1" y="1"/>
                    <a:pt x="1" y="1"/>
                  </a:cubicBezTo>
                  <a:cubicBezTo>
                    <a:pt x="0" y="2"/>
                    <a:pt x="0" y="3"/>
                    <a:pt x="1" y="4"/>
                  </a:cubicBezTo>
                  <a:cubicBezTo>
                    <a:pt x="1" y="4"/>
                    <a:pt x="2" y="4"/>
                    <a:pt x="2" y="4"/>
                  </a:cubicBezTo>
                  <a:cubicBezTo>
                    <a:pt x="3" y="4"/>
                    <a:pt x="3" y="4"/>
                    <a:pt x="4" y="3"/>
                  </a:cubicBezTo>
                  <a:cubicBezTo>
                    <a:pt x="4" y="3"/>
                    <a:pt x="4" y="3"/>
                    <a:pt x="4" y="2"/>
                  </a:cubicBezTo>
                  <a:cubicBezTo>
                    <a:pt x="4" y="2"/>
                    <a:pt x="4" y="2"/>
                    <a:pt x="4" y="2"/>
                  </a:cubicBezTo>
                  <a:cubicBezTo>
                    <a:pt x="4" y="1"/>
                    <a:pt x="4" y="1"/>
                    <a:pt x="4" y="1"/>
                  </a:cubicBezTo>
                  <a:cubicBezTo>
                    <a:pt x="4" y="1"/>
                    <a:pt x="3" y="1"/>
                    <a:pt x="3" y="1"/>
                  </a:cubicBezTo>
                  <a:cubicBezTo>
                    <a:pt x="3" y="1"/>
                    <a:pt x="3" y="1"/>
                    <a:pt x="3" y="1"/>
                  </a:cubicBezTo>
                  <a:cubicBezTo>
                    <a:pt x="3" y="1"/>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9" name="Freeform 3234">
              <a:extLst>
                <a:ext uri="{FF2B5EF4-FFF2-40B4-BE49-F238E27FC236}">
                  <a16:creationId xmlns:a16="http://schemas.microsoft.com/office/drawing/2014/main" id="{BD826F9E-7608-CA47-FC3B-51348DBC6DE2}"/>
                </a:ext>
              </a:extLst>
            </p:cNvPr>
            <p:cNvSpPr>
              <a:spLocks/>
            </p:cNvSpPr>
            <p:nvPr/>
          </p:nvSpPr>
          <p:spPr bwMode="auto">
            <a:xfrm>
              <a:off x="9008278" y="1834439"/>
              <a:ext cx="44141" cy="46900"/>
            </a:xfrm>
            <a:custGeom>
              <a:avLst/>
              <a:gdLst>
                <a:gd name="T0" fmla="*/ 4 w 7"/>
                <a:gd name="T1" fmla="*/ 0 h 7"/>
                <a:gd name="T2" fmla="*/ 3 w 7"/>
                <a:gd name="T3" fmla="*/ 0 h 7"/>
                <a:gd name="T4" fmla="*/ 2 w 7"/>
                <a:gd name="T5" fmla="*/ 1 h 7"/>
                <a:gd name="T6" fmla="*/ 1 w 7"/>
                <a:gd name="T7" fmla="*/ 1 h 7"/>
                <a:gd name="T8" fmla="*/ 0 w 7"/>
                <a:gd name="T9" fmla="*/ 3 h 7"/>
                <a:gd name="T10" fmla="*/ 0 w 7"/>
                <a:gd name="T11" fmla="*/ 3 h 7"/>
                <a:gd name="T12" fmla="*/ 0 w 7"/>
                <a:gd name="T13" fmla="*/ 4 h 7"/>
                <a:gd name="T14" fmla="*/ 4 w 7"/>
                <a:gd name="T15" fmla="*/ 7 h 7"/>
                <a:gd name="T16" fmla="*/ 4 w 7"/>
                <a:gd name="T17" fmla="*/ 7 h 7"/>
                <a:gd name="T18" fmla="*/ 6 w 7"/>
                <a:gd name="T19" fmla="*/ 6 h 7"/>
                <a:gd name="T20" fmla="*/ 6 w 7"/>
                <a:gd name="T21" fmla="*/ 6 h 7"/>
                <a:gd name="T22" fmla="*/ 7 w 7"/>
                <a:gd name="T23" fmla="*/ 4 h 7"/>
                <a:gd name="T24" fmla="*/ 7 w 7"/>
                <a:gd name="T25" fmla="*/ 4 h 7"/>
                <a:gd name="T26" fmla="*/ 7 w 7"/>
                <a:gd name="T27" fmla="*/ 3 h 7"/>
                <a:gd name="T28" fmla="*/ 6 w 7"/>
                <a:gd name="T29" fmla="*/ 1 h 7"/>
                <a:gd name="T30" fmla="*/ 6 w 7"/>
                <a:gd name="T31" fmla="*/ 1 h 7"/>
                <a:gd name="T32" fmla="*/ 4 w 7"/>
                <a:gd name="T33"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 h="7">
                  <a:moveTo>
                    <a:pt x="4" y="0"/>
                  </a:moveTo>
                  <a:cubicBezTo>
                    <a:pt x="3" y="0"/>
                    <a:pt x="3" y="0"/>
                    <a:pt x="3" y="0"/>
                  </a:cubicBezTo>
                  <a:cubicBezTo>
                    <a:pt x="2" y="0"/>
                    <a:pt x="2" y="0"/>
                    <a:pt x="2" y="1"/>
                  </a:cubicBezTo>
                  <a:cubicBezTo>
                    <a:pt x="2" y="1"/>
                    <a:pt x="1" y="1"/>
                    <a:pt x="1" y="1"/>
                  </a:cubicBezTo>
                  <a:cubicBezTo>
                    <a:pt x="1" y="1"/>
                    <a:pt x="0" y="2"/>
                    <a:pt x="0" y="3"/>
                  </a:cubicBezTo>
                  <a:cubicBezTo>
                    <a:pt x="0" y="3"/>
                    <a:pt x="0" y="3"/>
                    <a:pt x="0" y="3"/>
                  </a:cubicBezTo>
                  <a:cubicBezTo>
                    <a:pt x="0" y="3"/>
                    <a:pt x="0" y="4"/>
                    <a:pt x="0" y="4"/>
                  </a:cubicBezTo>
                  <a:cubicBezTo>
                    <a:pt x="0" y="6"/>
                    <a:pt x="2" y="7"/>
                    <a:pt x="4" y="7"/>
                  </a:cubicBezTo>
                  <a:cubicBezTo>
                    <a:pt x="4" y="7"/>
                    <a:pt x="4" y="7"/>
                    <a:pt x="4" y="7"/>
                  </a:cubicBezTo>
                  <a:cubicBezTo>
                    <a:pt x="5" y="7"/>
                    <a:pt x="6" y="6"/>
                    <a:pt x="6" y="6"/>
                  </a:cubicBezTo>
                  <a:cubicBezTo>
                    <a:pt x="6" y="6"/>
                    <a:pt x="6" y="6"/>
                    <a:pt x="6" y="6"/>
                  </a:cubicBezTo>
                  <a:cubicBezTo>
                    <a:pt x="7" y="5"/>
                    <a:pt x="7" y="5"/>
                    <a:pt x="7" y="4"/>
                  </a:cubicBezTo>
                  <a:cubicBezTo>
                    <a:pt x="7" y="4"/>
                    <a:pt x="7" y="4"/>
                    <a:pt x="7" y="4"/>
                  </a:cubicBezTo>
                  <a:cubicBezTo>
                    <a:pt x="7" y="3"/>
                    <a:pt x="7" y="3"/>
                    <a:pt x="7" y="3"/>
                  </a:cubicBezTo>
                  <a:cubicBezTo>
                    <a:pt x="7" y="2"/>
                    <a:pt x="7" y="1"/>
                    <a:pt x="6" y="1"/>
                  </a:cubicBezTo>
                  <a:cubicBezTo>
                    <a:pt x="6" y="1"/>
                    <a:pt x="6" y="1"/>
                    <a:pt x="6" y="1"/>
                  </a:cubicBezTo>
                  <a:cubicBezTo>
                    <a:pt x="5" y="0"/>
                    <a:pt x="4"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0" name="Freeform 3235">
              <a:extLst>
                <a:ext uri="{FF2B5EF4-FFF2-40B4-BE49-F238E27FC236}">
                  <a16:creationId xmlns:a16="http://schemas.microsoft.com/office/drawing/2014/main" id="{188D88D7-27A9-FD8B-451A-07022543C8F5}"/>
                </a:ext>
              </a:extLst>
            </p:cNvPr>
            <p:cNvSpPr>
              <a:spLocks/>
            </p:cNvSpPr>
            <p:nvPr/>
          </p:nvSpPr>
          <p:spPr bwMode="auto">
            <a:xfrm>
              <a:off x="9524175" y="2325507"/>
              <a:ext cx="52417" cy="46900"/>
            </a:xfrm>
            <a:custGeom>
              <a:avLst/>
              <a:gdLst>
                <a:gd name="T0" fmla="*/ 4 w 8"/>
                <a:gd name="T1" fmla="*/ 0 h 7"/>
                <a:gd name="T2" fmla="*/ 3 w 8"/>
                <a:gd name="T3" fmla="*/ 0 h 7"/>
                <a:gd name="T4" fmla="*/ 2 w 8"/>
                <a:gd name="T5" fmla="*/ 0 h 7"/>
                <a:gd name="T6" fmla="*/ 2 w 8"/>
                <a:gd name="T7" fmla="*/ 1 h 7"/>
                <a:gd name="T8" fmla="*/ 1 w 8"/>
                <a:gd name="T9" fmla="*/ 1 h 7"/>
                <a:gd name="T10" fmla="*/ 1 w 8"/>
                <a:gd name="T11" fmla="*/ 1 h 7"/>
                <a:gd name="T12" fmla="*/ 0 w 8"/>
                <a:gd name="T13" fmla="*/ 4 h 7"/>
                <a:gd name="T14" fmla="*/ 1 w 8"/>
                <a:gd name="T15" fmla="*/ 6 h 7"/>
                <a:gd name="T16" fmla="*/ 2 w 8"/>
                <a:gd name="T17" fmla="*/ 6 h 7"/>
                <a:gd name="T18" fmla="*/ 4 w 8"/>
                <a:gd name="T19" fmla="*/ 7 h 7"/>
                <a:gd name="T20" fmla="*/ 5 w 8"/>
                <a:gd name="T21" fmla="*/ 7 h 7"/>
                <a:gd name="T22" fmla="*/ 5 w 8"/>
                <a:gd name="T23" fmla="*/ 7 h 7"/>
                <a:gd name="T24" fmla="*/ 5 w 8"/>
                <a:gd name="T25" fmla="*/ 7 h 7"/>
                <a:gd name="T26" fmla="*/ 7 w 8"/>
                <a:gd name="T27" fmla="*/ 3 h 7"/>
                <a:gd name="T28" fmla="*/ 5 w 8"/>
                <a:gd name="T29" fmla="*/ 0 h 7"/>
                <a:gd name="T30" fmla="*/ 5 w 8"/>
                <a:gd name="T31" fmla="*/ 0 h 7"/>
                <a:gd name="T32" fmla="*/ 4 w 8"/>
                <a:gd name="T33"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 h="7">
                  <a:moveTo>
                    <a:pt x="4" y="0"/>
                  </a:moveTo>
                  <a:cubicBezTo>
                    <a:pt x="4" y="0"/>
                    <a:pt x="3" y="0"/>
                    <a:pt x="3" y="0"/>
                  </a:cubicBezTo>
                  <a:cubicBezTo>
                    <a:pt x="3" y="0"/>
                    <a:pt x="2" y="0"/>
                    <a:pt x="2" y="0"/>
                  </a:cubicBezTo>
                  <a:cubicBezTo>
                    <a:pt x="2" y="1"/>
                    <a:pt x="2" y="1"/>
                    <a:pt x="2" y="1"/>
                  </a:cubicBezTo>
                  <a:cubicBezTo>
                    <a:pt x="2" y="1"/>
                    <a:pt x="2" y="1"/>
                    <a:pt x="1" y="1"/>
                  </a:cubicBezTo>
                  <a:cubicBezTo>
                    <a:pt x="1" y="1"/>
                    <a:pt x="1" y="1"/>
                    <a:pt x="1" y="1"/>
                  </a:cubicBezTo>
                  <a:cubicBezTo>
                    <a:pt x="1" y="2"/>
                    <a:pt x="0" y="3"/>
                    <a:pt x="0" y="4"/>
                  </a:cubicBezTo>
                  <a:cubicBezTo>
                    <a:pt x="1" y="5"/>
                    <a:pt x="1" y="5"/>
                    <a:pt x="1" y="6"/>
                  </a:cubicBezTo>
                  <a:cubicBezTo>
                    <a:pt x="1" y="6"/>
                    <a:pt x="2" y="6"/>
                    <a:pt x="2" y="6"/>
                  </a:cubicBezTo>
                  <a:cubicBezTo>
                    <a:pt x="2" y="7"/>
                    <a:pt x="3" y="7"/>
                    <a:pt x="4" y="7"/>
                  </a:cubicBezTo>
                  <a:cubicBezTo>
                    <a:pt x="4" y="7"/>
                    <a:pt x="4" y="7"/>
                    <a:pt x="5" y="7"/>
                  </a:cubicBezTo>
                  <a:cubicBezTo>
                    <a:pt x="5" y="7"/>
                    <a:pt x="5" y="7"/>
                    <a:pt x="5" y="7"/>
                  </a:cubicBezTo>
                  <a:cubicBezTo>
                    <a:pt x="5" y="7"/>
                    <a:pt x="5" y="7"/>
                    <a:pt x="5" y="7"/>
                  </a:cubicBezTo>
                  <a:cubicBezTo>
                    <a:pt x="7" y="6"/>
                    <a:pt x="8" y="5"/>
                    <a:pt x="7" y="3"/>
                  </a:cubicBezTo>
                  <a:cubicBezTo>
                    <a:pt x="7" y="2"/>
                    <a:pt x="6" y="1"/>
                    <a:pt x="5" y="0"/>
                  </a:cubicBezTo>
                  <a:cubicBezTo>
                    <a:pt x="5" y="0"/>
                    <a:pt x="5" y="0"/>
                    <a:pt x="5" y="0"/>
                  </a:cubicBezTo>
                  <a:cubicBezTo>
                    <a:pt x="5" y="0"/>
                    <a:pt x="4"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1" name="Freeform 3236">
              <a:extLst>
                <a:ext uri="{FF2B5EF4-FFF2-40B4-BE49-F238E27FC236}">
                  <a16:creationId xmlns:a16="http://schemas.microsoft.com/office/drawing/2014/main" id="{11969108-85D9-61AB-281F-6F5BB6774FCB}"/>
                </a:ext>
              </a:extLst>
            </p:cNvPr>
            <p:cNvSpPr>
              <a:spLocks/>
            </p:cNvSpPr>
            <p:nvPr/>
          </p:nvSpPr>
          <p:spPr bwMode="auto">
            <a:xfrm>
              <a:off x="9228983" y="1605458"/>
              <a:ext cx="33106" cy="33106"/>
            </a:xfrm>
            <a:custGeom>
              <a:avLst/>
              <a:gdLst>
                <a:gd name="T0" fmla="*/ 3 w 5"/>
                <a:gd name="T1" fmla="*/ 0 h 5"/>
                <a:gd name="T2" fmla="*/ 2 w 5"/>
                <a:gd name="T3" fmla="*/ 0 h 5"/>
                <a:gd name="T4" fmla="*/ 1 w 5"/>
                <a:gd name="T5" fmla="*/ 0 h 5"/>
                <a:gd name="T6" fmla="*/ 1 w 5"/>
                <a:gd name="T7" fmla="*/ 1 h 5"/>
                <a:gd name="T8" fmla="*/ 0 w 5"/>
                <a:gd name="T9" fmla="*/ 3 h 5"/>
                <a:gd name="T10" fmla="*/ 0 w 5"/>
                <a:gd name="T11" fmla="*/ 3 h 5"/>
                <a:gd name="T12" fmla="*/ 0 w 5"/>
                <a:gd name="T13" fmla="*/ 4 h 5"/>
                <a:gd name="T14" fmla="*/ 1 w 5"/>
                <a:gd name="T15" fmla="*/ 5 h 5"/>
                <a:gd name="T16" fmla="*/ 1 w 5"/>
                <a:gd name="T17" fmla="*/ 5 h 5"/>
                <a:gd name="T18" fmla="*/ 3 w 5"/>
                <a:gd name="T19" fmla="*/ 5 h 5"/>
                <a:gd name="T20" fmla="*/ 3 w 5"/>
                <a:gd name="T21" fmla="*/ 5 h 5"/>
                <a:gd name="T22" fmla="*/ 5 w 5"/>
                <a:gd name="T23" fmla="*/ 2 h 5"/>
                <a:gd name="T24" fmla="*/ 3 w 5"/>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5">
                  <a:moveTo>
                    <a:pt x="3" y="0"/>
                  </a:moveTo>
                  <a:cubicBezTo>
                    <a:pt x="2" y="0"/>
                    <a:pt x="2" y="0"/>
                    <a:pt x="2" y="0"/>
                  </a:cubicBezTo>
                  <a:cubicBezTo>
                    <a:pt x="2" y="0"/>
                    <a:pt x="1" y="0"/>
                    <a:pt x="1" y="0"/>
                  </a:cubicBezTo>
                  <a:cubicBezTo>
                    <a:pt x="1" y="1"/>
                    <a:pt x="1" y="1"/>
                    <a:pt x="1" y="1"/>
                  </a:cubicBezTo>
                  <a:cubicBezTo>
                    <a:pt x="0" y="1"/>
                    <a:pt x="0" y="2"/>
                    <a:pt x="0" y="3"/>
                  </a:cubicBezTo>
                  <a:cubicBezTo>
                    <a:pt x="0" y="3"/>
                    <a:pt x="0" y="3"/>
                    <a:pt x="0" y="3"/>
                  </a:cubicBezTo>
                  <a:cubicBezTo>
                    <a:pt x="0" y="3"/>
                    <a:pt x="0" y="4"/>
                    <a:pt x="0" y="4"/>
                  </a:cubicBezTo>
                  <a:cubicBezTo>
                    <a:pt x="0" y="4"/>
                    <a:pt x="0" y="4"/>
                    <a:pt x="1" y="5"/>
                  </a:cubicBezTo>
                  <a:cubicBezTo>
                    <a:pt x="1" y="5"/>
                    <a:pt x="1" y="5"/>
                    <a:pt x="1" y="5"/>
                  </a:cubicBezTo>
                  <a:cubicBezTo>
                    <a:pt x="1" y="5"/>
                    <a:pt x="2" y="5"/>
                    <a:pt x="3" y="5"/>
                  </a:cubicBezTo>
                  <a:cubicBezTo>
                    <a:pt x="3" y="5"/>
                    <a:pt x="3" y="5"/>
                    <a:pt x="3" y="5"/>
                  </a:cubicBezTo>
                  <a:cubicBezTo>
                    <a:pt x="4" y="5"/>
                    <a:pt x="5" y="4"/>
                    <a:pt x="5" y="2"/>
                  </a:cubicBezTo>
                  <a:cubicBezTo>
                    <a:pt x="5" y="1"/>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2" name="Freeform 3237">
              <a:extLst>
                <a:ext uri="{FF2B5EF4-FFF2-40B4-BE49-F238E27FC236}">
                  <a16:creationId xmlns:a16="http://schemas.microsoft.com/office/drawing/2014/main" id="{CC2F9977-A653-2B72-C705-C5E505870989}"/>
                </a:ext>
              </a:extLst>
            </p:cNvPr>
            <p:cNvSpPr>
              <a:spLocks/>
            </p:cNvSpPr>
            <p:nvPr/>
          </p:nvSpPr>
          <p:spPr bwMode="auto">
            <a:xfrm>
              <a:off x="9322782" y="162600"/>
              <a:ext cx="38623" cy="38623"/>
            </a:xfrm>
            <a:custGeom>
              <a:avLst/>
              <a:gdLst>
                <a:gd name="T0" fmla="*/ 3 w 6"/>
                <a:gd name="T1" fmla="*/ 0 h 6"/>
                <a:gd name="T2" fmla="*/ 2 w 6"/>
                <a:gd name="T3" fmla="*/ 1 h 6"/>
                <a:gd name="T4" fmla="*/ 0 w 6"/>
                <a:gd name="T5" fmla="*/ 4 h 6"/>
                <a:gd name="T6" fmla="*/ 2 w 6"/>
                <a:gd name="T7" fmla="*/ 6 h 6"/>
                <a:gd name="T8" fmla="*/ 2 w 6"/>
                <a:gd name="T9" fmla="*/ 6 h 6"/>
                <a:gd name="T10" fmla="*/ 3 w 6"/>
                <a:gd name="T11" fmla="*/ 6 h 6"/>
                <a:gd name="T12" fmla="*/ 3 w 6"/>
                <a:gd name="T13" fmla="*/ 6 h 6"/>
                <a:gd name="T14" fmla="*/ 5 w 6"/>
                <a:gd name="T15" fmla="*/ 5 h 6"/>
                <a:gd name="T16" fmla="*/ 5 w 6"/>
                <a:gd name="T17" fmla="*/ 5 h 6"/>
                <a:gd name="T18" fmla="*/ 6 w 6"/>
                <a:gd name="T19" fmla="*/ 3 h 6"/>
                <a:gd name="T20" fmla="*/ 3 w 6"/>
                <a:gd name="T2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6">
                  <a:moveTo>
                    <a:pt x="3" y="0"/>
                  </a:moveTo>
                  <a:cubicBezTo>
                    <a:pt x="3" y="0"/>
                    <a:pt x="3" y="0"/>
                    <a:pt x="2" y="1"/>
                  </a:cubicBezTo>
                  <a:cubicBezTo>
                    <a:pt x="1" y="1"/>
                    <a:pt x="0" y="2"/>
                    <a:pt x="0" y="4"/>
                  </a:cubicBezTo>
                  <a:cubicBezTo>
                    <a:pt x="0" y="5"/>
                    <a:pt x="1" y="5"/>
                    <a:pt x="2" y="6"/>
                  </a:cubicBezTo>
                  <a:cubicBezTo>
                    <a:pt x="2" y="6"/>
                    <a:pt x="2" y="6"/>
                    <a:pt x="2" y="6"/>
                  </a:cubicBezTo>
                  <a:cubicBezTo>
                    <a:pt x="2" y="6"/>
                    <a:pt x="3" y="6"/>
                    <a:pt x="3" y="6"/>
                  </a:cubicBezTo>
                  <a:cubicBezTo>
                    <a:pt x="3" y="6"/>
                    <a:pt x="3" y="6"/>
                    <a:pt x="3" y="6"/>
                  </a:cubicBezTo>
                  <a:cubicBezTo>
                    <a:pt x="4" y="6"/>
                    <a:pt x="4" y="6"/>
                    <a:pt x="5" y="5"/>
                  </a:cubicBezTo>
                  <a:cubicBezTo>
                    <a:pt x="5" y="5"/>
                    <a:pt x="5" y="5"/>
                    <a:pt x="5" y="5"/>
                  </a:cubicBezTo>
                  <a:cubicBezTo>
                    <a:pt x="6" y="4"/>
                    <a:pt x="6" y="3"/>
                    <a:pt x="6" y="3"/>
                  </a:cubicBezTo>
                  <a:cubicBezTo>
                    <a:pt x="5" y="1"/>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3" name="Freeform 3238">
              <a:extLst>
                <a:ext uri="{FF2B5EF4-FFF2-40B4-BE49-F238E27FC236}">
                  <a16:creationId xmlns:a16="http://schemas.microsoft.com/office/drawing/2014/main" id="{8E0BF505-C865-F654-D975-9E086CBA7A97}"/>
                </a:ext>
              </a:extLst>
            </p:cNvPr>
            <p:cNvSpPr>
              <a:spLocks/>
            </p:cNvSpPr>
            <p:nvPr/>
          </p:nvSpPr>
          <p:spPr bwMode="auto">
            <a:xfrm>
              <a:off x="9728327" y="1886856"/>
              <a:ext cx="33106" cy="38623"/>
            </a:xfrm>
            <a:custGeom>
              <a:avLst/>
              <a:gdLst>
                <a:gd name="T0" fmla="*/ 2 w 5"/>
                <a:gd name="T1" fmla="*/ 0 h 6"/>
                <a:gd name="T2" fmla="*/ 2 w 5"/>
                <a:gd name="T3" fmla="*/ 0 h 6"/>
                <a:gd name="T4" fmla="*/ 0 w 5"/>
                <a:gd name="T5" fmla="*/ 3 h 6"/>
                <a:gd name="T6" fmla="*/ 0 w 5"/>
                <a:gd name="T7" fmla="*/ 3 h 6"/>
                <a:gd name="T8" fmla="*/ 0 w 5"/>
                <a:gd name="T9" fmla="*/ 3 h 6"/>
                <a:gd name="T10" fmla="*/ 1 w 5"/>
                <a:gd name="T11" fmla="*/ 5 h 6"/>
                <a:gd name="T12" fmla="*/ 1 w 5"/>
                <a:gd name="T13" fmla="*/ 6 h 6"/>
                <a:gd name="T14" fmla="*/ 2 w 5"/>
                <a:gd name="T15" fmla="*/ 6 h 6"/>
                <a:gd name="T16" fmla="*/ 3 w 5"/>
                <a:gd name="T17" fmla="*/ 6 h 6"/>
                <a:gd name="T18" fmla="*/ 5 w 5"/>
                <a:gd name="T19" fmla="*/ 2 h 6"/>
                <a:gd name="T20" fmla="*/ 2 w 5"/>
                <a:gd name="T2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6">
                  <a:moveTo>
                    <a:pt x="2" y="0"/>
                  </a:moveTo>
                  <a:cubicBezTo>
                    <a:pt x="2" y="0"/>
                    <a:pt x="2" y="0"/>
                    <a:pt x="2" y="0"/>
                  </a:cubicBezTo>
                  <a:cubicBezTo>
                    <a:pt x="1" y="1"/>
                    <a:pt x="0" y="2"/>
                    <a:pt x="0" y="3"/>
                  </a:cubicBezTo>
                  <a:cubicBezTo>
                    <a:pt x="0" y="3"/>
                    <a:pt x="0" y="3"/>
                    <a:pt x="0" y="3"/>
                  </a:cubicBezTo>
                  <a:cubicBezTo>
                    <a:pt x="0" y="3"/>
                    <a:pt x="0" y="3"/>
                    <a:pt x="0" y="3"/>
                  </a:cubicBezTo>
                  <a:cubicBezTo>
                    <a:pt x="0" y="4"/>
                    <a:pt x="0" y="5"/>
                    <a:pt x="1" y="5"/>
                  </a:cubicBezTo>
                  <a:cubicBezTo>
                    <a:pt x="1" y="5"/>
                    <a:pt x="1" y="6"/>
                    <a:pt x="1" y="6"/>
                  </a:cubicBezTo>
                  <a:cubicBezTo>
                    <a:pt x="2" y="6"/>
                    <a:pt x="2" y="6"/>
                    <a:pt x="2" y="6"/>
                  </a:cubicBezTo>
                  <a:cubicBezTo>
                    <a:pt x="2" y="6"/>
                    <a:pt x="3" y="6"/>
                    <a:pt x="3" y="6"/>
                  </a:cubicBezTo>
                  <a:cubicBezTo>
                    <a:pt x="4" y="5"/>
                    <a:pt x="5" y="4"/>
                    <a:pt x="5" y="2"/>
                  </a:cubicBezTo>
                  <a:cubicBezTo>
                    <a:pt x="5" y="1"/>
                    <a:pt x="4"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4" name="Freeform 3239">
              <a:extLst>
                <a:ext uri="{FF2B5EF4-FFF2-40B4-BE49-F238E27FC236}">
                  <a16:creationId xmlns:a16="http://schemas.microsoft.com/office/drawing/2014/main" id="{C6A85286-F823-D72D-4D43-8B8F277C8FAB}"/>
                </a:ext>
              </a:extLst>
            </p:cNvPr>
            <p:cNvSpPr>
              <a:spLocks/>
            </p:cNvSpPr>
            <p:nvPr/>
          </p:nvSpPr>
          <p:spPr bwMode="auto">
            <a:xfrm>
              <a:off x="8660668" y="1290953"/>
              <a:ext cx="38623" cy="33106"/>
            </a:xfrm>
            <a:custGeom>
              <a:avLst/>
              <a:gdLst>
                <a:gd name="T0" fmla="*/ 3 w 6"/>
                <a:gd name="T1" fmla="*/ 0 h 5"/>
                <a:gd name="T2" fmla="*/ 2 w 6"/>
                <a:gd name="T3" fmla="*/ 0 h 5"/>
                <a:gd name="T4" fmla="*/ 0 w 6"/>
                <a:gd name="T5" fmla="*/ 3 h 5"/>
                <a:gd name="T6" fmla="*/ 3 w 6"/>
                <a:gd name="T7" fmla="*/ 5 h 5"/>
                <a:gd name="T8" fmla="*/ 3 w 6"/>
                <a:gd name="T9" fmla="*/ 5 h 5"/>
                <a:gd name="T10" fmla="*/ 5 w 6"/>
                <a:gd name="T11" fmla="*/ 5 h 5"/>
                <a:gd name="T12" fmla="*/ 5 w 6"/>
                <a:gd name="T13" fmla="*/ 4 h 5"/>
                <a:gd name="T14" fmla="*/ 6 w 6"/>
                <a:gd name="T15" fmla="*/ 3 h 5"/>
                <a:gd name="T16" fmla="*/ 6 w 6"/>
                <a:gd name="T17" fmla="*/ 3 h 5"/>
                <a:gd name="T18" fmla="*/ 6 w 6"/>
                <a:gd name="T19" fmla="*/ 2 h 5"/>
                <a:gd name="T20" fmla="*/ 6 w 6"/>
                <a:gd name="T21" fmla="*/ 2 h 5"/>
                <a:gd name="T22" fmla="*/ 6 w 6"/>
                <a:gd name="T23" fmla="*/ 2 h 5"/>
                <a:gd name="T24" fmla="*/ 5 w 6"/>
                <a:gd name="T25" fmla="*/ 0 h 5"/>
                <a:gd name="T26" fmla="*/ 4 w 6"/>
                <a:gd name="T27" fmla="*/ 0 h 5"/>
                <a:gd name="T28" fmla="*/ 3 w 6"/>
                <a:gd name="T2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5">
                  <a:moveTo>
                    <a:pt x="3" y="0"/>
                  </a:moveTo>
                  <a:cubicBezTo>
                    <a:pt x="3" y="0"/>
                    <a:pt x="3" y="0"/>
                    <a:pt x="2" y="0"/>
                  </a:cubicBezTo>
                  <a:cubicBezTo>
                    <a:pt x="1" y="0"/>
                    <a:pt x="0" y="1"/>
                    <a:pt x="0" y="3"/>
                  </a:cubicBezTo>
                  <a:cubicBezTo>
                    <a:pt x="0" y="4"/>
                    <a:pt x="2" y="5"/>
                    <a:pt x="3" y="5"/>
                  </a:cubicBezTo>
                  <a:cubicBezTo>
                    <a:pt x="3" y="5"/>
                    <a:pt x="3" y="5"/>
                    <a:pt x="3" y="5"/>
                  </a:cubicBezTo>
                  <a:cubicBezTo>
                    <a:pt x="4" y="5"/>
                    <a:pt x="4" y="5"/>
                    <a:pt x="5" y="5"/>
                  </a:cubicBezTo>
                  <a:cubicBezTo>
                    <a:pt x="5" y="4"/>
                    <a:pt x="5" y="4"/>
                    <a:pt x="5" y="4"/>
                  </a:cubicBezTo>
                  <a:cubicBezTo>
                    <a:pt x="5" y="4"/>
                    <a:pt x="5" y="4"/>
                    <a:pt x="6" y="3"/>
                  </a:cubicBezTo>
                  <a:cubicBezTo>
                    <a:pt x="6" y="3"/>
                    <a:pt x="6" y="3"/>
                    <a:pt x="6" y="3"/>
                  </a:cubicBezTo>
                  <a:cubicBezTo>
                    <a:pt x="6" y="3"/>
                    <a:pt x="6" y="2"/>
                    <a:pt x="6" y="2"/>
                  </a:cubicBezTo>
                  <a:cubicBezTo>
                    <a:pt x="6" y="2"/>
                    <a:pt x="6" y="2"/>
                    <a:pt x="6" y="2"/>
                  </a:cubicBezTo>
                  <a:cubicBezTo>
                    <a:pt x="6" y="2"/>
                    <a:pt x="6" y="2"/>
                    <a:pt x="6" y="2"/>
                  </a:cubicBezTo>
                  <a:cubicBezTo>
                    <a:pt x="5" y="1"/>
                    <a:pt x="5" y="1"/>
                    <a:pt x="5" y="0"/>
                  </a:cubicBezTo>
                  <a:cubicBezTo>
                    <a:pt x="5" y="0"/>
                    <a:pt x="5" y="0"/>
                    <a:pt x="4" y="0"/>
                  </a:cubicBezTo>
                  <a:cubicBezTo>
                    <a:pt x="4"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5" name="Freeform 3240">
              <a:extLst>
                <a:ext uri="{FF2B5EF4-FFF2-40B4-BE49-F238E27FC236}">
                  <a16:creationId xmlns:a16="http://schemas.microsoft.com/office/drawing/2014/main" id="{2ABA8827-A2B4-3B66-8B2F-A8E91C5BA297}"/>
                </a:ext>
              </a:extLst>
            </p:cNvPr>
            <p:cNvSpPr>
              <a:spLocks/>
            </p:cNvSpPr>
            <p:nvPr/>
          </p:nvSpPr>
          <p:spPr bwMode="auto">
            <a:xfrm>
              <a:off x="8790332" y="1558558"/>
              <a:ext cx="41382" cy="38623"/>
            </a:xfrm>
            <a:custGeom>
              <a:avLst/>
              <a:gdLst>
                <a:gd name="T0" fmla="*/ 3 w 6"/>
                <a:gd name="T1" fmla="*/ 0 h 6"/>
                <a:gd name="T2" fmla="*/ 2 w 6"/>
                <a:gd name="T3" fmla="*/ 0 h 6"/>
                <a:gd name="T4" fmla="*/ 0 w 6"/>
                <a:gd name="T5" fmla="*/ 3 h 6"/>
                <a:gd name="T6" fmla="*/ 1 w 6"/>
                <a:gd name="T7" fmla="*/ 5 h 6"/>
                <a:gd name="T8" fmla="*/ 1 w 6"/>
                <a:gd name="T9" fmla="*/ 5 h 6"/>
                <a:gd name="T10" fmla="*/ 3 w 6"/>
                <a:gd name="T11" fmla="*/ 6 h 6"/>
                <a:gd name="T12" fmla="*/ 3 w 6"/>
                <a:gd name="T13" fmla="*/ 6 h 6"/>
                <a:gd name="T14" fmla="*/ 4 w 6"/>
                <a:gd name="T15" fmla="*/ 5 h 6"/>
                <a:gd name="T16" fmla="*/ 5 w 6"/>
                <a:gd name="T17" fmla="*/ 5 h 6"/>
                <a:gd name="T18" fmla="*/ 6 w 6"/>
                <a:gd name="T19" fmla="*/ 2 h 6"/>
                <a:gd name="T20" fmla="*/ 4 w 6"/>
                <a:gd name="T21" fmla="*/ 0 h 6"/>
                <a:gd name="T22" fmla="*/ 4 w 6"/>
                <a:gd name="T23" fmla="*/ 0 h 6"/>
                <a:gd name="T24" fmla="*/ 3 w 6"/>
                <a:gd name="T2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6">
                  <a:moveTo>
                    <a:pt x="3" y="0"/>
                  </a:moveTo>
                  <a:cubicBezTo>
                    <a:pt x="3" y="0"/>
                    <a:pt x="3" y="0"/>
                    <a:pt x="2" y="0"/>
                  </a:cubicBezTo>
                  <a:cubicBezTo>
                    <a:pt x="1" y="0"/>
                    <a:pt x="0" y="2"/>
                    <a:pt x="0" y="3"/>
                  </a:cubicBezTo>
                  <a:cubicBezTo>
                    <a:pt x="0" y="4"/>
                    <a:pt x="1" y="5"/>
                    <a:pt x="1" y="5"/>
                  </a:cubicBezTo>
                  <a:cubicBezTo>
                    <a:pt x="1" y="5"/>
                    <a:pt x="1" y="5"/>
                    <a:pt x="1" y="5"/>
                  </a:cubicBezTo>
                  <a:cubicBezTo>
                    <a:pt x="2" y="5"/>
                    <a:pt x="2" y="6"/>
                    <a:pt x="3" y="6"/>
                  </a:cubicBezTo>
                  <a:cubicBezTo>
                    <a:pt x="3" y="6"/>
                    <a:pt x="3" y="6"/>
                    <a:pt x="3" y="6"/>
                  </a:cubicBezTo>
                  <a:cubicBezTo>
                    <a:pt x="4" y="5"/>
                    <a:pt x="4" y="5"/>
                    <a:pt x="4" y="5"/>
                  </a:cubicBezTo>
                  <a:cubicBezTo>
                    <a:pt x="5" y="5"/>
                    <a:pt x="5" y="5"/>
                    <a:pt x="5" y="5"/>
                  </a:cubicBezTo>
                  <a:cubicBezTo>
                    <a:pt x="5" y="4"/>
                    <a:pt x="6" y="3"/>
                    <a:pt x="6" y="2"/>
                  </a:cubicBezTo>
                  <a:cubicBezTo>
                    <a:pt x="5" y="1"/>
                    <a:pt x="5" y="1"/>
                    <a:pt x="4" y="0"/>
                  </a:cubicBezTo>
                  <a:cubicBezTo>
                    <a:pt x="4" y="0"/>
                    <a:pt x="4" y="0"/>
                    <a:pt x="4" y="0"/>
                  </a:cubicBezTo>
                  <a:cubicBezTo>
                    <a:pt x="3"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6" name="Freeform 3241">
              <a:extLst>
                <a:ext uri="{FF2B5EF4-FFF2-40B4-BE49-F238E27FC236}">
                  <a16:creationId xmlns:a16="http://schemas.microsoft.com/office/drawing/2014/main" id="{61078998-0CB0-E71F-1AE3-71B3B2C3141B}"/>
                </a:ext>
              </a:extLst>
            </p:cNvPr>
            <p:cNvSpPr>
              <a:spLocks/>
            </p:cNvSpPr>
            <p:nvPr/>
          </p:nvSpPr>
          <p:spPr bwMode="auto">
            <a:xfrm>
              <a:off x="9681427" y="2835887"/>
              <a:ext cx="33106" cy="41382"/>
            </a:xfrm>
            <a:custGeom>
              <a:avLst/>
              <a:gdLst>
                <a:gd name="T0" fmla="*/ 2 w 5"/>
                <a:gd name="T1" fmla="*/ 0 h 6"/>
                <a:gd name="T2" fmla="*/ 2 w 5"/>
                <a:gd name="T3" fmla="*/ 0 h 6"/>
                <a:gd name="T4" fmla="*/ 2 w 5"/>
                <a:gd name="T5" fmla="*/ 0 h 6"/>
                <a:gd name="T6" fmla="*/ 2 w 5"/>
                <a:gd name="T7" fmla="*/ 0 h 6"/>
                <a:gd name="T8" fmla="*/ 0 w 5"/>
                <a:gd name="T9" fmla="*/ 1 h 6"/>
                <a:gd name="T10" fmla="*/ 0 w 5"/>
                <a:gd name="T11" fmla="*/ 1 h 6"/>
                <a:gd name="T12" fmla="*/ 0 w 5"/>
                <a:gd name="T13" fmla="*/ 3 h 6"/>
                <a:gd name="T14" fmla="*/ 2 w 5"/>
                <a:gd name="T15" fmla="*/ 6 h 6"/>
                <a:gd name="T16" fmla="*/ 3 w 5"/>
                <a:gd name="T17" fmla="*/ 6 h 6"/>
                <a:gd name="T18" fmla="*/ 5 w 5"/>
                <a:gd name="T19" fmla="*/ 3 h 6"/>
                <a:gd name="T20" fmla="*/ 5 w 5"/>
                <a:gd name="T21" fmla="*/ 3 h 6"/>
                <a:gd name="T22" fmla="*/ 5 w 5"/>
                <a:gd name="T23" fmla="*/ 3 h 6"/>
                <a:gd name="T24" fmla="*/ 5 w 5"/>
                <a:gd name="T25" fmla="*/ 1 h 6"/>
                <a:gd name="T26" fmla="*/ 4 w 5"/>
                <a:gd name="T27" fmla="*/ 1 h 6"/>
                <a:gd name="T28" fmla="*/ 2 w 5"/>
                <a:gd name="T2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6">
                  <a:moveTo>
                    <a:pt x="2" y="0"/>
                  </a:moveTo>
                  <a:cubicBezTo>
                    <a:pt x="2" y="0"/>
                    <a:pt x="2" y="0"/>
                    <a:pt x="2" y="0"/>
                  </a:cubicBezTo>
                  <a:cubicBezTo>
                    <a:pt x="2" y="0"/>
                    <a:pt x="2" y="0"/>
                    <a:pt x="2" y="0"/>
                  </a:cubicBezTo>
                  <a:cubicBezTo>
                    <a:pt x="2" y="0"/>
                    <a:pt x="2" y="0"/>
                    <a:pt x="2" y="0"/>
                  </a:cubicBezTo>
                  <a:cubicBezTo>
                    <a:pt x="1" y="1"/>
                    <a:pt x="1" y="1"/>
                    <a:pt x="0" y="1"/>
                  </a:cubicBezTo>
                  <a:cubicBezTo>
                    <a:pt x="0" y="1"/>
                    <a:pt x="0" y="1"/>
                    <a:pt x="0" y="1"/>
                  </a:cubicBezTo>
                  <a:cubicBezTo>
                    <a:pt x="0" y="2"/>
                    <a:pt x="0" y="3"/>
                    <a:pt x="0" y="3"/>
                  </a:cubicBezTo>
                  <a:cubicBezTo>
                    <a:pt x="0" y="5"/>
                    <a:pt x="1" y="6"/>
                    <a:pt x="2" y="6"/>
                  </a:cubicBezTo>
                  <a:cubicBezTo>
                    <a:pt x="3" y="6"/>
                    <a:pt x="3" y="6"/>
                    <a:pt x="3" y="6"/>
                  </a:cubicBezTo>
                  <a:cubicBezTo>
                    <a:pt x="4" y="5"/>
                    <a:pt x="5" y="4"/>
                    <a:pt x="5" y="3"/>
                  </a:cubicBezTo>
                  <a:cubicBezTo>
                    <a:pt x="5" y="3"/>
                    <a:pt x="5" y="3"/>
                    <a:pt x="5" y="3"/>
                  </a:cubicBezTo>
                  <a:cubicBezTo>
                    <a:pt x="5" y="3"/>
                    <a:pt x="5" y="3"/>
                    <a:pt x="5" y="3"/>
                  </a:cubicBezTo>
                  <a:cubicBezTo>
                    <a:pt x="5" y="2"/>
                    <a:pt x="5" y="2"/>
                    <a:pt x="5" y="1"/>
                  </a:cubicBezTo>
                  <a:cubicBezTo>
                    <a:pt x="4" y="1"/>
                    <a:pt x="4" y="1"/>
                    <a:pt x="4" y="1"/>
                  </a:cubicBezTo>
                  <a:cubicBezTo>
                    <a:pt x="4" y="1"/>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7" name="Freeform 3242">
              <a:extLst>
                <a:ext uri="{FF2B5EF4-FFF2-40B4-BE49-F238E27FC236}">
                  <a16:creationId xmlns:a16="http://schemas.microsoft.com/office/drawing/2014/main" id="{E2E5E71F-9DA3-98CB-BBAA-63D0AC95026A}"/>
                </a:ext>
              </a:extLst>
            </p:cNvPr>
            <p:cNvSpPr>
              <a:spLocks/>
            </p:cNvSpPr>
            <p:nvPr/>
          </p:nvSpPr>
          <p:spPr bwMode="auto">
            <a:xfrm>
              <a:off x="10147666" y="2830370"/>
              <a:ext cx="33106" cy="38623"/>
            </a:xfrm>
            <a:custGeom>
              <a:avLst/>
              <a:gdLst>
                <a:gd name="T0" fmla="*/ 2 w 5"/>
                <a:gd name="T1" fmla="*/ 0 h 6"/>
                <a:gd name="T2" fmla="*/ 2 w 5"/>
                <a:gd name="T3" fmla="*/ 0 h 6"/>
                <a:gd name="T4" fmla="*/ 2 w 5"/>
                <a:gd name="T5" fmla="*/ 0 h 6"/>
                <a:gd name="T6" fmla="*/ 2 w 5"/>
                <a:gd name="T7" fmla="*/ 0 h 6"/>
                <a:gd name="T8" fmla="*/ 0 w 5"/>
                <a:gd name="T9" fmla="*/ 2 h 6"/>
                <a:gd name="T10" fmla="*/ 0 w 5"/>
                <a:gd name="T11" fmla="*/ 2 h 6"/>
                <a:gd name="T12" fmla="*/ 0 w 5"/>
                <a:gd name="T13" fmla="*/ 3 h 6"/>
                <a:gd name="T14" fmla="*/ 0 w 5"/>
                <a:gd name="T15" fmla="*/ 3 h 6"/>
                <a:gd name="T16" fmla="*/ 0 w 5"/>
                <a:gd name="T17" fmla="*/ 3 h 6"/>
                <a:gd name="T18" fmla="*/ 2 w 5"/>
                <a:gd name="T19" fmla="*/ 6 h 6"/>
                <a:gd name="T20" fmla="*/ 3 w 5"/>
                <a:gd name="T21" fmla="*/ 6 h 6"/>
                <a:gd name="T22" fmla="*/ 5 w 5"/>
                <a:gd name="T23" fmla="*/ 2 h 6"/>
                <a:gd name="T24" fmla="*/ 4 w 5"/>
                <a:gd name="T25" fmla="*/ 1 h 6"/>
                <a:gd name="T26" fmla="*/ 3 w 5"/>
                <a:gd name="T27" fmla="*/ 0 h 6"/>
                <a:gd name="T28" fmla="*/ 2 w 5"/>
                <a:gd name="T2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6">
                  <a:moveTo>
                    <a:pt x="2" y="0"/>
                  </a:moveTo>
                  <a:cubicBezTo>
                    <a:pt x="2" y="0"/>
                    <a:pt x="2" y="0"/>
                    <a:pt x="2" y="0"/>
                  </a:cubicBezTo>
                  <a:cubicBezTo>
                    <a:pt x="2" y="0"/>
                    <a:pt x="2" y="0"/>
                    <a:pt x="2" y="0"/>
                  </a:cubicBezTo>
                  <a:cubicBezTo>
                    <a:pt x="2" y="0"/>
                    <a:pt x="2" y="0"/>
                    <a:pt x="2" y="0"/>
                  </a:cubicBezTo>
                  <a:cubicBezTo>
                    <a:pt x="1" y="0"/>
                    <a:pt x="0" y="1"/>
                    <a:pt x="0" y="2"/>
                  </a:cubicBezTo>
                  <a:cubicBezTo>
                    <a:pt x="0" y="2"/>
                    <a:pt x="0" y="2"/>
                    <a:pt x="0" y="2"/>
                  </a:cubicBezTo>
                  <a:cubicBezTo>
                    <a:pt x="0" y="2"/>
                    <a:pt x="0" y="3"/>
                    <a:pt x="0" y="3"/>
                  </a:cubicBezTo>
                  <a:cubicBezTo>
                    <a:pt x="0" y="3"/>
                    <a:pt x="0" y="3"/>
                    <a:pt x="0" y="3"/>
                  </a:cubicBezTo>
                  <a:cubicBezTo>
                    <a:pt x="0" y="3"/>
                    <a:pt x="0" y="3"/>
                    <a:pt x="0" y="3"/>
                  </a:cubicBezTo>
                  <a:cubicBezTo>
                    <a:pt x="0" y="5"/>
                    <a:pt x="1" y="6"/>
                    <a:pt x="2" y="6"/>
                  </a:cubicBezTo>
                  <a:cubicBezTo>
                    <a:pt x="2" y="6"/>
                    <a:pt x="3" y="6"/>
                    <a:pt x="3" y="6"/>
                  </a:cubicBezTo>
                  <a:cubicBezTo>
                    <a:pt x="4" y="5"/>
                    <a:pt x="5" y="4"/>
                    <a:pt x="5" y="2"/>
                  </a:cubicBezTo>
                  <a:cubicBezTo>
                    <a:pt x="5" y="2"/>
                    <a:pt x="4" y="1"/>
                    <a:pt x="4" y="1"/>
                  </a:cubicBezTo>
                  <a:cubicBezTo>
                    <a:pt x="4" y="1"/>
                    <a:pt x="4" y="0"/>
                    <a:pt x="3" y="0"/>
                  </a:cubicBezTo>
                  <a:cubicBezTo>
                    <a:pt x="3" y="0"/>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8" name="Freeform 3243">
              <a:extLst>
                <a:ext uri="{FF2B5EF4-FFF2-40B4-BE49-F238E27FC236}">
                  <a16:creationId xmlns:a16="http://schemas.microsoft.com/office/drawing/2014/main" id="{6EE155B5-59B3-FFA6-B3A3-825967C674A0}"/>
                </a:ext>
              </a:extLst>
            </p:cNvPr>
            <p:cNvSpPr>
              <a:spLocks/>
            </p:cNvSpPr>
            <p:nvPr/>
          </p:nvSpPr>
          <p:spPr bwMode="auto">
            <a:xfrm>
              <a:off x="9085524" y="1073007"/>
              <a:ext cx="38623" cy="41382"/>
            </a:xfrm>
            <a:custGeom>
              <a:avLst/>
              <a:gdLst>
                <a:gd name="T0" fmla="*/ 3 w 6"/>
                <a:gd name="T1" fmla="*/ 0 h 6"/>
                <a:gd name="T2" fmla="*/ 2 w 6"/>
                <a:gd name="T3" fmla="*/ 0 h 6"/>
                <a:gd name="T4" fmla="*/ 2 w 6"/>
                <a:gd name="T5" fmla="*/ 0 h 6"/>
                <a:gd name="T6" fmla="*/ 2 w 6"/>
                <a:gd name="T7" fmla="*/ 0 h 6"/>
                <a:gd name="T8" fmla="*/ 1 w 6"/>
                <a:gd name="T9" fmla="*/ 1 h 6"/>
                <a:gd name="T10" fmla="*/ 1 w 6"/>
                <a:gd name="T11" fmla="*/ 1 h 6"/>
                <a:gd name="T12" fmla="*/ 0 w 6"/>
                <a:gd name="T13" fmla="*/ 3 h 6"/>
                <a:gd name="T14" fmla="*/ 0 w 6"/>
                <a:gd name="T15" fmla="*/ 5 h 6"/>
                <a:gd name="T16" fmla="*/ 1 w 6"/>
                <a:gd name="T17" fmla="*/ 5 h 6"/>
                <a:gd name="T18" fmla="*/ 2 w 6"/>
                <a:gd name="T19" fmla="*/ 6 h 6"/>
                <a:gd name="T20" fmla="*/ 2 w 6"/>
                <a:gd name="T21" fmla="*/ 6 h 6"/>
                <a:gd name="T22" fmla="*/ 3 w 6"/>
                <a:gd name="T23" fmla="*/ 6 h 6"/>
                <a:gd name="T24" fmla="*/ 3 w 6"/>
                <a:gd name="T25" fmla="*/ 6 h 6"/>
                <a:gd name="T26" fmla="*/ 5 w 6"/>
                <a:gd name="T27" fmla="*/ 2 h 6"/>
                <a:gd name="T28" fmla="*/ 5 w 6"/>
                <a:gd name="T29" fmla="*/ 2 h 6"/>
                <a:gd name="T30" fmla="*/ 5 w 6"/>
                <a:gd name="T31" fmla="*/ 2 h 6"/>
                <a:gd name="T32" fmla="*/ 3 w 6"/>
                <a:gd name="T3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 h="6">
                  <a:moveTo>
                    <a:pt x="3" y="0"/>
                  </a:moveTo>
                  <a:cubicBezTo>
                    <a:pt x="2" y="0"/>
                    <a:pt x="2" y="0"/>
                    <a:pt x="2" y="0"/>
                  </a:cubicBezTo>
                  <a:cubicBezTo>
                    <a:pt x="2" y="0"/>
                    <a:pt x="2" y="0"/>
                    <a:pt x="2" y="0"/>
                  </a:cubicBezTo>
                  <a:cubicBezTo>
                    <a:pt x="2" y="0"/>
                    <a:pt x="2" y="0"/>
                    <a:pt x="2" y="0"/>
                  </a:cubicBezTo>
                  <a:cubicBezTo>
                    <a:pt x="1" y="0"/>
                    <a:pt x="1" y="1"/>
                    <a:pt x="1" y="1"/>
                  </a:cubicBezTo>
                  <a:cubicBezTo>
                    <a:pt x="1" y="1"/>
                    <a:pt x="1" y="1"/>
                    <a:pt x="1" y="1"/>
                  </a:cubicBezTo>
                  <a:cubicBezTo>
                    <a:pt x="0" y="2"/>
                    <a:pt x="0" y="2"/>
                    <a:pt x="0" y="3"/>
                  </a:cubicBezTo>
                  <a:cubicBezTo>
                    <a:pt x="0" y="4"/>
                    <a:pt x="0" y="4"/>
                    <a:pt x="0" y="5"/>
                  </a:cubicBezTo>
                  <a:cubicBezTo>
                    <a:pt x="0" y="5"/>
                    <a:pt x="1" y="5"/>
                    <a:pt x="1" y="5"/>
                  </a:cubicBezTo>
                  <a:cubicBezTo>
                    <a:pt x="1" y="5"/>
                    <a:pt x="1" y="5"/>
                    <a:pt x="2" y="6"/>
                  </a:cubicBezTo>
                  <a:cubicBezTo>
                    <a:pt x="2" y="6"/>
                    <a:pt x="2" y="6"/>
                    <a:pt x="2" y="6"/>
                  </a:cubicBezTo>
                  <a:cubicBezTo>
                    <a:pt x="2" y="6"/>
                    <a:pt x="2" y="6"/>
                    <a:pt x="3" y="6"/>
                  </a:cubicBezTo>
                  <a:cubicBezTo>
                    <a:pt x="3" y="6"/>
                    <a:pt x="3" y="6"/>
                    <a:pt x="3" y="6"/>
                  </a:cubicBezTo>
                  <a:cubicBezTo>
                    <a:pt x="5" y="5"/>
                    <a:pt x="6" y="4"/>
                    <a:pt x="5" y="2"/>
                  </a:cubicBezTo>
                  <a:cubicBezTo>
                    <a:pt x="5" y="2"/>
                    <a:pt x="5" y="2"/>
                    <a:pt x="5" y="2"/>
                  </a:cubicBezTo>
                  <a:cubicBezTo>
                    <a:pt x="5" y="2"/>
                    <a:pt x="5" y="2"/>
                    <a:pt x="5" y="2"/>
                  </a:cubicBezTo>
                  <a:cubicBezTo>
                    <a:pt x="5" y="1"/>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9" name="Freeform 3244">
              <a:extLst>
                <a:ext uri="{FF2B5EF4-FFF2-40B4-BE49-F238E27FC236}">
                  <a16:creationId xmlns:a16="http://schemas.microsoft.com/office/drawing/2014/main" id="{13C3E284-34EA-2D6E-BF50-0A7E5356199F}"/>
                </a:ext>
              </a:extLst>
            </p:cNvPr>
            <p:cNvSpPr>
              <a:spLocks/>
            </p:cNvSpPr>
            <p:nvPr/>
          </p:nvSpPr>
          <p:spPr bwMode="auto">
            <a:xfrm>
              <a:off x="9019313" y="1362683"/>
              <a:ext cx="27588" cy="24829"/>
            </a:xfrm>
            <a:custGeom>
              <a:avLst/>
              <a:gdLst>
                <a:gd name="T0" fmla="*/ 2 w 4"/>
                <a:gd name="T1" fmla="*/ 0 h 4"/>
                <a:gd name="T2" fmla="*/ 2 w 4"/>
                <a:gd name="T3" fmla="*/ 0 h 4"/>
                <a:gd name="T4" fmla="*/ 1 w 4"/>
                <a:gd name="T5" fmla="*/ 0 h 4"/>
                <a:gd name="T6" fmla="*/ 1 w 4"/>
                <a:gd name="T7" fmla="*/ 1 h 4"/>
                <a:gd name="T8" fmla="*/ 0 w 4"/>
                <a:gd name="T9" fmla="*/ 1 h 4"/>
                <a:gd name="T10" fmla="*/ 0 w 4"/>
                <a:gd name="T11" fmla="*/ 2 h 4"/>
                <a:gd name="T12" fmla="*/ 0 w 4"/>
                <a:gd name="T13" fmla="*/ 2 h 4"/>
                <a:gd name="T14" fmla="*/ 2 w 4"/>
                <a:gd name="T15" fmla="*/ 4 h 4"/>
                <a:gd name="T16" fmla="*/ 2 w 4"/>
                <a:gd name="T17" fmla="*/ 4 h 4"/>
                <a:gd name="T18" fmla="*/ 3 w 4"/>
                <a:gd name="T19" fmla="*/ 4 h 4"/>
                <a:gd name="T20" fmla="*/ 3 w 4"/>
                <a:gd name="T21" fmla="*/ 4 h 4"/>
                <a:gd name="T22" fmla="*/ 3 w 4"/>
                <a:gd name="T23" fmla="*/ 3 h 4"/>
                <a:gd name="T24" fmla="*/ 3 w 4"/>
                <a:gd name="T25" fmla="*/ 3 h 4"/>
                <a:gd name="T26" fmla="*/ 4 w 4"/>
                <a:gd name="T27" fmla="*/ 1 h 4"/>
                <a:gd name="T28" fmla="*/ 3 w 4"/>
                <a:gd name="T29" fmla="*/ 0 h 4"/>
                <a:gd name="T30" fmla="*/ 3 w 4"/>
                <a:gd name="T31" fmla="*/ 0 h 4"/>
                <a:gd name="T32" fmla="*/ 3 w 4"/>
                <a:gd name="T33" fmla="*/ 0 h 4"/>
                <a:gd name="T34" fmla="*/ 2 w 4"/>
                <a:gd name="T35" fmla="*/ 0 h 4"/>
                <a:gd name="T36" fmla="*/ 2 w 4"/>
                <a:gd name="T3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 h="4">
                  <a:moveTo>
                    <a:pt x="2" y="0"/>
                  </a:moveTo>
                  <a:cubicBezTo>
                    <a:pt x="2" y="0"/>
                    <a:pt x="2" y="0"/>
                    <a:pt x="2" y="0"/>
                  </a:cubicBezTo>
                  <a:cubicBezTo>
                    <a:pt x="1" y="0"/>
                    <a:pt x="1" y="0"/>
                    <a:pt x="1" y="0"/>
                  </a:cubicBezTo>
                  <a:cubicBezTo>
                    <a:pt x="1" y="0"/>
                    <a:pt x="1" y="1"/>
                    <a:pt x="1" y="1"/>
                  </a:cubicBezTo>
                  <a:cubicBezTo>
                    <a:pt x="0" y="1"/>
                    <a:pt x="0" y="1"/>
                    <a:pt x="0" y="1"/>
                  </a:cubicBezTo>
                  <a:cubicBezTo>
                    <a:pt x="0" y="1"/>
                    <a:pt x="0" y="2"/>
                    <a:pt x="0" y="2"/>
                  </a:cubicBezTo>
                  <a:cubicBezTo>
                    <a:pt x="0" y="2"/>
                    <a:pt x="0" y="2"/>
                    <a:pt x="0" y="2"/>
                  </a:cubicBezTo>
                  <a:cubicBezTo>
                    <a:pt x="0" y="3"/>
                    <a:pt x="1" y="4"/>
                    <a:pt x="2" y="4"/>
                  </a:cubicBezTo>
                  <a:cubicBezTo>
                    <a:pt x="2" y="4"/>
                    <a:pt x="2" y="4"/>
                    <a:pt x="2" y="4"/>
                  </a:cubicBezTo>
                  <a:cubicBezTo>
                    <a:pt x="2" y="4"/>
                    <a:pt x="3" y="4"/>
                    <a:pt x="3" y="4"/>
                  </a:cubicBezTo>
                  <a:cubicBezTo>
                    <a:pt x="3" y="4"/>
                    <a:pt x="3" y="4"/>
                    <a:pt x="3" y="4"/>
                  </a:cubicBezTo>
                  <a:cubicBezTo>
                    <a:pt x="3" y="4"/>
                    <a:pt x="3" y="3"/>
                    <a:pt x="3" y="3"/>
                  </a:cubicBezTo>
                  <a:cubicBezTo>
                    <a:pt x="3" y="3"/>
                    <a:pt x="3" y="3"/>
                    <a:pt x="3" y="3"/>
                  </a:cubicBezTo>
                  <a:cubicBezTo>
                    <a:pt x="4" y="3"/>
                    <a:pt x="4" y="2"/>
                    <a:pt x="4" y="1"/>
                  </a:cubicBezTo>
                  <a:cubicBezTo>
                    <a:pt x="4" y="1"/>
                    <a:pt x="4" y="1"/>
                    <a:pt x="3" y="0"/>
                  </a:cubicBezTo>
                  <a:cubicBezTo>
                    <a:pt x="3" y="0"/>
                    <a:pt x="3" y="0"/>
                    <a:pt x="3" y="0"/>
                  </a:cubicBezTo>
                  <a:cubicBezTo>
                    <a:pt x="3" y="0"/>
                    <a:pt x="3" y="0"/>
                    <a:pt x="3" y="0"/>
                  </a:cubicBezTo>
                  <a:cubicBezTo>
                    <a:pt x="3" y="0"/>
                    <a:pt x="2"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60" name="Freeform 3245">
              <a:extLst>
                <a:ext uri="{FF2B5EF4-FFF2-40B4-BE49-F238E27FC236}">
                  <a16:creationId xmlns:a16="http://schemas.microsoft.com/office/drawing/2014/main" id="{54C4DA10-044A-7A27-6A11-FC99B002BF36}"/>
                </a:ext>
              </a:extLst>
            </p:cNvPr>
            <p:cNvSpPr>
              <a:spLocks/>
            </p:cNvSpPr>
            <p:nvPr/>
          </p:nvSpPr>
          <p:spPr bwMode="auto">
            <a:xfrm>
              <a:off x="9019313" y="824715"/>
              <a:ext cx="27588" cy="27588"/>
            </a:xfrm>
            <a:custGeom>
              <a:avLst/>
              <a:gdLst>
                <a:gd name="T0" fmla="*/ 2 w 4"/>
                <a:gd name="T1" fmla="*/ 0 h 4"/>
                <a:gd name="T2" fmla="*/ 1 w 4"/>
                <a:gd name="T3" fmla="*/ 0 h 4"/>
                <a:gd name="T4" fmla="*/ 0 w 4"/>
                <a:gd name="T5" fmla="*/ 1 h 4"/>
                <a:gd name="T6" fmla="*/ 0 w 4"/>
                <a:gd name="T7" fmla="*/ 2 h 4"/>
                <a:gd name="T8" fmla="*/ 0 w 4"/>
                <a:gd name="T9" fmla="*/ 2 h 4"/>
                <a:gd name="T10" fmla="*/ 0 w 4"/>
                <a:gd name="T11" fmla="*/ 2 h 4"/>
                <a:gd name="T12" fmla="*/ 0 w 4"/>
                <a:gd name="T13" fmla="*/ 3 h 4"/>
                <a:gd name="T14" fmla="*/ 1 w 4"/>
                <a:gd name="T15" fmla="*/ 4 h 4"/>
                <a:gd name="T16" fmla="*/ 1 w 4"/>
                <a:gd name="T17" fmla="*/ 4 h 4"/>
                <a:gd name="T18" fmla="*/ 1 w 4"/>
                <a:gd name="T19" fmla="*/ 4 h 4"/>
                <a:gd name="T20" fmla="*/ 2 w 4"/>
                <a:gd name="T21" fmla="*/ 4 h 4"/>
                <a:gd name="T22" fmla="*/ 2 w 4"/>
                <a:gd name="T23" fmla="*/ 4 h 4"/>
                <a:gd name="T24" fmla="*/ 2 w 4"/>
                <a:gd name="T25" fmla="*/ 4 h 4"/>
                <a:gd name="T26" fmla="*/ 2 w 4"/>
                <a:gd name="T27" fmla="*/ 4 h 4"/>
                <a:gd name="T28" fmla="*/ 3 w 4"/>
                <a:gd name="T29" fmla="*/ 4 h 4"/>
                <a:gd name="T30" fmla="*/ 4 w 4"/>
                <a:gd name="T31" fmla="*/ 3 h 4"/>
                <a:gd name="T32" fmla="*/ 4 w 4"/>
                <a:gd name="T33" fmla="*/ 3 h 4"/>
                <a:gd name="T34" fmla="*/ 4 w 4"/>
                <a:gd name="T35" fmla="*/ 2 h 4"/>
                <a:gd name="T36" fmla="*/ 4 w 4"/>
                <a:gd name="T37" fmla="*/ 2 h 4"/>
                <a:gd name="T38" fmla="*/ 3 w 4"/>
                <a:gd name="T39" fmla="*/ 1 h 4"/>
                <a:gd name="T40" fmla="*/ 3 w 4"/>
                <a:gd name="T41" fmla="*/ 1 h 4"/>
                <a:gd name="T42" fmla="*/ 3 w 4"/>
                <a:gd name="T43" fmla="*/ 1 h 4"/>
                <a:gd name="T44" fmla="*/ 2 w 4"/>
                <a:gd name="T45" fmla="*/ 1 h 4"/>
                <a:gd name="T46" fmla="*/ 2 w 4"/>
                <a:gd name="T47" fmla="*/ 0 h 4"/>
                <a:gd name="T48" fmla="*/ 2 w 4"/>
                <a:gd name="T4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 h="4">
                  <a:moveTo>
                    <a:pt x="2" y="0"/>
                  </a:moveTo>
                  <a:cubicBezTo>
                    <a:pt x="2" y="0"/>
                    <a:pt x="2" y="0"/>
                    <a:pt x="1" y="0"/>
                  </a:cubicBezTo>
                  <a:cubicBezTo>
                    <a:pt x="1" y="1"/>
                    <a:pt x="0" y="1"/>
                    <a:pt x="0" y="1"/>
                  </a:cubicBezTo>
                  <a:cubicBezTo>
                    <a:pt x="0" y="1"/>
                    <a:pt x="0" y="2"/>
                    <a:pt x="0" y="2"/>
                  </a:cubicBezTo>
                  <a:cubicBezTo>
                    <a:pt x="0" y="2"/>
                    <a:pt x="0" y="2"/>
                    <a:pt x="0" y="2"/>
                  </a:cubicBezTo>
                  <a:cubicBezTo>
                    <a:pt x="0" y="2"/>
                    <a:pt x="0" y="2"/>
                    <a:pt x="0" y="2"/>
                  </a:cubicBezTo>
                  <a:cubicBezTo>
                    <a:pt x="0" y="2"/>
                    <a:pt x="0" y="3"/>
                    <a:pt x="0" y="3"/>
                  </a:cubicBezTo>
                  <a:cubicBezTo>
                    <a:pt x="0" y="3"/>
                    <a:pt x="0" y="4"/>
                    <a:pt x="1" y="4"/>
                  </a:cubicBezTo>
                  <a:cubicBezTo>
                    <a:pt x="1" y="4"/>
                    <a:pt x="1" y="4"/>
                    <a:pt x="1" y="4"/>
                  </a:cubicBezTo>
                  <a:cubicBezTo>
                    <a:pt x="1" y="4"/>
                    <a:pt x="1" y="4"/>
                    <a:pt x="1" y="4"/>
                  </a:cubicBezTo>
                  <a:cubicBezTo>
                    <a:pt x="1" y="4"/>
                    <a:pt x="1" y="4"/>
                    <a:pt x="2" y="4"/>
                  </a:cubicBezTo>
                  <a:cubicBezTo>
                    <a:pt x="2" y="4"/>
                    <a:pt x="2" y="4"/>
                    <a:pt x="2" y="4"/>
                  </a:cubicBezTo>
                  <a:cubicBezTo>
                    <a:pt x="2" y="4"/>
                    <a:pt x="2" y="4"/>
                    <a:pt x="2" y="4"/>
                  </a:cubicBezTo>
                  <a:cubicBezTo>
                    <a:pt x="2" y="4"/>
                    <a:pt x="2" y="4"/>
                    <a:pt x="2" y="4"/>
                  </a:cubicBezTo>
                  <a:cubicBezTo>
                    <a:pt x="2" y="4"/>
                    <a:pt x="2" y="4"/>
                    <a:pt x="3" y="4"/>
                  </a:cubicBezTo>
                  <a:cubicBezTo>
                    <a:pt x="3" y="4"/>
                    <a:pt x="4" y="4"/>
                    <a:pt x="4" y="3"/>
                  </a:cubicBezTo>
                  <a:cubicBezTo>
                    <a:pt x="4" y="3"/>
                    <a:pt x="4" y="3"/>
                    <a:pt x="4" y="3"/>
                  </a:cubicBezTo>
                  <a:cubicBezTo>
                    <a:pt x="4" y="2"/>
                    <a:pt x="4" y="2"/>
                    <a:pt x="4" y="2"/>
                  </a:cubicBezTo>
                  <a:cubicBezTo>
                    <a:pt x="4" y="2"/>
                    <a:pt x="4" y="2"/>
                    <a:pt x="4" y="2"/>
                  </a:cubicBezTo>
                  <a:cubicBezTo>
                    <a:pt x="4" y="1"/>
                    <a:pt x="3" y="1"/>
                    <a:pt x="3" y="1"/>
                  </a:cubicBezTo>
                  <a:cubicBezTo>
                    <a:pt x="3" y="1"/>
                    <a:pt x="3" y="1"/>
                    <a:pt x="3" y="1"/>
                  </a:cubicBezTo>
                  <a:cubicBezTo>
                    <a:pt x="3" y="1"/>
                    <a:pt x="3" y="1"/>
                    <a:pt x="3" y="1"/>
                  </a:cubicBezTo>
                  <a:cubicBezTo>
                    <a:pt x="2" y="1"/>
                    <a:pt x="2" y="1"/>
                    <a:pt x="2" y="1"/>
                  </a:cubicBezTo>
                  <a:cubicBezTo>
                    <a:pt x="2" y="0"/>
                    <a:pt x="2"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61" name="Freeform 3246">
              <a:extLst>
                <a:ext uri="{FF2B5EF4-FFF2-40B4-BE49-F238E27FC236}">
                  <a16:creationId xmlns:a16="http://schemas.microsoft.com/office/drawing/2014/main" id="{267A12B2-C56E-9CE6-6158-9D6053273F36}"/>
                </a:ext>
              </a:extLst>
            </p:cNvPr>
            <p:cNvSpPr>
              <a:spLocks/>
            </p:cNvSpPr>
            <p:nvPr/>
          </p:nvSpPr>
          <p:spPr bwMode="auto">
            <a:xfrm>
              <a:off x="9355888" y="904720"/>
              <a:ext cx="24829" cy="24829"/>
            </a:xfrm>
            <a:custGeom>
              <a:avLst/>
              <a:gdLst>
                <a:gd name="T0" fmla="*/ 2 w 4"/>
                <a:gd name="T1" fmla="*/ 0 h 4"/>
                <a:gd name="T2" fmla="*/ 1 w 4"/>
                <a:gd name="T3" fmla="*/ 0 h 4"/>
                <a:gd name="T4" fmla="*/ 0 w 4"/>
                <a:gd name="T5" fmla="*/ 1 h 4"/>
                <a:gd name="T6" fmla="*/ 0 w 4"/>
                <a:gd name="T7" fmla="*/ 2 h 4"/>
                <a:gd name="T8" fmla="*/ 0 w 4"/>
                <a:gd name="T9" fmla="*/ 2 h 4"/>
                <a:gd name="T10" fmla="*/ 0 w 4"/>
                <a:gd name="T11" fmla="*/ 3 h 4"/>
                <a:gd name="T12" fmla="*/ 1 w 4"/>
                <a:gd name="T13" fmla="*/ 3 h 4"/>
                <a:gd name="T14" fmla="*/ 2 w 4"/>
                <a:gd name="T15" fmla="*/ 4 h 4"/>
                <a:gd name="T16" fmla="*/ 2 w 4"/>
                <a:gd name="T17" fmla="*/ 4 h 4"/>
                <a:gd name="T18" fmla="*/ 4 w 4"/>
                <a:gd name="T19" fmla="*/ 1 h 4"/>
                <a:gd name="T20" fmla="*/ 2 w 4"/>
                <a:gd name="T2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4">
                  <a:moveTo>
                    <a:pt x="2" y="0"/>
                  </a:moveTo>
                  <a:cubicBezTo>
                    <a:pt x="2" y="0"/>
                    <a:pt x="1" y="0"/>
                    <a:pt x="1" y="0"/>
                  </a:cubicBezTo>
                  <a:cubicBezTo>
                    <a:pt x="1" y="0"/>
                    <a:pt x="0" y="1"/>
                    <a:pt x="0" y="1"/>
                  </a:cubicBezTo>
                  <a:cubicBezTo>
                    <a:pt x="0" y="1"/>
                    <a:pt x="0" y="1"/>
                    <a:pt x="0" y="2"/>
                  </a:cubicBezTo>
                  <a:cubicBezTo>
                    <a:pt x="0" y="2"/>
                    <a:pt x="0" y="2"/>
                    <a:pt x="0" y="2"/>
                  </a:cubicBezTo>
                  <a:cubicBezTo>
                    <a:pt x="0" y="3"/>
                    <a:pt x="0" y="3"/>
                    <a:pt x="0" y="3"/>
                  </a:cubicBezTo>
                  <a:cubicBezTo>
                    <a:pt x="0" y="3"/>
                    <a:pt x="1" y="3"/>
                    <a:pt x="1" y="3"/>
                  </a:cubicBezTo>
                  <a:cubicBezTo>
                    <a:pt x="1" y="4"/>
                    <a:pt x="1" y="4"/>
                    <a:pt x="2" y="4"/>
                  </a:cubicBezTo>
                  <a:cubicBezTo>
                    <a:pt x="2" y="4"/>
                    <a:pt x="2" y="4"/>
                    <a:pt x="2" y="4"/>
                  </a:cubicBezTo>
                  <a:cubicBezTo>
                    <a:pt x="3" y="4"/>
                    <a:pt x="4" y="3"/>
                    <a:pt x="4" y="1"/>
                  </a:cubicBezTo>
                  <a:cubicBezTo>
                    <a:pt x="3" y="1"/>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62" name="Freeform 3247">
              <a:extLst>
                <a:ext uri="{FF2B5EF4-FFF2-40B4-BE49-F238E27FC236}">
                  <a16:creationId xmlns:a16="http://schemas.microsoft.com/office/drawing/2014/main" id="{B07AF3EF-E57E-6A60-87F5-0B940C58C5F5}"/>
                </a:ext>
              </a:extLst>
            </p:cNvPr>
            <p:cNvSpPr>
              <a:spLocks/>
            </p:cNvSpPr>
            <p:nvPr/>
          </p:nvSpPr>
          <p:spPr bwMode="auto">
            <a:xfrm>
              <a:off x="9648322" y="452275"/>
              <a:ext cx="27588" cy="24829"/>
            </a:xfrm>
            <a:custGeom>
              <a:avLst/>
              <a:gdLst>
                <a:gd name="T0" fmla="*/ 2 w 4"/>
                <a:gd name="T1" fmla="*/ 0 h 4"/>
                <a:gd name="T2" fmla="*/ 2 w 4"/>
                <a:gd name="T3" fmla="*/ 0 h 4"/>
                <a:gd name="T4" fmla="*/ 1 w 4"/>
                <a:gd name="T5" fmla="*/ 0 h 4"/>
                <a:gd name="T6" fmla="*/ 0 w 4"/>
                <a:gd name="T7" fmla="*/ 1 h 4"/>
                <a:gd name="T8" fmla="*/ 0 w 4"/>
                <a:gd name="T9" fmla="*/ 1 h 4"/>
                <a:gd name="T10" fmla="*/ 0 w 4"/>
                <a:gd name="T11" fmla="*/ 2 h 4"/>
                <a:gd name="T12" fmla="*/ 0 w 4"/>
                <a:gd name="T13" fmla="*/ 2 h 4"/>
                <a:gd name="T14" fmla="*/ 0 w 4"/>
                <a:gd name="T15" fmla="*/ 3 h 4"/>
                <a:gd name="T16" fmla="*/ 0 w 4"/>
                <a:gd name="T17" fmla="*/ 3 h 4"/>
                <a:gd name="T18" fmla="*/ 2 w 4"/>
                <a:gd name="T19" fmla="*/ 4 h 4"/>
                <a:gd name="T20" fmla="*/ 2 w 4"/>
                <a:gd name="T21" fmla="*/ 4 h 4"/>
                <a:gd name="T22" fmla="*/ 4 w 4"/>
                <a:gd name="T23" fmla="*/ 1 h 4"/>
                <a:gd name="T24" fmla="*/ 2 w 4"/>
                <a:gd name="T25"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4">
                  <a:moveTo>
                    <a:pt x="2" y="0"/>
                  </a:moveTo>
                  <a:cubicBezTo>
                    <a:pt x="2" y="0"/>
                    <a:pt x="2" y="0"/>
                    <a:pt x="2" y="0"/>
                  </a:cubicBezTo>
                  <a:cubicBezTo>
                    <a:pt x="1" y="0"/>
                    <a:pt x="1" y="0"/>
                    <a:pt x="1" y="0"/>
                  </a:cubicBezTo>
                  <a:cubicBezTo>
                    <a:pt x="1" y="0"/>
                    <a:pt x="1" y="1"/>
                    <a:pt x="0" y="1"/>
                  </a:cubicBezTo>
                  <a:cubicBezTo>
                    <a:pt x="0" y="1"/>
                    <a:pt x="0" y="1"/>
                    <a:pt x="0" y="1"/>
                  </a:cubicBezTo>
                  <a:cubicBezTo>
                    <a:pt x="0" y="1"/>
                    <a:pt x="0" y="2"/>
                    <a:pt x="0" y="2"/>
                  </a:cubicBezTo>
                  <a:cubicBezTo>
                    <a:pt x="0" y="2"/>
                    <a:pt x="0" y="2"/>
                    <a:pt x="0" y="2"/>
                  </a:cubicBezTo>
                  <a:cubicBezTo>
                    <a:pt x="0" y="2"/>
                    <a:pt x="0" y="2"/>
                    <a:pt x="0" y="3"/>
                  </a:cubicBezTo>
                  <a:cubicBezTo>
                    <a:pt x="0" y="3"/>
                    <a:pt x="0" y="3"/>
                    <a:pt x="0" y="3"/>
                  </a:cubicBezTo>
                  <a:cubicBezTo>
                    <a:pt x="1" y="3"/>
                    <a:pt x="1" y="4"/>
                    <a:pt x="2" y="4"/>
                  </a:cubicBezTo>
                  <a:cubicBezTo>
                    <a:pt x="2" y="4"/>
                    <a:pt x="2" y="4"/>
                    <a:pt x="2" y="4"/>
                  </a:cubicBezTo>
                  <a:cubicBezTo>
                    <a:pt x="3" y="4"/>
                    <a:pt x="4" y="3"/>
                    <a:pt x="4" y="1"/>
                  </a:cubicBezTo>
                  <a:cubicBezTo>
                    <a:pt x="4" y="1"/>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63" name="Freeform 3248">
              <a:extLst>
                <a:ext uri="{FF2B5EF4-FFF2-40B4-BE49-F238E27FC236}">
                  <a16:creationId xmlns:a16="http://schemas.microsoft.com/office/drawing/2014/main" id="{BE849558-EBED-B8B3-7285-894F24A7BAF7}"/>
                </a:ext>
              </a:extLst>
            </p:cNvPr>
            <p:cNvSpPr>
              <a:spLocks/>
            </p:cNvSpPr>
            <p:nvPr/>
          </p:nvSpPr>
          <p:spPr bwMode="auto">
            <a:xfrm>
              <a:off x="8903443" y="1244054"/>
              <a:ext cx="24829" cy="27588"/>
            </a:xfrm>
            <a:custGeom>
              <a:avLst/>
              <a:gdLst>
                <a:gd name="T0" fmla="*/ 2 w 4"/>
                <a:gd name="T1" fmla="*/ 0 h 4"/>
                <a:gd name="T2" fmla="*/ 2 w 4"/>
                <a:gd name="T3" fmla="*/ 0 h 4"/>
                <a:gd name="T4" fmla="*/ 0 w 4"/>
                <a:gd name="T5" fmla="*/ 2 h 4"/>
                <a:gd name="T6" fmla="*/ 0 w 4"/>
                <a:gd name="T7" fmla="*/ 2 h 4"/>
                <a:gd name="T8" fmla="*/ 0 w 4"/>
                <a:gd name="T9" fmla="*/ 3 h 4"/>
                <a:gd name="T10" fmla="*/ 1 w 4"/>
                <a:gd name="T11" fmla="*/ 4 h 4"/>
                <a:gd name="T12" fmla="*/ 2 w 4"/>
                <a:gd name="T13" fmla="*/ 4 h 4"/>
                <a:gd name="T14" fmla="*/ 2 w 4"/>
                <a:gd name="T15" fmla="*/ 4 h 4"/>
                <a:gd name="T16" fmla="*/ 3 w 4"/>
                <a:gd name="T17" fmla="*/ 4 h 4"/>
                <a:gd name="T18" fmla="*/ 3 w 4"/>
                <a:gd name="T19" fmla="*/ 3 h 4"/>
                <a:gd name="T20" fmla="*/ 4 w 4"/>
                <a:gd name="T21" fmla="*/ 3 h 4"/>
                <a:gd name="T22" fmla="*/ 4 w 4"/>
                <a:gd name="T23" fmla="*/ 2 h 4"/>
                <a:gd name="T24" fmla="*/ 4 w 4"/>
                <a:gd name="T25" fmla="*/ 1 h 4"/>
                <a:gd name="T26" fmla="*/ 4 w 4"/>
                <a:gd name="T27" fmla="*/ 1 h 4"/>
                <a:gd name="T28" fmla="*/ 3 w 4"/>
                <a:gd name="T29" fmla="*/ 0 h 4"/>
                <a:gd name="T30" fmla="*/ 3 w 4"/>
                <a:gd name="T31" fmla="*/ 0 h 4"/>
                <a:gd name="T32" fmla="*/ 2 w 4"/>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4">
                  <a:moveTo>
                    <a:pt x="2" y="0"/>
                  </a:moveTo>
                  <a:cubicBezTo>
                    <a:pt x="2" y="0"/>
                    <a:pt x="2" y="0"/>
                    <a:pt x="2" y="0"/>
                  </a:cubicBezTo>
                  <a:cubicBezTo>
                    <a:pt x="1" y="0"/>
                    <a:pt x="0" y="1"/>
                    <a:pt x="0" y="2"/>
                  </a:cubicBezTo>
                  <a:cubicBezTo>
                    <a:pt x="0" y="2"/>
                    <a:pt x="0" y="2"/>
                    <a:pt x="0" y="2"/>
                  </a:cubicBezTo>
                  <a:cubicBezTo>
                    <a:pt x="0" y="2"/>
                    <a:pt x="0" y="3"/>
                    <a:pt x="0" y="3"/>
                  </a:cubicBezTo>
                  <a:cubicBezTo>
                    <a:pt x="1" y="3"/>
                    <a:pt x="1" y="4"/>
                    <a:pt x="1" y="4"/>
                  </a:cubicBezTo>
                  <a:cubicBezTo>
                    <a:pt x="2" y="4"/>
                    <a:pt x="2" y="4"/>
                    <a:pt x="2" y="4"/>
                  </a:cubicBezTo>
                  <a:cubicBezTo>
                    <a:pt x="2" y="4"/>
                    <a:pt x="2" y="4"/>
                    <a:pt x="2" y="4"/>
                  </a:cubicBezTo>
                  <a:cubicBezTo>
                    <a:pt x="2" y="4"/>
                    <a:pt x="2" y="4"/>
                    <a:pt x="3" y="4"/>
                  </a:cubicBezTo>
                  <a:cubicBezTo>
                    <a:pt x="3" y="4"/>
                    <a:pt x="3" y="4"/>
                    <a:pt x="3" y="3"/>
                  </a:cubicBezTo>
                  <a:cubicBezTo>
                    <a:pt x="4" y="3"/>
                    <a:pt x="4" y="3"/>
                    <a:pt x="4" y="3"/>
                  </a:cubicBezTo>
                  <a:cubicBezTo>
                    <a:pt x="4" y="3"/>
                    <a:pt x="4" y="2"/>
                    <a:pt x="4" y="2"/>
                  </a:cubicBezTo>
                  <a:cubicBezTo>
                    <a:pt x="4" y="1"/>
                    <a:pt x="4" y="1"/>
                    <a:pt x="4" y="1"/>
                  </a:cubicBezTo>
                  <a:cubicBezTo>
                    <a:pt x="4" y="1"/>
                    <a:pt x="4" y="1"/>
                    <a:pt x="4" y="1"/>
                  </a:cubicBezTo>
                  <a:cubicBezTo>
                    <a:pt x="3" y="0"/>
                    <a:pt x="3" y="0"/>
                    <a:pt x="3" y="0"/>
                  </a:cubicBezTo>
                  <a:cubicBezTo>
                    <a:pt x="3" y="0"/>
                    <a:pt x="3" y="0"/>
                    <a:pt x="3"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64" name="Freeform 3249">
              <a:extLst>
                <a:ext uri="{FF2B5EF4-FFF2-40B4-BE49-F238E27FC236}">
                  <a16:creationId xmlns:a16="http://schemas.microsoft.com/office/drawing/2014/main" id="{307A8192-C564-7AC2-8A78-3ADB5E6574DC}"/>
                </a:ext>
              </a:extLst>
            </p:cNvPr>
            <p:cNvSpPr>
              <a:spLocks/>
            </p:cNvSpPr>
            <p:nvPr/>
          </p:nvSpPr>
          <p:spPr bwMode="auto">
            <a:xfrm>
              <a:off x="8622044" y="1801333"/>
              <a:ext cx="24829" cy="27588"/>
            </a:xfrm>
            <a:custGeom>
              <a:avLst/>
              <a:gdLst>
                <a:gd name="T0" fmla="*/ 2 w 4"/>
                <a:gd name="T1" fmla="*/ 0 h 4"/>
                <a:gd name="T2" fmla="*/ 2 w 4"/>
                <a:gd name="T3" fmla="*/ 0 h 4"/>
                <a:gd name="T4" fmla="*/ 0 w 4"/>
                <a:gd name="T5" fmla="*/ 2 h 4"/>
                <a:gd name="T6" fmla="*/ 2 w 4"/>
                <a:gd name="T7" fmla="*/ 4 h 4"/>
                <a:gd name="T8" fmla="*/ 2 w 4"/>
                <a:gd name="T9" fmla="*/ 4 h 4"/>
                <a:gd name="T10" fmla="*/ 4 w 4"/>
                <a:gd name="T11" fmla="*/ 2 h 4"/>
                <a:gd name="T12" fmla="*/ 4 w 4"/>
                <a:gd name="T13" fmla="*/ 2 h 4"/>
                <a:gd name="T14" fmla="*/ 4 w 4"/>
                <a:gd name="T15" fmla="*/ 1 h 4"/>
                <a:gd name="T16" fmla="*/ 4 w 4"/>
                <a:gd name="T17" fmla="*/ 1 h 4"/>
                <a:gd name="T18" fmla="*/ 4 w 4"/>
                <a:gd name="T19" fmla="*/ 1 h 4"/>
                <a:gd name="T20" fmla="*/ 3 w 4"/>
                <a:gd name="T21" fmla="*/ 0 h 4"/>
                <a:gd name="T22" fmla="*/ 3 w 4"/>
                <a:gd name="T23" fmla="*/ 0 h 4"/>
                <a:gd name="T24" fmla="*/ 2 w 4"/>
                <a:gd name="T25"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4">
                  <a:moveTo>
                    <a:pt x="2" y="0"/>
                  </a:moveTo>
                  <a:cubicBezTo>
                    <a:pt x="2" y="0"/>
                    <a:pt x="2" y="0"/>
                    <a:pt x="2" y="0"/>
                  </a:cubicBezTo>
                  <a:cubicBezTo>
                    <a:pt x="1" y="0"/>
                    <a:pt x="0" y="1"/>
                    <a:pt x="0" y="2"/>
                  </a:cubicBezTo>
                  <a:cubicBezTo>
                    <a:pt x="0" y="3"/>
                    <a:pt x="1" y="4"/>
                    <a:pt x="2" y="4"/>
                  </a:cubicBezTo>
                  <a:cubicBezTo>
                    <a:pt x="2" y="4"/>
                    <a:pt x="2" y="4"/>
                    <a:pt x="2" y="4"/>
                  </a:cubicBezTo>
                  <a:cubicBezTo>
                    <a:pt x="3" y="4"/>
                    <a:pt x="4" y="3"/>
                    <a:pt x="4" y="2"/>
                  </a:cubicBezTo>
                  <a:cubicBezTo>
                    <a:pt x="4" y="2"/>
                    <a:pt x="4" y="2"/>
                    <a:pt x="4" y="2"/>
                  </a:cubicBezTo>
                  <a:cubicBezTo>
                    <a:pt x="4" y="2"/>
                    <a:pt x="4" y="2"/>
                    <a:pt x="4" y="1"/>
                  </a:cubicBezTo>
                  <a:cubicBezTo>
                    <a:pt x="4" y="1"/>
                    <a:pt x="4" y="1"/>
                    <a:pt x="4" y="1"/>
                  </a:cubicBezTo>
                  <a:cubicBezTo>
                    <a:pt x="4" y="1"/>
                    <a:pt x="4" y="1"/>
                    <a:pt x="4" y="1"/>
                  </a:cubicBezTo>
                  <a:cubicBezTo>
                    <a:pt x="4" y="1"/>
                    <a:pt x="4" y="1"/>
                    <a:pt x="3" y="0"/>
                  </a:cubicBezTo>
                  <a:cubicBezTo>
                    <a:pt x="3" y="0"/>
                    <a:pt x="3" y="0"/>
                    <a:pt x="3" y="0"/>
                  </a:cubicBezTo>
                  <a:cubicBezTo>
                    <a:pt x="3"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65" name="Freeform 3250">
              <a:extLst>
                <a:ext uri="{FF2B5EF4-FFF2-40B4-BE49-F238E27FC236}">
                  <a16:creationId xmlns:a16="http://schemas.microsoft.com/office/drawing/2014/main" id="{714BE423-3F5A-5A0A-C0BF-CD0F619E0AE7}"/>
                </a:ext>
              </a:extLst>
            </p:cNvPr>
            <p:cNvSpPr>
              <a:spLocks/>
            </p:cNvSpPr>
            <p:nvPr/>
          </p:nvSpPr>
          <p:spPr bwMode="auto">
            <a:xfrm>
              <a:off x="9237259" y="1873062"/>
              <a:ext cx="24829" cy="27588"/>
            </a:xfrm>
            <a:custGeom>
              <a:avLst/>
              <a:gdLst>
                <a:gd name="T0" fmla="*/ 2 w 4"/>
                <a:gd name="T1" fmla="*/ 0 h 4"/>
                <a:gd name="T2" fmla="*/ 2 w 4"/>
                <a:gd name="T3" fmla="*/ 0 h 4"/>
                <a:gd name="T4" fmla="*/ 2 w 4"/>
                <a:gd name="T5" fmla="*/ 1 h 4"/>
                <a:gd name="T6" fmla="*/ 1 w 4"/>
                <a:gd name="T7" fmla="*/ 1 h 4"/>
                <a:gd name="T8" fmla="*/ 1 w 4"/>
                <a:gd name="T9" fmla="*/ 1 h 4"/>
                <a:gd name="T10" fmla="*/ 1 w 4"/>
                <a:gd name="T11" fmla="*/ 1 h 4"/>
                <a:gd name="T12" fmla="*/ 0 w 4"/>
                <a:gd name="T13" fmla="*/ 2 h 4"/>
                <a:gd name="T14" fmla="*/ 0 w 4"/>
                <a:gd name="T15" fmla="*/ 2 h 4"/>
                <a:gd name="T16" fmla="*/ 0 w 4"/>
                <a:gd name="T17" fmla="*/ 3 h 4"/>
                <a:gd name="T18" fmla="*/ 2 w 4"/>
                <a:gd name="T19" fmla="*/ 4 h 4"/>
                <a:gd name="T20" fmla="*/ 2 w 4"/>
                <a:gd name="T21" fmla="*/ 4 h 4"/>
                <a:gd name="T22" fmla="*/ 3 w 4"/>
                <a:gd name="T23" fmla="*/ 4 h 4"/>
                <a:gd name="T24" fmla="*/ 3 w 4"/>
                <a:gd name="T25" fmla="*/ 4 h 4"/>
                <a:gd name="T26" fmla="*/ 3 w 4"/>
                <a:gd name="T27" fmla="*/ 4 h 4"/>
                <a:gd name="T28" fmla="*/ 3 w 4"/>
                <a:gd name="T29" fmla="*/ 4 h 4"/>
                <a:gd name="T30" fmla="*/ 4 w 4"/>
                <a:gd name="T31" fmla="*/ 3 h 4"/>
                <a:gd name="T32" fmla="*/ 4 w 4"/>
                <a:gd name="T33" fmla="*/ 2 h 4"/>
                <a:gd name="T34" fmla="*/ 4 w 4"/>
                <a:gd name="T35" fmla="*/ 2 h 4"/>
                <a:gd name="T36" fmla="*/ 2 w 4"/>
                <a:gd name="T3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 h="4">
                  <a:moveTo>
                    <a:pt x="2" y="0"/>
                  </a:moveTo>
                  <a:cubicBezTo>
                    <a:pt x="2" y="0"/>
                    <a:pt x="2" y="0"/>
                    <a:pt x="2" y="0"/>
                  </a:cubicBezTo>
                  <a:cubicBezTo>
                    <a:pt x="2" y="0"/>
                    <a:pt x="2" y="0"/>
                    <a:pt x="2" y="1"/>
                  </a:cubicBezTo>
                  <a:cubicBezTo>
                    <a:pt x="2" y="1"/>
                    <a:pt x="1" y="1"/>
                    <a:pt x="1" y="1"/>
                  </a:cubicBezTo>
                  <a:cubicBezTo>
                    <a:pt x="1" y="1"/>
                    <a:pt x="1" y="1"/>
                    <a:pt x="1" y="1"/>
                  </a:cubicBezTo>
                  <a:cubicBezTo>
                    <a:pt x="1" y="1"/>
                    <a:pt x="1" y="1"/>
                    <a:pt x="1" y="1"/>
                  </a:cubicBezTo>
                  <a:cubicBezTo>
                    <a:pt x="1" y="1"/>
                    <a:pt x="0" y="2"/>
                    <a:pt x="0" y="2"/>
                  </a:cubicBezTo>
                  <a:cubicBezTo>
                    <a:pt x="0" y="2"/>
                    <a:pt x="0" y="2"/>
                    <a:pt x="0" y="2"/>
                  </a:cubicBezTo>
                  <a:cubicBezTo>
                    <a:pt x="0" y="2"/>
                    <a:pt x="0" y="3"/>
                    <a:pt x="0" y="3"/>
                  </a:cubicBezTo>
                  <a:cubicBezTo>
                    <a:pt x="1" y="4"/>
                    <a:pt x="1" y="4"/>
                    <a:pt x="2" y="4"/>
                  </a:cubicBezTo>
                  <a:cubicBezTo>
                    <a:pt x="2" y="4"/>
                    <a:pt x="2" y="4"/>
                    <a:pt x="2" y="4"/>
                  </a:cubicBezTo>
                  <a:cubicBezTo>
                    <a:pt x="2" y="4"/>
                    <a:pt x="3" y="4"/>
                    <a:pt x="3" y="4"/>
                  </a:cubicBezTo>
                  <a:cubicBezTo>
                    <a:pt x="3" y="4"/>
                    <a:pt x="3" y="4"/>
                    <a:pt x="3" y="4"/>
                  </a:cubicBezTo>
                  <a:cubicBezTo>
                    <a:pt x="3" y="4"/>
                    <a:pt x="3" y="4"/>
                    <a:pt x="3" y="4"/>
                  </a:cubicBezTo>
                  <a:cubicBezTo>
                    <a:pt x="3" y="4"/>
                    <a:pt x="3" y="4"/>
                    <a:pt x="3" y="4"/>
                  </a:cubicBezTo>
                  <a:cubicBezTo>
                    <a:pt x="4" y="4"/>
                    <a:pt x="4" y="3"/>
                    <a:pt x="4" y="3"/>
                  </a:cubicBezTo>
                  <a:cubicBezTo>
                    <a:pt x="4" y="3"/>
                    <a:pt x="4" y="2"/>
                    <a:pt x="4" y="2"/>
                  </a:cubicBezTo>
                  <a:cubicBezTo>
                    <a:pt x="4" y="2"/>
                    <a:pt x="4" y="2"/>
                    <a:pt x="4" y="2"/>
                  </a:cubicBezTo>
                  <a:cubicBezTo>
                    <a:pt x="4" y="1"/>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66" name="Freeform 3251">
              <a:extLst>
                <a:ext uri="{FF2B5EF4-FFF2-40B4-BE49-F238E27FC236}">
                  <a16:creationId xmlns:a16="http://schemas.microsoft.com/office/drawing/2014/main" id="{96472BA4-3AA0-A227-5535-B9AD5BB790C2}"/>
                </a:ext>
              </a:extLst>
            </p:cNvPr>
            <p:cNvSpPr>
              <a:spLocks/>
            </p:cNvSpPr>
            <p:nvPr/>
          </p:nvSpPr>
          <p:spPr bwMode="auto">
            <a:xfrm>
              <a:off x="9328300" y="2554489"/>
              <a:ext cx="27588" cy="27588"/>
            </a:xfrm>
            <a:custGeom>
              <a:avLst/>
              <a:gdLst>
                <a:gd name="T0" fmla="*/ 2 w 4"/>
                <a:gd name="T1" fmla="*/ 0 h 4"/>
                <a:gd name="T2" fmla="*/ 2 w 4"/>
                <a:gd name="T3" fmla="*/ 0 h 4"/>
                <a:gd name="T4" fmla="*/ 2 w 4"/>
                <a:gd name="T5" fmla="*/ 0 h 4"/>
                <a:gd name="T6" fmla="*/ 2 w 4"/>
                <a:gd name="T7" fmla="*/ 0 h 4"/>
                <a:gd name="T8" fmla="*/ 0 w 4"/>
                <a:gd name="T9" fmla="*/ 2 h 4"/>
                <a:gd name="T10" fmla="*/ 2 w 4"/>
                <a:gd name="T11" fmla="*/ 4 h 4"/>
                <a:gd name="T12" fmla="*/ 2 w 4"/>
                <a:gd name="T13" fmla="*/ 4 h 4"/>
                <a:gd name="T14" fmla="*/ 3 w 4"/>
                <a:gd name="T15" fmla="*/ 3 h 4"/>
                <a:gd name="T16" fmla="*/ 4 w 4"/>
                <a:gd name="T17" fmla="*/ 3 h 4"/>
                <a:gd name="T18" fmla="*/ 4 w 4"/>
                <a:gd name="T19" fmla="*/ 3 h 4"/>
                <a:gd name="T20" fmla="*/ 4 w 4"/>
                <a:gd name="T21" fmla="*/ 2 h 4"/>
                <a:gd name="T22" fmla="*/ 4 w 4"/>
                <a:gd name="T23" fmla="*/ 2 h 4"/>
                <a:gd name="T24" fmla="*/ 4 w 4"/>
                <a:gd name="T25" fmla="*/ 2 h 4"/>
                <a:gd name="T26" fmla="*/ 4 w 4"/>
                <a:gd name="T27" fmla="*/ 1 h 4"/>
                <a:gd name="T28" fmla="*/ 3 w 4"/>
                <a:gd name="T29" fmla="*/ 1 h 4"/>
                <a:gd name="T30" fmla="*/ 3 w 4"/>
                <a:gd name="T31" fmla="*/ 0 h 4"/>
                <a:gd name="T32" fmla="*/ 2 w 4"/>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4">
                  <a:moveTo>
                    <a:pt x="2" y="0"/>
                  </a:moveTo>
                  <a:cubicBezTo>
                    <a:pt x="2" y="0"/>
                    <a:pt x="2" y="0"/>
                    <a:pt x="2" y="0"/>
                  </a:cubicBezTo>
                  <a:cubicBezTo>
                    <a:pt x="2" y="0"/>
                    <a:pt x="2" y="0"/>
                    <a:pt x="2" y="0"/>
                  </a:cubicBezTo>
                  <a:cubicBezTo>
                    <a:pt x="2" y="0"/>
                    <a:pt x="2" y="0"/>
                    <a:pt x="2" y="0"/>
                  </a:cubicBezTo>
                  <a:cubicBezTo>
                    <a:pt x="1" y="0"/>
                    <a:pt x="0" y="1"/>
                    <a:pt x="0" y="2"/>
                  </a:cubicBezTo>
                  <a:cubicBezTo>
                    <a:pt x="0" y="3"/>
                    <a:pt x="1" y="4"/>
                    <a:pt x="2" y="4"/>
                  </a:cubicBezTo>
                  <a:cubicBezTo>
                    <a:pt x="2" y="4"/>
                    <a:pt x="2" y="4"/>
                    <a:pt x="2" y="4"/>
                  </a:cubicBezTo>
                  <a:cubicBezTo>
                    <a:pt x="3" y="4"/>
                    <a:pt x="3" y="4"/>
                    <a:pt x="3" y="3"/>
                  </a:cubicBezTo>
                  <a:cubicBezTo>
                    <a:pt x="3" y="3"/>
                    <a:pt x="4" y="3"/>
                    <a:pt x="4" y="3"/>
                  </a:cubicBezTo>
                  <a:cubicBezTo>
                    <a:pt x="4" y="3"/>
                    <a:pt x="4" y="3"/>
                    <a:pt x="4" y="3"/>
                  </a:cubicBezTo>
                  <a:cubicBezTo>
                    <a:pt x="4" y="3"/>
                    <a:pt x="4" y="3"/>
                    <a:pt x="4" y="2"/>
                  </a:cubicBezTo>
                  <a:cubicBezTo>
                    <a:pt x="4" y="2"/>
                    <a:pt x="4" y="2"/>
                    <a:pt x="4" y="2"/>
                  </a:cubicBezTo>
                  <a:cubicBezTo>
                    <a:pt x="4" y="2"/>
                    <a:pt x="4" y="2"/>
                    <a:pt x="4" y="2"/>
                  </a:cubicBezTo>
                  <a:cubicBezTo>
                    <a:pt x="4" y="2"/>
                    <a:pt x="4" y="2"/>
                    <a:pt x="4" y="1"/>
                  </a:cubicBezTo>
                  <a:cubicBezTo>
                    <a:pt x="4" y="1"/>
                    <a:pt x="4" y="1"/>
                    <a:pt x="3" y="1"/>
                  </a:cubicBezTo>
                  <a:cubicBezTo>
                    <a:pt x="3" y="1"/>
                    <a:pt x="3" y="0"/>
                    <a:pt x="3" y="0"/>
                  </a:cubicBezTo>
                  <a:cubicBezTo>
                    <a:pt x="3"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67" name="Freeform 3252">
              <a:extLst>
                <a:ext uri="{FF2B5EF4-FFF2-40B4-BE49-F238E27FC236}">
                  <a16:creationId xmlns:a16="http://schemas.microsoft.com/office/drawing/2014/main" id="{FCEE4F7E-EE12-5CE6-DD9B-0A41563459A0}"/>
                </a:ext>
              </a:extLst>
            </p:cNvPr>
            <p:cNvSpPr>
              <a:spLocks/>
            </p:cNvSpPr>
            <p:nvPr/>
          </p:nvSpPr>
          <p:spPr bwMode="auto">
            <a:xfrm>
              <a:off x="13339610" y="3564213"/>
              <a:ext cx="44141" cy="46900"/>
            </a:xfrm>
            <a:custGeom>
              <a:avLst/>
              <a:gdLst>
                <a:gd name="T0" fmla="*/ 3 w 7"/>
                <a:gd name="T1" fmla="*/ 0 h 7"/>
                <a:gd name="T2" fmla="*/ 0 w 7"/>
                <a:gd name="T3" fmla="*/ 3 h 7"/>
                <a:gd name="T4" fmla="*/ 0 w 7"/>
                <a:gd name="T5" fmla="*/ 5 h 7"/>
                <a:gd name="T6" fmla="*/ 0 w 7"/>
                <a:gd name="T7" fmla="*/ 5 h 7"/>
                <a:gd name="T8" fmla="*/ 2 w 7"/>
                <a:gd name="T9" fmla="*/ 7 h 7"/>
                <a:gd name="T10" fmla="*/ 2 w 7"/>
                <a:gd name="T11" fmla="*/ 7 h 7"/>
                <a:gd name="T12" fmla="*/ 3 w 7"/>
                <a:gd name="T13" fmla="*/ 7 h 7"/>
                <a:gd name="T14" fmla="*/ 3 w 7"/>
                <a:gd name="T15" fmla="*/ 7 h 7"/>
                <a:gd name="T16" fmla="*/ 5 w 7"/>
                <a:gd name="T17" fmla="*/ 7 h 7"/>
                <a:gd name="T18" fmla="*/ 5 w 7"/>
                <a:gd name="T19" fmla="*/ 7 h 7"/>
                <a:gd name="T20" fmla="*/ 7 w 7"/>
                <a:gd name="T21" fmla="*/ 4 h 7"/>
                <a:gd name="T22" fmla="*/ 7 w 7"/>
                <a:gd name="T23" fmla="*/ 3 h 7"/>
                <a:gd name="T24" fmla="*/ 7 w 7"/>
                <a:gd name="T25" fmla="*/ 2 h 7"/>
                <a:gd name="T26" fmla="*/ 5 w 7"/>
                <a:gd name="T27" fmla="*/ 1 h 7"/>
                <a:gd name="T28" fmla="*/ 5 w 7"/>
                <a:gd name="T29" fmla="*/ 0 h 7"/>
                <a:gd name="T30" fmla="*/ 4 w 7"/>
                <a:gd name="T31" fmla="*/ 0 h 7"/>
                <a:gd name="T32" fmla="*/ 3 w 7"/>
                <a:gd name="T33"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 h="7">
                  <a:moveTo>
                    <a:pt x="3" y="0"/>
                  </a:moveTo>
                  <a:cubicBezTo>
                    <a:pt x="2" y="0"/>
                    <a:pt x="0" y="1"/>
                    <a:pt x="0" y="3"/>
                  </a:cubicBezTo>
                  <a:cubicBezTo>
                    <a:pt x="0" y="4"/>
                    <a:pt x="0" y="4"/>
                    <a:pt x="0" y="5"/>
                  </a:cubicBezTo>
                  <a:cubicBezTo>
                    <a:pt x="0" y="5"/>
                    <a:pt x="0" y="5"/>
                    <a:pt x="0" y="5"/>
                  </a:cubicBezTo>
                  <a:cubicBezTo>
                    <a:pt x="1" y="6"/>
                    <a:pt x="1" y="6"/>
                    <a:pt x="2" y="7"/>
                  </a:cubicBezTo>
                  <a:cubicBezTo>
                    <a:pt x="2" y="7"/>
                    <a:pt x="2" y="7"/>
                    <a:pt x="2" y="7"/>
                  </a:cubicBezTo>
                  <a:cubicBezTo>
                    <a:pt x="2" y="7"/>
                    <a:pt x="2" y="7"/>
                    <a:pt x="3" y="7"/>
                  </a:cubicBezTo>
                  <a:cubicBezTo>
                    <a:pt x="3" y="7"/>
                    <a:pt x="3" y="7"/>
                    <a:pt x="3" y="7"/>
                  </a:cubicBezTo>
                  <a:cubicBezTo>
                    <a:pt x="4" y="7"/>
                    <a:pt x="4" y="7"/>
                    <a:pt x="5" y="7"/>
                  </a:cubicBezTo>
                  <a:cubicBezTo>
                    <a:pt x="5" y="7"/>
                    <a:pt x="5" y="7"/>
                    <a:pt x="5" y="7"/>
                  </a:cubicBezTo>
                  <a:cubicBezTo>
                    <a:pt x="6" y="6"/>
                    <a:pt x="7" y="5"/>
                    <a:pt x="7" y="4"/>
                  </a:cubicBezTo>
                  <a:cubicBezTo>
                    <a:pt x="7" y="4"/>
                    <a:pt x="7" y="3"/>
                    <a:pt x="7" y="3"/>
                  </a:cubicBezTo>
                  <a:cubicBezTo>
                    <a:pt x="7" y="3"/>
                    <a:pt x="7" y="3"/>
                    <a:pt x="7" y="2"/>
                  </a:cubicBezTo>
                  <a:cubicBezTo>
                    <a:pt x="6" y="2"/>
                    <a:pt x="6" y="1"/>
                    <a:pt x="5" y="1"/>
                  </a:cubicBezTo>
                  <a:cubicBezTo>
                    <a:pt x="5" y="1"/>
                    <a:pt x="5" y="0"/>
                    <a:pt x="5" y="0"/>
                  </a:cubicBezTo>
                  <a:cubicBezTo>
                    <a:pt x="5" y="0"/>
                    <a:pt x="4" y="0"/>
                    <a:pt x="4" y="0"/>
                  </a:cubicBezTo>
                  <a:cubicBezTo>
                    <a:pt x="4" y="0"/>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68" name="Freeform 3253">
              <a:extLst>
                <a:ext uri="{FF2B5EF4-FFF2-40B4-BE49-F238E27FC236}">
                  <a16:creationId xmlns:a16="http://schemas.microsoft.com/office/drawing/2014/main" id="{F36C25B1-CC75-C401-DE57-44571A54B9BC}"/>
                </a:ext>
              </a:extLst>
            </p:cNvPr>
            <p:cNvSpPr>
              <a:spLocks/>
            </p:cNvSpPr>
            <p:nvPr/>
          </p:nvSpPr>
          <p:spPr bwMode="auto">
            <a:xfrm>
              <a:off x="12691289" y="3873200"/>
              <a:ext cx="44141" cy="44141"/>
            </a:xfrm>
            <a:custGeom>
              <a:avLst/>
              <a:gdLst>
                <a:gd name="T0" fmla="*/ 4 w 7"/>
                <a:gd name="T1" fmla="*/ 0 h 7"/>
                <a:gd name="T2" fmla="*/ 2 w 7"/>
                <a:gd name="T3" fmla="*/ 0 h 7"/>
                <a:gd name="T4" fmla="*/ 2 w 7"/>
                <a:gd name="T5" fmla="*/ 0 h 7"/>
                <a:gd name="T6" fmla="*/ 0 w 7"/>
                <a:gd name="T7" fmla="*/ 3 h 7"/>
                <a:gd name="T8" fmla="*/ 0 w 7"/>
                <a:gd name="T9" fmla="*/ 3 h 7"/>
                <a:gd name="T10" fmla="*/ 0 w 7"/>
                <a:gd name="T11" fmla="*/ 3 h 7"/>
                <a:gd name="T12" fmla="*/ 3 w 7"/>
                <a:gd name="T13" fmla="*/ 7 h 7"/>
                <a:gd name="T14" fmla="*/ 4 w 7"/>
                <a:gd name="T15" fmla="*/ 7 h 7"/>
                <a:gd name="T16" fmla="*/ 6 w 7"/>
                <a:gd name="T17" fmla="*/ 6 h 7"/>
                <a:gd name="T18" fmla="*/ 6 w 7"/>
                <a:gd name="T19" fmla="*/ 6 h 7"/>
                <a:gd name="T20" fmla="*/ 7 w 7"/>
                <a:gd name="T21" fmla="*/ 4 h 7"/>
                <a:gd name="T22" fmla="*/ 7 w 7"/>
                <a:gd name="T23" fmla="*/ 3 h 7"/>
                <a:gd name="T24" fmla="*/ 7 w 7"/>
                <a:gd name="T25" fmla="*/ 3 h 7"/>
                <a:gd name="T26" fmla="*/ 7 w 7"/>
                <a:gd name="T27" fmla="*/ 2 h 7"/>
                <a:gd name="T28" fmla="*/ 7 w 7"/>
                <a:gd name="T29" fmla="*/ 2 h 7"/>
                <a:gd name="T30" fmla="*/ 4 w 7"/>
                <a:gd name="T31" fmla="*/ 0 h 7"/>
                <a:gd name="T32" fmla="*/ 4 w 7"/>
                <a:gd name="T33"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 h="7">
                  <a:moveTo>
                    <a:pt x="4" y="0"/>
                  </a:moveTo>
                  <a:cubicBezTo>
                    <a:pt x="3" y="0"/>
                    <a:pt x="3" y="0"/>
                    <a:pt x="2" y="0"/>
                  </a:cubicBezTo>
                  <a:cubicBezTo>
                    <a:pt x="2" y="0"/>
                    <a:pt x="2" y="0"/>
                    <a:pt x="2" y="0"/>
                  </a:cubicBezTo>
                  <a:cubicBezTo>
                    <a:pt x="1" y="1"/>
                    <a:pt x="1" y="2"/>
                    <a:pt x="0" y="3"/>
                  </a:cubicBezTo>
                  <a:cubicBezTo>
                    <a:pt x="0" y="3"/>
                    <a:pt x="0" y="3"/>
                    <a:pt x="0" y="3"/>
                  </a:cubicBezTo>
                  <a:cubicBezTo>
                    <a:pt x="0" y="3"/>
                    <a:pt x="0" y="3"/>
                    <a:pt x="0" y="3"/>
                  </a:cubicBezTo>
                  <a:cubicBezTo>
                    <a:pt x="0" y="5"/>
                    <a:pt x="1" y="7"/>
                    <a:pt x="3" y="7"/>
                  </a:cubicBezTo>
                  <a:cubicBezTo>
                    <a:pt x="3" y="7"/>
                    <a:pt x="4" y="7"/>
                    <a:pt x="4" y="7"/>
                  </a:cubicBezTo>
                  <a:cubicBezTo>
                    <a:pt x="5" y="7"/>
                    <a:pt x="6" y="7"/>
                    <a:pt x="6" y="6"/>
                  </a:cubicBezTo>
                  <a:cubicBezTo>
                    <a:pt x="6" y="6"/>
                    <a:pt x="6" y="6"/>
                    <a:pt x="6" y="6"/>
                  </a:cubicBezTo>
                  <a:cubicBezTo>
                    <a:pt x="7" y="5"/>
                    <a:pt x="7" y="5"/>
                    <a:pt x="7" y="4"/>
                  </a:cubicBezTo>
                  <a:cubicBezTo>
                    <a:pt x="7" y="4"/>
                    <a:pt x="7" y="3"/>
                    <a:pt x="7" y="3"/>
                  </a:cubicBezTo>
                  <a:cubicBezTo>
                    <a:pt x="7" y="3"/>
                    <a:pt x="7" y="3"/>
                    <a:pt x="7" y="3"/>
                  </a:cubicBezTo>
                  <a:cubicBezTo>
                    <a:pt x="7" y="2"/>
                    <a:pt x="7" y="2"/>
                    <a:pt x="7" y="2"/>
                  </a:cubicBezTo>
                  <a:cubicBezTo>
                    <a:pt x="7" y="2"/>
                    <a:pt x="7" y="2"/>
                    <a:pt x="7" y="2"/>
                  </a:cubicBezTo>
                  <a:cubicBezTo>
                    <a:pt x="6" y="1"/>
                    <a:pt x="6" y="0"/>
                    <a:pt x="4" y="0"/>
                  </a:cubicBezTo>
                  <a:cubicBezTo>
                    <a:pt x="4" y="0"/>
                    <a:pt x="4"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69" name="Freeform 3254">
              <a:extLst>
                <a:ext uri="{FF2B5EF4-FFF2-40B4-BE49-F238E27FC236}">
                  <a16:creationId xmlns:a16="http://schemas.microsoft.com/office/drawing/2014/main" id="{C4D346DA-3BFF-DEB5-4153-E619BE54EFBF}"/>
                </a:ext>
              </a:extLst>
            </p:cNvPr>
            <p:cNvSpPr>
              <a:spLocks/>
            </p:cNvSpPr>
            <p:nvPr/>
          </p:nvSpPr>
          <p:spPr bwMode="auto">
            <a:xfrm>
              <a:off x="13483068" y="3851129"/>
              <a:ext cx="38623" cy="41382"/>
            </a:xfrm>
            <a:custGeom>
              <a:avLst/>
              <a:gdLst>
                <a:gd name="T0" fmla="*/ 3 w 6"/>
                <a:gd name="T1" fmla="*/ 0 h 6"/>
                <a:gd name="T2" fmla="*/ 3 w 6"/>
                <a:gd name="T3" fmla="*/ 0 h 6"/>
                <a:gd name="T4" fmla="*/ 2 w 6"/>
                <a:gd name="T5" fmla="*/ 1 h 6"/>
                <a:gd name="T6" fmla="*/ 2 w 6"/>
                <a:gd name="T7" fmla="*/ 1 h 6"/>
                <a:gd name="T8" fmla="*/ 0 w 6"/>
                <a:gd name="T9" fmla="*/ 3 h 6"/>
                <a:gd name="T10" fmla="*/ 2 w 6"/>
                <a:gd name="T11" fmla="*/ 6 h 6"/>
                <a:gd name="T12" fmla="*/ 3 w 6"/>
                <a:gd name="T13" fmla="*/ 6 h 6"/>
                <a:gd name="T14" fmla="*/ 6 w 6"/>
                <a:gd name="T15" fmla="*/ 4 h 6"/>
                <a:gd name="T16" fmla="*/ 6 w 6"/>
                <a:gd name="T17" fmla="*/ 2 h 6"/>
                <a:gd name="T18" fmla="*/ 5 w 6"/>
                <a:gd name="T19" fmla="*/ 2 h 6"/>
                <a:gd name="T20" fmla="*/ 3 w 6"/>
                <a:gd name="T21" fmla="*/ 0 h 6"/>
                <a:gd name="T22" fmla="*/ 3 w 6"/>
                <a:gd name="T23" fmla="*/ 0 h 6"/>
                <a:gd name="T24" fmla="*/ 3 w 6"/>
                <a:gd name="T2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6">
                  <a:moveTo>
                    <a:pt x="3" y="0"/>
                  </a:moveTo>
                  <a:cubicBezTo>
                    <a:pt x="3" y="0"/>
                    <a:pt x="3" y="0"/>
                    <a:pt x="3" y="0"/>
                  </a:cubicBezTo>
                  <a:cubicBezTo>
                    <a:pt x="3" y="0"/>
                    <a:pt x="2" y="1"/>
                    <a:pt x="2" y="1"/>
                  </a:cubicBezTo>
                  <a:cubicBezTo>
                    <a:pt x="2" y="1"/>
                    <a:pt x="2" y="1"/>
                    <a:pt x="2" y="1"/>
                  </a:cubicBezTo>
                  <a:cubicBezTo>
                    <a:pt x="1" y="1"/>
                    <a:pt x="0" y="2"/>
                    <a:pt x="0" y="3"/>
                  </a:cubicBezTo>
                  <a:cubicBezTo>
                    <a:pt x="0" y="4"/>
                    <a:pt x="1" y="6"/>
                    <a:pt x="2" y="6"/>
                  </a:cubicBezTo>
                  <a:cubicBezTo>
                    <a:pt x="3" y="6"/>
                    <a:pt x="3" y="6"/>
                    <a:pt x="3" y="6"/>
                  </a:cubicBezTo>
                  <a:cubicBezTo>
                    <a:pt x="4" y="6"/>
                    <a:pt x="5" y="5"/>
                    <a:pt x="6" y="4"/>
                  </a:cubicBezTo>
                  <a:cubicBezTo>
                    <a:pt x="6" y="3"/>
                    <a:pt x="6" y="3"/>
                    <a:pt x="6" y="2"/>
                  </a:cubicBezTo>
                  <a:cubicBezTo>
                    <a:pt x="6" y="2"/>
                    <a:pt x="6" y="2"/>
                    <a:pt x="5" y="2"/>
                  </a:cubicBezTo>
                  <a:cubicBezTo>
                    <a:pt x="5" y="1"/>
                    <a:pt x="4" y="1"/>
                    <a:pt x="3" y="0"/>
                  </a:cubicBezTo>
                  <a:cubicBezTo>
                    <a:pt x="3" y="0"/>
                    <a:pt x="3" y="0"/>
                    <a:pt x="3" y="0"/>
                  </a:cubicBezTo>
                  <a:cubicBezTo>
                    <a:pt x="3"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70" name="Freeform 3255">
              <a:extLst>
                <a:ext uri="{FF2B5EF4-FFF2-40B4-BE49-F238E27FC236}">
                  <a16:creationId xmlns:a16="http://schemas.microsoft.com/office/drawing/2014/main" id="{7343E413-70D4-F851-EA34-5FEC06AEB948}"/>
                </a:ext>
              </a:extLst>
            </p:cNvPr>
            <p:cNvSpPr>
              <a:spLocks/>
            </p:cNvSpPr>
            <p:nvPr/>
          </p:nvSpPr>
          <p:spPr bwMode="auto">
            <a:xfrm>
              <a:off x="13036140" y="4218051"/>
              <a:ext cx="41382" cy="33106"/>
            </a:xfrm>
            <a:custGeom>
              <a:avLst/>
              <a:gdLst>
                <a:gd name="T0" fmla="*/ 3 w 6"/>
                <a:gd name="T1" fmla="*/ 0 h 5"/>
                <a:gd name="T2" fmla="*/ 1 w 6"/>
                <a:gd name="T3" fmla="*/ 0 h 5"/>
                <a:gd name="T4" fmla="*/ 1 w 6"/>
                <a:gd name="T5" fmla="*/ 0 h 5"/>
                <a:gd name="T6" fmla="*/ 1 w 6"/>
                <a:gd name="T7" fmla="*/ 2 h 5"/>
                <a:gd name="T8" fmla="*/ 3 w 6"/>
                <a:gd name="T9" fmla="*/ 5 h 5"/>
                <a:gd name="T10" fmla="*/ 3 w 6"/>
                <a:gd name="T11" fmla="*/ 5 h 5"/>
                <a:gd name="T12" fmla="*/ 6 w 6"/>
                <a:gd name="T13" fmla="*/ 3 h 5"/>
                <a:gd name="T14" fmla="*/ 4 w 6"/>
                <a:gd name="T15" fmla="*/ 0 h 5"/>
                <a:gd name="T16" fmla="*/ 4 w 6"/>
                <a:gd name="T17" fmla="*/ 0 h 5"/>
                <a:gd name="T18" fmla="*/ 4 w 6"/>
                <a:gd name="T19" fmla="*/ 0 h 5"/>
                <a:gd name="T20" fmla="*/ 3 w 6"/>
                <a:gd name="T2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5">
                  <a:moveTo>
                    <a:pt x="3" y="0"/>
                  </a:moveTo>
                  <a:cubicBezTo>
                    <a:pt x="3" y="0"/>
                    <a:pt x="2" y="0"/>
                    <a:pt x="1" y="0"/>
                  </a:cubicBezTo>
                  <a:cubicBezTo>
                    <a:pt x="1" y="0"/>
                    <a:pt x="1" y="0"/>
                    <a:pt x="1" y="0"/>
                  </a:cubicBezTo>
                  <a:cubicBezTo>
                    <a:pt x="1" y="1"/>
                    <a:pt x="1" y="1"/>
                    <a:pt x="1" y="2"/>
                  </a:cubicBezTo>
                  <a:cubicBezTo>
                    <a:pt x="0" y="3"/>
                    <a:pt x="1" y="5"/>
                    <a:pt x="3" y="5"/>
                  </a:cubicBezTo>
                  <a:cubicBezTo>
                    <a:pt x="3" y="5"/>
                    <a:pt x="3" y="5"/>
                    <a:pt x="3" y="5"/>
                  </a:cubicBezTo>
                  <a:cubicBezTo>
                    <a:pt x="5" y="5"/>
                    <a:pt x="6" y="4"/>
                    <a:pt x="6" y="3"/>
                  </a:cubicBezTo>
                  <a:cubicBezTo>
                    <a:pt x="6" y="2"/>
                    <a:pt x="6" y="0"/>
                    <a:pt x="4" y="0"/>
                  </a:cubicBezTo>
                  <a:cubicBezTo>
                    <a:pt x="4" y="0"/>
                    <a:pt x="4" y="0"/>
                    <a:pt x="4" y="0"/>
                  </a:cubicBezTo>
                  <a:cubicBezTo>
                    <a:pt x="4" y="0"/>
                    <a:pt x="4" y="0"/>
                    <a:pt x="4" y="0"/>
                  </a:cubicBezTo>
                  <a:cubicBezTo>
                    <a:pt x="4"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71" name="Freeform 3256">
              <a:extLst>
                <a:ext uri="{FF2B5EF4-FFF2-40B4-BE49-F238E27FC236}">
                  <a16:creationId xmlns:a16="http://schemas.microsoft.com/office/drawing/2014/main" id="{9A1E4E94-BC6A-B46C-D3AB-E3D359D7FF02}"/>
                </a:ext>
              </a:extLst>
            </p:cNvPr>
            <p:cNvSpPr>
              <a:spLocks/>
            </p:cNvSpPr>
            <p:nvPr/>
          </p:nvSpPr>
          <p:spPr bwMode="auto">
            <a:xfrm>
              <a:off x="13979654" y="3440067"/>
              <a:ext cx="41382" cy="33106"/>
            </a:xfrm>
            <a:custGeom>
              <a:avLst/>
              <a:gdLst>
                <a:gd name="T0" fmla="*/ 3 w 6"/>
                <a:gd name="T1" fmla="*/ 0 h 5"/>
                <a:gd name="T2" fmla="*/ 0 w 6"/>
                <a:gd name="T3" fmla="*/ 2 h 5"/>
                <a:gd name="T4" fmla="*/ 0 w 6"/>
                <a:gd name="T5" fmla="*/ 4 h 5"/>
                <a:gd name="T6" fmla="*/ 1 w 6"/>
                <a:gd name="T7" fmla="*/ 4 h 5"/>
                <a:gd name="T8" fmla="*/ 1 w 6"/>
                <a:gd name="T9" fmla="*/ 5 h 5"/>
                <a:gd name="T10" fmla="*/ 2 w 6"/>
                <a:gd name="T11" fmla="*/ 5 h 5"/>
                <a:gd name="T12" fmla="*/ 2 w 6"/>
                <a:gd name="T13" fmla="*/ 5 h 5"/>
                <a:gd name="T14" fmla="*/ 3 w 6"/>
                <a:gd name="T15" fmla="*/ 5 h 5"/>
                <a:gd name="T16" fmla="*/ 3 w 6"/>
                <a:gd name="T17" fmla="*/ 5 h 5"/>
                <a:gd name="T18" fmla="*/ 3 w 6"/>
                <a:gd name="T19" fmla="*/ 5 h 5"/>
                <a:gd name="T20" fmla="*/ 6 w 6"/>
                <a:gd name="T21" fmla="*/ 3 h 5"/>
                <a:gd name="T22" fmla="*/ 4 w 6"/>
                <a:gd name="T23" fmla="*/ 0 h 5"/>
                <a:gd name="T24" fmla="*/ 3 w 6"/>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5">
                  <a:moveTo>
                    <a:pt x="3" y="0"/>
                  </a:moveTo>
                  <a:cubicBezTo>
                    <a:pt x="2" y="0"/>
                    <a:pt x="1" y="1"/>
                    <a:pt x="0" y="2"/>
                  </a:cubicBezTo>
                  <a:cubicBezTo>
                    <a:pt x="0" y="3"/>
                    <a:pt x="0" y="3"/>
                    <a:pt x="0" y="4"/>
                  </a:cubicBezTo>
                  <a:cubicBezTo>
                    <a:pt x="1" y="4"/>
                    <a:pt x="1" y="4"/>
                    <a:pt x="1" y="4"/>
                  </a:cubicBezTo>
                  <a:cubicBezTo>
                    <a:pt x="1" y="4"/>
                    <a:pt x="1" y="5"/>
                    <a:pt x="1" y="5"/>
                  </a:cubicBezTo>
                  <a:cubicBezTo>
                    <a:pt x="2" y="5"/>
                    <a:pt x="2" y="5"/>
                    <a:pt x="2" y="5"/>
                  </a:cubicBezTo>
                  <a:cubicBezTo>
                    <a:pt x="2" y="5"/>
                    <a:pt x="2" y="5"/>
                    <a:pt x="2" y="5"/>
                  </a:cubicBezTo>
                  <a:cubicBezTo>
                    <a:pt x="2" y="5"/>
                    <a:pt x="3" y="5"/>
                    <a:pt x="3" y="5"/>
                  </a:cubicBezTo>
                  <a:cubicBezTo>
                    <a:pt x="3" y="5"/>
                    <a:pt x="3" y="5"/>
                    <a:pt x="3" y="5"/>
                  </a:cubicBezTo>
                  <a:cubicBezTo>
                    <a:pt x="3" y="5"/>
                    <a:pt x="3" y="5"/>
                    <a:pt x="3" y="5"/>
                  </a:cubicBezTo>
                  <a:cubicBezTo>
                    <a:pt x="4" y="5"/>
                    <a:pt x="5" y="5"/>
                    <a:pt x="6" y="3"/>
                  </a:cubicBezTo>
                  <a:cubicBezTo>
                    <a:pt x="6" y="2"/>
                    <a:pt x="5" y="0"/>
                    <a:pt x="4" y="0"/>
                  </a:cubicBezTo>
                  <a:cubicBezTo>
                    <a:pt x="3"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72" name="Freeform 3257">
              <a:extLst>
                <a:ext uri="{FF2B5EF4-FFF2-40B4-BE49-F238E27FC236}">
                  <a16:creationId xmlns:a16="http://schemas.microsoft.com/office/drawing/2014/main" id="{122438D9-34EE-0D72-E450-A9CC9F525AB4}"/>
                </a:ext>
              </a:extLst>
            </p:cNvPr>
            <p:cNvSpPr>
              <a:spLocks/>
            </p:cNvSpPr>
            <p:nvPr/>
          </p:nvSpPr>
          <p:spPr bwMode="auto">
            <a:xfrm>
              <a:off x="13678943" y="3464896"/>
              <a:ext cx="38623" cy="33106"/>
            </a:xfrm>
            <a:custGeom>
              <a:avLst/>
              <a:gdLst>
                <a:gd name="T0" fmla="*/ 3 w 6"/>
                <a:gd name="T1" fmla="*/ 0 h 5"/>
                <a:gd name="T2" fmla="*/ 2 w 6"/>
                <a:gd name="T3" fmla="*/ 0 h 5"/>
                <a:gd name="T4" fmla="*/ 2 w 6"/>
                <a:gd name="T5" fmla="*/ 0 h 5"/>
                <a:gd name="T6" fmla="*/ 1 w 6"/>
                <a:gd name="T7" fmla="*/ 2 h 5"/>
                <a:gd name="T8" fmla="*/ 1 w 6"/>
                <a:gd name="T9" fmla="*/ 3 h 5"/>
                <a:gd name="T10" fmla="*/ 1 w 6"/>
                <a:gd name="T11" fmla="*/ 4 h 5"/>
                <a:gd name="T12" fmla="*/ 3 w 6"/>
                <a:gd name="T13" fmla="*/ 5 h 5"/>
                <a:gd name="T14" fmla="*/ 3 w 6"/>
                <a:gd name="T15" fmla="*/ 5 h 5"/>
                <a:gd name="T16" fmla="*/ 5 w 6"/>
                <a:gd name="T17" fmla="*/ 4 h 5"/>
                <a:gd name="T18" fmla="*/ 5 w 6"/>
                <a:gd name="T19" fmla="*/ 4 h 5"/>
                <a:gd name="T20" fmla="*/ 6 w 6"/>
                <a:gd name="T21" fmla="*/ 3 h 5"/>
                <a:gd name="T22" fmla="*/ 4 w 6"/>
                <a:gd name="T23" fmla="*/ 0 h 5"/>
                <a:gd name="T24" fmla="*/ 3 w 6"/>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5">
                  <a:moveTo>
                    <a:pt x="3" y="0"/>
                  </a:moveTo>
                  <a:cubicBezTo>
                    <a:pt x="3" y="0"/>
                    <a:pt x="2" y="0"/>
                    <a:pt x="2" y="0"/>
                  </a:cubicBezTo>
                  <a:cubicBezTo>
                    <a:pt x="2" y="0"/>
                    <a:pt x="2" y="0"/>
                    <a:pt x="2" y="0"/>
                  </a:cubicBezTo>
                  <a:cubicBezTo>
                    <a:pt x="1" y="1"/>
                    <a:pt x="1" y="1"/>
                    <a:pt x="1" y="2"/>
                  </a:cubicBezTo>
                  <a:cubicBezTo>
                    <a:pt x="0" y="2"/>
                    <a:pt x="0" y="3"/>
                    <a:pt x="1" y="3"/>
                  </a:cubicBezTo>
                  <a:cubicBezTo>
                    <a:pt x="1" y="3"/>
                    <a:pt x="1" y="3"/>
                    <a:pt x="1" y="4"/>
                  </a:cubicBezTo>
                  <a:cubicBezTo>
                    <a:pt x="1" y="4"/>
                    <a:pt x="2" y="5"/>
                    <a:pt x="3" y="5"/>
                  </a:cubicBezTo>
                  <a:cubicBezTo>
                    <a:pt x="3" y="5"/>
                    <a:pt x="3" y="5"/>
                    <a:pt x="3" y="5"/>
                  </a:cubicBezTo>
                  <a:cubicBezTo>
                    <a:pt x="4" y="5"/>
                    <a:pt x="5" y="5"/>
                    <a:pt x="5" y="4"/>
                  </a:cubicBezTo>
                  <a:cubicBezTo>
                    <a:pt x="5" y="4"/>
                    <a:pt x="5" y="4"/>
                    <a:pt x="5" y="4"/>
                  </a:cubicBezTo>
                  <a:cubicBezTo>
                    <a:pt x="6" y="4"/>
                    <a:pt x="6" y="3"/>
                    <a:pt x="6" y="3"/>
                  </a:cubicBezTo>
                  <a:cubicBezTo>
                    <a:pt x="6" y="2"/>
                    <a:pt x="5" y="0"/>
                    <a:pt x="4" y="0"/>
                  </a:cubicBezTo>
                  <a:cubicBezTo>
                    <a:pt x="4"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73" name="Freeform 3258">
              <a:extLst>
                <a:ext uri="{FF2B5EF4-FFF2-40B4-BE49-F238E27FC236}">
                  <a16:creationId xmlns:a16="http://schemas.microsoft.com/office/drawing/2014/main" id="{794B00E1-7102-0078-EBAF-D68BFE6E6695}"/>
                </a:ext>
              </a:extLst>
            </p:cNvPr>
            <p:cNvSpPr>
              <a:spLocks/>
            </p:cNvSpPr>
            <p:nvPr/>
          </p:nvSpPr>
          <p:spPr bwMode="auto">
            <a:xfrm>
              <a:off x="12172633" y="3831818"/>
              <a:ext cx="33106" cy="33106"/>
            </a:xfrm>
            <a:custGeom>
              <a:avLst/>
              <a:gdLst>
                <a:gd name="T0" fmla="*/ 2 w 5"/>
                <a:gd name="T1" fmla="*/ 0 h 5"/>
                <a:gd name="T2" fmla="*/ 0 w 5"/>
                <a:gd name="T3" fmla="*/ 1 h 5"/>
                <a:gd name="T4" fmla="*/ 0 w 5"/>
                <a:gd name="T5" fmla="*/ 2 h 5"/>
                <a:gd name="T6" fmla="*/ 0 w 5"/>
                <a:gd name="T7" fmla="*/ 2 h 5"/>
                <a:gd name="T8" fmla="*/ 0 w 5"/>
                <a:gd name="T9" fmla="*/ 2 h 5"/>
                <a:gd name="T10" fmla="*/ 0 w 5"/>
                <a:gd name="T11" fmla="*/ 3 h 5"/>
                <a:gd name="T12" fmla="*/ 1 w 5"/>
                <a:gd name="T13" fmla="*/ 5 h 5"/>
                <a:gd name="T14" fmla="*/ 2 w 5"/>
                <a:gd name="T15" fmla="*/ 5 h 5"/>
                <a:gd name="T16" fmla="*/ 2 w 5"/>
                <a:gd name="T17" fmla="*/ 5 h 5"/>
                <a:gd name="T18" fmla="*/ 2 w 5"/>
                <a:gd name="T19" fmla="*/ 5 h 5"/>
                <a:gd name="T20" fmla="*/ 5 w 5"/>
                <a:gd name="T21" fmla="*/ 3 h 5"/>
                <a:gd name="T22" fmla="*/ 5 w 5"/>
                <a:gd name="T23" fmla="*/ 3 h 5"/>
                <a:gd name="T24" fmla="*/ 5 w 5"/>
                <a:gd name="T25" fmla="*/ 3 h 5"/>
                <a:gd name="T26" fmla="*/ 5 w 5"/>
                <a:gd name="T27" fmla="*/ 2 h 5"/>
                <a:gd name="T28" fmla="*/ 5 w 5"/>
                <a:gd name="T29" fmla="*/ 1 h 5"/>
                <a:gd name="T30" fmla="*/ 3 w 5"/>
                <a:gd name="T31" fmla="*/ 0 h 5"/>
                <a:gd name="T32" fmla="*/ 2 w 5"/>
                <a:gd name="T33"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 h="5">
                  <a:moveTo>
                    <a:pt x="2" y="0"/>
                  </a:moveTo>
                  <a:cubicBezTo>
                    <a:pt x="1" y="0"/>
                    <a:pt x="1" y="0"/>
                    <a:pt x="0" y="1"/>
                  </a:cubicBezTo>
                  <a:cubicBezTo>
                    <a:pt x="0" y="1"/>
                    <a:pt x="0" y="2"/>
                    <a:pt x="0" y="2"/>
                  </a:cubicBezTo>
                  <a:cubicBezTo>
                    <a:pt x="0" y="2"/>
                    <a:pt x="0" y="2"/>
                    <a:pt x="0" y="2"/>
                  </a:cubicBezTo>
                  <a:cubicBezTo>
                    <a:pt x="0" y="2"/>
                    <a:pt x="0" y="2"/>
                    <a:pt x="0" y="2"/>
                  </a:cubicBezTo>
                  <a:cubicBezTo>
                    <a:pt x="0" y="3"/>
                    <a:pt x="0" y="3"/>
                    <a:pt x="0" y="3"/>
                  </a:cubicBezTo>
                  <a:cubicBezTo>
                    <a:pt x="0" y="4"/>
                    <a:pt x="0" y="5"/>
                    <a:pt x="1" y="5"/>
                  </a:cubicBezTo>
                  <a:cubicBezTo>
                    <a:pt x="1" y="5"/>
                    <a:pt x="1" y="5"/>
                    <a:pt x="2" y="5"/>
                  </a:cubicBezTo>
                  <a:cubicBezTo>
                    <a:pt x="2" y="5"/>
                    <a:pt x="2" y="5"/>
                    <a:pt x="2" y="5"/>
                  </a:cubicBezTo>
                  <a:cubicBezTo>
                    <a:pt x="2" y="5"/>
                    <a:pt x="2" y="5"/>
                    <a:pt x="2" y="5"/>
                  </a:cubicBezTo>
                  <a:cubicBezTo>
                    <a:pt x="4" y="5"/>
                    <a:pt x="5" y="5"/>
                    <a:pt x="5" y="3"/>
                  </a:cubicBezTo>
                  <a:cubicBezTo>
                    <a:pt x="5" y="3"/>
                    <a:pt x="5" y="3"/>
                    <a:pt x="5" y="3"/>
                  </a:cubicBezTo>
                  <a:cubicBezTo>
                    <a:pt x="5" y="3"/>
                    <a:pt x="5" y="3"/>
                    <a:pt x="5" y="3"/>
                  </a:cubicBezTo>
                  <a:cubicBezTo>
                    <a:pt x="5" y="2"/>
                    <a:pt x="5" y="2"/>
                    <a:pt x="5" y="2"/>
                  </a:cubicBezTo>
                  <a:cubicBezTo>
                    <a:pt x="5" y="1"/>
                    <a:pt x="5" y="1"/>
                    <a:pt x="5" y="1"/>
                  </a:cubicBezTo>
                  <a:cubicBezTo>
                    <a:pt x="4" y="1"/>
                    <a:pt x="4" y="0"/>
                    <a:pt x="3" y="0"/>
                  </a:cubicBezTo>
                  <a:cubicBezTo>
                    <a:pt x="3" y="0"/>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74" name="Freeform 3259">
              <a:extLst>
                <a:ext uri="{FF2B5EF4-FFF2-40B4-BE49-F238E27FC236}">
                  <a16:creationId xmlns:a16="http://schemas.microsoft.com/office/drawing/2014/main" id="{76BB8058-27D6-FC90-5AE7-8313C5A5FB4A}"/>
                </a:ext>
              </a:extLst>
            </p:cNvPr>
            <p:cNvSpPr>
              <a:spLocks/>
            </p:cNvSpPr>
            <p:nvPr/>
          </p:nvSpPr>
          <p:spPr bwMode="auto">
            <a:xfrm>
              <a:off x="12009863" y="4264951"/>
              <a:ext cx="38623" cy="38623"/>
            </a:xfrm>
            <a:custGeom>
              <a:avLst/>
              <a:gdLst>
                <a:gd name="T0" fmla="*/ 3 w 6"/>
                <a:gd name="T1" fmla="*/ 0 h 6"/>
                <a:gd name="T2" fmla="*/ 3 w 6"/>
                <a:gd name="T3" fmla="*/ 0 h 6"/>
                <a:gd name="T4" fmla="*/ 2 w 6"/>
                <a:gd name="T5" fmla="*/ 1 h 6"/>
                <a:gd name="T6" fmla="*/ 0 w 6"/>
                <a:gd name="T7" fmla="*/ 3 h 6"/>
                <a:gd name="T8" fmla="*/ 2 w 6"/>
                <a:gd name="T9" fmla="*/ 6 h 6"/>
                <a:gd name="T10" fmla="*/ 3 w 6"/>
                <a:gd name="T11" fmla="*/ 6 h 6"/>
                <a:gd name="T12" fmla="*/ 6 w 6"/>
                <a:gd name="T13" fmla="*/ 4 h 6"/>
                <a:gd name="T14" fmla="*/ 5 w 6"/>
                <a:gd name="T15" fmla="*/ 1 h 6"/>
                <a:gd name="T16" fmla="*/ 5 w 6"/>
                <a:gd name="T17" fmla="*/ 1 h 6"/>
                <a:gd name="T18" fmla="*/ 4 w 6"/>
                <a:gd name="T19" fmla="*/ 1 h 6"/>
                <a:gd name="T20" fmla="*/ 4 w 6"/>
                <a:gd name="T21" fmla="*/ 1 h 6"/>
                <a:gd name="T22" fmla="*/ 3 w 6"/>
                <a:gd name="T23" fmla="*/ 0 h 6"/>
                <a:gd name="T24" fmla="*/ 3 w 6"/>
                <a:gd name="T2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6">
                  <a:moveTo>
                    <a:pt x="3" y="0"/>
                  </a:moveTo>
                  <a:cubicBezTo>
                    <a:pt x="3" y="0"/>
                    <a:pt x="3" y="0"/>
                    <a:pt x="3" y="0"/>
                  </a:cubicBezTo>
                  <a:cubicBezTo>
                    <a:pt x="2" y="0"/>
                    <a:pt x="2" y="0"/>
                    <a:pt x="2" y="1"/>
                  </a:cubicBezTo>
                  <a:cubicBezTo>
                    <a:pt x="1" y="1"/>
                    <a:pt x="0" y="2"/>
                    <a:pt x="0" y="3"/>
                  </a:cubicBezTo>
                  <a:cubicBezTo>
                    <a:pt x="0" y="4"/>
                    <a:pt x="1" y="6"/>
                    <a:pt x="2" y="6"/>
                  </a:cubicBezTo>
                  <a:cubicBezTo>
                    <a:pt x="3" y="6"/>
                    <a:pt x="3" y="6"/>
                    <a:pt x="3" y="6"/>
                  </a:cubicBezTo>
                  <a:cubicBezTo>
                    <a:pt x="4" y="6"/>
                    <a:pt x="5" y="5"/>
                    <a:pt x="6" y="4"/>
                  </a:cubicBezTo>
                  <a:cubicBezTo>
                    <a:pt x="6" y="3"/>
                    <a:pt x="5" y="2"/>
                    <a:pt x="5" y="1"/>
                  </a:cubicBezTo>
                  <a:cubicBezTo>
                    <a:pt x="5" y="1"/>
                    <a:pt x="5" y="1"/>
                    <a:pt x="5" y="1"/>
                  </a:cubicBezTo>
                  <a:cubicBezTo>
                    <a:pt x="4" y="1"/>
                    <a:pt x="4" y="1"/>
                    <a:pt x="4" y="1"/>
                  </a:cubicBezTo>
                  <a:cubicBezTo>
                    <a:pt x="4" y="1"/>
                    <a:pt x="4" y="1"/>
                    <a:pt x="4" y="1"/>
                  </a:cubicBezTo>
                  <a:cubicBezTo>
                    <a:pt x="4" y="1"/>
                    <a:pt x="4" y="0"/>
                    <a:pt x="3" y="0"/>
                  </a:cubicBezTo>
                  <a:cubicBezTo>
                    <a:pt x="3"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75" name="Freeform 3260">
              <a:extLst>
                <a:ext uri="{FF2B5EF4-FFF2-40B4-BE49-F238E27FC236}">
                  <a16:creationId xmlns:a16="http://schemas.microsoft.com/office/drawing/2014/main" id="{765E97AF-7064-61D9-88C1-EE4937F97D29}"/>
                </a:ext>
              </a:extLst>
            </p:cNvPr>
            <p:cNvSpPr>
              <a:spLocks/>
            </p:cNvSpPr>
            <p:nvPr/>
          </p:nvSpPr>
          <p:spPr bwMode="auto">
            <a:xfrm>
              <a:off x="14026553" y="3911823"/>
              <a:ext cx="38623" cy="33106"/>
            </a:xfrm>
            <a:custGeom>
              <a:avLst/>
              <a:gdLst>
                <a:gd name="T0" fmla="*/ 3 w 6"/>
                <a:gd name="T1" fmla="*/ 0 h 5"/>
                <a:gd name="T2" fmla="*/ 2 w 6"/>
                <a:gd name="T3" fmla="*/ 0 h 5"/>
                <a:gd name="T4" fmla="*/ 2 w 6"/>
                <a:gd name="T5" fmla="*/ 0 h 5"/>
                <a:gd name="T6" fmla="*/ 1 w 6"/>
                <a:gd name="T7" fmla="*/ 1 h 5"/>
                <a:gd name="T8" fmla="*/ 1 w 6"/>
                <a:gd name="T9" fmla="*/ 1 h 5"/>
                <a:gd name="T10" fmla="*/ 0 w 6"/>
                <a:gd name="T11" fmla="*/ 2 h 5"/>
                <a:gd name="T12" fmla="*/ 3 w 6"/>
                <a:gd name="T13" fmla="*/ 5 h 5"/>
                <a:gd name="T14" fmla="*/ 3 w 6"/>
                <a:gd name="T15" fmla="*/ 5 h 5"/>
                <a:gd name="T16" fmla="*/ 6 w 6"/>
                <a:gd name="T17" fmla="*/ 3 h 5"/>
                <a:gd name="T18" fmla="*/ 6 w 6"/>
                <a:gd name="T19" fmla="*/ 3 h 5"/>
                <a:gd name="T20" fmla="*/ 6 w 6"/>
                <a:gd name="T21" fmla="*/ 3 h 5"/>
                <a:gd name="T22" fmla="*/ 4 w 6"/>
                <a:gd name="T23" fmla="*/ 0 h 5"/>
                <a:gd name="T24" fmla="*/ 3 w 6"/>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5">
                  <a:moveTo>
                    <a:pt x="3" y="0"/>
                  </a:moveTo>
                  <a:cubicBezTo>
                    <a:pt x="3" y="0"/>
                    <a:pt x="3" y="0"/>
                    <a:pt x="2" y="0"/>
                  </a:cubicBezTo>
                  <a:cubicBezTo>
                    <a:pt x="2" y="0"/>
                    <a:pt x="2" y="0"/>
                    <a:pt x="2" y="0"/>
                  </a:cubicBezTo>
                  <a:cubicBezTo>
                    <a:pt x="2" y="0"/>
                    <a:pt x="1" y="1"/>
                    <a:pt x="1" y="1"/>
                  </a:cubicBezTo>
                  <a:cubicBezTo>
                    <a:pt x="1" y="1"/>
                    <a:pt x="1" y="1"/>
                    <a:pt x="1" y="1"/>
                  </a:cubicBezTo>
                  <a:cubicBezTo>
                    <a:pt x="1" y="2"/>
                    <a:pt x="1" y="2"/>
                    <a:pt x="0" y="2"/>
                  </a:cubicBezTo>
                  <a:cubicBezTo>
                    <a:pt x="0" y="4"/>
                    <a:pt x="1" y="5"/>
                    <a:pt x="3" y="5"/>
                  </a:cubicBezTo>
                  <a:cubicBezTo>
                    <a:pt x="3" y="5"/>
                    <a:pt x="3" y="5"/>
                    <a:pt x="3" y="5"/>
                  </a:cubicBezTo>
                  <a:cubicBezTo>
                    <a:pt x="4" y="5"/>
                    <a:pt x="6" y="5"/>
                    <a:pt x="6" y="3"/>
                  </a:cubicBezTo>
                  <a:cubicBezTo>
                    <a:pt x="6" y="3"/>
                    <a:pt x="6" y="3"/>
                    <a:pt x="6" y="3"/>
                  </a:cubicBezTo>
                  <a:cubicBezTo>
                    <a:pt x="6" y="3"/>
                    <a:pt x="6" y="3"/>
                    <a:pt x="6" y="3"/>
                  </a:cubicBezTo>
                  <a:cubicBezTo>
                    <a:pt x="6" y="1"/>
                    <a:pt x="5" y="0"/>
                    <a:pt x="4" y="0"/>
                  </a:cubicBezTo>
                  <a:cubicBezTo>
                    <a:pt x="3"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76" name="Freeform 3261">
              <a:extLst>
                <a:ext uri="{FF2B5EF4-FFF2-40B4-BE49-F238E27FC236}">
                  <a16:creationId xmlns:a16="http://schemas.microsoft.com/office/drawing/2014/main" id="{C01A141C-B140-57D9-EF38-B5C892C04D84}"/>
                </a:ext>
              </a:extLst>
            </p:cNvPr>
            <p:cNvSpPr>
              <a:spLocks/>
            </p:cNvSpPr>
            <p:nvPr/>
          </p:nvSpPr>
          <p:spPr bwMode="auto">
            <a:xfrm>
              <a:off x="13797572" y="3754571"/>
              <a:ext cx="24829" cy="19312"/>
            </a:xfrm>
            <a:custGeom>
              <a:avLst/>
              <a:gdLst>
                <a:gd name="T0" fmla="*/ 2 w 4"/>
                <a:gd name="T1" fmla="*/ 0 h 3"/>
                <a:gd name="T2" fmla="*/ 0 w 4"/>
                <a:gd name="T3" fmla="*/ 1 h 3"/>
                <a:gd name="T4" fmla="*/ 0 w 4"/>
                <a:gd name="T5" fmla="*/ 1 h 3"/>
                <a:gd name="T6" fmla="*/ 0 w 4"/>
                <a:gd name="T7" fmla="*/ 2 h 3"/>
                <a:gd name="T8" fmla="*/ 0 w 4"/>
                <a:gd name="T9" fmla="*/ 2 h 3"/>
                <a:gd name="T10" fmla="*/ 0 w 4"/>
                <a:gd name="T11" fmla="*/ 2 h 3"/>
                <a:gd name="T12" fmla="*/ 2 w 4"/>
                <a:gd name="T13" fmla="*/ 3 h 3"/>
                <a:gd name="T14" fmla="*/ 2 w 4"/>
                <a:gd name="T15" fmla="*/ 3 h 3"/>
                <a:gd name="T16" fmla="*/ 3 w 4"/>
                <a:gd name="T17" fmla="*/ 3 h 3"/>
                <a:gd name="T18" fmla="*/ 4 w 4"/>
                <a:gd name="T19" fmla="*/ 2 h 3"/>
                <a:gd name="T20" fmla="*/ 4 w 4"/>
                <a:gd name="T21" fmla="*/ 2 h 3"/>
                <a:gd name="T22" fmla="*/ 4 w 4"/>
                <a:gd name="T23" fmla="*/ 1 h 3"/>
                <a:gd name="T24" fmla="*/ 4 w 4"/>
                <a:gd name="T25" fmla="*/ 1 h 3"/>
                <a:gd name="T26" fmla="*/ 3 w 4"/>
                <a:gd name="T27" fmla="*/ 0 h 3"/>
                <a:gd name="T28" fmla="*/ 3 w 4"/>
                <a:gd name="T29" fmla="*/ 0 h 3"/>
                <a:gd name="T30" fmla="*/ 2 w 4"/>
                <a:gd name="T31" fmla="*/ 0 h 3"/>
                <a:gd name="T32" fmla="*/ 2 w 4"/>
                <a:gd name="T33"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3">
                  <a:moveTo>
                    <a:pt x="2" y="0"/>
                  </a:moveTo>
                  <a:cubicBezTo>
                    <a:pt x="1" y="0"/>
                    <a:pt x="0" y="0"/>
                    <a:pt x="0" y="1"/>
                  </a:cubicBezTo>
                  <a:cubicBezTo>
                    <a:pt x="0" y="1"/>
                    <a:pt x="0" y="1"/>
                    <a:pt x="0" y="1"/>
                  </a:cubicBezTo>
                  <a:cubicBezTo>
                    <a:pt x="0" y="1"/>
                    <a:pt x="0" y="2"/>
                    <a:pt x="0" y="2"/>
                  </a:cubicBezTo>
                  <a:cubicBezTo>
                    <a:pt x="0" y="2"/>
                    <a:pt x="0" y="2"/>
                    <a:pt x="0" y="2"/>
                  </a:cubicBezTo>
                  <a:cubicBezTo>
                    <a:pt x="0" y="2"/>
                    <a:pt x="0" y="2"/>
                    <a:pt x="0" y="2"/>
                  </a:cubicBezTo>
                  <a:cubicBezTo>
                    <a:pt x="0" y="3"/>
                    <a:pt x="1" y="3"/>
                    <a:pt x="2" y="3"/>
                  </a:cubicBezTo>
                  <a:cubicBezTo>
                    <a:pt x="2" y="3"/>
                    <a:pt x="2" y="3"/>
                    <a:pt x="2" y="3"/>
                  </a:cubicBezTo>
                  <a:cubicBezTo>
                    <a:pt x="2" y="3"/>
                    <a:pt x="3" y="3"/>
                    <a:pt x="3" y="3"/>
                  </a:cubicBezTo>
                  <a:cubicBezTo>
                    <a:pt x="3" y="3"/>
                    <a:pt x="4" y="3"/>
                    <a:pt x="4" y="2"/>
                  </a:cubicBezTo>
                  <a:cubicBezTo>
                    <a:pt x="4" y="2"/>
                    <a:pt x="4" y="2"/>
                    <a:pt x="4" y="2"/>
                  </a:cubicBezTo>
                  <a:cubicBezTo>
                    <a:pt x="4" y="1"/>
                    <a:pt x="4" y="1"/>
                    <a:pt x="4" y="1"/>
                  </a:cubicBezTo>
                  <a:cubicBezTo>
                    <a:pt x="4" y="1"/>
                    <a:pt x="4" y="1"/>
                    <a:pt x="4" y="1"/>
                  </a:cubicBezTo>
                  <a:cubicBezTo>
                    <a:pt x="3" y="0"/>
                    <a:pt x="3" y="0"/>
                    <a:pt x="3" y="0"/>
                  </a:cubicBezTo>
                  <a:cubicBezTo>
                    <a:pt x="3" y="0"/>
                    <a:pt x="3" y="0"/>
                    <a:pt x="3" y="0"/>
                  </a:cubicBezTo>
                  <a:cubicBezTo>
                    <a:pt x="3" y="0"/>
                    <a:pt x="2"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77" name="Freeform 3262">
              <a:extLst>
                <a:ext uri="{FF2B5EF4-FFF2-40B4-BE49-F238E27FC236}">
                  <a16:creationId xmlns:a16="http://schemas.microsoft.com/office/drawing/2014/main" id="{973A89A4-4622-A308-5BB8-FC5D5BBA892A}"/>
                </a:ext>
              </a:extLst>
            </p:cNvPr>
            <p:cNvSpPr>
              <a:spLocks/>
            </p:cNvSpPr>
            <p:nvPr/>
          </p:nvSpPr>
          <p:spPr bwMode="auto">
            <a:xfrm>
              <a:off x="14294158" y="3944929"/>
              <a:ext cx="27588" cy="24829"/>
            </a:xfrm>
            <a:custGeom>
              <a:avLst/>
              <a:gdLst>
                <a:gd name="T0" fmla="*/ 2 w 4"/>
                <a:gd name="T1" fmla="*/ 0 h 4"/>
                <a:gd name="T2" fmla="*/ 1 w 4"/>
                <a:gd name="T3" fmla="*/ 0 h 4"/>
                <a:gd name="T4" fmla="*/ 0 w 4"/>
                <a:gd name="T5" fmla="*/ 1 h 4"/>
                <a:gd name="T6" fmla="*/ 0 w 4"/>
                <a:gd name="T7" fmla="*/ 1 h 4"/>
                <a:gd name="T8" fmla="*/ 0 w 4"/>
                <a:gd name="T9" fmla="*/ 1 h 4"/>
                <a:gd name="T10" fmla="*/ 0 w 4"/>
                <a:gd name="T11" fmla="*/ 2 h 4"/>
                <a:gd name="T12" fmla="*/ 2 w 4"/>
                <a:gd name="T13" fmla="*/ 4 h 4"/>
                <a:gd name="T14" fmla="*/ 2 w 4"/>
                <a:gd name="T15" fmla="*/ 4 h 4"/>
                <a:gd name="T16" fmla="*/ 4 w 4"/>
                <a:gd name="T17" fmla="*/ 2 h 4"/>
                <a:gd name="T18" fmla="*/ 2 w 4"/>
                <a:gd name="T19" fmla="*/ 0 h 4"/>
                <a:gd name="T20" fmla="*/ 2 w 4"/>
                <a:gd name="T2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4">
                  <a:moveTo>
                    <a:pt x="2" y="0"/>
                  </a:moveTo>
                  <a:cubicBezTo>
                    <a:pt x="1" y="0"/>
                    <a:pt x="1" y="0"/>
                    <a:pt x="1" y="0"/>
                  </a:cubicBezTo>
                  <a:cubicBezTo>
                    <a:pt x="0" y="0"/>
                    <a:pt x="0" y="1"/>
                    <a:pt x="0" y="1"/>
                  </a:cubicBezTo>
                  <a:cubicBezTo>
                    <a:pt x="0" y="1"/>
                    <a:pt x="0" y="1"/>
                    <a:pt x="0" y="1"/>
                  </a:cubicBezTo>
                  <a:cubicBezTo>
                    <a:pt x="0" y="1"/>
                    <a:pt x="0" y="1"/>
                    <a:pt x="0" y="1"/>
                  </a:cubicBezTo>
                  <a:cubicBezTo>
                    <a:pt x="0" y="1"/>
                    <a:pt x="0" y="2"/>
                    <a:pt x="0" y="2"/>
                  </a:cubicBezTo>
                  <a:cubicBezTo>
                    <a:pt x="0" y="3"/>
                    <a:pt x="1" y="3"/>
                    <a:pt x="2" y="4"/>
                  </a:cubicBezTo>
                  <a:cubicBezTo>
                    <a:pt x="2" y="4"/>
                    <a:pt x="2" y="4"/>
                    <a:pt x="2" y="4"/>
                  </a:cubicBezTo>
                  <a:cubicBezTo>
                    <a:pt x="3" y="4"/>
                    <a:pt x="4" y="3"/>
                    <a:pt x="4" y="2"/>
                  </a:cubicBezTo>
                  <a:cubicBezTo>
                    <a:pt x="4" y="1"/>
                    <a:pt x="3"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78" name="Freeform 3263">
              <a:extLst>
                <a:ext uri="{FF2B5EF4-FFF2-40B4-BE49-F238E27FC236}">
                  <a16:creationId xmlns:a16="http://schemas.microsoft.com/office/drawing/2014/main" id="{D3271C6B-C7D4-6F9F-142E-7B021E3A086A}"/>
                </a:ext>
              </a:extLst>
            </p:cNvPr>
            <p:cNvSpPr>
              <a:spLocks/>
            </p:cNvSpPr>
            <p:nvPr/>
          </p:nvSpPr>
          <p:spPr bwMode="auto">
            <a:xfrm>
              <a:off x="13949307" y="3682842"/>
              <a:ext cx="24829" cy="24829"/>
            </a:xfrm>
            <a:custGeom>
              <a:avLst/>
              <a:gdLst>
                <a:gd name="T0" fmla="*/ 2 w 4"/>
                <a:gd name="T1" fmla="*/ 0 h 4"/>
                <a:gd name="T2" fmla="*/ 2 w 4"/>
                <a:gd name="T3" fmla="*/ 0 h 4"/>
                <a:gd name="T4" fmla="*/ 1 w 4"/>
                <a:gd name="T5" fmla="*/ 1 h 4"/>
                <a:gd name="T6" fmla="*/ 0 w 4"/>
                <a:gd name="T7" fmla="*/ 1 h 4"/>
                <a:gd name="T8" fmla="*/ 0 w 4"/>
                <a:gd name="T9" fmla="*/ 2 h 4"/>
                <a:gd name="T10" fmla="*/ 0 w 4"/>
                <a:gd name="T11" fmla="*/ 3 h 4"/>
                <a:gd name="T12" fmla="*/ 0 w 4"/>
                <a:gd name="T13" fmla="*/ 3 h 4"/>
                <a:gd name="T14" fmla="*/ 2 w 4"/>
                <a:gd name="T15" fmla="*/ 4 h 4"/>
                <a:gd name="T16" fmla="*/ 2 w 4"/>
                <a:gd name="T17" fmla="*/ 4 h 4"/>
                <a:gd name="T18" fmla="*/ 2 w 4"/>
                <a:gd name="T19" fmla="*/ 4 h 4"/>
                <a:gd name="T20" fmla="*/ 3 w 4"/>
                <a:gd name="T21" fmla="*/ 4 h 4"/>
                <a:gd name="T22" fmla="*/ 3 w 4"/>
                <a:gd name="T23" fmla="*/ 4 h 4"/>
                <a:gd name="T24" fmla="*/ 4 w 4"/>
                <a:gd name="T25" fmla="*/ 3 h 4"/>
                <a:gd name="T26" fmla="*/ 4 w 4"/>
                <a:gd name="T27" fmla="*/ 3 h 4"/>
                <a:gd name="T28" fmla="*/ 2 w 4"/>
                <a:gd name="T29" fmla="*/ 0 h 4"/>
                <a:gd name="T30" fmla="*/ 2 w 4"/>
                <a:gd name="T31" fmla="*/ 0 h 4"/>
                <a:gd name="T32" fmla="*/ 2 w 4"/>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4">
                  <a:moveTo>
                    <a:pt x="2" y="0"/>
                  </a:moveTo>
                  <a:cubicBezTo>
                    <a:pt x="2" y="0"/>
                    <a:pt x="2" y="0"/>
                    <a:pt x="2" y="0"/>
                  </a:cubicBezTo>
                  <a:cubicBezTo>
                    <a:pt x="1" y="0"/>
                    <a:pt x="1" y="1"/>
                    <a:pt x="1" y="1"/>
                  </a:cubicBezTo>
                  <a:cubicBezTo>
                    <a:pt x="0" y="1"/>
                    <a:pt x="0" y="1"/>
                    <a:pt x="0" y="1"/>
                  </a:cubicBezTo>
                  <a:cubicBezTo>
                    <a:pt x="0" y="1"/>
                    <a:pt x="0" y="2"/>
                    <a:pt x="0" y="2"/>
                  </a:cubicBezTo>
                  <a:cubicBezTo>
                    <a:pt x="0" y="2"/>
                    <a:pt x="0" y="3"/>
                    <a:pt x="0" y="3"/>
                  </a:cubicBezTo>
                  <a:cubicBezTo>
                    <a:pt x="0" y="3"/>
                    <a:pt x="0" y="3"/>
                    <a:pt x="0" y="3"/>
                  </a:cubicBezTo>
                  <a:cubicBezTo>
                    <a:pt x="1" y="4"/>
                    <a:pt x="1" y="4"/>
                    <a:pt x="2" y="4"/>
                  </a:cubicBezTo>
                  <a:cubicBezTo>
                    <a:pt x="2" y="4"/>
                    <a:pt x="2" y="4"/>
                    <a:pt x="2" y="4"/>
                  </a:cubicBezTo>
                  <a:cubicBezTo>
                    <a:pt x="2" y="4"/>
                    <a:pt x="2" y="4"/>
                    <a:pt x="2" y="4"/>
                  </a:cubicBezTo>
                  <a:cubicBezTo>
                    <a:pt x="2" y="4"/>
                    <a:pt x="3" y="4"/>
                    <a:pt x="3" y="4"/>
                  </a:cubicBezTo>
                  <a:cubicBezTo>
                    <a:pt x="3" y="4"/>
                    <a:pt x="3" y="4"/>
                    <a:pt x="3" y="4"/>
                  </a:cubicBezTo>
                  <a:cubicBezTo>
                    <a:pt x="3" y="3"/>
                    <a:pt x="4" y="3"/>
                    <a:pt x="4" y="3"/>
                  </a:cubicBezTo>
                  <a:cubicBezTo>
                    <a:pt x="4" y="3"/>
                    <a:pt x="4" y="3"/>
                    <a:pt x="4" y="3"/>
                  </a:cubicBezTo>
                  <a:cubicBezTo>
                    <a:pt x="4" y="2"/>
                    <a:pt x="3" y="1"/>
                    <a:pt x="2" y="0"/>
                  </a:cubicBezTo>
                  <a:cubicBezTo>
                    <a:pt x="2" y="0"/>
                    <a:pt x="2"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79" name="Freeform 3264">
              <a:extLst>
                <a:ext uri="{FF2B5EF4-FFF2-40B4-BE49-F238E27FC236}">
                  <a16:creationId xmlns:a16="http://schemas.microsoft.com/office/drawing/2014/main" id="{4A96EC79-7C1D-DB18-33DC-A8F0D09F3388}"/>
                </a:ext>
              </a:extLst>
            </p:cNvPr>
            <p:cNvSpPr>
              <a:spLocks/>
            </p:cNvSpPr>
            <p:nvPr/>
          </p:nvSpPr>
          <p:spPr bwMode="auto">
            <a:xfrm>
              <a:off x="13529967" y="3222121"/>
              <a:ext cx="30347" cy="22070"/>
            </a:xfrm>
            <a:custGeom>
              <a:avLst/>
              <a:gdLst>
                <a:gd name="T0" fmla="*/ 2 w 5"/>
                <a:gd name="T1" fmla="*/ 0 h 3"/>
                <a:gd name="T2" fmla="*/ 0 w 5"/>
                <a:gd name="T3" fmla="*/ 1 h 3"/>
                <a:gd name="T4" fmla="*/ 1 w 5"/>
                <a:gd name="T5" fmla="*/ 3 h 3"/>
                <a:gd name="T6" fmla="*/ 2 w 5"/>
                <a:gd name="T7" fmla="*/ 3 h 3"/>
                <a:gd name="T8" fmla="*/ 2 w 5"/>
                <a:gd name="T9" fmla="*/ 3 h 3"/>
                <a:gd name="T10" fmla="*/ 2 w 5"/>
                <a:gd name="T11" fmla="*/ 3 h 3"/>
                <a:gd name="T12" fmla="*/ 2 w 5"/>
                <a:gd name="T13" fmla="*/ 3 h 3"/>
                <a:gd name="T14" fmla="*/ 2 w 5"/>
                <a:gd name="T15" fmla="*/ 3 h 3"/>
                <a:gd name="T16" fmla="*/ 3 w 5"/>
                <a:gd name="T17" fmla="*/ 3 h 3"/>
                <a:gd name="T18" fmla="*/ 4 w 5"/>
                <a:gd name="T19" fmla="*/ 3 h 3"/>
                <a:gd name="T20" fmla="*/ 4 w 5"/>
                <a:gd name="T21" fmla="*/ 2 h 3"/>
                <a:gd name="T22" fmla="*/ 3 w 5"/>
                <a:gd name="T23" fmla="*/ 0 h 3"/>
                <a:gd name="T24" fmla="*/ 2 w 5"/>
                <a:gd name="T25"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3">
                  <a:moveTo>
                    <a:pt x="2" y="0"/>
                  </a:moveTo>
                  <a:cubicBezTo>
                    <a:pt x="1" y="0"/>
                    <a:pt x="1" y="0"/>
                    <a:pt x="0" y="1"/>
                  </a:cubicBezTo>
                  <a:cubicBezTo>
                    <a:pt x="0" y="2"/>
                    <a:pt x="1" y="3"/>
                    <a:pt x="1" y="3"/>
                  </a:cubicBezTo>
                  <a:cubicBezTo>
                    <a:pt x="1" y="3"/>
                    <a:pt x="2" y="3"/>
                    <a:pt x="2" y="3"/>
                  </a:cubicBezTo>
                  <a:cubicBezTo>
                    <a:pt x="2" y="3"/>
                    <a:pt x="2" y="3"/>
                    <a:pt x="2" y="3"/>
                  </a:cubicBezTo>
                  <a:cubicBezTo>
                    <a:pt x="2" y="3"/>
                    <a:pt x="2" y="3"/>
                    <a:pt x="2" y="3"/>
                  </a:cubicBezTo>
                  <a:cubicBezTo>
                    <a:pt x="2" y="3"/>
                    <a:pt x="2" y="3"/>
                    <a:pt x="2" y="3"/>
                  </a:cubicBezTo>
                  <a:cubicBezTo>
                    <a:pt x="2" y="3"/>
                    <a:pt x="2" y="3"/>
                    <a:pt x="2" y="3"/>
                  </a:cubicBezTo>
                  <a:cubicBezTo>
                    <a:pt x="3" y="3"/>
                    <a:pt x="3" y="3"/>
                    <a:pt x="3" y="3"/>
                  </a:cubicBezTo>
                  <a:cubicBezTo>
                    <a:pt x="3" y="3"/>
                    <a:pt x="3" y="3"/>
                    <a:pt x="4" y="3"/>
                  </a:cubicBezTo>
                  <a:cubicBezTo>
                    <a:pt x="4" y="3"/>
                    <a:pt x="4" y="2"/>
                    <a:pt x="4" y="2"/>
                  </a:cubicBezTo>
                  <a:cubicBezTo>
                    <a:pt x="5" y="1"/>
                    <a:pt x="4" y="0"/>
                    <a:pt x="3" y="0"/>
                  </a:cubicBezTo>
                  <a:cubicBezTo>
                    <a:pt x="3" y="0"/>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80" name="Freeform 3265">
              <a:extLst>
                <a:ext uri="{FF2B5EF4-FFF2-40B4-BE49-F238E27FC236}">
                  <a16:creationId xmlns:a16="http://schemas.microsoft.com/office/drawing/2014/main" id="{B8CFAEF1-B477-86EB-5392-91116BC827F4}"/>
                </a:ext>
              </a:extLst>
            </p:cNvPr>
            <p:cNvSpPr>
              <a:spLocks/>
            </p:cNvSpPr>
            <p:nvPr/>
          </p:nvSpPr>
          <p:spPr bwMode="auto">
            <a:xfrm>
              <a:off x="13240292" y="3768365"/>
              <a:ext cx="27588" cy="24829"/>
            </a:xfrm>
            <a:custGeom>
              <a:avLst/>
              <a:gdLst>
                <a:gd name="T0" fmla="*/ 2 w 4"/>
                <a:gd name="T1" fmla="*/ 0 h 4"/>
                <a:gd name="T2" fmla="*/ 0 w 4"/>
                <a:gd name="T3" fmla="*/ 2 h 4"/>
                <a:gd name="T4" fmla="*/ 0 w 4"/>
                <a:gd name="T5" fmla="*/ 2 h 4"/>
                <a:gd name="T6" fmla="*/ 0 w 4"/>
                <a:gd name="T7" fmla="*/ 2 h 4"/>
                <a:gd name="T8" fmla="*/ 0 w 4"/>
                <a:gd name="T9" fmla="*/ 2 h 4"/>
                <a:gd name="T10" fmla="*/ 0 w 4"/>
                <a:gd name="T11" fmla="*/ 3 h 4"/>
                <a:gd name="T12" fmla="*/ 1 w 4"/>
                <a:gd name="T13" fmla="*/ 4 h 4"/>
                <a:gd name="T14" fmla="*/ 1 w 4"/>
                <a:gd name="T15" fmla="*/ 4 h 4"/>
                <a:gd name="T16" fmla="*/ 1 w 4"/>
                <a:gd name="T17" fmla="*/ 4 h 4"/>
                <a:gd name="T18" fmla="*/ 2 w 4"/>
                <a:gd name="T19" fmla="*/ 4 h 4"/>
                <a:gd name="T20" fmla="*/ 4 w 4"/>
                <a:gd name="T21" fmla="*/ 3 h 4"/>
                <a:gd name="T22" fmla="*/ 4 w 4"/>
                <a:gd name="T23" fmla="*/ 2 h 4"/>
                <a:gd name="T24" fmla="*/ 4 w 4"/>
                <a:gd name="T25" fmla="*/ 2 h 4"/>
                <a:gd name="T26" fmla="*/ 4 w 4"/>
                <a:gd name="T27" fmla="*/ 2 h 4"/>
                <a:gd name="T28" fmla="*/ 3 w 4"/>
                <a:gd name="T29" fmla="*/ 1 h 4"/>
                <a:gd name="T30" fmla="*/ 3 w 4"/>
                <a:gd name="T31" fmla="*/ 1 h 4"/>
                <a:gd name="T32" fmla="*/ 2 w 4"/>
                <a:gd name="T33" fmla="*/ 0 h 4"/>
                <a:gd name="T34" fmla="*/ 2 w 4"/>
                <a:gd name="T35" fmla="*/ 0 h 4"/>
                <a:gd name="T36" fmla="*/ 2 w 4"/>
                <a:gd name="T3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 h="4">
                  <a:moveTo>
                    <a:pt x="2" y="0"/>
                  </a:moveTo>
                  <a:cubicBezTo>
                    <a:pt x="1" y="0"/>
                    <a:pt x="0" y="1"/>
                    <a:pt x="0" y="2"/>
                  </a:cubicBezTo>
                  <a:cubicBezTo>
                    <a:pt x="0" y="2"/>
                    <a:pt x="0" y="2"/>
                    <a:pt x="0" y="2"/>
                  </a:cubicBezTo>
                  <a:cubicBezTo>
                    <a:pt x="0" y="2"/>
                    <a:pt x="0" y="2"/>
                    <a:pt x="0" y="2"/>
                  </a:cubicBezTo>
                  <a:cubicBezTo>
                    <a:pt x="0" y="2"/>
                    <a:pt x="0" y="2"/>
                    <a:pt x="0" y="2"/>
                  </a:cubicBezTo>
                  <a:cubicBezTo>
                    <a:pt x="0" y="3"/>
                    <a:pt x="0" y="3"/>
                    <a:pt x="0" y="3"/>
                  </a:cubicBezTo>
                  <a:cubicBezTo>
                    <a:pt x="0" y="3"/>
                    <a:pt x="0" y="4"/>
                    <a:pt x="1" y="4"/>
                  </a:cubicBezTo>
                  <a:cubicBezTo>
                    <a:pt x="1" y="4"/>
                    <a:pt x="1" y="4"/>
                    <a:pt x="1" y="4"/>
                  </a:cubicBezTo>
                  <a:cubicBezTo>
                    <a:pt x="1" y="4"/>
                    <a:pt x="1" y="4"/>
                    <a:pt x="1" y="4"/>
                  </a:cubicBezTo>
                  <a:cubicBezTo>
                    <a:pt x="1" y="4"/>
                    <a:pt x="2" y="4"/>
                    <a:pt x="2" y="4"/>
                  </a:cubicBezTo>
                  <a:cubicBezTo>
                    <a:pt x="3" y="4"/>
                    <a:pt x="3" y="4"/>
                    <a:pt x="4" y="3"/>
                  </a:cubicBezTo>
                  <a:cubicBezTo>
                    <a:pt x="4" y="2"/>
                    <a:pt x="4" y="2"/>
                    <a:pt x="4" y="2"/>
                  </a:cubicBezTo>
                  <a:cubicBezTo>
                    <a:pt x="4" y="2"/>
                    <a:pt x="4" y="2"/>
                    <a:pt x="4" y="2"/>
                  </a:cubicBezTo>
                  <a:cubicBezTo>
                    <a:pt x="4" y="2"/>
                    <a:pt x="4" y="2"/>
                    <a:pt x="4" y="2"/>
                  </a:cubicBezTo>
                  <a:cubicBezTo>
                    <a:pt x="3" y="1"/>
                    <a:pt x="3" y="1"/>
                    <a:pt x="3" y="1"/>
                  </a:cubicBezTo>
                  <a:cubicBezTo>
                    <a:pt x="3" y="1"/>
                    <a:pt x="3" y="1"/>
                    <a:pt x="3" y="1"/>
                  </a:cubicBezTo>
                  <a:cubicBezTo>
                    <a:pt x="3" y="1"/>
                    <a:pt x="3" y="0"/>
                    <a:pt x="2" y="0"/>
                  </a:cubicBezTo>
                  <a:cubicBezTo>
                    <a:pt x="2" y="0"/>
                    <a:pt x="2"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81" name="Freeform 3266">
              <a:extLst>
                <a:ext uri="{FF2B5EF4-FFF2-40B4-BE49-F238E27FC236}">
                  <a16:creationId xmlns:a16="http://schemas.microsoft.com/office/drawing/2014/main" id="{DF244118-4B8A-929A-B30E-563138BBBE8C}"/>
                </a:ext>
              </a:extLst>
            </p:cNvPr>
            <p:cNvSpPr>
              <a:spLocks/>
            </p:cNvSpPr>
            <p:nvPr/>
          </p:nvSpPr>
          <p:spPr bwMode="auto">
            <a:xfrm>
              <a:off x="12572660" y="3611113"/>
              <a:ext cx="24829" cy="24829"/>
            </a:xfrm>
            <a:custGeom>
              <a:avLst/>
              <a:gdLst>
                <a:gd name="T0" fmla="*/ 2 w 4"/>
                <a:gd name="T1" fmla="*/ 0 h 4"/>
                <a:gd name="T2" fmla="*/ 0 w 4"/>
                <a:gd name="T3" fmla="*/ 1 h 4"/>
                <a:gd name="T4" fmla="*/ 0 w 4"/>
                <a:gd name="T5" fmla="*/ 2 h 4"/>
                <a:gd name="T6" fmla="*/ 0 w 4"/>
                <a:gd name="T7" fmla="*/ 3 h 4"/>
                <a:gd name="T8" fmla="*/ 0 w 4"/>
                <a:gd name="T9" fmla="*/ 3 h 4"/>
                <a:gd name="T10" fmla="*/ 1 w 4"/>
                <a:gd name="T11" fmla="*/ 3 h 4"/>
                <a:gd name="T12" fmla="*/ 1 w 4"/>
                <a:gd name="T13" fmla="*/ 3 h 4"/>
                <a:gd name="T14" fmla="*/ 1 w 4"/>
                <a:gd name="T15" fmla="*/ 3 h 4"/>
                <a:gd name="T16" fmla="*/ 2 w 4"/>
                <a:gd name="T17" fmla="*/ 4 h 4"/>
                <a:gd name="T18" fmla="*/ 2 w 4"/>
                <a:gd name="T19" fmla="*/ 4 h 4"/>
                <a:gd name="T20" fmla="*/ 3 w 4"/>
                <a:gd name="T21" fmla="*/ 4 h 4"/>
                <a:gd name="T22" fmla="*/ 3 w 4"/>
                <a:gd name="T23" fmla="*/ 3 h 4"/>
                <a:gd name="T24" fmla="*/ 4 w 4"/>
                <a:gd name="T25" fmla="*/ 2 h 4"/>
                <a:gd name="T26" fmla="*/ 4 w 4"/>
                <a:gd name="T27" fmla="*/ 2 h 4"/>
                <a:gd name="T28" fmla="*/ 4 w 4"/>
                <a:gd name="T29" fmla="*/ 2 h 4"/>
                <a:gd name="T30" fmla="*/ 2 w 4"/>
                <a:gd name="T31" fmla="*/ 0 h 4"/>
                <a:gd name="T32" fmla="*/ 2 w 4"/>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4">
                  <a:moveTo>
                    <a:pt x="2" y="0"/>
                  </a:moveTo>
                  <a:cubicBezTo>
                    <a:pt x="1" y="0"/>
                    <a:pt x="0" y="0"/>
                    <a:pt x="0" y="1"/>
                  </a:cubicBezTo>
                  <a:cubicBezTo>
                    <a:pt x="0" y="2"/>
                    <a:pt x="0" y="2"/>
                    <a:pt x="0" y="2"/>
                  </a:cubicBezTo>
                  <a:cubicBezTo>
                    <a:pt x="0" y="2"/>
                    <a:pt x="0" y="2"/>
                    <a:pt x="0" y="3"/>
                  </a:cubicBezTo>
                  <a:cubicBezTo>
                    <a:pt x="0" y="3"/>
                    <a:pt x="0" y="3"/>
                    <a:pt x="0" y="3"/>
                  </a:cubicBezTo>
                  <a:cubicBezTo>
                    <a:pt x="0" y="3"/>
                    <a:pt x="0" y="3"/>
                    <a:pt x="1" y="3"/>
                  </a:cubicBezTo>
                  <a:cubicBezTo>
                    <a:pt x="1" y="3"/>
                    <a:pt x="1" y="3"/>
                    <a:pt x="1" y="3"/>
                  </a:cubicBezTo>
                  <a:cubicBezTo>
                    <a:pt x="1" y="3"/>
                    <a:pt x="1" y="3"/>
                    <a:pt x="1" y="3"/>
                  </a:cubicBezTo>
                  <a:cubicBezTo>
                    <a:pt x="1" y="3"/>
                    <a:pt x="1" y="4"/>
                    <a:pt x="2" y="4"/>
                  </a:cubicBezTo>
                  <a:cubicBezTo>
                    <a:pt x="2" y="4"/>
                    <a:pt x="2" y="4"/>
                    <a:pt x="2" y="4"/>
                  </a:cubicBezTo>
                  <a:cubicBezTo>
                    <a:pt x="2" y="4"/>
                    <a:pt x="3" y="4"/>
                    <a:pt x="3" y="4"/>
                  </a:cubicBezTo>
                  <a:cubicBezTo>
                    <a:pt x="3" y="4"/>
                    <a:pt x="3" y="3"/>
                    <a:pt x="3" y="3"/>
                  </a:cubicBezTo>
                  <a:cubicBezTo>
                    <a:pt x="3" y="3"/>
                    <a:pt x="4" y="3"/>
                    <a:pt x="4" y="2"/>
                  </a:cubicBezTo>
                  <a:cubicBezTo>
                    <a:pt x="4" y="2"/>
                    <a:pt x="4" y="2"/>
                    <a:pt x="4" y="2"/>
                  </a:cubicBezTo>
                  <a:cubicBezTo>
                    <a:pt x="4" y="2"/>
                    <a:pt x="4" y="2"/>
                    <a:pt x="4" y="2"/>
                  </a:cubicBezTo>
                  <a:cubicBezTo>
                    <a:pt x="4" y="1"/>
                    <a:pt x="3"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82" name="Freeform 3267">
              <a:extLst>
                <a:ext uri="{FF2B5EF4-FFF2-40B4-BE49-F238E27FC236}">
                  <a16:creationId xmlns:a16="http://schemas.microsoft.com/office/drawing/2014/main" id="{40B3E024-BE28-63D1-2438-1FF9E0BBBAED}"/>
                </a:ext>
              </a:extLst>
            </p:cNvPr>
            <p:cNvSpPr>
              <a:spLocks/>
            </p:cNvSpPr>
            <p:nvPr/>
          </p:nvSpPr>
          <p:spPr bwMode="auto">
            <a:xfrm>
              <a:off x="11496724" y="2882787"/>
              <a:ext cx="52417" cy="52417"/>
            </a:xfrm>
            <a:custGeom>
              <a:avLst/>
              <a:gdLst>
                <a:gd name="T0" fmla="*/ 4 w 8"/>
                <a:gd name="T1" fmla="*/ 0 h 8"/>
                <a:gd name="T2" fmla="*/ 2 w 8"/>
                <a:gd name="T3" fmla="*/ 1 h 8"/>
                <a:gd name="T4" fmla="*/ 1 w 8"/>
                <a:gd name="T5" fmla="*/ 3 h 8"/>
                <a:gd name="T6" fmla="*/ 1 w 8"/>
                <a:gd name="T7" fmla="*/ 3 h 8"/>
                <a:gd name="T8" fmla="*/ 1 w 8"/>
                <a:gd name="T9" fmla="*/ 5 h 8"/>
                <a:gd name="T10" fmla="*/ 1 w 8"/>
                <a:gd name="T11" fmla="*/ 5 h 8"/>
                <a:gd name="T12" fmla="*/ 1 w 8"/>
                <a:gd name="T13" fmla="*/ 6 h 8"/>
                <a:gd name="T14" fmla="*/ 3 w 8"/>
                <a:gd name="T15" fmla="*/ 7 h 8"/>
                <a:gd name="T16" fmla="*/ 3 w 8"/>
                <a:gd name="T17" fmla="*/ 7 h 8"/>
                <a:gd name="T18" fmla="*/ 4 w 8"/>
                <a:gd name="T19" fmla="*/ 8 h 8"/>
                <a:gd name="T20" fmla="*/ 6 w 8"/>
                <a:gd name="T21" fmla="*/ 7 h 8"/>
                <a:gd name="T22" fmla="*/ 7 w 8"/>
                <a:gd name="T23" fmla="*/ 6 h 8"/>
                <a:gd name="T24" fmla="*/ 7 w 8"/>
                <a:gd name="T25" fmla="*/ 5 h 8"/>
                <a:gd name="T26" fmla="*/ 7 w 8"/>
                <a:gd name="T27" fmla="*/ 3 h 8"/>
                <a:gd name="T28" fmla="*/ 7 w 8"/>
                <a:gd name="T29" fmla="*/ 3 h 8"/>
                <a:gd name="T30" fmla="*/ 7 w 8"/>
                <a:gd name="T31" fmla="*/ 2 h 8"/>
                <a:gd name="T32" fmla="*/ 4 w 8"/>
                <a:gd name="T33"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 h="8">
                  <a:moveTo>
                    <a:pt x="4" y="0"/>
                  </a:moveTo>
                  <a:cubicBezTo>
                    <a:pt x="3" y="0"/>
                    <a:pt x="3" y="1"/>
                    <a:pt x="2" y="1"/>
                  </a:cubicBezTo>
                  <a:cubicBezTo>
                    <a:pt x="1" y="2"/>
                    <a:pt x="1" y="2"/>
                    <a:pt x="1" y="3"/>
                  </a:cubicBezTo>
                  <a:cubicBezTo>
                    <a:pt x="1" y="3"/>
                    <a:pt x="1" y="3"/>
                    <a:pt x="1" y="3"/>
                  </a:cubicBezTo>
                  <a:cubicBezTo>
                    <a:pt x="1" y="4"/>
                    <a:pt x="0" y="4"/>
                    <a:pt x="1" y="5"/>
                  </a:cubicBezTo>
                  <a:cubicBezTo>
                    <a:pt x="1" y="5"/>
                    <a:pt x="1" y="5"/>
                    <a:pt x="1" y="5"/>
                  </a:cubicBezTo>
                  <a:cubicBezTo>
                    <a:pt x="1" y="5"/>
                    <a:pt x="1" y="6"/>
                    <a:pt x="1" y="6"/>
                  </a:cubicBezTo>
                  <a:cubicBezTo>
                    <a:pt x="2" y="7"/>
                    <a:pt x="2" y="7"/>
                    <a:pt x="3" y="7"/>
                  </a:cubicBezTo>
                  <a:cubicBezTo>
                    <a:pt x="3" y="7"/>
                    <a:pt x="3" y="7"/>
                    <a:pt x="3" y="7"/>
                  </a:cubicBezTo>
                  <a:cubicBezTo>
                    <a:pt x="3" y="7"/>
                    <a:pt x="4" y="8"/>
                    <a:pt x="4" y="8"/>
                  </a:cubicBezTo>
                  <a:cubicBezTo>
                    <a:pt x="5" y="8"/>
                    <a:pt x="5" y="7"/>
                    <a:pt x="6" y="7"/>
                  </a:cubicBezTo>
                  <a:cubicBezTo>
                    <a:pt x="6" y="7"/>
                    <a:pt x="7" y="6"/>
                    <a:pt x="7" y="6"/>
                  </a:cubicBezTo>
                  <a:cubicBezTo>
                    <a:pt x="7" y="6"/>
                    <a:pt x="7" y="6"/>
                    <a:pt x="7" y="5"/>
                  </a:cubicBezTo>
                  <a:cubicBezTo>
                    <a:pt x="8" y="5"/>
                    <a:pt x="8" y="4"/>
                    <a:pt x="7" y="3"/>
                  </a:cubicBezTo>
                  <a:cubicBezTo>
                    <a:pt x="7" y="3"/>
                    <a:pt x="7" y="3"/>
                    <a:pt x="7" y="3"/>
                  </a:cubicBezTo>
                  <a:cubicBezTo>
                    <a:pt x="7" y="3"/>
                    <a:pt x="7" y="2"/>
                    <a:pt x="7" y="2"/>
                  </a:cubicBezTo>
                  <a:cubicBezTo>
                    <a:pt x="6" y="1"/>
                    <a:pt x="5"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83" name="Freeform 3268">
              <a:extLst>
                <a:ext uri="{FF2B5EF4-FFF2-40B4-BE49-F238E27FC236}">
                  <a16:creationId xmlns:a16="http://schemas.microsoft.com/office/drawing/2014/main" id="{FEBD189C-874F-4FA1-6F98-48795552F1C4}"/>
                </a:ext>
              </a:extLst>
            </p:cNvPr>
            <p:cNvSpPr>
              <a:spLocks/>
            </p:cNvSpPr>
            <p:nvPr/>
          </p:nvSpPr>
          <p:spPr bwMode="auto">
            <a:xfrm>
              <a:off x="10823575" y="2645529"/>
              <a:ext cx="52417" cy="46900"/>
            </a:xfrm>
            <a:custGeom>
              <a:avLst/>
              <a:gdLst>
                <a:gd name="T0" fmla="*/ 4 w 8"/>
                <a:gd name="T1" fmla="*/ 0 h 7"/>
                <a:gd name="T2" fmla="*/ 2 w 8"/>
                <a:gd name="T3" fmla="*/ 1 h 7"/>
                <a:gd name="T4" fmla="*/ 2 w 8"/>
                <a:gd name="T5" fmla="*/ 1 h 7"/>
                <a:gd name="T6" fmla="*/ 2 w 8"/>
                <a:gd name="T7" fmla="*/ 1 h 7"/>
                <a:gd name="T8" fmla="*/ 1 w 8"/>
                <a:gd name="T9" fmla="*/ 5 h 7"/>
                <a:gd name="T10" fmla="*/ 4 w 8"/>
                <a:gd name="T11" fmla="*/ 7 h 7"/>
                <a:gd name="T12" fmla="*/ 4 w 8"/>
                <a:gd name="T13" fmla="*/ 7 h 7"/>
                <a:gd name="T14" fmla="*/ 4 w 8"/>
                <a:gd name="T15" fmla="*/ 7 h 7"/>
                <a:gd name="T16" fmla="*/ 6 w 8"/>
                <a:gd name="T17" fmla="*/ 6 h 7"/>
                <a:gd name="T18" fmla="*/ 7 w 8"/>
                <a:gd name="T19" fmla="*/ 6 h 7"/>
                <a:gd name="T20" fmla="*/ 7 w 8"/>
                <a:gd name="T21" fmla="*/ 5 h 7"/>
                <a:gd name="T22" fmla="*/ 7 w 8"/>
                <a:gd name="T23" fmla="*/ 5 h 7"/>
                <a:gd name="T24" fmla="*/ 8 w 8"/>
                <a:gd name="T25" fmla="*/ 4 h 7"/>
                <a:gd name="T26" fmla="*/ 7 w 8"/>
                <a:gd name="T27" fmla="*/ 1 h 7"/>
                <a:gd name="T28" fmla="*/ 6 w 8"/>
                <a:gd name="T29" fmla="*/ 0 h 7"/>
                <a:gd name="T30" fmla="*/ 5 w 8"/>
                <a:gd name="T31" fmla="*/ 0 h 7"/>
                <a:gd name="T32" fmla="*/ 4 w 8"/>
                <a:gd name="T33"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 h="7">
                  <a:moveTo>
                    <a:pt x="4" y="0"/>
                  </a:moveTo>
                  <a:cubicBezTo>
                    <a:pt x="3" y="0"/>
                    <a:pt x="3" y="0"/>
                    <a:pt x="2" y="1"/>
                  </a:cubicBezTo>
                  <a:cubicBezTo>
                    <a:pt x="2" y="1"/>
                    <a:pt x="2" y="1"/>
                    <a:pt x="2" y="1"/>
                  </a:cubicBezTo>
                  <a:cubicBezTo>
                    <a:pt x="2" y="1"/>
                    <a:pt x="2" y="1"/>
                    <a:pt x="2" y="1"/>
                  </a:cubicBezTo>
                  <a:cubicBezTo>
                    <a:pt x="0" y="2"/>
                    <a:pt x="0" y="4"/>
                    <a:pt x="1" y="5"/>
                  </a:cubicBezTo>
                  <a:cubicBezTo>
                    <a:pt x="2" y="6"/>
                    <a:pt x="3" y="7"/>
                    <a:pt x="4" y="7"/>
                  </a:cubicBezTo>
                  <a:cubicBezTo>
                    <a:pt x="4" y="7"/>
                    <a:pt x="4" y="7"/>
                    <a:pt x="4" y="7"/>
                  </a:cubicBezTo>
                  <a:cubicBezTo>
                    <a:pt x="4" y="7"/>
                    <a:pt x="4" y="7"/>
                    <a:pt x="4" y="7"/>
                  </a:cubicBezTo>
                  <a:cubicBezTo>
                    <a:pt x="5" y="7"/>
                    <a:pt x="6" y="7"/>
                    <a:pt x="6" y="6"/>
                  </a:cubicBezTo>
                  <a:cubicBezTo>
                    <a:pt x="6" y="6"/>
                    <a:pt x="7" y="6"/>
                    <a:pt x="7" y="6"/>
                  </a:cubicBezTo>
                  <a:cubicBezTo>
                    <a:pt x="7" y="5"/>
                    <a:pt x="7" y="5"/>
                    <a:pt x="7" y="5"/>
                  </a:cubicBezTo>
                  <a:cubicBezTo>
                    <a:pt x="7" y="5"/>
                    <a:pt x="7" y="5"/>
                    <a:pt x="7" y="5"/>
                  </a:cubicBezTo>
                  <a:cubicBezTo>
                    <a:pt x="7" y="5"/>
                    <a:pt x="7" y="5"/>
                    <a:pt x="8" y="4"/>
                  </a:cubicBezTo>
                  <a:cubicBezTo>
                    <a:pt x="8" y="3"/>
                    <a:pt x="8" y="2"/>
                    <a:pt x="7" y="1"/>
                  </a:cubicBezTo>
                  <a:cubicBezTo>
                    <a:pt x="7" y="1"/>
                    <a:pt x="6" y="0"/>
                    <a:pt x="6" y="0"/>
                  </a:cubicBezTo>
                  <a:cubicBezTo>
                    <a:pt x="5" y="0"/>
                    <a:pt x="5" y="0"/>
                    <a:pt x="5" y="0"/>
                  </a:cubicBezTo>
                  <a:cubicBezTo>
                    <a:pt x="5" y="0"/>
                    <a:pt x="4"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84" name="Freeform 3269">
              <a:extLst>
                <a:ext uri="{FF2B5EF4-FFF2-40B4-BE49-F238E27FC236}">
                  <a16:creationId xmlns:a16="http://schemas.microsoft.com/office/drawing/2014/main" id="{5115C229-241B-3EFE-1280-2D9EEE59D80F}"/>
                </a:ext>
              </a:extLst>
            </p:cNvPr>
            <p:cNvSpPr>
              <a:spLocks/>
            </p:cNvSpPr>
            <p:nvPr/>
          </p:nvSpPr>
          <p:spPr bwMode="auto">
            <a:xfrm>
              <a:off x="11400166" y="3191774"/>
              <a:ext cx="38623" cy="38623"/>
            </a:xfrm>
            <a:custGeom>
              <a:avLst/>
              <a:gdLst>
                <a:gd name="T0" fmla="*/ 3 w 6"/>
                <a:gd name="T1" fmla="*/ 0 h 6"/>
                <a:gd name="T2" fmla="*/ 2 w 6"/>
                <a:gd name="T3" fmla="*/ 1 h 6"/>
                <a:gd name="T4" fmla="*/ 1 w 6"/>
                <a:gd name="T5" fmla="*/ 5 h 6"/>
                <a:gd name="T6" fmla="*/ 3 w 6"/>
                <a:gd name="T7" fmla="*/ 6 h 6"/>
                <a:gd name="T8" fmla="*/ 5 w 6"/>
                <a:gd name="T9" fmla="*/ 5 h 6"/>
                <a:gd name="T10" fmla="*/ 6 w 6"/>
                <a:gd name="T11" fmla="*/ 4 h 6"/>
                <a:gd name="T12" fmla="*/ 6 w 6"/>
                <a:gd name="T13" fmla="*/ 4 h 6"/>
                <a:gd name="T14" fmla="*/ 6 w 6"/>
                <a:gd name="T15" fmla="*/ 1 h 6"/>
                <a:gd name="T16" fmla="*/ 6 w 6"/>
                <a:gd name="T17" fmla="*/ 1 h 6"/>
                <a:gd name="T18" fmla="*/ 5 w 6"/>
                <a:gd name="T19" fmla="*/ 1 h 6"/>
                <a:gd name="T20" fmla="*/ 5 w 6"/>
                <a:gd name="T21" fmla="*/ 0 h 6"/>
                <a:gd name="T22" fmla="*/ 4 w 6"/>
                <a:gd name="T23" fmla="*/ 0 h 6"/>
                <a:gd name="T24" fmla="*/ 3 w 6"/>
                <a:gd name="T2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6">
                  <a:moveTo>
                    <a:pt x="3" y="0"/>
                  </a:moveTo>
                  <a:cubicBezTo>
                    <a:pt x="3" y="0"/>
                    <a:pt x="2" y="0"/>
                    <a:pt x="2" y="1"/>
                  </a:cubicBezTo>
                  <a:cubicBezTo>
                    <a:pt x="1" y="2"/>
                    <a:pt x="0" y="3"/>
                    <a:pt x="1" y="5"/>
                  </a:cubicBezTo>
                  <a:cubicBezTo>
                    <a:pt x="2" y="5"/>
                    <a:pt x="3" y="6"/>
                    <a:pt x="3" y="6"/>
                  </a:cubicBezTo>
                  <a:cubicBezTo>
                    <a:pt x="4" y="6"/>
                    <a:pt x="5" y="6"/>
                    <a:pt x="5" y="5"/>
                  </a:cubicBezTo>
                  <a:cubicBezTo>
                    <a:pt x="5" y="5"/>
                    <a:pt x="6" y="5"/>
                    <a:pt x="6" y="4"/>
                  </a:cubicBezTo>
                  <a:cubicBezTo>
                    <a:pt x="6" y="4"/>
                    <a:pt x="6" y="4"/>
                    <a:pt x="6" y="4"/>
                  </a:cubicBezTo>
                  <a:cubicBezTo>
                    <a:pt x="6" y="3"/>
                    <a:pt x="6" y="2"/>
                    <a:pt x="6" y="1"/>
                  </a:cubicBezTo>
                  <a:cubicBezTo>
                    <a:pt x="6" y="1"/>
                    <a:pt x="6" y="1"/>
                    <a:pt x="6" y="1"/>
                  </a:cubicBezTo>
                  <a:cubicBezTo>
                    <a:pt x="6" y="1"/>
                    <a:pt x="5" y="1"/>
                    <a:pt x="5" y="1"/>
                  </a:cubicBezTo>
                  <a:cubicBezTo>
                    <a:pt x="5" y="1"/>
                    <a:pt x="5" y="1"/>
                    <a:pt x="5" y="0"/>
                  </a:cubicBezTo>
                  <a:cubicBezTo>
                    <a:pt x="4" y="0"/>
                    <a:pt x="4" y="0"/>
                    <a:pt x="4" y="0"/>
                  </a:cubicBezTo>
                  <a:cubicBezTo>
                    <a:pt x="4" y="0"/>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85" name="Freeform 3270">
              <a:extLst>
                <a:ext uri="{FF2B5EF4-FFF2-40B4-BE49-F238E27FC236}">
                  <a16:creationId xmlns:a16="http://schemas.microsoft.com/office/drawing/2014/main" id="{AABAF644-7DA1-35B1-7765-44418811EAF0}"/>
                </a:ext>
              </a:extLst>
            </p:cNvPr>
            <p:cNvSpPr>
              <a:spLocks/>
            </p:cNvSpPr>
            <p:nvPr/>
          </p:nvSpPr>
          <p:spPr bwMode="auto">
            <a:xfrm>
              <a:off x="10834610" y="3131080"/>
              <a:ext cx="41382" cy="38623"/>
            </a:xfrm>
            <a:custGeom>
              <a:avLst/>
              <a:gdLst>
                <a:gd name="T0" fmla="*/ 3 w 6"/>
                <a:gd name="T1" fmla="*/ 0 h 6"/>
                <a:gd name="T2" fmla="*/ 2 w 6"/>
                <a:gd name="T3" fmla="*/ 0 h 6"/>
                <a:gd name="T4" fmla="*/ 1 w 6"/>
                <a:gd name="T5" fmla="*/ 1 h 6"/>
                <a:gd name="T6" fmla="*/ 0 w 6"/>
                <a:gd name="T7" fmla="*/ 5 h 6"/>
                <a:gd name="T8" fmla="*/ 3 w 6"/>
                <a:gd name="T9" fmla="*/ 6 h 6"/>
                <a:gd name="T10" fmla="*/ 4 w 6"/>
                <a:gd name="T11" fmla="*/ 5 h 6"/>
                <a:gd name="T12" fmla="*/ 5 w 6"/>
                <a:gd name="T13" fmla="*/ 2 h 6"/>
                <a:gd name="T14" fmla="*/ 5 w 6"/>
                <a:gd name="T15" fmla="*/ 2 h 6"/>
                <a:gd name="T16" fmla="*/ 5 w 6"/>
                <a:gd name="T17" fmla="*/ 2 h 6"/>
                <a:gd name="T18" fmla="*/ 3 w 6"/>
                <a:gd name="T19" fmla="*/ 0 h 6"/>
                <a:gd name="T20" fmla="*/ 3 w 6"/>
                <a:gd name="T2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6">
                  <a:moveTo>
                    <a:pt x="3" y="0"/>
                  </a:moveTo>
                  <a:cubicBezTo>
                    <a:pt x="3" y="0"/>
                    <a:pt x="2" y="0"/>
                    <a:pt x="2" y="0"/>
                  </a:cubicBezTo>
                  <a:cubicBezTo>
                    <a:pt x="2" y="0"/>
                    <a:pt x="1" y="1"/>
                    <a:pt x="1" y="1"/>
                  </a:cubicBezTo>
                  <a:cubicBezTo>
                    <a:pt x="0" y="2"/>
                    <a:pt x="0" y="3"/>
                    <a:pt x="0" y="5"/>
                  </a:cubicBezTo>
                  <a:cubicBezTo>
                    <a:pt x="1" y="5"/>
                    <a:pt x="2" y="6"/>
                    <a:pt x="3" y="6"/>
                  </a:cubicBezTo>
                  <a:cubicBezTo>
                    <a:pt x="3" y="6"/>
                    <a:pt x="4" y="6"/>
                    <a:pt x="4" y="5"/>
                  </a:cubicBezTo>
                  <a:cubicBezTo>
                    <a:pt x="5" y="5"/>
                    <a:pt x="6" y="3"/>
                    <a:pt x="5" y="2"/>
                  </a:cubicBezTo>
                  <a:cubicBezTo>
                    <a:pt x="5" y="2"/>
                    <a:pt x="5" y="2"/>
                    <a:pt x="5" y="2"/>
                  </a:cubicBezTo>
                  <a:cubicBezTo>
                    <a:pt x="5" y="2"/>
                    <a:pt x="5" y="2"/>
                    <a:pt x="5" y="2"/>
                  </a:cubicBezTo>
                  <a:cubicBezTo>
                    <a:pt x="4" y="1"/>
                    <a:pt x="4" y="0"/>
                    <a:pt x="3" y="0"/>
                  </a:cubicBezTo>
                  <a:cubicBezTo>
                    <a:pt x="3"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86" name="Freeform 3271">
              <a:extLst>
                <a:ext uri="{FF2B5EF4-FFF2-40B4-BE49-F238E27FC236}">
                  <a16:creationId xmlns:a16="http://schemas.microsoft.com/office/drawing/2014/main" id="{FA2F5441-697E-FFCE-881F-AF133A7166A2}"/>
                </a:ext>
              </a:extLst>
            </p:cNvPr>
            <p:cNvSpPr>
              <a:spLocks/>
            </p:cNvSpPr>
            <p:nvPr/>
          </p:nvSpPr>
          <p:spPr bwMode="auto">
            <a:xfrm>
              <a:off x="12048486" y="3249709"/>
              <a:ext cx="38623" cy="38623"/>
            </a:xfrm>
            <a:custGeom>
              <a:avLst/>
              <a:gdLst>
                <a:gd name="T0" fmla="*/ 3 w 6"/>
                <a:gd name="T1" fmla="*/ 0 h 6"/>
                <a:gd name="T2" fmla="*/ 2 w 6"/>
                <a:gd name="T3" fmla="*/ 1 h 6"/>
                <a:gd name="T4" fmla="*/ 1 w 6"/>
                <a:gd name="T5" fmla="*/ 2 h 6"/>
                <a:gd name="T6" fmla="*/ 1 w 6"/>
                <a:gd name="T7" fmla="*/ 2 h 6"/>
                <a:gd name="T8" fmla="*/ 0 w 6"/>
                <a:gd name="T9" fmla="*/ 3 h 6"/>
                <a:gd name="T10" fmla="*/ 1 w 6"/>
                <a:gd name="T11" fmla="*/ 4 h 6"/>
                <a:gd name="T12" fmla="*/ 1 w 6"/>
                <a:gd name="T13" fmla="*/ 4 h 6"/>
                <a:gd name="T14" fmla="*/ 1 w 6"/>
                <a:gd name="T15" fmla="*/ 5 h 6"/>
                <a:gd name="T16" fmla="*/ 1 w 6"/>
                <a:gd name="T17" fmla="*/ 5 h 6"/>
                <a:gd name="T18" fmla="*/ 2 w 6"/>
                <a:gd name="T19" fmla="*/ 6 h 6"/>
                <a:gd name="T20" fmla="*/ 3 w 6"/>
                <a:gd name="T21" fmla="*/ 6 h 6"/>
                <a:gd name="T22" fmla="*/ 3 w 6"/>
                <a:gd name="T23" fmla="*/ 6 h 6"/>
                <a:gd name="T24" fmla="*/ 5 w 6"/>
                <a:gd name="T25" fmla="*/ 5 h 6"/>
                <a:gd name="T26" fmla="*/ 5 w 6"/>
                <a:gd name="T27" fmla="*/ 1 h 6"/>
                <a:gd name="T28" fmla="*/ 3 w 6"/>
                <a:gd name="T2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6">
                  <a:moveTo>
                    <a:pt x="3" y="0"/>
                  </a:moveTo>
                  <a:cubicBezTo>
                    <a:pt x="3" y="0"/>
                    <a:pt x="2" y="0"/>
                    <a:pt x="2" y="1"/>
                  </a:cubicBezTo>
                  <a:cubicBezTo>
                    <a:pt x="1" y="1"/>
                    <a:pt x="1" y="1"/>
                    <a:pt x="1" y="2"/>
                  </a:cubicBezTo>
                  <a:cubicBezTo>
                    <a:pt x="1" y="2"/>
                    <a:pt x="1" y="2"/>
                    <a:pt x="1" y="2"/>
                  </a:cubicBezTo>
                  <a:cubicBezTo>
                    <a:pt x="0" y="3"/>
                    <a:pt x="0" y="3"/>
                    <a:pt x="0" y="3"/>
                  </a:cubicBezTo>
                  <a:cubicBezTo>
                    <a:pt x="0" y="4"/>
                    <a:pt x="1" y="4"/>
                    <a:pt x="1" y="4"/>
                  </a:cubicBezTo>
                  <a:cubicBezTo>
                    <a:pt x="1" y="4"/>
                    <a:pt x="1" y="4"/>
                    <a:pt x="1" y="4"/>
                  </a:cubicBezTo>
                  <a:cubicBezTo>
                    <a:pt x="1" y="4"/>
                    <a:pt x="1" y="4"/>
                    <a:pt x="1" y="5"/>
                  </a:cubicBezTo>
                  <a:cubicBezTo>
                    <a:pt x="1" y="5"/>
                    <a:pt x="1" y="5"/>
                    <a:pt x="1" y="5"/>
                  </a:cubicBezTo>
                  <a:cubicBezTo>
                    <a:pt x="1" y="5"/>
                    <a:pt x="2" y="5"/>
                    <a:pt x="2" y="6"/>
                  </a:cubicBezTo>
                  <a:cubicBezTo>
                    <a:pt x="2" y="6"/>
                    <a:pt x="3" y="6"/>
                    <a:pt x="3" y="6"/>
                  </a:cubicBezTo>
                  <a:cubicBezTo>
                    <a:pt x="3" y="6"/>
                    <a:pt x="3" y="6"/>
                    <a:pt x="3" y="6"/>
                  </a:cubicBezTo>
                  <a:cubicBezTo>
                    <a:pt x="4" y="6"/>
                    <a:pt x="4" y="6"/>
                    <a:pt x="5" y="5"/>
                  </a:cubicBezTo>
                  <a:cubicBezTo>
                    <a:pt x="6" y="4"/>
                    <a:pt x="6" y="3"/>
                    <a:pt x="5" y="1"/>
                  </a:cubicBezTo>
                  <a:cubicBezTo>
                    <a:pt x="5" y="1"/>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87" name="Freeform 3272">
              <a:extLst>
                <a:ext uri="{FF2B5EF4-FFF2-40B4-BE49-F238E27FC236}">
                  <a16:creationId xmlns:a16="http://schemas.microsoft.com/office/drawing/2014/main" id="{A235A1A1-3A11-1ECB-E2D9-AB25A766DDE8}"/>
                </a:ext>
              </a:extLst>
            </p:cNvPr>
            <p:cNvSpPr>
              <a:spLocks/>
            </p:cNvSpPr>
            <p:nvPr/>
          </p:nvSpPr>
          <p:spPr bwMode="auto">
            <a:xfrm>
              <a:off x="11819505" y="3059351"/>
              <a:ext cx="38623" cy="33106"/>
            </a:xfrm>
            <a:custGeom>
              <a:avLst/>
              <a:gdLst>
                <a:gd name="T0" fmla="*/ 3 w 6"/>
                <a:gd name="T1" fmla="*/ 0 h 5"/>
                <a:gd name="T2" fmla="*/ 2 w 6"/>
                <a:gd name="T3" fmla="*/ 0 h 5"/>
                <a:gd name="T4" fmla="*/ 1 w 6"/>
                <a:gd name="T5" fmla="*/ 1 h 5"/>
                <a:gd name="T6" fmla="*/ 1 w 6"/>
                <a:gd name="T7" fmla="*/ 1 h 5"/>
                <a:gd name="T8" fmla="*/ 1 w 6"/>
                <a:gd name="T9" fmla="*/ 4 h 5"/>
                <a:gd name="T10" fmla="*/ 3 w 6"/>
                <a:gd name="T11" fmla="*/ 5 h 5"/>
                <a:gd name="T12" fmla="*/ 3 w 6"/>
                <a:gd name="T13" fmla="*/ 5 h 5"/>
                <a:gd name="T14" fmla="*/ 4 w 6"/>
                <a:gd name="T15" fmla="*/ 5 h 5"/>
                <a:gd name="T16" fmla="*/ 5 w 6"/>
                <a:gd name="T17" fmla="*/ 5 h 5"/>
                <a:gd name="T18" fmla="*/ 5 w 6"/>
                <a:gd name="T19" fmla="*/ 1 h 5"/>
                <a:gd name="T20" fmla="*/ 4 w 6"/>
                <a:gd name="T21" fmla="*/ 0 h 5"/>
                <a:gd name="T22" fmla="*/ 3 w 6"/>
                <a:gd name="T23" fmla="*/ 0 h 5"/>
                <a:gd name="T24" fmla="*/ 3 w 6"/>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5">
                  <a:moveTo>
                    <a:pt x="3" y="0"/>
                  </a:moveTo>
                  <a:cubicBezTo>
                    <a:pt x="3" y="0"/>
                    <a:pt x="2" y="0"/>
                    <a:pt x="2" y="0"/>
                  </a:cubicBezTo>
                  <a:cubicBezTo>
                    <a:pt x="1" y="0"/>
                    <a:pt x="1" y="0"/>
                    <a:pt x="1" y="1"/>
                  </a:cubicBezTo>
                  <a:cubicBezTo>
                    <a:pt x="1" y="1"/>
                    <a:pt x="1" y="1"/>
                    <a:pt x="1" y="1"/>
                  </a:cubicBezTo>
                  <a:cubicBezTo>
                    <a:pt x="0" y="2"/>
                    <a:pt x="0" y="3"/>
                    <a:pt x="1" y="4"/>
                  </a:cubicBezTo>
                  <a:cubicBezTo>
                    <a:pt x="1" y="5"/>
                    <a:pt x="2" y="5"/>
                    <a:pt x="3" y="5"/>
                  </a:cubicBezTo>
                  <a:cubicBezTo>
                    <a:pt x="3" y="5"/>
                    <a:pt x="3" y="5"/>
                    <a:pt x="3" y="5"/>
                  </a:cubicBezTo>
                  <a:cubicBezTo>
                    <a:pt x="3" y="5"/>
                    <a:pt x="3" y="5"/>
                    <a:pt x="4" y="5"/>
                  </a:cubicBezTo>
                  <a:cubicBezTo>
                    <a:pt x="4" y="5"/>
                    <a:pt x="4" y="5"/>
                    <a:pt x="5" y="5"/>
                  </a:cubicBezTo>
                  <a:cubicBezTo>
                    <a:pt x="6" y="4"/>
                    <a:pt x="6" y="2"/>
                    <a:pt x="5" y="1"/>
                  </a:cubicBezTo>
                  <a:cubicBezTo>
                    <a:pt x="5" y="0"/>
                    <a:pt x="4" y="0"/>
                    <a:pt x="4" y="0"/>
                  </a:cubicBezTo>
                  <a:cubicBezTo>
                    <a:pt x="4" y="0"/>
                    <a:pt x="4" y="0"/>
                    <a:pt x="3" y="0"/>
                  </a:cubicBezTo>
                  <a:cubicBezTo>
                    <a:pt x="3"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88" name="Freeform 3273">
              <a:extLst>
                <a:ext uri="{FF2B5EF4-FFF2-40B4-BE49-F238E27FC236}">
                  <a16:creationId xmlns:a16="http://schemas.microsoft.com/office/drawing/2014/main" id="{43019C36-3526-8788-BE9C-FF8A5FB60E19}"/>
                </a:ext>
              </a:extLst>
            </p:cNvPr>
            <p:cNvSpPr>
              <a:spLocks/>
            </p:cNvSpPr>
            <p:nvPr/>
          </p:nvSpPr>
          <p:spPr bwMode="auto">
            <a:xfrm>
              <a:off x="10487000" y="2248261"/>
              <a:ext cx="41382" cy="30347"/>
            </a:xfrm>
            <a:custGeom>
              <a:avLst/>
              <a:gdLst>
                <a:gd name="T0" fmla="*/ 3 w 6"/>
                <a:gd name="T1" fmla="*/ 0 h 5"/>
                <a:gd name="T2" fmla="*/ 2 w 6"/>
                <a:gd name="T3" fmla="*/ 0 h 5"/>
                <a:gd name="T4" fmla="*/ 1 w 6"/>
                <a:gd name="T5" fmla="*/ 4 h 5"/>
                <a:gd name="T6" fmla="*/ 1 w 6"/>
                <a:gd name="T7" fmla="*/ 4 h 5"/>
                <a:gd name="T8" fmla="*/ 1 w 6"/>
                <a:gd name="T9" fmla="*/ 4 h 5"/>
                <a:gd name="T10" fmla="*/ 2 w 6"/>
                <a:gd name="T11" fmla="*/ 5 h 5"/>
                <a:gd name="T12" fmla="*/ 2 w 6"/>
                <a:gd name="T13" fmla="*/ 5 h 5"/>
                <a:gd name="T14" fmla="*/ 3 w 6"/>
                <a:gd name="T15" fmla="*/ 5 h 5"/>
                <a:gd name="T16" fmla="*/ 5 w 6"/>
                <a:gd name="T17" fmla="*/ 5 h 5"/>
                <a:gd name="T18" fmla="*/ 5 w 6"/>
                <a:gd name="T19" fmla="*/ 5 h 5"/>
                <a:gd name="T20" fmla="*/ 5 w 6"/>
                <a:gd name="T21" fmla="*/ 5 h 5"/>
                <a:gd name="T22" fmla="*/ 6 w 6"/>
                <a:gd name="T23" fmla="*/ 4 h 5"/>
                <a:gd name="T24" fmla="*/ 6 w 6"/>
                <a:gd name="T25" fmla="*/ 3 h 5"/>
                <a:gd name="T26" fmla="*/ 5 w 6"/>
                <a:gd name="T27" fmla="*/ 1 h 5"/>
                <a:gd name="T28" fmla="*/ 3 w 6"/>
                <a:gd name="T2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5">
                  <a:moveTo>
                    <a:pt x="3" y="0"/>
                  </a:moveTo>
                  <a:cubicBezTo>
                    <a:pt x="3" y="0"/>
                    <a:pt x="2" y="0"/>
                    <a:pt x="2" y="0"/>
                  </a:cubicBezTo>
                  <a:cubicBezTo>
                    <a:pt x="0" y="1"/>
                    <a:pt x="0" y="3"/>
                    <a:pt x="1" y="4"/>
                  </a:cubicBezTo>
                  <a:cubicBezTo>
                    <a:pt x="1" y="4"/>
                    <a:pt x="1" y="4"/>
                    <a:pt x="1" y="4"/>
                  </a:cubicBezTo>
                  <a:cubicBezTo>
                    <a:pt x="1" y="4"/>
                    <a:pt x="1" y="4"/>
                    <a:pt x="1" y="4"/>
                  </a:cubicBezTo>
                  <a:cubicBezTo>
                    <a:pt x="1" y="5"/>
                    <a:pt x="1" y="5"/>
                    <a:pt x="2" y="5"/>
                  </a:cubicBezTo>
                  <a:cubicBezTo>
                    <a:pt x="2" y="5"/>
                    <a:pt x="2" y="5"/>
                    <a:pt x="2" y="5"/>
                  </a:cubicBezTo>
                  <a:cubicBezTo>
                    <a:pt x="2" y="5"/>
                    <a:pt x="3" y="5"/>
                    <a:pt x="3" y="5"/>
                  </a:cubicBezTo>
                  <a:cubicBezTo>
                    <a:pt x="4" y="5"/>
                    <a:pt x="4" y="5"/>
                    <a:pt x="5" y="5"/>
                  </a:cubicBezTo>
                  <a:cubicBezTo>
                    <a:pt x="5" y="5"/>
                    <a:pt x="5" y="5"/>
                    <a:pt x="5" y="5"/>
                  </a:cubicBezTo>
                  <a:cubicBezTo>
                    <a:pt x="5" y="5"/>
                    <a:pt x="5" y="5"/>
                    <a:pt x="5" y="5"/>
                  </a:cubicBezTo>
                  <a:cubicBezTo>
                    <a:pt x="5" y="4"/>
                    <a:pt x="6" y="4"/>
                    <a:pt x="6" y="4"/>
                  </a:cubicBezTo>
                  <a:cubicBezTo>
                    <a:pt x="6" y="4"/>
                    <a:pt x="6" y="3"/>
                    <a:pt x="6" y="3"/>
                  </a:cubicBezTo>
                  <a:cubicBezTo>
                    <a:pt x="6" y="3"/>
                    <a:pt x="6" y="2"/>
                    <a:pt x="5" y="1"/>
                  </a:cubicBezTo>
                  <a:cubicBezTo>
                    <a:pt x="5" y="0"/>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89" name="Freeform 3274">
              <a:extLst>
                <a:ext uri="{FF2B5EF4-FFF2-40B4-BE49-F238E27FC236}">
                  <a16:creationId xmlns:a16="http://schemas.microsoft.com/office/drawing/2014/main" id="{63410AE0-0E8D-C554-8F87-4FE97D7722A9}"/>
                </a:ext>
              </a:extLst>
            </p:cNvPr>
            <p:cNvSpPr>
              <a:spLocks/>
            </p:cNvSpPr>
            <p:nvPr/>
          </p:nvSpPr>
          <p:spPr bwMode="auto">
            <a:xfrm>
              <a:off x="10067661" y="2444136"/>
              <a:ext cx="41382" cy="33106"/>
            </a:xfrm>
            <a:custGeom>
              <a:avLst/>
              <a:gdLst>
                <a:gd name="T0" fmla="*/ 3 w 6"/>
                <a:gd name="T1" fmla="*/ 0 h 5"/>
                <a:gd name="T2" fmla="*/ 1 w 6"/>
                <a:gd name="T3" fmla="*/ 0 h 5"/>
                <a:gd name="T4" fmla="*/ 0 w 6"/>
                <a:gd name="T5" fmla="*/ 3 h 5"/>
                <a:gd name="T6" fmla="*/ 0 w 6"/>
                <a:gd name="T7" fmla="*/ 3 h 5"/>
                <a:gd name="T8" fmla="*/ 1 w 6"/>
                <a:gd name="T9" fmla="*/ 4 h 5"/>
                <a:gd name="T10" fmla="*/ 1 w 6"/>
                <a:gd name="T11" fmla="*/ 4 h 5"/>
                <a:gd name="T12" fmla="*/ 1 w 6"/>
                <a:gd name="T13" fmla="*/ 5 h 5"/>
                <a:gd name="T14" fmla="*/ 3 w 6"/>
                <a:gd name="T15" fmla="*/ 5 h 5"/>
                <a:gd name="T16" fmla="*/ 3 w 6"/>
                <a:gd name="T17" fmla="*/ 5 h 5"/>
                <a:gd name="T18" fmla="*/ 4 w 6"/>
                <a:gd name="T19" fmla="*/ 5 h 5"/>
                <a:gd name="T20" fmla="*/ 4 w 6"/>
                <a:gd name="T21" fmla="*/ 5 h 5"/>
                <a:gd name="T22" fmla="*/ 6 w 6"/>
                <a:gd name="T23" fmla="*/ 2 h 5"/>
                <a:gd name="T24" fmla="*/ 6 w 6"/>
                <a:gd name="T25" fmla="*/ 2 h 5"/>
                <a:gd name="T26" fmla="*/ 5 w 6"/>
                <a:gd name="T27" fmla="*/ 1 h 5"/>
                <a:gd name="T28" fmla="*/ 5 w 6"/>
                <a:gd name="T29" fmla="*/ 1 h 5"/>
                <a:gd name="T30" fmla="*/ 5 w 6"/>
                <a:gd name="T31" fmla="*/ 1 h 5"/>
                <a:gd name="T32" fmla="*/ 3 w 6"/>
                <a:gd name="T33"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 h="5">
                  <a:moveTo>
                    <a:pt x="3" y="0"/>
                  </a:moveTo>
                  <a:cubicBezTo>
                    <a:pt x="2" y="0"/>
                    <a:pt x="2" y="0"/>
                    <a:pt x="1" y="0"/>
                  </a:cubicBezTo>
                  <a:cubicBezTo>
                    <a:pt x="0" y="1"/>
                    <a:pt x="0" y="2"/>
                    <a:pt x="0" y="3"/>
                  </a:cubicBezTo>
                  <a:cubicBezTo>
                    <a:pt x="0" y="3"/>
                    <a:pt x="0" y="3"/>
                    <a:pt x="0" y="3"/>
                  </a:cubicBezTo>
                  <a:cubicBezTo>
                    <a:pt x="0" y="3"/>
                    <a:pt x="0" y="4"/>
                    <a:pt x="1" y="4"/>
                  </a:cubicBezTo>
                  <a:cubicBezTo>
                    <a:pt x="1" y="4"/>
                    <a:pt x="1" y="4"/>
                    <a:pt x="1" y="4"/>
                  </a:cubicBezTo>
                  <a:cubicBezTo>
                    <a:pt x="1" y="4"/>
                    <a:pt x="1" y="4"/>
                    <a:pt x="1" y="5"/>
                  </a:cubicBezTo>
                  <a:cubicBezTo>
                    <a:pt x="2" y="5"/>
                    <a:pt x="2" y="5"/>
                    <a:pt x="3" y="5"/>
                  </a:cubicBezTo>
                  <a:cubicBezTo>
                    <a:pt x="3" y="5"/>
                    <a:pt x="3" y="5"/>
                    <a:pt x="3" y="5"/>
                  </a:cubicBezTo>
                  <a:cubicBezTo>
                    <a:pt x="3" y="5"/>
                    <a:pt x="3" y="5"/>
                    <a:pt x="4" y="5"/>
                  </a:cubicBezTo>
                  <a:cubicBezTo>
                    <a:pt x="4" y="5"/>
                    <a:pt x="4" y="5"/>
                    <a:pt x="4" y="5"/>
                  </a:cubicBezTo>
                  <a:cubicBezTo>
                    <a:pt x="5" y="4"/>
                    <a:pt x="6" y="3"/>
                    <a:pt x="6" y="2"/>
                  </a:cubicBezTo>
                  <a:cubicBezTo>
                    <a:pt x="6" y="2"/>
                    <a:pt x="6" y="2"/>
                    <a:pt x="6" y="2"/>
                  </a:cubicBezTo>
                  <a:cubicBezTo>
                    <a:pt x="6" y="2"/>
                    <a:pt x="5" y="2"/>
                    <a:pt x="5" y="1"/>
                  </a:cubicBezTo>
                  <a:cubicBezTo>
                    <a:pt x="5" y="1"/>
                    <a:pt x="5" y="1"/>
                    <a:pt x="5" y="1"/>
                  </a:cubicBezTo>
                  <a:cubicBezTo>
                    <a:pt x="5" y="1"/>
                    <a:pt x="5" y="1"/>
                    <a:pt x="5" y="1"/>
                  </a:cubicBezTo>
                  <a:cubicBezTo>
                    <a:pt x="5" y="0"/>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90" name="Freeform 3275">
              <a:extLst>
                <a:ext uri="{FF2B5EF4-FFF2-40B4-BE49-F238E27FC236}">
                  <a16:creationId xmlns:a16="http://schemas.microsoft.com/office/drawing/2014/main" id="{DF6BF6ED-224A-886F-2D1A-17DB89B1A894}"/>
                </a:ext>
              </a:extLst>
            </p:cNvPr>
            <p:cNvSpPr>
              <a:spLocks/>
            </p:cNvSpPr>
            <p:nvPr/>
          </p:nvSpPr>
          <p:spPr bwMode="auto">
            <a:xfrm>
              <a:off x="11747776" y="3616630"/>
              <a:ext cx="38623" cy="38623"/>
            </a:xfrm>
            <a:custGeom>
              <a:avLst/>
              <a:gdLst>
                <a:gd name="T0" fmla="*/ 3 w 6"/>
                <a:gd name="T1" fmla="*/ 0 h 6"/>
                <a:gd name="T2" fmla="*/ 3 w 6"/>
                <a:gd name="T3" fmla="*/ 0 h 6"/>
                <a:gd name="T4" fmla="*/ 3 w 6"/>
                <a:gd name="T5" fmla="*/ 0 h 6"/>
                <a:gd name="T6" fmla="*/ 2 w 6"/>
                <a:gd name="T7" fmla="*/ 1 h 6"/>
                <a:gd name="T8" fmla="*/ 1 w 6"/>
                <a:gd name="T9" fmla="*/ 4 h 6"/>
                <a:gd name="T10" fmla="*/ 3 w 6"/>
                <a:gd name="T11" fmla="*/ 6 h 6"/>
                <a:gd name="T12" fmla="*/ 5 w 6"/>
                <a:gd name="T13" fmla="*/ 5 h 6"/>
                <a:gd name="T14" fmla="*/ 5 w 6"/>
                <a:gd name="T15" fmla="*/ 5 h 6"/>
                <a:gd name="T16" fmla="*/ 5 w 6"/>
                <a:gd name="T17" fmla="*/ 5 h 6"/>
                <a:gd name="T18" fmla="*/ 6 w 6"/>
                <a:gd name="T19" fmla="*/ 4 h 6"/>
                <a:gd name="T20" fmla="*/ 6 w 6"/>
                <a:gd name="T21" fmla="*/ 4 h 6"/>
                <a:gd name="T22" fmla="*/ 6 w 6"/>
                <a:gd name="T23" fmla="*/ 1 h 6"/>
                <a:gd name="T24" fmla="*/ 5 w 6"/>
                <a:gd name="T25" fmla="*/ 1 h 6"/>
                <a:gd name="T26" fmla="*/ 4 w 6"/>
                <a:gd name="T27" fmla="*/ 0 h 6"/>
                <a:gd name="T28" fmla="*/ 3 w 6"/>
                <a:gd name="T2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6">
                  <a:moveTo>
                    <a:pt x="3" y="0"/>
                  </a:moveTo>
                  <a:cubicBezTo>
                    <a:pt x="3" y="0"/>
                    <a:pt x="3" y="0"/>
                    <a:pt x="3" y="0"/>
                  </a:cubicBezTo>
                  <a:cubicBezTo>
                    <a:pt x="3" y="0"/>
                    <a:pt x="3" y="0"/>
                    <a:pt x="3" y="0"/>
                  </a:cubicBezTo>
                  <a:cubicBezTo>
                    <a:pt x="2" y="0"/>
                    <a:pt x="2" y="0"/>
                    <a:pt x="2" y="1"/>
                  </a:cubicBezTo>
                  <a:cubicBezTo>
                    <a:pt x="0" y="2"/>
                    <a:pt x="0" y="3"/>
                    <a:pt x="1" y="4"/>
                  </a:cubicBezTo>
                  <a:cubicBezTo>
                    <a:pt x="2" y="5"/>
                    <a:pt x="2" y="6"/>
                    <a:pt x="3" y="6"/>
                  </a:cubicBezTo>
                  <a:cubicBezTo>
                    <a:pt x="4" y="6"/>
                    <a:pt x="4" y="5"/>
                    <a:pt x="5" y="5"/>
                  </a:cubicBezTo>
                  <a:cubicBezTo>
                    <a:pt x="5" y="5"/>
                    <a:pt x="5" y="5"/>
                    <a:pt x="5" y="5"/>
                  </a:cubicBezTo>
                  <a:cubicBezTo>
                    <a:pt x="5" y="5"/>
                    <a:pt x="5" y="5"/>
                    <a:pt x="5" y="5"/>
                  </a:cubicBezTo>
                  <a:cubicBezTo>
                    <a:pt x="5" y="5"/>
                    <a:pt x="5" y="5"/>
                    <a:pt x="6" y="4"/>
                  </a:cubicBezTo>
                  <a:cubicBezTo>
                    <a:pt x="6" y="4"/>
                    <a:pt x="6" y="4"/>
                    <a:pt x="6" y="4"/>
                  </a:cubicBezTo>
                  <a:cubicBezTo>
                    <a:pt x="6" y="3"/>
                    <a:pt x="6" y="2"/>
                    <a:pt x="6" y="1"/>
                  </a:cubicBezTo>
                  <a:cubicBezTo>
                    <a:pt x="5" y="1"/>
                    <a:pt x="5" y="1"/>
                    <a:pt x="5" y="1"/>
                  </a:cubicBezTo>
                  <a:cubicBezTo>
                    <a:pt x="4" y="0"/>
                    <a:pt x="4" y="0"/>
                    <a:pt x="4" y="0"/>
                  </a:cubicBezTo>
                  <a:cubicBezTo>
                    <a:pt x="4" y="0"/>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91" name="Freeform 3276">
              <a:extLst>
                <a:ext uri="{FF2B5EF4-FFF2-40B4-BE49-F238E27FC236}">
                  <a16:creationId xmlns:a16="http://schemas.microsoft.com/office/drawing/2014/main" id="{6B70DDAF-7132-27DE-E9B7-F88B4EBED110}"/>
                </a:ext>
              </a:extLst>
            </p:cNvPr>
            <p:cNvSpPr>
              <a:spLocks/>
            </p:cNvSpPr>
            <p:nvPr/>
          </p:nvSpPr>
          <p:spPr bwMode="auto">
            <a:xfrm>
              <a:off x="11700876" y="3335232"/>
              <a:ext cx="24829" cy="24829"/>
            </a:xfrm>
            <a:custGeom>
              <a:avLst/>
              <a:gdLst>
                <a:gd name="T0" fmla="*/ 2 w 4"/>
                <a:gd name="T1" fmla="*/ 0 h 4"/>
                <a:gd name="T2" fmla="*/ 1 w 4"/>
                <a:gd name="T3" fmla="*/ 1 h 4"/>
                <a:gd name="T4" fmla="*/ 1 w 4"/>
                <a:gd name="T5" fmla="*/ 1 h 4"/>
                <a:gd name="T6" fmla="*/ 1 w 4"/>
                <a:gd name="T7" fmla="*/ 1 h 4"/>
                <a:gd name="T8" fmla="*/ 1 w 4"/>
                <a:gd name="T9" fmla="*/ 1 h 4"/>
                <a:gd name="T10" fmla="*/ 1 w 4"/>
                <a:gd name="T11" fmla="*/ 2 h 4"/>
                <a:gd name="T12" fmla="*/ 1 w 4"/>
                <a:gd name="T13" fmla="*/ 3 h 4"/>
                <a:gd name="T14" fmla="*/ 2 w 4"/>
                <a:gd name="T15" fmla="*/ 4 h 4"/>
                <a:gd name="T16" fmla="*/ 3 w 4"/>
                <a:gd name="T17" fmla="*/ 4 h 4"/>
                <a:gd name="T18" fmla="*/ 3 w 4"/>
                <a:gd name="T19" fmla="*/ 4 h 4"/>
                <a:gd name="T20" fmla="*/ 4 w 4"/>
                <a:gd name="T21" fmla="*/ 4 h 4"/>
                <a:gd name="T22" fmla="*/ 4 w 4"/>
                <a:gd name="T23" fmla="*/ 3 h 4"/>
                <a:gd name="T24" fmla="*/ 4 w 4"/>
                <a:gd name="T25" fmla="*/ 3 h 4"/>
                <a:gd name="T26" fmla="*/ 4 w 4"/>
                <a:gd name="T27" fmla="*/ 2 h 4"/>
                <a:gd name="T28" fmla="*/ 4 w 4"/>
                <a:gd name="T29" fmla="*/ 2 h 4"/>
                <a:gd name="T30" fmla="*/ 4 w 4"/>
                <a:gd name="T31" fmla="*/ 1 h 4"/>
                <a:gd name="T32" fmla="*/ 2 w 4"/>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4">
                  <a:moveTo>
                    <a:pt x="2" y="0"/>
                  </a:moveTo>
                  <a:cubicBezTo>
                    <a:pt x="2" y="0"/>
                    <a:pt x="2" y="1"/>
                    <a:pt x="1" y="1"/>
                  </a:cubicBezTo>
                  <a:cubicBezTo>
                    <a:pt x="1" y="1"/>
                    <a:pt x="1" y="1"/>
                    <a:pt x="1" y="1"/>
                  </a:cubicBezTo>
                  <a:cubicBezTo>
                    <a:pt x="1" y="1"/>
                    <a:pt x="1" y="1"/>
                    <a:pt x="1" y="1"/>
                  </a:cubicBezTo>
                  <a:cubicBezTo>
                    <a:pt x="1" y="1"/>
                    <a:pt x="1" y="1"/>
                    <a:pt x="1" y="1"/>
                  </a:cubicBezTo>
                  <a:cubicBezTo>
                    <a:pt x="1" y="1"/>
                    <a:pt x="1" y="2"/>
                    <a:pt x="1" y="2"/>
                  </a:cubicBezTo>
                  <a:cubicBezTo>
                    <a:pt x="0" y="2"/>
                    <a:pt x="0" y="3"/>
                    <a:pt x="1" y="3"/>
                  </a:cubicBezTo>
                  <a:cubicBezTo>
                    <a:pt x="1" y="4"/>
                    <a:pt x="2" y="4"/>
                    <a:pt x="2" y="4"/>
                  </a:cubicBezTo>
                  <a:cubicBezTo>
                    <a:pt x="3" y="4"/>
                    <a:pt x="3" y="4"/>
                    <a:pt x="3" y="4"/>
                  </a:cubicBezTo>
                  <a:cubicBezTo>
                    <a:pt x="3" y="4"/>
                    <a:pt x="3" y="4"/>
                    <a:pt x="3" y="4"/>
                  </a:cubicBezTo>
                  <a:cubicBezTo>
                    <a:pt x="3" y="4"/>
                    <a:pt x="3" y="4"/>
                    <a:pt x="4" y="4"/>
                  </a:cubicBezTo>
                  <a:cubicBezTo>
                    <a:pt x="4" y="4"/>
                    <a:pt x="4" y="4"/>
                    <a:pt x="4" y="3"/>
                  </a:cubicBezTo>
                  <a:cubicBezTo>
                    <a:pt x="4" y="3"/>
                    <a:pt x="4" y="3"/>
                    <a:pt x="4" y="3"/>
                  </a:cubicBezTo>
                  <a:cubicBezTo>
                    <a:pt x="4" y="3"/>
                    <a:pt x="4" y="2"/>
                    <a:pt x="4" y="2"/>
                  </a:cubicBezTo>
                  <a:cubicBezTo>
                    <a:pt x="4" y="2"/>
                    <a:pt x="4" y="2"/>
                    <a:pt x="4" y="2"/>
                  </a:cubicBezTo>
                  <a:cubicBezTo>
                    <a:pt x="4" y="2"/>
                    <a:pt x="4" y="1"/>
                    <a:pt x="4" y="1"/>
                  </a:cubicBezTo>
                  <a:cubicBezTo>
                    <a:pt x="4" y="1"/>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92" name="Freeform 3277">
              <a:extLst>
                <a:ext uri="{FF2B5EF4-FFF2-40B4-BE49-F238E27FC236}">
                  <a16:creationId xmlns:a16="http://schemas.microsoft.com/office/drawing/2014/main" id="{BDCF0E2C-50E2-06AC-B6E5-488A229CE95F}"/>
                </a:ext>
              </a:extLst>
            </p:cNvPr>
            <p:cNvSpPr>
              <a:spLocks/>
            </p:cNvSpPr>
            <p:nvPr/>
          </p:nvSpPr>
          <p:spPr bwMode="auto">
            <a:xfrm>
              <a:off x="11924340" y="3826300"/>
              <a:ext cx="24829" cy="24829"/>
            </a:xfrm>
            <a:custGeom>
              <a:avLst/>
              <a:gdLst>
                <a:gd name="T0" fmla="*/ 2 w 4"/>
                <a:gd name="T1" fmla="*/ 0 h 4"/>
                <a:gd name="T2" fmla="*/ 2 w 4"/>
                <a:gd name="T3" fmla="*/ 0 h 4"/>
                <a:gd name="T4" fmla="*/ 1 w 4"/>
                <a:gd name="T5" fmla="*/ 0 h 4"/>
                <a:gd name="T6" fmla="*/ 1 w 4"/>
                <a:gd name="T7" fmla="*/ 0 h 4"/>
                <a:gd name="T8" fmla="*/ 1 w 4"/>
                <a:gd name="T9" fmla="*/ 0 h 4"/>
                <a:gd name="T10" fmla="*/ 0 w 4"/>
                <a:gd name="T11" fmla="*/ 0 h 4"/>
                <a:gd name="T12" fmla="*/ 0 w 4"/>
                <a:gd name="T13" fmla="*/ 3 h 4"/>
                <a:gd name="T14" fmla="*/ 2 w 4"/>
                <a:gd name="T15" fmla="*/ 4 h 4"/>
                <a:gd name="T16" fmla="*/ 2 w 4"/>
                <a:gd name="T17" fmla="*/ 4 h 4"/>
                <a:gd name="T18" fmla="*/ 2 w 4"/>
                <a:gd name="T19" fmla="*/ 4 h 4"/>
                <a:gd name="T20" fmla="*/ 3 w 4"/>
                <a:gd name="T21" fmla="*/ 3 h 4"/>
                <a:gd name="T22" fmla="*/ 4 w 4"/>
                <a:gd name="T23" fmla="*/ 2 h 4"/>
                <a:gd name="T24" fmla="*/ 4 w 4"/>
                <a:gd name="T25" fmla="*/ 2 h 4"/>
                <a:gd name="T26" fmla="*/ 4 w 4"/>
                <a:gd name="T27" fmla="*/ 1 h 4"/>
                <a:gd name="T28" fmla="*/ 3 w 4"/>
                <a:gd name="T29" fmla="*/ 1 h 4"/>
                <a:gd name="T30" fmla="*/ 3 w 4"/>
                <a:gd name="T31" fmla="*/ 1 h 4"/>
                <a:gd name="T32" fmla="*/ 2 w 4"/>
                <a:gd name="T33" fmla="*/ 0 h 4"/>
                <a:gd name="T34" fmla="*/ 2 w 4"/>
                <a:gd name="T35" fmla="*/ 0 h 4"/>
                <a:gd name="T36" fmla="*/ 2 w 4"/>
                <a:gd name="T3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 h="4">
                  <a:moveTo>
                    <a:pt x="2" y="0"/>
                  </a:moveTo>
                  <a:cubicBezTo>
                    <a:pt x="2" y="0"/>
                    <a:pt x="2" y="0"/>
                    <a:pt x="2" y="0"/>
                  </a:cubicBezTo>
                  <a:cubicBezTo>
                    <a:pt x="1" y="0"/>
                    <a:pt x="1" y="0"/>
                    <a:pt x="1" y="0"/>
                  </a:cubicBezTo>
                  <a:cubicBezTo>
                    <a:pt x="1" y="0"/>
                    <a:pt x="1" y="0"/>
                    <a:pt x="1" y="0"/>
                  </a:cubicBezTo>
                  <a:cubicBezTo>
                    <a:pt x="1" y="0"/>
                    <a:pt x="1" y="0"/>
                    <a:pt x="1" y="0"/>
                  </a:cubicBezTo>
                  <a:cubicBezTo>
                    <a:pt x="0" y="0"/>
                    <a:pt x="0" y="0"/>
                    <a:pt x="0" y="0"/>
                  </a:cubicBezTo>
                  <a:cubicBezTo>
                    <a:pt x="0" y="1"/>
                    <a:pt x="0" y="2"/>
                    <a:pt x="0" y="3"/>
                  </a:cubicBezTo>
                  <a:cubicBezTo>
                    <a:pt x="0" y="3"/>
                    <a:pt x="1" y="4"/>
                    <a:pt x="2" y="4"/>
                  </a:cubicBezTo>
                  <a:cubicBezTo>
                    <a:pt x="2" y="4"/>
                    <a:pt x="2" y="4"/>
                    <a:pt x="2" y="4"/>
                  </a:cubicBezTo>
                  <a:cubicBezTo>
                    <a:pt x="2" y="4"/>
                    <a:pt x="2" y="4"/>
                    <a:pt x="2" y="4"/>
                  </a:cubicBezTo>
                  <a:cubicBezTo>
                    <a:pt x="2" y="4"/>
                    <a:pt x="3" y="4"/>
                    <a:pt x="3" y="3"/>
                  </a:cubicBezTo>
                  <a:cubicBezTo>
                    <a:pt x="3" y="3"/>
                    <a:pt x="4" y="3"/>
                    <a:pt x="4" y="2"/>
                  </a:cubicBezTo>
                  <a:cubicBezTo>
                    <a:pt x="4" y="2"/>
                    <a:pt x="4" y="2"/>
                    <a:pt x="4" y="2"/>
                  </a:cubicBezTo>
                  <a:cubicBezTo>
                    <a:pt x="4" y="2"/>
                    <a:pt x="4" y="1"/>
                    <a:pt x="4" y="1"/>
                  </a:cubicBezTo>
                  <a:cubicBezTo>
                    <a:pt x="4" y="1"/>
                    <a:pt x="3" y="1"/>
                    <a:pt x="3" y="1"/>
                  </a:cubicBezTo>
                  <a:cubicBezTo>
                    <a:pt x="3" y="1"/>
                    <a:pt x="3" y="1"/>
                    <a:pt x="3" y="1"/>
                  </a:cubicBezTo>
                  <a:cubicBezTo>
                    <a:pt x="3" y="0"/>
                    <a:pt x="3" y="0"/>
                    <a:pt x="2" y="0"/>
                  </a:cubicBezTo>
                  <a:cubicBezTo>
                    <a:pt x="2" y="0"/>
                    <a:pt x="2"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nvGrpSpPr>
            <p:cNvPr id="93" name="Group 92">
              <a:extLst>
                <a:ext uri="{FF2B5EF4-FFF2-40B4-BE49-F238E27FC236}">
                  <a16:creationId xmlns:a16="http://schemas.microsoft.com/office/drawing/2014/main" id="{682E7D48-F2CF-4670-CDF1-FDE99AD573ED}"/>
                </a:ext>
              </a:extLst>
            </p:cNvPr>
            <p:cNvGrpSpPr/>
            <p:nvPr/>
          </p:nvGrpSpPr>
          <p:grpSpPr>
            <a:xfrm>
              <a:off x="6249468" y="-1100935"/>
              <a:ext cx="6847366" cy="4965858"/>
              <a:chOff x="6249468" y="-1100935"/>
              <a:chExt cx="6847366" cy="4965858"/>
            </a:xfrm>
            <a:grpFill/>
          </p:grpSpPr>
          <p:sp>
            <p:nvSpPr>
              <p:cNvPr id="94" name="Freeform 3279">
                <a:extLst>
                  <a:ext uri="{FF2B5EF4-FFF2-40B4-BE49-F238E27FC236}">
                    <a16:creationId xmlns:a16="http://schemas.microsoft.com/office/drawing/2014/main" id="{897253FE-5E48-D47B-5E66-36A17902F86D}"/>
                  </a:ext>
                </a:extLst>
              </p:cNvPr>
              <p:cNvSpPr>
                <a:spLocks/>
              </p:cNvSpPr>
              <p:nvPr/>
            </p:nvSpPr>
            <p:spPr bwMode="auto">
              <a:xfrm>
                <a:off x="11858129" y="3401443"/>
                <a:ext cx="24829" cy="19312"/>
              </a:xfrm>
              <a:custGeom>
                <a:avLst/>
                <a:gdLst>
                  <a:gd name="T0" fmla="*/ 2 w 4"/>
                  <a:gd name="T1" fmla="*/ 0 h 3"/>
                  <a:gd name="T2" fmla="*/ 2 w 4"/>
                  <a:gd name="T3" fmla="*/ 0 h 3"/>
                  <a:gd name="T4" fmla="*/ 2 w 4"/>
                  <a:gd name="T5" fmla="*/ 0 h 3"/>
                  <a:gd name="T6" fmla="*/ 1 w 4"/>
                  <a:gd name="T7" fmla="*/ 0 h 3"/>
                  <a:gd name="T8" fmla="*/ 0 w 4"/>
                  <a:gd name="T9" fmla="*/ 1 h 3"/>
                  <a:gd name="T10" fmla="*/ 0 w 4"/>
                  <a:gd name="T11" fmla="*/ 1 h 3"/>
                  <a:gd name="T12" fmla="*/ 0 w 4"/>
                  <a:gd name="T13" fmla="*/ 3 h 3"/>
                  <a:gd name="T14" fmla="*/ 1 w 4"/>
                  <a:gd name="T15" fmla="*/ 3 h 3"/>
                  <a:gd name="T16" fmla="*/ 1 w 4"/>
                  <a:gd name="T17" fmla="*/ 3 h 3"/>
                  <a:gd name="T18" fmla="*/ 2 w 4"/>
                  <a:gd name="T19" fmla="*/ 3 h 3"/>
                  <a:gd name="T20" fmla="*/ 2 w 4"/>
                  <a:gd name="T21" fmla="*/ 3 h 3"/>
                  <a:gd name="T22" fmla="*/ 2 w 4"/>
                  <a:gd name="T23" fmla="*/ 3 h 3"/>
                  <a:gd name="T24" fmla="*/ 3 w 4"/>
                  <a:gd name="T25" fmla="*/ 3 h 3"/>
                  <a:gd name="T26" fmla="*/ 4 w 4"/>
                  <a:gd name="T27" fmla="*/ 0 h 3"/>
                  <a:gd name="T28" fmla="*/ 4 w 4"/>
                  <a:gd name="T29" fmla="*/ 0 h 3"/>
                  <a:gd name="T30" fmla="*/ 3 w 4"/>
                  <a:gd name="T31" fmla="*/ 0 h 3"/>
                  <a:gd name="T32" fmla="*/ 2 w 4"/>
                  <a:gd name="T33"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3">
                    <a:moveTo>
                      <a:pt x="2" y="0"/>
                    </a:moveTo>
                    <a:cubicBezTo>
                      <a:pt x="2" y="0"/>
                      <a:pt x="2" y="0"/>
                      <a:pt x="2" y="0"/>
                    </a:cubicBezTo>
                    <a:cubicBezTo>
                      <a:pt x="2" y="0"/>
                      <a:pt x="2" y="0"/>
                      <a:pt x="2" y="0"/>
                    </a:cubicBezTo>
                    <a:cubicBezTo>
                      <a:pt x="1" y="0"/>
                      <a:pt x="1" y="0"/>
                      <a:pt x="1" y="0"/>
                    </a:cubicBezTo>
                    <a:cubicBezTo>
                      <a:pt x="1" y="0"/>
                      <a:pt x="0" y="0"/>
                      <a:pt x="0" y="1"/>
                    </a:cubicBezTo>
                    <a:cubicBezTo>
                      <a:pt x="0" y="1"/>
                      <a:pt x="0" y="1"/>
                      <a:pt x="0" y="1"/>
                    </a:cubicBezTo>
                    <a:cubicBezTo>
                      <a:pt x="0" y="2"/>
                      <a:pt x="0" y="2"/>
                      <a:pt x="0" y="3"/>
                    </a:cubicBezTo>
                    <a:cubicBezTo>
                      <a:pt x="1" y="3"/>
                      <a:pt x="1" y="3"/>
                      <a:pt x="1" y="3"/>
                    </a:cubicBezTo>
                    <a:cubicBezTo>
                      <a:pt x="1" y="3"/>
                      <a:pt x="1" y="3"/>
                      <a:pt x="1" y="3"/>
                    </a:cubicBezTo>
                    <a:cubicBezTo>
                      <a:pt x="2" y="3"/>
                      <a:pt x="2" y="3"/>
                      <a:pt x="2" y="3"/>
                    </a:cubicBezTo>
                    <a:cubicBezTo>
                      <a:pt x="2" y="3"/>
                      <a:pt x="2" y="3"/>
                      <a:pt x="2" y="3"/>
                    </a:cubicBezTo>
                    <a:cubicBezTo>
                      <a:pt x="2" y="3"/>
                      <a:pt x="2" y="3"/>
                      <a:pt x="2" y="3"/>
                    </a:cubicBezTo>
                    <a:cubicBezTo>
                      <a:pt x="3" y="3"/>
                      <a:pt x="3" y="3"/>
                      <a:pt x="3" y="3"/>
                    </a:cubicBezTo>
                    <a:cubicBezTo>
                      <a:pt x="4" y="3"/>
                      <a:pt x="4" y="1"/>
                      <a:pt x="4" y="0"/>
                    </a:cubicBezTo>
                    <a:cubicBezTo>
                      <a:pt x="4" y="0"/>
                      <a:pt x="4" y="0"/>
                      <a:pt x="4" y="0"/>
                    </a:cubicBezTo>
                    <a:cubicBezTo>
                      <a:pt x="4" y="0"/>
                      <a:pt x="3" y="0"/>
                      <a:pt x="3" y="0"/>
                    </a:cubicBezTo>
                    <a:cubicBezTo>
                      <a:pt x="3" y="0"/>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95" name="Freeform 3280">
                <a:extLst>
                  <a:ext uri="{FF2B5EF4-FFF2-40B4-BE49-F238E27FC236}">
                    <a16:creationId xmlns:a16="http://schemas.microsoft.com/office/drawing/2014/main" id="{60FF438C-397F-51D9-FADA-56BEA55D3F18}"/>
                  </a:ext>
                </a:extLst>
              </p:cNvPr>
              <p:cNvSpPr>
                <a:spLocks/>
              </p:cNvSpPr>
              <p:nvPr/>
            </p:nvSpPr>
            <p:spPr bwMode="auto">
              <a:xfrm>
                <a:off x="11891234" y="2777952"/>
                <a:ext cx="24829" cy="19312"/>
              </a:xfrm>
              <a:custGeom>
                <a:avLst/>
                <a:gdLst>
                  <a:gd name="T0" fmla="*/ 2 w 4"/>
                  <a:gd name="T1" fmla="*/ 0 h 3"/>
                  <a:gd name="T2" fmla="*/ 1 w 4"/>
                  <a:gd name="T3" fmla="*/ 0 h 3"/>
                  <a:gd name="T4" fmla="*/ 0 w 4"/>
                  <a:gd name="T5" fmla="*/ 2 h 3"/>
                  <a:gd name="T6" fmla="*/ 0 w 4"/>
                  <a:gd name="T7" fmla="*/ 2 h 3"/>
                  <a:gd name="T8" fmla="*/ 0 w 4"/>
                  <a:gd name="T9" fmla="*/ 3 h 3"/>
                  <a:gd name="T10" fmla="*/ 0 w 4"/>
                  <a:gd name="T11" fmla="*/ 3 h 3"/>
                  <a:gd name="T12" fmla="*/ 1 w 4"/>
                  <a:gd name="T13" fmla="*/ 3 h 3"/>
                  <a:gd name="T14" fmla="*/ 1 w 4"/>
                  <a:gd name="T15" fmla="*/ 3 h 3"/>
                  <a:gd name="T16" fmla="*/ 2 w 4"/>
                  <a:gd name="T17" fmla="*/ 3 h 3"/>
                  <a:gd name="T18" fmla="*/ 2 w 4"/>
                  <a:gd name="T19" fmla="*/ 3 h 3"/>
                  <a:gd name="T20" fmla="*/ 3 w 4"/>
                  <a:gd name="T21" fmla="*/ 3 h 3"/>
                  <a:gd name="T22" fmla="*/ 4 w 4"/>
                  <a:gd name="T23" fmla="*/ 0 h 3"/>
                  <a:gd name="T24" fmla="*/ 2 w 4"/>
                  <a:gd name="T25"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3">
                    <a:moveTo>
                      <a:pt x="2" y="0"/>
                    </a:moveTo>
                    <a:cubicBezTo>
                      <a:pt x="2" y="0"/>
                      <a:pt x="1" y="0"/>
                      <a:pt x="1" y="0"/>
                    </a:cubicBezTo>
                    <a:cubicBezTo>
                      <a:pt x="0" y="0"/>
                      <a:pt x="0" y="1"/>
                      <a:pt x="0" y="2"/>
                    </a:cubicBezTo>
                    <a:cubicBezTo>
                      <a:pt x="0" y="2"/>
                      <a:pt x="0" y="2"/>
                      <a:pt x="0" y="2"/>
                    </a:cubicBezTo>
                    <a:cubicBezTo>
                      <a:pt x="0" y="2"/>
                      <a:pt x="0" y="3"/>
                      <a:pt x="0" y="3"/>
                    </a:cubicBezTo>
                    <a:cubicBezTo>
                      <a:pt x="0" y="3"/>
                      <a:pt x="0" y="3"/>
                      <a:pt x="0" y="3"/>
                    </a:cubicBezTo>
                    <a:cubicBezTo>
                      <a:pt x="1" y="3"/>
                      <a:pt x="1" y="3"/>
                      <a:pt x="1" y="3"/>
                    </a:cubicBezTo>
                    <a:cubicBezTo>
                      <a:pt x="1" y="3"/>
                      <a:pt x="1" y="3"/>
                      <a:pt x="1" y="3"/>
                    </a:cubicBezTo>
                    <a:cubicBezTo>
                      <a:pt x="2" y="3"/>
                      <a:pt x="2" y="3"/>
                      <a:pt x="2" y="3"/>
                    </a:cubicBezTo>
                    <a:cubicBezTo>
                      <a:pt x="2" y="3"/>
                      <a:pt x="2" y="3"/>
                      <a:pt x="2" y="3"/>
                    </a:cubicBezTo>
                    <a:cubicBezTo>
                      <a:pt x="2" y="3"/>
                      <a:pt x="3" y="3"/>
                      <a:pt x="3" y="3"/>
                    </a:cubicBezTo>
                    <a:cubicBezTo>
                      <a:pt x="4" y="3"/>
                      <a:pt x="4" y="1"/>
                      <a:pt x="4" y="0"/>
                    </a:cubicBezTo>
                    <a:cubicBezTo>
                      <a:pt x="3" y="0"/>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96" name="Freeform 3281">
                <a:extLst>
                  <a:ext uri="{FF2B5EF4-FFF2-40B4-BE49-F238E27FC236}">
                    <a16:creationId xmlns:a16="http://schemas.microsoft.com/office/drawing/2014/main" id="{5D96699E-1EA9-528F-EE27-947960AFE9C4}"/>
                  </a:ext>
                </a:extLst>
              </p:cNvPr>
              <p:cNvSpPr>
                <a:spLocks/>
              </p:cNvSpPr>
              <p:nvPr/>
            </p:nvSpPr>
            <p:spPr bwMode="auto">
              <a:xfrm>
                <a:off x="11295331" y="2954516"/>
                <a:ext cx="24829" cy="27588"/>
              </a:xfrm>
              <a:custGeom>
                <a:avLst/>
                <a:gdLst>
                  <a:gd name="T0" fmla="*/ 2 w 4"/>
                  <a:gd name="T1" fmla="*/ 0 h 4"/>
                  <a:gd name="T2" fmla="*/ 1 w 4"/>
                  <a:gd name="T3" fmla="*/ 0 h 4"/>
                  <a:gd name="T4" fmla="*/ 1 w 4"/>
                  <a:gd name="T5" fmla="*/ 0 h 4"/>
                  <a:gd name="T6" fmla="*/ 1 w 4"/>
                  <a:gd name="T7" fmla="*/ 1 h 4"/>
                  <a:gd name="T8" fmla="*/ 1 w 4"/>
                  <a:gd name="T9" fmla="*/ 1 h 4"/>
                  <a:gd name="T10" fmla="*/ 1 w 4"/>
                  <a:gd name="T11" fmla="*/ 1 h 4"/>
                  <a:gd name="T12" fmla="*/ 0 w 4"/>
                  <a:gd name="T13" fmla="*/ 3 h 4"/>
                  <a:gd name="T14" fmla="*/ 1 w 4"/>
                  <a:gd name="T15" fmla="*/ 3 h 4"/>
                  <a:gd name="T16" fmla="*/ 1 w 4"/>
                  <a:gd name="T17" fmla="*/ 3 h 4"/>
                  <a:gd name="T18" fmla="*/ 2 w 4"/>
                  <a:gd name="T19" fmla="*/ 4 h 4"/>
                  <a:gd name="T20" fmla="*/ 3 w 4"/>
                  <a:gd name="T21" fmla="*/ 4 h 4"/>
                  <a:gd name="T22" fmla="*/ 4 w 4"/>
                  <a:gd name="T23" fmla="*/ 4 h 4"/>
                  <a:gd name="T24" fmla="*/ 4 w 4"/>
                  <a:gd name="T25" fmla="*/ 3 h 4"/>
                  <a:gd name="T26" fmla="*/ 4 w 4"/>
                  <a:gd name="T27" fmla="*/ 3 h 4"/>
                  <a:gd name="T28" fmla="*/ 4 w 4"/>
                  <a:gd name="T29" fmla="*/ 3 h 4"/>
                  <a:gd name="T30" fmla="*/ 4 w 4"/>
                  <a:gd name="T31" fmla="*/ 2 h 4"/>
                  <a:gd name="T32" fmla="*/ 4 w 4"/>
                  <a:gd name="T33" fmla="*/ 1 h 4"/>
                  <a:gd name="T34" fmla="*/ 4 w 4"/>
                  <a:gd name="T35" fmla="*/ 1 h 4"/>
                  <a:gd name="T36" fmla="*/ 2 w 4"/>
                  <a:gd name="T3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 h="4">
                    <a:moveTo>
                      <a:pt x="2" y="0"/>
                    </a:moveTo>
                    <a:cubicBezTo>
                      <a:pt x="2" y="0"/>
                      <a:pt x="2" y="0"/>
                      <a:pt x="1" y="0"/>
                    </a:cubicBezTo>
                    <a:cubicBezTo>
                      <a:pt x="1" y="0"/>
                      <a:pt x="1" y="0"/>
                      <a:pt x="1" y="0"/>
                    </a:cubicBezTo>
                    <a:cubicBezTo>
                      <a:pt x="1" y="0"/>
                      <a:pt x="1" y="0"/>
                      <a:pt x="1" y="1"/>
                    </a:cubicBezTo>
                    <a:cubicBezTo>
                      <a:pt x="1" y="1"/>
                      <a:pt x="1" y="1"/>
                      <a:pt x="1" y="1"/>
                    </a:cubicBezTo>
                    <a:cubicBezTo>
                      <a:pt x="1" y="1"/>
                      <a:pt x="1" y="1"/>
                      <a:pt x="1" y="1"/>
                    </a:cubicBezTo>
                    <a:cubicBezTo>
                      <a:pt x="0" y="2"/>
                      <a:pt x="0" y="2"/>
                      <a:pt x="0" y="3"/>
                    </a:cubicBezTo>
                    <a:cubicBezTo>
                      <a:pt x="0" y="3"/>
                      <a:pt x="0" y="3"/>
                      <a:pt x="1" y="3"/>
                    </a:cubicBezTo>
                    <a:cubicBezTo>
                      <a:pt x="1" y="3"/>
                      <a:pt x="1" y="3"/>
                      <a:pt x="1" y="3"/>
                    </a:cubicBezTo>
                    <a:cubicBezTo>
                      <a:pt x="1" y="4"/>
                      <a:pt x="2" y="4"/>
                      <a:pt x="2" y="4"/>
                    </a:cubicBezTo>
                    <a:cubicBezTo>
                      <a:pt x="3" y="4"/>
                      <a:pt x="3" y="4"/>
                      <a:pt x="3" y="4"/>
                    </a:cubicBezTo>
                    <a:cubicBezTo>
                      <a:pt x="3" y="4"/>
                      <a:pt x="3" y="4"/>
                      <a:pt x="4" y="4"/>
                    </a:cubicBezTo>
                    <a:cubicBezTo>
                      <a:pt x="4" y="3"/>
                      <a:pt x="4" y="3"/>
                      <a:pt x="4" y="3"/>
                    </a:cubicBezTo>
                    <a:cubicBezTo>
                      <a:pt x="4" y="3"/>
                      <a:pt x="4" y="3"/>
                      <a:pt x="4" y="3"/>
                    </a:cubicBezTo>
                    <a:cubicBezTo>
                      <a:pt x="4" y="3"/>
                      <a:pt x="4" y="3"/>
                      <a:pt x="4" y="3"/>
                    </a:cubicBezTo>
                    <a:cubicBezTo>
                      <a:pt x="4" y="2"/>
                      <a:pt x="4" y="2"/>
                      <a:pt x="4" y="2"/>
                    </a:cubicBezTo>
                    <a:cubicBezTo>
                      <a:pt x="4" y="2"/>
                      <a:pt x="4" y="1"/>
                      <a:pt x="4" y="1"/>
                    </a:cubicBezTo>
                    <a:cubicBezTo>
                      <a:pt x="4" y="1"/>
                      <a:pt x="4" y="1"/>
                      <a:pt x="4" y="1"/>
                    </a:cubicBezTo>
                    <a:cubicBezTo>
                      <a:pt x="4" y="0"/>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97" name="Freeform 3282">
                <a:extLst>
                  <a:ext uri="{FF2B5EF4-FFF2-40B4-BE49-F238E27FC236}">
                    <a16:creationId xmlns:a16="http://schemas.microsoft.com/office/drawing/2014/main" id="{E7AE4A62-8285-D728-4F0C-DDDA41F2E402}"/>
                  </a:ext>
                </a:extLst>
              </p:cNvPr>
              <p:cNvSpPr>
                <a:spLocks/>
              </p:cNvSpPr>
              <p:nvPr/>
            </p:nvSpPr>
            <p:spPr bwMode="auto">
              <a:xfrm>
                <a:off x="10939445" y="2372407"/>
                <a:ext cx="27588" cy="24829"/>
              </a:xfrm>
              <a:custGeom>
                <a:avLst/>
                <a:gdLst>
                  <a:gd name="T0" fmla="*/ 2 w 4"/>
                  <a:gd name="T1" fmla="*/ 0 h 4"/>
                  <a:gd name="T2" fmla="*/ 1 w 4"/>
                  <a:gd name="T3" fmla="*/ 0 h 4"/>
                  <a:gd name="T4" fmla="*/ 0 w 4"/>
                  <a:gd name="T5" fmla="*/ 1 h 4"/>
                  <a:gd name="T6" fmla="*/ 0 w 4"/>
                  <a:gd name="T7" fmla="*/ 2 h 4"/>
                  <a:gd name="T8" fmla="*/ 0 w 4"/>
                  <a:gd name="T9" fmla="*/ 2 h 4"/>
                  <a:gd name="T10" fmla="*/ 0 w 4"/>
                  <a:gd name="T11" fmla="*/ 2 h 4"/>
                  <a:gd name="T12" fmla="*/ 0 w 4"/>
                  <a:gd name="T13" fmla="*/ 3 h 4"/>
                  <a:gd name="T14" fmla="*/ 1 w 4"/>
                  <a:gd name="T15" fmla="*/ 4 h 4"/>
                  <a:gd name="T16" fmla="*/ 1 w 4"/>
                  <a:gd name="T17" fmla="*/ 4 h 4"/>
                  <a:gd name="T18" fmla="*/ 2 w 4"/>
                  <a:gd name="T19" fmla="*/ 4 h 4"/>
                  <a:gd name="T20" fmla="*/ 3 w 4"/>
                  <a:gd name="T21" fmla="*/ 4 h 4"/>
                  <a:gd name="T22" fmla="*/ 3 w 4"/>
                  <a:gd name="T23" fmla="*/ 4 h 4"/>
                  <a:gd name="T24" fmla="*/ 3 w 4"/>
                  <a:gd name="T25" fmla="*/ 4 h 4"/>
                  <a:gd name="T26" fmla="*/ 3 w 4"/>
                  <a:gd name="T27" fmla="*/ 1 h 4"/>
                  <a:gd name="T28" fmla="*/ 2 w 4"/>
                  <a:gd name="T2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 h="4">
                    <a:moveTo>
                      <a:pt x="2" y="0"/>
                    </a:moveTo>
                    <a:cubicBezTo>
                      <a:pt x="1" y="0"/>
                      <a:pt x="1" y="0"/>
                      <a:pt x="1" y="0"/>
                    </a:cubicBezTo>
                    <a:cubicBezTo>
                      <a:pt x="0" y="1"/>
                      <a:pt x="0" y="1"/>
                      <a:pt x="0" y="1"/>
                    </a:cubicBezTo>
                    <a:cubicBezTo>
                      <a:pt x="0" y="1"/>
                      <a:pt x="0" y="2"/>
                      <a:pt x="0" y="2"/>
                    </a:cubicBezTo>
                    <a:cubicBezTo>
                      <a:pt x="0" y="2"/>
                      <a:pt x="0" y="2"/>
                      <a:pt x="0" y="2"/>
                    </a:cubicBezTo>
                    <a:cubicBezTo>
                      <a:pt x="0" y="2"/>
                      <a:pt x="0" y="2"/>
                      <a:pt x="0" y="2"/>
                    </a:cubicBezTo>
                    <a:cubicBezTo>
                      <a:pt x="0" y="3"/>
                      <a:pt x="0" y="3"/>
                      <a:pt x="0" y="3"/>
                    </a:cubicBezTo>
                    <a:cubicBezTo>
                      <a:pt x="0" y="3"/>
                      <a:pt x="1" y="4"/>
                      <a:pt x="1" y="4"/>
                    </a:cubicBezTo>
                    <a:cubicBezTo>
                      <a:pt x="1" y="4"/>
                      <a:pt x="1" y="4"/>
                      <a:pt x="1" y="4"/>
                    </a:cubicBezTo>
                    <a:cubicBezTo>
                      <a:pt x="1" y="4"/>
                      <a:pt x="2" y="4"/>
                      <a:pt x="2" y="4"/>
                    </a:cubicBezTo>
                    <a:cubicBezTo>
                      <a:pt x="2" y="4"/>
                      <a:pt x="2" y="4"/>
                      <a:pt x="3" y="4"/>
                    </a:cubicBezTo>
                    <a:cubicBezTo>
                      <a:pt x="3" y="4"/>
                      <a:pt x="3" y="4"/>
                      <a:pt x="3" y="4"/>
                    </a:cubicBezTo>
                    <a:cubicBezTo>
                      <a:pt x="3" y="4"/>
                      <a:pt x="3" y="4"/>
                      <a:pt x="3" y="4"/>
                    </a:cubicBezTo>
                    <a:cubicBezTo>
                      <a:pt x="4" y="3"/>
                      <a:pt x="4" y="2"/>
                      <a:pt x="3" y="1"/>
                    </a:cubicBezTo>
                    <a:cubicBezTo>
                      <a:pt x="3"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98" name="Freeform 3283">
                <a:extLst>
                  <a:ext uri="{FF2B5EF4-FFF2-40B4-BE49-F238E27FC236}">
                    <a16:creationId xmlns:a16="http://schemas.microsoft.com/office/drawing/2014/main" id="{027AB837-40B1-8F78-FBD9-50E1AA369D7E}"/>
                  </a:ext>
                </a:extLst>
              </p:cNvPr>
              <p:cNvSpPr>
                <a:spLocks noEditPoints="1"/>
              </p:cNvSpPr>
              <p:nvPr/>
            </p:nvSpPr>
            <p:spPr bwMode="auto">
              <a:xfrm>
                <a:off x="6254985" y="-1095417"/>
                <a:ext cx="6833573" cy="4946547"/>
              </a:xfrm>
              <a:custGeom>
                <a:avLst/>
                <a:gdLst>
                  <a:gd name="T0" fmla="*/ 1886 w 2477"/>
                  <a:gd name="T1" fmla="*/ 1561 h 1793"/>
                  <a:gd name="T2" fmla="*/ 1717 w 2477"/>
                  <a:gd name="T3" fmla="*/ 1416 h 1793"/>
                  <a:gd name="T4" fmla="*/ 1361 w 2477"/>
                  <a:gd name="T5" fmla="*/ 1067 h 1793"/>
                  <a:gd name="T6" fmla="*/ 957 w 2477"/>
                  <a:gd name="T7" fmla="*/ 855 h 1793"/>
                  <a:gd name="T8" fmla="*/ 981 w 2477"/>
                  <a:gd name="T9" fmla="*/ 347 h 1793"/>
                  <a:gd name="T10" fmla="*/ 523 w 2477"/>
                  <a:gd name="T11" fmla="*/ 302 h 1793"/>
                  <a:gd name="T12" fmla="*/ 121 w 2477"/>
                  <a:gd name="T13" fmla="*/ 57 h 1793"/>
                  <a:gd name="T14" fmla="*/ 119 w 2477"/>
                  <a:gd name="T15" fmla="*/ 413 h 1793"/>
                  <a:gd name="T16" fmla="*/ 696 w 2477"/>
                  <a:gd name="T17" fmla="*/ 444 h 1793"/>
                  <a:gd name="T18" fmla="*/ 708 w 2477"/>
                  <a:gd name="T19" fmla="*/ 810 h 1793"/>
                  <a:gd name="T20" fmla="*/ 905 w 2477"/>
                  <a:gd name="T21" fmla="*/ 1185 h 1793"/>
                  <a:gd name="T22" fmla="*/ 1297 w 2477"/>
                  <a:gd name="T23" fmla="*/ 1330 h 1793"/>
                  <a:gd name="T24" fmla="*/ 1648 w 2477"/>
                  <a:gd name="T25" fmla="*/ 1613 h 1793"/>
                  <a:gd name="T26" fmla="*/ 2183 w 2477"/>
                  <a:gd name="T27" fmla="*/ 1646 h 1793"/>
                  <a:gd name="T28" fmla="*/ 2363 w 2477"/>
                  <a:gd name="T29" fmla="*/ 1637 h 1793"/>
                  <a:gd name="T30" fmla="*/ 2202 w 2477"/>
                  <a:gd name="T31" fmla="*/ 1649 h 1793"/>
                  <a:gd name="T32" fmla="*/ 2159 w 2477"/>
                  <a:gd name="T33" fmla="*/ 1577 h 1793"/>
                  <a:gd name="T34" fmla="*/ 2216 w 2477"/>
                  <a:gd name="T35" fmla="*/ 1565 h 1793"/>
                  <a:gd name="T36" fmla="*/ 2216 w 2477"/>
                  <a:gd name="T37" fmla="*/ 1565 h 1793"/>
                  <a:gd name="T38" fmla="*/ 1701 w 2477"/>
                  <a:gd name="T39" fmla="*/ 1601 h 1793"/>
                  <a:gd name="T40" fmla="*/ 1648 w 2477"/>
                  <a:gd name="T41" fmla="*/ 1568 h 1793"/>
                  <a:gd name="T42" fmla="*/ 1599 w 2477"/>
                  <a:gd name="T43" fmla="*/ 1535 h 1793"/>
                  <a:gd name="T44" fmla="*/ 1589 w 2477"/>
                  <a:gd name="T45" fmla="*/ 1430 h 1793"/>
                  <a:gd name="T46" fmla="*/ 1523 w 2477"/>
                  <a:gd name="T47" fmla="*/ 1352 h 1793"/>
                  <a:gd name="T48" fmla="*/ 1644 w 2477"/>
                  <a:gd name="T49" fmla="*/ 1459 h 1793"/>
                  <a:gd name="T50" fmla="*/ 1591 w 2477"/>
                  <a:gd name="T51" fmla="*/ 1304 h 1793"/>
                  <a:gd name="T52" fmla="*/ 1463 w 2477"/>
                  <a:gd name="T53" fmla="*/ 1283 h 1793"/>
                  <a:gd name="T54" fmla="*/ 884 w 2477"/>
                  <a:gd name="T55" fmla="*/ 1067 h 1793"/>
                  <a:gd name="T56" fmla="*/ 798 w 2477"/>
                  <a:gd name="T57" fmla="*/ 304 h 1793"/>
                  <a:gd name="T58" fmla="*/ 763 w 2477"/>
                  <a:gd name="T59" fmla="*/ 546 h 1793"/>
                  <a:gd name="T60" fmla="*/ 732 w 2477"/>
                  <a:gd name="T61" fmla="*/ 499 h 1793"/>
                  <a:gd name="T62" fmla="*/ 727 w 2477"/>
                  <a:gd name="T63" fmla="*/ 642 h 1793"/>
                  <a:gd name="T64" fmla="*/ 710 w 2477"/>
                  <a:gd name="T65" fmla="*/ 810 h 1793"/>
                  <a:gd name="T66" fmla="*/ 869 w 2477"/>
                  <a:gd name="T67" fmla="*/ 998 h 1793"/>
                  <a:gd name="T68" fmla="*/ 829 w 2477"/>
                  <a:gd name="T69" fmla="*/ 530 h 1793"/>
                  <a:gd name="T70" fmla="*/ 836 w 2477"/>
                  <a:gd name="T71" fmla="*/ 311 h 1793"/>
                  <a:gd name="T72" fmla="*/ 796 w 2477"/>
                  <a:gd name="T73" fmla="*/ 304 h 1793"/>
                  <a:gd name="T74" fmla="*/ 618 w 2477"/>
                  <a:gd name="T75" fmla="*/ 368 h 1793"/>
                  <a:gd name="T76" fmla="*/ 269 w 2477"/>
                  <a:gd name="T77" fmla="*/ 280 h 1793"/>
                  <a:gd name="T78" fmla="*/ 119 w 2477"/>
                  <a:gd name="T79" fmla="*/ 174 h 1793"/>
                  <a:gd name="T80" fmla="*/ 273 w 2477"/>
                  <a:gd name="T81" fmla="*/ 207 h 1793"/>
                  <a:gd name="T82" fmla="*/ 516 w 2477"/>
                  <a:gd name="T83" fmla="*/ 299 h 1793"/>
                  <a:gd name="T84" fmla="*/ 164 w 2477"/>
                  <a:gd name="T85" fmla="*/ 147 h 1793"/>
                  <a:gd name="T86" fmla="*/ 117 w 2477"/>
                  <a:gd name="T87" fmla="*/ 174 h 1793"/>
                  <a:gd name="T88" fmla="*/ 147 w 2477"/>
                  <a:gd name="T89" fmla="*/ 254 h 1793"/>
                  <a:gd name="T90" fmla="*/ 271 w 2477"/>
                  <a:gd name="T91" fmla="*/ 280 h 1793"/>
                  <a:gd name="T92" fmla="*/ 392 w 2477"/>
                  <a:gd name="T93" fmla="*/ 418 h 1793"/>
                  <a:gd name="T94" fmla="*/ 746 w 2477"/>
                  <a:gd name="T95" fmla="*/ 454 h 1793"/>
                  <a:gd name="T96" fmla="*/ 722 w 2477"/>
                  <a:gd name="T97" fmla="*/ 485 h 1793"/>
                  <a:gd name="T98" fmla="*/ 644 w 2477"/>
                  <a:gd name="T99" fmla="*/ 706 h 1793"/>
                  <a:gd name="T100" fmla="*/ 710 w 2477"/>
                  <a:gd name="T101" fmla="*/ 810 h 1793"/>
                  <a:gd name="T102" fmla="*/ 872 w 2477"/>
                  <a:gd name="T103" fmla="*/ 1003 h 1793"/>
                  <a:gd name="T104" fmla="*/ 953 w 2477"/>
                  <a:gd name="T105" fmla="*/ 1145 h 1793"/>
                  <a:gd name="T106" fmla="*/ 1057 w 2477"/>
                  <a:gd name="T107" fmla="*/ 1062 h 1793"/>
                  <a:gd name="T108" fmla="*/ 1361 w 2477"/>
                  <a:gd name="T109" fmla="*/ 1067 h 1793"/>
                  <a:gd name="T110" fmla="*/ 1297 w 2477"/>
                  <a:gd name="T111" fmla="*/ 1330 h 1793"/>
                  <a:gd name="T112" fmla="*/ 1599 w 2477"/>
                  <a:gd name="T113" fmla="*/ 1532 h 1793"/>
                  <a:gd name="T114" fmla="*/ 1739 w 2477"/>
                  <a:gd name="T115" fmla="*/ 1625 h 1793"/>
                  <a:gd name="T116" fmla="*/ 1886 w 2477"/>
                  <a:gd name="T117" fmla="*/ 1561 h 1793"/>
                  <a:gd name="T118" fmla="*/ 2114 w 2477"/>
                  <a:gd name="T119" fmla="*/ 1641 h 1793"/>
                  <a:gd name="T120" fmla="*/ 2309 w 2477"/>
                  <a:gd name="T121" fmla="*/ 1656 h 17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477" h="1793">
                    <a:moveTo>
                      <a:pt x="2363" y="1637"/>
                    </a:moveTo>
                    <a:lnTo>
                      <a:pt x="2363" y="1637"/>
                    </a:lnTo>
                    <a:lnTo>
                      <a:pt x="2387" y="1556"/>
                    </a:lnTo>
                    <a:lnTo>
                      <a:pt x="2387" y="1554"/>
                    </a:lnTo>
                    <a:lnTo>
                      <a:pt x="2306" y="1580"/>
                    </a:lnTo>
                    <a:lnTo>
                      <a:pt x="2280" y="1554"/>
                    </a:lnTo>
                    <a:lnTo>
                      <a:pt x="2235" y="1461"/>
                    </a:lnTo>
                    <a:lnTo>
                      <a:pt x="2235" y="1459"/>
                    </a:lnTo>
                    <a:lnTo>
                      <a:pt x="2157" y="1577"/>
                    </a:lnTo>
                    <a:lnTo>
                      <a:pt x="2045" y="1615"/>
                    </a:lnTo>
                    <a:lnTo>
                      <a:pt x="1886" y="1561"/>
                    </a:lnTo>
                    <a:lnTo>
                      <a:pt x="1886" y="1558"/>
                    </a:lnTo>
                    <a:lnTo>
                      <a:pt x="1886" y="1558"/>
                    </a:lnTo>
                    <a:lnTo>
                      <a:pt x="1886" y="1558"/>
                    </a:lnTo>
                    <a:lnTo>
                      <a:pt x="1886" y="1558"/>
                    </a:lnTo>
                    <a:lnTo>
                      <a:pt x="1701" y="1601"/>
                    </a:lnTo>
                    <a:lnTo>
                      <a:pt x="1663" y="1575"/>
                    </a:lnTo>
                    <a:lnTo>
                      <a:pt x="1717" y="1418"/>
                    </a:lnTo>
                    <a:lnTo>
                      <a:pt x="1720" y="1418"/>
                    </a:lnTo>
                    <a:lnTo>
                      <a:pt x="1717" y="1418"/>
                    </a:lnTo>
                    <a:lnTo>
                      <a:pt x="1720" y="1416"/>
                    </a:lnTo>
                    <a:lnTo>
                      <a:pt x="1717" y="1416"/>
                    </a:lnTo>
                    <a:lnTo>
                      <a:pt x="1644" y="1378"/>
                    </a:lnTo>
                    <a:lnTo>
                      <a:pt x="1646" y="1340"/>
                    </a:lnTo>
                    <a:lnTo>
                      <a:pt x="1679" y="1242"/>
                    </a:lnTo>
                    <a:lnTo>
                      <a:pt x="1679" y="1242"/>
                    </a:lnTo>
                    <a:lnTo>
                      <a:pt x="1542" y="1271"/>
                    </a:lnTo>
                    <a:lnTo>
                      <a:pt x="1432" y="1219"/>
                    </a:lnTo>
                    <a:lnTo>
                      <a:pt x="1361" y="1067"/>
                    </a:lnTo>
                    <a:lnTo>
                      <a:pt x="1361" y="1067"/>
                    </a:lnTo>
                    <a:lnTo>
                      <a:pt x="1361" y="1067"/>
                    </a:lnTo>
                    <a:lnTo>
                      <a:pt x="1361" y="1067"/>
                    </a:lnTo>
                    <a:lnTo>
                      <a:pt x="1361" y="1067"/>
                    </a:lnTo>
                    <a:lnTo>
                      <a:pt x="1211" y="1007"/>
                    </a:lnTo>
                    <a:lnTo>
                      <a:pt x="1211" y="1007"/>
                    </a:lnTo>
                    <a:lnTo>
                      <a:pt x="1209" y="1007"/>
                    </a:lnTo>
                    <a:lnTo>
                      <a:pt x="1209" y="1007"/>
                    </a:lnTo>
                    <a:lnTo>
                      <a:pt x="1209" y="1007"/>
                    </a:lnTo>
                    <a:lnTo>
                      <a:pt x="1055" y="1060"/>
                    </a:lnTo>
                    <a:lnTo>
                      <a:pt x="884" y="1067"/>
                    </a:lnTo>
                    <a:lnTo>
                      <a:pt x="874" y="1003"/>
                    </a:lnTo>
                    <a:lnTo>
                      <a:pt x="874" y="1005"/>
                    </a:lnTo>
                    <a:lnTo>
                      <a:pt x="872" y="1003"/>
                    </a:lnTo>
                    <a:lnTo>
                      <a:pt x="957" y="855"/>
                    </a:lnTo>
                    <a:lnTo>
                      <a:pt x="957" y="853"/>
                    </a:lnTo>
                    <a:lnTo>
                      <a:pt x="786" y="829"/>
                    </a:lnTo>
                    <a:lnTo>
                      <a:pt x="765" y="763"/>
                    </a:lnTo>
                    <a:lnTo>
                      <a:pt x="793" y="737"/>
                    </a:lnTo>
                    <a:lnTo>
                      <a:pt x="793" y="737"/>
                    </a:lnTo>
                    <a:lnTo>
                      <a:pt x="729" y="642"/>
                    </a:lnTo>
                    <a:lnTo>
                      <a:pt x="829" y="530"/>
                    </a:lnTo>
                    <a:lnTo>
                      <a:pt x="967" y="494"/>
                    </a:lnTo>
                    <a:lnTo>
                      <a:pt x="969" y="494"/>
                    </a:lnTo>
                    <a:lnTo>
                      <a:pt x="879" y="394"/>
                    </a:lnTo>
                    <a:lnTo>
                      <a:pt x="981" y="347"/>
                    </a:lnTo>
                    <a:lnTo>
                      <a:pt x="983" y="347"/>
                    </a:lnTo>
                    <a:lnTo>
                      <a:pt x="879" y="238"/>
                    </a:lnTo>
                    <a:lnTo>
                      <a:pt x="834" y="311"/>
                    </a:lnTo>
                    <a:lnTo>
                      <a:pt x="798" y="302"/>
                    </a:lnTo>
                    <a:lnTo>
                      <a:pt x="801" y="302"/>
                    </a:lnTo>
                    <a:lnTo>
                      <a:pt x="798" y="302"/>
                    </a:lnTo>
                    <a:lnTo>
                      <a:pt x="798" y="302"/>
                    </a:lnTo>
                    <a:lnTo>
                      <a:pt x="798" y="302"/>
                    </a:lnTo>
                    <a:lnTo>
                      <a:pt x="618" y="368"/>
                    </a:lnTo>
                    <a:lnTo>
                      <a:pt x="523" y="302"/>
                    </a:lnTo>
                    <a:lnTo>
                      <a:pt x="523" y="302"/>
                    </a:lnTo>
                    <a:lnTo>
                      <a:pt x="520" y="299"/>
                    </a:lnTo>
                    <a:lnTo>
                      <a:pt x="475" y="138"/>
                    </a:lnTo>
                    <a:lnTo>
                      <a:pt x="475" y="136"/>
                    </a:lnTo>
                    <a:lnTo>
                      <a:pt x="337" y="240"/>
                    </a:lnTo>
                    <a:lnTo>
                      <a:pt x="276" y="207"/>
                    </a:lnTo>
                    <a:lnTo>
                      <a:pt x="278" y="169"/>
                    </a:lnTo>
                    <a:lnTo>
                      <a:pt x="278" y="169"/>
                    </a:lnTo>
                    <a:lnTo>
                      <a:pt x="164" y="147"/>
                    </a:lnTo>
                    <a:lnTo>
                      <a:pt x="166" y="147"/>
                    </a:lnTo>
                    <a:lnTo>
                      <a:pt x="164" y="147"/>
                    </a:lnTo>
                    <a:lnTo>
                      <a:pt x="121" y="57"/>
                    </a:lnTo>
                    <a:lnTo>
                      <a:pt x="121" y="55"/>
                    </a:lnTo>
                    <a:lnTo>
                      <a:pt x="45" y="0"/>
                    </a:lnTo>
                    <a:lnTo>
                      <a:pt x="105" y="143"/>
                    </a:lnTo>
                    <a:lnTo>
                      <a:pt x="105" y="143"/>
                    </a:lnTo>
                    <a:lnTo>
                      <a:pt x="52" y="207"/>
                    </a:lnTo>
                    <a:lnTo>
                      <a:pt x="50" y="209"/>
                    </a:lnTo>
                    <a:lnTo>
                      <a:pt x="133" y="219"/>
                    </a:lnTo>
                    <a:lnTo>
                      <a:pt x="147" y="252"/>
                    </a:lnTo>
                    <a:lnTo>
                      <a:pt x="0" y="373"/>
                    </a:lnTo>
                    <a:lnTo>
                      <a:pt x="3" y="373"/>
                    </a:lnTo>
                    <a:lnTo>
                      <a:pt x="119" y="413"/>
                    </a:lnTo>
                    <a:lnTo>
                      <a:pt x="152" y="356"/>
                    </a:lnTo>
                    <a:lnTo>
                      <a:pt x="152" y="356"/>
                    </a:lnTo>
                    <a:lnTo>
                      <a:pt x="152" y="356"/>
                    </a:lnTo>
                    <a:lnTo>
                      <a:pt x="269" y="280"/>
                    </a:lnTo>
                    <a:lnTo>
                      <a:pt x="387" y="290"/>
                    </a:lnTo>
                    <a:lnTo>
                      <a:pt x="459" y="356"/>
                    </a:lnTo>
                    <a:lnTo>
                      <a:pt x="390" y="421"/>
                    </a:lnTo>
                    <a:lnTo>
                      <a:pt x="511" y="406"/>
                    </a:lnTo>
                    <a:lnTo>
                      <a:pt x="511" y="406"/>
                    </a:lnTo>
                    <a:lnTo>
                      <a:pt x="511" y="406"/>
                    </a:lnTo>
                    <a:lnTo>
                      <a:pt x="696" y="444"/>
                    </a:lnTo>
                    <a:lnTo>
                      <a:pt x="722" y="482"/>
                    </a:lnTo>
                    <a:lnTo>
                      <a:pt x="606" y="604"/>
                    </a:lnTo>
                    <a:lnTo>
                      <a:pt x="606" y="604"/>
                    </a:lnTo>
                    <a:lnTo>
                      <a:pt x="606" y="606"/>
                    </a:lnTo>
                    <a:lnTo>
                      <a:pt x="606" y="606"/>
                    </a:lnTo>
                    <a:lnTo>
                      <a:pt x="606" y="606"/>
                    </a:lnTo>
                    <a:lnTo>
                      <a:pt x="658" y="670"/>
                    </a:lnTo>
                    <a:lnTo>
                      <a:pt x="641" y="703"/>
                    </a:lnTo>
                    <a:lnTo>
                      <a:pt x="573" y="779"/>
                    </a:lnTo>
                    <a:lnTo>
                      <a:pt x="570" y="779"/>
                    </a:lnTo>
                    <a:lnTo>
                      <a:pt x="708" y="810"/>
                    </a:lnTo>
                    <a:lnTo>
                      <a:pt x="786" y="900"/>
                    </a:lnTo>
                    <a:lnTo>
                      <a:pt x="791" y="1071"/>
                    </a:lnTo>
                    <a:lnTo>
                      <a:pt x="791" y="1071"/>
                    </a:lnTo>
                    <a:lnTo>
                      <a:pt x="791" y="1071"/>
                    </a:lnTo>
                    <a:lnTo>
                      <a:pt x="791" y="1071"/>
                    </a:lnTo>
                    <a:lnTo>
                      <a:pt x="791" y="1071"/>
                    </a:lnTo>
                    <a:lnTo>
                      <a:pt x="905" y="1185"/>
                    </a:lnTo>
                    <a:lnTo>
                      <a:pt x="905" y="1185"/>
                    </a:lnTo>
                    <a:lnTo>
                      <a:pt x="905" y="1185"/>
                    </a:lnTo>
                    <a:lnTo>
                      <a:pt x="905" y="1185"/>
                    </a:lnTo>
                    <a:lnTo>
                      <a:pt x="905" y="1185"/>
                    </a:lnTo>
                    <a:lnTo>
                      <a:pt x="1067" y="1200"/>
                    </a:lnTo>
                    <a:lnTo>
                      <a:pt x="1067" y="1200"/>
                    </a:lnTo>
                    <a:lnTo>
                      <a:pt x="1067" y="1200"/>
                    </a:lnTo>
                    <a:lnTo>
                      <a:pt x="1069" y="1200"/>
                    </a:lnTo>
                    <a:lnTo>
                      <a:pt x="1069" y="1200"/>
                    </a:lnTo>
                    <a:lnTo>
                      <a:pt x="1169" y="1064"/>
                    </a:lnTo>
                    <a:lnTo>
                      <a:pt x="1247" y="1064"/>
                    </a:lnTo>
                    <a:lnTo>
                      <a:pt x="1314" y="1162"/>
                    </a:lnTo>
                    <a:lnTo>
                      <a:pt x="1311" y="1159"/>
                    </a:lnTo>
                    <a:lnTo>
                      <a:pt x="1314" y="1162"/>
                    </a:lnTo>
                    <a:lnTo>
                      <a:pt x="1297" y="1330"/>
                    </a:lnTo>
                    <a:lnTo>
                      <a:pt x="1297" y="1333"/>
                    </a:lnTo>
                    <a:lnTo>
                      <a:pt x="1463" y="1285"/>
                    </a:lnTo>
                    <a:lnTo>
                      <a:pt x="1511" y="1337"/>
                    </a:lnTo>
                    <a:lnTo>
                      <a:pt x="1494" y="1373"/>
                    </a:lnTo>
                    <a:lnTo>
                      <a:pt x="1494" y="1373"/>
                    </a:lnTo>
                    <a:lnTo>
                      <a:pt x="1591" y="1432"/>
                    </a:lnTo>
                    <a:lnTo>
                      <a:pt x="1599" y="1535"/>
                    </a:lnTo>
                    <a:lnTo>
                      <a:pt x="1599" y="1535"/>
                    </a:lnTo>
                    <a:lnTo>
                      <a:pt x="1599" y="1535"/>
                    </a:lnTo>
                    <a:lnTo>
                      <a:pt x="1648" y="1611"/>
                    </a:lnTo>
                    <a:lnTo>
                      <a:pt x="1648" y="1613"/>
                    </a:lnTo>
                    <a:lnTo>
                      <a:pt x="1648" y="1613"/>
                    </a:lnTo>
                    <a:lnTo>
                      <a:pt x="1665" y="1772"/>
                    </a:lnTo>
                    <a:lnTo>
                      <a:pt x="1665" y="1774"/>
                    </a:lnTo>
                    <a:lnTo>
                      <a:pt x="1805" y="1639"/>
                    </a:lnTo>
                    <a:lnTo>
                      <a:pt x="1919" y="1660"/>
                    </a:lnTo>
                    <a:lnTo>
                      <a:pt x="1917" y="1660"/>
                    </a:lnTo>
                    <a:lnTo>
                      <a:pt x="1919" y="1660"/>
                    </a:lnTo>
                    <a:lnTo>
                      <a:pt x="2026" y="1791"/>
                    </a:lnTo>
                    <a:lnTo>
                      <a:pt x="2029" y="1793"/>
                    </a:lnTo>
                    <a:lnTo>
                      <a:pt x="2112" y="1641"/>
                    </a:lnTo>
                    <a:lnTo>
                      <a:pt x="2183" y="1646"/>
                    </a:lnTo>
                    <a:lnTo>
                      <a:pt x="2195" y="1682"/>
                    </a:lnTo>
                    <a:lnTo>
                      <a:pt x="2309" y="1656"/>
                    </a:lnTo>
                    <a:lnTo>
                      <a:pt x="2385" y="1722"/>
                    </a:lnTo>
                    <a:lnTo>
                      <a:pt x="2385" y="1722"/>
                    </a:lnTo>
                    <a:lnTo>
                      <a:pt x="2477" y="1741"/>
                    </a:lnTo>
                    <a:lnTo>
                      <a:pt x="2363" y="1637"/>
                    </a:lnTo>
                    <a:close/>
                    <a:moveTo>
                      <a:pt x="2363" y="1639"/>
                    </a:moveTo>
                    <a:lnTo>
                      <a:pt x="2473" y="1741"/>
                    </a:lnTo>
                    <a:lnTo>
                      <a:pt x="2385" y="1722"/>
                    </a:lnTo>
                    <a:lnTo>
                      <a:pt x="2363" y="1639"/>
                    </a:lnTo>
                    <a:close/>
                    <a:moveTo>
                      <a:pt x="2363" y="1637"/>
                    </a:moveTo>
                    <a:lnTo>
                      <a:pt x="2340" y="1615"/>
                    </a:lnTo>
                    <a:lnTo>
                      <a:pt x="2385" y="1558"/>
                    </a:lnTo>
                    <a:lnTo>
                      <a:pt x="2363" y="1637"/>
                    </a:lnTo>
                    <a:close/>
                    <a:moveTo>
                      <a:pt x="2385" y="1556"/>
                    </a:moveTo>
                    <a:lnTo>
                      <a:pt x="2340" y="1613"/>
                    </a:lnTo>
                    <a:lnTo>
                      <a:pt x="2306" y="1580"/>
                    </a:lnTo>
                    <a:lnTo>
                      <a:pt x="2385" y="1556"/>
                    </a:lnTo>
                    <a:close/>
                    <a:moveTo>
                      <a:pt x="2202" y="1649"/>
                    </a:moveTo>
                    <a:lnTo>
                      <a:pt x="2304" y="1656"/>
                    </a:lnTo>
                    <a:lnTo>
                      <a:pt x="2197" y="1682"/>
                    </a:lnTo>
                    <a:lnTo>
                      <a:pt x="2202" y="1649"/>
                    </a:lnTo>
                    <a:close/>
                    <a:moveTo>
                      <a:pt x="2202" y="1646"/>
                    </a:moveTo>
                    <a:lnTo>
                      <a:pt x="2209" y="1611"/>
                    </a:lnTo>
                    <a:lnTo>
                      <a:pt x="2306" y="1580"/>
                    </a:lnTo>
                    <a:lnTo>
                      <a:pt x="2340" y="1615"/>
                    </a:lnTo>
                    <a:lnTo>
                      <a:pt x="2306" y="1656"/>
                    </a:lnTo>
                    <a:lnTo>
                      <a:pt x="2202" y="1646"/>
                    </a:lnTo>
                    <a:close/>
                    <a:moveTo>
                      <a:pt x="2114" y="1639"/>
                    </a:moveTo>
                    <a:lnTo>
                      <a:pt x="2157" y="1577"/>
                    </a:lnTo>
                    <a:lnTo>
                      <a:pt x="2173" y="1620"/>
                    </a:lnTo>
                    <a:lnTo>
                      <a:pt x="2114" y="1639"/>
                    </a:lnTo>
                    <a:close/>
                    <a:moveTo>
                      <a:pt x="2159" y="1577"/>
                    </a:moveTo>
                    <a:lnTo>
                      <a:pt x="2216" y="1565"/>
                    </a:lnTo>
                    <a:lnTo>
                      <a:pt x="2209" y="1611"/>
                    </a:lnTo>
                    <a:lnTo>
                      <a:pt x="2173" y="1620"/>
                    </a:lnTo>
                    <a:lnTo>
                      <a:pt x="2159" y="1577"/>
                    </a:lnTo>
                    <a:close/>
                    <a:moveTo>
                      <a:pt x="2209" y="1611"/>
                    </a:moveTo>
                    <a:lnTo>
                      <a:pt x="2202" y="1646"/>
                    </a:lnTo>
                    <a:lnTo>
                      <a:pt x="2183" y="1646"/>
                    </a:lnTo>
                    <a:lnTo>
                      <a:pt x="2173" y="1622"/>
                    </a:lnTo>
                    <a:lnTo>
                      <a:pt x="2209" y="1611"/>
                    </a:lnTo>
                    <a:close/>
                    <a:moveTo>
                      <a:pt x="2209" y="1611"/>
                    </a:moveTo>
                    <a:lnTo>
                      <a:pt x="2216" y="1565"/>
                    </a:lnTo>
                    <a:lnTo>
                      <a:pt x="2280" y="1554"/>
                    </a:lnTo>
                    <a:lnTo>
                      <a:pt x="2306" y="1580"/>
                    </a:lnTo>
                    <a:lnTo>
                      <a:pt x="2209" y="1611"/>
                    </a:lnTo>
                    <a:close/>
                    <a:moveTo>
                      <a:pt x="2280" y="1554"/>
                    </a:moveTo>
                    <a:lnTo>
                      <a:pt x="2216" y="1565"/>
                    </a:lnTo>
                    <a:lnTo>
                      <a:pt x="2235" y="1461"/>
                    </a:lnTo>
                    <a:lnTo>
                      <a:pt x="2280" y="1554"/>
                    </a:lnTo>
                    <a:close/>
                    <a:moveTo>
                      <a:pt x="2216" y="1565"/>
                    </a:moveTo>
                    <a:lnTo>
                      <a:pt x="2159" y="1577"/>
                    </a:lnTo>
                    <a:lnTo>
                      <a:pt x="2235" y="1463"/>
                    </a:lnTo>
                    <a:lnTo>
                      <a:pt x="2216" y="1565"/>
                    </a:lnTo>
                    <a:close/>
                    <a:moveTo>
                      <a:pt x="2157" y="1577"/>
                    </a:moveTo>
                    <a:lnTo>
                      <a:pt x="2112" y="1641"/>
                    </a:lnTo>
                    <a:lnTo>
                      <a:pt x="2045" y="1618"/>
                    </a:lnTo>
                    <a:lnTo>
                      <a:pt x="2157" y="1577"/>
                    </a:lnTo>
                    <a:close/>
                    <a:moveTo>
                      <a:pt x="2109" y="1641"/>
                    </a:moveTo>
                    <a:lnTo>
                      <a:pt x="1924" y="1660"/>
                    </a:lnTo>
                    <a:lnTo>
                      <a:pt x="2045" y="1618"/>
                    </a:lnTo>
                    <a:lnTo>
                      <a:pt x="2109" y="1641"/>
                    </a:lnTo>
                    <a:close/>
                    <a:moveTo>
                      <a:pt x="1881" y="1561"/>
                    </a:moveTo>
                    <a:lnTo>
                      <a:pt x="1739" y="1625"/>
                    </a:lnTo>
                    <a:lnTo>
                      <a:pt x="1701" y="1601"/>
                    </a:lnTo>
                    <a:lnTo>
                      <a:pt x="1881" y="1561"/>
                    </a:lnTo>
                    <a:close/>
                    <a:moveTo>
                      <a:pt x="1701" y="1601"/>
                    </a:moveTo>
                    <a:lnTo>
                      <a:pt x="1736" y="1625"/>
                    </a:lnTo>
                    <a:lnTo>
                      <a:pt x="1651" y="1611"/>
                    </a:lnTo>
                    <a:lnTo>
                      <a:pt x="1701" y="1601"/>
                    </a:lnTo>
                    <a:close/>
                    <a:moveTo>
                      <a:pt x="1698" y="1601"/>
                    </a:moveTo>
                    <a:lnTo>
                      <a:pt x="1651" y="1611"/>
                    </a:lnTo>
                    <a:lnTo>
                      <a:pt x="1663" y="1577"/>
                    </a:lnTo>
                    <a:lnTo>
                      <a:pt x="1698" y="1601"/>
                    </a:lnTo>
                    <a:close/>
                    <a:moveTo>
                      <a:pt x="1651" y="1608"/>
                    </a:moveTo>
                    <a:lnTo>
                      <a:pt x="1648" y="1568"/>
                    </a:lnTo>
                    <a:lnTo>
                      <a:pt x="1663" y="1575"/>
                    </a:lnTo>
                    <a:lnTo>
                      <a:pt x="1651" y="1608"/>
                    </a:lnTo>
                    <a:close/>
                    <a:moveTo>
                      <a:pt x="1648" y="1565"/>
                    </a:moveTo>
                    <a:lnTo>
                      <a:pt x="1644" y="1459"/>
                    </a:lnTo>
                    <a:lnTo>
                      <a:pt x="1644" y="1459"/>
                    </a:lnTo>
                    <a:lnTo>
                      <a:pt x="1717" y="1418"/>
                    </a:lnTo>
                    <a:lnTo>
                      <a:pt x="1663" y="1575"/>
                    </a:lnTo>
                    <a:lnTo>
                      <a:pt x="1648" y="1565"/>
                    </a:lnTo>
                    <a:close/>
                    <a:moveTo>
                      <a:pt x="1644" y="1461"/>
                    </a:moveTo>
                    <a:lnTo>
                      <a:pt x="1648" y="1565"/>
                    </a:lnTo>
                    <a:lnTo>
                      <a:pt x="1599" y="1535"/>
                    </a:lnTo>
                    <a:lnTo>
                      <a:pt x="1644" y="1461"/>
                    </a:lnTo>
                    <a:close/>
                    <a:moveTo>
                      <a:pt x="1523" y="1352"/>
                    </a:moveTo>
                    <a:lnTo>
                      <a:pt x="1553" y="1333"/>
                    </a:lnTo>
                    <a:lnTo>
                      <a:pt x="1644" y="1380"/>
                    </a:lnTo>
                    <a:lnTo>
                      <a:pt x="1644" y="1425"/>
                    </a:lnTo>
                    <a:lnTo>
                      <a:pt x="1591" y="1432"/>
                    </a:lnTo>
                    <a:lnTo>
                      <a:pt x="1523" y="1352"/>
                    </a:lnTo>
                    <a:close/>
                    <a:moveTo>
                      <a:pt x="1589" y="1430"/>
                    </a:moveTo>
                    <a:lnTo>
                      <a:pt x="1494" y="1373"/>
                    </a:lnTo>
                    <a:lnTo>
                      <a:pt x="1523" y="1354"/>
                    </a:lnTo>
                    <a:lnTo>
                      <a:pt x="1589" y="1430"/>
                    </a:lnTo>
                    <a:close/>
                    <a:moveTo>
                      <a:pt x="1539" y="1271"/>
                    </a:moveTo>
                    <a:lnTo>
                      <a:pt x="1520" y="1314"/>
                    </a:lnTo>
                    <a:lnTo>
                      <a:pt x="1466" y="1285"/>
                    </a:lnTo>
                    <a:lnTo>
                      <a:pt x="1539" y="1271"/>
                    </a:lnTo>
                    <a:close/>
                    <a:moveTo>
                      <a:pt x="1542" y="1271"/>
                    </a:moveTo>
                    <a:lnTo>
                      <a:pt x="1589" y="1304"/>
                    </a:lnTo>
                    <a:lnTo>
                      <a:pt x="1553" y="1330"/>
                    </a:lnTo>
                    <a:lnTo>
                      <a:pt x="1523" y="1314"/>
                    </a:lnTo>
                    <a:lnTo>
                      <a:pt x="1542" y="1271"/>
                    </a:lnTo>
                    <a:close/>
                    <a:moveTo>
                      <a:pt x="1553" y="1330"/>
                    </a:moveTo>
                    <a:lnTo>
                      <a:pt x="1523" y="1352"/>
                    </a:lnTo>
                    <a:lnTo>
                      <a:pt x="1511" y="1337"/>
                    </a:lnTo>
                    <a:lnTo>
                      <a:pt x="1520" y="1314"/>
                    </a:lnTo>
                    <a:lnTo>
                      <a:pt x="1553" y="1330"/>
                    </a:lnTo>
                    <a:close/>
                    <a:moveTo>
                      <a:pt x="1644" y="1428"/>
                    </a:moveTo>
                    <a:lnTo>
                      <a:pt x="1644" y="1459"/>
                    </a:lnTo>
                    <a:lnTo>
                      <a:pt x="1594" y="1432"/>
                    </a:lnTo>
                    <a:lnTo>
                      <a:pt x="1644" y="1428"/>
                    </a:lnTo>
                    <a:close/>
                    <a:moveTo>
                      <a:pt x="1644" y="1459"/>
                    </a:moveTo>
                    <a:lnTo>
                      <a:pt x="1644" y="1428"/>
                    </a:lnTo>
                    <a:lnTo>
                      <a:pt x="1715" y="1418"/>
                    </a:lnTo>
                    <a:lnTo>
                      <a:pt x="1644" y="1459"/>
                    </a:lnTo>
                    <a:close/>
                    <a:moveTo>
                      <a:pt x="1717" y="1418"/>
                    </a:moveTo>
                    <a:lnTo>
                      <a:pt x="1644" y="1425"/>
                    </a:lnTo>
                    <a:lnTo>
                      <a:pt x="1644" y="1380"/>
                    </a:lnTo>
                    <a:lnTo>
                      <a:pt x="1717" y="1418"/>
                    </a:lnTo>
                    <a:close/>
                    <a:moveTo>
                      <a:pt x="1553" y="1330"/>
                    </a:moveTo>
                    <a:lnTo>
                      <a:pt x="1591" y="1304"/>
                    </a:lnTo>
                    <a:lnTo>
                      <a:pt x="1644" y="1342"/>
                    </a:lnTo>
                    <a:lnTo>
                      <a:pt x="1644" y="1378"/>
                    </a:lnTo>
                    <a:lnTo>
                      <a:pt x="1553" y="1330"/>
                    </a:lnTo>
                    <a:close/>
                    <a:moveTo>
                      <a:pt x="1644" y="1340"/>
                    </a:moveTo>
                    <a:lnTo>
                      <a:pt x="1591" y="1304"/>
                    </a:lnTo>
                    <a:lnTo>
                      <a:pt x="1677" y="1245"/>
                    </a:lnTo>
                    <a:lnTo>
                      <a:pt x="1644" y="1340"/>
                    </a:lnTo>
                    <a:close/>
                    <a:moveTo>
                      <a:pt x="1677" y="1245"/>
                    </a:moveTo>
                    <a:lnTo>
                      <a:pt x="1591" y="1304"/>
                    </a:lnTo>
                    <a:lnTo>
                      <a:pt x="1542" y="1271"/>
                    </a:lnTo>
                    <a:lnTo>
                      <a:pt x="1677" y="1245"/>
                    </a:lnTo>
                    <a:close/>
                    <a:moveTo>
                      <a:pt x="1539" y="1271"/>
                    </a:moveTo>
                    <a:lnTo>
                      <a:pt x="1463" y="1283"/>
                    </a:lnTo>
                    <a:lnTo>
                      <a:pt x="1435" y="1221"/>
                    </a:lnTo>
                    <a:lnTo>
                      <a:pt x="1539" y="1271"/>
                    </a:lnTo>
                    <a:close/>
                    <a:moveTo>
                      <a:pt x="1463" y="1283"/>
                    </a:moveTo>
                    <a:lnTo>
                      <a:pt x="1318" y="1164"/>
                    </a:lnTo>
                    <a:lnTo>
                      <a:pt x="1432" y="1219"/>
                    </a:lnTo>
                    <a:lnTo>
                      <a:pt x="1463" y="1283"/>
                    </a:lnTo>
                    <a:close/>
                    <a:moveTo>
                      <a:pt x="1209" y="1010"/>
                    </a:moveTo>
                    <a:lnTo>
                      <a:pt x="1169" y="1062"/>
                    </a:lnTo>
                    <a:lnTo>
                      <a:pt x="1059" y="1060"/>
                    </a:lnTo>
                    <a:lnTo>
                      <a:pt x="1209" y="1010"/>
                    </a:lnTo>
                    <a:close/>
                    <a:moveTo>
                      <a:pt x="1055" y="1062"/>
                    </a:moveTo>
                    <a:lnTo>
                      <a:pt x="953" y="1145"/>
                    </a:lnTo>
                    <a:lnTo>
                      <a:pt x="893" y="1119"/>
                    </a:lnTo>
                    <a:lnTo>
                      <a:pt x="884" y="1067"/>
                    </a:lnTo>
                    <a:lnTo>
                      <a:pt x="1055" y="1062"/>
                    </a:lnTo>
                    <a:close/>
                    <a:moveTo>
                      <a:pt x="872" y="1000"/>
                    </a:moveTo>
                    <a:lnTo>
                      <a:pt x="786" y="832"/>
                    </a:lnTo>
                    <a:lnTo>
                      <a:pt x="955" y="855"/>
                    </a:lnTo>
                    <a:lnTo>
                      <a:pt x="872" y="1000"/>
                    </a:lnTo>
                    <a:close/>
                    <a:moveTo>
                      <a:pt x="824" y="333"/>
                    </a:moveTo>
                    <a:lnTo>
                      <a:pt x="879" y="394"/>
                    </a:lnTo>
                    <a:lnTo>
                      <a:pt x="748" y="454"/>
                    </a:lnTo>
                    <a:lnTo>
                      <a:pt x="824" y="333"/>
                    </a:lnTo>
                    <a:close/>
                    <a:moveTo>
                      <a:pt x="748" y="451"/>
                    </a:moveTo>
                    <a:lnTo>
                      <a:pt x="798" y="304"/>
                    </a:lnTo>
                    <a:lnTo>
                      <a:pt x="822" y="330"/>
                    </a:lnTo>
                    <a:lnTo>
                      <a:pt x="748" y="451"/>
                    </a:lnTo>
                    <a:close/>
                    <a:moveTo>
                      <a:pt x="763" y="546"/>
                    </a:moveTo>
                    <a:lnTo>
                      <a:pt x="727" y="642"/>
                    </a:lnTo>
                    <a:lnTo>
                      <a:pt x="694" y="596"/>
                    </a:lnTo>
                    <a:lnTo>
                      <a:pt x="763" y="546"/>
                    </a:lnTo>
                    <a:close/>
                    <a:moveTo>
                      <a:pt x="763" y="546"/>
                    </a:moveTo>
                    <a:lnTo>
                      <a:pt x="748" y="456"/>
                    </a:lnTo>
                    <a:lnTo>
                      <a:pt x="860" y="494"/>
                    </a:lnTo>
                    <a:lnTo>
                      <a:pt x="829" y="530"/>
                    </a:lnTo>
                    <a:lnTo>
                      <a:pt x="763" y="546"/>
                    </a:lnTo>
                    <a:close/>
                    <a:moveTo>
                      <a:pt x="732" y="497"/>
                    </a:moveTo>
                    <a:lnTo>
                      <a:pt x="722" y="482"/>
                    </a:lnTo>
                    <a:lnTo>
                      <a:pt x="746" y="456"/>
                    </a:lnTo>
                    <a:lnTo>
                      <a:pt x="732" y="497"/>
                    </a:lnTo>
                    <a:close/>
                    <a:moveTo>
                      <a:pt x="748" y="456"/>
                    </a:moveTo>
                    <a:lnTo>
                      <a:pt x="763" y="544"/>
                    </a:lnTo>
                    <a:lnTo>
                      <a:pt x="732" y="497"/>
                    </a:lnTo>
                    <a:lnTo>
                      <a:pt x="748" y="456"/>
                    </a:lnTo>
                    <a:close/>
                    <a:moveTo>
                      <a:pt x="763" y="546"/>
                    </a:moveTo>
                    <a:lnTo>
                      <a:pt x="691" y="596"/>
                    </a:lnTo>
                    <a:lnTo>
                      <a:pt x="732" y="499"/>
                    </a:lnTo>
                    <a:lnTo>
                      <a:pt x="763" y="546"/>
                    </a:lnTo>
                    <a:close/>
                    <a:moveTo>
                      <a:pt x="727" y="642"/>
                    </a:moveTo>
                    <a:lnTo>
                      <a:pt x="679" y="627"/>
                    </a:lnTo>
                    <a:lnTo>
                      <a:pt x="691" y="599"/>
                    </a:lnTo>
                    <a:lnTo>
                      <a:pt x="727" y="642"/>
                    </a:lnTo>
                    <a:close/>
                    <a:moveTo>
                      <a:pt x="727" y="642"/>
                    </a:moveTo>
                    <a:lnTo>
                      <a:pt x="758" y="744"/>
                    </a:lnTo>
                    <a:lnTo>
                      <a:pt x="722" y="751"/>
                    </a:lnTo>
                    <a:lnTo>
                      <a:pt x="658" y="670"/>
                    </a:lnTo>
                    <a:lnTo>
                      <a:pt x="679" y="627"/>
                    </a:lnTo>
                    <a:lnTo>
                      <a:pt x="727" y="642"/>
                    </a:lnTo>
                    <a:close/>
                    <a:moveTo>
                      <a:pt x="729" y="644"/>
                    </a:moveTo>
                    <a:lnTo>
                      <a:pt x="793" y="737"/>
                    </a:lnTo>
                    <a:lnTo>
                      <a:pt x="760" y="744"/>
                    </a:lnTo>
                    <a:lnTo>
                      <a:pt x="729" y="644"/>
                    </a:lnTo>
                    <a:close/>
                    <a:moveTo>
                      <a:pt x="758" y="744"/>
                    </a:moveTo>
                    <a:lnTo>
                      <a:pt x="765" y="763"/>
                    </a:lnTo>
                    <a:lnTo>
                      <a:pt x="744" y="779"/>
                    </a:lnTo>
                    <a:lnTo>
                      <a:pt x="722" y="751"/>
                    </a:lnTo>
                    <a:lnTo>
                      <a:pt x="758" y="744"/>
                    </a:lnTo>
                    <a:close/>
                    <a:moveTo>
                      <a:pt x="744" y="779"/>
                    </a:moveTo>
                    <a:lnTo>
                      <a:pt x="710" y="810"/>
                    </a:lnTo>
                    <a:lnTo>
                      <a:pt x="677" y="760"/>
                    </a:lnTo>
                    <a:lnTo>
                      <a:pt x="722" y="751"/>
                    </a:lnTo>
                    <a:lnTo>
                      <a:pt x="744" y="779"/>
                    </a:lnTo>
                    <a:close/>
                    <a:moveTo>
                      <a:pt x="744" y="779"/>
                    </a:moveTo>
                    <a:lnTo>
                      <a:pt x="784" y="829"/>
                    </a:lnTo>
                    <a:lnTo>
                      <a:pt x="710" y="810"/>
                    </a:lnTo>
                    <a:lnTo>
                      <a:pt x="744" y="779"/>
                    </a:lnTo>
                    <a:close/>
                    <a:moveTo>
                      <a:pt x="869" y="998"/>
                    </a:moveTo>
                    <a:lnTo>
                      <a:pt x="786" y="900"/>
                    </a:lnTo>
                    <a:lnTo>
                      <a:pt x="786" y="832"/>
                    </a:lnTo>
                    <a:lnTo>
                      <a:pt x="869" y="998"/>
                    </a:lnTo>
                    <a:close/>
                    <a:moveTo>
                      <a:pt x="784" y="827"/>
                    </a:moveTo>
                    <a:lnTo>
                      <a:pt x="746" y="779"/>
                    </a:lnTo>
                    <a:lnTo>
                      <a:pt x="765" y="763"/>
                    </a:lnTo>
                    <a:lnTo>
                      <a:pt x="784" y="827"/>
                    </a:lnTo>
                    <a:close/>
                    <a:moveTo>
                      <a:pt x="760" y="744"/>
                    </a:moveTo>
                    <a:lnTo>
                      <a:pt x="791" y="737"/>
                    </a:lnTo>
                    <a:lnTo>
                      <a:pt x="765" y="760"/>
                    </a:lnTo>
                    <a:lnTo>
                      <a:pt x="760" y="744"/>
                    </a:lnTo>
                    <a:close/>
                    <a:moveTo>
                      <a:pt x="729" y="639"/>
                    </a:moveTo>
                    <a:lnTo>
                      <a:pt x="763" y="546"/>
                    </a:lnTo>
                    <a:lnTo>
                      <a:pt x="829" y="530"/>
                    </a:lnTo>
                    <a:lnTo>
                      <a:pt x="729" y="639"/>
                    </a:lnTo>
                    <a:close/>
                    <a:moveTo>
                      <a:pt x="967" y="494"/>
                    </a:moveTo>
                    <a:lnTo>
                      <a:pt x="831" y="530"/>
                    </a:lnTo>
                    <a:lnTo>
                      <a:pt x="862" y="494"/>
                    </a:lnTo>
                    <a:lnTo>
                      <a:pt x="862" y="494"/>
                    </a:lnTo>
                    <a:lnTo>
                      <a:pt x="748" y="456"/>
                    </a:lnTo>
                    <a:lnTo>
                      <a:pt x="879" y="394"/>
                    </a:lnTo>
                    <a:lnTo>
                      <a:pt x="967" y="494"/>
                    </a:lnTo>
                    <a:close/>
                    <a:moveTo>
                      <a:pt x="879" y="394"/>
                    </a:moveTo>
                    <a:lnTo>
                      <a:pt x="824" y="330"/>
                    </a:lnTo>
                    <a:lnTo>
                      <a:pt x="836" y="311"/>
                    </a:lnTo>
                    <a:lnTo>
                      <a:pt x="981" y="347"/>
                    </a:lnTo>
                    <a:lnTo>
                      <a:pt x="879" y="394"/>
                    </a:lnTo>
                    <a:close/>
                    <a:moveTo>
                      <a:pt x="879" y="238"/>
                    </a:moveTo>
                    <a:lnTo>
                      <a:pt x="981" y="347"/>
                    </a:lnTo>
                    <a:lnTo>
                      <a:pt x="836" y="311"/>
                    </a:lnTo>
                    <a:lnTo>
                      <a:pt x="879" y="238"/>
                    </a:lnTo>
                    <a:close/>
                    <a:moveTo>
                      <a:pt x="834" y="311"/>
                    </a:moveTo>
                    <a:lnTo>
                      <a:pt x="822" y="330"/>
                    </a:lnTo>
                    <a:lnTo>
                      <a:pt x="798" y="304"/>
                    </a:lnTo>
                    <a:lnTo>
                      <a:pt x="834" y="311"/>
                    </a:lnTo>
                    <a:close/>
                    <a:moveTo>
                      <a:pt x="796" y="304"/>
                    </a:moveTo>
                    <a:lnTo>
                      <a:pt x="748" y="454"/>
                    </a:lnTo>
                    <a:lnTo>
                      <a:pt x="672" y="406"/>
                    </a:lnTo>
                    <a:lnTo>
                      <a:pt x="796" y="304"/>
                    </a:lnTo>
                    <a:close/>
                    <a:moveTo>
                      <a:pt x="796" y="304"/>
                    </a:moveTo>
                    <a:lnTo>
                      <a:pt x="672" y="406"/>
                    </a:lnTo>
                    <a:lnTo>
                      <a:pt x="618" y="368"/>
                    </a:lnTo>
                    <a:lnTo>
                      <a:pt x="796" y="304"/>
                    </a:lnTo>
                    <a:close/>
                    <a:moveTo>
                      <a:pt x="618" y="368"/>
                    </a:moveTo>
                    <a:lnTo>
                      <a:pt x="672" y="406"/>
                    </a:lnTo>
                    <a:lnTo>
                      <a:pt x="513" y="406"/>
                    </a:lnTo>
                    <a:lnTo>
                      <a:pt x="618" y="368"/>
                    </a:lnTo>
                    <a:close/>
                    <a:moveTo>
                      <a:pt x="511" y="406"/>
                    </a:moveTo>
                    <a:lnTo>
                      <a:pt x="520" y="302"/>
                    </a:lnTo>
                    <a:lnTo>
                      <a:pt x="615" y="368"/>
                    </a:lnTo>
                    <a:lnTo>
                      <a:pt x="511" y="406"/>
                    </a:lnTo>
                    <a:close/>
                    <a:moveTo>
                      <a:pt x="475" y="138"/>
                    </a:moveTo>
                    <a:lnTo>
                      <a:pt x="520" y="299"/>
                    </a:lnTo>
                    <a:lnTo>
                      <a:pt x="337" y="240"/>
                    </a:lnTo>
                    <a:lnTo>
                      <a:pt x="475" y="138"/>
                    </a:lnTo>
                    <a:close/>
                    <a:moveTo>
                      <a:pt x="238" y="231"/>
                    </a:moveTo>
                    <a:lnTo>
                      <a:pt x="271" y="233"/>
                    </a:lnTo>
                    <a:lnTo>
                      <a:pt x="269" y="280"/>
                    </a:lnTo>
                    <a:lnTo>
                      <a:pt x="212" y="266"/>
                    </a:lnTo>
                    <a:lnTo>
                      <a:pt x="238" y="231"/>
                    </a:lnTo>
                    <a:close/>
                    <a:moveTo>
                      <a:pt x="152" y="354"/>
                    </a:moveTo>
                    <a:lnTo>
                      <a:pt x="147" y="254"/>
                    </a:lnTo>
                    <a:lnTo>
                      <a:pt x="209" y="269"/>
                    </a:lnTo>
                    <a:lnTo>
                      <a:pt x="152" y="354"/>
                    </a:lnTo>
                    <a:close/>
                    <a:moveTo>
                      <a:pt x="164" y="150"/>
                    </a:moveTo>
                    <a:lnTo>
                      <a:pt x="257" y="197"/>
                    </a:lnTo>
                    <a:lnTo>
                      <a:pt x="235" y="228"/>
                    </a:lnTo>
                    <a:lnTo>
                      <a:pt x="136" y="216"/>
                    </a:lnTo>
                    <a:lnTo>
                      <a:pt x="119" y="174"/>
                    </a:lnTo>
                    <a:lnTo>
                      <a:pt x="164" y="150"/>
                    </a:lnTo>
                    <a:close/>
                    <a:moveTo>
                      <a:pt x="119" y="171"/>
                    </a:moveTo>
                    <a:lnTo>
                      <a:pt x="107" y="143"/>
                    </a:lnTo>
                    <a:lnTo>
                      <a:pt x="162" y="150"/>
                    </a:lnTo>
                    <a:lnTo>
                      <a:pt x="119" y="171"/>
                    </a:lnTo>
                    <a:close/>
                    <a:moveTo>
                      <a:pt x="257" y="197"/>
                    </a:moveTo>
                    <a:lnTo>
                      <a:pt x="166" y="150"/>
                    </a:lnTo>
                    <a:lnTo>
                      <a:pt x="276" y="169"/>
                    </a:lnTo>
                    <a:lnTo>
                      <a:pt x="257" y="197"/>
                    </a:lnTo>
                    <a:close/>
                    <a:moveTo>
                      <a:pt x="257" y="200"/>
                    </a:moveTo>
                    <a:lnTo>
                      <a:pt x="273" y="207"/>
                    </a:lnTo>
                    <a:lnTo>
                      <a:pt x="271" y="233"/>
                    </a:lnTo>
                    <a:lnTo>
                      <a:pt x="238" y="228"/>
                    </a:lnTo>
                    <a:lnTo>
                      <a:pt x="257" y="200"/>
                    </a:lnTo>
                    <a:close/>
                    <a:moveTo>
                      <a:pt x="271" y="280"/>
                    </a:moveTo>
                    <a:lnTo>
                      <a:pt x="273" y="233"/>
                    </a:lnTo>
                    <a:lnTo>
                      <a:pt x="335" y="242"/>
                    </a:lnTo>
                    <a:lnTo>
                      <a:pt x="271" y="280"/>
                    </a:lnTo>
                    <a:close/>
                    <a:moveTo>
                      <a:pt x="516" y="299"/>
                    </a:moveTo>
                    <a:lnTo>
                      <a:pt x="390" y="290"/>
                    </a:lnTo>
                    <a:lnTo>
                      <a:pt x="340" y="242"/>
                    </a:lnTo>
                    <a:lnTo>
                      <a:pt x="516" y="299"/>
                    </a:lnTo>
                    <a:close/>
                    <a:moveTo>
                      <a:pt x="335" y="240"/>
                    </a:moveTo>
                    <a:lnTo>
                      <a:pt x="273" y="233"/>
                    </a:lnTo>
                    <a:lnTo>
                      <a:pt x="276" y="209"/>
                    </a:lnTo>
                    <a:lnTo>
                      <a:pt x="335" y="240"/>
                    </a:lnTo>
                    <a:close/>
                    <a:moveTo>
                      <a:pt x="257" y="197"/>
                    </a:moveTo>
                    <a:lnTo>
                      <a:pt x="276" y="171"/>
                    </a:lnTo>
                    <a:lnTo>
                      <a:pt x="273" y="207"/>
                    </a:lnTo>
                    <a:lnTo>
                      <a:pt x="257" y="197"/>
                    </a:lnTo>
                    <a:close/>
                    <a:moveTo>
                      <a:pt x="107" y="143"/>
                    </a:moveTo>
                    <a:lnTo>
                      <a:pt x="121" y="57"/>
                    </a:lnTo>
                    <a:lnTo>
                      <a:pt x="164" y="147"/>
                    </a:lnTo>
                    <a:lnTo>
                      <a:pt x="107" y="143"/>
                    </a:lnTo>
                    <a:close/>
                    <a:moveTo>
                      <a:pt x="119" y="57"/>
                    </a:moveTo>
                    <a:lnTo>
                      <a:pt x="107" y="140"/>
                    </a:lnTo>
                    <a:lnTo>
                      <a:pt x="48" y="5"/>
                    </a:lnTo>
                    <a:lnTo>
                      <a:pt x="119" y="57"/>
                    </a:lnTo>
                    <a:close/>
                    <a:moveTo>
                      <a:pt x="107" y="143"/>
                    </a:moveTo>
                    <a:lnTo>
                      <a:pt x="117" y="174"/>
                    </a:lnTo>
                    <a:lnTo>
                      <a:pt x="52" y="207"/>
                    </a:lnTo>
                    <a:lnTo>
                      <a:pt x="107" y="143"/>
                    </a:lnTo>
                    <a:close/>
                    <a:moveTo>
                      <a:pt x="52" y="207"/>
                    </a:moveTo>
                    <a:lnTo>
                      <a:pt x="117" y="174"/>
                    </a:lnTo>
                    <a:lnTo>
                      <a:pt x="133" y="216"/>
                    </a:lnTo>
                    <a:lnTo>
                      <a:pt x="52" y="207"/>
                    </a:lnTo>
                    <a:close/>
                    <a:moveTo>
                      <a:pt x="136" y="219"/>
                    </a:moveTo>
                    <a:lnTo>
                      <a:pt x="235" y="231"/>
                    </a:lnTo>
                    <a:lnTo>
                      <a:pt x="212" y="266"/>
                    </a:lnTo>
                    <a:lnTo>
                      <a:pt x="147" y="252"/>
                    </a:lnTo>
                    <a:lnTo>
                      <a:pt x="136" y="219"/>
                    </a:lnTo>
                    <a:close/>
                    <a:moveTo>
                      <a:pt x="147" y="254"/>
                    </a:moveTo>
                    <a:lnTo>
                      <a:pt x="150" y="356"/>
                    </a:lnTo>
                    <a:lnTo>
                      <a:pt x="5" y="373"/>
                    </a:lnTo>
                    <a:lnTo>
                      <a:pt x="147" y="254"/>
                    </a:lnTo>
                    <a:close/>
                    <a:moveTo>
                      <a:pt x="5" y="373"/>
                    </a:moveTo>
                    <a:lnTo>
                      <a:pt x="150" y="356"/>
                    </a:lnTo>
                    <a:lnTo>
                      <a:pt x="150" y="359"/>
                    </a:lnTo>
                    <a:lnTo>
                      <a:pt x="150" y="359"/>
                    </a:lnTo>
                    <a:lnTo>
                      <a:pt x="119" y="411"/>
                    </a:lnTo>
                    <a:lnTo>
                      <a:pt x="5" y="373"/>
                    </a:lnTo>
                    <a:close/>
                    <a:moveTo>
                      <a:pt x="152" y="354"/>
                    </a:moveTo>
                    <a:lnTo>
                      <a:pt x="212" y="269"/>
                    </a:lnTo>
                    <a:lnTo>
                      <a:pt x="269" y="280"/>
                    </a:lnTo>
                    <a:lnTo>
                      <a:pt x="152" y="354"/>
                    </a:lnTo>
                    <a:close/>
                    <a:moveTo>
                      <a:pt x="271" y="280"/>
                    </a:moveTo>
                    <a:lnTo>
                      <a:pt x="337" y="242"/>
                    </a:lnTo>
                    <a:lnTo>
                      <a:pt x="387" y="290"/>
                    </a:lnTo>
                    <a:lnTo>
                      <a:pt x="271" y="280"/>
                    </a:lnTo>
                    <a:close/>
                    <a:moveTo>
                      <a:pt x="390" y="290"/>
                    </a:moveTo>
                    <a:lnTo>
                      <a:pt x="518" y="302"/>
                    </a:lnTo>
                    <a:lnTo>
                      <a:pt x="459" y="356"/>
                    </a:lnTo>
                    <a:lnTo>
                      <a:pt x="390" y="290"/>
                    </a:lnTo>
                    <a:close/>
                    <a:moveTo>
                      <a:pt x="392" y="418"/>
                    </a:moveTo>
                    <a:lnTo>
                      <a:pt x="459" y="359"/>
                    </a:lnTo>
                    <a:lnTo>
                      <a:pt x="511" y="406"/>
                    </a:lnTo>
                    <a:lnTo>
                      <a:pt x="392" y="418"/>
                    </a:lnTo>
                    <a:close/>
                    <a:moveTo>
                      <a:pt x="459" y="356"/>
                    </a:moveTo>
                    <a:lnTo>
                      <a:pt x="520" y="302"/>
                    </a:lnTo>
                    <a:lnTo>
                      <a:pt x="511" y="406"/>
                    </a:lnTo>
                    <a:lnTo>
                      <a:pt x="459" y="356"/>
                    </a:lnTo>
                    <a:close/>
                    <a:moveTo>
                      <a:pt x="516" y="406"/>
                    </a:moveTo>
                    <a:lnTo>
                      <a:pt x="672" y="406"/>
                    </a:lnTo>
                    <a:lnTo>
                      <a:pt x="696" y="444"/>
                    </a:lnTo>
                    <a:lnTo>
                      <a:pt x="516" y="406"/>
                    </a:lnTo>
                    <a:close/>
                    <a:moveTo>
                      <a:pt x="698" y="444"/>
                    </a:moveTo>
                    <a:lnTo>
                      <a:pt x="675" y="409"/>
                    </a:lnTo>
                    <a:lnTo>
                      <a:pt x="746" y="454"/>
                    </a:lnTo>
                    <a:lnTo>
                      <a:pt x="698" y="444"/>
                    </a:lnTo>
                    <a:close/>
                    <a:moveTo>
                      <a:pt x="698" y="447"/>
                    </a:moveTo>
                    <a:lnTo>
                      <a:pt x="746" y="456"/>
                    </a:lnTo>
                    <a:lnTo>
                      <a:pt x="722" y="482"/>
                    </a:lnTo>
                    <a:lnTo>
                      <a:pt x="698" y="447"/>
                    </a:lnTo>
                    <a:close/>
                    <a:moveTo>
                      <a:pt x="722" y="485"/>
                    </a:moveTo>
                    <a:lnTo>
                      <a:pt x="732" y="497"/>
                    </a:lnTo>
                    <a:lnTo>
                      <a:pt x="691" y="596"/>
                    </a:lnTo>
                    <a:lnTo>
                      <a:pt x="691" y="596"/>
                    </a:lnTo>
                    <a:lnTo>
                      <a:pt x="608" y="604"/>
                    </a:lnTo>
                    <a:lnTo>
                      <a:pt x="722" y="485"/>
                    </a:lnTo>
                    <a:close/>
                    <a:moveTo>
                      <a:pt x="691" y="599"/>
                    </a:moveTo>
                    <a:lnTo>
                      <a:pt x="677" y="627"/>
                    </a:lnTo>
                    <a:lnTo>
                      <a:pt x="608" y="606"/>
                    </a:lnTo>
                    <a:lnTo>
                      <a:pt x="691" y="599"/>
                    </a:lnTo>
                    <a:close/>
                    <a:moveTo>
                      <a:pt x="608" y="606"/>
                    </a:moveTo>
                    <a:lnTo>
                      <a:pt x="677" y="627"/>
                    </a:lnTo>
                    <a:lnTo>
                      <a:pt x="658" y="670"/>
                    </a:lnTo>
                    <a:lnTo>
                      <a:pt x="608" y="606"/>
                    </a:lnTo>
                    <a:close/>
                    <a:moveTo>
                      <a:pt x="722" y="751"/>
                    </a:moveTo>
                    <a:lnTo>
                      <a:pt x="677" y="758"/>
                    </a:lnTo>
                    <a:lnTo>
                      <a:pt x="644" y="706"/>
                    </a:lnTo>
                    <a:lnTo>
                      <a:pt x="658" y="670"/>
                    </a:lnTo>
                    <a:lnTo>
                      <a:pt x="722" y="751"/>
                    </a:lnTo>
                    <a:close/>
                    <a:moveTo>
                      <a:pt x="641" y="706"/>
                    </a:moveTo>
                    <a:lnTo>
                      <a:pt x="677" y="760"/>
                    </a:lnTo>
                    <a:lnTo>
                      <a:pt x="573" y="779"/>
                    </a:lnTo>
                    <a:lnTo>
                      <a:pt x="641" y="706"/>
                    </a:lnTo>
                    <a:close/>
                    <a:moveTo>
                      <a:pt x="575" y="779"/>
                    </a:moveTo>
                    <a:lnTo>
                      <a:pt x="677" y="760"/>
                    </a:lnTo>
                    <a:lnTo>
                      <a:pt x="708" y="810"/>
                    </a:lnTo>
                    <a:lnTo>
                      <a:pt x="575" y="779"/>
                    </a:lnTo>
                    <a:close/>
                    <a:moveTo>
                      <a:pt x="710" y="810"/>
                    </a:moveTo>
                    <a:lnTo>
                      <a:pt x="784" y="832"/>
                    </a:lnTo>
                    <a:lnTo>
                      <a:pt x="786" y="900"/>
                    </a:lnTo>
                    <a:lnTo>
                      <a:pt x="710" y="810"/>
                    </a:lnTo>
                    <a:close/>
                    <a:moveTo>
                      <a:pt x="791" y="1069"/>
                    </a:moveTo>
                    <a:lnTo>
                      <a:pt x="786" y="903"/>
                    </a:lnTo>
                    <a:lnTo>
                      <a:pt x="872" y="1003"/>
                    </a:lnTo>
                    <a:lnTo>
                      <a:pt x="791" y="1069"/>
                    </a:lnTo>
                    <a:close/>
                    <a:moveTo>
                      <a:pt x="872" y="1003"/>
                    </a:moveTo>
                    <a:lnTo>
                      <a:pt x="884" y="1067"/>
                    </a:lnTo>
                    <a:lnTo>
                      <a:pt x="793" y="1069"/>
                    </a:lnTo>
                    <a:lnTo>
                      <a:pt x="872" y="1003"/>
                    </a:lnTo>
                    <a:close/>
                    <a:moveTo>
                      <a:pt x="884" y="1067"/>
                    </a:moveTo>
                    <a:lnTo>
                      <a:pt x="893" y="1117"/>
                    </a:lnTo>
                    <a:lnTo>
                      <a:pt x="793" y="1071"/>
                    </a:lnTo>
                    <a:lnTo>
                      <a:pt x="884" y="1067"/>
                    </a:lnTo>
                    <a:close/>
                    <a:moveTo>
                      <a:pt x="793" y="1071"/>
                    </a:moveTo>
                    <a:lnTo>
                      <a:pt x="893" y="1119"/>
                    </a:lnTo>
                    <a:lnTo>
                      <a:pt x="905" y="1183"/>
                    </a:lnTo>
                    <a:lnTo>
                      <a:pt x="793" y="1071"/>
                    </a:lnTo>
                    <a:close/>
                    <a:moveTo>
                      <a:pt x="905" y="1183"/>
                    </a:moveTo>
                    <a:lnTo>
                      <a:pt x="893" y="1119"/>
                    </a:lnTo>
                    <a:lnTo>
                      <a:pt x="953" y="1145"/>
                    </a:lnTo>
                    <a:lnTo>
                      <a:pt x="905" y="1183"/>
                    </a:lnTo>
                    <a:close/>
                    <a:moveTo>
                      <a:pt x="905" y="1185"/>
                    </a:moveTo>
                    <a:lnTo>
                      <a:pt x="953" y="1147"/>
                    </a:lnTo>
                    <a:lnTo>
                      <a:pt x="1064" y="1200"/>
                    </a:lnTo>
                    <a:lnTo>
                      <a:pt x="905" y="1185"/>
                    </a:lnTo>
                    <a:close/>
                    <a:moveTo>
                      <a:pt x="953" y="1145"/>
                    </a:moveTo>
                    <a:lnTo>
                      <a:pt x="1055" y="1062"/>
                    </a:lnTo>
                    <a:lnTo>
                      <a:pt x="1067" y="1200"/>
                    </a:lnTo>
                    <a:lnTo>
                      <a:pt x="953" y="1145"/>
                    </a:lnTo>
                    <a:close/>
                    <a:moveTo>
                      <a:pt x="1067" y="1197"/>
                    </a:moveTo>
                    <a:lnTo>
                      <a:pt x="1057" y="1062"/>
                    </a:lnTo>
                    <a:lnTo>
                      <a:pt x="1169" y="1064"/>
                    </a:lnTo>
                    <a:lnTo>
                      <a:pt x="1067" y="1197"/>
                    </a:lnTo>
                    <a:close/>
                    <a:moveTo>
                      <a:pt x="1171" y="1062"/>
                    </a:moveTo>
                    <a:lnTo>
                      <a:pt x="1209" y="1010"/>
                    </a:lnTo>
                    <a:lnTo>
                      <a:pt x="1247" y="1064"/>
                    </a:lnTo>
                    <a:lnTo>
                      <a:pt x="1171" y="1062"/>
                    </a:lnTo>
                    <a:close/>
                    <a:moveTo>
                      <a:pt x="1249" y="1064"/>
                    </a:moveTo>
                    <a:lnTo>
                      <a:pt x="1211" y="1010"/>
                    </a:lnTo>
                    <a:lnTo>
                      <a:pt x="1359" y="1067"/>
                    </a:lnTo>
                    <a:lnTo>
                      <a:pt x="1249" y="1064"/>
                    </a:lnTo>
                    <a:close/>
                    <a:moveTo>
                      <a:pt x="1361" y="1067"/>
                    </a:moveTo>
                    <a:lnTo>
                      <a:pt x="1314" y="1162"/>
                    </a:lnTo>
                    <a:lnTo>
                      <a:pt x="1249" y="1064"/>
                    </a:lnTo>
                    <a:lnTo>
                      <a:pt x="1361" y="1067"/>
                    </a:lnTo>
                    <a:close/>
                    <a:moveTo>
                      <a:pt x="1361" y="1067"/>
                    </a:moveTo>
                    <a:lnTo>
                      <a:pt x="1432" y="1219"/>
                    </a:lnTo>
                    <a:lnTo>
                      <a:pt x="1316" y="1162"/>
                    </a:lnTo>
                    <a:lnTo>
                      <a:pt x="1361" y="1067"/>
                    </a:lnTo>
                    <a:close/>
                    <a:moveTo>
                      <a:pt x="1297" y="1330"/>
                    </a:moveTo>
                    <a:lnTo>
                      <a:pt x="1314" y="1164"/>
                    </a:lnTo>
                    <a:lnTo>
                      <a:pt x="1463" y="1283"/>
                    </a:lnTo>
                    <a:lnTo>
                      <a:pt x="1297" y="1330"/>
                    </a:lnTo>
                    <a:close/>
                    <a:moveTo>
                      <a:pt x="1466" y="1285"/>
                    </a:moveTo>
                    <a:lnTo>
                      <a:pt x="1520" y="1314"/>
                    </a:lnTo>
                    <a:lnTo>
                      <a:pt x="1511" y="1337"/>
                    </a:lnTo>
                    <a:lnTo>
                      <a:pt x="1466" y="1285"/>
                    </a:lnTo>
                    <a:close/>
                    <a:moveTo>
                      <a:pt x="1523" y="1352"/>
                    </a:moveTo>
                    <a:lnTo>
                      <a:pt x="1494" y="1371"/>
                    </a:lnTo>
                    <a:lnTo>
                      <a:pt x="1511" y="1340"/>
                    </a:lnTo>
                    <a:lnTo>
                      <a:pt x="1523" y="1352"/>
                    </a:lnTo>
                    <a:close/>
                    <a:moveTo>
                      <a:pt x="1591" y="1432"/>
                    </a:moveTo>
                    <a:lnTo>
                      <a:pt x="1644" y="1459"/>
                    </a:lnTo>
                    <a:lnTo>
                      <a:pt x="1599" y="1532"/>
                    </a:lnTo>
                    <a:lnTo>
                      <a:pt x="1591" y="1432"/>
                    </a:lnTo>
                    <a:close/>
                    <a:moveTo>
                      <a:pt x="1601" y="1537"/>
                    </a:moveTo>
                    <a:lnTo>
                      <a:pt x="1648" y="1565"/>
                    </a:lnTo>
                    <a:lnTo>
                      <a:pt x="1648" y="1611"/>
                    </a:lnTo>
                    <a:lnTo>
                      <a:pt x="1601" y="1537"/>
                    </a:lnTo>
                    <a:close/>
                    <a:moveTo>
                      <a:pt x="1651" y="1613"/>
                    </a:moveTo>
                    <a:lnTo>
                      <a:pt x="1736" y="1625"/>
                    </a:lnTo>
                    <a:lnTo>
                      <a:pt x="1665" y="1770"/>
                    </a:lnTo>
                    <a:lnTo>
                      <a:pt x="1651" y="1613"/>
                    </a:lnTo>
                    <a:close/>
                    <a:moveTo>
                      <a:pt x="1668" y="1770"/>
                    </a:moveTo>
                    <a:lnTo>
                      <a:pt x="1739" y="1625"/>
                    </a:lnTo>
                    <a:lnTo>
                      <a:pt x="1803" y="1639"/>
                    </a:lnTo>
                    <a:lnTo>
                      <a:pt x="1668" y="1770"/>
                    </a:lnTo>
                    <a:close/>
                    <a:moveTo>
                      <a:pt x="1803" y="1637"/>
                    </a:moveTo>
                    <a:lnTo>
                      <a:pt x="1739" y="1625"/>
                    </a:lnTo>
                    <a:lnTo>
                      <a:pt x="1884" y="1561"/>
                    </a:lnTo>
                    <a:lnTo>
                      <a:pt x="1803" y="1637"/>
                    </a:lnTo>
                    <a:close/>
                    <a:moveTo>
                      <a:pt x="1886" y="1561"/>
                    </a:moveTo>
                    <a:lnTo>
                      <a:pt x="1919" y="1660"/>
                    </a:lnTo>
                    <a:lnTo>
                      <a:pt x="1805" y="1637"/>
                    </a:lnTo>
                    <a:lnTo>
                      <a:pt x="1886" y="1561"/>
                    </a:lnTo>
                    <a:close/>
                    <a:moveTo>
                      <a:pt x="1886" y="1561"/>
                    </a:moveTo>
                    <a:lnTo>
                      <a:pt x="2043" y="1618"/>
                    </a:lnTo>
                    <a:lnTo>
                      <a:pt x="1922" y="1660"/>
                    </a:lnTo>
                    <a:lnTo>
                      <a:pt x="1886" y="1561"/>
                    </a:lnTo>
                    <a:close/>
                    <a:moveTo>
                      <a:pt x="1922" y="1660"/>
                    </a:moveTo>
                    <a:lnTo>
                      <a:pt x="2112" y="1641"/>
                    </a:lnTo>
                    <a:lnTo>
                      <a:pt x="2029" y="1791"/>
                    </a:lnTo>
                    <a:lnTo>
                      <a:pt x="1922" y="1660"/>
                    </a:lnTo>
                    <a:close/>
                    <a:moveTo>
                      <a:pt x="2114" y="1641"/>
                    </a:moveTo>
                    <a:lnTo>
                      <a:pt x="2173" y="1622"/>
                    </a:lnTo>
                    <a:lnTo>
                      <a:pt x="2183" y="1646"/>
                    </a:lnTo>
                    <a:lnTo>
                      <a:pt x="2114" y="1641"/>
                    </a:lnTo>
                    <a:close/>
                    <a:moveTo>
                      <a:pt x="2202" y="1649"/>
                    </a:moveTo>
                    <a:lnTo>
                      <a:pt x="2197" y="1679"/>
                    </a:lnTo>
                    <a:lnTo>
                      <a:pt x="2183" y="1646"/>
                    </a:lnTo>
                    <a:lnTo>
                      <a:pt x="2202" y="1649"/>
                    </a:lnTo>
                    <a:close/>
                    <a:moveTo>
                      <a:pt x="2340" y="1615"/>
                    </a:moveTo>
                    <a:lnTo>
                      <a:pt x="2361" y="1637"/>
                    </a:lnTo>
                    <a:lnTo>
                      <a:pt x="2309" y="1656"/>
                    </a:lnTo>
                    <a:lnTo>
                      <a:pt x="2340" y="1615"/>
                    </a:lnTo>
                    <a:close/>
                    <a:moveTo>
                      <a:pt x="2363" y="1639"/>
                    </a:moveTo>
                    <a:lnTo>
                      <a:pt x="2385" y="1720"/>
                    </a:lnTo>
                    <a:lnTo>
                      <a:pt x="2309" y="1656"/>
                    </a:lnTo>
                    <a:lnTo>
                      <a:pt x="2363" y="163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99" name="Freeform 3284">
                <a:extLst>
                  <a:ext uri="{FF2B5EF4-FFF2-40B4-BE49-F238E27FC236}">
                    <a16:creationId xmlns:a16="http://schemas.microsoft.com/office/drawing/2014/main" id="{F79C0A02-0952-29CE-5EC4-742544E68064}"/>
                  </a:ext>
                </a:extLst>
              </p:cNvPr>
              <p:cNvSpPr>
                <a:spLocks/>
              </p:cNvSpPr>
              <p:nvPr/>
            </p:nvSpPr>
            <p:spPr bwMode="auto">
              <a:xfrm>
                <a:off x="6975035" y="-347780"/>
                <a:ext cx="46900" cy="52417"/>
              </a:xfrm>
              <a:custGeom>
                <a:avLst/>
                <a:gdLst>
                  <a:gd name="T0" fmla="*/ 6 w 7"/>
                  <a:gd name="T1" fmla="*/ 6 h 8"/>
                  <a:gd name="T2" fmla="*/ 1 w 7"/>
                  <a:gd name="T3" fmla="*/ 7 h 8"/>
                  <a:gd name="T4" fmla="*/ 1 w 7"/>
                  <a:gd name="T5" fmla="*/ 2 h 8"/>
                  <a:gd name="T6" fmla="*/ 6 w 7"/>
                  <a:gd name="T7" fmla="*/ 2 h 8"/>
                  <a:gd name="T8" fmla="*/ 6 w 7"/>
                  <a:gd name="T9" fmla="*/ 6 h 8"/>
                </a:gdLst>
                <a:ahLst/>
                <a:cxnLst>
                  <a:cxn ang="0">
                    <a:pos x="T0" y="T1"/>
                  </a:cxn>
                  <a:cxn ang="0">
                    <a:pos x="T2" y="T3"/>
                  </a:cxn>
                  <a:cxn ang="0">
                    <a:pos x="T4" y="T5"/>
                  </a:cxn>
                  <a:cxn ang="0">
                    <a:pos x="T6" y="T7"/>
                  </a:cxn>
                  <a:cxn ang="0">
                    <a:pos x="T8" y="T9"/>
                  </a:cxn>
                </a:cxnLst>
                <a:rect l="0" t="0" r="r" b="b"/>
                <a:pathLst>
                  <a:path w="7" h="8">
                    <a:moveTo>
                      <a:pt x="6" y="6"/>
                    </a:moveTo>
                    <a:cubicBezTo>
                      <a:pt x="5" y="8"/>
                      <a:pt x="3" y="8"/>
                      <a:pt x="1" y="7"/>
                    </a:cubicBezTo>
                    <a:cubicBezTo>
                      <a:pt x="0" y="5"/>
                      <a:pt x="0" y="3"/>
                      <a:pt x="1" y="2"/>
                    </a:cubicBezTo>
                    <a:cubicBezTo>
                      <a:pt x="2" y="0"/>
                      <a:pt x="4" y="0"/>
                      <a:pt x="6" y="2"/>
                    </a:cubicBezTo>
                    <a:cubicBezTo>
                      <a:pt x="7" y="3"/>
                      <a:pt x="7" y="5"/>
                      <a:pt x="6"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00" name="Freeform 3285">
                <a:extLst>
                  <a:ext uri="{FF2B5EF4-FFF2-40B4-BE49-F238E27FC236}">
                    <a16:creationId xmlns:a16="http://schemas.microsoft.com/office/drawing/2014/main" id="{27EBE6C9-9901-2B37-BF7D-A8D9EB215610}"/>
                  </a:ext>
                </a:extLst>
              </p:cNvPr>
              <p:cNvSpPr>
                <a:spLocks/>
              </p:cNvSpPr>
              <p:nvPr/>
            </p:nvSpPr>
            <p:spPr bwMode="auto">
              <a:xfrm>
                <a:off x="6563972" y="19142"/>
                <a:ext cx="44141" cy="46900"/>
              </a:xfrm>
              <a:custGeom>
                <a:avLst/>
                <a:gdLst>
                  <a:gd name="T0" fmla="*/ 6 w 7"/>
                  <a:gd name="T1" fmla="*/ 6 h 7"/>
                  <a:gd name="T2" fmla="*/ 1 w 7"/>
                  <a:gd name="T3" fmla="*/ 6 h 7"/>
                  <a:gd name="T4" fmla="*/ 1 w 7"/>
                  <a:gd name="T5" fmla="*/ 1 h 7"/>
                  <a:gd name="T6" fmla="*/ 6 w 7"/>
                  <a:gd name="T7" fmla="*/ 1 h 7"/>
                  <a:gd name="T8" fmla="*/ 6 w 7"/>
                  <a:gd name="T9" fmla="*/ 6 h 7"/>
                </a:gdLst>
                <a:ahLst/>
                <a:cxnLst>
                  <a:cxn ang="0">
                    <a:pos x="T0" y="T1"/>
                  </a:cxn>
                  <a:cxn ang="0">
                    <a:pos x="T2" y="T3"/>
                  </a:cxn>
                  <a:cxn ang="0">
                    <a:pos x="T4" y="T5"/>
                  </a:cxn>
                  <a:cxn ang="0">
                    <a:pos x="T6" y="T7"/>
                  </a:cxn>
                  <a:cxn ang="0">
                    <a:pos x="T8" y="T9"/>
                  </a:cxn>
                </a:cxnLst>
                <a:rect l="0" t="0" r="r" b="b"/>
                <a:pathLst>
                  <a:path w="7" h="7">
                    <a:moveTo>
                      <a:pt x="6" y="6"/>
                    </a:moveTo>
                    <a:cubicBezTo>
                      <a:pt x="5" y="7"/>
                      <a:pt x="3" y="7"/>
                      <a:pt x="1" y="6"/>
                    </a:cubicBezTo>
                    <a:cubicBezTo>
                      <a:pt x="0" y="5"/>
                      <a:pt x="0" y="3"/>
                      <a:pt x="1" y="1"/>
                    </a:cubicBezTo>
                    <a:cubicBezTo>
                      <a:pt x="2" y="0"/>
                      <a:pt x="4" y="0"/>
                      <a:pt x="6" y="1"/>
                    </a:cubicBezTo>
                    <a:cubicBezTo>
                      <a:pt x="7" y="2"/>
                      <a:pt x="7" y="4"/>
                      <a:pt x="6"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01" name="Freeform 3286">
                <a:extLst>
                  <a:ext uri="{FF2B5EF4-FFF2-40B4-BE49-F238E27FC236}">
                    <a16:creationId xmlns:a16="http://schemas.microsoft.com/office/drawing/2014/main" id="{C3486CAB-9453-48E6-313D-4AE31E0BB4C8}"/>
                  </a:ext>
                </a:extLst>
              </p:cNvPr>
              <p:cNvSpPr>
                <a:spLocks/>
              </p:cNvSpPr>
              <p:nvPr/>
            </p:nvSpPr>
            <p:spPr bwMode="auto">
              <a:xfrm>
                <a:off x="7664737" y="-289845"/>
                <a:ext cx="52417" cy="46900"/>
              </a:xfrm>
              <a:custGeom>
                <a:avLst/>
                <a:gdLst>
                  <a:gd name="T0" fmla="*/ 6 w 8"/>
                  <a:gd name="T1" fmla="*/ 6 h 7"/>
                  <a:gd name="T2" fmla="*/ 2 w 8"/>
                  <a:gd name="T3" fmla="*/ 6 h 7"/>
                  <a:gd name="T4" fmla="*/ 1 w 8"/>
                  <a:gd name="T5" fmla="*/ 1 h 7"/>
                  <a:gd name="T6" fmla="*/ 6 w 8"/>
                  <a:gd name="T7" fmla="*/ 1 h 7"/>
                  <a:gd name="T8" fmla="*/ 6 w 8"/>
                  <a:gd name="T9" fmla="*/ 6 h 7"/>
                </a:gdLst>
                <a:ahLst/>
                <a:cxnLst>
                  <a:cxn ang="0">
                    <a:pos x="T0" y="T1"/>
                  </a:cxn>
                  <a:cxn ang="0">
                    <a:pos x="T2" y="T3"/>
                  </a:cxn>
                  <a:cxn ang="0">
                    <a:pos x="T4" y="T5"/>
                  </a:cxn>
                  <a:cxn ang="0">
                    <a:pos x="T6" y="T7"/>
                  </a:cxn>
                  <a:cxn ang="0">
                    <a:pos x="T8" y="T9"/>
                  </a:cxn>
                </a:cxnLst>
                <a:rect l="0" t="0" r="r" b="b"/>
                <a:pathLst>
                  <a:path w="8" h="7">
                    <a:moveTo>
                      <a:pt x="6" y="6"/>
                    </a:moveTo>
                    <a:cubicBezTo>
                      <a:pt x="5" y="7"/>
                      <a:pt x="3" y="7"/>
                      <a:pt x="2" y="6"/>
                    </a:cubicBezTo>
                    <a:cubicBezTo>
                      <a:pt x="0" y="5"/>
                      <a:pt x="0" y="3"/>
                      <a:pt x="1" y="1"/>
                    </a:cubicBezTo>
                    <a:cubicBezTo>
                      <a:pt x="3" y="0"/>
                      <a:pt x="5" y="0"/>
                      <a:pt x="6" y="1"/>
                    </a:cubicBezTo>
                    <a:cubicBezTo>
                      <a:pt x="8" y="2"/>
                      <a:pt x="8" y="4"/>
                      <a:pt x="6"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02" name="Freeform 3287">
                <a:extLst>
                  <a:ext uri="{FF2B5EF4-FFF2-40B4-BE49-F238E27FC236}">
                    <a16:creationId xmlns:a16="http://schemas.microsoft.com/office/drawing/2014/main" id="{4A097B33-D5E0-2EA8-FAE9-ACA261E81F13}"/>
                  </a:ext>
                </a:extLst>
              </p:cNvPr>
              <p:cNvSpPr>
                <a:spLocks/>
              </p:cNvSpPr>
              <p:nvPr/>
            </p:nvSpPr>
            <p:spPr bwMode="auto">
              <a:xfrm>
                <a:off x="6997105" y="-648490"/>
                <a:ext cx="38623" cy="38623"/>
              </a:xfrm>
              <a:custGeom>
                <a:avLst/>
                <a:gdLst>
                  <a:gd name="T0" fmla="*/ 5 w 6"/>
                  <a:gd name="T1" fmla="*/ 5 h 6"/>
                  <a:gd name="T2" fmla="*/ 2 w 6"/>
                  <a:gd name="T3" fmla="*/ 5 h 6"/>
                  <a:gd name="T4" fmla="*/ 1 w 6"/>
                  <a:gd name="T5" fmla="*/ 1 h 6"/>
                  <a:gd name="T6" fmla="*/ 5 w 6"/>
                  <a:gd name="T7" fmla="*/ 1 h 6"/>
                  <a:gd name="T8" fmla="*/ 5 w 6"/>
                  <a:gd name="T9" fmla="*/ 5 h 6"/>
                </a:gdLst>
                <a:ahLst/>
                <a:cxnLst>
                  <a:cxn ang="0">
                    <a:pos x="T0" y="T1"/>
                  </a:cxn>
                  <a:cxn ang="0">
                    <a:pos x="T2" y="T3"/>
                  </a:cxn>
                  <a:cxn ang="0">
                    <a:pos x="T4" y="T5"/>
                  </a:cxn>
                  <a:cxn ang="0">
                    <a:pos x="T6" y="T7"/>
                  </a:cxn>
                  <a:cxn ang="0">
                    <a:pos x="T8" y="T9"/>
                  </a:cxn>
                </a:cxnLst>
                <a:rect l="0" t="0" r="r" b="b"/>
                <a:pathLst>
                  <a:path w="6" h="6">
                    <a:moveTo>
                      <a:pt x="5" y="5"/>
                    </a:moveTo>
                    <a:cubicBezTo>
                      <a:pt x="4" y="6"/>
                      <a:pt x="3" y="6"/>
                      <a:pt x="2" y="5"/>
                    </a:cubicBezTo>
                    <a:cubicBezTo>
                      <a:pt x="1" y="4"/>
                      <a:pt x="0" y="3"/>
                      <a:pt x="1" y="1"/>
                    </a:cubicBezTo>
                    <a:cubicBezTo>
                      <a:pt x="2" y="0"/>
                      <a:pt x="4" y="0"/>
                      <a:pt x="5" y="1"/>
                    </a:cubicBezTo>
                    <a:cubicBezTo>
                      <a:pt x="6" y="2"/>
                      <a:pt x="6" y="4"/>
                      <a:pt x="5"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03" name="Freeform 3288">
                <a:extLst>
                  <a:ext uri="{FF2B5EF4-FFF2-40B4-BE49-F238E27FC236}">
                    <a16:creationId xmlns:a16="http://schemas.microsoft.com/office/drawing/2014/main" id="{25982949-8020-5FCE-C421-CBDAA4287815}"/>
                  </a:ext>
                </a:extLst>
              </p:cNvPr>
              <p:cNvSpPr>
                <a:spLocks/>
              </p:cNvSpPr>
              <p:nvPr/>
            </p:nvSpPr>
            <p:spPr bwMode="auto">
              <a:xfrm>
                <a:off x="7546108" y="-734013"/>
                <a:ext cx="38623" cy="38623"/>
              </a:xfrm>
              <a:custGeom>
                <a:avLst/>
                <a:gdLst>
                  <a:gd name="T0" fmla="*/ 5 w 6"/>
                  <a:gd name="T1" fmla="*/ 4 h 6"/>
                  <a:gd name="T2" fmla="*/ 1 w 6"/>
                  <a:gd name="T3" fmla="*/ 5 h 6"/>
                  <a:gd name="T4" fmla="*/ 1 w 6"/>
                  <a:gd name="T5" fmla="*/ 1 h 6"/>
                  <a:gd name="T6" fmla="*/ 5 w 6"/>
                  <a:gd name="T7" fmla="*/ 1 h 6"/>
                  <a:gd name="T8" fmla="*/ 5 w 6"/>
                  <a:gd name="T9" fmla="*/ 4 h 6"/>
                </a:gdLst>
                <a:ahLst/>
                <a:cxnLst>
                  <a:cxn ang="0">
                    <a:pos x="T0" y="T1"/>
                  </a:cxn>
                  <a:cxn ang="0">
                    <a:pos x="T2" y="T3"/>
                  </a:cxn>
                  <a:cxn ang="0">
                    <a:pos x="T4" y="T5"/>
                  </a:cxn>
                  <a:cxn ang="0">
                    <a:pos x="T6" y="T7"/>
                  </a:cxn>
                  <a:cxn ang="0">
                    <a:pos x="T8" y="T9"/>
                  </a:cxn>
                </a:cxnLst>
                <a:rect l="0" t="0" r="r" b="b"/>
                <a:pathLst>
                  <a:path w="6" h="6">
                    <a:moveTo>
                      <a:pt x="5" y="4"/>
                    </a:moveTo>
                    <a:cubicBezTo>
                      <a:pt x="4" y="6"/>
                      <a:pt x="2" y="6"/>
                      <a:pt x="1" y="5"/>
                    </a:cubicBezTo>
                    <a:cubicBezTo>
                      <a:pt x="0" y="4"/>
                      <a:pt x="0" y="2"/>
                      <a:pt x="1" y="1"/>
                    </a:cubicBezTo>
                    <a:cubicBezTo>
                      <a:pt x="2" y="0"/>
                      <a:pt x="4" y="0"/>
                      <a:pt x="5" y="1"/>
                    </a:cubicBezTo>
                    <a:cubicBezTo>
                      <a:pt x="6" y="2"/>
                      <a:pt x="6" y="3"/>
                      <a:pt x="5"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04" name="Freeform 3289">
                <a:extLst>
                  <a:ext uri="{FF2B5EF4-FFF2-40B4-BE49-F238E27FC236}">
                    <a16:creationId xmlns:a16="http://schemas.microsoft.com/office/drawing/2014/main" id="{046F7685-3EA8-32AE-1566-42AECF7D1C41}"/>
                  </a:ext>
                </a:extLst>
              </p:cNvPr>
              <p:cNvSpPr>
                <a:spLocks/>
              </p:cNvSpPr>
              <p:nvPr/>
            </p:nvSpPr>
            <p:spPr bwMode="auto">
              <a:xfrm>
                <a:off x="6379132" y="-538138"/>
                <a:ext cx="41382" cy="33106"/>
              </a:xfrm>
              <a:custGeom>
                <a:avLst/>
                <a:gdLst>
                  <a:gd name="T0" fmla="*/ 5 w 6"/>
                  <a:gd name="T1" fmla="*/ 4 h 5"/>
                  <a:gd name="T2" fmla="*/ 1 w 6"/>
                  <a:gd name="T3" fmla="*/ 5 h 5"/>
                  <a:gd name="T4" fmla="*/ 1 w 6"/>
                  <a:gd name="T5" fmla="*/ 1 h 5"/>
                  <a:gd name="T6" fmla="*/ 4 w 6"/>
                  <a:gd name="T7" fmla="*/ 1 h 5"/>
                  <a:gd name="T8" fmla="*/ 5 w 6"/>
                  <a:gd name="T9" fmla="*/ 4 h 5"/>
                </a:gdLst>
                <a:ahLst/>
                <a:cxnLst>
                  <a:cxn ang="0">
                    <a:pos x="T0" y="T1"/>
                  </a:cxn>
                  <a:cxn ang="0">
                    <a:pos x="T2" y="T3"/>
                  </a:cxn>
                  <a:cxn ang="0">
                    <a:pos x="T4" y="T5"/>
                  </a:cxn>
                  <a:cxn ang="0">
                    <a:pos x="T6" y="T7"/>
                  </a:cxn>
                  <a:cxn ang="0">
                    <a:pos x="T8" y="T9"/>
                  </a:cxn>
                </a:cxnLst>
                <a:rect l="0" t="0" r="r" b="b"/>
                <a:pathLst>
                  <a:path w="6" h="5">
                    <a:moveTo>
                      <a:pt x="5" y="4"/>
                    </a:moveTo>
                    <a:cubicBezTo>
                      <a:pt x="4" y="5"/>
                      <a:pt x="2" y="5"/>
                      <a:pt x="1" y="5"/>
                    </a:cubicBezTo>
                    <a:cubicBezTo>
                      <a:pt x="0" y="4"/>
                      <a:pt x="0" y="2"/>
                      <a:pt x="1" y="1"/>
                    </a:cubicBezTo>
                    <a:cubicBezTo>
                      <a:pt x="2" y="0"/>
                      <a:pt x="3" y="0"/>
                      <a:pt x="4" y="1"/>
                    </a:cubicBezTo>
                    <a:cubicBezTo>
                      <a:pt x="6" y="1"/>
                      <a:pt x="6" y="3"/>
                      <a:pt x="5"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05" name="Freeform 3290">
                <a:extLst>
                  <a:ext uri="{FF2B5EF4-FFF2-40B4-BE49-F238E27FC236}">
                    <a16:creationId xmlns:a16="http://schemas.microsoft.com/office/drawing/2014/main" id="{2609515D-8797-4266-CD9A-07C64129B887}"/>
                  </a:ext>
                </a:extLst>
              </p:cNvPr>
              <p:cNvSpPr>
                <a:spLocks/>
              </p:cNvSpPr>
              <p:nvPr/>
            </p:nvSpPr>
            <p:spPr bwMode="auto">
              <a:xfrm>
                <a:off x="6641219" y="-413991"/>
                <a:ext cx="41382" cy="38623"/>
              </a:xfrm>
              <a:custGeom>
                <a:avLst/>
                <a:gdLst>
                  <a:gd name="T0" fmla="*/ 5 w 6"/>
                  <a:gd name="T1" fmla="*/ 4 h 6"/>
                  <a:gd name="T2" fmla="*/ 1 w 6"/>
                  <a:gd name="T3" fmla="*/ 5 h 6"/>
                  <a:gd name="T4" fmla="*/ 1 w 6"/>
                  <a:gd name="T5" fmla="*/ 1 h 6"/>
                  <a:gd name="T6" fmla="*/ 5 w 6"/>
                  <a:gd name="T7" fmla="*/ 1 h 6"/>
                  <a:gd name="T8" fmla="*/ 5 w 6"/>
                  <a:gd name="T9" fmla="*/ 4 h 6"/>
                </a:gdLst>
                <a:ahLst/>
                <a:cxnLst>
                  <a:cxn ang="0">
                    <a:pos x="T0" y="T1"/>
                  </a:cxn>
                  <a:cxn ang="0">
                    <a:pos x="T2" y="T3"/>
                  </a:cxn>
                  <a:cxn ang="0">
                    <a:pos x="T4" y="T5"/>
                  </a:cxn>
                  <a:cxn ang="0">
                    <a:pos x="T6" y="T7"/>
                  </a:cxn>
                  <a:cxn ang="0">
                    <a:pos x="T8" y="T9"/>
                  </a:cxn>
                </a:cxnLst>
                <a:rect l="0" t="0" r="r" b="b"/>
                <a:pathLst>
                  <a:path w="6" h="6">
                    <a:moveTo>
                      <a:pt x="5" y="4"/>
                    </a:moveTo>
                    <a:cubicBezTo>
                      <a:pt x="4" y="5"/>
                      <a:pt x="2" y="6"/>
                      <a:pt x="1" y="5"/>
                    </a:cubicBezTo>
                    <a:cubicBezTo>
                      <a:pt x="0" y="4"/>
                      <a:pt x="0" y="2"/>
                      <a:pt x="1" y="1"/>
                    </a:cubicBezTo>
                    <a:cubicBezTo>
                      <a:pt x="2" y="0"/>
                      <a:pt x="4" y="0"/>
                      <a:pt x="5" y="1"/>
                    </a:cubicBezTo>
                    <a:cubicBezTo>
                      <a:pt x="6" y="1"/>
                      <a:pt x="6" y="3"/>
                      <a:pt x="5"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06" name="Freeform 3291">
                <a:extLst>
                  <a:ext uri="{FF2B5EF4-FFF2-40B4-BE49-F238E27FC236}">
                    <a16:creationId xmlns:a16="http://schemas.microsoft.com/office/drawing/2014/main" id="{048E3E81-AAE8-342E-0364-D1DF2971B9C0}"/>
                  </a:ext>
                </a:extLst>
              </p:cNvPr>
              <p:cNvSpPr>
                <a:spLocks/>
              </p:cNvSpPr>
              <p:nvPr/>
            </p:nvSpPr>
            <p:spPr bwMode="auto">
              <a:xfrm>
                <a:off x="8089594" y="5348"/>
                <a:ext cx="38623" cy="38623"/>
              </a:xfrm>
              <a:custGeom>
                <a:avLst/>
                <a:gdLst>
                  <a:gd name="T0" fmla="*/ 5 w 6"/>
                  <a:gd name="T1" fmla="*/ 5 h 6"/>
                  <a:gd name="T2" fmla="*/ 1 w 6"/>
                  <a:gd name="T3" fmla="*/ 5 h 6"/>
                  <a:gd name="T4" fmla="*/ 1 w 6"/>
                  <a:gd name="T5" fmla="*/ 2 h 6"/>
                  <a:gd name="T6" fmla="*/ 5 w 6"/>
                  <a:gd name="T7" fmla="*/ 1 h 6"/>
                  <a:gd name="T8" fmla="*/ 5 w 6"/>
                  <a:gd name="T9" fmla="*/ 5 h 6"/>
                </a:gdLst>
                <a:ahLst/>
                <a:cxnLst>
                  <a:cxn ang="0">
                    <a:pos x="T0" y="T1"/>
                  </a:cxn>
                  <a:cxn ang="0">
                    <a:pos x="T2" y="T3"/>
                  </a:cxn>
                  <a:cxn ang="0">
                    <a:pos x="T4" y="T5"/>
                  </a:cxn>
                  <a:cxn ang="0">
                    <a:pos x="T6" y="T7"/>
                  </a:cxn>
                  <a:cxn ang="0">
                    <a:pos x="T8" y="T9"/>
                  </a:cxn>
                </a:cxnLst>
                <a:rect l="0" t="0" r="r" b="b"/>
                <a:pathLst>
                  <a:path w="6" h="6">
                    <a:moveTo>
                      <a:pt x="5" y="5"/>
                    </a:moveTo>
                    <a:cubicBezTo>
                      <a:pt x="4" y="6"/>
                      <a:pt x="3" y="6"/>
                      <a:pt x="1" y="5"/>
                    </a:cubicBezTo>
                    <a:cubicBezTo>
                      <a:pt x="0" y="4"/>
                      <a:pt x="0" y="3"/>
                      <a:pt x="1" y="2"/>
                    </a:cubicBezTo>
                    <a:cubicBezTo>
                      <a:pt x="2" y="0"/>
                      <a:pt x="4" y="0"/>
                      <a:pt x="5" y="1"/>
                    </a:cubicBezTo>
                    <a:cubicBezTo>
                      <a:pt x="6" y="2"/>
                      <a:pt x="6" y="4"/>
                      <a:pt x="5"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07" name="Freeform 3292">
                <a:extLst>
                  <a:ext uri="{FF2B5EF4-FFF2-40B4-BE49-F238E27FC236}">
                    <a16:creationId xmlns:a16="http://schemas.microsoft.com/office/drawing/2014/main" id="{3D89631E-1026-13BA-9432-70BFEEB2F329}"/>
                  </a:ext>
                </a:extLst>
              </p:cNvPr>
              <p:cNvSpPr>
                <a:spLocks/>
              </p:cNvSpPr>
              <p:nvPr/>
            </p:nvSpPr>
            <p:spPr bwMode="auto">
              <a:xfrm>
                <a:off x="8437204" y="-281568"/>
                <a:ext cx="38623" cy="38623"/>
              </a:xfrm>
              <a:custGeom>
                <a:avLst/>
                <a:gdLst>
                  <a:gd name="T0" fmla="*/ 5 w 6"/>
                  <a:gd name="T1" fmla="*/ 5 h 6"/>
                  <a:gd name="T2" fmla="*/ 1 w 6"/>
                  <a:gd name="T3" fmla="*/ 5 h 6"/>
                  <a:gd name="T4" fmla="*/ 1 w 6"/>
                  <a:gd name="T5" fmla="*/ 2 h 6"/>
                  <a:gd name="T6" fmla="*/ 5 w 6"/>
                  <a:gd name="T7" fmla="*/ 1 h 6"/>
                  <a:gd name="T8" fmla="*/ 5 w 6"/>
                  <a:gd name="T9" fmla="*/ 5 h 6"/>
                </a:gdLst>
                <a:ahLst/>
                <a:cxnLst>
                  <a:cxn ang="0">
                    <a:pos x="T0" y="T1"/>
                  </a:cxn>
                  <a:cxn ang="0">
                    <a:pos x="T2" y="T3"/>
                  </a:cxn>
                  <a:cxn ang="0">
                    <a:pos x="T4" y="T5"/>
                  </a:cxn>
                  <a:cxn ang="0">
                    <a:pos x="T6" y="T7"/>
                  </a:cxn>
                  <a:cxn ang="0">
                    <a:pos x="T8" y="T9"/>
                  </a:cxn>
                </a:cxnLst>
                <a:rect l="0" t="0" r="r" b="b"/>
                <a:pathLst>
                  <a:path w="6" h="6">
                    <a:moveTo>
                      <a:pt x="5" y="5"/>
                    </a:moveTo>
                    <a:cubicBezTo>
                      <a:pt x="4" y="6"/>
                      <a:pt x="2" y="6"/>
                      <a:pt x="1" y="5"/>
                    </a:cubicBezTo>
                    <a:cubicBezTo>
                      <a:pt x="0" y="4"/>
                      <a:pt x="0" y="3"/>
                      <a:pt x="1" y="2"/>
                    </a:cubicBezTo>
                    <a:cubicBezTo>
                      <a:pt x="2" y="1"/>
                      <a:pt x="3" y="0"/>
                      <a:pt x="5" y="1"/>
                    </a:cubicBezTo>
                    <a:cubicBezTo>
                      <a:pt x="6" y="2"/>
                      <a:pt x="6" y="4"/>
                      <a:pt x="5"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08" name="Freeform 3293">
                <a:extLst>
                  <a:ext uri="{FF2B5EF4-FFF2-40B4-BE49-F238E27FC236}">
                    <a16:creationId xmlns:a16="http://schemas.microsoft.com/office/drawing/2014/main" id="{E4C4EFD0-EA4A-E5DC-BF3B-D411F35F4716}"/>
                  </a:ext>
                </a:extLst>
              </p:cNvPr>
              <p:cNvSpPr>
                <a:spLocks/>
              </p:cNvSpPr>
              <p:nvPr/>
            </p:nvSpPr>
            <p:spPr bwMode="auto">
              <a:xfrm>
                <a:off x="8903443" y="248123"/>
                <a:ext cx="38623" cy="38623"/>
              </a:xfrm>
              <a:custGeom>
                <a:avLst/>
                <a:gdLst>
                  <a:gd name="T0" fmla="*/ 5 w 6"/>
                  <a:gd name="T1" fmla="*/ 5 h 6"/>
                  <a:gd name="T2" fmla="*/ 2 w 6"/>
                  <a:gd name="T3" fmla="*/ 5 h 6"/>
                  <a:gd name="T4" fmla="*/ 1 w 6"/>
                  <a:gd name="T5" fmla="*/ 2 h 6"/>
                  <a:gd name="T6" fmla="*/ 5 w 6"/>
                  <a:gd name="T7" fmla="*/ 1 h 6"/>
                  <a:gd name="T8" fmla="*/ 5 w 6"/>
                  <a:gd name="T9" fmla="*/ 5 h 6"/>
                </a:gdLst>
                <a:ahLst/>
                <a:cxnLst>
                  <a:cxn ang="0">
                    <a:pos x="T0" y="T1"/>
                  </a:cxn>
                  <a:cxn ang="0">
                    <a:pos x="T2" y="T3"/>
                  </a:cxn>
                  <a:cxn ang="0">
                    <a:pos x="T4" y="T5"/>
                  </a:cxn>
                  <a:cxn ang="0">
                    <a:pos x="T6" y="T7"/>
                  </a:cxn>
                  <a:cxn ang="0">
                    <a:pos x="T8" y="T9"/>
                  </a:cxn>
                </a:cxnLst>
                <a:rect l="0" t="0" r="r" b="b"/>
                <a:pathLst>
                  <a:path w="6" h="6">
                    <a:moveTo>
                      <a:pt x="5" y="5"/>
                    </a:moveTo>
                    <a:cubicBezTo>
                      <a:pt x="4" y="6"/>
                      <a:pt x="3" y="6"/>
                      <a:pt x="2" y="5"/>
                    </a:cubicBezTo>
                    <a:cubicBezTo>
                      <a:pt x="1" y="4"/>
                      <a:pt x="0" y="3"/>
                      <a:pt x="1" y="2"/>
                    </a:cubicBezTo>
                    <a:cubicBezTo>
                      <a:pt x="2" y="0"/>
                      <a:pt x="4" y="0"/>
                      <a:pt x="5" y="1"/>
                    </a:cubicBezTo>
                    <a:cubicBezTo>
                      <a:pt x="6" y="2"/>
                      <a:pt x="6" y="4"/>
                      <a:pt x="5"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09" name="Freeform 3294">
                <a:extLst>
                  <a:ext uri="{FF2B5EF4-FFF2-40B4-BE49-F238E27FC236}">
                    <a16:creationId xmlns:a16="http://schemas.microsoft.com/office/drawing/2014/main" id="{E51E87E9-F158-CE6A-8F45-06A6F08E6F65}"/>
                  </a:ext>
                </a:extLst>
              </p:cNvPr>
              <p:cNvSpPr>
                <a:spLocks/>
              </p:cNvSpPr>
              <p:nvPr/>
            </p:nvSpPr>
            <p:spPr bwMode="auto">
              <a:xfrm>
                <a:off x="6569490" y="-957477"/>
                <a:ext cx="38623" cy="38623"/>
              </a:xfrm>
              <a:custGeom>
                <a:avLst/>
                <a:gdLst>
                  <a:gd name="T0" fmla="*/ 5 w 6"/>
                  <a:gd name="T1" fmla="*/ 4 h 6"/>
                  <a:gd name="T2" fmla="*/ 1 w 6"/>
                  <a:gd name="T3" fmla="*/ 5 h 6"/>
                  <a:gd name="T4" fmla="*/ 1 w 6"/>
                  <a:gd name="T5" fmla="*/ 1 h 6"/>
                  <a:gd name="T6" fmla="*/ 4 w 6"/>
                  <a:gd name="T7" fmla="*/ 1 h 6"/>
                  <a:gd name="T8" fmla="*/ 5 w 6"/>
                  <a:gd name="T9" fmla="*/ 4 h 6"/>
                </a:gdLst>
                <a:ahLst/>
                <a:cxnLst>
                  <a:cxn ang="0">
                    <a:pos x="T0" y="T1"/>
                  </a:cxn>
                  <a:cxn ang="0">
                    <a:pos x="T2" y="T3"/>
                  </a:cxn>
                  <a:cxn ang="0">
                    <a:pos x="T4" y="T5"/>
                  </a:cxn>
                  <a:cxn ang="0">
                    <a:pos x="T6" y="T7"/>
                  </a:cxn>
                  <a:cxn ang="0">
                    <a:pos x="T8" y="T9"/>
                  </a:cxn>
                </a:cxnLst>
                <a:rect l="0" t="0" r="r" b="b"/>
                <a:pathLst>
                  <a:path w="6" h="6">
                    <a:moveTo>
                      <a:pt x="5" y="4"/>
                    </a:moveTo>
                    <a:cubicBezTo>
                      <a:pt x="4" y="5"/>
                      <a:pt x="2" y="6"/>
                      <a:pt x="1" y="5"/>
                    </a:cubicBezTo>
                    <a:cubicBezTo>
                      <a:pt x="0" y="4"/>
                      <a:pt x="0" y="2"/>
                      <a:pt x="1" y="1"/>
                    </a:cubicBezTo>
                    <a:cubicBezTo>
                      <a:pt x="2" y="0"/>
                      <a:pt x="3" y="0"/>
                      <a:pt x="4" y="1"/>
                    </a:cubicBezTo>
                    <a:cubicBezTo>
                      <a:pt x="6" y="2"/>
                      <a:pt x="6" y="3"/>
                      <a:pt x="5"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10" name="Freeform 3295">
                <a:extLst>
                  <a:ext uri="{FF2B5EF4-FFF2-40B4-BE49-F238E27FC236}">
                    <a16:creationId xmlns:a16="http://schemas.microsoft.com/office/drawing/2014/main" id="{24A1A0E8-5401-D389-ABBD-D83052F5582F}"/>
                  </a:ext>
                </a:extLst>
              </p:cNvPr>
              <p:cNvSpPr>
                <a:spLocks/>
              </p:cNvSpPr>
              <p:nvPr/>
            </p:nvSpPr>
            <p:spPr bwMode="auto">
              <a:xfrm>
                <a:off x="6693636" y="-700908"/>
                <a:ext cx="27588" cy="33106"/>
              </a:xfrm>
              <a:custGeom>
                <a:avLst/>
                <a:gdLst>
                  <a:gd name="T0" fmla="*/ 3 w 4"/>
                  <a:gd name="T1" fmla="*/ 4 h 5"/>
                  <a:gd name="T2" fmla="*/ 1 w 4"/>
                  <a:gd name="T3" fmla="*/ 4 h 5"/>
                  <a:gd name="T4" fmla="*/ 0 w 4"/>
                  <a:gd name="T5" fmla="*/ 1 h 5"/>
                  <a:gd name="T6" fmla="*/ 3 w 4"/>
                  <a:gd name="T7" fmla="*/ 1 h 5"/>
                  <a:gd name="T8" fmla="*/ 3 w 4"/>
                  <a:gd name="T9" fmla="*/ 4 h 5"/>
                </a:gdLst>
                <a:ahLst/>
                <a:cxnLst>
                  <a:cxn ang="0">
                    <a:pos x="T0" y="T1"/>
                  </a:cxn>
                  <a:cxn ang="0">
                    <a:pos x="T2" y="T3"/>
                  </a:cxn>
                  <a:cxn ang="0">
                    <a:pos x="T4" y="T5"/>
                  </a:cxn>
                  <a:cxn ang="0">
                    <a:pos x="T6" y="T7"/>
                  </a:cxn>
                  <a:cxn ang="0">
                    <a:pos x="T8" y="T9"/>
                  </a:cxn>
                </a:cxnLst>
                <a:rect l="0" t="0" r="r" b="b"/>
                <a:pathLst>
                  <a:path w="4" h="5">
                    <a:moveTo>
                      <a:pt x="3" y="4"/>
                    </a:moveTo>
                    <a:cubicBezTo>
                      <a:pt x="3" y="4"/>
                      <a:pt x="1" y="5"/>
                      <a:pt x="1" y="4"/>
                    </a:cubicBezTo>
                    <a:cubicBezTo>
                      <a:pt x="0" y="3"/>
                      <a:pt x="0" y="2"/>
                      <a:pt x="0" y="1"/>
                    </a:cubicBezTo>
                    <a:cubicBezTo>
                      <a:pt x="1" y="0"/>
                      <a:pt x="2" y="0"/>
                      <a:pt x="3" y="1"/>
                    </a:cubicBezTo>
                    <a:cubicBezTo>
                      <a:pt x="4" y="2"/>
                      <a:pt x="4" y="3"/>
                      <a:pt x="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11" name="Freeform 3296">
                <a:extLst>
                  <a:ext uri="{FF2B5EF4-FFF2-40B4-BE49-F238E27FC236}">
                    <a16:creationId xmlns:a16="http://schemas.microsoft.com/office/drawing/2014/main" id="{AFBC78F8-7BCF-AACF-7CBD-2C859D100EB7}"/>
                  </a:ext>
                </a:extLst>
              </p:cNvPr>
              <p:cNvSpPr>
                <a:spLocks/>
              </p:cNvSpPr>
              <p:nvPr/>
            </p:nvSpPr>
            <p:spPr bwMode="auto">
              <a:xfrm>
                <a:off x="6368096" y="-1100935"/>
                <a:ext cx="24829" cy="24829"/>
              </a:xfrm>
              <a:custGeom>
                <a:avLst/>
                <a:gdLst>
                  <a:gd name="T0" fmla="*/ 4 w 4"/>
                  <a:gd name="T1" fmla="*/ 3 h 4"/>
                  <a:gd name="T2" fmla="*/ 1 w 4"/>
                  <a:gd name="T3" fmla="*/ 3 h 4"/>
                  <a:gd name="T4" fmla="*/ 1 w 4"/>
                  <a:gd name="T5" fmla="*/ 1 h 4"/>
                  <a:gd name="T6" fmla="*/ 3 w 4"/>
                  <a:gd name="T7" fmla="*/ 1 h 4"/>
                  <a:gd name="T8" fmla="*/ 4 w 4"/>
                  <a:gd name="T9" fmla="*/ 3 h 4"/>
                </a:gdLst>
                <a:ahLst/>
                <a:cxnLst>
                  <a:cxn ang="0">
                    <a:pos x="T0" y="T1"/>
                  </a:cxn>
                  <a:cxn ang="0">
                    <a:pos x="T2" y="T3"/>
                  </a:cxn>
                  <a:cxn ang="0">
                    <a:pos x="T4" y="T5"/>
                  </a:cxn>
                  <a:cxn ang="0">
                    <a:pos x="T6" y="T7"/>
                  </a:cxn>
                  <a:cxn ang="0">
                    <a:pos x="T8" y="T9"/>
                  </a:cxn>
                </a:cxnLst>
                <a:rect l="0" t="0" r="r" b="b"/>
                <a:pathLst>
                  <a:path w="4" h="4">
                    <a:moveTo>
                      <a:pt x="4" y="3"/>
                    </a:moveTo>
                    <a:cubicBezTo>
                      <a:pt x="3" y="4"/>
                      <a:pt x="2" y="4"/>
                      <a:pt x="1" y="3"/>
                    </a:cubicBezTo>
                    <a:cubicBezTo>
                      <a:pt x="0" y="3"/>
                      <a:pt x="0" y="2"/>
                      <a:pt x="1" y="1"/>
                    </a:cubicBezTo>
                    <a:cubicBezTo>
                      <a:pt x="1" y="0"/>
                      <a:pt x="3" y="0"/>
                      <a:pt x="3" y="1"/>
                    </a:cubicBezTo>
                    <a:cubicBezTo>
                      <a:pt x="4" y="1"/>
                      <a:pt x="4" y="2"/>
                      <a:pt x="4"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12" name="Freeform 3297">
                <a:extLst>
                  <a:ext uri="{FF2B5EF4-FFF2-40B4-BE49-F238E27FC236}">
                    <a16:creationId xmlns:a16="http://schemas.microsoft.com/office/drawing/2014/main" id="{CB216406-FF93-F332-E3C7-5E66BB117090}"/>
                  </a:ext>
                </a:extLst>
              </p:cNvPr>
              <p:cNvSpPr>
                <a:spLocks/>
              </p:cNvSpPr>
              <p:nvPr/>
            </p:nvSpPr>
            <p:spPr bwMode="auto">
              <a:xfrm>
                <a:off x="6530866" y="-714702"/>
                <a:ext cx="33106" cy="24829"/>
              </a:xfrm>
              <a:custGeom>
                <a:avLst/>
                <a:gdLst>
                  <a:gd name="T0" fmla="*/ 4 w 5"/>
                  <a:gd name="T1" fmla="*/ 3 h 4"/>
                  <a:gd name="T2" fmla="*/ 1 w 5"/>
                  <a:gd name="T3" fmla="*/ 3 h 4"/>
                  <a:gd name="T4" fmla="*/ 1 w 5"/>
                  <a:gd name="T5" fmla="*/ 1 h 4"/>
                  <a:gd name="T6" fmla="*/ 4 w 5"/>
                  <a:gd name="T7" fmla="*/ 0 h 4"/>
                  <a:gd name="T8" fmla="*/ 4 w 5"/>
                  <a:gd name="T9" fmla="*/ 3 h 4"/>
                </a:gdLst>
                <a:ahLst/>
                <a:cxnLst>
                  <a:cxn ang="0">
                    <a:pos x="T0" y="T1"/>
                  </a:cxn>
                  <a:cxn ang="0">
                    <a:pos x="T2" y="T3"/>
                  </a:cxn>
                  <a:cxn ang="0">
                    <a:pos x="T4" y="T5"/>
                  </a:cxn>
                  <a:cxn ang="0">
                    <a:pos x="T6" y="T7"/>
                  </a:cxn>
                  <a:cxn ang="0">
                    <a:pos x="T8" y="T9"/>
                  </a:cxn>
                </a:cxnLst>
                <a:rect l="0" t="0" r="r" b="b"/>
                <a:pathLst>
                  <a:path w="5" h="4">
                    <a:moveTo>
                      <a:pt x="4" y="3"/>
                    </a:moveTo>
                    <a:cubicBezTo>
                      <a:pt x="3" y="4"/>
                      <a:pt x="2" y="4"/>
                      <a:pt x="1" y="3"/>
                    </a:cubicBezTo>
                    <a:cubicBezTo>
                      <a:pt x="1" y="3"/>
                      <a:pt x="0" y="1"/>
                      <a:pt x="1" y="1"/>
                    </a:cubicBezTo>
                    <a:cubicBezTo>
                      <a:pt x="2" y="0"/>
                      <a:pt x="3" y="0"/>
                      <a:pt x="4" y="0"/>
                    </a:cubicBezTo>
                    <a:cubicBezTo>
                      <a:pt x="5" y="1"/>
                      <a:pt x="5" y="2"/>
                      <a:pt x="4"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13" name="Freeform 3298">
                <a:extLst>
                  <a:ext uri="{FF2B5EF4-FFF2-40B4-BE49-F238E27FC236}">
                    <a16:creationId xmlns:a16="http://schemas.microsoft.com/office/drawing/2014/main" id="{8247FC6E-4A7B-3618-B29E-123210B844EF}"/>
                  </a:ext>
                </a:extLst>
              </p:cNvPr>
              <p:cNvSpPr>
                <a:spLocks/>
              </p:cNvSpPr>
              <p:nvPr/>
            </p:nvSpPr>
            <p:spPr bwMode="auto">
              <a:xfrm>
                <a:off x="6660530" y="-124316"/>
                <a:ext cx="27588" cy="24829"/>
              </a:xfrm>
              <a:custGeom>
                <a:avLst/>
                <a:gdLst>
                  <a:gd name="T0" fmla="*/ 3 w 4"/>
                  <a:gd name="T1" fmla="*/ 3 h 4"/>
                  <a:gd name="T2" fmla="*/ 0 w 4"/>
                  <a:gd name="T3" fmla="*/ 3 h 4"/>
                  <a:gd name="T4" fmla="*/ 0 w 4"/>
                  <a:gd name="T5" fmla="*/ 1 h 4"/>
                  <a:gd name="T6" fmla="*/ 3 w 4"/>
                  <a:gd name="T7" fmla="*/ 1 h 4"/>
                  <a:gd name="T8" fmla="*/ 3 w 4"/>
                  <a:gd name="T9" fmla="*/ 3 h 4"/>
                </a:gdLst>
                <a:ahLst/>
                <a:cxnLst>
                  <a:cxn ang="0">
                    <a:pos x="T0" y="T1"/>
                  </a:cxn>
                  <a:cxn ang="0">
                    <a:pos x="T2" y="T3"/>
                  </a:cxn>
                  <a:cxn ang="0">
                    <a:pos x="T4" y="T5"/>
                  </a:cxn>
                  <a:cxn ang="0">
                    <a:pos x="T6" y="T7"/>
                  </a:cxn>
                  <a:cxn ang="0">
                    <a:pos x="T8" y="T9"/>
                  </a:cxn>
                </a:cxnLst>
                <a:rect l="0" t="0" r="r" b="b"/>
                <a:pathLst>
                  <a:path w="4" h="4">
                    <a:moveTo>
                      <a:pt x="3" y="3"/>
                    </a:moveTo>
                    <a:cubicBezTo>
                      <a:pt x="2" y="4"/>
                      <a:pt x="1" y="4"/>
                      <a:pt x="0" y="3"/>
                    </a:cubicBezTo>
                    <a:cubicBezTo>
                      <a:pt x="0" y="3"/>
                      <a:pt x="0" y="2"/>
                      <a:pt x="0" y="1"/>
                    </a:cubicBezTo>
                    <a:cubicBezTo>
                      <a:pt x="1" y="0"/>
                      <a:pt x="2" y="0"/>
                      <a:pt x="3" y="1"/>
                    </a:cubicBezTo>
                    <a:cubicBezTo>
                      <a:pt x="4" y="1"/>
                      <a:pt x="4" y="2"/>
                      <a:pt x="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14" name="Freeform 3299">
                <a:extLst>
                  <a:ext uri="{FF2B5EF4-FFF2-40B4-BE49-F238E27FC236}">
                    <a16:creationId xmlns:a16="http://schemas.microsoft.com/office/drawing/2014/main" id="{E3E2EDCA-0DB6-4481-9632-F8D75E4E5F2A}"/>
                  </a:ext>
                </a:extLst>
              </p:cNvPr>
              <p:cNvSpPr>
                <a:spLocks/>
              </p:cNvSpPr>
              <p:nvPr/>
            </p:nvSpPr>
            <p:spPr bwMode="auto">
              <a:xfrm>
                <a:off x="6249468" y="-80175"/>
                <a:ext cx="24829" cy="27588"/>
              </a:xfrm>
              <a:custGeom>
                <a:avLst/>
                <a:gdLst>
                  <a:gd name="T0" fmla="*/ 3 w 4"/>
                  <a:gd name="T1" fmla="*/ 3 h 4"/>
                  <a:gd name="T2" fmla="*/ 1 w 4"/>
                  <a:gd name="T3" fmla="*/ 4 h 4"/>
                  <a:gd name="T4" fmla="*/ 0 w 4"/>
                  <a:gd name="T5" fmla="*/ 1 h 4"/>
                  <a:gd name="T6" fmla="*/ 3 w 4"/>
                  <a:gd name="T7" fmla="*/ 1 h 4"/>
                  <a:gd name="T8" fmla="*/ 3 w 4"/>
                  <a:gd name="T9" fmla="*/ 3 h 4"/>
                </a:gdLst>
                <a:ahLst/>
                <a:cxnLst>
                  <a:cxn ang="0">
                    <a:pos x="T0" y="T1"/>
                  </a:cxn>
                  <a:cxn ang="0">
                    <a:pos x="T2" y="T3"/>
                  </a:cxn>
                  <a:cxn ang="0">
                    <a:pos x="T4" y="T5"/>
                  </a:cxn>
                  <a:cxn ang="0">
                    <a:pos x="T6" y="T7"/>
                  </a:cxn>
                  <a:cxn ang="0">
                    <a:pos x="T8" y="T9"/>
                  </a:cxn>
                </a:cxnLst>
                <a:rect l="0" t="0" r="r" b="b"/>
                <a:pathLst>
                  <a:path w="4" h="4">
                    <a:moveTo>
                      <a:pt x="3" y="3"/>
                    </a:moveTo>
                    <a:cubicBezTo>
                      <a:pt x="3" y="4"/>
                      <a:pt x="1" y="4"/>
                      <a:pt x="1" y="4"/>
                    </a:cubicBezTo>
                    <a:cubicBezTo>
                      <a:pt x="0" y="3"/>
                      <a:pt x="0" y="2"/>
                      <a:pt x="0" y="1"/>
                    </a:cubicBezTo>
                    <a:cubicBezTo>
                      <a:pt x="1" y="0"/>
                      <a:pt x="2" y="0"/>
                      <a:pt x="3" y="1"/>
                    </a:cubicBezTo>
                    <a:cubicBezTo>
                      <a:pt x="4" y="1"/>
                      <a:pt x="4" y="3"/>
                      <a:pt x="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15" name="Freeform 3300">
                <a:extLst>
                  <a:ext uri="{FF2B5EF4-FFF2-40B4-BE49-F238E27FC236}">
                    <a16:creationId xmlns:a16="http://schemas.microsoft.com/office/drawing/2014/main" id="{FFBBEB5D-B303-A872-B72A-676BFC70A0F7}"/>
                  </a:ext>
                </a:extLst>
              </p:cNvPr>
              <p:cNvSpPr>
                <a:spLocks/>
              </p:cNvSpPr>
              <p:nvPr/>
            </p:nvSpPr>
            <p:spPr bwMode="auto">
              <a:xfrm>
                <a:off x="7173669" y="-447097"/>
                <a:ext cx="24829" cy="33106"/>
              </a:xfrm>
              <a:custGeom>
                <a:avLst/>
                <a:gdLst>
                  <a:gd name="T0" fmla="*/ 3 w 4"/>
                  <a:gd name="T1" fmla="*/ 4 h 5"/>
                  <a:gd name="T2" fmla="*/ 1 w 4"/>
                  <a:gd name="T3" fmla="*/ 4 h 5"/>
                  <a:gd name="T4" fmla="*/ 0 w 4"/>
                  <a:gd name="T5" fmla="*/ 1 h 5"/>
                  <a:gd name="T6" fmla="*/ 3 w 4"/>
                  <a:gd name="T7" fmla="*/ 1 h 5"/>
                  <a:gd name="T8" fmla="*/ 3 w 4"/>
                  <a:gd name="T9" fmla="*/ 4 h 5"/>
                </a:gdLst>
                <a:ahLst/>
                <a:cxnLst>
                  <a:cxn ang="0">
                    <a:pos x="T0" y="T1"/>
                  </a:cxn>
                  <a:cxn ang="0">
                    <a:pos x="T2" y="T3"/>
                  </a:cxn>
                  <a:cxn ang="0">
                    <a:pos x="T4" y="T5"/>
                  </a:cxn>
                  <a:cxn ang="0">
                    <a:pos x="T6" y="T7"/>
                  </a:cxn>
                  <a:cxn ang="0">
                    <a:pos x="T8" y="T9"/>
                  </a:cxn>
                </a:cxnLst>
                <a:rect l="0" t="0" r="r" b="b"/>
                <a:pathLst>
                  <a:path w="4" h="5">
                    <a:moveTo>
                      <a:pt x="3" y="4"/>
                    </a:moveTo>
                    <a:cubicBezTo>
                      <a:pt x="3" y="4"/>
                      <a:pt x="1" y="5"/>
                      <a:pt x="1" y="4"/>
                    </a:cubicBezTo>
                    <a:cubicBezTo>
                      <a:pt x="0" y="3"/>
                      <a:pt x="0" y="2"/>
                      <a:pt x="0" y="1"/>
                    </a:cubicBezTo>
                    <a:cubicBezTo>
                      <a:pt x="1" y="0"/>
                      <a:pt x="2" y="0"/>
                      <a:pt x="3" y="1"/>
                    </a:cubicBezTo>
                    <a:cubicBezTo>
                      <a:pt x="4" y="2"/>
                      <a:pt x="4" y="3"/>
                      <a:pt x="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16" name="Freeform 3301">
                <a:extLst>
                  <a:ext uri="{FF2B5EF4-FFF2-40B4-BE49-F238E27FC236}">
                    <a16:creationId xmlns:a16="http://schemas.microsoft.com/office/drawing/2014/main" id="{EBDE8E78-4F48-BD94-2AD4-4A0D73EDFA76}"/>
                  </a:ext>
                </a:extLst>
              </p:cNvPr>
              <p:cNvSpPr>
                <a:spLocks/>
              </p:cNvSpPr>
              <p:nvPr/>
            </p:nvSpPr>
            <p:spPr bwMode="auto">
              <a:xfrm>
                <a:off x="7650943" y="13624"/>
                <a:ext cx="27588" cy="24829"/>
              </a:xfrm>
              <a:custGeom>
                <a:avLst/>
                <a:gdLst>
                  <a:gd name="T0" fmla="*/ 4 w 4"/>
                  <a:gd name="T1" fmla="*/ 3 h 4"/>
                  <a:gd name="T2" fmla="*/ 1 w 4"/>
                  <a:gd name="T3" fmla="*/ 4 h 4"/>
                  <a:gd name="T4" fmla="*/ 1 w 4"/>
                  <a:gd name="T5" fmla="*/ 1 h 4"/>
                  <a:gd name="T6" fmla="*/ 3 w 4"/>
                  <a:gd name="T7" fmla="*/ 1 h 4"/>
                  <a:gd name="T8" fmla="*/ 4 w 4"/>
                  <a:gd name="T9" fmla="*/ 3 h 4"/>
                </a:gdLst>
                <a:ahLst/>
                <a:cxnLst>
                  <a:cxn ang="0">
                    <a:pos x="T0" y="T1"/>
                  </a:cxn>
                  <a:cxn ang="0">
                    <a:pos x="T2" y="T3"/>
                  </a:cxn>
                  <a:cxn ang="0">
                    <a:pos x="T4" y="T5"/>
                  </a:cxn>
                  <a:cxn ang="0">
                    <a:pos x="T6" y="T7"/>
                  </a:cxn>
                  <a:cxn ang="0">
                    <a:pos x="T8" y="T9"/>
                  </a:cxn>
                </a:cxnLst>
                <a:rect l="0" t="0" r="r" b="b"/>
                <a:pathLst>
                  <a:path w="4" h="4">
                    <a:moveTo>
                      <a:pt x="4" y="3"/>
                    </a:moveTo>
                    <a:cubicBezTo>
                      <a:pt x="3" y="4"/>
                      <a:pt x="2" y="4"/>
                      <a:pt x="1" y="4"/>
                    </a:cubicBezTo>
                    <a:cubicBezTo>
                      <a:pt x="0" y="3"/>
                      <a:pt x="0" y="2"/>
                      <a:pt x="1" y="1"/>
                    </a:cubicBezTo>
                    <a:cubicBezTo>
                      <a:pt x="1" y="0"/>
                      <a:pt x="3" y="0"/>
                      <a:pt x="3" y="1"/>
                    </a:cubicBezTo>
                    <a:cubicBezTo>
                      <a:pt x="4" y="1"/>
                      <a:pt x="4" y="3"/>
                      <a:pt x="4"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17" name="Freeform 3302">
                <a:extLst>
                  <a:ext uri="{FF2B5EF4-FFF2-40B4-BE49-F238E27FC236}">
                    <a16:creationId xmlns:a16="http://schemas.microsoft.com/office/drawing/2014/main" id="{F6D8450E-526B-A669-AFB6-C5FCE3D2BC74}"/>
                  </a:ext>
                </a:extLst>
              </p:cNvPr>
              <p:cNvSpPr>
                <a:spLocks/>
              </p:cNvSpPr>
              <p:nvPr/>
            </p:nvSpPr>
            <p:spPr bwMode="auto">
              <a:xfrm>
                <a:off x="7317127" y="43971"/>
                <a:ext cx="33106" cy="33106"/>
              </a:xfrm>
              <a:custGeom>
                <a:avLst/>
                <a:gdLst>
                  <a:gd name="T0" fmla="*/ 4 w 5"/>
                  <a:gd name="T1" fmla="*/ 4 h 5"/>
                  <a:gd name="T2" fmla="*/ 1 w 5"/>
                  <a:gd name="T3" fmla="*/ 4 h 5"/>
                  <a:gd name="T4" fmla="*/ 1 w 5"/>
                  <a:gd name="T5" fmla="*/ 1 h 5"/>
                  <a:gd name="T6" fmla="*/ 4 w 5"/>
                  <a:gd name="T7" fmla="*/ 1 h 5"/>
                  <a:gd name="T8" fmla="*/ 4 w 5"/>
                  <a:gd name="T9" fmla="*/ 4 h 5"/>
                </a:gdLst>
                <a:ahLst/>
                <a:cxnLst>
                  <a:cxn ang="0">
                    <a:pos x="T0" y="T1"/>
                  </a:cxn>
                  <a:cxn ang="0">
                    <a:pos x="T2" y="T3"/>
                  </a:cxn>
                  <a:cxn ang="0">
                    <a:pos x="T4" y="T5"/>
                  </a:cxn>
                  <a:cxn ang="0">
                    <a:pos x="T6" y="T7"/>
                  </a:cxn>
                  <a:cxn ang="0">
                    <a:pos x="T8" y="T9"/>
                  </a:cxn>
                </a:cxnLst>
                <a:rect l="0" t="0" r="r" b="b"/>
                <a:pathLst>
                  <a:path w="5" h="5">
                    <a:moveTo>
                      <a:pt x="4" y="4"/>
                    </a:moveTo>
                    <a:cubicBezTo>
                      <a:pt x="3" y="5"/>
                      <a:pt x="2" y="5"/>
                      <a:pt x="1" y="4"/>
                    </a:cubicBezTo>
                    <a:cubicBezTo>
                      <a:pt x="1" y="3"/>
                      <a:pt x="0" y="2"/>
                      <a:pt x="1" y="1"/>
                    </a:cubicBezTo>
                    <a:cubicBezTo>
                      <a:pt x="2" y="1"/>
                      <a:pt x="3" y="0"/>
                      <a:pt x="4" y="1"/>
                    </a:cubicBezTo>
                    <a:cubicBezTo>
                      <a:pt x="5" y="2"/>
                      <a:pt x="5" y="3"/>
                      <a:pt x="4"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18" name="Freeform 3303">
                <a:extLst>
                  <a:ext uri="{FF2B5EF4-FFF2-40B4-BE49-F238E27FC236}">
                    <a16:creationId xmlns:a16="http://schemas.microsoft.com/office/drawing/2014/main" id="{E6F568DF-BBA2-E347-A98D-0CF977CE7088}"/>
                  </a:ext>
                </a:extLst>
              </p:cNvPr>
              <p:cNvSpPr>
                <a:spLocks/>
              </p:cNvSpPr>
              <p:nvPr/>
            </p:nvSpPr>
            <p:spPr bwMode="auto">
              <a:xfrm>
                <a:off x="8188911" y="1119907"/>
                <a:ext cx="44141" cy="46900"/>
              </a:xfrm>
              <a:custGeom>
                <a:avLst/>
                <a:gdLst>
                  <a:gd name="T0" fmla="*/ 4 w 7"/>
                  <a:gd name="T1" fmla="*/ 6 h 7"/>
                  <a:gd name="T2" fmla="*/ 0 w 7"/>
                  <a:gd name="T3" fmla="*/ 3 h 7"/>
                  <a:gd name="T4" fmla="*/ 3 w 7"/>
                  <a:gd name="T5" fmla="*/ 0 h 7"/>
                  <a:gd name="T6" fmla="*/ 7 w 7"/>
                  <a:gd name="T7" fmla="*/ 3 h 7"/>
                  <a:gd name="T8" fmla="*/ 4 w 7"/>
                  <a:gd name="T9" fmla="*/ 6 h 7"/>
                </a:gdLst>
                <a:ahLst/>
                <a:cxnLst>
                  <a:cxn ang="0">
                    <a:pos x="T0" y="T1"/>
                  </a:cxn>
                  <a:cxn ang="0">
                    <a:pos x="T2" y="T3"/>
                  </a:cxn>
                  <a:cxn ang="0">
                    <a:pos x="T4" y="T5"/>
                  </a:cxn>
                  <a:cxn ang="0">
                    <a:pos x="T6" y="T7"/>
                  </a:cxn>
                  <a:cxn ang="0">
                    <a:pos x="T8" y="T9"/>
                  </a:cxn>
                </a:cxnLst>
                <a:rect l="0" t="0" r="r" b="b"/>
                <a:pathLst>
                  <a:path w="7" h="7">
                    <a:moveTo>
                      <a:pt x="4" y="6"/>
                    </a:moveTo>
                    <a:cubicBezTo>
                      <a:pt x="2" y="7"/>
                      <a:pt x="0" y="5"/>
                      <a:pt x="0" y="3"/>
                    </a:cubicBezTo>
                    <a:cubicBezTo>
                      <a:pt x="0" y="1"/>
                      <a:pt x="1" y="0"/>
                      <a:pt x="3" y="0"/>
                    </a:cubicBezTo>
                    <a:cubicBezTo>
                      <a:pt x="5" y="0"/>
                      <a:pt x="7" y="1"/>
                      <a:pt x="7" y="3"/>
                    </a:cubicBezTo>
                    <a:cubicBezTo>
                      <a:pt x="7" y="5"/>
                      <a:pt x="6" y="6"/>
                      <a:pt x="4"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19" name="Freeform 3304">
                <a:extLst>
                  <a:ext uri="{FF2B5EF4-FFF2-40B4-BE49-F238E27FC236}">
                    <a16:creationId xmlns:a16="http://schemas.microsoft.com/office/drawing/2014/main" id="{3487F472-EC5E-3FF3-F258-55B4C7C68936}"/>
                  </a:ext>
                </a:extLst>
              </p:cNvPr>
              <p:cNvSpPr>
                <a:spLocks/>
              </p:cNvSpPr>
              <p:nvPr/>
            </p:nvSpPr>
            <p:spPr bwMode="auto">
              <a:xfrm>
                <a:off x="8641356" y="1644081"/>
                <a:ext cx="44141" cy="46900"/>
              </a:xfrm>
              <a:custGeom>
                <a:avLst/>
                <a:gdLst>
                  <a:gd name="T0" fmla="*/ 3 w 7"/>
                  <a:gd name="T1" fmla="*/ 7 h 7"/>
                  <a:gd name="T2" fmla="*/ 0 w 7"/>
                  <a:gd name="T3" fmla="*/ 4 h 7"/>
                  <a:gd name="T4" fmla="*/ 3 w 7"/>
                  <a:gd name="T5" fmla="*/ 0 h 7"/>
                  <a:gd name="T6" fmla="*/ 7 w 7"/>
                  <a:gd name="T7" fmla="*/ 3 h 7"/>
                  <a:gd name="T8" fmla="*/ 3 w 7"/>
                  <a:gd name="T9" fmla="*/ 7 h 7"/>
                </a:gdLst>
                <a:ahLst/>
                <a:cxnLst>
                  <a:cxn ang="0">
                    <a:pos x="T0" y="T1"/>
                  </a:cxn>
                  <a:cxn ang="0">
                    <a:pos x="T2" y="T3"/>
                  </a:cxn>
                  <a:cxn ang="0">
                    <a:pos x="T4" y="T5"/>
                  </a:cxn>
                  <a:cxn ang="0">
                    <a:pos x="T6" y="T7"/>
                  </a:cxn>
                  <a:cxn ang="0">
                    <a:pos x="T8" y="T9"/>
                  </a:cxn>
                </a:cxnLst>
                <a:rect l="0" t="0" r="r" b="b"/>
                <a:pathLst>
                  <a:path w="7" h="7">
                    <a:moveTo>
                      <a:pt x="3" y="7"/>
                    </a:moveTo>
                    <a:cubicBezTo>
                      <a:pt x="2" y="7"/>
                      <a:pt x="0" y="6"/>
                      <a:pt x="0" y="4"/>
                    </a:cubicBezTo>
                    <a:cubicBezTo>
                      <a:pt x="0" y="2"/>
                      <a:pt x="1" y="0"/>
                      <a:pt x="3" y="0"/>
                    </a:cubicBezTo>
                    <a:cubicBezTo>
                      <a:pt x="5" y="0"/>
                      <a:pt x="6" y="2"/>
                      <a:pt x="7" y="3"/>
                    </a:cubicBezTo>
                    <a:cubicBezTo>
                      <a:pt x="7" y="5"/>
                      <a:pt x="5" y="7"/>
                      <a:pt x="3"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20" name="Freeform 3305">
                <a:extLst>
                  <a:ext uri="{FF2B5EF4-FFF2-40B4-BE49-F238E27FC236}">
                    <a16:creationId xmlns:a16="http://schemas.microsoft.com/office/drawing/2014/main" id="{AF2F3C6C-2B1F-166D-4EAB-B65597C93BA4}"/>
                  </a:ext>
                </a:extLst>
              </p:cNvPr>
              <p:cNvSpPr>
                <a:spLocks/>
              </p:cNvSpPr>
              <p:nvPr/>
            </p:nvSpPr>
            <p:spPr bwMode="auto">
              <a:xfrm>
                <a:off x="8423410" y="915755"/>
                <a:ext cx="41382" cy="41382"/>
              </a:xfrm>
              <a:custGeom>
                <a:avLst/>
                <a:gdLst>
                  <a:gd name="T0" fmla="*/ 3 w 6"/>
                  <a:gd name="T1" fmla="*/ 6 h 6"/>
                  <a:gd name="T2" fmla="*/ 0 w 6"/>
                  <a:gd name="T3" fmla="*/ 3 h 6"/>
                  <a:gd name="T4" fmla="*/ 3 w 6"/>
                  <a:gd name="T5" fmla="*/ 0 h 6"/>
                  <a:gd name="T6" fmla="*/ 6 w 6"/>
                  <a:gd name="T7" fmla="*/ 3 h 6"/>
                  <a:gd name="T8" fmla="*/ 3 w 6"/>
                  <a:gd name="T9" fmla="*/ 6 h 6"/>
                </a:gdLst>
                <a:ahLst/>
                <a:cxnLst>
                  <a:cxn ang="0">
                    <a:pos x="T0" y="T1"/>
                  </a:cxn>
                  <a:cxn ang="0">
                    <a:pos x="T2" y="T3"/>
                  </a:cxn>
                  <a:cxn ang="0">
                    <a:pos x="T4" y="T5"/>
                  </a:cxn>
                  <a:cxn ang="0">
                    <a:pos x="T6" y="T7"/>
                  </a:cxn>
                  <a:cxn ang="0">
                    <a:pos x="T8" y="T9"/>
                  </a:cxn>
                </a:cxnLst>
                <a:rect l="0" t="0" r="r" b="b"/>
                <a:pathLst>
                  <a:path w="6" h="6">
                    <a:moveTo>
                      <a:pt x="3" y="6"/>
                    </a:moveTo>
                    <a:cubicBezTo>
                      <a:pt x="2" y="6"/>
                      <a:pt x="0" y="5"/>
                      <a:pt x="0" y="3"/>
                    </a:cubicBezTo>
                    <a:cubicBezTo>
                      <a:pt x="0" y="2"/>
                      <a:pt x="1" y="0"/>
                      <a:pt x="3" y="0"/>
                    </a:cubicBezTo>
                    <a:cubicBezTo>
                      <a:pt x="4" y="0"/>
                      <a:pt x="5" y="1"/>
                      <a:pt x="6" y="3"/>
                    </a:cubicBezTo>
                    <a:cubicBezTo>
                      <a:pt x="6" y="4"/>
                      <a:pt x="5" y="6"/>
                      <a:pt x="3"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21" name="Freeform 3306">
                <a:extLst>
                  <a:ext uri="{FF2B5EF4-FFF2-40B4-BE49-F238E27FC236}">
                    <a16:creationId xmlns:a16="http://schemas.microsoft.com/office/drawing/2014/main" id="{166CDBEF-6F27-5B34-0553-30CC37F13520}"/>
                  </a:ext>
                </a:extLst>
              </p:cNvPr>
              <p:cNvSpPr>
                <a:spLocks/>
              </p:cNvSpPr>
              <p:nvPr/>
            </p:nvSpPr>
            <p:spPr bwMode="auto">
              <a:xfrm>
                <a:off x="8666185" y="-458132"/>
                <a:ext cx="33106" cy="38623"/>
              </a:xfrm>
              <a:custGeom>
                <a:avLst/>
                <a:gdLst>
                  <a:gd name="T0" fmla="*/ 3 w 5"/>
                  <a:gd name="T1" fmla="*/ 6 h 6"/>
                  <a:gd name="T2" fmla="*/ 0 w 5"/>
                  <a:gd name="T3" fmla="*/ 3 h 6"/>
                  <a:gd name="T4" fmla="*/ 2 w 5"/>
                  <a:gd name="T5" fmla="*/ 0 h 6"/>
                  <a:gd name="T6" fmla="*/ 5 w 5"/>
                  <a:gd name="T7" fmla="*/ 3 h 6"/>
                  <a:gd name="T8" fmla="*/ 3 w 5"/>
                  <a:gd name="T9" fmla="*/ 6 h 6"/>
                </a:gdLst>
                <a:ahLst/>
                <a:cxnLst>
                  <a:cxn ang="0">
                    <a:pos x="T0" y="T1"/>
                  </a:cxn>
                  <a:cxn ang="0">
                    <a:pos x="T2" y="T3"/>
                  </a:cxn>
                  <a:cxn ang="0">
                    <a:pos x="T4" y="T5"/>
                  </a:cxn>
                  <a:cxn ang="0">
                    <a:pos x="T6" y="T7"/>
                  </a:cxn>
                  <a:cxn ang="0">
                    <a:pos x="T8" y="T9"/>
                  </a:cxn>
                </a:cxnLst>
                <a:rect l="0" t="0" r="r" b="b"/>
                <a:pathLst>
                  <a:path w="5" h="6">
                    <a:moveTo>
                      <a:pt x="3" y="6"/>
                    </a:moveTo>
                    <a:cubicBezTo>
                      <a:pt x="1" y="6"/>
                      <a:pt x="0" y="5"/>
                      <a:pt x="0" y="3"/>
                    </a:cubicBezTo>
                    <a:cubicBezTo>
                      <a:pt x="0" y="2"/>
                      <a:pt x="1" y="0"/>
                      <a:pt x="2" y="0"/>
                    </a:cubicBezTo>
                    <a:cubicBezTo>
                      <a:pt x="4" y="0"/>
                      <a:pt x="5" y="1"/>
                      <a:pt x="5" y="3"/>
                    </a:cubicBezTo>
                    <a:cubicBezTo>
                      <a:pt x="5" y="4"/>
                      <a:pt x="4" y="5"/>
                      <a:pt x="3"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22" name="Freeform 3307">
                <a:extLst>
                  <a:ext uri="{FF2B5EF4-FFF2-40B4-BE49-F238E27FC236}">
                    <a16:creationId xmlns:a16="http://schemas.microsoft.com/office/drawing/2014/main" id="{CCA96D35-C968-62E2-BA9F-07DD9DC14D89}"/>
                  </a:ext>
                </a:extLst>
              </p:cNvPr>
              <p:cNvSpPr>
                <a:spLocks/>
              </p:cNvSpPr>
              <p:nvPr/>
            </p:nvSpPr>
            <p:spPr bwMode="auto">
              <a:xfrm>
                <a:off x="8875855" y="1244054"/>
                <a:ext cx="33106" cy="33106"/>
              </a:xfrm>
              <a:custGeom>
                <a:avLst/>
                <a:gdLst>
                  <a:gd name="T0" fmla="*/ 3 w 5"/>
                  <a:gd name="T1" fmla="*/ 5 h 5"/>
                  <a:gd name="T2" fmla="*/ 0 w 5"/>
                  <a:gd name="T3" fmla="*/ 3 h 5"/>
                  <a:gd name="T4" fmla="*/ 2 w 5"/>
                  <a:gd name="T5" fmla="*/ 0 h 5"/>
                  <a:gd name="T6" fmla="*/ 5 w 5"/>
                  <a:gd name="T7" fmla="*/ 2 h 5"/>
                  <a:gd name="T8" fmla="*/ 3 w 5"/>
                  <a:gd name="T9" fmla="*/ 5 h 5"/>
                </a:gdLst>
                <a:ahLst/>
                <a:cxnLst>
                  <a:cxn ang="0">
                    <a:pos x="T0" y="T1"/>
                  </a:cxn>
                  <a:cxn ang="0">
                    <a:pos x="T2" y="T3"/>
                  </a:cxn>
                  <a:cxn ang="0">
                    <a:pos x="T4" y="T5"/>
                  </a:cxn>
                  <a:cxn ang="0">
                    <a:pos x="T6" y="T7"/>
                  </a:cxn>
                  <a:cxn ang="0">
                    <a:pos x="T8" y="T9"/>
                  </a:cxn>
                </a:cxnLst>
                <a:rect l="0" t="0" r="r" b="b"/>
                <a:pathLst>
                  <a:path w="5" h="5">
                    <a:moveTo>
                      <a:pt x="3" y="5"/>
                    </a:moveTo>
                    <a:cubicBezTo>
                      <a:pt x="1" y="5"/>
                      <a:pt x="0" y="4"/>
                      <a:pt x="0" y="3"/>
                    </a:cubicBezTo>
                    <a:cubicBezTo>
                      <a:pt x="0" y="1"/>
                      <a:pt x="1" y="0"/>
                      <a:pt x="2" y="0"/>
                    </a:cubicBezTo>
                    <a:cubicBezTo>
                      <a:pt x="4" y="0"/>
                      <a:pt x="5" y="1"/>
                      <a:pt x="5" y="2"/>
                    </a:cubicBezTo>
                    <a:cubicBezTo>
                      <a:pt x="5" y="4"/>
                      <a:pt x="4" y="5"/>
                      <a:pt x="3"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23" name="Freeform 3308">
                <a:extLst>
                  <a:ext uri="{FF2B5EF4-FFF2-40B4-BE49-F238E27FC236}">
                    <a16:creationId xmlns:a16="http://schemas.microsoft.com/office/drawing/2014/main" id="{A2EF3358-117C-5D5F-3BF1-ADE879005D4C}"/>
                  </a:ext>
                </a:extLst>
              </p:cNvPr>
              <p:cNvSpPr>
                <a:spLocks/>
              </p:cNvSpPr>
              <p:nvPr/>
            </p:nvSpPr>
            <p:spPr bwMode="auto">
              <a:xfrm>
                <a:off x="7913030" y="557110"/>
                <a:ext cx="33106" cy="33106"/>
              </a:xfrm>
              <a:custGeom>
                <a:avLst/>
                <a:gdLst>
                  <a:gd name="T0" fmla="*/ 3 w 5"/>
                  <a:gd name="T1" fmla="*/ 5 h 5"/>
                  <a:gd name="T2" fmla="*/ 0 w 5"/>
                  <a:gd name="T3" fmla="*/ 3 h 5"/>
                  <a:gd name="T4" fmla="*/ 2 w 5"/>
                  <a:gd name="T5" fmla="*/ 0 h 5"/>
                  <a:gd name="T6" fmla="*/ 5 w 5"/>
                  <a:gd name="T7" fmla="*/ 2 h 5"/>
                  <a:gd name="T8" fmla="*/ 3 w 5"/>
                  <a:gd name="T9" fmla="*/ 5 h 5"/>
                </a:gdLst>
                <a:ahLst/>
                <a:cxnLst>
                  <a:cxn ang="0">
                    <a:pos x="T0" y="T1"/>
                  </a:cxn>
                  <a:cxn ang="0">
                    <a:pos x="T2" y="T3"/>
                  </a:cxn>
                  <a:cxn ang="0">
                    <a:pos x="T4" y="T5"/>
                  </a:cxn>
                  <a:cxn ang="0">
                    <a:pos x="T6" y="T7"/>
                  </a:cxn>
                  <a:cxn ang="0">
                    <a:pos x="T8" y="T9"/>
                  </a:cxn>
                </a:cxnLst>
                <a:rect l="0" t="0" r="r" b="b"/>
                <a:pathLst>
                  <a:path w="5" h="5">
                    <a:moveTo>
                      <a:pt x="3" y="5"/>
                    </a:moveTo>
                    <a:cubicBezTo>
                      <a:pt x="1" y="5"/>
                      <a:pt x="0" y="4"/>
                      <a:pt x="0" y="3"/>
                    </a:cubicBezTo>
                    <a:cubicBezTo>
                      <a:pt x="0" y="1"/>
                      <a:pt x="1" y="0"/>
                      <a:pt x="2" y="0"/>
                    </a:cubicBezTo>
                    <a:cubicBezTo>
                      <a:pt x="4" y="0"/>
                      <a:pt x="5" y="1"/>
                      <a:pt x="5" y="2"/>
                    </a:cubicBezTo>
                    <a:cubicBezTo>
                      <a:pt x="5" y="4"/>
                      <a:pt x="4" y="5"/>
                      <a:pt x="3"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24" name="Freeform 3309">
                <a:extLst>
                  <a:ext uri="{FF2B5EF4-FFF2-40B4-BE49-F238E27FC236}">
                    <a16:creationId xmlns:a16="http://schemas.microsoft.com/office/drawing/2014/main" id="{E56644A4-BCFE-2A59-81C4-9552E8262B75}"/>
                  </a:ext>
                </a:extLst>
              </p:cNvPr>
              <p:cNvSpPr>
                <a:spLocks/>
              </p:cNvSpPr>
              <p:nvPr/>
            </p:nvSpPr>
            <p:spPr bwMode="auto">
              <a:xfrm>
                <a:off x="8012347" y="832991"/>
                <a:ext cx="33106" cy="30347"/>
              </a:xfrm>
              <a:custGeom>
                <a:avLst/>
                <a:gdLst>
                  <a:gd name="T0" fmla="*/ 3 w 5"/>
                  <a:gd name="T1" fmla="*/ 5 h 5"/>
                  <a:gd name="T2" fmla="*/ 0 w 5"/>
                  <a:gd name="T3" fmla="*/ 3 h 5"/>
                  <a:gd name="T4" fmla="*/ 2 w 5"/>
                  <a:gd name="T5" fmla="*/ 0 h 5"/>
                  <a:gd name="T6" fmla="*/ 5 w 5"/>
                  <a:gd name="T7" fmla="*/ 2 h 5"/>
                  <a:gd name="T8" fmla="*/ 3 w 5"/>
                  <a:gd name="T9" fmla="*/ 5 h 5"/>
                </a:gdLst>
                <a:ahLst/>
                <a:cxnLst>
                  <a:cxn ang="0">
                    <a:pos x="T0" y="T1"/>
                  </a:cxn>
                  <a:cxn ang="0">
                    <a:pos x="T2" y="T3"/>
                  </a:cxn>
                  <a:cxn ang="0">
                    <a:pos x="T4" y="T5"/>
                  </a:cxn>
                  <a:cxn ang="0">
                    <a:pos x="T6" y="T7"/>
                  </a:cxn>
                  <a:cxn ang="0">
                    <a:pos x="T8" y="T9"/>
                  </a:cxn>
                </a:cxnLst>
                <a:rect l="0" t="0" r="r" b="b"/>
                <a:pathLst>
                  <a:path w="5" h="5">
                    <a:moveTo>
                      <a:pt x="3" y="5"/>
                    </a:moveTo>
                    <a:cubicBezTo>
                      <a:pt x="1" y="5"/>
                      <a:pt x="0" y="4"/>
                      <a:pt x="0" y="3"/>
                    </a:cubicBezTo>
                    <a:cubicBezTo>
                      <a:pt x="0" y="1"/>
                      <a:pt x="1" y="0"/>
                      <a:pt x="2" y="0"/>
                    </a:cubicBezTo>
                    <a:cubicBezTo>
                      <a:pt x="4" y="0"/>
                      <a:pt x="5" y="1"/>
                      <a:pt x="5" y="2"/>
                    </a:cubicBezTo>
                    <a:cubicBezTo>
                      <a:pt x="5" y="4"/>
                      <a:pt x="4" y="5"/>
                      <a:pt x="3"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25" name="Freeform 3310">
                <a:extLst>
                  <a:ext uri="{FF2B5EF4-FFF2-40B4-BE49-F238E27FC236}">
                    <a16:creationId xmlns:a16="http://schemas.microsoft.com/office/drawing/2014/main" id="{67B46E40-2C21-00F1-4BE8-F4257D9302AE}"/>
                  </a:ext>
                </a:extLst>
              </p:cNvPr>
              <p:cNvSpPr>
                <a:spLocks/>
              </p:cNvSpPr>
              <p:nvPr/>
            </p:nvSpPr>
            <p:spPr bwMode="auto">
              <a:xfrm>
                <a:off x="8732397" y="2154461"/>
                <a:ext cx="38623" cy="33106"/>
              </a:xfrm>
              <a:custGeom>
                <a:avLst/>
                <a:gdLst>
                  <a:gd name="T0" fmla="*/ 3 w 6"/>
                  <a:gd name="T1" fmla="*/ 5 h 5"/>
                  <a:gd name="T2" fmla="*/ 0 w 6"/>
                  <a:gd name="T3" fmla="*/ 3 h 5"/>
                  <a:gd name="T4" fmla="*/ 3 w 6"/>
                  <a:gd name="T5" fmla="*/ 0 h 5"/>
                  <a:gd name="T6" fmla="*/ 6 w 6"/>
                  <a:gd name="T7" fmla="*/ 3 h 5"/>
                  <a:gd name="T8" fmla="*/ 3 w 6"/>
                  <a:gd name="T9" fmla="*/ 5 h 5"/>
                </a:gdLst>
                <a:ahLst/>
                <a:cxnLst>
                  <a:cxn ang="0">
                    <a:pos x="T0" y="T1"/>
                  </a:cxn>
                  <a:cxn ang="0">
                    <a:pos x="T2" y="T3"/>
                  </a:cxn>
                  <a:cxn ang="0">
                    <a:pos x="T4" y="T5"/>
                  </a:cxn>
                  <a:cxn ang="0">
                    <a:pos x="T6" y="T7"/>
                  </a:cxn>
                  <a:cxn ang="0">
                    <a:pos x="T8" y="T9"/>
                  </a:cxn>
                </a:cxnLst>
                <a:rect l="0" t="0" r="r" b="b"/>
                <a:pathLst>
                  <a:path w="6" h="5">
                    <a:moveTo>
                      <a:pt x="3" y="5"/>
                    </a:moveTo>
                    <a:cubicBezTo>
                      <a:pt x="2" y="5"/>
                      <a:pt x="0" y="4"/>
                      <a:pt x="0" y="3"/>
                    </a:cubicBezTo>
                    <a:cubicBezTo>
                      <a:pt x="0" y="1"/>
                      <a:pt x="1" y="0"/>
                      <a:pt x="3" y="0"/>
                    </a:cubicBezTo>
                    <a:cubicBezTo>
                      <a:pt x="4" y="0"/>
                      <a:pt x="6" y="1"/>
                      <a:pt x="6" y="3"/>
                    </a:cubicBezTo>
                    <a:cubicBezTo>
                      <a:pt x="6" y="4"/>
                      <a:pt x="5" y="5"/>
                      <a:pt x="3"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26" name="Freeform 3311">
                <a:extLst>
                  <a:ext uri="{FF2B5EF4-FFF2-40B4-BE49-F238E27FC236}">
                    <a16:creationId xmlns:a16="http://schemas.microsoft.com/office/drawing/2014/main" id="{2BE1C482-689D-FFDF-0D7E-80F2E578761B}"/>
                  </a:ext>
                </a:extLst>
              </p:cNvPr>
              <p:cNvSpPr>
                <a:spLocks/>
              </p:cNvSpPr>
              <p:nvPr/>
            </p:nvSpPr>
            <p:spPr bwMode="auto">
              <a:xfrm>
                <a:off x="9184842" y="2195843"/>
                <a:ext cx="33106" cy="38623"/>
              </a:xfrm>
              <a:custGeom>
                <a:avLst/>
                <a:gdLst>
                  <a:gd name="T0" fmla="*/ 3 w 5"/>
                  <a:gd name="T1" fmla="*/ 6 h 6"/>
                  <a:gd name="T2" fmla="*/ 0 w 5"/>
                  <a:gd name="T3" fmla="*/ 3 h 6"/>
                  <a:gd name="T4" fmla="*/ 2 w 5"/>
                  <a:gd name="T5" fmla="*/ 0 h 6"/>
                  <a:gd name="T6" fmla="*/ 5 w 5"/>
                  <a:gd name="T7" fmla="*/ 3 h 6"/>
                  <a:gd name="T8" fmla="*/ 3 w 5"/>
                  <a:gd name="T9" fmla="*/ 6 h 6"/>
                </a:gdLst>
                <a:ahLst/>
                <a:cxnLst>
                  <a:cxn ang="0">
                    <a:pos x="T0" y="T1"/>
                  </a:cxn>
                  <a:cxn ang="0">
                    <a:pos x="T2" y="T3"/>
                  </a:cxn>
                  <a:cxn ang="0">
                    <a:pos x="T4" y="T5"/>
                  </a:cxn>
                  <a:cxn ang="0">
                    <a:pos x="T6" y="T7"/>
                  </a:cxn>
                  <a:cxn ang="0">
                    <a:pos x="T8" y="T9"/>
                  </a:cxn>
                </a:cxnLst>
                <a:rect l="0" t="0" r="r" b="b"/>
                <a:pathLst>
                  <a:path w="5" h="6">
                    <a:moveTo>
                      <a:pt x="3" y="6"/>
                    </a:moveTo>
                    <a:cubicBezTo>
                      <a:pt x="1" y="6"/>
                      <a:pt x="0" y="5"/>
                      <a:pt x="0" y="3"/>
                    </a:cubicBezTo>
                    <a:cubicBezTo>
                      <a:pt x="0" y="2"/>
                      <a:pt x="1" y="0"/>
                      <a:pt x="2" y="0"/>
                    </a:cubicBezTo>
                    <a:cubicBezTo>
                      <a:pt x="4" y="0"/>
                      <a:pt x="5" y="1"/>
                      <a:pt x="5" y="3"/>
                    </a:cubicBezTo>
                    <a:cubicBezTo>
                      <a:pt x="5" y="4"/>
                      <a:pt x="4" y="5"/>
                      <a:pt x="3"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27" name="Freeform 3312">
                <a:extLst>
                  <a:ext uri="{FF2B5EF4-FFF2-40B4-BE49-F238E27FC236}">
                    <a16:creationId xmlns:a16="http://schemas.microsoft.com/office/drawing/2014/main" id="{A613BEC2-DFD3-CFE7-BCF1-A696506A4566}"/>
                  </a:ext>
                </a:extLst>
              </p:cNvPr>
              <p:cNvSpPr>
                <a:spLocks/>
              </p:cNvSpPr>
              <p:nvPr/>
            </p:nvSpPr>
            <p:spPr bwMode="auto">
              <a:xfrm>
                <a:off x="8337887" y="391581"/>
                <a:ext cx="41382" cy="41382"/>
              </a:xfrm>
              <a:custGeom>
                <a:avLst/>
                <a:gdLst>
                  <a:gd name="T0" fmla="*/ 3 w 6"/>
                  <a:gd name="T1" fmla="*/ 6 h 6"/>
                  <a:gd name="T2" fmla="*/ 0 w 6"/>
                  <a:gd name="T3" fmla="*/ 3 h 6"/>
                  <a:gd name="T4" fmla="*/ 3 w 6"/>
                  <a:gd name="T5" fmla="*/ 0 h 6"/>
                  <a:gd name="T6" fmla="*/ 6 w 6"/>
                  <a:gd name="T7" fmla="*/ 3 h 6"/>
                  <a:gd name="T8" fmla="*/ 3 w 6"/>
                  <a:gd name="T9" fmla="*/ 6 h 6"/>
                </a:gdLst>
                <a:ahLst/>
                <a:cxnLst>
                  <a:cxn ang="0">
                    <a:pos x="T0" y="T1"/>
                  </a:cxn>
                  <a:cxn ang="0">
                    <a:pos x="T2" y="T3"/>
                  </a:cxn>
                  <a:cxn ang="0">
                    <a:pos x="T4" y="T5"/>
                  </a:cxn>
                  <a:cxn ang="0">
                    <a:pos x="T6" y="T7"/>
                  </a:cxn>
                  <a:cxn ang="0">
                    <a:pos x="T8" y="T9"/>
                  </a:cxn>
                </a:cxnLst>
                <a:rect l="0" t="0" r="r" b="b"/>
                <a:pathLst>
                  <a:path w="6" h="6">
                    <a:moveTo>
                      <a:pt x="3" y="6"/>
                    </a:moveTo>
                    <a:cubicBezTo>
                      <a:pt x="2" y="6"/>
                      <a:pt x="1" y="5"/>
                      <a:pt x="0" y="3"/>
                    </a:cubicBezTo>
                    <a:cubicBezTo>
                      <a:pt x="0" y="2"/>
                      <a:pt x="1" y="0"/>
                      <a:pt x="3" y="0"/>
                    </a:cubicBezTo>
                    <a:cubicBezTo>
                      <a:pt x="4" y="0"/>
                      <a:pt x="6" y="1"/>
                      <a:pt x="6" y="3"/>
                    </a:cubicBezTo>
                    <a:cubicBezTo>
                      <a:pt x="6" y="4"/>
                      <a:pt x="5" y="5"/>
                      <a:pt x="3"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28" name="Freeform 3313">
                <a:extLst>
                  <a:ext uri="{FF2B5EF4-FFF2-40B4-BE49-F238E27FC236}">
                    <a16:creationId xmlns:a16="http://schemas.microsoft.com/office/drawing/2014/main" id="{FE096664-3335-5F1F-80EA-E74AE0E2C470}"/>
                  </a:ext>
                </a:extLst>
              </p:cNvPr>
              <p:cNvSpPr>
                <a:spLocks/>
              </p:cNvSpPr>
              <p:nvPr/>
            </p:nvSpPr>
            <p:spPr bwMode="auto">
              <a:xfrm>
                <a:off x="8255123" y="661945"/>
                <a:ext cx="19312" cy="24829"/>
              </a:xfrm>
              <a:custGeom>
                <a:avLst/>
                <a:gdLst>
                  <a:gd name="T0" fmla="*/ 2 w 3"/>
                  <a:gd name="T1" fmla="*/ 4 h 4"/>
                  <a:gd name="T2" fmla="*/ 0 w 3"/>
                  <a:gd name="T3" fmla="*/ 2 h 4"/>
                  <a:gd name="T4" fmla="*/ 1 w 3"/>
                  <a:gd name="T5" fmla="*/ 0 h 4"/>
                  <a:gd name="T6" fmla="*/ 3 w 3"/>
                  <a:gd name="T7" fmla="*/ 2 h 4"/>
                  <a:gd name="T8" fmla="*/ 2 w 3"/>
                  <a:gd name="T9" fmla="*/ 4 h 4"/>
                </a:gdLst>
                <a:ahLst/>
                <a:cxnLst>
                  <a:cxn ang="0">
                    <a:pos x="T0" y="T1"/>
                  </a:cxn>
                  <a:cxn ang="0">
                    <a:pos x="T2" y="T3"/>
                  </a:cxn>
                  <a:cxn ang="0">
                    <a:pos x="T4" y="T5"/>
                  </a:cxn>
                  <a:cxn ang="0">
                    <a:pos x="T6" y="T7"/>
                  </a:cxn>
                  <a:cxn ang="0">
                    <a:pos x="T8" y="T9"/>
                  </a:cxn>
                </a:cxnLst>
                <a:rect l="0" t="0" r="r" b="b"/>
                <a:pathLst>
                  <a:path w="3" h="4">
                    <a:moveTo>
                      <a:pt x="2" y="4"/>
                    </a:moveTo>
                    <a:cubicBezTo>
                      <a:pt x="1" y="4"/>
                      <a:pt x="0" y="3"/>
                      <a:pt x="0" y="2"/>
                    </a:cubicBezTo>
                    <a:cubicBezTo>
                      <a:pt x="0" y="1"/>
                      <a:pt x="0" y="0"/>
                      <a:pt x="1" y="0"/>
                    </a:cubicBezTo>
                    <a:cubicBezTo>
                      <a:pt x="2" y="0"/>
                      <a:pt x="3" y="1"/>
                      <a:pt x="3" y="2"/>
                    </a:cubicBezTo>
                    <a:cubicBezTo>
                      <a:pt x="3" y="3"/>
                      <a:pt x="3" y="4"/>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29" name="Freeform 3314">
                <a:extLst>
                  <a:ext uri="{FF2B5EF4-FFF2-40B4-BE49-F238E27FC236}">
                    <a16:creationId xmlns:a16="http://schemas.microsoft.com/office/drawing/2014/main" id="{4DE1644B-4D61-66C6-497D-D5D9795D2AF5}"/>
                  </a:ext>
                </a:extLst>
              </p:cNvPr>
              <p:cNvSpPr>
                <a:spLocks/>
              </p:cNvSpPr>
              <p:nvPr/>
            </p:nvSpPr>
            <p:spPr bwMode="auto">
              <a:xfrm>
                <a:off x="8307540" y="148806"/>
                <a:ext cx="24829" cy="27588"/>
              </a:xfrm>
              <a:custGeom>
                <a:avLst/>
                <a:gdLst>
                  <a:gd name="T0" fmla="*/ 2 w 4"/>
                  <a:gd name="T1" fmla="*/ 4 h 4"/>
                  <a:gd name="T2" fmla="*/ 0 w 4"/>
                  <a:gd name="T3" fmla="*/ 2 h 4"/>
                  <a:gd name="T4" fmla="*/ 2 w 4"/>
                  <a:gd name="T5" fmla="*/ 0 h 4"/>
                  <a:gd name="T6" fmla="*/ 4 w 4"/>
                  <a:gd name="T7" fmla="*/ 2 h 4"/>
                  <a:gd name="T8" fmla="*/ 2 w 4"/>
                  <a:gd name="T9" fmla="*/ 4 h 4"/>
                </a:gdLst>
                <a:ahLst/>
                <a:cxnLst>
                  <a:cxn ang="0">
                    <a:pos x="T0" y="T1"/>
                  </a:cxn>
                  <a:cxn ang="0">
                    <a:pos x="T2" y="T3"/>
                  </a:cxn>
                  <a:cxn ang="0">
                    <a:pos x="T4" y="T5"/>
                  </a:cxn>
                  <a:cxn ang="0">
                    <a:pos x="T6" y="T7"/>
                  </a:cxn>
                  <a:cxn ang="0">
                    <a:pos x="T8" y="T9"/>
                  </a:cxn>
                </a:cxnLst>
                <a:rect l="0" t="0" r="r" b="b"/>
                <a:pathLst>
                  <a:path w="4" h="4">
                    <a:moveTo>
                      <a:pt x="2" y="4"/>
                    </a:moveTo>
                    <a:cubicBezTo>
                      <a:pt x="1" y="4"/>
                      <a:pt x="0" y="3"/>
                      <a:pt x="0" y="2"/>
                    </a:cubicBezTo>
                    <a:cubicBezTo>
                      <a:pt x="0" y="1"/>
                      <a:pt x="1" y="0"/>
                      <a:pt x="2" y="0"/>
                    </a:cubicBezTo>
                    <a:cubicBezTo>
                      <a:pt x="3" y="0"/>
                      <a:pt x="4" y="0"/>
                      <a:pt x="4" y="2"/>
                    </a:cubicBezTo>
                    <a:cubicBezTo>
                      <a:pt x="4" y="3"/>
                      <a:pt x="3" y="3"/>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30" name="Freeform 3315">
                <a:extLst>
                  <a:ext uri="{FF2B5EF4-FFF2-40B4-BE49-F238E27FC236}">
                    <a16:creationId xmlns:a16="http://schemas.microsoft.com/office/drawing/2014/main" id="{500BB9E9-97EA-2F35-0D9F-047C3415C30C}"/>
                  </a:ext>
                </a:extLst>
              </p:cNvPr>
              <p:cNvSpPr>
                <a:spLocks/>
              </p:cNvSpPr>
              <p:nvPr/>
            </p:nvSpPr>
            <p:spPr bwMode="auto">
              <a:xfrm>
                <a:off x="8622044" y="253641"/>
                <a:ext cx="24829" cy="27588"/>
              </a:xfrm>
              <a:custGeom>
                <a:avLst/>
                <a:gdLst>
                  <a:gd name="T0" fmla="*/ 2 w 4"/>
                  <a:gd name="T1" fmla="*/ 4 h 4"/>
                  <a:gd name="T2" fmla="*/ 0 w 4"/>
                  <a:gd name="T3" fmla="*/ 2 h 4"/>
                  <a:gd name="T4" fmla="*/ 1 w 4"/>
                  <a:gd name="T5" fmla="*/ 0 h 4"/>
                  <a:gd name="T6" fmla="*/ 3 w 4"/>
                  <a:gd name="T7" fmla="*/ 2 h 4"/>
                  <a:gd name="T8" fmla="*/ 2 w 4"/>
                  <a:gd name="T9" fmla="*/ 4 h 4"/>
                </a:gdLst>
                <a:ahLst/>
                <a:cxnLst>
                  <a:cxn ang="0">
                    <a:pos x="T0" y="T1"/>
                  </a:cxn>
                  <a:cxn ang="0">
                    <a:pos x="T2" y="T3"/>
                  </a:cxn>
                  <a:cxn ang="0">
                    <a:pos x="T4" y="T5"/>
                  </a:cxn>
                  <a:cxn ang="0">
                    <a:pos x="T6" y="T7"/>
                  </a:cxn>
                  <a:cxn ang="0">
                    <a:pos x="T8" y="T9"/>
                  </a:cxn>
                </a:cxnLst>
                <a:rect l="0" t="0" r="r" b="b"/>
                <a:pathLst>
                  <a:path w="4" h="4">
                    <a:moveTo>
                      <a:pt x="2" y="4"/>
                    </a:moveTo>
                    <a:cubicBezTo>
                      <a:pt x="1" y="4"/>
                      <a:pt x="0" y="3"/>
                      <a:pt x="0" y="2"/>
                    </a:cubicBezTo>
                    <a:cubicBezTo>
                      <a:pt x="0" y="1"/>
                      <a:pt x="0" y="0"/>
                      <a:pt x="1" y="0"/>
                    </a:cubicBezTo>
                    <a:cubicBezTo>
                      <a:pt x="2" y="0"/>
                      <a:pt x="3" y="1"/>
                      <a:pt x="3" y="2"/>
                    </a:cubicBezTo>
                    <a:cubicBezTo>
                      <a:pt x="4" y="3"/>
                      <a:pt x="3" y="4"/>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31" name="Freeform 3316">
                <a:extLst>
                  <a:ext uri="{FF2B5EF4-FFF2-40B4-BE49-F238E27FC236}">
                    <a16:creationId xmlns:a16="http://schemas.microsoft.com/office/drawing/2014/main" id="{D08EE6B3-FBD8-45A8-95EB-ED8494ADC513}"/>
                  </a:ext>
                </a:extLst>
              </p:cNvPr>
              <p:cNvSpPr>
                <a:spLocks/>
              </p:cNvSpPr>
              <p:nvPr/>
            </p:nvSpPr>
            <p:spPr bwMode="auto">
              <a:xfrm>
                <a:off x="8947584" y="-151904"/>
                <a:ext cx="27588" cy="27588"/>
              </a:xfrm>
              <a:custGeom>
                <a:avLst/>
                <a:gdLst>
                  <a:gd name="T0" fmla="*/ 3 w 4"/>
                  <a:gd name="T1" fmla="*/ 4 h 4"/>
                  <a:gd name="T2" fmla="*/ 0 w 4"/>
                  <a:gd name="T3" fmla="*/ 2 h 4"/>
                  <a:gd name="T4" fmla="*/ 2 w 4"/>
                  <a:gd name="T5" fmla="*/ 0 h 4"/>
                  <a:gd name="T6" fmla="*/ 4 w 4"/>
                  <a:gd name="T7" fmla="*/ 2 h 4"/>
                  <a:gd name="T8" fmla="*/ 3 w 4"/>
                  <a:gd name="T9" fmla="*/ 4 h 4"/>
                </a:gdLst>
                <a:ahLst/>
                <a:cxnLst>
                  <a:cxn ang="0">
                    <a:pos x="T0" y="T1"/>
                  </a:cxn>
                  <a:cxn ang="0">
                    <a:pos x="T2" y="T3"/>
                  </a:cxn>
                  <a:cxn ang="0">
                    <a:pos x="T4" y="T5"/>
                  </a:cxn>
                  <a:cxn ang="0">
                    <a:pos x="T6" y="T7"/>
                  </a:cxn>
                  <a:cxn ang="0">
                    <a:pos x="T8" y="T9"/>
                  </a:cxn>
                </a:cxnLst>
                <a:rect l="0" t="0" r="r" b="b"/>
                <a:pathLst>
                  <a:path w="4" h="4">
                    <a:moveTo>
                      <a:pt x="3" y="4"/>
                    </a:moveTo>
                    <a:cubicBezTo>
                      <a:pt x="1" y="4"/>
                      <a:pt x="1" y="3"/>
                      <a:pt x="0" y="2"/>
                    </a:cubicBezTo>
                    <a:cubicBezTo>
                      <a:pt x="0" y="1"/>
                      <a:pt x="1" y="0"/>
                      <a:pt x="2" y="0"/>
                    </a:cubicBezTo>
                    <a:cubicBezTo>
                      <a:pt x="3" y="0"/>
                      <a:pt x="4" y="1"/>
                      <a:pt x="4" y="2"/>
                    </a:cubicBezTo>
                    <a:cubicBezTo>
                      <a:pt x="4" y="3"/>
                      <a:pt x="4" y="4"/>
                      <a:pt x="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32" name="Oval 3317">
                <a:extLst>
                  <a:ext uri="{FF2B5EF4-FFF2-40B4-BE49-F238E27FC236}">
                    <a16:creationId xmlns:a16="http://schemas.microsoft.com/office/drawing/2014/main" id="{DDC6D426-A7E8-8DD5-05D3-D0E7B514CFCE}"/>
                  </a:ext>
                </a:extLst>
              </p:cNvPr>
              <p:cNvSpPr>
                <a:spLocks noChangeArrowheads="1"/>
              </p:cNvSpPr>
              <p:nvPr/>
            </p:nvSpPr>
            <p:spPr bwMode="auto">
              <a:xfrm>
                <a:off x="8150288" y="537798"/>
                <a:ext cx="24829" cy="2482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33" name="Freeform 3318">
                <a:extLst>
                  <a:ext uri="{FF2B5EF4-FFF2-40B4-BE49-F238E27FC236}">
                    <a16:creationId xmlns:a16="http://schemas.microsoft.com/office/drawing/2014/main" id="{03C10077-426C-95AD-18FD-14F5DF159E3A}"/>
                  </a:ext>
                </a:extLst>
              </p:cNvPr>
              <p:cNvSpPr>
                <a:spLocks/>
              </p:cNvSpPr>
              <p:nvPr/>
            </p:nvSpPr>
            <p:spPr bwMode="auto">
              <a:xfrm>
                <a:off x="7821989" y="1042661"/>
                <a:ext cx="24829" cy="24829"/>
              </a:xfrm>
              <a:custGeom>
                <a:avLst/>
                <a:gdLst>
                  <a:gd name="T0" fmla="*/ 2 w 4"/>
                  <a:gd name="T1" fmla="*/ 4 h 4"/>
                  <a:gd name="T2" fmla="*/ 0 w 4"/>
                  <a:gd name="T3" fmla="*/ 3 h 4"/>
                  <a:gd name="T4" fmla="*/ 2 w 4"/>
                  <a:gd name="T5" fmla="*/ 1 h 4"/>
                  <a:gd name="T6" fmla="*/ 4 w 4"/>
                  <a:gd name="T7" fmla="*/ 2 h 4"/>
                  <a:gd name="T8" fmla="*/ 2 w 4"/>
                  <a:gd name="T9" fmla="*/ 4 h 4"/>
                </a:gdLst>
                <a:ahLst/>
                <a:cxnLst>
                  <a:cxn ang="0">
                    <a:pos x="T0" y="T1"/>
                  </a:cxn>
                  <a:cxn ang="0">
                    <a:pos x="T2" y="T3"/>
                  </a:cxn>
                  <a:cxn ang="0">
                    <a:pos x="T4" y="T5"/>
                  </a:cxn>
                  <a:cxn ang="0">
                    <a:pos x="T6" y="T7"/>
                  </a:cxn>
                  <a:cxn ang="0">
                    <a:pos x="T8" y="T9"/>
                  </a:cxn>
                </a:cxnLst>
                <a:rect l="0" t="0" r="r" b="b"/>
                <a:pathLst>
                  <a:path w="4" h="4">
                    <a:moveTo>
                      <a:pt x="2" y="4"/>
                    </a:moveTo>
                    <a:cubicBezTo>
                      <a:pt x="1" y="4"/>
                      <a:pt x="0" y="4"/>
                      <a:pt x="0" y="3"/>
                    </a:cubicBezTo>
                    <a:cubicBezTo>
                      <a:pt x="0" y="2"/>
                      <a:pt x="1" y="1"/>
                      <a:pt x="2" y="1"/>
                    </a:cubicBezTo>
                    <a:cubicBezTo>
                      <a:pt x="3" y="0"/>
                      <a:pt x="4" y="1"/>
                      <a:pt x="4" y="2"/>
                    </a:cubicBezTo>
                    <a:cubicBezTo>
                      <a:pt x="4" y="3"/>
                      <a:pt x="3" y="4"/>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34" name="Freeform 3319">
                <a:extLst>
                  <a:ext uri="{FF2B5EF4-FFF2-40B4-BE49-F238E27FC236}">
                    <a16:creationId xmlns:a16="http://schemas.microsoft.com/office/drawing/2014/main" id="{15684F7F-BBEF-57F9-0F73-71070B7E6AB1}"/>
                  </a:ext>
                </a:extLst>
              </p:cNvPr>
              <p:cNvSpPr>
                <a:spLocks/>
              </p:cNvSpPr>
              <p:nvPr/>
            </p:nvSpPr>
            <p:spPr bwMode="auto">
              <a:xfrm>
                <a:off x="8404098" y="1177842"/>
                <a:ext cx="27588" cy="27588"/>
              </a:xfrm>
              <a:custGeom>
                <a:avLst/>
                <a:gdLst>
                  <a:gd name="T0" fmla="*/ 3 w 4"/>
                  <a:gd name="T1" fmla="*/ 4 h 4"/>
                  <a:gd name="T2" fmla="*/ 1 w 4"/>
                  <a:gd name="T3" fmla="*/ 3 h 4"/>
                  <a:gd name="T4" fmla="*/ 2 w 4"/>
                  <a:gd name="T5" fmla="*/ 0 h 4"/>
                  <a:gd name="T6" fmla="*/ 4 w 4"/>
                  <a:gd name="T7" fmla="*/ 2 h 4"/>
                  <a:gd name="T8" fmla="*/ 3 w 4"/>
                  <a:gd name="T9" fmla="*/ 4 h 4"/>
                </a:gdLst>
                <a:ahLst/>
                <a:cxnLst>
                  <a:cxn ang="0">
                    <a:pos x="T0" y="T1"/>
                  </a:cxn>
                  <a:cxn ang="0">
                    <a:pos x="T2" y="T3"/>
                  </a:cxn>
                  <a:cxn ang="0">
                    <a:pos x="T4" y="T5"/>
                  </a:cxn>
                  <a:cxn ang="0">
                    <a:pos x="T6" y="T7"/>
                  </a:cxn>
                  <a:cxn ang="0">
                    <a:pos x="T8" y="T9"/>
                  </a:cxn>
                </a:cxnLst>
                <a:rect l="0" t="0" r="r" b="b"/>
                <a:pathLst>
                  <a:path w="4" h="4">
                    <a:moveTo>
                      <a:pt x="3" y="4"/>
                    </a:moveTo>
                    <a:cubicBezTo>
                      <a:pt x="2" y="4"/>
                      <a:pt x="1" y="4"/>
                      <a:pt x="1" y="3"/>
                    </a:cubicBezTo>
                    <a:cubicBezTo>
                      <a:pt x="0" y="1"/>
                      <a:pt x="1" y="1"/>
                      <a:pt x="2" y="0"/>
                    </a:cubicBezTo>
                    <a:cubicBezTo>
                      <a:pt x="3" y="0"/>
                      <a:pt x="4" y="1"/>
                      <a:pt x="4" y="2"/>
                    </a:cubicBezTo>
                    <a:cubicBezTo>
                      <a:pt x="4" y="3"/>
                      <a:pt x="4" y="4"/>
                      <a:pt x="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35" name="Freeform 3320">
                <a:extLst>
                  <a:ext uri="{FF2B5EF4-FFF2-40B4-BE49-F238E27FC236}">
                    <a16:creationId xmlns:a16="http://schemas.microsoft.com/office/drawing/2014/main" id="{9F002AC9-0F7E-A9D8-AB2F-25558F3DCACB}"/>
                  </a:ext>
                </a:extLst>
              </p:cNvPr>
              <p:cNvSpPr>
                <a:spLocks/>
              </p:cNvSpPr>
              <p:nvPr/>
            </p:nvSpPr>
            <p:spPr bwMode="auto">
              <a:xfrm>
                <a:off x="8423410" y="1848233"/>
                <a:ext cx="27588" cy="24829"/>
              </a:xfrm>
              <a:custGeom>
                <a:avLst/>
                <a:gdLst>
                  <a:gd name="T0" fmla="*/ 2 w 4"/>
                  <a:gd name="T1" fmla="*/ 4 h 4"/>
                  <a:gd name="T2" fmla="*/ 0 w 4"/>
                  <a:gd name="T3" fmla="*/ 2 h 4"/>
                  <a:gd name="T4" fmla="*/ 2 w 4"/>
                  <a:gd name="T5" fmla="*/ 0 h 4"/>
                  <a:gd name="T6" fmla="*/ 4 w 4"/>
                  <a:gd name="T7" fmla="*/ 1 h 4"/>
                  <a:gd name="T8" fmla="*/ 2 w 4"/>
                  <a:gd name="T9" fmla="*/ 4 h 4"/>
                </a:gdLst>
                <a:ahLst/>
                <a:cxnLst>
                  <a:cxn ang="0">
                    <a:pos x="T0" y="T1"/>
                  </a:cxn>
                  <a:cxn ang="0">
                    <a:pos x="T2" y="T3"/>
                  </a:cxn>
                  <a:cxn ang="0">
                    <a:pos x="T4" y="T5"/>
                  </a:cxn>
                  <a:cxn ang="0">
                    <a:pos x="T6" y="T7"/>
                  </a:cxn>
                  <a:cxn ang="0">
                    <a:pos x="T8" y="T9"/>
                  </a:cxn>
                </a:cxnLst>
                <a:rect l="0" t="0" r="r" b="b"/>
                <a:pathLst>
                  <a:path w="4" h="4">
                    <a:moveTo>
                      <a:pt x="2" y="4"/>
                    </a:moveTo>
                    <a:cubicBezTo>
                      <a:pt x="1" y="4"/>
                      <a:pt x="0" y="3"/>
                      <a:pt x="0" y="2"/>
                    </a:cubicBezTo>
                    <a:cubicBezTo>
                      <a:pt x="0" y="1"/>
                      <a:pt x="1" y="0"/>
                      <a:pt x="2" y="0"/>
                    </a:cubicBezTo>
                    <a:cubicBezTo>
                      <a:pt x="3" y="0"/>
                      <a:pt x="4" y="0"/>
                      <a:pt x="4" y="1"/>
                    </a:cubicBezTo>
                    <a:cubicBezTo>
                      <a:pt x="4" y="3"/>
                      <a:pt x="3" y="3"/>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36" name="Freeform 3321">
                <a:extLst>
                  <a:ext uri="{FF2B5EF4-FFF2-40B4-BE49-F238E27FC236}">
                    <a16:creationId xmlns:a16="http://schemas.microsoft.com/office/drawing/2014/main" id="{3C99489F-0998-3D56-2CE4-34053B828675}"/>
                  </a:ext>
                </a:extLst>
              </p:cNvPr>
              <p:cNvSpPr>
                <a:spLocks/>
              </p:cNvSpPr>
              <p:nvPr/>
            </p:nvSpPr>
            <p:spPr bwMode="auto">
              <a:xfrm>
                <a:off x="12186427" y="3230397"/>
                <a:ext cx="44141" cy="52417"/>
              </a:xfrm>
              <a:custGeom>
                <a:avLst/>
                <a:gdLst>
                  <a:gd name="T0" fmla="*/ 0 w 7"/>
                  <a:gd name="T1" fmla="*/ 3 h 8"/>
                  <a:gd name="T2" fmla="*/ 4 w 7"/>
                  <a:gd name="T3" fmla="*/ 1 h 8"/>
                  <a:gd name="T4" fmla="*/ 7 w 7"/>
                  <a:gd name="T5" fmla="*/ 5 h 8"/>
                  <a:gd name="T6" fmla="*/ 2 w 7"/>
                  <a:gd name="T7" fmla="*/ 7 h 8"/>
                  <a:gd name="T8" fmla="*/ 0 w 7"/>
                  <a:gd name="T9" fmla="*/ 3 h 8"/>
                </a:gdLst>
                <a:ahLst/>
                <a:cxnLst>
                  <a:cxn ang="0">
                    <a:pos x="T0" y="T1"/>
                  </a:cxn>
                  <a:cxn ang="0">
                    <a:pos x="T2" y="T3"/>
                  </a:cxn>
                  <a:cxn ang="0">
                    <a:pos x="T4" y="T5"/>
                  </a:cxn>
                  <a:cxn ang="0">
                    <a:pos x="T6" y="T7"/>
                  </a:cxn>
                  <a:cxn ang="0">
                    <a:pos x="T8" y="T9"/>
                  </a:cxn>
                </a:cxnLst>
                <a:rect l="0" t="0" r="r" b="b"/>
                <a:pathLst>
                  <a:path w="7" h="8">
                    <a:moveTo>
                      <a:pt x="0" y="3"/>
                    </a:moveTo>
                    <a:cubicBezTo>
                      <a:pt x="1" y="1"/>
                      <a:pt x="3" y="0"/>
                      <a:pt x="4" y="1"/>
                    </a:cubicBezTo>
                    <a:cubicBezTo>
                      <a:pt x="6" y="1"/>
                      <a:pt x="7" y="3"/>
                      <a:pt x="7" y="5"/>
                    </a:cubicBezTo>
                    <a:cubicBezTo>
                      <a:pt x="6" y="7"/>
                      <a:pt x="4" y="8"/>
                      <a:pt x="2" y="7"/>
                    </a:cubicBezTo>
                    <a:cubicBezTo>
                      <a:pt x="1" y="7"/>
                      <a:pt x="0" y="5"/>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37" name="Freeform 3322">
                <a:extLst>
                  <a:ext uri="{FF2B5EF4-FFF2-40B4-BE49-F238E27FC236}">
                    <a16:creationId xmlns:a16="http://schemas.microsoft.com/office/drawing/2014/main" id="{52777EF5-7E2B-47AC-C6CC-B93EB55662DC}"/>
                  </a:ext>
                </a:extLst>
              </p:cNvPr>
              <p:cNvSpPr>
                <a:spLocks/>
              </p:cNvSpPr>
              <p:nvPr/>
            </p:nvSpPr>
            <p:spPr bwMode="auto">
              <a:xfrm>
                <a:off x="11529830" y="3459378"/>
                <a:ext cx="46900" cy="52417"/>
              </a:xfrm>
              <a:custGeom>
                <a:avLst/>
                <a:gdLst>
                  <a:gd name="T0" fmla="*/ 0 w 7"/>
                  <a:gd name="T1" fmla="*/ 3 h 8"/>
                  <a:gd name="T2" fmla="*/ 4 w 7"/>
                  <a:gd name="T3" fmla="*/ 1 h 8"/>
                  <a:gd name="T4" fmla="*/ 7 w 7"/>
                  <a:gd name="T5" fmla="*/ 5 h 8"/>
                  <a:gd name="T6" fmla="*/ 2 w 7"/>
                  <a:gd name="T7" fmla="*/ 7 h 8"/>
                  <a:gd name="T8" fmla="*/ 0 w 7"/>
                  <a:gd name="T9" fmla="*/ 3 h 8"/>
                </a:gdLst>
                <a:ahLst/>
                <a:cxnLst>
                  <a:cxn ang="0">
                    <a:pos x="T0" y="T1"/>
                  </a:cxn>
                  <a:cxn ang="0">
                    <a:pos x="T2" y="T3"/>
                  </a:cxn>
                  <a:cxn ang="0">
                    <a:pos x="T4" y="T5"/>
                  </a:cxn>
                  <a:cxn ang="0">
                    <a:pos x="T6" y="T7"/>
                  </a:cxn>
                  <a:cxn ang="0">
                    <a:pos x="T8" y="T9"/>
                  </a:cxn>
                </a:cxnLst>
                <a:rect l="0" t="0" r="r" b="b"/>
                <a:pathLst>
                  <a:path w="7" h="8">
                    <a:moveTo>
                      <a:pt x="0" y="3"/>
                    </a:moveTo>
                    <a:cubicBezTo>
                      <a:pt x="1" y="1"/>
                      <a:pt x="3" y="0"/>
                      <a:pt x="4" y="1"/>
                    </a:cubicBezTo>
                    <a:cubicBezTo>
                      <a:pt x="6" y="1"/>
                      <a:pt x="7" y="3"/>
                      <a:pt x="7" y="5"/>
                    </a:cubicBezTo>
                    <a:cubicBezTo>
                      <a:pt x="6" y="7"/>
                      <a:pt x="4" y="8"/>
                      <a:pt x="2" y="7"/>
                    </a:cubicBezTo>
                    <a:cubicBezTo>
                      <a:pt x="1" y="7"/>
                      <a:pt x="0" y="5"/>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38" name="Freeform 3323">
                <a:extLst>
                  <a:ext uri="{FF2B5EF4-FFF2-40B4-BE49-F238E27FC236}">
                    <a16:creationId xmlns:a16="http://schemas.microsoft.com/office/drawing/2014/main" id="{B5A74ED6-8117-91BA-3AF8-BF906DD27C73}"/>
                  </a:ext>
                </a:extLst>
              </p:cNvPr>
              <p:cNvSpPr>
                <a:spLocks/>
              </p:cNvSpPr>
              <p:nvPr/>
            </p:nvSpPr>
            <p:spPr bwMode="auto">
              <a:xfrm>
                <a:off x="12296779" y="3525590"/>
                <a:ext cx="38623" cy="38623"/>
              </a:xfrm>
              <a:custGeom>
                <a:avLst/>
                <a:gdLst>
                  <a:gd name="T0" fmla="*/ 0 w 6"/>
                  <a:gd name="T1" fmla="*/ 2 h 6"/>
                  <a:gd name="T2" fmla="*/ 3 w 6"/>
                  <a:gd name="T3" fmla="*/ 1 h 6"/>
                  <a:gd name="T4" fmla="*/ 5 w 6"/>
                  <a:gd name="T5" fmla="*/ 4 h 6"/>
                  <a:gd name="T6" fmla="*/ 2 w 6"/>
                  <a:gd name="T7" fmla="*/ 6 h 6"/>
                  <a:gd name="T8" fmla="*/ 0 w 6"/>
                  <a:gd name="T9" fmla="*/ 2 h 6"/>
                </a:gdLst>
                <a:ahLst/>
                <a:cxnLst>
                  <a:cxn ang="0">
                    <a:pos x="T0" y="T1"/>
                  </a:cxn>
                  <a:cxn ang="0">
                    <a:pos x="T2" y="T3"/>
                  </a:cxn>
                  <a:cxn ang="0">
                    <a:pos x="T4" y="T5"/>
                  </a:cxn>
                  <a:cxn ang="0">
                    <a:pos x="T6" y="T7"/>
                  </a:cxn>
                  <a:cxn ang="0">
                    <a:pos x="T8" y="T9"/>
                  </a:cxn>
                </a:cxnLst>
                <a:rect l="0" t="0" r="r" b="b"/>
                <a:pathLst>
                  <a:path w="6" h="6">
                    <a:moveTo>
                      <a:pt x="0" y="2"/>
                    </a:moveTo>
                    <a:cubicBezTo>
                      <a:pt x="0" y="1"/>
                      <a:pt x="2" y="0"/>
                      <a:pt x="3" y="1"/>
                    </a:cubicBezTo>
                    <a:cubicBezTo>
                      <a:pt x="5" y="1"/>
                      <a:pt x="6" y="3"/>
                      <a:pt x="5" y="4"/>
                    </a:cubicBezTo>
                    <a:cubicBezTo>
                      <a:pt x="5" y="5"/>
                      <a:pt x="3" y="6"/>
                      <a:pt x="2" y="6"/>
                    </a:cubicBezTo>
                    <a:cubicBezTo>
                      <a:pt x="0" y="5"/>
                      <a:pt x="0" y="4"/>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39" name="Freeform 3324">
                <a:extLst>
                  <a:ext uri="{FF2B5EF4-FFF2-40B4-BE49-F238E27FC236}">
                    <a16:creationId xmlns:a16="http://schemas.microsoft.com/office/drawing/2014/main" id="{73162E3E-4E72-99BB-12E6-2909C4E61372}"/>
                  </a:ext>
                </a:extLst>
              </p:cNvPr>
              <p:cNvSpPr>
                <a:spLocks/>
              </p:cNvSpPr>
              <p:nvPr/>
            </p:nvSpPr>
            <p:spPr bwMode="auto">
              <a:xfrm>
                <a:off x="11830540" y="3826300"/>
                <a:ext cx="41382" cy="38623"/>
              </a:xfrm>
              <a:custGeom>
                <a:avLst/>
                <a:gdLst>
                  <a:gd name="T0" fmla="*/ 0 w 6"/>
                  <a:gd name="T1" fmla="*/ 3 h 6"/>
                  <a:gd name="T2" fmla="*/ 3 w 6"/>
                  <a:gd name="T3" fmla="*/ 1 h 6"/>
                  <a:gd name="T4" fmla="*/ 5 w 6"/>
                  <a:gd name="T5" fmla="*/ 4 h 6"/>
                  <a:gd name="T6" fmla="*/ 2 w 6"/>
                  <a:gd name="T7" fmla="*/ 6 h 6"/>
                  <a:gd name="T8" fmla="*/ 0 w 6"/>
                  <a:gd name="T9" fmla="*/ 3 h 6"/>
                </a:gdLst>
                <a:ahLst/>
                <a:cxnLst>
                  <a:cxn ang="0">
                    <a:pos x="T0" y="T1"/>
                  </a:cxn>
                  <a:cxn ang="0">
                    <a:pos x="T2" y="T3"/>
                  </a:cxn>
                  <a:cxn ang="0">
                    <a:pos x="T4" y="T5"/>
                  </a:cxn>
                  <a:cxn ang="0">
                    <a:pos x="T6" y="T7"/>
                  </a:cxn>
                  <a:cxn ang="0">
                    <a:pos x="T8" y="T9"/>
                  </a:cxn>
                </a:cxnLst>
                <a:rect l="0" t="0" r="r" b="b"/>
                <a:pathLst>
                  <a:path w="6" h="6">
                    <a:moveTo>
                      <a:pt x="0" y="3"/>
                    </a:moveTo>
                    <a:cubicBezTo>
                      <a:pt x="1" y="1"/>
                      <a:pt x="2" y="0"/>
                      <a:pt x="3" y="1"/>
                    </a:cubicBezTo>
                    <a:cubicBezTo>
                      <a:pt x="5" y="1"/>
                      <a:pt x="6" y="3"/>
                      <a:pt x="5" y="4"/>
                    </a:cubicBezTo>
                    <a:cubicBezTo>
                      <a:pt x="5" y="5"/>
                      <a:pt x="3" y="6"/>
                      <a:pt x="2" y="6"/>
                    </a:cubicBezTo>
                    <a:cubicBezTo>
                      <a:pt x="0" y="5"/>
                      <a:pt x="0" y="4"/>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40" name="Freeform 3325">
                <a:extLst>
                  <a:ext uri="{FF2B5EF4-FFF2-40B4-BE49-F238E27FC236}">
                    <a16:creationId xmlns:a16="http://schemas.microsoft.com/office/drawing/2014/main" id="{4B6716E7-1B21-46EF-3F8E-61AF7407E183}"/>
                  </a:ext>
                </a:extLst>
              </p:cNvPr>
              <p:cNvSpPr>
                <a:spLocks/>
              </p:cNvSpPr>
              <p:nvPr/>
            </p:nvSpPr>
            <p:spPr bwMode="auto">
              <a:xfrm>
                <a:off x="12820953" y="3177980"/>
                <a:ext cx="33106" cy="38623"/>
              </a:xfrm>
              <a:custGeom>
                <a:avLst/>
                <a:gdLst>
                  <a:gd name="T0" fmla="*/ 0 w 5"/>
                  <a:gd name="T1" fmla="*/ 2 h 6"/>
                  <a:gd name="T2" fmla="*/ 3 w 5"/>
                  <a:gd name="T3" fmla="*/ 0 h 6"/>
                  <a:gd name="T4" fmla="*/ 5 w 5"/>
                  <a:gd name="T5" fmla="*/ 4 h 6"/>
                  <a:gd name="T6" fmla="*/ 2 w 5"/>
                  <a:gd name="T7" fmla="*/ 5 h 6"/>
                  <a:gd name="T8" fmla="*/ 0 w 5"/>
                  <a:gd name="T9" fmla="*/ 2 h 6"/>
                </a:gdLst>
                <a:ahLst/>
                <a:cxnLst>
                  <a:cxn ang="0">
                    <a:pos x="T0" y="T1"/>
                  </a:cxn>
                  <a:cxn ang="0">
                    <a:pos x="T2" y="T3"/>
                  </a:cxn>
                  <a:cxn ang="0">
                    <a:pos x="T4" y="T5"/>
                  </a:cxn>
                  <a:cxn ang="0">
                    <a:pos x="T6" y="T7"/>
                  </a:cxn>
                  <a:cxn ang="0">
                    <a:pos x="T8" y="T9"/>
                  </a:cxn>
                </a:cxnLst>
                <a:rect l="0" t="0" r="r" b="b"/>
                <a:pathLst>
                  <a:path w="5" h="6">
                    <a:moveTo>
                      <a:pt x="0" y="2"/>
                    </a:moveTo>
                    <a:cubicBezTo>
                      <a:pt x="0" y="1"/>
                      <a:pt x="2" y="0"/>
                      <a:pt x="3" y="0"/>
                    </a:cubicBezTo>
                    <a:cubicBezTo>
                      <a:pt x="5" y="1"/>
                      <a:pt x="5" y="2"/>
                      <a:pt x="5" y="4"/>
                    </a:cubicBezTo>
                    <a:cubicBezTo>
                      <a:pt x="5" y="5"/>
                      <a:pt x="3" y="6"/>
                      <a:pt x="2" y="5"/>
                    </a:cubicBezTo>
                    <a:cubicBezTo>
                      <a:pt x="0" y="5"/>
                      <a:pt x="0" y="3"/>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41" name="Freeform 3326">
                <a:extLst>
                  <a:ext uri="{FF2B5EF4-FFF2-40B4-BE49-F238E27FC236}">
                    <a16:creationId xmlns:a16="http://schemas.microsoft.com/office/drawing/2014/main" id="{FC5ABFD1-0554-C649-DC2D-E387C46C6F43}"/>
                  </a:ext>
                </a:extLst>
              </p:cNvPr>
              <p:cNvSpPr>
                <a:spLocks/>
              </p:cNvSpPr>
              <p:nvPr/>
            </p:nvSpPr>
            <p:spPr bwMode="auto">
              <a:xfrm>
                <a:off x="12525761" y="3169703"/>
                <a:ext cx="38623" cy="41382"/>
              </a:xfrm>
              <a:custGeom>
                <a:avLst/>
                <a:gdLst>
                  <a:gd name="T0" fmla="*/ 0 w 6"/>
                  <a:gd name="T1" fmla="*/ 2 h 6"/>
                  <a:gd name="T2" fmla="*/ 4 w 6"/>
                  <a:gd name="T3" fmla="*/ 0 h 6"/>
                  <a:gd name="T4" fmla="*/ 5 w 6"/>
                  <a:gd name="T5" fmla="*/ 4 h 6"/>
                  <a:gd name="T6" fmla="*/ 2 w 6"/>
                  <a:gd name="T7" fmla="*/ 5 h 6"/>
                  <a:gd name="T8" fmla="*/ 0 w 6"/>
                  <a:gd name="T9" fmla="*/ 2 h 6"/>
                </a:gdLst>
                <a:ahLst/>
                <a:cxnLst>
                  <a:cxn ang="0">
                    <a:pos x="T0" y="T1"/>
                  </a:cxn>
                  <a:cxn ang="0">
                    <a:pos x="T2" y="T3"/>
                  </a:cxn>
                  <a:cxn ang="0">
                    <a:pos x="T4" y="T5"/>
                  </a:cxn>
                  <a:cxn ang="0">
                    <a:pos x="T6" y="T7"/>
                  </a:cxn>
                  <a:cxn ang="0">
                    <a:pos x="T8" y="T9"/>
                  </a:cxn>
                </a:cxnLst>
                <a:rect l="0" t="0" r="r" b="b"/>
                <a:pathLst>
                  <a:path w="6" h="6">
                    <a:moveTo>
                      <a:pt x="0" y="2"/>
                    </a:moveTo>
                    <a:cubicBezTo>
                      <a:pt x="1" y="1"/>
                      <a:pt x="2" y="0"/>
                      <a:pt x="4" y="0"/>
                    </a:cubicBezTo>
                    <a:cubicBezTo>
                      <a:pt x="5" y="1"/>
                      <a:pt x="6" y="2"/>
                      <a:pt x="5" y="4"/>
                    </a:cubicBezTo>
                    <a:cubicBezTo>
                      <a:pt x="5" y="5"/>
                      <a:pt x="4" y="6"/>
                      <a:pt x="2" y="5"/>
                    </a:cubicBezTo>
                    <a:cubicBezTo>
                      <a:pt x="1" y="5"/>
                      <a:pt x="0" y="3"/>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42" name="Freeform 3327">
                <a:extLst>
                  <a:ext uri="{FF2B5EF4-FFF2-40B4-BE49-F238E27FC236}">
                    <a16:creationId xmlns:a16="http://schemas.microsoft.com/office/drawing/2014/main" id="{3ECD79A7-9FDC-5D9D-18AF-E7A10574CC8E}"/>
                  </a:ext>
                </a:extLst>
              </p:cNvPr>
              <p:cNvSpPr>
                <a:spLocks/>
              </p:cNvSpPr>
              <p:nvPr/>
            </p:nvSpPr>
            <p:spPr bwMode="auto">
              <a:xfrm>
                <a:off x="11033244" y="3368337"/>
                <a:ext cx="38623" cy="38623"/>
              </a:xfrm>
              <a:custGeom>
                <a:avLst/>
                <a:gdLst>
                  <a:gd name="T0" fmla="*/ 0 w 6"/>
                  <a:gd name="T1" fmla="*/ 2 h 6"/>
                  <a:gd name="T2" fmla="*/ 3 w 6"/>
                  <a:gd name="T3" fmla="*/ 1 h 6"/>
                  <a:gd name="T4" fmla="*/ 5 w 6"/>
                  <a:gd name="T5" fmla="*/ 4 h 6"/>
                  <a:gd name="T6" fmla="*/ 2 w 6"/>
                  <a:gd name="T7" fmla="*/ 6 h 6"/>
                  <a:gd name="T8" fmla="*/ 0 w 6"/>
                  <a:gd name="T9" fmla="*/ 2 h 6"/>
                </a:gdLst>
                <a:ahLst/>
                <a:cxnLst>
                  <a:cxn ang="0">
                    <a:pos x="T0" y="T1"/>
                  </a:cxn>
                  <a:cxn ang="0">
                    <a:pos x="T2" y="T3"/>
                  </a:cxn>
                  <a:cxn ang="0">
                    <a:pos x="T4" y="T5"/>
                  </a:cxn>
                  <a:cxn ang="0">
                    <a:pos x="T6" y="T7"/>
                  </a:cxn>
                  <a:cxn ang="0">
                    <a:pos x="T8" y="T9"/>
                  </a:cxn>
                </a:cxnLst>
                <a:rect l="0" t="0" r="r" b="b"/>
                <a:pathLst>
                  <a:path w="6" h="6">
                    <a:moveTo>
                      <a:pt x="0" y="2"/>
                    </a:moveTo>
                    <a:cubicBezTo>
                      <a:pt x="0" y="1"/>
                      <a:pt x="2" y="0"/>
                      <a:pt x="3" y="1"/>
                    </a:cubicBezTo>
                    <a:cubicBezTo>
                      <a:pt x="5" y="1"/>
                      <a:pt x="6" y="3"/>
                      <a:pt x="5" y="4"/>
                    </a:cubicBezTo>
                    <a:cubicBezTo>
                      <a:pt x="5" y="5"/>
                      <a:pt x="3" y="6"/>
                      <a:pt x="2" y="6"/>
                    </a:cubicBezTo>
                    <a:cubicBezTo>
                      <a:pt x="0" y="5"/>
                      <a:pt x="0" y="4"/>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43" name="Freeform 3328">
                <a:extLst>
                  <a:ext uri="{FF2B5EF4-FFF2-40B4-BE49-F238E27FC236}">
                    <a16:creationId xmlns:a16="http://schemas.microsoft.com/office/drawing/2014/main" id="{79138D22-C199-109D-950F-E0642ACB8E8A}"/>
                  </a:ext>
                </a:extLst>
              </p:cNvPr>
              <p:cNvSpPr>
                <a:spLocks/>
              </p:cNvSpPr>
              <p:nvPr/>
            </p:nvSpPr>
            <p:spPr bwMode="auto">
              <a:xfrm>
                <a:off x="10829092" y="3773883"/>
                <a:ext cx="38623" cy="38623"/>
              </a:xfrm>
              <a:custGeom>
                <a:avLst/>
                <a:gdLst>
                  <a:gd name="T0" fmla="*/ 1 w 6"/>
                  <a:gd name="T1" fmla="*/ 2 h 6"/>
                  <a:gd name="T2" fmla="*/ 4 w 6"/>
                  <a:gd name="T3" fmla="*/ 0 h 6"/>
                  <a:gd name="T4" fmla="*/ 6 w 6"/>
                  <a:gd name="T5" fmla="*/ 3 h 6"/>
                  <a:gd name="T6" fmla="*/ 2 w 6"/>
                  <a:gd name="T7" fmla="*/ 5 h 6"/>
                  <a:gd name="T8" fmla="*/ 1 w 6"/>
                  <a:gd name="T9" fmla="*/ 2 h 6"/>
                </a:gdLst>
                <a:ahLst/>
                <a:cxnLst>
                  <a:cxn ang="0">
                    <a:pos x="T0" y="T1"/>
                  </a:cxn>
                  <a:cxn ang="0">
                    <a:pos x="T2" y="T3"/>
                  </a:cxn>
                  <a:cxn ang="0">
                    <a:pos x="T4" y="T5"/>
                  </a:cxn>
                  <a:cxn ang="0">
                    <a:pos x="T6" y="T7"/>
                  </a:cxn>
                  <a:cxn ang="0">
                    <a:pos x="T8" y="T9"/>
                  </a:cxn>
                </a:cxnLst>
                <a:rect l="0" t="0" r="r" b="b"/>
                <a:pathLst>
                  <a:path w="6" h="6">
                    <a:moveTo>
                      <a:pt x="1" y="2"/>
                    </a:moveTo>
                    <a:cubicBezTo>
                      <a:pt x="1" y="1"/>
                      <a:pt x="3" y="0"/>
                      <a:pt x="4" y="0"/>
                    </a:cubicBezTo>
                    <a:cubicBezTo>
                      <a:pt x="5" y="1"/>
                      <a:pt x="6" y="2"/>
                      <a:pt x="6" y="3"/>
                    </a:cubicBezTo>
                    <a:cubicBezTo>
                      <a:pt x="5" y="5"/>
                      <a:pt x="4" y="6"/>
                      <a:pt x="2" y="5"/>
                    </a:cubicBezTo>
                    <a:cubicBezTo>
                      <a:pt x="1" y="5"/>
                      <a:pt x="0" y="3"/>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44" name="Freeform 3329">
                <a:extLst>
                  <a:ext uri="{FF2B5EF4-FFF2-40B4-BE49-F238E27FC236}">
                    <a16:creationId xmlns:a16="http://schemas.microsoft.com/office/drawing/2014/main" id="{5072DF4B-D315-8AD2-3420-54D2905A515A}"/>
                  </a:ext>
                </a:extLst>
              </p:cNvPr>
              <p:cNvSpPr>
                <a:spLocks/>
              </p:cNvSpPr>
              <p:nvPr/>
            </p:nvSpPr>
            <p:spPr bwMode="auto">
              <a:xfrm>
                <a:off x="12815436" y="3635942"/>
                <a:ext cx="38623" cy="38623"/>
              </a:xfrm>
              <a:custGeom>
                <a:avLst/>
                <a:gdLst>
                  <a:gd name="T0" fmla="*/ 0 w 6"/>
                  <a:gd name="T1" fmla="*/ 2 h 6"/>
                  <a:gd name="T2" fmla="*/ 4 w 6"/>
                  <a:gd name="T3" fmla="*/ 0 h 6"/>
                  <a:gd name="T4" fmla="*/ 5 w 6"/>
                  <a:gd name="T5" fmla="*/ 4 h 6"/>
                  <a:gd name="T6" fmla="*/ 2 w 6"/>
                  <a:gd name="T7" fmla="*/ 6 h 6"/>
                  <a:gd name="T8" fmla="*/ 0 w 6"/>
                  <a:gd name="T9" fmla="*/ 2 h 6"/>
                </a:gdLst>
                <a:ahLst/>
                <a:cxnLst>
                  <a:cxn ang="0">
                    <a:pos x="T0" y="T1"/>
                  </a:cxn>
                  <a:cxn ang="0">
                    <a:pos x="T2" y="T3"/>
                  </a:cxn>
                  <a:cxn ang="0">
                    <a:pos x="T4" y="T5"/>
                  </a:cxn>
                  <a:cxn ang="0">
                    <a:pos x="T6" y="T7"/>
                  </a:cxn>
                  <a:cxn ang="0">
                    <a:pos x="T8" y="T9"/>
                  </a:cxn>
                </a:cxnLst>
                <a:rect l="0" t="0" r="r" b="b"/>
                <a:pathLst>
                  <a:path w="6" h="6">
                    <a:moveTo>
                      <a:pt x="0" y="2"/>
                    </a:moveTo>
                    <a:cubicBezTo>
                      <a:pt x="1" y="1"/>
                      <a:pt x="2" y="0"/>
                      <a:pt x="4" y="0"/>
                    </a:cubicBezTo>
                    <a:cubicBezTo>
                      <a:pt x="5" y="1"/>
                      <a:pt x="6" y="2"/>
                      <a:pt x="5" y="4"/>
                    </a:cubicBezTo>
                    <a:cubicBezTo>
                      <a:pt x="5" y="5"/>
                      <a:pt x="4" y="6"/>
                      <a:pt x="2" y="6"/>
                    </a:cubicBezTo>
                    <a:cubicBezTo>
                      <a:pt x="1" y="5"/>
                      <a:pt x="0" y="4"/>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45" name="Freeform 3330">
                <a:extLst>
                  <a:ext uri="{FF2B5EF4-FFF2-40B4-BE49-F238E27FC236}">
                    <a16:creationId xmlns:a16="http://schemas.microsoft.com/office/drawing/2014/main" id="{A0A12F52-3B55-4E79-9066-70D47E17E69C}"/>
                  </a:ext>
                </a:extLst>
              </p:cNvPr>
              <p:cNvSpPr>
                <a:spLocks/>
              </p:cNvSpPr>
              <p:nvPr/>
            </p:nvSpPr>
            <p:spPr bwMode="auto">
              <a:xfrm>
                <a:off x="12605766" y="3459378"/>
                <a:ext cx="33106" cy="24829"/>
              </a:xfrm>
              <a:custGeom>
                <a:avLst/>
                <a:gdLst>
                  <a:gd name="T0" fmla="*/ 1 w 5"/>
                  <a:gd name="T1" fmla="*/ 1 h 4"/>
                  <a:gd name="T2" fmla="*/ 3 w 5"/>
                  <a:gd name="T3" fmla="*/ 0 h 4"/>
                  <a:gd name="T4" fmla="*/ 4 w 5"/>
                  <a:gd name="T5" fmla="*/ 2 h 4"/>
                  <a:gd name="T6" fmla="*/ 2 w 5"/>
                  <a:gd name="T7" fmla="*/ 4 h 4"/>
                  <a:gd name="T8" fmla="*/ 1 w 5"/>
                  <a:gd name="T9" fmla="*/ 1 h 4"/>
                </a:gdLst>
                <a:ahLst/>
                <a:cxnLst>
                  <a:cxn ang="0">
                    <a:pos x="T0" y="T1"/>
                  </a:cxn>
                  <a:cxn ang="0">
                    <a:pos x="T2" y="T3"/>
                  </a:cxn>
                  <a:cxn ang="0">
                    <a:pos x="T4" y="T5"/>
                  </a:cxn>
                  <a:cxn ang="0">
                    <a:pos x="T6" y="T7"/>
                  </a:cxn>
                  <a:cxn ang="0">
                    <a:pos x="T8" y="T9"/>
                  </a:cxn>
                </a:cxnLst>
                <a:rect l="0" t="0" r="r" b="b"/>
                <a:pathLst>
                  <a:path w="5" h="4">
                    <a:moveTo>
                      <a:pt x="1" y="1"/>
                    </a:moveTo>
                    <a:cubicBezTo>
                      <a:pt x="1" y="0"/>
                      <a:pt x="2" y="0"/>
                      <a:pt x="3" y="0"/>
                    </a:cubicBezTo>
                    <a:cubicBezTo>
                      <a:pt x="4" y="0"/>
                      <a:pt x="5" y="1"/>
                      <a:pt x="4" y="2"/>
                    </a:cubicBezTo>
                    <a:cubicBezTo>
                      <a:pt x="4" y="3"/>
                      <a:pt x="3" y="4"/>
                      <a:pt x="2" y="4"/>
                    </a:cubicBezTo>
                    <a:cubicBezTo>
                      <a:pt x="1" y="3"/>
                      <a:pt x="0" y="2"/>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46" name="Freeform 3331">
                <a:extLst>
                  <a:ext uri="{FF2B5EF4-FFF2-40B4-BE49-F238E27FC236}">
                    <a16:creationId xmlns:a16="http://schemas.microsoft.com/office/drawing/2014/main" id="{ABD106C0-D7C2-43F7-B6F6-61CE37453B36}"/>
                  </a:ext>
                </a:extLst>
              </p:cNvPr>
              <p:cNvSpPr>
                <a:spLocks/>
              </p:cNvSpPr>
              <p:nvPr/>
            </p:nvSpPr>
            <p:spPr bwMode="auto">
              <a:xfrm>
                <a:off x="13069246" y="3693877"/>
                <a:ext cx="27588" cy="27588"/>
              </a:xfrm>
              <a:custGeom>
                <a:avLst/>
                <a:gdLst>
                  <a:gd name="T0" fmla="*/ 0 w 4"/>
                  <a:gd name="T1" fmla="*/ 1 h 4"/>
                  <a:gd name="T2" fmla="*/ 2 w 4"/>
                  <a:gd name="T3" fmla="*/ 0 h 4"/>
                  <a:gd name="T4" fmla="*/ 4 w 4"/>
                  <a:gd name="T5" fmla="*/ 2 h 4"/>
                  <a:gd name="T6" fmla="*/ 1 w 4"/>
                  <a:gd name="T7" fmla="*/ 4 h 4"/>
                  <a:gd name="T8" fmla="*/ 0 w 4"/>
                  <a:gd name="T9" fmla="*/ 1 h 4"/>
                </a:gdLst>
                <a:ahLst/>
                <a:cxnLst>
                  <a:cxn ang="0">
                    <a:pos x="T0" y="T1"/>
                  </a:cxn>
                  <a:cxn ang="0">
                    <a:pos x="T2" y="T3"/>
                  </a:cxn>
                  <a:cxn ang="0">
                    <a:pos x="T4" y="T5"/>
                  </a:cxn>
                  <a:cxn ang="0">
                    <a:pos x="T6" y="T7"/>
                  </a:cxn>
                  <a:cxn ang="0">
                    <a:pos x="T8" y="T9"/>
                  </a:cxn>
                </a:cxnLst>
                <a:rect l="0" t="0" r="r" b="b"/>
                <a:pathLst>
                  <a:path w="4" h="4">
                    <a:moveTo>
                      <a:pt x="0" y="1"/>
                    </a:moveTo>
                    <a:cubicBezTo>
                      <a:pt x="0" y="0"/>
                      <a:pt x="1" y="0"/>
                      <a:pt x="2" y="0"/>
                    </a:cubicBezTo>
                    <a:cubicBezTo>
                      <a:pt x="3" y="0"/>
                      <a:pt x="4" y="1"/>
                      <a:pt x="4" y="2"/>
                    </a:cubicBezTo>
                    <a:cubicBezTo>
                      <a:pt x="3" y="3"/>
                      <a:pt x="2" y="4"/>
                      <a:pt x="1" y="4"/>
                    </a:cubicBezTo>
                    <a:cubicBezTo>
                      <a:pt x="0" y="3"/>
                      <a:pt x="0" y="2"/>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47" name="Freeform 3332">
                <a:extLst>
                  <a:ext uri="{FF2B5EF4-FFF2-40B4-BE49-F238E27FC236}">
                    <a16:creationId xmlns:a16="http://schemas.microsoft.com/office/drawing/2014/main" id="{4C41C7F3-2981-A131-39CD-1ECC1EF7AB55}"/>
                  </a:ext>
                </a:extLst>
              </p:cNvPr>
              <p:cNvSpPr>
                <a:spLocks/>
              </p:cNvSpPr>
              <p:nvPr/>
            </p:nvSpPr>
            <p:spPr bwMode="auto">
              <a:xfrm>
                <a:off x="12763018" y="3406961"/>
                <a:ext cx="24829" cy="33106"/>
              </a:xfrm>
              <a:custGeom>
                <a:avLst/>
                <a:gdLst>
                  <a:gd name="T0" fmla="*/ 0 w 4"/>
                  <a:gd name="T1" fmla="*/ 2 h 5"/>
                  <a:gd name="T2" fmla="*/ 2 w 4"/>
                  <a:gd name="T3" fmla="*/ 1 h 5"/>
                  <a:gd name="T4" fmla="*/ 4 w 4"/>
                  <a:gd name="T5" fmla="*/ 3 h 5"/>
                  <a:gd name="T6" fmla="*/ 1 w 4"/>
                  <a:gd name="T7" fmla="*/ 4 h 5"/>
                  <a:gd name="T8" fmla="*/ 0 w 4"/>
                  <a:gd name="T9" fmla="*/ 2 h 5"/>
                </a:gdLst>
                <a:ahLst/>
                <a:cxnLst>
                  <a:cxn ang="0">
                    <a:pos x="T0" y="T1"/>
                  </a:cxn>
                  <a:cxn ang="0">
                    <a:pos x="T2" y="T3"/>
                  </a:cxn>
                  <a:cxn ang="0">
                    <a:pos x="T4" y="T5"/>
                  </a:cxn>
                  <a:cxn ang="0">
                    <a:pos x="T6" y="T7"/>
                  </a:cxn>
                  <a:cxn ang="0">
                    <a:pos x="T8" y="T9"/>
                  </a:cxn>
                </a:cxnLst>
                <a:rect l="0" t="0" r="r" b="b"/>
                <a:pathLst>
                  <a:path w="4" h="5">
                    <a:moveTo>
                      <a:pt x="0" y="2"/>
                    </a:moveTo>
                    <a:cubicBezTo>
                      <a:pt x="0" y="1"/>
                      <a:pt x="1" y="0"/>
                      <a:pt x="2" y="1"/>
                    </a:cubicBezTo>
                    <a:cubicBezTo>
                      <a:pt x="3" y="1"/>
                      <a:pt x="4" y="2"/>
                      <a:pt x="4" y="3"/>
                    </a:cubicBezTo>
                    <a:cubicBezTo>
                      <a:pt x="3" y="4"/>
                      <a:pt x="2" y="5"/>
                      <a:pt x="1" y="4"/>
                    </a:cubicBezTo>
                    <a:cubicBezTo>
                      <a:pt x="0" y="4"/>
                      <a:pt x="0" y="3"/>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48" name="Freeform 3333">
                <a:extLst>
                  <a:ext uri="{FF2B5EF4-FFF2-40B4-BE49-F238E27FC236}">
                    <a16:creationId xmlns:a16="http://schemas.microsoft.com/office/drawing/2014/main" id="{03D091C0-1994-04D1-361C-16E904350E3C}"/>
                  </a:ext>
                </a:extLst>
              </p:cNvPr>
              <p:cNvSpPr>
                <a:spLocks/>
              </p:cNvSpPr>
              <p:nvPr/>
            </p:nvSpPr>
            <p:spPr bwMode="auto">
              <a:xfrm>
                <a:off x="12407132" y="2921410"/>
                <a:ext cx="27588" cy="27588"/>
              </a:xfrm>
              <a:custGeom>
                <a:avLst/>
                <a:gdLst>
                  <a:gd name="T0" fmla="*/ 0 w 4"/>
                  <a:gd name="T1" fmla="*/ 1 h 4"/>
                  <a:gd name="T2" fmla="*/ 2 w 4"/>
                  <a:gd name="T3" fmla="*/ 0 h 4"/>
                  <a:gd name="T4" fmla="*/ 4 w 4"/>
                  <a:gd name="T5" fmla="*/ 2 h 4"/>
                  <a:gd name="T6" fmla="*/ 1 w 4"/>
                  <a:gd name="T7" fmla="*/ 4 h 4"/>
                  <a:gd name="T8" fmla="*/ 0 w 4"/>
                  <a:gd name="T9" fmla="*/ 1 h 4"/>
                </a:gdLst>
                <a:ahLst/>
                <a:cxnLst>
                  <a:cxn ang="0">
                    <a:pos x="T0" y="T1"/>
                  </a:cxn>
                  <a:cxn ang="0">
                    <a:pos x="T2" y="T3"/>
                  </a:cxn>
                  <a:cxn ang="0">
                    <a:pos x="T4" y="T5"/>
                  </a:cxn>
                  <a:cxn ang="0">
                    <a:pos x="T6" y="T7"/>
                  </a:cxn>
                  <a:cxn ang="0">
                    <a:pos x="T8" y="T9"/>
                  </a:cxn>
                </a:cxnLst>
                <a:rect l="0" t="0" r="r" b="b"/>
                <a:pathLst>
                  <a:path w="4" h="4">
                    <a:moveTo>
                      <a:pt x="0" y="1"/>
                    </a:moveTo>
                    <a:cubicBezTo>
                      <a:pt x="0" y="0"/>
                      <a:pt x="1" y="0"/>
                      <a:pt x="2" y="0"/>
                    </a:cubicBezTo>
                    <a:cubicBezTo>
                      <a:pt x="3" y="0"/>
                      <a:pt x="4" y="1"/>
                      <a:pt x="4" y="2"/>
                    </a:cubicBezTo>
                    <a:cubicBezTo>
                      <a:pt x="3" y="3"/>
                      <a:pt x="2" y="4"/>
                      <a:pt x="1" y="4"/>
                    </a:cubicBezTo>
                    <a:cubicBezTo>
                      <a:pt x="0" y="3"/>
                      <a:pt x="0" y="2"/>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49" name="Freeform 3334">
                <a:extLst>
                  <a:ext uri="{FF2B5EF4-FFF2-40B4-BE49-F238E27FC236}">
                    <a16:creationId xmlns:a16="http://schemas.microsoft.com/office/drawing/2014/main" id="{82CA59AA-AF9B-4D2A-E419-B4A20DC6526D}"/>
                  </a:ext>
                </a:extLst>
              </p:cNvPr>
              <p:cNvSpPr>
                <a:spLocks/>
              </p:cNvSpPr>
              <p:nvPr/>
            </p:nvSpPr>
            <p:spPr bwMode="auto">
              <a:xfrm>
                <a:off x="12067798" y="3420755"/>
                <a:ext cx="24829" cy="24829"/>
              </a:xfrm>
              <a:custGeom>
                <a:avLst/>
                <a:gdLst>
                  <a:gd name="T0" fmla="*/ 0 w 4"/>
                  <a:gd name="T1" fmla="*/ 1 h 4"/>
                  <a:gd name="T2" fmla="*/ 3 w 4"/>
                  <a:gd name="T3" fmla="*/ 0 h 4"/>
                  <a:gd name="T4" fmla="*/ 4 w 4"/>
                  <a:gd name="T5" fmla="*/ 2 h 4"/>
                  <a:gd name="T6" fmla="*/ 2 w 4"/>
                  <a:gd name="T7" fmla="*/ 4 h 4"/>
                  <a:gd name="T8" fmla="*/ 0 w 4"/>
                  <a:gd name="T9" fmla="*/ 1 h 4"/>
                </a:gdLst>
                <a:ahLst/>
                <a:cxnLst>
                  <a:cxn ang="0">
                    <a:pos x="T0" y="T1"/>
                  </a:cxn>
                  <a:cxn ang="0">
                    <a:pos x="T2" y="T3"/>
                  </a:cxn>
                  <a:cxn ang="0">
                    <a:pos x="T4" y="T5"/>
                  </a:cxn>
                  <a:cxn ang="0">
                    <a:pos x="T6" y="T7"/>
                  </a:cxn>
                  <a:cxn ang="0">
                    <a:pos x="T8" y="T9"/>
                  </a:cxn>
                </a:cxnLst>
                <a:rect l="0" t="0" r="r" b="b"/>
                <a:pathLst>
                  <a:path w="4" h="4">
                    <a:moveTo>
                      <a:pt x="0" y="1"/>
                    </a:moveTo>
                    <a:cubicBezTo>
                      <a:pt x="1" y="0"/>
                      <a:pt x="2" y="0"/>
                      <a:pt x="3" y="0"/>
                    </a:cubicBezTo>
                    <a:cubicBezTo>
                      <a:pt x="4" y="0"/>
                      <a:pt x="4" y="1"/>
                      <a:pt x="4" y="2"/>
                    </a:cubicBezTo>
                    <a:cubicBezTo>
                      <a:pt x="4" y="3"/>
                      <a:pt x="3" y="4"/>
                      <a:pt x="2" y="4"/>
                    </a:cubicBezTo>
                    <a:cubicBezTo>
                      <a:pt x="1" y="3"/>
                      <a:pt x="0" y="2"/>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50" name="Freeform 3335">
                <a:extLst>
                  <a:ext uri="{FF2B5EF4-FFF2-40B4-BE49-F238E27FC236}">
                    <a16:creationId xmlns:a16="http://schemas.microsoft.com/office/drawing/2014/main" id="{8ABAF01B-5746-F8B9-9F24-E569131DE63C}"/>
                  </a:ext>
                </a:extLst>
              </p:cNvPr>
              <p:cNvSpPr>
                <a:spLocks/>
              </p:cNvSpPr>
              <p:nvPr/>
            </p:nvSpPr>
            <p:spPr bwMode="auto">
              <a:xfrm>
                <a:off x="11444307" y="3197291"/>
                <a:ext cx="27588" cy="24829"/>
              </a:xfrm>
              <a:custGeom>
                <a:avLst/>
                <a:gdLst>
                  <a:gd name="T0" fmla="*/ 0 w 4"/>
                  <a:gd name="T1" fmla="*/ 1 h 4"/>
                  <a:gd name="T2" fmla="*/ 2 w 4"/>
                  <a:gd name="T3" fmla="*/ 0 h 4"/>
                  <a:gd name="T4" fmla="*/ 4 w 4"/>
                  <a:gd name="T5" fmla="*/ 2 h 4"/>
                  <a:gd name="T6" fmla="*/ 1 w 4"/>
                  <a:gd name="T7" fmla="*/ 3 h 4"/>
                  <a:gd name="T8" fmla="*/ 0 w 4"/>
                  <a:gd name="T9" fmla="*/ 1 h 4"/>
                </a:gdLst>
                <a:ahLst/>
                <a:cxnLst>
                  <a:cxn ang="0">
                    <a:pos x="T0" y="T1"/>
                  </a:cxn>
                  <a:cxn ang="0">
                    <a:pos x="T2" y="T3"/>
                  </a:cxn>
                  <a:cxn ang="0">
                    <a:pos x="T4" y="T5"/>
                  </a:cxn>
                  <a:cxn ang="0">
                    <a:pos x="T6" y="T7"/>
                  </a:cxn>
                  <a:cxn ang="0">
                    <a:pos x="T8" y="T9"/>
                  </a:cxn>
                </a:cxnLst>
                <a:rect l="0" t="0" r="r" b="b"/>
                <a:pathLst>
                  <a:path w="4" h="4">
                    <a:moveTo>
                      <a:pt x="0" y="1"/>
                    </a:moveTo>
                    <a:cubicBezTo>
                      <a:pt x="0" y="0"/>
                      <a:pt x="1" y="0"/>
                      <a:pt x="2" y="0"/>
                    </a:cubicBezTo>
                    <a:cubicBezTo>
                      <a:pt x="3" y="0"/>
                      <a:pt x="4" y="1"/>
                      <a:pt x="4" y="2"/>
                    </a:cubicBezTo>
                    <a:cubicBezTo>
                      <a:pt x="3" y="3"/>
                      <a:pt x="2" y="4"/>
                      <a:pt x="1" y="3"/>
                    </a:cubicBezTo>
                    <a:cubicBezTo>
                      <a:pt x="0" y="3"/>
                      <a:pt x="0" y="2"/>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51" name="Freeform 3336">
                <a:extLst>
                  <a:ext uri="{FF2B5EF4-FFF2-40B4-BE49-F238E27FC236}">
                    <a16:creationId xmlns:a16="http://schemas.microsoft.com/office/drawing/2014/main" id="{1F988A8C-67A7-50B8-7B6D-B3ECD1B80430}"/>
                  </a:ext>
                </a:extLst>
              </p:cNvPr>
              <p:cNvSpPr>
                <a:spLocks/>
              </p:cNvSpPr>
              <p:nvPr/>
            </p:nvSpPr>
            <p:spPr bwMode="auto">
              <a:xfrm>
                <a:off x="10481482" y="2383442"/>
                <a:ext cx="52417" cy="52417"/>
              </a:xfrm>
              <a:custGeom>
                <a:avLst/>
                <a:gdLst>
                  <a:gd name="T0" fmla="*/ 2 w 8"/>
                  <a:gd name="T1" fmla="*/ 1 h 8"/>
                  <a:gd name="T2" fmla="*/ 7 w 8"/>
                  <a:gd name="T3" fmla="*/ 3 h 8"/>
                  <a:gd name="T4" fmla="*/ 5 w 8"/>
                  <a:gd name="T5" fmla="*/ 7 h 8"/>
                  <a:gd name="T6" fmla="*/ 1 w 8"/>
                  <a:gd name="T7" fmla="*/ 6 h 8"/>
                  <a:gd name="T8" fmla="*/ 2 w 8"/>
                  <a:gd name="T9" fmla="*/ 1 h 8"/>
                </a:gdLst>
                <a:ahLst/>
                <a:cxnLst>
                  <a:cxn ang="0">
                    <a:pos x="T0" y="T1"/>
                  </a:cxn>
                  <a:cxn ang="0">
                    <a:pos x="T2" y="T3"/>
                  </a:cxn>
                  <a:cxn ang="0">
                    <a:pos x="T4" y="T5"/>
                  </a:cxn>
                  <a:cxn ang="0">
                    <a:pos x="T6" y="T7"/>
                  </a:cxn>
                  <a:cxn ang="0">
                    <a:pos x="T8" y="T9"/>
                  </a:cxn>
                </a:cxnLst>
                <a:rect l="0" t="0" r="r" b="b"/>
                <a:pathLst>
                  <a:path w="8" h="8">
                    <a:moveTo>
                      <a:pt x="2" y="1"/>
                    </a:moveTo>
                    <a:cubicBezTo>
                      <a:pt x="4" y="0"/>
                      <a:pt x="6" y="1"/>
                      <a:pt x="7" y="3"/>
                    </a:cubicBezTo>
                    <a:cubicBezTo>
                      <a:pt x="8" y="4"/>
                      <a:pt x="7" y="6"/>
                      <a:pt x="5" y="7"/>
                    </a:cubicBezTo>
                    <a:cubicBezTo>
                      <a:pt x="4" y="8"/>
                      <a:pt x="2" y="7"/>
                      <a:pt x="1" y="6"/>
                    </a:cubicBezTo>
                    <a:cubicBezTo>
                      <a:pt x="0" y="4"/>
                      <a:pt x="0" y="2"/>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52" name="Freeform 3337">
                <a:extLst>
                  <a:ext uri="{FF2B5EF4-FFF2-40B4-BE49-F238E27FC236}">
                    <a16:creationId xmlns:a16="http://schemas.microsoft.com/office/drawing/2014/main" id="{2D9FD4EA-B77E-3FF8-EC69-4DCB87D48A82}"/>
                  </a:ext>
                </a:extLst>
              </p:cNvPr>
              <p:cNvSpPr>
                <a:spLocks/>
              </p:cNvSpPr>
              <p:nvPr/>
            </p:nvSpPr>
            <p:spPr bwMode="auto">
              <a:xfrm>
                <a:off x="9852474" y="2082732"/>
                <a:ext cx="52417" cy="52417"/>
              </a:xfrm>
              <a:custGeom>
                <a:avLst/>
                <a:gdLst>
                  <a:gd name="T0" fmla="*/ 3 w 8"/>
                  <a:gd name="T1" fmla="*/ 1 h 8"/>
                  <a:gd name="T2" fmla="*/ 7 w 8"/>
                  <a:gd name="T3" fmla="*/ 3 h 8"/>
                  <a:gd name="T4" fmla="*/ 6 w 8"/>
                  <a:gd name="T5" fmla="*/ 7 h 8"/>
                  <a:gd name="T6" fmla="*/ 1 w 8"/>
                  <a:gd name="T7" fmla="*/ 6 h 8"/>
                  <a:gd name="T8" fmla="*/ 3 w 8"/>
                  <a:gd name="T9" fmla="*/ 1 h 8"/>
                </a:gdLst>
                <a:ahLst/>
                <a:cxnLst>
                  <a:cxn ang="0">
                    <a:pos x="T0" y="T1"/>
                  </a:cxn>
                  <a:cxn ang="0">
                    <a:pos x="T2" y="T3"/>
                  </a:cxn>
                  <a:cxn ang="0">
                    <a:pos x="T4" y="T5"/>
                  </a:cxn>
                  <a:cxn ang="0">
                    <a:pos x="T6" y="T7"/>
                  </a:cxn>
                  <a:cxn ang="0">
                    <a:pos x="T8" y="T9"/>
                  </a:cxn>
                </a:cxnLst>
                <a:rect l="0" t="0" r="r" b="b"/>
                <a:pathLst>
                  <a:path w="8" h="8">
                    <a:moveTo>
                      <a:pt x="3" y="1"/>
                    </a:moveTo>
                    <a:cubicBezTo>
                      <a:pt x="4" y="0"/>
                      <a:pt x="6" y="1"/>
                      <a:pt x="7" y="3"/>
                    </a:cubicBezTo>
                    <a:cubicBezTo>
                      <a:pt x="8" y="4"/>
                      <a:pt x="8" y="6"/>
                      <a:pt x="6" y="7"/>
                    </a:cubicBezTo>
                    <a:cubicBezTo>
                      <a:pt x="4" y="8"/>
                      <a:pt x="2" y="8"/>
                      <a:pt x="1" y="6"/>
                    </a:cubicBezTo>
                    <a:cubicBezTo>
                      <a:pt x="0" y="4"/>
                      <a:pt x="1" y="2"/>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53" name="Freeform 3338">
                <a:extLst>
                  <a:ext uri="{FF2B5EF4-FFF2-40B4-BE49-F238E27FC236}">
                    <a16:creationId xmlns:a16="http://schemas.microsoft.com/office/drawing/2014/main" id="{1584EB02-0CD2-114B-C440-3F3AF6075A18}"/>
                  </a:ext>
                </a:extLst>
              </p:cNvPr>
              <p:cNvSpPr>
                <a:spLocks/>
              </p:cNvSpPr>
              <p:nvPr/>
            </p:nvSpPr>
            <p:spPr bwMode="auto">
              <a:xfrm>
                <a:off x="10357336" y="2673117"/>
                <a:ext cx="38623" cy="38623"/>
              </a:xfrm>
              <a:custGeom>
                <a:avLst/>
                <a:gdLst>
                  <a:gd name="T0" fmla="*/ 2 w 6"/>
                  <a:gd name="T1" fmla="*/ 1 h 6"/>
                  <a:gd name="T2" fmla="*/ 5 w 6"/>
                  <a:gd name="T3" fmla="*/ 2 h 6"/>
                  <a:gd name="T4" fmla="*/ 4 w 6"/>
                  <a:gd name="T5" fmla="*/ 5 h 6"/>
                  <a:gd name="T6" fmla="*/ 1 w 6"/>
                  <a:gd name="T7" fmla="*/ 4 h 6"/>
                  <a:gd name="T8" fmla="*/ 2 w 6"/>
                  <a:gd name="T9" fmla="*/ 1 h 6"/>
                </a:gdLst>
                <a:ahLst/>
                <a:cxnLst>
                  <a:cxn ang="0">
                    <a:pos x="T0" y="T1"/>
                  </a:cxn>
                  <a:cxn ang="0">
                    <a:pos x="T2" y="T3"/>
                  </a:cxn>
                  <a:cxn ang="0">
                    <a:pos x="T4" y="T5"/>
                  </a:cxn>
                  <a:cxn ang="0">
                    <a:pos x="T6" y="T7"/>
                  </a:cxn>
                  <a:cxn ang="0">
                    <a:pos x="T8" y="T9"/>
                  </a:cxn>
                </a:cxnLst>
                <a:rect l="0" t="0" r="r" b="b"/>
                <a:pathLst>
                  <a:path w="6" h="6">
                    <a:moveTo>
                      <a:pt x="2" y="1"/>
                    </a:moveTo>
                    <a:cubicBezTo>
                      <a:pt x="3" y="0"/>
                      <a:pt x="5" y="0"/>
                      <a:pt x="5" y="2"/>
                    </a:cubicBezTo>
                    <a:cubicBezTo>
                      <a:pt x="6" y="3"/>
                      <a:pt x="6" y="5"/>
                      <a:pt x="4" y="5"/>
                    </a:cubicBezTo>
                    <a:cubicBezTo>
                      <a:pt x="3" y="6"/>
                      <a:pt x="1" y="5"/>
                      <a:pt x="1" y="4"/>
                    </a:cubicBezTo>
                    <a:cubicBezTo>
                      <a:pt x="0" y="3"/>
                      <a:pt x="0" y="1"/>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54" name="Freeform 3339">
                <a:extLst>
                  <a:ext uri="{FF2B5EF4-FFF2-40B4-BE49-F238E27FC236}">
                    <a16:creationId xmlns:a16="http://schemas.microsoft.com/office/drawing/2014/main" id="{3D6B1928-1475-0716-66F7-836A0CDE3062}"/>
                  </a:ext>
                </a:extLst>
              </p:cNvPr>
              <p:cNvSpPr>
                <a:spLocks/>
              </p:cNvSpPr>
              <p:nvPr/>
            </p:nvSpPr>
            <p:spPr bwMode="auto">
              <a:xfrm>
                <a:off x="9813850" y="2554488"/>
                <a:ext cx="38623" cy="38623"/>
              </a:xfrm>
              <a:custGeom>
                <a:avLst/>
                <a:gdLst>
                  <a:gd name="T0" fmla="*/ 2 w 6"/>
                  <a:gd name="T1" fmla="*/ 1 h 6"/>
                  <a:gd name="T2" fmla="*/ 5 w 6"/>
                  <a:gd name="T3" fmla="*/ 2 h 6"/>
                  <a:gd name="T4" fmla="*/ 4 w 6"/>
                  <a:gd name="T5" fmla="*/ 6 h 6"/>
                  <a:gd name="T6" fmla="*/ 1 w 6"/>
                  <a:gd name="T7" fmla="*/ 5 h 6"/>
                  <a:gd name="T8" fmla="*/ 2 w 6"/>
                  <a:gd name="T9" fmla="*/ 1 h 6"/>
                </a:gdLst>
                <a:ahLst/>
                <a:cxnLst>
                  <a:cxn ang="0">
                    <a:pos x="T0" y="T1"/>
                  </a:cxn>
                  <a:cxn ang="0">
                    <a:pos x="T2" y="T3"/>
                  </a:cxn>
                  <a:cxn ang="0">
                    <a:pos x="T4" y="T5"/>
                  </a:cxn>
                  <a:cxn ang="0">
                    <a:pos x="T6" y="T7"/>
                  </a:cxn>
                  <a:cxn ang="0">
                    <a:pos x="T8" y="T9"/>
                  </a:cxn>
                </a:cxnLst>
                <a:rect l="0" t="0" r="r" b="b"/>
                <a:pathLst>
                  <a:path w="6" h="6">
                    <a:moveTo>
                      <a:pt x="2" y="1"/>
                    </a:moveTo>
                    <a:cubicBezTo>
                      <a:pt x="3" y="0"/>
                      <a:pt x="5" y="1"/>
                      <a:pt x="5" y="2"/>
                    </a:cubicBezTo>
                    <a:cubicBezTo>
                      <a:pt x="6" y="3"/>
                      <a:pt x="6" y="5"/>
                      <a:pt x="4" y="6"/>
                    </a:cubicBezTo>
                    <a:cubicBezTo>
                      <a:pt x="3" y="6"/>
                      <a:pt x="2" y="6"/>
                      <a:pt x="1" y="5"/>
                    </a:cubicBezTo>
                    <a:cubicBezTo>
                      <a:pt x="0" y="3"/>
                      <a:pt x="1" y="2"/>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55" name="Freeform 3340">
                <a:extLst>
                  <a:ext uri="{FF2B5EF4-FFF2-40B4-BE49-F238E27FC236}">
                    <a16:creationId xmlns:a16="http://schemas.microsoft.com/office/drawing/2014/main" id="{FB01D230-4C09-278B-AEC6-79770E8DE796}"/>
                  </a:ext>
                </a:extLst>
              </p:cNvPr>
              <p:cNvSpPr>
                <a:spLocks/>
              </p:cNvSpPr>
              <p:nvPr/>
            </p:nvSpPr>
            <p:spPr bwMode="auto">
              <a:xfrm>
                <a:off x="10972551" y="2797264"/>
                <a:ext cx="41382" cy="38623"/>
              </a:xfrm>
              <a:custGeom>
                <a:avLst/>
                <a:gdLst>
                  <a:gd name="T0" fmla="*/ 2 w 6"/>
                  <a:gd name="T1" fmla="*/ 0 h 6"/>
                  <a:gd name="T2" fmla="*/ 6 w 6"/>
                  <a:gd name="T3" fmla="*/ 1 h 6"/>
                  <a:gd name="T4" fmla="*/ 4 w 6"/>
                  <a:gd name="T5" fmla="*/ 5 h 6"/>
                  <a:gd name="T6" fmla="*/ 1 w 6"/>
                  <a:gd name="T7" fmla="*/ 4 h 6"/>
                  <a:gd name="T8" fmla="*/ 2 w 6"/>
                  <a:gd name="T9" fmla="*/ 0 h 6"/>
                </a:gdLst>
                <a:ahLst/>
                <a:cxnLst>
                  <a:cxn ang="0">
                    <a:pos x="T0" y="T1"/>
                  </a:cxn>
                  <a:cxn ang="0">
                    <a:pos x="T2" y="T3"/>
                  </a:cxn>
                  <a:cxn ang="0">
                    <a:pos x="T4" y="T5"/>
                  </a:cxn>
                  <a:cxn ang="0">
                    <a:pos x="T6" y="T7"/>
                  </a:cxn>
                  <a:cxn ang="0">
                    <a:pos x="T8" y="T9"/>
                  </a:cxn>
                </a:cxnLst>
                <a:rect l="0" t="0" r="r" b="b"/>
                <a:pathLst>
                  <a:path w="6" h="6">
                    <a:moveTo>
                      <a:pt x="2" y="0"/>
                    </a:moveTo>
                    <a:cubicBezTo>
                      <a:pt x="3" y="0"/>
                      <a:pt x="5" y="0"/>
                      <a:pt x="6" y="1"/>
                    </a:cubicBezTo>
                    <a:cubicBezTo>
                      <a:pt x="6" y="3"/>
                      <a:pt x="6" y="4"/>
                      <a:pt x="4" y="5"/>
                    </a:cubicBezTo>
                    <a:cubicBezTo>
                      <a:pt x="3" y="6"/>
                      <a:pt x="2" y="5"/>
                      <a:pt x="1" y="4"/>
                    </a:cubicBezTo>
                    <a:cubicBezTo>
                      <a:pt x="0" y="3"/>
                      <a:pt x="1"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56" name="Freeform 3341">
                <a:extLst>
                  <a:ext uri="{FF2B5EF4-FFF2-40B4-BE49-F238E27FC236}">
                    <a16:creationId xmlns:a16="http://schemas.microsoft.com/office/drawing/2014/main" id="{84E92FBE-2998-0AE1-3543-845C84545F9C}"/>
                  </a:ext>
                </a:extLst>
              </p:cNvPr>
              <p:cNvSpPr>
                <a:spLocks/>
              </p:cNvSpPr>
              <p:nvPr/>
            </p:nvSpPr>
            <p:spPr bwMode="auto">
              <a:xfrm>
                <a:off x="10771157" y="2582077"/>
                <a:ext cx="38623" cy="38623"/>
              </a:xfrm>
              <a:custGeom>
                <a:avLst/>
                <a:gdLst>
                  <a:gd name="T0" fmla="*/ 2 w 6"/>
                  <a:gd name="T1" fmla="*/ 1 h 6"/>
                  <a:gd name="T2" fmla="*/ 6 w 6"/>
                  <a:gd name="T3" fmla="*/ 2 h 6"/>
                  <a:gd name="T4" fmla="*/ 5 w 6"/>
                  <a:gd name="T5" fmla="*/ 6 h 6"/>
                  <a:gd name="T6" fmla="*/ 1 w 6"/>
                  <a:gd name="T7" fmla="*/ 5 h 6"/>
                  <a:gd name="T8" fmla="*/ 2 w 6"/>
                  <a:gd name="T9" fmla="*/ 1 h 6"/>
                </a:gdLst>
                <a:ahLst/>
                <a:cxnLst>
                  <a:cxn ang="0">
                    <a:pos x="T0" y="T1"/>
                  </a:cxn>
                  <a:cxn ang="0">
                    <a:pos x="T2" y="T3"/>
                  </a:cxn>
                  <a:cxn ang="0">
                    <a:pos x="T4" y="T5"/>
                  </a:cxn>
                  <a:cxn ang="0">
                    <a:pos x="T6" y="T7"/>
                  </a:cxn>
                  <a:cxn ang="0">
                    <a:pos x="T8" y="T9"/>
                  </a:cxn>
                </a:cxnLst>
                <a:rect l="0" t="0" r="r" b="b"/>
                <a:pathLst>
                  <a:path w="6" h="6">
                    <a:moveTo>
                      <a:pt x="2" y="1"/>
                    </a:moveTo>
                    <a:cubicBezTo>
                      <a:pt x="3" y="0"/>
                      <a:pt x="5" y="1"/>
                      <a:pt x="6" y="2"/>
                    </a:cubicBezTo>
                    <a:cubicBezTo>
                      <a:pt x="6" y="3"/>
                      <a:pt x="6" y="5"/>
                      <a:pt x="5" y="6"/>
                    </a:cubicBezTo>
                    <a:cubicBezTo>
                      <a:pt x="3" y="6"/>
                      <a:pt x="2" y="6"/>
                      <a:pt x="1" y="5"/>
                    </a:cubicBezTo>
                    <a:cubicBezTo>
                      <a:pt x="0" y="3"/>
                      <a:pt x="1" y="2"/>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57" name="Freeform 3342">
                <a:extLst>
                  <a:ext uri="{FF2B5EF4-FFF2-40B4-BE49-F238E27FC236}">
                    <a16:creationId xmlns:a16="http://schemas.microsoft.com/office/drawing/2014/main" id="{02F50A24-9476-E931-5F56-054C45DE68C7}"/>
                  </a:ext>
                </a:extLst>
              </p:cNvPr>
              <p:cNvSpPr>
                <a:spLocks/>
              </p:cNvSpPr>
              <p:nvPr/>
            </p:nvSpPr>
            <p:spPr bwMode="auto">
              <a:xfrm>
                <a:off x="9571075" y="1663393"/>
                <a:ext cx="38623" cy="38623"/>
              </a:xfrm>
              <a:custGeom>
                <a:avLst/>
                <a:gdLst>
                  <a:gd name="T0" fmla="*/ 2 w 6"/>
                  <a:gd name="T1" fmla="*/ 1 h 6"/>
                  <a:gd name="T2" fmla="*/ 6 w 6"/>
                  <a:gd name="T3" fmla="*/ 2 h 6"/>
                  <a:gd name="T4" fmla="*/ 5 w 6"/>
                  <a:gd name="T5" fmla="*/ 6 h 6"/>
                  <a:gd name="T6" fmla="*/ 1 w 6"/>
                  <a:gd name="T7" fmla="*/ 5 h 6"/>
                  <a:gd name="T8" fmla="*/ 2 w 6"/>
                  <a:gd name="T9" fmla="*/ 1 h 6"/>
                </a:gdLst>
                <a:ahLst/>
                <a:cxnLst>
                  <a:cxn ang="0">
                    <a:pos x="T0" y="T1"/>
                  </a:cxn>
                  <a:cxn ang="0">
                    <a:pos x="T2" y="T3"/>
                  </a:cxn>
                  <a:cxn ang="0">
                    <a:pos x="T4" y="T5"/>
                  </a:cxn>
                  <a:cxn ang="0">
                    <a:pos x="T6" y="T7"/>
                  </a:cxn>
                  <a:cxn ang="0">
                    <a:pos x="T8" y="T9"/>
                  </a:cxn>
                </a:cxnLst>
                <a:rect l="0" t="0" r="r" b="b"/>
                <a:pathLst>
                  <a:path w="6" h="6">
                    <a:moveTo>
                      <a:pt x="2" y="1"/>
                    </a:moveTo>
                    <a:cubicBezTo>
                      <a:pt x="3" y="0"/>
                      <a:pt x="5" y="1"/>
                      <a:pt x="6" y="2"/>
                    </a:cubicBezTo>
                    <a:cubicBezTo>
                      <a:pt x="6" y="3"/>
                      <a:pt x="6" y="5"/>
                      <a:pt x="5" y="6"/>
                    </a:cubicBezTo>
                    <a:cubicBezTo>
                      <a:pt x="3" y="6"/>
                      <a:pt x="2" y="6"/>
                      <a:pt x="1" y="5"/>
                    </a:cubicBezTo>
                    <a:cubicBezTo>
                      <a:pt x="0" y="3"/>
                      <a:pt x="1" y="2"/>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58" name="Freeform 3343">
                <a:extLst>
                  <a:ext uri="{FF2B5EF4-FFF2-40B4-BE49-F238E27FC236}">
                    <a16:creationId xmlns:a16="http://schemas.microsoft.com/office/drawing/2014/main" id="{7D2021A7-135C-4153-AB23-C1BBE8329737}"/>
                  </a:ext>
                </a:extLst>
              </p:cNvPr>
              <p:cNvSpPr>
                <a:spLocks/>
              </p:cNvSpPr>
              <p:nvPr/>
            </p:nvSpPr>
            <p:spPr bwMode="auto">
              <a:xfrm>
                <a:off x="9146218" y="1806851"/>
                <a:ext cx="38623" cy="46900"/>
              </a:xfrm>
              <a:custGeom>
                <a:avLst/>
                <a:gdLst>
                  <a:gd name="T0" fmla="*/ 2 w 6"/>
                  <a:gd name="T1" fmla="*/ 1 h 7"/>
                  <a:gd name="T2" fmla="*/ 6 w 6"/>
                  <a:gd name="T3" fmla="*/ 2 h 7"/>
                  <a:gd name="T4" fmla="*/ 5 w 6"/>
                  <a:gd name="T5" fmla="*/ 6 h 7"/>
                  <a:gd name="T6" fmla="*/ 1 w 6"/>
                  <a:gd name="T7" fmla="*/ 5 h 7"/>
                  <a:gd name="T8" fmla="*/ 2 w 6"/>
                  <a:gd name="T9" fmla="*/ 1 h 7"/>
                </a:gdLst>
                <a:ahLst/>
                <a:cxnLst>
                  <a:cxn ang="0">
                    <a:pos x="T0" y="T1"/>
                  </a:cxn>
                  <a:cxn ang="0">
                    <a:pos x="T2" y="T3"/>
                  </a:cxn>
                  <a:cxn ang="0">
                    <a:pos x="T4" y="T5"/>
                  </a:cxn>
                  <a:cxn ang="0">
                    <a:pos x="T6" y="T7"/>
                  </a:cxn>
                  <a:cxn ang="0">
                    <a:pos x="T8" y="T9"/>
                  </a:cxn>
                </a:cxnLst>
                <a:rect l="0" t="0" r="r" b="b"/>
                <a:pathLst>
                  <a:path w="6" h="7">
                    <a:moveTo>
                      <a:pt x="2" y="1"/>
                    </a:moveTo>
                    <a:cubicBezTo>
                      <a:pt x="3" y="0"/>
                      <a:pt x="5" y="1"/>
                      <a:pt x="6" y="2"/>
                    </a:cubicBezTo>
                    <a:cubicBezTo>
                      <a:pt x="6" y="4"/>
                      <a:pt x="6" y="5"/>
                      <a:pt x="5" y="6"/>
                    </a:cubicBezTo>
                    <a:cubicBezTo>
                      <a:pt x="3" y="7"/>
                      <a:pt x="2" y="6"/>
                      <a:pt x="1" y="5"/>
                    </a:cubicBezTo>
                    <a:cubicBezTo>
                      <a:pt x="0" y="3"/>
                      <a:pt x="1" y="2"/>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59" name="Freeform 3344">
                <a:extLst>
                  <a:ext uri="{FF2B5EF4-FFF2-40B4-BE49-F238E27FC236}">
                    <a16:creationId xmlns:a16="http://schemas.microsoft.com/office/drawing/2014/main" id="{5C7E18ED-C8D6-E12E-7106-871705AD8E26}"/>
                  </a:ext>
                </a:extLst>
              </p:cNvPr>
              <p:cNvSpPr>
                <a:spLocks/>
              </p:cNvSpPr>
              <p:nvPr/>
            </p:nvSpPr>
            <p:spPr bwMode="auto">
              <a:xfrm>
                <a:off x="10644252" y="3117286"/>
                <a:ext cx="41382" cy="41382"/>
              </a:xfrm>
              <a:custGeom>
                <a:avLst/>
                <a:gdLst>
                  <a:gd name="T0" fmla="*/ 2 w 6"/>
                  <a:gd name="T1" fmla="*/ 1 h 6"/>
                  <a:gd name="T2" fmla="*/ 6 w 6"/>
                  <a:gd name="T3" fmla="*/ 2 h 6"/>
                  <a:gd name="T4" fmla="*/ 4 w 6"/>
                  <a:gd name="T5" fmla="*/ 5 h 6"/>
                  <a:gd name="T6" fmla="*/ 1 w 6"/>
                  <a:gd name="T7" fmla="*/ 4 h 6"/>
                  <a:gd name="T8" fmla="*/ 2 w 6"/>
                  <a:gd name="T9" fmla="*/ 1 h 6"/>
                </a:gdLst>
                <a:ahLst/>
                <a:cxnLst>
                  <a:cxn ang="0">
                    <a:pos x="T0" y="T1"/>
                  </a:cxn>
                  <a:cxn ang="0">
                    <a:pos x="T2" y="T3"/>
                  </a:cxn>
                  <a:cxn ang="0">
                    <a:pos x="T4" y="T5"/>
                  </a:cxn>
                  <a:cxn ang="0">
                    <a:pos x="T6" y="T7"/>
                  </a:cxn>
                  <a:cxn ang="0">
                    <a:pos x="T8" y="T9"/>
                  </a:cxn>
                </a:cxnLst>
                <a:rect l="0" t="0" r="r" b="b"/>
                <a:pathLst>
                  <a:path w="6" h="6">
                    <a:moveTo>
                      <a:pt x="2" y="1"/>
                    </a:moveTo>
                    <a:cubicBezTo>
                      <a:pt x="3" y="0"/>
                      <a:pt x="5" y="0"/>
                      <a:pt x="6" y="2"/>
                    </a:cubicBezTo>
                    <a:cubicBezTo>
                      <a:pt x="6" y="3"/>
                      <a:pt x="6" y="5"/>
                      <a:pt x="4" y="5"/>
                    </a:cubicBezTo>
                    <a:cubicBezTo>
                      <a:pt x="3" y="6"/>
                      <a:pt x="2" y="5"/>
                      <a:pt x="1" y="4"/>
                    </a:cubicBezTo>
                    <a:cubicBezTo>
                      <a:pt x="0" y="3"/>
                      <a:pt x="1" y="1"/>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60" name="Freeform 3345">
                <a:extLst>
                  <a:ext uri="{FF2B5EF4-FFF2-40B4-BE49-F238E27FC236}">
                    <a16:creationId xmlns:a16="http://schemas.microsoft.com/office/drawing/2014/main" id="{008E5020-4CED-C745-C82D-9D20B9F84ED7}"/>
                  </a:ext>
                </a:extLst>
              </p:cNvPr>
              <p:cNvSpPr>
                <a:spLocks/>
              </p:cNvSpPr>
              <p:nvPr/>
            </p:nvSpPr>
            <p:spPr bwMode="auto">
              <a:xfrm>
                <a:off x="10633217" y="2844164"/>
                <a:ext cx="24829" cy="24829"/>
              </a:xfrm>
              <a:custGeom>
                <a:avLst/>
                <a:gdLst>
                  <a:gd name="T0" fmla="*/ 1 w 4"/>
                  <a:gd name="T1" fmla="*/ 0 h 4"/>
                  <a:gd name="T2" fmla="*/ 4 w 4"/>
                  <a:gd name="T3" fmla="*/ 1 h 4"/>
                  <a:gd name="T4" fmla="*/ 3 w 4"/>
                  <a:gd name="T5" fmla="*/ 4 h 4"/>
                  <a:gd name="T6" fmla="*/ 0 w 4"/>
                  <a:gd name="T7" fmla="*/ 3 h 4"/>
                  <a:gd name="T8" fmla="*/ 1 w 4"/>
                  <a:gd name="T9" fmla="*/ 0 h 4"/>
                </a:gdLst>
                <a:ahLst/>
                <a:cxnLst>
                  <a:cxn ang="0">
                    <a:pos x="T0" y="T1"/>
                  </a:cxn>
                  <a:cxn ang="0">
                    <a:pos x="T2" y="T3"/>
                  </a:cxn>
                  <a:cxn ang="0">
                    <a:pos x="T4" y="T5"/>
                  </a:cxn>
                  <a:cxn ang="0">
                    <a:pos x="T6" y="T7"/>
                  </a:cxn>
                  <a:cxn ang="0">
                    <a:pos x="T8" y="T9"/>
                  </a:cxn>
                </a:cxnLst>
                <a:rect l="0" t="0" r="r" b="b"/>
                <a:pathLst>
                  <a:path w="4" h="4">
                    <a:moveTo>
                      <a:pt x="1" y="0"/>
                    </a:moveTo>
                    <a:cubicBezTo>
                      <a:pt x="2" y="0"/>
                      <a:pt x="3" y="0"/>
                      <a:pt x="4" y="1"/>
                    </a:cubicBezTo>
                    <a:cubicBezTo>
                      <a:pt x="4" y="2"/>
                      <a:pt x="4" y="3"/>
                      <a:pt x="3" y="4"/>
                    </a:cubicBezTo>
                    <a:cubicBezTo>
                      <a:pt x="2" y="4"/>
                      <a:pt x="1" y="4"/>
                      <a:pt x="0" y="3"/>
                    </a:cubicBezTo>
                    <a:cubicBezTo>
                      <a:pt x="0" y="2"/>
                      <a:pt x="0"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61" name="Freeform 3346">
                <a:extLst>
                  <a:ext uri="{FF2B5EF4-FFF2-40B4-BE49-F238E27FC236}">
                    <a16:creationId xmlns:a16="http://schemas.microsoft.com/office/drawing/2014/main" id="{6E400B2C-ACA4-587A-837F-74E86C467370}"/>
                  </a:ext>
                </a:extLst>
              </p:cNvPr>
              <p:cNvSpPr>
                <a:spLocks/>
              </p:cNvSpPr>
              <p:nvPr/>
            </p:nvSpPr>
            <p:spPr bwMode="auto">
              <a:xfrm>
                <a:off x="10790469" y="3335232"/>
                <a:ext cx="33106" cy="24829"/>
              </a:xfrm>
              <a:custGeom>
                <a:avLst/>
                <a:gdLst>
                  <a:gd name="T0" fmla="*/ 2 w 5"/>
                  <a:gd name="T1" fmla="*/ 1 h 4"/>
                  <a:gd name="T2" fmla="*/ 4 w 5"/>
                  <a:gd name="T3" fmla="*/ 1 h 4"/>
                  <a:gd name="T4" fmla="*/ 3 w 5"/>
                  <a:gd name="T5" fmla="*/ 4 h 4"/>
                  <a:gd name="T6" fmla="*/ 1 w 5"/>
                  <a:gd name="T7" fmla="*/ 3 h 4"/>
                  <a:gd name="T8" fmla="*/ 2 w 5"/>
                  <a:gd name="T9" fmla="*/ 1 h 4"/>
                </a:gdLst>
                <a:ahLst/>
                <a:cxnLst>
                  <a:cxn ang="0">
                    <a:pos x="T0" y="T1"/>
                  </a:cxn>
                  <a:cxn ang="0">
                    <a:pos x="T2" y="T3"/>
                  </a:cxn>
                  <a:cxn ang="0">
                    <a:pos x="T4" y="T5"/>
                  </a:cxn>
                  <a:cxn ang="0">
                    <a:pos x="T6" y="T7"/>
                  </a:cxn>
                  <a:cxn ang="0">
                    <a:pos x="T8" y="T9"/>
                  </a:cxn>
                </a:cxnLst>
                <a:rect l="0" t="0" r="r" b="b"/>
                <a:pathLst>
                  <a:path w="5" h="4">
                    <a:moveTo>
                      <a:pt x="2" y="1"/>
                    </a:moveTo>
                    <a:cubicBezTo>
                      <a:pt x="2" y="0"/>
                      <a:pt x="4" y="1"/>
                      <a:pt x="4" y="1"/>
                    </a:cubicBezTo>
                    <a:cubicBezTo>
                      <a:pt x="5" y="2"/>
                      <a:pt x="4" y="3"/>
                      <a:pt x="3" y="4"/>
                    </a:cubicBezTo>
                    <a:cubicBezTo>
                      <a:pt x="2" y="4"/>
                      <a:pt x="1" y="4"/>
                      <a:pt x="1" y="3"/>
                    </a:cubicBezTo>
                    <a:cubicBezTo>
                      <a:pt x="0" y="2"/>
                      <a:pt x="1" y="1"/>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62" name="Freeform 3347">
                <a:extLst>
                  <a:ext uri="{FF2B5EF4-FFF2-40B4-BE49-F238E27FC236}">
                    <a16:creationId xmlns:a16="http://schemas.microsoft.com/office/drawing/2014/main" id="{0F7748C9-48E7-A30D-7D7B-9C1702F592D8}"/>
                  </a:ext>
                </a:extLst>
              </p:cNvPr>
              <p:cNvSpPr>
                <a:spLocks/>
              </p:cNvSpPr>
              <p:nvPr/>
            </p:nvSpPr>
            <p:spPr bwMode="auto">
              <a:xfrm>
                <a:off x="10776675" y="2915893"/>
                <a:ext cx="24829" cy="33106"/>
              </a:xfrm>
              <a:custGeom>
                <a:avLst/>
                <a:gdLst>
                  <a:gd name="T0" fmla="*/ 1 w 4"/>
                  <a:gd name="T1" fmla="*/ 1 h 5"/>
                  <a:gd name="T2" fmla="*/ 4 w 4"/>
                  <a:gd name="T3" fmla="*/ 1 h 5"/>
                  <a:gd name="T4" fmla="*/ 3 w 4"/>
                  <a:gd name="T5" fmla="*/ 4 h 5"/>
                  <a:gd name="T6" fmla="*/ 0 w 4"/>
                  <a:gd name="T7" fmla="*/ 3 h 5"/>
                  <a:gd name="T8" fmla="*/ 1 w 4"/>
                  <a:gd name="T9" fmla="*/ 1 h 5"/>
                </a:gdLst>
                <a:ahLst/>
                <a:cxnLst>
                  <a:cxn ang="0">
                    <a:pos x="T0" y="T1"/>
                  </a:cxn>
                  <a:cxn ang="0">
                    <a:pos x="T2" y="T3"/>
                  </a:cxn>
                  <a:cxn ang="0">
                    <a:pos x="T4" y="T5"/>
                  </a:cxn>
                  <a:cxn ang="0">
                    <a:pos x="T6" y="T7"/>
                  </a:cxn>
                  <a:cxn ang="0">
                    <a:pos x="T8" y="T9"/>
                  </a:cxn>
                </a:cxnLst>
                <a:rect l="0" t="0" r="r" b="b"/>
                <a:pathLst>
                  <a:path w="4" h="5">
                    <a:moveTo>
                      <a:pt x="1" y="1"/>
                    </a:moveTo>
                    <a:cubicBezTo>
                      <a:pt x="2" y="0"/>
                      <a:pt x="3" y="1"/>
                      <a:pt x="4" y="1"/>
                    </a:cubicBezTo>
                    <a:cubicBezTo>
                      <a:pt x="4" y="2"/>
                      <a:pt x="4" y="4"/>
                      <a:pt x="3" y="4"/>
                    </a:cubicBezTo>
                    <a:cubicBezTo>
                      <a:pt x="2" y="5"/>
                      <a:pt x="1" y="4"/>
                      <a:pt x="0" y="3"/>
                    </a:cubicBezTo>
                    <a:cubicBezTo>
                      <a:pt x="0" y="2"/>
                      <a:pt x="0"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63" name="Freeform 3348">
                <a:extLst>
                  <a:ext uri="{FF2B5EF4-FFF2-40B4-BE49-F238E27FC236}">
                    <a16:creationId xmlns:a16="http://schemas.microsoft.com/office/drawing/2014/main" id="{0C3DB692-9820-9D70-229B-A11F7BB8A94A}"/>
                  </a:ext>
                </a:extLst>
              </p:cNvPr>
              <p:cNvSpPr>
                <a:spLocks/>
              </p:cNvSpPr>
              <p:nvPr/>
            </p:nvSpPr>
            <p:spPr bwMode="auto">
              <a:xfrm>
                <a:off x="10867716" y="2319990"/>
                <a:ext cx="33106" cy="24829"/>
              </a:xfrm>
              <a:custGeom>
                <a:avLst/>
                <a:gdLst>
                  <a:gd name="T0" fmla="*/ 2 w 5"/>
                  <a:gd name="T1" fmla="*/ 1 h 4"/>
                  <a:gd name="T2" fmla="*/ 4 w 5"/>
                  <a:gd name="T3" fmla="*/ 1 h 4"/>
                  <a:gd name="T4" fmla="*/ 3 w 5"/>
                  <a:gd name="T5" fmla="*/ 4 h 4"/>
                  <a:gd name="T6" fmla="*/ 1 w 5"/>
                  <a:gd name="T7" fmla="*/ 3 h 4"/>
                  <a:gd name="T8" fmla="*/ 2 w 5"/>
                  <a:gd name="T9" fmla="*/ 1 h 4"/>
                </a:gdLst>
                <a:ahLst/>
                <a:cxnLst>
                  <a:cxn ang="0">
                    <a:pos x="T0" y="T1"/>
                  </a:cxn>
                  <a:cxn ang="0">
                    <a:pos x="T2" y="T3"/>
                  </a:cxn>
                  <a:cxn ang="0">
                    <a:pos x="T4" y="T5"/>
                  </a:cxn>
                  <a:cxn ang="0">
                    <a:pos x="T6" y="T7"/>
                  </a:cxn>
                  <a:cxn ang="0">
                    <a:pos x="T8" y="T9"/>
                  </a:cxn>
                </a:cxnLst>
                <a:rect l="0" t="0" r="r" b="b"/>
                <a:pathLst>
                  <a:path w="5" h="4">
                    <a:moveTo>
                      <a:pt x="2" y="1"/>
                    </a:moveTo>
                    <a:cubicBezTo>
                      <a:pt x="3" y="0"/>
                      <a:pt x="4" y="1"/>
                      <a:pt x="4" y="1"/>
                    </a:cubicBezTo>
                    <a:cubicBezTo>
                      <a:pt x="5" y="2"/>
                      <a:pt x="4" y="4"/>
                      <a:pt x="3" y="4"/>
                    </a:cubicBezTo>
                    <a:cubicBezTo>
                      <a:pt x="3" y="4"/>
                      <a:pt x="1" y="4"/>
                      <a:pt x="1" y="3"/>
                    </a:cubicBezTo>
                    <a:cubicBezTo>
                      <a:pt x="0" y="2"/>
                      <a:pt x="1" y="1"/>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64" name="Freeform 3349">
                <a:extLst>
                  <a:ext uri="{FF2B5EF4-FFF2-40B4-BE49-F238E27FC236}">
                    <a16:creationId xmlns:a16="http://schemas.microsoft.com/office/drawing/2014/main" id="{73931403-EAEF-4AE6-4142-1C81096D18DF}"/>
                  </a:ext>
                </a:extLst>
              </p:cNvPr>
              <p:cNvSpPr>
                <a:spLocks/>
              </p:cNvSpPr>
              <p:nvPr/>
            </p:nvSpPr>
            <p:spPr bwMode="auto">
              <a:xfrm>
                <a:off x="10277330" y="2430342"/>
                <a:ext cx="27588" cy="33106"/>
              </a:xfrm>
              <a:custGeom>
                <a:avLst/>
                <a:gdLst>
                  <a:gd name="T0" fmla="*/ 1 w 4"/>
                  <a:gd name="T1" fmla="*/ 1 h 5"/>
                  <a:gd name="T2" fmla="*/ 4 w 4"/>
                  <a:gd name="T3" fmla="*/ 2 h 5"/>
                  <a:gd name="T4" fmla="*/ 3 w 4"/>
                  <a:gd name="T5" fmla="*/ 4 h 5"/>
                  <a:gd name="T6" fmla="*/ 1 w 4"/>
                  <a:gd name="T7" fmla="*/ 3 h 5"/>
                  <a:gd name="T8" fmla="*/ 1 w 4"/>
                  <a:gd name="T9" fmla="*/ 1 h 5"/>
                </a:gdLst>
                <a:ahLst/>
                <a:cxnLst>
                  <a:cxn ang="0">
                    <a:pos x="T0" y="T1"/>
                  </a:cxn>
                  <a:cxn ang="0">
                    <a:pos x="T2" y="T3"/>
                  </a:cxn>
                  <a:cxn ang="0">
                    <a:pos x="T4" y="T5"/>
                  </a:cxn>
                  <a:cxn ang="0">
                    <a:pos x="T6" y="T7"/>
                  </a:cxn>
                  <a:cxn ang="0">
                    <a:pos x="T8" y="T9"/>
                  </a:cxn>
                </a:cxnLst>
                <a:rect l="0" t="0" r="r" b="b"/>
                <a:pathLst>
                  <a:path w="4" h="5">
                    <a:moveTo>
                      <a:pt x="1" y="1"/>
                    </a:moveTo>
                    <a:cubicBezTo>
                      <a:pt x="2" y="0"/>
                      <a:pt x="3" y="1"/>
                      <a:pt x="4" y="2"/>
                    </a:cubicBezTo>
                    <a:cubicBezTo>
                      <a:pt x="4" y="3"/>
                      <a:pt x="4" y="4"/>
                      <a:pt x="3" y="4"/>
                    </a:cubicBezTo>
                    <a:cubicBezTo>
                      <a:pt x="2" y="5"/>
                      <a:pt x="1" y="4"/>
                      <a:pt x="1" y="3"/>
                    </a:cubicBezTo>
                    <a:cubicBezTo>
                      <a:pt x="0" y="2"/>
                      <a:pt x="0"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65" name="Freeform 3350">
                <a:extLst>
                  <a:ext uri="{FF2B5EF4-FFF2-40B4-BE49-F238E27FC236}">
                    <a16:creationId xmlns:a16="http://schemas.microsoft.com/office/drawing/2014/main" id="{87D31082-68E2-32F1-E361-4760D2FDF611}"/>
                  </a:ext>
                </a:extLst>
              </p:cNvPr>
              <p:cNvSpPr>
                <a:spLocks/>
              </p:cNvSpPr>
              <p:nvPr/>
            </p:nvSpPr>
            <p:spPr bwMode="auto">
              <a:xfrm>
                <a:off x="9995932" y="1834439"/>
                <a:ext cx="27588" cy="24829"/>
              </a:xfrm>
              <a:custGeom>
                <a:avLst/>
                <a:gdLst>
                  <a:gd name="T0" fmla="*/ 1 w 4"/>
                  <a:gd name="T1" fmla="*/ 0 h 4"/>
                  <a:gd name="T2" fmla="*/ 4 w 4"/>
                  <a:gd name="T3" fmla="*/ 1 h 4"/>
                  <a:gd name="T4" fmla="*/ 3 w 4"/>
                  <a:gd name="T5" fmla="*/ 4 h 4"/>
                  <a:gd name="T6" fmla="*/ 0 w 4"/>
                  <a:gd name="T7" fmla="*/ 3 h 4"/>
                  <a:gd name="T8" fmla="*/ 1 w 4"/>
                  <a:gd name="T9" fmla="*/ 0 h 4"/>
                </a:gdLst>
                <a:ahLst/>
                <a:cxnLst>
                  <a:cxn ang="0">
                    <a:pos x="T0" y="T1"/>
                  </a:cxn>
                  <a:cxn ang="0">
                    <a:pos x="T2" y="T3"/>
                  </a:cxn>
                  <a:cxn ang="0">
                    <a:pos x="T4" y="T5"/>
                  </a:cxn>
                  <a:cxn ang="0">
                    <a:pos x="T6" y="T7"/>
                  </a:cxn>
                  <a:cxn ang="0">
                    <a:pos x="T8" y="T9"/>
                  </a:cxn>
                </a:cxnLst>
                <a:rect l="0" t="0" r="r" b="b"/>
                <a:pathLst>
                  <a:path w="4" h="4">
                    <a:moveTo>
                      <a:pt x="1" y="0"/>
                    </a:moveTo>
                    <a:cubicBezTo>
                      <a:pt x="2" y="0"/>
                      <a:pt x="3" y="0"/>
                      <a:pt x="4" y="1"/>
                    </a:cubicBezTo>
                    <a:cubicBezTo>
                      <a:pt x="4" y="2"/>
                      <a:pt x="4" y="3"/>
                      <a:pt x="3" y="4"/>
                    </a:cubicBezTo>
                    <a:cubicBezTo>
                      <a:pt x="2" y="4"/>
                      <a:pt x="1" y="4"/>
                      <a:pt x="0" y="3"/>
                    </a:cubicBezTo>
                    <a:cubicBezTo>
                      <a:pt x="0" y="2"/>
                      <a:pt x="0"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grpSp>
      <p:sp>
        <p:nvSpPr>
          <p:cNvPr id="2" name="TextBox 1">
            <a:extLst>
              <a:ext uri="{FF2B5EF4-FFF2-40B4-BE49-F238E27FC236}">
                <a16:creationId xmlns:a16="http://schemas.microsoft.com/office/drawing/2014/main" id="{7AC339B1-821A-1800-B820-97B31B0D69B7}"/>
              </a:ext>
            </a:extLst>
          </p:cNvPr>
          <p:cNvSpPr txBox="1"/>
          <p:nvPr/>
        </p:nvSpPr>
        <p:spPr>
          <a:xfrm>
            <a:off x="404812" y="299215"/>
            <a:ext cx="4537076" cy="400110"/>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IN" sz="2000" b="1" i="0" u="none" strike="noStrike" kern="1200" cap="none" spc="0" normalizeH="0" baseline="0" noProof="0" dirty="0">
                <a:ln>
                  <a:noFill/>
                </a:ln>
                <a:solidFill>
                  <a:prstClr val="white"/>
                </a:solidFill>
                <a:effectLst/>
                <a:uLnTx/>
                <a:uFillTx/>
                <a:latin typeface="Bahnschrift" panose="020B0502040204020203" pitchFamily="34" charset="0"/>
                <a:ea typeface="+mn-ea"/>
                <a:cs typeface="+mn-cs"/>
              </a:rPr>
              <a:t>Participants</a:t>
            </a:r>
          </a:p>
        </p:txBody>
      </p:sp>
      <p:sp>
        <p:nvSpPr>
          <p:cNvPr id="20" name="TextBox 19">
            <a:extLst>
              <a:ext uri="{FF2B5EF4-FFF2-40B4-BE49-F238E27FC236}">
                <a16:creationId xmlns:a16="http://schemas.microsoft.com/office/drawing/2014/main" id="{0A288431-A783-71D7-23FA-0C2C3AE09F93}"/>
              </a:ext>
            </a:extLst>
          </p:cNvPr>
          <p:cNvSpPr txBox="1"/>
          <p:nvPr/>
        </p:nvSpPr>
        <p:spPr>
          <a:xfrm>
            <a:off x="1427816" y="1395888"/>
            <a:ext cx="2668228" cy="246221"/>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srgbClr val="0044FF"/>
                </a:solidFill>
                <a:effectLst/>
                <a:uLnTx/>
                <a:uFillTx/>
                <a:latin typeface="Bahnschrift" panose="020B0502040204020203" pitchFamily="34" charset="0"/>
                <a:ea typeface="+mn-ea"/>
                <a:cs typeface="+mn-cs"/>
              </a:rPr>
              <a:t>Imke van Heerden</a:t>
            </a:r>
          </a:p>
        </p:txBody>
      </p:sp>
      <p:sp>
        <p:nvSpPr>
          <p:cNvPr id="22" name="TextBox 21">
            <a:extLst>
              <a:ext uri="{FF2B5EF4-FFF2-40B4-BE49-F238E27FC236}">
                <a16:creationId xmlns:a16="http://schemas.microsoft.com/office/drawing/2014/main" id="{D2C121C0-7AE4-11F2-2F67-F1136E80831A}"/>
              </a:ext>
            </a:extLst>
          </p:cNvPr>
          <p:cNvSpPr txBox="1"/>
          <p:nvPr/>
        </p:nvSpPr>
        <p:spPr>
          <a:xfrm>
            <a:off x="490224" y="2488306"/>
            <a:ext cx="4393658" cy="900246"/>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600"/>
              </a:spcAft>
              <a:buClrTx/>
              <a:buSzTx/>
              <a:buFontTx/>
              <a:buNone/>
              <a:tabLst/>
              <a:defRPr/>
            </a:pPr>
            <a:r>
              <a:rPr kumimoji="0" lang="en-US" sz="750" b="0" i="0" u="none" strike="noStrike" kern="1200" cap="none" spc="0" normalizeH="0" baseline="0" noProof="0" dirty="0">
                <a:ln>
                  <a:noFill/>
                </a:ln>
                <a:solidFill>
                  <a:prstClr val="black"/>
                </a:solidFill>
                <a:effectLst/>
                <a:uLnTx/>
                <a:uFillTx/>
                <a:latin typeface="Bahnschrift" panose="020B0502040204020203" pitchFamily="34" charset="0"/>
                <a:ea typeface="+mn-ea"/>
                <a:cs typeface="+mn-cs"/>
              </a:rPr>
              <a:t>I am a Research Associate at </a:t>
            </a:r>
            <a:r>
              <a:rPr kumimoji="0" lang="en-US" sz="750" b="0" i="0" u="none" strike="noStrike" kern="1200" cap="none" spc="0" normalizeH="0" baseline="0" noProof="0" dirty="0" err="1">
                <a:ln>
                  <a:noFill/>
                </a:ln>
                <a:solidFill>
                  <a:prstClr val="black"/>
                </a:solidFill>
                <a:effectLst/>
                <a:uLnTx/>
                <a:uFillTx/>
                <a:latin typeface="Bahnschrift" panose="020B0502040204020203" pitchFamily="34" charset="0"/>
                <a:ea typeface="+mn-ea"/>
                <a:cs typeface="+mn-cs"/>
              </a:rPr>
              <a:t>RAi</a:t>
            </a:r>
            <a:r>
              <a:rPr kumimoji="0" lang="en-US" sz="750" b="0" i="0" u="none" strike="noStrike" kern="1200" cap="none" spc="0" normalizeH="0" baseline="0" noProof="0" dirty="0">
                <a:ln>
                  <a:noFill/>
                </a:ln>
                <a:solidFill>
                  <a:prstClr val="black"/>
                </a:solidFill>
                <a:effectLst/>
                <a:uLnTx/>
                <a:uFillTx/>
                <a:latin typeface="Bahnschrift" panose="020B0502040204020203" pitchFamily="34" charset="0"/>
                <a:ea typeface="+mn-ea"/>
                <a:cs typeface="+mn-cs"/>
              </a:rPr>
              <a:t> UK, based in the Department of Digital Humanities, King’s College London. Previously, I was an Assistant Professor at </a:t>
            </a:r>
            <a:r>
              <a:rPr kumimoji="0" lang="en-US" sz="750" b="0" i="0" u="none" strike="noStrike" kern="1200" cap="none" spc="0" normalizeH="0" baseline="0" noProof="0" dirty="0" err="1">
                <a:ln>
                  <a:noFill/>
                </a:ln>
                <a:solidFill>
                  <a:prstClr val="black"/>
                </a:solidFill>
                <a:effectLst/>
                <a:uLnTx/>
                <a:uFillTx/>
                <a:latin typeface="Bahnschrift" panose="020B0502040204020203" pitchFamily="34" charset="0"/>
                <a:ea typeface="+mn-ea"/>
                <a:cs typeface="+mn-cs"/>
              </a:rPr>
              <a:t>Koc</a:t>
            </a:r>
            <a:r>
              <a:rPr kumimoji="0" lang="en-US" sz="750" b="0" i="0" u="none" strike="noStrike" kern="1200" cap="none" spc="0" normalizeH="0" baseline="0" noProof="0" dirty="0">
                <a:ln>
                  <a:noFill/>
                </a:ln>
                <a:solidFill>
                  <a:prstClr val="black"/>
                </a:solidFill>
                <a:effectLst/>
                <a:uLnTx/>
                <a:uFillTx/>
                <a:latin typeface="Bahnschrift" panose="020B0502040204020203" pitchFamily="34" charset="0"/>
                <a:ea typeface="+mn-ea"/>
                <a:cs typeface="+mn-cs"/>
              </a:rPr>
              <a:t> University, Istanbul, as recipient of the Turkish Research Council’s International Fellowship for Outstanding Researchers and Principal Investigator of AI as Author: Bridging the Gap between Computational Creativity Techniques and Literary Theory (2020–2023). I hold a PhD in English Literature from the University of York, funded by the Commonwealth Scholarship Commission in the UK. My research lies at the intersection of literary studies, natural language generation and computational creativity.</a:t>
            </a:r>
          </a:p>
        </p:txBody>
      </p:sp>
      <p:sp>
        <p:nvSpPr>
          <p:cNvPr id="23" name="TextBox 22">
            <a:extLst>
              <a:ext uri="{FF2B5EF4-FFF2-40B4-BE49-F238E27FC236}">
                <a16:creationId xmlns:a16="http://schemas.microsoft.com/office/drawing/2014/main" id="{18F72739-7277-5434-E645-90D9636271D8}"/>
              </a:ext>
            </a:extLst>
          </p:cNvPr>
          <p:cNvSpPr txBox="1"/>
          <p:nvPr/>
        </p:nvSpPr>
        <p:spPr>
          <a:xfrm>
            <a:off x="1427816" y="1765220"/>
            <a:ext cx="2668228" cy="230832"/>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effectLst/>
                <a:uLnTx/>
                <a:uFillTx/>
                <a:latin typeface="Bahnschrift" panose="020B0502040204020203" pitchFamily="34" charset="0"/>
                <a:ea typeface="+mn-ea"/>
                <a:cs typeface="+mn-cs"/>
              </a:rPr>
              <a:t>Areas of expertise: </a:t>
            </a:r>
            <a:endParaRPr kumimoji="0" lang="en-US" sz="900" b="0" i="0" u="none" strike="noStrike" kern="1200" cap="none" spc="0" normalizeH="0" baseline="0" noProof="0" dirty="0">
              <a:ln>
                <a:noFill/>
              </a:ln>
              <a:effectLst/>
              <a:uLnTx/>
              <a:uFillTx/>
              <a:latin typeface="Bahnschrift" panose="020B0502040204020203" pitchFamily="34" charset="0"/>
              <a:ea typeface="+mn-ea"/>
              <a:cs typeface="+mn-cs"/>
            </a:endParaRPr>
          </a:p>
        </p:txBody>
      </p:sp>
      <p:sp>
        <p:nvSpPr>
          <p:cNvPr id="24" name="TextBox 23">
            <a:extLst>
              <a:ext uri="{FF2B5EF4-FFF2-40B4-BE49-F238E27FC236}">
                <a16:creationId xmlns:a16="http://schemas.microsoft.com/office/drawing/2014/main" id="{E185E7F2-2E93-9150-7D2E-03AAA0E4CEFB}"/>
              </a:ext>
            </a:extLst>
          </p:cNvPr>
          <p:cNvSpPr txBox="1"/>
          <p:nvPr/>
        </p:nvSpPr>
        <p:spPr>
          <a:xfrm>
            <a:off x="490225" y="2295088"/>
            <a:ext cx="3413316" cy="223138"/>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850" b="0" i="0" u="none" strike="noStrike" kern="1200" cap="none" spc="0" normalizeH="0" baseline="0" noProof="0" dirty="0">
                <a:ln>
                  <a:noFill/>
                </a:ln>
                <a:effectLst/>
                <a:uLnTx/>
                <a:uFillTx/>
                <a:latin typeface="Bahnschrift" panose="020B0502040204020203" pitchFamily="34" charset="0"/>
                <a:ea typeface="+mn-ea"/>
                <a:cs typeface="+mn-cs"/>
                <a:hlinkClick r:id="rId4">
                  <a:extLst>
                    <a:ext uri="{A12FA001-AC4F-418D-AE19-62706E023703}">
                      <ahyp:hlinkClr xmlns:ahyp="http://schemas.microsoft.com/office/drawing/2018/hyperlinkcolor" val="tx"/>
                    </a:ext>
                  </a:extLst>
                </a:hlinkClick>
              </a:rPr>
              <a:t>imke.vanheerden@kcl.ac.uk</a:t>
            </a:r>
            <a:endParaRPr kumimoji="0" lang="en-US" sz="850" b="0" i="0" u="none" strike="noStrike" kern="1200" cap="none" spc="0" normalizeH="0" baseline="0" noProof="0" dirty="0">
              <a:ln>
                <a:noFill/>
              </a:ln>
              <a:effectLst/>
              <a:uLnTx/>
              <a:uFillTx/>
              <a:latin typeface="Bahnschrift" panose="020B0502040204020203" pitchFamily="34" charset="0"/>
              <a:ea typeface="+mn-ea"/>
              <a:cs typeface="+mn-cs"/>
            </a:endParaRPr>
          </a:p>
        </p:txBody>
      </p:sp>
      <p:sp>
        <p:nvSpPr>
          <p:cNvPr id="25" name="Rectangle: Rounded Corners 24">
            <a:extLst>
              <a:ext uri="{FF2B5EF4-FFF2-40B4-BE49-F238E27FC236}">
                <a16:creationId xmlns:a16="http://schemas.microsoft.com/office/drawing/2014/main" id="{81BBC62F-AE87-6884-0D6A-1F2A21F55EC4}"/>
              </a:ext>
            </a:extLst>
          </p:cNvPr>
          <p:cNvSpPr/>
          <p:nvPr/>
        </p:nvSpPr>
        <p:spPr>
          <a:xfrm>
            <a:off x="1512752" y="2024216"/>
            <a:ext cx="1196636" cy="154179"/>
          </a:xfrm>
          <a:prstGeom prst="roundRect">
            <a:avLst>
              <a:gd name="adj" fmla="val 50000"/>
            </a:avLst>
          </a:prstGeom>
          <a:solidFill>
            <a:schemeClr val="accent2">
              <a:lumMod val="75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IN" sz="800" dirty="0">
                <a:solidFill>
                  <a:schemeClr val="bg1"/>
                </a:solidFill>
                <a:latin typeface="Bahnschrift" panose="020B0502040204020203" pitchFamily="34" charset="0"/>
              </a:rPr>
              <a:t>Philosophy </a:t>
            </a:r>
          </a:p>
        </p:txBody>
      </p:sp>
      <p:sp>
        <p:nvSpPr>
          <p:cNvPr id="26" name="Rectangle: Rounded Corners 25">
            <a:extLst>
              <a:ext uri="{FF2B5EF4-FFF2-40B4-BE49-F238E27FC236}">
                <a16:creationId xmlns:a16="http://schemas.microsoft.com/office/drawing/2014/main" id="{E7F435D9-F5AE-5DBB-1235-D0FD9648BD82}"/>
              </a:ext>
            </a:extLst>
          </p:cNvPr>
          <p:cNvSpPr/>
          <p:nvPr/>
        </p:nvSpPr>
        <p:spPr>
          <a:xfrm>
            <a:off x="2741952" y="2024216"/>
            <a:ext cx="1196636" cy="154179"/>
          </a:xfrm>
          <a:prstGeom prst="roundRect">
            <a:avLst>
              <a:gd name="adj" fmla="val 50000"/>
            </a:avLst>
          </a:prstGeom>
          <a:solidFill>
            <a:srgbClr val="ADD8E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IN" sz="800" dirty="0">
                <a:solidFill>
                  <a:prstClr val="black"/>
                </a:solidFill>
                <a:latin typeface="Bahnschrift" panose="020B0502040204020203" pitchFamily="34" charset="0"/>
              </a:rPr>
              <a:t>Society &amp; technology</a:t>
            </a:r>
          </a:p>
        </p:txBody>
      </p:sp>
      <p:sp>
        <p:nvSpPr>
          <p:cNvPr id="11" name="Freeform: Shape 10">
            <a:extLst>
              <a:ext uri="{FF2B5EF4-FFF2-40B4-BE49-F238E27FC236}">
                <a16:creationId xmlns:a16="http://schemas.microsoft.com/office/drawing/2014/main" id="{6E2B8AD9-9471-3E1E-7BEF-1226B9738447}"/>
              </a:ext>
            </a:extLst>
          </p:cNvPr>
          <p:cNvSpPr/>
          <p:nvPr/>
        </p:nvSpPr>
        <p:spPr>
          <a:xfrm>
            <a:off x="610406" y="1453883"/>
            <a:ext cx="742138" cy="742138"/>
          </a:xfrm>
          <a:custGeom>
            <a:avLst/>
            <a:gdLst>
              <a:gd name="connsiteX0" fmla="*/ 371069 w 742138"/>
              <a:gd name="connsiteY0" fmla="*/ 0 h 742138"/>
              <a:gd name="connsiteX1" fmla="*/ 742138 w 742138"/>
              <a:gd name="connsiteY1" fmla="*/ 371069 h 742138"/>
              <a:gd name="connsiteX2" fmla="*/ 371069 w 742138"/>
              <a:gd name="connsiteY2" fmla="*/ 742138 h 742138"/>
              <a:gd name="connsiteX3" fmla="*/ 0 w 742138"/>
              <a:gd name="connsiteY3" fmla="*/ 371069 h 742138"/>
              <a:gd name="connsiteX4" fmla="*/ 371069 w 742138"/>
              <a:gd name="connsiteY4" fmla="*/ 0 h 7421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2138" h="742138">
                <a:moveTo>
                  <a:pt x="371069" y="0"/>
                </a:moveTo>
                <a:cubicBezTo>
                  <a:pt x="576004" y="0"/>
                  <a:pt x="742138" y="166134"/>
                  <a:pt x="742138" y="371069"/>
                </a:cubicBezTo>
                <a:cubicBezTo>
                  <a:pt x="742138" y="576006"/>
                  <a:pt x="576004" y="742138"/>
                  <a:pt x="371069" y="742138"/>
                </a:cubicBezTo>
                <a:cubicBezTo>
                  <a:pt x="166134" y="742138"/>
                  <a:pt x="0" y="576006"/>
                  <a:pt x="0" y="371069"/>
                </a:cubicBezTo>
                <a:cubicBezTo>
                  <a:pt x="0" y="166134"/>
                  <a:pt x="166134" y="0"/>
                  <a:pt x="371069" y="0"/>
                </a:cubicBezTo>
                <a:close/>
              </a:path>
            </a:pathLst>
          </a:custGeom>
          <a:blipFill dpi="0" rotWithShape="1">
            <a:blip r:embed="rId5" cstate="print">
              <a:extLst>
                <a:ext uri="{28A0092B-C50C-407E-A947-70E740481C1C}">
                  <a14:useLocalDpi xmlns:a14="http://schemas.microsoft.com/office/drawing/2010/main" val="0"/>
                </a:ext>
              </a:extLst>
            </a:blip>
            <a:srcRect/>
            <a:stretch>
              <a:fillRect/>
            </a:stretch>
          </a:blipFill>
          <a:ln>
            <a:no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en-IN"/>
          </a:p>
        </p:txBody>
      </p:sp>
      <p:sp>
        <p:nvSpPr>
          <p:cNvPr id="166" name="Slide Number Placeholder 6">
            <a:extLst>
              <a:ext uri="{FF2B5EF4-FFF2-40B4-BE49-F238E27FC236}">
                <a16:creationId xmlns:a16="http://schemas.microsoft.com/office/drawing/2014/main" id="{78B6380E-1822-BBB8-2238-D65193F5E9D4}"/>
              </a:ext>
            </a:extLst>
          </p:cNvPr>
          <p:cNvSpPr>
            <a:spLocks noGrp="1"/>
          </p:cNvSpPr>
          <p:nvPr>
            <p:ph type="sldNum" sz="quarter" idx="12"/>
          </p:nvPr>
        </p:nvSpPr>
        <p:spPr>
          <a:xfrm>
            <a:off x="4586678" y="7219068"/>
            <a:ext cx="355210" cy="188208"/>
          </a:xfrm>
        </p:spPr>
        <p:txBody>
          <a:bodyPr/>
          <a:lstStyle/>
          <a:p>
            <a:fld id="{BBD8116C-255A-44AF-97AC-4E39B80E4E22}" type="slidenum">
              <a:rPr lang="en-IN" sz="800" smtClean="0">
                <a:solidFill>
                  <a:schemeClr val="tx1"/>
                </a:solidFill>
                <a:latin typeface="Bahnschrift" panose="020B0502040204020203" pitchFamily="34" charset="0"/>
              </a:rPr>
              <a:t>28</a:t>
            </a:fld>
            <a:endParaRPr lang="en-IN" sz="800">
              <a:solidFill>
                <a:schemeClr val="tx1"/>
              </a:solidFill>
              <a:latin typeface="Bahnschrift" panose="020B0502040204020203" pitchFamily="34" charset="0"/>
            </a:endParaRPr>
          </a:p>
        </p:txBody>
      </p:sp>
      <p:sp>
        <p:nvSpPr>
          <p:cNvPr id="9" name="TextBox 8">
            <a:extLst>
              <a:ext uri="{FF2B5EF4-FFF2-40B4-BE49-F238E27FC236}">
                <a16:creationId xmlns:a16="http://schemas.microsoft.com/office/drawing/2014/main" id="{BC4C21F4-C2DC-39F0-05D4-25EE5EAC7354}"/>
              </a:ext>
            </a:extLst>
          </p:cNvPr>
          <p:cNvSpPr txBox="1"/>
          <p:nvPr/>
        </p:nvSpPr>
        <p:spPr>
          <a:xfrm>
            <a:off x="506980" y="3546176"/>
            <a:ext cx="450328" cy="107722"/>
          </a:xfrm>
          <a:prstGeom prst="rect">
            <a:avLst/>
          </a:prstGeom>
          <a:noFill/>
        </p:spPr>
        <p:txBody>
          <a:bodyPr wrap="square" tIns="0" bIns="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700" b="1" i="0" u="none" strike="noStrike" kern="1200" cap="none" spc="0" normalizeH="0" baseline="0" noProof="0" dirty="0">
                <a:ln>
                  <a:noFill/>
                </a:ln>
                <a:effectLst/>
                <a:uLnTx/>
                <a:uFillTx/>
                <a:latin typeface="Bahnschrift" panose="020B0502040204020203" pitchFamily="34" charset="0"/>
                <a:ea typeface="+mn-ea"/>
                <a:cs typeface="+mn-cs"/>
              </a:rPr>
              <a:t>Notes</a:t>
            </a:r>
          </a:p>
        </p:txBody>
      </p:sp>
      <p:sp>
        <p:nvSpPr>
          <p:cNvPr id="17" name="Rectangle: Rounded Corners 16">
            <a:extLst>
              <a:ext uri="{FF2B5EF4-FFF2-40B4-BE49-F238E27FC236}">
                <a16:creationId xmlns:a16="http://schemas.microsoft.com/office/drawing/2014/main" id="{BC63FF79-B044-DE8F-A3F1-42FA787F9B94}"/>
              </a:ext>
            </a:extLst>
          </p:cNvPr>
          <p:cNvSpPr/>
          <p:nvPr/>
        </p:nvSpPr>
        <p:spPr>
          <a:xfrm>
            <a:off x="425450" y="4221779"/>
            <a:ext cx="4516438" cy="2166352"/>
          </a:xfrm>
          <a:prstGeom prst="roundRect">
            <a:avLst>
              <a:gd name="adj" fmla="val 4168"/>
            </a:avLst>
          </a:prstGeom>
          <a:solidFill>
            <a:srgbClr val="0044FF">
              <a:alpha val="5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prstClr val="white"/>
              </a:solidFill>
              <a:effectLst/>
              <a:uLnTx/>
              <a:uFillTx/>
              <a:latin typeface="Aptos" panose="02110004020202020204"/>
              <a:ea typeface="+mn-ea"/>
              <a:cs typeface="+mn-cs"/>
            </a:endParaRPr>
          </a:p>
        </p:txBody>
      </p:sp>
      <p:grpSp>
        <p:nvGrpSpPr>
          <p:cNvPr id="167" name="Group 166">
            <a:extLst>
              <a:ext uri="{FF2B5EF4-FFF2-40B4-BE49-F238E27FC236}">
                <a16:creationId xmlns:a16="http://schemas.microsoft.com/office/drawing/2014/main" id="{1704A61F-6161-7B84-2F7B-F2E5D26CB217}"/>
              </a:ext>
            </a:extLst>
          </p:cNvPr>
          <p:cNvGrpSpPr/>
          <p:nvPr/>
        </p:nvGrpSpPr>
        <p:grpSpPr>
          <a:xfrm>
            <a:off x="490224" y="4346543"/>
            <a:ext cx="4348401" cy="1992664"/>
            <a:chOff x="490224" y="4355265"/>
            <a:chExt cx="4348401" cy="1992664"/>
          </a:xfrm>
        </p:grpSpPr>
        <p:sp>
          <p:nvSpPr>
            <p:cNvPr id="168" name="TextBox 167">
              <a:extLst>
                <a:ext uri="{FF2B5EF4-FFF2-40B4-BE49-F238E27FC236}">
                  <a16:creationId xmlns:a16="http://schemas.microsoft.com/office/drawing/2014/main" id="{B42A9FFF-705D-4945-CDBF-3EA2AFADD7A8}"/>
                </a:ext>
              </a:extLst>
            </p:cNvPr>
            <p:cNvSpPr txBox="1"/>
            <p:nvPr/>
          </p:nvSpPr>
          <p:spPr>
            <a:xfrm>
              <a:off x="1427816" y="4355265"/>
              <a:ext cx="2668228" cy="246221"/>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srgbClr val="0044FF"/>
                  </a:solidFill>
                  <a:effectLst/>
                  <a:uLnTx/>
                  <a:uFillTx/>
                  <a:latin typeface="Bahnschrift" panose="020B0502040204020203" pitchFamily="34" charset="0"/>
                  <a:ea typeface="+mn-ea"/>
                  <a:cs typeface="+mn-cs"/>
                </a:rPr>
                <a:t>Paschal </a:t>
              </a:r>
              <a:r>
                <a:rPr kumimoji="0" lang="en-US" sz="1000" b="1" i="0" u="none" strike="noStrike" kern="1200" cap="none" spc="0" normalizeH="0" baseline="0" noProof="0" dirty="0" err="1">
                  <a:ln>
                    <a:noFill/>
                  </a:ln>
                  <a:solidFill>
                    <a:srgbClr val="0044FF"/>
                  </a:solidFill>
                  <a:effectLst/>
                  <a:uLnTx/>
                  <a:uFillTx/>
                  <a:latin typeface="Bahnschrift" panose="020B0502040204020203" pitchFamily="34" charset="0"/>
                  <a:ea typeface="+mn-ea"/>
                  <a:cs typeface="+mn-cs"/>
                </a:rPr>
                <a:t>Ochang</a:t>
              </a:r>
              <a:endParaRPr kumimoji="0" lang="en-US" sz="1000" b="1" i="0" u="none" strike="noStrike" kern="1200" cap="none" spc="0" normalizeH="0" baseline="0" noProof="0" dirty="0">
                <a:ln>
                  <a:noFill/>
                </a:ln>
                <a:solidFill>
                  <a:srgbClr val="0044FF"/>
                </a:solidFill>
                <a:effectLst/>
                <a:uLnTx/>
                <a:uFillTx/>
                <a:latin typeface="Bahnschrift" panose="020B0502040204020203" pitchFamily="34" charset="0"/>
                <a:ea typeface="+mn-ea"/>
                <a:cs typeface="+mn-cs"/>
              </a:endParaRPr>
            </a:p>
          </p:txBody>
        </p:sp>
        <p:sp>
          <p:nvSpPr>
            <p:cNvPr id="169" name="TextBox 168">
              <a:extLst>
                <a:ext uri="{FF2B5EF4-FFF2-40B4-BE49-F238E27FC236}">
                  <a16:creationId xmlns:a16="http://schemas.microsoft.com/office/drawing/2014/main" id="{ED96AFF8-6C94-CFFB-970A-436DE530104D}"/>
                </a:ext>
              </a:extLst>
            </p:cNvPr>
            <p:cNvSpPr txBox="1"/>
            <p:nvPr/>
          </p:nvSpPr>
          <p:spPr>
            <a:xfrm>
              <a:off x="490224" y="5447683"/>
              <a:ext cx="4348401" cy="900246"/>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600"/>
                </a:spcAft>
                <a:buClrTx/>
                <a:buSzTx/>
                <a:buFontTx/>
                <a:buNone/>
                <a:tabLst/>
                <a:defRPr/>
              </a:pPr>
              <a:r>
                <a:rPr kumimoji="0" lang="en-US" sz="750" b="0" i="0" u="none" strike="noStrike" kern="1200" cap="none" spc="0" normalizeH="0" baseline="0" noProof="0" dirty="0">
                  <a:ln>
                    <a:noFill/>
                  </a:ln>
                  <a:solidFill>
                    <a:prstClr val="black"/>
                  </a:solidFill>
                  <a:effectLst/>
                  <a:uLnTx/>
                  <a:uFillTx/>
                  <a:latin typeface="Bahnschrift" panose="020B0502040204020203" pitchFamily="34" charset="0"/>
                  <a:ea typeface="+mn-ea"/>
                  <a:cs typeface="+mn-cs"/>
                </a:rPr>
                <a:t>I am a Research Fellow in Responsible Innovation in Autonomous Systems at the University of Nottingham and a part-time lecturer at De Montfort University. I co-founded the Africa Data Governance Initiative and have held roles in both academia and industry, including positions at the Federal University of Lafia, Nigeria. I have contributed to projects such as the EU Human Brain Project, SUPER </a:t>
              </a:r>
              <a:r>
                <a:rPr kumimoji="0" lang="en-US" sz="750" b="0" i="0" u="none" strike="noStrike" kern="1200" cap="none" spc="0" normalizeH="0" baseline="0" noProof="0" dirty="0" err="1">
                  <a:ln>
                    <a:noFill/>
                  </a:ln>
                  <a:solidFill>
                    <a:prstClr val="black"/>
                  </a:solidFill>
                  <a:effectLst/>
                  <a:uLnTx/>
                  <a:uFillTx/>
                  <a:latin typeface="Bahnschrift" panose="020B0502040204020203" pitchFamily="34" charset="0"/>
                  <a:ea typeface="+mn-ea"/>
                  <a:cs typeface="+mn-cs"/>
                </a:rPr>
                <a:t>MoRRI</a:t>
              </a:r>
              <a:r>
                <a:rPr kumimoji="0" lang="en-US" sz="750" b="0" i="0" u="none" strike="noStrike" kern="1200" cap="none" spc="0" normalizeH="0" baseline="0" noProof="0" dirty="0">
                  <a:ln>
                    <a:noFill/>
                  </a:ln>
                  <a:solidFill>
                    <a:prstClr val="black"/>
                  </a:solidFill>
                  <a:effectLst/>
                  <a:uLnTx/>
                  <a:uFillTx/>
                  <a:latin typeface="Bahnschrift" panose="020B0502040204020203" pitchFamily="34" charset="0"/>
                  <a:ea typeface="+mn-ea"/>
                  <a:cs typeface="+mn-cs"/>
                </a:rPr>
                <a:t>, and GRAIL. My research spans </a:t>
              </a:r>
              <a:r>
                <a:rPr kumimoji="0" lang="en-US" sz="750" b="0" i="0" u="none" strike="noStrike" kern="1200" cap="none" spc="0" normalizeH="0" baseline="0" noProof="0" dirty="0" err="1">
                  <a:ln>
                    <a:noFill/>
                  </a:ln>
                  <a:solidFill>
                    <a:prstClr val="black"/>
                  </a:solidFill>
                  <a:effectLst/>
                  <a:uLnTx/>
                  <a:uFillTx/>
                  <a:latin typeface="Bahnschrift" panose="020B0502040204020203" pitchFamily="34" charset="0"/>
                  <a:ea typeface="+mn-ea"/>
                  <a:cs typeface="+mn-cs"/>
                </a:rPr>
                <a:t>neuroethics</a:t>
              </a:r>
              <a:r>
                <a:rPr kumimoji="0" lang="en-US" sz="750" b="0" i="0" u="none" strike="noStrike" kern="1200" cap="none" spc="0" normalizeH="0" baseline="0" noProof="0" dirty="0">
                  <a:ln>
                    <a:noFill/>
                  </a:ln>
                  <a:solidFill>
                    <a:prstClr val="black"/>
                  </a:solidFill>
                  <a:effectLst/>
                  <a:uLnTx/>
                  <a:uFillTx/>
                  <a:latin typeface="Bahnschrift" panose="020B0502040204020203" pitchFamily="34" charset="0"/>
                  <a:ea typeface="+mn-ea"/>
                  <a:cs typeface="+mn-cs"/>
                </a:rPr>
                <a:t>, network security, and data governance. I hold a PhD in Information Systems, an MSc in Telecommunications Engineering, and a </a:t>
              </a:r>
              <a:r>
                <a:rPr kumimoji="0" lang="en-US" sz="750" b="0" i="0" u="none" strike="noStrike" kern="1200" cap="none" spc="0" normalizeH="0" baseline="0" noProof="0" dirty="0" err="1">
                  <a:ln>
                    <a:noFill/>
                  </a:ln>
                  <a:solidFill>
                    <a:prstClr val="black"/>
                  </a:solidFill>
                  <a:effectLst/>
                  <a:uLnTx/>
                  <a:uFillTx/>
                  <a:latin typeface="Bahnschrift" panose="020B0502040204020203" pitchFamily="34" charset="0"/>
                  <a:ea typeface="+mn-ea"/>
                  <a:cs typeface="+mn-cs"/>
                </a:rPr>
                <a:t>B.Eng</a:t>
              </a:r>
              <a:r>
                <a:rPr kumimoji="0" lang="en-US" sz="750" b="0" i="0" u="none" strike="noStrike" kern="1200" cap="none" spc="0" normalizeH="0" baseline="0" noProof="0" dirty="0">
                  <a:ln>
                    <a:noFill/>
                  </a:ln>
                  <a:solidFill>
                    <a:prstClr val="black"/>
                  </a:solidFill>
                  <a:effectLst/>
                  <a:uLnTx/>
                  <a:uFillTx/>
                  <a:latin typeface="Bahnschrift" panose="020B0502040204020203" pitchFamily="34" charset="0"/>
                  <a:ea typeface="+mn-ea"/>
                  <a:cs typeface="+mn-cs"/>
                </a:rPr>
                <a:t> in Computer Engineering.</a:t>
              </a:r>
            </a:p>
          </p:txBody>
        </p:sp>
        <p:sp>
          <p:nvSpPr>
            <p:cNvPr id="170" name="TextBox 169">
              <a:extLst>
                <a:ext uri="{FF2B5EF4-FFF2-40B4-BE49-F238E27FC236}">
                  <a16:creationId xmlns:a16="http://schemas.microsoft.com/office/drawing/2014/main" id="{72B5A89E-F669-23BE-3EC7-35BDE53447D9}"/>
                </a:ext>
              </a:extLst>
            </p:cNvPr>
            <p:cNvSpPr txBox="1"/>
            <p:nvPr/>
          </p:nvSpPr>
          <p:spPr>
            <a:xfrm>
              <a:off x="1427816" y="4724597"/>
              <a:ext cx="2668228" cy="230832"/>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effectLst/>
                  <a:uLnTx/>
                  <a:uFillTx/>
                  <a:latin typeface="Bahnschrift" panose="020B0502040204020203" pitchFamily="34" charset="0"/>
                  <a:ea typeface="+mn-ea"/>
                  <a:cs typeface="+mn-cs"/>
                </a:rPr>
                <a:t>Areas of expertise: </a:t>
              </a:r>
              <a:endParaRPr kumimoji="0" lang="en-US" sz="900" b="0" i="0" u="none" strike="noStrike" kern="1200" cap="none" spc="0" normalizeH="0" baseline="0" noProof="0" dirty="0">
                <a:ln>
                  <a:noFill/>
                </a:ln>
                <a:effectLst/>
                <a:uLnTx/>
                <a:uFillTx/>
                <a:latin typeface="Bahnschrift" panose="020B0502040204020203" pitchFamily="34" charset="0"/>
                <a:ea typeface="+mn-ea"/>
                <a:cs typeface="+mn-cs"/>
              </a:endParaRPr>
            </a:p>
          </p:txBody>
        </p:sp>
        <p:sp>
          <p:nvSpPr>
            <p:cNvPr id="171" name="TextBox 170">
              <a:extLst>
                <a:ext uri="{FF2B5EF4-FFF2-40B4-BE49-F238E27FC236}">
                  <a16:creationId xmlns:a16="http://schemas.microsoft.com/office/drawing/2014/main" id="{3AC86CFB-C012-AB75-A25D-BEC0F1283E7A}"/>
                </a:ext>
              </a:extLst>
            </p:cNvPr>
            <p:cNvSpPr txBox="1"/>
            <p:nvPr/>
          </p:nvSpPr>
          <p:spPr>
            <a:xfrm>
              <a:off x="490225" y="5254465"/>
              <a:ext cx="3413316" cy="223138"/>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850" b="0" i="0" u="none" strike="noStrike" kern="1200" cap="none" spc="0" normalizeH="0" baseline="0" noProof="0" dirty="0">
                  <a:ln>
                    <a:noFill/>
                  </a:ln>
                  <a:effectLst/>
                  <a:uLnTx/>
                  <a:uFillTx/>
                  <a:latin typeface="Bahnschrift" panose="020B0502040204020203" pitchFamily="34" charset="0"/>
                  <a:ea typeface="+mn-ea"/>
                  <a:cs typeface="+mn-cs"/>
                  <a:hlinkClick r:id="rId6">
                    <a:extLst>
                      <a:ext uri="{A12FA001-AC4F-418D-AE19-62706E023703}">
                        <ahyp:hlinkClr xmlns:ahyp="http://schemas.microsoft.com/office/drawing/2018/hyperlinkcolor" val="tx"/>
                      </a:ext>
                    </a:extLst>
                  </a:hlinkClick>
                </a:rPr>
                <a:t>paschal.ochang@nottingham.ac.uk</a:t>
              </a:r>
              <a:endParaRPr kumimoji="0" lang="en-US" sz="850" b="0" i="0" u="none" strike="noStrike" kern="1200" cap="none" spc="0" normalizeH="0" baseline="0" noProof="0" dirty="0">
                <a:ln>
                  <a:noFill/>
                </a:ln>
                <a:effectLst/>
                <a:uLnTx/>
                <a:uFillTx/>
                <a:latin typeface="Bahnschrift" panose="020B0502040204020203" pitchFamily="34" charset="0"/>
                <a:ea typeface="+mn-ea"/>
                <a:cs typeface="+mn-cs"/>
              </a:endParaRPr>
            </a:p>
          </p:txBody>
        </p:sp>
        <p:sp>
          <p:nvSpPr>
            <p:cNvPr id="172" name="Rectangle: Rounded Corners 171">
              <a:extLst>
                <a:ext uri="{FF2B5EF4-FFF2-40B4-BE49-F238E27FC236}">
                  <a16:creationId xmlns:a16="http://schemas.microsoft.com/office/drawing/2014/main" id="{53D40B27-8CBC-2EB5-BB8A-D564759965A7}"/>
                </a:ext>
              </a:extLst>
            </p:cNvPr>
            <p:cNvSpPr/>
            <p:nvPr/>
          </p:nvSpPr>
          <p:spPr>
            <a:xfrm>
              <a:off x="1512752" y="4983593"/>
              <a:ext cx="1196636" cy="154179"/>
            </a:xfrm>
            <a:prstGeom prst="roundRect">
              <a:avLst>
                <a:gd name="adj" fmla="val 50000"/>
              </a:avLst>
            </a:prstGeom>
            <a:solidFill>
              <a:srgbClr val="0044FF"/>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IN" sz="800" dirty="0">
                  <a:solidFill>
                    <a:schemeClr val="bg1"/>
                  </a:solidFill>
                  <a:latin typeface="Bahnschrift" panose="020B0502040204020203" pitchFamily="34" charset="0"/>
                </a:rPr>
                <a:t>Artificial intelligence </a:t>
              </a:r>
            </a:p>
          </p:txBody>
        </p:sp>
        <p:sp>
          <p:nvSpPr>
            <p:cNvPr id="173" name="Rectangle: Rounded Corners 172">
              <a:extLst>
                <a:ext uri="{FF2B5EF4-FFF2-40B4-BE49-F238E27FC236}">
                  <a16:creationId xmlns:a16="http://schemas.microsoft.com/office/drawing/2014/main" id="{5FEF647B-2640-8932-4D6F-EBF081D49158}"/>
                </a:ext>
              </a:extLst>
            </p:cNvPr>
            <p:cNvSpPr/>
            <p:nvPr/>
          </p:nvSpPr>
          <p:spPr>
            <a:xfrm>
              <a:off x="2741952" y="4983593"/>
              <a:ext cx="1354092" cy="154179"/>
            </a:xfrm>
            <a:prstGeom prst="roundRect">
              <a:avLst>
                <a:gd name="adj" fmla="val 50000"/>
              </a:avLst>
            </a:prstGeom>
            <a:solidFill>
              <a:srgbClr val="ADD8E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IN" sz="800" dirty="0">
                  <a:solidFill>
                    <a:schemeClr val="tx1"/>
                  </a:solidFill>
                  <a:latin typeface="Bahnschrift" panose="020B0502040204020203" pitchFamily="34" charset="0"/>
                </a:rPr>
                <a:t>Society &amp; technology</a:t>
              </a:r>
            </a:p>
          </p:txBody>
        </p:sp>
        <p:sp>
          <p:nvSpPr>
            <p:cNvPr id="174" name="Freeform: Shape 173">
              <a:extLst>
                <a:ext uri="{FF2B5EF4-FFF2-40B4-BE49-F238E27FC236}">
                  <a16:creationId xmlns:a16="http://schemas.microsoft.com/office/drawing/2014/main" id="{E92D7D7D-7D02-7FD3-75DF-D035BBAE0806}"/>
                </a:ext>
              </a:extLst>
            </p:cNvPr>
            <p:cNvSpPr/>
            <p:nvPr/>
          </p:nvSpPr>
          <p:spPr>
            <a:xfrm>
              <a:off x="610403" y="4413257"/>
              <a:ext cx="742138" cy="742138"/>
            </a:xfrm>
            <a:custGeom>
              <a:avLst/>
              <a:gdLst>
                <a:gd name="connsiteX0" fmla="*/ 371069 w 742138"/>
                <a:gd name="connsiteY0" fmla="*/ 0 h 742138"/>
                <a:gd name="connsiteX1" fmla="*/ 742138 w 742138"/>
                <a:gd name="connsiteY1" fmla="*/ 371069 h 742138"/>
                <a:gd name="connsiteX2" fmla="*/ 371069 w 742138"/>
                <a:gd name="connsiteY2" fmla="*/ 742138 h 742138"/>
                <a:gd name="connsiteX3" fmla="*/ 0 w 742138"/>
                <a:gd name="connsiteY3" fmla="*/ 371069 h 742138"/>
                <a:gd name="connsiteX4" fmla="*/ 371069 w 742138"/>
                <a:gd name="connsiteY4" fmla="*/ 0 h 7421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2138" h="742138">
                  <a:moveTo>
                    <a:pt x="371069" y="0"/>
                  </a:moveTo>
                  <a:cubicBezTo>
                    <a:pt x="576004" y="0"/>
                    <a:pt x="742138" y="166134"/>
                    <a:pt x="742138" y="371069"/>
                  </a:cubicBezTo>
                  <a:cubicBezTo>
                    <a:pt x="742138" y="576006"/>
                    <a:pt x="576004" y="742138"/>
                    <a:pt x="371069" y="742138"/>
                  </a:cubicBezTo>
                  <a:cubicBezTo>
                    <a:pt x="166134" y="742138"/>
                    <a:pt x="0" y="576006"/>
                    <a:pt x="0" y="371069"/>
                  </a:cubicBezTo>
                  <a:cubicBezTo>
                    <a:pt x="0" y="166134"/>
                    <a:pt x="166134" y="0"/>
                    <a:pt x="371069" y="0"/>
                  </a:cubicBezTo>
                  <a:close/>
                </a:path>
              </a:pathLst>
            </a:custGeom>
            <a:blipFill dpi="0" rotWithShape="1">
              <a:blip r:embed="rId7" cstate="print">
                <a:extLst>
                  <a:ext uri="{28A0092B-C50C-407E-A947-70E740481C1C}">
                    <a14:useLocalDpi xmlns:a14="http://schemas.microsoft.com/office/drawing/2010/main" val="0"/>
                  </a:ext>
                </a:extLst>
              </a:blip>
              <a:srcRect/>
              <a:stretch>
                <a:fillRect/>
              </a:stretch>
            </a:blipFill>
            <a:ln>
              <a:no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en-IN"/>
            </a:p>
          </p:txBody>
        </p:sp>
      </p:grpSp>
      <p:sp>
        <p:nvSpPr>
          <p:cNvPr id="176" name="TextBox 175">
            <a:extLst>
              <a:ext uri="{FF2B5EF4-FFF2-40B4-BE49-F238E27FC236}">
                <a16:creationId xmlns:a16="http://schemas.microsoft.com/office/drawing/2014/main" id="{F47E4304-91EC-A22B-8EC7-5F9BFCCA92EB}"/>
              </a:ext>
            </a:extLst>
          </p:cNvPr>
          <p:cNvSpPr txBox="1"/>
          <p:nvPr/>
        </p:nvSpPr>
        <p:spPr>
          <a:xfrm>
            <a:off x="490225" y="6476581"/>
            <a:ext cx="450328" cy="107722"/>
          </a:xfrm>
          <a:prstGeom prst="rect">
            <a:avLst/>
          </a:prstGeom>
          <a:noFill/>
        </p:spPr>
        <p:txBody>
          <a:bodyPr wrap="square" tIns="0" bIns="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700" b="1" i="0" u="none" strike="noStrike" kern="1200" cap="none" spc="0" normalizeH="0" baseline="0" noProof="0" dirty="0">
                <a:ln>
                  <a:noFill/>
                </a:ln>
                <a:effectLst/>
                <a:uLnTx/>
                <a:uFillTx/>
                <a:latin typeface="Bahnschrift" panose="020B0502040204020203" pitchFamily="34" charset="0"/>
                <a:ea typeface="+mn-ea"/>
                <a:cs typeface="+mn-cs"/>
              </a:rPr>
              <a:t>Notes</a:t>
            </a:r>
          </a:p>
        </p:txBody>
      </p:sp>
    </p:spTree>
    <p:custDataLst>
      <p:tags r:id="rId1"/>
    </p:custDataLst>
    <p:extLst>
      <p:ext uri="{BB962C8B-B14F-4D97-AF65-F5344CB8AC3E}">
        <p14:creationId xmlns:p14="http://schemas.microsoft.com/office/powerpoint/2010/main" val="1407639410"/>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Rounded Corners 9">
            <a:extLst>
              <a:ext uri="{FF2B5EF4-FFF2-40B4-BE49-F238E27FC236}">
                <a16:creationId xmlns:a16="http://schemas.microsoft.com/office/drawing/2014/main" id="{9ABCC169-956A-9CC2-0E17-D0842F4E3C0C}"/>
              </a:ext>
            </a:extLst>
          </p:cNvPr>
          <p:cNvSpPr/>
          <p:nvPr/>
        </p:nvSpPr>
        <p:spPr>
          <a:xfrm>
            <a:off x="425450" y="4471034"/>
            <a:ext cx="4516438" cy="2078549"/>
          </a:xfrm>
          <a:prstGeom prst="roundRect">
            <a:avLst>
              <a:gd name="adj" fmla="val 4168"/>
            </a:avLst>
          </a:prstGeom>
          <a:solidFill>
            <a:srgbClr val="0044FF">
              <a:alpha val="5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prstClr val="white"/>
              </a:solidFill>
              <a:effectLst/>
              <a:uLnTx/>
              <a:uFillTx/>
              <a:latin typeface="Aptos" panose="02110004020202020204"/>
              <a:ea typeface="+mn-ea"/>
              <a:cs typeface="+mn-cs"/>
            </a:endParaRPr>
          </a:p>
        </p:txBody>
      </p:sp>
      <p:pic>
        <p:nvPicPr>
          <p:cNvPr id="167" name="Picture 166">
            <a:extLst>
              <a:ext uri="{FF2B5EF4-FFF2-40B4-BE49-F238E27FC236}">
                <a16:creationId xmlns:a16="http://schemas.microsoft.com/office/drawing/2014/main" id="{75C35523-A423-4F04-3C66-FB5E27EAF2B6}"/>
              </a:ext>
            </a:extLst>
          </p:cNvPr>
          <p:cNvPicPr>
            <a:picLocks noChangeAspect="1"/>
          </p:cNvPicPr>
          <p:nvPr/>
        </p:nvPicPr>
        <p:blipFill rotWithShape="1">
          <a:blip r:embed="rId3">
            <a:extLst>
              <a:ext uri="{28A0092B-C50C-407E-A947-70E740481C1C}">
                <a14:useLocalDpi xmlns:a14="http://schemas.microsoft.com/office/drawing/2010/main" val="0"/>
              </a:ext>
            </a:extLst>
          </a:blip>
          <a:srcRect l="2147" t="842" r="1834" b="3140"/>
          <a:stretch/>
        </p:blipFill>
        <p:spPr>
          <a:xfrm>
            <a:off x="610406" y="4630672"/>
            <a:ext cx="742138" cy="742138"/>
          </a:xfrm>
          <a:custGeom>
            <a:avLst/>
            <a:gdLst>
              <a:gd name="connsiteX0" fmla="*/ 371069 w 742138"/>
              <a:gd name="connsiteY0" fmla="*/ 0 h 742138"/>
              <a:gd name="connsiteX1" fmla="*/ 742138 w 742138"/>
              <a:gd name="connsiteY1" fmla="*/ 371069 h 742138"/>
              <a:gd name="connsiteX2" fmla="*/ 371069 w 742138"/>
              <a:gd name="connsiteY2" fmla="*/ 742138 h 742138"/>
              <a:gd name="connsiteX3" fmla="*/ 0 w 742138"/>
              <a:gd name="connsiteY3" fmla="*/ 371069 h 742138"/>
              <a:gd name="connsiteX4" fmla="*/ 371069 w 742138"/>
              <a:gd name="connsiteY4" fmla="*/ 0 h 7421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2138" h="742138">
                <a:moveTo>
                  <a:pt x="371069" y="0"/>
                </a:moveTo>
                <a:cubicBezTo>
                  <a:pt x="576004" y="0"/>
                  <a:pt x="742138" y="166134"/>
                  <a:pt x="742138" y="371069"/>
                </a:cubicBezTo>
                <a:cubicBezTo>
                  <a:pt x="742138" y="576006"/>
                  <a:pt x="576004" y="742138"/>
                  <a:pt x="371069" y="742138"/>
                </a:cubicBezTo>
                <a:cubicBezTo>
                  <a:pt x="166134" y="742138"/>
                  <a:pt x="0" y="576006"/>
                  <a:pt x="0" y="371069"/>
                </a:cubicBezTo>
                <a:cubicBezTo>
                  <a:pt x="0" y="166134"/>
                  <a:pt x="166134" y="0"/>
                  <a:pt x="371069" y="0"/>
                </a:cubicBezTo>
                <a:close/>
              </a:path>
            </a:pathLst>
          </a:custGeom>
        </p:spPr>
      </p:pic>
      <p:sp>
        <p:nvSpPr>
          <p:cNvPr id="11" name="Rectangle: Rounded Corners 10">
            <a:extLst>
              <a:ext uri="{FF2B5EF4-FFF2-40B4-BE49-F238E27FC236}">
                <a16:creationId xmlns:a16="http://schemas.microsoft.com/office/drawing/2014/main" id="{6D806D3E-F4D7-0582-15ED-8B19198AE1E3}"/>
              </a:ext>
            </a:extLst>
          </p:cNvPr>
          <p:cNvSpPr/>
          <p:nvPr/>
        </p:nvSpPr>
        <p:spPr>
          <a:xfrm>
            <a:off x="425450" y="1336138"/>
            <a:ext cx="4516438" cy="2547480"/>
          </a:xfrm>
          <a:prstGeom prst="roundRect">
            <a:avLst>
              <a:gd name="adj" fmla="val 4168"/>
            </a:avLst>
          </a:prstGeom>
          <a:solidFill>
            <a:srgbClr val="0044FF">
              <a:alpha val="5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prstClr val="white"/>
              </a:solidFill>
              <a:effectLst/>
              <a:uLnTx/>
              <a:uFillTx/>
              <a:latin typeface="Aptos" panose="02110004020202020204"/>
              <a:ea typeface="+mn-ea"/>
              <a:cs typeface="+mn-cs"/>
            </a:endParaRPr>
          </a:p>
        </p:txBody>
      </p:sp>
      <p:sp>
        <p:nvSpPr>
          <p:cNvPr id="6" name="Freeform 586">
            <a:extLst>
              <a:ext uri="{FF2B5EF4-FFF2-40B4-BE49-F238E27FC236}">
                <a16:creationId xmlns:a16="http://schemas.microsoft.com/office/drawing/2014/main" id="{3FF624E8-051B-BC7B-A4C1-6AC29508D9E7}"/>
              </a:ext>
            </a:extLst>
          </p:cNvPr>
          <p:cNvSpPr>
            <a:spLocks noEditPoints="1"/>
          </p:cNvSpPr>
          <p:nvPr/>
        </p:nvSpPr>
        <p:spPr bwMode="auto">
          <a:xfrm>
            <a:off x="2987829" y="3627173"/>
            <a:ext cx="5429717" cy="5162536"/>
          </a:xfrm>
          <a:custGeom>
            <a:avLst/>
            <a:gdLst>
              <a:gd name="T0" fmla="*/ 5177 w 9862"/>
              <a:gd name="T1" fmla="*/ 8398 h 9379"/>
              <a:gd name="T2" fmla="*/ 8706 w 9862"/>
              <a:gd name="T3" fmla="*/ 2345 h 9379"/>
              <a:gd name="T4" fmla="*/ 1744 w 9862"/>
              <a:gd name="T5" fmla="*/ 1006 h 9379"/>
              <a:gd name="T6" fmla="*/ 2329 w 9862"/>
              <a:gd name="T7" fmla="*/ 7373 h 9379"/>
              <a:gd name="T8" fmla="*/ 2037 w 9862"/>
              <a:gd name="T9" fmla="*/ 4529 h 9379"/>
              <a:gd name="T10" fmla="*/ 3196 w 9862"/>
              <a:gd name="T11" fmla="*/ 6530 h 9379"/>
              <a:gd name="T12" fmla="*/ 5516 w 9862"/>
              <a:gd name="T13" fmla="*/ 7534 h 9379"/>
              <a:gd name="T14" fmla="*/ 6387 w 9862"/>
              <a:gd name="T15" fmla="*/ 6415 h 9379"/>
              <a:gd name="T16" fmla="*/ 8414 w 9862"/>
              <a:gd name="T17" fmla="*/ 3524 h 9379"/>
              <a:gd name="T18" fmla="*/ 7482 w 9862"/>
              <a:gd name="T19" fmla="*/ 1678 h 9379"/>
              <a:gd name="T20" fmla="*/ 6088 w 9862"/>
              <a:gd name="T21" fmla="*/ 512 h 9379"/>
              <a:gd name="T22" fmla="*/ 3191 w 9862"/>
              <a:gd name="T23" fmla="*/ 3189 h 9379"/>
              <a:gd name="T24" fmla="*/ 2940 w 9862"/>
              <a:gd name="T25" fmla="*/ 4355 h 9379"/>
              <a:gd name="T26" fmla="*/ 2906 w 9862"/>
              <a:gd name="T27" fmla="*/ 2295 h 9379"/>
              <a:gd name="T28" fmla="*/ 4014 w 9862"/>
              <a:gd name="T29" fmla="*/ 4332 h 9379"/>
              <a:gd name="T30" fmla="*/ 3782 w 9862"/>
              <a:gd name="T31" fmla="*/ 5193 h 9379"/>
              <a:gd name="T32" fmla="*/ 5743 w 9862"/>
              <a:gd name="T33" fmla="*/ 2685 h 9379"/>
              <a:gd name="T34" fmla="*/ 5807 w 9862"/>
              <a:gd name="T35" fmla="*/ 3692 h 9379"/>
              <a:gd name="T36" fmla="*/ 5227 w 9862"/>
              <a:gd name="T37" fmla="*/ 4393 h 9379"/>
              <a:gd name="T38" fmla="*/ 4696 w 9862"/>
              <a:gd name="T39" fmla="*/ 3350 h 9379"/>
              <a:gd name="T40" fmla="*/ 3774 w 9862"/>
              <a:gd name="T41" fmla="*/ 2513 h 9379"/>
              <a:gd name="T42" fmla="*/ 4068 w 9862"/>
              <a:gd name="T43" fmla="*/ 5022 h 9379"/>
              <a:gd name="T44" fmla="*/ 4068 w 9862"/>
              <a:gd name="T45" fmla="*/ 2386 h 9379"/>
              <a:gd name="T46" fmla="*/ 4687 w 9862"/>
              <a:gd name="T47" fmla="*/ 3320 h 9379"/>
              <a:gd name="T48" fmla="*/ 4648 w 9862"/>
              <a:gd name="T49" fmla="*/ 5994 h 9379"/>
              <a:gd name="T50" fmla="*/ 3509 w 9862"/>
              <a:gd name="T51" fmla="*/ 3331 h 9379"/>
              <a:gd name="T52" fmla="*/ 4930 w 9862"/>
              <a:gd name="T53" fmla="*/ 2513 h 9379"/>
              <a:gd name="T54" fmla="*/ 5807 w 9862"/>
              <a:gd name="T55" fmla="*/ 2011 h 9379"/>
              <a:gd name="T56" fmla="*/ 6432 w 9862"/>
              <a:gd name="T57" fmla="*/ 3660 h 9379"/>
              <a:gd name="T58" fmla="*/ 6676 w 9862"/>
              <a:gd name="T59" fmla="*/ 1174 h 9379"/>
              <a:gd name="T60" fmla="*/ 7537 w 9862"/>
              <a:gd name="T61" fmla="*/ 2685 h 9379"/>
              <a:gd name="T62" fmla="*/ 8074 w 9862"/>
              <a:gd name="T63" fmla="*/ 3381 h 9379"/>
              <a:gd name="T64" fmla="*/ 7827 w 9862"/>
              <a:gd name="T65" fmla="*/ 4524 h 9379"/>
              <a:gd name="T66" fmla="*/ 7600 w 9862"/>
              <a:gd name="T67" fmla="*/ 5693 h 9379"/>
              <a:gd name="T68" fmla="*/ 6963 w 9862"/>
              <a:gd name="T69" fmla="*/ 5353 h 9379"/>
              <a:gd name="T70" fmla="*/ 5807 w 9862"/>
              <a:gd name="T71" fmla="*/ 6027 h 9379"/>
              <a:gd name="T72" fmla="*/ 5511 w 9862"/>
              <a:gd name="T73" fmla="*/ 6203 h 9379"/>
              <a:gd name="T74" fmla="*/ 4352 w 9862"/>
              <a:gd name="T75" fmla="*/ 6533 h 9379"/>
              <a:gd name="T76" fmla="*/ 3485 w 9862"/>
              <a:gd name="T77" fmla="*/ 7359 h 9379"/>
              <a:gd name="T78" fmla="*/ 2905 w 9862"/>
              <a:gd name="T79" fmla="*/ 5696 h 9379"/>
              <a:gd name="T80" fmla="*/ 2324 w 9862"/>
              <a:gd name="T81" fmla="*/ 4689 h 9379"/>
              <a:gd name="T82" fmla="*/ 2295 w 9862"/>
              <a:gd name="T83" fmla="*/ 3332 h 9379"/>
              <a:gd name="T84" fmla="*/ 2360 w 9862"/>
              <a:gd name="T85" fmla="*/ 3353 h 9379"/>
              <a:gd name="T86" fmla="*/ 2025 w 9862"/>
              <a:gd name="T87" fmla="*/ 5193 h 9379"/>
              <a:gd name="T88" fmla="*/ 1451 w 9862"/>
              <a:gd name="T89" fmla="*/ 3517 h 9379"/>
              <a:gd name="T90" fmla="*/ 1744 w 9862"/>
              <a:gd name="T91" fmla="*/ 1017 h 9379"/>
              <a:gd name="T92" fmla="*/ 2900 w 9862"/>
              <a:gd name="T93" fmla="*/ 1738 h 9379"/>
              <a:gd name="T94" fmla="*/ 3197 w 9862"/>
              <a:gd name="T95" fmla="*/ 2516 h 9379"/>
              <a:gd name="T96" fmla="*/ 5218 w 9862"/>
              <a:gd name="T97" fmla="*/ 976 h 9379"/>
              <a:gd name="T98" fmla="*/ 6088 w 9862"/>
              <a:gd name="T99" fmla="*/ 184 h 9379"/>
              <a:gd name="T100" fmla="*/ 6960 w 9862"/>
              <a:gd name="T101" fmla="*/ 672 h 9379"/>
              <a:gd name="T102" fmla="*/ 8117 w 9862"/>
              <a:gd name="T103" fmla="*/ 676 h 9379"/>
              <a:gd name="T104" fmla="*/ 8987 w 9862"/>
              <a:gd name="T105" fmla="*/ 3178 h 9379"/>
              <a:gd name="T106" fmla="*/ 8126 w 9862"/>
              <a:gd name="T107" fmla="*/ 5365 h 9379"/>
              <a:gd name="T108" fmla="*/ 6959 w 9862"/>
              <a:gd name="T109" fmla="*/ 6699 h 9379"/>
              <a:gd name="T110" fmla="*/ 5223 w 9862"/>
              <a:gd name="T111" fmla="*/ 7069 h 9379"/>
              <a:gd name="T112" fmla="*/ 4013 w 9862"/>
              <a:gd name="T113" fmla="*/ 7668 h 9379"/>
              <a:gd name="T114" fmla="*/ 3479 w 9862"/>
              <a:gd name="T115" fmla="*/ 7372 h 9379"/>
              <a:gd name="T116" fmla="*/ 2851 w 9862"/>
              <a:gd name="T117" fmla="*/ 7032 h 9379"/>
              <a:gd name="T118" fmla="*/ 2031 w 9862"/>
              <a:gd name="T119" fmla="*/ 5859 h 9379"/>
              <a:gd name="T120" fmla="*/ 878 w 9862"/>
              <a:gd name="T121" fmla="*/ 4529 h 9379"/>
              <a:gd name="T122" fmla="*/ 10 w 9862"/>
              <a:gd name="T123" fmla="*/ 3357 h 9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862" h="9379">
                <a:moveTo>
                  <a:pt x="0" y="3352"/>
                </a:moveTo>
                <a:cubicBezTo>
                  <a:pt x="0" y="3354"/>
                  <a:pt x="0" y="3354"/>
                  <a:pt x="0" y="3354"/>
                </a:cubicBezTo>
                <a:cubicBezTo>
                  <a:pt x="1" y="4026"/>
                  <a:pt x="1" y="4026"/>
                  <a:pt x="1" y="4026"/>
                </a:cubicBezTo>
                <a:cubicBezTo>
                  <a:pt x="580" y="4360"/>
                  <a:pt x="580" y="4360"/>
                  <a:pt x="580" y="4360"/>
                </a:cubicBezTo>
                <a:cubicBezTo>
                  <a:pt x="580" y="5030"/>
                  <a:pt x="580" y="5030"/>
                  <a:pt x="580" y="5030"/>
                </a:cubicBezTo>
                <a:cubicBezTo>
                  <a:pt x="583" y="5032"/>
                  <a:pt x="583" y="5032"/>
                  <a:pt x="583" y="5032"/>
                </a:cubicBezTo>
                <a:cubicBezTo>
                  <a:pt x="1160" y="5365"/>
                  <a:pt x="1160" y="5365"/>
                  <a:pt x="1160" y="5365"/>
                </a:cubicBezTo>
                <a:cubicBezTo>
                  <a:pt x="1160" y="6026"/>
                  <a:pt x="1160" y="6026"/>
                  <a:pt x="1160" y="6026"/>
                </a:cubicBezTo>
                <a:cubicBezTo>
                  <a:pt x="580" y="6361"/>
                  <a:pt x="580" y="6361"/>
                  <a:pt x="580" y="6361"/>
                </a:cubicBezTo>
                <a:cubicBezTo>
                  <a:pt x="580" y="7036"/>
                  <a:pt x="580" y="7036"/>
                  <a:pt x="580" y="7036"/>
                </a:cubicBezTo>
                <a:cubicBezTo>
                  <a:pt x="1165" y="7374"/>
                  <a:pt x="1165" y="7374"/>
                  <a:pt x="1165" y="7374"/>
                </a:cubicBezTo>
                <a:cubicBezTo>
                  <a:pt x="1745" y="7039"/>
                  <a:pt x="1745" y="7039"/>
                  <a:pt x="1745" y="7039"/>
                </a:cubicBezTo>
                <a:cubicBezTo>
                  <a:pt x="2319" y="7370"/>
                  <a:pt x="2319" y="7370"/>
                  <a:pt x="2319" y="7370"/>
                </a:cubicBezTo>
                <a:cubicBezTo>
                  <a:pt x="2319" y="8034"/>
                  <a:pt x="2319" y="8034"/>
                  <a:pt x="2319" y="8034"/>
                </a:cubicBezTo>
                <a:cubicBezTo>
                  <a:pt x="1740" y="8369"/>
                  <a:pt x="1740" y="8369"/>
                  <a:pt x="1740" y="8369"/>
                </a:cubicBezTo>
                <a:cubicBezTo>
                  <a:pt x="1740" y="9042"/>
                  <a:pt x="1740" y="9042"/>
                  <a:pt x="1740" y="9042"/>
                </a:cubicBezTo>
                <a:cubicBezTo>
                  <a:pt x="1742" y="9043"/>
                  <a:pt x="1742" y="9043"/>
                  <a:pt x="1742" y="9043"/>
                </a:cubicBezTo>
                <a:cubicBezTo>
                  <a:pt x="2324" y="9379"/>
                  <a:pt x="2324" y="9379"/>
                  <a:pt x="2324" y="9379"/>
                </a:cubicBezTo>
                <a:cubicBezTo>
                  <a:pt x="2909" y="9043"/>
                  <a:pt x="2909" y="9043"/>
                  <a:pt x="2909" y="9043"/>
                </a:cubicBezTo>
                <a:cubicBezTo>
                  <a:pt x="2909" y="9040"/>
                  <a:pt x="2909" y="9040"/>
                  <a:pt x="2909" y="9040"/>
                </a:cubicBezTo>
                <a:cubicBezTo>
                  <a:pt x="2908" y="8377"/>
                  <a:pt x="2908" y="8377"/>
                  <a:pt x="2908" y="8377"/>
                </a:cubicBezTo>
                <a:cubicBezTo>
                  <a:pt x="3483" y="8709"/>
                  <a:pt x="3483" y="8709"/>
                  <a:pt x="3483" y="8709"/>
                </a:cubicBezTo>
                <a:cubicBezTo>
                  <a:pt x="3484" y="8708"/>
                  <a:pt x="3484" y="8708"/>
                  <a:pt x="3484" y="8708"/>
                </a:cubicBezTo>
                <a:cubicBezTo>
                  <a:pt x="4060" y="8374"/>
                  <a:pt x="4060" y="8374"/>
                  <a:pt x="4060" y="8374"/>
                </a:cubicBezTo>
                <a:cubicBezTo>
                  <a:pt x="4063" y="8376"/>
                  <a:pt x="4063" y="8376"/>
                  <a:pt x="4063" y="8376"/>
                </a:cubicBezTo>
                <a:cubicBezTo>
                  <a:pt x="4066" y="8375"/>
                  <a:pt x="4066" y="8375"/>
                  <a:pt x="4066" y="8375"/>
                </a:cubicBezTo>
                <a:cubicBezTo>
                  <a:pt x="4642" y="8708"/>
                  <a:pt x="4642" y="8708"/>
                  <a:pt x="4642" y="8708"/>
                </a:cubicBezTo>
                <a:cubicBezTo>
                  <a:pt x="5177" y="8398"/>
                  <a:pt x="5177" y="8398"/>
                  <a:pt x="5177" y="8398"/>
                </a:cubicBezTo>
                <a:cubicBezTo>
                  <a:pt x="5187" y="8413"/>
                  <a:pt x="5203" y="8423"/>
                  <a:pt x="5222" y="8423"/>
                </a:cubicBezTo>
                <a:cubicBezTo>
                  <a:pt x="5241" y="8423"/>
                  <a:pt x="5257" y="8413"/>
                  <a:pt x="5267" y="8398"/>
                </a:cubicBezTo>
                <a:cubicBezTo>
                  <a:pt x="5802" y="8707"/>
                  <a:pt x="5802" y="8707"/>
                  <a:pt x="5802" y="8707"/>
                </a:cubicBezTo>
                <a:cubicBezTo>
                  <a:pt x="5803" y="8706"/>
                  <a:pt x="5803" y="8706"/>
                  <a:pt x="5803" y="8706"/>
                </a:cubicBezTo>
                <a:cubicBezTo>
                  <a:pt x="6384" y="8372"/>
                  <a:pt x="6384" y="8372"/>
                  <a:pt x="6384" y="8372"/>
                </a:cubicBezTo>
                <a:cubicBezTo>
                  <a:pt x="6384" y="7701"/>
                  <a:pt x="6384" y="7701"/>
                  <a:pt x="6384" y="7701"/>
                </a:cubicBezTo>
                <a:cubicBezTo>
                  <a:pt x="6958" y="7370"/>
                  <a:pt x="6958" y="7370"/>
                  <a:pt x="6958" y="7370"/>
                </a:cubicBezTo>
                <a:cubicBezTo>
                  <a:pt x="6962" y="7372"/>
                  <a:pt x="6962" y="7372"/>
                  <a:pt x="6962" y="7372"/>
                </a:cubicBezTo>
                <a:cubicBezTo>
                  <a:pt x="6965" y="7371"/>
                  <a:pt x="6965" y="7371"/>
                  <a:pt x="6965" y="7371"/>
                </a:cubicBezTo>
                <a:cubicBezTo>
                  <a:pt x="7541" y="7704"/>
                  <a:pt x="7541" y="7704"/>
                  <a:pt x="7541" y="7704"/>
                </a:cubicBezTo>
                <a:cubicBezTo>
                  <a:pt x="7542" y="7703"/>
                  <a:pt x="7542" y="7703"/>
                  <a:pt x="7542" y="7703"/>
                </a:cubicBezTo>
                <a:cubicBezTo>
                  <a:pt x="8123" y="7367"/>
                  <a:pt x="8123" y="7367"/>
                  <a:pt x="8123" y="7367"/>
                </a:cubicBezTo>
                <a:cubicBezTo>
                  <a:pt x="8123" y="6699"/>
                  <a:pt x="8123" y="6699"/>
                  <a:pt x="8123" y="6699"/>
                </a:cubicBezTo>
                <a:cubicBezTo>
                  <a:pt x="8702" y="6363"/>
                  <a:pt x="8702" y="6363"/>
                  <a:pt x="8702" y="6363"/>
                </a:cubicBezTo>
                <a:cubicBezTo>
                  <a:pt x="8702" y="5695"/>
                  <a:pt x="8702" y="5695"/>
                  <a:pt x="8702" y="5695"/>
                </a:cubicBezTo>
                <a:cubicBezTo>
                  <a:pt x="9282" y="5360"/>
                  <a:pt x="9282" y="5360"/>
                  <a:pt x="9282" y="5360"/>
                </a:cubicBezTo>
                <a:cubicBezTo>
                  <a:pt x="9282" y="4691"/>
                  <a:pt x="9282" y="4691"/>
                  <a:pt x="9282" y="4691"/>
                </a:cubicBezTo>
                <a:cubicBezTo>
                  <a:pt x="9862" y="4357"/>
                  <a:pt x="9862" y="4357"/>
                  <a:pt x="9862" y="4357"/>
                </a:cubicBezTo>
                <a:cubicBezTo>
                  <a:pt x="9862" y="4355"/>
                  <a:pt x="9862" y="4355"/>
                  <a:pt x="9862" y="4355"/>
                </a:cubicBezTo>
                <a:cubicBezTo>
                  <a:pt x="9861" y="3685"/>
                  <a:pt x="9861" y="3685"/>
                  <a:pt x="9861" y="3685"/>
                </a:cubicBezTo>
                <a:cubicBezTo>
                  <a:pt x="9860" y="3684"/>
                  <a:pt x="9860" y="3684"/>
                  <a:pt x="9860" y="3684"/>
                </a:cubicBezTo>
                <a:cubicBezTo>
                  <a:pt x="9285" y="3353"/>
                  <a:pt x="9285" y="3353"/>
                  <a:pt x="9285" y="3353"/>
                </a:cubicBezTo>
                <a:cubicBezTo>
                  <a:pt x="9285" y="3349"/>
                  <a:pt x="9285" y="3349"/>
                  <a:pt x="9285" y="3349"/>
                </a:cubicBezTo>
                <a:cubicBezTo>
                  <a:pt x="9281" y="3347"/>
                  <a:pt x="9281" y="3347"/>
                  <a:pt x="9281" y="3347"/>
                </a:cubicBezTo>
                <a:cubicBezTo>
                  <a:pt x="9282" y="2680"/>
                  <a:pt x="9282" y="2680"/>
                  <a:pt x="9282" y="2680"/>
                </a:cubicBezTo>
                <a:cubicBezTo>
                  <a:pt x="9281" y="2680"/>
                  <a:pt x="9281" y="2680"/>
                  <a:pt x="9281" y="2680"/>
                </a:cubicBezTo>
                <a:cubicBezTo>
                  <a:pt x="8706" y="2349"/>
                  <a:pt x="8706" y="2349"/>
                  <a:pt x="8706" y="2349"/>
                </a:cubicBezTo>
                <a:cubicBezTo>
                  <a:pt x="8706" y="2345"/>
                  <a:pt x="8706" y="2345"/>
                  <a:pt x="8706" y="2345"/>
                </a:cubicBezTo>
                <a:cubicBezTo>
                  <a:pt x="8702" y="2342"/>
                  <a:pt x="8702" y="2342"/>
                  <a:pt x="8702" y="2342"/>
                </a:cubicBezTo>
                <a:cubicBezTo>
                  <a:pt x="8702" y="1677"/>
                  <a:pt x="8702" y="1677"/>
                  <a:pt x="8702" y="1677"/>
                </a:cubicBezTo>
                <a:cubicBezTo>
                  <a:pt x="8126" y="1344"/>
                  <a:pt x="8126" y="1344"/>
                  <a:pt x="8126" y="1344"/>
                </a:cubicBezTo>
                <a:cubicBezTo>
                  <a:pt x="8126" y="1341"/>
                  <a:pt x="8126" y="1341"/>
                  <a:pt x="8126" y="1341"/>
                </a:cubicBezTo>
                <a:cubicBezTo>
                  <a:pt x="8123" y="1339"/>
                  <a:pt x="8123" y="1339"/>
                  <a:pt x="8123" y="1339"/>
                </a:cubicBezTo>
                <a:cubicBezTo>
                  <a:pt x="8122" y="674"/>
                  <a:pt x="8122" y="674"/>
                  <a:pt x="8122" y="674"/>
                </a:cubicBezTo>
                <a:cubicBezTo>
                  <a:pt x="8121" y="673"/>
                  <a:pt x="8121" y="673"/>
                  <a:pt x="8121" y="673"/>
                </a:cubicBezTo>
                <a:cubicBezTo>
                  <a:pt x="7573" y="357"/>
                  <a:pt x="7573" y="357"/>
                  <a:pt x="7573" y="357"/>
                </a:cubicBezTo>
                <a:cubicBezTo>
                  <a:pt x="7576" y="352"/>
                  <a:pt x="7577" y="346"/>
                  <a:pt x="7577" y="340"/>
                </a:cubicBezTo>
                <a:cubicBezTo>
                  <a:pt x="7577" y="320"/>
                  <a:pt x="7561" y="304"/>
                  <a:pt x="7542" y="304"/>
                </a:cubicBezTo>
                <a:cubicBezTo>
                  <a:pt x="7530" y="304"/>
                  <a:pt x="7519" y="310"/>
                  <a:pt x="7513" y="319"/>
                </a:cubicBezTo>
                <a:cubicBezTo>
                  <a:pt x="6961" y="1"/>
                  <a:pt x="6961" y="1"/>
                  <a:pt x="6961" y="1"/>
                </a:cubicBezTo>
                <a:cubicBezTo>
                  <a:pt x="6959" y="2"/>
                  <a:pt x="6959" y="2"/>
                  <a:pt x="6959" y="2"/>
                </a:cubicBezTo>
                <a:cubicBezTo>
                  <a:pt x="6381" y="335"/>
                  <a:pt x="6381" y="335"/>
                  <a:pt x="6381" y="335"/>
                </a:cubicBezTo>
                <a:cubicBezTo>
                  <a:pt x="5802" y="1"/>
                  <a:pt x="5802" y="1"/>
                  <a:pt x="5802" y="1"/>
                </a:cubicBezTo>
                <a:cubicBezTo>
                  <a:pt x="5799" y="2"/>
                  <a:pt x="5799" y="2"/>
                  <a:pt x="5799" y="2"/>
                </a:cubicBezTo>
                <a:cubicBezTo>
                  <a:pt x="5222" y="335"/>
                  <a:pt x="5222" y="335"/>
                  <a:pt x="5222" y="335"/>
                </a:cubicBezTo>
                <a:cubicBezTo>
                  <a:pt x="4642" y="0"/>
                  <a:pt x="4642" y="0"/>
                  <a:pt x="4642" y="0"/>
                </a:cubicBezTo>
                <a:cubicBezTo>
                  <a:pt x="4058" y="337"/>
                  <a:pt x="4058" y="337"/>
                  <a:pt x="4058" y="337"/>
                </a:cubicBezTo>
                <a:cubicBezTo>
                  <a:pt x="4058" y="1008"/>
                  <a:pt x="4058" y="1008"/>
                  <a:pt x="4058" y="1008"/>
                </a:cubicBezTo>
                <a:cubicBezTo>
                  <a:pt x="3483" y="1340"/>
                  <a:pt x="3483" y="1340"/>
                  <a:pt x="3483" y="1340"/>
                </a:cubicBezTo>
                <a:cubicBezTo>
                  <a:pt x="2937" y="1026"/>
                  <a:pt x="2937" y="1026"/>
                  <a:pt x="2937" y="1026"/>
                </a:cubicBezTo>
                <a:cubicBezTo>
                  <a:pt x="2939" y="1021"/>
                  <a:pt x="2940" y="1017"/>
                  <a:pt x="2940" y="1012"/>
                </a:cubicBezTo>
                <a:cubicBezTo>
                  <a:pt x="2940" y="992"/>
                  <a:pt x="2924" y="976"/>
                  <a:pt x="2904" y="976"/>
                </a:cubicBezTo>
                <a:cubicBezTo>
                  <a:pt x="2884" y="976"/>
                  <a:pt x="2868" y="992"/>
                  <a:pt x="2868" y="1012"/>
                </a:cubicBezTo>
                <a:cubicBezTo>
                  <a:pt x="2868" y="1016"/>
                  <a:pt x="2869" y="1021"/>
                  <a:pt x="2871" y="1025"/>
                </a:cubicBezTo>
                <a:cubicBezTo>
                  <a:pt x="2323" y="1340"/>
                  <a:pt x="2323" y="1340"/>
                  <a:pt x="2323" y="1340"/>
                </a:cubicBezTo>
                <a:cubicBezTo>
                  <a:pt x="1744" y="1006"/>
                  <a:pt x="1744" y="1006"/>
                  <a:pt x="1744" y="1006"/>
                </a:cubicBezTo>
                <a:cubicBezTo>
                  <a:pt x="1741" y="1007"/>
                  <a:pt x="1741" y="1007"/>
                  <a:pt x="1741" y="1007"/>
                </a:cubicBezTo>
                <a:cubicBezTo>
                  <a:pt x="1159" y="1343"/>
                  <a:pt x="1159" y="1343"/>
                  <a:pt x="1159" y="1343"/>
                </a:cubicBezTo>
                <a:cubicBezTo>
                  <a:pt x="1159" y="2013"/>
                  <a:pt x="1159" y="2013"/>
                  <a:pt x="1159" y="2013"/>
                </a:cubicBezTo>
                <a:cubicBezTo>
                  <a:pt x="580" y="2348"/>
                  <a:pt x="580" y="2348"/>
                  <a:pt x="580" y="2348"/>
                </a:cubicBezTo>
                <a:cubicBezTo>
                  <a:pt x="580" y="3017"/>
                  <a:pt x="580" y="3017"/>
                  <a:pt x="580" y="3017"/>
                </a:cubicBezTo>
                <a:lnTo>
                  <a:pt x="0" y="3352"/>
                </a:lnTo>
                <a:close/>
                <a:moveTo>
                  <a:pt x="877" y="2851"/>
                </a:moveTo>
                <a:cubicBezTo>
                  <a:pt x="878" y="2852"/>
                  <a:pt x="878" y="2852"/>
                  <a:pt x="878" y="2852"/>
                </a:cubicBezTo>
                <a:cubicBezTo>
                  <a:pt x="1161" y="3017"/>
                  <a:pt x="1161" y="3017"/>
                  <a:pt x="1161" y="3017"/>
                </a:cubicBezTo>
                <a:cubicBezTo>
                  <a:pt x="1161" y="3347"/>
                  <a:pt x="1161" y="3347"/>
                  <a:pt x="1161" y="3347"/>
                </a:cubicBezTo>
                <a:cubicBezTo>
                  <a:pt x="589" y="3017"/>
                  <a:pt x="589" y="3017"/>
                  <a:pt x="589" y="3017"/>
                </a:cubicBezTo>
                <a:cubicBezTo>
                  <a:pt x="589" y="2353"/>
                  <a:pt x="589" y="2353"/>
                  <a:pt x="589" y="2353"/>
                </a:cubicBezTo>
                <a:cubicBezTo>
                  <a:pt x="873" y="2190"/>
                  <a:pt x="873" y="2190"/>
                  <a:pt x="873" y="2190"/>
                </a:cubicBezTo>
                <a:lnTo>
                  <a:pt x="877" y="2851"/>
                </a:lnTo>
                <a:close/>
                <a:moveTo>
                  <a:pt x="1164" y="2021"/>
                </a:moveTo>
                <a:cubicBezTo>
                  <a:pt x="1736" y="2351"/>
                  <a:pt x="1736" y="2351"/>
                  <a:pt x="1736" y="2351"/>
                </a:cubicBezTo>
                <a:cubicBezTo>
                  <a:pt x="1213" y="2653"/>
                  <a:pt x="1213" y="2653"/>
                  <a:pt x="1213" y="2653"/>
                </a:cubicBezTo>
                <a:cubicBezTo>
                  <a:pt x="1202" y="2638"/>
                  <a:pt x="1184" y="2627"/>
                  <a:pt x="1164" y="2627"/>
                </a:cubicBezTo>
                <a:cubicBezTo>
                  <a:pt x="1132" y="2627"/>
                  <a:pt x="1106" y="2654"/>
                  <a:pt x="1106" y="2686"/>
                </a:cubicBezTo>
                <a:cubicBezTo>
                  <a:pt x="1106" y="2717"/>
                  <a:pt x="1130" y="2742"/>
                  <a:pt x="1161" y="2744"/>
                </a:cubicBezTo>
                <a:cubicBezTo>
                  <a:pt x="1161" y="3011"/>
                  <a:pt x="1161" y="3011"/>
                  <a:pt x="1161" y="3011"/>
                </a:cubicBezTo>
                <a:cubicBezTo>
                  <a:pt x="882" y="2848"/>
                  <a:pt x="882" y="2848"/>
                  <a:pt x="882" y="2848"/>
                </a:cubicBezTo>
                <a:cubicBezTo>
                  <a:pt x="878" y="2187"/>
                  <a:pt x="878" y="2187"/>
                  <a:pt x="878" y="2187"/>
                </a:cubicBezTo>
                <a:lnTo>
                  <a:pt x="1164" y="2021"/>
                </a:lnTo>
                <a:close/>
                <a:moveTo>
                  <a:pt x="2611" y="7536"/>
                </a:moveTo>
                <a:cubicBezTo>
                  <a:pt x="2611" y="8197"/>
                  <a:pt x="2611" y="8197"/>
                  <a:pt x="2611" y="8197"/>
                </a:cubicBezTo>
                <a:cubicBezTo>
                  <a:pt x="2329" y="8034"/>
                  <a:pt x="2329" y="8034"/>
                  <a:pt x="2329" y="8034"/>
                </a:cubicBezTo>
                <a:cubicBezTo>
                  <a:pt x="2329" y="7373"/>
                  <a:pt x="2329" y="7373"/>
                  <a:pt x="2329" y="7373"/>
                </a:cubicBezTo>
                <a:lnTo>
                  <a:pt x="2611" y="7536"/>
                </a:lnTo>
                <a:close/>
                <a:moveTo>
                  <a:pt x="2332" y="7369"/>
                </a:moveTo>
                <a:cubicBezTo>
                  <a:pt x="2611" y="7208"/>
                  <a:pt x="2611" y="7208"/>
                  <a:pt x="2611" y="7208"/>
                </a:cubicBezTo>
                <a:cubicBezTo>
                  <a:pt x="2611" y="7530"/>
                  <a:pt x="2611" y="7530"/>
                  <a:pt x="2611" y="7530"/>
                </a:cubicBezTo>
                <a:lnTo>
                  <a:pt x="2332" y="7369"/>
                </a:lnTo>
                <a:close/>
                <a:moveTo>
                  <a:pt x="2326" y="7361"/>
                </a:moveTo>
                <a:cubicBezTo>
                  <a:pt x="2326" y="6757"/>
                  <a:pt x="2326" y="6757"/>
                  <a:pt x="2326" y="6757"/>
                </a:cubicBezTo>
                <a:cubicBezTo>
                  <a:pt x="2357" y="6756"/>
                  <a:pt x="2383" y="6731"/>
                  <a:pt x="2383" y="6699"/>
                </a:cubicBezTo>
                <a:cubicBezTo>
                  <a:pt x="2383" y="6689"/>
                  <a:pt x="2380" y="6680"/>
                  <a:pt x="2376" y="6671"/>
                </a:cubicBezTo>
                <a:cubicBezTo>
                  <a:pt x="2611" y="6535"/>
                  <a:pt x="2611" y="6535"/>
                  <a:pt x="2611" y="6535"/>
                </a:cubicBezTo>
                <a:cubicBezTo>
                  <a:pt x="2611" y="7196"/>
                  <a:pt x="2611" y="7196"/>
                  <a:pt x="2611" y="7196"/>
                </a:cubicBezTo>
                <a:lnTo>
                  <a:pt x="2326" y="7361"/>
                </a:lnTo>
                <a:close/>
                <a:moveTo>
                  <a:pt x="2324" y="6641"/>
                </a:moveTo>
                <a:cubicBezTo>
                  <a:pt x="2304" y="6641"/>
                  <a:pt x="2286" y="6652"/>
                  <a:pt x="2275" y="6668"/>
                </a:cubicBezTo>
                <a:cubicBezTo>
                  <a:pt x="1753" y="6365"/>
                  <a:pt x="1753" y="6365"/>
                  <a:pt x="1753" y="6365"/>
                </a:cubicBezTo>
                <a:cubicBezTo>
                  <a:pt x="2037" y="6201"/>
                  <a:pt x="2037" y="6201"/>
                  <a:pt x="2037" y="6201"/>
                </a:cubicBezTo>
                <a:cubicBezTo>
                  <a:pt x="2608" y="6531"/>
                  <a:pt x="2608" y="6531"/>
                  <a:pt x="2608" y="6531"/>
                </a:cubicBezTo>
                <a:cubicBezTo>
                  <a:pt x="2373" y="6667"/>
                  <a:pt x="2373" y="6667"/>
                  <a:pt x="2373" y="6667"/>
                </a:cubicBezTo>
                <a:cubicBezTo>
                  <a:pt x="2363" y="6651"/>
                  <a:pt x="2345" y="6641"/>
                  <a:pt x="2324" y="6641"/>
                </a:cubicBezTo>
                <a:close/>
                <a:moveTo>
                  <a:pt x="2036" y="5862"/>
                </a:moveTo>
                <a:cubicBezTo>
                  <a:pt x="2319" y="5700"/>
                  <a:pt x="2319" y="5700"/>
                  <a:pt x="2319" y="5700"/>
                </a:cubicBezTo>
                <a:cubicBezTo>
                  <a:pt x="2319" y="5992"/>
                  <a:pt x="2319" y="5992"/>
                  <a:pt x="2319" y="5992"/>
                </a:cubicBezTo>
                <a:cubicBezTo>
                  <a:pt x="2302" y="5995"/>
                  <a:pt x="2289" y="6009"/>
                  <a:pt x="2289" y="6027"/>
                </a:cubicBezTo>
                <a:cubicBezTo>
                  <a:pt x="2289" y="6033"/>
                  <a:pt x="2290" y="6038"/>
                  <a:pt x="2292" y="6042"/>
                </a:cubicBezTo>
                <a:cubicBezTo>
                  <a:pt x="2037" y="6190"/>
                  <a:pt x="2037" y="6190"/>
                  <a:pt x="2037" y="6190"/>
                </a:cubicBezTo>
                <a:lnTo>
                  <a:pt x="2036" y="5862"/>
                </a:lnTo>
                <a:close/>
                <a:moveTo>
                  <a:pt x="2036" y="5188"/>
                </a:moveTo>
                <a:cubicBezTo>
                  <a:pt x="2037" y="4529"/>
                  <a:pt x="2037" y="4529"/>
                  <a:pt x="2037" y="4529"/>
                </a:cubicBezTo>
                <a:cubicBezTo>
                  <a:pt x="2321" y="4693"/>
                  <a:pt x="2321" y="4693"/>
                  <a:pt x="2321" y="4693"/>
                </a:cubicBezTo>
                <a:cubicBezTo>
                  <a:pt x="2321" y="5353"/>
                  <a:pt x="2321" y="5353"/>
                  <a:pt x="2321" y="5353"/>
                </a:cubicBezTo>
                <a:lnTo>
                  <a:pt x="2036" y="5188"/>
                </a:lnTo>
                <a:close/>
                <a:moveTo>
                  <a:pt x="2360" y="6027"/>
                </a:moveTo>
                <a:cubicBezTo>
                  <a:pt x="2360" y="6009"/>
                  <a:pt x="2347" y="5994"/>
                  <a:pt x="2329" y="5992"/>
                </a:cubicBezTo>
                <a:cubicBezTo>
                  <a:pt x="2329" y="5695"/>
                  <a:pt x="2329" y="5695"/>
                  <a:pt x="2329" y="5695"/>
                </a:cubicBezTo>
                <a:cubicBezTo>
                  <a:pt x="2616" y="5531"/>
                  <a:pt x="2616" y="5531"/>
                  <a:pt x="2616" y="5531"/>
                </a:cubicBezTo>
                <a:cubicBezTo>
                  <a:pt x="2900" y="5696"/>
                  <a:pt x="2900" y="5696"/>
                  <a:pt x="2900" y="5696"/>
                </a:cubicBezTo>
                <a:cubicBezTo>
                  <a:pt x="2901" y="6357"/>
                  <a:pt x="2901" y="6357"/>
                  <a:pt x="2901" y="6357"/>
                </a:cubicBezTo>
                <a:cubicBezTo>
                  <a:pt x="2357" y="6042"/>
                  <a:pt x="2357" y="6042"/>
                  <a:pt x="2357" y="6042"/>
                </a:cubicBezTo>
                <a:cubicBezTo>
                  <a:pt x="2359" y="6038"/>
                  <a:pt x="2360" y="6033"/>
                  <a:pt x="2360" y="6027"/>
                </a:cubicBezTo>
                <a:close/>
                <a:moveTo>
                  <a:pt x="2957" y="7032"/>
                </a:moveTo>
                <a:cubicBezTo>
                  <a:pt x="2957" y="7004"/>
                  <a:pt x="2936" y="6981"/>
                  <a:pt x="2909" y="6979"/>
                </a:cubicBezTo>
                <a:cubicBezTo>
                  <a:pt x="2909" y="6369"/>
                  <a:pt x="2909" y="6369"/>
                  <a:pt x="2909" y="6369"/>
                </a:cubicBezTo>
                <a:cubicBezTo>
                  <a:pt x="3191" y="6532"/>
                  <a:pt x="3191" y="6532"/>
                  <a:pt x="3191" y="6532"/>
                </a:cubicBezTo>
                <a:cubicBezTo>
                  <a:pt x="3191" y="7192"/>
                  <a:pt x="3191" y="7192"/>
                  <a:pt x="3191" y="7192"/>
                </a:cubicBezTo>
                <a:cubicBezTo>
                  <a:pt x="2952" y="7055"/>
                  <a:pt x="2952" y="7055"/>
                  <a:pt x="2952" y="7055"/>
                </a:cubicBezTo>
                <a:cubicBezTo>
                  <a:pt x="2955" y="7048"/>
                  <a:pt x="2957" y="7040"/>
                  <a:pt x="2957" y="7032"/>
                </a:cubicBezTo>
                <a:close/>
                <a:moveTo>
                  <a:pt x="3196" y="7195"/>
                </a:moveTo>
                <a:cubicBezTo>
                  <a:pt x="3196" y="6535"/>
                  <a:pt x="3196" y="6535"/>
                  <a:pt x="3196" y="6535"/>
                </a:cubicBezTo>
                <a:cubicBezTo>
                  <a:pt x="3480" y="6700"/>
                  <a:pt x="3480" y="6700"/>
                  <a:pt x="3480" y="6700"/>
                </a:cubicBezTo>
                <a:cubicBezTo>
                  <a:pt x="3480" y="7358"/>
                  <a:pt x="3480" y="7358"/>
                  <a:pt x="3480" y="7358"/>
                </a:cubicBezTo>
                <a:lnTo>
                  <a:pt x="3196" y="7195"/>
                </a:lnTo>
                <a:close/>
                <a:moveTo>
                  <a:pt x="3477" y="7368"/>
                </a:moveTo>
                <a:cubicBezTo>
                  <a:pt x="3196" y="7530"/>
                  <a:pt x="3196" y="7530"/>
                  <a:pt x="3196" y="7530"/>
                </a:cubicBezTo>
                <a:cubicBezTo>
                  <a:pt x="3196" y="7206"/>
                  <a:pt x="3196" y="7206"/>
                  <a:pt x="3196" y="7206"/>
                </a:cubicBezTo>
                <a:lnTo>
                  <a:pt x="3477" y="7368"/>
                </a:lnTo>
                <a:close/>
                <a:moveTo>
                  <a:pt x="3196" y="6530"/>
                </a:moveTo>
                <a:cubicBezTo>
                  <a:pt x="3196" y="6201"/>
                  <a:pt x="3196" y="6201"/>
                  <a:pt x="3196" y="6201"/>
                </a:cubicBezTo>
                <a:cubicBezTo>
                  <a:pt x="3484" y="6035"/>
                  <a:pt x="3484" y="6035"/>
                  <a:pt x="3484" y="6035"/>
                </a:cubicBezTo>
                <a:cubicBezTo>
                  <a:pt x="4055" y="6365"/>
                  <a:pt x="4055" y="6365"/>
                  <a:pt x="4055" y="6365"/>
                </a:cubicBezTo>
                <a:cubicBezTo>
                  <a:pt x="3483" y="6696"/>
                  <a:pt x="3483" y="6696"/>
                  <a:pt x="3483" y="6696"/>
                </a:cubicBezTo>
                <a:lnTo>
                  <a:pt x="3196" y="6530"/>
                </a:lnTo>
                <a:close/>
                <a:moveTo>
                  <a:pt x="5187" y="7033"/>
                </a:moveTo>
                <a:cubicBezTo>
                  <a:pt x="5187" y="7037"/>
                  <a:pt x="5188" y="7042"/>
                  <a:pt x="5190" y="7046"/>
                </a:cubicBezTo>
                <a:cubicBezTo>
                  <a:pt x="4684" y="7336"/>
                  <a:pt x="4684" y="7336"/>
                  <a:pt x="4684" y="7336"/>
                </a:cubicBezTo>
                <a:cubicBezTo>
                  <a:pt x="4675" y="7324"/>
                  <a:pt x="4661" y="7316"/>
                  <a:pt x="4645" y="7315"/>
                </a:cubicBezTo>
                <a:cubicBezTo>
                  <a:pt x="4645" y="6700"/>
                  <a:pt x="4645" y="6700"/>
                  <a:pt x="4645" y="6700"/>
                </a:cubicBezTo>
                <a:cubicBezTo>
                  <a:pt x="5218" y="6367"/>
                  <a:pt x="5218" y="6367"/>
                  <a:pt x="5218" y="6367"/>
                </a:cubicBezTo>
                <a:cubicBezTo>
                  <a:pt x="5218" y="6998"/>
                  <a:pt x="5218" y="6998"/>
                  <a:pt x="5218" y="6998"/>
                </a:cubicBezTo>
                <a:cubicBezTo>
                  <a:pt x="5200" y="7000"/>
                  <a:pt x="5187" y="7015"/>
                  <a:pt x="5187" y="7033"/>
                </a:cubicBezTo>
                <a:close/>
                <a:moveTo>
                  <a:pt x="5259" y="7033"/>
                </a:moveTo>
                <a:cubicBezTo>
                  <a:pt x="5259" y="7015"/>
                  <a:pt x="5245" y="7000"/>
                  <a:pt x="5228" y="6998"/>
                </a:cubicBezTo>
                <a:cubicBezTo>
                  <a:pt x="5228" y="6368"/>
                  <a:pt x="5228" y="6368"/>
                  <a:pt x="5228" y="6368"/>
                </a:cubicBezTo>
                <a:cubicBezTo>
                  <a:pt x="5511" y="6532"/>
                  <a:pt x="5511" y="6532"/>
                  <a:pt x="5511" y="6532"/>
                </a:cubicBezTo>
                <a:cubicBezTo>
                  <a:pt x="5511" y="7193"/>
                  <a:pt x="5511" y="7193"/>
                  <a:pt x="5511" y="7193"/>
                </a:cubicBezTo>
                <a:cubicBezTo>
                  <a:pt x="5256" y="7046"/>
                  <a:pt x="5256" y="7046"/>
                  <a:pt x="5256" y="7046"/>
                </a:cubicBezTo>
                <a:cubicBezTo>
                  <a:pt x="5258" y="7042"/>
                  <a:pt x="5259" y="7037"/>
                  <a:pt x="5259" y="7033"/>
                </a:cubicBezTo>
                <a:close/>
                <a:moveTo>
                  <a:pt x="5516" y="7528"/>
                </a:moveTo>
                <a:cubicBezTo>
                  <a:pt x="5516" y="7207"/>
                  <a:pt x="5516" y="7207"/>
                  <a:pt x="5516" y="7207"/>
                </a:cubicBezTo>
                <a:cubicBezTo>
                  <a:pt x="5795" y="7367"/>
                  <a:pt x="5795" y="7367"/>
                  <a:pt x="5795" y="7367"/>
                </a:cubicBezTo>
                <a:lnTo>
                  <a:pt x="5516" y="7528"/>
                </a:lnTo>
                <a:close/>
                <a:moveTo>
                  <a:pt x="5798" y="7372"/>
                </a:moveTo>
                <a:cubicBezTo>
                  <a:pt x="5798" y="8033"/>
                  <a:pt x="5798" y="8033"/>
                  <a:pt x="5798" y="8033"/>
                </a:cubicBezTo>
                <a:cubicBezTo>
                  <a:pt x="5516" y="8195"/>
                  <a:pt x="5516" y="8195"/>
                  <a:pt x="5516" y="8195"/>
                </a:cubicBezTo>
                <a:cubicBezTo>
                  <a:pt x="5516" y="7534"/>
                  <a:pt x="5516" y="7534"/>
                  <a:pt x="5516" y="7534"/>
                </a:cubicBezTo>
                <a:lnTo>
                  <a:pt x="5798" y="7372"/>
                </a:lnTo>
                <a:close/>
                <a:moveTo>
                  <a:pt x="5516" y="7195"/>
                </a:moveTo>
                <a:cubicBezTo>
                  <a:pt x="5516" y="6535"/>
                  <a:pt x="5516" y="6535"/>
                  <a:pt x="5516" y="6535"/>
                </a:cubicBezTo>
                <a:cubicBezTo>
                  <a:pt x="5750" y="6670"/>
                  <a:pt x="5750" y="6670"/>
                  <a:pt x="5750" y="6670"/>
                </a:cubicBezTo>
                <a:cubicBezTo>
                  <a:pt x="5747" y="6678"/>
                  <a:pt x="5744" y="6687"/>
                  <a:pt x="5744" y="6696"/>
                </a:cubicBezTo>
                <a:cubicBezTo>
                  <a:pt x="5744" y="6727"/>
                  <a:pt x="5769" y="6753"/>
                  <a:pt x="5799" y="6754"/>
                </a:cubicBezTo>
                <a:cubicBezTo>
                  <a:pt x="5799" y="7358"/>
                  <a:pt x="5799" y="7358"/>
                  <a:pt x="5799" y="7358"/>
                </a:cubicBezTo>
                <a:lnTo>
                  <a:pt x="5516" y="7195"/>
                </a:lnTo>
                <a:close/>
                <a:moveTo>
                  <a:pt x="5516" y="6529"/>
                </a:moveTo>
                <a:cubicBezTo>
                  <a:pt x="5516" y="6200"/>
                  <a:pt x="5516" y="6200"/>
                  <a:pt x="5516" y="6200"/>
                </a:cubicBezTo>
                <a:cubicBezTo>
                  <a:pt x="5802" y="6035"/>
                  <a:pt x="5802" y="6035"/>
                  <a:pt x="5802" y="6035"/>
                </a:cubicBezTo>
                <a:cubicBezTo>
                  <a:pt x="6333" y="6341"/>
                  <a:pt x="6333" y="6341"/>
                  <a:pt x="6333" y="6341"/>
                </a:cubicBezTo>
                <a:cubicBezTo>
                  <a:pt x="6330" y="6348"/>
                  <a:pt x="6329" y="6355"/>
                  <a:pt x="6329" y="6362"/>
                </a:cubicBezTo>
                <a:cubicBezTo>
                  <a:pt x="6329" y="6371"/>
                  <a:pt x="6331" y="6380"/>
                  <a:pt x="6335" y="6387"/>
                </a:cubicBezTo>
                <a:cubicBezTo>
                  <a:pt x="5852" y="6666"/>
                  <a:pt x="5852" y="6666"/>
                  <a:pt x="5852" y="6666"/>
                </a:cubicBezTo>
                <a:cubicBezTo>
                  <a:pt x="5841" y="6649"/>
                  <a:pt x="5823" y="6638"/>
                  <a:pt x="5802" y="6638"/>
                </a:cubicBezTo>
                <a:cubicBezTo>
                  <a:pt x="5781" y="6638"/>
                  <a:pt x="5763" y="6649"/>
                  <a:pt x="5753" y="6666"/>
                </a:cubicBezTo>
                <a:lnTo>
                  <a:pt x="5516" y="6529"/>
                </a:lnTo>
                <a:close/>
                <a:moveTo>
                  <a:pt x="6435" y="6362"/>
                </a:moveTo>
                <a:cubicBezTo>
                  <a:pt x="6435" y="6355"/>
                  <a:pt x="6434" y="6348"/>
                  <a:pt x="6431" y="6341"/>
                </a:cubicBezTo>
                <a:cubicBezTo>
                  <a:pt x="6672" y="6202"/>
                  <a:pt x="6672" y="6202"/>
                  <a:pt x="6672" y="6202"/>
                </a:cubicBezTo>
                <a:cubicBezTo>
                  <a:pt x="6672" y="6528"/>
                  <a:pt x="6672" y="6528"/>
                  <a:pt x="6672" y="6528"/>
                </a:cubicBezTo>
                <a:cubicBezTo>
                  <a:pt x="6429" y="6388"/>
                  <a:pt x="6429" y="6388"/>
                  <a:pt x="6429" y="6388"/>
                </a:cubicBezTo>
                <a:cubicBezTo>
                  <a:pt x="6433" y="6381"/>
                  <a:pt x="6435" y="6372"/>
                  <a:pt x="6435" y="6362"/>
                </a:cubicBezTo>
                <a:close/>
                <a:moveTo>
                  <a:pt x="6672" y="6534"/>
                </a:moveTo>
                <a:cubicBezTo>
                  <a:pt x="6672" y="7193"/>
                  <a:pt x="6672" y="7193"/>
                  <a:pt x="6672" y="7193"/>
                </a:cubicBezTo>
                <a:cubicBezTo>
                  <a:pt x="6387" y="7029"/>
                  <a:pt x="6387" y="7029"/>
                  <a:pt x="6387" y="7029"/>
                </a:cubicBezTo>
                <a:cubicBezTo>
                  <a:pt x="6387" y="6415"/>
                  <a:pt x="6387" y="6415"/>
                  <a:pt x="6387" y="6415"/>
                </a:cubicBezTo>
                <a:cubicBezTo>
                  <a:pt x="6403" y="6414"/>
                  <a:pt x="6417" y="6405"/>
                  <a:pt x="6426" y="6392"/>
                </a:cubicBezTo>
                <a:lnTo>
                  <a:pt x="6672" y="6534"/>
                </a:lnTo>
                <a:close/>
                <a:moveTo>
                  <a:pt x="6384" y="6309"/>
                </a:moveTo>
                <a:cubicBezTo>
                  <a:pt x="6384" y="6026"/>
                  <a:pt x="6384" y="6026"/>
                  <a:pt x="6384" y="6026"/>
                </a:cubicBezTo>
                <a:cubicBezTo>
                  <a:pt x="6669" y="6193"/>
                  <a:pt x="6669" y="6193"/>
                  <a:pt x="6669" y="6193"/>
                </a:cubicBezTo>
                <a:cubicBezTo>
                  <a:pt x="6426" y="6333"/>
                  <a:pt x="6426" y="6333"/>
                  <a:pt x="6426" y="6333"/>
                </a:cubicBezTo>
                <a:cubicBezTo>
                  <a:pt x="6417" y="6319"/>
                  <a:pt x="6402" y="6310"/>
                  <a:pt x="6384" y="6309"/>
                </a:cubicBezTo>
                <a:close/>
                <a:moveTo>
                  <a:pt x="6384" y="6021"/>
                </a:moveTo>
                <a:cubicBezTo>
                  <a:pt x="6384" y="5696"/>
                  <a:pt x="6384" y="5696"/>
                  <a:pt x="6384" y="5696"/>
                </a:cubicBezTo>
                <a:cubicBezTo>
                  <a:pt x="6957" y="5363"/>
                  <a:pt x="6957" y="5363"/>
                  <a:pt x="6957" y="5363"/>
                </a:cubicBezTo>
                <a:cubicBezTo>
                  <a:pt x="6957" y="6026"/>
                  <a:pt x="6957" y="6026"/>
                  <a:pt x="6957" y="6026"/>
                </a:cubicBezTo>
                <a:cubicBezTo>
                  <a:pt x="6673" y="6190"/>
                  <a:pt x="6673" y="6190"/>
                  <a:pt x="6673" y="6190"/>
                </a:cubicBezTo>
                <a:lnTo>
                  <a:pt x="6384" y="6021"/>
                </a:lnTo>
                <a:close/>
                <a:moveTo>
                  <a:pt x="8699" y="3684"/>
                </a:moveTo>
                <a:cubicBezTo>
                  <a:pt x="8416" y="3520"/>
                  <a:pt x="8416" y="3520"/>
                  <a:pt x="8416" y="3520"/>
                </a:cubicBezTo>
                <a:cubicBezTo>
                  <a:pt x="8986" y="3188"/>
                  <a:pt x="8986" y="3188"/>
                  <a:pt x="8986" y="3188"/>
                </a:cubicBezTo>
                <a:cubicBezTo>
                  <a:pt x="9272" y="3353"/>
                  <a:pt x="9272" y="3353"/>
                  <a:pt x="9272" y="3353"/>
                </a:cubicBezTo>
                <a:lnTo>
                  <a:pt x="8699" y="3684"/>
                </a:lnTo>
                <a:close/>
                <a:moveTo>
                  <a:pt x="9275" y="3357"/>
                </a:moveTo>
                <a:cubicBezTo>
                  <a:pt x="9276" y="4018"/>
                  <a:pt x="9276" y="4018"/>
                  <a:pt x="9276" y="4018"/>
                </a:cubicBezTo>
                <a:cubicBezTo>
                  <a:pt x="8729" y="4334"/>
                  <a:pt x="8729" y="4334"/>
                  <a:pt x="8729" y="4334"/>
                </a:cubicBezTo>
                <a:cubicBezTo>
                  <a:pt x="8722" y="4326"/>
                  <a:pt x="8713" y="4321"/>
                  <a:pt x="8702" y="4320"/>
                </a:cubicBezTo>
                <a:cubicBezTo>
                  <a:pt x="8702" y="3688"/>
                  <a:pt x="8702" y="3688"/>
                  <a:pt x="8702" y="3688"/>
                </a:cubicBezTo>
                <a:lnTo>
                  <a:pt x="9275" y="3357"/>
                </a:lnTo>
                <a:close/>
                <a:moveTo>
                  <a:pt x="8697" y="4321"/>
                </a:moveTo>
                <a:cubicBezTo>
                  <a:pt x="8687" y="4322"/>
                  <a:pt x="8679" y="4327"/>
                  <a:pt x="8673" y="4334"/>
                </a:cubicBezTo>
                <a:cubicBezTo>
                  <a:pt x="8413" y="4184"/>
                  <a:pt x="8413" y="4184"/>
                  <a:pt x="8413" y="4184"/>
                </a:cubicBezTo>
                <a:cubicBezTo>
                  <a:pt x="8414" y="3524"/>
                  <a:pt x="8414" y="3524"/>
                  <a:pt x="8414" y="3524"/>
                </a:cubicBezTo>
                <a:cubicBezTo>
                  <a:pt x="8697" y="3688"/>
                  <a:pt x="8697" y="3688"/>
                  <a:pt x="8697" y="3688"/>
                </a:cubicBezTo>
                <a:lnTo>
                  <a:pt x="8697" y="4321"/>
                </a:lnTo>
                <a:close/>
                <a:moveTo>
                  <a:pt x="8696" y="5022"/>
                </a:moveTo>
                <a:cubicBezTo>
                  <a:pt x="8123" y="5353"/>
                  <a:pt x="8123" y="5353"/>
                  <a:pt x="8123" y="5353"/>
                </a:cubicBezTo>
                <a:cubicBezTo>
                  <a:pt x="8122" y="4749"/>
                  <a:pt x="8122" y="4749"/>
                  <a:pt x="8122" y="4749"/>
                </a:cubicBezTo>
                <a:cubicBezTo>
                  <a:pt x="8154" y="4749"/>
                  <a:pt x="8179" y="4723"/>
                  <a:pt x="8179" y="4691"/>
                </a:cubicBezTo>
                <a:cubicBezTo>
                  <a:pt x="8179" y="4681"/>
                  <a:pt x="8177" y="4671"/>
                  <a:pt x="8172" y="4663"/>
                </a:cubicBezTo>
                <a:cubicBezTo>
                  <a:pt x="8670" y="4375"/>
                  <a:pt x="8670" y="4375"/>
                  <a:pt x="8670" y="4375"/>
                </a:cubicBezTo>
                <a:cubicBezTo>
                  <a:pt x="8676" y="4384"/>
                  <a:pt x="8685" y="4390"/>
                  <a:pt x="8696" y="4391"/>
                </a:cubicBezTo>
                <a:lnTo>
                  <a:pt x="8696" y="5022"/>
                </a:lnTo>
                <a:close/>
                <a:moveTo>
                  <a:pt x="8121" y="4633"/>
                </a:moveTo>
                <a:cubicBezTo>
                  <a:pt x="8101" y="4633"/>
                  <a:pt x="8083" y="4644"/>
                  <a:pt x="8072" y="4660"/>
                </a:cubicBezTo>
                <a:cubicBezTo>
                  <a:pt x="7835" y="4523"/>
                  <a:pt x="7835" y="4523"/>
                  <a:pt x="7835" y="4523"/>
                </a:cubicBezTo>
                <a:cubicBezTo>
                  <a:pt x="8408" y="4192"/>
                  <a:pt x="8408" y="4192"/>
                  <a:pt x="8408" y="4192"/>
                </a:cubicBezTo>
                <a:cubicBezTo>
                  <a:pt x="8668" y="4342"/>
                  <a:pt x="8668" y="4342"/>
                  <a:pt x="8668" y="4342"/>
                </a:cubicBezTo>
                <a:cubicBezTo>
                  <a:pt x="8666" y="4346"/>
                  <a:pt x="8665" y="4351"/>
                  <a:pt x="8665" y="4356"/>
                </a:cubicBezTo>
                <a:cubicBezTo>
                  <a:pt x="8665" y="4361"/>
                  <a:pt x="8666" y="4366"/>
                  <a:pt x="8668" y="4370"/>
                </a:cubicBezTo>
                <a:cubicBezTo>
                  <a:pt x="8169" y="4659"/>
                  <a:pt x="8169" y="4659"/>
                  <a:pt x="8169" y="4659"/>
                </a:cubicBezTo>
                <a:cubicBezTo>
                  <a:pt x="8159" y="4643"/>
                  <a:pt x="8141" y="4633"/>
                  <a:pt x="8121" y="4633"/>
                </a:cubicBezTo>
                <a:close/>
                <a:moveTo>
                  <a:pt x="7598" y="1678"/>
                </a:moveTo>
                <a:cubicBezTo>
                  <a:pt x="7598" y="1668"/>
                  <a:pt x="7596" y="1659"/>
                  <a:pt x="7591" y="1651"/>
                </a:cubicBezTo>
                <a:cubicBezTo>
                  <a:pt x="8116" y="1348"/>
                  <a:pt x="8116" y="1348"/>
                  <a:pt x="8116" y="1348"/>
                </a:cubicBezTo>
                <a:cubicBezTo>
                  <a:pt x="8115" y="2011"/>
                  <a:pt x="8115" y="2011"/>
                  <a:pt x="8115" y="2011"/>
                </a:cubicBezTo>
                <a:cubicBezTo>
                  <a:pt x="7570" y="2327"/>
                  <a:pt x="7570" y="2327"/>
                  <a:pt x="7570" y="2327"/>
                </a:cubicBezTo>
                <a:cubicBezTo>
                  <a:pt x="7563" y="2319"/>
                  <a:pt x="7554" y="2313"/>
                  <a:pt x="7543" y="2313"/>
                </a:cubicBezTo>
                <a:cubicBezTo>
                  <a:pt x="7542" y="1736"/>
                  <a:pt x="7542" y="1736"/>
                  <a:pt x="7542" y="1736"/>
                </a:cubicBezTo>
                <a:cubicBezTo>
                  <a:pt x="7573" y="1735"/>
                  <a:pt x="7598" y="1709"/>
                  <a:pt x="7598" y="1678"/>
                </a:cubicBezTo>
                <a:close/>
                <a:moveTo>
                  <a:pt x="7482" y="1678"/>
                </a:moveTo>
                <a:cubicBezTo>
                  <a:pt x="7482" y="1710"/>
                  <a:pt x="7506" y="1735"/>
                  <a:pt x="7537" y="1736"/>
                </a:cubicBezTo>
                <a:cubicBezTo>
                  <a:pt x="7538" y="2313"/>
                  <a:pt x="7538" y="2313"/>
                  <a:pt x="7538" y="2313"/>
                </a:cubicBezTo>
                <a:cubicBezTo>
                  <a:pt x="7528" y="2314"/>
                  <a:pt x="7519" y="2319"/>
                  <a:pt x="7513" y="2327"/>
                </a:cubicBezTo>
                <a:cubicBezTo>
                  <a:pt x="7254" y="2177"/>
                  <a:pt x="7254" y="2177"/>
                  <a:pt x="7254" y="2177"/>
                </a:cubicBezTo>
                <a:cubicBezTo>
                  <a:pt x="7253" y="1515"/>
                  <a:pt x="7253" y="1515"/>
                  <a:pt x="7253" y="1515"/>
                </a:cubicBezTo>
                <a:cubicBezTo>
                  <a:pt x="7488" y="1651"/>
                  <a:pt x="7488" y="1651"/>
                  <a:pt x="7488" y="1651"/>
                </a:cubicBezTo>
                <a:cubicBezTo>
                  <a:pt x="7484" y="1659"/>
                  <a:pt x="7482" y="1668"/>
                  <a:pt x="7482" y="1678"/>
                </a:cubicBezTo>
                <a:close/>
                <a:moveTo>
                  <a:pt x="7248" y="1516"/>
                </a:moveTo>
                <a:cubicBezTo>
                  <a:pt x="7250" y="2174"/>
                  <a:pt x="7250" y="2174"/>
                  <a:pt x="7250" y="2174"/>
                </a:cubicBezTo>
                <a:cubicBezTo>
                  <a:pt x="6967" y="2011"/>
                  <a:pt x="6967" y="2011"/>
                  <a:pt x="6967" y="2011"/>
                </a:cubicBezTo>
                <a:cubicBezTo>
                  <a:pt x="6966" y="1681"/>
                  <a:pt x="6966" y="1681"/>
                  <a:pt x="6966" y="1681"/>
                </a:cubicBezTo>
                <a:lnTo>
                  <a:pt x="7248" y="1516"/>
                </a:lnTo>
                <a:close/>
                <a:moveTo>
                  <a:pt x="6966" y="1675"/>
                </a:moveTo>
                <a:cubicBezTo>
                  <a:pt x="6966" y="1399"/>
                  <a:pt x="6966" y="1399"/>
                  <a:pt x="6966" y="1399"/>
                </a:cubicBezTo>
                <a:cubicBezTo>
                  <a:pt x="6983" y="1397"/>
                  <a:pt x="6997" y="1387"/>
                  <a:pt x="7006" y="1373"/>
                </a:cubicBezTo>
                <a:cubicBezTo>
                  <a:pt x="7245" y="1511"/>
                  <a:pt x="7245" y="1511"/>
                  <a:pt x="7245" y="1511"/>
                </a:cubicBezTo>
                <a:lnTo>
                  <a:pt x="6966" y="1675"/>
                </a:lnTo>
                <a:close/>
                <a:moveTo>
                  <a:pt x="7250" y="2185"/>
                </a:moveTo>
                <a:cubicBezTo>
                  <a:pt x="7251" y="2512"/>
                  <a:pt x="7251" y="2512"/>
                  <a:pt x="7251" y="2512"/>
                </a:cubicBezTo>
                <a:cubicBezTo>
                  <a:pt x="6960" y="2680"/>
                  <a:pt x="6960" y="2680"/>
                  <a:pt x="6960" y="2680"/>
                </a:cubicBezTo>
                <a:cubicBezTo>
                  <a:pt x="6429" y="2373"/>
                  <a:pt x="6429" y="2373"/>
                  <a:pt x="6429" y="2373"/>
                </a:cubicBezTo>
                <a:cubicBezTo>
                  <a:pt x="6433" y="2366"/>
                  <a:pt x="6435" y="2357"/>
                  <a:pt x="6435" y="2348"/>
                </a:cubicBezTo>
                <a:cubicBezTo>
                  <a:pt x="6435" y="2340"/>
                  <a:pt x="6434" y="2332"/>
                  <a:pt x="6431" y="2326"/>
                </a:cubicBezTo>
                <a:cubicBezTo>
                  <a:pt x="6962" y="2019"/>
                  <a:pt x="6962" y="2019"/>
                  <a:pt x="6962" y="2019"/>
                </a:cubicBezTo>
                <a:lnTo>
                  <a:pt x="7250" y="2185"/>
                </a:lnTo>
                <a:close/>
                <a:moveTo>
                  <a:pt x="5861" y="677"/>
                </a:moveTo>
                <a:cubicBezTo>
                  <a:pt x="5861" y="666"/>
                  <a:pt x="5858" y="656"/>
                  <a:pt x="5853" y="648"/>
                </a:cubicBezTo>
                <a:cubicBezTo>
                  <a:pt x="6088" y="512"/>
                  <a:pt x="6088" y="512"/>
                  <a:pt x="6088" y="512"/>
                </a:cubicBezTo>
                <a:cubicBezTo>
                  <a:pt x="6088" y="840"/>
                  <a:pt x="6088" y="840"/>
                  <a:pt x="6088" y="840"/>
                </a:cubicBezTo>
                <a:cubicBezTo>
                  <a:pt x="5804" y="1006"/>
                  <a:pt x="5804" y="1006"/>
                  <a:pt x="5804" y="1006"/>
                </a:cubicBezTo>
                <a:cubicBezTo>
                  <a:pt x="5803" y="735"/>
                  <a:pt x="5803" y="735"/>
                  <a:pt x="5803" y="735"/>
                </a:cubicBezTo>
                <a:cubicBezTo>
                  <a:pt x="5835" y="734"/>
                  <a:pt x="5861" y="708"/>
                  <a:pt x="5861" y="677"/>
                </a:cubicBezTo>
                <a:close/>
                <a:moveTo>
                  <a:pt x="6333" y="2326"/>
                </a:moveTo>
                <a:cubicBezTo>
                  <a:pt x="6330" y="2333"/>
                  <a:pt x="6329" y="2340"/>
                  <a:pt x="6329" y="2348"/>
                </a:cubicBezTo>
                <a:cubicBezTo>
                  <a:pt x="6329" y="2356"/>
                  <a:pt x="6331" y="2364"/>
                  <a:pt x="6335" y="2372"/>
                </a:cubicBezTo>
                <a:cubicBezTo>
                  <a:pt x="5849" y="2652"/>
                  <a:pt x="5849" y="2652"/>
                  <a:pt x="5849" y="2652"/>
                </a:cubicBezTo>
                <a:cubicBezTo>
                  <a:pt x="5839" y="2637"/>
                  <a:pt x="5821" y="2626"/>
                  <a:pt x="5801" y="2626"/>
                </a:cubicBezTo>
                <a:cubicBezTo>
                  <a:pt x="5781" y="2626"/>
                  <a:pt x="5763" y="2637"/>
                  <a:pt x="5752" y="2652"/>
                </a:cubicBezTo>
                <a:cubicBezTo>
                  <a:pt x="5230" y="2350"/>
                  <a:pt x="5230" y="2350"/>
                  <a:pt x="5230" y="2350"/>
                </a:cubicBezTo>
                <a:cubicBezTo>
                  <a:pt x="5802" y="2020"/>
                  <a:pt x="5802" y="2020"/>
                  <a:pt x="5802" y="2020"/>
                </a:cubicBezTo>
                <a:lnTo>
                  <a:pt x="6333" y="2326"/>
                </a:lnTo>
                <a:close/>
                <a:moveTo>
                  <a:pt x="5513" y="1847"/>
                </a:moveTo>
                <a:cubicBezTo>
                  <a:pt x="5513" y="1846"/>
                  <a:pt x="5513" y="1846"/>
                  <a:pt x="5513" y="1846"/>
                </a:cubicBezTo>
                <a:cubicBezTo>
                  <a:pt x="5514" y="1512"/>
                  <a:pt x="5514" y="1512"/>
                  <a:pt x="5514" y="1512"/>
                </a:cubicBezTo>
                <a:cubicBezTo>
                  <a:pt x="5798" y="1348"/>
                  <a:pt x="5798" y="1348"/>
                  <a:pt x="5798" y="1348"/>
                </a:cubicBezTo>
                <a:cubicBezTo>
                  <a:pt x="5797" y="2011"/>
                  <a:pt x="5797" y="2011"/>
                  <a:pt x="5797" y="2011"/>
                </a:cubicBezTo>
                <a:cubicBezTo>
                  <a:pt x="5224" y="2342"/>
                  <a:pt x="5224" y="2342"/>
                  <a:pt x="5224" y="2342"/>
                </a:cubicBezTo>
                <a:cubicBezTo>
                  <a:pt x="5224" y="2014"/>
                  <a:pt x="5224" y="2014"/>
                  <a:pt x="5224" y="2014"/>
                </a:cubicBezTo>
                <a:lnTo>
                  <a:pt x="5513" y="1847"/>
                </a:lnTo>
                <a:close/>
                <a:moveTo>
                  <a:pt x="5508" y="1844"/>
                </a:moveTo>
                <a:cubicBezTo>
                  <a:pt x="5224" y="2008"/>
                  <a:pt x="5224" y="2008"/>
                  <a:pt x="5224" y="2008"/>
                </a:cubicBezTo>
                <a:cubicBezTo>
                  <a:pt x="5224" y="1679"/>
                  <a:pt x="5224" y="1679"/>
                  <a:pt x="5224" y="1679"/>
                </a:cubicBezTo>
                <a:cubicBezTo>
                  <a:pt x="5509" y="1515"/>
                  <a:pt x="5509" y="1515"/>
                  <a:pt x="5509" y="1515"/>
                </a:cubicBezTo>
                <a:lnTo>
                  <a:pt x="5508" y="1844"/>
                </a:lnTo>
                <a:close/>
                <a:moveTo>
                  <a:pt x="2904" y="3024"/>
                </a:moveTo>
                <a:cubicBezTo>
                  <a:pt x="3191" y="3189"/>
                  <a:pt x="3191" y="3189"/>
                  <a:pt x="3191" y="3189"/>
                </a:cubicBezTo>
                <a:cubicBezTo>
                  <a:pt x="3191" y="3519"/>
                  <a:pt x="3191" y="3519"/>
                  <a:pt x="3191" y="3519"/>
                </a:cubicBezTo>
                <a:cubicBezTo>
                  <a:pt x="2954" y="3656"/>
                  <a:pt x="2954" y="3656"/>
                  <a:pt x="2954" y="3656"/>
                </a:cubicBezTo>
                <a:cubicBezTo>
                  <a:pt x="2944" y="3639"/>
                  <a:pt x="2925" y="3628"/>
                  <a:pt x="2904" y="3628"/>
                </a:cubicBezTo>
                <a:cubicBezTo>
                  <a:pt x="2883" y="3628"/>
                  <a:pt x="2864" y="3640"/>
                  <a:pt x="2854" y="3657"/>
                </a:cubicBezTo>
                <a:cubicBezTo>
                  <a:pt x="2616" y="3518"/>
                  <a:pt x="2616" y="3518"/>
                  <a:pt x="2616" y="3518"/>
                </a:cubicBezTo>
                <a:cubicBezTo>
                  <a:pt x="2616" y="3504"/>
                  <a:pt x="2616" y="3504"/>
                  <a:pt x="2616" y="3504"/>
                </a:cubicBezTo>
                <a:cubicBezTo>
                  <a:pt x="2616" y="3191"/>
                  <a:pt x="2616" y="3191"/>
                  <a:pt x="2616" y="3191"/>
                </a:cubicBezTo>
                <a:lnTo>
                  <a:pt x="2904" y="3024"/>
                </a:lnTo>
                <a:close/>
                <a:moveTo>
                  <a:pt x="2616" y="3179"/>
                </a:moveTo>
                <a:cubicBezTo>
                  <a:pt x="2617" y="2517"/>
                  <a:pt x="2617" y="2517"/>
                  <a:pt x="2617" y="2517"/>
                </a:cubicBezTo>
                <a:cubicBezTo>
                  <a:pt x="2858" y="2378"/>
                  <a:pt x="2858" y="2378"/>
                  <a:pt x="2858" y="2378"/>
                </a:cubicBezTo>
                <a:cubicBezTo>
                  <a:pt x="2867" y="2391"/>
                  <a:pt x="2882" y="2400"/>
                  <a:pt x="2899" y="2401"/>
                </a:cubicBezTo>
                <a:cubicBezTo>
                  <a:pt x="2899" y="3016"/>
                  <a:pt x="2899" y="3016"/>
                  <a:pt x="2899" y="3016"/>
                </a:cubicBezTo>
                <a:lnTo>
                  <a:pt x="2616" y="3179"/>
                </a:lnTo>
                <a:close/>
                <a:moveTo>
                  <a:pt x="2874" y="4335"/>
                </a:moveTo>
                <a:cubicBezTo>
                  <a:pt x="2616" y="4184"/>
                  <a:pt x="2616" y="4184"/>
                  <a:pt x="2616" y="4184"/>
                </a:cubicBezTo>
                <a:cubicBezTo>
                  <a:pt x="2616" y="3524"/>
                  <a:pt x="2616" y="3524"/>
                  <a:pt x="2616" y="3524"/>
                </a:cubicBezTo>
                <a:cubicBezTo>
                  <a:pt x="2852" y="3661"/>
                  <a:pt x="2852" y="3661"/>
                  <a:pt x="2852" y="3661"/>
                </a:cubicBezTo>
                <a:cubicBezTo>
                  <a:pt x="2848" y="3669"/>
                  <a:pt x="2846" y="3677"/>
                  <a:pt x="2846" y="3686"/>
                </a:cubicBezTo>
                <a:cubicBezTo>
                  <a:pt x="2846" y="3717"/>
                  <a:pt x="2870" y="3742"/>
                  <a:pt x="2901" y="3744"/>
                </a:cubicBezTo>
                <a:cubicBezTo>
                  <a:pt x="2901" y="4319"/>
                  <a:pt x="2901" y="4319"/>
                  <a:pt x="2901" y="4319"/>
                </a:cubicBezTo>
                <a:cubicBezTo>
                  <a:pt x="2890" y="4320"/>
                  <a:pt x="2880" y="4326"/>
                  <a:pt x="2874" y="4335"/>
                </a:cubicBezTo>
                <a:close/>
                <a:moveTo>
                  <a:pt x="2899" y="5022"/>
                </a:moveTo>
                <a:cubicBezTo>
                  <a:pt x="2616" y="5185"/>
                  <a:pt x="2616" y="5185"/>
                  <a:pt x="2616" y="5185"/>
                </a:cubicBezTo>
                <a:cubicBezTo>
                  <a:pt x="2615" y="4859"/>
                  <a:pt x="2615" y="4859"/>
                  <a:pt x="2615" y="4859"/>
                </a:cubicBezTo>
                <a:cubicBezTo>
                  <a:pt x="2899" y="4695"/>
                  <a:pt x="2899" y="4695"/>
                  <a:pt x="2899" y="4695"/>
                </a:cubicBezTo>
                <a:lnTo>
                  <a:pt x="2899" y="5022"/>
                </a:lnTo>
                <a:close/>
                <a:moveTo>
                  <a:pt x="2940" y="4355"/>
                </a:moveTo>
                <a:cubicBezTo>
                  <a:pt x="2940" y="4351"/>
                  <a:pt x="2939" y="4347"/>
                  <a:pt x="2938" y="4344"/>
                </a:cubicBezTo>
                <a:cubicBezTo>
                  <a:pt x="3191" y="4196"/>
                  <a:pt x="3191" y="4196"/>
                  <a:pt x="3191" y="4196"/>
                </a:cubicBezTo>
                <a:cubicBezTo>
                  <a:pt x="3191" y="4519"/>
                  <a:pt x="3191" y="4519"/>
                  <a:pt x="3191" y="4519"/>
                </a:cubicBezTo>
                <a:cubicBezTo>
                  <a:pt x="2936" y="4371"/>
                  <a:pt x="2936" y="4371"/>
                  <a:pt x="2936" y="4371"/>
                </a:cubicBezTo>
                <a:cubicBezTo>
                  <a:pt x="2938" y="4366"/>
                  <a:pt x="2940" y="4361"/>
                  <a:pt x="2940" y="4355"/>
                </a:cubicBezTo>
                <a:close/>
                <a:moveTo>
                  <a:pt x="3189" y="4524"/>
                </a:moveTo>
                <a:cubicBezTo>
                  <a:pt x="2909" y="4684"/>
                  <a:pt x="2909" y="4684"/>
                  <a:pt x="2909" y="4684"/>
                </a:cubicBezTo>
                <a:cubicBezTo>
                  <a:pt x="2909" y="4390"/>
                  <a:pt x="2909" y="4390"/>
                  <a:pt x="2909" y="4390"/>
                </a:cubicBezTo>
                <a:cubicBezTo>
                  <a:pt x="2919" y="4389"/>
                  <a:pt x="2928" y="4383"/>
                  <a:pt x="2933" y="4375"/>
                </a:cubicBezTo>
                <a:lnTo>
                  <a:pt x="3189" y="4524"/>
                </a:lnTo>
                <a:close/>
                <a:moveTo>
                  <a:pt x="2906" y="4319"/>
                </a:moveTo>
                <a:cubicBezTo>
                  <a:pt x="2906" y="3744"/>
                  <a:pt x="2906" y="3744"/>
                  <a:pt x="2906" y="3744"/>
                </a:cubicBezTo>
                <a:cubicBezTo>
                  <a:pt x="2937" y="3743"/>
                  <a:pt x="2962" y="3718"/>
                  <a:pt x="2962" y="3686"/>
                </a:cubicBezTo>
                <a:cubicBezTo>
                  <a:pt x="2962" y="3677"/>
                  <a:pt x="2960" y="3668"/>
                  <a:pt x="2956" y="3660"/>
                </a:cubicBezTo>
                <a:cubicBezTo>
                  <a:pt x="3191" y="3524"/>
                  <a:pt x="3191" y="3524"/>
                  <a:pt x="3191" y="3524"/>
                </a:cubicBezTo>
                <a:cubicBezTo>
                  <a:pt x="3191" y="4185"/>
                  <a:pt x="3191" y="4185"/>
                  <a:pt x="3191" y="4185"/>
                </a:cubicBezTo>
                <a:cubicBezTo>
                  <a:pt x="2934" y="4335"/>
                  <a:pt x="2934" y="4335"/>
                  <a:pt x="2934" y="4335"/>
                </a:cubicBezTo>
                <a:cubicBezTo>
                  <a:pt x="2928" y="4326"/>
                  <a:pt x="2917" y="4320"/>
                  <a:pt x="2906" y="4319"/>
                </a:cubicBezTo>
                <a:close/>
                <a:moveTo>
                  <a:pt x="2909" y="3016"/>
                </a:moveTo>
                <a:cubicBezTo>
                  <a:pt x="2909" y="2401"/>
                  <a:pt x="2909" y="2401"/>
                  <a:pt x="2909" y="2401"/>
                </a:cubicBezTo>
                <a:cubicBezTo>
                  <a:pt x="2925" y="2399"/>
                  <a:pt x="2939" y="2390"/>
                  <a:pt x="2947" y="2377"/>
                </a:cubicBezTo>
                <a:cubicBezTo>
                  <a:pt x="3191" y="2518"/>
                  <a:pt x="3191" y="2518"/>
                  <a:pt x="3191" y="2518"/>
                </a:cubicBezTo>
                <a:cubicBezTo>
                  <a:pt x="3191" y="3178"/>
                  <a:pt x="3191" y="3178"/>
                  <a:pt x="3191" y="3178"/>
                </a:cubicBezTo>
                <a:lnTo>
                  <a:pt x="2909" y="3016"/>
                </a:lnTo>
                <a:close/>
                <a:moveTo>
                  <a:pt x="2905" y="2015"/>
                </a:moveTo>
                <a:cubicBezTo>
                  <a:pt x="3188" y="2180"/>
                  <a:pt x="3188" y="2180"/>
                  <a:pt x="3188" y="2180"/>
                </a:cubicBezTo>
                <a:cubicBezTo>
                  <a:pt x="2947" y="2319"/>
                  <a:pt x="2947" y="2319"/>
                  <a:pt x="2947" y="2319"/>
                </a:cubicBezTo>
                <a:cubicBezTo>
                  <a:pt x="2938" y="2305"/>
                  <a:pt x="2923" y="2296"/>
                  <a:pt x="2906" y="2295"/>
                </a:cubicBezTo>
                <a:lnTo>
                  <a:pt x="2905" y="2015"/>
                </a:lnTo>
                <a:close/>
                <a:moveTo>
                  <a:pt x="3198" y="2185"/>
                </a:moveTo>
                <a:cubicBezTo>
                  <a:pt x="3477" y="2348"/>
                  <a:pt x="3477" y="2348"/>
                  <a:pt x="3477" y="2348"/>
                </a:cubicBezTo>
                <a:cubicBezTo>
                  <a:pt x="3192" y="2513"/>
                  <a:pt x="3192" y="2513"/>
                  <a:pt x="3192" y="2513"/>
                </a:cubicBezTo>
                <a:cubicBezTo>
                  <a:pt x="2950" y="2373"/>
                  <a:pt x="2950" y="2373"/>
                  <a:pt x="2950" y="2373"/>
                </a:cubicBezTo>
                <a:cubicBezTo>
                  <a:pt x="2953" y="2365"/>
                  <a:pt x="2956" y="2357"/>
                  <a:pt x="2956" y="2348"/>
                </a:cubicBezTo>
                <a:cubicBezTo>
                  <a:pt x="2956" y="2341"/>
                  <a:pt x="2954" y="2334"/>
                  <a:pt x="2952" y="2328"/>
                </a:cubicBezTo>
                <a:lnTo>
                  <a:pt x="3198" y="2185"/>
                </a:lnTo>
                <a:close/>
                <a:moveTo>
                  <a:pt x="3196" y="3516"/>
                </a:moveTo>
                <a:cubicBezTo>
                  <a:pt x="3196" y="3192"/>
                  <a:pt x="3196" y="3192"/>
                  <a:pt x="3196" y="3192"/>
                </a:cubicBezTo>
                <a:cubicBezTo>
                  <a:pt x="3450" y="3338"/>
                  <a:pt x="3450" y="3338"/>
                  <a:pt x="3450" y="3338"/>
                </a:cubicBezTo>
                <a:cubicBezTo>
                  <a:pt x="3448" y="3343"/>
                  <a:pt x="3446" y="3348"/>
                  <a:pt x="3446" y="3354"/>
                </a:cubicBezTo>
                <a:cubicBezTo>
                  <a:pt x="3446" y="3359"/>
                  <a:pt x="3448" y="3364"/>
                  <a:pt x="3450" y="3369"/>
                </a:cubicBezTo>
                <a:lnTo>
                  <a:pt x="3196" y="3516"/>
                </a:lnTo>
                <a:close/>
                <a:moveTo>
                  <a:pt x="3452" y="3373"/>
                </a:moveTo>
                <a:cubicBezTo>
                  <a:pt x="3458" y="3382"/>
                  <a:pt x="3468" y="3388"/>
                  <a:pt x="3479" y="3390"/>
                </a:cubicBezTo>
                <a:cubicBezTo>
                  <a:pt x="3478" y="4018"/>
                  <a:pt x="3478" y="4018"/>
                  <a:pt x="3478" y="4018"/>
                </a:cubicBezTo>
                <a:cubicBezTo>
                  <a:pt x="3196" y="4182"/>
                  <a:pt x="3196" y="4182"/>
                  <a:pt x="3196" y="4182"/>
                </a:cubicBezTo>
                <a:cubicBezTo>
                  <a:pt x="3196" y="3522"/>
                  <a:pt x="3196" y="3522"/>
                  <a:pt x="3196" y="3522"/>
                </a:cubicBezTo>
                <a:lnTo>
                  <a:pt x="3452" y="3373"/>
                </a:lnTo>
                <a:close/>
                <a:moveTo>
                  <a:pt x="3196" y="3180"/>
                </a:moveTo>
                <a:cubicBezTo>
                  <a:pt x="3196" y="2521"/>
                  <a:pt x="3196" y="2521"/>
                  <a:pt x="3196" y="2521"/>
                </a:cubicBezTo>
                <a:cubicBezTo>
                  <a:pt x="3480" y="2686"/>
                  <a:pt x="3480" y="2686"/>
                  <a:pt x="3480" y="2686"/>
                </a:cubicBezTo>
                <a:cubicBezTo>
                  <a:pt x="3480" y="3318"/>
                  <a:pt x="3480" y="3318"/>
                  <a:pt x="3480" y="3318"/>
                </a:cubicBezTo>
                <a:cubicBezTo>
                  <a:pt x="3471" y="3319"/>
                  <a:pt x="3462" y="3323"/>
                  <a:pt x="3456" y="3330"/>
                </a:cubicBezTo>
                <a:lnTo>
                  <a:pt x="3196" y="3180"/>
                </a:lnTo>
                <a:close/>
                <a:moveTo>
                  <a:pt x="3483" y="4027"/>
                </a:moveTo>
                <a:cubicBezTo>
                  <a:pt x="4014" y="4332"/>
                  <a:pt x="4014" y="4332"/>
                  <a:pt x="4014" y="4332"/>
                </a:cubicBezTo>
                <a:cubicBezTo>
                  <a:pt x="4010" y="4339"/>
                  <a:pt x="4008" y="4347"/>
                  <a:pt x="4008" y="4355"/>
                </a:cubicBezTo>
                <a:cubicBezTo>
                  <a:pt x="4008" y="4364"/>
                  <a:pt x="4011" y="4372"/>
                  <a:pt x="4015" y="4380"/>
                </a:cubicBezTo>
                <a:cubicBezTo>
                  <a:pt x="3483" y="4689"/>
                  <a:pt x="3483" y="4689"/>
                  <a:pt x="3483" y="4689"/>
                </a:cubicBezTo>
                <a:cubicBezTo>
                  <a:pt x="3196" y="4522"/>
                  <a:pt x="3196" y="4522"/>
                  <a:pt x="3196" y="4522"/>
                </a:cubicBezTo>
                <a:cubicBezTo>
                  <a:pt x="3196" y="4194"/>
                  <a:pt x="3196" y="4194"/>
                  <a:pt x="3196" y="4194"/>
                </a:cubicBezTo>
                <a:lnTo>
                  <a:pt x="3483" y="4027"/>
                </a:lnTo>
                <a:close/>
                <a:moveTo>
                  <a:pt x="3480" y="5309"/>
                </a:moveTo>
                <a:cubicBezTo>
                  <a:pt x="3464" y="5310"/>
                  <a:pt x="3450" y="5318"/>
                  <a:pt x="3441" y="5330"/>
                </a:cubicBezTo>
                <a:cubicBezTo>
                  <a:pt x="3201" y="5191"/>
                  <a:pt x="3201" y="5191"/>
                  <a:pt x="3201" y="5191"/>
                </a:cubicBezTo>
                <a:cubicBezTo>
                  <a:pt x="3480" y="5028"/>
                  <a:pt x="3480" y="5028"/>
                  <a:pt x="3480" y="5028"/>
                </a:cubicBezTo>
                <a:lnTo>
                  <a:pt x="3480" y="5309"/>
                </a:lnTo>
                <a:close/>
                <a:moveTo>
                  <a:pt x="3485" y="5021"/>
                </a:moveTo>
                <a:cubicBezTo>
                  <a:pt x="3485" y="4693"/>
                  <a:pt x="3485" y="4693"/>
                  <a:pt x="3485" y="4693"/>
                </a:cubicBezTo>
                <a:cubicBezTo>
                  <a:pt x="4017" y="4384"/>
                  <a:pt x="4017" y="4384"/>
                  <a:pt x="4017" y="4384"/>
                </a:cubicBezTo>
                <a:cubicBezTo>
                  <a:pt x="4026" y="4398"/>
                  <a:pt x="4041" y="4407"/>
                  <a:pt x="4059" y="4408"/>
                </a:cubicBezTo>
                <a:cubicBezTo>
                  <a:pt x="4059" y="5022"/>
                  <a:pt x="4059" y="5022"/>
                  <a:pt x="4059" y="5022"/>
                </a:cubicBezTo>
                <a:cubicBezTo>
                  <a:pt x="3772" y="5187"/>
                  <a:pt x="3772" y="5187"/>
                  <a:pt x="3772" y="5187"/>
                </a:cubicBezTo>
                <a:lnTo>
                  <a:pt x="3485" y="5021"/>
                </a:lnTo>
                <a:close/>
                <a:moveTo>
                  <a:pt x="3768" y="5190"/>
                </a:moveTo>
                <a:cubicBezTo>
                  <a:pt x="3526" y="5330"/>
                  <a:pt x="3526" y="5330"/>
                  <a:pt x="3526" y="5330"/>
                </a:cubicBezTo>
                <a:cubicBezTo>
                  <a:pt x="3517" y="5317"/>
                  <a:pt x="3502" y="5309"/>
                  <a:pt x="3485" y="5308"/>
                </a:cubicBezTo>
                <a:cubicBezTo>
                  <a:pt x="3485" y="5027"/>
                  <a:pt x="3485" y="5027"/>
                  <a:pt x="3485" y="5027"/>
                </a:cubicBezTo>
                <a:lnTo>
                  <a:pt x="3768" y="5190"/>
                </a:lnTo>
                <a:close/>
                <a:moveTo>
                  <a:pt x="3782" y="5193"/>
                </a:moveTo>
                <a:cubicBezTo>
                  <a:pt x="4063" y="5030"/>
                  <a:pt x="4063" y="5030"/>
                  <a:pt x="4063" y="5030"/>
                </a:cubicBezTo>
                <a:cubicBezTo>
                  <a:pt x="4636" y="5360"/>
                  <a:pt x="4636" y="5360"/>
                  <a:pt x="4636" y="5360"/>
                </a:cubicBezTo>
                <a:cubicBezTo>
                  <a:pt x="4354" y="5523"/>
                  <a:pt x="4354" y="5523"/>
                  <a:pt x="4354" y="5523"/>
                </a:cubicBezTo>
                <a:lnTo>
                  <a:pt x="3782" y="5193"/>
                </a:lnTo>
                <a:close/>
                <a:moveTo>
                  <a:pt x="4351" y="6527"/>
                </a:moveTo>
                <a:cubicBezTo>
                  <a:pt x="4071" y="6365"/>
                  <a:pt x="4071" y="6365"/>
                  <a:pt x="4071" y="6365"/>
                </a:cubicBezTo>
                <a:cubicBezTo>
                  <a:pt x="4351" y="6203"/>
                  <a:pt x="4351" y="6203"/>
                  <a:pt x="4351" y="6203"/>
                </a:cubicBezTo>
                <a:lnTo>
                  <a:pt x="4351" y="6527"/>
                </a:lnTo>
                <a:close/>
                <a:moveTo>
                  <a:pt x="6327" y="5023"/>
                </a:moveTo>
                <a:cubicBezTo>
                  <a:pt x="6327" y="5032"/>
                  <a:pt x="6329" y="5040"/>
                  <a:pt x="6333" y="5047"/>
                </a:cubicBezTo>
                <a:cubicBezTo>
                  <a:pt x="6096" y="5184"/>
                  <a:pt x="6096" y="5184"/>
                  <a:pt x="6096" y="5184"/>
                </a:cubicBezTo>
                <a:cubicBezTo>
                  <a:pt x="6092" y="4857"/>
                  <a:pt x="6092" y="4857"/>
                  <a:pt x="6092" y="4857"/>
                </a:cubicBezTo>
                <a:cubicBezTo>
                  <a:pt x="6092" y="4525"/>
                  <a:pt x="6092" y="4525"/>
                  <a:pt x="6092" y="4525"/>
                </a:cubicBezTo>
                <a:cubicBezTo>
                  <a:pt x="6376" y="4361"/>
                  <a:pt x="6376" y="4361"/>
                  <a:pt x="6376" y="4361"/>
                </a:cubicBezTo>
                <a:cubicBezTo>
                  <a:pt x="6377" y="4970"/>
                  <a:pt x="6377" y="4970"/>
                  <a:pt x="6377" y="4970"/>
                </a:cubicBezTo>
                <a:cubicBezTo>
                  <a:pt x="6349" y="4972"/>
                  <a:pt x="6327" y="4995"/>
                  <a:pt x="6327" y="5023"/>
                </a:cubicBezTo>
                <a:close/>
                <a:moveTo>
                  <a:pt x="6322" y="3686"/>
                </a:moveTo>
                <a:cubicBezTo>
                  <a:pt x="6322" y="3717"/>
                  <a:pt x="6347" y="3743"/>
                  <a:pt x="6378" y="3744"/>
                </a:cubicBezTo>
                <a:cubicBezTo>
                  <a:pt x="6378" y="4013"/>
                  <a:pt x="6378" y="4013"/>
                  <a:pt x="6378" y="4013"/>
                </a:cubicBezTo>
                <a:cubicBezTo>
                  <a:pt x="5807" y="3686"/>
                  <a:pt x="5807" y="3686"/>
                  <a:pt x="5807" y="3686"/>
                </a:cubicBezTo>
                <a:cubicBezTo>
                  <a:pt x="5807" y="3357"/>
                  <a:pt x="5807" y="3357"/>
                  <a:pt x="5807" y="3357"/>
                </a:cubicBezTo>
                <a:cubicBezTo>
                  <a:pt x="6329" y="3660"/>
                  <a:pt x="6329" y="3660"/>
                  <a:pt x="6329" y="3660"/>
                </a:cubicBezTo>
                <a:cubicBezTo>
                  <a:pt x="6325" y="3668"/>
                  <a:pt x="6322" y="3677"/>
                  <a:pt x="6322" y="3686"/>
                </a:cubicBezTo>
                <a:close/>
                <a:moveTo>
                  <a:pt x="5859" y="2685"/>
                </a:moveTo>
                <a:cubicBezTo>
                  <a:pt x="5859" y="2674"/>
                  <a:pt x="5856" y="2665"/>
                  <a:pt x="5852" y="2657"/>
                </a:cubicBezTo>
                <a:cubicBezTo>
                  <a:pt x="6337" y="2376"/>
                  <a:pt x="6337" y="2376"/>
                  <a:pt x="6337" y="2376"/>
                </a:cubicBezTo>
                <a:cubicBezTo>
                  <a:pt x="6346" y="2389"/>
                  <a:pt x="6360" y="2399"/>
                  <a:pt x="6376" y="2401"/>
                </a:cubicBezTo>
                <a:cubicBezTo>
                  <a:pt x="6376" y="3015"/>
                  <a:pt x="6376" y="3015"/>
                  <a:pt x="6376" y="3015"/>
                </a:cubicBezTo>
                <a:cubicBezTo>
                  <a:pt x="5804" y="3346"/>
                  <a:pt x="5804" y="3346"/>
                  <a:pt x="5804" y="3346"/>
                </a:cubicBezTo>
                <a:cubicBezTo>
                  <a:pt x="5803" y="2743"/>
                  <a:pt x="5803" y="2743"/>
                  <a:pt x="5803" y="2743"/>
                </a:cubicBezTo>
                <a:cubicBezTo>
                  <a:pt x="5834" y="2741"/>
                  <a:pt x="5859" y="2716"/>
                  <a:pt x="5859" y="2685"/>
                </a:cubicBezTo>
                <a:close/>
                <a:moveTo>
                  <a:pt x="5743" y="2685"/>
                </a:moveTo>
                <a:cubicBezTo>
                  <a:pt x="5743" y="2716"/>
                  <a:pt x="5767" y="2741"/>
                  <a:pt x="5798" y="2743"/>
                </a:cubicBezTo>
                <a:cubicBezTo>
                  <a:pt x="5799" y="3346"/>
                  <a:pt x="5799" y="3346"/>
                  <a:pt x="5799" y="3346"/>
                </a:cubicBezTo>
                <a:cubicBezTo>
                  <a:pt x="5228" y="3014"/>
                  <a:pt x="5228" y="3014"/>
                  <a:pt x="5228" y="3014"/>
                </a:cubicBezTo>
                <a:cubicBezTo>
                  <a:pt x="5227" y="2354"/>
                  <a:pt x="5227" y="2354"/>
                  <a:pt x="5227" y="2354"/>
                </a:cubicBezTo>
                <a:cubicBezTo>
                  <a:pt x="5750" y="2657"/>
                  <a:pt x="5750" y="2657"/>
                  <a:pt x="5750" y="2657"/>
                </a:cubicBezTo>
                <a:cubicBezTo>
                  <a:pt x="5745" y="2665"/>
                  <a:pt x="5743" y="2674"/>
                  <a:pt x="5743" y="2685"/>
                </a:cubicBezTo>
                <a:close/>
                <a:moveTo>
                  <a:pt x="5513" y="3850"/>
                </a:moveTo>
                <a:cubicBezTo>
                  <a:pt x="5512" y="3521"/>
                  <a:pt x="5512" y="3521"/>
                  <a:pt x="5512" y="3521"/>
                </a:cubicBezTo>
                <a:cubicBezTo>
                  <a:pt x="5797" y="3357"/>
                  <a:pt x="5797" y="3357"/>
                  <a:pt x="5797" y="3357"/>
                </a:cubicBezTo>
                <a:cubicBezTo>
                  <a:pt x="5797" y="3686"/>
                  <a:pt x="5797" y="3686"/>
                  <a:pt x="5797" y="3686"/>
                </a:cubicBezTo>
                <a:lnTo>
                  <a:pt x="5513" y="3850"/>
                </a:lnTo>
                <a:close/>
                <a:moveTo>
                  <a:pt x="5797" y="3692"/>
                </a:moveTo>
                <a:cubicBezTo>
                  <a:pt x="5798" y="4019"/>
                  <a:pt x="5798" y="4019"/>
                  <a:pt x="5798" y="4019"/>
                </a:cubicBezTo>
                <a:cubicBezTo>
                  <a:pt x="5515" y="4182"/>
                  <a:pt x="5515" y="4182"/>
                  <a:pt x="5515" y="4182"/>
                </a:cubicBezTo>
                <a:cubicBezTo>
                  <a:pt x="5513" y="3856"/>
                  <a:pt x="5513" y="3856"/>
                  <a:pt x="5513" y="3856"/>
                </a:cubicBezTo>
                <a:lnTo>
                  <a:pt x="5797" y="3692"/>
                </a:lnTo>
                <a:close/>
                <a:moveTo>
                  <a:pt x="5802" y="4027"/>
                </a:moveTo>
                <a:cubicBezTo>
                  <a:pt x="6081" y="4189"/>
                  <a:pt x="6081" y="4189"/>
                  <a:pt x="6081" y="4189"/>
                </a:cubicBezTo>
                <a:cubicBezTo>
                  <a:pt x="5516" y="4521"/>
                  <a:pt x="5516" y="4521"/>
                  <a:pt x="5516" y="4521"/>
                </a:cubicBezTo>
                <a:cubicBezTo>
                  <a:pt x="5515" y="4193"/>
                  <a:pt x="5515" y="4193"/>
                  <a:pt x="5515" y="4193"/>
                </a:cubicBezTo>
                <a:lnTo>
                  <a:pt x="5802" y="4027"/>
                </a:lnTo>
                <a:close/>
                <a:moveTo>
                  <a:pt x="6378" y="4018"/>
                </a:moveTo>
                <a:cubicBezTo>
                  <a:pt x="6379" y="4350"/>
                  <a:pt x="6379" y="4350"/>
                  <a:pt x="6379" y="4350"/>
                </a:cubicBezTo>
                <a:cubicBezTo>
                  <a:pt x="6092" y="4184"/>
                  <a:pt x="6092" y="4184"/>
                  <a:pt x="6092" y="4184"/>
                </a:cubicBezTo>
                <a:cubicBezTo>
                  <a:pt x="6092" y="4182"/>
                  <a:pt x="6092" y="4182"/>
                  <a:pt x="6092" y="4182"/>
                </a:cubicBezTo>
                <a:cubicBezTo>
                  <a:pt x="6091" y="4183"/>
                  <a:pt x="6091" y="4183"/>
                  <a:pt x="6091" y="4183"/>
                </a:cubicBezTo>
                <a:cubicBezTo>
                  <a:pt x="5807" y="4019"/>
                  <a:pt x="5807" y="4019"/>
                  <a:pt x="5807" y="4019"/>
                </a:cubicBezTo>
                <a:cubicBezTo>
                  <a:pt x="5807" y="3692"/>
                  <a:pt x="5807" y="3692"/>
                  <a:pt x="5807" y="3692"/>
                </a:cubicBezTo>
                <a:lnTo>
                  <a:pt x="6378" y="4018"/>
                </a:lnTo>
                <a:close/>
                <a:moveTo>
                  <a:pt x="6373" y="4358"/>
                </a:moveTo>
                <a:cubicBezTo>
                  <a:pt x="6092" y="4520"/>
                  <a:pt x="6092" y="4520"/>
                  <a:pt x="6092" y="4520"/>
                </a:cubicBezTo>
                <a:cubicBezTo>
                  <a:pt x="6092" y="4195"/>
                  <a:pt x="6092" y="4195"/>
                  <a:pt x="6092" y="4195"/>
                </a:cubicBezTo>
                <a:lnTo>
                  <a:pt x="6373" y="4358"/>
                </a:lnTo>
                <a:close/>
                <a:moveTo>
                  <a:pt x="6094" y="5525"/>
                </a:moveTo>
                <a:cubicBezTo>
                  <a:pt x="5812" y="5361"/>
                  <a:pt x="5812" y="5361"/>
                  <a:pt x="5812" y="5361"/>
                </a:cubicBezTo>
                <a:cubicBezTo>
                  <a:pt x="6091" y="5198"/>
                  <a:pt x="6091" y="5198"/>
                  <a:pt x="6091" y="5198"/>
                </a:cubicBezTo>
                <a:lnTo>
                  <a:pt x="6094" y="5525"/>
                </a:lnTo>
                <a:close/>
                <a:moveTo>
                  <a:pt x="5804" y="5354"/>
                </a:moveTo>
                <a:cubicBezTo>
                  <a:pt x="5803" y="4749"/>
                  <a:pt x="5803" y="4749"/>
                  <a:pt x="5803" y="4749"/>
                </a:cubicBezTo>
                <a:cubicBezTo>
                  <a:pt x="5834" y="4748"/>
                  <a:pt x="5859" y="4723"/>
                  <a:pt x="5859" y="4691"/>
                </a:cubicBezTo>
                <a:cubicBezTo>
                  <a:pt x="5859" y="4681"/>
                  <a:pt x="5856" y="4672"/>
                  <a:pt x="5852" y="4664"/>
                </a:cubicBezTo>
                <a:cubicBezTo>
                  <a:pt x="6087" y="4528"/>
                  <a:pt x="6087" y="4528"/>
                  <a:pt x="6087" y="4528"/>
                </a:cubicBezTo>
                <a:cubicBezTo>
                  <a:pt x="6087" y="4857"/>
                  <a:pt x="6087" y="4857"/>
                  <a:pt x="6087" y="4857"/>
                </a:cubicBezTo>
                <a:cubicBezTo>
                  <a:pt x="6091" y="5187"/>
                  <a:pt x="6091" y="5187"/>
                  <a:pt x="6091" y="5187"/>
                </a:cubicBezTo>
                <a:lnTo>
                  <a:pt x="5804" y="5354"/>
                </a:lnTo>
                <a:close/>
                <a:moveTo>
                  <a:pt x="5801" y="4633"/>
                </a:moveTo>
                <a:cubicBezTo>
                  <a:pt x="5780" y="4633"/>
                  <a:pt x="5762" y="4644"/>
                  <a:pt x="5752" y="4660"/>
                </a:cubicBezTo>
                <a:cubicBezTo>
                  <a:pt x="5519" y="4525"/>
                  <a:pt x="5519" y="4525"/>
                  <a:pt x="5519" y="4525"/>
                </a:cubicBezTo>
                <a:cubicBezTo>
                  <a:pt x="6086" y="4191"/>
                  <a:pt x="6086" y="4191"/>
                  <a:pt x="6086" y="4191"/>
                </a:cubicBezTo>
                <a:cubicBezTo>
                  <a:pt x="6087" y="4192"/>
                  <a:pt x="6087" y="4192"/>
                  <a:pt x="6087" y="4192"/>
                </a:cubicBezTo>
                <a:cubicBezTo>
                  <a:pt x="6087" y="4523"/>
                  <a:pt x="6087" y="4523"/>
                  <a:pt x="6087" y="4523"/>
                </a:cubicBezTo>
                <a:cubicBezTo>
                  <a:pt x="5850" y="4660"/>
                  <a:pt x="5850" y="4660"/>
                  <a:pt x="5850" y="4660"/>
                </a:cubicBezTo>
                <a:cubicBezTo>
                  <a:pt x="5839" y="4644"/>
                  <a:pt x="5821" y="4633"/>
                  <a:pt x="5801" y="4633"/>
                </a:cubicBezTo>
                <a:close/>
                <a:moveTo>
                  <a:pt x="5799" y="5353"/>
                </a:moveTo>
                <a:cubicBezTo>
                  <a:pt x="5228" y="5021"/>
                  <a:pt x="5228" y="5021"/>
                  <a:pt x="5228" y="5021"/>
                </a:cubicBezTo>
                <a:cubicBezTo>
                  <a:pt x="5227" y="4393"/>
                  <a:pt x="5227" y="4393"/>
                  <a:pt x="5227" y="4393"/>
                </a:cubicBezTo>
                <a:cubicBezTo>
                  <a:pt x="5237" y="4391"/>
                  <a:pt x="5246" y="4385"/>
                  <a:pt x="5252" y="4376"/>
                </a:cubicBezTo>
                <a:cubicBezTo>
                  <a:pt x="5511" y="4526"/>
                  <a:pt x="5511" y="4526"/>
                  <a:pt x="5511" y="4526"/>
                </a:cubicBezTo>
                <a:cubicBezTo>
                  <a:pt x="5511" y="4529"/>
                  <a:pt x="5511" y="4529"/>
                  <a:pt x="5511" y="4529"/>
                </a:cubicBezTo>
                <a:cubicBezTo>
                  <a:pt x="5514" y="4528"/>
                  <a:pt x="5514" y="4528"/>
                  <a:pt x="5514" y="4528"/>
                </a:cubicBezTo>
                <a:cubicBezTo>
                  <a:pt x="5749" y="4664"/>
                  <a:pt x="5749" y="4664"/>
                  <a:pt x="5749" y="4664"/>
                </a:cubicBezTo>
                <a:cubicBezTo>
                  <a:pt x="5745" y="4672"/>
                  <a:pt x="5743" y="4681"/>
                  <a:pt x="5743" y="4691"/>
                </a:cubicBezTo>
                <a:cubicBezTo>
                  <a:pt x="5743" y="4723"/>
                  <a:pt x="5767" y="4748"/>
                  <a:pt x="5798" y="4749"/>
                </a:cubicBezTo>
                <a:lnTo>
                  <a:pt x="5799" y="5353"/>
                </a:lnTo>
                <a:close/>
                <a:moveTo>
                  <a:pt x="5257" y="4358"/>
                </a:moveTo>
                <a:cubicBezTo>
                  <a:pt x="5257" y="4353"/>
                  <a:pt x="5256" y="4348"/>
                  <a:pt x="5254" y="4344"/>
                </a:cubicBezTo>
                <a:cubicBezTo>
                  <a:pt x="5510" y="4196"/>
                  <a:pt x="5510" y="4196"/>
                  <a:pt x="5510" y="4196"/>
                </a:cubicBezTo>
                <a:cubicBezTo>
                  <a:pt x="5511" y="4521"/>
                  <a:pt x="5511" y="4521"/>
                  <a:pt x="5511" y="4521"/>
                </a:cubicBezTo>
                <a:cubicBezTo>
                  <a:pt x="5254" y="4372"/>
                  <a:pt x="5254" y="4372"/>
                  <a:pt x="5254" y="4372"/>
                </a:cubicBezTo>
                <a:cubicBezTo>
                  <a:pt x="5256" y="4367"/>
                  <a:pt x="5257" y="4363"/>
                  <a:pt x="5257" y="4358"/>
                </a:cubicBezTo>
                <a:close/>
                <a:moveTo>
                  <a:pt x="5224" y="4322"/>
                </a:moveTo>
                <a:cubicBezTo>
                  <a:pt x="5224" y="4023"/>
                  <a:pt x="5224" y="4023"/>
                  <a:pt x="5224" y="4023"/>
                </a:cubicBezTo>
                <a:cubicBezTo>
                  <a:pt x="5508" y="3859"/>
                  <a:pt x="5508" y="3859"/>
                  <a:pt x="5508" y="3859"/>
                </a:cubicBezTo>
                <a:cubicBezTo>
                  <a:pt x="5510" y="4185"/>
                  <a:pt x="5510" y="4185"/>
                  <a:pt x="5510" y="4185"/>
                </a:cubicBezTo>
                <a:cubicBezTo>
                  <a:pt x="5249" y="4335"/>
                  <a:pt x="5249" y="4335"/>
                  <a:pt x="5249" y="4335"/>
                </a:cubicBezTo>
                <a:cubicBezTo>
                  <a:pt x="5243" y="4328"/>
                  <a:pt x="5234" y="4323"/>
                  <a:pt x="5224" y="4322"/>
                </a:cubicBezTo>
                <a:close/>
                <a:moveTo>
                  <a:pt x="5224" y="4018"/>
                </a:moveTo>
                <a:cubicBezTo>
                  <a:pt x="5224" y="3688"/>
                  <a:pt x="5224" y="3688"/>
                  <a:pt x="5224" y="3688"/>
                </a:cubicBezTo>
                <a:cubicBezTo>
                  <a:pt x="5507" y="3524"/>
                  <a:pt x="5507" y="3524"/>
                  <a:pt x="5507" y="3524"/>
                </a:cubicBezTo>
                <a:cubicBezTo>
                  <a:pt x="5508" y="3853"/>
                  <a:pt x="5508" y="3853"/>
                  <a:pt x="5508" y="3853"/>
                </a:cubicBezTo>
                <a:lnTo>
                  <a:pt x="5224" y="4018"/>
                </a:lnTo>
                <a:close/>
                <a:moveTo>
                  <a:pt x="5221" y="3683"/>
                </a:moveTo>
                <a:cubicBezTo>
                  <a:pt x="4689" y="3376"/>
                  <a:pt x="4689" y="3376"/>
                  <a:pt x="4689" y="3376"/>
                </a:cubicBezTo>
                <a:cubicBezTo>
                  <a:pt x="4694" y="3368"/>
                  <a:pt x="4696" y="3359"/>
                  <a:pt x="4696" y="3350"/>
                </a:cubicBezTo>
                <a:cubicBezTo>
                  <a:pt x="4696" y="3343"/>
                  <a:pt x="4695" y="3335"/>
                  <a:pt x="4692" y="3329"/>
                </a:cubicBezTo>
                <a:cubicBezTo>
                  <a:pt x="4934" y="3190"/>
                  <a:pt x="4934" y="3190"/>
                  <a:pt x="4934" y="3190"/>
                </a:cubicBezTo>
                <a:cubicBezTo>
                  <a:pt x="5505" y="3520"/>
                  <a:pt x="5505" y="3520"/>
                  <a:pt x="5505" y="3520"/>
                </a:cubicBezTo>
                <a:lnTo>
                  <a:pt x="5221" y="3683"/>
                </a:lnTo>
                <a:close/>
                <a:moveTo>
                  <a:pt x="4938" y="2179"/>
                </a:moveTo>
                <a:cubicBezTo>
                  <a:pt x="5219" y="2017"/>
                  <a:pt x="5219" y="2017"/>
                  <a:pt x="5219" y="2017"/>
                </a:cubicBezTo>
                <a:cubicBezTo>
                  <a:pt x="5219" y="2341"/>
                  <a:pt x="5219" y="2341"/>
                  <a:pt x="5219" y="2341"/>
                </a:cubicBezTo>
                <a:lnTo>
                  <a:pt x="4938" y="2179"/>
                </a:lnTo>
                <a:close/>
                <a:moveTo>
                  <a:pt x="5213" y="2350"/>
                </a:moveTo>
                <a:cubicBezTo>
                  <a:pt x="4935" y="2510"/>
                  <a:pt x="4935" y="2510"/>
                  <a:pt x="4935" y="2510"/>
                </a:cubicBezTo>
                <a:cubicBezTo>
                  <a:pt x="4935" y="2189"/>
                  <a:pt x="4935" y="2189"/>
                  <a:pt x="4935" y="2189"/>
                </a:cubicBezTo>
                <a:lnTo>
                  <a:pt x="5213" y="2350"/>
                </a:lnTo>
                <a:close/>
                <a:moveTo>
                  <a:pt x="5218" y="3014"/>
                </a:moveTo>
                <a:cubicBezTo>
                  <a:pt x="4935" y="3178"/>
                  <a:pt x="4935" y="3178"/>
                  <a:pt x="4935" y="3178"/>
                </a:cubicBezTo>
                <a:cubicBezTo>
                  <a:pt x="4935" y="2516"/>
                  <a:pt x="4935" y="2516"/>
                  <a:pt x="4935" y="2516"/>
                </a:cubicBezTo>
                <a:cubicBezTo>
                  <a:pt x="5217" y="2353"/>
                  <a:pt x="5217" y="2353"/>
                  <a:pt x="5217" y="2353"/>
                </a:cubicBezTo>
                <a:lnTo>
                  <a:pt x="5218" y="3014"/>
                </a:lnTo>
                <a:close/>
                <a:moveTo>
                  <a:pt x="4588" y="2016"/>
                </a:moveTo>
                <a:cubicBezTo>
                  <a:pt x="4588" y="2023"/>
                  <a:pt x="4590" y="2030"/>
                  <a:pt x="4593" y="2037"/>
                </a:cubicBezTo>
                <a:cubicBezTo>
                  <a:pt x="4090" y="2327"/>
                  <a:pt x="4090" y="2327"/>
                  <a:pt x="4090" y="2327"/>
                </a:cubicBezTo>
                <a:cubicBezTo>
                  <a:pt x="4084" y="2320"/>
                  <a:pt x="4075" y="2315"/>
                  <a:pt x="4065" y="2315"/>
                </a:cubicBezTo>
                <a:cubicBezTo>
                  <a:pt x="4064" y="1682"/>
                  <a:pt x="4064" y="1682"/>
                  <a:pt x="4064" y="1682"/>
                </a:cubicBezTo>
                <a:cubicBezTo>
                  <a:pt x="4638" y="1350"/>
                  <a:pt x="4638" y="1350"/>
                  <a:pt x="4638" y="1350"/>
                </a:cubicBezTo>
                <a:cubicBezTo>
                  <a:pt x="4637" y="1963"/>
                  <a:pt x="4637" y="1963"/>
                  <a:pt x="4637" y="1963"/>
                </a:cubicBezTo>
                <a:cubicBezTo>
                  <a:pt x="4610" y="1965"/>
                  <a:pt x="4588" y="1988"/>
                  <a:pt x="4588" y="2016"/>
                </a:cubicBezTo>
                <a:close/>
                <a:moveTo>
                  <a:pt x="4028" y="2350"/>
                </a:moveTo>
                <a:cubicBezTo>
                  <a:pt x="4028" y="2355"/>
                  <a:pt x="4029" y="2360"/>
                  <a:pt x="4030" y="2364"/>
                </a:cubicBezTo>
                <a:cubicBezTo>
                  <a:pt x="3774" y="2513"/>
                  <a:pt x="3774" y="2513"/>
                  <a:pt x="3774" y="2513"/>
                </a:cubicBezTo>
                <a:cubicBezTo>
                  <a:pt x="3773" y="2186"/>
                  <a:pt x="3773" y="2186"/>
                  <a:pt x="3773" y="2186"/>
                </a:cubicBezTo>
                <a:cubicBezTo>
                  <a:pt x="4031" y="2335"/>
                  <a:pt x="4031" y="2335"/>
                  <a:pt x="4031" y="2335"/>
                </a:cubicBezTo>
                <a:cubicBezTo>
                  <a:pt x="4029" y="2340"/>
                  <a:pt x="4028" y="2345"/>
                  <a:pt x="4028" y="2350"/>
                </a:cubicBezTo>
                <a:close/>
                <a:moveTo>
                  <a:pt x="4033" y="2369"/>
                </a:moveTo>
                <a:cubicBezTo>
                  <a:pt x="4038" y="2378"/>
                  <a:pt x="4047" y="2384"/>
                  <a:pt x="4058" y="2386"/>
                </a:cubicBezTo>
                <a:cubicBezTo>
                  <a:pt x="4058" y="3014"/>
                  <a:pt x="4058" y="3014"/>
                  <a:pt x="4058" y="3014"/>
                </a:cubicBezTo>
                <a:cubicBezTo>
                  <a:pt x="3775" y="3178"/>
                  <a:pt x="3775" y="3178"/>
                  <a:pt x="3775" y="3178"/>
                </a:cubicBezTo>
                <a:cubicBezTo>
                  <a:pt x="3774" y="2519"/>
                  <a:pt x="3774" y="2519"/>
                  <a:pt x="3774" y="2519"/>
                </a:cubicBezTo>
                <a:lnTo>
                  <a:pt x="4033" y="2369"/>
                </a:lnTo>
                <a:close/>
                <a:moveTo>
                  <a:pt x="4063" y="3023"/>
                </a:moveTo>
                <a:cubicBezTo>
                  <a:pt x="4594" y="3330"/>
                  <a:pt x="4594" y="3330"/>
                  <a:pt x="4594" y="3330"/>
                </a:cubicBezTo>
                <a:cubicBezTo>
                  <a:pt x="4591" y="3336"/>
                  <a:pt x="4590" y="3343"/>
                  <a:pt x="4590" y="3350"/>
                </a:cubicBezTo>
                <a:cubicBezTo>
                  <a:pt x="4590" y="3359"/>
                  <a:pt x="4592" y="3367"/>
                  <a:pt x="4596" y="3375"/>
                </a:cubicBezTo>
                <a:cubicBezTo>
                  <a:pt x="4336" y="3525"/>
                  <a:pt x="4336" y="3525"/>
                  <a:pt x="4336" y="3525"/>
                </a:cubicBezTo>
                <a:cubicBezTo>
                  <a:pt x="3780" y="3186"/>
                  <a:pt x="3780" y="3186"/>
                  <a:pt x="3780" y="3186"/>
                </a:cubicBezTo>
                <a:lnTo>
                  <a:pt x="4063" y="3023"/>
                </a:lnTo>
                <a:close/>
                <a:moveTo>
                  <a:pt x="4356" y="5187"/>
                </a:moveTo>
                <a:cubicBezTo>
                  <a:pt x="4356" y="5187"/>
                  <a:pt x="4356" y="5187"/>
                  <a:pt x="4356" y="5187"/>
                </a:cubicBezTo>
                <a:cubicBezTo>
                  <a:pt x="4349" y="4523"/>
                  <a:pt x="4349" y="4523"/>
                  <a:pt x="4349" y="4523"/>
                </a:cubicBezTo>
                <a:cubicBezTo>
                  <a:pt x="4640" y="4691"/>
                  <a:pt x="4640" y="4691"/>
                  <a:pt x="4640" y="4691"/>
                </a:cubicBezTo>
                <a:cubicBezTo>
                  <a:pt x="4640" y="5031"/>
                  <a:pt x="4640" y="5031"/>
                  <a:pt x="4640" y="5031"/>
                </a:cubicBezTo>
                <a:lnTo>
                  <a:pt x="4356" y="5187"/>
                </a:lnTo>
                <a:close/>
                <a:moveTo>
                  <a:pt x="4640" y="5036"/>
                </a:moveTo>
                <a:cubicBezTo>
                  <a:pt x="4640" y="5351"/>
                  <a:pt x="4640" y="5351"/>
                  <a:pt x="4640" y="5351"/>
                </a:cubicBezTo>
                <a:cubicBezTo>
                  <a:pt x="4361" y="5190"/>
                  <a:pt x="4361" y="5190"/>
                  <a:pt x="4361" y="5190"/>
                </a:cubicBezTo>
                <a:lnTo>
                  <a:pt x="4640" y="5036"/>
                </a:lnTo>
                <a:close/>
                <a:moveTo>
                  <a:pt x="4351" y="5184"/>
                </a:moveTo>
                <a:cubicBezTo>
                  <a:pt x="4068" y="5022"/>
                  <a:pt x="4068" y="5022"/>
                  <a:pt x="4068" y="5022"/>
                </a:cubicBezTo>
                <a:cubicBezTo>
                  <a:pt x="4068" y="4408"/>
                  <a:pt x="4068" y="4408"/>
                  <a:pt x="4068" y="4408"/>
                </a:cubicBezTo>
                <a:cubicBezTo>
                  <a:pt x="4084" y="4406"/>
                  <a:pt x="4098" y="4397"/>
                  <a:pt x="4106" y="4384"/>
                </a:cubicBezTo>
                <a:cubicBezTo>
                  <a:pt x="4344" y="4520"/>
                  <a:pt x="4344" y="4520"/>
                  <a:pt x="4344" y="4520"/>
                </a:cubicBezTo>
                <a:lnTo>
                  <a:pt x="4351" y="5184"/>
                </a:lnTo>
                <a:close/>
                <a:moveTo>
                  <a:pt x="4115" y="4355"/>
                </a:moveTo>
                <a:cubicBezTo>
                  <a:pt x="4115" y="4347"/>
                  <a:pt x="4113" y="4340"/>
                  <a:pt x="4111" y="4334"/>
                </a:cubicBezTo>
                <a:cubicBezTo>
                  <a:pt x="4341" y="4202"/>
                  <a:pt x="4341" y="4202"/>
                  <a:pt x="4341" y="4202"/>
                </a:cubicBezTo>
                <a:cubicBezTo>
                  <a:pt x="4344" y="4515"/>
                  <a:pt x="4344" y="4515"/>
                  <a:pt x="4344" y="4515"/>
                </a:cubicBezTo>
                <a:cubicBezTo>
                  <a:pt x="4109" y="4379"/>
                  <a:pt x="4109" y="4379"/>
                  <a:pt x="4109" y="4379"/>
                </a:cubicBezTo>
                <a:cubicBezTo>
                  <a:pt x="4113" y="4372"/>
                  <a:pt x="4115" y="4364"/>
                  <a:pt x="4115" y="4355"/>
                </a:cubicBezTo>
                <a:close/>
                <a:moveTo>
                  <a:pt x="4338" y="3529"/>
                </a:moveTo>
                <a:cubicBezTo>
                  <a:pt x="4598" y="3379"/>
                  <a:pt x="4598" y="3379"/>
                  <a:pt x="4598" y="3379"/>
                </a:cubicBezTo>
                <a:cubicBezTo>
                  <a:pt x="4607" y="3392"/>
                  <a:pt x="4621" y="3401"/>
                  <a:pt x="4637" y="3403"/>
                </a:cubicBezTo>
                <a:cubicBezTo>
                  <a:pt x="4638" y="4019"/>
                  <a:pt x="4638" y="4019"/>
                  <a:pt x="4638" y="4019"/>
                </a:cubicBezTo>
                <a:cubicBezTo>
                  <a:pt x="4345" y="4188"/>
                  <a:pt x="4345" y="4188"/>
                  <a:pt x="4345" y="4188"/>
                </a:cubicBezTo>
                <a:lnTo>
                  <a:pt x="4338" y="3529"/>
                </a:lnTo>
                <a:close/>
                <a:moveTo>
                  <a:pt x="4064" y="4302"/>
                </a:moveTo>
                <a:cubicBezTo>
                  <a:pt x="4065" y="3687"/>
                  <a:pt x="4065" y="3687"/>
                  <a:pt x="4065" y="3687"/>
                </a:cubicBezTo>
                <a:cubicBezTo>
                  <a:pt x="4334" y="3532"/>
                  <a:pt x="4334" y="3532"/>
                  <a:pt x="4334" y="3532"/>
                </a:cubicBezTo>
                <a:cubicBezTo>
                  <a:pt x="4340" y="4190"/>
                  <a:pt x="4340" y="4190"/>
                  <a:pt x="4340" y="4190"/>
                </a:cubicBezTo>
                <a:cubicBezTo>
                  <a:pt x="4106" y="4325"/>
                  <a:pt x="4106" y="4325"/>
                  <a:pt x="4106" y="4325"/>
                </a:cubicBezTo>
                <a:cubicBezTo>
                  <a:pt x="4097" y="4312"/>
                  <a:pt x="4082" y="4302"/>
                  <a:pt x="4064" y="4302"/>
                </a:cubicBezTo>
                <a:close/>
                <a:moveTo>
                  <a:pt x="4094" y="2369"/>
                </a:moveTo>
                <a:cubicBezTo>
                  <a:pt x="4640" y="2683"/>
                  <a:pt x="4640" y="2683"/>
                  <a:pt x="4640" y="2683"/>
                </a:cubicBezTo>
                <a:cubicBezTo>
                  <a:pt x="4639" y="3297"/>
                  <a:pt x="4639" y="3297"/>
                  <a:pt x="4639" y="3297"/>
                </a:cubicBezTo>
                <a:cubicBezTo>
                  <a:pt x="4622" y="3298"/>
                  <a:pt x="4607" y="3307"/>
                  <a:pt x="4598" y="3321"/>
                </a:cubicBezTo>
                <a:cubicBezTo>
                  <a:pt x="4067" y="3014"/>
                  <a:pt x="4067" y="3014"/>
                  <a:pt x="4067" y="3014"/>
                </a:cubicBezTo>
                <a:cubicBezTo>
                  <a:pt x="4068" y="2386"/>
                  <a:pt x="4068" y="2386"/>
                  <a:pt x="4068" y="2386"/>
                </a:cubicBezTo>
                <a:cubicBezTo>
                  <a:pt x="4079" y="2384"/>
                  <a:pt x="4088" y="2378"/>
                  <a:pt x="4094" y="2369"/>
                </a:cubicBezTo>
                <a:close/>
                <a:moveTo>
                  <a:pt x="4643" y="4028"/>
                </a:moveTo>
                <a:cubicBezTo>
                  <a:pt x="4930" y="4193"/>
                  <a:pt x="4930" y="4193"/>
                  <a:pt x="4930" y="4193"/>
                </a:cubicBezTo>
                <a:cubicBezTo>
                  <a:pt x="4930" y="4521"/>
                  <a:pt x="4930" y="4521"/>
                  <a:pt x="4930" y="4521"/>
                </a:cubicBezTo>
                <a:cubicBezTo>
                  <a:pt x="4642" y="4687"/>
                  <a:pt x="4642" y="4687"/>
                  <a:pt x="4642" y="4687"/>
                </a:cubicBezTo>
                <a:cubicBezTo>
                  <a:pt x="4349" y="4518"/>
                  <a:pt x="4349" y="4518"/>
                  <a:pt x="4349" y="4518"/>
                </a:cubicBezTo>
                <a:cubicBezTo>
                  <a:pt x="4345" y="4199"/>
                  <a:pt x="4345" y="4199"/>
                  <a:pt x="4345" y="4199"/>
                </a:cubicBezTo>
                <a:lnTo>
                  <a:pt x="4643" y="4028"/>
                </a:lnTo>
                <a:close/>
                <a:moveTo>
                  <a:pt x="4645" y="5351"/>
                </a:moveTo>
                <a:cubicBezTo>
                  <a:pt x="4645" y="5036"/>
                  <a:pt x="4645" y="5036"/>
                  <a:pt x="4645" y="5036"/>
                </a:cubicBezTo>
                <a:cubicBezTo>
                  <a:pt x="4920" y="5192"/>
                  <a:pt x="4920" y="5192"/>
                  <a:pt x="4920" y="5192"/>
                </a:cubicBezTo>
                <a:lnTo>
                  <a:pt x="4645" y="5351"/>
                </a:lnTo>
                <a:close/>
                <a:moveTo>
                  <a:pt x="4930" y="5198"/>
                </a:moveTo>
                <a:cubicBezTo>
                  <a:pt x="4930" y="5521"/>
                  <a:pt x="4930" y="5521"/>
                  <a:pt x="4930" y="5521"/>
                </a:cubicBezTo>
                <a:cubicBezTo>
                  <a:pt x="4649" y="5360"/>
                  <a:pt x="4649" y="5360"/>
                  <a:pt x="4649" y="5360"/>
                </a:cubicBezTo>
                <a:lnTo>
                  <a:pt x="4930" y="5198"/>
                </a:lnTo>
                <a:close/>
                <a:moveTo>
                  <a:pt x="4645" y="5030"/>
                </a:moveTo>
                <a:cubicBezTo>
                  <a:pt x="4645" y="4691"/>
                  <a:pt x="4645" y="4691"/>
                  <a:pt x="4645" y="4691"/>
                </a:cubicBezTo>
                <a:cubicBezTo>
                  <a:pt x="4930" y="4527"/>
                  <a:pt x="4930" y="4527"/>
                  <a:pt x="4930" y="4527"/>
                </a:cubicBezTo>
                <a:cubicBezTo>
                  <a:pt x="4930" y="5187"/>
                  <a:pt x="4930" y="5187"/>
                  <a:pt x="4930" y="5187"/>
                </a:cubicBezTo>
                <a:cubicBezTo>
                  <a:pt x="4925" y="5189"/>
                  <a:pt x="4925" y="5189"/>
                  <a:pt x="4925" y="5189"/>
                </a:cubicBezTo>
                <a:lnTo>
                  <a:pt x="4645" y="5030"/>
                </a:lnTo>
                <a:close/>
                <a:moveTo>
                  <a:pt x="4687" y="3320"/>
                </a:moveTo>
                <a:cubicBezTo>
                  <a:pt x="4678" y="3306"/>
                  <a:pt x="4662" y="3297"/>
                  <a:pt x="4644" y="3297"/>
                </a:cubicBezTo>
                <a:cubicBezTo>
                  <a:pt x="4645" y="2683"/>
                  <a:pt x="4645" y="2683"/>
                  <a:pt x="4645" y="2683"/>
                </a:cubicBezTo>
                <a:cubicBezTo>
                  <a:pt x="4930" y="2519"/>
                  <a:pt x="4930" y="2519"/>
                  <a:pt x="4930" y="2519"/>
                </a:cubicBezTo>
                <a:cubicBezTo>
                  <a:pt x="4930" y="3181"/>
                  <a:pt x="4930" y="3181"/>
                  <a:pt x="4930" y="3181"/>
                </a:cubicBezTo>
                <a:lnTo>
                  <a:pt x="4687" y="3320"/>
                </a:lnTo>
                <a:close/>
                <a:moveTo>
                  <a:pt x="5219" y="4322"/>
                </a:moveTo>
                <a:cubicBezTo>
                  <a:pt x="5209" y="4322"/>
                  <a:pt x="5200" y="4327"/>
                  <a:pt x="5194" y="4335"/>
                </a:cubicBezTo>
                <a:cubicBezTo>
                  <a:pt x="4939" y="4188"/>
                  <a:pt x="4939" y="4188"/>
                  <a:pt x="4939" y="4188"/>
                </a:cubicBezTo>
                <a:cubicBezTo>
                  <a:pt x="5219" y="4026"/>
                  <a:pt x="5219" y="4026"/>
                  <a:pt x="5219" y="4026"/>
                </a:cubicBezTo>
                <a:lnTo>
                  <a:pt x="5219" y="4322"/>
                </a:lnTo>
                <a:close/>
                <a:moveTo>
                  <a:pt x="5218" y="5021"/>
                </a:moveTo>
                <a:cubicBezTo>
                  <a:pt x="4935" y="5184"/>
                  <a:pt x="4935" y="5184"/>
                  <a:pt x="4935" y="5184"/>
                </a:cubicBezTo>
                <a:cubicBezTo>
                  <a:pt x="4935" y="4524"/>
                  <a:pt x="4935" y="4524"/>
                  <a:pt x="4935" y="4524"/>
                </a:cubicBezTo>
                <a:cubicBezTo>
                  <a:pt x="5191" y="4377"/>
                  <a:pt x="5191" y="4377"/>
                  <a:pt x="5191" y="4377"/>
                </a:cubicBezTo>
                <a:cubicBezTo>
                  <a:pt x="5197" y="4386"/>
                  <a:pt x="5206" y="4392"/>
                  <a:pt x="5217" y="4393"/>
                </a:cubicBezTo>
                <a:lnTo>
                  <a:pt x="5218" y="5021"/>
                </a:lnTo>
                <a:close/>
                <a:moveTo>
                  <a:pt x="4935" y="4519"/>
                </a:moveTo>
                <a:cubicBezTo>
                  <a:pt x="4935" y="4196"/>
                  <a:pt x="4935" y="4196"/>
                  <a:pt x="4935" y="4196"/>
                </a:cubicBezTo>
                <a:cubicBezTo>
                  <a:pt x="5189" y="4343"/>
                  <a:pt x="5189" y="4343"/>
                  <a:pt x="5189" y="4343"/>
                </a:cubicBezTo>
                <a:cubicBezTo>
                  <a:pt x="5187" y="4347"/>
                  <a:pt x="5185" y="4352"/>
                  <a:pt x="5185" y="4358"/>
                </a:cubicBezTo>
                <a:cubicBezTo>
                  <a:pt x="5185" y="4363"/>
                  <a:pt x="5187" y="4368"/>
                  <a:pt x="5189" y="4372"/>
                </a:cubicBezTo>
                <a:lnTo>
                  <a:pt x="4935" y="4519"/>
                </a:lnTo>
                <a:close/>
                <a:moveTo>
                  <a:pt x="4935" y="4185"/>
                </a:moveTo>
                <a:cubicBezTo>
                  <a:pt x="4648" y="4019"/>
                  <a:pt x="4648" y="4019"/>
                  <a:pt x="4648" y="4019"/>
                </a:cubicBezTo>
                <a:cubicBezTo>
                  <a:pt x="4647" y="3403"/>
                  <a:pt x="4647" y="3403"/>
                  <a:pt x="4647" y="3403"/>
                </a:cubicBezTo>
                <a:cubicBezTo>
                  <a:pt x="4664" y="3402"/>
                  <a:pt x="4678" y="3393"/>
                  <a:pt x="4687" y="3380"/>
                </a:cubicBezTo>
                <a:cubicBezTo>
                  <a:pt x="5219" y="3688"/>
                  <a:pt x="5219" y="3688"/>
                  <a:pt x="5219" y="3688"/>
                </a:cubicBezTo>
                <a:cubicBezTo>
                  <a:pt x="5219" y="4020"/>
                  <a:pt x="5219" y="4020"/>
                  <a:pt x="5219" y="4020"/>
                </a:cubicBezTo>
                <a:lnTo>
                  <a:pt x="4935" y="4185"/>
                </a:lnTo>
                <a:close/>
                <a:moveTo>
                  <a:pt x="4930" y="6188"/>
                </a:moveTo>
                <a:cubicBezTo>
                  <a:pt x="4677" y="6042"/>
                  <a:pt x="4677" y="6042"/>
                  <a:pt x="4677" y="6042"/>
                </a:cubicBezTo>
                <a:cubicBezTo>
                  <a:pt x="4678" y="6038"/>
                  <a:pt x="4679" y="6034"/>
                  <a:pt x="4679" y="6030"/>
                </a:cubicBezTo>
                <a:cubicBezTo>
                  <a:pt x="4679" y="6012"/>
                  <a:pt x="4665" y="5997"/>
                  <a:pt x="4648" y="5994"/>
                </a:cubicBezTo>
                <a:cubicBezTo>
                  <a:pt x="4648" y="5365"/>
                  <a:pt x="4648" y="5365"/>
                  <a:pt x="4648" y="5365"/>
                </a:cubicBezTo>
                <a:cubicBezTo>
                  <a:pt x="4930" y="5527"/>
                  <a:pt x="4930" y="5527"/>
                  <a:pt x="4930" y="5527"/>
                </a:cubicBezTo>
                <a:lnTo>
                  <a:pt x="4930" y="6188"/>
                </a:lnTo>
                <a:close/>
                <a:moveTo>
                  <a:pt x="4925" y="6197"/>
                </a:moveTo>
                <a:cubicBezTo>
                  <a:pt x="4356" y="6525"/>
                  <a:pt x="4356" y="6525"/>
                  <a:pt x="4356" y="6525"/>
                </a:cubicBezTo>
                <a:cubicBezTo>
                  <a:pt x="4356" y="6200"/>
                  <a:pt x="4356" y="6200"/>
                  <a:pt x="4356" y="6200"/>
                </a:cubicBezTo>
                <a:cubicBezTo>
                  <a:pt x="4614" y="6050"/>
                  <a:pt x="4614" y="6050"/>
                  <a:pt x="4614" y="6050"/>
                </a:cubicBezTo>
                <a:cubicBezTo>
                  <a:pt x="4621" y="6059"/>
                  <a:pt x="4631" y="6065"/>
                  <a:pt x="4643" y="6065"/>
                </a:cubicBezTo>
                <a:cubicBezTo>
                  <a:pt x="4655" y="6065"/>
                  <a:pt x="4666" y="6059"/>
                  <a:pt x="4672" y="6050"/>
                </a:cubicBezTo>
                <a:lnTo>
                  <a:pt x="4925" y="6197"/>
                </a:lnTo>
                <a:close/>
                <a:moveTo>
                  <a:pt x="4356" y="6189"/>
                </a:moveTo>
                <a:cubicBezTo>
                  <a:pt x="4356" y="5527"/>
                  <a:pt x="4356" y="5527"/>
                  <a:pt x="4356" y="5527"/>
                </a:cubicBezTo>
                <a:cubicBezTo>
                  <a:pt x="4638" y="5364"/>
                  <a:pt x="4638" y="5364"/>
                  <a:pt x="4638" y="5364"/>
                </a:cubicBezTo>
                <a:cubicBezTo>
                  <a:pt x="4638" y="5994"/>
                  <a:pt x="4638" y="5994"/>
                  <a:pt x="4638" y="5994"/>
                </a:cubicBezTo>
                <a:cubicBezTo>
                  <a:pt x="4621" y="5997"/>
                  <a:pt x="4607" y="6012"/>
                  <a:pt x="4607" y="6030"/>
                </a:cubicBezTo>
                <a:cubicBezTo>
                  <a:pt x="4607" y="6034"/>
                  <a:pt x="4608" y="6038"/>
                  <a:pt x="4610" y="6042"/>
                </a:cubicBezTo>
                <a:lnTo>
                  <a:pt x="4356" y="6189"/>
                </a:lnTo>
                <a:close/>
                <a:moveTo>
                  <a:pt x="4059" y="4302"/>
                </a:moveTo>
                <a:cubicBezTo>
                  <a:pt x="4043" y="4302"/>
                  <a:pt x="4028" y="4311"/>
                  <a:pt x="4018" y="4324"/>
                </a:cubicBezTo>
                <a:cubicBezTo>
                  <a:pt x="3488" y="4018"/>
                  <a:pt x="3488" y="4018"/>
                  <a:pt x="3488" y="4018"/>
                </a:cubicBezTo>
                <a:cubicBezTo>
                  <a:pt x="3489" y="3389"/>
                  <a:pt x="3489" y="3389"/>
                  <a:pt x="3489" y="3389"/>
                </a:cubicBezTo>
                <a:cubicBezTo>
                  <a:pt x="3499" y="3387"/>
                  <a:pt x="3507" y="3381"/>
                  <a:pt x="3513" y="3372"/>
                </a:cubicBezTo>
                <a:cubicBezTo>
                  <a:pt x="4060" y="3687"/>
                  <a:pt x="4060" y="3687"/>
                  <a:pt x="4060" y="3687"/>
                </a:cubicBezTo>
                <a:lnTo>
                  <a:pt x="4059" y="4302"/>
                </a:lnTo>
                <a:close/>
                <a:moveTo>
                  <a:pt x="3485" y="2686"/>
                </a:moveTo>
                <a:cubicBezTo>
                  <a:pt x="3769" y="2522"/>
                  <a:pt x="3769" y="2522"/>
                  <a:pt x="3769" y="2522"/>
                </a:cubicBezTo>
                <a:cubicBezTo>
                  <a:pt x="3770" y="3180"/>
                  <a:pt x="3770" y="3180"/>
                  <a:pt x="3770" y="3180"/>
                </a:cubicBezTo>
                <a:cubicBezTo>
                  <a:pt x="3509" y="3331"/>
                  <a:pt x="3509" y="3331"/>
                  <a:pt x="3509" y="3331"/>
                </a:cubicBezTo>
                <a:cubicBezTo>
                  <a:pt x="3503" y="3324"/>
                  <a:pt x="3495" y="3319"/>
                  <a:pt x="3485" y="3319"/>
                </a:cubicBezTo>
                <a:lnTo>
                  <a:pt x="3485" y="2686"/>
                </a:lnTo>
                <a:close/>
                <a:moveTo>
                  <a:pt x="3775" y="3189"/>
                </a:moveTo>
                <a:cubicBezTo>
                  <a:pt x="4331" y="3527"/>
                  <a:pt x="4331" y="3527"/>
                  <a:pt x="4331" y="3527"/>
                </a:cubicBezTo>
                <a:cubicBezTo>
                  <a:pt x="4063" y="3683"/>
                  <a:pt x="4063" y="3683"/>
                  <a:pt x="4063" y="3683"/>
                </a:cubicBezTo>
                <a:cubicBezTo>
                  <a:pt x="3515" y="3368"/>
                  <a:pt x="3515" y="3368"/>
                  <a:pt x="3515" y="3368"/>
                </a:cubicBezTo>
                <a:cubicBezTo>
                  <a:pt x="3517" y="3364"/>
                  <a:pt x="3518" y="3359"/>
                  <a:pt x="3518" y="3354"/>
                </a:cubicBezTo>
                <a:cubicBezTo>
                  <a:pt x="3518" y="3349"/>
                  <a:pt x="3517" y="3344"/>
                  <a:pt x="3514" y="3339"/>
                </a:cubicBezTo>
                <a:lnTo>
                  <a:pt x="3775" y="3189"/>
                </a:lnTo>
                <a:close/>
                <a:moveTo>
                  <a:pt x="3772" y="1516"/>
                </a:moveTo>
                <a:cubicBezTo>
                  <a:pt x="4059" y="1682"/>
                  <a:pt x="4059" y="1682"/>
                  <a:pt x="4059" y="1682"/>
                </a:cubicBezTo>
                <a:cubicBezTo>
                  <a:pt x="4060" y="2315"/>
                  <a:pt x="4060" y="2315"/>
                  <a:pt x="4060" y="2315"/>
                </a:cubicBezTo>
                <a:cubicBezTo>
                  <a:pt x="4051" y="2316"/>
                  <a:pt x="4043" y="2320"/>
                  <a:pt x="4037" y="2327"/>
                </a:cubicBezTo>
                <a:cubicBezTo>
                  <a:pt x="3773" y="2175"/>
                  <a:pt x="3773" y="2175"/>
                  <a:pt x="3773" y="2175"/>
                </a:cubicBezTo>
                <a:lnTo>
                  <a:pt x="3772" y="1516"/>
                </a:lnTo>
                <a:close/>
                <a:moveTo>
                  <a:pt x="3774" y="1511"/>
                </a:moveTo>
                <a:cubicBezTo>
                  <a:pt x="4351" y="1182"/>
                  <a:pt x="4351" y="1182"/>
                  <a:pt x="4351" y="1182"/>
                </a:cubicBezTo>
                <a:cubicBezTo>
                  <a:pt x="4636" y="1345"/>
                  <a:pt x="4636" y="1345"/>
                  <a:pt x="4636" y="1345"/>
                </a:cubicBezTo>
                <a:cubicBezTo>
                  <a:pt x="4062" y="1678"/>
                  <a:pt x="4062" y="1678"/>
                  <a:pt x="4062" y="1678"/>
                </a:cubicBezTo>
                <a:lnTo>
                  <a:pt x="3774" y="1511"/>
                </a:lnTo>
                <a:close/>
                <a:moveTo>
                  <a:pt x="4360" y="1176"/>
                </a:moveTo>
                <a:cubicBezTo>
                  <a:pt x="4639" y="998"/>
                  <a:pt x="4639" y="998"/>
                  <a:pt x="4639" y="998"/>
                </a:cubicBezTo>
                <a:cubicBezTo>
                  <a:pt x="4639" y="1336"/>
                  <a:pt x="4639" y="1336"/>
                  <a:pt x="4639" y="1336"/>
                </a:cubicBezTo>
                <a:lnTo>
                  <a:pt x="4360" y="1176"/>
                </a:lnTo>
                <a:close/>
                <a:moveTo>
                  <a:pt x="4641" y="2069"/>
                </a:moveTo>
                <a:cubicBezTo>
                  <a:pt x="4660" y="2069"/>
                  <a:pt x="4677" y="2059"/>
                  <a:pt x="4686" y="2045"/>
                </a:cubicBezTo>
                <a:cubicBezTo>
                  <a:pt x="4930" y="2186"/>
                  <a:pt x="4930" y="2186"/>
                  <a:pt x="4930" y="2186"/>
                </a:cubicBezTo>
                <a:cubicBezTo>
                  <a:pt x="4930" y="2513"/>
                  <a:pt x="4930" y="2513"/>
                  <a:pt x="4930" y="2513"/>
                </a:cubicBezTo>
                <a:cubicBezTo>
                  <a:pt x="4642" y="2679"/>
                  <a:pt x="4642" y="2679"/>
                  <a:pt x="4642" y="2679"/>
                </a:cubicBezTo>
                <a:cubicBezTo>
                  <a:pt x="4096" y="2365"/>
                  <a:pt x="4096" y="2365"/>
                  <a:pt x="4096" y="2365"/>
                </a:cubicBezTo>
                <a:cubicBezTo>
                  <a:pt x="4098" y="2361"/>
                  <a:pt x="4099" y="2356"/>
                  <a:pt x="4099" y="2350"/>
                </a:cubicBezTo>
                <a:cubicBezTo>
                  <a:pt x="4099" y="2345"/>
                  <a:pt x="4098" y="2340"/>
                  <a:pt x="4095" y="2335"/>
                </a:cubicBezTo>
                <a:cubicBezTo>
                  <a:pt x="4597" y="2045"/>
                  <a:pt x="4597" y="2045"/>
                  <a:pt x="4597" y="2045"/>
                </a:cubicBezTo>
                <a:cubicBezTo>
                  <a:pt x="4607" y="2060"/>
                  <a:pt x="4623" y="2069"/>
                  <a:pt x="4641" y="2069"/>
                </a:cubicBezTo>
                <a:close/>
                <a:moveTo>
                  <a:pt x="4647" y="1963"/>
                </a:moveTo>
                <a:cubicBezTo>
                  <a:pt x="4648" y="1352"/>
                  <a:pt x="4648" y="1352"/>
                  <a:pt x="4648" y="1352"/>
                </a:cubicBezTo>
                <a:cubicBezTo>
                  <a:pt x="5219" y="1679"/>
                  <a:pt x="5219" y="1679"/>
                  <a:pt x="5219" y="1679"/>
                </a:cubicBezTo>
                <a:cubicBezTo>
                  <a:pt x="5219" y="2011"/>
                  <a:pt x="5219" y="2011"/>
                  <a:pt x="5219" y="2011"/>
                </a:cubicBezTo>
                <a:cubicBezTo>
                  <a:pt x="4934" y="2177"/>
                  <a:pt x="4934" y="2177"/>
                  <a:pt x="4934" y="2177"/>
                </a:cubicBezTo>
                <a:cubicBezTo>
                  <a:pt x="4691" y="2036"/>
                  <a:pt x="4691" y="2036"/>
                  <a:pt x="4691" y="2036"/>
                </a:cubicBezTo>
                <a:cubicBezTo>
                  <a:pt x="4693" y="2030"/>
                  <a:pt x="4695" y="2023"/>
                  <a:pt x="4695" y="2016"/>
                </a:cubicBezTo>
                <a:cubicBezTo>
                  <a:pt x="4695" y="1988"/>
                  <a:pt x="4674" y="1966"/>
                  <a:pt x="4647" y="1963"/>
                </a:cubicBezTo>
                <a:close/>
                <a:moveTo>
                  <a:pt x="5223" y="3023"/>
                </a:moveTo>
                <a:cubicBezTo>
                  <a:pt x="5793" y="3353"/>
                  <a:pt x="5793" y="3353"/>
                  <a:pt x="5793" y="3353"/>
                </a:cubicBezTo>
                <a:cubicBezTo>
                  <a:pt x="5510" y="3517"/>
                  <a:pt x="5510" y="3517"/>
                  <a:pt x="5510" y="3517"/>
                </a:cubicBezTo>
                <a:cubicBezTo>
                  <a:pt x="4939" y="3187"/>
                  <a:pt x="4939" y="3187"/>
                  <a:pt x="4939" y="3187"/>
                </a:cubicBezTo>
                <a:lnTo>
                  <a:pt x="5223" y="3023"/>
                </a:lnTo>
                <a:close/>
                <a:moveTo>
                  <a:pt x="5514" y="1506"/>
                </a:moveTo>
                <a:cubicBezTo>
                  <a:pt x="5516" y="1184"/>
                  <a:pt x="5516" y="1184"/>
                  <a:pt x="5516" y="1184"/>
                </a:cubicBezTo>
                <a:cubicBezTo>
                  <a:pt x="5794" y="1345"/>
                  <a:pt x="5794" y="1345"/>
                  <a:pt x="5794" y="1345"/>
                </a:cubicBezTo>
                <a:lnTo>
                  <a:pt x="5514" y="1506"/>
                </a:lnTo>
                <a:close/>
                <a:moveTo>
                  <a:pt x="5521" y="1176"/>
                </a:moveTo>
                <a:cubicBezTo>
                  <a:pt x="5799" y="1014"/>
                  <a:pt x="5799" y="1014"/>
                  <a:pt x="5799" y="1014"/>
                </a:cubicBezTo>
                <a:cubicBezTo>
                  <a:pt x="5799" y="1337"/>
                  <a:pt x="5799" y="1337"/>
                  <a:pt x="5799" y="1337"/>
                </a:cubicBezTo>
                <a:lnTo>
                  <a:pt x="5521" y="1176"/>
                </a:lnTo>
                <a:close/>
                <a:moveTo>
                  <a:pt x="5807" y="2011"/>
                </a:moveTo>
                <a:cubicBezTo>
                  <a:pt x="5807" y="1349"/>
                  <a:pt x="5807" y="1349"/>
                  <a:pt x="5807" y="1349"/>
                </a:cubicBezTo>
                <a:cubicBezTo>
                  <a:pt x="6379" y="1680"/>
                  <a:pt x="6379" y="1680"/>
                  <a:pt x="6379" y="1680"/>
                </a:cubicBezTo>
                <a:cubicBezTo>
                  <a:pt x="6378" y="2295"/>
                  <a:pt x="6378" y="2295"/>
                  <a:pt x="6378" y="2295"/>
                </a:cubicBezTo>
                <a:cubicBezTo>
                  <a:pt x="6361" y="2296"/>
                  <a:pt x="6347" y="2305"/>
                  <a:pt x="6338" y="2318"/>
                </a:cubicBezTo>
                <a:lnTo>
                  <a:pt x="5807" y="2011"/>
                </a:lnTo>
                <a:close/>
                <a:moveTo>
                  <a:pt x="6381" y="3024"/>
                </a:moveTo>
                <a:cubicBezTo>
                  <a:pt x="6953" y="3354"/>
                  <a:pt x="6953" y="3354"/>
                  <a:pt x="6953" y="3354"/>
                </a:cubicBezTo>
                <a:cubicBezTo>
                  <a:pt x="6430" y="3655"/>
                  <a:pt x="6430" y="3655"/>
                  <a:pt x="6430" y="3655"/>
                </a:cubicBezTo>
                <a:cubicBezTo>
                  <a:pt x="6420" y="3639"/>
                  <a:pt x="6401" y="3628"/>
                  <a:pt x="6380" y="3628"/>
                </a:cubicBezTo>
                <a:cubicBezTo>
                  <a:pt x="6360" y="3628"/>
                  <a:pt x="6342" y="3639"/>
                  <a:pt x="6331" y="3655"/>
                </a:cubicBezTo>
                <a:cubicBezTo>
                  <a:pt x="5810" y="3353"/>
                  <a:pt x="5810" y="3353"/>
                  <a:pt x="5810" y="3353"/>
                </a:cubicBezTo>
                <a:lnTo>
                  <a:pt x="6381" y="3024"/>
                </a:lnTo>
                <a:close/>
                <a:moveTo>
                  <a:pt x="6956" y="4019"/>
                </a:moveTo>
                <a:cubicBezTo>
                  <a:pt x="6384" y="4350"/>
                  <a:pt x="6384" y="4350"/>
                  <a:pt x="6384" y="4350"/>
                </a:cubicBezTo>
                <a:cubicBezTo>
                  <a:pt x="6383" y="4020"/>
                  <a:pt x="6383" y="4020"/>
                  <a:pt x="6383" y="4020"/>
                </a:cubicBezTo>
                <a:cubicBezTo>
                  <a:pt x="6383" y="4020"/>
                  <a:pt x="6383" y="4020"/>
                  <a:pt x="6383" y="4020"/>
                </a:cubicBezTo>
                <a:cubicBezTo>
                  <a:pt x="6956" y="3695"/>
                  <a:pt x="6956" y="3695"/>
                  <a:pt x="6956" y="3695"/>
                </a:cubicBezTo>
                <a:lnTo>
                  <a:pt x="6956" y="4019"/>
                </a:lnTo>
                <a:close/>
                <a:moveTo>
                  <a:pt x="6386" y="3015"/>
                </a:moveTo>
                <a:cubicBezTo>
                  <a:pt x="6386" y="2401"/>
                  <a:pt x="6386" y="2401"/>
                  <a:pt x="6386" y="2401"/>
                </a:cubicBezTo>
                <a:cubicBezTo>
                  <a:pt x="6403" y="2399"/>
                  <a:pt x="6417" y="2390"/>
                  <a:pt x="6426" y="2377"/>
                </a:cubicBezTo>
                <a:cubicBezTo>
                  <a:pt x="6958" y="2684"/>
                  <a:pt x="6958" y="2684"/>
                  <a:pt x="6958" y="2684"/>
                </a:cubicBezTo>
                <a:cubicBezTo>
                  <a:pt x="6958" y="3345"/>
                  <a:pt x="6958" y="3345"/>
                  <a:pt x="6958" y="3345"/>
                </a:cubicBezTo>
                <a:lnTo>
                  <a:pt x="6386" y="3015"/>
                </a:lnTo>
                <a:close/>
                <a:moveTo>
                  <a:pt x="6383" y="4014"/>
                </a:moveTo>
                <a:cubicBezTo>
                  <a:pt x="6383" y="3744"/>
                  <a:pt x="6383" y="3744"/>
                  <a:pt x="6383" y="3744"/>
                </a:cubicBezTo>
                <a:cubicBezTo>
                  <a:pt x="6414" y="3743"/>
                  <a:pt x="6439" y="3717"/>
                  <a:pt x="6439" y="3686"/>
                </a:cubicBezTo>
                <a:cubicBezTo>
                  <a:pt x="6439" y="3677"/>
                  <a:pt x="6436" y="3668"/>
                  <a:pt x="6432" y="3660"/>
                </a:cubicBezTo>
                <a:cubicBezTo>
                  <a:pt x="6956" y="3357"/>
                  <a:pt x="6956" y="3357"/>
                  <a:pt x="6956" y="3357"/>
                </a:cubicBezTo>
                <a:cubicBezTo>
                  <a:pt x="6956" y="3690"/>
                  <a:pt x="6956" y="3690"/>
                  <a:pt x="6956" y="3690"/>
                </a:cubicBezTo>
                <a:lnTo>
                  <a:pt x="6383" y="4014"/>
                </a:lnTo>
                <a:close/>
                <a:moveTo>
                  <a:pt x="6383" y="2294"/>
                </a:moveTo>
                <a:cubicBezTo>
                  <a:pt x="6384" y="1680"/>
                  <a:pt x="6384" y="1680"/>
                  <a:pt x="6384" y="1680"/>
                </a:cubicBezTo>
                <a:cubicBezTo>
                  <a:pt x="6672" y="1513"/>
                  <a:pt x="6672" y="1513"/>
                  <a:pt x="6672" y="1513"/>
                </a:cubicBezTo>
                <a:cubicBezTo>
                  <a:pt x="6673" y="1852"/>
                  <a:pt x="6673" y="1852"/>
                  <a:pt x="6673" y="1852"/>
                </a:cubicBezTo>
                <a:cubicBezTo>
                  <a:pt x="6957" y="1686"/>
                  <a:pt x="6957" y="1686"/>
                  <a:pt x="6957" y="1686"/>
                </a:cubicBezTo>
                <a:cubicBezTo>
                  <a:pt x="6957" y="2011"/>
                  <a:pt x="6957" y="2011"/>
                  <a:pt x="6957" y="2011"/>
                </a:cubicBezTo>
                <a:cubicBezTo>
                  <a:pt x="6426" y="2317"/>
                  <a:pt x="6426" y="2317"/>
                  <a:pt x="6426" y="2317"/>
                </a:cubicBezTo>
                <a:cubicBezTo>
                  <a:pt x="6416" y="2304"/>
                  <a:pt x="6401" y="2295"/>
                  <a:pt x="6383" y="2294"/>
                </a:cubicBezTo>
                <a:close/>
                <a:moveTo>
                  <a:pt x="6907" y="1346"/>
                </a:moveTo>
                <a:cubicBezTo>
                  <a:pt x="6907" y="1354"/>
                  <a:pt x="6909" y="1362"/>
                  <a:pt x="6912" y="1369"/>
                </a:cubicBezTo>
                <a:cubicBezTo>
                  <a:pt x="6677" y="1505"/>
                  <a:pt x="6677" y="1505"/>
                  <a:pt x="6677" y="1505"/>
                </a:cubicBezTo>
                <a:cubicBezTo>
                  <a:pt x="6676" y="1186"/>
                  <a:pt x="6676" y="1186"/>
                  <a:pt x="6676" y="1186"/>
                </a:cubicBezTo>
                <a:cubicBezTo>
                  <a:pt x="6913" y="1322"/>
                  <a:pt x="6913" y="1322"/>
                  <a:pt x="6913" y="1322"/>
                </a:cubicBezTo>
                <a:cubicBezTo>
                  <a:pt x="6909" y="1329"/>
                  <a:pt x="6907" y="1337"/>
                  <a:pt x="6907" y="1346"/>
                </a:cubicBezTo>
                <a:close/>
                <a:moveTo>
                  <a:pt x="6915" y="1374"/>
                </a:moveTo>
                <a:cubicBezTo>
                  <a:pt x="6923" y="1388"/>
                  <a:pt x="6939" y="1398"/>
                  <a:pt x="6956" y="1399"/>
                </a:cubicBezTo>
                <a:cubicBezTo>
                  <a:pt x="6957" y="1681"/>
                  <a:pt x="6957" y="1681"/>
                  <a:pt x="6957" y="1681"/>
                </a:cubicBezTo>
                <a:cubicBezTo>
                  <a:pt x="6678" y="1844"/>
                  <a:pt x="6678" y="1844"/>
                  <a:pt x="6678" y="1844"/>
                </a:cubicBezTo>
                <a:cubicBezTo>
                  <a:pt x="6677" y="1510"/>
                  <a:pt x="6677" y="1510"/>
                  <a:pt x="6677" y="1510"/>
                </a:cubicBezTo>
                <a:lnTo>
                  <a:pt x="6915" y="1374"/>
                </a:lnTo>
                <a:close/>
                <a:moveTo>
                  <a:pt x="6674" y="513"/>
                </a:moveTo>
                <a:cubicBezTo>
                  <a:pt x="6958" y="676"/>
                  <a:pt x="6958" y="676"/>
                  <a:pt x="6958" y="676"/>
                </a:cubicBezTo>
                <a:cubicBezTo>
                  <a:pt x="6958" y="1293"/>
                  <a:pt x="6958" y="1293"/>
                  <a:pt x="6958" y="1293"/>
                </a:cubicBezTo>
                <a:cubicBezTo>
                  <a:pt x="6942" y="1294"/>
                  <a:pt x="6927" y="1301"/>
                  <a:pt x="6918" y="1313"/>
                </a:cubicBezTo>
                <a:cubicBezTo>
                  <a:pt x="6676" y="1174"/>
                  <a:pt x="6676" y="1174"/>
                  <a:pt x="6676" y="1174"/>
                </a:cubicBezTo>
                <a:lnTo>
                  <a:pt x="6674" y="513"/>
                </a:lnTo>
                <a:close/>
                <a:moveTo>
                  <a:pt x="7251" y="2518"/>
                </a:moveTo>
                <a:cubicBezTo>
                  <a:pt x="7252" y="2855"/>
                  <a:pt x="7252" y="2855"/>
                  <a:pt x="7252" y="2855"/>
                </a:cubicBezTo>
                <a:cubicBezTo>
                  <a:pt x="7255" y="2853"/>
                  <a:pt x="7255" y="2853"/>
                  <a:pt x="7255" y="2853"/>
                </a:cubicBezTo>
                <a:cubicBezTo>
                  <a:pt x="7537" y="2691"/>
                  <a:pt x="7537" y="2691"/>
                  <a:pt x="7537" y="2691"/>
                </a:cubicBezTo>
                <a:cubicBezTo>
                  <a:pt x="7537" y="3015"/>
                  <a:pt x="7537" y="3015"/>
                  <a:pt x="7537" y="3015"/>
                </a:cubicBezTo>
                <a:cubicBezTo>
                  <a:pt x="6963" y="3346"/>
                  <a:pt x="6963" y="3346"/>
                  <a:pt x="6963" y="3346"/>
                </a:cubicBezTo>
                <a:cubicBezTo>
                  <a:pt x="6963" y="2684"/>
                  <a:pt x="6963" y="2684"/>
                  <a:pt x="6963" y="2684"/>
                </a:cubicBezTo>
                <a:lnTo>
                  <a:pt x="7251" y="2518"/>
                </a:lnTo>
                <a:close/>
                <a:moveTo>
                  <a:pt x="6966" y="3689"/>
                </a:moveTo>
                <a:cubicBezTo>
                  <a:pt x="6966" y="3358"/>
                  <a:pt x="6966" y="3358"/>
                  <a:pt x="6966" y="3358"/>
                </a:cubicBezTo>
                <a:cubicBezTo>
                  <a:pt x="7537" y="3688"/>
                  <a:pt x="7537" y="3688"/>
                  <a:pt x="7537" y="3688"/>
                </a:cubicBezTo>
                <a:cubicBezTo>
                  <a:pt x="7537" y="4015"/>
                  <a:pt x="7537" y="4015"/>
                  <a:pt x="7537" y="4015"/>
                </a:cubicBezTo>
                <a:lnTo>
                  <a:pt x="6966" y="3689"/>
                </a:lnTo>
                <a:close/>
                <a:moveTo>
                  <a:pt x="7537" y="4021"/>
                </a:moveTo>
                <a:cubicBezTo>
                  <a:pt x="7537" y="4349"/>
                  <a:pt x="7537" y="4349"/>
                  <a:pt x="7537" y="4349"/>
                </a:cubicBezTo>
                <a:cubicBezTo>
                  <a:pt x="6966" y="4019"/>
                  <a:pt x="6966" y="4019"/>
                  <a:pt x="6966" y="4019"/>
                </a:cubicBezTo>
                <a:cubicBezTo>
                  <a:pt x="6966" y="3694"/>
                  <a:pt x="6966" y="3694"/>
                  <a:pt x="6966" y="3694"/>
                </a:cubicBezTo>
                <a:lnTo>
                  <a:pt x="7537" y="4021"/>
                </a:lnTo>
                <a:close/>
                <a:moveTo>
                  <a:pt x="7506" y="2349"/>
                </a:moveTo>
                <a:cubicBezTo>
                  <a:pt x="7506" y="2354"/>
                  <a:pt x="7507" y="2359"/>
                  <a:pt x="7509" y="2363"/>
                </a:cubicBezTo>
                <a:cubicBezTo>
                  <a:pt x="7255" y="2509"/>
                  <a:pt x="7255" y="2509"/>
                  <a:pt x="7255" y="2509"/>
                </a:cubicBezTo>
                <a:cubicBezTo>
                  <a:pt x="7254" y="2188"/>
                  <a:pt x="7254" y="2188"/>
                  <a:pt x="7254" y="2188"/>
                </a:cubicBezTo>
                <a:cubicBezTo>
                  <a:pt x="7508" y="2335"/>
                  <a:pt x="7508" y="2335"/>
                  <a:pt x="7508" y="2335"/>
                </a:cubicBezTo>
                <a:cubicBezTo>
                  <a:pt x="7507" y="2339"/>
                  <a:pt x="7506" y="2344"/>
                  <a:pt x="7506" y="2349"/>
                </a:cubicBezTo>
                <a:close/>
                <a:moveTo>
                  <a:pt x="7511" y="2367"/>
                </a:moveTo>
                <a:cubicBezTo>
                  <a:pt x="7517" y="2376"/>
                  <a:pt x="7526" y="2382"/>
                  <a:pt x="7537" y="2384"/>
                </a:cubicBezTo>
                <a:cubicBezTo>
                  <a:pt x="7537" y="2685"/>
                  <a:pt x="7537" y="2685"/>
                  <a:pt x="7537" y="2685"/>
                </a:cubicBezTo>
                <a:cubicBezTo>
                  <a:pt x="7256" y="2846"/>
                  <a:pt x="7256" y="2846"/>
                  <a:pt x="7256" y="2846"/>
                </a:cubicBezTo>
                <a:cubicBezTo>
                  <a:pt x="7255" y="2515"/>
                  <a:pt x="7255" y="2515"/>
                  <a:pt x="7255" y="2515"/>
                </a:cubicBezTo>
                <a:lnTo>
                  <a:pt x="7511" y="2367"/>
                </a:lnTo>
                <a:close/>
                <a:moveTo>
                  <a:pt x="7542" y="3023"/>
                </a:moveTo>
                <a:cubicBezTo>
                  <a:pt x="7829" y="3190"/>
                  <a:pt x="7829" y="3190"/>
                  <a:pt x="7829" y="3190"/>
                </a:cubicBezTo>
                <a:cubicBezTo>
                  <a:pt x="7829" y="3517"/>
                  <a:pt x="7829" y="3517"/>
                  <a:pt x="7829" y="3517"/>
                </a:cubicBezTo>
                <a:cubicBezTo>
                  <a:pt x="7540" y="3684"/>
                  <a:pt x="7540" y="3684"/>
                  <a:pt x="7540" y="3684"/>
                </a:cubicBezTo>
                <a:cubicBezTo>
                  <a:pt x="6968" y="3354"/>
                  <a:pt x="6968" y="3354"/>
                  <a:pt x="6968" y="3354"/>
                </a:cubicBezTo>
                <a:lnTo>
                  <a:pt x="7542" y="3023"/>
                </a:lnTo>
                <a:close/>
                <a:moveTo>
                  <a:pt x="7829" y="3523"/>
                </a:moveTo>
                <a:cubicBezTo>
                  <a:pt x="7828" y="3852"/>
                  <a:pt x="7828" y="3852"/>
                  <a:pt x="7828" y="3852"/>
                </a:cubicBezTo>
                <a:cubicBezTo>
                  <a:pt x="7542" y="4017"/>
                  <a:pt x="7542" y="4017"/>
                  <a:pt x="7542" y="4017"/>
                </a:cubicBezTo>
                <a:cubicBezTo>
                  <a:pt x="7542" y="3688"/>
                  <a:pt x="7542" y="3688"/>
                  <a:pt x="7542" y="3688"/>
                </a:cubicBezTo>
                <a:lnTo>
                  <a:pt x="7829" y="3523"/>
                </a:lnTo>
                <a:close/>
                <a:moveTo>
                  <a:pt x="7571" y="2368"/>
                </a:moveTo>
                <a:cubicBezTo>
                  <a:pt x="7828" y="2517"/>
                  <a:pt x="7828" y="2517"/>
                  <a:pt x="7828" y="2517"/>
                </a:cubicBezTo>
                <a:cubicBezTo>
                  <a:pt x="7546" y="2679"/>
                  <a:pt x="7546" y="2679"/>
                  <a:pt x="7546" y="2679"/>
                </a:cubicBezTo>
                <a:cubicBezTo>
                  <a:pt x="7546" y="2384"/>
                  <a:pt x="7546" y="2384"/>
                  <a:pt x="7546" y="2384"/>
                </a:cubicBezTo>
                <a:cubicBezTo>
                  <a:pt x="7557" y="2382"/>
                  <a:pt x="7566" y="2377"/>
                  <a:pt x="7571" y="2368"/>
                </a:cubicBezTo>
                <a:close/>
                <a:moveTo>
                  <a:pt x="7831" y="2521"/>
                </a:moveTo>
                <a:cubicBezTo>
                  <a:pt x="7829" y="3179"/>
                  <a:pt x="7829" y="3179"/>
                  <a:pt x="7829" y="3179"/>
                </a:cubicBezTo>
                <a:cubicBezTo>
                  <a:pt x="7546" y="3015"/>
                  <a:pt x="7546" y="3015"/>
                  <a:pt x="7546" y="3015"/>
                </a:cubicBezTo>
                <a:cubicBezTo>
                  <a:pt x="7546" y="2685"/>
                  <a:pt x="7546" y="2685"/>
                  <a:pt x="7546" y="2685"/>
                </a:cubicBezTo>
                <a:lnTo>
                  <a:pt x="7831" y="2521"/>
                </a:lnTo>
                <a:close/>
                <a:moveTo>
                  <a:pt x="7832" y="3855"/>
                </a:moveTo>
                <a:cubicBezTo>
                  <a:pt x="7832" y="3853"/>
                  <a:pt x="7832" y="3853"/>
                  <a:pt x="7832" y="3853"/>
                </a:cubicBezTo>
                <a:cubicBezTo>
                  <a:pt x="7833" y="3520"/>
                  <a:pt x="7833" y="3520"/>
                  <a:pt x="7833" y="3520"/>
                </a:cubicBezTo>
                <a:cubicBezTo>
                  <a:pt x="8074" y="3381"/>
                  <a:pt x="8074" y="3381"/>
                  <a:pt x="8074" y="3381"/>
                </a:cubicBezTo>
                <a:cubicBezTo>
                  <a:pt x="8083" y="3395"/>
                  <a:pt x="8098" y="3404"/>
                  <a:pt x="8115" y="3406"/>
                </a:cubicBezTo>
                <a:cubicBezTo>
                  <a:pt x="8115" y="4018"/>
                  <a:pt x="8115" y="4018"/>
                  <a:pt x="8115" y="4018"/>
                </a:cubicBezTo>
                <a:cubicBezTo>
                  <a:pt x="7542" y="4350"/>
                  <a:pt x="7542" y="4350"/>
                  <a:pt x="7542" y="4350"/>
                </a:cubicBezTo>
                <a:cubicBezTo>
                  <a:pt x="7542" y="4023"/>
                  <a:pt x="7542" y="4023"/>
                  <a:pt x="7542" y="4023"/>
                </a:cubicBezTo>
                <a:cubicBezTo>
                  <a:pt x="7543" y="4022"/>
                  <a:pt x="7543" y="4022"/>
                  <a:pt x="7543" y="4022"/>
                </a:cubicBezTo>
                <a:lnTo>
                  <a:pt x="7832" y="3855"/>
                </a:lnTo>
                <a:close/>
                <a:moveTo>
                  <a:pt x="7833" y="3514"/>
                </a:moveTo>
                <a:cubicBezTo>
                  <a:pt x="7834" y="3193"/>
                  <a:pt x="7834" y="3193"/>
                  <a:pt x="7834" y="3193"/>
                </a:cubicBezTo>
                <a:cubicBezTo>
                  <a:pt x="8071" y="3330"/>
                  <a:pt x="8071" y="3330"/>
                  <a:pt x="8071" y="3330"/>
                </a:cubicBezTo>
                <a:cubicBezTo>
                  <a:pt x="8068" y="3337"/>
                  <a:pt x="8066" y="3344"/>
                  <a:pt x="8066" y="3353"/>
                </a:cubicBezTo>
                <a:cubicBezTo>
                  <a:pt x="8066" y="3361"/>
                  <a:pt x="8068" y="3369"/>
                  <a:pt x="8072" y="3377"/>
                </a:cubicBezTo>
                <a:lnTo>
                  <a:pt x="7833" y="3514"/>
                </a:lnTo>
                <a:close/>
                <a:moveTo>
                  <a:pt x="7834" y="3181"/>
                </a:moveTo>
                <a:cubicBezTo>
                  <a:pt x="7836" y="2521"/>
                  <a:pt x="7836" y="2521"/>
                  <a:pt x="7836" y="2521"/>
                </a:cubicBezTo>
                <a:cubicBezTo>
                  <a:pt x="8118" y="2684"/>
                  <a:pt x="8118" y="2684"/>
                  <a:pt x="8118" y="2684"/>
                </a:cubicBezTo>
                <a:cubicBezTo>
                  <a:pt x="8118" y="3299"/>
                  <a:pt x="8118" y="3299"/>
                  <a:pt x="8118" y="3299"/>
                </a:cubicBezTo>
                <a:cubicBezTo>
                  <a:pt x="8101" y="3300"/>
                  <a:pt x="8086" y="3309"/>
                  <a:pt x="8076" y="3321"/>
                </a:cubicBezTo>
                <a:lnTo>
                  <a:pt x="7834" y="3181"/>
                </a:lnTo>
                <a:close/>
                <a:moveTo>
                  <a:pt x="8120" y="4027"/>
                </a:moveTo>
                <a:cubicBezTo>
                  <a:pt x="8403" y="4189"/>
                  <a:pt x="8403" y="4189"/>
                  <a:pt x="8403" y="4189"/>
                </a:cubicBezTo>
                <a:cubicBezTo>
                  <a:pt x="7830" y="4520"/>
                  <a:pt x="7830" y="4520"/>
                  <a:pt x="7830" y="4520"/>
                </a:cubicBezTo>
                <a:cubicBezTo>
                  <a:pt x="7548" y="4358"/>
                  <a:pt x="7548" y="4358"/>
                  <a:pt x="7548" y="4358"/>
                </a:cubicBezTo>
                <a:lnTo>
                  <a:pt x="8120" y="4027"/>
                </a:lnTo>
                <a:close/>
                <a:moveTo>
                  <a:pt x="7827" y="4524"/>
                </a:moveTo>
                <a:cubicBezTo>
                  <a:pt x="7829" y="5185"/>
                  <a:pt x="7829" y="5185"/>
                  <a:pt x="7829" y="5185"/>
                </a:cubicBezTo>
                <a:cubicBezTo>
                  <a:pt x="7546" y="5022"/>
                  <a:pt x="7546" y="5022"/>
                  <a:pt x="7546" y="5022"/>
                </a:cubicBezTo>
                <a:cubicBezTo>
                  <a:pt x="7546" y="4362"/>
                  <a:pt x="7546" y="4362"/>
                  <a:pt x="7546" y="4362"/>
                </a:cubicBezTo>
                <a:lnTo>
                  <a:pt x="7827" y="4524"/>
                </a:lnTo>
                <a:close/>
                <a:moveTo>
                  <a:pt x="8123" y="2684"/>
                </a:moveTo>
                <a:cubicBezTo>
                  <a:pt x="8696" y="2353"/>
                  <a:pt x="8696" y="2353"/>
                  <a:pt x="8696" y="2353"/>
                </a:cubicBezTo>
                <a:cubicBezTo>
                  <a:pt x="8695" y="3015"/>
                  <a:pt x="8695" y="3015"/>
                  <a:pt x="8695" y="3015"/>
                </a:cubicBezTo>
                <a:cubicBezTo>
                  <a:pt x="8163" y="3322"/>
                  <a:pt x="8163" y="3322"/>
                  <a:pt x="8163" y="3322"/>
                </a:cubicBezTo>
                <a:cubicBezTo>
                  <a:pt x="8154" y="3309"/>
                  <a:pt x="8140" y="3301"/>
                  <a:pt x="8123" y="3300"/>
                </a:cubicBezTo>
                <a:lnTo>
                  <a:pt x="8123" y="2684"/>
                </a:lnTo>
                <a:close/>
                <a:moveTo>
                  <a:pt x="8165" y="3380"/>
                </a:moveTo>
                <a:cubicBezTo>
                  <a:pt x="8409" y="3522"/>
                  <a:pt x="8409" y="3522"/>
                  <a:pt x="8409" y="3522"/>
                </a:cubicBezTo>
                <a:cubicBezTo>
                  <a:pt x="8408" y="4181"/>
                  <a:pt x="8408" y="4181"/>
                  <a:pt x="8408" y="4181"/>
                </a:cubicBezTo>
                <a:cubicBezTo>
                  <a:pt x="8125" y="4018"/>
                  <a:pt x="8125" y="4018"/>
                  <a:pt x="8125" y="4018"/>
                </a:cubicBezTo>
                <a:cubicBezTo>
                  <a:pt x="8125" y="3406"/>
                  <a:pt x="8125" y="3406"/>
                  <a:pt x="8125" y="3406"/>
                </a:cubicBezTo>
                <a:cubicBezTo>
                  <a:pt x="8142" y="3404"/>
                  <a:pt x="8157" y="3394"/>
                  <a:pt x="8165" y="3380"/>
                </a:cubicBezTo>
                <a:close/>
                <a:moveTo>
                  <a:pt x="8118" y="5352"/>
                </a:moveTo>
                <a:cubicBezTo>
                  <a:pt x="7834" y="5188"/>
                  <a:pt x="7834" y="5188"/>
                  <a:pt x="7834" y="5188"/>
                </a:cubicBezTo>
                <a:cubicBezTo>
                  <a:pt x="7832" y="4527"/>
                  <a:pt x="7832" y="4527"/>
                  <a:pt x="7832" y="4527"/>
                </a:cubicBezTo>
                <a:cubicBezTo>
                  <a:pt x="8070" y="4664"/>
                  <a:pt x="8070" y="4664"/>
                  <a:pt x="8070" y="4664"/>
                </a:cubicBezTo>
                <a:cubicBezTo>
                  <a:pt x="8065" y="4672"/>
                  <a:pt x="8063" y="4682"/>
                  <a:pt x="8063" y="4691"/>
                </a:cubicBezTo>
                <a:cubicBezTo>
                  <a:pt x="8063" y="4722"/>
                  <a:pt x="8087" y="4747"/>
                  <a:pt x="8117" y="4749"/>
                </a:cubicBezTo>
                <a:lnTo>
                  <a:pt x="8118" y="5352"/>
                </a:lnTo>
                <a:close/>
                <a:moveTo>
                  <a:pt x="8113" y="5360"/>
                </a:moveTo>
                <a:cubicBezTo>
                  <a:pt x="7835" y="5521"/>
                  <a:pt x="7835" y="5521"/>
                  <a:pt x="7835" y="5521"/>
                </a:cubicBezTo>
                <a:cubicBezTo>
                  <a:pt x="7834" y="5199"/>
                  <a:pt x="7834" y="5199"/>
                  <a:pt x="7834" y="5199"/>
                </a:cubicBezTo>
                <a:lnTo>
                  <a:pt x="8113" y="5360"/>
                </a:lnTo>
                <a:close/>
                <a:moveTo>
                  <a:pt x="8116" y="6025"/>
                </a:moveTo>
                <a:cubicBezTo>
                  <a:pt x="7570" y="6341"/>
                  <a:pt x="7570" y="6341"/>
                  <a:pt x="7570" y="6341"/>
                </a:cubicBezTo>
                <a:cubicBezTo>
                  <a:pt x="7564" y="6333"/>
                  <a:pt x="7554" y="6327"/>
                  <a:pt x="7543" y="6327"/>
                </a:cubicBezTo>
                <a:cubicBezTo>
                  <a:pt x="7543" y="5751"/>
                  <a:pt x="7543" y="5751"/>
                  <a:pt x="7543" y="5751"/>
                </a:cubicBezTo>
                <a:cubicBezTo>
                  <a:pt x="7575" y="5751"/>
                  <a:pt x="7600" y="5725"/>
                  <a:pt x="7600" y="5693"/>
                </a:cubicBezTo>
                <a:cubicBezTo>
                  <a:pt x="7600" y="5684"/>
                  <a:pt x="7597" y="5674"/>
                  <a:pt x="7593" y="5666"/>
                </a:cubicBezTo>
                <a:cubicBezTo>
                  <a:pt x="7830" y="5530"/>
                  <a:pt x="7830" y="5530"/>
                  <a:pt x="7830" y="5530"/>
                </a:cubicBezTo>
                <a:cubicBezTo>
                  <a:pt x="7831" y="6163"/>
                  <a:pt x="7831" y="6163"/>
                  <a:pt x="7831" y="6163"/>
                </a:cubicBezTo>
                <a:cubicBezTo>
                  <a:pt x="7836" y="6163"/>
                  <a:pt x="7836" y="6163"/>
                  <a:pt x="7836" y="6163"/>
                </a:cubicBezTo>
                <a:cubicBezTo>
                  <a:pt x="7835" y="5527"/>
                  <a:pt x="7835" y="5527"/>
                  <a:pt x="7835" y="5527"/>
                </a:cubicBezTo>
                <a:cubicBezTo>
                  <a:pt x="8116" y="5364"/>
                  <a:pt x="8116" y="5364"/>
                  <a:pt x="8116" y="5364"/>
                </a:cubicBezTo>
                <a:lnTo>
                  <a:pt x="8116" y="6025"/>
                </a:lnTo>
                <a:close/>
                <a:moveTo>
                  <a:pt x="7542" y="5635"/>
                </a:moveTo>
                <a:cubicBezTo>
                  <a:pt x="7521" y="5635"/>
                  <a:pt x="7502" y="5646"/>
                  <a:pt x="7492" y="5663"/>
                </a:cubicBezTo>
                <a:cubicBezTo>
                  <a:pt x="6971" y="5360"/>
                  <a:pt x="6971" y="5360"/>
                  <a:pt x="6971" y="5360"/>
                </a:cubicBezTo>
                <a:cubicBezTo>
                  <a:pt x="7542" y="5030"/>
                  <a:pt x="7542" y="5030"/>
                  <a:pt x="7542" y="5030"/>
                </a:cubicBezTo>
                <a:cubicBezTo>
                  <a:pt x="7829" y="5197"/>
                  <a:pt x="7829" y="5197"/>
                  <a:pt x="7829" y="5197"/>
                </a:cubicBezTo>
                <a:cubicBezTo>
                  <a:pt x="7830" y="5524"/>
                  <a:pt x="7830" y="5524"/>
                  <a:pt x="7830" y="5524"/>
                </a:cubicBezTo>
                <a:cubicBezTo>
                  <a:pt x="7591" y="5662"/>
                  <a:pt x="7591" y="5662"/>
                  <a:pt x="7591" y="5662"/>
                </a:cubicBezTo>
                <a:cubicBezTo>
                  <a:pt x="7580" y="5646"/>
                  <a:pt x="7562" y="5635"/>
                  <a:pt x="7542" y="5635"/>
                </a:cubicBezTo>
                <a:close/>
                <a:moveTo>
                  <a:pt x="7538" y="6327"/>
                </a:moveTo>
                <a:cubicBezTo>
                  <a:pt x="7528" y="6328"/>
                  <a:pt x="7519" y="6333"/>
                  <a:pt x="7513" y="6341"/>
                </a:cubicBezTo>
                <a:cubicBezTo>
                  <a:pt x="6967" y="6026"/>
                  <a:pt x="6967" y="6026"/>
                  <a:pt x="6967" y="6026"/>
                </a:cubicBezTo>
                <a:cubicBezTo>
                  <a:pt x="6967" y="5364"/>
                  <a:pt x="6967" y="5364"/>
                  <a:pt x="6967" y="5364"/>
                </a:cubicBezTo>
                <a:cubicBezTo>
                  <a:pt x="7490" y="5667"/>
                  <a:pt x="7490" y="5667"/>
                  <a:pt x="7490" y="5667"/>
                </a:cubicBezTo>
                <a:cubicBezTo>
                  <a:pt x="7486" y="5675"/>
                  <a:pt x="7483" y="5684"/>
                  <a:pt x="7483" y="5693"/>
                </a:cubicBezTo>
                <a:cubicBezTo>
                  <a:pt x="7483" y="5724"/>
                  <a:pt x="7508" y="5749"/>
                  <a:pt x="7538" y="5751"/>
                </a:cubicBezTo>
                <a:lnTo>
                  <a:pt x="7538" y="6327"/>
                </a:lnTo>
                <a:close/>
                <a:moveTo>
                  <a:pt x="6963" y="5353"/>
                </a:moveTo>
                <a:cubicBezTo>
                  <a:pt x="6963" y="4692"/>
                  <a:pt x="6963" y="4692"/>
                  <a:pt x="6963" y="4692"/>
                </a:cubicBezTo>
                <a:cubicBezTo>
                  <a:pt x="7536" y="4361"/>
                  <a:pt x="7536" y="4361"/>
                  <a:pt x="7536" y="4361"/>
                </a:cubicBezTo>
                <a:cubicBezTo>
                  <a:pt x="7537" y="5022"/>
                  <a:pt x="7537" y="5022"/>
                  <a:pt x="7537" y="5022"/>
                </a:cubicBezTo>
                <a:lnTo>
                  <a:pt x="6963" y="5353"/>
                </a:lnTo>
                <a:close/>
                <a:moveTo>
                  <a:pt x="6960" y="4688"/>
                </a:moveTo>
                <a:cubicBezTo>
                  <a:pt x="6389" y="4358"/>
                  <a:pt x="6389" y="4358"/>
                  <a:pt x="6389" y="4358"/>
                </a:cubicBezTo>
                <a:cubicBezTo>
                  <a:pt x="6961" y="4027"/>
                  <a:pt x="6961" y="4027"/>
                  <a:pt x="6961" y="4027"/>
                </a:cubicBezTo>
                <a:cubicBezTo>
                  <a:pt x="7532" y="4357"/>
                  <a:pt x="7532" y="4357"/>
                  <a:pt x="7532" y="4357"/>
                </a:cubicBezTo>
                <a:lnTo>
                  <a:pt x="6960" y="4688"/>
                </a:lnTo>
                <a:close/>
                <a:moveTo>
                  <a:pt x="6959" y="5352"/>
                </a:moveTo>
                <a:cubicBezTo>
                  <a:pt x="6429" y="5045"/>
                  <a:pt x="6429" y="5045"/>
                  <a:pt x="6429" y="5045"/>
                </a:cubicBezTo>
                <a:cubicBezTo>
                  <a:pt x="6432" y="5038"/>
                  <a:pt x="6434" y="5031"/>
                  <a:pt x="6434" y="5023"/>
                </a:cubicBezTo>
                <a:cubicBezTo>
                  <a:pt x="6434" y="4996"/>
                  <a:pt x="6413" y="4974"/>
                  <a:pt x="6387" y="4971"/>
                </a:cubicBezTo>
                <a:cubicBezTo>
                  <a:pt x="6386" y="4361"/>
                  <a:pt x="6386" y="4361"/>
                  <a:pt x="6386" y="4361"/>
                </a:cubicBezTo>
                <a:cubicBezTo>
                  <a:pt x="6958" y="4692"/>
                  <a:pt x="6958" y="4692"/>
                  <a:pt x="6958" y="4692"/>
                </a:cubicBezTo>
                <a:lnTo>
                  <a:pt x="6959" y="5352"/>
                </a:lnTo>
                <a:close/>
                <a:moveTo>
                  <a:pt x="6381" y="5692"/>
                </a:moveTo>
                <a:cubicBezTo>
                  <a:pt x="6099" y="5528"/>
                  <a:pt x="6099" y="5528"/>
                  <a:pt x="6099" y="5528"/>
                </a:cubicBezTo>
                <a:cubicBezTo>
                  <a:pt x="6096" y="5196"/>
                  <a:pt x="6096" y="5196"/>
                  <a:pt x="6096" y="5196"/>
                </a:cubicBezTo>
                <a:cubicBezTo>
                  <a:pt x="6338" y="5055"/>
                  <a:pt x="6338" y="5055"/>
                  <a:pt x="6338" y="5055"/>
                </a:cubicBezTo>
                <a:cubicBezTo>
                  <a:pt x="6347" y="5068"/>
                  <a:pt x="6363" y="5077"/>
                  <a:pt x="6380" y="5077"/>
                </a:cubicBezTo>
                <a:cubicBezTo>
                  <a:pt x="6399" y="5077"/>
                  <a:pt x="6415" y="5067"/>
                  <a:pt x="6424" y="5054"/>
                </a:cubicBezTo>
                <a:cubicBezTo>
                  <a:pt x="6952" y="5360"/>
                  <a:pt x="6952" y="5360"/>
                  <a:pt x="6952" y="5360"/>
                </a:cubicBezTo>
                <a:lnTo>
                  <a:pt x="6381" y="5692"/>
                </a:lnTo>
                <a:close/>
                <a:moveTo>
                  <a:pt x="6379" y="5696"/>
                </a:moveTo>
                <a:cubicBezTo>
                  <a:pt x="6379" y="6018"/>
                  <a:pt x="6379" y="6018"/>
                  <a:pt x="6379" y="6018"/>
                </a:cubicBezTo>
                <a:cubicBezTo>
                  <a:pt x="6103" y="5856"/>
                  <a:pt x="6103" y="5856"/>
                  <a:pt x="6103" y="5856"/>
                </a:cubicBezTo>
                <a:cubicBezTo>
                  <a:pt x="6099" y="5533"/>
                  <a:pt x="6099" y="5533"/>
                  <a:pt x="6099" y="5533"/>
                </a:cubicBezTo>
                <a:lnTo>
                  <a:pt x="6379" y="5696"/>
                </a:lnTo>
                <a:close/>
                <a:moveTo>
                  <a:pt x="6379" y="6309"/>
                </a:moveTo>
                <a:cubicBezTo>
                  <a:pt x="6362" y="6310"/>
                  <a:pt x="6347" y="6319"/>
                  <a:pt x="6338" y="6333"/>
                </a:cubicBezTo>
                <a:cubicBezTo>
                  <a:pt x="5807" y="6027"/>
                  <a:pt x="5807" y="6027"/>
                  <a:pt x="5807" y="6027"/>
                </a:cubicBezTo>
                <a:cubicBezTo>
                  <a:pt x="5807" y="5364"/>
                  <a:pt x="5807" y="5364"/>
                  <a:pt x="5807" y="5364"/>
                </a:cubicBezTo>
                <a:cubicBezTo>
                  <a:pt x="6094" y="5530"/>
                  <a:pt x="6094" y="5530"/>
                  <a:pt x="6094" y="5530"/>
                </a:cubicBezTo>
                <a:cubicBezTo>
                  <a:pt x="6098" y="5859"/>
                  <a:pt x="6098" y="5859"/>
                  <a:pt x="6098" y="5859"/>
                </a:cubicBezTo>
                <a:cubicBezTo>
                  <a:pt x="6099" y="5860"/>
                  <a:pt x="6099" y="5860"/>
                  <a:pt x="6099" y="5860"/>
                </a:cubicBezTo>
                <a:cubicBezTo>
                  <a:pt x="6379" y="6024"/>
                  <a:pt x="6379" y="6024"/>
                  <a:pt x="6379" y="6024"/>
                </a:cubicBezTo>
                <a:lnTo>
                  <a:pt x="6379" y="6309"/>
                </a:lnTo>
                <a:close/>
                <a:moveTo>
                  <a:pt x="6377" y="7029"/>
                </a:moveTo>
                <a:cubicBezTo>
                  <a:pt x="5804" y="7359"/>
                  <a:pt x="5804" y="7359"/>
                  <a:pt x="5804" y="7359"/>
                </a:cubicBezTo>
                <a:cubicBezTo>
                  <a:pt x="5804" y="6754"/>
                  <a:pt x="5804" y="6754"/>
                  <a:pt x="5804" y="6754"/>
                </a:cubicBezTo>
                <a:cubicBezTo>
                  <a:pt x="5835" y="6754"/>
                  <a:pt x="5861" y="6728"/>
                  <a:pt x="5861" y="6696"/>
                </a:cubicBezTo>
                <a:cubicBezTo>
                  <a:pt x="5861" y="6687"/>
                  <a:pt x="5858" y="6678"/>
                  <a:pt x="5854" y="6670"/>
                </a:cubicBezTo>
                <a:cubicBezTo>
                  <a:pt x="6338" y="6392"/>
                  <a:pt x="6338" y="6392"/>
                  <a:pt x="6338" y="6392"/>
                </a:cubicBezTo>
                <a:cubicBezTo>
                  <a:pt x="6346" y="6405"/>
                  <a:pt x="6361" y="6414"/>
                  <a:pt x="6377" y="6415"/>
                </a:cubicBezTo>
                <a:lnTo>
                  <a:pt x="6377" y="7029"/>
                </a:lnTo>
                <a:close/>
                <a:moveTo>
                  <a:pt x="5516" y="6189"/>
                </a:moveTo>
                <a:cubicBezTo>
                  <a:pt x="5516" y="5525"/>
                  <a:pt x="5516" y="5525"/>
                  <a:pt x="5516" y="5525"/>
                </a:cubicBezTo>
                <a:cubicBezTo>
                  <a:pt x="5797" y="5363"/>
                  <a:pt x="5797" y="5363"/>
                  <a:pt x="5797" y="5363"/>
                </a:cubicBezTo>
                <a:cubicBezTo>
                  <a:pt x="5798" y="5363"/>
                  <a:pt x="5798" y="5363"/>
                  <a:pt x="5798" y="5363"/>
                </a:cubicBezTo>
                <a:cubicBezTo>
                  <a:pt x="5798" y="6027"/>
                  <a:pt x="5798" y="6027"/>
                  <a:pt x="5798" y="6027"/>
                </a:cubicBezTo>
                <a:lnTo>
                  <a:pt x="5516" y="6189"/>
                </a:lnTo>
                <a:close/>
                <a:moveTo>
                  <a:pt x="5511" y="5522"/>
                </a:moveTo>
                <a:cubicBezTo>
                  <a:pt x="4935" y="5195"/>
                  <a:pt x="4935" y="5195"/>
                  <a:pt x="4935" y="5195"/>
                </a:cubicBezTo>
                <a:cubicBezTo>
                  <a:pt x="5223" y="5029"/>
                  <a:pt x="5223" y="5029"/>
                  <a:pt x="5223" y="5029"/>
                </a:cubicBezTo>
                <a:cubicBezTo>
                  <a:pt x="5792" y="5360"/>
                  <a:pt x="5792" y="5360"/>
                  <a:pt x="5792" y="5360"/>
                </a:cubicBezTo>
                <a:lnTo>
                  <a:pt x="5511" y="5522"/>
                </a:lnTo>
                <a:close/>
                <a:moveTo>
                  <a:pt x="5511" y="6526"/>
                </a:moveTo>
                <a:cubicBezTo>
                  <a:pt x="5231" y="6364"/>
                  <a:pt x="5231" y="6364"/>
                  <a:pt x="5231" y="6364"/>
                </a:cubicBezTo>
                <a:cubicBezTo>
                  <a:pt x="5511" y="6203"/>
                  <a:pt x="5511" y="6203"/>
                  <a:pt x="5511" y="6203"/>
                </a:cubicBezTo>
                <a:lnTo>
                  <a:pt x="5511" y="6526"/>
                </a:lnTo>
                <a:close/>
                <a:moveTo>
                  <a:pt x="5224" y="6356"/>
                </a:moveTo>
                <a:cubicBezTo>
                  <a:pt x="5224" y="5694"/>
                  <a:pt x="5224" y="5694"/>
                  <a:pt x="5224" y="5694"/>
                </a:cubicBezTo>
                <a:cubicBezTo>
                  <a:pt x="5511" y="5528"/>
                  <a:pt x="5511" y="5528"/>
                  <a:pt x="5511" y="5528"/>
                </a:cubicBezTo>
                <a:cubicBezTo>
                  <a:pt x="5511" y="6192"/>
                  <a:pt x="5511" y="6192"/>
                  <a:pt x="5511" y="6192"/>
                </a:cubicBezTo>
                <a:lnTo>
                  <a:pt x="5224" y="6356"/>
                </a:lnTo>
                <a:close/>
                <a:moveTo>
                  <a:pt x="5222" y="5689"/>
                </a:moveTo>
                <a:cubicBezTo>
                  <a:pt x="4935" y="5524"/>
                  <a:pt x="4935" y="5524"/>
                  <a:pt x="4935" y="5524"/>
                </a:cubicBezTo>
                <a:cubicBezTo>
                  <a:pt x="4935" y="5200"/>
                  <a:pt x="4935" y="5200"/>
                  <a:pt x="4935" y="5200"/>
                </a:cubicBezTo>
                <a:cubicBezTo>
                  <a:pt x="5506" y="5525"/>
                  <a:pt x="5506" y="5525"/>
                  <a:pt x="5506" y="5525"/>
                </a:cubicBezTo>
                <a:lnTo>
                  <a:pt x="5222" y="5689"/>
                </a:lnTo>
                <a:close/>
                <a:moveTo>
                  <a:pt x="5219" y="6355"/>
                </a:moveTo>
                <a:cubicBezTo>
                  <a:pt x="4935" y="6191"/>
                  <a:pt x="4935" y="6191"/>
                  <a:pt x="4935" y="6191"/>
                </a:cubicBezTo>
                <a:cubicBezTo>
                  <a:pt x="4935" y="5530"/>
                  <a:pt x="4935" y="5530"/>
                  <a:pt x="4935" y="5530"/>
                </a:cubicBezTo>
                <a:cubicBezTo>
                  <a:pt x="5219" y="5694"/>
                  <a:pt x="5219" y="5694"/>
                  <a:pt x="5219" y="5694"/>
                </a:cubicBezTo>
                <a:lnTo>
                  <a:pt x="5219" y="6355"/>
                </a:lnTo>
                <a:close/>
                <a:moveTo>
                  <a:pt x="4642" y="6695"/>
                </a:moveTo>
                <a:cubicBezTo>
                  <a:pt x="4357" y="6530"/>
                  <a:pt x="4357" y="6530"/>
                  <a:pt x="4357" y="6530"/>
                </a:cubicBezTo>
                <a:cubicBezTo>
                  <a:pt x="4930" y="6199"/>
                  <a:pt x="4930" y="6199"/>
                  <a:pt x="4930" y="6199"/>
                </a:cubicBezTo>
                <a:cubicBezTo>
                  <a:pt x="5214" y="6364"/>
                  <a:pt x="5214" y="6364"/>
                  <a:pt x="5214" y="6364"/>
                </a:cubicBezTo>
                <a:lnTo>
                  <a:pt x="4642" y="6695"/>
                </a:lnTo>
                <a:close/>
                <a:moveTo>
                  <a:pt x="4640" y="7315"/>
                </a:moveTo>
                <a:cubicBezTo>
                  <a:pt x="4624" y="7316"/>
                  <a:pt x="4610" y="7324"/>
                  <a:pt x="4600" y="7335"/>
                </a:cubicBezTo>
                <a:cubicBezTo>
                  <a:pt x="4068" y="7030"/>
                  <a:pt x="4068" y="7030"/>
                  <a:pt x="4068" y="7030"/>
                </a:cubicBezTo>
                <a:cubicBezTo>
                  <a:pt x="4068" y="6369"/>
                  <a:pt x="4068" y="6369"/>
                  <a:pt x="4068" y="6369"/>
                </a:cubicBezTo>
                <a:cubicBezTo>
                  <a:pt x="4351" y="6532"/>
                  <a:pt x="4351" y="6532"/>
                  <a:pt x="4351" y="6532"/>
                </a:cubicBezTo>
                <a:cubicBezTo>
                  <a:pt x="4351" y="6534"/>
                  <a:pt x="4351" y="6534"/>
                  <a:pt x="4351" y="6534"/>
                </a:cubicBezTo>
                <a:cubicBezTo>
                  <a:pt x="4352" y="6533"/>
                  <a:pt x="4352" y="6533"/>
                  <a:pt x="4352" y="6533"/>
                </a:cubicBezTo>
                <a:cubicBezTo>
                  <a:pt x="4640" y="6700"/>
                  <a:pt x="4640" y="6700"/>
                  <a:pt x="4640" y="6700"/>
                </a:cubicBezTo>
                <a:lnTo>
                  <a:pt x="4640" y="7315"/>
                </a:lnTo>
                <a:close/>
                <a:moveTo>
                  <a:pt x="4065" y="6357"/>
                </a:moveTo>
                <a:cubicBezTo>
                  <a:pt x="4064" y="5752"/>
                  <a:pt x="4064" y="5752"/>
                  <a:pt x="4064" y="5752"/>
                </a:cubicBezTo>
                <a:cubicBezTo>
                  <a:pt x="4095" y="5751"/>
                  <a:pt x="4120" y="5725"/>
                  <a:pt x="4120" y="5694"/>
                </a:cubicBezTo>
                <a:cubicBezTo>
                  <a:pt x="4120" y="5685"/>
                  <a:pt x="4118" y="5675"/>
                  <a:pt x="4113" y="5667"/>
                </a:cubicBezTo>
                <a:cubicBezTo>
                  <a:pt x="4351" y="5530"/>
                  <a:pt x="4351" y="5530"/>
                  <a:pt x="4351" y="5530"/>
                </a:cubicBezTo>
                <a:cubicBezTo>
                  <a:pt x="4351" y="6192"/>
                  <a:pt x="4351" y="6192"/>
                  <a:pt x="4351" y="6192"/>
                </a:cubicBezTo>
                <a:lnTo>
                  <a:pt x="4065" y="6357"/>
                </a:lnTo>
                <a:close/>
                <a:moveTo>
                  <a:pt x="4062" y="5636"/>
                </a:moveTo>
                <a:cubicBezTo>
                  <a:pt x="4041" y="5636"/>
                  <a:pt x="4023" y="5647"/>
                  <a:pt x="4013" y="5663"/>
                </a:cubicBezTo>
                <a:cubicBezTo>
                  <a:pt x="3532" y="5384"/>
                  <a:pt x="3532" y="5384"/>
                  <a:pt x="3532" y="5384"/>
                </a:cubicBezTo>
                <a:cubicBezTo>
                  <a:pt x="3535" y="5377"/>
                  <a:pt x="3537" y="5370"/>
                  <a:pt x="3537" y="5362"/>
                </a:cubicBezTo>
                <a:cubicBezTo>
                  <a:pt x="3537" y="5353"/>
                  <a:pt x="3535" y="5345"/>
                  <a:pt x="3531" y="5338"/>
                </a:cubicBezTo>
                <a:cubicBezTo>
                  <a:pt x="3777" y="5196"/>
                  <a:pt x="3777" y="5196"/>
                  <a:pt x="3777" y="5196"/>
                </a:cubicBezTo>
                <a:cubicBezTo>
                  <a:pt x="4349" y="5526"/>
                  <a:pt x="4349" y="5526"/>
                  <a:pt x="4349" y="5526"/>
                </a:cubicBezTo>
                <a:cubicBezTo>
                  <a:pt x="4111" y="5663"/>
                  <a:pt x="4111" y="5663"/>
                  <a:pt x="4111" y="5663"/>
                </a:cubicBezTo>
                <a:cubicBezTo>
                  <a:pt x="4101" y="5647"/>
                  <a:pt x="4082" y="5636"/>
                  <a:pt x="4062" y="5636"/>
                </a:cubicBezTo>
                <a:close/>
                <a:moveTo>
                  <a:pt x="4060" y="6356"/>
                </a:moveTo>
                <a:cubicBezTo>
                  <a:pt x="3489" y="6026"/>
                  <a:pt x="3489" y="6026"/>
                  <a:pt x="3489" y="6026"/>
                </a:cubicBezTo>
                <a:cubicBezTo>
                  <a:pt x="3488" y="5415"/>
                  <a:pt x="3488" y="5415"/>
                  <a:pt x="3488" y="5415"/>
                </a:cubicBezTo>
                <a:cubicBezTo>
                  <a:pt x="3506" y="5413"/>
                  <a:pt x="3521" y="5403"/>
                  <a:pt x="3530" y="5389"/>
                </a:cubicBezTo>
                <a:cubicBezTo>
                  <a:pt x="4010" y="5667"/>
                  <a:pt x="4010" y="5667"/>
                  <a:pt x="4010" y="5667"/>
                </a:cubicBezTo>
                <a:cubicBezTo>
                  <a:pt x="4006" y="5675"/>
                  <a:pt x="4004" y="5684"/>
                  <a:pt x="4004" y="5694"/>
                </a:cubicBezTo>
                <a:cubicBezTo>
                  <a:pt x="4004" y="5725"/>
                  <a:pt x="4028" y="5751"/>
                  <a:pt x="4059" y="5752"/>
                </a:cubicBezTo>
                <a:lnTo>
                  <a:pt x="4060" y="6356"/>
                </a:lnTo>
                <a:close/>
                <a:moveTo>
                  <a:pt x="4059" y="7030"/>
                </a:moveTo>
                <a:cubicBezTo>
                  <a:pt x="3485" y="7359"/>
                  <a:pt x="3485" y="7359"/>
                  <a:pt x="3485" y="7359"/>
                </a:cubicBezTo>
                <a:cubicBezTo>
                  <a:pt x="3485" y="6700"/>
                  <a:pt x="3485" y="6700"/>
                  <a:pt x="3485" y="6700"/>
                </a:cubicBezTo>
                <a:cubicBezTo>
                  <a:pt x="4059" y="6368"/>
                  <a:pt x="4059" y="6368"/>
                  <a:pt x="4059" y="6368"/>
                </a:cubicBezTo>
                <a:lnTo>
                  <a:pt x="4059" y="7030"/>
                </a:lnTo>
                <a:close/>
                <a:moveTo>
                  <a:pt x="3196" y="6190"/>
                </a:moveTo>
                <a:cubicBezTo>
                  <a:pt x="3196" y="5528"/>
                  <a:pt x="3196" y="5528"/>
                  <a:pt x="3196" y="5528"/>
                </a:cubicBezTo>
                <a:cubicBezTo>
                  <a:pt x="3437" y="5388"/>
                  <a:pt x="3437" y="5388"/>
                  <a:pt x="3437" y="5388"/>
                </a:cubicBezTo>
                <a:cubicBezTo>
                  <a:pt x="3446" y="5402"/>
                  <a:pt x="3461" y="5413"/>
                  <a:pt x="3478" y="5415"/>
                </a:cubicBezTo>
                <a:cubicBezTo>
                  <a:pt x="3479" y="6026"/>
                  <a:pt x="3479" y="6026"/>
                  <a:pt x="3479" y="6026"/>
                </a:cubicBezTo>
                <a:lnTo>
                  <a:pt x="3196" y="6190"/>
                </a:lnTo>
                <a:close/>
                <a:moveTo>
                  <a:pt x="3196" y="5522"/>
                </a:moveTo>
                <a:cubicBezTo>
                  <a:pt x="3196" y="5200"/>
                  <a:pt x="3196" y="5200"/>
                  <a:pt x="3196" y="5200"/>
                </a:cubicBezTo>
                <a:cubicBezTo>
                  <a:pt x="3436" y="5339"/>
                  <a:pt x="3436" y="5339"/>
                  <a:pt x="3436" y="5339"/>
                </a:cubicBezTo>
                <a:cubicBezTo>
                  <a:pt x="3432" y="5346"/>
                  <a:pt x="3430" y="5353"/>
                  <a:pt x="3430" y="5362"/>
                </a:cubicBezTo>
                <a:cubicBezTo>
                  <a:pt x="3430" y="5369"/>
                  <a:pt x="3432" y="5377"/>
                  <a:pt x="3435" y="5384"/>
                </a:cubicBezTo>
                <a:lnTo>
                  <a:pt x="3196" y="5522"/>
                </a:lnTo>
                <a:close/>
                <a:moveTo>
                  <a:pt x="3196" y="5188"/>
                </a:moveTo>
                <a:cubicBezTo>
                  <a:pt x="2909" y="5022"/>
                  <a:pt x="2909" y="5022"/>
                  <a:pt x="2909" y="5022"/>
                </a:cubicBezTo>
                <a:cubicBezTo>
                  <a:pt x="2909" y="4690"/>
                  <a:pt x="2909" y="4690"/>
                  <a:pt x="2909" y="4690"/>
                </a:cubicBezTo>
                <a:cubicBezTo>
                  <a:pt x="3194" y="4526"/>
                  <a:pt x="3194" y="4526"/>
                  <a:pt x="3194" y="4526"/>
                </a:cubicBezTo>
                <a:cubicBezTo>
                  <a:pt x="3480" y="4693"/>
                  <a:pt x="3480" y="4693"/>
                  <a:pt x="3480" y="4693"/>
                </a:cubicBezTo>
                <a:cubicBezTo>
                  <a:pt x="3480" y="5022"/>
                  <a:pt x="3480" y="5022"/>
                  <a:pt x="3480" y="5022"/>
                </a:cubicBezTo>
                <a:lnTo>
                  <a:pt x="3196" y="5188"/>
                </a:lnTo>
                <a:close/>
                <a:moveTo>
                  <a:pt x="3191" y="6527"/>
                </a:moveTo>
                <a:cubicBezTo>
                  <a:pt x="2912" y="6365"/>
                  <a:pt x="2912" y="6365"/>
                  <a:pt x="2912" y="6365"/>
                </a:cubicBezTo>
                <a:cubicBezTo>
                  <a:pt x="3191" y="6204"/>
                  <a:pt x="3191" y="6204"/>
                  <a:pt x="3191" y="6204"/>
                </a:cubicBezTo>
                <a:lnTo>
                  <a:pt x="3191" y="6527"/>
                </a:lnTo>
                <a:close/>
                <a:moveTo>
                  <a:pt x="2906" y="6358"/>
                </a:moveTo>
                <a:cubicBezTo>
                  <a:pt x="2905" y="5696"/>
                  <a:pt x="2905" y="5696"/>
                  <a:pt x="2905" y="5696"/>
                </a:cubicBezTo>
                <a:cubicBezTo>
                  <a:pt x="3191" y="5530"/>
                  <a:pt x="3191" y="5530"/>
                  <a:pt x="3191" y="5530"/>
                </a:cubicBezTo>
                <a:cubicBezTo>
                  <a:pt x="3191" y="6193"/>
                  <a:pt x="3191" y="6193"/>
                  <a:pt x="3191" y="6193"/>
                </a:cubicBezTo>
                <a:lnTo>
                  <a:pt x="2906" y="6358"/>
                </a:lnTo>
                <a:close/>
                <a:moveTo>
                  <a:pt x="2902" y="5692"/>
                </a:moveTo>
                <a:cubicBezTo>
                  <a:pt x="2617" y="5526"/>
                  <a:pt x="2617" y="5526"/>
                  <a:pt x="2617" y="5526"/>
                </a:cubicBezTo>
                <a:cubicBezTo>
                  <a:pt x="2616" y="5197"/>
                  <a:pt x="2616" y="5197"/>
                  <a:pt x="2616" y="5197"/>
                </a:cubicBezTo>
                <a:cubicBezTo>
                  <a:pt x="2904" y="5030"/>
                  <a:pt x="2904" y="5030"/>
                  <a:pt x="2904" y="5030"/>
                </a:cubicBezTo>
                <a:cubicBezTo>
                  <a:pt x="3191" y="5197"/>
                  <a:pt x="3191" y="5197"/>
                  <a:pt x="3191" y="5197"/>
                </a:cubicBezTo>
                <a:cubicBezTo>
                  <a:pt x="3191" y="5525"/>
                  <a:pt x="3191" y="5525"/>
                  <a:pt x="3191" y="5525"/>
                </a:cubicBezTo>
                <a:lnTo>
                  <a:pt x="2902" y="5692"/>
                </a:lnTo>
                <a:close/>
                <a:moveTo>
                  <a:pt x="2329" y="5689"/>
                </a:moveTo>
                <a:cubicBezTo>
                  <a:pt x="2328" y="5364"/>
                  <a:pt x="2328" y="5364"/>
                  <a:pt x="2328" y="5364"/>
                </a:cubicBezTo>
                <a:cubicBezTo>
                  <a:pt x="2611" y="5528"/>
                  <a:pt x="2611" y="5528"/>
                  <a:pt x="2611" y="5528"/>
                </a:cubicBezTo>
                <a:lnTo>
                  <a:pt x="2329" y="5689"/>
                </a:lnTo>
                <a:close/>
                <a:moveTo>
                  <a:pt x="2332" y="5361"/>
                </a:moveTo>
                <a:cubicBezTo>
                  <a:pt x="2611" y="5200"/>
                  <a:pt x="2611" y="5200"/>
                  <a:pt x="2611" y="5200"/>
                </a:cubicBezTo>
                <a:cubicBezTo>
                  <a:pt x="2612" y="5523"/>
                  <a:pt x="2612" y="5523"/>
                  <a:pt x="2612" y="5523"/>
                </a:cubicBezTo>
                <a:lnTo>
                  <a:pt x="2332" y="5361"/>
                </a:lnTo>
                <a:close/>
                <a:moveTo>
                  <a:pt x="2326" y="5353"/>
                </a:moveTo>
                <a:cubicBezTo>
                  <a:pt x="2326" y="4693"/>
                  <a:pt x="2326" y="4693"/>
                  <a:pt x="2326" y="4693"/>
                </a:cubicBezTo>
                <a:cubicBezTo>
                  <a:pt x="2874" y="4374"/>
                  <a:pt x="2874" y="4374"/>
                  <a:pt x="2874" y="4374"/>
                </a:cubicBezTo>
                <a:cubicBezTo>
                  <a:pt x="2880" y="4383"/>
                  <a:pt x="2889" y="4389"/>
                  <a:pt x="2899" y="4390"/>
                </a:cubicBezTo>
                <a:cubicBezTo>
                  <a:pt x="2899" y="4690"/>
                  <a:pt x="2899" y="4690"/>
                  <a:pt x="2899" y="4690"/>
                </a:cubicBezTo>
                <a:cubicBezTo>
                  <a:pt x="2610" y="4856"/>
                  <a:pt x="2610" y="4856"/>
                  <a:pt x="2610" y="4856"/>
                </a:cubicBezTo>
                <a:cubicBezTo>
                  <a:pt x="2610" y="4857"/>
                  <a:pt x="2610" y="4857"/>
                  <a:pt x="2610" y="4857"/>
                </a:cubicBezTo>
                <a:cubicBezTo>
                  <a:pt x="2611" y="5188"/>
                  <a:pt x="2611" y="5188"/>
                  <a:pt x="2611" y="5188"/>
                </a:cubicBezTo>
                <a:lnTo>
                  <a:pt x="2326" y="5353"/>
                </a:lnTo>
                <a:close/>
                <a:moveTo>
                  <a:pt x="2324" y="4689"/>
                </a:moveTo>
                <a:cubicBezTo>
                  <a:pt x="2038" y="4524"/>
                  <a:pt x="2038" y="4524"/>
                  <a:pt x="2038" y="4524"/>
                </a:cubicBezTo>
                <a:cubicBezTo>
                  <a:pt x="2610" y="4192"/>
                  <a:pt x="2610" y="4192"/>
                  <a:pt x="2610" y="4192"/>
                </a:cubicBezTo>
                <a:cubicBezTo>
                  <a:pt x="2870" y="4344"/>
                  <a:pt x="2870" y="4344"/>
                  <a:pt x="2870" y="4344"/>
                </a:cubicBezTo>
                <a:cubicBezTo>
                  <a:pt x="2869" y="4347"/>
                  <a:pt x="2868" y="4351"/>
                  <a:pt x="2868" y="4355"/>
                </a:cubicBezTo>
                <a:cubicBezTo>
                  <a:pt x="2868" y="4360"/>
                  <a:pt x="2870" y="4365"/>
                  <a:pt x="2872" y="4370"/>
                </a:cubicBezTo>
                <a:lnTo>
                  <a:pt x="2324" y="4689"/>
                </a:lnTo>
                <a:close/>
                <a:moveTo>
                  <a:pt x="1456" y="3520"/>
                </a:moveTo>
                <a:cubicBezTo>
                  <a:pt x="1456" y="3190"/>
                  <a:pt x="1456" y="3190"/>
                  <a:pt x="1456" y="3190"/>
                </a:cubicBezTo>
                <a:cubicBezTo>
                  <a:pt x="1744" y="3023"/>
                  <a:pt x="1744" y="3023"/>
                  <a:pt x="1744" y="3023"/>
                </a:cubicBezTo>
                <a:cubicBezTo>
                  <a:pt x="2291" y="3340"/>
                  <a:pt x="2291" y="3340"/>
                  <a:pt x="2291" y="3340"/>
                </a:cubicBezTo>
                <a:cubicBezTo>
                  <a:pt x="2289" y="3344"/>
                  <a:pt x="2289" y="3348"/>
                  <a:pt x="2289" y="3353"/>
                </a:cubicBezTo>
                <a:cubicBezTo>
                  <a:pt x="2289" y="3358"/>
                  <a:pt x="2290" y="3362"/>
                  <a:pt x="2291" y="3367"/>
                </a:cubicBezTo>
                <a:cubicBezTo>
                  <a:pt x="1743" y="3686"/>
                  <a:pt x="1743" y="3686"/>
                  <a:pt x="1743" y="3686"/>
                </a:cubicBezTo>
                <a:lnTo>
                  <a:pt x="1456" y="3520"/>
                </a:lnTo>
                <a:close/>
                <a:moveTo>
                  <a:pt x="1741" y="3690"/>
                </a:moveTo>
                <a:cubicBezTo>
                  <a:pt x="1741" y="4302"/>
                  <a:pt x="1741" y="4302"/>
                  <a:pt x="1741" y="4302"/>
                </a:cubicBezTo>
                <a:cubicBezTo>
                  <a:pt x="1723" y="4302"/>
                  <a:pt x="1708" y="4311"/>
                  <a:pt x="1699" y="4325"/>
                </a:cubicBezTo>
                <a:cubicBezTo>
                  <a:pt x="1454" y="4184"/>
                  <a:pt x="1454" y="4184"/>
                  <a:pt x="1454" y="4184"/>
                </a:cubicBezTo>
                <a:cubicBezTo>
                  <a:pt x="1456" y="3525"/>
                  <a:pt x="1456" y="3525"/>
                  <a:pt x="1456" y="3525"/>
                </a:cubicBezTo>
                <a:lnTo>
                  <a:pt x="1741" y="3690"/>
                </a:lnTo>
                <a:close/>
                <a:moveTo>
                  <a:pt x="2319" y="4018"/>
                </a:moveTo>
                <a:cubicBezTo>
                  <a:pt x="1788" y="4327"/>
                  <a:pt x="1788" y="4327"/>
                  <a:pt x="1788" y="4327"/>
                </a:cubicBezTo>
                <a:cubicBezTo>
                  <a:pt x="1779" y="4312"/>
                  <a:pt x="1764" y="4303"/>
                  <a:pt x="1746" y="4302"/>
                </a:cubicBezTo>
                <a:cubicBezTo>
                  <a:pt x="1745" y="3690"/>
                  <a:pt x="1745" y="3690"/>
                  <a:pt x="1745" y="3690"/>
                </a:cubicBezTo>
                <a:cubicBezTo>
                  <a:pt x="2294" y="3371"/>
                  <a:pt x="2294" y="3371"/>
                  <a:pt x="2294" y="3371"/>
                </a:cubicBezTo>
                <a:cubicBezTo>
                  <a:pt x="2299" y="3380"/>
                  <a:pt x="2308" y="3386"/>
                  <a:pt x="2319" y="3388"/>
                </a:cubicBezTo>
                <a:lnTo>
                  <a:pt x="2319" y="4018"/>
                </a:lnTo>
                <a:close/>
                <a:moveTo>
                  <a:pt x="2295" y="3332"/>
                </a:moveTo>
                <a:cubicBezTo>
                  <a:pt x="1749" y="3014"/>
                  <a:pt x="1749" y="3014"/>
                  <a:pt x="1749" y="3014"/>
                </a:cubicBezTo>
                <a:cubicBezTo>
                  <a:pt x="1749" y="2356"/>
                  <a:pt x="1749" y="2356"/>
                  <a:pt x="1749" y="2356"/>
                </a:cubicBezTo>
                <a:cubicBezTo>
                  <a:pt x="2320" y="2686"/>
                  <a:pt x="2320" y="2686"/>
                  <a:pt x="2320" y="2686"/>
                </a:cubicBezTo>
                <a:cubicBezTo>
                  <a:pt x="2320" y="3317"/>
                  <a:pt x="2320" y="3317"/>
                  <a:pt x="2320" y="3317"/>
                </a:cubicBezTo>
                <a:cubicBezTo>
                  <a:pt x="2310" y="3318"/>
                  <a:pt x="2301" y="3324"/>
                  <a:pt x="2295" y="3332"/>
                </a:cubicBezTo>
                <a:close/>
                <a:moveTo>
                  <a:pt x="1745" y="1681"/>
                </a:moveTo>
                <a:cubicBezTo>
                  <a:pt x="2029" y="1518"/>
                  <a:pt x="2029" y="1518"/>
                  <a:pt x="2029" y="1518"/>
                </a:cubicBezTo>
                <a:cubicBezTo>
                  <a:pt x="2031" y="2179"/>
                  <a:pt x="2031" y="2179"/>
                  <a:pt x="2031" y="2179"/>
                </a:cubicBezTo>
                <a:cubicBezTo>
                  <a:pt x="1745" y="2344"/>
                  <a:pt x="1745" y="2344"/>
                  <a:pt x="1745" y="2344"/>
                </a:cubicBezTo>
                <a:lnTo>
                  <a:pt x="1745" y="1681"/>
                </a:lnTo>
                <a:close/>
                <a:moveTo>
                  <a:pt x="2035" y="2187"/>
                </a:moveTo>
                <a:cubicBezTo>
                  <a:pt x="2610" y="2515"/>
                  <a:pt x="2610" y="2515"/>
                  <a:pt x="2610" y="2515"/>
                </a:cubicBezTo>
                <a:cubicBezTo>
                  <a:pt x="2323" y="2682"/>
                  <a:pt x="2323" y="2682"/>
                  <a:pt x="2323" y="2682"/>
                </a:cubicBezTo>
                <a:cubicBezTo>
                  <a:pt x="1751" y="2352"/>
                  <a:pt x="1751" y="2352"/>
                  <a:pt x="1751" y="2352"/>
                </a:cubicBezTo>
                <a:lnTo>
                  <a:pt x="2035" y="2187"/>
                </a:lnTo>
                <a:close/>
                <a:moveTo>
                  <a:pt x="2612" y="2520"/>
                </a:moveTo>
                <a:cubicBezTo>
                  <a:pt x="2611" y="3182"/>
                  <a:pt x="2611" y="3182"/>
                  <a:pt x="2611" y="3182"/>
                </a:cubicBezTo>
                <a:cubicBezTo>
                  <a:pt x="2353" y="3332"/>
                  <a:pt x="2353" y="3332"/>
                  <a:pt x="2353" y="3332"/>
                </a:cubicBezTo>
                <a:cubicBezTo>
                  <a:pt x="2347" y="3323"/>
                  <a:pt x="2337" y="3317"/>
                  <a:pt x="2325" y="3317"/>
                </a:cubicBezTo>
                <a:cubicBezTo>
                  <a:pt x="2325" y="2686"/>
                  <a:pt x="2325" y="2686"/>
                  <a:pt x="2325" y="2686"/>
                </a:cubicBezTo>
                <a:lnTo>
                  <a:pt x="2612" y="2520"/>
                </a:lnTo>
                <a:close/>
                <a:moveTo>
                  <a:pt x="2360" y="3353"/>
                </a:moveTo>
                <a:cubicBezTo>
                  <a:pt x="2360" y="3348"/>
                  <a:pt x="2359" y="3344"/>
                  <a:pt x="2358" y="3340"/>
                </a:cubicBezTo>
                <a:cubicBezTo>
                  <a:pt x="2611" y="3194"/>
                  <a:pt x="2611" y="3194"/>
                  <a:pt x="2611" y="3194"/>
                </a:cubicBezTo>
                <a:cubicBezTo>
                  <a:pt x="2611" y="3504"/>
                  <a:pt x="2611" y="3504"/>
                  <a:pt x="2611" y="3504"/>
                </a:cubicBezTo>
                <a:cubicBezTo>
                  <a:pt x="2611" y="3516"/>
                  <a:pt x="2611" y="3516"/>
                  <a:pt x="2611" y="3516"/>
                </a:cubicBezTo>
                <a:cubicBezTo>
                  <a:pt x="2357" y="3368"/>
                  <a:pt x="2357" y="3368"/>
                  <a:pt x="2357" y="3368"/>
                </a:cubicBezTo>
                <a:cubicBezTo>
                  <a:pt x="2359" y="3363"/>
                  <a:pt x="2360" y="3358"/>
                  <a:pt x="2360" y="3353"/>
                </a:cubicBezTo>
                <a:close/>
                <a:moveTo>
                  <a:pt x="2611" y="4182"/>
                </a:moveTo>
                <a:cubicBezTo>
                  <a:pt x="2329" y="4018"/>
                  <a:pt x="2329" y="4018"/>
                  <a:pt x="2329" y="4018"/>
                </a:cubicBezTo>
                <a:cubicBezTo>
                  <a:pt x="2329" y="3388"/>
                  <a:pt x="2329" y="3388"/>
                  <a:pt x="2329" y="3388"/>
                </a:cubicBezTo>
                <a:cubicBezTo>
                  <a:pt x="2340" y="3386"/>
                  <a:pt x="2349" y="3381"/>
                  <a:pt x="2354" y="3372"/>
                </a:cubicBezTo>
                <a:cubicBezTo>
                  <a:pt x="2611" y="3521"/>
                  <a:pt x="2611" y="3521"/>
                  <a:pt x="2611" y="3521"/>
                </a:cubicBezTo>
                <a:lnTo>
                  <a:pt x="2611" y="4182"/>
                </a:lnTo>
                <a:close/>
                <a:moveTo>
                  <a:pt x="2033" y="4521"/>
                </a:moveTo>
                <a:cubicBezTo>
                  <a:pt x="1789" y="4381"/>
                  <a:pt x="1789" y="4381"/>
                  <a:pt x="1789" y="4381"/>
                </a:cubicBezTo>
                <a:cubicBezTo>
                  <a:pt x="1794" y="4373"/>
                  <a:pt x="1796" y="4364"/>
                  <a:pt x="1796" y="4355"/>
                </a:cubicBezTo>
                <a:cubicBezTo>
                  <a:pt x="1796" y="4348"/>
                  <a:pt x="1795" y="4341"/>
                  <a:pt x="1793" y="4335"/>
                </a:cubicBezTo>
                <a:cubicBezTo>
                  <a:pt x="2324" y="4026"/>
                  <a:pt x="2324" y="4026"/>
                  <a:pt x="2324" y="4026"/>
                </a:cubicBezTo>
                <a:cubicBezTo>
                  <a:pt x="2605" y="4189"/>
                  <a:pt x="2605" y="4189"/>
                  <a:pt x="2605" y="4189"/>
                </a:cubicBezTo>
                <a:lnTo>
                  <a:pt x="2033" y="4521"/>
                </a:lnTo>
                <a:close/>
                <a:moveTo>
                  <a:pt x="2032" y="4527"/>
                </a:moveTo>
                <a:cubicBezTo>
                  <a:pt x="2031" y="5185"/>
                  <a:pt x="2031" y="5185"/>
                  <a:pt x="2031" y="5185"/>
                </a:cubicBezTo>
                <a:cubicBezTo>
                  <a:pt x="1777" y="5038"/>
                  <a:pt x="1777" y="5038"/>
                  <a:pt x="1777" y="5038"/>
                </a:cubicBezTo>
                <a:cubicBezTo>
                  <a:pt x="1778" y="5034"/>
                  <a:pt x="1779" y="5031"/>
                  <a:pt x="1779" y="5027"/>
                </a:cubicBezTo>
                <a:cubicBezTo>
                  <a:pt x="1779" y="5010"/>
                  <a:pt x="1766" y="4995"/>
                  <a:pt x="1750" y="4992"/>
                </a:cubicBezTo>
                <a:cubicBezTo>
                  <a:pt x="1750" y="4408"/>
                  <a:pt x="1750" y="4408"/>
                  <a:pt x="1750" y="4408"/>
                </a:cubicBezTo>
                <a:cubicBezTo>
                  <a:pt x="1765" y="4406"/>
                  <a:pt x="1778" y="4397"/>
                  <a:pt x="1787" y="4385"/>
                </a:cubicBezTo>
                <a:lnTo>
                  <a:pt x="2032" y="4527"/>
                </a:lnTo>
                <a:close/>
                <a:moveTo>
                  <a:pt x="2025" y="5193"/>
                </a:moveTo>
                <a:cubicBezTo>
                  <a:pt x="1454" y="5526"/>
                  <a:pt x="1454" y="5526"/>
                  <a:pt x="1454" y="5526"/>
                </a:cubicBezTo>
                <a:cubicBezTo>
                  <a:pt x="1172" y="5363"/>
                  <a:pt x="1172" y="5363"/>
                  <a:pt x="1172" y="5363"/>
                </a:cubicBezTo>
                <a:cubicBezTo>
                  <a:pt x="1714" y="5048"/>
                  <a:pt x="1714" y="5048"/>
                  <a:pt x="1714" y="5048"/>
                </a:cubicBezTo>
                <a:cubicBezTo>
                  <a:pt x="1720" y="5057"/>
                  <a:pt x="1731" y="5063"/>
                  <a:pt x="1743" y="5063"/>
                </a:cubicBezTo>
                <a:cubicBezTo>
                  <a:pt x="1756" y="5063"/>
                  <a:pt x="1767" y="5057"/>
                  <a:pt x="1773" y="5047"/>
                </a:cubicBezTo>
                <a:lnTo>
                  <a:pt x="2025" y="5193"/>
                </a:lnTo>
                <a:close/>
                <a:moveTo>
                  <a:pt x="1453" y="6190"/>
                </a:moveTo>
                <a:cubicBezTo>
                  <a:pt x="1170" y="6026"/>
                  <a:pt x="1170" y="6026"/>
                  <a:pt x="1170" y="6026"/>
                </a:cubicBezTo>
                <a:cubicBezTo>
                  <a:pt x="1170" y="5368"/>
                  <a:pt x="1170" y="5368"/>
                  <a:pt x="1170" y="5368"/>
                </a:cubicBezTo>
                <a:cubicBezTo>
                  <a:pt x="1452" y="5530"/>
                  <a:pt x="1452" y="5530"/>
                  <a:pt x="1452" y="5530"/>
                </a:cubicBezTo>
                <a:lnTo>
                  <a:pt x="1453" y="6190"/>
                </a:lnTo>
                <a:close/>
                <a:moveTo>
                  <a:pt x="1167" y="5355"/>
                </a:moveTo>
                <a:cubicBezTo>
                  <a:pt x="1167" y="4749"/>
                  <a:pt x="1167" y="4749"/>
                  <a:pt x="1167" y="4749"/>
                </a:cubicBezTo>
                <a:cubicBezTo>
                  <a:pt x="1198" y="4748"/>
                  <a:pt x="1223" y="4723"/>
                  <a:pt x="1223" y="4691"/>
                </a:cubicBezTo>
                <a:cubicBezTo>
                  <a:pt x="1223" y="4681"/>
                  <a:pt x="1221" y="4672"/>
                  <a:pt x="1217" y="4664"/>
                </a:cubicBezTo>
                <a:cubicBezTo>
                  <a:pt x="1700" y="4386"/>
                  <a:pt x="1700" y="4386"/>
                  <a:pt x="1700" y="4386"/>
                </a:cubicBezTo>
                <a:cubicBezTo>
                  <a:pt x="1709" y="4398"/>
                  <a:pt x="1723" y="4407"/>
                  <a:pt x="1740" y="4408"/>
                </a:cubicBezTo>
                <a:cubicBezTo>
                  <a:pt x="1740" y="4992"/>
                  <a:pt x="1740" y="4992"/>
                  <a:pt x="1740" y="4992"/>
                </a:cubicBezTo>
                <a:cubicBezTo>
                  <a:pt x="1722" y="4994"/>
                  <a:pt x="1707" y="5009"/>
                  <a:pt x="1707" y="5027"/>
                </a:cubicBezTo>
                <a:cubicBezTo>
                  <a:pt x="1707" y="5032"/>
                  <a:pt x="1708" y="5036"/>
                  <a:pt x="1709" y="5039"/>
                </a:cubicBezTo>
                <a:lnTo>
                  <a:pt x="1167" y="5355"/>
                </a:lnTo>
                <a:close/>
                <a:moveTo>
                  <a:pt x="1165" y="4633"/>
                </a:moveTo>
                <a:cubicBezTo>
                  <a:pt x="1144" y="4633"/>
                  <a:pt x="1126" y="4644"/>
                  <a:pt x="1115" y="4661"/>
                </a:cubicBezTo>
                <a:cubicBezTo>
                  <a:pt x="878" y="4524"/>
                  <a:pt x="878" y="4524"/>
                  <a:pt x="878" y="4524"/>
                </a:cubicBezTo>
                <a:cubicBezTo>
                  <a:pt x="1449" y="4193"/>
                  <a:pt x="1449" y="4193"/>
                  <a:pt x="1449" y="4193"/>
                </a:cubicBezTo>
                <a:cubicBezTo>
                  <a:pt x="1694" y="4334"/>
                  <a:pt x="1694" y="4334"/>
                  <a:pt x="1694" y="4334"/>
                </a:cubicBezTo>
                <a:cubicBezTo>
                  <a:pt x="1691" y="4340"/>
                  <a:pt x="1690" y="4347"/>
                  <a:pt x="1690" y="4355"/>
                </a:cubicBezTo>
                <a:cubicBezTo>
                  <a:pt x="1690" y="4365"/>
                  <a:pt x="1692" y="4374"/>
                  <a:pt x="1697" y="4382"/>
                </a:cubicBezTo>
                <a:cubicBezTo>
                  <a:pt x="1214" y="4660"/>
                  <a:pt x="1214" y="4660"/>
                  <a:pt x="1214" y="4660"/>
                </a:cubicBezTo>
                <a:cubicBezTo>
                  <a:pt x="1204" y="4644"/>
                  <a:pt x="1186" y="4633"/>
                  <a:pt x="1165" y="4633"/>
                </a:cubicBezTo>
                <a:close/>
                <a:moveTo>
                  <a:pt x="1451" y="3517"/>
                </a:moveTo>
                <a:cubicBezTo>
                  <a:pt x="1172" y="3356"/>
                  <a:pt x="1172" y="3356"/>
                  <a:pt x="1172" y="3356"/>
                </a:cubicBezTo>
                <a:cubicBezTo>
                  <a:pt x="1452" y="3193"/>
                  <a:pt x="1452" y="3193"/>
                  <a:pt x="1452" y="3193"/>
                </a:cubicBezTo>
                <a:lnTo>
                  <a:pt x="1451" y="3517"/>
                </a:lnTo>
                <a:close/>
                <a:moveTo>
                  <a:pt x="1170" y="4021"/>
                </a:moveTo>
                <a:cubicBezTo>
                  <a:pt x="1169" y="3360"/>
                  <a:pt x="1169" y="3360"/>
                  <a:pt x="1169" y="3360"/>
                </a:cubicBezTo>
                <a:cubicBezTo>
                  <a:pt x="1451" y="3523"/>
                  <a:pt x="1451" y="3523"/>
                  <a:pt x="1451" y="3523"/>
                </a:cubicBezTo>
                <a:cubicBezTo>
                  <a:pt x="1449" y="4181"/>
                  <a:pt x="1449" y="4181"/>
                  <a:pt x="1449" y="4181"/>
                </a:cubicBezTo>
                <a:lnTo>
                  <a:pt x="1170" y="4021"/>
                </a:lnTo>
                <a:close/>
                <a:moveTo>
                  <a:pt x="1166" y="3348"/>
                </a:moveTo>
                <a:cubicBezTo>
                  <a:pt x="1166" y="3020"/>
                  <a:pt x="1166" y="3020"/>
                  <a:pt x="1166" y="3020"/>
                </a:cubicBezTo>
                <a:cubicBezTo>
                  <a:pt x="1447" y="3184"/>
                  <a:pt x="1447" y="3184"/>
                  <a:pt x="1447" y="3184"/>
                </a:cubicBezTo>
                <a:lnTo>
                  <a:pt x="1166" y="3348"/>
                </a:lnTo>
                <a:close/>
                <a:moveTo>
                  <a:pt x="1166" y="3014"/>
                </a:moveTo>
                <a:cubicBezTo>
                  <a:pt x="1166" y="2744"/>
                  <a:pt x="1166" y="2744"/>
                  <a:pt x="1166" y="2744"/>
                </a:cubicBezTo>
                <a:cubicBezTo>
                  <a:pt x="1197" y="2743"/>
                  <a:pt x="1222" y="2717"/>
                  <a:pt x="1222" y="2686"/>
                </a:cubicBezTo>
                <a:cubicBezTo>
                  <a:pt x="1222" y="2675"/>
                  <a:pt x="1220" y="2666"/>
                  <a:pt x="1215" y="2658"/>
                </a:cubicBezTo>
                <a:cubicBezTo>
                  <a:pt x="1739" y="2355"/>
                  <a:pt x="1739" y="2355"/>
                  <a:pt x="1739" y="2355"/>
                </a:cubicBezTo>
                <a:cubicBezTo>
                  <a:pt x="1739" y="3014"/>
                  <a:pt x="1739" y="3014"/>
                  <a:pt x="1739" y="3014"/>
                </a:cubicBezTo>
                <a:cubicBezTo>
                  <a:pt x="1452" y="3181"/>
                  <a:pt x="1452" y="3181"/>
                  <a:pt x="1452" y="3181"/>
                </a:cubicBezTo>
                <a:lnTo>
                  <a:pt x="1166" y="3014"/>
                </a:lnTo>
                <a:close/>
                <a:moveTo>
                  <a:pt x="1457" y="1183"/>
                </a:moveTo>
                <a:cubicBezTo>
                  <a:pt x="2026" y="1514"/>
                  <a:pt x="2026" y="1514"/>
                  <a:pt x="2026" y="1514"/>
                </a:cubicBezTo>
                <a:cubicBezTo>
                  <a:pt x="1741" y="1678"/>
                  <a:pt x="1741" y="1678"/>
                  <a:pt x="1741" y="1678"/>
                </a:cubicBezTo>
                <a:cubicBezTo>
                  <a:pt x="1741" y="2343"/>
                  <a:pt x="1741" y="2343"/>
                  <a:pt x="1741" y="2343"/>
                </a:cubicBezTo>
                <a:cubicBezTo>
                  <a:pt x="1169" y="2013"/>
                  <a:pt x="1169" y="2013"/>
                  <a:pt x="1169" y="2013"/>
                </a:cubicBezTo>
                <a:cubicBezTo>
                  <a:pt x="1169" y="1348"/>
                  <a:pt x="1169" y="1348"/>
                  <a:pt x="1169" y="1348"/>
                </a:cubicBezTo>
                <a:lnTo>
                  <a:pt x="1457" y="1183"/>
                </a:lnTo>
                <a:close/>
                <a:moveTo>
                  <a:pt x="2315" y="1347"/>
                </a:moveTo>
                <a:cubicBezTo>
                  <a:pt x="2031" y="1511"/>
                  <a:pt x="2031" y="1511"/>
                  <a:pt x="2031" y="1511"/>
                </a:cubicBezTo>
                <a:cubicBezTo>
                  <a:pt x="1462" y="1180"/>
                  <a:pt x="1462" y="1180"/>
                  <a:pt x="1462" y="1180"/>
                </a:cubicBezTo>
                <a:cubicBezTo>
                  <a:pt x="1744" y="1017"/>
                  <a:pt x="1744" y="1017"/>
                  <a:pt x="1744" y="1017"/>
                </a:cubicBezTo>
                <a:lnTo>
                  <a:pt x="2315" y="1347"/>
                </a:lnTo>
                <a:close/>
                <a:moveTo>
                  <a:pt x="2319" y="2012"/>
                </a:moveTo>
                <a:cubicBezTo>
                  <a:pt x="2036" y="2176"/>
                  <a:pt x="2036" y="2176"/>
                  <a:pt x="2036" y="2176"/>
                </a:cubicBezTo>
                <a:cubicBezTo>
                  <a:pt x="2034" y="1515"/>
                  <a:pt x="2034" y="1515"/>
                  <a:pt x="2034" y="1515"/>
                </a:cubicBezTo>
                <a:cubicBezTo>
                  <a:pt x="2318" y="1352"/>
                  <a:pt x="2318" y="1352"/>
                  <a:pt x="2318" y="1352"/>
                </a:cubicBezTo>
                <a:lnTo>
                  <a:pt x="2319" y="2012"/>
                </a:lnTo>
                <a:close/>
                <a:moveTo>
                  <a:pt x="2324" y="2020"/>
                </a:moveTo>
                <a:cubicBezTo>
                  <a:pt x="2854" y="2327"/>
                  <a:pt x="2854" y="2327"/>
                  <a:pt x="2854" y="2327"/>
                </a:cubicBezTo>
                <a:cubicBezTo>
                  <a:pt x="2851" y="2333"/>
                  <a:pt x="2849" y="2340"/>
                  <a:pt x="2849" y="2348"/>
                </a:cubicBezTo>
                <a:cubicBezTo>
                  <a:pt x="2849" y="2357"/>
                  <a:pt x="2851" y="2366"/>
                  <a:pt x="2856" y="2373"/>
                </a:cubicBezTo>
                <a:cubicBezTo>
                  <a:pt x="2615" y="2513"/>
                  <a:pt x="2615" y="2513"/>
                  <a:pt x="2615" y="2513"/>
                </a:cubicBezTo>
                <a:cubicBezTo>
                  <a:pt x="2040" y="2185"/>
                  <a:pt x="2040" y="2185"/>
                  <a:pt x="2040" y="2185"/>
                </a:cubicBezTo>
                <a:lnTo>
                  <a:pt x="2324" y="2020"/>
                </a:lnTo>
                <a:close/>
                <a:moveTo>
                  <a:pt x="2613" y="1511"/>
                </a:moveTo>
                <a:cubicBezTo>
                  <a:pt x="2330" y="1347"/>
                  <a:pt x="2330" y="1347"/>
                  <a:pt x="2330" y="1347"/>
                </a:cubicBezTo>
                <a:cubicBezTo>
                  <a:pt x="2611" y="1186"/>
                  <a:pt x="2611" y="1186"/>
                  <a:pt x="2611" y="1186"/>
                </a:cubicBezTo>
                <a:lnTo>
                  <a:pt x="2613" y="1511"/>
                </a:lnTo>
                <a:close/>
                <a:moveTo>
                  <a:pt x="2615" y="1847"/>
                </a:moveTo>
                <a:cubicBezTo>
                  <a:pt x="2616" y="1848"/>
                  <a:pt x="2616" y="1848"/>
                  <a:pt x="2616" y="1848"/>
                </a:cubicBezTo>
                <a:cubicBezTo>
                  <a:pt x="2900" y="2013"/>
                  <a:pt x="2900" y="2013"/>
                  <a:pt x="2900" y="2013"/>
                </a:cubicBezTo>
                <a:cubicBezTo>
                  <a:pt x="2901" y="2295"/>
                  <a:pt x="2901" y="2295"/>
                  <a:pt x="2901" y="2295"/>
                </a:cubicBezTo>
                <a:cubicBezTo>
                  <a:pt x="2883" y="2295"/>
                  <a:pt x="2868" y="2304"/>
                  <a:pt x="2858" y="2318"/>
                </a:cubicBezTo>
                <a:cubicBezTo>
                  <a:pt x="2329" y="2012"/>
                  <a:pt x="2329" y="2012"/>
                  <a:pt x="2329" y="2012"/>
                </a:cubicBezTo>
                <a:cubicBezTo>
                  <a:pt x="2328" y="1352"/>
                  <a:pt x="2328" y="1352"/>
                  <a:pt x="2328" y="1352"/>
                </a:cubicBezTo>
                <a:cubicBezTo>
                  <a:pt x="2613" y="1516"/>
                  <a:pt x="2613" y="1516"/>
                  <a:pt x="2613" y="1516"/>
                </a:cubicBezTo>
                <a:lnTo>
                  <a:pt x="2615" y="1847"/>
                </a:lnTo>
                <a:close/>
                <a:moveTo>
                  <a:pt x="2846" y="1680"/>
                </a:moveTo>
                <a:cubicBezTo>
                  <a:pt x="2846" y="1711"/>
                  <a:pt x="2870" y="1736"/>
                  <a:pt x="2900" y="1738"/>
                </a:cubicBezTo>
                <a:cubicBezTo>
                  <a:pt x="2900" y="2007"/>
                  <a:pt x="2900" y="2007"/>
                  <a:pt x="2900" y="2007"/>
                </a:cubicBezTo>
                <a:cubicBezTo>
                  <a:pt x="2620" y="1844"/>
                  <a:pt x="2620" y="1844"/>
                  <a:pt x="2620" y="1844"/>
                </a:cubicBezTo>
                <a:cubicBezTo>
                  <a:pt x="2618" y="1519"/>
                  <a:pt x="2618" y="1519"/>
                  <a:pt x="2618" y="1519"/>
                </a:cubicBezTo>
                <a:cubicBezTo>
                  <a:pt x="2852" y="1654"/>
                  <a:pt x="2852" y="1654"/>
                  <a:pt x="2852" y="1654"/>
                </a:cubicBezTo>
                <a:cubicBezTo>
                  <a:pt x="2848" y="1662"/>
                  <a:pt x="2846" y="1671"/>
                  <a:pt x="2846" y="1680"/>
                </a:cubicBezTo>
                <a:close/>
                <a:moveTo>
                  <a:pt x="3475" y="1347"/>
                </a:moveTo>
                <a:cubicBezTo>
                  <a:pt x="2953" y="1649"/>
                  <a:pt x="2953" y="1649"/>
                  <a:pt x="2953" y="1649"/>
                </a:cubicBezTo>
                <a:cubicBezTo>
                  <a:pt x="2942" y="1633"/>
                  <a:pt x="2924" y="1622"/>
                  <a:pt x="2904" y="1622"/>
                </a:cubicBezTo>
                <a:cubicBezTo>
                  <a:pt x="2883" y="1622"/>
                  <a:pt x="2865" y="1633"/>
                  <a:pt x="2854" y="1650"/>
                </a:cubicBezTo>
                <a:cubicBezTo>
                  <a:pt x="2618" y="1513"/>
                  <a:pt x="2618" y="1513"/>
                  <a:pt x="2618" y="1513"/>
                </a:cubicBezTo>
                <a:cubicBezTo>
                  <a:pt x="2616" y="1183"/>
                  <a:pt x="2616" y="1183"/>
                  <a:pt x="2616" y="1183"/>
                </a:cubicBezTo>
                <a:cubicBezTo>
                  <a:pt x="2876" y="1033"/>
                  <a:pt x="2876" y="1033"/>
                  <a:pt x="2876" y="1033"/>
                </a:cubicBezTo>
                <a:cubicBezTo>
                  <a:pt x="2882" y="1042"/>
                  <a:pt x="2892" y="1048"/>
                  <a:pt x="2904" y="1048"/>
                </a:cubicBezTo>
                <a:cubicBezTo>
                  <a:pt x="2915" y="1048"/>
                  <a:pt x="2925" y="1042"/>
                  <a:pt x="2932" y="1034"/>
                </a:cubicBezTo>
                <a:lnTo>
                  <a:pt x="3475" y="1347"/>
                </a:lnTo>
                <a:close/>
                <a:moveTo>
                  <a:pt x="3479" y="2012"/>
                </a:moveTo>
                <a:cubicBezTo>
                  <a:pt x="3193" y="2177"/>
                  <a:pt x="3193" y="2177"/>
                  <a:pt x="3193" y="2177"/>
                </a:cubicBezTo>
                <a:cubicBezTo>
                  <a:pt x="2905" y="2010"/>
                  <a:pt x="2905" y="2010"/>
                  <a:pt x="2905" y="2010"/>
                </a:cubicBezTo>
                <a:cubicBezTo>
                  <a:pt x="2905" y="1738"/>
                  <a:pt x="2905" y="1738"/>
                  <a:pt x="2905" y="1738"/>
                </a:cubicBezTo>
                <a:cubicBezTo>
                  <a:pt x="2937" y="1738"/>
                  <a:pt x="2962" y="1712"/>
                  <a:pt x="2962" y="1680"/>
                </a:cubicBezTo>
                <a:cubicBezTo>
                  <a:pt x="2962" y="1670"/>
                  <a:pt x="2960" y="1661"/>
                  <a:pt x="2955" y="1653"/>
                </a:cubicBezTo>
                <a:cubicBezTo>
                  <a:pt x="3478" y="1351"/>
                  <a:pt x="3478" y="1351"/>
                  <a:pt x="3478" y="1351"/>
                </a:cubicBezTo>
                <a:lnTo>
                  <a:pt x="3479" y="2012"/>
                </a:lnTo>
                <a:close/>
                <a:moveTo>
                  <a:pt x="3484" y="2020"/>
                </a:moveTo>
                <a:cubicBezTo>
                  <a:pt x="3768" y="2183"/>
                  <a:pt x="3768" y="2183"/>
                  <a:pt x="3768" y="2183"/>
                </a:cubicBezTo>
                <a:cubicBezTo>
                  <a:pt x="3769" y="2516"/>
                  <a:pt x="3769" y="2516"/>
                  <a:pt x="3769" y="2516"/>
                </a:cubicBezTo>
                <a:cubicBezTo>
                  <a:pt x="3483" y="2681"/>
                  <a:pt x="3483" y="2681"/>
                  <a:pt x="3483" y="2681"/>
                </a:cubicBezTo>
                <a:cubicBezTo>
                  <a:pt x="3197" y="2516"/>
                  <a:pt x="3197" y="2516"/>
                  <a:pt x="3197" y="2516"/>
                </a:cubicBezTo>
                <a:cubicBezTo>
                  <a:pt x="3487" y="2348"/>
                  <a:pt x="3487" y="2348"/>
                  <a:pt x="3487" y="2348"/>
                </a:cubicBezTo>
                <a:cubicBezTo>
                  <a:pt x="3483" y="2345"/>
                  <a:pt x="3483" y="2345"/>
                  <a:pt x="3483" y="2345"/>
                </a:cubicBezTo>
                <a:cubicBezTo>
                  <a:pt x="3203" y="2183"/>
                  <a:pt x="3203" y="2183"/>
                  <a:pt x="3203" y="2183"/>
                </a:cubicBezTo>
                <a:lnTo>
                  <a:pt x="3484" y="2020"/>
                </a:lnTo>
                <a:close/>
                <a:moveTo>
                  <a:pt x="3488" y="1352"/>
                </a:moveTo>
                <a:cubicBezTo>
                  <a:pt x="3767" y="1513"/>
                  <a:pt x="3767" y="1513"/>
                  <a:pt x="3767" y="1513"/>
                </a:cubicBezTo>
                <a:cubicBezTo>
                  <a:pt x="3768" y="2172"/>
                  <a:pt x="3768" y="2172"/>
                  <a:pt x="3768" y="2172"/>
                </a:cubicBezTo>
                <a:cubicBezTo>
                  <a:pt x="3489" y="2012"/>
                  <a:pt x="3489" y="2012"/>
                  <a:pt x="3489" y="2012"/>
                </a:cubicBezTo>
                <a:lnTo>
                  <a:pt x="3488" y="1352"/>
                </a:lnTo>
                <a:close/>
                <a:moveTo>
                  <a:pt x="4063" y="1017"/>
                </a:moveTo>
                <a:cubicBezTo>
                  <a:pt x="4346" y="1179"/>
                  <a:pt x="4346" y="1179"/>
                  <a:pt x="4346" y="1179"/>
                </a:cubicBezTo>
                <a:cubicBezTo>
                  <a:pt x="3769" y="1509"/>
                  <a:pt x="3769" y="1509"/>
                  <a:pt x="3769" y="1509"/>
                </a:cubicBezTo>
                <a:cubicBezTo>
                  <a:pt x="3491" y="1348"/>
                  <a:pt x="3491" y="1348"/>
                  <a:pt x="3491" y="1348"/>
                </a:cubicBezTo>
                <a:lnTo>
                  <a:pt x="4063" y="1017"/>
                </a:lnTo>
                <a:close/>
                <a:moveTo>
                  <a:pt x="5213" y="342"/>
                </a:moveTo>
                <a:cubicBezTo>
                  <a:pt x="4639" y="673"/>
                  <a:pt x="4639" y="673"/>
                  <a:pt x="4639" y="673"/>
                </a:cubicBezTo>
                <a:cubicBezTo>
                  <a:pt x="4639" y="992"/>
                  <a:pt x="4639" y="992"/>
                  <a:pt x="4639" y="992"/>
                </a:cubicBezTo>
                <a:cubicBezTo>
                  <a:pt x="4356" y="1173"/>
                  <a:pt x="4356" y="1173"/>
                  <a:pt x="4356" y="1173"/>
                </a:cubicBezTo>
                <a:cubicBezTo>
                  <a:pt x="4067" y="1008"/>
                  <a:pt x="4067" y="1008"/>
                  <a:pt x="4067" y="1008"/>
                </a:cubicBezTo>
                <a:cubicBezTo>
                  <a:pt x="4067" y="343"/>
                  <a:pt x="4067" y="343"/>
                  <a:pt x="4067" y="343"/>
                </a:cubicBezTo>
                <a:cubicBezTo>
                  <a:pt x="4642" y="11"/>
                  <a:pt x="4642" y="11"/>
                  <a:pt x="4642" y="11"/>
                </a:cubicBezTo>
                <a:lnTo>
                  <a:pt x="5213" y="342"/>
                </a:lnTo>
                <a:close/>
                <a:moveTo>
                  <a:pt x="5217" y="623"/>
                </a:moveTo>
                <a:cubicBezTo>
                  <a:pt x="4644" y="989"/>
                  <a:pt x="4644" y="989"/>
                  <a:pt x="4644" y="989"/>
                </a:cubicBezTo>
                <a:cubicBezTo>
                  <a:pt x="4644" y="676"/>
                  <a:pt x="4644" y="676"/>
                  <a:pt x="4644" y="676"/>
                </a:cubicBezTo>
                <a:cubicBezTo>
                  <a:pt x="5217" y="345"/>
                  <a:pt x="5217" y="345"/>
                  <a:pt x="5217" y="345"/>
                </a:cubicBezTo>
                <a:lnTo>
                  <a:pt x="5217" y="623"/>
                </a:lnTo>
                <a:close/>
                <a:moveTo>
                  <a:pt x="5218" y="976"/>
                </a:moveTo>
                <a:cubicBezTo>
                  <a:pt x="5200" y="978"/>
                  <a:pt x="5187" y="993"/>
                  <a:pt x="5187" y="1011"/>
                </a:cubicBezTo>
                <a:cubicBezTo>
                  <a:pt x="5187" y="1015"/>
                  <a:pt x="5188" y="1019"/>
                  <a:pt x="5189" y="1023"/>
                </a:cubicBezTo>
                <a:cubicBezTo>
                  <a:pt x="4644" y="1337"/>
                  <a:pt x="4644" y="1337"/>
                  <a:pt x="4644" y="1337"/>
                </a:cubicBezTo>
                <a:cubicBezTo>
                  <a:pt x="4644" y="995"/>
                  <a:pt x="4644" y="995"/>
                  <a:pt x="4644" y="995"/>
                </a:cubicBezTo>
                <a:cubicBezTo>
                  <a:pt x="5217" y="629"/>
                  <a:pt x="5217" y="629"/>
                  <a:pt x="5217" y="629"/>
                </a:cubicBezTo>
                <a:lnTo>
                  <a:pt x="5218" y="976"/>
                </a:lnTo>
                <a:close/>
                <a:moveTo>
                  <a:pt x="5223" y="1047"/>
                </a:moveTo>
                <a:cubicBezTo>
                  <a:pt x="5235" y="1047"/>
                  <a:pt x="5246" y="1041"/>
                  <a:pt x="5252" y="1032"/>
                </a:cubicBezTo>
                <a:cubicBezTo>
                  <a:pt x="5511" y="1181"/>
                  <a:pt x="5511" y="1181"/>
                  <a:pt x="5511" y="1181"/>
                </a:cubicBezTo>
                <a:cubicBezTo>
                  <a:pt x="5509" y="1509"/>
                  <a:pt x="5509" y="1509"/>
                  <a:pt x="5509" y="1509"/>
                </a:cubicBezTo>
                <a:cubicBezTo>
                  <a:pt x="5222" y="1675"/>
                  <a:pt x="5222" y="1675"/>
                  <a:pt x="5222" y="1675"/>
                </a:cubicBezTo>
                <a:cubicBezTo>
                  <a:pt x="4648" y="1346"/>
                  <a:pt x="4648" y="1346"/>
                  <a:pt x="4648" y="1346"/>
                </a:cubicBezTo>
                <a:cubicBezTo>
                  <a:pt x="5193" y="1032"/>
                  <a:pt x="5193" y="1032"/>
                  <a:pt x="5193" y="1032"/>
                </a:cubicBezTo>
                <a:cubicBezTo>
                  <a:pt x="5200" y="1041"/>
                  <a:pt x="5211" y="1047"/>
                  <a:pt x="5223" y="1047"/>
                </a:cubicBezTo>
                <a:close/>
                <a:moveTo>
                  <a:pt x="5227" y="346"/>
                </a:moveTo>
                <a:cubicBezTo>
                  <a:pt x="5751" y="649"/>
                  <a:pt x="5751" y="649"/>
                  <a:pt x="5751" y="649"/>
                </a:cubicBezTo>
                <a:cubicBezTo>
                  <a:pt x="5747" y="657"/>
                  <a:pt x="5744" y="667"/>
                  <a:pt x="5744" y="677"/>
                </a:cubicBezTo>
                <a:cubicBezTo>
                  <a:pt x="5744" y="707"/>
                  <a:pt x="5768" y="732"/>
                  <a:pt x="5798" y="735"/>
                </a:cubicBezTo>
                <a:cubicBezTo>
                  <a:pt x="5799" y="1008"/>
                  <a:pt x="5799" y="1008"/>
                  <a:pt x="5799" y="1008"/>
                </a:cubicBezTo>
                <a:cubicBezTo>
                  <a:pt x="5516" y="1173"/>
                  <a:pt x="5516" y="1173"/>
                  <a:pt x="5516" y="1173"/>
                </a:cubicBezTo>
                <a:cubicBezTo>
                  <a:pt x="5257" y="1023"/>
                  <a:pt x="5257" y="1023"/>
                  <a:pt x="5257" y="1023"/>
                </a:cubicBezTo>
                <a:cubicBezTo>
                  <a:pt x="5258" y="1019"/>
                  <a:pt x="5259" y="1015"/>
                  <a:pt x="5259" y="1011"/>
                </a:cubicBezTo>
                <a:cubicBezTo>
                  <a:pt x="5259" y="993"/>
                  <a:pt x="5245" y="978"/>
                  <a:pt x="5228" y="976"/>
                </a:cubicBezTo>
                <a:lnTo>
                  <a:pt x="5227" y="346"/>
                </a:lnTo>
                <a:close/>
                <a:moveTo>
                  <a:pt x="6373" y="342"/>
                </a:moveTo>
                <a:cubicBezTo>
                  <a:pt x="6093" y="504"/>
                  <a:pt x="6093" y="504"/>
                  <a:pt x="6093" y="504"/>
                </a:cubicBezTo>
                <a:cubicBezTo>
                  <a:pt x="6093" y="184"/>
                  <a:pt x="6093" y="184"/>
                  <a:pt x="6093" y="184"/>
                </a:cubicBezTo>
                <a:cubicBezTo>
                  <a:pt x="6088" y="184"/>
                  <a:pt x="6088" y="184"/>
                  <a:pt x="6088" y="184"/>
                </a:cubicBezTo>
                <a:cubicBezTo>
                  <a:pt x="6088" y="507"/>
                  <a:pt x="6088" y="507"/>
                  <a:pt x="6088" y="507"/>
                </a:cubicBezTo>
                <a:cubicBezTo>
                  <a:pt x="5850" y="644"/>
                  <a:pt x="5850" y="644"/>
                  <a:pt x="5850" y="644"/>
                </a:cubicBezTo>
                <a:cubicBezTo>
                  <a:pt x="5840" y="628"/>
                  <a:pt x="5822" y="618"/>
                  <a:pt x="5802" y="618"/>
                </a:cubicBezTo>
                <a:cubicBezTo>
                  <a:pt x="5782" y="618"/>
                  <a:pt x="5764" y="629"/>
                  <a:pt x="5754" y="645"/>
                </a:cubicBezTo>
                <a:cubicBezTo>
                  <a:pt x="5230" y="342"/>
                  <a:pt x="5230" y="342"/>
                  <a:pt x="5230" y="342"/>
                </a:cubicBezTo>
                <a:cubicBezTo>
                  <a:pt x="5802" y="12"/>
                  <a:pt x="5802" y="12"/>
                  <a:pt x="5802" y="12"/>
                </a:cubicBezTo>
                <a:lnTo>
                  <a:pt x="6373" y="342"/>
                </a:lnTo>
                <a:close/>
                <a:moveTo>
                  <a:pt x="6376" y="1007"/>
                </a:moveTo>
                <a:cubicBezTo>
                  <a:pt x="5804" y="1337"/>
                  <a:pt x="5804" y="1337"/>
                  <a:pt x="5804" y="1337"/>
                </a:cubicBezTo>
                <a:cubicBezTo>
                  <a:pt x="5804" y="1011"/>
                  <a:pt x="5804" y="1011"/>
                  <a:pt x="5804" y="1011"/>
                </a:cubicBezTo>
                <a:cubicBezTo>
                  <a:pt x="6093" y="843"/>
                  <a:pt x="6093" y="843"/>
                  <a:pt x="6093" y="843"/>
                </a:cubicBezTo>
                <a:cubicBezTo>
                  <a:pt x="6093" y="509"/>
                  <a:pt x="6093" y="509"/>
                  <a:pt x="6093" y="509"/>
                </a:cubicBezTo>
                <a:cubicBezTo>
                  <a:pt x="6376" y="346"/>
                  <a:pt x="6376" y="346"/>
                  <a:pt x="6376" y="346"/>
                </a:cubicBezTo>
                <a:lnTo>
                  <a:pt x="6376" y="1007"/>
                </a:lnTo>
                <a:close/>
                <a:moveTo>
                  <a:pt x="6381" y="1016"/>
                </a:moveTo>
                <a:cubicBezTo>
                  <a:pt x="6671" y="1183"/>
                  <a:pt x="6671" y="1183"/>
                  <a:pt x="6671" y="1183"/>
                </a:cubicBezTo>
                <a:cubicBezTo>
                  <a:pt x="6672" y="1508"/>
                  <a:pt x="6672" y="1508"/>
                  <a:pt x="6672" y="1508"/>
                </a:cubicBezTo>
                <a:cubicBezTo>
                  <a:pt x="6381" y="1675"/>
                  <a:pt x="6381" y="1675"/>
                  <a:pt x="6381" y="1675"/>
                </a:cubicBezTo>
                <a:cubicBezTo>
                  <a:pt x="5810" y="1345"/>
                  <a:pt x="5810" y="1345"/>
                  <a:pt x="5810" y="1345"/>
                </a:cubicBezTo>
                <a:lnTo>
                  <a:pt x="6381" y="1016"/>
                </a:lnTo>
                <a:close/>
                <a:moveTo>
                  <a:pt x="6386" y="347"/>
                </a:moveTo>
                <a:cubicBezTo>
                  <a:pt x="6669" y="510"/>
                  <a:pt x="6669" y="510"/>
                  <a:pt x="6669" y="510"/>
                </a:cubicBezTo>
                <a:cubicBezTo>
                  <a:pt x="6671" y="1171"/>
                  <a:pt x="6671" y="1171"/>
                  <a:pt x="6671" y="1171"/>
                </a:cubicBezTo>
                <a:cubicBezTo>
                  <a:pt x="6386" y="1007"/>
                  <a:pt x="6386" y="1007"/>
                  <a:pt x="6386" y="1007"/>
                </a:cubicBezTo>
                <a:lnTo>
                  <a:pt x="6386" y="347"/>
                </a:lnTo>
                <a:close/>
                <a:moveTo>
                  <a:pt x="7506" y="340"/>
                </a:moveTo>
                <a:cubicBezTo>
                  <a:pt x="7506" y="345"/>
                  <a:pt x="7507" y="351"/>
                  <a:pt x="7509" y="355"/>
                </a:cubicBezTo>
                <a:cubicBezTo>
                  <a:pt x="6960" y="672"/>
                  <a:pt x="6960" y="672"/>
                  <a:pt x="6960" y="672"/>
                </a:cubicBezTo>
                <a:cubicBezTo>
                  <a:pt x="6389" y="342"/>
                  <a:pt x="6389" y="342"/>
                  <a:pt x="6389" y="342"/>
                </a:cubicBezTo>
                <a:cubicBezTo>
                  <a:pt x="6961" y="12"/>
                  <a:pt x="6961" y="12"/>
                  <a:pt x="6961" y="12"/>
                </a:cubicBezTo>
                <a:cubicBezTo>
                  <a:pt x="7508" y="328"/>
                  <a:pt x="7508" y="328"/>
                  <a:pt x="7508" y="328"/>
                </a:cubicBezTo>
                <a:cubicBezTo>
                  <a:pt x="7507" y="332"/>
                  <a:pt x="7506" y="336"/>
                  <a:pt x="7506" y="340"/>
                </a:cubicBezTo>
                <a:close/>
                <a:moveTo>
                  <a:pt x="7537" y="1006"/>
                </a:moveTo>
                <a:cubicBezTo>
                  <a:pt x="7003" y="1314"/>
                  <a:pt x="7003" y="1314"/>
                  <a:pt x="7003" y="1314"/>
                </a:cubicBezTo>
                <a:cubicBezTo>
                  <a:pt x="6993" y="1302"/>
                  <a:pt x="6979" y="1294"/>
                  <a:pt x="6963" y="1293"/>
                </a:cubicBezTo>
                <a:cubicBezTo>
                  <a:pt x="6963" y="676"/>
                  <a:pt x="6963" y="676"/>
                  <a:pt x="6963" y="676"/>
                </a:cubicBezTo>
                <a:cubicBezTo>
                  <a:pt x="7512" y="360"/>
                  <a:pt x="7512" y="360"/>
                  <a:pt x="7512" y="360"/>
                </a:cubicBezTo>
                <a:cubicBezTo>
                  <a:pt x="7517" y="368"/>
                  <a:pt x="7526" y="373"/>
                  <a:pt x="7536" y="375"/>
                </a:cubicBezTo>
                <a:lnTo>
                  <a:pt x="7537" y="1006"/>
                </a:lnTo>
                <a:close/>
                <a:moveTo>
                  <a:pt x="8113" y="1345"/>
                </a:moveTo>
                <a:cubicBezTo>
                  <a:pt x="7589" y="1647"/>
                  <a:pt x="7589" y="1647"/>
                  <a:pt x="7589" y="1647"/>
                </a:cubicBezTo>
                <a:cubicBezTo>
                  <a:pt x="7578" y="1631"/>
                  <a:pt x="7560" y="1620"/>
                  <a:pt x="7540" y="1620"/>
                </a:cubicBezTo>
                <a:cubicBezTo>
                  <a:pt x="7519" y="1620"/>
                  <a:pt x="7501" y="1631"/>
                  <a:pt x="7491" y="1647"/>
                </a:cubicBezTo>
                <a:cubicBezTo>
                  <a:pt x="7253" y="1510"/>
                  <a:pt x="7253" y="1510"/>
                  <a:pt x="7253" y="1510"/>
                </a:cubicBezTo>
                <a:cubicBezTo>
                  <a:pt x="7252" y="1507"/>
                  <a:pt x="7252" y="1507"/>
                  <a:pt x="7252" y="1507"/>
                </a:cubicBezTo>
                <a:cubicBezTo>
                  <a:pt x="7250" y="1508"/>
                  <a:pt x="7250" y="1508"/>
                  <a:pt x="7250" y="1508"/>
                </a:cubicBezTo>
                <a:cubicBezTo>
                  <a:pt x="7008" y="1369"/>
                  <a:pt x="7008" y="1369"/>
                  <a:pt x="7008" y="1369"/>
                </a:cubicBezTo>
                <a:cubicBezTo>
                  <a:pt x="7011" y="1362"/>
                  <a:pt x="7013" y="1354"/>
                  <a:pt x="7013" y="1346"/>
                </a:cubicBezTo>
                <a:cubicBezTo>
                  <a:pt x="7013" y="1337"/>
                  <a:pt x="7011" y="1329"/>
                  <a:pt x="7008" y="1322"/>
                </a:cubicBezTo>
                <a:cubicBezTo>
                  <a:pt x="7542" y="1015"/>
                  <a:pt x="7542" y="1015"/>
                  <a:pt x="7542" y="1015"/>
                </a:cubicBezTo>
                <a:lnTo>
                  <a:pt x="8113" y="1345"/>
                </a:lnTo>
                <a:close/>
                <a:moveTo>
                  <a:pt x="8118" y="1337"/>
                </a:moveTo>
                <a:cubicBezTo>
                  <a:pt x="7546" y="1006"/>
                  <a:pt x="7546" y="1006"/>
                  <a:pt x="7546" y="1006"/>
                </a:cubicBezTo>
                <a:cubicBezTo>
                  <a:pt x="7546" y="375"/>
                  <a:pt x="7546" y="375"/>
                  <a:pt x="7546" y="375"/>
                </a:cubicBezTo>
                <a:cubicBezTo>
                  <a:pt x="7556" y="374"/>
                  <a:pt x="7565" y="369"/>
                  <a:pt x="7570" y="361"/>
                </a:cubicBezTo>
                <a:cubicBezTo>
                  <a:pt x="8117" y="676"/>
                  <a:pt x="8117" y="676"/>
                  <a:pt x="8117" y="676"/>
                </a:cubicBezTo>
                <a:lnTo>
                  <a:pt x="8118" y="1337"/>
                </a:lnTo>
                <a:close/>
                <a:moveTo>
                  <a:pt x="8693" y="2349"/>
                </a:moveTo>
                <a:cubicBezTo>
                  <a:pt x="8120" y="2680"/>
                  <a:pt x="8120" y="2680"/>
                  <a:pt x="8120" y="2680"/>
                </a:cubicBezTo>
                <a:cubicBezTo>
                  <a:pt x="7836" y="2516"/>
                  <a:pt x="7836" y="2516"/>
                  <a:pt x="7836" y="2516"/>
                </a:cubicBezTo>
                <a:cubicBezTo>
                  <a:pt x="7836" y="2512"/>
                  <a:pt x="7836" y="2512"/>
                  <a:pt x="7836" y="2512"/>
                </a:cubicBezTo>
                <a:cubicBezTo>
                  <a:pt x="7833" y="2514"/>
                  <a:pt x="7833" y="2514"/>
                  <a:pt x="7833" y="2514"/>
                </a:cubicBezTo>
                <a:cubicBezTo>
                  <a:pt x="7574" y="2364"/>
                  <a:pt x="7574" y="2364"/>
                  <a:pt x="7574" y="2364"/>
                </a:cubicBezTo>
                <a:cubicBezTo>
                  <a:pt x="7576" y="2359"/>
                  <a:pt x="7577" y="2354"/>
                  <a:pt x="7577" y="2349"/>
                </a:cubicBezTo>
                <a:cubicBezTo>
                  <a:pt x="7577" y="2344"/>
                  <a:pt x="7576" y="2339"/>
                  <a:pt x="7575" y="2335"/>
                </a:cubicBezTo>
                <a:cubicBezTo>
                  <a:pt x="8120" y="2020"/>
                  <a:pt x="8120" y="2020"/>
                  <a:pt x="8120" y="2020"/>
                </a:cubicBezTo>
                <a:lnTo>
                  <a:pt x="8693" y="2349"/>
                </a:lnTo>
                <a:close/>
                <a:moveTo>
                  <a:pt x="8698" y="1680"/>
                </a:moveTo>
                <a:cubicBezTo>
                  <a:pt x="8697" y="2340"/>
                  <a:pt x="8697" y="2340"/>
                  <a:pt x="8697" y="2340"/>
                </a:cubicBezTo>
                <a:cubicBezTo>
                  <a:pt x="8125" y="2011"/>
                  <a:pt x="8125" y="2011"/>
                  <a:pt x="8125" y="2011"/>
                </a:cubicBezTo>
                <a:cubicBezTo>
                  <a:pt x="8126" y="1349"/>
                  <a:pt x="8126" y="1349"/>
                  <a:pt x="8126" y="1349"/>
                </a:cubicBezTo>
                <a:lnTo>
                  <a:pt x="8698" y="1680"/>
                </a:lnTo>
                <a:close/>
                <a:moveTo>
                  <a:pt x="8981" y="3186"/>
                </a:moveTo>
                <a:cubicBezTo>
                  <a:pt x="8411" y="3517"/>
                  <a:pt x="8411" y="3517"/>
                  <a:pt x="8411" y="3517"/>
                </a:cubicBezTo>
                <a:cubicBezTo>
                  <a:pt x="8167" y="3376"/>
                  <a:pt x="8167" y="3376"/>
                  <a:pt x="8167" y="3376"/>
                </a:cubicBezTo>
                <a:cubicBezTo>
                  <a:pt x="8171" y="3369"/>
                  <a:pt x="8173" y="3361"/>
                  <a:pt x="8173" y="3353"/>
                </a:cubicBezTo>
                <a:cubicBezTo>
                  <a:pt x="8173" y="3345"/>
                  <a:pt x="8171" y="3337"/>
                  <a:pt x="8168" y="3331"/>
                </a:cubicBezTo>
                <a:cubicBezTo>
                  <a:pt x="8700" y="3024"/>
                  <a:pt x="8700" y="3024"/>
                  <a:pt x="8700" y="3024"/>
                </a:cubicBezTo>
                <a:lnTo>
                  <a:pt x="8981" y="3186"/>
                </a:lnTo>
                <a:close/>
                <a:moveTo>
                  <a:pt x="8987" y="3178"/>
                </a:moveTo>
                <a:cubicBezTo>
                  <a:pt x="8705" y="3015"/>
                  <a:pt x="8705" y="3015"/>
                  <a:pt x="8705" y="3015"/>
                </a:cubicBezTo>
                <a:cubicBezTo>
                  <a:pt x="8706" y="2355"/>
                  <a:pt x="8706" y="2355"/>
                  <a:pt x="8706" y="2355"/>
                </a:cubicBezTo>
                <a:cubicBezTo>
                  <a:pt x="8987" y="2516"/>
                  <a:pt x="8987" y="2516"/>
                  <a:pt x="8987" y="2516"/>
                </a:cubicBezTo>
                <a:lnTo>
                  <a:pt x="8987" y="3178"/>
                </a:lnTo>
                <a:close/>
                <a:moveTo>
                  <a:pt x="9277" y="2683"/>
                </a:moveTo>
                <a:cubicBezTo>
                  <a:pt x="9276" y="3345"/>
                  <a:pt x="9276" y="3345"/>
                  <a:pt x="9276" y="3345"/>
                </a:cubicBezTo>
                <a:cubicBezTo>
                  <a:pt x="8992" y="3181"/>
                  <a:pt x="8992" y="3181"/>
                  <a:pt x="8992" y="3181"/>
                </a:cubicBezTo>
                <a:cubicBezTo>
                  <a:pt x="8992" y="2519"/>
                  <a:pt x="8992" y="2519"/>
                  <a:pt x="8992" y="2519"/>
                </a:cubicBezTo>
                <a:lnTo>
                  <a:pt x="9277" y="2683"/>
                </a:lnTo>
                <a:close/>
                <a:moveTo>
                  <a:pt x="9280" y="4687"/>
                </a:moveTo>
                <a:cubicBezTo>
                  <a:pt x="8733" y="4372"/>
                  <a:pt x="8733" y="4372"/>
                  <a:pt x="8733" y="4372"/>
                </a:cubicBezTo>
                <a:cubicBezTo>
                  <a:pt x="8735" y="4367"/>
                  <a:pt x="8737" y="4362"/>
                  <a:pt x="8737" y="4356"/>
                </a:cubicBezTo>
                <a:cubicBezTo>
                  <a:pt x="8737" y="4351"/>
                  <a:pt x="8736" y="4346"/>
                  <a:pt x="8734" y="4342"/>
                </a:cubicBezTo>
                <a:cubicBezTo>
                  <a:pt x="9285" y="4024"/>
                  <a:pt x="9285" y="4024"/>
                  <a:pt x="9285" y="4024"/>
                </a:cubicBezTo>
                <a:cubicBezTo>
                  <a:pt x="9285" y="3358"/>
                  <a:pt x="9285" y="3358"/>
                  <a:pt x="9285" y="3358"/>
                </a:cubicBezTo>
                <a:cubicBezTo>
                  <a:pt x="9856" y="3688"/>
                  <a:pt x="9856" y="3688"/>
                  <a:pt x="9856" y="3688"/>
                </a:cubicBezTo>
                <a:cubicBezTo>
                  <a:pt x="9857" y="4354"/>
                  <a:pt x="9857" y="4354"/>
                  <a:pt x="9857" y="4354"/>
                </a:cubicBezTo>
                <a:lnTo>
                  <a:pt x="9280" y="4687"/>
                </a:lnTo>
                <a:close/>
                <a:moveTo>
                  <a:pt x="8700" y="5691"/>
                </a:moveTo>
                <a:cubicBezTo>
                  <a:pt x="8129" y="5361"/>
                  <a:pt x="8129" y="5361"/>
                  <a:pt x="8129" y="5361"/>
                </a:cubicBezTo>
                <a:cubicBezTo>
                  <a:pt x="8706" y="5027"/>
                  <a:pt x="8706" y="5027"/>
                  <a:pt x="8706" y="5027"/>
                </a:cubicBezTo>
                <a:cubicBezTo>
                  <a:pt x="8706" y="4391"/>
                  <a:pt x="8706" y="4391"/>
                  <a:pt x="8706" y="4391"/>
                </a:cubicBezTo>
                <a:cubicBezTo>
                  <a:pt x="8716" y="4390"/>
                  <a:pt x="8725" y="4384"/>
                  <a:pt x="8731" y="4376"/>
                </a:cubicBezTo>
                <a:cubicBezTo>
                  <a:pt x="9277" y="4691"/>
                  <a:pt x="9277" y="4691"/>
                  <a:pt x="9277" y="4691"/>
                </a:cubicBezTo>
                <a:cubicBezTo>
                  <a:pt x="9277" y="5357"/>
                  <a:pt x="9277" y="5357"/>
                  <a:pt x="9277" y="5357"/>
                </a:cubicBezTo>
                <a:lnTo>
                  <a:pt x="8700" y="5691"/>
                </a:lnTo>
                <a:close/>
                <a:moveTo>
                  <a:pt x="8120" y="6694"/>
                </a:moveTo>
                <a:cubicBezTo>
                  <a:pt x="7573" y="6379"/>
                  <a:pt x="7573" y="6379"/>
                  <a:pt x="7573" y="6379"/>
                </a:cubicBezTo>
                <a:cubicBezTo>
                  <a:pt x="7576" y="6374"/>
                  <a:pt x="7577" y="6368"/>
                  <a:pt x="7577" y="6362"/>
                </a:cubicBezTo>
                <a:cubicBezTo>
                  <a:pt x="7577" y="6358"/>
                  <a:pt x="7577" y="6353"/>
                  <a:pt x="7575" y="6349"/>
                </a:cubicBezTo>
                <a:cubicBezTo>
                  <a:pt x="8126" y="6031"/>
                  <a:pt x="8126" y="6031"/>
                  <a:pt x="8126" y="6031"/>
                </a:cubicBezTo>
                <a:cubicBezTo>
                  <a:pt x="8126" y="5365"/>
                  <a:pt x="8126" y="5365"/>
                  <a:pt x="8126" y="5365"/>
                </a:cubicBezTo>
                <a:cubicBezTo>
                  <a:pt x="8698" y="5695"/>
                  <a:pt x="8698" y="5695"/>
                  <a:pt x="8698" y="5695"/>
                </a:cubicBezTo>
                <a:cubicBezTo>
                  <a:pt x="8698" y="6361"/>
                  <a:pt x="8698" y="6361"/>
                  <a:pt x="8698" y="6361"/>
                </a:cubicBezTo>
                <a:lnTo>
                  <a:pt x="8120" y="6694"/>
                </a:lnTo>
                <a:close/>
                <a:moveTo>
                  <a:pt x="6970" y="7368"/>
                </a:moveTo>
                <a:cubicBezTo>
                  <a:pt x="7546" y="7035"/>
                  <a:pt x="7546" y="7035"/>
                  <a:pt x="7546" y="7035"/>
                </a:cubicBezTo>
                <a:cubicBezTo>
                  <a:pt x="7546" y="6398"/>
                  <a:pt x="7546" y="6398"/>
                  <a:pt x="7546" y="6398"/>
                </a:cubicBezTo>
                <a:cubicBezTo>
                  <a:pt x="7556" y="6396"/>
                  <a:pt x="7565" y="6391"/>
                  <a:pt x="7570" y="6383"/>
                </a:cubicBezTo>
                <a:cubicBezTo>
                  <a:pt x="8118" y="6699"/>
                  <a:pt x="8118" y="6699"/>
                  <a:pt x="8118" y="6699"/>
                </a:cubicBezTo>
                <a:cubicBezTo>
                  <a:pt x="8118" y="7365"/>
                  <a:pt x="8118" y="7365"/>
                  <a:pt x="8118" y="7365"/>
                </a:cubicBezTo>
                <a:cubicBezTo>
                  <a:pt x="7541" y="7698"/>
                  <a:pt x="7541" y="7698"/>
                  <a:pt x="7541" y="7698"/>
                </a:cubicBezTo>
                <a:lnTo>
                  <a:pt x="6970" y="7368"/>
                </a:lnTo>
                <a:close/>
                <a:moveTo>
                  <a:pt x="6963" y="6699"/>
                </a:moveTo>
                <a:cubicBezTo>
                  <a:pt x="7512" y="6383"/>
                  <a:pt x="7512" y="6383"/>
                  <a:pt x="7512" y="6383"/>
                </a:cubicBezTo>
                <a:cubicBezTo>
                  <a:pt x="7518" y="6391"/>
                  <a:pt x="7527" y="6396"/>
                  <a:pt x="7537" y="6398"/>
                </a:cubicBezTo>
                <a:cubicBezTo>
                  <a:pt x="7537" y="7029"/>
                  <a:pt x="7537" y="7029"/>
                  <a:pt x="7537" y="7029"/>
                </a:cubicBezTo>
                <a:cubicBezTo>
                  <a:pt x="6963" y="7360"/>
                  <a:pt x="6963" y="7360"/>
                  <a:pt x="6963" y="7360"/>
                </a:cubicBezTo>
                <a:lnTo>
                  <a:pt x="6963" y="6699"/>
                </a:lnTo>
                <a:close/>
                <a:moveTo>
                  <a:pt x="6961" y="6695"/>
                </a:moveTo>
                <a:cubicBezTo>
                  <a:pt x="6677" y="6531"/>
                  <a:pt x="6677" y="6531"/>
                  <a:pt x="6677" y="6531"/>
                </a:cubicBezTo>
                <a:cubicBezTo>
                  <a:pt x="6677" y="6199"/>
                  <a:pt x="6677" y="6199"/>
                  <a:pt x="6677" y="6199"/>
                </a:cubicBezTo>
                <a:cubicBezTo>
                  <a:pt x="6962" y="6035"/>
                  <a:pt x="6962" y="6035"/>
                  <a:pt x="6962" y="6035"/>
                </a:cubicBezTo>
                <a:cubicBezTo>
                  <a:pt x="7508" y="6350"/>
                  <a:pt x="7508" y="6350"/>
                  <a:pt x="7508" y="6350"/>
                </a:cubicBezTo>
                <a:cubicBezTo>
                  <a:pt x="7507" y="6354"/>
                  <a:pt x="7506" y="6358"/>
                  <a:pt x="7506" y="6362"/>
                </a:cubicBezTo>
                <a:cubicBezTo>
                  <a:pt x="7506" y="6368"/>
                  <a:pt x="7507" y="6373"/>
                  <a:pt x="7510" y="6378"/>
                </a:cubicBezTo>
                <a:lnTo>
                  <a:pt x="6961" y="6695"/>
                </a:lnTo>
                <a:close/>
                <a:moveTo>
                  <a:pt x="6677" y="7196"/>
                </a:moveTo>
                <a:cubicBezTo>
                  <a:pt x="6677" y="6537"/>
                  <a:pt x="6677" y="6537"/>
                  <a:pt x="6677" y="6537"/>
                </a:cubicBezTo>
                <a:cubicBezTo>
                  <a:pt x="6959" y="6699"/>
                  <a:pt x="6959" y="6699"/>
                  <a:pt x="6959" y="6699"/>
                </a:cubicBezTo>
                <a:cubicBezTo>
                  <a:pt x="6959" y="7359"/>
                  <a:pt x="6959" y="7359"/>
                  <a:pt x="6959" y="7359"/>
                </a:cubicBezTo>
                <a:lnTo>
                  <a:pt x="6677" y="7196"/>
                </a:lnTo>
                <a:close/>
                <a:moveTo>
                  <a:pt x="6381" y="7697"/>
                </a:moveTo>
                <a:cubicBezTo>
                  <a:pt x="5809" y="7368"/>
                  <a:pt x="5809" y="7368"/>
                  <a:pt x="5809" y="7368"/>
                </a:cubicBezTo>
                <a:cubicBezTo>
                  <a:pt x="6382" y="7037"/>
                  <a:pt x="6382" y="7037"/>
                  <a:pt x="6382" y="7037"/>
                </a:cubicBezTo>
                <a:cubicBezTo>
                  <a:pt x="6953" y="7367"/>
                  <a:pt x="6953" y="7367"/>
                  <a:pt x="6953" y="7367"/>
                </a:cubicBezTo>
                <a:lnTo>
                  <a:pt x="6381" y="7697"/>
                </a:lnTo>
                <a:close/>
                <a:moveTo>
                  <a:pt x="5269" y="8394"/>
                </a:moveTo>
                <a:cubicBezTo>
                  <a:pt x="5273" y="8387"/>
                  <a:pt x="5275" y="8379"/>
                  <a:pt x="5275" y="8370"/>
                </a:cubicBezTo>
                <a:cubicBezTo>
                  <a:pt x="5275" y="8362"/>
                  <a:pt x="5274" y="8355"/>
                  <a:pt x="5271" y="8348"/>
                </a:cubicBezTo>
                <a:cubicBezTo>
                  <a:pt x="5807" y="8039"/>
                  <a:pt x="5807" y="8039"/>
                  <a:pt x="5807" y="8039"/>
                </a:cubicBezTo>
                <a:cubicBezTo>
                  <a:pt x="5807" y="7373"/>
                  <a:pt x="5807" y="7373"/>
                  <a:pt x="5807" y="7373"/>
                </a:cubicBezTo>
                <a:cubicBezTo>
                  <a:pt x="6379" y="7701"/>
                  <a:pt x="6379" y="7701"/>
                  <a:pt x="6379" y="7701"/>
                </a:cubicBezTo>
                <a:cubicBezTo>
                  <a:pt x="6379" y="8369"/>
                  <a:pt x="6379" y="8369"/>
                  <a:pt x="6379" y="8369"/>
                </a:cubicBezTo>
                <a:cubicBezTo>
                  <a:pt x="5802" y="8701"/>
                  <a:pt x="5802" y="8701"/>
                  <a:pt x="5802" y="8701"/>
                </a:cubicBezTo>
                <a:lnTo>
                  <a:pt x="5269" y="8394"/>
                </a:lnTo>
                <a:close/>
                <a:moveTo>
                  <a:pt x="5224" y="7701"/>
                </a:moveTo>
                <a:cubicBezTo>
                  <a:pt x="5511" y="7536"/>
                  <a:pt x="5511" y="7536"/>
                  <a:pt x="5511" y="7536"/>
                </a:cubicBezTo>
                <a:cubicBezTo>
                  <a:pt x="5511" y="8198"/>
                  <a:pt x="5511" y="8198"/>
                  <a:pt x="5511" y="8198"/>
                </a:cubicBezTo>
                <a:cubicBezTo>
                  <a:pt x="5266" y="8339"/>
                  <a:pt x="5266" y="8339"/>
                  <a:pt x="5266" y="8339"/>
                </a:cubicBezTo>
                <a:cubicBezTo>
                  <a:pt x="5257" y="8326"/>
                  <a:pt x="5242" y="8317"/>
                  <a:pt x="5224" y="8317"/>
                </a:cubicBezTo>
                <a:lnTo>
                  <a:pt x="5224" y="7701"/>
                </a:lnTo>
                <a:close/>
                <a:moveTo>
                  <a:pt x="5222" y="7697"/>
                </a:moveTo>
                <a:cubicBezTo>
                  <a:pt x="4690" y="7391"/>
                  <a:pt x="4690" y="7391"/>
                  <a:pt x="4690" y="7391"/>
                </a:cubicBezTo>
                <a:cubicBezTo>
                  <a:pt x="4693" y="7384"/>
                  <a:pt x="4695" y="7377"/>
                  <a:pt x="4695" y="7369"/>
                </a:cubicBezTo>
                <a:cubicBezTo>
                  <a:pt x="4695" y="7360"/>
                  <a:pt x="4693" y="7352"/>
                  <a:pt x="4689" y="7345"/>
                </a:cubicBezTo>
                <a:cubicBezTo>
                  <a:pt x="5194" y="7054"/>
                  <a:pt x="5194" y="7054"/>
                  <a:pt x="5194" y="7054"/>
                </a:cubicBezTo>
                <a:cubicBezTo>
                  <a:pt x="5201" y="7063"/>
                  <a:pt x="5211" y="7069"/>
                  <a:pt x="5223" y="7069"/>
                </a:cubicBezTo>
                <a:cubicBezTo>
                  <a:pt x="5234" y="7069"/>
                  <a:pt x="5245" y="7063"/>
                  <a:pt x="5251" y="7054"/>
                </a:cubicBezTo>
                <a:cubicBezTo>
                  <a:pt x="5511" y="7204"/>
                  <a:pt x="5511" y="7204"/>
                  <a:pt x="5511" y="7204"/>
                </a:cubicBezTo>
                <a:cubicBezTo>
                  <a:pt x="5511" y="7531"/>
                  <a:pt x="5511" y="7531"/>
                  <a:pt x="5511" y="7531"/>
                </a:cubicBezTo>
                <a:lnTo>
                  <a:pt x="5222" y="7697"/>
                </a:lnTo>
                <a:close/>
                <a:moveTo>
                  <a:pt x="4648" y="8033"/>
                </a:moveTo>
                <a:cubicBezTo>
                  <a:pt x="4648" y="7421"/>
                  <a:pt x="4648" y="7421"/>
                  <a:pt x="4648" y="7421"/>
                </a:cubicBezTo>
                <a:cubicBezTo>
                  <a:pt x="4665" y="7419"/>
                  <a:pt x="4679" y="7410"/>
                  <a:pt x="4688" y="7396"/>
                </a:cubicBezTo>
                <a:cubicBezTo>
                  <a:pt x="5219" y="7701"/>
                  <a:pt x="5219" y="7701"/>
                  <a:pt x="5219" y="7701"/>
                </a:cubicBezTo>
                <a:cubicBezTo>
                  <a:pt x="5219" y="8317"/>
                  <a:pt x="5219" y="8317"/>
                  <a:pt x="5219" y="8317"/>
                </a:cubicBezTo>
                <a:cubicBezTo>
                  <a:pt x="5203" y="8317"/>
                  <a:pt x="5188" y="8326"/>
                  <a:pt x="5179" y="8339"/>
                </a:cubicBezTo>
                <a:lnTo>
                  <a:pt x="4648" y="8033"/>
                </a:lnTo>
                <a:close/>
                <a:moveTo>
                  <a:pt x="4071" y="8372"/>
                </a:moveTo>
                <a:cubicBezTo>
                  <a:pt x="4643" y="8041"/>
                  <a:pt x="4643" y="8041"/>
                  <a:pt x="4643" y="8041"/>
                </a:cubicBezTo>
                <a:cubicBezTo>
                  <a:pt x="5174" y="8347"/>
                  <a:pt x="5174" y="8347"/>
                  <a:pt x="5174" y="8347"/>
                </a:cubicBezTo>
                <a:cubicBezTo>
                  <a:pt x="5171" y="8354"/>
                  <a:pt x="5169" y="8362"/>
                  <a:pt x="5169" y="8370"/>
                </a:cubicBezTo>
                <a:cubicBezTo>
                  <a:pt x="5169" y="8379"/>
                  <a:pt x="5171" y="8387"/>
                  <a:pt x="5175" y="8394"/>
                </a:cubicBezTo>
                <a:cubicBezTo>
                  <a:pt x="4642" y="8702"/>
                  <a:pt x="4642" y="8702"/>
                  <a:pt x="4642" y="8702"/>
                </a:cubicBezTo>
                <a:lnTo>
                  <a:pt x="4071" y="8372"/>
                </a:lnTo>
                <a:close/>
                <a:moveTo>
                  <a:pt x="4065" y="7758"/>
                </a:moveTo>
                <a:cubicBezTo>
                  <a:pt x="4096" y="7756"/>
                  <a:pt x="4120" y="7731"/>
                  <a:pt x="4120" y="7700"/>
                </a:cubicBezTo>
                <a:cubicBezTo>
                  <a:pt x="4120" y="7690"/>
                  <a:pt x="4118" y="7681"/>
                  <a:pt x="4114" y="7673"/>
                </a:cubicBezTo>
                <a:cubicBezTo>
                  <a:pt x="4596" y="7396"/>
                  <a:pt x="4596" y="7396"/>
                  <a:pt x="4596" y="7396"/>
                </a:cubicBezTo>
                <a:cubicBezTo>
                  <a:pt x="4605" y="7410"/>
                  <a:pt x="4620" y="7420"/>
                  <a:pt x="4638" y="7422"/>
                </a:cubicBezTo>
                <a:cubicBezTo>
                  <a:pt x="4638" y="8033"/>
                  <a:pt x="4638" y="8033"/>
                  <a:pt x="4638" y="8033"/>
                </a:cubicBezTo>
                <a:cubicBezTo>
                  <a:pt x="4065" y="8364"/>
                  <a:pt x="4065" y="8364"/>
                  <a:pt x="4065" y="8364"/>
                </a:cubicBezTo>
                <a:lnTo>
                  <a:pt x="4065" y="7758"/>
                </a:lnTo>
                <a:close/>
                <a:moveTo>
                  <a:pt x="4062" y="7642"/>
                </a:moveTo>
                <a:cubicBezTo>
                  <a:pt x="4041" y="7642"/>
                  <a:pt x="4023" y="7652"/>
                  <a:pt x="4013" y="7668"/>
                </a:cubicBezTo>
                <a:cubicBezTo>
                  <a:pt x="3490" y="7368"/>
                  <a:pt x="3490" y="7368"/>
                  <a:pt x="3490" y="7368"/>
                </a:cubicBezTo>
                <a:cubicBezTo>
                  <a:pt x="4063" y="7038"/>
                  <a:pt x="4063" y="7038"/>
                  <a:pt x="4063" y="7038"/>
                </a:cubicBezTo>
                <a:cubicBezTo>
                  <a:pt x="4595" y="7344"/>
                  <a:pt x="4595" y="7344"/>
                  <a:pt x="4595" y="7344"/>
                </a:cubicBezTo>
                <a:cubicBezTo>
                  <a:pt x="4591" y="7351"/>
                  <a:pt x="4589" y="7360"/>
                  <a:pt x="4589" y="7369"/>
                </a:cubicBezTo>
                <a:cubicBezTo>
                  <a:pt x="4589" y="7377"/>
                  <a:pt x="4591" y="7385"/>
                  <a:pt x="4594" y="7392"/>
                </a:cubicBezTo>
                <a:cubicBezTo>
                  <a:pt x="4111" y="7669"/>
                  <a:pt x="4111" y="7669"/>
                  <a:pt x="4111" y="7669"/>
                </a:cubicBezTo>
                <a:cubicBezTo>
                  <a:pt x="4101" y="7653"/>
                  <a:pt x="4083" y="7642"/>
                  <a:pt x="4062" y="7642"/>
                </a:cubicBezTo>
                <a:close/>
                <a:moveTo>
                  <a:pt x="3517" y="8049"/>
                </a:moveTo>
                <a:cubicBezTo>
                  <a:pt x="3519" y="8046"/>
                  <a:pt x="3520" y="8042"/>
                  <a:pt x="3520" y="8037"/>
                </a:cubicBezTo>
                <a:cubicBezTo>
                  <a:pt x="3520" y="8019"/>
                  <a:pt x="3506" y="8005"/>
                  <a:pt x="3489" y="8002"/>
                </a:cubicBezTo>
                <a:cubicBezTo>
                  <a:pt x="3489" y="7373"/>
                  <a:pt x="3489" y="7373"/>
                  <a:pt x="3489" y="7373"/>
                </a:cubicBezTo>
                <a:cubicBezTo>
                  <a:pt x="4010" y="7673"/>
                  <a:pt x="4010" y="7673"/>
                  <a:pt x="4010" y="7673"/>
                </a:cubicBezTo>
                <a:cubicBezTo>
                  <a:pt x="4006" y="7681"/>
                  <a:pt x="4004" y="7690"/>
                  <a:pt x="4004" y="7700"/>
                </a:cubicBezTo>
                <a:cubicBezTo>
                  <a:pt x="4004" y="7731"/>
                  <a:pt x="4029" y="7757"/>
                  <a:pt x="4060" y="7758"/>
                </a:cubicBezTo>
                <a:cubicBezTo>
                  <a:pt x="4060" y="8363"/>
                  <a:pt x="4060" y="8363"/>
                  <a:pt x="4060" y="8363"/>
                </a:cubicBezTo>
                <a:lnTo>
                  <a:pt x="3517" y="8049"/>
                </a:lnTo>
                <a:close/>
                <a:moveTo>
                  <a:pt x="2912" y="8373"/>
                </a:moveTo>
                <a:cubicBezTo>
                  <a:pt x="3455" y="8058"/>
                  <a:pt x="3455" y="8058"/>
                  <a:pt x="3455" y="8058"/>
                </a:cubicBezTo>
                <a:cubicBezTo>
                  <a:pt x="3461" y="8067"/>
                  <a:pt x="3472" y="8073"/>
                  <a:pt x="3484" y="8073"/>
                </a:cubicBezTo>
                <a:cubicBezTo>
                  <a:pt x="3496" y="8073"/>
                  <a:pt x="3506" y="8067"/>
                  <a:pt x="3513" y="8058"/>
                </a:cubicBezTo>
                <a:cubicBezTo>
                  <a:pt x="4055" y="8371"/>
                  <a:pt x="4055" y="8371"/>
                  <a:pt x="4055" y="8371"/>
                </a:cubicBezTo>
                <a:cubicBezTo>
                  <a:pt x="3483" y="8703"/>
                  <a:pt x="3483" y="8703"/>
                  <a:pt x="3483" y="8703"/>
                </a:cubicBezTo>
                <a:lnTo>
                  <a:pt x="2912" y="8373"/>
                </a:lnTo>
                <a:close/>
                <a:moveTo>
                  <a:pt x="2906" y="7703"/>
                </a:moveTo>
                <a:cubicBezTo>
                  <a:pt x="3195" y="7536"/>
                  <a:pt x="3195" y="7536"/>
                  <a:pt x="3195" y="7536"/>
                </a:cubicBezTo>
                <a:cubicBezTo>
                  <a:pt x="3196" y="7536"/>
                  <a:pt x="3196" y="7536"/>
                  <a:pt x="3196" y="7536"/>
                </a:cubicBezTo>
                <a:cubicBezTo>
                  <a:pt x="3196" y="7536"/>
                  <a:pt x="3196" y="7536"/>
                  <a:pt x="3196" y="7536"/>
                </a:cubicBezTo>
                <a:cubicBezTo>
                  <a:pt x="3479" y="7372"/>
                  <a:pt x="3479" y="7372"/>
                  <a:pt x="3479" y="7372"/>
                </a:cubicBezTo>
                <a:cubicBezTo>
                  <a:pt x="3479" y="8002"/>
                  <a:pt x="3479" y="8002"/>
                  <a:pt x="3479" y="8002"/>
                </a:cubicBezTo>
                <a:cubicBezTo>
                  <a:pt x="3461" y="8005"/>
                  <a:pt x="3448" y="8019"/>
                  <a:pt x="3448" y="8037"/>
                </a:cubicBezTo>
                <a:cubicBezTo>
                  <a:pt x="3448" y="8042"/>
                  <a:pt x="3449" y="8046"/>
                  <a:pt x="3450" y="8049"/>
                </a:cubicBezTo>
                <a:cubicBezTo>
                  <a:pt x="2906" y="8365"/>
                  <a:pt x="2906" y="8365"/>
                  <a:pt x="2906" y="8365"/>
                </a:cubicBezTo>
                <a:lnTo>
                  <a:pt x="2906" y="7703"/>
                </a:lnTo>
                <a:close/>
                <a:moveTo>
                  <a:pt x="2616" y="8211"/>
                </a:moveTo>
                <a:cubicBezTo>
                  <a:pt x="2898" y="8374"/>
                  <a:pt x="2898" y="8374"/>
                  <a:pt x="2898" y="8374"/>
                </a:cubicBezTo>
                <a:cubicBezTo>
                  <a:pt x="2899" y="9037"/>
                  <a:pt x="2899" y="9037"/>
                  <a:pt x="2899" y="9037"/>
                </a:cubicBezTo>
                <a:cubicBezTo>
                  <a:pt x="2616" y="9200"/>
                  <a:pt x="2616" y="9200"/>
                  <a:pt x="2616" y="9200"/>
                </a:cubicBezTo>
                <a:lnTo>
                  <a:pt x="2616" y="8211"/>
                </a:lnTo>
                <a:close/>
                <a:moveTo>
                  <a:pt x="2616" y="7539"/>
                </a:moveTo>
                <a:cubicBezTo>
                  <a:pt x="2901" y="7703"/>
                  <a:pt x="2901" y="7703"/>
                  <a:pt x="2901" y="7703"/>
                </a:cubicBezTo>
                <a:cubicBezTo>
                  <a:pt x="2901" y="8365"/>
                  <a:pt x="2901" y="8365"/>
                  <a:pt x="2901" y="8365"/>
                </a:cubicBezTo>
                <a:cubicBezTo>
                  <a:pt x="2616" y="8200"/>
                  <a:pt x="2616" y="8200"/>
                  <a:pt x="2616" y="8200"/>
                </a:cubicBezTo>
                <a:lnTo>
                  <a:pt x="2616" y="7539"/>
                </a:lnTo>
                <a:close/>
                <a:moveTo>
                  <a:pt x="2616" y="7205"/>
                </a:moveTo>
                <a:cubicBezTo>
                  <a:pt x="2861" y="7063"/>
                  <a:pt x="2861" y="7063"/>
                  <a:pt x="2861" y="7063"/>
                </a:cubicBezTo>
                <a:cubicBezTo>
                  <a:pt x="2871" y="7077"/>
                  <a:pt x="2886" y="7085"/>
                  <a:pt x="2904" y="7085"/>
                </a:cubicBezTo>
                <a:cubicBezTo>
                  <a:pt x="2922" y="7085"/>
                  <a:pt x="2937" y="7077"/>
                  <a:pt x="2947" y="7063"/>
                </a:cubicBezTo>
                <a:cubicBezTo>
                  <a:pt x="3191" y="7203"/>
                  <a:pt x="3191" y="7203"/>
                  <a:pt x="3191" y="7203"/>
                </a:cubicBezTo>
                <a:cubicBezTo>
                  <a:pt x="3191" y="7533"/>
                  <a:pt x="3191" y="7533"/>
                  <a:pt x="3191" y="7533"/>
                </a:cubicBezTo>
                <a:cubicBezTo>
                  <a:pt x="2903" y="7699"/>
                  <a:pt x="2903" y="7699"/>
                  <a:pt x="2903" y="7699"/>
                </a:cubicBezTo>
                <a:cubicBezTo>
                  <a:pt x="2616" y="7533"/>
                  <a:pt x="2616" y="7533"/>
                  <a:pt x="2616" y="7533"/>
                </a:cubicBezTo>
                <a:lnTo>
                  <a:pt x="2616" y="7205"/>
                </a:lnTo>
                <a:close/>
                <a:moveTo>
                  <a:pt x="2616" y="6532"/>
                </a:moveTo>
                <a:cubicBezTo>
                  <a:pt x="2899" y="6368"/>
                  <a:pt x="2899" y="6368"/>
                  <a:pt x="2899" y="6368"/>
                </a:cubicBezTo>
                <a:cubicBezTo>
                  <a:pt x="2899" y="6979"/>
                  <a:pt x="2899" y="6979"/>
                  <a:pt x="2899" y="6979"/>
                </a:cubicBezTo>
                <a:cubicBezTo>
                  <a:pt x="2872" y="6981"/>
                  <a:pt x="2851" y="7004"/>
                  <a:pt x="2851" y="7032"/>
                </a:cubicBezTo>
                <a:cubicBezTo>
                  <a:pt x="2851" y="7040"/>
                  <a:pt x="2853" y="7048"/>
                  <a:pt x="2856" y="7055"/>
                </a:cubicBezTo>
                <a:cubicBezTo>
                  <a:pt x="2616" y="7194"/>
                  <a:pt x="2616" y="7194"/>
                  <a:pt x="2616" y="7194"/>
                </a:cubicBezTo>
                <a:lnTo>
                  <a:pt x="2616" y="6532"/>
                </a:lnTo>
                <a:close/>
                <a:moveTo>
                  <a:pt x="2613" y="6528"/>
                </a:moveTo>
                <a:cubicBezTo>
                  <a:pt x="2042" y="6198"/>
                  <a:pt x="2042" y="6198"/>
                  <a:pt x="2042" y="6198"/>
                </a:cubicBezTo>
                <a:cubicBezTo>
                  <a:pt x="2297" y="6050"/>
                  <a:pt x="2297" y="6050"/>
                  <a:pt x="2297" y="6050"/>
                </a:cubicBezTo>
                <a:cubicBezTo>
                  <a:pt x="2304" y="6058"/>
                  <a:pt x="2313" y="6063"/>
                  <a:pt x="2324" y="6063"/>
                </a:cubicBezTo>
                <a:cubicBezTo>
                  <a:pt x="2335" y="6063"/>
                  <a:pt x="2345" y="6058"/>
                  <a:pt x="2352" y="6050"/>
                </a:cubicBezTo>
                <a:cubicBezTo>
                  <a:pt x="2895" y="6365"/>
                  <a:pt x="2895" y="6365"/>
                  <a:pt x="2895" y="6365"/>
                </a:cubicBezTo>
                <a:lnTo>
                  <a:pt x="2613" y="6528"/>
                </a:lnTo>
                <a:close/>
                <a:moveTo>
                  <a:pt x="2324" y="8043"/>
                </a:moveTo>
                <a:cubicBezTo>
                  <a:pt x="2611" y="8208"/>
                  <a:pt x="2611" y="8208"/>
                  <a:pt x="2611" y="8208"/>
                </a:cubicBezTo>
                <a:cubicBezTo>
                  <a:pt x="2611" y="9203"/>
                  <a:pt x="2611" y="9203"/>
                  <a:pt x="2611" y="9203"/>
                </a:cubicBezTo>
                <a:cubicBezTo>
                  <a:pt x="2324" y="9368"/>
                  <a:pt x="2324" y="9368"/>
                  <a:pt x="2324" y="9368"/>
                </a:cubicBezTo>
                <a:cubicBezTo>
                  <a:pt x="1750" y="9036"/>
                  <a:pt x="1750" y="9036"/>
                  <a:pt x="1750" y="9036"/>
                </a:cubicBezTo>
                <a:cubicBezTo>
                  <a:pt x="1750" y="8375"/>
                  <a:pt x="1750" y="8375"/>
                  <a:pt x="1750" y="8375"/>
                </a:cubicBezTo>
                <a:lnTo>
                  <a:pt x="2324" y="8043"/>
                </a:lnTo>
                <a:close/>
                <a:moveTo>
                  <a:pt x="1750" y="6369"/>
                </a:moveTo>
                <a:cubicBezTo>
                  <a:pt x="2273" y="6672"/>
                  <a:pt x="2273" y="6672"/>
                  <a:pt x="2273" y="6672"/>
                </a:cubicBezTo>
                <a:cubicBezTo>
                  <a:pt x="2269" y="6680"/>
                  <a:pt x="2266" y="6689"/>
                  <a:pt x="2266" y="6699"/>
                </a:cubicBezTo>
                <a:cubicBezTo>
                  <a:pt x="2266" y="6730"/>
                  <a:pt x="2291" y="6755"/>
                  <a:pt x="2321" y="6757"/>
                </a:cubicBezTo>
                <a:cubicBezTo>
                  <a:pt x="2321" y="7360"/>
                  <a:pt x="2321" y="7360"/>
                  <a:pt x="2321" y="7360"/>
                </a:cubicBezTo>
                <a:cubicBezTo>
                  <a:pt x="1750" y="7030"/>
                  <a:pt x="1750" y="7030"/>
                  <a:pt x="1750" y="7030"/>
                </a:cubicBezTo>
                <a:lnTo>
                  <a:pt x="1750" y="6369"/>
                </a:lnTo>
                <a:close/>
                <a:moveTo>
                  <a:pt x="1746" y="5697"/>
                </a:moveTo>
                <a:cubicBezTo>
                  <a:pt x="2319" y="5364"/>
                  <a:pt x="2319" y="5364"/>
                  <a:pt x="2319" y="5364"/>
                </a:cubicBezTo>
                <a:cubicBezTo>
                  <a:pt x="2319" y="5695"/>
                  <a:pt x="2319" y="5695"/>
                  <a:pt x="2319" y="5695"/>
                </a:cubicBezTo>
                <a:cubicBezTo>
                  <a:pt x="2031" y="5859"/>
                  <a:pt x="2031" y="5859"/>
                  <a:pt x="2031" y="5859"/>
                </a:cubicBezTo>
                <a:cubicBezTo>
                  <a:pt x="2031" y="5861"/>
                  <a:pt x="2031" y="5861"/>
                  <a:pt x="2031" y="5861"/>
                </a:cubicBezTo>
                <a:cubicBezTo>
                  <a:pt x="2032" y="6192"/>
                  <a:pt x="2032" y="6192"/>
                  <a:pt x="2032" y="6192"/>
                </a:cubicBezTo>
                <a:cubicBezTo>
                  <a:pt x="1746" y="6358"/>
                  <a:pt x="1746" y="6358"/>
                  <a:pt x="1746" y="6358"/>
                </a:cubicBezTo>
                <a:lnTo>
                  <a:pt x="1746" y="5697"/>
                </a:lnTo>
                <a:close/>
                <a:moveTo>
                  <a:pt x="1744" y="5693"/>
                </a:moveTo>
                <a:cubicBezTo>
                  <a:pt x="1459" y="5529"/>
                  <a:pt x="1459" y="5529"/>
                  <a:pt x="1459" y="5529"/>
                </a:cubicBezTo>
                <a:cubicBezTo>
                  <a:pt x="2030" y="5196"/>
                  <a:pt x="2030" y="5196"/>
                  <a:pt x="2030" y="5196"/>
                </a:cubicBezTo>
                <a:cubicBezTo>
                  <a:pt x="2315" y="5361"/>
                  <a:pt x="2315" y="5361"/>
                  <a:pt x="2315" y="5361"/>
                </a:cubicBezTo>
                <a:lnTo>
                  <a:pt x="1744" y="5693"/>
                </a:lnTo>
                <a:close/>
                <a:moveTo>
                  <a:pt x="1458" y="6204"/>
                </a:moveTo>
                <a:cubicBezTo>
                  <a:pt x="1740" y="6367"/>
                  <a:pt x="1740" y="6367"/>
                  <a:pt x="1740" y="6367"/>
                </a:cubicBezTo>
                <a:cubicBezTo>
                  <a:pt x="1740" y="7030"/>
                  <a:pt x="1740" y="7030"/>
                  <a:pt x="1740" y="7030"/>
                </a:cubicBezTo>
                <a:cubicBezTo>
                  <a:pt x="1461" y="7191"/>
                  <a:pt x="1461" y="7191"/>
                  <a:pt x="1461" y="7191"/>
                </a:cubicBezTo>
                <a:lnTo>
                  <a:pt x="1458" y="6204"/>
                </a:lnTo>
                <a:close/>
                <a:moveTo>
                  <a:pt x="1456" y="5533"/>
                </a:moveTo>
                <a:cubicBezTo>
                  <a:pt x="1741" y="5697"/>
                  <a:pt x="1741" y="5697"/>
                  <a:pt x="1741" y="5697"/>
                </a:cubicBezTo>
                <a:cubicBezTo>
                  <a:pt x="1741" y="6357"/>
                  <a:pt x="1741" y="6357"/>
                  <a:pt x="1741" y="6357"/>
                </a:cubicBezTo>
                <a:cubicBezTo>
                  <a:pt x="1458" y="6193"/>
                  <a:pt x="1458" y="6193"/>
                  <a:pt x="1458" y="6193"/>
                </a:cubicBezTo>
                <a:lnTo>
                  <a:pt x="1456" y="5533"/>
                </a:lnTo>
                <a:close/>
                <a:moveTo>
                  <a:pt x="1165" y="6035"/>
                </a:moveTo>
                <a:cubicBezTo>
                  <a:pt x="1453" y="6202"/>
                  <a:pt x="1453" y="6202"/>
                  <a:pt x="1453" y="6202"/>
                </a:cubicBezTo>
                <a:cubicBezTo>
                  <a:pt x="1456" y="7194"/>
                  <a:pt x="1456" y="7194"/>
                  <a:pt x="1456" y="7194"/>
                </a:cubicBezTo>
                <a:cubicBezTo>
                  <a:pt x="1165" y="7363"/>
                  <a:pt x="1165" y="7363"/>
                  <a:pt x="1165" y="7363"/>
                </a:cubicBezTo>
                <a:cubicBezTo>
                  <a:pt x="590" y="7031"/>
                  <a:pt x="590" y="7031"/>
                  <a:pt x="590" y="7031"/>
                </a:cubicBezTo>
                <a:cubicBezTo>
                  <a:pt x="590" y="6366"/>
                  <a:pt x="590" y="6366"/>
                  <a:pt x="590" y="6366"/>
                </a:cubicBezTo>
                <a:lnTo>
                  <a:pt x="1165" y="6035"/>
                </a:lnTo>
                <a:close/>
                <a:moveTo>
                  <a:pt x="875" y="5189"/>
                </a:moveTo>
                <a:cubicBezTo>
                  <a:pt x="878" y="4529"/>
                  <a:pt x="878" y="4529"/>
                  <a:pt x="878" y="4529"/>
                </a:cubicBezTo>
                <a:cubicBezTo>
                  <a:pt x="1113" y="4665"/>
                  <a:pt x="1113" y="4665"/>
                  <a:pt x="1113" y="4665"/>
                </a:cubicBezTo>
                <a:cubicBezTo>
                  <a:pt x="1109" y="4673"/>
                  <a:pt x="1107" y="4682"/>
                  <a:pt x="1107" y="4691"/>
                </a:cubicBezTo>
                <a:cubicBezTo>
                  <a:pt x="1107" y="4722"/>
                  <a:pt x="1131" y="4747"/>
                  <a:pt x="1162" y="4749"/>
                </a:cubicBezTo>
                <a:cubicBezTo>
                  <a:pt x="1162" y="5354"/>
                  <a:pt x="1162" y="5354"/>
                  <a:pt x="1162" y="5354"/>
                </a:cubicBezTo>
                <a:lnTo>
                  <a:pt x="875" y="5189"/>
                </a:lnTo>
                <a:close/>
                <a:moveTo>
                  <a:pt x="873" y="4521"/>
                </a:moveTo>
                <a:cubicBezTo>
                  <a:pt x="592" y="4359"/>
                  <a:pt x="592" y="4359"/>
                  <a:pt x="592" y="4359"/>
                </a:cubicBezTo>
                <a:cubicBezTo>
                  <a:pt x="1165" y="4029"/>
                  <a:pt x="1165" y="4029"/>
                  <a:pt x="1165" y="4029"/>
                </a:cubicBezTo>
                <a:cubicBezTo>
                  <a:pt x="1444" y="4190"/>
                  <a:pt x="1444" y="4190"/>
                  <a:pt x="1444" y="4190"/>
                </a:cubicBezTo>
                <a:lnTo>
                  <a:pt x="873" y="4521"/>
                </a:lnTo>
                <a:close/>
                <a:moveTo>
                  <a:pt x="590" y="4364"/>
                </a:moveTo>
                <a:cubicBezTo>
                  <a:pt x="873" y="4527"/>
                  <a:pt x="873" y="4527"/>
                  <a:pt x="873" y="4527"/>
                </a:cubicBezTo>
                <a:cubicBezTo>
                  <a:pt x="870" y="5186"/>
                  <a:pt x="870" y="5186"/>
                  <a:pt x="870" y="5186"/>
                </a:cubicBezTo>
                <a:cubicBezTo>
                  <a:pt x="590" y="5025"/>
                  <a:pt x="590" y="5025"/>
                  <a:pt x="590" y="5025"/>
                </a:cubicBezTo>
                <a:lnTo>
                  <a:pt x="590" y="4364"/>
                </a:lnTo>
                <a:close/>
                <a:moveTo>
                  <a:pt x="586" y="3690"/>
                </a:moveTo>
                <a:cubicBezTo>
                  <a:pt x="1159" y="3359"/>
                  <a:pt x="1159" y="3359"/>
                  <a:pt x="1159" y="3359"/>
                </a:cubicBezTo>
                <a:cubicBezTo>
                  <a:pt x="1160" y="4021"/>
                  <a:pt x="1160" y="4021"/>
                  <a:pt x="1160" y="4021"/>
                </a:cubicBezTo>
                <a:cubicBezTo>
                  <a:pt x="587" y="4351"/>
                  <a:pt x="587" y="4351"/>
                  <a:pt x="587" y="4351"/>
                </a:cubicBezTo>
                <a:lnTo>
                  <a:pt x="586" y="3690"/>
                </a:lnTo>
                <a:close/>
                <a:moveTo>
                  <a:pt x="10" y="3357"/>
                </a:moveTo>
                <a:cubicBezTo>
                  <a:pt x="584" y="3025"/>
                  <a:pt x="584" y="3025"/>
                  <a:pt x="584" y="3025"/>
                </a:cubicBezTo>
                <a:cubicBezTo>
                  <a:pt x="1156" y="3355"/>
                  <a:pt x="1156" y="3355"/>
                  <a:pt x="1156" y="3355"/>
                </a:cubicBezTo>
                <a:cubicBezTo>
                  <a:pt x="581" y="3687"/>
                  <a:pt x="581" y="3687"/>
                  <a:pt x="581" y="3687"/>
                </a:cubicBezTo>
                <a:cubicBezTo>
                  <a:pt x="581" y="3689"/>
                  <a:pt x="581" y="3689"/>
                  <a:pt x="581" y="3689"/>
                </a:cubicBezTo>
                <a:cubicBezTo>
                  <a:pt x="582" y="4350"/>
                  <a:pt x="582" y="4350"/>
                  <a:pt x="582" y="4350"/>
                </a:cubicBezTo>
                <a:cubicBezTo>
                  <a:pt x="11" y="4021"/>
                  <a:pt x="11" y="4021"/>
                  <a:pt x="11" y="4021"/>
                </a:cubicBezTo>
                <a:lnTo>
                  <a:pt x="10" y="3357"/>
                </a:lnTo>
                <a:close/>
              </a:path>
            </a:pathLst>
          </a:custGeom>
          <a:solidFill>
            <a:schemeClr val="bg1">
              <a:lumMod val="85000"/>
              <a:alpha val="50000"/>
            </a:schemeClr>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pic>
        <p:nvPicPr>
          <p:cNvPr id="27" name="Picture 26" descr="A blue and white gradient&#10;&#10;Description automatically generated">
            <a:extLst>
              <a:ext uri="{FF2B5EF4-FFF2-40B4-BE49-F238E27FC236}">
                <a16:creationId xmlns:a16="http://schemas.microsoft.com/office/drawing/2014/main" id="{F8ECF2B1-3548-48CE-CC8A-B09049E4D98A}"/>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flipH="1">
            <a:off x="0" y="1"/>
            <a:ext cx="5346700" cy="998538"/>
          </a:xfrm>
          <a:prstGeom prst="rect">
            <a:avLst/>
          </a:prstGeom>
        </p:spPr>
      </p:pic>
      <p:grpSp>
        <p:nvGrpSpPr>
          <p:cNvPr id="28" name="Group 27">
            <a:extLst>
              <a:ext uri="{FF2B5EF4-FFF2-40B4-BE49-F238E27FC236}">
                <a16:creationId xmlns:a16="http://schemas.microsoft.com/office/drawing/2014/main" id="{B10DC56B-1D02-E382-3904-7C32731C36AA}"/>
              </a:ext>
            </a:extLst>
          </p:cNvPr>
          <p:cNvGrpSpPr/>
          <p:nvPr/>
        </p:nvGrpSpPr>
        <p:grpSpPr>
          <a:xfrm rot="10335125">
            <a:off x="-2600670" y="-2819602"/>
            <a:ext cx="14849352" cy="9941862"/>
            <a:chOff x="6249468" y="-1100935"/>
            <a:chExt cx="8072278" cy="5404509"/>
          </a:xfrm>
          <a:solidFill>
            <a:schemeClr val="bg1">
              <a:alpha val="29000"/>
            </a:schemeClr>
          </a:solidFill>
        </p:grpSpPr>
        <p:sp>
          <p:nvSpPr>
            <p:cNvPr id="29" name="Freeform 3214">
              <a:extLst>
                <a:ext uri="{FF2B5EF4-FFF2-40B4-BE49-F238E27FC236}">
                  <a16:creationId xmlns:a16="http://schemas.microsoft.com/office/drawing/2014/main" id="{A269D130-D7A5-61A8-0E43-09805E712842}"/>
                </a:ext>
              </a:extLst>
            </p:cNvPr>
            <p:cNvSpPr>
              <a:spLocks noEditPoints="1"/>
            </p:cNvSpPr>
            <p:nvPr/>
          </p:nvSpPr>
          <p:spPr bwMode="auto">
            <a:xfrm>
              <a:off x="6903306" y="-223633"/>
              <a:ext cx="7399129" cy="4494102"/>
            </a:xfrm>
            <a:custGeom>
              <a:avLst/>
              <a:gdLst>
                <a:gd name="T0" fmla="*/ 783 w 1129"/>
                <a:gd name="T1" fmla="*/ 686 h 686"/>
                <a:gd name="T2" fmla="*/ 940 w 1129"/>
                <a:gd name="T3" fmla="*/ 678 h 686"/>
                <a:gd name="T4" fmla="*/ 1052 w 1129"/>
                <a:gd name="T5" fmla="*/ 609 h 686"/>
                <a:gd name="T6" fmla="*/ 1079 w 1129"/>
                <a:gd name="T7" fmla="*/ 599 h 686"/>
                <a:gd name="T8" fmla="*/ 885 w 1129"/>
                <a:gd name="T9" fmla="*/ 625 h 686"/>
                <a:gd name="T10" fmla="*/ 866 w 1129"/>
                <a:gd name="T11" fmla="*/ 588 h 686"/>
                <a:gd name="T12" fmla="*/ 869 w 1129"/>
                <a:gd name="T13" fmla="*/ 587 h 686"/>
                <a:gd name="T14" fmla="*/ 1077 w 1129"/>
                <a:gd name="T15" fmla="*/ 596 h 686"/>
                <a:gd name="T16" fmla="*/ 742 w 1129"/>
                <a:gd name="T17" fmla="*/ 586 h 686"/>
                <a:gd name="T18" fmla="*/ 745 w 1129"/>
                <a:gd name="T19" fmla="*/ 590 h 686"/>
                <a:gd name="T20" fmla="*/ 804 w 1129"/>
                <a:gd name="T21" fmla="*/ 621 h 686"/>
                <a:gd name="T22" fmla="*/ 786 w 1129"/>
                <a:gd name="T23" fmla="*/ 535 h 686"/>
                <a:gd name="T24" fmla="*/ 987 w 1129"/>
                <a:gd name="T25" fmla="*/ 585 h 686"/>
                <a:gd name="T26" fmla="*/ 1007 w 1129"/>
                <a:gd name="T27" fmla="*/ 622 h 686"/>
                <a:gd name="T28" fmla="*/ 1076 w 1129"/>
                <a:gd name="T29" fmla="*/ 597 h 686"/>
                <a:gd name="T30" fmla="*/ 1035 w 1129"/>
                <a:gd name="T31" fmla="*/ 567 h 686"/>
                <a:gd name="T32" fmla="*/ 1036 w 1129"/>
                <a:gd name="T33" fmla="*/ 563 h 686"/>
                <a:gd name="T34" fmla="*/ 674 w 1129"/>
                <a:gd name="T35" fmla="*/ 487 h 686"/>
                <a:gd name="T36" fmla="*/ 695 w 1129"/>
                <a:gd name="T37" fmla="*/ 508 h 686"/>
                <a:gd name="T38" fmla="*/ 674 w 1129"/>
                <a:gd name="T39" fmla="*/ 488 h 686"/>
                <a:gd name="T40" fmla="*/ 733 w 1129"/>
                <a:gd name="T41" fmla="*/ 544 h 686"/>
                <a:gd name="T42" fmla="*/ 757 w 1129"/>
                <a:gd name="T43" fmla="*/ 540 h 686"/>
                <a:gd name="T44" fmla="*/ 761 w 1129"/>
                <a:gd name="T45" fmla="*/ 461 h 686"/>
                <a:gd name="T46" fmla="*/ 605 w 1129"/>
                <a:gd name="T47" fmla="*/ 444 h 686"/>
                <a:gd name="T48" fmla="*/ 487 w 1129"/>
                <a:gd name="T49" fmla="*/ 412 h 686"/>
                <a:gd name="T50" fmla="*/ 671 w 1129"/>
                <a:gd name="T51" fmla="*/ 485 h 686"/>
                <a:gd name="T52" fmla="*/ 418 w 1129"/>
                <a:gd name="T53" fmla="*/ 441 h 686"/>
                <a:gd name="T54" fmla="*/ 484 w 1129"/>
                <a:gd name="T55" fmla="*/ 412 h 686"/>
                <a:gd name="T56" fmla="*/ 552 w 1129"/>
                <a:gd name="T57" fmla="*/ 382 h 686"/>
                <a:gd name="T58" fmla="*/ 600 w 1129"/>
                <a:gd name="T59" fmla="*/ 439 h 686"/>
                <a:gd name="T60" fmla="*/ 616 w 1129"/>
                <a:gd name="T61" fmla="*/ 398 h 686"/>
                <a:gd name="T62" fmla="*/ 360 w 1129"/>
                <a:gd name="T63" fmla="*/ 323 h 686"/>
                <a:gd name="T64" fmla="*/ 359 w 1129"/>
                <a:gd name="T65" fmla="*/ 324 h 686"/>
                <a:gd name="T66" fmla="*/ 266 w 1129"/>
                <a:gd name="T67" fmla="*/ 311 h 686"/>
                <a:gd name="T68" fmla="*/ 346 w 1129"/>
                <a:gd name="T69" fmla="*/ 294 h 686"/>
                <a:gd name="T70" fmla="*/ 327 w 1129"/>
                <a:gd name="T71" fmla="*/ 291 h 686"/>
                <a:gd name="T72" fmla="*/ 327 w 1129"/>
                <a:gd name="T73" fmla="*/ 315 h 686"/>
                <a:gd name="T74" fmla="*/ 355 w 1129"/>
                <a:gd name="T75" fmla="*/ 282 h 686"/>
                <a:gd name="T76" fmla="*/ 308 w 1129"/>
                <a:gd name="T77" fmla="*/ 227 h 686"/>
                <a:gd name="T78" fmla="*/ 335 w 1129"/>
                <a:gd name="T79" fmla="*/ 204 h 686"/>
                <a:gd name="T80" fmla="*/ 363 w 1129"/>
                <a:gd name="T81" fmla="*/ 191 h 686"/>
                <a:gd name="T82" fmla="*/ 374 w 1129"/>
                <a:gd name="T83" fmla="*/ 174 h 686"/>
                <a:gd name="T84" fmla="*/ 53 w 1129"/>
                <a:gd name="T85" fmla="*/ 170 h 686"/>
                <a:gd name="T86" fmla="*/ 302 w 1129"/>
                <a:gd name="T87" fmla="*/ 160 h 686"/>
                <a:gd name="T88" fmla="*/ 320 w 1129"/>
                <a:gd name="T89" fmla="*/ 181 h 686"/>
                <a:gd name="T90" fmla="*/ 293 w 1129"/>
                <a:gd name="T91" fmla="*/ 146 h 686"/>
                <a:gd name="T92" fmla="*/ 220 w 1129"/>
                <a:gd name="T93" fmla="*/ 150 h 686"/>
                <a:gd name="T94" fmla="*/ 339 w 1129"/>
                <a:gd name="T95" fmla="*/ 97 h 686"/>
                <a:gd name="T96" fmla="*/ 264 w 1129"/>
                <a:gd name="T97" fmla="*/ 131 h 686"/>
                <a:gd name="T98" fmla="*/ 114 w 1129"/>
                <a:gd name="T99" fmla="*/ 109 h 686"/>
                <a:gd name="T100" fmla="*/ 216 w 1129"/>
                <a:gd name="T101" fmla="*/ 106 h 686"/>
                <a:gd name="T102" fmla="*/ 371 w 1129"/>
                <a:gd name="T103" fmla="*/ 65 h 686"/>
                <a:gd name="T104" fmla="*/ 327 w 1129"/>
                <a:gd name="T105" fmla="*/ 162 h 686"/>
                <a:gd name="T106" fmla="*/ 371 w 1129"/>
                <a:gd name="T107" fmla="*/ 65 h 686"/>
                <a:gd name="T108" fmla="*/ 94 w 1129"/>
                <a:gd name="T109" fmla="*/ 88 h 686"/>
                <a:gd name="T110" fmla="*/ 34 w 1129"/>
                <a:gd name="T111" fmla="*/ 59 h 686"/>
                <a:gd name="T112" fmla="*/ 59 w 1129"/>
                <a:gd name="T113" fmla="*/ 103 h 686"/>
                <a:gd name="T114" fmla="*/ 110 w 1129"/>
                <a:gd name="T115" fmla="*/ 89 h 686"/>
                <a:gd name="T116" fmla="*/ 107 w 1129"/>
                <a:gd name="T117" fmla="*/ 63 h 686"/>
                <a:gd name="T118" fmla="*/ 193 w 1129"/>
                <a:gd name="T119" fmla="*/ 40 h 686"/>
                <a:gd name="T120" fmla="*/ 35 w 1129"/>
                <a:gd name="T121" fmla="*/ 22 h 686"/>
                <a:gd name="T122" fmla="*/ 33 w 1129"/>
                <a:gd name="T123" fmla="*/ 18 h 6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29" h="686">
                  <a:moveTo>
                    <a:pt x="1093" y="634"/>
                  </a:moveTo>
                  <a:cubicBezTo>
                    <a:pt x="1093" y="634"/>
                    <a:pt x="1093" y="634"/>
                    <a:pt x="1093" y="634"/>
                  </a:cubicBezTo>
                  <a:cubicBezTo>
                    <a:pt x="1128" y="638"/>
                    <a:pt x="1128" y="638"/>
                    <a:pt x="1128" y="638"/>
                  </a:cubicBezTo>
                  <a:cubicBezTo>
                    <a:pt x="1128" y="638"/>
                    <a:pt x="1128" y="637"/>
                    <a:pt x="1128" y="637"/>
                  </a:cubicBezTo>
                  <a:cubicBezTo>
                    <a:pt x="1128" y="637"/>
                    <a:pt x="1128" y="637"/>
                    <a:pt x="1128" y="637"/>
                  </a:cubicBezTo>
                  <a:cubicBezTo>
                    <a:pt x="1093" y="634"/>
                    <a:pt x="1093" y="634"/>
                    <a:pt x="1093" y="634"/>
                  </a:cubicBezTo>
                  <a:moveTo>
                    <a:pt x="889" y="631"/>
                  </a:moveTo>
                  <a:cubicBezTo>
                    <a:pt x="889" y="631"/>
                    <a:pt x="889" y="631"/>
                    <a:pt x="889" y="631"/>
                  </a:cubicBezTo>
                  <a:cubicBezTo>
                    <a:pt x="937" y="678"/>
                    <a:pt x="937" y="678"/>
                    <a:pt x="937" y="678"/>
                  </a:cubicBezTo>
                  <a:cubicBezTo>
                    <a:pt x="937" y="678"/>
                    <a:pt x="937" y="678"/>
                    <a:pt x="937" y="678"/>
                  </a:cubicBezTo>
                  <a:cubicBezTo>
                    <a:pt x="889" y="631"/>
                    <a:pt x="889" y="631"/>
                    <a:pt x="889" y="631"/>
                  </a:cubicBezTo>
                  <a:moveTo>
                    <a:pt x="805" y="624"/>
                  </a:moveTo>
                  <a:cubicBezTo>
                    <a:pt x="783" y="686"/>
                    <a:pt x="783" y="686"/>
                    <a:pt x="783" y="686"/>
                  </a:cubicBezTo>
                  <a:cubicBezTo>
                    <a:pt x="783" y="686"/>
                    <a:pt x="783" y="686"/>
                    <a:pt x="783" y="686"/>
                  </a:cubicBezTo>
                  <a:cubicBezTo>
                    <a:pt x="806" y="624"/>
                    <a:pt x="806" y="624"/>
                    <a:pt x="806" y="624"/>
                  </a:cubicBezTo>
                  <a:cubicBezTo>
                    <a:pt x="805" y="624"/>
                    <a:pt x="805" y="624"/>
                    <a:pt x="805" y="624"/>
                  </a:cubicBezTo>
                  <a:moveTo>
                    <a:pt x="768" y="622"/>
                  </a:moveTo>
                  <a:cubicBezTo>
                    <a:pt x="768" y="622"/>
                    <a:pt x="768" y="622"/>
                    <a:pt x="768" y="622"/>
                  </a:cubicBezTo>
                  <a:cubicBezTo>
                    <a:pt x="781" y="686"/>
                    <a:pt x="781" y="686"/>
                    <a:pt x="781" y="686"/>
                  </a:cubicBezTo>
                  <a:cubicBezTo>
                    <a:pt x="781" y="685"/>
                    <a:pt x="781" y="685"/>
                    <a:pt x="782" y="685"/>
                  </a:cubicBezTo>
                  <a:cubicBezTo>
                    <a:pt x="768" y="622"/>
                    <a:pt x="768" y="622"/>
                    <a:pt x="768" y="622"/>
                  </a:cubicBezTo>
                  <a:moveTo>
                    <a:pt x="770" y="620"/>
                  </a:moveTo>
                  <a:cubicBezTo>
                    <a:pt x="770" y="620"/>
                    <a:pt x="770" y="620"/>
                    <a:pt x="770" y="620"/>
                  </a:cubicBezTo>
                  <a:cubicBezTo>
                    <a:pt x="804" y="622"/>
                    <a:pt x="804" y="622"/>
                    <a:pt x="804" y="622"/>
                  </a:cubicBezTo>
                  <a:cubicBezTo>
                    <a:pt x="804" y="622"/>
                    <a:pt x="804" y="622"/>
                    <a:pt x="804" y="621"/>
                  </a:cubicBezTo>
                  <a:cubicBezTo>
                    <a:pt x="770" y="620"/>
                    <a:pt x="770" y="620"/>
                    <a:pt x="770" y="620"/>
                  </a:cubicBezTo>
                  <a:moveTo>
                    <a:pt x="968" y="613"/>
                  </a:moveTo>
                  <a:cubicBezTo>
                    <a:pt x="940" y="678"/>
                    <a:pt x="940" y="678"/>
                    <a:pt x="940" y="678"/>
                  </a:cubicBezTo>
                  <a:cubicBezTo>
                    <a:pt x="940" y="678"/>
                    <a:pt x="940" y="678"/>
                    <a:pt x="940" y="678"/>
                  </a:cubicBezTo>
                  <a:cubicBezTo>
                    <a:pt x="968" y="613"/>
                    <a:pt x="968" y="613"/>
                    <a:pt x="968" y="613"/>
                  </a:cubicBezTo>
                  <a:cubicBezTo>
                    <a:pt x="968" y="613"/>
                    <a:pt x="968" y="613"/>
                    <a:pt x="968" y="613"/>
                  </a:cubicBezTo>
                  <a:moveTo>
                    <a:pt x="967" y="611"/>
                  </a:moveTo>
                  <a:cubicBezTo>
                    <a:pt x="890" y="628"/>
                    <a:pt x="890" y="628"/>
                    <a:pt x="890" y="628"/>
                  </a:cubicBezTo>
                  <a:cubicBezTo>
                    <a:pt x="890" y="628"/>
                    <a:pt x="890" y="628"/>
                    <a:pt x="890" y="628"/>
                  </a:cubicBezTo>
                  <a:cubicBezTo>
                    <a:pt x="967" y="612"/>
                    <a:pt x="967" y="612"/>
                    <a:pt x="967" y="612"/>
                  </a:cubicBezTo>
                  <a:cubicBezTo>
                    <a:pt x="967" y="612"/>
                    <a:pt x="967" y="612"/>
                    <a:pt x="967" y="611"/>
                  </a:cubicBezTo>
                  <a:moveTo>
                    <a:pt x="1056" y="609"/>
                  </a:moveTo>
                  <a:cubicBezTo>
                    <a:pt x="1056" y="610"/>
                    <a:pt x="1055" y="610"/>
                    <a:pt x="1055" y="610"/>
                  </a:cubicBezTo>
                  <a:cubicBezTo>
                    <a:pt x="1088" y="632"/>
                    <a:pt x="1088" y="632"/>
                    <a:pt x="1088" y="632"/>
                  </a:cubicBezTo>
                  <a:cubicBezTo>
                    <a:pt x="1088" y="632"/>
                    <a:pt x="1088" y="632"/>
                    <a:pt x="1088" y="632"/>
                  </a:cubicBezTo>
                  <a:cubicBezTo>
                    <a:pt x="1056" y="609"/>
                    <a:pt x="1056" y="609"/>
                    <a:pt x="1056" y="609"/>
                  </a:cubicBezTo>
                  <a:moveTo>
                    <a:pt x="1052" y="609"/>
                  </a:moveTo>
                  <a:cubicBezTo>
                    <a:pt x="1009" y="624"/>
                    <a:pt x="1009" y="624"/>
                    <a:pt x="1009" y="624"/>
                  </a:cubicBezTo>
                  <a:cubicBezTo>
                    <a:pt x="1010" y="624"/>
                    <a:pt x="1010" y="624"/>
                    <a:pt x="1010" y="624"/>
                  </a:cubicBezTo>
                  <a:cubicBezTo>
                    <a:pt x="1052" y="609"/>
                    <a:pt x="1052" y="609"/>
                    <a:pt x="1052" y="609"/>
                  </a:cubicBezTo>
                  <a:cubicBezTo>
                    <a:pt x="1052" y="609"/>
                    <a:pt x="1052" y="609"/>
                    <a:pt x="1052" y="609"/>
                  </a:cubicBezTo>
                  <a:moveTo>
                    <a:pt x="1078" y="600"/>
                  </a:moveTo>
                  <a:cubicBezTo>
                    <a:pt x="1078" y="600"/>
                    <a:pt x="1077" y="600"/>
                    <a:pt x="1077" y="600"/>
                  </a:cubicBezTo>
                  <a:cubicBezTo>
                    <a:pt x="1089" y="631"/>
                    <a:pt x="1089" y="631"/>
                    <a:pt x="1089" y="631"/>
                  </a:cubicBezTo>
                  <a:cubicBezTo>
                    <a:pt x="1089" y="631"/>
                    <a:pt x="1089" y="631"/>
                    <a:pt x="1089" y="631"/>
                  </a:cubicBezTo>
                  <a:cubicBezTo>
                    <a:pt x="1078" y="600"/>
                    <a:pt x="1078" y="600"/>
                    <a:pt x="1078" y="600"/>
                  </a:cubicBezTo>
                  <a:moveTo>
                    <a:pt x="1079" y="599"/>
                  </a:moveTo>
                  <a:cubicBezTo>
                    <a:pt x="1079" y="599"/>
                    <a:pt x="1078" y="599"/>
                    <a:pt x="1078" y="600"/>
                  </a:cubicBezTo>
                  <a:cubicBezTo>
                    <a:pt x="1128" y="637"/>
                    <a:pt x="1128" y="637"/>
                    <a:pt x="1128" y="637"/>
                  </a:cubicBezTo>
                  <a:cubicBezTo>
                    <a:pt x="1128" y="637"/>
                    <a:pt x="1128" y="636"/>
                    <a:pt x="1129" y="636"/>
                  </a:cubicBezTo>
                  <a:cubicBezTo>
                    <a:pt x="1079" y="599"/>
                    <a:pt x="1079" y="599"/>
                    <a:pt x="1079" y="599"/>
                  </a:cubicBezTo>
                  <a:moveTo>
                    <a:pt x="1075" y="599"/>
                  </a:moveTo>
                  <a:cubicBezTo>
                    <a:pt x="1056" y="608"/>
                    <a:pt x="1056" y="608"/>
                    <a:pt x="1056" y="608"/>
                  </a:cubicBezTo>
                  <a:cubicBezTo>
                    <a:pt x="1056" y="608"/>
                    <a:pt x="1056" y="608"/>
                    <a:pt x="1056" y="608"/>
                  </a:cubicBezTo>
                  <a:cubicBezTo>
                    <a:pt x="1075" y="599"/>
                    <a:pt x="1075" y="599"/>
                    <a:pt x="1075" y="599"/>
                  </a:cubicBezTo>
                  <a:cubicBezTo>
                    <a:pt x="1075" y="599"/>
                    <a:pt x="1075" y="599"/>
                    <a:pt x="1075" y="599"/>
                  </a:cubicBezTo>
                  <a:moveTo>
                    <a:pt x="744" y="591"/>
                  </a:moveTo>
                  <a:cubicBezTo>
                    <a:pt x="744" y="591"/>
                    <a:pt x="744" y="591"/>
                    <a:pt x="744" y="591"/>
                  </a:cubicBezTo>
                  <a:cubicBezTo>
                    <a:pt x="766" y="618"/>
                    <a:pt x="766" y="618"/>
                    <a:pt x="766" y="618"/>
                  </a:cubicBezTo>
                  <a:cubicBezTo>
                    <a:pt x="766" y="618"/>
                    <a:pt x="766" y="618"/>
                    <a:pt x="767" y="618"/>
                  </a:cubicBezTo>
                  <a:cubicBezTo>
                    <a:pt x="767" y="618"/>
                    <a:pt x="767" y="618"/>
                    <a:pt x="767" y="618"/>
                  </a:cubicBezTo>
                  <a:cubicBezTo>
                    <a:pt x="744" y="591"/>
                    <a:pt x="744" y="591"/>
                    <a:pt x="744" y="591"/>
                  </a:cubicBezTo>
                  <a:moveTo>
                    <a:pt x="868" y="588"/>
                  </a:moveTo>
                  <a:cubicBezTo>
                    <a:pt x="868" y="588"/>
                    <a:pt x="868" y="589"/>
                    <a:pt x="868" y="589"/>
                  </a:cubicBezTo>
                  <a:cubicBezTo>
                    <a:pt x="885" y="625"/>
                    <a:pt x="885" y="625"/>
                    <a:pt x="885" y="625"/>
                  </a:cubicBezTo>
                  <a:cubicBezTo>
                    <a:pt x="885" y="625"/>
                    <a:pt x="885" y="625"/>
                    <a:pt x="885" y="625"/>
                  </a:cubicBezTo>
                  <a:cubicBezTo>
                    <a:pt x="868" y="588"/>
                    <a:pt x="868" y="588"/>
                    <a:pt x="868" y="588"/>
                  </a:cubicBezTo>
                  <a:moveTo>
                    <a:pt x="866" y="588"/>
                  </a:moveTo>
                  <a:cubicBezTo>
                    <a:pt x="836" y="624"/>
                    <a:pt x="836" y="624"/>
                    <a:pt x="836" y="624"/>
                  </a:cubicBezTo>
                  <a:cubicBezTo>
                    <a:pt x="809" y="622"/>
                    <a:pt x="809" y="622"/>
                    <a:pt x="809" y="622"/>
                  </a:cubicBezTo>
                  <a:cubicBezTo>
                    <a:pt x="809" y="622"/>
                    <a:pt x="809" y="622"/>
                    <a:pt x="809" y="622"/>
                  </a:cubicBezTo>
                  <a:cubicBezTo>
                    <a:pt x="835" y="624"/>
                    <a:pt x="835" y="624"/>
                    <a:pt x="835" y="624"/>
                  </a:cubicBezTo>
                  <a:cubicBezTo>
                    <a:pt x="784" y="686"/>
                    <a:pt x="784" y="686"/>
                    <a:pt x="784" y="686"/>
                  </a:cubicBezTo>
                  <a:cubicBezTo>
                    <a:pt x="784" y="686"/>
                    <a:pt x="784" y="686"/>
                    <a:pt x="784" y="686"/>
                  </a:cubicBezTo>
                  <a:cubicBezTo>
                    <a:pt x="836" y="624"/>
                    <a:pt x="836" y="624"/>
                    <a:pt x="836" y="624"/>
                  </a:cubicBezTo>
                  <a:cubicBezTo>
                    <a:pt x="883" y="628"/>
                    <a:pt x="883" y="628"/>
                    <a:pt x="883" y="628"/>
                  </a:cubicBezTo>
                  <a:cubicBezTo>
                    <a:pt x="883" y="628"/>
                    <a:pt x="883" y="628"/>
                    <a:pt x="883" y="628"/>
                  </a:cubicBezTo>
                  <a:cubicBezTo>
                    <a:pt x="836" y="624"/>
                    <a:pt x="836" y="624"/>
                    <a:pt x="836" y="624"/>
                  </a:cubicBezTo>
                  <a:cubicBezTo>
                    <a:pt x="866" y="588"/>
                    <a:pt x="866" y="588"/>
                    <a:pt x="866" y="588"/>
                  </a:cubicBezTo>
                  <a:cubicBezTo>
                    <a:pt x="866" y="588"/>
                    <a:pt x="866" y="588"/>
                    <a:pt x="866" y="588"/>
                  </a:cubicBezTo>
                  <a:moveTo>
                    <a:pt x="865" y="588"/>
                  </a:moveTo>
                  <a:cubicBezTo>
                    <a:pt x="809" y="620"/>
                    <a:pt x="809" y="620"/>
                    <a:pt x="809" y="620"/>
                  </a:cubicBezTo>
                  <a:cubicBezTo>
                    <a:pt x="809" y="620"/>
                    <a:pt x="809" y="620"/>
                    <a:pt x="809" y="621"/>
                  </a:cubicBezTo>
                  <a:cubicBezTo>
                    <a:pt x="866" y="588"/>
                    <a:pt x="866" y="588"/>
                    <a:pt x="866" y="588"/>
                  </a:cubicBezTo>
                  <a:cubicBezTo>
                    <a:pt x="865" y="588"/>
                    <a:pt x="865" y="588"/>
                    <a:pt x="865" y="588"/>
                  </a:cubicBezTo>
                  <a:moveTo>
                    <a:pt x="984" y="585"/>
                  </a:moveTo>
                  <a:cubicBezTo>
                    <a:pt x="969" y="609"/>
                    <a:pt x="969" y="609"/>
                    <a:pt x="969" y="609"/>
                  </a:cubicBezTo>
                  <a:cubicBezTo>
                    <a:pt x="970" y="609"/>
                    <a:pt x="970" y="610"/>
                    <a:pt x="970" y="610"/>
                  </a:cubicBezTo>
                  <a:cubicBezTo>
                    <a:pt x="984" y="585"/>
                    <a:pt x="984" y="585"/>
                    <a:pt x="984" y="585"/>
                  </a:cubicBezTo>
                  <a:cubicBezTo>
                    <a:pt x="984" y="585"/>
                    <a:pt x="984" y="585"/>
                    <a:pt x="984" y="585"/>
                  </a:cubicBezTo>
                  <a:moveTo>
                    <a:pt x="982" y="583"/>
                  </a:moveTo>
                  <a:cubicBezTo>
                    <a:pt x="938" y="604"/>
                    <a:pt x="938" y="604"/>
                    <a:pt x="938" y="604"/>
                  </a:cubicBezTo>
                  <a:cubicBezTo>
                    <a:pt x="869" y="587"/>
                    <a:pt x="869" y="587"/>
                    <a:pt x="869" y="587"/>
                  </a:cubicBezTo>
                  <a:cubicBezTo>
                    <a:pt x="869" y="587"/>
                    <a:pt x="869" y="587"/>
                    <a:pt x="869" y="587"/>
                  </a:cubicBezTo>
                  <a:cubicBezTo>
                    <a:pt x="869" y="587"/>
                    <a:pt x="869" y="587"/>
                    <a:pt x="869" y="587"/>
                  </a:cubicBezTo>
                  <a:cubicBezTo>
                    <a:pt x="938" y="604"/>
                    <a:pt x="938" y="604"/>
                    <a:pt x="938" y="604"/>
                  </a:cubicBezTo>
                  <a:cubicBezTo>
                    <a:pt x="890" y="627"/>
                    <a:pt x="890" y="627"/>
                    <a:pt x="890" y="627"/>
                  </a:cubicBezTo>
                  <a:cubicBezTo>
                    <a:pt x="890" y="627"/>
                    <a:pt x="890" y="627"/>
                    <a:pt x="890" y="627"/>
                  </a:cubicBezTo>
                  <a:cubicBezTo>
                    <a:pt x="939" y="604"/>
                    <a:pt x="939" y="604"/>
                    <a:pt x="939" y="604"/>
                  </a:cubicBezTo>
                  <a:cubicBezTo>
                    <a:pt x="967" y="611"/>
                    <a:pt x="967" y="611"/>
                    <a:pt x="967" y="611"/>
                  </a:cubicBezTo>
                  <a:cubicBezTo>
                    <a:pt x="967" y="611"/>
                    <a:pt x="967" y="611"/>
                    <a:pt x="967" y="611"/>
                  </a:cubicBezTo>
                  <a:cubicBezTo>
                    <a:pt x="967" y="611"/>
                    <a:pt x="967" y="611"/>
                    <a:pt x="967" y="611"/>
                  </a:cubicBezTo>
                  <a:cubicBezTo>
                    <a:pt x="939" y="604"/>
                    <a:pt x="939" y="604"/>
                    <a:pt x="939" y="604"/>
                  </a:cubicBezTo>
                  <a:cubicBezTo>
                    <a:pt x="982" y="583"/>
                    <a:pt x="982" y="583"/>
                    <a:pt x="982" y="583"/>
                  </a:cubicBezTo>
                  <a:cubicBezTo>
                    <a:pt x="982" y="583"/>
                    <a:pt x="982" y="583"/>
                    <a:pt x="982" y="583"/>
                  </a:cubicBezTo>
                  <a:moveTo>
                    <a:pt x="1082" y="564"/>
                  </a:moveTo>
                  <a:cubicBezTo>
                    <a:pt x="1077" y="596"/>
                    <a:pt x="1077" y="596"/>
                    <a:pt x="1077" y="596"/>
                  </a:cubicBezTo>
                  <a:cubicBezTo>
                    <a:pt x="1077" y="596"/>
                    <a:pt x="1077" y="596"/>
                    <a:pt x="1077" y="596"/>
                  </a:cubicBezTo>
                  <a:cubicBezTo>
                    <a:pt x="1077" y="596"/>
                    <a:pt x="1077" y="596"/>
                    <a:pt x="1077" y="596"/>
                  </a:cubicBezTo>
                  <a:cubicBezTo>
                    <a:pt x="1077" y="596"/>
                    <a:pt x="1077" y="596"/>
                    <a:pt x="1077" y="596"/>
                  </a:cubicBezTo>
                  <a:cubicBezTo>
                    <a:pt x="1083" y="564"/>
                    <a:pt x="1083" y="564"/>
                    <a:pt x="1083" y="564"/>
                  </a:cubicBezTo>
                  <a:cubicBezTo>
                    <a:pt x="1083" y="564"/>
                    <a:pt x="1083" y="564"/>
                    <a:pt x="1083" y="564"/>
                  </a:cubicBezTo>
                  <a:cubicBezTo>
                    <a:pt x="1083" y="564"/>
                    <a:pt x="1082" y="564"/>
                    <a:pt x="1082" y="564"/>
                  </a:cubicBezTo>
                  <a:moveTo>
                    <a:pt x="757" y="556"/>
                  </a:moveTo>
                  <a:cubicBezTo>
                    <a:pt x="743" y="586"/>
                    <a:pt x="743" y="586"/>
                    <a:pt x="743" y="586"/>
                  </a:cubicBezTo>
                  <a:cubicBezTo>
                    <a:pt x="743" y="586"/>
                    <a:pt x="743" y="586"/>
                    <a:pt x="744" y="587"/>
                  </a:cubicBezTo>
                  <a:cubicBezTo>
                    <a:pt x="757" y="556"/>
                    <a:pt x="757" y="556"/>
                    <a:pt x="757" y="556"/>
                  </a:cubicBezTo>
                  <a:cubicBezTo>
                    <a:pt x="757" y="556"/>
                    <a:pt x="757" y="556"/>
                    <a:pt x="757" y="556"/>
                  </a:cubicBezTo>
                  <a:moveTo>
                    <a:pt x="735" y="547"/>
                  </a:moveTo>
                  <a:cubicBezTo>
                    <a:pt x="735" y="547"/>
                    <a:pt x="735" y="547"/>
                    <a:pt x="735" y="547"/>
                  </a:cubicBezTo>
                  <a:cubicBezTo>
                    <a:pt x="742" y="586"/>
                    <a:pt x="742" y="586"/>
                    <a:pt x="742" y="586"/>
                  </a:cubicBezTo>
                  <a:cubicBezTo>
                    <a:pt x="742" y="586"/>
                    <a:pt x="742" y="586"/>
                    <a:pt x="742" y="586"/>
                  </a:cubicBezTo>
                  <a:cubicBezTo>
                    <a:pt x="735" y="547"/>
                    <a:pt x="735" y="547"/>
                    <a:pt x="735" y="547"/>
                  </a:cubicBezTo>
                  <a:moveTo>
                    <a:pt x="736" y="546"/>
                  </a:moveTo>
                  <a:cubicBezTo>
                    <a:pt x="736" y="546"/>
                    <a:pt x="736" y="546"/>
                    <a:pt x="736" y="546"/>
                  </a:cubicBezTo>
                  <a:cubicBezTo>
                    <a:pt x="756" y="554"/>
                    <a:pt x="756" y="554"/>
                    <a:pt x="756" y="554"/>
                  </a:cubicBezTo>
                  <a:cubicBezTo>
                    <a:pt x="756" y="554"/>
                    <a:pt x="756" y="554"/>
                    <a:pt x="756" y="554"/>
                  </a:cubicBezTo>
                  <a:cubicBezTo>
                    <a:pt x="736" y="546"/>
                    <a:pt x="736" y="546"/>
                    <a:pt x="736" y="546"/>
                  </a:cubicBezTo>
                  <a:moveTo>
                    <a:pt x="787" y="536"/>
                  </a:moveTo>
                  <a:cubicBezTo>
                    <a:pt x="771" y="604"/>
                    <a:pt x="771" y="604"/>
                    <a:pt x="771" y="604"/>
                  </a:cubicBezTo>
                  <a:cubicBezTo>
                    <a:pt x="765" y="600"/>
                    <a:pt x="765" y="600"/>
                    <a:pt x="765" y="600"/>
                  </a:cubicBezTo>
                  <a:cubicBezTo>
                    <a:pt x="758" y="556"/>
                    <a:pt x="758" y="556"/>
                    <a:pt x="758" y="556"/>
                  </a:cubicBezTo>
                  <a:cubicBezTo>
                    <a:pt x="758" y="556"/>
                    <a:pt x="758" y="556"/>
                    <a:pt x="758" y="556"/>
                  </a:cubicBezTo>
                  <a:cubicBezTo>
                    <a:pt x="765" y="600"/>
                    <a:pt x="765" y="600"/>
                    <a:pt x="765" y="600"/>
                  </a:cubicBezTo>
                  <a:cubicBezTo>
                    <a:pt x="745" y="590"/>
                    <a:pt x="745" y="590"/>
                    <a:pt x="745" y="590"/>
                  </a:cubicBezTo>
                  <a:cubicBezTo>
                    <a:pt x="745" y="590"/>
                    <a:pt x="745" y="590"/>
                    <a:pt x="745" y="590"/>
                  </a:cubicBezTo>
                  <a:cubicBezTo>
                    <a:pt x="765" y="601"/>
                    <a:pt x="765" y="601"/>
                    <a:pt x="765" y="601"/>
                  </a:cubicBezTo>
                  <a:cubicBezTo>
                    <a:pt x="767" y="618"/>
                    <a:pt x="767" y="618"/>
                    <a:pt x="767" y="618"/>
                  </a:cubicBezTo>
                  <a:cubicBezTo>
                    <a:pt x="767" y="618"/>
                    <a:pt x="767" y="618"/>
                    <a:pt x="768" y="618"/>
                  </a:cubicBezTo>
                  <a:cubicBezTo>
                    <a:pt x="765" y="601"/>
                    <a:pt x="765" y="601"/>
                    <a:pt x="765" y="601"/>
                  </a:cubicBezTo>
                  <a:cubicBezTo>
                    <a:pt x="771" y="604"/>
                    <a:pt x="771" y="604"/>
                    <a:pt x="771" y="604"/>
                  </a:cubicBezTo>
                  <a:cubicBezTo>
                    <a:pt x="768" y="618"/>
                    <a:pt x="768" y="618"/>
                    <a:pt x="768" y="618"/>
                  </a:cubicBezTo>
                  <a:cubicBezTo>
                    <a:pt x="768" y="618"/>
                    <a:pt x="768" y="618"/>
                    <a:pt x="768" y="618"/>
                  </a:cubicBezTo>
                  <a:cubicBezTo>
                    <a:pt x="772" y="604"/>
                    <a:pt x="772" y="604"/>
                    <a:pt x="772" y="604"/>
                  </a:cubicBezTo>
                  <a:cubicBezTo>
                    <a:pt x="788" y="613"/>
                    <a:pt x="788" y="613"/>
                    <a:pt x="788" y="613"/>
                  </a:cubicBezTo>
                  <a:cubicBezTo>
                    <a:pt x="769" y="619"/>
                    <a:pt x="769" y="619"/>
                    <a:pt x="769" y="619"/>
                  </a:cubicBezTo>
                  <a:cubicBezTo>
                    <a:pt x="769" y="619"/>
                    <a:pt x="770" y="619"/>
                    <a:pt x="770" y="619"/>
                  </a:cubicBezTo>
                  <a:cubicBezTo>
                    <a:pt x="789" y="613"/>
                    <a:pt x="789" y="613"/>
                    <a:pt x="789" y="613"/>
                  </a:cubicBezTo>
                  <a:cubicBezTo>
                    <a:pt x="804" y="621"/>
                    <a:pt x="804" y="621"/>
                    <a:pt x="804" y="621"/>
                  </a:cubicBezTo>
                  <a:cubicBezTo>
                    <a:pt x="804" y="621"/>
                    <a:pt x="804" y="620"/>
                    <a:pt x="804" y="620"/>
                  </a:cubicBezTo>
                  <a:cubicBezTo>
                    <a:pt x="789" y="613"/>
                    <a:pt x="789" y="613"/>
                    <a:pt x="789" y="613"/>
                  </a:cubicBezTo>
                  <a:cubicBezTo>
                    <a:pt x="865" y="588"/>
                    <a:pt x="865" y="588"/>
                    <a:pt x="865" y="588"/>
                  </a:cubicBezTo>
                  <a:cubicBezTo>
                    <a:pt x="865" y="587"/>
                    <a:pt x="865" y="587"/>
                    <a:pt x="865" y="587"/>
                  </a:cubicBezTo>
                  <a:cubicBezTo>
                    <a:pt x="789" y="613"/>
                    <a:pt x="789" y="613"/>
                    <a:pt x="789" y="613"/>
                  </a:cubicBezTo>
                  <a:cubicBezTo>
                    <a:pt x="772" y="604"/>
                    <a:pt x="772" y="604"/>
                    <a:pt x="772" y="604"/>
                  </a:cubicBezTo>
                  <a:cubicBezTo>
                    <a:pt x="788" y="536"/>
                    <a:pt x="788" y="536"/>
                    <a:pt x="788" y="536"/>
                  </a:cubicBezTo>
                  <a:cubicBezTo>
                    <a:pt x="788" y="536"/>
                    <a:pt x="787" y="536"/>
                    <a:pt x="787" y="536"/>
                  </a:cubicBezTo>
                  <a:moveTo>
                    <a:pt x="786" y="534"/>
                  </a:moveTo>
                  <a:cubicBezTo>
                    <a:pt x="759" y="553"/>
                    <a:pt x="759" y="553"/>
                    <a:pt x="759" y="553"/>
                  </a:cubicBezTo>
                  <a:cubicBezTo>
                    <a:pt x="759" y="553"/>
                    <a:pt x="760" y="553"/>
                    <a:pt x="760" y="553"/>
                  </a:cubicBezTo>
                  <a:cubicBezTo>
                    <a:pt x="760" y="553"/>
                    <a:pt x="760" y="553"/>
                    <a:pt x="760" y="553"/>
                  </a:cubicBezTo>
                  <a:cubicBezTo>
                    <a:pt x="786" y="535"/>
                    <a:pt x="786" y="535"/>
                    <a:pt x="786" y="535"/>
                  </a:cubicBezTo>
                  <a:cubicBezTo>
                    <a:pt x="786" y="535"/>
                    <a:pt x="786" y="535"/>
                    <a:pt x="786" y="535"/>
                  </a:cubicBezTo>
                  <a:cubicBezTo>
                    <a:pt x="786" y="534"/>
                    <a:pt x="786" y="534"/>
                    <a:pt x="786" y="534"/>
                  </a:cubicBezTo>
                  <a:moveTo>
                    <a:pt x="1000" y="610"/>
                  </a:moveTo>
                  <a:cubicBezTo>
                    <a:pt x="995" y="600"/>
                    <a:pt x="995" y="600"/>
                    <a:pt x="995" y="600"/>
                  </a:cubicBezTo>
                  <a:cubicBezTo>
                    <a:pt x="1009" y="594"/>
                    <a:pt x="1009" y="594"/>
                    <a:pt x="1009" y="594"/>
                  </a:cubicBezTo>
                  <a:cubicBezTo>
                    <a:pt x="1008" y="610"/>
                    <a:pt x="1008" y="610"/>
                    <a:pt x="1008" y="610"/>
                  </a:cubicBezTo>
                  <a:cubicBezTo>
                    <a:pt x="1000" y="610"/>
                    <a:pt x="1000" y="610"/>
                    <a:pt x="1000" y="610"/>
                  </a:cubicBezTo>
                  <a:moveTo>
                    <a:pt x="1013" y="529"/>
                  </a:moveTo>
                  <a:cubicBezTo>
                    <a:pt x="1010" y="574"/>
                    <a:pt x="1010" y="574"/>
                    <a:pt x="1010" y="574"/>
                  </a:cubicBezTo>
                  <a:cubicBezTo>
                    <a:pt x="989" y="580"/>
                    <a:pt x="989" y="580"/>
                    <a:pt x="989" y="580"/>
                  </a:cubicBezTo>
                  <a:cubicBezTo>
                    <a:pt x="989" y="581"/>
                    <a:pt x="989" y="581"/>
                    <a:pt x="989" y="581"/>
                  </a:cubicBezTo>
                  <a:cubicBezTo>
                    <a:pt x="1010" y="574"/>
                    <a:pt x="1010" y="574"/>
                    <a:pt x="1010" y="574"/>
                  </a:cubicBezTo>
                  <a:cubicBezTo>
                    <a:pt x="1009" y="594"/>
                    <a:pt x="1009" y="594"/>
                    <a:pt x="1009" y="594"/>
                  </a:cubicBezTo>
                  <a:cubicBezTo>
                    <a:pt x="995" y="600"/>
                    <a:pt x="995" y="600"/>
                    <a:pt x="995" y="600"/>
                  </a:cubicBezTo>
                  <a:cubicBezTo>
                    <a:pt x="987" y="585"/>
                    <a:pt x="987" y="585"/>
                    <a:pt x="987" y="585"/>
                  </a:cubicBezTo>
                  <a:cubicBezTo>
                    <a:pt x="987" y="585"/>
                    <a:pt x="987" y="585"/>
                    <a:pt x="987" y="585"/>
                  </a:cubicBezTo>
                  <a:cubicBezTo>
                    <a:pt x="994" y="600"/>
                    <a:pt x="994" y="600"/>
                    <a:pt x="994" y="600"/>
                  </a:cubicBezTo>
                  <a:cubicBezTo>
                    <a:pt x="970" y="610"/>
                    <a:pt x="970" y="610"/>
                    <a:pt x="970" y="610"/>
                  </a:cubicBezTo>
                  <a:cubicBezTo>
                    <a:pt x="970" y="610"/>
                    <a:pt x="970" y="610"/>
                    <a:pt x="971" y="611"/>
                  </a:cubicBezTo>
                  <a:cubicBezTo>
                    <a:pt x="994" y="600"/>
                    <a:pt x="994" y="600"/>
                    <a:pt x="994" y="600"/>
                  </a:cubicBezTo>
                  <a:cubicBezTo>
                    <a:pt x="999" y="610"/>
                    <a:pt x="999" y="610"/>
                    <a:pt x="999" y="610"/>
                  </a:cubicBezTo>
                  <a:cubicBezTo>
                    <a:pt x="971" y="611"/>
                    <a:pt x="971" y="611"/>
                    <a:pt x="971" y="611"/>
                  </a:cubicBezTo>
                  <a:cubicBezTo>
                    <a:pt x="971" y="611"/>
                    <a:pt x="971" y="611"/>
                    <a:pt x="971" y="611"/>
                  </a:cubicBezTo>
                  <a:cubicBezTo>
                    <a:pt x="999" y="610"/>
                    <a:pt x="999" y="610"/>
                    <a:pt x="999" y="610"/>
                  </a:cubicBezTo>
                  <a:cubicBezTo>
                    <a:pt x="1006" y="623"/>
                    <a:pt x="1006" y="623"/>
                    <a:pt x="1006" y="623"/>
                  </a:cubicBezTo>
                  <a:cubicBezTo>
                    <a:pt x="1006" y="623"/>
                    <a:pt x="1006" y="623"/>
                    <a:pt x="1006" y="623"/>
                  </a:cubicBezTo>
                  <a:cubicBezTo>
                    <a:pt x="1000" y="610"/>
                    <a:pt x="1000" y="610"/>
                    <a:pt x="1000" y="610"/>
                  </a:cubicBezTo>
                  <a:cubicBezTo>
                    <a:pt x="1008" y="610"/>
                    <a:pt x="1008" y="610"/>
                    <a:pt x="1008" y="610"/>
                  </a:cubicBezTo>
                  <a:cubicBezTo>
                    <a:pt x="1007" y="622"/>
                    <a:pt x="1007" y="622"/>
                    <a:pt x="1007" y="622"/>
                  </a:cubicBezTo>
                  <a:cubicBezTo>
                    <a:pt x="1007" y="622"/>
                    <a:pt x="1007" y="622"/>
                    <a:pt x="1007" y="622"/>
                  </a:cubicBezTo>
                  <a:cubicBezTo>
                    <a:pt x="1007" y="622"/>
                    <a:pt x="1007" y="622"/>
                    <a:pt x="1007" y="622"/>
                  </a:cubicBezTo>
                  <a:cubicBezTo>
                    <a:pt x="1008" y="610"/>
                    <a:pt x="1008" y="610"/>
                    <a:pt x="1008" y="610"/>
                  </a:cubicBezTo>
                  <a:cubicBezTo>
                    <a:pt x="1052" y="609"/>
                    <a:pt x="1052" y="609"/>
                    <a:pt x="1052" y="609"/>
                  </a:cubicBezTo>
                  <a:cubicBezTo>
                    <a:pt x="1052" y="609"/>
                    <a:pt x="1052" y="608"/>
                    <a:pt x="1052" y="608"/>
                  </a:cubicBezTo>
                  <a:cubicBezTo>
                    <a:pt x="1008" y="610"/>
                    <a:pt x="1008" y="610"/>
                    <a:pt x="1008" y="610"/>
                  </a:cubicBezTo>
                  <a:cubicBezTo>
                    <a:pt x="1009" y="594"/>
                    <a:pt x="1009" y="594"/>
                    <a:pt x="1009" y="594"/>
                  </a:cubicBezTo>
                  <a:cubicBezTo>
                    <a:pt x="1050" y="576"/>
                    <a:pt x="1050" y="576"/>
                    <a:pt x="1050" y="576"/>
                  </a:cubicBezTo>
                  <a:cubicBezTo>
                    <a:pt x="1066" y="589"/>
                    <a:pt x="1066" y="589"/>
                    <a:pt x="1066" y="589"/>
                  </a:cubicBezTo>
                  <a:cubicBezTo>
                    <a:pt x="1055" y="607"/>
                    <a:pt x="1055" y="607"/>
                    <a:pt x="1055" y="607"/>
                  </a:cubicBezTo>
                  <a:cubicBezTo>
                    <a:pt x="1055" y="607"/>
                    <a:pt x="1055" y="607"/>
                    <a:pt x="1055" y="607"/>
                  </a:cubicBezTo>
                  <a:cubicBezTo>
                    <a:pt x="1066" y="589"/>
                    <a:pt x="1066" y="589"/>
                    <a:pt x="1066" y="589"/>
                  </a:cubicBezTo>
                  <a:cubicBezTo>
                    <a:pt x="1075" y="597"/>
                    <a:pt x="1075" y="597"/>
                    <a:pt x="1075" y="597"/>
                  </a:cubicBezTo>
                  <a:cubicBezTo>
                    <a:pt x="1075" y="597"/>
                    <a:pt x="1075" y="597"/>
                    <a:pt x="1076" y="597"/>
                  </a:cubicBezTo>
                  <a:cubicBezTo>
                    <a:pt x="1066" y="589"/>
                    <a:pt x="1066" y="589"/>
                    <a:pt x="1066" y="589"/>
                  </a:cubicBezTo>
                  <a:cubicBezTo>
                    <a:pt x="1082" y="564"/>
                    <a:pt x="1082" y="564"/>
                    <a:pt x="1082" y="564"/>
                  </a:cubicBezTo>
                  <a:cubicBezTo>
                    <a:pt x="1082" y="564"/>
                    <a:pt x="1082" y="564"/>
                    <a:pt x="1081" y="564"/>
                  </a:cubicBezTo>
                  <a:cubicBezTo>
                    <a:pt x="1066" y="589"/>
                    <a:pt x="1066" y="589"/>
                    <a:pt x="1066" y="589"/>
                  </a:cubicBezTo>
                  <a:cubicBezTo>
                    <a:pt x="1050" y="576"/>
                    <a:pt x="1050" y="576"/>
                    <a:pt x="1050" y="576"/>
                  </a:cubicBezTo>
                  <a:cubicBezTo>
                    <a:pt x="1081" y="563"/>
                    <a:pt x="1081" y="563"/>
                    <a:pt x="1081" y="563"/>
                  </a:cubicBezTo>
                  <a:cubicBezTo>
                    <a:pt x="1081" y="563"/>
                    <a:pt x="1081" y="563"/>
                    <a:pt x="1080" y="563"/>
                  </a:cubicBezTo>
                  <a:cubicBezTo>
                    <a:pt x="1050" y="576"/>
                    <a:pt x="1050" y="576"/>
                    <a:pt x="1050" y="576"/>
                  </a:cubicBezTo>
                  <a:cubicBezTo>
                    <a:pt x="1039" y="567"/>
                    <a:pt x="1039" y="567"/>
                    <a:pt x="1039" y="567"/>
                  </a:cubicBezTo>
                  <a:cubicBezTo>
                    <a:pt x="1039" y="567"/>
                    <a:pt x="1039" y="567"/>
                    <a:pt x="1039" y="567"/>
                  </a:cubicBezTo>
                  <a:cubicBezTo>
                    <a:pt x="1050" y="576"/>
                    <a:pt x="1050" y="576"/>
                    <a:pt x="1050" y="576"/>
                  </a:cubicBezTo>
                  <a:cubicBezTo>
                    <a:pt x="1009" y="593"/>
                    <a:pt x="1009" y="593"/>
                    <a:pt x="1009" y="593"/>
                  </a:cubicBezTo>
                  <a:cubicBezTo>
                    <a:pt x="1011" y="574"/>
                    <a:pt x="1011" y="574"/>
                    <a:pt x="1011" y="574"/>
                  </a:cubicBezTo>
                  <a:cubicBezTo>
                    <a:pt x="1035" y="567"/>
                    <a:pt x="1035" y="567"/>
                    <a:pt x="1035" y="567"/>
                  </a:cubicBezTo>
                  <a:cubicBezTo>
                    <a:pt x="1035" y="566"/>
                    <a:pt x="1035" y="566"/>
                    <a:pt x="1035" y="566"/>
                  </a:cubicBezTo>
                  <a:cubicBezTo>
                    <a:pt x="1011" y="574"/>
                    <a:pt x="1011" y="574"/>
                    <a:pt x="1011" y="574"/>
                  </a:cubicBezTo>
                  <a:cubicBezTo>
                    <a:pt x="1013" y="529"/>
                    <a:pt x="1013" y="529"/>
                    <a:pt x="1013" y="529"/>
                  </a:cubicBezTo>
                  <a:cubicBezTo>
                    <a:pt x="1013" y="529"/>
                    <a:pt x="1013" y="529"/>
                    <a:pt x="1013" y="529"/>
                  </a:cubicBezTo>
                  <a:cubicBezTo>
                    <a:pt x="1013" y="529"/>
                    <a:pt x="1013" y="529"/>
                    <a:pt x="1013" y="529"/>
                  </a:cubicBezTo>
                  <a:moveTo>
                    <a:pt x="1012" y="529"/>
                  </a:moveTo>
                  <a:cubicBezTo>
                    <a:pt x="987" y="578"/>
                    <a:pt x="987" y="578"/>
                    <a:pt x="987" y="578"/>
                  </a:cubicBezTo>
                  <a:cubicBezTo>
                    <a:pt x="987" y="578"/>
                    <a:pt x="987" y="579"/>
                    <a:pt x="987" y="579"/>
                  </a:cubicBezTo>
                  <a:cubicBezTo>
                    <a:pt x="1013" y="529"/>
                    <a:pt x="1013" y="529"/>
                    <a:pt x="1013" y="529"/>
                  </a:cubicBezTo>
                  <a:cubicBezTo>
                    <a:pt x="1013" y="529"/>
                    <a:pt x="1012" y="529"/>
                    <a:pt x="1012" y="529"/>
                  </a:cubicBezTo>
                  <a:moveTo>
                    <a:pt x="1015" y="529"/>
                  </a:moveTo>
                  <a:cubicBezTo>
                    <a:pt x="1014" y="529"/>
                    <a:pt x="1014" y="529"/>
                    <a:pt x="1014" y="529"/>
                  </a:cubicBezTo>
                  <a:cubicBezTo>
                    <a:pt x="1036" y="563"/>
                    <a:pt x="1036" y="563"/>
                    <a:pt x="1036" y="563"/>
                  </a:cubicBezTo>
                  <a:cubicBezTo>
                    <a:pt x="1036" y="563"/>
                    <a:pt x="1036" y="563"/>
                    <a:pt x="1036" y="563"/>
                  </a:cubicBezTo>
                  <a:cubicBezTo>
                    <a:pt x="1015" y="529"/>
                    <a:pt x="1015" y="529"/>
                    <a:pt x="1015" y="529"/>
                  </a:cubicBezTo>
                  <a:moveTo>
                    <a:pt x="692" y="525"/>
                  </a:moveTo>
                  <a:cubicBezTo>
                    <a:pt x="692" y="525"/>
                    <a:pt x="692" y="525"/>
                    <a:pt x="692" y="525"/>
                  </a:cubicBezTo>
                  <a:cubicBezTo>
                    <a:pt x="733" y="545"/>
                    <a:pt x="733" y="545"/>
                    <a:pt x="733" y="545"/>
                  </a:cubicBezTo>
                  <a:cubicBezTo>
                    <a:pt x="733" y="545"/>
                    <a:pt x="733" y="544"/>
                    <a:pt x="733" y="544"/>
                  </a:cubicBezTo>
                  <a:cubicBezTo>
                    <a:pt x="692" y="525"/>
                    <a:pt x="692" y="525"/>
                    <a:pt x="692" y="525"/>
                  </a:cubicBezTo>
                  <a:moveTo>
                    <a:pt x="670" y="488"/>
                  </a:moveTo>
                  <a:cubicBezTo>
                    <a:pt x="605" y="514"/>
                    <a:pt x="605" y="514"/>
                    <a:pt x="605" y="514"/>
                  </a:cubicBezTo>
                  <a:cubicBezTo>
                    <a:pt x="605" y="514"/>
                    <a:pt x="605" y="514"/>
                    <a:pt x="605" y="514"/>
                  </a:cubicBezTo>
                  <a:cubicBezTo>
                    <a:pt x="671" y="488"/>
                    <a:pt x="671" y="488"/>
                    <a:pt x="671" y="488"/>
                  </a:cubicBezTo>
                  <a:cubicBezTo>
                    <a:pt x="670" y="488"/>
                    <a:pt x="670" y="488"/>
                    <a:pt x="670" y="488"/>
                  </a:cubicBezTo>
                  <a:moveTo>
                    <a:pt x="702" y="479"/>
                  </a:moveTo>
                  <a:cubicBezTo>
                    <a:pt x="674" y="486"/>
                    <a:pt x="674" y="486"/>
                    <a:pt x="674" y="486"/>
                  </a:cubicBezTo>
                  <a:cubicBezTo>
                    <a:pt x="674" y="486"/>
                    <a:pt x="674" y="487"/>
                    <a:pt x="674" y="487"/>
                  </a:cubicBezTo>
                  <a:cubicBezTo>
                    <a:pt x="702" y="479"/>
                    <a:pt x="702" y="479"/>
                    <a:pt x="702" y="479"/>
                  </a:cubicBezTo>
                  <a:cubicBezTo>
                    <a:pt x="702" y="479"/>
                    <a:pt x="702" y="479"/>
                    <a:pt x="702" y="479"/>
                  </a:cubicBezTo>
                  <a:moveTo>
                    <a:pt x="495" y="469"/>
                  </a:moveTo>
                  <a:cubicBezTo>
                    <a:pt x="429" y="470"/>
                    <a:pt x="429" y="470"/>
                    <a:pt x="429" y="470"/>
                  </a:cubicBezTo>
                  <a:cubicBezTo>
                    <a:pt x="429" y="470"/>
                    <a:pt x="429" y="470"/>
                    <a:pt x="429" y="470"/>
                  </a:cubicBezTo>
                  <a:cubicBezTo>
                    <a:pt x="495" y="469"/>
                    <a:pt x="495" y="469"/>
                    <a:pt x="495" y="469"/>
                  </a:cubicBezTo>
                  <a:cubicBezTo>
                    <a:pt x="495" y="469"/>
                    <a:pt x="495" y="469"/>
                    <a:pt x="495" y="469"/>
                  </a:cubicBezTo>
                  <a:moveTo>
                    <a:pt x="762" y="461"/>
                  </a:moveTo>
                  <a:cubicBezTo>
                    <a:pt x="753" y="501"/>
                    <a:pt x="753" y="501"/>
                    <a:pt x="753" y="501"/>
                  </a:cubicBezTo>
                  <a:cubicBezTo>
                    <a:pt x="754" y="501"/>
                    <a:pt x="754" y="501"/>
                    <a:pt x="754" y="501"/>
                  </a:cubicBezTo>
                  <a:cubicBezTo>
                    <a:pt x="763" y="461"/>
                    <a:pt x="763" y="461"/>
                    <a:pt x="763" y="461"/>
                  </a:cubicBezTo>
                  <a:cubicBezTo>
                    <a:pt x="763" y="461"/>
                    <a:pt x="763" y="461"/>
                    <a:pt x="762" y="461"/>
                  </a:cubicBezTo>
                  <a:moveTo>
                    <a:pt x="701" y="514"/>
                  </a:moveTo>
                  <a:cubicBezTo>
                    <a:pt x="695" y="508"/>
                    <a:pt x="695" y="508"/>
                    <a:pt x="695" y="508"/>
                  </a:cubicBezTo>
                  <a:cubicBezTo>
                    <a:pt x="699" y="498"/>
                    <a:pt x="699" y="498"/>
                    <a:pt x="699" y="498"/>
                  </a:cubicBezTo>
                  <a:cubicBezTo>
                    <a:pt x="713" y="503"/>
                    <a:pt x="713" y="503"/>
                    <a:pt x="713" y="503"/>
                  </a:cubicBezTo>
                  <a:cubicBezTo>
                    <a:pt x="701" y="514"/>
                    <a:pt x="701" y="514"/>
                    <a:pt x="701" y="514"/>
                  </a:cubicBezTo>
                  <a:moveTo>
                    <a:pt x="761" y="461"/>
                  </a:moveTo>
                  <a:cubicBezTo>
                    <a:pt x="728" y="490"/>
                    <a:pt x="728" y="490"/>
                    <a:pt x="728" y="490"/>
                  </a:cubicBezTo>
                  <a:cubicBezTo>
                    <a:pt x="708" y="479"/>
                    <a:pt x="708" y="479"/>
                    <a:pt x="708" y="479"/>
                  </a:cubicBezTo>
                  <a:cubicBezTo>
                    <a:pt x="708" y="480"/>
                    <a:pt x="708" y="480"/>
                    <a:pt x="708" y="480"/>
                  </a:cubicBezTo>
                  <a:cubicBezTo>
                    <a:pt x="728" y="490"/>
                    <a:pt x="728" y="490"/>
                    <a:pt x="728" y="490"/>
                  </a:cubicBezTo>
                  <a:cubicBezTo>
                    <a:pt x="713" y="503"/>
                    <a:pt x="713" y="503"/>
                    <a:pt x="713" y="503"/>
                  </a:cubicBezTo>
                  <a:cubicBezTo>
                    <a:pt x="699" y="497"/>
                    <a:pt x="699" y="497"/>
                    <a:pt x="699" y="497"/>
                  </a:cubicBezTo>
                  <a:cubicBezTo>
                    <a:pt x="704" y="481"/>
                    <a:pt x="704" y="481"/>
                    <a:pt x="704" y="481"/>
                  </a:cubicBezTo>
                  <a:cubicBezTo>
                    <a:pt x="704" y="481"/>
                    <a:pt x="704" y="481"/>
                    <a:pt x="704" y="481"/>
                  </a:cubicBezTo>
                  <a:cubicBezTo>
                    <a:pt x="698" y="497"/>
                    <a:pt x="698" y="497"/>
                    <a:pt x="698" y="497"/>
                  </a:cubicBezTo>
                  <a:cubicBezTo>
                    <a:pt x="674" y="488"/>
                    <a:pt x="674" y="488"/>
                    <a:pt x="674" y="488"/>
                  </a:cubicBezTo>
                  <a:cubicBezTo>
                    <a:pt x="674" y="488"/>
                    <a:pt x="674" y="488"/>
                    <a:pt x="674" y="488"/>
                  </a:cubicBezTo>
                  <a:cubicBezTo>
                    <a:pt x="698" y="498"/>
                    <a:pt x="698" y="498"/>
                    <a:pt x="698" y="498"/>
                  </a:cubicBezTo>
                  <a:cubicBezTo>
                    <a:pt x="695" y="508"/>
                    <a:pt x="695" y="508"/>
                    <a:pt x="695" y="508"/>
                  </a:cubicBezTo>
                  <a:cubicBezTo>
                    <a:pt x="674" y="488"/>
                    <a:pt x="674" y="488"/>
                    <a:pt x="674" y="488"/>
                  </a:cubicBezTo>
                  <a:cubicBezTo>
                    <a:pt x="674" y="488"/>
                    <a:pt x="674" y="488"/>
                    <a:pt x="674" y="489"/>
                  </a:cubicBezTo>
                  <a:cubicBezTo>
                    <a:pt x="695" y="508"/>
                    <a:pt x="695" y="508"/>
                    <a:pt x="695" y="508"/>
                  </a:cubicBezTo>
                  <a:cubicBezTo>
                    <a:pt x="690" y="521"/>
                    <a:pt x="690" y="521"/>
                    <a:pt x="690" y="521"/>
                  </a:cubicBezTo>
                  <a:cubicBezTo>
                    <a:pt x="690" y="521"/>
                    <a:pt x="690" y="521"/>
                    <a:pt x="691" y="521"/>
                  </a:cubicBezTo>
                  <a:cubicBezTo>
                    <a:pt x="695" y="509"/>
                    <a:pt x="695" y="509"/>
                    <a:pt x="695" y="509"/>
                  </a:cubicBezTo>
                  <a:cubicBezTo>
                    <a:pt x="701" y="514"/>
                    <a:pt x="701" y="514"/>
                    <a:pt x="701" y="514"/>
                  </a:cubicBezTo>
                  <a:cubicBezTo>
                    <a:pt x="691" y="522"/>
                    <a:pt x="691" y="522"/>
                    <a:pt x="691" y="522"/>
                  </a:cubicBezTo>
                  <a:cubicBezTo>
                    <a:pt x="691" y="522"/>
                    <a:pt x="692" y="522"/>
                    <a:pt x="692" y="522"/>
                  </a:cubicBezTo>
                  <a:cubicBezTo>
                    <a:pt x="701" y="514"/>
                    <a:pt x="701" y="514"/>
                    <a:pt x="701" y="514"/>
                  </a:cubicBezTo>
                  <a:cubicBezTo>
                    <a:pt x="733" y="544"/>
                    <a:pt x="733" y="544"/>
                    <a:pt x="733" y="544"/>
                  </a:cubicBezTo>
                  <a:cubicBezTo>
                    <a:pt x="733" y="544"/>
                    <a:pt x="733" y="544"/>
                    <a:pt x="733" y="544"/>
                  </a:cubicBezTo>
                  <a:cubicBezTo>
                    <a:pt x="701" y="514"/>
                    <a:pt x="701" y="514"/>
                    <a:pt x="701" y="514"/>
                  </a:cubicBezTo>
                  <a:cubicBezTo>
                    <a:pt x="713" y="503"/>
                    <a:pt x="713" y="503"/>
                    <a:pt x="713" y="503"/>
                  </a:cubicBezTo>
                  <a:cubicBezTo>
                    <a:pt x="754" y="520"/>
                    <a:pt x="754" y="520"/>
                    <a:pt x="754" y="520"/>
                  </a:cubicBezTo>
                  <a:cubicBezTo>
                    <a:pt x="756" y="540"/>
                    <a:pt x="756" y="540"/>
                    <a:pt x="756" y="540"/>
                  </a:cubicBezTo>
                  <a:cubicBezTo>
                    <a:pt x="736" y="545"/>
                    <a:pt x="736" y="545"/>
                    <a:pt x="736" y="545"/>
                  </a:cubicBezTo>
                  <a:cubicBezTo>
                    <a:pt x="736" y="545"/>
                    <a:pt x="736" y="545"/>
                    <a:pt x="736" y="545"/>
                  </a:cubicBezTo>
                  <a:cubicBezTo>
                    <a:pt x="756" y="541"/>
                    <a:pt x="756" y="541"/>
                    <a:pt x="756" y="541"/>
                  </a:cubicBezTo>
                  <a:cubicBezTo>
                    <a:pt x="758" y="553"/>
                    <a:pt x="758" y="553"/>
                    <a:pt x="758" y="553"/>
                  </a:cubicBezTo>
                  <a:cubicBezTo>
                    <a:pt x="758" y="553"/>
                    <a:pt x="758" y="553"/>
                    <a:pt x="758" y="553"/>
                  </a:cubicBezTo>
                  <a:cubicBezTo>
                    <a:pt x="757" y="540"/>
                    <a:pt x="757" y="540"/>
                    <a:pt x="757" y="540"/>
                  </a:cubicBezTo>
                  <a:cubicBezTo>
                    <a:pt x="786" y="534"/>
                    <a:pt x="786" y="534"/>
                    <a:pt x="786" y="534"/>
                  </a:cubicBezTo>
                  <a:cubicBezTo>
                    <a:pt x="786" y="534"/>
                    <a:pt x="785" y="534"/>
                    <a:pt x="785" y="533"/>
                  </a:cubicBezTo>
                  <a:cubicBezTo>
                    <a:pt x="757" y="540"/>
                    <a:pt x="757" y="540"/>
                    <a:pt x="757" y="540"/>
                  </a:cubicBezTo>
                  <a:cubicBezTo>
                    <a:pt x="755" y="520"/>
                    <a:pt x="755" y="520"/>
                    <a:pt x="755" y="520"/>
                  </a:cubicBezTo>
                  <a:cubicBezTo>
                    <a:pt x="786" y="532"/>
                    <a:pt x="786" y="532"/>
                    <a:pt x="786" y="532"/>
                  </a:cubicBezTo>
                  <a:cubicBezTo>
                    <a:pt x="786" y="532"/>
                    <a:pt x="786" y="532"/>
                    <a:pt x="786" y="532"/>
                  </a:cubicBezTo>
                  <a:cubicBezTo>
                    <a:pt x="755" y="520"/>
                    <a:pt x="755" y="520"/>
                    <a:pt x="755" y="520"/>
                  </a:cubicBezTo>
                  <a:cubicBezTo>
                    <a:pt x="754" y="506"/>
                    <a:pt x="754" y="506"/>
                    <a:pt x="754" y="506"/>
                  </a:cubicBezTo>
                  <a:cubicBezTo>
                    <a:pt x="753" y="506"/>
                    <a:pt x="753" y="506"/>
                    <a:pt x="753" y="506"/>
                  </a:cubicBezTo>
                  <a:cubicBezTo>
                    <a:pt x="754" y="519"/>
                    <a:pt x="754" y="519"/>
                    <a:pt x="754" y="519"/>
                  </a:cubicBezTo>
                  <a:cubicBezTo>
                    <a:pt x="714" y="503"/>
                    <a:pt x="714" y="503"/>
                    <a:pt x="714" y="503"/>
                  </a:cubicBezTo>
                  <a:cubicBezTo>
                    <a:pt x="728" y="490"/>
                    <a:pt x="728" y="490"/>
                    <a:pt x="728" y="490"/>
                  </a:cubicBezTo>
                  <a:cubicBezTo>
                    <a:pt x="751" y="502"/>
                    <a:pt x="751" y="502"/>
                    <a:pt x="751" y="502"/>
                  </a:cubicBezTo>
                  <a:cubicBezTo>
                    <a:pt x="751" y="502"/>
                    <a:pt x="751" y="502"/>
                    <a:pt x="751" y="502"/>
                  </a:cubicBezTo>
                  <a:cubicBezTo>
                    <a:pt x="728" y="490"/>
                    <a:pt x="728" y="490"/>
                    <a:pt x="728" y="490"/>
                  </a:cubicBezTo>
                  <a:cubicBezTo>
                    <a:pt x="762" y="461"/>
                    <a:pt x="762" y="461"/>
                    <a:pt x="762" y="461"/>
                  </a:cubicBezTo>
                  <a:cubicBezTo>
                    <a:pt x="762" y="461"/>
                    <a:pt x="762" y="461"/>
                    <a:pt x="761" y="461"/>
                  </a:cubicBezTo>
                  <a:moveTo>
                    <a:pt x="761" y="460"/>
                  </a:moveTo>
                  <a:cubicBezTo>
                    <a:pt x="708" y="477"/>
                    <a:pt x="708" y="477"/>
                    <a:pt x="708" y="477"/>
                  </a:cubicBezTo>
                  <a:cubicBezTo>
                    <a:pt x="708" y="477"/>
                    <a:pt x="708" y="477"/>
                    <a:pt x="708" y="477"/>
                  </a:cubicBezTo>
                  <a:cubicBezTo>
                    <a:pt x="761" y="460"/>
                    <a:pt x="761" y="460"/>
                    <a:pt x="761" y="460"/>
                  </a:cubicBezTo>
                  <a:cubicBezTo>
                    <a:pt x="761" y="460"/>
                    <a:pt x="761" y="460"/>
                    <a:pt x="761" y="460"/>
                  </a:cubicBezTo>
                  <a:moveTo>
                    <a:pt x="602" y="445"/>
                  </a:moveTo>
                  <a:cubicBezTo>
                    <a:pt x="602" y="445"/>
                    <a:pt x="602" y="445"/>
                    <a:pt x="602" y="445"/>
                  </a:cubicBezTo>
                  <a:cubicBezTo>
                    <a:pt x="602" y="445"/>
                    <a:pt x="602" y="445"/>
                    <a:pt x="602" y="445"/>
                  </a:cubicBezTo>
                  <a:cubicBezTo>
                    <a:pt x="602" y="512"/>
                    <a:pt x="602" y="512"/>
                    <a:pt x="602" y="512"/>
                  </a:cubicBezTo>
                  <a:cubicBezTo>
                    <a:pt x="602" y="512"/>
                    <a:pt x="603" y="512"/>
                    <a:pt x="603" y="512"/>
                  </a:cubicBezTo>
                  <a:cubicBezTo>
                    <a:pt x="603" y="512"/>
                    <a:pt x="603" y="512"/>
                    <a:pt x="603" y="512"/>
                  </a:cubicBezTo>
                  <a:cubicBezTo>
                    <a:pt x="602" y="445"/>
                    <a:pt x="602" y="445"/>
                    <a:pt x="602" y="445"/>
                  </a:cubicBezTo>
                  <a:moveTo>
                    <a:pt x="605" y="443"/>
                  </a:moveTo>
                  <a:cubicBezTo>
                    <a:pt x="605" y="443"/>
                    <a:pt x="605" y="443"/>
                    <a:pt x="605" y="444"/>
                  </a:cubicBezTo>
                  <a:cubicBezTo>
                    <a:pt x="671" y="486"/>
                    <a:pt x="671" y="486"/>
                    <a:pt x="671" y="486"/>
                  </a:cubicBezTo>
                  <a:cubicBezTo>
                    <a:pt x="671" y="486"/>
                    <a:pt x="671" y="486"/>
                    <a:pt x="671" y="486"/>
                  </a:cubicBezTo>
                  <a:cubicBezTo>
                    <a:pt x="605" y="443"/>
                    <a:pt x="605" y="443"/>
                    <a:pt x="605" y="443"/>
                  </a:cubicBezTo>
                  <a:moveTo>
                    <a:pt x="374" y="427"/>
                  </a:moveTo>
                  <a:cubicBezTo>
                    <a:pt x="374" y="427"/>
                    <a:pt x="373" y="427"/>
                    <a:pt x="373" y="427"/>
                  </a:cubicBezTo>
                  <a:cubicBezTo>
                    <a:pt x="424" y="468"/>
                    <a:pt x="424" y="468"/>
                    <a:pt x="424" y="468"/>
                  </a:cubicBezTo>
                  <a:cubicBezTo>
                    <a:pt x="424" y="468"/>
                    <a:pt x="424" y="468"/>
                    <a:pt x="424" y="468"/>
                  </a:cubicBezTo>
                  <a:cubicBezTo>
                    <a:pt x="374" y="427"/>
                    <a:pt x="374" y="427"/>
                    <a:pt x="374" y="427"/>
                  </a:cubicBezTo>
                  <a:moveTo>
                    <a:pt x="487" y="412"/>
                  </a:moveTo>
                  <a:cubicBezTo>
                    <a:pt x="486" y="412"/>
                    <a:pt x="486" y="412"/>
                    <a:pt x="486" y="412"/>
                  </a:cubicBezTo>
                  <a:cubicBezTo>
                    <a:pt x="497" y="466"/>
                    <a:pt x="497" y="466"/>
                    <a:pt x="497" y="466"/>
                  </a:cubicBezTo>
                  <a:cubicBezTo>
                    <a:pt x="497" y="466"/>
                    <a:pt x="497" y="466"/>
                    <a:pt x="497" y="466"/>
                  </a:cubicBezTo>
                  <a:cubicBezTo>
                    <a:pt x="497" y="466"/>
                    <a:pt x="497" y="466"/>
                    <a:pt x="497" y="466"/>
                  </a:cubicBezTo>
                  <a:cubicBezTo>
                    <a:pt x="487" y="412"/>
                    <a:pt x="487" y="412"/>
                    <a:pt x="487" y="412"/>
                  </a:cubicBezTo>
                  <a:moveTo>
                    <a:pt x="617" y="400"/>
                  </a:moveTo>
                  <a:cubicBezTo>
                    <a:pt x="603" y="438"/>
                    <a:pt x="603" y="438"/>
                    <a:pt x="603" y="438"/>
                  </a:cubicBezTo>
                  <a:cubicBezTo>
                    <a:pt x="603" y="438"/>
                    <a:pt x="603" y="438"/>
                    <a:pt x="604" y="438"/>
                  </a:cubicBezTo>
                  <a:cubicBezTo>
                    <a:pt x="617" y="400"/>
                    <a:pt x="617" y="400"/>
                    <a:pt x="617" y="400"/>
                  </a:cubicBezTo>
                  <a:cubicBezTo>
                    <a:pt x="617" y="400"/>
                    <a:pt x="617" y="400"/>
                    <a:pt x="617" y="400"/>
                  </a:cubicBezTo>
                  <a:moveTo>
                    <a:pt x="619" y="400"/>
                  </a:moveTo>
                  <a:cubicBezTo>
                    <a:pt x="619" y="400"/>
                    <a:pt x="619" y="400"/>
                    <a:pt x="619" y="400"/>
                  </a:cubicBezTo>
                  <a:cubicBezTo>
                    <a:pt x="619" y="400"/>
                    <a:pt x="619" y="400"/>
                    <a:pt x="619" y="400"/>
                  </a:cubicBezTo>
                  <a:cubicBezTo>
                    <a:pt x="656" y="460"/>
                    <a:pt x="656" y="460"/>
                    <a:pt x="656" y="460"/>
                  </a:cubicBezTo>
                  <a:cubicBezTo>
                    <a:pt x="606" y="442"/>
                    <a:pt x="606" y="442"/>
                    <a:pt x="606" y="442"/>
                  </a:cubicBezTo>
                  <a:cubicBezTo>
                    <a:pt x="605" y="443"/>
                    <a:pt x="605" y="443"/>
                    <a:pt x="605" y="443"/>
                  </a:cubicBezTo>
                  <a:cubicBezTo>
                    <a:pt x="656" y="461"/>
                    <a:pt x="656" y="461"/>
                    <a:pt x="656" y="461"/>
                  </a:cubicBezTo>
                  <a:cubicBezTo>
                    <a:pt x="671" y="486"/>
                    <a:pt x="671" y="486"/>
                    <a:pt x="671" y="486"/>
                  </a:cubicBezTo>
                  <a:cubicBezTo>
                    <a:pt x="671" y="485"/>
                    <a:pt x="671" y="485"/>
                    <a:pt x="671" y="485"/>
                  </a:cubicBezTo>
                  <a:cubicBezTo>
                    <a:pt x="671" y="485"/>
                    <a:pt x="671" y="485"/>
                    <a:pt x="671" y="485"/>
                  </a:cubicBezTo>
                  <a:cubicBezTo>
                    <a:pt x="657" y="461"/>
                    <a:pt x="657" y="461"/>
                    <a:pt x="657" y="461"/>
                  </a:cubicBezTo>
                  <a:cubicBezTo>
                    <a:pt x="702" y="477"/>
                    <a:pt x="702" y="477"/>
                    <a:pt x="702" y="477"/>
                  </a:cubicBezTo>
                  <a:cubicBezTo>
                    <a:pt x="702" y="477"/>
                    <a:pt x="702" y="477"/>
                    <a:pt x="702" y="477"/>
                  </a:cubicBezTo>
                  <a:cubicBezTo>
                    <a:pt x="656" y="460"/>
                    <a:pt x="656" y="460"/>
                    <a:pt x="656" y="460"/>
                  </a:cubicBezTo>
                  <a:cubicBezTo>
                    <a:pt x="619" y="400"/>
                    <a:pt x="619" y="400"/>
                    <a:pt x="619" y="400"/>
                  </a:cubicBezTo>
                  <a:moveTo>
                    <a:pt x="405" y="396"/>
                  </a:moveTo>
                  <a:cubicBezTo>
                    <a:pt x="405" y="396"/>
                    <a:pt x="405" y="396"/>
                    <a:pt x="405" y="396"/>
                  </a:cubicBezTo>
                  <a:cubicBezTo>
                    <a:pt x="412" y="420"/>
                    <a:pt x="412" y="420"/>
                    <a:pt x="412" y="420"/>
                  </a:cubicBezTo>
                  <a:cubicBezTo>
                    <a:pt x="374" y="425"/>
                    <a:pt x="374" y="425"/>
                    <a:pt x="374" y="425"/>
                  </a:cubicBezTo>
                  <a:cubicBezTo>
                    <a:pt x="374" y="426"/>
                    <a:pt x="374" y="426"/>
                    <a:pt x="374" y="426"/>
                  </a:cubicBezTo>
                  <a:cubicBezTo>
                    <a:pt x="374" y="426"/>
                    <a:pt x="374" y="426"/>
                    <a:pt x="374" y="426"/>
                  </a:cubicBezTo>
                  <a:cubicBezTo>
                    <a:pt x="412" y="420"/>
                    <a:pt x="412" y="420"/>
                    <a:pt x="412" y="420"/>
                  </a:cubicBezTo>
                  <a:cubicBezTo>
                    <a:pt x="418" y="441"/>
                    <a:pt x="418" y="441"/>
                    <a:pt x="418" y="441"/>
                  </a:cubicBezTo>
                  <a:cubicBezTo>
                    <a:pt x="374" y="426"/>
                    <a:pt x="374" y="426"/>
                    <a:pt x="374" y="426"/>
                  </a:cubicBezTo>
                  <a:cubicBezTo>
                    <a:pt x="374" y="427"/>
                    <a:pt x="374" y="427"/>
                    <a:pt x="374" y="427"/>
                  </a:cubicBezTo>
                  <a:cubicBezTo>
                    <a:pt x="418" y="442"/>
                    <a:pt x="418" y="442"/>
                    <a:pt x="418" y="442"/>
                  </a:cubicBezTo>
                  <a:cubicBezTo>
                    <a:pt x="426" y="467"/>
                    <a:pt x="426" y="467"/>
                    <a:pt x="426" y="467"/>
                  </a:cubicBezTo>
                  <a:cubicBezTo>
                    <a:pt x="426" y="467"/>
                    <a:pt x="426" y="467"/>
                    <a:pt x="426" y="467"/>
                  </a:cubicBezTo>
                  <a:cubicBezTo>
                    <a:pt x="419" y="442"/>
                    <a:pt x="419" y="442"/>
                    <a:pt x="419" y="442"/>
                  </a:cubicBezTo>
                  <a:cubicBezTo>
                    <a:pt x="445" y="451"/>
                    <a:pt x="445" y="451"/>
                    <a:pt x="445" y="451"/>
                  </a:cubicBezTo>
                  <a:cubicBezTo>
                    <a:pt x="428" y="468"/>
                    <a:pt x="428" y="468"/>
                    <a:pt x="428" y="468"/>
                  </a:cubicBezTo>
                  <a:cubicBezTo>
                    <a:pt x="428" y="468"/>
                    <a:pt x="428" y="468"/>
                    <a:pt x="429" y="468"/>
                  </a:cubicBezTo>
                  <a:cubicBezTo>
                    <a:pt x="445" y="451"/>
                    <a:pt x="445" y="451"/>
                    <a:pt x="445" y="451"/>
                  </a:cubicBezTo>
                  <a:cubicBezTo>
                    <a:pt x="495" y="468"/>
                    <a:pt x="495" y="468"/>
                    <a:pt x="495" y="468"/>
                  </a:cubicBezTo>
                  <a:cubicBezTo>
                    <a:pt x="495" y="468"/>
                    <a:pt x="495" y="468"/>
                    <a:pt x="495" y="468"/>
                  </a:cubicBezTo>
                  <a:cubicBezTo>
                    <a:pt x="445" y="451"/>
                    <a:pt x="445" y="451"/>
                    <a:pt x="445" y="451"/>
                  </a:cubicBezTo>
                  <a:cubicBezTo>
                    <a:pt x="484" y="412"/>
                    <a:pt x="484" y="412"/>
                    <a:pt x="484" y="412"/>
                  </a:cubicBezTo>
                  <a:cubicBezTo>
                    <a:pt x="484" y="411"/>
                    <a:pt x="484" y="411"/>
                    <a:pt x="484" y="411"/>
                  </a:cubicBezTo>
                  <a:cubicBezTo>
                    <a:pt x="445" y="451"/>
                    <a:pt x="445" y="451"/>
                    <a:pt x="445" y="451"/>
                  </a:cubicBezTo>
                  <a:cubicBezTo>
                    <a:pt x="418" y="442"/>
                    <a:pt x="418" y="442"/>
                    <a:pt x="418" y="442"/>
                  </a:cubicBezTo>
                  <a:cubicBezTo>
                    <a:pt x="412" y="420"/>
                    <a:pt x="412" y="420"/>
                    <a:pt x="412" y="420"/>
                  </a:cubicBezTo>
                  <a:cubicBezTo>
                    <a:pt x="483" y="410"/>
                    <a:pt x="483" y="410"/>
                    <a:pt x="483" y="410"/>
                  </a:cubicBezTo>
                  <a:cubicBezTo>
                    <a:pt x="483" y="410"/>
                    <a:pt x="483" y="410"/>
                    <a:pt x="483" y="410"/>
                  </a:cubicBezTo>
                  <a:cubicBezTo>
                    <a:pt x="412" y="420"/>
                    <a:pt x="412" y="420"/>
                    <a:pt x="412" y="420"/>
                  </a:cubicBezTo>
                  <a:cubicBezTo>
                    <a:pt x="405" y="396"/>
                    <a:pt x="405" y="396"/>
                    <a:pt x="405" y="396"/>
                  </a:cubicBezTo>
                  <a:moveTo>
                    <a:pt x="401" y="395"/>
                  </a:moveTo>
                  <a:cubicBezTo>
                    <a:pt x="373" y="424"/>
                    <a:pt x="373" y="424"/>
                    <a:pt x="373" y="424"/>
                  </a:cubicBezTo>
                  <a:cubicBezTo>
                    <a:pt x="373" y="424"/>
                    <a:pt x="373" y="425"/>
                    <a:pt x="373" y="425"/>
                  </a:cubicBezTo>
                  <a:cubicBezTo>
                    <a:pt x="402" y="395"/>
                    <a:pt x="402" y="395"/>
                    <a:pt x="402" y="395"/>
                  </a:cubicBezTo>
                  <a:cubicBezTo>
                    <a:pt x="402" y="395"/>
                    <a:pt x="401" y="395"/>
                    <a:pt x="401" y="395"/>
                  </a:cubicBezTo>
                  <a:moveTo>
                    <a:pt x="552" y="382"/>
                  </a:moveTo>
                  <a:cubicBezTo>
                    <a:pt x="552" y="382"/>
                    <a:pt x="552" y="382"/>
                    <a:pt x="552" y="382"/>
                  </a:cubicBezTo>
                  <a:cubicBezTo>
                    <a:pt x="569" y="402"/>
                    <a:pt x="569" y="402"/>
                    <a:pt x="569" y="402"/>
                  </a:cubicBezTo>
                  <a:cubicBezTo>
                    <a:pt x="535" y="405"/>
                    <a:pt x="535" y="405"/>
                    <a:pt x="535" y="405"/>
                  </a:cubicBezTo>
                  <a:cubicBezTo>
                    <a:pt x="549" y="382"/>
                    <a:pt x="549" y="382"/>
                    <a:pt x="549" y="382"/>
                  </a:cubicBezTo>
                  <a:cubicBezTo>
                    <a:pt x="549" y="382"/>
                    <a:pt x="549" y="382"/>
                    <a:pt x="549" y="382"/>
                  </a:cubicBezTo>
                  <a:cubicBezTo>
                    <a:pt x="535" y="405"/>
                    <a:pt x="535" y="405"/>
                    <a:pt x="535" y="405"/>
                  </a:cubicBezTo>
                  <a:cubicBezTo>
                    <a:pt x="489" y="409"/>
                    <a:pt x="489" y="409"/>
                    <a:pt x="489" y="409"/>
                  </a:cubicBezTo>
                  <a:cubicBezTo>
                    <a:pt x="489" y="409"/>
                    <a:pt x="489" y="409"/>
                    <a:pt x="489" y="409"/>
                  </a:cubicBezTo>
                  <a:cubicBezTo>
                    <a:pt x="535" y="405"/>
                    <a:pt x="535" y="405"/>
                    <a:pt x="535" y="405"/>
                  </a:cubicBezTo>
                  <a:cubicBezTo>
                    <a:pt x="498" y="466"/>
                    <a:pt x="498" y="466"/>
                    <a:pt x="498" y="466"/>
                  </a:cubicBezTo>
                  <a:cubicBezTo>
                    <a:pt x="499" y="466"/>
                    <a:pt x="499" y="467"/>
                    <a:pt x="499" y="467"/>
                  </a:cubicBezTo>
                  <a:cubicBezTo>
                    <a:pt x="535" y="405"/>
                    <a:pt x="535" y="405"/>
                    <a:pt x="535" y="405"/>
                  </a:cubicBezTo>
                  <a:cubicBezTo>
                    <a:pt x="569" y="402"/>
                    <a:pt x="569" y="402"/>
                    <a:pt x="569" y="402"/>
                  </a:cubicBezTo>
                  <a:cubicBezTo>
                    <a:pt x="600" y="439"/>
                    <a:pt x="600" y="439"/>
                    <a:pt x="600" y="439"/>
                  </a:cubicBezTo>
                  <a:cubicBezTo>
                    <a:pt x="600" y="439"/>
                    <a:pt x="600" y="439"/>
                    <a:pt x="600" y="439"/>
                  </a:cubicBezTo>
                  <a:cubicBezTo>
                    <a:pt x="569" y="402"/>
                    <a:pt x="569" y="402"/>
                    <a:pt x="569" y="402"/>
                  </a:cubicBezTo>
                  <a:cubicBezTo>
                    <a:pt x="616" y="398"/>
                    <a:pt x="616" y="398"/>
                    <a:pt x="616" y="398"/>
                  </a:cubicBezTo>
                  <a:cubicBezTo>
                    <a:pt x="616" y="398"/>
                    <a:pt x="616" y="398"/>
                    <a:pt x="616" y="398"/>
                  </a:cubicBezTo>
                  <a:cubicBezTo>
                    <a:pt x="569" y="402"/>
                    <a:pt x="569" y="402"/>
                    <a:pt x="569" y="402"/>
                  </a:cubicBezTo>
                  <a:cubicBezTo>
                    <a:pt x="552" y="382"/>
                    <a:pt x="552" y="382"/>
                    <a:pt x="552" y="382"/>
                  </a:cubicBezTo>
                  <a:moveTo>
                    <a:pt x="548" y="381"/>
                  </a:moveTo>
                  <a:cubicBezTo>
                    <a:pt x="488" y="408"/>
                    <a:pt x="488" y="408"/>
                    <a:pt x="488" y="408"/>
                  </a:cubicBezTo>
                  <a:cubicBezTo>
                    <a:pt x="488" y="408"/>
                    <a:pt x="488" y="408"/>
                    <a:pt x="488" y="408"/>
                  </a:cubicBezTo>
                  <a:cubicBezTo>
                    <a:pt x="548" y="381"/>
                    <a:pt x="548" y="381"/>
                    <a:pt x="548" y="381"/>
                  </a:cubicBezTo>
                  <a:cubicBezTo>
                    <a:pt x="548" y="381"/>
                    <a:pt x="548" y="381"/>
                    <a:pt x="548" y="381"/>
                  </a:cubicBezTo>
                  <a:moveTo>
                    <a:pt x="553" y="380"/>
                  </a:moveTo>
                  <a:cubicBezTo>
                    <a:pt x="553" y="380"/>
                    <a:pt x="553" y="381"/>
                    <a:pt x="553" y="381"/>
                  </a:cubicBezTo>
                  <a:cubicBezTo>
                    <a:pt x="616" y="398"/>
                    <a:pt x="616" y="398"/>
                    <a:pt x="616" y="398"/>
                  </a:cubicBezTo>
                  <a:cubicBezTo>
                    <a:pt x="616" y="398"/>
                    <a:pt x="616" y="397"/>
                    <a:pt x="616" y="397"/>
                  </a:cubicBezTo>
                  <a:cubicBezTo>
                    <a:pt x="553" y="380"/>
                    <a:pt x="553" y="380"/>
                    <a:pt x="553" y="380"/>
                  </a:cubicBezTo>
                  <a:moveTo>
                    <a:pt x="432" y="327"/>
                  </a:moveTo>
                  <a:cubicBezTo>
                    <a:pt x="405" y="389"/>
                    <a:pt x="405" y="389"/>
                    <a:pt x="405" y="389"/>
                  </a:cubicBezTo>
                  <a:cubicBezTo>
                    <a:pt x="405" y="389"/>
                    <a:pt x="405" y="389"/>
                    <a:pt x="405" y="389"/>
                  </a:cubicBezTo>
                  <a:cubicBezTo>
                    <a:pt x="432" y="328"/>
                    <a:pt x="432" y="328"/>
                    <a:pt x="432" y="328"/>
                  </a:cubicBezTo>
                  <a:cubicBezTo>
                    <a:pt x="432" y="328"/>
                    <a:pt x="432" y="327"/>
                    <a:pt x="432" y="327"/>
                  </a:cubicBezTo>
                  <a:moveTo>
                    <a:pt x="359" y="324"/>
                  </a:moveTo>
                  <a:cubicBezTo>
                    <a:pt x="359" y="324"/>
                    <a:pt x="359" y="324"/>
                    <a:pt x="359" y="324"/>
                  </a:cubicBezTo>
                  <a:cubicBezTo>
                    <a:pt x="402" y="390"/>
                    <a:pt x="402" y="390"/>
                    <a:pt x="402" y="390"/>
                  </a:cubicBezTo>
                  <a:cubicBezTo>
                    <a:pt x="402" y="390"/>
                    <a:pt x="402" y="390"/>
                    <a:pt x="402" y="389"/>
                  </a:cubicBezTo>
                  <a:cubicBezTo>
                    <a:pt x="359" y="324"/>
                    <a:pt x="359" y="324"/>
                    <a:pt x="359" y="324"/>
                  </a:cubicBezTo>
                  <a:moveTo>
                    <a:pt x="360" y="322"/>
                  </a:moveTo>
                  <a:cubicBezTo>
                    <a:pt x="360" y="322"/>
                    <a:pt x="360" y="323"/>
                    <a:pt x="360" y="323"/>
                  </a:cubicBezTo>
                  <a:cubicBezTo>
                    <a:pt x="431" y="325"/>
                    <a:pt x="431" y="325"/>
                    <a:pt x="431" y="325"/>
                  </a:cubicBezTo>
                  <a:cubicBezTo>
                    <a:pt x="431" y="325"/>
                    <a:pt x="431" y="325"/>
                    <a:pt x="431" y="325"/>
                  </a:cubicBezTo>
                  <a:cubicBezTo>
                    <a:pt x="360" y="322"/>
                    <a:pt x="360" y="322"/>
                    <a:pt x="360" y="322"/>
                  </a:cubicBezTo>
                  <a:moveTo>
                    <a:pt x="327" y="320"/>
                  </a:moveTo>
                  <a:cubicBezTo>
                    <a:pt x="327" y="320"/>
                    <a:pt x="327" y="320"/>
                    <a:pt x="327" y="320"/>
                  </a:cubicBezTo>
                  <a:cubicBezTo>
                    <a:pt x="362" y="353"/>
                    <a:pt x="362" y="353"/>
                    <a:pt x="362" y="353"/>
                  </a:cubicBezTo>
                  <a:cubicBezTo>
                    <a:pt x="372" y="424"/>
                    <a:pt x="372" y="424"/>
                    <a:pt x="372" y="424"/>
                  </a:cubicBezTo>
                  <a:cubicBezTo>
                    <a:pt x="372" y="424"/>
                    <a:pt x="372" y="424"/>
                    <a:pt x="372" y="424"/>
                  </a:cubicBezTo>
                  <a:cubicBezTo>
                    <a:pt x="372" y="424"/>
                    <a:pt x="372" y="424"/>
                    <a:pt x="372" y="424"/>
                  </a:cubicBezTo>
                  <a:cubicBezTo>
                    <a:pt x="363" y="354"/>
                    <a:pt x="363" y="354"/>
                    <a:pt x="363" y="354"/>
                  </a:cubicBezTo>
                  <a:cubicBezTo>
                    <a:pt x="401" y="390"/>
                    <a:pt x="401" y="390"/>
                    <a:pt x="401" y="390"/>
                  </a:cubicBezTo>
                  <a:cubicBezTo>
                    <a:pt x="401" y="390"/>
                    <a:pt x="401" y="390"/>
                    <a:pt x="401" y="390"/>
                  </a:cubicBezTo>
                  <a:cubicBezTo>
                    <a:pt x="363" y="353"/>
                    <a:pt x="363" y="353"/>
                    <a:pt x="363" y="353"/>
                  </a:cubicBezTo>
                  <a:cubicBezTo>
                    <a:pt x="359" y="324"/>
                    <a:pt x="359" y="324"/>
                    <a:pt x="359" y="324"/>
                  </a:cubicBezTo>
                  <a:cubicBezTo>
                    <a:pt x="359" y="324"/>
                    <a:pt x="359" y="324"/>
                    <a:pt x="359" y="324"/>
                  </a:cubicBezTo>
                  <a:cubicBezTo>
                    <a:pt x="359" y="324"/>
                    <a:pt x="358" y="324"/>
                    <a:pt x="358" y="324"/>
                  </a:cubicBezTo>
                  <a:cubicBezTo>
                    <a:pt x="362" y="353"/>
                    <a:pt x="362" y="353"/>
                    <a:pt x="362" y="353"/>
                  </a:cubicBezTo>
                  <a:cubicBezTo>
                    <a:pt x="327" y="320"/>
                    <a:pt x="327" y="320"/>
                    <a:pt x="327" y="320"/>
                  </a:cubicBezTo>
                  <a:moveTo>
                    <a:pt x="328" y="318"/>
                  </a:moveTo>
                  <a:cubicBezTo>
                    <a:pt x="328" y="318"/>
                    <a:pt x="328" y="318"/>
                    <a:pt x="328" y="318"/>
                  </a:cubicBezTo>
                  <a:cubicBezTo>
                    <a:pt x="356" y="322"/>
                    <a:pt x="356" y="322"/>
                    <a:pt x="356" y="322"/>
                  </a:cubicBezTo>
                  <a:cubicBezTo>
                    <a:pt x="356" y="322"/>
                    <a:pt x="356" y="322"/>
                    <a:pt x="356" y="322"/>
                  </a:cubicBezTo>
                  <a:cubicBezTo>
                    <a:pt x="328" y="318"/>
                    <a:pt x="328" y="318"/>
                    <a:pt x="328" y="318"/>
                  </a:cubicBezTo>
                  <a:moveTo>
                    <a:pt x="266" y="311"/>
                  </a:moveTo>
                  <a:cubicBezTo>
                    <a:pt x="266" y="311"/>
                    <a:pt x="266" y="311"/>
                    <a:pt x="266" y="311"/>
                  </a:cubicBezTo>
                  <a:cubicBezTo>
                    <a:pt x="321" y="317"/>
                    <a:pt x="321" y="317"/>
                    <a:pt x="321" y="317"/>
                  </a:cubicBezTo>
                  <a:cubicBezTo>
                    <a:pt x="321" y="317"/>
                    <a:pt x="321" y="317"/>
                    <a:pt x="321" y="317"/>
                  </a:cubicBezTo>
                  <a:cubicBezTo>
                    <a:pt x="266" y="311"/>
                    <a:pt x="266" y="311"/>
                    <a:pt x="266" y="311"/>
                  </a:cubicBezTo>
                  <a:moveTo>
                    <a:pt x="289" y="277"/>
                  </a:moveTo>
                  <a:cubicBezTo>
                    <a:pt x="265" y="309"/>
                    <a:pt x="265" y="309"/>
                    <a:pt x="265" y="309"/>
                  </a:cubicBezTo>
                  <a:cubicBezTo>
                    <a:pt x="265" y="309"/>
                    <a:pt x="265" y="309"/>
                    <a:pt x="265" y="309"/>
                  </a:cubicBezTo>
                  <a:cubicBezTo>
                    <a:pt x="289" y="277"/>
                    <a:pt x="289" y="277"/>
                    <a:pt x="289" y="277"/>
                  </a:cubicBezTo>
                  <a:cubicBezTo>
                    <a:pt x="289" y="277"/>
                    <a:pt x="289" y="277"/>
                    <a:pt x="289" y="277"/>
                  </a:cubicBezTo>
                  <a:moveTo>
                    <a:pt x="326" y="245"/>
                  </a:moveTo>
                  <a:cubicBezTo>
                    <a:pt x="326" y="245"/>
                    <a:pt x="326" y="245"/>
                    <a:pt x="326" y="245"/>
                  </a:cubicBezTo>
                  <a:cubicBezTo>
                    <a:pt x="356" y="280"/>
                    <a:pt x="356" y="280"/>
                    <a:pt x="356" y="280"/>
                  </a:cubicBezTo>
                  <a:cubicBezTo>
                    <a:pt x="356" y="280"/>
                    <a:pt x="356" y="280"/>
                    <a:pt x="356" y="279"/>
                  </a:cubicBezTo>
                  <a:cubicBezTo>
                    <a:pt x="326" y="245"/>
                    <a:pt x="326" y="245"/>
                    <a:pt x="326" y="245"/>
                  </a:cubicBezTo>
                  <a:moveTo>
                    <a:pt x="339" y="302"/>
                  </a:moveTo>
                  <a:cubicBezTo>
                    <a:pt x="328" y="291"/>
                    <a:pt x="328" y="291"/>
                    <a:pt x="328" y="291"/>
                  </a:cubicBezTo>
                  <a:cubicBezTo>
                    <a:pt x="343" y="286"/>
                    <a:pt x="343" y="286"/>
                    <a:pt x="343" y="286"/>
                  </a:cubicBezTo>
                  <a:cubicBezTo>
                    <a:pt x="346" y="294"/>
                    <a:pt x="346" y="294"/>
                    <a:pt x="346" y="294"/>
                  </a:cubicBezTo>
                  <a:cubicBezTo>
                    <a:pt x="339" y="302"/>
                    <a:pt x="339" y="302"/>
                    <a:pt x="339" y="302"/>
                  </a:cubicBezTo>
                  <a:moveTo>
                    <a:pt x="306" y="228"/>
                  </a:moveTo>
                  <a:cubicBezTo>
                    <a:pt x="303" y="239"/>
                    <a:pt x="303" y="239"/>
                    <a:pt x="303" y="239"/>
                  </a:cubicBezTo>
                  <a:cubicBezTo>
                    <a:pt x="274" y="234"/>
                    <a:pt x="274" y="234"/>
                    <a:pt x="274" y="234"/>
                  </a:cubicBezTo>
                  <a:cubicBezTo>
                    <a:pt x="274" y="234"/>
                    <a:pt x="274" y="234"/>
                    <a:pt x="274" y="234"/>
                  </a:cubicBezTo>
                  <a:cubicBezTo>
                    <a:pt x="302" y="240"/>
                    <a:pt x="302" y="240"/>
                    <a:pt x="302" y="240"/>
                  </a:cubicBezTo>
                  <a:cubicBezTo>
                    <a:pt x="296" y="259"/>
                    <a:pt x="296" y="259"/>
                    <a:pt x="296" y="259"/>
                  </a:cubicBezTo>
                  <a:cubicBezTo>
                    <a:pt x="273" y="235"/>
                    <a:pt x="273" y="235"/>
                    <a:pt x="273" y="235"/>
                  </a:cubicBezTo>
                  <a:cubicBezTo>
                    <a:pt x="273" y="235"/>
                    <a:pt x="273" y="235"/>
                    <a:pt x="273" y="236"/>
                  </a:cubicBezTo>
                  <a:cubicBezTo>
                    <a:pt x="296" y="259"/>
                    <a:pt x="296" y="259"/>
                    <a:pt x="296" y="259"/>
                  </a:cubicBezTo>
                  <a:cubicBezTo>
                    <a:pt x="292" y="272"/>
                    <a:pt x="292" y="272"/>
                    <a:pt x="292" y="272"/>
                  </a:cubicBezTo>
                  <a:cubicBezTo>
                    <a:pt x="292" y="272"/>
                    <a:pt x="292" y="272"/>
                    <a:pt x="292" y="272"/>
                  </a:cubicBezTo>
                  <a:cubicBezTo>
                    <a:pt x="296" y="260"/>
                    <a:pt x="296" y="260"/>
                    <a:pt x="296" y="260"/>
                  </a:cubicBezTo>
                  <a:cubicBezTo>
                    <a:pt x="327" y="291"/>
                    <a:pt x="327" y="291"/>
                    <a:pt x="327" y="291"/>
                  </a:cubicBezTo>
                  <a:cubicBezTo>
                    <a:pt x="309" y="297"/>
                    <a:pt x="309" y="297"/>
                    <a:pt x="309" y="297"/>
                  </a:cubicBezTo>
                  <a:cubicBezTo>
                    <a:pt x="293" y="277"/>
                    <a:pt x="293" y="277"/>
                    <a:pt x="293" y="277"/>
                  </a:cubicBezTo>
                  <a:cubicBezTo>
                    <a:pt x="293" y="277"/>
                    <a:pt x="293" y="277"/>
                    <a:pt x="292" y="277"/>
                  </a:cubicBezTo>
                  <a:cubicBezTo>
                    <a:pt x="308" y="297"/>
                    <a:pt x="308" y="297"/>
                    <a:pt x="308" y="297"/>
                  </a:cubicBezTo>
                  <a:cubicBezTo>
                    <a:pt x="266" y="310"/>
                    <a:pt x="266" y="310"/>
                    <a:pt x="266" y="310"/>
                  </a:cubicBezTo>
                  <a:cubicBezTo>
                    <a:pt x="266" y="310"/>
                    <a:pt x="266" y="310"/>
                    <a:pt x="266" y="310"/>
                  </a:cubicBezTo>
                  <a:cubicBezTo>
                    <a:pt x="308" y="297"/>
                    <a:pt x="308" y="297"/>
                    <a:pt x="308" y="297"/>
                  </a:cubicBezTo>
                  <a:cubicBezTo>
                    <a:pt x="322" y="315"/>
                    <a:pt x="322" y="315"/>
                    <a:pt x="322" y="315"/>
                  </a:cubicBezTo>
                  <a:cubicBezTo>
                    <a:pt x="322" y="315"/>
                    <a:pt x="323" y="315"/>
                    <a:pt x="323" y="315"/>
                  </a:cubicBezTo>
                  <a:cubicBezTo>
                    <a:pt x="309" y="297"/>
                    <a:pt x="309" y="297"/>
                    <a:pt x="309" y="297"/>
                  </a:cubicBezTo>
                  <a:cubicBezTo>
                    <a:pt x="327" y="291"/>
                    <a:pt x="327" y="291"/>
                    <a:pt x="327" y="291"/>
                  </a:cubicBezTo>
                  <a:cubicBezTo>
                    <a:pt x="338" y="302"/>
                    <a:pt x="338" y="302"/>
                    <a:pt x="338" y="302"/>
                  </a:cubicBezTo>
                  <a:cubicBezTo>
                    <a:pt x="327" y="315"/>
                    <a:pt x="327" y="315"/>
                    <a:pt x="327" y="315"/>
                  </a:cubicBezTo>
                  <a:cubicBezTo>
                    <a:pt x="327" y="315"/>
                    <a:pt x="327" y="315"/>
                    <a:pt x="327" y="315"/>
                  </a:cubicBezTo>
                  <a:cubicBezTo>
                    <a:pt x="339" y="303"/>
                    <a:pt x="339" y="303"/>
                    <a:pt x="339" y="303"/>
                  </a:cubicBezTo>
                  <a:cubicBezTo>
                    <a:pt x="357" y="321"/>
                    <a:pt x="357" y="321"/>
                    <a:pt x="357" y="321"/>
                  </a:cubicBezTo>
                  <a:cubicBezTo>
                    <a:pt x="357" y="321"/>
                    <a:pt x="357" y="321"/>
                    <a:pt x="357" y="321"/>
                  </a:cubicBezTo>
                  <a:cubicBezTo>
                    <a:pt x="339" y="302"/>
                    <a:pt x="339" y="302"/>
                    <a:pt x="339" y="302"/>
                  </a:cubicBezTo>
                  <a:cubicBezTo>
                    <a:pt x="346" y="294"/>
                    <a:pt x="346" y="294"/>
                    <a:pt x="346" y="294"/>
                  </a:cubicBezTo>
                  <a:cubicBezTo>
                    <a:pt x="357" y="321"/>
                    <a:pt x="357" y="321"/>
                    <a:pt x="357" y="321"/>
                  </a:cubicBezTo>
                  <a:cubicBezTo>
                    <a:pt x="357" y="321"/>
                    <a:pt x="358" y="321"/>
                    <a:pt x="358" y="321"/>
                  </a:cubicBezTo>
                  <a:cubicBezTo>
                    <a:pt x="346" y="294"/>
                    <a:pt x="346" y="294"/>
                    <a:pt x="346" y="294"/>
                  </a:cubicBezTo>
                  <a:cubicBezTo>
                    <a:pt x="356" y="284"/>
                    <a:pt x="356" y="284"/>
                    <a:pt x="356" y="284"/>
                  </a:cubicBezTo>
                  <a:cubicBezTo>
                    <a:pt x="356" y="284"/>
                    <a:pt x="356" y="284"/>
                    <a:pt x="356" y="284"/>
                  </a:cubicBezTo>
                  <a:cubicBezTo>
                    <a:pt x="346" y="294"/>
                    <a:pt x="346" y="294"/>
                    <a:pt x="346" y="294"/>
                  </a:cubicBezTo>
                  <a:cubicBezTo>
                    <a:pt x="343" y="286"/>
                    <a:pt x="343" y="286"/>
                    <a:pt x="343" y="286"/>
                  </a:cubicBezTo>
                  <a:cubicBezTo>
                    <a:pt x="355" y="283"/>
                    <a:pt x="355" y="283"/>
                    <a:pt x="355" y="283"/>
                  </a:cubicBezTo>
                  <a:cubicBezTo>
                    <a:pt x="355" y="283"/>
                    <a:pt x="355" y="282"/>
                    <a:pt x="355" y="282"/>
                  </a:cubicBezTo>
                  <a:cubicBezTo>
                    <a:pt x="343" y="286"/>
                    <a:pt x="343" y="286"/>
                    <a:pt x="343" y="286"/>
                  </a:cubicBezTo>
                  <a:cubicBezTo>
                    <a:pt x="326" y="246"/>
                    <a:pt x="326" y="246"/>
                    <a:pt x="326" y="246"/>
                  </a:cubicBezTo>
                  <a:cubicBezTo>
                    <a:pt x="326" y="246"/>
                    <a:pt x="326" y="246"/>
                    <a:pt x="326" y="246"/>
                  </a:cubicBezTo>
                  <a:cubicBezTo>
                    <a:pt x="343" y="286"/>
                    <a:pt x="343" y="286"/>
                    <a:pt x="343" y="286"/>
                  </a:cubicBezTo>
                  <a:cubicBezTo>
                    <a:pt x="328" y="291"/>
                    <a:pt x="328" y="291"/>
                    <a:pt x="328" y="291"/>
                  </a:cubicBezTo>
                  <a:cubicBezTo>
                    <a:pt x="296" y="259"/>
                    <a:pt x="296" y="259"/>
                    <a:pt x="296" y="259"/>
                  </a:cubicBezTo>
                  <a:cubicBezTo>
                    <a:pt x="303" y="240"/>
                    <a:pt x="303" y="240"/>
                    <a:pt x="303" y="240"/>
                  </a:cubicBezTo>
                  <a:cubicBezTo>
                    <a:pt x="323" y="244"/>
                    <a:pt x="323" y="244"/>
                    <a:pt x="323" y="244"/>
                  </a:cubicBezTo>
                  <a:cubicBezTo>
                    <a:pt x="323" y="244"/>
                    <a:pt x="323" y="243"/>
                    <a:pt x="323" y="243"/>
                  </a:cubicBezTo>
                  <a:cubicBezTo>
                    <a:pt x="303" y="239"/>
                    <a:pt x="303" y="239"/>
                    <a:pt x="303" y="239"/>
                  </a:cubicBezTo>
                  <a:cubicBezTo>
                    <a:pt x="307" y="228"/>
                    <a:pt x="307" y="228"/>
                    <a:pt x="307" y="228"/>
                  </a:cubicBezTo>
                  <a:cubicBezTo>
                    <a:pt x="307" y="228"/>
                    <a:pt x="307" y="228"/>
                    <a:pt x="306" y="228"/>
                  </a:cubicBezTo>
                  <a:moveTo>
                    <a:pt x="309" y="227"/>
                  </a:moveTo>
                  <a:cubicBezTo>
                    <a:pt x="309" y="227"/>
                    <a:pt x="309" y="227"/>
                    <a:pt x="308" y="227"/>
                  </a:cubicBezTo>
                  <a:cubicBezTo>
                    <a:pt x="324" y="243"/>
                    <a:pt x="324" y="243"/>
                    <a:pt x="324" y="243"/>
                  </a:cubicBezTo>
                  <a:cubicBezTo>
                    <a:pt x="324" y="243"/>
                    <a:pt x="324" y="242"/>
                    <a:pt x="324" y="242"/>
                  </a:cubicBezTo>
                  <a:cubicBezTo>
                    <a:pt x="309" y="227"/>
                    <a:pt x="309" y="227"/>
                    <a:pt x="309" y="227"/>
                  </a:cubicBezTo>
                  <a:moveTo>
                    <a:pt x="305" y="226"/>
                  </a:moveTo>
                  <a:cubicBezTo>
                    <a:pt x="274" y="233"/>
                    <a:pt x="274" y="233"/>
                    <a:pt x="274" y="233"/>
                  </a:cubicBezTo>
                  <a:cubicBezTo>
                    <a:pt x="274" y="233"/>
                    <a:pt x="274" y="233"/>
                    <a:pt x="274" y="233"/>
                  </a:cubicBezTo>
                  <a:cubicBezTo>
                    <a:pt x="274" y="233"/>
                    <a:pt x="274" y="233"/>
                    <a:pt x="274" y="233"/>
                  </a:cubicBezTo>
                  <a:cubicBezTo>
                    <a:pt x="305" y="227"/>
                    <a:pt x="305" y="227"/>
                    <a:pt x="305" y="227"/>
                  </a:cubicBezTo>
                  <a:cubicBezTo>
                    <a:pt x="305" y="227"/>
                    <a:pt x="305" y="226"/>
                    <a:pt x="305" y="226"/>
                  </a:cubicBezTo>
                  <a:cubicBezTo>
                    <a:pt x="305" y="226"/>
                    <a:pt x="305" y="226"/>
                    <a:pt x="305" y="226"/>
                  </a:cubicBezTo>
                  <a:moveTo>
                    <a:pt x="335" y="204"/>
                  </a:moveTo>
                  <a:cubicBezTo>
                    <a:pt x="325" y="242"/>
                    <a:pt x="325" y="242"/>
                    <a:pt x="325" y="242"/>
                  </a:cubicBezTo>
                  <a:cubicBezTo>
                    <a:pt x="325" y="242"/>
                    <a:pt x="326" y="242"/>
                    <a:pt x="326" y="242"/>
                  </a:cubicBezTo>
                  <a:cubicBezTo>
                    <a:pt x="335" y="204"/>
                    <a:pt x="335" y="204"/>
                    <a:pt x="335" y="204"/>
                  </a:cubicBezTo>
                  <a:cubicBezTo>
                    <a:pt x="335" y="204"/>
                    <a:pt x="335" y="204"/>
                    <a:pt x="335" y="204"/>
                  </a:cubicBezTo>
                  <a:moveTo>
                    <a:pt x="333" y="203"/>
                  </a:moveTo>
                  <a:cubicBezTo>
                    <a:pt x="309" y="225"/>
                    <a:pt x="309" y="225"/>
                    <a:pt x="309" y="225"/>
                  </a:cubicBezTo>
                  <a:cubicBezTo>
                    <a:pt x="309" y="225"/>
                    <a:pt x="309" y="225"/>
                    <a:pt x="309" y="225"/>
                  </a:cubicBezTo>
                  <a:cubicBezTo>
                    <a:pt x="334" y="203"/>
                    <a:pt x="334" y="203"/>
                    <a:pt x="334" y="203"/>
                  </a:cubicBezTo>
                  <a:cubicBezTo>
                    <a:pt x="334" y="203"/>
                    <a:pt x="333" y="203"/>
                    <a:pt x="333" y="203"/>
                  </a:cubicBezTo>
                  <a:moveTo>
                    <a:pt x="419" y="170"/>
                  </a:moveTo>
                  <a:cubicBezTo>
                    <a:pt x="364" y="190"/>
                    <a:pt x="364" y="190"/>
                    <a:pt x="364" y="190"/>
                  </a:cubicBezTo>
                  <a:cubicBezTo>
                    <a:pt x="375" y="175"/>
                    <a:pt x="375" y="175"/>
                    <a:pt x="375" y="175"/>
                  </a:cubicBezTo>
                  <a:cubicBezTo>
                    <a:pt x="375" y="175"/>
                    <a:pt x="374" y="175"/>
                    <a:pt x="374" y="175"/>
                  </a:cubicBezTo>
                  <a:cubicBezTo>
                    <a:pt x="363" y="190"/>
                    <a:pt x="363" y="190"/>
                    <a:pt x="363" y="190"/>
                  </a:cubicBezTo>
                  <a:cubicBezTo>
                    <a:pt x="338" y="200"/>
                    <a:pt x="338" y="200"/>
                    <a:pt x="338" y="200"/>
                  </a:cubicBezTo>
                  <a:cubicBezTo>
                    <a:pt x="338" y="200"/>
                    <a:pt x="338" y="200"/>
                    <a:pt x="338" y="200"/>
                  </a:cubicBezTo>
                  <a:cubicBezTo>
                    <a:pt x="363" y="191"/>
                    <a:pt x="363" y="191"/>
                    <a:pt x="363" y="191"/>
                  </a:cubicBezTo>
                  <a:cubicBezTo>
                    <a:pt x="326" y="242"/>
                    <a:pt x="326" y="242"/>
                    <a:pt x="326" y="242"/>
                  </a:cubicBezTo>
                  <a:cubicBezTo>
                    <a:pt x="326" y="242"/>
                    <a:pt x="326" y="242"/>
                    <a:pt x="326" y="242"/>
                  </a:cubicBezTo>
                  <a:cubicBezTo>
                    <a:pt x="364" y="191"/>
                    <a:pt x="364" y="191"/>
                    <a:pt x="364" y="191"/>
                  </a:cubicBezTo>
                  <a:cubicBezTo>
                    <a:pt x="419" y="170"/>
                    <a:pt x="419" y="170"/>
                    <a:pt x="419" y="170"/>
                  </a:cubicBezTo>
                  <a:cubicBezTo>
                    <a:pt x="419" y="170"/>
                    <a:pt x="419" y="170"/>
                    <a:pt x="419" y="170"/>
                  </a:cubicBezTo>
                  <a:moveTo>
                    <a:pt x="326" y="164"/>
                  </a:moveTo>
                  <a:cubicBezTo>
                    <a:pt x="325" y="164"/>
                    <a:pt x="325" y="164"/>
                    <a:pt x="325" y="164"/>
                  </a:cubicBezTo>
                  <a:cubicBezTo>
                    <a:pt x="325" y="164"/>
                    <a:pt x="325" y="164"/>
                    <a:pt x="325" y="164"/>
                  </a:cubicBezTo>
                  <a:cubicBezTo>
                    <a:pt x="335" y="198"/>
                    <a:pt x="335" y="198"/>
                    <a:pt x="335" y="198"/>
                  </a:cubicBezTo>
                  <a:cubicBezTo>
                    <a:pt x="335" y="198"/>
                    <a:pt x="335" y="198"/>
                    <a:pt x="335" y="198"/>
                  </a:cubicBezTo>
                  <a:cubicBezTo>
                    <a:pt x="326" y="164"/>
                    <a:pt x="326" y="164"/>
                    <a:pt x="326" y="164"/>
                  </a:cubicBezTo>
                  <a:moveTo>
                    <a:pt x="327" y="163"/>
                  </a:moveTo>
                  <a:cubicBezTo>
                    <a:pt x="327" y="163"/>
                    <a:pt x="327" y="163"/>
                    <a:pt x="327" y="163"/>
                  </a:cubicBezTo>
                  <a:cubicBezTo>
                    <a:pt x="374" y="174"/>
                    <a:pt x="374" y="174"/>
                    <a:pt x="374" y="174"/>
                  </a:cubicBezTo>
                  <a:cubicBezTo>
                    <a:pt x="374" y="173"/>
                    <a:pt x="374" y="173"/>
                    <a:pt x="374" y="173"/>
                  </a:cubicBezTo>
                  <a:cubicBezTo>
                    <a:pt x="327" y="163"/>
                    <a:pt x="327" y="163"/>
                    <a:pt x="327" y="163"/>
                  </a:cubicBezTo>
                  <a:moveTo>
                    <a:pt x="1" y="162"/>
                  </a:moveTo>
                  <a:cubicBezTo>
                    <a:pt x="1" y="162"/>
                    <a:pt x="1" y="162"/>
                    <a:pt x="1" y="162"/>
                  </a:cubicBezTo>
                  <a:cubicBezTo>
                    <a:pt x="48" y="172"/>
                    <a:pt x="48" y="172"/>
                    <a:pt x="48" y="172"/>
                  </a:cubicBezTo>
                  <a:cubicBezTo>
                    <a:pt x="48" y="172"/>
                    <a:pt x="48" y="172"/>
                    <a:pt x="48" y="172"/>
                  </a:cubicBezTo>
                  <a:cubicBezTo>
                    <a:pt x="1" y="162"/>
                    <a:pt x="1" y="162"/>
                    <a:pt x="1" y="162"/>
                  </a:cubicBezTo>
                  <a:moveTo>
                    <a:pt x="219" y="153"/>
                  </a:moveTo>
                  <a:cubicBezTo>
                    <a:pt x="171" y="163"/>
                    <a:pt x="171" y="163"/>
                    <a:pt x="171" y="163"/>
                  </a:cubicBezTo>
                  <a:cubicBezTo>
                    <a:pt x="171" y="163"/>
                    <a:pt x="171" y="163"/>
                    <a:pt x="171" y="163"/>
                  </a:cubicBezTo>
                  <a:cubicBezTo>
                    <a:pt x="219" y="153"/>
                    <a:pt x="219" y="153"/>
                    <a:pt x="219" y="153"/>
                  </a:cubicBezTo>
                  <a:cubicBezTo>
                    <a:pt x="219" y="153"/>
                    <a:pt x="219" y="153"/>
                    <a:pt x="219" y="153"/>
                  </a:cubicBezTo>
                  <a:moveTo>
                    <a:pt x="62" y="149"/>
                  </a:moveTo>
                  <a:cubicBezTo>
                    <a:pt x="53" y="170"/>
                    <a:pt x="53" y="170"/>
                    <a:pt x="53" y="170"/>
                  </a:cubicBezTo>
                  <a:cubicBezTo>
                    <a:pt x="53" y="170"/>
                    <a:pt x="53" y="170"/>
                    <a:pt x="53" y="170"/>
                  </a:cubicBezTo>
                  <a:cubicBezTo>
                    <a:pt x="62" y="149"/>
                    <a:pt x="62" y="149"/>
                    <a:pt x="62" y="149"/>
                  </a:cubicBezTo>
                  <a:cubicBezTo>
                    <a:pt x="62" y="149"/>
                    <a:pt x="62" y="149"/>
                    <a:pt x="62" y="149"/>
                  </a:cubicBezTo>
                  <a:moveTo>
                    <a:pt x="61" y="147"/>
                  </a:moveTo>
                  <a:cubicBezTo>
                    <a:pt x="1" y="161"/>
                    <a:pt x="1" y="161"/>
                    <a:pt x="1" y="161"/>
                  </a:cubicBezTo>
                  <a:cubicBezTo>
                    <a:pt x="1" y="161"/>
                    <a:pt x="1" y="161"/>
                    <a:pt x="1" y="161"/>
                  </a:cubicBezTo>
                  <a:cubicBezTo>
                    <a:pt x="61" y="148"/>
                    <a:pt x="61" y="148"/>
                    <a:pt x="61" y="148"/>
                  </a:cubicBezTo>
                  <a:cubicBezTo>
                    <a:pt x="61" y="148"/>
                    <a:pt x="61" y="148"/>
                    <a:pt x="61" y="147"/>
                  </a:cubicBezTo>
                  <a:moveTo>
                    <a:pt x="292" y="147"/>
                  </a:moveTo>
                  <a:cubicBezTo>
                    <a:pt x="292" y="147"/>
                    <a:pt x="292" y="147"/>
                    <a:pt x="292" y="147"/>
                  </a:cubicBezTo>
                  <a:cubicBezTo>
                    <a:pt x="302" y="160"/>
                    <a:pt x="302" y="160"/>
                    <a:pt x="302" y="160"/>
                  </a:cubicBezTo>
                  <a:cubicBezTo>
                    <a:pt x="222" y="152"/>
                    <a:pt x="222" y="152"/>
                    <a:pt x="222" y="152"/>
                  </a:cubicBezTo>
                  <a:cubicBezTo>
                    <a:pt x="222" y="152"/>
                    <a:pt x="222" y="153"/>
                    <a:pt x="222" y="153"/>
                  </a:cubicBezTo>
                  <a:cubicBezTo>
                    <a:pt x="302" y="160"/>
                    <a:pt x="302" y="160"/>
                    <a:pt x="302" y="160"/>
                  </a:cubicBezTo>
                  <a:cubicBezTo>
                    <a:pt x="315" y="175"/>
                    <a:pt x="315" y="175"/>
                    <a:pt x="315" y="175"/>
                  </a:cubicBezTo>
                  <a:cubicBezTo>
                    <a:pt x="272" y="231"/>
                    <a:pt x="272" y="231"/>
                    <a:pt x="272" y="231"/>
                  </a:cubicBezTo>
                  <a:cubicBezTo>
                    <a:pt x="273" y="231"/>
                    <a:pt x="273" y="231"/>
                    <a:pt x="273" y="231"/>
                  </a:cubicBezTo>
                  <a:cubicBezTo>
                    <a:pt x="315" y="176"/>
                    <a:pt x="315" y="176"/>
                    <a:pt x="315" y="176"/>
                  </a:cubicBezTo>
                  <a:cubicBezTo>
                    <a:pt x="319" y="181"/>
                    <a:pt x="319" y="181"/>
                    <a:pt x="319" y="181"/>
                  </a:cubicBezTo>
                  <a:cubicBezTo>
                    <a:pt x="308" y="224"/>
                    <a:pt x="308" y="224"/>
                    <a:pt x="308" y="224"/>
                  </a:cubicBezTo>
                  <a:cubicBezTo>
                    <a:pt x="308" y="224"/>
                    <a:pt x="308" y="224"/>
                    <a:pt x="308" y="224"/>
                  </a:cubicBezTo>
                  <a:cubicBezTo>
                    <a:pt x="320" y="182"/>
                    <a:pt x="320" y="182"/>
                    <a:pt x="320" y="182"/>
                  </a:cubicBezTo>
                  <a:cubicBezTo>
                    <a:pt x="334" y="199"/>
                    <a:pt x="334" y="199"/>
                    <a:pt x="334" y="199"/>
                  </a:cubicBezTo>
                  <a:cubicBezTo>
                    <a:pt x="334" y="199"/>
                    <a:pt x="334" y="199"/>
                    <a:pt x="334" y="199"/>
                  </a:cubicBezTo>
                  <a:cubicBezTo>
                    <a:pt x="320" y="181"/>
                    <a:pt x="320" y="181"/>
                    <a:pt x="320" y="181"/>
                  </a:cubicBezTo>
                  <a:cubicBezTo>
                    <a:pt x="325" y="164"/>
                    <a:pt x="325" y="164"/>
                    <a:pt x="325" y="164"/>
                  </a:cubicBezTo>
                  <a:cubicBezTo>
                    <a:pt x="324" y="164"/>
                    <a:pt x="324" y="164"/>
                    <a:pt x="324" y="164"/>
                  </a:cubicBezTo>
                  <a:cubicBezTo>
                    <a:pt x="320" y="181"/>
                    <a:pt x="320" y="181"/>
                    <a:pt x="320" y="181"/>
                  </a:cubicBezTo>
                  <a:cubicBezTo>
                    <a:pt x="315" y="175"/>
                    <a:pt x="315" y="175"/>
                    <a:pt x="315" y="175"/>
                  </a:cubicBezTo>
                  <a:cubicBezTo>
                    <a:pt x="324" y="164"/>
                    <a:pt x="324" y="164"/>
                    <a:pt x="324" y="164"/>
                  </a:cubicBezTo>
                  <a:cubicBezTo>
                    <a:pt x="324" y="164"/>
                    <a:pt x="324" y="164"/>
                    <a:pt x="324" y="164"/>
                  </a:cubicBezTo>
                  <a:cubicBezTo>
                    <a:pt x="315" y="175"/>
                    <a:pt x="315" y="175"/>
                    <a:pt x="315" y="175"/>
                  </a:cubicBezTo>
                  <a:cubicBezTo>
                    <a:pt x="303" y="160"/>
                    <a:pt x="303" y="160"/>
                    <a:pt x="303" y="160"/>
                  </a:cubicBezTo>
                  <a:cubicBezTo>
                    <a:pt x="323" y="162"/>
                    <a:pt x="323" y="162"/>
                    <a:pt x="323" y="162"/>
                  </a:cubicBezTo>
                  <a:cubicBezTo>
                    <a:pt x="323" y="162"/>
                    <a:pt x="323" y="162"/>
                    <a:pt x="323" y="162"/>
                  </a:cubicBezTo>
                  <a:cubicBezTo>
                    <a:pt x="303" y="160"/>
                    <a:pt x="303" y="160"/>
                    <a:pt x="303" y="160"/>
                  </a:cubicBezTo>
                  <a:cubicBezTo>
                    <a:pt x="292" y="147"/>
                    <a:pt x="292" y="147"/>
                    <a:pt x="292" y="147"/>
                  </a:cubicBezTo>
                  <a:moveTo>
                    <a:pt x="293" y="146"/>
                  </a:moveTo>
                  <a:cubicBezTo>
                    <a:pt x="293" y="146"/>
                    <a:pt x="293" y="146"/>
                    <a:pt x="293" y="146"/>
                  </a:cubicBezTo>
                  <a:cubicBezTo>
                    <a:pt x="323" y="162"/>
                    <a:pt x="323" y="162"/>
                    <a:pt x="323" y="162"/>
                  </a:cubicBezTo>
                  <a:cubicBezTo>
                    <a:pt x="323" y="162"/>
                    <a:pt x="323" y="161"/>
                    <a:pt x="323" y="161"/>
                  </a:cubicBezTo>
                  <a:cubicBezTo>
                    <a:pt x="293" y="146"/>
                    <a:pt x="293" y="146"/>
                    <a:pt x="293" y="146"/>
                  </a:cubicBezTo>
                  <a:moveTo>
                    <a:pt x="287" y="145"/>
                  </a:moveTo>
                  <a:cubicBezTo>
                    <a:pt x="222" y="152"/>
                    <a:pt x="222" y="152"/>
                    <a:pt x="222" y="152"/>
                  </a:cubicBezTo>
                  <a:cubicBezTo>
                    <a:pt x="222" y="152"/>
                    <a:pt x="222" y="152"/>
                    <a:pt x="222" y="152"/>
                  </a:cubicBezTo>
                  <a:cubicBezTo>
                    <a:pt x="288" y="145"/>
                    <a:pt x="288" y="145"/>
                    <a:pt x="288" y="145"/>
                  </a:cubicBezTo>
                  <a:cubicBezTo>
                    <a:pt x="288" y="145"/>
                    <a:pt x="288" y="145"/>
                    <a:pt x="287" y="145"/>
                  </a:cubicBezTo>
                  <a:moveTo>
                    <a:pt x="107" y="111"/>
                  </a:moveTo>
                  <a:cubicBezTo>
                    <a:pt x="64" y="146"/>
                    <a:pt x="64" y="146"/>
                    <a:pt x="64" y="146"/>
                  </a:cubicBezTo>
                  <a:cubicBezTo>
                    <a:pt x="64" y="146"/>
                    <a:pt x="64" y="146"/>
                    <a:pt x="64" y="146"/>
                  </a:cubicBezTo>
                  <a:cubicBezTo>
                    <a:pt x="108" y="111"/>
                    <a:pt x="108" y="111"/>
                    <a:pt x="108" y="111"/>
                  </a:cubicBezTo>
                  <a:cubicBezTo>
                    <a:pt x="108" y="111"/>
                    <a:pt x="108" y="111"/>
                    <a:pt x="107" y="111"/>
                  </a:cubicBezTo>
                  <a:moveTo>
                    <a:pt x="220" y="110"/>
                  </a:moveTo>
                  <a:cubicBezTo>
                    <a:pt x="220" y="110"/>
                    <a:pt x="220" y="110"/>
                    <a:pt x="219" y="110"/>
                  </a:cubicBezTo>
                  <a:cubicBezTo>
                    <a:pt x="219" y="110"/>
                    <a:pt x="219" y="110"/>
                    <a:pt x="219" y="110"/>
                  </a:cubicBezTo>
                  <a:cubicBezTo>
                    <a:pt x="220" y="150"/>
                    <a:pt x="220" y="150"/>
                    <a:pt x="220" y="150"/>
                  </a:cubicBezTo>
                  <a:cubicBezTo>
                    <a:pt x="220" y="150"/>
                    <a:pt x="220" y="150"/>
                    <a:pt x="221" y="150"/>
                  </a:cubicBezTo>
                  <a:cubicBezTo>
                    <a:pt x="221" y="150"/>
                    <a:pt x="221" y="150"/>
                    <a:pt x="221" y="150"/>
                  </a:cubicBezTo>
                  <a:cubicBezTo>
                    <a:pt x="220" y="110"/>
                    <a:pt x="220" y="110"/>
                    <a:pt x="220" y="110"/>
                  </a:cubicBezTo>
                  <a:moveTo>
                    <a:pt x="57" y="105"/>
                  </a:moveTo>
                  <a:cubicBezTo>
                    <a:pt x="57" y="105"/>
                    <a:pt x="57" y="105"/>
                    <a:pt x="57" y="106"/>
                  </a:cubicBezTo>
                  <a:cubicBezTo>
                    <a:pt x="62" y="145"/>
                    <a:pt x="62" y="145"/>
                    <a:pt x="62" y="145"/>
                  </a:cubicBezTo>
                  <a:cubicBezTo>
                    <a:pt x="62" y="145"/>
                    <a:pt x="63" y="145"/>
                    <a:pt x="63" y="145"/>
                  </a:cubicBezTo>
                  <a:cubicBezTo>
                    <a:pt x="57" y="105"/>
                    <a:pt x="57" y="105"/>
                    <a:pt x="57" y="105"/>
                  </a:cubicBezTo>
                  <a:moveTo>
                    <a:pt x="54" y="105"/>
                  </a:moveTo>
                  <a:cubicBezTo>
                    <a:pt x="0" y="160"/>
                    <a:pt x="0" y="160"/>
                    <a:pt x="0" y="160"/>
                  </a:cubicBezTo>
                  <a:cubicBezTo>
                    <a:pt x="1" y="160"/>
                    <a:pt x="1" y="160"/>
                    <a:pt x="1" y="160"/>
                  </a:cubicBezTo>
                  <a:cubicBezTo>
                    <a:pt x="55" y="105"/>
                    <a:pt x="55" y="105"/>
                    <a:pt x="55" y="105"/>
                  </a:cubicBezTo>
                  <a:cubicBezTo>
                    <a:pt x="55" y="105"/>
                    <a:pt x="54" y="105"/>
                    <a:pt x="54" y="105"/>
                  </a:cubicBezTo>
                  <a:moveTo>
                    <a:pt x="339" y="97"/>
                  </a:moveTo>
                  <a:cubicBezTo>
                    <a:pt x="325" y="160"/>
                    <a:pt x="325" y="160"/>
                    <a:pt x="325" y="160"/>
                  </a:cubicBezTo>
                  <a:cubicBezTo>
                    <a:pt x="325" y="160"/>
                    <a:pt x="325" y="160"/>
                    <a:pt x="325" y="161"/>
                  </a:cubicBezTo>
                  <a:cubicBezTo>
                    <a:pt x="339" y="97"/>
                    <a:pt x="339" y="97"/>
                    <a:pt x="339" y="97"/>
                  </a:cubicBezTo>
                  <a:cubicBezTo>
                    <a:pt x="339" y="97"/>
                    <a:pt x="339" y="97"/>
                    <a:pt x="339" y="97"/>
                  </a:cubicBezTo>
                  <a:moveTo>
                    <a:pt x="337" y="96"/>
                  </a:moveTo>
                  <a:cubicBezTo>
                    <a:pt x="292" y="143"/>
                    <a:pt x="292" y="143"/>
                    <a:pt x="292" y="143"/>
                  </a:cubicBezTo>
                  <a:cubicBezTo>
                    <a:pt x="292" y="143"/>
                    <a:pt x="292" y="143"/>
                    <a:pt x="292" y="143"/>
                  </a:cubicBezTo>
                  <a:cubicBezTo>
                    <a:pt x="338" y="96"/>
                    <a:pt x="338" y="96"/>
                    <a:pt x="338" y="96"/>
                  </a:cubicBezTo>
                  <a:cubicBezTo>
                    <a:pt x="338" y="96"/>
                    <a:pt x="338" y="96"/>
                    <a:pt x="337" y="96"/>
                  </a:cubicBezTo>
                  <a:moveTo>
                    <a:pt x="337" y="95"/>
                  </a:moveTo>
                  <a:cubicBezTo>
                    <a:pt x="264" y="131"/>
                    <a:pt x="264" y="131"/>
                    <a:pt x="264" y="131"/>
                  </a:cubicBezTo>
                  <a:cubicBezTo>
                    <a:pt x="223" y="108"/>
                    <a:pt x="223" y="108"/>
                    <a:pt x="223" y="108"/>
                  </a:cubicBezTo>
                  <a:cubicBezTo>
                    <a:pt x="223" y="108"/>
                    <a:pt x="223" y="108"/>
                    <a:pt x="222" y="108"/>
                  </a:cubicBezTo>
                  <a:cubicBezTo>
                    <a:pt x="264" y="131"/>
                    <a:pt x="264" y="131"/>
                    <a:pt x="264" y="131"/>
                  </a:cubicBezTo>
                  <a:cubicBezTo>
                    <a:pt x="222" y="151"/>
                    <a:pt x="222" y="151"/>
                    <a:pt x="222" y="151"/>
                  </a:cubicBezTo>
                  <a:cubicBezTo>
                    <a:pt x="222" y="151"/>
                    <a:pt x="222" y="152"/>
                    <a:pt x="222" y="152"/>
                  </a:cubicBezTo>
                  <a:cubicBezTo>
                    <a:pt x="264" y="131"/>
                    <a:pt x="264" y="131"/>
                    <a:pt x="264" y="131"/>
                  </a:cubicBezTo>
                  <a:cubicBezTo>
                    <a:pt x="288" y="144"/>
                    <a:pt x="288" y="144"/>
                    <a:pt x="288" y="144"/>
                  </a:cubicBezTo>
                  <a:cubicBezTo>
                    <a:pt x="288" y="144"/>
                    <a:pt x="288" y="144"/>
                    <a:pt x="288" y="143"/>
                  </a:cubicBezTo>
                  <a:cubicBezTo>
                    <a:pt x="265" y="131"/>
                    <a:pt x="265" y="131"/>
                    <a:pt x="265" y="131"/>
                  </a:cubicBezTo>
                  <a:cubicBezTo>
                    <a:pt x="337" y="95"/>
                    <a:pt x="337" y="95"/>
                    <a:pt x="337" y="95"/>
                  </a:cubicBezTo>
                  <a:cubicBezTo>
                    <a:pt x="337" y="95"/>
                    <a:pt x="337" y="95"/>
                    <a:pt x="337" y="95"/>
                  </a:cubicBezTo>
                  <a:moveTo>
                    <a:pt x="139" y="90"/>
                  </a:moveTo>
                  <a:cubicBezTo>
                    <a:pt x="139" y="90"/>
                    <a:pt x="139" y="90"/>
                    <a:pt x="139" y="90"/>
                  </a:cubicBezTo>
                  <a:cubicBezTo>
                    <a:pt x="139" y="90"/>
                    <a:pt x="139" y="90"/>
                    <a:pt x="139" y="90"/>
                  </a:cubicBezTo>
                  <a:cubicBezTo>
                    <a:pt x="162" y="107"/>
                    <a:pt x="162" y="107"/>
                    <a:pt x="162" y="107"/>
                  </a:cubicBezTo>
                  <a:cubicBezTo>
                    <a:pt x="114" y="109"/>
                    <a:pt x="114" y="109"/>
                    <a:pt x="114" y="109"/>
                  </a:cubicBezTo>
                  <a:cubicBezTo>
                    <a:pt x="114" y="109"/>
                    <a:pt x="114" y="109"/>
                    <a:pt x="114" y="109"/>
                  </a:cubicBezTo>
                  <a:cubicBezTo>
                    <a:pt x="162" y="108"/>
                    <a:pt x="162" y="108"/>
                    <a:pt x="162" y="108"/>
                  </a:cubicBezTo>
                  <a:cubicBezTo>
                    <a:pt x="195" y="133"/>
                    <a:pt x="195" y="133"/>
                    <a:pt x="195" y="133"/>
                  </a:cubicBezTo>
                  <a:cubicBezTo>
                    <a:pt x="170" y="162"/>
                    <a:pt x="170" y="162"/>
                    <a:pt x="170" y="162"/>
                  </a:cubicBezTo>
                  <a:cubicBezTo>
                    <a:pt x="170" y="162"/>
                    <a:pt x="171" y="162"/>
                    <a:pt x="171" y="162"/>
                  </a:cubicBezTo>
                  <a:cubicBezTo>
                    <a:pt x="196" y="134"/>
                    <a:pt x="196" y="134"/>
                    <a:pt x="196" y="134"/>
                  </a:cubicBezTo>
                  <a:cubicBezTo>
                    <a:pt x="219" y="151"/>
                    <a:pt x="219" y="151"/>
                    <a:pt x="219" y="151"/>
                  </a:cubicBezTo>
                  <a:cubicBezTo>
                    <a:pt x="219" y="151"/>
                    <a:pt x="219" y="151"/>
                    <a:pt x="219" y="151"/>
                  </a:cubicBezTo>
                  <a:cubicBezTo>
                    <a:pt x="219" y="151"/>
                    <a:pt x="219" y="151"/>
                    <a:pt x="219" y="151"/>
                  </a:cubicBezTo>
                  <a:cubicBezTo>
                    <a:pt x="196" y="133"/>
                    <a:pt x="196" y="133"/>
                    <a:pt x="196" y="133"/>
                  </a:cubicBezTo>
                  <a:cubicBezTo>
                    <a:pt x="217" y="109"/>
                    <a:pt x="217" y="109"/>
                    <a:pt x="217" y="109"/>
                  </a:cubicBezTo>
                  <a:cubicBezTo>
                    <a:pt x="217" y="109"/>
                    <a:pt x="217" y="109"/>
                    <a:pt x="217" y="109"/>
                  </a:cubicBezTo>
                  <a:cubicBezTo>
                    <a:pt x="196" y="133"/>
                    <a:pt x="196" y="133"/>
                    <a:pt x="196" y="133"/>
                  </a:cubicBezTo>
                  <a:cubicBezTo>
                    <a:pt x="163" y="108"/>
                    <a:pt x="163" y="108"/>
                    <a:pt x="163" y="108"/>
                  </a:cubicBezTo>
                  <a:cubicBezTo>
                    <a:pt x="216" y="106"/>
                    <a:pt x="216" y="106"/>
                    <a:pt x="216" y="106"/>
                  </a:cubicBezTo>
                  <a:cubicBezTo>
                    <a:pt x="216" y="106"/>
                    <a:pt x="216" y="106"/>
                    <a:pt x="216" y="106"/>
                  </a:cubicBezTo>
                  <a:cubicBezTo>
                    <a:pt x="162" y="107"/>
                    <a:pt x="162" y="107"/>
                    <a:pt x="162" y="107"/>
                  </a:cubicBezTo>
                  <a:cubicBezTo>
                    <a:pt x="139" y="90"/>
                    <a:pt x="139" y="90"/>
                    <a:pt x="139" y="90"/>
                  </a:cubicBezTo>
                  <a:moveTo>
                    <a:pt x="136" y="90"/>
                  </a:moveTo>
                  <a:cubicBezTo>
                    <a:pt x="113" y="107"/>
                    <a:pt x="113" y="107"/>
                    <a:pt x="113" y="107"/>
                  </a:cubicBezTo>
                  <a:cubicBezTo>
                    <a:pt x="113" y="107"/>
                    <a:pt x="113" y="107"/>
                    <a:pt x="113" y="107"/>
                  </a:cubicBezTo>
                  <a:cubicBezTo>
                    <a:pt x="136" y="90"/>
                    <a:pt x="136" y="90"/>
                    <a:pt x="136" y="90"/>
                  </a:cubicBezTo>
                  <a:cubicBezTo>
                    <a:pt x="136" y="90"/>
                    <a:pt x="136" y="90"/>
                    <a:pt x="136" y="90"/>
                  </a:cubicBezTo>
                  <a:moveTo>
                    <a:pt x="140" y="89"/>
                  </a:moveTo>
                  <a:cubicBezTo>
                    <a:pt x="140" y="89"/>
                    <a:pt x="140" y="89"/>
                    <a:pt x="139" y="89"/>
                  </a:cubicBezTo>
                  <a:cubicBezTo>
                    <a:pt x="216" y="106"/>
                    <a:pt x="216" y="106"/>
                    <a:pt x="216" y="106"/>
                  </a:cubicBezTo>
                  <a:cubicBezTo>
                    <a:pt x="216" y="105"/>
                    <a:pt x="216" y="105"/>
                    <a:pt x="216" y="105"/>
                  </a:cubicBezTo>
                  <a:cubicBezTo>
                    <a:pt x="140" y="89"/>
                    <a:pt x="140" y="89"/>
                    <a:pt x="140" y="89"/>
                  </a:cubicBezTo>
                  <a:moveTo>
                    <a:pt x="371" y="65"/>
                  </a:moveTo>
                  <a:cubicBezTo>
                    <a:pt x="356" y="96"/>
                    <a:pt x="356" y="96"/>
                    <a:pt x="356" y="96"/>
                  </a:cubicBezTo>
                  <a:cubicBezTo>
                    <a:pt x="342" y="94"/>
                    <a:pt x="342" y="94"/>
                    <a:pt x="342" y="94"/>
                  </a:cubicBezTo>
                  <a:cubicBezTo>
                    <a:pt x="342" y="94"/>
                    <a:pt x="342" y="95"/>
                    <a:pt x="342" y="95"/>
                  </a:cubicBezTo>
                  <a:cubicBezTo>
                    <a:pt x="356" y="96"/>
                    <a:pt x="356" y="96"/>
                    <a:pt x="356" y="96"/>
                  </a:cubicBezTo>
                  <a:cubicBezTo>
                    <a:pt x="352" y="105"/>
                    <a:pt x="352" y="105"/>
                    <a:pt x="352" y="105"/>
                  </a:cubicBezTo>
                  <a:cubicBezTo>
                    <a:pt x="342" y="96"/>
                    <a:pt x="342" y="96"/>
                    <a:pt x="342" y="96"/>
                  </a:cubicBezTo>
                  <a:cubicBezTo>
                    <a:pt x="342" y="96"/>
                    <a:pt x="341" y="96"/>
                    <a:pt x="341" y="96"/>
                  </a:cubicBezTo>
                  <a:cubicBezTo>
                    <a:pt x="351" y="105"/>
                    <a:pt x="351" y="105"/>
                    <a:pt x="351" y="105"/>
                  </a:cubicBezTo>
                  <a:cubicBezTo>
                    <a:pt x="326" y="161"/>
                    <a:pt x="326" y="161"/>
                    <a:pt x="326" y="161"/>
                  </a:cubicBezTo>
                  <a:cubicBezTo>
                    <a:pt x="326" y="161"/>
                    <a:pt x="326" y="161"/>
                    <a:pt x="326" y="161"/>
                  </a:cubicBezTo>
                  <a:cubicBezTo>
                    <a:pt x="352" y="106"/>
                    <a:pt x="352" y="106"/>
                    <a:pt x="352" y="106"/>
                  </a:cubicBezTo>
                  <a:cubicBezTo>
                    <a:pt x="379" y="130"/>
                    <a:pt x="379" y="130"/>
                    <a:pt x="379" y="130"/>
                  </a:cubicBezTo>
                  <a:cubicBezTo>
                    <a:pt x="326" y="161"/>
                    <a:pt x="326" y="161"/>
                    <a:pt x="326" y="161"/>
                  </a:cubicBezTo>
                  <a:cubicBezTo>
                    <a:pt x="326" y="161"/>
                    <a:pt x="327" y="161"/>
                    <a:pt x="327" y="162"/>
                  </a:cubicBezTo>
                  <a:cubicBezTo>
                    <a:pt x="379" y="130"/>
                    <a:pt x="379" y="130"/>
                    <a:pt x="379" y="130"/>
                  </a:cubicBezTo>
                  <a:cubicBezTo>
                    <a:pt x="420" y="168"/>
                    <a:pt x="420" y="168"/>
                    <a:pt x="420" y="168"/>
                  </a:cubicBezTo>
                  <a:cubicBezTo>
                    <a:pt x="420" y="167"/>
                    <a:pt x="420" y="167"/>
                    <a:pt x="420" y="167"/>
                  </a:cubicBezTo>
                  <a:cubicBezTo>
                    <a:pt x="379" y="130"/>
                    <a:pt x="379" y="130"/>
                    <a:pt x="379" y="130"/>
                  </a:cubicBezTo>
                  <a:cubicBezTo>
                    <a:pt x="419" y="106"/>
                    <a:pt x="419" y="106"/>
                    <a:pt x="419" y="106"/>
                  </a:cubicBezTo>
                  <a:cubicBezTo>
                    <a:pt x="419" y="106"/>
                    <a:pt x="419" y="106"/>
                    <a:pt x="419" y="106"/>
                  </a:cubicBezTo>
                  <a:cubicBezTo>
                    <a:pt x="379" y="130"/>
                    <a:pt x="379" y="130"/>
                    <a:pt x="379" y="130"/>
                  </a:cubicBezTo>
                  <a:cubicBezTo>
                    <a:pt x="352" y="105"/>
                    <a:pt x="352" y="105"/>
                    <a:pt x="352" y="105"/>
                  </a:cubicBezTo>
                  <a:cubicBezTo>
                    <a:pt x="356" y="96"/>
                    <a:pt x="356" y="96"/>
                    <a:pt x="356" y="96"/>
                  </a:cubicBezTo>
                  <a:cubicBezTo>
                    <a:pt x="419" y="105"/>
                    <a:pt x="419" y="105"/>
                    <a:pt x="419" y="105"/>
                  </a:cubicBezTo>
                  <a:cubicBezTo>
                    <a:pt x="419" y="105"/>
                    <a:pt x="419" y="104"/>
                    <a:pt x="419" y="104"/>
                  </a:cubicBezTo>
                  <a:cubicBezTo>
                    <a:pt x="356" y="96"/>
                    <a:pt x="356" y="96"/>
                    <a:pt x="356" y="96"/>
                  </a:cubicBezTo>
                  <a:cubicBezTo>
                    <a:pt x="371" y="65"/>
                    <a:pt x="371" y="65"/>
                    <a:pt x="371" y="65"/>
                  </a:cubicBezTo>
                  <a:cubicBezTo>
                    <a:pt x="371" y="65"/>
                    <a:pt x="371" y="65"/>
                    <a:pt x="371" y="65"/>
                  </a:cubicBezTo>
                  <a:moveTo>
                    <a:pt x="374" y="64"/>
                  </a:moveTo>
                  <a:cubicBezTo>
                    <a:pt x="374" y="64"/>
                    <a:pt x="374" y="64"/>
                    <a:pt x="374" y="64"/>
                  </a:cubicBezTo>
                  <a:cubicBezTo>
                    <a:pt x="419" y="104"/>
                    <a:pt x="419" y="104"/>
                    <a:pt x="419" y="104"/>
                  </a:cubicBezTo>
                  <a:cubicBezTo>
                    <a:pt x="420" y="104"/>
                    <a:pt x="420" y="103"/>
                    <a:pt x="420" y="103"/>
                  </a:cubicBezTo>
                  <a:cubicBezTo>
                    <a:pt x="374" y="64"/>
                    <a:pt x="374" y="64"/>
                    <a:pt x="374" y="64"/>
                  </a:cubicBezTo>
                  <a:moveTo>
                    <a:pt x="32" y="58"/>
                  </a:moveTo>
                  <a:cubicBezTo>
                    <a:pt x="14" y="85"/>
                    <a:pt x="14" y="85"/>
                    <a:pt x="14" y="85"/>
                  </a:cubicBezTo>
                  <a:cubicBezTo>
                    <a:pt x="14" y="85"/>
                    <a:pt x="14" y="85"/>
                    <a:pt x="15" y="85"/>
                  </a:cubicBezTo>
                  <a:cubicBezTo>
                    <a:pt x="15" y="85"/>
                    <a:pt x="15" y="85"/>
                    <a:pt x="15" y="86"/>
                  </a:cubicBezTo>
                  <a:cubicBezTo>
                    <a:pt x="33" y="59"/>
                    <a:pt x="33" y="59"/>
                    <a:pt x="33" y="59"/>
                  </a:cubicBezTo>
                  <a:cubicBezTo>
                    <a:pt x="32" y="58"/>
                    <a:pt x="32" y="58"/>
                    <a:pt x="32" y="58"/>
                  </a:cubicBezTo>
                  <a:cubicBezTo>
                    <a:pt x="32" y="58"/>
                    <a:pt x="32" y="58"/>
                    <a:pt x="32" y="58"/>
                  </a:cubicBezTo>
                  <a:moveTo>
                    <a:pt x="109" y="88"/>
                  </a:moveTo>
                  <a:cubicBezTo>
                    <a:pt x="94" y="88"/>
                    <a:pt x="94" y="88"/>
                    <a:pt x="94" y="88"/>
                  </a:cubicBezTo>
                  <a:cubicBezTo>
                    <a:pt x="101" y="74"/>
                    <a:pt x="101" y="74"/>
                    <a:pt x="101" y="74"/>
                  </a:cubicBezTo>
                  <a:cubicBezTo>
                    <a:pt x="109" y="77"/>
                    <a:pt x="109" y="77"/>
                    <a:pt x="109" y="77"/>
                  </a:cubicBezTo>
                  <a:cubicBezTo>
                    <a:pt x="109" y="88"/>
                    <a:pt x="109" y="88"/>
                    <a:pt x="109" y="88"/>
                  </a:cubicBezTo>
                  <a:moveTo>
                    <a:pt x="60" y="57"/>
                  </a:moveTo>
                  <a:cubicBezTo>
                    <a:pt x="60" y="57"/>
                    <a:pt x="60" y="58"/>
                    <a:pt x="60" y="58"/>
                  </a:cubicBezTo>
                  <a:cubicBezTo>
                    <a:pt x="101" y="74"/>
                    <a:pt x="101" y="74"/>
                    <a:pt x="101" y="74"/>
                  </a:cubicBezTo>
                  <a:cubicBezTo>
                    <a:pt x="94" y="88"/>
                    <a:pt x="94" y="88"/>
                    <a:pt x="94" y="88"/>
                  </a:cubicBezTo>
                  <a:cubicBezTo>
                    <a:pt x="49" y="88"/>
                    <a:pt x="49" y="88"/>
                    <a:pt x="49" y="88"/>
                  </a:cubicBezTo>
                  <a:cubicBezTo>
                    <a:pt x="40" y="70"/>
                    <a:pt x="40" y="70"/>
                    <a:pt x="40" y="70"/>
                  </a:cubicBezTo>
                  <a:cubicBezTo>
                    <a:pt x="57" y="58"/>
                    <a:pt x="57" y="58"/>
                    <a:pt x="57" y="58"/>
                  </a:cubicBezTo>
                  <a:cubicBezTo>
                    <a:pt x="57" y="58"/>
                    <a:pt x="57" y="58"/>
                    <a:pt x="57" y="58"/>
                  </a:cubicBezTo>
                  <a:cubicBezTo>
                    <a:pt x="40" y="69"/>
                    <a:pt x="40" y="69"/>
                    <a:pt x="40" y="69"/>
                  </a:cubicBezTo>
                  <a:cubicBezTo>
                    <a:pt x="34" y="58"/>
                    <a:pt x="34" y="58"/>
                    <a:pt x="34" y="58"/>
                  </a:cubicBezTo>
                  <a:cubicBezTo>
                    <a:pt x="34" y="58"/>
                    <a:pt x="34" y="58"/>
                    <a:pt x="34" y="59"/>
                  </a:cubicBezTo>
                  <a:cubicBezTo>
                    <a:pt x="40" y="69"/>
                    <a:pt x="40" y="69"/>
                    <a:pt x="40" y="69"/>
                  </a:cubicBezTo>
                  <a:cubicBezTo>
                    <a:pt x="15" y="86"/>
                    <a:pt x="15" y="86"/>
                    <a:pt x="15" y="86"/>
                  </a:cubicBezTo>
                  <a:cubicBezTo>
                    <a:pt x="15" y="86"/>
                    <a:pt x="15" y="86"/>
                    <a:pt x="15" y="86"/>
                  </a:cubicBezTo>
                  <a:cubicBezTo>
                    <a:pt x="40" y="70"/>
                    <a:pt x="40" y="70"/>
                    <a:pt x="40" y="70"/>
                  </a:cubicBezTo>
                  <a:cubicBezTo>
                    <a:pt x="49" y="88"/>
                    <a:pt x="49" y="88"/>
                    <a:pt x="49" y="88"/>
                  </a:cubicBezTo>
                  <a:cubicBezTo>
                    <a:pt x="16" y="88"/>
                    <a:pt x="16" y="88"/>
                    <a:pt x="16" y="88"/>
                  </a:cubicBezTo>
                  <a:cubicBezTo>
                    <a:pt x="16" y="88"/>
                    <a:pt x="16" y="88"/>
                    <a:pt x="16" y="88"/>
                  </a:cubicBezTo>
                  <a:cubicBezTo>
                    <a:pt x="49" y="88"/>
                    <a:pt x="49" y="88"/>
                    <a:pt x="49" y="88"/>
                  </a:cubicBezTo>
                  <a:cubicBezTo>
                    <a:pt x="55" y="100"/>
                    <a:pt x="55" y="100"/>
                    <a:pt x="55" y="100"/>
                  </a:cubicBezTo>
                  <a:cubicBezTo>
                    <a:pt x="55" y="100"/>
                    <a:pt x="55" y="100"/>
                    <a:pt x="55" y="100"/>
                  </a:cubicBezTo>
                  <a:cubicBezTo>
                    <a:pt x="49" y="88"/>
                    <a:pt x="49" y="88"/>
                    <a:pt x="49" y="88"/>
                  </a:cubicBezTo>
                  <a:cubicBezTo>
                    <a:pt x="93" y="89"/>
                    <a:pt x="93" y="89"/>
                    <a:pt x="93" y="89"/>
                  </a:cubicBezTo>
                  <a:cubicBezTo>
                    <a:pt x="84" y="106"/>
                    <a:pt x="84" y="106"/>
                    <a:pt x="84" y="106"/>
                  </a:cubicBezTo>
                  <a:cubicBezTo>
                    <a:pt x="59" y="103"/>
                    <a:pt x="59" y="103"/>
                    <a:pt x="59" y="103"/>
                  </a:cubicBezTo>
                  <a:cubicBezTo>
                    <a:pt x="59" y="103"/>
                    <a:pt x="59" y="103"/>
                    <a:pt x="59" y="103"/>
                  </a:cubicBezTo>
                  <a:cubicBezTo>
                    <a:pt x="84" y="106"/>
                    <a:pt x="84" y="106"/>
                    <a:pt x="84" y="106"/>
                  </a:cubicBezTo>
                  <a:cubicBezTo>
                    <a:pt x="64" y="145"/>
                    <a:pt x="64" y="145"/>
                    <a:pt x="64" y="145"/>
                  </a:cubicBezTo>
                  <a:cubicBezTo>
                    <a:pt x="64" y="145"/>
                    <a:pt x="64" y="145"/>
                    <a:pt x="64" y="146"/>
                  </a:cubicBezTo>
                  <a:cubicBezTo>
                    <a:pt x="84" y="106"/>
                    <a:pt x="84" y="106"/>
                    <a:pt x="84" y="106"/>
                  </a:cubicBezTo>
                  <a:cubicBezTo>
                    <a:pt x="107" y="109"/>
                    <a:pt x="107" y="109"/>
                    <a:pt x="107" y="109"/>
                  </a:cubicBezTo>
                  <a:cubicBezTo>
                    <a:pt x="107" y="109"/>
                    <a:pt x="107" y="109"/>
                    <a:pt x="107" y="108"/>
                  </a:cubicBezTo>
                  <a:cubicBezTo>
                    <a:pt x="85" y="106"/>
                    <a:pt x="85" y="106"/>
                    <a:pt x="85" y="106"/>
                  </a:cubicBezTo>
                  <a:cubicBezTo>
                    <a:pt x="94" y="89"/>
                    <a:pt x="94" y="89"/>
                    <a:pt x="94" y="89"/>
                  </a:cubicBezTo>
                  <a:cubicBezTo>
                    <a:pt x="109" y="89"/>
                    <a:pt x="109" y="89"/>
                    <a:pt x="109" y="89"/>
                  </a:cubicBezTo>
                  <a:cubicBezTo>
                    <a:pt x="110" y="106"/>
                    <a:pt x="110" y="106"/>
                    <a:pt x="110" y="106"/>
                  </a:cubicBezTo>
                  <a:cubicBezTo>
                    <a:pt x="110" y="106"/>
                    <a:pt x="110" y="106"/>
                    <a:pt x="110" y="106"/>
                  </a:cubicBezTo>
                  <a:cubicBezTo>
                    <a:pt x="110" y="106"/>
                    <a:pt x="110" y="106"/>
                    <a:pt x="110" y="106"/>
                  </a:cubicBezTo>
                  <a:cubicBezTo>
                    <a:pt x="110" y="89"/>
                    <a:pt x="110" y="89"/>
                    <a:pt x="110" y="89"/>
                  </a:cubicBezTo>
                  <a:cubicBezTo>
                    <a:pt x="136" y="89"/>
                    <a:pt x="136" y="89"/>
                    <a:pt x="136" y="89"/>
                  </a:cubicBezTo>
                  <a:cubicBezTo>
                    <a:pt x="136" y="89"/>
                    <a:pt x="136" y="89"/>
                    <a:pt x="136" y="89"/>
                  </a:cubicBezTo>
                  <a:cubicBezTo>
                    <a:pt x="110" y="88"/>
                    <a:pt x="110" y="88"/>
                    <a:pt x="110" y="88"/>
                  </a:cubicBezTo>
                  <a:cubicBezTo>
                    <a:pt x="109" y="77"/>
                    <a:pt x="109" y="77"/>
                    <a:pt x="109" y="77"/>
                  </a:cubicBezTo>
                  <a:cubicBezTo>
                    <a:pt x="136" y="88"/>
                    <a:pt x="136" y="88"/>
                    <a:pt x="136" y="88"/>
                  </a:cubicBezTo>
                  <a:cubicBezTo>
                    <a:pt x="136" y="88"/>
                    <a:pt x="136" y="88"/>
                    <a:pt x="136" y="88"/>
                  </a:cubicBezTo>
                  <a:cubicBezTo>
                    <a:pt x="109" y="77"/>
                    <a:pt x="109" y="77"/>
                    <a:pt x="109" y="77"/>
                  </a:cubicBezTo>
                  <a:cubicBezTo>
                    <a:pt x="109" y="63"/>
                    <a:pt x="109" y="63"/>
                    <a:pt x="109" y="63"/>
                  </a:cubicBezTo>
                  <a:cubicBezTo>
                    <a:pt x="108" y="63"/>
                    <a:pt x="108" y="63"/>
                    <a:pt x="108" y="63"/>
                  </a:cubicBezTo>
                  <a:cubicBezTo>
                    <a:pt x="108" y="63"/>
                    <a:pt x="108" y="63"/>
                    <a:pt x="108" y="63"/>
                  </a:cubicBezTo>
                  <a:cubicBezTo>
                    <a:pt x="109" y="77"/>
                    <a:pt x="109" y="77"/>
                    <a:pt x="109" y="77"/>
                  </a:cubicBezTo>
                  <a:cubicBezTo>
                    <a:pt x="101" y="74"/>
                    <a:pt x="101" y="74"/>
                    <a:pt x="101" y="74"/>
                  </a:cubicBezTo>
                  <a:cubicBezTo>
                    <a:pt x="107" y="63"/>
                    <a:pt x="107" y="63"/>
                    <a:pt x="107" y="63"/>
                  </a:cubicBezTo>
                  <a:cubicBezTo>
                    <a:pt x="107" y="63"/>
                    <a:pt x="107" y="63"/>
                    <a:pt x="107" y="63"/>
                  </a:cubicBezTo>
                  <a:cubicBezTo>
                    <a:pt x="101" y="74"/>
                    <a:pt x="101" y="74"/>
                    <a:pt x="101" y="74"/>
                  </a:cubicBezTo>
                  <a:cubicBezTo>
                    <a:pt x="60" y="57"/>
                    <a:pt x="60" y="57"/>
                    <a:pt x="60" y="57"/>
                  </a:cubicBezTo>
                  <a:moveTo>
                    <a:pt x="61" y="57"/>
                  </a:moveTo>
                  <a:cubicBezTo>
                    <a:pt x="61" y="57"/>
                    <a:pt x="61" y="57"/>
                    <a:pt x="61" y="57"/>
                  </a:cubicBezTo>
                  <a:cubicBezTo>
                    <a:pt x="106" y="61"/>
                    <a:pt x="106" y="61"/>
                    <a:pt x="106" y="61"/>
                  </a:cubicBezTo>
                  <a:cubicBezTo>
                    <a:pt x="106" y="60"/>
                    <a:pt x="106" y="60"/>
                    <a:pt x="106" y="60"/>
                  </a:cubicBezTo>
                  <a:cubicBezTo>
                    <a:pt x="61" y="57"/>
                    <a:pt x="61" y="57"/>
                    <a:pt x="61" y="57"/>
                  </a:cubicBezTo>
                  <a:moveTo>
                    <a:pt x="35" y="57"/>
                  </a:moveTo>
                  <a:cubicBezTo>
                    <a:pt x="35" y="57"/>
                    <a:pt x="35" y="57"/>
                    <a:pt x="35" y="57"/>
                  </a:cubicBezTo>
                  <a:cubicBezTo>
                    <a:pt x="57" y="57"/>
                    <a:pt x="57" y="57"/>
                    <a:pt x="57" y="57"/>
                  </a:cubicBezTo>
                  <a:cubicBezTo>
                    <a:pt x="57" y="57"/>
                    <a:pt x="57" y="57"/>
                    <a:pt x="57" y="57"/>
                  </a:cubicBezTo>
                  <a:cubicBezTo>
                    <a:pt x="35" y="57"/>
                    <a:pt x="35" y="57"/>
                    <a:pt x="35" y="57"/>
                  </a:cubicBezTo>
                  <a:moveTo>
                    <a:pt x="194" y="40"/>
                  </a:moveTo>
                  <a:cubicBezTo>
                    <a:pt x="194" y="40"/>
                    <a:pt x="193" y="40"/>
                    <a:pt x="193" y="40"/>
                  </a:cubicBezTo>
                  <a:cubicBezTo>
                    <a:pt x="218" y="103"/>
                    <a:pt x="218" y="103"/>
                    <a:pt x="218" y="103"/>
                  </a:cubicBezTo>
                  <a:cubicBezTo>
                    <a:pt x="218" y="103"/>
                    <a:pt x="218" y="103"/>
                    <a:pt x="218" y="103"/>
                  </a:cubicBezTo>
                  <a:cubicBezTo>
                    <a:pt x="194" y="40"/>
                    <a:pt x="194" y="40"/>
                    <a:pt x="194" y="40"/>
                  </a:cubicBezTo>
                  <a:moveTo>
                    <a:pt x="190" y="39"/>
                  </a:moveTo>
                  <a:cubicBezTo>
                    <a:pt x="139" y="87"/>
                    <a:pt x="139" y="87"/>
                    <a:pt x="139" y="87"/>
                  </a:cubicBezTo>
                  <a:cubicBezTo>
                    <a:pt x="139" y="87"/>
                    <a:pt x="139" y="88"/>
                    <a:pt x="139" y="88"/>
                  </a:cubicBezTo>
                  <a:cubicBezTo>
                    <a:pt x="191" y="40"/>
                    <a:pt x="191" y="40"/>
                    <a:pt x="191" y="40"/>
                  </a:cubicBezTo>
                  <a:cubicBezTo>
                    <a:pt x="191" y="39"/>
                    <a:pt x="190" y="39"/>
                    <a:pt x="190" y="39"/>
                  </a:cubicBezTo>
                  <a:moveTo>
                    <a:pt x="35" y="22"/>
                  </a:moveTo>
                  <a:cubicBezTo>
                    <a:pt x="33" y="55"/>
                    <a:pt x="33" y="55"/>
                    <a:pt x="33" y="55"/>
                  </a:cubicBezTo>
                  <a:cubicBezTo>
                    <a:pt x="34" y="55"/>
                    <a:pt x="34" y="55"/>
                    <a:pt x="34" y="55"/>
                  </a:cubicBezTo>
                  <a:cubicBezTo>
                    <a:pt x="36" y="22"/>
                    <a:pt x="36" y="22"/>
                    <a:pt x="36" y="22"/>
                  </a:cubicBezTo>
                  <a:cubicBezTo>
                    <a:pt x="36" y="22"/>
                    <a:pt x="36" y="22"/>
                    <a:pt x="36" y="22"/>
                  </a:cubicBezTo>
                  <a:cubicBezTo>
                    <a:pt x="36" y="22"/>
                    <a:pt x="35" y="22"/>
                    <a:pt x="35" y="22"/>
                  </a:cubicBezTo>
                  <a:moveTo>
                    <a:pt x="37" y="21"/>
                  </a:moveTo>
                  <a:cubicBezTo>
                    <a:pt x="37" y="21"/>
                    <a:pt x="37" y="21"/>
                    <a:pt x="37" y="21"/>
                  </a:cubicBezTo>
                  <a:cubicBezTo>
                    <a:pt x="57" y="55"/>
                    <a:pt x="57" y="55"/>
                    <a:pt x="57" y="55"/>
                  </a:cubicBezTo>
                  <a:cubicBezTo>
                    <a:pt x="58" y="55"/>
                    <a:pt x="58" y="55"/>
                    <a:pt x="58" y="55"/>
                  </a:cubicBezTo>
                  <a:cubicBezTo>
                    <a:pt x="37" y="21"/>
                    <a:pt x="37" y="21"/>
                    <a:pt x="37" y="21"/>
                  </a:cubicBezTo>
                  <a:moveTo>
                    <a:pt x="2" y="1"/>
                  </a:moveTo>
                  <a:cubicBezTo>
                    <a:pt x="2" y="1"/>
                    <a:pt x="2" y="1"/>
                    <a:pt x="2" y="1"/>
                  </a:cubicBezTo>
                  <a:cubicBezTo>
                    <a:pt x="32" y="55"/>
                    <a:pt x="32" y="55"/>
                    <a:pt x="32" y="55"/>
                  </a:cubicBezTo>
                  <a:cubicBezTo>
                    <a:pt x="32" y="55"/>
                    <a:pt x="32" y="55"/>
                    <a:pt x="33" y="55"/>
                  </a:cubicBezTo>
                  <a:cubicBezTo>
                    <a:pt x="2" y="1"/>
                    <a:pt x="2" y="1"/>
                    <a:pt x="2" y="1"/>
                  </a:cubicBezTo>
                  <a:moveTo>
                    <a:pt x="3" y="0"/>
                  </a:moveTo>
                  <a:cubicBezTo>
                    <a:pt x="3" y="0"/>
                    <a:pt x="3" y="0"/>
                    <a:pt x="2" y="0"/>
                  </a:cubicBezTo>
                  <a:cubicBezTo>
                    <a:pt x="2" y="0"/>
                    <a:pt x="2" y="0"/>
                    <a:pt x="2" y="0"/>
                  </a:cubicBezTo>
                  <a:cubicBezTo>
                    <a:pt x="33" y="18"/>
                    <a:pt x="33" y="18"/>
                    <a:pt x="33" y="18"/>
                  </a:cubicBezTo>
                  <a:cubicBezTo>
                    <a:pt x="33" y="18"/>
                    <a:pt x="33" y="18"/>
                    <a:pt x="33" y="17"/>
                  </a:cubicBezTo>
                  <a:cubicBezTo>
                    <a:pt x="3"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0" name="Freeform 3215">
              <a:extLst>
                <a:ext uri="{FF2B5EF4-FFF2-40B4-BE49-F238E27FC236}">
                  <a16:creationId xmlns:a16="http://schemas.microsoft.com/office/drawing/2014/main" id="{F47949DE-50ED-B462-3B52-3CFFD5AAA209}"/>
                </a:ext>
              </a:extLst>
            </p:cNvPr>
            <p:cNvSpPr>
              <a:spLocks/>
            </p:cNvSpPr>
            <p:nvPr/>
          </p:nvSpPr>
          <p:spPr bwMode="auto">
            <a:xfrm>
              <a:off x="7604043" y="471587"/>
              <a:ext cx="46900" cy="44141"/>
            </a:xfrm>
            <a:custGeom>
              <a:avLst/>
              <a:gdLst>
                <a:gd name="T0" fmla="*/ 3 w 7"/>
                <a:gd name="T1" fmla="*/ 0 h 7"/>
                <a:gd name="T2" fmla="*/ 3 w 7"/>
                <a:gd name="T3" fmla="*/ 0 h 7"/>
                <a:gd name="T4" fmla="*/ 0 w 7"/>
                <a:gd name="T5" fmla="*/ 1 h 7"/>
                <a:gd name="T6" fmla="*/ 0 w 7"/>
                <a:gd name="T7" fmla="*/ 2 h 7"/>
                <a:gd name="T8" fmla="*/ 0 w 7"/>
                <a:gd name="T9" fmla="*/ 3 h 7"/>
                <a:gd name="T10" fmla="*/ 0 w 7"/>
                <a:gd name="T11" fmla="*/ 5 h 7"/>
                <a:gd name="T12" fmla="*/ 1 w 7"/>
                <a:gd name="T13" fmla="*/ 5 h 7"/>
                <a:gd name="T14" fmla="*/ 1 w 7"/>
                <a:gd name="T15" fmla="*/ 6 h 7"/>
                <a:gd name="T16" fmla="*/ 3 w 7"/>
                <a:gd name="T17" fmla="*/ 7 h 7"/>
                <a:gd name="T18" fmla="*/ 6 w 7"/>
                <a:gd name="T19" fmla="*/ 5 h 7"/>
                <a:gd name="T20" fmla="*/ 7 w 7"/>
                <a:gd name="T21" fmla="*/ 3 h 7"/>
                <a:gd name="T22" fmla="*/ 7 w 7"/>
                <a:gd name="T23" fmla="*/ 3 h 7"/>
                <a:gd name="T24" fmla="*/ 6 w 7"/>
                <a:gd name="T25" fmla="*/ 1 h 7"/>
                <a:gd name="T26" fmla="*/ 6 w 7"/>
                <a:gd name="T27" fmla="*/ 1 h 7"/>
                <a:gd name="T28" fmla="*/ 5 w 7"/>
                <a:gd name="T29" fmla="*/ 0 h 7"/>
                <a:gd name="T30" fmla="*/ 3 w 7"/>
                <a:gd name="T31" fmla="*/ 0 h 7"/>
                <a:gd name="T32" fmla="*/ 3 w 7"/>
                <a:gd name="T33"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 h="7">
                  <a:moveTo>
                    <a:pt x="3" y="0"/>
                  </a:moveTo>
                  <a:cubicBezTo>
                    <a:pt x="3" y="0"/>
                    <a:pt x="3" y="0"/>
                    <a:pt x="3" y="0"/>
                  </a:cubicBezTo>
                  <a:cubicBezTo>
                    <a:pt x="2" y="0"/>
                    <a:pt x="1" y="0"/>
                    <a:pt x="0" y="1"/>
                  </a:cubicBezTo>
                  <a:cubicBezTo>
                    <a:pt x="0" y="1"/>
                    <a:pt x="0" y="2"/>
                    <a:pt x="0" y="2"/>
                  </a:cubicBezTo>
                  <a:cubicBezTo>
                    <a:pt x="0" y="3"/>
                    <a:pt x="0" y="3"/>
                    <a:pt x="0" y="3"/>
                  </a:cubicBezTo>
                  <a:cubicBezTo>
                    <a:pt x="0" y="4"/>
                    <a:pt x="0" y="4"/>
                    <a:pt x="0" y="5"/>
                  </a:cubicBezTo>
                  <a:cubicBezTo>
                    <a:pt x="1" y="5"/>
                    <a:pt x="1" y="5"/>
                    <a:pt x="1" y="5"/>
                  </a:cubicBezTo>
                  <a:cubicBezTo>
                    <a:pt x="1" y="6"/>
                    <a:pt x="1" y="6"/>
                    <a:pt x="1" y="6"/>
                  </a:cubicBezTo>
                  <a:cubicBezTo>
                    <a:pt x="2" y="6"/>
                    <a:pt x="3" y="7"/>
                    <a:pt x="3" y="7"/>
                  </a:cubicBezTo>
                  <a:cubicBezTo>
                    <a:pt x="4" y="7"/>
                    <a:pt x="6" y="6"/>
                    <a:pt x="6" y="5"/>
                  </a:cubicBezTo>
                  <a:cubicBezTo>
                    <a:pt x="7" y="4"/>
                    <a:pt x="7" y="4"/>
                    <a:pt x="7" y="3"/>
                  </a:cubicBezTo>
                  <a:cubicBezTo>
                    <a:pt x="7" y="3"/>
                    <a:pt x="7" y="3"/>
                    <a:pt x="7" y="3"/>
                  </a:cubicBezTo>
                  <a:cubicBezTo>
                    <a:pt x="7" y="2"/>
                    <a:pt x="7" y="2"/>
                    <a:pt x="6" y="1"/>
                  </a:cubicBezTo>
                  <a:cubicBezTo>
                    <a:pt x="6" y="1"/>
                    <a:pt x="6" y="1"/>
                    <a:pt x="6" y="1"/>
                  </a:cubicBezTo>
                  <a:cubicBezTo>
                    <a:pt x="6" y="1"/>
                    <a:pt x="6" y="0"/>
                    <a:pt x="5" y="0"/>
                  </a:cubicBezTo>
                  <a:cubicBezTo>
                    <a:pt x="5" y="0"/>
                    <a:pt x="4" y="0"/>
                    <a:pt x="3" y="0"/>
                  </a:cubicBezTo>
                  <a:cubicBezTo>
                    <a:pt x="3"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1" name="Freeform 3216">
              <a:extLst>
                <a:ext uri="{FF2B5EF4-FFF2-40B4-BE49-F238E27FC236}">
                  <a16:creationId xmlns:a16="http://schemas.microsoft.com/office/drawing/2014/main" id="{68F79D80-E530-0C2B-2192-57EF79E1BC61}"/>
                </a:ext>
              </a:extLst>
            </p:cNvPr>
            <p:cNvSpPr>
              <a:spLocks/>
            </p:cNvSpPr>
            <p:nvPr/>
          </p:nvSpPr>
          <p:spPr bwMode="auto">
            <a:xfrm>
              <a:off x="7217810" y="885408"/>
              <a:ext cx="52417" cy="44141"/>
            </a:xfrm>
            <a:custGeom>
              <a:avLst/>
              <a:gdLst>
                <a:gd name="T0" fmla="*/ 4 w 8"/>
                <a:gd name="T1" fmla="*/ 0 h 7"/>
                <a:gd name="T2" fmla="*/ 1 w 8"/>
                <a:gd name="T3" fmla="*/ 2 h 7"/>
                <a:gd name="T4" fmla="*/ 0 w 8"/>
                <a:gd name="T5" fmla="*/ 3 h 7"/>
                <a:gd name="T6" fmla="*/ 0 w 8"/>
                <a:gd name="T7" fmla="*/ 3 h 7"/>
                <a:gd name="T8" fmla="*/ 2 w 8"/>
                <a:gd name="T9" fmla="*/ 7 h 7"/>
                <a:gd name="T10" fmla="*/ 4 w 8"/>
                <a:gd name="T11" fmla="*/ 7 h 7"/>
                <a:gd name="T12" fmla="*/ 7 w 8"/>
                <a:gd name="T13" fmla="*/ 6 h 7"/>
                <a:gd name="T14" fmla="*/ 6 w 8"/>
                <a:gd name="T15" fmla="*/ 1 h 7"/>
                <a:gd name="T16" fmla="*/ 5 w 8"/>
                <a:gd name="T17" fmla="*/ 1 h 7"/>
                <a:gd name="T18" fmla="*/ 5 w 8"/>
                <a:gd name="T19" fmla="*/ 1 h 7"/>
                <a:gd name="T20" fmla="*/ 4 w 8"/>
                <a:gd name="T21"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7">
                  <a:moveTo>
                    <a:pt x="4" y="0"/>
                  </a:moveTo>
                  <a:cubicBezTo>
                    <a:pt x="3" y="0"/>
                    <a:pt x="2" y="1"/>
                    <a:pt x="1" y="2"/>
                  </a:cubicBezTo>
                  <a:cubicBezTo>
                    <a:pt x="1" y="2"/>
                    <a:pt x="0" y="3"/>
                    <a:pt x="0" y="3"/>
                  </a:cubicBezTo>
                  <a:cubicBezTo>
                    <a:pt x="0" y="3"/>
                    <a:pt x="0" y="3"/>
                    <a:pt x="0" y="3"/>
                  </a:cubicBezTo>
                  <a:cubicBezTo>
                    <a:pt x="0" y="5"/>
                    <a:pt x="1" y="6"/>
                    <a:pt x="2" y="7"/>
                  </a:cubicBezTo>
                  <a:cubicBezTo>
                    <a:pt x="2" y="7"/>
                    <a:pt x="3" y="7"/>
                    <a:pt x="4" y="7"/>
                  </a:cubicBezTo>
                  <a:cubicBezTo>
                    <a:pt x="5" y="7"/>
                    <a:pt x="6" y="7"/>
                    <a:pt x="7" y="6"/>
                  </a:cubicBezTo>
                  <a:cubicBezTo>
                    <a:pt x="8" y="4"/>
                    <a:pt x="7" y="2"/>
                    <a:pt x="6" y="1"/>
                  </a:cubicBezTo>
                  <a:cubicBezTo>
                    <a:pt x="6" y="1"/>
                    <a:pt x="5" y="1"/>
                    <a:pt x="5" y="1"/>
                  </a:cubicBezTo>
                  <a:cubicBezTo>
                    <a:pt x="5" y="1"/>
                    <a:pt x="5" y="1"/>
                    <a:pt x="5" y="1"/>
                  </a:cubicBezTo>
                  <a:cubicBezTo>
                    <a:pt x="5" y="0"/>
                    <a:pt x="4"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2" name="Freeform 3217">
              <a:extLst>
                <a:ext uri="{FF2B5EF4-FFF2-40B4-BE49-F238E27FC236}">
                  <a16:creationId xmlns:a16="http://schemas.microsoft.com/office/drawing/2014/main" id="{F6442238-AB75-6B1E-A45F-A6EC8C6BCA83}"/>
                </a:ext>
              </a:extLst>
            </p:cNvPr>
            <p:cNvSpPr>
              <a:spLocks/>
            </p:cNvSpPr>
            <p:nvPr/>
          </p:nvSpPr>
          <p:spPr bwMode="auto">
            <a:xfrm>
              <a:off x="8318575" y="452275"/>
              <a:ext cx="46900" cy="44141"/>
            </a:xfrm>
            <a:custGeom>
              <a:avLst/>
              <a:gdLst>
                <a:gd name="T0" fmla="*/ 3 w 7"/>
                <a:gd name="T1" fmla="*/ 0 h 7"/>
                <a:gd name="T2" fmla="*/ 2 w 7"/>
                <a:gd name="T3" fmla="*/ 0 h 7"/>
                <a:gd name="T4" fmla="*/ 2 w 7"/>
                <a:gd name="T5" fmla="*/ 0 h 7"/>
                <a:gd name="T6" fmla="*/ 1 w 7"/>
                <a:gd name="T7" fmla="*/ 1 h 7"/>
                <a:gd name="T8" fmla="*/ 0 w 7"/>
                <a:gd name="T9" fmla="*/ 2 h 7"/>
                <a:gd name="T10" fmla="*/ 0 w 7"/>
                <a:gd name="T11" fmla="*/ 3 h 7"/>
                <a:gd name="T12" fmla="*/ 0 w 7"/>
                <a:gd name="T13" fmla="*/ 3 h 7"/>
                <a:gd name="T14" fmla="*/ 0 w 7"/>
                <a:gd name="T15" fmla="*/ 3 h 7"/>
                <a:gd name="T16" fmla="*/ 1 w 7"/>
                <a:gd name="T17" fmla="*/ 6 h 7"/>
                <a:gd name="T18" fmla="*/ 1 w 7"/>
                <a:gd name="T19" fmla="*/ 6 h 7"/>
                <a:gd name="T20" fmla="*/ 1 w 7"/>
                <a:gd name="T21" fmla="*/ 6 h 7"/>
                <a:gd name="T22" fmla="*/ 3 w 7"/>
                <a:gd name="T23" fmla="*/ 7 h 7"/>
                <a:gd name="T24" fmla="*/ 3 w 7"/>
                <a:gd name="T25" fmla="*/ 7 h 7"/>
                <a:gd name="T26" fmla="*/ 4 w 7"/>
                <a:gd name="T27" fmla="*/ 7 h 7"/>
                <a:gd name="T28" fmla="*/ 6 w 7"/>
                <a:gd name="T29" fmla="*/ 5 h 7"/>
                <a:gd name="T30" fmla="*/ 6 w 7"/>
                <a:gd name="T31" fmla="*/ 5 h 7"/>
                <a:gd name="T32" fmla="*/ 7 w 7"/>
                <a:gd name="T33" fmla="*/ 5 h 7"/>
                <a:gd name="T34" fmla="*/ 5 w 7"/>
                <a:gd name="T35" fmla="*/ 0 h 7"/>
                <a:gd name="T36" fmla="*/ 3 w 7"/>
                <a:gd name="T3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 h="7">
                  <a:moveTo>
                    <a:pt x="3" y="0"/>
                  </a:moveTo>
                  <a:cubicBezTo>
                    <a:pt x="3" y="0"/>
                    <a:pt x="3" y="0"/>
                    <a:pt x="2" y="0"/>
                  </a:cubicBezTo>
                  <a:cubicBezTo>
                    <a:pt x="2" y="0"/>
                    <a:pt x="2" y="0"/>
                    <a:pt x="2" y="0"/>
                  </a:cubicBezTo>
                  <a:cubicBezTo>
                    <a:pt x="1" y="0"/>
                    <a:pt x="1" y="1"/>
                    <a:pt x="1" y="1"/>
                  </a:cubicBezTo>
                  <a:cubicBezTo>
                    <a:pt x="0" y="1"/>
                    <a:pt x="0" y="2"/>
                    <a:pt x="0" y="2"/>
                  </a:cubicBezTo>
                  <a:cubicBezTo>
                    <a:pt x="0" y="2"/>
                    <a:pt x="0" y="2"/>
                    <a:pt x="0" y="3"/>
                  </a:cubicBezTo>
                  <a:cubicBezTo>
                    <a:pt x="0" y="3"/>
                    <a:pt x="0" y="3"/>
                    <a:pt x="0" y="3"/>
                  </a:cubicBezTo>
                  <a:cubicBezTo>
                    <a:pt x="0" y="3"/>
                    <a:pt x="0" y="3"/>
                    <a:pt x="0" y="3"/>
                  </a:cubicBezTo>
                  <a:cubicBezTo>
                    <a:pt x="0" y="4"/>
                    <a:pt x="0" y="5"/>
                    <a:pt x="1" y="6"/>
                  </a:cubicBezTo>
                  <a:cubicBezTo>
                    <a:pt x="1" y="6"/>
                    <a:pt x="1" y="6"/>
                    <a:pt x="1" y="6"/>
                  </a:cubicBezTo>
                  <a:cubicBezTo>
                    <a:pt x="1" y="6"/>
                    <a:pt x="1" y="6"/>
                    <a:pt x="1" y="6"/>
                  </a:cubicBezTo>
                  <a:cubicBezTo>
                    <a:pt x="2" y="6"/>
                    <a:pt x="3" y="7"/>
                    <a:pt x="3" y="7"/>
                  </a:cubicBezTo>
                  <a:cubicBezTo>
                    <a:pt x="3" y="7"/>
                    <a:pt x="3" y="7"/>
                    <a:pt x="3" y="7"/>
                  </a:cubicBezTo>
                  <a:cubicBezTo>
                    <a:pt x="4" y="7"/>
                    <a:pt x="4" y="7"/>
                    <a:pt x="4" y="7"/>
                  </a:cubicBezTo>
                  <a:cubicBezTo>
                    <a:pt x="5" y="7"/>
                    <a:pt x="6" y="6"/>
                    <a:pt x="6" y="5"/>
                  </a:cubicBezTo>
                  <a:cubicBezTo>
                    <a:pt x="6" y="5"/>
                    <a:pt x="6" y="5"/>
                    <a:pt x="6" y="5"/>
                  </a:cubicBezTo>
                  <a:cubicBezTo>
                    <a:pt x="7" y="5"/>
                    <a:pt x="7" y="5"/>
                    <a:pt x="7" y="5"/>
                  </a:cubicBezTo>
                  <a:cubicBezTo>
                    <a:pt x="7" y="3"/>
                    <a:pt x="7" y="1"/>
                    <a:pt x="5" y="0"/>
                  </a:cubicBezTo>
                  <a:cubicBezTo>
                    <a:pt x="5" y="0"/>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3" name="Freeform 3218">
              <a:extLst>
                <a:ext uri="{FF2B5EF4-FFF2-40B4-BE49-F238E27FC236}">
                  <a16:creationId xmlns:a16="http://schemas.microsoft.com/office/drawing/2014/main" id="{E3CADE2E-64C6-A29A-E8F1-ADAFC1526540}"/>
                </a:ext>
              </a:extLst>
            </p:cNvPr>
            <p:cNvSpPr>
              <a:spLocks/>
            </p:cNvSpPr>
            <p:nvPr/>
          </p:nvSpPr>
          <p:spPr bwMode="auto">
            <a:xfrm>
              <a:off x="7598526" y="157082"/>
              <a:ext cx="33106" cy="33106"/>
            </a:xfrm>
            <a:custGeom>
              <a:avLst/>
              <a:gdLst>
                <a:gd name="T0" fmla="*/ 2 w 5"/>
                <a:gd name="T1" fmla="*/ 0 h 5"/>
                <a:gd name="T2" fmla="*/ 0 w 5"/>
                <a:gd name="T3" fmla="*/ 1 h 5"/>
                <a:gd name="T4" fmla="*/ 0 w 5"/>
                <a:gd name="T5" fmla="*/ 2 h 5"/>
                <a:gd name="T6" fmla="*/ 0 w 5"/>
                <a:gd name="T7" fmla="*/ 3 h 5"/>
                <a:gd name="T8" fmla="*/ 1 w 5"/>
                <a:gd name="T9" fmla="*/ 5 h 5"/>
                <a:gd name="T10" fmla="*/ 1 w 5"/>
                <a:gd name="T11" fmla="*/ 5 h 5"/>
                <a:gd name="T12" fmla="*/ 1 w 5"/>
                <a:gd name="T13" fmla="*/ 5 h 5"/>
                <a:gd name="T14" fmla="*/ 2 w 5"/>
                <a:gd name="T15" fmla="*/ 5 h 5"/>
                <a:gd name="T16" fmla="*/ 2 w 5"/>
                <a:gd name="T17" fmla="*/ 5 h 5"/>
                <a:gd name="T18" fmla="*/ 3 w 5"/>
                <a:gd name="T19" fmla="*/ 5 h 5"/>
                <a:gd name="T20" fmla="*/ 5 w 5"/>
                <a:gd name="T21" fmla="*/ 4 h 5"/>
                <a:gd name="T22" fmla="*/ 4 w 5"/>
                <a:gd name="T23" fmla="*/ 0 h 5"/>
                <a:gd name="T24" fmla="*/ 2 w 5"/>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5">
                  <a:moveTo>
                    <a:pt x="2" y="0"/>
                  </a:moveTo>
                  <a:cubicBezTo>
                    <a:pt x="1" y="0"/>
                    <a:pt x="1" y="0"/>
                    <a:pt x="0" y="1"/>
                  </a:cubicBezTo>
                  <a:cubicBezTo>
                    <a:pt x="0" y="1"/>
                    <a:pt x="0" y="2"/>
                    <a:pt x="0" y="2"/>
                  </a:cubicBezTo>
                  <a:cubicBezTo>
                    <a:pt x="0" y="2"/>
                    <a:pt x="0" y="2"/>
                    <a:pt x="0" y="3"/>
                  </a:cubicBezTo>
                  <a:cubicBezTo>
                    <a:pt x="0" y="3"/>
                    <a:pt x="0" y="4"/>
                    <a:pt x="1" y="5"/>
                  </a:cubicBezTo>
                  <a:cubicBezTo>
                    <a:pt x="1" y="5"/>
                    <a:pt x="1" y="5"/>
                    <a:pt x="1" y="5"/>
                  </a:cubicBezTo>
                  <a:cubicBezTo>
                    <a:pt x="1" y="5"/>
                    <a:pt x="1" y="5"/>
                    <a:pt x="1" y="5"/>
                  </a:cubicBezTo>
                  <a:cubicBezTo>
                    <a:pt x="1" y="5"/>
                    <a:pt x="2" y="5"/>
                    <a:pt x="2" y="5"/>
                  </a:cubicBezTo>
                  <a:cubicBezTo>
                    <a:pt x="2" y="5"/>
                    <a:pt x="2" y="5"/>
                    <a:pt x="2" y="5"/>
                  </a:cubicBezTo>
                  <a:cubicBezTo>
                    <a:pt x="2" y="5"/>
                    <a:pt x="2" y="5"/>
                    <a:pt x="3" y="5"/>
                  </a:cubicBezTo>
                  <a:cubicBezTo>
                    <a:pt x="3" y="5"/>
                    <a:pt x="4" y="5"/>
                    <a:pt x="5" y="4"/>
                  </a:cubicBezTo>
                  <a:cubicBezTo>
                    <a:pt x="5" y="3"/>
                    <a:pt x="5" y="1"/>
                    <a:pt x="4" y="0"/>
                  </a:cubicBezTo>
                  <a:cubicBezTo>
                    <a:pt x="3" y="0"/>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4" name="Freeform 3219">
              <a:extLst>
                <a:ext uri="{FF2B5EF4-FFF2-40B4-BE49-F238E27FC236}">
                  <a16:creationId xmlns:a16="http://schemas.microsoft.com/office/drawing/2014/main" id="{23122D31-A148-02CC-FD3E-EF2DADC55E1C}"/>
                </a:ext>
              </a:extLst>
            </p:cNvPr>
            <p:cNvSpPr>
              <a:spLocks/>
            </p:cNvSpPr>
            <p:nvPr/>
          </p:nvSpPr>
          <p:spPr bwMode="auto">
            <a:xfrm>
              <a:off x="8150288" y="5348"/>
              <a:ext cx="38623" cy="33106"/>
            </a:xfrm>
            <a:custGeom>
              <a:avLst/>
              <a:gdLst>
                <a:gd name="T0" fmla="*/ 3 w 6"/>
                <a:gd name="T1" fmla="*/ 0 h 5"/>
                <a:gd name="T2" fmla="*/ 0 w 6"/>
                <a:gd name="T3" fmla="*/ 1 h 5"/>
                <a:gd name="T4" fmla="*/ 0 w 6"/>
                <a:gd name="T5" fmla="*/ 4 h 5"/>
                <a:gd name="T6" fmla="*/ 1 w 6"/>
                <a:gd name="T7" fmla="*/ 5 h 5"/>
                <a:gd name="T8" fmla="*/ 1 w 6"/>
                <a:gd name="T9" fmla="*/ 5 h 5"/>
                <a:gd name="T10" fmla="*/ 3 w 6"/>
                <a:gd name="T11" fmla="*/ 5 h 5"/>
                <a:gd name="T12" fmla="*/ 3 w 6"/>
                <a:gd name="T13" fmla="*/ 5 h 5"/>
                <a:gd name="T14" fmla="*/ 4 w 6"/>
                <a:gd name="T15" fmla="*/ 5 h 5"/>
                <a:gd name="T16" fmla="*/ 5 w 6"/>
                <a:gd name="T17" fmla="*/ 4 h 5"/>
                <a:gd name="T18" fmla="*/ 4 w 6"/>
                <a:gd name="T19" fmla="*/ 0 h 5"/>
                <a:gd name="T20" fmla="*/ 3 w 6"/>
                <a:gd name="T2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5">
                  <a:moveTo>
                    <a:pt x="3" y="0"/>
                  </a:moveTo>
                  <a:cubicBezTo>
                    <a:pt x="2" y="0"/>
                    <a:pt x="1" y="0"/>
                    <a:pt x="0" y="1"/>
                  </a:cubicBezTo>
                  <a:cubicBezTo>
                    <a:pt x="0" y="2"/>
                    <a:pt x="0" y="3"/>
                    <a:pt x="0" y="4"/>
                  </a:cubicBezTo>
                  <a:cubicBezTo>
                    <a:pt x="0" y="4"/>
                    <a:pt x="1" y="4"/>
                    <a:pt x="1" y="5"/>
                  </a:cubicBezTo>
                  <a:cubicBezTo>
                    <a:pt x="1" y="5"/>
                    <a:pt x="1" y="5"/>
                    <a:pt x="1" y="5"/>
                  </a:cubicBezTo>
                  <a:cubicBezTo>
                    <a:pt x="1" y="5"/>
                    <a:pt x="2" y="5"/>
                    <a:pt x="3" y="5"/>
                  </a:cubicBezTo>
                  <a:cubicBezTo>
                    <a:pt x="3" y="5"/>
                    <a:pt x="3" y="5"/>
                    <a:pt x="3" y="5"/>
                  </a:cubicBezTo>
                  <a:cubicBezTo>
                    <a:pt x="3" y="5"/>
                    <a:pt x="4" y="5"/>
                    <a:pt x="4" y="5"/>
                  </a:cubicBezTo>
                  <a:cubicBezTo>
                    <a:pt x="4" y="5"/>
                    <a:pt x="4" y="5"/>
                    <a:pt x="5" y="4"/>
                  </a:cubicBezTo>
                  <a:cubicBezTo>
                    <a:pt x="6" y="3"/>
                    <a:pt x="5" y="1"/>
                    <a:pt x="4" y="0"/>
                  </a:cubicBezTo>
                  <a:cubicBezTo>
                    <a:pt x="4"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5" name="Freeform 3220">
              <a:extLst>
                <a:ext uri="{FF2B5EF4-FFF2-40B4-BE49-F238E27FC236}">
                  <a16:creationId xmlns:a16="http://schemas.microsoft.com/office/drawing/2014/main" id="{1A27A8BE-63F3-9C59-8230-445FE62F8BB3}"/>
                </a:ext>
              </a:extLst>
            </p:cNvPr>
            <p:cNvSpPr>
              <a:spLocks/>
            </p:cNvSpPr>
            <p:nvPr/>
          </p:nvSpPr>
          <p:spPr bwMode="auto">
            <a:xfrm>
              <a:off x="6969517" y="333646"/>
              <a:ext cx="38623" cy="33106"/>
            </a:xfrm>
            <a:custGeom>
              <a:avLst/>
              <a:gdLst>
                <a:gd name="T0" fmla="*/ 3 w 6"/>
                <a:gd name="T1" fmla="*/ 0 h 5"/>
                <a:gd name="T2" fmla="*/ 1 w 6"/>
                <a:gd name="T3" fmla="*/ 1 h 5"/>
                <a:gd name="T4" fmla="*/ 1 w 6"/>
                <a:gd name="T5" fmla="*/ 5 h 5"/>
                <a:gd name="T6" fmla="*/ 3 w 6"/>
                <a:gd name="T7" fmla="*/ 5 h 5"/>
                <a:gd name="T8" fmla="*/ 5 w 6"/>
                <a:gd name="T9" fmla="*/ 4 h 5"/>
                <a:gd name="T10" fmla="*/ 6 w 6"/>
                <a:gd name="T11" fmla="*/ 3 h 5"/>
                <a:gd name="T12" fmla="*/ 6 w 6"/>
                <a:gd name="T13" fmla="*/ 3 h 5"/>
                <a:gd name="T14" fmla="*/ 5 w 6"/>
                <a:gd name="T15" fmla="*/ 1 h 5"/>
                <a:gd name="T16" fmla="*/ 5 w 6"/>
                <a:gd name="T17" fmla="*/ 1 h 5"/>
                <a:gd name="T18" fmla="*/ 5 w 6"/>
                <a:gd name="T19" fmla="*/ 1 h 5"/>
                <a:gd name="T20" fmla="*/ 5 w 6"/>
                <a:gd name="T21" fmla="*/ 0 h 5"/>
                <a:gd name="T22" fmla="*/ 4 w 6"/>
                <a:gd name="T23" fmla="*/ 0 h 5"/>
                <a:gd name="T24" fmla="*/ 3 w 6"/>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5">
                  <a:moveTo>
                    <a:pt x="3" y="0"/>
                  </a:moveTo>
                  <a:cubicBezTo>
                    <a:pt x="2" y="0"/>
                    <a:pt x="1" y="0"/>
                    <a:pt x="1" y="1"/>
                  </a:cubicBezTo>
                  <a:cubicBezTo>
                    <a:pt x="0" y="2"/>
                    <a:pt x="0" y="4"/>
                    <a:pt x="1" y="5"/>
                  </a:cubicBezTo>
                  <a:cubicBezTo>
                    <a:pt x="2" y="5"/>
                    <a:pt x="2" y="5"/>
                    <a:pt x="3" y="5"/>
                  </a:cubicBezTo>
                  <a:cubicBezTo>
                    <a:pt x="4" y="5"/>
                    <a:pt x="5" y="5"/>
                    <a:pt x="5" y="4"/>
                  </a:cubicBezTo>
                  <a:cubicBezTo>
                    <a:pt x="5" y="4"/>
                    <a:pt x="6" y="3"/>
                    <a:pt x="6" y="3"/>
                  </a:cubicBezTo>
                  <a:cubicBezTo>
                    <a:pt x="6" y="3"/>
                    <a:pt x="6" y="3"/>
                    <a:pt x="6" y="3"/>
                  </a:cubicBezTo>
                  <a:cubicBezTo>
                    <a:pt x="6" y="2"/>
                    <a:pt x="6" y="2"/>
                    <a:pt x="5" y="1"/>
                  </a:cubicBezTo>
                  <a:cubicBezTo>
                    <a:pt x="5" y="1"/>
                    <a:pt x="5" y="1"/>
                    <a:pt x="5" y="1"/>
                  </a:cubicBezTo>
                  <a:cubicBezTo>
                    <a:pt x="5" y="1"/>
                    <a:pt x="5" y="1"/>
                    <a:pt x="5" y="1"/>
                  </a:cubicBezTo>
                  <a:cubicBezTo>
                    <a:pt x="5" y="0"/>
                    <a:pt x="5" y="0"/>
                    <a:pt x="5" y="0"/>
                  </a:cubicBezTo>
                  <a:cubicBezTo>
                    <a:pt x="4" y="0"/>
                    <a:pt x="4" y="0"/>
                    <a:pt x="4" y="0"/>
                  </a:cubicBezTo>
                  <a:cubicBezTo>
                    <a:pt x="4"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6" name="Freeform 3221">
              <a:extLst>
                <a:ext uri="{FF2B5EF4-FFF2-40B4-BE49-F238E27FC236}">
                  <a16:creationId xmlns:a16="http://schemas.microsoft.com/office/drawing/2014/main" id="{C220EFBA-4AA8-D913-0270-408FB56428FA}"/>
                </a:ext>
              </a:extLst>
            </p:cNvPr>
            <p:cNvSpPr>
              <a:spLocks/>
            </p:cNvSpPr>
            <p:nvPr/>
          </p:nvSpPr>
          <p:spPr bwMode="auto">
            <a:xfrm>
              <a:off x="7250916" y="432963"/>
              <a:ext cx="38623" cy="38623"/>
            </a:xfrm>
            <a:custGeom>
              <a:avLst/>
              <a:gdLst>
                <a:gd name="T0" fmla="*/ 3 w 6"/>
                <a:gd name="T1" fmla="*/ 0 h 6"/>
                <a:gd name="T2" fmla="*/ 2 w 6"/>
                <a:gd name="T3" fmla="*/ 0 h 6"/>
                <a:gd name="T4" fmla="*/ 2 w 6"/>
                <a:gd name="T5" fmla="*/ 0 h 6"/>
                <a:gd name="T6" fmla="*/ 1 w 6"/>
                <a:gd name="T7" fmla="*/ 1 h 6"/>
                <a:gd name="T8" fmla="*/ 1 w 6"/>
                <a:gd name="T9" fmla="*/ 5 h 6"/>
                <a:gd name="T10" fmla="*/ 2 w 6"/>
                <a:gd name="T11" fmla="*/ 5 h 6"/>
                <a:gd name="T12" fmla="*/ 2 w 6"/>
                <a:gd name="T13" fmla="*/ 5 h 6"/>
                <a:gd name="T14" fmla="*/ 3 w 6"/>
                <a:gd name="T15" fmla="*/ 6 h 6"/>
                <a:gd name="T16" fmla="*/ 4 w 6"/>
                <a:gd name="T17" fmla="*/ 6 h 6"/>
                <a:gd name="T18" fmla="*/ 4 w 6"/>
                <a:gd name="T19" fmla="*/ 5 h 6"/>
                <a:gd name="T20" fmla="*/ 6 w 6"/>
                <a:gd name="T21" fmla="*/ 4 h 6"/>
                <a:gd name="T22" fmla="*/ 6 w 6"/>
                <a:gd name="T23" fmla="*/ 3 h 6"/>
                <a:gd name="T24" fmla="*/ 6 w 6"/>
                <a:gd name="T25" fmla="*/ 3 h 6"/>
                <a:gd name="T26" fmla="*/ 5 w 6"/>
                <a:gd name="T27" fmla="*/ 1 h 6"/>
                <a:gd name="T28" fmla="*/ 3 w 6"/>
                <a:gd name="T2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6">
                  <a:moveTo>
                    <a:pt x="3" y="0"/>
                  </a:moveTo>
                  <a:cubicBezTo>
                    <a:pt x="3" y="0"/>
                    <a:pt x="3" y="0"/>
                    <a:pt x="2" y="0"/>
                  </a:cubicBezTo>
                  <a:cubicBezTo>
                    <a:pt x="2" y="0"/>
                    <a:pt x="2" y="0"/>
                    <a:pt x="2" y="0"/>
                  </a:cubicBezTo>
                  <a:cubicBezTo>
                    <a:pt x="2" y="1"/>
                    <a:pt x="1" y="1"/>
                    <a:pt x="1" y="1"/>
                  </a:cubicBezTo>
                  <a:cubicBezTo>
                    <a:pt x="0" y="2"/>
                    <a:pt x="1" y="4"/>
                    <a:pt x="1" y="5"/>
                  </a:cubicBezTo>
                  <a:cubicBezTo>
                    <a:pt x="1" y="5"/>
                    <a:pt x="2" y="5"/>
                    <a:pt x="2" y="5"/>
                  </a:cubicBezTo>
                  <a:cubicBezTo>
                    <a:pt x="2" y="5"/>
                    <a:pt x="2" y="5"/>
                    <a:pt x="2" y="5"/>
                  </a:cubicBezTo>
                  <a:cubicBezTo>
                    <a:pt x="2" y="5"/>
                    <a:pt x="3" y="6"/>
                    <a:pt x="3" y="6"/>
                  </a:cubicBezTo>
                  <a:cubicBezTo>
                    <a:pt x="3" y="6"/>
                    <a:pt x="4" y="6"/>
                    <a:pt x="4" y="6"/>
                  </a:cubicBezTo>
                  <a:cubicBezTo>
                    <a:pt x="4" y="5"/>
                    <a:pt x="4" y="5"/>
                    <a:pt x="4" y="5"/>
                  </a:cubicBezTo>
                  <a:cubicBezTo>
                    <a:pt x="5" y="5"/>
                    <a:pt x="5" y="5"/>
                    <a:pt x="6" y="4"/>
                  </a:cubicBezTo>
                  <a:cubicBezTo>
                    <a:pt x="6" y="4"/>
                    <a:pt x="6" y="4"/>
                    <a:pt x="6" y="3"/>
                  </a:cubicBezTo>
                  <a:cubicBezTo>
                    <a:pt x="6" y="3"/>
                    <a:pt x="6" y="3"/>
                    <a:pt x="6" y="3"/>
                  </a:cubicBezTo>
                  <a:cubicBezTo>
                    <a:pt x="6" y="2"/>
                    <a:pt x="6" y="1"/>
                    <a:pt x="5" y="1"/>
                  </a:cubicBezTo>
                  <a:cubicBezTo>
                    <a:pt x="4" y="0"/>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7" name="Freeform 3222">
              <a:extLst>
                <a:ext uri="{FF2B5EF4-FFF2-40B4-BE49-F238E27FC236}">
                  <a16:creationId xmlns:a16="http://schemas.microsoft.com/office/drawing/2014/main" id="{7E935DC1-AF94-02E5-EEE6-460797942614}"/>
                </a:ext>
              </a:extLst>
            </p:cNvPr>
            <p:cNvSpPr>
              <a:spLocks/>
            </p:cNvSpPr>
            <p:nvPr/>
          </p:nvSpPr>
          <p:spPr bwMode="auto">
            <a:xfrm>
              <a:off x="8784814" y="706086"/>
              <a:ext cx="38623" cy="41382"/>
            </a:xfrm>
            <a:custGeom>
              <a:avLst/>
              <a:gdLst>
                <a:gd name="T0" fmla="*/ 3 w 6"/>
                <a:gd name="T1" fmla="*/ 0 h 6"/>
                <a:gd name="T2" fmla="*/ 1 w 6"/>
                <a:gd name="T3" fmla="*/ 1 h 6"/>
                <a:gd name="T4" fmla="*/ 1 w 6"/>
                <a:gd name="T5" fmla="*/ 1 h 6"/>
                <a:gd name="T6" fmla="*/ 1 w 6"/>
                <a:gd name="T7" fmla="*/ 2 h 6"/>
                <a:gd name="T8" fmla="*/ 0 w 6"/>
                <a:gd name="T9" fmla="*/ 3 h 6"/>
                <a:gd name="T10" fmla="*/ 1 w 6"/>
                <a:gd name="T11" fmla="*/ 3 h 6"/>
                <a:gd name="T12" fmla="*/ 2 w 6"/>
                <a:gd name="T13" fmla="*/ 5 h 6"/>
                <a:gd name="T14" fmla="*/ 3 w 6"/>
                <a:gd name="T15" fmla="*/ 6 h 6"/>
                <a:gd name="T16" fmla="*/ 5 w 6"/>
                <a:gd name="T17" fmla="*/ 5 h 6"/>
                <a:gd name="T18" fmla="*/ 5 w 6"/>
                <a:gd name="T19" fmla="*/ 5 h 6"/>
                <a:gd name="T20" fmla="*/ 5 w 6"/>
                <a:gd name="T21" fmla="*/ 4 h 6"/>
                <a:gd name="T22" fmla="*/ 6 w 6"/>
                <a:gd name="T23" fmla="*/ 4 h 6"/>
                <a:gd name="T24" fmla="*/ 6 w 6"/>
                <a:gd name="T25" fmla="*/ 4 h 6"/>
                <a:gd name="T26" fmla="*/ 5 w 6"/>
                <a:gd name="T27" fmla="*/ 1 h 6"/>
                <a:gd name="T28" fmla="*/ 5 w 6"/>
                <a:gd name="T29" fmla="*/ 1 h 6"/>
                <a:gd name="T30" fmla="*/ 5 w 6"/>
                <a:gd name="T31" fmla="*/ 1 h 6"/>
                <a:gd name="T32" fmla="*/ 3 w 6"/>
                <a:gd name="T3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 h="6">
                  <a:moveTo>
                    <a:pt x="3" y="0"/>
                  </a:moveTo>
                  <a:cubicBezTo>
                    <a:pt x="2" y="0"/>
                    <a:pt x="2" y="1"/>
                    <a:pt x="1" y="1"/>
                  </a:cubicBezTo>
                  <a:cubicBezTo>
                    <a:pt x="1" y="1"/>
                    <a:pt x="1" y="1"/>
                    <a:pt x="1" y="1"/>
                  </a:cubicBezTo>
                  <a:cubicBezTo>
                    <a:pt x="1" y="2"/>
                    <a:pt x="1" y="2"/>
                    <a:pt x="1" y="2"/>
                  </a:cubicBezTo>
                  <a:cubicBezTo>
                    <a:pt x="1" y="2"/>
                    <a:pt x="0" y="3"/>
                    <a:pt x="0" y="3"/>
                  </a:cubicBezTo>
                  <a:cubicBezTo>
                    <a:pt x="1" y="3"/>
                    <a:pt x="1" y="3"/>
                    <a:pt x="1" y="3"/>
                  </a:cubicBezTo>
                  <a:cubicBezTo>
                    <a:pt x="1" y="4"/>
                    <a:pt x="1" y="5"/>
                    <a:pt x="2" y="5"/>
                  </a:cubicBezTo>
                  <a:cubicBezTo>
                    <a:pt x="2" y="6"/>
                    <a:pt x="3" y="6"/>
                    <a:pt x="3" y="6"/>
                  </a:cubicBezTo>
                  <a:cubicBezTo>
                    <a:pt x="4" y="6"/>
                    <a:pt x="4" y="6"/>
                    <a:pt x="5" y="5"/>
                  </a:cubicBezTo>
                  <a:cubicBezTo>
                    <a:pt x="5" y="5"/>
                    <a:pt x="5" y="5"/>
                    <a:pt x="5" y="5"/>
                  </a:cubicBezTo>
                  <a:cubicBezTo>
                    <a:pt x="5" y="5"/>
                    <a:pt x="5" y="5"/>
                    <a:pt x="5" y="4"/>
                  </a:cubicBezTo>
                  <a:cubicBezTo>
                    <a:pt x="6" y="4"/>
                    <a:pt x="6" y="4"/>
                    <a:pt x="6" y="4"/>
                  </a:cubicBezTo>
                  <a:cubicBezTo>
                    <a:pt x="6" y="4"/>
                    <a:pt x="6" y="4"/>
                    <a:pt x="6" y="4"/>
                  </a:cubicBezTo>
                  <a:cubicBezTo>
                    <a:pt x="6" y="3"/>
                    <a:pt x="6" y="2"/>
                    <a:pt x="5" y="1"/>
                  </a:cubicBezTo>
                  <a:cubicBezTo>
                    <a:pt x="5" y="1"/>
                    <a:pt x="5" y="1"/>
                    <a:pt x="5" y="1"/>
                  </a:cubicBezTo>
                  <a:cubicBezTo>
                    <a:pt x="5" y="1"/>
                    <a:pt x="5" y="1"/>
                    <a:pt x="5" y="1"/>
                  </a:cubicBezTo>
                  <a:cubicBezTo>
                    <a:pt x="4" y="0"/>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8" name="Freeform 3223">
              <a:extLst>
                <a:ext uri="{FF2B5EF4-FFF2-40B4-BE49-F238E27FC236}">
                  <a16:creationId xmlns:a16="http://schemas.microsoft.com/office/drawing/2014/main" id="{9900D617-2E5B-9B60-D17C-A254CDB431FB}"/>
                </a:ext>
              </a:extLst>
            </p:cNvPr>
            <p:cNvSpPr>
              <a:spLocks/>
            </p:cNvSpPr>
            <p:nvPr/>
          </p:nvSpPr>
          <p:spPr bwMode="auto">
            <a:xfrm>
              <a:off x="9113112" y="372270"/>
              <a:ext cx="33106" cy="38623"/>
            </a:xfrm>
            <a:custGeom>
              <a:avLst/>
              <a:gdLst>
                <a:gd name="T0" fmla="*/ 2 w 5"/>
                <a:gd name="T1" fmla="*/ 0 h 6"/>
                <a:gd name="T2" fmla="*/ 0 w 5"/>
                <a:gd name="T3" fmla="*/ 2 h 6"/>
                <a:gd name="T4" fmla="*/ 0 w 5"/>
                <a:gd name="T5" fmla="*/ 4 h 6"/>
                <a:gd name="T6" fmla="*/ 0 w 5"/>
                <a:gd name="T7" fmla="*/ 4 h 6"/>
                <a:gd name="T8" fmla="*/ 0 w 5"/>
                <a:gd name="T9" fmla="*/ 5 h 6"/>
                <a:gd name="T10" fmla="*/ 1 w 5"/>
                <a:gd name="T11" fmla="*/ 5 h 6"/>
                <a:gd name="T12" fmla="*/ 1 w 5"/>
                <a:gd name="T13" fmla="*/ 5 h 6"/>
                <a:gd name="T14" fmla="*/ 2 w 5"/>
                <a:gd name="T15" fmla="*/ 6 h 6"/>
                <a:gd name="T16" fmla="*/ 2 w 5"/>
                <a:gd name="T17" fmla="*/ 6 h 6"/>
                <a:gd name="T18" fmla="*/ 2 w 5"/>
                <a:gd name="T19" fmla="*/ 6 h 6"/>
                <a:gd name="T20" fmla="*/ 4 w 5"/>
                <a:gd name="T21" fmla="*/ 5 h 6"/>
                <a:gd name="T22" fmla="*/ 5 w 5"/>
                <a:gd name="T23" fmla="*/ 5 h 6"/>
                <a:gd name="T24" fmla="*/ 5 w 5"/>
                <a:gd name="T25" fmla="*/ 5 h 6"/>
                <a:gd name="T26" fmla="*/ 5 w 5"/>
                <a:gd name="T27" fmla="*/ 4 h 6"/>
                <a:gd name="T28" fmla="*/ 5 w 5"/>
                <a:gd name="T29" fmla="*/ 3 h 6"/>
                <a:gd name="T30" fmla="*/ 4 w 5"/>
                <a:gd name="T31" fmla="*/ 1 h 6"/>
                <a:gd name="T32" fmla="*/ 2 w 5"/>
                <a:gd name="T3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 h="6">
                  <a:moveTo>
                    <a:pt x="2" y="0"/>
                  </a:moveTo>
                  <a:cubicBezTo>
                    <a:pt x="2" y="0"/>
                    <a:pt x="1" y="1"/>
                    <a:pt x="0" y="2"/>
                  </a:cubicBezTo>
                  <a:cubicBezTo>
                    <a:pt x="0" y="2"/>
                    <a:pt x="0" y="3"/>
                    <a:pt x="0" y="4"/>
                  </a:cubicBezTo>
                  <a:cubicBezTo>
                    <a:pt x="0" y="4"/>
                    <a:pt x="0" y="4"/>
                    <a:pt x="0" y="4"/>
                  </a:cubicBezTo>
                  <a:cubicBezTo>
                    <a:pt x="0" y="5"/>
                    <a:pt x="0" y="5"/>
                    <a:pt x="0" y="5"/>
                  </a:cubicBezTo>
                  <a:cubicBezTo>
                    <a:pt x="1" y="5"/>
                    <a:pt x="1" y="5"/>
                    <a:pt x="1" y="5"/>
                  </a:cubicBezTo>
                  <a:cubicBezTo>
                    <a:pt x="1" y="5"/>
                    <a:pt x="1" y="5"/>
                    <a:pt x="1" y="5"/>
                  </a:cubicBezTo>
                  <a:cubicBezTo>
                    <a:pt x="1" y="6"/>
                    <a:pt x="1" y="6"/>
                    <a:pt x="2" y="6"/>
                  </a:cubicBezTo>
                  <a:cubicBezTo>
                    <a:pt x="2" y="6"/>
                    <a:pt x="2" y="6"/>
                    <a:pt x="2" y="6"/>
                  </a:cubicBezTo>
                  <a:cubicBezTo>
                    <a:pt x="2" y="6"/>
                    <a:pt x="2" y="6"/>
                    <a:pt x="2" y="6"/>
                  </a:cubicBezTo>
                  <a:cubicBezTo>
                    <a:pt x="3" y="6"/>
                    <a:pt x="4" y="6"/>
                    <a:pt x="4" y="5"/>
                  </a:cubicBezTo>
                  <a:cubicBezTo>
                    <a:pt x="4" y="5"/>
                    <a:pt x="5" y="5"/>
                    <a:pt x="5" y="5"/>
                  </a:cubicBezTo>
                  <a:cubicBezTo>
                    <a:pt x="5" y="5"/>
                    <a:pt x="5" y="5"/>
                    <a:pt x="5" y="5"/>
                  </a:cubicBezTo>
                  <a:cubicBezTo>
                    <a:pt x="5" y="4"/>
                    <a:pt x="5" y="4"/>
                    <a:pt x="5" y="4"/>
                  </a:cubicBezTo>
                  <a:cubicBezTo>
                    <a:pt x="5" y="4"/>
                    <a:pt x="5" y="3"/>
                    <a:pt x="5" y="3"/>
                  </a:cubicBezTo>
                  <a:cubicBezTo>
                    <a:pt x="5" y="2"/>
                    <a:pt x="5" y="1"/>
                    <a:pt x="4" y="1"/>
                  </a:cubicBezTo>
                  <a:cubicBezTo>
                    <a:pt x="4" y="1"/>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9" name="Freeform 3224">
              <a:extLst>
                <a:ext uri="{FF2B5EF4-FFF2-40B4-BE49-F238E27FC236}">
                  <a16:creationId xmlns:a16="http://schemas.microsoft.com/office/drawing/2014/main" id="{C348ADB5-8982-A97B-FB19-532675ED15F7}"/>
                </a:ext>
              </a:extLst>
            </p:cNvPr>
            <p:cNvSpPr>
              <a:spLocks/>
            </p:cNvSpPr>
            <p:nvPr/>
          </p:nvSpPr>
          <p:spPr bwMode="auto">
            <a:xfrm>
              <a:off x="9648322" y="871614"/>
              <a:ext cx="41382" cy="33106"/>
            </a:xfrm>
            <a:custGeom>
              <a:avLst/>
              <a:gdLst>
                <a:gd name="T0" fmla="*/ 3 w 6"/>
                <a:gd name="T1" fmla="*/ 0 h 5"/>
                <a:gd name="T2" fmla="*/ 1 w 6"/>
                <a:gd name="T3" fmla="*/ 0 h 5"/>
                <a:gd name="T4" fmla="*/ 1 w 6"/>
                <a:gd name="T5" fmla="*/ 1 h 5"/>
                <a:gd name="T6" fmla="*/ 0 w 6"/>
                <a:gd name="T7" fmla="*/ 1 h 5"/>
                <a:gd name="T8" fmla="*/ 0 w 6"/>
                <a:gd name="T9" fmla="*/ 3 h 5"/>
                <a:gd name="T10" fmla="*/ 0 w 6"/>
                <a:gd name="T11" fmla="*/ 3 h 5"/>
                <a:gd name="T12" fmla="*/ 1 w 6"/>
                <a:gd name="T13" fmla="*/ 4 h 5"/>
                <a:gd name="T14" fmla="*/ 3 w 6"/>
                <a:gd name="T15" fmla="*/ 5 h 5"/>
                <a:gd name="T16" fmla="*/ 5 w 6"/>
                <a:gd name="T17" fmla="*/ 4 h 5"/>
                <a:gd name="T18" fmla="*/ 4 w 6"/>
                <a:gd name="T19" fmla="*/ 0 h 5"/>
                <a:gd name="T20" fmla="*/ 3 w 6"/>
                <a:gd name="T2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5">
                  <a:moveTo>
                    <a:pt x="3" y="0"/>
                  </a:moveTo>
                  <a:cubicBezTo>
                    <a:pt x="2" y="0"/>
                    <a:pt x="1" y="0"/>
                    <a:pt x="1" y="0"/>
                  </a:cubicBezTo>
                  <a:cubicBezTo>
                    <a:pt x="1" y="0"/>
                    <a:pt x="1" y="0"/>
                    <a:pt x="1" y="1"/>
                  </a:cubicBezTo>
                  <a:cubicBezTo>
                    <a:pt x="1" y="1"/>
                    <a:pt x="1" y="1"/>
                    <a:pt x="0" y="1"/>
                  </a:cubicBezTo>
                  <a:cubicBezTo>
                    <a:pt x="0" y="1"/>
                    <a:pt x="0" y="2"/>
                    <a:pt x="0" y="3"/>
                  </a:cubicBezTo>
                  <a:cubicBezTo>
                    <a:pt x="0" y="3"/>
                    <a:pt x="0" y="3"/>
                    <a:pt x="0" y="3"/>
                  </a:cubicBezTo>
                  <a:cubicBezTo>
                    <a:pt x="0" y="4"/>
                    <a:pt x="1" y="4"/>
                    <a:pt x="1" y="4"/>
                  </a:cubicBezTo>
                  <a:cubicBezTo>
                    <a:pt x="2" y="5"/>
                    <a:pt x="2" y="5"/>
                    <a:pt x="3" y="5"/>
                  </a:cubicBezTo>
                  <a:cubicBezTo>
                    <a:pt x="4" y="5"/>
                    <a:pt x="4" y="5"/>
                    <a:pt x="5" y="4"/>
                  </a:cubicBezTo>
                  <a:cubicBezTo>
                    <a:pt x="6" y="3"/>
                    <a:pt x="6" y="1"/>
                    <a:pt x="4" y="0"/>
                  </a:cubicBezTo>
                  <a:cubicBezTo>
                    <a:pt x="4"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0" name="Freeform 3225">
              <a:extLst>
                <a:ext uri="{FF2B5EF4-FFF2-40B4-BE49-F238E27FC236}">
                  <a16:creationId xmlns:a16="http://schemas.microsoft.com/office/drawing/2014/main" id="{D21F6FAC-1DD1-E1C9-102A-B73D3E439C21}"/>
                </a:ext>
              </a:extLst>
            </p:cNvPr>
            <p:cNvSpPr>
              <a:spLocks/>
            </p:cNvSpPr>
            <p:nvPr/>
          </p:nvSpPr>
          <p:spPr bwMode="auto">
            <a:xfrm>
              <a:off x="7121252" y="-118799"/>
              <a:ext cx="38623" cy="38623"/>
            </a:xfrm>
            <a:custGeom>
              <a:avLst/>
              <a:gdLst>
                <a:gd name="T0" fmla="*/ 3 w 6"/>
                <a:gd name="T1" fmla="*/ 0 h 6"/>
                <a:gd name="T2" fmla="*/ 0 w 6"/>
                <a:gd name="T3" fmla="*/ 1 h 6"/>
                <a:gd name="T4" fmla="*/ 0 w 6"/>
                <a:gd name="T5" fmla="*/ 1 h 6"/>
                <a:gd name="T6" fmla="*/ 0 w 6"/>
                <a:gd name="T7" fmla="*/ 2 h 6"/>
                <a:gd name="T8" fmla="*/ 1 w 6"/>
                <a:gd name="T9" fmla="*/ 5 h 6"/>
                <a:gd name="T10" fmla="*/ 2 w 6"/>
                <a:gd name="T11" fmla="*/ 6 h 6"/>
                <a:gd name="T12" fmla="*/ 3 w 6"/>
                <a:gd name="T13" fmla="*/ 6 h 6"/>
                <a:gd name="T14" fmla="*/ 3 w 6"/>
                <a:gd name="T15" fmla="*/ 6 h 6"/>
                <a:gd name="T16" fmla="*/ 4 w 6"/>
                <a:gd name="T17" fmla="*/ 5 h 6"/>
                <a:gd name="T18" fmla="*/ 4 w 6"/>
                <a:gd name="T19" fmla="*/ 5 h 6"/>
                <a:gd name="T20" fmla="*/ 5 w 6"/>
                <a:gd name="T21" fmla="*/ 5 h 6"/>
                <a:gd name="T22" fmla="*/ 4 w 6"/>
                <a:gd name="T23" fmla="*/ 1 h 6"/>
                <a:gd name="T24" fmla="*/ 3 w 6"/>
                <a:gd name="T2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6">
                  <a:moveTo>
                    <a:pt x="3" y="0"/>
                  </a:moveTo>
                  <a:cubicBezTo>
                    <a:pt x="2" y="0"/>
                    <a:pt x="1" y="1"/>
                    <a:pt x="0" y="1"/>
                  </a:cubicBezTo>
                  <a:cubicBezTo>
                    <a:pt x="0" y="1"/>
                    <a:pt x="0" y="1"/>
                    <a:pt x="0" y="1"/>
                  </a:cubicBezTo>
                  <a:cubicBezTo>
                    <a:pt x="0" y="2"/>
                    <a:pt x="0" y="2"/>
                    <a:pt x="0" y="2"/>
                  </a:cubicBezTo>
                  <a:cubicBezTo>
                    <a:pt x="0" y="3"/>
                    <a:pt x="0" y="4"/>
                    <a:pt x="1" y="5"/>
                  </a:cubicBezTo>
                  <a:cubicBezTo>
                    <a:pt x="1" y="5"/>
                    <a:pt x="2" y="6"/>
                    <a:pt x="2" y="6"/>
                  </a:cubicBezTo>
                  <a:cubicBezTo>
                    <a:pt x="2" y="6"/>
                    <a:pt x="3" y="6"/>
                    <a:pt x="3" y="6"/>
                  </a:cubicBezTo>
                  <a:cubicBezTo>
                    <a:pt x="3" y="6"/>
                    <a:pt x="3" y="6"/>
                    <a:pt x="3" y="6"/>
                  </a:cubicBezTo>
                  <a:cubicBezTo>
                    <a:pt x="3" y="6"/>
                    <a:pt x="4" y="6"/>
                    <a:pt x="4" y="5"/>
                  </a:cubicBezTo>
                  <a:cubicBezTo>
                    <a:pt x="4" y="5"/>
                    <a:pt x="4" y="5"/>
                    <a:pt x="4" y="5"/>
                  </a:cubicBezTo>
                  <a:cubicBezTo>
                    <a:pt x="4" y="5"/>
                    <a:pt x="5" y="5"/>
                    <a:pt x="5" y="5"/>
                  </a:cubicBezTo>
                  <a:cubicBezTo>
                    <a:pt x="6" y="3"/>
                    <a:pt x="5" y="2"/>
                    <a:pt x="4" y="1"/>
                  </a:cubicBezTo>
                  <a:cubicBezTo>
                    <a:pt x="4"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1" name="Freeform 3226">
              <a:extLst>
                <a:ext uri="{FF2B5EF4-FFF2-40B4-BE49-F238E27FC236}">
                  <a16:creationId xmlns:a16="http://schemas.microsoft.com/office/drawing/2014/main" id="{60378028-9BB4-A1C6-3B1C-47A3CAC9FC1C}"/>
                </a:ext>
              </a:extLst>
            </p:cNvPr>
            <p:cNvSpPr>
              <a:spLocks/>
            </p:cNvSpPr>
            <p:nvPr/>
          </p:nvSpPr>
          <p:spPr bwMode="auto">
            <a:xfrm>
              <a:off x="7278504" y="137771"/>
              <a:ext cx="24829" cy="24829"/>
            </a:xfrm>
            <a:custGeom>
              <a:avLst/>
              <a:gdLst>
                <a:gd name="T0" fmla="*/ 2 w 4"/>
                <a:gd name="T1" fmla="*/ 0 h 4"/>
                <a:gd name="T2" fmla="*/ 1 w 4"/>
                <a:gd name="T3" fmla="*/ 0 h 4"/>
                <a:gd name="T4" fmla="*/ 0 w 4"/>
                <a:gd name="T5" fmla="*/ 0 h 4"/>
                <a:gd name="T6" fmla="*/ 0 w 4"/>
                <a:gd name="T7" fmla="*/ 1 h 4"/>
                <a:gd name="T8" fmla="*/ 0 w 4"/>
                <a:gd name="T9" fmla="*/ 2 h 4"/>
                <a:gd name="T10" fmla="*/ 0 w 4"/>
                <a:gd name="T11" fmla="*/ 2 h 4"/>
                <a:gd name="T12" fmla="*/ 0 w 4"/>
                <a:gd name="T13" fmla="*/ 3 h 4"/>
                <a:gd name="T14" fmla="*/ 0 w 4"/>
                <a:gd name="T15" fmla="*/ 3 h 4"/>
                <a:gd name="T16" fmla="*/ 0 w 4"/>
                <a:gd name="T17" fmla="*/ 3 h 4"/>
                <a:gd name="T18" fmla="*/ 2 w 4"/>
                <a:gd name="T19" fmla="*/ 4 h 4"/>
                <a:gd name="T20" fmla="*/ 3 w 4"/>
                <a:gd name="T21" fmla="*/ 3 h 4"/>
                <a:gd name="T22" fmla="*/ 3 w 4"/>
                <a:gd name="T23" fmla="*/ 3 h 4"/>
                <a:gd name="T24" fmla="*/ 3 w 4"/>
                <a:gd name="T25" fmla="*/ 2 h 4"/>
                <a:gd name="T26" fmla="*/ 4 w 4"/>
                <a:gd name="T27" fmla="*/ 2 h 4"/>
                <a:gd name="T28" fmla="*/ 4 w 4"/>
                <a:gd name="T29" fmla="*/ 2 h 4"/>
                <a:gd name="T30" fmla="*/ 3 w 4"/>
                <a:gd name="T31" fmla="*/ 0 h 4"/>
                <a:gd name="T32" fmla="*/ 2 w 4"/>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4">
                  <a:moveTo>
                    <a:pt x="2" y="0"/>
                  </a:moveTo>
                  <a:cubicBezTo>
                    <a:pt x="1" y="0"/>
                    <a:pt x="1" y="0"/>
                    <a:pt x="1" y="0"/>
                  </a:cubicBezTo>
                  <a:cubicBezTo>
                    <a:pt x="1" y="0"/>
                    <a:pt x="1" y="0"/>
                    <a:pt x="0" y="0"/>
                  </a:cubicBezTo>
                  <a:cubicBezTo>
                    <a:pt x="0" y="0"/>
                    <a:pt x="0" y="0"/>
                    <a:pt x="0" y="1"/>
                  </a:cubicBezTo>
                  <a:cubicBezTo>
                    <a:pt x="0" y="1"/>
                    <a:pt x="0" y="1"/>
                    <a:pt x="0" y="2"/>
                  </a:cubicBezTo>
                  <a:cubicBezTo>
                    <a:pt x="0" y="2"/>
                    <a:pt x="0" y="2"/>
                    <a:pt x="0" y="2"/>
                  </a:cubicBezTo>
                  <a:cubicBezTo>
                    <a:pt x="0" y="2"/>
                    <a:pt x="0" y="2"/>
                    <a:pt x="0" y="3"/>
                  </a:cubicBezTo>
                  <a:cubicBezTo>
                    <a:pt x="0" y="3"/>
                    <a:pt x="0" y="3"/>
                    <a:pt x="0" y="3"/>
                  </a:cubicBezTo>
                  <a:cubicBezTo>
                    <a:pt x="0" y="3"/>
                    <a:pt x="0" y="3"/>
                    <a:pt x="0" y="3"/>
                  </a:cubicBezTo>
                  <a:cubicBezTo>
                    <a:pt x="1" y="4"/>
                    <a:pt x="1" y="4"/>
                    <a:pt x="2" y="4"/>
                  </a:cubicBezTo>
                  <a:cubicBezTo>
                    <a:pt x="2" y="4"/>
                    <a:pt x="3" y="3"/>
                    <a:pt x="3" y="3"/>
                  </a:cubicBezTo>
                  <a:cubicBezTo>
                    <a:pt x="3" y="3"/>
                    <a:pt x="3" y="3"/>
                    <a:pt x="3" y="3"/>
                  </a:cubicBezTo>
                  <a:cubicBezTo>
                    <a:pt x="3" y="3"/>
                    <a:pt x="3" y="2"/>
                    <a:pt x="3" y="2"/>
                  </a:cubicBezTo>
                  <a:cubicBezTo>
                    <a:pt x="3" y="2"/>
                    <a:pt x="3" y="2"/>
                    <a:pt x="4" y="2"/>
                  </a:cubicBezTo>
                  <a:cubicBezTo>
                    <a:pt x="4" y="2"/>
                    <a:pt x="4" y="2"/>
                    <a:pt x="4" y="2"/>
                  </a:cubicBezTo>
                  <a:cubicBezTo>
                    <a:pt x="4" y="1"/>
                    <a:pt x="3" y="1"/>
                    <a:pt x="3"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2" name="Freeform 3227">
              <a:extLst>
                <a:ext uri="{FF2B5EF4-FFF2-40B4-BE49-F238E27FC236}">
                  <a16:creationId xmlns:a16="http://schemas.microsoft.com/office/drawing/2014/main" id="{376B5FE1-3D03-4E6B-C7E4-1DE4FD7B715E}"/>
                </a:ext>
              </a:extLst>
            </p:cNvPr>
            <p:cNvSpPr>
              <a:spLocks/>
            </p:cNvSpPr>
            <p:nvPr/>
          </p:nvSpPr>
          <p:spPr bwMode="auto">
            <a:xfrm>
              <a:off x="6897788" y="-242945"/>
              <a:ext cx="24829" cy="24829"/>
            </a:xfrm>
            <a:custGeom>
              <a:avLst/>
              <a:gdLst>
                <a:gd name="T0" fmla="*/ 2 w 4"/>
                <a:gd name="T1" fmla="*/ 0 h 4"/>
                <a:gd name="T2" fmla="*/ 0 w 4"/>
                <a:gd name="T3" fmla="*/ 1 h 4"/>
                <a:gd name="T4" fmla="*/ 1 w 4"/>
                <a:gd name="T5" fmla="*/ 4 h 4"/>
                <a:gd name="T6" fmla="*/ 2 w 4"/>
                <a:gd name="T7" fmla="*/ 4 h 4"/>
                <a:gd name="T8" fmla="*/ 3 w 4"/>
                <a:gd name="T9" fmla="*/ 4 h 4"/>
                <a:gd name="T10" fmla="*/ 3 w 4"/>
                <a:gd name="T11" fmla="*/ 4 h 4"/>
                <a:gd name="T12" fmla="*/ 3 w 4"/>
                <a:gd name="T13" fmla="*/ 3 h 4"/>
                <a:gd name="T14" fmla="*/ 3 w 4"/>
                <a:gd name="T15" fmla="*/ 3 h 4"/>
                <a:gd name="T16" fmla="*/ 4 w 4"/>
                <a:gd name="T17" fmla="*/ 3 h 4"/>
                <a:gd name="T18" fmla="*/ 3 w 4"/>
                <a:gd name="T19" fmla="*/ 1 h 4"/>
                <a:gd name="T20" fmla="*/ 2 w 4"/>
                <a:gd name="T2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4">
                  <a:moveTo>
                    <a:pt x="2" y="0"/>
                  </a:moveTo>
                  <a:cubicBezTo>
                    <a:pt x="1" y="0"/>
                    <a:pt x="1" y="1"/>
                    <a:pt x="0" y="1"/>
                  </a:cubicBezTo>
                  <a:cubicBezTo>
                    <a:pt x="0" y="2"/>
                    <a:pt x="0" y="3"/>
                    <a:pt x="1" y="4"/>
                  </a:cubicBezTo>
                  <a:cubicBezTo>
                    <a:pt x="1" y="4"/>
                    <a:pt x="1" y="4"/>
                    <a:pt x="2" y="4"/>
                  </a:cubicBezTo>
                  <a:cubicBezTo>
                    <a:pt x="2" y="4"/>
                    <a:pt x="2" y="4"/>
                    <a:pt x="3" y="4"/>
                  </a:cubicBezTo>
                  <a:cubicBezTo>
                    <a:pt x="3" y="4"/>
                    <a:pt x="3" y="4"/>
                    <a:pt x="3" y="4"/>
                  </a:cubicBezTo>
                  <a:cubicBezTo>
                    <a:pt x="3" y="4"/>
                    <a:pt x="3" y="4"/>
                    <a:pt x="3" y="3"/>
                  </a:cubicBezTo>
                  <a:cubicBezTo>
                    <a:pt x="3" y="3"/>
                    <a:pt x="3" y="3"/>
                    <a:pt x="3" y="3"/>
                  </a:cubicBezTo>
                  <a:cubicBezTo>
                    <a:pt x="4" y="3"/>
                    <a:pt x="4" y="3"/>
                    <a:pt x="4" y="3"/>
                  </a:cubicBezTo>
                  <a:cubicBezTo>
                    <a:pt x="4" y="2"/>
                    <a:pt x="4" y="1"/>
                    <a:pt x="3" y="1"/>
                  </a:cubicBezTo>
                  <a:cubicBezTo>
                    <a:pt x="3"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3" name="Freeform 3228">
              <a:extLst>
                <a:ext uri="{FF2B5EF4-FFF2-40B4-BE49-F238E27FC236}">
                  <a16:creationId xmlns:a16="http://schemas.microsoft.com/office/drawing/2014/main" id="{48AD4282-D5BA-0A2B-BEDB-A47334B15041}"/>
                </a:ext>
              </a:extLst>
            </p:cNvPr>
            <p:cNvSpPr>
              <a:spLocks/>
            </p:cNvSpPr>
            <p:nvPr/>
          </p:nvSpPr>
          <p:spPr bwMode="auto">
            <a:xfrm>
              <a:off x="7107458" y="137771"/>
              <a:ext cx="24829" cy="24829"/>
            </a:xfrm>
            <a:custGeom>
              <a:avLst/>
              <a:gdLst>
                <a:gd name="T0" fmla="*/ 2 w 4"/>
                <a:gd name="T1" fmla="*/ 0 h 4"/>
                <a:gd name="T2" fmla="*/ 2 w 4"/>
                <a:gd name="T3" fmla="*/ 0 h 4"/>
                <a:gd name="T4" fmla="*/ 1 w 4"/>
                <a:gd name="T5" fmla="*/ 0 h 4"/>
                <a:gd name="T6" fmla="*/ 1 w 4"/>
                <a:gd name="T7" fmla="*/ 1 h 4"/>
                <a:gd name="T8" fmla="*/ 1 w 4"/>
                <a:gd name="T9" fmla="*/ 3 h 4"/>
                <a:gd name="T10" fmla="*/ 1 w 4"/>
                <a:gd name="T11" fmla="*/ 3 h 4"/>
                <a:gd name="T12" fmla="*/ 2 w 4"/>
                <a:gd name="T13" fmla="*/ 4 h 4"/>
                <a:gd name="T14" fmla="*/ 2 w 4"/>
                <a:gd name="T15" fmla="*/ 4 h 4"/>
                <a:gd name="T16" fmla="*/ 3 w 4"/>
                <a:gd name="T17" fmla="*/ 4 h 4"/>
                <a:gd name="T18" fmla="*/ 3 w 4"/>
                <a:gd name="T19" fmla="*/ 3 h 4"/>
                <a:gd name="T20" fmla="*/ 4 w 4"/>
                <a:gd name="T21" fmla="*/ 3 h 4"/>
                <a:gd name="T22" fmla="*/ 4 w 4"/>
                <a:gd name="T23" fmla="*/ 2 h 4"/>
                <a:gd name="T24" fmla="*/ 4 w 4"/>
                <a:gd name="T25" fmla="*/ 2 h 4"/>
                <a:gd name="T26" fmla="*/ 3 w 4"/>
                <a:gd name="T27" fmla="*/ 0 h 4"/>
                <a:gd name="T28" fmla="*/ 3 w 4"/>
                <a:gd name="T29" fmla="*/ 0 h 4"/>
                <a:gd name="T30" fmla="*/ 2 w 4"/>
                <a:gd name="T31" fmla="*/ 0 h 4"/>
                <a:gd name="T32" fmla="*/ 2 w 4"/>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4">
                  <a:moveTo>
                    <a:pt x="2" y="0"/>
                  </a:moveTo>
                  <a:cubicBezTo>
                    <a:pt x="2" y="0"/>
                    <a:pt x="2" y="0"/>
                    <a:pt x="2" y="0"/>
                  </a:cubicBezTo>
                  <a:cubicBezTo>
                    <a:pt x="1" y="0"/>
                    <a:pt x="1" y="0"/>
                    <a:pt x="1" y="0"/>
                  </a:cubicBezTo>
                  <a:cubicBezTo>
                    <a:pt x="1" y="0"/>
                    <a:pt x="1" y="0"/>
                    <a:pt x="1" y="1"/>
                  </a:cubicBezTo>
                  <a:cubicBezTo>
                    <a:pt x="0" y="2"/>
                    <a:pt x="0" y="3"/>
                    <a:pt x="1" y="3"/>
                  </a:cubicBezTo>
                  <a:cubicBezTo>
                    <a:pt x="1" y="3"/>
                    <a:pt x="1" y="3"/>
                    <a:pt x="1" y="3"/>
                  </a:cubicBezTo>
                  <a:cubicBezTo>
                    <a:pt x="1" y="3"/>
                    <a:pt x="1" y="3"/>
                    <a:pt x="2" y="4"/>
                  </a:cubicBezTo>
                  <a:cubicBezTo>
                    <a:pt x="2" y="4"/>
                    <a:pt x="2" y="4"/>
                    <a:pt x="2" y="4"/>
                  </a:cubicBezTo>
                  <a:cubicBezTo>
                    <a:pt x="3" y="4"/>
                    <a:pt x="3" y="4"/>
                    <a:pt x="3" y="4"/>
                  </a:cubicBezTo>
                  <a:cubicBezTo>
                    <a:pt x="3" y="3"/>
                    <a:pt x="3" y="3"/>
                    <a:pt x="3" y="3"/>
                  </a:cubicBezTo>
                  <a:cubicBezTo>
                    <a:pt x="4" y="3"/>
                    <a:pt x="4" y="3"/>
                    <a:pt x="4" y="3"/>
                  </a:cubicBezTo>
                  <a:cubicBezTo>
                    <a:pt x="4" y="3"/>
                    <a:pt x="4" y="2"/>
                    <a:pt x="4" y="2"/>
                  </a:cubicBezTo>
                  <a:cubicBezTo>
                    <a:pt x="4" y="2"/>
                    <a:pt x="4" y="2"/>
                    <a:pt x="4" y="2"/>
                  </a:cubicBezTo>
                  <a:cubicBezTo>
                    <a:pt x="4" y="1"/>
                    <a:pt x="4" y="0"/>
                    <a:pt x="3" y="0"/>
                  </a:cubicBezTo>
                  <a:cubicBezTo>
                    <a:pt x="3" y="0"/>
                    <a:pt x="3" y="0"/>
                    <a:pt x="3" y="0"/>
                  </a:cubicBezTo>
                  <a:cubicBezTo>
                    <a:pt x="3" y="0"/>
                    <a:pt x="3"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4" name="Freeform 3229">
              <a:extLst>
                <a:ext uri="{FF2B5EF4-FFF2-40B4-BE49-F238E27FC236}">
                  <a16:creationId xmlns:a16="http://schemas.microsoft.com/office/drawing/2014/main" id="{8B51ABB8-144A-46D9-FF0E-36C12490A8C2}"/>
                </a:ext>
              </a:extLst>
            </p:cNvPr>
            <p:cNvSpPr>
              <a:spLocks/>
            </p:cNvSpPr>
            <p:nvPr/>
          </p:nvSpPr>
          <p:spPr bwMode="auto">
            <a:xfrm>
              <a:off x="7303333" y="728156"/>
              <a:ext cx="27588" cy="24829"/>
            </a:xfrm>
            <a:custGeom>
              <a:avLst/>
              <a:gdLst>
                <a:gd name="T0" fmla="*/ 2 w 4"/>
                <a:gd name="T1" fmla="*/ 0 h 4"/>
                <a:gd name="T2" fmla="*/ 2 w 4"/>
                <a:gd name="T3" fmla="*/ 0 h 4"/>
                <a:gd name="T4" fmla="*/ 1 w 4"/>
                <a:gd name="T5" fmla="*/ 0 h 4"/>
                <a:gd name="T6" fmla="*/ 0 w 4"/>
                <a:gd name="T7" fmla="*/ 1 h 4"/>
                <a:gd name="T8" fmla="*/ 0 w 4"/>
                <a:gd name="T9" fmla="*/ 2 h 4"/>
                <a:gd name="T10" fmla="*/ 0 w 4"/>
                <a:gd name="T11" fmla="*/ 3 h 4"/>
                <a:gd name="T12" fmla="*/ 1 w 4"/>
                <a:gd name="T13" fmla="*/ 4 h 4"/>
                <a:gd name="T14" fmla="*/ 1 w 4"/>
                <a:gd name="T15" fmla="*/ 4 h 4"/>
                <a:gd name="T16" fmla="*/ 1 w 4"/>
                <a:gd name="T17" fmla="*/ 4 h 4"/>
                <a:gd name="T18" fmla="*/ 2 w 4"/>
                <a:gd name="T19" fmla="*/ 4 h 4"/>
                <a:gd name="T20" fmla="*/ 3 w 4"/>
                <a:gd name="T21" fmla="*/ 3 h 4"/>
                <a:gd name="T22" fmla="*/ 3 w 4"/>
                <a:gd name="T23" fmla="*/ 1 h 4"/>
                <a:gd name="T24" fmla="*/ 3 w 4"/>
                <a:gd name="T25" fmla="*/ 1 h 4"/>
                <a:gd name="T26" fmla="*/ 3 w 4"/>
                <a:gd name="T27" fmla="*/ 1 h 4"/>
                <a:gd name="T28" fmla="*/ 3 w 4"/>
                <a:gd name="T29" fmla="*/ 1 h 4"/>
                <a:gd name="T30" fmla="*/ 3 w 4"/>
                <a:gd name="T31" fmla="*/ 0 h 4"/>
                <a:gd name="T32" fmla="*/ 2 w 4"/>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4">
                  <a:moveTo>
                    <a:pt x="2" y="0"/>
                  </a:moveTo>
                  <a:cubicBezTo>
                    <a:pt x="2" y="0"/>
                    <a:pt x="2" y="0"/>
                    <a:pt x="2" y="0"/>
                  </a:cubicBezTo>
                  <a:cubicBezTo>
                    <a:pt x="2" y="0"/>
                    <a:pt x="1" y="0"/>
                    <a:pt x="1" y="0"/>
                  </a:cubicBezTo>
                  <a:cubicBezTo>
                    <a:pt x="1" y="0"/>
                    <a:pt x="0" y="1"/>
                    <a:pt x="0" y="1"/>
                  </a:cubicBezTo>
                  <a:cubicBezTo>
                    <a:pt x="0" y="1"/>
                    <a:pt x="0" y="2"/>
                    <a:pt x="0" y="2"/>
                  </a:cubicBezTo>
                  <a:cubicBezTo>
                    <a:pt x="0" y="3"/>
                    <a:pt x="0" y="3"/>
                    <a:pt x="0" y="3"/>
                  </a:cubicBezTo>
                  <a:cubicBezTo>
                    <a:pt x="0" y="3"/>
                    <a:pt x="0" y="4"/>
                    <a:pt x="1" y="4"/>
                  </a:cubicBezTo>
                  <a:cubicBezTo>
                    <a:pt x="1" y="4"/>
                    <a:pt x="1" y="4"/>
                    <a:pt x="1" y="4"/>
                  </a:cubicBezTo>
                  <a:cubicBezTo>
                    <a:pt x="1" y="4"/>
                    <a:pt x="1" y="4"/>
                    <a:pt x="1" y="4"/>
                  </a:cubicBezTo>
                  <a:cubicBezTo>
                    <a:pt x="1" y="4"/>
                    <a:pt x="2" y="4"/>
                    <a:pt x="2" y="4"/>
                  </a:cubicBezTo>
                  <a:cubicBezTo>
                    <a:pt x="2" y="4"/>
                    <a:pt x="3" y="4"/>
                    <a:pt x="3" y="3"/>
                  </a:cubicBezTo>
                  <a:cubicBezTo>
                    <a:pt x="4" y="3"/>
                    <a:pt x="4" y="2"/>
                    <a:pt x="3" y="1"/>
                  </a:cubicBezTo>
                  <a:cubicBezTo>
                    <a:pt x="3" y="1"/>
                    <a:pt x="3" y="1"/>
                    <a:pt x="3" y="1"/>
                  </a:cubicBezTo>
                  <a:cubicBezTo>
                    <a:pt x="3" y="1"/>
                    <a:pt x="3" y="1"/>
                    <a:pt x="3" y="1"/>
                  </a:cubicBezTo>
                  <a:cubicBezTo>
                    <a:pt x="3" y="1"/>
                    <a:pt x="3" y="1"/>
                    <a:pt x="3" y="1"/>
                  </a:cubicBezTo>
                  <a:cubicBezTo>
                    <a:pt x="3" y="0"/>
                    <a:pt x="3" y="0"/>
                    <a:pt x="3"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5" name="Freeform 3230">
              <a:extLst>
                <a:ext uri="{FF2B5EF4-FFF2-40B4-BE49-F238E27FC236}">
                  <a16:creationId xmlns:a16="http://schemas.microsoft.com/office/drawing/2014/main" id="{EE1CE3AF-3C01-7EF0-9ACB-76BA731CE807}"/>
                </a:ext>
              </a:extLst>
            </p:cNvPr>
            <p:cNvSpPr>
              <a:spLocks/>
            </p:cNvSpPr>
            <p:nvPr/>
          </p:nvSpPr>
          <p:spPr bwMode="auto">
            <a:xfrm>
              <a:off x="6883994" y="824715"/>
              <a:ext cx="27588" cy="19312"/>
            </a:xfrm>
            <a:custGeom>
              <a:avLst/>
              <a:gdLst>
                <a:gd name="T0" fmla="*/ 2 w 4"/>
                <a:gd name="T1" fmla="*/ 0 h 3"/>
                <a:gd name="T2" fmla="*/ 1 w 4"/>
                <a:gd name="T3" fmla="*/ 0 h 3"/>
                <a:gd name="T4" fmla="*/ 1 w 4"/>
                <a:gd name="T5" fmla="*/ 3 h 3"/>
                <a:gd name="T6" fmla="*/ 2 w 4"/>
                <a:gd name="T7" fmla="*/ 3 h 3"/>
                <a:gd name="T8" fmla="*/ 4 w 4"/>
                <a:gd name="T9" fmla="*/ 3 h 3"/>
                <a:gd name="T10" fmla="*/ 4 w 4"/>
                <a:gd name="T11" fmla="*/ 2 h 3"/>
                <a:gd name="T12" fmla="*/ 4 w 4"/>
                <a:gd name="T13" fmla="*/ 2 h 3"/>
                <a:gd name="T14" fmla="*/ 4 w 4"/>
                <a:gd name="T15" fmla="*/ 1 h 3"/>
                <a:gd name="T16" fmla="*/ 4 w 4"/>
                <a:gd name="T17" fmla="*/ 1 h 3"/>
                <a:gd name="T18" fmla="*/ 4 w 4"/>
                <a:gd name="T19" fmla="*/ 0 h 3"/>
                <a:gd name="T20" fmla="*/ 3 w 4"/>
                <a:gd name="T21" fmla="*/ 0 h 3"/>
                <a:gd name="T22" fmla="*/ 3 w 4"/>
                <a:gd name="T23" fmla="*/ 0 h 3"/>
                <a:gd name="T24" fmla="*/ 2 w 4"/>
                <a:gd name="T25"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3">
                  <a:moveTo>
                    <a:pt x="2" y="0"/>
                  </a:moveTo>
                  <a:cubicBezTo>
                    <a:pt x="2" y="0"/>
                    <a:pt x="1" y="0"/>
                    <a:pt x="1" y="0"/>
                  </a:cubicBezTo>
                  <a:cubicBezTo>
                    <a:pt x="0" y="1"/>
                    <a:pt x="0" y="2"/>
                    <a:pt x="1" y="3"/>
                  </a:cubicBezTo>
                  <a:cubicBezTo>
                    <a:pt x="2" y="3"/>
                    <a:pt x="2" y="3"/>
                    <a:pt x="2" y="3"/>
                  </a:cubicBezTo>
                  <a:cubicBezTo>
                    <a:pt x="3" y="3"/>
                    <a:pt x="4" y="3"/>
                    <a:pt x="4" y="3"/>
                  </a:cubicBezTo>
                  <a:cubicBezTo>
                    <a:pt x="4" y="2"/>
                    <a:pt x="4" y="2"/>
                    <a:pt x="4" y="2"/>
                  </a:cubicBezTo>
                  <a:cubicBezTo>
                    <a:pt x="4" y="2"/>
                    <a:pt x="4" y="2"/>
                    <a:pt x="4" y="2"/>
                  </a:cubicBezTo>
                  <a:cubicBezTo>
                    <a:pt x="4" y="2"/>
                    <a:pt x="4" y="1"/>
                    <a:pt x="4" y="1"/>
                  </a:cubicBezTo>
                  <a:cubicBezTo>
                    <a:pt x="4" y="1"/>
                    <a:pt x="4" y="1"/>
                    <a:pt x="4" y="1"/>
                  </a:cubicBezTo>
                  <a:cubicBezTo>
                    <a:pt x="4" y="1"/>
                    <a:pt x="4" y="0"/>
                    <a:pt x="4" y="0"/>
                  </a:cubicBezTo>
                  <a:cubicBezTo>
                    <a:pt x="4" y="0"/>
                    <a:pt x="4" y="0"/>
                    <a:pt x="3" y="0"/>
                  </a:cubicBezTo>
                  <a:cubicBezTo>
                    <a:pt x="3" y="0"/>
                    <a:pt x="3" y="0"/>
                    <a:pt x="3" y="0"/>
                  </a:cubicBezTo>
                  <a:cubicBezTo>
                    <a:pt x="3" y="0"/>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6" name="Freeform 3231">
              <a:extLst>
                <a:ext uri="{FF2B5EF4-FFF2-40B4-BE49-F238E27FC236}">
                  <a16:creationId xmlns:a16="http://schemas.microsoft.com/office/drawing/2014/main" id="{A916DDBB-45A8-D092-5CA0-990F89A7737C}"/>
                </a:ext>
              </a:extLst>
            </p:cNvPr>
            <p:cNvSpPr>
              <a:spLocks/>
            </p:cNvSpPr>
            <p:nvPr/>
          </p:nvSpPr>
          <p:spPr bwMode="auto">
            <a:xfrm>
              <a:off x="7794401" y="347440"/>
              <a:ext cx="27588" cy="24829"/>
            </a:xfrm>
            <a:custGeom>
              <a:avLst/>
              <a:gdLst>
                <a:gd name="T0" fmla="*/ 2 w 4"/>
                <a:gd name="T1" fmla="*/ 0 h 4"/>
                <a:gd name="T2" fmla="*/ 0 w 4"/>
                <a:gd name="T3" fmla="*/ 1 h 4"/>
                <a:gd name="T4" fmla="*/ 0 w 4"/>
                <a:gd name="T5" fmla="*/ 1 h 4"/>
                <a:gd name="T6" fmla="*/ 0 w 4"/>
                <a:gd name="T7" fmla="*/ 1 h 4"/>
                <a:gd name="T8" fmla="*/ 0 w 4"/>
                <a:gd name="T9" fmla="*/ 2 h 4"/>
                <a:gd name="T10" fmla="*/ 0 w 4"/>
                <a:gd name="T11" fmla="*/ 2 h 4"/>
                <a:gd name="T12" fmla="*/ 0 w 4"/>
                <a:gd name="T13" fmla="*/ 3 h 4"/>
                <a:gd name="T14" fmla="*/ 0 w 4"/>
                <a:gd name="T15" fmla="*/ 3 h 4"/>
                <a:gd name="T16" fmla="*/ 1 w 4"/>
                <a:gd name="T17" fmla="*/ 3 h 4"/>
                <a:gd name="T18" fmla="*/ 2 w 4"/>
                <a:gd name="T19" fmla="*/ 4 h 4"/>
                <a:gd name="T20" fmla="*/ 3 w 4"/>
                <a:gd name="T21" fmla="*/ 3 h 4"/>
                <a:gd name="T22" fmla="*/ 3 w 4"/>
                <a:gd name="T23" fmla="*/ 3 h 4"/>
                <a:gd name="T24" fmla="*/ 3 w 4"/>
                <a:gd name="T25" fmla="*/ 3 h 4"/>
                <a:gd name="T26" fmla="*/ 3 w 4"/>
                <a:gd name="T27" fmla="*/ 2 h 4"/>
                <a:gd name="T28" fmla="*/ 4 w 4"/>
                <a:gd name="T29" fmla="*/ 2 h 4"/>
                <a:gd name="T30" fmla="*/ 3 w 4"/>
                <a:gd name="T31" fmla="*/ 1 h 4"/>
                <a:gd name="T32" fmla="*/ 3 w 4"/>
                <a:gd name="T33" fmla="*/ 0 h 4"/>
                <a:gd name="T34" fmla="*/ 3 w 4"/>
                <a:gd name="T35" fmla="*/ 0 h 4"/>
                <a:gd name="T36" fmla="*/ 2 w 4"/>
                <a:gd name="T3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 h="4">
                  <a:moveTo>
                    <a:pt x="2" y="0"/>
                  </a:moveTo>
                  <a:cubicBezTo>
                    <a:pt x="1" y="0"/>
                    <a:pt x="0" y="0"/>
                    <a:pt x="0" y="1"/>
                  </a:cubicBezTo>
                  <a:cubicBezTo>
                    <a:pt x="0" y="1"/>
                    <a:pt x="0" y="1"/>
                    <a:pt x="0" y="1"/>
                  </a:cubicBezTo>
                  <a:cubicBezTo>
                    <a:pt x="0" y="1"/>
                    <a:pt x="0" y="1"/>
                    <a:pt x="0" y="1"/>
                  </a:cubicBezTo>
                  <a:cubicBezTo>
                    <a:pt x="0" y="1"/>
                    <a:pt x="0" y="1"/>
                    <a:pt x="0" y="2"/>
                  </a:cubicBezTo>
                  <a:cubicBezTo>
                    <a:pt x="0" y="2"/>
                    <a:pt x="0" y="2"/>
                    <a:pt x="0" y="2"/>
                  </a:cubicBezTo>
                  <a:cubicBezTo>
                    <a:pt x="0" y="2"/>
                    <a:pt x="0" y="3"/>
                    <a:pt x="0" y="3"/>
                  </a:cubicBezTo>
                  <a:cubicBezTo>
                    <a:pt x="0" y="3"/>
                    <a:pt x="0" y="3"/>
                    <a:pt x="0" y="3"/>
                  </a:cubicBezTo>
                  <a:cubicBezTo>
                    <a:pt x="0" y="3"/>
                    <a:pt x="0" y="3"/>
                    <a:pt x="1" y="3"/>
                  </a:cubicBezTo>
                  <a:cubicBezTo>
                    <a:pt x="1" y="4"/>
                    <a:pt x="1" y="4"/>
                    <a:pt x="2" y="4"/>
                  </a:cubicBezTo>
                  <a:cubicBezTo>
                    <a:pt x="2" y="4"/>
                    <a:pt x="3" y="4"/>
                    <a:pt x="3" y="3"/>
                  </a:cubicBezTo>
                  <a:cubicBezTo>
                    <a:pt x="3" y="3"/>
                    <a:pt x="3" y="3"/>
                    <a:pt x="3" y="3"/>
                  </a:cubicBezTo>
                  <a:cubicBezTo>
                    <a:pt x="3" y="3"/>
                    <a:pt x="3" y="3"/>
                    <a:pt x="3" y="3"/>
                  </a:cubicBezTo>
                  <a:cubicBezTo>
                    <a:pt x="3" y="3"/>
                    <a:pt x="3" y="3"/>
                    <a:pt x="3" y="2"/>
                  </a:cubicBezTo>
                  <a:cubicBezTo>
                    <a:pt x="4" y="2"/>
                    <a:pt x="4" y="2"/>
                    <a:pt x="4" y="2"/>
                  </a:cubicBezTo>
                  <a:cubicBezTo>
                    <a:pt x="4" y="2"/>
                    <a:pt x="3" y="1"/>
                    <a:pt x="3" y="1"/>
                  </a:cubicBezTo>
                  <a:cubicBezTo>
                    <a:pt x="3" y="1"/>
                    <a:pt x="3" y="0"/>
                    <a:pt x="3" y="0"/>
                  </a:cubicBezTo>
                  <a:cubicBezTo>
                    <a:pt x="3" y="0"/>
                    <a:pt x="3" y="0"/>
                    <a:pt x="3"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7" name="Freeform 3232">
              <a:extLst>
                <a:ext uri="{FF2B5EF4-FFF2-40B4-BE49-F238E27FC236}">
                  <a16:creationId xmlns:a16="http://schemas.microsoft.com/office/drawing/2014/main" id="{5EC2CD44-D4B7-64EF-0194-C15ABA898CB3}"/>
                </a:ext>
              </a:extLst>
            </p:cNvPr>
            <p:cNvSpPr>
              <a:spLocks/>
            </p:cNvSpPr>
            <p:nvPr/>
          </p:nvSpPr>
          <p:spPr bwMode="auto">
            <a:xfrm>
              <a:off x="8337887" y="758503"/>
              <a:ext cx="22070" cy="27588"/>
            </a:xfrm>
            <a:custGeom>
              <a:avLst/>
              <a:gdLst>
                <a:gd name="T0" fmla="*/ 2 w 3"/>
                <a:gd name="T1" fmla="*/ 0 h 4"/>
                <a:gd name="T2" fmla="*/ 1 w 3"/>
                <a:gd name="T3" fmla="*/ 0 h 4"/>
                <a:gd name="T4" fmla="*/ 0 w 3"/>
                <a:gd name="T5" fmla="*/ 1 h 4"/>
                <a:gd name="T6" fmla="*/ 0 w 3"/>
                <a:gd name="T7" fmla="*/ 1 h 4"/>
                <a:gd name="T8" fmla="*/ 0 w 3"/>
                <a:gd name="T9" fmla="*/ 1 h 4"/>
                <a:gd name="T10" fmla="*/ 0 w 3"/>
                <a:gd name="T11" fmla="*/ 3 h 4"/>
                <a:gd name="T12" fmla="*/ 0 w 3"/>
                <a:gd name="T13" fmla="*/ 3 h 4"/>
                <a:gd name="T14" fmla="*/ 0 w 3"/>
                <a:gd name="T15" fmla="*/ 4 h 4"/>
                <a:gd name="T16" fmla="*/ 2 w 3"/>
                <a:gd name="T17" fmla="*/ 4 h 4"/>
                <a:gd name="T18" fmla="*/ 3 w 3"/>
                <a:gd name="T19" fmla="*/ 3 h 4"/>
                <a:gd name="T20" fmla="*/ 3 w 3"/>
                <a:gd name="T21" fmla="*/ 3 h 4"/>
                <a:gd name="T22" fmla="*/ 3 w 3"/>
                <a:gd name="T23" fmla="*/ 2 h 4"/>
                <a:gd name="T24" fmla="*/ 3 w 3"/>
                <a:gd name="T25" fmla="*/ 2 h 4"/>
                <a:gd name="T26" fmla="*/ 3 w 3"/>
                <a:gd name="T27" fmla="*/ 2 h 4"/>
                <a:gd name="T28" fmla="*/ 3 w 3"/>
                <a:gd name="T29" fmla="*/ 2 h 4"/>
                <a:gd name="T30" fmla="*/ 3 w 3"/>
                <a:gd name="T31" fmla="*/ 1 h 4"/>
                <a:gd name="T32" fmla="*/ 3 w 3"/>
                <a:gd name="T33" fmla="*/ 1 h 4"/>
                <a:gd name="T34" fmla="*/ 2 w 3"/>
                <a:gd name="T35" fmla="*/ 0 h 4"/>
                <a:gd name="T36" fmla="*/ 2 w 3"/>
                <a:gd name="T3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 h="4">
                  <a:moveTo>
                    <a:pt x="2" y="0"/>
                  </a:moveTo>
                  <a:cubicBezTo>
                    <a:pt x="1" y="0"/>
                    <a:pt x="1" y="0"/>
                    <a:pt x="1" y="0"/>
                  </a:cubicBezTo>
                  <a:cubicBezTo>
                    <a:pt x="1" y="0"/>
                    <a:pt x="0" y="1"/>
                    <a:pt x="0" y="1"/>
                  </a:cubicBezTo>
                  <a:cubicBezTo>
                    <a:pt x="0" y="1"/>
                    <a:pt x="0" y="1"/>
                    <a:pt x="0" y="1"/>
                  </a:cubicBezTo>
                  <a:cubicBezTo>
                    <a:pt x="0" y="1"/>
                    <a:pt x="0" y="1"/>
                    <a:pt x="0" y="1"/>
                  </a:cubicBezTo>
                  <a:cubicBezTo>
                    <a:pt x="0" y="2"/>
                    <a:pt x="0" y="2"/>
                    <a:pt x="0" y="3"/>
                  </a:cubicBezTo>
                  <a:cubicBezTo>
                    <a:pt x="0" y="3"/>
                    <a:pt x="0" y="3"/>
                    <a:pt x="0" y="3"/>
                  </a:cubicBezTo>
                  <a:cubicBezTo>
                    <a:pt x="0" y="3"/>
                    <a:pt x="0" y="4"/>
                    <a:pt x="0" y="4"/>
                  </a:cubicBezTo>
                  <a:cubicBezTo>
                    <a:pt x="1" y="4"/>
                    <a:pt x="1" y="4"/>
                    <a:pt x="2" y="4"/>
                  </a:cubicBezTo>
                  <a:cubicBezTo>
                    <a:pt x="2" y="4"/>
                    <a:pt x="3" y="4"/>
                    <a:pt x="3" y="3"/>
                  </a:cubicBezTo>
                  <a:cubicBezTo>
                    <a:pt x="3" y="3"/>
                    <a:pt x="3" y="3"/>
                    <a:pt x="3" y="3"/>
                  </a:cubicBezTo>
                  <a:cubicBezTo>
                    <a:pt x="3" y="3"/>
                    <a:pt x="3" y="2"/>
                    <a:pt x="3" y="2"/>
                  </a:cubicBezTo>
                  <a:cubicBezTo>
                    <a:pt x="3" y="2"/>
                    <a:pt x="3" y="2"/>
                    <a:pt x="3" y="2"/>
                  </a:cubicBezTo>
                  <a:cubicBezTo>
                    <a:pt x="3" y="2"/>
                    <a:pt x="3" y="2"/>
                    <a:pt x="3" y="2"/>
                  </a:cubicBezTo>
                  <a:cubicBezTo>
                    <a:pt x="3" y="2"/>
                    <a:pt x="3" y="2"/>
                    <a:pt x="3" y="2"/>
                  </a:cubicBezTo>
                  <a:cubicBezTo>
                    <a:pt x="3" y="2"/>
                    <a:pt x="3" y="1"/>
                    <a:pt x="3" y="1"/>
                  </a:cubicBezTo>
                  <a:cubicBezTo>
                    <a:pt x="3" y="1"/>
                    <a:pt x="3" y="1"/>
                    <a:pt x="3" y="1"/>
                  </a:cubicBezTo>
                  <a:cubicBezTo>
                    <a:pt x="2" y="1"/>
                    <a:pt x="2"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8" name="Freeform 3233">
              <a:extLst>
                <a:ext uri="{FF2B5EF4-FFF2-40B4-BE49-F238E27FC236}">
                  <a16:creationId xmlns:a16="http://schemas.microsoft.com/office/drawing/2014/main" id="{06CE18C1-97F9-F2E5-F40A-7718E04619A4}"/>
                </a:ext>
              </a:extLst>
            </p:cNvPr>
            <p:cNvSpPr>
              <a:spLocks/>
            </p:cNvSpPr>
            <p:nvPr/>
          </p:nvSpPr>
          <p:spPr bwMode="auto">
            <a:xfrm>
              <a:off x="7998553" y="832991"/>
              <a:ext cx="24829" cy="24829"/>
            </a:xfrm>
            <a:custGeom>
              <a:avLst/>
              <a:gdLst>
                <a:gd name="T0" fmla="*/ 2 w 4"/>
                <a:gd name="T1" fmla="*/ 0 h 4"/>
                <a:gd name="T2" fmla="*/ 1 w 4"/>
                <a:gd name="T3" fmla="*/ 1 h 4"/>
                <a:gd name="T4" fmla="*/ 1 w 4"/>
                <a:gd name="T5" fmla="*/ 4 h 4"/>
                <a:gd name="T6" fmla="*/ 2 w 4"/>
                <a:gd name="T7" fmla="*/ 4 h 4"/>
                <a:gd name="T8" fmla="*/ 4 w 4"/>
                <a:gd name="T9" fmla="*/ 3 h 4"/>
                <a:gd name="T10" fmla="*/ 4 w 4"/>
                <a:gd name="T11" fmla="*/ 2 h 4"/>
                <a:gd name="T12" fmla="*/ 4 w 4"/>
                <a:gd name="T13" fmla="*/ 2 h 4"/>
                <a:gd name="T14" fmla="*/ 4 w 4"/>
                <a:gd name="T15" fmla="*/ 1 h 4"/>
                <a:gd name="T16" fmla="*/ 3 w 4"/>
                <a:gd name="T17" fmla="*/ 1 h 4"/>
                <a:gd name="T18" fmla="*/ 3 w 4"/>
                <a:gd name="T19" fmla="*/ 1 h 4"/>
                <a:gd name="T20" fmla="*/ 2 w 4"/>
                <a:gd name="T2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4">
                  <a:moveTo>
                    <a:pt x="2" y="0"/>
                  </a:moveTo>
                  <a:cubicBezTo>
                    <a:pt x="2" y="0"/>
                    <a:pt x="1" y="1"/>
                    <a:pt x="1" y="1"/>
                  </a:cubicBezTo>
                  <a:cubicBezTo>
                    <a:pt x="0" y="2"/>
                    <a:pt x="0" y="3"/>
                    <a:pt x="1" y="4"/>
                  </a:cubicBezTo>
                  <a:cubicBezTo>
                    <a:pt x="1" y="4"/>
                    <a:pt x="2" y="4"/>
                    <a:pt x="2" y="4"/>
                  </a:cubicBezTo>
                  <a:cubicBezTo>
                    <a:pt x="3" y="4"/>
                    <a:pt x="3" y="4"/>
                    <a:pt x="4" y="3"/>
                  </a:cubicBezTo>
                  <a:cubicBezTo>
                    <a:pt x="4" y="3"/>
                    <a:pt x="4" y="3"/>
                    <a:pt x="4" y="2"/>
                  </a:cubicBezTo>
                  <a:cubicBezTo>
                    <a:pt x="4" y="2"/>
                    <a:pt x="4" y="2"/>
                    <a:pt x="4" y="2"/>
                  </a:cubicBezTo>
                  <a:cubicBezTo>
                    <a:pt x="4" y="1"/>
                    <a:pt x="4" y="1"/>
                    <a:pt x="4" y="1"/>
                  </a:cubicBezTo>
                  <a:cubicBezTo>
                    <a:pt x="4" y="1"/>
                    <a:pt x="3" y="1"/>
                    <a:pt x="3" y="1"/>
                  </a:cubicBezTo>
                  <a:cubicBezTo>
                    <a:pt x="3" y="1"/>
                    <a:pt x="3" y="1"/>
                    <a:pt x="3" y="1"/>
                  </a:cubicBezTo>
                  <a:cubicBezTo>
                    <a:pt x="3" y="1"/>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9" name="Freeform 3234">
              <a:extLst>
                <a:ext uri="{FF2B5EF4-FFF2-40B4-BE49-F238E27FC236}">
                  <a16:creationId xmlns:a16="http://schemas.microsoft.com/office/drawing/2014/main" id="{BD826F9E-7608-CA47-FC3B-51348DBC6DE2}"/>
                </a:ext>
              </a:extLst>
            </p:cNvPr>
            <p:cNvSpPr>
              <a:spLocks/>
            </p:cNvSpPr>
            <p:nvPr/>
          </p:nvSpPr>
          <p:spPr bwMode="auto">
            <a:xfrm>
              <a:off x="9008278" y="1834439"/>
              <a:ext cx="44141" cy="46900"/>
            </a:xfrm>
            <a:custGeom>
              <a:avLst/>
              <a:gdLst>
                <a:gd name="T0" fmla="*/ 4 w 7"/>
                <a:gd name="T1" fmla="*/ 0 h 7"/>
                <a:gd name="T2" fmla="*/ 3 w 7"/>
                <a:gd name="T3" fmla="*/ 0 h 7"/>
                <a:gd name="T4" fmla="*/ 2 w 7"/>
                <a:gd name="T5" fmla="*/ 1 h 7"/>
                <a:gd name="T6" fmla="*/ 1 w 7"/>
                <a:gd name="T7" fmla="*/ 1 h 7"/>
                <a:gd name="T8" fmla="*/ 0 w 7"/>
                <a:gd name="T9" fmla="*/ 3 h 7"/>
                <a:gd name="T10" fmla="*/ 0 w 7"/>
                <a:gd name="T11" fmla="*/ 3 h 7"/>
                <a:gd name="T12" fmla="*/ 0 w 7"/>
                <a:gd name="T13" fmla="*/ 4 h 7"/>
                <a:gd name="T14" fmla="*/ 4 w 7"/>
                <a:gd name="T15" fmla="*/ 7 h 7"/>
                <a:gd name="T16" fmla="*/ 4 w 7"/>
                <a:gd name="T17" fmla="*/ 7 h 7"/>
                <a:gd name="T18" fmla="*/ 6 w 7"/>
                <a:gd name="T19" fmla="*/ 6 h 7"/>
                <a:gd name="T20" fmla="*/ 6 w 7"/>
                <a:gd name="T21" fmla="*/ 6 h 7"/>
                <a:gd name="T22" fmla="*/ 7 w 7"/>
                <a:gd name="T23" fmla="*/ 4 h 7"/>
                <a:gd name="T24" fmla="*/ 7 w 7"/>
                <a:gd name="T25" fmla="*/ 4 h 7"/>
                <a:gd name="T26" fmla="*/ 7 w 7"/>
                <a:gd name="T27" fmla="*/ 3 h 7"/>
                <a:gd name="T28" fmla="*/ 6 w 7"/>
                <a:gd name="T29" fmla="*/ 1 h 7"/>
                <a:gd name="T30" fmla="*/ 6 w 7"/>
                <a:gd name="T31" fmla="*/ 1 h 7"/>
                <a:gd name="T32" fmla="*/ 4 w 7"/>
                <a:gd name="T33"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 h="7">
                  <a:moveTo>
                    <a:pt x="4" y="0"/>
                  </a:moveTo>
                  <a:cubicBezTo>
                    <a:pt x="3" y="0"/>
                    <a:pt x="3" y="0"/>
                    <a:pt x="3" y="0"/>
                  </a:cubicBezTo>
                  <a:cubicBezTo>
                    <a:pt x="2" y="0"/>
                    <a:pt x="2" y="0"/>
                    <a:pt x="2" y="1"/>
                  </a:cubicBezTo>
                  <a:cubicBezTo>
                    <a:pt x="2" y="1"/>
                    <a:pt x="1" y="1"/>
                    <a:pt x="1" y="1"/>
                  </a:cubicBezTo>
                  <a:cubicBezTo>
                    <a:pt x="1" y="1"/>
                    <a:pt x="0" y="2"/>
                    <a:pt x="0" y="3"/>
                  </a:cubicBezTo>
                  <a:cubicBezTo>
                    <a:pt x="0" y="3"/>
                    <a:pt x="0" y="3"/>
                    <a:pt x="0" y="3"/>
                  </a:cubicBezTo>
                  <a:cubicBezTo>
                    <a:pt x="0" y="3"/>
                    <a:pt x="0" y="4"/>
                    <a:pt x="0" y="4"/>
                  </a:cubicBezTo>
                  <a:cubicBezTo>
                    <a:pt x="0" y="6"/>
                    <a:pt x="2" y="7"/>
                    <a:pt x="4" y="7"/>
                  </a:cubicBezTo>
                  <a:cubicBezTo>
                    <a:pt x="4" y="7"/>
                    <a:pt x="4" y="7"/>
                    <a:pt x="4" y="7"/>
                  </a:cubicBezTo>
                  <a:cubicBezTo>
                    <a:pt x="5" y="7"/>
                    <a:pt x="6" y="6"/>
                    <a:pt x="6" y="6"/>
                  </a:cubicBezTo>
                  <a:cubicBezTo>
                    <a:pt x="6" y="6"/>
                    <a:pt x="6" y="6"/>
                    <a:pt x="6" y="6"/>
                  </a:cubicBezTo>
                  <a:cubicBezTo>
                    <a:pt x="7" y="5"/>
                    <a:pt x="7" y="5"/>
                    <a:pt x="7" y="4"/>
                  </a:cubicBezTo>
                  <a:cubicBezTo>
                    <a:pt x="7" y="4"/>
                    <a:pt x="7" y="4"/>
                    <a:pt x="7" y="4"/>
                  </a:cubicBezTo>
                  <a:cubicBezTo>
                    <a:pt x="7" y="3"/>
                    <a:pt x="7" y="3"/>
                    <a:pt x="7" y="3"/>
                  </a:cubicBezTo>
                  <a:cubicBezTo>
                    <a:pt x="7" y="2"/>
                    <a:pt x="7" y="1"/>
                    <a:pt x="6" y="1"/>
                  </a:cubicBezTo>
                  <a:cubicBezTo>
                    <a:pt x="6" y="1"/>
                    <a:pt x="6" y="1"/>
                    <a:pt x="6" y="1"/>
                  </a:cubicBezTo>
                  <a:cubicBezTo>
                    <a:pt x="5" y="0"/>
                    <a:pt x="4"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0" name="Freeform 3235">
              <a:extLst>
                <a:ext uri="{FF2B5EF4-FFF2-40B4-BE49-F238E27FC236}">
                  <a16:creationId xmlns:a16="http://schemas.microsoft.com/office/drawing/2014/main" id="{188D88D7-27A9-FD8B-451A-07022543C8F5}"/>
                </a:ext>
              </a:extLst>
            </p:cNvPr>
            <p:cNvSpPr>
              <a:spLocks/>
            </p:cNvSpPr>
            <p:nvPr/>
          </p:nvSpPr>
          <p:spPr bwMode="auto">
            <a:xfrm>
              <a:off x="9524175" y="2325507"/>
              <a:ext cx="52417" cy="46900"/>
            </a:xfrm>
            <a:custGeom>
              <a:avLst/>
              <a:gdLst>
                <a:gd name="T0" fmla="*/ 4 w 8"/>
                <a:gd name="T1" fmla="*/ 0 h 7"/>
                <a:gd name="T2" fmla="*/ 3 w 8"/>
                <a:gd name="T3" fmla="*/ 0 h 7"/>
                <a:gd name="T4" fmla="*/ 2 w 8"/>
                <a:gd name="T5" fmla="*/ 0 h 7"/>
                <a:gd name="T6" fmla="*/ 2 w 8"/>
                <a:gd name="T7" fmla="*/ 1 h 7"/>
                <a:gd name="T8" fmla="*/ 1 w 8"/>
                <a:gd name="T9" fmla="*/ 1 h 7"/>
                <a:gd name="T10" fmla="*/ 1 w 8"/>
                <a:gd name="T11" fmla="*/ 1 h 7"/>
                <a:gd name="T12" fmla="*/ 0 w 8"/>
                <a:gd name="T13" fmla="*/ 4 h 7"/>
                <a:gd name="T14" fmla="*/ 1 w 8"/>
                <a:gd name="T15" fmla="*/ 6 h 7"/>
                <a:gd name="T16" fmla="*/ 2 w 8"/>
                <a:gd name="T17" fmla="*/ 6 h 7"/>
                <a:gd name="T18" fmla="*/ 4 w 8"/>
                <a:gd name="T19" fmla="*/ 7 h 7"/>
                <a:gd name="T20" fmla="*/ 5 w 8"/>
                <a:gd name="T21" fmla="*/ 7 h 7"/>
                <a:gd name="T22" fmla="*/ 5 w 8"/>
                <a:gd name="T23" fmla="*/ 7 h 7"/>
                <a:gd name="T24" fmla="*/ 5 w 8"/>
                <a:gd name="T25" fmla="*/ 7 h 7"/>
                <a:gd name="T26" fmla="*/ 7 w 8"/>
                <a:gd name="T27" fmla="*/ 3 h 7"/>
                <a:gd name="T28" fmla="*/ 5 w 8"/>
                <a:gd name="T29" fmla="*/ 0 h 7"/>
                <a:gd name="T30" fmla="*/ 5 w 8"/>
                <a:gd name="T31" fmla="*/ 0 h 7"/>
                <a:gd name="T32" fmla="*/ 4 w 8"/>
                <a:gd name="T33"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 h="7">
                  <a:moveTo>
                    <a:pt x="4" y="0"/>
                  </a:moveTo>
                  <a:cubicBezTo>
                    <a:pt x="4" y="0"/>
                    <a:pt x="3" y="0"/>
                    <a:pt x="3" y="0"/>
                  </a:cubicBezTo>
                  <a:cubicBezTo>
                    <a:pt x="3" y="0"/>
                    <a:pt x="2" y="0"/>
                    <a:pt x="2" y="0"/>
                  </a:cubicBezTo>
                  <a:cubicBezTo>
                    <a:pt x="2" y="1"/>
                    <a:pt x="2" y="1"/>
                    <a:pt x="2" y="1"/>
                  </a:cubicBezTo>
                  <a:cubicBezTo>
                    <a:pt x="2" y="1"/>
                    <a:pt x="2" y="1"/>
                    <a:pt x="1" y="1"/>
                  </a:cubicBezTo>
                  <a:cubicBezTo>
                    <a:pt x="1" y="1"/>
                    <a:pt x="1" y="1"/>
                    <a:pt x="1" y="1"/>
                  </a:cubicBezTo>
                  <a:cubicBezTo>
                    <a:pt x="1" y="2"/>
                    <a:pt x="0" y="3"/>
                    <a:pt x="0" y="4"/>
                  </a:cubicBezTo>
                  <a:cubicBezTo>
                    <a:pt x="1" y="5"/>
                    <a:pt x="1" y="5"/>
                    <a:pt x="1" y="6"/>
                  </a:cubicBezTo>
                  <a:cubicBezTo>
                    <a:pt x="1" y="6"/>
                    <a:pt x="2" y="6"/>
                    <a:pt x="2" y="6"/>
                  </a:cubicBezTo>
                  <a:cubicBezTo>
                    <a:pt x="2" y="7"/>
                    <a:pt x="3" y="7"/>
                    <a:pt x="4" y="7"/>
                  </a:cubicBezTo>
                  <a:cubicBezTo>
                    <a:pt x="4" y="7"/>
                    <a:pt x="4" y="7"/>
                    <a:pt x="5" y="7"/>
                  </a:cubicBezTo>
                  <a:cubicBezTo>
                    <a:pt x="5" y="7"/>
                    <a:pt x="5" y="7"/>
                    <a:pt x="5" y="7"/>
                  </a:cubicBezTo>
                  <a:cubicBezTo>
                    <a:pt x="5" y="7"/>
                    <a:pt x="5" y="7"/>
                    <a:pt x="5" y="7"/>
                  </a:cubicBezTo>
                  <a:cubicBezTo>
                    <a:pt x="7" y="6"/>
                    <a:pt x="8" y="5"/>
                    <a:pt x="7" y="3"/>
                  </a:cubicBezTo>
                  <a:cubicBezTo>
                    <a:pt x="7" y="2"/>
                    <a:pt x="6" y="1"/>
                    <a:pt x="5" y="0"/>
                  </a:cubicBezTo>
                  <a:cubicBezTo>
                    <a:pt x="5" y="0"/>
                    <a:pt x="5" y="0"/>
                    <a:pt x="5" y="0"/>
                  </a:cubicBezTo>
                  <a:cubicBezTo>
                    <a:pt x="5" y="0"/>
                    <a:pt x="4"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1" name="Freeform 3236">
              <a:extLst>
                <a:ext uri="{FF2B5EF4-FFF2-40B4-BE49-F238E27FC236}">
                  <a16:creationId xmlns:a16="http://schemas.microsoft.com/office/drawing/2014/main" id="{11969108-85D9-61AB-281F-6F5BB6774FCB}"/>
                </a:ext>
              </a:extLst>
            </p:cNvPr>
            <p:cNvSpPr>
              <a:spLocks/>
            </p:cNvSpPr>
            <p:nvPr/>
          </p:nvSpPr>
          <p:spPr bwMode="auto">
            <a:xfrm>
              <a:off x="9228983" y="1605458"/>
              <a:ext cx="33106" cy="33106"/>
            </a:xfrm>
            <a:custGeom>
              <a:avLst/>
              <a:gdLst>
                <a:gd name="T0" fmla="*/ 3 w 5"/>
                <a:gd name="T1" fmla="*/ 0 h 5"/>
                <a:gd name="T2" fmla="*/ 2 w 5"/>
                <a:gd name="T3" fmla="*/ 0 h 5"/>
                <a:gd name="T4" fmla="*/ 1 w 5"/>
                <a:gd name="T5" fmla="*/ 0 h 5"/>
                <a:gd name="T6" fmla="*/ 1 w 5"/>
                <a:gd name="T7" fmla="*/ 1 h 5"/>
                <a:gd name="T8" fmla="*/ 0 w 5"/>
                <a:gd name="T9" fmla="*/ 3 h 5"/>
                <a:gd name="T10" fmla="*/ 0 w 5"/>
                <a:gd name="T11" fmla="*/ 3 h 5"/>
                <a:gd name="T12" fmla="*/ 0 w 5"/>
                <a:gd name="T13" fmla="*/ 4 h 5"/>
                <a:gd name="T14" fmla="*/ 1 w 5"/>
                <a:gd name="T15" fmla="*/ 5 h 5"/>
                <a:gd name="T16" fmla="*/ 1 w 5"/>
                <a:gd name="T17" fmla="*/ 5 h 5"/>
                <a:gd name="T18" fmla="*/ 3 w 5"/>
                <a:gd name="T19" fmla="*/ 5 h 5"/>
                <a:gd name="T20" fmla="*/ 3 w 5"/>
                <a:gd name="T21" fmla="*/ 5 h 5"/>
                <a:gd name="T22" fmla="*/ 5 w 5"/>
                <a:gd name="T23" fmla="*/ 2 h 5"/>
                <a:gd name="T24" fmla="*/ 3 w 5"/>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5">
                  <a:moveTo>
                    <a:pt x="3" y="0"/>
                  </a:moveTo>
                  <a:cubicBezTo>
                    <a:pt x="2" y="0"/>
                    <a:pt x="2" y="0"/>
                    <a:pt x="2" y="0"/>
                  </a:cubicBezTo>
                  <a:cubicBezTo>
                    <a:pt x="2" y="0"/>
                    <a:pt x="1" y="0"/>
                    <a:pt x="1" y="0"/>
                  </a:cubicBezTo>
                  <a:cubicBezTo>
                    <a:pt x="1" y="1"/>
                    <a:pt x="1" y="1"/>
                    <a:pt x="1" y="1"/>
                  </a:cubicBezTo>
                  <a:cubicBezTo>
                    <a:pt x="0" y="1"/>
                    <a:pt x="0" y="2"/>
                    <a:pt x="0" y="3"/>
                  </a:cubicBezTo>
                  <a:cubicBezTo>
                    <a:pt x="0" y="3"/>
                    <a:pt x="0" y="3"/>
                    <a:pt x="0" y="3"/>
                  </a:cubicBezTo>
                  <a:cubicBezTo>
                    <a:pt x="0" y="3"/>
                    <a:pt x="0" y="4"/>
                    <a:pt x="0" y="4"/>
                  </a:cubicBezTo>
                  <a:cubicBezTo>
                    <a:pt x="0" y="4"/>
                    <a:pt x="0" y="4"/>
                    <a:pt x="1" y="5"/>
                  </a:cubicBezTo>
                  <a:cubicBezTo>
                    <a:pt x="1" y="5"/>
                    <a:pt x="1" y="5"/>
                    <a:pt x="1" y="5"/>
                  </a:cubicBezTo>
                  <a:cubicBezTo>
                    <a:pt x="1" y="5"/>
                    <a:pt x="2" y="5"/>
                    <a:pt x="3" y="5"/>
                  </a:cubicBezTo>
                  <a:cubicBezTo>
                    <a:pt x="3" y="5"/>
                    <a:pt x="3" y="5"/>
                    <a:pt x="3" y="5"/>
                  </a:cubicBezTo>
                  <a:cubicBezTo>
                    <a:pt x="4" y="5"/>
                    <a:pt x="5" y="4"/>
                    <a:pt x="5" y="2"/>
                  </a:cubicBezTo>
                  <a:cubicBezTo>
                    <a:pt x="5" y="1"/>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2" name="Freeform 3237">
              <a:extLst>
                <a:ext uri="{FF2B5EF4-FFF2-40B4-BE49-F238E27FC236}">
                  <a16:creationId xmlns:a16="http://schemas.microsoft.com/office/drawing/2014/main" id="{CC2F9977-A653-2B72-C705-C5E505870989}"/>
                </a:ext>
              </a:extLst>
            </p:cNvPr>
            <p:cNvSpPr>
              <a:spLocks/>
            </p:cNvSpPr>
            <p:nvPr/>
          </p:nvSpPr>
          <p:spPr bwMode="auto">
            <a:xfrm>
              <a:off x="9322782" y="162600"/>
              <a:ext cx="38623" cy="38623"/>
            </a:xfrm>
            <a:custGeom>
              <a:avLst/>
              <a:gdLst>
                <a:gd name="T0" fmla="*/ 3 w 6"/>
                <a:gd name="T1" fmla="*/ 0 h 6"/>
                <a:gd name="T2" fmla="*/ 2 w 6"/>
                <a:gd name="T3" fmla="*/ 1 h 6"/>
                <a:gd name="T4" fmla="*/ 0 w 6"/>
                <a:gd name="T5" fmla="*/ 4 h 6"/>
                <a:gd name="T6" fmla="*/ 2 w 6"/>
                <a:gd name="T7" fmla="*/ 6 h 6"/>
                <a:gd name="T8" fmla="*/ 2 w 6"/>
                <a:gd name="T9" fmla="*/ 6 h 6"/>
                <a:gd name="T10" fmla="*/ 3 w 6"/>
                <a:gd name="T11" fmla="*/ 6 h 6"/>
                <a:gd name="T12" fmla="*/ 3 w 6"/>
                <a:gd name="T13" fmla="*/ 6 h 6"/>
                <a:gd name="T14" fmla="*/ 5 w 6"/>
                <a:gd name="T15" fmla="*/ 5 h 6"/>
                <a:gd name="T16" fmla="*/ 5 w 6"/>
                <a:gd name="T17" fmla="*/ 5 h 6"/>
                <a:gd name="T18" fmla="*/ 6 w 6"/>
                <a:gd name="T19" fmla="*/ 3 h 6"/>
                <a:gd name="T20" fmla="*/ 3 w 6"/>
                <a:gd name="T2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6">
                  <a:moveTo>
                    <a:pt x="3" y="0"/>
                  </a:moveTo>
                  <a:cubicBezTo>
                    <a:pt x="3" y="0"/>
                    <a:pt x="3" y="0"/>
                    <a:pt x="2" y="1"/>
                  </a:cubicBezTo>
                  <a:cubicBezTo>
                    <a:pt x="1" y="1"/>
                    <a:pt x="0" y="2"/>
                    <a:pt x="0" y="4"/>
                  </a:cubicBezTo>
                  <a:cubicBezTo>
                    <a:pt x="0" y="5"/>
                    <a:pt x="1" y="5"/>
                    <a:pt x="2" y="6"/>
                  </a:cubicBezTo>
                  <a:cubicBezTo>
                    <a:pt x="2" y="6"/>
                    <a:pt x="2" y="6"/>
                    <a:pt x="2" y="6"/>
                  </a:cubicBezTo>
                  <a:cubicBezTo>
                    <a:pt x="2" y="6"/>
                    <a:pt x="3" y="6"/>
                    <a:pt x="3" y="6"/>
                  </a:cubicBezTo>
                  <a:cubicBezTo>
                    <a:pt x="3" y="6"/>
                    <a:pt x="3" y="6"/>
                    <a:pt x="3" y="6"/>
                  </a:cubicBezTo>
                  <a:cubicBezTo>
                    <a:pt x="4" y="6"/>
                    <a:pt x="4" y="6"/>
                    <a:pt x="5" y="5"/>
                  </a:cubicBezTo>
                  <a:cubicBezTo>
                    <a:pt x="5" y="5"/>
                    <a:pt x="5" y="5"/>
                    <a:pt x="5" y="5"/>
                  </a:cubicBezTo>
                  <a:cubicBezTo>
                    <a:pt x="6" y="4"/>
                    <a:pt x="6" y="3"/>
                    <a:pt x="6" y="3"/>
                  </a:cubicBezTo>
                  <a:cubicBezTo>
                    <a:pt x="5" y="1"/>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3" name="Freeform 3238">
              <a:extLst>
                <a:ext uri="{FF2B5EF4-FFF2-40B4-BE49-F238E27FC236}">
                  <a16:creationId xmlns:a16="http://schemas.microsoft.com/office/drawing/2014/main" id="{8E0BF505-C865-F654-D975-9E086CBA7A97}"/>
                </a:ext>
              </a:extLst>
            </p:cNvPr>
            <p:cNvSpPr>
              <a:spLocks/>
            </p:cNvSpPr>
            <p:nvPr/>
          </p:nvSpPr>
          <p:spPr bwMode="auto">
            <a:xfrm>
              <a:off x="9728327" y="1886856"/>
              <a:ext cx="33106" cy="38623"/>
            </a:xfrm>
            <a:custGeom>
              <a:avLst/>
              <a:gdLst>
                <a:gd name="T0" fmla="*/ 2 w 5"/>
                <a:gd name="T1" fmla="*/ 0 h 6"/>
                <a:gd name="T2" fmla="*/ 2 w 5"/>
                <a:gd name="T3" fmla="*/ 0 h 6"/>
                <a:gd name="T4" fmla="*/ 0 w 5"/>
                <a:gd name="T5" fmla="*/ 3 h 6"/>
                <a:gd name="T6" fmla="*/ 0 w 5"/>
                <a:gd name="T7" fmla="*/ 3 h 6"/>
                <a:gd name="T8" fmla="*/ 0 w 5"/>
                <a:gd name="T9" fmla="*/ 3 h 6"/>
                <a:gd name="T10" fmla="*/ 1 w 5"/>
                <a:gd name="T11" fmla="*/ 5 h 6"/>
                <a:gd name="T12" fmla="*/ 1 w 5"/>
                <a:gd name="T13" fmla="*/ 6 h 6"/>
                <a:gd name="T14" fmla="*/ 2 w 5"/>
                <a:gd name="T15" fmla="*/ 6 h 6"/>
                <a:gd name="T16" fmla="*/ 3 w 5"/>
                <a:gd name="T17" fmla="*/ 6 h 6"/>
                <a:gd name="T18" fmla="*/ 5 w 5"/>
                <a:gd name="T19" fmla="*/ 2 h 6"/>
                <a:gd name="T20" fmla="*/ 2 w 5"/>
                <a:gd name="T2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6">
                  <a:moveTo>
                    <a:pt x="2" y="0"/>
                  </a:moveTo>
                  <a:cubicBezTo>
                    <a:pt x="2" y="0"/>
                    <a:pt x="2" y="0"/>
                    <a:pt x="2" y="0"/>
                  </a:cubicBezTo>
                  <a:cubicBezTo>
                    <a:pt x="1" y="1"/>
                    <a:pt x="0" y="2"/>
                    <a:pt x="0" y="3"/>
                  </a:cubicBezTo>
                  <a:cubicBezTo>
                    <a:pt x="0" y="3"/>
                    <a:pt x="0" y="3"/>
                    <a:pt x="0" y="3"/>
                  </a:cubicBezTo>
                  <a:cubicBezTo>
                    <a:pt x="0" y="3"/>
                    <a:pt x="0" y="3"/>
                    <a:pt x="0" y="3"/>
                  </a:cubicBezTo>
                  <a:cubicBezTo>
                    <a:pt x="0" y="4"/>
                    <a:pt x="0" y="5"/>
                    <a:pt x="1" y="5"/>
                  </a:cubicBezTo>
                  <a:cubicBezTo>
                    <a:pt x="1" y="5"/>
                    <a:pt x="1" y="6"/>
                    <a:pt x="1" y="6"/>
                  </a:cubicBezTo>
                  <a:cubicBezTo>
                    <a:pt x="2" y="6"/>
                    <a:pt x="2" y="6"/>
                    <a:pt x="2" y="6"/>
                  </a:cubicBezTo>
                  <a:cubicBezTo>
                    <a:pt x="2" y="6"/>
                    <a:pt x="3" y="6"/>
                    <a:pt x="3" y="6"/>
                  </a:cubicBezTo>
                  <a:cubicBezTo>
                    <a:pt x="4" y="5"/>
                    <a:pt x="5" y="4"/>
                    <a:pt x="5" y="2"/>
                  </a:cubicBezTo>
                  <a:cubicBezTo>
                    <a:pt x="5" y="1"/>
                    <a:pt x="4"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4" name="Freeform 3239">
              <a:extLst>
                <a:ext uri="{FF2B5EF4-FFF2-40B4-BE49-F238E27FC236}">
                  <a16:creationId xmlns:a16="http://schemas.microsoft.com/office/drawing/2014/main" id="{C6A85286-F823-D72D-4D43-8B8F277C8FAB}"/>
                </a:ext>
              </a:extLst>
            </p:cNvPr>
            <p:cNvSpPr>
              <a:spLocks/>
            </p:cNvSpPr>
            <p:nvPr/>
          </p:nvSpPr>
          <p:spPr bwMode="auto">
            <a:xfrm>
              <a:off x="8660668" y="1290953"/>
              <a:ext cx="38623" cy="33106"/>
            </a:xfrm>
            <a:custGeom>
              <a:avLst/>
              <a:gdLst>
                <a:gd name="T0" fmla="*/ 3 w 6"/>
                <a:gd name="T1" fmla="*/ 0 h 5"/>
                <a:gd name="T2" fmla="*/ 2 w 6"/>
                <a:gd name="T3" fmla="*/ 0 h 5"/>
                <a:gd name="T4" fmla="*/ 0 w 6"/>
                <a:gd name="T5" fmla="*/ 3 h 5"/>
                <a:gd name="T6" fmla="*/ 3 w 6"/>
                <a:gd name="T7" fmla="*/ 5 h 5"/>
                <a:gd name="T8" fmla="*/ 3 w 6"/>
                <a:gd name="T9" fmla="*/ 5 h 5"/>
                <a:gd name="T10" fmla="*/ 5 w 6"/>
                <a:gd name="T11" fmla="*/ 5 h 5"/>
                <a:gd name="T12" fmla="*/ 5 w 6"/>
                <a:gd name="T13" fmla="*/ 4 h 5"/>
                <a:gd name="T14" fmla="*/ 6 w 6"/>
                <a:gd name="T15" fmla="*/ 3 h 5"/>
                <a:gd name="T16" fmla="*/ 6 w 6"/>
                <a:gd name="T17" fmla="*/ 3 h 5"/>
                <a:gd name="T18" fmla="*/ 6 w 6"/>
                <a:gd name="T19" fmla="*/ 2 h 5"/>
                <a:gd name="T20" fmla="*/ 6 w 6"/>
                <a:gd name="T21" fmla="*/ 2 h 5"/>
                <a:gd name="T22" fmla="*/ 6 w 6"/>
                <a:gd name="T23" fmla="*/ 2 h 5"/>
                <a:gd name="T24" fmla="*/ 5 w 6"/>
                <a:gd name="T25" fmla="*/ 0 h 5"/>
                <a:gd name="T26" fmla="*/ 4 w 6"/>
                <a:gd name="T27" fmla="*/ 0 h 5"/>
                <a:gd name="T28" fmla="*/ 3 w 6"/>
                <a:gd name="T2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5">
                  <a:moveTo>
                    <a:pt x="3" y="0"/>
                  </a:moveTo>
                  <a:cubicBezTo>
                    <a:pt x="3" y="0"/>
                    <a:pt x="3" y="0"/>
                    <a:pt x="2" y="0"/>
                  </a:cubicBezTo>
                  <a:cubicBezTo>
                    <a:pt x="1" y="0"/>
                    <a:pt x="0" y="1"/>
                    <a:pt x="0" y="3"/>
                  </a:cubicBezTo>
                  <a:cubicBezTo>
                    <a:pt x="0" y="4"/>
                    <a:pt x="2" y="5"/>
                    <a:pt x="3" y="5"/>
                  </a:cubicBezTo>
                  <a:cubicBezTo>
                    <a:pt x="3" y="5"/>
                    <a:pt x="3" y="5"/>
                    <a:pt x="3" y="5"/>
                  </a:cubicBezTo>
                  <a:cubicBezTo>
                    <a:pt x="4" y="5"/>
                    <a:pt x="4" y="5"/>
                    <a:pt x="5" y="5"/>
                  </a:cubicBezTo>
                  <a:cubicBezTo>
                    <a:pt x="5" y="4"/>
                    <a:pt x="5" y="4"/>
                    <a:pt x="5" y="4"/>
                  </a:cubicBezTo>
                  <a:cubicBezTo>
                    <a:pt x="5" y="4"/>
                    <a:pt x="5" y="4"/>
                    <a:pt x="6" y="3"/>
                  </a:cubicBezTo>
                  <a:cubicBezTo>
                    <a:pt x="6" y="3"/>
                    <a:pt x="6" y="3"/>
                    <a:pt x="6" y="3"/>
                  </a:cubicBezTo>
                  <a:cubicBezTo>
                    <a:pt x="6" y="3"/>
                    <a:pt x="6" y="2"/>
                    <a:pt x="6" y="2"/>
                  </a:cubicBezTo>
                  <a:cubicBezTo>
                    <a:pt x="6" y="2"/>
                    <a:pt x="6" y="2"/>
                    <a:pt x="6" y="2"/>
                  </a:cubicBezTo>
                  <a:cubicBezTo>
                    <a:pt x="6" y="2"/>
                    <a:pt x="6" y="2"/>
                    <a:pt x="6" y="2"/>
                  </a:cubicBezTo>
                  <a:cubicBezTo>
                    <a:pt x="5" y="1"/>
                    <a:pt x="5" y="1"/>
                    <a:pt x="5" y="0"/>
                  </a:cubicBezTo>
                  <a:cubicBezTo>
                    <a:pt x="5" y="0"/>
                    <a:pt x="5" y="0"/>
                    <a:pt x="4" y="0"/>
                  </a:cubicBezTo>
                  <a:cubicBezTo>
                    <a:pt x="4"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5" name="Freeform 3240">
              <a:extLst>
                <a:ext uri="{FF2B5EF4-FFF2-40B4-BE49-F238E27FC236}">
                  <a16:creationId xmlns:a16="http://schemas.microsoft.com/office/drawing/2014/main" id="{2ABA8827-A2B4-3B66-8B2F-A8E91C5BA297}"/>
                </a:ext>
              </a:extLst>
            </p:cNvPr>
            <p:cNvSpPr>
              <a:spLocks/>
            </p:cNvSpPr>
            <p:nvPr/>
          </p:nvSpPr>
          <p:spPr bwMode="auto">
            <a:xfrm>
              <a:off x="8790332" y="1558558"/>
              <a:ext cx="41382" cy="38623"/>
            </a:xfrm>
            <a:custGeom>
              <a:avLst/>
              <a:gdLst>
                <a:gd name="T0" fmla="*/ 3 w 6"/>
                <a:gd name="T1" fmla="*/ 0 h 6"/>
                <a:gd name="T2" fmla="*/ 2 w 6"/>
                <a:gd name="T3" fmla="*/ 0 h 6"/>
                <a:gd name="T4" fmla="*/ 0 w 6"/>
                <a:gd name="T5" fmla="*/ 3 h 6"/>
                <a:gd name="T6" fmla="*/ 1 w 6"/>
                <a:gd name="T7" fmla="*/ 5 h 6"/>
                <a:gd name="T8" fmla="*/ 1 w 6"/>
                <a:gd name="T9" fmla="*/ 5 h 6"/>
                <a:gd name="T10" fmla="*/ 3 w 6"/>
                <a:gd name="T11" fmla="*/ 6 h 6"/>
                <a:gd name="T12" fmla="*/ 3 w 6"/>
                <a:gd name="T13" fmla="*/ 6 h 6"/>
                <a:gd name="T14" fmla="*/ 4 w 6"/>
                <a:gd name="T15" fmla="*/ 5 h 6"/>
                <a:gd name="T16" fmla="*/ 5 w 6"/>
                <a:gd name="T17" fmla="*/ 5 h 6"/>
                <a:gd name="T18" fmla="*/ 6 w 6"/>
                <a:gd name="T19" fmla="*/ 2 h 6"/>
                <a:gd name="T20" fmla="*/ 4 w 6"/>
                <a:gd name="T21" fmla="*/ 0 h 6"/>
                <a:gd name="T22" fmla="*/ 4 w 6"/>
                <a:gd name="T23" fmla="*/ 0 h 6"/>
                <a:gd name="T24" fmla="*/ 3 w 6"/>
                <a:gd name="T2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6">
                  <a:moveTo>
                    <a:pt x="3" y="0"/>
                  </a:moveTo>
                  <a:cubicBezTo>
                    <a:pt x="3" y="0"/>
                    <a:pt x="3" y="0"/>
                    <a:pt x="2" y="0"/>
                  </a:cubicBezTo>
                  <a:cubicBezTo>
                    <a:pt x="1" y="0"/>
                    <a:pt x="0" y="2"/>
                    <a:pt x="0" y="3"/>
                  </a:cubicBezTo>
                  <a:cubicBezTo>
                    <a:pt x="0" y="4"/>
                    <a:pt x="1" y="5"/>
                    <a:pt x="1" y="5"/>
                  </a:cubicBezTo>
                  <a:cubicBezTo>
                    <a:pt x="1" y="5"/>
                    <a:pt x="1" y="5"/>
                    <a:pt x="1" y="5"/>
                  </a:cubicBezTo>
                  <a:cubicBezTo>
                    <a:pt x="2" y="5"/>
                    <a:pt x="2" y="6"/>
                    <a:pt x="3" y="6"/>
                  </a:cubicBezTo>
                  <a:cubicBezTo>
                    <a:pt x="3" y="6"/>
                    <a:pt x="3" y="6"/>
                    <a:pt x="3" y="6"/>
                  </a:cubicBezTo>
                  <a:cubicBezTo>
                    <a:pt x="4" y="5"/>
                    <a:pt x="4" y="5"/>
                    <a:pt x="4" y="5"/>
                  </a:cubicBezTo>
                  <a:cubicBezTo>
                    <a:pt x="5" y="5"/>
                    <a:pt x="5" y="5"/>
                    <a:pt x="5" y="5"/>
                  </a:cubicBezTo>
                  <a:cubicBezTo>
                    <a:pt x="5" y="4"/>
                    <a:pt x="6" y="3"/>
                    <a:pt x="6" y="2"/>
                  </a:cubicBezTo>
                  <a:cubicBezTo>
                    <a:pt x="5" y="1"/>
                    <a:pt x="5" y="1"/>
                    <a:pt x="4" y="0"/>
                  </a:cubicBezTo>
                  <a:cubicBezTo>
                    <a:pt x="4" y="0"/>
                    <a:pt x="4" y="0"/>
                    <a:pt x="4" y="0"/>
                  </a:cubicBezTo>
                  <a:cubicBezTo>
                    <a:pt x="3"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6" name="Freeform 3241">
              <a:extLst>
                <a:ext uri="{FF2B5EF4-FFF2-40B4-BE49-F238E27FC236}">
                  <a16:creationId xmlns:a16="http://schemas.microsoft.com/office/drawing/2014/main" id="{61078998-0CB0-E71F-1AE3-71B3B2C3141B}"/>
                </a:ext>
              </a:extLst>
            </p:cNvPr>
            <p:cNvSpPr>
              <a:spLocks/>
            </p:cNvSpPr>
            <p:nvPr/>
          </p:nvSpPr>
          <p:spPr bwMode="auto">
            <a:xfrm>
              <a:off x="9681427" y="2835887"/>
              <a:ext cx="33106" cy="41382"/>
            </a:xfrm>
            <a:custGeom>
              <a:avLst/>
              <a:gdLst>
                <a:gd name="T0" fmla="*/ 2 w 5"/>
                <a:gd name="T1" fmla="*/ 0 h 6"/>
                <a:gd name="T2" fmla="*/ 2 w 5"/>
                <a:gd name="T3" fmla="*/ 0 h 6"/>
                <a:gd name="T4" fmla="*/ 2 w 5"/>
                <a:gd name="T5" fmla="*/ 0 h 6"/>
                <a:gd name="T6" fmla="*/ 2 w 5"/>
                <a:gd name="T7" fmla="*/ 0 h 6"/>
                <a:gd name="T8" fmla="*/ 0 w 5"/>
                <a:gd name="T9" fmla="*/ 1 h 6"/>
                <a:gd name="T10" fmla="*/ 0 w 5"/>
                <a:gd name="T11" fmla="*/ 1 h 6"/>
                <a:gd name="T12" fmla="*/ 0 w 5"/>
                <a:gd name="T13" fmla="*/ 3 h 6"/>
                <a:gd name="T14" fmla="*/ 2 w 5"/>
                <a:gd name="T15" fmla="*/ 6 h 6"/>
                <a:gd name="T16" fmla="*/ 3 w 5"/>
                <a:gd name="T17" fmla="*/ 6 h 6"/>
                <a:gd name="T18" fmla="*/ 5 w 5"/>
                <a:gd name="T19" fmla="*/ 3 h 6"/>
                <a:gd name="T20" fmla="*/ 5 w 5"/>
                <a:gd name="T21" fmla="*/ 3 h 6"/>
                <a:gd name="T22" fmla="*/ 5 w 5"/>
                <a:gd name="T23" fmla="*/ 3 h 6"/>
                <a:gd name="T24" fmla="*/ 5 w 5"/>
                <a:gd name="T25" fmla="*/ 1 h 6"/>
                <a:gd name="T26" fmla="*/ 4 w 5"/>
                <a:gd name="T27" fmla="*/ 1 h 6"/>
                <a:gd name="T28" fmla="*/ 2 w 5"/>
                <a:gd name="T2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6">
                  <a:moveTo>
                    <a:pt x="2" y="0"/>
                  </a:moveTo>
                  <a:cubicBezTo>
                    <a:pt x="2" y="0"/>
                    <a:pt x="2" y="0"/>
                    <a:pt x="2" y="0"/>
                  </a:cubicBezTo>
                  <a:cubicBezTo>
                    <a:pt x="2" y="0"/>
                    <a:pt x="2" y="0"/>
                    <a:pt x="2" y="0"/>
                  </a:cubicBezTo>
                  <a:cubicBezTo>
                    <a:pt x="2" y="0"/>
                    <a:pt x="2" y="0"/>
                    <a:pt x="2" y="0"/>
                  </a:cubicBezTo>
                  <a:cubicBezTo>
                    <a:pt x="1" y="1"/>
                    <a:pt x="1" y="1"/>
                    <a:pt x="0" y="1"/>
                  </a:cubicBezTo>
                  <a:cubicBezTo>
                    <a:pt x="0" y="1"/>
                    <a:pt x="0" y="1"/>
                    <a:pt x="0" y="1"/>
                  </a:cubicBezTo>
                  <a:cubicBezTo>
                    <a:pt x="0" y="2"/>
                    <a:pt x="0" y="3"/>
                    <a:pt x="0" y="3"/>
                  </a:cubicBezTo>
                  <a:cubicBezTo>
                    <a:pt x="0" y="5"/>
                    <a:pt x="1" y="6"/>
                    <a:pt x="2" y="6"/>
                  </a:cubicBezTo>
                  <a:cubicBezTo>
                    <a:pt x="3" y="6"/>
                    <a:pt x="3" y="6"/>
                    <a:pt x="3" y="6"/>
                  </a:cubicBezTo>
                  <a:cubicBezTo>
                    <a:pt x="4" y="5"/>
                    <a:pt x="5" y="4"/>
                    <a:pt x="5" y="3"/>
                  </a:cubicBezTo>
                  <a:cubicBezTo>
                    <a:pt x="5" y="3"/>
                    <a:pt x="5" y="3"/>
                    <a:pt x="5" y="3"/>
                  </a:cubicBezTo>
                  <a:cubicBezTo>
                    <a:pt x="5" y="3"/>
                    <a:pt x="5" y="3"/>
                    <a:pt x="5" y="3"/>
                  </a:cubicBezTo>
                  <a:cubicBezTo>
                    <a:pt x="5" y="2"/>
                    <a:pt x="5" y="2"/>
                    <a:pt x="5" y="1"/>
                  </a:cubicBezTo>
                  <a:cubicBezTo>
                    <a:pt x="4" y="1"/>
                    <a:pt x="4" y="1"/>
                    <a:pt x="4" y="1"/>
                  </a:cubicBezTo>
                  <a:cubicBezTo>
                    <a:pt x="4" y="1"/>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7" name="Freeform 3242">
              <a:extLst>
                <a:ext uri="{FF2B5EF4-FFF2-40B4-BE49-F238E27FC236}">
                  <a16:creationId xmlns:a16="http://schemas.microsoft.com/office/drawing/2014/main" id="{E2E5E71F-9DA3-98CB-BBAA-63D0AC95026A}"/>
                </a:ext>
              </a:extLst>
            </p:cNvPr>
            <p:cNvSpPr>
              <a:spLocks/>
            </p:cNvSpPr>
            <p:nvPr/>
          </p:nvSpPr>
          <p:spPr bwMode="auto">
            <a:xfrm>
              <a:off x="10147666" y="2830370"/>
              <a:ext cx="33106" cy="38623"/>
            </a:xfrm>
            <a:custGeom>
              <a:avLst/>
              <a:gdLst>
                <a:gd name="T0" fmla="*/ 2 w 5"/>
                <a:gd name="T1" fmla="*/ 0 h 6"/>
                <a:gd name="T2" fmla="*/ 2 w 5"/>
                <a:gd name="T3" fmla="*/ 0 h 6"/>
                <a:gd name="T4" fmla="*/ 2 w 5"/>
                <a:gd name="T5" fmla="*/ 0 h 6"/>
                <a:gd name="T6" fmla="*/ 2 w 5"/>
                <a:gd name="T7" fmla="*/ 0 h 6"/>
                <a:gd name="T8" fmla="*/ 0 w 5"/>
                <a:gd name="T9" fmla="*/ 2 h 6"/>
                <a:gd name="T10" fmla="*/ 0 w 5"/>
                <a:gd name="T11" fmla="*/ 2 h 6"/>
                <a:gd name="T12" fmla="*/ 0 w 5"/>
                <a:gd name="T13" fmla="*/ 3 h 6"/>
                <a:gd name="T14" fmla="*/ 0 w 5"/>
                <a:gd name="T15" fmla="*/ 3 h 6"/>
                <a:gd name="T16" fmla="*/ 0 w 5"/>
                <a:gd name="T17" fmla="*/ 3 h 6"/>
                <a:gd name="T18" fmla="*/ 2 w 5"/>
                <a:gd name="T19" fmla="*/ 6 h 6"/>
                <a:gd name="T20" fmla="*/ 3 w 5"/>
                <a:gd name="T21" fmla="*/ 6 h 6"/>
                <a:gd name="T22" fmla="*/ 5 w 5"/>
                <a:gd name="T23" fmla="*/ 2 h 6"/>
                <a:gd name="T24" fmla="*/ 4 w 5"/>
                <a:gd name="T25" fmla="*/ 1 h 6"/>
                <a:gd name="T26" fmla="*/ 3 w 5"/>
                <a:gd name="T27" fmla="*/ 0 h 6"/>
                <a:gd name="T28" fmla="*/ 2 w 5"/>
                <a:gd name="T2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6">
                  <a:moveTo>
                    <a:pt x="2" y="0"/>
                  </a:moveTo>
                  <a:cubicBezTo>
                    <a:pt x="2" y="0"/>
                    <a:pt x="2" y="0"/>
                    <a:pt x="2" y="0"/>
                  </a:cubicBezTo>
                  <a:cubicBezTo>
                    <a:pt x="2" y="0"/>
                    <a:pt x="2" y="0"/>
                    <a:pt x="2" y="0"/>
                  </a:cubicBezTo>
                  <a:cubicBezTo>
                    <a:pt x="2" y="0"/>
                    <a:pt x="2" y="0"/>
                    <a:pt x="2" y="0"/>
                  </a:cubicBezTo>
                  <a:cubicBezTo>
                    <a:pt x="1" y="0"/>
                    <a:pt x="0" y="1"/>
                    <a:pt x="0" y="2"/>
                  </a:cubicBezTo>
                  <a:cubicBezTo>
                    <a:pt x="0" y="2"/>
                    <a:pt x="0" y="2"/>
                    <a:pt x="0" y="2"/>
                  </a:cubicBezTo>
                  <a:cubicBezTo>
                    <a:pt x="0" y="2"/>
                    <a:pt x="0" y="3"/>
                    <a:pt x="0" y="3"/>
                  </a:cubicBezTo>
                  <a:cubicBezTo>
                    <a:pt x="0" y="3"/>
                    <a:pt x="0" y="3"/>
                    <a:pt x="0" y="3"/>
                  </a:cubicBezTo>
                  <a:cubicBezTo>
                    <a:pt x="0" y="3"/>
                    <a:pt x="0" y="3"/>
                    <a:pt x="0" y="3"/>
                  </a:cubicBezTo>
                  <a:cubicBezTo>
                    <a:pt x="0" y="5"/>
                    <a:pt x="1" y="6"/>
                    <a:pt x="2" y="6"/>
                  </a:cubicBezTo>
                  <a:cubicBezTo>
                    <a:pt x="2" y="6"/>
                    <a:pt x="3" y="6"/>
                    <a:pt x="3" y="6"/>
                  </a:cubicBezTo>
                  <a:cubicBezTo>
                    <a:pt x="4" y="5"/>
                    <a:pt x="5" y="4"/>
                    <a:pt x="5" y="2"/>
                  </a:cubicBezTo>
                  <a:cubicBezTo>
                    <a:pt x="5" y="2"/>
                    <a:pt x="4" y="1"/>
                    <a:pt x="4" y="1"/>
                  </a:cubicBezTo>
                  <a:cubicBezTo>
                    <a:pt x="4" y="1"/>
                    <a:pt x="4" y="0"/>
                    <a:pt x="3" y="0"/>
                  </a:cubicBezTo>
                  <a:cubicBezTo>
                    <a:pt x="3" y="0"/>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8" name="Freeform 3243">
              <a:extLst>
                <a:ext uri="{FF2B5EF4-FFF2-40B4-BE49-F238E27FC236}">
                  <a16:creationId xmlns:a16="http://schemas.microsoft.com/office/drawing/2014/main" id="{6EE155B5-59B3-FFA6-B3A3-825967C674A0}"/>
                </a:ext>
              </a:extLst>
            </p:cNvPr>
            <p:cNvSpPr>
              <a:spLocks/>
            </p:cNvSpPr>
            <p:nvPr/>
          </p:nvSpPr>
          <p:spPr bwMode="auto">
            <a:xfrm>
              <a:off x="9085524" y="1073007"/>
              <a:ext cx="38623" cy="41382"/>
            </a:xfrm>
            <a:custGeom>
              <a:avLst/>
              <a:gdLst>
                <a:gd name="T0" fmla="*/ 3 w 6"/>
                <a:gd name="T1" fmla="*/ 0 h 6"/>
                <a:gd name="T2" fmla="*/ 2 w 6"/>
                <a:gd name="T3" fmla="*/ 0 h 6"/>
                <a:gd name="T4" fmla="*/ 2 w 6"/>
                <a:gd name="T5" fmla="*/ 0 h 6"/>
                <a:gd name="T6" fmla="*/ 2 w 6"/>
                <a:gd name="T7" fmla="*/ 0 h 6"/>
                <a:gd name="T8" fmla="*/ 1 w 6"/>
                <a:gd name="T9" fmla="*/ 1 h 6"/>
                <a:gd name="T10" fmla="*/ 1 w 6"/>
                <a:gd name="T11" fmla="*/ 1 h 6"/>
                <a:gd name="T12" fmla="*/ 0 w 6"/>
                <a:gd name="T13" fmla="*/ 3 h 6"/>
                <a:gd name="T14" fmla="*/ 0 w 6"/>
                <a:gd name="T15" fmla="*/ 5 h 6"/>
                <a:gd name="T16" fmla="*/ 1 w 6"/>
                <a:gd name="T17" fmla="*/ 5 h 6"/>
                <a:gd name="T18" fmla="*/ 2 w 6"/>
                <a:gd name="T19" fmla="*/ 6 h 6"/>
                <a:gd name="T20" fmla="*/ 2 w 6"/>
                <a:gd name="T21" fmla="*/ 6 h 6"/>
                <a:gd name="T22" fmla="*/ 3 w 6"/>
                <a:gd name="T23" fmla="*/ 6 h 6"/>
                <a:gd name="T24" fmla="*/ 3 w 6"/>
                <a:gd name="T25" fmla="*/ 6 h 6"/>
                <a:gd name="T26" fmla="*/ 5 w 6"/>
                <a:gd name="T27" fmla="*/ 2 h 6"/>
                <a:gd name="T28" fmla="*/ 5 w 6"/>
                <a:gd name="T29" fmla="*/ 2 h 6"/>
                <a:gd name="T30" fmla="*/ 5 w 6"/>
                <a:gd name="T31" fmla="*/ 2 h 6"/>
                <a:gd name="T32" fmla="*/ 3 w 6"/>
                <a:gd name="T3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 h="6">
                  <a:moveTo>
                    <a:pt x="3" y="0"/>
                  </a:moveTo>
                  <a:cubicBezTo>
                    <a:pt x="2" y="0"/>
                    <a:pt x="2" y="0"/>
                    <a:pt x="2" y="0"/>
                  </a:cubicBezTo>
                  <a:cubicBezTo>
                    <a:pt x="2" y="0"/>
                    <a:pt x="2" y="0"/>
                    <a:pt x="2" y="0"/>
                  </a:cubicBezTo>
                  <a:cubicBezTo>
                    <a:pt x="2" y="0"/>
                    <a:pt x="2" y="0"/>
                    <a:pt x="2" y="0"/>
                  </a:cubicBezTo>
                  <a:cubicBezTo>
                    <a:pt x="1" y="0"/>
                    <a:pt x="1" y="1"/>
                    <a:pt x="1" y="1"/>
                  </a:cubicBezTo>
                  <a:cubicBezTo>
                    <a:pt x="1" y="1"/>
                    <a:pt x="1" y="1"/>
                    <a:pt x="1" y="1"/>
                  </a:cubicBezTo>
                  <a:cubicBezTo>
                    <a:pt x="0" y="2"/>
                    <a:pt x="0" y="2"/>
                    <a:pt x="0" y="3"/>
                  </a:cubicBezTo>
                  <a:cubicBezTo>
                    <a:pt x="0" y="4"/>
                    <a:pt x="0" y="4"/>
                    <a:pt x="0" y="5"/>
                  </a:cubicBezTo>
                  <a:cubicBezTo>
                    <a:pt x="0" y="5"/>
                    <a:pt x="1" y="5"/>
                    <a:pt x="1" y="5"/>
                  </a:cubicBezTo>
                  <a:cubicBezTo>
                    <a:pt x="1" y="5"/>
                    <a:pt x="1" y="5"/>
                    <a:pt x="2" y="6"/>
                  </a:cubicBezTo>
                  <a:cubicBezTo>
                    <a:pt x="2" y="6"/>
                    <a:pt x="2" y="6"/>
                    <a:pt x="2" y="6"/>
                  </a:cubicBezTo>
                  <a:cubicBezTo>
                    <a:pt x="2" y="6"/>
                    <a:pt x="2" y="6"/>
                    <a:pt x="3" y="6"/>
                  </a:cubicBezTo>
                  <a:cubicBezTo>
                    <a:pt x="3" y="6"/>
                    <a:pt x="3" y="6"/>
                    <a:pt x="3" y="6"/>
                  </a:cubicBezTo>
                  <a:cubicBezTo>
                    <a:pt x="5" y="5"/>
                    <a:pt x="6" y="4"/>
                    <a:pt x="5" y="2"/>
                  </a:cubicBezTo>
                  <a:cubicBezTo>
                    <a:pt x="5" y="2"/>
                    <a:pt x="5" y="2"/>
                    <a:pt x="5" y="2"/>
                  </a:cubicBezTo>
                  <a:cubicBezTo>
                    <a:pt x="5" y="2"/>
                    <a:pt x="5" y="2"/>
                    <a:pt x="5" y="2"/>
                  </a:cubicBezTo>
                  <a:cubicBezTo>
                    <a:pt x="5" y="1"/>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9" name="Freeform 3244">
              <a:extLst>
                <a:ext uri="{FF2B5EF4-FFF2-40B4-BE49-F238E27FC236}">
                  <a16:creationId xmlns:a16="http://schemas.microsoft.com/office/drawing/2014/main" id="{13C3E284-34EA-2D6E-BF50-0A7E5356199F}"/>
                </a:ext>
              </a:extLst>
            </p:cNvPr>
            <p:cNvSpPr>
              <a:spLocks/>
            </p:cNvSpPr>
            <p:nvPr/>
          </p:nvSpPr>
          <p:spPr bwMode="auto">
            <a:xfrm>
              <a:off x="9019313" y="1362683"/>
              <a:ext cx="27588" cy="24829"/>
            </a:xfrm>
            <a:custGeom>
              <a:avLst/>
              <a:gdLst>
                <a:gd name="T0" fmla="*/ 2 w 4"/>
                <a:gd name="T1" fmla="*/ 0 h 4"/>
                <a:gd name="T2" fmla="*/ 2 w 4"/>
                <a:gd name="T3" fmla="*/ 0 h 4"/>
                <a:gd name="T4" fmla="*/ 1 w 4"/>
                <a:gd name="T5" fmla="*/ 0 h 4"/>
                <a:gd name="T6" fmla="*/ 1 w 4"/>
                <a:gd name="T7" fmla="*/ 1 h 4"/>
                <a:gd name="T8" fmla="*/ 0 w 4"/>
                <a:gd name="T9" fmla="*/ 1 h 4"/>
                <a:gd name="T10" fmla="*/ 0 w 4"/>
                <a:gd name="T11" fmla="*/ 2 h 4"/>
                <a:gd name="T12" fmla="*/ 0 w 4"/>
                <a:gd name="T13" fmla="*/ 2 h 4"/>
                <a:gd name="T14" fmla="*/ 2 w 4"/>
                <a:gd name="T15" fmla="*/ 4 h 4"/>
                <a:gd name="T16" fmla="*/ 2 w 4"/>
                <a:gd name="T17" fmla="*/ 4 h 4"/>
                <a:gd name="T18" fmla="*/ 3 w 4"/>
                <a:gd name="T19" fmla="*/ 4 h 4"/>
                <a:gd name="T20" fmla="*/ 3 w 4"/>
                <a:gd name="T21" fmla="*/ 4 h 4"/>
                <a:gd name="T22" fmla="*/ 3 w 4"/>
                <a:gd name="T23" fmla="*/ 3 h 4"/>
                <a:gd name="T24" fmla="*/ 3 w 4"/>
                <a:gd name="T25" fmla="*/ 3 h 4"/>
                <a:gd name="T26" fmla="*/ 4 w 4"/>
                <a:gd name="T27" fmla="*/ 1 h 4"/>
                <a:gd name="T28" fmla="*/ 3 w 4"/>
                <a:gd name="T29" fmla="*/ 0 h 4"/>
                <a:gd name="T30" fmla="*/ 3 w 4"/>
                <a:gd name="T31" fmla="*/ 0 h 4"/>
                <a:gd name="T32" fmla="*/ 3 w 4"/>
                <a:gd name="T33" fmla="*/ 0 h 4"/>
                <a:gd name="T34" fmla="*/ 2 w 4"/>
                <a:gd name="T35" fmla="*/ 0 h 4"/>
                <a:gd name="T36" fmla="*/ 2 w 4"/>
                <a:gd name="T3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 h="4">
                  <a:moveTo>
                    <a:pt x="2" y="0"/>
                  </a:moveTo>
                  <a:cubicBezTo>
                    <a:pt x="2" y="0"/>
                    <a:pt x="2" y="0"/>
                    <a:pt x="2" y="0"/>
                  </a:cubicBezTo>
                  <a:cubicBezTo>
                    <a:pt x="1" y="0"/>
                    <a:pt x="1" y="0"/>
                    <a:pt x="1" y="0"/>
                  </a:cubicBezTo>
                  <a:cubicBezTo>
                    <a:pt x="1" y="0"/>
                    <a:pt x="1" y="1"/>
                    <a:pt x="1" y="1"/>
                  </a:cubicBezTo>
                  <a:cubicBezTo>
                    <a:pt x="0" y="1"/>
                    <a:pt x="0" y="1"/>
                    <a:pt x="0" y="1"/>
                  </a:cubicBezTo>
                  <a:cubicBezTo>
                    <a:pt x="0" y="1"/>
                    <a:pt x="0" y="2"/>
                    <a:pt x="0" y="2"/>
                  </a:cubicBezTo>
                  <a:cubicBezTo>
                    <a:pt x="0" y="2"/>
                    <a:pt x="0" y="2"/>
                    <a:pt x="0" y="2"/>
                  </a:cubicBezTo>
                  <a:cubicBezTo>
                    <a:pt x="0" y="3"/>
                    <a:pt x="1" y="4"/>
                    <a:pt x="2" y="4"/>
                  </a:cubicBezTo>
                  <a:cubicBezTo>
                    <a:pt x="2" y="4"/>
                    <a:pt x="2" y="4"/>
                    <a:pt x="2" y="4"/>
                  </a:cubicBezTo>
                  <a:cubicBezTo>
                    <a:pt x="2" y="4"/>
                    <a:pt x="3" y="4"/>
                    <a:pt x="3" y="4"/>
                  </a:cubicBezTo>
                  <a:cubicBezTo>
                    <a:pt x="3" y="4"/>
                    <a:pt x="3" y="4"/>
                    <a:pt x="3" y="4"/>
                  </a:cubicBezTo>
                  <a:cubicBezTo>
                    <a:pt x="3" y="4"/>
                    <a:pt x="3" y="3"/>
                    <a:pt x="3" y="3"/>
                  </a:cubicBezTo>
                  <a:cubicBezTo>
                    <a:pt x="3" y="3"/>
                    <a:pt x="3" y="3"/>
                    <a:pt x="3" y="3"/>
                  </a:cubicBezTo>
                  <a:cubicBezTo>
                    <a:pt x="4" y="3"/>
                    <a:pt x="4" y="2"/>
                    <a:pt x="4" y="1"/>
                  </a:cubicBezTo>
                  <a:cubicBezTo>
                    <a:pt x="4" y="1"/>
                    <a:pt x="4" y="1"/>
                    <a:pt x="3" y="0"/>
                  </a:cubicBezTo>
                  <a:cubicBezTo>
                    <a:pt x="3" y="0"/>
                    <a:pt x="3" y="0"/>
                    <a:pt x="3" y="0"/>
                  </a:cubicBezTo>
                  <a:cubicBezTo>
                    <a:pt x="3" y="0"/>
                    <a:pt x="3" y="0"/>
                    <a:pt x="3" y="0"/>
                  </a:cubicBezTo>
                  <a:cubicBezTo>
                    <a:pt x="3" y="0"/>
                    <a:pt x="2"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60" name="Freeform 3245">
              <a:extLst>
                <a:ext uri="{FF2B5EF4-FFF2-40B4-BE49-F238E27FC236}">
                  <a16:creationId xmlns:a16="http://schemas.microsoft.com/office/drawing/2014/main" id="{54C4DA10-044A-7A27-6A11-FC99B002BF36}"/>
                </a:ext>
              </a:extLst>
            </p:cNvPr>
            <p:cNvSpPr>
              <a:spLocks/>
            </p:cNvSpPr>
            <p:nvPr/>
          </p:nvSpPr>
          <p:spPr bwMode="auto">
            <a:xfrm>
              <a:off x="9019313" y="824715"/>
              <a:ext cx="27588" cy="27588"/>
            </a:xfrm>
            <a:custGeom>
              <a:avLst/>
              <a:gdLst>
                <a:gd name="T0" fmla="*/ 2 w 4"/>
                <a:gd name="T1" fmla="*/ 0 h 4"/>
                <a:gd name="T2" fmla="*/ 1 w 4"/>
                <a:gd name="T3" fmla="*/ 0 h 4"/>
                <a:gd name="T4" fmla="*/ 0 w 4"/>
                <a:gd name="T5" fmla="*/ 1 h 4"/>
                <a:gd name="T6" fmla="*/ 0 w 4"/>
                <a:gd name="T7" fmla="*/ 2 h 4"/>
                <a:gd name="T8" fmla="*/ 0 w 4"/>
                <a:gd name="T9" fmla="*/ 2 h 4"/>
                <a:gd name="T10" fmla="*/ 0 w 4"/>
                <a:gd name="T11" fmla="*/ 2 h 4"/>
                <a:gd name="T12" fmla="*/ 0 w 4"/>
                <a:gd name="T13" fmla="*/ 3 h 4"/>
                <a:gd name="T14" fmla="*/ 1 w 4"/>
                <a:gd name="T15" fmla="*/ 4 h 4"/>
                <a:gd name="T16" fmla="*/ 1 w 4"/>
                <a:gd name="T17" fmla="*/ 4 h 4"/>
                <a:gd name="T18" fmla="*/ 1 w 4"/>
                <a:gd name="T19" fmla="*/ 4 h 4"/>
                <a:gd name="T20" fmla="*/ 2 w 4"/>
                <a:gd name="T21" fmla="*/ 4 h 4"/>
                <a:gd name="T22" fmla="*/ 2 w 4"/>
                <a:gd name="T23" fmla="*/ 4 h 4"/>
                <a:gd name="T24" fmla="*/ 2 w 4"/>
                <a:gd name="T25" fmla="*/ 4 h 4"/>
                <a:gd name="T26" fmla="*/ 2 w 4"/>
                <a:gd name="T27" fmla="*/ 4 h 4"/>
                <a:gd name="T28" fmla="*/ 3 w 4"/>
                <a:gd name="T29" fmla="*/ 4 h 4"/>
                <a:gd name="T30" fmla="*/ 4 w 4"/>
                <a:gd name="T31" fmla="*/ 3 h 4"/>
                <a:gd name="T32" fmla="*/ 4 w 4"/>
                <a:gd name="T33" fmla="*/ 3 h 4"/>
                <a:gd name="T34" fmla="*/ 4 w 4"/>
                <a:gd name="T35" fmla="*/ 2 h 4"/>
                <a:gd name="T36" fmla="*/ 4 w 4"/>
                <a:gd name="T37" fmla="*/ 2 h 4"/>
                <a:gd name="T38" fmla="*/ 3 w 4"/>
                <a:gd name="T39" fmla="*/ 1 h 4"/>
                <a:gd name="T40" fmla="*/ 3 w 4"/>
                <a:gd name="T41" fmla="*/ 1 h 4"/>
                <a:gd name="T42" fmla="*/ 3 w 4"/>
                <a:gd name="T43" fmla="*/ 1 h 4"/>
                <a:gd name="T44" fmla="*/ 2 w 4"/>
                <a:gd name="T45" fmla="*/ 1 h 4"/>
                <a:gd name="T46" fmla="*/ 2 w 4"/>
                <a:gd name="T47" fmla="*/ 0 h 4"/>
                <a:gd name="T48" fmla="*/ 2 w 4"/>
                <a:gd name="T4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 h="4">
                  <a:moveTo>
                    <a:pt x="2" y="0"/>
                  </a:moveTo>
                  <a:cubicBezTo>
                    <a:pt x="2" y="0"/>
                    <a:pt x="2" y="0"/>
                    <a:pt x="1" y="0"/>
                  </a:cubicBezTo>
                  <a:cubicBezTo>
                    <a:pt x="1" y="1"/>
                    <a:pt x="0" y="1"/>
                    <a:pt x="0" y="1"/>
                  </a:cubicBezTo>
                  <a:cubicBezTo>
                    <a:pt x="0" y="1"/>
                    <a:pt x="0" y="2"/>
                    <a:pt x="0" y="2"/>
                  </a:cubicBezTo>
                  <a:cubicBezTo>
                    <a:pt x="0" y="2"/>
                    <a:pt x="0" y="2"/>
                    <a:pt x="0" y="2"/>
                  </a:cubicBezTo>
                  <a:cubicBezTo>
                    <a:pt x="0" y="2"/>
                    <a:pt x="0" y="2"/>
                    <a:pt x="0" y="2"/>
                  </a:cubicBezTo>
                  <a:cubicBezTo>
                    <a:pt x="0" y="2"/>
                    <a:pt x="0" y="3"/>
                    <a:pt x="0" y="3"/>
                  </a:cubicBezTo>
                  <a:cubicBezTo>
                    <a:pt x="0" y="3"/>
                    <a:pt x="0" y="4"/>
                    <a:pt x="1" y="4"/>
                  </a:cubicBezTo>
                  <a:cubicBezTo>
                    <a:pt x="1" y="4"/>
                    <a:pt x="1" y="4"/>
                    <a:pt x="1" y="4"/>
                  </a:cubicBezTo>
                  <a:cubicBezTo>
                    <a:pt x="1" y="4"/>
                    <a:pt x="1" y="4"/>
                    <a:pt x="1" y="4"/>
                  </a:cubicBezTo>
                  <a:cubicBezTo>
                    <a:pt x="1" y="4"/>
                    <a:pt x="1" y="4"/>
                    <a:pt x="2" y="4"/>
                  </a:cubicBezTo>
                  <a:cubicBezTo>
                    <a:pt x="2" y="4"/>
                    <a:pt x="2" y="4"/>
                    <a:pt x="2" y="4"/>
                  </a:cubicBezTo>
                  <a:cubicBezTo>
                    <a:pt x="2" y="4"/>
                    <a:pt x="2" y="4"/>
                    <a:pt x="2" y="4"/>
                  </a:cubicBezTo>
                  <a:cubicBezTo>
                    <a:pt x="2" y="4"/>
                    <a:pt x="2" y="4"/>
                    <a:pt x="2" y="4"/>
                  </a:cubicBezTo>
                  <a:cubicBezTo>
                    <a:pt x="2" y="4"/>
                    <a:pt x="2" y="4"/>
                    <a:pt x="3" y="4"/>
                  </a:cubicBezTo>
                  <a:cubicBezTo>
                    <a:pt x="3" y="4"/>
                    <a:pt x="4" y="4"/>
                    <a:pt x="4" y="3"/>
                  </a:cubicBezTo>
                  <a:cubicBezTo>
                    <a:pt x="4" y="3"/>
                    <a:pt x="4" y="3"/>
                    <a:pt x="4" y="3"/>
                  </a:cubicBezTo>
                  <a:cubicBezTo>
                    <a:pt x="4" y="2"/>
                    <a:pt x="4" y="2"/>
                    <a:pt x="4" y="2"/>
                  </a:cubicBezTo>
                  <a:cubicBezTo>
                    <a:pt x="4" y="2"/>
                    <a:pt x="4" y="2"/>
                    <a:pt x="4" y="2"/>
                  </a:cubicBezTo>
                  <a:cubicBezTo>
                    <a:pt x="4" y="1"/>
                    <a:pt x="3" y="1"/>
                    <a:pt x="3" y="1"/>
                  </a:cubicBezTo>
                  <a:cubicBezTo>
                    <a:pt x="3" y="1"/>
                    <a:pt x="3" y="1"/>
                    <a:pt x="3" y="1"/>
                  </a:cubicBezTo>
                  <a:cubicBezTo>
                    <a:pt x="3" y="1"/>
                    <a:pt x="3" y="1"/>
                    <a:pt x="3" y="1"/>
                  </a:cubicBezTo>
                  <a:cubicBezTo>
                    <a:pt x="2" y="1"/>
                    <a:pt x="2" y="1"/>
                    <a:pt x="2" y="1"/>
                  </a:cubicBezTo>
                  <a:cubicBezTo>
                    <a:pt x="2" y="0"/>
                    <a:pt x="2"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61" name="Freeform 3246">
              <a:extLst>
                <a:ext uri="{FF2B5EF4-FFF2-40B4-BE49-F238E27FC236}">
                  <a16:creationId xmlns:a16="http://schemas.microsoft.com/office/drawing/2014/main" id="{267A12B2-C56E-9CE6-6158-9D6053273F36}"/>
                </a:ext>
              </a:extLst>
            </p:cNvPr>
            <p:cNvSpPr>
              <a:spLocks/>
            </p:cNvSpPr>
            <p:nvPr/>
          </p:nvSpPr>
          <p:spPr bwMode="auto">
            <a:xfrm>
              <a:off x="9355888" y="904720"/>
              <a:ext cx="24829" cy="24829"/>
            </a:xfrm>
            <a:custGeom>
              <a:avLst/>
              <a:gdLst>
                <a:gd name="T0" fmla="*/ 2 w 4"/>
                <a:gd name="T1" fmla="*/ 0 h 4"/>
                <a:gd name="T2" fmla="*/ 1 w 4"/>
                <a:gd name="T3" fmla="*/ 0 h 4"/>
                <a:gd name="T4" fmla="*/ 0 w 4"/>
                <a:gd name="T5" fmla="*/ 1 h 4"/>
                <a:gd name="T6" fmla="*/ 0 w 4"/>
                <a:gd name="T7" fmla="*/ 2 h 4"/>
                <a:gd name="T8" fmla="*/ 0 w 4"/>
                <a:gd name="T9" fmla="*/ 2 h 4"/>
                <a:gd name="T10" fmla="*/ 0 w 4"/>
                <a:gd name="T11" fmla="*/ 3 h 4"/>
                <a:gd name="T12" fmla="*/ 1 w 4"/>
                <a:gd name="T13" fmla="*/ 3 h 4"/>
                <a:gd name="T14" fmla="*/ 2 w 4"/>
                <a:gd name="T15" fmla="*/ 4 h 4"/>
                <a:gd name="T16" fmla="*/ 2 w 4"/>
                <a:gd name="T17" fmla="*/ 4 h 4"/>
                <a:gd name="T18" fmla="*/ 4 w 4"/>
                <a:gd name="T19" fmla="*/ 1 h 4"/>
                <a:gd name="T20" fmla="*/ 2 w 4"/>
                <a:gd name="T2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4">
                  <a:moveTo>
                    <a:pt x="2" y="0"/>
                  </a:moveTo>
                  <a:cubicBezTo>
                    <a:pt x="2" y="0"/>
                    <a:pt x="1" y="0"/>
                    <a:pt x="1" y="0"/>
                  </a:cubicBezTo>
                  <a:cubicBezTo>
                    <a:pt x="1" y="0"/>
                    <a:pt x="0" y="1"/>
                    <a:pt x="0" y="1"/>
                  </a:cubicBezTo>
                  <a:cubicBezTo>
                    <a:pt x="0" y="1"/>
                    <a:pt x="0" y="1"/>
                    <a:pt x="0" y="2"/>
                  </a:cubicBezTo>
                  <a:cubicBezTo>
                    <a:pt x="0" y="2"/>
                    <a:pt x="0" y="2"/>
                    <a:pt x="0" y="2"/>
                  </a:cubicBezTo>
                  <a:cubicBezTo>
                    <a:pt x="0" y="3"/>
                    <a:pt x="0" y="3"/>
                    <a:pt x="0" y="3"/>
                  </a:cubicBezTo>
                  <a:cubicBezTo>
                    <a:pt x="0" y="3"/>
                    <a:pt x="1" y="3"/>
                    <a:pt x="1" y="3"/>
                  </a:cubicBezTo>
                  <a:cubicBezTo>
                    <a:pt x="1" y="4"/>
                    <a:pt x="1" y="4"/>
                    <a:pt x="2" y="4"/>
                  </a:cubicBezTo>
                  <a:cubicBezTo>
                    <a:pt x="2" y="4"/>
                    <a:pt x="2" y="4"/>
                    <a:pt x="2" y="4"/>
                  </a:cubicBezTo>
                  <a:cubicBezTo>
                    <a:pt x="3" y="4"/>
                    <a:pt x="4" y="3"/>
                    <a:pt x="4" y="1"/>
                  </a:cubicBezTo>
                  <a:cubicBezTo>
                    <a:pt x="3" y="1"/>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62" name="Freeform 3247">
              <a:extLst>
                <a:ext uri="{FF2B5EF4-FFF2-40B4-BE49-F238E27FC236}">
                  <a16:creationId xmlns:a16="http://schemas.microsoft.com/office/drawing/2014/main" id="{B07AF3EF-E57E-6A60-87F5-0B940C58C5F5}"/>
                </a:ext>
              </a:extLst>
            </p:cNvPr>
            <p:cNvSpPr>
              <a:spLocks/>
            </p:cNvSpPr>
            <p:nvPr/>
          </p:nvSpPr>
          <p:spPr bwMode="auto">
            <a:xfrm>
              <a:off x="9648322" y="452275"/>
              <a:ext cx="27588" cy="24829"/>
            </a:xfrm>
            <a:custGeom>
              <a:avLst/>
              <a:gdLst>
                <a:gd name="T0" fmla="*/ 2 w 4"/>
                <a:gd name="T1" fmla="*/ 0 h 4"/>
                <a:gd name="T2" fmla="*/ 2 w 4"/>
                <a:gd name="T3" fmla="*/ 0 h 4"/>
                <a:gd name="T4" fmla="*/ 1 w 4"/>
                <a:gd name="T5" fmla="*/ 0 h 4"/>
                <a:gd name="T6" fmla="*/ 0 w 4"/>
                <a:gd name="T7" fmla="*/ 1 h 4"/>
                <a:gd name="T8" fmla="*/ 0 w 4"/>
                <a:gd name="T9" fmla="*/ 1 h 4"/>
                <a:gd name="T10" fmla="*/ 0 w 4"/>
                <a:gd name="T11" fmla="*/ 2 h 4"/>
                <a:gd name="T12" fmla="*/ 0 w 4"/>
                <a:gd name="T13" fmla="*/ 2 h 4"/>
                <a:gd name="T14" fmla="*/ 0 w 4"/>
                <a:gd name="T15" fmla="*/ 3 h 4"/>
                <a:gd name="T16" fmla="*/ 0 w 4"/>
                <a:gd name="T17" fmla="*/ 3 h 4"/>
                <a:gd name="T18" fmla="*/ 2 w 4"/>
                <a:gd name="T19" fmla="*/ 4 h 4"/>
                <a:gd name="T20" fmla="*/ 2 w 4"/>
                <a:gd name="T21" fmla="*/ 4 h 4"/>
                <a:gd name="T22" fmla="*/ 4 w 4"/>
                <a:gd name="T23" fmla="*/ 1 h 4"/>
                <a:gd name="T24" fmla="*/ 2 w 4"/>
                <a:gd name="T25"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4">
                  <a:moveTo>
                    <a:pt x="2" y="0"/>
                  </a:moveTo>
                  <a:cubicBezTo>
                    <a:pt x="2" y="0"/>
                    <a:pt x="2" y="0"/>
                    <a:pt x="2" y="0"/>
                  </a:cubicBezTo>
                  <a:cubicBezTo>
                    <a:pt x="1" y="0"/>
                    <a:pt x="1" y="0"/>
                    <a:pt x="1" y="0"/>
                  </a:cubicBezTo>
                  <a:cubicBezTo>
                    <a:pt x="1" y="0"/>
                    <a:pt x="1" y="1"/>
                    <a:pt x="0" y="1"/>
                  </a:cubicBezTo>
                  <a:cubicBezTo>
                    <a:pt x="0" y="1"/>
                    <a:pt x="0" y="1"/>
                    <a:pt x="0" y="1"/>
                  </a:cubicBezTo>
                  <a:cubicBezTo>
                    <a:pt x="0" y="1"/>
                    <a:pt x="0" y="2"/>
                    <a:pt x="0" y="2"/>
                  </a:cubicBezTo>
                  <a:cubicBezTo>
                    <a:pt x="0" y="2"/>
                    <a:pt x="0" y="2"/>
                    <a:pt x="0" y="2"/>
                  </a:cubicBezTo>
                  <a:cubicBezTo>
                    <a:pt x="0" y="2"/>
                    <a:pt x="0" y="2"/>
                    <a:pt x="0" y="3"/>
                  </a:cubicBezTo>
                  <a:cubicBezTo>
                    <a:pt x="0" y="3"/>
                    <a:pt x="0" y="3"/>
                    <a:pt x="0" y="3"/>
                  </a:cubicBezTo>
                  <a:cubicBezTo>
                    <a:pt x="1" y="3"/>
                    <a:pt x="1" y="4"/>
                    <a:pt x="2" y="4"/>
                  </a:cubicBezTo>
                  <a:cubicBezTo>
                    <a:pt x="2" y="4"/>
                    <a:pt x="2" y="4"/>
                    <a:pt x="2" y="4"/>
                  </a:cubicBezTo>
                  <a:cubicBezTo>
                    <a:pt x="3" y="4"/>
                    <a:pt x="4" y="3"/>
                    <a:pt x="4" y="1"/>
                  </a:cubicBezTo>
                  <a:cubicBezTo>
                    <a:pt x="4" y="1"/>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63" name="Freeform 3248">
              <a:extLst>
                <a:ext uri="{FF2B5EF4-FFF2-40B4-BE49-F238E27FC236}">
                  <a16:creationId xmlns:a16="http://schemas.microsoft.com/office/drawing/2014/main" id="{BE849558-EBED-B8B3-7285-894F24A7BAF7}"/>
                </a:ext>
              </a:extLst>
            </p:cNvPr>
            <p:cNvSpPr>
              <a:spLocks/>
            </p:cNvSpPr>
            <p:nvPr/>
          </p:nvSpPr>
          <p:spPr bwMode="auto">
            <a:xfrm>
              <a:off x="8903443" y="1244054"/>
              <a:ext cx="24829" cy="27588"/>
            </a:xfrm>
            <a:custGeom>
              <a:avLst/>
              <a:gdLst>
                <a:gd name="T0" fmla="*/ 2 w 4"/>
                <a:gd name="T1" fmla="*/ 0 h 4"/>
                <a:gd name="T2" fmla="*/ 2 w 4"/>
                <a:gd name="T3" fmla="*/ 0 h 4"/>
                <a:gd name="T4" fmla="*/ 0 w 4"/>
                <a:gd name="T5" fmla="*/ 2 h 4"/>
                <a:gd name="T6" fmla="*/ 0 w 4"/>
                <a:gd name="T7" fmla="*/ 2 h 4"/>
                <a:gd name="T8" fmla="*/ 0 w 4"/>
                <a:gd name="T9" fmla="*/ 3 h 4"/>
                <a:gd name="T10" fmla="*/ 1 w 4"/>
                <a:gd name="T11" fmla="*/ 4 h 4"/>
                <a:gd name="T12" fmla="*/ 2 w 4"/>
                <a:gd name="T13" fmla="*/ 4 h 4"/>
                <a:gd name="T14" fmla="*/ 2 w 4"/>
                <a:gd name="T15" fmla="*/ 4 h 4"/>
                <a:gd name="T16" fmla="*/ 3 w 4"/>
                <a:gd name="T17" fmla="*/ 4 h 4"/>
                <a:gd name="T18" fmla="*/ 3 w 4"/>
                <a:gd name="T19" fmla="*/ 3 h 4"/>
                <a:gd name="T20" fmla="*/ 4 w 4"/>
                <a:gd name="T21" fmla="*/ 3 h 4"/>
                <a:gd name="T22" fmla="*/ 4 w 4"/>
                <a:gd name="T23" fmla="*/ 2 h 4"/>
                <a:gd name="T24" fmla="*/ 4 w 4"/>
                <a:gd name="T25" fmla="*/ 1 h 4"/>
                <a:gd name="T26" fmla="*/ 4 w 4"/>
                <a:gd name="T27" fmla="*/ 1 h 4"/>
                <a:gd name="T28" fmla="*/ 3 w 4"/>
                <a:gd name="T29" fmla="*/ 0 h 4"/>
                <a:gd name="T30" fmla="*/ 3 w 4"/>
                <a:gd name="T31" fmla="*/ 0 h 4"/>
                <a:gd name="T32" fmla="*/ 2 w 4"/>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4">
                  <a:moveTo>
                    <a:pt x="2" y="0"/>
                  </a:moveTo>
                  <a:cubicBezTo>
                    <a:pt x="2" y="0"/>
                    <a:pt x="2" y="0"/>
                    <a:pt x="2" y="0"/>
                  </a:cubicBezTo>
                  <a:cubicBezTo>
                    <a:pt x="1" y="0"/>
                    <a:pt x="0" y="1"/>
                    <a:pt x="0" y="2"/>
                  </a:cubicBezTo>
                  <a:cubicBezTo>
                    <a:pt x="0" y="2"/>
                    <a:pt x="0" y="2"/>
                    <a:pt x="0" y="2"/>
                  </a:cubicBezTo>
                  <a:cubicBezTo>
                    <a:pt x="0" y="2"/>
                    <a:pt x="0" y="3"/>
                    <a:pt x="0" y="3"/>
                  </a:cubicBezTo>
                  <a:cubicBezTo>
                    <a:pt x="1" y="3"/>
                    <a:pt x="1" y="4"/>
                    <a:pt x="1" y="4"/>
                  </a:cubicBezTo>
                  <a:cubicBezTo>
                    <a:pt x="2" y="4"/>
                    <a:pt x="2" y="4"/>
                    <a:pt x="2" y="4"/>
                  </a:cubicBezTo>
                  <a:cubicBezTo>
                    <a:pt x="2" y="4"/>
                    <a:pt x="2" y="4"/>
                    <a:pt x="2" y="4"/>
                  </a:cubicBezTo>
                  <a:cubicBezTo>
                    <a:pt x="2" y="4"/>
                    <a:pt x="2" y="4"/>
                    <a:pt x="3" y="4"/>
                  </a:cubicBezTo>
                  <a:cubicBezTo>
                    <a:pt x="3" y="4"/>
                    <a:pt x="3" y="4"/>
                    <a:pt x="3" y="3"/>
                  </a:cubicBezTo>
                  <a:cubicBezTo>
                    <a:pt x="4" y="3"/>
                    <a:pt x="4" y="3"/>
                    <a:pt x="4" y="3"/>
                  </a:cubicBezTo>
                  <a:cubicBezTo>
                    <a:pt x="4" y="3"/>
                    <a:pt x="4" y="2"/>
                    <a:pt x="4" y="2"/>
                  </a:cubicBezTo>
                  <a:cubicBezTo>
                    <a:pt x="4" y="1"/>
                    <a:pt x="4" y="1"/>
                    <a:pt x="4" y="1"/>
                  </a:cubicBezTo>
                  <a:cubicBezTo>
                    <a:pt x="4" y="1"/>
                    <a:pt x="4" y="1"/>
                    <a:pt x="4" y="1"/>
                  </a:cubicBezTo>
                  <a:cubicBezTo>
                    <a:pt x="3" y="0"/>
                    <a:pt x="3" y="0"/>
                    <a:pt x="3" y="0"/>
                  </a:cubicBezTo>
                  <a:cubicBezTo>
                    <a:pt x="3" y="0"/>
                    <a:pt x="3" y="0"/>
                    <a:pt x="3"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64" name="Freeform 3249">
              <a:extLst>
                <a:ext uri="{FF2B5EF4-FFF2-40B4-BE49-F238E27FC236}">
                  <a16:creationId xmlns:a16="http://schemas.microsoft.com/office/drawing/2014/main" id="{307A8192-C564-7AC2-8A78-3ADB5E6574DC}"/>
                </a:ext>
              </a:extLst>
            </p:cNvPr>
            <p:cNvSpPr>
              <a:spLocks/>
            </p:cNvSpPr>
            <p:nvPr/>
          </p:nvSpPr>
          <p:spPr bwMode="auto">
            <a:xfrm>
              <a:off x="8622044" y="1801333"/>
              <a:ext cx="24829" cy="27588"/>
            </a:xfrm>
            <a:custGeom>
              <a:avLst/>
              <a:gdLst>
                <a:gd name="T0" fmla="*/ 2 w 4"/>
                <a:gd name="T1" fmla="*/ 0 h 4"/>
                <a:gd name="T2" fmla="*/ 2 w 4"/>
                <a:gd name="T3" fmla="*/ 0 h 4"/>
                <a:gd name="T4" fmla="*/ 0 w 4"/>
                <a:gd name="T5" fmla="*/ 2 h 4"/>
                <a:gd name="T6" fmla="*/ 2 w 4"/>
                <a:gd name="T7" fmla="*/ 4 h 4"/>
                <a:gd name="T8" fmla="*/ 2 w 4"/>
                <a:gd name="T9" fmla="*/ 4 h 4"/>
                <a:gd name="T10" fmla="*/ 4 w 4"/>
                <a:gd name="T11" fmla="*/ 2 h 4"/>
                <a:gd name="T12" fmla="*/ 4 w 4"/>
                <a:gd name="T13" fmla="*/ 2 h 4"/>
                <a:gd name="T14" fmla="*/ 4 w 4"/>
                <a:gd name="T15" fmla="*/ 1 h 4"/>
                <a:gd name="T16" fmla="*/ 4 w 4"/>
                <a:gd name="T17" fmla="*/ 1 h 4"/>
                <a:gd name="T18" fmla="*/ 4 w 4"/>
                <a:gd name="T19" fmla="*/ 1 h 4"/>
                <a:gd name="T20" fmla="*/ 3 w 4"/>
                <a:gd name="T21" fmla="*/ 0 h 4"/>
                <a:gd name="T22" fmla="*/ 3 w 4"/>
                <a:gd name="T23" fmla="*/ 0 h 4"/>
                <a:gd name="T24" fmla="*/ 2 w 4"/>
                <a:gd name="T25"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4">
                  <a:moveTo>
                    <a:pt x="2" y="0"/>
                  </a:moveTo>
                  <a:cubicBezTo>
                    <a:pt x="2" y="0"/>
                    <a:pt x="2" y="0"/>
                    <a:pt x="2" y="0"/>
                  </a:cubicBezTo>
                  <a:cubicBezTo>
                    <a:pt x="1" y="0"/>
                    <a:pt x="0" y="1"/>
                    <a:pt x="0" y="2"/>
                  </a:cubicBezTo>
                  <a:cubicBezTo>
                    <a:pt x="0" y="3"/>
                    <a:pt x="1" y="4"/>
                    <a:pt x="2" y="4"/>
                  </a:cubicBezTo>
                  <a:cubicBezTo>
                    <a:pt x="2" y="4"/>
                    <a:pt x="2" y="4"/>
                    <a:pt x="2" y="4"/>
                  </a:cubicBezTo>
                  <a:cubicBezTo>
                    <a:pt x="3" y="4"/>
                    <a:pt x="4" y="3"/>
                    <a:pt x="4" y="2"/>
                  </a:cubicBezTo>
                  <a:cubicBezTo>
                    <a:pt x="4" y="2"/>
                    <a:pt x="4" y="2"/>
                    <a:pt x="4" y="2"/>
                  </a:cubicBezTo>
                  <a:cubicBezTo>
                    <a:pt x="4" y="2"/>
                    <a:pt x="4" y="2"/>
                    <a:pt x="4" y="1"/>
                  </a:cubicBezTo>
                  <a:cubicBezTo>
                    <a:pt x="4" y="1"/>
                    <a:pt x="4" y="1"/>
                    <a:pt x="4" y="1"/>
                  </a:cubicBezTo>
                  <a:cubicBezTo>
                    <a:pt x="4" y="1"/>
                    <a:pt x="4" y="1"/>
                    <a:pt x="4" y="1"/>
                  </a:cubicBezTo>
                  <a:cubicBezTo>
                    <a:pt x="4" y="1"/>
                    <a:pt x="4" y="1"/>
                    <a:pt x="3" y="0"/>
                  </a:cubicBezTo>
                  <a:cubicBezTo>
                    <a:pt x="3" y="0"/>
                    <a:pt x="3" y="0"/>
                    <a:pt x="3" y="0"/>
                  </a:cubicBezTo>
                  <a:cubicBezTo>
                    <a:pt x="3"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65" name="Freeform 3250">
              <a:extLst>
                <a:ext uri="{FF2B5EF4-FFF2-40B4-BE49-F238E27FC236}">
                  <a16:creationId xmlns:a16="http://schemas.microsoft.com/office/drawing/2014/main" id="{714BE423-3F5A-5A0A-C0BF-CD0F619E0AE7}"/>
                </a:ext>
              </a:extLst>
            </p:cNvPr>
            <p:cNvSpPr>
              <a:spLocks/>
            </p:cNvSpPr>
            <p:nvPr/>
          </p:nvSpPr>
          <p:spPr bwMode="auto">
            <a:xfrm>
              <a:off x="9237259" y="1873062"/>
              <a:ext cx="24829" cy="27588"/>
            </a:xfrm>
            <a:custGeom>
              <a:avLst/>
              <a:gdLst>
                <a:gd name="T0" fmla="*/ 2 w 4"/>
                <a:gd name="T1" fmla="*/ 0 h 4"/>
                <a:gd name="T2" fmla="*/ 2 w 4"/>
                <a:gd name="T3" fmla="*/ 0 h 4"/>
                <a:gd name="T4" fmla="*/ 2 w 4"/>
                <a:gd name="T5" fmla="*/ 1 h 4"/>
                <a:gd name="T6" fmla="*/ 1 w 4"/>
                <a:gd name="T7" fmla="*/ 1 h 4"/>
                <a:gd name="T8" fmla="*/ 1 w 4"/>
                <a:gd name="T9" fmla="*/ 1 h 4"/>
                <a:gd name="T10" fmla="*/ 1 w 4"/>
                <a:gd name="T11" fmla="*/ 1 h 4"/>
                <a:gd name="T12" fmla="*/ 0 w 4"/>
                <a:gd name="T13" fmla="*/ 2 h 4"/>
                <a:gd name="T14" fmla="*/ 0 w 4"/>
                <a:gd name="T15" fmla="*/ 2 h 4"/>
                <a:gd name="T16" fmla="*/ 0 w 4"/>
                <a:gd name="T17" fmla="*/ 3 h 4"/>
                <a:gd name="T18" fmla="*/ 2 w 4"/>
                <a:gd name="T19" fmla="*/ 4 h 4"/>
                <a:gd name="T20" fmla="*/ 2 w 4"/>
                <a:gd name="T21" fmla="*/ 4 h 4"/>
                <a:gd name="T22" fmla="*/ 3 w 4"/>
                <a:gd name="T23" fmla="*/ 4 h 4"/>
                <a:gd name="T24" fmla="*/ 3 w 4"/>
                <a:gd name="T25" fmla="*/ 4 h 4"/>
                <a:gd name="T26" fmla="*/ 3 w 4"/>
                <a:gd name="T27" fmla="*/ 4 h 4"/>
                <a:gd name="T28" fmla="*/ 3 w 4"/>
                <a:gd name="T29" fmla="*/ 4 h 4"/>
                <a:gd name="T30" fmla="*/ 4 w 4"/>
                <a:gd name="T31" fmla="*/ 3 h 4"/>
                <a:gd name="T32" fmla="*/ 4 w 4"/>
                <a:gd name="T33" fmla="*/ 2 h 4"/>
                <a:gd name="T34" fmla="*/ 4 w 4"/>
                <a:gd name="T35" fmla="*/ 2 h 4"/>
                <a:gd name="T36" fmla="*/ 2 w 4"/>
                <a:gd name="T3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 h="4">
                  <a:moveTo>
                    <a:pt x="2" y="0"/>
                  </a:moveTo>
                  <a:cubicBezTo>
                    <a:pt x="2" y="0"/>
                    <a:pt x="2" y="0"/>
                    <a:pt x="2" y="0"/>
                  </a:cubicBezTo>
                  <a:cubicBezTo>
                    <a:pt x="2" y="0"/>
                    <a:pt x="2" y="0"/>
                    <a:pt x="2" y="1"/>
                  </a:cubicBezTo>
                  <a:cubicBezTo>
                    <a:pt x="2" y="1"/>
                    <a:pt x="1" y="1"/>
                    <a:pt x="1" y="1"/>
                  </a:cubicBezTo>
                  <a:cubicBezTo>
                    <a:pt x="1" y="1"/>
                    <a:pt x="1" y="1"/>
                    <a:pt x="1" y="1"/>
                  </a:cubicBezTo>
                  <a:cubicBezTo>
                    <a:pt x="1" y="1"/>
                    <a:pt x="1" y="1"/>
                    <a:pt x="1" y="1"/>
                  </a:cubicBezTo>
                  <a:cubicBezTo>
                    <a:pt x="1" y="1"/>
                    <a:pt x="0" y="2"/>
                    <a:pt x="0" y="2"/>
                  </a:cubicBezTo>
                  <a:cubicBezTo>
                    <a:pt x="0" y="2"/>
                    <a:pt x="0" y="2"/>
                    <a:pt x="0" y="2"/>
                  </a:cubicBezTo>
                  <a:cubicBezTo>
                    <a:pt x="0" y="2"/>
                    <a:pt x="0" y="3"/>
                    <a:pt x="0" y="3"/>
                  </a:cubicBezTo>
                  <a:cubicBezTo>
                    <a:pt x="1" y="4"/>
                    <a:pt x="1" y="4"/>
                    <a:pt x="2" y="4"/>
                  </a:cubicBezTo>
                  <a:cubicBezTo>
                    <a:pt x="2" y="4"/>
                    <a:pt x="2" y="4"/>
                    <a:pt x="2" y="4"/>
                  </a:cubicBezTo>
                  <a:cubicBezTo>
                    <a:pt x="2" y="4"/>
                    <a:pt x="3" y="4"/>
                    <a:pt x="3" y="4"/>
                  </a:cubicBezTo>
                  <a:cubicBezTo>
                    <a:pt x="3" y="4"/>
                    <a:pt x="3" y="4"/>
                    <a:pt x="3" y="4"/>
                  </a:cubicBezTo>
                  <a:cubicBezTo>
                    <a:pt x="3" y="4"/>
                    <a:pt x="3" y="4"/>
                    <a:pt x="3" y="4"/>
                  </a:cubicBezTo>
                  <a:cubicBezTo>
                    <a:pt x="3" y="4"/>
                    <a:pt x="3" y="4"/>
                    <a:pt x="3" y="4"/>
                  </a:cubicBezTo>
                  <a:cubicBezTo>
                    <a:pt x="4" y="4"/>
                    <a:pt x="4" y="3"/>
                    <a:pt x="4" y="3"/>
                  </a:cubicBezTo>
                  <a:cubicBezTo>
                    <a:pt x="4" y="3"/>
                    <a:pt x="4" y="2"/>
                    <a:pt x="4" y="2"/>
                  </a:cubicBezTo>
                  <a:cubicBezTo>
                    <a:pt x="4" y="2"/>
                    <a:pt x="4" y="2"/>
                    <a:pt x="4" y="2"/>
                  </a:cubicBezTo>
                  <a:cubicBezTo>
                    <a:pt x="4" y="1"/>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66" name="Freeform 3251">
              <a:extLst>
                <a:ext uri="{FF2B5EF4-FFF2-40B4-BE49-F238E27FC236}">
                  <a16:creationId xmlns:a16="http://schemas.microsoft.com/office/drawing/2014/main" id="{96472BA4-3AA0-A227-5535-B9AD5BB790C2}"/>
                </a:ext>
              </a:extLst>
            </p:cNvPr>
            <p:cNvSpPr>
              <a:spLocks/>
            </p:cNvSpPr>
            <p:nvPr/>
          </p:nvSpPr>
          <p:spPr bwMode="auto">
            <a:xfrm>
              <a:off x="9328300" y="2554489"/>
              <a:ext cx="27588" cy="27588"/>
            </a:xfrm>
            <a:custGeom>
              <a:avLst/>
              <a:gdLst>
                <a:gd name="T0" fmla="*/ 2 w 4"/>
                <a:gd name="T1" fmla="*/ 0 h 4"/>
                <a:gd name="T2" fmla="*/ 2 w 4"/>
                <a:gd name="T3" fmla="*/ 0 h 4"/>
                <a:gd name="T4" fmla="*/ 2 w 4"/>
                <a:gd name="T5" fmla="*/ 0 h 4"/>
                <a:gd name="T6" fmla="*/ 2 w 4"/>
                <a:gd name="T7" fmla="*/ 0 h 4"/>
                <a:gd name="T8" fmla="*/ 0 w 4"/>
                <a:gd name="T9" fmla="*/ 2 h 4"/>
                <a:gd name="T10" fmla="*/ 2 w 4"/>
                <a:gd name="T11" fmla="*/ 4 h 4"/>
                <a:gd name="T12" fmla="*/ 2 w 4"/>
                <a:gd name="T13" fmla="*/ 4 h 4"/>
                <a:gd name="T14" fmla="*/ 3 w 4"/>
                <a:gd name="T15" fmla="*/ 3 h 4"/>
                <a:gd name="T16" fmla="*/ 4 w 4"/>
                <a:gd name="T17" fmla="*/ 3 h 4"/>
                <a:gd name="T18" fmla="*/ 4 w 4"/>
                <a:gd name="T19" fmla="*/ 3 h 4"/>
                <a:gd name="T20" fmla="*/ 4 w 4"/>
                <a:gd name="T21" fmla="*/ 2 h 4"/>
                <a:gd name="T22" fmla="*/ 4 w 4"/>
                <a:gd name="T23" fmla="*/ 2 h 4"/>
                <a:gd name="T24" fmla="*/ 4 w 4"/>
                <a:gd name="T25" fmla="*/ 2 h 4"/>
                <a:gd name="T26" fmla="*/ 4 w 4"/>
                <a:gd name="T27" fmla="*/ 1 h 4"/>
                <a:gd name="T28" fmla="*/ 3 w 4"/>
                <a:gd name="T29" fmla="*/ 1 h 4"/>
                <a:gd name="T30" fmla="*/ 3 w 4"/>
                <a:gd name="T31" fmla="*/ 0 h 4"/>
                <a:gd name="T32" fmla="*/ 2 w 4"/>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4">
                  <a:moveTo>
                    <a:pt x="2" y="0"/>
                  </a:moveTo>
                  <a:cubicBezTo>
                    <a:pt x="2" y="0"/>
                    <a:pt x="2" y="0"/>
                    <a:pt x="2" y="0"/>
                  </a:cubicBezTo>
                  <a:cubicBezTo>
                    <a:pt x="2" y="0"/>
                    <a:pt x="2" y="0"/>
                    <a:pt x="2" y="0"/>
                  </a:cubicBezTo>
                  <a:cubicBezTo>
                    <a:pt x="2" y="0"/>
                    <a:pt x="2" y="0"/>
                    <a:pt x="2" y="0"/>
                  </a:cubicBezTo>
                  <a:cubicBezTo>
                    <a:pt x="1" y="0"/>
                    <a:pt x="0" y="1"/>
                    <a:pt x="0" y="2"/>
                  </a:cubicBezTo>
                  <a:cubicBezTo>
                    <a:pt x="0" y="3"/>
                    <a:pt x="1" y="4"/>
                    <a:pt x="2" y="4"/>
                  </a:cubicBezTo>
                  <a:cubicBezTo>
                    <a:pt x="2" y="4"/>
                    <a:pt x="2" y="4"/>
                    <a:pt x="2" y="4"/>
                  </a:cubicBezTo>
                  <a:cubicBezTo>
                    <a:pt x="3" y="4"/>
                    <a:pt x="3" y="4"/>
                    <a:pt x="3" y="3"/>
                  </a:cubicBezTo>
                  <a:cubicBezTo>
                    <a:pt x="3" y="3"/>
                    <a:pt x="4" y="3"/>
                    <a:pt x="4" y="3"/>
                  </a:cubicBezTo>
                  <a:cubicBezTo>
                    <a:pt x="4" y="3"/>
                    <a:pt x="4" y="3"/>
                    <a:pt x="4" y="3"/>
                  </a:cubicBezTo>
                  <a:cubicBezTo>
                    <a:pt x="4" y="3"/>
                    <a:pt x="4" y="3"/>
                    <a:pt x="4" y="2"/>
                  </a:cubicBezTo>
                  <a:cubicBezTo>
                    <a:pt x="4" y="2"/>
                    <a:pt x="4" y="2"/>
                    <a:pt x="4" y="2"/>
                  </a:cubicBezTo>
                  <a:cubicBezTo>
                    <a:pt x="4" y="2"/>
                    <a:pt x="4" y="2"/>
                    <a:pt x="4" y="2"/>
                  </a:cubicBezTo>
                  <a:cubicBezTo>
                    <a:pt x="4" y="2"/>
                    <a:pt x="4" y="2"/>
                    <a:pt x="4" y="1"/>
                  </a:cubicBezTo>
                  <a:cubicBezTo>
                    <a:pt x="4" y="1"/>
                    <a:pt x="4" y="1"/>
                    <a:pt x="3" y="1"/>
                  </a:cubicBezTo>
                  <a:cubicBezTo>
                    <a:pt x="3" y="1"/>
                    <a:pt x="3" y="0"/>
                    <a:pt x="3" y="0"/>
                  </a:cubicBezTo>
                  <a:cubicBezTo>
                    <a:pt x="3"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67" name="Freeform 3252">
              <a:extLst>
                <a:ext uri="{FF2B5EF4-FFF2-40B4-BE49-F238E27FC236}">
                  <a16:creationId xmlns:a16="http://schemas.microsoft.com/office/drawing/2014/main" id="{FCEE4F7E-EE12-5CE6-DD9B-0A41563459A0}"/>
                </a:ext>
              </a:extLst>
            </p:cNvPr>
            <p:cNvSpPr>
              <a:spLocks/>
            </p:cNvSpPr>
            <p:nvPr/>
          </p:nvSpPr>
          <p:spPr bwMode="auto">
            <a:xfrm>
              <a:off x="13339610" y="3564213"/>
              <a:ext cx="44141" cy="46900"/>
            </a:xfrm>
            <a:custGeom>
              <a:avLst/>
              <a:gdLst>
                <a:gd name="T0" fmla="*/ 3 w 7"/>
                <a:gd name="T1" fmla="*/ 0 h 7"/>
                <a:gd name="T2" fmla="*/ 0 w 7"/>
                <a:gd name="T3" fmla="*/ 3 h 7"/>
                <a:gd name="T4" fmla="*/ 0 w 7"/>
                <a:gd name="T5" fmla="*/ 5 h 7"/>
                <a:gd name="T6" fmla="*/ 0 w 7"/>
                <a:gd name="T7" fmla="*/ 5 h 7"/>
                <a:gd name="T8" fmla="*/ 2 w 7"/>
                <a:gd name="T9" fmla="*/ 7 h 7"/>
                <a:gd name="T10" fmla="*/ 2 w 7"/>
                <a:gd name="T11" fmla="*/ 7 h 7"/>
                <a:gd name="T12" fmla="*/ 3 w 7"/>
                <a:gd name="T13" fmla="*/ 7 h 7"/>
                <a:gd name="T14" fmla="*/ 3 w 7"/>
                <a:gd name="T15" fmla="*/ 7 h 7"/>
                <a:gd name="T16" fmla="*/ 5 w 7"/>
                <a:gd name="T17" fmla="*/ 7 h 7"/>
                <a:gd name="T18" fmla="*/ 5 w 7"/>
                <a:gd name="T19" fmla="*/ 7 h 7"/>
                <a:gd name="T20" fmla="*/ 7 w 7"/>
                <a:gd name="T21" fmla="*/ 4 h 7"/>
                <a:gd name="T22" fmla="*/ 7 w 7"/>
                <a:gd name="T23" fmla="*/ 3 h 7"/>
                <a:gd name="T24" fmla="*/ 7 w 7"/>
                <a:gd name="T25" fmla="*/ 2 h 7"/>
                <a:gd name="T26" fmla="*/ 5 w 7"/>
                <a:gd name="T27" fmla="*/ 1 h 7"/>
                <a:gd name="T28" fmla="*/ 5 w 7"/>
                <a:gd name="T29" fmla="*/ 0 h 7"/>
                <a:gd name="T30" fmla="*/ 4 w 7"/>
                <a:gd name="T31" fmla="*/ 0 h 7"/>
                <a:gd name="T32" fmla="*/ 3 w 7"/>
                <a:gd name="T33"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 h="7">
                  <a:moveTo>
                    <a:pt x="3" y="0"/>
                  </a:moveTo>
                  <a:cubicBezTo>
                    <a:pt x="2" y="0"/>
                    <a:pt x="0" y="1"/>
                    <a:pt x="0" y="3"/>
                  </a:cubicBezTo>
                  <a:cubicBezTo>
                    <a:pt x="0" y="4"/>
                    <a:pt x="0" y="4"/>
                    <a:pt x="0" y="5"/>
                  </a:cubicBezTo>
                  <a:cubicBezTo>
                    <a:pt x="0" y="5"/>
                    <a:pt x="0" y="5"/>
                    <a:pt x="0" y="5"/>
                  </a:cubicBezTo>
                  <a:cubicBezTo>
                    <a:pt x="1" y="6"/>
                    <a:pt x="1" y="6"/>
                    <a:pt x="2" y="7"/>
                  </a:cubicBezTo>
                  <a:cubicBezTo>
                    <a:pt x="2" y="7"/>
                    <a:pt x="2" y="7"/>
                    <a:pt x="2" y="7"/>
                  </a:cubicBezTo>
                  <a:cubicBezTo>
                    <a:pt x="2" y="7"/>
                    <a:pt x="2" y="7"/>
                    <a:pt x="3" y="7"/>
                  </a:cubicBezTo>
                  <a:cubicBezTo>
                    <a:pt x="3" y="7"/>
                    <a:pt x="3" y="7"/>
                    <a:pt x="3" y="7"/>
                  </a:cubicBezTo>
                  <a:cubicBezTo>
                    <a:pt x="4" y="7"/>
                    <a:pt x="4" y="7"/>
                    <a:pt x="5" y="7"/>
                  </a:cubicBezTo>
                  <a:cubicBezTo>
                    <a:pt x="5" y="7"/>
                    <a:pt x="5" y="7"/>
                    <a:pt x="5" y="7"/>
                  </a:cubicBezTo>
                  <a:cubicBezTo>
                    <a:pt x="6" y="6"/>
                    <a:pt x="7" y="5"/>
                    <a:pt x="7" y="4"/>
                  </a:cubicBezTo>
                  <a:cubicBezTo>
                    <a:pt x="7" y="4"/>
                    <a:pt x="7" y="3"/>
                    <a:pt x="7" y="3"/>
                  </a:cubicBezTo>
                  <a:cubicBezTo>
                    <a:pt x="7" y="3"/>
                    <a:pt x="7" y="3"/>
                    <a:pt x="7" y="2"/>
                  </a:cubicBezTo>
                  <a:cubicBezTo>
                    <a:pt x="6" y="2"/>
                    <a:pt x="6" y="1"/>
                    <a:pt x="5" y="1"/>
                  </a:cubicBezTo>
                  <a:cubicBezTo>
                    <a:pt x="5" y="1"/>
                    <a:pt x="5" y="0"/>
                    <a:pt x="5" y="0"/>
                  </a:cubicBezTo>
                  <a:cubicBezTo>
                    <a:pt x="5" y="0"/>
                    <a:pt x="4" y="0"/>
                    <a:pt x="4" y="0"/>
                  </a:cubicBezTo>
                  <a:cubicBezTo>
                    <a:pt x="4" y="0"/>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68" name="Freeform 3253">
              <a:extLst>
                <a:ext uri="{FF2B5EF4-FFF2-40B4-BE49-F238E27FC236}">
                  <a16:creationId xmlns:a16="http://schemas.microsoft.com/office/drawing/2014/main" id="{F36C25B1-CC75-C401-DE57-44571A54B9BC}"/>
                </a:ext>
              </a:extLst>
            </p:cNvPr>
            <p:cNvSpPr>
              <a:spLocks/>
            </p:cNvSpPr>
            <p:nvPr/>
          </p:nvSpPr>
          <p:spPr bwMode="auto">
            <a:xfrm>
              <a:off x="12691289" y="3873200"/>
              <a:ext cx="44141" cy="44141"/>
            </a:xfrm>
            <a:custGeom>
              <a:avLst/>
              <a:gdLst>
                <a:gd name="T0" fmla="*/ 4 w 7"/>
                <a:gd name="T1" fmla="*/ 0 h 7"/>
                <a:gd name="T2" fmla="*/ 2 w 7"/>
                <a:gd name="T3" fmla="*/ 0 h 7"/>
                <a:gd name="T4" fmla="*/ 2 w 7"/>
                <a:gd name="T5" fmla="*/ 0 h 7"/>
                <a:gd name="T6" fmla="*/ 0 w 7"/>
                <a:gd name="T7" fmla="*/ 3 h 7"/>
                <a:gd name="T8" fmla="*/ 0 w 7"/>
                <a:gd name="T9" fmla="*/ 3 h 7"/>
                <a:gd name="T10" fmla="*/ 0 w 7"/>
                <a:gd name="T11" fmla="*/ 3 h 7"/>
                <a:gd name="T12" fmla="*/ 3 w 7"/>
                <a:gd name="T13" fmla="*/ 7 h 7"/>
                <a:gd name="T14" fmla="*/ 4 w 7"/>
                <a:gd name="T15" fmla="*/ 7 h 7"/>
                <a:gd name="T16" fmla="*/ 6 w 7"/>
                <a:gd name="T17" fmla="*/ 6 h 7"/>
                <a:gd name="T18" fmla="*/ 6 w 7"/>
                <a:gd name="T19" fmla="*/ 6 h 7"/>
                <a:gd name="T20" fmla="*/ 7 w 7"/>
                <a:gd name="T21" fmla="*/ 4 h 7"/>
                <a:gd name="T22" fmla="*/ 7 w 7"/>
                <a:gd name="T23" fmla="*/ 3 h 7"/>
                <a:gd name="T24" fmla="*/ 7 w 7"/>
                <a:gd name="T25" fmla="*/ 3 h 7"/>
                <a:gd name="T26" fmla="*/ 7 w 7"/>
                <a:gd name="T27" fmla="*/ 2 h 7"/>
                <a:gd name="T28" fmla="*/ 7 w 7"/>
                <a:gd name="T29" fmla="*/ 2 h 7"/>
                <a:gd name="T30" fmla="*/ 4 w 7"/>
                <a:gd name="T31" fmla="*/ 0 h 7"/>
                <a:gd name="T32" fmla="*/ 4 w 7"/>
                <a:gd name="T33"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 h="7">
                  <a:moveTo>
                    <a:pt x="4" y="0"/>
                  </a:moveTo>
                  <a:cubicBezTo>
                    <a:pt x="3" y="0"/>
                    <a:pt x="3" y="0"/>
                    <a:pt x="2" y="0"/>
                  </a:cubicBezTo>
                  <a:cubicBezTo>
                    <a:pt x="2" y="0"/>
                    <a:pt x="2" y="0"/>
                    <a:pt x="2" y="0"/>
                  </a:cubicBezTo>
                  <a:cubicBezTo>
                    <a:pt x="1" y="1"/>
                    <a:pt x="1" y="2"/>
                    <a:pt x="0" y="3"/>
                  </a:cubicBezTo>
                  <a:cubicBezTo>
                    <a:pt x="0" y="3"/>
                    <a:pt x="0" y="3"/>
                    <a:pt x="0" y="3"/>
                  </a:cubicBezTo>
                  <a:cubicBezTo>
                    <a:pt x="0" y="3"/>
                    <a:pt x="0" y="3"/>
                    <a:pt x="0" y="3"/>
                  </a:cubicBezTo>
                  <a:cubicBezTo>
                    <a:pt x="0" y="5"/>
                    <a:pt x="1" y="7"/>
                    <a:pt x="3" y="7"/>
                  </a:cubicBezTo>
                  <a:cubicBezTo>
                    <a:pt x="3" y="7"/>
                    <a:pt x="4" y="7"/>
                    <a:pt x="4" y="7"/>
                  </a:cubicBezTo>
                  <a:cubicBezTo>
                    <a:pt x="5" y="7"/>
                    <a:pt x="6" y="7"/>
                    <a:pt x="6" y="6"/>
                  </a:cubicBezTo>
                  <a:cubicBezTo>
                    <a:pt x="6" y="6"/>
                    <a:pt x="6" y="6"/>
                    <a:pt x="6" y="6"/>
                  </a:cubicBezTo>
                  <a:cubicBezTo>
                    <a:pt x="7" y="5"/>
                    <a:pt x="7" y="5"/>
                    <a:pt x="7" y="4"/>
                  </a:cubicBezTo>
                  <a:cubicBezTo>
                    <a:pt x="7" y="4"/>
                    <a:pt x="7" y="3"/>
                    <a:pt x="7" y="3"/>
                  </a:cubicBezTo>
                  <a:cubicBezTo>
                    <a:pt x="7" y="3"/>
                    <a:pt x="7" y="3"/>
                    <a:pt x="7" y="3"/>
                  </a:cubicBezTo>
                  <a:cubicBezTo>
                    <a:pt x="7" y="2"/>
                    <a:pt x="7" y="2"/>
                    <a:pt x="7" y="2"/>
                  </a:cubicBezTo>
                  <a:cubicBezTo>
                    <a:pt x="7" y="2"/>
                    <a:pt x="7" y="2"/>
                    <a:pt x="7" y="2"/>
                  </a:cubicBezTo>
                  <a:cubicBezTo>
                    <a:pt x="6" y="1"/>
                    <a:pt x="6" y="0"/>
                    <a:pt x="4" y="0"/>
                  </a:cubicBezTo>
                  <a:cubicBezTo>
                    <a:pt x="4" y="0"/>
                    <a:pt x="4"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69" name="Freeform 3254">
              <a:extLst>
                <a:ext uri="{FF2B5EF4-FFF2-40B4-BE49-F238E27FC236}">
                  <a16:creationId xmlns:a16="http://schemas.microsoft.com/office/drawing/2014/main" id="{C4D346DA-3BFF-DEB5-4153-E619BE54EFBF}"/>
                </a:ext>
              </a:extLst>
            </p:cNvPr>
            <p:cNvSpPr>
              <a:spLocks/>
            </p:cNvSpPr>
            <p:nvPr/>
          </p:nvSpPr>
          <p:spPr bwMode="auto">
            <a:xfrm>
              <a:off x="13483068" y="3851129"/>
              <a:ext cx="38623" cy="41382"/>
            </a:xfrm>
            <a:custGeom>
              <a:avLst/>
              <a:gdLst>
                <a:gd name="T0" fmla="*/ 3 w 6"/>
                <a:gd name="T1" fmla="*/ 0 h 6"/>
                <a:gd name="T2" fmla="*/ 3 w 6"/>
                <a:gd name="T3" fmla="*/ 0 h 6"/>
                <a:gd name="T4" fmla="*/ 2 w 6"/>
                <a:gd name="T5" fmla="*/ 1 h 6"/>
                <a:gd name="T6" fmla="*/ 2 w 6"/>
                <a:gd name="T7" fmla="*/ 1 h 6"/>
                <a:gd name="T8" fmla="*/ 0 w 6"/>
                <a:gd name="T9" fmla="*/ 3 h 6"/>
                <a:gd name="T10" fmla="*/ 2 w 6"/>
                <a:gd name="T11" fmla="*/ 6 h 6"/>
                <a:gd name="T12" fmla="*/ 3 w 6"/>
                <a:gd name="T13" fmla="*/ 6 h 6"/>
                <a:gd name="T14" fmla="*/ 6 w 6"/>
                <a:gd name="T15" fmla="*/ 4 h 6"/>
                <a:gd name="T16" fmla="*/ 6 w 6"/>
                <a:gd name="T17" fmla="*/ 2 h 6"/>
                <a:gd name="T18" fmla="*/ 5 w 6"/>
                <a:gd name="T19" fmla="*/ 2 h 6"/>
                <a:gd name="T20" fmla="*/ 3 w 6"/>
                <a:gd name="T21" fmla="*/ 0 h 6"/>
                <a:gd name="T22" fmla="*/ 3 w 6"/>
                <a:gd name="T23" fmla="*/ 0 h 6"/>
                <a:gd name="T24" fmla="*/ 3 w 6"/>
                <a:gd name="T2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6">
                  <a:moveTo>
                    <a:pt x="3" y="0"/>
                  </a:moveTo>
                  <a:cubicBezTo>
                    <a:pt x="3" y="0"/>
                    <a:pt x="3" y="0"/>
                    <a:pt x="3" y="0"/>
                  </a:cubicBezTo>
                  <a:cubicBezTo>
                    <a:pt x="3" y="0"/>
                    <a:pt x="2" y="1"/>
                    <a:pt x="2" y="1"/>
                  </a:cubicBezTo>
                  <a:cubicBezTo>
                    <a:pt x="2" y="1"/>
                    <a:pt x="2" y="1"/>
                    <a:pt x="2" y="1"/>
                  </a:cubicBezTo>
                  <a:cubicBezTo>
                    <a:pt x="1" y="1"/>
                    <a:pt x="0" y="2"/>
                    <a:pt x="0" y="3"/>
                  </a:cubicBezTo>
                  <a:cubicBezTo>
                    <a:pt x="0" y="4"/>
                    <a:pt x="1" y="6"/>
                    <a:pt x="2" y="6"/>
                  </a:cubicBezTo>
                  <a:cubicBezTo>
                    <a:pt x="3" y="6"/>
                    <a:pt x="3" y="6"/>
                    <a:pt x="3" y="6"/>
                  </a:cubicBezTo>
                  <a:cubicBezTo>
                    <a:pt x="4" y="6"/>
                    <a:pt x="5" y="5"/>
                    <a:pt x="6" y="4"/>
                  </a:cubicBezTo>
                  <a:cubicBezTo>
                    <a:pt x="6" y="3"/>
                    <a:pt x="6" y="3"/>
                    <a:pt x="6" y="2"/>
                  </a:cubicBezTo>
                  <a:cubicBezTo>
                    <a:pt x="6" y="2"/>
                    <a:pt x="6" y="2"/>
                    <a:pt x="5" y="2"/>
                  </a:cubicBezTo>
                  <a:cubicBezTo>
                    <a:pt x="5" y="1"/>
                    <a:pt x="4" y="1"/>
                    <a:pt x="3" y="0"/>
                  </a:cubicBezTo>
                  <a:cubicBezTo>
                    <a:pt x="3" y="0"/>
                    <a:pt x="3" y="0"/>
                    <a:pt x="3" y="0"/>
                  </a:cubicBezTo>
                  <a:cubicBezTo>
                    <a:pt x="3"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70" name="Freeform 3255">
              <a:extLst>
                <a:ext uri="{FF2B5EF4-FFF2-40B4-BE49-F238E27FC236}">
                  <a16:creationId xmlns:a16="http://schemas.microsoft.com/office/drawing/2014/main" id="{7343E413-70D4-F851-EA34-5FEC06AEB948}"/>
                </a:ext>
              </a:extLst>
            </p:cNvPr>
            <p:cNvSpPr>
              <a:spLocks/>
            </p:cNvSpPr>
            <p:nvPr/>
          </p:nvSpPr>
          <p:spPr bwMode="auto">
            <a:xfrm>
              <a:off x="13036140" y="4218051"/>
              <a:ext cx="41382" cy="33106"/>
            </a:xfrm>
            <a:custGeom>
              <a:avLst/>
              <a:gdLst>
                <a:gd name="T0" fmla="*/ 3 w 6"/>
                <a:gd name="T1" fmla="*/ 0 h 5"/>
                <a:gd name="T2" fmla="*/ 1 w 6"/>
                <a:gd name="T3" fmla="*/ 0 h 5"/>
                <a:gd name="T4" fmla="*/ 1 w 6"/>
                <a:gd name="T5" fmla="*/ 0 h 5"/>
                <a:gd name="T6" fmla="*/ 1 w 6"/>
                <a:gd name="T7" fmla="*/ 2 h 5"/>
                <a:gd name="T8" fmla="*/ 3 w 6"/>
                <a:gd name="T9" fmla="*/ 5 h 5"/>
                <a:gd name="T10" fmla="*/ 3 w 6"/>
                <a:gd name="T11" fmla="*/ 5 h 5"/>
                <a:gd name="T12" fmla="*/ 6 w 6"/>
                <a:gd name="T13" fmla="*/ 3 h 5"/>
                <a:gd name="T14" fmla="*/ 4 w 6"/>
                <a:gd name="T15" fmla="*/ 0 h 5"/>
                <a:gd name="T16" fmla="*/ 4 w 6"/>
                <a:gd name="T17" fmla="*/ 0 h 5"/>
                <a:gd name="T18" fmla="*/ 4 w 6"/>
                <a:gd name="T19" fmla="*/ 0 h 5"/>
                <a:gd name="T20" fmla="*/ 3 w 6"/>
                <a:gd name="T2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5">
                  <a:moveTo>
                    <a:pt x="3" y="0"/>
                  </a:moveTo>
                  <a:cubicBezTo>
                    <a:pt x="3" y="0"/>
                    <a:pt x="2" y="0"/>
                    <a:pt x="1" y="0"/>
                  </a:cubicBezTo>
                  <a:cubicBezTo>
                    <a:pt x="1" y="0"/>
                    <a:pt x="1" y="0"/>
                    <a:pt x="1" y="0"/>
                  </a:cubicBezTo>
                  <a:cubicBezTo>
                    <a:pt x="1" y="1"/>
                    <a:pt x="1" y="1"/>
                    <a:pt x="1" y="2"/>
                  </a:cubicBezTo>
                  <a:cubicBezTo>
                    <a:pt x="0" y="3"/>
                    <a:pt x="1" y="5"/>
                    <a:pt x="3" y="5"/>
                  </a:cubicBezTo>
                  <a:cubicBezTo>
                    <a:pt x="3" y="5"/>
                    <a:pt x="3" y="5"/>
                    <a:pt x="3" y="5"/>
                  </a:cubicBezTo>
                  <a:cubicBezTo>
                    <a:pt x="5" y="5"/>
                    <a:pt x="6" y="4"/>
                    <a:pt x="6" y="3"/>
                  </a:cubicBezTo>
                  <a:cubicBezTo>
                    <a:pt x="6" y="2"/>
                    <a:pt x="6" y="0"/>
                    <a:pt x="4" y="0"/>
                  </a:cubicBezTo>
                  <a:cubicBezTo>
                    <a:pt x="4" y="0"/>
                    <a:pt x="4" y="0"/>
                    <a:pt x="4" y="0"/>
                  </a:cubicBezTo>
                  <a:cubicBezTo>
                    <a:pt x="4" y="0"/>
                    <a:pt x="4" y="0"/>
                    <a:pt x="4" y="0"/>
                  </a:cubicBezTo>
                  <a:cubicBezTo>
                    <a:pt x="4"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71" name="Freeform 3256">
              <a:extLst>
                <a:ext uri="{FF2B5EF4-FFF2-40B4-BE49-F238E27FC236}">
                  <a16:creationId xmlns:a16="http://schemas.microsoft.com/office/drawing/2014/main" id="{9A1E4E94-BC6A-B46C-D3AB-E3D359D7FF02}"/>
                </a:ext>
              </a:extLst>
            </p:cNvPr>
            <p:cNvSpPr>
              <a:spLocks/>
            </p:cNvSpPr>
            <p:nvPr/>
          </p:nvSpPr>
          <p:spPr bwMode="auto">
            <a:xfrm>
              <a:off x="13979654" y="3440067"/>
              <a:ext cx="41382" cy="33106"/>
            </a:xfrm>
            <a:custGeom>
              <a:avLst/>
              <a:gdLst>
                <a:gd name="T0" fmla="*/ 3 w 6"/>
                <a:gd name="T1" fmla="*/ 0 h 5"/>
                <a:gd name="T2" fmla="*/ 0 w 6"/>
                <a:gd name="T3" fmla="*/ 2 h 5"/>
                <a:gd name="T4" fmla="*/ 0 w 6"/>
                <a:gd name="T5" fmla="*/ 4 h 5"/>
                <a:gd name="T6" fmla="*/ 1 w 6"/>
                <a:gd name="T7" fmla="*/ 4 h 5"/>
                <a:gd name="T8" fmla="*/ 1 w 6"/>
                <a:gd name="T9" fmla="*/ 5 h 5"/>
                <a:gd name="T10" fmla="*/ 2 w 6"/>
                <a:gd name="T11" fmla="*/ 5 h 5"/>
                <a:gd name="T12" fmla="*/ 2 w 6"/>
                <a:gd name="T13" fmla="*/ 5 h 5"/>
                <a:gd name="T14" fmla="*/ 3 w 6"/>
                <a:gd name="T15" fmla="*/ 5 h 5"/>
                <a:gd name="T16" fmla="*/ 3 w 6"/>
                <a:gd name="T17" fmla="*/ 5 h 5"/>
                <a:gd name="T18" fmla="*/ 3 w 6"/>
                <a:gd name="T19" fmla="*/ 5 h 5"/>
                <a:gd name="T20" fmla="*/ 6 w 6"/>
                <a:gd name="T21" fmla="*/ 3 h 5"/>
                <a:gd name="T22" fmla="*/ 4 w 6"/>
                <a:gd name="T23" fmla="*/ 0 h 5"/>
                <a:gd name="T24" fmla="*/ 3 w 6"/>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5">
                  <a:moveTo>
                    <a:pt x="3" y="0"/>
                  </a:moveTo>
                  <a:cubicBezTo>
                    <a:pt x="2" y="0"/>
                    <a:pt x="1" y="1"/>
                    <a:pt x="0" y="2"/>
                  </a:cubicBezTo>
                  <a:cubicBezTo>
                    <a:pt x="0" y="3"/>
                    <a:pt x="0" y="3"/>
                    <a:pt x="0" y="4"/>
                  </a:cubicBezTo>
                  <a:cubicBezTo>
                    <a:pt x="1" y="4"/>
                    <a:pt x="1" y="4"/>
                    <a:pt x="1" y="4"/>
                  </a:cubicBezTo>
                  <a:cubicBezTo>
                    <a:pt x="1" y="4"/>
                    <a:pt x="1" y="5"/>
                    <a:pt x="1" y="5"/>
                  </a:cubicBezTo>
                  <a:cubicBezTo>
                    <a:pt x="2" y="5"/>
                    <a:pt x="2" y="5"/>
                    <a:pt x="2" y="5"/>
                  </a:cubicBezTo>
                  <a:cubicBezTo>
                    <a:pt x="2" y="5"/>
                    <a:pt x="2" y="5"/>
                    <a:pt x="2" y="5"/>
                  </a:cubicBezTo>
                  <a:cubicBezTo>
                    <a:pt x="2" y="5"/>
                    <a:pt x="3" y="5"/>
                    <a:pt x="3" y="5"/>
                  </a:cubicBezTo>
                  <a:cubicBezTo>
                    <a:pt x="3" y="5"/>
                    <a:pt x="3" y="5"/>
                    <a:pt x="3" y="5"/>
                  </a:cubicBezTo>
                  <a:cubicBezTo>
                    <a:pt x="3" y="5"/>
                    <a:pt x="3" y="5"/>
                    <a:pt x="3" y="5"/>
                  </a:cubicBezTo>
                  <a:cubicBezTo>
                    <a:pt x="4" y="5"/>
                    <a:pt x="5" y="5"/>
                    <a:pt x="6" y="3"/>
                  </a:cubicBezTo>
                  <a:cubicBezTo>
                    <a:pt x="6" y="2"/>
                    <a:pt x="5" y="0"/>
                    <a:pt x="4" y="0"/>
                  </a:cubicBezTo>
                  <a:cubicBezTo>
                    <a:pt x="3"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72" name="Freeform 3257">
              <a:extLst>
                <a:ext uri="{FF2B5EF4-FFF2-40B4-BE49-F238E27FC236}">
                  <a16:creationId xmlns:a16="http://schemas.microsoft.com/office/drawing/2014/main" id="{122438D9-34EE-0D72-E450-A9CC9F525AB4}"/>
                </a:ext>
              </a:extLst>
            </p:cNvPr>
            <p:cNvSpPr>
              <a:spLocks/>
            </p:cNvSpPr>
            <p:nvPr/>
          </p:nvSpPr>
          <p:spPr bwMode="auto">
            <a:xfrm>
              <a:off x="13678943" y="3464896"/>
              <a:ext cx="38623" cy="33106"/>
            </a:xfrm>
            <a:custGeom>
              <a:avLst/>
              <a:gdLst>
                <a:gd name="T0" fmla="*/ 3 w 6"/>
                <a:gd name="T1" fmla="*/ 0 h 5"/>
                <a:gd name="T2" fmla="*/ 2 w 6"/>
                <a:gd name="T3" fmla="*/ 0 h 5"/>
                <a:gd name="T4" fmla="*/ 2 w 6"/>
                <a:gd name="T5" fmla="*/ 0 h 5"/>
                <a:gd name="T6" fmla="*/ 1 w 6"/>
                <a:gd name="T7" fmla="*/ 2 h 5"/>
                <a:gd name="T8" fmla="*/ 1 w 6"/>
                <a:gd name="T9" fmla="*/ 3 h 5"/>
                <a:gd name="T10" fmla="*/ 1 w 6"/>
                <a:gd name="T11" fmla="*/ 4 h 5"/>
                <a:gd name="T12" fmla="*/ 3 w 6"/>
                <a:gd name="T13" fmla="*/ 5 h 5"/>
                <a:gd name="T14" fmla="*/ 3 w 6"/>
                <a:gd name="T15" fmla="*/ 5 h 5"/>
                <a:gd name="T16" fmla="*/ 5 w 6"/>
                <a:gd name="T17" fmla="*/ 4 h 5"/>
                <a:gd name="T18" fmla="*/ 5 w 6"/>
                <a:gd name="T19" fmla="*/ 4 h 5"/>
                <a:gd name="T20" fmla="*/ 6 w 6"/>
                <a:gd name="T21" fmla="*/ 3 h 5"/>
                <a:gd name="T22" fmla="*/ 4 w 6"/>
                <a:gd name="T23" fmla="*/ 0 h 5"/>
                <a:gd name="T24" fmla="*/ 3 w 6"/>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5">
                  <a:moveTo>
                    <a:pt x="3" y="0"/>
                  </a:moveTo>
                  <a:cubicBezTo>
                    <a:pt x="3" y="0"/>
                    <a:pt x="2" y="0"/>
                    <a:pt x="2" y="0"/>
                  </a:cubicBezTo>
                  <a:cubicBezTo>
                    <a:pt x="2" y="0"/>
                    <a:pt x="2" y="0"/>
                    <a:pt x="2" y="0"/>
                  </a:cubicBezTo>
                  <a:cubicBezTo>
                    <a:pt x="1" y="1"/>
                    <a:pt x="1" y="1"/>
                    <a:pt x="1" y="2"/>
                  </a:cubicBezTo>
                  <a:cubicBezTo>
                    <a:pt x="0" y="2"/>
                    <a:pt x="0" y="3"/>
                    <a:pt x="1" y="3"/>
                  </a:cubicBezTo>
                  <a:cubicBezTo>
                    <a:pt x="1" y="3"/>
                    <a:pt x="1" y="3"/>
                    <a:pt x="1" y="4"/>
                  </a:cubicBezTo>
                  <a:cubicBezTo>
                    <a:pt x="1" y="4"/>
                    <a:pt x="2" y="5"/>
                    <a:pt x="3" y="5"/>
                  </a:cubicBezTo>
                  <a:cubicBezTo>
                    <a:pt x="3" y="5"/>
                    <a:pt x="3" y="5"/>
                    <a:pt x="3" y="5"/>
                  </a:cubicBezTo>
                  <a:cubicBezTo>
                    <a:pt x="4" y="5"/>
                    <a:pt x="5" y="5"/>
                    <a:pt x="5" y="4"/>
                  </a:cubicBezTo>
                  <a:cubicBezTo>
                    <a:pt x="5" y="4"/>
                    <a:pt x="5" y="4"/>
                    <a:pt x="5" y="4"/>
                  </a:cubicBezTo>
                  <a:cubicBezTo>
                    <a:pt x="6" y="4"/>
                    <a:pt x="6" y="3"/>
                    <a:pt x="6" y="3"/>
                  </a:cubicBezTo>
                  <a:cubicBezTo>
                    <a:pt x="6" y="2"/>
                    <a:pt x="5" y="0"/>
                    <a:pt x="4" y="0"/>
                  </a:cubicBezTo>
                  <a:cubicBezTo>
                    <a:pt x="4"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73" name="Freeform 3258">
              <a:extLst>
                <a:ext uri="{FF2B5EF4-FFF2-40B4-BE49-F238E27FC236}">
                  <a16:creationId xmlns:a16="http://schemas.microsoft.com/office/drawing/2014/main" id="{794B00E1-7102-0078-EBAF-D68BFE6E6695}"/>
                </a:ext>
              </a:extLst>
            </p:cNvPr>
            <p:cNvSpPr>
              <a:spLocks/>
            </p:cNvSpPr>
            <p:nvPr/>
          </p:nvSpPr>
          <p:spPr bwMode="auto">
            <a:xfrm>
              <a:off x="12172633" y="3831818"/>
              <a:ext cx="33106" cy="33106"/>
            </a:xfrm>
            <a:custGeom>
              <a:avLst/>
              <a:gdLst>
                <a:gd name="T0" fmla="*/ 2 w 5"/>
                <a:gd name="T1" fmla="*/ 0 h 5"/>
                <a:gd name="T2" fmla="*/ 0 w 5"/>
                <a:gd name="T3" fmla="*/ 1 h 5"/>
                <a:gd name="T4" fmla="*/ 0 w 5"/>
                <a:gd name="T5" fmla="*/ 2 h 5"/>
                <a:gd name="T6" fmla="*/ 0 w 5"/>
                <a:gd name="T7" fmla="*/ 2 h 5"/>
                <a:gd name="T8" fmla="*/ 0 w 5"/>
                <a:gd name="T9" fmla="*/ 2 h 5"/>
                <a:gd name="T10" fmla="*/ 0 w 5"/>
                <a:gd name="T11" fmla="*/ 3 h 5"/>
                <a:gd name="T12" fmla="*/ 1 w 5"/>
                <a:gd name="T13" fmla="*/ 5 h 5"/>
                <a:gd name="T14" fmla="*/ 2 w 5"/>
                <a:gd name="T15" fmla="*/ 5 h 5"/>
                <a:gd name="T16" fmla="*/ 2 w 5"/>
                <a:gd name="T17" fmla="*/ 5 h 5"/>
                <a:gd name="T18" fmla="*/ 2 w 5"/>
                <a:gd name="T19" fmla="*/ 5 h 5"/>
                <a:gd name="T20" fmla="*/ 5 w 5"/>
                <a:gd name="T21" fmla="*/ 3 h 5"/>
                <a:gd name="T22" fmla="*/ 5 w 5"/>
                <a:gd name="T23" fmla="*/ 3 h 5"/>
                <a:gd name="T24" fmla="*/ 5 w 5"/>
                <a:gd name="T25" fmla="*/ 3 h 5"/>
                <a:gd name="T26" fmla="*/ 5 w 5"/>
                <a:gd name="T27" fmla="*/ 2 h 5"/>
                <a:gd name="T28" fmla="*/ 5 w 5"/>
                <a:gd name="T29" fmla="*/ 1 h 5"/>
                <a:gd name="T30" fmla="*/ 3 w 5"/>
                <a:gd name="T31" fmla="*/ 0 h 5"/>
                <a:gd name="T32" fmla="*/ 2 w 5"/>
                <a:gd name="T33"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 h="5">
                  <a:moveTo>
                    <a:pt x="2" y="0"/>
                  </a:moveTo>
                  <a:cubicBezTo>
                    <a:pt x="1" y="0"/>
                    <a:pt x="1" y="0"/>
                    <a:pt x="0" y="1"/>
                  </a:cubicBezTo>
                  <a:cubicBezTo>
                    <a:pt x="0" y="1"/>
                    <a:pt x="0" y="2"/>
                    <a:pt x="0" y="2"/>
                  </a:cubicBezTo>
                  <a:cubicBezTo>
                    <a:pt x="0" y="2"/>
                    <a:pt x="0" y="2"/>
                    <a:pt x="0" y="2"/>
                  </a:cubicBezTo>
                  <a:cubicBezTo>
                    <a:pt x="0" y="2"/>
                    <a:pt x="0" y="2"/>
                    <a:pt x="0" y="2"/>
                  </a:cubicBezTo>
                  <a:cubicBezTo>
                    <a:pt x="0" y="3"/>
                    <a:pt x="0" y="3"/>
                    <a:pt x="0" y="3"/>
                  </a:cubicBezTo>
                  <a:cubicBezTo>
                    <a:pt x="0" y="4"/>
                    <a:pt x="0" y="5"/>
                    <a:pt x="1" y="5"/>
                  </a:cubicBezTo>
                  <a:cubicBezTo>
                    <a:pt x="1" y="5"/>
                    <a:pt x="1" y="5"/>
                    <a:pt x="2" y="5"/>
                  </a:cubicBezTo>
                  <a:cubicBezTo>
                    <a:pt x="2" y="5"/>
                    <a:pt x="2" y="5"/>
                    <a:pt x="2" y="5"/>
                  </a:cubicBezTo>
                  <a:cubicBezTo>
                    <a:pt x="2" y="5"/>
                    <a:pt x="2" y="5"/>
                    <a:pt x="2" y="5"/>
                  </a:cubicBezTo>
                  <a:cubicBezTo>
                    <a:pt x="4" y="5"/>
                    <a:pt x="5" y="5"/>
                    <a:pt x="5" y="3"/>
                  </a:cubicBezTo>
                  <a:cubicBezTo>
                    <a:pt x="5" y="3"/>
                    <a:pt x="5" y="3"/>
                    <a:pt x="5" y="3"/>
                  </a:cubicBezTo>
                  <a:cubicBezTo>
                    <a:pt x="5" y="3"/>
                    <a:pt x="5" y="3"/>
                    <a:pt x="5" y="3"/>
                  </a:cubicBezTo>
                  <a:cubicBezTo>
                    <a:pt x="5" y="2"/>
                    <a:pt x="5" y="2"/>
                    <a:pt x="5" y="2"/>
                  </a:cubicBezTo>
                  <a:cubicBezTo>
                    <a:pt x="5" y="1"/>
                    <a:pt x="5" y="1"/>
                    <a:pt x="5" y="1"/>
                  </a:cubicBezTo>
                  <a:cubicBezTo>
                    <a:pt x="4" y="1"/>
                    <a:pt x="4" y="0"/>
                    <a:pt x="3" y="0"/>
                  </a:cubicBezTo>
                  <a:cubicBezTo>
                    <a:pt x="3" y="0"/>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74" name="Freeform 3259">
              <a:extLst>
                <a:ext uri="{FF2B5EF4-FFF2-40B4-BE49-F238E27FC236}">
                  <a16:creationId xmlns:a16="http://schemas.microsoft.com/office/drawing/2014/main" id="{76BB8058-27D6-FC90-5AE7-8313C5A5FB4A}"/>
                </a:ext>
              </a:extLst>
            </p:cNvPr>
            <p:cNvSpPr>
              <a:spLocks/>
            </p:cNvSpPr>
            <p:nvPr/>
          </p:nvSpPr>
          <p:spPr bwMode="auto">
            <a:xfrm>
              <a:off x="12009863" y="4264951"/>
              <a:ext cx="38623" cy="38623"/>
            </a:xfrm>
            <a:custGeom>
              <a:avLst/>
              <a:gdLst>
                <a:gd name="T0" fmla="*/ 3 w 6"/>
                <a:gd name="T1" fmla="*/ 0 h 6"/>
                <a:gd name="T2" fmla="*/ 3 w 6"/>
                <a:gd name="T3" fmla="*/ 0 h 6"/>
                <a:gd name="T4" fmla="*/ 2 w 6"/>
                <a:gd name="T5" fmla="*/ 1 h 6"/>
                <a:gd name="T6" fmla="*/ 0 w 6"/>
                <a:gd name="T7" fmla="*/ 3 h 6"/>
                <a:gd name="T8" fmla="*/ 2 w 6"/>
                <a:gd name="T9" fmla="*/ 6 h 6"/>
                <a:gd name="T10" fmla="*/ 3 w 6"/>
                <a:gd name="T11" fmla="*/ 6 h 6"/>
                <a:gd name="T12" fmla="*/ 6 w 6"/>
                <a:gd name="T13" fmla="*/ 4 h 6"/>
                <a:gd name="T14" fmla="*/ 5 w 6"/>
                <a:gd name="T15" fmla="*/ 1 h 6"/>
                <a:gd name="T16" fmla="*/ 5 w 6"/>
                <a:gd name="T17" fmla="*/ 1 h 6"/>
                <a:gd name="T18" fmla="*/ 4 w 6"/>
                <a:gd name="T19" fmla="*/ 1 h 6"/>
                <a:gd name="T20" fmla="*/ 4 w 6"/>
                <a:gd name="T21" fmla="*/ 1 h 6"/>
                <a:gd name="T22" fmla="*/ 3 w 6"/>
                <a:gd name="T23" fmla="*/ 0 h 6"/>
                <a:gd name="T24" fmla="*/ 3 w 6"/>
                <a:gd name="T2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6">
                  <a:moveTo>
                    <a:pt x="3" y="0"/>
                  </a:moveTo>
                  <a:cubicBezTo>
                    <a:pt x="3" y="0"/>
                    <a:pt x="3" y="0"/>
                    <a:pt x="3" y="0"/>
                  </a:cubicBezTo>
                  <a:cubicBezTo>
                    <a:pt x="2" y="0"/>
                    <a:pt x="2" y="0"/>
                    <a:pt x="2" y="1"/>
                  </a:cubicBezTo>
                  <a:cubicBezTo>
                    <a:pt x="1" y="1"/>
                    <a:pt x="0" y="2"/>
                    <a:pt x="0" y="3"/>
                  </a:cubicBezTo>
                  <a:cubicBezTo>
                    <a:pt x="0" y="4"/>
                    <a:pt x="1" y="6"/>
                    <a:pt x="2" y="6"/>
                  </a:cubicBezTo>
                  <a:cubicBezTo>
                    <a:pt x="3" y="6"/>
                    <a:pt x="3" y="6"/>
                    <a:pt x="3" y="6"/>
                  </a:cubicBezTo>
                  <a:cubicBezTo>
                    <a:pt x="4" y="6"/>
                    <a:pt x="5" y="5"/>
                    <a:pt x="6" y="4"/>
                  </a:cubicBezTo>
                  <a:cubicBezTo>
                    <a:pt x="6" y="3"/>
                    <a:pt x="5" y="2"/>
                    <a:pt x="5" y="1"/>
                  </a:cubicBezTo>
                  <a:cubicBezTo>
                    <a:pt x="5" y="1"/>
                    <a:pt x="5" y="1"/>
                    <a:pt x="5" y="1"/>
                  </a:cubicBezTo>
                  <a:cubicBezTo>
                    <a:pt x="4" y="1"/>
                    <a:pt x="4" y="1"/>
                    <a:pt x="4" y="1"/>
                  </a:cubicBezTo>
                  <a:cubicBezTo>
                    <a:pt x="4" y="1"/>
                    <a:pt x="4" y="1"/>
                    <a:pt x="4" y="1"/>
                  </a:cubicBezTo>
                  <a:cubicBezTo>
                    <a:pt x="4" y="1"/>
                    <a:pt x="4" y="0"/>
                    <a:pt x="3" y="0"/>
                  </a:cubicBezTo>
                  <a:cubicBezTo>
                    <a:pt x="3"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75" name="Freeform 3260">
              <a:extLst>
                <a:ext uri="{FF2B5EF4-FFF2-40B4-BE49-F238E27FC236}">
                  <a16:creationId xmlns:a16="http://schemas.microsoft.com/office/drawing/2014/main" id="{765E97AF-7064-61D9-88C1-EE4937F97D29}"/>
                </a:ext>
              </a:extLst>
            </p:cNvPr>
            <p:cNvSpPr>
              <a:spLocks/>
            </p:cNvSpPr>
            <p:nvPr/>
          </p:nvSpPr>
          <p:spPr bwMode="auto">
            <a:xfrm>
              <a:off x="14026553" y="3911823"/>
              <a:ext cx="38623" cy="33106"/>
            </a:xfrm>
            <a:custGeom>
              <a:avLst/>
              <a:gdLst>
                <a:gd name="T0" fmla="*/ 3 w 6"/>
                <a:gd name="T1" fmla="*/ 0 h 5"/>
                <a:gd name="T2" fmla="*/ 2 w 6"/>
                <a:gd name="T3" fmla="*/ 0 h 5"/>
                <a:gd name="T4" fmla="*/ 2 w 6"/>
                <a:gd name="T5" fmla="*/ 0 h 5"/>
                <a:gd name="T6" fmla="*/ 1 w 6"/>
                <a:gd name="T7" fmla="*/ 1 h 5"/>
                <a:gd name="T8" fmla="*/ 1 w 6"/>
                <a:gd name="T9" fmla="*/ 1 h 5"/>
                <a:gd name="T10" fmla="*/ 0 w 6"/>
                <a:gd name="T11" fmla="*/ 2 h 5"/>
                <a:gd name="T12" fmla="*/ 3 w 6"/>
                <a:gd name="T13" fmla="*/ 5 h 5"/>
                <a:gd name="T14" fmla="*/ 3 w 6"/>
                <a:gd name="T15" fmla="*/ 5 h 5"/>
                <a:gd name="T16" fmla="*/ 6 w 6"/>
                <a:gd name="T17" fmla="*/ 3 h 5"/>
                <a:gd name="T18" fmla="*/ 6 w 6"/>
                <a:gd name="T19" fmla="*/ 3 h 5"/>
                <a:gd name="T20" fmla="*/ 6 w 6"/>
                <a:gd name="T21" fmla="*/ 3 h 5"/>
                <a:gd name="T22" fmla="*/ 4 w 6"/>
                <a:gd name="T23" fmla="*/ 0 h 5"/>
                <a:gd name="T24" fmla="*/ 3 w 6"/>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5">
                  <a:moveTo>
                    <a:pt x="3" y="0"/>
                  </a:moveTo>
                  <a:cubicBezTo>
                    <a:pt x="3" y="0"/>
                    <a:pt x="3" y="0"/>
                    <a:pt x="2" y="0"/>
                  </a:cubicBezTo>
                  <a:cubicBezTo>
                    <a:pt x="2" y="0"/>
                    <a:pt x="2" y="0"/>
                    <a:pt x="2" y="0"/>
                  </a:cubicBezTo>
                  <a:cubicBezTo>
                    <a:pt x="2" y="0"/>
                    <a:pt x="1" y="1"/>
                    <a:pt x="1" y="1"/>
                  </a:cubicBezTo>
                  <a:cubicBezTo>
                    <a:pt x="1" y="1"/>
                    <a:pt x="1" y="1"/>
                    <a:pt x="1" y="1"/>
                  </a:cubicBezTo>
                  <a:cubicBezTo>
                    <a:pt x="1" y="2"/>
                    <a:pt x="1" y="2"/>
                    <a:pt x="0" y="2"/>
                  </a:cubicBezTo>
                  <a:cubicBezTo>
                    <a:pt x="0" y="4"/>
                    <a:pt x="1" y="5"/>
                    <a:pt x="3" y="5"/>
                  </a:cubicBezTo>
                  <a:cubicBezTo>
                    <a:pt x="3" y="5"/>
                    <a:pt x="3" y="5"/>
                    <a:pt x="3" y="5"/>
                  </a:cubicBezTo>
                  <a:cubicBezTo>
                    <a:pt x="4" y="5"/>
                    <a:pt x="6" y="5"/>
                    <a:pt x="6" y="3"/>
                  </a:cubicBezTo>
                  <a:cubicBezTo>
                    <a:pt x="6" y="3"/>
                    <a:pt x="6" y="3"/>
                    <a:pt x="6" y="3"/>
                  </a:cubicBezTo>
                  <a:cubicBezTo>
                    <a:pt x="6" y="3"/>
                    <a:pt x="6" y="3"/>
                    <a:pt x="6" y="3"/>
                  </a:cubicBezTo>
                  <a:cubicBezTo>
                    <a:pt x="6" y="1"/>
                    <a:pt x="5" y="0"/>
                    <a:pt x="4" y="0"/>
                  </a:cubicBezTo>
                  <a:cubicBezTo>
                    <a:pt x="3"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76" name="Freeform 3261">
              <a:extLst>
                <a:ext uri="{FF2B5EF4-FFF2-40B4-BE49-F238E27FC236}">
                  <a16:creationId xmlns:a16="http://schemas.microsoft.com/office/drawing/2014/main" id="{C01A141C-B140-57D9-EF38-B5C892C04D84}"/>
                </a:ext>
              </a:extLst>
            </p:cNvPr>
            <p:cNvSpPr>
              <a:spLocks/>
            </p:cNvSpPr>
            <p:nvPr/>
          </p:nvSpPr>
          <p:spPr bwMode="auto">
            <a:xfrm>
              <a:off x="13797572" y="3754571"/>
              <a:ext cx="24829" cy="19312"/>
            </a:xfrm>
            <a:custGeom>
              <a:avLst/>
              <a:gdLst>
                <a:gd name="T0" fmla="*/ 2 w 4"/>
                <a:gd name="T1" fmla="*/ 0 h 3"/>
                <a:gd name="T2" fmla="*/ 0 w 4"/>
                <a:gd name="T3" fmla="*/ 1 h 3"/>
                <a:gd name="T4" fmla="*/ 0 w 4"/>
                <a:gd name="T5" fmla="*/ 1 h 3"/>
                <a:gd name="T6" fmla="*/ 0 w 4"/>
                <a:gd name="T7" fmla="*/ 2 h 3"/>
                <a:gd name="T8" fmla="*/ 0 w 4"/>
                <a:gd name="T9" fmla="*/ 2 h 3"/>
                <a:gd name="T10" fmla="*/ 0 w 4"/>
                <a:gd name="T11" fmla="*/ 2 h 3"/>
                <a:gd name="T12" fmla="*/ 2 w 4"/>
                <a:gd name="T13" fmla="*/ 3 h 3"/>
                <a:gd name="T14" fmla="*/ 2 w 4"/>
                <a:gd name="T15" fmla="*/ 3 h 3"/>
                <a:gd name="T16" fmla="*/ 3 w 4"/>
                <a:gd name="T17" fmla="*/ 3 h 3"/>
                <a:gd name="T18" fmla="*/ 4 w 4"/>
                <a:gd name="T19" fmla="*/ 2 h 3"/>
                <a:gd name="T20" fmla="*/ 4 w 4"/>
                <a:gd name="T21" fmla="*/ 2 h 3"/>
                <a:gd name="T22" fmla="*/ 4 w 4"/>
                <a:gd name="T23" fmla="*/ 1 h 3"/>
                <a:gd name="T24" fmla="*/ 4 w 4"/>
                <a:gd name="T25" fmla="*/ 1 h 3"/>
                <a:gd name="T26" fmla="*/ 3 w 4"/>
                <a:gd name="T27" fmla="*/ 0 h 3"/>
                <a:gd name="T28" fmla="*/ 3 w 4"/>
                <a:gd name="T29" fmla="*/ 0 h 3"/>
                <a:gd name="T30" fmla="*/ 2 w 4"/>
                <a:gd name="T31" fmla="*/ 0 h 3"/>
                <a:gd name="T32" fmla="*/ 2 w 4"/>
                <a:gd name="T33"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3">
                  <a:moveTo>
                    <a:pt x="2" y="0"/>
                  </a:moveTo>
                  <a:cubicBezTo>
                    <a:pt x="1" y="0"/>
                    <a:pt x="0" y="0"/>
                    <a:pt x="0" y="1"/>
                  </a:cubicBezTo>
                  <a:cubicBezTo>
                    <a:pt x="0" y="1"/>
                    <a:pt x="0" y="1"/>
                    <a:pt x="0" y="1"/>
                  </a:cubicBezTo>
                  <a:cubicBezTo>
                    <a:pt x="0" y="1"/>
                    <a:pt x="0" y="2"/>
                    <a:pt x="0" y="2"/>
                  </a:cubicBezTo>
                  <a:cubicBezTo>
                    <a:pt x="0" y="2"/>
                    <a:pt x="0" y="2"/>
                    <a:pt x="0" y="2"/>
                  </a:cubicBezTo>
                  <a:cubicBezTo>
                    <a:pt x="0" y="2"/>
                    <a:pt x="0" y="2"/>
                    <a:pt x="0" y="2"/>
                  </a:cubicBezTo>
                  <a:cubicBezTo>
                    <a:pt x="0" y="3"/>
                    <a:pt x="1" y="3"/>
                    <a:pt x="2" y="3"/>
                  </a:cubicBezTo>
                  <a:cubicBezTo>
                    <a:pt x="2" y="3"/>
                    <a:pt x="2" y="3"/>
                    <a:pt x="2" y="3"/>
                  </a:cubicBezTo>
                  <a:cubicBezTo>
                    <a:pt x="2" y="3"/>
                    <a:pt x="3" y="3"/>
                    <a:pt x="3" y="3"/>
                  </a:cubicBezTo>
                  <a:cubicBezTo>
                    <a:pt x="3" y="3"/>
                    <a:pt x="4" y="3"/>
                    <a:pt x="4" y="2"/>
                  </a:cubicBezTo>
                  <a:cubicBezTo>
                    <a:pt x="4" y="2"/>
                    <a:pt x="4" y="2"/>
                    <a:pt x="4" y="2"/>
                  </a:cubicBezTo>
                  <a:cubicBezTo>
                    <a:pt x="4" y="1"/>
                    <a:pt x="4" y="1"/>
                    <a:pt x="4" y="1"/>
                  </a:cubicBezTo>
                  <a:cubicBezTo>
                    <a:pt x="4" y="1"/>
                    <a:pt x="4" y="1"/>
                    <a:pt x="4" y="1"/>
                  </a:cubicBezTo>
                  <a:cubicBezTo>
                    <a:pt x="3" y="0"/>
                    <a:pt x="3" y="0"/>
                    <a:pt x="3" y="0"/>
                  </a:cubicBezTo>
                  <a:cubicBezTo>
                    <a:pt x="3" y="0"/>
                    <a:pt x="3" y="0"/>
                    <a:pt x="3" y="0"/>
                  </a:cubicBezTo>
                  <a:cubicBezTo>
                    <a:pt x="3" y="0"/>
                    <a:pt x="2"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77" name="Freeform 3262">
              <a:extLst>
                <a:ext uri="{FF2B5EF4-FFF2-40B4-BE49-F238E27FC236}">
                  <a16:creationId xmlns:a16="http://schemas.microsoft.com/office/drawing/2014/main" id="{973A89A4-4622-A308-5BB8-FC5D5BBA892A}"/>
                </a:ext>
              </a:extLst>
            </p:cNvPr>
            <p:cNvSpPr>
              <a:spLocks/>
            </p:cNvSpPr>
            <p:nvPr/>
          </p:nvSpPr>
          <p:spPr bwMode="auto">
            <a:xfrm>
              <a:off x="14294158" y="3944929"/>
              <a:ext cx="27588" cy="24829"/>
            </a:xfrm>
            <a:custGeom>
              <a:avLst/>
              <a:gdLst>
                <a:gd name="T0" fmla="*/ 2 w 4"/>
                <a:gd name="T1" fmla="*/ 0 h 4"/>
                <a:gd name="T2" fmla="*/ 1 w 4"/>
                <a:gd name="T3" fmla="*/ 0 h 4"/>
                <a:gd name="T4" fmla="*/ 0 w 4"/>
                <a:gd name="T5" fmla="*/ 1 h 4"/>
                <a:gd name="T6" fmla="*/ 0 w 4"/>
                <a:gd name="T7" fmla="*/ 1 h 4"/>
                <a:gd name="T8" fmla="*/ 0 w 4"/>
                <a:gd name="T9" fmla="*/ 1 h 4"/>
                <a:gd name="T10" fmla="*/ 0 w 4"/>
                <a:gd name="T11" fmla="*/ 2 h 4"/>
                <a:gd name="T12" fmla="*/ 2 w 4"/>
                <a:gd name="T13" fmla="*/ 4 h 4"/>
                <a:gd name="T14" fmla="*/ 2 w 4"/>
                <a:gd name="T15" fmla="*/ 4 h 4"/>
                <a:gd name="T16" fmla="*/ 4 w 4"/>
                <a:gd name="T17" fmla="*/ 2 h 4"/>
                <a:gd name="T18" fmla="*/ 2 w 4"/>
                <a:gd name="T19" fmla="*/ 0 h 4"/>
                <a:gd name="T20" fmla="*/ 2 w 4"/>
                <a:gd name="T2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4">
                  <a:moveTo>
                    <a:pt x="2" y="0"/>
                  </a:moveTo>
                  <a:cubicBezTo>
                    <a:pt x="1" y="0"/>
                    <a:pt x="1" y="0"/>
                    <a:pt x="1" y="0"/>
                  </a:cubicBezTo>
                  <a:cubicBezTo>
                    <a:pt x="0" y="0"/>
                    <a:pt x="0" y="1"/>
                    <a:pt x="0" y="1"/>
                  </a:cubicBezTo>
                  <a:cubicBezTo>
                    <a:pt x="0" y="1"/>
                    <a:pt x="0" y="1"/>
                    <a:pt x="0" y="1"/>
                  </a:cubicBezTo>
                  <a:cubicBezTo>
                    <a:pt x="0" y="1"/>
                    <a:pt x="0" y="1"/>
                    <a:pt x="0" y="1"/>
                  </a:cubicBezTo>
                  <a:cubicBezTo>
                    <a:pt x="0" y="1"/>
                    <a:pt x="0" y="2"/>
                    <a:pt x="0" y="2"/>
                  </a:cubicBezTo>
                  <a:cubicBezTo>
                    <a:pt x="0" y="3"/>
                    <a:pt x="1" y="3"/>
                    <a:pt x="2" y="4"/>
                  </a:cubicBezTo>
                  <a:cubicBezTo>
                    <a:pt x="2" y="4"/>
                    <a:pt x="2" y="4"/>
                    <a:pt x="2" y="4"/>
                  </a:cubicBezTo>
                  <a:cubicBezTo>
                    <a:pt x="3" y="4"/>
                    <a:pt x="4" y="3"/>
                    <a:pt x="4" y="2"/>
                  </a:cubicBezTo>
                  <a:cubicBezTo>
                    <a:pt x="4" y="1"/>
                    <a:pt x="3"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78" name="Freeform 3263">
              <a:extLst>
                <a:ext uri="{FF2B5EF4-FFF2-40B4-BE49-F238E27FC236}">
                  <a16:creationId xmlns:a16="http://schemas.microsoft.com/office/drawing/2014/main" id="{D3271C6B-C7D4-6F9F-142E-7B021E3A086A}"/>
                </a:ext>
              </a:extLst>
            </p:cNvPr>
            <p:cNvSpPr>
              <a:spLocks/>
            </p:cNvSpPr>
            <p:nvPr/>
          </p:nvSpPr>
          <p:spPr bwMode="auto">
            <a:xfrm>
              <a:off x="13949307" y="3682842"/>
              <a:ext cx="24829" cy="24829"/>
            </a:xfrm>
            <a:custGeom>
              <a:avLst/>
              <a:gdLst>
                <a:gd name="T0" fmla="*/ 2 w 4"/>
                <a:gd name="T1" fmla="*/ 0 h 4"/>
                <a:gd name="T2" fmla="*/ 2 w 4"/>
                <a:gd name="T3" fmla="*/ 0 h 4"/>
                <a:gd name="T4" fmla="*/ 1 w 4"/>
                <a:gd name="T5" fmla="*/ 1 h 4"/>
                <a:gd name="T6" fmla="*/ 0 w 4"/>
                <a:gd name="T7" fmla="*/ 1 h 4"/>
                <a:gd name="T8" fmla="*/ 0 w 4"/>
                <a:gd name="T9" fmla="*/ 2 h 4"/>
                <a:gd name="T10" fmla="*/ 0 w 4"/>
                <a:gd name="T11" fmla="*/ 3 h 4"/>
                <a:gd name="T12" fmla="*/ 0 w 4"/>
                <a:gd name="T13" fmla="*/ 3 h 4"/>
                <a:gd name="T14" fmla="*/ 2 w 4"/>
                <a:gd name="T15" fmla="*/ 4 h 4"/>
                <a:gd name="T16" fmla="*/ 2 w 4"/>
                <a:gd name="T17" fmla="*/ 4 h 4"/>
                <a:gd name="T18" fmla="*/ 2 w 4"/>
                <a:gd name="T19" fmla="*/ 4 h 4"/>
                <a:gd name="T20" fmla="*/ 3 w 4"/>
                <a:gd name="T21" fmla="*/ 4 h 4"/>
                <a:gd name="T22" fmla="*/ 3 w 4"/>
                <a:gd name="T23" fmla="*/ 4 h 4"/>
                <a:gd name="T24" fmla="*/ 4 w 4"/>
                <a:gd name="T25" fmla="*/ 3 h 4"/>
                <a:gd name="T26" fmla="*/ 4 w 4"/>
                <a:gd name="T27" fmla="*/ 3 h 4"/>
                <a:gd name="T28" fmla="*/ 2 w 4"/>
                <a:gd name="T29" fmla="*/ 0 h 4"/>
                <a:gd name="T30" fmla="*/ 2 w 4"/>
                <a:gd name="T31" fmla="*/ 0 h 4"/>
                <a:gd name="T32" fmla="*/ 2 w 4"/>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4">
                  <a:moveTo>
                    <a:pt x="2" y="0"/>
                  </a:moveTo>
                  <a:cubicBezTo>
                    <a:pt x="2" y="0"/>
                    <a:pt x="2" y="0"/>
                    <a:pt x="2" y="0"/>
                  </a:cubicBezTo>
                  <a:cubicBezTo>
                    <a:pt x="1" y="0"/>
                    <a:pt x="1" y="1"/>
                    <a:pt x="1" y="1"/>
                  </a:cubicBezTo>
                  <a:cubicBezTo>
                    <a:pt x="0" y="1"/>
                    <a:pt x="0" y="1"/>
                    <a:pt x="0" y="1"/>
                  </a:cubicBezTo>
                  <a:cubicBezTo>
                    <a:pt x="0" y="1"/>
                    <a:pt x="0" y="2"/>
                    <a:pt x="0" y="2"/>
                  </a:cubicBezTo>
                  <a:cubicBezTo>
                    <a:pt x="0" y="2"/>
                    <a:pt x="0" y="3"/>
                    <a:pt x="0" y="3"/>
                  </a:cubicBezTo>
                  <a:cubicBezTo>
                    <a:pt x="0" y="3"/>
                    <a:pt x="0" y="3"/>
                    <a:pt x="0" y="3"/>
                  </a:cubicBezTo>
                  <a:cubicBezTo>
                    <a:pt x="1" y="4"/>
                    <a:pt x="1" y="4"/>
                    <a:pt x="2" y="4"/>
                  </a:cubicBezTo>
                  <a:cubicBezTo>
                    <a:pt x="2" y="4"/>
                    <a:pt x="2" y="4"/>
                    <a:pt x="2" y="4"/>
                  </a:cubicBezTo>
                  <a:cubicBezTo>
                    <a:pt x="2" y="4"/>
                    <a:pt x="2" y="4"/>
                    <a:pt x="2" y="4"/>
                  </a:cubicBezTo>
                  <a:cubicBezTo>
                    <a:pt x="2" y="4"/>
                    <a:pt x="3" y="4"/>
                    <a:pt x="3" y="4"/>
                  </a:cubicBezTo>
                  <a:cubicBezTo>
                    <a:pt x="3" y="4"/>
                    <a:pt x="3" y="4"/>
                    <a:pt x="3" y="4"/>
                  </a:cubicBezTo>
                  <a:cubicBezTo>
                    <a:pt x="3" y="3"/>
                    <a:pt x="4" y="3"/>
                    <a:pt x="4" y="3"/>
                  </a:cubicBezTo>
                  <a:cubicBezTo>
                    <a:pt x="4" y="3"/>
                    <a:pt x="4" y="3"/>
                    <a:pt x="4" y="3"/>
                  </a:cubicBezTo>
                  <a:cubicBezTo>
                    <a:pt x="4" y="2"/>
                    <a:pt x="3" y="1"/>
                    <a:pt x="2" y="0"/>
                  </a:cubicBezTo>
                  <a:cubicBezTo>
                    <a:pt x="2" y="0"/>
                    <a:pt x="2"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79" name="Freeform 3264">
              <a:extLst>
                <a:ext uri="{FF2B5EF4-FFF2-40B4-BE49-F238E27FC236}">
                  <a16:creationId xmlns:a16="http://schemas.microsoft.com/office/drawing/2014/main" id="{4A96EC79-7C1D-DB18-33DC-A8F0D09F3388}"/>
                </a:ext>
              </a:extLst>
            </p:cNvPr>
            <p:cNvSpPr>
              <a:spLocks/>
            </p:cNvSpPr>
            <p:nvPr/>
          </p:nvSpPr>
          <p:spPr bwMode="auto">
            <a:xfrm>
              <a:off x="13529967" y="3222121"/>
              <a:ext cx="30347" cy="22070"/>
            </a:xfrm>
            <a:custGeom>
              <a:avLst/>
              <a:gdLst>
                <a:gd name="T0" fmla="*/ 2 w 5"/>
                <a:gd name="T1" fmla="*/ 0 h 3"/>
                <a:gd name="T2" fmla="*/ 0 w 5"/>
                <a:gd name="T3" fmla="*/ 1 h 3"/>
                <a:gd name="T4" fmla="*/ 1 w 5"/>
                <a:gd name="T5" fmla="*/ 3 h 3"/>
                <a:gd name="T6" fmla="*/ 2 w 5"/>
                <a:gd name="T7" fmla="*/ 3 h 3"/>
                <a:gd name="T8" fmla="*/ 2 w 5"/>
                <a:gd name="T9" fmla="*/ 3 h 3"/>
                <a:gd name="T10" fmla="*/ 2 w 5"/>
                <a:gd name="T11" fmla="*/ 3 h 3"/>
                <a:gd name="T12" fmla="*/ 2 w 5"/>
                <a:gd name="T13" fmla="*/ 3 h 3"/>
                <a:gd name="T14" fmla="*/ 2 w 5"/>
                <a:gd name="T15" fmla="*/ 3 h 3"/>
                <a:gd name="T16" fmla="*/ 3 w 5"/>
                <a:gd name="T17" fmla="*/ 3 h 3"/>
                <a:gd name="T18" fmla="*/ 4 w 5"/>
                <a:gd name="T19" fmla="*/ 3 h 3"/>
                <a:gd name="T20" fmla="*/ 4 w 5"/>
                <a:gd name="T21" fmla="*/ 2 h 3"/>
                <a:gd name="T22" fmla="*/ 3 w 5"/>
                <a:gd name="T23" fmla="*/ 0 h 3"/>
                <a:gd name="T24" fmla="*/ 2 w 5"/>
                <a:gd name="T25"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3">
                  <a:moveTo>
                    <a:pt x="2" y="0"/>
                  </a:moveTo>
                  <a:cubicBezTo>
                    <a:pt x="1" y="0"/>
                    <a:pt x="1" y="0"/>
                    <a:pt x="0" y="1"/>
                  </a:cubicBezTo>
                  <a:cubicBezTo>
                    <a:pt x="0" y="2"/>
                    <a:pt x="1" y="3"/>
                    <a:pt x="1" y="3"/>
                  </a:cubicBezTo>
                  <a:cubicBezTo>
                    <a:pt x="1" y="3"/>
                    <a:pt x="2" y="3"/>
                    <a:pt x="2" y="3"/>
                  </a:cubicBezTo>
                  <a:cubicBezTo>
                    <a:pt x="2" y="3"/>
                    <a:pt x="2" y="3"/>
                    <a:pt x="2" y="3"/>
                  </a:cubicBezTo>
                  <a:cubicBezTo>
                    <a:pt x="2" y="3"/>
                    <a:pt x="2" y="3"/>
                    <a:pt x="2" y="3"/>
                  </a:cubicBezTo>
                  <a:cubicBezTo>
                    <a:pt x="2" y="3"/>
                    <a:pt x="2" y="3"/>
                    <a:pt x="2" y="3"/>
                  </a:cubicBezTo>
                  <a:cubicBezTo>
                    <a:pt x="2" y="3"/>
                    <a:pt x="2" y="3"/>
                    <a:pt x="2" y="3"/>
                  </a:cubicBezTo>
                  <a:cubicBezTo>
                    <a:pt x="3" y="3"/>
                    <a:pt x="3" y="3"/>
                    <a:pt x="3" y="3"/>
                  </a:cubicBezTo>
                  <a:cubicBezTo>
                    <a:pt x="3" y="3"/>
                    <a:pt x="3" y="3"/>
                    <a:pt x="4" y="3"/>
                  </a:cubicBezTo>
                  <a:cubicBezTo>
                    <a:pt x="4" y="3"/>
                    <a:pt x="4" y="2"/>
                    <a:pt x="4" y="2"/>
                  </a:cubicBezTo>
                  <a:cubicBezTo>
                    <a:pt x="5" y="1"/>
                    <a:pt x="4" y="0"/>
                    <a:pt x="3" y="0"/>
                  </a:cubicBezTo>
                  <a:cubicBezTo>
                    <a:pt x="3" y="0"/>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80" name="Freeform 3265">
              <a:extLst>
                <a:ext uri="{FF2B5EF4-FFF2-40B4-BE49-F238E27FC236}">
                  <a16:creationId xmlns:a16="http://schemas.microsoft.com/office/drawing/2014/main" id="{B8CFAEF1-B477-86EB-5392-91116BC827F4}"/>
                </a:ext>
              </a:extLst>
            </p:cNvPr>
            <p:cNvSpPr>
              <a:spLocks/>
            </p:cNvSpPr>
            <p:nvPr/>
          </p:nvSpPr>
          <p:spPr bwMode="auto">
            <a:xfrm>
              <a:off x="13240292" y="3768365"/>
              <a:ext cx="27588" cy="24829"/>
            </a:xfrm>
            <a:custGeom>
              <a:avLst/>
              <a:gdLst>
                <a:gd name="T0" fmla="*/ 2 w 4"/>
                <a:gd name="T1" fmla="*/ 0 h 4"/>
                <a:gd name="T2" fmla="*/ 0 w 4"/>
                <a:gd name="T3" fmla="*/ 2 h 4"/>
                <a:gd name="T4" fmla="*/ 0 w 4"/>
                <a:gd name="T5" fmla="*/ 2 h 4"/>
                <a:gd name="T6" fmla="*/ 0 w 4"/>
                <a:gd name="T7" fmla="*/ 2 h 4"/>
                <a:gd name="T8" fmla="*/ 0 w 4"/>
                <a:gd name="T9" fmla="*/ 2 h 4"/>
                <a:gd name="T10" fmla="*/ 0 w 4"/>
                <a:gd name="T11" fmla="*/ 3 h 4"/>
                <a:gd name="T12" fmla="*/ 1 w 4"/>
                <a:gd name="T13" fmla="*/ 4 h 4"/>
                <a:gd name="T14" fmla="*/ 1 w 4"/>
                <a:gd name="T15" fmla="*/ 4 h 4"/>
                <a:gd name="T16" fmla="*/ 1 w 4"/>
                <a:gd name="T17" fmla="*/ 4 h 4"/>
                <a:gd name="T18" fmla="*/ 2 w 4"/>
                <a:gd name="T19" fmla="*/ 4 h 4"/>
                <a:gd name="T20" fmla="*/ 4 w 4"/>
                <a:gd name="T21" fmla="*/ 3 h 4"/>
                <a:gd name="T22" fmla="*/ 4 w 4"/>
                <a:gd name="T23" fmla="*/ 2 h 4"/>
                <a:gd name="T24" fmla="*/ 4 w 4"/>
                <a:gd name="T25" fmla="*/ 2 h 4"/>
                <a:gd name="T26" fmla="*/ 4 w 4"/>
                <a:gd name="T27" fmla="*/ 2 h 4"/>
                <a:gd name="T28" fmla="*/ 3 w 4"/>
                <a:gd name="T29" fmla="*/ 1 h 4"/>
                <a:gd name="T30" fmla="*/ 3 w 4"/>
                <a:gd name="T31" fmla="*/ 1 h 4"/>
                <a:gd name="T32" fmla="*/ 2 w 4"/>
                <a:gd name="T33" fmla="*/ 0 h 4"/>
                <a:gd name="T34" fmla="*/ 2 w 4"/>
                <a:gd name="T35" fmla="*/ 0 h 4"/>
                <a:gd name="T36" fmla="*/ 2 w 4"/>
                <a:gd name="T3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 h="4">
                  <a:moveTo>
                    <a:pt x="2" y="0"/>
                  </a:moveTo>
                  <a:cubicBezTo>
                    <a:pt x="1" y="0"/>
                    <a:pt x="0" y="1"/>
                    <a:pt x="0" y="2"/>
                  </a:cubicBezTo>
                  <a:cubicBezTo>
                    <a:pt x="0" y="2"/>
                    <a:pt x="0" y="2"/>
                    <a:pt x="0" y="2"/>
                  </a:cubicBezTo>
                  <a:cubicBezTo>
                    <a:pt x="0" y="2"/>
                    <a:pt x="0" y="2"/>
                    <a:pt x="0" y="2"/>
                  </a:cubicBezTo>
                  <a:cubicBezTo>
                    <a:pt x="0" y="2"/>
                    <a:pt x="0" y="2"/>
                    <a:pt x="0" y="2"/>
                  </a:cubicBezTo>
                  <a:cubicBezTo>
                    <a:pt x="0" y="3"/>
                    <a:pt x="0" y="3"/>
                    <a:pt x="0" y="3"/>
                  </a:cubicBezTo>
                  <a:cubicBezTo>
                    <a:pt x="0" y="3"/>
                    <a:pt x="0" y="4"/>
                    <a:pt x="1" y="4"/>
                  </a:cubicBezTo>
                  <a:cubicBezTo>
                    <a:pt x="1" y="4"/>
                    <a:pt x="1" y="4"/>
                    <a:pt x="1" y="4"/>
                  </a:cubicBezTo>
                  <a:cubicBezTo>
                    <a:pt x="1" y="4"/>
                    <a:pt x="1" y="4"/>
                    <a:pt x="1" y="4"/>
                  </a:cubicBezTo>
                  <a:cubicBezTo>
                    <a:pt x="1" y="4"/>
                    <a:pt x="2" y="4"/>
                    <a:pt x="2" y="4"/>
                  </a:cubicBezTo>
                  <a:cubicBezTo>
                    <a:pt x="3" y="4"/>
                    <a:pt x="3" y="4"/>
                    <a:pt x="4" y="3"/>
                  </a:cubicBezTo>
                  <a:cubicBezTo>
                    <a:pt x="4" y="2"/>
                    <a:pt x="4" y="2"/>
                    <a:pt x="4" y="2"/>
                  </a:cubicBezTo>
                  <a:cubicBezTo>
                    <a:pt x="4" y="2"/>
                    <a:pt x="4" y="2"/>
                    <a:pt x="4" y="2"/>
                  </a:cubicBezTo>
                  <a:cubicBezTo>
                    <a:pt x="4" y="2"/>
                    <a:pt x="4" y="2"/>
                    <a:pt x="4" y="2"/>
                  </a:cubicBezTo>
                  <a:cubicBezTo>
                    <a:pt x="3" y="1"/>
                    <a:pt x="3" y="1"/>
                    <a:pt x="3" y="1"/>
                  </a:cubicBezTo>
                  <a:cubicBezTo>
                    <a:pt x="3" y="1"/>
                    <a:pt x="3" y="1"/>
                    <a:pt x="3" y="1"/>
                  </a:cubicBezTo>
                  <a:cubicBezTo>
                    <a:pt x="3" y="1"/>
                    <a:pt x="3" y="0"/>
                    <a:pt x="2" y="0"/>
                  </a:cubicBezTo>
                  <a:cubicBezTo>
                    <a:pt x="2" y="0"/>
                    <a:pt x="2"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81" name="Freeform 3266">
              <a:extLst>
                <a:ext uri="{FF2B5EF4-FFF2-40B4-BE49-F238E27FC236}">
                  <a16:creationId xmlns:a16="http://schemas.microsoft.com/office/drawing/2014/main" id="{DF244118-4B8A-929A-B30E-563138BBBE8C}"/>
                </a:ext>
              </a:extLst>
            </p:cNvPr>
            <p:cNvSpPr>
              <a:spLocks/>
            </p:cNvSpPr>
            <p:nvPr/>
          </p:nvSpPr>
          <p:spPr bwMode="auto">
            <a:xfrm>
              <a:off x="12572660" y="3611113"/>
              <a:ext cx="24829" cy="24829"/>
            </a:xfrm>
            <a:custGeom>
              <a:avLst/>
              <a:gdLst>
                <a:gd name="T0" fmla="*/ 2 w 4"/>
                <a:gd name="T1" fmla="*/ 0 h 4"/>
                <a:gd name="T2" fmla="*/ 0 w 4"/>
                <a:gd name="T3" fmla="*/ 1 h 4"/>
                <a:gd name="T4" fmla="*/ 0 w 4"/>
                <a:gd name="T5" fmla="*/ 2 h 4"/>
                <a:gd name="T6" fmla="*/ 0 w 4"/>
                <a:gd name="T7" fmla="*/ 3 h 4"/>
                <a:gd name="T8" fmla="*/ 0 w 4"/>
                <a:gd name="T9" fmla="*/ 3 h 4"/>
                <a:gd name="T10" fmla="*/ 1 w 4"/>
                <a:gd name="T11" fmla="*/ 3 h 4"/>
                <a:gd name="T12" fmla="*/ 1 w 4"/>
                <a:gd name="T13" fmla="*/ 3 h 4"/>
                <a:gd name="T14" fmla="*/ 1 w 4"/>
                <a:gd name="T15" fmla="*/ 3 h 4"/>
                <a:gd name="T16" fmla="*/ 2 w 4"/>
                <a:gd name="T17" fmla="*/ 4 h 4"/>
                <a:gd name="T18" fmla="*/ 2 w 4"/>
                <a:gd name="T19" fmla="*/ 4 h 4"/>
                <a:gd name="T20" fmla="*/ 3 w 4"/>
                <a:gd name="T21" fmla="*/ 4 h 4"/>
                <a:gd name="T22" fmla="*/ 3 w 4"/>
                <a:gd name="T23" fmla="*/ 3 h 4"/>
                <a:gd name="T24" fmla="*/ 4 w 4"/>
                <a:gd name="T25" fmla="*/ 2 h 4"/>
                <a:gd name="T26" fmla="*/ 4 w 4"/>
                <a:gd name="T27" fmla="*/ 2 h 4"/>
                <a:gd name="T28" fmla="*/ 4 w 4"/>
                <a:gd name="T29" fmla="*/ 2 h 4"/>
                <a:gd name="T30" fmla="*/ 2 w 4"/>
                <a:gd name="T31" fmla="*/ 0 h 4"/>
                <a:gd name="T32" fmla="*/ 2 w 4"/>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4">
                  <a:moveTo>
                    <a:pt x="2" y="0"/>
                  </a:moveTo>
                  <a:cubicBezTo>
                    <a:pt x="1" y="0"/>
                    <a:pt x="0" y="0"/>
                    <a:pt x="0" y="1"/>
                  </a:cubicBezTo>
                  <a:cubicBezTo>
                    <a:pt x="0" y="2"/>
                    <a:pt x="0" y="2"/>
                    <a:pt x="0" y="2"/>
                  </a:cubicBezTo>
                  <a:cubicBezTo>
                    <a:pt x="0" y="2"/>
                    <a:pt x="0" y="2"/>
                    <a:pt x="0" y="3"/>
                  </a:cubicBezTo>
                  <a:cubicBezTo>
                    <a:pt x="0" y="3"/>
                    <a:pt x="0" y="3"/>
                    <a:pt x="0" y="3"/>
                  </a:cubicBezTo>
                  <a:cubicBezTo>
                    <a:pt x="0" y="3"/>
                    <a:pt x="0" y="3"/>
                    <a:pt x="1" y="3"/>
                  </a:cubicBezTo>
                  <a:cubicBezTo>
                    <a:pt x="1" y="3"/>
                    <a:pt x="1" y="3"/>
                    <a:pt x="1" y="3"/>
                  </a:cubicBezTo>
                  <a:cubicBezTo>
                    <a:pt x="1" y="3"/>
                    <a:pt x="1" y="3"/>
                    <a:pt x="1" y="3"/>
                  </a:cubicBezTo>
                  <a:cubicBezTo>
                    <a:pt x="1" y="3"/>
                    <a:pt x="1" y="4"/>
                    <a:pt x="2" y="4"/>
                  </a:cubicBezTo>
                  <a:cubicBezTo>
                    <a:pt x="2" y="4"/>
                    <a:pt x="2" y="4"/>
                    <a:pt x="2" y="4"/>
                  </a:cubicBezTo>
                  <a:cubicBezTo>
                    <a:pt x="2" y="4"/>
                    <a:pt x="3" y="4"/>
                    <a:pt x="3" y="4"/>
                  </a:cubicBezTo>
                  <a:cubicBezTo>
                    <a:pt x="3" y="4"/>
                    <a:pt x="3" y="3"/>
                    <a:pt x="3" y="3"/>
                  </a:cubicBezTo>
                  <a:cubicBezTo>
                    <a:pt x="3" y="3"/>
                    <a:pt x="4" y="3"/>
                    <a:pt x="4" y="2"/>
                  </a:cubicBezTo>
                  <a:cubicBezTo>
                    <a:pt x="4" y="2"/>
                    <a:pt x="4" y="2"/>
                    <a:pt x="4" y="2"/>
                  </a:cubicBezTo>
                  <a:cubicBezTo>
                    <a:pt x="4" y="2"/>
                    <a:pt x="4" y="2"/>
                    <a:pt x="4" y="2"/>
                  </a:cubicBezTo>
                  <a:cubicBezTo>
                    <a:pt x="4" y="1"/>
                    <a:pt x="3"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82" name="Freeform 3267">
              <a:extLst>
                <a:ext uri="{FF2B5EF4-FFF2-40B4-BE49-F238E27FC236}">
                  <a16:creationId xmlns:a16="http://schemas.microsoft.com/office/drawing/2014/main" id="{40B3E024-BE28-63D1-2438-1FF9E0BBBAED}"/>
                </a:ext>
              </a:extLst>
            </p:cNvPr>
            <p:cNvSpPr>
              <a:spLocks/>
            </p:cNvSpPr>
            <p:nvPr/>
          </p:nvSpPr>
          <p:spPr bwMode="auto">
            <a:xfrm>
              <a:off x="11496724" y="2882787"/>
              <a:ext cx="52417" cy="52417"/>
            </a:xfrm>
            <a:custGeom>
              <a:avLst/>
              <a:gdLst>
                <a:gd name="T0" fmla="*/ 4 w 8"/>
                <a:gd name="T1" fmla="*/ 0 h 8"/>
                <a:gd name="T2" fmla="*/ 2 w 8"/>
                <a:gd name="T3" fmla="*/ 1 h 8"/>
                <a:gd name="T4" fmla="*/ 1 w 8"/>
                <a:gd name="T5" fmla="*/ 3 h 8"/>
                <a:gd name="T6" fmla="*/ 1 w 8"/>
                <a:gd name="T7" fmla="*/ 3 h 8"/>
                <a:gd name="T8" fmla="*/ 1 w 8"/>
                <a:gd name="T9" fmla="*/ 5 h 8"/>
                <a:gd name="T10" fmla="*/ 1 w 8"/>
                <a:gd name="T11" fmla="*/ 5 h 8"/>
                <a:gd name="T12" fmla="*/ 1 w 8"/>
                <a:gd name="T13" fmla="*/ 6 h 8"/>
                <a:gd name="T14" fmla="*/ 3 w 8"/>
                <a:gd name="T15" fmla="*/ 7 h 8"/>
                <a:gd name="T16" fmla="*/ 3 w 8"/>
                <a:gd name="T17" fmla="*/ 7 h 8"/>
                <a:gd name="T18" fmla="*/ 4 w 8"/>
                <a:gd name="T19" fmla="*/ 8 h 8"/>
                <a:gd name="T20" fmla="*/ 6 w 8"/>
                <a:gd name="T21" fmla="*/ 7 h 8"/>
                <a:gd name="T22" fmla="*/ 7 w 8"/>
                <a:gd name="T23" fmla="*/ 6 h 8"/>
                <a:gd name="T24" fmla="*/ 7 w 8"/>
                <a:gd name="T25" fmla="*/ 5 h 8"/>
                <a:gd name="T26" fmla="*/ 7 w 8"/>
                <a:gd name="T27" fmla="*/ 3 h 8"/>
                <a:gd name="T28" fmla="*/ 7 w 8"/>
                <a:gd name="T29" fmla="*/ 3 h 8"/>
                <a:gd name="T30" fmla="*/ 7 w 8"/>
                <a:gd name="T31" fmla="*/ 2 h 8"/>
                <a:gd name="T32" fmla="*/ 4 w 8"/>
                <a:gd name="T33"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 h="8">
                  <a:moveTo>
                    <a:pt x="4" y="0"/>
                  </a:moveTo>
                  <a:cubicBezTo>
                    <a:pt x="3" y="0"/>
                    <a:pt x="3" y="1"/>
                    <a:pt x="2" y="1"/>
                  </a:cubicBezTo>
                  <a:cubicBezTo>
                    <a:pt x="1" y="2"/>
                    <a:pt x="1" y="2"/>
                    <a:pt x="1" y="3"/>
                  </a:cubicBezTo>
                  <a:cubicBezTo>
                    <a:pt x="1" y="3"/>
                    <a:pt x="1" y="3"/>
                    <a:pt x="1" y="3"/>
                  </a:cubicBezTo>
                  <a:cubicBezTo>
                    <a:pt x="1" y="4"/>
                    <a:pt x="0" y="4"/>
                    <a:pt x="1" y="5"/>
                  </a:cubicBezTo>
                  <a:cubicBezTo>
                    <a:pt x="1" y="5"/>
                    <a:pt x="1" y="5"/>
                    <a:pt x="1" y="5"/>
                  </a:cubicBezTo>
                  <a:cubicBezTo>
                    <a:pt x="1" y="5"/>
                    <a:pt x="1" y="6"/>
                    <a:pt x="1" y="6"/>
                  </a:cubicBezTo>
                  <a:cubicBezTo>
                    <a:pt x="2" y="7"/>
                    <a:pt x="2" y="7"/>
                    <a:pt x="3" y="7"/>
                  </a:cubicBezTo>
                  <a:cubicBezTo>
                    <a:pt x="3" y="7"/>
                    <a:pt x="3" y="7"/>
                    <a:pt x="3" y="7"/>
                  </a:cubicBezTo>
                  <a:cubicBezTo>
                    <a:pt x="3" y="7"/>
                    <a:pt x="4" y="8"/>
                    <a:pt x="4" y="8"/>
                  </a:cubicBezTo>
                  <a:cubicBezTo>
                    <a:pt x="5" y="8"/>
                    <a:pt x="5" y="7"/>
                    <a:pt x="6" y="7"/>
                  </a:cubicBezTo>
                  <a:cubicBezTo>
                    <a:pt x="6" y="7"/>
                    <a:pt x="7" y="6"/>
                    <a:pt x="7" y="6"/>
                  </a:cubicBezTo>
                  <a:cubicBezTo>
                    <a:pt x="7" y="6"/>
                    <a:pt x="7" y="6"/>
                    <a:pt x="7" y="5"/>
                  </a:cubicBezTo>
                  <a:cubicBezTo>
                    <a:pt x="8" y="5"/>
                    <a:pt x="8" y="4"/>
                    <a:pt x="7" y="3"/>
                  </a:cubicBezTo>
                  <a:cubicBezTo>
                    <a:pt x="7" y="3"/>
                    <a:pt x="7" y="3"/>
                    <a:pt x="7" y="3"/>
                  </a:cubicBezTo>
                  <a:cubicBezTo>
                    <a:pt x="7" y="3"/>
                    <a:pt x="7" y="2"/>
                    <a:pt x="7" y="2"/>
                  </a:cubicBezTo>
                  <a:cubicBezTo>
                    <a:pt x="6" y="1"/>
                    <a:pt x="5"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83" name="Freeform 3268">
              <a:extLst>
                <a:ext uri="{FF2B5EF4-FFF2-40B4-BE49-F238E27FC236}">
                  <a16:creationId xmlns:a16="http://schemas.microsoft.com/office/drawing/2014/main" id="{FEBD189C-874F-4FA1-6F98-48795552F1C4}"/>
                </a:ext>
              </a:extLst>
            </p:cNvPr>
            <p:cNvSpPr>
              <a:spLocks/>
            </p:cNvSpPr>
            <p:nvPr/>
          </p:nvSpPr>
          <p:spPr bwMode="auto">
            <a:xfrm>
              <a:off x="10823575" y="2645529"/>
              <a:ext cx="52417" cy="46900"/>
            </a:xfrm>
            <a:custGeom>
              <a:avLst/>
              <a:gdLst>
                <a:gd name="T0" fmla="*/ 4 w 8"/>
                <a:gd name="T1" fmla="*/ 0 h 7"/>
                <a:gd name="T2" fmla="*/ 2 w 8"/>
                <a:gd name="T3" fmla="*/ 1 h 7"/>
                <a:gd name="T4" fmla="*/ 2 w 8"/>
                <a:gd name="T5" fmla="*/ 1 h 7"/>
                <a:gd name="T6" fmla="*/ 2 w 8"/>
                <a:gd name="T7" fmla="*/ 1 h 7"/>
                <a:gd name="T8" fmla="*/ 1 w 8"/>
                <a:gd name="T9" fmla="*/ 5 h 7"/>
                <a:gd name="T10" fmla="*/ 4 w 8"/>
                <a:gd name="T11" fmla="*/ 7 h 7"/>
                <a:gd name="T12" fmla="*/ 4 w 8"/>
                <a:gd name="T13" fmla="*/ 7 h 7"/>
                <a:gd name="T14" fmla="*/ 4 w 8"/>
                <a:gd name="T15" fmla="*/ 7 h 7"/>
                <a:gd name="T16" fmla="*/ 6 w 8"/>
                <a:gd name="T17" fmla="*/ 6 h 7"/>
                <a:gd name="T18" fmla="*/ 7 w 8"/>
                <a:gd name="T19" fmla="*/ 6 h 7"/>
                <a:gd name="T20" fmla="*/ 7 w 8"/>
                <a:gd name="T21" fmla="*/ 5 h 7"/>
                <a:gd name="T22" fmla="*/ 7 w 8"/>
                <a:gd name="T23" fmla="*/ 5 h 7"/>
                <a:gd name="T24" fmla="*/ 8 w 8"/>
                <a:gd name="T25" fmla="*/ 4 h 7"/>
                <a:gd name="T26" fmla="*/ 7 w 8"/>
                <a:gd name="T27" fmla="*/ 1 h 7"/>
                <a:gd name="T28" fmla="*/ 6 w 8"/>
                <a:gd name="T29" fmla="*/ 0 h 7"/>
                <a:gd name="T30" fmla="*/ 5 w 8"/>
                <a:gd name="T31" fmla="*/ 0 h 7"/>
                <a:gd name="T32" fmla="*/ 4 w 8"/>
                <a:gd name="T33"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 h="7">
                  <a:moveTo>
                    <a:pt x="4" y="0"/>
                  </a:moveTo>
                  <a:cubicBezTo>
                    <a:pt x="3" y="0"/>
                    <a:pt x="3" y="0"/>
                    <a:pt x="2" y="1"/>
                  </a:cubicBezTo>
                  <a:cubicBezTo>
                    <a:pt x="2" y="1"/>
                    <a:pt x="2" y="1"/>
                    <a:pt x="2" y="1"/>
                  </a:cubicBezTo>
                  <a:cubicBezTo>
                    <a:pt x="2" y="1"/>
                    <a:pt x="2" y="1"/>
                    <a:pt x="2" y="1"/>
                  </a:cubicBezTo>
                  <a:cubicBezTo>
                    <a:pt x="0" y="2"/>
                    <a:pt x="0" y="4"/>
                    <a:pt x="1" y="5"/>
                  </a:cubicBezTo>
                  <a:cubicBezTo>
                    <a:pt x="2" y="6"/>
                    <a:pt x="3" y="7"/>
                    <a:pt x="4" y="7"/>
                  </a:cubicBezTo>
                  <a:cubicBezTo>
                    <a:pt x="4" y="7"/>
                    <a:pt x="4" y="7"/>
                    <a:pt x="4" y="7"/>
                  </a:cubicBezTo>
                  <a:cubicBezTo>
                    <a:pt x="4" y="7"/>
                    <a:pt x="4" y="7"/>
                    <a:pt x="4" y="7"/>
                  </a:cubicBezTo>
                  <a:cubicBezTo>
                    <a:pt x="5" y="7"/>
                    <a:pt x="6" y="7"/>
                    <a:pt x="6" y="6"/>
                  </a:cubicBezTo>
                  <a:cubicBezTo>
                    <a:pt x="6" y="6"/>
                    <a:pt x="7" y="6"/>
                    <a:pt x="7" y="6"/>
                  </a:cubicBezTo>
                  <a:cubicBezTo>
                    <a:pt x="7" y="5"/>
                    <a:pt x="7" y="5"/>
                    <a:pt x="7" y="5"/>
                  </a:cubicBezTo>
                  <a:cubicBezTo>
                    <a:pt x="7" y="5"/>
                    <a:pt x="7" y="5"/>
                    <a:pt x="7" y="5"/>
                  </a:cubicBezTo>
                  <a:cubicBezTo>
                    <a:pt x="7" y="5"/>
                    <a:pt x="7" y="5"/>
                    <a:pt x="8" y="4"/>
                  </a:cubicBezTo>
                  <a:cubicBezTo>
                    <a:pt x="8" y="3"/>
                    <a:pt x="8" y="2"/>
                    <a:pt x="7" y="1"/>
                  </a:cubicBezTo>
                  <a:cubicBezTo>
                    <a:pt x="7" y="1"/>
                    <a:pt x="6" y="0"/>
                    <a:pt x="6" y="0"/>
                  </a:cubicBezTo>
                  <a:cubicBezTo>
                    <a:pt x="5" y="0"/>
                    <a:pt x="5" y="0"/>
                    <a:pt x="5" y="0"/>
                  </a:cubicBezTo>
                  <a:cubicBezTo>
                    <a:pt x="5" y="0"/>
                    <a:pt x="4"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84" name="Freeform 3269">
              <a:extLst>
                <a:ext uri="{FF2B5EF4-FFF2-40B4-BE49-F238E27FC236}">
                  <a16:creationId xmlns:a16="http://schemas.microsoft.com/office/drawing/2014/main" id="{5115C229-241B-3EFE-1280-2D9EEE59D80F}"/>
                </a:ext>
              </a:extLst>
            </p:cNvPr>
            <p:cNvSpPr>
              <a:spLocks/>
            </p:cNvSpPr>
            <p:nvPr/>
          </p:nvSpPr>
          <p:spPr bwMode="auto">
            <a:xfrm>
              <a:off x="11400166" y="3191774"/>
              <a:ext cx="38623" cy="38623"/>
            </a:xfrm>
            <a:custGeom>
              <a:avLst/>
              <a:gdLst>
                <a:gd name="T0" fmla="*/ 3 w 6"/>
                <a:gd name="T1" fmla="*/ 0 h 6"/>
                <a:gd name="T2" fmla="*/ 2 w 6"/>
                <a:gd name="T3" fmla="*/ 1 h 6"/>
                <a:gd name="T4" fmla="*/ 1 w 6"/>
                <a:gd name="T5" fmla="*/ 5 h 6"/>
                <a:gd name="T6" fmla="*/ 3 w 6"/>
                <a:gd name="T7" fmla="*/ 6 h 6"/>
                <a:gd name="T8" fmla="*/ 5 w 6"/>
                <a:gd name="T9" fmla="*/ 5 h 6"/>
                <a:gd name="T10" fmla="*/ 6 w 6"/>
                <a:gd name="T11" fmla="*/ 4 h 6"/>
                <a:gd name="T12" fmla="*/ 6 w 6"/>
                <a:gd name="T13" fmla="*/ 4 h 6"/>
                <a:gd name="T14" fmla="*/ 6 w 6"/>
                <a:gd name="T15" fmla="*/ 1 h 6"/>
                <a:gd name="T16" fmla="*/ 6 w 6"/>
                <a:gd name="T17" fmla="*/ 1 h 6"/>
                <a:gd name="T18" fmla="*/ 5 w 6"/>
                <a:gd name="T19" fmla="*/ 1 h 6"/>
                <a:gd name="T20" fmla="*/ 5 w 6"/>
                <a:gd name="T21" fmla="*/ 0 h 6"/>
                <a:gd name="T22" fmla="*/ 4 w 6"/>
                <a:gd name="T23" fmla="*/ 0 h 6"/>
                <a:gd name="T24" fmla="*/ 3 w 6"/>
                <a:gd name="T2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6">
                  <a:moveTo>
                    <a:pt x="3" y="0"/>
                  </a:moveTo>
                  <a:cubicBezTo>
                    <a:pt x="3" y="0"/>
                    <a:pt x="2" y="0"/>
                    <a:pt x="2" y="1"/>
                  </a:cubicBezTo>
                  <a:cubicBezTo>
                    <a:pt x="1" y="2"/>
                    <a:pt x="0" y="3"/>
                    <a:pt x="1" y="5"/>
                  </a:cubicBezTo>
                  <a:cubicBezTo>
                    <a:pt x="2" y="5"/>
                    <a:pt x="3" y="6"/>
                    <a:pt x="3" y="6"/>
                  </a:cubicBezTo>
                  <a:cubicBezTo>
                    <a:pt x="4" y="6"/>
                    <a:pt x="5" y="6"/>
                    <a:pt x="5" y="5"/>
                  </a:cubicBezTo>
                  <a:cubicBezTo>
                    <a:pt x="5" y="5"/>
                    <a:pt x="6" y="5"/>
                    <a:pt x="6" y="4"/>
                  </a:cubicBezTo>
                  <a:cubicBezTo>
                    <a:pt x="6" y="4"/>
                    <a:pt x="6" y="4"/>
                    <a:pt x="6" y="4"/>
                  </a:cubicBezTo>
                  <a:cubicBezTo>
                    <a:pt x="6" y="3"/>
                    <a:pt x="6" y="2"/>
                    <a:pt x="6" y="1"/>
                  </a:cubicBezTo>
                  <a:cubicBezTo>
                    <a:pt x="6" y="1"/>
                    <a:pt x="6" y="1"/>
                    <a:pt x="6" y="1"/>
                  </a:cubicBezTo>
                  <a:cubicBezTo>
                    <a:pt x="6" y="1"/>
                    <a:pt x="5" y="1"/>
                    <a:pt x="5" y="1"/>
                  </a:cubicBezTo>
                  <a:cubicBezTo>
                    <a:pt x="5" y="1"/>
                    <a:pt x="5" y="1"/>
                    <a:pt x="5" y="0"/>
                  </a:cubicBezTo>
                  <a:cubicBezTo>
                    <a:pt x="4" y="0"/>
                    <a:pt x="4" y="0"/>
                    <a:pt x="4" y="0"/>
                  </a:cubicBezTo>
                  <a:cubicBezTo>
                    <a:pt x="4" y="0"/>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85" name="Freeform 3270">
              <a:extLst>
                <a:ext uri="{FF2B5EF4-FFF2-40B4-BE49-F238E27FC236}">
                  <a16:creationId xmlns:a16="http://schemas.microsoft.com/office/drawing/2014/main" id="{AABAF644-7DA1-35B1-7765-44418811EAF0}"/>
                </a:ext>
              </a:extLst>
            </p:cNvPr>
            <p:cNvSpPr>
              <a:spLocks/>
            </p:cNvSpPr>
            <p:nvPr/>
          </p:nvSpPr>
          <p:spPr bwMode="auto">
            <a:xfrm>
              <a:off x="10834610" y="3131080"/>
              <a:ext cx="41382" cy="38623"/>
            </a:xfrm>
            <a:custGeom>
              <a:avLst/>
              <a:gdLst>
                <a:gd name="T0" fmla="*/ 3 w 6"/>
                <a:gd name="T1" fmla="*/ 0 h 6"/>
                <a:gd name="T2" fmla="*/ 2 w 6"/>
                <a:gd name="T3" fmla="*/ 0 h 6"/>
                <a:gd name="T4" fmla="*/ 1 w 6"/>
                <a:gd name="T5" fmla="*/ 1 h 6"/>
                <a:gd name="T6" fmla="*/ 0 w 6"/>
                <a:gd name="T7" fmla="*/ 5 h 6"/>
                <a:gd name="T8" fmla="*/ 3 w 6"/>
                <a:gd name="T9" fmla="*/ 6 h 6"/>
                <a:gd name="T10" fmla="*/ 4 w 6"/>
                <a:gd name="T11" fmla="*/ 5 h 6"/>
                <a:gd name="T12" fmla="*/ 5 w 6"/>
                <a:gd name="T13" fmla="*/ 2 h 6"/>
                <a:gd name="T14" fmla="*/ 5 w 6"/>
                <a:gd name="T15" fmla="*/ 2 h 6"/>
                <a:gd name="T16" fmla="*/ 5 w 6"/>
                <a:gd name="T17" fmla="*/ 2 h 6"/>
                <a:gd name="T18" fmla="*/ 3 w 6"/>
                <a:gd name="T19" fmla="*/ 0 h 6"/>
                <a:gd name="T20" fmla="*/ 3 w 6"/>
                <a:gd name="T2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6">
                  <a:moveTo>
                    <a:pt x="3" y="0"/>
                  </a:moveTo>
                  <a:cubicBezTo>
                    <a:pt x="3" y="0"/>
                    <a:pt x="2" y="0"/>
                    <a:pt x="2" y="0"/>
                  </a:cubicBezTo>
                  <a:cubicBezTo>
                    <a:pt x="2" y="0"/>
                    <a:pt x="1" y="1"/>
                    <a:pt x="1" y="1"/>
                  </a:cubicBezTo>
                  <a:cubicBezTo>
                    <a:pt x="0" y="2"/>
                    <a:pt x="0" y="3"/>
                    <a:pt x="0" y="5"/>
                  </a:cubicBezTo>
                  <a:cubicBezTo>
                    <a:pt x="1" y="5"/>
                    <a:pt x="2" y="6"/>
                    <a:pt x="3" y="6"/>
                  </a:cubicBezTo>
                  <a:cubicBezTo>
                    <a:pt x="3" y="6"/>
                    <a:pt x="4" y="6"/>
                    <a:pt x="4" y="5"/>
                  </a:cubicBezTo>
                  <a:cubicBezTo>
                    <a:pt x="5" y="5"/>
                    <a:pt x="6" y="3"/>
                    <a:pt x="5" y="2"/>
                  </a:cubicBezTo>
                  <a:cubicBezTo>
                    <a:pt x="5" y="2"/>
                    <a:pt x="5" y="2"/>
                    <a:pt x="5" y="2"/>
                  </a:cubicBezTo>
                  <a:cubicBezTo>
                    <a:pt x="5" y="2"/>
                    <a:pt x="5" y="2"/>
                    <a:pt x="5" y="2"/>
                  </a:cubicBezTo>
                  <a:cubicBezTo>
                    <a:pt x="4" y="1"/>
                    <a:pt x="4" y="0"/>
                    <a:pt x="3" y="0"/>
                  </a:cubicBezTo>
                  <a:cubicBezTo>
                    <a:pt x="3"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86" name="Freeform 3271">
              <a:extLst>
                <a:ext uri="{FF2B5EF4-FFF2-40B4-BE49-F238E27FC236}">
                  <a16:creationId xmlns:a16="http://schemas.microsoft.com/office/drawing/2014/main" id="{FA2F5441-697E-FFCE-881F-AF133A7166A2}"/>
                </a:ext>
              </a:extLst>
            </p:cNvPr>
            <p:cNvSpPr>
              <a:spLocks/>
            </p:cNvSpPr>
            <p:nvPr/>
          </p:nvSpPr>
          <p:spPr bwMode="auto">
            <a:xfrm>
              <a:off x="12048486" y="3249709"/>
              <a:ext cx="38623" cy="38623"/>
            </a:xfrm>
            <a:custGeom>
              <a:avLst/>
              <a:gdLst>
                <a:gd name="T0" fmla="*/ 3 w 6"/>
                <a:gd name="T1" fmla="*/ 0 h 6"/>
                <a:gd name="T2" fmla="*/ 2 w 6"/>
                <a:gd name="T3" fmla="*/ 1 h 6"/>
                <a:gd name="T4" fmla="*/ 1 w 6"/>
                <a:gd name="T5" fmla="*/ 2 h 6"/>
                <a:gd name="T6" fmla="*/ 1 w 6"/>
                <a:gd name="T7" fmla="*/ 2 h 6"/>
                <a:gd name="T8" fmla="*/ 0 w 6"/>
                <a:gd name="T9" fmla="*/ 3 h 6"/>
                <a:gd name="T10" fmla="*/ 1 w 6"/>
                <a:gd name="T11" fmla="*/ 4 h 6"/>
                <a:gd name="T12" fmla="*/ 1 w 6"/>
                <a:gd name="T13" fmla="*/ 4 h 6"/>
                <a:gd name="T14" fmla="*/ 1 w 6"/>
                <a:gd name="T15" fmla="*/ 5 h 6"/>
                <a:gd name="T16" fmla="*/ 1 w 6"/>
                <a:gd name="T17" fmla="*/ 5 h 6"/>
                <a:gd name="T18" fmla="*/ 2 w 6"/>
                <a:gd name="T19" fmla="*/ 6 h 6"/>
                <a:gd name="T20" fmla="*/ 3 w 6"/>
                <a:gd name="T21" fmla="*/ 6 h 6"/>
                <a:gd name="T22" fmla="*/ 3 w 6"/>
                <a:gd name="T23" fmla="*/ 6 h 6"/>
                <a:gd name="T24" fmla="*/ 5 w 6"/>
                <a:gd name="T25" fmla="*/ 5 h 6"/>
                <a:gd name="T26" fmla="*/ 5 w 6"/>
                <a:gd name="T27" fmla="*/ 1 h 6"/>
                <a:gd name="T28" fmla="*/ 3 w 6"/>
                <a:gd name="T2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6">
                  <a:moveTo>
                    <a:pt x="3" y="0"/>
                  </a:moveTo>
                  <a:cubicBezTo>
                    <a:pt x="3" y="0"/>
                    <a:pt x="2" y="0"/>
                    <a:pt x="2" y="1"/>
                  </a:cubicBezTo>
                  <a:cubicBezTo>
                    <a:pt x="1" y="1"/>
                    <a:pt x="1" y="1"/>
                    <a:pt x="1" y="2"/>
                  </a:cubicBezTo>
                  <a:cubicBezTo>
                    <a:pt x="1" y="2"/>
                    <a:pt x="1" y="2"/>
                    <a:pt x="1" y="2"/>
                  </a:cubicBezTo>
                  <a:cubicBezTo>
                    <a:pt x="0" y="3"/>
                    <a:pt x="0" y="3"/>
                    <a:pt x="0" y="3"/>
                  </a:cubicBezTo>
                  <a:cubicBezTo>
                    <a:pt x="0" y="4"/>
                    <a:pt x="1" y="4"/>
                    <a:pt x="1" y="4"/>
                  </a:cubicBezTo>
                  <a:cubicBezTo>
                    <a:pt x="1" y="4"/>
                    <a:pt x="1" y="4"/>
                    <a:pt x="1" y="4"/>
                  </a:cubicBezTo>
                  <a:cubicBezTo>
                    <a:pt x="1" y="4"/>
                    <a:pt x="1" y="4"/>
                    <a:pt x="1" y="5"/>
                  </a:cubicBezTo>
                  <a:cubicBezTo>
                    <a:pt x="1" y="5"/>
                    <a:pt x="1" y="5"/>
                    <a:pt x="1" y="5"/>
                  </a:cubicBezTo>
                  <a:cubicBezTo>
                    <a:pt x="1" y="5"/>
                    <a:pt x="2" y="5"/>
                    <a:pt x="2" y="6"/>
                  </a:cubicBezTo>
                  <a:cubicBezTo>
                    <a:pt x="2" y="6"/>
                    <a:pt x="3" y="6"/>
                    <a:pt x="3" y="6"/>
                  </a:cubicBezTo>
                  <a:cubicBezTo>
                    <a:pt x="3" y="6"/>
                    <a:pt x="3" y="6"/>
                    <a:pt x="3" y="6"/>
                  </a:cubicBezTo>
                  <a:cubicBezTo>
                    <a:pt x="4" y="6"/>
                    <a:pt x="4" y="6"/>
                    <a:pt x="5" y="5"/>
                  </a:cubicBezTo>
                  <a:cubicBezTo>
                    <a:pt x="6" y="4"/>
                    <a:pt x="6" y="3"/>
                    <a:pt x="5" y="1"/>
                  </a:cubicBezTo>
                  <a:cubicBezTo>
                    <a:pt x="5" y="1"/>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87" name="Freeform 3272">
              <a:extLst>
                <a:ext uri="{FF2B5EF4-FFF2-40B4-BE49-F238E27FC236}">
                  <a16:creationId xmlns:a16="http://schemas.microsoft.com/office/drawing/2014/main" id="{A235A1A1-3A11-1ECB-E2D9-AB25A766DDE8}"/>
                </a:ext>
              </a:extLst>
            </p:cNvPr>
            <p:cNvSpPr>
              <a:spLocks/>
            </p:cNvSpPr>
            <p:nvPr/>
          </p:nvSpPr>
          <p:spPr bwMode="auto">
            <a:xfrm>
              <a:off x="11819505" y="3059351"/>
              <a:ext cx="38623" cy="33106"/>
            </a:xfrm>
            <a:custGeom>
              <a:avLst/>
              <a:gdLst>
                <a:gd name="T0" fmla="*/ 3 w 6"/>
                <a:gd name="T1" fmla="*/ 0 h 5"/>
                <a:gd name="T2" fmla="*/ 2 w 6"/>
                <a:gd name="T3" fmla="*/ 0 h 5"/>
                <a:gd name="T4" fmla="*/ 1 w 6"/>
                <a:gd name="T5" fmla="*/ 1 h 5"/>
                <a:gd name="T6" fmla="*/ 1 w 6"/>
                <a:gd name="T7" fmla="*/ 1 h 5"/>
                <a:gd name="T8" fmla="*/ 1 w 6"/>
                <a:gd name="T9" fmla="*/ 4 h 5"/>
                <a:gd name="T10" fmla="*/ 3 w 6"/>
                <a:gd name="T11" fmla="*/ 5 h 5"/>
                <a:gd name="T12" fmla="*/ 3 w 6"/>
                <a:gd name="T13" fmla="*/ 5 h 5"/>
                <a:gd name="T14" fmla="*/ 4 w 6"/>
                <a:gd name="T15" fmla="*/ 5 h 5"/>
                <a:gd name="T16" fmla="*/ 5 w 6"/>
                <a:gd name="T17" fmla="*/ 5 h 5"/>
                <a:gd name="T18" fmla="*/ 5 w 6"/>
                <a:gd name="T19" fmla="*/ 1 h 5"/>
                <a:gd name="T20" fmla="*/ 4 w 6"/>
                <a:gd name="T21" fmla="*/ 0 h 5"/>
                <a:gd name="T22" fmla="*/ 3 w 6"/>
                <a:gd name="T23" fmla="*/ 0 h 5"/>
                <a:gd name="T24" fmla="*/ 3 w 6"/>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5">
                  <a:moveTo>
                    <a:pt x="3" y="0"/>
                  </a:moveTo>
                  <a:cubicBezTo>
                    <a:pt x="3" y="0"/>
                    <a:pt x="2" y="0"/>
                    <a:pt x="2" y="0"/>
                  </a:cubicBezTo>
                  <a:cubicBezTo>
                    <a:pt x="1" y="0"/>
                    <a:pt x="1" y="0"/>
                    <a:pt x="1" y="1"/>
                  </a:cubicBezTo>
                  <a:cubicBezTo>
                    <a:pt x="1" y="1"/>
                    <a:pt x="1" y="1"/>
                    <a:pt x="1" y="1"/>
                  </a:cubicBezTo>
                  <a:cubicBezTo>
                    <a:pt x="0" y="2"/>
                    <a:pt x="0" y="3"/>
                    <a:pt x="1" y="4"/>
                  </a:cubicBezTo>
                  <a:cubicBezTo>
                    <a:pt x="1" y="5"/>
                    <a:pt x="2" y="5"/>
                    <a:pt x="3" y="5"/>
                  </a:cubicBezTo>
                  <a:cubicBezTo>
                    <a:pt x="3" y="5"/>
                    <a:pt x="3" y="5"/>
                    <a:pt x="3" y="5"/>
                  </a:cubicBezTo>
                  <a:cubicBezTo>
                    <a:pt x="3" y="5"/>
                    <a:pt x="3" y="5"/>
                    <a:pt x="4" y="5"/>
                  </a:cubicBezTo>
                  <a:cubicBezTo>
                    <a:pt x="4" y="5"/>
                    <a:pt x="4" y="5"/>
                    <a:pt x="5" y="5"/>
                  </a:cubicBezTo>
                  <a:cubicBezTo>
                    <a:pt x="6" y="4"/>
                    <a:pt x="6" y="2"/>
                    <a:pt x="5" y="1"/>
                  </a:cubicBezTo>
                  <a:cubicBezTo>
                    <a:pt x="5" y="0"/>
                    <a:pt x="4" y="0"/>
                    <a:pt x="4" y="0"/>
                  </a:cubicBezTo>
                  <a:cubicBezTo>
                    <a:pt x="4" y="0"/>
                    <a:pt x="4" y="0"/>
                    <a:pt x="3" y="0"/>
                  </a:cubicBezTo>
                  <a:cubicBezTo>
                    <a:pt x="3"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88" name="Freeform 3273">
              <a:extLst>
                <a:ext uri="{FF2B5EF4-FFF2-40B4-BE49-F238E27FC236}">
                  <a16:creationId xmlns:a16="http://schemas.microsoft.com/office/drawing/2014/main" id="{43019C36-3526-8788-BE9C-FF8A5FB60E19}"/>
                </a:ext>
              </a:extLst>
            </p:cNvPr>
            <p:cNvSpPr>
              <a:spLocks/>
            </p:cNvSpPr>
            <p:nvPr/>
          </p:nvSpPr>
          <p:spPr bwMode="auto">
            <a:xfrm>
              <a:off x="10487000" y="2248261"/>
              <a:ext cx="41382" cy="30347"/>
            </a:xfrm>
            <a:custGeom>
              <a:avLst/>
              <a:gdLst>
                <a:gd name="T0" fmla="*/ 3 w 6"/>
                <a:gd name="T1" fmla="*/ 0 h 5"/>
                <a:gd name="T2" fmla="*/ 2 w 6"/>
                <a:gd name="T3" fmla="*/ 0 h 5"/>
                <a:gd name="T4" fmla="*/ 1 w 6"/>
                <a:gd name="T5" fmla="*/ 4 h 5"/>
                <a:gd name="T6" fmla="*/ 1 w 6"/>
                <a:gd name="T7" fmla="*/ 4 h 5"/>
                <a:gd name="T8" fmla="*/ 1 w 6"/>
                <a:gd name="T9" fmla="*/ 4 h 5"/>
                <a:gd name="T10" fmla="*/ 2 w 6"/>
                <a:gd name="T11" fmla="*/ 5 h 5"/>
                <a:gd name="T12" fmla="*/ 2 w 6"/>
                <a:gd name="T13" fmla="*/ 5 h 5"/>
                <a:gd name="T14" fmla="*/ 3 w 6"/>
                <a:gd name="T15" fmla="*/ 5 h 5"/>
                <a:gd name="T16" fmla="*/ 5 w 6"/>
                <a:gd name="T17" fmla="*/ 5 h 5"/>
                <a:gd name="T18" fmla="*/ 5 w 6"/>
                <a:gd name="T19" fmla="*/ 5 h 5"/>
                <a:gd name="T20" fmla="*/ 5 w 6"/>
                <a:gd name="T21" fmla="*/ 5 h 5"/>
                <a:gd name="T22" fmla="*/ 6 w 6"/>
                <a:gd name="T23" fmla="*/ 4 h 5"/>
                <a:gd name="T24" fmla="*/ 6 w 6"/>
                <a:gd name="T25" fmla="*/ 3 h 5"/>
                <a:gd name="T26" fmla="*/ 5 w 6"/>
                <a:gd name="T27" fmla="*/ 1 h 5"/>
                <a:gd name="T28" fmla="*/ 3 w 6"/>
                <a:gd name="T2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5">
                  <a:moveTo>
                    <a:pt x="3" y="0"/>
                  </a:moveTo>
                  <a:cubicBezTo>
                    <a:pt x="3" y="0"/>
                    <a:pt x="2" y="0"/>
                    <a:pt x="2" y="0"/>
                  </a:cubicBezTo>
                  <a:cubicBezTo>
                    <a:pt x="0" y="1"/>
                    <a:pt x="0" y="3"/>
                    <a:pt x="1" y="4"/>
                  </a:cubicBezTo>
                  <a:cubicBezTo>
                    <a:pt x="1" y="4"/>
                    <a:pt x="1" y="4"/>
                    <a:pt x="1" y="4"/>
                  </a:cubicBezTo>
                  <a:cubicBezTo>
                    <a:pt x="1" y="4"/>
                    <a:pt x="1" y="4"/>
                    <a:pt x="1" y="4"/>
                  </a:cubicBezTo>
                  <a:cubicBezTo>
                    <a:pt x="1" y="5"/>
                    <a:pt x="1" y="5"/>
                    <a:pt x="2" y="5"/>
                  </a:cubicBezTo>
                  <a:cubicBezTo>
                    <a:pt x="2" y="5"/>
                    <a:pt x="2" y="5"/>
                    <a:pt x="2" y="5"/>
                  </a:cubicBezTo>
                  <a:cubicBezTo>
                    <a:pt x="2" y="5"/>
                    <a:pt x="3" y="5"/>
                    <a:pt x="3" y="5"/>
                  </a:cubicBezTo>
                  <a:cubicBezTo>
                    <a:pt x="4" y="5"/>
                    <a:pt x="4" y="5"/>
                    <a:pt x="5" y="5"/>
                  </a:cubicBezTo>
                  <a:cubicBezTo>
                    <a:pt x="5" y="5"/>
                    <a:pt x="5" y="5"/>
                    <a:pt x="5" y="5"/>
                  </a:cubicBezTo>
                  <a:cubicBezTo>
                    <a:pt x="5" y="5"/>
                    <a:pt x="5" y="5"/>
                    <a:pt x="5" y="5"/>
                  </a:cubicBezTo>
                  <a:cubicBezTo>
                    <a:pt x="5" y="4"/>
                    <a:pt x="6" y="4"/>
                    <a:pt x="6" y="4"/>
                  </a:cubicBezTo>
                  <a:cubicBezTo>
                    <a:pt x="6" y="4"/>
                    <a:pt x="6" y="3"/>
                    <a:pt x="6" y="3"/>
                  </a:cubicBezTo>
                  <a:cubicBezTo>
                    <a:pt x="6" y="3"/>
                    <a:pt x="6" y="2"/>
                    <a:pt x="5" y="1"/>
                  </a:cubicBezTo>
                  <a:cubicBezTo>
                    <a:pt x="5" y="0"/>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89" name="Freeform 3274">
              <a:extLst>
                <a:ext uri="{FF2B5EF4-FFF2-40B4-BE49-F238E27FC236}">
                  <a16:creationId xmlns:a16="http://schemas.microsoft.com/office/drawing/2014/main" id="{63410AE0-0E8D-C554-8F87-4FE97D7722A9}"/>
                </a:ext>
              </a:extLst>
            </p:cNvPr>
            <p:cNvSpPr>
              <a:spLocks/>
            </p:cNvSpPr>
            <p:nvPr/>
          </p:nvSpPr>
          <p:spPr bwMode="auto">
            <a:xfrm>
              <a:off x="10067661" y="2444136"/>
              <a:ext cx="41382" cy="33106"/>
            </a:xfrm>
            <a:custGeom>
              <a:avLst/>
              <a:gdLst>
                <a:gd name="T0" fmla="*/ 3 w 6"/>
                <a:gd name="T1" fmla="*/ 0 h 5"/>
                <a:gd name="T2" fmla="*/ 1 w 6"/>
                <a:gd name="T3" fmla="*/ 0 h 5"/>
                <a:gd name="T4" fmla="*/ 0 w 6"/>
                <a:gd name="T5" fmla="*/ 3 h 5"/>
                <a:gd name="T6" fmla="*/ 0 w 6"/>
                <a:gd name="T7" fmla="*/ 3 h 5"/>
                <a:gd name="T8" fmla="*/ 1 w 6"/>
                <a:gd name="T9" fmla="*/ 4 h 5"/>
                <a:gd name="T10" fmla="*/ 1 w 6"/>
                <a:gd name="T11" fmla="*/ 4 h 5"/>
                <a:gd name="T12" fmla="*/ 1 w 6"/>
                <a:gd name="T13" fmla="*/ 5 h 5"/>
                <a:gd name="T14" fmla="*/ 3 w 6"/>
                <a:gd name="T15" fmla="*/ 5 h 5"/>
                <a:gd name="T16" fmla="*/ 3 w 6"/>
                <a:gd name="T17" fmla="*/ 5 h 5"/>
                <a:gd name="T18" fmla="*/ 4 w 6"/>
                <a:gd name="T19" fmla="*/ 5 h 5"/>
                <a:gd name="T20" fmla="*/ 4 w 6"/>
                <a:gd name="T21" fmla="*/ 5 h 5"/>
                <a:gd name="T22" fmla="*/ 6 w 6"/>
                <a:gd name="T23" fmla="*/ 2 h 5"/>
                <a:gd name="T24" fmla="*/ 6 w 6"/>
                <a:gd name="T25" fmla="*/ 2 h 5"/>
                <a:gd name="T26" fmla="*/ 5 w 6"/>
                <a:gd name="T27" fmla="*/ 1 h 5"/>
                <a:gd name="T28" fmla="*/ 5 w 6"/>
                <a:gd name="T29" fmla="*/ 1 h 5"/>
                <a:gd name="T30" fmla="*/ 5 w 6"/>
                <a:gd name="T31" fmla="*/ 1 h 5"/>
                <a:gd name="T32" fmla="*/ 3 w 6"/>
                <a:gd name="T33"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 h="5">
                  <a:moveTo>
                    <a:pt x="3" y="0"/>
                  </a:moveTo>
                  <a:cubicBezTo>
                    <a:pt x="2" y="0"/>
                    <a:pt x="2" y="0"/>
                    <a:pt x="1" y="0"/>
                  </a:cubicBezTo>
                  <a:cubicBezTo>
                    <a:pt x="0" y="1"/>
                    <a:pt x="0" y="2"/>
                    <a:pt x="0" y="3"/>
                  </a:cubicBezTo>
                  <a:cubicBezTo>
                    <a:pt x="0" y="3"/>
                    <a:pt x="0" y="3"/>
                    <a:pt x="0" y="3"/>
                  </a:cubicBezTo>
                  <a:cubicBezTo>
                    <a:pt x="0" y="3"/>
                    <a:pt x="0" y="4"/>
                    <a:pt x="1" y="4"/>
                  </a:cubicBezTo>
                  <a:cubicBezTo>
                    <a:pt x="1" y="4"/>
                    <a:pt x="1" y="4"/>
                    <a:pt x="1" y="4"/>
                  </a:cubicBezTo>
                  <a:cubicBezTo>
                    <a:pt x="1" y="4"/>
                    <a:pt x="1" y="4"/>
                    <a:pt x="1" y="5"/>
                  </a:cubicBezTo>
                  <a:cubicBezTo>
                    <a:pt x="2" y="5"/>
                    <a:pt x="2" y="5"/>
                    <a:pt x="3" y="5"/>
                  </a:cubicBezTo>
                  <a:cubicBezTo>
                    <a:pt x="3" y="5"/>
                    <a:pt x="3" y="5"/>
                    <a:pt x="3" y="5"/>
                  </a:cubicBezTo>
                  <a:cubicBezTo>
                    <a:pt x="3" y="5"/>
                    <a:pt x="3" y="5"/>
                    <a:pt x="4" y="5"/>
                  </a:cubicBezTo>
                  <a:cubicBezTo>
                    <a:pt x="4" y="5"/>
                    <a:pt x="4" y="5"/>
                    <a:pt x="4" y="5"/>
                  </a:cubicBezTo>
                  <a:cubicBezTo>
                    <a:pt x="5" y="4"/>
                    <a:pt x="6" y="3"/>
                    <a:pt x="6" y="2"/>
                  </a:cubicBezTo>
                  <a:cubicBezTo>
                    <a:pt x="6" y="2"/>
                    <a:pt x="6" y="2"/>
                    <a:pt x="6" y="2"/>
                  </a:cubicBezTo>
                  <a:cubicBezTo>
                    <a:pt x="6" y="2"/>
                    <a:pt x="5" y="2"/>
                    <a:pt x="5" y="1"/>
                  </a:cubicBezTo>
                  <a:cubicBezTo>
                    <a:pt x="5" y="1"/>
                    <a:pt x="5" y="1"/>
                    <a:pt x="5" y="1"/>
                  </a:cubicBezTo>
                  <a:cubicBezTo>
                    <a:pt x="5" y="1"/>
                    <a:pt x="5" y="1"/>
                    <a:pt x="5" y="1"/>
                  </a:cubicBezTo>
                  <a:cubicBezTo>
                    <a:pt x="5" y="0"/>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90" name="Freeform 3275">
              <a:extLst>
                <a:ext uri="{FF2B5EF4-FFF2-40B4-BE49-F238E27FC236}">
                  <a16:creationId xmlns:a16="http://schemas.microsoft.com/office/drawing/2014/main" id="{DF6BF6ED-224A-886F-2D1A-17DB89B1A894}"/>
                </a:ext>
              </a:extLst>
            </p:cNvPr>
            <p:cNvSpPr>
              <a:spLocks/>
            </p:cNvSpPr>
            <p:nvPr/>
          </p:nvSpPr>
          <p:spPr bwMode="auto">
            <a:xfrm>
              <a:off x="11747776" y="3616630"/>
              <a:ext cx="38623" cy="38623"/>
            </a:xfrm>
            <a:custGeom>
              <a:avLst/>
              <a:gdLst>
                <a:gd name="T0" fmla="*/ 3 w 6"/>
                <a:gd name="T1" fmla="*/ 0 h 6"/>
                <a:gd name="T2" fmla="*/ 3 w 6"/>
                <a:gd name="T3" fmla="*/ 0 h 6"/>
                <a:gd name="T4" fmla="*/ 3 w 6"/>
                <a:gd name="T5" fmla="*/ 0 h 6"/>
                <a:gd name="T6" fmla="*/ 2 w 6"/>
                <a:gd name="T7" fmla="*/ 1 h 6"/>
                <a:gd name="T8" fmla="*/ 1 w 6"/>
                <a:gd name="T9" fmla="*/ 4 h 6"/>
                <a:gd name="T10" fmla="*/ 3 w 6"/>
                <a:gd name="T11" fmla="*/ 6 h 6"/>
                <a:gd name="T12" fmla="*/ 5 w 6"/>
                <a:gd name="T13" fmla="*/ 5 h 6"/>
                <a:gd name="T14" fmla="*/ 5 w 6"/>
                <a:gd name="T15" fmla="*/ 5 h 6"/>
                <a:gd name="T16" fmla="*/ 5 w 6"/>
                <a:gd name="T17" fmla="*/ 5 h 6"/>
                <a:gd name="T18" fmla="*/ 6 w 6"/>
                <a:gd name="T19" fmla="*/ 4 h 6"/>
                <a:gd name="T20" fmla="*/ 6 w 6"/>
                <a:gd name="T21" fmla="*/ 4 h 6"/>
                <a:gd name="T22" fmla="*/ 6 w 6"/>
                <a:gd name="T23" fmla="*/ 1 h 6"/>
                <a:gd name="T24" fmla="*/ 5 w 6"/>
                <a:gd name="T25" fmla="*/ 1 h 6"/>
                <a:gd name="T26" fmla="*/ 4 w 6"/>
                <a:gd name="T27" fmla="*/ 0 h 6"/>
                <a:gd name="T28" fmla="*/ 3 w 6"/>
                <a:gd name="T2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6">
                  <a:moveTo>
                    <a:pt x="3" y="0"/>
                  </a:moveTo>
                  <a:cubicBezTo>
                    <a:pt x="3" y="0"/>
                    <a:pt x="3" y="0"/>
                    <a:pt x="3" y="0"/>
                  </a:cubicBezTo>
                  <a:cubicBezTo>
                    <a:pt x="3" y="0"/>
                    <a:pt x="3" y="0"/>
                    <a:pt x="3" y="0"/>
                  </a:cubicBezTo>
                  <a:cubicBezTo>
                    <a:pt x="2" y="0"/>
                    <a:pt x="2" y="0"/>
                    <a:pt x="2" y="1"/>
                  </a:cubicBezTo>
                  <a:cubicBezTo>
                    <a:pt x="0" y="2"/>
                    <a:pt x="0" y="3"/>
                    <a:pt x="1" y="4"/>
                  </a:cubicBezTo>
                  <a:cubicBezTo>
                    <a:pt x="2" y="5"/>
                    <a:pt x="2" y="6"/>
                    <a:pt x="3" y="6"/>
                  </a:cubicBezTo>
                  <a:cubicBezTo>
                    <a:pt x="4" y="6"/>
                    <a:pt x="4" y="5"/>
                    <a:pt x="5" y="5"/>
                  </a:cubicBezTo>
                  <a:cubicBezTo>
                    <a:pt x="5" y="5"/>
                    <a:pt x="5" y="5"/>
                    <a:pt x="5" y="5"/>
                  </a:cubicBezTo>
                  <a:cubicBezTo>
                    <a:pt x="5" y="5"/>
                    <a:pt x="5" y="5"/>
                    <a:pt x="5" y="5"/>
                  </a:cubicBezTo>
                  <a:cubicBezTo>
                    <a:pt x="5" y="5"/>
                    <a:pt x="5" y="5"/>
                    <a:pt x="6" y="4"/>
                  </a:cubicBezTo>
                  <a:cubicBezTo>
                    <a:pt x="6" y="4"/>
                    <a:pt x="6" y="4"/>
                    <a:pt x="6" y="4"/>
                  </a:cubicBezTo>
                  <a:cubicBezTo>
                    <a:pt x="6" y="3"/>
                    <a:pt x="6" y="2"/>
                    <a:pt x="6" y="1"/>
                  </a:cubicBezTo>
                  <a:cubicBezTo>
                    <a:pt x="5" y="1"/>
                    <a:pt x="5" y="1"/>
                    <a:pt x="5" y="1"/>
                  </a:cubicBezTo>
                  <a:cubicBezTo>
                    <a:pt x="4" y="0"/>
                    <a:pt x="4" y="0"/>
                    <a:pt x="4" y="0"/>
                  </a:cubicBezTo>
                  <a:cubicBezTo>
                    <a:pt x="4" y="0"/>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91" name="Freeform 3276">
              <a:extLst>
                <a:ext uri="{FF2B5EF4-FFF2-40B4-BE49-F238E27FC236}">
                  <a16:creationId xmlns:a16="http://schemas.microsoft.com/office/drawing/2014/main" id="{6B70DDAF-7132-27DE-E9B7-F88B4EBED110}"/>
                </a:ext>
              </a:extLst>
            </p:cNvPr>
            <p:cNvSpPr>
              <a:spLocks/>
            </p:cNvSpPr>
            <p:nvPr/>
          </p:nvSpPr>
          <p:spPr bwMode="auto">
            <a:xfrm>
              <a:off x="11700876" y="3335232"/>
              <a:ext cx="24829" cy="24829"/>
            </a:xfrm>
            <a:custGeom>
              <a:avLst/>
              <a:gdLst>
                <a:gd name="T0" fmla="*/ 2 w 4"/>
                <a:gd name="T1" fmla="*/ 0 h 4"/>
                <a:gd name="T2" fmla="*/ 1 w 4"/>
                <a:gd name="T3" fmla="*/ 1 h 4"/>
                <a:gd name="T4" fmla="*/ 1 w 4"/>
                <a:gd name="T5" fmla="*/ 1 h 4"/>
                <a:gd name="T6" fmla="*/ 1 w 4"/>
                <a:gd name="T7" fmla="*/ 1 h 4"/>
                <a:gd name="T8" fmla="*/ 1 w 4"/>
                <a:gd name="T9" fmla="*/ 1 h 4"/>
                <a:gd name="T10" fmla="*/ 1 w 4"/>
                <a:gd name="T11" fmla="*/ 2 h 4"/>
                <a:gd name="T12" fmla="*/ 1 w 4"/>
                <a:gd name="T13" fmla="*/ 3 h 4"/>
                <a:gd name="T14" fmla="*/ 2 w 4"/>
                <a:gd name="T15" fmla="*/ 4 h 4"/>
                <a:gd name="T16" fmla="*/ 3 w 4"/>
                <a:gd name="T17" fmla="*/ 4 h 4"/>
                <a:gd name="T18" fmla="*/ 3 w 4"/>
                <a:gd name="T19" fmla="*/ 4 h 4"/>
                <a:gd name="T20" fmla="*/ 4 w 4"/>
                <a:gd name="T21" fmla="*/ 4 h 4"/>
                <a:gd name="T22" fmla="*/ 4 w 4"/>
                <a:gd name="T23" fmla="*/ 3 h 4"/>
                <a:gd name="T24" fmla="*/ 4 w 4"/>
                <a:gd name="T25" fmla="*/ 3 h 4"/>
                <a:gd name="T26" fmla="*/ 4 w 4"/>
                <a:gd name="T27" fmla="*/ 2 h 4"/>
                <a:gd name="T28" fmla="*/ 4 w 4"/>
                <a:gd name="T29" fmla="*/ 2 h 4"/>
                <a:gd name="T30" fmla="*/ 4 w 4"/>
                <a:gd name="T31" fmla="*/ 1 h 4"/>
                <a:gd name="T32" fmla="*/ 2 w 4"/>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4">
                  <a:moveTo>
                    <a:pt x="2" y="0"/>
                  </a:moveTo>
                  <a:cubicBezTo>
                    <a:pt x="2" y="0"/>
                    <a:pt x="2" y="1"/>
                    <a:pt x="1" y="1"/>
                  </a:cubicBezTo>
                  <a:cubicBezTo>
                    <a:pt x="1" y="1"/>
                    <a:pt x="1" y="1"/>
                    <a:pt x="1" y="1"/>
                  </a:cubicBezTo>
                  <a:cubicBezTo>
                    <a:pt x="1" y="1"/>
                    <a:pt x="1" y="1"/>
                    <a:pt x="1" y="1"/>
                  </a:cubicBezTo>
                  <a:cubicBezTo>
                    <a:pt x="1" y="1"/>
                    <a:pt x="1" y="1"/>
                    <a:pt x="1" y="1"/>
                  </a:cubicBezTo>
                  <a:cubicBezTo>
                    <a:pt x="1" y="1"/>
                    <a:pt x="1" y="2"/>
                    <a:pt x="1" y="2"/>
                  </a:cubicBezTo>
                  <a:cubicBezTo>
                    <a:pt x="0" y="2"/>
                    <a:pt x="0" y="3"/>
                    <a:pt x="1" y="3"/>
                  </a:cubicBezTo>
                  <a:cubicBezTo>
                    <a:pt x="1" y="4"/>
                    <a:pt x="2" y="4"/>
                    <a:pt x="2" y="4"/>
                  </a:cubicBezTo>
                  <a:cubicBezTo>
                    <a:pt x="3" y="4"/>
                    <a:pt x="3" y="4"/>
                    <a:pt x="3" y="4"/>
                  </a:cubicBezTo>
                  <a:cubicBezTo>
                    <a:pt x="3" y="4"/>
                    <a:pt x="3" y="4"/>
                    <a:pt x="3" y="4"/>
                  </a:cubicBezTo>
                  <a:cubicBezTo>
                    <a:pt x="3" y="4"/>
                    <a:pt x="3" y="4"/>
                    <a:pt x="4" y="4"/>
                  </a:cubicBezTo>
                  <a:cubicBezTo>
                    <a:pt x="4" y="4"/>
                    <a:pt x="4" y="4"/>
                    <a:pt x="4" y="3"/>
                  </a:cubicBezTo>
                  <a:cubicBezTo>
                    <a:pt x="4" y="3"/>
                    <a:pt x="4" y="3"/>
                    <a:pt x="4" y="3"/>
                  </a:cubicBezTo>
                  <a:cubicBezTo>
                    <a:pt x="4" y="3"/>
                    <a:pt x="4" y="2"/>
                    <a:pt x="4" y="2"/>
                  </a:cubicBezTo>
                  <a:cubicBezTo>
                    <a:pt x="4" y="2"/>
                    <a:pt x="4" y="2"/>
                    <a:pt x="4" y="2"/>
                  </a:cubicBezTo>
                  <a:cubicBezTo>
                    <a:pt x="4" y="2"/>
                    <a:pt x="4" y="1"/>
                    <a:pt x="4" y="1"/>
                  </a:cubicBezTo>
                  <a:cubicBezTo>
                    <a:pt x="4" y="1"/>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92" name="Freeform 3277">
              <a:extLst>
                <a:ext uri="{FF2B5EF4-FFF2-40B4-BE49-F238E27FC236}">
                  <a16:creationId xmlns:a16="http://schemas.microsoft.com/office/drawing/2014/main" id="{BDCF0E2C-50E2-06AC-B6E5-488A229CE95F}"/>
                </a:ext>
              </a:extLst>
            </p:cNvPr>
            <p:cNvSpPr>
              <a:spLocks/>
            </p:cNvSpPr>
            <p:nvPr/>
          </p:nvSpPr>
          <p:spPr bwMode="auto">
            <a:xfrm>
              <a:off x="11924340" y="3826300"/>
              <a:ext cx="24829" cy="24829"/>
            </a:xfrm>
            <a:custGeom>
              <a:avLst/>
              <a:gdLst>
                <a:gd name="T0" fmla="*/ 2 w 4"/>
                <a:gd name="T1" fmla="*/ 0 h 4"/>
                <a:gd name="T2" fmla="*/ 2 w 4"/>
                <a:gd name="T3" fmla="*/ 0 h 4"/>
                <a:gd name="T4" fmla="*/ 1 w 4"/>
                <a:gd name="T5" fmla="*/ 0 h 4"/>
                <a:gd name="T6" fmla="*/ 1 w 4"/>
                <a:gd name="T7" fmla="*/ 0 h 4"/>
                <a:gd name="T8" fmla="*/ 1 w 4"/>
                <a:gd name="T9" fmla="*/ 0 h 4"/>
                <a:gd name="T10" fmla="*/ 0 w 4"/>
                <a:gd name="T11" fmla="*/ 0 h 4"/>
                <a:gd name="T12" fmla="*/ 0 w 4"/>
                <a:gd name="T13" fmla="*/ 3 h 4"/>
                <a:gd name="T14" fmla="*/ 2 w 4"/>
                <a:gd name="T15" fmla="*/ 4 h 4"/>
                <a:gd name="T16" fmla="*/ 2 w 4"/>
                <a:gd name="T17" fmla="*/ 4 h 4"/>
                <a:gd name="T18" fmla="*/ 2 w 4"/>
                <a:gd name="T19" fmla="*/ 4 h 4"/>
                <a:gd name="T20" fmla="*/ 3 w 4"/>
                <a:gd name="T21" fmla="*/ 3 h 4"/>
                <a:gd name="T22" fmla="*/ 4 w 4"/>
                <a:gd name="T23" fmla="*/ 2 h 4"/>
                <a:gd name="T24" fmla="*/ 4 w 4"/>
                <a:gd name="T25" fmla="*/ 2 h 4"/>
                <a:gd name="T26" fmla="*/ 4 w 4"/>
                <a:gd name="T27" fmla="*/ 1 h 4"/>
                <a:gd name="T28" fmla="*/ 3 w 4"/>
                <a:gd name="T29" fmla="*/ 1 h 4"/>
                <a:gd name="T30" fmla="*/ 3 w 4"/>
                <a:gd name="T31" fmla="*/ 1 h 4"/>
                <a:gd name="T32" fmla="*/ 2 w 4"/>
                <a:gd name="T33" fmla="*/ 0 h 4"/>
                <a:gd name="T34" fmla="*/ 2 w 4"/>
                <a:gd name="T35" fmla="*/ 0 h 4"/>
                <a:gd name="T36" fmla="*/ 2 w 4"/>
                <a:gd name="T3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 h="4">
                  <a:moveTo>
                    <a:pt x="2" y="0"/>
                  </a:moveTo>
                  <a:cubicBezTo>
                    <a:pt x="2" y="0"/>
                    <a:pt x="2" y="0"/>
                    <a:pt x="2" y="0"/>
                  </a:cubicBezTo>
                  <a:cubicBezTo>
                    <a:pt x="1" y="0"/>
                    <a:pt x="1" y="0"/>
                    <a:pt x="1" y="0"/>
                  </a:cubicBezTo>
                  <a:cubicBezTo>
                    <a:pt x="1" y="0"/>
                    <a:pt x="1" y="0"/>
                    <a:pt x="1" y="0"/>
                  </a:cubicBezTo>
                  <a:cubicBezTo>
                    <a:pt x="1" y="0"/>
                    <a:pt x="1" y="0"/>
                    <a:pt x="1" y="0"/>
                  </a:cubicBezTo>
                  <a:cubicBezTo>
                    <a:pt x="0" y="0"/>
                    <a:pt x="0" y="0"/>
                    <a:pt x="0" y="0"/>
                  </a:cubicBezTo>
                  <a:cubicBezTo>
                    <a:pt x="0" y="1"/>
                    <a:pt x="0" y="2"/>
                    <a:pt x="0" y="3"/>
                  </a:cubicBezTo>
                  <a:cubicBezTo>
                    <a:pt x="0" y="3"/>
                    <a:pt x="1" y="4"/>
                    <a:pt x="2" y="4"/>
                  </a:cubicBezTo>
                  <a:cubicBezTo>
                    <a:pt x="2" y="4"/>
                    <a:pt x="2" y="4"/>
                    <a:pt x="2" y="4"/>
                  </a:cubicBezTo>
                  <a:cubicBezTo>
                    <a:pt x="2" y="4"/>
                    <a:pt x="2" y="4"/>
                    <a:pt x="2" y="4"/>
                  </a:cubicBezTo>
                  <a:cubicBezTo>
                    <a:pt x="2" y="4"/>
                    <a:pt x="3" y="4"/>
                    <a:pt x="3" y="3"/>
                  </a:cubicBezTo>
                  <a:cubicBezTo>
                    <a:pt x="3" y="3"/>
                    <a:pt x="4" y="3"/>
                    <a:pt x="4" y="2"/>
                  </a:cubicBezTo>
                  <a:cubicBezTo>
                    <a:pt x="4" y="2"/>
                    <a:pt x="4" y="2"/>
                    <a:pt x="4" y="2"/>
                  </a:cubicBezTo>
                  <a:cubicBezTo>
                    <a:pt x="4" y="2"/>
                    <a:pt x="4" y="1"/>
                    <a:pt x="4" y="1"/>
                  </a:cubicBezTo>
                  <a:cubicBezTo>
                    <a:pt x="4" y="1"/>
                    <a:pt x="3" y="1"/>
                    <a:pt x="3" y="1"/>
                  </a:cubicBezTo>
                  <a:cubicBezTo>
                    <a:pt x="3" y="1"/>
                    <a:pt x="3" y="1"/>
                    <a:pt x="3" y="1"/>
                  </a:cubicBezTo>
                  <a:cubicBezTo>
                    <a:pt x="3" y="0"/>
                    <a:pt x="3" y="0"/>
                    <a:pt x="2" y="0"/>
                  </a:cubicBezTo>
                  <a:cubicBezTo>
                    <a:pt x="2" y="0"/>
                    <a:pt x="2"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nvGrpSpPr>
            <p:cNvPr id="93" name="Group 92">
              <a:extLst>
                <a:ext uri="{FF2B5EF4-FFF2-40B4-BE49-F238E27FC236}">
                  <a16:creationId xmlns:a16="http://schemas.microsoft.com/office/drawing/2014/main" id="{682E7D48-F2CF-4670-CDF1-FDE99AD573ED}"/>
                </a:ext>
              </a:extLst>
            </p:cNvPr>
            <p:cNvGrpSpPr/>
            <p:nvPr/>
          </p:nvGrpSpPr>
          <p:grpSpPr>
            <a:xfrm>
              <a:off x="6249468" y="-1100935"/>
              <a:ext cx="6847366" cy="4965858"/>
              <a:chOff x="6249468" y="-1100935"/>
              <a:chExt cx="6847366" cy="4965858"/>
            </a:xfrm>
            <a:grpFill/>
          </p:grpSpPr>
          <p:sp>
            <p:nvSpPr>
              <p:cNvPr id="94" name="Freeform 3279">
                <a:extLst>
                  <a:ext uri="{FF2B5EF4-FFF2-40B4-BE49-F238E27FC236}">
                    <a16:creationId xmlns:a16="http://schemas.microsoft.com/office/drawing/2014/main" id="{897253FE-5E48-D47B-5E66-36A17902F86D}"/>
                  </a:ext>
                </a:extLst>
              </p:cNvPr>
              <p:cNvSpPr>
                <a:spLocks/>
              </p:cNvSpPr>
              <p:nvPr/>
            </p:nvSpPr>
            <p:spPr bwMode="auto">
              <a:xfrm>
                <a:off x="11858129" y="3401443"/>
                <a:ext cx="24829" cy="19312"/>
              </a:xfrm>
              <a:custGeom>
                <a:avLst/>
                <a:gdLst>
                  <a:gd name="T0" fmla="*/ 2 w 4"/>
                  <a:gd name="T1" fmla="*/ 0 h 3"/>
                  <a:gd name="T2" fmla="*/ 2 w 4"/>
                  <a:gd name="T3" fmla="*/ 0 h 3"/>
                  <a:gd name="T4" fmla="*/ 2 w 4"/>
                  <a:gd name="T5" fmla="*/ 0 h 3"/>
                  <a:gd name="T6" fmla="*/ 1 w 4"/>
                  <a:gd name="T7" fmla="*/ 0 h 3"/>
                  <a:gd name="T8" fmla="*/ 0 w 4"/>
                  <a:gd name="T9" fmla="*/ 1 h 3"/>
                  <a:gd name="T10" fmla="*/ 0 w 4"/>
                  <a:gd name="T11" fmla="*/ 1 h 3"/>
                  <a:gd name="T12" fmla="*/ 0 w 4"/>
                  <a:gd name="T13" fmla="*/ 3 h 3"/>
                  <a:gd name="T14" fmla="*/ 1 w 4"/>
                  <a:gd name="T15" fmla="*/ 3 h 3"/>
                  <a:gd name="T16" fmla="*/ 1 w 4"/>
                  <a:gd name="T17" fmla="*/ 3 h 3"/>
                  <a:gd name="T18" fmla="*/ 2 w 4"/>
                  <a:gd name="T19" fmla="*/ 3 h 3"/>
                  <a:gd name="T20" fmla="*/ 2 w 4"/>
                  <a:gd name="T21" fmla="*/ 3 h 3"/>
                  <a:gd name="T22" fmla="*/ 2 w 4"/>
                  <a:gd name="T23" fmla="*/ 3 h 3"/>
                  <a:gd name="T24" fmla="*/ 3 w 4"/>
                  <a:gd name="T25" fmla="*/ 3 h 3"/>
                  <a:gd name="T26" fmla="*/ 4 w 4"/>
                  <a:gd name="T27" fmla="*/ 0 h 3"/>
                  <a:gd name="T28" fmla="*/ 4 w 4"/>
                  <a:gd name="T29" fmla="*/ 0 h 3"/>
                  <a:gd name="T30" fmla="*/ 3 w 4"/>
                  <a:gd name="T31" fmla="*/ 0 h 3"/>
                  <a:gd name="T32" fmla="*/ 2 w 4"/>
                  <a:gd name="T33"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3">
                    <a:moveTo>
                      <a:pt x="2" y="0"/>
                    </a:moveTo>
                    <a:cubicBezTo>
                      <a:pt x="2" y="0"/>
                      <a:pt x="2" y="0"/>
                      <a:pt x="2" y="0"/>
                    </a:cubicBezTo>
                    <a:cubicBezTo>
                      <a:pt x="2" y="0"/>
                      <a:pt x="2" y="0"/>
                      <a:pt x="2" y="0"/>
                    </a:cubicBezTo>
                    <a:cubicBezTo>
                      <a:pt x="1" y="0"/>
                      <a:pt x="1" y="0"/>
                      <a:pt x="1" y="0"/>
                    </a:cubicBezTo>
                    <a:cubicBezTo>
                      <a:pt x="1" y="0"/>
                      <a:pt x="0" y="0"/>
                      <a:pt x="0" y="1"/>
                    </a:cubicBezTo>
                    <a:cubicBezTo>
                      <a:pt x="0" y="1"/>
                      <a:pt x="0" y="1"/>
                      <a:pt x="0" y="1"/>
                    </a:cubicBezTo>
                    <a:cubicBezTo>
                      <a:pt x="0" y="2"/>
                      <a:pt x="0" y="2"/>
                      <a:pt x="0" y="3"/>
                    </a:cubicBezTo>
                    <a:cubicBezTo>
                      <a:pt x="1" y="3"/>
                      <a:pt x="1" y="3"/>
                      <a:pt x="1" y="3"/>
                    </a:cubicBezTo>
                    <a:cubicBezTo>
                      <a:pt x="1" y="3"/>
                      <a:pt x="1" y="3"/>
                      <a:pt x="1" y="3"/>
                    </a:cubicBezTo>
                    <a:cubicBezTo>
                      <a:pt x="2" y="3"/>
                      <a:pt x="2" y="3"/>
                      <a:pt x="2" y="3"/>
                    </a:cubicBezTo>
                    <a:cubicBezTo>
                      <a:pt x="2" y="3"/>
                      <a:pt x="2" y="3"/>
                      <a:pt x="2" y="3"/>
                    </a:cubicBezTo>
                    <a:cubicBezTo>
                      <a:pt x="2" y="3"/>
                      <a:pt x="2" y="3"/>
                      <a:pt x="2" y="3"/>
                    </a:cubicBezTo>
                    <a:cubicBezTo>
                      <a:pt x="3" y="3"/>
                      <a:pt x="3" y="3"/>
                      <a:pt x="3" y="3"/>
                    </a:cubicBezTo>
                    <a:cubicBezTo>
                      <a:pt x="4" y="3"/>
                      <a:pt x="4" y="1"/>
                      <a:pt x="4" y="0"/>
                    </a:cubicBezTo>
                    <a:cubicBezTo>
                      <a:pt x="4" y="0"/>
                      <a:pt x="4" y="0"/>
                      <a:pt x="4" y="0"/>
                    </a:cubicBezTo>
                    <a:cubicBezTo>
                      <a:pt x="4" y="0"/>
                      <a:pt x="3" y="0"/>
                      <a:pt x="3" y="0"/>
                    </a:cubicBezTo>
                    <a:cubicBezTo>
                      <a:pt x="3" y="0"/>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95" name="Freeform 3280">
                <a:extLst>
                  <a:ext uri="{FF2B5EF4-FFF2-40B4-BE49-F238E27FC236}">
                    <a16:creationId xmlns:a16="http://schemas.microsoft.com/office/drawing/2014/main" id="{60FF438C-397F-51D9-FADA-56BEA55D3F18}"/>
                  </a:ext>
                </a:extLst>
              </p:cNvPr>
              <p:cNvSpPr>
                <a:spLocks/>
              </p:cNvSpPr>
              <p:nvPr/>
            </p:nvSpPr>
            <p:spPr bwMode="auto">
              <a:xfrm>
                <a:off x="11891234" y="2777952"/>
                <a:ext cx="24829" cy="19312"/>
              </a:xfrm>
              <a:custGeom>
                <a:avLst/>
                <a:gdLst>
                  <a:gd name="T0" fmla="*/ 2 w 4"/>
                  <a:gd name="T1" fmla="*/ 0 h 3"/>
                  <a:gd name="T2" fmla="*/ 1 w 4"/>
                  <a:gd name="T3" fmla="*/ 0 h 3"/>
                  <a:gd name="T4" fmla="*/ 0 w 4"/>
                  <a:gd name="T5" fmla="*/ 2 h 3"/>
                  <a:gd name="T6" fmla="*/ 0 w 4"/>
                  <a:gd name="T7" fmla="*/ 2 h 3"/>
                  <a:gd name="T8" fmla="*/ 0 w 4"/>
                  <a:gd name="T9" fmla="*/ 3 h 3"/>
                  <a:gd name="T10" fmla="*/ 0 w 4"/>
                  <a:gd name="T11" fmla="*/ 3 h 3"/>
                  <a:gd name="T12" fmla="*/ 1 w 4"/>
                  <a:gd name="T13" fmla="*/ 3 h 3"/>
                  <a:gd name="T14" fmla="*/ 1 w 4"/>
                  <a:gd name="T15" fmla="*/ 3 h 3"/>
                  <a:gd name="T16" fmla="*/ 2 w 4"/>
                  <a:gd name="T17" fmla="*/ 3 h 3"/>
                  <a:gd name="T18" fmla="*/ 2 w 4"/>
                  <a:gd name="T19" fmla="*/ 3 h 3"/>
                  <a:gd name="T20" fmla="*/ 3 w 4"/>
                  <a:gd name="T21" fmla="*/ 3 h 3"/>
                  <a:gd name="T22" fmla="*/ 4 w 4"/>
                  <a:gd name="T23" fmla="*/ 0 h 3"/>
                  <a:gd name="T24" fmla="*/ 2 w 4"/>
                  <a:gd name="T25"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3">
                    <a:moveTo>
                      <a:pt x="2" y="0"/>
                    </a:moveTo>
                    <a:cubicBezTo>
                      <a:pt x="2" y="0"/>
                      <a:pt x="1" y="0"/>
                      <a:pt x="1" y="0"/>
                    </a:cubicBezTo>
                    <a:cubicBezTo>
                      <a:pt x="0" y="0"/>
                      <a:pt x="0" y="1"/>
                      <a:pt x="0" y="2"/>
                    </a:cubicBezTo>
                    <a:cubicBezTo>
                      <a:pt x="0" y="2"/>
                      <a:pt x="0" y="2"/>
                      <a:pt x="0" y="2"/>
                    </a:cubicBezTo>
                    <a:cubicBezTo>
                      <a:pt x="0" y="2"/>
                      <a:pt x="0" y="3"/>
                      <a:pt x="0" y="3"/>
                    </a:cubicBezTo>
                    <a:cubicBezTo>
                      <a:pt x="0" y="3"/>
                      <a:pt x="0" y="3"/>
                      <a:pt x="0" y="3"/>
                    </a:cubicBezTo>
                    <a:cubicBezTo>
                      <a:pt x="1" y="3"/>
                      <a:pt x="1" y="3"/>
                      <a:pt x="1" y="3"/>
                    </a:cubicBezTo>
                    <a:cubicBezTo>
                      <a:pt x="1" y="3"/>
                      <a:pt x="1" y="3"/>
                      <a:pt x="1" y="3"/>
                    </a:cubicBezTo>
                    <a:cubicBezTo>
                      <a:pt x="2" y="3"/>
                      <a:pt x="2" y="3"/>
                      <a:pt x="2" y="3"/>
                    </a:cubicBezTo>
                    <a:cubicBezTo>
                      <a:pt x="2" y="3"/>
                      <a:pt x="2" y="3"/>
                      <a:pt x="2" y="3"/>
                    </a:cubicBezTo>
                    <a:cubicBezTo>
                      <a:pt x="2" y="3"/>
                      <a:pt x="3" y="3"/>
                      <a:pt x="3" y="3"/>
                    </a:cubicBezTo>
                    <a:cubicBezTo>
                      <a:pt x="4" y="3"/>
                      <a:pt x="4" y="1"/>
                      <a:pt x="4" y="0"/>
                    </a:cubicBezTo>
                    <a:cubicBezTo>
                      <a:pt x="3" y="0"/>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96" name="Freeform 3281">
                <a:extLst>
                  <a:ext uri="{FF2B5EF4-FFF2-40B4-BE49-F238E27FC236}">
                    <a16:creationId xmlns:a16="http://schemas.microsoft.com/office/drawing/2014/main" id="{5D96699E-1EA9-528F-EE27-947960AFE9C4}"/>
                  </a:ext>
                </a:extLst>
              </p:cNvPr>
              <p:cNvSpPr>
                <a:spLocks/>
              </p:cNvSpPr>
              <p:nvPr/>
            </p:nvSpPr>
            <p:spPr bwMode="auto">
              <a:xfrm>
                <a:off x="11295331" y="2954516"/>
                <a:ext cx="24829" cy="27588"/>
              </a:xfrm>
              <a:custGeom>
                <a:avLst/>
                <a:gdLst>
                  <a:gd name="T0" fmla="*/ 2 w 4"/>
                  <a:gd name="T1" fmla="*/ 0 h 4"/>
                  <a:gd name="T2" fmla="*/ 1 w 4"/>
                  <a:gd name="T3" fmla="*/ 0 h 4"/>
                  <a:gd name="T4" fmla="*/ 1 w 4"/>
                  <a:gd name="T5" fmla="*/ 0 h 4"/>
                  <a:gd name="T6" fmla="*/ 1 w 4"/>
                  <a:gd name="T7" fmla="*/ 1 h 4"/>
                  <a:gd name="T8" fmla="*/ 1 w 4"/>
                  <a:gd name="T9" fmla="*/ 1 h 4"/>
                  <a:gd name="T10" fmla="*/ 1 w 4"/>
                  <a:gd name="T11" fmla="*/ 1 h 4"/>
                  <a:gd name="T12" fmla="*/ 0 w 4"/>
                  <a:gd name="T13" fmla="*/ 3 h 4"/>
                  <a:gd name="T14" fmla="*/ 1 w 4"/>
                  <a:gd name="T15" fmla="*/ 3 h 4"/>
                  <a:gd name="T16" fmla="*/ 1 w 4"/>
                  <a:gd name="T17" fmla="*/ 3 h 4"/>
                  <a:gd name="T18" fmla="*/ 2 w 4"/>
                  <a:gd name="T19" fmla="*/ 4 h 4"/>
                  <a:gd name="T20" fmla="*/ 3 w 4"/>
                  <a:gd name="T21" fmla="*/ 4 h 4"/>
                  <a:gd name="T22" fmla="*/ 4 w 4"/>
                  <a:gd name="T23" fmla="*/ 4 h 4"/>
                  <a:gd name="T24" fmla="*/ 4 w 4"/>
                  <a:gd name="T25" fmla="*/ 3 h 4"/>
                  <a:gd name="T26" fmla="*/ 4 w 4"/>
                  <a:gd name="T27" fmla="*/ 3 h 4"/>
                  <a:gd name="T28" fmla="*/ 4 w 4"/>
                  <a:gd name="T29" fmla="*/ 3 h 4"/>
                  <a:gd name="T30" fmla="*/ 4 w 4"/>
                  <a:gd name="T31" fmla="*/ 2 h 4"/>
                  <a:gd name="T32" fmla="*/ 4 w 4"/>
                  <a:gd name="T33" fmla="*/ 1 h 4"/>
                  <a:gd name="T34" fmla="*/ 4 w 4"/>
                  <a:gd name="T35" fmla="*/ 1 h 4"/>
                  <a:gd name="T36" fmla="*/ 2 w 4"/>
                  <a:gd name="T3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 h="4">
                    <a:moveTo>
                      <a:pt x="2" y="0"/>
                    </a:moveTo>
                    <a:cubicBezTo>
                      <a:pt x="2" y="0"/>
                      <a:pt x="2" y="0"/>
                      <a:pt x="1" y="0"/>
                    </a:cubicBezTo>
                    <a:cubicBezTo>
                      <a:pt x="1" y="0"/>
                      <a:pt x="1" y="0"/>
                      <a:pt x="1" y="0"/>
                    </a:cubicBezTo>
                    <a:cubicBezTo>
                      <a:pt x="1" y="0"/>
                      <a:pt x="1" y="0"/>
                      <a:pt x="1" y="1"/>
                    </a:cubicBezTo>
                    <a:cubicBezTo>
                      <a:pt x="1" y="1"/>
                      <a:pt x="1" y="1"/>
                      <a:pt x="1" y="1"/>
                    </a:cubicBezTo>
                    <a:cubicBezTo>
                      <a:pt x="1" y="1"/>
                      <a:pt x="1" y="1"/>
                      <a:pt x="1" y="1"/>
                    </a:cubicBezTo>
                    <a:cubicBezTo>
                      <a:pt x="0" y="2"/>
                      <a:pt x="0" y="2"/>
                      <a:pt x="0" y="3"/>
                    </a:cubicBezTo>
                    <a:cubicBezTo>
                      <a:pt x="0" y="3"/>
                      <a:pt x="0" y="3"/>
                      <a:pt x="1" y="3"/>
                    </a:cubicBezTo>
                    <a:cubicBezTo>
                      <a:pt x="1" y="3"/>
                      <a:pt x="1" y="3"/>
                      <a:pt x="1" y="3"/>
                    </a:cubicBezTo>
                    <a:cubicBezTo>
                      <a:pt x="1" y="4"/>
                      <a:pt x="2" y="4"/>
                      <a:pt x="2" y="4"/>
                    </a:cubicBezTo>
                    <a:cubicBezTo>
                      <a:pt x="3" y="4"/>
                      <a:pt x="3" y="4"/>
                      <a:pt x="3" y="4"/>
                    </a:cubicBezTo>
                    <a:cubicBezTo>
                      <a:pt x="3" y="4"/>
                      <a:pt x="3" y="4"/>
                      <a:pt x="4" y="4"/>
                    </a:cubicBezTo>
                    <a:cubicBezTo>
                      <a:pt x="4" y="3"/>
                      <a:pt x="4" y="3"/>
                      <a:pt x="4" y="3"/>
                    </a:cubicBezTo>
                    <a:cubicBezTo>
                      <a:pt x="4" y="3"/>
                      <a:pt x="4" y="3"/>
                      <a:pt x="4" y="3"/>
                    </a:cubicBezTo>
                    <a:cubicBezTo>
                      <a:pt x="4" y="3"/>
                      <a:pt x="4" y="3"/>
                      <a:pt x="4" y="3"/>
                    </a:cubicBezTo>
                    <a:cubicBezTo>
                      <a:pt x="4" y="2"/>
                      <a:pt x="4" y="2"/>
                      <a:pt x="4" y="2"/>
                    </a:cubicBezTo>
                    <a:cubicBezTo>
                      <a:pt x="4" y="2"/>
                      <a:pt x="4" y="1"/>
                      <a:pt x="4" y="1"/>
                    </a:cubicBezTo>
                    <a:cubicBezTo>
                      <a:pt x="4" y="1"/>
                      <a:pt x="4" y="1"/>
                      <a:pt x="4" y="1"/>
                    </a:cubicBezTo>
                    <a:cubicBezTo>
                      <a:pt x="4" y="0"/>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97" name="Freeform 3282">
                <a:extLst>
                  <a:ext uri="{FF2B5EF4-FFF2-40B4-BE49-F238E27FC236}">
                    <a16:creationId xmlns:a16="http://schemas.microsoft.com/office/drawing/2014/main" id="{E7AE4A62-8285-D728-4F0C-DDDA41F2E402}"/>
                  </a:ext>
                </a:extLst>
              </p:cNvPr>
              <p:cNvSpPr>
                <a:spLocks/>
              </p:cNvSpPr>
              <p:nvPr/>
            </p:nvSpPr>
            <p:spPr bwMode="auto">
              <a:xfrm>
                <a:off x="10939445" y="2372407"/>
                <a:ext cx="27588" cy="24829"/>
              </a:xfrm>
              <a:custGeom>
                <a:avLst/>
                <a:gdLst>
                  <a:gd name="T0" fmla="*/ 2 w 4"/>
                  <a:gd name="T1" fmla="*/ 0 h 4"/>
                  <a:gd name="T2" fmla="*/ 1 w 4"/>
                  <a:gd name="T3" fmla="*/ 0 h 4"/>
                  <a:gd name="T4" fmla="*/ 0 w 4"/>
                  <a:gd name="T5" fmla="*/ 1 h 4"/>
                  <a:gd name="T6" fmla="*/ 0 w 4"/>
                  <a:gd name="T7" fmla="*/ 2 h 4"/>
                  <a:gd name="T8" fmla="*/ 0 w 4"/>
                  <a:gd name="T9" fmla="*/ 2 h 4"/>
                  <a:gd name="T10" fmla="*/ 0 w 4"/>
                  <a:gd name="T11" fmla="*/ 2 h 4"/>
                  <a:gd name="T12" fmla="*/ 0 w 4"/>
                  <a:gd name="T13" fmla="*/ 3 h 4"/>
                  <a:gd name="T14" fmla="*/ 1 w 4"/>
                  <a:gd name="T15" fmla="*/ 4 h 4"/>
                  <a:gd name="T16" fmla="*/ 1 w 4"/>
                  <a:gd name="T17" fmla="*/ 4 h 4"/>
                  <a:gd name="T18" fmla="*/ 2 w 4"/>
                  <a:gd name="T19" fmla="*/ 4 h 4"/>
                  <a:gd name="T20" fmla="*/ 3 w 4"/>
                  <a:gd name="T21" fmla="*/ 4 h 4"/>
                  <a:gd name="T22" fmla="*/ 3 w 4"/>
                  <a:gd name="T23" fmla="*/ 4 h 4"/>
                  <a:gd name="T24" fmla="*/ 3 w 4"/>
                  <a:gd name="T25" fmla="*/ 4 h 4"/>
                  <a:gd name="T26" fmla="*/ 3 w 4"/>
                  <a:gd name="T27" fmla="*/ 1 h 4"/>
                  <a:gd name="T28" fmla="*/ 2 w 4"/>
                  <a:gd name="T2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 h="4">
                    <a:moveTo>
                      <a:pt x="2" y="0"/>
                    </a:moveTo>
                    <a:cubicBezTo>
                      <a:pt x="1" y="0"/>
                      <a:pt x="1" y="0"/>
                      <a:pt x="1" y="0"/>
                    </a:cubicBezTo>
                    <a:cubicBezTo>
                      <a:pt x="0" y="1"/>
                      <a:pt x="0" y="1"/>
                      <a:pt x="0" y="1"/>
                    </a:cubicBezTo>
                    <a:cubicBezTo>
                      <a:pt x="0" y="1"/>
                      <a:pt x="0" y="2"/>
                      <a:pt x="0" y="2"/>
                    </a:cubicBezTo>
                    <a:cubicBezTo>
                      <a:pt x="0" y="2"/>
                      <a:pt x="0" y="2"/>
                      <a:pt x="0" y="2"/>
                    </a:cubicBezTo>
                    <a:cubicBezTo>
                      <a:pt x="0" y="2"/>
                      <a:pt x="0" y="2"/>
                      <a:pt x="0" y="2"/>
                    </a:cubicBezTo>
                    <a:cubicBezTo>
                      <a:pt x="0" y="3"/>
                      <a:pt x="0" y="3"/>
                      <a:pt x="0" y="3"/>
                    </a:cubicBezTo>
                    <a:cubicBezTo>
                      <a:pt x="0" y="3"/>
                      <a:pt x="1" y="4"/>
                      <a:pt x="1" y="4"/>
                    </a:cubicBezTo>
                    <a:cubicBezTo>
                      <a:pt x="1" y="4"/>
                      <a:pt x="1" y="4"/>
                      <a:pt x="1" y="4"/>
                    </a:cubicBezTo>
                    <a:cubicBezTo>
                      <a:pt x="1" y="4"/>
                      <a:pt x="2" y="4"/>
                      <a:pt x="2" y="4"/>
                    </a:cubicBezTo>
                    <a:cubicBezTo>
                      <a:pt x="2" y="4"/>
                      <a:pt x="2" y="4"/>
                      <a:pt x="3" y="4"/>
                    </a:cubicBezTo>
                    <a:cubicBezTo>
                      <a:pt x="3" y="4"/>
                      <a:pt x="3" y="4"/>
                      <a:pt x="3" y="4"/>
                    </a:cubicBezTo>
                    <a:cubicBezTo>
                      <a:pt x="3" y="4"/>
                      <a:pt x="3" y="4"/>
                      <a:pt x="3" y="4"/>
                    </a:cubicBezTo>
                    <a:cubicBezTo>
                      <a:pt x="4" y="3"/>
                      <a:pt x="4" y="2"/>
                      <a:pt x="3" y="1"/>
                    </a:cubicBezTo>
                    <a:cubicBezTo>
                      <a:pt x="3"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98" name="Freeform 3283">
                <a:extLst>
                  <a:ext uri="{FF2B5EF4-FFF2-40B4-BE49-F238E27FC236}">
                    <a16:creationId xmlns:a16="http://schemas.microsoft.com/office/drawing/2014/main" id="{027AB837-40B1-8F78-FBD9-50E1AA369D7E}"/>
                  </a:ext>
                </a:extLst>
              </p:cNvPr>
              <p:cNvSpPr>
                <a:spLocks noEditPoints="1"/>
              </p:cNvSpPr>
              <p:nvPr/>
            </p:nvSpPr>
            <p:spPr bwMode="auto">
              <a:xfrm>
                <a:off x="6254985" y="-1095417"/>
                <a:ext cx="6833573" cy="4946547"/>
              </a:xfrm>
              <a:custGeom>
                <a:avLst/>
                <a:gdLst>
                  <a:gd name="T0" fmla="*/ 1886 w 2477"/>
                  <a:gd name="T1" fmla="*/ 1561 h 1793"/>
                  <a:gd name="T2" fmla="*/ 1717 w 2477"/>
                  <a:gd name="T3" fmla="*/ 1416 h 1793"/>
                  <a:gd name="T4" fmla="*/ 1361 w 2477"/>
                  <a:gd name="T5" fmla="*/ 1067 h 1793"/>
                  <a:gd name="T6" fmla="*/ 957 w 2477"/>
                  <a:gd name="T7" fmla="*/ 855 h 1793"/>
                  <a:gd name="T8" fmla="*/ 981 w 2477"/>
                  <a:gd name="T9" fmla="*/ 347 h 1793"/>
                  <a:gd name="T10" fmla="*/ 523 w 2477"/>
                  <a:gd name="T11" fmla="*/ 302 h 1793"/>
                  <a:gd name="T12" fmla="*/ 121 w 2477"/>
                  <a:gd name="T13" fmla="*/ 57 h 1793"/>
                  <a:gd name="T14" fmla="*/ 119 w 2477"/>
                  <a:gd name="T15" fmla="*/ 413 h 1793"/>
                  <a:gd name="T16" fmla="*/ 696 w 2477"/>
                  <a:gd name="T17" fmla="*/ 444 h 1793"/>
                  <a:gd name="T18" fmla="*/ 708 w 2477"/>
                  <a:gd name="T19" fmla="*/ 810 h 1793"/>
                  <a:gd name="T20" fmla="*/ 905 w 2477"/>
                  <a:gd name="T21" fmla="*/ 1185 h 1793"/>
                  <a:gd name="T22" fmla="*/ 1297 w 2477"/>
                  <a:gd name="T23" fmla="*/ 1330 h 1793"/>
                  <a:gd name="T24" fmla="*/ 1648 w 2477"/>
                  <a:gd name="T25" fmla="*/ 1613 h 1793"/>
                  <a:gd name="T26" fmla="*/ 2183 w 2477"/>
                  <a:gd name="T27" fmla="*/ 1646 h 1793"/>
                  <a:gd name="T28" fmla="*/ 2363 w 2477"/>
                  <a:gd name="T29" fmla="*/ 1637 h 1793"/>
                  <a:gd name="T30" fmla="*/ 2202 w 2477"/>
                  <a:gd name="T31" fmla="*/ 1649 h 1793"/>
                  <a:gd name="T32" fmla="*/ 2159 w 2477"/>
                  <a:gd name="T33" fmla="*/ 1577 h 1793"/>
                  <a:gd name="T34" fmla="*/ 2216 w 2477"/>
                  <a:gd name="T35" fmla="*/ 1565 h 1793"/>
                  <a:gd name="T36" fmla="*/ 2216 w 2477"/>
                  <a:gd name="T37" fmla="*/ 1565 h 1793"/>
                  <a:gd name="T38" fmla="*/ 1701 w 2477"/>
                  <a:gd name="T39" fmla="*/ 1601 h 1793"/>
                  <a:gd name="T40" fmla="*/ 1648 w 2477"/>
                  <a:gd name="T41" fmla="*/ 1568 h 1793"/>
                  <a:gd name="T42" fmla="*/ 1599 w 2477"/>
                  <a:gd name="T43" fmla="*/ 1535 h 1793"/>
                  <a:gd name="T44" fmla="*/ 1589 w 2477"/>
                  <a:gd name="T45" fmla="*/ 1430 h 1793"/>
                  <a:gd name="T46" fmla="*/ 1523 w 2477"/>
                  <a:gd name="T47" fmla="*/ 1352 h 1793"/>
                  <a:gd name="T48" fmla="*/ 1644 w 2477"/>
                  <a:gd name="T49" fmla="*/ 1459 h 1793"/>
                  <a:gd name="T50" fmla="*/ 1591 w 2477"/>
                  <a:gd name="T51" fmla="*/ 1304 h 1793"/>
                  <a:gd name="T52" fmla="*/ 1463 w 2477"/>
                  <a:gd name="T53" fmla="*/ 1283 h 1793"/>
                  <a:gd name="T54" fmla="*/ 884 w 2477"/>
                  <a:gd name="T55" fmla="*/ 1067 h 1793"/>
                  <a:gd name="T56" fmla="*/ 798 w 2477"/>
                  <a:gd name="T57" fmla="*/ 304 h 1793"/>
                  <a:gd name="T58" fmla="*/ 763 w 2477"/>
                  <a:gd name="T59" fmla="*/ 546 h 1793"/>
                  <a:gd name="T60" fmla="*/ 732 w 2477"/>
                  <a:gd name="T61" fmla="*/ 499 h 1793"/>
                  <a:gd name="T62" fmla="*/ 727 w 2477"/>
                  <a:gd name="T63" fmla="*/ 642 h 1793"/>
                  <a:gd name="T64" fmla="*/ 710 w 2477"/>
                  <a:gd name="T65" fmla="*/ 810 h 1793"/>
                  <a:gd name="T66" fmla="*/ 869 w 2477"/>
                  <a:gd name="T67" fmla="*/ 998 h 1793"/>
                  <a:gd name="T68" fmla="*/ 829 w 2477"/>
                  <a:gd name="T69" fmla="*/ 530 h 1793"/>
                  <a:gd name="T70" fmla="*/ 836 w 2477"/>
                  <a:gd name="T71" fmla="*/ 311 h 1793"/>
                  <a:gd name="T72" fmla="*/ 796 w 2477"/>
                  <a:gd name="T73" fmla="*/ 304 h 1793"/>
                  <a:gd name="T74" fmla="*/ 618 w 2477"/>
                  <a:gd name="T75" fmla="*/ 368 h 1793"/>
                  <a:gd name="T76" fmla="*/ 269 w 2477"/>
                  <a:gd name="T77" fmla="*/ 280 h 1793"/>
                  <a:gd name="T78" fmla="*/ 119 w 2477"/>
                  <a:gd name="T79" fmla="*/ 174 h 1793"/>
                  <a:gd name="T80" fmla="*/ 273 w 2477"/>
                  <a:gd name="T81" fmla="*/ 207 h 1793"/>
                  <a:gd name="T82" fmla="*/ 516 w 2477"/>
                  <a:gd name="T83" fmla="*/ 299 h 1793"/>
                  <a:gd name="T84" fmla="*/ 164 w 2477"/>
                  <a:gd name="T85" fmla="*/ 147 h 1793"/>
                  <a:gd name="T86" fmla="*/ 117 w 2477"/>
                  <a:gd name="T87" fmla="*/ 174 h 1793"/>
                  <a:gd name="T88" fmla="*/ 147 w 2477"/>
                  <a:gd name="T89" fmla="*/ 254 h 1793"/>
                  <a:gd name="T90" fmla="*/ 271 w 2477"/>
                  <a:gd name="T91" fmla="*/ 280 h 1793"/>
                  <a:gd name="T92" fmla="*/ 392 w 2477"/>
                  <a:gd name="T93" fmla="*/ 418 h 1793"/>
                  <a:gd name="T94" fmla="*/ 746 w 2477"/>
                  <a:gd name="T95" fmla="*/ 454 h 1793"/>
                  <a:gd name="T96" fmla="*/ 722 w 2477"/>
                  <a:gd name="T97" fmla="*/ 485 h 1793"/>
                  <a:gd name="T98" fmla="*/ 644 w 2477"/>
                  <a:gd name="T99" fmla="*/ 706 h 1793"/>
                  <a:gd name="T100" fmla="*/ 710 w 2477"/>
                  <a:gd name="T101" fmla="*/ 810 h 1793"/>
                  <a:gd name="T102" fmla="*/ 872 w 2477"/>
                  <a:gd name="T103" fmla="*/ 1003 h 1793"/>
                  <a:gd name="T104" fmla="*/ 953 w 2477"/>
                  <a:gd name="T105" fmla="*/ 1145 h 1793"/>
                  <a:gd name="T106" fmla="*/ 1057 w 2477"/>
                  <a:gd name="T107" fmla="*/ 1062 h 1793"/>
                  <a:gd name="T108" fmla="*/ 1361 w 2477"/>
                  <a:gd name="T109" fmla="*/ 1067 h 1793"/>
                  <a:gd name="T110" fmla="*/ 1297 w 2477"/>
                  <a:gd name="T111" fmla="*/ 1330 h 1793"/>
                  <a:gd name="T112" fmla="*/ 1599 w 2477"/>
                  <a:gd name="T113" fmla="*/ 1532 h 1793"/>
                  <a:gd name="T114" fmla="*/ 1739 w 2477"/>
                  <a:gd name="T115" fmla="*/ 1625 h 1793"/>
                  <a:gd name="T116" fmla="*/ 1886 w 2477"/>
                  <a:gd name="T117" fmla="*/ 1561 h 1793"/>
                  <a:gd name="T118" fmla="*/ 2114 w 2477"/>
                  <a:gd name="T119" fmla="*/ 1641 h 1793"/>
                  <a:gd name="T120" fmla="*/ 2309 w 2477"/>
                  <a:gd name="T121" fmla="*/ 1656 h 17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477" h="1793">
                    <a:moveTo>
                      <a:pt x="2363" y="1637"/>
                    </a:moveTo>
                    <a:lnTo>
                      <a:pt x="2363" y="1637"/>
                    </a:lnTo>
                    <a:lnTo>
                      <a:pt x="2387" y="1556"/>
                    </a:lnTo>
                    <a:lnTo>
                      <a:pt x="2387" y="1554"/>
                    </a:lnTo>
                    <a:lnTo>
                      <a:pt x="2306" y="1580"/>
                    </a:lnTo>
                    <a:lnTo>
                      <a:pt x="2280" y="1554"/>
                    </a:lnTo>
                    <a:lnTo>
                      <a:pt x="2235" y="1461"/>
                    </a:lnTo>
                    <a:lnTo>
                      <a:pt x="2235" y="1459"/>
                    </a:lnTo>
                    <a:lnTo>
                      <a:pt x="2157" y="1577"/>
                    </a:lnTo>
                    <a:lnTo>
                      <a:pt x="2045" y="1615"/>
                    </a:lnTo>
                    <a:lnTo>
                      <a:pt x="1886" y="1561"/>
                    </a:lnTo>
                    <a:lnTo>
                      <a:pt x="1886" y="1558"/>
                    </a:lnTo>
                    <a:lnTo>
                      <a:pt x="1886" y="1558"/>
                    </a:lnTo>
                    <a:lnTo>
                      <a:pt x="1886" y="1558"/>
                    </a:lnTo>
                    <a:lnTo>
                      <a:pt x="1886" y="1558"/>
                    </a:lnTo>
                    <a:lnTo>
                      <a:pt x="1701" y="1601"/>
                    </a:lnTo>
                    <a:lnTo>
                      <a:pt x="1663" y="1575"/>
                    </a:lnTo>
                    <a:lnTo>
                      <a:pt x="1717" y="1418"/>
                    </a:lnTo>
                    <a:lnTo>
                      <a:pt x="1720" y="1418"/>
                    </a:lnTo>
                    <a:lnTo>
                      <a:pt x="1717" y="1418"/>
                    </a:lnTo>
                    <a:lnTo>
                      <a:pt x="1720" y="1416"/>
                    </a:lnTo>
                    <a:lnTo>
                      <a:pt x="1717" y="1416"/>
                    </a:lnTo>
                    <a:lnTo>
                      <a:pt x="1644" y="1378"/>
                    </a:lnTo>
                    <a:lnTo>
                      <a:pt x="1646" y="1340"/>
                    </a:lnTo>
                    <a:lnTo>
                      <a:pt x="1679" y="1242"/>
                    </a:lnTo>
                    <a:lnTo>
                      <a:pt x="1679" y="1242"/>
                    </a:lnTo>
                    <a:lnTo>
                      <a:pt x="1542" y="1271"/>
                    </a:lnTo>
                    <a:lnTo>
                      <a:pt x="1432" y="1219"/>
                    </a:lnTo>
                    <a:lnTo>
                      <a:pt x="1361" y="1067"/>
                    </a:lnTo>
                    <a:lnTo>
                      <a:pt x="1361" y="1067"/>
                    </a:lnTo>
                    <a:lnTo>
                      <a:pt x="1361" y="1067"/>
                    </a:lnTo>
                    <a:lnTo>
                      <a:pt x="1361" y="1067"/>
                    </a:lnTo>
                    <a:lnTo>
                      <a:pt x="1361" y="1067"/>
                    </a:lnTo>
                    <a:lnTo>
                      <a:pt x="1211" y="1007"/>
                    </a:lnTo>
                    <a:lnTo>
                      <a:pt x="1211" y="1007"/>
                    </a:lnTo>
                    <a:lnTo>
                      <a:pt x="1209" y="1007"/>
                    </a:lnTo>
                    <a:lnTo>
                      <a:pt x="1209" y="1007"/>
                    </a:lnTo>
                    <a:lnTo>
                      <a:pt x="1209" y="1007"/>
                    </a:lnTo>
                    <a:lnTo>
                      <a:pt x="1055" y="1060"/>
                    </a:lnTo>
                    <a:lnTo>
                      <a:pt x="884" y="1067"/>
                    </a:lnTo>
                    <a:lnTo>
                      <a:pt x="874" y="1003"/>
                    </a:lnTo>
                    <a:lnTo>
                      <a:pt x="874" y="1005"/>
                    </a:lnTo>
                    <a:lnTo>
                      <a:pt x="872" y="1003"/>
                    </a:lnTo>
                    <a:lnTo>
                      <a:pt x="957" y="855"/>
                    </a:lnTo>
                    <a:lnTo>
                      <a:pt x="957" y="853"/>
                    </a:lnTo>
                    <a:lnTo>
                      <a:pt x="786" y="829"/>
                    </a:lnTo>
                    <a:lnTo>
                      <a:pt x="765" y="763"/>
                    </a:lnTo>
                    <a:lnTo>
                      <a:pt x="793" y="737"/>
                    </a:lnTo>
                    <a:lnTo>
                      <a:pt x="793" y="737"/>
                    </a:lnTo>
                    <a:lnTo>
                      <a:pt x="729" y="642"/>
                    </a:lnTo>
                    <a:lnTo>
                      <a:pt x="829" y="530"/>
                    </a:lnTo>
                    <a:lnTo>
                      <a:pt x="967" y="494"/>
                    </a:lnTo>
                    <a:lnTo>
                      <a:pt x="969" y="494"/>
                    </a:lnTo>
                    <a:lnTo>
                      <a:pt x="879" y="394"/>
                    </a:lnTo>
                    <a:lnTo>
                      <a:pt x="981" y="347"/>
                    </a:lnTo>
                    <a:lnTo>
                      <a:pt x="983" y="347"/>
                    </a:lnTo>
                    <a:lnTo>
                      <a:pt x="879" y="238"/>
                    </a:lnTo>
                    <a:lnTo>
                      <a:pt x="834" y="311"/>
                    </a:lnTo>
                    <a:lnTo>
                      <a:pt x="798" y="302"/>
                    </a:lnTo>
                    <a:lnTo>
                      <a:pt x="801" y="302"/>
                    </a:lnTo>
                    <a:lnTo>
                      <a:pt x="798" y="302"/>
                    </a:lnTo>
                    <a:lnTo>
                      <a:pt x="798" y="302"/>
                    </a:lnTo>
                    <a:lnTo>
                      <a:pt x="798" y="302"/>
                    </a:lnTo>
                    <a:lnTo>
                      <a:pt x="618" y="368"/>
                    </a:lnTo>
                    <a:lnTo>
                      <a:pt x="523" y="302"/>
                    </a:lnTo>
                    <a:lnTo>
                      <a:pt x="523" y="302"/>
                    </a:lnTo>
                    <a:lnTo>
                      <a:pt x="520" y="299"/>
                    </a:lnTo>
                    <a:lnTo>
                      <a:pt x="475" y="138"/>
                    </a:lnTo>
                    <a:lnTo>
                      <a:pt x="475" y="136"/>
                    </a:lnTo>
                    <a:lnTo>
                      <a:pt x="337" y="240"/>
                    </a:lnTo>
                    <a:lnTo>
                      <a:pt x="276" y="207"/>
                    </a:lnTo>
                    <a:lnTo>
                      <a:pt x="278" y="169"/>
                    </a:lnTo>
                    <a:lnTo>
                      <a:pt x="278" y="169"/>
                    </a:lnTo>
                    <a:lnTo>
                      <a:pt x="164" y="147"/>
                    </a:lnTo>
                    <a:lnTo>
                      <a:pt x="166" y="147"/>
                    </a:lnTo>
                    <a:lnTo>
                      <a:pt x="164" y="147"/>
                    </a:lnTo>
                    <a:lnTo>
                      <a:pt x="121" y="57"/>
                    </a:lnTo>
                    <a:lnTo>
                      <a:pt x="121" y="55"/>
                    </a:lnTo>
                    <a:lnTo>
                      <a:pt x="45" y="0"/>
                    </a:lnTo>
                    <a:lnTo>
                      <a:pt x="105" y="143"/>
                    </a:lnTo>
                    <a:lnTo>
                      <a:pt x="105" y="143"/>
                    </a:lnTo>
                    <a:lnTo>
                      <a:pt x="52" y="207"/>
                    </a:lnTo>
                    <a:lnTo>
                      <a:pt x="50" y="209"/>
                    </a:lnTo>
                    <a:lnTo>
                      <a:pt x="133" y="219"/>
                    </a:lnTo>
                    <a:lnTo>
                      <a:pt x="147" y="252"/>
                    </a:lnTo>
                    <a:lnTo>
                      <a:pt x="0" y="373"/>
                    </a:lnTo>
                    <a:lnTo>
                      <a:pt x="3" y="373"/>
                    </a:lnTo>
                    <a:lnTo>
                      <a:pt x="119" y="413"/>
                    </a:lnTo>
                    <a:lnTo>
                      <a:pt x="152" y="356"/>
                    </a:lnTo>
                    <a:lnTo>
                      <a:pt x="152" y="356"/>
                    </a:lnTo>
                    <a:lnTo>
                      <a:pt x="152" y="356"/>
                    </a:lnTo>
                    <a:lnTo>
                      <a:pt x="269" y="280"/>
                    </a:lnTo>
                    <a:lnTo>
                      <a:pt x="387" y="290"/>
                    </a:lnTo>
                    <a:lnTo>
                      <a:pt x="459" y="356"/>
                    </a:lnTo>
                    <a:lnTo>
                      <a:pt x="390" y="421"/>
                    </a:lnTo>
                    <a:lnTo>
                      <a:pt x="511" y="406"/>
                    </a:lnTo>
                    <a:lnTo>
                      <a:pt x="511" y="406"/>
                    </a:lnTo>
                    <a:lnTo>
                      <a:pt x="511" y="406"/>
                    </a:lnTo>
                    <a:lnTo>
                      <a:pt x="696" y="444"/>
                    </a:lnTo>
                    <a:lnTo>
                      <a:pt x="722" y="482"/>
                    </a:lnTo>
                    <a:lnTo>
                      <a:pt x="606" y="604"/>
                    </a:lnTo>
                    <a:lnTo>
                      <a:pt x="606" y="604"/>
                    </a:lnTo>
                    <a:lnTo>
                      <a:pt x="606" y="606"/>
                    </a:lnTo>
                    <a:lnTo>
                      <a:pt x="606" y="606"/>
                    </a:lnTo>
                    <a:lnTo>
                      <a:pt x="606" y="606"/>
                    </a:lnTo>
                    <a:lnTo>
                      <a:pt x="658" y="670"/>
                    </a:lnTo>
                    <a:lnTo>
                      <a:pt x="641" y="703"/>
                    </a:lnTo>
                    <a:lnTo>
                      <a:pt x="573" y="779"/>
                    </a:lnTo>
                    <a:lnTo>
                      <a:pt x="570" y="779"/>
                    </a:lnTo>
                    <a:lnTo>
                      <a:pt x="708" y="810"/>
                    </a:lnTo>
                    <a:lnTo>
                      <a:pt x="786" y="900"/>
                    </a:lnTo>
                    <a:lnTo>
                      <a:pt x="791" y="1071"/>
                    </a:lnTo>
                    <a:lnTo>
                      <a:pt x="791" y="1071"/>
                    </a:lnTo>
                    <a:lnTo>
                      <a:pt x="791" y="1071"/>
                    </a:lnTo>
                    <a:lnTo>
                      <a:pt x="791" y="1071"/>
                    </a:lnTo>
                    <a:lnTo>
                      <a:pt x="791" y="1071"/>
                    </a:lnTo>
                    <a:lnTo>
                      <a:pt x="905" y="1185"/>
                    </a:lnTo>
                    <a:lnTo>
                      <a:pt x="905" y="1185"/>
                    </a:lnTo>
                    <a:lnTo>
                      <a:pt x="905" y="1185"/>
                    </a:lnTo>
                    <a:lnTo>
                      <a:pt x="905" y="1185"/>
                    </a:lnTo>
                    <a:lnTo>
                      <a:pt x="905" y="1185"/>
                    </a:lnTo>
                    <a:lnTo>
                      <a:pt x="1067" y="1200"/>
                    </a:lnTo>
                    <a:lnTo>
                      <a:pt x="1067" y="1200"/>
                    </a:lnTo>
                    <a:lnTo>
                      <a:pt x="1067" y="1200"/>
                    </a:lnTo>
                    <a:lnTo>
                      <a:pt x="1069" y="1200"/>
                    </a:lnTo>
                    <a:lnTo>
                      <a:pt x="1069" y="1200"/>
                    </a:lnTo>
                    <a:lnTo>
                      <a:pt x="1169" y="1064"/>
                    </a:lnTo>
                    <a:lnTo>
                      <a:pt x="1247" y="1064"/>
                    </a:lnTo>
                    <a:lnTo>
                      <a:pt x="1314" y="1162"/>
                    </a:lnTo>
                    <a:lnTo>
                      <a:pt x="1311" y="1159"/>
                    </a:lnTo>
                    <a:lnTo>
                      <a:pt x="1314" y="1162"/>
                    </a:lnTo>
                    <a:lnTo>
                      <a:pt x="1297" y="1330"/>
                    </a:lnTo>
                    <a:lnTo>
                      <a:pt x="1297" y="1333"/>
                    </a:lnTo>
                    <a:lnTo>
                      <a:pt x="1463" y="1285"/>
                    </a:lnTo>
                    <a:lnTo>
                      <a:pt x="1511" y="1337"/>
                    </a:lnTo>
                    <a:lnTo>
                      <a:pt x="1494" y="1373"/>
                    </a:lnTo>
                    <a:lnTo>
                      <a:pt x="1494" y="1373"/>
                    </a:lnTo>
                    <a:lnTo>
                      <a:pt x="1591" y="1432"/>
                    </a:lnTo>
                    <a:lnTo>
                      <a:pt x="1599" y="1535"/>
                    </a:lnTo>
                    <a:lnTo>
                      <a:pt x="1599" y="1535"/>
                    </a:lnTo>
                    <a:lnTo>
                      <a:pt x="1599" y="1535"/>
                    </a:lnTo>
                    <a:lnTo>
                      <a:pt x="1648" y="1611"/>
                    </a:lnTo>
                    <a:lnTo>
                      <a:pt x="1648" y="1613"/>
                    </a:lnTo>
                    <a:lnTo>
                      <a:pt x="1648" y="1613"/>
                    </a:lnTo>
                    <a:lnTo>
                      <a:pt x="1665" y="1772"/>
                    </a:lnTo>
                    <a:lnTo>
                      <a:pt x="1665" y="1774"/>
                    </a:lnTo>
                    <a:lnTo>
                      <a:pt x="1805" y="1639"/>
                    </a:lnTo>
                    <a:lnTo>
                      <a:pt x="1919" y="1660"/>
                    </a:lnTo>
                    <a:lnTo>
                      <a:pt x="1917" y="1660"/>
                    </a:lnTo>
                    <a:lnTo>
                      <a:pt x="1919" y="1660"/>
                    </a:lnTo>
                    <a:lnTo>
                      <a:pt x="2026" y="1791"/>
                    </a:lnTo>
                    <a:lnTo>
                      <a:pt x="2029" y="1793"/>
                    </a:lnTo>
                    <a:lnTo>
                      <a:pt x="2112" y="1641"/>
                    </a:lnTo>
                    <a:lnTo>
                      <a:pt x="2183" y="1646"/>
                    </a:lnTo>
                    <a:lnTo>
                      <a:pt x="2195" y="1682"/>
                    </a:lnTo>
                    <a:lnTo>
                      <a:pt x="2309" y="1656"/>
                    </a:lnTo>
                    <a:lnTo>
                      <a:pt x="2385" y="1722"/>
                    </a:lnTo>
                    <a:lnTo>
                      <a:pt x="2385" y="1722"/>
                    </a:lnTo>
                    <a:lnTo>
                      <a:pt x="2477" y="1741"/>
                    </a:lnTo>
                    <a:lnTo>
                      <a:pt x="2363" y="1637"/>
                    </a:lnTo>
                    <a:close/>
                    <a:moveTo>
                      <a:pt x="2363" y="1639"/>
                    </a:moveTo>
                    <a:lnTo>
                      <a:pt x="2473" y="1741"/>
                    </a:lnTo>
                    <a:lnTo>
                      <a:pt x="2385" y="1722"/>
                    </a:lnTo>
                    <a:lnTo>
                      <a:pt x="2363" y="1639"/>
                    </a:lnTo>
                    <a:close/>
                    <a:moveTo>
                      <a:pt x="2363" y="1637"/>
                    </a:moveTo>
                    <a:lnTo>
                      <a:pt x="2340" y="1615"/>
                    </a:lnTo>
                    <a:lnTo>
                      <a:pt x="2385" y="1558"/>
                    </a:lnTo>
                    <a:lnTo>
                      <a:pt x="2363" y="1637"/>
                    </a:lnTo>
                    <a:close/>
                    <a:moveTo>
                      <a:pt x="2385" y="1556"/>
                    </a:moveTo>
                    <a:lnTo>
                      <a:pt x="2340" y="1613"/>
                    </a:lnTo>
                    <a:lnTo>
                      <a:pt x="2306" y="1580"/>
                    </a:lnTo>
                    <a:lnTo>
                      <a:pt x="2385" y="1556"/>
                    </a:lnTo>
                    <a:close/>
                    <a:moveTo>
                      <a:pt x="2202" y="1649"/>
                    </a:moveTo>
                    <a:lnTo>
                      <a:pt x="2304" y="1656"/>
                    </a:lnTo>
                    <a:lnTo>
                      <a:pt x="2197" y="1682"/>
                    </a:lnTo>
                    <a:lnTo>
                      <a:pt x="2202" y="1649"/>
                    </a:lnTo>
                    <a:close/>
                    <a:moveTo>
                      <a:pt x="2202" y="1646"/>
                    </a:moveTo>
                    <a:lnTo>
                      <a:pt x="2209" y="1611"/>
                    </a:lnTo>
                    <a:lnTo>
                      <a:pt x="2306" y="1580"/>
                    </a:lnTo>
                    <a:lnTo>
                      <a:pt x="2340" y="1615"/>
                    </a:lnTo>
                    <a:lnTo>
                      <a:pt x="2306" y="1656"/>
                    </a:lnTo>
                    <a:lnTo>
                      <a:pt x="2202" y="1646"/>
                    </a:lnTo>
                    <a:close/>
                    <a:moveTo>
                      <a:pt x="2114" y="1639"/>
                    </a:moveTo>
                    <a:lnTo>
                      <a:pt x="2157" y="1577"/>
                    </a:lnTo>
                    <a:lnTo>
                      <a:pt x="2173" y="1620"/>
                    </a:lnTo>
                    <a:lnTo>
                      <a:pt x="2114" y="1639"/>
                    </a:lnTo>
                    <a:close/>
                    <a:moveTo>
                      <a:pt x="2159" y="1577"/>
                    </a:moveTo>
                    <a:lnTo>
                      <a:pt x="2216" y="1565"/>
                    </a:lnTo>
                    <a:lnTo>
                      <a:pt x="2209" y="1611"/>
                    </a:lnTo>
                    <a:lnTo>
                      <a:pt x="2173" y="1620"/>
                    </a:lnTo>
                    <a:lnTo>
                      <a:pt x="2159" y="1577"/>
                    </a:lnTo>
                    <a:close/>
                    <a:moveTo>
                      <a:pt x="2209" y="1611"/>
                    </a:moveTo>
                    <a:lnTo>
                      <a:pt x="2202" y="1646"/>
                    </a:lnTo>
                    <a:lnTo>
                      <a:pt x="2183" y="1646"/>
                    </a:lnTo>
                    <a:lnTo>
                      <a:pt x="2173" y="1622"/>
                    </a:lnTo>
                    <a:lnTo>
                      <a:pt x="2209" y="1611"/>
                    </a:lnTo>
                    <a:close/>
                    <a:moveTo>
                      <a:pt x="2209" y="1611"/>
                    </a:moveTo>
                    <a:lnTo>
                      <a:pt x="2216" y="1565"/>
                    </a:lnTo>
                    <a:lnTo>
                      <a:pt x="2280" y="1554"/>
                    </a:lnTo>
                    <a:lnTo>
                      <a:pt x="2306" y="1580"/>
                    </a:lnTo>
                    <a:lnTo>
                      <a:pt x="2209" y="1611"/>
                    </a:lnTo>
                    <a:close/>
                    <a:moveTo>
                      <a:pt x="2280" y="1554"/>
                    </a:moveTo>
                    <a:lnTo>
                      <a:pt x="2216" y="1565"/>
                    </a:lnTo>
                    <a:lnTo>
                      <a:pt x="2235" y="1461"/>
                    </a:lnTo>
                    <a:lnTo>
                      <a:pt x="2280" y="1554"/>
                    </a:lnTo>
                    <a:close/>
                    <a:moveTo>
                      <a:pt x="2216" y="1565"/>
                    </a:moveTo>
                    <a:lnTo>
                      <a:pt x="2159" y="1577"/>
                    </a:lnTo>
                    <a:lnTo>
                      <a:pt x="2235" y="1463"/>
                    </a:lnTo>
                    <a:lnTo>
                      <a:pt x="2216" y="1565"/>
                    </a:lnTo>
                    <a:close/>
                    <a:moveTo>
                      <a:pt x="2157" y="1577"/>
                    </a:moveTo>
                    <a:lnTo>
                      <a:pt x="2112" y="1641"/>
                    </a:lnTo>
                    <a:lnTo>
                      <a:pt x="2045" y="1618"/>
                    </a:lnTo>
                    <a:lnTo>
                      <a:pt x="2157" y="1577"/>
                    </a:lnTo>
                    <a:close/>
                    <a:moveTo>
                      <a:pt x="2109" y="1641"/>
                    </a:moveTo>
                    <a:lnTo>
                      <a:pt x="1924" y="1660"/>
                    </a:lnTo>
                    <a:lnTo>
                      <a:pt x="2045" y="1618"/>
                    </a:lnTo>
                    <a:lnTo>
                      <a:pt x="2109" y="1641"/>
                    </a:lnTo>
                    <a:close/>
                    <a:moveTo>
                      <a:pt x="1881" y="1561"/>
                    </a:moveTo>
                    <a:lnTo>
                      <a:pt x="1739" y="1625"/>
                    </a:lnTo>
                    <a:lnTo>
                      <a:pt x="1701" y="1601"/>
                    </a:lnTo>
                    <a:lnTo>
                      <a:pt x="1881" y="1561"/>
                    </a:lnTo>
                    <a:close/>
                    <a:moveTo>
                      <a:pt x="1701" y="1601"/>
                    </a:moveTo>
                    <a:lnTo>
                      <a:pt x="1736" y="1625"/>
                    </a:lnTo>
                    <a:lnTo>
                      <a:pt x="1651" y="1611"/>
                    </a:lnTo>
                    <a:lnTo>
                      <a:pt x="1701" y="1601"/>
                    </a:lnTo>
                    <a:close/>
                    <a:moveTo>
                      <a:pt x="1698" y="1601"/>
                    </a:moveTo>
                    <a:lnTo>
                      <a:pt x="1651" y="1611"/>
                    </a:lnTo>
                    <a:lnTo>
                      <a:pt x="1663" y="1577"/>
                    </a:lnTo>
                    <a:lnTo>
                      <a:pt x="1698" y="1601"/>
                    </a:lnTo>
                    <a:close/>
                    <a:moveTo>
                      <a:pt x="1651" y="1608"/>
                    </a:moveTo>
                    <a:lnTo>
                      <a:pt x="1648" y="1568"/>
                    </a:lnTo>
                    <a:lnTo>
                      <a:pt x="1663" y="1575"/>
                    </a:lnTo>
                    <a:lnTo>
                      <a:pt x="1651" y="1608"/>
                    </a:lnTo>
                    <a:close/>
                    <a:moveTo>
                      <a:pt x="1648" y="1565"/>
                    </a:moveTo>
                    <a:lnTo>
                      <a:pt x="1644" y="1459"/>
                    </a:lnTo>
                    <a:lnTo>
                      <a:pt x="1644" y="1459"/>
                    </a:lnTo>
                    <a:lnTo>
                      <a:pt x="1717" y="1418"/>
                    </a:lnTo>
                    <a:lnTo>
                      <a:pt x="1663" y="1575"/>
                    </a:lnTo>
                    <a:lnTo>
                      <a:pt x="1648" y="1565"/>
                    </a:lnTo>
                    <a:close/>
                    <a:moveTo>
                      <a:pt x="1644" y="1461"/>
                    </a:moveTo>
                    <a:lnTo>
                      <a:pt x="1648" y="1565"/>
                    </a:lnTo>
                    <a:lnTo>
                      <a:pt x="1599" y="1535"/>
                    </a:lnTo>
                    <a:lnTo>
                      <a:pt x="1644" y="1461"/>
                    </a:lnTo>
                    <a:close/>
                    <a:moveTo>
                      <a:pt x="1523" y="1352"/>
                    </a:moveTo>
                    <a:lnTo>
                      <a:pt x="1553" y="1333"/>
                    </a:lnTo>
                    <a:lnTo>
                      <a:pt x="1644" y="1380"/>
                    </a:lnTo>
                    <a:lnTo>
                      <a:pt x="1644" y="1425"/>
                    </a:lnTo>
                    <a:lnTo>
                      <a:pt x="1591" y="1432"/>
                    </a:lnTo>
                    <a:lnTo>
                      <a:pt x="1523" y="1352"/>
                    </a:lnTo>
                    <a:close/>
                    <a:moveTo>
                      <a:pt x="1589" y="1430"/>
                    </a:moveTo>
                    <a:lnTo>
                      <a:pt x="1494" y="1373"/>
                    </a:lnTo>
                    <a:lnTo>
                      <a:pt x="1523" y="1354"/>
                    </a:lnTo>
                    <a:lnTo>
                      <a:pt x="1589" y="1430"/>
                    </a:lnTo>
                    <a:close/>
                    <a:moveTo>
                      <a:pt x="1539" y="1271"/>
                    </a:moveTo>
                    <a:lnTo>
                      <a:pt x="1520" y="1314"/>
                    </a:lnTo>
                    <a:lnTo>
                      <a:pt x="1466" y="1285"/>
                    </a:lnTo>
                    <a:lnTo>
                      <a:pt x="1539" y="1271"/>
                    </a:lnTo>
                    <a:close/>
                    <a:moveTo>
                      <a:pt x="1542" y="1271"/>
                    </a:moveTo>
                    <a:lnTo>
                      <a:pt x="1589" y="1304"/>
                    </a:lnTo>
                    <a:lnTo>
                      <a:pt x="1553" y="1330"/>
                    </a:lnTo>
                    <a:lnTo>
                      <a:pt x="1523" y="1314"/>
                    </a:lnTo>
                    <a:lnTo>
                      <a:pt x="1542" y="1271"/>
                    </a:lnTo>
                    <a:close/>
                    <a:moveTo>
                      <a:pt x="1553" y="1330"/>
                    </a:moveTo>
                    <a:lnTo>
                      <a:pt x="1523" y="1352"/>
                    </a:lnTo>
                    <a:lnTo>
                      <a:pt x="1511" y="1337"/>
                    </a:lnTo>
                    <a:lnTo>
                      <a:pt x="1520" y="1314"/>
                    </a:lnTo>
                    <a:lnTo>
                      <a:pt x="1553" y="1330"/>
                    </a:lnTo>
                    <a:close/>
                    <a:moveTo>
                      <a:pt x="1644" y="1428"/>
                    </a:moveTo>
                    <a:lnTo>
                      <a:pt x="1644" y="1459"/>
                    </a:lnTo>
                    <a:lnTo>
                      <a:pt x="1594" y="1432"/>
                    </a:lnTo>
                    <a:lnTo>
                      <a:pt x="1644" y="1428"/>
                    </a:lnTo>
                    <a:close/>
                    <a:moveTo>
                      <a:pt x="1644" y="1459"/>
                    </a:moveTo>
                    <a:lnTo>
                      <a:pt x="1644" y="1428"/>
                    </a:lnTo>
                    <a:lnTo>
                      <a:pt x="1715" y="1418"/>
                    </a:lnTo>
                    <a:lnTo>
                      <a:pt x="1644" y="1459"/>
                    </a:lnTo>
                    <a:close/>
                    <a:moveTo>
                      <a:pt x="1717" y="1418"/>
                    </a:moveTo>
                    <a:lnTo>
                      <a:pt x="1644" y="1425"/>
                    </a:lnTo>
                    <a:lnTo>
                      <a:pt x="1644" y="1380"/>
                    </a:lnTo>
                    <a:lnTo>
                      <a:pt x="1717" y="1418"/>
                    </a:lnTo>
                    <a:close/>
                    <a:moveTo>
                      <a:pt x="1553" y="1330"/>
                    </a:moveTo>
                    <a:lnTo>
                      <a:pt x="1591" y="1304"/>
                    </a:lnTo>
                    <a:lnTo>
                      <a:pt x="1644" y="1342"/>
                    </a:lnTo>
                    <a:lnTo>
                      <a:pt x="1644" y="1378"/>
                    </a:lnTo>
                    <a:lnTo>
                      <a:pt x="1553" y="1330"/>
                    </a:lnTo>
                    <a:close/>
                    <a:moveTo>
                      <a:pt x="1644" y="1340"/>
                    </a:moveTo>
                    <a:lnTo>
                      <a:pt x="1591" y="1304"/>
                    </a:lnTo>
                    <a:lnTo>
                      <a:pt x="1677" y="1245"/>
                    </a:lnTo>
                    <a:lnTo>
                      <a:pt x="1644" y="1340"/>
                    </a:lnTo>
                    <a:close/>
                    <a:moveTo>
                      <a:pt x="1677" y="1245"/>
                    </a:moveTo>
                    <a:lnTo>
                      <a:pt x="1591" y="1304"/>
                    </a:lnTo>
                    <a:lnTo>
                      <a:pt x="1542" y="1271"/>
                    </a:lnTo>
                    <a:lnTo>
                      <a:pt x="1677" y="1245"/>
                    </a:lnTo>
                    <a:close/>
                    <a:moveTo>
                      <a:pt x="1539" y="1271"/>
                    </a:moveTo>
                    <a:lnTo>
                      <a:pt x="1463" y="1283"/>
                    </a:lnTo>
                    <a:lnTo>
                      <a:pt x="1435" y="1221"/>
                    </a:lnTo>
                    <a:lnTo>
                      <a:pt x="1539" y="1271"/>
                    </a:lnTo>
                    <a:close/>
                    <a:moveTo>
                      <a:pt x="1463" y="1283"/>
                    </a:moveTo>
                    <a:lnTo>
                      <a:pt x="1318" y="1164"/>
                    </a:lnTo>
                    <a:lnTo>
                      <a:pt x="1432" y="1219"/>
                    </a:lnTo>
                    <a:lnTo>
                      <a:pt x="1463" y="1283"/>
                    </a:lnTo>
                    <a:close/>
                    <a:moveTo>
                      <a:pt x="1209" y="1010"/>
                    </a:moveTo>
                    <a:lnTo>
                      <a:pt x="1169" y="1062"/>
                    </a:lnTo>
                    <a:lnTo>
                      <a:pt x="1059" y="1060"/>
                    </a:lnTo>
                    <a:lnTo>
                      <a:pt x="1209" y="1010"/>
                    </a:lnTo>
                    <a:close/>
                    <a:moveTo>
                      <a:pt x="1055" y="1062"/>
                    </a:moveTo>
                    <a:lnTo>
                      <a:pt x="953" y="1145"/>
                    </a:lnTo>
                    <a:lnTo>
                      <a:pt x="893" y="1119"/>
                    </a:lnTo>
                    <a:lnTo>
                      <a:pt x="884" y="1067"/>
                    </a:lnTo>
                    <a:lnTo>
                      <a:pt x="1055" y="1062"/>
                    </a:lnTo>
                    <a:close/>
                    <a:moveTo>
                      <a:pt x="872" y="1000"/>
                    </a:moveTo>
                    <a:lnTo>
                      <a:pt x="786" y="832"/>
                    </a:lnTo>
                    <a:lnTo>
                      <a:pt x="955" y="855"/>
                    </a:lnTo>
                    <a:lnTo>
                      <a:pt x="872" y="1000"/>
                    </a:lnTo>
                    <a:close/>
                    <a:moveTo>
                      <a:pt x="824" y="333"/>
                    </a:moveTo>
                    <a:lnTo>
                      <a:pt x="879" y="394"/>
                    </a:lnTo>
                    <a:lnTo>
                      <a:pt x="748" y="454"/>
                    </a:lnTo>
                    <a:lnTo>
                      <a:pt x="824" y="333"/>
                    </a:lnTo>
                    <a:close/>
                    <a:moveTo>
                      <a:pt x="748" y="451"/>
                    </a:moveTo>
                    <a:lnTo>
                      <a:pt x="798" y="304"/>
                    </a:lnTo>
                    <a:lnTo>
                      <a:pt x="822" y="330"/>
                    </a:lnTo>
                    <a:lnTo>
                      <a:pt x="748" y="451"/>
                    </a:lnTo>
                    <a:close/>
                    <a:moveTo>
                      <a:pt x="763" y="546"/>
                    </a:moveTo>
                    <a:lnTo>
                      <a:pt x="727" y="642"/>
                    </a:lnTo>
                    <a:lnTo>
                      <a:pt x="694" y="596"/>
                    </a:lnTo>
                    <a:lnTo>
                      <a:pt x="763" y="546"/>
                    </a:lnTo>
                    <a:close/>
                    <a:moveTo>
                      <a:pt x="763" y="546"/>
                    </a:moveTo>
                    <a:lnTo>
                      <a:pt x="748" y="456"/>
                    </a:lnTo>
                    <a:lnTo>
                      <a:pt x="860" y="494"/>
                    </a:lnTo>
                    <a:lnTo>
                      <a:pt x="829" y="530"/>
                    </a:lnTo>
                    <a:lnTo>
                      <a:pt x="763" y="546"/>
                    </a:lnTo>
                    <a:close/>
                    <a:moveTo>
                      <a:pt x="732" y="497"/>
                    </a:moveTo>
                    <a:lnTo>
                      <a:pt x="722" y="482"/>
                    </a:lnTo>
                    <a:lnTo>
                      <a:pt x="746" y="456"/>
                    </a:lnTo>
                    <a:lnTo>
                      <a:pt x="732" y="497"/>
                    </a:lnTo>
                    <a:close/>
                    <a:moveTo>
                      <a:pt x="748" y="456"/>
                    </a:moveTo>
                    <a:lnTo>
                      <a:pt x="763" y="544"/>
                    </a:lnTo>
                    <a:lnTo>
                      <a:pt x="732" y="497"/>
                    </a:lnTo>
                    <a:lnTo>
                      <a:pt x="748" y="456"/>
                    </a:lnTo>
                    <a:close/>
                    <a:moveTo>
                      <a:pt x="763" y="546"/>
                    </a:moveTo>
                    <a:lnTo>
                      <a:pt x="691" y="596"/>
                    </a:lnTo>
                    <a:lnTo>
                      <a:pt x="732" y="499"/>
                    </a:lnTo>
                    <a:lnTo>
                      <a:pt x="763" y="546"/>
                    </a:lnTo>
                    <a:close/>
                    <a:moveTo>
                      <a:pt x="727" y="642"/>
                    </a:moveTo>
                    <a:lnTo>
                      <a:pt x="679" y="627"/>
                    </a:lnTo>
                    <a:lnTo>
                      <a:pt x="691" y="599"/>
                    </a:lnTo>
                    <a:lnTo>
                      <a:pt x="727" y="642"/>
                    </a:lnTo>
                    <a:close/>
                    <a:moveTo>
                      <a:pt x="727" y="642"/>
                    </a:moveTo>
                    <a:lnTo>
                      <a:pt x="758" y="744"/>
                    </a:lnTo>
                    <a:lnTo>
                      <a:pt x="722" y="751"/>
                    </a:lnTo>
                    <a:lnTo>
                      <a:pt x="658" y="670"/>
                    </a:lnTo>
                    <a:lnTo>
                      <a:pt x="679" y="627"/>
                    </a:lnTo>
                    <a:lnTo>
                      <a:pt x="727" y="642"/>
                    </a:lnTo>
                    <a:close/>
                    <a:moveTo>
                      <a:pt x="729" y="644"/>
                    </a:moveTo>
                    <a:lnTo>
                      <a:pt x="793" y="737"/>
                    </a:lnTo>
                    <a:lnTo>
                      <a:pt x="760" y="744"/>
                    </a:lnTo>
                    <a:lnTo>
                      <a:pt x="729" y="644"/>
                    </a:lnTo>
                    <a:close/>
                    <a:moveTo>
                      <a:pt x="758" y="744"/>
                    </a:moveTo>
                    <a:lnTo>
                      <a:pt x="765" y="763"/>
                    </a:lnTo>
                    <a:lnTo>
                      <a:pt x="744" y="779"/>
                    </a:lnTo>
                    <a:lnTo>
                      <a:pt x="722" y="751"/>
                    </a:lnTo>
                    <a:lnTo>
                      <a:pt x="758" y="744"/>
                    </a:lnTo>
                    <a:close/>
                    <a:moveTo>
                      <a:pt x="744" y="779"/>
                    </a:moveTo>
                    <a:lnTo>
                      <a:pt x="710" y="810"/>
                    </a:lnTo>
                    <a:lnTo>
                      <a:pt x="677" y="760"/>
                    </a:lnTo>
                    <a:lnTo>
                      <a:pt x="722" y="751"/>
                    </a:lnTo>
                    <a:lnTo>
                      <a:pt x="744" y="779"/>
                    </a:lnTo>
                    <a:close/>
                    <a:moveTo>
                      <a:pt x="744" y="779"/>
                    </a:moveTo>
                    <a:lnTo>
                      <a:pt x="784" y="829"/>
                    </a:lnTo>
                    <a:lnTo>
                      <a:pt x="710" y="810"/>
                    </a:lnTo>
                    <a:lnTo>
                      <a:pt x="744" y="779"/>
                    </a:lnTo>
                    <a:close/>
                    <a:moveTo>
                      <a:pt x="869" y="998"/>
                    </a:moveTo>
                    <a:lnTo>
                      <a:pt x="786" y="900"/>
                    </a:lnTo>
                    <a:lnTo>
                      <a:pt x="786" y="832"/>
                    </a:lnTo>
                    <a:lnTo>
                      <a:pt x="869" y="998"/>
                    </a:lnTo>
                    <a:close/>
                    <a:moveTo>
                      <a:pt x="784" y="827"/>
                    </a:moveTo>
                    <a:lnTo>
                      <a:pt x="746" y="779"/>
                    </a:lnTo>
                    <a:lnTo>
                      <a:pt x="765" y="763"/>
                    </a:lnTo>
                    <a:lnTo>
                      <a:pt x="784" y="827"/>
                    </a:lnTo>
                    <a:close/>
                    <a:moveTo>
                      <a:pt x="760" y="744"/>
                    </a:moveTo>
                    <a:lnTo>
                      <a:pt x="791" y="737"/>
                    </a:lnTo>
                    <a:lnTo>
                      <a:pt x="765" y="760"/>
                    </a:lnTo>
                    <a:lnTo>
                      <a:pt x="760" y="744"/>
                    </a:lnTo>
                    <a:close/>
                    <a:moveTo>
                      <a:pt x="729" y="639"/>
                    </a:moveTo>
                    <a:lnTo>
                      <a:pt x="763" y="546"/>
                    </a:lnTo>
                    <a:lnTo>
                      <a:pt x="829" y="530"/>
                    </a:lnTo>
                    <a:lnTo>
                      <a:pt x="729" y="639"/>
                    </a:lnTo>
                    <a:close/>
                    <a:moveTo>
                      <a:pt x="967" y="494"/>
                    </a:moveTo>
                    <a:lnTo>
                      <a:pt x="831" y="530"/>
                    </a:lnTo>
                    <a:lnTo>
                      <a:pt x="862" y="494"/>
                    </a:lnTo>
                    <a:lnTo>
                      <a:pt x="862" y="494"/>
                    </a:lnTo>
                    <a:lnTo>
                      <a:pt x="748" y="456"/>
                    </a:lnTo>
                    <a:lnTo>
                      <a:pt x="879" y="394"/>
                    </a:lnTo>
                    <a:lnTo>
                      <a:pt x="967" y="494"/>
                    </a:lnTo>
                    <a:close/>
                    <a:moveTo>
                      <a:pt x="879" y="394"/>
                    </a:moveTo>
                    <a:lnTo>
                      <a:pt x="824" y="330"/>
                    </a:lnTo>
                    <a:lnTo>
                      <a:pt x="836" y="311"/>
                    </a:lnTo>
                    <a:lnTo>
                      <a:pt x="981" y="347"/>
                    </a:lnTo>
                    <a:lnTo>
                      <a:pt x="879" y="394"/>
                    </a:lnTo>
                    <a:close/>
                    <a:moveTo>
                      <a:pt x="879" y="238"/>
                    </a:moveTo>
                    <a:lnTo>
                      <a:pt x="981" y="347"/>
                    </a:lnTo>
                    <a:lnTo>
                      <a:pt x="836" y="311"/>
                    </a:lnTo>
                    <a:lnTo>
                      <a:pt x="879" y="238"/>
                    </a:lnTo>
                    <a:close/>
                    <a:moveTo>
                      <a:pt x="834" y="311"/>
                    </a:moveTo>
                    <a:lnTo>
                      <a:pt x="822" y="330"/>
                    </a:lnTo>
                    <a:lnTo>
                      <a:pt x="798" y="304"/>
                    </a:lnTo>
                    <a:lnTo>
                      <a:pt x="834" y="311"/>
                    </a:lnTo>
                    <a:close/>
                    <a:moveTo>
                      <a:pt x="796" y="304"/>
                    </a:moveTo>
                    <a:lnTo>
                      <a:pt x="748" y="454"/>
                    </a:lnTo>
                    <a:lnTo>
                      <a:pt x="672" y="406"/>
                    </a:lnTo>
                    <a:lnTo>
                      <a:pt x="796" y="304"/>
                    </a:lnTo>
                    <a:close/>
                    <a:moveTo>
                      <a:pt x="796" y="304"/>
                    </a:moveTo>
                    <a:lnTo>
                      <a:pt x="672" y="406"/>
                    </a:lnTo>
                    <a:lnTo>
                      <a:pt x="618" y="368"/>
                    </a:lnTo>
                    <a:lnTo>
                      <a:pt x="796" y="304"/>
                    </a:lnTo>
                    <a:close/>
                    <a:moveTo>
                      <a:pt x="618" y="368"/>
                    </a:moveTo>
                    <a:lnTo>
                      <a:pt x="672" y="406"/>
                    </a:lnTo>
                    <a:lnTo>
                      <a:pt x="513" y="406"/>
                    </a:lnTo>
                    <a:lnTo>
                      <a:pt x="618" y="368"/>
                    </a:lnTo>
                    <a:close/>
                    <a:moveTo>
                      <a:pt x="511" y="406"/>
                    </a:moveTo>
                    <a:lnTo>
                      <a:pt x="520" y="302"/>
                    </a:lnTo>
                    <a:lnTo>
                      <a:pt x="615" y="368"/>
                    </a:lnTo>
                    <a:lnTo>
                      <a:pt x="511" y="406"/>
                    </a:lnTo>
                    <a:close/>
                    <a:moveTo>
                      <a:pt x="475" y="138"/>
                    </a:moveTo>
                    <a:lnTo>
                      <a:pt x="520" y="299"/>
                    </a:lnTo>
                    <a:lnTo>
                      <a:pt x="337" y="240"/>
                    </a:lnTo>
                    <a:lnTo>
                      <a:pt x="475" y="138"/>
                    </a:lnTo>
                    <a:close/>
                    <a:moveTo>
                      <a:pt x="238" y="231"/>
                    </a:moveTo>
                    <a:lnTo>
                      <a:pt x="271" y="233"/>
                    </a:lnTo>
                    <a:lnTo>
                      <a:pt x="269" y="280"/>
                    </a:lnTo>
                    <a:lnTo>
                      <a:pt x="212" y="266"/>
                    </a:lnTo>
                    <a:lnTo>
                      <a:pt x="238" y="231"/>
                    </a:lnTo>
                    <a:close/>
                    <a:moveTo>
                      <a:pt x="152" y="354"/>
                    </a:moveTo>
                    <a:lnTo>
                      <a:pt x="147" y="254"/>
                    </a:lnTo>
                    <a:lnTo>
                      <a:pt x="209" y="269"/>
                    </a:lnTo>
                    <a:lnTo>
                      <a:pt x="152" y="354"/>
                    </a:lnTo>
                    <a:close/>
                    <a:moveTo>
                      <a:pt x="164" y="150"/>
                    </a:moveTo>
                    <a:lnTo>
                      <a:pt x="257" y="197"/>
                    </a:lnTo>
                    <a:lnTo>
                      <a:pt x="235" y="228"/>
                    </a:lnTo>
                    <a:lnTo>
                      <a:pt x="136" y="216"/>
                    </a:lnTo>
                    <a:lnTo>
                      <a:pt x="119" y="174"/>
                    </a:lnTo>
                    <a:lnTo>
                      <a:pt x="164" y="150"/>
                    </a:lnTo>
                    <a:close/>
                    <a:moveTo>
                      <a:pt x="119" y="171"/>
                    </a:moveTo>
                    <a:lnTo>
                      <a:pt x="107" y="143"/>
                    </a:lnTo>
                    <a:lnTo>
                      <a:pt x="162" y="150"/>
                    </a:lnTo>
                    <a:lnTo>
                      <a:pt x="119" y="171"/>
                    </a:lnTo>
                    <a:close/>
                    <a:moveTo>
                      <a:pt x="257" y="197"/>
                    </a:moveTo>
                    <a:lnTo>
                      <a:pt x="166" y="150"/>
                    </a:lnTo>
                    <a:lnTo>
                      <a:pt x="276" y="169"/>
                    </a:lnTo>
                    <a:lnTo>
                      <a:pt x="257" y="197"/>
                    </a:lnTo>
                    <a:close/>
                    <a:moveTo>
                      <a:pt x="257" y="200"/>
                    </a:moveTo>
                    <a:lnTo>
                      <a:pt x="273" y="207"/>
                    </a:lnTo>
                    <a:lnTo>
                      <a:pt x="271" y="233"/>
                    </a:lnTo>
                    <a:lnTo>
                      <a:pt x="238" y="228"/>
                    </a:lnTo>
                    <a:lnTo>
                      <a:pt x="257" y="200"/>
                    </a:lnTo>
                    <a:close/>
                    <a:moveTo>
                      <a:pt x="271" y="280"/>
                    </a:moveTo>
                    <a:lnTo>
                      <a:pt x="273" y="233"/>
                    </a:lnTo>
                    <a:lnTo>
                      <a:pt x="335" y="242"/>
                    </a:lnTo>
                    <a:lnTo>
                      <a:pt x="271" y="280"/>
                    </a:lnTo>
                    <a:close/>
                    <a:moveTo>
                      <a:pt x="516" y="299"/>
                    </a:moveTo>
                    <a:lnTo>
                      <a:pt x="390" y="290"/>
                    </a:lnTo>
                    <a:lnTo>
                      <a:pt x="340" y="242"/>
                    </a:lnTo>
                    <a:lnTo>
                      <a:pt x="516" y="299"/>
                    </a:lnTo>
                    <a:close/>
                    <a:moveTo>
                      <a:pt x="335" y="240"/>
                    </a:moveTo>
                    <a:lnTo>
                      <a:pt x="273" y="233"/>
                    </a:lnTo>
                    <a:lnTo>
                      <a:pt x="276" y="209"/>
                    </a:lnTo>
                    <a:lnTo>
                      <a:pt x="335" y="240"/>
                    </a:lnTo>
                    <a:close/>
                    <a:moveTo>
                      <a:pt x="257" y="197"/>
                    </a:moveTo>
                    <a:lnTo>
                      <a:pt x="276" y="171"/>
                    </a:lnTo>
                    <a:lnTo>
                      <a:pt x="273" y="207"/>
                    </a:lnTo>
                    <a:lnTo>
                      <a:pt x="257" y="197"/>
                    </a:lnTo>
                    <a:close/>
                    <a:moveTo>
                      <a:pt x="107" y="143"/>
                    </a:moveTo>
                    <a:lnTo>
                      <a:pt x="121" y="57"/>
                    </a:lnTo>
                    <a:lnTo>
                      <a:pt x="164" y="147"/>
                    </a:lnTo>
                    <a:lnTo>
                      <a:pt x="107" y="143"/>
                    </a:lnTo>
                    <a:close/>
                    <a:moveTo>
                      <a:pt x="119" y="57"/>
                    </a:moveTo>
                    <a:lnTo>
                      <a:pt x="107" y="140"/>
                    </a:lnTo>
                    <a:lnTo>
                      <a:pt x="48" y="5"/>
                    </a:lnTo>
                    <a:lnTo>
                      <a:pt x="119" y="57"/>
                    </a:lnTo>
                    <a:close/>
                    <a:moveTo>
                      <a:pt x="107" y="143"/>
                    </a:moveTo>
                    <a:lnTo>
                      <a:pt x="117" y="174"/>
                    </a:lnTo>
                    <a:lnTo>
                      <a:pt x="52" y="207"/>
                    </a:lnTo>
                    <a:lnTo>
                      <a:pt x="107" y="143"/>
                    </a:lnTo>
                    <a:close/>
                    <a:moveTo>
                      <a:pt x="52" y="207"/>
                    </a:moveTo>
                    <a:lnTo>
                      <a:pt x="117" y="174"/>
                    </a:lnTo>
                    <a:lnTo>
                      <a:pt x="133" y="216"/>
                    </a:lnTo>
                    <a:lnTo>
                      <a:pt x="52" y="207"/>
                    </a:lnTo>
                    <a:close/>
                    <a:moveTo>
                      <a:pt x="136" y="219"/>
                    </a:moveTo>
                    <a:lnTo>
                      <a:pt x="235" y="231"/>
                    </a:lnTo>
                    <a:lnTo>
                      <a:pt x="212" y="266"/>
                    </a:lnTo>
                    <a:lnTo>
                      <a:pt x="147" y="252"/>
                    </a:lnTo>
                    <a:lnTo>
                      <a:pt x="136" y="219"/>
                    </a:lnTo>
                    <a:close/>
                    <a:moveTo>
                      <a:pt x="147" y="254"/>
                    </a:moveTo>
                    <a:lnTo>
                      <a:pt x="150" y="356"/>
                    </a:lnTo>
                    <a:lnTo>
                      <a:pt x="5" y="373"/>
                    </a:lnTo>
                    <a:lnTo>
                      <a:pt x="147" y="254"/>
                    </a:lnTo>
                    <a:close/>
                    <a:moveTo>
                      <a:pt x="5" y="373"/>
                    </a:moveTo>
                    <a:lnTo>
                      <a:pt x="150" y="356"/>
                    </a:lnTo>
                    <a:lnTo>
                      <a:pt x="150" y="359"/>
                    </a:lnTo>
                    <a:lnTo>
                      <a:pt x="150" y="359"/>
                    </a:lnTo>
                    <a:lnTo>
                      <a:pt x="119" y="411"/>
                    </a:lnTo>
                    <a:lnTo>
                      <a:pt x="5" y="373"/>
                    </a:lnTo>
                    <a:close/>
                    <a:moveTo>
                      <a:pt x="152" y="354"/>
                    </a:moveTo>
                    <a:lnTo>
                      <a:pt x="212" y="269"/>
                    </a:lnTo>
                    <a:lnTo>
                      <a:pt x="269" y="280"/>
                    </a:lnTo>
                    <a:lnTo>
                      <a:pt x="152" y="354"/>
                    </a:lnTo>
                    <a:close/>
                    <a:moveTo>
                      <a:pt x="271" y="280"/>
                    </a:moveTo>
                    <a:lnTo>
                      <a:pt x="337" y="242"/>
                    </a:lnTo>
                    <a:lnTo>
                      <a:pt x="387" y="290"/>
                    </a:lnTo>
                    <a:lnTo>
                      <a:pt x="271" y="280"/>
                    </a:lnTo>
                    <a:close/>
                    <a:moveTo>
                      <a:pt x="390" y="290"/>
                    </a:moveTo>
                    <a:lnTo>
                      <a:pt x="518" y="302"/>
                    </a:lnTo>
                    <a:lnTo>
                      <a:pt x="459" y="356"/>
                    </a:lnTo>
                    <a:lnTo>
                      <a:pt x="390" y="290"/>
                    </a:lnTo>
                    <a:close/>
                    <a:moveTo>
                      <a:pt x="392" y="418"/>
                    </a:moveTo>
                    <a:lnTo>
                      <a:pt x="459" y="359"/>
                    </a:lnTo>
                    <a:lnTo>
                      <a:pt x="511" y="406"/>
                    </a:lnTo>
                    <a:lnTo>
                      <a:pt x="392" y="418"/>
                    </a:lnTo>
                    <a:close/>
                    <a:moveTo>
                      <a:pt x="459" y="356"/>
                    </a:moveTo>
                    <a:lnTo>
                      <a:pt x="520" y="302"/>
                    </a:lnTo>
                    <a:lnTo>
                      <a:pt x="511" y="406"/>
                    </a:lnTo>
                    <a:lnTo>
                      <a:pt x="459" y="356"/>
                    </a:lnTo>
                    <a:close/>
                    <a:moveTo>
                      <a:pt x="516" y="406"/>
                    </a:moveTo>
                    <a:lnTo>
                      <a:pt x="672" y="406"/>
                    </a:lnTo>
                    <a:lnTo>
                      <a:pt x="696" y="444"/>
                    </a:lnTo>
                    <a:lnTo>
                      <a:pt x="516" y="406"/>
                    </a:lnTo>
                    <a:close/>
                    <a:moveTo>
                      <a:pt x="698" y="444"/>
                    </a:moveTo>
                    <a:lnTo>
                      <a:pt x="675" y="409"/>
                    </a:lnTo>
                    <a:lnTo>
                      <a:pt x="746" y="454"/>
                    </a:lnTo>
                    <a:lnTo>
                      <a:pt x="698" y="444"/>
                    </a:lnTo>
                    <a:close/>
                    <a:moveTo>
                      <a:pt x="698" y="447"/>
                    </a:moveTo>
                    <a:lnTo>
                      <a:pt x="746" y="456"/>
                    </a:lnTo>
                    <a:lnTo>
                      <a:pt x="722" y="482"/>
                    </a:lnTo>
                    <a:lnTo>
                      <a:pt x="698" y="447"/>
                    </a:lnTo>
                    <a:close/>
                    <a:moveTo>
                      <a:pt x="722" y="485"/>
                    </a:moveTo>
                    <a:lnTo>
                      <a:pt x="732" y="497"/>
                    </a:lnTo>
                    <a:lnTo>
                      <a:pt x="691" y="596"/>
                    </a:lnTo>
                    <a:lnTo>
                      <a:pt x="691" y="596"/>
                    </a:lnTo>
                    <a:lnTo>
                      <a:pt x="608" y="604"/>
                    </a:lnTo>
                    <a:lnTo>
                      <a:pt x="722" y="485"/>
                    </a:lnTo>
                    <a:close/>
                    <a:moveTo>
                      <a:pt x="691" y="599"/>
                    </a:moveTo>
                    <a:lnTo>
                      <a:pt x="677" y="627"/>
                    </a:lnTo>
                    <a:lnTo>
                      <a:pt x="608" y="606"/>
                    </a:lnTo>
                    <a:lnTo>
                      <a:pt x="691" y="599"/>
                    </a:lnTo>
                    <a:close/>
                    <a:moveTo>
                      <a:pt x="608" y="606"/>
                    </a:moveTo>
                    <a:lnTo>
                      <a:pt x="677" y="627"/>
                    </a:lnTo>
                    <a:lnTo>
                      <a:pt x="658" y="670"/>
                    </a:lnTo>
                    <a:lnTo>
                      <a:pt x="608" y="606"/>
                    </a:lnTo>
                    <a:close/>
                    <a:moveTo>
                      <a:pt x="722" y="751"/>
                    </a:moveTo>
                    <a:lnTo>
                      <a:pt x="677" y="758"/>
                    </a:lnTo>
                    <a:lnTo>
                      <a:pt x="644" y="706"/>
                    </a:lnTo>
                    <a:lnTo>
                      <a:pt x="658" y="670"/>
                    </a:lnTo>
                    <a:lnTo>
                      <a:pt x="722" y="751"/>
                    </a:lnTo>
                    <a:close/>
                    <a:moveTo>
                      <a:pt x="641" y="706"/>
                    </a:moveTo>
                    <a:lnTo>
                      <a:pt x="677" y="760"/>
                    </a:lnTo>
                    <a:lnTo>
                      <a:pt x="573" y="779"/>
                    </a:lnTo>
                    <a:lnTo>
                      <a:pt x="641" y="706"/>
                    </a:lnTo>
                    <a:close/>
                    <a:moveTo>
                      <a:pt x="575" y="779"/>
                    </a:moveTo>
                    <a:lnTo>
                      <a:pt x="677" y="760"/>
                    </a:lnTo>
                    <a:lnTo>
                      <a:pt x="708" y="810"/>
                    </a:lnTo>
                    <a:lnTo>
                      <a:pt x="575" y="779"/>
                    </a:lnTo>
                    <a:close/>
                    <a:moveTo>
                      <a:pt x="710" y="810"/>
                    </a:moveTo>
                    <a:lnTo>
                      <a:pt x="784" y="832"/>
                    </a:lnTo>
                    <a:lnTo>
                      <a:pt x="786" y="900"/>
                    </a:lnTo>
                    <a:lnTo>
                      <a:pt x="710" y="810"/>
                    </a:lnTo>
                    <a:close/>
                    <a:moveTo>
                      <a:pt x="791" y="1069"/>
                    </a:moveTo>
                    <a:lnTo>
                      <a:pt x="786" y="903"/>
                    </a:lnTo>
                    <a:lnTo>
                      <a:pt x="872" y="1003"/>
                    </a:lnTo>
                    <a:lnTo>
                      <a:pt x="791" y="1069"/>
                    </a:lnTo>
                    <a:close/>
                    <a:moveTo>
                      <a:pt x="872" y="1003"/>
                    </a:moveTo>
                    <a:lnTo>
                      <a:pt x="884" y="1067"/>
                    </a:lnTo>
                    <a:lnTo>
                      <a:pt x="793" y="1069"/>
                    </a:lnTo>
                    <a:lnTo>
                      <a:pt x="872" y="1003"/>
                    </a:lnTo>
                    <a:close/>
                    <a:moveTo>
                      <a:pt x="884" y="1067"/>
                    </a:moveTo>
                    <a:lnTo>
                      <a:pt x="893" y="1117"/>
                    </a:lnTo>
                    <a:lnTo>
                      <a:pt x="793" y="1071"/>
                    </a:lnTo>
                    <a:lnTo>
                      <a:pt x="884" y="1067"/>
                    </a:lnTo>
                    <a:close/>
                    <a:moveTo>
                      <a:pt x="793" y="1071"/>
                    </a:moveTo>
                    <a:lnTo>
                      <a:pt x="893" y="1119"/>
                    </a:lnTo>
                    <a:lnTo>
                      <a:pt x="905" y="1183"/>
                    </a:lnTo>
                    <a:lnTo>
                      <a:pt x="793" y="1071"/>
                    </a:lnTo>
                    <a:close/>
                    <a:moveTo>
                      <a:pt x="905" y="1183"/>
                    </a:moveTo>
                    <a:lnTo>
                      <a:pt x="893" y="1119"/>
                    </a:lnTo>
                    <a:lnTo>
                      <a:pt x="953" y="1145"/>
                    </a:lnTo>
                    <a:lnTo>
                      <a:pt x="905" y="1183"/>
                    </a:lnTo>
                    <a:close/>
                    <a:moveTo>
                      <a:pt x="905" y="1185"/>
                    </a:moveTo>
                    <a:lnTo>
                      <a:pt x="953" y="1147"/>
                    </a:lnTo>
                    <a:lnTo>
                      <a:pt x="1064" y="1200"/>
                    </a:lnTo>
                    <a:lnTo>
                      <a:pt x="905" y="1185"/>
                    </a:lnTo>
                    <a:close/>
                    <a:moveTo>
                      <a:pt x="953" y="1145"/>
                    </a:moveTo>
                    <a:lnTo>
                      <a:pt x="1055" y="1062"/>
                    </a:lnTo>
                    <a:lnTo>
                      <a:pt x="1067" y="1200"/>
                    </a:lnTo>
                    <a:lnTo>
                      <a:pt x="953" y="1145"/>
                    </a:lnTo>
                    <a:close/>
                    <a:moveTo>
                      <a:pt x="1067" y="1197"/>
                    </a:moveTo>
                    <a:lnTo>
                      <a:pt x="1057" y="1062"/>
                    </a:lnTo>
                    <a:lnTo>
                      <a:pt x="1169" y="1064"/>
                    </a:lnTo>
                    <a:lnTo>
                      <a:pt x="1067" y="1197"/>
                    </a:lnTo>
                    <a:close/>
                    <a:moveTo>
                      <a:pt x="1171" y="1062"/>
                    </a:moveTo>
                    <a:lnTo>
                      <a:pt x="1209" y="1010"/>
                    </a:lnTo>
                    <a:lnTo>
                      <a:pt x="1247" y="1064"/>
                    </a:lnTo>
                    <a:lnTo>
                      <a:pt x="1171" y="1062"/>
                    </a:lnTo>
                    <a:close/>
                    <a:moveTo>
                      <a:pt x="1249" y="1064"/>
                    </a:moveTo>
                    <a:lnTo>
                      <a:pt x="1211" y="1010"/>
                    </a:lnTo>
                    <a:lnTo>
                      <a:pt x="1359" y="1067"/>
                    </a:lnTo>
                    <a:lnTo>
                      <a:pt x="1249" y="1064"/>
                    </a:lnTo>
                    <a:close/>
                    <a:moveTo>
                      <a:pt x="1361" y="1067"/>
                    </a:moveTo>
                    <a:lnTo>
                      <a:pt x="1314" y="1162"/>
                    </a:lnTo>
                    <a:lnTo>
                      <a:pt x="1249" y="1064"/>
                    </a:lnTo>
                    <a:lnTo>
                      <a:pt x="1361" y="1067"/>
                    </a:lnTo>
                    <a:close/>
                    <a:moveTo>
                      <a:pt x="1361" y="1067"/>
                    </a:moveTo>
                    <a:lnTo>
                      <a:pt x="1432" y="1219"/>
                    </a:lnTo>
                    <a:lnTo>
                      <a:pt x="1316" y="1162"/>
                    </a:lnTo>
                    <a:lnTo>
                      <a:pt x="1361" y="1067"/>
                    </a:lnTo>
                    <a:close/>
                    <a:moveTo>
                      <a:pt x="1297" y="1330"/>
                    </a:moveTo>
                    <a:lnTo>
                      <a:pt x="1314" y="1164"/>
                    </a:lnTo>
                    <a:lnTo>
                      <a:pt x="1463" y="1283"/>
                    </a:lnTo>
                    <a:lnTo>
                      <a:pt x="1297" y="1330"/>
                    </a:lnTo>
                    <a:close/>
                    <a:moveTo>
                      <a:pt x="1466" y="1285"/>
                    </a:moveTo>
                    <a:lnTo>
                      <a:pt x="1520" y="1314"/>
                    </a:lnTo>
                    <a:lnTo>
                      <a:pt x="1511" y="1337"/>
                    </a:lnTo>
                    <a:lnTo>
                      <a:pt x="1466" y="1285"/>
                    </a:lnTo>
                    <a:close/>
                    <a:moveTo>
                      <a:pt x="1523" y="1352"/>
                    </a:moveTo>
                    <a:lnTo>
                      <a:pt x="1494" y="1371"/>
                    </a:lnTo>
                    <a:lnTo>
                      <a:pt x="1511" y="1340"/>
                    </a:lnTo>
                    <a:lnTo>
                      <a:pt x="1523" y="1352"/>
                    </a:lnTo>
                    <a:close/>
                    <a:moveTo>
                      <a:pt x="1591" y="1432"/>
                    </a:moveTo>
                    <a:lnTo>
                      <a:pt x="1644" y="1459"/>
                    </a:lnTo>
                    <a:lnTo>
                      <a:pt x="1599" y="1532"/>
                    </a:lnTo>
                    <a:lnTo>
                      <a:pt x="1591" y="1432"/>
                    </a:lnTo>
                    <a:close/>
                    <a:moveTo>
                      <a:pt x="1601" y="1537"/>
                    </a:moveTo>
                    <a:lnTo>
                      <a:pt x="1648" y="1565"/>
                    </a:lnTo>
                    <a:lnTo>
                      <a:pt x="1648" y="1611"/>
                    </a:lnTo>
                    <a:lnTo>
                      <a:pt x="1601" y="1537"/>
                    </a:lnTo>
                    <a:close/>
                    <a:moveTo>
                      <a:pt x="1651" y="1613"/>
                    </a:moveTo>
                    <a:lnTo>
                      <a:pt x="1736" y="1625"/>
                    </a:lnTo>
                    <a:lnTo>
                      <a:pt x="1665" y="1770"/>
                    </a:lnTo>
                    <a:lnTo>
                      <a:pt x="1651" y="1613"/>
                    </a:lnTo>
                    <a:close/>
                    <a:moveTo>
                      <a:pt x="1668" y="1770"/>
                    </a:moveTo>
                    <a:lnTo>
                      <a:pt x="1739" y="1625"/>
                    </a:lnTo>
                    <a:lnTo>
                      <a:pt x="1803" y="1639"/>
                    </a:lnTo>
                    <a:lnTo>
                      <a:pt x="1668" y="1770"/>
                    </a:lnTo>
                    <a:close/>
                    <a:moveTo>
                      <a:pt x="1803" y="1637"/>
                    </a:moveTo>
                    <a:lnTo>
                      <a:pt x="1739" y="1625"/>
                    </a:lnTo>
                    <a:lnTo>
                      <a:pt x="1884" y="1561"/>
                    </a:lnTo>
                    <a:lnTo>
                      <a:pt x="1803" y="1637"/>
                    </a:lnTo>
                    <a:close/>
                    <a:moveTo>
                      <a:pt x="1886" y="1561"/>
                    </a:moveTo>
                    <a:lnTo>
                      <a:pt x="1919" y="1660"/>
                    </a:lnTo>
                    <a:lnTo>
                      <a:pt x="1805" y="1637"/>
                    </a:lnTo>
                    <a:lnTo>
                      <a:pt x="1886" y="1561"/>
                    </a:lnTo>
                    <a:close/>
                    <a:moveTo>
                      <a:pt x="1886" y="1561"/>
                    </a:moveTo>
                    <a:lnTo>
                      <a:pt x="2043" y="1618"/>
                    </a:lnTo>
                    <a:lnTo>
                      <a:pt x="1922" y="1660"/>
                    </a:lnTo>
                    <a:lnTo>
                      <a:pt x="1886" y="1561"/>
                    </a:lnTo>
                    <a:close/>
                    <a:moveTo>
                      <a:pt x="1922" y="1660"/>
                    </a:moveTo>
                    <a:lnTo>
                      <a:pt x="2112" y="1641"/>
                    </a:lnTo>
                    <a:lnTo>
                      <a:pt x="2029" y="1791"/>
                    </a:lnTo>
                    <a:lnTo>
                      <a:pt x="1922" y="1660"/>
                    </a:lnTo>
                    <a:close/>
                    <a:moveTo>
                      <a:pt x="2114" y="1641"/>
                    </a:moveTo>
                    <a:lnTo>
                      <a:pt x="2173" y="1622"/>
                    </a:lnTo>
                    <a:lnTo>
                      <a:pt x="2183" y="1646"/>
                    </a:lnTo>
                    <a:lnTo>
                      <a:pt x="2114" y="1641"/>
                    </a:lnTo>
                    <a:close/>
                    <a:moveTo>
                      <a:pt x="2202" y="1649"/>
                    </a:moveTo>
                    <a:lnTo>
                      <a:pt x="2197" y="1679"/>
                    </a:lnTo>
                    <a:lnTo>
                      <a:pt x="2183" y="1646"/>
                    </a:lnTo>
                    <a:lnTo>
                      <a:pt x="2202" y="1649"/>
                    </a:lnTo>
                    <a:close/>
                    <a:moveTo>
                      <a:pt x="2340" y="1615"/>
                    </a:moveTo>
                    <a:lnTo>
                      <a:pt x="2361" y="1637"/>
                    </a:lnTo>
                    <a:lnTo>
                      <a:pt x="2309" y="1656"/>
                    </a:lnTo>
                    <a:lnTo>
                      <a:pt x="2340" y="1615"/>
                    </a:lnTo>
                    <a:close/>
                    <a:moveTo>
                      <a:pt x="2363" y="1639"/>
                    </a:moveTo>
                    <a:lnTo>
                      <a:pt x="2385" y="1720"/>
                    </a:lnTo>
                    <a:lnTo>
                      <a:pt x="2309" y="1656"/>
                    </a:lnTo>
                    <a:lnTo>
                      <a:pt x="2363" y="163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99" name="Freeform 3284">
                <a:extLst>
                  <a:ext uri="{FF2B5EF4-FFF2-40B4-BE49-F238E27FC236}">
                    <a16:creationId xmlns:a16="http://schemas.microsoft.com/office/drawing/2014/main" id="{F79C0A02-0952-29CE-5EC4-742544E68064}"/>
                  </a:ext>
                </a:extLst>
              </p:cNvPr>
              <p:cNvSpPr>
                <a:spLocks/>
              </p:cNvSpPr>
              <p:nvPr/>
            </p:nvSpPr>
            <p:spPr bwMode="auto">
              <a:xfrm>
                <a:off x="6975035" y="-347780"/>
                <a:ext cx="46900" cy="52417"/>
              </a:xfrm>
              <a:custGeom>
                <a:avLst/>
                <a:gdLst>
                  <a:gd name="T0" fmla="*/ 6 w 7"/>
                  <a:gd name="T1" fmla="*/ 6 h 8"/>
                  <a:gd name="T2" fmla="*/ 1 w 7"/>
                  <a:gd name="T3" fmla="*/ 7 h 8"/>
                  <a:gd name="T4" fmla="*/ 1 w 7"/>
                  <a:gd name="T5" fmla="*/ 2 h 8"/>
                  <a:gd name="T6" fmla="*/ 6 w 7"/>
                  <a:gd name="T7" fmla="*/ 2 h 8"/>
                  <a:gd name="T8" fmla="*/ 6 w 7"/>
                  <a:gd name="T9" fmla="*/ 6 h 8"/>
                </a:gdLst>
                <a:ahLst/>
                <a:cxnLst>
                  <a:cxn ang="0">
                    <a:pos x="T0" y="T1"/>
                  </a:cxn>
                  <a:cxn ang="0">
                    <a:pos x="T2" y="T3"/>
                  </a:cxn>
                  <a:cxn ang="0">
                    <a:pos x="T4" y="T5"/>
                  </a:cxn>
                  <a:cxn ang="0">
                    <a:pos x="T6" y="T7"/>
                  </a:cxn>
                  <a:cxn ang="0">
                    <a:pos x="T8" y="T9"/>
                  </a:cxn>
                </a:cxnLst>
                <a:rect l="0" t="0" r="r" b="b"/>
                <a:pathLst>
                  <a:path w="7" h="8">
                    <a:moveTo>
                      <a:pt x="6" y="6"/>
                    </a:moveTo>
                    <a:cubicBezTo>
                      <a:pt x="5" y="8"/>
                      <a:pt x="3" y="8"/>
                      <a:pt x="1" y="7"/>
                    </a:cubicBezTo>
                    <a:cubicBezTo>
                      <a:pt x="0" y="5"/>
                      <a:pt x="0" y="3"/>
                      <a:pt x="1" y="2"/>
                    </a:cubicBezTo>
                    <a:cubicBezTo>
                      <a:pt x="2" y="0"/>
                      <a:pt x="4" y="0"/>
                      <a:pt x="6" y="2"/>
                    </a:cubicBezTo>
                    <a:cubicBezTo>
                      <a:pt x="7" y="3"/>
                      <a:pt x="7" y="5"/>
                      <a:pt x="6"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00" name="Freeform 3285">
                <a:extLst>
                  <a:ext uri="{FF2B5EF4-FFF2-40B4-BE49-F238E27FC236}">
                    <a16:creationId xmlns:a16="http://schemas.microsoft.com/office/drawing/2014/main" id="{27EBE6C9-9901-2B37-BF7D-A8D9EB215610}"/>
                  </a:ext>
                </a:extLst>
              </p:cNvPr>
              <p:cNvSpPr>
                <a:spLocks/>
              </p:cNvSpPr>
              <p:nvPr/>
            </p:nvSpPr>
            <p:spPr bwMode="auto">
              <a:xfrm>
                <a:off x="6563972" y="19142"/>
                <a:ext cx="44141" cy="46900"/>
              </a:xfrm>
              <a:custGeom>
                <a:avLst/>
                <a:gdLst>
                  <a:gd name="T0" fmla="*/ 6 w 7"/>
                  <a:gd name="T1" fmla="*/ 6 h 7"/>
                  <a:gd name="T2" fmla="*/ 1 w 7"/>
                  <a:gd name="T3" fmla="*/ 6 h 7"/>
                  <a:gd name="T4" fmla="*/ 1 w 7"/>
                  <a:gd name="T5" fmla="*/ 1 h 7"/>
                  <a:gd name="T6" fmla="*/ 6 w 7"/>
                  <a:gd name="T7" fmla="*/ 1 h 7"/>
                  <a:gd name="T8" fmla="*/ 6 w 7"/>
                  <a:gd name="T9" fmla="*/ 6 h 7"/>
                </a:gdLst>
                <a:ahLst/>
                <a:cxnLst>
                  <a:cxn ang="0">
                    <a:pos x="T0" y="T1"/>
                  </a:cxn>
                  <a:cxn ang="0">
                    <a:pos x="T2" y="T3"/>
                  </a:cxn>
                  <a:cxn ang="0">
                    <a:pos x="T4" y="T5"/>
                  </a:cxn>
                  <a:cxn ang="0">
                    <a:pos x="T6" y="T7"/>
                  </a:cxn>
                  <a:cxn ang="0">
                    <a:pos x="T8" y="T9"/>
                  </a:cxn>
                </a:cxnLst>
                <a:rect l="0" t="0" r="r" b="b"/>
                <a:pathLst>
                  <a:path w="7" h="7">
                    <a:moveTo>
                      <a:pt x="6" y="6"/>
                    </a:moveTo>
                    <a:cubicBezTo>
                      <a:pt x="5" y="7"/>
                      <a:pt x="3" y="7"/>
                      <a:pt x="1" y="6"/>
                    </a:cubicBezTo>
                    <a:cubicBezTo>
                      <a:pt x="0" y="5"/>
                      <a:pt x="0" y="3"/>
                      <a:pt x="1" y="1"/>
                    </a:cubicBezTo>
                    <a:cubicBezTo>
                      <a:pt x="2" y="0"/>
                      <a:pt x="4" y="0"/>
                      <a:pt x="6" y="1"/>
                    </a:cubicBezTo>
                    <a:cubicBezTo>
                      <a:pt x="7" y="2"/>
                      <a:pt x="7" y="4"/>
                      <a:pt x="6"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01" name="Freeform 3286">
                <a:extLst>
                  <a:ext uri="{FF2B5EF4-FFF2-40B4-BE49-F238E27FC236}">
                    <a16:creationId xmlns:a16="http://schemas.microsoft.com/office/drawing/2014/main" id="{C3486CAB-9453-48E6-313D-4AE31E0BB4C8}"/>
                  </a:ext>
                </a:extLst>
              </p:cNvPr>
              <p:cNvSpPr>
                <a:spLocks/>
              </p:cNvSpPr>
              <p:nvPr/>
            </p:nvSpPr>
            <p:spPr bwMode="auto">
              <a:xfrm>
                <a:off x="7664737" y="-289845"/>
                <a:ext cx="52417" cy="46900"/>
              </a:xfrm>
              <a:custGeom>
                <a:avLst/>
                <a:gdLst>
                  <a:gd name="T0" fmla="*/ 6 w 8"/>
                  <a:gd name="T1" fmla="*/ 6 h 7"/>
                  <a:gd name="T2" fmla="*/ 2 w 8"/>
                  <a:gd name="T3" fmla="*/ 6 h 7"/>
                  <a:gd name="T4" fmla="*/ 1 w 8"/>
                  <a:gd name="T5" fmla="*/ 1 h 7"/>
                  <a:gd name="T6" fmla="*/ 6 w 8"/>
                  <a:gd name="T7" fmla="*/ 1 h 7"/>
                  <a:gd name="T8" fmla="*/ 6 w 8"/>
                  <a:gd name="T9" fmla="*/ 6 h 7"/>
                </a:gdLst>
                <a:ahLst/>
                <a:cxnLst>
                  <a:cxn ang="0">
                    <a:pos x="T0" y="T1"/>
                  </a:cxn>
                  <a:cxn ang="0">
                    <a:pos x="T2" y="T3"/>
                  </a:cxn>
                  <a:cxn ang="0">
                    <a:pos x="T4" y="T5"/>
                  </a:cxn>
                  <a:cxn ang="0">
                    <a:pos x="T6" y="T7"/>
                  </a:cxn>
                  <a:cxn ang="0">
                    <a:pos x="T8" y="T9"/>
                  </a:cxn>
                </a:cxnLst>
                <a:rect l="0" t="0" r="r" b="b"/>
                <a:pathLst>
                  <a:path w="8" h="7">
                    <a:moveTo>
                      <a:pt x="6" y="6"/>
                    </a:moveTo>
                    <a:cubicBezTo>
                      <a:pt x="5" y="7"/>
                      <a:pt x="3" y="7"/>
                      <a:pt x="2" y="6"/>
                    </a:cubicBezTo>
                    <a:cubicBezTo>
                      <a:pt x="0" y="5"/>
                      <a:pt x="0" y="3"/>
                      <a:pt x="1" y="1"/>
                    </a:cubicBezTo>
                    <a:cubicBezTo>
                      <a:pt x="3" y="0"/>
                      <a:pt x="5" y="0"/>
                      <a:pt x="6" y="1"/>
                    </a:cubicBezTo>
                    <a:cubicBezTo>
                      <a:pt x="8" y="2"/>
                      <a:pt x="8" y="4"/>
                      <a:pt x="6"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02" name="Freeform 3287">
                <a:extLst>
                  <a:ext uri="{FF2B5EF4-FFF2-40B4-BE49-F238E27FC236}">
                    <a16:creationId xmlns:a16="http://schemas.microsoft.com/office/drawing/2014/main" id="{4A097B33-D5E0-2EA8-FAE9-ACA261E81F13}"/>
                  </a:ext>
                </a:extLst>
              </p:cNvPr>
              <p:cNvSpPr>
                <a:spLocks/>
              </p:cNvSpPr>
              <p:nvPr/>
            </p:nvSpPr>
            <p:spPr bwMode="auto">
              <a:xfrm>
                <a:off x="6997105" y="-648490"/>
                <a:ext cx="38623" cy="38623"/>
              </a:xfrm>
              <a:custGeom>
                <a:avLst/>
                <a:gdLst>
                  <a:gd name="T0" fmla="*/ 5 w 6"/>
                  <a:gd name="T1" fmla="*/ 5 h 6"/>
                  <a:gd name="T2" fmla="*/ 2 w 6"/>
                  <a:gd name="T3" fmla="*/ 5 h 6"/>
                  <a:gd name="T4" fmla="*/ 1 w 6"/>
                  <a:gd name="T5" fmla="*/ 1 h 6"/>
                  <a:gd name="T6" fmla="*/ 5 w 6"/>
                  <a:gd name="T7" fmla="*/ 1 h 6"/>
                  <a:gd name="T8" fmla="*/ 5 w 6"/>
                  <a:gd name="T9" fmla="*/ 5 h 6"/>
                </a:gdLst>
                <a:ahLst/>
                <a:cxnLst>
                  <a:cxn ang="0">
                    <a:pos x="T0" y="T1"/>
                  </a:cxn>
                  <a:cxn ang="0">
                    <a:pos x="T2" y="T3"/>
                  </a:cxn>
                  <a:cxn ang="0">
                    <a:pos x="T4" y="T5"/>
                  </a:cxn>
                  <a:cxn ang="0">
                    <a:pos x="T6" y="T7"/>
                  </a:cxn>
                  <a:cxn ang="0">
                    <a:pos x="T8" y="T9"/>
                  </a:cxn>
                </a:cxnLst>
                <a:rect l="0" t="0" r="r" b="b"/>
                <a:pathLst>
                  <a:path w="6" h="6">
                    <a:moveTo>
                      <a:pt x="5" y="5"/>
                    </a:moveTo>
                    <a:cubicBezTo>
                      <a:pt x="4" y="6"/>
                      <a:pt x="3" y="6"/>
                      <a:pt x="2" y="5"/>
                    </a:cubicBezTo>
                    <a:cubicBezTo>
                      <a:pt x="1" y="4"/>
                      <a:pt x="0" y="3"/>
                      <a:pt x="1" y="1"/>
                    </a:cubicBezTo>
                    <a:cubicBezTo>
                      <a:pt x="2" y="0"/>
                      <a:pt x="4" y="0"/>
                      <a:pt x="5" y="1"/>
                    </a:cubicBezTo>
                    <a:cubicBezTo>
                      <a:pt x="6" y="2"/>
                      <a:pt x="6" y="4"/>
                      <a:pt x="5"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03" name="Freeform 3288">
                <a:extLst>
                  <a:ext uri="{FF2B5EF4-FFF2-40B4-BE49-F238E27FC236}">
                    <a16:creationId xmlns:a16="http://schemas.microsoft.com/office/drawing/2014/main" id="{25982949-8020-5FCE-C421-CBDAA4287815}"/>
                  </a:ext>
                </a:extLst>
              </p:cNvPr>
              <p:cNvSpPr>
                <a:spLocks/>
              </p:cNvSpPr>
              <p:nvPr/>
            </p:nvSpPr>
            <p:spPr bwMode="auto">
              <a:xfrm>
                <a:off x="7546108" y="-734013"/>
                <a:ext cx="38623" cy="38623"/>
              </a:xfrm>
              <a:custGeom>
                <a:avLst/>
                <a:gdLst>
                  <a:gd name="T0" fmla="*/ 5 w 6"/>
                  <a:gd name="T1" fmla="*/ 4 h 6"/>
                  <a:gd name="T2" fmla="*/ 1 w 6"/>
                  <a:gd name="T3" fmla="*/ 5 h 6"/>
                  <a:gd name="T4" fmla="*/ 1 w 6"/>
                  <a:gd name="T5" fmla="*/ 1 h 6"/>
                  <a:gd name="T6" fmla="*/ 5 w 6"/>
                  <a:gd name="T7" fmla="*/ 1 h 6"/>
                  <a:gd name="T8" fmla="*/ 5 w 6"/>
                  <a:gd name="T9" fmla="*/ 4 h 6"/>
                </a:gdLst>
                <a:ahLst/>
                <a:cxnLst>
                  <a:cxn ang="0">
                    <a:pos x="T0" y="T1"/>
                  </a:cxn>
                  <a:cxn ang="0">
                    <a:pos x="T2" y="T3"/>
                  </a:cxn>
                  <a:cxn ang="0">
                    <a:pos x="T4" y="T5"/>
                  </a:cxn>
                  <a:cxn ang="0">
                    <a:pos x="T6" y="T7"/>
                  </a:cxn>
                  <a:cxn ang="0">
                    <a:pos x="T8" y="T9"/>
                  </a:cxn>
                </a:cxnLst>
                <a:rect l="0" t="0" r="r" b="b"/>
                <a:pathLst>
                  <a:path w="6" h="6">
                    <a:moveTo>
                      <a:pt x="5" y="4"/>
                    </a:moveTo>
                    <a:cubicBezTo>
                      <a:pt x="4" y="6"/>
                      <a:pt x="2" y="6"/>
                      <a:pt x="1" y="5"/>
                    </a:cubicBezTo>
                    <a:cubicBezTo>
                      <a:pt x="0" y="4"/>
                      <a:pt x="0" y="2"/>
                      <a:pt x="1" y="1"/>
                    </a:cubicBezTo>
                    <a:cubicBezTo>
                      <a:pt x="2" y="0"/>
                      <a:pt x="4" y="0"/>
                      <a:pt x="5" y="1"/>
                    </a:cubicBezTo>
                    <a:cubicBezTo>
                      <a:pt x="6" y="2"/>
                      <a:pt x="6" y="3"/>
                      <a:pt x="5"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04" name="Freeform 3289">
                <a:extLst>
                  <a:ext uri="{FF2B5EF4-FFF2-40B4-BE49-F238E27FC236}">
                    <a16:creationId xmlns:a16="http://schemas.microsoft.com/office/drawing/2014/main" id="{046F7685-3EA8-32AE-1566-42AECF7D1C41}"/>
                  </a:ext>
                </a:extLst>
              </p:cNvPr>
              <p:cNvSpPr>
                <a:spLocks/>
              </p:cNvSpPr>
              <p:nvPr/>
            </p:nvSpPr>
            <p:spPr bwMode="auto">
              <a:xfrm>
                <a:off x="6379132" y="-538138"/>
                <a:ext cx="41382" cy="33106"/>
              </a:xfrm>
              <a:custGeom>
                <a:avLst/>
                <a:gdLst>
                  <a:gd name="T0" fmla="*/ 5 w 6"/>
                  <a:gd name="T1" fmla="*/ 4 h 5"/>
                  <a:gd name="T2" fmla="*/ 1 w 6"/>
                  <a:gd name="T3" fmla="*/ 5 h 5"/>
                  <a:gd name="T4" fmla="*/ 1 w 6"/>
                  <a:gd name="T5" fmla="*/ 1 h 5"/>
                  <a:gd name="T6" fmla="*/ 4 w 6"/>
                  <a:gd name="T7" fmla="*/ 1 h 5"/>
                  <a:gd name="T8" fmla="*/ 5 w 6"/>
                  <a:gd name="T9" fmla="*/ 4 h 5"/>
                </a:gdLst>
                <a:ahLst/>
                <a:cxnLst>
                  <a:cxn ang="0">
                    <a:pos x="T0" y="T1"/>
                  </a:cxn>
                  <a:cxn ang="0">
                    <a:pos x="T2" y="T3"/>
                  </a:cxn>
                  <a:cxn ang="0">
                    <a:pos x="T4" y="T5"/>
                  </a:cxn>
                  <a:cxn ang="0">
                    <a:pos x="T6" y="T7"/>
                  </a:cxn>
                  <a:cxn ang="0">
                    <a:pos x="T8" y="T9"/>
                  </a:cxn>
                </a:cxnLst>
                <a:rect l="0" t="0" r="r" b="b"/>
                <a:pathLst>
                  <a:path w="6" h="5">
                    <a:moveTo>
                      <a:pt x="5" y="4"/>
                    </a:moveTo>
                    <a:cubicBezTo>
                      <a:pt x="4" y="5"/>
                      <a:pt x="2" y="5"/>
                      <a:pt x="1" y="5"/>
                    </a:cubicBezTo>
                    <a:cubicBezTo>
                      <a:pt x="0" y="4"/>
                      <a:pt x="0" y="2"/>
                      <a:pt x="1" y="1"/>
                    </a:cubicBezTo>
                    <a:cubicBezTo>
                      <a:pt x="2" y="0"/>
                      <a:pt x="3" y="0"/>
                      <a:pt x="4" y="1"/>
                    </a:cubicBezTo>
                    <a:cubicBezTo>
                      <a:pt x="6" y="1"/>
                      <a:pt x="6" y="3"/>
                      <a:pt x="5"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05" name="Freeform 3290">
                <a:extLst>
                  <a:ext uri="{FF2B5EF4-FFF2-40B4-BE49-F238E27FC236}">
                    <a16:creationId xmlns:a16="http://schemas.microsoft.com/office/drawing/2014/main" id="{2609515D-8797-4266-CD9A-07C64129B887}"/>
                  </a:ext>
                </a:extLst>
              </p:cNvPr>
              <p:cNvSpPr>
                <a:spLocks/>
              </p:cNvSpPr>
              <p:nvPr/>
            </p:nvSpPr>
            <p:spPr bwMode="auto">
              <a:xfrm>
                <a:off x="6641219" y="-413991"/>
                <a:ext cx="41382" cy="38623"/>
              </a:xfrm>
              <a:custGeom>
                <a:avLst/>
                <a:gdLst>
                  <a:gd name="T0" fmla="*/ 5 w 6"/>
                  <a:gd name="T1" fmla="*/ 4 h 6"/>
                  <a:gd name="T2" fmla="*/ 1 w 6"/>
                  <a:gd name="T3" fmla="*/ 5 h 6"/>
                  <a:gd name="T4" fmla="*/ 1 w 6"/>
                  <a:gd name="T5" fmla="*/ 1 h 6"/>
                  <a:gd name="T6" fmla="*/ 5 w 6"/>
                  <a:gd name="T7" fmla="*/ 1 h 6"/>
                  <a:gd name="T8" fmla="*/ 5 w 6"/>
                  <a:gd name="T9" fmla="*/ 4 h 6"/>
                </a:gdLst>
                <a:ahLst/>
                <a:cxnLst>
                  <a:cxn ang="0">
                    <a:pos x="T0" y="T1"/>
                  </a:cxn>
                  <a:cxn ang="0">
                    <a:pos x="T2" y="T3"/>
                  </a:cxn>
                  <a:cxn ang="0">
                    <a:pos x="T4" y="T5"/>
                  </a:cxn>
                  <a:cxn ang="0">
                    <a:pos x="T6" y="T7"/>
                  </a:cxn>
                  <a:cxn ang="0">
                    <a:pos x="T8" y="T9"/>
                  </a:cxn>
                </a:cxnLst>
                <a:rect l="0" t="0" r="r" b="b"/>
                <a:pathLst>
                  <a:path w="6" h="6">
                    <a:moveTo>
                      <a:pt x="5" y="4"/>
                    </a:moveTo>
                    <a:cubicBezTo>
                      <a:pt x="4" y="5"/>
                      <a:pt x="2" y="6"/>
                      <a:pt x="1" y="5"/>
                    </a:cubicBezTo>
                    <a:cubicBezTo>
                      <a:pt x="0" y="4"/>
                      <a:pt x="0" y="2"/>
                      <a:pt x="1" y="1"/>
                    </a:cubicBezTo>
                    <a:cubicBezTo>
                      <a:pt x="2" y="0"/>
                      <a:pt x="4" y="0"/>
                      <a:pt x="5" y="1"/>
                    </a:cubicBezTo>
                    <a:cubicBezTo>
                      <a:pt x="6" y="1"/>
                      <a:pt x="6" y="3"/>
                      <a:pt x="5"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06" name="Freeform 3291">
                <a:extLst>
                  <a:ext uri="{FF2B5EF4-FFF2-40B4-BE49-F238E27FC236}">
                    <a16:creationId xmlns:a16="http://schemas.microsoft.com/office/drawing/2014/main" id="{048E3E81-AAE8-342E-0364-D1DF2971B9C0}"/>
                  </a:ext>
                </a:extLst>
              </p:cNvPr>
              <p:cNvSpPr>
                <a:spLocks/>
              </p:cNvSpPr>
              <p:nvPr/>
            </p:nvSpPr>
            <p:spPr bwMode="auto">
              <a:xfrm>
                <a:off x="8089594" y="5348"/>
                <a:ext cx="38623" cy="38623"/>
              </a:xfrm>
              <a:custGeom>
                <a:avLst/>
                <a:gdLst>
                  <a:gd name="T0" fmla="*/ 5 w 6"/>
                  <a:gd name="T1" fmla="*/ 5 h 6"/>
                  <a:gd name="T2" fmla="*/ 1 w 6"/>
                  <a:gd name="T3" fmla="*/ 5 h 6"/>
                  <a:gd name="T4" fmla="*/ 1 w 6"/>
                  <a:gd name="T5" fmla="*/ 2 h 6"/>
                  <a:gd name="T6" fmla="*/ 5 w 6"/>
                  <a:gd name="T7" fmla="*/ 1 h 6"/>
                  <a:gd name="T8" fmla="*/ 5 w 6"/>
                  <a:gd name="T9" fmla="*/ 5 h 6"/>
                </a:gdLst>
                <a:ahLst/>
                <a:cxnLst>
                  <a:cxn ang="0">
                    <a:pos x="T0" y="T1"/>
                  </a:cxn>
                  <a:cxn ang="0">
                    <a:pos x="T2" y="T3"/>
                  </a:cxn>
                  <a:cxn ang="0">
                    <a:pos x="T4" y="T5"/>
                  </a:cxn>
                  <a:cxn ang="0">
                    <a:pos x="T6" y="T7"/>
                  </a:cxn>
                  <a:cxn ang="0">
                    <a:pos x="T8" y="T9"/>
                  </a:cxn>
                </a:cxnLst>
                <a:rect l="0" t="0" r="r" b="b"/>
                <a:pathLst>
                  <a:path w="6" h="6">
                    <a:moveTo>
                      <a:pt x="5" y="5"/>
                    </a:moveTo>
                    <a:cubicBezTo>
                      <a:pt x="4" y="6"/>
                      <a:pt x="3" y="6"/>
                      <a:pt x="1" y="5"/>
                    </a:cubicBezTo>
                    <a:cubicBezTo>
                      <a:pt x="0" y="4"/>
                      <a:pt x="0" y="3"/>
                      <a:pt x="1" y="2"/>
                    </a:cubicBezTo>
                    <a:cubicBezTo>
                      <a:pt x="2" y="0"/>
                      <a:pt x="4" y="0"/>
                      <a:pt x="5" y="1"/>
                    </a:cubicBezTo>
                    <a:cubicBezTo>
                      <a:pt x="6" y="2"/>
                      <a:pt x="6" y="4"/>
                      <a:pt x="5"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07" name="Freeform 3292">
                <a:extLst>
                  <a:ext uri="{FF2B5EF4-FFF2-40B4-BE49-F238E27FC236}">
                    <a16:creationId xmlns:a16="http://schemas.microsoft.com/office/drawing/2014/main" id="{3D89631E-1026-13BA-9432-70BFEEB2F329}"/>
                  </a:ext>
                </a:extLst>
              </p:cNvPr>
              <p:cNvSpPr>
                <a:spLocks/>
              </p:cNvSpPr>
              <p:nvPr/>
            </p:nvSpPr>
            <p:spPr bwMode="auto">
              <a:xfrm>
                <a:off x="8437204" y="-281568"/>
                <a:ext cx="38623" cy="38623"/>
              </a:xfrm>
              <a:custGeom>
                <a:avLst/>
                <a:gdLst>
                  <a:gd name="T0" fmla="*/ 5 w 6"/>
                  <a:gd name="T1" fmla="*/ 5 h 6"/>
                  <a:gd name="T2" fmla="*/ 1 w 6"/>
                  <a:gd name="T3" fmla="*/ 5 h 6"/>
                  <a:gd name="T4" fmla="*/ 1 w 6"/>
                  <a:gd name="T5" fmla="*/ 2 h 6"/>
                  <a:gd name="T6" fmla="*/ 5 w 6"/>
                  <a:gd name="T7" fmla="*/ 1 h 6"/>
                  <a:gd name="T8" fmla="*/ 5 w 6"/>
                  <a:gd name="T9" fmla="*/ 5 h 6"/>
                </a:gdLst>
                <a:ahLst/>
                <a:cxnLst>
                  <a:cxn ang="0">
                    <a:pos x="T0" y="T1"/>
                  </a:cxn>
                  <a:cxn ang="0">
                    <a:pos x="T2" y="T3"/>
                  </a:cxn>
                  <a:cxn ang="0">
                    <a:pos x="T4" y="T5"/>
                  </a:cxn>
                  <a:cxn ang="0">
                    <a:pos x="T6" y="T7"/>
                  </a:cxn>
                  <a:cxn ang="0">
                    <a:pos x="T8" y="T9"/>
                  </a:cxn>
                </a:cxnLst>
                <a:rect l="0" t="0" r="r" b="b"/>
                <a:pathLst>
                  <a:path w="6" h="6">
                    <a:moveTo>
                      <a:pt x="5" y="5"/>
                    </a:moveTo>
                    <a:cubicBezTo>
                      <a:pt x="4" y="6"/>
                      <a:pt x="2" y="6"/>
                      <a:pt x="1" y="5"/>
                    </a:cubicBezTo>
                    <a:cubicBezTo>
                      <a:pt x="0" y="4"/>
                      <a:pt x="0" y="3"/>
                      <a:pt x="1" y="2"/>
                    </a:cubicBezTo>
                    <a:cubicBezTo>
                      <a:pt x="2" y="1"/>
                      <a:pt x="3" y="0"/>
                      <a:pt x="5" y="1"/>
                    </a:cubicBezTo>
                    <a:cubicBezTo>
                      <a:pt x="6" y="2"/>
                      <a:pt x="6" y="4"/>
                      <a:pt x="5"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08" name="Freeform 3293">
                <a:extLst>
                  <a:ext uri="{FF2B5EF4-FFF2-40B4-BE49-F238E27FC236}">
                    <a16:creationId xmlns:a16="http://schemas.microsoft.com/office/drawing/2014/main" id="{E4C4EFD0-EA4A-E5DC-BF3B-D411F35F4716}"/>
                  </a:ext>
                </a:extLst>
              </p:cNvPr>
              <p:cNvSpPr>
                <a:spLocks/>
              </p:cNvSpPr>
              <p:nvPr/>
            </p:nvSpPr>
            <p:spPr bwMode="auto">
              <a:xfrm>
                <a:off x="8903443" y="248123"/>
                <a:ext cx="38623" cy="38623"/>
              </a:xfrm>
              <a:custGeom>
                <a:avLst/>
                <a:gdLst>
                  <a:gd name="T0" fmla="*/ 5 w 6"/>
                  <a:gd name="T1" fmla="*/ 5 h 6"/>
                  <a:gd name="T2" fmla="*/ 2 w 6"/>
                  <a:gd name="T3" fmla="*/ 5 h 6"/>
                  <a:gd name="T4" fmla="*/ 1 w 6"/>
                  <a:gd name="T5" fmla="*/ 2 h 6"/>
                  <a:gd name="T6" fmla="*/ 5 w 6"/>
                  <a:gd name="T7" fmla="*/ 1 h 6"/>
                  <a:gd name="T8" fmla="*/ 5 w 6"/>
                  <a:gd name="T9" fmla="*/ 5 h 6"/>
                </a:gdLst>
                <a:ahLst/>
                <a:cxnLst>
                  <a:cxn ang="0">
                    <a:pos x="T0" y="T1"/>
                  </a:cxn>
                  <a:cxn ang="0">
                    <a:pos x="T2" y="T3"/>
                  </a:cxn>
                  <a:cxn ang="0">
                    <a:pos x="T4" y="T5"/>
                  </a:cxn>
                  <a:cxn ang="0">
                    <a:pos x="T6" y="T7"/>
                  </a:cxn>
                  <a:cxn ang="0">
                    <a:pos x="T8" y="T9"/>
                  </a:cxn>
                </a:cxnLst>
                <a:rect l="0" t="0" r="r" b="b"/>
                <a:pathLst>
                  <a:path w="6" h="6">
                    <a:moveTo>
                      <a:pt x="5" y="5"/>
                    </a:moveTo>
                    <a:cubicBezTo>
                      <a:pt x="4" y="6"/>
                      <a:pt x="3" y="6"/>
                      <a:pt x="2" y="5"/>
                    </a:cubicBezTo>
                    <a:cubicBezTo>
                      <a:pt x="1" y="4"/>
                      <a:pt x="0" y="3"/>
                      <a:pt x="1" y="2"/>
                    </a:cubicBezTo>
                    <a:cubicBezTo>
                      <a:pt x="2" y="0"/>
                      <a:pt x="4" y="0"/>
                      <a:pt x="5" y="1"/>
                    </a:cubicBezTo>
                    <a:cubicBezTo>
                      <a:pt x="6" y="2"/>
                      <a:pt x="6" y="4"/>
                      <a:pt x="5"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09" name="Freeform 3294">
                <a:extLst>
                  <a:ext uri="{FF2B5EF4-FFF2-40B4-BE49-F238E27FC236}">
                    <a16:creationId xmlns:a16="http://schemas.microsoft.com/office/drawing/2014/main" id="{E51E87E9-F158-CE6A-8F45-06A6F08E6F65}"/>
                  </a:ext>
                </a:extLst>
              </p:cNvPr>
              <p:cNvSpPr>
                <a:spLocks/>
              </p:cNvSpPr>
              <p:nvPr/>
            </p:nvSpPr>
            <p:spPr bwMode="auto">
              <a:xfrm>
                <a:off x="6569490" y="-957477"/>
                <a:ext cx="38623" cy="38623"/>
              </a:xfrm>
              <a:custGeom>
                <a:avLst/>
                <a:gdLst>
                  <a:gd name="T0" fmla="*/ 5 w 6"/>
                  <a:gd name="T1" fmla="*/ 4 h 6"/>
                  <a:gd name="T2" fmla="*/ 1 w 6"/>
                  <a:gd name="T3" fmla="*/ 5 h 6"/>
                  <a:gd name="T4" fmla="*/ 1 w 6"/>
                  <a:gd name="T5" fmla="*/ 1 h 6"/>
                  <a:gd name="T6" fmla="*/ 4 w 6"/>
                  <a:gd name="T7" fmla="*/ 1 h 6"/>
                  <a:gd name="T8" fmla="*/ 5 w 6"/>
                  <a:gd name="T9" fmla="*/ 4 h 6"/>
                </a:gdLst>
                <a:ahLst/>
                <a:cxnLst>
                  <a:cxn ang="0">
                    <a:pos x="T0" y="T1"/>
                  </a:cxn>
                  <a:cxn ang="0">
                    <a:pos x="T2" y="T3"/>
                  </a:cxn>
                  <a:cxn ang="0">
                    <a:pos x="T4" y="T5"/>
                  </a:cxn>
                  <a:cxn ang="0">
                    <a:pos x="T6" y="T7"/>
                  </a:cxn>
                  <a:cxn ang="0">
                    <a:pos x="T8" y="T9"/>
                  </a:cxn>
                </a:cxnLst>
                <a:rect l="0" t="0" r="r" b="b"/>
                <a:pathLst>
                  <a:path w="6" h="6">
                    <a:moveTo>
                      <a:pt x="5" y="4"/>
                    </a:moveTo>
                    <a:cubicBezTo>
                      <a:pt x="4" y="5"/>
                      <a:pt x="2" y="6"/>
                      <a:pt x="1" y="5"/>
                    </a:cubicBezTo>
                    <a:cubicBezTo>
                      <a:pt x="0" y="4"/>
                      <a:pt x="0" y="2"/>
                      <a:pt x="1" y="1"/>
                    </a:cubicBezTo>
                    <a:cubicBezTo>
                      <a:pt x="2" y="0"/>
                      <a:pt x="3" y="0"/>
                      <a:pt x="4" y="1"/>
                    </a:cubicBezTo>
                    <a:cubicBezTo>
                      <a:pt x="6" y="2"/>
                      <a:pt x="6" y="3"/>
                      <a:pt x="5"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10" name="Freeform 3295">
                <a:extLst>
                  <a:ext uri="{FF2B5EF4-FFF2-40B4-BE49-F238E27FC236}">
                    <a16:creationId xmlns:a16="http://schemas.microsoft.com/office/drawing/2014/main" id="{24A1A0E8-5401-D389-ABBD-D83052F5582F}"/>
                  </a:ext>
                </a:extLst>
              </p:cNvPr>
              <p:cNvSpPr>
                <a:spLocks/>
              </p:cNvSpPr>
              <p:nvPr/>
            </p:nvSpPr>
            <p:spPr bwMode="auto">
              <a:xfrm>
                <a:off x="6693636" y="-700908"/>
                <a:ext cx="27588" cy="33106"/>
              </a:xfrm>
              <a:custGeom>
                <a:avLst/>
                <a:gdLst>
                  <a:gd name="T0" fmla="*/ 3 w 4"/>
                  <a:gd name="T1" fmla="*/ 4 h 5"/>
                  <a:gd name="T2" fmla="*/ 1 w 4"/>
                  <a:gd name="T3" fmla="*/ 4 h 5"/>
                  <a:gd name="T4" fmla="*/ 0 w 4"/>
                  <a:gd name="T5" fmla="*/ 1 h 5"/>
                  <a:gd name="T6" fmla="*/ 3 w 4"/>
                  <a:gd name="T7" fmla="*/ 1 h 5"/>
                  <a:gd name="T8" fmla="*/ 3 w 4"/>
                  <a:gd name="T9" fmla="*/ 4 h 5"/>
                </a:gdLst>
                <a:ahLst/>
                <a:cxnLst>
                  <a:cxn ang="0">
                    <a:pos x="T0" y="T1"/>
                  </a:cxn>
                  <a:cxn ang="0">
                    <a:pos x="T2" y="T3"/>
                  </a:cxn>
                  <a:cxn ang="0">
                    <a:pos x="T4" y="T5"/>
                  </a:cxn>
                  <a:cxn ang="0">
                    <a:pos x="T6" y="T7"/>
                  </a:cxn>
                  <a:cxn ang="0">
                    <a:pos x="T8" y="T9"/>
                  </a:cxn>
                </a:cxnLst>
                <a:rect l="0" t="0" r="r" b="b"/>
                <a:pathLst>
                  <a:path w="4" h="5">
                    <a:moveTo>
                      <a:pt x="3" y="4"/>
                    </a:moveTo>
                    <a:cubicBezTo>
                      <a:pt x="3" y="4"/>
                      <a:pt x="1" y="5"/>
                      <a:pt x="1" y="4"/>
                    </a:cubicBezTo>
                    <a:cubicBezTo>
                      <a:pt x="0" y="3"/>
                      <a:pt x="0" y="2"/>
                      <a:pt x="0" y="1"/>
                    </a:cubicBezTo>
                    <a:cubicBezTo>
                      <a:pt x="1" y="0"/>
                      <a:pt x="2" y="0"/>
                      <a:pt x="3" y="1"/>
                    </a:cubicBezTo>
                    <a:cubicBezTo>
                      <a:pt x="4" y="2"/>
                      <a:pt x="4" y="3"/>
                      <a:pt x="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11" name="Freeform 3296">
                <a:extLst>
                  <a:ext uri="{FF2B5EF4-FFF2-40B4-BE49-F238E27FC236}">
                    <a16:creationId xmlns:a16="http://schemas.microsoft.com/office/drawing/2014/main" id="{AFBC78F8-7BCF-AACF-7CBD-2C859D100EB7}"/>
                  </a:ext>
                </a:extLst>
              </p:cNvPr>
              <p:cNvSpPr>
                <a:spLocks/>
              </p:cNvSpPr>
              <p:nvPr/>
            </p:nvSpPr>
            <p:spPr bwMode="auto">
              <a:xfrm>
                <a:off x="6368096" y="-1100935"/>
                <a:ext cx="24829" cy="24829"/>
              </a:xfrm>
              <a:custGeom>
                <a:avLst/>
                <a:gdLst>
                  <a:gd name="T0" fmla="*/ 4 w 4"/>
                  <a:gd name="T1" fmla="*/ 3 h 4"/>
                  <a:gd name="T2" fmla="*/ 1 w 4"/>
                  <a:gd name="T3" fmla="*/ 3 h 4"/>
                  <a:gd name="T4" fmla="*/ 1 w 4"/>
                  <a:gd name="T5" fmla="*/ 1 h 4"/>
                  <a:gd name="T6" fmla="*/ 3 w 4"/>
                  <a:gd name="T7" fmla="*/ 1 h 4"/>
                  <a:gd name="T8" fmla="*/ 4 w 4"/>
                  <a:gd name="T9" fmla="*/ 3 h 4"/>
                </a:gdLst>
                <a:ahLst/>
                <a:cxnLst>
                  <a:cxn ang="0">
                    <a:pos x="T0" y="T1"/>
                  </a:cxn>
                  <a:cxn ang="0">
                    <a:pos x="T2" y="T3"/>
                  </a:cxn>
                  <a:cxn ang="0">
                    <a:pos x="T4" y="T5"/>
                  </a:cxn>
                  <a:cxn ang="0">
                    <a:pos x="T6" y="T7"/>
                  </a:cxn>
                  <a:cxn ang="0">
                    <a:pos x="T8" y="T9"/>
                  </a:cxn>
                </a:cxnLst>
                <a:rect l="0" t="0" r="r" b="b"/>
                <a:pathLst>
                  <a:path w="4" h="4">
                    <a:moveTo>
                      <a:pt x="4" y="3"/>
                    </a:moveTo>
                    <a:cubicBezTo>
                      <a:pt x="3" y="4"/>
                      <a:pt x="2" y="4"/>
                      <a:pt x="1" y="3"/>
                    </a:cubicBezTo>
                    <a:cubicBezTo>
                      <a:pt x="0" y="3"/>
                      <a:pt x="0" y="2"/>
                      <a:pt x="1" y="1"/>
                    </a:cubicBezTo>
                    <a:cubicBezTo>
                      <a:pt x="1" y="0"/>
                      <a:pt x="3" y="0"/>
                      <a:pt x="3" y="1"/>
                    </a:cubicBezTo>
                    <a:cubicBezTo>
                      <a:pt x="4" y="1"/>
                      <a:pt x="4" y="2"/>
                      <a:pt x="4"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12" name="Freeform 3297">
                <a:extLst>
                  <a:ext uri="{FF2B5EF4-FFF2-40B4-BE49-F238E27FC236}">
                    <a16:creationId xmlns:a16="http://schemas.microsoft.com/office/drawing/2014/main" id="{CB216406-FF93-F332-E3C7-5E66BB117090}"/>
                  </a:ext>
                </a:extLst>
              </p:cNvPr>
              <p:cNvSpPr>
                <a:spLocks/>
              </p:cNvSpPr>
              <p:nvPr/>
            </p:nvSpPr>
            <p:spPr bwMode="auto">
              <a:xfrm>
                <a:off x="6530866" y="-714702"/>
                <a:ext cx="33106" cy="24829"/>
              </a:xfrm>
              <a:custGeom>
                <a:avLst/>
                <a:gdLst>
                  <a:gd name="T0" fmla="*/ 4 w 5"/>
                  <a:gd name="T1" fmla="*/ 3 h 4"/>
                  <a:gd name="T2" fmla="*/ 1 w 5"/>
                  <a:gd name="T3" fmla="*/ 3 h 4"/>
                  <a:gd name="T4" fmla="*/ 1 w 5"/>
                  <a:gd name="T5" fmla="*/ 1 h 4"/>
                  <a:gd name="T6" fmla="*/ 4 w 5"/>
                  <a:gd name="T7" fmla="*/ 0 h 4"/>
                  <a:gd name="T8" fmla="*/ 4 w 5"/>
                  <a:gd name="T9" fmla="*/ 3 h 4"/>
                </a:gdLst>
                <a:ahLst/>
                <a:cxnLst>
                  <a:cxn ang="0">
                    <a:pos x="T0" y="T1"/>
                  </a:cxn>
                  <a:cxn ang="0">
                    <a:pos x="T2" y="T3"/>
                  </a:cxn>
                  <a:cxn ang="0">
                    <a:pos x="T4" y="T5"/>
                  </a:cxn>
                  <a:cxn ang="0">
                    <a:pos x="T6" y="T7"/>
                  </a:cxn>
                  <a:cxn ang="0">
                    <a:pos x="T8" y="T9"/>
                  </a:cxn>
                </a:cxnLst>
                <a:rect l="0" t="0" r="r" b="b"/>
                <a:pathLst>
                  <a:path w="5" h="4">
                    <a:moveTo>
                      <a:pt x="4" y="3"/>
                    </a:moveTo>
                    <a:cubicBezTo>
                      <a:pt x="3" y="4"/>
                      <a:pt x="2" y="4"/>
                      <a:pt x="1" y="3"/>
                    </a:cubicBezTo>
                    <a:cubicBezTo>
                      <a:pt x="1" y="3"/>
                      <a:pt x="0" y="1"/>
                      <a:pt x="1" y="1"/>
                    </a:cubicBezTo>
                    <a:cubicBezTo>
                      <a:pt x="2" y="0"/>
                      <a:pt x="3" y="0"/>
                      <a:pt x="4" y="0"/>
                    </a:cubicBezTo>
                    <a:cubicBezTo>
                      <a:pt x="5" y="1"/>
                      <a:pt x="5" y="2"/>
                      <a:pt x="4"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13" name="Freeform 3298">
                <a:extLst>
                  <a:ext uri="{FF2B5EF4-FFF2-40B4-BE49-F238E27FC236}">
                    <a16:creationId xmlns:a16="http://schemas.microsoft.com/office/drawing/2014/main" id="{8247FC6E-4A7B-3618-B29E-123210B844EF}"/>
                  </a:ext>
                </a:extLst>
              </p:cNvPr>
              <p:cNvSpPr>
                <a:spLocks/>
              </p:cNvSpPr>
              <p:nvPr/>
            </p:nvSpPr>
            <p:spPr bwMode="auto">
              <a:xfrm>
                <a:off x="6660530" y="-124316"/>
                <a:ext cx="27588" cy="24829"/>
              </a:xfrm>
              <a:custGeom>
                <a:avLst/>
                <a:gdLst>
                  <a:gd name="T0" fmla="*/ 3 w 4"/>
                  <a:gd name="T1" fmla="*/ 3 h 4"/>
                  <a:gd name="T2" fmla="*/ 0 w 4"/>
                  <a:gd name="T3" fmla="*/ 3 h 4"/>
                  <a:gd name="T4" fmla="*/ 0 w 4"/>
                  <a:gd name="T5" fmla="*/ 1 h 4"/>
                  <a:gd name="T6" fmla="*/ 3 w 4"/>
                  <a:gd name="T7" fmla="*/ 1 h 4"/>
                  <a:gd name="T8" fmla="*/ 3 w 4"/>
                  <a:gd name="T9" fmla="*/ 3 h 4"/>
                </a:gdLst>
                <a:ahLst/>
                <a:cxnLst>
                  <a:cxn ang="0">
                    <a:pos x="T0" y="T1"/>
                  </a:cxn>
                  <a:cxn ang="0">
                    <a:pos x="T2" y="T3"/>
                  </a:cxn>
                  <a:cxn ang="0">
                    <a:pos x="T4" y="T5"/>
                  </a:cxn>
                  <a:cxn ang="0">
                    <a:pos x="T6" y="T7"/>
                  </a:cxn>
                  <a:cxn ang="0">
                    <a:pos x="T8" y="T9"/>
                  </a:cxn>
                </a:cxnLst>
                <a:rect l="0" t="0" r="r" b="b"/>
                <a:pathLst>
                  <a:path w="4" h="4">
                    <a:moveTo>
                      <a:pt x="3" y="3"/>
                    </a:moveTo>
                    <a:cubicBezTo>
                      <a:pt x="2" y="4"/>
                      <a:pt x="1" y="4"/>
                      <a:pt x="0" y="3"/>
                    </a:cubicBezTo>
                    <a:cubicBezTo>
                      <a:pt x="0" y="3"/>
                      <a:pt x="0" y="2"/>
                      <a:pt x="0" y="1"/>
                    </a:cubicBezTo>
                    <a:cubicBezTo>
                      <a:pt x="1" y="0"/>
                      <a:pt x="2" y="0"/>
                      <a:pt x="3" y="1"/>
                    </a:cubicBezTo>
                    <a:cubicBezTo>
                      <a:pt x="4" y="1"/>
                      <a:pt x="4" y="2"/>
                      <a:pt x="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14" name="Freeform 3299">
                <a:extLst>
                  <a:ext uri="{FF2B5EF4-FFF2-40B4-BE49-F238E27FC236}">
                    <a16:creationId xmlns:a16="http://schemas.microsoft.com/office/drawing/2014/main" id="{E3E2EDCA-0DB6-4481-9632-F8D75E4E5F2A}"/>
                  </a:ext>
                </a:extLst>
              </p:cNvPr>
              <p:cNvSpPr>
                <a:spLocks/>
              </p:cNvSpPr>
              <p:nvPr/>
            </p:nvSpPr>
            <p:spPr bwMode="auto">
              <a:xfrm>
                <a:off x="6249468" y="-80175"/>
                <a:ext cx="24829" cy="27588"/>
              </a:xfrm>
              <a:custGeom>
                <a:avLst/>
                <a:gdLst>
                  <a:gd name="T0" fmla="*/ 3 w 4"/>
                  <a:gd name="T1" fmla="*/ 3 h 4"/>
                  <a:gd name="T2" fmla="*/ 1 w 4"/>
                  <a:gd name="T3" fmla="*/ 4 h 4"/>
                  <a:gd name="T4" fmla="*/ 0 w 4"/>
                  <a:gd name="T5" fmla="*/ 1 h 4"/>
                  <a:gd name="T6" fmla="*/ 3 w 4"/>
                  <a:gd name="T7" fmla="*/ 1 h 4"/>
                  <a:gd name="T8" fmla="*/ 3 w 4"/>
                  <a:gd name="T9" fmla="*/ 3 h 4"/>
                </a:gdLst>
                <a:ahLst/>
                <a:cxnLst>
                  <a:cxn ang="0">
                    <a:pos x="T0" y="T1"/>
                  </a:cxn>
                  <a:cxn ang="0">
                    <a:pos x="T2" y="T3"/>
                  </a:cxn>
                  <a:cxn ang="0">
                    <a:pos x="T4" y="T5"/>
                  </a:cxn>
                  <a:cxn ang="0">
                    <a:pos x="T6" y="T7"/>
                  </a:cxn>
                  <a:cxn ang="0">
                    <a:pos x="T8" y="T9"/>
                  </a:cxn>
                </a:cxnLst>
                <a:rect l="0" t="0" r="r" b="b"/>
                <a:pathLst>
                  <a:path w="4" h="4">
                    <a:moveTo>
                      <a:pt x="3" y="3"/>
                    </a:moveTo>
                    <a:cubicBezTo>
                      <a:pt x="3" y="4"/>
                      <a:pt x="1" y="4"/>
                      <a:pt x="1" y="4"/>
                    </a:cubicBezTo>
                    <a:cubicBezTo>
                      <a:pt x="0" y="3"/>
                      <a:pt x="0" y="2"/>
                      <a:pt x="0" y="1"/>
                    </a:cubicBezTo>
                    <a:cubicBezTo>
                      <a:pt x="1" y="0"/>
                      <a:pt x="2" y="0"/>
                      <a:pt x="3" y="1"/>
                    </a:cubicBezTo>
                    <a:cubicBezTo>
                      <a:pt x="4" y="1"/>
                      <a:pt x="4" y="3"/>
                      <a:pt x="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15" name="Freeform 3300">
                <a:extLst>
                  <a:ext uri="{FF2B5EF4-FFF2-40B4-BE49-F238E27FC236}">
                    <a16:creationId xmlns:a16="http://schemas.microsoft.com/office/drawing/2014/main" id="{FFBBEB5D-B303-A872-B72A-676BFC70A0F7}"/>
                  </a:ext>
                </a:extLst>
              </p:cNvPr>
              <p:cNvSpPr>
                <a:spLocks/>
              </p:cNvSpPr>
              <p:nvPr/>
            </p:nvSpPr>
            <p:spPr bwMode="auto">
              <a:xfrm>
                <a:off x="7173669" y="-447097"/>
                <a:ext cx="24829" cy="33106"/>
              </a:xfrm>
              <a:custGeom>
                <a:avLst/>
                <a:gdLst>
                  <a:gd name="T0" fmla="*/ 3 w 4"/>
                  <a:gd name="T1" fmla="*/ 4 h 5"/>
                  <a:gd name="T2" fmla="*/ 1 w 4"/>
                  <a:gd name="T3" fmla="*/ 4 h 5"/>
                  <a:gd name="T4" fmla="*/ 0 w 4"/>
                  <a:gd name="T5" fmla="*/ 1 h 5"/>
                  <a:gd name="T6" fmla="*/ 3 w 4"/>
                  <a:gd name="T7" fmla="*/ 1 h 5"/>
                  <a:gd name="T8" fmla="*/ 3 w 4"/>
                  <a:gd name="T9" fmla="*/ 4 h 5"/>
                </a:gdLst>
                <a:ahLst/>
                <a:cxnLst>
                  <a:cxn ang="0">
                    <a:pos x="T0" y="T1"/>
                  </a:cxn>
                  <a:cxn ang="0">
                    <a:pos x="T2" y="T3"/>
                  </a:cxn>
                  <a:cxn ang="0">
                    <a:pos x="T4" y="T5"/>
                  </a:cxn>
                  <a:cxn ang="0">
                    <a:pos x="T6" y="T7"/>
                  </a:cxn>
                  <a:cxn ang="0">
                    <a:pos x="T8" y="T9"/>
                  </a:cxn>
                </a:cxnLst>
                <a:rect l="0" t="0" r="r" b="b"/>
                <a:pathLst>
                  <a:path w="4" h="5">
                    <a:moveTo>
                      <a:pt x="3" y="4"/>
                    </a:moveTo>
                    <a:cubicBezTo>
                      <a:pt x="3" y="4"/>
                      <a:pt x="1" y="5"/>
                      <a:pt x="1" y="4"/>
                    </a:cubicBezTo>
                    <a:cubicBezTo>
                      <a:pt x="0" y="3"/>
                      <a:pt x="0" y="2"/>
                      <a:pt x="0" y="1"/>
                    </a:cubicBezTo>
                    <a:cubicBezTo>
                      <a:pt x="1" y="0"/>
                      <a:pt x="2" y="0"/>
                      <a:pt x="3" y="1"/>
                    </a:cubicBezTo>
                    <a:cubicBezTo>
                      <a:pt x="4" y="2"/>
                      <a:pt x="4" y="3"/>
                      <a:pt x="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16" name="Freeform 3301">
                <a:extLst>
                  <a:ext uri="{FF2B5EF4-FFF2-40B4-BE49-F238E27FC236}">
                    <a16:creationId xmlns:a16="http://schemas.microsoft.com/office/drawing/2014/main" id="{EBDE8E78-4F48-BD94-2AD4-4A0D73EDFA76}"/>
                  </a:ext>
                </a:extLst>
              </p:cNvPr>
              <p:cNvSpPr>
                <a:spLocks/>
              </p:cNvSpPr>
              <p:nvPr/>
            </p:nvSpPr>
            <p:spPr bwMode="auto">
              <a:xfrm>
                <a:off x="7650943" y="13624"/>
                <a:ext cx="27588" cy="24829"/>
              </a:xfrm>
              <a:custGeom>
                <a:avLst/>
                <a:gdLst>
                  <a:gd name="T0" fmla="*/ 4 w 4"/>
                  <a:gd name="T1" fmla="*/ 3 h 4"/>
                  <a:gd name="T2" fmla="*/ 1 w 4"/>
                  <a:gd name="T3" fmla="*/ 4 h 4"/>
                  <a:gd name="T4" fmla="*/ 1 w 4"/>
                  <a:gd name="T5" fmla="*/ 1 h 4"/>
                  <a:gd name="T6" fmla="*/ 3 w 4"/>
                  <a:gd name="T7" fmla="*/ 1 h 4"/>
                  <a:gd name="T8" fmla="*/ 4 w 4"/>
                  <a:gd name="T9" fmla="*/ 3 h 4"/>
                </a:gdLst>
                <a:ahLst/>
                <a:cxnLst>
                  <a:cxn ang="0">
                    <a:pos x="T0" y="T1"/>
                  </a:cxn>
                  <a:cxn ang="0">
                    <a:pos x="T2" y="T3"/>
                  </a:cxn>
                  <a:cxn ang="0">
                    <a:pos x="T4" y="T5"/>
                  </a:cxn>
                  <a:cxn ang="0">
                    <a:pos x="T6" y="T7"/>
                  </a:cxn>
                  <a:cxn ang="0">
                    <a:pos x="T8" y="T9"/>
                  </a:cxn>
                </a:cxnLst>
                <a:rect l="0" t="0" r="r" b="b"/>
                <a:pathLst>
                  <a:path w="4" h="4">
                    <a:moveTo>
                      <a:pt x="4" y="3"/>
                    </a:moveTo>
                    <a:cubicBezTo>
                      <a:pt x="3" y="4"/>
                      <a:pt x="2" y="4"/>
                      <a:pt x="1" y="4"/>
                    </a:cubicBezTo>
                    <a:cubicBezTo>
                      <a:pt x="0" y="3"/>
                      <a:pt x="0" y="2"/>
                      <a:pt x="1" y="1"/>
                    </a:cubicBezTo>
                    <a:cubicBezTo>
                      <a:pt x="1" y="0"/>
                      <a:pt x="3" y="0"/>
                      <a:pt x="3" y="1"/>
                    </a:cubicBezTo>
                    <a:cubicBezTo>
                      <a:pt x="4" y="1"/>
                      <a:pt x="4" y="3"/>
                      <a:pt x="4"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17" name="Freeform 3302">
                <a:extLst>
                  <a:ext uri="{FF2B5EF4-FFF2-40B4-BE49-F238E27FC236}">
                    <a16:creationId xmlns:a16="http://schemas.microsoft.com/office/drawing/2014/main" id="{F6D8450E-526B-A669-AFB6-C5FCE3D2BC74}"/>
                  </a:ext>
                </a:extLst>
              </p:cNvPr>
              <p:cNvSpPr>
                <a:spLocks/>
              </p:cNvSpPr>
              <p:nvPr/>
            </p:nvSpPr>
            <p:spPr bwMode="auto">
              <a:xfrm>
                <a:off x="7317127" y="43971"/>
                <a:ext cx="33106" cy="33106"/>
              </a:xfrm>
              <a:custGeom>
                <a:avLst/>
                <a:gdLst>
                  <a:gd name="T0" fmla="*/ 4 w 5"/>
                  <a:gd name="T1" fmla="*/ 4 h 5"/>
                  <a:gd name="T2" fmla="*/ 1 w 5"/>
                  <a:gd name="T3" fmla="*/ 4 h 5"/>
                  <a:gd name="T4" fmla="*/ 1 w 5"/>
                  <a:gd name="T5" fmla="*/ 1 h 5"/>
                  <a:gd name="T6" fmla="*/ 4 w 5"/>
                  <a:gd name="T7" fmla="*/ 1 h 5"/>
                  <a:gd name="T8" fmla="*/ 4 w 5"/>
                  <a:gd name="T9" fmla="*/ 4 h 5"/>
                </a:gdLst>
                <a:ahLst/>
                <a:cxnLst>
                  <a:cxn ang="0">
                    <a:pos x="T0" y="T1"/>
                  </a:cxn>
                  <a:cxn ang="0">
                    <a:pos x="T2" y="T3"/>
                  </a:cxn>
                  <a:cxn ang="0">
                    <a:pos x="T4" y="T5"/>
                  </a:cxn>
                  <a:cxn ang="0">
                    <a:pos x="T6" y="T7"/>
                  </a:cxn>
                  <a:cxn ang="0">
                    <a:pos x="T8" y="T9"/>
                  </a:cxn>
                </a:cxnLst>
                <a:rect l="0" t="0" r="r" b="b"/>
                <a:pathLst>
                  <a:path w="5" h="5">
                    <a:moveTo>
                      <a:pt x="4" y="4"/>
                    </a:moveTo>
                    <a:cubicBezTo>
                      <a:pt x="3" y="5"/>
                      <a:pt x="2" y="5"/>
                      <a:pt x="1" y="4"/>
                    </a:cubicBezTo>
                    <a:cubicBezTo>
                      <a:pt x="1" y="3"/>
                      <a:pt x="0" y="2"/>
                      <a:pt x="1" y="1"/>
                    </a:cubicBezTo>
                    <a:cubicBezTo>
                      <a:pt x="2" y="1"/>
                      <a:pt x="3" y="0"/>
                      <a:pt x="4" y="1"/>
                    </a:cubicBezTo>
                    <a:cubicBezTo>
                      <a:pt x="5" y="2"/>
                      <a:pt x="5" y="3"/>
                      <a:pt x="4"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18" name="Freeform 3303">
                <a:extLst>
                  <a:ext uri="{FF2B5EF4-FFF2-40B4-BE49-F238E27FC236}">
                    <a16:creationId xmlns:a16="http://schemas.microsoft.com/office/drawing/2014/main" id="{E6F568DF-BBA2-E347-A98D-0CF977CE7088}"/>
                  </a:ext>
                </a:extLst>
              </p:cNvPr>
              <p:cNvSpPr>
                <a:spLocks/>
              </p:cNvSpPr>
              <p:nvPr/>
            </p:nvSpPr>
            <p:spPr bwMode="auto">
              <a:xfrm>
                <a:off x="8188911" y="1119907"/>
                <a:ext cx="44141" cy="46900"/>
              </a:xfrm>
              <a:custGeom>
                <a:avLst/>
                <a:gdLst>
                  <a:gd name="T0" fmla="*/ 4 w 7"/>
                  <a:gd name="T1" fmla="*/ 6 h 7"/>
                  <a:gd name="T2" fmla="*/ 0 w 7"/>
                  <a:gd name="T3" fmla="*/ 3 h 7"/>
                  <a:gd name="T4" fmla="*/ 3 w 7"/>
                  <a:gd name="T5" fmla="*/ 0 h 7"/>
                  <a:gd name="T6" fmla="*/ 7 w 7"/>
                  <a:gd name="T7" fmla="*/ 3 h 7"/>
                  <a:gd name="T8" fmla="*/ 4 w 7"/>
                  <a:gd name="T9" fmla="*/ 6 h 7"/>
                </a:gdLst>
                <a:ahLst/>
                <a:cxnLst>
                  <a:cxn ang="0">
                    <a:pos x="T0" y="T1"/>
                  </a:cxn>
                  <a:cxn ang="0">
                    <a:pos x="T2" y="T3"/>
                  </a:cxn>
                  <a:cxn ang="0">
                    <a:pos x="T4" y="T5"/>
                  </a:cxn>
                  <a:cxn ang="0">
                    <a:pos x="T6" y="T7"/>
                  </a:cxn>
                  <a:cxn ang="0">
                    <a:pos x="T8" y="T9"/>
                  </a:cxn>
                </a:cxnLst>
                <a:rect l="0" t="0" r="r" b="b"/>
                <a:pathLst>
                  <a:path w="7" h="7">
                    <a:moveTo>
                      <a:pt x="4" y="6"/>
                    </a:moveTo>
                    <a:cubicBezTo>
                      <a:pt x="2" y="7"/>
                      <a:pt x="0" y="5"/>
                      <a:pt x="0" y="3"/>
                    </a:cubicBezTo>
                    <a:cubicBezTo>
                      <a:pt x="0" y="1"/>
                      <a:pt x="1" y="0"/>
                      <a:pt x="3" y="0"/>
                    </a:cubicBezTo>
                    <a:cubicBezTo>
                      <a:pt x="5" y="0"/>
                      <a:pt x="7" y="1"/>
                      <a:pt x="7" y="3"/>
                    </a:cubicBezTo>
                    <a:cubicBezTo>
                      <a:pt x="7" y="5"/>
                      <a:pt x="6" y="6"/>
                      <a:pt x="4"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19" name="Freeform 3304">
                <a:extLst>
                  <a:ext uri="{FF2B5EF4-FFF2-40B4-BE49-F238E27FC236}">
                    <a16:creationId xmlns:a16="http://schemas.microsoft.com/office/drawing/2014/main" id="{3487F472-EC5E-3FF3-F258-55B4C7C68936}"/>
                  </a:ext>
                </a:extLst>
              </p:cNvPr>
              <p:cNvSpPr>
                <a:spLocks/>
              </p:cNvSpPr>
              <p:nvPr/>
            </p:nvSpPr>
            <p:spPr bwMode="auto">
              <a:xfrm>
                <a:off x="8641356" y="1644081"/>
                <a:ext cx="44141" cy="46900"/>
              </a:xfrm>
              <a:custGeom>
                <a:avLst/>
                <a:gdLst>
                  <a:gd name="T0" fmla="*/ 3 w 7"/>
                  <a:gd name="T1" fmla="*/ 7 h 7"/>
                  <a:gd name="T2" fmla="*/ 0 w 7"/>
                  <a:gd name="T3" fmla="*/ 4 h 7"/>
                  <a:gd name="T4" fmla="*/ 3 w 7"/>
                  <a:gd name="T5" fmla="*/ 0 h 7"/>
                  <a:gd name="T6" fmla="*/ 7 w 7"/>
                  <a:gd name="T7" fmla="*/ 3 h 7"/>
                  <a:gd name="T8" fmla="*/ 3 w 7"/>
                  <a:gd name="T9" fmla="*/ 7 h 7"/>
                </a:gdLst>
                <a:ahLst/>
                <a:cxnLst>
                  <a:cxn ang="0">
                    <a:pos x="T0" y="T1"/>
                  </a:cxn>
                  <a:cxn ang="0">
                    <a:pos x="T2" y="T3"/>
                  </a:cxn>
                  <a:cxn ang="0">
                    <a:pos x="T4" y="T5"/>
                  </a:cxn>
                  <a:cxn ang="0">
                    <a:pos x="T6" y="T7"/>
                  </a:cxn>
                  <a:cxn ang="0">
                    <a:pos x="T8" y="T9"/>
                  </a:cxn>
                </a:cxnLst>
                <a:rect l="0" t="0" r="r" b="b"/>
                <a:pathLst>
                  <a:path w="7" h="7">
                    <a:moveTo>
                      <a:pt x="3" y="7"/>
                    </a:moveTo>
                    <a:cubicBezTo>
                      <a:pt x="2" y="7"/>
                      <a:pt x="0" y="6"/>
                      <a:pt x="0" y="4"/>
                    </a:cubicBezTo>
                    <a:cubicBezTo>
                      <a:pt x="0" y="2"/>
                      <a:pt x="1" y="0"/>
                      <a:pt x="3" y="0"/>
                    </a:cubicBezTo>
                    <a:cubicBezTo>
                      <a:pt x="5" y="0"/>
                      <a:pt x="6" y="2"/>
                      <a:pt x="7" y="3"/>
                    </a:cubicBezTo>
                    <a:cubicBezTo>
                      <a:pt x="7" y="5"/>
                      <a:pt x="5" y="7"/>
                      <a:pt x="3"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20" name="Freeform 3305">
                <a:extLst>
                  <a:ext uri="{FF2B5EF4-FFF2-40B4-BE49-F238E27FC236}">
                    <a16:creationId xmlns:a16="http://schemas.microsoft.com/office/drawing/2014/main" id="{AF2F3C6C-2B1F-166D-4EAB-B65597C93BA4}"/>
                  </a:ext>
                </a:extLst>
              </p:cNvPr>
              <p:cNvSpPr>
                <a:spLocks/>
              </p:cNvSpPr>
              <p:nvPr/>
            </p:nvSpPr>
            <p:spPr bwMode="auto">
              <a:xfrm>
                <a:off x="8423410" y="915755"/>
                <a:ext cx="41382" cy="41382"/>
              </a:xfrm>
              <a:custGeom>
                <a:avLst/>
                <a:gdLst>
                  <a:gd name="T0" fmla="*/ 3 w 6"/>
                  <a:gd name="T1" fmla="*/ 6 h 6"/>
                  <a:gd name="T2" fmla="*/ 0 w 6"/>
                  <a:gd name="T3" fmla="*/ 3 h 6"/>
                  <a:gd name="T4" fmla="*/ 3 w 6"/>
                  <a:gd name="T5" fmla="*/ 0 h 6"/>
                  <a:gd name="T6" fmla="*/ 6 w 6"/>
                  <a:gd name="T7" fmla="*/ 3 h 6"/>
                  <a:gd name="T8" fmla="*/ 3 w 6"/>
                  <a:gd name="T9" fmla="*/ 6 h 6"/>
                </a:gdLst>
                <a:ahLst/>
                <a:cxnLst>
                  <a:cxn ang="0">
                    <a:pos x="T0" y="T1"/>
                  </a:cxn>
                  <a:cxn ang="0">
                    <a:pos x="T2" y="T3"/>
                  </a:cxn>
                  <a:cxn ang="0">
                    <a:pos x="T4" y="T5"/>
                  </a:cxn>
                  <a:cxn ang="0">
                    <a:pos x="T6" y="T7"/>
                  </a:cxn>
                  <a:cxn ang="0">
                    <a:pos x="T8" y="T9"/>
                  </a:cxn>
                </a:cxnLst>
                <a:rect l="0" t="0" r="r" b="b"/>
                <a:pathLst>
                  <a:path w="6" h="6">
                    <a:moveTo>
                      <a:pt x="3" y="6"/>
                    </a:moveTo>
                    <a:cubicBezTo>
                      <a:pt x="2" y="6"/>
                      <a:pt x="0" y="5"/>
                      <a:pt x="0" y="3"/>
                    </a:cubicBezTo>
                    <a:cubicBezTo>
                      <a:pt x="0" y="2"/>
                      <a:pt x="1" y="0"/>
                      <a:pt x="3" y="0"/>
                    </a:cubicBezTo>
                    <a:cubicBezTo>
                      <a:pt x="4" y="0"/>
                      <a:pt x="5" y="1"/>
                      <a:pt x="6" y="3"/>
                    </a:cubicBezTo>
                    <a:cubicBezTo>
                      <a:pt x="6" y="4"/>
                      <a:pt x="5" y="6"/>
                      <a:pt x="3"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21" name="Freeform 3306">
                <a:extLst>
                  <a:ext uri="{FF2B5EF4-FFF2-40B4-BE49-F238E27FC236}">
                    <a16:creationId xmlns:a16="http://schemas.microsoft.com/office/drawing/2014/main" id="{166CDBEF-6F27-5B34-0553-30CC37F13520}"/>
                  </a:ext>
                </a:extLst>
              </p:cNvPr>
              <p:cNvSpPr>
                <a:spLocks/>
              </p:cNvSpPr>
              <p:nvPr/>
            </p:nvSpPr>
            <p:spPr bwMode="auto">
              <a:xfrm>
                <a:off x="8666185" y="-458132"/>
                <a:ext cx="33106" cy="38623"/>
              </a:xfrm>
              <a:custGeom>
                <a:avLst/>
                <a:gdLst>
                  <a:gd name="T0" fmla="*/ 3 w 5"/>
                  <a:gd name="T1" fmla="*/ 6 h 6"/>
                  <a:gd name="T2" fmla="*/ 0 w 5"/>
                  <a:gd name="T3" fmla="*/ 3 h 6"/>
                  <a:gd name="T4" fmla="*/ 2 w 5"/>
                  <a:gd name="T5" fmla="*/ 0 h 6"/>
                  <a:gd name="T6" fmla="*/ 5 w 5"/>
                  <a:gd name="T7" fmla="*/ 3 h 6"/>
                  <a:gd name="T8" fmla="*/ 3 w 5"/>
                  <a:gd name="T9" fmla="*/ 6 h 6"/>
                </a:gdLst>
                <a:ahLst/>
                <a:cxnLst>
                  <a:cxn ang="0">
                    <a:pos x="T0" y="T1"/>
                  </a:cxn>
                  <a:cxn ang="0">
                    <a:pos x="T2" y="T3"/>
                  </a:cxn>
                  <a:cxn ang="0">
                    <a:pos x="T4" y="T5"/>
                  </a:cxn>
                  <a:cxn ang="0">
                    <a:pos x="T6" y="T7"/>
                  </a:cxn>
                  <a:cxn ang="0">
                    <a:pos x="T8" y="T9"/>
                  </a:cxn>
                </a:cxnLst>
                <a:rect l="0" t="0" r="r" b="b"/>
                <a:pathLst>
                  <a:path w="5" h="6">
                    <a:moveTo>
                      <a:pt x="3" y="6"/>
                    </a:moveTo>
                    <a:cubicBezTo>
                      <a:pt x="1" y="6"/>
                      <a:pt x="0" y="5"/>
                      <a:pt x="0" y="3"/>
                    </a:cubicBezTo>
                    <a:cubicBezTo>
                      <a:pt x="0" y="2"/>
                      <a:pt x="1" y="0"/>
                      <a:pt x="2" y="0"/>
                    </a:cubicBezTo>
                    <a:cubicBezTo>
                      <a:pt x="4" y="0"/>
                      <a:pt x="5" y="1"/>
                      <a:pt x="5" y="3"/>
                    </a:cubicBezTo>
                    <a:cubicBezTo>
                      <a:pt x="5" y="4"/>
                      <a:pt x="4" y="5"/>
                      <a:pt x="3"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22" name="Freeform 3307">
                <a:extLst>
                  <a:ext uri="{FF2B5EF4-FFF2-40B4-BE49-F238E27FC236}">
                    <a16:creationId xmlns:a16="http://schemas.microsoft.com/office/drawing/2014/main" id="{CCA96D35-C968-62E2-BA9F-07DD9DC14D89}"/>
                  </a:ext>
                </a:extLst>
              </p:cNvPr>
              <p:cNvSpPr>
                <a:spLocks/>
              </p:cNvSpPr>
              <p:nvPr/>
            </p:nvSpPr>
            <p:spPr bwMode="auto">
              <a:xfrm>
                <a:off x="8875855" y="1244054"/>
                <a:ext cx="33106" cy="33106"/>
              </a:xfrm>
              <a:custGeom>
                <a:avLst/>
                <a:gdLst>
                  <a:gd name="T0" fmla="*/ 3 w 5"/>
                  <a:gd name="T1" fmla="*/ 5 h 5"/>
                  <a:gd name="T2" fmla="*/ 0 w 5"/>
                  <a:gd name="T3" fmla="*/ 3 h 5"/>
                  <a:gd name="T4" fmla="*/ 2 w 5"/>
                  <a:gd name="T5" fmla="*/ 0 h 5"/>
                  <a:gd name="T6" fmla="*/ 5 w 5"/>
                  <a:gd name="T7" fmla="*/ 2 h 5"/>
                  <a:gd name="T8" fmla="*/ 3 w 5"/>
                  <a:gd name="T9" fmla="*/ 5 h 5"/>
                </a:gdLst>
                <a:ahLst/>
                <a:cxnLst>
                  <a:cxn ang="0">
                    <a:pos x="T0" y="T1"/>
                  </a:cxn>
                  <a:cxn ang="0">
                    <a:pos x="T2" y="T3"/>
                  </a:cxn>
                  <a:cxn ang="0">
                    <a:pos x="T4" y="T5"/>
                  </a:cxn>
                  <a:cxn ang="0">
                    <a:pos x="T6" y="T7"/>
                  </a:cxn>
                  <a:cxn ang="0">
                    <a:pos x="T8" y="T9"/>
                  </a:cxn>
                </a:cxnLst>
                <a:rect l="0" t="0" r="r" b="b"/>
                <a:pathLst>
                  <a:path w="5" h="5">
                    <a:moveTo>
                      <a:pt x="3" y="5"/>
                    </a:moveTo>
                    <a:cubicBezTo>
                      <a:pt x="1" y="5"/>
                      <a:pt x="0" y="4"/>
                      <a:pt x="0" y="3"/>
                    </a:cubicBezTo>
                    <a:cubicBezTo>
                      <a:pt x="0" y="1"/>
                      <a:pt x="1" y="0"/>
                      <a:pt x="2" y="0"/>
                    </a:cubicBezTo>
                    <a:cubicBezTo>
                      <a:pt x="4" y="0"/>
                      <a:pt x="5" y="1"/>
                      <a:pt x="5" y="2"/>
                    </a:cubicBezTo>
                    <a:cubicBezTo>
                      <a:pt x="5" y="4"/>
                      <a:pt x="4" y="5"/>
                      <a:pt x="3"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23" name="Freeform 3308">
                <a:extLst>
                  <a:ext uri="{FF2B5EF4-FFF2-40B4-BE49-F238E27FC236}">
                    <a16:creationId xmlns:a16="http://schemas.microsoft.com/office/drawing/2014/main" id="{A2EF3358-117C-5D5F-3BF1-ADE879005D4C}"/>
                  </a:ext>
                </a:extLst>
              </p:cNvPr>
              <p:cNvSpPr>
                <a:spLocks/>
              </p:cNvSpPr>
              <p:nvPr/>
            </p:nvSpPr>
            <p:spPr bwMode="auto">
              <a:xfrm>
                <a:off x="7913030" y="557110"/>
                <a:ext cx="33106" cy="33106"/>
              </a:xfrm>
              <a:custGeom>
                <a:avLst/>
                <a:gdLst>
                  <a:gd name="T0" fmla="*/ 3 w 5"/>
                  <a:gd name="T1" fmla="*/ 5 h 5"/>
                  <a:gd name="T2" fmla="*/ 0 w 5"/>
                  <a:gd name="T3" fmla="*/ 3 h 5"/>
                  <a:gd name="T4" fmla="*/ 2 w 5"/>
                  <a:gd name="T5" fmla="*/ 0 h 5"/>
                  <a:gd name="T6" fmla="*/ 5 w 5"/>
                  <a:gd name="T7" fmla="*/ 2 h 5"/>
                  <a:gd name="T8" fmla="*/ 3 w 5"/>
                  <a:gd name="T9" fmla="*/ 5 h 5"/>
                </a:gdLst>
                <a:ahLst/>
                <a:cxnLst>
                  <a:cxn ang="0">
                    <a:pos x="T0" y="T1"/>
                  </a:cxn>
                  <a:cxn ang="0">
                    <a:pos x="T2" y="T3"/>
                  </a:cxn>
                  <a:cxn ang="0">
                    <a:pos x="T4" y="T5"/>
                  </a:cxn>
                  <a:cxn ang="0">
                    <a:pos x="T6" y="T7"/>
                  </a:cxn>
                  <a:cxn ang="0">
                    <a:pos x="T8" y="T9"/>
                  </a:cxn>
                </a:cxnLst>
                <a:rect l="0" t="0" r="r" b="b"/>
                <a:pathLst>
                  <a:path w="5" h="5">
                    <a:moveTo>
                      <a:pt x="3" y="5"/>
                    </a:moveTo>
                    <a:cubicBezTo>
                      <a:pt x="1" y="5"/>
                      <a:pt x="0" y="4"/>
                      <a:pt x="0" y="3"/>
                    </a:cubicBezTo>
                    <a:cubicBezTo>
                      <a:pt x="0" y="1"/>
                      <a:pt x="1" y="0"/>
                      <a:pt x="2" y="0"/>
                    </a:cubicBezTo>
                    <a:cubicBezTo>
                      <a:pt x="4" y="0"/>
                      <a:pt x="5" y="1"/>
                      <a:pt x="5" y="2"/>
                    </a:cubicBezTo>
                    <a:cubicBezTo>
                      <a:pt x="5" y="4"/>
                      <a:pt x="4" y="5"/>
                      <a:pt x="3"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24" name="Freeform 3309">
                <a:extLst>
                  <a:ext uri="{FF2B5EF4-FFF2-40B4-BE49-F238E27FC236}">
                    <a16:creationId xmlns:a16="http://schemas.microsoft.com/office/drawing/2014/main" id="{E56644A4-BCFE-2A59-81C4-9552E8262B75}"/>
                  </a:ext>
                </a:extLst>
              </p:cNvPr>
              <p:cNvSpPr>
                <a:spLocks/>
              </p:cNvSpPr>
              <p:nvPr/>
            </p:nvSpPr>
            <p:spPr bwMode="auto">
              <a:xfrm>
                <a:off x="8012347" y="832991"/>
                <a:ext cx="33106" cy="30347"/>
              </a:xfrm>
              <a:custGeom>
                <a:avLst/>
                <a:gdLst>
                  <a:gd name="T0" fmla="*/ 3 w 5"/>
                  <a:gd name="T1" fmla="*/ 5 h 5"/>
                  <a:gd name="T2" fmla="*/ 0 w 5"/>
                  <a:gd name="T3" fmla="*/ 3 h 5"/>
                  <a:gd name="T4" fmla="*/ 2 w 5"/>
                  <a:gd name="T5" fmla="*/ 0 h 5"/>
                  <a:gd name="T6" fmla="*/ 5 w 5"/>
                  <a:gd name="T7" fmla="*/ 2 h 5"/>
                  <a:gd name="T8" fmla="*/ 3 w 5"/>
                  <a:gd name="T9" fmla="*/ 5 h 5"/>
                </a:gdLst>
                <a:ahLst/>
                <a:cxnLst>
                  <a:cxn ang="0">
                    <a:pos x="T0" y="T1"/>
                  </a:cxn>
                  <a:cxn ang="0">
                    <a:pos x="T2" y="T3"/>
                  </a:cxn>
                  <a:cxn ang="0">
                    <a:pos x="T4" y="T5"/>
                  </a:cxn>
                  <a:cxn ang="0">
                    <a:pos x="T6" y="T7"/>
                  </a:cxn>
                  <a:cxn ang="0">
                    <a:pos x="T8" y="T9"/>
                  </a:cxn>
                </a:cxnLst>
                <a:rect l="0" t="0" r="r" b="b"/>
                <a:pathLst>
                  <a:path w="5" h="5">
                    <a:moveTo>
                      <a:pt x="3" y="5"/>
                    </a:moveTo>
                    <a:cubicBezTo>
                      <a:pt x="1" y="5"/>
                      <a:pt x="0" y="4"/>
                      <a:pt x="0" y="3"/>
                    </a:cubicBezTo>
                    <a:cubicBezTo>
                      <a:pt x="0" y="1"/>
                      <a:pt x="1" y="0"/>
                      <a:pt x="2" y="0"/>
                    </a:cubicBezTo>
                    <a:cubicBezTo>
                      <a:pt x="4" y="0"/>
                      <a:pt x="5" y="1"/>
                      <a:pt x="5" y="2"/>
                    </a:cubicBezTo>
                    <a:cubicBezTo>
                      <a:pt x="5" y="4"/>
                      <a:pt x="4" y="5"/>
                      <a:pt x="3"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25" name="Freeform 3310">
                <a:extLst>
                  <a:ext uri="{FF2B5EF4-FFF2-40B4-BE49-F238E27FC236}">
                    <a16:creationId xmlns:a16="http://schemas.microsoft.com/office/drawing/2014/main" id="{67B46E40-2C21-00F1-4BE8-F4257D9302AE}"/>
                  </a:ext>
                </a:extLst>
              </p:cNvPr>
              <p:cNvSpPr>
                <a:spLocks/>
              </p:cNvSpPr>
              <p:nvPr/>
            </p:nvSpPr>
            <p:spPr bwMode="auto">
              <a:xfrm>
                <a:off x="8732397" y="2154461"/>
                <a:ext cx="38623" cy="33106"/>
              </a:xfrm>
              <a:custGeom>
                <a:avLst/>
                <a:gdLst>
                  <a:gd name="T0" fmla="*/ 3 w 6"/>
                  <a:gd name="T1" fmla="*/ 5 h 5"/>
                  <a:gd name="T2" fmla="*/ 0 w 6"/>
                  <a:gd name="T3" fmla="*/ 3 h 5"/>
                  <a:gd name="T4" fmla="*/ 3 w 6"/>
                  <a:gd name="T5" fmla="*/ 0 h 5"/>
                  <a:gd name="T6" fmla="*/ 6 w 6"/>
                  <a:gd name="T7" fmla="*/ 3 h 5"/>
                  <a:gd name="T8" fmla="*/ 3 w 6"/>
                  <a:gd name="T9" fmla="*/ 5 h 5"/>
                </a:gdLst>
                <a:ahLst/>
                <a:cxnLst>
                  <a:cxn ang="0">
                    <a:pos x="T0" y="T1"/>
                  </a:cxn>
                  <a:cxn ang="0">
                    <a:pos x="T2" y="T3"/>
                  </a:cxn>
                  <a:cxn ang="0">
                    <a:pos x="T4" y="T5"/>
                  </a:cxn>
                  <a:cxn ang="0">
                    <a:pos x="T6" y="T7"/>
                  </a:cxn>
                  <a:cxn ang="0">
                    <a:pos x="T8" y="T9"/>
                  </a:cxn>
                </a:cxnLst>
                <a:rect l="0" t="0" r="r" b="b"/>
                <a:pathLst>
                  <a:path w="6" h="5">
                    <a:moveTo>
                      <a:pt x="3" y="5"/>
                    </a:moveTo>
                    <a:cubicBezTo>
                      <a:pt x="2" y="5"/>
                      <a:pt x="0" y="4"/>
                      <a:pt x="0" y="3"/>
                    </a:cubicBezTo>
                    <a:cubicBezTo>
                      <a:pt x="0" y="1"/>
                      <a:pt x="1" y="0"/>
                      <a:pt x="3" y="0"/>
                    </a:cubicBezTo>
                    <a:cubicBezTo>
                      <a:pt x="4" y="0"/>
                      <a:pt x="6" y="1"/>
                      <a:pt x="6" y="3"/>
                    </a:cubicBezTo>
                    <a:cubicBezTo>
                      <a:pt x="6" y="4"/>
                      <a:pt x="5" y="5"/>
                      <a:pt x="3"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26" name="Freeform 3311">
                <a:extLst>
                  <a:ext uri="{FF2B5EF4-FFF2-40B4-BE49-F238E27FC236}">
                    <a16:creationId xmlns:a16="http://schemas.microsoft.com/office/drawing/2014/main" id="{2BE1C482-689D-FFDF-0D7E-80F2E578761B}"/>
                  </a:ext>
                </a:extLst>
              </p:cNvPr>
              <p:cNvSpPr>
                <a:spLocks/>
              </p:cNvSpPr>
              <p:nvPr/>
            </p:nvSpPr>
            <p:spPr bwMode="auto">
              <a:xfrm>
                <a:off x="9184842" y="2195843"/>
                <a:ext cx="33106" cy="38623"/>
              </a:xfrm>
              <a:custGeom>
                <a:avLst/>
                <a:gdLst>
                  <a:gd name="T0" fmla="*/ 3 w 5"/>
                  <a:gd name="T1" fmla="*/ 6 h 6"/>
                  <a:gd name="T2" fmla="*/ 0 w 5"/>
                  <a:gd name="T3" fmla="*/ 3 h 6"/>
                  <a:gd name="T4" fmla="*/ 2 w 5"/>
                  <a:gd name="T5" fmla="*/ 0 h 6"/>
                  <a:gd name="T6" fmla="*/ 5 w 5"/>
                  <a:gd name="T7" fmla="*/ 3 h 6"/>
                  <a:gd name="T8" fmla="*/ 3 w 5"/>
                  <a:gd name="T9" fmla="*/ 6 h 6"/>
                </a:gdLst>
                <a:ahLst/>
                <a:cxnLst>
                  <a:cxn ang="0">
                    <a:pos x="T0" y="T1"/>
                  </a:cxn>
                  <a:cxn ang="0">
                    <a:pos x="T2" y="T3"/>
                  </a:cxn>
                  <a:cxn ang="0">
                    <a:pos x="T4" y="T5"/>
                  </a:cxn>
                  <a:cxn ang="0">
                    <a:pos x="T6" y="T7"/>
                  </a:cxn>
                  <a:cxn ang="0">
                    <a:pos x="T8" y="T9"/>
                  </a:cxn>
                </a:cxnLst>
                <a:rect l="0" t="0" r="r" b="b"/>
                <a:pathLst>
                  <a:path w="5" h="6">
                    <a:moveTo>
                      <a:pt x="3" y="6"/>
                    </a:moveTo>
                    <a:cubicBezTo>
                      <a:pt x="1" y="6"/>
                      <a:pt x="0" y="5"/>
                      <a:pt x="0" y="3"/>
                    </a:cubicBezTo>
                    <a:cubicBezTo>
                      <a:pt x="0" y="2"/>
                      <a:pt x="1" y="0"/>
                      <a:pt x="2" y="0"/>
                    </a:cubicBezTo>
                    <a:cubicBezTo>
                      <a:pt x="4" y="0"/>
                      <a:pt x="5" y="1"/>
                      <a:pt x="5" y="3"/>
                    </a:cubicBezTo>
                    <a:cubicBezTo>
                      <a:pt x="5" y="4"/>
                      <a:pt x="4" y="5"/>
                      <a:pt x="3"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27" name="Freeform 3312">
                <a:extLst>
                  <a:ext uri="{FF2B5EF4-FFF2-40B4-BE49-F238E27FC236}">
                    <a16:creationId xmlns:a16="http://schemas.microsoft.com/office/drawing/2014/main" id="{A613BEC2-DFD3-CFE7-BCF1-A696506A4566}"/>
                  </a:ext>
                </a:extLst>
              </p:cNvPr>
              <p:cNvSpPr>
                <a:spLocks/>
              </p:cNvSpPr>
              <p:nvPr/>
            </p:nvSpPr>
            <p:spPr bwMode="auto">
              <a:xfrm>
                <a:off x="8337887" y="391581"/>
                <a:ext cx="41382" cy="41382"/>
              </a:xfrm>
              <a:custGeom>
                <a:avLst/>
                <a:gdLst>
                  <a:gd name="T0" fmla="*/ 3 w 6"/>
                  <a:gd name="T1" fmla="*/ 6 h 6"/>
                  <a:gd name="T2" fmla="*/ 0 w 6"/>
                  <a:gd name="T3" fmla="*/ 3 h 6"/>
                  <a:gd name="T4" fmla="*/ 3 w 6"/>
                  <a:gd name="T5" fmla="*/ 0 h 6"/>
                  <a:gd name="T6" fmla="*/ 6 w 6"/>
                  <a:gd name="T7" fmla="*/ 3 h 6"/>
                  <a:gd name="T8" fmla="*/ 3 w 6"/>
                  <a:gd name="T9" fmla="*/ 6 h 6"/>
                </a:gdLst>
                <a:ahLst/>
                <a:cxnLst>
                  <a:cxn ang="0">
                    <a:pos x="T0" y="T1"/>
                  </a:cxn>
                  <a:cxn ang="0">
                    <a:pos x="T2" y="T3"/>
                  </a:cxn>
                  <a:cxn ang="0">
                    <a:pos x="T4" y="T5"/>
                  </a:cxn>
                  <a:cxn ang="0">
                    <a:pos x="T6" y="T7"/>
                  </a:cxn>
                  <a:cxn ang="0">
                    <a:pos x="T8" y="T9"/>
                  </a:cxn>
                </a:cxnLst>
                <a:rect l="0" t="0" r="r" b="b"/>
                <a:pathLst>
                  <a:path w="6" h="6">
                    <a:moveTo>
                      <a:pt x="3" y="6"/>
                    </a:moveTo>
                    <a:cubicBezTo>
                      <a:pt x="2" y="6"/>
                      <a:pt x="1" y="5"/>
                      <a:pt x="0" y="3"/>
                    </a:cubicBezTo>
                    <a:cubicBezTo>
                      <a:pt x="0" y="2"/>
                      <a:pt x="1" y="0"/>
                      <a:pt x="3" y="0"/>
                    </a:cubicBezTo>
                    <a:cubicBezTo>
                      <a:pt x="4" y="0"/>
                      <a:pt x="6" y="1"/>
                      <a:pt x="6" y="3"/>
                    </a:cubicBezTo>
                    <a:cubicBezTo>
                      <a:pt x="6" y="4"/>
                      <a:pt x="5" y="5"/>
                      <a:pt x="3"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28" name="Freeform 3313">
                <a:extLst>
                  <a:ext uri="{FF2B5EF4-FFF2-40B4-BE49-F238E27FC236}">
                    <a16:creationId xmlns:a16="http://schemas.microsoft.com/office/drawing/2014/main" id="{FE096664-3335-5F1F-80EA-E74AE0E2C470}"/>
                  </a:ext>
                </a:extLst>
              </p:cNvPr>
              <p:cNvSpPr>
                <a:spLocks/>
              </p:cNvSpPr>
              <p:nvPr/>
            </p:nvSpPr>
            <p:spPr bwMode="auto">
              <a:xfrm>
                <a:off x="8255123" y="661945"/>
                <a:ext cx="19312" cy="24829"/>
              </a:xfrm>
              <a:custGeom>
                <a:avLst/>
                <a:gdLst>
                  <a:gd name="T0" fmla="*/ 2 w 3"/>
                  <a:gd name="T1" fmla="*/ 4 h 4"/>
                  <a:gd name="T2" fmla="*/ 0 w 3"/>
                  <a:gd name="T3" fmla="*/ 2 h 4"/>
                  <a:gd name="T4" fmla="*/ 1 w 3"/>
                  <a:gd name="T5" fmla="*/ 0 h 4"/>
                  <a:gd name="T6" fmla="*/ 3 w 3"/>
                  <a:gd name="T7" fmla="*/ 2 h 4"/>
                  <a:gd name="T8" fmla="*/ 2 w 3"/>
                  <a:gd name="T9" fmla="*/ 4 h 4"/>
                </a:gdLst>
                <a:ahLst/>
                <a:cxnLst>
                  <a:cxn ang="0">
                    <a:pos x="T0" y="T1"/>
                  </a:cxn>
                  <a:cxn ang="0">
                    <a:pos x="T2" y="T3"/>
                  </a:cxn>
                  <a:cxn ang="0">
                    <a:pos x="T4" y="T5"/>
                  </a:cxn>
                  <a:cxn ang="0">
                    <a:pos x="T6" y="T7"/>
                  </a:cxn>
                  <a:cxn ang="0">
                    <a:pos x="T8" y="T9"/>
                  </a:cxn>
                </a:cxnLst>
                <a:rect l="0" t="0" r="r" b="b"/>
                <a:pathLst>
                  <a:path w="3" h="4">
                    <a:moveTo>
                      <a:pt x="2" y="4"/>
                    </a:moveTo>
                    <a:cubicBezTo>
                      <a:pt x="1" y="4"/>
                      <a:pt x="0" y="3"/>
                      <a:pt x="0" y="2"/>
                    </a:cubicBezTo>
                    <a:cubicBezTo>
                      <a:pt x="0" y="1"/>
                      <a:pt x="0" y="0"/>
                      <a:pt x="1" y="0"/>
                    </a:cubicBezTo>
                    <a:cubicBezTo>
                      <a:pt x="2" y="0"/>
                      <a:pt x="3" y="1"/>
                      <a:pt x="3" y="2"/>
                    </a:cubicBezTo>
                    <a:cubicBezTo>
                      <a:pt x="3" y="3"/>
                      <a:pt x="3" y="4"/>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29" name="Freeform 3314">
                <a:extLst>
                  <a:ext uri="{FF2B5EF4-FFF2-40B4-BE49-F238E27FC236}">
                    <a16:creationId xmlns:a16="http://schemas.microsoft.com/office/drawing/2014/main" id="{4DE1644B-4D61-66C6-497D-D5D9795D2AF5}"/>
                  </a:ext>
                </a:extLst>
              </p:cNvPr>
              <p:cNvSpPr>
                <a:spLocks/>
              </p:cNvSpPr>
              <p:nvPr/>
            </p:nvSpPr>
            <p:spPr bwMode="auto">
              <a:xfrm>
                <a:off x="8307540" y="148806"/>
                <a:ext cx="24829" cy="27588"/>
              </a:xfrm>
              <a:custGeom>
                <a:avLst/>
                <a:gdLst>
                  <a:gd name="T0" fmla="*/ 2 w 4"/>
                  <a:gd name="T1" fmla="*/ 4 h 4"/>
                  <a:gd name="T2" fmla="*/ 0 w 4"/>
                  <a:gd name="T3" fmla="*/ 2 h 4"/>
                  <a:gd name="T4" fmla="*/ 2 w 4"/>
                  <a:gd name="T5" fmla="*/ 0 h 4"/>
                  <a:gd name="T6" fmla="*/ 4 w 4"/>
                  <a:gd name="T7" fmla="*/ 2 h 4"/>
                  <a:gd name="T8" fmla="*/ 2 w 4"/>
                  <a:gd name="T9" fmla="*/ 4 h 4"/>
                </a:gdLst>
                <a:ahLst/>
                <a:cxnLst>
                  <a:cxn ang="0">
                    <a:pos x="T0" y="T1"/>
                  </a:cxn>
                  <a:cxn ang="0">
                    <a:pos x="T2" y="T3"/>
                  </a:cxn>
                  <a:cxn ang="0">
                    <a:pos x="T4" y="T5"/>
                  </a:cxn>
                  <a:cxn ang="0">
                    <a:pos x="T6" y="T7"/>
                  </a:cxn>
                  <a:cxn ang="0">
                    <a:pos x="T8" y="T9"/>
                  </a:cxn>
                </a:cxnLst>
                <a:rect l="0" t="0" r="r" b="b"/>
                <a:pathLst>
                  <a:path w="4" h="4">
                    <a:moveTo>
                      <a:pt x="2" y="4"/>
                    </a:moveTo>
                    <a:cubicBezTo>
                      <a:pt x="1" y="4"/>
                      <a:pt x="0" y="3"/>
                      <a:pt x="0" y="2"/>
                    </a:cubicBezTo>
                    <a:cubicBezTo>
                      <a:pt x="0" y="1"/>
                      <a:pt x="1" y="0"/>
                      <a:pt x="2" y="0"/>
                    </a:cubicBezTo>
                    <a:cubicBezTo>
                      <a:pt x="3" y="0"/>
                      <a:pt x="4" y="0"/>
                      <a:pt x="4" y="2"/>
                    </a:cubicBezTo>
                    <a:cubicBezTo>
                      <a:pt x="4" y="3"/>
                      <a:pt x="3" y="3"/>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30" name="Freeform 3315">
                <a:extLst>
                  <a:ext uri="{FF2B5EF4-FFF2-40B4-BE49-F238E27FC236}">
                    <a16:creationId xmlns:a16="http://schemas.microsoft.com/office/drawing/2014/main" id="{500BB9E9-97EA-2F35-0D9F-047C3415C30C}"/>
                  </a:ext>
                </a:extLst>
              </p:cNvPr>
              <p:cNvSpPr>
                <a:spLocks/>
              </p:cNvSpPr>
              <p:nvPr/>
            </p:nvSpPr>
            <p:spPr bwMode="auto">
              <a:xfrm>
                <a:off x="8622044" y="253641"/>
                <a:ext cx="24829" cy="27588"/>
              </a:xfrm>
              <a:custGeom>
                <a:avLst/>
                <a:gdLst>
                  <a:gd name="T0" fmla="*/ 2 w 4"/>
                  <a:gd name="T1" fmla="*/ 4 h 4"/>
                  <a:gd name="T2" fmla="*/ 0 w 4"/>
                  <a:gd name="T3" fmla="*/ 2 h 4"/>
                  <a:gd name="T4" fmla="*/ 1 w 4"/>
                  <a:gd name="T5" fmla="*/ 0 h 4"/>
                  <a:gd name="T6" fmla="*/ 3 w 4"/>
                  <a:gd name="T7" fmla="*/ 2 h 4"/>
                  <a:gd name="T8" fmla="*/ 2 w 4"/>
                  <a:gd name="T9" fmla="*/ 4 h 4"/>
                </a:gdLst>
                <a:ahLst/>
                <a:cxnLst>
                  <a:cxn ang="0">
                    <a:pos x="T0" y="T1"/>
                  </a:cxn>
                  <a:cxn ang="0">
                    <a:pos x="T2" y="T3"/>
                  </a:cxn>
                  <a:cxn ang="0">
                    <a:pos x="T4" y="T5"/>
                  </a:cxn>
                  <a:cxn ang="0">
                    <a:pos x="T6" y="T7"/>
                  </a:cxn>
                  <a:cxn ang="0">
                    <a:pos x="T8" y="T9"/>
                  </a:cxn>
                </a:cxnLst>
                <a:rect l="0" t="0" r="r" b="b"/>
                <a:pathLst>
                  <a:path w="4" h="4">
                    <a:moveTo>
                      <a:pt x="2" y="4"/>
                    </a:moveTo>
                    <a:cubicBezTo>
                      <a:pt x="1" y="4"/>
                      <a:pt x="0" y="3"/>
                      <a:pt x="0" y="2"/>
                    </a:cubicBezTo>
                    <a:cubicBezTo>
                      <a:pt x="0" y="1"/>
                      <a:pt x="0" y="0"/>
                      <a:pt x="1" y="0"/>
                    </a:cubicBezTo>
                    <a:cubicBezTo>
                      <a:pt x="2" y="0"/>
                      <a:pt x="3" y="1"/>
                      <a:pt x="3" y="2"/>
                    </a:cubicBezTo>
                    <a:cubicBezTo>
                      <a:pt x="4" y="3"/>
                      <a:pt x="3" y="4"/>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31" name="Freeform 3316">
                <a:extLst>
                  <a:ext uri="{FF2B5EF4-FFF2-40B4-BE49-F238E27FC236}">
                    <a16:creationId xmlns:a16="http://schemas.microsoft.com/office/drawing/2014/main" id="{D08EE6B3-FBD8-45A8-95EB-ED8494ADC513}"/>
                  </a:ext>
                </a:extLst>
              </p:cNvPr>
              <p:cNvSpPr>
                <a:spLocks/>
              </p:cNvSpPr>
              <p:nvPr/>
            </p:nvSpPr>
            <p:spPr bwMode="auto">
              <a:xfrm>
                <a:off x="8947584" y="-151904"/>
                <a:ext cx="27588" cy="27588"/>
              </a:xfrm>
              <a:custGeom>
                <a:avLst/>
                <a:gdLst>
                  <a:gd name="T0" fmla="*/ 3 w 4"/>
                  <a:gd name="T1" fmla="*/ 4 h 4"/>
                  <a:gd name="T2" fmla="*/ 0 w 4"/>
                  <a:gd name="T3" fmla="*/ 2 h 4"/>
                  <a:gd name="T4" fmla="*/ 2 w 4"/>
                  <a:gd name="T5" fmla="*/ 0 h 4"/>
                  <a:gd name="T6" fmla="*/ 4 w 4"/>
                  <a:gd name="T7" fmla="*/ 2 h 4"/>
                  <a:gd name="T8" fmla="*/ 3 w 4"/>
                  <a:gd name="T9" fmla="*/ 4 h 4"/>
                </a:gdLst>
                <a:ahLst/>
                <a:cxnLst>
                  <a:cxn ang="0">
                    <a:pos x="T0" y="T1"/>
                  </a:cxn>
                  <a:cxn ang="0">
                    <a:pos x="T2" y="T3"/>
                  </a:cxn>
                  <a:cxn ang="0">
                    <a:pos x="T4" y="T5"/>
                  </a:cxn>
                  <a:cxn ang="0">
                    <a:pos x="T6" y="T7"/>
                  </a:cxn>
                  <a:cxn ang="0">
                    <a:pos x="T8" y="T9"/>
                  </a:cxn>
                </a:cxnLst>
                <a:rect l="0" t="0" r="r" b="b"/>
                <a:pathLst>
                  <a:path w="4" h="4">
                    <a:moveTo>
                      <a:pt x="3" y="4"/>
                    </a:moveTo>
                    <a:cubicBezTo>
                      <a:pt x="1" y="4"/>
                      <a:pt x="1" y="3"/>
                      <a:pt x="0" y="2"/>
                    </a:cubicBezTo>
                    <a:cubicBezTo>
                      <a:pt x="0" y="1"/>
                      <a:pt x="1" y="0"/>
                      <a:pt x="2" y="0"/>
                    </a:cubicBezTo>
                    <a:cubicBezTo>
                      <a:pt x="3" y="0"/>
                      <a:pt x="4" y="1"/>
                      <a:pt x="4" y="2"/>
                    </a:cubicBezTo>
                    <a:cubicBezTo>
                      <a:pt x="4" y="3"/>
                      <a:pt x="4" y="4"/>
                      <a:pt x="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32" name="Oval 3317">
                <a:extLst>
                  <a:ext uri="{FF2B5EF4-FFF2-40B4-BE49-F238E27FC236}">
                    <a16:creationId xmlns:a16="http://schemas.microsoft.com/office/drawing/2014/main" id="{DDC6D426-A7E8-8DD5-05D3-D0E7B514CFCE}"/>
                  </a:ext>
                </a:extLst>
              </p:cNvPr>
              <p:cNvSpPr>
                <a:spLocks noChangeArrowheads="1"/>
              </p:cNvSpPr>
              <p:nvPr/>
            </p:nvSpPr>
            <p:spPr bwMode="auto">
              <a:xfrm>
                <a:off x="8150288" y="537798"/>
                <a:ext cx="24829" cy="2482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33" name="Freeform 3318">
                <a:extLst>
                  <a:ext uri="{FF2B5EF4-FFF2-40B4-BE49-F238E27FC236}">
                    <a16:creationId xmlns:a16="http://schemas.microsoft.com/office/drawing/2014/main" id="{03C10077-426C-95AD-18FD-14F5DF159E3A}"/>
                  </a:ext>
                </a:extLst>
              </p:cNvPr>
              <p:cNvSpPr>
                <a:spLocks/>
              </p:cNvSpPr>
              <p:nvPr/>
            </p:nvSpPr>
            <p:spPr bwMode="auto">
              <a:xfrm>
                <a:off x="7821989" y="1042661"/>
                <a:ext cx="24829" cy="24829"/>
              </a:xfrm>
              <a:custGeom>
                <a:avLst/>
                <a:gdLst>
                  <a:gd name="T0" fmla="*/ 2 w 4"/>
                  <a:gd name="T1" fmla="*/ 4 h 4"/>
                  <a:gd name="T2" fmla="*/ 0 w 4"/>
                  <a:gd name="T3" fmla="*/ 3 h 4"/>
                  <a:gd name="T4" fmla="*/ 2 w 4"/>
                  <a:gd name="T5" fmla="*/ 1 h 4"/>
                  <a:gd name="T6" fmla="*/ 4 w 4"/>
                  <a:gd name="T7" fmla="*/ 2 h 4"/>
                  <a:gd name="T8" fmla="*/ 2 w 4"/>
                  <a:gd name="T9" fmla="*/ 4 h 4"/>
                </a:gdLst>
                <a:ahLst/>
                <a:cxnLst>
                  <a:cxn ang="0">
                    <a:pos x="T0" y="T1"/>
                  </a:cxn>
                  <a:cxn ang="0">
                    <a:pos x="T2" y="T3"/>
                  </a:cxn>
                  <a:cxn ang="0">
                    <a:pos x="T4" y="T5"/>
                  </a:cxn>
                  <a:cxn ang="0">
                    <a:pos x="T6" y="T7"/>
                  </a:cxn>
                  <a:cxn ang="0">
                    <a:pos x="T8" y="T9"/>
                  </a:cxn>
                </a:cxnLst>
                <a:rect l="0" t="0" r="r" b="b"/>
                <a:pathLst>
                  <a:path w="4" h="4">
                    <a:moveTo>
                      <a:pt x="2" y="4"/>
                    </a:moveTo>
                    <a:cubicBezTo>
                      <a:pt x="1" y="4"/>
                      <a:pt x="0" y="4"/>
                      <a:pt x="0" y="3"/>
                    </a:cubicBezTo>
                    <a:cubicBezTo>
                      <a:pt x="0" y="2"/>
                      <a:pt x="1" y="1"/>
                      <a:pt x="2" y="1"/>
                    </a:cubicBezTo>
                    <a:cubicBezTo>
                      <a:pt x="3" y="0"/>
                      <a:pt x="4" y="1"/>
                      <a:pt x="4" y="2"/>
                    </a:cubicBezTo>
                    <a:cubicBezTo>
                      <a:pt x="4" y="3"/>
                      <a:pt x="3" y="4"/>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34" name="Freeform 3319">
                <a:extLst>
                  <a:ext uri="{FF2B5EF4-FFF2-40B4-BE49-F238E27FC236}">
                    <a16:creationId xmlns:a16="http://schemas.microsoft.com/office/drawing/2014/main" id="{15684F7F-BBEF-57F9-0F73-71070B7E6AB1}"/>
                  </a:ext>
                </a:extLst>
              </p:cNvPr>
              <p:cNvSpPr>
                <a:spLocks/>
              </p:cNvSpPr>
              <p:nvPr/>
            </p:nvSpPr>
            <p:spPr bwMode="auto">
              <a:xfrm>
                <a:off x="8404098" y="1177842"/>
                <a:ext cx="27588" cy="27588"/>
              </a:xfrm>
              <a:custGeom>
                <a:avLst/>
                <a:gdLst>
                  <a:gd name="T0" fmla="*/ 3 w 4"/>
                  <a:gd name="T1" fmla="*/ 4 h 4"/>
                  <a:gd name="T2" fmla="*/ 1 w 4"/>
                  <a:gd name="T3" fmla="*/ 3 h 4"/>
                  <a:gd name="T4" fmla="*/ 2 w 4"/>
                  <a:gd name="T5" fmla="*/ 0 h 4"/>
                  <a:gd name="T6" fmla="*/ 4 w 4"/>
                  <a:gd name="T7" fmla="*/ 2 h 4"/>
                  <a:gd name="T8" fmla="*/ 3 w 4"/>
                  <a:gd name="T9" fmla="*/ 4 h 4"/>
                </a:gdLst>
                <a:ahLst/>
                <a:cxnLst>
                  <a:cxn ang="0">
                    <a:pos x="T0" y="T1"/>
                  </a:cxn>
                  <a:cxn ang="0">
                    <a:pos x="T2" y="T3"/>
                  </a:cxn>
                  <a:cxn ang="0">
                    <a:pos x="T4" y="T5"/>
                  </a:cxn>
                  <a:cxn ang="0">
                    <a:pos x="T6" y="T7"/>
                  </a:cxn>
                  <a:cxn ang="0">
                    <a:pos x="T8" y="T9"/>
                  </a:cxn>
                </a:cxnLst>
                <a:rect l="0" t="0" r="r" b="b"/>
                <a:pathLst>
                  <a:path w="4" h="4">
                    <a:moveTo>
                      <a:pt x="3" y="4"/>
                    </a:moveTo>
                    <a:cubicBezTo>
                      <a:pt x="2" y="4"/>
                      <a:pt x="1" y="4"/>
                      <a:pt x="1" y="3"/>
                    </a:cubicBezTo>
                    <a:cubicBezTo>
                      <a:pt x="0" y="1"/>
                      <a:pt x="1" y="1"/>
                      <a:pt x="2" y="0"/>
                    </a:cubicBezTo>
                    <a:cubicBezTo>
                      <a:pt x="3" y="0"/>
                      <a:pt x="4" y="1"/>
                      <a:pt x="4" y="2"/>
                    </a:cubicBezTo>
                    <a:cubicBezTo>
                      <a:pt x="4" y="3"/>
                      <a:pt x="4" y="4"/>
                      <a:pt x="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35" name="Freeform 3320">
                <a:extLst>
                  <a:ext uri="{FF2B5EF4-FFF2-40B4-BE49-F238E27FC236}">
                    <a16:creationId xmlns:a16="http://schemas.microsoft.com/office/drawing/2014/main" id="{9F002AC9-0F7E-A9D8-AB2F-25558F3DCACB}"/>
                  </a:ext>
                </a:extLst>
              </p:cNvPr>
              <p:cNvSpPr>
                <a:spLocks/>
              </p:cNvSpPr>
              <p:nvPr/>
            </p:nvSpPr>
            <p:spPr bwMode="auto">
              <a:xfrm>
                <a:off x="8423410" y="1848233"/>
                <a:ext cx="27588" cy="24829"/>
              </a:xfrm>
              <a:custGeom>
                <a:avLst/>
                <a:gdLst>
                  <a:gd name="T0" fmla="*/ 2 w 4"/>
                  <a:gd name="T1" fmla="*/ 4 h 4"/>
                  <a:gd name="T2" fmla="*/ 0 w 4"/>
                  <a:gd name="T3" fmla="*/ 2 h 4"/>
                  <a:gd name="T4" fmla="*/ 2 w 4"/>
                  <a:gd name="T5" fmla="*/ 0 h 4"/>
                  <a:gd name="T6" fmla="*/ 4 w 4"/>
                  <a:gd name="T7" fmla="*/ 1 h 4"/>
                  <a:gd name="T8" fmla="*/ 2 w 4"/>
                  <a:gd name="T9" fmla="*/ 4 h 4"/>
                </a:gdLst>
                <a:ahLst/>
                <a:cxnLst>
                  <a:cxn ang="0">
                    <a:pos x="T0" y="T1"/>
                  </a:cxn>
                  <a:cxn ang="0">
                    <a:pos x="T2" y="T3"/>
                  </a:cxn>
                  <a:cxn ang="0">
                    <a:pos x="T4" y="T5"/>
                  </a:cxn>
                  <a:cxn ang="0">
                    <a:pos x="T6" y="T7"/>
                  </a:cxn>
                  <a:cxn ang="0">
                    <a:pos x="T8" y="T9"/>
                  </a:cxn>
                </a:cxnLst>
                <a:rect l="0" t="0" r="r" b="b"/>
                <a:pathLst>
                  <a:path w="4" h="4">
                    <a:moveTo>
                      <a:pt x="2" y="4"/>
                    </a:moveTo>
                    <a:cubicBezTo>
                      <a:pt x="1" y="4"/>
                      <a:pt x="0" y="3"/>
                      <a:pt x="0" y="2"/>
                    </a:cubicBezTo>
                    <a:cubicBezTo>
                      <a:pt x="0" y="1"/>
                      <a:pt x="1" y="0"/>
                      <a:pt x="2" y="0"/>
                    </a:cubicBezTo>
                    <a:cubicBezTo>
                      <a:pt x="3" y="0"/>
                      <a:pt x="4" y="0"/>
                      <a:pt x="4" y="1"/>
                    </a:cubicBezTo>
                    <a:cubicBezTo>
                      <a:pt x="4" y="3"/>
                      <a:pt x="3" y="3"/>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36" name="Freeform 3321">
                <a:extLst>
                  <a:ext uri="{FF2B5EF4-FFF2-40B4-BE49-F238E27FC236}">
                    <a16:creationId xmlns:a16="http://schemas.microsoft.com/office/drawing/2014/main" id="{3C99489F-0998-3D56-2CE4-34053B828675}"/>
                  </a:ext>
                </a:extLst>
              </p:cNvPr>
              <p:cNvSpPr>
                <a:spLocks/>
              </p:cNvSpPr>
              <p:nvPr/>
            </p:nvSpPr>
            <p:spPr bwMode="auto">
              <a:xfrm>
                <a:off x="12186427" y="3230397"/>
                <a:ext cx="44141" cy="52417"/>
              </a:xfrm>
              <a:custGeom>
                <a:avLst/>
                <a:gdLst>
                  <a:gd name="T0" fmla="*/ 0 w 7"/>
                  <a:gd name="T1" fmla="*/ 3 h 8"/>
                  <a:gd name="T2" fmla="*/ 4 w 7"/>
                  <a:gd name="T3" fmla="*/ 1 h 8"/>
                  <a:gd name="T4" fmla="*/ 7 w 7"/>
                  <a:gd name="T5" fmla="*/ 5 h 8"/>
                  <a:gd name="T6" fmla="*/ 2 w 7"/>
                  <a:gd name="T7" fmla="*/ 7 h 8"/>
                  <a:gd name="T8" fmla="*/ 0 w 7"/>
                  <a:gd name="T9" fmla="*/ 3 h 8"/>
                </a:gdLst>
                <a:ahLst/>
                <a:cxnLst>
                  <a:cxn ang="0">
                    <a:pos x="T0" y="T1"/>
                  </a:cxn>
                  <a:cxn ang="0">
                    <a:pos x="T2" y="T3"/>
                  </a:cxn>
                  <a:cxn ang="0">
                    <a:pos x="T4" y="T5"/>
                  </a:cxn>
                  <a:cxn ang="0">
                    <a:pos x="T6" y="T7"/>
                  </a:cxn>
                  <a:cxn ang="0">
                    <a:pos x="T8" y="T9"/>
                  </a:cxn>
                </a:cxnLst>
                <a:rect l="0" t="0" r="r" b="b"/>
                <a:pathLst>
                  <a:path w="7" h="8">
                    <a:moveTo>
                      <a:pt x="0" y="3"/>
                    </a:moveTo>
                    <a:cubicBezTo>
                      <a:pt x="1" y="1"/>
                      <a:pt x="3" y="0"/>
                      <a:pt x="4" y="1"/>
                    </a:cubicBezTo>
                    <a:cubicBezTo>
                      <a:pt x="6" y="1"/>
                      <a:pt x="7" y="3"/>
                      <a:pt x="7" y="5"/>
                    </a:cubicBezTo>
                    <a:cubicBezTo>
                      <a:pt x="6" y="7"/>
                      <a:pt x="4" y="8"/>
                      <a:pt x="2" y="7"/>
                    </a:cubicBezTo>
                    <a:cubicBezTo>
                      <a:pt x="1" y="7"/>
                      <a:pt x="0" y="5"/>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37" name="Freeform 3322">
                <a:extLst>
                  <a:ext uri="{FF2B5EF4-FFF2-40B4-BE49-F238E27FC236}">
                    <a16:creationId xmlns:a16="http://schemas.microsoft.com/office/drawing/2014/main" id="{52777EF5-7E2B-47AC-C6CC-B93EB55662DC}"/>
                  </a:ext>
                </a:extLst>
              </p:cNvPr>
              <p:cNvSpPr>
                <a:spLocks/>
              </p:cNvSpPr>
              <p:nvPr/>
            </p:nvSpPr>
            <p:spPr bwMode="auto">
              <a:xfrm>
                <a:off x="11529830" y="3459378"/>
                <a:ext cx="46900" cy="52417"/>
              </a:xfrm>
              <a:custGeom>
                <a:avLst/>
                <a:gdLst>
                  <a:gd name="T0" fmla="*/ 0 w 7"/>
                  <a:gd name="T1" fmla="*/ 3 h 8"/>
                  <a:gd name="T2" fmla="*/ 4 w 7"/>
                  <a:gd name="T3" fmla="*/ 1 h 8"/>
                  <a:gd name="T4" fmla="*/ 7 w 7"/>
                  <a:gd name="T5" fmla="*/ 5 h 8"/>
                  <a:gd name="T6" fmla="*/ 2 w 7"/>
                  <a:gd name="T7" fmla="*/ 7 h 8"/>
                  <a:gd name="T8" fmla="*/ 0 w 7"/>
                  <a:gd name="T9" fmla="*/ 3 h 8"/>
                </a:gdLst>
                <a:ahLst/>
                <a:cxnLst>
                  <a:cxn ang="0">
                    <a:pos x="T0" y="T1"/>
                  </a:cxn>
                  <a:cxn ang="0">
                    <a:pos x="T2" y="T3"/>
                  </a:cxn>
                  <a:cxn ang="0">
                    <a:pos x="T4" y="T5"/>
                  </a:cxn>
                  <a:cxn ang="0">
                    <a:pos x="T6" y="T7"/>
                  </a:cxn>
                  <a:cxn ang="0">
                    <a:pos x="T8" y="T9"/>
                  </a:cxn>
                </a:cxnLst>
                <a:rect l="0" t="0" r="r" b="b"/>
                <a:pathLst>
                  <a:path w="7" h="8">
                    <a:moveTo>
                      <a:pt x="0" y="3"/>
                    </a:moveTo>
                    <a:cubicBezTo>
                      <a:pt x="1" y="1"/>
                      <a:pt x="3" y="0"/>
                      <a:pt x="4" y="1"/>
                    </a:cubicBezTo>
                    <a:cubicBezTo>
                      <a:pt x="6" y="1"/>
                      <a:pt x="7" y="3"/>
                      <a:pt x="7" y="5"/>
                    </a:cubicBezTo>
                    <a:cubicBezTo>
                      <a:pt x="6" y="7"/>
                      <a:pt x="4" y="8"/>
                      <a:pt x="2" y="7"/>
                    </a:cubicBezTo>
                    <a:cubicBezTo>
                      <a:pt x="1" y="7"/>
                      <a:pt x="0" y="5"/>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38" name="Freeform 3323">
                <a:extLst>
                  <a:ext uri="{FF2B5EF4-FFF2-40B4-BE49-F238E27FC236}">
                    <a16:creationId xmlns:a16="http://schemas.microsoft.com/office/drawing/2014/main" id="{B5A74ED6-8117-91BA-3AF8-BF906DD27C73}"/>
                  </a:ext>
                </a:extLst>
              </p:cNvPr>
              <p:cNvSpPr>
                <a:spLocks/>
              </p:cNvSpPr>
              <p:nvPr/>
            </p:nvSpPr>
            <p:spPr bwMode="auto">
              <a:xfrm>
                <a:off x="12296779" y="3525590"/>
                <a:ext cx="38623" cy="38623"/>
              </a:xfrm>
              <a:custGeom>
                <a:avLst/>
                <a:gdLst>
                  <a:gd name="T0" fmla="*/ 0 w 6"/>
                  <a:gd name="T1" fmla="*/ 2 h 6"/>
                  <a:gd name="T2" fmla="*/ 3 w 6"/>
                  <a:gd name="T3" fmla="*/ 1 h 6"/>
                  <a:gd name="T4" fmla="*/ 5 w 6"/>
                  <a:gd name="T5" fmla="*/ 4 h 6"/>
                  <a:gd name="T6" fmla="*/ 2 w 6"/>
                  <a:gd name="T7" fmla="*/ 6 h 6"/>
                  <a:gd name="T8" fmla="*/ 0 w 6"/>
                  <a:gd name="T9" fmla="*/ 2 h 6"/>
                </a:gdLst>
                <a:ahLst/>
                <a:cxnLst>
                  <a:cxn ang="0">
                    <a:pos x="T0" y="T1"/>
                  </a:cxn>
                  <a:cxn ang="0">
                    <a:pos x="T2" y="T3"/>
                  </a:cxn>
                  <a:cxn ang="0">
                    <a:pos x="T4" y="T5"/>
                  </a:cxn>
                  <a:cxn ang="0">
                    <a:pos x="T6" y="T7"/>
                  </a:cxn>
                  <a:cxn ang="0">
                    <a:pos x="T8" y="T9"/>
                  </a:cxn>
                </a:cxnLst>
                <a:rect l="0" t="0" r="r" b="b"/>
                <a:pathLst>
                  <a:path w="6" h="6">
                    <a:moveTo>
                      <a:pt x="0" y="2"/>
                    </a:moveTo>
                    <a:cubicBezTo>
                      <a:pt x="0" y="1"/>
                      <a:pt x="2" y="0"/>
                      <a:pt x="3" y="1"/>
                    </a:cubicBezTo>
                    <a:cubicBezTo>
                      <a:pt x="5" y="1"/>
                      <a:pt x="6" y="3"/>
                      <a:pt x="5" y="4"/>
                    </a:cubicBezTo>
                    <a:cubicBezTo>
                      <a:pt x="5" y="5"/>
                      <a:pt x="3" y="6"/>
                      <a:pt x="2" y="6"/>
                    </a:cubicBezTo>
                    <a:cubicBezTo>
                      <a:pt x="0" y="5"/>
                      <a:pt x="0" y="4"/>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39" name="Freeform 3324">
                <a:extLst>
                  <a:ext uri="{FF2B5EF4-FFF2-40B4-BE49-F238E27FC236}">
                    <a16:creationId xmlns:a16="http://schemas.microsoft.com/office/drawing/2014/main" id="{73162E3E-4E72-99BB-12E6-2909C4E61372}"/>
                  </a:ext>
                </a:extLst>
              </p:cNvPr>
              <p:cNvSpPr>
                <a:spLocks/>
              </p:cNvSpPr>
              <p:nvPr/>
            </p:nvSpPr>
            <p:spPr bwMode="auto">
              <a:xfrm>
                <a:off x="11830540" y="3826300"/>
                <a:ext cx="41382" cy="38623"/>
              </a:xfrm>
              <a:custGeom>
                <a:avLst/>
                <a:gdLst>
                  <a:gd name="T0" fmla="*/ 0 w 6"/>
                  <a:gd name="T1" fmla="*/ 3 h 6"/>
                  <a:gd name="T2" fmla="*/ 3 w 6"/>
                  <a:gd name="T3" fmla="*/ 1 h 6"/>
                  <a:gd name="T4" fmla="*/ 5 w 6"/>
                  <a:gd name="T5" fmla="*/ 4 h 6"/>
                  <a:gd name="T6" fmla="*/ 2 w 6"/>
                  <a:gd name="T7" fmla="*/ 6 h 6"/>
                  <a:gd name="T8" fmla="*/ 0 w 6"/>
                  <a:gd name="T9" fmla="*/ 3 h 6"/>
                </a:gdLst>
                <a:ahLst/>
                <a:cxnLst>
                  <a:cxn ang="0">
                    <a:pos x="T0" y="T1"/>
                  </a:cxn>
                  <a:cxn ang="0">
                    <a:pos x="T2" y="T3"/>
                  </a:cxn>
                  <a:cxn ang="0">
                    <a:pos x="T4" y="T5"/>
                  </a:cxn>
                  <a:cxn ang="0">
                    <a:pos x="T6" y="T7"/>
                  </a:cxn>
                  <a:cxn ang="0">
                    <a:pos x="T8" y="T9"/>
                  </a:cxn>
                </a:cxnLst>
                <a:rect l="0" t="0" r="r" b="b"/>
                <a:pathLst>
                  <a:path w="6" h="6">
                    <a:moveTo>
                      <a:pt x="0" y="3"/>
                    </a:moveTo>
                    <a:cubicBezTo>
                      <a:pt x="1" y="1"/>
                      <a:pt x="2" y="0"/>
                      <a:pt x="3" y="1"/>
                    </a:cubicBezTo>
                    <a:cubicBezTo>
                      <a:pt x="5" y="1"/>
                      <a:pt x="6" y="3"/>
                      <a:pt x="5" y="4"/>
                    </a:cubicBezTo>
                    <a:cubicBezTo>
                      <a:pt x="5" y="5"/>
                      <a:pt x="3" y="6"/>
                      <a:pt x="2" y="6"/>
                    </a:cubicBezTo>
                    <a:cubicBezTo>
                      <a:pt x="0" y="5"/>
                      <a:pt x="0" y="4"/>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40" name="Freeform 3325">
                <a:extLst>
                  <a:ext uri="{FF2B5EF4-FFF2-40B4-BE49-F238E27FC236}">
                    <a16:creationId xmlns:a16="http://schemas.microsoft.com/office/drawing/2014/main" id="{4B6716E7-1B21-46EF-3F8E-61AF7407E183}"/>
                  </a:ext>
                </a:extLst>
              </p:cNvPr>
              <p:cNvSpPr>
                <a:spLocks/>
              </p:cNvSpPr>
              <p:nvPr/>
            </p:nvSpPr>
            <p:spPr bwMode="auto">
              <a:xfrm>
                <a:off x="12820953" y="3177980"/>
                <a:ext cx="33106" cy="38623"/>
              </a:xfrm>
              <a:custGeom>
                <a:avLst/>
                <a:gdLst>
                  <a:gd name="T0" fmla="*/ 0 w 5"/>
                  <a:gd name="T1" fmla="*/ 2 h 6"/>
                  <a:gd name="T2" fmla="*/ 3 w 5"/>
                  <a:gd name="T3" fmla="*/ 0 h 6"/>
                  <a:gd name="T4" fmla="*/ 5 w 5"/>
                  <a:gd name="T5" fmla="*/ 4 h 6"/>
                  <a:gd name="T6" fmla="*/ 2 w 5"/>
                  <a:gd name="T7" fmla="*/ 5 h 6"/>
                  <a:gd name="T8" fmla="*/ 0 w 5"/>
                  <a:gd name="T9" fmla="*/ 2 h 6"/>
                </a:gdLst>
                <a:ahLst/>
                <a:cxnLst>
                  <a:cxn ang="0">
                    <a:pos x="T0" y="T1"/>
                  </a:cxn>
                  <a:cxn ang="0">
                    <a:pos x="T2" y="T3"/>
                  </a:cxn>
                  <a:cxn ang="0">
                    <a:pos x="T4" y="T5"/>
                  </a:cxn>
                  <a:cxn ang="0">
                    <a:pos x="T6" y="T7"/>
                  </a:cxn>
                  <a:cxn ang="0">
                    <a:pos x="T8" y="T9"/>
                  </a:cxn>
                </a:cxnLst>
                <a:rect l="0" t="0" r="r" b="b"/>
                <a:pathLst>
                  <a:path w="5" h="6">
                    <a:moveTo>
                      <a:pt x="0" y="2"/>
                    </a:moveTo>
                    <a:cubicBezTo>
                      <a:pt x="0" y="1"/>
                      <a:pt x="2" y="0"/>
                      <a:pt x="3" y="0"/>
                    </a:cubicBezTo>
                    <a:cubicBezTo>
                      <a:pt x="5" y="1"/>
                      <a:pt x="5" y="2"/>
                      <a:pt x="5" y="4"/>
                    </a:cubicBezTo>
                    <a:cubicBezTo>
                      <a:pt x="5" y="5"/>
                      <a:pt x="3" y="6"/>
                      <a:pt x="2" y="5"/>
                    </a:cubicBezTo>
                    <a:cubicBezTo>
                      <a:pt x="0" y="5"/>
                      <a:pt x="0" y="3"/>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41" name="Freeform 3326">
                <a:extLst>
                  <a:ext uri="{FF2B5EF4-FFF2-40B4-BE49-F238E27FC236}">
                    <a16:creationId xmlns:a16="http://schemas.microsoft.com/office/drawing/2014/main" id="{FC5ABFD1-0554-C649-DC2D-E387C46C6F43}"/>
                  </a:ext>
                </a:extLst>
              </p:cNvPr>
              <p:cNvSpPr>
                <a:spLocks/>
              </p:cNvSpPr>
              <p:nvPr/>
            </p:nvSpPr>
            <p:spPr bwMode="auto">
              <a:xfrm>
                <a:off x="12525761" y="3169703"/>
                <a:ext cx="38623" cy="41382"/>
              </a:xfrm>
              <a:custGeom>
                <a:avLst/>
                <a:gdLst>
                  <a:gd name="T0" fmla="*/ 0 w 6"/>
                  <a:gd name="T1" fmla="*/ 2 h 6"/>
                  <a:gd name="T2" fmla="*/ 4 w 6"/>
                  <a:gd name="T3" fmla="*/ 0 h 6"/>
                  <a:gd name="T4" fmla="*/ 5 w 6"/>
                  <a:gd name="T5" fmla="*/ 4 h 6"/>
                  <a:gd name="T6" fmla="*/ 2 w 6"/>
                  <a:gd name="T7" fmla="*/ 5 h 6"/>
                  <a:gd name="T8" fmla="*/ 0 w 6"/>
                  <a:gd name="T9" fmla="*/ 2 h 6"/>
                </a:gdLst>
                <a:ahLst/>
                <a:cxnLst>
                  <a:cxn ang="0">
                    <a:pos x="T0" y="T1"/>
                  </a:cxn>
                  <a:cxn ang="0">
                    <a:pos x="T2" y="T3"/>
                  </a:cxn>
                  <a:cxn ang="0">
                    <a:pos x="T4" y="T5"/>
                  </a:cxn>
                  <a:cxn ang="0">
                    <a:pos x="T6" y="T7"/>
                  </a:cxn>
                  <a:cxn ang="0">
                    <a:pos x="T8" y="T9"/>
                  </a:cxn>
                </a:cxnLst>
                <a:rect l="0" t="0" r="r" b="b"/>
                <a:pathLst>
                  <a:path w="6" h="6">
                    <a:moveTo>
                      <a:pt x="0" y="2"/>
                    </a:moveTo>
                    <a:cubicBezTo>
                      <a:pt x="1" y="1"/>
                      <a:pt x="2" y="0"/>
                      <a:pt x="4" y="0"/>
                    </a:cubicBezTo>
                    <a:cubicBezTo>
                      <a:pt x="5" y="1"/>
                      <a:pt x="6" y="2"/>
                      <a:pt x="5" y="4"/>
                    </a:cubicBezTo>
                    <a:cubicBezTo>
                      <a:pt x="5" y="5"/>
                      <a:pt x="4" y="6"/>
                      <a:pt x="2" y="5"/>
                    </a:cubicBezTo>
                    <a:cubicBezTo>
                      <a:pt x="1" y="5"/>
                      <a:pt x="0" y="3"/>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42" name="Freeform 3327">
                <a:extLst>
                  <a:ext uri="{FF2B5EF4-FFF2-40B4-BE49-F238E27FC236}">
                    <a16:creationId xmlns:a16="http://schemas.microsoft.com/office/drawing/2014/main" id="{3ECD79A7-9FDC-5D9D-18AF-E7A10574CC8E}"/>
                  </a:ext>
                </a:extLst>
              </p:cNvPr>
              <p:cNvSpPr>
                <a:spLocks/>
              </p:cNvSpPr>
              <p:nvPr/>
            </p:nvSpPr>
            <p:spPr bwMode="auto">
              <a:xfrm>
                <a:off x="11033244" y="3368337"/>
                <a:ext cx="38623" cy="38623"/>
              </a:xfrm>
              <a:custGeom>
                <a:avLst/>
                <a:gdLst>
                  <a:gd name="T0" fmla="*/ 0 w 6"/>
                  <a:gd name="T1" fmla="*/ 2 h 6"/>
                  <a:gd name="T2" fmla="*/ 3 w 6"/>
                  <a:gd name="T3" fmla="*/ 1 h 6"/>
                  <a:gd name="T4" fmla="*/ 5 w 6"/>
                  <a:gd name="T5" fmla="*/ 4 h 6"/>
                  <a:gd name="T6" fmla="*/ 2 w 6"/>
                  <a:gd name="T7" fmla="*/ 6 h 6"/>
                  <a:gd name="T8" fmla="*/ 0 w 6"/>
                  <a:gd name="T9" fmla="*/ 2 h 6"/>
                </a:gdLst>
                <a:ahLst/>
                <a:cxnLst>
                  <a:cxn ang="0">
                    <a:pos x="T0" y="T1"/>
                  </a:cxn>
                  <a:cxn ang="0">
                    <a:pos x="T2" y="T3"/>
                  </a:cxn>
                  <a:cxn ang="0">
                    <a:pos x="T4" y="T5"/>
                  </a:cxn>
                  <a:cxn ang="0">
                    <a:pos x="T6" y="T7"/>
                  </a:cxn>
                  <a:cxn ang="0">
                    <a:pos x="T8" y="T9"/>
                  </a:cxn>
                </a:cxnLst>
                <a:rect l="0" t="0" r="r" b="b"/>
                <a:pathLst>
                  <a:path w="6" h="6">
                    <a:moveTo>
                      <a:pt x="0" y="2"/>
                    </a:moveTo>
                    <a:cubicBezTo>
                      <a:pt x="0" y="1"/>
                      <a:pt x="2" y="0"/>
                      <a:pt x="3" y="1"/>
                    </a:cubicBezTo>
                    <a:cubicBezTo>
                      <a:pt x="5" y="1"/>
                      <a:pt x="6" y="3"/>
                      <a:pt x="5" y="4"/>
                    </a:cubicBezTo>
                    <a:cubicBezTo>
                      <a:pt x="5" y="5"/>
                      <a:pt x="3" y="6"/>
                      <a:pt x="2" y="6"/>
                    </a:cubicBezTo>
                    <a:cubicBezTo>
                      <a:pt x="0" y="5"/>
                      <a:pt x="0" y="4"/>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43" name="Freeform 3328">
                <a:extLst>
                  <a:ext uri="{FF2B5EF4-FFF2-40B4-BE49-F238E27FC236}">
                    <a16:creationId xmlns:a16="http://schemas.microsoft.com/office/drawing/2014/main" id="{79138D22-C199-109D-950F-E0642ACB8E8A}"/>
                  </a:ext>
                </a:extLst>
              </p:cNvPr>
              <p:cNvSpPr>
                <a:spLocks/>
              </p:cNvSpPr>
              <p:nvPr/>
            </p:nvSpPr>
            <p:spPr bwMode="auto">
              <a:xfrm>
                <a:off x="10829092" y="3773883"/>
                <a:ext cx="38623" cy="38623"/>
              </a:xfrm>
              <a:custGeom>
                <a:avLst/>
                <a:gdLst>
                  <a:gd name="T0" fmla="*/ 1 w 6"/>
                  <a:gd name="T1" fmla="*/ 2 h 6"/>
                  <a:gd name="T2" fmla="*/ 4 w 6"/>
                  <a:gd name="T3" fmla="*/ 0 h 6"/>
                  <a:gd name="T4" fmla="*/ 6 w 6"/>
                  <a:gd name="T5" fmla="*/ 3 h 6"/>
                  <a:gd name="T6" fmla="*/ 2 w 6"/>
                  <a:gd name="T7" fmla="*/ 5 h 6"/>
                  <a:gd name="T8" fmla="*/ 1 w 6"/>
                  <a:gd name="T9" fmla="*/ 2 h 6"/>
                </a:gdLst>
                <a:ahLst/>
                <a:cxnLst>
                  <a:cxn ang="0">
                    <a:pos x="T0" y="T1"/>
                  </a:cxn>
                  <a:cxn ang="0">
                    <a:pos x="T2" y="T3"/>
                  </a:cxn>
                  <a:cxn ang="0">
                    <a:pos x="T4" y="T5"/>
                  </a:cxn>
                  <a:cxn ang="0">
                    <a:pos x="T6" y="T7"/>
                  </a:cxn>
                  <a:cxn ang="0">
                    <a:pos x="T8" y="T9"/>
                  </a:cxn>
                </a:cxnLst>
                <a:rect l="0" t="0" r="r" b="b"/>
                <a:pathLst>
                  <a:path w="6" h="6">
                    <a:moveTo>
                      <a:pt x="1" y="2"/>
                    </a:moveTo>
                    <a:cubicBezTo>
                      <a:pt x="1" y="1"/>
                      <a:pt x="3" y="0"/>
                      <a:pt x="4" y="0"/>
                    </a:cubicBezTo>
                    <a:cubicBezTo>
                      <a:pt x="5" y="1"/>
                      <a:pt x="6" y="2"/>
                      <a:pt x="6" y="3"/>
                    </a:cubicBezTo>
                    <a:cubicBezTo>
                      <a:pt x="5" y="5"/>
                      <a:pt x="4" y="6"/>
                      <a:pt x="2" y="5"/>
                    </a:cubicBezTo>
                    <a:cubicBezTo>
                      <a:pt x="1" y="5"/>
                      <a:pt x="0" y="3"/>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44" name="Freeform 3329">
                <a:extLst>
                  <a:ext uri="{FF2B5EF4-FFF2-40B4-BE49-F238E27FC236}">
                    <a16:creationId xmlns:a16="http://schemas.microsoft.com/office/drawing/2014/main" id="{5072DF4B-D315-8AD2-3420-54D2905A515A}"/>
                  </a:ext>
                </a:extLst>
              </p:cNvPr>
              <p:cNvSpPr>
                <a:spLocks/>
              </p:cNvSpPr>
              <p:nvPr/>
            </p:nvSpPr>
            <p:spPr bwMode="auto">
              <a:xfrm>
                <a:off x="12815436" y="3635942"/>
                <a:ext cx="38623" cy="38623"/>
              </a:xfrm>
              <a:custGeom>
                <a:avLst/>
                <a:gdLst>
                  <a:gd name="T0" fmla="*/ 0 w 6"/>
                  <a:gd name="T1" fmla="*/ 2 h 6"/>
                  <a:gd name="T2" fmla="*/ 4 w 6"/>
                  <a:gd name="T3" fmla="*/ 0 h 6"/>
                  <a:gd name="T4" fmla="*/ 5 w 6"/>
                  <a:gd name="T5" fmla="*/ 4 h 6"/>
                  <a:gd name="T6" fmla="*/ 2 w 6"/>
                  <a:gd name="T7" fmla="*/ 6 h 6"/>
                  <a:gd name="T8" fmla="*/ 0 w 6"/>
                  <a:gd name="T9" fmla="*/ 2 h 6"/>
                </a:gdLst>
                <a:ahLst/>
                <a:cxnLst>
                  <a:cxn ang="0">
                    <a:pos x="T0" y="T1"/>
                  </a:cxn>
                  <a:cxn ang="0">
                    <a:pos x="T2" y="T3"/>
                  </a:cxn>
                  <a:cxn ang="0">
                    <a:pos x="T4" y="T5"/>
                  </a:cxn>
                  <a:cxn ang="0">
                    <a:pos x="T6" y="T7"/>
                  </a:cxn>
                  <a:cxn ang="0">
                    <a:pos x="T8" y="T9"/>
                  </a:cxn>
                </a:cxnLst>
                <a:rect l="0" t="0" r="r" b="b"/>
                <a:pathLst>
                  <a:path w="6" h="6">
                    <a:moveTo>
                      <a:pt x="0" y="2"/>
                    </a:moveTo>
                    <a:cubicBezTo>
                      <a:pt x="1" y="1"/>
                      <a:pt x="2" y="0"/>
                      <a:pt x="4" y="0"/>
                    </a:cubicBezTo>
                    <a:cubicBezTo>
                      <a:pt x="5" y="1"/>
                      <a:pt x="6" y="2"/>
                      <a:pt x="5" y="4"/>
                    </a:cubicBezTo>
                    <a:cubicBezTo>
                      <a:pt x="5" y="5"/>
                      <a:pt x="4" y="6"/>
                      <a:pt x="2" y="6"/>
                    </a:cubicBezTo>
                    <a:cubicBezTo>
                      <a:pt x="1" y="5"/>
                      <a:pt x="0" y="4"/>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45" name="Freeform 3330">
                <a:extLst>
                  <a:ext uri="{FF2B5EF4-FFF2-40B4-BE49-F238E27FC236}">
                    <a16:creationId xmlns:a16="http://schemas.microsoft.com/office/drawing/2014/main" id="{A0A12F52-3B55-4E79-9066-70D47E17E69C}"/>
                  </a:ext>
                </a:extLst>
              </p:cNvPr>
              <p:cNvSpPr>
                <a:spLocks/>
              </p:cNvSpPr>
              <p:nvPr/>
            </p:nvSpPr>
            <p:spPr bwMode="auto">
              <a:xfrm>
                <a:off x="12605766" y="3459378"/>
                <a:ext cx="33106" cy="24829"/>
              </a:xfrm>
              <a:custGeom>
                <a:avLst/>
                <a:gdLst>
                  <a:gd name="T0" fmla="*/ 1 w 5"/>
                  <a:gd name="T1" fmla="*/ 1 h 4"/>
                  <a:gd name="T2" fmla="*/ 3 w 5"/>
                  <a:gd name="T3" fmla="*/ 0 h 4"/>
                  <a:gd name="T4" fmla="*/ 4 w 5"/>
                  <a:gd name="T5" fmla="*/ 2 h 4"/>
                  <a:gd name="T6" fmla="*/ 2 w 5"/>
                  <a:gd name="T7" fmla="*/ 4 h 4"/>
                  <a:gd name="T8" fmla="*/ 1 w 5"/>
                  <a:gd name="T9" fmla="*/ 1 h 4"/>
                </a:gdLst>
                <a:ahLst/>
                <a:cxnLst>
                  <a:cxn ang="0">
                    <a:pos x="T0" y="T1"/>
                  </a:cxn>
                  <a:cxn ang="0">
                    <a:pos x="T2" y="T3"/>
                  </a:cxn>
                  <a:cxn ang="0">
                    <a:pos x="T4" y="T5"/>
                  </a:cxn>
                  <a:cxn ang="0">
                    <a:pos x="T6" y="T7"/>
                  </a:cxn>
                  <a:cxn ang="0">
                    <a:pos x="T8" y="T9"/>
                  </a:cxn>
                </a:cxnLst>
                <a:rect l="0" t="0" r="r" b="b"/>
                <a:pathLst>
                  <a:path w="5" h="4">
                    <a:moveTo>
                      <a:pt x="1" y="1"/>
                    </a:moveTo>
                    <a:cubicBezTo>
                      <a:pt x="1" y="0"/>
                      <a:pt x="2" y="0"/>
                      <a:pt x="3" y="0"/>
                    </a:cubicBezTo>
                    <a:cubicBezTo>
                      <a:pt x="4" y="0"/>
                      <a:pt x="5" y="1"/>
                      <a:pt x="4" y="2"/>
                    </a:cubicBezTo>
                    <a:cubicBezTo>
                      <a:pt x="4" y="3"/>
                      <a:pt x="3" y="4"/>
                      <a:pt x="2" y="4"/>
                    </a:cubicBezTo>
                    <a:cubicBezTo>
                      <a:pt x="1" y="3"/>
                      <a:pt x="0" y="2"/>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46" name="Freeform 3331">
                <a:extLst>
                  <a:ext uri="{FF2B5EF4-FFF2-40B4-BE49-F238E27FC236}">
                    <a16:creationId xmlns:a16="http://schemas.microsoft.com/office/drawing/2014/main" id="{ABD106C0-D7C2-43F7-B6F6-61CE37453B36}"/>
                  </a:ext>
                </a:extLst>
              </p:cNvPr>
              <p:cNvSpPr>
                <a:spLocks/>
              </p:cNvSpPr>
              <p:nvPr/>
            </p:nvSpPr>
            <p:spPr bwMode="auto">
              <a:xfrm>
                <a:off x="13069246" y="3693877"/>
                <a:ext cx="27588" cy="27588"/>
              </a:xfrm>
              <a:custGeom>
                <a:avLst/>
                <a:gdLst>
                  <a:gd name="T0" fmla="*/ 0 w 4"/>
                  <a:gd name="T1" fmla="*/ 1 h 4"/>
                  <a:gd name="T2" fmla="*/ 2 w 4"/>
                  <a:gd name="T3" fmla="*/ 0 h 4"/>
                  <a:gd name="T4" fmla="*/ 4 w 4"/>
                  <a:gd name="T5" fmla="*/ 2 h 4"/>
                  <a:gd name="T6" fmla="*/ 1 w 4"/>
                  <a:gd name="T7" fmla="*/ 4 h 4"/>
                  <a:gd name="T8" fmla="*/ 0 w 4"/>
                  <a:gd name="T9" fmla="*/ 1 h 4"/>
                </a:gdLst>
                <a:ahLst/>
                <a:cxnLst>
                  <a:cxn ang="0">
                    <a:pos x="T0" y="T1"/>
                  </a:cxn>
                  <a:cxn ang="0">
                    <a:pos x="T2" y="T3"/>
                  </a:cxn>
                  <a:cxn ang="0">
                    <a:pos x="T4" y="T5"/>
                  </a:cxn>
                  <a:cxn ang="0">
                    <a:pos x="T6" y="T7"/>
                  </a:cxn>
                  <a:cxn ang="0">
                    <a:pos x="T8" y="T9"/>
                  </a:cxn>
                </a:cxnLst>
                <a:rect l="0" t="0" r="r" b="b"/>
                <a:pathLst>
                  <a:path w="4" h="4">
                    <a:moveTo>
                      <a:pt x="0" y="1"/>
                    </a:moveTo>
                    <a:cubicBezTo>
                      <a:pt x="0" y="0"/>
                      <a:pt x="1" y="0"/>
                      <a:pt x="2" y="0"/>
                    </a:cubicBezTo>
                    <a:cubicBezTo>
                      <a:pt x="3" y="0"/>
                      <a:pt x="4" y="1"/>
                      <a:pt x="4" y="2"/>
                    </a:cubicBezTo>
                    <a:cubicBezTo>
                      <a:pt x="3" y="3"/>
                      <a:pt x="2" y="4"/>
                      <a:pt x="1" y="4"/>
                    </a:cubicBezTo>
                    <a:cubicBezTo>
                      <a:pt x="0" y="3"/>
                      <a:pt x="0" y="2"/>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47" name="Freeform 3332">
                <a:extLst>
                  <a:ext uri="{FF2B5EF4-FFF2-40B4-BE49-F238E27FC236}">
                    <a16:creationId xmlns:a16="http://schemas.microsoft.com/office/drawing/2014/main" id="{4C41C7F3-2981-A131-39CD-1ECC1EF7AB55}"/>
                  </a:ext>
                </a:extLst>
              </p:cNvPr>
              <p:cNvSpPr>
                <a:spLocks/>
              </p:cNvSpPr>
              <p:nvPr/>
            </p:nvSpPr>
            <p:spPr bwMode="auto">
              <a:xfrm>
                <a:off x="12763018" y="3406961"/>
                <a:ext cx="24829" cy="33106"/>
              </a:xfrm>
              <a:custGeom>
                <a:avLst/>
                <a:gdLst>
                  <a:gd name="T0" fmla="*/ 0 w 4"/>
                  <a:gd name="T1" fmla="*/ 2 h 5"/>
                  <a:gd name="T2" fmla="*/ 2 w 4"/>
                  <a:gd name="T3" fmla="*/ 1 h 5"/>
                  <a:gd name="T4" fmla="*/ 4 w 4"/>
                  <a:gd name="T5" fmla="*/ 3 h 5"/>
                  <a:gd name="T6" fmla="*/ 1 w 4"/>
                  <a:gd name="T7" fmla="*/ 4 h 5"/>
                  <a:gd name="T8" fmla="*/ 0 w 4"/>
                  <a:gd name="T9" fmla="*/ 2 h 5"/>
                </a:gdLst>
                <a:ahLst/>
                <a:cxnLst>
                  <a:cxn ang="0">
                    <a:pos x="T0" y="T1"/>
                  </a:cxn>
                  <a:cxn ang="0">
                    <a:pos x="T2" y="T3"/>
                  </a:cxn>
                  <a:cxn ang="0">
                    <a:pos x="T4" y="T5"/>
                  </a:cxn>
                  <a:cxn ang="0">
                    <a:pos x="T6" y="T7"/>
                  </a:cxn>
                  <a:cxn ang="0">
                    <a:pos x="T8" y="T9"/>
                  </a:cxn>
                </a:cxnLst>
                <a:rect l="0" t="0" r="r" b="b"/>
                <a:pathLst>
                  <a:path w="4" h="5">
                    <a:moveTo>
                      <a:pt x="0" y="2"/>
                    </a:moveTo>
                    <a:cubicBezTo>
                      <a:pt x="0" y="1"/>
                      <a:pt x="1" y="0"/>
                      <a:pt x="2" y="1"/>
                    </a:cubicBezTo>
                    <a:cubicBezTo>
                      <a:pt x="3" y="1"/>
                      <a:pt x="4" y="2"/>
                      <a:pt x="4" y="3"/>
                    </a:cubicBezTo>
                    <a:cubicBezTo>
                      <a:pt x="3" y="4"/>
                      <a:pt x="2" y="5"/>
                      <a:pt x="1" y="4"/>
                    </a:cubicBezTo>
                    <a:cubicBezTo>
                      <a:pt x="0" y="4"/>
                      <a:pt x="0" y="3"/>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48" name="Freeform 3333">
                <a:extLst>
                  <a:ext uri="{FF2B5EF4-FFF2-40B4-BE49-F238E27FC236}">
                    <a16:creationId xmlns:a16="http://schemas.microsoft.com/office/drawing/2014/main" id="{03D091C0-1994-04D1-361C-16E904350E3C}"/>
                  </a:ext>
                </a:extLst>
              </p:cNvPr>
              <p:cNvSpPr>
                <a:spLocks/>
              </p:cNvSpPr>
              <p:nvPr/>
            </p:nvSpPr>
            <p:spPr bwMode="auto">
              <a:xfrm>
                <a:off x="12407132" y="2921410"/>
                <a:ext cx="27588" cy="27588"/>
              </a:xfrm>
              <a:custGeom>
                <a:avLst/>
                <a:gdLst>
                  <a:gd name="T0" fmla="*/ 0 w 4"/>
                  <a:gd name="T1" fmla="*/ 1 h 4"/>
                  <a:gd name="T2" fmla="*/ 2 w 4"/>
                  <a:gd name="T3" fmla="*/ 0 h 4"/>
                  <a:gd name="T4" fmla="*/ 4 w 4"/>
                  <a:gd name="T5" fmla="*/ 2 h 4"/>
                  <a:gd name="T6" fmla="*/ 1 w 4"/>
                  <a:gd name="T7" fmla="*/ 4 h 4"/>
                  <a:gd name="T8" fmla="*/ 0 w 4"/>
                  <a:gd name="T9" fmla="*/ 1 h 4"/>
                </a:gdLst>
                <a:ahLst/>
                <a:cxnLst>
                  <a:cxn ang="0">
                    <a:pos x="T0" y="T1"/>
                  </a:cxn>
                  <a:cxn ang="0">
                    <a:pos x="T2" y="T3"/>
                  </a:cxn>
                  <a:cxn ang="0">
                    <a:pos x="T4" y="T5"/>
                  </a:cxn>
                  <a:cxn ang="0">
                    <a:pos x="T6" y="T7"/>
                  </a:cxn>
                  <a:cxn ang="0">
                    <a:pos x="T8" y="T9"/>
                  </a:cxn>
                </a:cxnLst>
                <a:rect l="0" t="0" r="r" b="b"/>
                <a:pathLst>
                  <a:path w="4" h="4">
                    <a:moveTo>
                      <a:pt x="0" y="1"/>
                    </a:moveTo>
                    <a:cubicBezTo>
                      <a:pt x="0" y="0"/>
                      <a:pt x="1" y="0"/>
                      <a:pt x="2" y="0"/>
                    </a:cubicBezTo>
                    <a:cubicBezTo>
                      <a:pt x="3" y="0"/>
                      <a:pt x="4" y="1"/>
                      <a:pt x="4" y="2"/>
                    </a:cubicBezTo>
                    <a:cubicBezTo>
                      <a:pt x="3" y="3"/>
                      <a:pt x="2" y="4"/>
                      <a:pt x="1" y="4"/>
                    </a:cubicBezTo>
                    <a:cubicBezTo>
                      <a:pt x="0" y="3"/>
                      <a:pt x="0" y="2"/>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49" name="Freeform 3334">
                <a:extLst>
                  <a:ext uri="{FF2B5EF4-FFF2-40B4-BE49-F238E27FC236}">
                    <a16:creationId xmlns:a16="http://schemas.microsoft.com/office/drawing/2014/main" id="{82CA59AA-AF9B-4D2A-E419-B4A20DC6526D}"/>
                  </a:ext>
                </a:extLst>
              </p:cNvPr>
              <p:cNvSpPr>
                <a:spLocks/>
              </p:cNvSpPr>
              <p:nvPr/>
            </p:nvSpPr>
            <p:spPr bwMode="auto">
              <a:xfrm>
                <a:off x="12067798" y="3420755"/>
                <a:ext cx="24829" cy="24829"/>
              </a:xfrm>
              <a:custGeom>
                <a:avLst/>
                <a:gdLst>
                  <a:gd name="T0" fmla="*/ 0 w 4"/>
                  <a:gd name="T1" fmla="*/ 1 h 4"/>
                  <a:gd name="T2" fmla="*/ 3 w 4"/>
                  <a:gd name="T3" fmla="*/ 0 h 4"/>
                  <a:gd name="T4" fmla="*/ 4 w 4"/>
                  <a:gd name="T5" fmla="*/ 2 h 4"/>
                  <a:gd name="T6" fmla="*/ 2 w 4"/>
                  <a:gd name="T7" fmla="*/ 4 h 4"/>
                  <a:gd name="T8" fmla="*/ 0 w 4"/>
                  <a:gd name="T9" fmla="*/ 1 h 4"/>
                </a:gdLst>
                <a:ahLst/>
                <a:cxnLst>
                  <a:cxn ang="0">
                    <a:pos x="T0" y="T1"/>
                  </a:cxn>
                  <a:cxn ang="0">
                    <a:pos x="T2" y="T3"/>
                  </a:cxn>
                  <a:cxn ang="0">
                    <a:pos x="T4" y="T5"/>
                  </a:cxn>
                  <a:cxn ang="0">
                    <a:pos x="T6" y="T7"/>
                  </a:cxn>
                  <a:cxn ang="0">
                    <a:pos x="T8" y="T9"/>
                  </a:cxn>
                </a:cxnLst>
                <a:rect l="0" t="0" r="r" b="b"/>
                <a:pathLst>
                  <a:path w="4" h="4">
                    <a:moveTo>
                      <a:pt x="0" y="1"/>
                    </a:moveTo>
                    <a:cubicBezTo>
                      <a:pt x="1" y="0"/>
                      <a:pt x="2" y="0"/>
                      <a:pt x="3" y="0"/>
                    </a:cubicBezTo>
                    <a:cubicBezTo>
                      <a:pt x="4" y="0"/>
                      <a:pt x="4" y="1"/>
                      <a:pt x="4" y="2"/>
                    </a:cubicBezTo>
                    <a:cubicBezTo>
                      <a:pt x="4" y="3"/>
                      <a:pt x="3" y="4"/>
                      <a:pt x="2" y="4"/>
                    </a:cubicBezTo>
                    <a:cubicBezTo>
                      <a:pt x="1" y="3"/>
                      <a:pt x="0" y="2"/>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50" name="Freeform 3335">
                <a:extLst>
                  <a:ext uri="{FF2B5EF4-FFF2-40B4-BE49-F238E27FC236}">
                    <a16:creationId xmlns:a16="http://schemas.microsoft.com/office/drawing/2014/main" id="{8ABAF01B-5746-F8B9-9F24-E569131DE63C}"/>
                  </a:ext>
                </a:extLst>
              </p:cNvPr>
              <p:cNvSpPr>
                <a:spLocks/>
              </p:cNvSpPr>
              <p:nvPr/>
            </p:nvSpPr>
            <p:spPr bwMode="auto">
              <a:xfrm>
                <a:off x="11444307" y="3197291"/>
                <a:ext cx="27588" cy="24829"/>
              </a:xfrm>
              <a:custGeom>
                <a:avLst/>
                <a:gdLst>
                  <a:gd name="T0" fmla="*/ 0 w 4"/>
                  <a:gd name="T1" fmla="*/ 1 h 4"/>
                  <a:gd name="T2" fmla="*/ 2 w 4"/>
                  <a:gd name="T3" fmla="*/ 0 h 4"/>
                  <a:gd name="T4" fmla="*/ 4 w 4"/>
                  <a:gd name="T5" fmla="*/ 2 h 4"/>
                  <a:gd name="T6" fmla="*/ 1 w 4"/>
                  <a:gd name="T7" fmla="*/ 3 h 4"/>
                  <a:gd name="T8" fmla="*/ 0 w 4"/>
                  <a:gd name="T9" fmla="*/ 1 h 4"/>
                </a:gdLst>
                <a:ahLst/>
                <a:cxnLst>
                  <a:cxn ang="0">
                    <a:pos x="T0" y="T1"/>
                  </a:cxn>
                  <a:cxn ang="0">
                    <a:pos x="T2" y="T3"/>
                  </a:cxn>
                  <a:cxn ang="0">
                    <a:pos x="T4" y="T5"/>
                  </a:cxn>
                  <a:cxn ang="0">
                    <a:pos x="T6" y="T7"/>
                  </a:cxn>
                  <a:cxn ang="0">
                    <a:pos x="T8" y="T9"/>
                  </a:cxn>
                </a:cxnLst>
                <a:rect l="0" t="0" r="r" b="b"/>
                <a:pathLst>
                  <a:path w="4" h="4">
                    <a:moveTo>
                      <a:pt x="0" y="1"/>
                    </a:moveTo>
                    <a:cubicBezTo>
                      <a:pt x="0" y="0"/>
                      <a:pt x="1" y="0"/>
                      <a:pt x="2" y="0"/>
                    </a:cubicBezTo>
                    <a:cubicBezTo>
                      <a:pt x="3" y="0"/>
                      <a:pt x="4" y="1"/>
                      <a:pt x="4" y="2"/>
                    </a:cubicBezTo>
                    <a:cubicBezTo>
                      <a:pt x="3" y="3"/>
                      <a:pt x="2" y="4"/>
                      <a:pt x="1" y="3"/>
                    </a:cubicBezTo>
                    <a:cubicBezTo>
                      <a:pt x="0" y="3"/>
                      <a:pt x="0" y="2"/>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51" name="Freeform 3336">
                <a:extLst>
                  <a:ext uri="{FF2B5EF4-FFF2-40B4-BE49-F238E27FC236}">
                    <a16:creationId xmlns:a16="http://schemas.microsoft.com/office/drawing/2014/main" id="{1F988A8C-67A7-50B8-7B6D-B3ECD1B80430}"/>
                  </a:ext>
                </a:extLst>
              </p:cNvPr>
              <p:cNvSpPr>
                <a:spLocks/>
              </p:cNvSpPr>
              <p:nvPr/>
            </p:nvSpPr>
            <p:spPr bwMode="auto">
              <a:xfrm>
                <a:off x="10481482" y="2383442"/>
                <a:ext cx="52417" cy="52417"/>
              </a:xfrm>
              <a:custGeom>
                <a:avLst/>
                <a:gdLst>
                  <a:gd name="T0" fmla="*/ 2 w 8"/>
                  <a:gd name="T1" fmla="*/ 1 h 8"/>
                  <a:gd name="T2" fmla="*/ 7 w 8"/>
                  <a:gd name="T3" fmla="*/ 3 h 8"/>
                  <a:gd name="T4" fmla="*/ 5 w 8"/>
                  <a:gd name="T5" fmla="*/ 7 h 8"/>
                  <a:gd name="T6" fmla="*/ 1 w 8"/>
                  <a:gd name="T7" fmla="*/ 6 h 8"/>
                  <a:gd name="T8" fmla="*/ 2 w 8"/>
                  <a:gd name="T9" fmla="*/ 1 h 8"/>
                </a:gdLst>
                <a:ahLst/>
                <a:cxnLst>
                  <a:cxn ang="0">
                    <a:pos x="T0" y="T1"/>
                  </a:cxn>
                  <a:cxn ang="0">
                    <a:pos x="T2" y="T3"/>
                  </a:cxn>
                  <a:cxn ang="0">
                    <a:pos x="T4" y="T5"/>
                  </a:cxn>
                  <a:cxn ang="0">
                    <a:pos x="T6" y="T7"/>
                  </a:cxn>
                  <a:cxn ang="0">
                    <a:pos x="T8" y="T9"/>
                  </a:cxn>
                </a:cxnLst>
                <a:rect l="0" t="0" r="r" b="b"/>
                <a:pathLst>
                  <a:path w="8" h="8">
                    <a:moveTo>
                      <a:pt x="2" y="1"/>
                    </a:moveTo>
                    <a:cubicBezTo>
                      <a:pt x="4" y="0"/>
                      <a:pt x="6" y="1"/>
                      <a:pt x="7" y="3"/>
                    </a:cubicBezTo>
                    <a:cubicBezTo>
                      <a:pt x="8" y="4"/>
                      <a:pt x="7" y="6"/>
                      <a:pt x="5" y="7"/>
                    </a:cubicBezTo>
                    <a:cubicBezTo>
                      <a:pt x="4" y="8"/>
                      <a:pt x="2" y="7"/>
                      <a:pt x="1" y="6"/>
                    </a:cubicBezTo>
                    <a:cubicBezTo>
                      <a:pt x="0" y="4"/>
                      <a:pt x="0" y="2"/>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52" name="Freeform 3337">
                <a:extLst>
                  <a:ext uri="{FF2B5EF4-FFF2-40B4-BE49-F238E27FC236}">
                    <a16:creationId xmlns:a16="http://schemas.microsoft.com/office/drawing/2014/main" id="{2D9FD4EA-B77E-3FF8-EC69-4DCB87D48A82}"/>
                  </a:ext>
                </a:extLst>
              </p:cNvPr>
              <p:cNvSpPr>
                <a:spLocks/>
              </p:cNvSpPr>
              <p:nvPr/>
            </p:nvSpPr>
            <p:spPr bwMode="auto">
              <a:xfrm>
                <a:off x="9852474" y="2082732"/>
                <a:ext cx="52417" cy="52417"/>
              </a:xfrm>
              <a:custGeom>
                <a:avLst/>
                <a:gdLst>
                  <a:gd name="T0" fmla="*/ 3 w 8"/>
                  <a:gd name="T1" fmla="*/ 1 h 8"/>
                  <a:gd name="T2" fmla="*/ 7 w 8"/>
                  <a:gd name="T3" fmla="*/ 3 h 8"/>
                  <a:gd name="T4" fmla="*/ 6 w 8"/>
                  <a:gd name="T5" fmla="*/ 7 h 8"/>
                  <a:gd name="T6" fmla="*/ 1 w 8"/>
                  <a:gd name="T7" fmla="*/ 6 h 8"/>
                  <a:gd name="T8" fmla="*/ 3 w 8"/>
                  <a:gd name="T9" fmla="*/ 1 h 8"/>
                </a:gdLst>
                <a:ahLst/>
                <a:cxnLst>
                  <a:cxn ang="0">
                    <a:pos x="T0" y="T1"/>
                  </a:cxn>
                  <a:cxn ang="0">
                    <a:pos x="T2" y="T3"/>
                  </a:cxn>
                  <a:cxn ang="0">
                    <a:pos x="T4" y="T5"/>
                  </a:cxn>
                  <a:cxn ang="0">
                    <a:pos x="T6" y="T7"/>
                  </a:cxn>
                  <a:cxn ang="0">
                    <a:pos x="T8" y="T9"/>
                  </a:cxn>
                </a:cxnLst>
                <a:rect l="0" t="0" r="r" b="b"/>
                <a:pathLst>
                  <a:path w="8" h="8">
                    <a:moveTo>
                      <a:pt x="3" y="1"/>
                    </a:moveTo>
                    <a:cubicBezTo>
                      <a:pt x="4" y="0"/>
                      <a:pt x="6" y="1"/>
                      <a:pt x="7" y="3"/>
                    </a:cubicBezTo>
                    <a:cubicBezTo>
                      <a:pt x="8" y="4"/>
                      <a:pt x="8" y="6"/>
                      <a:pt x="6" y="7"/>
                    </a:cubicBezTo>
                    <a:cubicBezTo>
                      <a:pt x="4" y="8"/>
                      <a:pt x="2" y="8"/>
                      <a:pt x="1" y="6"/>
                    </a:cubicBezTo>
                    <a:cubicBezTo>
                      <a:pt x="0" y="4"/>
                      <a:pt x="1" y="2"/>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53" name="Freeform 3338">
                <a:extLst>
                  <a:ext uri="{FF2B5EF4-FFF2-40B4-BE49-F238E27FC236}">
                    <a16:creationId xmlns:a16="http://schemas.microsoft.com/office/drawing/2014/main" id="{1584EB02-0CD2-114B-C440-3F3AF6075A18}"/>
                  </a:ext>
                </a:extLst>
              </p:cNvPr>
              <p:cNvSpPr>
                <a:spLocks/>
              </p:cNvSpPr>
              <p:nvPr/>
            </p:nvSpPr>
            <p:spPr bwMode="auto">
              <a:xfrm>
                <a:off x="10357336" y="2673117"/>
                <a:ext cx="38623" cy="38623"/>
              </a:xfrm>
              <a:custGeom>
                <a:avLst/>
                <a:gdLst>
                  <a:gd name="T0" fmla="*/ 2 w 6"/>
                  <a:gd name="T1" fmla="*/ 1 h 6"/>
                  <a:gd name="T2" fmla="*/ 5 w 6"/>
                  <a:gd name="T3" fmla="*/ 2 h 6"/>
                  <a:gd name="T4" fmla="*/ 4 w 6"/>
                  <a:gd name="T5" fmla="*/ 5 h 6"/>
                  <a:gd name="T6" fmla="*/ 1 w 6"/>
                  <a:gd name="T7" fmla="*/ 4 h 6"/>
                  <a:gd name="T8" fmla="*/ 2 w 6"/>
                  <a:gd name="T9" fmla="*/ 1 h 6"/>
                </a:gdLst>
                <a:ahLst/>
                <a:cxnLst>
                  <a:cxn ang="0">
                    <a:pos x="T0" y="T1"/>
                  </a:cxn>
                  <a:cxn ang="0">
                    <a:pos x="T2" y="T3"/>
                  </a:cxn>
                  <a:cxn ang="0">
                    <a:pos x="T4" y="T5"/>
                  </a:cxn>
                  <a:cxn ang="0">
                    <a:pos x="T6" y="T7"/>
                  </a:cxn>
                  <a:cxn ang="0">
                    <a:pos x="T8" y="T9"/>
                  </a:cxn>
                </a:cxnLst>
                <a:rect l="0" t="0" r="r" b="b"/>
                <a:pathLst>
                  <a:path w="6" h="6">
                    <a:moveTo>
                      <a:pt x="2" y="1"/>
                    </a:moveTo>
                    <a:cubicBezTo>
                      <a:pt x="3" y="0"/>
                      <a:pt x="5" y="0"/>
                      <a:pt x="5" y="2"/>
                    </a:cubicBezTo>
                    <a:cubicBezTo>
                      <a:pt x="6" y="3"/>
                      <a:pt x="6" y="5"/>
                      <a:pt x="4" y="5"/>
                    </a:cubicBezTo>
                    <a:cubicBezTo>
                      <a:pt x="3" y="6"/>
                      <a:pt x="1" y="5"/>
                      <a:pt x="1" y="4"/>
                    </a:cubicBezTo>
                    <a:cubicBezTo>
                      <a:pt x="0" y="3"/>
                      <a:pt x="0" y="1"/>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54" name="Freeform 3339">
                <a:extLst>
                  <a:ext uri="{FF2B5EF4-FFF2-40B4-BE49-F238E27FC236}">
                    <a16:creationId xmlns:a16="http://schemas.microsoft.com/office/drawing/2014/main" id="{3D6B1928-1475-0716-66F7-836A0CDE3062}"/>
                  </a:ext>
                </a:extLst>
              </p:cNvPr>
              <p:cNvSpPr>
                <a:spLocks/>
              </p:cNvSpPr>
              <p:nvPr/>
            </p:nvSpPr>
            <p:spPr bwMode="auto">
              <a:xfrm>
                <a:off x="9813850" y="2554488"/>
                <a:ext cx="38623" cy="38623"/>
              </a:xfrm>
              <a:custGeom>
                <a:avLst/>
                <a:gdLst>
                  <a:gd name="T0" fmla="*/ 2 w 6"/>
                  <a:gd name="T1" fmla="*/ 1 h 6"/>
                  <a:gd name="T2" fmla="*/ 5 w 6"/>
                  <a:gd name="T3" fmla="*/ 2 h 6"/>
                  <a:gd name="T4" fmla="*/ 4 w 6"/>
                  <a:gd name="T5" fmla="*/ 6 h 6"/>
                  <a:gd name="T6" fmla="*/ 1 w 6"/>
                  <a:gd name="T7" fmla="*/ 5 h 6"/>
                  <a:gd name="T8" fmla="*/ 2 w 6"/>
                  <a:gd name="T9" fmla="*/ 1 h 6"/>
                </a:gdLst>
                <a:ahLst/>
                <a:cxnLst>
                  <a:cxn ang="0">
                    <a:pos x="T0" y="T1"/>
                  </a:cxn>
                  <a:cxn ang="0">
                    <a:pos x="T2" y="T3"/>
                  </a:cxn>
                  <a:cxn ang="0">
                    <a:pos x="T4" y="T5"/>
                  </a:cxn>
                  <a:cxn ang="0">
                    <a:pos x="T6" y="T7"/>
                  </a:cxn>
                  <a:cxn ang="0">
                    <a:pos x="T8" y="T9"/>
                  </a:cxn>
                </a:cxnLst>
                <a:rect l="0" t="0" r="r" b="b"/>
                <a:pathLst>
                  <a:path w="6" h="6">
                    <a:moveTo>
                      <a:pt x="2" y="1"/>
                    </a:moveTo>
                    <a:cubicBezTo>
                      <a:pt x="3" y="0"/>
                      <a:pt x="5" y="1"/>
                      <a:pt x="5" y="2"/>
                    </a:cubicBezTo>
                    <a:cubicBezTo>
                      <a:pt x="6" y="3"/>
                      <a:pt x="6" y="5"/>
                      <a:pt x="4" y="6"/>
                    </a:cubicBezTo>
                    <a:cubicBezTo>
                      <a:pt x="3" y="6"/>
                      <a:pt x="2" y="6"/>
                      <a:pt x="1" y="5"/>
                    </a:cubicBezTo>
                    <a:cubicBezTo>
                      <a:pt x="0" y="3"/>
                      <a:pt x="1" y="2"/>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55" name="Freeform 3340">
                <a:extLst>
                  <a:ext uri="{FF2B5EF4-FFF2-40B4-BE49-F238E27FC236}">
                    <a16:creationId xmlns:a16="http://schemas.microsoft.com/office/drawing/2014/main" id="{FB01D230-4C09-278B-AEC6-79770E8DE796}"/>
                  </a:ext>
                </a:extLst>
              </p:cNvPr>
              <p:cNvSpPr>
                <a:spLocks/>
              </p:cNvSpPr>
              <p:nvPr/>
            </p:nvSpPr>
            <p:spPr bwMode="auto">
              <a:xfrm>
                <a:off x="10972551" y="2797264"/>
                <a:ext cx="41382" cy="38623"/>
              </a:xfrm>
              <a:custGeom>
                <a:avLst/>
                <a:gdLst>
                  <a:gd name="T0" fmla="*/ 2 w 6"/>
                  <a:gd name="T1" fmla="*/ 0 h 6"/>
                  <a:gd name="T2" fmla="*/ 6 w 6"/>
                  <a:gd name="T3" fmla="*/ 1 h 6"/>
                  <a:gd name="T4" fmla="*/ 4 w 6"/>
                  <a:gd name="T5" fmla="*/ 5 h 6"/>
                  <a:gd name="T6" fmla="*/ 1 w 6"/>
                  <a:gd name="T7" fmla="*/ 4 h 6"/>
                  <a:gd name="T8" fmla="*/ 2 w 6"/>
                  <a:gd name="T9" fmla="*/ 0 h 6"/>
                </a:gdLst>
                <a:ahLst/>
                <a:cxnLst>
                  <a:cxn ang="0">
                    <a:pos x="T0" y="T1"/>
                  </a:cxn>
                  <a:cxn ang="0">
                    <a:pos x="T2" y="T3"/>
                  </a:cxn>
                  <a:cxn ang="0">
                    <a:pos x="T4" y="T5"/>
                  </a:cxn>
                  <a:cxn ang="0">
                    <a:pos x="T6" y="T7"/>
                  </a:cxn>
                  <a:cxn ang="0">
                    <a:pos x="T8" y="T9"/>
                  </a:cxn>
                </a:cxnLst>
                <a:rect l="0" t="0" r="r" b="b"/>
                <a:pathLst>
                  <a:path w="6" h="6">
                    <a:moveTo>
                      <a:pt x="2" y="0"/>
                    </a:moveTo>
                    <a:cubicBezTo>
                      <a:pt x="3" y="0"/>
                      <a:pt x="5" y="0"/>
                      <a:pt x="6" y="1"/>
                    </a:cubicBezTo>
                    <a:cubicBezTo>
                      <a:pt x="6" y="3"/>
                      <a:pt x="6" y="4"/>
                      <a:pt x="4" y="5"/>
                    </a:cubicBezTo>
                    <a:cubicBezTo>
                      <a:pt x="3" y="6"/>
                      <a:pt x="2" y="5"/>
                      <a:pt x="1" y="4"/>
                    </a:cubicBezTo>
                    <a:cubicBezTo>
                      <a:pt x="0" y="3"/>
                      <a:pt x="1"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56" name="Freeform 3341">
                <a:extLst>
                  <a:ext uri="{FF2B5EF4-FFF2-40B4-BE49-F238E27FC236}">
                    <a16:creationId xmlns:a16="http://schemas.microsoft.com/office/drawing/2014/main" id="{84E92FBE-2998-0AE1-3543-845C84545F9C}"/>
                  </a:ext>
                </a:extLst>
              </p:cNvPr>
              <p:cNvSpPr>
                <a:spLocks/>
              </p:cNvSpPr>
              <p:nvPr/>
            </p:nvSpPr>
            <p:spPr bwMode="auto">
              <a:xfrm>
                <a:off x="10771157" y="2582077"/>
                <a:ext cx="38623" cy="38623"/>
              </a:xfrm>
              <a:custGeom>
                <a:avLst/>
                <a:gdLst>
                  <a:gd name="T0" fmla="*/ 2 w 6"/>
                  <a:gd name="T1" fmla="*/ 1 h 6"/>
                  <a:gd name="T2" fmla="*/ 6 w 6"/>
                  <a:gd name="T3" fmla="*/ 2 h 6"/>
                  <a:gd name="T4" fmla="*/ 5 w 6"/>
                  <a:gd name="T5" fmla="*/ 6 h 6"/>
                  <a:gd name="T6" fmla="*/ 1 w 6"/>
                  <a:gd name="T7" fmla="*/ 5 h 6"/>
                  <a:gd name="T8" fmla="*/ 2 w 6"/>
                  <a:gd name="T9" fmla="*/ 1 h 6"/>
                </a:gdLst>
                <a:ahLst/>
                <a:cxnLst>
                  <a:cxn ang="0">
                    <a:pos x="T0" y="T1"/>
                  </a:cxn>
                  <a:cxn ang="0">
                    <a:pos x="T2" y="T3"/>
                  </a:cxn>
                  <a:cxn ang="0">
                    <a:pos x="T4" y="T5"/>
                  </a:cxn>
                  <a:cxn ang="0">
                    <a:pos x="T6" y="T7"/>
                  </a:cxn>
                  <a:cxn ang="0">
                    <a:pos x="T8" y="T9"/>
                  </a:cxn>
                </a:cxnLst>
                <a:rect l="0" t="0" r="r" b="b"/>
                <a:pathLst>
                  <a:path w="6" h="6">
                    <a:moveTo>
                      <a:pt x="2" y="1"/>
                    </a:moveTo>
                    <a:cubicBezTo>
                      <a:pt x="3" y="0"/>
                      <a:pt x="5" y="1"/>
                      <a:pt x="6" y="2"/>
                    </a:cubicBezTo>
                    <a:cubicBezTo>
                      <a:pt x="6" y="3"/>
                      <a:pt x="6" y="5"/>
                      <a:pt x="5" y="6"/>
                    </a:cubicBezTo>
                    <a:cubicBezTo>
                      <a:pt x="3" y="6"/>
                      <a:pt x="2" y="6"/>
                      <a:pt x="1" y="5"/>
                    </a:cubicBezTo>
                    <a:cubicBezTo>
                      <a:pt x="0" y="3"/>
                      <a:pt x="1" y="2"/>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57" name="Freeform 3342">
                <a:extLst>
                  <a:ext uri="{FF2B5EF4-FFF2-40B4-BE49-F238E27FC236}">
                    <a16:creationId xmlns:a16="http://schemas.microsoft.com/office/drawing/2014/main" id="{02F50A24-9476-E931-5F56-054C45DE68C7}"/>
                  </a:ext>
                </a:extLst>
              </p:cNvPr>
              <p:cNvSpPr>
                <a:spLocks/>
              </p:cNvSpPr>
              <p:nvPr/>
            </p:nvSpPr>
            <p:spPr bwMode="auto">
              <a:xfrm>
                <a:off x="9571075" y="1663393"/>
                <a:ext cx="38623" cy="38623"/>
              </a:xfrm>
              <a:custGeom>
                <a:avLst/>
                <a:gdLst>
                  <a:gd name="T0" fmla="*/ 2 w 6"/>
                  <a:gd name="T1" fmla="*/ 1 h 6"/>
                  <a:gd name="T2" fmla="*/ 6 w 6"/>
                  <a:gd name="T3" fmla="*/ 2 h 6"/>
                  <a:gd name="T4" fmla="*/ 5 w 6"/>
                  <a:gd name="T5" fmla="*/ 6 h 6"/>
                  <a:gd name="T6" fmla="*/ 1 w 6"/>
                  <a:gd name="T7" fmla="*/ 5 h 6"/>
                  <a:gd name="T8" fmla="*/ 2 w 6"/>
                  <a:gd name="T9" fmla="*/ 1 h 6"/>
                </a:gdLst>
                <a:ahLst/>
                <a:cxnLst>
                  <a:cxn ang="0">
                    <a:pos x="T0" y="T1"/>
                  </a:cxn>
                  <a:cxn ang="0">
                    <a:pos x="T2" y="T3"/>
                  </a:cxn>
                  <a:cxn ang="0">
                    <a:pos x="T4" y="T5"/>
                  </a:cxn>
                  <a:cxn ang="0">
                    <a:pos x="T6" y="T7"/>
                  </a:cxn>
                  <a:cxn ang="0">
                    <a:pos x="T8" y="T9"/>
                  </a:cxn>
                </a:cxnLst>
                <a:rect l="0" t="0" r="r" b="b"/>
                <a:pathLst>
                  <a:path w="6" h="6">
                    <a:moveTo>
                      <a:pt x="2" y="1"/>
                    </a:moveTo>
                    <a:cubicBezTo>
                      <a:pt x="3" y="0"/>
                      <a:pt x="5" y="1"/>
                      <a:pt x="6" y="2"/>
                    </a:cubicBezTo>
                    <a:cubicBezTo>
                      <a:pt x="6" y="3"/>
                      <a:pt x="6" y="5"/>
                      <a:pt x="5" y="6"/>
                    </a:cubicBezTo>
                    <a:cubicBezTo>
                      <a:pt x="3" y="6"/>
                      <a:pt x="2" y="6"/>
                      <a:pt x="1" y="5"/>
                    </a:cubicBezTo>
                    <a:cubicBezTo>
                      <a:pt x="0" y="3"/>
                      <a:pt x="1" y="2"/>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58" name="Freeform 3343">
                <a:extLst>
                  <a:ext uri="{FF2B5EF4-FFF2-40B4-BE49-F238E27FC236}">
                    <a16:creationId xmlns:a16="http://schemas.microsoft.com/office/drawing/2014/main" id="{7D2021A7-135C-4153-AB23-C1BBE8329737}"/>
                  </a:ext>
                </a:extLst>
              </p:cNvPr>
              <p:cNvSpPr>
                <a:spLocks/>
              </p:cNvSpPr>
              <p:nvPr/>
            </p:nvSpPr>
            <p:spPr bwMode="auto">
              <a:xfrm>
                <a:off x="9146218" y="1806851"/>
                <a:ext cx="38623" cy="46900"/>
              </a:xfrm>
              <a:custGeom>
                <a:avLst/>
                <a:gdLst>
                  <a:gd name="T0" fmla="*/ 2 w 6"/>
                  <a:gd name="T1" fmla="*/ 1 h 7"/>
                  <a:gd name="T2" fmla="*/ 6 w 6"/>
                  <a:gd name="T3" fmla="*/ 2 h 7"/>
                  <a:gd name="T4" fmla="*/ 5 w 6"/>
                  <a:gd name="T5" fmla="*/ 6 h 7"/>
                  <a:gd name="T6" fmla="*/ 1 w 6"/>
                  <a:gd name="T7" fmla="*/ 5 h 7"/>
                  <a:gd name="T8" fmla="*/ 2 w 6"/>
                  <a:gd name="T9" fmla="*/ 1 h 7"/>
                </a:gdLst>
                <a:ahLst/>
                <a:cxnLst>
                  <a:cxn ang="0">
                    <a:pos x="T0" y="T1"/>
                  </a:cxn>
                  <a:cxn ang="0">
                    <a:pos x="T2" y="T3"/>
                  </a:cxn>
                  <a:cxn ang="0">
                    <a:pos x="T4" y="T5"/>
                  </a:cxn>
                  <a:cxn ang="0">
                    <a:pos x="T6" y="T7"/>
                  </a:cxn>
                  <a:cxn ang="0">
                    <a:pos x="T8" y="T9"/>
                  </a:cxn>
                </a:cxnLst>
                <a:rect l="0" t="0" r="r" b="b"/>
                <a:pathLst>
                  <a:path w="6" h="7">
                    <a:moveTo>
                      <a:pt x="2" y="1"/>
                    </a:moveTo>
                    <a:cubicBezTo>
                      <a:pt x="3" y="0"/>
                      <a:pt x="5" y="1"/>
                      <a:pt x="6" y="2"/>
                    </a:cubicBezTo>
                    <a:cubicBezTo>
                      <a:pt x="6" y="4"/>
                      <a:pt x="6" y="5"/>
                      <a:pt x="5" y="6"/>
                    </a:cubicBezTo>
                    <a:cubicBezTo>
                      <a:pt x="3" y="7"/>
                      <a:pt x="2" y="6"/>
                      <a:pt x="1" y="5"/>
                    </a:cubicBezTo>
                    <a:cubicBezTo>
                      <a:pt x="0" y="3"/>
                      <a:pt x="1" y="2"/>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59" name="Freeform 3344">
                <a:extLst>
                  <a:ext uri="{FF2B5EF4-FFF2-40B4-BE49-F238E27FC236}">
                    <a16:creationId xmlns:a16="http://schemas.microsoft.com/office/drawing/2014/main" id="{5C7E18ED-C8D6-E12E-7106-871705AD8E26}"/>
                  </a:ext>
                </a:extLst>
              </p:cNvPr>
              <p:cNvSpPr>
                <a:spLocks/>
              </p:cNvSpPr>
              <p:nvPr/>
            </p:nvSpPr>
            <p:spPr bwMode="auto">
              <a:xfrm>
                <a:off x="10644252" y="3117286"/>
                <a:ext cx="41382" cy="41382"/>
              </a:xfrm>
              <a:custGeom>
                <a:avLst/>
                <a:gdLst>
                  <a:gd name="T0" fmla="*/ 2 w 6"/>
                  <a:gd name="T1" fmla="*/ 1 h 6"/>
                  <a:gd name="T2" fmla="*/ 6 w 6"/>
                  <a:gd name="T3" fmla="*/ 2 h 6"/>
                  <a:gd name="T4" fmla="*/ 4 w 6"/>
                  <a:gd name="T5" fmla="*/ 5 h 6"/>
                  <a:gd name="T6" fmla="*/ 1 w 6"/>
                  <a:gd name="T7" fmla="*/ 4 h 6"/>
                  <a:gd name="T8" fmla="*/ 2 w 6"/>
                  <a:gd name="T9" fmla="*/ 1 h 6"/>
                </a:gdLst>
                <a:ahLst/>
                <a:cxnLst>
                  <a:cxn ang="0">
                    <a:pos x="T0" y="T1"/>
                  </a:cxn>
                  <a:cxn ang="0">
                    <a:pos x="T2" y="T3"/>
                  </a:cxn>
                  <a:cxn ang="0">
                    <a:pos x="T4" y="T5"/>
                  </a:cxn>
                  <a:cxn ang="0">
                    <a:pos x="T6" y="T7"/>
                  </a:cxn>
                  <a:cxn ang="0">
                    <a:pos x="T8" y="T9"/>
                  </a:cxn>
                </a:cxnLst>
                <a:rect l="0" t="0" r="r" b="b"/>
                <a:pathLst>
                  <a:path w="6" h="6">
                    <a:moveTo>
                      <a:pt x="2" y="1"/>
                    </a:moveTo>
                    <a:cubicBezTo>
                      <a:pt x="3" y="0"/>
                      <a:pt x="5" y="0"/>
                      <a:pt x="6" y="2"/>
                    </a:cubicBezTo>
                    <a:cubicBezTo>
                      <a:pt x="6" y="3"/>
                      <a:pt x="6" y="5"/>
                      <a:pt x="4" y="5"/>
                    </a:cubicBezTo>
                    <a:cubicBezTo>
                      <a:pt x="3" y="6"/>
                      <a:pt x="2" y="5"/>
                      <a:pt x="1" y="4"/>
                    </a:cubicBezTo>
                    <a:cubicBezTo>
                      <a:pt x="0" y="3"/>
                      <a:pt x="1" y="1"/>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60" name="Freeform 3345">
                <a:extLst>
                  <a:ext uri="{FF2B5EF4-FFF2-40B4-BE49-F238E27FC236}">
                    <a16:creationId xmlns:a16="http://schemas.microsoft.com/office/drawing/2014/main" id="{008E5020-4CED-C745-C82D-9D20B9F84ED7}"/>
                  </a:ext>
                </a:extLst>
              </p:cNvPr>
              <p:cNvSpPr>
                <a:spLocks/>
              </p:cNvSpPr>
              <p:nvPr/>
            </p:nvSpPr>
            <p:spPr bwMode="auto">
              <a:xfrm>
                <a:off x="10633217" y="2844164"/>
                <a:ext cx="24829" cy="24829"/>
              </a:xfrm>
              <a:custGeom>
                <a:avLst/>
                <a:gdLst>
                  <a:gd name="T0" fmla="*/ 1 w 4"/>
                  <a:gd name="T1" fmla="*/ 0 h 4"/>
                  <a:gd name="T2" fmla="*/ 4 w 4"/>
                  <a:gd name="T3" fmla="*/ 1 h 4"/>
                  <a:gd name="T4" fmla="*/ 3 w 4"/>
                  <a:gd name="T5" fmla="*/ 4 h 4"/>
                  <a:gd name="T6" fmla="*/ 0 w 4"/>
                  <a:gd name="T7" fmla="*/ 3 h 4"/>
                  <a:gd name="T8" fmla="*/ 1 w 4"/>
                  <a:gd name="T9" fmla="*/ 0 h 4"/>
                </a:gdLst>
                <a:ahLst/>
                <a:cxnLst>
                  <a:cxn ang="0">
                    <a:pos x="T0" y="T1"/>
                  </a:cxn>
                  <a:cxn ang="0">
                    <a:pos x="T2" y="T3"/>
                  </a:cxn>
                  <a:cxn ang="0">
                    <a:pos x="T4" y="T5"/>
                  </a:cxn>
                  <a:cxn ang="0">
                    <a:pos x="T6" y="T7"/>
                  </a:cxn>
                  <a:cxn ang="0">
                    <a:pos x="T8" y="T9"/>
                  </a:cxn>
                </a:cxnLst>
                <a:rect l="0" t="0" r="r" b="b"/>
                <a:pathLst>
                  <a:path w="4" h="4">
                    <a:moveTo>
                      <a:pt x="1" y="0"/>
                    </a:moveTo>
                    <a:cubicBezTo>
                      <a:pt x="2" y="0"/>
                      <a:pt x="3" y="0"/>
                      <a:pt x="4" y="1"/>
                    </a:cubicBezTo>
                    <a:cubicBezTo>
                      <a:pt x="4" y="2"/>
                      <a:pt x="4" y="3"/>
                      <a:pt x="3" y="4"/>
                    </a:cubicBezTo>
                    <a:cubicBezTo>
                      <a:pt x="2" y="4"/>
                      <a:pt x="1" y="4"/>
                      <a:pt x="0" y="3"/>
                    </a:cubicBezTo>
                    <a:cubicBezTo>
                      <a:pt x="0" y="2"/>
                      <a:pt x="0"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61" name="Freeform 3346">
                <a:extLst>
                  <a:ext uri="{FF2B5EF4-FFF2-40B4-BE49-F238E27FC236}">
                    <a16:creationId xmlns:a16="http://schemas.microsoft.com/office/drawing/2014/main" id="{6E400B2C-ACA4-587A-837F-74E86C467370}"/>
                  </a:ext>
                </a:extLst>
              </p:cNvPr>
              <p:cNvSpPr>
                <a:spLocks/>
              </p:cNvSpPr>
              <p:nvPr/>
            </p:nvSpPr>
            <p:spPr bwMode="auto">
              <a:xfrm>
                <a:off x="10790469" y="3335232"/>
                <a:ext cx="33106" cy="24829"/>
              </a:xfrm>
              <a:custGeom>
                <a:avLst/>
                <a:gdLst>
                  <a:gd name="T0" fmla="*/ 2 w 5"/>
                  <a:gd name="T1" fmla="*/ 1 h 4"/>
                  <a:gd name="T2" fmla="*/ 4 w 5"/>
                  <a:gd name="T3" fmla="*/ 1 h 4"/>
                  <a:gd name="T4" fmla="*/ 3 w 5"/>
                  <a:gd name="T5" fmla="*/ 4 h 4"/>
                  <a:gd name="T6" fmla="*/ 1 w 5"/>
                  <a:gd name="T7" fmla="*/ 3 h 4"/>
                  <a:gd name="T8" fmla="*/ 2 w 5"/>
                  <a:gd name="T9" fmla="*/ 1 h 4"/>
                </a:gdLst>
                <a:ahLst/>
                <a:cxnLst>
                  <a:cxn ang="0">
                    <a:pos x="T0" y="T1"/>
                  </a:cxn>
                  <a:cxn ang="0">
                    <a:pos x="T2" y="T3"/>
                  </a:cxn>
                  <a:cxn ang="0">
                    <a:pos x="T4" y="T5"/>
                  </a:cxn>
                  <a:cxn ang="0">
                    <a:pos x="T6" y="T7"/>
                  </a:cxn>
                  <a:cxn ang="0">
                    <a:pos x="T8" y="T9"/>
                  </a:cxn>
                </a:cxnLst>
                <a:rect l="0" t="0" r="r" b="b"/>
                <a:pathLst>
                  <a:path w="5" h="4">
                    <a:moveTo>
                      <a:pt x="2" y="1"/>
                    </a:moveTo>
                    <a:cubicBezTo>
                      <a:pt x="2" y="0"/>
                      <a:pt x="4" y="1"/>
                      <a:pt x="4" y="1"/>
                    </a:cubicBezTo>
                    <a:cubicBezTo>
                      <a:pt x="5" y="2"/>
                      <a:pt x="4" y="3"/>
                      <a:pt x="3" y="4"/>
                    </a:cubicBezTo>
                    <a:cubicBezTo>
                      <a:pt x="2" y="4"/>
                      <a:pt x="1" y="4"/>
                      <a:pt x="1" y="3"/>
                    </a:cubicBezTo>
                    <a:cubicBezTo>
                      <a:pt x="0" y="2"/>
                      <a:pt x="1" y="1"/>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62" name="Freeform 3347">
                <a:extLst>
                  <a:ext uri="{FF2B5EF4-FFF2-40B4-BE49-F238E27FC236}">
                    <a16:creationId xmlns:a16="http://schemas.microsoft.com/office/drawing/2014/main" id="{0F7748C9-48E7-A30D-7D7B-9C1702F592D8}"/>
                  </a:ext>
                </a:extLst>
              </p:cNvPr>
              <p:cNvSpPr>
                <a:spLocks/>
              </p:cNvSpPr>
              <p:nvPr/>
            </p:nvSpPr>
            <p:spPr bwMode="auto">
              <a:xfrm>
                <a:off x="10776675" y="2915893"/>
                <a:ext cx="24829" cy="33106"/>
              </a:xfrm>
              <a:custGeom>
                <a:avLst/>
                <a:gdLst>
                  <a:gd name="T0" fmla="*/ 1 w 4"/>
                  <a:gd name="T1" fmla="*/ 1 h 5"/>
                  <a:gd name="T2" fmla="*/ 4 w 4"/>
                  <a:gd name="T3" fmla="*/ 1 h 5"/>
                  <a:gd name="T4" fmla="*/ 3 w 4"/>
                  <a:gd name="T5" fmla="*/ 4 h 5"/>
                  <a:gd name="T6" fmla="*/ 0 w 4"/>
                  <a:gd name="T7" fmla="*/ 3 h 5"/>
                  <a:gd name="T8" fmla="*/ 1 w 4"/>
                  <a:gd name="T9" fmla="*/ 1 h 5"/>
                </a:gdLst>
                <a:ahLst/>
                <a:cxnLst>
                  <a:cxn ang="0">
                    <a:pos x="T0" y="T1"/>
                  </a:cxn>
                  <a:cxn ang="0">
                    <a:pos x="T2" y="T3"/>
                  </a:cxn>
                  <a:cxn ang="0">
                    <a:pos x="T4" y="T5"/>
                  </a:cxn>
                  <a:cxn ang="0">
                    <a:pos x="T6" y="T7"/>
                  </a:cxn>
                  <a:cxn ang="0">
                    <a:pos x="T8" y="T9"/>
                  </a:cxn>
                </a:cxnLst>
                <a:rect l="0" t="0" r="r" b="b"/>
                <a:pathLst>
                  <a:path w="4" h="5">
                    <a:moveTo>
                      <a:pt x="1" y="1"/>
                    </a:moveTo>
                    <a:cubicBezTo>
                      <a:pt x="2" y="0"/>
                      <a:pt x="3" y="1"/>
                      <a:pt x="4" y="1"/>
                    </a:cubicBezTo>
                    <a:cubicBezTo>
                      <a:pt x="4" y="2"/>
                      <a:pt x="4" y="4"/>
                      <a:pt x="3" y="4"/>
                    </a:cubicBezTo>
                    <a:cubicBezTo>
                      <a:pt x="2" y="5"/>
                      <a:pt x="1" y="4"/>
                      <a:pt x="0" y="3"/>
                    </a:cubicBezTo>
                    <a:cubicBezTo>
                      <a:pt x="0" y="2"/>
                      <a:pt x="0"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63" name="Freeform 3348">
                <a:extLst>
                  <a:ext uri="{FF2B5EF4-FFF2-40B4-BE49-F238E27FC236}">
                    <a16:creationId xmlns:a16="http://schemas.microsoft.com/office/drawing/2014/main" id="{0C3DB692-9820-9D70-229B-A11F7BB8A94A}"/>
                  </a:ext>
                </a:extLst>
              </p:cNvPr>
              <p:cNvSpPr>
                <a:spLocks/>
              </p:cNvSpPr>
              <p:nvPr/>
            </p:nvSpPr>
            <p:spPr bwMode="auto">
              <a:xfrm>
                <a:off x="10867716" y="2319990"/>
                <a:ext cx="33106" cy="24829"/>
              </a:xfrm>
              <a:custGeom>
                <a:avLst/>
                <a:gdLst>
                  <a:gd name="T0" fmla="*/ 2 w 5"/>
                  <a:gd name="T1" fmla="*/ 1 h 4"/>
                  <a:gd name="T2" fmla="*/ 4 w 5"/>
                  <a:gd name="T3" fmla="*/ 1 h 4"/>
                  <a:gd name="T4" fmla="*/ 3 w 5"/>
                  <a:gd name="T5" fmla="*/ 4 h 4"/>
                  <a:gd name="T6" fmla="*/ 1 w 5"/>
                  <a:gd name="T7" fmla="*/ 3 h 4"/>
                  <a:gd name="T8" fmla="*/ 2 w 5"/>
                  <a:gd name="T9" fmla="*/ 1 h 4"/>
                </a:gdLst>
                <a:ahLst/>
                <a:cxnLst>
                  <a:cxn ang="0">
                    <a:pos x="T0" y="T1"/>
                  </a:cxn>
                  <a:cxn ang="0">
                    <a:pos x="T2" y="T3"/>
                  </a:cxn>
                  <a:cxn ang="0">
                    <a:pos x="T4" y="T5"/>
                  </a:cxn>
                  <a:cxn ang="0">
                    <a:pos x="T6" y="T7"/>
                  </a:cxn>
                  <a:cxn ang="0">
                    <a:pos x="T8" y="T9"/>
                  </a:cxn>
                </a:cxnLst>
                <a:rect l="0" t="0" r="r" b="b"/>
                <a:pathLst>
                  <a:path w="5" h="4">
                    <a:moveTo>
                      <a:pt x="2" y="1"/>
                    </a:moveTo>
                    <a:cubicBezTo>
                      <a:pt x="3" y="0"/>
                      <a:pt x="4" y="1"/>
                      <a:pt x="4" y="1"/>
                    </a:cubicBezTo>
                    <a:cubicBezTo>
                      <a:pt x="5" y="2"/>
                      <a:pt x="4" y="4"/>
                      <a:pt x="3" y="4"/>
                    </a:cubicBezTo>
                    <a:cubicBezTo>
                      <a:pt x="3" y="4"/>
                      <a:pt x="1" y="4"/>
                      <a:pt x="1" y="3"/>
                    </a:cubicBezTo>
                    <a:cubicBezTo>
                      <a:pt x="0" y="2"/>
                      <a:pt x="1" y="1"/>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64" name="Freeform 3349">
                <a:extLst>
                  <a:ext uri="{FF2B5EF4-FFF2-40B4-BE49-F238E27FC236}">
                    <a16:creationId xmlns:a16="http://schemas.microsoft.com/office/drawing/2014/main" id="{73931403-EAEF-4AE6-4142-1C81096D18DF}"/>
                  </a:ext>
                </a:extLst>
              </p:cNvPr>
              <p:cNvSpPr>
                <a:spLocks/>
              </p:cNvSpPr>
              <p:nvPr/>
            </p:nvSpPr>
            <p:spPr bwMode="auto">
              <a:xfrm>
                <a:off x="10277330" y="2430342"/>
                <a:ext cx="27588" cy="33106"/>
              </a:xfrm>
              <a:custGeom>
                <a:avLst/>
                <a:gdLst>
                  <a:gd name="T0" fmla="*/ 1 w 4"/>
                  <a:gd name="T1" fmla="*/ 1 h 5"/>
                  <a:gd name="T2" fmla="*/ 4 w 4"/>
                  <a:gd name="T3" fmla="*/ 2 h 5"/>
                  <a:gd name="T4" fmla="*/ 3 w 4"/>
                  <a:gd name="T5" fmla="*/ 4 h 5"/>
                  <a:gd name="T6" fmla="*/ 1 w 4"/>
                  <a:gd name="T7" fmla="*/ 3 h 5"/>
                  <a:gd name="T8" fmla="*/ 1 w 4"/>
                  <a:gd name="T9" fmla="*/ 1 h 5"/>
                </a:gdLst>
                <a:ahLst/>
                <a:cxnLst>
                  <a:cxn ang="0">
                    <a:pos x="T0" y="T1"/>
                  </a:cxn>
                  <a:cxn ang="0">
                    <a:pos x="T2" y="T3"/>
                  </a:cxn>
                  <a:cxn ang="0">
                    <a:pos x="T4" y="T5"/>
                  </a:cxn>
                  <a:cxn ang="0">
                    <a:pos x="T6" y="T7"/>
                  </a:cxn>
                  <a:cxn ang="0">
                    <a:pos x="T8" y="T9"/>
                  </a:cxn>
                </a:cxnLst>
                <a:rect l="0" t="0" r="r" b="b"/>
                <a:pathLst>
                  <a:path w="4" h="5">
                    <a:moveTo>
                      <a:pt x="1" y="1"/>
                    </a:moveTo>
                    <a:cubicBezTo>
                      <a:pt x="2" y="0"/>
                      <a:pt x="3" y="1"/>
                      <a:pt x="4" y="2"/>
                    </a:cubicBezTo>
                    <a:cubicBezTo>
                      <a:pt x="4" y="3"/>
                      <a:pt x="4" y="4"/>
                      <a:pt x="3" y="4"/>
                    </a:cubicBezTo>
                    <a:cubicBezTo>
                      <a:pt x="2" y="5"/>
                      <a:pt x="1" y="4"/>
                      <a:pt x="1" y="3"/>
                    </a:cubicBezTo>
                    <a:cubicBezTo>
                      <a:pt x="0" y="2"/>
                      <a:pt x="0"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65" name="Freeform 3350">
                <a:extLst>
                  <a:ext uri="{FF2B5EF4-FFF2-40B4-BE49-F238E27FC236}">
                    <a16:creationId xmlns:a16="http://schemas.microsoft.com/office/drawing/2014/main" id="{87D31082-68E2-32F1-E361-4760D2FDF611}"/>
                  </a:ext>
                </a:extLst>
              </p:cNvPr>
              <p:cNvSpPr>
                <a:spLocks/>
              </p:cNvSpPr>
              <p:nvPr/>
            </p:nvSpPr>
            <p:spPr bwMode="auto">
              <a:xfrm>
                <a:off x="9995932" y="1834439"/>
                <a:ext cx="27588" cy="24829"/>
              </a:xfrm>
              <a:custGeom>
                <a:avLst/>
                <a:gdLst>
                  <a:gd name="T0" fmla="*/ 1 w 4"/>
                  <a:gd name="T1" fmla="*/ 0 h 4"/>
                  <a:gd name="T2" fmla="*/ 4 w 4"/>
                  <a:gd name="T3" fmla="*/ 1 h 4"/>
                  <a:gd name="T4" fmla="*/ 3 w 4"/>
                  <a:gd name="T5" fmla="*/ 4 h 4"/>
                  <a:gd name="T6" fmla="*/ 0 w 4"/>
                  <a:gd name="T7" fmla="*/ 3 h 4"/>
                  <a:gd name="T8" fmla="*/ 1 w 4"/>
                  <a:gd name="T9" fmla="*/ 0 h 4"/>
                </a:gdLst>
                <a:ahLst/>
                <a:cxnLst>
                  <a:cxn ang="0">
                    <a:pos x="T0" y="T1"/>
                  </a:cxn>
                  <a:cxn ang="0">
                    <a:pos x="T2" y="T3"/>
                  </a:cxn>
                  <a:cxn ang="0">
                    <a:pos x="T4" y="T5"/>
                  </a:cxn>
                  <a:cxn ang="0">
                    <a:pos x="T6" y="T7"/>
                  </a:cxn>
                  <a:cxn ang="0">
                    <a:pos x="T8" y="T9"/>
                  </a:cxn>
                </a:cxnLst>
                <a:rect l="0" t="0" r="r" b="b"/>
                <a:pathLst>
                  <a:path w="4" h="4">
                    <a:moveTo>
                      <a:pt x="1" y="0"/>
                    </a:moveTo>
                    <a:cubicBezTo>
                      <a:pt x="2" y="0"/>
                      <a:pt x="3" y="0"/>
                      <a:pt x="4" y="1"/>
                    </a:cubicBezTo>
                    <a:cubicBezTo>
                      <a:pt x="4" y="2"/>
                      <a:pt x="4" y="3"/>
                      <a:pt x="3" y="4"/>
                    </a:cubicBezTo>
                    <a:cubicBezTo>
                      <a:pt x="2" y="4"/>
                      <a:pt x="1" y="4"/>
                      <a:pt x="0" y="3"/>
                    </a:cubicBezTo>
                    <a:cubicBezTo>
                      <a:pt x="0" y="2"/>
                      <a:pt x="0"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grpSp>
      <p:sp>
        <p:nvSpPr>
          <p:cNvPr id="12" name="TextBox 11">
            <a:extLst>
              <a:ext uri="{FF2B5EF4-FFF2-40B4-BE49-F238E27FC236}">
                <a16:creationId xmlns:a16="http://schemas.microsoft.com/office/drawing/2014/main" id="{AEBA6478-0E4C-93D6-C0D2-0C37D5E1D646}"/>
              </a:ext>
            </a:extLst>
          </p:cNvPr>
          <p:cNvSpPr txBox="1"/>
          <p:nvPr/>
        </p:nvSpPr>
        <p:spPr>
          <a:xfrm>
            <a:off x="1427816" y="1399308"/>
            <a:ext cx="2668228" cy="246221"/>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srgbClr val="0044FF"/>
                </a:solidFill>
                <a:effectLst/>
                <a:uLnTx/>
                <a:uFillTx/>
                <a:latin typeface="Bahnschrift" panose="020B0502040204020203" pitchFamily="34" charset="0"/>
                <a:ea typeface="+mn-ea"/>
                <a:cs typeface="+mn-cs"/>
              </a:rPr>
              <a:t>Jayati Deshmukh</a:t>
            </a:r>
          </a:p>
        </p:txBody>
      </p:sp>
      <p:sp>
        <p:nvSpPr>
          <p:cNvPr id="13" name="TextBox 12">
            <a:extLst>
              <a:ext uri="{FF2B5EF4-FFF2-40B4-BE49-F238E27FC236}">
                <a16:creationId xmlns:a16="http://schemas.microsoft.com/office/drawing/2014/main" id="{BBACCFA7-1DA1-A649-80C2-460EB73760FD}"/>
              </a:ext>
            </a:extLst>
          </p:cNvPr>
          <p:cNvSpPr txBox="1"/>
          <p:nvPr/>
        </p:nvSpPr>
        <p:spPr>
          <a:xfrm>
            <a:off x="490224" y="2472676"/>
            <a:ext cx="4348401" cy="1323439"/>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600"/>
              </a:spcAft>
              <a:buClrTx/>
              <a:buSzTx/>
              <a:buFontTx/>
              <a:buNone/>
              <a:tabLst/>
              <a:defRPr/>
            </a:pPr>
            <a:r>
              <a:rPr kumimoji="0" lang="en-US" sz="750" b="0" i="0" u="none" strike="noStrike" kern="1200" cap="none" spc="0" normalizeH="0" baseline="0" noProof="0" dirty="0">
                <a:ln>
                  <a:noFill/>
                </a:ln>
                <a:solidFill>
                  <a:prstClr val="black"/>
                </a:solidFill>
                <a:effectLst/>
                <a:uLnTx/>
                <a:uFillTx/>
                <a:latin typeface="Bahnschrift" panose="020B0502040204020203" pitchFamily="34" charset="0"/>
                <a:ea typeface="+mn-ea"/>
                <a:cs typeface="+mn-cs"/>
              </a:rPr>
              <a:t>I am a Postdoctoral Researcher at the School of Electronics and Computer Science at the University of Southampton.  I am a part of the UKRI Trustworthy Autonomous Systems (TAS Hub), Responsible Ai UK (</a:t>
            </a:r>
            <a:r>
              <a:rPr kumimoji="0" lang="en-US" sz="750" b="0" i="0" u="none" strike="noStrike" kern="1200" cap="none" spc="0" normalizeH="0" baseline="0" noProof="0" dirty="0" err="1">
                <a:ln>
                  <a:noFill/>
                </a:ln>
                <a:solidFill>
                  <a:prstClr val="black"/>
                </a:solidFill>
                <a:effectLst/>
                <a:uLnTx/>
                <a:uFillTx/>
                <a:latin typeface="Bahnschrift" panose="020B0502040204020203" pitchFamily="34" charset="0"/>
                <a:ea typeface="+mn-ea"/>
                <a:cs typeface="+mn-cs"/>
              </a:rPr>
              <a:t>RAi</a:t>
            </a:r>
            <a:r>
              <a:rPr kumimoji="0" lang="en-US" sz="750" b="0" i="0" u="none" strike="noStrike" kern="1200" cap="none" spc="0" normalizeH="0" baseline="0" noProof="0" dirty="0">
                <a:ln>
                  <a:noFill/>
                </a:ln>
                <a:solidFill>
                  <a:prstClr val="black"/>
                </a:solidFill>
                <a:effectLst/>
                <a:uLnTx/>
                <a:uFillTx/>
                <a:latin typeface="Bahnschrift" panose="020B0502040204020203" pitchFamily="34" charset="0"/>
                <a:ea typeface="+mn-ea"/>
                <a:cs typeface="+mn-cs"/>
              </a:rPr>
              <a:t> UK) and Citizen-Centric AI Systems (CCAIS) teams. My research interests are in designing autonomous multi-agent systems which act responsibly and are trusted by the people who interface with diverse applications of these systems. </a:t>
            </a:r>
          </a:p>
          <a:p>
            <a:pPr marL="0" marR="0" lvl="0" indent="0" algn="l" defTabSz="457200" rtl="0" eaLnBrk="1" fontAlgn="auto" latinLnBrk="0" hangingPunct="1">
              <a:lnSpc>
                <a:spcPct val="100000"/>
              </a:lnSpc>
              <a:spcBef>
                <a:spcPts val="0"/>
              </a:spcBef>
              <a:spcAft>
                <a:spcPts val="600"/>
              </a:spcAft>
              <a:buClrTx/>
              <a:buSzTx/>
              <a:buFontTx/>
              <a:buNone/>
              <a:tabLst/>
              <a:defRPr/>
            </a:pPr>
            <a:r>
              <a:rPr kumimoji="0" lang="en-US" sz="750" b="0" i="0" u="none" strike="noStrike" kern="1200" cap="none" spc="0" normalizeH="0" baseline="0" noProof="0" dirty="0">
                <a:ln>
                  <a:noFill/>
                </a:ln>
                <a:solidFill>
                  <a:prstClr val="black"/>
                </a:solidFill>
                <a:effectLst/>
                <a:uLnTx/>
                <a:uFillTx/>
                <a:latin typeface="Bahnschrift" panose="020B0502040204020203" pitchFamily="34" charset="0"/>
                <a:ea typeface="+mn-ea"/>
                <a:cs typeface="+mn-cs"/>
              </a:rPr>
              <a:t>I have submitted my PhD thesis at the Web Science Lab at IIIT-Bangalore. I hold an MTech in Data Science from IIIT-Bangalore and a BE in Computer Engineering from Gujarat Technological University. I have 4+ years of work experience at Accenture Technology Labs, Bangalore where I did research and development in the area of natural language processing, deep learning and knowledge graphs which resulted in many successful </a:t>
            </a:r>
            <a:r>
              <a:rPr kumimoji="0" lang="en-US" sz="750" b="0" i="0" u="none" strike="noStrike" kern="1200" cap="none" spc="0" normalizeH="0" baseline="0" noProof="0" dirty="0" err="1">
                <a:ln>
                  <a:noFill/>
                </a:ln>
                <a:solidFill>
                  <a:prstClr val="black"/>
                </a:solidFill>
                <a:effectLst/>
                <a:uLnTx/>
                <a:uFillTx/>
                <a:latin typeface="Bahnschrift" panose="020B0502040204020203" pitchFamily="34" charset="0"/>
                <a:ea typeface="+mn-ea"/>
                <a:cs typeface="+mn-cs"/>
              </a:rPr>
              <a:t>PoCs</a:t>
            </a:r>
            <a:r>
              <a:rPr kumimoji="0" lang="en-US" sz="750" b="0" i="0" u="none" strike="noStrike" kern="1200" cap="none" spc="0" normalizeH="0" baseline="0" noProof="0" dirty="0">
                <a:ln>
                  <a:noFill/>
                </a:ln>
                <a:solidFill>
                  <a:prstClr val="black"/>
                </a:solidFill>
                <a:effectLst/>
                <a:uLnTx/>
                <a:uFillTx/>
                <a:latin typeface="Bahnschrift" panose="020B0502040204020203" pitchFamily="34" charset="0"/>
                <a:ea typeface="+mn-ea"/>
                <a:cs typeface="+mn-cs"/>
              </a:rPr>
              <a:t> as well as patents and publications.</a:t>
            </a:r>
          </a:p>
        </p:txBody>
      </p:sp>
      <p:sp>
        <p:nvSpPr>
          <p:cNvPr id="15" name="TextBox 14">
            <a:extLst>
              <a:ext uri="{FF2B5EF4-FFF2-40B4-BE49-F238E27FC236}">
                <a16:creationId xmlns:a16="http://schemas.microsoft.com/office/drawing/2014/main" id="{862F4F8F-6EA6-AFB1-8C5D-D727FC28C805}"/>
              </a:ext>
            </a:extLst>
          </p:cNvPr>
          <p:cNvSpPr txBox="1"/>
          <p:nvPr/>
        </p:nvSpPr>
        <p:spPr>
          <a:xfrm>
            <a:off x="1427816" y="1768640"/>
            <a:ext cx="2668228" cy="230832"/>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effectLst/>
                <a:uLnTx/>
                <a:uFillTx/>
                <a:latin typeface="Bahnschrift" panose="020B0502040204020203" pitchFamily="34" charset="0"/>
                <a:ea typeface="+mn-ea"/>
                <a:cs typeface="+mn-cs"/>
              </a:rPr>
              <a:t>Areas of expertise: </a:t>
            </a:r>
            <a:endParaRPr kumimoji="0" lang="en-US" sz="900" b="0" i="0" u="none" strike="noStrike" kern="1200" cap="none" spc="0" normalizeH="0" baseline="0" noProof="0" dirty="0">
              <a:ln>
                <a:noFill/>
              </a:ln>
              <a:effectLst/>
              <a:uLnTx/>
              <a:uFillTx/>
              <a:latin typeface="Bahnschrift" panose="020B0502040204020203" pitchFamily="34" charset="0"/>
              <a:ea typeface="+mn-ea"/>
              <a:cs typeface="+mn-cs"/>
            </a:endParaRPr>
          </a:p>
        </p:txBody>
      </p:sp>
      <p:sp>
        <p:nvSpPr>
          <p:cNvPr id="21" name="TextBox 20">
            <a:extLst>
              <a:ext uri="{FF2B5EF4-FFF2-40B4-BE49-F238E27FC236}">
                <a16:creationId xmlns:a16="http://schemas.microsoft.com/office/drawing/2014/main" id="{7CE1BFA8-1ECA-EFE4-850F-7558B3F3B34C}"/>
              </a:ext>
            </a:extLst>
          </p:cNvPr>
          <p:cNvSpPr txBox="1"/>
          <p:nvPr/>
        </p:nvSpPr>
        <p:spPr>
          <a:xfrm>
            <a:off x="490225" y="2279458"/>
            <a:ext cx="3413316" cy="223138"/>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850" b="0" i="0" u="none" strike="noStrike" kern="1200" cap="none" spc="0" normalizeH="0" baseline="0" noProof="0" dirty="0">
                <a:ln>
                  <a:noFill/>
                </a:ln>
                <a:effectLst/>
                <a:uLnTx/>
                <a:uFillTx/>
                <a:latin typeface="Bahnschrift" panose="020B0502040204020203" pitchFamily="34" charset="0"/>
                <a:ea typeface="+mn-ea"/>
                <a:cs typeface="+mn-cs"/>
                <a:hlinkClick r:id="rId5">
                  <a:extLst>
                    <a:ext uri="{A12FA001-AC4F-418D-AE19-62706E023703}">
                      <ahyp:hlinkClr xmlns:ahyp="http://schemas.microsoft.com/office/drawing/2018/hyperlinkcolor" val="tx"/>
                    </a:ext>
                  </a:extLst>
                </a:hlinkClick>
              </a:rPr>
              <a:t>j.deshmukh@soton.ac.uk</a:t>
            </a:r>
            <a:endParaRPr kumimoji="0" lang="en-US" sz="850" b="0" i="0" u="none" strike="noStrike" kern="1200" cap="none" spc="0" normalizeH="0" baseline="0" noProof="0" dirty="0">
              <a:ln>
                <a:noFill/>
              </a:ln>
              <a:effectLst/>
              <a:uLnTx/>
              <a:uFillTx/>
              <a:latin typeface="Bahnschrift" panose="020B0502040204020203" pitchFamily="34" charset="0"/>
              <a:ea typeface="+mn-ea"/>
              <a:cs typeface="+mn-cs"/>
            </a:endParaRPr>
          </a:p>
        </p:txBody>
      </p:sp>
      <p:sp>
        <p:nvSpPr>
          <p:cNvPr id="18" name="Rectangle: Rounded Corners 17">
            <a:extLst>
              <a:ext uri="{FF2B5EF4-FFF2-40B4-BE49-F238E27FC236}">
                <a16:creationId xmlns:a16="http://schemas.microsoft.com/office/drawing/2014/main" id="{630E9CC0-0184-3D80-91A4-C023F567C88B}"/>
              </a:ext>
            </a:extLst>
          </p:cNvPr>
          <p:cNvSpPr/>
          <p:nvPr/>
        </p:nvSpPr>
        <p:spPr>
          <a:xfrm>
            <a:off x="1512752" y="2027636"/>
            <a:ext cx="1196636" cy="154179"/>
          </a:xfrm>
          <a:prstGeom prst="roundRect">
            <a:avLst>
              <a:gd name="adj" fmla="val 50000"/>
            </a:avLst>
          </a:prstGeom>
          <a:solidFill>
            <a:srgbClr val="0044FF"/>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IN" sz="800" dirty="0">
                <a:solidFill>
                  <a:schemeClr val="bg1"/>
                </a:solidFill>
                <a:latin typeface="Bahnschrift" panose="020B0502040204020203" pitchFamily="34" charset="0"/>
              </a:rPr>
              <a:t>Artificial intelligence</a:t>
            </a:r>
          </a:p>
        </p:txBody>
      </p:sp>
      <p:sp>
        <p:nvSpPr>
          <p:cNvPr id="19" name="Rectangle: Rounded Corners 18">
            <a:extLst>
              <a:ext uri="{FF2B5EF4-FFF2-40B4-BE49-F238E27FC236}">
                <a16:creationId xmlns:a16="http://schemas.microsoft.com/office/drawing/2014/main" id="{2BD2ADAA-B691-554C-B2C3-A1168A77199A}"/>
              </a:ext>
            </a:extLst>
          </p:cNvPr>
          <p:cNvSpPr/>
          <p:nvPr/>
        </p:nvSpPr>
        <p:spPr>
          <a:xfrm>
            <a:off x="2741952" y="2027636"/>
            <a:ext cx="1196636" cy="154179"/>
          </a:xfrm>
          <a:prstGeom prst="roundRect">
            <a:avLst>
              <a:gd name="adj" fmla="val 50000"/>
            </a:avLst>
          </a:prstGeom>
          <a:solidFill>
            <a:srgbClr val="ADD8E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IN" sz="800" dirty="0">
                <a:solidFill>
                  <a:prstClr val="black"/>
                </a:solidFill>
                <a:latin typeface="Bahnschrift" panose="020B0502040204020203" pitchFamily="34" charset="0"/>
              </a:rPr>
              <a:t>Society &amp; technology</a:t>
            </a:r>
          </a:p>
        </p:txBody>
      </p:sp>
      <p:sp>
        <p:nvSpPr>
          <p:cNvPr id="2" name="TextBox 1">
            <a:extLst>
              <a:ext uri="{FF2B5EF4-FFF2-40B4-BE49-F238E27FC236}">
                <a16:creationId xmlns:a16="http://schemas.microsoft.com/office/drawing/2014/main" id="{7AC339B1-821A-1800-B820-97B31B0D69B7}"/>
              </a:ext>
            </a:extLst>
          </p:cNvPr>
          <p:cNvSpPr txBox="1"/>
          <p:nvPr/>
        </p:nvSpPr>
        <p:spPr>
          <a:xfrm>
            <a:off x="404812" y="299215"/>
            <a:ext cx="4537076" cy="400110"/>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IN" sz="2000" b="1" i="0" u="none" strike="noStrike" kern="1200" cap="none" spc="0" normalizeH="0" baseline="0" noProof="0" dirty="0">
                <a:ln>
                  <a:noFill/>
                </a:ln>
                <a:solidFill>
                  <a:prstClr val="white"/>
                </a:solidFill>
                <a:effectLst/>
                <a:uLnTx/>
                <a:uFillTx/>
                <a:latin typeface="Bahnschrift" panose="020B0502040204020203" pitchFamily="34" charset="0"/>
                <a:ea typeface="+mn-ea"/>
                <a:cs typeface="+mn-cs"/>
              </a:rPr>
              <a:t>Participants</a:t>
            </a:r>
          </a:p>
        </p:txBody>
      </p:sp>
      <p:sp>
        <p:nvSpPr>
          <p:cNvPr id="20" name="TextBox 19">
            <a:extLst>
              <a:ext uri="{FF2B5EF4-FFF2-40B4-BE49-F238E27FC236}">
                <a16:creationId xmlns:a16="http://schemas.microsoft.com/office/drawing/2014/main" id="{0A288431-A783-71D7-23FA-0C2C3AE09F93}"/>
              </a:ext>
            </a:extLst>
          </p:cNvPr>
          <p:cNvSpPr txBox="1"/>
          <p:nvPr/>
        </p:nvSpPr>
        <p:spPr>
          <a:xfrm>
            <a:off x="1427816" y="4572677"/>
            <a:ext cx="2668228" cy="246221"/>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srgbClr val="0044FF"/>
                </a:solidFill>
                <a:effectLst/>
                <a:uLnTx/>
                <a:uFillTx/>
                <a:latin typeface="Bahnschrift" panose="020B0502040204020203" pitchFamily="34" charset="0"/>
                <a:ea typeface="+mn-ea"/>
                <a:cs typeface="+mn-cs"/>
              </a:rPr>
              <a:t>Jeremie Clos</a:t>
            </a:r>
          </a:p>
        </p:txBody>
      </p:sp>
      <p:sp>
        <p:nvSpPr>
          <p:cNvPr id="22" name="TextBox 21">
            <a:extLst>
              <a:ext uri="{FF2B5EF4-FFF2-40B4-BE49-F238E27FC236}">
                <a16:creationId xmlns:a16="http://schemas.microsoft.com/office/drawing/2014/main" id="{D2C121C0-7AE4-11F2-2F67-F1136E80831A}"/>
              </a:ext>
            </a:extLst>
          </p:cNvPr>
          <p:cNvSpPr txBox="1"/>
          <p:nvPr/>
        </p:nvSpPr>
        <p:spPr>
          <a:xfrm>
            <a:off x="490224" y="5607945"/>
            <a:ext cx="4348401" cy="900246"/>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600"/>
              </a:spcAft>
              <a:buClrTx/>
              <a:buSzTx/>
              <a:buFontTx/>
              <a:buNone/>
              <a:tabLst/>
              <a:defRPr/>
            </a:pPr>
            <a:r>
              <a:rPr kumimoji="0" lang="en-IN" sz="750" b="0" i="0" u="none" strike="noStrike" kern="1200" cap="none" spc="0" normalizeH="0" baseline="0" noProof="0" dirty="0">
                <a:ln>
                  <a:noFill/>
                </a:ln>
                <a:solidFill>
                  <a:prstClr val="black"/>
                </a:solidFill>
                <a:effectLst/>
                <a:uLnTx/>
                <a:uFillTx/>
                <a:latin typeface="Bahnschrift" panose="020B0502040204020203" pitchFamily="34" charset="0"/>
                <a:ea typeface="+mn-ea"/>
                <a:cs typeface="+mn-cs"/>
              </a:rPr>
              <a:t>I am an Assistant Professor in the School of Computer Science of the University of Nottingham. My scientific interests revolve around applied interdisciplinary research involving machine learning. I am particularly interested and open to collaborative work in the following topics: interpretable machine learning, digital humanities (argument mining in large corpora, social media mining, disinformation detection), and digital health (physiological data, mental health). A lot of my recent interest has been centred around the application of large language models in social, legal, and medical contexts.</a:t>
            </a:r>
            <a:endParaRPr kumimoji="0" lang="en-US" sz="750" b="0" i="0" u="none" strike="noStrike" kern="1200" cap="none" spc="0" normalizeH="0" baseline="0" noProof="0" dirty="0">
              <a:ln>
                <a:noFill/>
              </a:ln>
              <a:solidFill>
                <a:prstClr val="black"/>
              </a:solidFill>
              <a:effectLst/>
              <a:uLnTx/>
              <a:uFillTx/>
              <a:latin typeface="Bahnschrift" panose="020B0502040204020203" pitchFamily="34" charset="0"/>
              <a:ea typeface="+mn-ea"/>
              <a:cs typeface="+mn-cs"/>
            </a:endParaRPr>
          </a:p>
        </p:txBody>
      </p:sp>
      <p:sp>
        <p:nvSpPr>
          <p:cNvPr id="23" name="TextBox 22">
            <a:extLst>
              <a:ext uri="{FF2B5EF4-FFF2-40B4-BE49-F238E27FC236}">
                <a16:creationId xmlns:a16="http://schemas.microsoft.com/office/drawing/2014/main" id="{18F72739-7277-5434-E645-90D9636271D8}"/>
              </a:ext>
            </a:extLst>
          </p:cNvPr>
          <p:cNvSpPr txBox="1"/>
          <p:nvPr/>
        </p:nvSpPr>
        <p:spPr>
          <a:xfrm>
            <a:off x="1427816" y="4942009"/>
            <a:ext cx="2668228" cy="230832"/>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effectLst/>
                <a:uLnTx/>
                <a:uFillTx/>
                <a:latin typeface="Bahnschrift" panose="020B0502040204020203" pitchFamily="34" charset="0"/>
                <a:ea typeface="+mn-ea"/>
                <a:cs typeface="+mn-cs"/>
              </a:rPr>
              <a:t>Areas of expertise: </a:t>
            </a:r>
            <a:endParaRPr kumimoji="0" lang="en-US" sz="900" b="0" i="0" u="none" strike="noStrike" kern="1200" cap="none" spc="0" normalizeH="0" baseline="0" noProof="0" dirty="0">
              <a:ln>
                <a:noFill/>
              </a:ln>
              <a:effectLst/>
              <a:uLnTx/>
              <a:uFillTx/>
              <a:latin typeface="Bahnschrift" panose="020B0502040204020203" pitchFamily="34" charset="0"/>
              <a:ea typeface="+mn-ea"/>
              <a:cs typeface="+mn-cs"/>
            </a:endParaRPr>
          </a:p>
        </p:txBody>
      </p:sp>
      <p:sp>
        <p:nvSpPr>
          <p:cNvPr id="24" name="TextBox 23">
            <a:extLst>
              <a:ext uri="{FF2B5EF4-FFF2-40B4-BE49-F238E27FC236}">
                <a16:creationId xmlns:a16="http://schemas.microsoft.com/office/drawing/2014/main" id="{E185E7F2-2E93-9150-7D2E-03AAA0E4CEFB}"/>
              </a:ext>
            </a:extLst>
          </p:cNvPr>
          <p:cNvSpPr txBox="1"/>
          <p:nvPr/>
        </p:nvSpPr>
        <p:spPr>
          <a:xfrm>
            <a:off x="490225" y="5414727"/>
            <a:ext cx="3413316" cy="223138"/>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850" b="0" i="0" u="none" strike="noStrike" kern="1200" cap="none" spc="0" normalizeH="0" baseline="0" noProof="0" dirty="0">
                <a:ln>
                  <a:noFill/>
                </a:ln>
                <a:effectLst/>
                <a:uLnTx/>
                <a:uFillTx/>
                <a:latin typeface="Bahnschrift" panose="020B0502040204020203" pitchFamily="34" charset="0"/>
                <a:ea typeface="+mn-ea"/>
                <a:cs typeface="+mn-cs"/>
                <a:hlinkClick r:id="rId6">
                  <a:extLst>
                    <a:ext uri="{A12FA001-AC4F-418D-AE19-62706E023703}">
                      <ahyp:hlinkClr xmlns:ahyp="http://schemas.microsoft.com/office/drawing/2018/hyperlinkcolor" val="tx"/>
                    </a:ext>
                  </a:extLst>
                </a:hlinkClick>
              </a:rPr>
              <a:t>Jeremie.Clos@nottingham.ac.uk</a:t>
            </a:r>
            <a:endParaRPr kumimoji="0" lang="en-US" sz="850" b="0" i="0" u="none" strike="noStrike" kern="1200" cap="none" spc="0" normalizeH="0" baseline="0" noProof="0" dirty="0">
              <a:ln>
                <a:noFill/>
              </a:ln>
              <a:effectLst/>
              <a:uLnTx/>
              <a:uFillTx/>
              <a:latin typeface="Bahnschrift" panose="020B0502040204020203" pitchFamily="34" charset="0"/>
              <a:ea typeface="+mn-ea"/>
              <a:cs typeface="+mn-cs"/>
            </a:endParaRPr>
          </a:p>
        </p:txBody>
      </p:sp>
      <p:sp>
        <p:nvSpPr>
          <p:cNvPr id="25" name="Rectangle: Rounded Corners 24">
            <a:extLst>
              <a:ext uri="{FF2B5EF4-FFF2-40B4-BE49-F238E27FC236}">
                <a16:creationId xmlns:a16="http://schemas.microsoft.com/office/drawing/2014/main" id="{81BBC62F-AE87-6884-0D6A-1F2A21F55EC4}"/>
              </a:ext>
            </a:extLst>
          </p:cNvPr>
          <p:cNvSpPr/>
          <p:nvPr/>
        </p:nvSpPr>
        <p:spPr>
          <a:xfrm>
            <a:off x="1512752" y="5201005"/>
            <a:ext cx="1196636" cy="154179"/>
          </a:xfrm>
          <a:prstGeom prst="roundRect">
            <a:avLst>
              <a:gd name="adj" fmla="val 50000"/>
            </a:avLst>
          </a:prstGeom>
          <a:solidFill>
            <a:srgbClr val="0044FF"/>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IN" sz="800" dirty="0">
                <a:solidFill>
                  <a:schemeClr val="bg1"/>
                </a:solidFill>
                <a:latin typeface="Bahnschrift" panose="020B0502040204020203" pitchFamily="34" charset="0"/>
              </a:rPr>
              <a:t>Artificial intelligence</a:t>
            </a:r>
          </a:p>
        </p:txBody>
      </p:sp>
      <p:sp>
        <p:nvSpPr>
          <p:cNvPr id="26" name="Rectangle: Rounded Corners 25">
            <a:extLst>
              <a:ext uri="{FF2B5EF4-FFF2-40B4-BE49-F238E27FC236}">
                <a16:creationId xmlns:a16="http://schemas.microsoft.com/office/drawing/2014/main" id="{E7F435D9-F5AE-5DBB-1235-D0FD9648BD82}"/>
              </a:ext>
            </a:extLst>
          </p:cNvPr>
          <p:cNvSpPr/>
          <p:nvPr/>
        </p:nvSpPr>
        <p:spPr>
          <a:xfrm>
            <a:off x="2741952" y="5201005"/>
            <a:ext cx="1196636" cy="154179"/>
          </a:xfrm>
          <a:prstGeom prst="roundRect">
            <a:avLst>
              <a:gd name="adj" fmla="val 50000"/>
            </a:avLst>
          </a:prstGeom>
          <a:solidFill>
            <a:srgbClr val="FF662E"/>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IN" sz="800" dirty="0">
                <a:solidFill>
                  <a:schemeClr val="bg1"/>
                </a:solidFill>
                <a:latin typeface="Bahnschrift" panose="020B0502040204020203" pitchFamily="34" charset="0"/>
              </a:rPr>
              <a:t>Skills &amp; education </a:t>
            </a:r>
          </a:p>
        </p:txBody>
      </p:sp>
      <p:sp>
        <p:nvSpPr>
          <p:cNvPr id="16" name="Freeform: Shape 15">
            <a:extLst>
              <a:ext uri="{FF2B5EF4-FFF2-40B4-BE49-F238E27FC236}">
                <a16:creationId xmlns:a16="http://schemas.microsoft.com/office/drawing/2014/main" id="{90655EC0-78CA-A447-5DCF-5511AEF7570B}"/>
              </a:ext>
            </a:extLst>
          </p:cNvPr>
          <p:cNvSpPr/>
          <p:nvPr/>
        </p:nvSpPr>
        <p:spPr>
          <a:xfrm>
            <a:off x="610406" y="1435345"/>
            <a:ext cx="742138" cy="742138"/>
          </a:xfrm>
          <a:custGeom>
            <a:avLst/>
            <a:gdLst>
              <a:gd name="connsiteX0" fmla="*/ 371069 w 742138"/>
              <a:gd name="connsiteY0" fmla="*/ 0 h 742138"/>
              <a:gd name="connsiteX1" fmla="*/ 742138 w 742138"/>
              <a:gd name="connsiteY1" fmla="*/ 371069 h 742138"/>
              <a:gd name="connsiteX2" fmla="*/ 371069 w 742138"/>
              <a:gd name="connsiteY2" fmla="*/ 742138 h 742138"/>
              <a:gd name="connsiteX3" fmla="*/ 0 w 742138"/>
              <a:gd name="connsiteY3" fmla="*/ 371069 h 742138"/>
              <a:gd name="connsiteX4" fmla="*/ 371069 w 742138"/>
              <a:gd name="connsiteY4" fmla="*/ 0 h 7421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2138" h="742138">
                <a:moveTo>
                  <a:pt x="371069" y="0"/>
                </a:moveTo>
                <a:cubicBezTo>
                  <a:pt x="576004" y="0"/>
                  <a:pt x="742138" y="166134"/>
                  <a:pt x="742138" y="371069"/>
                </a:cubicBezTo>
                <a:cubicBezTo>
                  <a:pt x="742138" y="576006"/>
                  <a:pt x="576004" y="742138"/>
                  <a:pt x="371069" y="742138"/>
                </a:cubicBezTo>
                <a:cubicBezTo>
                  <a:pt x="166134" y="742138"/>
                  <a:pt x="0" y="576006"/>
                  <a:pt x="0" y="371069"/>
                </a:cubicBezTo>
                <a:cubicBezTo>
                  <a:pt x="0" y="166134"/>
                  <a:pt x="166134" y="0"/>
                  <a:pt x="371069" y="0"/>
                </a:cubicBezTo>
                <a:close/>
              </a:path>
            </a:pathLst>
          </a:custGeom>
          <a:blipFill dpi="0" rotWithShape="1">
            <a:blip r:embed="rId7" cstate="print">
              <a:extLst>
                <a:ext uri="{28A0092B-C50C-407E-A947-70E740481C1C}">
                  <a14:useLocalDpi xmlns:a14="http://schemas.microsoft.com/office/drawing/2010/main" val="0"/>
                </a:ext>
              </a:extLst>
            </a:blip>
            <a:srcRect/>
            <a:stretch>
              <a:fillRect/>
            </a:stretch>
          </a:blipFill>
          <a:ln>
            <a:no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en-IN"/>
          </a:p>
        </p:txBody>
      </p:sp>
      <p:sp>
        <p:nvSpPr>
          <p:cNvPr id="4" name="Slide Number Placeholder 6">
            <a:extLst>
              <a:ext uri="{FF2B5EF4-FFF2-40B4-BE49-F238E27FC236}">
                <a16:creationId xmlns:a16="http://schemas.microsoft.com/office/drawing/2014/main" id="{805E4A21-1906-ABAD-4E49-5C2C7323DBF5}"/>
              </a:ext>
            </a:extLst>
          </p:cNvPr>
          <p:cNvSpPr>
            <a:spLocks noGrp="1"/>
          </p:cNvSpPr>
          <p:nvPr>
            <p:ph type="sldNum" sz="quarter" idx="12"/>
          </p:nvPr>
        </p:nvSpPr>
        <p:spPr>
          <a:xfrm>
            <a:off x="4586678" y="7219068"/>
            <a:ext cx="355210" cy="188208"/>
          </a:xfrm>
        </p:spPr>
        <p:txBody>
          <a:bodyPr/>
          <a:lstStyle/>
          <a:p>
            <a:fld id="{BBD8116C-255A-44AF-97AC-4E39B80E4E22}" type="slidenum">
              <a:rPr lang="en-IN" sz="800" smtClean="0">
                <a:solidFill>
                  <a:schemeClr val="tx1"/>
                </a:solidFill>
                <a:latin typeface="Bahnschrift" panose="020B0502040204020203" pitchFamily="34" charset="0"/>
              </a:rPr>
              <a:t>29</a:t>
            </a:fld>
            <a:endParaRPr lang="en-IN" sz="800">
              <a:solidFill>
                <a:schemeClr val="tx1"/>
              </a:solidFill>
              <a:latin typeface="Bahnschrift" panose="020B0502040204020203" pitchFamily="34" charset="0"/>
            </a:endParaRPr>
          </a:p>
        </p:txBody>
      </p:sp>
      <p:sp>
        <p:nvSpPr>
          <p:cNvPr id="5" name="TextBox 4">
            <a:extLst>
              <a:ext uri="{FF2B5EF4-FFF2-40B4-BE49-F238E27FC236}">
                <a16:creationId xmlns:a16="http://schemas.microsoft.com/office/drawing/2014/main" id="{9D73AF8B-E16D-42B2-B15A-8DFE033CD306}"/>
              </a:ext>
            </a:extLst>
          </p:cNvPr>
          <p:cNvSpPr txBox="1"/>
          <p:nvPr/>
        </p:nvSpPr>
        <p:spPr>
          <a:xfrm>
            <a:off x="490225" y="6610120"/>
            <a:ext cx="450328" cy="107722"/>
          </a:xfrm>
          <a:prstGeom prst="rect">
            <a:avLst/>
          </a:prstGeom>
          <a:noFill/>
        </p:spPr>
        <p:txBody>
          <a:bodyPr wrap="square" tIns="0" bIns="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700" b="1" i="0" u="none" strike="noStrike" kern="1200" cap="none" spc="0" normalizeH="0" baseline="0" noProof="0" dirty="0">
                <a:ln>
                  <a:noFill/>
                </a:ln>
                <a:effectLst/>
                <a:uLnTx/>
                <a:uFillTx/>
                <a:latin typeface="Bahnschrift" panose="020B0502040204020203" pitchFamily="34" charset="0"/>
                <a:ea typeface="+mn-ea"/>
                <a:cs typeface="+mn-cs"/>
              </a:rPr>
              <a:t>Notes</a:t>
            </a:r>
          </a:p>
        </p:txBody>
      </p:sp>
      <p:sp>
        <p:nvSpPr>
          <p:cNvPr id="8" name="TextBox 7">
            <a:extLst>
              <a:ext uri="{FF2B5EF4-FFF2-40B4-BE49-F238E27FC236}">
                <a16:creationId xmlns:a16="http://schemas.microsoft.com/office/drawing/2014/main" id="{A1D8E015-BC9E-A474-18B0-9427B2AB6E63}"/>
              </a:ext>
            </a:extLst>
          </p:cNvPr>
          <p:cNvSpPr txBox="1"/>
          <p:nvPr/>
        </p:nvSpPr>
        <p:spPr>
          <a:xfrm>
            <a:off x="506980" y="3954866"/>
            <a:ext cx="450328" cy="107722"/>
          </a:xfrm>
          <a:prstGeom prst="rect">
            <a:avLst/>
          </a:prstGeom>
          <a:noFill/>
        </p:spPr>
        <p:txBody>
          <a:bodyPr wrap="square" tIns="0" bIns="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700" b="1" i="0" u="none" strike="noStrike" kern="1200" cap="none" spc="0" normalizeH="0" baseline="0" noProof="0" dirty="0">
                <a:ln>
                  <a:noFill/>
                </a:ln>
                <a:effectLst/>
                <a:uLnTx/>
                <a:uFillTx/>
                <a:latin typeface="Bahnschrift" panose="020B0502040204020203" pitchFamily="34" charset="0"/>
                <a:ea typeface="+mn-ea"/>
                <a:cs typeface="+mn-cs"/>
              </a:rPr>
              <a:t>Notes</a:t>
            </a:r>
          </a:p>
        </p:txBody>
      </p:sp>
    </p:spTree>
    <p:custDataLst>
      <p:tags r:id="rId1"/>
    </p:custDataLst>
    <p:extLst>
      <p:ext uri="{BB962C8B-B14F-4D97-AF65-F5344CB8AC3E}">
        <p14:creationId xmlns:p14="http://schemas.microsoft.com/office/powerpoint/2010/main" val="2136680600"/>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descr="A blue and black gradient&#10;&#10;Description automatically generated">
            <a:extLst>
              <a:ext uri="{FF2B5EF4-FFF2-40B4-BE49-F238E27FC236}">
                <a16:creationId xmlns:a16="http://schemas.microsoft.com/office/drawing/2014/main" id="{29C28582-43A8-0851-0411-AF74F95151F2}"/>
              </a:ext>
            </a:extLst>
          </p:cNvPr>
          <p:cNvPicPr>
            <a:picLocks noChangeAspect="1"/>
          </p:cNvPicPr>
          <p:nvPr/>
        </p:nvPicPr>
        <p:blipFill rotWithShape="1">
          <a:blip r:embed="rId3">
            <a:extLst>
              <a:ext uri="{28A0092B-C50C-407E-A947-70E740481C1C}">
                <a14:useLocalDpi xmlns:a14="http://schemas.microsoft.com/office/drawing/2010/main" val="0"/>
              </a:ext>
            </a:extLst>
          </a:blip>
          <a:srcRect r="20468"/>
          <a:stretch/>
        </p:blipFill>
        <p:spPr>
          <a:xfrm rot="16200000" flipV="1">
            <a:off x="-1106489" y="1106488"/>
            <a:ext cx="7559678" cy="5346702"/>
          </a:xfrm>
          <a:prstGeom prst="rect">
            <a:avLst/>
          </a:prstGeom>
        </p:spPr>
      </p:pic>
      <p:sp>
        <p:nvSpPr>
          <p:cNvPr id="2" name="Freeform 586">
            <a:extLst>
              <a:ext uri="{FF2B5EF4-FFF2-40B4-BE49-F238E27FC236}">
                <a16:creationId xmlns:a16="http://schemas.microsoft.com/office/drawing/2014/main" id="{CF33F660-B5BF-B56F-5183-8115366F462D}"/>
              </a:ext>
            </a:extLst>
          </p:cNvPr>
          <p:cNvSpPr>
            <a:spLocks noEditPoints="1"/>
          </p:cNvSpPr>
          <p:nvPr/>
        </p:nvSpPr>
        <p:spPr bwMode="auto">
          <a:xfrm flipH="1">
            <a:off x="-5045322" y="0"/>
            <a:ext cx="10074522" cy="9578784"/>
          </a:xfrm>
          <a:custGeom>
            <a:avLst/>
            <a:gdLst>
              <a:gd name="T0" fmla="*/ 5177 w 9862"/>
              <a:gd name="T1" fmla="*/ 8398 h 9379"/>
              <a:gd name="T2" fmla="*/ 8706 w 9862"/>
              <a:gd name="T3" fmla="*/ 2345 h 9379"/>
              <a:gd name="T4" fmla="*/ 1744 w 9862"/>
              <a:gd name="T5" fmla="*/ 1006 h 9379"/>
              <a:gd name="T6" fmla="*/ 2329 w 9862"/>
              <a:gd name="T7" fmla="*/ 7373 h 9379"/>
              <a:gd name="T8" fmla="*/ 2037 w 9862"/>
              <a:gd name="T9" fmla="*/ 4529 h 9379"/>
              <a:gd name="T10" fmla="*/ 3196 w 9862"/>
              <a:gd name="T11" fmla="*/ 6530 h 9379"/>
              <a:gd name="T12" fmla="*/ 5516 w 9862"/>
              <a:gd name="T13" fmla="*/ 7534 h 9379"/>
              <a:gd name="T14" fmla="*/ 6387 w 9862"/>
              <a:gd name="T15" fmla="*/ 6415 h 9379"/>
              <a:gd name="T16" fmla="*/ 8414 w 9862"/>
              <a:gd name="T17" fmla="*/ 3524 h 9379"/>
              <a:gd name="T18" fmla="*/ 7482 w 9862"/>
              <a:gd name="T19" fmla="*/ 1678 h 9379"/>
              <a:gd name="T20" fmla="*/ 6088 w 9862"/>
              <a:gd name="T21" fmla="*/ 512 h 9379"/>
              <a:gd name="T22" fmla="*/ 3191 w 9862"/>
              <a:gd name="T23" fmla="*/ 3189 h 9379"/>
              <a:gd name="T24" fmla="*/ 2940 w 9862"/>
              <a:gd name="T25" fmla="*/ 4355 h 9379"/>
              <a:gd name="T26" fmla="*/ 2906 w 9862"/>
              <a:gd name="T27" fmla="*/ 2295 h 9379"/>
              <a:gd name="T28" fmla="*/ 4014 w 9862"/>
              <a:gd name="T29" fmla="*/ 4332 h 9379"/>
              <a:gd name="T30" fmla="*/ 3782 w 9862"/>
              <a:gd name="T31" fmla="*/ 5193 h 9379"/>
              <a:gd name="T32" fmla="*/ 5743 w 9862"/>
              <a:gd name="T33" fmla="*/ 2685 h 9379"/>
              <a:gd name="T34" fmla="*/ 5807 w 9862"/>
              <a:gd name="T35" fmla="*/ 3692 h 9379"/>
              <a:gd name="T36" fmla="*/ 5227 w 9862"/>
              <a:gd name="T37" fmla="*/ 4393 h 9379"/>
              <a:gd name="T38" fmla="*/ 4696 w 9862"/>
              <a:gd name="T39" fmla="*/ 3350 h 9379"/>
              <a:gd name="T40" fmla="*/ 3774 w 9862"/>
              <a:gd name="T41" fmla="*/ 2513 h 9379"/>
              <a:gd name="T42" fmla="*/ 4068 w 9862"/>
              <a:gd name="T43" fmla="*/ 5022 h 9379"/>
              <a:gd name="T44" fmla="*/ 4068 w 9862"/>
              <a:gd name="T45" fmla="*/ 2386 h 9379"/>
              <a:gd name="T46" fmla="*/ 4687 w 9862"/>
              <a:gd name="T47" fmla="*/ 3320 h 9379"/>
              <a:gd name="T48" fmla="*/ 4648 w 9862"/>
              <a:gd name="T49" fmla="*/ 5994 h 9379"/>
              <a:gd name="T50" fmla="*/ 3509 w 9862"/>
              <a:gd name="T51" fmla="*/ 3331 h 9379"/>
              <a:gd name="T52" fmla="*/ 4930 w 9862"/>
              <a:gd name="T53" fmla="*/ 2513 h 9379"/>
              <a:gd name="T54" fmla="*/ 5807 w 9862"/>
              <a:gd name="T55" fmla="*/ 2011 h 9379"/>
              <a:gd name="T56" fmla="*/ 6432 w 9862"/>
              <a:gd name="T57" fmla="*/ 3660 h 9379"/>
              <a:gd name="T58" fmla="*/ 6676 w 9862"/>
              <a:gd name="T59" fmla="*/ 1174 h 9379"/>
              <a:gd name="T60" fmla="*/ 7537 w 9862"/>
              <a:gd name="T61" fmla="*/ 2685 h 9379"/>
              <a:gd name="T62" fmla="*/ 8074 w 9862"/>
              <a:gd name="T63" fmla="*/ 3381 h 9379"/>
              <a:gd name="T64" fmla="*/ 7827 w 9862"/>
              <a:gd name="T65" fmla="*/ 4524 h 9379"/>
              <a:gd name="T66" fmla="*/ 7600 w 9862"/>
              <a:gd name="T67" fmla="*/ 5693 h 9379"/>
              <a:gd name="T68" fmla="*/ 6963 w 9862"/>
              <a:gd name="T69" fmla="*/ 5353 h 9379"/>
              <a:gd name="T70" fmla="*/ 5807 w 9862"/>
              <a:gd name="T71" fmla="*/ 6027 h 9379"/>
              <a:gd name="T72" fmla="*/ 5511 w 9862"/>
              <a:gd name="T73" fmla="*/ 6203 h 9379"/>
              <a:gd name="T74" fmla="*/ 4352 w 9862"/>
              <a:gd name="T75" fmla="*/ 6533 h 9379"/>
              <a:gd name="T76" fmla="*/ 3485 w 9862"/>
              <a:gd name="T77" fmla="*/ 7359 h 9379"/>
              <a:gd name="T78" fmla="*/ 2905 w 9862"/>
              <a:gd name="T79" fmla="*/ 5696 h 9379"/>
              <a:gd name="T80" fmla="*/ 2324 w 9862"/>
              <a:gd name="T81" fmla="*/ 4689 h 9379"/>
              <a:gd name="T82" fmla="*/ 2295 w 9862"/>
              <a:gd name="T83" fmla="*/ 3332 h 9379"/>
              <a:gd name="T84" fmla="*/ 2360 w 9862"/>
              <a:gd name="T85" fmla="*/ 3353 h 9379"/>
              <a:gd name="T86" fmla="*/ 2025 w 9862"/>
              <a:gd name="T87" fmla="*/ 5193 h 9379"/>
              <a:gd name="T88" fmla="*/ 1451 w 9862"/>
              <a:gd name="T89" fmla="*/ 3517 h 9379"/>
              <a:gd name="T90" fmla="*/ 1744 w 9862"/>
              <a:gd name="T91" fmla="*/ 1017 h 9379"/>
              <a:gd name="T92" fmla="*/ 2900 w 9862"/>
              <a:gd name="T93" fmla="*/ 1738 h 9379"/>
              <a:gd name="T94" fmla="*/ 3197 w 9862"/>
              <a:gd name="T95" fmla="*/ 2516 h 9379"/>
              <a:gd name="T96" fmla="*/ 5218 w 9862"/>
              <a:gd name="T97" fmla="*/ 976 h 9379"/>
              <a:gd name="T98" fmla="*/ 6088 w 9862"/>
              <a:gd name="T99" fmla="*/ 184 h 9379"/>
              <a:gd name="T100" fmla="*/ 6960 w 9862"/>
              <a:gd name="T101" fmla="*/ 672 h 9379"/>
              <a:gd name="T102" fmla="*/ 8117 w 9862"/>
              <a:gd name="T103" fmla="*/ 676 h 9379"/>
              <a:gd name="T104" fmla="*/ 8987 w 9862"/>
              <a:gd name="T105" fmla="*/ 3178 h 9379"/>
              <a:gd name="T106" fmla="*/ 8126 w 9862"/>
              <a:gd name="T107" fmla="*/ 5365 h 9379"/>
              <a:gd name="T108" fmla="*/ 6959 w 9862"/>
              <a:gd name="T109" fmla="*/ 6699 h 9379"/>
              <a:gd name="T110" fmla="*/ 5223 w 9862"/>
              <a:gd name="T111" fmla="*/ 7069 h 9379"/>
              <a:gd name="T112" fmla="*/ 4013 w 9862"/>
              <a:gd name="T113" fmla="*/ 7668 h 9379"/>
              <a:gd name="T114" fmla="*/ 3479 w 9862"/>
              <a:gd name="T115" fmla="*/ 7372 h 9379"/>
              <a:gd name="T116" fmla="*/ 2851 w 9862"/>
              <a:gd name="T117" fmla="*/ 7032 h 9379"/>
              <a:gd name="T118" fmla="*/ 2031 w 9862"/>
              <a:gd name="T119" fmla="*/ 5859 h 9379"/>
              <a:gd name="T120" fmla="*/ 878 w 9862"/>
              <a:gd name="T121" fmla="*/ 4529 h 9379"/>
              <a:gd name="T122" fmla="*/ 10 w 9862"/>
              <a:gd name="T123" fmla="*/ 3357 h 9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862" h="9379">
                <a:moveTo>
                  <a:pt x="0" y="3352"/>
                </a:moveTo>
                <a:cubicBezTo>
                  <a:pt x="0" y="3354"/>
                  <a:pt x="0" y="3354"/>
                  <a:pt x="0" y="3354"/>
                </a:cubicBezTo>
                <a:cubicBezTo>
                  <a:pt x="1" y="4026"/>
                  <a:pt x="1" y="4026"/>
                  <a:pt x="1" y="4026"/>
                </a:cubicBezTo>
                <a:cubicBezTo>
                  <a:pt x="580" y="4360"/>
                  <a:pt x="580" y="4360"/>
                  <a:pt x="580" y="4360"/>
                </a:cubicBezTo>
                <a:cubicBezTo>
                  <a:pt x="580" y="5030"/>
                  <a:pt x="580" y="5030"/>
                  <a:pt x="580" y="5030"/>
                </a:cubicBezTo>
                <a:cubicBezTo>
                  <a:pt x="583" y="5032"/>
                  <a:pt x="583" y="5032"/>
                  <a:pt x="583" y="5032"/>
                </a:cubicBezTo>
                <a:cubicBezTo>
                  <a:pt x="1160" y="5365"/>
                  <a:pt x="1160" y="5365"/>
                  <a:pt x="1160" y="5365"/>
                </a:cubicBezTo>
                <a:cubicBezTo>
                  <a:pt x="1160" y="6026"/>
                  <a:pt x="1160" y="6026"/>
                  <a:pt x="1160" y="6026"/>
                </a:cubicBezTo>
                <a:cubicBezTo>
                  <a:pt x="580" y="6361"/>
                  <a:pt x="580" y="6361"/>
                  <a:pt x="580" y="6361"/>
                </a:cubicBezTo>
                <a:cubicBezTo>
                  <a:pt x="580" y="7036"/>
                  <a:pt x="580" y="7036"/>
                  <a:pt x="580" y="7036"/>
                </a:cubicBezTo>
                <a:cubicBezTo>
                  <a:pt x="1165" y="7374"/>
                  <a:pt x="1165" y="7374"/>
                  <a:pt x="1165" y="7374"/>
                </a:cubicBezTo>
                <a:cubicBezTo>
                  <a:pt x="1745" y="7039"/>
                  <a:pt x="1745" y="7039"/>
                  <a:pt x="1745" y="7039"/>
                </a:cubicBezTo>
                <a:cubicBezTo>
                  <a:pt x="2319" y="7370"/>
                  <a:pt x="2319" y="7370"/>
                  <a:pt x="2319" y="7370"/>
                </a:cubicBezTo>
                <a:cubicBezTo>
                  <a:pt x="2319" y="8034"/>
                  <a:pt x="2319" y="8034"/>
                  <a:pt x="2319" y="8034"/>
                </a:cubicBezTo>
                <a:cubicBezTo>
                  <a:pt x="1740" y="8369"/>
                  <a:pt x="1740" y="8369"/>
                  <a:pt x="1740" y="8369"/>
                </a:cubicBezTo>
                <a:cubicBezTo>
                  <a:pt x="1740" y="9042"/>
                  <a:pt x="1740" y="9042"/>
                  <a:pt x="1740" y="9042"/>
                </a:cubicBezTo>
                <a:cubicBezTo>
                  <a:pt x="1742" y="9043"/>
                  <a:pt x="1742" y="9043"/>
                  <a:pt x="1742" y="9043"/>
                </a:cubicBezTo>
                <a:cubicBezTo>
                  <a:pt x="2324" y="9379"/>
                  <a:pt x="2324" y="9379"/>
                  <a:pt x="2324" y="9379"/>
                </a:cubicBezTo>
                <a:cubicBezTo>
                  <a:pt x="2909" y="9043"/>
                  <a:pt x="2909" y="9043"/>
                  <a:pt x="2909" y="9043"/>
                </a:cubicBezTo>
                <a:cubicBezTo>
                  <a:pt x="2909" y="9040"/>
                  <a:pt x="2909" y="9040"/>
                  <a:pt x="2909" y="9040"/>
                </a:cubicBezTo>
                <a:cubicBezTo>
                  <a:pt x="2908" y="8377"/>
                  <a:pt x="2908" y="8377"/>
                  <a:pt x="2908" y="8377"/>
                </a:cubicBezTo>
                <a:cubicBezTo>
                  <a:pt x="3483" y="8709"/>
                  <a:pt x="3483" y="8709"/>
                  <a:pt x="3483" y="8709"/>
                </a:cubicBezTo>
                <a:cubicBezTo>
                  <a:pt x="3484" y="8708"/>
                  <a:pt x="3484" y="8708"/>
                  <a:pt x="3484" y="8708"/>
                </a:cubicBezTo>
                <a:cubicBezTo>
                  <a:pt x="4060" y="8374"/>
                  <a:pt x="4060" y="8374"/>
                  <a:pt x="4060" y="8374"/>
                </a:cubicBezTo>
                <a:cubicBezTo>
                  <a:pt x="4063" y="8376"/>
                  <a:pt x="4063" y="8376"/>
                  <a:pt x="4063" y="8376"/>
                </a:cubicBezTo>
                <a:cubicBezTo>
                  <a:pt x="4066" y="8375"/>
                  <a:pt x="4066" y="8375"/>
                  <a:pt x="4066" y="8375"/>
                </a:cubicBezTo>
                <a:cubicBezTo>
                  <a:pt x="4642" y="8708"/>
                  <a:pt x="4642" y="8708"/>
                  <a:pt x="4642" y="8708"/>
                </a:cubicBezTo>
                <a:cubicBezTo>
                  <a:pt x="5177" y="8398"/>
                  <a:pt x="5177" y="8398"/>
                  <a:pt x="5177" y="8398"/>
                </a:cubicBezTo>
                <a:cubicBezTo>
                  <a:pt x="5187" y="8413"/>
                  <a:pt x="5203" y="8423"/>
                  <a:pt x="5222" y="8423"/>
                </a:cubicBezTo>
                <a:cubicBezTo>
                  <a:pt x="5241" y="8423"/>
                  <a:pt x="5257" y="8413"/>
                  <a:pt x="5267" y="8398"/>
                </a:cubicBezTo>
                <a:cubicBezTo>
                  <a:pt x="5802" y="8707"/>
                  <a:pt x="5802" y="8707"/>
                  <a:pt x="5802" y="8707"/>
                </a:cubicBezTo>
                <a:cubicBezTo>
                  <a:pt x="5803" y="8706"/>
                  <a:pt x="5803" y="8706"/>
                  <a:pt x="5803" y="8706"/>
                </a:cubicBezTo>
                <a:cubicBezTo>
                  <a:pt x="6384" y="8372"/>
                  <a:pt x="6384" y="8372"/>
                  <a:pt x="6384" y="8372"/>
                </a:cubicBezTo>
                <a:cubicBezTo>
                  <a:pt x="6384" y="7701"/>
                  <a:pt x="6384" y="7701"/>
                  <a:pt x="6384" y="7701"/>
                </a:cubicBezTo>
                <a:cubicBezTo>
                  <a:pt x="6958" y="7370"/>
                  <a:pt x="6958" y="7370"/>
                  <a:pt x="6958" y="7370"/>
                </a:cubicBezTo>
                <a:cubicBezTo>
                  <a:pt x="6962" y="7372"/>
                  <a:pt x="6962" y="7372"/>
                  <a:pt x="6962" y="7372"/>
                </a:cubicBezTo>
                <a:cubicBezTo>
                  <a:pt x="6965" y="7371"/>
                  <a:pt x="6965" y="7371"/>
                  <a:pt x="6965" y="7371"/>
                </a:cubicBezTo>
                <a:cubicBezTo>
                  <a:pt x="7541" y="7704"/>
                  <a:pt x="7541" y="7704"/>
                  <a:pt x="7541" y="7704"/>
                </a:cubicBezTo>
                <a:cubicBezTo>
                  <a:pt x="7542" y="7703"/>
                  <a:pt x="7542" y="7703"/>
                  <a:pt x="7542" y="7703"/>
                </a:cubicBezTo>
                <a:cubicBezTo>
                  <a:pt x="8123" y="7367"/>
                  <a:pt x="8123" y="7367"/>
                  <a:pt x="8123" y="7367"/>
                </a:cubicBezTo>
                <a:cubicBezTo>
                  <a:pt x="8123" y="6699"/>
                  <a:pt x="8123" y="6699"/>
                  <a:pt x="8123" y="6699"/>
                </a:cubicBezTo>
                <a:cubicBezTo>
                  <a:pt x="8702" y="6363"/>
                  <a:pt x="8702" y="6363"/>
                  <a:pt x="8702" y="6363"/>
                </a:cubicBezTo>
                <a:cubicBezTo>
                  <a:pt x="8702" y="5695"/>
                  <a:pt x="8702" y="5695"/>
                  <a:pt x="8702" y="5695"/>
                </a:cubicBezTo>
                <a:cubicBezTo>
                  <a:pt x="9282" y="5360"/>
                  <a:pt x="9282" y="5360"/>
                  <a:pt x="9282" y="5360"/>
                </a:cubicBezTo>
                <a:cubicBezTo>
                  <a:pt x="9282" y="4691"/>
                  <a:pt x="9282" y="4691"/>
                  <a:pt x="9282" y="4691"/>
                </a:cubicBezTo>
                <a:cubicBezTo>
                  <a:pt x="9862" y="4357"/>
                  <a:pt x="9862" y="4357"/>
                  <a:pt x="9862" y="4357"/>
                </a:cubicBezTo>
                <a:cubicBezTo>
                  <a:pt x="9862" y="4355"/>
                  <a:pt x="9862" y="4355"/>
                  <a:pt x="9862" y="4355"/>
                </a:cubicBezTo>
                <a:cubicBezTo>
                  <a:pt x="9861" y="3685"/>
                  <a:pt x="9861" y="3685"/>
                  <a:pt x="9861" y="3685"/>
                </a:cubicBezTo>
                <a:cubicBezTo>
                  <a:pt x="9860" y="3684"/>
                  <a:pt x="9860" y="3684"/>
                  <a:pt x="9860" y="3684"/>
                </a:cubicBezTo>
                <a:cubicBezTo>
                  <a:pt x="9285" y="3353"/>
                  <a:pt x="9285" y="3353"/>
                  <a:pt x="9285" y="3353"/>
                </a:cubicBezTo>
                <a:cubicBezTo>
                  <a:pt x="9285" y="3349"/>
                  <a:pt x="9285" y="3349"/>
                  <a:pt x="9285" y="3349"/>
                </a:cubicBezTo>
                <a:cubicBezTo>
                  <a:pt x="9281" y="3347"/>
                  <a:pt x="9281" y="3347"/>
                  <a:pt x="9281" y="3347"/>
                </a:cubicBezTo>
                <a:cubicBezTo>
                  <a:pt x="9282" y="2680"/>
                  <a:pt x="9282" y="2680"/>
                  <a:pt x="9282" y="2680"/>
                </a:cubicBezTo>
                <a:cubicBezTo>
                  <a:pt x="9281" y="2680"/>
                  <a:pt x="9281" y="2680"/>
                  <a:pt x="9281" y="2680"/>
                </a:cubicBezTo>
                <a:cubicBezTo>
                  <a:pt x="8706" y="2349"/>
                  <a:pt x="8706" y="2349"/>
                  <a:pt x="8706" y="2349"/>
                </a:cubicBezTo>
                <a:cubicBezTo>
                  <a:pt x="8706" y="2345"/>
                  <a:pt x="8706" y="2345"/>
                  <a:pt x="8706" y="2345"/>
                </a:cubicBezTo>
                <a:cubicBezTo>
                  <a:pt x="8702" y="2342"/>
                  <a:pt x="8702" y="2342"/>
                  <a:pt x="8702" y="2342"/>
                </a:cubicBezTo>
                <a:cubicBezTo>
                  <a:pt x="8702" y="1677"/>
                  <a:pt x="8702" y="1677"/>
                  <a:pt x="8702" y="1677"/>
                </a:cubicBezTo>
                <a:cubicBezTo>
                  <a:pt x="8126" y="1344"/>
                  <a:pt x="8126" y="1344"/>
                  <a:pt x="8126" y="1344"/>
                </a:cubicBezTo>
                <a:cubicBezTo>
                  <a:pt x="8126" y="1341"/>
                  <a:pt x="8126" y="1341"/>
                  <a:pt x="8126" y="1341"/>
                </a:cubicBezTo>
                <a:cubicBezTo>
                  <a:pt x="8123" y="1339"/>
                  <a:pt x="8123" y="1339"/>
                  <a:pt x="8123" y="1339"/>
                </a:cubicBezTo>
                <a:cubicBezTo>
                  <a:pt x="8122" y="674"/>
                  <a:pt x="8122" y="674"/>
                  <a:pt x="8122" y="674"/>
                </a:cubicBezTo>
                <a:cubicBezTo>
                  <a:pt x="8121" y="673"/>
                  <a:pt x="8121" y="673"/>
                  <a:pt x="8121" y="673"/>
                </a:cubicBezTo>
                <a:cubicBezTo>
                  <a:pt x="7573" y="357"/>
                  <a:pt x="7573" y="357"/>
                  <a:pt x="7573" y="357"/>
                </a:cubicBezTo>
                <a:cubicBezTo>
                  <a:pt x="7576" y="352"/>
                  <a:pt x="7577" y="346"/>
                  <a:pt x="7577" y="340"/>
                </a:cubicBezTo>
                <a:cubicBezTo>
                  <a:pt x="7577" y="320"/>
                  <a:pt x="7561" y="304"/>
                  <a:pt x="7542" y="304"/>
                </a:cubicBezTo>
                <a:cubicBezTo>
                  <a:pt x="7530" y="304"/>
                  <a:pt x="7519" y="310"/>
                  <a:pt x="7513" y="319"/>
                </a:cubicBezTo>
                <a:cubicBezTo>
                  <a:pt x="6961" y="1"/>
                  <a:pt x="6961" y="1"/>
                  <a:pt x="6961" y="1"/>
                </a:cubicBezTo>
                <a:cubicBezTo>
                  <a:pt x="6959" y="2"/>
                  <a:pt x="6959" y="2"/>
                  <a:pt x="6959" y="2"/>
                </a:cubicBezTo>
                <a:cubicBezTo>
                  <a:pt x="6381" y="335"/>
                  <a:pt x="6381" y="335"/>
                  <a:pt x="6381" y="335"/>
                </a:cubicBezTo>
                <a:cubicBezTo>
                  <a:pt x="5802" y="1"/>
                  <a:pt x="5802" y="1"/>
                  <a:pt x="5802" y="1"/>
                </a:cubicBezTo>
                <a:cubicBezTo>
                  <a:pt x="5799" y="2"/>
                  <a:pt x="5799" y="2"/>
                  <a:pt x="5799" y="2"/>
                </a:cubicBezTo>
                <a:cubicBezTo>
                  <a:pt x="5222" y="335"/>
                  <a:pt x="5222" y="335"/>
                  <a:pt x="5222" y="335"/>
                </a:cubicBezTo>
                <a:cubicBezTo>
                  <a:pt x="4642" y="0"/>
                  <a:pt x="4642" y="0"/>
                  <a:pt x="4642" y="0"/>
                </a:cubicBezTo>
                <a:cubicBezTo>
                  <a:pt x="4058" y="337"/>
                  <a:pt x="4058" y="337"/>
                  <a:pt x="4058" y="337"/>
                </a:cubicBezTo>
                <a:cubicBezTo>
                  <a:pt x="4058" y="1008"/>
                  <a:pt x="4058" y="1008"/>
                  <a:pt x="4058" y="1008"/>
                </a:cubicBezTo>
                <a:cubicBezTo>
                  <a:pt x="3483" y="1340"/>
                  <a:pt x="3483" y="1340"/>
                  <a:pt x="3483" y="1340"/>
                </a:cubicBezTo>
                <a:cubicBezTo>
                  <a:pt x="2937" y="1026"/>
                  <a:pt x="2937" y="1026"/>
                  <a:pt x="2937" y="1026"/>
                </a:cubicBezTo>
                <a:cubicBezTo>
                  <a:pt x="2939" y="1021"/>
                  <a:pt x="2940" y="1017"/>
                  <a:pt x="2940" y="1012"/>
                </a:cubicBezTo>
                <a:cubicBezTo>
                  <a:pt x="2940" y="992"/>
                  <a:pt x="2924" y="976"/>
                  <a:pt x="2904" y="976"/>
                </a:cubicBezTo>
                <a:cubicBezTo>
                  <a:pt x="2884" y="976"/>
                  <a:pt x="2868" y="992"/>
                  <a:pt x="2868" y="1012"/>
                </a:cubicBezTo>
                <a:cubicBezTo>
                  <a:pt x="2868" y="1016"/>
                  <a:pt x="2869" y="1021"/>
                  <a:pt x="2871" y="1025"/>
                </a:cubicBezTo>
                <a:cubicBezTo>
                  <a:pt x="2323" y="1340"/>
                  <a:pt x="2323" y="1340"/>
                  <a:pt x="2323" y="1340"/>
                </a:cubicBezTo>
                <a:cubicBezTo>
                  <a:pt x="1744" y="1006"/>
                  <a:pt x="1744" y="1006"/>
                  <a:pt x="1744" y="1006"/>
                </a:cubicBezTo>
                <a:cubicBezTo>
                  <a:pt x="1741" y="1007"/>
                  <a:pt x="1741" y="1007"/>
                  <a:pt x="1741" y="1007"/>
                </a:cubicBezTo>
                <a:cubicBezTo>
                  <a:pt x="1159" y="1343"/>
                  <a:pt x="1159" y="1343"/>
                  <a:pt x="1159" y="1343"/>
                </a:cubicBezTo>
                <a:cubicBezTo>
                  <a:pt x="1159" y="2013"/>
                  <a:pt x="1159" y="2013"/>
                  <a:pt x="1159" y="2013"/>
                </a:cubicBezTo>
                <a:cubicBezTo>
                  <a:pt x="580" y="2348"/>
                  <a:pt x="580" y="2348"/>
                  <a:pt x="580" y="2348"/>
                </a:cubicBezTo>
                <a:cubicBezTo>
                  <a:pt x="580" y="3017"/>
                  <a:pt x="580" y="3017"/>
                  <a:pt x="580" y="3017"/>
                </a:cubicBezTo>
                <a:lnTo>
                  <a:pt x="0" y="3352"/>
                </a:lnTo>
                <a:close/>
                <a:moveTo>
                  <a:pt x="877" y="2851"/>
                </a:moveTo>
                <a:cubicBezTo>
                  <a:pt x="878" y="2852"/>
                  <a:pt x="878" y="2852"/>
                  <a:pt x="878" y="2852"/>
                </a:cubicBezTo>
                <a:cubicBezTo>
                  <a:pt x="1161" y="3017"/>
                  <a:pt x="1161" y="3017"/>
                  <a:pt x="1161" y="3017"/>
                </a:cubicBezTo>
                <a:cubicBezTo>
                  <a:pt x="1161" y="3347"/>
                  <a:pt x="1161" y="3347"/>
                  <a:pt x="1161" y="3347"/>
                </a:cubicBezTo>
                <a:cubicBezTo>
                  <a:pt x="589" y="3017"/>
                  <a:pt x="589" y="3017"/>
                  <a:pt x="589" y="3017"/>
                </a:cubicBezTo>
                <a:cubicBezTo>
                  <a:pt x="589" y="2353"/>
                  <a:pt x="589" y="2353"/>
                  <a:pt x="589" y="2353"/>
                </a:cubicBezTo>
                <a:cubicBezTo>
                  <a:pt x="873" y="2190"/>
                  <a:pt x="873" y="2190"/>
                  <a:pt x="873" y="2190"/>
                </a:cubicBezTo>
                <a:lnTo>
                  <a:pt x="877" y="2851"/>
                </a:lnTo>
                <a:close/>
                <a:moveTo>
                  <a:pt x="1164" y="2021"/>
                </a:moveTo>
                <a:cubicBezTo>
                  <a:pt x="1736" y="2351"/>
                  <a:pt x="1736" y="2351"/>
                  <a:pt x="1736" y="2351"/>
                </a:cubicBezTo>
                <a:cubicBezTo>
                  <a:pt x="1213" y="2653"/>
                  <a:pt x="1213" y="2653"/>
                  <a:pt x="1213" y="2653"/>
                </a:cubicBezTo>
                <a:cubicBezTo>
                  <a:pt x="1202" y="2638"/>
                  <a:pt x="1184" y="2627"/>
                  <a:pt x="1164" y="2627"/>
                </a:cubicBezTo>
                <a:cubicBezTo>
                  <a:pt x="1132" y="2627"/>
                  <a:pt x="1106" y="2654"/>
                  <a:pt x="1106" y="2686"/>
                </a:cubicBezTo>
                <a:cubicBezTo>
                  <a:pt x="1106" y="2717"/>
                  <a:pt x="1130" y="2742"/>
                  <a:pt x="1161" y="2744"/>
                </a:cubicBezTo>
                <a:cubicBezTo>
                  <a:pt x="1161" y="3011"/>
                  <a:pt x="1161" y="3011"/>
                  <a:pt x="1161" y="3011"/>
                </a:cubicBezTo>
                <a:cubicBezTo>
                  <a:pt x="882" y="2848"/>
                  <a:pt x="882" y="2848"/>
                  <a:pt x="882" y="2848"/>
                </a:cubicBezTo>
                <a:cubicBezTo>
                  <a:pt x="878" y="2187"/>
                  <a:pt x="878" y="2187"/>
                  <a:pt x="878" y="2187"/>
                </a:cubicBezTo>
                <a:lnTo>
                  <a:pt x="1164" y="2021"/>
                </a:lnTo>
                <a:close/>
                <a:moveTo>
                  <a:pt x="2611" y="7536"/>
                </a:moveTo>
                <a:cubicBezTo>
                  <a:pt x="2611" y="8197"/>
                  <a:pt x="2611" y="8197"/>
                  <a:pt x="2611" y="8197"/>
                </a:cubicBezTo>
                <a:cubicBezTo>
                  <a:pt x="2329" y="8034"/>
                  <a:pt x="2329" y="8034"/>
                  <a:pt x="2329" y="8034"/>
                </a:cubicBezTo>
                <a:cubicBezTo>
                  <a:pt x="2329" y="7373"/>
                  <a:pt x="2329" y="7373"/>
                  <a:pt x="2329" y="7373"/>
                </a:cubicBezTo>
                <a:lnTo>
                  <a:pt x="2611" y="7536"/>
                </a:lnTo>
                <a:close/>
                <a:moveTo>
                  <a:pt x="2332" y="7369"/>
                </a:moveTo>
                <a:cubicBezTo>
                  <a:pt x="2611" y="7208"/>
                  <a:pt x="2611" y="7208"/>
                  <a:pt x="2611" y="7208"/>
                </a:cubicBezTo>
                <a:cubicBezTo>
                  <a:pt x="2611" y="7530"/>
                  <a:pt x="2611" y="7530"/>
                  <a:pt x="2611" y="7530"/>
                </a:cubicBezTo>
                <a:lnTo>
                  <a:pt x="2332" y="7369"/>
                </a:lnTo>
                <a:close/>
                <a:moveTo>
                  <a:pt x="2326" y="7361"/>
                </a:moveTo>
                <a:cubicBezTo>
                  <a:pt x="2326" y="6757"/>
                  <a:pt x="2326" y="6757"/>
                  <a:pt x="2326" y="6757"/>
                </a:cubicBezTo>
                <a:cubicBezTo>
                  <a:pt x="2357" y="6756"/>
                  <a:pt x="2383" y="6731"/>
                  <a:pt x="2383" y="6699"/>
                </a:cubicBezTo>
                <a:cubicBezTo>
                  <a:pt x="2383" y="6689"/>
                  <a:pt x="2380" y="6680"/>
                  <a:pt x="2376" y="6671"/>
                </a:cubicBezTo>
                <a:cubicBezTo>
                  <a:pt x="2611" y="6535"/>
                  <a:pt x="2611" y="6535"/>
                  <a:pt x="2611" y="6535"/>
                </a:cubicBezTo>
                <a:cubicBezTo>
                  <a:pt x="2611" y="7196"/>
                  <a:pt x="2611" y="7196"/>
                  <a:pt x="2611" y="7196"/>
                </a:cubicBezTo>
                <a:lnTo>
                  <a:pt x="2326" y="7361"/>
                </a:lnTo>
                <a:close/>
                <a:moveTo>
                  <a:pt x="2324" y="6641"/>
                </a:moveTo>
                <a:cubicBezTo>
                  <a:pt x="2304" y="6641"/>
                  <a:pt x="2286" y="6652"/>
                  <a:pt x="2275" y="6668"/>
                </a:cubicBezTo>
                <a:cubicBezTo>
                  <a:pt x="1753" y="6365"/>
                  <a:pt x="1753" y="6365"/>
                  <a:pt x="1753" y="6365"/>
                </a:cubicBezTo>
                <a:cubicBezTo>
                  <a:pt x="2037" y="6201"/>
                  <a:pt x="2037" y="6201"/>
                  <a:pt x="2037" y="6201"/>
                </a:cubicBezTo>
                <a:cubicBezTo>
                  <a:pt x="2608" y="6531"/>
                  <a:pt x="2608" y="6531"/>
                  <a:pt x="2608" y="6531"/>
                </a:cubicBezTo>
                <a:cubicBezTo>
                  <a:pt x="2373" y="6667"/>
                  <a:pt x="2373" y="6667"/>
                  <a:pt x="2373" y="6667"/>
                </a:cubicBezTo>
                <a:cubicBezTo>
                  <a:pt x="2363" y="6651"/>
                  <a:pt x="2345" y="6641"/>
                  <a:pt x="2324" y="6641"/>
                </a:cubicBezTo>
                <a:close/>
                <a:moveTo>
                  <a:pt x="2036" y="5862"/>
                </a:moveTo>
                <a:cubicBezTo>
                  <a:pt x="2319" y="5700"/>
                  <a:pt x="2319" y="5700"/>
                  <a:pt x="2319" y="5700"/>
                </a:cubicBezTo>
                <a:cubicBezTo>
                  <a:pt x="2319" y="5992"/>
                  <a:pt x="2319" y="5992"/>
                  <a:pt x="2319" y="5992"/>
                </a:cubicBezTo>
                <a:cubicBezTo>
                  <a:pt x="2302" y="5995"/>
                  <a:pt x="2289" y="6009"/>
                  <a:pt x="2289" y="6027"/>
                </a:cubicBezTo>
                <a:cubicBezTo>
                  <a:pt x="2289" y="6033"/>
                  <a:pt x="2290" y="6038"/>
                  <a:pt x="2292" y="6042"/>
                </a:cubicBezTo>
                <a:cubicBezTo>
                  <a:pt x="2037" y="6190"/>
                  <a:pt x="2037" y="6190"/>
                  <a:pt x="2037" y="6190"/>
                </a:cubicBezTo>
                <a:lnTo>
                  <a:pt x="2036" y="5862"/>
                </a:lnTo>
                <a:close/>
                <a:moveTo>
                  <a:pt x="2036" y="5188"/>
                </a:moveTo>
                <a:cubicBezTo>
                  <a:pt x="2037" y="4529"/>
                  <a:pt x="2037" y="4529"/>
                  <a:pt x="2037" y="4529"/>
                </a:cubicBezTo>
                <a:cubicBezTo>
                  <a:pt x="2321" y="4693"/>
                  <a:pt x="2321" y="4693"/>
                  <a:pt x="2321" y="4693"/>
                </a:cubicBezTo>
                <a:cubicBezTo>
                  <a:pt x="2321" y="5353"/>
                  <a:pt x="2321" y="5353"/>
                  <a:pt x="2321" y="5353"/>
                </a:cubicBezTo>
                <a:lnTo>
                  <a:pt x="2036" y="5188"/>
                </a:lnTo>
                <a:close/>
                <a:moveTo>
                  <a:pt x="2360" y="6027"/>
                </a:moveTo>
                <a:cubicBezTo>
                  <a:pt x="2360" y="6009"/>
                  <a:pt x="2347" y="5994"/>
                  <a:pt x="2329" y="5992"/>
                </a:cubicBezTo>
                <a:cubicBezTo>
                  <a:pt x="2329" y="5695"/>
                  <a:pt x="2329" y="5695"/>
                  <a:pt x="2329" y="5695"/>
                </a:cubicBezTo>
                <a:cubicBezTo>
                  <a:pt x="2616" y="5531"/>
                  <a:pt x="2616" y="5531"/>
                  <a:pt x="2616" y="5531"/>
                </a:cubicBezTo>
                <a:cubicBezTo>
                  <a:pt x="2900" y="5696"/>
                  <a:pt x="2900" y="5696"/>
                  <a:pt x="2900" y="5696"/>
                </a:cubicBezTo>
                <a:cubicBezTo>
                  <a:pt x="2901" y="6357"/>
                  <a:pt x="2901" y="6357"/>
                  <a:pt x="2901" y="6357"/>
                </a:cubicBezTo>
                <a:cubicBezTo>
                  <a:pt x="2357" y="6042"/>
                  <a:pt x="2357" y="6042"/>
                  <a:pt x="2357" y="6042"/>
                </a:cubicBezTo>
                <a:cubicBezTo>
                  <a:pt x="2359" y="6038"/>
                  <a:pt x="2360" y="6033"/>
                  <a:pt x="2360" y="6027"/>
                </a:cubicBezTo>
                <a:close/>
                <a:moveTo>
                  <a:pt x="2957" y="7032"/>
                </a:moveTo>
                <a:cubicBezTo>
                  <a:pt x="2957" y="7004"/>
                  <a:pt x="2936" y="6981"/>
                  <a:pt x="2909" y="6979"/>
                </a:cubicBezTo>
                <a:cubicBezTo>
                  <a:pt x="2909" y="6369"/>
                  <a:pt x="2909" y="6369"/>
                  <a:pt x="2909" y="6369"/>
                </a:cubicBezTo>
                <a:cubicBezTo>
                  <a:pt x="3191" y="6532"/>
                  <a:pt x="3191" y="6532"/>
                  <a:pt x="3191" y="6532"/>
                </a:cubicBezTo>
                <a:cubicBezTo>
                  <a:pt x="3191" y="7192"/>
                  <a:pt x="3191" y="7192"/>
                  <a:pt x="3191" y="7192"/>
                </a:cubicBezTo>
                <a:cubicBezTo>
                  <a:pt x="2952" y="7055"/>
                  <a:pt x="2952" y="7055"/>
                  <a:pt x="2952" y="7055"/>
                </a:cubicBezTo>
                <a:cubicBezTo>
                  <a:pt x="2955" y="7048"/>
                  <a:pt x="2957" y="7040"/>
                  <a:pt x="2957" y="7032"/>
                </a:cubicBezTo>
                <a:close/>
                <a:moveTo>
                  <a:pt x="3196" y="7195"/>
                </a:moveTo>
                <a:cubicBezTo>
                  <a:pt x="3196" y="6535"/>
                  <a:pt x="3196" y="6535"/>
                  <a:pt x="3196" y="6535"/>
                </a:cubicBezTo>
                <a:cubicBezTo>
                  <a:pt x="3480" y="6700"/>
                  <a:pt x="3480" y="6700"/>
                  <a:pt x="3480" y="6700"/>
                </a:cubicBezTo>
                <a:cubicBezTo>
                  <a:pt x="3480" y="7358"/>
                  <a:pt x="3480" y="7358"/>
                  <a:pt x="3480" y="7358"/>
                </a:cubicBezTo>
                <a:lnTo>
                  <a:pt x="3196" y="7195"/>
                </a:lnTo>
                <a:close/>
                <a:moveTo>
                  <a:pt x="3477" y="7368"/>
                </a:moveTo>
                <a:cubicBezTo>
                  <a:pt x="3196" y="7530"/>
                  <a:pt x="3196" y="7530"/>
                  <a:pt x="3196" y="7530"/>
                </a:cubicBezTo>
                <a:cubicBezTo>
                  <a:pt x="3196" y="7206"/>
                  <a:pt x="3196" y="7206"/>
                  <a:pt x="3196" y="7206"/>
                </a:cubicBezTo>
                <a:lnTo>
                  <a:pt x="3477" y="7368"/>
                </a:lnTo>
                <a:close/>
                <a:moveTo>
                  <a:pt x="3196" y="6530"/>
                </a:moveTo>
                <a:cubicBezTo>
                  <a:pt x="3196" y="6201"/>
                  <a:pt x="3196" y="6201"/>
                  <a:pt x="3196" y="6201"/>
                </a:cubicBezTo>
                <a:cubicBezTo>
                  <a:pt x="3484" y="6035"/>
                  <a:pt x="3484" y="6035"/>
                  <a:pt x="3484" y="6035"/>
                </a:cubicBezTo>
                <a:cubicBezTo>
                  <a:pt x="4055" y="6365"/>
                  <a:pt x="4055" y="6365"/>
                  <a:pt x="4055" y="6365"/>
                </a:cubicBezTo>
                <a:cubicBezTo>
                  <a:pt x="3483" y="6696"/>
                  <a:pt x="3483" y="6696"/>
                  <a:pt x="3483" y="6696"/>
                </a:cubicBezTo>
                <a:lnTo>
                  <a:pt x="3196" y="6530"/>
                </a:lnTo>
                <a:close/>
                <a:moveTo>
                  <a:pt x="5187" y="7033"/>
                </a:moveTo>
                <a:cubicBezTo>
                  <a:pt x="5187" y="7037"/>
                  <a:pt x="5188" y="7042"/>
                  <a:pt x="5190" y="7046"/>
                </a:cubicBezTo>
                <a:cubicBezTo>
                  <a:pt x="4684" y="7336"/>
                  <a:pt x="4684" y="7336"/>
                  <a:pt x="4684" y="7336"/>
                </a:cubicBezTo>
                <a:cubicBezTo>
                  <a:pt x="4675" y="7324"/>
                  <a:pt x="4661" y="7316"/>
                  <a:pt x="4645" y="7315"/>
                </a:cubicBezTo>
                <a:cubicBezTo>
                  <a:pt x="4645" y="6700"/>
                  <a:pt x="4645" y="6700"/>
                  <a:pt x="4645" y="6700"/>
                </a:cubicBezTo>
                <a:cubicBezTo>
                  <a:pt x="5218" y="6367"/>
                  <a:pt x="5218" y="6367"/>
                  <a:pt x="5218" y="6367"/>
                </a:cubicBezTo>
                <a:cubicBezTo>
                  <a:pt x="5218" y="6998"/>
                  <a:pt x="5218" y="6998"/>
                  <a:pt x="5218" y="6998"/>
                </a:cubicBezTo>
                <a:cubicBezTo>
                  <a:pt x="5200" y="7000"/>
                  <a:pt x="5187" y="7015"/>
                  <a:pt x="5187" y="7033"/>
                </a:cubicBezTo>
                <a:close/>
                <a:moveTo>
                  <a:pt x="5259" y="7033"/>
                </a:moveTo>
                <a:cubicBezTo>
                  <a:pt x="5259" y="7015"/>
                  <a:pt x="5245" y="7000"/>
                  <a:pt x="5228" y="6998"/>
                </a:cubicBezTo>
                <a:cubicBezTo>
                  <a:pt x="5228" y="6368"/>
                  <a:pt x="5228" y="6368"/>
                  <a:pt x="5228" y="6368"/>
                </a:cubicBezTo>
                <a:cubicBezTo>
                  <a:pt x="5511" y="6532"/>
                  <a:pt x="5511" y="6532"/>
                  <a:pt x="5511" y="6532"/>
                </a:cubicBezTo>
                <a:cubicBezTo>
                  <a:pt x="5511" y="7193"/>
                  <a:pt x="5511" y="7193"/>
                  <a:pt x="5511" y="7193"/>
                </a:cubicBezTo>
                <a:cubicBezTo>
                  <a:pt x="5256" y="7046"/>
                  <a:pt x="5256" y="7046"/>
                  <a:pt x="5256" y="7046"/>
                </a:cubicBezTo>
                <a:cubicBezTo>
                  <a:pt x="5258" y="7042"/>
                  <a:pt x="5259" y="7037"/>
                  <a:pt x="5259" y="7033"/>
                </a:cubicBezTo>
                <a:close/>
                <a:moveTo>
                  <a:pt x="5516" y="7528"/>
                </a:moveTo>
                <a:cubicBezTo>
                  <a:pt x="5516" y="7207"/>
                  <a:pt x="5516" y="7207"/>
                  <a:pt x="5516" y="7207"/>
                </a:cubicBezTo>
                <a:cubicBezTo>
                  <a:pt x="5795" y="7367"/>
                  <a:pt x="5795" y="7367"/>
                  <a:pt x="5795" y="7367"/>
                </a:cubicBezTo>
                <a:lnTo>
                  <a:pt x="5516" y="7528"/>
                </a:lnTo>
                <a:close/>
                <a:moveTo>
                  <a:pt x="5798" y="7372"/>
                </a:moveTo>
                <a:cubicBezTo>
                  <a:pt x="5798" y="8033"/>
                  <a:pt x="5798" y="8033"/>
                  <a:pt x="5798" y="8033"/>
                </a:cubicBezTo>
                <a:cubicBezTo>
                  <a:pt x="5516" y="8195"/>
                  <a:pt x="5516" y="8195"/>
                  <a:pt x="5516" y="8195"/>
                </a:cubicBezTo>
                <a:cubicBezTo>
                  <a:pt x="5516" y="7534"/>
                  <a:pt x="5516" y="7534"/>
                  <a:pt x="5516" y="7534"/>
                </a:cubicBezTo>
                <a:lnTo>
                  <a:pt x="5798" y="7372"/>
                </a:lnTo>
                <a:close/>
                <a:moveTo>
                  <a:pt x="5516" y="7195"/>
                </a:moveTo>
                <a:cubicBezTo>
                  <a:pt x="5516" y="6535"/>
                  <a:pt x="5516" y="6535"/>
                  <a:pt x="5516" y="6535"/>
                </a:cubicBezTo>
                <a:cubicBezTo>
                  <a:pt x="5750" y="6670"/>
                  <a:pt x="5750" y="6670"/>
                  <a:pt x="5750" y="6670"/>
                </a:cubicBezTo>
                <a:cubicBezTo>
                  <a:pt x="5747" y="6678"/>
                  <a:pt x="5744" y="6687"/>
                  <a:pt x="5744" y="6696"/>
                </a:cubicBezTo>
                <a:cubicBezTo>
                  <a:pt x="5744" y="6727"/>
                  <a:pt x="5769" y="6753"/>
                  <a:pt x="5799" y="6754"/>
                </a:cubicBezTo>
                <a:cubicBezTo>
                  <a:pt x="5799" y="7358"/>
                  <a:pt x="5799" y="7358"/>
                  <a:pt x="5799" y="7358"/>
                </a:cubicBezTo>
                <a:lnTo>
                  <a:pt x="5516" y="7195"/>
                </a:lnTo>
                <a:close/>
                <a:moveTo>
                  <a:pt x="5516" y="6529"/>
                </a:moveTo>
                <a:cubicBezTo>
                  <a:pt x="5516" y="6200"/>
                  <a:pt x="5516" y="6200"/>
                  <a:pt x="5516" y="6200"/>
                </a:cubicBezTo>
                <a:cubicBezTo>
                  <a:pt x="5802" y="6035"/>
                  <a:pt x="5802" y="6035"/>
                  <a:pt x="5802" y="6035"/>
                </a:cubicBezTo>
                <a:cubicBezTo>
                  <a:pt x="6333" y="6341"/>
                  <a:pt x="6333" y="6341"/>
                  <a:pt x="6333" y="6341"/>
                </a:cubicBezTo>
                <a:cubicBezTo>
                  <a:pt x="6330" y="6348"/>
                  <a:pt x="6329" y="6355"/>
                  <a:pt x="6329" y="6362"/>
                </a:cubicBezTo>
                <a:cubicBezTo>
                  <a:pt x="6329" y="6371"/>
                  <a:pt x="6331" y="6380"/>
                  <a:pt x="6335" y="6387"/>
                </a:cubicBezTo>
                <a:cubicBezTo>
                  <a:pt x="5852" y="6666"/>
                  <a:pt x="5852" y="6666"/>
                  <a:pt x="5852" y="6666"/>
                </a:cubicBezTo>
                <a:cubicBezTo>
                  <a:pt x="5841" y="6649"/>
                  <a:pt x="5823" y="6638"/>
                  <a:pt x="5802" y="6638"/>
                </a:cubicBezTo>
                <a:cubicBezTo>
                  <a:pt x="5781" y="6638"/>
                  <a:pt x="5763" y="6649"/>
                  <a:pt x="5753" y="6666"/>
                </a:cubicBezTo>
                <a:lnTo>
                  <a:pt x="5516" y="6529"/>
                </a:lnTo>
                <a:close/>
                <a:moveTo>
                  <a:pt x="6435" y="6362"/>
                </a:moveTo>
                <a:cubicBezTo>
                  <a:pt x="6435" y="6355"/>
                  <a:pt x="6434" y="6348"/>
                  <a:pt x="6431" y="6341"/>
                </a:cubicBezTo>
                <a:cubicBezTo>
                  <a:pt x="6672" y="6202"/>
                  <a:pt x="6672" y="6202"/>
                  <a:pt x="6672" y="6202"/>
                </a:cubicBezTo>
                <a:cubicBezTo>
                  <a:pt x="6672" y="6528"/>
                  <a:pt x="6672" y="6528"/>
                  <a:pt x="6672" y="6528"/>
                </a:cubicBezTo>
                <a:cubicBezTo>
                  <a:pt x="6429" y="6388"/>
                  <a:pt x="6429" y="6388"/>
                  <a:pt x="6429" y="6388"/>
                </a:cubicBezTo>
                <a:cubicBezTo>
                  <a:pt x="6433" y="6381"/>
                  <a:pt x="6435" y="6372"/>
                  <a:pt x="6435" y="6362"/>
                </a:cubicBezTo>
                <a:close/>
                <a:moveTo>
                  <a:pt x="6672" y="6534"/>
                </a:moveTo>
                <a:cubicBezTo>
                  <a:pt x="6672" y="7193"/>
                  <a:pt x="6672" y="7193"/>
                  <a:pt x="6672" y="7193"/>
                </a:cubicBezTo>
                <a:cubicBezTo>
                  <a:pt x="6387" y="7029"/>
                  <a:pt x="6387" y="7029"/>
                  <a:pt x="6387" y="7029"/>
                </a:cubicBezTo>
                <a:cubicBezTo>
                  <a:pt x="6387" y="6415"/>
                  <a:pt x="6387" y="6415"/>
                  <a:pt x="6387" y="6415"/>
                </a:cubicBezTo>
                <a:cubicBezTo>
                  <a:pt x="6403" y="6414"/>
                  <a:pt x="6417" y="6405"/>
                  <a:pt x="6426" y="6392"/>
                </a:cubicBezTo>
                <a:lnTo>
                  <a:pt x="6672" y="6534"/>
                </a:lnTo>
                <a:close/>
                <a:moveTo>
                  <a:pt x="6384" y="6309"/>
                </a:moveTo>
                <a:cubicBezTo>
                  <a:pt x="6384" y="6026"/>
                  <a:pt x="6384" y="6026"/>
                  <a:pt x="6384" y="6026"/>
                </a:cubicBezTo>
                <a:cubicBezTo>
                  <a:pt x="6669" y="6193"/>
                  <a:pt x="6669" y="6193"/>
                  <a:pt x="6669" y="6193"/>
                </a:cubicBezTo>
                <a:cubicBezTo>
                  <a:pt x="6426" y="6333"/>
                  <a:pt x="6426" y="6333"/>
                  <a:pt x="6426" y="6333"/>
                </a:cubicBezTo>
                <a:cubicBezTo>
                  <a:pt x="6417" y="6319"/>
                  <a:pt x="6402" y="6310"/>
                  <a:pt x="6384" y="6309"/>
                </a:cubicBezTo>
                <a:close/>
                <a:moveTo>
                  <a:pt x="6384" y="6021"/>
                </a:moveTo>
                <a:cubicBezTo>
                  <a:pt x="6384" y="5696"/>
                  <a:pt x="6384" y="5696"/>
                  <a:pt x="6384" y="5696"/>
                </a:cubicBezTo>
                <a:cubicBezTo>
                  <a:pt x="6957" y="5363"/>
                  <a:pt x="6957" y="5363"/>
                  <a:pt x="6957" y="5363"/>
                </a:cubicBezTo>
                <a:cubicBezTo>
                  <a:pt x="6957" y="6026"/>
                  <a:pt x="6957" y="6026"/>
                  <a:pt x="6957" y="6026"/>
                </a:cubicBezTo>
                <a:cubicBezTo>
                  <a:pt x="6673" y="6190"/>
                  <a:pt x="6673" y="6190"/>
                  <a:pt x="6673" y="6190"/>
                </a:cubicBezTo>
                <a:lnTo>
                  <a:pt x="6384" y="6021"/>
                </a:lnTo>
                <a:close/>
                <a:moveTo>
                  <a:pt x="8699" y="3684"/>
                </a:moveTo>
                <a:cubicBezTo>
                  <a:pt x="8416" y="3520"/>
                  <a:pt x="8416" y="3520"/>
                  <a:pt x="8416" y="3520"/>
                </a:cubicBezTo>
                <a:cubicBezTo>
                  <a:pt x="8986" y="3188"/>
                  <a:pt x="8986" y="3188"/>
                  <a:pt x="8986" y="3188"/>
                </a:cubicBezTo>
                <a:cubicBezTo>
                  <a:pt x="9272" y="3353"/>
                  <a:pt x="9272" y="3353"/>
                  <a:pt x="9272" y="3353"/>
                </a:cubicBezTo>
                <a:lnTo>
                  <a:pt x="8699" y="3684"/>
                </a:lnTo>
                <a:close/>
                <a:moveTo>
                  <a:pt x="9275" y="3357"/>
                </a:moveTo>
                <a:cubicBezTo>
                  <a:pt x="9276" y="4018"/>
                  <a:pt x="9276" y="4018"/>
                  <a:pt x="9276" y="4018"/>
                </a:cubicBezTo>
                <a:cubicBezTo>
                  <a:pt x="8729" y="4334"/>
                  <a:pt x="8729" y="4334"/>
                  <a:pt x="8729" y="4334"/>
                </a:cubicBezTo>
                <a:cubicBezTo>
                  <a:pt x="8722" y="4326"/>
                  <a:pt x="8713" y="4321"/>
                  <a:pt x="8702" y="4320"/>
                </a:cubicBezTo>
                <a:cubicBezTo>
                  <a:pt x="8702" y="3688"/>
                  <a:pt x="8702" y="3688"/>
                  <a:pt x="8702" y="3688"/>
                </a:cubicBezTo>
                <a:lnTo>
                  <a:pt x="9275" y="3357"/>
                </a:lnTo>
                <a:close/>
                <a:moveTo>
                  <a:pt x="8697" y="4321"/>
                </a:moveTo>
                <a:cubicBezTo>
                  <a:pt x="8687" y="4322"/>
                  <a:pt x="8679" y="4327"/>
                  <a:pt x="8673" y="4334"/>
                </a:cubicBezTo>
                <a:cubicBezTo>
                  <a:pt x="8413" y="4184"/>
                  <a:pt x="8413" y="4184"/>
                  <a:pt x="8413" y="4184"/>
                </a:cubicBezTo>
                <a:cubicBezTo>
                  <a:pt x="8414" y="3524"/>
                  <a:pt x="8414" y="3524"/>
                  <a:pt x="8414" y="3524"/>
                </a:cubicBezTo>
                <a:cubicBezTo>
                  <a:pt x="8697" y="3688"/>
                  <a:pt x="8697" y="3688"/>
                  <a:pt x="8697" y="3688"/>
                </a:cubicBezTo>
                <a:lnTo>
                  <a:pt x="8697" y="4321"/>
                </a:lnTo>
                <a:close/>
                <a:moveTo>
                  <a:pt x="8696" y="5022"/>
                </a:moveTo>
                <a:cubicBezTo>
                  <a:pt x="8123" y="5353"/>
                  <a:pt x="8123" y="5353"/>
                  <a:pt x="8123" y="5353"/>
                </a:cubicBezTo>
                <a:cubicBezTo>
                  <a:pt x="8122" y="4749"/>
                  <a:pt x="8122" y="4749"/>
                  <a:pt x="8122" y="4749"/>
                </a:cubicBezTo>
                <a:cubicBezTo>
                  <a:pt x="8154" y="4749"/>
                  <a:pt x="8179" y="4723"/>
                  <a:pt x="8179" y="4691"/>
                </a:cubicBezTo>
                <a:cubicBezTo>
                  <a:pt x="8179" y="4681"/>
                  <a:pt x="8177" y="4671"/>
                  <a:pt x="8172" y="4663"/>
                </a:cubicBezTo>
                <a:cubicBezTo>
                  <a:pt x="8670" y="4375"/>
                  <a:pt x="8670" y="4375"/>
                  <a:pt x="8670" y="4375"/>
                </a:cubicBezTo>
                <a:cubicBezTo>
                  <a:pt x="8676" y="4384"/>
                  <a:pt x="8685" y="4390"/>
                  <a:pt x="8696" y="4391"/>
                </a:cubicBezTo>
                <a:lnTo>
                  <a:pt x="8696" y="5022"/>
                </a:lnTo>
                <a:close/>
                <a:moveTo>
                  <a:pt x="8121" y="4633"/>
                </a:moveTo>
                <a:cubicBezTo>
                  <a:pt x="8101" y="4633"/>
                  <a:pt x="8083" y="4644"/>
                  <a:pt x="8072" y="4660"/>
                </a:cubicBezTo>
                <a:cubicBezTo>
                  <a:pt x="7835" y="4523"/>
                  <a:pt x="7835" y="4523"/>
                  <a:pt x="7835" y="4523"/>
                </a:cubicBezTo>
                <a:cubicBezTo>
                  <a:pt x="8408" y="4192"/>
                  <a:pt x="8408" y="4192"/>
                  <a:pt x="8408" y="4192"/>
                </a:cubicBezTo>
                <a:cubicBezTo>
                  <a:pt x="8668" y="4342"/>
                  <a:pt x="8668" y="4342"/>
                  <a:pt x="8668" y="4342"/>
                </a:cubicBezTo>
                <a:cubicBezTo>
                  <a:pt x="8666" y="4346"/>
                  <a:pt x="8665" y="4351"/>
                  <a:pt x="8665" y="4356"/>
                </a:cubicBezTo>
                <a:cubicBezTo>
                  <a:pt x="8665" y="4361"/>
                  <a:pt x="8666" y="4366"/>
                  <a:pt x="8668" y="4370"/>
                </a:cubicBezTo>
                <a:cubicBezTo>
                  <a:pt x="8169" y="4659"/>
                  <a:pt x="8169" y="4659"/>
                  <a:pt x="8169" y="4659"/>
                </a:cubicBezTo>
                <a:cubicBezTo>
                  <a:pt x="8159" y="4643"/>
                  <a:pt x="8141" y="4633"/>
                  <a:pt x="8121" y="4633"/>
                </a:cubicBezTo>
                <a:close/>
                <a:moveTo>
                  <a:pt x="7598" y="1678"/>
                </a:moveTo>
                <a:cubicBezTo>
                  <a:pt x="7598" y="1668"/>
                  <a:pt x="7596" y="1659"/>
                  <a:pt x="7591" y="1651"/>
                </a:cubicBezTo>
                <a:cubicBezTo>
                  <a:pt x="8116" y="1348"/>
                  <a:pt x="8116" y="1348"/>
                  <a:pt x="8116" y="1348"/>
                </a:cubicBezTo>
                <a:cubicBezTo>
                  <a:pt x="8115" y="2011"/>
                  <a:pt x="8115" y="2011"/>
                  <a:pt x="8115" y="2011"/>
                </a:cubicBezTo>
                <a:cubicBezTo>
                  <a:pt x="7570" y="2327"/>
                  <a:pt x="7570" y="2327"/>
                  <a:pt x="7570" y="2327"/>
                </a:cubicBezTo>
                <a:cubicBezTo>
                  <a:pt x="7563" y="2319"/>
                  <a:pt x="7554" y="2313"/>
                  <a:pt x="7543" y="2313"/>
                </a:cubicBezTo>
                <a:cubicBezTo>
                  <a:pt x="7542" y="1736"/>
                  <a:pt x="7542" y="1736"/>
                  <a:pt x="7542" y="1736"/>
                </a:cubicBezTo>
                <a:cubicBezTo>
                  <a:pt x="7573" y="1735"/>
                  <a:pt x="7598" y="1709"/>
                  <a:pt x="7598" y="1678"/>
                </a:cubicBezTo>
                <a:close/>
                <a:moveTo>
                  <a:pt x="7482" y="1678"/>
                </a:moveTo>
                <a:cubicBezTo>
                  <a:pt x="7482" y="1710"/>
                  <a:pt x="7506" y="1735"/>
                  <a:pt x="7537" y="1736"/>
                </a:cubicBezTo>
                <a:cubicBezTo>
                  <a:pt x="7538" y="2313"/>
                  <a:pt x="7538" y="2313"/>
                  <a:pt x="7538" y="2313"/>
                </a:cubicBezTo>
                <a:cubicBezTo>
                  <a:pt x="7528" y="2314"/>
                  <a:pt x="7519" y="2319"/>
                  <a:pt x="7513" y="2327"/>
                </a:cubicBezTo>
                <a:cubicBezTo>
                  <a:pt x="7254" y="2177"/>
                  <a:pt x="7254" y="2177"/>
                  <a:pt x="7254" y="2177"/>
                </a:cubicBezTo>
                <a:cubicBezTo>
                  <a:pt x="7253" y="1515"/>
                  <a:pt x="7253" y="1515"/>
                  <a:pt x="7253" y="1515"/>
                </a:cubicBezTo>
                <a:cubicBezTo>
                  <a:pt x="7488" y="1651"/>
                  <a:pt x="7488" y="1651"/>
                  <a:pt x="7488" y="1651"/>
                </a:cubicBezTo>
                <a:cubicBezTo>
                  <a:pt x="7484" y="1659"/>
                  <a:pt x="7482" y="1668"/>
                  <a:pt x="7482" y="1678"/>
                </a:cubicBezTo>
                <a:close/>
                <a:moveTo>
                  <a:pt x="7248" y="1516"/>
                </a:moveTo>
                <a:cubicBezTo>
                  <a:pt x="7250" y="2174"/>
                  <a:pt x="7250" y="2174"/>
                  <a:pt x="7250" y="2174"/>
                </a:cubicBezTo>
                <a:cubicBezTo>
                  <a:pt x="6967" y="2011"/>
                  <a:pt x="6967" y="2011"/>
                  <a:pt x="6967" y="2011"/>
                </a:cubicBezTo>
                <a:cubicBezTo>
                  <a:pt x="6966" y="1681"/>
                  <a:pt x="6966" y="1681"/>
                  <a:pt x="6966" y="1681"/>
                </a:cubicBezTo>
                <a:lnTo>
                  <a:pt x="7248" y="1516"/>
                </a:lnTo>
                <a:close/>
                <a:moveTo>
                  <a:pt x="6966" y="1675"/>
                </a:moveTo>
                <a:cubicBezTo>
                  <a:pt x="6966" y="1399"/>
                  <a:pt x="6966" y="1399"/>
                  <a:pt x="6966" y="1399"/>
                </a:cubicBezTo>
                <a:cubicBezTo>
                  <a:pt x="6983" y="1397"/>
                  <a:pt x="6997" y="1387"/>
                  <a:pt x="7006" y="1373"/>
                </a:cubicBezTo>
                <a:cubicBezTo>
                  <a:pt x="7245" y="1511"/>
                  <a:pt x="7245" y="1511"/>
                  <a:pt x="7245" y="1511"/>
                </a:cubicBezTo>
                <a:lnTo>
                  <a:pt x="6966" y="1675"/>
                </a:lnTo>
                <a:close/>
                <a:moveTo>
                  <a:pt x="7250" y="2185"/>
                </a:moveTo>
                <a:cubicBezTo>
                  <a:pt x="7251" y="2512"/>
                  <a:pt x="7251" y="2512"/>
                  <a:pt x="7251" y="2512"/>
                </a:cubicBezTo>
                <a:cubicBezTo>
                  <a:pt x="6960" y="2680"/>
                  <a:pt x="6960" y="2680"/>
                  <a:pt x="6960" y="2680"/>
                </a:cubicBezTo>
                <a:cubicBezTo>
                  <a:pt x="6429" y="2373"/>
                  <a:pt x="6429" y="2373"/>
                  <a:pt x="6429" y="2373"/>
                </a:cubicBezTo>
                <a:cubicBezTo>
                  <a:pt x="6433" y="2366"/>
                  <a:pt x="6435" y="2357"/>
                  <a:pt x="6435" y="2348"/>
                </a:cubicBezTo>
                <a:cubicBezTo>
                  <a:pt x="6435" y="2340"/>
                  <a:pt x="6434" y="2332"/>
                  <a:pt x="6431" y="2326"/>
                </a:cubicBezTo>
                <a:cubicBezTo>
                  <a:pt x="6962" y="2019"/>
                  <a:pt x="6962" y="2019"/>
                  <a:pt x="6962" y="2019"/>
                </a:cubicBezTo>
                <a:lnTo>
                  <a:pt x="7250" y="2185"/>
                </a:lnTo>
                <a:close/>
                <a:moveTo>
                  <a:pt x="5861" y="677"/>
                </a:moveTo>
                <a:cubicBezTo>
                  <a:pt x="5861" y="666"/>
                  <a:pt x="5858" y="656"/>
                  <a:pt x="5853" y="648"/>
                </a:cubicBezTo>
                <a:cubicBezTo>
                  <a:pt x="6088" y="512"/>
                  <a:pt x="6088" y="512"/>
                  <a:pt x="6088" y="512"/>
                </a:cubicBezTo>
                <a:cubicBezTo>
                  <a:pt x="6088" y="840"/>
                  <a:pt x="6088" y="840"/>
                  <a:pt x="6088" y="840"/>
                </a:cubicBezTo>
                <a:cubicBezTo>
                  <a:pt x="5804" y="1006"/>
                  <a:pt x="5804" y="1006"/>
                  <a:pt x="5804" y="1006"/>
                </a:cubicBezTo>
                <a:cubicBezTo>
                  <a:pt x="5803" y="735"/>
                  <a:pt x="5803" y="735"/>
                  <a:pt x="5803" y="735"/>
                </a:cubicBezTo>
                <a:cubicBezTo>
                  <a:pt x="5835" y="734"/>
                  <a:pt x="5861" y="708"/>
                  <a:pt x="5861" y="677"/>
                </a:cubicBezTo>
                <a:close/>
                <a:moveTo>
                  <a:pt x="6333" y="2326"/>
                </a:moveTo>
                <a:cubicBezTo>
                  <a:pt x="6330" y="2333"/>
                  <a:pt x="6329" y="2340"/>
                  <a:pt x="6329" y="2348"/>
                </a:cubicBezTo>
                <a:cubicBezTo>
                  <a:pt x="6329" y="2356"/>
                  <a:pt x="6331" y="2364"/>
                  <a:pt x="6335" y="2372"/>
                </a:cubicBezTo>
                <a:cubicBezTo>
                  <a:pt x="5849" y="2652"/>
                  <a:pt x="5849" y="2652"/>
                  <a:pt x="5849" y="2652"/>
                </a:cubicBezTo>
                <a:cubicBezTo>
                  <a:pt x="5839" y="2637"/>
                  <a:pt x="5821" y="2626"/>
                  <a:pt x="5801" y="2626"/>
                </a:cubicBezTo>
                <a:cubicBezTo>
                  <a:pt x="5781" y="2626"/>
                  <a:pt x="5763" y="2637"/>
                  <a:pt x="5752" y="2652"/>
                </a:cubicBezTo>
                <a:cubicBezTo>
                  <a:pt x="5230" y="2350"/>
                  <a:pt x="5230" y="2350"/>
                  <a:pt x="5230" y="2350"/>
                </a:cubicBezTo>
                <a:cubicBezTo>
                  <a:pt x="5802" y="2020"/>
                  <a:pt x="5802" y="2020"/>
                  <a:pt x="5802" y="2020"/>
                </a:cubicBezTo>
                <a:lnTo>
                  <a:pt x="6333" y="2326"/>
                </a:lnTo>
                <a:close/>
                <a:moveTo>
                  <a:pt x="5513" y="1847"/>
                </a:moveTo>
                <a:cubicBezTo>
                  <a:pt x="5513" y="1846"/>
                  <a:pt x="5513" y="1846"/>
                  <a:pt x="5513" y="1846"/>
                </a:cubicBezTo>
                <a:cubicBezTo>
                  <a:pt x="5514" y="1512"/>
                  <a:pt x="5514" y="1512"/>
                  <a:pt x="5514" y="1512"/>
                </a:cubicBezTo>
                <a:cubicBezTo>
                  <a:pt x="5798" y="1348"/>
                  <a:pt x="5798" y="1348"/>
                  <a:pt x="5798" y="1348"/>
                </a:cubicBezTo>
                <a:cubicBezTo>
                  <a:pt x="5797" y="2011"/>
                  <a:pt x="5797" y="2011"/>
                  <a:pt x="5797" y="2011"/>
                </a:cubicBezTo>
                <a:cubicBezTo>
                  <a:pt x="5224" y="2342"/>
                  <a:pt x="5224" y="2342"/>
                  <a:pt x="5224" y="2342"/>
                </a:cubicBezTo>
                <a:cubicBezTo>
                  <a:pt x="5224" y="2014"/>
                  <a:pt x="5224" y="2014"/>
                  <a:pt x="5224" y="2014"/>
                </a:cubicBezTo>
                <a:lnTo>
                  <a:pt x="5513" y="1847"/>
                </a:lnTo>
                <a:close/>
                <a:moveTo>
                  <a:pt x="5508" y="1844"/>
                </a:moveTo>
                <a:cubicBezTo>
                  <a:pt x="5224" y="2008"/>
                  <a:pt x="5224" y="2008"/>
                  <a:pt x="5224" y="2008"/>
                </a:cubicBezTo>
                <a:cubicBezTo>
                  <a:pt x="5224" y="1679"/>
                  <a:pt x="5224" y="1679"/>
                  <a:pt x="5224" y="1679"/>
                </a:cubicBezTo>
                <a:cubicBezTo>
                  <a:pt x="5509" y="1515"/>
                  <a:pt x="5509" y="1515"/>
                  <a:pt x="5509" y="1515"/>
                </a:cubicBezTo>
                <a:lnTo>
                  <a:pt x="5508" y="1844"/>
                </a:lnTo>
                <a:close/>
                <a:moveTo>
                  <a:pt x="2904" y="3024"/>
                </a:moveTo>
                <a:cubicBezTo>
                  <a:pt x="3191" y="3189"/>
                  <a:pt x="3191" y="3189"/>
                  <a:pt x="3191" y="3189"/>
                </a:cubicBezTo>
                <a:cubicBezTo>
                  <a:pt x="3191" y="3519"/>
                  <a:pt x="3191" y="3519"/>
                  <a:pt x="3191" y="3519"/>
                </a:cubicBezTo>
                <a:cubicBezTo>
                  <a:pt x="2954" y="3656"/>
                  <a:pt x="2954" y="3656"/>
                  <a:pt x="2954" y="3656"/>
                </a:cubicBezTo>
                <a:cubicBezTo>
                  <a:pt x="2944" y="3639"/>
                  <a:pt x="2925" y="3628"/>
                  <a:pt x="2904" y="3628"/>
                </a:cubicBezTo>
                <a:cubicBezTo>
                  <a:pt x="2883" y="3628"/>
                  <a:pt x="2864" y="3640"/>
                  <a:pt x="2854" y="3657"/>
                </a:cubicBezTo>
                <a:cubicBezTo>
                  <a:pt x="2616" y="3518"/>
                  <a:pt x="2616" y="3518"/>
                  <a:pt x="2616" y="3518"/>
                </a:cubicBezTo>
                <a:cubicBezTo>
                  <a:pt x="2616" y="3504"/>
                  <a:pt x="2616" y="3504"/>
                  <a:pt x="2616" y="3504"/>
                </a:cubicBezTo>
                <a:cubicBezTo>
                  <a:pt x="2616" y="3191"/>
                  <a:pt x="2616" y="3191"/>
                  <a:pt x="2616" y="3191"/>
                </a:cubicBezTo>
                <a:lnTo>
                  <a:pt x="2904" y="3024"/>
                </a:lnTo>
                <a:close/>
                <a:moveTo>
                  <a:pt x="2616" y="3179"/>
                </a:moveTo>
                <a:cubicBezTo>
                  <a:pt x="2617" y="2517"/>
                  <a:pt x="2617" y="2517"/>
                  <a:pt x="2617" y="2517"/>
                </a:cubicBezTo>
                <a:cubicBezTo>
                  <a:pt x="2858" y="2378"/>
                  <a:pt x="2858" y="2378"/>
                  <a:pt x="2858" y="2378"/>
                </a:cubicBezTo>
                <a:cubicBezTo>
                  <a:pt x="2867" y="2391"/>
                  <a:pt x="2882" y="2400"/>
                  <a:pt x="2899" y="2401"/>
                </a:cubicBezTo>
                <a:cubicBezTo>
                  <a:pt x="2899" y="3016"/>
                  <a:pt x="2899" y="3016"/>
                  <a:pt x="2899" y="3016"/>
                </a:cubicBezTo>
                <a:lnTo>
                  <a:pt x="2616" y="3179"/>
                </a:lnTo>
                <a:close/>
                <a:moveTo>
                  <a:pt x="2874" y="4335"/>
                </a:moveTo>
                <a:cubicBezTo>
                  <a:pt x="2616" y="4184"/>
                  <a:pt x="2616" y="4184"/>
                  <a:pt x="2616" y="4184"/>
                </a:cubicBezTo>
                <a:cubicBezTo>
                  <a:pt x="2616" y="3524"/>
                  <a:pt x="2616" y="3524"/>
                  <a:pt x="2616" y="3524"/>
                </a:cubicBezTo>
                <a:cubicBezTo>
                  <a:pt x="2852" y="3661"/>
                  <a:pt x="2852" y="3661"/>
                  <a:pt x="2852" y="3661"/>
                </a:cubicBezTo>
                <a:cubicBezTo>
                  <a:pt x="2848" y="3669"/>
                  <a:pt x="2846" y="3677"/>
                  <a:pt x="2846" y="3686"/>
                </a:cubicBezTo>
                <a:cubicBezTo>
                  <a:pt x="2846" y="3717"/>
                  <a:pt x="2870" y="3742"/>
                  <a:pt x="2901" y="3744"/>
                </a:cubicBezTo>
                <a:cubicBezTo>
                  <a:pt x="2901" y="4319"/>
                  <a:pt x="2901" y="4319"/>
                  <a:pt x="2901" y="4319"/>
                </a:cubicBezTo>
                <a:cubicBezTo>
                  <a:pt x="2890" y="4320"/>
                  <a:pt x="2880" y="4326"/>
                  <a:pt x="2874" y="4335"/>
                </a:cubicBezTo>
                <a:close/>
                <a:moveTo>
                  <a:pt x="2899" y="5022"/>
                </a:moveTo>
                <a:cubicBezTo>
                  <a:pt x="2616" y="5185"/>
                  <a:pt x="2616" y="5185"/>
                  <a:pt x="2616" y="5185"/>
                </a:cubicBezTo>
                <a:cubicBezTo>
                  <a:pt x="2615" y="4859"/>
                  <a:pt x="2615" y="4859"/>
                  <a:pt x="2615" y="4859"/>
                </a:cubicBezTo>
                <a:cubicBezTo>
                  <a:pt x="2899" y="4695"/>
                  <a:pt x="2899" y="4695"/>
                  <a:pt x="2899" y="4695"/>
                </a:cubicBezTo>
                <a:lnTo>
                  <a:pt x="2899" y="5022"/>
                </a:lnTo>
                <a:close/>
                <a:moveTo>
                  <a:pt x="2940" y="4355"/>
                </a:moveTo>
                <a:cubicBezTo>
                  <a:pt x="2940" y="4351"/>
                  <a:pt x="2939" y="4347"/>
                  <a:pt x="2938" y="4344"/>
                </a:cubicBezTo>
                <a:cubicBezTo>
                  <a:pt x="3191" y="4196"/>
                  <a:pt x="3191" y="4196"/>
                  <a:pt x="3191" y="4196"/>
                </a:cubicBezTo>
                <a:cubicBezTo>
                  <a:pt x="3191" y="4519"/>
                  <a:pt x="3191" y="4519"/>
                  <a:pt x="3191" y="4519"/>
                </a:cubicBezTo>
                <a:cubicBezTo>
                  <a:pt x="2936" y="4371"/>
                  <a:pt x="2936" y="4371"/>
                  <a:pt x="2936" y="4371"/>
                </a:cubicBezTo>
                <a:cubicBezTo>
                  <a:pt x="2938" y="4366"/>
                  <a:pt x="2940" y="4361"/>
                  <a:pt x="2940" y="4355"/>
                </a:cubicBezTo>
                <a:close/>
                <a:moveTo>
                  <a:pt x="3189" y="4524"/>
                </a:moveTo>
                <a:cubicBezTo>
                  <a:pt x="2909" y="4684"/>
                  <a:pt x="2909" y="4684"/>
                  <a:pt x="2909" y="4684"/>
                </a:cubicBezTo>
                <a:cubicBezTo>
                  <a:pt x="2909" y="4390"/>
                  <a:pt x="2909" y="4390"/>
                  <a:pt x="2909" y="4390"/>
                </a:cubicBezTo>
                <a:cubicBezTo>
                  <a:pt x="2919" y="4389"/>
                  <a:pt x="2928" y="4383"/>
                  <a:pt x="2933" y="4375"/>
                </a:cubicBezTo>
                <a:lnTo>
                  <a:pt x="3189" y="4524"/>
                </a:lnTo>
                <a:close/>
                <a:moveTo>
                  <a:pt x="2906" y="4319"/>
                </a:moveTo>
                <a:cubicBezTo>
                  <a:pt x="2906" y="3744"/>
                  <a:pt x="2906" y="3744"/>
                  <a:pt x="2906" y="3744"/>
                </a:cubicBezTo>
                <a:cubicBezTo>
                  <a:pt x="2937" y="3743"/>
                  <a:pt x="2962" y="3718"/>
                  <a:pt x="2962" y="3686"/>
                </a:cubicBezTo>
                <a:cubicBezTo>
                  <a:pt x="2962" y="3677"/>
                  <a:pt x="2960" y="3668"/>
                  <a:pt x="2956" y="3660"/>
                </a:cubicBezTo>
                <a:cubicBezTo>
                  <a:pt x="3191" y="3524"/>
                  <a:pt x="3191" y="3524"/>
                  <a:pt x="3191" y="3524"/>
                </a:cubicBezTo>
                <a:cubicBezTo>
                  <a:pt x="3191" y="4185"/>
                  <a:pt x="3191" y="4185"/>
                  <a:pt x="3191" y="4185"/>
                </a:cubicBezTo>
                <a:cubicBezTo>
                  <a:pt x="2934" y="4335"/>
                  <a:pt x="2934" y="4335"/>
                  <a:pt x="2934" y="4335"/>
                </a:cubicBezTo>
                <a:cubicBezTo>
                  <a:pt x="2928" y="4326"/>
                  <a:pt x="2917" y="4320"/>
                  <a:pt x="2906" y="4319"/>
                </a:cubicBezTo>
                <a:close/>
                <a:moveTo>
                  <a:pt x="2909" y="3016"/>
                </a:moveTo>
                <a:cubicBezTo>
                  <a:pt x="2909" y="2401"/>
                  <a:pt x="2909" y="2401"/>
                  <a:pt x="2909" y="2401"/>
                </a:cubicBezTo>
                <a:cubicBezTo>
                  <a:pt x="2925" y="2399"/>
                  <a:pt x="2939" y="2390"/>
                  <a:pt x="2947" y="2377"/>
                </a:cubicBezTo>
                <a:cubicBezTo>
                  <a:pt x="3191" y="2518"/>
                  <a:pt x="3191" y="2518"/>
                  <a:pt x="3191" y="2518"/>
                </a:cubicBezTo>
                <a:cubicBezTo>
                  <a:pt x="3191" y="3178"/>
                  <a:pt x="3191" y="3178"/>
                  <a:pt x="3191" y="3178"/>
                </a:cubicBezTo>
                <a:lnTo>
                  <a:pt x="2909" y="3016"/>
                </a:lnTo>
                <a:close/>
                <a:moveTo>
                  <a:pt x="2905" y="2015"/>
                </a:moveTo>
                <a:cubicBezTo>
                  <a:pt x="3188" y="2180"/>
                  <a:pt x="3188" y="2180"/>
                  <a:pt x="3188" y="2180"/>
                </a:cubicBezTo>
                <a:cubicBezTo>
                  <a:pt x="2947" y="2319"/>
                  <a:pt x="2947" y="2319"/>
                  <a:pt x="2947" y="2319"/>
                </a:cubicBezTo>
                <a:cubicBezTo>
                  <a:pt x="2938" y="2305"/>
                  <a:pt x="2923" y="2296"/>
                  <a:pt x="2906" y="2295"/>
                </a:cubicBezTo>
                <a:lnTo>
                  <a:pt x="2905" y="2015"/>
                </a:lnTo>
                <a:close/>
                <a:moveTo>
                  <a:pt x="3198" y="2185"/>
                </a:moveTo>
                <a:cubicBezTo>
                  <a:pt x="3477" y="2348"/>
                  <a:pt x="3477" y="2348"/>
                  <a:pt x="3477" y="2348"/>
                </a:cubicBezTo>
                <a:cubicBezTo>
                  <a:pt x="3192" y="2513"/>
                  <a:pt x="3192" y="2513"/>
                  <a:pt x="3192" y="2513"/>
                </a:cubicBezTo>
                <a:cubicBezTo>
                  <a:pt x="2950" y="2373"/>
                  <a:pt x="2950" y="2373"/>
                  <a:pt x="2950" y="2373"/>
                </a:cubicBezTo>
                <a:cubicBezTo>
                  <a:pt x="2953" y="2365"/>
                  <a:pt x="2956" y="2357"/>
                  <a:pt x="2956" y="2348"/>
                </a:cubicBezTo>
                <a:cubicBezTo>
                  <a:pt x="2956" y="2341"/>
                  <a:pt x="2954" y="2334"/>
                  <a:pt x="2952" y="2328"/>
                </a:cubicBezTo>
                <a:lnTo>
                  <a:pt x="3198" y="2185"/>
                </a:lnTo>
                <a:close/>
                <a:moveTo>
                  <a:pt x="3196" y="3516"/>
                </a:moveTo>
                <a:cubicBezTo>
                  <a:pt x="3196" y="3192"/>
                  <a:pt x="3196" y="3192"/>
                  <a:pt x="3196" y="3192"/>
                </a:cubicBezTo>
                <a:cubicBezTo>
                  <a:pt x="3450" y="3338"/>
                  <a:pt x="3450" y="3338"/>
                  <a:pt x="3450" y="3338"/>
                </a:cubicBezTo>
                <a:cubicBezTo>
                  <a:pt x="3448" y="3343"/>
                  <a:pt x="3446" y="3348"/>
                  <a:pt x="3446" y="3354"/>
                </a:cubicBezTo>
                <a:cubicBezTo>
                  <a:pt x="3446" y="3359"/>
                  <a:pt x="3448" y="3364"/>
                  <a:pt x="3450" y="3369"/>
                </a:cubicBezTo>
                <a:lnTo>
                  <a:pt x="3196" y="3516"/>
                </a:lnTo>
                <a:close/>
                <a:moveTo>
                  <a:pt x="3452" y="3373"/>
                </a:moveTo>
                <a:cubicBezTo>
                  <a:pt x="3458" y="3382"/>
                  <a:pt x="3468" y="3388"/>
                  <a:pt x="3479" y="3390"/>
                </a:cubicBezTo>
                <a:cubicBezTo>
                  <a:pt x="3478" y="4018"/>
                  <a:pt x="3478" y="4018"/>
                  <a:pt x="3478" y="4018"/>
                </a:cubicBezTo>
                <a:cubicBezTo>
                  <a:pt x="3196" y="4182"/>
                  <a:pt x="3196" y="4182"/>
                  <a:pt x="3196" y="4182"/>
                </a:cubicBezTo>
                <a:cubicBezTo>
                  <a:pt x="3196" y="3522"/>
                  <a:pt x="3196" y="3522"/>
                  <a:pt x="3196" y="3522"/>
                </a:cubicBezTo>
                <a:lnTo>
                  <a:pt x="3452" y="3373"/>
                </a:lnTo>
                <a:close/>
                <a:moveTo>
                  <a:pt x="3196" y="3180"/>
                </a:moveTo>
                <a:cubicBezTo>
                  <a:pt x="3196" y="2521"/>
                  <a:pt x="3196" y="2521"/>
                  <a:pt x="3196" y="2521"/>
                </a:cubicBezTo>
                <a:cubicBezTo>
                  <a:pt x="3480" y="2686"/>
                  <a:pt x="3480" y="2686"/>
                  <a:pt x="3480" y="2686"/>
                </a:cubicBezTo>
                <a:cubicBezTo>
                  <a:pt x="3480" y="3318"/>
                  <a:pt x="3480" y="3318"/>
                  <a:pt x="3480" y="3318"/>
                </a:cubicBezTo>
                <a:cubicBezTo>
                  <a:pt x="3471" y="3319"/>
                  <a:pt x="3462" y="3323"/>
                  <a:pt x="3456" y="3330"/>
                </a:cubicBezTo>
                <a:lnTo>
                  <a:pt x="3196" y="3180"/>
                </a:lnTo>
                <a:close/>
                <a:moveTo>
                  <a:pt x="3483" y="4027"/>
                </a:moveTo>
                <a:cubicBezTo>
                  <a:pt x="4014" y="4332"/>
                  <a:pt x="4014" y="4332"/>
                  <a:pt x="4014" y="4332"/>
                </a:cubicBezTo>
                <a:cubicBezTo>
                  <a:pt x="4010" y="4339"/>
                  <a:pt x="4008" y="4347"/>
                  <a:pt x="4008" y="4355"/>
                </a:cubicBezTo>
                <a:cubicBezTo>
                  <a:pt x="4008" y="4364"/>
                  <a:pt x="4011" y="4372"/>
                  <a:pt x="4015" y="4380"/>
                </a:cubicBezTo>
                <a:cubicBezTo>
                  <a:pt x="3483" y="4689"/>
                  <a:pt x="3483" y="4689"/>
                  <a:pt x="3483" y="4689"/>
                </a:cubicBezTo>
                <a:cubicBezTo>
                  <a:pt x="3196" y="4522"/>
                  <a:pt x="3196" y="4522"/>
                  <a:pt x="3196" y="4522"/>
                </a:cubicBezTo>
                <a:cubicBezTo>
                  <a:pt x="3196" y="4194"/>
                  <a:pt x="3196" y="4194"/>
                  <a:pt x="3196" y="4194"/>
                </a:cubicBezTo>
                <a:lnTo>
                  <a:pt x="3483" y="4027"/>
                </a:lnTo>
                <a:close/>
                <a:moveTo>
                  <a:pt x="3480" y="5309"/>
                </a:moveTo>
                <a:cubicBezTo>
                  <a:pt x="3464" y="5310"/>
                  <a:pt x="3450" y="5318"/>
                  <a:pt x="3441" y="5330"/>
                </a:cubicBezTo>
                <a:cubicBezTo>
                  <a:pt x="3201" y="5191"/>
                  <a:pt x="3201" y="5191"/>
                  <a:pt x="3201" y="5191"/>
                </a:cubicBezTo>
                <a:cubicBezTo>
                  <a:pt x="3480" y="5028"/>
                  <a:pt x="3480" y="5028"/>
                  <a:pt x="3480" y="5028"/>
                </a:cubicBezTo>
                <a:lnTo>
                  <a:pt x="3480" y="5309"/>
                </a:lnTo>
                <a:close/>
                <a:moveTo>
                  <a:pt x="3485" y="5021"/>
                </a:moveTo>
                <a:cubicBezTo>
                  <a:pt x="3485" y="4693"/>
                  <a:pt x="3485" y="4693"/>
                  <a:pt x="3485" y="4693"/>
                </a:cubicBezTo>
                <a:cubicBezTo>
                  <a:pt x="4017" y="4384"/>
                  <a:pt x="4017" y="4384"/>
                  <a:pt x="4017" y="4384"/>
                </a:cubicBezTo>
                <a:cubicBezTo>
                  <a:pt x="4026" y="4398"/>
                  <a:pt x="4041" y="4407"/>
                  <a:pt x="4059" y="4408"/>
                </a:cubicBezTo>
                <a:cubicBezTo>
                  <a:pt x="4059" y="5022"/>
                  <a:pt x="4059" y="5022"/>
                  <a:pt x="4059" y="5022"/>
                </a:cubicBezTo>
                <a:cubicBezTo>
                  <a:pt x="3772" y="5187"/>
                  <a:pt x="3772" y="5187"/>
                  <a:pt x="3772" y="5187"/>
                </a:cubicBezTo>
                <a:lnTo>
                  <a:pt x="3485" y="5021"/>
                </a:lnTo>
                <a:close/>
                <a:moveTo>
                  <a:pt x="3768" y="5190"/>
                </a:moveTo>
                <a:cubicBezTo>
                  <a:pt x="3526" y="5330"/>
                  <a:pt x="3526" y="5330"/>
                  <a:pt x="3526" y="5330"/>
                </a:cubicBezTo>
                <a:cubicBezTo>
                  <a:pt x="3517" y="5317"/>
                  <a:pt x="3502" y="5309"/>
                  <a:pt x="3485" y="5308"/>
                </a:cubicBezTo>
                <a:cubicBezTo>
                  <a:pt x="3485" y="5027"/>
                  <a:pt x="3485" y="5027"/>
                  <a:pt x="3485" y="5027"/>
                </a:cubicBezTo>
                <a:lnTo>
                  <a:pt x="3768" y="5190"/>
                </a:lnTo>
                <a:close/>
                <a:moveTo>
                  <a:pt x="3782" y="5193"/>
                </a:moveTo>
                <a:cubicBezTo>
                  <a:pt x="4063" y="5030"/>
                  <a:pt x="4063" y="5030"/>
                  <a:pt x="4063" y="5030"/>
                </a:cubicBezTo>
                <a:cubicBezTo>
                  <a:pt x="4636" y="5360"/>
                  <a:pt x="4636" y="5360"/>
                  <a:pt x="4636" y="5360"/>
                </a:cubicBezTo>
                <a:cubicBezTo>
                  <a:pt x="4354" y="5523"/>
                  <a:pt x="4354" y="5523"/>
                  <a:pt x="4354" y="5523"/>
                </a:cubicBezTo>
                <a:lnTo>
                  <a:pt x="3782" y="5193"/>
                </a:lnTo>
                <a:close/>
                <a:moveTo>
                  <a:pt x="4351" y="6527"/>
                </a:moveTo>
                <a:cubicBezTo>
                  <a:pt x="4071" y="6365"/>
                  <a:pt x="4071" y="6365"/>
                  <a:pt x="4071" y="6365"/>
                </a:cubicBezTo>
                <a:cubicBezTo>
                  <a:pt x="4351" y="6203"/>
                  <a:pt x="4351" y="6203"/>
                  <a:pt x="4351" y="6203"/>
                </a:cubicBezTo>
                <a:lnTo>
                  <a:pt x="4351" y="6527"/>
                </a:lnTo>
                <a:close/>
                <a:moveTo>
                  <a:pt x="6327" y="5023"/>
                </a:moveTo>
                <a:cubicBezTo>
                  <a:pt x="6327" y="5032"/>
                  <a:pt x="6329" y="5040"/>
                  <a:pt x="6333" y="5047"/>
                </a:cubicBezTo>
                <a:cubicBezTo>
                  <a:pt x="6096" y="5184"/>
                  <a:pt x="6096" y="5184"/>
                  <a:pt x="6096" y="5184"/>
                </a:cubicBezTo>
                <a:cubicBezTo>
                  <a:pt x="6092" y="4857"/>
                  <a:pt x="6092" y="4857"/>
                  <a:pt x="6092" y="4857"/>
                </a:cubicBezTo>
                <a:cubicBezTo>
                  <a:pt x="6092" y="4525"/>
                  <a:pt x="6092" y="4525"/>
                  <a:pt x="6092" y="4525"/>
                </a:cubicBezTo>
                <a:cubicBezTo>
                  <a:pt x="6376" y="4361"/>
                  <a:pt x="6376" y="4361"/>
                  <a:pt x="6376" y="4361"/>
                </a:cubicBezTo>
                <a:cubicBezTo>
                  <a:pt x="6377" y="4970"/>
                  <a:pt x="6377" y="4970"/>
                  <a:pt x="6377" y="4970"/>
                </a:cubicBezTo>
                <a:cubicBezTo>
                  <a:pt x="6349" y="4972"/>
                  <a:pt x="6327" y="4995"/>
                  <a:pt x="6327" y="5023"/>
                </a:cubicBezTo>
                <a:close/>
                <a:moveTo>
                  <a:pt x="6322" y="3686"/>
                </a:moveTo>
                <a:cubicBezTo>
                  <a:pt x="6322" y="3717"/>
                  <a:pt x="6347" y="3743"/>
                  <a:pt x="6378" y="3744"/>
                </a:cubicBezTo>
                <a:cubicBezTo>
                  <a:pt x="6378" y="4013"/>
                  <a:pt x="6378" y="4013"/>
                  <a:pt x="6378" y="4013"/>
                </a:cubicBezTo>
                <a:cubicBezTo>
                  <a:pt x="5807" y="3686"/>
                  <a:pt x="5807" y="3686"/>
                  <a:pt x="5807" y="3686"/>
                </a:cubicBezTo>
                <a:cubicBezTo>
                  <a:pt x="5807" y="3357"/>
                  <a:pt x="5807" y="3357"/>
                  <a:pt x="5807" y="3357"/>
                </a:cubicBezTo>
                <a:cubicBezTo>
                  <a:pt x="6329" y="3660"/>
                  <a:pt x="6329" y="3660"/>
                  <a:pt x="6329" y="3660"/>
                </a:cubicBezTo>
                <a:cubicBezTo>
                  <a:pt x="6325" y="3668"/>
                  <a:pt x="6322" y="3677"/>
                  <a:pt x="6322" y="3686"/>
                </a:cubicBezTo>
                <a:close/>
                <a:moveTo>
                  <a:pt x="5859" y="2685"/>
                </a:moveTo>
                <a:cubicBezTo>
                  <a:pt x="5859" y="2674"/>
                  <a:pt x="5856" y="2665"/>
                  <a:pt x="5852" y="2657"/>
                </a:cubicBezTo>
                <a:cubicBezTo>
                  <a:pt x="6337" y="2376"/>
                  <a:pt x="6337" y="2376"/>
                  <a:pt x="6337" y="2376"/>
                </a:cubicBezTo>
                <a:cubicBezTo>
                  <a:pt x="6346" y="2389"/>
                  <a:pt x="6360" y="2399"/>
                  <a:pt x="6376" y="2401"/>
                </a:cubicBezTo>
                <a:cubicBezTo>
                  <a:pt x="6376" y="3015"/>
                  <a:pt x="6376" y="3015"/>
                  <a:pt x="6376" y="3015"/>
                </a:cubicBezTo>
                <a:cubicBezTo>
                  <a:pt x="5804" y="3346"/>
                  <a:pt x="5804" y="3346"/>
                  <a:pt x="5804" y="3346"/>
                </a:cubicBezTo>
                <a:cubicBezTo>
                  <a:pt x="5803" y="2743"/>
                  <a:pt x="5803" y="2743"/>
                  <a:pt x="5803" y="2743"/>
                </a:cubicBezTo>
                <a:cubicBezTo>
                  <a:pt x="5834" y="2741"/>
                  <a:pt x="5859" y="2716"/>
                  <a:pt x="5859" y="2685"/>
                </a:cubicBezTo>
                <a:close/>
                <a:moveTo>
                  <a:pt x="5743" y="2685"/>
                </a:moveTo>
                <a:cubicBezTo>
                  <a:pt x="5743" y="2716"/>
                  <a:pt x="5767" y="2741"/>
                  <a:pt x="5798" y="2743"/>
                </a:cubicBezTo>
                <a:cubicBezTo>
                  <a:pt x="5799" y="3346"/>
                  <a:pt x="5799" y="3346"/>
                  <a:pt x="5799" y="3346"/>
                </a:cubicBezTo>
                <a:cubicBezTo>
                  <a:pt x="5228" y="3014"/>
                  <a:pt x="5228" y="3014"/>
                  <a:pt x="5228" y="3014"/>
                </a:cubicBezTo>
                <a:cubicBezTo>
                  <a:pt x="5227" y="2354"/>
                  <a:pt x="5227" y="2354"/>
                  <a:pt x="5227" y="2354"/>
                </a:cubicBezTo>
                <a:cubicBezTo>
                  <a:pt x="5750" y="2657"/>
                  <a:pt x="5750" y="2657"/>
                  <a:pt x="5750" y="2657"/>
                </a:cubicBezTo>
                <a:cubicBezTo>
                  <a:pt x="5745" y="2665"/>
                  <a:pt x="5743" y="2674"/>
                  <a:pt x="5743" y="2685"/>
                </a:cubicBezTo>
                <a:close/>
                <a:moveTo>
                  <a:pt x="5513" y="3850"/>
                </a:moveTo>
                <a:cubicBezTo>
                  <a:pt x="5512" y="3521"/>
                  <a:pt x="5512" y="3521"/>
                  <a:pt x="5512" y="3521"/>
                </a:cubicBezTo>
                <a:cubicBezTo>
                  <a:pt x="5797" y="3357"/>
                  <a:pt x="5797" y="3357"/>
                  <a:pt x="5797" y="3357"/>
                </a:cubicBezTo>
                <a:cubicBezTo>
                  <a:pt x="5797" y="3686"/>
                  <a:pt x="5797" y="3686"/>
                  <a:pt x="5797" y="3686"/>
                </a:cubicBezTo>
                <a:lnTo>
                  <a:pt x="5513" y="3850"/>
                </a:lnTo>
                <a:close/>
                <a:moveTo>
                  <a:pt x="5797" y="3692"/>
                </a:moveTo>
                <a:cubicBezTo>
                  <a:pt x="5798" y="4019"/>
                  <a:pt x="5798" y="4019"/>
                  <a:pt x="5798" y="4019"/>
                </a:cubicBezTo>
                <a:cubicBezTo>
                  <a:pt x="5515" y="4182"/>
                  <a:pt x="5515" y="4182"/>
                  <a:pt x="5515" y="4182"/>
                </a:cubicBezTo>
                <a:cubicBezTo>
                  <a:pt x="5513" y="3856"/>
                  <a:pt x="5513" y="3856"/>
                  <a:pt x="5513" y="3856"/>
                </a:cubicBezTo>
                <a:lnTo>
                  <a:pt x="5797" y="3692"/>
                </a:lnTo>
                <a:close/>
                <a:moveTo>
                  <a:pt x="5802" y="4027"/>
                </a:moveTo>
                <a:cubicBezTo>
                  <a:pt x="6081" y="4189"/>
                  <a:pt x="6081" y="4189"/>
                  <a:pt x="6081" y="4189"/>
                </a:cubicBezTo>
                <a:cubicBezTo>
                  <a:pt x="5516" y="4521"/>
                  <a:pt x="5516" y="4521"/>
                  <a:pt x="5516" y="4521"/>
                </a:cubicBezTo>
                <a:cubicBezTo>
                  <a:pt x="5515" y="4193"/>
                  <a:pt x="5515" y="4193"/>
                  <a:pt x="5515" y="4193"/>
                </a:cubicBezTo>
                <a:lnTo>
                  <a:pt x="5802" y="4027"/>
                </a:lnTo>
                <a:close/>
                <a:moveTo>
                  <a:pt x="6378" y="4018"/>
                </a:moveTo>
                <a:cubicBezTo>
                  <a:pt x="6379" y="4350"/>
                  <a:pt x="6379" y="4350"/>
                  <a:pt x="6379" y="4350"/>
                </a:cubicBezTo>
                <a:cubicBezTo>
                  <a:pt x="6092" y="4184"/>
                  <a:pt x="6092" y="4184"/>
                  <a:pt x="6092" y="4184"/>
                </a:cubicBezTo>
                <a:cubicBezTo>
                  <a:pt x="6092" y="4182"/>
                  <a:pt x="6092" y="4182"/>
                  <a:pt x="6092" y="4182"/>
                </a:cubicBezTo>
                <a:cubicBezTo>
                  <a:pt x="6091" y="4183"/>
                  <a:pt x="6091" y="4183"/>
                  <a:pt x="6091" y="4183"/>
                </a:cubicBezTo>
                <a:cubicBezTo>
                  <a:pt x="5807" y="4019"/>
                  <a:pt x="5807" y="4019"/>
                  <a:pt x="5807" y="4019"/>
                </a:cubicBezTo>
                <a:cubicBezTo>
                  <a:pt x="5807" y="3692"/>
                  <a:pt x="5807" y="3692"/>
                  <a:pt x="5807" y="3692"/>
                </a:cubicBezTo>
                <a:lnTo>
                  <a:pt x="6378" y="4018"/>
                </a:lnTo>
                <a:close/>
                <a:moveTo>
                  <a:pt x="6373" y="4358"/>
                </a:moveTo>
                <a:cubicBezTo>
                  <a:pt x="6092" y="4520"/>
                  <a:pt x="6092" y="4520"/>
                  <a:pt x="6092" y="4520"/>
                </a:cubicBezTo>
                <a:cubicBezTo>
                  <a:pt x="6092" y="4195"/>
                  <a:pt x="6092" y="4195"/>
                  <a:pt x="6092" y="4195"/>
                </a:cubicBezTo>
                <a:lnTo>
                  <a:pt x="6373" y="4358"/>
                </a:lnTo>
                <a:close/>
                <a:moveTo>
                  <a:pt x="6094" y="5525"/>
                </a:moveTo>
                <a:cubicBezTo>
                  <a:pt x="5812" y="5361"/>
                  <a:pt x="5812" y="5361"/>
                  <a:pt x="5812" y="5361"/>
                </a:cubicBezTo>
                <a:cubicBezTo>
                  <a:pt x="6091" y="5198"/>
                  <a:pt x="6091" y="5198"/>
                  <a:pt x="6091" y="5198"/>
                </a:cubicBezTo>
                <a:lnTo>
                  <a:pt x="6094" y="5525"/>
                </a:lnTo>
                <a:close/>
                <a:moveTo>
                  <a:pt x="5804" y="5354"/>
                </a:moveTo>
                <a:cubicBezTo>
                  <a:pt x="5803" y="4749"/>
                  <a:pt x="5803" y="4749"/>
                  <a:pt x="5803" y="4749"/>
                </a:cubicBezTo>
                <a:cubicBezTo>
                  <a:pt x="5834" y="4748"/>
                  <a:pt x="5859" y="4723"/>
                  <a:pt x="5859" y="4691"/>
                </a:cubicBezTo>
                <a:cubicBezTo>
                  <a:pt x="5859" y="4681"/>
                  <a:pt x="5856" y="4672"/>
                  <a:pt x="5852" y="4664"/>
                </a:cubicBezTo>
                <a:cubicBezTo>
                  <a:pt x="6087" y="4528"/>
                  <a:pt x="6087" y="4528"/>
                  <a:pt x="6087" y="4528"/>
                </a:cubicBezTo>
                <a:cubicBezTo>
                  <a:pt x="6087" y="4857"/>
                  <a:pt x="6087" y="4857"/>
                  <a:pt x="6087" y="4857"/>
                </a:cubicBezTo>
                <a:cubicBezTo>
                  <a:pt x="6091" y="5187"/>
                  <a:pt x="6091" y="5187"/>
                  <a:pt x="6091" y="5187"/>
                </a:cubicBezTo>
                <a:lnTo>
                  <a:pt x="5804" y="5354"/>
                </a:lnTo>
                <a:close/>
                <a:moveTo>
                  <a:pt x="5801" y="4633"/>
                </a:moveTo>
                <a:cubicBezTo>
                  <a:pt x="5780" y="4633"/>
                  <a:pt x="5762" y="4644"/>
                  <a:pt x="5752" y="4660"/>
                </a:cubicBezTo>
                <a:cubicBezTo>
                  <a:pt x="5519" y="4525"/>
                  <a:pt x="5519" y="4525"/>
                  <a:pt x="5519" y="4525"/>
                </a:cubicBezTo>
                <a:cubicBezTo>
                  <a:pt x="6086" y="4191"/>
                  <a:pt x="6086" y="4191"/>
                  <a:pt x="6086" y="4191"/>
                </a:cubicBezTo>
                <a:cubicBezTo>
                  <a:pt x="6087" y="4192"/>
                  <a:pt x="6087" y="4192"/>
                  <a:pt x="6087" y="4192"/>
                </a:cubicBezTo>
                <a:cubicBezTo>
                  <a:pt x="6087" y="4523"/>
                  <a:pt x="6087" y="4523"/>
                  <a:pt x="6087" y="4523"/>
                </a:cubicBezTo>
                <a:cubicBezTo>
                  <a:pt x="5850" y="4660"/>
                  <a:pt x="5850" y="4660"/>
                  <a:pt x="5850" y="4660"/>
                </a:cubicBezTo>
                <a:cubicBezTo>
                  <a:pt x="5839" y="4644"/>
                  <a:pt x="5821" y="4633"/>
                  <a:pt x="5801" y="4633"/>
                </a:cubicBezTo>
                <a:close/>
                <a:moveTo>
                  <a:pt x="5799" y="5353"/>
                </a:moveTo>
                <a:cubicBezTo>
                  <a:pt x="5228" y="5021"/>
                  <a:pt x="5228" y="5021"/>
                  <a:pt x="5228" y="5021"/>
                </a:cubicBezTo>
                <a:cubicBezTo>
                  <a:pt x="5227" y="4393"/>
                  <a:pt x="5227" y="4393"/>
                  <a:pt x="5227" y="4393"/>
                </a:cubicBezTo>
                <a:cubicBezTo>
                  <a:pt x="5237" y="4391"/>
                  <a:pt x="5246" y="4385"/>
                  <a:pt x="5252" y="4376"/>
                </a:cubicBezTo>
                <a:cubicBezTo>
                  <a:pt x="5511" y="4526"/>
                  <a:pt x="5511" y="4526"/>
                  <a:pt x="5511" y="4526"/>
                </a:cubicBezTo>
                <a:cubicBezTo>
                  <a:pt x="5511" y="4529"/>
                  <a:pt x="5511" y="4529"/>
                  <a:pt x="5511" y="4529"/>
                </a:cubicBezTo>
                <a:cubicBezTo>
                  <a:pt x="5514" y="4528"/>
                  <a:pt x="5514" y="4528"/>
                  <a:pt x="5514" y="4528"/>
                </a:cubicBezTo>
                <a:cubicBezTo>
                  <a:pt x="5749" y="4664"/>
                  <a:pt x="5749" y="4664"/>
                  <a:pt x="5749" y="4664"/>
                </a:cubicBezTo>
                <a:cubicBezTo>
                  <a:pt x="5745" y="4672"/>
                  <a:pt x="5743" y="4681"/>
                  <a:pt x="5743" y="4691"/>
                </a:cubicBezTo>
                <a:cubicBezTo>
                  <a:pt x="5743" y="4723"/>
                  <a:pt x="5767" y="4748"/>
                  <a:pt x="5798" y="4749"/>
                </a:cubicBezTo>
                <a:lnTo>
                  <a:pt x="5799" y="5353"/>
                </a:lnTo>
                <a:close/>
                <a:moveTo>
                  <a:pt x="5257" y="4358"/>
                </a:moveTo>
                <a:cubicBezTo>
                  <a:pt x="5257" y="4353"/>
                  <a:pt x="5256" y="4348"/>
                  <a:pt x="5254" y="4344"/>
                </a:cubicBezTo>
                <a:cubicBezTo>
                  <a:pt x="5510" y="4196"/>
                  <a:pt x="5510" y="4196"/>
                  <a:pt x="5510" y="4196"/>
                </a:cubicBezTo>
                <a:cubicBezTo>
                  <a:pt x="5511" y="4521"/>
                  <a:pt x="5511" y="4521"/>
                  <a:pt x="5511" y="4521"/>
                </a:cubicBezTo>
                <a:cubicBezTo>
                  <a:pt x="5254" y="4372"/>
                  <a:pt x="5254" y="4372"/>
                  <a:pt x="5254" y="4372"/>
                </a:cubicBezTo>
                <a:cubicBezTo>
                  <a:pt x="5256" y="4367"/>
                  <a:pt x="5257" y="4363"/>
                  <a:pt x="5257" y="4358"/>
                </a:cubicBezTo>
                <a:close/>
                <a:moveTo>
                  <a:pt x="5224" y="4322"/>
                </a:moveTo>
                <a:cubicBezTo>
                  <a:pt x="5224" y="4023"/>
                  <a:pt x="5224" y="4023"/>
                  <a:pt x="5224" y="4023"/>
                </a:cubicBezTo>
                <a:cubicBezTo>
                  <a:pt x="5508" y="3859"/>
                  <a:pt x="5508" y="3859"/>
                  <a:pt x="5508" y="3859"/>
                </a:cubicBezTo>
                <a:cubicBezTo>
                  <a:pt x="5510" y="4185"/>
                  <a:pt x="5510" y="4185"/>
                  <a:pt x="5510" y="4185"/>
                </a:cubicBezTo>
                <a:cubicBezTo>
                  <a:pt x="5249" y="4335"/>
                  <a:pt x="5249" y="4335"/>
                  <a:pt x="5249" y="4335"/>
                </a:cubicBezTo>
                <a:cubicBezTo>
                  <a:pt x="5243" y="4328"/>
                  <a:pt x="5234" y="4323"/>
                  <a:pt x="5224" y="4322"/>
                </a:cubicBezTo>
                <a:close/>
                <a:moveTo>
                  <a:pt x="5224" y="4018"/>
                </a:moveTo>
                <a:cubicBezTo>
                  <a:pt x="5224" y="3688"/>
                  <a:pt x="5224" y="3688"/>
                  <a:pt x="5224" y="3688"/>
                </a:cubicBezTo>
                <a:cubicBezTo>
                  <a:pt x="5507" y="3524"/>
                  <a:pt x="5507" y="3524"/>
                  <a:pt x="5507" y="3524"/>
                </a:cubicBezTo>
                <a:cubicBezTo>
                  <a:pt x="5508" y="3853"/>
                  <a:pt x="5508" y="3853"/>
                  <a:pt x="5508" y="3853"/>
                </a:cubicBezTo>
                <a:lnTo>
                  <a:pt x="5224" y="4018"/>
                </a:lnTo>
                <a:close/>
                <a:moveTo>
                  <a:pt x="5221" y="3683"/>
                </a:moveTo>
                <a:cubicBezTo>
                  <a:pt x="4689" y="3376"/>
                  <a:pt x="4689" y="3376"/>
                  <a:pt x="4689" y="3376"/>
                </a:cubicBezTo>
                <a:cubicBezTo>
                  <a:pt x="4694" y="3368"/>
                  <a:pt x="4696" y="3359"/>
                  <a:pt x="4696" y="3350"/>
                </a:cubicBezTo>
                <a:cubicBezTo>
                  <a:pt x="4696" y="3343"/>
                  <a:pt x="4695" y="3335"/>
                  <a:pt x="4692" y="3329"/>
                </a:cubicBezTo>
                <a:cubicBezTo>
                  <a:pt x="4934" y="3190"/>
                  <a:pt x="4934" y="3190"/>
                  <a:pt x="4934" y="3190"/>
                </a:cubicBezTo>
                <a:cubicBezTo>
                  <a:pt x="5505" y="3520"/>
                  <a:pt x="5505" y="3520"/>
                  <a:pt x="5505" y="3520"/>
                </a:cubicBezTo>
                <a:lnTo>
                  <a:pt x="5221" y="3683"/>
                </a:lnTo>
                <a:close/>
                <a:moveTo>
                  <a:pt x="4938" y="2179"/>
                </a:moveTo>
                <a:cubicBezTo>
                  <a:pt x="5219" y="2017"/>
                  <a:pt x="5219" y="2017"/>
                  <a:pt x="5219" y="2017"/>
                </a:cubicBezTo>
                <a:cubicBezTo>
                  <a:pt x="5219" y="2341"/>
                  <a:pt x="5219" y="2341"/>
                  <a:pt x="5219" y="2341"/>
                </a:cubicBezTo>
                <a:lnTo>
                  <a:pt x="4938" y="2179"/>
                </a:lnTo>
                <a:close/>
                <a:moveTo>
                  <a:pt x="5213" y="2350"/>
                </a:moveTo>
                <a:cubicBezTo>
                  <a:pt x="4935" y="2510"/>
                  <a:pt x="4935" y="2510"/>
                  <a:pt x="4935" y="2510"/>
                </a:cubicBezTo>
                <a:cubicBezTo>
                  <a:pt x="4935" y="2189"/>
                  <a:pt x="4935" y="2189"/>
                  <a:pt x="4935" y="2189"/>
                </a:cubicBezTo>
                <a:lnTo>
                  <a:pt x="5213" y="2350"/>
                </a:lnTo>
                <a:close/>
                <a:moveTo>
                  <a:pt x="5218" y="3014"/>
                </a:moveTo>
                <a:cubicBezTo>
                  <a:pt x="4935" y="3178"/>
                  <a:pt x="4935" y="3178"/>
                  <a:pt x="4935" y="3178"/>
                </a:cubicBezTo>
                <a:cubicBezTo>
                  <a:pt x="4935" y="2516"/>
                  <a:pt x="4935" y="2516"/>
                  <a:pt x="4935" y="2516"/>
                </a:cubicBezTo>
                <a:cubicBezTo>
                  <a:pt x="5217" y="2353"/>
                  <a:pt x="5217" y="2353"/>
                  <a:pt x="5217" y="2353"/>
                </a:cubicBezTo>
                <a:lnTo>
                  <a:pt x="5218" y="3014"/>
                </a:lnTo>
                <a:close/>
                <a:moveTo>
                  <a:pt x="4588" y="2016"/>
                </a:moveTo>
                <a:cubicBezTo>
                  <a:pt x="4588" y="2023"/>
                  <a:pt x="4590" y="2030"/>
                  <a:pt x="4593" y="2037"/>
                </a:cubicBezTo>
                <a:cubicBezTo>
                  <a:pt x="4090" y="2327"/>
                  <a:pt x="4090" y="2327"/>
                  <a:pt x="4090" y="2327"/>
                </a:cubicBezTo>
                <a:cubicBezTo>
                  <a:pt x="4084" y="2320"/>
                  <a:pt x="4075" y="2315"/>
                  <a:pt x="4065" y="2315"/>
                </a:cubicBezTo>
                <a:cubicBezTo>
                  <a:pt x="4064" y="1682"/>
                  <a:pt x="4064" y="1682"/>
                  <a:pt x="4064" y="1682"/>
                </a:cubicBezTo>
                <a:cubicBezTo>
                  <a:pt x="4638" y="1350"/>
                  <a:pt x="4638" y="1350"/>
                  <a:pt x="4638" y="1350"/>
                </a:cubicBezTo>
                <a:cubicBezTo>
                  <a:pt x="4637" y="1963"/>
                  <a:pt x="4637" y="1963"/>
                  <a:pt x="4637" y="1963"/>
                </a:cubicBezTo>
                <a:cubicBezTo>
                  <a:pt x="4610" y="1965"/>
                  <a:pt x="4588" y="1988"/>
                  <a:pt x="4588" y="2016"/>
                </a:cubicBezTo>
                <a:close/>
                <a:moveTo>
                  <a:pt x="4028" y="2350"/>
                </a:moveTo>
                <a:cubicBezTo>
                  <a:pt x="4028" y="2355"/>
                  <a:pt x="4029" y="2360"/>
                  <a:pt x="4030" y="2364"/>
                </a:cubicBezTo>
                <a:cubicBezTo>
                  <a:pt x="3774" y="2513"/>
                  <a:pt x="3774" y="2513"/>
                  <a:pt x="3774" y="2513"/>
                </a:cubicBezTo>
                <a:cubicBezTo>
                  <a:pt x="3773" y="2186"/>
                  <a:pt x="3773" y="2186"/>
                  <a:pt x="3773" y="2186"/>
                </a:cubicBezTo>
                <a:cubicBezTo>
                  <a:pt x="4031" y="2335"/>
                  <a:pt x="4031" y="2335"/>
                  <a:pt x="4031" y="2335"/>
                </a:cubicBezTo>
                <a:cubicBezTo>
                  <a:pt x="4029" y="2340"/>
                  <a:pt x="4028" y="2345"/>
                  <a:pt x="4028" y="2350"/>
                </a:cubicBezTo>
                <a:close/>
                <a:moveTo>
                  <a:pt x="4033" y="2369"/>
                </a:moveTo>
                <a:cubicBezTo>
                  <a:pt x="4038" y="2378"/>
                  <a:pt x="4047" y="2384"/>
                  <a:pt x="4058" y="2386"/>
                </a:cubicBezTo>
                <a:cubicBezTo>
                  <a:pt x="4058" y="3014"/>
                  <a:pt x="4058" y="3014"/>
                  <a:pt x="4058" y="3014"/>
                </a:cubicBezTo>
                <a:cubicBezTo>
                  <a:pt x="3775" y="3178"/>
                  <a:pt x="3775" y="3178"/>
                  <a:pt x="3775" y="3178"/>
                </a:cubicBezTo>
                <a:cubicBezTo>
                  <a:pt x="3774" y="2519"/>
                  <a:pt x="3774" y="2519"/>
                  <a:pt x="3774" y="2519"/>
                </a:cubicBezTo>
                <a:lnTo>
                  <a:pt x="4033" y="2369"/>
                </a:lnTo>
                <a:close/>
                <a:moveTo>
                  <a:pt x="4063" y="3023"/>
                </a:moveTo>
                <a:cubicBezTo>
                  <a:pt x="4594" y="3330"/>
                  <a:pt x="4594" y="3330"/>
                  <a:pt x="4594" y="3330"/>
                </a:cubicBezTo>
                <a:cubicBezTo>
                  <a:pt x="4591" y="3336"/>
                  <a:pt x="4590" y="3343"/>
                  <a:pt x="4590" y="3350"/>
                </a:cubicBezTo>
                <a:cubicBezTo>
                  <a:pt x="4590" y="3359"/>
                  <a:pt x="4592" y="3367"/>
                  <a:pt x="4596" y="3375"/>
                </a:cubicBezTo>
                <a:cubicBezTo>
                  <a:pt x="4336" y="3525"/>
                  <a:pt x="4336" y="3525"/>
                  <a:pt x="4336" y="3525"/>
                </a:cubicBezTo>
                <a:cubicBezTo>
                  <a:pt x="3780" y="3186"/>
                  <a:pt x="3780" y="3186"/>
                  <a:pt x="3780" y="3186"/>
                </a:cubicBezTo>
                <a:lnTo>
                  <a:pt x="4063" y="3023"/>
                </a:lnTo>
                <a:close/>
                <a:moveTo>
                  <a:pt x="4356" y="5187"/>
                </a:moveTo>
                <a:cubicBezTo>
                  <a:pt x="4356" y="5187"/>
                  <a:pt x="4356" y="5187"/>
                  <a:pt x="4356" y="5187"/>
                </a:cubicBezTo>
                <a:cubicBezTo>
                  <a:pt x="4349" y="4523"/>
                  <a:pt x="4349" y="4523"/>
                  <a:pt x="4349" y="4523"/>
                </a:cubicBezTo>
                <a:cubicBezTo>
                  <a:pt x="4640" y="4691"/>
                  <a:pt x="4640" y="4691"/>
                  <a:pt x="4640" y="4691"/>
                </a:cubicBezTo>
                <a:cubicBezTo>
                  <a:pt x="4640" y="5031"/>
                  <a:pt x="4640" y="5031"/>
                  <a:pt x="4640" y="5031"/>
                </a:cubicBezTo>
                <a:lnTo>
                  <a:pt x="4356" y="5187"/>
                </a:lnTo>
                <a:close/>
                <a:moveTo>
                  <a:pt x="4640" y="5036"/>
                </a:moveTo>
                <a:cubicBezTo>
                  <a:pt x="4640" y="5351"/>
                  <a:pt x="4640" y="5351"/>
                  <a:pt x="4640" y="5351"/>
                </a:cubicBezTo>
                <a:cubicBezTo>
                  <a:pt x="4361" y="5190"/>
                  <a:pt x="4361" y="5190"/>
                  <a:pt x="4361" y="5190"/>
                </a:cubicBezTo>
                <a:lnTo>
                  <a:pt x="4640" y="5036"/>
                </a:lnTo>
                <a:close/>
                <a:moveTo>
                  <a:pt x="4351" y="5184"/>
                </a:moveTo>
                <a:cubicBezTo>
                  <a:pt x="4068" y="5022"/>
                  <a:pt x="4068" y="5022"/>
                  <a:pt x="4068" y="5022"/>
                </a:cubicBezTo>
                <a:cubicBezTo>
                  <a:pt x="4068" y="4408"/>
                  <a:pt x="4068" y="4408"/>
                  <a:pt x="4068" y="4408"/>
                </a:cubicBezTo>
                <a:cubicBezTo>
                  <a:pt x="4084" y="4406"/>
                  <a:pt x="4098" y="4397"/>
                  <a:pt x="4106" y="4384"/>
                </a:cubicBezTo>
                <a:cubicBezTo>
                  <a:pt x="4344" y="4520"/>
                  <a:pt x="4344" y="4520"/>
                  <a:pt x="4344" y="4520"/>
                </a:cubicBezTo>
                <a:lnTo>
                  <a:pt x="4351" y="5184"/>
                </a:lnTo>
                <a:close/>
                <a:moveTo>
                  <a:pt x="4115" y="4355"/>
                </a:moveTo>
                <a:cubicBezTo>
                  <a:pt x="4115" y="4347"/>
                  <a:pt x="4113" y="4340"/>
                  <a:pt x="4111" y="4334"/>
                </a:cubicBezTo>
                <a:cubicBezTo>
                  <a:pt x="4341" y="4202"/>
                  <a:pt x="4341" y="4202"/>
                  <a:pt x="4341" y="4202"/>
                </a:cubicBezTo>
                <a:cubicBezTo>
                  <a:pt x="4344" y="4515"/>
                  <a:pt x="4344" y="4515"/>
                  <a:pt x="4344" y="4515"/>
                </a:cubicBezTo>
                <a:cubicBezTo>
                  <a:pt x="4109" y="4379"/>
                  <a:pt x="4109" y="4379"/>
                  <a:pt x="4109" y="4379"/>
                </a:cubicBezTo>
                <a:cubicBezTo>
                  <a:pt x="4113" y="4372"/>
                  <a:pt x="4115" y="4364"/>
                  <a:pt x="4115" y="4355"/>
                </a:cubicBezTo>
                <a:close/>
                <a:moveTo>
                  <a:pt x="4338" y="3529"/>
                </a:moveTo>
                <a:cubicBezTo>
                  <a:pt x="4598" y="3379"/>
                  <a:pt x="4598" y="3379"/>
                  <a:pt x="4598" y="3379"/>
                </a:cubicBezTo>
                <a:cubicBezTo>
                  <a:pt x="4607" y="3392"/>
                  <a:pt x="4621" y="3401"/>
                  <a:pt x="4637" y="3403"/>
                </a:cubicBezTo>
                <a:cubicBezTo>
                  <a:pt x="4638" y="4019"/>
                  <a:pt x="4638" y="4019"/>
                  <a:pt x="4638" y="4019"/>
                </a:cubicBezTo>
                <a:cubicBezTo>
                  <a:pt x="4345" y="4188"/>
                  <a:pt x="4345" y="4188"/>
                  <a:pt x="4345" y="4188"/>
                </a:cubicBezTo>
                <a:lnTo>
                  <a:pt x="4338" y="3529"/>
                </a:lnTo>
                <a:close/>
                <a:moveTo>
                  <a:pt x="4064" y="4302"/>
                </a:moveTo>
                <a:cubicBezTo>
                  <a:pt x="4065" y="3687"/>
                  <a:pt x="4065" y="3687"/>
                  <a:pt x="4065" y="3687"/>
                </a:cubicBezTo>
                <a:cubicBezTo>
                  <a:pt x="4334" y="3532"/>
                  <a:pt x="4334" y="3532"/>
                  <a:pt x="4334" y="3532"/>
                </a:cubicBezTo>
                <a:cubicBezTo>
                  <a:pt x="4340" y="4190"/>
                  <a:pt x="4340" y="4190"/>
                  <a:pt x="4340" y="4190"/>
                </a:cubicBezTo>
                <a:cubicBezTo>
                  <a:pt x="4106" y="4325"/>
                  <a:pt x="4106" y="4325"/>
                  <a:pt x="4106" y="4325"/>
                </a:cubicBezTo>
                <a:cubicBezTo>
                  <a:pt x="4097" y="4312"/>
                  <a:pt x="4082" y="4302"/>
                  <a:pt x="4064" y="4302"/>
                </a:cubicBezTo>
                <a:close/>
                <a:moveTo>
                  <a:pt x="4094" y="2369"/>
                </a:moveTo>
                <a:cubicBezTo>
                  <a:pt x="4640" y="2683"/>
                  <a:pt x="4640" y="2683"/>
                  <a:pt x="4640" y="2683"/>
                </a:cubicBezTo>
                <a:cubicBezTo>
                  <a:pt x="4639" y="3297"/>
                  <a:pt x="4639" y="3297"/>
                  <a:pt x="4639" y="3297"/>
                </a:cubicBezTo>
                <a:cubicBezTo>
                  <a:pt x="4622" y="3298"/>
                  <a:pt x="4607" y="3307"/>
                  <a:pt x="4598" y="3321"/>
                </a:cubicBezTo>
                <a:cubicBezTo>
                  <a:pt x="4067" y="3014"/>
                  <a:pt x="4067" y="3014"/>
                  <a:pt x="4067" y="3014"/>
                </a:cubicBezTo>
                <a:cubicBezTo>
                  <a:pt x="4068" y="2386"/>
                  <a:pt x="4068" y="2386"/>
                  <a:pt x="4068" y="2386"/>
                </a:cubicBezTo>
                <a:cubicBezTo>
                  <a:pt x="4079" y="2384"/>
                  <a:pt x="4088" y="2378"/>
                  <a:pt x="4094" y="2369"/>
                </a:cubicBezTo>
                <a:close/>
                <a:moveTo>
                  <a:pt x="4643" y="4028"/>
                </a:moveTo>
                <a:cubicBezTo>
                  <a:pt x="4930" y="4193"/>
                  <a:pt x="4930" y="4193"/>
                  <a:pt x="4930" y="4193"/>
                </a:cubicBezTo>
                <a:cubicBezTo>
                  <a:pt x="4930" y="4521"/>
                  <a:pt x="4930" y="4521"/>
                  <a:pt x="4930" y="4521"/>
                </a:cubicBezTo>
                <a:cubicBezTo>
                  <a:pt x="4642" y="4687"/>
                  <a:pt x="4642" y="4687"/>
                  <a:pt x="4642" y="4687"/>
                </a:cubicBezTo>
                <a:cubicBezTo>
                  <a:pt x="4349" y="4518"/>
                  <a:pt x="4349" y="4518"/>
                  <a:pt x="4349" y="4518"/>
                </a:cubicBezTo>
                <a:cubicBezTo>
                  <a:pt x="4345" y="4199"/>
                  <a:pt x="4345" y="4199"/>
                  <a:pt x="4345" y="4199"/>
                </a:cubicBezTo>
                <a:lnTo>
                  <a:pt x="4643" y="4028"/>
                </a:lnTo>
                <a:close/>
                <a:moveTo>
                  <a:pt x="4645" y="5351"/>
                </a:moveTo>
                <a:cubicBezTo>
                  <a:pt x="4645" y="5036"/>
                  <a:pt x="4645" y="5036"/>
                  <a:pt x="4645" y="5036"/>
                </a:cubicBezTo>
                <a:cubicBezTo>
                  <a:pt x="4920" y="5192"/>
                  <a:pt x="4920" y="5192"/>
                  <a:pt x="4920" y="5192"/>
                </a:cubicBezTo>
                <a:lnTo>
                  <a:pt x="4645" y="5351"/>
                </a:lnTo>
                <a:close/>
                <a:moveTo>
                  <a:pt x="4930" y="5198"/>
                </a:moveTo>
                <a:cubicBezTo>
                  <a:pt x="4930" y="5521"/>
                  <a:pt x="4930" y="5521"/>
                  <a:pt x="4930" y="5521"/>
                </a:cubicBezTo>
                <a:cubicBezTo>
                  <a:pt x="4649" y="5360"/>
                  <a:pt x="4649" y="5360"/>
                  <a:pt x="4649" y="5360"/>
                </a:cubicBezTo>
                <a:lnTo>
                  <a:pt x="4930" y="5198"/>
                </a:lnTo>
                <a:close/>
                <a:moveTo>
                  <a:pt x="4645" y="5030"/>
                </a:moveTo>
                <a:cubicBezTo>
                  <a:pt x="4645" y="4691"/>
                  <a:pt x="4645" y="4691"/>
                  <a:pt x="4645" y="4691"/>
                </a:cubicBezTo>
                <a:cubicBezTo>
                  <a:pt x="4930" y="4527"/>
                  <a:pt x="4930" y="4527"/>
                  <a:pt x="4930" y="4527"/>
                </a:cubicBezTo>
                <a:cubicBezTo>
                  <a:pt x="4930" y="5187"/>
                  <a:pt x="4930" y="5187"/>
                  <a:pt x="4930" y="5187"/>
                </a:cubicBezTo>
                <a:cubicBezTo>
                  <a:pt x="4925" y="5189"/>
                  <a:pt x="4925" y="5189"/>
                  <a:pt x="4925" y="5189"/>
                </a:cubicBezTo>
                <a:lnTo>
                  <a:pt x="4645" y="5030"/>
                </a:lnTo>
                <a:close/>
                <a:moveTo>
                  <a:pt x="4687" y="3320"/>
                </a:moveTo>
                <a:cubicBezTo>
                  <a:pt x="4678" y="3306"/>
                  <a:pt x="4662" y="3297"/>
                  <a:pt x="4644" y="3297"/>
                </a:cubicBezTo>
                <a:cubicBezTo>
                  <a:pt x="4645" y="2683"/>
                  <a:pt x="4645" y="2683"/>
                  <a:pt x="4645" y="2683"/>
                </a:cubicBezTo>
                <a:cubicBezTo>
                  <a:pt x="4930" y="2519"/>
                  <a:pt x="4930" y="2519"/>
                  <a:pt x="4930" y="2519"/>
                </a:cubicBezTo>
                <a:cubicBezTo>
                  <a:pt x="4930" y="3181"/>
                  <a:pt x="4930" y="3181"/>
                  <a:pt x="4930" y="3181"/>
                </a:cubicBezTo>
                <a:lnTo>
                  <a:pt x="4687" y="3320"/>
                </a:lnTo>
                <a:close/>
                <a:moveTo>
                  <a:pt x="5219" y="4322"/>
                </a:moveTo>
                <a:cubicBezTo>
                  <a:pt x="5209" y="4322"/>
                  <a:pt x="5200" y="4327"/>
                  <a:pt x="5194" y="4335"/>
                </a:cubicBezTo>
                <a:cubicBezTo>
                  <a:pt x="4939" y="4188"/>
                  <a:pt x="4939" y="4188"/>
                  <a:pt x="4939" y="4188"/>
                </a:cubicBezTo>
                <a:cubicBezTo>
                  <a:pt x="5219" y="4026"/>
                  <a:pt x="5219" y="4026"/>
                  <a:pt x="5219" y="4026"/>
                </a:cubicBezTo>
                <a:lnTo>
                  <a:pt x="5219" y="4322"/>
                </a:lnTo>
                <a:close/>
                <a:moveTo>
                  <a:pt x="5218" y="5021"/>
                </a:moveTo>
                <a:cubicBezTo>
                  <a:pt x="4935" y="5184"/>
                  <a:pt x="4935" y="5184"/>
                  <a:pt x="4935" y="5184"/>
                </a:cubicBezTo>
                <a:cubicBezTo>
                  <a:pt x="4935" y="4524"/>
                  <a:pt x="4935" y="4524"/>
                  <a:pt x="4935" y="4524"/>
                </a:cubicBezTo>
                <a:cubicBezTo>
                  <a:pt x="5191" y="4377"/>
                  <a:pt x="5191" y="4377"/>
                  <a:pt x="5191" y="4377"/>
                </a:cubicBezTo>
                <a:cubicBezTo>
                  <a:pt x="5197" y="4386"/>
                  <a:pt x="5206" y="4392"/>
                  <a:pt x="5217" y="4393"/>
                </a:cubicBezTo>
                <a:lnTo>
                  <a:pt x="5218" y="5021"/>
                </a:lnTo>
                <a:close/>
                <a:moveTo>
                  <a:pt x="4935" y="4519"/>
                </a:moveTo>
                <a:cubicBezTo>
                  <a:pt x="4935" y="4196"/>
                  <a:pt x="4935" y="4196"/>
                  <a:pt x="4935" y="4196"/>
                </a:cubicBezTo>
                <a:cubicBezTo>
                  <a:pt x="5189" y="4343"/>
                  <a:pt x="5189" y="4343"/>
                  <a:pt x="5189" y="4343"/>
                </a:cubicBezTo>
                <a:cubicBezTo>
                  <a:pt x="5187" y="4347"/>
                  <a:pt x="5185" y="4352"/>
                  <a:pt x="5185" y="4358"/>
                </a:cubicBezTo>
                <a:cubicBezTo>
                  <a:pt x="5185" y="4363"/>
                  <a:pt x="5187" y="4368"/>
                  <a:pt x="5189" y="4372"/>
                </a:cubicBezTo>
                <a:lnTo>
                  <a:pt x="4935" y="4519"/>
                </a:lnTo>
                <a:close/>
                <a:moveTo>
                  <a:pt x="4935" y="4185"/>
                </a:moveTo>
                <a:cubicBezTo>
                  <a:pt x="4648" y="4019"/>
                  <a:pt x="4648" y="4019"/>
                  <a:pt x="4648" y="4019"/>
                </a:cubicBezTo>
                <a:cubicBezTo>
                  <a:pt x="4647" y="3403"/>
                  <a:pt x="4647" y="3403"/>
                  <a:pt x="4647" y="3403"/>
                </a:cubicBezTo>
                <a:cubicBezTo>
                  <a:pt x="4664" y="3402"/>
                  <a:pt x="4678" y="3393"/>
                  <a:pt x="4687" y="3380"/>
                </a:cubicBezTo>
                <a:cubicBezTo>
                  <a:pt x="5219" y="3688"/>
                  <a:pt x="5219" y="3688"/>
                  <a:pt x="5219" y="3688"/>
                </a:cubicBezTo>
                <a:cubicBezTo>
                  <a:pt x="5219" y="4020"/>
                  <a:pt x="5219" y="4020"/>
                  <a:pt x="5219" y="4020"/>
                </a:cubicBezTo>
                <a:lnTo>
                  <a:pt x="4935" y="4185"/>
                </a:lnTo>
                <a:close/>
                <a:moveTo>
                  <a:pt x="4930" y="6188"/>
                </a:moveTo>
                <a:cubicBezTo>
                  <a:pt x="4677" y="6042"/>
                  <a:pt x="4677" y="6042"/>
                  <a:pt x="4677" y="6042"/>
                </a:cubicBezTo>
                <a:cubicBezTo>
                  <a:pt x="4678" y="6038"/>
                  <a:pt x="4679" y="6034"/>
                  <a:pt x="4679" y="6030"/>
                </a:cubicBezTo>
                <a:cubicBezTo>
                  <a:pt x="4679" y="6012"/>
                  <a:pt x="4665" y="5997"/>
                  <a:pt x="4648" y="5994"/>
                </a:cubicBezTo>
                <a:cubicBezTo>
                  <a:pt x="4648" y="5365"/>
                  <a:pt x="4648" y="5365"/>
                  <a:pt x="4648" y="5365"/>
                </a:cubicBezTo>
                <a:cubicBezTo>
                  <a:pt x="4930" y="5527"/>
                  <a:pt x="4930" y="5527"/>
                  <a:pt x="4930" y="5527"/>
                </a:cubicBezTo>
                <a:lnTo>
                  <a:pt x="4930" y="6188"/>
                </a:lnTo>
                <a:close/>
                <a:moveTo>
                  <a:pt x="4925" y="6197"/>
                </a:moveTo>
                <a:cubicBezTo>
                  <a:pt x="4356" y="6525"/>
                  <a:pt x="4356" y="6525"/>
                  <a:pt x="4356" y="6525"/>
                </a:cubicBezTo>
                <a:cubicBezTo>
                  <a:pt x="4356" y="6200"/>
                  <a:pt x="4356" y="6200"/>
                  <a:pt x="4356" y="6200"/>
                </a:cubicBezTo>
                <a:cubicBezTo>
                  <a:pt x="4614" y="6050"/>
                  <a:pt x="4614" y="6050"/>
                  <a:pt x="4614" y="6050"/>
                </a:cubicBezTo>
                <a:cubicBezTo>
                  <a:pt x="4621" y="6059"/>
                  <a:pt x="4631" y="6065"/>
                  <a:pt x="4643" y="6065"/>
                </a:cubicBezTo>
                <a:cubicBezTo>
                  <a:pt x="4655" y="6065"/>
                  <a:pt x="4666" y="6059"/>
                  <a:pt x="4672" y="6050"/>
                </a:cubicBezTo>
                <a:lnTo>
                  <a:pt x="4925" y="6197"/>
                </a:lnTo>
                <a:close/>
                <a:moveTo>
                  <a:pt x="4356" y="6189"/>
                </a:moveTo>
                <a:cubicBezTo>
                  <a:pt x="4356" y="5527"/>
                  <a:pt x="4356" y="5527"/>
                  <a:pt x="4356" y="5527"/>
                </a:cubicBezTo>
                <a:cubicBezTo>
                  <a:pt x="4638" y="5364"/>
                  <a:pt x="4638" y="5364"/>
                  <a:pt x="4638" y="5364"/>
                </a:cubicBezTo>
                <a:cubicBezTo>
                  <a:pt x="4638" y="5994"/>
                  <a:pt x="4638" y="5994"/>
                  <a:pt x="4638" y="5994"/>
                </a:cubicBezTo>
                <a:cubicBezTo>
                  <a:pt x="4621" y="5997"/>
                  <a:pt x="4607" y="6012"/>
                  <a:pt x="4607" y="6030"/>
                </a:cubicBezTo>
                <a:cubicBezTo>
                  <a:pt x="4607" y="6034"/>
                  <a:pt x="4608" y="6038"/>
                  <a:pt x="4610" y="6042"/>
                </a:cubicBezTo>
                <a:lnTo>
                  <a:pt x="4356" y="6189"/>
                </a:lnTo>
                <a:close/>
                <a:moveTo>
                  <a:pt x="4059" y="4302"/>
                </a:moveTo>
                <a:cubicBezTo>
                  <a:pt x="4043" y="4302"/>
                  <a:pt x="4028" y="4311"/>
                  <a:pt x="4018" y="4324"/>
                </a:cubicBezTo>
                <a:cubicBezTo>
                  <a:pt x="3488" y="4018"/>
                  <a:pt x="3488" y="4018"/>
                  <a:pt x="3488" y="4018"/>
                </a:cubicBezTo>
                <a:cubicBezTo>
                  <a:pt x="3489" y="3389"/>
                  <a:pt x="3489" y="3389"/>
                  <a:pt x="3489" y="3389"/>
                </a:cubicBezTo>
                <a:cubicBezTo>
                  <a:pt x="3499" y="3387"/>
                  <a:pt x="3507" y="3381"/>
                  <a:pt x="3513" y="3372"/>
                </a:cubicBezTo>
                <a:cubicBezTo>
                  <a:pt x="4060" y="3687"/>
                  <a:pt x="4060" y="3687"/>
                  <a:pt x="4060" y="3687"/>
                </a:cubicBezTo>
                <a:lnTo>
                  <a:pt x="4059" y="4302"/>
                </a:lnTo>
                <a:close/>
                <a:moveTo>
                  <a:pt x="3485" y="2686"/>
                </a:moveTo>
                <a:cubicBezTo>
                  <a:pt x="3769" y="2522"/>
                  <a:pt x="3769" y="2522"/>
                  <a:pt x="3769" y="2522"/>
                </a:cubicBezTo>
                <a:cubicBezTo>
                  <a:pt x="3770" y="3180"/>
                  <a:pt x="3770" y="3180"/>
                  <a:pt x="3770" y="3180"/>
                </a:cubicBezTo>
                <a:cubicBezTo>
                  <a:pt x="3509" y="3331"/>
                  <a:pt x="3509" y="3331"/>
                  <a:pt x="3509" y="3331"/>
                </a:cubicBezTo>
                <a:cubicBezTo>
                  <a:pt x="3503" y="3324"/>
                  <a:pt x="3495" y="3319"/>
                  <a:pt x="3485" y="3319"/>
                </a:cubicBezTo>
                <a:lnTo>
                  <a:pt x="3485" y="2686"/>
                </a:lnTo>
                <a:close/>
                <a:moveTo>
                  <a:pt x="3775" y="3189"/>
                </a:moveTo>
                <a:cubicBezTo>
                  <a:pt x="4331" y="3527"/>
                  <a:pt x="4331" y="3527"/>
                  <a:pt x="4331" y="3527"/>
                </a:cubicBezTo>
                <a:cubicBezTo>
                  <a:pt x="4063" y="3683"/>
                  <a:pt x="4063" y="3683"/>
                  <a:pt x="4063" y="3683"/>
                </a:cubicBezTo>
                <a:cubicBezTo>
                  <a:pt x="3515" y="3368"/>
                  <a:pt x="3515" y="3368"/>
                  <a:pt x="3515" y="3368"/>
                </a:cubicBezTo>
                <a:cubicBezTo>
                  <a:pt x="3517" y="3364"/>
                  <a:pt x="3518" y="3359"/>
                  <a:pt x="3518" y="3354"/>
                </a:cubicBezTo>
                <a:cubicBezTo>
                  <a:pt x="3518" y="3349"/>
                  <a:pt x="3517" y="3344"/>
                  <a:pt x="3514" y="3339"/>
                </a:cubicBezTo>
                <a:lnTo>
                  <a:pt x="3775" y="3189"/>
                </a:lnTo>
                <a:close/>
                <a:moveTo>
                  <a:pt x="3772" y="1516"/>
                </a:moveTo>
                <a:cubicBezTo>
                  <a:pt x="4059" y="1682"/>
                  <a:pt x="4059" y="1682"/>
                  <a:pt x="4059" y="1682"/>
                </a:cubicBezTo>
                <a:cubicBezTo>
                  <a:pt x="4060" y="2315"/>
                  <a:pt x="4060" y="2315"/>
                  <a:pt x="4060" y="2315"/>
                </a:cubicBezTo>
                <a:cubicBezTo>
                  <a:pt x="4051" y="2316"/>
                  <a:pt x="4043" y="2320"/>
                  <a:pt x="4037" y="2327"/>
                </a:cubicBezTo>
                <a:cubicBezTo>
                  <a:pt x="3773" y="2175"/>
                  <a:pt x="3773" y="2175"/>
                  <a:pt x="3773" y="2175"/>
                </a:cubicBezTo>
                <a:lnTo>
                  <a:pt x="3772" y="1516"/>
                </a:lnTo>
                <a:close/>
                <a:moveTo>
                  <a:pt x="3774" y="1511"/>
                </a:moveTo>
                <a:cubicBezTo>
                  <a:pt x="4351" y="1182"/>
                  <a:pt x="4351" y="1182"/>
                  <a:pt x="4351" y="1182"/>
                </a:cubicBezTo>
                <a:cubicBezTo>
                  <a:pt x="4636" y="1345"/>
                  <a:pt x="4636" y="1345"/>
                  <a:pt x="4636" y="1345"/>
                </a:cubicBezTo>
                <a:cubicBezTo>
                  <a:pt x="4062" y="1678"/>
                  <a:pt x="4062" y="1678"/>
                  <a:pt x="4062" y="1678"/>
                </a:cubicBezTo>
                <a:lnTo>
                  <a:pt x="3774" y="1511"/>
                </a:lnTo>
                <a:close/>
                <a:moveTo>
                  <a:pt x="4360" y="1176"/>
                </a:moveTo>
                <a:cubicBezTo>
                  <a:pt x="4639" y="998"/>
                  <a:pt x="4639" y="998"/>
                  <a:pt x="4639" y="998"/>
                </a:cubicBezTo>
                <a:cubicBezTo>
                  <a:pt x="4639" y="1336"/>
                  <a:pt x="4639" y="1336"/>
                  <a:pt x="4639" y="1336"/>
                </a:cubicBezTo>
                <a:lnTo>
                  <a:pt x="4360" y="1176"/>
                </a:lnTo>
                <a:close/>
                <a:moveTo>
                  <a:pt x="4641" y="2069"/>
                </a:moveTo>
                <a:cubicBezTo>
                  <a:pt x="4660" y="2069"/>
                  <a:pt x="4677" y="2059"/>
                  <a:pt x="4686" y="2045"/>
                </a:cubicBezTo>
                <a:cubicBezTo>
                  <a:pt x="4930" y="2186"/>
                  <a:pt x="4930" y="2186"/>
                  <a:pt x="4930" y="2186"/>
                </a:cubicBezTo>
                <a:cubicBezTo>
                  <a:pt x="4930" y="2513"/>
                  <a:pt x="4930" y="2513"/>
                  <a:pt x="4930" y="2513"/>
                </a:cubicBezTo>
                <a:cubicBezTo>
                  <a:pt x="4642" y="2679"/>
                  <a:pt x="4642" y="2679"/>
                  <a:pt x="4642" y="2679"/>
                </a:cubicBezTo>
                <a:cubicBezTo>
                  <a:pt x="4096" y="2365"/>
                  <a:pt x="4096" y="2365"/>
                  <a:pt x="4096" y="2365"/>
                </a:cubicBezTo>
                <a:cubicBezTo>
                  <a:pt x="4098" y="2361"/>
                  <a:pt x="4099" y="2356"/>
                  <a:pt x="4099" y="2350"/>
                </a:cubicBezTo>
                <a:cubicBezTo>
                  <a:pt x="4099" y="2345"/>
                  <a:pt x="4098" y="2340"/>
                  <a:pt x="4095" y="2335"/>
                </a:cubicBezTo>
                <a:cubicBezTo>
                  <a:pt x="4597" y="2045"/>
                  <a:pt x="4597" y="2045"/>
                  <a:pt x="4597" y="2045"/>
                </a:cubicBezTo>
                <a:cubicBezTo>
                  <a:pt x="4607" y="2060"/>
                  <a:pt x="4623" y="2069"/>
                  <a:pt x="4641" y="2069"/>
                </a:cubicBezTo>
                <a:close/>
                <a:moveTo>
                  <a:pt x="4647" y="1963"/>
                </a:moveTo>
                <a:cubicBezTo>
                  <a:pt x="4648" y="1352"/>
                  <a:pt x="4648" y="1352"/>
                  <a:pt x="4648" y="1352"/>
                </a:cubicBezTo>
                <a:cubicBezTo>
                  <a:pt x="5219" y="1679"/>
                  <a:pt x="5219" y="1679"/>
                  <a:pt x="5219" y="1679"/>
                </a:cubicBezTo>
                <a:cubicBezTo>
                  <a:pt x="5219" y="2011"/>
                  <a:pt x="5219" y="2011"/>
                  <a:pt x="5219" y="2011"/>
                </a:cubicBezTo>
                <a:cubicBezTo>
                  <a:pt x="4934" y="2177"/>
                  <a:pt x="4934" y="2177"/>
                  <a:pt x="4934" y="2177"/>
                </a:cubicBezTo>
                <a:cubicBezTo>
                  <a:pt x="4691" y="2036"/>
                  <a:pt x="4691" y="2036"/>
                  <a:pt x="4691" y="2036"/>
                </a:cubicBezTo>
                <a:cubicBezTo>
                  <a:pt x="4693" y="2030"/>
                  <a:pt x="4695" y="2023"/>
                  <a:pt x="4695" y="2016"/>
                </a:cubicBezTo>
                <a:cubicBezTo>
                  <a:pt x="4695" y="1988"/>
                  <a:pt x="4674" y="1966"/>
                  <a:pt x="4647" y="1963"/>
                </a:cubicBezTo>
                <a:close/>
                <a:moveTo>
                  <a:pt x="5223" y="3023"/>
                </a:moveTo>
                <a:cubicBezTo>
                  <a:pt x="5793" y="3353"/>
                  <a:pt x="5793" y="3353"/>
                  <a:pt x="5793" y="3353"/>
                </a:cubicBezTo>
                <a:cubicBezTo>
                  <a:pt x="5510" y="3517"/>
                  <a:pt x="5510" y="3517"/>
                  <a:pt x="5510" y="3517"/>
                </a:cubicBezTo>
                <a:cubicBezTo>
                  <a:pt x="4939" y="3187"/>
                  <a:pt x="4939" y="3187"/>
                  <a:pt x="4939" y="3187"/>
                </a:cubicBezTo>
                <a:lnTo>
                  <a:pt x="5223" y="3023"/>
                </a:lnTo>
                <a:close/>
                <a:moveTo>
                  <a:pt x="5514" y="1506"/>
                </a:moveTo>
                <a:cubicBezTo>
                  <a:pt x="5516" y="1184"/>
                  <a:pt x="5516" y="1184"/>
                  <a:pt x="5516" y="1184"/>
                </a:cubicBezTo>
                <a:cubicBezTo>
                  <a:pt x="5794" y="1345"/>
                  <a:pt x="5794" y="1345"/>
                  <a:pt x="5794" y="1345"/>
                </a:cubicBezTo>
                <a:lnTo>
                  <a:pt x="5514" y="1506"/>
                </a:lnTo>
                <a:close/>
                <a:moveTo>
                  <a:pt x="5521" y="1176"/>
                </a:moveTo>
                <a:cubicBezTo>
                  <a:pt x="5799" y="1014"/>
                  <a:pt x="5799" y="1014"/>
                  <a:pt x="5799" y="1014"/>
                </a:cubicBezTo>
                <a:cubicBezTo>
                  <a:pt x="5799" y="1337"/>
                  <a:pt x="5799" y="1337"/>
                  <a:pt x="5799" y="1337"/>
                </a:cubicBezTo>
                <a:lnTo>
                  <a:pt x="5521" y="1176"/>
                </a:lnTo>
                <a:close/>
                <a:moveTo>
                  <a:pt x="5807" y="2011"/>
                </a:moveTo>
                <a:cubicBezTo>
                  <a:pt x="5807" y="1349"/>
                  <a:pt x="5807" y="1349"/>
                  <a:pt x="5807" y="1349"/>
                </a:cubicBezTo>
                <a:cubicBezTo>
                  <a:pt x="6379" y="1680"/>
                  <a:pt x="6379" y="1680"/>
                  <a:pt x="6379" y="1680"/>
                </a:cubicBezTo>
                <a:cubicBezTo>
                  <a:pt x="6378" y="2295"/>
                  <a:pt x="6378" y="2295"/>
                  <a:pt x="6378" y="2295"/>
                </a:cubicBezTo>
                <a:cubicBezTo>
                  <a:pt x="6361" y="2296"/>
                  <a:pt x="6347" y="2305"/>
                  <a:pt x="6338" y="2318"/>
                </a:cubicBezTo>
                <a:lnTo>
                  <a:pt x="5807" y="2011"/>
                </a:lnTo>
                <a:close/>
                <a:moveTo>
                  <a:pt x="6381" y="3024"/>
                </a:moveTo>
                <a:cubicBezTo>
                  <a:pt x="6953" y="3354"/>
                  <a:pt x="6953" y="3354"/>
                  <a:pt x="6953" y="3354"/>
                </a:cubicBezTo>
                <a:cubicBezTo>
                  <a:pt x="6430" y="3655"/>
                  <a:pt x="6430" y="3655"/>
                  <a:pt x="6430" y="3655"/>
                </a:cubicBezTo>
                <a:cubicBezTo>
                  <a:pt x="6420" y="3639"/>
                  <a:pt x="6401" y="3628"/>
                  <a:pt x="6380" y="3628"/>
                </a:cubicBezTo>
                <a:cubicBezTo>
                  <a:pt x="6360" y="3628"/>
                  <a:pt x="6342" y="3639"/>
                  <a:pt x="6331" y="3655"/>
                </a:cubicBezTo>
                <a:cubicBezTo>
                  <a:pt x="5810" y="3353"/>
                  <a:pt x="5810" y="3353"/>
                  <a:pt x="5810" y="3353"/>
                </a:cubicBezTo>
                <a:lnTo>
                  <a:pt x="6381" y="3024"/>
                </a:lnTo>
                <a:close/>
                <a:moveTo>
                  <a:pt x="6956" y="4019"/>
                </a:moveTo>
                <a:cubicBezTo>
                  <a:pt x="6384" y="4350"/>
                  <a:pt x="6384" y="4350"/>
                  <a:pt x="6384" y="4350"/>
                </a:cubicBezTo>
                <a:cubicBezTo>
                  <a:pt x="6383" y="4020"/>
                  <a:pt x="6383" y="4020"/>
                  <a:pt x="6383" y="4020"/>
                </a:cubicBezTo>
                <a:cubicBezTo>
                  <a:pt x="6383" y="4020"/>
                  <a:pt x="6383" y="4020"/>
                  <a:pt x="6383" y="4020"/>
                </a:cubicBezTo>
                <a:cubicBezTo>
                  <a:pt x="6956" y="3695"/>
                  <a:pt x="6956" y="3695"/>
                  <a:pt x="6956" y="3695"/>
                </a:cubicBezTo>
                <a:lnTo>
                  <a:pt x="6956" y="4019"/>
                </a:lnTo>
                <a:close/>
                <a:moveTo>
                  <a:pt x="6386" y="3015"/>
                </a:moveTo>
                <a:cubicBezTo>
                  <a:pt x="6386" y="2401"/>
                  <a:pt x="6386" y="2401"/>
                  <a:pt x="6386" y="2401"/>
                </a:cubicBezTo>
                <a:cubicBezTo>
                  <a:pt x="6403" y="2399"/>
                  <a:pt x="6417" y="2390"/>
                  <a:pt x="6426" y="2377"/>
                </a:cubicBezTo>
                <a:cubicBezTo>
                  <a:pt x="6958" y="2684"/>
                  <a:pt x="6958" y="2684"/>
                  <a:pt x="6958" y="2684"/>
                </a:cubicBezTo>
                <a:cubicBezTo>
                  <a:pt x="6958" y="3345"/>
                  <a:pt x="6958" y="3345"/>
                  <a:pt x="6958" y="3345"/>
                </a:cubicBezTo>
                <a:lnTo>
                  <a:pt x="6386" y="3015"/>
                </a:lnTo>
                <a:close/>
                <a:moveTo>
                  <a:pt x="6383" y="4014"/>
                </a:moveTo>
                <a:cubicBezTo>
                  <a:pt x="6383" y="3744"/>
                  <a:pt x="6383" y="3744"/>
                  <a:pt x="6383" y="3744"/>
                </a:cubicBezTo>
                <a:cubicBezTo>
                  <a:pt x="6414" y="3743"/>
                  <a:pt x="6439" y="3717"/>
                  <a:pt x="6439" y="3686"/>
                </a:cubicBezTo>
                <a:cubicBezTo>
                  <a:pt x="6439" y="3677"/>
                  <a:pt x="6436" y="3668"/>
                  <a:pt x="6432" y="3660"/>
                </a:cubicBezTo>
                <a:cubicBezTo>
                  <a:pt x="6956" y="3357"/>
                  <a:pt x="6956" y="3357"/>
                  <a:pt x="6956" y="3357"/>
                </a:cubicBezTo>
                <a:cubicBezTo>
                  <a:pt x="6956" y="3690"/>
                  <a:pt x="6956" y="3690"/>
                  <a:pt x="6956" y="3690"/>
                </a:cubicBezTo>
                <a:lnTo>
                  <a:pt x="6383" y="4014"/>
                </a:lnTo>
                <a:close/>
                <a:moveTo>
                  <a:pt x="6383" y="2294"/>
                </a:moveTo>
                <a:cubicBezTo>
                  <a:pt x="6384" y="1680"/>
                  <a:pt x="6384" y="1680"/>
                  <a:pt x="6384" y="1680"/>
                </a:cubicBezTo>
                <a:cubicBezTo>
                  <a:pt x="6672" y="1513"/>
                  <a:pt x="6672" y="1513"/>
                  <a:pt x="6672" y="1513"/>
                </a:cubicBezTo>
                <a:cubicBezTo>
                  <a:pt x="6673" y="1852"/>
                  <a:pt x="6673" y="1852"/>
                  <a:pt x="6673" y="1852"/>
                </a:cubicBezTo>
                <a:cubicBezTo>
                  <a:pt x="6957" y="1686"/>
                  <a:pt x="6957" y="1686"/>
                  <a:pt x="6957" y="1686"/>
                </a:cubicBezTo>
                <a:cubicBezTo>
                  <a:pt x="6957" y="2011"/>
                  <a:pt x="6957" y="2011"/>
                  <a:pt x="6957" y="2011"/>
                </a:cubicBezTo>
                <a:cubicBezTo>
                  <a:pt x="6426" y="2317"/>
                  <a:pt x="6426" y="2317"/>
                  <a:pt x="6426" y="2317"/>
                </a:cubicBezTo>
                <a:cubicBezTo>
                  <a:pt x="6416" y="2304"/>
                  <a:pt x="6401" y="2295"/>
                  <a:pt x="6383" y="2294"/>
                </a:cubicBezTo>
                <a:close/>
                <a:moveTo>
                  <a:pt x="6907" y="1346"/>
                </a:moveTo>
                <a:cubicBezTo>
                  <a:pt x="6907" y="1354"/>
                  <a:pt x="6909" y="1362"/>
                  <a:pt x="6912" y="1369"/>
                </a:cubicBezTo>
                <a:cubicBezTo>
                  <a:pt x="6677" y="1505"/>
                  <a:pt x="6677" y="1505"/>
                  <a:pt x="6677" y="1505"/>
                </a:cubicBezTo>
                <a:cubicBezTo>
                  <a:pt x="6676" y="1186"/>
                  <a:pt x="6676" y="1186"/>
                  <a:pt x="6676" y="1186"/>
                </a:cubicBezTo>
                <a:cubicBezTo>
                  <a:pt x="6913" y="1322"/>
                  <a:pt x="6913" y="1322"/>
                  <a:pt x="6913" y="1322"/>
                </a:cubicBezTo>
                <a:cubicBezTo>
                  <a:pt x="6909" y="1329"/>
                  <a:pt x="6907" y="1337"/>
                  <a:pt x="6907" y="1346"/>
                </a:cubicBezTo>
                <a:close/>
                <a:moveTo>
                  <a:pt x="6915" y="1374"/>
                </a:moveTo>
                <a:cubicBezTo>
                  <a:pt x="6923" y="1388"/>
                  <a:pt x="6939" y="1398"/>
                  <a:pt x="6956" y="1399"/>
                </a:cubicBezTo>
                <a:cubicBezTo>
                  <a:pt x="6957" y="1681"/>
                  <a:pt x="6957" y="1681"/>
                  <a:pt x="6957" y="1681"/>
                </a:cubicBezTo>
                <a:cubicBezTo>
                  <a:pt x="6678" y="1844"/>
                  <a:pt x="6678" y="1844"/>
                  <a:pt x="6678" y="1844"/>
                </a:cubicBezTo>
                <a:cubicBezTo>
                  <a:pt x="6677" y="1510"/>
                  <a:pt x="6677" y="1510"/>
                  <a:pt x="6677" y="1510"/>
                </a:cubicBezTo>
                <a:lnTo>
                  <a:pt x="6915" y="1374"/>
                </a:lnTo>
                <a:close/>
                <a:moveTo>
                  <a:pt x="6674" y="513"/>
                </a:moveTo>
                <a:cubicBezTo>
                  <a:pt x="6958" y="676"/>
                  <a:pt x="6958" y="676"/>
                  <a:pt x="6958" y="676"/>
                </a:cubicBezTo>
                <a:cubicBezTo>
                  <a:pt x="6958" y="1293"/>
                  <a:pt x="6958" y="1293"/>
                  <a:pt x="6958" y="1293"/>
                </a:cubicBezTo>
                <a:cubicBezTo>
                  <a:pt x="6942" y="1294"/>
                  <a:pt x="6927" y="1301"/>
                  <a:pt x="6918" y="1313"/>
                </a:cubicBezTo>
                <a:cubicBezTo>
                  <a:pt x="6676" y="1174"/>
                  <a:pt x="6676" y="1174"/>
                  <a:pt x="6676" y="1174"/>
                </a:cubicBezTo>
                <a:lnTo>
                  <a:pt x="6674" y="513"/>
                </a:lnTo>
                <a:close/>
                <a:moveTo>
                  <a:pt x="7251" y="2518"/>
                </a:moveTo>
                <a:cubicBezTo>
                  <a:pt x="7252" y="2855"/>
                  <a:pt x="7252" y="2855"/>
                  <a:pt x="7252" y="2855"/>
                </a:cubicBezTo>
                <a:cubicBezTo>
                  <a:pt x="7255" y="2853"/>
                  <a:pt x="7255" y="2853"/>
                  <a:pt x="7255" y="2853"/>
                </a:cubicBezTo>
                <a:cubicBezTo>
                  <a:pt x="7537" y="2691"/>
                  <a:pt x="7537" y="2691"/>
                  <a:pt x="7537" y="2691"/>
                </a:cubicBezTo>
                <a:cubicBezTo>
                  <a:pt x="7537" y="3015"/>
                  <a:pt x="7537" y="3015"/>
                  <a:pt x="7537" y="3015"/>
                </a:cubicBezTo>
                <a:cubicBezTo>
                  <a:pt x="6963" y="3346"/>
                  <a:pt x="6963" y="3346"/>
                  <a:pt x="6963" y="3346"/>
                </a:cubicBezTo>
                <a:cubicBezTo>
                  <a:pt x="6963" y="2684"/>
                  <a:pt x="6963" y="2684"/>
                  <a:pt x="6963" y="2684"/>
                </a:cubicBezTo>
                <a:lnTo>
                  <a:pt x="7251" y="2518"/>
                </a:lnTo>
                <a:close/>
                <a:moveTo>
                  <a:pt x="6966" y="3689"/>
                </a:moveTo>
                <a:cubicBezTo>
                  <a:pt x="6966" y="3358"/>
                  <a:pt x="6966" y="3358"/>
                  <a:pt x="6966" y="3358"/>
                </a:cubicBezTo>
                <a:cubicBezTo>
                  <a:pt x="7537" y="3688"/>
                  <a:pt x="7537" y="3688"/>
                  <a:pt x="7537" y="3688"/>
                </a:cubicBezTo>
                <a:cubicBezTo>
                  <a:pt x="7537" y="4015"/>
                  <a:pt x="7537" y="4015"/>
                  <a:pt x="7537" y="4015"/>
                </a:cubicBezTo>
                <a:lnTo>
                  <a:pt x="6966" y="3689"/>
                </a:lnTo>
                <a:close/>
                <a:moveTo>
                  <a:pt x="7537" y="4021"/>
                </a:moveTo>
                <a:cubicBezTo>
                  <a:pt x="7537" y="4349"/>
                  <a:pt x="7537" y="4349"/>
                  <a:pt x="7537" y="4349"/>
                </a:cubicBezTo>
                <a:cubicBezTo>
                  <a:pt x="6966" y="4019"/>
                  <a:pt x="6966" y="4019"/>
                  <a:pt x="6966" y="4019"/>
                </a:cubicBezTo>
                <a:cubicBezTo>
                  <a:pt x="6966" y="3694"/>
                  <a:pt x="6966" y="3694"/>
                  <a:pt x="6966" y="3694"/>
                </a:cubicBezTo>
                <a:lnTo>
                  <a:pt x="7537" y="4021"/>
                </a:lnTo>
                <a:close/>
                <a:moveTo>
                  <a:pt x="7506" y="2349"/>
                </a:moveTo>
                <a:cubicBezTo>
                  <a:pt x="7506" y="2354"/>
                  <a:pt x="7507" y="2359"/>
                  <a:pt x="7509" y="2363"/>
                </a:cubicBezTo>
                <a:cubicBezTo>
                  <a:pt x="7255" y="2509"/>
                  <a:pt x="7255" y="2509"/>
                  <a:pt x="7255" y="2509"/>
                </a:cubicBezTo>
                <a:cubicBezTo>
                  <a:pt x="7254" y="2188"/>
                  <a:pt x="7254" y="2188"/>
                  <a:pt x="7254" y="2188"/>
                </a:cubicBezTo>
                <a:cubicBezTo>
                  <a:pt x="7508" y="2335"/>
                  <a:pt x="7508" y="2335"/>
                  <a:pt x="7508" y="2335"/>
                </a:cubicBezTo>
                <a:cubicBezTo>
                  <a:pt x="7507" y="2339"/>
                  <a:pt x="7506" y="2344"/>
                  <a:pt x="7506" y="2349"/>
                </a:cubicBezTo>
                <a:close/>
                <a:moveTo>
                  <a:pt x="7511" y="2367"/>
                </a:moveTo>
                <a:cubicBezTo>
                  <a:pt x="7517" y="2376"/>
                  <a:pt x="7526" y="2382"/>
                  <a:pt x="7537" y="2384"/>
                </a:cubicBezTo>
                <a:cubicBezTo>
                  <a:pt x="7537" y="2685"/>
                  <a:pt x="7537" y="2685"/>
                  <a:pt x="7537" y="2685"/>
                </a:cubicBezTo>
                <a:cubicBezTo>
                  <a:pt x="7256" y="2846"/>
                  <a:pt x="7256" y="2846"/>
                  <a:pt x="7256" y="2846"/>
                </a:cubicBezTo>
                <a:cubicBezTo>
                  <a:pt x="7255" y="2515"/>
                  <a:pt x="7255" y="2515"/>
                  <a:pt x="7255" y="2515"/>
                </a:cubicBezTo>
                <a:lnTo>
                  <a:pt x="7511" y="2367"/>
                </a:lnTo>
                <a:close/>
                <a:moveTo>
                  <a:pt x="7542" y="3023"/>
                </a:moveTo>
                <a:cubicBezTo>
                  <a:pt x="7829" y="3190"/>
                  <a:pt x="7829" y="3190"/>
                  <a:pt x="7829" y="3190"/>
                </a:cubicBezTo>
                <a:cubicBezTo>
                  <a:pt x="7829" y="3517"/>
                  <a:pt x="7829" y="3517"/>
                  <a:pt x="7829" y="3517"/>
                </a:cubicBezTo>
                <a:cubicBezTo>
                  <a:pt x="7540" y="3684"/>
                  <a:pt x="7540" y="3684"/>
                  <a:pt x="7540" y="3684"/>
                </a:cubicBezTo>
                <a:cubicBezTo>
                  <a:pt x="6968" y="3354"/>
                  <a:pt x="6968" y="3354"/>
                  <a:pt x="6968" y="3354"/>
                </a:cubicBezTo>
                <a:lnTo>
                  <a:pt x="7542" y="3023"/>
                </a:lnTo>
                <a:close/>
                <a:moveTo>
                  <a:pt x="7829" y="3523"/>
                </a:moveTo>
                <a:cubicBezTo>
                  <a:pt x="7828" y="3852"/>
                  <a:pt x="7828" y="3852"/>
                  <a:pt x="7828" y="3852"/>
                </a:cubicBezTo>
                <a:cubicBezTo>
                  <a:pt x="7542" y="4017"/>
                  <a:pt x="7542" y="4017"/>
                  <a:pt x="7542" y="4017"/>
                </a:cubicBezTo>
                <a:cubicBezTo>
                  <a:pt x="7542" y="3688"/>
                  <a:pt x="7542" y="3688"/>
                  <a:pt x="7542" y="3688"/>
                </a:cubicBezTo>
                <a:lnTo>
                  <a:pt x="7829" y="3523"/>
                </a:lnTo>
                <a:close/>
                <a:moveTo>
                  <a:pt x="7571" y="2368"/>
                </a:moveTo>
                <a:cubicBezTo>
                  <a:pt x="7828" y="2517"/>
                  <a:pt x="7828" y="2517"/>
                  <a:pt x="7828" y="2517"/>
                </a:cubicBezTo>
                <a:cubicBezTo>
                  <a:pt x="7546" y="2679"/>
                  <a:pt x="7546" y="2679"/>
                  <a:pt x="7546" y="2679"/>
                </a:cubicBezTo>
                <a:cubicBezTo>
                  <a:pt x="7546" y="2384"/>
                  <a:pt x="7546" y="2384"/>
                  <a:pt x="7546" y="2384"/>
                </a:cubicBezTo>
                <a:cubicBezTo>
                  <a:pt x="7557" y="2382"/>
                  <a:pt x="7566" y="2377"/>
                  <a:pt x="7571" y="2368"/>
                </a:cubicBezTo>
                <a:close/>
                <a:moveTo>
                  <a:pt x="7831" y="2521"/>
                </a:moveTo>
                <a:cubicBezTo>
                  <a:pt x="7829" y="3179"/>
                  <a:pt x="7829" y="3179"/>
                  <a:pt x="7829" y="3179"/>
                </a:cubicBezTo>
                <a:cubicBezTo>
                  <a:pt x="7546" y="3015"/>
                  <a:pt x="7546" y="3015"/>
                  <a:pt x="7546" y="3015"/>
                </a:cubicBezTo>
                <a:cubicBezTo>
                  <a:pt x="7546" y="2685"/>
                  <a:pt x="7546" y="2685"/>
                  <a:pt x="7546" y="2685"/>
                </a:cubicBezTo>
                <a:lnTo>
                  <a:pt x="7831" y="2521"/>
                </a:lnTo>
                <a:close/>
                <a:moveTo>
                  <a:pt x="7832" y="3855"/>
                </a:moveTo>
                <a:cubicBezTo>
                  <a:pt x="7832" y="3853"/>
                  <a:pt x="7832" y="3853"/>
                  <a:pt x="7832" y="3853"/>
                </a:cubicBezTo>
                <a:cubicBezTo>
                  <a:pt x="7833" y="3520"/>
                  <a:pt x="7833" y="3520"/>
                  <a:pt x="7833" y="3520"/>
                </a:cubicBezTo>
                <a:cubicBezTo>
                  <a:pt x="8074" y="3381"/>
                  <a:pt x="8074" y="3381"/>
                  <a:pt x="8074" y="3381"/>
                </a:cubicBezTo>
                <a:cubicBezTo>
                  <a:pt x="8083" y="3395"/>
                  <a:pt x="8098" y="3404"/>
                  <a:pt x="8115" y="3406"/>
                </a:cubicBezTo>
                <a:cubicBezTo>
                  <a:pt x="8115" y="4018"/>
                  <a:pt x="8115" y="4018"/>
                  <a:pt x="8115" y="4018"/>
                </a:cubicBezTo>
                <a:cubicBezTo>
                  <a:pt x="7542" y="4350"/>
                  <a:pt x="7542" y="4350"/>
                  <a:pt x="7542" y="4350"/>
                </a:cubicBezTo>
                <a:cubicBezTo>
                  <a:pt x="7542" y="4023"/>
                  <a:pt x="7542" y="4023"/>
                  <a:pt x="7542" y="4023"/>
                </a:cubicBezTo>
                <a:cubicBezTo>
                  <a:pt x="7543" y="4022"/>
                  <a:pt x="7543" y="4022"/>
                  <a:pt x="7543" y="4022"/>
                </a:cubicBezTo>
                <a:lnTo>
                  <a:pt x="7832" y="3855"/>
                </a:lnTo>
                <a:close/>
                <a:moveTo>
                  <a:pt x="7833" y="3514"/>
                </a:moveTo>
                <a:cubicBezTo>
                  <a:pt x="7834" y="3193"/>
                  <a:pt x="7834" y="3193"/>
                  <a:pt x="7834" y="3193"/>
                </a:cubicBezTo>
                <a:cubicBezTo>
                  <a:pt x="8071" y="3330"/>
                  <a:pt x="8071" y="3330"/>
                  <a:pt x="8071" y="3330"/>
                </a:cubicBezTo>
                <a:cubicBezTo>
                  <a:pt x="8068" y="3337"/>
                  <a:pt x="8066" y="3344"/>
                  <a:pt x="8066" y="3353"/>
                </a:cubicBezTo>
                <a:cubicBezTo>
                  <a:pt x="8066" y="3361"/>
                  <a:pt x="8068" y="3369"/>
                  <a:pt x="8072" y="3377"/>
                </a:cubicBezTo>
                <a:lnTo>
                  <a:pt x="7833" y="3514"/>
                </a:lnTo>
                <a:close/>
                <a:moveTo>
                  <a:pt x="7834" y="3181"/>
                </a:moveTo>
                <a:cubicBezTo>
                  <a:pt x="7836" y="2521"/>
                  <a:pt x="7836" y="2521"/>
                  <a:pt x="7836" y="2521"/>
                </a:cubicBezTo>
                <a:cubicBezTo>
                  <a:pt x="8118" y="2684"/>
                  <a:pt x="8118" y="2684"/>
                  <a:pt x="8118" y="2684"/>
                </a:cubicBezTo>
                <a:cubicBezTo>
                  <a:pt x="8118" y="3299"/>
                  <a:pt x="8118" y="3299"/>
                  <a:pt x="8118" y="3299"/>
                </a:cubicBezTo>
                <a:cubicBezTo>
                  <a:pt x="8101" y="3300"/>
                  <a:pt x="8086" y="3309"/>
                  <a:pt x="8076" y="3321"/>
                </a:cubicBezTo>
                <a:lnTo>
                  <a:pt x="7834" y="3181"/>
                </a:lnTo>
                <a:close/>
                <a:moveTo>
                  <a:pt x="8120" y="4027"/>
                </a:moveTo>
                <a:cubicBezTo>
                  <a:pt x="8403" y="4189"/>
                  <a:pt x="8403" y="4189"/>
                  <a:pt x="8403" y="4189"/>
                </a:cubicBezTo>
                <a:cubicBezTo>
                  <a:pt x="7830" y="4520"/>
                  <a:pt x="7830" y="4520"/>
                  <a:pt x="7830" y="4520"/>
                </a:cubicBezTo>
                <a:cubicBezTo>
                  <a:pt x="7548" y="4358"/>
                  <a:pt x="7548" y="4358"/>
                  <a:pt x="7548" y="4358"/>
                </a:cubicBezTo>
                <a:lnTo>
                  <a:pt x="8120" y="4027"/>
                </a:lnTo>
                <a:close/>
                <a:moveTo>
                  <a:pt x="7827" y="4524"/>
                </a:moveTo>
                <a:cubicBezTo>
                  <a:pt x="7829" y="5185"/>
                  <a:pt x="7829" y="5185"/>
                  <a:pt x="7829" y="5185"/>
                </a:cubicBezTo>
                <a:cubicBezTo>
                  <a:pt x="7546" y="5022"/>
                  <a:pt x="7546" y="5022"/>
                  <a:pt x="7546" y="5022"/>
                </a:cubicBezTo>
                <a:cubicBezTo>
                  <a:pt x="7546" y="4362"/>
                  <a:pt x="7546" y="4362"/>
                  <a:pt x="7546" y="4362"/>
                </a:cubicBezTo>
                <a:lnTo>
                  <a:pt x="7827" y="4524"/>
                </a:lnTo>
                <a:close/>
                <a:moveTo>
                  <a:pt x="8123" y="2684"/>
                </a:moveTo>
                <a:cubicBezTo>
                  <a:pt x="8696" y="2353"/>
                  <a:pt x="8696" y="2353"/>
                  <a:pt x="8696" y="2353"/>
                </a:cubicBezTo>
                <a:cubicBezTo>
                  <a:pt x="8695" y="3015"/>
                  <a:pt x="8695" y="3015"/>
                  <a:pt x="8695" y="3015"/>
                </a:cubicBezTo>
                <a:cubicBezTo>
                  <a:pt x="8163" y="3322"/>
                  <a:pt x="8163" y="3322"/>
                  <a:pt x="8163" y="3322"/>
                </a:cubicBezTo>
                <a:cubicBezTo>
                  <a:pt x="8154" y="3309"/>
                  <a:pt x="8140" y="3301"/>
                  <a:pt x="8123" y="3300"/>
                </a:cubicBezTo>
                <a:lnTo>
                  <a:pt x="8123" y="2684"/>
                </a:lnTo>
                <a:close/>
                <a:moveTo>
                  <a:pt x="8165" y="3380"/>
                </a:moveTo>
                <a:cubicBezTo>
                  <a:pt x="8409" y="3522"/>
                  <a:pt x="8409" y="3522"/>
                  <a:pt x="8409" y="3522"/>
                </a:cubicBezTo>
                <a:cubicBezTo>
                  <a:pt x="8408" y="4181"/>
                  <a:pt x="8408" y="4181"/>
                  <a:pt x="8408" y="4181"/>
                </a:cubicBezTo>
                <a:cubicBezTo>
                  <a:pt x="8125" y="4018"/>
                  <a:pt x="8125" y="4018"/>
                  <a:pt x="8125" y="4018"/>
                </a:cubicBezTo>
                <a:cubicBezTo>
                  <a:pt x="8125" y="3406"/>
                  <a:pt x="8125" y="3406"/>
                  <a:pt x="8125" y="3406"/>
                </a:cubicBezTo>
                <a:cubicBezTo>
                  <a:pt x="8142" y="3404"/>
                  <a:pt x="8157" y="3394"/>
                  <a:pt x="8165" y="3380"/>
                </a:cubicBezTo>
                <a:close/>
                <a:moveTo>
                  <a:pt x="8118" y="5352"/>
                </a:moveTo>
                <a:cubicBezTo>
                  <a:pt x="7834" y="5188"/>
                  <a:pt x="7834" y="5188"/>
                  <a:pt x="7834" y="5188"/>
                </a:cubicBezTo>
                <a:cubicBezTo>
                  <a:pt x="7832" y="4527"/>
                  <a:pt x="7832" y="4527"/>
                  <a:pt x="7832" y="4527"/>
                </a:cubicBezTo>
                <a:cubicBezTo>
                  <a:pt x="8070" y="4664"/>
                  <a:pt x="8070" y="4664"/>
                  <a:pt x="8070" y="4664"/>
                </a:cubicBezTo>
                <a:cubicBezTo>
                  <a:pt x="8065" y="4672"/>
                  <a:pt x="8063" y="4682"/>
                  <a:pt x="8063" y="4691"/>
                </a:cubicBezTo>
                <a:cubicBezTo>
                  <a:pt x="8063" y="4722"/>
                  <a:pt x="8087" y="4747"/>
                  <a:pt x="8117" y="4749"/>
                </a:cubicBezTo>
                <a:lnTo>
                  <a:pt x="8118" y="5352"/>
                </a:lnTo>
                <a:close/>
                <a:moveTo>
                  <a:pt x="8113" y="5360"/>
                </a:moveTo>
                <a:cubicBezTo>
                  <a:pt x="7835" y="5521"/>
                  <a:pt x="7835" y="5521"/>
                  <a:pt x="7835" y="5521"/>
                </a:cubicBezTo>
                <a:cubicBezTo>
                  <a:pt x="7834" y="5199"/>
                  <a:pt x="7834" y="5199"/>
                  <a:pt x="7834" y="5199"/>
                </a:cubicBezTo>
                <a:lnTo>
                  <a:pt x="8113" y="5360"/>
                </a:lnTo>
                <a:close/>
                <a:moveTo>
                  <a:pt x="8116" y="6025"/>
                </a:moveTo>
                <a:cubicBezTo>
                  <a:pt x="7570" y="6341"/>
                  <a:pt x="7570" y="6341"/>
                  <a:pt x="7570" y="6341"/>
                </a:cubicBezTo>
                <a:cubicBezTo>
                  <a:pt x="7564" y="6333"/>
                  <a:pt x="7554" y="6327"/>
                  <a:pt x="7543" y="6327"/>
                </a:cubicBezTo>
                <a:cubicBezTo>
                  <a:pt x="7543" y="5751"/>
                  <a:pt x="7543" y="5751"/>
                  <a:pt x="7543" y="5751"/>
                </a:cubicBezTo>
                <a:cubicBezTo>
                  <a:pt x="7575" y="5751"/>
                  <a:pt x="7600" y="5725"/>
                  <a:pt x="7600" y="5693"/>
                </a:cubicBezTo>
                <a:cubicBezTo>
                  <a:pt x="7600" y="5684"/>
                  <a:pt x="7597" y="5674"/>
                  <a:pt x="7593" y="5666"/>
                </a:cubicBezTo>
                <a:cubicBezTo>
                  <a:pt x="7830" y="5530"/>
                  <a:pt x="7830" y="5530"/>
                  <a:pt x="7830" y="5530"/>
                </a:cubicBezTo>
                <a:cubicBezTo>
                  <a:pt x="7831" y="6163"/>
                  <a:pt x="7831" y="6163"/>
                  <a:pt x="7831" y="6163"/>
                </a:cubicBezTo>
                <a:cubicBezTo>
                  <a:pt x="7836" y="6163"/>
                  <a:pt x="7836" y="6163"/>
                  <a:pt x="7836" y="6163"/>
                </a:cubicBezTo>
                <a:cubicBezTo>
                  <a:pt x="7835" y="5527"/>
                  <a:pt x="7835" y="5527"/>
                  <a:pt x="7835" y="5527"/>
                </a:cubicBezTo>
                <a:cubicBezTo>
                  <a:pt x="8116" y="5364"/>
                  <a:pt x="8116" y="5364"/>
                  <a:pt x="8116" y="5364"/>
                </a:cubicBezTo>
                <a:lnTo>
                  <a:pt x="8116" y="6025"/>
                </a:lnTo>
                <a:close/>
                <a:moveTo>
                  <a:pt x="7542" y="5635"/>
                </a:moveTo>
                <a:cubicBezTo>
                  <a:pt x="7521" y="5635"/>
                  <a:pt x="7502" y="5646"/>
                  <a:pt x="7492" y="5663"/>
                </a:cubicBezTo>
                <a:cubicBezTo>
                  <a:pt x="6971" y="5360"/>
                  <a:pt x="6971" y="5360"/>
                  <a:pt x="6971" y="5360"/>
                </a:cubicBezTo>
                <a:cubicBezTo>
                  <a:pt x="7542" y="5030"/>
                  <a:pt x="7542" y="5030"/>
                  <a:pt x="7542" y="5030"/>
                </a:cubicBezTo>
                <a:cubicBezTo>
                  <a:pt x="7829" y="5197"/>
                  <a:pt x="7829" y="5197"/>
                  <a:pt x="7829" y="5197"/>
                </a:cubicBezTo>
                <a:cubicBezTo>
                  <a:pt x="7830" y="5524"/>
                  <a:pt x="7830" y="5524"/>
                  <a:pt x="7830" y="5524"/>
                </a:cubicBezTo>
                <a:cubicBezTo>
                  <a:pt x="7591" y="5662"/>
                  <a:pt x="7591" y="5662"/>
                  <a:pt x="7591" y="5662"/>
                </a:cubicBezTo>
                <a:cubicBezTo>
                  <a:pt x="7580" y="5646"/>
                  <a:pt x="7562" y="5635"/>
                  <a:pt x="7542" y="5635"/>
                </a:cubicBezTo>
                <a:close/>
                <a:moveTo>
                  <a:pt x="7538" y="6327"/>
                </a:moveTo>
                <a:cubicBezTo>
                  <a:pt x="7528" y="6328"/>
                  <a:pt x="7519" y="6333"/>
                  <a:pt x="7513" y="6341"/>
                </a:cubicBezTo>
                <a:cubicBezTo>
                  <a:pt x="6967" y="6026"/>
                  <a:pt x="6967" y="6026"/>
                  <a:pt x="6967" y="6026"/>
                </a:cubicBezTo>
                <a:cubicBezTo>
                  <a:pt x="6967" y="5364"/>
                  <a:pt x="6967" y="5364"/>
                  <a:pt x="6967" y="5364"/>
                </a:cubicBezTo>
                <a:cubicBezTo>
                  <a:pt x="7490" y="5667"/>
                  <a:pt x="7490" y="5667"/>
                  <a:pt x="7490" y="5667"/>
                </a:cubicBezTo>
                <a:cubicBezTo>
                  <a:pt x="7486" y="5675"/>
                  <a:pt x="7483" y="5684"/>
                  <a:pt x="7483" y="5693"/>
                </a:cubicBezTo>
                <a:cubicBezTo>
                  <a:pt x="7483" y="5724"/>
                  <a:pt x="7508" y="5749"/>
                  <a:pt x="7538" y="5751"/>
                </a:cubicBezTo>
                <a:lnTo>
                  <a:pt x="7538" y="6327"/>
                </a:lnTo>
                <a:close/>
                <a:moveTo>
                  <a:pt x="6963" y="5353"/>
                </a:moveTo>
                <a:cubicBezTo>
                  <a:pt x="6963" y="4692"/>
                  <a:pt x="6963" y="4692"/>
                  <a:pt x="6963" y="4692"/>
                </a:cubicBezTo>
                <a:cubicBezTo>
                  <a:pt x="7536" y="4361"/>
                  <a:pt x="7536" y="4361"/>
                  <a:pt x="7536" y="4361"/>
                </a:cubicBezTo>
                <a:cubicBezTo>
                  <a:pt x="7537" y="5022"/>
                  <a:pt x="7537" y="5022"/>
                  <a:pt x="7537" y="5022"/>
                </a:cubicBezTo>
                <a:lnTo>
                  <a:pt x="6963" y="5353"/>
                </a:lnTo>
                <a:close/>
                <a:moveTo>
                  <a:pt x="6960" y="4688"/>
                </a:moveTo>
                <a:cubicBezTo>
                  <a:pt x="6389" y="4358"/>
                  <a:pt x="6389" y="4358"/>
                  <a:pt x="6389" y="4358"/>
                </a:cubicBezTo>
                <a:cubicBezTo>
                  <a:pt x="6961" y="4027"/>
                  <a:pt x="6961" y="4027"/>
                  <a:pt x="6961" y="4027"/>
                </a:cubicBezTo>
                <a:cubicBezTo>
                  <a:pt x="7532" y="4357"/>
                  <a:pt x="7532" y="4357"/>
                  <a:pt x="7532" y="4357"/>
                </a:cubicBezTo>
                <a:lnTo>
                  <a:pt x="6960" y="4688"/>
                </a:lnTo>
                <a:close/>
                <a:moveTo>
                  <a:pt x="6959" y="5352"/>
                </a:moveTo>
                <a:cubicBezTo>
                  <a:pt x="6429" y="5045"/>
                  <a:pt x="6429" y="5045"/>
                  <a:pt x="6429" y="5045"/>
                </a:cubicBezTo>
                <a:cubicBezTo>
                  <a:pt x="6432" y="5038"/>
                  <a:pt x="6434" y="5031"/>
                  <a:pt x="6434" y="5023"/>
                </a:cubicBezTo>
                <a:cubicBezTo>
                  <a:pt x="6434" y="4996"/>
                  <a:pt x="6413" y="4974"/>
                  <a:pt x="6387" y="4971"/>
                </a:cubicBezTo>
                <a:cubicBezTo>
                  <a:pt x="6386" y="4361"/>
                  <a:pt x="6386" y="4361"/>
                  <a:pt x="6386" y="4361"/>
                </a:cubicBezTo>
                <a:cubicBezTo>
                  <a:pt x="6958" y="4692"/>
                  <a:pt x="6958" y="4692"/>
                  <a:pt x="6958" y="4692"/>
                </a:cubicBezTo>
                <a:lnTo>
                  <a:pt x="6959" y="5352"/>
                </a:lnTo>
                <a:close/>
                <a:moveTo>
                  <a:pt x="6381" y="5692"/>
                </a:moveTo>
                <a:cubicBezTo>
                  <a:pt x="6099" y="5528"/>
                  <a:pt x="6099" y="5528"/>
                  <a:pt x="6099" y="5528"/>
                </a:cubicBezTo>
                <a:cubicBezTo>
                  <a:pt x="6096" y="5196"/>
                  <a:pt x="6096" y="5196"/>
                  <a:pt x="6096" y="5196"/>
                </a:cubicBezTo>
                <a:cubicBezTo>
                  <a:pt x="6338" y="5055"/>
                  <a:pt x="6338" y="5055"/>
                  <a:pt x="6338" y="5055"/>
                </a:cubicBezTo>
                <a:cubicBezTo>
                  <a:pt x="6347" y="5068"/>
                  <a:pt x="6363" y="5077"/>
                  <a:pt x="6380" y="5077"/>
                </a:cubicBezTo>
                <a:cubicBezTo>
                  <a:pt x="6399" y="5077"/>
                  <a:pt x="6415" y="5067"/>
                  <a:pt x="6424" y="5054"/>
                </a:cubicBezTo>
                <a:cubicBezTo>
                  <a:pt x="6952" y="5360"/>
                  <a:pt x="6952" y="5360"/>
                  <a:pt x="6952" y="5360"/>
                </a:cubicBezTo>
                <a:lnTo>
                  <a:pt x="6381" y="5692"/>
                </a:lnTo>
                <a:close/>
                <a:moveTo>
                  <a:pt x="6379" y="5696"/>
                </a:moveTo>
                <a:cubicBezTo>
                  <a:pt x="6379" y="6018"/>
                  <a:pt x="6379" y="6018"/>
                  <a:pt x="6379" y="6018"/>
                </a:cubicBezTo>
                <a:cubicBezTo>
                  <a:pt x="6103" y="5856"/>
                  <a:pt x="6103" y="5856"/>
                  <a:pt x="6103" y="5856"/>
                </a:cubicBezTo>
                <a:cubicBezTo>
                  <a:pt x="6099" y="5533"/>
                  <a:pt x="6099" y="5533"/>
                  <a:pt x="6099" y="5533"/>
                </a:cubicBezTo>
                <a:lnTo>
                  <a:pt x="6379" y="5696"/>
                </a:lnTo>
                <a:close/>
                <a:moveTo>
                  <a:pt x="6379" y="6309"/>
                </a:moveTo>
                <a:cubicBezTo>
                  <a:pt x="6362" y="6310"/>
                  <a:pt x="6347" y="6319"/>
                  <a:pt x="6338" y="6333"/>
                </a:cubicBezTo>
                <a:cubicBezTo>
                  <a:pt x="5807" y="6027"/>
                  <a:pt x="5807" y="6027"/>
                  <a:pt x="5807" y="6027"/>
                </a:cubicBezTo>
                <a:cubicBezTo>
                  <a:pt x="5807" y="5364"/>
                  <a:pt x="5807" y="5364"/>
                  <a:pt x="5807" y="5364"/>
                </a:cubicBezTo>
                <a:cubicBezTo>
                  <a:pt x="6094" y="5530"/>
                  <a:pt x="6094" y="5530"/>
                  <a:pt x="6094" y="5530"/>
                </a:cubicBezTo>
                <a:cubicBezTo>
                  <a:pt x="6098" y="5859"/>
                  <a:pt x="6098" y="5859"/>
                  <a:pt x="6098" y="5859"/>
                </a:cubicBezTo>
                <a:cubicBezTo>
                  <a:pt x="6099" y="5860"/>
                  <a:pt x="6099" y="5860"/>
                  <a:pt x="6099" y="5860"/>
                </a:cubicBezTo>
                <a:cubicBezTo>
                  <a:pt x="6379" y="6024"/>
                  <a:pt x="6379" y="6024"/>
                  <a:pt x="6379" y="6024"/>
                </a:cubicBezTo>
                <a:lnTo>
                  <a:pt x="6379" y="6309"/>
                </a:lnTo>
                <a:close/>
                <a:moveTo>
                  <a:pt x="6377" y="7029"/>
                </a:moveTo>
                <a:cubicBezTo>
                  <a:pt x="5804" y="7359"/>
                  <a:pt x="5804" y="7359"/>
                  <a:pt x="5804" y="7359"/>
                </a:cubicBezTo>
                <a:cubicBezTo>
                  <a:pt x="5804" y="6754"/>
                  <a:pt x="5804" y="6754"/>
                  <a:pt x="5804" y="6754"/>
                </a:cubicBezTo>
                <a:cubicBezTo>
                  <a:pt x="5835" y="6754"/>
                  <a:pt x="5861" y="6728"/>
                  <a:pt x="5861" y="6696"/>
                </a:cubicBezTo>
                <a:cubicBezTo>
                  <a:pt x="5861" y="6687"/>
                  <a:pt x="5858" y="6678"/>
                  <a:pt x="5854" y="6670"/>
                </a:cubicBezTo>
                <a:cubicBezTo>
                  <a:pt x="6338" y="6392"/>
                  <a:pt x="6338" y="6392"/>
                  <a:pt x="6338" y="6392"/>
                </a:cubicBezTo>
                <a:cubicBezTo>
                  <a:pt x="6346" y="6405"/>
                  <a:pt x="6361" y="6414"/>
                  <a:pt x="6377" y="6415"/>
                </a:cubicBezTo>
                <a:lnTo>
                  <a:pt x="6377" y="7029"/>
                </a:lnTo>
                <a:close/>
                <a:moveTo>
                  <a:pt x="5516" y="6189"/>
                </a:moveTo>
                <a:cubicBezTo>
                  <a:pt x="5516" y="5525"/>
                  <a:pt x="5516" y="5525"/>
                  <a:pt x="5516" y="5525"/>
                </a:cubicBezTo>
                <a:cubicBezTo>
                  <a:pt x="5797" y="5363"/>
                  <a:pt x="5797" y="5363"/>
                  <a:pt x="5797" y="5363"/>
                </a:cubicBezTo>
                <a:cubicBezTo>
                  <a:pt x="5798" y="5363"/>
                  <a:pt x="5798" y="5363"/>
                  <a:pt x="5798" y="5363"/>
                </a:cubicBezTo>
                <a:cubicBezTo>
                  <a:pt x="5798" y="6027"/>
                  <a:pt x="5798" y="6027"/>
                  <a:pt x="5798" y="6027"/>
                </a:cubicBezTo>
                <a:lnTo>
                  <a:pt x="5516" y="6189"/>
                </a:lnTo>
                <a:close/>
                <a:moveTo>
                  <a:pt x="5511" y="5522"/>
                </a:moveTo>
                <a:cubicBezTo>
                  <a:pt x="4935" y="5195"/>
                  <a:pt x="4935" y="5195"/>
                  <a:pt x="4935" y="5195"/>
                </a:cubicBezTo>
                <a:cubicBezTo>
                  <a:pt x="5223" y="5029"/>
                  <a:pt x="5223" y="5029"/>
                  <a:pt x="5223" y="5029"/>
                </a:cubicBezTo>
                <a:cubicBezTo>
                  <a:pt x="5792" y="5360"/>
                  <a:pt x="5792" y="5360"/>
                  <a:pt x="5792" y="5360"/>
                </a:cubicBezTo>
                <a:lnTo>
                  <a:pt x="5511" y="5522"/>
                </a:lnTo>
                <a:close/>
                <a:moveTo>
                  <a:pt x="5511" y="6526"/>
                </a:moveTo>
                <a:cubicBezTo>
                  <a:pt x="5231" y="6364"/>
                  <a:pt x="5231" y="6364"/>
                  <a:pt x="5231" y="6364"/>
                </a:cubicBezTo>
                <a:cubicBezTo>
                  <a:pt x="5511" y="6203"/>
                  <a:pt x="5511" y="6203"/>
                  <a:pt x="5511" y="6203"/>
                </a:cubicBezTo>
                <a:lnTo>
                  <a:pt x="5511" y="6526"/>
                </a:lnTo>
                <a:close/>
                <a:moveTo>
                  <a:pt x="5224" y="6356"/>
                </a:moveTo>
                <a:cubicBezTo>
                  <a:pt x="5224" y="5694"/>
                  <a:pt x="5224" y="5694"/>
                  <a:pt x="5224" y="5694"/>
                </a:cubicBezTo>
                <a:cubicBezTo>
                  <a:pt x="5511" y="5528"/>
                  <a:pt x="5511" y="5528"/>
                  <a:pt x="5511" y="5528"/>
                </a:cubicBezTo>
                <a:cubicBezTo>
                  <a:pt x="5511" y="6192"/>
                  <a:pt x="5511" y="6192"/>
                  <a:pt x="5511" y="6192"/>
                </a:cubicBezTo>
                <a:lnTo>
                  <a:pt x="5224" y="6356"/>
                </a:lnTo>
                <a:close/>
                <a:moveTo>
                  <a:pt x="5222" y="5689"/>
                </a:moveTo>
                <a:cubicBezTo>
                  <a:pt x="4935" y="5524"/>
                  <a:pt x="4935" y="5524"/>
                  <a:pt x="4935" y="5524"/>
                </a:cubicBezTo>
                <a:cubicBezTo>
                  <a:pt x="4935" y="5200"/>
                  <a:pt x="4935" y="5200"/>
                  <a:pt x="4935" y="5200"/>
                </a:cubicBezTo>
                <a:cubicBezTo>
                  <a:pt x="5506" y="5525"/>
                  <a:pt x="5506" y="5525"/>
                  <a:pt x="5506" y="5525"/>
                </a:cubicBezTo>
                <a:lnTo>
                  <a:pt x="5222" y="5689"/>
                </a:lnTo>
                <a:close/>
                <a:moveTo>
                  <a:pt x="5219" y="6355"/>
                </a:moveTo>
                <a:cubicBezTo>
                  <a:pt x="4935" y="6191"/>
                  <a:pt x="4935" y="6191"/>
                  <a:pt x="4935" y="6191"/>
                </a:cubicBezTo>
                <a:cubicBezTo>
                  <a:pt x="4935" y="5530"/>
                  <a:pt x="4935" y="5530"/>
                  <a:pt x="4935" y="5530"/>
                </a:cubicBezTo>
                <a:cubicBezTo>
                  <a:pt x="5219" y="5694"/>
                  <a:pt x="5219" y="5694"/>
                  <a:pt x="5219" y="5694"/>
                </a:cubicBezTo>
                <a:lnTo>
                  <a:pt x="5219" y="6355"/>
                </a:lnTo>
                <a:close/>
                <a:moveTo>
                  <a:pt x="4642" y="6695"/>
                </a:moveTo>
                <a:cubicBezTo>
                  <a:pt x="4357" y="6530"/>
                  <a:pt x="4357" y="6530"/>
                  <a:pt x="4357" y="6530"/>
                </a:cubicBezTo>
                <a:cubicBezTo>
                  <a:pt x="4930" y="6199"/>
                  <a:pt x="4930" y="6199"/>
                  <a:pt x="4930" y="6199"/>
                </a:cubicBezTo>
                <a:cubicBezTo>
                  <a:pt x="5214" y="6364"/>
                  <a:pt x="5214" y="6364"/>
                  <a:pt x="5214" y="6364"/>
                </a:cubicBezTo>
                <a:lnTo>
                  <a:pt x="4642" y="6695"/>
                </a:lnTo>
                <a:close/>
                <a:moveTo>
                  <a:pt x="4640" y="7315"/>
                </a:moveTo>
                <a:cubicBezTo>
                  <a:pt x="4624" y="7316"/>
                  <a:pt x="4610" y="7324"/>
                  <a:pt x="4600" y="7335"/>
                </a:cubicBezTo>
                <a:cubicBezTo>
                  <a:pt x="4068" y="7030"/>
                  <a:pt x="4068" y="7030"/>
                  <a:pt x="4068" y="7030"/>
                </a:cubicBezTo>
                <a:cubicBezTo>
                  <a:pt x="4068" y="6369"/>
                  <a:pt x="4068" y="6369"/>
                  <a:pt x="4068" y="6369"/>
                </a:cubicBezTo>
                <a:cubicBezTo>
                  <a:pt x="4351" y="6532"/>
                  <a:pt x="4351" y="6532"/>
                  <a:pt x="4351" y="6532"/>
                </a:cubicBezTo>
                <a:cubicBezTo>
                  <a:pt x="4351" y="6534"/>
                  <a:pt x="4351" y="6534"/>
                  <a:pt x="4351" y="6534"/>
                </a:cubicBezTo>
                <a:cubicBezTo>
                  <a:pt x="4352" y="6533"/>
                  <a:pt x="4352" y="6533"/>
                  <a:pt x="4352" y="6533"/>
                </a:cubicBezTo>
                <a:cubicBezTo>
                  <a:pt x="4640" y="6700"/>
                  <a:pt x="4640" y="6700"/>
                  <a:pt x="4640" y="6700"/>
                </a:cubicBezTo>
                <a:lnTo>
                  <a:pt x="4640" y="7315"/>
                </a:lnTo>
                <a:close/>
                <a:moveTo>
                  <a:pt x="4065" y="6357"/>
                </a:moveTo>
                <a:cubicBezTo>
                  <a:pt x="4064" y="5752"/>
                  <a:pt x="4064" y="5752"/>
                  <a:pt x="4064" y="5752"/>
                </a:cubicBezTo>
                <a:cubicBezTo>
                  <a:pt x="4095" y="5751"/>
                  <a:pt x="4120" y="5725"/>
                  <a:pt x="4120" y="5694"/>
                </a:cubicBezTo>
                <a:cubicBezTo>
                  <a:pt x="4120" y="5685"/>
                  <a:pt x="4118" y="5675"/>
                  <a:pt x="4113" y="5667"/>
                </a:cubicBezTo>
                <a:cubicBezTo>
                  <a:pt x="4351" y="5530"/>
                  <a:pt x="4351" y="5530"/>
                  <a:pt x="4351" y="5530"/>
                </a:cubicBezTo>
                <a:cubicBezTo>
                  <a:pt x="4351" y="6192"/>
                  <a:pt x="4351" y="6192"/>
                  <a:pt x="4351" y="6192"/>
                </a:cubicBezTo>
                <a:lnTo>
                  <a:pt x="4065" y="6357"/>
                </a:lnTo>
                <a:close/>
                <a:moveTo>
                  <a:pt x="4062" y="5636"/>
                </a:moveTo>
                <a:cubicBezTo>
                  <a:pt x="4041" y="5636"/>
                  <a:pt x="4023" y="5647"/>
                  <a:pt x="4013" y="5663"/>
                </a:cubicBezTo>
                <a:cubicBezTo>
                  <a:pt x="3532" y="5384"/>
                  <a:pt x="3532" y="5384"/>
                  <a:pt x="3532" y="5384"/>
                </a:cubicBezTo>
                <a:cubicBezTo>
                  <a:pt x="3535" y="5377"/>
                  <a:pt x="3537" y="5370"/>
                  <a:pt x="3537" y="5362"/>
                </a:cubicBezTo>
                <a:cubicBezTo>
                  <a:pt x="3537" y="5353"/>
                  <a:pt x="3535" y="5345"/>
                  <a:pt x="3531" y="5338"/>
                </a:cubicBezTo>
                <a:cubicBezTo>
                  <a:pt x="3777" y="5196"/>
                  <a:pt x="3777" y="5196"/>
                  <a:pt x="3777" y="5196"/>
                </a:cubicBezTo>
                <a:cubicBezTo>
                  <a:pt x="4349" y="5526"/>
                  <a:pt x="4349" y="5526"/>
                  <a:pt x="4349" y="5526"/>
                </a:cubicBezTo>
                <a:cubicBezTo>
                  <a:pt x="4111" y="5663"/>
                  <a:pt x="4111" y="5663"/>
                  <a:pt x="4111" y="5663"/>
                </a:cubicBezTo>
                <a:cubicBezTo>
                  <a:pt x="4101" y="5647"/>
                  <a:pt x="4082" y="5636"/>
                  <a:pt x="4062" y="5636"/>
                </a:cubicBezTo>
                <a:close/>
                <a:moveTo>
                  <a:pt x="4060" y="6356"/>
                </a:moveTo>
                <a:cubicBezTo>
                  <a:pt x="3489" y="6026"/>
                  <a:pt x="3489" y="6026"/>
                  <a:pt x="3489" y="6026"/>
                </a:cubicBezTo>
                <a:cubicBezTo>
                  <a:pt x="3488" y="5415"/>
                  <a:pt x="3488" y="5415"/>
                  <a:pt x="3488" y="5415"/>
                </a:cubicBezTo>
                <a:cubicBezTo>
                  <a:pt x="3506" y="5413"/>
                  <a:pt x="3521" y="5403"/>
                  <a:pt x="3530" y="5389"/>
                </a:cubicBezTo>
                <a:cubicBezTo>
                  <a:pt x="4010" y="5667"/>
                  <a:pt x="4010" y="5667"/>
                  <a:pt x="4010" y="5667"/>
                </a:cubicBezTo>
                <a:cubicBezTo>
                  <a:pt x="4006" y="5675"/>
                  <a:pt x="4004" y="5684"/>
                  <a:pt x="4004" y="5694"/>
                </a:cubicBezTo>
                <a:cubicBezTo>
                  <a:pt x="4004" y="5725"/>
                  <a:pt x="4028" y="5751"/>
                  <a:pt x="4059" y="5752"/>
                </a:cubicBezTo>
                <a:lnTo>
                  <a:pt x="4060" y="6356"/>
                </a:lnTo>
                <a:close/>
                <a:moveTo>
                  <a:pt x="4059" y="7030"/>
                </a:moveTo>
                <a:cubicBezTo>
                  <a:pt x="3485" y="7359"/>
                  <a:pt x="3485" y="7359"/>
                  <a:pt x="3485" y="7359"/>
                </a:cubicBezTo>
                <a:cubicBezTo>
                  <a:pt x="3485" y="6700"/>
                  <a:pt x="3485" y="6700"/>
                  <a:pt x="3485" y="6700"/>
                </a:cubicBezTo>
                <a:cubicBezTo>
                  <a:pt x="4059" y="6368"/>
                  <a:pt x="4059" y="6368"/>
                  <a:pt x="4059" y="6368"/>
                </a:cubicBezTo>
                <a:lnTo>
                  <a:pt x="4059" y="7030"/>
                </a:lnTo>
                <a:close/>
                <a:moveTo>
                  <a:pt x="3196" y="6190"/>
                </a:moveTo>
                <a:cubicBezTo>
                  <a:pt x="3196" y="5528"/>
                  <a:pt x="3196" y="5528"/>
                  <a:pt x="3196" y="5528"/>
                </a:cubicBezTo>
                <a:cubicBezTo>
                  <a:pt x="3437" y="5388"/>
                  <a:pt x="3437" y="5388"/>
                  <a:pt x="3437" y="5388"/>
                </a:cubicBezTo>
                <a:cubicBezTo>
                  <a:pt x="3446" y="5402"/>
                  <a:pt x="3461" y="5413"/>
                  <a:pt x="3478" y="5415"/>
                </a:cubicBezTo>
                <a:cubicBezTo>
                  <a:pt x="3479" y="6026"/>
                  <a:pt x="3479" y="6026"/>
                  <a:pt x="3479" y="6026"/>
                </a:cubicBezTo>
                <a:lnTo>
                  <a:pt x="3196" y="6190"/>
                </a:lnTo>
                <a:close/>
                <a:moveTo>
                  <a:pt x="3196" y="5522"/>
                </a:moveTo>
                <a:cubicBezTo>
                  <a:pt x="3196" y="5200"/>
                  <a:pt x="3196" y="5200"/>
                  <a:pt x="3196" y="5200"/>
                </a:cubicBezTo>
                <a:cubicBezTo>
                  <a:pt x="3436" y="5339"/>
                  <a:pt x="3436" y="5339"/>
                  <a:pt x="3436" y="5339"/>
                </a:cubicBezTo>
                <a:cubicBezTo>
                  <a:pt x="3432" y="5346"/>
                  <a:pt x="3430" y="5353"/>
                  <a:pt x="3430" y="5362"/>
                </a:cubicBezTo>
                <a:cubicBezTo>
                  <a:pt x="3430" y="5369"/>
                  <a:pt x="3432" y="5377"/>
                  <a:pt x="3435" y="5384"/>
                </a:cubicBezTo>
                <a:lnTo>
                  <a:pt x="3196" y="5522"/>
                </a:lnTo>
                <a:close/>
                <a:moveTo>
                  <a:pt x="3196" y="5188"/>
                </a:moveTo>
                <a:cubicBezTo>
                  <a:pt x="2909" y="5022"/>
                  <a:pt x="2909" y="5022"/>
                  <a:pt x="2909" y="5022"/>
                </a:cubicBezTo>
                <a:cubicBezTo>
                  <a:pt x="2909" y="4690"/>
                  <a:pt x="2909" y="4690"/>
                  <a:pt x="2909" y="4690"/>
                </a:cubicBezTo>
                <a:cubicBezTo>
                  <a:pt x="3194" y="4526"/>
                  <a:pt x="3194" y="4526"/>
                  <a:pt x="3194" y="4526"/>
                </a:cubicBezTo>
                <a:cubicBezTo>
                  <a:pt x="3480" y="4693"/>
                  <a:pt x="3480" y="4693"/>
                  <a:pt x="3480" y="4693"/>
                </a:cubicBezTo>
                <a:cubicBezTo>
                  <a:pt x="3480" y="5022"/>
                  <a:pt x="3480" y="5022"/>
                  <a:pt x="3480" y="5022"/>
                </a:cubicBezTo>
                <a:lnTo>
                  <a:pt x="3196" y="5188"/>
                </a:lnTo>
                <a:close/>
                <a:moveTo>
                  <a:pt x="3191" y="6527"/>
                </a:moveTo>
                <a:cubicBezTo>
                  <a:pt x="2912" y="6365"/>
                  <a:pt x="2912" y="6365"/>
                  <a:pt x="2912" y="6365"/>
                </a:cubicBezTo>
                <a:cubicBezTo>
                  <a:pt x="3191" y="6204"/>
                  <a:pt x="3191" y="6204"/>
                  <a:pt x="3191" y="6204"/>
                </a:cubicBezTo>
                <a:lnTo>
                  <a:pt x="3191" y="6527"/>
                </a:lnTo>
                <a:close/>
                <a:moveTo>
                  <a:pt x="2906" y="6358"/>
                </a:moveTo>
                <a:cubicBezTo>
                  <a:pt x="2905" y="5696"/>
                  <a:pt x="2905" y="5696"/>
                  <a:pt x="2905" y="5696"/>
                </a:cubicBezTo>
                <a:cubicBezTo>
                  <a:pt x="3191" y="5530"/>
                  <a:pt x="3191" y="5530"/>
                  <a:pt x="3191" y="5530"/>
                </a:cubicBezTo>
                <a:cubicBezTo>
                  <a:pt x="3191" y="6193"/>
                  <a:pt x="3191" y="6193"/>
                  <a:pt x="3191" y="6193"/>
                </a:cubicBezTo>
                <a:lnTo>
                  <a:pt x="2906" y="6358"/>
                </a:lnTo>
                <a:close/>
                <a:moveTo>
                  <a:pt x="2902" y="5692"/>
                </a:moveTo>
                <a:cubicBezTo>
                  <a:pt x="2617" y="5526"/>
                  <a:pt x="2617" y="5526"/>
                  <a:pt x="2617" y="5526"/>
                </a:cubicBezTo>
                <a:cubicBezTo>
                  <a:pt x="2616" y="5197"/>
                  <a:pt x="2616" y="5197"/>
                  <a:pt x="2616" y="5197"/>
                </a:cubicBezTo>
                <a:cubicBezTo>
                  <a:pt x="2904" y="5030"/>
                  <a:pt x="2904" y="5030"/>
                  <a:pt x="2904" y="5030"/>
                </a:cubicBezTo>
                <a:cubicBezTo>
                  <a:pt x="3191" y="5197"/>
                  <a:pt x="3191" y="5197"/>
                  <a:pt x="3191" y="5197"/>
                </a:cubicBezTo>
                <a:cubicBezTo>
                  <a:pt x="3191" y="5525"/>
                  <a:pt x="3191" y="5525"/>
                  <a:pt x="3191" y="5525"/>
                </a:cubicBezTo>
                <a:lnTo>
                  <a:pt x="2902" y="5692"/>
                </a:lnTo>
                <a:close/>
                <a:moveTo>
                  <a:pt x="2329" y="5689"/>
                </a:moveTo>
                <a:cubicBezTo>
                  <a:pt x="2328" y="5364"/>
                  <a:pt x="2328" y="5364"/>
                  <a:pt x="2328" y="5364"/>
                </a:cubicBezTo>
                <a:cubicBezTo>
                  <a:pt x="2611" y="5528"/>
                  <a:pt x="2611" y="5528"/>
                  <a:pt x="2611" y="5528"/>
                </a:cubicBezTo>
                <a:lnTo>
                  <a:pt x="2329" y="5689"/>
                </a:lnTo>
                <a:close/>
                <a:moveTo>
                  <a:pt x="2332" y="5361"/>
                </a:moveTo>
                <a:cubicBezTo>
                  <a:pt x="2611" y="5200"/>
                  <a:pt x="2611" y="5200"/>
                  <a:pt x="2611" y="5200"/>
                </a:cubicBezTo>
                <a:cubicBezTo>
                  <a:pt x="2612" y="5523"/>
                  <a:pt x="2612" y="5523"/>
                  <a:pt x="2612" y="5523"/>
                </a:cubicBezTo>
                <a:lnTo>
                  <a:pt x="2332" y="5361"/>
                </a:lnTo>
                <a:close/>
                <a:moveTo>
                  <a:pt x="2326" y="5353"/>
                </a:moveTo>
                <a:cubicBezTo>
                  <a:pt x="2326" y="4693"/>
                  <a:pt x="2326" y="4693"/>
                  <a:pt x="2326" y="4693"/>
                </a:cubicBezTo>
                <a:cubicBezTo>
                  <a:pt x="2874" y="4374"/>
                  <a:pt x="2874" y="4374"/>
                  <a:pt x="2874" y="4374"/>
                </a:cubicBezTo>
                <a:cubicBezTo>
                  <a:pt x="2880" y="4383"/>
                  <a:pt x="2889" y="4389"/>
                  <a:pt x="2899" y="4390"/>
                </a:cubicBezTo>
                <a:cubicBezTo>
                  <a:pt x="2899" y="4690"/>
                  <a:pt x="2899" y="4690"/>
                  <a:pt x="2899" y="4690"/>
                </a:cubicBezTo>
                <a:cubicBezTo>
                  <a:pt x="2610" y="4856"/>
                  <a:pt x="2610" y="4856"/>
                  <a:pt x="2610" y="4856"/>
                </a:cubicBezTo>
                <a:cubicBezTo>
                  <a:pt x="2610" y="4857"/>
                  <a:pt x="2610" y="4857"/>
                  <a:pt x="2610" y="4857"/>
                </a:cubicBezTo>
                <a:cubicBezTo>
                  <a:pt x="2611" y="5188"/>
                  <a:pt x="2611" y="5188"/>
                  <a:pt x="2611" y="5188"/>
                </a:cubicBezTo>
                <a:lnTo>
                  <a:pt x="2326" y="5353"/>
                </a:lnTo>
                <a:close/>
                <a:moveTo>
                  <a:pt x="2324" y="4689"/>
                </a:moveTo>
                <a:cubicBezTo>
                  <a:pt x="2038" y="4524"/>
                  <a:pt x="2038" y="4524"/>
                  <a:pt x="2038" y="4524"/>
                </a:cubicBezTo>
                <a:cubicBezTo>
                  <a:pt x="2610" y="4192"/>
                  <a:pt x="2610" y="4192"/>
                  <a:pt x="2610" y="4192"/>
                </a:cubicBezTo>
                <a:cubicBezTo>
                  <a:pt x="2870" y="4344"/>
                  <a:pt x="2870" y="4344"/>
                  <a:pt x="2870" y="4344"/>
                </a:cubicBezTo>
                <a:cubicBezTo>
                  <a:pt x="2869" y="4347"/>
                  <a:pt x="2868" y="4351"/>
                  <a:pt x="2868" y="4355"/>
                </a:cubicBezTo>
                <a:cubicBezTo>
                  <a:pt x="2868" y="4360"/>
                  <a:pt x="2870" y="4365"/>
                  <a:pt x="2872" y="4370"/>
                </a:cubicBezTo>
                <a:lnTo>
                  <a:pt x="2324" y="4689"/>
                </a:lnTo>
                <a:close/>
                <a:moveTo>
                  <a:pt x="1456" y="3520"/>
                </a:moveTo>
                <a:cubicBezTo>
                  <a:pt x="1456" y="3190"/>
                  <a:pt x="1456" y="3190"/>
                  <a:pt x="1456" y="3190"/>
                </a:cubicBezTo>
                <a:cubicBezTo>
                  <a:pt x="1744" y="3023"/>
                  <a:pt x="1744" y="3023"/>
                  <a:pt x="1744" y="3023"/>
                </a:cubicBezTo>
                <a:cubicBezTo>
                  <a:pt x="2291" y="3340"/>
                  <a:pt x="2291" y="3340"/>
                  <a:pt x="2291" y="3340"/>
                </a:cubicBezTo>
                <a:cubicBezTo>
                  <a:pt x="2289" y="3344"/>
                  <a:pt x="2289" y="3348"/>
                  <a:pt x="2289" y="3353"/>
                </a:cubicBezTo>
                <a:cubicBezTo>
                  <a:pt x="2289" y="3358"/>
                  <a:pt x="2290" y="3362"/>
                  <a:pt x="2291" y="3367"/>
                </a:cubicBezTo>
                <a:cubicBezTo>
                  <a:pt x="1743" y="3686"/>
                  <a:pt x="1743" y="3686"/>
                  <a:pt x="1743" y="3686"/>
                </a:cubicBezTo>
                <a:lnTo>
                  <a:pt x="1456" y="3520"/>
                </a:lnTo>
                <a:close/>
                <a:moveTo>
                  <a:pt x="1741" y="3690"/>
                </a:moveTo>
                <a:cubicBezTo>
                  <a:pt x="1741" y="4302"/>
                  <a:pt x="1741" y="4302"/>
                  <a:pt x="1741" y="4302"/>
                </a:cubicBezTo>
                <a:cubicBezTo>
                  <a:pt x="1723" y="4302"/>
                  <a:pt x="1708" y="4311"/>
                  <a:pt x="1699" y="4325"/>
                </a:cubicBezTo>
                <a:cubicBezTo>
                  <a:pt x="1454" y="4184"/>
                  <a:pt x="1454" y="4184"/>
                  <a:pt x="1454" y="4184"/>
                </a:cubicBezTo>
                <a:cubicBezTo>
                  <a:pt x="1456" y="3525"/>
                  <a:pt x="1456" y="3525"/>
                  <a:pt x="1456" y="3525"/>
                </a:cubicBezTo>
                <a:lnTo>
                  <a:pt x="1741" y="3690"/>
                </a:lnTo>
                <a:close/>
                <a:moveTo>
                  <a:pt x="2319" y="4018"/>
                </a:moveTo>
                <a:cubicBezTo>
                  <a:pt x="1788" y="4327"/>
                  <a:pt x="1788" y="4327"/>
                  <a:pt x="1788" y="4327"/>
                </a:cubicBezTo>
                <a:cubicBezTo>
                  <a:pt x="1779" y="4312"/>
                  <a:pt x="1764" y="4303"/>
                  <a:pt x="1746" y="4302"/>
                </a:cubicBezTo>
                <a:cubicBezTo>
                  <a:pt x="1745" y="3690"/>
                  <a:pt x="1745" y="3690"/>
                  <a:pt x="1745" y="3690"/>
                </a:cubicBezTo>
                <a:cubicBezTo>
                  <a:pt x="2294" y="3371"/>
                  <a:pt x="2294" y="3371"/>
                  <a:pt x="2294" y="3371"/>
                </a:cubicBezTo>
                <a:cubicBezTo>
                  <a:pt x="2299" y="3380"/>
                  <a:pt x="2308" y="3386"/>
                  <a:pt x="2319" y="3388"/>
                </a:cubicBezTo>
                <a:lnTo>
                  <a:pt x="2319" y="4018"/>
                </a:lnTo>
                <a:close/>
                <a:moveTo>
                  <a:pt x="2295" y="3332"/>
                </a:moveTo>
                <a:cubicBezTo>
                  <a:pt x="1749" y="3014"/>
                  <a:pt x="1749" y="3014"/>
                  <a:pt x="1749" y="3014"/>
                </a:cubicBezTo>
                <a:cubicBezTo>
                  <a:pt x="1749" y="2356"/>
                  <a:pt x="1749" y="2356"/>
                  <a:pt x="1749" y="2356"/>
                </a:cubicBezTo>
                <a:cubicBezTo>
                  <a:pt x="2320" y="2686"/>
                  <a:pt x="2320" y="2686"/>
                  <a:pt x="2320" y="2686"/>
                </a:cubicBezTo>
                <a:cubicBezTo>
                  <a:pt x="2320" y="3317"/>
                  <a:pt x="2320" y="3317"/>
                  <a:pt x="2320" y="3317"/>
                </a:cubicBezTo>
                <a:cubicBezTo>
                  <a:pt x="2310" y="3318"/>
                  <a:pt x="2301" y="3324"/>
                  <a:pt x="2295" y="3332"/>
                </a:cubicBezTo>
                <a:close/>
                <a:moveTo>
                  <a:pt x="1745" y="1681"/>
                </a:moveTo>
                <a:cubicBezTo>
                  <a:pt x="2029" y="1518"/>
                  <a:pt x="2029" y="1518"/>
                  <a:pt x="2029" y="1518"/>
                </a:cubicBezTo>
                <a:cubicBezTo>
                  <a:pt x="2031" y="2179"/>
                  <a:pt x="2031" y="2179"/>
                  <a:pt x="2031" y="2179"/>
                </a:cubicBezTo>
                <a:cubicBezTo>
                  <a:pt x="1745" y="2344"/>
                  <a:pt x="1745" y="2344"/>
                  <a:pt x="1745" y="2344"/>
                </a:cubicBezTo>
                <a:lnTo>
                  <a:pt x="1745" y="1681"/>
                </a:lnTo>
                <a:close/>
                <a:moveTo>
                  <a:pt x="2035" y="2187"/>
                </a:moveTo>
                <a:cubicBezTo>
                  <a:pt x="2610" y="2515"/>
                  <a:pt x="2610" y="2515"/>
                  <a:pt x="2610" y="2515"/>
                </a:cubicBezTo>
                <a:cubicBezTo>
                  <a:pt x="2323" y="2682"/>
                  <a:pt x="2323" y="2682"/>
                  <a:pt x="2323" y="2682"/>
                </a:cubicBezTo>
                <a:cubicBezTo>
                  <a:pt x="1751" y="2352"/>
                  <a:pt x="1751" y="2352"/>
                  <a:pt x="1751" y="2352"/>
                </a:cubicBezTo>
                <a:lnTo>
                  <a:pt x="2035" y="2187"/>
                </a:lnTo>
                <a:close/>
                <a:moveTo>
                  <a:pt x="2612" y="2520"/>
                </a:moveTo>
                <a:cubicBezTo>
                  <a:pt x="2611" y="3182"/>
                  <a:pt x="2611" y="3182"/>
                  <a:pt x="2611" y="3182"/>
                </a:cubicBezTo>
                <a:cubicBezTo>
                  <a:pt x="2353" y="3332"/>
                  <a:pt x="2353" y="3332"/>
                  <a:pt x="2353" y="3332"/>
                </a:cubicBezTo>
                <a:cubicBezTo>
                  <a:pt x="2347" y="3323"/>
                  <a:pt x="2337" y="3317"/>
                  <a:pt x="2325" y="3317"/>
                </a:cubicBezTo>
                <a:cubicBezTo>
                  <a:pt x="2325" y="2686"/>
                  <a:pt x="2325" y="2686"/>
                  <a:pt x="2325" y="2686"/>
                </a:cubicBezTo>
                <a:lnTo>
                  <a:pt x="2612" y="2520"/>
                </a:lnTo>
                <a:close/>
                <a:moveTo>
                  <a:pt x="2360" y="3353"/>
                </a:moveTo>
                <a:cubicBezTo>
                  <a:pt x="2360" y="3348"/>
                  <a:pt x="2359" y="3344"/>
                  <a:pt x="2358" y="3340"/>
                </a:cubicBezTo>
                <a:cubicBezTo>
                  <a:pt x="2611" y="3194"/>
                  <a:pt x="2611" y="3194"/>
                  <a:pt x="2611" y="3194"/>
                </a:cubicBezTo>
                <a:cubicBezTo>
                  <a:pt x="2611" y="3504"/>
                  <a:pt x="2611" y="3504"/>
                  <a:pt x="2611" y="3504"/>
                </a:cubicBezTo>
                <a:cubicBezTo>
                  <a:pt x="2611" y="3516"/>
                  <a:pt x="2611" y="3516"/>
                  <a:pt x="2611" y="3516"/>
                </a:cubicBezTo>
                <a:cubicBezTo>
                  <a:pt x="2357" y="3368"/>
                  <a:pt x="2357" y="3368"/>
                  <a:pt x="2357" y="3368"/>
                </a:cubicBezTo>
                <a:cubicBezTo>
                  <a:pt x="2359" y="3363"/>
                  <a:pt x="2360" y="3358"/>
                  <a:pt x="2360" y="3353"/>
                </a:cubicBezTo>
                <a:close/>
                <a:moveTo>
                  <a:pt x="2611" y="4182"/>
                </a:moveTo>
                <a:cubicBezTo>
                  <a:pt x="2329" y="4018"/>
                  <a:pt x="2329" y="4018"/>
                  <a:pt x="2329" y="4018"/>
                </a:cubicBezTo>
                <a:cubicBezTo>
                  <a:pt x="2329" y="3388"/>
                  <a:pt x="2329" y="3388"/>
                  <a:pt x="2329" y="3388"/>
                </a:cubicBezTo>
                <a:cubicBezTo>
                  <a:pt x="2340" y="3386"/>
                  <a:pt x="2349" y="3381"/>
                  <a:pt x="2354" y="3372"/>
                </a:cubicBezTo>
                <a:cubicBezTo>
                  <a:pt x="2611" y="3521"/>
                  <a:pt x="2611" y="3521"/>
                  <a:pt x="2611" y="3521"/>
                </a:cubicBezTo>
                <a:lnTo>
                  <a:pt x="2611" y="4182"/>
                </a:lnTo>
                <a:close/>
                <a:moveTo>
                  <a:pt x="2033" y="4521"/>
                </a:moveTo>
                <a:cubicBezTo>
                  <a:pt x="1789" y="4381"/>
                  <a:pt x="1789" y="4381"/>
                  <a:pt x="1789" y="4381"/>
                </a:cubicBezTo>
                <a:cubicBezTo>
                  <a:pt x="1794" y="4373"/>
                  <a:pt x="1796" y="4364"/>
                  <a:pt x="1796" y="4355"/>
                </a:cubicBezTo>
                <a:cubicBezTo>
                  <a:pt x="1796" y="4348"/>
                  <a:pt x="1795" y="4341"/>
                  <a:pt x="1793" y="4335"/>
                </a:cubicBezTo>
                <a:cubicBezTo>
                  <a:pt x="2324" y="4026"/>
                  <a:pt x="2324" y="4026"/>
                  <a:pt x="2324" y="4026"/>
                </a:cubicBezTo>
                <a:cubicBezTo>
                  <a:pt x="2605" y="4189"/>
                  <a:pt x="2605" y="4189"/>
                  <a:pt x="2605" y="4189"/>
                </a:cubicBezTo>
                <a:lnTo>
                  <a:pt x="2033" y="4521"/>
                </a:lnTo>
                <a:close/>
                <a:moveTo>
                  <a:pt x="2032" y="4527"/>
                </a:moveTo>
                <a:cubicBezTo>
                  <a:pt x="2031" y="5185"/>
                  <a:pt x="2031" y="5185"/>
                  <a:pt x="2031" y="5185"/>
                </a:cubicBezTo>
                <a:cubicBezTo>
                  <a:pt x="1777" y="5038"/>
                  <a:pt x="1777" y="5038"/>
                  <a:pt x="1777" y="5038"/>
                </a:cubicBezTo>
                <a:cubicBezTo>
                  <a:pt x="1778" y="5034"/>
                  <a:pt x="1779" y="5031"/>
                  <a:pt x="1779" y="5027"/>
                </a:cubicBezTo>
                <a:cubicBezTo>
                  <a:pt x="1779" y="5010"/>
                  <a:pt x="1766" y="4995"/>
                  <a:pt x="1750" y="4992"/>
                </a:cubicBezTo>
                <a:cubicBezTo>
                  <a:pt x="1750" y="4408"/>
                  <a:pt x="1750" y="4408"/>
                  <a:pt x="1750" y="4408"/>
                </a:cubicBezTo>
                <a:cubicBezTo>
                  <a:pt x="1765" y="4406"/>
                  <a:pt x="1778" y="4397"/>
                  <a:pt x="1787" y="4385"/>
                </a:cubicBezTo>
                <a:lnTo>
                  <a:pt x="2032" y="4527"/>
                </a:lnTo>
                <a:close/>
                <a:moveTo>
                  <a:pt x="2025" y="5193"/>
                </a:moveTo>
                <a:cubicBezTo>
                  <a:pt x="1454" y="5526"/>
                  <a:pt x="1454" y="5526"/>
                  <a:pt x="1454" y="5526"/>
                </a:cubicBezTo>
                <a:cubicBezTo>
                  <a:pt x="1172" y="5363"/>
                  <a:pt x="1172" y="5363"/>
                  <a:pt x="1172" y="5363"/>
                </a:cubicBezTo>
                <a:cubicBezTo>
                  <a:pt x="1714" y="5048"/>
                  <a:pt x="1714" y="5048"/>
                  <a:pt x="1714" y="5048"/>
                </a:cubicBezTo>
                <a:cubicBezTo>
                  <a:pt x="1720" y="5057"/>
                  <a:pt x="1731" y="5063"/>
                  <a:pt x="1743" y="5063"/>
                </a:cubicBezTo>
                <a:cubicBezTo>
                  <a:pt x="1756" y="5063"/>
                  <a:pt x="1767" y="5057"/>
                  <a:pt x="1773" y="5047"/>
                </a:cubicBezTo>
                <a:lnTo>
                  <a:pt x="2025" y="5193"/>
                </a:lnTo>
                <a:close/>
                <a:moveTo>
                  <a:pt x="1453" y="6190"/>
                </a:moveTo>
                <a:cubicBezTo>
                  <a:pt x="1170" y="6026"/>
                  <a:pt x="1170" y="6026"/>
                  <a:pt x="1170" y="6026"/>
                </a:cubicBezTo>
                <a:cubicBezTo>
                  <a:pt x="1170" y="5368"/>
                  <a:pt x="1170" y="5368"/>
                  <a:pt x="1170" y="5368"/>
                </a:cubicBezTo>
                <a:cubicBezTo>
                  <a:pt x="1452" y="5530"/>
                  <a:pt x="1452" y="5530"/>
                  <a:pt x="1452" y="5530"/>
                </a:cubicBezTo>
                <a:lnTo>
                  <a:pt x="1453" y="6190"/>
                </a:lnTo>
                <a:close/>
                <a:moveTo>
                  <a:pt x="1167" y="5355"/>
                </a:moveTo>
                <a:cubicBezTo>
                  <a:pt x="1167" y="4749"/>
                  <a:pt x="1167" y="4749"/>
                  <a:pt x="1167" y="4749"/>
                </a:cubicBezTo>
                <a:cubicBezTo>
                  <a:pt x="1198" y="4748"/>
                  <a:pt x="1223" y="4723"/>
                  <a:pt x="1223" y="4691"/>
                </a:cubicBezTo>
                <a:cubicBezTo>
                  <a:pt x="1223" y="4681"/>
                  <a:pt x="1221" y="4672"/>
                  <a:pt x="1217" y="4664"/>
                </a:cubicBezTo>
                <a:cubicBezTo>
                  <a:pt x="1700" y="4386"/>
                  <a:pt x="1700" y="4386"/>
                  <a:pt x="1700" y="4386"/>
                </a:cubicBezTo>
                <a:cubicBezTo>
                  <a:pt x="1709" y="4398"/>
                  <a:pt x="1723" y="4407"/>
                  <a:pt x="1740" y="4408"/>
                </a:cubicBezTo>
                <a:cubicBezTo>
                  <a:pt x="1740" y="4992"/>
                  <a:pt x="1740" y="4992"/>
                  <a:pt x="1740" y="4992"/>
                </a:cubicBezTo>
                <a:cubicBezTo>
                  <a:pt x="1722" y="4994"/>
                  <a:pt x="1707" y="5009"/>
                  <a:pt x="1707" y="5027"/>
                </a:cubicBezTo>
                <a:cubicBezTo>
                  <a:pt x="1707" y="5032"/>
                  <a:pt x="1708" y="5036"/>
                  <a:pt x="1709" y="5039"/>
                </a:cubicBezTo>
                <a:lnTo>
                  <a:pt x="1167" y="5355"/>
                </a:lnTo>
                <a:close/>
                <a:moveTo>
                  <a:pt x="1165" y="4633"/>
                </a:moveTo>
                <a:cubicBezTo>
                  <a:pt x="1144" y="4633"/>
                  <a:pt x="1126" y="4644"/>
                  <a:pt x="1115" y="4661"/>
                </a:cubicBezTo>
                <a:cubicBezTo>
                  <a:pt x="878" y="4524"/>
                  <a:pt x="878" y="4524"/>
                  <a:pt x="878" y="4524"/>
                </a:cubicBezTo>
                <a:cubicBezTo>
                  <a:pt x="1449" y="4193"/>
                  <a:pt x="1449" y="4193"/>
                  <a:pt x="1449" y="4193"/>
                </a:cubicBezTo>
                <a:cubicBezTo>
                  <a:pt x="1694" y="4334"/>
                  <a:pt x="1694" y="4334"/>
                  <a:pt x="1694" y="4334"/>
                </a:cubicBezTo>
                <a:cubicBezTo>
                  <a:pt x="1691" y="4340"/>
                  <a:pt x="1690" y="4347"/>
                  <a:pt x="1690" y="4355"/>
                </a:cubicBezTo>
                <a:cubicBezTo>
                  <a:pt x="1690" y="4365"/>
                  <a:pt x="1692" y="4374"/>
                  <a:pt x="1697" y="4382"/>
                </a:cubicBezTo>
                <a:cubicBezTo>
                  <a:pt x="1214" y="4660"/>
                  <a:pt x="1214" y="4660"/>
                  <a:pt x="1214" y="4660"/>
                </a:cubicBezTo>
                <a:cubicBezTo>
                  <a:pt x="1204" y="4644"/>
                  <a:pt x="1186" y="4633"/>
                  <a:pt x="1165" y="4633"/>
                </a:cubicBezTo>
                <a:close/>
                <a:moveTo>
                  <a:pt x="1451" y="3517"/>
                </a:moveTo>
                <a:cubicBezTo>
                  <a:pt x="1172" y="3356"/>
                  <a:pt x="1172" y="3356"/>
                  <a:pt x="1172" y="3356"/>
                </a:cubicBezTo>
                <a:cubicBezTo>
                  <a:pt x="1452" y="3193"/>
                  <a:pt x="1452" y="3193"/>
                  <a:pt x="1452" y="3193"/>
                </a:cubicBezTo>
                <a:lnTo>
                  <a:pt x="1451" y="3517"/>
                </a:lnTo>
                <a:close/>
                <a:moveTo>
                  <a:pt x="1170" y="4021"/>
                </a:moveTo>
                <a:cubicBezTo>
                  <a:pt x="1169" y="3360"/>
                  <a:pt x="1169" y="3360"/>
                  <a:pt x="1169" y="3360"/>
                </a:cubicBezTo>
                <a:cubicBezTo>
                  <a:pt x="1451" y="3523"/>
                  <a:pt x="1451" y="3523"/>
                  <a:pt x="1451" y="3523"/>
                </a:cubicBezTo>
                <a:cubicBezTo>
                  <a:pt x="1449" y="4181"/>
                  <a:pt x="1449" y="4181"/>
                  <a:pt x="1449" y="4181"/>
                </a:cubicBezTo>
                <a:lnTo>
                  <a:pt x="1170" y="4021"/>
                </a:lnTo>
                <a:close/>
                <a:moveTo>
                  <a:pt x="1166" y="3348"/>
                </a:moveTo>
                <a:cubicBezTo>
                  <a:pt x="1166" y="3020"/>
                  <a:pt x="1166" y="3020"/>
                  <a:pt x="1166" y="3020"/>
                </a:cubicBezTo>
                <a:cubicBezTo>
                  <a:pt x="1447" y="3184"/>
                  <a:pt x="1447" y="3184"/>
                  <a:pt x="1447" y="3184"/>
                </a:cubicBezTo>
                <a:lnTo>
                  <a:pt x="1166" y="3348"/>
                </a:lnTo>
                <a:close/>
                <a:moveTo>
                  <a:pt x="1166" y="3014"/>
                </a:moveTo>
                <a:cubicBezTo>
                  <a:pt x="1166" y="2744"/>
                  <a:pt x="1166" y="2744"/>
                  <a:pt x="1166" y="2744"/>
                </a:cubicBezTo>
                <a:cubicBezTo>
                  <a:pt x="1197" y="2743"/>
                  <a:pt x="1222" y="2717"/>
                  <a:pt x="1222" y="2686"/>
                </a:cubicBezTo>
                <a:cubicBezTo>
                  <a:pt x="1222" y="2675"/>
                  <a:pt x="1220" y="2666"/>
                  <a:pt x="1215" y="2658"/>
                </a:cubicBezTo>
                <a:cubicBezTo>
                  <a:pt x="1739" y="2355"/>
                  <a:pt x="1739" y="2355"/>
                  <a:pt x="1739" y="2355"/>
                </a:cubicBezTo>
                <a:cubicBezTo>
                  <a:pt x="1739" y="3014"/>
                  <a:pt x="1739" y="3014"/>
                  <a:pt x="1739" y="3014"/>
                </a:cubicBezTo>
                <a:cubicBezTo>
                  <a:pt x="1452" y="3181"/>
                  <a:pt x="1452" y="3181"/>
                  <a:pt x="1452" y="3181"/>
                </a:cubicBezTo>
                <a:lnTo>
                  <a:pt x="1166" y="3014"/>
                </a:lnTo>
                <a:close/>
                <a:moveTo>
                  <a:pt x="1457" y="1183"/>
                </a:moveTo>
                <a:cubicBezTo>
                  <a:pt x="2026" y="1514"/>
                  <a:pt x="2026" y="1514"/>
                  <a:pt x="2026" y="1514"/>
                </a:cubicBezTo>
                <a:cubicBezTo>
                  <a:pt x="1741" y="1678"/>
                  <a:pt x="1741" y="1678"/>
                  <a:pt x="1741" y="1678"/>
                </a:cubicBezTo>
                <a:cubicBezTo>
                  <a:pt x="1741" y="2343"/>
                  <a:pt x="1741" y="2343"/>
                  <a:pt x="1741" y="2343"/>
                </a:cubicBezTo>
                <a:cubicBezTo>
                  <a:pt x="1169" y="2013"/>
                  <a:pt x="1169" y="2013"/>
                  <a:pt x="1169" y="2013"/>
                </a:cubicBezTo>
                <a:cubicBezTo>
                  <a:pt x="1169" y="1348"/>
                  <a:pt x="1169" y="1348"/>
                  <a:pt x="1169" y="1348"/>
                </a:cubicBezTo>
                <a:lnTo>
                  <a:pt x="1457" y="1183"/>
                </a:lnTo>
                <a:close/>
                <a:moveTo>
                  <a:pt x="2315" y="1347"/>
                </a:moveTo>
                <a:cubicBezTo>
                  <a:pt x="2031" y="1511"/>
                  <a:pt x="2031" y="1511"/>
                  <a:pt x="2031" y="1511"/>
                </a:cubicBezTo>
                <a:cubicBezTo>
                  <a:pt x="1462" y="1180"/>
                  <a:pt x="1462" y="1180"/>
                  <a:pt x="1462" y="1180"/>
                </a:cubicBezTo>
                <a:cubicBezTo>
                  <a:pt x="1744" y="1017"/>
                  <a:pt x="1744" y="1017"/>
                  <a:pt x="1744" y="1017"/>
                </a:cubicBezTo>
                <a:lnTo>
                  <a:pt x="2315" y="1347"/>
                </a:lnTo>
                <a:close/>
                <a:moveTo>
                  <a:pt x="2319" y="2012"/>
                </a:moveTo>
                <a:cubicBezTo>
                  <a:pt x="2036" y="2176"/>
                  <a:pt x="2036" y="2176"/>
                  <a:pt x="2036" y="2176"/>
                </a:cubicBezTo>
                <a:cubicBezTo>
                  <a:pt x="2034" y="1515"/>
                  <a:pt x="2034" y="1515"/>
                  <a:pt x="2034" y="1515"/>
                </a:cubicBezTo>
                <a:cubicBezTo>
                  <a:pt x="2318" y="1352"/>
                  <a:pt x="2318" y="1352"/>
                  <a:pt x="2318" y="1352"/>
                </a:cubicBezTo>
                <a:lnTo>
                  <a:pt x="2319" y="2012"/>
                </a:lnTo>
                <a:close/>
                <a:moveTo>
                  <a:pt x="2324" y="2020"/>
                </a:moveTo>
                <a:cubicBezTo>
                  <a:pt x="2854" y="2327"/>
                  <a:pt x="2854" y="2327"/>
                  <a:pt x="2854" y="2327"/>
                </a:cubicBezTo>
                <a:cubicBezTo>
                  <a:pt x="2851" y="2333"/>
                  <a:pt x="2849" y="2340"/>
                  <a:pt x="2849" y="2348"/>
                </a:cubicBezTo>
                <a:cubicBezTo>
                  <a:pt x="2849" y="2357"/>
                  <a:pt x="2851" y="2366"/>
                  <a:pt x="2856" y="2373"/>
                </a:cubicBezTo>
                <a:cubicBezTo>
                  <a:pt x="2615" y="2513"/>
                  <a:pt x="2615" y="2513"/>
                  <a:pt x="2615" y="2513"/>
                </a:cubicBezTo>
                <a:cubicBezTo>
                  <a:pt x="2040" y="2185"/>
                  <a:pt x="2040" y="2185"/>
                  <a:pt x="2040" y="2185"/>
                </a:cubicBezTo>
                <a:lnTo>
                  <a:pt x="2324" y="2020"/>
                </a:lnTo>
                <a:close/>
                <a:moveTo>
                  <a:pt x="2613" y="1511"/>
                </a:moveTo>
                <a:cubicBezTo>
                  <a:pt x="2330" y="1347"/>
                  <a:pt x="2330" y="1347"/>
                  <a:pt x="2330" y="1347"/>
                </a:cubicBezTo>
                <a:cubicBezTo>
                  <a:pt x="2611" y="1186"/>
                  <a:pt x="2611" y="1186"/>
                  <a:pt x="2611" y="1186"/>
                </a:cubicBezTo>
                <a:lnTo>
                  <a:pt x="2613" y="1511"/>
                </a:lnTo>
                <a:close/>
                <a:moveTo>
                  <a:pt x="2615" y="1847"/>
                </a:moveTo>
                <a:cubicBezTo>
                  <a:pt x="2616" y="1848"/>
                  <a:pt x="2616" y="1848"/>
                  <a:pt x="2616" y="1848"/>
                </a:cubicBezTo>
                <a:cubicBezTo>
                  <a:pt x="2900" y="2013"/>
                  <a:pt x="2900" y="2013"/>
                  <a:pt x="2900" y="2013"/>
                </a:cubicBezTo>
                <a:cubicBezTo>
                  <a:pt x="2901" y="2295"/>
                  <a:pt x="2901" y="2295"/>
                  <a:pt x="2901" y="2295"/>
                </a:cubicBezTo>
                <a:cubicBezTo>
                  <a:pt x="2883" y="2295"/>
                  <a:pt x="2868" y="2304"/>
                  <a:pt x="2858" y="2318"/>
                </a:cubicBezTo>
                <a:cubicBezTo>
                  <a:pt x="2329" y="2012"/>
                  <a:pt x="2329" y="2012"/>
                  <a:pt x="2329" y="2012"/>
                </a:cubicBezTo>
                <a:cubicBezTo>
                  <a:pt x="2328" y="1352"/>
                  <a:pt x="2328" y="1352"/>
                  <a:pt x="2328" y="1352"/>
                </a:cubicBezTo>
                <a:cubicBezTo>
                  <a:pt x="2613" y="1516"/>
                  <a:pt x="2613" y="1516"/>
                  <a:pt x="2613" y="1516"/>
                </a:cubicBezTo>
                <a:lnTo>
                  <a:pt x="2615" y="1847"/>
                </a:lnTo>
                <a:close/>
                <a:moveTo>
                  <a:pt x="2846" y="1680"/>
                </a:moveTo>
                <a:cubicBezTo>
                  <a:pt x="2846" y="1711"/>
                  <a:pt x="2870" y="1736"/>
                  <a:pt x="2900" y="1738"/>
                </a:cubicBezTo>
                <a:cubicBezTo>
                  <a:pt x="2900" y="2007"/>
                  <a:pt x="2900" y="2007"/>
                  <a:pt x="2900" y="2007"/>
                </a:cubicBezTo>
                <a:cubicBezTo>
                  <a:pt x="2620" y="1844"/>
                  <a:pt x="2620" y="1844"/>
                  <a:pt x="2620" y="1844"/>
                </a:cubicBezTo>
                <a:cubicBezTo>
                  <a:pt x="2618" y="1519"/>
                  <a:pt x="2618" y="1519"/>
                  <a:pt x="2618" y="1519"/>
                </a:cubicBezTo>
                <a:cubicBezTo>
                  <a:pt x="2852" y="1654"/>
                  <a:pt x="2852" y="1654"/>
                  <a:pt x="2852" y="1654"/>
                </a:cubicBezTo>
                <a:cubicBezTo>
                  <a:pt x="2848" y="1662"/>
                  <a:pt x="2846" y="1671"/>
                  <a:pt x="2846" y="1680"/>
                </a:cubicBezTo>
                <a:close/>
                <a:moveTo>
                  <a:pt x="3475" y="1347"/>
                </a:moveTo>
                <a:cubicBezTo>
                  <a:pt x="2953" y="1649"/>
                  <a:pt x="2953" y="1649"/>
                  <a:pt x="2953" y="1649"/>
                </a:cubicBezTo>
                <a:cubicBezTo>
                  <a:pt x="2942" y="1633"/>
                  <a:pt x="2924" y="1622"/>
                  <a:pt x="2904" y="1622"/>
                </a:cubicBezTo>
                <a:cubicBezTo>
                  <a:pt x="2883" y="1622"/>
                  <a:pt x="2865" y="1633"/>
                  <a:pt x="2854" y="1650"/>
                </a:cubicBezTo>
                <a:cubicBezTo>
                  <a:pt x="2618" y="1513"/>
                  <a:pt x="2618" y="1513"/>
                  <a:pt x="2618" y="1513"/>
                </a:cubicBezTo>
                <a:cubicBezTo>
                  <a:pt x="2616" y="1183"/>
                  <a:pt x="2616" y="1183"/>
                  <a:pt x="2616" y="1183"/>
                </a:cubicBezTo>
                <a:cubicBezTo>
                  <a:pt x="2876" y="1033"/>
                  <a:pt x="2876" y="1033"/>
                  <a:pt x="2876" y="1033"/>
                </a:cubicBezTo>
                <a:cubicBezTo>
                  <a:pt x="2882" y="1042"/>
                  <a:pt x="2892" y="1048"/>
                  <a:pt x="2904" y="1048"/>
                </a:cubicBezTo>
                <a:cubicBezTo>
                  <a:pt x="2915" y="1048"/>
                  <a:pt x="2925" y="1042"/>
                  <a:pt x="2932" y="1034"/>
                </a:cubicBezTo>
                <a:lnTo>
                  <a:pt x="3475" y="1347"/>
                </a:lnTo>
                <a:close/>
                <a:moveTo>
                  <a:pt x="3479" y="2012"/>
                </a:moveTo>
                <a:cubicBezTo>
                  <a:pt x="3193" y="2177"/>
                  <a:pt x="3193" y="2177"/>
                  <a:pt x="3193" y="2177"/>
                </a:cubicBezTo>
                <a:cubicBezTo>
                  <a:pt x="2905" y="2010"/>
                  <a:pt x="2905" y="2010"/>
                  <a:pt x="2905" y="2010"/>
                </a:cubicBezTo>
                <a:cubicBezTo>
                  <a:pt x="2905" y="1738"/>
                  <a:pt x="2905" y="1738"/>
                  <a:pt x="2905" y="1738"/>
                </a:cubicBezTo>
                <a:cubicBezTo>
                  <a:pt x="2937" y="1738"/>
                  <a:pt x="2962" y="1712"/>
                  <a:pt x="2962" y="1680"/>
                </a:cubicBezTo>
                <a:cubicBezTo>
                  <a:pt x="2962" y="1670"/>
                  <a:pt x="2960" y="1661"/>
                  <a:pt x="2955" y="1653"/>
                </a:cubicBezTo>
                <a:cubicBezTo>
                  <a:pt x="3478" y="1351"/>
                  <a:pt x="3478" y="1351"/>
                  <a:pt x="3478" y="1351"/>
                </a:cubicBezTo>
                <a:lnTo>
                  <a:pt x="3479" y="2012"/>
                </a:lnTo>
                <a:close/>
                <a:moveTo>
                  <a:pt x="3484" y="2020"/>
                </a:moveTo>
                <a:cubicBezTo>
                  <a:pt x="3768" y="2183"/>
                  <a:pt x="3768" y="2183"/>
                  <a:pt x="3768" y="2183"/>
                </a:cubicBezTo>
                <a:cubicBezTo>
                  <a:pt x="3769" y="2516"/>
                  <a:pt x="3769" y="2516"/>
                  <a:pt x="3769" y="2516"/>
                </a:cubicBezTo>
                <a:cubicBezTo>
                  <a:pt x="3483" y="2681"/>
                  <a:pt x="3483" y="2681"/>
                  <a:pt x="3483" y="2681"/>
                </a:cubicBezTo>
                <a:cubicBezTo>
                  <a:pt x="3197" y="2516"/>
                  <a:pt x="3197" y="2516"/>
                  <a:pt x="3197" y="2516"/>
                </a:cubicBezTo>
                <a:cubicBezTo>
                  <a:pt x="3487" y="2348"/>
                  <a:pt x="3487" y="2348"/>
                  <a:pt x="3487" y="2348"/>
                </a:cubicBezTo>
                <a:cubicBezTo>
                  <a:pt x="3483" y="2345"/>
                  <a:pt x="3483" y="2345"/>
                  <a:pt x="3483" y="2345"/>
                </a:cubicBezTo>
                <a:cubicBezTo>
                  <a:pt x="3203" y="2183"/>
                  <a:pt x="3203" y="2183"/>
                  <a:pt x="3203" y="2183"/>
                </a:cubicBezTo>
                <a:lnTo>
                  <a:pt x="3484" y="2020"/>
                </a:lnTo>
                <a:close/>
                <a:moveTo>
                  <a:pt x="3488" y="1352"/>
                </a:moveTo>
                <a:cubicBezTo>
                  <a:pt x="3767" y="1513"/>
                  <a:pt x="3767" y="1513"/>
                  <a:pt x="3767" y="1513"/>
                </a:cubicBezTo>
                <a:cubicBezTo>
                  <a:pt x="3768" y="2172"/>
                  <a:pt x="3768" y="2172"/>
                  <a:pt x="3768" y="2172"/>
                </a:cubicBezTo>
                <a:cubicBezTo>
                  <a:pt x="3489" y="2012"/>
                  <a:pt x="3489" y="2012"/>
                  <a:pt x="3489" y="2012"/>
                </a:cubicBezTo>
                <a:lnTo>
                  <a:pt x="3488" y="1352"/>
                </a:lnTo>
                <a:close/>
                <a:moveTo>
                  <a:pt x="4063" y="1017"/>
                </a:moveTo>
                <a:cubicBezTo>
                  <a:pt x="4346" y="1179"/>
                  <a:pt x="4346" y="1179"/>
                  <a:pt x="4346" y="1179"/>
                </a:cubicBezTo>
                <a:cubicBezTo>
                  <a:pt x="3769" y="1509"/>
                  <a:pt x="3769" y="1509"/>
                  <a:pt x="3769" y="1509"/>
                </a:cubicBezTo>
                <a:cubicBezTo>
                  <a:pt x="3491" y="1348"/>
                  <a:pt x="3491" y="1348"/>
                  <a:pt x="3491" y="1348"/>
                </a:cubicBezTo>
                <a:lnTo>
                  <a:pt x="4063" y="1017"/>
                </a:lnTo>
                <a:close/>
                <a:moveTo>
                  <a:pt x="5213" y="342"/>
                </a:moveTo>
                <a:cubicBezTo>
                  <a:pt x="4639" y="673"/>
                  <a:pt x="4639" y="673"/>
                  <a:pt x="4639" y="673"/>
                </a:cubicBezTo>
                <a:cubicBezTo>
                  <a:pt x="4639" y="992"/>
                  <a:pt x="4639" y="992"/>
                  <a:pt x="4639" y="992"/>
                </a:cubicBezTo>
                <a:cubicBezTo>
                  <a:pt x="4356" y="1173"/>
                  <a:pt x="4356" y="1173"/>
                  <a:pt x="4356" y="1173"/>
                </a:cubicBezTo>
                <a:cubicBezTo>
                  <a:pt x="4067" y="1008"/>
                  <a:pt x="4067" y="1008"/>
                  <a:pt x="4067" y="1008"/>
                </a:cubicBezTo>
                <a:cubicBezTo>
                  <a:pt x="4067" y="343"/>
                  <a:pt x="4067" y="343"/>
                  <a:pt x="4067" y="343"/>
                </a:cubicBezTo>
                <a:cubicBezTo>
                  <a:pt x="4642" y="11"/>
                  <a:pt x="4642" y="11"/>
                  <a:pt x="4642" y="11"/>
                </a:cubicBezTo>
                <a:lnTo>
                  <a:pt x="5213" y="342"/>
                </a:lnTo>
                <a:close/>
                <a:moveTo>
                  <a:pt x="5217" y="623"/>
                </a:moveTo>
                <a:cubicBezTo>
                  <a:pt x="4644" y="989"/>
                  <a:pt x="4644" y="989"/>
                  <a:pt x="4644" y="989"/>
                </a:cubicBezTo>
                <a:cubicBezTo>
                  <a:pt x="4644" y="676"/>
                  <a:pt x="4644" y="676"/>
                  <a:pt x="4644" y="676"/>
                </a:cubicBezTo>
                <a:cubicBezTo>
                  <a:pt x="5217" y="345"/>
                  <a:pt x="5217" y="345"/>
                  <a:pt x="5217" y="345"/>
                </a:cubicBezTo>
                <a:lnTo>
                  <a:pt x="5217" y="623"/>
                </a:lnTo>
                <a:close/>
                <a:moveTo>
                  <a:pt x="5218" y="976"/>
                </a:moveTo>
                <a:cubicBezTo>
                  <a:pt x="5200" y="978"/>
                  <a:pt x="5187" y="993"/>
                  <a:pt x="5187" y="1011"/>
                </a:cubicBezTo>
                <a:cubicBezTo>
                  <a:pt x="5187" y="1015"/>
                  <a:pt x="5188" y="1019"/>
                  <a:pt x="5189" y="1023"/>
                </a:cubicBezTo>
                <a:cubicBezTo>
                  <a:pt x="4644" y="1337"/>
                  <a:pt x="4644" y="1337"/>
                  <a:pt x="4644" y="1337"/>
                </a:cubicBezTo>
                <a:cubicBezTo>
                  <a:pt x="4644" y="995"/>
                  <a:pt x="4644" y="995"/>
                  <a:pt x="4644" y="995"/>
                </a:cubicBezTo>
                <a:cubicBezTo>
                  <a:pt x="5217" y="629"/>
                  <a:pt x="5217" y="629"/>
                  <a:pt x="5217" y="629"/>
                </a:cubicBezTo>
                <a:lnTo>
                  <a:pt x="5218" y="976"/>
                </a:lnTo>
                <a:close/>
                <a:moveTo>
                  <a:pt x="5223" y="1047"/>
                </a:moveTo>
                <a:cubicBezTo>
                  <a:pt x="5235" y="1047"/>
                  <a:pt x="5246" y="1041"/>
                  <a:pt x="5252" y="1032"/>
                </a:cubicBezTo>
                <a:cubicBezTo>
                  <a:pt x="5511" y="1181"/>
                  <a:pt x="5511" y="1181"/>
                  <a:pt x="5511" y="1181"/>
                </a:cubicBezTo>
                <a:cubicBezTo>
                  <a:pt x="5509" y="1509"/>
                  <a:pt x="5509" y="1509"/>
                  <a:pt x="5509" y="1509"/>
                </a:cubicBezTo>
                <a:cubicBezTo>
                  <a:pt x="5222" y="1675"/>
                  <a:pt x="5222" y="1675"/>
                  <a:pt x="5222" y="1675"/>
                </a:cubicBezTo>
                <a:cubicBezTo>
                  <a:pt x="4648" y="1346"/>
                  <a:pt x="4648" y="1346"/>
                  <a:pt x="4648" y="1346"/>
                </a:cubicBezTo>
                <a:cubicBezTo>
                  <a:pt x="5193" y="1032"/>
                  <a:pt x="5193" y="1032"/>
                  <a:pt x="5193" y="1032"/>
                </a:cubicBezTo>
                <a:cubicBezTo>
                  <a:pt x="5200" y="1041"/>
                  <a:pt x="5211" y="1047"/>
                  <a:pt x="5223" y="1047"/>
                </a:cubicBezTo>
                <a:close/>
                <a:moveTo>
                  <a:pt x="5227" y="346"/>
                </a:moveTo>
                <a:cubicBezTo>
                  <a:pt x="5751" y="649"/>
                  <a:pt x="5751" y="649"/>
                  <a:pt x="5751" y="649"/>
                </a:cubicBezTo>
                <a:cubicBezTo>
                  <a:pt x="5747" y="657"/>
                  <a:pt x="5744" y="667"/>
                  <a:pt x="5744" y="677"/>
                </a:cubicBezTo>
                <a:cubicBezTo>
                  <a:pt x="5744" y="707"/>
                  <a:pt x="5768" y="732"/>
                  <a:pt x="5798" y="735"/>
                </a:cubicBezTo>
                <a:cubicBezTo>
                  <a:pt x="5799" y="1008"/>
                  <a:pt x="5799" y="1008"/>
                  <a:pt x="5799" y="1008"/>
                </a:cubicBezTo>
                <a:cubicBezTo>
                  <a:pt x="5516" y="1173"/>
                  <a:pt x="5516" y="1173"/>
                  <a:pt x="5516" y="1173"/>
                </a:cubicBezTo>
                <a:cubicBezTo>
                  <a:pt x="5257" y="1023"/>
                  <a:pt x="5257" y="1023"/>
                  <a:pt x="5257" y="1023"/>
                </a:cubicBezTo>
                <a:cubicBezTo>
                  <a:pt x="5258" y="1019"/>
                  <a:pt x="5259" y="1015"/>
                  <a:pt x="5259" y="1011"/>
                </a:cubicBezTo>
                <a:cubicBezTo>
                  <a:pt x="5259" y="993"/>
                  <a:pt x="5245" y="978"/>
                  <a:pt x="5228" y="976"/>
                </a:cubicBezTo>
                <a:lnTo>
                  <a:pt x="5227" y="346"/>
                </a:lnTo>
                <a:close/>
                <a:moveTo>
                  <a:pt x="6373" y="342"/>
                </a:moveTo>
                <a:cubicBezTo>
                  <a:pt x="6093" y="504"/>
                  <a:pt x="6093" y="504"/>
                  <a:pt x="6093" y="504"/>
                </a:cubicBezTo>
                <a:cubicBezTo>
                  <a:pt x="6093" y="184"/>
                  <a:pt x="6093" y="184"/>
                  <a:pt x="6093" y="184"/>
                </a:cubicBezTo>
                <a:cubicBezTo>
                  <a:pt x="6088" y="184"/>
                  <a:pt x="6088" y="184"/>
                  <a:pt x="6088" y="184"/>
                </a:cubicBezTo>
                <a:cubicBezTo>
                  <a:pt x="6088" y="507"/>
                  <a:pt x="6088" y="507"/>
                  <a:pt x="6088" y="507"/>
                </a:cubicBezTo>
                <a:cubicBezTo>
                  <a:pt x="5850" y="644"/>
                  <a:pt x="5850" y="644"/>
                  <a:pt x="5850" y="644"/>
                </a:cubicBezTo>
                <a:cubicBezTo>
                  <a:pt x="5840" y="628"/>
                  <a:pt x="5822" y="618"/>
                  <a:pt x="5802" y="618"/>
                </a:cubicBezTo>
                <a:cubicBezTo>
                  <a:pt x="5782" y="618"/>
                  <a:pt x="5764" y="629"/>
                  <a:pt x="5754" y="645"/>
                </a:cubicBezTo>
                <a:cubicBezTo>
                  <a:pt x="5230" y="342"/>
                  <a:pt x="5230" y="342"/>
                  <a:pt x="5230" y="342"/>
                </a:cubicBezTo>
                <a:cubicBezTo>
                  <a:pt x="5802" y="12"/>
                  <a:pt x="5802" y="12"/>
                  <a:pt x="5802" y="12"/>
                </a:cubicBezTo>
                <a:lnTo>
                  <a:pt x="6373" y="342"/>
                </a:lnTo>
                <a:close/>
                <a:moveTo>
                  <a:pt x="6376" y="1007"/>
                </a:moveTo>
                <a:cubicBezTo>
                  <a:pt x="5804" y="1337"/>
                  <a:pt x="5804" y="1337"/>
                  <a:pt x="5804" y="1337"/>
                </a:cubicBezTo>
                <a:cubicBezTo>
                  <a:pt x="5804" y="1011"/>
                  <a:pt x="5804" y="1011"/>
                  <a:pt x="5804" y="1011"/>
                </a:cubicBezTo>
                <a:cubicBezTo>
                  <a:pt x="6093" y="843"/>
                  <a:pt x="6093" y="843"/>
                  <a:pt x="6093" y="843"/>
                </a:cubicBezTo>
                <a:cubicBezTo>
                  <a:pt x="6093" y="509"/>
                  <a:pt x="6093" y="509"/>
                  <a:pt x="6093" y="509"/>
                </a:cubicBezTo>
                <a:cubicBezTo>
                  <a:pt x="6376" y="346"/>
                  <a:pt x="6376" y="346"/>
                  <a:pt x="6376" y="346"/>
                </a:cubicBezTo>
                <a:lnTo>
                  <a:pt x="6376" y="1007"/>
                </a:lnTo>
                <a:close/>
                <a:moveTo>
                  <a:pt x="6381" y="1016"/>
                </a:moveTo>
                <a:cubicBezTo>
                  <a:pt x="6671" y="1183"/>
                  <a:pt x="6671" y="1183"/>
                  <a:pt x="6671" y="1183"/>
                </a:cubicBezTo>
                <a:cubicBezTo>
                  <a:pt x="6672" y="1508"/>
                  <a:pt x="6672" y="1508"/>
                  <a:pt x="6672" y="1508"/>
                </a:cubicBezTo>
                <a:cubicBezTo>
                  <a:pt x="6381" y="1675"/>
                  <a:pt x="6381" y="1675"/>
                  <a:pt x="6381" y="1675"/>
                </a:cubicBezTo>
                <a:cubicBezTo>
                  <a:pt x="5810" y="1345"/>
                  <a:pt x="5810" y="1345"/>
                  <a:pt x="5810" y="1345"/>
                </a:cubicBezTo>
                <a:lnTo>
                  <a:pt x="6381" y="1016"/>
                </a:lnTo>
                <a:close/>
                <a:moveTo>
                  <a:pt x="6386" y="347"/>
                </a:moveTo>
                <a:cubicBezTo>
                  <a:pt x="6669" y="510"/>
                  <a:pt x="6669" y="510"/>
                  <a:pt x="6669" y="510"/>
                </a:cubicBezTo>
                <a:cubicBezTo>
                  <a:pt x="6671" y="1171"/>
                  <a:pt x="6671" y="1171"/>
                  <a:pt x="6671" y="1171"/>
                </a:cubicBezTo>
                <a:cubicBezTo>
                  <a:pt x="6386" y="1007"/>
                  <a:pt x="6386" y="1007"/>
                  <a:pt x="6386" y="1007"/>
                </a:cubicBezTo>
                <a:lnTo>
                  <a:pt x="6386" y="347"/>
                </a:lnTo>
                <a:close/>
                <a:moveTo>
                  <a:pt x="7506" y="340"/>
                </a:moveTo>
                <a:cubicBezTo>
                  <a:pt x="7506" y="345"/>
                  <a:pt x="7507" y="351"/>
                  <a:pt x="7509" y="355"/>
                </a:cubicBezTo>
                <a:cubicBezTo>
                  <a:pt x="6960" y="672"/>
                  <a:pt x="6960" y="672"/>
                  <a:pt x="6960" y="672"/>
                </a:cubicBezTo>
                <a:cubicBezTo>
                  <a:pt x="6389" y="342"/>
                  <a:pt x="6389" y="342"/>
                  <a:pt x="6389" y="342"/>
                </a:cubicBezTo>
                <a:cubicBezTo>
                  <a:pt x="6961" y="12"/>
                  <a:pt x="6961" y="12"/>
                  <a:pt x="6961" y="12"/>
                </a:cubicBezTo>
                <a:cubicBezTo>
                  <a:pt x="7508" y="328"/>
                  <a:pt x="7508" y="328"/>
                  <a:pt x="7508" y="328"/>
                </a:cubicBezTo>
                <a:cubicBezTo>
                  <a:pt x="7507" y="332"/>
                  <a:pt x="7506" y="336"/>
                  <a:pt x="7506" y="340"/>
                </a:cubicBezTo>
                <a:close/>
                <a:moveTo>
                  <a:pt x="7537" y="1006"/>
                </a:moveTo>
                <a:cubicBezTo>
                  <a:pt x="7003" y="1314"/>
                  <a:pt x="7003" y="1314"/>
                  <a:pt x="7003" y="1314"/>
                </a:cubicBezTo>
                <a:cubicBezTo>
                  <a:pt x="6993" y="1302"/>
                  <a:pt x="6979" y="1294"/>
                  <a:pt x="6963" y="1293"/>
                </a:cubicBezTo>
                <a:cubicBezTo>
                  <a:pt x="6963" y="676"/>
                  <a:pt x="6963" y="676"/>
                  <a:pt x="6963" y="676"/>
                </a:cubicBezTo>
                <a:cubicBezTo>
                  <a:pt x="7512" y="360"/>
                  <a:pt x="7512" y="360"/>
                  <a:pt x="7512" y="360"/>
                </a:cubicBezTo>
                <a:cubicBezTo>
                  <a:pt x="7517" y="368"/>
                  <a:pt x="7526" y="373"/>
                  <a:pt x="7536" y="375"/>
                </a:cubicBezTo>
                <a:lnTo>
                  <a:pt x="7537" y="1006"/>
                </a:lnTo>
                <a:close/>
                <a:moveTo>
                  <a:pt x="8113" y="1345"/>
                </a:moveTo>
                <a:cubicBezTo>
                  <a:pt x="7589" y="1647"/>
                  <a:pt x="7589" y="1647"/>
                  <a:pt x="7589" y="1647"/>
                </a:cubicBezTo>
                <a:cubicBezTo>
                  <a:pt x="7578" y="1631"/>
                  <a:pt x="7560" y="1620"/>
                  <a:pt x="7540" y="1620"/>
                </a:cubicBezTo>
                <a:cubicBezTo>
                  <a:pt x="7519" y="1620"/>
                  <a:pt x="7501" y="1631"/>
                  <a:pt x="7491" y="1647"/>
                </a:cubicBezTo>
                <a:cubicBezTo>
                  <a:pt x="7253" y="1510"/>
                  <a:pt x="7253" y="1510"/>
                  <a:pt x="7253" y="1510"/>
                </a:cubicBezTo>
                <a:cubicBezTo>
                  <a:pt x="7252" y="1507"/>
                  <a:pt x="7252" y="1507"/>
                  <a:pt x="7252" y="1507"/>
                </a:cubicBezTo>
                <a:cubicBezTo>
                  <a:pt x="7250" y="1508"/>
                  <a:pt x="7250" y="1508"/>
                  <a:pt x="7250" y="1508"/>
                </a:cubicBezTo>
                <a:cubicBezTo>
                  <a:pt x="7008" y="1369"/>
                  <a:pt x="7008" y="1369"/>
                  <a:pt x="7008" y="1369"/>
                </a:cubicBezTo>
                <a:cubicBezTo>
                  <a:pt x="7011" y="1362"/>
                  <a:pt x="7013" y="1354"/>
                  <a:pt x="7013" y="1346"/>
                </a:cubicBezTo>
                <a:cubicBezTo>
                  <a:pt x="7013" y="1337"/>
                  <a:pt x="7011" y="1329"/>
                  <a:pt x="7008" y="1322"/>
                </a:cubicBezTo>
                <a:cubicBezTo>
                  <a:pt x="7542" y="1015"/>
                  <a:pt x="7542" y="1015"/>
                  <a:pt x="7542" y="1015"/>
                </a:cubicBezTo>
                <a:lnTo>
                  <a:pt x="8113" y="1345"/>
                </a:lnTo>
                <a:close/>
                <a:moveTo>
                  <a:pt x="8118" y="1337"/>
                </a:moveTo>
                <a:cubicBezTo>
                  <a:pt x="7546" y="1006"/>
                  <a:pt x="7546" y="1006"/>
                  <a:pt x="7546" y="1006"/>
                </a:cubicBezTo>
                <a:cubicBezTo>
                  <a:pt x="7546" y="375"/>
                  <a:pt x="7546" y="375"/>
                  <a:pt x="7546" y="375"/>
                </a:cubicBezTo>
                <a:cubicBezTo>
                  <a:pt x="7556" y="374"/>
                  <a:pt x="7565" y="369"/>
                  <a:pt x="7570" y="361"/>
                </a:cubicBezTo>
                <a:cubicBezTo>
                  <a:pt x="8117" y="676"/>
                  <a:pt x="8117" y="676"/>
                  <a:pt x="8117" y="676"/>
                </a:cubicBezTo>
                <a:lnTo>
                  <a:pt x="8118" y="1337"/>
                </a:lnTo>
                <a:close/>
                <a:moveTo>
                  <a:pt x="8693" y="2349"/>
                </a:moveTo>
                <a:cubicBezTo>
                  <a:pt x="8120" y="2680"/>
                  <a:pt x="8120" y="2680"/>
                  <a:pt x="8120" y="2680"/>
                </a:cubicBezTo>
                <a:cubicBezTo>
                  <a:pt x="7836" y="2516"/>
                  <a:pt x="7836" y="2516"/>
                  <a:pt x="7836" y="2516"/>
                </a:cubicBezTo>
                <a:cubicBezTo>
                  <a:pt x="7836" y="2512"/>
                  <a:pt x="7836" y="2512"/>
                  <a:pt x="7836" y="2512"/>
                </a:cubicBezTo>
                <a:cubicBezTo>
                  <a:pt x="7833" y="2514"/>
                  <a:pt x="7833" y="2514"/>
                  <a:pt x="7833" y="2514"/>
                </a:cubicBezTo>
                <a:cubicBezTo>
                  <a:pt x="7574" y="2364"/>
                  <a:pt x="7574" y="2364"/>
                  <a:pt x="7574" y="2364"/>
                </a:cubicBezTo>
                <a:cubicBezTo>
                  <a:pt x="7576" y="2359"/>
                  <a:pt x="7577" y="2354"/>
                  <a:pt x="7577" y="2349"/>
                </a:cubicBezTo>
                <a:cubicBezTo>
                  <a:pt x="7577" y="2344"/>
                  <a:pt x="7576" y="2339"/>
                  <a:pt x="7575" y="2335"/>
                </a:cubicBezTo>
                <a:cubicBezTo>
                  <a:pt x="8120" y="2020"/>
                  <a:pt x="8120" y="2020"/>
                  <a:pt x="8120" y="2020"/>
                </a:cubicBezTo>
                <a:lnTo>
                  <a:pt x="8693" y="2349"/>
                </a:lnTo>
                <a:close/>
                <a:moveTo>
                  <a:pt x="8698" y="1680"/>
                </a:moveTo>
                <a:cubicBezTo>
                  <a:pt x="8697" y="2340"/>
                  <a:pt x="8697" y="2340"/>
                  <a:pt x="8697" y="2340"/>
                </a:cubicBezTo>
                <a:cubicBezTo>
                  <a:pt x="8125" y="2011"/>
                  <a:pt x="8125" y="2011"/>
                  <a:pt x="8125" y="2011"/>
                </a:cubicBezTo>
                <a:cubicBezTo>
                  <a:pt x="8126" y="1349"/>
                  <a:pt x="8126" y="1349"/>
                  <a:pt x="8126" y="1349"/>
                </a:cubicBezTo>
                <a:lnTo>
                  <a:pt x="8698" y="1680"/>
                </a:lnTo>
                <a:close/>
                <a:moveTo>
                  <a:pt x="8981" y="3186"/>
                </a:moveTo>
                <a:cubicBezTo>
                  <a:pt x="8411" y="3517"/>
                  <a:pt x="8411" y="3517"/>
                  <a:pt x="8411" y="3517"/>
                </a:cubicBezTo>
                <a:cubicBezTo>
                  <a:pt x="8167" y="3376"/>
                  <a:pt x="8167" y="3376"/>
                  <a:pt x="8167" y="3376"/>
                </a:cubicBezTo>
                <a:cubicBezTo>
                  <a:pt x="8171" y="3369"/>
                  <a:pt x="8173" y="3361"/>
                  <a:pt x="8173" y="3353"/>
                </a:cubicBezTo>
                <a:cubicBezTo>
                  <a:pt x="8173" y="3345"/>
                  <a:pt x="8171" y="3337"/>
                  <a:pt x="8168" y="3331"/>
                </a:cubicBezTo>
                <a:cubicBezTo>
                  <a:pt x="8700" y="3024"/>
                  <a:pt x="8700" y="3024"/>
                  <a:pt x="8700" y="3024"/>
                </a:cubicBezTo>
                <a:lnTo>
                  <a:pt x="8981" y="3186"/>
                </a:lnTo>
                <a:close/>
                <a:moveTo>
                  <a:pt x="8987" y="3178"/>
                </a:moveTo>
                <a:cubicBezTo>
                  <a:pt x="8705" y="3015"/>
                  <a:pt x="8705" y="3015"/>
                  <a:pt x="8705" y="3015"/>
                </a:cubicBezTo>
                <a:cubicBezTo>
                  <a:pt x="8706" y="2355"/>
                  <a:pt x="8706" y="2355"/>
                  <a:pt x="8706" y="2355"/>
                </a:cubicBezTo>
                <a:cubicBezTo>
                  <a:pt x="8987" y="2516"/>
                  <a:pt x="8987" y="2516"/>
                  <a:pt x="8987" y="2516"/>
                </a:cubicBezTo>
                <a:lnTo>
                  <a:pt x="8987" y="3178"/>
                </a:lnTo>
                <a:close/>
                <a:moveTo>
                  <a:pt x="9277" y="2683"/>
                </a:moveTo>
                <a:cubicBezTo>
                  <a:pt x="9276" y="3345"/>
                  <a:pt x="9276" y="3345"/>
                  <a:pt x="9276" y="3345"/>
                </a:cubicBezTo>
                <a:cubicBezTo>
                  <a:pt x="8992" y="3181"/>
                  <a:pt x="8992" y="3181"/>
                  <a:pt x="8992" y="3181"/>
                </a:cubicBezTo>
                <a:cubicBezTo>
                  <a:pt x="8992" y="2519"/>
                  <a:pt x="8992" y="2519"/>
                  <a:pt x="8992" y="2519"/>
                </a:cubicBezTo>
                <a:lnTo>
                  <a:pt x="9277" y="2683"/>
                </a:lnTo>
                <a:close/>
                <a:moveTo>
                  <a:pt x="9280" y="4687"/>
                </a:moveTo>
                <a:cubicBezTo>
                  <a:pt x="8733" y="4372"/>
                  <a:pt x="8733" y="4372"/>
                  <a:pt x="8733" y="4372"/>
                </a:cubicBezTo>
                <a:cubicBezTo>
                  <a:pt x="8735" y="4367"/>
                  <a:pt x="8737" y="4362"/>
                  <a:pt x="8737" y="4356"/>
                </a:cubicBezTo>
                <a:cubicBezTo>
                  <a:pt x="8737" y="4351"/>
                  <a:pt x="8736" y="4346"/>
                  <a:pt x="8734" y="4342"/>
                </a:cubicBezTo>
                <a:cubicBezTo>
                  <a:pt x="9285" y="4024"/>
                  <a:pt x="9285" y="4024"/>
                  <a:pt x="9285" y="4024"/>
                </a:cubicBezTo>
                <a:cubicBezTo>
                  <a:pt x="9285" y="3358"/>
                  <a:pt x="9285" y="3358"/>
                  <a:pt x="9285" y="3358"/>
                </a:cubicBezTo>
                <a:cubicBezTo>
                  <a:pt x="9856" y="3688"/>
                  <a:pt x="9856" y="3688"/>
                  <a:pt x="9856" y="3688"/>
                </a:cubicBezTo>
                <a:cubicBezTo>
                  <a:pt x="9857" y="4354"/>
                  <a:pt x="9857" y="4354"/>
                  <a:pt x="9857" y="4354"/>
                </a:cubicBezTo>
                <a:lnTo>
                  <a:pt x="9280" y="4687"/>
                </a:lnTo>
                <a:close/>
                <a:moveTo>
                  <a:pt x="8700" y="5691"/>
                </a:moveTo>
                <a:cubicBezTo>
                  <a:pt x="8129" y="5361"/>
                  <a:pt x="8129" y="5361"/>
                  <a:pt x="8129" y="5361"/>
                </a:cubicBezTo>
                <a:cubicBezTo>
                  <a:pt x="8706" y="5027"/>
                  <a:pt x="8706" y="5027"/>
                  <a:pt x="8706" y="5027"/>
                </a:cubicBezTo>
                <a:cubicBezTo>
                  <a:pt x="8706" y="4391"/>
                  <a:pt x="8706" y="4391"/>
                  <a:pt x="8706" y="4391"/>
                </a:cubicBezTo>
                <a:cubicBezTo>
                  <a:pt x="8716" y="4390"/>
                  <a:pt x="8725" y="4384"/>
                  <a:pt x="8731" y="4376"/>
                </a:cubicBezTo>
                <a:cubicBezTo>
                  <a:pt x="9277" y="4691"/>
                  <a:pt x="9277" y="4691"/>
                  <a:pt x="9277" y="4691"/>
                </a:cubicBezTo>
                <a:cubicBezTo>
                  <a:pt x="9277" y="5357"/>
                  <a:pt x="9277" y="5357"/>
                  <a:pt x="9277" y="5357"/>
                </a:cubicBezTo>
                <a:lnTo>
                  <a:pt x="8700" y="5691"/>
                </a:lnTo>
                <a:close/>
                <a:moveTo>
                  <a:pt x="8120" y="6694"/>
                </a:moveTo>
                <a:cubicBezTo>
                  <a:pt x="7573" y="6379"/>
                  <a:pt x="7573" y="6379"/>
                  <a:pt x="7573" y="6379"/>
                </a:cubicBezTo>
                <a:cubicBezTo>
                  <a:pt x="7576" y="6374"/>
                  <a:pt x="7577" y="6368"/>
                  <a:pt x="7577" y="6362"/>
                </a:cubicBezTo>
                <a:cubicBezTo>
                  <a:pt x="7577" y="6358"/>
                  <a:pt x="7577" y="6353"/>
                  <a:pt x="7575" y="6349"/>
                </a:cubicBezTo>
                <a:cubicBezTo>
                  <a:pt x="8126" y="6031"/>
                  <a:pt x="8126" y="6031"/>
                  <a:pt x="8126" y="6031"/>
                </a:cubicBezTo>
                <a:cubicBezTo>
                  <a:pt x="8126" y="5365"/>
                  <a:pt x="8126" y="5365"/>
                  <a:pt x="8126" y="5365"/>
                </a:cubicBezTo>
                <a:cubicBezTo>
                  <a:pt x="8698" y="5695"/>
                  <a:pt x="8698" y="5695"/>
                  <a:pt x="8698" y="5695"/>
                </a:cubicBezTo>
                <a:cubicBezTo>
                  <a:pt x="8698" y="6361"/>
                  <a:pt x="8698" y="6361"/>
                  <a:pt x="8698" y="6361"/>
                </a:cubicBezTo>
                <a:lnTo>
                  <a:pt x="8120" y="6694"/>
                </a:lnTo>
                <a:close/>
                <a:moveTo>
                  <a:pt x="6970" y="7368"/>
                </a:moveTo>
                <a:cubicBezTo>
                  <a:pt x="7546" y="7035"/>
                  <a:pt x="7546" y="7035"/>
                  <a:pt x="7546" y="7035"/>
                </a:cubicBezTo>
                <a:cubicBezTo>
                  <a:pt x="7546" y="6398"/>
                  <a:pt x="7546" y="6398"/>
                  <a:pt x="7546" y="6398"/>
                </a:cubicBezTo>
                <a:cubicBezTo>
                  <a:pt x="7556" y="6396"/>
                  <a:pt x="7565" y="6391"/>
                  <a:pt x="7570" y="6383"/>
                </a:cubicBezTo>
                <a:cubicBezTo>
                  <a:pt x="8118" y="6699"/>
                  <a:pt x="8118" y="6699"/>
                  <a:pt x="8118" y="6699"/>
                </a:cubicBezTo>
                <a:cubicBezTo>
                  <a:pt x="8118" y="7365"/>
                  <a:pt x="8118" y="7365"/>
                  <a:pt x="8118" y="7365"/>
                </a:cubicBezTo>
                <a:cubicBezTo>
                  <a:pt x="7541" y="7698"/>
                  <a:pt x="7541" y="7698"/>
                  <a:pt x="7541" y="7698"/>
                </a:cubicBezTo>
                <a:lnTo>
                  <a:pt x="6970" y="7368"/>
                </a:lnTo>
                <a:close/>
                <a:moveTo>
                  <a:pt x="6963" y="6699"/>
                </a:moveTo>
                <a:cubicBezTo>
                  <a:pt x="7512" y="6383"/>
                  <a:pt x="7512" y="6383"/>
                  <a:pt x="7512" y="6383"/>
                </a:cubicBezTo>
                <a:cubicBezTo>
                  <a:pt x="7518" y="6391"/>
                  <a:pt x="7527" y="6396"/>
                  <a:pt x="7537" y="6398"/>
                </a:cubicBezTo>
                <a:cubicBezTo>
                  <a:pt x="7537" y="7029"/>
                  <a:pt x="7537" y="7029"/>
                  <a:pt x="7537" y="7029"/>
                </a:cubicBezTo>
                <a:cubicBezTo>
                  <a:pt x="6963" y="7360"/>
                  <a:pt x="6963" y="7360"/>
                  <a:pt x="6963" y="7360"/>
                </a:cubicBezTo>
                <a:lnTo>
                  <a:pt x="6963" y="6699"/>
                </a:lnTo>
                <a:close/>
                <a:moveTo>
                  <a:pt x="6961" y="6695"/>
                </a:moveTo>
                <a:cubicBezTo>
                  <a:pt x="6677" y="6531"/>
                  <a:pt x="6677" y="6531"/>
                  <a:pt x="6677" y="6531"/>
                </a:cubicBezTo>
                <a:cubicBezTo>
                  <a:pt x="6677" y="6199"/>
                  <a:pt x="6677" y="6199"/>
                  <a:pt x="6677" y="6199"/>
                </a:cubicBezTo>
                <a:cubicBezTo>
                  <a:pt x="6962" y="6035"/>
                  <a:pt x="6962" y="6035"/>
                  <a:pt x="6962" y="6035"/>
                </a:cubicBezTo>
                <a:cubicBezTo>
                  <a:pt x="7508" y="6350"/>
                  <a:pt x="7508" y="6350"/>
                  <a:pt x="7508" y="6350"/>
                </a:cubicBezTo>
                <a:cubicBezTo>
                  <a:pt x="7507" y="6354"/>
                  <a:pt x="7506" y="6358"/>
                  <a:pt x="7506" y="6362"/>
                </a:cubicBezTo>
                <a:cubicBezTo>
                  <a:pt x="7506" y="6368"/>
                  <a:pt x="7507" y="6373"/>
                  <a:pt x="7510" y="6378"/>
                </a:cubicBezTo>
                <a:lnTo>
                  <a:pt x="6961" y="6695"/>
                </a:lnTo>
                <a:close/>
                <a:moveTo>
                  <a:pt x="6677" y="7196"/>
                </a:moveTo>
                <a:cubicBezTo>
                  <a:pt x="6677" y="6537"/>
                  <a:pt x="6677" y="6537"/>
                  <a:pt x="6677" y="6537"/>
                </a:cubicBezTo>
                <a:cubicBezTo>
                  <a:pt x="6959" y="6699"/>
                  <a:pt x="6959" y="6699"/>
                  <a:pt x="6959" y="6699"/>
                </a:cubicBezTo>
                <a:cubicBezTo>
                  <a:pt x="6959" y="7359"/>
                  <a:pt x="6959" y="7359"/>
                  <a:pt x="6959" y="7359"/>
                </a:cubicBezTo>
                <a:lnTo>
                  <a:pt x="6677" y="7196"/>
                </a:lnTo>
                <a:close/>
                <a:moveTo>
                  <a:pt x="6381" y="7697"/>
                </a:moveTo>
                <a:cubicBezTo>
                  <a:pt x="5809" y="7368"/>
                  <a:pt x="5809" y="7368"/>
                  <a:pt x="5809" y="7368"/>
                </a:cubicBezTo>
                <a:cubicBezTo>
                  <a:pt x="6382" y="7037"/>
                  <a:pt x="6382" y="7037"/>
                  <a:pt x="6382" y="7037"/>
                </a:cubicBezTo>
                <a:cubicBezTo>
                  <a:pt x="6953" y="7367"/>
                  <a:pt x="6953" y="7367"/>
                  <a:pt x="6953" y="7367"/>
                </a:cubicBezTo>
                <a:lnTo>
                  <a:pt x="6381" y="7697"/>
                </a:lnTo>
                <a:close/>
                <a:moveTo>
                  <a:pt x="5269" y="8394"/>
                </a:moveTo>
                <a:cubicBezTo>
                  <a:pt x="5273" y="8387"/>
                  <a:pt x="5275" y="8379"/>
                  <a:pt x="5275" y="8370"/>
                </a:cubicBezTo>
                <a:cubicBezTo>
                  <a:pt x="5275" y="8362"/>
                  <a:pt x="5274" y="8355"/>
                  <a:pt x="5271" y="8348"/>
                </a:cubicBezTo>
                <a:cubicBezTo>
                  <a:pt x="5807" y="8039"/>
                  <a:pt x="5807" y="8039"/>
                  <a:pt x="5807" y="8039"/>
                </a:cubicBezTo>
                <a:cubicBezTo>
                  <a:pt x="5807" y="7373"/>
                  <a:pt x="5807" y="7373"/>
                  <a:pt x="5807" y="7373"/>
                </a:cubicBezTo>
                <a:cubicBezTo>
                  <a:pt x="6379" y="7701"/>
                  <a:pt x="6379" y="7701"/>
                  <a:pt x="6379" y="7701"/>
                </a:cubicBezTo>
                <a:cubicBezTo>
                  <a:pt x="6379" y="8369"/>
                  <a:pt x="6379" y="8369"/>
                  <a:pt x="6379" y="8369"/>
                </a:cubicBezTo>
                <a:cubicBezTo>
                  <a:pt x="5802" y="8701"/>
                  <a:pt x="5802" y="8701"/>
                  <a:pt x="5802" y="8701"/>
                </a:cubicBezTo>
                <a:lnTo>
                  <a:pt x="5269" y="8394"/>
                </a:lnTo>
                <a:close/>
                <a:moveTo>
                  <a:pt x="5224" y="7701"/>
                </a:moveTo>
                <a:cubicBezTo>
                  <a:pt x="5511" y="7536"/>
                  <a:pt x="5511" y="7536"/>
                  <a:pt x="5511" y="7536"/>
                </a:cubicBezTo>
                <a:cubicBezTo>
                  <a:pt x="5511" y="8198"/>
                  <a:pt x="5511" y="8198"/>
                  <a:pt x="5511" y="8198"/>
                </a:cubicBezTo>
                <a:cubicBezTo>
                  <a:pt x="5266" y="8339"/>
                  <a:pt x="5266" y="8339"/>
                  <a:pt x="5266" y="8339"/>
                </a:cubicBezTo>
                <a:cubicBezTo>
                  <a:pt x="5257" y="8326"/>
                  <a:pt x="5242" y="8317"/>
                  <a:pt x="5224" y="8317"/>
                </a:cubicBezTo>
                <a:lnTo>
                  <a:pt x="5224" y="7701"/>
                </a:lnTo>
                <a:close/>
                <a:moveTo>
                  <a:pt x="5222" y="7697"/>
                </a:moveTo>
                <a:cubicBezTo>
                  <a:pt x="4690" y="7391"/>
                  <a:pt x="4690" y="7391"/>
                  <a:pt x="4690" y="7391"/>
                </a:cubicBezTo>
                <a:cubicBezTo>
                  <a:pt x="4693" y="7384"/>
                  <a:pt x="4695" y="7377"/>
                  <a:pt x="4695" y="7369"/>
                </a:cubicBezTo>
                <a:cubicBezTo>
                  <a:pt x="4695" y="7360"/>
                  <a:pt x="4693" y="7352"/>
                  <a:pt x="4689" y="7345"/>
                </a:cubicBezTo>
                <a:cubicBezTo>
                  <a:pt x="5194" y="7054"/>
                  <a:pt x="5194" y="7054"/>
                  <a:pt x="5194" y="7054"/>
                </a:cubicBezTo>
                <a:cubicBezTo>
                  <a:pt x="5201" y="7063"/>
                  <a:pt x="5211" y="7069"/>
                  <a:pt x="5223" y="7069"/>
                </a:cubicBezTo>
                <a:cubicBezTo>
                  <a:pt x="5234" y="7069"/>
                  <a:pt x="5245" y="7063"/>
                  <a:pt x="5251" y="7054"/>
                </a:cubicBezTo>
                <a:cubicBezTo>
                  <a:pt x="5511" y="7204"/>
                  <a:pt x="5511" y="7204"/>
                  <a:pt x="5511" y="7204"/>
                </a:cubicBezTo>
                <a:cubicBezTo>
                  <a:pt x="5511" y="7531"/>
                  <a:pt x="5511" y="7531"/>
                  <a:pt x="5511" y="7531"/>
                </a:cubicBezTo>
                <a:lnTo>
                  <a:pt x="5222" y="7697"/>
                </a:lnTo>
                <a:close/>
                <a:moveTo>
                  <a:pt x="4648" y="8033"/>
                </a:moveTo>
                <a:cubicBezTo>
                  <a:pt x="4648" y="7421"/>
                  <a:pt x="4648" y="7421"/>
                  <a:pt x="4648" y="7421"/>
                </a:cubicBezTo>
                <a:cubicBezTo>
                  <a:pt x="4665" y="7419"/>
                  <a:pt x="4679" y="7410"/>
                  <a:pt x="4688" y="7396"/>
                </a:cubicBezTo>
                <a:cubicBezTo>
                  <a:pt x="5219" y="7701"/>
                  <a:pt x="5219" y="7701"/>
                  <a:pt x="5219" y="7701"/>
                </a:cubicBezTo>
                <a:cubicBezTo>
                  <a:pt x="5219" y="8317"/>
                  <a:pt x="5219" y="8317"/>
                  <a:pt x="5219" y="8317"/>
                </a:cubicBezTo>
                <a:cubicBezTo>
                  <a:pt x="5203" y="8317"/>
                  <a:pt x="5188" y="8326"/>
                  <a:pt x="5179" y="8339"/>
                </a:cubicBezTo>
                <a:lnTo>
                  <a:pt x="4648" y="8033"/>
                </a:lnTo>
                <a:close/>
                <a:moveTo>
                  <a:pt x="4071" y="8372"/>
                </a:moveTo>
                <a:cubicBezTo>
                  <a:pt x="4643" y="8041"/>
                  <a:pt x="4643" y="8041"/>
                  <a:pt x="4643" y="8041"/>
                </a:cubicBezTo>
                <a:cubicBezTo>
                  <a:pt x="5174" y="8347"/>
                  <a:pt x="5174" y="8347"/>
                  <a:pt x="5174" y="8347"/>
                </a:cubicBezTo>
                <a:cubicBezTo>
                  <a:pt x="5171" y="8354"/>
                  <a:pt x="5169" y="8362"/>
                  <a:pt x="5169" y="8370"/>
                </a:cubicBezTo>
                <a:cubicBezTo>
                  <a:pt x="5169" y="8379"/>
                  <a:pt x="5171" y="8387"/>
                  <a:pt x="5175" y="8394"/>
                </a:cubicBezTo>
                <a:cubicBezTo>
                  <a:pt x="4642" y="8702"/>
                  <a:pt x="4642" y="8702"/>
                  <a:pt x="4642" y="8702"/>
                </a:cubicBezTo>
                <a:lnTo>
                  <a:pt x="4071" y="8372"/>
                </a:lnTo>
                <a:close/>
                <a:moveTo>
                  <a:pt x="4065" y="7758"/>
                </a:moveTo>
                <a:cubicBezTo>
                  <a:pt x="4096" y="7756"/>
                  <a:pt x="4120" y="7731"/>
                  <a:pt x="4120" y="7700"/>
                </a:cubicBezTo>
                <a:cubicBezTo>
                  <a:pt x="4120" y="7690"/>
                  <a:pt x="4118" y="7681"/>
                  <a:pt x="4114" y="7673"/>
                </a:cubicBezTo>
                <a:cubicBezTo>
                  <a:pt x="4596" y="7396"/>
                  <a:pt x="4596" y="7396"/>
                  <a:pt x="4596" y="7396"/>
                </a:cubicBezTo>
                <a:cubicBezTo>
                  <a:pt x="4605" y="7410"/>
                  <a:pt x="4620" y="7420"/>
                  <a:pt x="4638" y="7422"/>
                </a:cubicBezTo>
                <a:cubicBezTo>
                  <a:pt x="4638" y="8033"/>
                  <a:pt x="4638" y="8033"/>
                  <a:pt x="4638" y="8033"/>
                </a:cubicBezTo>
                <a:cubicBezTo>
                  <a:pt x="4065" y="8364"/>
                  <a:pt x="4065" y="8364"/>
                  <a:pt x="4065" y="8364"/>
                </a:cubicBezTo>
                <a:lnTo>
                  <a:pt x="4065" y="7758"/>
                </a:lnTo>
                <a:close/>
                <a:moveTo>
                  <a:pt x="4062" y="7642"/>
                </a:moveTo>
                <a:cubicBezTo>
                  <a:pt x="4041" y="7642"/>
                  <a:pt x="4023" y="7652"/>
                  <a:pt x="4013" y="7668"/>
                </a:cubicBezTo>
                <a:cubicBezTo>
                  <a:pt x="3490" y="7368"/>
                  <a:pt x="3490" y="7368"/>
                  <a:pt x="3490" y="7368"/>
                </a:cubicBezTo>
                <a:cubicBezTo>
                  <a:pt x="4063" y="7038"/>
                  <a:pt x="4063" y="7038"/>
                  <a:pt x="4063" y="7038"/>
                </a:cubicBezTo>
                <a:cubicBezTo>
                  <a:pt x="4595" y="7344"/>
                  <a:pt x="4595" y="7344"/>
                  <a:pt x="4595" y="7344"/>
                </a:cubicBezTo>
                <a:cubicBezTo>
                  <a:pt x="4591" y="7351"/>
                  <a:pt x="4589" y="7360"/>
                  <a:pt x="4589" y="7369"/>
                </a:cubicBezTo>
                <a:cubicBezTo>
                  <a:pt x="4589" y="7377"/>
                  <a:pt x="4591" y="7385"/>
                  <a:pt x="4594" y="7392"/>
                </a:cubicBezTo>
                <a:cubicBezTo>
                  <a:pt x="4111" y="7669"/>
                  <a:pt x="4111" y="7669"/>
                  <a:pt x="4111" y="7669"/>
                </a:cubicBezTo>
                <a:cubicBezTo>
                  <a:pt x="4101" y="7653"/>
                  <a:pt x="4083" y="7642"/>
                  <a:pt x="4062" y="7642"/>
                </a:cubicBezTo>
                <a:close/>
                <a:moveTo>
                  <a:pt x="3517" y="8049"/>
                </a:moveTo>
                <a:cubicBezTo>
                  <a:pt x="3519" y="8046"/>
                  <a:pt x="3520" y="8042"/>
                  <a:pt x="3520" y="8037"/>
                </a:cubicBezTo>
                <a:cubicBezTo>
                  <a:pt x="3520" y="8019"/>
                  <a:pt x="3506" y="8005"/>
                  <a:pt x="3489" y="8002"/>
                </a:cubicBezTo>
                <a:cubicBezTo>
                  <a:pt x="3489" y="7373"/>
                  <a:pt x="3489" y="7373"/>
                  <a:pt x="3489" y="7373"/>
                </a:cubicBezTo>
                <a:cubicBezTo>
                  <a:pt x="4010" y="7673"/>
                  <a:pt x="4010" y="7673"/>
                  <a:pt x="4010" y="7673"/>
                </a:cubicBezTo>
                <a:cubicBezTo>
                  <a:pt x="4006" y="7681"/>
                  <a:pt x="4004" y="7690"/>
                  <a:pt x="4004" y="7700"/>
                </a:cubicBezTo>
                <a:cubicBezTo>
                  <a:pt x="4004" y="7731"/>
                  <a:pt x="4029" y="7757"/>
                  <a:pt x="4060" y="7758"/>
                </a:cubicBezTo>
                <a:cubicBezTo>
                  <a:pt x="4060" y="8363"/>
                  <a:pt x="4060" y="8363"/>
                  <a:pt x="4060" y="8363"/>
                </a:cubicBezTo>
                <a:lnTo>
                  <a:pt x="3517" y="8049"/>
                </a:lnTo>
                <a:close/>
                <a:moveTo>
                  <a:pt x="2912" y="8373"/>
                </a:moveTo>
                <a:cubicBezTo>
                  <a:pt x="3455" y="8058"/>
                  <a:pt x="3455" y="8058"/>
                  <a:pt x="3455" y="8058"/>
                </a:cubicBezTo>
                <a:cubicBezTo>
                  <a:pt x="3461" y="8067"/>
                  <a:pt x="3472" y="8073"/>
                  <a:pt x="3484" y="8073"/>
                </a:cubicBezTo>
                <a:cubicBezTo>
                  <a:pt x="3496" y="8073"/>
                  <a:pt x="3506" y="8067"/>
                  <a:pt x="3513" y="8058"/>
                </a:cubicBezTo>
                <a:cubicBezTo>
                  <a:pt x="4055" y="8371"/>
                  <a:pt x="4055" y="8371"/>
                  <a:pt x="4055" y="8371"/>
                </a:cubicBezTo>
                <a:cubicBezTo>
                  <a:pt x="3483" y="8703"/>
                  <a:pt x="3483" y="8703"/>
                  <a:pt x="3483" y="8703"/>
                </a:cubicBezTo>
                <a:lnTo>
                  <a:pt x="2912" y="8373"/>
                </a:lnTo>
                <a:close/>
                <a:moveTo>
                  <a:pt x="2906" y="7703"/>
                </a:moveTo>
                <a:cubicBezTo>
                  <a:pt x="3195" y="7536"/>
                  <a:pt x="3195" y="7536"/>
                  <a:pt x="3195" y="7536"/>
                </a:cubicBezTo>
                <a:cubicBezTo>
                  <a:pt x="3196" y="7536"/>
                  <a:pt x="3196" y="7536"/>
                  <a:pt x="3196" y="7536"/>
                </a:cubicBezTo>
                <a:cubicBezTo>
                  <a:pt x="3196" y="7536"/>
                  <a:pt x="3196" y="7536"/>
                  <a:pt x="3196" y="7536"/>
                </a:cubicBezTo>
                <a:cubicBezTo>
                  <a:pt x="3479" y="7372"/>
                  <a:pt x="3479" y="7372"/>
                  <a:pt x="3479" y="7372"/>
                </a:cubicBezTo>
                <a:cubicBezTo>
                  <a:pt x="3479" y="8002"/>
                  <a:pt x="3479" y="8002"/>
                  <a:pt x="3479" y="8002"/>
                </a:cubicBezTo>
                <a:cubicBezTo>
                  <a:pt x="3461" y="8005"/>
                  <a:pt x="3448" y="8019"/>
                  <a:pt x="3448" y="8037"/>
                </a:cubicBezTo>
                <a:cubicBezTo>
                  <a:pt x="3448" y="8042"/>
                  <a:pt x="3449" y="8046"/>
                  <a:pt x="3450" y="8049"/>
                </a:cubicBezTo>
                <a:cubicBezTo>
                  <a:pt x="2906" y="8365"/>
                  <a:pt x="2906" y="8365"/>
                  <a:pt x="2906" y="8365"/>
                </a:cubicBezTo>
                <a:lnTo>
                  <a:pt x="2906" y="7703"/>
                </a:lnTo>
                <a:close/>
                <a:moveTo>
                  <a:pt x="2616" y="8211"/>
                </a:moveTo>
                <a:cubicBezTo>
                  <a:pt x="2898" y="8374"/>
                  <a:pt x="2898" y="8374"/>
                  <a:pt x="2898" y="8374"/>
                </a:cubicBezTo>
                <a:cubicBezTo>
                  <a:pt x="2899" y="9037"/>
                  <a:pt x="2899" y="9037"/>
                  <a:pt x="2899" y="9037"/>
                </a:cubicBezTo>
                <a:cubicBezTo>
                  <a:pt x="2616" y="9200"/>
                  <a:pt x="2616" y="9200"/>
                  <a:pt x="2616" y="9200"/>
                </a:cubicBezTo>
                <a:lnTo>
                  <a:pt x="2616" y="8211"/>
                </a:lnTo>
                <a:close/>
                <a:moveTo>
                  <a:pt x="2616" y="7539"/>
                </a:moveTo>
                <a:cubicBezTo>
                  <a:pt x="2901" y="7703"/>
                  <a:pt x="2901" y="7703"/>
                  <a:pt x="2901" y="7703"/>
                </a:cubicBezTo>
                <a:cubicBezTo>
                  <a:pt x="2901" y="8365"/>
                  <a:pt x="2901" y="8365"/>
                  <a:pt x="2901" y="8365"/>
                </a:cubicBezTo>
                <a:cubicBezTo>
                  <a:pt x="2616" y="8200"/>
                  <a:pt x="2616" y="8200"/>
                  <a:pt x="2616" y="8200"/>
                </a:cubicBezTo>
                <a:lnTo>
                  <a:pt x="2616" y="7539"/>
                </a:lnTo>
                <a:close/>
                <a:moveTo>
                  <a:pt x="2616" y="7205"/>
                </a:moveTo>
                <a:cubicBezTo>
                  <a:pt x="2861" y="7063"/>
                  <a:pt x="2861" y="7063"/>
                  <a:pt x="2861" y="7063"/>
                </a:cubicBezTo>
                <a:cubicBezTo>
                  <a:pt x="2871" y="7077"/>
                  <a:pt x="2886" y="7085"/>
                  <a:pt x="2904" y="7085"/>
                </a:cubicBezTo>
                <a:cubicBezTo>
                  <a:pt x="2922" y="7085"/>
                  <a:pt x="2937" y="7077"/>
                  <a:pt x="2947" y="7063"/>
                </a:cubicBezTo>
                <a:cubicBezTo>
                  <a:pt x="3191" y="7203"/>
                  <a:pt x="3191" y="7203"/>
                  <a:pt x="3191" y="7203"/>
                </a:cubicBezTo>
                <a:cubicBezTo>
                  <a:pt x="3191" y="7533"/>
                  <a:pt x="3191" y="7533"/>
                  <a:pt x="3191" y="7533"/>
                </a:cubicBezTo>
                <a:cubicBezTo>
                  <a:pt x="2903" y="7699"/>
                  <a:pt x="2903" y="7699"/>
                  <a:pt x="2903" y="7699"/>
                </a:cubicBezTo>
                <a:cubicBezTo>
                  <a:pt x="2616" y="7533"/>
                  <a:pt x="2616" y="7533"/>
                  <a:pt x="2616" y="7533"/>
                </a:cubicBezTo>
                <a:lnTo>
                  <a:pt x="2616" y="7205"/>
                </a:lnTo>
                <a:close/>
                <a:moveTo>
                  <a:pt x="2616" y="6532"/>
                </a:moveTo>
                <a:cubicBezTo>
                  <a:pt x="2899" y="6368"/>
                  <a:pt x="2899" y="6368"/>
                  <a:pt x="2899" y="6368"/>
                </a:cubicBezTo>
                <a:cubicBezTo>
                  <a:pt x="2899" y="6979"/>
                  <a:pt x="2899" y="6979"/>
                  <a:pt x="2899" y="6979"/>
                </a:cubicBezTo>
                <a:cubicBezTo>
                  <a:pt x="2872" y="6981"/>
                  <a:pt x="2851" y="7004"/>
                  <a:pt x="2851" y="7032"/>
                </a:cubicBezTo>
                <a:cubicBezTo>
                  <a:pt x="2851" y="7040"/>
                  <a:pt x="2853" y="7048"/>
                  <a:pt x="2856" y="7055"/>
                </a:cubicBezTo>
                <a:cubicBezTo>
                  <a:pt x="2616" y="7194"/>
                  <a:pt x="2616" y="7194"/>
                  <a:pt x="2616" y="7194"/>
                </a:cubicBezTo>
                <a:lnTo>
                  <a:pt x="2616" y="6532"/>
                </a:lnTo>
                <a:close/>
                <a:moveTo>
                  <a:pt x="2613" y="6528"/>
                </a:moveTo>
                <a:cubicBezTo>
                  <a:pt x="2042" y="6198"/>
                  <a:pt x="2042" y="6198"/>
                  <a:pt x="2042" y="6198"/>
                </a:cubicBezTo>
                <a:cubicBezTo>
                  <a:pt x="2297" y="6050"/>
                  <a:pt x="2297" y="6050"/>
                  <a:pt x="2297" y="6050"/>
                </a:cubicBezTo>
                <a:cubicBezTo>
                  <a:pt x="2304" y="6058"/>
                  <a:pt x="2313" y="6063"/>
                  <a:pt x="2324" y="6063"/>
                </a:cubicBezTo>
                <a:cubicBezTo>
                  <a:pt x="2335" y="6063"/>
                  <a:pt x="2345" y="6058"/>
                  <a:pt x="2352" y="6050"/>
                </a:cubicBezTo>
                <a:cubicBezTo>
                  <a:pt x="2895" y="6365"/>
                  <a:pt x="2895" y="6365"/>
                  <a:pt x="2895" y="6365"/>
                </a:cubicBezTo>
                <a:lnTo>
                  <a:pt x="2613" y="6528"/>
                </a:lnTo>
                <a:close/>
                <a:moveTo>
                  <a:pt x="2324" y="8043"/>
                </a:moveTo>
                <a:cubicBezTo>
                  <a:pt x="2611" y="8208"/>
                  <a:pt x="2611" y="8208"/>
                  <a:pt x="2611" y="8208"/>
                </a:cubicBezTo>
                <a:cubicBezTo>
                  <a:pt x="2611" y="9203"/>
                  <a:pt x="2611" y="9203"/>
                  <a:pt x="2611" y="9203"/>
                </a:cubicBezTo>
                <a:cubicBezTo>
                  <a:pt x="2324" y="9368"/>
                  <a:pt x="2324" y="9368"/>
                  <a:pt x="2324" y="9368"/>
                </a:cubicBezTo>
                <a:cubicBezTo>
                  <a:pt x="1750" y="9036"/>
                  <a:pt x="1750" y="9036"/>
                  <a:pt x="1750" y="9036"/>
                </a:cubicBezTo>
                <a:cubicBezTo>
                  <a:pt x="1750" y="8375"/>
                  <a:pt x="1750" y="8375"/>
                  <a:pt x="1750" y="8375"/>
                </a:cubicBezTo>
                <a:lnTo>
                  <a:pt x="2324" y="8043"/>
                </a:lnTo>
                <a:close/>
                <a:moveTo>
                  <a:pt x="1750" y="6369"/>
                </a:moveTo>
                <a:cubicBezTo>
                  <a:pt x="2273" y="6672"/>
                  <a:pt x="2273" y="6672"/>
                  <a:pt x="2273" y="6672"/>
                </a:cubicBezTo>
                <a:cubicBezTo>
                  <a:pt x="2269" y="6680"/>
                  <a:pt x="2266" y="6689"/>
                  <a:pt x="2266" y="6699"/>
                </a:cubicBezTo>
                <a:cubicBezTo>
                  <a:pt x="2266" y="6730"/>
                  <a:pt x="2291" y="6755"/>
                  <a:pt x="2321" y="6757"/>
                </a:cubicBezTo>
                <a:cubicBezTo>
                  <a:pt x="2321" y="7360"/>
                  <a:pt x="2321" y="7360"/>
                  <a:pt x="2321" y="7360"/>
                </a:cubicBezTo>
                <a:cubicBezTo>
                  <a:pt x="1750" y="7030"/>
                  <a:pt x="1750" y="7030"/>
                  <a:pt x="1750" y="7030"/>
                </a:cubicBezTo>
                <a:lnTo>
                  <a:pt x="1750" y="6369"/>
                </a:lnTo>
                <a:close/>
                <a:moveTo>
                  <a:pt x="1746" y="5697"/>
                </a:moveTo>
                <a:cubicBezTo>
                  <a:pt x="2319" y="5364"/>
                  <a:pt x="2319" y="5364"/>
                  <a:pt x="2319" y="5364"/>
                </a:cubicBezTo>
                <a:cubicBezTo>
                  <a:pt x="2319" y="5695"/>
                  <a:pt x="2319" y="5695"/>
                  <a:pt x="2319" y="5695"/>
                </a:cubicBezTo>
                <a:cubicBezTo>
                  <a:pt x="2031" y="5859"/>
                  <a:pt x="2031" y="5859"/>
                  <a:pt x="2031" y="5859"/>
                </a:cubicBezTo>
                <a:cubicBezTo>
                  <a:pt x="2031" y="5861"/>
                  <a:pt x="2031" y="5861"/>
                  <a:pt x="2031" y="5861"/>
                </a:cubicBezTo>
                <a:cubicBezTo>
                  <a:pt x="2032" y="6192"/>
                  <a:pt x="2032" y="6192"/>
                  <a:pt x="2032" y="6192"/>
                </a:cubicBezTo>
                <a:cubicBezTo>
                  <a:pt x="1746" y="6358"/>
                  <a:pt x="1746" y="6358"/>
                  <a:pt x="1746" y="6358"/>
                </a:cubicBezTo>
                <a:lnTo>
                  <a:pt x="1746" y="5697"/>
                </a:lnTo>
                <a:close/>
                <a:moveTo>
                  <a:pt x="1744" y="5693"/>
                </a:moveTo>
                <a:cubicBezTo>
                  <a:pt x="1459" y="5529"/>
                  <a:pt x="1459" y="5529"/>
                  <a:pt x="1459" y="5529"/>
                </a:cubicBezTo>
                <a:cubicBezTo>
                  <a:pt x="2030" y="5196"/>
                  <a:pt x="2030" y="5196"/>
                  <a:pt x="2030" y="5196"/>
                </a:cubicBezTo>
                <a:cubicBezTo>
                  <a:pt x="2315" y="5361"/>
                  <a:pt x="2315" y="5361"/>
                  <a:pt x="2315" y="5361"/>
                </a:cubicBezTo>
                <a:lnTo>
                  <a:pt x="1744" y="5693"/>
                </a:lnTo>
                <a:close/>
                <a:moveTo>
                  <a:pt x="1458" y="6204"/>
                </a:moveTo>
                <a:cubicBezTo>
                  <a:pt x="1740" y="6367"/>
                  <a:pt x="1740" y="6367"/>
                  <a:pt x="1740" y="6367"/>
                </a:cubicBezTo>
                <a:cubicBezTo>
                  <a:pt x="1740" y="7030"/>
                  <a:pt x="1740" y="7030"/>
                  <a:pt x="1740" y="7030"/>
                </a:cubicBezTo>
                <a:cubicBezTo>
                  <a:pt x="1461" y="7191"/>
                  <a:pt x="1461" y="7191"/>
                  <a:pt x="1461" y="7191"/>
                </a:cubicBezTo>
                <a:lnTo>
                  <a:pt x="1458" y="6204"/>
                </a:lnTo>
                <a:close/>
                <a:moveTo>
                  <a:pt x="1456" y="5533"/>
                </a:moveTo>
                <a:cubicBezTo>
                  <a:pt x="1741" y="5697"/>
                  <a:pt x="1741" y="5697"/>
                  <a:pt x="1741" y="5697"/>
                </a:cubicBezTo>
                <a:cubicBezTo>
                  <a:pt x="1741" y="6357"/>
                  <a:pt x="1741" y="6357"/>
                  <a:pt x="1741" y="6357"/>
                </a:cubicBezTo>
                <a:cubicBezTo>
                  <a:pt x="1458" y="6193"/>
                  <a:pt x="1458" y="6193"/>
                  <a:pt x="1458" y="6193"/>
                </a:cubicBezTo>
                <a:lnTo>
                  <a:pt x="1456" y="5533"/>
                </a:lnTo>
                <a:close/>
                <a:moveTo>
                  <a:pt x="1165" y="6035"/>
                </a:moveTo>
                <a:cubicBezTo>
                  <a:pt x="1453" y="6202"/>
                  <a:pt x="1453" y="6202"/>
                  <a:pt x="1453" y="6202"/>
                </a:cubicBezTo>
                <a:cubicBezTo>
                  <a:pt x="1456" y="7194"/>
                  <a:pt x="1456" y="7194"/>
                  <a:pt x="1456" y="7194"/>
                </a:cubicBezTo>
                <a:cubicBezTo>
                  <a:pt x="1165" y="7363"/>
                  <a:pt x="1165" y="7363"/>
                  <a:pt x="1165" y="7363"/>
                </a:cubicBezTo>
                <a:cubicBezTo>
                  <a:pt x="590" y="7031"/>
                  <a:pt x="590" y="7031"/>
                  <a:pt x="590" y="7031"/>
                </a:cubicBezTo>
                <a:cubicBezTo>
                  <a:pt x="590" y="6366"/>
                  <a:pt x="590" y="6366"/>
                  <a:pt x="590" y="6366"/>
                </a:cubicBezTo>
                <a:lnTo>
                  <a:pt x="1165" y="6035"/>
                </a:lnTo>
                <a:close/>
                <a:moveTo>
                  <a:pt x="875" y="5189"/>
                </a:moveTo>
                <a:cubicBezTo>
                  <a:pt x="878" y="4529"/>
                  <a:pt x="878" y="4529"/>
                  <a:pt x="878" y="4529"/>
                </a:cubicBezTo>
                <a:cubicBezTo>
                  <a:pt x="1113" y="4665"/>
                  <a:pt x="1113" y="4665"/>
                  <a:pt x="1113" y="4665"/>
                </a:cubicBezTo>
                <a:cubicBezTo>
                  <a:pt x="1109" y="4673"/>
                  <a:pt x="1107" y="4682"/>
                  <a:pt x="1107" y="4691"/>
                </a:cubicBezTo>
                <a:cubicBezTo>
                  <a:pt x="1107" y="4722"/>
                  <a:pt x="1131" y="4747"/>
                  <a:pt x="1162" y="4749"/>
                </a:cubicBezTo>
                <a:cubicBezTo>
                  <a:pt x="1162" y="5354"/>
                  <a:pt x="1162" y="5354"/>
                  <a:pt x="1162" y="5354"/>
                </a:cubicBezTo>
                <a:lnTo>
                  <a:pt x="875" y="5189"/>
                </a:lnTo>
                <a:close/>
                <a:moveTo>
                  <a:pt x="873" y="4521"/>
                </a:moveTo>
                <a:cubicBezTo>
                  <a:pt x="592" y="4359"/>
                  <a:pt x="592" y="4359"/>
                  <a:pt x="592" y="4359"/>
                </a:cubicBezTo>
                <a:cubicBezTo>
                  <a:pt x="1165" y="4029"/>
                  <a:pt x="1165" y="4029"/>
                  <a:pt x="1165" y="4029"/>
                </a:cubicBezTo>
                <a:cubicBezTo>
                  <a:pt x="1444" y="4190"/>
                  <a:pt x="1444" y="4190"/>
                  <a:pt x="1444" y="4190"/>
                </a:cubicBezTo>
                <a:lnTo>
                  <a:pt x="873" y="4521"/>
                </a:lnTo>
                <a:close/>
                <a:moveTo>
                  <a:pt x="590" y="4364"/>
                </a:moveTo>
                <a:cubicBezTo>
                  <a:pt x="873" y="4527"/>
                  <a:pt x="873" y="4527"/>
                  <a:pt x="873" y="4527"/>
                </a:cubicBezTo>
                <a:cubicBezTo>
                  <a:pt x="870" y="5186"/>
                  <a:pt x="870" y="5186"/>
                  <a:pt x="870" y="5186"/>
                </a:cubicBezTo>
                <a:cubicBezTo>
                  <a:pt x="590" y="5025"/>
                  <a:pt x="590" y="5025"/>
                  <a:pt x="590" y="5025"/>
                </a:cubicBezTo>
                <a:lnTo>
                  <a:pt x="590" y="4364"/>
                </a:lnTo>
                <a:close/>
                <a:moveTo>
                  <a:pt x="586" y="3690"/>
                </a:moveTo>
                <a:cubicBezTo>
                  <a:pt x="1159" y="3359"/>
                  <a:pt x="1159" y="3359"/>
                  <a:pt x="1159" y="3359"/>
                </a:cubicBezTo>
                <a:cubicBezTo>
                  <a:pt x="1160" y="4021"/>
                  <a:pt x="1160" y="4021"/>
                  <a:pt x="1160" y="4021"/>
                </a:cubicBezTo>
                <a:cubicBezTo>
                  <a:pt x="587" y="4351"/>
                  <a:pt x="587" y="4351"/>
                  <a:pt x="587" y="4351"/>
                </a:cubicBezTo>
                <a:lnTo>
                  <a:pt x="586" y="3690"/>
                </a:lnTo>
                <a:close/>
                <a:moveTo>
                  <a:pt x="10" y="3357"/>
                </a:moveTo>
                <a:cubicBezTo>
                  <a:pt x="584" y="3025"/>
                  <a:pt x="584" y="3025"/>
                  <a:pt x="584" y="3025"/>
                </a:cubicBezTo>
                <a:cubicBezTo>
                  <a:pt x="1156" y="3355"/>
                  <a:pt x="1156" y="3355"/>
                  <a:pt x="1156" y="3355"/>
                </a:cubicBezTo>
                <a:cubicBezTo>
                  <a:pt x="581" y="3687"/>
                  <a:pt x="581" y="3687"/>
                  <a:pt x="581" y="3687"/>
                </a:cubicBezTo>
                <a:cubicBezTo>
                  <a:pt x="581" y="3689"/>
                  <a:pt x="581" y="3689"/>
                  <a:pt x="581" y="3689"/>
                </a:cubicBezTo>
                <a:cubicBezTo>
                  <a:pt x="582" y="4350"/>
                  <a:pt x="582" y="4350"/>
                  <a:pt x="582" y="4350"/>
                </a:cubicBezTo>
                <a:cubicBezTo>
                  <a:pt x="11" y="4021"/>
                  <a:pt x="11" y="4021"/>
                  <a:pt x="11" y="4021"/>
                </a:cubicBezTo>
                <a:lnTo>
                  <a:pt x="10" y="3357"/>
                </a:lnTo>
                <a:close/>
              </a:path>
            </a:pathLst>
          </a:custGeom>
          <a:gradFill flip="none" rotWithShape="1">
            <a:gsLst>
              <a:gs pos="16000">
                <a:schemeClr val="bg1">
                  <a:alpha val="10000"/>
                </a:schemeClr>
              </a:gs>
              <a:gs pos="57000">
                <a:schemeClr val="bg1">
                  <a:alpha val="45000"/>
                </a:schemeClr>
              </a:gs>
            </a:gsLst>
            <a:lin ang="0" scaled="1"/>
            <a:tileRect/>
          </a:gra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6" name="TextBox 5">
            <a:extLst>
              <a:ext uri="{FF2B5EF4-FFF2-40B4-BE49-F238E27FC236}">
                <a16:creationId xmlns:a16="http://schemas.microsoft.com/office/drawing/2014/main" id="{7E4E8FE8-B14F-5BB0-5934-649CFA15DB4A}"/>
              </a:ext>
            </a:extLst>
          </p:cNvPr>
          <p:cNvSpPr txBox="1"/>
          <p:nvPr/>
        </p:nvSpPr>
        <p:spPr>
          <a:xfrm>
            <a:off x="1666636" y="838768"/>
            <a:ext cx="3508318" cy="923330"/>
          </a:xfrm>
          <a:prstGeom prst="rect">
            <a:avLst/>
          </a:prstGeom>
          <a:noFill/>
        </p:spPr>
        <p:txBody>
          <a:bodyPr wrap="square">
            <a:spAutoFit/>
          </a:bodyPr>
          <a:lstStyle/>
          <a:p>
            <a:pPr marL="0" marR="0" lvl="0" indent="0" algn="l" defTabSz="457200" rtl="0" eaLnBrk="1" fontAlgn="auto" latinLnBrk="0" hangingPunct="1">
              <a:lnSpc>
                <a:spcPct val="90000"/>
              </a:lnSpc>
              <a:spcBef>
                <a:spcPts val="0"/>
              </a:spcBef>
              <a:spcAft>
                <a:spcPts val="0"/>
              </a:spcAft>
              <a:buClrTx/>
              <a:buSzTx/>
              <a:buFontTx/>
              <a:buNone/>
              <a:tabLst/>
              <a:defRPr/>
            </a:pPr>
            <a:r>
              <a:rPr kumimoji="0" lang="en-IN" sz="6000" b="1" i="0" u="none" strike="noStrike" kern="1200" cap="none" spc="0" normalizeH="0" baseline="0" noProof="0" dirty="0">
                <a:ln>
                  <a:noFill/>
                </a:ln>
                <a:solidFill>
                  <a:prstClr val="white"/>
                </a:solidFill>
                <a:effectLst/>
                <a:uLnTx/>
                <a:uFillTx/>
                <a:latin typeface="Bahnschrift" panose="020B0502040204020203" pitchFamily="34" charset="0"/>
                <a:ea typeface="+mn-ea"/>
                <a:cs typeface="+mn-cs"/>
              </a:rPr>
              <a:t>Contents</a:t>
            </a:r>
          </a:p>
        </p:txBody>
      </p:sp>
      <p:sp>
        <p:nvSpPr>
          <p:cNvPr id="22" name="TextBox 21">
            <a:extLst>
              <a:ext uri="{FF2B5EF4-FFF2-40B4-BE49-F238E27FC236}">
                <a16:creationId xmlns:a16="http://schemas.microsoft.com/office/drawing/2014/main" id="{DC402A30-E819-8EAE-4FE9-BECACC79FF7E}"/>
              </a:ext>
            </a:extLst>
          </p:cNvPr>
          <p:cNvSpPr txBox="1"/>
          <p:nvPr/>
        </p:nvSpPr>
        <p:spPr>
          <a:xfrm>
            <a:off x="2058123" y="4069350"/>
            <a:ext cx="1858568" cy="242246"/>
          </a:xfrm>
          <a:prstGeom prst="rect">
            <a:avLst/>
          </a:prstGeom>
          <a:noFill/>
        </p:spPr>
        <p:txBody>
          <a:bodyPr wrap="square">
            <a:spAutoFit/>
          </a:bodyPr>
          <a:lstStyle/>
          <a:p>
            <a:pPr marL="0" marR="0" lvl="0" indent="0" algn="l" defTabSz="457200" rtl="0" eaLnBrk="1" fontAlgn="auto" latinLnBrk="0" hangingPunct="1">
              <a:lnSpc>
                <a:spcPct val="107000"/>
              </a:lnSpc>
              <a:spcBef>
                <a:spcPts val="0"/>
              </a:spcBef>
              <a:spcAft>
                <a:spcPts val="800"/>
              </a:spcAft>
              <a:buClrTx/>
              <a:buSzTx/>
              <a:buFontTx/>
              <a:buNone/>
              <a:tabLst/>
              <a:defRPr/>
            </a:pPr>
            <a:r>
              <a:rPr kumimoji="0" lang="en-US" sz="1000" b="0" i="0" u="none" strike="noStrike" kern="1800" cap="none" spc="0" normalizeH="0" baseline="0" noProof="0" dirty="0">
                <a:ln>
                  <a:noFill/>
                </a:ln>
                <a:solidFill>
                  <a:prstClr val="white"/>
                </a:solidFill>
                <a:effectLst/>
                <a:uLnTx/>
                <a:uFillTx/>
                <a:latin typeface="Bahnschrift" panose="020B0502040204020203" pitchFamily="34" charset="0"/>
                <a:ea typeface="Times New Roman" panose="02020603050405020304" pitchFamily="18" charset="0"/>
                <a:cs typeface="Times New Roman" panose="02020603050405020304" pitchFamily="18" charset="0"/>
              </a:rPr>
              <a:t>Sandpit Agenda</a:t>
            </a:r>
            <a:endParaRPr kumimoji="0" lang="en-IN" sz="300" b="0" i="0" u="none" strike="noStrike" kern="100" cap="none" spc="0" normalizeH="0" baseline="0" noProof="0" dirty="0">
              <a:ln>
                <a:noFill/>
              </a:ln>
              <a:solidFill>
                <a:prstClr val="white"/>
              </a:solidFill>
              <a:effectLst/>
              <a:uLnTx/>
              <a:uFillTx/>
              <a:latin typeface="Bahnschrift" panose="020B0502040204020203" pitchFamily="34" charset="0"/>
              <a:ea typeface="Calibri" panose="020F0502020204030204" pitchFamily="34" charset="0"/>
              <a:cs typeface="Times New Roman" panose="02020603050405020304" pitchFamily="18" charset="0"/>
            </a:endParaRPr>
          </a:p>
        </p:txBody>
      </p:sp>
      <p:sp>
        <p:nvSpPr>
          <p:cNvPr id="26" name="TextBox 25">
            <a:extLst>
              <a:ext uri="{FF2B5EF4-FFF2-40B4-BE49-F238E27FC236}">
                <a16:creationId xmlns:a16="http://schemas.microsoft.com/office/drawing/2014/main" id="{762E85E7-037E-D359-2B30-A6456CB5B1F3}"/>
              </a:ext>
            </a:extLst>
          </p:cNvPr>
          <p:cNvSpPr txBox="1"/>
          <p:nvPr/>
        </p:nvSpPr>
        <p:spPr>
          <a:xfrm>
            <a:off x="2058123" y="4445172"/>
            <a:ext cx="2185184" cy="406906"/>
          </a:xfrm>
          <a:prstGeom prst="rect">
            <a:avLst/>
          </a:prstGeom>
          <a:noFill/>
        </p:spPr>
        <p:txBody>
          <a:bodyPr wrap="square">
            <a:spAutoFit/>
          </a:bodyPr>
          <a:lstStyle/>
          <a:p>
            <a:pPr marL="0" marR="0" lvl="0" indent="0" algn="l" defTabSz="457200" rtl="0" eaLnBrk="1" fontAlgn="auto" latinLnBrk="0" hangingPunct="1">
              <a:lnSpc>
                <a:spcPct val="107000"/>
              </a:lnSpc>
              <a:spcBef>
                <a:spcPts val="0"/>
              </a:spcBef>
              <a:spcAft>
                <a:spcPts val="800"/>
              </a:spcAft>
              <a:buClrTx/>
              <a:buSzTx/>
              <a:buFontTx/>
              <a:buNone/>
              <a:tabLst/>
              <a:defRPr/>
            </a:pPr>
            <a:r>
              <a:rPr kumimoji="0" lang="en-US" sz="1000" b="0" i="0" u="none" strike="noStrike" kern="1800" cap="none" spc="0" normalizeH="0" baseline="0" noProof="0" dirty="0">
                <a:ln>
                  <a:noFill/>
                </a:ln>
                <a:solidFill>
                  <a:prstClr val="white"/>
                </a:solidFill>
                <a:effectLst/>
                <a:uLnTx/>
                <a:uFillTx/>
                <a:latin typeface="Bahnschrift" panose="020B0502040204020203" pitchFamily="34" charset="0"/>
                <a:ea typeface="Times New Roman" panose="02020603050405020304" pitchFamily="18" charset="0"/>
                <a:cs typeface="Times New Roman" panose="02020603050405020304" pitchFamily="18" charset="0"/>
              </a:rPr>
              <a:t>Meet the </a:t>
            </a:r>
            <a:r>
              <a:rPr kumimoji="0" lang="en-US" sz="1000" b="0" i="0" u="none" strike="noStrike" kern="1800" cap="none" spc="0" normalizeH="0" baseline="0" noProof="0" dirty="0" err="1">
                <a:ln>
                  <a:noFill/>
                </a:ln>
                <a:solidFill>
                  <a:prstClr val="white"/>
                </a:solidFill>
                <a:effectLst/>
                <a:uLnTx/>
                <a:uFillTx/>
                <a:latin typeface="Bahnschrift" panose="020B0502040204020203" pitchFamily="34" charset="0"/>
                <a:ea typeface="Times New Roman" panose="02020603050405020304" pitchFamily="18" charset="0"/>
                <a:cs typeface="Times New Roman" panose="02020603050405020304" pitchFamily="18" charset="0"/>
              </a:rPr>
              <a:t>RAi</a:t>
            </a:r>
            <a:r>
              <a:rPr kumimoji="0" lang="en-US" sz="1000" b="0" i="0" u="none" strike="noStrike" kern="1800" cap="none" spc="0" normalizeH="0" baseline="0" noProof="0" dirty="0">
                <a:ln>
                  <a:noFill/>
                </a:ln>
                <a:solidFill>
                  <a:prstClr val="white"/>
                </a:solidFill>
                <a:effectLst/>
                <a:uLnTx/>
                <a:uFillTx/>
                <a:latin typeface="Bahnschrift" panose="020B0502040204020203" pitchFamily="34" charset="0"/>
                <a:ea typeface="Times New Roman" panose="02020603050405020304" pitchFamily="18" charset="0"/>
                <a:cs typeface="Times New Roman" panose="02020603050405020304" pitchFamily="18" charset="0"/>
              </a:rPr>
              <a:t> UK Integrator Sandpit Team and Participants</a:t>
            </a:r>
            <a:endParaRPr kumimoji="0" lang="en-IN" sz="300" b="0" i="0" u="none" strike="noStrike" kern="100" cap="none" spc="0" normalizeH="0" baseline="0" noProof="0" dirty="0">
              <a:ln>
                <a:noFill/>
              </a:ln>
              <a:solidFill>
                <a:prstClr val="white"/>
              </a:solidFill>
              <a:effectLst/>
              <a:uLnTx/>
              <a:uFillTx/>
              <a:latin typeface="Bahnschrift" panose="020B0502040204020203" pitchFamily="34" charset="0"/>
              <a:ea typeface="Calibri" panose="020F0502020204030204" pitchFamily="34" charset="0"/>
              <a:cs typeface="Times New Roman" panose="02020603050405020304" pitchFamily="18" charset="0"/>
            </a:endParaRPr>
          </a:p>
        </p:txBody>
      </p:sp>
      <p:sp>
        <p:nvSpPr>
          <p:cNvPr id="27" name="TextBox 26">
            <a:extLst>
              <a:ext uri="{FF2B5EF4-FFF2-40B4-BE49-F238E27FC236}">
                <a16:creationId xmlns:a16="http://schemas.microsoft.com/office/drawing/2014/main" id="{147E52DC-9EFB-8ABF-380C-E9FFCFDF11EC}"/>
              </a:ext>
            </a:extLst>
          </p:cNvPr>
          <p:cNvSpPr txBox="1"/>
          <p:nvPr/>
        </p:nvSpPr>
        <p:spPr>
          <a:xfrm>
            <a:off x="2058123" y="4985654"/>
            <a:ext cx="1858568" cy="242246"/>
          </a:xfrm>
          <a:prstGeom prst="rect">
            <a:avLst/>
          </a:prstGeom>
          <a:noFill/>
        </p:spPr>
        <p:txBody>
          <a:bodyPr wrap="square">
            <a:spAutoFit/>
          </a:bodyPr>
          <a:lstStyle/>
          <a:p>
            <a:pPr marL="0" marR="0" lvl="0" indent="0" algn="l" defTabSz="457200" rtl="0" eaLnBrk="1" fontAlgn="auto" latinLnBrk="0" hangingPunct="1">
              <a:lnSpc>
                <a:spcPct val="107000"/>
              </a:lnSpc>
              <a:spcBef>
                <a:spcPts val="0"/>
              </a:spcBef>
              <a:spcAft>
                <a:spcPts val="800"/>
              </a:spcAft>
              <a:buClrTx/>
              <a:buSzTx/>
              <a:buFontTx/>
              <a:buNone/>
              <a:tabLst/>
              <a:defRPr/>
            </a:pPr>
            <a:r>
              <a:rPr kumimoji="0" lang="en-GB" sz="1000" b="0" i="0" u="none" strike="noStrike" kern="1800" cap="none" spc="0" normalizeH="0" baseline="0" noProof="0" dirty="0">
                <a:ln>
                  <a:noFill/>
                </a:ln>
                <a:solidFill>
                  <a:prstClr val="white"/>
                </a:solidFill>
                <a:effectLst/>
                <a:uLnTx/>
                <a:uFillTx/>
                <a:latin typeface="Bahnschrift" panose="020B0502040204020203" pitchFamily="34" charset="0"/>
                <a:ea typeface="Times New Roman" panose="02020603050405020304" pitchFamily="18" charset="0"/>
                <a:cs typeface="Times New Roman" panose="02020603050405020304" pitchFamily="18" charset="0"/>
              </a:rPr>
              <a:t>Directors</a:t>
            </a:r>
            <a:endParaRPr kumimoji="0" lang="en-IN" sz="300" b="0" i="0" u="none" strike="noStrike" kern="100" cap="none" spc="0" normalizeH="0" baseline="0" noProof="0" dirty="0">
              <a:ln>
                <a:noFill/>
              </a:ln>
              <a:solidFill>
                <a:prstClr val="white"/>
              </a:solidFill>
              <a:effectLst/>
              <a:uLnTx/>
              <a:uFillTx/>
              <a:latin typeface="Bahnschrift" panose="020B0502040204020203" pitchFamily="34" charset="0"/>
              <a:ea typeface="Calibri" panose="020F0502020204030204" pitchFamily="34" charset="0"/>
              <a:cs typeface="Times New Roman" panose="02020603050405020304" pitchFamily="18" charset="0"/>
            </a:endParaRPr>
          </a:p>
        </p:txBody>
      </p:sp>
      <p:sp>
        <p:nvSpPr>
          <p:cNvPr id="28" name="TextBox 27">
            <a:extLst>
              <a:ext uri="{FF2B5EF4-FFF2-40B4-BE49-F238E27FC236}">
                <a16:creationId xmlns:a16="http://schemas.microsoft.com/office/drawing/2014/main" id="{2CC601B0-AD11-3D69-C84D-ACBA54448F21}"/>
              </a:ext>
            </a:extLst>
          </p:cNvPr>
          <p:cNvSpPr txBox="1"/>
          <p:nvPr/>
        </p:nvSpPr>
        <p:spPr>
          <a:xfrm>
            <a:off x="2058123" y="5361476"/>
            <a:ext cx="2413864" cy="242246"/>
          </a:xfrm>
          <a:prstGeom prst="rect">
            <a:avLst/>
          </a:prstGeom>
          <a:noFill/>
        </p:spPr>
        <p:txBody>
          <a:bodyPr wrap="square">
            <a:spAutoFit/>
          </a:bodyPr>
          <a:lstStyle/>
          <a:p>
            <a:pPr marL="0" marR="0" lvl="0" indent="0" algn="l" defTabSz="457200" rtl="0" eaLnBrk="1" fontAlgn="auto" latinLnBrk="0" hangingPunct="1">
              <a:lnSpc>
                <a:spcPct val="107000"/>
              </a:lnSpc>
              <a:spcBef>
                <a:spcPts val="0"/>
              </a:spcBef>
              <a:spcAft>
                <a:spcPts val="800"/>
              </a:spcAft>
              <a:buClrTx/>
              <a:buSzTx/>
              <a:buFontTx/>
              <a:buNone/>
              <a:tabLst/>
              <a:defRPr/>
            </a:pPr>
            <a:r>
              <a:rPr kumimoji="0" lang="en-GB" sz="1000" b="0" i="0" u="none" strike="noStrike" kern="1800" cap="none" spc="0" normalizeH="0" baseline="0" noProof="0" dirty="0">
                <a:ln>
                  <a:noFill/>
                </a:ln>
                <a:solidFill>
                  <a:prstClr val="white"/>
                </a:solidFill>
                <a:effectLst/>
                <a:uLnTx/>
                <a:uFillTx/>
                <a:latin typeface="Bahnschrift" panose="020B0502040204020203" pitchFamily="34" charset="0"/>
                <a:ea typeface="Times New Roman" panose="02020603050405020304" pitchFamily="18" charset="0"/>
                <a:cs typeface="Times New Roman" panose="02020603050405020304" pitchFamily="18" charset="0"/>
              </a:rPr>
              <a:t>Stakeholders</a:t>
            </a:r>
            <a:endParaRPr kumimoji="0" lang="en-IN" sz="300" b="0" i="0" u="none" strike="noStrike" kern="100" cap="none" spc="0" normalizeH="0" baseline="0" noProof="0" dirty="0">
              <a:ln>
                <a:noFill/>
              </a:ln>
              <a:solidFill>
                <a:prstClr val="white"/>
              </a:solidFill>
              <a:effectLst/>
              <a:uLnTx/>
              <a:uFillTx/>
              <a:latin typeface="Bahnschrift" panose="020B0502040204020203" pitchFamily="34" charset="0"/>
              <a:ea typeface="Calibri" panose="020F0502020204030204" pitchFamily="34" charset="0"/>
              <a:cs typeface="Times New Roman" panose="02020603050405020304" pitchFamily="18" charset="0"/>
            </a:endParaRPr>
          </a:p>
        </p:txBody>
      </p:sp>
      <p:sp>
        <p:nvSpPr>
          <p:cNvPr id="29" name="TextBox 28">
            <a:extLst>
              <a:ext uri="{FF2B5EF4-FFF2-40B4-BE49-F238E27FC236}">
                <a16:creationId xmlns:a16="http://schemas.microsoft.com/office/drawing/2014/main" id="{C75C0E32-8262-A2EF-48B4-6FE3ADE649B2}"/>
              </a:ext>
            </a:extLst>
          </p:cNvPr>
          <p:cNvSpPr txBox="1"/>
          <p:nvPr/>
        </p:nvSpPr>
        <p:spPr>
          <a:xfrm>
            <a:off x="2058123" y="5737298"/>
            <a:ext cx="2254797" cy="242246"/>
          </a:xfrm>
          <a:prstGeom prst="rect">
            <a:avLst/>
          </a:prstGeom>
          <a:noFill/>
        </p:spPr>
        <p:txBody>
          <a:bodyPr wrap="square">
            <a:spAutoFit/>
          </a:bodyPr>
          <a:lstStyle/>
          <a:p>
            <a:pPr marL="0" marR="0" lvl="0" indent="0" algn="l" defTabSz="457200" rtl="0" eaLnBrk="1" fontAlgn="auto" latinLnBrk="0" hangingPunct="1">
              <a:lnSpc>
                <a:spcPct val="107000"/>
              </a:lnSpc>
              <a:spcBef>
                <a:spcPts val="0"/>
              </a:spcBef>
              <a:spcAft>
                <a:spcPts val="800"/>
              </a:spcAft>
              <a:buClrTx/>
              <a:buSzTx/>
              <a:buFontTx/>
              <a:buNone/>
              <a:tabLst/>
              <a:defRPr/>
            </a:pPr>
            <a:r>
              <a:rPr kumimoji="0" lang="en-GB" sz="1000" b="0" i="0" u="none" strike="noStrike" kern="1800" cap="none" spc="0" normalizeH="0" baseline="0" noProof="0" dirty="0">
                <a:ln>
                  <a:noFill/>
                </a:ln>
                <a:solidFill>
                  <a:prstClr val="white"/>
                </a:solidFill>
                <a:effectLst/>
                <a:uLnTx/>
                <a:uFillTx/>
                <a:latin typeface="Bahnschrift" panose="020B0502040204020203" pitchFamily="34" charset="0"/>
                <a:ea typeface="Times New Roman" panose="02020603050405020304" pitchFamily="18" charset="0"/>
                <a:cs typeface="Times New Roman" panose="02020603050405020304" pitchFamily="18" charset="0"/>
              </a:rPr>
              <a:t>Facilitators</a:t>
            </a:r>
            <a:endParaRPr kumimoji="0" lang="en-IN" sz="300" b="0" i="0" u="none" strike="noStrike" kern="100" cap="none" spc="0" normalizeH="0" baseline="0" noProof="0" dirty="0">
              <a:ln>
                <a:noFill/>
              </a:ln>
              <a:solidFill>
                <a:prstClr val="white"/>
              </a:solidFill>
              <a:effectLst/>
              <a:uLnTx/>
              <a:uFillTx/>
              <a:latin typeface="Bahnschrift" panose="020B0502040204020203" pitchFamily="34" charset="0"/>
              <a:ea typeface="Calibri" panose="020F0502020204030204" pitchFamily="34" charset="0"/>
              <a:cs typeface="Times New Roman" panose="02020603050405020304" pitchFamily="18" charset="0"/>
            </a:endParaRPr>
          </a:p>
        </p:txBody>
      </p:sp>
      <p:sp>
        <p:nvSpPr>
          <p:cNvPr id="30" name="TextBox 29">
            <a:extLst>
              <a:ext uri="{FF2B5EF4-FFF2-40B4-BE49-F238E27FC236}">
                <a16:creationId xmlns:a16="http://schemas.microsoft.com/office/drawing/2014/main" id="{EEC30C83-CC41-6A47-9650-20DF1DF3D45A}"/>
              </a:ext>
            </a:extLst>
          </p:cNvPr>
          <p:cNvSpPr txBox="1"/>
          <p:nvPr/>
        </p:nvSpPr>
        <p:spPr>
          <a:xfrm>
            <a:off x="2058123" y="6113120"/>
            <a:ext cx="2308137" cy="242246"/>
          </a:xfrm>
          <a:prstGeom prst="rect">
            <a:avLst/>
          </a:prstGeom>
          <a:noFill/>
        </p:spPr>
        <p:txBody>
          <a:bodyPr wrap="square">
            <a:spAutoFit/>
          </a:bodyPr>
          <a:lstStyle/>
          <a:p>
            <a:pPr marL="0" marR="0" lvl="0" indent="0" algn="l" defTabSz="457200" rtl="0" eaLnBrk="1" fontAlgn="auto" latinLnBrk="0" hangingPunct="1">
              <a:lnSpc>
                <a:spcPct val="107000"/>
              </a:lnSpc>
              <a:spcBef>
                <a:spcPts val="0"/>
              </a:spcBef>
              <a:spcAft>
                <a:spcPts val="800"/>
              </a:spcAft>
              <a:buClrTx/>
              <a:buSzTx/>
              <a:buFontTx/>
              <a:buNone/>
              <a:tabLst/>
              <a:defRPr/>
            </a:pPr>
            <a:r>
              <a:rPr kumimoji="0" lang="en-US" sz="1000" b="0" i="0" u="none" strike="noStrike" kern="1800" cap="none" spc="0" normalizeH="0" baseline="0" noProof="0" dirty="0">
                <a:ln>
                  <a:noFill/>
                </a:ln>
                <a:solidFill>
                  <a:prstClr val="white"/>
                </a:solidFill>
                <a:effectLst/>
                <a:uLnTx/>
                <a:uFillTx/>
                <a:latin typeface="Bahnschrift" panose="020B0502040204020203" pitchFamily="34" charset="0"/>
                <a:ea typeface="Times New Roman" panose="02020603050405020304" pitchFamily="18" charset="0"/>
                <a:cs typeface="Times New Roman" panose="02020603050405020304" pitchFamily="18" charset="0"/>
              </a:rPr>
              <a:t>Mentors</a:t>
            </a:r>
            <a:endParaRPr kumimoji="0" lang="en-IN" sz="300" b="0" i="0" u="none" strike="noStrike" kern="100" cap="none" spc="0" normalizeH="0" baseline="0" noProof="0" dirty="0">
              <a:ln>
                <a:noFill/>
              </a:ln>
              <a:solidFill>
                <a:prstClr val="white"/>
              </a:solidFill>
              <a:effectLst/>
              <a:uLnTx/>
              <a:uFillTx/>
              <a:latin typeface="Bahnschrift" panose="020B0502040204020203" pitchFamily="34" charset="0"/>
              <a:ea typeface="Calibri" panose="020F0502020204030204" pitchFamily="34" charset="0"/>
              <a:cs typeface="Times New Roman" panose="02020603050405020304" pitchFamily="18" charset="0"/>
            </a:endParaRPr>
          </a:p>
        </p:txBody>
      </p:sp>
      <p:cxnSp>
        <p:nvCxnSpPr>
          <p:cNvPr id="31" name="Straight Connector 30">
            <a:extLst>
              <a:ext uri="{FF2B5EF4-FFF2-40B4-BE49-F238E27FC236}">
                <a16:creationId xmlns:a16="http://schemas.microsoft.com/office/drawing/2014/main" id="{811D4DC7-5F15-9DB6-007E-AE546499C258}"/>
              </a:ext>
            </a:extLst>
          </p:cNvPr>
          <p:cNvCxnSpPr>
            <a:cxnSpLocks/>
          </p:cNvCxnSpPr>
          <p:nvPr/>
        </p:nvCxnSpPr>
        <p:spPr>
          <a:xfrm>
            <a:off x="2123287" y="5670510"/>
            <a:ext cx="2088356" cy="0"/>
          </a:xfrm>
          <a:prstGeom prst="line">
            <a:avLst/>
          </a:prstGeom>
          <a:ln w="12700">
            <a:gradFill flip="none" rotWithShape="1">
              <a:gsLst>
                <a:gs pos="0">
                  <a:schemeClr val="bg1"/>
                </a:gs>
                <a:gs pos="99000">
                  <a:schemeClr val="bg1">
                    <a:alpha val="0"/>
                  </a:schemeClr>
                </a:gs>
              </a:gsLst>
              <a:lin ang="0" scaled="1"/>
              <a:tileRect/>
            </a:gradFill>
          </a:ln>
        </p:spPr>
        <p:style>
          <a:lnRef idx="2">
            <a:schemeClr val="accent1"/>
          </a:lnRef>
          <a:fillRef idx="0">
            <a:schemeClr val="accent1"/>
          </a:fillRef>
          <a:effectRef idx="1">
            <a:schemeClr val="accent1"/>
          </a:effectRef>
          <a:fontRef idx="minor">
            <a:schemeClr val="tx1"/>
          </a:fontRef>
        </p:style>
      </p:cxnSp>
      <p:cxnSp>
        <p:nvCxnSpPr>
          <p:cNvPr id="32" name="Straight Connector 31">
            <a:extLst>
              <a:ext uri="{FF2B5EF4-FFF2-40B4-BE49-F238E27FC236}">
                <a16:creationId xmlns:a16="http://schemas.microsoft.com/office/drawing/2014/main" id="{E531C2F7-8E29-4385-B432-D98C2068806E}"/>
              </a:ext>
            </a:extLst>
          </p:cNvPr>
          <p:cNvCxnSpPr>
            <a:cxnSpLocks/>
          </p:cNvCxnSpPr>
          <p:nvPr/>
        </p:nvCxnSpPr>
        <p:spPr>
          <a:xfrm>
            <a:off x="2123286" y="4378384"/>
            <a:ext cx="2632863" cy="0"/>
          </a:xfrm>
          <a:prstGeom prst="line">
            <a:avLst/>
          </a:prstGeom>
          <a:ln w="12700">
            <a:gradFill flip="none" rotWithShape="1">
              <a:gsLst>
                <a:gs pos="0">
                  <a:schemeClr val="bg1"/>
                </a:gs>
                <a:gs pos="99000">
                  <a:schemeClr val="bg1">
                    <a:alpha val="0"/>
                  </a:schemeClr>
                </a:gs>
              </a:gsLst>
              <a:lin ang="0" scaled="1"/>
              <a:tileRect/>
            </a:gradFill>
          </a:ln>
        </p:spPr>
        <p:style>
          <a:lnRef idx="2">
            <a:schemeClr val="accent1"/>
          </a:lnRef>
          <a:fillRef idx="0">
            <a:schemeClr val="accent1"/>
          </a:fillRef>
          <a:effectRef idx="1">
            <a:schemeClr val="accent1"/>
          </a:effectRef>
          <a:fontRef idx="minor">
            <a:schemeClr val="tx1"/>
          </a:fontRef>
        </p:style>
      </p:cxnSp>
      <p:cxnSp>
        <p:nvCxnSpPr>
          <p:cNvPr id="33" name="Straight Connector 32">
            <a:extLst>
              <a:ext uri="{FF2B5EF4-FFF2-40B4-BE49-F238E27FC236}">
                <a16:creationId xmlns:a16="http://schemas.microsoft.com/office/drawing/2014/main" id="{20FDC96A-B4E5-6E89-0F12-374589F4400E}"/>
              </a:ext>
            </a:extLst>
          </p:cNvPr>
          <p:cNvCxnSpPr>
            <a:cxnSpLocks/>
          </p:cNvCxnSpPr>
          <p:nvPr/>
        </p:nvCxnSpPr>
        <p:spPr>
          <a:xfrm>
            <a:off x="2123286" y="4918866"/>
            <a:ext cx="2632863" cy="0"/>
          </a:xfrm>
          <a:prstGeom prst="line">
            <a:avLst/>
          </a:prstGeom>
          <a:ln w="12700">
            <a:gradFill flip="none" rotWithShape="1">
              <a:gsLst>
                <a:gs pos="0">
                  <a:schemeClr val="bg1"/>
                </a:gs>
                <a:gs pos="99000">
                  <a:schemeClr val="bg1">
                    <a:alpha val="0"/>
                  </a:schemeClr>
                </a:gs>
              </a:gsLst>
              <a:lin ang="0" scaled="1"/>
              <a:tileRect/>
            </a:gradFill>
          </a:ln>
        </p:spPr>
        <p:style>
          <a:lnRef idx="2">
            <a:schemeClr val="accent1"/>
          </a:lnRef>
          <a:fillRef idx="0">
            <a:schemeClr val="accent1"/>
          </a:fillRef>
          <a:effectRef idx="1">
            <a:schemeClr val="accent1"/>
          </a:effectRef>
          <a:fontRef idx="minor">
            <a:schemeClr val="tx1"/>
          </a:fontRef>
        </p:style>
      </p:cxnSp>
      <p:cxnSp>
        <p:nvCxnSpPr>
          <p:cNvPr id="34" name="Straight Connector 33">
            <a:extLst>
              <a:ext uri="{FF2B5EF4-FFF2-40B4-BE49-F238E27FC236}">
                <a16:creationId xmlns:a16="http://schemas.microsoft.com/office/drawing/2014/main" id="{26B2597F-3AF8-CC89-428D-CD4C5D853F58}"/>
              </a:ext>
            </a:extLst>
          </p:cNvPr>
          <p:cNvCxnSpPr>
            <a:cxnSpLocks/>
          </p:cNvCxnSpPr>
          <p:nvPr/>
        </p:nvCxnSpPr>
        <p:spPr>
          <a:xfrm>
            <a:off x="2123286" y="5294688"/>
            <a:ext cx="2632863" cy="0"/>
          </a:xfrm>
          <a:prstGeom prst="line">
            <a:avLst/>
          </a:prstGeom>
          <a:ln w="12700">
            <a:gradFill flip="none" rotWithShape="1">
              <a:gsLst>
                <a:gs pos="0">
                  <a:schemeClr val="bg1"/>
                </a:gs>
                <a:gs pos="99000">
                  <a:schemeClr val="bg1">
                    <a:alpha val="0"/>
                  </a:schemeClr>
                </a:gs>
              </a:gsLst>
              <a:lin ang="0" scaled="1"/>
              <a:tileRect/>
            </a:gradFill>
          </a:ln>
        </p:spPr>
        <p:style>
          <a:lnRef idx="2">
            <a:schemeClr val="accent1"/>
          </a:lnRef>
          <a:fillRef idx="0">
            <a:schemeClr val="accent1"/>
          </a:fillRef>
          <a:effectRef idx="1">
            <a:schemeClr val="accent1"/>
          </a:effectRef>
          <a:fontRef idx="minor">
            <a:schemeClr val="tx1"/>
          </a:fontRef>
        </p:style>
      </p:cxnSp>
      <p:cxnSp>
        <p:nvCxnSpPr>
          <p:cNvPr id="35" name="Straight Connector 34">
            <a:extLst>
              <a:ext uri="{FF2B5EF4-FFF2-40B4-BE49-F238E27FC236}">
                <a16:creationId xmlns:a16="http://schemas.microsoft.com/office/drawing/2014/main" id="{C3095EE0-A448-B838-835A-DA5264622E11}"/>
              </a:ext>
            </a:extLst>
          </p:cNvPr>
          <p:cNvCxnSpPr>
            <a:cxnSpLocks/>
          </p:cNvCxnSpPr>
          <p:nvPr/>
        </p:nvCxnSpPr>
        <p:spPr>
          <a:xfrm>
            <a:off x="2123286" y="6046332"/>
            <a:ext cx="2632863" cy="0"/>
          </a:xfrm>
          <a:prstGeom prst="line">
            <a:avLst/>
          </a:prstGeom>
          <a:ln w="12700">
            <a:gradFill flip="none" rotWithShape="1">
              <a:gsLst>
                <a:gs pos="0">
                  <a:schemeClr val="bg1"/>
                </a:gs>
                <a:gs pos="99000">
                  <a:schemeClr val="bg1">
                    <a:alpha val="0"/>
                  </a:schemeClr>
                </a:gs>
              </a:gsLst>
              <a:lin ang="0" scaled="1"/>
              <a:tileRect/>
            </a:gradFill>
          </a:ln>
        </p:spPr>
        <p:style>
          <a:lnRef idx="2">
            <a:schemeClr val="accent1"/>
          </a:lnRef>
          <a:fillRef idx="0">
            <a:schemeClr val="accent1"/>
          </a:fillRef>
          <a:effectRef idx="1">
            <a:schemeClr val="accent1"/>
          </a:effectRef>
          <a:fontRef idx="minor">
            <a:schemeClr val="tx1"/>
          </a:fontRef>
        </p:style>
      </p:cxnSp>
      <p:cxnSp>
        <p:nvCxnSpPr>
          <p:cNvPr id="36" name="Straight Connector 35">
            <a:extLst>
              <a:ext uri="{FF2B5EF4-FFF2-40B4-BE49-F238E27FC236}">
                <a16:creationId xmlns:a16="http://schemas.microsoft.com/office/drawing/2014/main" id="{0D4782CF-18FD-3391-7973-CA407EF61CC9}"/>
              </a:ext>
            </a:extLst>
          </p:cNvPr>
          <p:cNvCxnSpPr>
            <a:cxnSpLocks/>
          </p:cNvCxnSpPr>
          <p:nvPr/>
        </p:nvCxnSpPr>
        <p:spPr>
          <a:xfrm>
            <a:off x="2123286" y="6422158"/>
            <a:ext cx="2632863" cy="0"/>
          </a:xfrm>
          <a:prstGeom prst="line">
            <a:avLst/>
          </a:prstGeom>
          <a:ln w="12700">
            <a:gradFill flip="none" rotWithShape="1">
              <a:gsLst>
                <a:gs pos="0">
                  <a:schemeClr val="bg1"/>
                </a:gs>
                <a:gs pos="99000">
                  <a:schemeClr val="bg1">
                    <a:alpha val="0"/>
                  </a:schemeClr>
                </a:gs>
              </a:gsLst>
              <a:lin ang="0" scaled="1"/>
              <a:tileRect/>
            </a:gradFill>
          </a:ln>
        </p:spPr>
        <p:style>
          <a:lnRef idx="2">
            <a:schemeClr val="accent1"/>
          </a:lnRef>
          <a:fillRef idx="0">
            <a:schemeClr val="accent1"/>
          </a:fillRef>
          <a:effectRef idx="1">
            <a:schemeClr val="accent1"/>
          </a:effectRef>
          <a:fontRef idx="minor">
            <a:schemeClr val="tx1"/>
          </a:fontRef>
        </p:style>
      </p:cxnSp>
      <p:grpSp>
        <p:nvGrpSpPr>
          <p:cNvPr id="37" name="Group 36">
            <a:extLst>
              <a:ext uri="{FF2B5EF4-FFF2-40B4-BE49-F238E27FC236}">
                <a16:creationId xmlns:a16="http://schemas.microsoft.com/office/drawing/2014/main" id="{FD99F9C2-32A2-C7F7-8E63-52F2AD728A44}"/>
              </a:ext>
            </a:extLst>
          </p:cNvPr>
          <p:cNvGrpSpPr/>
          <p:nvPr/>
        </p:nvGrpSpPr>
        <p:grpSpPr>
          <a:xfrm>
            <a:off x="2058123" y="3562204"/>
            <a:ext cx="2597934" cy="400110"/>
            <a:chOff x="2058123" y="3614596"/>
            <a:chExt cx="2597934" cy="400110"/>
          </a:xfrm>
        </p:grpSpPr>
        <p:sp>
          <p:nvSpPr>
            <p:cNvPr id="38" name="TextBox 37">
              <a:extLst>
                <a:ext uri="{FF2B5EF4-FFF2-40B4-BE49-F238E27FC236}">
                  <a16:creationId xmlns:a16="http://schemas.microsoft.com/office/drawing/2014/main" id="{7557BD54-D100-401D-2692-E1660C1D014F}"/>
                </a:ext>
              </a:extLst>
            </p:cNvPr>
            <p:cNvSpPr txBox="1"/>
            <p:nvPr/>
          </p:nvSpPr>
          <p:spPr>
            <a:xfrm>
              <a:off x="2058123" y="3614596"/>
              <a:ext cx="1858568" cy="400110"/>
            </a:xfrm>
            <a:prstGeom prst="rect">
              <a:avLst/>
            </a:prstGeom>
            <a:noFill/>
          </p:spPr>
          <p:txBody>
            <a:bodyPr wrap="square" anchor="ctr">
              <a:spAutoFit/>
            </a:bodyPr>
            <a:lstStyle/>
            <a:p>
              <a:pPr marL="0" marR="0" lvl="0" indent="0" algn="l" defTabSz="457200" rtl="0" eaLnBrk="1" fontAlgn="auto" latinLnBrk="0" hangingPunct="1">
                <a:spcBef>
                  <a:spcPts val="0"/>
                </a:spcBef>
                <a:buClrTx/>
                <a:buSzTx/>
                <a:buFontTx/>
                <a:buNone/>
                <a:tabLst/>
                <a:defRPr/>
              </a:pPr>
              <a:r>
                <a:rPr kumimoji="0" lang="en-IN" sz="1000" b="0" i="0" u="none" strike="noStrike" kern="1800" cap="none" spc="0" normalizeH="0" baseline="0" noProof="0" dirty="0">
                  <a:ln>
                    <a:noFill/>
                  </a:ln>
                  <a:solidFill>
                    <a:prstClr val="white"/>
                  </a:solidFill>
                  <a:effectLst/>
                  <a:uLnTx/>
                  <a:uFillTx/>
                  <a:latin typeface="Bahnschrift" panose="020B0502040204020203" pitchFamily="34" charset="0"/>
                  <a:ea typeface="Times New Roman" panose="02020603050405020304" pitchFamily="18" charset="0"/>
                  <a:cs typeface="Times New Roman" panose="02020603050405020304" pitchFamily="18" charset="0"/>
                </a:rPr>
                <a:t>Equality, Diversity and</a:t>
              </a:r>
            </a:p>
            <a:p>
              <a:pPr marL="0" marR="0" lvl="0" indent="0" algn="l" defTabSz="457200" rtl="0" eaLnBrk="1" fontAlgn="auto" latinLnBrk="0" hangingPunct="1">
                <a:spcBef>
                  <a:spcPts val="0"/>
                </a:spcBef>
                <a:buClrTx/>
                <a:buSzTx/>
                <a:buFontTx/>
                <a:buNone/>
                <a:tabLst/>
                <a:defRPr/>
              </a:pPr>
              <a:r>
                <a:rPr kumimoji="0" lang="en-IN" sz="1000" b="0" i="0" u="none" strike="noStrike" kern="1800" cap="none" spc="0" normalizeH="0" baseline="0" noProof="0" dirty="0">
                  <a:ln>
                    <a:noFill/>
                  </a:ln>
                  <a:solidFill>
                    <a:prstClr val="white"/>
                  </a:solidFill>
                  <a:effectLst/>
                  <a:uLnTx/>
                  <a:uFillTx/>
                  <a:latin typeface="Bahnschrift" panose="020B0502040204020203" pitchFamily="34" charset="0"/>
                  <a:ea typeface="Times New Roman" panose="02020603050405020304" pitchFamily="18" charset="0"/>
                  <a:cs typeface="Times New Roman" panose="02020603050405020304" pitchFamily="18" charset="0"/>
                </a:rPr>
                <a:t>Inclusion / Code of Conduct</a:t>
              </a:r>
            </a:p>
          </p:txBody>
        </p:sp>
        <p:sp>
          <p:nvSpPr>
            <p:cNvPr id="39" name="TextBox 38">
              <a:extLst>
                <a:ext uri="{FF2B5EF4-FFF2-40B4-BE49-F238E27FC236}">
                  <a16:creationId xmlns:a16="http://schemas.microsoft.com/office/drawing/2014/main" id="{5D34701C-9781-6C56-9BC7-D9BCECADD1DE}"/>
                </a:ext>
              </a:extLst>
            </p:cNvPr>
            <p:cNvSpPr txBox="1"/>
            <p:nvPr/>
          </p:nvSpPr>
          <p:spPr>
            <a:xfrm>
              <a:off x="4243307" y="3693528"/>
              <a:ext cx="412750" cy="242246"/>
            </a:xfrm>
            <a:prstGeom prst="rect">
              <a:avLst/>
            </a:prstGeom>
            <a:noFill/>
          </p:spPr>
          <p:txBody>
            <a:bodyPr wrap="square">
              <a:spAutoFit/>
            </a:bodyPr>
            <a:lstStyle/>
            <a:p>
              <a:pPr marL="0" marR="0" lvl="0" indent="0" defTabSz="457200" rtl="0" eaLnBrk="1" fontAlgn="auto" latinLnBrk="0" hangingPunct="1">
                <a:lnSpc>
                  <a:spcPct val="107000"/>
                </a:lnSpc>
                <a:spcBef>
                  <a:spcPts val="0"/>
                </a:spcBef>
                <a:spcAft>
                  <a:spcPts val="800"/>
                </a:spcAft>
                <a:buClrTx/>
                <a:buSzTx/>
                <a:buFontTx/>
                <a:buNone/>
                <a:tabLst/>
                <a:defRPr/>
              </a:pPr>
              <a:r>
                <a:rPr kumimoji="0" lang="en-GB" sz="1000" b="0" i="0" u="none" strike="noStrike" kern="1800" cap="none" spc="0" normalizeH="0" baseline="0" noProof="0" dirty="0">
                  <a:ln>
                    <a:noFill/>
                  </a:ln>
                  <a:solidFill>
                    <a:prstClr val="white"/>
                  </a:solidFill>
                  <a:effectLst/>
                  <a:uLnTx/>
                  <a:uFillTx/>
                  <a:latin typeface="Bahnschrift" panose="020B0502040204020203" pitchFamily="34" charset="0"/>
                  <a:ea typeface="Times New Roman" panose="02020603050405020304" pitchFamily="18" charset="0"/>
                  <a:cs typeface="Times New Roman" panose="02020603050405020304" pitchFamily="18" charset="0"/>
                </a:rPr>
                <a:t>5</a:t>
              </a:r>
              <a:endParaRPr kumimoji="0" lang="en-IN" sz="300" b="0" i="0" u="none" strike="noStrike" kern="100" cap="none" spc="0" normalizeH="0" baseline="0" noProof="0" dirty="0">
                <a:ln>
                  <a:noFill/>
                </a:ln>
                <a:solidFill>
                  <a:prstClr val="white"/>
                </a:solidFill>
                <a:effectLst/>
                <a:uLnTx/>
                <a:uFillTx/>
                <a:latin typeface="Bahnschrift" panose="020B0502040204020203" pitchFamily="34" charset="0"/>
                <a:ea typeface="Calibri" panose="020F0502020204030204" pitchFamily="34" charset="0"/>
                <a:cs typeface="Times New Roman" panose="02020603050405020304" pitchFamily="18" charset="0"/>
              </a:endParaRPr>
            </a:p>
          </p:txBody>
        </p:sp>
      </p:grpSp>
      <p:cxnSp>
        <p:nvCxnSpPr>
          <p:cNvPr id="40" name="Straight Connector 39">
            <a:extLst>
              <a:ext uri="{FF2B5EF4-FFF2-40B4-BE49-F238E27FC236}">
                <a16:creationId xmlns:a16="http://schemas.microsoft.com/office/drawing/2014/main" id="{E0BFBDCB-D1CF-178F-A9FC-D5C5A1038D93}"/>
              </a:ext>
            </a:extLst>
          </p:cNvPr>
          <p:cNvCxnSpPr>
            <a:cxnSpLocks/>
          </p:cNvCxnSpPr>
          <p:nvPr/>
        </p:nvCxnSpPr>
        <p:spPr>
          <a:xfrm>
            <a:off x="2123286" y="4002562"/>
            <a:ext cx="2632863" cy="0"/>
          </a:xfrm>
          <a:prstGeom prst="line">
            <a:avLst/>
          </a:prstGeom>
          <a:ln w="12700">
            <a:gradFill flip="none" rotWithShape="1">
              <a:gsLst>
                <a:gs pos="0">
                  <a:schemeClr val="bg1"/>
                </a:gs>
                <a:gs pos="99000">
                  <a:schemeClr val="bg1">
                    <a:alpha val="0"/>
                  </a:schemeClr>
                </a:gs>
              </a:gsLst>
              <a:lin ang="0" scaled="1"/>
              <a:tileRect/>
            </a:gradFill>
          </a:ln>
        </p:spPr>
        <p:style>
          <a:lnRef idx="2">
            <a:schemeClr val="accent1"/>
          </a:lnRef>
          <a:fillRef idx="0">
            <a:schemeClr val="accent1"/>
          </a:fillRef>
          <a:effectRef idx="1">
            <a:schemeClr val="accent1"/>
          </a:effectRef>
          <a:fontRef idx="minor">
            <a:schemeClr val="tx1"/>
          </a:fontRef>
        </p:style>
      </p:cxnSp>
      <p:sp>
        <p:nvSpPr>
          <p:cNvPr id="41" name="TextBox 40">
            <a:extLst>
              <a:ext uri="{FF2B5EF4-FFF2-40B4-BE49-F238E27FC236}">
                <a16:creationId xmlns:a16="http://schemas.microsoft.com/office/drawing/2014/main" id="{C4270A69-6A2F-E311-39BE-CBA919AD6DFA}"/>
              </a:ext>
            </a:extLst>
          </p:cNvPr>
          <p:cNvSpPr txBox="1"/>
          <p:nvPr/>
        </p:nvSpPr>
        <p:spPr>
          <a:xfrm>
            <a:off x="2058123" y="6496589"/>
            <a:ext cx="2308137" cy="242246"/>
          </a:xfrm>
          <a:prstGeom prst="rect">
            <a:avLst/>
          </a:prstGeom>
          <a:noFill/>
        </p:spPr>
        <p:txBody>
          <a:bodyPr wrap="square">
            <a:spAutoFit/>
          </a:bodyPr>
          <a:lstStyle/>
          <a:p>
            <a:pPr marL="0" marR="0" lvl="0" indent="0" algn="l" defTabSz="457200" rtl="0" eaLnBrk="1" fontAlgn="auto" latinLnBrk="0" hangingPunct="1">
              <a:lnSpc>
                <a:spcPct val="107000"/>
              </a:lnSpc>
              <a:spcBef>
                <a:spcPts val="0"/>
              </a:spcBef>
              <a:spcAft>
                <a:spcPts val="800"/>
              </a:spcAft>
              <a:buClrTx/>
              <a:buSzTx/>
              <a:buFontTx/>
              <a:buNone/>
              <a:tabLst/>
              <a:defRPr/>
            </a:pPr>
            <a:r>
              <a:rPr kumimoji="0" lang="en-US" sz="1000" b="0" i="0" u="none" strike="noStrike" kern="1800" cap="none" spc="0" normalizeH="0" baseline="0" noProof="0" dirty="0">
                <a:ln>
                  <a:noFill/>
                </a:ln>
                <a:solidFill>
                  <a:prstClr val="white"/>
                </a:solidFill>
                <a:effectLst/>
                <a:uLnTx/>
                <a:uFillTx/>
                <a:latin typeface="Bahnschrift" panose="020B0502040204020203" pitchFamily="34" charset="0"/>
                <a:ea typeface="Times New Roman" panose="02020603050405020304" pitchFamily="18" charset="0"/>
                <a:cs typeface="Times New Roman" panose="02020603050405020304" pitchFamily="18" charset="0"/>
              </a:rPr>
              <a:t>Participants</a:t>
            </a:r>
            <a:endParaRPr kumimoji="0" lang="en-IN" sz="300" b="0" i="0" u="none" strike="noStrike" kern="100" cap="none" spc="0" normalizeH="0" baseline="0" noProof="0" dirty="0">
              <a:ln>
                <a:noFill/>
              </a:ln>
              <a:solidFill>
                <a:prstClr val="white"/>
              </a:solidFill>
              <a:effectLst/>
              <a:uLnTx/>
              <a:uFillTx/>
              <a:latin typeface="Bahnschrift" panose="020B0502040204020203" pitchFamily="34" charset="0"/>
              <a:ea typeface="Calibri" panose="020F0502020204030204" pitchFamily="34" charset="0"/>
              <a:cs typeface="Times New Roman" panose="02020603050405020304" pitchFamily="18" charset="0"/>
            </a:endParaRPr>
          </a:p>
        </p:txBody>
      </p:sp>
      <p:cxnSp>
        <p:nvCxnSpPr>
          <p:cNvPr id="42" name="Straight Connector 41">
            <a:extLst>
              <a:ext uri="{FF2B5EF4-FFF2-40B4-BE49-F238E27FC236}">
                <a16:creationId xmlns:a16="http://schemas.microsoft.com/office/drawing/2014/main" id="{59BAAB6F-11C7-D802-1B5C-D8A94FECE566}"/>
              </a:ext>
            </a:extLst>
          </p:cNvPr>
          <p:cNvCxnSpPr>
            <a:cxnSpLocks/>
          </p:cNvCxnSpPr>
          <p:nvPr/>
        </p:nvCxnSpPr>
        <p:spPr>
          <a:xfrm>
            <a:off x="2123286" y="6805627"/>
            <a:ext cx="2632863" cy="0"/>
          </a:xfrm>
          <a:prstGeom prst="line">
            <a:avLst/>
          </a:prstGeom>
          <a:ln w="12700">
            <a:gradFill flip="none" rotWithShape="1">
              <a:gsLst>
                <a:gs pos="0">
                  <a:schemeClr val="bg1"/>
                </a:gs>
                <a:gs pos="99000">
                  <a:schemeClr val="bg1">
                    <a:alpha val="0"/>
                  </a:schemeClr>
                </a:gs>
              </a:gsLst>
              <a:lin ang="0" scaled="1"/>
              <a:tileRect/>
            </a:gradFill>
          </a:ln>
        </p:spPr>
        <p:style>
          <a:lnRef idx="2">
            <a:schemeClr val="accent1"/>
          </a:lnRef>
          <a:fillRef idx="0">
            <a:schemeClr val="accent1"/>
          </a:fillRef>
          <a:effectRef idx="1">
            <a:schemeClr val="accent1"/>
          </a:effectRef>
          <a:fontRef idx="minor">
            <a:schemeClr val="tx1"/>
          </a:fontRef>
        </p:style>
      </p:cxnSp>
      <p:sp>
        <p:nvSpPr>
          <p:cNvPr id="43" name="TextBox 42">
            <a:extLst>
              <a:ext uri="{FF2B5EF4-FFF2-40B4-BE49-F238E27FC236}">
                <a16:creationId xmlns:a16="http://schemas.microsoft.com/office/drawing/2014/main" id="{F1512F39-32C9-0A65-786C-1A3A454F8256}"/>
              </a:ext>
            </a:extLst>
          </p:cNvPr>
          <p:cNvSpPr txBox="1"/>
          <p:nvPr/>
        </p:nvSpPr>
        <p:spPr>
          <a:xfrm>
            <a:off x="4243307" y="4527502"/>
            <a:ext cx="412750" cy="242246"/>
          </a:xfrm>
          <a:prstGeom prst="rect">
            <a:avLst/>
          </a:prstGeom>
          <a:noFill/>
        </p:spPr>
        <p:txBody>
          <a:bodyPr wrap="square">
            <a:spAutoFit/>
          </a:bodyPr>
          <a:lstStyle/>
          <a:p>
            <a:pPr marL="0" marR="0" lvl="0" indent="0" defTabSz="457200" rtl="0" eaLnBrk="1" fontAlgn="auto" latinLnBrk="0" hangingPunct="1">
              <a:lnSpc>
                <a:spcPct val="107000"/>
              </a:lnSpc>
              <a:spcBef>
                <a:spcPts val="0"/>
              </a:spcBef>
              <a:spcAft>
                <a:spcPts val="800"/>
              </a:spcAft>
              <a:buClrTx/>
              <a:buSzTx/>
              <a:buFontTx/>
              <a:buNone/>
              <a:tabLst/>
              <a:defRPr/>
            </a:pPr>
            <a:r>
              <a:rPr kumimoji="0" lang="en-GB" sz="1000" b="0" i="0" u="none" strike="noStrike" kern="1800" cap="none" spc="0" normalizeH="0" baseline="0" noProof="0" dirty="0">
                <a:ln>
                  <a:noFill/>
                </a:ln>
                <a:solidFill>
                  <a:prstClr val="white"/>
                </a:solidFill>
                <a:effectLst/>
                <a:uLnTx/>
                <a:uFillTx/>
                <a:latin typeface="Bahnschrift" panose="020B0502040204020203" pitchFamily="34" charset="0"/>
                <a:ea typeface="Times New Roman" panose="02020603050405020304" pitchFamily="18" charset="0"/>
                <a:cs typeface="Times New Roman" panose="02020603050405020304" pitchFamily="18" charset="0"/>
              </a:rPr>
              <a:t>9</a:t>
            </a:r>
            <a:endParaRPr kumimoji="0" lang="en-IN" sz="300" b="0" i="0" u="none" strike="noStrike" kern="100" cap="none" spc="0" normalizeH="0" baseline="0" noProof="0" dirty="0">
              <a:ln>
                <a:noFill/>
              </a:ln>
              <a:solidFill>
                <a:prstClr val="white"/>
              </a:solidFill>
              <a:effectLst/>
              <a:uLnTx/>
              <a:uFillTx/>
              <a:latin typeface="Bahnschrift" panose="020B0502040204020203" pitchFamily="34" charset="0"/>
              <a:ea typeface="Calibri" panose="020F0502020204030204" pitchFamily="34" charset="0"/>
              <a:cs typeface="Times New Roman" panose="02020603050405020304" pitchFamily="18" charset="0"/>
            </a:endParaRPr>
          </a:p>
        </p:txBody>
      </p:sp>
      <p:grpSp>
        <p:nvGrpSpPr>
          <p:cNvPr id="44" name="Group 43">
            <a:extLst>
              <a:ext uri="{FF2B5EF4-FFF2-40B4-BE49-F238E27FC236}">
                <a16:creationId xmlns:a16="http://schemas.microsoft.com/office/drawing/2014/main" id="{77F90E53-5B02-3A14-4E4F-932264936270}"/>
              </a:ext>
            </a:extLst>
          </p:cNvPr>
          <p:cNvGrpSpPr/>
          <p:nvPr/>
        </p:nvGrpSpPr>
        <p:grpSpPr>
          <a:xfrm>
            <a:off x="2058123" y="3212511"/>
            <a:ext cx="2597934" cy="242246"/>
            <a:chOff x="2058123" y="3693528"/>
            <a:chExt cx="2597934" cy="242246"/>
          </a:xfrm>
        </p:grpSpPr>
        <p:sp>
          <p:nvSpPr>
            <p:cNvPr id="45" name="TextBox 44">
              <a:extLst>
                <a:ext uri="{FF2B5EF4-FFF2-40B4-BE49-F238E27FC236}">
                  <a16:creationId xmlns:a16="http://schemas.microsoft.com/office/drawing/2014/main" id="{B47B3FE5-4EAA-F46A-BCF3-4D81A0440A7D}"/>
                </a:ext>
              </a:extLst>
            </p:cNvPr>
            <p:cNvSpPr txBox="1"/>
            <p:nvPr/>
          </p:nvSpPr>
          <p:spPr>
            <a:xfrm>
              <a:off x="2058123" y="3693528"/>
              <a:ext cx="1858568" cy="242246"/>
            </a:xfrm>
            <a:prstGeom prst="rect">
              <a:avLst/>
            </a:prstGeom>
            <a:noFill/>
          </p:spPr>
          <p:txBody>
            <a:bodyPr wrap="square">
              <a:spAutoFit/>
            </a:bodyPr>
            <a:lstStyle/>
            <a:p>
              <a:pPr marL="0" marR="0" lvl="0" indent="0" algn="l" defTabSz="457200" rtl="0" eaLnBrk="1" fontAlgn="auto" latinLnBrk="0" hangingPunct="1">
                <a:lnSpc>
                  <a:spcPct val="107000"/>
                </a:lnSpc>
                <a:spcBef>
                  <a:spcPts val="0"/>
                </a:spcBef>
                <a:spcAft>
                  <a:spcPts val="800"/>
                </a:spcAft>
                <a:buClrTx/>
                <a:buSzTx/>
                <a:buFontTx/>
                <a:buNone/>
                <a:tabLst/>
                <a:defRPr/>
              </a:pPr>
              <a:r>
                <a:rPr kumimoji="0" lang="en-GB" sz="1000" b="0" i="0" u="none" strike="noStrike" kern="1800" cap="none" spc="0" normalizeH="0" baseline="0" noProof="0" dirty="0">
                  <a:ln>
                    <a:noFill/>
                  </a:ln>
                  <a:solidFill>
                    <a:prstClr val="white"/>
                  </a:solidFill>
                  <a:effectLst/>
                  <a:uLnTx/>
                  <a:uFillTx/>
                  <a:latin typeface="Bahnschrift" panose="020B0502040204020203" pitchFamily="34" charset="0"/>
                  <a:ea typeface="Times New Roman" panose="02020603050405020304" pitchFamily="18" charset="0"/>
                  <a:cs typeface="Times New Roman" panose="02020603050405020304" pitchFamily="18" charset="0"/>
                </a:rPr>
                <a:t>Foreword</a:t>
              </a:r>
              <a:endParaRPr kumimoji="0" lang="en-IN" sz="300" b="0" i="0" u="none" strike="noStrike" kern="100" cap="none" spc="0" normalizeH="0" baseline="0" noProof="0" dirty="0">
                <a:ln>
                  <a:noFill/>
                </a:ln>
                <a:solidFill>
                  <a:prstClr val="white"/>
                </a:solidFill>
                <a:effectLst/>
                <a:uLnTx/>
                <a:uFillTx/>
                <a:latin typeface="Bahnschrift" panose="020B0502040204020203" pitchFamily="34" charset="0"/>
                <a:ea typeface="Calibri" panose="020F0502020204030204" pitchFamily="34" charset="0"/>
                <a:cs typeface="Times New Roman" panose="02020603050405020304" pitchFamily="18" charset="0"/>
              </a:endParaRPr>
            </a:p>
          </p:txBody>
        </p:sp>
        <p:sp>
          <p:nvSpPr>
            <p:cNvPr id="46" name="TextBox 45">
              <a:extLst>
                <a:ext uri="{FF2B5EF4-FFF2-40B4-BE49-F238E27FC236}">
                  <a16:creationId xmlns:a16="http://schemas.microsoft.com/office/drawing/2014/main" id="{1A99A3F0-7514-E22A-AD35-FD0CBA36C919}"/>
                </a:ext>
              </a:extLst>
            </p:cNvPr>
            <p:cNvSpPr txBox="1"/>
            <p:nvPr/>
          </p:nvSpPr>
          <p:spPr>
            <a:xfrm>
              <a:off x="4243307" y="3693528"/>
              <a:ext cx="412750" cy="242246"/>
            </a:xfrm>
            <a:prstGeom prst="rect">
              <a:avLst/>
            </a:prstGeom>
            <a:noFill/>
          </p:spPr>
          <p:txBody>
            <a:bodyPr wrap="square">
              <a:spAutoFit/>
            </a:bodyPr>
            <a:lstStyle/>
            <a:p>
              <a:pPr marL="0" marR="0" lvl="0" indent="0" defTabSz="457200" rtl="0" eaLnBrk="1" fontAlgn="auto" latinLnBrk="0" hangingPunct="1">
                <a:lnSpc>
                  <a:spcPct val="107000"/>
                </a:lnSpc>
                <a:spcBef>
                  <a:spcPts val="0"/>
                </a:spcBef>
                <a:spcAft>
                  <a:spcPts val="800"/>
                </a:spcAft>
                <a:buClrTx/>
                <a:buSzTx/>
                <a:buFontTx/>
                <a:buNone/>
                <a:tabLst/>
                <a:defRPr/>
              </a:pPr>
              <a:r>
                <a:rPr kumimoji="0" lang="en-GB" sz="1000" b="0" i="0" u="none" strike="noStrike" kern="1800" cap="none" spc="0" normalizeH="0" baseline="0" noProof="0" dirty="0">
                  <a:ln>
                    <a:noFill/>
                  </a:ln>
                  <a:solidFill>
                    <a:prstClr val="white"/>
                  </a:solidFill>
                  <a:effectLst/>
                  <a:uLnTx/>
                  <a:uFillTx/>
                  <a:latin typeface="Bahnschrift" panose="020B0502040204020203" pitchFamily="34" charset="0"/>
                  <a:ea typeface="Times New Roman" panose="02020603050405020304" pitchFamily="18" charset="0"/>
                  <a:cs typeface="Times New Roman" panose="02020603050405020304" pitchFamily="18" charset="0"/>
                </a:rPr>
                <a:t>4</a:t>
              </a:r>
              <a:endParaRPr kumimoji="0" lang="en-IN" sz="300" b="0" i="0" u="none" strike="noStrike" kern="100" cap="none" spc="0" normalizeH="0" baseline="0" noProof="0" dirty="0">
                <a:ln>
                  <a:noFill/>
                </a:ln>
                <a:solidFill>
                  <a:prstClr val="white"/>
                </a:solidFill>
                <a:effectLst/>
                <a:uLnTx/>
                <a:uFillTx/>
                <a:latin typeface="Bahnschrift" panose="020B0502040204020203" pitchFamily="34" charset="0"/>
                <a:ea typeface="Calibri" panose="020F0502020204030204" pitchFamily="34" charset="0"/>
                <a:cs typeface="Times New Roman" panose="02020603050405020304" pitchFamily="18" charset="0"/>
              </a:endParaRPr>
            </a:p>
          </p:txBody>
        </p:sp>
      </p:grpSp>
      <p:cxnSp>
        <p:nvCxnSpPr>
          <p:cNvPr id="47" name="Straight Connector 46">
            <a:extLst>
              <a:ext uri="{FF2B5EF4-FFF2-40B4-BE49-F238E27FC236}">
                <a16:creationId xmlns:a16="http://schemas.microsoft.com/office/drawing/2014/main" id="{D4886BFD-6404-9EB2-C2F6-38701B94534A}"/>
              </a:ext>
            </a:extLst>
          </p:cNvPr>
          <p:cNvCxnSpPr>
            <a:cxnSpLocks/>
          </p:cNvCxnSpPr>
          <p:nvPr/>
        </p:nvCxnSpPr>
        <p:spPr>
          <a:xfrm>
            <a:off x="2123286" y="3521545"/>
            <a:ext cx="2632863" cy="0"/>
          </a:xfrm>
          <a:prstGeom prst="line">
            <a:avLst/>
          </a:prstGeom>
          <a:ln w="12700">
            <a:gradFill flip="none" rotWithShape="1">
              <a:gsLst>
                <a:gs pos="0">
                  <a:schemeClr val="bg1"/>
                </a:gs>
                <a:gs pos="99000">
                  <a:schemeClr val="bg1">
                    <a:alpha val="0"/>
                  </a:schemeClr>
                </a:gs>
              </a:gsLst>
              <a:lin ang="0" scaled="1"/>
              <a:tileRect/>
            </a:gradFill>
          </a:ln>
        </p:spPr>
        <p:style>
          <a:lnRef idx="2">
            <a:schemeClr val="accent1"/>
          </a:lnRef>
          <a:fillRef idx="0">
            <a:schemeClr val="accent1"/>
          </a:fillRef>
          <a:effectRef idx="1">
            <a:schemeClr val="accent1"/>
          </a:effectRef>
          <a:fontRef idx="minor">
            <a:schemeClr val="tx1"/>
          </a:fontRef>
        </p:style>
      </p:cxnSp>
      <p:sp>
        <p:nvSpPr>
          <p:cNvPr id="48" name="TextBox 47">
            <a:extLst>
              <a:ext uri="{FF2B5EF4-FFF2-40B4-BE49-F238E27FC236}">
                <a16:creationId xmlns:a16="http://schemas.microsoft.com/office/drawing/2014/main" id="{8D6027AE-100A-0032-21F0-45628119E340}"/>
              </a:ext>
            </a:extLst>
          </p:cNvPr>
          <p:cNvSpPr txBox="1"/>
          <p:nvPr/>
        </p:nvSpPr>
        <p:spPr>
          <a:xfrm>
            <a:off x="4243307" y="4061579"/>
            <a:ext cx="412750" cy="242246"/>
          </a:xfrm>
          <a:prstGeom prst="rect">
            <a:avLst/>
          </a:prstGeom>
          <a:noFill/>
        </p:spPr>
        <p:txBody>
          <a:bodyPr wrap="square">
            <a:spAutoFit/>
          </a:bodyPr>
          <a:lstStyle/>
          <a:p>
            <a:pPr marL="0" marR="0" lvl="0" indent="0" defTabSz="457200" rtl="0" eaLnBrk="1" fontAlgn="auto" latinLnBrk="0" hangingPunct="1">
              <a:lnSpc>
                <a:spcPct val="107000"/>
              </a:lnSpc>
              <a:spcBef>
                <a:spcPts val="0"/>
              </a:spcBef>
              <a:spcAft>
                <a:spcPts val="800"/>
              </a:spcAft>
              <a:buClrTx/>
              <a:buSzTx/>
              <a:buFontTx/>
              <a:buNone/>
              <a:tabLst/>
              <a:defRPr/>
            </a:pPr>
            <a:r>
              <a:rPr kumimoji="0" lang="en-GB" sz="1000" b="0" i="0" u="none" strike="noStrike" kern="1800" cap="none" spc="0" normalizeH="0" baseline="0" noProof="0" dirty="0">
                <a:ln>
                  <a:noFill/>
                </a:ln>
                <a:solidFill>
                  <a:prstClr val="white"/>
                </a:solidFill>
                <a:effectLst/>
                <a:uLnTx/>
                <a:uFillTx/>
                <a:latin typeface="Bahnschrift" panose="020B0502040204020203" pitchFamily="34" charset="0"/>
                <a:ea typeface="Times New Roman" panose="02020603050405020304" pitchFamily="18" charset="0"/>
                <a:cs typeface="Times New Roman" panose="02020603050405020304" pitchFamily="18" charset="0"/>
              </a:rPr>
              <a:t>6</a:t>
            </a:r>
            <a:endParaRPr kumimoji="0" lang="en-IN" sz="300" b="0" i="0" u="none" strike="noStrike" kern="100" cap="none" spc="0" normalizeH="0" baseline="0" noProof="0" dirty="0">
              <a:ln>
                <a:noFill/>
              </a:ln>
              <a:solidFill>
                <a:prstClr val="white"/>
              </a:solidFill>
              <a:effectLst/>
              <a:uLnTx/>
              <a:uFillTx/>
              <a:latin typeface="Bahnschrift" panose="020B0502040204020203" pitchFamily="34" charset="0"/>
              <a:ea typeface="Calibri" panose="020F0502020204030204" pitchFamily="34" charset="0"/>
              <a:cs typeface="Times New Roman" panose="02020603050405020304" pitchFamily="18" charset="0"/>
            </a:endParaRPr>
          </a:p>
        </p:txBody>
      </p:sp>
      <p:sp>
        <p:nvSpPr>
          <p:cNvPr id="49" name="TextBox 48">
            <a:extLst>
              <a:ext uri="{FF2B5EF4-FFF2-40B4-BE49-F238E27FC236}">
                <a16:creationId xmlns:a16="http://schemas.microsoft.com/office/drawing/2014/main" id="{95F30B3F-4254-5037-09B4-947CEB5EFB67}"/>
              </a:ext>
            </a:extLst>
          </p:cNvPr>
          <p:cNvSpPr txBox="1"/>
          <p:nvPr/>
        </p:nvSpPr>
        <p:spPr>
          <a:xfrm>
            <a:off x="4243307" y="5362885"/>
            <a:ext cx="412750" cy="242246"/>
          </a:xfrm>
          <a:prstGeom prst="rect">
            <a:avLst/>
          </a:prstGeom>
          <a:noFill/>
        </p:spPr>
        <p:txBody>
          <a:bodyPr wrap="square">
            <a:spAutoFit/>
          </a:bodyPr>
          <a:lstStyle/>
          <a:p>
            <a:pPr marL="0" marR="0" lvl="0" indent="0" defTabSz="457200" rtl="0" eaLnBrk="1" fontAlgn="auto" latinLnBrk="0" hangingPunct="1">
              <a:lnSpc>
                <a:spcPct val="107000"/>
              </a:lnSpc>
              <a:spcBef>
                <a:spcPts val="0"/>
              </a:spcBef>
              <a:spcAft>
                <a:spcPts val="800"/>
              </a:spcAft>
              <a:buClrTx/>
              <a:buSzTx/>
              <a:buFontTx/>
              <a:buNone/>
              <a:tabLst/>
              <a:defRPr/>
            </a:pPr>
            <a:r>
              <a:rPr kumimoji="0" lang="en-GB" sz="1000" b="0" i="0" u="none" strike="noStrike" kern="1800" cap="none" spc="0" normalizeH="0" baseline="0" noProof="0" dirty="0">
                <a:ln>
                  <a:noFill/>
                </a:ln>
                <a:solidFill>
                  <a:prstClr val="white"/>
                </a:solidFill>
                <a:effectLst/>
                <a:uLnTx/>
                <a:uFillTx/>
                <a:latin typeface="Bahnschrift" panose="020B0502040204020203" pitchFamily="34" charset="0"/>
                <a:ea typeface="Times New Roman" panose="02020603050405020304" pitchFamily="18" charset="0"/>
                <a:cs typeface="Times New Roman" panose="02020603050405020304" pitchFamily="18" charset="0"/>
              </a:rPr>
              <a:t>10</a:t>
            </a:r>
            <a:endParaRPr kumimoji="0" lang="en-IN" sz="300" b="0" i="0" u="none" strike="noStrike" kern="100" cap="none" spc="0" normalizeH="0" baseline="0" noProof="0" dirty="0">
              <a:ln>
                <a:noFill/>
              </a:ln>
              <a:solidFill>
                <a:prstClr val="white"/>
              </a:solidFill>
              <a:effectLst/>
              <a:uLnTx/>
              <a:uFillTx/>
              <a:latin typeface="Bahnschrift" panose="020B0502040204020203" pitchFamily="34" charset="0"/>
              <a:ea typeface="Calibri" panose="020F0502020204030204" pitchFamily="34" charset="0"/>
              <a:cs typeface="Times New Roman" panose="02020603050405020304" pitchFamily="18" charset="0"/>
            </a:endParaRPr>
          </a:p>
        </p:txBody>
      </p:sp>
      <p:sp>
        <p:nvSpPr>
          <p:cNvPr id="50" name="TextBox 49">
            <a:extLst>
              <a:ext uri="{FF2B5EF4-FFF2-40B4-BE49-F238E27FC236}">
                <a16:creationId xmlns:a16="http://schemas.microsoft.com/office/drawing/2014/main" id="{390327C1-0DD3-58A9-4D3A-BE13793FCFE6}"/>
              </a:ext>
            </a:extLst>
          </p:cNvPr>
          <p:cNvSpPr txBox="1"/>
          <p:nvPr/>
        </p:nvSpPr>
        <p:spPr>
          <a:xfrm>
            <a:off x="4243307" y="6112766"/>
            <a:ext cx="412750" cy="242246"/>
          </a:xfrm>
          <a:prstGeom prst="rect">
            <a:avLst/>
          </a:prstGeom>
          <a:noFill/>
        </p:spPr>
        <p:txBody>
          <a:bodyPr wrap="square">
            <a:spAutoFit/>
          </a:bodyPr>
          <a:lstStyle/>
          <a:p>
            <a:pPr marL="0" marR="0" lvl="0" indent="0" defTabSz="457200" rtl="0" eaLnBrk="1" fontAlgn="auto" latinLnBrk="0" hangingPunct="1">
              <a:lnSpc>
                <a:spcPct val="107000"/>
              </a:lnSpc>
              <a:spcBef>
                <a:spcPts val="0"/>
              </a:spcBef>
              <a:spcAft>
                <a:spcPts val="800"/>
              </a:spcAft>
              <a:buClrTx/>
              <a:buSzTx/>
              <a:buFontTx/>
              <a:buNone/>
              <a:tabLst/>
              <a:defRPr/>
            </a:pPr>
            <a:r>
              <a:rPr kumimoji="0" lang="en-GB" sz="1000" b="0" i="0" u="none" strike="noStrike" kern="1800" cap="none" spc="0" normalizeH="0" baseline="0" noProof="0" dirty="0">
                <a:ln>
                  <a:noFill/>
                </a:ln>
                <a:solidFill>
                  <a:prstClr val="white"/>
                </a:solidFill>
                <a:effectLst/>
                <a:uLnTx/>
                <a:uFillTx/>
                <a:latin typeface="Bahnschrift" panose="020B0502040204020203" pitchFamily="34" charset="0"/>
                <a:ea typeface="Times New Roman" panose="02020603050405020304" pitchFamily="18" charset="0"/>
                <a:cs typeface="Times New Roman" panose="02020603050405020304" pitchFamily="18" charset="0"/>
              </a:rPr>
              <a:t>20</a:t>
            </a:r>
            <a:endParaRPr kumimoji="0" lang="en-IN" sz="300" b="0" i="0" u="none" strike="noStrike" kern="100" cap="none" spc="0" normalizeH="0" baseline="0" noProof="0" dirty="0">
              <a:ln>
                <a:noFill/>
              </a:ln>
              <a:solidFill>
                <a:prstClr val="white"/>
              </a:solidFill>
              <a:effectLst/>
              <a:uLnTx/>
              <a:uFillTx/>
              <a:latin typeface="Bahnschrift" panose="020B0502040204020203" pitchFamily="34" charset="0"/>
              <a:ea typeface="Calibri" panose="020F0502020204030204" pitchFamily="34" charset="0"/>
              <a:cs typeface="Times New Roman" panose="02020603050405020304" pitchFamily="18" charset="0"/>
            </a:endParaRPr>
          </a:p>
        </p:txBody>
      </p:sp>
      <p:sp>
        <p:nvSpPr>
          <p:cNvPr id="51" name="TextBox 50">
            <a:extLst>
              <a:ext uri="{FF2B5EF4-FFF2-40B4-BE49-F238E27FC236}">
                <a16:creationId xmlns:a16="http://schemas.microsoft.com/office/drawing/2014/main" id="{66BD0CB7-D546-0B84-AC7D-F139BF40E2FB}"/>
              </a:ext>
            </a:extLst>
          </p:cNvPr>
          <p:cNvSpPr txBox="1"/>
          <p:nvPr/>
        </p:nvSpPr>
        <p:spPr>
          <a:xfrm>
            <a:off x="4243307" y="6484232"/>
            <a:ext cx="412750" cy="242246"/>
          </a:xfrm>
          <a:prstGeom prst="rect">
            <a:avLst/>
          </a:prstGeom>
          <a:noFill/>
        </p:spPr>
        <p:txBody>
          <a:bodyPr wrap="square">
            <a:spAutoFit/>
          </a:bodyPr>
          <a:lstStyle/>
          <a:p>
            <a:pPr marL="0" marR="0" lvl="0" indent="0" defTabSz="457200" rtl="0" eaLnBrk="1" fontAlgn="auto" latinLnBrk="0" hangingPunct="1">
              <a:lnSpc>
                <a:spcPct val="107000"/>
              </a:lnSpc>
              <a:spcBef>
                <a:spcPts val="0"/>
              </a:spcBef>
              <a:spcAft>
                <a:spcPts val="800"/>
              </a:spcAft>
              <a:buClrTx/>
              <a:buSzTx/>
              <a:buFontTx/>
              <a:buNone/>
              <a:tabLst/>
              <a:defRPr/>
            </a:pPr>
            <a:r>
              <a:rPr kumimoji="0" lang="en-GB" sz="1000" b="0" i="0" u="none" strike="noStrike" kern="1800" cap="none" spc="0" normalizeH="0" baseline="0" noProof="0" dirty="0">
                <a:ln>
                  <a:noFill/>
                </a:ln>
                <a:solidFill>
                  <a:prstClr val="white"/>
                </a:solidFill>
                <a:effectLst/>
                <a:uLnTx/>
                <a:uFillTx/>
                <a:latin typeface="Bahnschrift" panose="020B0502040204020203" pitchFamily="34" charset="0"/>
                <a:ea typeface="Times New Roman" panose="02020603050405020304" pitchFamily="18" charset="0"/>
                <a:cs typeface="Times New Roman" panose="02020603050405020304" pitchFamily="18" charset="0"/>
              </a:rPr>
              <a:t>23</a:t>
            </a:r>
            <a:endParaRPr kumimoji="0" lang="en-IN" sz="300" b="0" i="0" u="none" strike="noStrike" kern="100" cap="none" spc="0" normalizeH="0" baseline="0" noProof="0" dirty="0">
              <a:ln>
                <a:noFill/>
              </a:ln>
              <a:solidFill>
                <a:prstClr val="white"/>
              </a:solidFill>
              <a:effectLst/>
              <a:uLnTx/>
              <a:uFillTx/>
              <a:latin typeface="Bahnschrift" panose="020B0502040204020203" pitchFamily="34" charset="0"/>
              <a:ea typeface="Calibri" panose="020F0502020204030204" pitchFamily="34" charset="0"/>
              <a:cs typeface="Times New Roman" panose="02020603050405020304" pitchFamily="18" charset="0"/>
            </a:endParaRPr>
          </a:p>
        </p:txBody>
      </p:sp>
      <p:sp>
        <p:nvSpPr>
          <p:cNvPr id="3" name="TextBox 2">
            <a:extLst>
              <a:ext uri="{FF2B5EF4-FFF2-40B4-BE49-F238E27FC236}">
                <a16:creationId xmlns:a16="http://schemas.microsoft.com/office/drawing/2014/main" id="{28E36255-7281-5D5B-7CB4-86350B09E6B7}"/>
              </a:ext>
            </a:extLst>
          </p:cNvPr>
          <p:cNvSpPr txBox="1"/>
          <p:nvPr/>
        </p:nvSpPr>
        <p:spPr>
          <a:xfrm>
            <a:off x="4243307" y="4993297"/>
            <a:ext cx="412750" cy="242246"/>
          </a:xfrm>
          <a:prstGeom prst="rect">
            <a:avLst/>
          </a:prstGeom>
          <a:noFill/>
        </p:spPr>
        <p:txBody>
          <a:bodyPr wrap="square">
            <a:spAutoFit/>
          </a:bodyPr>
          <a:lstStyle/>
          <a:p>
            <a:pPr marL="0" marR="0" lvl="0" indent="0" defTabSz="457200" rtl="0" eaLnBrk="1" fontAlgn="auto" latinLnBrk="0" hangingPunct="1">
              <a:lnSpc>
                <a:spcPct val="107000"/>
              </a:lnSpc>
              <a:spcBef>
                <a:spcPts val="0"/>
              </a:spcBef>
              <a:spcAft>
                <a:spcPts val="800"/>
              </a:spcAft>
              <a:buClrTx/>
              <a:buSzTx/>
              <a:buFontTx/>
              <a:buNone/>
              <a:tabLst/>
              <a:defRPr/>
            </a:pPr>
            <a:r>
              <a:rPr kumimoji="0" lang="en-GB" sz="1000" b="0" i="0" u="none" strike="noStrike" kern="1800" cap="none" spc="0" normalizeH="0" baseline="0" noProof="0" dirty="0">
                <a:ln>
                  <a:noFill/>
                </a:ln>
                <a:solidFill>
                  <a:prstClr val="white"/>
                </a:solidFill>
                <a:effectLst/>
                <a:uLnTx/>
                <a:uFillTx/>
                <a:latin typeface="Bahnschrift" panose="020B0502040204020203" pitchFamily="34" charset="0"/>
                <a:ea typeface="Times New Roman" panose="02020603050405020304" pitchFamily="18" charset="0"/>
                <a:cs typeface="Times New Roman" panose="02020603050405020304" pitchFamily="18" charset="0"/>
              </a:rPr>
              <a:t>9</a:t>
            </a:r>
            <a:endParaRPr kumimoji="0" lang="en-IN" sz="300" b="0" i="0" u="none" strike="noStrike" kern="100" cap="none" spc="0" normalizeH="0" baseline="0" noProof="0" dirty="0">
              <a:ln>
                <a:noFill/>
              </a:ln>
              <a:solidFill>
                <a:prstClr val="white"/>
              </a:solidFill>
              <a:effectLst/>
              <a:uLnTx/>
              <a:uFillTx/>
              <a:latin typeface="Bahnschrift" panose="020B0502040204020203" pitchFamily="34" charset="0"/>
              <a:ea typeface="Calibri" panose="020F0502020204030204" pitchFamily="34" charset="0"/>
              <a:cs typeface="Times New Roman" panose="02020603050405020304" pitchFamily="18" charset="0"/>
            </a:endParaRPr>
          </a:p>
        </p:txBody>
      </p:sp>
      <p:sp>
        <p:nvSpPr>
          <p:cNvPr id="5" name="Slide Number Placeholder 6">
            <a:extLst>
              <a:ext uri="{FF2B5EF4-FFF2-40B4-BE49-F238E27FC236}">
                <a16:creationId xmlns:a16="http://schemas.microsoft.com/office/drawing/2014/main" id="{193E4F94-3C0E-9946-2787-1B03D900E44F}"/>
              </a:ext>
            </a:extLst>
          </p:cNvPr>
          <p:cNvSpPr>
            <a:spLocks noGrp="1"/>
          </p:cNvSpPr>
          <p:nvPr>
            <p:ph type="sldNum" sz="quarter" idx="12"/>
          </p:nvPr>
        </p:nvSpPr>
        <p:spPr>
          <a:xfrm>
            <a:off x="4586678" y="7219068"/>
            <a:ext cx="355210" cy="188208"/>
          </a:xfrm>
        </p:spPr>
        <p:txBody>
          <a:bodyPr/>
          <a:lstStyle/>
          <a:p>
            <a:fld id="{BBD8116C-255A-44AF-97AC-4E39B80E4E22}" type="slidenum">
              <a:rPr lang="en-IN" sz="800" smtClean="0">
                <a:solidFill>
                  <a:schemeClr val="bg1"/>
                </a:solidFill>
                <a:latin typeface="Bahnschrift" panose="020B0502040204020203" pitchFamily="34" charset="0"/>
              </a:rPr>
              <a:t>3</a:t>
            </a:fld>
            <a:endParaRPr lang="en-IN" sz="800">
              <a:solidFill>
                <a:schemeClr val="bg1"/>
              </a:solidFill>
              <a:latin typeface="Bahnschrift" panose="020B0502040204020203" pitchFamily="34" charset="0"/>
            </a:endParaRPr>
          </a:p>
        </p:txBody>
      </p:sp>
      <p:sp>
        <p:nvSpPr>
          <p:cNvPr id="7" name="TextBox 6">
            <a:extLst>
              <a:ext uri="{FF2B5EF4-FFF2-40B4-BE49-F238E27FC236}">
                <a16:creationId xmlns:a16="http://schemas.microsoft.com/office/drawing/2014/main" id="{314E4DEA-88B9-2E9D-43BA-B21A9F6410B5}"/>
              </a:ext>
            </a:extLst>
          </p:cNvPr>
          <p:cNvSpPr txBox="1"/>
          <p:nvPr/>
        </p:nvSpPr>
        <p:spPr>
          <a:xfrm>
            <a:off x="4243307" y="5729298"/>
            <a:ext cx="412750" cy="242246"/>
          </a:xfrm>
          <a:prstGeom prst="rect">
            <a:avLst/>
          </a:prstGeom>
          <a:noFill/>
        </p:spPr>
        <p:txBody>
          <a:bodyPr wrap="square">
            <a:spAutoFit/>
          </a:bodyPr>
          <a:lstStyle/>
          <a:p>
            <a:pPr marL="0" marR="0" lvl="0" indent="0" defTabSz="457200" rtl="0" eaLnBrk="1" fontAlgn="auto" latinLnBrk="0" hangingPunct="1">
              <a:lnSpc>
                <a:spcPct val="107000"/>
              </a:lnSpc>
              <a:spcBef>
                <a:spcPts val="0"/>
              </a:spcBef>
              <a:spcAft>
                <a:spcPts val="800"/>
              </a:spcAft>
              <a:buClrTx/>
              <a:buSzTx/>
              <a:buFontTx/>
              <a:buNone/>
              <a:tabLst/>
              <a:defRPr/>
            </a:pPr>
            <a:r>
              <a:rPr kumimoji="0" lang="en-GB" sz="1000" b="0" i="0" u="none" strike="noStrike" kern="1800" cap="none" spc="0" normalizeH="0" baseline="0" noProof="0" dirty="0">
                <a:ln>
                  <a:noFill/>
                </a:ln>
                <a:solidFill>
                  <a:prstClr val="white"/>
                </a:solidFill>
                <a:effectLst/>
                <a:uLnTx/>
                <a:uFillTx/>
                <a:latin typeface="Bahnschrift" panose="020B0502040204020203" pitchFamily="34" charset="0"/>
                <a:ea typeface="Times New Roman" panose="02020603050405020304" pitchFamily="18" charset="0"/>
                <a:cs typeface="Times New Roman" panose="02020603050405020304" pitchFamily="18" charset="0"/>
              </a:rPr>
              <a:t>19</a:t>
            </a:r>
            <a:endParaRPr kumimoji="0" lang="en-IN" sz="300" b="0" i="0" u="none" strike="noStrike" kern="100" cap="none" spc="0" normalizeH="0" baseline="0" noProof="0" dirty="0">
              <a:ln>
                <a:noFill/>
              </a:ln>
              <a:solidFill>
                <a:prstClr val="white"/>
              </a:solidFill>
              <a:effectLst/>
              <a:uLnTx/>
              <a:uFillTx/>
              <a:latin typeface="Bahnschrift" panose="020B0502040204020203" pitchFamily="34" charset="0"/>
              <a:ea typeface="Calibri" panose="020F0502020204030204" pitchFamily="34" charset="0"/>
              <a:cs typeface="Times New Roman" panose="02020603050405020304" pitchFamily="18" charset="0"/>
            </a:endParaRPr>
          </a:p>
        </p:txBody>
      </p:sp>
    </p:spTree>
    <p:custDataLst>
      <p:tags r:id="rId1"/>
    </p:custDataLst>
    <p:extLst>
      <p:ext uri="{BB962C8B-B14F-4D97-AF65-F5344CB8AC3E}">
        <p14:creationId xmlns:p14="http://schemas.microsoft.com/office/powerpoint/2010/main" val="3382512076"/>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Rounded Corners 9">
            <a:extLst>
              <a:ext uri="{FF2B5EF4-FFF2-40B4-BE49-F238E27FC236}">
                <a16:creationId xmlns:a16="http://schemas.microsoft.com/office/drawing/2014/main" id="{18BCF0F9-F11C-6D1D-81AE-A7BAD8C3922C}"/>
              </a:ext>
            </a:extLst>
          </p:cNvPr>
          <p:cNvSpPr/>
          <p:nvPr/>
        </p:nvSpPr>
        <p:spPr>
          <a:xfrm>
            <a:off x="425450" y="1336138"/>
            <a:ext cx="4516438" cy="2230333"/>
          </a:xfrm>
          <a:prstGeom prst="roundRect">
            <a:avLst>
              <a:gd name="adj" fmla="val 4168"/>
            </a:avLst>
          </a:prstGeom>
          <a:solidFill>
            <a:srgbClr val="0044FF">
              <a:alpha val="5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prstClr val="white"/>
              </a:solidFill>
              <a:effectLst/>
              <a:uLnTx/>
              <a:uFillTx/>
              <a:latin typeface="Aptos" panose="02110004020202020204"/>
              <a:ea typeface="+mn-ea"/>
              <a:cs typeface="+mn-cs"/>
            </a:endParaRPr>
          </a:p>
        </p:txBody>
      </p:sp>
      <p:sp>
        <p:nvSpPr>
          <p:cNvPr id="8" name="Rectangle: Rounded Corners 7">
            <a:extLst>
              <a:ext uri="{FF2B5EF4-FFF2-40B4-BE49-F238E27FC236}">
                <a16:creationId xmlns:a16="http://schemas.microsoft.com/office/drawing/2014/main" id="{720BBB2B-13A0-A04E-20A5-D874F47EF905}"/>
              </a:ext>
            </a:extLst>
          </p:cNvPr>
          <p:cNvSpPr/>
          <p:nvPr/>
        </p:nvSpPr>
        <p:spPr>
          <a:xfrm>
            <a:off x="425450" y="4231770"/>
            <a:ext cx="4516438" cy="2257295"/>
          </a:xfrm>
          <a:prstGeom prst="roundRect">
            <a:avLst>
              <a:gd name="adj" fmla="val 4168"/>
            </a:avLst>
          </a:prstGeom>
          <a:solidFill>
            <a:srgbClr val="0044FF">
              <a:alpha val="5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prstClr val="white"/>
              </a:solidFill>
              <a:effectLst/>
              <a:uLnTx/>
              <a:uFillTx/>
              <a:latin typeface="Aptos" panose="02110004020202020204"/>
              <a:ea typeface="+mn-ea"/>
              <a:cs typeface="+mn-cs"/>
            </a:endParaRPr>
          </a:p>
        </p:txBody>
      </p:sp>
      <p:sp>
        <p:nvSpPr>
          <p:cNvPr id="6" name="Freeform 586">
            <a:extLst>
              <a:ext uri="{FF2B5EF4-FFF2-40B4-BE49-F238E27FC236}">
                <a16:creationId xmlns:a16="http://schemas.microsoft.com/office/drawing/2014/main" id="{3FF624E8-051B-BC7B-A4C1-6AC29508D9E7}"/>
              </a:ext>
            </a:extLst>
          </p:cNvPr>
          <p:cNvSpPr>
            <a:spLocks noEditPoints="1"/>
          </p:cNvSpPr>
          <p:nvPr/>
        </p:nvSpPr>
        <p:spPr bwMode="auto">
          <a:xfrm>
            <a:off x="2987829" y="3627173"/>
            <a:ext cx="5429717" cy="5162536"/>
          </a:xfrm>
          <a:custGeom>
            <a:avLst/>
            <a:gdLst>
              <a:gd name="T0" fmla="*/ 5177 w 9862"/>
              <a:gd name="T1" fmla="*/ 8398 h 9379"/>
              <a:gd name="T2" fmla="*/ 8706 w 9862"/>
              <a:gd name="T3" fmla="*/ 2345 h 9379"/>
              <a:gd name="T4" fmla="*/ 1744 w 9862"/>
              <a:gd name="T5" fmla="*/ 1006 h 9379"/>
              <a:gd name="T6" fmla="*/ 2329 w 9862"/>
              <a:gd name="T7" fmla="*/ 7373 h 9379"/>
              <a:gd name="T8" fmla="*/ 2037 w 9862"/>
              <a:gd name="T9" fmla="*/ 4529 h 9379"/>
              <a:gd name="T10" fmla="*/ 3196 w 9862"/>
              <a:gd name="T11" fmla="*/ 6530 h 9379"/>
              <a:gd name="T12" fmla="*/ 5516 w 9862"/>
              <a:gd name="T13" fmla="*/ 7534 h 9379"/>
              <a:gd name="T14" fmla="*/ 6387 w 9862"/>
              <a:gd name="T15" fmla="*/ 6415 h 9379"/>
              <a:gd name="T16" fmla="*/ 8414 w 9862"/>
              <a:gd name="T17" fmla="*/ 3524 h 9379"/>
              <a:gd name="T18" fmla="*/ 7482 w 9862"/>
              <a:gd name="T19" fmla="*/ 1678 h 9379"/>
              <a:gd name="T20" fmla="*/ 6088 w 9862"/>
              <a:gd name="T21" fmla="*/ 512 h 9379"/>
              <a:gd name="T22" fmla="*/ 3191 w 9862"/>
              <a:gd name="T23" fmla="*/ 3189 h 9379"/>
              <a:gd name="T24" fmla="*/ 2940 w 9862"/>
              <a:gd name="T25" fmla="*/ 4355 h 9379"/>
              <a:gd name="T26" fmla="*/ 2906 w 9862"/>
              <a:gd name="T27" fmla="*/ 2295 h 9379"/>
              <a:gd name="T28" fmla="*/ 4014 w 9862"/>
              <a:gd name="T29" fmla="*/ 4332 h 9379"/>
              <a:gd name="T30" fmla="*/ 3782 w 9862"/>
              <a:gd name="T31" fmla="*/ 5193 h 9379"/>
              <a:gd name="T32" fmla="*/ 5743 w 9862"/>
              <a:gd name="T33" fmla="*/ 2685 h 9379"/>
              <a:gd name="T34" fmla="*/ 5807 w 9862"/>
              <a:gd name="T35" fmla="*/ 3692 h 9379"/>
              <a:gd name="T36" fmla="*/ 5227 w 9862"/>
              <a:gd name="T37" fmla="*/ 4393 h 9379"/>
              <a:gd name="T38" fmla="*/ 4696 w 9862"/>
              <a:gd name="T39" fmla="*/ 3350 h 9379"/>
              <a:gd name="T40" fmla="*/ 3774 w 9862"/>
              <a:gd name="T41" fmla="*/ 2513 h 9379"/>
              <a:gd name="T42" fmla="*/ 4068 w 9862"/>
              <a:gd name="T43" fmla="*/ 5022 h 9379"/>
              <a:gd name="T44" fmla="*/ 4068 w 9862"/>
              <a:gd name="T45" fmla="*/ 2386 h 9379"/>
              <a:gd name="T46" fmla="*/ 4687 w 9862"/>
              <a:gd name="T47" fmla="*/ 3320 h 9379"/>
              <a:gd name="T48" fmla="*/ 4648 w 9862"/>
              <a:gd name="T49" fmla="*/ 5994 h 9379"/>
              <a:gd name="T50" fmla="*/ 3509 w 9862"/>
              <a:gd name="T51" fmla="*/ 3331 h 9379"/>
              <a:gd name="T52" fmla="*/ 4930 w 9862"/>
              <a:gd name="T53" fmla="*/ 2513 h 9379"/>
              <a:gd name="T54" fmla="*/ 5807 w 9862"/>
              <a:gd name="T55" fmla="*/ 2011 h 9379"/>
              <a:gd name="T56" fmla="*/ 6432 w 9862"/>
              <a:gd name="T57" fmla="*/ 3660 h 9379"/>
              <a:gd name="T58" fmla="*/ 6676 w 9862"/>
              <a:gd name="T59" fmla="*/ 1174 h 9379"/>
              <a:gd name="T60" fmla="*/ 7537 w 9862"/>
              <a:gd name="T61" fmla="*/ 2685 h 9379"/>
              <a:gd name="T62" fmla="*/ 8074 w 9862"/>
              <a:gd name="T63" fmla="*/ 3381 h 9379"/>
              <a:gd name="T64" fmla="*/ 7827 w 9862"/>
              <a:gd name="T65" fmla="*/ 4524 h 9379"/>
              <a:gd name="T66" fmla="*/ 7600 w 9862"/>
              <a:gd name="T67" fmla="*/ 5693 h 9379"/>
              <a:gd name="T68" fmla="*/ 6963 w 9862"/>
              <a:gd name="T69" fmla="*/ 5353 h 9379"/>
              <a:gd name="T70" fmla="*/ 5807 w 9862"/>
              <a:gd name="T71" fmla="*/ 6027 h 9379"/>
              <a:gd name="T72" fmla="*/ 5511 w 9862"/>
              <a:gd name="T73" fmla="*/ 6203 h 9379"/>
              <a:gd name="T74" fmla="*/ 4352 w 9862"/>
              <a:gd name="T75" fmla="*/ 6533 h 9379"/>
              <a:gd name="T76" fmla="*/ 3485 w 9862"/>
              <a:gd name="T77" fmla="*/ 7359 h 9379"/>
              <a:gd name="T78" fmla="*/ 2905 w 9862"/>
              <a:gd name="T79" fmla="*/ 5696 h 9379"/>
              <a:gd name="T80" fmla="*/ 2324 w 9862"/>
              <a:gd name="T81" fmla="*/ 4689 h 9379"/>
              <a:gd name="T82" fmla="*/ 2295 w 9862"/>
              <a:gd name="T83" fmla="*/ 3332 h 9379"/>
              <a:gd name="T84" fmla="*/ 2360 w 9862"/>
              <a:gd name="T85" fmla="*/ 3353 h 9379"/>
              <a:gd name="T86" fmla="*/ 2025 w 9862"/>
              <a:gd name="T87" fmla="*/ 5193 h 9379"/>
              <a:gd name="T88" fmla="*/ 1451 w 9862"/>
              <a:gd name="T89" fmla="*/ 3517 h 9379"/>
              <a:gd name="T90" fmla="*/ 1744 w 9862"/>
              <a:gd name="T91" fmla="*/ 1017 h 9379"/>
              <a:gd name="T92" fmla="*/ 2900 w 9862"/>
              <a:gd name="T93" fmla="*/ 1738 h 9379"/>
              <a:gd name="T94" fmla="*/ 3197 w 9862"/>
              <a:gd name="T95" fmla="*/ 2516 h 9379"/>
              <a:gd name="T96" fmla="*/ 5218 w 9862"/>
              <a:gd name="T97" fmla="*/ 976 h 9379"/>
              <a:gd name="T98" fmla="*/ 6088 w 9862"/>
              <a:gd name="T99" fmla="*/ 184 h 9379"/>
              <a:gd name="T100" fmla="*/ 6960 w 9862"/>
              <a:gd name="T101" fmla="*/ 672 h 9379"/>
              <a:gd name="T102" fmla="*/ 8117 w 9862"/>
              <a:gd name="T103" fmla="*/ 676 h 9379"/>
              <a:gd name="T104" fmla="*/ 8987 w 9862"/>
              <a:gd name="T105" fmla="*/ 3178 h 9379"/>
              <a:gd name="T106" fmla="*/ 8126 w 9862"/>
              <a:gd name="T107" fmla="*/ 5365 h 9379"/>
              <a:gd name="T108" fmla="*/ 6959 w 9862"/>
              <a:gd name="T109" fmla="*/ 6699 h 9379"/>
              <a:gd name="T110" fmla="*/ 5223 w 9862"/>
              <a:gd name="T111" fmla="*/ 7069 h 9379"/>
              <a:gd name="T112" fmla="*/ 4013 w 9862"/>
              <a:gd name="T113" fmla="*/ 7668 h 9379"/>
              <a:gd name="T114" fmla="*/ 3479 w 9862"/>
              <a:gd name="T115" fmla="*/ 7372 h 9379"/>
              <a:gd name="T116" fmla="*/ 2851 w 9862"/>
              <a:gd name="T117" fmla="*/ 7032 h 9379"/>
              <a:gd name="T118" fmla="*/ 2031 w 9862"/>
              <a:gd name="T119" fmla="*/ 5859 h 9379"/>
              <a:gd name="T120" fmla="*/ 878 w 9862"/>
              <a:gd name="T121" fmla="*/ 4529 h 9379"/>
              <a:gd name="T122" fmla="*/ 10 w 9862"/>
              <a:gd name="T123" fmla="*/ 3357 h 9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862" h="9379">
                <a:moveTo>
                  <a:pt x="0" y="3352"/>
                </a:moveTo>
                <a:cubicBezTo>
                  <a:pt x="0" y="3354"/>
                  <a:pt x="0" y="3354"/>
                  <a:pt x="0" y="3354"/>
                </a:cubicBezTo>
                <a:cubicBezTo>
                  <a:pt x="1" y="4026"/>
                  <a:pt x="1" y="4026"/>
                  <a:pt x="1" y="4026"/>
                </a:cubicBezTo>
                <a:cubicBezTo>
                  <a:pt x="580" y="4360"/>
                  <a:pt x="580" y="4360"/>
                  <a:pt x="580" y="4360"/>
                </a:cubicBezTo>
                <a:cubicBezTo>
                  <a:pt x="580" y="5030"/>
                  <a:pt x="580" y="5030"/>
                  <a:pt x="580" y="5030"/>
                </a:cubicBezTo>
                <a:cubicBezTo>
                  <a:pt x="583" y="5032"/>
                  <a:pt x="583" y="5032"/>
                  <a:pt x="583" y="5032"/>
                </a:cubicBezTo>
                <a:cubicBezTo>
                  <a:pt x="1160" y="5365"/>
                  <a:pt x="1160" y="5365"/>
                  <a:pt x="1160" y="5365"/>
                </a:cubicBezTo>
                <a:cubicBezTo>
                  <a:pt x="1160" y="6026"/>
                  <a:pt x="1160" y="6026"/>
                  <a:pt x="1160" y="6026"/>
                </a:cubicBezTo>
                <a:cubicBezTo>
                  <a:pt x="580" y="6361"/>
                  <a:pt x="580" y="6361"/>
                  <a:pt x="580" y="6361"/>
                </a:cubicBezTo>
                <a:cubicBezTo>
                  <a:pt x="580" y="7036"/>
                  <a:pt x="580" y="7036"/>
                  <a:pt x="580" y="7036"/>
                </a:cubicBezTo>
                <a:cubicBezTo>
                  <a:pt x="1165" y="7374"/>
                  <a:pt x="1165" y="7374"/>
                  <a:pt x="1165" y="7374"/>
                </a:cubicBezTo>
                <a:cubicBezTo>
                  <a:pt x="1745" y="7039"/>
                  <a:pt x="1745" y="7039"/>
                  <a:pt x="1745" y="7039"/>
                </a:cubicBezTo>
                <a:cubicBezTo>
                  <a:pt x="2319" y="7370"/>
                  <a:pt x="2319" y="7370"/>
                  <a:pt x="2319" y="7370"/>
                </a:cubicBezTo>
                <a:cubicBezTo>
                  <a:pt x="2319" y="8034"/>
                  <a:pt x="2319" y="8034"/>
                  <a:pt x="2319" y="8034"/>
                </a:cubicBezTo>
                <a:cubicBezTo>
                  <a:pt x="1740" y="8369"/>
                  <a:pt x="1740" y="8369"/>
                  <a:pt x="1740" y="8369"/>
                </a:cubicBezTo>
                <a:cubicBezTo>
                  <a:pt x="1740" y="9042"/>
                  <a:pt x="1740" y="9042"/>
                  <a:pt x="1740" y="9042"/>
                </a:cubicBezTo>
                <a:cubicBezTo>
                  <a:pt x="1742" y="9043"/>
                  <a:pt x="1742" y="9043"/>
                  <a:pt x="1742" y="9043"/>
                </a:cubicBezTo>
                <a:cubicBezTo>
                  <a:pt x="2324" y="9379"/>
                  <a:pt x="2324" y="9379"/>
                  <a:pt x="2324" y="9379"/>
                </a:cubicBezTo>
                <a:cubicBezTo>
                  <a:pt x="2909" y="9043"/>
                  <a:pt x="2909" y="9043"/>
                  <a:pt x="2909" y="9043"/>
                </a:cubicBezTo>
                <a:cubicBezTo>
                  <a:pt x="2909" y="9040"/>
                  <a:pt x="2909" y="9040"/>
                  <a:pt x="2909" y="9040"/>
                </a:cubicBezTo>
                <a:cubicBezTo>
                  <a:pt x="2908" y="8377"/>
                  <a:pt x="2908" y="8377"/>
                  <a:pt x="2908" y="8377"/>
                </a:cubicBezTo>
                <a:cubicBezTo>
                  <a:pt x="3483" y="8709"/>
                  <a:pt x="3483" y="8709"/>
                  <a:pt x="3483" y="8709"/>
                </a:cubicBezTo>
                <a:cubicBezTo>
                  <a:pt x="3484" y="8708"/>
                  <a:pt x="3484" y="8708"/>
                  <a:pt x="3484" y="8708"/>
                </a:cubicBezTo>
                <a:cubicBezTo>
                  <a:pt x="4060" y="8374"/>
                  <a:pt x="4060" y="8374"/>
                  <a:pt x="4060" y="8374"/>
                </a:cubicBezTo>
                <a:cubicBezTo>
                  <a:pt x="4063" y="8376"/>
                  <a:pt x="4063" y="8376"/>
                  <a:pt x="4063" y="8376"/>
                </a:cubicBezTo>
                <a:cubicBezTo>
                  <a:pt x="4066" y="8375"/>
                  <a:pt x="4066" y="8375"/>
                  <a:pt x="4066" y="8375"/>
                </a:cubicBezTo>
                <a:cubicBezTo>
                  <a:pt x="4642" y="8708"/>
                  <a:pt x="4642" y="8708"/>
                  <a:pt x="4642" y="8708"/>
                </a:cubicBezTo>
                <a:cubicBezTo>
                  <a:pt x="5177" y="8398"/>
                  <a:pt x="5177" y="8398"/>
                  <a:pt x="5177" y="8398"/>
                </a:cubicBezTo>
                <a:cubicBezTo>
                  <a:pt x="5187" y="8413"/>
                  <a:pt x="5203" y="8423"/>
                  <a:pt x="5222" y="8423"/>
                </a:cubicBezTo>
                <a:cubicBezTo>
                  <a:pt x="5241" y="8423"/>
                  <a:pt x="5257" y="8413"/>
                  <a:pt x="5267" y="8398"/>
                </a:cubicBezTo>
                <a:cubicBezTo>
                  <a:pt x="5802" y="8707"/>
                  <a:pt x="5802" y="8707"/>
                  <a:pt x="5802" y="8707"/>
                </a:cubicBezTo>
                <a:cubicBezTo>
                  <a:pt x="5803" y="8706"/>
                  <a:pt x="5803" y="8706"/>
                  <a:pt x="5803" y="8706"/>
                </a:cubicBezTo>
                <a:cubicBezTo>
                  <a:pt x="6384" y="8372"/>
                  <a:pt x="6384" y="8372"/>
                  <a:pt x="6384" y="8372"/>
                </a:cubicBezTo>
                <a:cubicBezTo>
                  <a:pt x="6384" y="7701"/>
                  <a:pt x="6384" y="7701"/>
                  <a:pt x="6384" y="7701"/>
                </a:cubicBezTo>
                <a:cubicBezTo>
                  <a:pt x="6958" y="7370"/>
                  <a:pt x="6958" y="7370"/>
                  <a:pt x="6958" y="7370"/>
                </a:cubicBezTo>
                <a:cubicBezTo>
                  <a:pt x="6962" y="7372"/>
                  <a:pt x="6962" y="7372"/>
                  <a:pt x="6962" y="7372"/>
                </a:cubicBezTo>
                <a:cubicBezTo>
                  <a:pt x="6965" y="7371"/>
                  <a:pt x="6965" y="7371"/>
                  <a:pt x="6965" y="7371"/>
                </a:cubicBezTo>
                <a:cubicBezTo>
                  <a:pt x="7541" y="7704"/>
                  <a:pt x="7541" y="7704"/>
                  <a:pt x="7541" y="7704"/>
                </a:cubicBezTo>
                <a:cubicBezTo>
                  <a:pt x="7542" y="7703"/>
                  <a:pt x="7542" y="7703"/>
                  <a:pt x="7542" y="7703"/>
                </a:cubicBezTo>
                <a:cubicBezTo>
                  <a:pt x="8123" y="7367"/>
                  <a:pt x="8123" y="7367"/>
                  <a:pt x="8123" y="7367"/>
                </a:cubicBezTo>
                <a:cubicBezTo>
                  <a:pt x="8123" y="6699"/>
                  <a:pt x="8123" y="6699"/>
                  <a:pt x="8123" y="6699"/>
                </a:cubicBezTo>
                <a:cubicBezTo>
                  <a:pt x="8702" y="6363"/>
                  <a:pt x="8702" y="6363"/>
                  <a:pt x="8702" y="6363"/>
                </a:cubicBezTo>
                <a:cubicBezTo>
                  <a:pt x="8702" y="5695"/>
                  <a:pt x="8702" y="5695"/>
                  <a:pt x="8702" y="5695"/>
                </a:cubicBezTo>
                <a:cubicBezTo>
                  <a:pt x="9282" y="5360"/>
                  <a:pt x="9282" y="5360"/>
                  <a:pt x="9282" y="5360"/>
                </a:cubicBezTo>
                <a:cubicBezTo>
                  <a:pt x="9282" y="4691"/>
                  <a:pt x="9282" y="4691"/>
                  <a:pt x="9282" y="4691"/>
                </a:cubicBezTo>
                <a:cubicBezTo>
                  <a:pt x="9862" y="4357"/>
                  <a:pt x="9862" y="4357"/>
                  <a:pt x="9862" y="4357"/>
                </a:cubicBezTo>
                <a:cubicBezTo>
                  <a:pt x="9862" y="4355"/>
                  <a:pt x="9862" y="4355"/>
                  <a:pt x="9862" y="4355"/>
                </a:cubicBezTo>
                <a:cubicBezTo>
                  <a:pt x="9861" y="3685"/>
                  <a:pt x="9861" y="3685"/>
                  <a:pt x="9861" y="3685"/>
                </a:cubicBezTo>
                <a:cubicBezTo>
                  <a:pt x="9860" y="3684"/>
                  <a:pt x="9860" y="3684"/>
                  <a:pt x="9860" y="3684"/>
                </a:cubicBezTo>
                <a:cubicBezTo>
                  <a:pt x="9285" y="3353"/>
                  <a:pt x="9285" y="3353"/>
                  <a:pt x="9285" y="3353"/>
                </a:cubicBezTo>
                <a:cubicBezTo>
                  <a:pt x="9285" y="3349"/>
                  <a:pt x="9285" y="3349"/>
                  <a:pt x="9285" y="3349"/>
                </a:cubicBezTo>
                <a:cubicBezTo>
                  <a:pt x="9281" y="3347"/>
                  <a:pt x="9281" y="3347"/>
                  <a:pt x="9281" y="3347"/>
                </a:cubicBezTo>
                <a:cubicBezTo>
                  <a:pt x="9282" y="2680"/>
                  <a:pt x="9282" y="2680"/>
                  <a:pt x="9282" y="2680"/>
                </a:cubicBezTo>
                <a:cubicBezTo>
                  <a:pt x="9281" y="2680"/>
                  <a:pt x="9281" y="2680"/>
                  <a:pt x="9281" y="2680"/>
                </a:cubicBezTo>
                <a:cubicBezTo>
                  <a:pt x="8706" y="2349"/>
                  <a:pt x="8706" y="2349"/>
                  <a:pt x="8706" y="2349"/>
                </a:cubicBezTo>
                <a:cubicBezTo>
                  <a:pt x="8706" y="2345"/>
                  <a:pt x="8706" y="2345"/>
                  <a:pt x="8706" y="2345"/>
                </a:cubicBezTo>
                <a:cubicBezTo>
                  <a:pt x="8702" y="2342"/>
                  <a:pt x="8702" y="2342"/>
                  <a:pt x="8702" y="2342"/>
                </a:cubicBezTo>
                <a:cubicBezTo>
                  <a:pt x="8702" y="1677"/>
                  <a:pt x="8702" y="1677"/>
                  <a:pt x="8702" y="1677"/>
                </a:cubicBezTo>
                <a:cubicBezTo>
                  <a:pt x="8126" y="1344"/>
                  <a:pt x="8126" y="1344"/>
                  <a:pt x="8126" y="1344"/>
                </a:cubicBezTo>
                <a:cubicBezTo>
                  <a:pt x="8126" y="1341"/>
                  <a:pt x="8126" y="1341"/>
                  <a:pt x="8126" y="1341"/>
                </a:cubicBezTo>
                <a:cubicBezTo>
                  <a:pt x="8123" y="1339"/>
                  <a:pt x="8123" y="1339"/>
                  <a:pt x="8123" y="1339"/>
                </a:cubicBezTo>
                <a:cubicBezTo>
                  <a:pt x="8122" y="674"/>
                  <a:pt x="8122" y="674"/>
                  <a:pt x="8122" y="674"/>
                </a:cubicBezTo>
                <a:cubicBezTo>
                  <a:pt x="8121" y="673"/>
                  <a:pt x="8121" y="673"/>
                  <a:pt x="8121" y="673"/>
                </a:cubicBezTo>
                <a:cubicBezTo>
                  <a:pt x="7573" y="357"/>
                  <a:pt x="7573" y="357"/>
                  <a:pt x="7573" y="357"/>
                </a:cubicBezTo>
                <a:cubicBezTo>
                  <a:pt x="7576" y="352"/>
                  <a:pt x="7577" y="346"/>
                  <a:pt x="7577" y="340"/>
                </a:cubicBezTo>
                <a:cubicBezTo>
                  <a:pt x="7577" y="320"/>
                  <a:pt x="7561" y="304"/>
                  <a:pt x="7542" y="304"/>
                </a:cubicBezTo>
                <a:cubicBezTo>
                  <a:pt x="7530" y="304"/>
                  <a:pt x="7519" y="310"/>
                  <a:pt x="7513" y="319"/>
                </a:cubicBezTo>
                <a:cubicBezTo>
                  <a:pt x="6961" y="1"/>
                  <a:pt x="6961" y="1"/>
                  <a:pt x="6961" y="1"/>
                </a:cubicBezTo>
                <a:cubicBezTo>
                  <a:pt x="6959" y="2"/>
                  <a:pt x="6959" y="2"/>
                  <a:pt x="6959" y="2"/>
                </a:cubicBezTo>
                <a:cubicBezTo>
                  <a:pt x="6381" y="335"/>
                  <a:pt x="6381" y="335"/>
                  <a:pt x="6381" y="335"/>
                </a:cubicBezTo>
                <a:cubicBezTo>
                  <a:pt x="5802" y="1"/>
                  <a:pt x="5802" y="1"/>
                  <a:pt x="5802" y="1"/>
                </a:cubicBezTo>
                <a:cubicBezTo>
                  <a:pt x="5799" y="2"/>
                  <a:pt x="5799" y="2"/>
                  <a:pt x="5799" y="2"/>
                </a:cubicBezTo>
                <a:cubicBezTo>
                  <a:pt x="5222" y="335"/>
                  <a:pt x="5222" y="335"/>
                  <a:pt x="5222" y="335"/>
                </a:cubicBezTo>
                <a:cubicBezTo>
                  <a:pt x="4642" y="0"/>
                  <a:pt x="4642" y="0"/>
                  <a:pt x="4642" y="0"/>
                </a:cubicBezTo>
                <a:cubicBezTo>
                  <a:pt x="4058" y="337"/>
                  <a:pt x="4058" y="337"/>
                  <a:pt x="4058" y="337"/>
                </a:cubicBezTo>
                <a:cubicBezTo>
                  <a:pt x="4058" y="1008"/>
                  <a:pt x="4058" y="1008"/>
                  <a:pt x="4058" y="1008"/>
                </a:cubicBezTo>
                <a:cubicBezTo>
                  <a:pt x="3483" y="1340"/>
                  <a:pt x="3483" y="1340"/>
                  <a:pt x="3483" y="1340"/>
                </a:cubicBezTo>
                <a:cubicBezTo>
                  <a:pt x="2937" y="1026"/>
                  <a:pt x="2937" y="1026"/>
                  <a:pt x="2937" y="1026"/>
                </a:cubicBezTo>
                <a:cubicBezTo>
                  <a:pt x="2939" y="1021"/>
                  <a:pt x="2940" y="1017"/>
                  <a:pt x="2940" y="1012"/>
                </a:cubicBezTo>
                <a:cubicBezTo>
                  <a:pt x="2940" y="992"/>
                  <a:pt x="2924" y="976"/>
                  <a:pt x="2904" y="976"/>
                </a:cubicBezTo>
                <a:cubicBezTo>
                  <a:pt x="2884" y="976"/>
                  <a:pt x="2868" y="992"/>
                  <a:pt x="2868" y="1012"/>
                </a:cubicBezTo>
                <a:cubicBezTo>
                  <a:pt x="2868" y="1016"/>
                  <a:pt x="2869" y="1021"/>
                  <a:pt x="2871" y="1025"/>
                </a:cubicBezTo>
                <a:cubicBezTo>
                  <a:pt x="2323" y="1340"/>
                  <a:pt x="2323" y="1340"/>
                  <a:pt x="2323" y="1340"/>
                </a:cubicBezTo>
                <a:cubicBezTo>
                  <a:pt x="1744" y="1006"/>
                  <a:pt x="1744" y="1006"/>
                  <a:pt x="1744" y="1006"/>
                </a:cubicBezTo>
                <a:cubicBezTo>
                  <a:pt x="1741" y="1007"/>
                  <a:pt x="1741" y="1007"/>
                  <a:pt x="1741" y="1007"/>
                </a:cubicBezTo>
                <a:cubicBezTo>
                  <a:pt x="1159" y="1343"/>
                  <a:pt x="1159" y="1343"/>
                  <a:pt x="1159" y="1343"/>
                </a:cubicBezTo>
                <a:cubicBezTo>
                  <a:pt x="1159" y="2013"/>
                  <a:pt x="1159" y="2013"/>
                  <a:pt x="1159" y="2013"/>
                </a:cubicBezTo>
                <a:cubicBezTo>
                  <a:pt x="580" y="2348"/>
                  <a:pt x="580" y="2348"/>
                  <a:pt x="580" y="2348"/>
                </a:cubicBezTo>
                <a:cubicBezTo>
                  <a:pt x="580" y="3017"/>
                  <a:pt x="580" y="3017"/>
                  <a:pt x="580" y="3017"/>
                </a:cubicBezTo>
                <a:lnTo>
                  <a:pt x="0" y="3352"/>
                </a:lnTo>
                <a:close/>
                <a:moveTo>
                  <a:pt x="877" y="2851"/>
                </a:moveTo>
                <a:cubicBezTo>
                  <a:pt x="878" y="2852"/>
                  <a:pt x="878" y="2852"/>
                  <a:pt x="878" y="2852"/>
                </a:cubicBezTo>
                <a:cubicBezTo>
                  <a:pt x="1161" y="3017"/>
                  <a:pt x="1161" y="3017"/>
                  <a:pt x="1161" y="3017"/>
                </a:cubicBezTo>
                <a:cubicBezTo>
                  <a:pt x="1161" y="3347"/>
                  <a:pt x="1161" y="3347"/>
                  <a:pt x="1161" y="3347"/>
                </a:cubicBezTo>
                <a:cubicBezTo>
                  <a:pt x="589" y="3017"/>
                  <a:pt x="589" y="3017"/>
                  <a:pt x="589" y="3017"/>
                </a:cubicBezTo>
                <a:cubicBezTo>
                  <a:pt x="589" y="2353"/>
                  <a:pt x="589" y="2353"/>
                  <a:pt x="589" y="2353"/>
                </a:cubicBezTo>
                <a:cubicBezTo>
                  <a:pt x="873" y="2190"/>
                  <a:pt x="873" y="2190"/>
                  <a:pt x="873" y="2190"/>
                </a:cubicBezTo>
                <a:lnTo>
                  <a:pt x="877" y="2851"/>
                </a:lnTo>
                <a:close/>
                <a:moveTo>
                  <a:pt x="1164" y="2021"/>
                </a:moveTo>
                <a:cubicBezTo>
                  <a:pt x="1736" y="2351"/>
                  <a:pt x="1736" y="2351"/>
                  <a:pt x="1736" y="2351"/>
                </a:cubicBezTo>
                <a:cubicBezTo>
                  <a:pt x="1213" y="2653"/>
                  <a:pt x="1213" y="2653"/>
                  <a:pt x="1213" y="2653"/>
                </a:cubicBezTo>
                <a:cubicBezTo>
                  <a:pt x="1202" y="2638"/>
                  <a:pt x="1184" y="2627"/>
                  <a:pt x="1164" y="2627"/>
                </a:cubicBezTo>
                <a:cubicBezTo>
                  <a:pt x="1132" y="2627"/>
                  <a:pt x="1106" y="2654"/>
                  <a:pt x="1106" y="2686"/>
                </a:cubicBezTo>
                <a:cubicBezTo>
                  <a:pt x="1106" y="2717"/>
                  <a:pt x="1130" y="2742"/>
                  <a:pt x="1161" y="2744"/>
                </a:cubicBezTo>
                <a:cubicBezTo>
                  <a:pt x="1161" y="3011"/>
                  <a:pt x="1161" y="3011"/>
                  <a:pt x="1161" y="3011"/>
                </a:cubicBezTo>
                <a:cubicBezTo>
                  <a:pt x="882" y="2848"/>
                  <a:pt x="882" y="2848"/>
                  <a:pt x="882" y="2848"/>
                </a:cubicBezTo>
                <a:cubicBezTo>
                  <a:pt x="878" y="2187"/>
                  <a:pt x="878" y="2187"/>
                  <a:pt x="878" y="2187"/>
                </a:cubicBezTo>
                <a:lnTo>
                  <a:pt x="1164" y="2021"/>
                </a:lnTo>
                <a:close/>
                <a:moveTo>
                  <a:pt x="2611" y="7536"/>
                </a:moveTo>
                <a:cubicBezTo>
                  <a:pt x="2611" y="8197"/>
                  <a:pt x="2611" y="8197"/>
                  <a:pt x="2611" y="8197"/>
                </a:cubicBezTo>
                <a:cubicBezTo>
                  <a:pt x="2329" y="8034"/>
                  <a:pt x="2329" y="8034"/>
                  <a:pt x="2329" y="8034"/>
                </a:cubicBezTo>
                <a:cubicBezTo>
                  <a:pt x="2329" y="7373"/>
                  <a:pt x="2329" y="7373"/>
                  <a:pt x="2329" y="7373"/>
                </a:cubicBezTo>
                <a:lnTo>
                  <a:pt x="2611" y="7536"/>
                </a:lnTo>
                <a:close/>
                <a:moveTo>
                  <a:pt x="2332" y="7369"/>
                </a:moveTo>
                <a:cubicBezTo>
                  <a:pt x="2611" y="7208"/>
                  <a:pt x="2611" y="7208"/>
                  <a:pt x="2611" y="7208"/>
                </a:cubicBezTo>
                <a:cubicBezTo>
                  <a:pt x="2611" y="7530"/>
                  <a:pt x="2611" y="7530"/>
                  <a:pt x="2611" y="7530"/>
                </a:cubicBezTo>
                <a:lnTo>
                  <a:pt x="2332" y="7369"/>
                </a:lnTo>
                <a:close/>
                <a:moveTo>
                  <a:pt x="2326" y="7361"/>
                </a:moveTo>
                <a:cubicBezTo>
                  <a:pt x="2326" y="6757"/>
                  <a:pt x="2326" y="6757"/>
                  <a:pt x="2326" y="6757"/>
                </a:cubicBezTo>
                <a:cubicBezTo>
                  <a:pt x="2357" y="6756"/>
                  <a:pt x="2383" y="6731"/>
                  <a:pt x="2383" y="6699"/>
                </a:cubicBezTo>
                <a:cubicBezTo>
                  <a:pt x="2383" y="6689"/>
                  <a:pt x="2380" y="6680"/>
                  <a:pt x="2376" y="6671"/>
                </a:cubicBezTo>
                <a:cubicBezTo>
                  <a:pt x="2611" y="6535"/>
                  <a:pt x="2611" y="6535"/>
                  <a:pt x="2611" y="6535"/>
                </a:cubicBezTo>
                <a:cubicBezTo>
                  <a:pt x="2611" y="7196"/>
                  <a:pt x="2611" y="7196"/>
                  <a:pt x="2611" y="7196"/>
                </a:cubicBezTo>
                <a:lnTo>
                  <a:pt x="2326" y="7361"/>
                </a:lnTo>
                <a:close/>
                <a:moveTo>
                  <a:pt x="2324" y="6641"/>
                </a:moveTo>
                <a:cubicBezTo>
                  <a:pt x="2304" y="6641"/>
                  <a:pt x="2286" y="6652"/>
                  <a:pt x="2275" y="6668"/>
                </a:cubicBezTo>
                <a:cubicBezTo>
                  <a:pt x="1753" y="6365"/>
                  <a:pt x="1753" y="6365"/>
                  <a:pt x="1753" y="6365"/>
                </a:cubicBezTo>
                <a:cubicBezTo>
                  <a:pt x="2037" y="6201"/>
                  <a:pt x="2037" y="6201"/>
                  <a:pt x="2037" y="6201"/>
                </a:cubicBezTo>
                <a:cubicBezTo>
                  <a:pt x="2608" y="6531"/>
                  <a:pt x="2608" y="6531"/>
                  <a:pt x="2608" y="6531"/>
                </a:cubicBezTo>
                <a:cubicBezTo>
                  <a:pt x="2373" y="6667"/>
                  <a:pt x="2373" y="6667"/>
                  <a:pt x="2373" y="6667"/>
                </a:cubicBezTo>
                <a:cubicBezTo>
                  <a:pt x="2363" y="6651"/>
                  <a:pt x="2345" y="6641"/>
                  <a:pt x="2324" y="6641"/>
                </a:cubicBezTo>
                <a:close/>
                <a:moveTo>
                  <a:pt x="2036" y="5862"/>
                </a:moveTo>
                <a:cubicBezTo>
                  <a:pt x="2319" y="5700"/>
                  <a:pt x="2319" y="5700"/>
                  <a:pt x="2319" y="5700"/>
                </a:cubicBezTo>
                <a:cubicBezTo>
                  <a:pt x="2319" y="5992"/>
                  <a:pt x="2319" y="5992"/>
                  <a:pt x="2319" y="5992"/>
                </a:cubicBezTo>
                <a:cubicBezTo>
                  <a:pt x="2302" y="5995"/>
                  <a:pt x="2289" y="6009"/>
                  <a:pt x="2289" y="6027"/>
                </a:cubicBezTo>
                <a:cubicBezTo>
                  <a:pt x="2289" y="6033"/>
                  <a:pt x="2290" y="6038"/>
                  <a:pt x="2292" y="6042"/>
                </a:cubicBezTo>
                <a:cubicBezTo>
                  <a:pt x="2037" y="6190"/>
                  <a:pt x="2037" y="6190"/>
                  <a:pt x="2037" y="6190"/>
                </a:cubicBezTo>
                <a:lnTo>
                  <a:pt x="2036" y="5862"/>
                </a:lnTo>
                <a:close/>
                <a:moveTo>
                  <a:pt x="2036" y="5188"/>
                </a:moveTo>
                <a:cubicBezTo>
                  <a:pt x="2037" y="4529"/>
                  <a:pt x="2037" y="4529"/>
                  <a:pt x="2037" y="4529"/>
                </a:cubicBezTo>
                <a:cubicBezTo>
                  <a:pt x="2321" y="4693"/>
                  <a:pt x="2321" y="4693"/>
                  <a:pt x="2321" y="4693"/>
                </a:cubicBezTo>
                <a:cubicBezTo>
                  <a:pt x="2321" y="5353"/>
                  <a:pt x="2321" y="5353"/>
                  <a:pt x="2321" y="5353"/>
                </a:cubicBezTo>
                <a:lnTo>
                  <a:pt x="2036" y="5188"/>
                </a:lnTo>
                <a:close/>
                <a:moveTo>
                  <a:pt x="2360" y="6027"/>
                </a:moveTo>
                <a:cubicBezTo>
                  <a:pt x="2360" y="6009"/>
                  <a:pt x="2347" y="5994"/>
                  <a:pt x="2329" y="5992"/>
                </a:cubicBezTo>
                <a:cubicBezTo>
                  <a:pt x="2329" y="5695"/>
                  <a:pt x="2329" y="5695"/>
                  <a:pt x="2329" y="5695"/>
                </a:cubicBezTo>
                <a:cubicBezTo>
                  <a:pt x="2616" y="5531"/>
                  <a:pt x="2616" y="5531"/>
                  <a:pt x="2616" y="5531"/>
                </a:cubicBezTo>
                <a:cubicBezTo>
                  <a:pt x="2900" y="5696"/>
                  <a:pt x="2900" y="5696"/>
                  <a:pt x="2900" y="5696"/>
                </a:cubicBezTo>
                <a:cubicBezTo>
                  <a:pt x="2901" y="6357"/>
                  <a:pt x="2901" y="6357"/>
                  <a:pt x="2901" y="6357"/>
                </a:cubicBezTo>
                <a:cubicBezTo>
                  <a:pt x="2357" y="6042"/>
                  <a:pt x="2357" y="6042"/>
                  <a:pt x="2357" y="6042"/>
                </a:cubicBezTo>
                <a:cubicBezTo>
                  <a:pt x="2359" y="6038"/>
                  <a:pt x="2360" y="6033"/>
                  <a:pt x="2360" y="6027"/>
                </a:cubicBezTo>
                <a:close/>
                <a:moveTo>
                  <a:pt x="2957" y="7032"/>
                </a:moveTo>
                <a:cubicBezTo>
                  <a:pt x="2957" y="7004"/>
                  <a:pt x="2936" y="6981"/>
                  <a:pt x="2909" y="6979"/>
                </a:cubicBezTo>
                <a:cubicBezTo>
                  <a:pt x="2909" y="6369"/>
                  <a:pt x="2909" y="6369"/>
                  <a:pt x="2909" y="6369"/>
                </a:cubicBezTo>
                <a:cubicBezTo>
                  <a:pt x="3191" y="6532"/>
                  <a:pt x="3191" y="6532"/>
                  <a:pt x="3191" y="6532"/>
                </a:cubicBezTo>
                <a:cubicBezTo>
                  <a:pt x="3191" y="7192"/>
                  <a:pt x="3191" y="7192"/>
                  <a:pt x="3191" y="7192"/>
                </a:cubicBezTo>
                <a:cubicBezTo>
                  <a:pt x="2952" y="7055"/>
                  <a:pt x="2952" y="7055"/>
                  <a:pt x="2952" y="7055"/>
                </a:cubicBezTo>
                <a:cubicBezTo>
                  <a:pt x="2955" y="7048"/>
                  <a:pt x="2957" y="7040"/>
                  <a:pt x="2957" y="7032"/>
                </a:cubicBezTo>
                <a:close/>
                <a:moveTo>
                  <a:pt x="3196" y="7195"/>
                </a:moveTo>
                <a:cubicBezTo>
                  <a:pt x="3196" y="6535"/>
                  <a:pt x="3196" y="6535"/>
                  <a:pt x="3196" y="6535"/>
                </a:cubicBezTo>
                <a:cubicBezTo>
                  <a:pt x="3480" y="6700"/>
                  <a:pt x="3480" y="6700"/>
                  <a:pt x="3480" y="6700"/>
                </a:cubicBezTo>
                <a:cubicBezTo>
                  <a:pt x="3480" y="7358"/>
                  <a:pt x="3480" y="7358"/>
                  <a:pt x="3480" y="7358"/>
                </a:cubicBezTo>
                <a:lnTo>
                  <a:pt x="3196" y="7195"/>
                </a:lnTo>
                <a:close/>
                <a:moveTo>
                  <a:pt x="3477" y="7368"/>
                </a:moveTo>
                <a:cubicBezTo>
                  <a:pt x="3196" y="7530"/>
                  <a:pt x="3196" y="7530"/>
                  <a:pt x="3196" y="7530"/>
                </a:cubicBezTo>
                <a:cubicBezTo>
                  <a:pt x="3196" y="7206"/>
                  <a:pt x="3196" y="7206"/>
                  <a:pt x="3196" y="7206"/>
                </a:cubicBezTo>
                <a:lnTo>
                  <a:pt x="3477" y="7368"/>
                </a:lnTo>
                <a:close/>
                <a:moveTo>
                  <a:pt x="3196" y="6530"/>
                </a:moveTo>
                <a:cubicBezTo>
                  <a:pt x="3196" y="6201"/>
                  <a:pt x="3196" y="6201"/>
                  <a:pt x="3196" y="6201"/>
                </a:cubicBezTo>
                <a:cubicBezTo>
                  <a:pt x="3484" y="6035"/>
                  <a:pt x="3484" y="6035"/>
                  <a:pt x="3484" y="6035"/>
                </a:cubicBezTo>
                <a:cubicBezTo>
                  <a:pt x="4055" y="6365"/>
                  <a:pt x="4055" y="6365"/>
                  <a:pt x="4055" y="6365"/>
                </a:cubicBezTo>
                <a:cubicBezTo>
                  <a:pt x="3483" y="6696"/>
                  <a:pt x="3483" y="6696"/>
                  <a:pt x="3483" y="6696"/>
                </a:cubicBezTo>
                <a:lnTo>
                  <a:pt x="3196" y="6530"/>
                </a:lnTo>
                <a:close/>
                <a:moveTo>
                  <a:pt x="5187" y="7033"/>
                </a:moveTo>
                <a:cubicBezTo>
                  <a:pt x="5187" y="7037"/>
                  <a:pt x="5188" y="7042"/>
                  <a:pt x="5190" y="7046"/>
                </a:cubicBezTo>
                <a:cubicBezTo>
                  <a:pt x="4684" y="7336"/>
                  <a:pt x="4684" y="7336"/>
                  <a:pt x="4684" y="7336"/>
                </a:cubicBezTo>
                <a:cubicBezTo>
                  <a:pt x="4675" y="7324"/>
                  <a:pt x="4661" y="7316"/>
                  <a:pt x="4645" y="7315"/>
                </a:cubicBezTo>
                <a:cubicBezTo>
                  <a:pt x="4645" y="6700"/>
                  <a:pt x="4645" y="6700"/>
                  <a:pt x="4645" y="6700"/>
                </a:cubicBezTo>
                <a:cubicBezTo>
                  <a:pt x="5218" y="6367"/>
                  <a:pt x="5218" y="6367"/>
                  <a:pt x="5218" y="6367"/>
                </a:cubicBezTo>
                <a:cubicBezTo>
                  <a:pt x="5218" y="6998"/>
                  <a:pt x="5218" y="6998"/>
                  <a:pt x="5218" y="6998"/>
                </a:cubicBezTo>
                <a:cubicBezTo>
                  <a:pt x="5200" y="7000"/>
                  <a:pt x="5187" y="7015"/>
                  <a:pt x="5187" y="7033"/>
                </a:cubicBezTo>
                <a:close/>
                <a:moveTo>
                  <a:pt x="5259" y="7033"/>
                </a:moveTo>
                <a:cubicBezTo>
                  <a:pt x="5259" y="7015"/>
                  <a:pt x="5245" y="7000"/>
                  <a:pt x="5228" y="6998"/>
                </a:cubicBezTo>
                <a:cubicBezTo>
                  <a:pt x="5228" y="6368"/>
                  <a:pt x="5228" y="6368"/>
                  <a:pt x="5228" y="6368"/>
                </a:cubicBezTo>
                <a:cubicBezTo>
                  <a:pt x="5511" y="6532"/>
                  <a:pt x="5511" y="6532"/>
                  <a:pt x="5511" y="6532"/>
                </a:cubicBezTo>
                <a:cubicBezTo>
                  <a:pt x="5511" y="7193"/>
                  <a:pt x="5511" y="7193"/>
                  <a:pt x="5511" y="7193"/>
                </a:cubicBezTo>
                <a:cubicBezTo>
                  <a:pt x="5256" y="7046"/>
                  <a:pt x="5256" y="7046"/>
                  <a:pt x="5256" y="7046"/>
                </a:cubicBezTo>
                <a:cubicBezTo>
                  <a:pt x="5258" y="7042"/>
                  <a:pt x="5259" y="7037"/>
                  <a:pt x="5259" y="7033"/>
                </a:cubicBezTo>
                <a:close/>
                <a:moveTo>
                  <a:pt x="5516" y="7528"/>
                </a:moveTo>
                <a:cubicBezTo>
                  <a:pt x="5516" y="7207"/>
                  <a:pt x="5516" y="7207"/>
                  <a:pt x="5516" y="7207"/>
                </a:cubicBezTo>
                <a:cubicBezTo>
                  <a:pt x="5795" y="7367"/>
                  <a:pt x="5795" y="7367"/>
                  <a:pt x="5795" y="7367"/>
                </a:cubicBezTo>
                <a:lnTo>
                  <a:pt x="5516" y="7528"/>
                </a:lnTo>
                <a:close/>
                <a:moveTo>
                  <a:pt x="5798" y="7372"/>
                </a:moveTo>
                <a:cubicBezTo>
                  <a:pt x="5798" y="8033"/>
                  <a:pt x="5798" y="8033"/>
                  <a:pt x="5798" y="8033"/>
                </a:cubicBezTo>
                <a:cubicBezTo>
                  <a:pt x="5516" y="8195"/>
                  <a:pt x="5516" y="8195"/>
                  <a:pt x="5516" y="8195"/>
                </a:cubicBezTo>
                <a:cubicBezTo>
                  <a:pt x="5516" y="7534"/>
                  <a:pt x="5516" y="7534"/>
                  <a:pt x="5516" y="7534"/>
                </a:cubicBezTo>
                <a:lnTo>
                  <a:pt x="5798" y="7372"/>
                </a:lnTo>
                <a:close/>
                <a:moveTo>
                  <a:pt x="5516" y="7195"/>
                </a:moveTo>
                <a:cubicBezTo>
                  <a:pt x="5516" y="6535"/>
                  <a:pt x="5516" y="6535"/>
                  <a:pt x="5516" y="6535"/>
                </a:cubicBezTo>
                <a:cubicBezTo>
                  <a:pt x="5750" y="6670"/>
                  <a:pt x="5750" y="6670"/>
                  <a:pt x="5750" y="6670"/>
                </a:cubicBezTo>
                <a:cubicBezTo>
                  <a:pt x="5747" y="6678"/>
                  <a:pt x="5744" y="6687"/>
                  <a:pt x="5744" y="6696"/>
                </a:cubicBezTo>
                <a:cubicBezTo>
                  <a:pt x="5744" y="6727"/>
                  <a:pt x="5769" y="6753"/>
                  <a:pt x="5799" y="6754"/>
                </a:cubicBezTo>
                <a:cubicBezTo>
                  <a:pt x="5799" y="7358"/>
                  <a:pt x="5799" y="7358"/>
                  <a:pt x="5799" y="7358"/>
                </a:cubicBezTo>
                <a:lnTo>
                  <a:pt x="5516" y="7195"/>
                </a:lnTo>
                <a:close/>
                <a:moveTo>
                  <a:pt x="5516" y="6529"/>
                </a:moveTo>
                <a:cubicBezTo>
                  <a:pt x="5516" y="6200"/>
                  <a:pt x="5516" y="6200"/>
                  <a:pt x="5516" y="6200"/>
                </a:cubicBezTo>
                <a:cubicBezTo>
                  <a:pt x="5802" y="6035"/>
                  <a:pt x="5802" y="6035"/>
                  <a:pt x="5802" y="6035"/>
                </a:cubicBezTo>
                <a:cubicBezTo>
                  <a:pt x="6333" y="6341"/>
                  <a:pt x="6333" y="6341"/>
                  <a:pt x="6333" y="6341"/>
                </a:cubicBezTo>
                <a:cubicBezTo>
                  <a:pt x="6330" y="6348"/>
                  <a:pt x="6329" y="6355"/>
                  <a:pt x="6329" y="6362"/>
                </a:cubicBezTo>
                <a:cubicBezTo>
                  <a:pt x="6329" y="6371"/>
                  <a:pt x="6331" y="6380"/>
                  <a:pt x="6335" y="6387"/>
                </a:cubicBezTo>
                <a:cubicBezTo>
                  <a:pt x="5852" y="6666"/>
                  <a:pt x="5852" y="6666"/>
                  <a:pt x="5852" y="6666"/>
                </a:cubicBezTo>
                <a:cubicBezTo>
                  <a:pt x="5841" y="6649"/>
                  <a:pt x="5823" y="6638"/>
                  <a:pt x="5802" y="6638"/>
                </a:cubicBezTo>
                <a:cubicBezTo>
                  <a:pt x="5781" y="6638"/>
                  <a:pt x="5763" y="6649"/>
                  <a:pt x="5753" y="6666"/>
                </a:cubicBezTo>
                <a:lnTo>
                  <a:pt x="5516" y="6529"/>
                </a:lnTo>
                <a:close/>
                <a:moveTo>
                  <a:pt x="6435" y="6362"/>
                </a:moveTo>
                <a:cubicBezTo>
                  <a:pt x="6435" y="6355"/>
                  <a:pt x="6434" y="6348"/>
                  <a:pt x="6431" y="6341"/>
                </a:cubicBezTo>
                <a:cubicBezTo>
                  <a:pt x="6672" y="6202"/>
                  <a:pt x="6672" y="6202"/>
                  <a:pt x="6672" y="6202"/>
                </a:cubicBezTo>
                <a:cubicBezTo>
                  <a:pt x="6672" y="6528"/>
                  <a:pt x="6672" y="6528"/>
                  <a:pt x="6672" y="6528"/>
                </a:cubicBezTo>
                <a:cubicBezTo>
                  <a:pt x="6429" y="6388"/>
                  <a:pt x="6429" y="6388"/>
                  <a:pt x="6429" y="6388"/>
                </a:cubicBezTo>
                <a:cubicBezTo>
                  <a:pt x="6433" y="6381"/>
                  <a:pt x="6435" y="6372"/>
                  <a:pt x="6435" y="6362"/>
                </a:cubicBezTo>
                <a:close/>
                <a:moveTo>
                  <a:pt x="6672" y="6534"/>
                </a:moveTo>
                <a:cubicBezTo>
                  <a:pt x="6672" y="7193"/>
                  <a:pt x="6672" y="7193"/>
                  <a:pt x="6672" y="7193"/>
                </a:cubicBezTo>
                <a:cubicBezTo>
                  <a:pt x="6387" y="7029"/>
                  <a:pt x="6387" y="7029"/>
                  <a:pt x="6387" y="7029"/>
                </a:cubicBezTo>
                <a:cubicBezTo>
                  <a:pt x="6387" y="6415"/>
                  <a:pt x="6387" y="6415"/>
                  <a:pt x="6387" y="6415"/>
                </a:cubicBezTo>
                <a:cubicBezTo>
                  <a:pt x="6403" y="6414"/>
                  <a:pt x="6417" y="6405"/>
                  <a:pt x="6426" y="6392"/>
                </a:cubicBezTo>
                <a:lnTo>
                  <a:pt x="6672" y="6534"/>
                </a:lnTo>
                <a:close/>
                <a:moveTo>
                  <a:pt x="6384" y="6309"/>
                </a:moveTo>
                <a:cubicBezTo>
                  <a:pt x="6384" y="6026"/>
                  <a:pt x="6384" y="6026"/>
                  <a:pt x="6384" y="6026"/>
                </a:cubicBezTo>
                <a:cubicBezTo>
                  <a:pt x="6669" y="6193"/>
                  <a:pt x="6669" y="6193"/>
                  <a:pt x="6669" y="6193"/>
                </a:cubicBezTo>
                <a:cubicBezTo>
                  <a:pt x="6426" y="6333"/>
                  <a:pt x="6426" y="6333"/>
                  <a:pt x="6426" y="6333"/>
                </a:cubicBezTo>
                <a:cubicBezTo>
                  <a:pt x="6417" y="6319"/>
                  <a:pt x="6402" y="6310"/>
                  <a:pt x="6384" y="6309"/>
                </a:cubicBezTo>
                <a:close/>
                <a:moveTo>
                  <a:pt x="6384" y="6021"/>
                </a:moveTo>
                <a:cubicBezTo>
                  <a:pt x="6384" y="5696"/>
                  <a:pt x="6384" y="5696"/>
                  <a:pt x="6384" y="5696"/>
                </a:cubicBezTo>
                <a:cubicBezTo>
                  <a:pt x="6957" y="5363"/>
                  <a:pt x="6957" y="5363"/>
                  <a:pt x="6957" y="5363"/>
                </a:cubicBezTo>
                <a:cubicBezTo>
                  <a:pt x="6957" y="6026"/>
                  <a:pt x="6957" y="6026"/>
                  <a:pt x="6957" y="6026"/>
                </a:cubicBezTo>
                <a:cubicBezTo>
                  <a:pt x="6673" y="6190"/>
                  <a:pt x="6673" y="6190"/>
                  <a:pt x="6673" y="6190"/>
                </a:cubicBezTo>
                <a:lnTo>
                  <a:pt x="6384" y="6021"/>
                </a:lnTo>
                <a:close/>
                <a:moveTo>
                  <a:pt x="8699" y="3684"/>
                </a:moveTo>
                <a:cubicBezTo>
                  <a:pt x="8416" y="3520"/>
                  <a:pt x="8416" y="3520"/>
                  <a:pt x="8416" y="3520"/>
                </a:cubicBezTo>
                <a:cubicBezTo>
                  <a:pt x="8986" y="3188"/>
                  <a:pt x="8986" y="3188"/>
                  <a:pt x="8986" y="3188"/>
                </a:cubicBezTo>
                <a:cubicBezTo>
                  <a:pt x="9272" y="3353"/>
                  <a:pt x="9272" y="3353"/>
                  <a:pt x="9272" y="3353"/>
                </a:cubicBezTo>
                <a:lnTo>
                  <a:pt x="8699" y="3684"/>
                </a:lnTo>
                <a:close/>
                <a:moveTo>
                  <a:pt x="9275" y="3357"/>
                </a:moveTo>
                <a:cubicBezTo>
                  <a:pt x="9276" y="4018"/>
                  <a:pt x="9276" y="4018"/>
                  <a:pt x="9276" y="4018"/>
                </a:cubicBezTo>
                <a:cubicBezTo>
                  <a:pt x="8729" y="4334"/>
                  <a:pt x="8729" y="4334"/>
                  <a:pt x="8729" y="4334"/>
                </a:cubicBezTo>
                <a:cubicBezTo>
                  <a:pt x="8722" y="4326"/>
                  <a:pt x="8713" y="4321"/>
                  <a:pt x="8702" y="4320"/>
                </a:cubicBezTo>
                <a:cubicBezTo>
                  <a:pt x="8702" y="3688"/>
                  <a:pt x="8702" y="3688"/>
                  <a:pt x="8702" y="3688"/>
                </a:cubicBezTo>
                <a:lnTo>
                  <a:pt x="9275" y="3357"/>
                </a:lnTo>
                <a:close/>
                <a:moveTo>
                  <a:pt x="8697" y="4321"/>
                </a:moveTo>
                <a:cubicBezTo>
                  <a:pt x="8687" y="4322"/>
                  <a:pt x="8679" y="4327"/>
                  <a:pt x="8673" y="4334"/>
                </a:cubicBezTo>
                <a:cubicBezTo>
                  <a:pt x="8413" y="4184"/>
                  <a:pt x="8413" y="4184"/>
                  <a:pt x="8413" y="4184"/>
                </a:cubicBezTo>
                <a:cubicBezTo>
                  <a:pt x="8414" y="3524"/>
                  <a:pt x="8414" y="3524"/>
                  <a:pt x="8414" y="3524"/>
                </a:cubicBezTo>
                <a:cubicBezTo>
                  <a:pt x="8697" y="3688"/>
                  <a:pt x="8697" y="3688"/>
                  <a:pt x="8697" y="3688"/>
                </a:cubicBezTo>
                <a:lnTo>
                  <a:pt x="8697" y="4321"/>
                </a:lnTo>
                <a:close/>
                <a:moveTo>
                  <a:pt x="8696" y="5022"/>
                </a:moveTo>
                <a:cubicBezTo>
                  <a:pt x="8123" y="5353"/>
                  <a:pt x="8123" y="5353"/>
                  <a:pt x="8123" y="5353"/>
                </a:cubicBezTo>
                <a:cubicBezTo>
                  <a:pt x="8122" y="4749"/>
                  <a:pt x="8122" y="4749"/>
                  <a:pt x="8122" y="4749"/>
                </a:cubicBezTo>
                <a:cubicBezTo>
                  <a:pt x="8154" y="4749"/>
                  <a:pt x="8179" y="4723"/>
                  <a:pt x="8179" y="4691"/>
                </a:cubicBezTo>
                <a:cubicBezTo>
                  <a:pt x="8179" y="4681"/>
                  <a:pt x="8177" y="4671"/>
                  <a:pt x="8172" y="4663"/>
                </a:cubicBezTo>
                <a:cubicBezTo>
                  <a:pt x="8670" y="4375"/>
                  <a:pt x="8670" y="4375"/>
                  <a:pt x="8670" y="4375"/>
                </a:cubicBezTo>
                <a:cubicBezTo>
                  <a:pt x="8676" y="4384"/>
                  <a:pt x="8685" y="4390"/>
                  <a:pt x="8696" y="4391"/>
                </a:cubicBezTo>
                <a:lnTo>
                  <a:pt x="8696" y="5022"/>
                </a:lnTo>
                <a:close/>
                <a:moveTo>
                  <a:pt x="8121" y="4633"/>
                </a:moveTo>
                <a:cubicBezTo>
                  <a:pt x="8101" y="4633"/>
                  <a:pt x="8083" y="4644"/>
                  <a:pt x="8072" y="4660"/>
                </a:cubicBezTo>
                <a:cubicBezTo>
                  <a:pt x="7835" y="4523"/>
                  <a:pt x="7835" y="4523"/>
                  <a:pt x="7835" y="4523"/>
                </a:cubicBezTo>
                <a:cubicBezTo>
                  <a:pt x="8408" y="4192"/>
                  <a:pt x="8408" y="4192"/>
                  <a:pt x="8408" y="4192"/>
                </a:cubicBezTo>
                <a:cubicBezTo>
                  <a:pt x="8668" y="4342"/>
                  <a:pt x="8668" y="4342"/>
                  <a:pt x="8668" y="4342"/>
                </a:cubicBezTo>
                <a:cubicBezTo>
                  <a:pt x="8666" y="4346"/>
                  <a:pt x="8665" y="4351"/>
                  <a:pt x="8665" y="4356"/>
                </a:cubicBezTo>
                <a:cubicBezTo>
                  <a:pt x="8665" y="4361"/>
                  <a:pt x="8666" y="4366"/>
                  <a:pt x="8668" y="4370"/>
                </a:cubicBezTo>
                <a:cubicBezTo>
                  <a:pt x="8169" y="4659"/>
                  <a:pt x="8169" y="4659"/>
                  <a:pt x="8169" y="4659"/>
                </a:cubicBezTo>
                <a:cubicBezTo>
                  <a:pt x="8159" y="4643"/>
                  <a:pt x="8141" y="4633"/>
                  <a:pt x="8121" y="4633"/>
                </a:cubicBezTo>
                <a:close/>
                <a:moveTo>
                  <a:pt x="7598" y="1678"/>
                </a:moveTo>
                <a:cubicBezTo>
                  <a:pt x="7598" y="1668"/>
                  <a:pt x="7596" y="1659"/>
                  <a:pt x="7591" y="1651"/>
                </a:cubicBezTo>
                <a:cubicBezTo>
                  <a:pt x="8116" y="1348"/>
                  <a:pt x="8116" y="1348"/>
                  <a:pt x="8116" y="1348"/>
                </a:cubicBezTo>
                <a:cubicBezTo>
                  <a:pt x="8115" y="2011"/>
                  <a:pt x="8115" y="2011"/>
                  <a:pt x="8115" y="2011"/>
                </a:cubicBezTo>
                <a:cubicBezTo>
                  <a:pt x="7570" y="2327"/>
                  <a:pt x="7570" y="2327"/>
                  <a:pt x="7570" y="2327"/>
                </a:cubicBezTo>
                <a:cubicBezTo>
                  <a:pt x="7563" y="2319"/>
                  <a:pt x="7554" y="2313"/>
                  <a:pt x="7543" y="2313"/>
                </a:cubicBezTo>
                <a:cubicBezTo>
                  <a:pt x="7542" y="1736"/>
                  <a:pt x="7542" y="1736"/>
                  <a:pt x="7542" y="1736"/>
                </a:cubicBezTo>
                <a:cubicBezTo>
                  <a:pt x="7573" y="1735"/>
                  <a:pt x="7598" y="1709"/>
                  <a:pt x="7598" y="1678"/>
                </a:cubicBezTo>
                <a:close/>
                <a:moveTo>
                  <a:pt x="7482" y="1678"/>
                </a:moveTo>
                <a:cubicBezTo>
                  <a:pt x="7482" y="1710"/>
                  <a:pt x="7506" y="1735"/>
                  <a:pt x="7537" y="1736"/>
                </a:cubicBezTo>
                <a:cubicBezTo>
                  <a:pt x="7538" y="2313"/>
                  <a:pt x="7538" y="2313"/>
                  <a:pt x="7538" y="2313"/>
                </a:cubicBezTo>
                <a:cubicBezTo>
                  <a:pt x="7528" y="2314"/>
                  <a:pt x="7519" y="2319"/>
                  <a:pt x="7513" y="2327"/>
                </a:cubicBezTo>
                <a:cubicBezTo>
                  <a:pt x="7254" y="2177"/>
                  <a:pt x="7254" y="2177"/>
                  <a:pt x="7254" y="2177"/>
                </a:cubicBezTo>
                <a:cubicBezTo>
                  <a:pt x="7253" y="1515"/>
                  <a:pt x="7253" y="1515"/>
                  <a:pt x="7253" y="1515"/>
                </a:cubicBezTo>
                <a:cubicBezTo>
                  <a:pt x="7488" y="1651"/>
                  <a:pt x="7488" y="1651"/>
                  <a:pt x="7488" y="1651"/>
                </a:cubicBezTo>
                <a:cubicBezTo>
                  <a:pt x="7484" y="1659"/>
                  <a:pt x="7482" y="1668"/>
                  <a:pt x="7482" y="1678"/>
                </a:cubicBezTo>
                <a:close/>
                <a:moveTo>
                  <a:pt x="7248" y="1516"/>
                </a:moveTo>
                <a:cubicBezTo>
                  <a:pt x="7250" y="2174"/>
                  <a:pt x="7250" y="2174"/>
                  <a:pt x="7250" y="2174"/>
                </a:cubicBezTo>
                <a:cubicBezTo>
                  <a:pt x="6967" y="2011"/>
                  <a:pt x="6967" y="2011"/>
                  <a:pt x="6967" y="2011"/>
                </a:cubicBezTo>
                <a:cubicBezTo>
                  <a:pt x="6966" y="1681"/>
                  <a:pt x="6966" y="1681"/>
                  <a:pt x="6966" y="1681"/>
                </a:cubicBezTo>
                <a:lnTo>
                  <a:pt x="7248" y="1516"/>
                </a:lnTo>
                <a:close/>
                <a:moveTo>
                  <a:pt x="6966" y="1675"/>
                </a:moveTo>
                <a:cubicBezTo>
                  <a:pt x="6966" y="1399"/>
                  <a:pt x="6966" y="1399"/>
                  <a:pt x="6966" y="1399"/>
                </a:cubicBezTo>
                <a:cubicBezTo>
                  <a:pt x="6983" y="1397"/>
                  <a:pt x="6997" y="1387"/>
                  <a:pt x="7006" y="1373"/>
                </a:cubicBezTo>
                <a:cubicBezTo>
                  <a:pt x="7245" y="1511"/>
                  <a:pt x="7245" y="1511"/>
                  <a:pt x="7245" y="1511"/>
                </a:cubicBezTo>
                <a:lnTo>
                  <a:pt x="6966" y="1675"/>
                </a:lnTo>
                <a:close/>
                <a:moveTo>
                  <a:pt x="7250" y="2185"/>
                </a:moveTo>
                <a:cubicBezTo>
                  <a:pt x="7251" y="2512"/>
                  <a:pt x="7251" y="2512"/>
                  <a:pt x="7251" y="2512"/>
                </a:cubicBezTo>
                <a:cubicBezTo>
                  <a:pt x="6960" y="2680"/>
                  <a:pt x="6960" y="2680"/>
                  <a:pt x="6960" y="2680"/>
                </a:cubicBezTo>
                <a:cubicBezTo>
                  <a:pt x="6429" y="2373"/>
                  <a:pt x="6429" y="2373"/>
                  <a:pt x="6429" y="2373"/>
                </a:cubicBezTo>
                <a:cubicBezTo>
                  <a:pt x="6433" y="2366"/>
                  <a:pt x="6435" y="2357"/>
                  <a:pt x="6435" y="2348"/>
                </a:cubicBezTo>
                <a:cubicBezTo>
                  <a:pt x="6435" y="2340"/>
                  <a:pt x="6434" y="2332"/>
                  <a:pt x="6431" y="2326"/>
                </a:cubicBezTo>
                <a:cubicBezTo>
                  <a:pt x="6962" y="2019"/>
                  <a:pt x="6962" y="2019"/>
                  <a:pt x="6962" y="2019"/>
                </a:cubicBezTo>
                <a:lnTo>
                  <a:pt x="7250" y="2185"/>
                </a:lnTo>
                <a:close/>
                <a:moveTo>
                  <a:pt x="5861" y="677"/>
                </a:moveTo>
                <a:cubicBezTo>
                  <a:pt x="5861" y="666"/>
                  <a:pt x="5858" y="656"/>
                  <a:pt x="5853" y="648"/>
                </a:cubicBezTo>
                <a:cubicBezTo>
                  <a:pt x="6088" y="512"/>
                  <a:pt x="6088" y="512"/>
                  <a:pt x="6088" y="512"/>
                </a:cubicBezTo>
                <a:cubicBezTo>
                  <a:pt x="6088" y="840"/>
                  <a:pt x="6088" y="840"/>
                  <a:pt x="6088" y="840"/>
                </a:cubicBezTo>
                <a:cubicBezTo>
                  <a:pt x="5804" y="1006"/>
                  <a:pt x="5804" y="1006"/>
                  <a:pt x="5804" y="1006"/>
                </a:cubicBezTo>
                <a:cubicBezTo>
                  <a:pt x="5803" y="735"/>
                  <a:pt x="5803" y="735"/>
                  <a:pt x="5803" y="735"/>
                </a:cubicBezTo>
                <a:cubicBezTo>
                  <a:pt x="5835" y="734"/>
                  <a:pt x="5861" y="708"/>
                  <a:pt x="5861" y="677"/>
                </a:cubicBezTo>
                <a:close/>
                <a:moveTo>
                  <a:pt x="6333" y="2326"/>
                </a:moveTo>
                <a:cubicBezTo>
                  <a:pt x="6330" y="2333"/>
                  <a:pt x="6329" y="2340"/>
                  <a:pt x="6329" y="2348"/>
                </a:cubicBezTo>
                <a:cubicBezTo>
                  <a:pt x="6329" y="2356"/>
                  <a:pt x="6331" y="2364"/>
                  <a:pt x="6335" y="2372"/>
                </a:cubicBezTo>
                <a:cubicBezTo>
                  <a:pt x="5849" y="2652"/>
                  <a:pt x="5849" y="2652"/>
                  <a:pt x="5849" y="2652"/>
                </a:cubicBezTo>
                <a:cubicBezTo>
                  <a:pt x="5839" y="2637"/>
                  <a:pt x="5821" y="2626"/>
                  <a:pt x="5801" y="2626"/>
                </a:cubicBezTo>
                <a:cubicBezTo>
                  <a:pt x="5781" y="2626"/>
                  <a:pt x="5763" y="2637"/>
                  <a:pt x="5752" y="2652"/>
                </a:cubicBezTo>
                <a:cubicBezTo>
                  <a:pt x="5230" y="2350"/>
                  <a:pt x="5230" y="2350"/>
                  <a:pt x="5230" y="2350"/>
                </a:cubicBezTo>
                <a:cubicBezTo>
                  <a:pt x="5802" y="2020"/>
                  <a:pt x="5802" y="2020"/>
                  <a:pt x="5802" y="2020"/>
                </a:cubicBezTo>
                <a:lnTo>
                  <a:pt x="6333" y="2326"/>
                </a:lnTo>
                <a:close/>
                <a:moveTo>
                  <a:pt x="5513" y="1847"/>
                </a:moveTo>
                <a:cubicBezTo>
                  <a:pt x="5513" y="1846"/>
                  <a:pt x="5513" y="1846"/>
                  <a:pt x="5513" y="1846"/>
                </a:cubicBezTo>
                <a:cubicBezTo>
                  <a:pt x="5514" y="1512"/>
                  <a:pt x="5514" y="1512"/>
                  <a:pt x="5514" y="1512"/>
                </a:cubicBezTo>
                <a:cubicBezTo>
                  <a:pt x="5798" y="1348"/>
                  <a:pt x="5798" y="1348"/>
                  <a:pt x="5798" y="1348"/>
                </a:cubicBezTo>
                <a:cubicBezTo>
                  <a:pt x="5797" y="2011"/>
                  <a:pt x="5797" y="2011"/>
                  <a:pt x="5797" y="2011"/>
                </a:cubicBezTo>
                <a:cubicBezTo>
                  <a:pt x="5224" y="2342"/>
                  <a:pt x="5224" y="2342"/>
                  <a:pt x="5224" y="2342"/>
                </a:cubicBezTo>
                <a:cubicBezTo>
                  <a:pt x="5224" y="2014"/>
                  <a:pt x="5224" y="2014"/>
                  <a:pt x="5224" y="2014"/>
                </a:cubicBezTo>
                <a:lnTo>
                  <a:pt x="5513" y="1847"/>
                </a:lnTo>
                <a:close/>
                <a:moveTo>
                  <a:pt x="5508" y="1844"/>
                </a:moveTo>
                <a:cubicBezTo>
                  <a:pt x="5224" y="2008"/>
                  <a:pt x="5224" y="2008"/>
                  <a:pt x="5224" y="2008"/>
                </a:cubicBezTo>
                <a:cubicBezTo>
                  <a:pt x="5224" y="1679"/>
                  <a:pt x="5224" y="1679"/>
                  <a:pt x="5224" y="1679"/>
                </a:cubicBezTo>
                <a:cubicBezTo>
                  <a:pt x="5509" y="1515"/>
                  <a:pt x="5509" y="1515"/>
                  <a:pt x="5509" y="1515"/>
                </a:cubicBezTo>
                <a:lnTo>
                  <a:pt x="5508" y="1844"/>
                </a:lnTo>
                <a:close/>
                <a:moveTo>
                  <a:pt x="2904" y="3024"/>
                </a:moveTo>
                <a:cubicBezTo>
                  <a:pt x="3191" y="3189"/>
                  <a:pt x="3191" y="3189"/>
                  <a:pt x="3191" y="3189"/>
                </a:cubicBezTo>
                <a:cubicBezTo>
                  <a:pt x="3191" y="3519"/>
                  <a:pt x="3191" y="3519"/>
                  <a:pt x="3191" y="3519"/>
                </a:cubicBezTo>
                <a:cubicBezTo>
                  <a:pt x="2954" y="3656"/>
                  <a:pt x="2954" y="3656"/>
                  <a:pt x="2954" y="3656"/>
                </a:cubicBezTo>
                <a:cubicBezTo>
                  <a:pt x="2944" y="3639"/>
                  <a:pt x="2925" y="3628"/>
                  <a:pt x="2904" y="3628"/>
                </a:cubicBezTo>
                <a:cubicBezTo>
                  <a:pt x="2883" y="3628"/>
                  <a:pt x="2864" y="3640"/>
                  <a:pt x="2854" y="3657"/>
                </a:cubicBezTo>
                <a:cubicBezTo>
                  <a:pt x="2616" y="3518"/>
                  <a:pt x="2616" y="3518"/>
                  <a:pt x="2616" y="3518"/>
                </a:cubicBezTo>
                <a:cubicBezTo>
                  <a:pt x="2616" y="3504"/>
                  <a:pt x="2616" y="3504"/>
                  <a:pt x="2616" y="3504"/>
                </a:cubicBezTo>
                <a:cubicBezTo>
                  <a:pt x="2616" y="3191"/>
                  <a:pt x="2616" y="3191"/>
                  <a:pt x="2616" y="3191"/>
                </a:cubicBezTo>
                <a:lnTo>
                  <a:pt x="2904" y="3024"/>
                </a:lnTo>
                <a:close/>
                <a:moveTo>
                  <a:pt x="2616" y="3179"/>
                </a:moveTo>
                <a:cubicBezTo>
                  <a:pt x="2617" y="2517"/>
                  <a:pt x="2617" y="2517"/>
                  <a:pt x="2617" y="2517"/>
                </a:cubicBezTo>
                <a:cubicBezTo>
                  <a:pt x="2858" y="2378"/>
                  <a:pt x="2858" y="2378"/>
                  <a:pt x="2858" y="2378"/>
                </a:cubicBezTo>
                <a:cubicBezTo>
                  <a:pt x="2867" y="2391"/>
                  <a:pt x="2882" y="2400"/>
                  <a:pt x="2899" y="2401"/>
                </a:cubicBezTo>
                <a:cubicBezTo>
                  <a:pt x="2899" y="3016"/>
                  <a:pt x="2899" y="3016"/>
                  <a:pt x="2899" y="3016"/>
                </a:cubicBezTo>
                <a:lnTo>
                  <a:pt x="2616" y="3179"/>
                </a:lnTo>
                <a:close/>
                <a:moveTo>
                  <a:pt x="2874" y="4335"/>
                </a:moveTo>
                <a:cubicBezTo>
                  <a:pt x="2616" y="4184"/>
                  <a:pt x="2616" y="4184"/>
                  <a:pt x="2616" y="4184"/>
                </a:cubicBezTo>
                <a:cubicBezTo>
                  <a:pt x="2616" y="3524"/>
                  <a:pt x="2616" y="3524"/>
                  <a:pt x="2616" y="3524"/>
                </a:cubicBezTo>
                <a:cubicBezTo>
                  <a:pt x="2852" y="3661"/>
                  <a:pt x="2852" y="3661"/>
                  <a:pt x="2852" y="3661"/>
                </a:cubicBezTo>
                <a:cubicBezTo>
                  <a:pt x="2848" y="3669"/>
                  <a:pt x="2846" y="3677"/>
                  <a:pt x="2846" y="3686"/>
                </a:cubicBezTo>
                <a:cubicBezTo>
                  <a:pt x="2846" y="3717"/>
                  <a:pt x="2870" y="3742"/>
                  <a:pt x="2901" y="3744"/>
                </a:cubicBezTo>
                <a:cubicBezTo>
                  <a:pt x="2901" y="4319"/>
                  <a:pt x="2901" y="4319"/>
                  <a:pt x="2901" y="4319"/>
                </a:cubicBezTo>
                <a:cubicBezTo>
                  <a:pt x="2890" y="4320"/>
                  <a:pt x="2880" y="4326"/>
                  <a:pt x="2874" y="4335"/>
                </a:cubicBezTo>
                <a:close/>
                <a:moveTo>
                  <a:pt x="2899" y="5022"/>
                </a:moveTo>
                <a:cubicBezTo>
                  <a:pt x="2616" y="5185"/>
                  <a:pt x="2616" y="5185"/>
                  <a:pt x="2616" y="5185"/>
                </a:cubicBezTo>
                <a:cubicBezTo>
                  <a:pt x="2615" y="4859"/>
                  <a:pt x="2615" y="4859"/>
                  <a:pt x="2615" y="4859"/>
                </a:cubicBezTo>
                <a:cubicBezTo>
                  <a:pt x="2899" y="4695"/>
                  <a:pt x="2899" y="4695"/>
                  <a:pt x="2899" y="4695"/>
                </a:cubicBezTo>
                <a:lnTo>
                  <a:pt x="2899" y="5022"/>
                </a:lnTo>
                <a:close/>
                <a:moveTo>
                  <a:pt x="2940" y="4355"/>
                </a:moveTo>
                <a:cubicBezTo>
                  <a:pt x="2940" y="4351"/>
                  <a:pt x="2939" y="4347"/>
                  <a:pt x="2938" y="4344"/>
                </a:cubicBezTo>
                <a:cubicBezTo>
                  <a:pt x="3191" y="4196"/>
                  <a:pt x="3191" y="4196"/>
                  <a:pt x="3191" y="4196"/>
                </a:cubicBezTo>
                <a:cubicBezTo>
                  <a:pt x="3191" y="4519"/>
                  <a:pt x="3191" y="4519"/>
                  <a:pt x="3191" y="4519"/>
                </a:cubicBezTo>
                <a:cubicBezTo>
                  <a:pt x="2936" y="4371"/>
                  <a:pt x="2936" y="4371"/>
                  <a:pt x="2936" y="4371"/>
                </a:cubicBezTo>
                <a:cubicBezTo>
                  <a:pt x="2938" y="4366"/>
                  <a:pt x="2940" y="4361"/>
                  <a:pt x="2940" y="4355"/>
                </a:cubicBezTo>
                <a:close/>
                <a:moveTo>
                  <a:pt x="3189" y="4524"/>
                </a:moveTo>
                <a:cubicBezTo>
                  <a:pt x="2909" y="4684"/>
                  <a:pt x="2909" y="4684"/>
                  <a:pt x="2909" y="4684"/>
                </a:cubicBezTo>
                <a:cubicBezTo>
                  <a:pt x="2909" y="4390"/>
                  <a:pt x="2909" y="4390"/>
                  <a:pt x="2909" y="4390"/>
                </a:cubicBezTo>
                <a:cubicBezTo>
                  <a:pt x="2919" y="4389"/>
                  <a:pt x="2928" y="4383"/>
                  <a:pt x="2933" y="4375"/>
                </a:cubicBezTo>
                <a:lnTo>
                  <a:pt x="3189" y="4524"/>
                </a:lnTo>
                <a:close/>
                <a:moveTo>
                  <a:pt x="2906" y="4319"/>
                </a:moveTo>
                <a:cubicBezTo>
                  <a:pt x="2906" y="3744"/>
                  <a:pt x="2906" y="3744"/>
                  <a:pt x="2906" y="3744"/>
                </a:cubicBezTo>
                <a:cubicBezTo>
                  <a:pt x="2937" y="3743"/>
                  <a:pt x="2962" y="3718"/>
                  <a:pt x="2962" y="3686"/>
                </a:cubicBezTo>
                <a:cubicBezTo>
                  <a:pt x="2962" y="3677"/>
                  <a:pt x="2960" y="3668"/>
                  <a:pt x="2956" y="3660"/>
                </a:cubicBezTo>
                <a:cubicBezTo>
                  <a:pt x="3191" y="3524"/>
                  <a:pt x="3191" y="3524"/>
                  <a:pt x="3191" y="3524"/>
                </a:cubicBezTo>
                <a:cubicBezTo>
                  <a:pt x="3191" y="4185"/>
                  <a:pt x="3191" y="4185"/>
                  <a:pt x="3191" y="4185"/>
                </a:cubicBezTo>
                <a:cubicBezTo>
                  <a:pt x="2934" y="4335"/>
                  <a:pt x="2934" y="4335"/>
                  <a:pt x="2934" y="4335"/>
                </a:cubicBezTo>
                <a:cubicBezTo>
                  <a:pt x="2928" y="4326"/>
                  <a:pt x="2917" y="4320"/>
                  <a:pt x="2906" y="4319"/>
                </a:cubicBezTo>
                <a:close/>
                <a:moveTo>
                  <a:pt x="2909" y="3016"/>
                </a:moveTo>
                <a:cubicBezTo>
                  <a:pt x="2909" y="2401"/>
                  <a:pt x="2909" y="2401"/>
                  <a:pt x="2909" y="2401"/>
                </a:cubicBezTo>
                <a:cubicBezTo>
                  <a:pt x="2925" y="2399"/>
                  <a:pt x="2939" y="2390"/>
                  <a:pt x="2947" y="2377"/>
                </a:cubicBezTo>
                <a:cubicBezTo>
                  <a:pt x="3191" y="2518"/>
                  <a:pt x="3191" y="2518"/>
                  <a:pt x="3191" y="2518"/>
                </a:cubicBezTo>
                <a:cubicBezTo>
                  <a:pt x="3191" y="3178"/>
                  <a:pt x="3191" y="3178"/>
                  <a:pt x="3191" y="3178"/>
                </a:cubicBezTo>
                <a:lnTo>
                  <a:pt x="2909" y="3016"/>
                </a:lnTo>
                <a:close/>
                <a:moveTo>
                  <a:pt x="2905" y="2015"/>
                </a:moveTo>
                <a:cubicBezTo>
                  <a:pt x="3188" y="2180"/>
                  <a:pt x="3188" y="2180"/>
                  <a:pt x="3188" y="2180"/>
                </a:cubicBezTo>
                <a:cubicBezTo>
                  <a:pt x="2947" y="2319"/>
                  <a:pt x="2947" y="2319"/>
                  <a:pt x="2947" y="2319"/>
                </a:cubicBezTo>
                <a:cubicBezTo>
                  <a:pt x="2938" y="2305"/>
                  <a:pt x="2923" y="2296"/>
                  <a:pt x="2906" y="2295"/>
                </a:cubicBezTo>
                <a:lnTo>
                  <a:pt x="2905" y="2015"/>
                </a:lnTo>
                <a:close/>
                <a:moveTo>
                  <a:pt x="3198" y="2185"/>
                </a:moveTo>
                <a:cubicBezTo>
                  <a:pt x="3477" y="2348"/>
                  <a:pt x="3477" y="2348"/>
                  <a:pt x="3477" y="2348"/>
                </a:cubicBezTo>
                <a:cubicBezTo>
                  <a:pt x="3192" y="2513"/>
                  <a:pt x="3192" y="2513"/>
                  <a:pt x="3192" y="2513"/>
                </a:cubicBezTo>
                <a:cubicBezTo>
                  <a:pt x="2950" y="2373"/>
                  <a:pt x="2950" y="2373"/>
                  <a:pt x="2950" y="2373"/>
                </a:cubicBezTo>
                <a:cubicBezTo>
                  <a:pt x="2953" y="2365"/>
                  <a:pt x="2956" y="2357"/>
                  <a:pt x="2956" y="2348"/>
                </a:cubicBezTo>
                <a:cubicBezTo>
                  <a:pt x="2956" y="2341"/>
                  <a:pt x="2954" y="2334"/>
                  <a:pt x="2952" y="2328"/>
                </a:cubicBezTo>
                <a:lnTo>
                  <a:pt x="3198" y="2185"/>
                </a:lnTo>
                <a:close/>
                <a:moveTo>
                  <a:pt x="3196" y="3516"/>
                </a:moveTo>
                <a:cubicBezTo>
                  <a:pt x="3196" y="3192"/>
                  <a:pt x="3196" y="3192"/>
                  <a:pt x="3196" y="3192"/>
                </a:cubicBezTo>
                <a:cubicBezTo>
                  <a:pt x="3450" y="3338"/>
                  <a:pt x="3450" y="3338"/>
                  <a:pt x="3450" y="3338"/>
                </a:cubicBezTo>
                <a:cubicBezTo>
                  <a:pt x="3448" y="3343"/>
                  <a:pt x="3446" y="3348"/>
                  <a:pt x="3446" y="3354"/>
                </a:cubicBezTo>
                <a:cubicBezTo>
                  <a:pt x="3446" y="3359"/>
                  <a:pt x="3448" y="3364"/>
                  <a:pt x="3450" y="3369"/>
                </a:cubicBezTo>
                <a:lnTo>
                  <a:pt x="3196" y="3516"/>
                </a:lnTo>
                <a:close/>
                <a:moveTo>
                  <a:pt x="3452" y="3373"/>
                </a:moveTo>
                <a:cubicBezTo>
                  <a:pt x="3458" y="3382"/>
                  <a:pt x="3468" y="3388"/>
                  <a:pt x="3479" y="3390"/>
                </a:cubicBezTo>
                <a:cubicBezTo>
                  <a:pt x="3478" y="4018"/>
                  <a:pt x="3478" y="4018"/>
                  <a:pt x="3478" y="4018"/>
                </a:cubicBezTo>
                <a:cubicBezTo>
                  <a:pt x="3196" y="4182"/>
                  <a:pt x="3196" y="4182"/>
                  <a:pt x="3196" y="4182"/>
                </a:cubicBezTo>
                <a:cubicBezTo>
                  <a:pt x="3196" y="3522"/>
                  <a:pt x="3196" y="3522"/>
                  <a:pt x="3196" y="3522"/>
                </a:cubicBezTo>
                <a:lnTo>
                  <a:pt x="3452" y="3373"/>
                </a:lnTo>
                <a:close/>
                <a:moveTo>
                  <a:pt x="3196" y="3180"/>
                </a:moveTo>
                <a:cubicBezTo>
                  <a:pt x="3196" y="2521"/>
                  <a:pt x="3196" y="2521"/>
                  <a:pt x="3196" y="2521"/>
                </a:cubicBezTo>
                <a:cubicBezTo>
                  <a:pt x="3480" y="2686"/>
                  <a:pt x="3480" y="2686"/>
                  <a:pt x="3480" y="2686"/>
                </a:cubicBezTo>
                <a:cubicBezTo>
                  <a:pt x="3480" y="3318"/>
                  <a:pt x="3480" y="3318"/>
                  <a:pt x="3480" y="3318"/>
                </a:cubicBezTo>
                <a:cubicBezTo>
                  <a:pt x="3471" y="3319"/>
                  <a:pt x="3462" y="3323"/>
                  <a:pt x="3456" y="3330"/>
                </a:cubicBezTo>
                <a:lnTo>
                  <a:pt x="3196" y="3180"/>
                </a:lnTo>
                <a:close/>
                <a:moveTo>
                  <a:pt x="3483" y="4027"/>
                </a:moveTo>
                <a:cubicBezTo>
                  <a:pt x="4014" y="4332"/>
                  <a:pt x="4014" y="4332"/>
                  <a:pt x="4014" y="4332"/>
                </a:cubicBezTo>
                <a:cubicBezTo>
                  <a:pt x="4010" y="4339"/>
                  <a:pt x="4008" y="4347"/>
                  <a:pt x="4008" y="4355"/>
                </a:cubicBezTo>
                <a:cubicBezTo>
                  <a:pt x="4008" y="4364"/>
                  <a:pt x="4011" y="4372"/>
                  <a:pt x="4015" y="4380"/>
                </a:cubicBezTo>
                <a:cubicBezTo>
                  <a:pt x="3483" y="4689"/>
                  <a:pt x="3483" y="4689"/>
                  <a:pt x="3483" y="4689"/>
                </a:cubicBezTo>
                <a:cubicBezTo>
                  <a:pt x="3196" y="4522"/>
                  <a:pt x="3196" y="4522"/>
                  <a:pt x="3196" y="4522"/>
                </a:cubicBezTo>
                <a:cubicBezTo>
                  <a:pt x="3196" y="4194"/>
                  <a:pt x="3196" y="4194"/>
                  <a:pt x="3196" y="4194"/>
                </a:cubicBezTo>
                <a:lnTo>
                  <a:pt x="3483" y="4027"/>
                </a:lnTo>
                <a:close/>
                <a:moveTo>
                  <a:pt x="3480" y="5309"/>
                </a:moveTo>
                <a:cubicBezTo>
                  <a:pt x="3464" y="5310"/>
                  <a:pt x="3450" y="5318"/>
                  <a:pt x="3441" y="5330"/>
                </a:cubicBezTo>
                <a:cubicBezTo>
                  <a:pt x="3201" y="5191"/>
                  <a:pt x="3201" y="5191"/>
                  <a:pt x="3201" y="5191"/>
                </a:cubicBezTo>
                <a:cubicBezTo>
                  <a:pt x="3480" y="5028"/>
                  <a:pt x="3480" y="5028"/>
                  <a:pt x="3480" y="5028"/>
                </a:cubicBezTo>
                <a:lnTo>
                  <a:pt x="3480" y="5309"/>
                </a:lnTo>
                <a:close/>
                <a:moveTo>
                  <a:pt x="3485" y="5021"/>
                </a:moveTo>
                <a:cubicBezTo>
                  <a:pt x="3485" y="4693"/>
                  <a:pt x="3485" y="4693"/>
                  <a:pt x="3485" y="4693"/>
                </a:cubicBezTo>
                <a:cubicBezTo>
                  <a:pt x="4017" y="4384"/>
                  <a:pt x="4017" y="4384"/>
                  <a:pt x="4017" y="4384"/>
                </a:cubicBezTo>
                <a:cubicBezTo>
                  <a:pt x="4026" y="4398"/>
                  <a:pt x="4041" y="4407"/>
                  <a:pt x="4059" y="4408"/>
                </a:cubicBezTo>
                <a:cubicBezTo>
                  <a:pt x="4059" y="5022"/>
                  <a:pt x="4059" y="5022"/>
                  <a:pt x="4059" y="5022"/>
                </a:cubicBezTo>
                <a:cubicBezTo>
                  <a:pt x="3772" y="5187"/>
                  <a:pt x="3772" y="5187"/>
                  <a:pt x="3772" y="5187"/>
                </a:cubicBezTo>
                <a:lnTo>
                  <a:pt x="3485" y="5021"/>
                </a:lnTo>
                <a:close/>
                <a:moveTo>
                  <a:pt x="3768" y="5190"/>
                </a:moveTo>
                <a:cubicBezTo>
                  <a:pt x="3526" y="5330"/>
                  <a:pt x="3526" y="5330"/>
                  <a:pt x="3526" y="5330"/>
                </a:cubicBezTo>
                <a:cubicBezTo>
                  <a:pt x="3517" y="5317"/>
                  <a:pt x="3502" y="5309"/>
                  <a:pt x="3485" y="5308"/>
                </a:cubicBezTo>
                <a:cubicBezTo>
                  <a:pt x="3485" y="5027"/>
                  <a:pt x="3485" y="5027"/>
                  <a:pt x="3485" y="5027"/>
                </a:cubicBezTo>
                <a:lnTo>
                  <a:pt x="3768" y="5190"/>
                </a:lnTo>
                <a:close/>
                <a:moveTo>
                  <a:pt x="3782" y="5193"/>
                </a:moveTo>
                <a:cubicBezTo>
                  <a:pt x="4063" y="5030"/>
                  <a:pt x="4063" y="5030"/>
                  <a:pt x="4063" y="5030"/>
                </a:cubicBezTo>
                <a:cubicBezTo>
                  <a:pt x="4636" y="5360"/>
                  <a:pt x="4636" y="5360"/>
                  <a:pt x="4636" y="5360"/>
                </a:cubicBezTo>
                <a:cubicBezTo>
                  <a:pt x="4354" y="5523"/>
                  <a:pt x="4354" y="5523"/>
                  <a:pt x="4354" y="5523"/>
                </a:cubicBezTo>
                <a:lnTo>
                  <a:pt x="3782" y="5193"/>
                </a:lnTo>
                <a:close/>
                <a:moveTo>
                  <a:pt x="4351" y="6527"/>
                </a:moveTo>
                <a:cubicBezTo>
                  <a:pt x="4071" y="6365"/>
                  <a:pt x="4071" y="6365"/>
                  <a:pt x="4071" y="6365"/>
                </a:cubicBezTo>
                <a:cubicBezTo>
                  <a:pt x="4351" y="6203"/>
                  <a:pt x="4351" y="6203"/>
                  <a:pt x="4351" y="6203"/>
                </a:cubicBezTo>
                <a:lnTo>
                  <a:pt x="4351" y="6527"/>
                </a:lnTo>
                <a:close/>
                <a:moveTo>
                  <a:pt x="6327" y="5023"/>
                </a:moveTo>
                <a:cubicBezTo>
                  <a:pt x="6327" y="5032"/>
                  <a:pt x="6329" y="5040"/>
                  <a:pt x="6333" y="5047"/>
                </a:cubicBezTo>
                <a:cubicBezTo>
                  <a:pt x="6096" y="5184"/>
                  <a:pt x="6096" y="5184"/>
                  <a:pt x="6096" y="5184"/>
                </a:cubicBezTo>
                <a:cubicBezTo>
                  <a:pt x="6092" y="4857"/>
                  <a:pt x="6092" y="4857"/>
                  <a:pt x="6092" y="4857"/>
                </a:cubicBezTo>
                <a:cubicBezTo>
                  <a:pt x="6092" y="4525"/>
                  <a:pt x="6092" y="4525"/>
                  <a:pt x="6092" y="4525"/>
                </a:cubicBezTo>
                <a:cubicBezTo>
                  <a:pt x="6376" y="4361"/>
                  <a:pt x="6376" y="4361"/>
                  <a:pt x="6376" y="4361"/>
                </a:cubicBezTo>
                <a:cubicBezTo>
                  <a:pt x="6377" y="4970"/>
                  <a:pt x="6377" y="4970"/>
                  <a:pt x="6377" y="4970"/>
                </a:cubicBezTo>
                <a:cubicBezTo>
                  <a:pt x="6349" y="4972"/>
                  <a:pt x="6327" y="4995"/>
                  <a:pt x="6327" y="5023"/>
                </a:cubicBezTo>
                <a:close/>
                <a:moveTo>
                  <a:pt x="6322" y="3686"/>
                </a:moveTo>
                <a:cubicBezTo>
                  <a:pt x="6322" y="3717"/>
                  <a:pt x="6347" y="3743"/>
                  <a:pt x="6378" y="3744"/>
                </a:cubicBezTo>
                <a:cubicBezTo>
                  <a:pt x="6378" y="4013"/>
                  <a:pt x="6378" y="4013"/>
                  <a:pt x="6378" y="4013"/>
                </a:cubicBezTo>
                <a:cubicBezTo>
                  <a:pt x="5807" y="3686"/>
                  <a:pt x="5807" y="3686"/>
                  <a:pt x="5807" y="3686"/>
                </a:cubicBezTo>
                <a:cubicBezTo>
                  <a:pt x="5807" y="3357"/>
                  <a:pt x="5807" y="3357"/>
                  <a:pt x="5807" y="3357"/>
                </a:cubicBezTo>
                <a:cubicBezTo>
                  <a:pt x="6329" y="3660"/>
                  <a:pt x="6329" y="3660"/>
                  <a:pt x="6329" y="3660"/>
                </a:cubicBezTo>
                <a:cubicBezTo>
                  <a:pt x="6325" y="3668"/>
                  <a:pt x="6322" y="3677"/>
                  <a:pt x="6322" y="3686"/>
                </a:cubicBezTo>
                <a:close/>
                <a:moveTo>
                  <a:pt x="5859" y="2685"/>
                </a:moveTo>
                <a:cubicBezTo>
                  <a:pt x="5859" y="2674"/>
                  <a:pt x="5856" y="2665"/>
                  <a:pt x="5852" y="2657"/>
                </a:cubicBezTo>
                <a:cubicBezTo>
                  <a:pt x="6337" y="2376"/>
                  <a:pt x="6337" y="2376"/>
                  <a:pt x="6337" y="2376"/>
                </a:cubicBezTo>
                <a:cubicBezTo>
                  <a:pt x="6346" y="2389"/>
                  <a:pt x="6360" y="2399"/>
                  <a:pt x="6376" y="2401"/>
                </a:cubicBezTo>
                <a:cubicBezTo>
                  <a:pt x="6376" y="3015"/>
                  <a:pt x="6376" y="3015"/>
                  <a:pt x="6376" y="3015"/>
                </a:cubicBezTo>
                <a:cubicBezTo>
                  <a:pt x="5804" y="3346"/>
                  <a:pt x="5804" y="3346"/>
                  <a:pt x="5804" y="3346"/>
                </a:cubicBezTo>
                <a:cubicBezTo>
                  <a:pt x="5803" y="2743"/>
                  <a:pt x="5803" y="2743"/>
                  <a:pt x="5803" y="2743"/>
                </a:cubicBezTo>
                <a:cubicBezTo>
                  <a:pt x="5834" y="2741"/>
                  <a:pt x="5859" y="2716"/>
                  <a:pt x="5859" y="2685"/>
                </a:cubicBezTo>
                <a:close/>
                <a:moveTo>
                  <a:pt x="5743" y="2685"/>
                </a:moveTo>
                <a:cubicBezTo>
                  <a:pt x="5743" y="2716"/>
                  <a:pt x="5767" y="2741"/>
                  <a:pt x="5798" y="2743"/>
                </a:cubicBezTo>
                <a:cubicBezTo>
                  <a:pt x="5799" y="3346"/>
                  <a:pt x="5799" y="3346"/>
                  <a:pt x="5799" y="3346"/>
                </a:cubicBezTo>
                <a:cubicBezTo>
                  <a:pt x="5228" y="3014"/>
                  <a:pt x="5228" y="3014"/>
                  <a:pt x="5228" y="3014"/>
                </a:cubicBezTo>
                <a:cubicBezTo>
                  <a:pt x="5227" y="2354"/>
                  <a:pt x="5227" y="2354"/>
                  <a:pt x="5227" y="2354"/>
                </a:cubicBezTo>
                <a:cubicBezTo>
                  <a:pt x="5750" y="2657"/>
                  <a:pt x="5750" y="2657"/>
                  <a:pt x="5750" y="2657"/>
                </a:cubicBezTo>
                <a:cubicBezTo>
                  <a:pt x="5745" y="2665"/>
                  <a:pt x="5743" y="2674"/>
                  <a:pt x="5743" y="2685"/>
                </a:cubicBezTo>
                <a:close/>
                <a:moveTo>
                  <a:pt x="5513" y="3850"/>
                </a:moveTo>
                <a:cubicBezTo>
                  <a:pt x="5512" y="3521"/>
                  <a:pt x="5512" y="3521"/>
                  <a:pt x="5512" y="3521"/>
                </a:cubicBezTo>
                <a:cubicBezTo>
                  <a:pt x="5797" y="3357"/>
                  <a:pt x="5797" y="3357"/>
                  <a:pt x="5797" y="3357"/>
                </a:cubicBezTo>
                <a:cubicBezTo>
                  <a:pt x="5797" y="3686"/>
                  <a:pt x="5797" y="3686"/>
                  <a:pt x="5797" y="3686"/>
                </a:cubicBezTo>
                <a:lnTo>
                  <a:pt x="5513" y="3850"/>
                </a:lnTo>
                <a:close/>
                <a:moveTo>
                  <a:pt x="5797" y="3692"/>
                </a:moveTo>
                <a:cubicBezTo>
                  <a:pt x="5798" y="4019"/>
                  <a:pt x="5798" y="4019"/>
                  <a:pt x="5798" y="4019"/>
                </a:cubicBezTo>
                <a:cubicBezTo>
                  <a:pt x="5515" y="4182"/>
                  <a:pt x="5515" y="4182"/>
                  <a:pt x="5515" y="4182"/>
                </a:cubicBezTo>
                <a:cubicBezTo>
                  <a:pt x="5513" y="3856"/>
                  <a:pt x="5513" y="3856"/>
                  <a:pt x="5513" y="3856"/>
                </a:cubicBezTo>
                <a:lnTo>
                  <a:pt x="5797" y="3692"/>
                </a:lnTo>
                <a:close/>
                <a:moveTo>
                  <a:pt x="5802" y="4027"/>
                </a:moveTo>
                <a:cubicBezTo>
                  <a:pt x="6081" y="4189"/>
                  <a:pt x="6081" y="4189"/>
                  <a:pt x="6081" y="4189"/>
                </a:cubicBezTo>
                <a:cubicBezTo>
                  <a:pt x="5516" y="4521"/>
                  <a:pt x="5516" y="4521"/>
                  <a:pt x="5516" y="4521"/>
                </a:cubicBezTo>
                <a:cubicBezTo>
                  <a:pt x="5515" y="4193"/>
                  <a:pt x="5515" y="4193"/>
                  <a:pt x="5515" y="4193"/>
                </a:cubicBezTo>
                <a:lnTo>
                  <a:pt x="5802" y="4027"/>
                </a:lnTo>
                <a:close/>
                <a:moveTo>
                  <a:pt x="6378" y="4018"/>
                </a:moveTo>
                <a:cubicBezTo>
                  <a:pt x="6379" y="4350"/>
                  <a:pt x="6379" y="4350"/>
                  <a:pt x="6379" y="4350"/>
                </a:cubicBezTo>
                <a:cubicBezTo>
                  <a:pt x="6092" y="4184"/>
                  <a:pt x="6092" y="4184"/>
                  <a:pt x="6092" y="4184"/>
                </a:cubicBezTo>
                <a:cubicBezTo>
                  <a:pt x="6092" y="4182"/>
                  <a:pt x="6092" y="4182"/>
                  <a:pt x="6092" y="4182"/>
                </a:cubicBezTo>
                <a:cubicBezTo>
                  <a:pt x="6091" y="4183"/>
                  <a:pt x="6091" y="4183"/>
                  <a:pt x="6091" y="4183"/>
                </a:cubicBezTo>
                <a:cubicBezTo>
                  <a:pt x="5807" y="4019"/>
                  <a:pt x="5807" y="4019"/>
                  <a:pt x="5807" y="4019"/>
                </a:cubicBezTo>
                <a:cubicBezTo>
                  <a:pt x="5807" y="3692"/>
                  <a:pt x="5807" y="3692"/>
                  <a:pt x="5807" y="3692"/>
                </a:cubicBezTo>
                <a:lnTo>
                  <a:pt x="6378" y="4018"/>
                </a:lnTo>
                <a:close/>
                <a:moveTo>
                  <a:pt x="6373" y="4358"/>
                </a:moveTo>
                <a:cubicBezTo>
                  <a:pt x="6092" y="4520"/>
                  <a:pt x="6092" y="4520"/>
                  <a:pt x="6092" y="4520"/>
                </a:cubicBezTo>
                <a:cubicBezTo>
                  <a:pt x="6092" y="4195"/>
                  <a:pt x="6092" y="4195"/>
                  <a:pt x="6092" y="4195"/>
                </a:cubicBezTo>
                <a:lnTo>
                  <a:pt x="6373" y="4358"/>
                </a:lnTo>
                <a:close/>
                <a:moveTo>
                  <a:pt x="6094" y="5525"/>
                </a:moveTo>
                <a:cubicBezTo>
                  <a:pt x="5812" y="5361"/>
                  <a:pt x="5812" y="5361"/>
                  <a:pt x="5812" y="5361"/>
                </a:cubicBezTo>
                <a:cubicBezTo>
                  <a:pt x="6091" y="5198"/>
                  <a:pt x="6091" y="5198"/>
                  <a:pt x="6091" y="5198"/>
                </a:cubicBezTo>
                <a:lnTo>
                  <a:pt x="6094" y="5525"/>
                </a:lnTo>
                <a:close/>
                <a:moveTo>
                  <a:pt x="5804" y="5354"/>
                </a:moveTo>
                <a:cubicBezTo>
                  <a:pt x="5803" y="4749"/>
                  <a:pt x="5803" y="4749"/>
                  <a:pt x="5803" y="4749"/>
                </a:cubicBezTo>
                <a:cubicBezTo>
                  <a:pt x="5834" y="4748"/>
                  <a:pt x="5859" y="4723"/>
                  <a:pt x="5859" y="4691"/>
                </a:cubicBezTo>
                <a:cubicBezTo>
                  <a:pt x="5859" y="4681"/>
                  <a:pt x="5856" y="4672"/>
                  <a:pt x="5852" y="4664"/>
                </a:cubicBezTo>
                <a:cubicBezTo>
                  <a:pt x="6087" y="4528"/>
                  <a:pt x="6087" y="4528"/>
                  <a:pt x="6087" y="4528"/>
                </a:cubicBezTo>
                <a:cubicBezTo>
                  <a:pt x="6087" y="4857"/>
                  <a:pt x="6087" y="4857"/>
                  <a:pt x="6087" y="4857"/>
                </a:cubicBezTo>
                <a:cubicBezTo>
                  <a:pt x="6091" y="5187"/>
                  <a:pt x="6091" y="5187"/>
                  <a:pt x="6091" y="5187"/>
                </a:cubicBezTo>
                <a:lnTo>
                  <a:pt x="5804" y="5354"/>
                </a:lnTo>
                <a:close/>
                <a:moveTo>
                  <a:pt x="5801" y="4633"/>
                </a:moveTo>
                <a:cubicBezTo>
                  <a:pt x="5780" y="4633"/>
                  <a:pt x="5762" y="4644"/>
                  <a:pt x="5752" y="4660"/>
                </a:cubicBezTo>
                <a:cubicBezTo>
                  <a:pt x="5519" y="4525"/>
                  <a:pt x="5519" y="4525"/>
                  <a:pt x="5519" y="4525"/>
                </a:cubicBezTo>
                <a:cubicBezTo>
                  <a:pt x="6086" y="4191"/>
                  <a:pt x="6086" y="4191"/>
                  <a:pt x="6086" y="4191"/>
                </a:cubicBezTo>
                <a:cubicBezTo>
                  <a:pt x="6087" y="4192"/>
                  <a:pt x="6087" y="4192"/>
                  <a:pt x="6087" y="4192"/>
                </a:cubicBezTo>
                <a:cubicBezTo>
                  <a:pt x="6087" y="4523"/>
                  <a:pt x="6087" y="4523"/>
                  <a:pt x="6087" y="4523"/>
                </a:cubicBezTo>
                <a:cubicBezTo>
                  <a:pt x="5850" y="4660"/>
                  <a:pt x="5850" y="4660"/>
                  <a:pt x="5850" y="4660"/>
                </a:cubicBezTo>
                <a:cubicBezTo>
                  <a:pt x="5839" y="4644"/>
                  <a:pt x="5821" y="4633"/>
                  <a:pt x="5801" y="4633"/>
                </a:cubicBezTo>
                <a:close/>
                <a:moveTo>
                  <a:pt x="5799" y="5353"/>
                </a:moveTo>
                <a:cubicBezTo>
                  <a:pt x="5228" y="5021"/>
                  <a:pt x="5228" y="5021"/>
                  <a:pt x="5228" y="5021"/>
                </a:cubicBezTo>
                <a:cubicBezTo>
                  <a:pt x="5227" y="4393"/>
                  <a:pt x="5227" y="4393"/>
                  <a:pt x="5227" y="4393"/>
                </a:cubicBezTo>
                <a:cubicBezTo>
                  <a:pt x="5237" y="4391"/>
                  <a:pt x="5246" y="4385"/>
                  <a:pt x="5252" y="4376"/>
                </a:cubicBezTo>
                <a:cubicBezTo>
                  <a:pt x="5511" y="4526"/>
                  <a:pt x="5511" y="4526"/>
                  <a:pt x="5511" y="4526"/>
                </a:cubicBezTo>
                <a:cubicBezTo>
                  <a:pt x="5511" y="4529"/>
                  <a:pt x="5511" y="4529"/>
                  <a:pt x="5511" y="4529"/>
                </a:cubicBezTo>
                <a:cubicBezTo>
                  <a:pt x="5514" y="4528"/>
                  <a:pt x="5514" y="4528"/>
                  <a:pt x="5514" y="4528"/>
                </a:cubicBezTo>
                <a:cubicBezTo>
                  <a:pt x="5749" y="4664"/>
                  <a:pt x="5749" y="4664"/>
                  <a:pt x="5749" y="4664"/>
                </a:cubicBezTo>
                <a:cubicBezTo>
                  <a:pt x="5745" y="4672"/>
                  <a:pt x="5743" y="4681"/>
                  <a:pt x="5743" y="4691"/>
                </a:cubicBezTo>
                <a:cubicBezTo>
                  <a:pt x="5743" y="4723"/>
                  <a:pt x="5767" y="4748"/>
                  <a:pt x="5798" y="4749"/>
                </a:cubicBezTo>
                <a:lnTo>
                  <a:pt x="5799" y="5353"/>
                </a:lnTo>
                <a:close/>
                <a:moveTo>
                  <a:pt x="5257" y="4358"/>
                </a:moveTo>
                <a:cubicBezTo>
                  <a:pt x="5257" y="4353"/>
                  <a:pt x="5256" y="4348"/>
                  <a:pt x="5254" y="4344"/>
                </a:cubicBezTo>
                <a:cubicBezTo>
                  <a:pt x="5510" y="4196"/>
                  <a:pt x="5510" y="4196"/>
                  <a:pt x="5510" y="4196"/>
                </a:cubicBezTo>
                <a:cubicBezTo>
                  <a:pt x="5511" y="4521"/>
                  <a:pt x="5511" y="4521"/>
                  <a:pt x="5511" y="4521"/>
                </a:cubicBezTo>
                <a:cubicBezTo>
                  <a:pt x="5254" y="4372"/>
                  <a:pt x="5254" y="4372"/>
                  <a:pt x="5254" y="4372"/>
                </a:cubicBezTo>
                <a:cubicBezTo>
                  <a:pt x="5256" y="4367"/>
                  <a:pt x="5257" y="4363"/>
                  <a:pt x="5257" y="4358"/>
                </a:cubicBezTo>
                <a:close/>
                <a:moveTo>
                  <a:pt x="5224" y="4322"/>
                </a:moveTo>
                <a:cubicBezTo>
                  <a:pt x="5224" y="4023"/>
                  <a:pt x="5224" y="4023"/>
                  <a:pt x="5224" y="4023"/>
                </a:cubicBezTo>
                <a:cubicBezTo>
                  <a:pt x="5508" y="3859"/>
                  <a:pt x="5508" y="3859"/>
                  <a:pt x="5508" y="3859"/>
                </a:cubicBezTo>
                <a:cubicBezTo>
                  <a:pt x="5510" y="4185"/>
                  <a:pt x="5510" y="4185"/>
                  <a:pt x="5510" y="4185"/>
                </a:cubicBezTo>
                <a:cubicBezTo>
                  <a:pt x="5249" y="4335"/>
                  <a:pt x="5249" y="4335"/>
                  <a:pt x="5249" y="4335"/>
                </a:cubicBezTo>
                <a:cubicBezTo>
                  <a:pt x="5243" y="4328"/>
                  <a:pt x="5234" y="4323"/>
                  <a:pt x="5224" y="4322"/>
                </a:cubicBezTo>
                <a:close/>
                <a:moveTo>
                  <a:pt x="5224" y="4018"/>
                </a:moveTo>
                <a:cubicBezTo>
                  <a:pt x="5224" y="3688"/>
                  <a:pt x="5224" y="3688"/>
                  <a:pt x="5224" y="3688"/>
                </a:cubicBezTo>
                <a:cubicBezTo>
                  <a:pt x="5507" y="3524"/>
                  <a:pt x="5507" y="3524"/>
                  <a:pt x="5507" y="3524"/>
                </a:cubicBezTo>
                <a:cubicBezTo>
                  <a:pt x="5508" y="3853"/>
                  <a:pt x="5508" y="3853"/>
                  <a:pt x="5508" y="3853"/>
                </a:cubicBezTo>
                <a:lnTo>
                  <a:pt x="5224" y="4018"/>
                </a:lnTo>
                <a:close/>
                <a:moveTo>
                  <a:pt x="5221" y="3683"/>
                </a:moveTo>
                <a:cubicBezTo>
                  <a:pt x="4689" y="3376"/>
                  <a:pt x="4689" y="3376"/>
                  <a:pt x="4689" y="3376"/>
                </a:cubicBezTo>
                <a:cubicBezTo>
                  <a:pt x="4694" y="3368"/>
                  <a:pt x="4696" y="3359"/>
                  <a:pt x="4696" y="3350"/>
                </a:cubicBezTo>
                <a:cubicBezTo>
                  <a:pt x="4696" y="3343"/>
                  <a:pt x="4695" y="3335"/>
                  <a:pt x="4692" y="3329"/>
                </a:cubicBezTo>
                <a:cubicBezTo>
                  <a:pt x="4934" y="3190"/>
                  <a:pt x="4934" y="3190"/>
                  <a:pt x="4934" y="3190"/>
                </a:cubicBezTo>
                <a:cubicBezTo>
                  <a:pt x="5505" y="3520"/>
                  <a:pt x="5505" y="3520"/>
                  <a:pt x="5505" y="3520"/>
                </a:cubicBezTo>
                <a:lnTo>
                  <a:pt x="5221" y="3683"/>
                </a:lnTo>
                <a:close/>
                <a:moveTo>
                  <a:pt x="4938" y="2179"/>
                </a:moveTo>
                <a:cubicBezTo>
                  <a:pt x="5219" y="2017"/>
                  <a:pt x="5219" y="2017"/>
                  <a:pt x="5219" y="2017"/>
                </a:cubicBezTo>
                <a:cubicBezTo>
                  <a:pt x="5219" y="2341"/>
                  <a:pt x="5219" y="2341"/>
                  <a:pt x="5219" y="2341"/>
                </a:cubicBezTo>
                <a:lnTo>
                  <a:pt x="4938" y="2179"/>
                </a:lnTo>
                <a:close/>
                <a:moveTo>
                  <a:pt x="5213" y="2350"/>
                </a:moveTo>
                <a:cubicBezTo>
                  <a:pt x="4935" y="2510"/>
                  <a:pt x="4935" y="2510"/>
                  <a:pt x="4935" y="2510"/>
                </a:cubicBezTo>
                <a:cubicBezTo>
                  <a:pt x="4935" y="2189"/>
                  <a:pt x="4935" y="2189"/>
                  <a:pt x="4935" y="2189"/>
                </a:cubicBezTo>
                <a:lnTo>
                  <a:pt x="5213" y="2350"/>
                </a:lnTo>
                <a:close/>
                <a:moveTo>
                  <a:pt x="5218" y="3014"/>
                </a:moveTo>
                <a:cubicBezTo>
                  <a:pt x="4935" y="3178"/>
                  <a:pt x="4935" y="3178"/>
                  <a:pt x="4935" y="3178"/>
                </a:cubicBezTo>
                <a:cubicBezTo>
                  <a:pt x="4935" y="2516"/>
                  <a:pt x="4935" y="2516"/>
                  <a:pt x="4935" y="2516"/>
                </a:cubicBezTo>
                <a:cubicBezTo>
                  <a:pt x="5217" y="2353"/>
                  <a:pt x="5217" y="2353"/>
                  <a:pt x="5217" y="2353"/>
                </a:cubicBezTo>
                <a:lnTo>
                  <a:pt x="5218" y="3014"/>
                </a:lnTo>
                <a:close/>
                <a:moveTo>
                  <a:pt x="4588" y="2016"/>
                </a:moveTo>
                <a:cubicBezTo>
                  <a:pt x="4588" y="2023"/>
                  <a:pt x="4590" y="2030"/>
                  <a:pt x="4593" y="2037"/>
                </a:cubicBezTo>
                <a:cubicBezTo>
                  <a:pt x="4090" y="2327"/>
                  <a:pt x="4090" y="2327"/>
                  <a:pt x="4090" y="2327"/>
                </a:cubicBezTo>
                <a:cubicBezTo>
                  <a:pt x="4084" y="2320"/>
                  <a:pt x="4075" y="2315"/>
                  <a:pt x="4065" y="2315"/>
                </a:cubicBezTo>
                <a:cubicBezTo>
                  <a:pt x="4064" y="1682"/>
                  <a:pt x="4064" y="1682"/>
                  <a:pt x="4064" y="1682"/>
                </a:cubicBezTo>
                <a:cubicBezTo>
                  <a:pt x="4638" y="1350"/>
                  <a:pt x="4638" y="1350"/>
                  <a:pt x="4638" y="1350"/>
                </a:cubicBezTo>
                <a:cubicBezTo>
                  <a:pt x="4637" y="1963"/>
                  <a:pt x="4637" y="1963"/>
                  <a:pt x="4637" y="1963"/>
                </a:cubicBezTo>
                <a:cubicBezTo>
                  <a:pt x="4610" y="1965"/>
                  <a:pt x="4588" y="1988"/>
                  <a:pt x="4588" y="2016"/>
                </a:cubicBezTo>
                <a:close/>
                <a:moveTo>
                  <a:pt x="4028" y="2350"/>
                </a:moveTo>
                <a:cubicBezTo>
                  <a:pt x="4028" y="2355"/>
                  <a:pt x="4029" y="2360"/>
                  <a:pt x="4030" y="2364"/>
                </a:cubicBezTo>
                <a:cubicBezTo>
                  <a:pt x="3774" y="2513"/>
                  <a:pt x="3774" y="2513"/>
                  <a:pt x="3774" y="2513"/>
                </a:cubicBezTo>
                <a:cubicBezTo>
                  <a:pt x="3773" y="2186"/>
                  <a:pt x="3773" y="2186"/>
                  <a:pt x="3773" y="2186"/>
                </a:cubicBezTo>
                <a:cubicBezTo>
                  <a:pt x="4031" y="2335"/>
                  <a:pt x="4031" y="2335"/>
                  <a:pt x="4031" y="2335"/>
                </a:cubicBezTo>
                <a:cubicBezTo>
                  <a:pt x="4029" y="2340"/>
                  <a:pt x="4028" y="2345"/>
                  <a:pt x="4028" y="2350"/>
                </a:cubicBezTo>
                <a:close/>
                <a:moveTo>
                  <a:pt x="4033" y="2369"/>
                </a:moveTo>
                <a:cubicBezTo>
                  <a:pt x="4038" y="2378"/>
                  <a:pt x="4047" y="2384"/>
                  <a:pt x="4058" y="2386"/>
                </a:cubicBezTo>
                <a:cubicBezTo>
                  <a:pt x="4058" y="3014"/>
                  <a:pt x="4058" y="3014"/>
                  <a:pt x="4058" y="3014"/>
                </a:cubicBezTo>
                <a:cubicBezTo>
                  <a:pt x="3775" y="3178"/>
                  <a:pt x="3775" y="3178"/>
                  <a:pt x="3775" y="3178"/>
                </a:cubicBezTo>
                <a:cubicBezTo>
                  <a:pt x="3774" y="2519"/>
                  <a:pt x="3774" y="2519"/>
                  <a:pt x="3774" y="2519"/>
                </a:cubicBezTo>
                <a:lnTo>
                  <a:pt x="4033" y="2369"/>
                </a:lnTo>
                <a:close/>
                <a:moveTo>
                  <a:pt x="4063" y="3023"/>
                </a:moveTo>
                <a:cubicBezTo>
                  <a:pt x="4594" y="3330"/>
                  <a:pt x="4594" y="3330"/>
                  <a:pt x="4594" y="3330"/>
                </a:cubicBezTo>
                <a:cubicBezTo>
                  <a:pt x="4591" y="3336"/>
                  <a:pt x="4590" y="3343"/>
                  <a:pt x="4590" y="3350"/>
                </a:cubicBezTo>
                <a:cubicBezTo>
                  <a:pt x="4590" y="3359"/>
                  <a:pt x="4592" y="3367"/>
                  <a:pt x="4596" y="3375"/>
                </a:cubicBezTo>
                <a:cubicBezTo>
                  <a:pt x="4336" y="3525"/>
                  <a:pt x="4336" y="3525"/>
                  <a:pt x="4336" y="3525"/>
                </a:cubicBezTo>
                <a:cubicBezTo>
                  <a:pt x="3780" y="3186"/>
                  <a:pt x="3780" y="3186"/>
                  <a:pt x="3780" y="3186"/>
                </a:cubicBezTo>
                <a:lnTo>
                  <a:pt x="4063" y="3023"/>
                </a:lnTo>
                <a:close/>
                <a:moveTo>
                  <a:pt x="4356" y="5187"/>
                </a:moveTo>
                <a:cubicBezTo>
                  <a:pt x="4356" y="5187"/>
                  <a:pt x="4356" y="5187"/>
                  <a:pt x="4356" y="5187"/>
                </a:cubicBezTo>
                <a:cubicBezTo>
                  <a:pt x="4349" y="4523"/>
                  <a:pt x="4349" y="4523"/>
                  <a:pt x="4349" y="4523"/>
                </a:cubicBezTo>
                <a:cubicBezTo>
                  <a:pt x="4640" y="4691"/>
                  <a:pt x="4640" y="4691"/>
                  <a:pt x="4640" y="4691"/>
                </a:cubicBezTo>
                <a:cubicBezTo>
                  <a:pt x="4640" y="5031"/>
                  <a:pt x="4640" y="5031"/>
                  <a:pt x="4640" y="5031"/>
                </a:cubicBezTo>
                <a:lnTo>
                  <a:pt x="4356" y="5187"/>
                </a:lnTo>
                <a:close/>
                <a:moveTo>
                  <a:pt x="4640" y="5036"/>
                </a:moveTo>
                <a:cubicBezTo>
                  <a:pt x="4640" y="5351"/>
                  <a:pt x="4640" y="5351"/>
                  <a:pt x="4640" y="5351"/>
                </a:cubicBezTo>
                <a:cubicBezTo>
                  <a:pt x="4361" y="5190"/>
                  <a:pt x="4361" y="5190"/>
                  <a:pt x="4361" y="5190"/>
                </a:cubicBezTo>
                <a:lnTo>
                  <a:pt x="4640" y="5036"/>
                </a:lnTo>
                <a:close/>
                <a:moveTo>
                  <a:pt x="4351" y="5184"/>
                </a:moveTo>
                <a:cubicBezTo>
                  <a:pt x="4068" y="5022"/>
                  <a:pt x="4068" y="5022"/>
                  <a:pt x="4068" y="5022"/>
                </a:cubicBezTo>
                <a:cubicBezTo>
                  <a:pt x="4068" y="4408"/>
                  <a:pt x="4068" y="4408"/>
                  <a:pt x="4068" y="4408"/>
                </a:cubicBezTo>
                <a:cubicBezTo>
                  <a:pt x="4084" y="4406"/>
                  <a:pt x="4098" y="4397"/>
                  <a:pt x="4106" y="4384"/>
                </a:cubicBezTo>
                <a:cubicBezTo>
                  <a:pt x="4344" y="4520"/>
                  <a:pt x="4344" y="4520"/>
                  <a:pt x="4344" y="4520"/>
                </a:cubicBezTo>
                <a:lnTo>
                  <a:pt x="4351" y="5184"/>
                </a:lnTo>
                <a:close/>
                <a:moveTo>
                  <a:pt x="4115" y="4355"/>
                </a:moveTo>
                <a:cubicBezTo>
                  <a:pt x="4115" y="4347"/>
                  <a:pt x="4113" y="4340"/>
                  <a:pt x="4111" y="4334"/>
                </a:cubicBezTo>
                <a:cubicBezTo>
                  <a:pt x="4341" y="4202"/>
                  <a:pt x="4341" y="4202"/>
                  <a:pt x="4341" y="4202"/>
                </a:cubicBezTo>
                <a:cubicBezTo>
                  <a:pt x="4344" y="4515"/>
                  <a:pt x="4344" y="4515"/>
                  <a:pt x="4344" y="4515"/>
                </a:cubicBezTo>
                <a:cubicBezTo>
                  <a:pt x="4109" y="4379"/>
                  <a:pt x="4109" y="4379"/>
                  <a:pt x="4109" y="4379"/>
                </a:cubicBezTo>
                <a:cubicBezTo>
                  <a:pt x="4113" y="4372"/>
                  <a:pt x="4115" y="4364"/>
                  <a:pt x="4115" y="4355"/>
                </a:cubicBezTo>
                <a:close/>
                <a:moveTo>
                  <a:pt x="4338" y="3529"/>
                </a:moveTo>
                <a:cubicBezTo>
                  <a:pt x="4598" y="3379"/>
                  <a:pt x="4598" y="3379"/>
                  <a:pt x="4598" y="3379"/>
                </a:cubicBezTo>
                <a:cubicBezTo>
                  <a:pt x="4607" y="3392"/>
                  <a:pt x="4621" y="3401"/>
                  <a:pt x="4637" y="3403"/>
                </a:cubicBezTo>
                <a:cubicBezTo>
                  <a:pt x="4638" y="4019"/>
                  <a:pt x="4638" y="4019"/>
                  <a:pt x="4638" y="4019"/>
                </a:cubicBezTo>
                <a:cubicBezTo>
                  <a:pt x="4345" y="4188"/>
                  <a:pt x="4345" y="4188"/>
                  <a:pt x="4345" y="4188"/>
                </a:cubicBezTo>
                <a:lnTo>
                  <a:pt x="4338" y="3529"/>
                </a:lnTo>
                <a:close/>
                <a:moveTo>
                  <a:pt x="4064" y="4302"/>
                </a:moveTo>
                <a:cubicBezTo>
                  <a:pt x="4065" y="3687"/>
                  <a:pt x="4065" y="3687"/>
                  <a:pt x="4065" y="3687"/>
                </a:cubicBezTo>
                <a:cubicBezTo>
                  <a:pt x="4334" y="3532"/>
                  <a:pt x="4334" y="3532"/>
                  <a:pt x="4334" y="3532"/>
                </a:cubicBezTo>
                <a:cubicBezTo>
                  <a:pt x="4340" y="4190"/>
                  <a:pt x="4340" y="4190"/>
                  <a:pt x="4340" y="4190"/>
                </a:cubicBezTo>
                <a:cubicBezTo>
                  <a:pt x="4106" y="4325"/>
                  <a:pt x="4106" y="4325"/>
                  <a:pt x="4106" y="4325"/>
                </a:cubicBezTo>
                <a:cubicBezTo>
                  <a:pt x="4097" y="4312"/>
                  <a:pt x="4082" y="4302"/>
                  <a:pt x="4064" y="4302"/>
                </a:cubicBezTo>
                <a:close/>
                <a:moveTo>
                  <a:pt x="4094" y="2369"/>
                </a:moveTo>
                <a:cubicBezTo>
                  <a:pt x="4640" y="2683"/>
                  <a:pt x="4640" y="2683"/>
                  <a:pt x="4640" y="2683"/>
                </a:cubicBezTo>
                <a:cubicBezTo>
                  <a:pt x="4639" y="3297"/>
                  <a:pt x="4639" y="3297"/>
                  <a:pt x="4639" y="3297"/>
                </a:cubicBezTo>
                <a:cubicBezTo>
                  <a:pt x="4622" y="3298"/>
                  <a:pt x="4607" y="3307"/>
                  <a:pt x="4598" y="3321"/>
                </a:cubicBezTo>
                <a:cubicBezTo>
                  <a:pt x="4067" y="3014"/>
                  <a:pt x="4067" y="3014"/>
                  <a:pt x="4067" y="3014"/>
                </a:cubicBezTo>
                <a:cubicBezTo>
                  <a:pt x="4068" y="2386"/>
                  <a:pt x="4068" y="2386"/>
                  <a:pt x="4068" y="2386"/>
                </a:cubicBezTo>
                <a:cubicBezTo>
                  <a:pt x="4079" y="2384"/>
                  <a:pt x="4088" y="2378"/>
                  <a:pt x="4094" y="2369"/>
                </a:cubicBezTo>
                <a:close/>
                <a:moveTo>
                  <a:pt x="4643" y="4028"/>
                </a:moveTo>
                <a:cubicBezTo>
                  <a:pt x="4930" y="4193"/>
                  <a:pt x="4930" y="4193"/>
                  <a:pt x="4930" y="4193"/>
                </a:cubicBezTo>
                <a:cubicBezTo>
                  <a:pt x="4930" y="4521"/>
                  <a:pt x="4930" y="4521"/>
                  <a:pt x="4930" y="4521"/>
                </a:cubicBezTo>
                <a:cubicBezTo>
                  <a:pt x="4642" y="4687"/>
                  <a:pt x="4642" y="4687"/>
                  <a:pt x="4642" y="4687"/>
                </a:cubicBezTo>
                <a:cubicBezTo>
                  <a:pt x="4349" y="4518"/>
                  <a:pt x="4349" y="4518"/>
                  <a:pt x="4349" y="4518"/>
                </a:cubicBezTo>
                <a:cubicBezTo>
                  <a:pt x="4345" y="4199"/>
                  <a:pt x="4345" y="4199"/>
                  <a:pt x="4345" y="4199"/>
                </a:cubicBezTo>
                <a:lnTo>
                  <a:pt x="4643" y="4028"/>
                </a:lnTo>
                <a:close/>
                <a:moveTo>
                  <a:pt x="4645" y="5351"/>
                </a:moveTo>
                <a:cubicBezTo>
                  <a:pt x="4645" y="5036"/>
                  <a:pt x="4645" y="5036"/>
                  <a:pt x="4645" y="5036"/>
                </a:cubicBezTo>
                <a:cubicBezTo>
                  <a:pt x="4920" y="5192"/>
                  <a:pt x="4920" y="5192"/>
                  <a:pt x="4920" y="5192"/>
                </a:cubicBezTo>
                <a:lnTo>
                  <a:pt x="4645" y="5351"/>
                </a:lnTo>
                <a:close/>
                <a:moveTo>
                  <a:pt x="4930" y="5198"/>
                </a:moveTo>
                <a:cubicBezTo>
                  <a:pt x="4930" y="5521"/>
                  <a:pt x="4930" y="5521"/>
                  <a:pt x="4930" y="5521"/>
                </a:cubicBezTo>
                <a:cubicBezTo>
                  <a:pt x="4649" y="5360"/>
                  <a:pt x="4649" y="5360"/>
                  <a:pt x="4649" y="5360"/>
                </a:cubicBezTo>
                <a:lnTo>
                  <a:pt x="4930" y="5198"/>
                </a:lnTo>
                <a:close/>
                <a:moveTo>
                  <a:pt x="4645" y="5030"/>
                </a:moveTo>
                <a:cubicBezTo>
                  <a:pt x="4645" y="4691"/>
                  <a:pt x="4645" y="4691"/>
                  <a:pt x="4645" y="4691"/>
                </a:cubicBezTo>
                <a:cubicBezTo>
                  <a:pt x="4930" y="4527"/>
                  <a:pt x="4930" y="4527"/>
                  <a:pt x="4930" y="4527"/>
                </a:cubicBezTo>
                <a:cubicBezTo>
                  <a:pt x="4930" y="5187"/>
                  <a:pt x="4930" y="5187"/>
                  <a:pt x="4930" y="5187"/>
                </a:cubicBezTo>
                <a:cubicBezTo>
                  <a:pt x="4925" y="5189"/>
                  <a:pt x="4925" y="5189"/>
                  <a:pt x="4925" y="5189"/>
                </a:cubicBezTo>
                <a:lnTo>
                  <a:pt x="4645" y="5030"/>
                </a:lnTo>
                <a:close/>
                <a:moveTo>
                  <a:pt x="4687" y="3320"/>
                </a:moveTo>
                <a:cubicBezTo>
                  <a:pt x="4678" y="3306"/>
                  <a:pt x="4662" y="3297"/>
                  <a:pt x="4644" y="3297"/>
                </a:cubicBezTo>
                <a:cubicBezTo>
                  <a:pt x="4645" y="2683"/>
                  <a:pt x="4645" y="2683"/>
                  <a:pt x="4645" y="2683"/>
                </a:cubicBezTo>
                <a:cubicBezTo>
                  <a:pt x="4930" y="2519"/>
                  <a:pt x="4930" y="2519"/>
                  <a:pt x="4930" y="2519"/>
                </a:cubicBezTo>
                <a:cubicBezTo>
                  <a:pt x="4930" y="3181"/>
                  <a:pt x="4930" y="3181"/>
                  <a:pt x="4930" y="3181"/>
                </a:cubicBezTo>
                <a:lnTo>
                  <a:pt x="4687" y="3320"/>
                </a:lnTo>
                <a:close/>
                <a:moveTo>
                  <a:pt x="5219" y="4322"/>
                </a:moveTo>
                <a:cubicBezTo>
                  <a:pt x="5209" y="4322"/>
                  <a:pt x="5200" y="4327"/>
                  <a:pt x="5194" y="4335"/>
                </a:cubicBezTo>
                <a:cubicBezTo>
                  <a:pt x="4939" y="4188"/>
                  <a:pt x="4939" y="4188"/>
                  <a:pt x="4939" y="4188"/>
                </a:cubicBezTo>
                <a:cubicBezTo>
                  <a:pt x="5219" y="4026"/>
                  <a:pt x="5219" y="4026"/>
                  <a:pt x="5219" y="4026"/>
                </a:cubicBezTo>
                <a:lnTo>
                  <a:pt x="5219" y="4322"/>
                </a:lnTo>
                <a:close/>
                <a:moveTo>
                  <a:pt x="5218" y="5021"/>
                </a:moveTo>
                <a:cubicBezTo>
                  <a:pt x="4935" y="5184"/>
                  <a:pt x="4935" y="5184"/>
                  <a:pt x="4935" y="5184"/>
                </a:cubicBezTo>
                <a:cubicBezTo>
                  <a:pt x="4935" y="4524"/>
                  <a:pt x="4935" y="4524"/>
                  <a:pt x="4935" y="4524"/>
                </a:cubicBezTo>
                <a:cubicBezTo>
                  <a:pt x="5191" y="4377"/>
                  <a:pt x="5191" y="4377"/>
                  <a:pt x="5191" y="4377"/>
                </a:cubicBezTo>
                <a:cubicBezTo>
                  <a:pt x="5197" y="4386"/>
                  <a:pt x="5206" y="4392"/>
                  <a:pt x="5217" y="4393"/>
                </a:cubicBezTo>
                <a:lnTo>
                  <a:pt x="5218" y="5021"/>
                </a:lnTo>
                <a:close/>
                <a:moveTo>
                  <a:pt x="4935" y="4519"/>
                </a:moveTo>
                <a:cubicBezTo>
                  <a:pt x="4935" y="4196"/>
                  <a:pt x="4935" y="4196"/>
                  <a:pt x="4935" y="4196"/>
                </a:cubicBezTo>
                <a:cubicBezTo>
                  <a:pt x="5189" y="4343"/>
                  <a:pt x="5189" y="4343"/>
                  <a:pt x="5189" y="4343"/>
                </a:cubicBezTo>
                <a:cubicBezTo>
                  <a:pt x="5187" y="4347"/>
                  <a:pt x="5185" y="4352"/>
                  <a:pt x="5185" y="4358"/>
                </a:cubicBezTo>
                <a:cubicBezTo>
                  <a:pt x="5185" y="4363"/>
                  <a:pt x="5187" y="4368"/>
                  <a:pt x="5189" y="4372"/>
                </a:cubicBezTo>
                <a:lnTo>
                  <a:pt x="4935" y="4519"/>
                </a:lnTo>
                <a:close/>
                <a:moveTo>
                  <a:pt x="4935" y="4185"/>
                </a:moveTo>
                <a:cubicBezTo>
                  <a:pt x="4648" y="4019"/>
                  <a:pt x="4648" y="4019"/>
                  <a:pt x="4648" y="4019"/>
                </a:cubicBezTo>
                <a:cubicBezTo>
                  <a:pt x="4647" y="3403"/>
                  <a:pt x="4647" y="3403"/>
                  <a:pt x="4647" y="3403"/>
                </a:cubicBezTo>
                <a:cubicBezTo>
                  <a:pt x="4664" y="3402"/>
                  <a:pt x="4678" y="3393"/>
                  <a:pt x="4687" y="3380"/>
                </a:cubicBezTo>
                <a:cubicBezTo>
                  <a:pt x="5219" y="3688"/>
                  <a:pt x="5219" y="3688"/>
                  <a:pt x="5219" y="3688"/>
                </a:cubicBezTo>
                <a:cubicBezTo>
                  <a:pt x="5219" y="4020"/>
                  <a:pt x="5219" y="4020"/>
                  <a:pt x="5219" y="4020"/>
                </a:cubicBezTo>
                <a:lnTo>
                  <a:pt x="4935" y="4185"/>
                </a:lnTo>
                <a:close/>
                <a:moveTo>
                  <a:pt x="4930" y="6188"/>
                </a:moveTo>
                <a:cubicBezTo>
                  <a:pt x="4677" y="6042"/>
                  <a:pt x="4677" y="6042"/>
                  <a:pt x="4677" y="6042"/>
                </a:cubicBezTo>
                <a:cubicBezTo>
                  <a:pt x="4678" y="6038"/>
                  <a:pt x="4679" y="6034"/>
                  <a:pt x="4679" y="6030"/>
                </a:cubicBezTo>
                <a:cubicBezTo>
                  <a:pt x="4679" y="6012"/>
                  <a:pt x="4665" y="5997"/>
                  <a:pt x="4648" y="5994"/>
                </a:cubicBezTo>
                <a:cubicBezTo>
                  <a:pt x="4648" y="5365"/>
                  <a:pt x="4648" y="5365"/>
                  <a:pt x="4648" y="5365"/>
                </a:cubicBezTo>
                <a:cubicBezTo>
                  <a:pt x="4930" y="5527"/>
                  <a:pt x="4930" y="5527"/>
                  <a:pt x="4930" y="5527"/>
                </a:cubicBezTo>
                <a:lnTo>
                  <a:pt x="4930" y="6188"/>
                </a:lnTo>
                <a:close/>
                <a:moveTo>
                  <a:pt x="4925" y="6197"/>
                </a:moveTo>
                <a:cubicBezTo>
                  <a:pt x="4356" y="6525"/>
                  <a:pt x="4356" y="6525"/>
                  <a:pt x="4356" y="6525"/>
                </a:cubicBezTo>
                <a:cubicBezTo>
                  <a:pt x="4356" y="6200"/>
                  <a:pt x="4356" y="6200"/>
                  <a:pt x="4356" y="6200"/>
                </a:cubicBezTo>
                <a:cubicBezTo>
                  <a:pt x="4614" y="6050"/>
                  <a:pt x="4614" y="6050"/>
                  <a:pt x="4614" y="6050"/>
                </a:cubicBezTo>
                <a:cubicBezTo>
                  <a:pt x="4621" y="6059"/>
                  <a:pt x="4631" y="6065"/>
                  <a:pt x="4643" y="6065"/>
                </a:cubicBezTo>
                <a:cubicBezTo>
                  <a:pt x="4655" y="6065"/>
                  <a:pt x="4666" y="6059"/>
                  <a:pt x="4672" y="6050"/>
                </a:cubicBezTo>
                <a:lnTo>
                  <a:pt x="4925" y="6197"/>
                </a:lnTo>
                <a:close/>
                <a:moveTo>
                  <a:pt x="4356" y="6189"/>
                </a:moveTo>
                <a:cubicBezTo>
                  <a:pt x="4356" y="5527"/>
                  <a:pt x="4356" y="5527"/>
                  <a:pt x="4356" y="5527"/>
                </a:cubicBezTo>
                <a:cubicBezTo>
                  <a:pt x="4638" y="5364"/>
                  <a:pt x="4638" y="5364"/>
                  <a:pt x="4638" y="5364"/>
                </a:cubicBezTo>
                <a:cubicBezTo>
                  <a:pt x="4638" y="5994"/>
                  <a:pt x="4638" y="5994"/>
                  <a:pt x="4638" y="5994"/>
                </a:cubicBezTo>
                <a:cubicBezTo>
                  <a:pt x="4621" y="5997"/>
                  <a:pt x="4607" y="6012"/>
                  <a:pt x="4607" y="6030"/>
                </a:cubicBezTo>
                <a:cubicBezTo>
                  <a:pt x="4607" y="6034"/>
                  <a:pt x="4608" y="6038"/>
                  <a:pt x="4610" y="6042"/>
                </a:cubicBezTo>
                <a:lnTo>
                  <a:pt x="4356" y="6189"/>
                </a:lnTo>
                <a:close/>
                <a:moveTo>
                  <a:pt x="4059" y="4302"/>
                </a:moveTo>
                <a:cubicBezTo>
                  <a:pt x="4043" y="4302"/>
                  <a:pt x="4028" y="4311"/>
                  <a:pt x="4018" y="4324"/>
                </a:cubicBezTo>
                <a:cubicBezTo>
                  <a:pt x="3488" y="4018"/>
                  <a:pt x="3488" y="4018"/>
                  <a:pt x="3488" y="4018"/>
                </a:cubicBezTo>
                <a:cubicBezTo>
                  <a:pt x="3489" y="3389"/>
                  <a:pt x="3489" y="3389"/>
                  <a:pt x="3489" y="3389"/>
                </a:cubicBezTo>
                <a:cubicBezTo>
                  <a:pt x="3499" y="3387"/>
                  <a:pt x="3507" y="3381"/>
                  <a:pt x="3513" y="3372"/>
                </a:cubicBezTo>
                <a:cubicBezTo>
                  <a:pt x="4060" y="3687"/>
                  <a:pt x="4060" y="3687"/>
                  <a:pt x="4060" y="3687"/>
                </a:cubicBezTo>
                <a:lnTo>
                  <a:pt x="4059" y="4302"/>
                </a:lnTo>
                <a:close/>
                <a:moveTo>
                  <a:pt x="3485" y="2686"/>
                </a:moveTo>
                <a:cubicBezTo>
                  <a:pt x="3769" y="2522"/>
                  <a:pt x="3769" y="2522"/>
                  <a:pt x="3769" y="2522"/>
                </a:cubicBezTo>
                <a:cubicBezTo>
                  <a:pt x="3770" y="3180"/>
                  <a:pt x="3770" y="3180"/>
                  <a:pt x="3770" y="3180"/>
                </a:cubicBezTo>
                <a:cubicBezTo>
                  <a:pt x="3509" y="3331"/>
                  <a:pt x="3509" y="3331"/>
                  <a:pt x="3509" y="3331"/>
                </a:cubicBezTo>
                <a:cubicBezTo>
                  <a:pt x="3503" y="3324"/>
                  <a:pt x="3495" y="3319"/>
                  <a:pt x="3485" y="3319"/>
                </a:cubicBezTo>
                <a:lnTo>
                  <a:pt x="3485" y="2686"/>
                </a:lnTo>
                <a:close/>
                <a:moveTo>
                  <a:pt x="3775" y="3189"/>
                </a:moveTo>
                <a:cubicBezTo>
                  <a:pt x="4331" y="3527"/>
                  <a:pt x="4331" y="3527"/>
                  <a:pt x="4331" y="3527"/>
                </a:cubicBezTo>
                <a:cubicBezTo>
                  <a:pt x="4063" y="3683"/>
                  <a:pt x="4063" y="3683"/>
                  <a:pt x="4063" y="3683"/>
                </a:cubicBezTo>
                <a:cubicBezTo>
                  <a:pt x="3515" y="3368"/>
                  <a:pt x="3515" y="3368"/>
                  <a:pt x="3515" y="3368"/>
                </a:cubicBezTo>
                <a:cubicBezTo>
                  <a:pt x="3517" y="3364"/>
                  <a:pt x="3518" y="3359"/>
                  <a:pt x="3518" y="3354"/>
                </a:cubicBezTo>
                <a:cubicBezTo>
                  <a:pt x="3518" y="3349"/>
                  <a:pt x="3517" y="3344"/>
                  <a:pt x="3514" y="3339"/>
                </a:cubicBezTo>
                <a:lnTo>
                  <a:pt x="3775" y="3189"/>
                </a:lnTo>
                <a:close/>
                <a:moveTo>
                  <a:pt x="3772" y="1516"/>
                </a:moveTo>
                <a:cubicBezTo>
                  <a:pt x="4059" y="1682"/>
                  <a:pt x="4059" y="1682"/>
                  <a:pt x="4059" y="1682"/>
                </a:cubicBezTo>
                <a:cubicBezTo>
                  <a:pt x="4060" y="2315"/>
                  <a:pt x="4060" y="2315"/>
                  <a:pt x="4060" y="2315"/>
                </a:cubicBezTo>
                <a:cubicBezTo>
                  <a:pt x="4051" y="2316"/>
                  <a:pt x="4043" y="2320"/>
                  <a:pt x="4037" y="2327"/>
                </a:cubicBezTo>
                <a:cubicBezTo>
                  <a:pt x="3773" y="2175"/>
                  <a:pt x="3773" y="2175"/>
                  <a:pt x="3773" y="2175"/>
                </a:cubicBezTo>
                <a:lnTo>
                  <a:pt x="3772" y="1516"/>
                </a:lnTo>
                <a:close/>
                <a:moveTo>
                  <a:pt x="3774" y="1511"/>
                </a:moveTo>
                <a:cubicBezTo>
                  <a:pt x="4351" y="1182"/>
                  <a:pt x="4351" y="1182"/>
                  <a:pt x="4351" y="1182"/>
                </a:cubicBezTo>
                <a:cubicBezTo>
                  <a:pt x="4636" y="1345"/>
                  <a:pt x="4636" y="1345"/>
                  <a:pt x="4636" y="1345"/>
                </a:cubicBezTo>
                <a:cubicBezTo>
                  <a:pt x="4062" y="1678"/>
                  <a:pt x="4062" y="1678"/>
                  <a:pt x="4062" y="1678"/>
                </a:cubicBezTo>
                <a:lnTo>
                  <a:pt x="3774" y="1511"/>
                </a:lnTo>
                <a:close/>
                <a:moveTo>
                  <a:pt x="4360" y="1176"/>
                </a:moveTo>
                <a:cubicBezTo>
                  <a:pt x="4639" y="998"/>
                  <a:pt x="4639" y="998"/>
                  <a:pt x="4639" y="998"/>
                </a:cubicBezTo>
                <a:cubicBezTo>
                  <a:pt x="4639" y="1336"/>
                  <a:pt x="4639" y="1336"/>
                  <a:pt x="4639" y="1336"/>
                </a:cubicBezTo>
                <a:lnTo>
                  <a:pt x="4360" y="1176"/>
                </a:lnTo>
                <a:close/>
                <a:moveTo>
                  <a:pt x="4641" y="2069"/>
                </a:moveTo>
                <a:cubicBezTo>
                  <a:pt x="4660" y="2069"/>
                  <a:pt x="4677" y="2059"/>
                  <a:pt x="4686" y="2045"/>
                </a:cubicBezTo>
                <a:cubicBezTo>
                  <a:pt x="4930" y="2186"/>
                  <a:pt x="4930" y="2186"/>
                  <a:pt x="4930" y="2186"/>
                </a:cubicBezTo>
                <a:cubicBezTo>
                  <a:pt x="4930" y="2513"/>
                  <a:pt x="4930" y="2513"/>
                  <a:pt x="4930" y="2513"/>
                </a:cubicBezTo>
                <a:cubicBezTo>
                  <a:pt x="4642" y="2679"/>
                  <a:pt x="4642" y="2679"/>
                  <a:pt x="4642" y="2679"/>
                </a:cubicBezTo>
                <a:cubicBezTo>
                  <a:pt x="4096" y="2365"/>
                  <a:pt x="4096" y="2365"/>
                  <a:pt x="4096" y="2365"/>
                </a:cubicBezTo>
                <a:cubicBezTo>
                  <a:pt x="4098" y="2361"/>
                  <a:pt x="4099" y="2356"/>
                  <a:pt x="4099" y="2350"/>
                </a:cubicBezTo>
                <a:cubicBezTo>
                  <a:pt x="4099" y="2345"/>
                  <a:pt x="4098" y="2340"/>
                  <a:pt x="4095" y="2335"/>
                </a:cubicBezTo>
                <a:cubicBezTo>
                  <a:pt x="4597" y="2045"/>
                  <a:pt x="4597" y="2045"/>
                  <a:pt x="4597" y="2045"/>
                </a:cubicBezTo>
                <a:cubicBezTo>
                  <a:pt x="4607" y="2060"/>
                  <a:pt x="4623" y="2069"/>
                  <a:pt x="4641" y="2069"/>
                </a:cubicBezTo>
                <a:close/>
                <a:moveTo>
                  <a:pt x="4647" y="1963"/>
                </a:moveTo>
                <a:cubicBezTo>
                  <a:pt x="4648" y="1352"/>
                  <a:pt x="4648" y="1352"/>
                  <a:pt x="4648" y="1352"/>
                </a:cubicBezTo>
                <a:cubicBezTo>
                  <a:pt x="5219" y="1679"/>
                  <a:pt x="5219" y="1679"/>
                  <a:pt x="5219" y="1679"/>
                </a:cubicBezTo>
                <a:cubicBezTo>
                  <a:pt x="5219" y="2011"/>
                  <a:pt x="5219" y="2011"/>
                  <a:pt x="5219" y="2011"/>
                </a:cubicBezTo>
                <a:cubicBezTo>
                  <a:pt x="4934" y="2177"/>
                  <a:pt x="4934" y="2177"/>
                  <a:pt x="4934" y="2177"/>
                </a:cubicBezTo>
                <a:cubicBezTo>
                  <a:pt x="4691" y="2036"/>
                  <a:pt x="4691" y="2036"/>
                  <a:pt x="4691" y="2036"/>
                </a:cubicBezTo>
                <a:cubicBezTo>
                  <a:pt x="4693" y="2030"/>
                  <a:pt x="4695" y="2023"/>
                  <a:pt x="4695" y="2016"/>
                </a:cubicBezTo>
                <a:cubicBezTo>
                  <a:pt x="4695" y="1988"/>
                  <a:pt x="4674" y="1966"/>
                  <a:pt x="4647" y="1963"/>
                </a:cubicBezTo>
                <a:close/>
                <a:moveTo>
                  <a:pt x="5223" y="3023"/>
                </a:moveTo>
                <a:cubicBezTo>
                  <a:pt x="5793" y="3353"/>
                  <a:pt x="5793" y="3353"/>
                  <a:pt x="5793" y="3353"/>
                </a:cubicBezTo>
                <a:cubicBezTo>
                  <a:pt x="5510" y="3517"/>
                  <a:pt x="5510" y="3517"/>
                  <a:pt x="5510" y="3517"/>
                </a:cubicBezTo>
                <a:cubicBezTo>
                  <a:pt x="4939" y="3187"/>
                  <a:pt x="4939" y="3187"/>
                  <a:pt x="4939" y="3187"/>
                </a:cubicBezTo>
                <a:lnTo>
                  <a:pt x="5223" y="3023"/>
                </a:lnTo>
                <a:close/>
                <a:moveTo>
                  <a:pt x="5514" y="1506"/>
                </a:moveTo>
                <a:cubicBezTo>
                  <a:pt x="5516" y="1184"/>
                  <a:pt x="5516" y="1184"/>
                  <a:pt x="5516" y="1184"/>
                </a:cubicBezTo>
                <a:cubicBezTo>
                  <a:pt x="5794" y="1345"/>
                  <a:pt x="5794" y="1345"/>
                  <a:pt x="5794" y="1345"/>
                </a:cubicBezTo>
                <a:lnTo>
                  <a:pt x="5514" y="1506"/>
                </a:lnTo>
                <a:close/>
                <a:moveTo>
                  <a:pt x="5521" y="1176"/>
                </a:moveTo>
                <a:cubicBezTo>
                  <a:pt x="5799" y="1014"/>
                  <a:pt x="5799" y="1014"/>
                  <a:pt x="5799" y="1014"/>
                </a:cubicBezTo>
                <a:cubicBezTo>
                  <a:pt x="5799" y="1337"/>
                  <a:pt x="5799" y="1337"/>
                  <a:pt x="5799" y="1337"/>
                </a:cubicBezTo>
                <a:lnTo>
                  <a:pt x="5521" y="1176"/>
                </a:lnTo>
                <a:close/>
                <a:moveTo>
                  <a:pt x="5807" y="2011"/>
                </a:moveTo>
                <a:cubicBezTo>
                  <a:pt x="5807" y="1349"/>
                  <a:pt x="5807" y="1349"/>
                  <a:pt x="5807" y="1349"/>
                </a:cubicBezTo>
                <a:cubicBezTo>
                  <a:pt x="6379" y="1680"/>
                  <a:pt x="6379" y="1680"/>
                  <a:pt x="6379" y="1680"/>
                </a:cubicBezTo>
                <a:cubicBezTo>
                  <a:pt x="6378" y="2295"/>
                  <a:pt x="6378" y="2295"/>
                  <a:pt x="6378" y="2295"/>
                </a:cubicBezTo>
                <a:cubicBezTo>
                  <a:pt x="6361" y="2296"/>
                  <a:pt x="6347" y="2305"/>
                  <a:pt x="6338" y="2318"/>
                </a:cubicBezTo>
                <a:lnTo>
                  <a:pt x="5807" y="2011"/>
                </a:lnTo>
                <a:close/>
                <a:moveTo>
                  <a:pt x="6381" y="3024"/>
                </a:moveTo>
                <a:cubicBezTo>
                  <a:pt x="6953" y="3354"/>
                  <a:pt x="6953" y="3354"/>
                  <a:pt x="6953" y="3354"/>
                </a:cubicBezTo>
                <a:cubicBezTo>
                  <a:pt x="6430" y="3655"/>
                  <a:pt x="6430" y="3655"/>
                  <a:pt x="6430" y="3655"/>
                </a:cubicBezTo>
                <a:cubicBezTo>
                  <a:pt x="6420" y="3639"/>
                  <a:pt x="6401" y="3628"/>
                  <a:pt x="6380" y="3628"/>
                </a:cubicBezTo>
                <a:cubicBezTo>
                  <a:pt x="6360" y="3628"/>
                  <a:pt x="6342" y="3639"/>
                  <a:pt x="6331" y="3655"/>
                </a:cubicBezTo>
                <a:cubicBezTo>
                  <a:pt x="5810" y="3353"/>
                  <a:pt x="5810" y="3353"/>
                  <a:pt x="5810" y="3353"/>
                </a:cubicBezTo>
                <a:lnTo>
                  <a:pt x="6381" y="3024"/>
                </a:lnTo>
                <a:close/>
                <a:moveTo>
                  <a:pt x="6956" y="4019"/>
                </a:moveTo>
                <a:cubicBezTo>
                  <a:pt x="6384" y="4350"/>
                  <a:pt x="6384" y="4350"/>
                  <a:pt x="6384" y="4350"/>
                </a:cubicBezTo>
                <a:cubicBezTo>
                  <a:pt x="6383" y="4020"/>
                  <a:pt x="6383" y="4020"/>
                  <a:pt x="6383" y="4020"/>
                </a:cubicBezTo>
                <a:cubicBezTo>
                  <a:pt x="6383" y="4020"/>
                  <a:pt x="6383" y="4020"/>
                  <a:pt x="6383" y="4020"/>
                </a:cubicBezTo>
                <a:cubicBezTo>
                  <a:pt x="6956" y="3695"/>
                  <a:pt x="6956" y="3695"/>
                  <a:pt x="6956" y="3695"/>
                </a:cubicBezTo>
                <a:lnTo>
                  <a:pt x="6956" y="4019"/>
                </a:lnTo>
                <a:close/>
                <a:moveTo>
                  <a:pt x="6386" y="3015"/>
                </a:moveTo>
                <a:cubicBezTo>
                  <a:pt x="6386" y="2401"/>
                  <a:pt x="6386" y="2401"/>
                  <a:pt x="6386" y="2401"/>
                </a:cubicBezTo>
                <a:cubicBezTo>
                  <a:pt x="6403" y="2399"/>
                  <a:pt x="6417" y="2390"/>
                  <a:pt x="6426" y="2377"/>
                </a:cubicBezTo>
                <a:cubicBezTo>
                  <a:pt x="6958" y="2684"/>
                  <a:pt x="6958" y="2684"/>
                  <a:pt x="6958" y="2684"/>
                </a:cubicBezTo>
                <a:cubicBezTo>
                  <a:pt x="6958" y="3345"/>
                  <a:pt x="6958" y="3345"/>
                  <a:pt x="6958" y="3345"/>
                </a:cubicBezTo>
                <a:lnTo>
                  <a:pt x="6386" y="3015"/>
                </a:lnTo>
                <a:close/>
                <a:moveTo>
                  <a:pt x="6383" y="4014"/>
                </a:moveTo>
                <a:cubicBezTo>
                  <a:pt x="6383" y="3744"/>
                  <a:pt x="6383" y="3744"/>
                  <a:pt x="6383" y="3744"/>
                </a:cubicBezTo>
                <a:cubicBezTo>
                  <a:pt x="6414" y="3743"/>
                  <a:pt x="6439" y="3717"/>
                  <a:pt x="6439" y="3686"/>
                </a:cubicBezTo>
                <a:cubicBezTo>
                  <a:pt x="6439" y="3677"/>
                  <a:pt x="6436" y="3668"/>
                  <a:pt x="6432" y="3660"/>
                </a:cubicBezTo>
                <a:cubicBezTo>
                  <a:pt x="6956" y="3357"/>
                  <a:pt x="6956" y="3357"/>
                  <a:pt x="6956" y="3357"/>
                </a:cubicBezTo>
                <a:cubicBezTo>
                  <a:pt x="6956" y="3690"/>
                  <a:pt x="6956" y="3690"/>
                  <a:pt x="6956" y="3690"/>
                </a:cubicBezTo>
                <a:lnTo>
                  <a:pt x="6383" y="4014"/>
                </a:lnTo>
                <a:close/>
                <a:moveTo>
                  <a:pt x="6383" y="2294"/>
                </a:moveTo>
                <a:cubicBezTo>
                  <a:pt x="6384" y="1680"/>
                  <a:pt x="6384" y="1680"/>
                  <a:pt x="6384" y="1680"/>
                </a:cubicBezTo>
                <a:cubicBezTo>
                  <a:pt x="6672" y="1513"/>
                  <a:pt x="6672" y="1513"/>
                  <a:pt x="6672" y="1513"/>
                </a:cubicBezTo>
                <a:cubicBezTo>
                  <a:pt x="6673" y="1852"/>
                  <a:pt x="6673" y="1852"/>
                  <a:pt x="6673" y="1852"/>
                </a:cubicBezTo>
                <a:cubicBezTo>
                  <a:pt x="6957" y="1686"/>
                  <a:pt x="6957" y="1686"/>
                  <a:pt x="6957" y="1686"/>
                </a:cubicBezTo>
                <a:cubicBezTo>
                  <a:pt x="6957" y="2011"/>
                  <a:pt x="6957" y="2011"/>
                  <a:pt x="6957" y="2011"/>
                </a:cubicBezTo>
                <a:cubicBezTo>
                  <a:pt x="6426" y="2317"/>
                  <a:pt x="6426" y="2317"/>
                  <a:pt x="6426" y="2317"/>
                </a:cubicBezTo>
                <a:cubicBezTo>
                  <a:pt x="6416" y="2304"/>
                  <a:pt x="6401" y="2295"/>
                  <a:pt x="6383" y="2294"/>
                </a:cubicBezTo>
                <a:close/>
                <a:moveTo>
                  <a:pt x="6907" y="1346"/>
                </a:moveTo>
                <a:cubicBezTo>
                  <a:pt x="6907" y="1354"/>
                  <a:pt x="6909" y="1362"/>
                  <a:pt x="6912" y="1369"/>
                </a:cubicBezTo>
                <a:cubicBezTo>
                  <a:pt x="6677" y="1505"/>
                  <a:pt x="6677" y="1505"/>
                  <a:pt x="6677" y="1505"/>
                </a:cubicBezTo>
                <a:cubicBezTo>
                  <a:pt x="6676" y="1186"/>
                  <a:pt x="6676" y="1186"/>
                  <a:pt x="6676" y="1186"/>
                </a:cubicBezTo>
                <a:cubicBezTo>
                  <a:pt x="6913" y="1322"/>
                  <a:pt x="6913" y="1322"/>
                  <a:pt x="6913" y="1322"/>
                </a:cubicBezTo>
                <a:cubicBezTo>
                  <a:pt x="6909" y="1329"/>
                  <a:pt x="6907" y="1337"/>
                  <a:pt x="6907" y="1346"/>
                </a:cubicBezTo>
                <a:close/>
                <a:moveTo>
                  <a:pt x="6915" y="1374"/>
                </a:moveTo>
                <a:cubicBezTo>
                  <a:pt x="6923" y="1388"/>
                  <a:pt x="6939" y="1398"/>
                  <a:pt x="6956" y="1399"/>
                </a:cubicBezTo>
                <a:cubicBezTo>
                  <a:pt x="6957" y="1681"/>
                  <a:pt x="6957" y="1681"/>
                  <a:pt x="6957" y="1681"/>
                </a:cubicBezTo>
                <a:cubicBezTo>
                  <a:pt x="6678" y="1844"/>
                  <a:pt x="6678" y="1844"/>
                  <a:pt x="6678" y="1844"/>
                </a:cubicBezTo>
                <a:cubicBezTo>
                  <a:pt x="6677" y="1510"/>
                  <a:pt x="6677" y="1510"/>
                  <a:pt x="6677" y="1510"/>
                </a:cubicBezTo>
                <a:lnTo>
                  <a:pt x="6915" y="1374"/>
                </a:lnTo>
                <a:close/>
                <a:moveTo>
                  <a:pt x="6674" y="513"/>
                </a:moveTo>
                <a:cubicBezTo>
                  <a:pt x="6958" y="676"/>
                  <a:pt x="6958" y="676"/>
                  <a:pt x="6958" y="676"/>
                </a:cubicBezTo>
                <a:cubicBezTo>
                  <a:pt x="6958" y="1293"/>
                  <a:pt x="6958" y="1293"/>
                  <a:pt x="6958" y="1293"/>
                </a:cubicBezTo>
                <a:cubicBezTo>
                  <a:pt x="6942" y="1294"/>
                  <a:pt x="6927" y="1301"/>
                  <a:pt x="6918" y="1313"/>
                </a:cubicBezTo>
                <a:cubicBezTo>
                  <a:pt x="6676" y="1174"/>
                  <a:pt x="6676" y="1174"/>
                  <a:pt x="6676" y="1174"/>
                </a:cubicBezTo>
                <a:lnTo>
                  <a:pt x="6674" y="513"/>
                </a:lnTo>
                <a:close/>
                <a:moveTo>
                  <a:pt x="7251" y="2518"/>
                </a:moveTo>
                <a:cubicBezTo>
                  <a:pt x="7252" y="2855"/>
                  <a:pt x="7252" y="2855"/>
                  <a:pt x="7252" y="2855"/>
                </a:cubicBezTo>
                <a:cubicBezTo>
                  <a:pt x="7255" y="2853"/>
                  <a:pt x="7255" y="2853"/>
                  <a:pt x="7255" y="2853"/>
                </a:cubicBezTo>
                <a:cubicBezTo>
                  <a:pt x="7537" y="2691"/>
                  <a:pt x="7537" y="2691"/>
                  <a:pt x="7537" y="2691"/>
                </a:cubicBezTo>
                <a:cubicBezTo>
                  <a:pt x="7537" y="3015"/>
                  <a:pt x="7537" y="3015"/>
                  <a:pt x="7537" y="3015"/>
                </a:cubicBezTo>
                <a:cubicBezTo>
                  <a:pt x="6963" y="3346"/>
                  <a:pt x="6963" y="3346"/>
                  <a:pt x="6963" y="3346"/>
                </a:cubicBezTo>
                <a:cubicBezTo>
                  <a:pt x="6963" y="2684"/>
                  <a:pt x="6963" y="2684"/>
                  <a:pt x="6963" y="2684"/>
                </a:cubicBezTo>
                <a:lnTo>
                  <a:pt x="7251" y="2518"/>
                </a:lnTo>
                <a:close/>
                <a:moveTo>
                  <a:pt x="6966" y="3689"/>
                </a:moveTo>
                <a:cubicBezTo>
                  <a:pt x="6966" y="3358"/>
                  <a:pt x="6966" y="3358"/>
                  <a:pt x="6966" y="3358"/>
                </a:cubicBezTo>
                <a:cubicBezTo>
                  <a:pt x="7537" y="3688"/>
                  <a:pt x="7537" y="3688"/>
                  <a:pt x="7537" y="3688"/>
                </a:cubicBezTo>
                <a:cubicBezTo>
                  <a:pt x="7537" y="4015"/>
                  <a:pt x="7537" y="4015"/>
                  <a:pt x="7537" y="4015"/>
                </a:cubicBezTo>
                <a:lnTo>
                  <a:pt x="6966" y="3689"/>
                </a:lnTo>
                <a:close/>
                <a:moveTo>
                  <a:pt x="7537" y="4021"/>
                </a:moveTo>
                <a:cubicBezTo>
                  <a:pt x="7537" y="4349"/>
                  <a:pt x="7537" y="4349"/>
                  <a:pt x="7537" y="4349"/>
                </a:cubicBezTo>
                <a:cubicBezTo>
                  <a:pt x="6966" y="4019"/>
                  <a:pt x="6966" y="4019"/>
                  <a:pt x="6966" y="4019"/>
                </a:cubicBezTo>
                <a:cubicBezTo>
                  <a:pt x="6966" y="3694"/>
                  <a:pt x="6966" y="3694"/>
                  <a:pt x="6966" y="3694"/>
                </a:cubicBezTo>
                <a:lnTo>
                  <a:pt x="7537" y="4021"/>
                </a:lnTo>
                <a:close/>
                <a:moveTo>
                  <a:pt x="7506" y="2349"/>
                </a:moveTo>
                <a:cubicBezTo>
                  <a:pt x="7506" y="2354"/>
                  <a:pt x="7507" y="2359"/>
                  <a:pt x="7509" y="2363"/>
                </a:cubicBezTo>
                <a:cubicBezTo>
                  <a:pt x="7255" y="2509"/>
                  <a:pt x="7255" y="2509"/>
                  <a:pt x="7255" y="2509"/>
                </a:cubicBezTo>
                <a:cubicBezTo>
                  <a:pt x="7254" y="2188"/>
                  <a:pt x="7254" y="2188"/>
                  <a:pt x="7254" y="2188"/>
                </a:cubicBezTo>
                <a:cubicBezTo>
                  <a:pt x="7508" y="2335"/>
                  <a:pt x="7508" y="2335"/>
                  <a:pt x="7508" y="2335"/>
                </a:cubicBezTo>
                <a:cubicBezTo>
                  <a:pt x="7507" y="2339"/>
                  <a:pt x="7506" y="2344"/>
                  <a:pt x="7506" y="2349"/>
                </a:cubicBezTo>
                <a:close/>
                <a:moveTo>
                  <a:pt x="7511" y="2367"/>
                </a:moveTo>
                <a:cubicBezTo>
                  <a:pt x="7517" y="2376"/>
                  <a:pt x="7526" y="2382"/>
                  <a:pt x="7537" y="2384"/>
                </a:cubicBezTo>
                <a:cubicBezTo>
                  <a:pt x="7537" y="2685"/>
                  <a:pt x="7537" y="2685"/>
                  <a:pt x="7537" y="2685"/>
                </a:cubicBezTo>
                <a:cubicBezTo>
                  <a:pt x="7256" y="2846"/>
                  <a:pt x="7256" y="2846"/>
                  <a:pt x="7256" y="2846"/>
                </a:cubicBezTo>
                <a:cubicBezTo>
                  <a:pt x="7255" y="2515"/>
                  <a:pt x="7255" y="2515"/>
                  <a:pt x="7255" y="2515"/>
                </a:cubicBezTo>
                <a:lnTo>
                  <a:pt x="7511" y="2367"/>
                </a:lnTo>
                <a:close/>
                <a:moveTo>
                  <a:pt x="7542" y="3023"/>
                </a:moveTo>
                <a:cubicBezTo>
                  <a:pt x="7829" y="3190"/>
                  <a:pt x="7829" y="3190"/>
                  <a:pt x="7829" y="3190"/>
                </a:cubicBezTo>
                <a:cubicBezTo>
                  <a:pt x="7829" y="3517"/>
                  <a:pt x="7829" y="3517"/>
                  <a:pt x="7829" y="3517"/>
                </a:cubicBezTo>
                <a:cubicBezTo>
                  <a:pt x="7540" y="3684"/>
                  <a:pt x="7540" y="3684"/>
                  <a:pt x="7540" y="3684"/>
                </a:cubicBezTo>
                <a:cubicBezTo>
                  <a:pt x="6968" y="3354"/>
                  <a:pt x="6968" y="3354"/>
                  <a:pt x="6968" y="3354"/>
                </a:cubicBezTo>
                <a:lnTo>
                  <a:pt x="7542" y="3023"/>
                </a:lnTo>
                <a:close/>
                <a:moveTo>
                  <a:pt x="7829" y="3523"/>
                </a:moveTo>
                <a:cubicBezTo>
                  <a:pt x="7828" y="3852"/>
                  <a:pt x="7828" y="3852"/>
                  <a:pt x="7828" y="3852"/>
                </a:cubicBezTo>
                <a:cubicBezTo>
                  <a:pt x="7542" y="4017"/>
                  <a:pt x="7542" y="4017"/>
                  <a:pt x="7542" y="4017"/>
                </a:cubicBezTo>
                <a:cubicBezTo>
                  <a:pt x="7542" y="3688"/>
                  <a:pt x="7542" y="3688"/>
                  <a:pt x="7542" y="3688"/>
                </a:cubicBezTo>
                <a:lnTo>
                  <a:pt x="7829" y="3523"/>
                </a:lnTo>
                <a:close/>
                <a:moveTo>
                  <a:pt x="7571" y="2368"/>
                </a:moveTo>
                <a:cubicBezTo>
                  <a:pt x="7828" y="2517"/>
                  <a:pt x="7828" y="2517"/>
                  <a:pt x="7828" y="2517"/>
                </a:cubicBezTo>
                <a:cubicBezTo>
                  <a:pt x="7546" y="2679"/>
                  <a:pt x="7546" y="2679"/>
                  <a:pt x="7546" y="2679"/>
                </a:cubicBezTo>
                <a:cubicBezTo>
                  <a:pt x="7546" y="2384"/>
                  <a:pt x="7546" y="2384"/>
                  <a:pt x="7546" y="2384"/>
                </a:cubicBezTo>
                <a:cubicBezTo>
                  <a:pt x="7557" y="2382"/>
                  <a:pt x="7566" y="2377"/>
                  <a:pt x="7571" y="2368"/>
                </a:cubicBezTo>
                <a:close/>
                <a:moveTo>
                  <a:pt x="7831" y="2521"/>
                </a:moveTo>
                <a:cubicBezTo>
                  <a:pt x="7829" y="3179"/>
                  <a:pt x="7829" y="3179"/>
                  <a:pt x="7829" y="3179"/>
                </a:cubicBezTo>
                <a:cubicBezTo>
                  <a:pt x="7546" y="3015"/>
                  <a:pt x="7546" y="3015"/>
                  <a:pt x="7546" y="3015"/>
                </a:cubicBezTo>
                <a:cubicBezTo>
                  <a:pt x="7546" y="2685"/>
                  <a:pt x="7546" y="2685"/>
                  <a:pt x="7546" y="2685"/>
                </a:cubicBezTo>
                <a:lnTo>
                  <a:pt x="7831" y="2521"/>
                </a:lnTo>
                <a:close/>
                <a:moveTo>
                  <a:pt x="7832" y="3855"/>
                </a:moveTo>
                <a:cubicBezTo>
                  <a:pt x="7832" y="3853"/>
                  <a:pt x="7832" y="3853"/>
                  <a:pt x="7832" y="3853"/>
                </a:cubicBezTo>
                <a:cubicBezTo>
                  <a:pt x="7833" y="3520"/>
                  <a:pt x="7833" y="3520"/>
                  <a:pt x="7833" y="3520"/>
                </a:cubicBezTo>
                <a:cubicBezTo>
                  <a:pt x="8074" y="3381"/>
                  <a:pt x="8074" y="3381"/>
                  <a:pt x="8074" y="3381"/>
                </a:cubicBezTo>
                <a:cubicBezTo>
                  <a:pt x="8083" y="3395"/>
                  <a:pt x="8098" y="3404"/>
                  <a:pt x="8115" y="3406"/>
                </a:cubicBezTo>
                <a:cubicBezTo>
                  <a:pt x="8115" y="4018"/>
                  <a:pt x="8115" y="4018"/>
                  <a:pt x="8115" y="4018"/>
                </a:cubicBezTo>
                <a:cubicBezTo>
                  <a:pt x="7542" y="4350"/>
                  <a:pt x="7542" y="4350"/>
                  <a:pt x="7542" y="4350"/>
                </a:cubicBezTo>
                <a:cubicBezTo>
                  <a:pt x="7542" y="4023"/>
                  <a:pt x="7542" y="4023"/>
                  <a:pt x="7542" y="4023"/>
                </a:cubicBezTo>
                <a:cubicBezTo>
                  <a:pt x="7543" y="4022"/>
                  <a:pt x="7543" y="4022"/>
                  <a:pt x="7543" y="4022"/>
                </a:cubicBezTo>
                <a:lnTo>
                  <a:pt x="7832" y="3855"/>
                </a:lnTo>
                <a:close/>
                <a:moveTo>
                  <a:pt x="7833" y="3514"/>
                </a:moveTo>
                <a:cubicBezTo>
                  <a:pt x="7834" y="3193"/>
                  <a:pt x="7834" y="3193"/>
                  <a:pt x="7834" y="3193"/>
                </a:cubicBezTo>
                <a:cubicBezTo>
                  <a:pt x="8071" y="3330"/>
                  <a:pt x="8071" y="3330"/>
                  <a:pt x="8071" y="3330"/>
                </a:cubicBezTo>
                <a:cubicBezTo>
                  <a:pt x="8068" y="3337"/>
                  <a:pt x="8066" y="3344"/>
                  <a:pt x="8066" y="3353"/>
                </a:cubicBezTo>
                <a:cubicBezTo>
                  <a:pt x="8066" y="3361"/>
                  <a:pt x="8068" y="3369"/>
                  <a:pt x="8072" y="3377"/>
                </a:cubicBezTo>
                <a:lnTo>
                  <a:pt x="7833" y="3514"/>
                </a:lnTo>
                <a:close/>
                <a:moveTo>
                  <a:pt x="7834" y="3181"/>
                </a:moveTo>
                <a:cubicBezTo>
                  <a:pt x="7836" y="2521"/>
                  <a:pt x="7836" y="2521"/>
                  <a:pt x="7836" y="2521"/>
                </a:cubicBezTo>
                <a:cubicBezTo>
                  <a:pt x="8118" y="2684"/>
                  <a:pt x="8118" y="2684"/>
                  <a:pt x="8118" y="2684"/>
                </a:cubicBezTo>
                <a:cubicBezTo>
                  <a:pt x="8118" y="3299"/>
                  <a:pt x="8118" y="3299"/>
                  <a:pt x="8118" y="3299"/>
                </a:cubicBezTo>
                <a:cubicBezTo>
                  <a:pt x="8101" y="3300"/>
                  <a:pt x="8086" y="3309"/>
                  <a:pt x="8076" y="3321"/>
                </a:cubicBezTo>
                <a:lnTo>
                  <a:pt x="7834" y="3181"/>
                </a:lnTo>
                <a:close/>
                <a:moveTo>
                  <a:pt x="8120" y="4027"/>
                </a:moveTo>
                <a:cubicBezTo>
                  <a:pt x="8403" y="4189"/>
                  <a:pt x="8403" y="4189"/>
                  <a:pt x="8403" y="4189"/>
                </a:cubicBezTo>
                <a:cubicBezTo>
                  <a:pt x="7830" y="4520"/>
                  <a:pt x="7830" y="4520"/>
                  <a:pt x="7830" y="4520"/>
                </a:cubicBezTo>
                <a:cubicBezTo>
                  <a:pt x="7548" y="4358"/>
                  <a:pt x="7548" y="4358"/>
                  <a:pt x="7548" y="4358"/>
                </a:cubicBezTo>
                <a:lnTo>
                  <a:pt x="8120" y="4027"/>
                </a:lnTo>
                <a:close/>
                <a:moveTo>
                  <a:pt x="7827" y="4524"/>
                </a:moveTo>
                <a:cubicBezTo>
                  <a:pt x="7829" y="5185"/>
                  <a:pt x="7829" y="5185"/>
                  <a:pt x="7829" y="5185"/>
                </a:cubicBezTo>
                <a:cubicBezTo>
                  <a:pt x="7546" y="5022"/>
                  <a:pt x="7546" y="5022"/>
                  <a:pt x="7546" y="5022"/>
                </a:cubicBezTo>
                <a:cubicBezTo>
                  <a:pt x="7546" y="4362"/>
                  <a:pt x="7546" y="4362"/>
                  <a:pt x="7546" y="4362"/>
                </a:cubicBezTo>
                <a:lnTo>
                  <a:pt x="7827" y="4524"/>
                </a:lnTo>
                <a:close/>
                <a:moveTo>
                  <a:pt x="8123" y="2684"/>
                </a:moveTo>
                <a:cubicBezTo>
                  <a:pt x="8696" y="2353"/>
                  <a:pt x="8696" y="2353"/>
                  <a:pt x="8696" y="2353"/>
                </a:cubicBezTo>
                <a:cubicBezTo>
                  <a:pt x="8695" y="3015"/>
                  <a:pt x="8695" y="3015"/>
                  <a:pt x="8695" y="3015"/>
                </a:cubicBezTo>
                <a:cubicBezTo>
                  <a:pt x="8163" y="3322"/>
                  <a:pt x="8163" y="3322"/>
                  <a:pt x="8163" y="3322"/>
                </a:cubicBezTo>
                <a:cubicBezTo>
                  <a:pt x="8154" y="3309"/>
                  <a:pt x="8140" y="3301"/>
                  <a:pt x="8123" y="3300"/>
                </a:cubicBezTo>
                <a:lnTo>
                  <a:pt x="8123" y="2684"/>
                </a:lnTo>
                <a:close/>
                <a:moveTo>
                  <a:pt x="8165" y="3380"/>
                </a:moveTo>
                <a:cubicBezTo>
                  <a:pt x="8409" y="3522"/>
                  <a:pt x="8409" y="3522"/>
                  <a:pt x="8409" y="3522"/>
                </a:cubicBezTo>
                <a:cubicBezTo>
                  <a:pt x="8408" y="4181"/>
                  <a:pt x="8408" y="4181"/>
                  <a:pt x="8408" y="4181"/>
                </a:cubicBezTo>
                <a:cubicBezTo>
                  <a:pt x="8125" y="4018"/>
                  <a:pt x="8125" y="4018"/>
                  <a:pt x="8125" y="4018"/>
                </a:cubicBezTo>
                <a:cubicBezTo>
                  <a:pt x="8125" y="3406"/>
                  <a:pt x="8125" y="3406"/>
                  <a:pt x="8125" y="3406"/>
                </a:cubicBezTo>
                <a:cubicBezTo>
                  <a:pt x="8142" y="3404"/>
                  <a:pt x="8157" y="3394"/>
                  <a:pt x="8165" y="3380"/>
                </a:cubicBezTo>
                <a:close/>
                <a:moveTo>
                  <a:pt x="8118" y="5352"/>
                </a:moveTo>
                <a:cubicBezTo>
                  <a:pt x="7834" y="5188"/>
                  <a:pt x="7834" y="5188"/>
                  <a:pt x="7834" y="5188"/>
                </a:cubicBezTo>
                <a:cubicBezTo>
                  <a:pt x="7832" y="4527"/>
                  <a:pt x="7832" y="4527"/>
                  <a:pt x="7832" y="4527"/>
                </a:cubicBezTo>
                <a:cubicBezTo>
                  <a:pt x="8070" y="4664"/>
                  <a:pt x="8070" y="4664"/>
                  <a:pt x="8070" y="4664"/>
                </a:cubicBezTo>
                <a:cubicBezTo>
                  <a:pt x="8065" y="4672"/>
                  <a:pt x="8063" y="4682"/>
                  <a:pt x="8063" y="4691"/>
                </a:cubicBezTo>
                <a:cubicBezTo>
                  <a:pt x="8063" y="4722"/>
                  <a:pt x="8087" y="4747"/>
                  <a:pt x="8117" y="4749"/>
                </a:cubicBezTo>
                <a:lnTo>
                  <a:pt x="8118" y="5352"/>
                </a:lnTo>
                <a:close/>
                <a:moveTo>
                  <a:pt x="8113" y="5360"/>
                </a:moveTo>
                <a:cubicBezTo>
                  <a:pt x="7835" y="5521"/>
                  <a:pt x="7835" y="5521"/>
                  <a:pt x="7835" y="5521"/>
                </a:cubicBezTo>
                <a:cubicBezTo>
                  <a:pt x="7834" y="5199"/>
                  <a:pt x="7834" y="5199"/>
                  <a:pt x="7834" y="5199"/>
                </a:cubicBezTo>
                <a:lnTo>
                  <a:pt x="8113" y="5360"/>
                </a:lnTo>
                <a:close/>
                <a:moveTo>
                  <a:pt x="8116" y="6025"/>
                </a:moveTo>
                <a:cubicBezTo>
                  <a:pt x="7570" y="6341"/>
                  <a:pt x="7570" y="6341"/>
                  <a:pt x="7570" y="6341"/>
                </a:cubicBezTo>
                <a:cubicBezTo>
                  <a:pt x="7564" y="6333"/>
                  <a:pt x="7554" y="6327"/>
                  <a:pt x="7543" y="6327"/>
                </a:cubicBezTo>
                <a:cubicBezTo>
                  <a:pt x="7543" y="5751"/>
                  <a:pt x="7543" y="5751"/>
                  <a:pt x="7543" y="5751"/>
                </a:cubicBezTo>
                <a:cubicBezTo>
                  <a:pt x="7575" y="5751"/>
                  <a:pt x="7600" y="5725"/>
                  <a:pt x="7600" y="5693"/>
                </a:cubicBezTo>
                <a:cubicBezTo>
                  <a:pt x="7600" y="5684"/>
                  <a:pt x="7597" y="5674"/>
                  <a:pt x="7593" y="5666"/>
                </a:cubicBezTo>
                <a:cubicBezTo>
                  <a:pt x="7830" y="5530"/>
                  <a:pt x="7830" y="5530"/>
                  <a:pt x="7830" y="5530"/>
                </a:cubicBezTo>
                <a:cubicBezTo>
                  <a:pt x="7831" y="6163"/>
                  <a:pt x="7831" y="6163"/>
                  <a:pt x="7831" y="6163"/>
                </a:cubicBezTo>
                <a:cubicBezTo>
                  <a:pt x="7836" y="6163"/>
                  <a:pt x="7836" y="6163"/>
                  <a:pt x="7836" y="6163"/>
                </a:cubicBezTo>
                <a:cubicBezTo>
                  <a:pt x="7835" y="5527"/>
                  <a:pt x="7835" y="5527"/>
                  <a:pt x="7835" y="5527"/>
                </a:cubicBezTo>
                <a:cubicBezTo>
                  <a:pt x="8116" y="5364"/>
                  <a:pt x="8116" y="5364"/>
                  <a:pt x="8116" y="5364"/>
                </a:cubicBezTo>
                <a:lnTo>
                  <a:pt x="8116" y="6025"/>
                </a:lnTo>
                <a:close/>
                <a:moveTo>
                  <a:pt x="7542" y="5635"/>
                </a:moveTo>
                <a:cubicBezTo>
                  <a:pt x="7521" y="5635"/>
                  <a:pt x="7502" y="5646"/>
                  <a:pt x="7492" y="5663"/>
                </a:cubicBezTo>
                <a:cubicBezTo>
                  <a:pt x="6971" y="5360"/>
                  <a:pt x="6971" y="5360"/>
                  <a:pt x="6971" y="5360"/>
                </a:cubicBezTo>
                <a:cubicBezTo>
                  <a:pt x="7542" y="5030"/>
                  <a:pt x="7542" y="5030"/>
                  <a:pt x="7542" y="5030"/>
                </a:cubicBezTo>
                <a:cubicBezTo>
                  <a:pt x="7829" y="5197"/>
                  <a:pt x="7829" y="5197"/>
                  <a:pt x="7829" y="5197"/>
                </a:cubicBezTo>
                <a:cubicBezTo>
                  <a:pt x="7830" y="5524"/>
                  <a:pt x="7830" y="5524"/>
                  <a:pt x="7830" y="5524"/>
                </a:cubicBezTo>
                <a:cubicBezTo>
                  <a:pt x="7591" y="5662"/>
                  <a:pt x="7591" y="5662"/>
                  <a:pt x="7591" y="5662"/>
                </a:cubicBezTo>
                <a:cubicBezTo>
                  <a:pt x="7580" y="5646"/>
                  <a:pt x="7562" y="5635"/>
                  <a:pt x="7542" y="5635"/>
                </a:cubicBezTo>
                <a:close/>
                <a:moveTo>
                  <a:pt x="7538" y="6327"/>
                </a:moveTo>
                <a:cubicBezTo>
                  <a:pt x="7528" y="6328"/>
                  <a:pt x="7519" y="6333"/>
                  <a:pt x="7513" y="6341"/>
                </a:cubicBezTo>
                <a:cubicBezTo>
                  <a:pt x="6967" y="6026"/>
                  <a:pt x="6967" y="6026"/>
                  <a:pt x="6967" y="6026"/>
                </a:cubicBezTo>
                <a:cubicBezTo>
                  <a:pt x="6967" y="5364"/>
                  <a:pt x="6967" y="5364"/>
                  <a:pt x="6967" y="5364"/>
                </a:cubicBezTo>
                <a:cubicBezTo>
                  <a:pt x="7490" y="5667"/>
                  <a:pt x="7490" y="5667"/>
                  <a:pt x="7490" y="5667"/>
                </a:cubicBezTo>
                <a:cubicBezTo>
                  <a:pt x="7486" y="5675"/>
                  <a:pt x="7483" y="5684"/>
                  <a:pt x="7483" y="5693"/>
                </a:cubicBezTo>
                <a:cubicBezTo>
                  <a:pt x="7483" y="5724"/>
                  <a:pt x="7508" y="5749"/>
                  <a:pt x="7538" y="5751"/>
                </a:cubicBezTo>
                <a:lnTo>
                  <a:pt x="7538" y="6327"/>
                </a:lnTo>
                <a:close/>
                <a:moveTo>
                  <a:pt x="6963" y="5353"/>
                </a:moveTo>
                <a:cubicBezTo>
                  <a:pt x="6963" y="4692"/>
                  <a:pt x="6963" y="4692"/>
                  <a:pt x="6963" y="4692"/>
                </a:cubicBezTo>
                <a:cubicBezTo>
                  <a:pt x="7536" y="4361"/>
                  <a:pt x="7536" y="4361"/>
                  <a:pt x="7536" y="4361"/>
                </a:cubicBezTo>
                <a:cubicBezTo>
                  <a:pt x="7537" y="5022"/>
                  <a:pt x="7537" y="5022"/>
                  <a:pt x="7537" y="5022"/>
                </a:cubicBezTo>
                <a:lnTo>
                  <a:pt x="6963" y="5353"/>
                </a:lnTo>
                <a:close/>
                <a:moveTo>
                  <a:pt x="6960" y="4688"/>
                </a:moveTo>
                <a:cubicBezTo>
                  <a:pt x="6389" y="4358"/>
                  <a:pt x="6389" y="4358"/>
                  <a:pt x="6389" y="4358"/>
                </a:cubicBezTo>
                <a:cubicBezTo>
                  <a:pt x="6961" y="4027"/>
                  <a:pt x="6961" y="4027"/>
                  <a:pt x="6961" y="4027"/>
                </a:cubicBezTo>
                <a:cubicBezTo>
                  <a:pt x="7532" y="4357"/>
                  <a:pt x="7532" y="4357"/>
                  <a:pt x="7532" y="4357"/>
                </a:cubicBezTo>
                <a:lnTo>
                  <a:pt x="6960" y="4688"/>
                </a:lnTo>
                <a:close/>
                <a:moveTo>
                  <a:pt x="6959" y="5352"/>
                </a:moveTo>
                <a:cubicBezTo>
                  <a:pt x="6429" y="5045"/>
                  <a:pt x="6429" y="5045"/>
                  <a:pt x="6429" y="5045"/>
                </a:cubicBezTo>
                <a:cubicBezTo>
                  <a:pt x="6432" y="5038"/>
                  <a:pt x="6434" y="5031"/>
                  <a:pt x="6434" y="5023"/>
                </a:cubicBezTo>
                <a:cubicBezTo>
                  <a:pt x="6434" y="4996"/>
                  <a:pt x="6413" y="4974"/>
                  <a:pt x="6387" y="4971"/>
                </a:cubicBezTo>
                <a:cubicBezTo>
                  <a:pt x="6386" y="4361"/>
                  <a:pt x="6386" y="4361"/>
                  <a:pt x="6386" y="4361"/>
                </a:cubicBezTo>
                <a:cubicBezTo>
                  <a:pt x="6958" y="4692"/>
                  <a:pt x="6958" y="4692"/>
                  <a:pt x="6958" y="4692"/>
                </a:cubicBezTo>
                <a:lnTo>
                  <a:pt x="6959" y="5352"/>
                </a:lnTo>
                <a:close/>
                <a:moveTo>
                  <a:pt x="6381" y="5692"/>
                </a:moveTo>
                <a:cubicBezTo>
                  <a:pt x="6099" y="5528"/>
                  <a:pt x="6099" y="5528"/>
                  <a:pt x="6099" y="5528"/>
                </a:cubicBezTo>
                <a:cubicBezTo>
                  <a:pt x="6096" y="5196"/>
                  <a:pt x="6096" y="5196"/>
                  <a:pt x="6096" y="5196"/>
                </a:cubicBezTo>
                <a:cubicBezTo>
                  <a:pt x="6338" y="5055"/>
                  <a:pt x="6338" y="5055"/>
                  <a:pt x="6338" y="5055"/>
                </a:cubicBezTo>
                <a:cubicBezTo>
                  <a:pt x="6347" y="5068"/>
                  <a:pt x="6363" y="5077"/>
                  <a:pt x="6380" y="5077"/>
                </a:cubicBezTo>
                <a:cubicBezTo>
                  <a:pt x="6399" y="5077"/>
                  <a:pt x="6415" y="5067"/>
                  <a:pt x="6424" y="5054"/>
                </a:cubicBezTo>
                <a:cubicBezTo>
                  <a:pt x="6952" y="5360"/>
                  <a:pt x="6952" y="5360"/>
                  <a:pt x="6952" y="5360"/>
                </a:cubicBezTo>
                <a:lnTo>
                  <a:pt x="6381" y="5692"/>
                </a:lnTo>
                <a:close/>
                <a:moveTo>
                  <a:pt x="6379" y="5696"/>
                </a:moveTo>
                <a:cubicBezTo>
                  <a:pt x="6379" y="6018"/>
                  <a:pt x="6379" y="6018"/>
                  <a:pt x="6379" y="6018"/>
                </a:cubicBezTo>
                <a:cubicBezTo>
                  <a:pt x="6103" y="5856"/>
                  <a:pt x="6103" y="5856"/>
                  <a:pt x="6103" y="5856"/>
                </a:cubicBezTo>
                <a:cubicBezTo>
                  <a:pt x="6099" y="5533"/>
                  <a:pt x="6099" y="5533"/>
                  <a:pt x="6099" y="5533"/>
                </a:cubicBezTo>
                <a:lnTo>
                  <a:pt x="6379" y="5696"/>
                </a:lnTo>
                <a:close/>
                <a:moveTo>
                  <a:pt x="6379" y="6309"/>
                </a:moveTo>
                <a:cubicBezTo>
                  <a:pt x="6362" y="6310"/>
                  <a:pt x="6347" y="6319"/>
                  <a:pt x="6338" y="6333"/>
                </a:cubicBezTo>
                <a:cubicBezTo>
                  <a:pt x="5807" y="6027"/>
                  <a:pt x="5807" y="6027"/>
                  <a:pt x="5807" y="6027"/>
                </a:cubicBezTo>
                <a:cubicBezTo>
                  <a:pt x="5807" y="5364"/>
                  <a:pt x="5807" y="5364"/>
                  <a:pt x="5807" y="5364"/>
                </a:cubicBezTo>
                <a:cubicBezTo>
                  <a:pt x="6094" y="5530"/>
                  <a:pt x="6094" y="5530"/>
                  <a:pt x="6094" y="5530"/>
                </a:cubicBezTo>
                <a:cubicBezTo>
                  <a:pt x="6098" y="5859"/>
                  <a:pt x="6098" y="5859"/>
                  <a:pt x="6098" y="5859"/>
                </a:cubicBezTo>
                <a:cubicBezTo>
                  <a:pt x="6099" y="5860"/>
                  <a:pt x="6099" y="5860"/>
                  <a:pt x="6099" y="5860"/>
                </a:cubicBezTo>
                <a:cubicBezTo>
                  <a:pt x="6379" y="6024"/>
                  <a:pt x="6379" y="6024"/>
                  <a:pt x="6379" y="6024"/>
                </a:cubicBezTo>
                <a:lnTo>
                  <a:pt x="6379" y="6309"/>
                </a:lnTo>
                <a:close/>
                <a:moveTo>
                  <a:pt x="6377" y="7029"/>
                </a:moveTo>
                <a:cubicBezTo>
                  <a:pt x="5804" y="7359"/>
                  <a:pt x="5804" y="7359"/>
                  <a:pt x="5804" y="7359"/>
                </a:cubicBezTo>
                <a:cubicBezTo>
                  <a:pt x="5804" y="6754"/>
                  <a:pt x="5804" y="6754"/>
                  <a:pt x="5804" y="6754"/>
                </a:cubicBezTo>
                <a:cubicBezTo>
                  <a:pt x="5835" y="6754"/>
                  <a:pt x="5861" y="6728"/>
                  <a:pt x="5861" y="6696"/>
                </a:cubicBezTo>
                <a:cubicBezTo>
                  <a:pt x="5861" y="6687"/>
                  <a:pt x="5858" y="6678"/>
                  <a:pt x="5854" y="6670"/>
                </a:cubicBezTo>
                <a:cubicBezTo>
                  <a:pt x="6338" y="6392"/>
                  <a:pt x="6338" y="6392"/>
                  <a:pt x="6338" y="6392"/>
                </a:cubicBezTo>
                <a:cubicBezTo>
                  <a:pt x="6346" y="6405"/>
                  <a:pt x="6361" y="6414"/>
                  <a:pt x="6377" y="6415"/>
                </a:cubicBezTo>
                <a:lnTo>
                  <a:pt x="6377" y="7029"/>
                </a:lnTo>
                <a:close/>
                <a:moveTo>
                  <a:pt x="5516" y="6189"/>
                </a:moveTo>
                <a:cubicBezTo>
                  <a:pt x="5516" y="5525"/>
                  <a:pt x="5516" y="5525"/>
                  <a:pt x="5516" y="5525"/>
                </a:cubicBezTo>
                <a:cubicBezTo>
                  <a:pt x="5797" y="5363"/>
                  <a:pt x="5797" y="5363"/>
                  <a:pt x="5797" y="5363"/>
                </a:cubicBezTo>
                <a:cubicBezTo>
                  <a:pt x="5798" y="5363"/>
                  <a:pt x="5798" y="5363"/>
                  <a:pt x="5798" y="5363"/>
                </a:cubicBezTo>
                <a:cubicBezTo>
                  <a:pt x="5798" y="6027"/>
                  <a:pt x="5798" y="6027"/>
                  <a:pt x="5798" y="6027"/>
                </a:cubicBezTo>
                <a:lnTo>
                  <a:pt x="5516" y="6189"/>
                </a:lnTo>
                <a:close/>
                <a:moveTo>
                  <a:pt x="5511" y="5522"/>
                </a:moveTo>
                <a:cubicBezTo>
                  <a:pt x="4935" y="5195"/>
                  <a:pt x="4935" y="5195"/>
                  <a:pt x="4935" y="5195"/>
                </a:cubicBezTo>
                <a:cubicBezTo>
                  <a:pt x="5223" y="5029"/>
                  <a:pt x="5223" y="5029"/>
                  <a:pt x="5223" y="5029"/>
                </a:cubicBezTo>
                <a:cubicBezTo>
                  <a:pt x="5792" y="5360"/>
                  <a:pt x="5792" y="5360"/>
                  <a:pt x="5792" y="5360"/>
                </a:cubicBezTo>
                <a:lnTo>
                  <a:pt x="5511" y="5522"/>
                </a:lnTo>
                <a:close/>
                <a:moveTo>
                  <a:pt x="5511" y="6526"/>
                </a:moveTo>
                <a:cubicBezTo>
                  <a:pt x="5231" y="6364"/>
                  <a:pt x="5231" y="6364"/>
                  <a:pt x="5231" y="6364"/>
                </a:cubicBezTo>
                <a:cubicBezTo>
                  <a:pt x="5511" y="6203"/>
                  <a:pt x="5511" y="6203"/>
                  <a:pt x="5511" y="6203"/>
                </a:cubicBezTo>
                <a:lnTo>
                  <a:pt x="5511" y="6526"/>
                </a:lnTo>
                <a:close/>
                <a:moveTo>
                  <a:pt x="5224" y="6356"/>
                </a:moveTo>
                <a:cubicBezTo>
                  <a:pt x="5224" y="5694"/>
                  <a:pt x="5224" y="5694"/>
                  <a:pt x="5224" y="5694"/>
                </a:cubicBezTo>
                <a:cubicBezTo>
                  <a:pt x="5511" y="5528"/>
                  <a:pt x="5511" y="5528"/>
                  <a:pt x="5511" y="5528"/>
                </a:cubicBezTo>
                <a:cubicBezTo>
                  <a:pt x="5511" y="6192"/>
                  <a:pt x="5511" y="6192"/>
                  <a:pt x="5511" y="6192"/>
                </a:cubicBezTo>
                <a:lnTo>
                  <a:pt x="5224" y="6356"/>
                </a:lnTo>
                <a:close/>
                <a:moveTo>
                  <a:pt x="5222" y="5689"/>
                </a:moveTo>
                <a:cubicBezTo>
                  <a:pt x="4935" y="5524"/>
                  <a:pt x="4935" y="5524"/>
                  <a:pt x="4935" y="5524"/>
                </a:cubicBezTo>
                <a:cubicBezTo>
                  <a:pt x="4935" y="5200"/>
                  <a:pt x="4935" y="5200"/>
                  <a:pt x="4935" y="5200"/>
                </a:cubicBezTo>
                <a:cubicBezTo>
                  <a:pt x="5506" y="5525"/>
                  <a:pt x="5506" y="5525"/>
                  <a:pt x="5506" y="5525"/>
                </a:cubicBezTo>
                <a:lnTo>
                  <a:pt x="5222" y="5689"/>
                </a:lnTo>
                <a:close/>
                <a:moveTo>
                  <a:pt x="5219" y="6355"/>
                </a:moveTo>
                <a:cubicBezTo>
                  <a:pt x="4935" y="6191"/>
                  <a:pt x="4935" y="6191"/>
                  <a:pt x="4935" y="6191"/>
                </a:cubicBezTo>
                <a:cubicBezTo>
                  <a:pt x="4935" y="5530"/>
                  <a:pt x="4935" y="5530"/>
                  <a:pt x="4935" y="5530"/>
                </a:cubicBezTo>
                <a:cubicBezTo>
                  <a:pt x="5219" y="5694"/>
                  <a:pt x="5219" y="5694"/>
                  <a:pt x="5219" y="5694"/>
                </a:cubicBezTo>
                <a:lnTo>
                  <a:pt x="5219" y="6355"/>
                </a:lnTo>
                <a:close/>
                <a:moveTo>
                  <a:pt x="4642" y="6695"/>
                </a:moveTo>
                <a:cubicBezTo>
                  <a:pt x="4357" y="6530"/>
                  <a:pt x="4357" y="6530"/>
                  <a:pt x="4357" y="6530"/>
                </a:cubicBezTo>
                <a:cubicBezTo>
                  <a:pt x="4930" y="6199"/>
                  <a:pt x="4930" y="6199"/>
                  <a:pt x="4930" y="6199"/>
                </a:cubicBezTo>
                <a:cubicBezTo>
                  <a:pt x="5214" y="6364"/>
                  <a:pt x="5214" y="6364"/>
                  <a:pt x="5214" y="6364"/>
                </a:cubicBezTo>
                <a:lnTo>
                  <a:pt x="4642" y="6695"/>
                </a:lnTo>
                <a:close/>
                <a:moveTo>
                  <a:pt x="4640" y="7315"/>
                </a:moveTo>
                <a:cubicBezTo>
                  <a:pt x="4624" y="7316"/>
                  <a:pt x="4610" y="7324"/>
                  <a:pt x="4600" y="7335"/>
                </a:cubicBezTo>
                <a:cubicBezTo>
                  <a:pt x="4068" y="7030"/>
                  <a:pt x="4068" y="7030"/>
                  <a:pt x="4068" y="7030"/>
                </a:cubicBezTo>
                <a:cubicBezTo>
                  <a:pt x="4068" y="6369"/>
                  <a:pt x="4068" y="6369"/>
                  <a:pt x="4068" y="6369"/>
                </a:cubicBezTo>
                <a:cubicBezTo>
                  <a:pt x="4351" y="6532"/>
                  <a:pt x="4351" y="6532"/>
                  <a:pt x="4351" y="6532"/>
                </a:cubicBezTo>
                <a:cubicBezTo>
                  <a:pt x="4351" y="6534"/>
                  <a:pt x="4351" y="6534"/>
                  <a:pt x="4351" y="6534"/>
                </a:cubicBezTo>
                <a:cubicBezTo>
                  <a:pt x="4352" y="6533"/>
                  <a:pt x="4352" y="6533"/>
                  <a:pt x="4352" y="6533"/>
                </a:cubicBezTo>
                <a:cubicBezTo>
                  <a:pt x="4640" y="6700"/>
                  <a:pt x="4640" y="6700"/>
                  <a:pt x="4640" y="6700"/>
                </a:cubicBezTo>
                <a:lnTo>
                  <a:pt x="4640" y="7315"/>
                </a:lnTo>
                <a:close/>
                <a:moveTo>
                  <a:pt x="4065" y="6357"/>
                </a:moveTo>
                <a:cubicBezTo>
                  <a:pt x="4064" y="5752"/>
                  <a:pt x="4064" y="5752"/>
                  <a:pt x="4064" y="5752"/>
                </a:cubicBezTo>
                <a:cubicBezTo>
                  <a:pt x="4095" y="5751"/>
                  <a:pt x="4120" y="5725"/>
                  <a:pt x="4120" y="5694"/>
                </a:cubicBezTo>
                <a:cubicBezTo>
                  <a:pt x="4120" y="5685"/>
                  <a:pt x="4118" y="5675"/>
                  <a:pt x="4113" y="5667"/>
                </a:cubicBezTo>
                <a:cubicBezTo>
                  <a:pt x="4351" y="5530"/>
                  <a:pt x="4351" y="5530"/>
                  <a:pt x="4351" y="5530"/>
                </a:cubicBezTo>
                <a:cubicBezTo>
                  <a:pt x="4351" y="6192"/>
                  <a:pt x="4351" y="6192"/>
                  <a:pt x="4351" y="6192"/>
                </a:cubicBezTo>
                <a:lnTo>
                  <a:pt x="4065" y="6357"/>
                </a:lnTo>
                <a:close/>
                <a:moveTo>
                  <a:pt x="4062" y="5636"/>
                </a:moveTo>
                <a:cubicBezTo>
                  <a:pt x="4041" y="5636"/>
                  <a:pt x="4023" y="5647"/>
                  <a:pt x="4013" y="5663"/>
                </a:cubicBezTo>
                <a:cubicBezTo>
                  <a:pt x="3532" y="5384"/>
                  <a:pt x="3532" y="5384"/>
                  <a:pt x="3532" y="5384"/>
                </a:cubicBezTo>
                <a:cubicBezTo>
                  <a:pt x="3535" y="5377"/>
                  <a:pt x="3537" y="5370"/>
                  <a:pt x="3537" y="5362"/>
                </a:cubicBezTo>
                <a:cubicBezTo>
                  <a:pt x="3537" y="5353"/>
                  <a:pt x="3535" y="5345"/>
                  <a:pt x="3531" y="5338"/>
                </a:cubicBezTo>
                <a:cubicBezTo>
                  <a:pt x="3777" y="5196"/>
                  <a:pt x="3777" y="5196"/>
                  <a:pt x="3777" y="5196"/>
                </a:cubicBezTo>
                <a:cubicBezTo>
                  <a:pt x="4349" y="5526"/>
                  <a:pt x="4349" y="5526"/>
                  <a:pt x="4349" y="5526"/>
                </a:cubicBezTo>
                <a:cubicBezTo>
                  <a:pt x="4111" y="5663"/>
                  <a:pt x="4111" y="5663"/>
                  <a:pt x="4111" y="5663"/>
                </a:cubicBezTo>
                <a:cubicBezTo>
                  <a:pt x="4101" y="5647"/>
                  <a:pt x="4082" y="5636"/>
                  <a:pt x="4062" y="5636"/>
                </a:cubicBezTo>
                <a:close/>
                <a:moveTo>
                  <a:pt x="4060" y="6356"/>
                </a:moveTo>
                <a:cubicBezTo>
                  <a:pt x="3489" y="6026"/>
                  <a:pt x="3489" y="6026"/>
                  <a:pt x="3489" y="6026"/>
                </a:cubicBezTo>
                <a:cubicBezTo>
                  <a:pt x="3488" y="5415"/>
                  <a:pt x="3488" y="5415"/>
                  <a:pt x="3488" y="5415"/>
                </a:cubicBezTo>
                <a:cubicBezTo>
                  <a:pt x="3506" y="5413"/>
                  <a:pt x="3521" y="5403"/>
                  <a:pt x="3530" y="5389"/>
                </a:cubicBezTo>
                <a:cubicBezTo>
                  <a:pt x="4010" y="5667"/>
                  <a:pt x="4010" y="5667"/>
                  <a:pt x="4010" y="5667"/>
                </a:cubicBezTo>
                <a:cubicBezTo>
                  <a:pt x="4006" y="5675"/>
                  <a:pt x="4004" y="5684"/>
                  <a:pt x="4004" y="5694"/>
                </a:cubicBezTo>
                <a:cubicBezTo>
                  <a:pt x="4004" y="5725"/>
                  <a:pt x="4028" y="5751"/>
                  <a:pt x="4059" y="5752"/>
                </a:cubicBezTo>
                <a:lnTo>
                  <a:pt x="4060" y="6356"/>
                </a:lnTo>
                <a:close/>
                <a:moveTo>
                  <a:pt x="4059" y="7030"/>
                </a:moveTo>
                <a:cubicBezTo>
                  <a:pt x="3485" y="7359"/>
                  <a:pt x="3485" y="7359"/>
                  <a:pt x="3485" y="7359"/>
                </a:cubicBezTo>
                <a:cubicBezTo>
                  <a:pt x="3485" y="6700"/>
                  <a:pt x="3485" y="6700"/>
                  <a:pt x="3485" y="6700"/>
                </a:cubicBezTo>
                <a:cubicBezTo>
                  <a:pt x="4059" y="6368"/>
                  <a:pt x="4059" y="6368"/>
                  <a:pt x="4059" y="6368"/>
                </a:cubicBezTo>
                <a:lnTo>
                  <a:pt x="4059" y="7030"/>
                </a:lnTo>
                <a:close/>
                <a:moveTo>
                  <a:pt x="3196" y="6190"/>
                </a:moveTo>
                <a:cubicBezTo>
                  <a:pt x="3196" y="5528"/>
                  <a:pt x="3196" y="5528"/>
                  <a:pt x="3196" y="5528"/>
                </a:cubicBezTo>
                <a:cubicBezTo>
                  <a:pt x="3437" y="5388"/>
                  <a:pt x="3437" y="5388"/>
                  <a:pt x="3437" y="5388"/>
                </a:cubicBezTo>
                <a:cubicBezTo>
                  <a:pt x="3446" y="5402"/>
                  <a:pt x="3461" y="5413"/>
                  <a:pt x="3478" y="5415"/>
                </a:cubicBezTo>
                <a:cubicBezTo>
                  <a:pt x="3479" y="6026"/>
                  <a:pt x="3479" y="6026"/>
                  <a:pt x="3479" y="6026"/>
                </a:cubicBezTo>
                <a:lnTo>
                  <a:pt x="3196" y="6190"/>
                </a:lnTo>
                <a:close/>
                <a:moveTo>
                  <a:pt x="3196" y="5522"/>
                </a:moveTo>
                <a:cubicBezTo>
                  <a:pt x="3196" y="5200"/>
                  <a:pt x="3196" y="5200"/>
                  <a:pt x="3196" y="5200"/>
                </a:cubicBezTo>
                <a:cubicBezTo>
                  <a:pt x="3436" y="5339"/>
                  <a:pt x="3436" y="5339"/>
                  <a:pt x="3436" y="5339"/>
                </a:cubicBezTo>
                <a:cubicBezTo>
                  <a:pt x="3432" y="5346"/>
                  <a:pt x="3430" y="5353"/>
                  <a:pt x="3430" y="5362"/>
                </a:cubicBezTo>
                <a:cubicBezTo>
                  <a:pt x="3430" y="5369"/>
                  <a:pt x="3432" y="5377"/>
                  <a:pt x="3435" y="5384"/>
                </a:cubicBezTo>
                <a:lnTo>
                  <a:pt x="3196" y="5522"/>
                </a:lnTo>
                <a:close/>
                <a:moveTo>
                  <a:pt x="3196" y="5188"/>
                </a:moveTo>
                <a:cubicBezTo>
                  <a:pt x="2909" y="5022"/>
                  <a:pt x="2909" y="5022"/>
                  <a:pt x="2909" y="5022"/>
                </a:cubicBezTo>
                <a:cubicBezTo>
                  <a:pt x="2909" y="4690"/>
                  <a:pt x="2909" y="4690"/>
                  <a:pt x="2909" y="4690"/>
                </a:cubicBezTo>
                <a:cubicBezTo>
                  <a:pt x="3194" y="4526"/>
                  <a:pt x="3194" y="4526"/>
                  <a:pt x="3194" y="4526"/>
                </a:cubicBezTo>
                <a:cubicBezTo>
                  <a:pt x="3480" y="4693"/>
                  <a:pt x="3480" y="4693"/>
                  <a:pt x="3480" y="4693"/>
                </a:cubicBezTo>
                <a:cubicBezTo>
                  <a:pt x="3480" y="5022"/>
                  <a:pt x="3480" y="5022"/>
                  <a:pt x="3480" y="5022"/>
                </a:cubicBezTo>
                <a:lnTo>
                  <a:pt x="3196" y="5188"/>
                </a:lnTo>
                <a:close/>
                <a:moveTo>
                  <a:pt x="3191" y="6527"/>
                </a:moveTo>
                <a:cubicBezTo>
                  <a:pt x="2912" y="6365"/>
                  <a:pt x="2912" y="6365"/>
                  <a:pt x="2912" y="6365"/>
                </a:cubicBezTo>
                <a:cubicBezTo>
                  <a:pt x="3191" y="6204"/>
                  <a:pt x="3191" y="6204"/>
                  <a:pt x="3191" y="6204"/>
                </a:cubicBezTo>
                <a:lnTo>
                  <a:pt x="3191" y="6527"/>
                </a:lnTo>
                <a:close/>
                <a:moveTo>
                  <a:pt x="2906" y="6358"/>
                </a:moveTo>
                <a:cubicBezTo>
                  <a:pt x="2905" y="5696"/>
                  <a:pt x="2905" y="5696"/>
                  <a:pt x="2905" y="5696"/>
                </a:cubicBezTo>
                <a:cubicBezTo>
                  <a:pt x="3191" y="5530"/>
                  <a:pt x="3191" y="5530"/>
                  <a:pt x="3191" y="5530"/>
                </a:cubicBezTo>
                <a:cubicBezTo>
                  <a:pt x="3191" y="6193"/>
                  <a:pt x="3191" y="6193"/>
                  <a:pt x="3191" y="6193"/>
                </a:cubicBezTo>
                <a:lnTo>
                  <a:pt x="2906" y="6358"/>
                </a:lnTo>
                <a:close/>
                <a:moveTo>
                  <a:pt x="2902" y="5692"/>
                </a:moveTo>
                <a:cubicBezTo>
                  <a:pt x="2617" y="5526"/>
                  <a:pt x="2617" y="5526"/>
                  <a:pt x="2617" y="5526"/>
                </a:cubicBezTo>
                <a:cubicBezTo>
                  <a:pt x="2616" y="5197"/>
                  <a:pt x="2616" y="5197"/>
                  <a:pt x="2616" y="5197"/>
                </a:cubicBezTo>
                <a:cubicBezTo>
                  <a:pt x="2904" y="5030"/>
                  <a:pt x="2904" y="5030"/>
                  <a:pt x="2904" y="5030"/>
                </a:cubicBezTo>
                <a:cubicBezTo>
                  <a:pt x="3191" y="5197"/>
                  <a:pt x="3191" y="5197"/>
                  <a:pt x="3191" y="5197"/>
                </a:cubicBezTo>
                <a:cubicBezTo>
                  <a:pt x="3191" y="5525"/>
                  <a:pt x="3191" y="5525"/>
                  <a:pt x="3191" y="5525"/>
                </a:cubicBezTo>
                <a:lnTo>
                  <a:pt x="2902" y="5692"/>
                </a:lnTo>
                <a:close/>
                <a:moveTo>
                  <a:pt x="2329" y="5689"/>
                </a:moveTo>
                <a:cubicBezTo>
                  <a:pt x="2328" y="5364"/>
                  <a:pt x="2328" y="5364"/>
                  <a:pt x="2328" y="5364"/>
                </a:cubicBezTo>
                <a:cubicBezTo>
                  <a:pt x="2611" y="5528"/>
                  <a:pt x="2611" y="5528"/>
                  <a:pt x="2611" y="5528"/>
                </a:cubicBezTo>
                <a:lnTo>
                  <a:pt x="2329" y="5689"/>
                </a:lnTo>
                <a:close/>
                <a:moveTo>
                  <a:pt x="2332" y="5361"/>
                </a:moveTo>
                <a:cubicBezTo>
                  <a:pt x="2611" y="5200"/>
                  <a:pt x="2611" y="5200"/>
                  <a:pt x="2611" y="5200"/>
                </a:cubicBezTo>
                <a:cubicBezTo>
                  <a:pt x="2612" y="5523"/>
                  <a:pt x="2612" y="5523"/>
                  <a:pt x="2612" y="5523"/>
                </a:cubicBezTo>
                <a:lnTo>
                  <a:pt x="2332" y="5361"/>
                </a:lnTo>
                <a:close/>
                <a:moveTo>
                  <a:pt x="2326" y="5353"/>
                </a:moveTo>
                <a:cubicBezTo>
                  <a:pt x="2326" y="4693"/>
                  <a:pt x="2326" y="4693"/>
                  <a:pt x="2326" y="4693"/>
                </a:cubicBezTo>
                <a:cubicBezTo>
                  <a:pt x="2874" y="4374"/>
                  <a:pt x="2874" y="4374"/>
                  <a:pt x="2874" y="4374"/>
                </a:cubicBezTo>
                <a:cubicBezTo>
                  <a:pt x="2880" y="4383"/>
                  <a:pt x="2889" y="4389"/>
                  <a:pt x="2899" y="4390"/>
                </a:cubicBezTo>
                <a:cubicBezTo>
                  <a:pt x="2899" y="4690"/>
                  <a:pt x="2899" y="4690"/>
                  <a:pt x="2899" y="4690"/>
                </a:cubicBezTo>
                <a:cubicBezTo>
                  <a:pt x="2610" y="4856"/>
                  <a:pt x="2610" y="4856"/>
                  <a:pt x="2610" y="4856"/>
                </a:cubicBezTo>
                <a:cubicBezTo>
                  <a:pt x="2610" y="4857"/>
                  <a:pt x="2610" y="4857"/>
                  <a:pt x="2610" y="4857"/>
                </a:cubicBezTo>
                <a:cubicBezTo>
                  <a:pt x="2611" y="5188"/>
                  <a:pt x="2611" y="5188"/>
                  <a:pt x="2611" y="5188"/>
                </a:cubicBezTo>
                <a:lnTo>
                  <a:pt x="2326" y="5353"/>
                </a:lnTo>
                <a:close/>
                <a:moveTo>
                  <a:pt x="2324" y="4689"/>
                </a:moveTo>
                <a:cubicBezTo>
                  <a:pt x="2038" y="4524"/>
                  <a:pt x="2038" y="4524"/>
                  <a:pt x="2038" y="4524"/>
                </a:cubicBezTo>
                <a:cubicBezTo>
                  <a:pt x="2610" y="4192"/>
                  <a:pt x="2610" y="4192"/>
                  <a:pt x="2610" y="4192"/>
                </a:cubicBezTo>
                <a:cubicBezTo>
                  <a:pt x="2870" y="4344"/>
                  <a:pt x="2870" y="4344"/>
                  <a:pt x="2870" y="4344"/>
                </a:cubicBezTo>
                <a:cubicBezTo>
                  <a:pt x="2869" y="4347"/>
                  <a:pt x="2868" y="4351"/>
                  <a:pt x="2868" y="4355"/>
                </a:cubicBezTo>
                <a:cubicBezTo>
                  <a:pt x="2868" y="4360"/>
                  <a:pt x="2870" y="4365"/>
                  <a:pt x="2872" y="4370"/>
                </a:cubicBezTo>
                <a:lnTo>
                  <a:pt x="2324" y="4689"/>
                </a:lnTo>
                <a:close/>
                <a:moveTo>
                  <a:pt x="1456" y="3520"/>
                </a:moveTo>
                <a:cubicBezTo>
                  <a:pt x="1456" y="3190"/>
                  <a:pt x="1456" y="3190"/>
                  <a:pt x="1456" y="3190"/>
                </a:cubicBezTo>
                <a:cubicBezTo>
                  <a:pt x="1744" y="3023"/>
                  <a:pt x="1744" y="3023"/>
                  <a:pt x="1744" y="3023"/>
                </a:cubicBezTo>
                <a:cubicBezTo>
                  <a:pt x="2291" y="3340"/>
                  <a:pt x="2291" y="3340"/>
                  <a:pt x="2291" y="3340"/>
                </a:cubicBezTo>
                <a:cubicBezTo>
                  <a:pt x="2289" y="3344"/>
                  <a:pt x="2289" y="3348"/>
                  <a:pt x="2289" y="3353"/>
                </a:cubicBezTo>
                <a:cubicBezTo>
                  <a:pt x="2289" y="3358"/>
                  <a:pt x="2290" y="3362"/>
                  <a:pt x="2291" y="3367"/>
                </a:cubicBezTo>
                <a:cubicBezTo>
                  <a:pt x="1743" y="3686"/>
                  <a:pt x="1743" y="3686"/>
                  <a:pt x="1743" y="3686"/>
                </a:cubicBezTo>
                <a:lnTo>
                  <a:pt x="1456" y="3520"/>
                </a:lnTo>
                <a:close/>
                <a:moveTo>
                  <a:pt x="1741" y="3690"/>
                </a:moveTo>
                <a:cubicBezTo>
                  <a:pt x="1741" y="4302"/>
                  <a:pt x="1741" y="4302"/>
                  <a:pt x="1741" y="4302"/>
                </a:cubicBezTo>
                <a:cubicBezTo>
                  <a:pt x="1723" y="4302"/>
                  <a:pt x="1708" y="4311"/>
                  <a:pt x="1699" y="4325"/>
                </a:cubicBezTo>
                <a:cubicBezTo>
                  <a:pt x="1454" y="4184"/>
                  <a:pt x="1454" y="4184"/>
                  <a:pt x="1454" y="4184"/>
                </a:cubicBezTo>
                <a:cubicBezTo>
                  <a:pt x="1456" y="3525"/>
                  <a:pt x="1456" y="3525"/>
                  <a:pt x="1456" y="3525"/>
                </a:cubicBezTo>
                <a:lnTo>
                  <a:pt x="1741" y="3690"/>
                </a:lnTo>
                <a:close/>
                <a:moveTo>
                  <a:pt x="2319" y="4018"/>
                </a:moveTo>
                <a:cubicBezTo>
                  <a:pt x="1788" y="4327"/>
                  <a:pt x="1788" y="4327"/>
                  <a:pt x="1788" y="4327"/>
                </a:cubicBezTo>
                <a:cubicBezTo>
                  <a:pt x="1779" y="4312"/>
                  <a:pt x="1764" y="4303"/>
                  <a:pt x="1746" y="4302"/>
                </a:cubicBezTo>
                <a:cubicBezTo>
                  <a:pt x="1745" y="3690"/>
                  <a:pt x="1745" y="3690"/>
                  <a:pt x="1745" y="3690"/>
                </a:cubicBezTo>
                <a:cubicBezTo>
                  <a:pt x="2294" y="3371"/>
                  <a:pt x="2294" y="3371"/>
                  <a:pt x="2294" y="3371"/>
                </a:cubicBezTo>
                <a:cubicBezTo>
                  <a:pt x="2299" y="3380"/>
                  <a:pt x="2308" y="3386"/>
                  <a:pt x="2319" y="3388"/>
                </a:cubicBezTo>
                <a:lnTo>
                  <a:pt x="2319" y="4018"/>
                </a:lnTo>
                <a:close/>
                <a:moveTo>
                  <a:pt x="2295" y="3332"/>
                </a:moveTo>
                <a:cubicBezTo>
                  <a:pt x="1749" y="3014"/>
                  <a:pt x="1749" y="3014"/>
                  <a:pt x="1749" y="3014"/>
                </a:cubicBezTo>
                <a:cubicBezTo>
                  <a:pt x="1749" y="2356"/>
                  <a:pt x="1749" y="2356"/>
                  <a:pt x="1749" y="2356"/>
                </a:cubicBezTo>
                <a:cubicBezTo>
                  <a:pt x="2320" y="2686"/>
                  <a:pt x="2320" y="2686"/>
                  <a:pt x="2320" y="2686"/>
                </a:cubicBezTo>
                <a:cubicBezTo>
                  <a:pt x="2320" y="3317"/>
                  <a:pt x="2320" y="3317"/>
                  <a:pt x="2320" y="3317"/>
                </a:cubicBezTo>
                <a:cubicBezTo>
                  <a:pt x="2310" y="3318"/>
                  <a:pt x="2301" y="3324"/>
                  <a:pt x="2295" y="3332"/>
                </a:cubicBezTo>
                <a:close/>
                <a:moveTo>
                  <a:pt x="1745" y="1681"/>
                </a:moveTo>
                <a:cubicBezTo>
                  <a:pt x="2029" y="1518"/>
                  <a:pt x="2029" y="1518"/>
                  <a:pt x="2029" y="1518"/>
                </a:cubicBezTo>
                <a:cubicBezTo>
                  <a:pt x="2031" y="2179"/>
                  <a:pt x="2031" y="2179"/>
                  <a:pt x="2031" y="2179"/>
                </a:cubicBezTo>
                <a:cubicBezTo>
                  <a:pt x="1745" y="2344"/>
                  <a:pt x="1745" y="2344"/>
                  <a:pt x="1745" y="2344"/>
                </a:cubicBezTo>
                <a:lnTo>
                  <a:pt x="1745" y="1681"/>
                </a:lnTo>
                <a:close/>
                <a:moveTo>
                  <a:pt x="2035" y="2187"/>
                </a:moveTo>
                <a:cubicBezTo>
                  <a:pt x="2610" y="2515"/>
                  <a:pt x="2610" y="2515"/>
                  <a:pt x="2610" y="2515"/>
                </a:cubicBezTo>
                <a:cubicBezTo>
                  <a:pt x="2323" y="2682"/>
                  <a:pt x="2323" y="2682"/>
                  <a:pt x="2323" y="2682"/>
                </a:cubicBezTo>
                <a:cubicBezTo>
                  <a:pt x="1751" y="2352"/>
                  <a:pt x="1751" y="2352"/>
                  <a:pt x="1751" y="2352"/>
                </a:cubicBezTo>
                <a:lnTo>
                  <a:pt x="2035" y="2187"/>
                </a:lnTo>
                <a:close/>
                <a:moveTo>
                  <a:pt x="2612" y="2520"/>
                </a:moveTo>
                <a:cubicBezTo>
                  <a:pt x="2611" y="3182"/>
                  <a:pt x="2611" y="3182"/>
                  <a:pt x="2611" y="3182"/>
                </a:cubicBezTo>
                <a:cubicBezTo>
                  <a:pt x="2353" y="3332"/>
                  <a:pt x="2353" y="3332"/>
                  <a:pt x="2353" y="3332"/>
                </a:cubicBezTo>
                <a:cubicBezTo>
                  <a:pt x="2347" y="3323"/>
                  <a:pt x="2337" y="3317"/>
                  <a:pt x="2325" y="3317"/>
                </a:cubicBezTo>
                <a:cubicBezTo>
                  <a:pt x="2325" y="2686"/>
                  <a:pt x="2325" y="2686"/>
                  <a:pt x="2325" y="2686"/>
                </a:cubicBezTo>
                <a:lnTo>
                  <a:pt x="2612" y="2520"/>
                </a:lnTo>
                <a:close/>
                <a:moveTo>
                  <a:pt x="2360" y="3353"/>
                </a:moveTo>
                <a:cubicBezTo>
                  <a:pt x="2360" y="3348"/>
                  <a:pt x="2359" y="3344"/>
                  <a:pt x="2358" y="3340"/>
                </a:cubicBezTo>
                <a:cubicBezTo>
                  <a:pt x="2611" y="3194"/>
                  <a:pt x="2611" y="3194"/>
                  <a:pt x="2611" y="3194"/>
                </a:cubicBezTo>
                <a:cubicBezTo>
                  <a:pt x="2611" y="3504"/>
                  <a:pt x="2611" y="3504"/>
                  <a:pt x="2611" y="3504"/>
                </a:cubicBezTo>
                <a:cubicBezTo>
                  <a:pt x="2611" y="3516"/>
                  <a:pt x="2611" y="3516"/>
                  <a:pt x="2611" y="3516"/>
                </a:cubicBezTo>
                <a:cubicBezTo>
                  <a:pt x="2357" y="3368"/>
                  <a:pt x="2357" y="3368"/>
                  <a:pt x="2357" y="3368"/>
                </a:cubicBezTo>
                <a:cubicBezTo>
                  <a:pt x="2359" y="3363"/>
                  <a:pt x="2360" y="3358"/>
                  <a:pt x="2360" y="3353"/>
                </a:cubicBezTo>
                <a:close/>
                <a:moveTo>
                  <a:pt x="2611" y="4182"/>
                </a:moveTo>
                <a:cubicBezTo>
                  <a:pt x="2329" y="4018"/>
                  <a:pt x="2329" y="4018"/>
                  <a:pt x="2329" y="4018"/>
                </a:cubicBezTo>
                <a:cubicBezTo>
                  <a:pt x="2329" y="3388"/>
                  <a:pt x="2329" y="3388"/>
                  <a:pt x="2329" y="3388"/>
                </a:cubicBezTo>
                <a:cubicBezTo>
                  <a:pt x="2340" y="3386"/>
                  <a:pt x="2349" y="3381"/>
                  <a:pt x="2354" y="3372"/>
                </a:cubicBezTo>
                <a:cubicBezTo>
                  <a:pt x="2611" y="3521"/>
                  <a:pt x="2611" y="3521"/>
                  <a:pt x="2611" y="3521"/>
                </a:cubicBezTo>
                <a:lnTo>
                  <a:pt x="2611" y="4182"/>
                </a:lnTo>
                <a:close/>
                <a:moveTo>
                  <a:pt x="2033" y="4521"/>
                </a:moveTo>
                <a:cubicBezTo>
                  <a:pt x="1789" y="4381"/>
                  <a:pt x="1789" y="4381"/>
                  <a:pt x="1789" y="4381"/>
                </a:cubicBezTo>
                <a:cubicBezTo>
                  <a:pt x="1794" y="4373"/>
                  <a:pt x="1796" y="4364"/>
                  <a:pt x="1796" y="4355"/>
                </a:cubicBezTo>
                <a:cubicBezTo>
                  <a:pt x="1796" y="4348"/>
                  <a:pt x="1795" y="4341"/>
                  <a:pt x="1793" y="4335"/>
                </a:cubicBezTo>
                <a:cubicBezTo>
                  <a:pt x="2324" y="4026"/>
                  <a:pt x="2324" y="4026"/>
                  <a:pt x="2324" y="4026"/>
                </a:cubicBezTo>
                <a:cubicBezTo>
                  <a:pt x="2605" y="4189"/>
                  <a:pt x="2605" y="4189"/>
                  <a:pt x="2605" y="4189"/>
                </a:cubicBezTo>
                <a:lnTo>
                  <a:pt x="2033" y="4521"/>
                </a:lnTo>
                <a:close/>
                <a:moveTo>
                  <a:pt x="2032" y="4527"/>
                </a:moveTo>
                <a:cubicBezTo>
                  <a:pt x="2031" y="5185"/>
                  <a:pt x="2031" y="5185"/>
                  <a:pt x="2031" y="5185"/>
                </a:cubicBezTo>
                <a:cubicBezTo>
                  <a:pt x="1777" y="5038"/>
                  <a:pt x="1777" y="5038"/>
                  <a:pt x="1777" y="5038"/>
                </a:cubicBezTo>
                <a:cubicBezTo>
                  <a:pt x="1778" y="5034"/>
                  <a:pt x="1779" y="5031"/>
                  <a:pt x="1779" y="5027"/>
                </a:cubicBezTo>
                <a:cubicBezTo>
                  <a:pt x="1779" y="5010"/>
                  <a:pt x="1766" y="4995"/>
                  <a:pt x="1750" y="4992"/>
                </a:cubicBezTo>
                <a:cubicBezTo>
                  <a:pt x="1750" y="4408"/>
                  <a:pt x="1750" y="4408"/>
                  <a:pt x="1750" y="4408"/>
                </a:cubicBezTo>
                <a:cubicBezTo>
                  <a:pt x="1765" y="4406"/>
                  <a:pt x="1778" y="4397"/>
                  <a:pt x="1787" y="4385"/>
                </a:cubicBezTo>
                <a:lnTo>
                  <a:pt x="2032" y="4527"/>
                </a:lnTo>
                <a:close/>
                <a:moveTo>
                  <a:pt x="2025" y="5193"/>
                </a:moveTo>
                <a:cubicBezTo>
                  <a:pt x="1454" y="5526"/>
                  <a:pt x="1454" y="5526"/>
                  <a:pt x="1454" y="5526"/>
                </a:cubicBezTo>
                <a:cubicBezTo>
                  <a:pt x="1172" y="5363"/>
                  <a:pt x="1172" y="5363"/>
                  <a:pt x="1172" y="5363"/>
                </a:cubicBezTo>
                <a:cubicBezTo>
                  <a:pt x="1714" y="5048"/>
                  <a:pt x="1714" y="5048"/>
                  <a:pt x="1714" y="5048"/>
                </a:cubicBezTo>
                <a:cubicBezTo>
                  <a:pt x="1720" y="5057"/>
                  <a:pt x="1731" y="5063"/>
                  <a:pt x="1743" y="5063"/>
                </a:cubicBezTo>
                <a:cubicBezTo>
                  <a:pt x="1756" y="5063"/>
                  <a:pt x="1767" y="5057"/>
                  <a:pt x="1773" y="5047"/>
                </a:cubicBezTo>
                <a:lnTo>
                  <a:pt x="2025" y="5193"/>
                </a:lnTo>
                <a:close/>
                <a:moveTo>
                  <a:pt x="1453" y="6190"/>
                </a:moveTo>
                <a:cubicBezTo>
                  <a:pt x="1170" y="6026"/>
                  <a:pt x="1170" y="6026"/>
                  <a:pt x="1170" y="6026"/>
                </a:cubicBezTo>
                <a:cubicBezTo>
                  <a:pt x="1170" y="5368"/>
                  <a:pt x="1170" y="5368"/>
                  <a:pt x="1170" y="5368"/>
                </a:cubicBezTo>
                <a:cubicBezTo>
                  <a:pt x="1452" y="5530"/>
                  <a:pt x="1452" y="5530"/>
                  <a:pt x="1452" y="5530"/>
                </a:cubicBezTo>
                <a:lnTo>
                  <a:pt x="1453" y="6190"/>
                </a:lnTo>
                <a:close/>
                <a:moveTo>
                  <a:pt x="1167" y="5355"/>
                </a:moveTo>
                <a:cubicBezTo>
                  <a:pt x="1167" y="4749"/>
                  <a:pt x="1167" y="4749"/>
                  <a:pt x="1167" y="4749"/>
                </a:cubicBezTo>
                <a:cubicBezTo>
                  <a:pt x="1198" y="4748"/>
                  <a:pt x="1223" y="4723"/>
                  <a:pt x="1223" y="4691"/>
                </a:cubicBezTo>
                <a:cubicBezTo>
                  <a:pt x="1223" y="4681"/>
                  <a:pt x="1221" y="4672"/>
                  <a:pt x="1217" y="4664"/>
                </a:cubicBezTo>
                <a:cubicBezTo>
                  <a:pt x="1700" y="4386"/>
                  <a:pt x="1700" y="4386"/>
                  <a:pt x="1700" y="4386"/>
                </a:cubicBezTo>
                <a:cubicBezTo>
                  <a:pt x="1709" y="4398"/>
                  <a:pt x="1723" y="4407"/>
                  <a:pt x="1740" y="4408"/>
                </a:cubicBezTo>
                <a:cubicBezTo>
                  <a:pt x="1740" y="4992"/>
                  <a:pt x="1740" y="4992"/>
                  <a:pt x="1740" y="4992"/>
                </a:cubicBezTo>
                <a:cubicBezTo>
                  <a:pt x="1722" y="4994"/>
                  <a:pt x="1707" y="5009"/>
                  <a:pt x="1707" y="5027"/>
                </a:cubicBezTo>
                <a:cubicBezTo>
                  <a:pt x="1707" y="5032"/>
                  <a:pt x="1708" y="5036"/>
                  <a:pt x="1709" y="5039"/>
                </a:cubicBezTo>
                <a:lnTo>
                  <a:pt x="1167" y="5355"/>
                </a:lnTo>
                <a:close/>
                <a:moveTo>
                  <a:pt x="1165" y="4633"/>
                </a:moveTo>
                <a:cubicBezTo>
                  <a:pt x="1144" y="4633"/>
                  <a:pt x="1126" y="4644"/>
                  <a:pt x="1115" y="4661"/>
                </a:cubicBezTo>
                <a:cubicBezTo>
                  <a:pt x="878" y="4524"/>
                  <a:pt x="878" y="4524"/>
                  <a:pt x="878" y="4524"/>
                </a:cubicBezTo>
                <a:cubicBezTo>
                  <a:pt x="1449" y="4193"/>
                  <a:pt x="1449" y="4193"/>
                  <a:pt x="1449" y="4193"/>
                </a:cubicBezTo>
                <a:cubicBezTo>
                  <a:pt x="1694" y="4334"/>
                  <a:pt x="1694" y="4334"/>
                  <a:pt x="1694" y="4334"/>
                </a:cubicBezTo>
                <a:cubicBezTo>
                  <a:pt x="1691" y="4340"/>
                  <a:pt x="1690" y="4347"/>
                  <a:pt x="1690" y="4355"/>
                </a:cubicBezTo>
                <a:cubicBezTo>
                  <a:pt x="1690" y="4365"/>
                  <a:pt x="1692" y="4374"/>
                  <a:pt x="1697" y="4382"/>
                </a:cubicBezTo>
                <a:cubicBezTo>
                  <a:pt x="1214" y="4660"/>
                  <a:pt x="1214" y="4660"/>
                  <a:pt x="1214" y="4660"/>
                </a:cubicBezTo>
                <a:cubicBezTo>
                  <a:pt x="1204" y="4644"/>
                  <a:pt x="1186" y="4633"/>
                  <a:pt x="1165" y="4633"/>
                </a:cubicBezTo>
                <a:close/>
                <a:moveTo>
                  <a:pt x="1451" y="3517"/>
                </a:moveTo>
                <a:cubicBezTo>
                  <a:pt x="1172" y="3356"/>
                  <a:pt x="1172" y="3356"/>
                  <a:pt x="1172" y="3356"/>
                </a:cubicBezTo>
                <a:cubicBezTo>
                  <a:pt x="1452" y="3193"/>
                  <a:pt x="1452" y="3193"/>
                  <a:pt x="1452" y="3193"/>
                </a:cubicBezTo>
                <a:lnTo>
                  <a:pt x="1451" y="3517"/>
                </a:lnTo>
                <a:close/>
                <a:moveTo>
                  <a:pt x="1170" y="4021"/>
                </a:moveTo>
                <a:cubicBezTo>
                  <a:pt x="1169" y="3360"/>
                  <a:pt x="1169" y="3360"/>
                  <a:pt x="1169" y="3360"/>
                </a:cubicBezTo>
                <a:cubicBezTo>
                  <a:pt x="1451" y="3523"/>
                  <a:pt x="1451" y="3523"/>
                  <a:pt x="1451" y="3523"/>
                </a:cubicBezTo>
                <a:cubicBezTo>
                  <a:pt x="1449" y="4181"/>
                  <a:pt x="1449" y="4181"/>
                  <a:pt x="1449" y="4181"/>
                </a:cubicBezTo>
                <a:lnTo>
                  <a:pt x="1170" y="4021"/>
                </a:lnTo>
                <a:close/>
                <a:moveTo>
                  <a:pt x="1166" y="3348"/>
                </a:moveTo>
                <a:cubicBezTo>
                  <a:pt x="1166" y="3020"/>
                  <a:pt x="1166" y="3020"/>
                  <a:pt x="1166" y="3020"/>
                </a:cubicBezTo>
                <a:cubicBezTo>
                  <a:pt x="1447" y="3184"/>
                  <a:pt x="1447" y="3184"/>
                  <a:pt x="1447" y="3184"/>
                </a:cubicBezTo>
                <a:lnTo>
                  <a:pt x="1166" y="3348"/>
                </a:lnTo>
                <a:close/>
                <a:moveTo>
                  <a:pt x="1166" y="3014"/>
                </a:moveTo>
                <a:cubicBezTo>
                  <a:pt x="1166" y="2744"/>
                  <a:pt x="1166" y="2744"/>
                  <a:pt x="1166" y="2744"/>
                </a:cubicBezTo>
                <a:cubicBezTo>
                  <a:pt x="1197" y="2743"/>
                  <a:pt x="1222" y="2717"/>
                  <a:pt x="1222" y="2686"/>
                </a:cubicBezTo>
                <a:cubicBezTo>
                  <a:pt x="1222" y="2675"/>
                  <a:pt x="1220" y="2666"/>
                  <a:pt x="1215" y="2658"/>
                </a:cubicBezTo>
                <a:cubicBezTo>
                  <a:pt x="1739" y="2355"/>
                  <a:pt x="1739" y="2355"/>
                  <a:pt x="1739" y="2355"/>
                </a:cubicBezTo>
                <a:cubicBezTo>
                  <a:pt x="1739" y="3014"/>
                  <a:pt x="1739" y="3014"/>
                  <a:pt x="1739" y="3014"/>
                </a:cubicBezTo>
                <a:cubicBezTo>
                  <a:pt x="1452" y="3181"/>
                  <a:pt x="1452" y="3181"/>
                  <a:pt x="1452" y="3181"/>
                </a:cubicBezTo>
                <a:lnTo>
                  <a:pt x="1166" y="3014"/>
                </a:lnTo>
                <a:close/>
                <a:moveTo>
                  <a:pt x="1457" y="1183"/>
                </a:moveTo>
                <a:cubicBezTo>
                  <a:pt x="2026" y="1514"/>
                  <a:pt x="2026" y="1514"/>
                  <a:pt x="2026" y="1514"/>
                </a:cubicBezTo>
                <a:cubicBezTo>
                  <a:pt x="1741" y="1678"/>
                  <a:pt x="1741" y="1678"/>
                  <a:pt x="1741" y="1678"/>
                </a:cubicBezTo>
                <a:cubicBezTo>
                  <a:pt x="1741" y="2343"/>
                  <a:pt x="1741" y="2343"/>
                  <a:pt x="1741" y="2343"/>
                </a:cubicBezTo>
                <a:cubicBezTo>
                  <a:pt x="1169" y="2013"/>
                  <a:pt x="1169" y="2013"/>
                  <a:pt x="1169" y="2013"/>
                </a:cubicBezTo>
                <a:cubicBezTo>
                  <a:pt x="1169" y="1348"/>
                  <a:pt x="1169" y="1348"/>
                  <a:pt x="1169" y="1348"/>
                </a:cubicBezTo>
                <a:lnTo>
                  <a:pt x="1457" y="1183"/>
                </a:lnTo>
                <a:close/>
                <a:moveTo>
                  <a:pt x="2315" y="1347"/>
                </a:moveTo>
                <a:cubicBezTo>
                  <a:pt x="2031" y="1511"/>
                  <a:pt x="2031" y="1511"/>
                  <a:pt x="2031" y="1511"/>
                </a:cubicBezTo>
                <a:cubicBezTo>
                  <a:pt x="1462" y="1180"/>
                  <a:pt x="1462" y="1180"/>
                  <a:pt x="1462" y="1180"/>
                </a:cubicBezTo>
                <a:cubicBezTo>
                  <a:pt x="1744" y="1017"/>
                  <a:pt x="1744" y="1017"/>
                  <a:pt x="1744" y="1017"/>
                </a:cubicBezTo>
                <a:lnTo>
                  <a:pt x="2315" y="1347"/>
                </a:lnTo>
                <a:close/>
                <a:moveTo>
                  <a:pt x="2319" y="2012"/>
                </a:moveTo>
                <a:cubicBezTo>
                  <a:pt x="2036" y="2176"/>
                  <a:pt x="2036" y="2176"/>
                  <a:pt x="2036" y="2176"/>
                </a:cubicBezTo>
                <a:cubicBezTo>
                  <a:pt x="2034" y="1515"/>
                  <a:pt x="2034" y="1515"/>
                  <a:pt x="2034" y="1515"/>
                </a:cubicBezTo>
                <a:cubicBezTo>
                  <a:pt x="2318" y="1352"/>
                  <a:pt x="2318" y="1352"/>
                  <a:pt x="2318" y="1352"/>
                </a:cubicBezTo>
                <a:lnTo>
                  <a:pt x="2319" y="2012"/>
                </a:lnTo>
                <a:close/>
                <a:moveTo>
                  <a:pt x="2324" y="2020"/>
                </a:moveTo>
                <a:cubicBezTo>
                  <a:pt x="2854" y="2327"/>
                  <a:pt x="2854" y="2327"/>
                  <a:pt x="2854" y="2327"/>
                </a:cubicBezTo>
                <a:cubicBezTo>
                  <a:pt x="2851" y="2333"/>
                  <a:pt x="2849" y="2340"/>
                  <a:pt x="2849" y="2348"/>
                </a:cubicBezTo>
                <a:cubicBezTo>
                  <a:pt x="2849" y="2357"/>
                  <a:pt x="2851" y="2366"/>
                  <a:pt x="2856" y="2373"/>
                </a:cubicBezTo>
                <a:cubicBezTo>
                  <a:pt x="2615" y="2513"/>
                  <a:pt x="2615" y="2513"/>
                  <a:pt x="2615" y="2513"/>
                </a:cubicBezTo>
                <a:cubicBezTo>
                  <a:pt x="2040" y="2185"/>
                  <a:pt x="2040" y="2185"/>
                  <a:pt x="2040" y="2185"/>
                </a:cubicBezTo>
                <a:lnTo>
                  <a:pt x="2324" y="2020"/>
                </a:lnTo>
                <a:close/>
                <a:moveTo>
                  <a:pt x="2613" y="1511"/>
                </a:moveTo>
                <a:cubicBezTo>
                  <a:pt x="2330" y="1347"/>
                  <a:pt x="2330" y="1347"/>
                  <a:pt x="2330" y="1347"/>
                </a:cubicBezTo>
                <a:cubicBezTo>
                  <a:pt x="2611" y="1186"/>
                  <a:pt x="2611" y="1186"/>
                  <a:pt x="2611" y="1186"/>
                </a:cubicBezTo>
                <a:lnTo>
                  <a:pt x="2613" y="1511"/>
                </a:lnTo>
                <a:close/>
                <a:moveTo>
                  <a:pt x="2615" y="1847"/>
                </a:moveTo>
                <a:cubicBezTo>
                  <a:pt x="2616" y="1848"/>
                  <a:pt x="2616" y="1848"/>
                  <a:pt x="2616" y="1848"/>
                </a:cubicBezTo>
                <a:cubicBezTo>
                  <a:pt x="2900" y="2013"/>
                  <a:pt x="2900" y="2013"/>
                  <a:pt x="2900" y="2013"/>
                </a:cubicBezTo>
                <a:cubicBezTo>
                  <a:pt x="2901" y="2295"/>
                  <a:pt x="2901" y="2295"/>
                  <a:pt x="2901" y="2295"/>
                </a:cubicBezTo>
                <a:cubicBezTo>
                  <a:pt x="2883" y="2295"/>
                  <a:pt x="2868" y="2304"/>
                  <a:pt x="2858" y="2318"/>
                </a:cubicBezTo>
                <a:cubicBezTo>
                  <a:pt x="2329" y="2012"/>
                  <a:pt x="2329" y="2012"/>
                  <a:pt x="2329" y="2012"/>
                </a:cubicBezTo>
                <a:cubicBezTo>
                  <a:pt x="2328" y="1352"/>
                  <a:pt x="2328" y="1352"/>
                  <a:pt x="2328" y="1352"/>
                </a:cubicBezTo>
                <a:cubicBezTo>
                  <a:pt x="2613" y="1516"/>
                  <a:pt x="2613" y="1516"/>
                  <a:pt x="2613" y="1516"/>
                </a:cubicBezTo>
                <a:lnTo>
                  <a:pt x="2615" y="1847"/>
                </a:lnTo>
                <a:close/>
                <a:moveTo>
                  <a:pt x="2846" y="1680"/>
                </a:moveTo>
                <a:cubicBezTo>
                  <a:pt x="2846" y="1711"/>
                  <a:pt x="2870" y="1736"/>
                  <a:pt x="2900" y="1738"/>
                </a:cubicBezTo>
                <a:cubicBezTo>
                  <a:pt x="2900" y="2007"/>
                  <a:pt x="2900" y="2007"/>
                  <a:pt x="2900" y="2007"/>
                </a:cubicBezTo>
                <a:cubicBezTo>
                  <a:pt x="2620" y="1844"/>
                  <a:pt x="2620" y="1844"/>
                  <a:pt x="2620" y="1844"/>
                </a:cubicBezTo>
                <a:cubicBezTo>
                  <a:pt x="2618" y="1519"/>
                  <a:pt x="2618" y="1519"/>
                  <a:pt x="2618" y="1519"/>
                </a:cubicBezTo>
                <a:cubicBezTo>
                  <a:pt x="2852" y="1654"/>
                  <a:pt x="2852" y="1654"/>
                  <a:pt x="2852" y="1654"/>
                </a:cubicBezTo>
                <a:cubicBezTo>
                  <a:pt x="2848" y="1662"/>
                  <a:pt x="2846" y="1671"/>
                  <a:pt x="2846" y="1680"/>
                </a:cubicBezTo>
                <a:close/>
                <a:moveTo>
                  <a:pt x="3475" y="1347"/>
                </a:moveTo>
                <a:cubicBezTo>
                  <a:pt x="2953" y="1649"/>
                  <a:pt x="2953" y="1649"/>
                  <a:pt x="2953" y="1649"/>
                </a:cubicBezTo>
                <a:cubicBezTo>
                  <a:pt x="2942" y="1633"/>
                  <a:pt x="2924" y="1622"/>
                  <a:pt x="2904" y="1622"/>
                </a:cubicBezTo>
                <a:cubicBezTo>
                  <a:pt x="2883" y="1622"/>
                  <a:pt x="2865" y="1633"/>
                  <a:pt x="2854" y="1650"/>
                </a:cubicBezTo>
                <a:cubicBezTo>
                  <a:pt x="2618" y="1513"/>
                  <a:pt x="2618" y="1513"/>
                  <a:pt x="2618" y="1513"/>
                </a:cubicBezTo>
                <a:cubicBezTo>
                  <a:pt x="2616" y="1183"/>
                  <a:pt x="2616" y="1183"/>
                  <a:pt x="2616" y="1183"/>
                </a:cubicBezTo>
                <a:cubicBezTo>
                  <a:pt x="2876" y="1033"/>
                  <a:pt x="2876" y="1033"/>
                  <a:pt x="2876" y="1033"/>
                </a:cubicBezTo>
                <a:cubicBezTo>
                  <a:pt x="2882" y="1042"/>
                  <a:pt x="2892" y="1048"/>
                  <a:pt x="2904" y="1048"/>
                </a:cubicBezTo>
                <a:cubicBezTo>
                  <a:pt x="2915" y="1048"/>
                  <a:pt x="2925" y="1042"/>
                  <a:pt x="2932" y="1034"/>
                </a:cubicBezTo>
                <a:lnTo>
                  <a:pt x="3475" y="1347"/>
                </a:lnTo>
                <a:close/>
                <a:moveTo>
                  <a:pt x="3479" y="2012"/>
                </a:moveTo>
                <a:cubicBezTo>
                  <a:pt x="3193" y="2177"/>
                  <a:pt x="3193" y="2177"/>
                  <a:pt x="3193" y="2177"/>
                </a:cubicBezTo>
                <a:cubicBezTo>
                  <a:pt x="2905" y="2010"/>
                  <a:pt x="2905" y="2010"/>
                  <a:pt x="2905" y="2010"/>
                </a:cubicBezTo>
                <a:cubicBezTo>
                  <a:pt x="2905" y="1738"/>
                  <a:pt x="2905" y="1738"/>
                  <a:pt x="2905" y="1738"/>
                </a:cubicBezTo>
                <a:cubicBezTo>
                  <a:pt x="2937" y="1738"/>
                  <a:pt x="2962" y="1712"/>
                  <a:pt x="2962" y="1680"/>
                </a:cubicBezTo>
                <a:cubicBezTo>
                  <a:pt x="2962" y="1670"/>
                  <a:pt x="2960" y="1661"/>
                  <a:pt x="2955" y="1653"/>
                </a:cubicBezTo>
                <a:cubicBezTo>
                  <a:pt x="3478" y="1351"/>
                  <a:pt x="3478" y="1351"/>
                  <a:pt x="3478" y="1351"/>
                </a:cubicBezTo>
                <a:lnTo>
                  <a:pt x="3479" y="2012"/>
                </a:lnTo>
                <a:close/>
                <a:moveTo>
                  <a:pt x="3484" y="2020"/>
                </a:moveTo>
                <a:cubicBezTo>
                  <a:pt x="3768" y="2183"/>
                  <a:pt x="3768" y="2183"/>
                  <a:pt x="3768" y="2183"/>
                </a:cubicBezTo>
                <a:cubicBezTo>
                  <a:pt x="3769" y="2516"/>
                  <a:pt x="3769" y="2516"/>
                  <a:pt x="3769" y="2516"/>
                </a:cubicBezTo>
                <a:cubicBezTo>
                  <a:pt x="3483" y="2681"/>
                  <a:pt x="3483" y="2681"/>
                  <a:pt x="3483" y="2681"/>
                </a:cubicBezTo>
                <a:cubicBezTo>
                  <a:pt x="3197" y="2516"/>
                  <a:pt x="3197" y="2516"/>
                  <a:pt x="3197" y="2516"/>
                </a:cubicBezTo>
                <a:cubicBezTo>
                  <a:pt x="3487" y="2348"/>
                  <a:pt x="3487" y="2348"/>
                  <a:pt x="3487" y="2348"/>
                </a:cubicBezTo>
                <a:cubicBezTo>
                  <a:pt x="3483" y="2345"/>
                  <a:pt x="3483" y="2345"/>
                  <a:pt x="3483" y="2345"/>
                </a:cubicBezTo>
                <a:cubicBezTo>
                  <a:pt x="3203" y="2183"/>
                  <a:pt x="3203" y="2183"/>
                  <a:pt x="3203" y="2183"/>
                </a:cubicBezTo>
                <a:lnTo>
                  <a:pt x="3484" y="2020"/>
                </a:lnTo>
                <a:close/>
                <a:moveTo>
                  <a:pt x="3488" y="1352"/>
                </a:moveTo>
                <a:cubicBezTo>
                  <a:pt x="3767" y="1513"/>
                  <a:pt x="3767" y="1513"/>
                  <a:pt x="3767" y="1513"/>
                </a:cubicBezTo>
                <a:cubicBezTo>
                  <a:pt x="3768" y="2172"/>
                  <a:pt x="3768" y="2172"/>
                  <a:pt x="3768" y="2172"/>
                </a:cubicBezTo>
                <a:cubicBezTo>
                  <a:pt x="3489" y="2012"/>
                  <a:pt x="3489" y="2012"/>
                  <a:pt x="3489" y="2012"/>
                </a:cubicBezTo>
                <a:lnTo>
                  <a:pt x="3488" y="1352"/>
                </a:lnTo>
                <a:close/>
                <a:moveTo>
                  <a:pt x="4063" y="1017"/>
                </a:moveTo>
                <a:cubicBezTo>
                  <a:pt x="4346" y="1179"/>
                  <a:pt x="4346" y="1179"/>
                  <a:pt x="4346" y="1179"/>
                </a:cubicBezTo>
                <a:cubicBezTo>
                  <a:pt x="3769" y="1509"/>
                  <a:pt x="3769" y="1509"/>
                  <a:pt x="3769" y="1509"/>
                </a:cubicBezTo>
                <a:cubicBezTo>
                  <a:pt x="3491" y="1348"/>
                  <a:pt x="3491" y="1348"/>
                  <a:pt x="3491" y="1348"/>
                </a:cubicBezTo>
                <a:lnTo>
                  <a:pt x="4063" y="1017"/>
                </a:lnTo>
                <a:close/>
                <a:moveTo>
                  <a:pt x="5213" y="342"/>
                </a:moveTo>
                <a:cubicBezTo>
                  <a:pt x="4639" y="673"/>
                  <a:pt x="4639" y="673"/>
                  <a:pt x="4639" y="673"/>
                </a:cubicBezTo>
                <a:cubicBezTo>
                  <a:pt x="4639" y="992"/>
                  <a:pt x="4639" y="992"/>
                  <a:pt x="4639" y="992"/>
                </a:cubicBezTo>
                <a:cubicBezTo>
                  <a:pt x="4356" y="1173"/>
                  <a:pt x="4356" y="1173"/>
                  <a:pt x="4356" y="1173"/>
                </a:cubicBezTo>
                <a:cubicBezTo>
                  <a:pt x="4067" y="1008"/>
                  <a:pt x="4067" y="1008"/>
                  <a:pt x="4067" y="1008"/>
                </a:cubicBezTo>
                <a:cubicBezTo>
                  <a:pt x="4067" y="343"/>
                  <a:pt x="4067" y="343"/>
                  <a:pt x="4067" y="343"/>
                </a:cubicBezTo>
                <a:cubicBezTo>
                  <a:pt x="4642" y="11"/>
                  <a:pt x="4642" y="11"/>
                  <a:pt x="4642" y="11"/>
                </a:cubicBezTo>
                <a:lnTo>
                  <a:pt x="5213" y="342"/>
                </a:lnTo>
                <a:close/>
                <a:moveTo>
                  <a:pt x="5217" y="623"/>
                </a:moveTo>
                <a:cubicBezTo>
                  <a:pt x="4644" y="989"/>
                  <a:pt x="4644" y="989"/>
                  <a:pt x="4644" y="989"/>
                </a:cubicBezTo>
                <a:cubicBezTo>
                  <a:pt x="4644" y="676"/>
                  <a:pt x="4644" y="676"/>
                  <a:pt x="4644" y="676"/>
                </a:cubicBezTo>
                <a:cubicBezTo>
                  <a:pt x="5217" y="345"/>
                  <a:pt x="5217" y="345"/>
                  <a:pt x="5217" y="345"/>
                </a:cubicBezTo>
                <a:lnTo>
                  <a:pt x="5217" y="623"/>
                </a:lnTo>
                <a:close/>
                <a:moveTo>
                  <a:pt x="5218" y="976"/>
                </a:moveTo>
                <a:cubicBezTo>
                  <a:pt x="5200" y="978"/>
                  <a:pt x="5187" y="993"/>
                  <a:pt x="5187" y="1011"/>
                </a:cubicBezTo>
                <a:cubicBezTo>
                  <a:pt x="5187" y="1015"/>
                  <a:pt x="5188" y="1019"/>
                  <a:pt x="5189" y="1023"/>
                </a:cubicBezTo>
                <a:cubicBezTo>
                  <a:pt x="4644" y="1337"/>
                  <a:pt x="4644" y="1337"/>
                  <a:pt x="4644" y="1337"/>
                </a:cubicBezTo>
                <a:cubicBezTo>
                  <a:pt x="4644" y="995"/>
                  <a:pt x="4644" y="995"/>
                  <a:pt x="4644" y="995"/>
                </a:cubicBezTo>
                <a:cubicBezTo>
                  <a:pt x="5217" y="629"/>
                  <a:pt x="5217" y="629"/>
                  <a:pt x="5217" y="629"/>
                </a:cubicBezTo>
                <a:lnTo>
                  <a:pt x="5218" y="976"/>
                </a:lnTo>
                <a:close/>
                <a:moveTo>
                  <a:pt x="5223" y="1047"/>
                </a:moveTo>
                <a:cubicBezTo>
                  <a:pt x="5235" y="1047"/>
                  <a:pt x="5246" y="1041"/>
                  <a:pt x="5252" y="1032"/>
                </a:cubicBezTo>
                <a:cubicBezTo>
                  <a:pt x="5511" y="1181"/>
                  <a:pt x="5511" y="1181"/>
                  <a:pt x="5511" y="1181"/>
                </a:cubicBezTo>
                <a:cubicBezTo>
                  <a:pt x="5509" y="1509"/>
                  <a:pt x="5509" y="1509"/>
                  <a:pt x="5509" y="1509"/>
                </a:cubicBezTo>
                <a:cubicBezTo>
                  <a:pt x="5222" y="1675"/>
                  <a:pt x="5222" y="1675"/>
                  <a:pt x="5222" y="1675"/>
                </a:cubicBezTo>
                <a:cubicBezTo>
                  <a:pt x="4648" y="1346"/>
                  <a:pt x="4648" y="1346"/>
                  <a:pt x="4648" y="1346"/>
                </a:cubicBezTo>
                <a:cubicBezTo>
                  <a:pt x="5193" y="1032"/>
                  <a:pt x="5193" y="1032"/>
                  <a:pt x="5193" y="1032"/>
                </a:cubicBezTo>
                <a:cubicBezTo>
                  <a:pt x="5200" y="1041"/>
                  <a:pt x="5211" y="1047"/>
                  <a:pt x="5223" y="1047"/>
                </a:cubicBezTo>
                <a:close/>
                <a:moveTo>
                  <a:pt x="5227" y="346"/>
                </a:moveTo>
                <a:cubicBezTo>
                  <a:pt x="5751" y="649"/>
                  <a:pt x="5751" y="649"/>
                  <a:pt x="5751" y="649"/>
                </a:cubicBezTo>
                <a:cubicBezTo>
                  <a:pt x="5747" y="657"/>
                  <a:pt x="5744" y="667"/>
                  <a:pt x="5744" y="677"/>
                </a:cubicBezTo>
                <a:cubicBezTo>
                  <a:pt x="5744" y="707"/>
                  <a:pt x="5768" y="732"/>
                  <a:pt x="5798" y="735"/>
                </a:cubicBezTo>
                <a:cubicBezTo>
                  <a:pt x="5799" y="1008"/>
                  <a:pt x="5799" y="1008"/>
                  <a:pt x="5799" y="1008"/>
                </a:cubicBezTo>
                <a:cubicBezTo>
                  <a:pt x="5516" y="1173"/>
                  <a:pt x="5516" y="1173"/>
                  <a:pt x="5516" y="1173"/>
                </a:cubicBezTo>
                <a:cubicBezTo>
                  <a:pt x="5257" y="1023"/>
                  <a:pt x="5257" y="1023"/>
                  <a:pt x="5257" y="1023"/>
                </a:cubicBezTo>
                <a:cubicBezTo>
                  <a:pt x="5258" y="1019"/>
                  <a:pt x="5259" y="1015"/>
                  <a:pt x="5259" y="1011"/>
                </a:cubicBezTo>
                <a:cubicBezTo>
                  <a:pt x="5259" y="993"/>
                  <a:pt x="5245" y="978"/>
                  <a:pt x="5228" y="976"/>
                </a:cubicBezTo>
                <a:lnTo>
                  <a:pt x="5227" y="346"/>
                </a:lnTo>
                <a:close/>
                <a:moveTo>
                  <a:pt x="6373" y="342"/>
                </a:moveTo>
                <a:cubicBezTo>
                  <a:pt x="6093" y="504"/>
                  <a:pt x="6093" y="504"/>
                  <a:pt x="6093" y="504"/>
                </a:cubicBezTo>
                <a:cubicBezTo>
                  <a:pt x="6093" y="184"/>
                  <a:pt x="6093" y="184"/>
                  <a:pt x="6093" y="184"/>
                </a:cubicBezTo>
                <a:cubicBezTo>
                  <a:pt x="6088" y="184"/>
                  <a:pt x="6088" y="184"/>
                  <a:pt x="6088" y="184"/>
                </a:cubicBezTo>
                <a:cubicBezTo>
                  <a:pt x="6088" y="507"/>
                  <a:pt x="6088" y="507"/>
                  <a:pt x="6088" y="507"/>
                </a:cubicBezTo>
                <a:cubicBezTo>
                  <a:pt x="5850" y="644"/>
                  <a:pt x="5850" y="644"/>
                  <a:pt x="5850" y="644"/>
                </a:cubicBezTo>
                <a:cubicBezTo>
                  <a:pt x="5840" y="628"/>
                  <a:pt x="5822" y="618"/>
                  <a:pt x="5802" y="618"/>
                </a:cubicBezTo>
                <a:cubicBezTo>
                  <a:pt x="5782" y="618"/>
                  <a:pt x="5764" y="629"/>
                  <a:pt x="5754" y="645"/>
                </a:cubicBezTo>
                <a:cubicBezTo>
                  <a:pt x="5230" y="342"/>
                  <a:pt x="5230" y="342"/>
                  <a:pt x="5230" y="342"/>
                </a:cubicBezTo>
                <a:cubicBezTo>
                  <a:pt x="5802" y="12"/>
                  <a:pt x="5802" y="12"/>
                  <a:pt x="5802" y="12"/>
                </a:cubicBezTo>
                <a:lnTo>
                  <a:pt x="6373" y="342"/>
                </a:lnTo>
                <a:close/>
                <a:moveTo>
                  <a:pt x="6376" y="1007"/>
                </a:moveTo>
                <a:cubicBezTo>
                  <a:pt x="5804" y="1337"/>
                  <a:pt x="5804" y="1337"/>
                  <a:pt x="5804" y="1337"/>
                </a:cubicBezTo>
                <a:cubicBezTo>
                  <a:pt x="5804" y="1011"/>
                  <a:pt x="5804" y="1011"/>
                  <a:pt x="5804" y="1011"/>
                </a:cubicBezTo>
                <a:cubicBezTo>
                  <a:pt x="6093" y="843"/>
                  <a:pt x="6093" y="843"/>
                  <a:pt x="6093" y="843"/>
                </a:cubicBezTo>
                <a:cubicBezTo>
                  <a:pt x="6093" y="509"/>
                  <a:pt x="6093" y="509"/>
                  <a:pt x="6093" y="509"/>
                </a:cubicBezTo>
                <a:cubicBezTo>
                  <a:pt x="6376" y="346"/>
                  <a:pt x="6376" y="346"/>
                  <a:pt x="6376" y="346"/>
                </a:cubicBezTo>
                <a:lnTo>
                  <a:pt x="6376" y="1007"/>
                </a:lnTo>
                <a:close/>
                <a:moveTo>
                  <a:pt x="6381" y="1016"/>
                </a:moveTo>
                <a:cubicBezTo>
                  <a:pt x="6671" y="1183"/>
                  <a:pt x="6671" y="1183"/>
                  <a:pt x="6671" y="1183"/>
                </a:cubicBezTo>
                <a:cubicBezTo>
                  <a:pt x="6672" y="1508"/>
                  <a:pt x="6672" y="1508"/>
                  <a:pt x="6672" y="1508"/>
                </a:cubicBezTo>
                <a:cubicBezTo>
                  <a:pt x="6381" y="1675"/>
                  <a:pt x="6381" y="1675"/>
                  <a:pt x="6381" y="1675"/>
                </a:cubicBezTo>
                <a:cubicBezTo>
                  <a:pt x="5810" y="1345"/>
                  <a:pt x="5810" y="1345"/>
                  <a:pt x="5810" y="1345"/>
                </a:cubicBezTo>
                <a:lnTo>
                  <a:pt x="6381" y="1016"/>
                </a:lnTo>
                <a:close/>
                <a:moveTo>
                  <a:pt x="6386" y="347"/>
                </a:moveTo>
                <a:cubicBezTo>
                  <a:pt x="6669" y="510"/>
                  <a:pt x="6669" y="510"/>
                  <a:pt x="6669" y="510"/>
                </a:cubicBezTo>
                <a:cubicBezTo>
                  <a:pt x="6671" y="1171"/>
                  <a:pt x="6671" y="1171"/>
                  <a:pt x="6671" y="1171"/>
                </a:cubicBezTo>
                <a:cubicBezTo>
                  <a:pt x="6386" y="1007"/>
                  <a:pt x="6386" y="1007"/>
                  <a:pt x="6386" y="1007"/>
                </a:cubicBezTo>
                <a:lnTo>
                  <a:pt x="6386" y="347"/>
                </a:lnTo>
                <a:close/>
                <a:moveTo>
                  <a:pt x="7506" y="340"/>
                </a:moveTo>
                <a:cubicBezTo>
                  <a:pt x="7506" y="345"/>
                  <a:pt x="7507" y="351"/>
                  <a:pt x="7509" y="355"/>
                </a:cubicBezTo>
                <a:cubicBezTo>
                  <a:pt x="6960" y="672"/>
                  <a:pt x="6960" y="672"/>
                  <a:pt x="6960" y="672"/>
                </a:cubicBezTo>
                <a:cubicBezTo>
                  <a:pt x="6389" y="342"/>
                  <a:pt x="6389" y="342"/>
                  <a:pt x="6389" y="342"/>
                </a:cubicBezTo>
                <a:cubicBezTo>
                  <a:pt x="6961" y="12"/>
                  <a:pt x="6961" y="12"/>
                  <a:pt x="6961" y="12"/>
                </a:cubicBezTo>
                <a:cubicBezTo>
                  <a:pt x="7508" y="328"/>
                  <a:pt x="7508" y="328"/>
                  <a:pt x="7508" y="328"/>
                </a:cubicBezTo>
                <a:cubicBezTo>
                  <a:pt x="7507" y="332"/>
                  <a:pt x="7506" y="336"/>
                  <a:pt x="7506" y="340"/>
                </a:cubicBezTo>
                <a:close/>
                <a:moveTo>
                  <a:pt x="7537" y="1006"/>
                </a:moveTo>
                <a:cubicBezTo>
                  <a:pt x="7003" y="1314"/>
                  <a:pt x="7003" y="1314"/>
                  <a:pt x="7003" y="1314"/>
                </a:cubicBezTo>
                <a:cubicBezTo>
                  <a:pt x="6993" y="1302"/>
                  <a:pt x="6979" y="1294"/>
                  <a:pt x="6963" y="1293"/>
                </a:cubicBezTo>
                <a:cubicBezTo>
                  <a:pt x="6963" y="676"/>
                  <a:pt x="6963" y="676"/>
                  <a:pt x="6963" y="676"/>
                </a:cubicBezTo>
                <a:cubicBezTo>
                  <a:pt x="7512" y="360"/>
                  <a:pt x="7512" y="360"/>
                  <a:pt x="7512" y="360"/>
                </a:cubicBezTo>
                <a:cubicBezTo>
                  <a:pt x="7517" y="368"/>
                  <a:pt x="7526" y="373"/>
                  <a:pt x="7536" y="375"/>
                </a:cubicBezTo>
                <a:lnTo>
                  <a:pt x="7537" y="1006"/>
                </a:lnTo>
                <a:close/>
                <a:moveTo>
                  <a:pt x="8113" y="1345"/>
                </a:moveTo>
                <a:cubicBezTo>
                  <a:pt x="7589" y="1647"/>
                  <a:pt x="7589" y="1647"/>
                  <a:pt x="7589" y="1647"/>
                </a:cubicBezTo>
                <a:cubicBezTo>
                  <a:pt x="7578" y="1631"/>
                  <a:pt x="7560" y="1620"/>
                  <a:pt x="7540" y="1620"/>
                </a:cubicBezTo>
                <a:cubicBezTo>
                  <a:pt x="7519" y="1620"/>
                  <a:pt x="7501" y="1631"/>
                  <a:pt x="7491" y="1647"/>
                </a:cubicBezTo>
                <a:cubicBezTo>
                  <a:pt x="7253" y="1510"/>
                  <a:pt x="7253" y="1510"/>
                  <a:pt x="7253" y="1510"/>
                </a:cubicBezTo>
                <a:cubicBezTo>
                  <a:pt x="7252" y="1507"/>
                  <a:pt x="7252" y="1507"/>
                  <a:pt x="7252" y="1507"/>
                </a:cubicBezTo>
                <a:cubicBezTo>
                  <a:pt x="7250" y="1508"/>
                  <a:pt x="7250" y="1508"/>
                  <a:pt x="7250" y="1508"/>
                </a:cubicBezTo>
                <a:cubicBezTo>
                  <a:pt x="7008" y="1369"/>
                  <a:pt x="7008" y="1369"/>
                  <a:pt x="7008" y="1369"/>
                </a:cubicBezTo>
                <a:cubicBezTo>
                  <a:pt x="7011" y="1362"/>
                  <a:pt x="7013" y="1354"/>
                  <a:pt x="7013" y="1346"/>
                </a:cubicBezTo>
                <a:cubicBezTo>
                  <a:pt x="7013" y="1337"/>
                  <a:pt x="7011" y="1329"/>
                  <a:pt x="7008" y="1322"/>
                </a:cubicBezTo>
                <a:cubicBezTo>
                  <a:pt x="7542" y="1015"/>
                  <a:pt x="7542" y="1015"/>
                  <a:pt x="7542" y="1015"/>
                </a:cubicBezTo>
                <a:lnTo>
                  <a:pt x="8113" y="1345"/>
                </a:lnTo>
                <a:close/>
                <a:moveTo>
                  <a:pt x="8118" y="1337"/>
                </a:moveTo>
                <a:cubicBezTo>
                  <a:pt x="7546" y="1006"/>
                  <a:pt x="7546" y="1006"/>
                  <a:pt x="7546" y="1006"/>
                </a:cubicBezTo>
                <a:cubicBezTo>
                  <a:pt x="7546" y="375"/>
                  <a:pt x="7546" y="375"/>
                  <a:pt x="7546" y="375"/>
                </a:cubicBezTo>
                <a:cubicBezTo>
                  <a:pt x="7556" y="374"/>
                  <a:pt x="7565" y="369"/>
                  <a:pt x="7570" y="361"/>
                </a:cubicBezTo>
                <a:cubicBezTo>
                  <a:pt x="8117" y="676"/>
                  <a:pt x="8117" y="676"/>
                  <a:pt x="8117" y="676"/>
                </a:cubicBezTo>
                <a:lnTo>
                  <a:pt x="8118" y="1337"/>
                </a:lnTo>
                <a:close/>
                <a:moveTo>
                  <a:pt x="8693" y="2349"/>
                </a:moveTo>
                <a:cubicBezTo>
                  <a:pt x="8120" y="2680"/>
                  <a:pt x="8120" y="2680"/>
                  <a:pt x="8120" y="2680"/>
                </a:cubicBezTo>
                <a:cubicBezTo>
                  <a:pt x="7836" y="2516"/>
                  <a:pt x="7836" y="2516"/>
                  <a:pt x="7836" y="2516"/>
                </a:cubicBezTo>
                <a:cubicBezTo>
                  <a:pt x="7836" y="2512"/>
                  <a:pt x="7836" y="2512"/>
                  <a:pt x="7836" y="2512"/>
                </a:cubicBezTo>
                <a:cubicBezTo>
                  <a:pt x="7833" y="2514"/>
                  <a:pt x="7833" y="2514"/>
                  <a:pt x="7833" y="2514"/>
                </a:cubicBezTo>
                <a:cubicBezTo>
                  <a:pt x="7574" y="2364"/>
                  <a:pt x="7574" y="2364"/>
                  <a:pt x="7574" y="2364"/>
                </a:cubicBezTo>
                <a:cubicBezTo>
                  <a:pt x="7576" y="2359"/>
                  <a:pt x="7577" y="2354"/>
                  <a:pt x="7577" y="2349"/>
                </a:cubicBezTo>
                <a:cubicBezTo>
                  <a:pt x="7577" y="2344"/>
                  <a:pt x="7576" y="2339"/>
                  <a:pt x="7575" y="2335"/>
                </a:cubicBezTo>
                <a:cubicBezTo>
                  <a:pt x="8120" y="2020"/>
                  <a:pt x="8120" y="2020"/>
                  <a:pt x="8120" y="2020"/>
                </a:cubicBezTo>
                <a:lnTo>
                  <a:pt x="8693" y="2349"/>
                </a:lnTo>
                <a:close/>
                <a:moveTo>
                  <a:pt x="8698" y="1680"/>
                </a:moveTo>
                <a:cubicBezTo>
                  <a:pt x="8697" y="2340"/>
                  <a:pt x="8697" y="2340"/>
                  <a:pt x="8697" y="2340"/>
                </a:cubicBezTo>
                <a:cubicBezTo>
                  <a:pt x="8125" y="2011"/>
                  <a:pt x="8125" y="2011"/>
                  <a:pt x="8125" y="2011"/>
                </a:cubicBezTo>
                <a:cubicBezTo>
                  <a:pt x="8126" y="1349"/>
                  <a:pt x="8126" y="1349"/>
                  <a:pt x="8126" y="1349"/>
                </a:cubicBezTo>
                <a:lnTo>
                  <a:pt x="8698" y="1680"/>
                </a:lnTo>
                <a:close/>
                <a:moveTo>
                  <a:pt x="8981" y="3186"/>
                </a:moveTo>
                <a:cubicBezTo>
                  <a:pt x="8411" y="3517"/>
                  <a:pt x="8411" y="3517"/>
                  <a:pt x="8411" y="3517"/>
                </a:cubicBezTo>
                <a:cubicBezTo>
                  <a:pt x="8167" y="3376"/>
                  <a:pt x="8167" y="3376"/>
                  <a:pt x="8167" y="3376"/>
                </a:cubicBezTo>
                <a:cubicBezTo>
                  <a:pt x="8171" y="3369"/>
                  <a:pt x="8173" y="3361"/>
                  <a:pt x="8173" y="3353"/>
                </a:cubicBezTo>
                <a:cubicBezTo>
                  <a:pt x="8173" y="3345"/>
                  <a:pt x="8171" y="3337"/>
                  <a:pt x="8168" y="3331"/>
                </a:cubicBezTo>
                <a:cubicBezTo>
                  <a:pt x="8700" y="3024"/>
                  <a:pt x="8700" y="3024"/>
                  <a:pt x="8700" y="3024"/>
                </a:cubicBezTo>
                <a:lnTo>
                  <a:pt x="8981" y="3186"/>
                </a:lnTo>
                <a:close/>
                <a:moveTo>
                  <a:pt x="8987" y="3178"/>
                </a:moveTo>
                <a:cubicBezTo>
                  <a:pt x="8705" y="3015"/>
                  <a:pt x="8705" y="3015"/>
                  <a:pt x="8705" y="3015"/>
                </a:cubicBezTo>
                <a:cubicBezTo>
                  <a:pt x="8706" y="2355"/>
                  <a:pt x="8706" y="2355"/>
                  <a:pt x="8706" y="2355"/>
                </a:cubicBezTo>
                <a:cubicBezTo>
                  <a:pt x="8987" y="2516"/>
                  <a:pt x="8987" y="2516"/>
                  <a:pt x="8987" y="2516"/>
                </a:cubicBezTo>
                <a:lnTo>
                  <a:pt x="8987" y="3178"/>
                </a:lnTo>
                <a:close/>
                <a:moveTo>
                  <a:pt x="9277" y="2683"/>
                </a:moveTo>
                <a:cubicBezTo>
                  <a:pt x="9276" y="3345"/>
                  <a:pt x="9276" y="3345"/>
                  <a:pt x="9276" y="3345"/>
                </a:cubicBezTo>
                <a:cubicBezTo>
                  <a:pt x="8992" y="3181"/>
                  <a:pt x="8992" y="3181"/>
                  <a:pt x="8992" y="3181"/>
                </a:cubicBezTo>
                <a:cubicBezTo>
                  <a:pt x="8992" y="2519"/>
                  <a:pt x="8992" y="2519"/>
                  <a:pt x="8992" y="2519"/>
                </a:cubicBezTo>
                <a:lnTo>
                  <a:pt x="9277" y="2683"/>
                </a:lnTo>
                <a:close/>
                <a:moveTo>
                  <a:pt x="9280" y="4687"/>
                </a:moveTo>
                <a:cubicBezTo>
                  <a:pt x="8733" y="4372"/>
                  <a:pt x="8733" y="4372"/>
                  <a:pt x="8733" y="4372"/>
                </a:cubicBezTo>
                <a:cubicBezTo>
                  <a:pt x="8735" y="4367"/>
                  <a:pt x="8737" y="4362"/>
                  <a:pt x="8737" y="4356"/>
                </a:cubicBezTo>
                <a:cubicBezTo>
                  <a:pt x="8737" y="4351"/>
                  <a:pt x="8736" y="4346"/>
                  <a:pt x="8734" y="4342"/>
                </a:cubicBezTo>
                <a:cubicBezTo>
                  <a:pt x="9285" y="4024"/>
                  <a:pt x="9285" y="4024"/>
                  <a:pt x="9285" y="4024"/>
                </a:cubicBezTo>
                <a:cubicBezTo>
                  <a:pt x="9285" y="3358"/>
                  <a:pt x="9285" y="3358"/>
                  <a:pt x="9285" y="3358"/>
                </a:cubicBezTo>
                <a:cubicBezTo>
                  <a:pt x="9856" y="3688"/>
                  <a:pt x="9856" y="3688"/>
                  <a:pt x="9856" y="3688"/>
                </a:cubicBezTo>
                <a:cubicBezTo>
                  <a:pt x="9857" y="4354"/>
                  <a:pt x="9857" y="4354"/>
                  <a:pt x="9857" y="4354"/>
                </a:cubicBezTo>
                <a:lnTo>
                  <a:pt x="9280" y="4687"/>
                </a:lnTo>
                <a:close/>
                <a:moveTo>
                  <a:pt x="8700" y="5691"/>
                </a:moveTo>
                <a:cubicBezTo>
                  <a:pt x="8129" y="5361"/>
                  <a:pt x="8129" y="5361"/>
                  <a:pt x="8129" y="5361"/>
                </a:cubicBezTo>
                <a:cubicBezTo>
                  <a:pt x="8706" y="5027"/>
                  <a:pt x="8706" y="5027"/>
                  <a:pt x="8706" y="5027"/>
                </a:cubicBezTo>
                <a:cubicBezTo>
                  <a:pt x="8706" y="4391"/>
                  <a:pt x="8706" y="4391"/>
                  <a:pt x="8706" y="4391"/>
                </a:cubicBezTo>
                <a:cubicBezTo>
                  <a:pt x="8716" y="4390"/>
                  <a:pt x="8725" y="4384"/>
                  <a:pt x="8731" y="4376"/>
                </a:cubicBezTo>
                <a:cubicBezTo>
                  <a:pt x="9277" y="4691"/>
                  <a:pt x="9277" y="4691"/>
                  <a:pt x="9277" y="4691"/>
                </a:cubicBezTo>
                <a:cubicBezTo>
                  <a:pt x="9277" y="5357"/>
                  <a:pt x="9277" y="5357"/>
                  <a:pt x="9277" y="5357"/>
                </a:cubicBezTo>
                <a:lnTo>
                  <a:pt x="8700" y="5691"/>
                </a:lnTo>
                <a:close/>
                <a:moveTo>
                  <a:pt x="8120" y="6694"/>
                </a:moveTo>
                <a:cubicBezTo>
                  <a:pt x="7573" y="6379"/>
                  <a:pt x="7573" y="6379"/>
                  <a:pt x="7573" y="6379"/>
                </a:cubicBezTo>
                <a:cubicBezTo>
                  <a:pt x="7576" y="6374"/>
                  <a:pt x="7577" y="6368"/>
                  <a:pt x="7577" y="6362"/>
                </a:cubicBezTo>
                <a:cubicBezTo>
                  <a:pt x="7577" y="6358"/>
                  <a:pt x="7577" y="6353"/>
                  <a:pt x="7575" y="6349"/>
                </a:cubicBezTo>
                <a:cubicBezTo>
                  <a:pt x="8126" y="6031"/>
                  <a:pt x="8126" y="6031"/>
                  <a:pt x="8126" y="6031"/>
                </a:cubicBezTo>
                <a:cubicBezTo>
                  <a:pt x="8126" y="5365"/>
                  <a:pt x="8126" y="5365"/>
                  <a:pt x="8126" y="5365"/>
                </a:cubicBezTo>
                <a:cubicBezTo>
                  <a:pt x="8698" y="5695"/>
                  <a:pt x="8698" y="5695"/>
                  <a:pt x="8698" y="5695"/>
                </a:cubicBezTo>
                <a:cubicBezTo>
                  <a:pt x="8698" y="6361"/>
                  <a:pt x="8698" y="6361"/>
                  <a:pt x="8698" y="6361"/>
                </a:cubicBezTo>
                <a:lnTo>
                  <a:pt x="8120" y="6694"/>
                </a:lnTo>
                <a:close/>
                <a:moveTo>
                  <a:pt x="6970" y="7368"/>
                </a:moveTo>
                <a:cubicBezTo>
                  <a:pt x="7546" y="7035"/>
                  <a:pt x="7546" y="7035"/>
                  <a:pt x="7546" y="7035"/>
                </a:cubicBezTo>
                <a:cubicBezTo>
                  <a:pt x="7546" y="6398"/>
                  <a:pt x="7546" y="6398"/>
                  <a:pt x="7546" y="6398"/>
                </a:cubicBezTo>
                <a:cubicBezTo>
                  <a:pt x="7556" y="6396"/>
                  <a:pt x="7565" y="6391"/>
                  <a:pt x="7570" y="6383"/>
                </a:cubicBezTo>
                <a:cubicBezTo>
                  <a:pt x="8118" y="6699"/>
                  <a:pt x="8118" y="6699"/>
                  <a:pt x="8118" y="6699"/>
                </a:cubicBezTo>
                <a:cubicBezTo>
                  <a:pt x="8118" y="7365"/>
                  <a:pt x="8118" y="7365"/>
                  <a:pt x="8118" y="7365"/>
                </a:cubicBezTo>
                <a:cubicBezTo>
                  <a:pt x="7541" y="7698"/>
                  <a:pt x="7541" y="7698"/>
                  <a:pt x="7541" y="7698"/>
                </a:cubicBezTo>
                <a:lnTo>
                  <a:pt x="6970" y="7368"/>
                </a:lnTo>
                <a:close/>
                <a:moveTo>
                  <a:pt x="6963" y="6699"/>
                </a:moveTo>
                <a:cubicBezTo>
                  <a:pt x="7512" y="6383"/>
                  <a:pt x="7512" y="6383"/>
                  <a:pt x="7512" y="6383"/>
                </a:cubicBezTo>
                <a:cubicBezTo>
                  <a:pt x="7518" y="6391"/>
                  <a:pt x="7527" y="6396"/>
                  <a:pt x="7537" y="6398"/>
                </a:cubicBezTo>
                <a:cubicBezTo>
                  <a:pt x="7537" y="7029"/>
                  <a:pt x="7537" y="7029"/>
                  <a:pt x="7537" y="7029"/>
                </a:cubicBezTo>
                <a:cubicBezTo>
                  <a:pt x="6963" y="7360"/>
                  <a:pt x="6963" y="7360"/>
                  <a:pt x="6963" y="7360"/>
                </a:cubicBezTo>
                <a:lnTo>
                  <a:pt x="6963" y="6699"/>
                </a:lnTo>
                <a:close/>
                <a:moveTo>
                  <a:pt x="6961" y="6695"/>
                </a:moveTo>
                <a:cubicBezTo>
                  <a:pt x="6677" y="6531"/>
                  <a:pt x="6677" y="6531"/>
                  <a:pt x="6677" y="6531"/>
                </a:cubicBezTo>
                <a:cubicBezTo>
                  <a:pt x="6677" y="6199"/>
                  <a:pt x="6677" y="6199"/>
                  <a:pt x="6677" y="6199"/>
                </a:cubicBezTo>
                <a:cubicBezTo>
                  <a:pt x="6962" y="6035"/>
                  <a:pt x="6962" y="6035"/>
                  <a:pt x="6962" y="6035"/>
                </a:cubicBezTo>
                <a:cubicBezTo>
                  <a:pt x="7508" y="6350"/>
                  <a:pt x="7508" y="6350"/>
                  <a:pt x="7508" y="6350"/>
                </a:cubicBezTo>
                <a:cubicBezTo>
                  <a:pt x="7507" y="6354"/>
                  <a:pt x="7506" y="6358"/>
                  <a:pt x="7506" y="6362"/>
                </a:cubicBezTo>
                <a:cubicBezTo>
                  <a:pt x="7506" y="6368"/>
                  <a:pt x="7507" y="6373"/>
                  <a:pt x="7510" y="6378"/>
                </a:cubicBezTo>
                <a:lnTo>
                  <a:pt x="6961" y="6695"/>
                </a:lnTo>
                <a:close/>
                <a:moveTo>
                  <a:pt x="6677" y="7196"/>
                </a:moveTo>
                <a:cubicBezTo>
                  <a:pt x="6677" y="6537"/>
                  <a:pt x="6677" y="6537"/>
                  <a:pt x="6677" y="6537"/>
                </a:cubicBezTo>
                <a:cubicBezTo>
                  <a:pt x="6959" y="6699"/>
                  <a:pt x="6959" y="6699"/>
                  <a:pt x="6959" y="6699"/>
                </a:cubicBezTo>
                <a:cubicBezTo>
                  <a:pt x="6959" y="7359"/>
                  <a:pt x="6959" y="7359"/>
                  <a:pt x="6959" y="7359"/>
                </a:cubicBezTo>
                <a:lnTo>
                  <a:pt x="6677" y="7196"/>
                </a:lnTo>
                <a:close/>
                <a:moveTo>
                  <a:pt x="6381" y="7697"/>
                </a:moveTo>
                <a:cubicBezTo>
                  <a:pt x="5809" y="7368"/>
                  <a:pt x="5809" y="7368"/>
                  <a:pt x="5809" y="7368"/>
                </a:cubicBezTo>
                <a:cubicBezTo>
                  <a:pt x="6382" y="7037"/>
                  <a:pt x="6382" y="7037"/>
                  <a:pt x="6382" y="7037"/>
                </a:cubicBezTo>
                <a:cubicBezTo>
                  <a:pt x="6953" y="7367"/>
                  <a:pt x="6953" y="7367"/>
                  <a:pt x="6953" y="7367"/>
                </a:cubicBezTo>
                <a:lnTo>
                  <a:pt x="6381" y="7697"/>
                </a:lnTo>
                <a:close/>
                <a:moveTo>
                  <a:pt x="5269" y="8394"/>
                </a:moveTo>
                <a:cubicBezTo>
                  <a:pt x="5273" y="8387"/>
                  <a:pt x="5275" y="8379"/>
                  <a:pt x="5275" y="8370"/>
                </a:cubicBezTo>
                <a:cubicBezTo>
                  <a:pt x="5275" y="8362"/>
                  <a:pt x="5274" y="8355"/>
                  <a:pt x="5271" y="8348"/>
                </a:cubicBezTo>
                <a:cubicBezTo>
                  <a:pt x="5807" y="8039"/>
                  <a:pt x="5807" y="8039"/>
                  <a:pt x="5807" y="8039"/>
                </a:cubicBezTo>
                <a:cubicBezTo>
                  <a:pt x="5807" y="7373"/>
                  <a:pt x="5807" y="7373"/>
                  <a:pt x="5807" y="7373"/>
                </a:cubicBezTo>
                <a:cubicBezTo>
                  <a:pt x="6379" y="7701"/>
                  <a:pt x="6379" y="7701"/>
                  <a:pt x="6379" y="7701"/>
                </a:cubicBezTo>
                <a:cubicBezTo>
                  <a:pt x="6379" y="8369"/>
                  <a:pt x="6379" y="8369"/>
                  <a:pt x="6379" y="8369"/>
                </a:cubicBezTo>
                <a:cubicBezTo>
                  <a:pt x="5802" y="8701"/>
                  <a:pt x="5802" y="8701"/>
                  <a:pt x="5802" y="8701"/>
                </a:cubicBezTo>
                <a:lnTo>
                  <a:pt x="5269" y="8394"/>
                </a:lnTo>
                <a:close/>
                <a:moveTo>
                  <a:pt x="5224" y="7701"/>
                </a:moveTo>
                <a:cubicBezTo>
                  <a:pt x="5511" y="7536"/>
                  <a:pt x="5511" y="7536"/>
                  <a:pt x="5511" y="7536"/>
                </a:cubicBezTo>
                <a:cubicBezTo>
                  <a:pt x="5511" y="8198"/>
                  <a:pt x="5511" y="8198"/>
                  <a:pt x="5511" y="8198"/>
                </a:cubicBezTo>
                <a:cubicBezTo>
                  <a:pt x="5266" y="8339"/>
                  <a:pt x="5266" y="8339"/>
                  <a:pt x="5266" y="8339"/>
                </a:cubicBezTo>
                <a:cubicBezTo>
                  <a:pt x="5257" y="8326"/>
                  <a:pt x="5242" y="8317"/>
                  <a:pt x="5224" y="8317"/>
                </a:cubicBezTo>
                <a:lnTo>
                  <a:pt x="5224" y="7701"/>
                </a:lnTo>
                <a:close/>
                <a:moveTo>
                  <a:pt x="5222" y="7697"/>
                </a:moveTo>
                <a:cubicBezTo>
                  <a:pt x="4690" y="7391"/>
                  <a:pt x="4690" y="7391"/>
                  <a:pt x="4690" y="7391"/>
                </a:cubicBezTo>
                <a:cubicBezTo>
                  <a:pt x="4693" y="7384"/>
                  <a:pt x="4695" y="7377"/>
                  <a:pt x="4695" y="7369"/>
                </a:cubicBezTo>
                <a:cubicBezTo>
                  <a:pt x="4695" y="7360"/>
                  <a:pt x="4693" y="7352"/>
                  <a:pt x="4689" y="7345"/>
                </a:cubicBezTo>
                <a:cubicBezTo>
                  <a:pt x="5194" y="7054"/>
                  <a:pt x="5194" y="7054"/>
                  <a:pt x="5194" y="7054"/>
                </a:cubicBezTo>
                <a:cubicBezTo>
                  <a:pt x="5201" y="7063"/>
                  <a:pt x="5211" y="7069"/>
                  <a:pt x="5223" y="7069"/>
                </a:cubicBezTo>
                <a:cubicBezTo>
                  <a:pt x="5234" y="7069"/>
                  <a:pt x="5245" y="7063"/>
                  <a:pt x="5251" y="7054"/>
                </a:cubicBezTo>
                <a:cubicBezTo>
                  <a:pt x="5511" y="7204"/>
                  <a:pt x="5511" y="7204"/>
                  <a:pt x="5511" y="7204"/>
                </a:cubicBezTo>
                <a:cubicBezTo>
                  <a:pt x="5511" y="7531"/>
                  <a:pt x="5511" y="7531"/>
                  <a:pt x="5511" y="7531"/>
                </a:cubicBezTo>
                <a:lnTo>
                  <a:pt x="5222" y="7697"/>
                </a:lnTo>
                <a:close/>
                <a:moveTo>
                  <a:pt x="4648" y="8033"/>
                </a:moveTo>
                <a:cubicBezTo>
                  <a:pt x="4648" y="7421"/>
                  <a:pt x="4648" y="7421"/>
                  <a:pt x="4648" y="7421"/>
                </a:cubicBezTo>
                <a:cubicBezTo>
                  <a:pt x="4665" y="7419"/>
                  <a:pt x="4679" y="7410"/>
                  <a:pt x="4688" y="7396"/>
                </a:cubicBezTo>
                <a:cubicBezTo>
                  <a:pt x="5219" y="7701"/>
                  <a:pt x="5219" y="7701"/>
                  <a:pt x="5219" y="7701"/>
                </a:cubicBezTo>
                <a:cubicBezTo>
                  <a:pt x="5219" y="8317"/>
                  <a:pt x="5219" y="8317"/>
                  <a:pt x="5219" y="8317"/>
                </a:cubicBezTo>
                <a:cubicBezTo>
                  <a:pt x="5203" y="8317"/>
                  <a:pt x="5188" y="8326"/>
                  <a:pt x="5179" y="8339"/>
                </a:cubicBezTo>
                <a:lnTo>
                  <a:pt x="4648" y="8033"/>
                </a:lnTo>
                <a:close/>
                <a:moveTo>
                  <a:pt x="4071" y="8372"/>
                </a:moveTo>
                <a:cubicBezTo>
                  <a:pt x="4643" y="8041"/>
                  <a:pt x="4643" y="8041"/>
                  <a:pt x="4643" y="8041"/>
                </a:cubicBezTo>
                <a:cubicBezTo>
                  <a:pt x="5174" y="8347"/>
                  <a:pt x="5174" y="8347"/>
                  <a:pt x="5174" y="8347"/>
                </a:cubicBezTo>
                <a:cubicBezTo>
                  <a:pt x="5171" y="8354"/>
                  <a:pt x="5169" y="8362"/>
                  <a:pt x="5169" y="8370"/>
                </a:cubicBezTo>
                <a:cubicBezTo>
                  <a:pt x="5169" y="8379"/>
                  <a:pt x="5171" y="8387"/>
                  <a:pt x="5175" y="8394"/>
                </a:cubicBezTo>
                <a:cubicBezTo>
                  <a:pt x="4642" y="8702"/>
                  <a:pt x="4642" y="8702"/>
                  <a:pt x="4642" y="8702"/>
                </a:cubicBezTo>
                <a:lnTo>
                  <a:pt x="4071" y="8372"/>
                </a:lnTo>
                <a:close/>
                <a:moveTo>
                  <a:pt x="4065" y="7758"/>
                </a:moveTo>
                <a:cubicBezTo>
                  <a:pt x="4096" y="7756"/>
                  <a:pt x="4120" y="7731"/>
                  <a:pt x="4120" y="7700"/>
                </a:cubicBezTo>
                <a:cubicBezTo>
                  <a:pt x="4120" y="7690"/>
                  <a:pt x="4118" y="7681"/>
                  <a:pt x="4114" y="7673"/>
                </a:cubicBezTo>
                <a:cubicBezTo>
                  <a:pt x="4596" y="7396"/>
                  <a:pt x="4596" y="7396"/>
                  <a:pt x="4596" y="7396"/>
                </a:cubicBezTo>
                <a:cubicBezTo>
                  <a:pt x="4605" y="7410"/>
                  <a:pt x="4620" y="7420"/>
                  <a:pt x="4638" y="7422"/>
                </a:cubicBezTo>
                <a:cubicBezTo>
                  <a:pt x="4638" y="8033"/>
                  <a:pt x="4638" y="8033"/>
                  <a:pt x="4638" y="8033"/>
                </a:cubicBezTo>
                <a:cubicBezTo>
                  <a:pt x="4065" y="8364"/>
                  <a:pt x="4065" y="8364"/>
                  <a:pt x="4065" y="8364"/>
                </a:cubicBezTo>
                <a:lnTo>
                  <a:pt x="4065" y="7758"/>
                </a:lnTo>
                <a:close/>
                <a:moveTo>
                  <a:pt x="4062" y="7642"/>
                </a:moveTo>
                <a:cubicBezTo>
                  <a:pt x="4041" y="7642"/>
                  <a:pt x="4023" y="7652"/>
                  <a:pt x="4013" y="7668"/>
                </a:cubicBezTo>
                <a:cubicBezTo>
                  <a:pt x="3490" y="7368"/>
                  <a:pt x="3490" y="7368"/>
                  <a:pt x="3490" y="7368"/>
                </a:cubicBezTo>
                <a:cubicBezTo>
                  <a:pt x="4063" y="7038"/>
                  <a:pt x="4063" y="7038"/>
                  <a:pt x="4063" y="7038"/>
                </a:cubicBezTo>
                <a:cubicBezTo>
                  <a:pt x="4595" y="7344"/>
                  <a:pt x="4595" y="7344"/>
                  <a:pt x="4595" y="7344"/>
                </a:cubicBezTo>
                <a:cubicBezTo>
                  <a:pt x="4591" y="7351"/>
                  <a:pt x="4589" y="7360"/>
                  <a:pt x="4589" y="7369"/>
                </a:cubicBezTo>
                <a:cubicBezTo>
                  <a:pt x="4589" y="7377"/>
                  <a:pt x="4591" y="7385"/>
                  <a:pt x="4594" y="7392"/>
                </a:cubicBezTo>
                <a:cubicBezTo>
                  <a:pt x="4111" y="7669"/>
                  <a:pt x="4111" y="7669"/>
                  <a:pt x="4111" y="7669"/>
                </a:cubicBezTo>
                <a:cubicBezTo>
                  <a:pt x="4101" y="7653"/>
                  <a:pt x="4083" y="7642"/>
                  <a:pt x="4062" y="7642"/>
                </a:cubicBezTo>
                <a:close/>
                <a:moveTo>
                  <a:pt x="3517" y="8049"/>
                </a:moveTo>
                <a:cubicBezTo>
                  <a:pt x="3519" y="8046"/>
                  <a:pt x="3520" y="8042"/>
                  <a:pt x="3520" y="8037"/>
                </a:cubicBezTo>
                <a:cubicBezTo>
                  <a:pt x="3520" y="8019"/>
                  <a:pt x="3506" y="8005"/>
                  <a:pt x="3489" y="8002"/>
                </a:cubicBezTo>
                <a:cubicBezTo>
                  <a:pt x="3489" y="7373"/>
                  <a:pt x="3489" y="7373"/>
                  <a:pt x="3489" y="7373"/>
                </a:cubicBezTo>
                <a:cubicBezTo>
                  <a:pt x="4010" y="7673"/>
                  <a:pt x="4010" y="7673"/>
                  <a:pt x="4010" y="7673"/>
                </a:cubicBezTo>
                <a:cubicBezTo>
                  <a:pt x="4006" y="7681"/>
                  <a:pt x="4004" y="7690"/>
                  <a:pt x="4004" y="7700"/>
                </a:cubicBezTo>
                <a:cubicBezTo>
                  <a:pt x="4004" y="7731"/>
                  <a:pt x="4029" y="7757"/>
                  <a:pt x="4060" y="7758"/>
                </a:cubicBezTo>
                <a:cubicBezTo>
                  <a:pt x="4060" y="8363"/>
                  <a:pt x="4060" y="8363"/>
                  <a:pt x="4060" y="8363"/>
                </a:cubicBezTo>
                <a:lnTo>
                  <a:pt x="3517" y="8049"/>
                </a:lnTo>
                <a:close/>
                <a:moveTo>
                  <a:pt x="2912" y="8373"/>
                </a:moveTo>
                <a:cubicBezTo>
                  <a:pt x="3455" y="8058"/>
                  <a:pt x="3455" y="8058"/>
                  <a:pt x="3455" y="8058"/>
                </a:cubicBezTo>
                <a:cubicBezTo>
                  <a:pt x="3461" y="8067"/>
                  <a:pt x="3472" y="8073"/>
                  <a:pt x="3484" y="8073"/>
                </a:cubicBezTo>
                <a:cubicBezTo>
                  <a:pt x="3496" y="8073"/>
                  <a:pt x="3506" y="8067"/>
                  <a:pt x="3513" y="8058"/>
                </a:cubicBezTo>
                <a:cubicBezTo>
                  <a:pt x="4055" y="8371"/>
                  <a:pt x="4055" y="8371"/>
                  <a:pt x="4055" y="8371"/>
                </a:cubicBezTo>
                <a:cubicBezTo>
                  <a:pt x="3483" y="8703"/>
                  <a:pt x="3483" y="8703"/>
                  <a:pt x="3483" y="8703"/>
                </a:cubicBezTo>
                <a:lnTo>
                  <a:pt x="2912" y="8373"/>
                </a:lnTo>
                <a:close/>
                <a:moveTo>
                  <a:pt x="2906" y="7703"/>
                </a:moveTo>
                <a:cubicBezTo>
                  <a:pt x="3195" y="7536"/>
                  <a:pt x="3195" y="7536"/>
                  <a:pt x="3195" y="7536"/>
                </a:cubicBezTo>
                <a:cubicBezTo>
                  <a:pt x="3196" y="7536"/>
                  <a:pt x="3196" y="7536"/>
                  <a:pt x="3196" y="7536"/>
                </a:cubicBezTo>
                <a:cubicBezTo>
                  <a:pt x="3196" y="7536"/>
                  <a:pt x="3196" y="7536"/>
                  <a:pt x="3196" y="7536"/>
                </a:cubicBezTo>
                <a:cubicBezTo>
                  <a:pt x="3479" y="7372"/>
                  <a:pt x="3479" y="7372"/>
                  <a:pt x="3479" y="7372"/>
                </a:cubicBezTo>
                <a:cubicBezTo>
                  <a:pt x="3479" y="8002"/>
                  <a:pt x="3479" y="8002"/>
                  <a:pt x="3479" y="8002"/>
                </a:cubicBezTo>
                <a:cubicBezTo>
                  <a:pt x="3461" y="8005"/>
                  <a:pt x="3448" y="8019"/>
                  <a:pt x="3448" y="8037"/>
                </a:cubicBezTo>
                <a:cubicBezTo>
                  <a:pt x="3448" y="8042"/>
                  <a:pt x="3449" y="8046"/>
                  <a:pt x="3450" y="8049"/>
                </a:cubicBezTo>
                <a:cubicBezTo>
                  <a:pt x="2906" y="8365"/>
                  <a:pt x="2906" y="8365"/>
                  <a:pt x="2906" y="8365"/>
                </a:cubicBezTo>
                <a:lnTo>
                  <a:pt x="2906" y="7703"/>
                </a:lnTo>
                <a:close/>
                <a:moveTo>
                  <a:pt x="2616" y="8211"/>
                </a:moveTo>
                <a:cubicBezTo>
                  <a:pt x="2898" y="8374"/>
                  <a:pt x="2898" y="8374"/>
                  <a:pt x="2898" y="8374"/>
                </a:cubicBezTo>
                <a:cubicBezTo>
                  <a:pt x="2899" y="9037"/>
                  <a:pt x="2899" y="9037"/>
                  <a:pt x="2899" y="9037"/>
                </a:cubicBezTo>
                <a:cubicBezTo>
                  <a:pt x="2616" y="9200"/>
                  <a:pt x="2616" y="9200"/>
                  <a:pt x="2616" y="9200"/>
                </a:cubicBezTo>
                <a:lnTo>
                  <a:pt x="2616" y="8211"/>
                </a:lnTo>
                <a:close/>
                <a:moveTo>
                  <a:pt x="2616" y="7539"/>
                </a:moveTo>
                <a:cubicBezTo>
                  <a:pt x="2901" y="7703"/>
                  <a:pt x="2901" y="7703"/>
                  <a:pt x="2901" y="7703"/>
                </a:cubicBezTo>
                <a:cubicBezTo>
                  <a:pt x="2901" y="8365"/>
                  <a:pt x="2901" y="8365"/>
                  <a:pt x="2901" y="8365"/>
                </a:cubicBezTo>
                <a:cubicBezTo>
                  <a:pt x="2616" y="8200"/>
                  <a:pt x="2616" y="8200"/>
                  <a:pt x="2616" y="8200"/>
                </a:cubicBezTo>
                <a:lnTo>
                  <a:pt x="2616" y="7539"/>
                </a:lnTo>
                <a:close/>
                <a:moveTo>
                  <a:pt x="2616" y="7205"/>
                </a:moveTo>
                <a:cubicBezTo>
                  <a:pt x="2861" y="7063"/>
                  <a:pt x="2861" y="7063"/>
                  <a:pt x="2861" y="7063"/>
                </a:cubicBezTo>
                <a:cubicBezTo>
                  <a:pt x="2871" y="7077"/>
                  <a:pt x="2886" y="7085"/>
                  <a:pt x="2904" y="7085"/>
                </a:cubicBezTo>
                <a:cubicBezTo>
                  <a:pt x="2922" y="7085"/>
                  <a:pt x="2937" y="7077"/>
                  <a:pt x="2947" y="7063"/>
                </a:cubicBezTo>
                <a:cubicBezTo>
                  <a:pt x="3191" y="7203"/>
                  <a:pt x="3191" y="7203"/>
                  <a:pt x="3191" y="7203"/>
                </a:cubicBezTo>
                <a:cubicBezTo>
                  <a:pt x="3191" y="7533"/>
                  <a:pt x="3191" y="7533"/>
                  <a:pt x="3191" y="7533"/>
                </a:cubicBezTo>
                <a:cubicBezTo>
                  <a:pt x="2903" y="7699"/>
                  <a:pt x="2903" y="7699"/>
                  <a:pt x="2903" y="7699"/>
                </a:cubicBezTo>
                <a:cubicBezTo>
                  <a:pt x="2616" y="7533"/>
                  <a:pt x="2616" y="7533"/>
                  <a:pt x="2616" y="7533"/>
                </a:cubicBezTo>
                <a:lnTo>
                  <a:pt x="2616" y="7205"/>
                </a:lnTo>
                <a:close/>
                <a:moveTo>
                  <a:pt x="2616" y="6532"/>
                </a:moveTo>
                <a:cubicBezTo>
                  <a:pt x="2899" y="6368"/>
                  <a:pt x="2899" y="6368"/>
                  <a:pt x="2899" y="6368"/>
                </a:cubicBezTo>
                <a:cubicBezTo>
                  <a:pt x="2899" y="6979"/>
                  <a:pt x="2899" y="6979"/>
                  <a:pt x="2899" y="6979"/>
                </a:cubicBezTo>
                <a:cubicBezTo>
                  <a:pt x="2872" y="6981"/>
                  <a:pt x="2851" y="7004"/>
                  <a:pt x="2851" y="7032"/>
                </a:cubicBezTo>
                <a:cubicBezTo>
                  <a:pt x="2851" y="7040"/>
                  <a:pt x="2853" y="7048"/>
                  <a:pt x="2856" y="7055"/>
                </a:cubicBezTo>
                <a:cubicBezTo>
                  <a:pt x="2616" y="7194"/>
                  <a:pt x="2616" y="7194"/>
                  <a:pt x="2616" y="7194"/>
                </a:cubicBezTo>
                <a:lnTo>
                  <a:pt x="2616" y="6532"/>
                </a:lnTo>
                <a:close/>
                <a:moveTo>
                  <a:pt x="2613" y="6528"/>
                </a:moveTo>
                <a:cubicBezTo>
                  <a:pt x="2042" y="6198"/>
                  <a:pt x="2042" y="6198"/>
                  <a:pt x="2042" y="6198"/>
                </a:cubicBezTo>
                <a:cubicBezTo>
                  <a:pt x="2297" y="6050"/>
                  <a:pt x="2297" y="6050"/>
                  <a:pt x="2297" y="6050"/>
                </a:cubicBezTo>
                <a:cubicBezTo>
                  <a:pt x="2304" y="6058"/>
                  <a:pt x="2313" y="6063"/>
                  <a:pt x="2324" y="6063"/>
                </a:cubicBezTo>
                <a:cubicBezTo>
                  <a:pt x="2335" y="6063"/>
                  <a:pt x="2345" y="6058"/>
                  <a:pt x="2352" y="6050"/>
                </a:cubicBezTo>
                <a:cubicBezTo>
                  <a:pt x="2895" y="6365"/>
                  <a:pt x="2895" y="6365"/>
                  <a:pt x="2895" y="6365"/>
                </a:cubicBezTo>
                <a:lnTo>
                  <a:pt x="2613" y="6528"/>
                </a:lnTo>
                <a:close/>
                <a:moveTo>
                  <a:pt x="2324" y="8043"/>
                </a:moveTo>
                <a:cubicBezTo>
                  <a:pt x="2611" y="8208"/>
                  <a:pt x="2611" y="8208"/>
                  <a:pt x="2611" y="8208"/>
                </a:cubicBezTo>
                <a:cubicBezTo>
                  <a:pt x="2611" y="9203"/>
                  <a:pt x="2611" y="9203"/>
                  <a:pt x="2611" y="9203"/>
                </a:cubicBezTo>
                <a:cubicBezTo>
                  <a:pt x="2324" y="9368"/>
                  <a:pt x="2324" y="9368"/>
                  <a:pt x="2324" y="9368"/>
                </a:cubicBezTo>
                <a:cubicBezTo>
                  <a:pt x="1750" y="9036"/>
                  <a:pt x="1750" y="9036"/>
                  <a:pt x="1750" y="9036"/>
                </a:cubicBezTo>
                <a:cubicBezTo>
                  <a:pt x="1750" y="8375"/>
                  <a:pt x="1750" y="8375"/>
                  <a:pt x="1750" y="8375"/>
                </a:cubicBezTo>
                <a:lnTo>
                  <a:pt x="2324" y="8043"/>
                </a:lnTo>
                <a:close/>
                <a:moveTo>
                  <a:pt x="1750" y="6369"/>
                </a:moveTo>
                <a:cubicBezTo>
                  <a:pt x="2273" y="6672"/>
                  <a:pt x="2273" y="6672"/>
                  <a:pt x="2273" y="6672"/>
                </a:cubicBezTo>
                <a:cubicBezTo>
                  <a:pt x="2269" y="6680"/>
                  <a:pt x="2266" y="6689"/>
                  <a:pt x="2266" y="6699"/>
                </a:cubicBezTo>
                <a:cubicBezTo>
                  <a:pt x="2266" y="6730"/>
                  <a:pt x="2291" y="6755"/>
                  <a:pt x="2321" y="6757"/>
                </a:cubicBezTo>
                <a:cubicBezTo>
                  <a:pt x="2321" y="7360"/>
                  <a:pt x="2321" y="7360"/>
                  <a:pt x="2321" y="7360"/>
                </a:cubicBezTo>
                <a:cubicBezTo>
                  <a:pt x="1750" y="7030"/>
                  <a:pt x="1750" y="7030"/>
                  <a:pt x="1750" y="7030"/>
                </a:cubicBezTo>
                <a:lnTo>
                  <a:pt x="1750" y="6369"/>
                </a:lnTo>
                <a:close/>
                <a:moveTo>
                  <a:pt x="1746" y="5697"/>
                </a:moveTo>
                <a:cubicBezTo>
                  <a:pt x="2319" y="5364"/>
                  <a:pt x="2319" y="5364"/>
                  <a:pt x="2319" y="5364"/>
                </a:cubicBezTo>
                <a:cubicBezTo>
                  <a:pt x="2319" y="5695"/>
                  <a:pt x="2319" y="5695"/>
                  <a:pt x="2319" y="5695"/>
                </a:cubicBezTo>
                <a:cubicBezTo>
                  <a:pt x="2031" y="5859"/>
                  <a:pt x="2031" y="5859"/>
                  <a:pt x="2031" y="5859"/>
                </a:cubicBezTo>
                <a:cubicBezTo>
                  <a:pt x="2031" y="5861"/>
                  <a:pt x="2031" y="5861"/>
                  <a:pt x="2031" y="5861"/>
                </a:cubicBezTo>
                <a:cubicBezTo>
                  <a:pt x="2032" y="6192"/>
                  <a:pt x="2032" y="6192"/>
                  <a:pt x="2032" y="6192"/>
                </a:cubicBezTo>
                <a:cubicBezTo>
                  <a:pt x="1746" y="6358"/>
                  <a:pt x="1746" y="6358"/>
                  <a:pt x="1746" y="6358"/>
                </a:cubicBezTo>
                <a:lnTo>
                  <a:pt x="1746" y="5697"/>
                </a:lnTo>
                <a:close/>
                <a:moveTo>
                  <a:pt x="1744" y="5693"/>
                </a:moveTo>
                <a:cubicBezTo>
                  <a:pt x="1459" y="5529"/>
                  <a:pt x="1459" y="5529"/>
                  <a:pt x="1459" y="5529"/>
                </a:cubicBezTo>
                <a:cubicBezTo>
                  <a:pt x="2030" y="5196"/>
                  <a:pt x="2030" y="5196"/>
                  <a:pt x="2030" y="5196"/>
                </a:cubicBezTo>
                <a:cubicBezTo>
                  <a:pt x="2315" y="5361"/>
                  <a:pt x="2315" y="5361"/>
                  <a:pt x="2315" y="5361"/>
                </a:cubicBezTo>
                <a:lnTo>
                  <a:pt x="1744" y="5693"/>
                </a:lnTo>
                <a:close/>
                <a:moveTo>
                  <a:pt x="1458" y="6204"/>
                </a:moveTo>
                <a:cubicBezTo>
                  <a:pt x="1740" y="6367"/>
                  <a:pt x="1740" y="6367"/>
                  <a:pt x="1740" y="6367"/>
                </a:cubicBezTo>
                <a:cubicBezTo>
                  <a:pt x="1740" y="7030"/>
                  <a:pt x="1740" y="7030"/>
                  <a:pt x="1740" y="7030"/>
                </a:cubicBezTo>
                <a:cubicBezTo>
                  <a:pt x="1461" y="7191"/>
                  <a:pt x="1461" y="7191"/>
                  <a:pt x="1461" y="7191"/>
                </a:cubicBezTo>
                <a:lnTo>
                  <a:pt x="1458" y="6204"/>
                </a:lnTo>
                <a:close/>
                <a:moveTo>
                  <a:pt x="1456" y="5533"/>
                </a:moveTo>
                <a:cubicBezTo>
                  <a:pt x="1741" y="5697"/>
                  <a:pt x="1741" y="5697"/>
                  <a:pt x="1741" y="5697"/>
                </a:cubicBezTo>
                <a:cubicBezTo>
                  <a:pt x="1741" y="6357"/>
                  <a:pt x="1741" y="6357"/>
                  <a:pt x="1741" y="6357"/>
                </a:cubicBezTo>
                <a:cubicBezTo>
                  <a:pt x="1458" y="6193"/>
                  <a:pt x="1458" y="6193"/>
                  <a:pt x="1458" y="6193"/>
                </a:cubicBezTo>
                <a:lnTo>
                  <a:pt x="1456" y="5533"/>
                </a:lnTo>
                <a:close/>
                <a:moveTo>
                  <a:pt x="1165" y="6035"/>
                </a:moveTo>
                <a:cubicBezTo>
                  <a:pt x="1453" y="6202"/>
                  <a:pt x="1453" y="6202"/>
                  <a:pt x="1453" y="6202"/>
                </a:cubicBezTo>
                <a:cubicBezTo>
                  <a:pt x="1456" y="7194"/>
                  <a:pt x="1456" y="7194"/>
                  <a:pt x="1456" y="7194"/>
                </a:cubicBezTo>
                <a:cubicBezTo>
                  <a:pt x="1165" y="7363"/>
                  <a:pt x="1165" y="7363"/>
                  <a:pt x="1165" y="7363"/>
                </a:cubicBezTo>
                <a:cubicBezTo>
                  <a:pt x="590" y="7031"/>
                  <a:pt x="590" y="7031"/>
                  <a:pt x="590" y="7031"/>
                </a:cubicBezTo>
                <a:cubicBezTo>
                  <a:pt x="590" y="6366"/>
                  <a:pt x="590" y="6366"/>
                  <a:pt x="590" y="6366"/>
                </a:cubicBezTo>
                <a:lnTo>
                  <a:pt x="1165" y="6035"/>
                </a:lnTo>
                <a:close/>
                <a:moveTo>
                  <a:pt x="875" y="5189"/>
                </a:moveTo>
                <a:cubicBezTo>
                  <a:pt x="878" y="4529"/>
                  <a:pt x="878" y="4529"/>
                  <a:pt x="878" y="4529"/>
                </a:cubicBezTo>
                <a:cubicBezTo>
                  <a:pt x="1113" y="4665"/>
                  <a:pt x="1113" y="4665"/>
                  <a:pt x="1113" y="4665"/>
                </a:cubicBezTo>
                <a:cubicBezTo>
                  <a:pt x="1109" y="4673"/>
                  <a:pt x="1107" y="4682"/>
                  <a:pt x="1107" y="4691"/>
                </a:cubicBezTo>
                <a:cubicBezTo>
                  <a:pt x="1107" y="4722"/>
                  <a:pt x="1131" y="4747"/>
                  <a:pt x="1162" y="4749"/>
                </a:cubicBezTo>
                <a:cubicBezTo>
                  <a:pt x="1162" y="5354"/>
                  <a:pt x="1162" y="5354"/>
                  <a:pt x="1162" y="5354"/>
                </a:cubicBezTo>
                <a:lnTo>
                  <a:pt x="875" y="5189"/>
                </a:lnTo>
                <a:close/>
                <a:moveTo>
                  <a:pt x="873" y="4521"/>
                </a:moveTo>
                <a:cubicBezTo>
                  <a:pt x="592" y="4359"/>
                  <a:pt x="592" y="4359"/>
                  <a:pt x="592" y="4359"/>
                </a:cubicBezTo>
                <a:cubicBezTo>
                  <a:pt x="1165" y="4029"/>
                  <a:pt x="1165" y="4029"/>
                  <a:pt x="1165" y="4029"/>
                </a:cubicBezTo>
                <a:cubicBezTo>
                  <a:pt x="1444" y="4190"/>
                  <a:pt x="1444" y="4190"/>
                  <a:pt x="1444" y="4190"/>
                </a:cubicBezTo>
                <a:lnTo>
                  <a:pt x="873" y="4521"/>
                </a:lnTo>
                <a:close/>
                <a:moveTo>
                  <a:pt x="590" y="4364"/>
                </a:moveTo>
                <a:cubicBezTo>
                  <a:pt x="873" y="4527"/>
                  <a:pt x="873" y="4527"/>
                  <a:pt x="873" y="4527"/>
                </a:cubicBezTo>
                <a:cubicBezTo>
                  <a:pt x="870" y="5186"/>
                  <a:pt x="870" y="5186"/>
                  <a:pt x="870" y="5186"/>
                </a:cubicBezTo>
                <a:cubicBezTo>
                  <a:pt x="590" y="5025"/>
                  <a:pt x="590" y="5025"/>
                  <a:pt x="590" y="5025"/>
                </a:cubicBezTo>
                <a:lnTo>
                  <a:pt x="590" y="4364"/>
                </a:lnTo>
                <a:close/>
                <a:moveTo>
                  <a:pt x="586" y="3690"/>
                </a:moveTo>
                <a:cubicBezTo>
                  <a:pt x="1159" y="3359"/>
                  <a:pt x="1159" y="3359"/>
                  <a:pt x="1159" y="3359"/>
                </a:cubicBezTo>
                <a:cubicBezTo>
                  <a:pt x="1160" y="4021"/>
                  <a:pt x="1160" y="4021"/>
                  <a:pt x="1160" y="4021"/>
                </a:cubicBezTo>
                <a:cubicBezTo>
                  <a:pt x="587" y="4351"/>
                  <a:pt x="587" y="4351"/>
                  <a:pt x="587" y="4351"/>
                </a:cubicBezTo>
                <a:lnTo>
                  <a:pt x="586" y="3690"/>
                </a:lnTo>
                <a:close/>
                <a:moveTo>
                  <a:pt x="10" y="3357"/>
                </a:moveTo>
                <a:cubicBezTo>
                  <a:pt x="584" y="3025"/>
                  <a:pt x="584" y="3025"/>
                  <a:pt x="584" y="3025"/>
                </a:cubicBezTo>
                <a:cubicBezTo>
                  <a:pt x="1156" y="3355"/>
                  <a:pt x="1156" y="3355"/>
                  <a:pt x="1156" y="3355"/>
                </a:cubicBezTo>
                <a:cubicBezTo>
                  <a:pt x="581" y="3687"/>
                  <a:pt x="581" y="3687"/>
                  <a:pt x="581" y="3687"/>
                </a:cubicBezTo>
                <a:cubicBezTo>
                  <a:pt x="581" y="3689"/>
                  <a:pt x="581" y="3689"/>
                  <a:pt x="581" y="3689"/>
                </a:cubicBezTo>
                <a:cubicBezTo>
                  <a:pt x="582" y="4350"/>
                  <a:pt x="582" y="4350"/>
                  <a:pt x="582" y="4350"/>
                </a:cubicBezTo>
                <a:cubicBezTo>
                  <a:pt x="11" y="4021"/>
                  <a:pt x="11" y="4021"/>
                  <a:pt x="11" y="4021"/>
                </a:cubicBezTo>
                <a:lnTo>
                  <a:pt x="10" y="3357"/>
                </a:lnTo>
                <a:close/>
              </a:path>
            </a:pathLst>
          </a:custGeom>
          <a:solidFill>
            <a:schemeClr val="bg1">
              <a:lumMod val="85000"/>
              <a:alpha val="50000"/>
            </a:schemeClr>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pic>
        <p:nvPicPr>
          <p:cNvPr id="27" name="Picture 26" descr="A blue and white gradient&#10;&#10;Description automatically generated">
            <a:extLst>
              <a:ext uri="{FF2B5EF4-FFF2-40B4-BE49-F238E27FC236}">
                <a16:creationId xmlns:a16="http://schemas.microsoft.com/office/drawing/2014/main" id="{F8ECF2B1-3548-48CE-CC8A-B09049E4D98A}"/>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flipH="1">
            <a:off x="0" y="1"/>
            <a:ext cx="5346700" cy="998538"/>
          </a:xfrm>
          <a:prstGeom prst="rect">
            <a:avLst/>
          </a:prstGeom>
        </p:spPr>
      </p:pic>
      <p:grpSp>
        <p:nvGrpSpPr>
          <p:cNvPr id="28" name="Group 27">
            <a:extLst>
              <a:ext uri="{FF2B5EF4-FFF2-40B4-BE49-F238E27FC236}">
                <a16:creationId xmlns:a16="http://schemas.microsoft.com/office/drawing/2014/main" id="{B10DC56B-1D02-E382-3904-7C32731C36AA}"/>
              </a:ext>
            </a:extLst>
          </p:cNvPr>
          <p:cNvGrpSpPr/>
          <p:nvPr/>
        </p:nvGrpSpPr>
        <p:grpSpPr>
          <a:xfrm rot="10335125">
            <a:off x="-2600670" y="-2819602"/>
            <a:ext cx="14849352" cy="9941862"/>
            <a:chOff x="6249468" y="-1100935"/>
            <a:chExt cx="8072278" cy="5404509"/>
          </a:xfrm>
          <a:solidFill>
            <a:schemeClr val="bg1">
              <a:alpha val="29000"/>
            </a:schemeClr>
          </a:solidFill>
        </p:grpSpPr>
        <p:sp>
          <p:nvSpPr>
            <p:cNvPr id="29" name="Freeform 3214">
              <a:extLst>
                <a:ext uri="{FF2B5EF4-FFF2-40B4-BE49-F238E27FC236}">
                  <a16:creationId xmlns:a16="http://schemas.microsoft.com/office/drawing/2014/main" id="{A269D130-D7A5-61A8-0E43-09805E712842}"/>
                </a:ext>
              </a:extLst>
            </p:cNvPr>
            <p:cNvSpPr>
              <a:spLocks noEditPoints="1"/>
            </p:cNvSpPr>
            <p:nvPr/>
          </p:nvSpPr>
          <p:spPr bwMode="auto">
            <a:xfrm>
              <a:off x="6903306" y="-223633"/>
              <a:ext cx="7399129" cy="4494102"/>
            </a:xfrm>
            <a:custGeom>
              <a:avLst/>
              <a:gdLst>
                <a:gd name="T0" fmla="*/ 783 w 1129"/>
                <a:gd name="T1" fmla="*/ 686 h 686"/>
                <a:gd name="T2" fmla="*/ 940 w 1129"/>
                <a:gd name="T3" fmla="*/ 678 h 686"/>
                <a:gd name="T4" fmla="*/ 1052 w 1129"/>
                <a:gd name="T5" fmla="*/ 609 h 686"/>
                <a:gd name="T6" fmla="*/ 1079 w 1129"/>
                <a:gd name="T7" fmla="*/ 599 h 686"/>
                <a:gd name="T8" fmla="*/ 885 w 1129"/>
                <a:gd name="T9" fmla="*/ 625 h 686"/>
                <a:gd name="T10" fmla="*/ 866 w 1129"/>
                <a:gd name="T11" fmla="*/ 588 h 686"/>
                <a:gd name="T12" fmla="*/ 869 w 1129"/>
                <a:gd name="T13" fmla="*/ 587 h 686"/>
                <a:gd name="T14" fmla="*/ 1077 w 1129"/>
                <a:gd name="T15" fmla="*/ 596 h 686"/>
                <a:gd name="T16" fmla="*/ 742 w 1129"/>
                <a:gd name="T17" fmla="*/ 586 h 686"/>
                <a:gd name="T18" fmla="*/ 745 w 1129"/>
                <a:gd name="T19" fmla="*/ 590 h 686"/>
                <a:gd name="T20" fmla="*/ 804 w 1129"/>
                <a:gd name="T21" fmla="*/ 621 h 686"/>
                <a:gd name="T22" fmla="*/ 786 w 1129"/>
                <a:gd name="T23" fmla="*/ 535 h 686"/>
                <a:gd name="T24" fmla="*/ 987 w 1129"/>
                <a:gd name="T25" fmla="*/ 585 h 686"/>
                <a:gd name="T26" fmla="*/ 1007 w 1129"/>
                <a:gd name="T27" fmla="*/ 622 h 686"/>
                <a:gd name="T28" fmla="*/ 1076 w 1129"/>
                <a:gd name="T29" fmla="*/ 597 h 686"/>
                <a:gd name="T30" fmla="*/ 1035 w 1129"/>
                <a:gd name="T31" fmla="*/ 567 h 686"/>
                <a:gd name="T32" fmla="*/ 1036 w 1129"/>
                <a:gd name="T33" fmla="*/ 563 h 686"/>
                <a:gd name="T34" fmla="*/ 674 w 1129"/>
                <a:gd name="T35" fmla="*/ 487 h 686"/>
                <a:gd name="T36" fmla="*/ 695 w 1129"/>
                <a:gd name="T37" fmla="*/ 508 h 686"/>
                <a:gd name="T38" fmla="*/ 674 w 1129"/>
                <a:gd name="T39" fmla="*/ 488 h 686"/>
                <a:gd name="T40" fmla="*/ 733 w 1129"/>
                <a:gd name="T41" fmla="*/ 544 h 686"/>
                <a:gd name="T42" fmla="*/ 757 w 1129"/>
                <a:gd name="T43" fmla="*/ 540 h 686"/>
                <a:gd name="T44" fmla="*/ 761 w 1129"/>
                <a:gd name="T45" fmla="*/ 461 h 686"/>
                <a:gd name="T46" fmla="*/ 605 w 1129"/>
                <a:gd name="T47" fmla="*/ 444 h 686"/>
                <a:gd name="T48" fmla="*/ 487 w 1129"/>
                <a:gd name="T49" fmla="*/ 412 h 686"/>
                <a:gd name="T50" fmla="*/ 671 w 1129"/>
                <a:gd name="T51" fmla="*/ 485 h 686"/>
                <a:gd name="T52" fmla="*/ 418 w 1129"/>
                <a:gd name="T53" fmla="*/ 441 h 686"/>
                <a:gd name="T54" fmla="*/ 484 w 1129"/>
                <a:gd name="T55" fmla="*/ 412 h 686"/>
                <a:gd name="T56" fmla="*/ 552 w 1129"/>
                <a:gd name="T57" fmla="*/ 382 h 686"/>
                <a:gd name="T58" fmla="*/ 600 w 1129"/>
                <a:gd name="T59" fmla="*/ 439 h 686"/>
                <a:gd name="T60" fmla="*/ 616 w 1129"/>
                <a:gd name="T61" fmla="*/ 398 h 686"/>
                <a:gd name="T62" fmla="*/ 360 w 1129"/>
                <a:gd name="T63" fmla="*/ 323 h 686"/>
                <a:gd name="T64" fmla="*/ 359 w 1129"/>
                <a:gd name="T65" fmla="*/ 324 h 686"/>
                <a:gd name="T66" fmla="*/ 266 w 1129"/>
                <a:gd name="T67" fmla="*/ 311 h 686"/>
                <a:gd name="T68" fmla="*/ 346 w 1129"/>
                <a:gd name="T69" fmla="*/ 294 h 686"/>
                <a:gd name="T70" fmla="*/ 327 w 1129"/>
                <a:gd name="T71" fmla="*/ 291 h 686"/>
                <a:gd name="T72" fmla="*/ 327 w 1129"/>
                <a:gd name="T73" fmla="*/ 315 h 686"/>
                <a:gd name="T74" fmla="*/ 355 w 1129"/>
                <a:gd name="T75" fmla="*/ 282 h 686"/>
                <a:gd name="T76" fmla="*/ 308 w 1129"/>
                <a:gd name="T77" fmla="*/ 227 h 686"/>
                <a:gd name="T78" fmla="*/ 335 w 1129"/>
                <a:gd name="T79" fmla="*/ 204 h 686"/>
                <a:gd name="T80" fmla="*/ 363 w 1129"/>
                <a:gd name="T81" fmla="*/ 191 h 686"/>
                <a:gd name="T82" fmla="*/ 374 w 1129"/>
                <a:gd name="T83" fmla="*/ 174 h 686"/>
                <a:gd name="T84" fmla="*/ 53 w 1129"/>
                <a:gd name="T85" fmla="*/ 170 h 686"/>
                <a:gd name="T86" fmla="*/ 302 w 1129"/>
                <a:gd name="T87" fmla="*/ 160 h 686"/>
                <a:gd name="T88" fmla="*/ 320 w 1129"/>
                <a:gd name="T89" fmla="*/ 181 h 686"/>
                <a:gd name="T90" fmla="*/ 293 w 1129"/>
                <a:gd name="T91" fmla="*/ 146 h 686"/>
                <a:gd name="T92" fmla="*/ 220 w 1129"/>
                <a:gd name="T93" fmla="*/ 150 h 686"/>
                <a:gd name="T94" fmla="*/ 339 w 1129"/>
                <a:gd name="T95" fmla="*/ 97 h 686"/>
                <a:gd name="T96" fmla="*/ 264 w 1129"/>
                <a:gd name="T97" fmla="*/ 131 h 686"/>
                <a:gd name="T98" fmla="*/ 114 w 1129"/>
                <a:gd name="T99" fmla="*/ 109 h 686"/>
                <a:gd name="T100" fmla="*/ 216 w 1129"/>
                <a:gd name="T101" fmla="*/ 106 h 686"/>
                <a:gd name="T102" fmla="*/ 371 w 1129"/>
                <a:gd name="T103" fmla="*/ 65 h 686"/>
                <a:gd name="T104" fmla="*/ 327 w 1129"/>
                <a:gd name="T105" fmla="*/ 162 h 686"/>
                <a:gd name="T106" fmla="*/ 371 w 1129"/>
                <a:gd name="T107" fmla="*/ 65 h 686"/>
                <a:gd name="T108" fmla="*/ 94 w 1129"/>
                <a:gd name="T109" fmla="*/ 88 h 686"/>
                <a:gd name="T110" fmla="*/ 34 w 1129"/>
                <a:gd name="T111" fmla="*/ 59 h 686"/>
                <a:gd name="T112" fmla="*/ 59 w 1129"/>
                <a:gd name="T113" fmla="*/ 103 h 686"/>
                <a:gd name="T114" fmla="*/ 110 w 1129"/>
                <a:gd name="T115" fmla="*/ 89 h 686"/>
                <a:gd name="T116" fmla="*/ 107 w 1129"/>
                <a:gd name="T117" fmla="*/ 63 h 686"/>
                <a:gd name="T118" fmla="*/ 193 w 1129"/>
                <a:gd name="T119" fmla="*/ 40 h 686"/>
                <a:gd name="T120" fmla="*/ 35 w 1129"/>
                <a:gd name="T121" fmla="*/ 22 h 686"/>
                <a:gd name="T122" fmla="*/ 33 w 1129"/>
                <a:gd name="T123" fmla="*/ 18 h 6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29" h="686">
                  <a:moveTo>
                    <a:pt x="1093" y="634"/>
                  </a:moveTo>
                  <a:cubicBezTo>
                    <a:pt x="1093" y="634"/>
                    <a:pt x="1093" y="634"/>
                    <a:pt x="1093" y="634"/>
                  </a:cubicBezTo>
                  <a:cubicBezTo>
                    <a:pt x="1128" y="638"/>
                    <a:pt x="1128" y="638"/>
                    <a:pt x="1128" y="638"/>
                  </a:cubicBezTo>
                  <a:cubicBezTo>
                    <a:pt x="1128" y="638"/>
                    <a:pt x="1128" y="637"/>
                    <a:pt x="1128" y="637"/>
                  </a:cubicBezTo>
                  <a:cubicBezTo>
                    <a:pt x="1128" y="637"/>
                    <a:pt x="1128" y="637"/>
                    <a:pt x="1128" y="637"/>
                  </a:cubicBezTo>
                  <a:cubicBezTo>
                    <a:pt x="1093" y="634"/>
                    <a:pt x="1093" y="634"/>
                    <a:pt x="1093" y="634"/>
                  </a:cubicBezTo>
                  <a:moveTo>
                    <a:pt x="889" y="631"/>
                  </a:moveTo>
                  <a:cubicBezTo>
                    <a:pt x="889" y="631"/>
                    <a:pt x="889" y="631"/>
                    <a:pt x="889" y="631"/>
                  </a:cubicBezTo>
                  <a:cubicBezTo>
                    <a:pt x="937" y="678"/>
                    <a:pt x="937" y="678"/>
                    <a:pt x="937" y="678"/>
                  </a:cubicBezTo>
                  <a:cubicBezTo>
                    <a:pt x="937" y="678"/>
                    <a:pt x="937" y="678"/>
                    <a:pt x="937" y="678"/>
                  </a:cubicBezTo>
                  <a:cubicBezTo>
                    <a:pt x="889" y="631"/>
                    <a:pt x="889" y="631"/>
                    <a:pt x="889" y="631"/>
                  </a:cubicBezTo>
                  <a:moveTo>
                    <a:pt x="805" y="624"/>
                  </a:moveTo>
                  <a:cubicBezTo>
                    <a:pt x="783" y="686"/>
                    <a:pt x="783" y="686"/>
                    <a:pt x="783" y="686"/>
                  </a:cubicBezTo>
                  <a:cubicBezTo>
                    <a:pt x="783" y="686"/>
                    <a:pt x="783" y="686"/>
                    <a:pt x="783" y="686"/>
                  </a:cubicBezTo>
                  <a:cubicBezTo>
                    <a:pt x="806" y="624"/>
                    <a:pt x="806" y="624"/>
                    <a:pt x="806" y="624"/>
                  </a:cubicBezTo>
                  <a:cubicBezTo>
                    <a:pt x="805" y="624"/>
                    <a:pt x="805" y="624"/>
                    <a:pt x="805" y="624"/>
                  </a:cubicBezTo>
                  <a:moveTo>
                    <a:pt x="768" y="622"/>
                  </a:moveTo>
                  <a:cubicBezTo>
                    <a:pt x="768" y="622"/>
                    <a:pt x="768" y="622"/>
                    <a:pt x="768" y="622"/>
                  </a:cubicBezTo>
                  <a:cubicBezTo>
                    <a:pt x="781" y="686"/>
                    <a:pt x="781" y="686"/>
                    <a:pt x="781" y="686"/>
                  </a:cubicBezTo>
                  <a:cubicBezTo>
                    <a:pt x="781" y="685"/>
                    <a:pt x="781" y="685"/>
                    <a:pt x="782" y="685"/>
                  </a:cubicBezTo>
                  <a:cubicBezTo>
                    <a:pt x="768" y="622"/>
                    <a:pt x="768" y="622"/>
                    <a:pt x="768" y="622"/>
                  </a:cubicBezTo>
                  <a:moveTo>
                    <a:pt x="770" y="620"/>
                  </a:moveTo>
                  <a:cubicBezTo>
                    <a:pt x="770" y="620"/>
                    <a:pt x="770" y="620"/>
                    <a:pt x="770" y="620"/>
                  </a:cubicBezTo>
                  <a:cubicBezTo>
                    <a:pt x="804" y="622"/>
                    <a:pt x="804" y="622"/>
                    <a:pt x="804" y="622"/>
                  </a:cubicBezTo>
                  <a:cubicBezTo>
                    <a:pt x="804" y="622"/>
                    <a:pt x="804" y="622"/>
                    <a:pt x="804" y="621"/>
                  </a:cubicBezTo>
                  <a:cubicBezTo>
                    <a:pt x="770" y="620"/>
                    <a:pt x="770" y="620"/>
                    <a:pt x="770" y="620"/>
                  </a:cubicBezTo>
                  <a:moveTo>
                    <a:pt x="968" y="613"/>
                  </a:moveTo>
                  <a:cubicBezTo>
                    <a:pt x="940" y="678"/>
                    <a:pt x="940" y="678"/>
                    <a:pt x="940" y="678"/>
                  </a:cubicBezTo>
                  <a:cubicBezTo>
                    <a:pt x="940" y="678"/>
                    <a:pt x="940" y="678"/>
                    <a:pt x="940" y="678"/>
                  </a:cubicBezTo>
                  <a:cubicBezTo>
                    <a:pt x="968" y="613"/>
                    <a:pt x="968" y="613"/>
                    <a:pt x="968" y="613"/>
                  </a:cubicBezTo>
                  <a:cubicBezTo>
                    <a:pt x="968" y="613"/>
                    <a:pt x="968" y="613"/>
                    <a:pt x="968" y="613"/>
                  </a:cubicBezTo>
                  <a:moveTo>
                    <a:pt x="967" y="611"/>
                  </a:moveTo>
                  <a:cubicBezTo>
                    <a:pt x="890" y="628"/>
                    <a:pt x="890" y="628"/>
                    <a:pt x="890" y="628"/>
                  </a:cubicBezTo>
                  <a:cubicBezTo>
                    <a:pt x="890" y="628"/>
                    <a:pt x="890" y="628"/>
                    <a:pt x="890" y="628"/>
                  </a:cubicBezTo>
                  <a:cubicBezTo>
                    <a:pt x="967" y="612"/>
                    <a:pt x="967" y="612"/>
                    <a:pt x="967" y="612"/>
                  </a:cubicBezTo>
                  <a:cubicBezTo>
                    <a:pt x="967" y="612"/>
                    <a:pt x="967" y="612"/>
                    <a:pt x="967" y="611"/>
                  </a:cubicBezTo>
                  <a:moveTo>
                    <a:pt x="1056" y="609"/>
                  </a:moveTo>
                  <a:cubicBezTo>
                    <a:pt x="1056" y="610"/>
                    <a:pt x="1055" y="610"/>
                    <a:pt x="1055" y="610"/>
                  </a:cubicBezTo>
                  <a:cubicBezTo>
                    <a:pt x="1088" y="632"/>
                    <a:pt x="1088" y="632"/>
                    <a:pt x="1088" y="632"/>
                  </a:cubicBezTo>
                  <a:cubicBezTo>
                    <a:pt x="1088" y="632"/>
                    <a:pt x="1088" y="632"/>
                    <a:pt x="1088" y="632"/>
                  </a:cubicBezTo>
                  <a:cubicBezTo>
                    <a:pt x="1056" y="609"/>
                    <a:pt x="1056" y="609"/>
                    <a:pt x="1056" y="609"/>
                  </a:cubicBezTo>
                  <a:moveTo>
                    <a:pt x="1052" y="609"/>
                  </a:moveTo>
                  <a:cubicBezTo>
                    <a:pt x="1009" y="624"/>
                    <a:pt x="1009" y="624"/>
                    <a:pt x="1009" y="624"/>
                  </a:cubicBezTo>
                  <a:cubicBezTo>
                    <a:pt x="1010" y="624"/>
                    <a:pt x="1010" y="624"/>
                    <a:pt x="1010" y="624"/>
                  </a:cubicBezTo>
                  <a:cubicBezTo>
                    <a:pt x="1052" y="609"/>
                    <a:pt x="1052" y="609"/>
                    <a:pt x="1052" y="609"/>
                  </a:cubicBezTo>
                  <a:cubicBezTo>
                    <a:pt x="1052" y="609"/>
                    <a:pt x="1052" y="609"/>
                    <a:pt x="1052" y="609"/>
                  </a:cubicBezTo>
                  <a:moveTo>
                    <a:pt x="1078" y="600"/>
                  </a:moveTo>
                  <a:cubicBezTo>
                    <a:pt x="1078" y="600"/>
                    <a:pt x="1077" y="600"/>
                    <a:pt x="1077" y="600"/>
                  </a:cubicBezTo>
                  <a:cubicBezTo>
                    <a:pt x="1089" y="631"/>
                    <a:pt x="1089" y="631"/>
                    <a:pt x="1089" y="631"/>
                  </a:cubicBezTo>
                  <a:cubicBezTo>
                    <a:pt x="1089" y="631"/>
                    <a:pt x="1089" y="631"/>
                    <a:pt x="1089" y="631"/>
                  </a:cubicBezTo>
                  <a:cubicBezTo>
                    <a:pt x="1078" y="600"/>
                    <a:pt x="1078" y="600"/>
                    <a:pt x="1078" y="600"/>
                  </a:cubicBezTo>
                  <a:moveTo>
                    <a:pt x="1079" y="599"/>
                  </a:moveTo>
                  <a:cubicBezTo>
                    <a:pt x="1079" y="599"/>
                    <a:pt x="1078" y="599"/>
                    <a:pt x="1078" y="600"/>
                  </a:cubicBezTo>
                  <a:cubicBezTo>
                    <a:pt x="1128" y="637"/>
                    <a:pt x="1128" y="637"/>
                    <a:pt x="1128" y="637"/>
                  </a:cubicBezTo>
                  <a:cubicBezTo>
                    <a:pt x="1128" y="637"/>
                    <a:pt x="1128" y="636"/>
                    <a:pt x="1129" y="636"/>
                  </a:cubicBezTo>
                  <a:cubicBezTo>
                    <a:pt x="1079" y="599"/>
                    <a:pt x="1079" y="599"/>
                    <a:pt x="1079" y="599"/>
                  </a:cubicBezTo>
                  <a:moveTo>
                    <a:pt x="1075" y="599"/>
                  </a:moveTo>
                  <a:cubicBezTo>
                    <a:pt x="1056" y="608"/>
                    <a:pt x="1056" y="608"/>
                    <a:pt x="1056" y="608"/>
                  </a:cubicBezTo>
                  <a:cubicBezTo>
                    <a:pt x="1056" y="608"/>
                    <a:pt x="1056" y="608"/>
                    <a:pt x="1056" y="608"/>
                  </a:cubicBezTo>
                  <a:cubicBezTo>
                    <a:pt x="1075" y="599"/>
                    <a:pt x="1075" y="599"/>
                    <a:pt x="1075" y="599"/>
                  </a:cubicBezTo>
                  <a:cubicBezTo>
                    <a:pt x="1075" y="599"/>
                    <a:pt x="1075" y="599"/>
                    <a:pt x="1075" y="599"/>
                  </a:cubicBezTo>
                  <a:moveTo>
                    <a:pt x="744" y="591"/>
                  </a:moveTo>
                  <a:cubicBezTo>
                    <a:pt x="744" y="591"/>
                    <a:pt x="744" y="591"/>
                    <a:pt x="744" y="591"/>
                  </a:cubicBezTo>
                  <a:cubicBezTo>
                    <a:pt x="766" y="618"/>
                    <a:pt x="766" y="618"/>
                    <a:pt x="766" y="618"/>
                  </a:cubicBezTo>
                  <a:cubicBezTo>
                    <a:pt x="766" y="618"/>
                    <a:pt x="766" y="618"/>
                    <a:pt x="767" y="618"/>
                  </a:cubicBezTo>
                  <a:cubicBezTo>
                    <a:pt x="767" y="618"/>
                    <a:pt x="767" y="618"/>
                    <a:pt x="767" y="618"/>
                  </a:cubicBezTo>
                  <a:cubicBezTo>
                    <a:pt x="744" y="591"/>
                    <a:pt x="744" y="591"/>
                    <a:pt x="744" y="591"/>
                  </a:cubicBezTo>
                  <a:moveTo>
                    <a:pt x="868" y="588"/>
                  </a:moveTo>
                  <a:cubicBezTo>
                    <a:pt x="868" y="588"/>
                    <a:pt x="868" y="589"/>
                    <a:pt x="868" y="589"/>
                  </a:cubicBezTo>
                  <a:cubicBezTo>
                    <a:pt x="885" y="625"/>
                    <a:pt x="885" y="625"/>
                    <a:pt x="885" y="625"/>
                  </a:cubicBezTo>
                  <a:cubicBezTo>
                    <a:pt x="885" y="625"/>
                    <a:pt x="885" y="625"/>
                    <a:pt x="885" y="625"/>
                  </a:cubicBezTo>
                  <a:cubicBezTo>
                    <a:pt x="868" y="588"/>
                    <a:pt x="868" y="588"/>
                    <a:pt x="868" y="588"/>
                  </a:cubicBezTo>
                  <a:moveTo>
                    <a:pt x="866" y="588"/>
                  </a:moveTo>
                  <a:cubicBezTo>
                    <a:pt x="836" y="624"/>
                    <a:pt x="836" y="624"/>
                    <a:pt x="836" y="624"/>
                  </a:cubicBezTo>
                  <a:cubicBezTo>
                    <a:pt x="809" y="622"/>
                    <a:pt x="809" y="622"/>
                    <a:pt x="809" y="622"/>
                  </a:cubicBezTo>
                  <a:cubicBezTo>
                    <a:pt x="809" y="622"/>
                    <a:pt x="809" y="622"/>
                    <a:pt x="809" y="622"/>
                  </a:cubicBezTo>
                  <a:cubicBezTo>
                    <a:pt x="835" y="624"/>
                    <a:pt x="835" y="624"/>
                    <a:pt x="835" y="624"/>
                  </a:cubicBezTo>
                  <a:cubicBezTo>
                    <a:pt x="784" y="686"/>
                    <a:pt x="784" y="686"/>
                    <a:pt x="784" y="686"/>
                  </a:cubicBezTo>
                  <a:cubicBezTo>
                    <a:pt x="784" y="686"/>
                    <a:pt x="784" y="686"/>
                    <a:pt x="784" y="686"/>
                  </a:cubicBezTo>
                  <a:cubicBezTo>
                    <a:pt x="836" y="624"/>
                    <a:pt x="836" y="624"/>
                    <a:pt x="836" y="624"/>
                  </a:cubicBezTo>
                  <a:cubicBezTo>
                    <a:pt x="883" y="628"/>
                    <a:pt x="883" y="628"/>
                    <a:pt x="883" y="628"/>
                  </a:cubicBezTo>
                  <a:cubicBezTo>
                    <a:pt x="883" y="628"/>
                    <a:pt x="883" y="628"/>
                    <a:pt x="883" y="628"/>
                  </a:cubicBezTo>
                  <a:cubicBezTo>
                    <a:pt x="836" y="624"/>
                    <a:pt x="836" y="624"/>
                    <a:pt x="836" y="624"/>
                  </a:cubicBezTo>
                  <a:cubicBezTo>
                    <a:pt x="866" y="588"/>
                    <a:pt x="866" y="588"/>
                    <a:pt x="866" y="588"/>
                  </a:cubicBezTo>
                  <a:cubicBezTo>
                    <a:pt x="866" y="588"/>
                    <a:pt x="866" y="588"/>
                    <a:pt x="866" y="588"/>
                  </a:cubicBezTo>
                  <a:moveTo>
                    <a:pt x="865" y="588"/>
                  </a:moveTo>
                  <a:cubicBezTo>
                    <a:pt x="809" y="620"/>
                    <a:pt x="809" y="620"/>
                    <a:pt x="809" y="620"/>
                  </a:cubicBezTo>
                  <a:cubicBezTo>
                    <a:pt x="809" y="620"/>
                    <a:pt x="809" y="620"/>
                    <a:pt x="809" y="621"/>
                  </a:cubicBezTo>
                  <a:cubicBezTo>
                    <a:pt x="866" y="588"/>
                    <a:pt x="866" y="588"/>
                    <a:pt x="866" y="588"/>
                  </a:cubicBezTo>
                  <a:cubicBezTo>
                    <a:pt x="865" y="588"/>
                    <a:pt x="865" y="588"/>
                    <a:pt x="865" y="588"/>
                  </a:cubicBezTo>
                  <a:moveTo>
                    <a:pt x="984" y="585"/>
                  </a:moveTo>
                  <a:cubicBezTo>
                    <a:pt x="969" y="609"/>
                    <a:pt x="969" y="609"/>
                    <a:pt x="969" y="609"/>
                  </a:cubicBezTo>
                  <a:cubicBezTo>
                    <a:pt x="970" y="609"/>
                    <a:pt x="970" y="610"/>
                    <a:pt x="970" y="610"/>
                  </a:cubicBezTo>
                  <a:cubicBezTo>
                    <a:pt x="984" y="585"/>
                    <a:pt x="984" y="585"/>
                    <a:pt x="984" y="585"/>
                  </a:cubicBezTo>
                  <a:cubicBezTo>
                    <a:pt x="984" y="585"/>
                    <a:pt x="984" y="585"/>
                    <a:pt x="984" y="585"/>
                  </a:cubicBezTo>
                  <a:moveTo>
                    <a:pt x="982" y="583"/>
                  </a:moveTo>
                  <a:cubicBezTo>
                    <a:pt x="938" y="604"/>
                    <a:pt x="938" y="604"/>
                    <a:pt x="938" y="604"/>
                  </a:cubicBezTo>
                  <a:cubicBezTo>
                    <a:pt x="869" y="587"/>
                    <a:pt x="869" y="587"/>
                    <a:pt x="869" y="587"/>
                  </a:cubicBezTo>
                  <a:cubicBezTo>
                    <a:pt x="869" y="587"/>
                    <a:pt x="869" y="587"/>
                    <a:pt x="869" y="587"/>
                  </a:cubicBezTo>
                  <a:cubicBezTo>
                    <a:pt x="869" y="587"/>
                    <a:pt x="869" y="587"/>
                    <a:pt x="869" y="587"/>
                  </a:cubicBezTo>
                  <a:cubicBezTo>
                    <a:pt x="938" y="604"/>
                    <a:pt x="938" y="604"/>
                    <a:pt x="938" y="604"/>
                  </a:cubicBezTo>
                  <a:cubicBezTo>
                    <a:pt x="890" y="627"/>
                    <a:pt x="890" y="627"/>
                    <a:pt x="890" y="627"/>
                  </a:cubicBezTo>
                  <a:cubicBezTo>
                    <a:pt x="890" y="627"/>
                    <a:pt x="890" y="627"/>
                    <a:pt x="890" y="627"/>
                  </a:cubicBezTo>
                  <a:cubicBezTo>
                    <a:pt x="939" y="604"/>
                    <a:pt x="939" y="604"/>
                    <a:pt x="939" y="604"/>
                  </a:cubicBezTo>
                  <a:cubicBezTo>
                    <a:pt x="967" y="611"/>
                    <a:pt x="967" y="611"/>
                    <a:pt x="967" y="611"/>
                  </a:cubicBezTo>
                  <a:cubicBezTo>
                    <a:pt x="967" y="611"/>
                    <a:pt x="967" y="611"/>
                    <a:pt x="967" y="611"/>
                  </a:cubicBezTo>
                  <a:cubicBezTo>
                    <a:pt x="967" y="611"/>
                    <a:pt x="967" y="611"/>
                    <a:pt x="967" y="611"/>
                  </a:cubicBezTo>
                  <a:cubicBezTo>
                    <a:pt x="939" y="604"/>
                    <a:pt x="939" y="604"/>
                    <a:pt x="939" y="604"/>
                  </a:cubicBezTo>
                  <a:cubicBezTo>
                    <a:pt x="982" y="583"/>
                    <a:pt x="982" y="583"/>
                    <a:pt x="982" y="583"/>
                  </a:cubicBezTo>
                  <a:cubicBezTo>
                    <a:pt x="982" y="583"/>
                    <a:pt x="982" y="583"/>
                    <a:pt x="982" y="583"/>
                  </a:cubicBezTo>
                  <a:moveTo>
                    <a:pt x="1082" y="564"/>
                  </a:moveTo>
                  <a:cubicBezTo>
                    <a:pt x="1077" y="596"/>
                    <a:pt x="1077" y="596"/>
                    <a:pt x="1077" y="596"/>
                  </a:cubicBezTo>
                  <a:cubicBezTo>
                    <a:pt x="1077" y="596"/>
                    <a:pt x="1077" y="596"/>
                    <a:pt x="1077" y="596"/>
                  </a:cubicBezTo>
                  <a:cubicBezTo>
                    <a:pt x="1077" y="596"/>
                    <a:pt x="1077" y="596"/>
                    <a:pt x="1077" y="596"/>
                  </a:cubicBezTo>
                  <a:cubicBezTo>
                    <a:pt x="1077" y="596"/>
                    <a:pt x="1077" y="596"/>
                    <a:pt x="1077" y="596"/>
                  </a:cubicBezTo>
                  <a:cubicBezTo>
                    <a:pt x="1083" y="564"/>
                    <a:pt x="1083" y="564"/>
                    <a:pt x="1083" y="564"/>
                  </a:cubicBezTo>
                  <a:cubicBezTo>
                    <a:pt x="1083" y="564"/>
                    <a:pt x="1083" y="564"/>
                    <a:pt x="1083" y="564"/>
                  </a:cubicBezTo>
                  <a:cubicBezTo>
                    <a:pt x="1083" y="564"/>
                    <a:pt x="1082" y="564"/>
                    <a:pt x="1082" y="564"/>
                  </a:cubicBezTo>
                  <a:moveTo>
                    <a:pt x="757" y="556"/>
                  </a:moveTo>
                  <a:cubicBezTo>
                    <a:pt x="743" y="586"/>
                    <a:pt x="743" y="586"/>
                    <a:pt x="743" y="586"/>
                  </a:cubicBezTo>
                  <a:cubicBezTo>
                    <a:pt x="743" y="586"/>
                    <a:pt x="743" y="586"/>
                    <a:pt x="744" y="587"/>
                  </a:cubicBezTo>
                  <a:cubicBezTo>
                    <a:pt x="757" y="556"/>
                    <a:pt x="757" y="556"/>
                    <a:pt x="757" y="556"/>
                  </a:cubicBezTo>
                  <a:cubicBezTo>
                    <a:pt x="757" y="556"/>
                    <a:pt x="757" y="556"/>
                    <a:pt x="757" y="556"/>
                  </a:cubicBezTo>
                  <a:moveTo>
                    <a:pt x="735" y="547"/>
                  </a:moveTo>
                  <a:cubicBezTo>
                    <a:pt x="735" y="547"/>
                    <a:pt x="735" y="547"/>
                    <a:pt x="735" y="547"/>
                  </a:cubicBezTo>
                  <a:cubicBezTo>
                    <a:pt x="742" y="586"/>
                    <a:pt x="742" y="586"/>
                    <a:pt x="742" y="586"/>
                  </a:cubicBezTo>
                  <a:cubicBezTo>
                    <a:pt x="742" y="586"/>
                    <a:pt x="742" y="586"/>
                    <a:pt x="742" y="586"/>
                  </a:cubicBezTo>
                  <a:cubicBezTo>
                    <a:pt x="735" y="547"/>
                    <a:pt x="735" y="547"/>
                    <a:pt x="735" y="547"/>
                  </a:cubicBezTo>
                  <a:moveTo>
                    <a:pt x="736" y="546"/>
                  </a:moveTo>
                  <a:cubicBezTo>
                    <a:pt x="736" y="546"/>
                    <a:pt x="736" y="546"/>
                    <a:pt x="736" y="546"/>
                  </a:cubicBezTo>
                  <a:cubicBezTo>
                    <a:pt x="756" y="554"/>
                    <a:pt x="756" y="554"/>
                    <a:pt x="756" y="554"/>
                  </a:cubicBezTo>
                  <a:cubicBezTo>
                    <a:pt x="756" y="554"/>
                    <a:pt x="756" y="554"/>
                    <a:pt x="756" y="554"/>
                  </a:cubicBezTo>
                  <a:cubicBezTo>
                    <a:pt x="736" y="546"/>
                    <a:pt x="736" y="546"/>
                    <a:pt x="736" y="546"/>
                  </a:cubicBezTo>
                  <a:moveTo>
                    <a:pt x="787" y="536"/>
                  </a:moveTo>
                  <a:cubicBezTo>
                    <a:pt x="771" y="604"/>
                    <a:pt x="771" y="604"/>
                    <a:pt x="771" y="604"/>
                  </a:cubicBezTo>
                  <a:cubicBezTo>
                    <a:pt x="765" y="600"/>
                    <a:pt x="765" y="600"/>
                    <a:pt x="765" y="600"/>
                  </a:cubicBezTo>
                  <a:cubicBezTo>
                    <a:pt x="758" y="556"/>
                    <a:pt x="758" y="556"/>
                    <a:pt x="758" y="556"/>
                  </a:cubicBezTo>
                  <a:cubicBezTo>
                    <a:pt x="758" y="556"/>
                    <a:pt x="758" y="556"/>
                    <a:pt x="758" y="556"/>
                  </a:cubicBezTo>
                  <a:cubicBezTo>
                    <a:pt x="765" y="600"/>
                    <a:pt x="765" y="600"/>
                    <a:pt x="765" y="600"/>
                  </a:cubicBezTo>
                  <a:cubicBezTo>
                    <a:pt x="745" y="590"/>
                    <a:pt x="745" y="590"/>
                    <a:pt x="745" y="590"/>
                  </a:cubicBezTo>
                  <a:cubicBezTo>
                    <a:pt x="745" y="590"/>
                    <a:pt x="745" y="590"/>
                    <a:pt x="745" y="590"/>
                  </a:cubicBezTo>
                  <a:cubicBezTo>
                    <a:pt x="765" y="601"/>
                    <a:pt x="765" y="601"/>
                    <a:pt x="765" y="601"/>
                  </a:cubicBezTo>
                  <a:cubicBezTo>
                    <a:pt x="767" y="618"/>
                    <a:pt x="767" y="618"/>
                    <a:pt x="767" y="618"/>
                  </a:cubicBezTo>
                  <a:cubicBezTo>
                    <a:pt x="767" y="618"/>
                    <a:pt x="767" y="618"/>
                    <a:pt x="768" y="618"/>
                  </a:cubicBezTo>
                  <a:cubicBezTo>
                    <a:pt x="765" y="601"/>
                    <a:pt x="765" y="601"/>
                    <a:pt x="765" y="601"/>
                  </a:cubicBezTo>
                  <a:cubicBezTo>
                    <a:pt x="771" y="604"/>
                    <a:pt x="771" y="604"/>
                    <a:pt x="771" y="604"/>
                  </a:cubicBezTo>
                  <a:cubicBezTo>
                    <a:pt x="768" y="618"/>
                    <a:pt x="768" y="618"/>
                    <a:pt x="768" y="618"/>
                  </a:cubicBezTo>
                  <a:cubicBezTo>
                    <a:pt x="768" y="618"/>
                    <a:pt x="768" y="618"/>
                    <a:pt x="768" y="618"/>
                  </a:cubicBezTo>
                  <a:cubicBezTo>
                    <a:pt x="772" y="604"/>
                    <a:pt x="772" y="604"/>
                    <a:pt x="772" y="604"/>
                  </a:cubicBezTo>
                  <a:cubicBezTo>
                    <a:pt x="788" y="613"/>
                    <a:pt x="788" y="613"/>
                    <a:pt x="788" y="613"/>
                  </a:cubicBezTo>
                  <a:cubicBezTo>
                    <a:pt x="769" y="619"/>
                    <a:pt x="769" y="619"/>
                    <a:pt x="769" y="619"/>
                  </a:cubicBezTo>
                  <a:cubicBezTo>
                    <a:pt x="769" y="619"/>
                    <a:pt x="770" y="619"/>
                    <a:pt x="770" y="619"/>
                  </a:cubicBezTo>
                  <a:cubicBezTo>
                    <a:pt x="789" y="613"/>
                    <a:pt x="789" y="613"/>
                    <a:pt x="789" y="613"/>
                  </a:cubicBezTo>
                  <a:cubicBezTo>
                    <a:pt x="804" y="621"/>
                    <a:pt x="804" y="621"/>
                    <a:pt x="804" y="621"/>
                  </a:cubicBezTo>
                  <a:cubicBezTo>
                    <a:pt x="804" y="621"/>
                    <a:pt x="804" y="620"/>
                    <a:pt x="804" y="620"/>
                  </a:cubicBezTo>
                  <a:cubicBezTo>
                    <a:pt x="789" y="613"/>
                    <a:pt x="789" y="613"/>
                    <a:pt x="789" y="613"/>
                  </a:cubicBezTo>
                  <a:cubicBezTo>
                    <a:pt x="865" y="588"/>
                    <a:pt x="865" y="588"/>
                    <a:pt x="865" y="588"/>
                  </a:cubicBezTo>
                  <a:cubicBezTo>
                    <a:pt x="865" y="587"/>
                    <a:pt x="865" y="587"/>
                    <a:pt x="865" y="587"/>
                  </a:cubicBezTo>
                  <a:cubicBezTo>
                    <a:pt x="789" y="613"/>
                    <a:pt x="789" y="613"/>
                    <a:pt x="789" y="613"/>
                  </a:cubicBezTo>
                  <a:cubicBezTo>
                    <a:pt x="772" y="604"/>
                    <a:pt x="772" y="604"/>
                    <a:pt x="772" y="604"/>
                  </a:cubicBezTo>
                  <a:cubicBezTo>
                    <a:pt x="788" y="536"/>
                    <a:pt x="788" y="536"/>
                    <a:pt x="788" y="536"/>
                  </a:cubicBezTo>
                  <a:cubicBezTo>
                    <a:pt x="788" y="536"/>
                    <a:pt x="787" y="536"/>
                    <a:pt x="787" y="536"/>
                  </a:cubicBezTo>
                  <a:moveTo>
                    <a:pt x="786" y="534"/>
                  </a:moveTo>
                  <a:cubicBezTo>
                    <a:pt x="759" y="553"/>
                    <a:pt x="759" y="553"/>
                    <a:pt x="759" y="553"/>
                  </a:cubicBezTo>
                  <a:cubicBezTo>
                    <a:pt x="759" y="553"/>
                    <a:pt x="760" y="553"/>
                    <a:pt x="760" y="553"/>
                  </a:cubicBezTo>
                  <a:cubicBezTo>
                    <a:pt x="760" y="553"/>
                    <a:pt x="760" y="553"/>
                    <a:pt x="760" y="553"/>
                  </a:cubicBezTo>
                  <a:cubicBezTo>
                    <a:pt x="786" y="535"/>
                    <a:pt x="786" y="535"/>
                    <a:pt x="786" y="535"/>
                  </a:cubicBezTo>
                  <a:cubicBezTo>
                    <a:pt x="786" y="535"/>
                    <a:pt x="786" y="535"/>
                    <a:pt x="786" y="535"/>
                  </a:cubicBezTo>
                  <a:cubicBezTo>
                    <a:pt x="786" y="534"/>
                    <a:pt x="786" y="534"/>
                    <a:pt x="786" y="534"/>
                  </a:cubicBezTo>
                  <a:moveTo>
                    <a:pt x="1000" y="610"/>
                  </a:moveTo>
                  <a:cubicBezTo>
                    <a:pt x="995" y="600"/>
                    <a:pt x="995" y="600"/>
                    <a:pt x="995" y="600"/>
                  </a:cubicBezTo>
                  <a:cubicBezTo>
                    <a:pt x="1009" y="594"/>
                    <a:pt x="1009" y="594"/>
                    <a:pt x="1009" y="594"/>
                  </a:cubicBezTo>
                  <a:cubicBezTo>
                    <a:pt x="1008" y="610"/>
                    <a:pt x="1008" y="610"/>
                    <a:pt x="1008" y="610"/>
                  </a:cubicBezTo>
                  <a:cubicBezTo>
                    <a:pt x="1000" y="610"/>
                    <a:pt x="1000" y="610"/>
                    <a:pt x="1000" y="610"/>
                  </a:cubicBezTo>
                  <a:moveTo>
                    <a:pt x="1013" y="529"/>
                  </a:moveTo>
                  <a:cubicBezTo>
                    <a:pt x="1010" y="574"/>
                    <a:pt x="1010" y="574"/>
                    <a:pt x="1010" y="574"/>
                  </a:cubicBezTo>
                  <a:cubicBezTo>
                    <a:pt x="989" y="580"/>
                    <a:pt x="989" y="580"/>
                    <a:pt x="989" y="580"/>
                  </a:cubicBezTo>
                  <a:cubicBezTo>
                    <a:pt x="989" y="581"/>
                    <a:pt x="989" y="581"/>
                    <a:pt x="989" y="581"/>
                  </a:cubicBezTo>
                  <a:cubicBezTo>
                    <a:pt x="1010" y="574"/>
                    <a:pt x="1010" y="574"/>
                    <a:pt x="1010" y="574"/>
                  </a:cubicBezTo>
                  <a:cubicBezTo>
                    <a:pt x="1009" y="594"/>
                    <a:pt x="1009" y="594"/>
                    <a:pt x="1009" y="594"/>
                  </a:cubicBezTo>
                  <a:cubicBezTo>
                    <a:pt x="995" y="600"/>
                    <a:pt x="995" y="600"/>
                    <a:pt x="995" y="600"/>
                  </a:cubicBezTo>
                  <a:cubicBezTo>
                    <a:pt x="987" y="585"/>
                    <a:pt x="987" y="585"/>
                    <a:pt x="987" y="585"/>
                  </a:cubicBezTo>
                  <a:cubicBezTo>
                    <a:pt x="987" y="585"/>
                    <a:pt x="987" y="585"/>
                    <a:pt x="987" y="585"/>
                  </a:cubicBezTo>
                  <a:cubicBezTo>
                    <a:pt x="994" y="600"/>
                    <a:pt x="994" y="600"/>
                    <a:pt x="994" y="600"/>
                  </a:cubicBezTo>
                  <a:cubicBezTo>
                    <a:pt x="970" y="610"/>
                    <a:pt x="970" y="610"/>
                    <a:pt x="970" y="610"/>
                  </a:cubicBezTo>
                  <a:cubicBezTo>
                    <a:pt x="970" y="610"/>
                    <a:pt x="970" y="610"/>
                    <a:pt x="971" y="611"/>
                  </a:cubicBezTo>
                  <a:cubicBezTo>
                    <a:pt x="994" y="600"/>
                    <a:pt x="994" y="600"/>
                    <a:pt x="994" y="600"/>
                  </a:cubicBezTo>
                  <a:cubicBezTo>
                    <a:pt x="999" y="610"/>
                    <a:pt x="999" y="610"/>
                    <a:pt x="999" y="610"/>
                  </a:cubicBezTo>
                  <a:cubicBezTo>
                    <a:pt x="971" y="611"/>
                    <a:pt x="971" y="611"/>
                    <a:pt x="971" y="611"/>
                  </a:cubicBezTo>
                  <a:cubicBezTo>
                    <a:pt x="971" y="611"/>
                    <a:pt x="971" y="611"/>
                    <a:pt x="971" y="611"/>
                  </a:cubicBezTo>
                  <a:cubicBezTo>
                    <a:pt x="999" y="610"/>
                    <a:pt x="999" y="610"/>
                    <a:pt x="999" y="610"/>
                  </a:cubicBezTo>
                  <a:cubicBezTo>
                    <a:pt x="1006" y="623"/>
                    <a:pt x="1006" y="623"/>
                    <a:pt x="1006" y="623"/>
                  </a:cubicBezTo>
                  <a:cubicBezTo>
                    <a:pt x="1006" y="623"/>
                    <a:pt x="1006" y="623"/>
                    <a:pt x="1006" y="623"/>
                  </a:cubicBezTo>
                  <a:cubicBezTo>
                    <a:pt x="1000" y="610"/>
                    <a:pt x="1000" y="610"/>
                    <a:pt x="1000" y="610"/>
                  </a:cubicBezTo>
                  <a:cubicBezTo>
                    <a:pt x="1008" y="610"/>
                    <a:pt x="1008" y="610"/>
                    <a:pt x="1008" y="610"/>
                  </a:cubicBezTo>
                  <a:cubicBezTo>
                    <a:pt x="1007" y="622"/>
                    <a:pt x="1007" y="622"/>
                    <a:pt x="1007" y="622"/>
                  </a:cubicBezTo>
                  <a:cubicBezTo>
                    <a:pt x="1007" y="622"/>
                    <a:pt x="1007" y="622"/>
                    <a:pt x="1007" y="622"/>
                  </a:cubicBezTo>
                  <a:cubicBezTo>
                    <a:pt x="1007" y="622"/>
                    <a:pt x="1007" y="622"/>
                    <a:pt x="1007" y="622"/>
                  </a:cubicBezTo>
                  <a:cubicBezTo>
                    <a:pt x="1008" y="610"/>
                    <a:pt x="1008" y="610"/>
                    <a:pt x="1008" y="610"/>
                  </a:cubicBezTo>
                  <a:cubicBezTo>
                    <a:pt x="1052" y="609"/>
                    <a:pt x="1052" y="609"/>
                    <a:pt x="1052" y="609"/>
                  </a:cubicBezTo>
                  <a:cubicBezTo>
                    <a:pt x="1052" y="609"/>
                    <a:pt x="1052" y="608"/>
                    <a:pt x="1052" y="608"/>
                  </a:cubicBezTo>
                  <a:cubicBezTo>
                    <a:pt x="1008" y="610"/>
                    <a:pt x="1008" y="610"/>
                    <a:pt x="1008" y="610"/>
                  </a:cubicBezTo>
                  <a:cubicBezTo>
                    <a:pt x="1009" y="594"/>
                    <a:pt x="1009" y="594"/>
                    <a:pt x="1009" y="594"/>
                  </a:cubicBezTo>
                  <a:cubicBezTo>
                    <a:pt x="1050" y="576"/>
                    <a:pt x="1050" y="576"/>
                    <a:pt x="1050" y="576"/>
                  </a:cubicBezTo>
                  <a:cubicBezTo>
                    <a:pt x="1066" y="589"/>
                    <a:pt x="1066" y="589"/>
                    <a:pt x="1066" y="589"/>
                  </a:cubicBezTo>
                  <a:cubicBezTo>
                    <a:pt x="1055" y="607"/>
                    <a:pt x="1055" y="607"/>
                    <a:pt x="1055" y="607"/>
                  </a:cubicBezTo>
                  <a:cubicBezTo>
                    <a:pt x="1055" y="607"/>
                    <a:pt x="1055" y="607"/>
                    <a:pt x="1055" y="607"/>
                  </a:cubicBezTo>
                  <a:cubicBezTo>
                    <a:pt x="1066" y="589"/>
                    <a:pt x="1066" y="589"/>
                    <a:pt x="1066" y="589"/>
                  </a:cubicBezTo>
                  <a:cubicBezTo>
                    <a:pt x="1075" y="597"/>
                    <a:pt x="1075" y="597"/>
                    <a:pt x="1075" y="597"/>
                  </a:cubicBezTo>
                  <a:cubicBezTo>
                    <a:pt x="1075" y="597"/>
                    <a:pt x="1075" y="597"/>
                    <a:pt x="1076" y="597"/>
                  </a:cubicBezTo>
                  <a:cubicBezTo>
                    <a:pt x="1066" y="589"/>
                    <a:pt x="1066" y="589"/>
                    <a:pt x="1066" y="589"/>
                  </a:cubicBezTo>
                  <a:cubicBezTo>
                    <a:pt x="1082" y="564"/>
                    <a:pt x="1082" y="564"/>
                    <a:pt x="1082" y="564"/>
                  </a:cubicBezTo>
                  <a:cubicBezTo>
                    <a:pt x="1082" y="564"/>
                    <a:pt x="1082" y="564"/>
                    <a:pt x="1081" y="564"/>
                  </a:cubicBezTo>
                  <a:cubicBezTo>
                    <a:pt x="1066" y="589"/>
                    <a:pt x="1066" y="589"/>
                    <a:pt x="1066" y="589"/>
                  </a:cubicBezTo>
                  <a:cubicBezTo>
                    <a:pt x="1050" y="576"/>
                    <a:pt x="1050" y="576"/>
                    <a:pt x="1050" y="576"/>
                  </a:cubicBezTo>
                  <a:cubicBezTo>
                    <a:pt x="1081" y="563"/>
                    <a:pt x="1081" y="563"/>
                    <a:pt x="1081" y="563"/>
                  </a:cubicBezTo>
                  <a:cubicBezTo>
                    <a:pt x="1081" y="563"/>
                    <a:pt x="1081" y="563"/>
                    <a:pt x="1080" y="563"/>
                  </a:cubicBezTo>
                  <a:cubicBezTo>
                    <a:pt x="1050" y="576"/>
                    <a:pt x="1050" y="576"/>
                    <a:pt x="1050" y="576"/>
                  </a:cubicBezTo>
                  <a:cubicBezTo>
                    <a:pt x="1039" y="567"/>
                    <a:pt x="1039" y="567"/>
                    <a:pt x="1039" y="567"/>
                  </a:cubicBezTo>
                  <a:cubicBezTo>
                    <a:pt x="1039" y="567"/>
                    <a:pt x="1039" y="567"/>
                    <a:pt x="1039" y="567"/>
                  </a:cubicBezTo>
                  <a:cubicBezTo>
                    <a:pt x="1050" y="576"/>
                    <a:pt x="1050" y="576"/>
                    <a:pt x="1050" y="576"/>
                  </a:cubicBezTo>
                  <a:cubicBezTo>
                    <a:pt x="1009" y="593"/>
                    <a:pt x="1009" y="593"/>
                    <a:pt x="1009" y="593"/>
                  </a:cubicBezTo>
                  <a:cubicBezTo>
                    <a:pt x="1011" y="574"/>
                    <a:pt x="1011" y="574"/>
                    <a:pt x="1011" y="574"/>
                  </a:cubicBezTo>
                  <a:cubicBezTo>
                    <a:pt x="1035" y="567"/>
                    <a:pt x="1035" y="567"/>
                    <a:pt x="1035" y="567"/>
                  </a:cubicBezTo>
                  <a:cubicBezTo>
                    <a:pt x="1035" y="566"/>
                    <a:pt x="1035" y="566"/>
                    <a:pt x="1035" y="566"/>
                  </a:cubicBezTo>
                  <a:cubicBezTo>
                    <a:pt x="1011" y="574"/>
                    <a:pt x="1011" y="574"/>
                    <a:pt x="1011" y="574"/>
                  </a:cubicBezTo>
                  <a:cubicBezTo>
                    <a:pt x="1013" y="529"/>
                    <a:pt x="1013" y="529"/>
                    <a:pt x="1013" y="529"/>
                  </a:cubicBezTo>
                  <a:cubicBezTo>
                    <a:pt x="1013" y="529"/>
                    <a:pt x="1013" y="529"/>
                    <a:pt x="1013" y="529"/>
                  </a:cubicBezTo>
                  <a:cubicBezTo>
                    <a:pt x="1013" y="529"/>
                    <a:pt x="1013" y="529"/>
                    <a:pt x="1013" y="529"/>
                  </a:cubicBezTo>
                  <a:moveTo>
                    <a:pt x="1012" y="529"/>
                  </a:moveTo>
                  <a:cubicBezTo>
                    <a:pt x="987" y="578"/>
                    <a:pt x="987" y="578"/>
                    <a:pt x="987" y="578"/>
                  </a:cubicBezTo>
                  <a:cubicBezTo>
                    <a:pt x="987" y="578"/>
                    <a:pt x="987" y="579"/>
                    <a:pt x="987" y="579"/>
                  </a:cubicBezTo>
                  <a:cubicBezTo>
                    <a:pt x="1013" y="529"/>
                    <a:pt x="1013" y="529"/>
                    <a:pt x="1013" y="529"/>
                  </a:cubicBezTo>
                  <a:cubicBezTo>
                    <a:pt x="1013" y="529"/>
                    <a:pt x="1012" y="529"/>
                    <a:pt x="1012" y="529"/>
                  </a:cubicBezTo>
                  <a:moveTo>
                    <a:pt x="1015" y="529"/>
                  </a:moveTo>
                  <a:cubicBezTo>
                    <a:pt x="1014" y="529"/>
                    <a:pt x="1014" y="529"/>
                    <a:pt x="1014" y="529"/>
                  </a:cubicBezTo>
                  <a:cubicBezTo>
                    <a:pt x="1036" y="563"/>
                    <a:pt x="1036" y="563"/>
                    <a:pt x="1036" y="563"/>
                  </a:cubicBezTo>
                  <a:cubicBezTo>
                    <a:pt x="1036" y="563"/>
                    <a:pt x="1036" y="563"/>
                    <a:pt x="1036" y="563"/>
                  </a:cubicBezTo>
                  <a:cubicBezTo>
                    <a:pt x="1015" y="529"/>
                    <a:pt x="1015" y="529"/>
                    <a:pt x="1015" y="529"/>
                  </a:cubicBezTo>
                  <a:moveTo>
                    <a:pt x="692" y="525"/>
                  </a:moveTo>
                  <a:cubicBezTo>
                    <a:pt x="692" y="525"/>
                    <a:pt x="692" y="525"/>
                    <a:pt x="692" y="525"/>
                  </a:cubicBezTo>
                  <a:cubicBezTo>
                    <a:pt x="733" y="545"/>
                    <a:pt x="733" y="545"/>
                    <a:pt x="733" y="545"/>
                  </a:cubicBezTo>
                  <a:cubicBezTo>
                    <a:pt x="733" y="545"/>
                    <a:pt x="733" y="544"/>
                    <a:pt x="733" y="544"/>
                  </a:cubicBezTo>
                  <a:cubicBezTo>
                    <a:pt x="692" y="525"/>
                    <a:pt x="692" y="525"/>
                    <a:pt x="692" y="525"/>
                  </a:cubicBezTo>
                  <a:moveTo>
                    <a:pt x="670" y="488"/>
                  </a:moveTo>
                  <a:cubicBezTo>
                    <a:pt x="605" y="514"/>
                    <a:pt x="605" y="514"/>
                    <a:pt x="605" y="514"/>
                  </a:cubicBezTo>
                  <a:cubicBezTo>
                    <a:pt x="605" y="514"/>
                    <a:pt x="605" y="514"/>
                    <a:pt x="605" y="514"/>
                  </a:cubicBezTo>
                  <a:cubicBezTo>
                    <a:pt x="671" y="488"/>
                    <a:pt x="671" y="488"/>
                    <a:pt x="671" y="488"/>
                  </a:cubicBezTo>
                  <a:cubicBezTo>
                    <a:pt x="670" y="488"/>
                    <a:pt x="670" y="488"/>
                    <a:pt x="670" y="488"/>
                  </a:cubicBezTo>
                  <a:moveTo>
                    <a:pt x="702" y="479"/>
                  </a:moveTo>
                  <a:cubicBezTo>
                    <a:pt x="674" y="486"/>
                    <a:pt x="674" y="486"/>
                    <a:pt x="674" y="486"/>
                  </a:cubicBezTo>
                  <a:cubicBezTo>
                    <a:pt x="674" y="486"/>
                    <a:pt x="674" y="487"/>
                    <a:pt x="674" y="487"/>
                  </a:cubicBezTo>
                  <a:cubicBezTo>
                    <a:pt x="702" y="479"/>
                    <a:pt x="702" y="479"/>
                    <a:pt x="702" y="479"/>
                  </a:cubicBezTo>
                  <a:cubicBezTo>
                    <a:pt x="702" y="479"/>
                    <a:pt x="702" y="479"/>
                    <a:pt x="702" y="479"/>
                  </a:cubicBezTo>
                  <a:moveTo>
                    <a:pt x="495" y="469"/>
                  </a:moveTo>
                  <a:cubicBezTo>
                    <a:pt x="429" y="470"/>
                    <a:pt x="429" y="470"/>
                    <a:pt x="429" y="470"/>
                  </a:cubicBezTo>
                  <a:cubicBezTo>
                    <a:pt x="429" y="470"/>
                    <a:pt x="429" y="470"/>
                    <a:pt x="429" y="470"/>
                  </a:cubicBezTo>
                  <a:cubicBezTo>
                    <a:pt x="495" y="469"/>
                    <a:pt x="495" y="469"/>
                    <a:pt x="495" y="469"/>
                  </a:cubicBezTo>
                  <a:cubicBezTo>
                    <a:pt x="495" y="469"/>
                    <a:pt x="495" y="469"/>
                    <a:pt x="495" y="469"/>
                  </a:cubicBezTo>
                  <a:moveTo>
                    <a:pt x="762" y="461"/>
                  </a:moveTo>
                  <a:cubicBezTo>
                    <a:pt x="753" y="501"/>
                    <a:pt x="753" y="501"/>
                    <a:pt x="753" y="501"/>
                  </a:cubicBezTo>
                  <a:cubicBezTo>
                    <a:pt x="754" y="501"/>
                    <a:pt x="754" y="501"/>
                    <a:pt x="754" y="501"/>
                  </a:cubicBezTo>
                  <a:cubicBezTo>
                    <a:pt x="763" y="461"/>
                    <a:pt x="763" y="461"/>
                    <a:pt x="763" y="461"/>
                  </a:cubicBezTo>
                  <a:cubicBezTo>
                    <a:pt x="763" y="461"/>
                    <a:pt x="763" y="461"/>
                    <a:pt x="762" y="461"/>
                  </a:cubicBezTo>
                  <a:moveTo>
                    <a:pt x="701" y="514"/>
                  </a:moveTo>
                  <a:cubicBezTo>
                    <a:pt x="695" y="508"/>
                    <a:pt x="695" y="508"/>
                    <a:pt x="695" y="508"/>
                  </a:cubicBezTo>
                  <a:cubicBezTo>
                    <a:pt x="699" y="498"/>
                    <a:pt x="699" y="498"/>
                    <a:pt x="699" y="498"/>
                  </a:cubicBezTo>
                  <a:cubicBezTo>
                    <a:pt x="713" y="503"/>
                    <a:pt x="713" y="503"/>
                    <a:pt x="713" y="503"/>
                  </a:cubicBezTo>
                  <a:cubicBezTo>
                    <a:pt x="701" y="514"/>
                    <a:pt x="701" y="514"/>
                    <a:pt x="701" y="514"/>
                  </a:cubicBezTo>
                  <a:moveTo>
                    <a:pt x="761" y="461"/>
                  </a:moveTo>
                  <a:cubicBezTo>
                    <a:pt x="728" y="490"/>
                    <a:pt x="728" y="490"/>
                    <a:pt x="728" y="490"/>
                  </a:cubicBezTo>
                  <a:cubicBezTo>
                    <a:pt x="708" y="479"/>
                    <a:pt x="708" y="479"/>
                    <a:pt x="708" y="479"/>
                  </a:cubicBezTo>
                  <a:cubicBezTo>
                    <a:pt x="708" y="480"/>
                    <a:pt x="708" y="480"/>
                    <a:pt x="708" y="480"/>
                  </a:cubicBezTo>
                  <a:cubicBezTo>
                    <a:pt x="728" y="490"/>
                    <a:pt x="728" y="490"/>
                    <a:pt x="728" y="490"/>
                  </a:cubicBezTo>
                  <a:cubicBezTo>
                    <a:pt x="713" y="503"/>
                    <a:pt x="713" y="503"/>
                    <a:pt x="713" y="503"/>
                  </a:cubicBezTo>
                  <a:cubicBezTo>
                    <a:pt x="699" y="497"/>
                    <a:pt x="699" y="497"/>
                    <a:pt x="699" y="497"/>
                  </a:cubicBezTo>
                  <a:cubicBezTo>
                    <a:pt x="704" y="481"/>
                    <a:pt x="704" y="481"/>
                    <a:pt x="704" y="481"/>
                  </a:cubicBezTo>
                  <a:cubicBezTo>
                    <a:pt x="704" y="481"/>
                    <a:pt x="704" y="481"/>
                    <a:pt x="704" y="481"/>
                  </a:cubicBezTo>
                  <a:cubicBezTo>
                    <a:pt x="698" y="497"/>
                    <a:pt x="698" y="497"/>
                    <a:pt x="698" y="497"/>
                  </a:cubicBezTo>
                  <a:cubicBezTo>
                    <a:pt x="674" y="488"/>
                    <a:pt x="674" y="488"/>
                    <a:pt x="674" y="488"/>
                  </a:cubicBezTo>
                  <a:cubicBezTo>
                    <a:pt x="674" y="488"/>
                    <a:pt x="674" y="488"/>
                    <a:pt x="674" y="488"/>
                  </a:cubicBezTo>
                  <a:cubicBezTo>
                    <a:pt x="698" y="498"/>
                    <a:pt x="698" y="498"/>
                    <a:pt x="698" y="498"/>
                  </a:cubicBezTo>
                  <a:cubicBezTo>
                    <a:pt x="695" y="508"/>
                    <a:pt x="695" y="508"/>
                    <a:pt x="695" y="508"/>
                  </a:cubicBezTo>
                  <a:cubicBezTo>
                    <a:pt x="674" y="488"/>
                    <a:pt x="674" y="488"/>
                    <a:pt x="674" y="488"/>
                  </a:cubicBezTo>
                  <a:cubicBezTo>
                    <a:pt x="674" y="488"/>
                    <a:pt x="674" y="488"/>
                    <a:pt x="674" y="489"/>
                  </a:cubicBezTo>
                  <a:cubicBezTo>
                    <a:pt x="695" y="508"/>
                    <a:pt x="695" y="508"/>
                    <a:pt x="695" y="508"/>
                  </a:cubicBezTo>
                  <a:cubicBezTo>
                    <a:pt x="690" y="521"/>
                    <a:pt x="690" y="521"/>
                    <a:pt x="690" y="521"/>
                  </a:cubicBezTo>
                  <a:cubicBezTo>
                    <a:pt x="690" y="521"/>
                    <a:pt x="690" y="521"/>
                    <a:pt x="691" y="521"/>
                  </a:cubicBezTo>
                  <a:cubicBezTo>
                    <a:pt x="695" y="509"/>
                    <a:pt x="695" y="509"/>
                    <a:pt x="695" y="509"/>
                  </a:cubicBezTo>
                  <a:cubicBezTo>
                    <a:pt x="701" y="514"/>
                    <a:pt x="701" y="514"/>
                    <a:pt x="701" y="514"/>
                  </a:cubicBezTo>
                  <a:cubicBezTo>
                    <a:pt x="691" y="522"/>
                    <a:pt x="691" y="522"/>
                    <a:pt x="691" y="522"/>
                  </a:cubicBezTo>
                  <a:cubicBezTo>
                    <a:pt x="691" y="522"/>
                    <a:pt x="692" y="522"/>
                    <a:pt x="692" y="522"/>
                  </a:cubicBezTo>
                  <a:cubicBezTo>
                    <a:pt x="701" y="514"/>
                    <a:pt x="701" y="514"/>
                    <a:pt x="701" y="514"/>
                  </a:cubicBezTo>
                  <a:cubicBezTo>
                    <a:pt x="733" y="544"/>
                    <a:pt x="733" y="544"/>
                    <a:pt x="733" y="544"/>
                  </a:cubicBezTo>
                  <a:cubicBezTo>
                    <a:pt x="733" y="544"/>
                    <a:pt x="733" y="544"/>
                    <a:pt x="733" y="544"/>
                  </a:cubicBezTo>
                  <a:cubicBezTo>
                    <a:pt x="701" y="514"/>
                    <a:pt x="701" y="514"/>
                    <a:pt x="701" y="514"/>
                  </a:cubicBezTo>
                  <a:cubicBezTo>
                    <a:pt x="713" y="503"/>
                    <a:pt x="713" y="503"/>
                    <a:pt x="713" y="503"/>
                  </a:cubicBezTo>
                  <a:cubicBezTo>
                    <a:pt x="754" y="520"/>
                    <a:pt x="754" y="520"/>
                    <a:pt x="754" y="520"/>
                  </a:cubicBezTo>
                  <a:cubicBezTo>
                    <a:pt x="756" y="540"/>
                    <a:pt x="756" y="540"/>
                    <a:pt x="756" y="540"/>
                  </a:cubicBezTo>
                  <a:cubicBezTo>
                    <a:pt x="736" y="545"/>
                    <a:pt x="736" y="545"/>
                    <a:pt x="736" y="545"/>
                  </a:cubicBezTo>
                  <a:cubicBezTo>
                    <a:pt x="736" y="545"/>
                    <a:pt x="736" y="545"/>
                    <a:pt x="736" y="545"/>
                  </a:cubicBezTo>
                  <a:cubicBezTo>
                    <a:pt x="756" y="541"/>
                    <a:pt x="756" y="541"/>
                    <a:pt x="756" y="541"/>
                  </a:cubicBezTo>
                  <a:cubicBezTo>
                    <a:pt x="758" y="553"/>
                    <a:pt x="758" y="553"/>
                    <a:pt x="758" y="553"/>
                  </a:cubicBezTo>
                  <a:cubicBezTo>
                    <a:pt x="758" y="553"/>
                    <a:pt x="758" y="553"/>
                    <a:pt x="758" y="553"/>
                  </a:cubicBezTo>
                  <a:cubicBezTo>
                    <a:pt x="757" y="540"/>
                    <a:pt x="757" y="540"/>
                    <a:pt x="757" y="540"/>
                  </a:cubicBezTo>
                  <a:cubicBezTo>
                    <a:pt x="786" y="534"/>
                    <a:pt x="786" y="534"/>
                    <a:pt x="786" y="534"/>
                  </a:cubicBezTo>
                  <a:cubicBezTo>
                    <a:pt x="786" y="534"/>
                    <a:pt x="785" y="534"/>
                    <a:pt x="785" y="533"/>
                  </a:cubicBezTo>
                  <a:cubicBezTo>
                    <a:pt x="757" y="540"/>
                    <a:pt x="757" y="540"/>
                    <a:pt x="757" y="540"/>
                  </a:cubicBezTo>
                  <a:cubicBezTo>
                    <a:pt x="755" y="520"/>
                    <a:pt x="755" y="520"/>
                    <a:pt x="755" y="520"/>
                  </a:cubicBezTo>
                  <a:cubicBezTo>
                    <a:pt x="786" y="532"/>
                    <a:pt x="786" y="532"/>
                    <a:pt x="786" y="532"/>
                  </a:cubicBezTo>
                  <a:cubicBezTo>
                    <a:pt x="786" y="532"/>
                    <a:pt x="786" y="532"/>
                    <a:pt x="786" y="532"/>
                  </a:cubicBezTo>
                  <a:cubicBezTo>
                    <a:pt x="755" y="520"/>
                    <a:pt x="755" y="520"/>
                    <a:pt x="755" y="520"/>
                  </a:cubicBezTo>
                  <a:cubicBezTo>
                    <a:pt x="754" y="506"/>
                    <a:pt x="754" y="506"/>
                    <a:pt x="754" y="506"/>
                  </a:cubicBezTo>
                  <a:cubicBezTo>
                    <a:pt x="753" y="506"/>
                    <a:pt x="753" y="506"/>
                    <a:pt x="753" y="506"/>
                  </a:cubicBezTo>
                  <a:cubicBezTo>
                    <a:pt x="754" y="519"/>
                    <a:pt x="754" y="519"/>
                    <a:pt x="754" y="519"/>
                  </a:cubicBezTo>
                  <a:cubicBezTo>
                    <a:pt x="714" y="503"/>
                    <a:pt x="714" y="503"/>
                    <a:pt x="714" y="503"/>
                  </a:cubicBezTo>
                  <a:cubicBezTo>
                    <a:pt x="728" y="490"/>
                    <a:pt x="728" y="490"/>
                    <a:pt x="728" y="490"/>
                  </a:cubicBezTo>
                  <a:cubicBezTo>
                    <a:pt x="751" y="502"/>
                    <a:pt x="751" y="502"/>
                    <a:pt x="751" y="502"/>
                  </a:cubicBezTo>
                  <a:cubicBezTo>
                    <a:pt x="751" y="502"/>
                    <a:pt x="751" y="502"/>
                    <a:pt x="751" y="502"/>
                  </a:cubicBezTo>
                  <a:cubicBezTo>
                    <a:pt x="728" y="490"/>
                    <a:pt x="728" y="490"/>
                    <a:pt x="728" y="490"/>
                  </a:cubicBezTo>
                  <a:cubicBezTo>
                    <a:pt x="762" y="461"/>
                    <a:pt x="762" y="461"/>
                    <a:pt x="762" y="461"/>
                  </a:cubicBezTo>
                  <a:cubicBezTo>
                    <a:pt x="762" y="461"/>
                    <a:pt x="762" y="461"/>
                    <a:pt x="761" y="461"/>
                  </a:cubicBezTo>
                  <a:moveTo>
                    <a:pt x="761" y="460"/>
                  </a:moveTo>
                  <a:cubicBezTo>
                    <a:pt x="708" y="477"/>
                    <a:pt x="708" y="477"/>
                    <a:pt x="708" y="477"/>
                  </a:cubicBezTo>
                  <a:cubicBezTo>
                    <a:pt x="708" y="477"/>
                    <a:pt x="708" y="477"/>
                    <a:pt x="708" y="477"/>
                  </a:cubicBezTo>
                  <a:cubicBezTo>
                    <a:pt x="761" y="460"/>
                    <a:pt x="761" y="460"/>
                    <a:pt x="761" y="460"/>
                  </a:cubicBezTo>
                  <a:cubicBezTo>
                    <a:pt x="761" y="460"/>
                    <a:pt x="761" y="460"/>
                    <a:pt x="761" y="460"/>
                  </a:cubicBezTo>
                  <a:moveTo>
                    <a:pt x="602" y="445"/>
                  </a:moveTo>
                  <a:cubicBezTo>
                    <a:pt x="602" y="445"/>
                    <a:pt x="602" y="445"/>
                    <a:pt x="602" y="445"/>
                  </a:cubicBezTo>
                  <a:cubicBezTo>
                    <a:pt x="602" y="445"/>
                    <a:pt x="602" y="445"/>
                    <a:pt x="602" y="445"/>
                  </a:cubicBezTo>
                  <a:cubicBezTo>
                    <a:pt x="602" y="512"/>
                    <a:pt x="602" y="512"/>
                    <a:pt x="602" y="512"/>
                  </a:cubicBezTo>
                  <a:cubicBezTo>
                    <a:pt x="602" y="512"/>
                    <a:pt x="603" y="512"/>
                    <a:pt x="603" y="512"/>
                  </a:cubicBezTo>
                  <a:cubicBezTo>
                    <a:pt x="603" y="512"/>
                    <a:pt x="603" y="512"/>
                    <a:pt x="603" y="512"/>
                  </a:cubicBezTo>
                  <a:cubicBezTo>
                    <a:pt x="602" y="445"/>
                    <a:pt x="602" y="445"/>
                    <a:pt x="602" y="445"/>
                  </a:cubicBezTo>
                  <a:moveTo>
                    <a:pt x="605" y="443"/>
                  </a:moveTo>
                  <a:cubicBezTo>
                    <a:pt x="605" y="443"/>
                    <a:pt x="605" y="443"/>
                    <a:pt x="605" y="444"/>
                  </a:cubicBezTo>
                  <a:cubicBezTo>
                    <a:pt x="671" y="486"/>
                    <a:pt x="671" y="486"/>
                    <a:pt x="671" y="486"/>
                  </a:cubicBezTo>
                  <a:cubicBezTo>
                    <a:pt x="671" y="486"/>
                    <a:pt x="671" y="486"/>
                    <a:pt x="671" y="486"/>
                  </a:cubicBezTo>
                  <a:cubicBezTo>
                    <a:pt x="605" y="443"/>
                    <a:pt x="605" y="443"/>
                    <a:pt x="605" y="443"/>
                  </a:cubicBezTo>
                  <a:moveTo>
                    <a:pt x="374" y="427"/>
                  </a:moveTo>
                  <a:cubicBezTo>
                    <a:pt x="374" y="427"/>
                    <a:pt x="373" y="427"/>
                    <a:pt x="373" y="427"/>
                  </a:cubicBezTo>
                  <a:cubicBezTo>
                    <a:pt x="424" y="468"/>
                    <a:pt x="424" y="468"/>
                    <a:pt x="424" y="468"/>
                  </a:cubicBezTo>
                  <a:cubicBezTo>
                    <a:pt x="424" y="468"/>
                    <a:pt x="424" y="468"/>
                    <a:pt x="424" y="468"/>
                  </a:cubicBezTo>
                  <a:cubicBezTo>
                    <a:pt x="374" y="427"/>
                    <a:pt x="374" y="427"/>
                    <a:pt x="374" y="427"/>
                  </a:cubicBezTo>
                  <a:moveTo>
                    <a:pt x="487" y="412"/>
                  </a:moveTo>
                  <a:cubicBezTo>
                    <a:pt x="486" y="412"/>
                    <a:pt x="486" y="412"/>
                    <a:pt x="486" y="412"/>
                  </a:cubicBezTo>
                  <a:cubicBezTo>
                    <a:pt x="497" y="466"/>
                    <a:pt x="497" y="466"/>
                    <a:pt x="497" y="466"/>
                  </a:cubicBezTo>
                  <a:cubicBezTo>
                    <a:pt x="497" y="466"/>
                    <a:pt x="497" y="466"/>
                    <a:pt x="497" y="466"/>
                  </a:cubicBezTo>
                  <a:cubicBezTo>
                    <a:pt x="497" y="466"/>
                    <a:pt x="497" y="466"/>
                    <a:pt x="497" y="466"/>
                  </a:cubicBezTo>
                  <a:cubicBezTo>
                    <a:pt x="487" y="412"/>
                    <a:pt x="487" y="412"/>
                    <a:pt x="487" y="412"/>
                  </a:cubicBezTo>
                  <a:moveTo>
                    <a:pt x="617" y="400"/>
                  </a:moveTo>
                  <a:cubicBezTo>
                    <a:pt x="603" y="438"/>
                    <a:pt x="603" y="438"/>
                    <a:pt x="603" y="438"/>
                  </a:cubicBezTo>
                  <a:cubicBezTo>
                    <a:pt x="603" y="438"/>
                    <a:pt x="603" y="438"/>
                    <a:pt x="604" y="438"/>
                  </a:cubicBezTo>
                  <a:cubicBezTo>
                    <a:pt x="617" y="400"/>
                    <a:pt x="617" y="400"/>
                    <a:pt x="617" y="400"/>
                  </a:cubicBezTo>
                  <a:cubicBezTo>
                    <a:pt x="617" y="400"/>
                    <a:pt x="617" y="400"/>
                    <a:pt x="617" y="400"/>
                  </a:cubicBezTo>
                  <a:moveTo>
                    <a:pt x="619" y="400"/>
                  </a:moveTo>
                  <a:cubicBezTo>
                    <a:pt x="619" y="400"/>
                    <a:pt x="619" y="400"/>
                    <a:pt x="619" y="400"/>
                  </a:cubicBezTo>
                  <a:cubicBezTo>
                    <a:pt x="619" y="400"/>
                    <a:pt x="619" y="400"/>
                    <a:pt x="619" y="400"/>
                  </a:cubicBezTo>
                  <a:cubicBezTo>
                    <a:pt x="656" y="460"/>
                    <a:pt x="656" y="460"/>
                    <a:pt x="656" y="460"/>
                  </a:cubicBezTo>
                  <a:cubicBezTo>
                    <a:pt x="606" y="442"/>
                    <a:pt x="606" y="442"/>
                    <a:pt x="606" y="442"/>
                  </a:cubicBezTo>
                  <a:cubicBezTo>
                    <a:pt x="605" y="443"/>
                    <a:pt x="605" y="443"/>
                    <a:pt x="605" y="443"/>
                  </a:cubicBezTo>
                  <a:cubicBezTo>
                    <a:pt x="656" y="461"/>
                    <a:pt x="656" y="461"/>
                    <a:pt x="656" y="461"/>
                  </a:cubicBezTo>
                  <a:cubicBezTo>
                    <a:pt x="671" y="486"/>
                    <a:pt x="671" y="486"/>
                    <a:pt x="671" y="486"/>
                  </a:cubicBezTo>
                  <a:cubicBezTo>
                    <a:pt x="671" y="485"/>
                    <a:pt x="671" y="485"/>
                    <a:pt x="671" y="485"/>
                  </a:cubicBezTo>
                  <a:cubicBezTo>
                    <a:pt x="671" y="485"/>
                    <a:pt x="671" y="485"/>
                    <a:pt x="671" y="485"/>
                  </a:cubicBezTo>
                  <a:cubicBezTo>
                    <a:pt x="657" y="461"/>
                    <a:pt x="657" y="461"/>
                    <a:pt x="657" y="461"/>
                  </a:cubicBezTo>
                  <a:cubicBezTo>
                    <a:pt x="702" y="477"/>
                    <a:pt x="702" y="477"/>
                    <a:pt x="702" y="477"/>
                  </a:cubicBezTo>
                  <a:cubicBezTo>
                    <a:pt x="702" y="477"/>
                    <a:pt x="702" y="477"/>
                    <a:pt x="702" y="477"/>
                  </a:cubicBezTo>
                  <a:cubicBezTo>
                    <a:pt x="656" y="460"/>
                    <a:pt x="656" y="460"/>
                    <a:pt x="656" y="460"/>
                  </a:cubicBezTo>
                  <a:cubicBezTo>
                    <a:pt x="619" y="400"/>
                    <a:pt x="619" y="400"/>
                    <a:pt x="619" y="400"/>
                  </a:cubicBezTo>
                  <a:moveTo>
                    <a:pt x="405" y="396"/>
                  </a:moveTo>
                  <a:cubicBezTo>
                    <a:pt x="405" y="396"/>
                    <a:pt x="405" y="396"/>
                    <a:pt x="405" y="396"/>
                  </a:cubicBezTo>
                  <a:cubicBezTo>
                    <a:pt x="412" y="420"/>
                    <a:pt x="412" y="420"/>
                    <a:pt x="412" y="420"/>
                  </a:cubicBezTo>
                  <a:cubicBezTo>
                    <a:pt x="374" y="425"/>
                    <a:pt x="374" y="425"/>
                    <a:pt x="374" y="425"/>
                  </a:cubicBezTo>
                  <a:cubicBezTo>
                    <a:pt x="374" y="426"/>
                    <a:pt x="374" y="426"/>
                    <a:pt x="374" y="426"/>
                  </a:cubicBezTo>
                  <a:cubicBezTo>
                    <a:pt x="374" y="426"/>
                    <a:pt x="374" y="426"/>
                    <a:pt x="374" y="426"/>
                  </a:cubicBezTo>
                  <a:cubicBezTo>
                    <a:pt x="412" y="420"/>
                    <a:pt x="412" y="420"/>
                    <a:pt x="412" y="420"/>
                  </a:cubicBezTo>
                  <a:cubicBezTo>
                    <a:pt x="418" y="441"/>
                    <a:pt x="418" y="441"/>
                    <a:pt x="418" y="441"/>
                  </a:cubicBezTo>
                  <a:cubicBezTo>
                    <a:pt x="374" y="426"/>
                    <a:pt x="374" y="426"/>
                    <a:pt x="374" y="426"/>
                  </a:cubicBezTo>
                  <a:cubicBezTo>
                    <a:pt x="374" y="427"/>
                    <a:pt x="374" y="427"/>
                    <a:pt x="374" y="427"/>
                  </a:cubicBezTo>
                  <a:cubicBezTo>
                    <a:pt x="418" y="442"/>
                    <a:pt x="418" y="442"/>
                    <a:pt x="418" y="442"/>
                  </a:cubicBezTo>
                  <a:cubicBezTo>
                    <a:pt x="426" y="467"/>
                    <a:pt x="426" y="467"/>
                    <a:pt x="426" y="467"/>
                  </a:cubicBezTo>
                  <a:cubicBezTo>
                    <a:pt x="426" y="467"/>
                    <a:pt x="426" y="467"/>
                    <a:pt x="426" y="467"/>
                  </a:cubicBezTo>
                  <a:cubicBezTo>
                    <a:pt x="419" y="442"/>
                    <a:pt x="419" y="442"/>
                    <a:pt x="419" y="442"/>
                  </a:cubicBezTo>
                  <a:cubicBezTo>
                    <a:pt x="445" y="451"/>
                    <a:pt x="445" y="451"/>
                    <a:pt x="445" y="451"/>
                  </a:cubicBezTo>
                  <a:cubicBezTo>
                    <a:pt x="428" y="468"/>
                    <a:pt x="428" y="468"/>
                    <a:pt x="428" y="468"/>
                  </a:cubicBezTo>
                  <a:cubicBezTo>
                    <a:pt x="428" y="468"/>
                    <a:pt x="428" y="468"/>
                    <a:pt x="429" y="468"/>
                  </a:cubicBezTo>
                  <a:cubicBezTo>
                    <a:pt x="445" y="451"/>
                    <a:pt x="445" y="451"/>
                    <a:pt x="445" y="451"/>
                  </a:cubicBezTo>
                  <a:cubicBezTo>
                    <a:pt x="495" y="468"/>
                    <a:pt x="495" y="468"/>
                    <a:pt x="495" y="468"/>
                  </a:cubicBezTo>
                  <a:cubicBezTo>
                    <a:pt x="495" y="468"/>
                    <a:pt x="495" y="468"/>
                    <a:pt x="495" y="468"/>
                  </a:cubicBezTo>
                  <a:cubicBezTo>
                    <a:pt x="445" y="451"/>
                    <a:pt x="445" y="451"/>
                    <a:pt x="445" y="451"/>
                  </a:cubicBezTo>
                  <a:cubicBezTo>
                    <a:pt x="484" y="412"/>
                    <a:pt x="484" y="412"/>
                    <a:pt x="484" y="412"/>
                  </a:cubicBezTo>
                  <a:cubicBezTo>
                    <a:pt x="484" y="411"/>
                    <a:pt x="484" y="411"/>
                    <a:pt x="484" y="411"/>
                  </a:cubicBezTo>
                  <a:cubicBezTo>
                    <a:pt x="445" y="451"/>
                    <a:pt x="445" y="451"/>
                    <a:pt x="445" y="451"/>
                  </a:cubicBezTo>
                  <a:cubicBezTo>
                    <a:pt x="418" y="442"/>
                    <a:pt x="418" y="442"/>
                    <a:pt x="418" y="442"/>
                  </a:cubicBezTo>
                  <a:cubicBezTo>
                    <a:pt x="412" y="420"/>
                    <a:pt x="412" y="420"/>
                    <a:pt x="412" y="420"/>
                  </a:cubicBezTo>
                  <a:cubicBezTo>
                    <a:pt x="483" y="410"/>
                    <a:pt x="483" y="410"/>
                    <a:pt x="483" y="410"/>
                  </a:cubicBezTo>
                  <a:cubicBezTo>
                    <a:pt x="483" y="410"/>
                    <a:pt x="483" y="410"/>
                    <a:pt x="483" y="410"/>
                  </a:cubicBezTo>
                  <a:cubicBezTo>
                    <a:pt x="412" y="420"/>
                    <a:pt x="412" y="420"/>
                    <a:pt x="412" y="420"/>
                  </a:cubicBezTo>
                  <a:cubicBezTo>
                    <a:pt x="405" y="396"/>
                    <a:pt x="405" y="396"/>
                    <a:pt x="405" y="396"/>
                  </a:cubicBezTo>
                  <a:moveTo>
                    <a:pt x="401" y="395"/>
                  </a:moveTo>
                  <a:cubicBezTo>
                    <a:pt x="373" y="424"/>
                    <a:pt x="373" y="424"/>
                    <a:pt x="373" y="424"/>
                  </a:cubicBezTo>
                  <a:cubicBezTo>
                    <a:pt x="373" y="424"/>
                    <a:pt x="373" y="425"/>
                    <a:pt x="373" y="425"/>
                  </a:cubicBezTo>
                  <a:cubicBezTo>
                    <a:pt x="402" y="395"/>
                    <a:pt x="402" y="395"/>
                    <a:pt x="402" y="395"/>
                  </a:cubicBezTo>
                  <a:cubicBezTo>
                    <a:pt x="402" y="395"/>
                    <a:pt x="401" y="395"/>
                    <a:pt x="401" y="395"/>
                  </a:cubicBezTo>
                  <a:moveTo>
                    <a:pt x="552" y="382"/>
                  </a:moveTo>
                  <a:cubicBezTo>
                    <a:pt x="552" y="382"/>
                    <a:pt x="552" y="382"/>
                    <a:pt x="552" y="382"/>
                  </a:cubicBezTo>
                  <a:cubicBezTo>
                    <a:pt x="569" y="402"/>
                    <a:pt x="569" y="402"/>
                    <a:pt x="569" y="402"/>
                  </a:cubicBezTo>
                  <a:cubicBezTo>
                    <a:pt x="535" y="405"/>
                    <a:pt x="535" y="405"/>
                    <a:pt x="535" y="405"/>
                  </a:cubicBezTo>
                  <a:cubicBezTo>
                    <a:pt x="549" y="382"/>
                    <a:pt x="549" y="382"/>
                    <a:pt x="549" y="382"/>
                  </a:cubicBezTo>
                  <a:cubicBezTo>
                    <a:pt x="549" y="382"/>
                    <a:pt x="549" y="382"/>
                    <a:pt x="549" y="382"/>
                  </a:cubicBezTo>
                  <a:cubicBezTo>
                    <a:pt x="535" y="405"/>
                    <a:pt x="535" y="405"/>
                    <a:pt x="535" y="405"/>
                  </a:cubicBezTo>
                  <a:cubicBezTo>
                    <a:pt x="489" y="409"/>
                    <a:pt x="489" y="409"/>
                    <a:pt x="489" y="409"/>
                  </a:cubicBezTo>
                  <a:cubicBezTo>
                    <a:pt x="489" y="409"/>
                    <a:pt x="489" y="409"/>
                    <a:pt x="489" y="409"/>
                  </a:cubicBezTo>
                  <a:cubicBezTo>
                    <a:pt x="535" y="405"/>
                    <a:pt x="535" y="405"/>
                    <a:pt x="535" y="405"/>
                  </a:cubicBezTo>
                  <a:cubicBezTo>
                    <a:pt x="498" y="466"/>
                    <a:pt x="498" y="466"/>
                    <a:pt x="498" y="466"/>
                  </a:cubicBezTo>
                  <a:cubicBezTo>
                    <a:pt x="499" y="466"/>
                    <a:pt x="499" y="467"/>
                    <a:pt x="499" y="467"/>
                  </a:cubicBezTo>
                  <a:cubicBezTo>
                    <a:pt x="535" y="405"/>
                    <a:pt x="535" y="405"/>
                    <a:pt x="535" y="405"/>
                  </a:cubicBezTo>
                  <a:cubicBezTo>
                    <a:pt x="569" y="402"/>
                    <a:pt x="569" y="402"/>
                    <a:pt x="569" y="402"/>
                  </a:cubicBezTo>
                  <a:cubicBezTo>
                    <a:pt x="600" y="439"/>
                    <a:pt x="600" y="439"/>
                    <a:pt x="600" y="439"/>
                  </a:cubicBezTo>
                  <a:cubicBezTo>
                    <a:pt x="600" y="439"/>
                    <a:pt x="600" y="439"/>
                    <a:pt x="600" y="439"/>
                  </a:cubicBezTo>
                  <a:cubicBezTo>
                    <a:pt x="569" y="402"/>
                    <a:pt x="569" y="402"/>
                    <a:pt x="569" y="402"/>
                  </a:cubicBezTo>
                  <a:cubicBezTo>
                    <a:pt x="616" y="398"/>
                    <a:pt x="616" y="398"/>
                    <a:pt x="616" y="398"/>
                  </a:cubicBezTo>
                  <a:cubicBezTo>
                    <a:pt x="616" y="398"/>
                    <a:pt x="616" y="398"/>
                    <a:pt x="616" y="398"/>
                  </a:cubicBezTo>
                  <a:cubicBezTo>
                    <a:pt x="569" y="402"/>
                    <a:pt x="569" y="402"/>
                    <a:pt x="569" y="402"/>
                  </a:cubicBezTo>
                  <a:cubicBezTo>
                    <a:pt x="552" y="382"/>
                    <a:pt x="552" y="382"/>
                    <a:pt x="552" y="382"/>
                  </a:cubicBezTo>
                  <a:moveTo>
                    <a:pt x="548" y="381"/>
                  </a:moveTo>
                  <a:cubicBezTo>
                    <a:pt x="488" y="408"/>
                    <a:pt x="488" y="408"/>
                    <a:pt x="488" y="408"/>
                  </a:cubicBezTo>
                  <a:cubicBezTo>
                    <a:pt x="488" y="408"/>
                    <a:pt x="488" y="408"/>
                    <a:pt x="488" y="408"/>
                  </a:cubicBezTo>
                  <a:cubicBezTo>
                    <a:pt x="548" y="381"/>
                    <a:pt x="548" y="381"/>
                    <a:pt x="548" y="381"/>
                  </a:cubicBezTo>
                  <a:cubicBezTo>
                    <a:pt x="548" y="381"/>
                    <a:pt x="548" y="381"/>
                    <a:pt x="548" y="381"/>
                  </a:cubicBezTo>
                  <a:moveTo>
                    <a:pt x="553" y="380"/>
                  </a:moveTo>
                  <a:cubicBezTo>
                    <a:pt x="553" y="380"/>
                    <a:pt x="553" y="381"/>
                    <a:pt x="553" y="381"/>
                  </a:cubicBezTo>
                  <a:cubicBezTo>
                    <a:pt x="616" y="398"/>
                    <a:pt x="616" y="398"/>
                    <a:pt x="616" y="398"/>
                  </a:cubicBezTo>
                  <a:cubicBezTo>
                    <a:pt x="616" y="398"/>
                    <a:pt x="616" y="397"/>
                    <a:pt x="616" y="397"/>
                  </a:cubicBezTo>
                  <a:cubicBezTo>
                    <a:pt x="553" y="380"/>
                    <a:pt x="553" y="380"/>
                    <a:pt x="553" y="380"/>
                  </a:cubicBezTo>
                  <a:moveTo>
                    <a:pt x="432" y="327"/>
                  </a:moveTo>
                  <a:cubicBezTo>
                    <a:pt x="405" y="389"/>
                    <a:pt x="405" y="389"/>
                    <a:pt x="405" y="389"/>
                  </a:cubicBezTo>
                  <a:cubicBezTo>
                    <a:pt x="405" y="389"/>
                    <a:pt x="405" y="389"/>
                    <a:pt x="405" y="389"/>
                  </a:cubicBezTo>
                  <a:cubicBezTo>
                    <a:pt x="432" y="328"/>
                    <a:pt x="432" y="328"/>
                    <a:pt x="432" y="328"/>
                  </a:cubicBezTo>
                  <a:cubicBezTo>
                    <a:pt x="432" y="328"/>
                    <a:pt x="432" y="327"/>
                    <a:pt x="432" y="327"/>
                  </a:cubicBezTo>
                  <a:moveTo>
                    <a:pt x="359" y="324"/>
                  </a:moveTo>
                  <a:cubicBezTo>
                    <a:pt x="359" y="324"/>
                    <a:pt x="359" y="324"/>
                    <a:pt x="359" y="324"/>
                  </a:cubicBezTo>
                  <a:cubicBezTo>
                    <a:pt x="402" y="390"/>
                    <a:pt x="402" y="390"/>
                    <a:pt x="402" y="390"/>
                  </a:cubicBezTo>
                  <a:cubicBezTo>
                    <a:pt x="402" y="390"/>
                    <a:pt x="402" y="390"/>
                    <a:pt x="402" y="389"/>
                  </a:cubicBezTo>
                  <a:cubicBezTo>
                    <a:pt x="359" y="324"/>
                    <a:pt x="359" y="324"/>
                    <a:pt x="359" y="324"/>
                  </a:cubicBezTo>
                  <a:moveTo>
                    <a:pt x="360" y="322"/>
                  </a:moveTo>
                  <a:cubicBezTo>
                    <a:pt x="360" y="322"/>
                    <a:pt x="360" y="323"/>
                    <a:pt x="360" y="323"/>
                  </a:cubicBezTo>
                  <a:cubicBezTo>
                    <a:pt x="431" y="325"/>
                    <a:pt x="431" y="325"/>
                    <a:pt x="431" y="325"/>
                  </a:cubicBezTo>
                  <a:cubicBezTo>
                    <a:pt x="431" y="325"/>
                    <a:pt x="431" y="325"/>
                    <a:pt x="431" y="325"/>
                  </a:cubicBezTo>
                  <a:cubicBezTo>
                    <a:pt x="360" y="322"/>
                    <a:pt x="360" y="322"/>
                    <a:pt x="360" y="322"/>
                  </a:cubicBezTo>
                  <a:moveTo>
                    <a:pt x="327" y="320"/>
                  </a:moveTo>
                  <a:cubicBezTo>
                    <a:pt x="327" y="320"/>
                    <a:pt x="327" y="320"/>
                    <a:pt x="327" y="320"/>
                  </a:cubicBezTo>
                  <a:cubicBezTo>
                    <a:pt x="362" y="353"/>
                    <a:pt x="362" y="353"/>
                    <a:pt x="362" y="353"/>
                  </a:cubicBezTo>
                  <a:cubicBezTo>
                    <a:pt x="372" y="424"/>
                    <a:pt x="372" y="424"/>
                    <a:pt x="372" y="424"/>
                  </a:cubicBezTo>
                  <a:cubicBezTo>
                    <a:pt x="372" y="424"/>
                    <a:pt x="372" y="424"/>
                    <a:pt x="372" y="424"/>
                  </a:cubicBezTo>
                  <a:cubicBezTo>
                    <a:pt x="372" y="424"/>
                    <a:pt x="372" y="424"/>
                    <a:pt x="372" y="424"/>
                  </a:cubicBezTo>
                  <a:cubicBezTo>
                    <a:pt x="363" y="354"/>
                    <a:pt x="363" y="354"/>
                    <a:pt x="363" y="354"/>
                  </a:cubicBezTo>
                  <a:cubicBezTo>
                    <a:pt x="401" y="390"/>
                    <a:pt x="401" y="390"/>
                    <a:pt x="401" y="390"/>
                  </a:cubicBezTo>
                  <a:cubicBezTo>
                    <a:pt x="401" y="390"/>
                    <a:pt x="401" y="390"/>
                    <a:pt x="401" y="390"/>
                  </a:cubicBezTo>
                  <a:cubicBezTo>
                    <a:pt x="363" y="353"/>
                    <a:pt x="363" y="353"/>
                    <a:pt x="363" y="353"/>
                  </a:cubicBezTo>
                  <a:cubicBezTo>
                    <a:pt x="359" y="324"/>
                    <a:pt x="359" y="324"/>
                    <a:pt x="359" y="324"/>
                  </a:cubicBezTo>
                  <a:cubicBezTo>
                    <a:pt x="359" y="324"/>
                    <a:pt x="359" y="324"/>
                    <a:pt x="359" y="324"/>
                  </a:cubicBezTo>
                  <a:cubicBezTo>
                    <a:pt x="359" y="324"/>
                    <a:pt x="358" y="324"/>
                    <a:pt x="358" y="324"/>
                  </a:cubicBezTo>
                  <a:cubicBezTo>
                    <a:pt x="362" y="353"/>
                    <a:pt x="362" y="353"/>
                    <a:pt x="362" y="353"/>
                  </a:cubicBezTo>
                  <a:cubicBezTo>
                    <a:pt x="327" y="320"/>
                    <a:pt x="327" y="320"/>
                    <a:pt x="327" y="320"/>
                  </a:cubicBezTo>
                  <a:moveTo>
                    <a:pt x="328" y="318"/>
                  </a:moveTo>
                  <a:cubicBezTo>
                    <a:pt x="328" y="318"/>
                    <a:pt x="328" y="318"/>
                    <a:pt x="328" y="318"/>
                  </a:cubicBezTo>
                  <a:cubicBezTo>
                    <a:pt x="356" y="322"/>
                    <a:pt x="356" y="322"/>
                    <a:pt x="356" y="322"/>
                  </a:cubicBezTo>
                  <a:cubicBezTo>
                    <a:pt x="356" y="322"/>
                    <a:pt x="356" y="322"/>
                    <a:pt x="356" y="322"/>
                  </a:cubicBezTo>
                  <a:cubicBezTo>
                    <a:pt x="328" y="318"/>
                    <a:pt x="328" y="318"/>
                    <a:pt x="328" y="318"/>
                  </a:cubicBezTo>
                  <a:moveTo>
                    <a:pt x="266" y="311"/>
                  </a:moveTo>
                  <a:cubicBezTo>
                    <a:pt x="266" y="311"/>
                    <a:pt x="266" y="311"/>
                    <a:pt x="266" y="311"/>
                  </a:cubicBezTo>
                  <a:cubicBezTo>
                    <a:pt x="321" y="317"/>
                    <a:pt x="321" y="317"/>
                    <a:pt x="321" y="317"/>
                  </a:cubicBezTo>
                  <a:cubicBezTo>
                    <a:pt x="321" y="317"/>
                    <a:pt x="321" y="317"/>
                    <a:pt x="321" y="317"/>
                  </a:cubicBezTo>
                  <a:cubicBezTo>
                    <a:pt x="266" y="311"/>
                    <a:pt x="266" y="311"/>
                    <a:pt x="266" y="311"/>
                  </a:cubicBezTo>
                  <a:moveTo>
                    <a:pt x="289" y="277"/>
                  </a:moveTo>
                  <a:cubicBezTo>
                    <a:pt x="265" y="309"/>
                    <a:pt x="265" y="309"/>
                    <a:pt x="265" y="309"/>
                  </a:cubicBezTo>
                  <a:cubicBezTo>
                    <a:pt x="265" y="309"/>
                    <a:pt x="265" y="309"/>
                    <a:pt x="265" y="309"/>
                  </a:cubicBezTo>
                  <a:cubicBezTo>
                    <a:pt x="289" y="277"/>
                    <a:pt x="289" y="277"/>
                    <a:pt x="289" y="277"/>
                  </a:cubicBezTo>
                  <a:cubicBezTo>
                    <a:pt x="289" y="277"/>
                    <a:pt x="289" y="277"/>
                    <a:pt x="289" y="277"/>
                  </a:cubicBezTo>
                  <a:moveTo>
                    <a:pt x="326" y="245"/>
                  </a:moveTo>
                  <a:cubicBezTo>
                    <a:pt x="326" y="245"/>
                    <a:pt x="326" y="245"/>
                    <a:pt x="326" y="245"/>
                  </a:cubicBezTo>
                  <a:cubicBezTo>
                    <a:pt x="356" y="280"/>
                    <a:pt x="356" y="280"/>
                    <a:pt x="356" y="280"/>
                  </a:cubicBezTo>
                  <a:cubicBezTo>
                    <a:pt x="356" y="280"/>
                    <a:pt x="356" y="280"/>
                    <a:pt x="356" y="279"/>
                  </a:cubicBezTo>
                  <a:cubicBezTo>
                    <a:pt x="326" y="245"/>
                    <a:pt x="326" y="245"/>
                    <a:pt x="326" y="245"/>
                  </a:cubicBezTo>
                  <a:moveTo>
                    <a:pt x="339" y="302"/>
                  </a:moveTo>
                  <a:cubicBezTo>
                    <a:pt x="328" y="291"/>
                    <a:pt x="328" y="291"/>
                    <a:pt x="328" y="291"/>
                  </a:cubicBezTo>
                  <a:cubicBezTo>
                    <a:pt x="343" y="286"/>
                    <a:pt x="343" y="286"/>
                    <a:pt x="343" y="286"/>
                  </a:cubicBezTo>
                  <a:cubicBezTo>
                    <a:pt x="346" y="294"/>
                    <a:pt x="346" y="294"/>
                    <a:pt x="346" y="294"/>
                  </a:cubicBezTo>
                  <a:cubicBezTo>
                    <a:pt x="339" y="302"/>
                    <a:pt x="339" y="302"/>
                    <a:pt x="339" y="302"/>
                  </a:cubicBezTo>
                  <a:moveTo>
                    <a:pt x="306" y="228"/>
                  </a:moveTo>
                  <a:cubicBezTo>
                    <a:pt x="303" y="239"/>
                    <a:pt x="303" y="239"/>
                    <a:pt x="303" y="239"/>
                  </a:cubicBezTo>
                  <a:cubicBezTo>
                    <a:pt x="274" y="234"/>
                    <a:pt x="274" y="234"/>
                    <a:pt x="274" y="234"/>
                  </a:cubicBezTo>
                  <a:cubicBezTo>
                    <a:pt x="274" y="234"/>
                    <a:pt x="274" y="234"/>
                    <a:pt x="274" y="234"/>
                  </a:cubicBezTo>
                  <a:cubicBezTo>
                    <a:pt x="302" y="240"/>
                    <a:pt x="302" y="240"/>
                    <a:pt x="302" y="240"/>
                  </a:cubicBezTo>
                  <a:cubicBezTo>
                    <a:pt x="296" y="259"/>
                    <a:pt x="296" y="259"/>
                    <a:pt x="296" y="259"/>
                  </a:cubicBezTo>
                  <a:cubicBezTo>
                    <a:pt x="273" y="235"/>
                    <a:pt x="273" y="235"/>
                    <a:pt x="273" y="235"/>
                  </a:cubicBezTo>
                  <a:cubicBezTo>
                    <a:pt x="273" y="235"/>
                    <a:pt x="273" y="235"/>
                    <a:pt x="273" y="236"/>
                  </a:cubicBezTo>
                  <a:cubicBezTo>
                    <a:pt x="296" y="259"/>
                    <a:pt x="296" y="259"/>
                    <a:pt x="296" y="259"/>
                  </a:cubicBezTo>
                  <a:cubicBezTo>
                    <a:pt x="292" y="272"/>
                    <a:pt x="292" y="272"/>
                    <a:pt x="292" y="272"/>
                  </a:cubicBezTo>
                  <a:cubicBezTo>
                    <a:pt x="292" y="272"/>
                    <a:pt x="292" y="272"/>
                    <a:pt x="292" y="272"/>
                  </a:cubicBezTo>
                  <a:cubicBezTo>
                    <a:pt x="296" y="260"/>
                    <a:pt x="296" y="260"/>
                    <a:pt x="296" y="260"/>
                  </a:cubicBezTo>
                  <a:cubicBezTo>
                    <a:pt x="327" y="291"/>
                    <a:pt x="327" y="291"/>
                    <a:pt x="327" y="291"/>
                  </a:cubicBezTo>
                  <a:cubicBezTo>
                    <a:pt x="309" y="297"/>
                    <a:pt x="309" y="297"/>
                    <a:pt x="309" y="297"/>
                  </a:cubicBezTo>
                  <a:cubicBezTo>
                    <a:pt x="293" y="277"/>
                    <a:pt x="293" y="277"/>
                    <a:pt x="293" y="277"/>
                  </a:cubicBezTo>
                  <a:cubicBezTo>
                    <a:pt x="293" y="277"/>
                    <a:pt x="293" y="277"/>
                    <a:pt x="292" y="277"/>
                  </a:cubicBezTo>
                  <a:cubicBezTo>
                    <a:pt x="308" y="297"/>
                    <a:pt x="308" y="297"/>
                    <a:pt x="308" y="297"/>
                  </a:cubicBezTo>
                  <a:cubicBezTo>
                    <a:pt x="266" y="310"/>
                    <a:pt x="266" y="310"/>
                    <a:pt x="266" y="310"/>
                  </a:cubicBezTo>
                  <a:cubicBezTo>
                    <a:pt x="266" y="310"/>
                    <a:pt x="266" y="310"/>
                    <a:pt x="266" y="310"/>
                  </a:cubicBezTo>
                  <a:cubicBezTo>
                    <a:pt x="308" y="297"/>
                    <a:pt x="308" y="297"/>
                    <a:pt x="308" y="297"/>
                  </a:cubicBezTo>
                  <a:cubicBezTo>
                    <a:pt x="322" y="315"/>
                    <a:pt x="322" y="315"/>
                    <a:pt x="322" y="315"/>
                  </a:cubicBezTo>
                  <a:cubicBezTo>
                    <a:pt x="322" y="315"/>
                    <a:pt x="323" y="315"/>
                    <a:pt x="323" y="315"/>
                  </a:cubicBezTo>
                  <a:cubicBezTo>
                    <a:pt x="309" y="297"/>
                    <a:pt x="309" y="297"/>
                    <a:pt x="309" y="297"/>
                  </a:cubicBezTo>
                  <a:cubicBezTo>
                    <a:pt x="327" y="291"/>
                    <a:pt x="327" y="291"/>
                    <a:pt x="327" y="291"/>
                  </a:cubicBezTo>
                  <a:cubicBezTo>
                    <a:pt x="338" y="302"/>
                    <a:pt x="338" y="302"/>
                    <a:pt x="338" y="302"/>
                  </a:cubicBezTo>
                  <a:cubicBezTo>
                    <a:pt x="327" y="315"/>
                    <a:pt x="327" y="315"/>
                    <a:pt x="327" y="315"/>
                  </a:cubicBezTo>
                  <a:cubicBezTo>
                    <a:pt x="327" y="315"/>
                    <a:pt x="327" y="315"/>
                    <a:pt x="327" y="315"/>
                  </a:cubicBezTo>
                  <a:cubicBezTo>
                    <a:pt x="339" y="303"/>
                    <a:pt x="339" y="303"/>
                    <a:pt x="339" y="303"/>
                  </a:cubicBezTo>
                  <a:cubicBezTo>
                    <a:pt x="357" y="321"/>
                    <a:pt x="357" y="321"/>
                    <a:pt x="357" y="321"/>
                  </a:cubicBezTo>
                  <a:cubicBezTo>
                    <a:pt x="357" y="321"/>
                    <a:pt x="357" y="321"/>
                    <a:pt x="357" y="321"/>
                  </a:cubicBezTo>
                  <a:cubicBezTo>
                    <a:pt x="339" y="302"/>
                    <a:pt x="339" y="302"/>
                    <a:pt x="339" y="302"/>
                  </a:cubicBezTo>
                  <a:cubicBezTo>
                    <a:pt x="346" y="294"/>
                    <a:pt x="346" y="294"/>
                    <a:pt x="346" y="294"/>
                  </a:cubicBezTo>
                  <a:cubicBezTo>
                    <a:pt x="357" y="321"/>
                    <a:pt x="357" y="321"/>
                    <a:pt x="357" y="321"/>
                  </a:cubicBezTo>
                  <a:cubicBezTo>
                    <a:pt x="357" y="321"/>
                    <a:pt x="358" y="321"/>
                    <a:pt x="358" y="321"/>
                  </a:cubicBezTo>
                  <a:cubicBezTo>
                    <a:pt x="346" y="294"/>
                    <a:pt x="346" y="294"/>
                    <a:pt x="346" y="294"/>
                  </a:cubicBezTo>
                  <a:cubicBezTo>
                    <a:pt x="356" y="284"/>
                    <a:pt x="356" y="284"/>
                    <a:pt x="356" y="284"/>
                  </a:cubicBezTo>
                  <a:cubicBezTo>
                    <a:pt x="356" y="284"/>
                    <a:pt x="356" y="284"/>
                    <a:pt x="356" y="284"/>
                  </a:cubicBezTo>
                  <a:cubicBezTo>
                    <a:pt x="346" y="294"/>
                    <a:pt x="346" y="294"/>
                    <a:pt x="346" y="294"/>
                  </a:cubicBezTo>
                  <a:cubicBezTo>
                    <a:pt x="343" y="286"/>
                    <a:pt x="343" y="286"/>
                    <a:pt x="343" y="286"/>
                  </a:cubicBezTo>
                  <a:cubicBezTo>
                    <a:pt x="355" y="283"/>
                    <a:pt x="355" y="283"/>
                    <a:pt x="355" y="283"/>
                  </a:cubicBezTo>
                  <a:cubicBezTo>
                    <a:pt x="355" y="283"/>
                    <a:pt x="355" y="282"/>
                    <a:pt x="355" y="282"/>
                  </a:cubicBezTo>
                  <a:cubicBezTo>
                    <a:pt x="343" y="286"/>
                    <a:pt x="343" y="286"/>
                    <a:pt x="343" y="286"/>
                  </a:cubicBezTo>
                  <a:cubicBezTo>
                    <a:pt x="326" y="246"/>
                    <a:pt x="326" y="246"/>
                    <a:pt x="326" y="246"/>
                  </a:cubicBezTo>
                  <a:cubicBezTo>
                    <a:pt x="326" y="246"/>
                    <a:pt x="326" y="246"/>
                    <a:pt x="326" y="246"/>
                  </a:cubicBezTo>
                  <a:cubicBezTo>
                    <a:pt x="343" y="286"/>
                    <a:pt x="343" y="286"/>
                    <a:pt x="343" y="286"/>
                  </a:cubicBezTo>
                  <a:cubicBezTo>
                    <a:pt x="328" y="291"/>
                    <a:pt x="328" y="291"/>
                    <a:pt x="328" y="291"/>
                  </a:cubicBezTo>
                  <a:cubicBezTo>
                    <a:pt x="296" y="259"/>
                    <a:pt x="296" y="259"/>
                    <a:pt x="296" y="259"/>
                  </a:cubicBezTo>
                  <a:cubicBezTo>
                    <a:pt x="303" y="240"/>
                    <a:pt x="303" y="240"/>
                    <a:pt x="303" y="240"/>
                  </a:cubicBezTo>
                  <a:cubicBezTo>
                    <a:pt x="323" y="244"/>
                    <a:pt x="323" y="244"/>
                    <a:pt x="323" y="244"/>
                  </a:cubicBezTo>
                  <a:cubicBezTo>
                    <a:pt x="323" y="244"/>
                    <a:pt x="323" y="243"/>
                    <a:pt x="323" y="243"/>
                  </a:cubicBezTo>
                  <a:cubicBezTo>
                    <a:pt x="303" y="239"/>
                    <a:pt x="303" y="239"/>
                    <a:pt x="303" y="239"/>
                  </a:cubicBezTo>
                  <a:cubicBezTo>
                    <a:pt x="307" y="228"/>
                    <a:pt x="307" y="228"/>
                    <a:pt x="307" y="228"/>
                  </a:cubicBezTo>
                  <a:cubicBezTo>
                    <a:pt x="307" y="228"/>
                    <a:pt x="307" y="228"/>
                    <a:pt x="306" y="228"/>
                  </a:cubicBezTo>
                  <a:moveTo>
                    <a:pt x="309" y="227"/>
                  </a:moveTo>
                  <a:cubicBezTo>
                    <a:pt x="309" y="227"/>
                    <a:pt x="309" y="227"/>
                    <a:pt x="308" y="227"/>
                  </a:cubicBezTo>
                  <a:cubicBezTo>
                    <a:pt x="324" y="243"/>
                    <a:pt x="324" y="243"/>
                    <a:pt x="324" y="243"/>
                  </a:cubicBezTo>
                  <a:cubicBezTo>
                    <a:pt x="324" y="243"/>
                    <a:pt x="324" y="242"/>
                    <a:pt x="324" y="242"/>
                  </a:cubicBezTo>
                  <a:cubicBezTo>
                    <a:pt x="309" y="227"/>
                    <a:pt x="309" y="227"/>
                    <a:pt x="309" y="227"/>
                  </a:cubicBezTo>
                  <a:moveTo>
                    <a:pt x="305" y="226"/>
                  </a:moveTo>
                  <a:cubicBezTo>
                    <a:pt x="274" y="233"/>
                    <a:pt x="274" y="233"/>
                    <a:pt x="274" y="233"/>
                  </a:cubicBezTo>
                  <a:cubicBezTo>
                    <a:pt x="274" y="233"/>
                    <a:pt x="274" y="233"/>
                    <a:pt x="274" y="233"/>
                  </a:cubicBezTo>
                  <a:cubicBezTo>
                    <a:pt x="274" y="233"/>
                    <a:pt x="274" y="233"/>
                    <a:pt x="274" y="233"/>
                  </a:cubicBezTo>
                  <a:cubicBezTo>
                    <a:pt x="305" y="227"/>
                    <a:pt x="305" y="227"/>
                    <a:pt x="305" y="227"/>
                  </a:cubicBezTo>
                  <a:cubicBezTo>
                    <a:pt x="305" y="227"/>
                    <a:pt x="305" y="226"/>
                    <a:pt x="305" y="226"/>
                  </a:cubicBezTo>
                  <a:cubicBezTo>
                    <a:pt x="305" y="226"/>
                    <a:pt x="305" y="226"/>
                    <a:pt x="305" y="226"/>
                  </a:cubicBezTo>
                  <a:moveTo>
                    <a:pt x="335" y="204"/>
                  </a:moveTo>
                  <a:cubicBezTo>
                    <a:pt x="325" y="242"/>
                    <a:pt x="325" y="242"/>
                    <a:pt x="325" y="242"/>
                  </a:cubicBezTo>
                  <a:cubicBezTo>
                    <a:pt x="325" y="242"/>
                    <a:pt x="326" y="242"/>
                    <a:pt x="326" y="242"/>
                  </a:cubicBezTo>
                  <a:cubicBezTo>
                    <a:pt x="335" y="204"/>
                    <a:pt x="335" y="204"/>
                    <a:pt x="335" y="204"/>
                  </a:cubicBezTo>
                  <a:cubicBezTo>
                    <a:pt x="335" y="204"/>
                    <a:pt x="335" y="204"/>
                    <a:pt x="335" y="204"/>
                  </a:cubicBezTo>
                  <a:moveTo>
                    <a:pt x="333" y="203"/>
                  </a:moveTo>
                  <a:cubicBezTo>
                    <a:pt x="309" y="225"/>
                    <a:pt x="309" y="225"/>
                    <a:pt x="309" y="225"/>
                  </a:cubicBezTo>
                  <a:cubicBezTo>
                    <a:pt x="309" y="225"/>
                    <a:pt x="309" y="225"/>
                    <a:pt x="309" y="225"/>
                  </a:cubicBezTo>
                  <a:cubicBezTo>
                    <a:pt x="334" y="203"/>
                    <a:pt x="334" y="203"/>
                    <a:pt x="334" y="203"/>
                  </a:cubicBezTo>
                  <a:cubicBezTo>
                    <a:pt x="334" y="203"/>
                    <a:pt x="333" y="203"/>
                    <a:pt x="333" y="203"/>
                  </a:cubicBezTo>
                  <a:moveTo>
                    <a:pt x="419" y="170"/>
                  </a:moveTo>
                  <a:cubicBezTo>
                    <a:pt x="364" y="190"/>
                    <a:pt x="364" y="190"/>
                    <a:pt x="364" y="190"/>
                  </a:cubicBezTo>
                  <a:cubicBezTo>
                    <a:pt x="375" y="175"/>
                    <a:pt x="375" y="175"/>
                    <a:pt x="375" y="175"/>
                  </a:cubicBezTo>
                  <a:cubicBezTo>
                    <a:pt x="375" y="175"/>
                    <a:pt x="374" y="175"/>
                    <a:pt x="374" y="175"/>
                  </a:cubicBezTo>
                  <a:cubicBezTo>
                    <a:pt x="363" y="190"/>
                    <a:pt x="363" y="190"/>
                    <a:pt x="363" y="190"/>
                  </a:cubicBezTo>
                  <a:cubicBezTo>
                    <a:pt x="338" y="200"/>
                    <a:pt x="338" y="200"/>
                    <a:pt x="338" y="200"/>
                  </a:cubicBezTo>
                  <a:cubicBezTo>
                    <a:pt x="338" y="200"/>
                    <a:pt x="338" y="200"/>
                    <a:pt x="338" y="200"/>
                  </a:cubicBezTo>
                  <a:cubicBezTo>
                    <a:pt x="363" y="191"/>
                    <a:pt x="363" y="191"/>
                    <a:pt x="363" y="191"/>
                  </a:cubicBezTo>
                  <a:cubicBezTo>
                    <a:pt x="326" y="242"/>
                    <a:pt x="326" y="242"/>
                    <a:pt x="326" y="242"/>
                  </a:cubicBezTo>
                  <a:cubicBezTo>
                    <a:pt x="326" y="242"/>
                    <a:pt x="326" y="242"/>
                    <a:pt x="326" y="242"/>
                  </a:cubicBezTo>
                  <a:cubicBezTo>
                    <a:pt x="364" y="191"/>
                    <a:pt x="364" y="191"/>
                    <a:pt x="364" y="191"/>
                  </a:cubicBezTo>
                  <a:cubicBezTo>
                    <a:pt x="419" y="170"/>
                    <a:pt x="419" y="170"/>
                    <a:pt x="419" y="170"/>
                  </a:cubicBezTo>
                  <a:cubicBezTo>
                    <a:pt x="419" y="170"/>
                    <a:pt x="419" y="170"/>
                    <a:pt x="419" y="170"/>
                  </a:cubicBezTo>
                  <a:moveTo>
                    <a:pt x="326" y="164"/>
                  </a:moveTo>
                  <a:cubicBezTo>
                    <a:pt x="325" y="164"/>
                    <a:pt x="325" y="164"/>
                    <a:pt x="325" y="164"/>
                  </a:cubicBezTo>
                  <a:cubicBezTo>
                    <a:pt x="325" y="164"/>
                    <a:pt x="325" y="164"/>
                    <a:pt x="325" y="164"/>
                  </a:cubicBezTo>
                  <a:cubicBezTo>
                    <a:pt x="335" y="198"/>
                    <a:pt x="335" y="198"/>
                    <a:pt x="335" y="198"/>
                  </a:cubicBezTo>
                  <a:cubicBezTo>
                    <a:pt x="335" y="198"/>
                    <a:pt x="335" y="198"/>
                    <a:pt x="335" y="198"/>
                  </a:cubicBezTo>
                  <a:cubicBezTo>
                    <a:pt x="326" y="164"/>
                    <a:pt x="326" y="164"/>
                    <a:pt x="326" y="164"/>
                  </a:cubicBezTo>
                  <a:moveTo>
                    <a:pt x="327" y="163"/>
                  </a:moveTo>
                  <a:cubicBezTo>
                    <a:pt x="327" y="163"/>
                    <a:pt x="327" y="163"/>
                    <a:pt x="327" y="163"/>
                  </a:cubicBezTo>
                  <a:cubicBezTo>
                    <a:pt x="374" y="174"/>
                    <a:pt x="374" y="174"/>
                    <a:pt x="374" y="174"/>
                  </a:cubicBezTo>
                  <a:cubicBezTo>
                    <a:pt x="374" y="173"/>
                    <a:pt x="374" y="173"/>
                    <a:pt x="374" y="173"/>
                  </a:cubicBezTo>
                  <a:cubicBezTo>
                    <a:pt x="327" y="163"/>
                    <a:pt x="327" y="163"/>
                    <a:pt x="327" y="163"/>
                  </a:cubicBezTo>
                  <a:moveTo>
                    <a:pt x="1" y="162"/>
                  </a:moveTo>
                  <a:cubicBezTo>
                    <a:pt x="1" y="162"/>
                    <a:pt x="1" y="162"/>
                    <a:pt x="1" y="162"/>
                  </a:cubicBezTo>
                  <a:cubicBezTo>
                    <a:pt x="48" y="172"/>
                    <a:pt x="48" y="172"/>
                    <a:pt x="48" y="172"/>
                  </a:cubicBezTo>
                  <a:cubicBezTo>
                    <a:pt x="48" y="172"/>
                    <a:pt x="48" y="172"/>
                    <a:pt x="48" y="172"/>
                  </a:cubicBezTo>
                  <a:cubicBezTo>
                    <a:pt x="1" y="162"/>
                    <a:pt x="1" y="162"/>
                    <a:pt x="1" y="162"/>
                  </a:cubicBezTo>
                  <a:moveTo>
                    <a:pt x="219" y="153"/>
                  </a:moveTo>
                  <a:cubicBezTo>
                    <a:pt x="171" y="163"/>
                    <a:pt x="171" y="163"/>
                    <a:pt x="171" y="163"/>
                  </a:cubicBezTo>
                  <a:cubicBezTo>
                    <a:pt x="171" y="163"/>
                    <a:pt x="171" y="163"/>
                    <a:pt x="171" y="163"/>
                  </a:cubicBezTo>
                  <a:cubicBezTo>
                    <a:pt x="219" y="153"/>
                    <a:pt x="219" y="153"/>
                    <a:pt x="219" y="153"/>
                  </a:cubicBezTo>
                  <a:cubicBezTo>
                    <a:pt x="219" y="153"/>
                    <a:pt x="219" y="153"/>
                    <a:pt x="219" y="153"/>
                  </a:cubicBezTo>
                  <a:moveTo>
                    <a:pt x="62" y="149"/>
                  </a:moveTo>
                  <a:cubicBezTo>
                    <a:pt x="53" y="170"/>
                    <a:pt x="53" y="170"/>
                    <a:pt x="53" y="170"/>
                  </a:cubicBezTo>
                  <a:cubicBezTo>
                    <a:pt x="53" y="170"/>
                    <a:pt x="53" y="170"/>
                    <a:pt x="53" y="170"/>
                  </a:cubicBezTo>
                  <a:cubicBezTo>
                    <a:pt x="62" y="149"/>
                    <a:pt x="62" y="149"/>
                    <a:pt x="62" y="149"/>
                  </a:cubicBezTo>
                  <a:cubicBezTo>
                    <a:pt x="62" y="149"/>
                    <a:pt x="62" y="149"/>
                    <a:pt x="62" y="149"/>
                  </a:cubicBezTo>
                  <a:moveTo>
                    <a:pt x="61" y="147"/>
                  </a:moveTo>
                  <a:cubicBezTo>
                    <a:pt x="1" y="161"/>
                    <a:pt x="1" y="161"/>
                    <a:pt x="1" y="161"/>
                  </a:cubicBezTo>
                  <a:cubicBezTo>
                    <a:pt x="1" y="161"/>
                    <a:pt x="1" y="161"/>
                    <a:pt x="1" y="161"/>
                  </a:cubicBezTo>
                  <a:cubicBezTo>
                    <a:pt x="61" y="148"/>
                    <a:pt x="61" y="148"/>
                    <a:pt x="61" y="148"/>
                  </a:cubicBezTo>
                  <a:cubicBezTo>
                    <a:pt x="61" y="148"/>
                    <a:pt x="61" y="148"/>
                    <a:pt x="61" y="147"/>
                  </a:cubicBezTo>
                  <a:moveTo>
                    <a:pt x="292" y="147"/>
                  </a:moveTo>
                  <a:cubicBezTo>
                    <a:pt x="292" y="147"/>
                    <a:pt x="292" y="147"/>
                    <a:pt x="292" y="147"/>
                  </a:cubicBezTo>
                  <a:cubicBezTo>
                    <a:pt x="302" y="160"/>
                    <a:pt x="302" y="160"/>
                    <a:pt x="302" y="160"/>
                  </a:cubicBezTo>
                  <a:cubicBezTo>
                    <a:pt x="222" y="152"/>
                    <a:pt x="222" y="152"/>
                    <a:pt x="222" y="152"/>
                  </a:cubicBezTo>
                  <a:cubicBezTo>
                    <a:pt x="222" y="152"/>
                    <a:pt x="222" y="153"/>
                    <a:pt x="222" y="153"/>
                  </a:cubicBezTo>
                  <a:cubicBezTo>
                    <a:pt x="302" y="160"/>
                    <a:pt x="302" y="160"/>
                    <a:pt x="302" y="160"/>
                  </a:cubicBezTo>
                  <a:cubicBezTo>
                    <a:pt x="315" y="175"/>
                    <a:pt x="315" y="175"/>
                    <a:pt x="315" y="175"/>
                  </a:cubicBezTo>
                  <a:cubicBezTo>
                    <a:pt x="272" y="231"/>
                    <a:pt x="272" y="231"/>
                    <a:pt x="272" y="231"/>
                  </a:cubicBezTo>
                  <a:cubicBezTo>
                    <a:pt x="273" y="231"/>
                    <a:pt x="273" y="231"/>
                    <a:pt x="273" y="231"/>
                  </a:cubicBezTo>
                  <a:cubicBezTo>
                    <a:pt x="315" y="176"/>
                    <a:pt x="315" y="176"/>
                    <a:pt x="315" y="176"/>
                  </a:cubicBezTo>
                  <a:cubicBezTo>
                    <a:pt x="319" y="181"/>
                    <a:pt x="319" y="181"/>
                    <a:pt x="319" y="181"/>
                  </a:cubicBezTo>
                  <a:cubicBezTo>
                    <a:pt x="308" y="224"/>
                    <a:pt x="308" y="224"/>
                    <a:pt x="308" y="224"/>
                  </a:cubicBezTo>
                  <a:cubicBezTo>
                    <a:pt x="308" y="224"/>
                    <a:pt x="308" y="224"/>
                    <a:pt x="308" y="224"/>
                  </a:cubicBezTo>
                  <a:cubicBezTo>
                    <a:pt x="320" y="182"/>
                    <a:pt x="320" y="182"/>
                    <a:pt x="320" y="182"/>
                  </a:cubicBezTo>
                  <a:cubicBezTo>
                    <a:pt x="334" y="199"/>
                    <a:pt x="334" y="199"/>
                    <a:pt x="334" y="199"/>
                  </a:cubicBezTo>
                  <a:cubicBezTo>
                    <a:pt x="334" y="199"/>
                    <a:pt x="334" y="199"/>
                    <a:pt x="334" y="199"/>
                  </a:cubicBezTo>
                  <a:cubicBezTo>
                    <a:pt x="320" y="181"/>
                    <a:pt x="320" y="181"/>
                    <a:pt x="320" y="181"/>
                  </a:cubicBezTo>
                  <a:cubicBezTo>
                    <a:pt x="325" y="164"/>
                    <a:pt x="325" y="164"/>
                    <a:pt x="325" y="164"/>
                  </a:cubicBezTo>
                  <a:cubicBezTo>
                    <a:pt x="324" y="164"/>
                    <a:pt x="324" y="164"/>
                    <a:pt x="324" y="164"/>
                  </a:cubicBezTo>
                  <a:cubicBezTo>
                    <a:pt x="320" y="181"/>
                    <a:pt x="320" y="181"/>
                    <a:pt x="320" y="181"/>
                  </a:cubicBezTo>
                  <a:cubicBezTo>
                    <a:pt x="315" y="175"/>
                    <a:pt x="315" y="175"/>
                    <a:pt x="315" y="175"/>
                  </a:cubicBezTo>
                  <a:cubicBezTo>
                    <a:pt x="324" y="164"/>
                    <a:pt x="324" y="164"/>
                    <a:pt x="324" y="164"/>
                  </a:cubicBezTo>
                  <a:cubicBezTo>
                    <a:pt x="324" y="164"/>
                    <a:pt x="324" y="164"/>
                    <a:pt x="324" y="164"/>
                  </a:cubicBezTo>
                  <a:cubicBezTo>
                    <a:pt x="315" y="175"/>
                    <a:pt x="315" y="175"/>
                    <a:pt x="315" y="175"/>
                  </a:cubicBezTo>
                  <a:cubicBezTo>
                    <a:pt x="303" y="160"/>
                    <a:pt x="303" y="160"/>
                    <a:pt x="303" y="160"/>
                  </a:cubicBezTo>
                  <a:cubicBezTo>
                    <a:pt x="323" y="162"/>
                    <a:pt x="323" y="162"/>
                    <a:pt x="323" y="162"/>
                  </a:cubicBezTo>
                  <a:cubicBezTo>
                    <a:pt x="323" y="162"/>
                    <a:pt x="323" y="162"/>
                    <a:pt x="323" y="162"/>
                  </a:cubicBezTo>
                  <a:cubicBezTo>
                    <a:pt x="303" y="160"/>
                    <a:pt x="303" y="160"/>
                    <a:pt x="303" y="160"/>
                  </a:cubicBezTo>
                  <a:cubicBezTo>
                    <a:pt x="292" y="147"/>
                    <a:pt x="292" y="147"/>
                    <a:pt x="292" y="147"/>
                  </a:cubicBezTo>
                  <a:moveTo>
                    <a:pt x="293" y="146"/>
                  </a:moveTo>
                  <a:cubicBezTo>
                    <a:pt x="293" y="146"/>
                    <a:pt x="293" y="146"/>
                    <a:pt x="293" y="146"/>
                  </a:cubicBezTo>
                  <a:cubicBezTo>
                    <a:pt x="323" y="162"/>
                    <a:pt x="323" y="162"/>
                    <a:pt x="323" y="162"/>
                  </a:cubicBezTo>
                  <a:cubicBezTo>
                    <a:pt x="323" y="162"/>
                    <a:pt x="323" y="161"/>
                    <a:pt x="323" y="161"/>
                  </a:cubicBezTo>
                  <a:cubicBezTo>
                    <a:pt x="293" y="146"/>
                    <a:pt x="293" y="146"/>
                    <a:pt x="293" y="146"/>
                  </a:cubicBezTo>
                  <a:moveTo>
                    <a:pt x="287" y="145"/>
                  </a:moveTo>
                  <a:cubicBezTo>
                    <a:pt x="222" y="152"/>
                    <a:pt x="222" y="152"/>
                    <a:pt x="222" y="152"/>
                  </a:cubicBezTo>
                  <a:cubicBezTo>
                    <a:pt x="222" y="152"/>
                    <a:pt x="222" y="152"/>
                    <a:pt x="222" y="152"/>
                  </a:cubicBezTo>
                  <a:cubicBezTo>
                    <a:pt x="288" y="145"/>
                    <a:pt x="288" y="145"/>
                    <a:pt x="288" y="145"/>
                  </a:cubicBezTo>
                  <a:cubicBezTo>
                    <a:pt x="288" y="145"/>
                    <a:pt x="288" y="145"/>
                    <a:pt x="287" y="145"/>
                  </a:cubicBezTo>
                  <a:moveTo>
                    <a:pt x="107" y="111"/>
                  </a:moveTo>
                  <a:cubicBezTo>
                    <a:pt x="64" y="146"/>
                    <a:pt x="64" y="146"/>
                    <a:pt x="64" y="146"/>
                  </a:cubicBezTo>
                  <a:cubicBezTo>
                    <a:pt x="64" y="146"/>
                    <a:pt x="64" y="146"/>
                    <a:pt x="64" y="146"/>
                  </a:cubicBezTo>
                  <a:cubicBezTo>
                    <a:pt x="108" y="111"/>
                    <a:pt x="108" y="111"/>
                    <a:pt x="108" y="111"/>
                  </a:cubicBezTo>
                  <a:cubicBezTo>
                    <a:pt x="108" y="111"/>
                    <a:pt x="108" y="111"/>
                    <a:pt x="107" y="111"/>
                  </a:cubicBezTo>
                  <a:moveTo>
                    <a:pt x="220" y="110"/>
                  </a:moveTo>
                  <a:cubicBezTo>
                    <a:pt x="220" y="110"/>
                    <a:pt x="220" y="110"/>
                    <a:pt x="219" y="110"/>
                  </a:cubicBezTo>
                  <a:cubicBezTo>
                    <a:pt x="219" y="110"/>
                    <a:pt x="219" y="110"/>
                    <a:pt x="219" y="110"/>
                  </a:cubicBezTo>
                  <a:cubicBezTo>
                    <a:pt x="220" y="150"/>
                    <a:pt x="220" y="150"/>
                    <a:pt x="220" y="150"/>
                  </a:cubicBezTo>
                  <a:cubicBezTo>
                    <a:pt x="220" y="150"/>
                    <a:pt x="220" y="150"/>
                    <a:pt x="221" y="150"/>
                  </a:cubicBezTo>
                  <a:cubicBezTo>
                    <a:pt x="221" y="150"/>
                    <a:pt x="221" y="150"/>
                    <a:pt x="221" y="150"/>
                  </a:cubicBezTo>
                  <a:cubicBezTo>
                    <a:pt x="220" y="110"/>
                    <a:pt x="220" y="110"/>
                    <a:pt x="220" y="110"/>
                  </a:cubicBezTo>
                  <a:moveTo>
                    <a:pt x="57" y="105"/>
                  </a:moveTo>
                  <a:cubicBezTo>
                    <a:pt x="57" y="105"/>
                    <a:pt x="57" y="105"/>
                    <a:pt x="57" y="106"/>
                  </a:cubicBezTo>
                  <a:cubicBezTo>
                    <a:pt x="62" y="145"/>
                    <a:pt x="62" y="145"/>
                    <a:pt x="62" y="145"/>
                  </a:cubicBezTo>
                  <a:cubicBezTo>
                    <a:pt x="62" y="145"/>
                    <a:pt x="63" y="145"/>
                    <a:pt x="63" y="145"/>
                  </a:cubicBezTo>
                  <a:cubicBezTo>
                    <a:pt x="57" y="105"/>
                    <a:pt x="57" y="105"/>
                    <a:pt x="57" y="105"/>
                  </a:cubicBezTo>
                  <a:moveTo>
                    <a:pt x="54" y="105"/>
                  </a:moveTo>
                  <a:cubicBezTo>
                    <a:pt x="0" y="160"/>
                    <a:pt x="0" y="160"/>
                    <a:pt x="0" y="160"/>
                  </a:cubicBezTo>
                  <a:cubicBezTo>
                    <a:pt x="1" y="160"/>
                    <a:pt x="1" y="160"/>
                    <a:pt x="1" y="160"/>
                  </a:cubicBezTo>
                  <a:cubicBezTo>
                    <a:pt x="55" y="105"/>
                    <a:pt x="55" y="105"/>
                    <a:pt x="55" y="105"/>
                  </a:cubicBezTo>
                  <a:cubicBezTo>
                    <a:pt x="55" y="105"/>
                    <a:pt x="54" y="105"/>
                    <a:pt x="54" y="105"/>
                  </a:cubicBezTo>
                  <a:moveTo>
                    <a:pt x="339" y="97"/>
                  </a:moveTo>
                  <a:cubicBezTo>
                    <a:pt x="325" y="160"/>
                    <a:pt x="325" y="160"/>
                    <a:pt x="325" y="160"/>
                  </a:cubicBezTo>
                  <a:cubicBezTo>
                    <a:pt x="325" y="160"/>
                    <a:pt x="325" y="160"/>
                    <a:pt x="325" y="161"/>
                  </a:cubicBezTo>
                  <a:cubicBezTo>
                    <a:pt x="339" y="97"/>
                    <a:pt x="339" y="97"/>
                    <a:pt x="339" y="97"/>
                  </a:cubicBezTo>
                  <a:cubicBezTo>
                    <a:pt x="339" y="97"/>
                    <a:pt x="339" y="97"/>
                    <a:pt x="339" y="97"/>
                  </a:cubicBezTo>
                  <a:moveTo>
                    <a:pt x="337" y="96"/>
                  </a:moveTo>
                  <a:cubicBezTo>
                    <a:pt x="292" y="143"/>
                    <a:pt x="292" y="143"/>
                    <a:pt x="292" y="143"/>
                  </a:cubicBezTo>
                  <a:cubicBezTo>
                    <a:pt x="292" y="143"/>
                    <a:pt x="292" y="143"/>
                    <a:pt x="292" y="143"/>
                  </a:cubicBezTo>
                  <a:cubicBezTo>
                    <a:pt x="338" y="96"/>
                    <a:pt x="338" y="96"/>
                    <a:pt x="338" y="96"/>
                  </a:cubicBezTo>
                  <a:cubicBezTo>
                    <a:pt x="338" y="96"/>
                    <a:pt x="338" y="96"/>
                    <a:pt x="337" y="96"/>
                  </a:cubicBezTo>
                  <a:moveTo>
                    <a:pt x="337" y="95"/>
                  </a:moveTo>
                  <a:cubicBezTo>
                    <a:pt x="264" y="131"/>
                    <a:pt x="264" y="131"/>
                    <a:pt x="264" y="131"/>
                  </a:cubicBezTo>
                  <a:cubicBezTo>
                    <a:pt x="223" y="108"/>
                    <a:pt x="223" y="108"/>
                    <a:pt x="223" y="108"/>
                  </a:cubicBezTo>
                  <a:cubicBezTo>
                    <a:pt x="223" y="108"/>
                    <a:pt x="223" y="108"/>
                    <a:pt x="222" y="108"/>
                  </a:cubicBezTo>
                  <a:cubicBezTo>
                    <a:pt x="264" y="131"/>
                    <a:pt x="264" y="131"/>
                    <a:pt x="264" y="131"/>
                  </a:cubicBezTo>
                  <a:cubicBezTo>
                    <a:pt x="222" y="151"/>
                    <a:pt x="222" y="151"/>
                    <a:pt x="222" y="151"/>
                  </a:cubicBezTo>
                  <a:cubicBezTo>
                    <a:pt x="222" y="151"/>
                    <a:pt x="222" y="152"/>
                    <a:pt x="222" y="152"/>
                  </a:cubicBezTo>
                  <a:cubicBezTo>
                    <a:pt x="264" y="131"/>
                    <a:pt x="264" y="131"/>
                    <a:pt x="264" y="131"/>
                  </a:cubicBezTo>
                  <a:cubicBezTo>
                    <a:pt x="288" y="144"/>
                    <a:pt x="288" y="144"/>
                    <a:pt x="288" y="144"/>
                  </a:cubicBezTo>
                  <a:cubicBezTo>
                    <a:pt x="288" y="144"/>
                    <a:pt x="288" y="144"/>
                    <a:pt x="288" y="143"/>
                  </a:cubicBezTo>
                  <a:cubicBezTo>
                    <a:pt x="265" y="131"/>
                    <a:pt x="265" y="131"/>
                    <a:pt x="265" y="131"/>
                  </a:cubicBezTo>
                  <a:cubicBezTo>
                    <a:pt x="337" y="95"/>
                    <a:pt x="337" y="95"/>
                    <a:pt x="337" y="95"/>
                  </a:cubicBezTo>
                  <a:cubicBezTo>
                    <a:pt x="337" y="95"/>
                    <a:pt x="337" y="95"/>
                    <a:pt x="337" y="95"/>
                  </a:cubicBezTo>
                  <a:moveTo>
                    <a:pt x="139" y="90"/>
                  </a:moveTo>
                  <a:cubicBezTo>
                    <a:pt x="139" y="90"/>
                    <a:pt x="139" y="90"/>
                    <a:pt x="139" y="90"/>
                  </a:cubicBezTo>
                  <a:cubicBezTo>
                    <a:pt x="139" y="90"/>
                    <a:pt x="139" y="90"/>
                    <a:pt x="139" y="90"/>
                  </a:cubicBezTo>
                  <a:cubicBezTo>
                    <a:pt x="162" y="107"/>
                    <a:pt x="162" y="107"/>
                    <a:pt x="162" y="107"/>
                  </a:cubicBezTo>
                  <a:cubicBezTo>
                    <a:pt x="114" y="109"/>
                    <a:pt x="114" y="109"/>
                    <a:pt x="114" y="109"/>
                  </a:cubicBezTo>
                  <a:cubicBezTo>
                    <a:pt x="114" y="109"/>
                    <a:pt x="114" y="109"/>
                    <a:pt x="114" y="109"/>
                  </a:cubicBezTo>
                  <a:cubicBezTo>
                    <a:pt x="162" y="108"/>
                    <a:pt x="162" y="108"/>
                    <a:pt x="162" y="108"/>
                  </a:cubicBezTo>
                  <a:cubicBezTo>
                    <a:pt x="195" y="133"/>
                    <a:pt x="195" y="133"/>
                    <a:pt x="195" y="133"/>
                  </a:cubicBezTo>
                  <a:cubicBezTo>
                    <a:pt x="170" y="162"/>
                    <a:pt x="170" y="162"/>
                    <a:pt x="170" y="162"/>
                  </a:cubicBezTo>
                  <a:cubicBezTo>
                    <a:pt x="170" y="162"/>
                    <a:pt x="171" y="162"/>
                    <a:pt x="171" y="162"/>
                  </a:cubicBezTo>
                  <a:cubicBezTo>
                    <a:pt x="196" y="134"/>
                    <a:pt x="196" y="134"/>
                    <a:pt x="196" y="134"/>
                  </a:cubicBezTo>
                  <a:cubicBezTo>
                    <a:pt x="219" y="151"/>
                    <a:pt x="219" y="151"/>
                    <a:pt x="219" y="151"/>
                  </a:cubicBezTo>
                  <a:cubicBezTo>
                    <a:pt x="219" y="151"/>
                    <a:pt x="219" y="151"/>
                    <a:pt x="219" y="151"/>
                  </a:cubicBezTo>
                  <a:cubicBezTo>
                    <a:pt x="219" y="151"/>
                    <a:pt x="219" y="151"/>
                    <a:pt x="219" y="151"/>
                  </a:cubicBezTo>
                  <a:cubicBezTo>
                    <a:pt x="196" y="133"/>
                    <a:pt x="196" y="133"/>
                    <a:pt x="196" y="133"/>
                  </a:cubicBezTo>
                  <a:cubicBezTo>
                    <a:pt x="217" y="109"/>
                    <a:pt x="217" y="109"/>
                    <a:pt x="217" y="109"/>
                  </a:cubicBezTo>
                  <a:cubicBezTo>
                    <a:pt x="217" y="109"/>
                    <a:pt x="217" y="109"/>
                    <a:pt x="217" y="109"/>
                  </a:cubicBezTo>
                  <a:cubicBezTo>
                    <a:pt x="196" y="133"/>
                    <a:pt x="196" y="133"/>
                    <a:pt x="196" y="133"/>
                  </a:cubicBezTo>
                  <a:cubicBezTo>
                    <a:pt x="163" y="108"/>
                    <a:pt x="163" y="108"/>
                    <a:pt x="163" y="108"/>
                  </a:cubicBezTo>
                  <a:cubicBezTo>
                    <a:pt x="216" y="106"/>
                    <a:pt x="216" y="106"/>
                    <a:pt x="216" y="106"/>
                  </a:cubicBezTo>
                  <a:cubicBezTo>
                    <a:pt x="216" y="106"/>
                    <a:pt x="216" y="106"/>
                    <a:pt x="216" y="106"/>
                  </a:cubicBezTo>
                  <a:cubicBezTo>
                    <a:pt x="162" y="107"/>
                    <a:pt x="162" y="107"/>
                    <a:pt x="162" y="107"/>
                  </a:cubicBezTo>
                  <a:cubicBezTo>
                    <a:pt x="139" y="90"/>
                    <a:pt x="139" y="90"/>
                    <a:pt x="139" y="90"/>
                  </a:cubicBezTo>
                  <a:moveTo>
                    <a:pt x="136" y="90"/>
                  </a:moveTo>
                  <a:cubicBezTo>
                    <a:pt x="113" y="107"/>
                    <a:pt x="113" y="107"/>
                    <a:pt x="113" y="107"/>
                  </a:cubicBezTo>
                  <a:cubicBezTo>
                    <a:pt x="113" y="107"/>
                    <a:pt x="113" y="107"/>
                    <a:pt x="113" y="107"/>
                  </a:cubicBezTo>
                  <a:cubicBezTo>
                    <a:pt x="136" y="90"/>
                    <a:pt x="136" y="90"/>
                    <a:pt x="136" y="90"/>
                  </a:cubicBezTo>
                  <a:cubicBezTo>
                    <a:pt x="136" y="90"/>
                    <a:pt x="136" y="90"/>
                    <a:pt x="136" y="90"/>
                  </a:cubicBezTo>
                  <a:moveTo>
                    <a:pt x="140" y="89"/>
                  </a:moveTo>
                  <a:cubicBezTo>
                    <a:pt x="140" y="89"/>
                    <a:pt x="140" y="89"/>
                    <a:pt x="139" y="89"/>
                  </a:cubicBezTo>
                  <a:cubicBezTo>
                    <a:pt x="216" y="106"/>
                    <a:pt x="216" y="106"/>
                    <a:pt x="216" y="106"/>
                  </a:cubicBezTo>
                  <a:cubicBezTo>
                    <a:pt x="216" y="105"/>
                    <a:pt x="216" y="105"/>
                    <a:pt x="216" y="105"/>
                  </a:cubicBezTo>
                  <a:cubicBezTo>
                    <a:pt x="140" y="89"/>
                    <a:pt x="140" y="89"/>
                    <a:pt x="140" y="89"/>
                  </a:cubicBezTo>
                  <a:moveTo>
                    <a:pt x="371" y="65"/>
                  </a:moveTo>
                  <a:cubicBezTo>
                    <a:pt x="356" y="96"/>
                    <a:pt x="356" y="96"/>
                    <a:pt x="356" y="96"/>
                  </a:cubicBezTo>
                  <a:cubicBezTo>
                    <a:pt x="342" y="94"/>
                    <a:pt x="342" y="94"/>
                    <a:pt x="342" y="94"/>
                  </a:cubicBezTo>
                  <a:cubicBezTo>
                    <a:pt x="342" y="94"/>
                    <a:pt x="342" y="95"/>
                    <a:pt x="342" y="95"/>
                  </a:cubicBezTo>
                  <a:cubicBezTo>
                    <a:pt x="356" y="96"/>
                    <a:pt x="356" y="96"/>
                    <a:pt x="356" y="96"/>
                  </a:cubicBezTo>
                  <a:cubicBezTo>
                    <a:pt x="352" y="105"/>
                    <a:pt x="352" y="105"/>
                    <a:pt x="352" y="105"/>
                  </a:cubicBezTo>
                  <a:cubicBezTo>
                    <a:pt x="342" y="96"/>
                    <a:pt x="342" y="96"/>
                    <a:pt x="342" y="96"/>
                  </a:cubicBezTo>
                  <a:cubicBezTo>
                    <a:pt x="342" y="96"/>
                    <a:pt x="341" y="96"/>
                    <a:pt x="341" y="96"/>
                  </a:cubicBezTo>
                  <a:cubicBezTo>
                    <a:pt x="351" y="105"/>
                    <a:pt x="351" y="105"/>
                    <a:pt x="351" y="105"/>
                  </a:cubicBezTo>
                  <a:cubicBezTo>
                    <a:pt x="326" y="161"/>
                    <a:pt x="326" y="161"/>
                    <a:pt x="326" y="161"/>
                  </a:cubicBezTo>
                  <a:cubicBezTo>
                    <a:pt x="326" y="161"/>
                    <a:pt x="326" y="161"/>
                    <a:pt x="326" y="161"/>
                  </a:cubicBezTo>
                  <a:cubicBezTo>
                    <a:pt x="352" y="106"/>
                    <a:pt x="352" y="106"/>
                    <a:pt x="352" y="106"/>
                  </a:cubicBezTo>
                  <a:cubicBezTo>
                    <a:pt x="379" y="130"/>
                    <a:pt x="379" y="130"/>
                    <a:pt x="379" y="130"/>
                  </a:cubicBezTo>
                  <a:cubicBezTo>
                    <a:pt x="326" y="161"/>
                    <a:pt x="326" y="161"/>
                    <a:pt x="326" y="161"/>
                  </a:cubicBezTo>
                  <a:cubicBezTo>
                    <a:pt x="326" y="161"/>
                    <a:pt x="327" y="161"/>
                    <a:pt x="327" y="162"/>
                  </a:cubicBezTo>
                  <a:cubicBezTo>
                    <a:pt x="379" y="130"/>
                    <a:pt x="379" y="130"/>
                    <a:pt x="379" y="130"/>
                  </a:cubicBezTo>
                  <a:cubicBezTo>
                    <a:pt x="420" y="168"/>
                    <a:pt x="420" y="168"/>
                    <a:pt x="420" y="168"/>
                  </a:cubicBezTo>
                  <a:cubicBezTo>
                    <a:pt x="420" y="167"/>
                    <a:pt x="420" y="167"/>
                    <a:pt x="420" y="167"/>
                  </a:cubicBezTo>
                  <a:cubicBezTo>
                    <a:pt x="379" y="130"/>
                    <a:pt x="379" y="130"/>
                    <a:pt x="379" y="130"/>
                  </a:cubicBezTo>
                  <a:cubicBezTo>
                    <a:pt x="419" y="106"/>
                    <a:pt x="419" y="106"/>
                    <a:pt x="419" y="106"/>
                  </a:cubicBezTo>
                  <a:cubicBezTo>
                    <a:pt x="419" y="106"/>
                    <a:pt x="419" y="106"/>
                    <a:pt x="419" y="106"/>
                  </a:cubicBezTo>
                  <a:cubicBezTo>
                    <a:pt x="379" y="130"/>
                    <a:pt x="379" y="130"/>
                    <a:pt x="379" y="130"/>
                  </a:cubicBezTo>
                  <a:cubicBezTo>
                    <a:pt x="352" y="105"/>
                    <a:pt x="352" y="105"/>
                    <a:pt x="352" y="105"/>
                  </a:cubicBezTo>
                  <a:cubicBezTo>
                    <a:pt x="356" y="96"/>
                    <a:pt x="356" y="96"/>
                    <a:pt x="356" y="96"/>
                  </a:cubicBezTo>
                  <a:cubicBezTo>
                    <a:pt x="419" y="105"/>
                    <a:pt x="419" y="105"/>
                    <a:pt x="419" y="105"/>
                  </a:cubicBezTo>
                  <a:cubicBezTo>
                    <a:pt x="419" y="105"/>
                    <a:pt x="419" y="104"/>
                    <a:pt x="419" y="104"/>
                  </a:cubicBezTo>
                  <a:cubicBezTo>
                    <a:pt x="356" y="96"/>
                    <a:pt x="356" y="96"/>
                    <a:pt x="356" y="96"/>
                  </a:cubicBezTo>
                  <a:cubicBezTo>
                    <a:pt x="371" y="65"/>
                    <a:pt x="371" y="65"/>
                    <a:pt x="371" y="65"/>
                  </a:cubicBezTo>
                  <a:cubicBezTo>
                    <a:pt x="371" y="65"/>
                    <a:pt x="371" y="65"/>
                    <a:pt x="371" y="65"/>
                  </a:cubicBezTo>
                  <a:moveTo>
                    <a:pt x="374" y="64"/>
                  </a:moveTo>
                  <a:cubicBezTo>
                    <a:pt x="374" y="64"/>
                    <a:pt x="374" y="64"/>
                    <a:pt x="374" y="64"/>
                  </a:cubicBezTo>
                  <a:cubicBezTo>
                    <a:pt x="419" y="104"/>
                    <a:pt x="419" y="104"/>
                    <a:pt x="419" y="104"/>
                  </a:cubicBezTo>
                  <a:cubicBezTo>
                    <a:pt x="420" y="104"/>
                    <a:pt x="420" y="103"/>
                    <a:pt x="420" y="103"/>
                  </a:cubicBezTo>
                  <a:cubicBezTo>
                    <a:pt x="374" y="64"/>
                    <a:pt x="374" y="64"/>
                    <a:pt x="374" y="64"/>
                  </a:cubicBezTo>
                  <a:moveTo>
                    <a:pt x="32" y="58"/>
                  </a:moveTo>
                  <a:cubicBezTo>
                    <a:pt x="14" y="85"/>
                    <a:pt x="14" y="85"/>
                    <a:pt x="14" y="85"/>
                  </a:cubicBezTo>
                  <a:cubicBezTo>
                    <a:pt x="14" y="85"/>
                    <a:pt x="14" y="85"/>
                    <a:pt x="15" y="85"/>
                  </a:cubicBezTo>
                  <a:cubicBezTo>
                    <a:pt x="15" y="85"/>
                    <a:pt x="15" y="85"/>
                    <a:pt x="15" y="86"/>
                  </a:cubicBezTo>
                  <a:cubicBezTo>
                    <a:pt x="33" y="59"/>
                    <a:pt x="33" y="59"/>
                    <a:pt x="33" y="59"/>
                  </a:cubicBezTo>
                  <a:cubicBezTo>
                    <a:pt x="32" y="58"/>
                    <a:pt x="32" y="58"/>
                    <a:pt x="32" y="58"/>
                  </a:cubicBezTo>
                  <a:cubicBezTo>
                    <a:pt x="32" y="58"/>
                    <a:pt x="32" y="58"/>
                    <a:pt x="32" y="58"/>
                  </a:cubicBezTo>
                  <a:moveTo>
                    <a:pt x="109" y="88"/>
                  </a:moveTo>
                  <a:cubicBezTo>
                    <a:pt x="94" y="88"/>
                    <a:pt x="94" y="88"/>
                    <a:pt x="94" y="88"/>
                  </a:cubicBezTo>
                  <a:cubicBezTo>
                    <a:pt x="101" y="74"/>
                    <a:pt x="101" y="74"/>
                    <a:pt x="101" y="74"/>
                  </a:cubicBezTo>
                  <a:cubicBezTo>
                    <a:pt x="109" y="77"/>
                    <a:pt x="109" y="77"/>
                    <a:pt x="109" y="77"/>
                  </a:cubicBezTo>
                  <a:cubicBezTo>
                    <a:pt x="109" y="88"/>
                    <a:pt x="109" y="88"/>
                    <a:pt x="109" y="88"/>
                  </a:cubicBezTo>
                  <a:moveTo>
                    <a:pt x="60" y="57"/>
                  </a:moveTo>
                  <a:cubicBezTo>
                    <a:pt x="60" y="57"/>
                    <a:pt x="60" y="58"/>
                    <a:pt x="60" y="58"/>
                  </a:cubicBezTo>
                  <a:cubicBezTo>
                    <a:pt x="101" y="74"/>
                    <a:pt x="101" y="74"/>
                    <a:pt x="101" y="74"/>
                  </a:cubicBezTo>
                  <a:cubicBezTo>
                    <a:pt x="94" y="88"/>
                    <a:pt x="94" y="88"/>
                    <a:pt x="94" y="88"/>
                  </a:cubicBezTo>
                  <a:cubicBezTo>
                    <a:pt x="49" y="88"/>
                    <a:pt x="49" y="88"/>
                    <a:pt x="49" y="88"/>
                  </a:cubicBezTo>
                  <a:cubicBezTo>
                    <a:pt x="40" y="70"/>
                    <a:pt x="40" y="70"/>
                    <a:pt x="40" y="70"/>
                  </a:cubicBezTo>
                  <a:cubicBezTo>
                    <a:pt x="57" y="58"/>
                    <a:pt x="57" y="58"/>
                    <a:pt x="57" y="58"/>
                  </a:cubicBezTo>
                  <a:cubicBezTo>
                    <a:pt x="57" y="58"/>
                    <a:pt x="57" y="58"/>
                    <a:pt x="57" y="58"/>
                  </a:cubicBezTo>
                  <a:cubicBezTo>
                    <a:pt x="40" y="69"/>
                    <a:pt x="40" y="69"/>
                    <a:pt x="40" y="69"/>
                  </a:cubicBezTo>
                  <a:cubicBezTo>
                    <a:pt x="34" y="58"/>
                    <a:pt x="34" y="58"/>
                    <a:pt x="34" y="58"/>
                  </a:cubicBezTo>
                  <a:cubicBezTo>
                    <a:pt x="34" y="58"/>
                    <a:pt x="34" y="58"/>
                    <a:pt x="34" y="59"/>
                  </a:cubicBezTo>
                  <a:cubicBezTo>
                    <a:pt x="40" y="69"/>
                    <a:pt x="40" y="69"/>
                    <a:pt x="40" y="69"/>
                  </a:cubicBezTo>
                  <a:cubicBezTo>
                    <a:pt x="15" y="86"/>
                    <a:pt x="15" y="86"/>
                    <a:pt x="15" y="86"/>
                  </a:cubicBezTo>
                  <a:cubicBezTo>
                    <a:pt x="15" y="86"/>
                    <a:pt x="15" y="86"/>
                    <a:pt x="15" y="86"/>
                  </a:cubicBezTo>
                  <a:cubicBezTo>
                    <a:pt x="40" y="70"/>
                    <a:pt x="40" y="70"/>
                    <a:pt x="40" y="70"/>
                  </a:cubicBezTo>
                  <a:cubicBezTo>
                    <a:pt x="49" y="88"/>
                    <a:pt x="49" y="88"/>
                    <a:pt x="49" y="88"/>
                  </a:cubicBezTo>
                  <a:cubicBezTo>
                    <a:pt x="16" y="88"/>
                    <a:pt x="16" y="88"/>
                    <a:pt x="16" y="88"/>
                  </a:cubicBezTo>
                  <a:cubicBezTo>
                    <a:pt x="16" y="88"/>
                    <a:pt x="16" y="88"/>
                    <a:pt x="16" y="88"/>
                  </a:cubicBezTo>
                  <a:cubicBezTo>
                    <a:pt x="49" y="88"/>
                    <a:pt x="49" y="88"/>
                    <a:pt x="49" y="88"/>
                  </a:cubicBezTo>
                  <a:cubicBezTo>
                    <a:pt x="55" y="100"/>
                    <a:pt x="55" y="100"/>
                    <a:pt x="55" y="100"/>
                  </a:cubicBezTo>
                  <a:cubicBezTo>
                    <a:pt x="55" y="100"/>
                    <a:pt x="55" y="100"/>
                    <a:pt x="55" y="100"/>
                  </a:cubicBezTo>
                  <a:cubicBezTo>
                    <a:pt x="49" y="88"/>
                    <a:pt x="49" y="88"/>
                    <a:pt x="49" y="88"/>
                  </a:cubicBezTo>
                  <a:cubicBezTo>
                    <a:pt x="93" y="89"/>
                    <a:pt x="93" y="89"/>
                    <a:pt x="93" y="89"/>
                  </a:cubicBezTo>
                  <a:cubicBezTo>
                    <a:pt x="84" y="106"/>
                    <a:pt x="84" y="106"/>
                    <a:pt x="84" y="106"/>
                  </a:cubicBezTo>
                  <a:cubicBezTo>
                    <a:pt x="59" y="103"/>
                    <a:pt x="59" y="103"/>
                    <a:pt x="59" y="103"/>
                  </a:cubicBezTo>
                  <a:cubicBezTo>
                    <a:pt x="59" y="103"/>
                    <a:pt x="59" y="103"/>
                    <a:pt x="59" y="103"/>
                  </a:cubicBezTo>
                  <a:cubicBezTo>
                    <a:pt x="84" y="106"/>
                    <a:pt x="84" y="106"/>
                    <a:pt x="84" y="106"/>
                  </a:cubicBezTo>
                  <a:cubicBezTo>
                    <a:pt x="64" y="145"/>
                    <a:pt x="64" y="145"/>
                    <a:pt x="64" y="145"/>
                  </a:cubicBezTo>
                  <a:cubicBezTo>
                    <a:pt x="64" y="145"/>
                    <a:pt x="64" y="145"/>
                    <a:pt x="64" y="146"/>
                  </a:cubicBezTo>
                  <a:cubicBezTo>
                    <a:pt x="84" y="106"/>
                    <a:pt x="84" y="106"/>
                    <a:pt x="84" y="106"/>
                  </a:cubicBezTo>
                  <a:cubicBezTo>
                    <a:pt x="107" y="109"/>
                    <a:pt x="107" y="109"/>
                    <a:pt x="107" y="109"/>
                  </a:cubicBezTo>
                  <a:cubicBezTo>
                    <a:pt x="107" y="109"/>
                    <a:pt x="107" y="109"/>
                    <a:pt x="107" y="108"/>
                  </a:cubicBezTo>
                  <a:cubicBezTo>
                    <a:pt x="85" y="106"/>
                    <a:pt x="85" y="106"/>
                    <a:pt x="85" y="106"/>
                  </a:cubicBezTo>
                  <a:cubicBezTo>
                    <a:pt x="94" y="89"/>
                    <a:pt x="94" y="89"/>
                    <a:pt x="94" y="89"/>
                  </a:cubicBezTo>
                  <a:cubicBezTo>
                    <a:pt x="109" y="89"/>
                    <a:pt x="109" y="89"/>
                    <a:pt x="109" y="89"/>
                  </a:cubicBezTo>
                  <a:cubicBezTo>
                    <a:pt x="110" y="106"/>
                    <a:pt x="110" y="106"/>
                    <a:pt x="110" y="106"/>
                  </a:cubicBezTo>
                  <a:cubicBezTo>
                    <a:pt x="110" y="106"/>
                    <a:pt x="110" y="106"/>
                    <a:pt x="110" y="106"/>
                  </a:cubicBezTo>
                  <a:cubicBezTo>
                    <a:pt x="110" y="106"/>
                    <a:pt x="110" y="106"/>
                    <a:pt x="110" y="106"/>
                  </a:cubicBezTo>
                  <a:cubicBezTo>
                    <a:pt x="110" y="89"/>
                    <a:pt x="110" y="89"/>
                    <a:pt x="110" y="89"/>
                  </a:cubicBezTo>
                  <a:cubicBezTo>
                    <a:pt x="136" y="89"/>
                    <a:pt x="136" y="89"/>
                    <a:pt x="136" y="89"/>
                  </a:cubicBezTo>
                  <a:cubicBezTo>
                    <a:pt x="136" y="89"/>
                    <a:pt x="136" y="89"/>
                    <a:pt x="136" y="89"/>
                  </a:cubicBezTo>
                  <a:cubicBezTo>
                    <a:pt x="110" y="88"/>
                    <a:pt x="110" y="88"/>
                    <a:pt x="110" y="88"/>
                  </a:cubicBezTo>
                  <a:cubicBezTo>
                    <a:pt x="109" y="77"/>
                    <a:pt x="109" y="77"/>
                    <a:pt x="109" y="77"/>
                  </a:cubicBezTo>
                  <a:cubicBezTo>
                    <a:pt x="136" y="88"/>
                    <a:pt x="136" y="88"/>
                    <a:pt x="136" y="88"/>
                  </a:cubicBezTo>
                  <a:cubicBezTo>
                    <a:pt x="136" y="88"/>
                    <a:pt x="136" y="88"/>
                    <a:pt x="136" y="88"/>
                  </a:cubicBezTo>
                  <a:cubicBezTo>
                    <a:pt x="109" y="77"/>
                    <a:pt x="109" y="77"/>
                    <a:pt x="109" y="77"/>
                  </a:cubicBezTo>
                  <a:cubicBezTo>
                    <a:pt x="109" y="63"/>
                    <a:pt x="109" y="63"/>
                    <a:pt x="109" y="63"/>
                  </a:cubicBezTo>
                  <a:cubicBezTo>
                    <a:pt x="108" y="63"/>
                    <a:pt x="108" y="63"/>
                    <a:pt x="108" y="63"/>
                  </a:cubicBezTo>
                  <a:cubicBezTo>
                    <a:pt x="108" y="63"/>
                    <a:pt x="108" y="63"/>
                    <a:pt x="108" y="63"/>
                  </a:cubicBezTo>
                  <a:cubicBezTo>
                    <a:pt x="109" y="77"/>
                    <a:pt x="109" y="77"/>
                    <a:pt x="109" y="77"/>
                  </a:cubicBezTo>
                  <a:cubicBezTo>
                    <a:pt x="101" y="74"/>
                    <a:pt x="101" y="74"/>
                    <a:pt x="101" y="74"/>
                  </a:cubicBezTo>
                  <a:cubicBezTo>
                    <a:pt x="107" y="63"/>
                    <a:pt x="107" y="63"/>
                    <a:pt x="107" y="63"/>
                  </a:cubicBezTo>
                  <a:cubicBezTo>
                    <a:pt x="107" y="63"/>
                    <a:pt x="107" y="63"/>
                    <a:pt x="107" y="63"/>
                  </a:cubicBezTo>
                  <a:cubicBezTo>
                    <a:pt x="101" y="74"/>
                    <a:pt x="101" y="74"/>
                    <a:pt x="101" y="74"/>
                  </a:cubicBezTo>
                  <a:cubicBezTo>
                    <a:pt x="60" y="57"/>
                    <a:pt x="60" y="57"/>
                    <a:pt x="60" y="57"/>
                  </a:cubicBezTo>
                  <a:moveTo>
                    <a:pt x="61" y="57"/>
                  </a:moveTo>
                  <a:cubicBezTo>
                    <a:pt x="61" y="57"/>
                    <a:pt x="61" y="57"/>
                    <a:pt x="61" y="57"/>
                  </a:cubicBezTo>
                  <a:cubicBezTo>
                    <a:pt x="106" y="61"/>
                    <a:pt x="106" y="61"/>
                    <a:pt x="106" y="61"/>
                  </a:cubicBezTo>
                  <a:cubicBezTo>
                    <a:pt x="106" y="60"/>
                    <a:pt x="106" y="60"/>
                    <a:pt x="106" y="60"/>
                  </a:cubicBezTo>
                  <a:cubicBezTo>
                    <a:pt x="61" y="57"/>
                    <a:pt x="61" y="57"/>
                    <a:pt x="61" y="57"/>
                  </a:cubicBezTo>
                  <a:moveTo>
                    <a:pt x="35" y="57"/>
                  </a:moveTo>
                  <a:cubicBezTo>
                    <a:pt x="35" y="57"/>
                    <a:pt x="35" y="57"/>
                    <a:pt x="35" y="57"/>
                  </a:cubicBezTo>
                  <a:cubicBezTo>
                    <a:pt x="57" y="57"/>
                    <a:pt x="57" y="57"/>
                    <a:pt x="57" y="57"/>
                  </a:cubicBezTo>
                  <a:cubicBezTo>
                    <a:pt x="57" y="57"/>
                    <a:pt x="57" y="57"/>
                    <a:pt x="57" y="57"/>
                  </a:cubicBezTo>
                  <a:cubicBezTo>
                    <a:pt x="35" y="57"/>
                    <a:pt x="35" y="57"/>
                    <a:pt x="35" y="57"/>
                  </a:cubicBezTo>
                  <a:moveTo>
                    <a:pt x="194" y="40"/>
                  </a:moveTo>
                  <a:cubicBezTo>
                    <a:pt x="194" y="40"/>
                    <a:pt x="193" y="40"/>
                    <a:pt x="193" y="40"/>
                  </a:cubicBezTo>
                  <a:cubicBezTo>
                    <a:pt x="218" y="103"/>
                    <a:pt x="218" y="103"/>
                    <a:pt x="218" y="103"/>
                  </a:cubicBezTo>
                  <a:cubicBezTo>
                    <a:pt x="218" y="103"/>
                    <a:pt x="218" y="103"/>
                    <a:pt x="218" y="103"/>
                  </a:cubicBezTo>
                  <a:cubicBezTo>
                    <a:pt x="194" y="40"/>
                    <a:pt x="194" y="40"/>
                    <a:pt x="194" y="40"/>
                  </a:cubicBezTo>
                  <a:moveTo>
                    <a:pt x="190" y="39"/>
                  </a:moveTo>
                  <a:cubicBezTo>
                    <a:pt x="139" y="87"/>
                    <a:pt x="139" y="87"/>
                    <a:pt x="139" y="87"/>
                  </a:cubicBezTo>
                  <a:cubicBezTo>
                    <a:pt x="139" y="87"/>
                    <a:pt x="139" y="88"/>
                    <a:pt x="139" y="88"/>
                  </a:cubicBezTo>
                  <a:cubicBezTo>
                    <a:pt x="191" y="40"/>
                    <a:pt x="191" y="40"/>
                    <a:pt x="191" y="40"/>
                  </a:cubicBezTo>
                  <a:cubicBezTo>
                    <a:pt x="191" y="39"/>
                    <a:pt x="190" y="39"/>
                    <a:pt x="190" y="39"/>
                  </a:cubicBezTo>
                  <a:moveTo>
                    <a:pt x="35" y="22"/>
                  </a:moveTo>
                  <a:cubicBezTo>
                    <a:pt x="33" y="55"/>
                    <a:pt x="33" y="55"/>
                    <a:pt x="33" y="55"/>
                  </a:cubicBezTo>
                  <a:cubicBezTo>
                    <a:pt x="34" y="55"/>
                    <a:pt x="34" y="55"/>
                    <a:pt x="34" y="55"/>
                  </a:cubicBezTo>
                  <a:cubicBezTo>
                    <a:pt x="36" y="22"/>
                    <a:pt x="36" y="22"/>
                    <a:pt x="36" y="22"/>
                  </a:cubicBezTo>
                  <a:cubicBezTo>
                    <a:pt x="36" y="22"/>
                    <a:pt x="36" y="22"/>
                    <a:pt x="36" y="22"/>
                  </a:cubicBezTo>
                  <a:cubicBezTo>
                    <a:pt x="36" y="22"/>
                    <a:pt x="35" y="22"/>
                    <a:pt x="35" y="22"/>
                  </a:cubicBezTo>
                  <a:moveTo>
                    <a:pt x="37" y="21"/>
                  </a:moveTo>
                  <a:cubicBezTo>
                    <a:pt x="37" y="21"/>
                    <a:pt x="37" y="21"/>
                    <a:pt x="37" y="21"/>
                  </a:cubicBezTo>
                  <a:cubicBezTo>
                    <a:pt x="57" y="55"/>
                    <a:pt x="57" y="55"/>
                    <a:pt x="57" y="55"/>
                  </a:cubicBezTo>
                  <a:cubicBezTo>
                    <a:pt x="58" y="55"/>
                    <a:pt x="58" y="55"/>
                    <a:pt x="58" y="55"/>
                  </a:cubicBezTo>
                  <a:cubicBezTo>
                    <a:pt x="37" y="21"/>
                    <a:pt x="37" y="21"/>
                    <a:pt x="37" y="21"/>
                  </a:cubicBezTo>
                  <a:moveTo>
                    <a:pt x="2" y="1"/>
                  </a:moveTo>
                  <a:cubicBezTo>
                    <a:pt x="2" y="1"/>
                    <a:pt x="2" y="1"/>
                    <a:pt x="2" y="1"/>
                  </a:cubicBezTo>
                  <a:cubicBezTo>
                    <a:pt x="32" y="55"/>
                    <a:pt x="32" y="55"/>
                    <a:pt x="32" y="55"/>
                  </a:cubicBezTo>
                  <a:cubicBezTo>
                    <a:pt x="32" y="55"/>
                    <a:pt x="32" y="55"/>
                    <a:pt x="33" y="55"/>
                  </a:cubicBezTo>
                  <a:cubicBezTo>
                    <a:pt x="2" y="1"/>
                    <a:pt x="2" y="1"/>
                    <a:pt x="2" y="1"/>
                  </a:cubicBezTo>
                  <a:moveTo>
                    <a:pt x="3" y="0"/>
                  </a:moveTo>
                  <a:cubicBezTo>
                    <a:pt x="3" y="0"/>
                    <a:pt x="3" y="0"/>
                    <a:pt x="2" y="0"/>
                  </a:cubicBezTo>
                  <a:cubicBezTo>
                    <a:pt x="2" y="0"/>
                    <a:pt x="2" y="0"/>
                    <a:pt x="2" y="0"/>
                  </a:cubicBezTo>
                  <a:cubicBezTo>
                    <a:pt x="33" y="18"/>
                    <a:pt x="33" y="18"/>
                    <a:pt x="33" y="18"/>
                  </a:cubicBezTo>
                  <a:cubicBezTo>
                    <a:pt x="33" y="18"/>
                    <a:pt x="33" y="18"/>
                    <a:pt x="33" y="17"/>
                  </a:cubicBezTo>
                  <a:cubicBezTo>
                    <a:pt x="3"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0" name="Freeform 3215">
              <a:extLst>
                <a:ext uri="{FF2B5EF4-FFF2-40B4-BE49-F238E27FC236}">
                  <a16:creationId xmlns:a16="http://schemas.microsoft.com/office/drawing/2014/main" id="{F47949DE-50ED-B462-3B52-3CFFD5AAA209}"/>
                </a:ext>
              </a:extLst>
            </p:cNvPr>
            <p:cNvSpPr>
              <a:spLocks/>
            </p:cNvSpPr>
            <p:nvPr/>
          </p:nvSpPr>
          <p:spPr bwMode="auto">
            <a:xfrm>
              <a:off x="7604043" y="471587"/>
              <a:ext cx="46900" cy="44141"/>
            </a:xfrm>
            <a:custGeom>
              <a:avLst/>
              <a:gdLst>
                <a:gd name="T0" fmla="*/ 3 w 7"/>
                <a:gd name="T1" fmla="*/ 0 h 7"/>
                <a:gd name="T2" fmla="*/ 3 w 7"/>
                <a:gd name="T3" fmla="*/ 0 h 7"/>
                <a:gd name="T4" fmla="*/ 0 w 7"/>
                <a:gd name="T5" fmla="*/ 1 h 7"/>
                <a:gd name="T6" fmla="*/ 0 w 7"/>
                <a:gd name="T7" fmla="*/ 2 h 7"/>
                <a:gd name="T8" fmla="*/ 0 w 7"/>
                <a:gd name="T9" fmla="*/ 3 h 7"/>
                <a:gd name="T10" fmla="*/ 0 w 7"/>
                <a:gd name="T11" fmla="*/ 5 h 7"/>
                <a:gd name="T12" fmla="*/ 1 w 7"/>
                <a:gd name="T13" fmla="*/ 5 h 7"/>
                <a:gd name="T14" fmla="*/ 1 w 7"/>
                <a:gd name="T15" fmla="*/ 6 h 7"/>
                <a:gd name="T16" fmla="*/ 3 w 7"/>
                <a:gd name="T17" fmla="*/ 7 h 7"/>
                <a:gd name="T18" fmla="*/ 6 w 7"/>
                <a:gd name="T19" fmla="*/ 5 h 7"/>
                <a:gd name="T20" fmla="*/ 7 w 7"/>
                <a:gd name="T21" fmla="*/ 3 h 7"/>
                <a:gd name="T22" fmla="*/ 7 w 7"/>
                <a:gd name="T23" fmla="*/ 3 h 7"/>
                <a:gd name="T24" fmla="*/ 6 w 7"/>
                <a:gd name="T25" fmla="*/ 1 h 7"/>
                <a:gd name="T26" fmla="*/ 6 w 7"/>
                <a:gd name="T27" fmla="*/ 1 h 7"/>
                <a:gd name="T28" fmla="*/ 5 w 7"/>
                <a:gd name="T29" fmla="*/ 0 h 7"/>
                <a:gd name="T30" fmla="*/ 3 w 7"/>
                <a:gd name="T31" fmla="*/ 0 h 7"/>
                <a:gd name="T32" fmla="*/ 3 w 7"/>
                <a:gd name="T33"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 h="7">
                  <a:moveTo>
                    <a:pt x="3" y="0"/>
                  </a:moveTo>
                  <a:cubicBezTo>
                    <a:pt x="3" y="0"/>
                    <a:pt x="3" y="0"/>
                    <a:pt x="3" y="0"/>
                  </a:cubicBezTo>
                  <a:cubicBezTo>
                    <a:pt x="2" y="0"/>
                    <a:pt x="1" y="0"/>
                    <a:pt x="0" y="1"/>
                  </a:cubicBezTo>
                  <a:cubicBezTo>
                    <a:pt x="0" y="1"/>
                    <a:pt x="0" y="2"/>
                    <a:pt x="0" y="2"/>
                  </a:cubicBezTo>
                  <a:cubicBezTo>
                    <a:pt x="0" y="3"/>
                    <a:pt x="0" y="3"/>
                    <a:pt x="0" y="3"/>
                  </a:cubicBezTo>
                  <a:cubicBezTo>
                    <a:pt x="0" y="4"/>
                    <a:pt x="0" y="4"/>
                    <a:pt x="0" y="5"/>
                  </a:cubicBezTo>
                  <a:cubicBezTo>
                    <a:pt x="1" y="5"/>
                    <a:pt x="1" y="5"/>
                    <a:pt x="1" y="5"/>
                  </a:cubicBezTo>
                  <a:cubicBezTo>
                    <a:pt x="1" y="6"/>
                    <a:pt x="1" y="6"/>
                    <a:pt x="1" y="6"/>
                  </a:cubicBezTo>
                  <a:cubicBezTo>
                    <a:pt x="2" y="6"/>
                    <a:pt x="3" y="7"/>
                    <a:pt x="3" y="7"/>
                  </a:cubicBezTo>
                  <a:cubicBezTo>
                    <a:pt x="4" y="7"/>
                    <a:pt x="6" y="6"/>
                    <a:pt x="6" y="5"/>
                  </a:cubicBezTo>
                  <a:cubicBezTo>
                    <a:pt x="7" y="4"/>
                    <a:pt x="7" y="4"/>
                    <a:pt x="7" y="3"/>
                  </a:cubicBezTo>
                  <a:cubicBezTo>
                    <a:pt x="7" y="3"/>
                    <a:pt x="7" y="3"/>
                    <a:pt x="7" y="3"/>
                  </a:cubicBezTo>
                  <a:cubicBezTo>
                    <a:pt x="7" y="2"/>
                    <a:pt x="7" y="2"/>
                    <a:pt x="6" y="1"/>
                  </a:cubicBezTo>
                  <a:cubicBezTo>
                    <a:pt x="6" y="1"/>
                    <a:pt x="6" y="1"/>
                    <a:pt x="6" y="1"/>
                  </a:cubicBezTo>
                  <a:cubicBezTo>
                    <a:pt x="6" y="1"/>
                    <a:pt x="6" y="0"/>
                    <a:pt x="5" y="0"/>
                  </a:cubicBezTo>
                  <a:cubicBezTo>
                    <a:pt x="5" y="0"/>
                    <a:pt x="4" y="0"/>
                    <a:pt x="3" y="0"/>
                  </a:cubicBezTo>
                  <a:cubicBezTo>
                    <a:pt x="3"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1" name="Freeform 3216">
              <a:extLst>
                <a:ext uri="{FF2B5EF4-FFF2-40B4-BE49-F238E27FC236}">
                  <a16:creationId xmlns:a16="http://schemas.microsoft.com/office/drawing/2014/main" id="{68F79D80-E530-0C2B-2192-57EF79E1BC61}"/>
                </a:ext>
              </a:extLst>
            </p:cNvPr>
            <p:cNvSpPr>
              <a:spLocks/>
            </p:cNvSpPr>
            <p:nvPr/>
          </p:nvSpPr>
          <p:spPr bwMode="auto">
            <a:xfrm>
              <a:off x="7217810" y="885408"/>
              <a:ext cx="52417" cy="44141"/>
            </a:xfrm>
            <a:custGeom>
              <a:avLst/>
              <a:gdLst>
                <a:gd name="T0" fmla="*/ 4 w 8"/>
                <a:gd name="T1" fmla="*/ 0 h 7"/>
                <a:gd name="T2" fmla="*/ 1 w 8"/>
                <a:gd name="T3" fmla="*/ 2 h 7"/>
                <a:gd name="T4" fmla="*/ 0 w 8"/>
                <a:gd name="T5" fmla="*/ 3 h 7"/>
                <a:gd name="T6" fmla="*/ 0 w 8"/>
                <a:gd name="T7" fmla="*/ 3 h 7"/>
                <a:gd name="T8" fmla="*/ 2 w 8"/>
                <a:gd name="T9" fmla="*/ 7 h 7"/>
                <a:gd name="T10" fmla="*/ 4 w 8"/>
                <a:gd name="T11" fmla="*/ 7 h 7"/>
                <a:gd name="T12" fmla="*/ 7 w 8"/>
                <a:gd name="T13" fmla="*/ 6 h 7"/>
                <a:gd name="T14" fmla="*/ 6 w 8"/>
                <a:gd name="T15" fmla="*/ 1 h 7"/>
                <a:gd name="T16" fmla="*/ 5 w 8"/>
                <a:gd name="T17" fmla="*/ 1 h 7"/>
                <a:gd name="T18" fmla="*/ 5 w 8"/>
                <a:gd name="T19" fmla="*/ 1 h 7"/>
                <a:gd name="T20" fmla="*/ 4 w 8"/>
                <a:gd name="T21"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7">
                  <a:moveTo>
                    <a:pt x="4" y="0"/>
                  </a:moveTo>
                  <a:cubicBezTo>
                    <a:pt x="3" y="0"/>
                    <a:pt x="2" y="1"/>
                    <a:pt x="1" y="2"/>
                  </a:cubicBezTo>
                  <a:cubicBezTo>
                    <a:pt x="1" y="2"/>
                    <a:pt x="0" y="3"/>
                    <a:pt x="0" y="3"/>
                  </a:cubicBezTo>
                  <a:cubicBezTo>
                    <a:pt x="0" y="3"/>
                    <a:pt x="0" y="3"/>
                    <a:pt x="0" y="3"/>
                  </a:cubicBezTo>
                  <a:cubicBezTo>
                    <a:pt x="0" y="5"/>
                    <a:pt x="1" y="6"/>
                    <a:pt x="2" y="7"/>
                  </a:cubicBezTo>
                  <a:cubicBezTo>
                    <a:pt x="2" y="7"/>
                    <a:pt x="3" y="7"/>
                    <a:pt x="4" y="7"/>
                  </a:cubicBezTo>
                  <a:cubicBezTo>
                    <a:pt x="5" y="7"/>
                    <a:pt x="6" y="7"/>
                    <a:pt x="7" y="6"/>
                  </a:cubicBezTo>
                  <a:cubicBezTo>
                    <a:pt x="8" y="4"/>
                    <a:pt x="7" y="2"/>
                    <a:pt x="6" y="1"/>
                  </a:cubicBezTo>
                  <a:cubicBezTo>
                    <a:pt x="6" y="1"/>
                    <a:pt x="5" y="1"/>
                    <a:pt x="5" y="1"/>
                  </a:cubicBezTo>
                  <a:cubicBezTo>
                    <a:pt x="5" y="1"/>
                    <a:pt x="5" y="1"/>
                    <a:pt x="5" y="1"/>
                  </a:cubicBezTo>
                  <a:cubicBezTo>
                    <a:pt x="5" y="0"/>
                    <a:pt x="4"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2" name="Freeform 3217">
              <a:extLst>
                <a:ext uri="{FF2B5EF4-FFF2-40B4-BE49-F238E27FC236}">
                  <a16:creationId xmlns:a16="http://schemas.microsoft.com/office/drawing/2014/main" id="{F6442238-AB75-6B1E-A45F-A6EC8C6BCA83}"/>
                </a:ext>
              </a:extLst>
            </p:cNvPr>
            <p:cNvSpPr>
              <a:spLocks/>
            </p:cNvSpPr>
            <p:nvPr/>
          </p:nvSpPr>
          <p:spPr bwMode="auto">
            <a:xfrm>
              <a:off x="8318575" y="452275"/>
              <a:ext cx="46900" cy="44141"/>
            </a:xfrm>
            <a:custGeom>
              <a:avLst/>
              <a:gdLst>
                <a:gd name="T0" fmla="*/ 3 w 7"/>
                <a:gd name="T1" fmla="*/ 0 h 7"/>
                <a:gd name="T2" fmla="*/ 2 w 7"/>
                <a:gd name="T3" fmla="*/ 0 h 7"/>
                <a:gd name="T4" fmla="*/ 2 w 7"/>
                <a:gd name="T5" fmla="*/ 0 h 7"/>
                <a:gd name="T6" fmla="*/ 1 w 7"/>
                <a:gd name="T7" fmla="*/ 1 h 7"/>
                <a:gd name="T8" fmla="*/ 0 w 7"/>
                <a:gd name="T9" fmla="*/ 2 h 7"/>
                <a:gd name="T10" fmla="*/ 0 w 7"/>
                <a:gd name="T11" fmla="*/ 3 h 7"/>
                <a:gd name="T12" fmla="*/ 0 w 7"/>
                <a:gd name="T13" fmla="*/ 3 h 7"/>
                <a:gd name="T14" fmla="*/ 0 w 7"/>
                <a:gd name="T15" fmla="*/ 3 h 7"/>
                <a:gd name="T16" fmla="*/ 1 w 7"/>
                <a:gd name="T17" fmla="*/ 6 h 7"/>
                <a:gd name="T18" fmla="*/ 1 w 7"/>
                <a:gd name="T19" fmla="*/ 6 h 7"/>
                <a:gd name="T20" fmla="*/ 1 w 7"/>
                <a:gd name="T21" fmla="*/ 6 h 7"/>
                <a:gd name="T22" fmla="*/ 3 w 7"/>
                <a:gd name="T23" fmla="*/ 7 h 7"/>
                <a:gd name="T24" fmla="*/ 3 w 7"/>
                <a:gd name="T25" fmla="*/ 7 h 7"/>
                <a:gd name="T26" fmla="*/ 4 w 7"/>
                <a:gd name="T27" fmla="*/ 7 h 7"/>
                <a:gd name="T28" fmla="*/ 6 w 7"/>
                <a:gd name="T29" fmla="*/ 5 h 7"/>
                <a:gd name="T30" fmla="*/ 6 w 7"/>
                <a:gd name="T31" fmla="*/ 5 h 7"/>
                <a:gd name="T32" fmla="*/ 7 w 7"/>
                <a:gd name="T33" fmla="*/ 5 h 7"/>
                <a:gd name="T34" fmla="*/ 5 w 7"/>
                <a:gd name="T35" fmla="*/ 0 h 7"/>
                <a:gd name="T36" fmla="*/ 3 w 7"/>
                <a:gd name="T3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 h="7">
                  <a:moveTo>
                    <a:pt x="3" y="0"/>
                  </a:moveTo>
                  <a:cubicBezTo>
                    <a:pt x="3" y="0"/>
                    <a:pt x="3" y="0"/>
                    <a:pt x="2" y="0"/>
                  </a:cubicBezTo>
                  <a:cubicBezTo>
                    <a:pt x="2" y="0"/>
                    <a:pt x="2" y="0"/>
                    <a:pt x="2" y="0"/>
                  </a:cubicBezTo>
                  <a:cubicBezTo>
                    <a:pt x="1" y="0"/>
                    <a:pt x="1" y="1"/>
                    <a:pt x="1" y="1"/>
                  </a:cubicBezTo>
                  <a:cubicBezTo>
                    <a:pt x="0" y="1"/>
                    <a:pt x="0" y="2"/>
                    <a:pt x="0" y="2"/>
                  </a:cubicBezTo>
                  <a:cubicBezTo>
                    <a:pt x="0" y="2"/>
                    <a:pt x="0" y="2"/>
                    <a:pt x="0" y="3"/>
                  </a:cubicBezTo>
                  <a:cubicBezTo>
                    <a:pt x="0" y="3"/>
                    <a:pt x="0" y="3"/>
                    <a:pt x="0" y="3"/>
                  </a:cubicBezTo>
                  <a:cubicBezTo>
                    <a:pt x="0" y="3"/>
                    <a:pt x="0" y="3"/>
                    <a:pt x="0" y="3"/>
                  </a:cubicBezTo>
                  <a:cubicBezTo>
                    <a:pt x="0" y="4"/>
                    <a:pt x="0" y="5"/>
                    <a:pt x="1" y="6"/>
                  </a:cubicBezTo>
                  <a:cubicBezTo>
                    <a:pt x="1" y="6"/>
                    <a:pt x="1" y="6"/>
                    <a:pt x="1" y="6"/>
                  </a:cubicBezTo>
                  <a:cubicBezTo>
                    <a:pt x="1" y="6"/>
                    <a:pt x="1" y="6"/>
                    <a:pt x="1" y="6"/>
                  </a:cubicBezTo>
                  <a:cubicBezTo>
                    <a:pt x="2" y="6"/>
                    <a:pt x="3" y="7"/>
                    <a:pt x="3" y="7"/>
                  </a:cubicBezTo>
                  <a:cubicBezTo>
                    <a:pt x="3" y="7"/>
                    <a:pt x="3" y="7"/>
                    <a:pt x="3" y="7"/>
                  </a:cubicBezTo>
                  <a:cubicBezTo>
                    <a:pt x="4" y="7"/>
                    <a:pt x="4" y="7"/>
                    <a:pt x="4" y="7"/>
                  </a:cubicBezTo>
                  <a:cubicBezTo>
                    <a:pt x="5" y="7"/>
                    <a:pt x="6" y="6"/>
                    <a:pt x="6" y="5"/>
                  </a:cubicBezTo>
                  <a:cubicBezTo>
                    <a:pt x="6" y="5"/>
                    <a:pt x="6" y="5"/>
                    <a:pt x="6" y="5"/>
                  </a:cubicBezTo>
                  <a:cubicBezTo>
                    <a:pt x="7" y="5"/>
                    <a:pt x="7" y="5"/>
                    <a:pt x="7" y="5"/>
                  </a:cubicBezTo>
                  <a:cubicBezTo>
                    <a:pt x="7" y="3"/>
                    <a:pt x="7" y="1"/>
                    <a:pt x="5" y="0"/>
                  </a:cubicBezTo>
                  <a:cubicBezTo>
                    <a:pt x="5" y="0"/>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3" name="Freeform 3218">
              <a:extLst>
                <a:ext uri="{FF2B5EF4-FFF2-40B4-BE49-F238E27FC236}">
                  <a16:creationId xmlns:a16="http://schemas.microsoft.com/office/drawing/2014/main" id="{E3CADE2E-64C6-A29A-E8F1-ADAFC1526540}"/>
                </a:ext>
              </a:extLst>
            </p:cNvPr>
            <p:cNvSpPr>
              <a:spLocks/>
            </p:cNvSpPr>
            <p:nvPr/>
          </p:nvSpPr>
          <p:spPr bwMode="auto">
            <a:xfrm>
              <a:off x="7598526" y="157082"/>
              <a:ext cx="33106" cy="33106"/>
            </a:xfrm>
            <a:custGeom>
              <a:avLst/>
              <a:gdLst>
                <a:gd name="T0" fmla="*/ 2 w 5"/>
                <a:gd name="T1" fmla="*/ 0 h 5"/>
                <a:gd name="T2" fmla="*/ 0 w 5"/>
                <a:gd name="T3" fmla="*/ 1 h 5"/>
                <a:gd name="T4" fmla="*/ 0 w 5"/>
                <a:gd name="T5" fmla="*/ 2 h 5"/>
                <a:gd name="T6" fmla="*/ 0 w 5"/>
                <a:gd name="T7" fmla="*/ 3 h 5"/>
                <a:gd name="T8" fmla="*/ 1 w 5"/>
                <a:gd name="T9" fmla="*/ 5 h 5"/>
                <a:gd name="T10" fmla="*/ 1 w 5"/>
                <a:gd name="T11" fmla="*/ 5 h 5"/>
                <a:gd name="T12" fmla="*/ 1 w 5"/>
                <a:gd name="T13" fmla="*/ 5 h 5"/>
                <a:gd name="T14" fmla="*/ 2 w 5"/>
                <a:gd name="T15" fmla="*/ 5 h 5"/>
                <a:gd name="T16" fmla="*/ 2 w 5"/>
                <a:gd name="T17" fmla="*/ 5 h 5"/>
                <a:gd name="T18" fmla="*/ 3 w 5"/>
                <a:gd name="T19" fmla="*/ 5 h 5"/>
                <a:gd name="T20" fmla="*/ 5 w 5"/>
                <a:gd name="T21" fmla="*/ 4 h 5"/>
                <a:gd name="T22" fmla="*/ 4 w 5"/>
                <a:gd name="T23" fmla="*/ 0 h 5"/>
                <a:gd name="T24" fmla="*/ 2 w 5"/>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5">
                  <a:moveTo>
                    <a:pt x="2" y="0"/>
                  </a:moveTo>
                  <a:cubicBezTo>
                    <a:pt x="1" y="0"/>
                    <a:pt x="1" y="0"/>
                    <a:pt x="0" y="1"/>
                  </a:cubicBezTo>
                  <a:cubicBezTo>
                    <a:pt x="0" y="1"/>
                    <a:pt x="0" y="2"/>
                    <a:pt x="0" y="2"/>
                  </a:cubicBezTo>
                  <a:cubicBezTo>
                    <a:pt x="0" y="2"/>
                    <a:pt x="0" y="2"/>
                    <a:pt x="0" y="3"/>
                  </a:cubicBezTo>
                  <a:cubicBezTo>
                    <a:pt x="0" y="3"/>
                    <a:pt x="0" y="4"/>
                    <a:pt x="1" y="5"/>
                  </a:cubicBezTo>
                  <a:cubicBezTo>
                    <a:pt x="1" y="5"/>
                    <a:pt x="1" y="5"/>
                    <a:pt x="1" y="5"/>
                  </a:cubicBezTo>
                  <a:cubicBezTo>
                    <a:pt x="1" y="5"/>
                    <a:pt x="1" y="5"/>
                    <a:pt x="1" y="5"/>
                  </a:cubicBezTo>
                  <a:cubicBezTo>
                    <a:pt x="1" y="5"/>
                    <a:pt x="2" y="5"/>
                    <a:pt x="2" y="5"/>
                  </a:cubicBezTo>
                  <a:cubicBezTo>
                    <a:pt x="2" y="5"/>
                    <a:pt x="2" y="5"/>
                    <a:pt x="2" y="5"/>
                  </a:cubicBezTo>
                  <a:cubicBezTo>
                    <a:pt x="2" y="5"/>
                    <a:pt x="2" y="5"/>
                    <a:pt x="3" y="5"/>
                  </a:cubicBezTo>
                  <a:cubicBezTo>
                    <a:pt x="3" y="5"/>
                    <a:pt x="4" y="5"/>
                    <a:pt x="5" y="4"/>
                  </a:cubicBezTo>
                  <a:cubicBezTo>
                    <a:pt x="5" y="3"/>
                    <a:pt x="5" y="1"/>
                    <a:pt x="4" y="0"/>
                  </a:cubicBezTo>
                  <a:cubicBezTo>
                    <a:pt x="3" y="0"/>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4" name="Freeform 3219">
              <a:extLst>
                <a:ext uri="{FF2B5EF4-FFF2-40B4-BE49-F238E27FC236}">
                  <a16:creationId xmlns:a16="http://schemas.microsoft.com/office/drawing/2014/main" id="{23122D31-A148-02CC-FD3E-EF2DADC55E1C}"/>
                </a:ext>
              </a:extLst>
            </p:cNvPr>
            <p:cNvSpPr>
              <a:spLocks/>
            </p:cNvSpPr>
            <p:nvPr/>
          </p:nvSpPr>
          <p:spPr bwMode="auto">
            <a:xfrm>
              <a:off x="8150288" y="5348"/>
              <a:ext cx="38623" cy="33106"/>
            </a:xfrm>
            <a:custGeom>
              <a:avLst/>
              <a:gdLst>
                <a:gd name="T0" fmla="*/ 3 w 6"/>
                <a:gd name="T1" fmla="*/ 0 h 5"/>
                <a:gd name="T2" fmla="*/ 0 w 6"/>
                <a:gd name="T3" fmla="*/ 1 h 5"/>
                <a:gd name="T4" fmla="*/ 0 w 6"/>
                <a:gd name="T5" fmla="*/ 4 h 5"/>
                <a:gd name="T6" fmla="*/ 1 w 6"/>
                <a:gd name="T7" fmla="*/ 5 h 5"/>
                <a:gd name="T8" fmla="*/ 1 w 6"/>
                <a:gd name="T9" fmla="*/ 5 h 5"/>
                <a:gd name="T10" fmla="*/ 3 w 6"/>
                <a:gd name="T11" fmla="*/ 5 h 5"/>
                <a:gd name="T12" fmla="*/ 3 w 6"/>
                <a:gd name="T13" fmla="*/ 5 h 5"/>
                <a:gd name="T14" fmla="*/ 4 w 6"/>
                <a:gd name="T15" fmla="*/ 5 h 5"/>
                <a:gd name="T16" fmla="*/ 5 w 6"/>
                <a:gd name="T17" fmla="*/ 4 h 5"/>
                <a:gd name="T18" fmla="*/ 4 w 6"/>
                <a:gd name="T19" fmla="*/ 0 h 5"/>
                <a:gd name="T20" fmla="*/ 3 w 6"/>
                <a:gd name="T2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5">
                  <a:moveTo>
                    <a:pt x="3" y="0"/>
                  </a:moveTo>
                  <a:cubicBezTo>
                    <a:pt x="2" y="0"/>
                    <a:pt x="1" y="0"/>
                    <a:pt x="0" y="1"/>
                  </a:cubicBezTo>
                  <a:cubicBezTo>
                    <a:pt x="0" y="2"/>
                    <a:pt x="0" y="3"/>
                    <a:pt x="0" y="4"/>
                  </a:cubicBezTo>
                  <a:cubicBezTo>
                    <a:pt x="0" y="4"/>
                    <a:pt x="1" y="4"/>
                    <a:pt x="1" y="5"/>
                  </a:cubicBezTo>
                  <a:cubicBezTo>
                    <a:pt x="1" y="5"/>
                    <a:pt x="1" y="5"/>
                    <a:pt x="1" y="5"/>
                  </a:cubicBezTo>
                  <a:cubicBezTo>
                    <a:pt x="1" y="5"/>
                    <a:pt x="2" y="5"/>
                    <a:pt x="3" y="5"/>
                  </a:cubicBezTo>
                  <a:cubicBezTo>
                    <a:pt x="3" y="5"/>
                    <a:pt x="3" y="5"/>
                    <a:pt x="3" y="5"/>
                  </a:cubicBezTo>
                  <a:cubicBezTo>
                    <a:pt x="3" y="5"/>
                    <a:pt x="4" y="5"/>
                    <a:pt x="4" y="5"/>
                  </a:cubicBezTo>
                  <a:cubicBezTo>
                    <a:pt x="4" y="5"/>
                    <a:pt x="4" y="5"/>
                    <a:pt x="5" y="4"/>
                  </a:cubicBezTo>
                  <a:cubicBezTo>
                    <a:pt x="6" y="3"/>
                    <a:pt x="5" y="1"/>
                    <a:pt x="4" y="0"/>
                  </a:cubicBezTo>
                  <a:cubicBezTo>
                    <a:pt x="4"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5" name="Freeform 3220">
              <a:extLst>
                <a:ext uri="{FF2B5EF4-FFF2-40B4-BE49-F238E27FC236}">
                  <a16:creationId xmlns:a16="http://schemas.microsoft.com/office/drawing/2014/main" id="{1A27A8BE-63F3-9C59-8230-445FE62F8BB3}"/>
                </a:ext>
              </a:extLst>
            </p:cNvPr>
            <p:cNvSpPr>
              <a:spLocks/>
            </p:cNvSpPr>
            <p:nvPr/>
          </p:nvSpPr>
          <p:spPr bwMode="auto">
            <a:xfrm>
              <a:off x="6969517" y="333646"/>
              <a:ext cx="38623" cy="33106"/>
            </a:xfrm>
            <a:custGeom>
              <a:avLst/>
              <a:gdLst>
                <a:gd name="T0" fmla="*/ 3 w 6"/>
                <a:gd name="T1" fmla="*/ 0 h 5"/>
                <a:gd name="T2" fmla="*/ 1 w 6"/>
                <a:gd name="T3" fmla="*/ 1 h 5"/>
                <a:gd name="T4" fmla="*/ 1 w 6"/>
                <a:gd name="T5" fmla="*/ 5 h 5"/>
                <a:gd name="T6" fmla="*/ 3 w 6"/>
                <a:gd name="T7" fmla="*/ 5 h 5"/>
                <a:gd name="T8" fmla="*/ 5 w 6"/>
                <a:gd name="T9" fmla="*/ 4 h 5"/>
                <a:gd name="T10" fmla="*/ 6 w 6"/>
                <a:gd name="T11" fmla="*/ 3 h 5"/>
                <a:gd name="T12" fmla="*/ 6 w 6"/>
                <a:gd name="T13" fmla="*/ 3 h 5"/>
                <a:gd name="T14" fmla="*/ 5 w 6"/>
                <a:gd name="T15" fmla="*/ 1 h 5"/>
                <a:gd name="T16" fmla="*/ 5 w 6"/>
                <a:gd name="T17" fmla="*/ 1 h 5"/>
                <a:gd name="T18" fmla="*/ 5 w 6"/>
                <a:gd name="T19" fmla="*/ 1 h 5"/>
                <a:gd name="T20" fmla="*/ 5 w 6"/>
                <a:gd name="T21" fmla="*/ 0 h 5"/>
                <a:gd name="T22" fmla="*/ 4 w 6"/>
                <a:gd name="T23" fmla="*/ 0 h 5"/>
                <a:gd name="T24" fmla="*/ 3 w 6"/>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5">
                  <a:moveTo>
                    <a:pt x="3" y="0"/>
                  </a:moveTo>
                  <a:cubicBezTo>
                    <a:pt x="2" y="0"/>
                    <a:pt x="1" y="0"/>
                    <a:pt x="1" y="1"/>
                  </a:cubicBezTo>
                  <a:cubicBezTo>
                    <a:pt x="0" y="2"/>
                    <a:pt x="0" y="4"/>
                    <a:pt x="1" y="5"/>
                  </a:cubicBezTo>
                  <a:cubicBezTo>
                    <a:pt x="2" y="5"/>
                    <a:pt x="2" y="5"/>
                    <a:pt x="3" y="5"/>
                  </a:cubicBezTo>
                  <a:cubicBezTo>
                    <a:pt x="4" y="5"/>
                    <a:pt x="5" y="5"/>
                    <a:pt x="5" y="4"/>
                  </a:cubicBezTo>
                  <a:cubicBezTo>
                    <a:pt x="5" y="4"/>
                    <a:pt x="6" y="3"/>
                    <a:pt x="6" y="3"/>
                  </a:cubicBezTo>
                  <a:cubicBezTo>
                    <a:pt x="6" y="3"/>
                    <a:pt x="6" y="3"/>
                    <a:pt x="6" y="3"/>
                  </a:cubicBezTo>
                  <a:cubicBezTo>
                    <a:pt x="6" y="2"/>
                    <a:pt x="6" y="2"/>
                    <a:pt x="5" y="1"/>
                  </a:cubicBezTo>
                  <a:cubicBezTo>
                    <a:pt x="5" y="1"/>
                    <a:pt x="5" y="1"/>
                    <a:pt x="5" y="1"/>
                  </a:cubicBezTo>
                  <a:cubicBezTo>
                    <a:pt x="5" y="1"/>
                    <a:pt x="5" y="1"/>
                    <a:pt x="5" y="1"/>
                  </a:cubicBezTo>
                  <a:cubicBezTo>
                    <a:pt x="5" y="0"/>
                    <a:pt x="5" y="0"/>
                    <a:pt x="5" y="0"/>
                  </a:cubicBezTo>
                  <a:cubicBezTo>
                    <a:pt x="4" y="0"/>
                    <a:pt x="4" y="0"/>
                    <a:pt x="4" y="0"/>
                  </a:cubicBezTo>
                  <a:cubicBezTo>
                    <a:pt x="4"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6" name="Freeform 3221">
              <a:extLst>
                <a:ext uri="{FF2B5EF4-FFF2-40B4-BE49-F238E27FC236}">
                  <a16:creationId xmlns:a16="http://schemas.microsoft.com/office/drawing/2014/main" id="{C220EFBA-4AA8-D913-0270-408FB56428FA}"/>
                </a:ext>
              </a:extLst>
            </p:cNvPr>
            <p:cNvSpPr>
              <a:spLocks/>
            </p:cNvSpPr>
            <p:nvPr/>
          </p:nvSpPr>
          <p:spPr bwMode="auto">
            <a:xfrm>
              <a:off x="7250916" y="432963"/>
              <a:ext cx="38623" cy="38623"/>
            </a:xfrm>
            <a:custGeom>
              <a:avLst/>
              <a:gdLst>
                <a:gd name="T0" fmla="*/ 3 w 6"/>
                <a:gd name="T1" fmla="*/ 0 h 6"/>
                <a:gd name="T2" fmla="*/ 2 w 6"/>
                <a:gd name="T3" fmla="*/ 0 h 6"/>
                <a:gd name="T4" fmla="*/ 2 w 6"/>
                <a:gd name="T5" fmla="*/ 0 h 6"/>
                <a:gd name="T6" fmla="*/ 1 w 6"/>
                <a:gd name="T7" fmla="*/ 1 h 6"/>
                <a:gd name="T8" fmla="*/ 1 w 6"/>
                <a:gd name="T9" fmla="*/ 5 h 6"/>
                <a:gd name="T10" fmla="*/ 2 w 6"/>
                <a:gd name="T11" fmla="*/ 5 h 6"/>
                <a:gd name="T12" fmla="*/ 2 w 6"/>
                <a:gd name="T13" fmla="*/ 5 h 6"/>
                <a:gd name="T14" fmla="*/ 3 w 6"/>
                <a:gd name="T15" fmla="*/ 6 h 6"/>
                <a:gd name="T16" fmla="*/ 4 w 6"/>
                <a:gd name="T17" fmla="*/ 6 h 6"/>
                <a:gd name="T18" fmla="*/ 4 w 6"/>
                <a:gd name="T19" fmla="*/ 5 h 6"/>
                <a:gd name="T20" fmla="*/ 6 w 6"/>
                <a:gd name="T21" fmla="*/ 4 h 6"/>
                <a:gd name="T22" fmla="*/ 6 w 6"/>
                <a:gd name="T23" fmla="*/ 3 h 6"/>
                <a:gd name="T24" fmla="*/ 6 w 6"/>
                <a:gd name="T25" fmla="*/ 3 h 6"/>
                <a:gd name="T26" fmla="*/ 5 w 6"/>
                <a:gd name="T27" fmla="*/ 1 h 6"/>
                <a:gd name="T28" fmla="*/ 3 w 6"/>
                <a:gd name="T2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6">
                  <a:moveTo>
                    <a:pt x="3" y="0"/>
                  </a:moveTo>
                  <a:cubicBezTo>
                    <a:pt x="3" y="0"/>
                    <a:pt x="3" y="0"/>
                    <a:pt x="2" y="0"/>
                  </a:cubicBezTo>
                  <a:cubicBezTo>
                    <a:pt x="2" y="0"/>
                    <a:pt x="2" y="0"/>
                    <a:pt x="2" y="0"/>
                  </a:cubicBezTo>
                  <a:cubicBezTo>
                    <a:pt x="2" y="1"/>
                    <a:pt x="1" y="1"/>
                    <a:pt x="1" y="1"/>
                  </a:cubicBezTo>
                  <a:cubicBezTo>
                    <a:pt x="0" y="2"/>
                    <a:pt x="1" y="4"/>
                    <a:pt x="1" y="5"/>
                  </a:cubicBezTo>
                  <a:cubicBezTo>
                    <a:pt x="1" y="5"/>
                    <a:pt x="2" y="5"/>
                    <a:pt x="2" y="5"/>
                  </a:cubicBezTo>
                  <a:cubicBezTo>
                    <a:pt x="2" y="5"/>
                    <a:pt x="2" y="5"/>
                    <a:pt x="2" y="5"/>
                  </a:cubicBezTo>
                  <a:cubicBezTo>
                    <a:pt x="2" y="5"/>
                    <a:pt x="3" y="6"/>
                    <a:pt x="3" y="6"/>
                  </a:cubicBezTo>
                  <a:cubicBezTo>
                    <a:pt x="3" y="6"/>
                    <a:pt x="4" y="6"/>
                    <a:pt x="4" y="6"/>
                  </a:cubicBezTo>
                  <a:cubicBezTo>
                    <a:pt x="4" y="5"/>
                    <a:pt x="4" y="5"/>
                    <a:pt x="4" y="5"/>
                  </a:cubicBezTo>
                  <a:cubicBezTo>
                    <a:pt x="5" y="5"/>
                    <a:pt x="5" y="5"/>
                    <a:pt x="6" y="4"/>
                  </a:cubicBezTo>
                  <a:cubicBezTo>
                    <a:pt x="6" y="4"/>
                    <a:pt x="6" y="4"/>
                    <a:pt x="6" y="3"/>
                  </a:cubicBezTo>
                  <a:cubicBezTo>
                    <a:pt x="6" y="3"/>
                    <a:pt x="6" y="3"/>
                    <a:pt x="6" y="3"/>
                  </a:cubicBezTo>
                  <a:cubicBezTo>
                    <a:pt x="6" y="2"/>
                    <a:pt x="6" y="1"/>
                    <a:pt x="5" y="1"/>
                  </a:cubicBezTo>
                  <a:cubicBezTo>
                    <a:pt x="4" y="0"/>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7" name="Freeform 3222">
              <a:extLst>
                <a:ext uri="{FF2B5EF4-FFF2-40B4-BE49-F238E27FC236}">
                  <a16:creationId xmlns:a16="http://schemas.microsoft.com/office/drawing/2014/main" id="{7E935DC1-AF94-02E5-EEE6-460797942614}"/>
                </a:ext>
              </a:extLst>
            </p:cNvPr>
            <p:cNvSpPr>
              <a:spLocks/>
            </p:cNvSpPr>
            <p:nvPr/>
          </p:nvSpPr>
          <p:spPr bwMode="auto">
            <a:xfrm>
              <a:off x="8784814" y="706086"/>
              <a:ext cx="38623" cy="41382"/>
            </a:xfrm>
            <a:custGeom>
              <a:avLst/>
              <a:gdLst>
                <a:gd name="T0" fmla="*/ 3 w 6"/>
                <a:gd name="T1" fmla="*/ 0 h 6"/>
                <a:gd name="T2" fmla="*/ 1 w 6"/>
                <a:gd name="T3" fmla="*/ 1 h 6"/>
                <a:gd name="T4" fmla="*/ 1 w 6"/>
                <a:gd name="T5" fmla="*/ 1 h 6"/>
                <a:gd name="T6" fmla="*/ 1 w 6"/>
                <a:gd name="T7" fmla="*/ 2 h 6"/>
                <a:gd name="T8" fmla="*/ 0 w 6"/>
                <a:gd name="T9" fmla="*/ 3 h 6"/>
                <a:gd name="T10" fmla="*/ 1 w 6"/>
                <a:gd name="T11" fmla="*/ 3 h 6"/>
                <a:gd name="T12" fmla="*/ 2 w 6"/>
                <a:gd name="T13" fmla="*/ 5 h 6"/>
                <a:gd name="T14" fmla="*/ 3 w 6"/>
                <a:gd name="T15" fmla="*/ 6 h 6"/>
                <a:gd name="T16" fmla="*/ 5 w 6"/>
                <a:gd name="T17" fmla="*/ 5 h 6"/>
                <a:gd name="T18" fmla="*/ 5 w 6"/>
                <a:gd name="T19" fmla="*/ 5 h 6"/>
                <a:gd name="T20" fmla="*/ 5 w 6"/>
                <a:gd name="T21" fmla="*/ 4 h 6"/>
                <a:gd name="T22" fmla="*/ 6 w 6"/>
                <a:gd name="T23" fmla="*/ 4 h 6"/>
                <a:gd name="T24" fmla="*/ 6 w 6"/>
                <a:gd name="T25" fmla="*/ 4 h 6"/>
                <a:gd name="T26" fmla="*/ 5 w 6"/>
                <a:gd name="T27" fmla="*/ 1 h 6"/>
                <a:gd name="T28" fmla="*/ 5 w 6"/>
                <a:gd name="T29" fmla="*/ 1 h 6"/>
                <a:gd name="T30" fmla="*/ 5 w 6"/>
                <a:gd name="T31" fmla="*/ 1 h 6"/>
                <a:gd name="T32" fmla="*/ 3 w 6"/>
                <a:gd name="T3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 h="6">
                  <a:moveTo>
                    <a:pt x="3" y="0"/>
                  </a:moveTo>
                  <a:cubicBezTo>
                    <a:pt x="2" y="0"/>
                    <a:pt x="2" y="1"/>
                    <a:pt x="1" y="1"/>
                  </a:cubicBezTo>
                  <a:cubicBezTo>
                    <a:pt x="1" y="1"/>
                    <a:pt x="1" y="1"/>
                    <a:pt x="1" y="1"/>
                  </a:cubicBezTo>
                  <a:cubicBezTo>
                    <a:pt x="1" y="2"/>
                    <a:pt x="1" y="2"/>
                    <a:pt x="1" y="2"/>
                  </a:cubicBezTo>
                  <a:cubicBezTo>
                    <a:pt x="1" y="2"/>
                    <a:pt x="0" y="3"/>
                    <a:pt x="0" y="3"/>
                  </a:cubicBezTo>
                  <a:cubicBezTo>
                    <a:pt x="1" y="3"/>
                    <a:pt x="1" y="3"/>
                    <a:pt x="1" y="3"/>
                  </a:cubicBezTo>
                  <a:cubicBezTo>
                    <a:pt x="1" y="4"/>
                    <a:pt x="1" y="5"/>
                    <a:pt x="2" y="5"/>
                  </a:cubicBezTo>
                  <a:cubicBezTo>
                    <a:pt x="2" y="6"/>
                    <a:pt x="3" y="6"/>
                    <a:pt x="3" y="6"/>
                  </a:cubicBezTo>
                  <a:cubicBezTo>
                    <a:pt x="4" y="6"/>
                    <a:pt x="4" y="6"/>
                    <a:pt x="5" y="5"/>
                  </a:cubicBezTo>
                  <a:cubicBezTo>
                    <a:pt x="5" y="5"/>
                    <a:pt x="5" y="5"/>
                    <a:pt x="5" y="5"/>
                  </a:cubicBezTo>
                  <a:cubicBezTo>
                    <a:pt x="5" y="5"/>
                    <a:pt x="5" y="5"/>
                    <a:pt x="5" y="4"/>
                  </a:cubicBezTo>
                  <a:cubicBezTo>
                    <a:pt x="6" y="4"/>
                    <a:pt x="6" y="4"/>
                    <a:pt x="6" y="4"/>
                  </a:cubicBezTo>
                  <a:cubicBezTo>
                    <a:pt x="6" y="4"/>
                    <a:pt x="6" y="4"/>
                    <a:pt x="6" y="4"/>
                  </a:cubicBezTo>
                  <a:cubicBezTo>
                    <a:pt x="6" y="3"/>
                    <a:pt x="6" y="2"/>
                    <a:pt x="5" y="1"/>
                  </a:cubicBezTo>
                  <a:cubicBezTo>
                    <a:pt x="5" y="1"/>
                    <a:pt x="5" y="1"/>
                    <a:pt x="5" y="1"/>
                  </a:cubicBezTo>
                  <a:cubicBezTo>
                    <a:pt x="5" y="1"/>
                    <a:pt x="5" y="1"/>
                    <a:pt x="5" y="1"/>
                  </a:cubicBezTo>
                  <a:cubicBezTo>
                    <a:pt x="4" y="0"/>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8" name="Freeform 3223">
              <a:extLst>
                <a:ext uri="{FF2B5EF4-FFF2-40B4-BE49-F238E27FC236}">
                  <a16:creationId xmlns:a16="http://schemas.microsoft.com/office/drawing/2014/main" id="{9900D617-2E5B-9B60-D17C-A254CDB431FB}"/>
                </a:ext>
              </a:extLst>
            </p:cNvPr>
            <p:cNvSpPr>
              <a:spLocks/>
            </p:cNvSpPr>
            <p:nvPr/>
          </p:nvSpPr>
          <p:spPr bwMode="auto">
            <a:xfrm>
              <a:off x="9113112" y="372270"/>
              <a:ext cx="33106" cy="38623"/>
            </a:xfrm>
            <a:custGeom>
              <a:avLst/>
              <a:gdLst>
                <a:gd name="T0" fmla="*/ 2 w 5"/>
                <a:gd name="T1" fmla="*/ 0 h 6"/>
                <a:gd name="T2" fmla="*/ 0 w 5"/>
                <a:gd name="T3" fmla="*/ 2 h 6"/>
                <a:gd name="T4" fmla="*/ 0 w 5"/>
                <a:gd name="T5" fmla="*/ 4 h 6"/>
                <a:gd name="T6" fmla="*/ 0 w 5"/>
                <a:gd name="T7" fmla="*/ 4 h 6"/>
                <a:gd name="T8" fmla="*/ 0 w 5"/>
                <a:gd name="T9" fmla="*/ 5 h 6"/>
                <a:gd name="T10" fmla="*/ 1 w 5"/>
                <a:gd name="T11" fmla="*/ 5 h 6"/>
                <a:gd name="T12" fmla="*/ 1 w 5"/>
                <a:gd name="T13" fmla="*/ 5 h 6"/>
                <a:gd name="T14" fmla="*/ 2 w 5"/>
                <a:gd name="T15" fmla="*/ 6 h 6"/>
                <a:gd name="T16" fmla="*/ 2 w 5"/>
                <a:gd name="T17" fmla="*/ 6 h 6"/>
                <a:gd name="T18" fmla="*/ 2 w 5"/>
                <a:gd name="T19" fmla="*/ 6 h 6"/>
                <a:gd name="T20" fmla="*/ 4 w 5"/>
                <a:gd name="T21" fmla="*/ 5 h 6"/>
                <a:gd name="T22" fmla="*/ 5 w 5"/>
                <a:gd name="T23" fmla="*/ 5 h 6"/>
                <a:gd name="T24" fmla="*/ 5 w 5"/>
                <a:gd name="T25" fmla="*/ 5 h 6"/>
                <a:gd name="T26" fmla="*/ 5 w 5"/>
                <a:gd name="T27" fmla="*/ 4 h 6"/>
                <a:gd name="T28" fmla="*/ 5 w 5"/>
                <a:gd name="T29" fmla="*/ 3 h 6"/>
                <a:gd name="T30" fmla="*/ 4 w 5"/>
                <a:gd name="T31" fmla="*/ 1 h 6"/>
                <a:gd name="T32" fmla="*/ 2 w 5"/>
                <a:gd name="T3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 h="6">
                  <a:moveTo>
                    <a:pt x="2" y="0"/>
                  </a:moveTo>
                  <a:cubicBezTo>
                    <a:pt x="2" y="0"/>
                    <a:pt x="1" y="1"/>
                    <a:pt x="0" y="2"/>
                  </a:cubicBezTo>
                  <a:cubicBezTo>
                    <a:pt x="0" y="2"/>
                    <a:pt x="0" y="3"/>
                    <a:pt x="0" y="4"/>
                  </a:cubicBezTo>
                  <a:cubicBezTo>
                    <a:pt x="0" y="4"/>
                    <a:pt x="0" y="4"/>
                    <a:pt x="0" y="4"/>
                  </a:cubicBezTo>
                  <a:cubicBezTo>
                    <a:pt x="0" y="5"/>
                    <a:pt x="0" y="5"/>
                    <a:pt x="0" y="5"/>
                  </a:cubicBezTo>
                  <a:cubicBezTo>
                    <a:pt x="1" y="5"/>
                    <a:pt x="1" y="5"/>
                    <a:pt x="1" y="5"/>
                  </a:cubicBezTo>
                  <a:cubicBezTo>
                    <a:pt x="1" y="5"/>
                    <a:pt x="1" y="5"/>
                    <a:pt x="1" y="5"/>
                  </a:cubicBezTo>
                  <a:cubicBezTo>
                    <a:pt x="1" y="6"/>
                    <a:pt x="1" y="6"/>
                    <a:pt x="2" y="6"/>
                  </a:cubicBezTo>
                  <a:cubicBezTo>
                    <a:pt x="2" y="6"/>
                    <a:pt x="2" y="6"/>
                    <a:pt x="2" y="6"/>
                  </a:cubicBezTo>
                  <a:cubicBezTo>
                    <a:pt x="2" y="6"/>
                    <a:pt x="2" y="6"/>
                    <a:pt x="2" y="6"/>
                  </a:cubicBezTo>
                  <a:cubicBezTo>
                    <a:pt x="3" y="6"/>
                    <a:pt x="4" y="6"/>
                    <a:pt x="4" y="5"/>
                  </a:cubicBezTo>
                  <a:cubicBezTo>
                    <a:pt x="4" y="5"/>
                    <a:pt x="5" y="5"/>
                    <a:pt x="5" y="5"/>
                  </a:cubicBezTo>
                  <a:cubicBezTo>
                    <a:pt x="5" y="5"/>
                    <a:pt x="5" y="5"/>
                    <a:pt x="5" y="5"/>
                  </a:cubicBezTo>
                  <a:cubicBezTo>
                    <a:pt x="5" y="4"/>
                    <a:pt x="5" y="4"/>
                    <a:pt x="5" y="4"/>
                  </a:cubicBezTo>
                  <a:cubicBezTo>
                    <a:pt x="5" y="4"/>
                    <a:pt x="5" y="3"/>
                    <a:pt x="5" y="3"/>
                  </a:cubicBezTo>
                  <a:cubicBezTo>
                    <a:pt x="5" y="2"/>
                    <a:pt x="5" y="1"/>
                    <a:pt x="4" y="1"/>
                  </a:cubicBezTo>
                  <a:cubicBezTo>
                    <a:pt x="4" y="1"/>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9" name="Freeform 3224">
              <a:extLst>
                <a:ext uri="{FF2B5EF4-FFF2-40B4-BE49-F238E27FC236}">
                  <a16:creationId xmlns:a16="http://schemas.microsoft.com/office/drawing/2014/main" id="{C348ADB5-8982-A97B-FB19-532675ED15F7}"/>
                </a:ext>
              </a:extLst>
            </p:cNvPr>
            <p:cNvSpPr>
              <a:spLocks/>
            </p:cNvSpPr>
            <p:nvPr/>
          </p:nvSpPr>
          <p:spPr bwMode="auto">
            <a:xfrm>
              <a:off x="9648322" y="871614"/>
              <a:ext cx="41382" cy="33106"/>
            </a:xfrm>
            <a:custGeom>
              <a:avLst/>
              <a:gdLst>
                <a:gd name="T0" fmla="*/ 3 w 6"/>
                <a:gd name="T1" fmla="*/ 0 h 5"/>
                <a:gd name="T2" fmla="*/ 1 w 6"/>
                <a:gd name="T3" fmla="*/ 0 h 5"/>
                <a:gd name="T4" fmla="*/ 1 w 6"/>
                <a:gd name="T5" fmla="*/ 1 h 5"/>
                <a:gd name="T6" fmla="*/ 0 w 6"/>
                <a:gd name="T7" fmla="*/ 1 h 5"/>
                <a:gd name="T8" fmla="*/ 0 w 6"/>
                <a:gd name="T9" fmla="*/ 3 h 5"/>
                <a:gd name="T10" fmla="*/ 0 w 6"/>
                <a:gd name="T11" fmla="*/ 3 h 5"/>
                <a:gd name="T12" fmla="*/ 1 w 6"/>
                <a:gd name="T13" fmla="*/ 4 h 5"/>
                <a:gd name="T14" fmla="*/ 3 w 6"/>
                <a:gd name="T15" fmla="*/ 5 h 5"/>
                <a:gd name="T16" fmla="*/ 5 w 6"/>
                <a:gd name="T17" fmla="*/ 4 h 5"/>
                <a:gd name="T18" fmla="*/ 4 w 6"/>
                <a:gd name="T19" fmla="*/ 0 h 5"/>
                <a:gd name="T20" fmla="*/ 3 w 6"/>
                <a:gd name="T2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5">
                  <a:moveTo>
                    <a:pt x="3" y="0"/>
                  </a:moveTo>
                  <a:cubicBezTo>
                    <a:pt x="2" y="0"/>
                    <a:pt x="1" y="0"/>
                    <a:pt x="1" y="0"/>
                  </a:cubicBezTo>
                  <a:cubicBezTo>
                    <a:pt x="1" y="0"/>
                    <a:pt x="1" y="0"/>
                    <a:pt x="1" y="1"/>
                  </a:cubicBezTo>
                  <a:cubicBezTo>
                    <a:pt x="1" y="1"/>
                    <a:pt x="1" y="1"/>
                    <a:pt x="0" y="1"/>
                  </a:cubicBezTo>
                  <a:cubicBezTo>
                    <a:pt x="0" y="1"/>
                    <a:pt x="0" y="2"/>
                    <a:pt x="0" y="3"/>
                  </a:cubicBezTo>
                  <a:cubicBezTo>
                    <a:pt x="0" y="3"/>
                    <a:pt x="0" y="3"/>
                    <a:pt x="0" y="3"/>
                  </a:cubicBezTo>
                  <a:cubicBezTo>
                    <a:pt x="0" y="4"/>
                    <a:pt x="1" y="4"/>
                    <a:pt x="1" y="4"/>
                  </a:cubicBezTo>
                  <a:cubicBezTo>
                    <a:pt x="2" y="5"/>
                    <a:pt x="2" y="5"/>
                    <a:pt x="3" y="5"/>
                  </a:cubicBezTo>
                  <a:cubicBezTo>
                    <a:pt x="4" y="5"/>
                    <a:pt x="4" y="5"/>
                    <a:pt x="5" y="4"/>
                  </a:cubicBezTo>
                  <a:cubicBezTo>
                    <a:pt x="6" y="3"/>
                    <a:pt x="6" y="1"/>
                    <a:pt x="4" y="0"/>
                  </a:cubicBezTo>
                  <a:cubicBezTo>
                    <a:pt x="4"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0" name="Freeform 3225">
              <a:extLst>
                <a:ext uri="{FF2B5EF4-FFF2-40B4-BE49-F238E27FC236}">
                  <a16:creationId xmlns:a16="http://schemas.microsoft.com/office/drawing/2014/main" id="{D21F6FAC-1DD1-E1C9-102A-B73D3E439C21}"/>
                </a:ext>
              </a:extLst>
            </p:cNvPr>
            <p:cNvSpPr>
              <a:spLocks/>
            </p:cNvSpPr>
            <p:nvPr/>
          </p:nvSpPr>
          <p:spPr bwMode="auto">
            <a:xfrm>
              <a:off x="7121252" y="-118799"/>
              <a:ext cx="38623" cy="38623"/>
            </a:xfrm>
            <a:custGeom>
              <a:avLst/>
              <a:gdLst>
                <a:gd name="T0" fmla="*/ 3 w 6"/>
                <a:gd name="T1" fmla="*/ 0 h 6"/>
                <a:gd name="T2" fmla="*/ 0 w 6"/>
                <a:gd name="T3" fmla="*/ 1 h 6"/>
                <a:gd name="T4" fmla="*/ 0 w 6"/>
                <a:gd name="T5" fmla="*/ 1 h 6"/>
                <a:gd name="T6" fmla="*/ 0 w 6"/>
                <a:gd name="T7" fmla="*/ 2 h 6"/>
                <a:gd name="T8" fmla="*/ 1 w 6"/>
                <a:gd name="T9" fmla="*/ 5 h 6"/>
                <a:gd name="T10" fmla="*/ 2 w 6"/>
                <a:gd name="T11" fmla="*/ 6 h 6"/>
                <a:gd name="T12" fmla="*/ 3 w 6"/>
                <a:gd name="T13" fmla="*/ 6 h 6"/>
                <a:gd name="T14" fmla="*/ 3 w 6"/>
                <a:gd name="T15" fmla="*/ 6 h 6"/>
                <a:gd name="T16" fmla="*/ 4 w 6"/>
                <a:gd name="T17" fmla="*/ 5 h 6"/>
                <a:gd name="T18" fmla="*/ 4 w 6"/>
                <a:gd name="T19" fmla="*/ 5 h 6"/>
                <a:gd name="T20" fmla="*/ 5 w 6"/>
                <a:gd name="T21" fmla="*/ 5 h 6"/>
                <a:gd name="T22" fmla="*/ 4 w 6"/>
                <a:gd name="T23" fmla="*/ 1 h 6"/>
                <a:gd name="T24" fmla="*/ 3 w 6"/>
                <a:gd name="T2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6">
                  <a:moveTo>
                    <a:pt x="3" y="0"/>
                  </a:moveTo>
                  <a:cubicBezTo>
                    <a:pt x="2" y="0"/>
                    <a:pt x="1" y="1"/>
                    <a:pt x="0" y="1"/>
                  </a:cubicBezTo>
                  <a:cubicBezTo>
                    <a:pt x="0" y="1"/>
                    <a:pt x="0" y="1"/>
                    <a:pt x="0" y="1"/>
                  </a:cubicBezTo>
                  <a:cubicBezTo>
                    <a:pt x="0" y="2"/>
                    <a:pt x="0" y="2"/>
                    <a:pt x="0" y="2"/>
                  </a:cubicBezTo>
                  <a:cubicBezTo>
                    <a:pt x="0" y="3"/>
                    <a:pt x="0" y="4"/>
                    <a:pt x="1" y="5"/>
                  </a:cubicBezTo>
                  <a:cubicBezTo>
                    <a:pt x="1" y="5"/>
                    <a:pt x="2" y="6"/>
                    <a:pt x="2" y="6"/>
                  </a:cubicBezTo>
                  <a:cubicBezTo>
                    <a:pt x="2" y="6"/>
                    <a:pt x="3" y="6"/>
                    <a:pt x="3" y="6"/>
                  </a:cubicBezTo>
                  <a:cubicBezTo>
                    <a:pt x="3" y="6"/>
                    <a:pt x="3" y="6"/>
                    <a:pt x="3" y="6"/>
                  </a:cubicBezTo>
                  <a:cubicBezTo>
                    <a:pt x="3" y="6"/>
                    <a:pt x="4" y="6"/>
                    <a:pt x="4" y="5"/>
                  </a:cubicBezTo>
                  <a:cubicBezTo>
                    <a:pt x="4" y="5"/>
                    <a:pt x="4" y="5"/>
                    <a:pt x="4" y="5"/>
                  </a:cubicBezTo>
                  <a:cubicBezTo>
                    <a:pt x="4" y="5"/>
                    <a:pt x="5" y="5"/>
                    <a:pt x="5" y="5"/>
                  </a:cubicBezTo>
                  <a:cubicBezTo>
                    <a:pt x="6" y="3"/>
                    <a:pt x="5" y="2"/>
                    <a:pt x="4" y="1"/>
                  </a:cubicBezTo>
                  <a:cubicBezTo>
                    <a:pt x="4"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1" name="Freeform 3226">
              <a:extLst>
                <a:ext uri="{FF2B5EF4-FFF2-40B4-BE49-F238E27FC236}">
                  <a16:creationId xmlns:a16="http://schemas.microsoft.com/office/drawing/2014/main" id="{60378028-9BB4-A1C6-3B1C-47A3CAC9FC1C}"/>
                </a:ext>
              </a:extLst>
            </p:cNvPr>
            <p:cNvSpPr>
              <a:spLocks/>
            </p:cNvSpPr>
            <p:nvPr/>
          </p:nvSpPr>
          <p:spPr bwMode="auto">
            <a:xfrm>
              <a:off x="7278504" y="137771"/>
              <a:ext cx="24829" cy="24829"/>
            </a:xfrm>
            <a:custGeom>
              <a:avLst/>
              <a:gdLst>
                <a:gd name="T0" fmla="*/ 2 w 4"/>
                <a:gd name="T1" fmla="*/ 0 h 4"/>
                <a:gd name="T2" fmla="*/ 1 w 4"/>
                <a:gd name="T3" fmla="*/ 0 h 4"/>
                <a:gd name="T4" fmla="*/ 0 w 4"/>
                <a:gd name="T5" fmla="*/ 0 h 4"/>
                <a:gd name="T6" fmla="*/ 0 w 4"/>
                <a:gd name="T7" fmla="*/ 1 h 4"/>
                <a:gd name="T8" fmla="*/ 0 w 4"/>
                <a:gd name="T9" fmla="*/ 2 h 4"/>
                <a:gd name="T10" fmla="*/ 0 w 4"/>
                <a:gd name="T11" fmla="*/ 2 h 4"/>
                <a:gd name="T12" fmla="*/ 0 w 4"/>
                <a:gd name="T13" fmla="*/ 3 h 4"/>
                <a:gd name="T14" fmla="*/ 0 w 4"/>
                <a:gd name="T15" fmla="*/ 3 h 4"/>
                <a:gd name="T16" fmla="*/ 0 w 4"/>
                <a:gd name="T17" fmla="*/ 3 h 4"/>
                <a:gd name="T18" fmla="*/ 2 w 4"/>
                <a:gd name="T19" fmla="*/ 4 h 4"/>
                <a:gd name="T20" fmla="*/ 3 w 4"/>
                <a:gd name="T21" fmla="*/ 3 h 4"/>
                <a:gd name="T22" fmla="*/ 3 w 4"/>
                <a:gd name="T23" fmla="*/ 3 h 4"/>
                <a:gd name="T24" fmla="*/ 3 w 4"/>
                <a:gd name="T25" fmla="*/ 2 h 4"/>
                <a:gd name="T26" fmla="*/ 4 w 4"/>
                <a:gd name="T27" fmla="*/ 2 h 4"/>
                <a:gd name="T28" fmla="*/ 4 w 4"/>
                <a:gd name="T29" fmla="*/ 2 h 4"/>
                <a:gd name="T30" fmla="*/ 3 w 4"/>
                <a:gd name="T31" fmla="*/ 0 h 4"/>
                <a:gd name="T32" fmla="*/ 2 w 4"/>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4">
                  <a:moveTo>
                    <a:pt x="2" y="0"/>
                  </a:moveTo>
                  <a:cubicBezTo>
                    <a:pt x="1" y="0"/>
                    <a:pt x="1" y="0"/>
                    <a:pt x="1" y="0"/>
                  </a:cubicBezTo>
                  <a:cubicBezTo>
                    <a:pt x="1" y="0"/>
                    <a:pt x="1" y="0"/>
                    <a:pt x="0" y="0"/>
                  </a:cubicBezTo>
                  <a:cubicBezTo>
                    <a:pt x="0" y="0"/>
                    <a:pt x="0" y="0"/>
                    <a:pt x="0" y="1"/>
                  </a:cubicBezTo>
                  <a:cubicBezTo>
                    <a:pt x="0" y="1"/>
                    <a:pt x="0" y="1"/>
                    <a:pt x="0" y="2"/>
                  </a:cubicBezTo>
                  <a:cubicBezTo>
                    <a:pt x="0" y="2"/>
                    <a:pt x="0" y="2"/>
                    <a:pt x="0" y="2"/>
                  </a:cubicBezTo>
                  <a:cubicBezTo>
                    <a:pt x="0" y="2"/>
                    <a:pt x="0" y="2"/>
                    <a:pt x="0" y="3"/>
                  </a:cubicBezTo>
                  <a:cubicBezTo>
                    <a:pt x="0" y="3"/>
                    <a:pt x="0" y="3"/>
                    <a:pt x="0" y="3"/>
                  </a:cubicBezTo>
                  <a:cubicBezTo>
                    <a:pt x="0" y="3"/>
                    <a:pt x="0" y="3"/>
                    <a:pt x="0" y="3"/>
                  </a:cubicBezTo>
                  <a:cubicBezTo>
                    <a:pt x="1" y="4"/>
                    <a:pt x="1" y="4"/>
                    <a:pt x="2" y="4"/>
                  </a:cubicBezTo>
                  <a:cubicBezTo>
                    <a:pt x="2" y="4"/>
                    <a:pt x="3" y="3"/>
                    <a:pt x="3" y="3"/>
                  </a:cubicBezTo>
                  <a:cubicBezTo>
                    <a:pt x="3" y="3"/>
                    <a:pt x="3" y="3"/>
                    <a:pt x="3" y="3"/>
                  </a:cubicBezTo>
                  <a:cubicBezTo>
                    <a:pt x="3" y="3"/>
                    <a:pt x="3" y="2"/>
                    <a:pt x="3" y="2"/>
                  </a:cubicBezTo>
                  <a:cubicBezTo>
                    <a:pt x="3" y="2"/>
                    <a:pt x="3" y="2"/>
                    <a:pt x="4" y="2"/>
                  </a:cubicBezTo>
                  <a:cubicBezTo>
                    <a:pt x="4" y="2"/>
                    <a:pt x="4" y="2"/>
                    <a:pt x="4" y="2"/>
                  </a:cubicBezTo>
                  <a:cubicBezTo>
                    <a:pt x="4" y="1"/>
                    <a:pt x="3" y="1"/>
                    <a:pt x="3"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2" name="Freeform 3227">
              <a:extLst>
                <a:ext uri="{FF2B5EF4-FFF2-40B4-BE49-F238E27FC236}">
                  <a16:creationId xmlns:a16="http://schemas.microsoft.com/office/drawing/2014/main" id="{376B5FE1-3D03-4E6B-C7E4-1DE4FD7B715E}"/>
                </a:ext>
              </a:extLst>
            </p:cNvPr>
            <p:cNvSpPr>
              <a:spLocks/>
            </p:cNvSpPr>
            <p:nvPr/>
          </p:nvSpPr>
          <p:spPr bwMode="auto">
            <a:xfrm>
              <a:off x="6897788" y="-242945"/>
              <a:ext cx="24829" cy="24829"/>
            </a:xfrm>
            <a:custGeom>
              <a:avLst/>
              <a:gdLst>
                <a:gd name="T0" fmla="*/ 2 w 4"/>
                <a:gd name="T1" fmla="*/ 0 h 4"/>
                <a:gd name="T2" fmla="*/ 0 w 4"/>
                <a:gd name="T3" fmla="*/ 1 h 4"/>
                <a:gd name="T4" fmla="*/ 1 w 4"/>
                <a:gd name="T5" fmla="*/ 4 h 4"/>
                <a:gd name="T6" fmla="*/ 2 w 4"/>
                <a:gd name="T7" fmla="*/ 4 h 4"/>
                <a:gd name="T8" fmla="*/ 3 w 4"/>
                <a:gd name="T9" fmla="*/ 4 h 4"/>
                <a:gd name="T10" fmla="*/ 3 w 4"/>
                <a:gd name="T11" fmla="*/ 4 h 4"/>
                <a:gd name="T12" fmla="*/ 3 w 4"/>
                <a:gd name="T13" fmla="*/ 3 h 4"/>
                <a:gd name="T14" fmla="*/ 3 w 4"/>
                <a:gd name="T15" fmla="*/ 3 h 4"/>
                <a:gd name="T16" fmla="*/ 4 w 4"/>
                <a:gd name="T17" fmla="*/ 3 h 4"/>
                <a:gd name="T18" fmla="*/ 3 w 4"/>
                <a:gd name="T19" fmla="*/ 1 h 4"/>
                <a:gd name="T20" fmla="*/ 2 w 4"/>
                <a:gd name="T2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4">
                  <a:moveTo>
                    <a:pt x="2" y="0"/>
                  </a:moveTo>
                  <a:cubicBezTo>
                    <a:pt x="1" y="0"/>
                    <a:pt x="1" y="1"/>
                    <a:pt x="0" y="1"/>
                  </a:cubicBezTo>
                  <a:cubicBezTo>
                    <a:pt x="0" y="2"/>
                    <a:pt x="0" y="3"/>
                    <a:pt x="1" y="4"/>
                  </a:cubicBezTo>
                  <a:cubicBezTo>
                    <a:pt x="1" y="4"/>
                    <a:pt x="1" y="4"/>
                    <a:pt x="2" y="4"/>
                  </a:cubicBezTo>
                  <a:cubicBezTo>
                    <a:pt x="2" y="4"/>
                    <a:pt x="2" y="4"/>
                    <a:pt x="3" y="4"/>
                  </a:cubicBezTo>
                  <a:cubicBezTo>
                    <a:pt x="3" y="4"/>
                    <a:pt x="3" y="4"/>
                    <a:pt x="3" y="4"/>
                  </a:cubicBezTo>
                  <a:cubicBezTo>
                    <a:pt x="3" y="4"/>
                    <a:pt x="3" y="4"/>
                    <a:pt x="3" y="3"/>
                  </a:cubicBezTo>
                  <a:cubicBezTo>
                    <a:pt x="3" y="3"/>
                    <a:pt x="3" y="3"/>
                    <a:pt x="3" y="3"/>
                  </a:cubicBezTo>
                  <a:cubicBezTo>
                    <a:pt x="4" y="3"/>
                    <a:pt x="4" y="3"/>
                    <a:pt x="4" y="3"/>
                  </a:cubicBezTo>
                  <a:cubicBezTo>
                    <a:pt x="4" y="2"/>
                    <a:pt x="4" y="1"/>
                    <a:pt x="3" y="1"/>
                  </a:cubicBezTo>
                  <a:cubicBezTo>
                    <a:pt x="3"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3" name="Freeform 3228">
              <a:extLst>
                <a:ext uri="{FF2B5EF4-FFF2-40B4-BE49-F238E27FC236}">
                  <a16:creationId xmlns:a16="http://schemas.microsoft.com/office/drawing/2014/main" id="{48AD4282-D5BA-0A2B-BEDB-A47334B15041}"/>
                </a:ext>
              </a:extLst>
            </p:cNvPr>
            <p:cNvSpPr>
              <a:spLocks/>
            </p:cNvSpPr>
            <p:nvPr/>
          </p:nvSpPr>
          <p:spPr bwMode="auto">
            <a:xfrm>
              <a:off x="7107458" y="137771"/>
              <a:ext cx="24829" cy="24829"/>
            </a:xfrm>
            <a:custGeom>
              <a:avLst/>
              <a:gdLst>
                <a:gd name="T0" fmla="*/ 2 w 4"/>
                <a:gd name="T1" fmla="*/ 0 h 4"/>
                <a:gd name="T2" fmla="*/ 2 w 4"/>
                <a:gd name="T3" fmla="*/ 0 h 4"/>
                <a:gd name="T4" fmla="*/ 1 w 4"/>
                <a:gd name="T5" fmla="*/ 0 h 4"/>
                <a:gd name="T6" fmla="*/ 1 w 4"/>
                <a:gd name="T7" fmla="*/ 1 h 4"/>
                <a:gd name="T8" fmla="*/ 1 w 4"/>
                <a:gd name="T9" fmla="*/ 3 h 4"/>
                <a:gd name="T10" fmla="*/ 1 w 4"/>
                <a:gd name="T11" fmla="*/ 3 h 4"/>
                <a:gd name="T12" fmla="*/ 2 w 4"/>
                <a:gd name="T13" fmla="*/ 4 h 4"/>
                <a:gd name="T14" fmla="*/ 2 w 4"/>
                <a:gd name="T15" fmla="*/ 4 h 4"/>
                <a:gd name="T16" fmla="*/ 3 w 4"/>
                <a:gd name="T17" fmla="*/ 4 h 4"/>
                <a:gd name="T18" fmla="*/ 3 w 4"/>
                <a:gd name="T19" fmla="*/ 3 h 4"/>
                <a:gd name="T20" fmla="*/ 4 w 4"/>
                <a:gd name="T21" fmla="*/ 3 h 4"/>
                <a:gd name="T22" fmla="*/ 4 w 4"/>
                <a:gd name="T23" fmla="*/ 2 h 4"/>
                <a:gd name="T24" fmla="*/ 4 w 4"/>
                <a:gd name="T25" fmla="*/ 2 h 4"/>
                <a:gd name="T26" fmla="*/ 3 w 4"/>
                <a:gd name="T27" fmla="*/ 0 h 4"/>
                <a:gd name="T28" fmla="*/ 3 w 4"/>
                <a:gd name="T29" fmla="*/ 0 h 4"/>
                <a:gd name="T30" fmla="*/ 2 w 4"/>
                <a:gd name="T31" fmla="*/ 0 h 4"/>
                <a:gd name="T32" fmla="*/ 2 w 4"/>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4">
                  <a:moveTo>
                    <a:pt x="2" y="0"/>
                  </a:moveTo>
                  <a:cubicBezTo>
                    <a:pt x="2" y="0"/>
                    <a:pt x="2" y="0"/>
                    <a:pt x="2" y="0"/>
                  </a:cubicBezTo>
                  <a:cubicBezTo>
                    <a:pt x="1" y="0"/>
                    <a:pt x="1" y="0"/>
                    <a:pt x="1" y="0"/>
                  </a:cubicBezTo>
                  <a:cubicBezTo>
                    <a:pt x="1" y="0"/>
                    <a:pt x="1" y="0"/>
                    <a:pt x="1" y="1"/>
                  </a:cubicBezTo>
                  <a:cubicBezTo>
                    <a:pt x="0" y="2"/>
                    <a:pt x="0" y="3"/>
                    <a:pt x="1" y="3"/>
                  </a:cubicBezTo>
                  <a:cubicBezTo>
                    <a:pt x="1" y="3"/>
                    <a:pt x="1" y="3"/>
                    <a:pt x="1" y="3"/>
                  </a:cubicBezTo>
                  <a:cubicBezTo>
                    <a:pt x="1" y="3"/>
                    <a:pt x="1" y="3"/>
                    <a:pt x="2" y="4"/>
                  </a:cubicBezTo>
                  <a:cubicBezTo>
                    <a:pt x="2" y="4"/>
                    <a:pt x="2" y="4"/>
                    <a:pt x="2" y="4"/>
                  </a:cubicBezTo>
                  <a:cubicBezTo>
                    <a:pt x="3" y="4"/>
                    <a:pt x="3" y="4"/>
                    <a:pt x="3" y="4"/>
                  </a:cubicBezTo>
                  <a:cubicBezTo>
                    <a:pt x="3" y="3"/>
                    <a:pt x="3" y="3"/>
                    <a:pt x="3" y="3"/>
                  </a:cubicBezTo>
                  <a:cubicBezTo>
                    <a:pt x="4" y="3"/>
                    <a:pt x="4" y="3"/>
                    <a:pt x="4" y="3"/>
                  </a:cubicBezTo>
                  <a:cubicBezTo>
                    <a:pt x="4" y="3"/>
                    <a:pt x="4" y="2"/>
                    <a:pt x="4" y="2"/>
                  </a:cubicBezTo>
                  <a:cubicBezTo>
                    <a:pt x="4" y="2"/>
                    <a:pt x="4" y="2"/>
                    <a:pt x="4" y="2"/>
                  </a:cubicBezTo>
                  <a:cubicBezTo>
                    <a:pt x="4" y="1"/>
                    <a:pt x="4" y="0"/>
                    <a:pt x="3" y="0"/>
                  </a:cubicBezTo>
                  <a:cubicBezTo>
                    <a:pt x="3" y="0"/>
                    <a:pt x="3" y="0"/>
                    <a:pt x="3" y="0"/>
                  </a:cubicBezTo>
                  <a:cubicBezTo>
                    <a:pt x="3" y="0"/>
                    <a:pt x="3"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4" name="Freeform 3229">
              <a:extLst>
                <a:ext uri="{FF2B5EF4-FFF2-40B4-BE49-F238E27FC236}">
                  <a16:creationId xmlns:a16="http://schemas.microsoft.com/office/drawing/2014/main" id="{8B51ABB8-144A-46D9-FF0E-36C12490A8C2}"/>
                </a:ext>
              </a:extLst>
            </p:cNvPr>
            <p:cNvSpPr>
              <a:spLocks/>
            </p:cNvSpPr>
            <p:nvPr/>
          </p:nvSpPr>
          <p:spPr bwMode="auto">
            <a:xfrm>
              <a:off x="7303333" y="728156"/>
              <a:ext cx="27588" cy="24829"/>
            </a:xfrm>
            <a:custGeom>
              <a:avLst/>
              <a:gdLst>
                <a:gd name="T0" fmla="*/ 2 w 4"/>
                <a:gd name="T1" fmla="*/ 0 h 4"/>
                <a:gd name="T2" fmla="*/ 2 w 4"/>
                <a:gd name="T3" fmla="*/ 0 h 4"/>
                <a:gd name="T4" fmla="*/ 1 w 4"/>
                <a:gd name="T5" fmla="*/ 0 h 4"/>
                <a:gd name="T6" fmla="*/ 0 w 4"/>
                <a:gd name="T7" fmla="*/ 1 h 4"/>
                <a:gd name="T8" fmla="*/ 0 w 4"/>
                <a:gd name="T9" fmla="*/ 2 h 4"/>
                <a:gd name="T10" fmla="*/ 0 w 4"/>
                <a:gd name="T11" fmla="*/ 3 h 4"/>
                <a:gd name="T12" fmla="*/ 1 w 4"/>
                <a:gd name="T13" fmla="*/ 4 h 4"/>
                <a:gd name="T14" fmla="*/ 1 w 4"/>
                <a:gd name="T15" fmla="*/ 4 h 4"/>
                <a:gd name="T16" fmla="*/ 1 w 4"/>
                <a:gd name="T17" fmla="*/ 4 h 4"/>
                <a:gd name="T18" fmla="*/ 2 w 4"/>
                <a:gd name="T19" fmla="*/ 4 h 4"/>
                <a:gd name="T20" fmla="*/ 3 w 4"/>
                <a:gd name="T21" fmla="*/ 3 h 4"/>
                <a:gd name="T22" fmla="*/ 3 w 4"/>
                <a:gd name="T23" fmla="*/ 1 h 4"/>
                <a:gd name="T24" fmla="*/ 3 w 4"/>
                <a:gd name="T25" fmla="*/ 1 h 4"/>
                <a:gd name="T26" fmla="*/ 3 w 4"/>
                <a:gd name="T27" fmla="*/ 1 h 4"/>
                <a:gd name="T28" fmla="*/ 3 w 4"/>
                <a:gd name="T29" fmla="*/ 1 h 4"/>
                <a:gd name="T30" fmla="*/ 3 w 4"/>
                <a:gd name="T31" fmla="*/ 0 h 4"/>
                <a:gd name="T32" fmla="*/ 2 w 4"/>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4">
                  <a:moveTo>
                    <a:pt x="2" y="0"/>
                  </a:moveTo>
                  <a:cubicBezTo>
                    <a:pt x="2" y="0"/>
                    <a:pt x="2" y="0"/>
                    <a:pt x="2" y="0"/>
                  </a:cubicBezTo>
                  <a:cubicBezTo>
                    <a:pt x="2" y="0"/>
                    <a:pt x="1" y="0"/>
                    <a:pt x="1" y="0"/>
                  </a:cubicBezTo>
                  <a:cubicBezTo>
                    <a:pt x="1" y="0"/>
                    <a:pt x="0" y="1"/>
                    <a:pt x="0" y="1"/>
                  </a:cubicBezTo>
                  <a:cubicBezTo>
                    <a:pt x="0" y="1"/>
                    <a:pt x="0" y="2"/>
                    <a:pt x="0" y="2"/>
                  </a:cubicBezTo>
                  <a:cubicBezTo>
                    <a:pt x="0" y="3"/>
                    <a:pt x="0" y="3"/>
                    <a:pt x="0" y="3"/>
                  </a:cubicBezTo>
                  <a:cubicBezTo>
                    <a:pt x="0" y="3"/>
                    <a:pt x="0" y="4"/>
                    <a:pt x="1" y="4"/>
                  </a:cubicBezTo>
                  <a:cubicBezTo>
                    <a:pt x="1" y="4"/>
                    <a:pt x="1" y="4"/>
                    <a:pt x="1" y="4"/>
                  </a:cubicBezTo>
                  <a:cubicBezTo>
                    <a:pt x="1" y="4"/>
                    <a:pt x="1" y="4"/>
                    <a:pt x="1" y="4"/>
                  </a:cubicBezTo>
                  <a:cubicBezTo>
                    <a:pt x="1" y="4"/>
                    <a:pt x="2" y="4"/>
                    <a:pt x="2" y="4"/>
                  </a:cubicBezTo>
                  <a:cubicBezTo>
                    <a:pt x="2" y="4"/>
                    <a:pt x="3" y="4"/>
                    <a:pt x="3" y="3"/>
                  </a:cubicBezTo>
                  <a:cubicBezTo>
                    <a:pt x="4" y="3"/>
                    <a:pt x="4" y="2"/>
                    <a:pt x="3" y="1"/>
                  </a:cubicBezTo>
                  <a:cubicBezTo>
                    <a:pt x="3" y="1"/>
                    <a:pt x="3" y="1"/>
                    <a:pt x="3" y="1"/>
                  </a:cubicBezTo>
                  <a:cubicBezTo>
                    <a:pt x="3" y="1"/>
                    <a:pt x="3" y="1"/>
                    <a:pt x="3" y="1"/>
                  </a:cubicBezTo>
                  <a:cubicBezTo>
                    <a:pt x="3" y="1"/>
                    <a:pt x="3" y="1"/>
                    <a:pt x="3" y="1"/>
                  </a:cubicBezTo>
                  <a:cubicBezTo>
                    <a:pt x="3" y="0"/>
                    <a:pt x="3" y="0"/>
                    <a:pt x="3"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5" name="Freeform 3230">
              <a:extLst>
                <a:ext uri="{FF2B5EF4-FFF2-40B4-BE49-F238E27FC236}">
                  <a16:creationId xmlns:a16="http://schemas.microsoft.com/office/drawing/2014/main" id="{EE1CE3AF-3C01-7EF0-9ACB-76BA731CE807}"/>
                </a:ext>
              </a:extLst>
            </p:cNvPr>
            <p:cNvSpPr>
              <a:spLocks/>
            </p:cNvSpPr>
            <p:nvPr/>
          </p:nvSpPr>
          <p:spPr bwMode="auto">
            <a:xfrm>
              <a:off x="6883994" y="824715"/>
              <a:ext cx="27588" cy="19312"/>
            </a:xfrm>
            <a:custGeom>
              <a:avLst/>
              <a:gdLst>
                <a:gd name="T0" fmla="*/ 2 w 4"/>
                <a:gd name="T1" fmla="*/ 0 h 3"/>
                <a:gd name="T2" fmla="*/ 1 w 4"/>
                <a:gd name="T3" fmla="*/ 0 h 3"/>
                <a:gd name="T4" fmla="*/ 1 w 4"/>
                <a:gd name="T5" fmla="*/ 3 h 3"/>
                <a:gd name="T6" fmla="*/ 2 w 4"/>
                <a:gd name="T7" fmla="*/ 3 h 3"/>
                <a:gd name="T8" fmla="*/ 4 w 4"/>
                <a:gd name="T9" fmla="*/ 3 h 3"/>
                <a:gd name="T10" fmla="*/ 4 w 4"/>
                <a:gd name="T11" fmla="*/ 2 h 3"/>
                <a:gd name="T12" fmla="*/ 4 w 4"/>
                <a:gd name="T13" fmla="*/ 2 h 3"/>
                <a:gd name="T14" fmla="*/ 4 w 4"/>
                <a:gd name="T15" fmla="*/ 1 h 3"/>
                <a:gd name="T16" fmla="*/ 4 w 4"/>
                <a:gd name="T17" fmla="*/ 1 h 3"/>
                <a:gd name="T18" fmla="*/ 4 w 4"/>
                <a:gd name="T19" fmla="*/ 0 h 3"/>
                <a:gd name="T20" fmla="*/ 3 w 4"/>
                <a:gd name="T21" fmla="*/ 0 h 3"/>
                <a:gd name="T22" fmla="*/ 3 w 4"/>
                <a:gd name="T23" fmla="*/ 0 h 3"/>
                <a:gd name="T24" fmla="*/ 2 w 4"/>
                <a:gd name="T25"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3">
                  <a:moveTo>
                    <a:pt x="2" y="0"/>
                  </a:moveTo>
                  <a:cubicBezTo>
                    <a:pt x="2" y="0"/>
                    <a:pt x="1" y="0"/>
                    <a:pt x="1" y="0"/>
                  </a:cubicBezTo>
                  <a:cubicBezTo>
                    <a:pt x="0" y="1"/>
                    <a:pt x="0" y="2"/>
                    <a:pt x="1" y="3"/>
                  </a:cubicBezTo>
                  <a:cubicBezTo>
                    <a:pt x="2" y="3"/>
                    <a:pt x="2" y="3"/>
                    <a:pt x="2" y="3"/>
                  </a:cubicBezTo>
                  <a:cubicBezTo>
                    <a:pt x="3" y="3"/>
                    <a:pt x="4" y="3"/>
                    <a:pt x="4" y="3"/>
                  </a:cubicBezTo>
                  <a:cubicBezTo>
                    <a:pt x="4" y="2"/>
                    <a:pt x="4" y="2"/>
                    <a:pt x="4" y="2"/>
                  </a:cubicBezTo>
                  <a:cubicBezTo>
                    <a:pt x="4" y="2"/>
                    <a:pt x="4" y="2"/>
                    <a:pt x="4" y="2"/>
                  </a:cubicBezTo>
                  <a:cubicBezTo>
                    <a:pt x="4" y="2"/>
                    <a:pt x="4" y="1"/>
                    <a:pt x="4" y="1"/>
                  </a:cubicBezTo>
                  <a:cubicBezTo>
                    <a:pt x="4" y="1"/>
                    <a:pt x="4" y="1"/>
                    <a:pt x="4" y="1"/>
                  </a:cubicBezTo>
                  <a:cubicBezTo>
                    <a:pt x="4" y="1"/>
                    <a:pt x="4" y="0"/>
                    <a:pt x="4" y="0"/>
                  </a:cubicBezTo>
                  <a:cubicBezTo>
                    <a:pt x="4" y="0"/>
                    <a:pt x="4" y="0"/>
                    <a:pt x="3" y="0"/>
                  </a:cubicBezTo>
                  <a:cubicBezTo>
                    <a:pt x="3" y="0"/>
                    <a:pt x="3" y="0"/>
                    <a:pt x="3" y="0"/>
                  </a:cubicBezTo>
                  <a:cubicBezTo>
                    <a:pt x="3" y="0"/>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6" name="Freeform 3231">
              <a:extLst>
                <a:ext uri="{FF2B5EF4-FFF2-40B4-BE49-F238E27FC236}">
                  <a16:creationId xmlns:a16="http://schemas.microsoft.com/office/drawing/2014/main" id="{A916DDBB-45A8-D092-5CA0-990F89A7737C}"/>
                </a:ext>
              </a:extLst>
            </p:cNvPr>
            <p:cNvSpPr>
              <a:spLocks/>
            </p:cNvSpPr>
            <p:nvPr/>
          </p:nvSpPr>
          <p:spPr bwMode="auto">
            <a:xfrm>
              <a:off x="7794401" y="347440"/>
              <a:ext cx="27588" cy="24829"/>
            </a:xfrm>
            <a:custGeom>
              <a:avLst/>
              <a:gdLst>
                <a:gd name="T0" fmla="*/ 2 w 4"/>
                <a:gd name="T1" fmla="*/ 0 h 4"/>
                <a:gd name="T2" fmla="*/ 0 w 4"/>
                <a:gd name="T3" fmla="*/ 1 h 4"/>
                <a:gd name="T4" fmla="*/ 0 w 4"/>
                <a:gd name="T5" fmla="*/ 1 h 4"/>
                <a:gd name="T6" fmla="*/ 0 w 4"/>
                <a:gd name="T7" fmla="*/ 1 h 4"/>
                <a:gd name="T8" fmla="*/ 0 w 4"/>
                <a:gd name="T9" fmla="*/ 2 h 4"/>
                <a:gd name="T10" fmla="*/ 0 w 4"/>
                <a:gd name="T11" fmla="*/ 2 h 4"/>
                <a:gd name="T12" fmla="*/ 0 w 4"/>
                <a:gd name="T13" fmla="*/ 3 h 4"/>
                <a:gd name="T14" fmla="*/ 0 w 4"/>
                <a:gd name="T15" fmla="*/ 3 h 4"/>
                <a:gd name="T16" fmla="*/ 1 w 4"/>
                <a:gd name="T17" fmla="*/ 3 h 4"/>
                <a:gd name="T18" fmla="*/ 2 w 4"/>
                <a:gd name="T19" fmla="*/ 4 h 4"/>
                <a:gd name="T20" fmla="*/ 3 w 4"/>
                <a:gd name="T21" fmla="*/ 3 h 4"/>
                <a:gd name="T22" fmla="*/ 3 w 4"/>
                <a:gd name="T23" fmla="*/ 3 h 4"/>
                <a:gd name="T24" fmla="*/ 3 w 4"/>
                <a:gd name="T25" fmla="*/ 3 h 4"/>
                <a:gd name="T26" fmla="*/ 3 w 4"/>
                <a:gd name="T27" fmla="*/ 2 h 4"/>
                <a:gd name="T28" fmla="*/ 4 w 4"/>
                <a:gd name="T29" fmla="*/ 2 h 4"/>
                <a:gd name="T30" fmla="*/ 3 w 4"/>
                <a:gd name="T31" fmla="*/ 1 h 4"/>
                <a:gd name="T32" fmla="*/ 3 w 4"/>
                <a:gd name="T33" fmla="*/ 0 h 4"/>
                <a:gd name="T34" fmla="*/ 3 w 4"/>
                <a:gd name="T35" fmla="*/ 0 h 4"/>
                <a:gd name="T36" fmla="*/ 2 w 4"/>
                <a:gd name="T3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 h="4">
                  <a:moveTo>
                    <a:pt x="2" y="0"/>
                  </a:moveTo>
                  <a:cubicBezTo>
                    <a:pt x="1" y="0"/>
                    <a:pt x="0" y="0"/>
                    <a:pt x="0" y="1"/>
                  </a:cubicBezTo>
                  <a:cubicBezTo>
                    <a:pt x="0" y="1"/>
                    <a:pt x="0" y="1"/>
                    <a:pt x="0" y="1"/>
                  </a:cubicBezTo>
                  <a:cubicBezTo>
                    <a:pt x="0" y="1"/>
                    <a:pt x="0" y="1"/>
                    <a:pt x="0" y="1"/>
                  </a:cubicBezTo>
                  <a:cubicBezTo>
                    <a:pt x="0" y="1"/>
                    <a:pt x="0" y="1"/>
                    <a:pt x="0" y="2"/>
                  </a:cubicBezTo>
                  <a:cubicBezTo>
                    <a:pt x="0" y="2"/>
                    <a:pt x="0" y="2"/>
                    <a:pt x="0" y="2"/>
                  </a:cubicBezTo>
                  <a:cubicBezTo>
                    <a:pt x="0" y="2"/>
                    <a:pt x="0" y="3"/>
                    <a:pt x="0" y="3"/>
                  </a:cubicBezTo>
                  <a:cubicBezTo>
                    <a:pt x="0" y="3"/>
                    <a:pt x="0" y="3"/>
                    <a:pt x="0" y="3"/>
                  </a:cubicBezTo>
                  <a:cubicBezTo>
                    <a:pt x="0" y="3"/>
                    <a:pt x="0" y="3"/>
                    <a:pt x="1" y="3"/>
                  </a:cubicBezTo>
                  <a:cubicBezTo>
                    <a:pt x="1" y="4"/>
                    <a:pt x="1" y="4"/>
                    <a:pt x="2" y="4"/>
                  </a:cubicBezTo>
                  <a:cubicBezTo>
                    <a:pt x="2" y="4"/>
                    <a:pt x="3" y="4"/>
                    <a:pt x="3" y="3"/>
                  </a:cubicBezTo>
                  <a:cubicBezTo>
                    <a:pt x="3" y="3"/>
                    <a:pt x="3" y="3"/>
                    <a:pt x="3" y="3"/>
                  </a:cubicBezTo>
                  <a:cubicBezTo>
                    <a:pt x="3" y="3"/>
                    <a:pt x="3" y="3"/>
                    <a:pt x="3" y="3"/>
                  </a:cubicBezTo>
                  <a:cubicBezTo>
                    <a:pt x="3" y="3"/>
                    <a:pt x="3" y="3"/>
                    <a:pt x="3" y="2"/>
                  </a:cubicBezTo>
                  <a:cubicBezTo>
                    <a:pt x="4" y="2"/>
                    <a:pt x="4" y="2"/>
                    <a:pt x="4" y="2"/>
                  </a:cubicBezTo>
                  <a:cubicBezTo>
                    <a:pt x="4" y="2"/>
                    <a:pt x="3" y="1"/>
                    <a:pt x="3" y="1"/>
                  </a:cubicBezTo>
                  <a:cubicBezTo>
                    <a:pt x="3" y="1"/>
                    <a:pt x="3" y="0"/>
                    <a:pt x="3" y="0"/>
                  </a:cubicBezTo>
                  <a:cubicBezTo>
                    <a:pt x="3" y="0"/>
                    <a:pt x="3" y="0"/>
                    <a:pt x="3"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7" name="Freeform 3232">
              <a:extLst>
                <a:ext uri="{FF2B5EF4-FFF2-40B4-BE49-F238E27FC236}">
                  <a16:creationId xmlns:a16="http://schemas.microsoft.com/office/drawing/2014/main" id="{5EC2CD44-D4B7-64EF-0194-C15ABA898CB3}"/>
                </a:ext>
              </a:extLst>
            </p:cNvPr>
            <p:cNvSpPr>
              <a:spLocks/>
            </p:cNvSpPr>
            <p:nvPr/>
          </p:nvSpPr>
          <p:spPr bwMode="auto">
            <a:xfrm>
              <a:off x="8337887" y="758503"/>
              <a:ext cx="22070" cy="27588"/>
            </a:xfrm>
            <a:custGeom>
              <a:avLst/>
              <a:gdLst>
                <a:gd name="T0" fmla="*/ 2 w 3"/>
                <a:gd name="T1" fmla="*/ 0 h 4"/>
                <a:gd name="T2" fmla="*/ 1 w 3"/>
                <a:gd name="T3" fmla="*/ 0 h 4"/>
                <a:gd name="T4" fmla="*/ 0 w 3"/>
                <a:gd name="T5" fmla="*/ 1 h 4"/>
                <a:gd name="T6" fmla="*/ 0 w 3"/>
                <a:gd name="T7" fmla="*/ 1 h 4"/>
                <a:gd name="T8" fmla="*/ 0 w 3"/>
                <a:gd name="T9" fmla="*/ 1 h 4"/>
                <a:gd name="T10" fmla="*/ 0 w 3"/>
                <a:gd name="T11" fmla="*/ 3 h 4"/>
                <a:gd name="T12" fmla="*/ 0 w 3"/>
                <a:gd name="T13" fmla="*/ 3 h 4"/>
                <a:gd name="T14" fmla="*/ 0 w 3"/>
                <a:gd name="T15" fmla="*/ 4 h 4"/>
                <a:gd name="T16" fmla="*/ 2 w 3"/>
                <a:gd name="T17" fmla="*/ 4 h 4"/>
                <a:gd name="T18" fmla="*/ 3 w 3"/>
                <a:gd name="T19" fmla="*/ 3 h 4"/>
                <a:gd name="T20" fmla="*/ 3 w 3"/>
                <a:gd name="T21" fmla="*/ 3 h 4"/>
                <a:gd name="T22" fmla="*/ 3 w 3"/>
                <a:gd name="T23" fmla="*/ 2 h 4"/>
                <a:gd name="T24" fmla="*/ 3 w 3"/>
                <a:gd name="T25" fmla="*/ 2 h 4"/>
                <a:gd name="T26" fmla="*/ 3 w 3"/>
                <a:gd name="T27" fmla="*/ 2 h 4"/>
                <a:gd name="T28" fmla="*/ 3 w 3"/>
                <a:gd name="T29" fmla="*/ 2 h 4"/>
                <a:gd name="T30" fmla="*/ 3 w 3"/>
                <a:gd name="T31" fmla="*/ 1 h 4"/>
                <a:gd name="T32" fmla="*/ 3 w 3"/>
                <a:gd name="T33" fmla="*/ 1 h 4"/>
                <a:gd name="T34" fmla="*/ 2 w 3"/>
                <a:gd name="T35" fmla="*/ 0 h 4"/>
                <a:gd name="T36" fmla="*/ 2 w 3"/>
                <a:gd name="T3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 h="4">
                  <a:moveTo>
                    <a:pt x="2" y="0"/>
                  </a:moveTo>
                  <a:cubicBezTo>
                    <a:pt x="1" y="0"/>
                    <a:pt x="1" y="0"/>
                    <a:pt x="1" y="0"/>
                  </a:cubicBezTo>
                  <a:cubicBezTo>
                    <a:pt x="1" y="0"/>
                    <a:pt x="0" y="1"/>
                    <a:pt x="0" y="1"/>
                  </a:cubicBezTo>
                  <a:cubicBezTo>
                    <a:pt x="0" y="1"/>
                    <a:pt x="0" y="1"/>
                    <a:pt x="0" y="1"/>
                  </a:cubicBezTo>
                  <a:cubicBezTo>
                    <a:pt x="0" y="1"/>
                    <a:pt x="0" y="1"/>
                    <a:pt x="0" y="1"/>
                  </a:cubicBezTo>
                  <a:cubicBezTo>
                    <a:pt x="0" y="2"/>
                    <a:pt x="0" y="2"/>
                    <a:pt x="0" y="3"/>
                  </a:cubicBezTo>
                  <a:cubicBezTo>
                    <a:pt x="0" y="3"/>
                    <a:pt x="0" y="3"/>
                    <a:pt x="0" y="3"/>
                  </a:cubicBezTo>
                  <a:cubicBezTo>
                    <a:pt x="0" y="3"/>
                    <a:pt x="0" y="4"/>
                    <a:pt x="0" y="4"/>
                  </a:cubicBezTo>
                  <a:cubicBezTo>
                    <a:pt x="1" y="4"/>
                    <a:pt x="1" y="4"/>
                    <a:pt x="2" y="4"/>
                  </a:cubicBezTo>
                  <a:cubicBezTo>
                    <a:pt x="2" y="4"/>
                    <a:pt x="3" y="4"/>
                    <a:pt x="3" y="3"/>
                  </a:cubicBezTo>
                  <a:cubicBezTo>
                    <a:pt x="3" y="3"/>
                    <a:pt x="3" y="3"/>
                    <a:pt x="3" y="3"/>
                  </a:cubicBezTo>
                  <a:cubicBezTo>
                    <a:pt x="3" y="3"/>
                    <a:pt x="3" y="2"/>
                    <a:pt x="3" y="2"/>
                  </a:cubicBezTo>
                  <a:cubicBezTo>
                    <a:pt x="3" y="2"/>
                    <a:pt x="3" y="2"/>
                    <a:pt x="3" y="2"/>
                  </a:cubicBezTo>
                  <a:cubicBezTo>
                    <a:pt x="3" y="2"/>
                    <a:pt x="3" y="2"/>
                    <a:pt x="3" y="2"/>
                  </a:cubicBezTo>
                  <a:cubicBezTo>
                    <a:pt x="3" y="2"/>
                    <a:pt x="3" y="2"/>
                    <a:pt x="3" y="2"/>
                  </a:cubicBezTo>
                  <a:cubicBezTo>
                    <a:pt x="3" y="2"/>
                    <a:pt x="3" y="1"/>
                    <a:pt x="3" y="1"/>
                  </a:cubicBezTo>
                  <a:cubicBezTo>
                    <a:pt x="3" y="1"/>
                    <a:pt x="3" y="1"/>
                    <a:pt x="3" y="1"/>
                  </a:cubicBezTo>
                  <a:cubicBezTo>
                    <a:pt x="2" y="1"/>
                    <a:pt x="2"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8" name="Freeform 3233">
              <a:extLst>
                <a:ext uri="{FF2B5EF4-FFF2-40B4-BE49-F238E27FC236}">
                  <a16:creationId xmlns:a16="http://schemas.microsoft.com/office/drawing/2014/main" id="{06CE18C1-97F9-F2E5-F40A-7718E04619A4}"/>
                </a:ext>
              </a:extLst>
            </p:cNvPr>
            <p:cNvSpPr>
              <a:spLocks/>
            </p:cNvSpPr>
            <p:nvPr/>
          </p:nvSpPr>
          <p:spPr bwMode="auto">
            <a:xfrm>
              <a:off x="7998553" y="832991"/>
              <a:ext cx="24829" cy="24829"/>
            </a:xfrm>
            <a:custGeom>
              <a:avLst/>
              <a:gdLst>
                <a:gd name="T0" fmla="*/ 2 w 4"/>
                <a:gd name="T1" fmla="*/ 0 h 4"/>
                <a:gd name="T2" fmla="*/ 1 w 4"/>
                <a:gd name="T3" fmla="*/ 1 h 4"/>
                <a:gd name="T4" fmla="*/ 1 w 4"/>
                <a:gd name="T5" fmla="*/ 4 h 4"/>
                <a:gd name="T6" fmla="*/ 2 w 4"/>
                <a:gd name="T7" fmla="*/ 4 h 4"/>
                <a:gd name="T8" fmla="*/ 4 w 4"/>
                <a:gd name="T9" fmla="*/ 3 h 4"/>
                <a:gd name="T10" fmla="*/ 4 w 4"/>
                <a:gd name="T11" fmla="*/ 2 h 4"/>
                <a:gd name="T12" fmla="*/ 4 w 4"/>
                <a:gd name="T13" fmla="*/ 2 h 4"/>
                <a:gd name="T14" fmla="*/ 4 w 4"/>
                <a:gd name="T15" fmla="*/ 1 h 4"/>
                <a:gd name="T16" fmla="*/ 3 w 4"/>
                <a:gd name="T17" fmla="*/ 1 h 4"/>
                <a:gd name="T18" fmla="*/ 3 w 4"/>
                <a:gd name="T19" fmla="*/ 1 h 4"/>
                <a:gd name="T20" fmla="*/ 2 w 4"/>
                <a:gd name="T2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4">
                  <a:moveTo>
                    <a:pt x="2" y="0"/>
                  </a:moveTo>
                  <a:cubicBezTo>
                    <a:pt x="2" y="0"/>
                    <a:pt x="1" y="1"/>
                    <a:pt x="1" y="1"/>
                  </a:cubicBezTo>
                  <a:cubicBezTo>
                    <a:pt x="0" y="2"/>
                    <a:pt x="0" y="3"/>
                    <a:pt x="1" y="4"/>
                  </a:cubicBezTo>
                  <a:cubicBezTo>
                    <a:pt x="1" y="4"/>
                    <a:pt x="2" y="4"/>
                    <a:pt x="2" y="4"/>
                  </a:cubicBezTo>
                  <a:cubicBezTo>
                    <a:pt x="3" y="4"/>
                    <a:pt x="3" y="4"/>
                    <a:pt x="4" y="3"/>
                  </a:cubicBezTo>
                  <a:cubicBezTo>
                    <a:pt x="4" y="3"/>
                    <a:pt x="4" y="3"/>
                    <a:pt x="4" y="2"/>
                  </a:cubicBezTo>
                  <a:cubicBezTo>
                    <a:pt x="4" y="2"/>
                    <a:pt x="4" y="2"/>
                    <a:pt x="4" y="2"/>
                  </a:cubicBezTo>
                  <a:cubicBezTo>
                    <a:pt x="4" y="1"/>
                    <a:pt x="4" y="1"/>
                    <a:pt x="4" y="1"/>
                  </a:cubicBezTo>
                  <a:cubicBezTo>
                    <a:pt x="4" y="1"/>
                    <a:pt x="3" y="1"/>
                    <a:pt x="3" y="1"/>
                  </a:cubicBezTo>
                  <a:cubicBezTo>
                    <a:pt x="3" y="1"/>
                    <a:pt x="3" y="1"/>
                    <a:pt x="3" y="1"/>
                  </a:cubicBezTo>
                  <a:cubicBezTo>
                    <a:pt x="3" y="1"/>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9" name="Freeform 3234">
              <a:extLst>
                <a:ext uri="{FF2B5EF4-FFF2-40B4-BE49-F238E27FC236}">
                  <a16:creationId xmlns:a16="http://schemas.microsoft.com/office/drawing/2014/main" id="{BD826F9E-7608-CA47-FC3B-51348DBC6DE2}"/>
                </a:ext>
              </a:extLst>
            </p:cNvPr>
            <p:cNvSpPr>
              <a:spLocks/>
            </p:cNvSpPr>
            <p:nvPr/>
          </p:nvSpPr>
          <p:spPr bwMode="auto">
            <a:xfrm>
              <a:off x="9008278" y="1834439"/>
              <a:ext cx="44141" cy="46900"/>
            </a:xfrm>
            <a:custGeom>
              <a:avLst/>
              <a:gdLst>
                <a:gd name="T0" fmla="*/ 4 w 7"/>
                <a:gd name="T1" fmla="*/ 0 h 7"/>
                <a:gd name="T2" fmla="*/ 3 w 7"/>
                <a:gd name="T3" fmla="*/ 0 h 7"/>
                <a:gd name="T4" fmla="*/ 2 w 7"/>
                <a:gd name="T5" fmla="*/ 1 h 7"/>
                <a:gd name="T6" fmla="*/ 1 w 7"/>
                <a:gd name="T7" fmla="*/ 1 h 7"/>
                <a:gd name="T8" fmla="*/ 0 w 7"/>
                <a:gd name="T9" fmla="*/ 3 h 7"/>
                <a:gd name="T10" fmla="*/ 0 w 7"/>
                <a:gd name="T11" fmla="*/ 3 h 7"/>
                <a:gd name="T12" fmla="*/ 0 w 7"/>
                <a:gd name="T13" fmla="*/ 4 h 7"/>
                <a:gd name="T14" fmla="*/ 4 w 7"/>
                <a:gd name="T15" fmla="*/ 7 h 7"/>
                <a:gd name="T16" fmla="*/ 4 w 7"/>
                <a:gd name="T17" fmla="*/ 7 h 7"/>
                <a:gd name="T18" fmla="*/ 6 w 7"/>
                <a:gd name="T19" fmla="*/ 6 h 7"/>
                <a:gd name="T20" fmla="*/ 6 w 7"/>
                <a:gd name="T21" fmla="*/ 6 h 7"/>
                <a:gd name="T22" fmla="*/ 7 w 7"/>
                <a:gd name="T23" fmla="*/ 4 h 7"/>
                <a:gd name="T24" fmla="*/ 7 w 7"/>
                <a:gd name="T25" fmla="*/ 4 h 7"/>
                <a:gd name="T26" fmla="*/ 7 w 7"/>
                <a:gd name="T27" fmla="*/ 3 h 7"/>
                <a:gd name="T28" fmla="*/ 6 w 7"/>
                <a:gd name="T29" fmla="*/ 1 h 7"/>
                <a:gd name="T30" fmla="*/ 6 w 7"/>
                <a:gd name="T31" fmla="*/ 1 h 7"/>
                <a:gd name="T32" fmla="*/ 4 w 7"/>
                <a:gd name="T33"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 h="7">
                  <a:moveTo>
                    <a:pt x="4" y="0"/>
                  </a:moveTo>
                  <a:cubicBezTo>
                    <a:pt x="3" y="0"/>
                    <a:pt x="3" y="0"/>
                    <a:pt x="3" y="0"/>
                  </a:cubicBezTo>
                  <a:cubicBezTo>
                    <a:pt x="2" y="0"/>
                    <a:pt x="2" y="0"/>
                    <a:pt x="2" y="1"/>
                  </a:cubicBezTo>
                  <a:cubicBezTo>
                    <a:pt x="2" y="1"/>
                    <a:pt x="1" y="1"/>
                    <a:pt x="1" y="1"/>
                  </a:cubicBezTo>
                  <a:cubicBezTo>
                    <a:pt x="1" y="1"/>
                    <a:pt x="0" y="2"/>
                    <a:pt x="0" y="3"/>
                  </a:cubicBezTo>
                  <a:cubicBezTo>
                    <a:pt x="0" y="3"/>
                    <a:pt x="0" y="3"/>
                    <a:pt x="0" y="3"/>
                  </a:cubicBezTo>
                  <a:cubicBezTo>
                    <a:pt x="0" y="3"/>
                    <a:pt x="0" y="4"/>
                    <a:pt x="0" y="4"/>
                  </a:cubicBezTo>
                  <a:cubicBezTo>
                    <a:pt x="0" y="6"/>
                    <a:pt x="2" y="7"/>
                    <a:pt x="4" y="7"/>
                  </a:cubicBezTo>
                  <a:cubicBezTo>
                    <a:pt x="4" y="7"/>
                    <a:pt x="4" y="7"/>
                    <a:pt x="4" y="7"/>
                  </a:cubicBezTo>
                  <a:cubicBezTo>
                    <a:pt x="5" y="7"/>
                    <a:pt x="6" y="6"/>
                    <a:pt x="6" y="6"/>
                  </a:cubicBezTo>
                  <a:cubicBezTo>
                    <a:pt x="6" y="6"/>
                    <a:pt x="6" y="6"/>
                    <a:pt x="6" y="6"/>
                  </a:cubicBezTo>
                  <a:cubicBezTo>
                    <a:pt x="7" y="5"/>
                    <a:pt x="7" y="5"/>
                    <a:pt x="7" y="4"/>
                  </a:cubicBezTo>
                  <a:cubicBezTo>
                    <a:pt x="7" y="4"/>
                    <a:pt x="7" y="4"/>
                    <a:pt x="7" y="4"/>
                  </a:cubicBezTo>
                  <a:cubicBezTo>
                    <a:pt x="7" y="3"/>
                    <a:pt x="7" y="3"/>
                    <a:pt x="7" y="3"/>
                  </a:cubicBezTo>
                  <a:cubicBezTo>
                    <a:pt x="7" y="2"/>
                    <a:pt x="7" y="1"/>
                    <a:pt x="6" y="1"/>
                  </a:cubicBezTo>
                  <a:cubicBezTo>
                    <a:pt x="6" y="1"/>
                    <a:pt x="6" y="1"/>
                    <a:pt x="6" y="1"/>
                  </a:cubicBezTo>
                  <a:cubicBezTo>
                    <a:pt x="5" y="0"/>
                    <a:pt x="4"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0" name="Freeform 3235">
              <a:extLst>
                <a:ext uri="{FF2B5EF4-FFF2-40B4-BE49-F238E27FC236}">
                  <a16:creationId xmlns:a16="http://schemas.microsoft.com/office/drawing/2014/main" id="{188D88D7-27A9-FD8B-451A-07022543C8F5}"/>
                </a:ext>
              </a:extLst>
            </p:cNvPr>
            <p:cNvSpPr>
              <a:spLocks/>
            </p:cNvSpPr>
            <p:nvPr/>
          </p:nvSpPr>
          <p:spPr bwMode="auto">
            <a:xfrm>
              <a:off x="9524175" y="2325507"/>
              <a:ext cx="52417" cy="46900"/>
            </a:xfrm>
            <a:custGeom>
              <a:avLst/>
              <a:gdLst>
                <a:gd name="T0" fmla="*/ 4 w 8"/>
                <a:gd name="T1" fmla="*/ 0 h 7"/>
                <a:gd name="T2" fmla="*/ 3 w 8"/>
                <a:gd name="T3" fmla="*/ 0 h 7"/>
                <a:gd name="T4" fmla="*/ 2 w 8"/>
                <a:gd name="T5" fmla="*/ 0 h 7"/>
                <a:gd name="T6" fmla="*/ 2 w 8"/>
                <a:gd name="T7" fmla="*/ 1 h 7"/>
                <a:gd name="T8" fmla="*/ 1 w 8"/>
                <a:gd name="T9" fmla="*/ 1 h 7"/>
                <a:gd name="T10" fmla="*/ 1 w 8"/>
                <a:gd name="T11" fmla="*/ 1 h 7"/>
                <a:gd name="T12" fmla="*/ 0 w 8"/>
                <a:gd name="T13" fmla="*/ 4 h 7"/>
                <a:gd name="T14" fmla="*/ 1 w 8"/>
                <a:gd name="T15" fmla="*/ 6 h 7"/>
                <a:gd name="T16" fmla="*/ 2 w 8"/>
                <a:gd name="T17" fmla="*/ 6 h 7"/>
                <a:gd name="T18" fmla="*/ 4 w 8"/>
                <a:gd name="T19" fmla="*/ 7 h 7"/>
                <a:gd name="T20" fmla="*/ 5 w 8"/>
                <a:gd name="T21" fmla="*/ 7 h 7"/>
                <a:gd name="T22" fmla="*/ 5 w 8"/>
                <a:gd name="T23" fmla="*/ 7 h 7"/>
                <a:gd name="T24" fmla="*/ 5 w 8"/>
                <a:gd name="T25" fmla="*/ 7 h 7"/>
                <a:gd name="T26" fmla="*/ 7 w 8"/>
                <a:gd name="T27" fmla="*/ 3 h 7"/>
                <a:gd name="T28" fmla="*/ 5 w 8"/>
                <a:gd name="T29" fmla="*/ 0 h 7"/>
                <a:gd name="T30" fmla="*/ 5 w 8"/>
                <a:gd name="T31" fmla="*/ 0 h 7"/>
                <a:gd name="T32" fmla="*/ 4 w 8"/>
                <a:gd name="T33"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 h="7">
                  <a:moveTo>
                    <a:pt x="4" y="0"/>
                  </a:moveTo>
                  <a:cubicBezTo>
                    <a:pt x="4" y="0"/>
                    <a:pt x="3" y="0"/>
                    <a:pt x="3" y="0"/>
                  </a:cubicBezTo>
                  <a:cubicBezTo>
                    <a:pt x="3" y="0"/>
                    <a:pt x="2" y="0"/>
                    <a:pt x="2" y="0"/>
                  </a:cubicBezTo>
                  <a:cubicBezTo>
                    <a:pt x="2" y="1"/>
                    <a:pt x="2" y="1"/>
                    <a:pt x="2" y="1"/>
                  </a:cubicBezTo>
                  <a:cubicBezTo>
                    <a:pt x="2" y="1"/>
                    <a:pt x="2" y="1"/>
                    <a:pt x="1" y="1"/>
                  </a:cubicBezTo>
                  <a:cubicBezTo>
                    <a:pt x="1" y="1"/>
                    <a:pt x="1" y="1"/>
                    <a:pt x="1" y="1"/>
                  </a:cubicBezTo>
                  <a:cubicBezTo>
                    <a:pt x="1" y="2"/>
                    <a:pt x="0" y="3"/>
                    <a:pt x="0" y="4"/>
                  </a:cubicBezTo>
                  <a:cubicBezTo>
                    <a:pt x="1" y="5"/>
                    <a:pt x="1" y="5"/>
                    <a:pt x="1" y="6"/>
                  </a:cubicBezTo>
                  <a:cubicBezTo>
                    <a:pt x="1" y="6"/>
                    <a:pt x="2" y="6"/>
                    <a:pt x="2" y="6"/>
                  </a:cubicBezTo>
                  <a:cubicBezTo>
                    <a:pt x="2" y="7"/>
                    <a:pt x="3" y="7"/>
                    <a:pt x="4" y="7"/>
                  </a:cubicBezTo>
                  <a:cubicBezTo>
                    <a:pt x="4" y="7"/>
                    <a:pt x="4" y="7"/>
                    <a:pt x="5" y="7"/>
                  </a:cubicBezTo>
                  <a:cubicBezTo>
                    <a:pt x="5" y="7"/>
                    <a:pt x="5" y="7"/>
                    <a:pt x="5" y="7"/>
                  </a:cubicBezTo>
                  <a:cubicBezTo>
                    <a:pt x="5" y="7"/>
                    <a:pt x="5" y="7"/>
                    <a:pt x="5" y="7"/>
                  </a:cubicBezTo>
                  <a:cubicBezTo>
                    <a:pt x="7" y="6"/>
                    <a:pt x="8" y="5"/>
                    <a:pt x="7" y="3"/>
                  </a:cubicBezTo>
                  <a:cubicBezTo>
                    <a:pt x="7" y="2"/>
                    <a:pt x="6" y="1"/>
                    <a:pt x="5" y="0"/>
                  </a:cubicBezTo>
                  <a:cubicBezTo>
                    <a:pt x="5" y="0"/>
                    <a:pt x="5" y="0"/>
                    <a:pt x="5" y="0"/>
                  </a:cubicBezTo>
                  <a:cubicBezTo>
                    <a:pt x="5" y="0"/>
                    <a:pt x="4"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1" name="Freeform 3236">
              <a:extLst>
                <a:ext uri="{FF2B5EF4-FFF2-40B4-BE49-F238E27FC236}">
                  <a16:creationId xmlns:a16="http://schemas.microsoft.com/office/drawing/2014/main" id="{11969108-85D9-61AB-281F-6F5BB6774FCB}"/>
                </a:ext>
              </a:extLst>
            </p:cNvPr>
            <p:cNvSpPr>
              <a:spLocks/>
            </p:cNvSpPr>
            <p:nvPr/>
          </p:nvSpPr>
          <p:spPr bwMode="auto">
            <a:xfrm>
              <a:off x="9228983" y="1605458"/>
              <a:ext cx="33106" cy="33106"/>
            </a:xfrm>
            <a:custGeom>
              <a:avLst/>
              <a:gdLst>
                <a:gd name="T0" fmla="*/ 3 w 5"/>
                <a:gd name="T1" fmla="*/ 0 h 5"/>
                <a:gd name="T2" fmla="*/ 2 w 5"/>
                <a:gd name="T3" fmla="*/ 0 h 5"/>
                <a:gd name="T4" fmla="*/ 1 w 5"/>
                <a:gd name="T5" fmla="*/ 0 h 5"/>
                <a:gd name="T6" fmla="*/ 1 w 5"/>
                <a:gd name="T7" fmla="*/ 1 h 5"/>
                <a:gd name="T8" fmla="*/ 0 w 5"/>
                <a:gd name="T9" fmla="*/ 3 h 5"/>
                <a:gd name="T10" fmla="*/ 0 w 5"/>
                <a:gd name="T11" fmla="*/ 3 h 5"/>
                <a:gd name="T12" fmla="*/ 0 w 5"/>
                <a:gd name="T13" fmla="*/ 4 h 5"/>
                <a:gd name="T14" fmla="*/ 1 w 5"/>
                <a:gd name="T15" fmla="*/ 5 h 5"/>
                <a:gd name="T16" fmla="*/ 1 w 5"/>
                <a:gd name="T17" fmla="*/ 5 h 5"/>
                <a:gd name="T18" fmla="*/ 3 w 5"/>
                <a:gd name="T19" fmla="*/ 5 h 5"/>
                <a:gd name="T20" fmla="*/ 3 w 5"/>
                <a:gd name="T21" fmla="*/ 5 h 5"/>
                <a:gd name="T22" fmla="*/ 5 w 5"/>
                <a:gd name="T23" fmla="*/ 2 h 5"/>
                <a:gd name="T24" fmla="*/ 3 w 5"/>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5">
                  <a:moveTo>
                    <a:pt x="3" y="0"/>
                  </a:moveTo>
                  <a:cubicBezTo>
                    <a:pt x="2" y="0"/>
                    <a:pt x="2" y="0"/>
                    <a:pt x="2" y="0"/>
                  </a:cubicBezTo>
                  <a:cubicBezTo>
                    <a:pt x="2" y="0"/>
                    <a:pt x="1" y="0"/>
                    <a:pt x="1" y="0"/>
                  </a:cubicBezTo>
                  <a:cubicBezTo>
                    <a:pt x="1" y="1"/>
                    <a:pt x="1" y="1"/>
                    <a:pt x="1" y="1"/>
                  </a:cubicBezTo>
                  <a:cubicBezTo>
                    <a:pt x="0" y="1"/>
                    <a:pt x="0" y="2"/>
                    <a:pt x="0" y="3"/>
                  </a:cubicBezTo>
                  <a:cubicBezTo>
                    <a:pt x="0" y="3"/>
                    <a:pt x="0" y="3"/>
                    <a:pt x="0" y="3"/>
                  </a:cubicBezTo>
                  <a:cubicBezTo>
                    <a:pt x="0" y="3"/>
                    <a:pt x="0" y="4"/>
                    <a:pt x="0" y="4"/>
                  </a:cubicBezTo>
                  <a:cubicBezTo>
                    <a:pt x="0" y="4"/>
                    <a:pt x="0" y="4"/>
                    <a:pt x="1" y="5"/>
                  </a:cubicBezTo>
                  <a:cubicBezTo>
                    <a:pt x="1" y="5"/>
                    <a:pt x="1" y="5"/>
                    <a:pt x="1" y="5"/>
                  </a:cubicBezTo>
                  <a:cubicBezTo>
                    <a:pt x="1" y="5"/>
                    <a:pt x="2" y="5"/>
                    <a:pt x="3" y="5"/>
                  </a:cubicBezTo>
                  <a:cubicBezTo>
                    <a:pt x="3" y="5"/>
                    <a:pt x="3" y="5"/>
                    <a:pt x="3" y="5"/>
                  </a:cubicBezTo>
                  <a:cubicBezTo>
                    <a:pt x="4" y="5"/>
                    <a:pt x="5" y="4"/>
                    <a:pt x="5" y="2"/>
                  </a:cubicBezTo>
                  <a:cubicBezTo>
                    <a:pt x="5" y="1"/>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2" name="Freeform 3237">
              <a:extLst>
                <a:ext uri="{FF2B5EF4-FFF2-40B4-BE49-F238E27FC236}">
                  <a16:creationId xmlns:a16="http://schemas.microsoft.com/office/drawing/2014/main" id="{CC2F9977-A653-2B72-C705-C5E505870989}"/>
                </a:ext>
              </a:extLst>
            </p:cNvPr>
            <p:cNvSpPr>
              <a:spLocks/>
            </p:cNvSpPr>
            <p:nvPr/>
          </p:nvSpPr>
          <p:spPr bwMode="auto">
            <a:xfrm>
              <a:off x="9322782" y="162600"/>
              <a:ext cx="38623" cy="38623"/>
            </a:xfrm>
            <a:custGeom>
              <a:avLst/>
              <a:gdLst>
                <a:gd name="T0" fmla="*/ 3 w 6"/>
                <a:gd name="T1" fmla="*/ 0 h 6"/>
                <a:gd name="T2" fmla="*/ 2 w 6"/>
                <a:gd name="T3" fmla="*/ 1 h 6"/>
                <a:gd name="T4" fmla="*/ 0 w 6"/>
                <a:gd name="T5" fmla="*/ 4 h 6"/>
                <a:gd name="T6" fmla="*/ 2 w 6"/>
                <a:gd name="T7" fmla="*/ 6 h 6"/>
                <a:gd name="T8" fmla="*/ 2 w 6"/>
                <a:gd name="T9" fmla="*/ 6 h 6"/>
                <a:gd name="T10" fmla="*/ 3 w 6"/>
                <a:gd name="T11" fmla="*/ 6 h 6"/>
                <a:gd name="T12" fmla="*/ 3 w 6"/>
                <a:gd name="T13" fmla="*/ 6 h 6"/>
                <a:gd name="T14" fmla="*/ 5 w 6"/>
                <a:gd name="T15" fmla="*/ 5 h 6"/>
                <a:gd name="T16" fmla="*/ 5 w 6"/>
                <a:gd name="T17" fmla="*/ 5 h 6"/>
                <a:gd name="T18" fmla="*/ 6 w 6"/>
                <a:gd name="T19" fmla="*/ 3 h 6"/>
                <a:gd name="T20" fmla="*/ 3 w 6"/>
                <a:gd name="T2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6">
                  <a:moveTo>
                    <a:pt x="3" y="0"/>
                  </a:moveTo>
                  <a:cubicBezTo>
                    <a:pt x="3" y="0"/>
                    <a:pt x="3" y="0"/>
                    <a:pt x="2" y="1"/>
                  </a:cubicBezTo>
                  <a:cubicBezTo>
                    <a:pt x="1" y="1"/>
                    <a:pt x="0" y="2"/>
                    <a:pt x="0" y="4"/>
                  </a:cubicBezTo>
                  <a:cubicBezTo>
                    <a:pt x="0" y="5"/>
                    <a:pt x="1" y="5"/>
                    <a:pt x="2" y="6"/>
                  </a:cubicBezTo>
                  <a:cubicBezTo>
                    <a:pt x="2" y="6"/>
                    <a:pt x="2" y="6"/>
                    <a:pt x="2" y="6"/>
                  </a:cubicBezTo>
                  <a:cubicBezTo>
                    <a:pt x="2" y="6"/>
                    <a:pt x="3" y="6"/>
                    <a:pt x="3" y="6"/>
                  </a:cubicBezTo>
                  <a:cubicBezTo>
                    <a:pt x="3" y="6"/>
                    <a:pt x="3" y="6"/>
                    <a:pt x="3" y="6"/>
                  </a:cubicBezTo>
                  <a:cubicBezTo>
                    <a:pt x="4" y="6"/>
                    <a:pt x="4" y="6"/>
                    <a:pt x="5" y="5"/>
                  </a:cubicBezTo>
                  <a:cubicBezTo>
                    <a:pt x="5" y="5"/>
                    <a:pt x="5" y="5"/>
                    <a:pt x="5" y="5"/>
                  </a:cubicBezTo>
                  <a:cubicBezTo>
                    <a:pt x="6" y="4"/>
                    <a:pt x="6" y="3"/>
                    <a:pt x="6" y="3"/>
                  </a:cubicBezTo>
                  <a:cubicBezTo>
                    <a:pt x="5" y="1"/>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3" name="Freeform 3238">
              <a:extLst>
                <a:ext uri="{FF2B5EF4-FFF2-40B4-BE49-F238E27FC236}">
                  <a16:creationId xmlns:a16="http://schemas.microsoft.com/office/drawing/2014/main" id="{8E0BF505-C865-F654-D975-9E086CBA7A97}"/>
                </a:ext>
              </a:extLst>
            </p:cNvPr>
            <p:cNvSpPr>
              <a:spLocks/>
            </p:cNvSpPr>
            <p:nvPr/>
          </p:nvSpPr>
          <p:spPr bwMode="auto">
            <a:xfrm>
              <a:off x="9728327" y="1886856"/>
              <a:ext cx="33106" cy="38623"/>
            </a:xfrm>
            <a:custGeom>
              <a:avLst/>
              <a:gdLst>
                <a:gd name="T0" fmla="*/ 2 w 5"/>
                <a:gd name="T1" fmla="*/ 0 h 6"/>
                <a:gd name="T2" fmla="*/ 2 w 5"/>
                <a:gd name="T3" fmla="*/ 0 h 6"/>
                <a:gd name="T4" fmla="*/ 0 w 5"/>
                <a:gd name="T5" fmla="*/ 3 h 6"/>
                <a:gd name="T6" fmla="*/ 0 w 5"/>
                <a:gd name="T7" fmla="*/ 3 h 6"/>
                <a:gd name="T8" fmla="*/ 0 w 5"/>
                <a:gd name="T9" fmla="*/ 3 h 6"/>
                <a:gd name="T10" fmla="*/ 1 w 5"/>
                <a:gd name="T11" fmla="*/ 5 h 6"/>
                <a:gd name="T12" fmla="*/ 1 w 5"/>
                <a:gd name="T13" fmla="*/ 6 h 6"/>
                <a:gd name="T14" fmla="*/ 2 w 5"/>
                <a:gd name="T15" fmla="*/ 6 h 6"/>
                <a:gd name="T16" fmla="*/ 3 w 5"/>
                <a:gd name="T17" fmla="*/ 6 h 6"/>
                <a:gd name="T18" fmla="*/ 5 w 5"/>
                <a:gd name="T19" fmla="*/ 2 h 6"/>
                <a:gd name="T20" fmla="*/ 2 w 5"/>
                <a:gd name="T2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6">
                  <a:moveTo>
                    <a:pt x="2" y="0"/>
                  </a:moveTo>
                  <a:cubicBezTo>
                    <a:pt x="2" y="0"/>
                    <a:pt x="2" y="0"/>
                    <a:pt x="2" y="0"/>
                  </a:cubicBezTo>
                  <a:cubicBezTo>
                    <a:pt x="1" y="1"/>
                    <a:pt x="0" y="2"/>
                    <a:pt x="0" y="3"/>
                  </a:cubicBezTo>
                  <a:cubicBezTo>
                    <a:pt x="0" y="3"/>
                    <a:pt x="0" y="3"/>
                    <a:pt x="0" y="3"/>
                  </a:cubicBezTo>
                  <a:cubicBezTo>
                    <a:pt x="0" y="3"/>
                    <a:pt x="0" y="3"/>
                    <a:pt x="0" y="3"/>
                  </a:cubicBezTo>
                  <a:cubicBezTo>
                    <a:pt x="0" y="4"/>
                    <a:pt x="0" y="5"/>
                    <a:pt x="1" y="5"/>
                  </a:cubicBezTo>
                  <a:cubicBezTo>
                    <a:pt x="1" y="5"/>
                    <a:pt x="1" y="6"/>
                    <a:pt x="1" y="6"/>
                  </a:cubicBezTo>
                  <a:cubicBezTo>
                    <a:pt x="2" y="6"/>
                    <a:pt x="2" y="6"/>
                    <a:pt x="2" y="6"/>
                  </a:cubicBezTo>
                  <a:cubicBezTo>
                    <a:pt x="2" y="6"/>
                    <a:pt x="3" y="6"/>
                    <a:pt x="3" y="6"/>
                  </a:cubicBezTo>
                  <a:cubicBezTo>
                    <a:pt x="4" y="5"/>
                    <a:pt x="5" y="4"/>
                    <a:pt x="5" y="2"/>
                  </a:cubicBezTo>
                  <a:cubicBezTo>
                    <a:pt x="5" y="1"/>
                    <a:pt x="4"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4" name="Freeform 3239">
              <a:extLst>
                <a:ext uri="{FF2B5EF4-FFF2-40B4-BE49-F238E27FC236}">
                  <a16:creationId xmlns:a16="http://schemas.microsoft.com/office/drawing/2014/main" id="{C6A85286-F823-D72D-4D43-8B8F277C8FAB}"/>
                </a:ext>
              </a:extLst>
            </p:cNvPr>
            <p:cNvSpPr>
              <a:spLocks/>
            </p:cNvSpPr>
            <p:nvPr/>
          </p:nvSpPr>
          <p:spPr bwMode="auto">
            <a:xfrm>
              <a:off x="8660668" y="1290953"/>
              <a:ext cx="38623" cy="33106"/>
            </a:xfrm>
            <a:custGeom>
              <a:avLst/>
              <a:gdLst>
                <a:gd name="T0" fmla="*/ 3 w 6"/>
                <a:gd name="T1" fmla="*/ 0 h 5"/>
                <a:gd name="T2" fmla="*/ 2 w 6"/>
                <a:gd name="T3" fmla="*/ 0 h 5"/>
                <a:gd name="T4" fmla="*/ 0 w 6"/>
                <a:gd name="T5" fmla="*/ 3 h 5"/>
                <a:gd name="T6" fmla="*/ 3 w 6"/>
                <a:gd name="T7" fmla="*/ 5 h 5"/>
                <a:gd name="T8" fmla="*/ 3 w 6"/>
                <a:gd name="T9" fmla="*/ 5 h 5"/>
                <a:gd name="T10" fmla="*/ 5 w 6"/>
                <a:gd name="T11" fmla="*/ 5 h 5"/>
                <a:gd name="T12" fmla="*/ 5 w 6"/>
                <a:gd name="T13" fmla="*/ 4 h 5"/>
                <a:gd name="T14" fmla="*/ 6 w 6"/>
                <a:gd name="T15" fmla="*/ 3 h 5"/>
                <a:gd name="T16" fmla="*/ 6 w 6"/>
                <a:gd name="T17" fmla="*/ 3 h 5"/>
                <a:gd name="T18" fmla="*/ 6 w 6"/>
                <a:gd name="T19" fmla="*/ 2 h 5"/>
                <a:gd name="T20" fmla="*/ 6 w 6"/>
                <a:gd name="T21" fmla="*/ 2 h 5"/>
                <a:gd name="T22" fmla="*/ 6 w 6"/>
                <a:gd name="T23" fmla="*/ 2 h 5"/>
                <a:gd name="T24" fmla="*/ 5 w 6"/>
                <a:gd name="T25" fmla="*/ 0 h 5"/>
                <a:gd name="T26" fmla="*/ 4 w 6"/>
                <a:gd name="T27" fmla="*/ 0 h 5"/>
                <a:gd name="T28" fmla="*/ 3 w 6"/>
                <a:gd name="T2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5">
                  <a:moveTo>
                    <a:pt x="3" y="0"/>
                  </a:moveTo>
                  <a:cubicBezTo>
                    <a:pt x="3" y="0"/>
                    <a:pt x="3" y="0"/>
                    <a:pt x="2" y="0"/>
                  </a:cubicBezTo>
                  <a:cubicBezTo>
                    <a:pt x="1" y="0"/>
                    <a:pt x="0" y="1"/>
                    <a:pt x="0" y="3"/>
                  </a:cubicBezTo>
                  <a:cubicBezTo>
                    <a:pt x="0" y="4"/>
                    <a:pt x="2" y="5"/>
                    <a:pt x="3" y="5"/>
                  </a:cubicBezTo>
                  <a:cubicBezTo>
                    <a:pt x="3" y="5"/>
                    <a:pt x="3" y="5"/>
                    <a:pt x="3" y="5"/>
                  </a:cubicBezTo>
                  <a:cubicBezTo>
                    <a:pt x="4" y="5"/>
                    <a:pt x="4" y="5"/>
                    <a:pt x="5" y="5"/>
                  </a:cubicBezTo>
                  <a:cubicBezTo>
                    <a:pt x="5" y="4"/>
                    <a:pt x="5" y="4"/>
                    <a:pt x="5" y="4"/>
                  </a:cubicBezTo>
                  <a:cubicBezTo>
                    <a:pt x="5" y="4"/>
                    <a:pt x="5" y="4"/>
                    <a:pt x="6" y="3"/>
                  </a:cubicBezTo>
                  <a:cubicBezTo>
                    <a:pt x="6" y="3"/>
                    <a:pt x="6" y="3"/>
                    <a:pt x="6" y="3"/>
                  </a:cubicBezTo>
                  <a:cubicBezTo>
                    <a:pt x="6" y="3"/>
                    <a:pt x="6" y="2"/>
                    <a:pt x="6" y="2"/>
                  </a:cubicBezTo>
                  <a:cubicBezTo>
                    <a:pt x="6" y="2"/>
                    <a:pt x="6" y="2"/>
                    <a:pt x="6" y="2"/>
                  </a:cubicBezTo>
                  <a:cubicBezTo>
                    <a:pt x="6" y="2"/>
                    <a:pt x="6" y="2"/>
                    <a:pt x="6" y="2"/>
                  </a:cubicBezTo>
                  <a:cubicBezTo>
                    <a:pt x="5" y="1"/>
                    <a:pt x="5" y="1"/>
                    <a:pt x="5" y="0"/>
                  </a:cubicBezTo>
                  <a:cubicBezTo>
                    <a:pt x="5" y="0"/>
                    <a:pt x="5" y="0"/>
                    <a:pt x="4" y="0"/>
                  </a:cubicBezTo>
                  <a:cubicBezTo>
                    <a:pt x="4"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5" name="Freeform 3240">
              <a:extLst>
                <a:ext uri="{FF2B5EF4-FFF2-40B4-BE49-F238E27FC236}">
                  <a16:creationId xmlns:a16="http://schemas.microsoft.com/office/drawing/2014/main" id="{2ABA8827-A2B4-3B66-8B2F-A8E91C5BA297}"/>
                </a:ext>
              </a:extLst>
            </p:cNvPr>
            <p:cNvSpPr>
              <a:spLocks/>
            </p:cNvSpPr>
            <p:nvPr/>
          </p:nvSpPr>
          <p:spPr bwMode="auto">
            <a:xfrm>
              <a:off x="8790332" y="1558558"/>
              <a:ext cx="41382" cy="38623"/>
            </a:xfrm>
            <a:custGeom>
              <a:avLst/>
              <a:gdLst>
                <a:gd name="T0" fmla="*/ 3 w 6"/>
                <a:gd name="T1" fmla="*/ 0 h 6"/>
                <a:gd name="T2" fmla="*/ 2 w 6"/>
                <a:gd name="T3" fmla="*/ 0 h 6"/>
                <a:gd name="T4" fmla="*/ 0 w 6"/>
                <a:gd name="T5" fmla="*/ 3 h 6"/>
                <a:gd name="T6" fmla="*/ 1 w 6"/>
                <a:gd name="T7" fmla="*/ 5 h 6"/>
                <a:gd name="T8" fmla="*/ 1 w 6"/>
                <a:gd name="T9" fmla="*/ 5 h 6"/>
                <a:gd name="T10" fmla="*/ 3 w 6"/>
                <a:gd name="T11" fmla="*/ 6 h 6"/>
                <a:gd name="T12" fmla="*/ 3 w 6"/>
                <a:gd name="T13" fmla="*/ 6 h 6"/>
                <a:gd name="T14" fmla="*/ 4 w 6"/>
                <a:gd name="T15" fmla="*/ 5 h 6"/>
                <a:gd name="T16" fmla="*/ 5 w 6"/>
                <a:gd name="T17" fmla="*/ 5 h 6"/>
                <a:gd name="T18" fmla="*/ 6 w 6"/>
                <a:gd name="T19" fmla="*/ 2 h 6"/>
                <a:gd name="T20" fmla="*/ 4 w 6"/>
                <a:gd name="T21" fmla="*/ 0 h 6"/>
                <a:gd name="T22" fmla="*/ 4 w 6"/>
                <a:gd name="T23" fmla="*/ 0 h 6"/>
                <a:gd name="T24" fmla="*/ 3 w 6"/>
                <a:gd name="T2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6">
                  <a:moveTo>
                    <a:pt x="3" y="0"/>
                  </a:moveTo>
                  <a:cubicBezTo>
                    <a:pt x="3" y="0"/>
                    <a:pt x="3" y="0"/>
                    <a:pt x="2" y="0"/>
                  </a:cubicBezTo>
                  <a:cubicBezTo>
                    <a:pt x="1" y="0"/>
                    <a:pt x="0" y="2"/>
                    <a:pt x="0" y="3"/>
                  </a:cubicBezTo>
                  <a:cubicBezTo>
                    <a:pt x="0" y="4"/>
                    <a:pt x="1" y="5"/>
                    <a:pt x="1" y="5"/>
                  </a:cubicBezTo>
                  <a:cubicBezTo>
                    <a:pt x="1" y="5"/>
                    <a:pt x="1" y="5"/>
                    <a:pt x="1" y="5"/>
                  </a:cubicBezTo>
                  <a:cubicBezTo>
                    <a:pt x="2" y="5"/>
                    <a:pt x="2" y="6"/>
                    <a:pt x="3" y="6"/>
                  </a:cubicBezTo>
                  <a:cubicBezTo>
                    <a:pt x="3" y="6"/>
                    <a:pt x="3" y="6"/>
                    <a:pt x="3" y="6"/>
                  </a:cubicBezTo>
                  <a:cubicBezTo>
                    <a:pt x="4" y="5"/>
                    <a:pt x="4" y="5"/>
                    <a:pt x="4" y="5"/>
                  </a:cubicBezTo>
                  <a:cubicBezTo>
                    <a:pt x="5" y="5"/>
                    <a:pt x="5" y="5"/>
                    <a:pt x="5" y="5"/>
                  </a:cubicBezTo>
                  <a:cubicBezTo>
                    <a:pt x="5" y="4"/>
                    <a:pt x="6" y="3"/>
                    <a:pt x="6" y="2"/>
                  </a:cubicBezTo>
                  <a:cubicBezTo>
                    <a:pt x="5" y="1"/>
                    <a:pt x="5" y="1"/>
                    <a:pt x="4" y="0"/>
                  </a:cubicBezTo>
                  <a:cubicBezTo>
                    <a:pt x="4" y="0"/>
                    <a:pt x="4" y="0"/>
                    <a:pt x="4" y="0"/>
                  </a:cubicBezTo>
                  <a:cubicBezTo>
                    <a:pt x="3"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6" name="Freeform 3241">
              <a:extLst>
                <a:ext uri="{FF2B5EF4-FFF2-40B4-BE49-F238E27FC236}">
                  <a16:creationId xmlns:a16="http://schemas.microsoft.com/office/drawing/2014/main" id="{61078998-0CB0-E71F-1AE3-71B3B2C3141B}"/>
                </a:ext>
              </a:extLst>
            </p:cNvPr>
            <p:cNvSpPr>
              <a:spLocks/>
            </p:cNvSpPr>
            <p:nvPr/>
          </p:nvSpPr>
          <p:spPr bwMode="auto">
            <a:xfrm>
              <a:off x="9681427" y="2835887"/>
              <a:ext cx="33106" cy="41382"/>
            </a:xfrm>
            <a:custGeom>
              <a:avLst/>
              <a:gdLst>
                <a:gd name="T0" fmla="*/ 2 w 5"/>
                <a:gd name="T1" fmla="*/ 0 h 6"/>
                <a:gd name="T2" fmla="*/ 2 w 5"/>
                <a:gd name="T3" fmla="*/ 0 h 6"/>
                <a:gd name="T4" fmla="*/ 2 w 5"/>
                <a:gd name="T5" fmla="*/ 0 h 6"/>
                <a:gd name="T6" fmla="*/ 2 w 5"/>
                <a:gd name="T7" fmla="*/ 0 h 6"/>
                <a:gd name="T8" fmla="*/ 0 w 5"/>
                <a:gd name="T9" fmla="*/ 1 h 6"/>
                <a:gd name="T10" fmla="*/ 0 w 5"/>
                <a:gd name="T11" fmla="*/ 1 h 6"/>
                <a:gd name="T12" fmla="*/ 0 w 5"/>
                <a:gd name="T13" fmla="*/ 3 h 6"/>
                <a:gd name="T14" fmla="*/ 2 w 5"/>
                <a:gd name="T15" fmla="*/ 6 h 6"/>
                <a:gd name="T16" fmla="*/ 3 w 5"/>
                <a:gd name="T17" fmla="*/ 6 h 6"/>
                <a:gd name="T18" fmla="*/ 5 w 5"/>
                <a:gd name="T19" fmla="*/ 3 h 6"/>
                <a:gd name="T20" fmla="*/ 5 w 5"/>
                <a:gd name="T21" fmla="*/ 3 h 6"/>
                <a:gd name="T22" fmla="*/ 5 w 5"/>
                <a:gd name="T23" fmla="*/ 3 h 6"/>
                <a:gd name="T24" fmla="*/ 5 w 5"/>
                <a:gd name="T25" fmla="*/ 1 h 6"/>
                <a:gd name="T26" fmla="*/ 4 w 5"/>
                <a:gd name="T27" fmla="*/ 1 h 6"/>
                <a:gd name="T28" fmla="*/ 2 w 5"/>
                <a:gd name="T2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6">
                  <a:moveTo>
                    <a:pt x="2" y="0"/>
                  </a:moveTo>
                  <a:cubicBezTo>
                    <a:pt x="2" y="0"/>
                    <a:pt x="2" y="0"/>
                    <a:pt x="2" y="0"/>
                  </a:cubicBezTo>
                  <a:cubicBezTo>
                    <a:pt x="2" y="0"/>
                    <a:pt x="2" y="0"/>
                    <a:pt x="2" y="0"/>
                  </a:cubicBezTo>
                  <a:cubicBezTo>
                    <a:pt x="2" y="0"/>
                    <a:pt x="2" y="0"/>
                    <a:pt x="2" y="0"/>
                  </a:cubicBezTo>
                  <a:cubicBezTo>
                    <a:pt x="1" y="1"/>
                    <a:pt x="1" y="1"/>
                    <a:pt x="0" y="1"/>
                  </a:cubicBezTo>
                  <a:cubicBezTo>
                    <a:pt x="0" y="1"/>
                    <a:pt x="0" y="1"/>
                    <a:pt x="0" y="1"/>
                  </a:cubicBezTo>
                  <a:cubicBezTo>
                    <a:pt x="0" y="2"/>
                    <a:pt x="0" y="3"/>
                    <a:pt x="0" y="3"/>
                  </a:cubicBezTo>
                  <a:cubicBezTo>
                    <a:pt x="0" y="5"/>
                    <a:pt x="1" y="6"/>
                    <a:pt x="2" y="6"/>
                  </a:cubicBezTo>
                  <a:cubicBezTo>
                    <a:pt x="3" y="6"/>
                    <a:pt x="3" y="6"/>
                    <a:pt x="3" y="6"/>
                  </a:cubicBezTo>
                  <a:cubicBezTo>
                    <a:pt x="4" y="5"/>
                    <a:pt x="5" y="4"/>
                    <a:pt x="5" y="3"/>
                  </a:cubicBezTo>
                  <a:cubicBezTo>
                    <a:pt x="5" y="3"/>
                    <a:pt x="5" y="3"/>
                    <a:pt x="5" y="3"/>
                  </a:cubicBezTo>
                  <a:cubicBezTo>
                    <a:pt x="5" y="3"/>
                    <a:pt x="5" y="3"/>
                    <a:pt x="5" y="3"/>
                  </a:cubicBezTo>
                  <a:cubicBezTo>
                    <a:pt x="5" y="2"/>
                    <a:pt x="5" y="2"/>
                    <a:pt x="5" y="1"/>
                  </a:cubicBezTo>
                  <a:cubicBezTo>
                    <a:pt x="4" y="1"/>
                    <a:pt x="4" y="1"/>
                    <a:pt x="4" y="1"/>
                  </a:cubicBezTo>
                  <a:cubicBezTo>
                    <a:pt x="4" y="1"/>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7" name="Freeform 3242">
              <a:extLst>
                <a:ext uri="{FF2B5EF4-FFF2-40B4-BE49-F238E27FC236}">
                  <a16:creationId xmlns:a16="http://schemas.microsoft.com/office/drawing/2014/main" id="{E2E5E71F-9DA3-98CB-BBAA-63D0AC95026A}"/>
                </a:ext>
              </a:extLst>
            </p:cNvPr>
            <p:cNvSpPr>
              <a:spLocks/>
            </p:cNvSpPr>
            <p:nvPr/>
          </p:nvSpPr>
          <p:spPr bwMode="auto">
            <a:xfrm>
              <a:off x="10147666" y="2830370"/>
              <a:ext cx="33106" cy="38623"/>
            </a:xfrm>
            <a:custGeom>
              <a:avLst/>
              <a:gdLst>
                <a:gd name="T0" fmla="*/ 2 w 5"/>
                <a:gd name="T1" fmla="*/ 0 h 6"/>
                <a:gd name="T2" fmla="*/ 2 w 5"/>
                <a:gd name="T3" fmla="*/ 0 h 6"/>
                <a:gd name="T4" fmla="*/ 2 w 5"/>
                <a:gd name="T5" fmla="*/ 0 h 6"/>
                <a:gd name="T6" fmla="*/ 2 w 5"/>
                <a:gd name="T7" fmla="*/ 0 h 6"/>
                <a:gd name="T8" fmla="*/ 0 w 5"/>
                <a:gd name="T9" fmla="*/ 2 h 6"/>
                <a:gd name="T10" fmla="*/ 0 w 5"/>
                <a:gd name="T11" fmla="*/ 2 h 6"/>
                <a:gd name="T12" fmla="*/ 0 w 5"/>
                <a:gd name="T13" fmla="*/ 3 h 6"/>
                <a:gd name="T14" fmla="*/ 0 w 5"/>
                <a:gd name="T15" fmla="*/ 3 h 6"/>
                <a:gd name="T16" fmla="*/ 0 w 5"/>
                <a:gd name="T17" fmla="*/ 3 h 6"/>
                <a:gd name="T18" fmla="*/ 2 w 5"/>
                <a:gd name="T19" fmla="*/ 6 h 6"/>
                <a:gd name="T20" fmla="*/ 3 w 5"/>
                <a:gd name="T21" fmla="*/ 6 h 6"/>
                <a:gd name="T22" fmla="*/ 5 w 5"/>
                <a:gd name="T23" fmla="*/ 2 h 6"/>
                <a:gd name="T24" fmla="*/ 4 w 5"/>
                <a:gd name="T25" fmla="*/ 1 h 6"/>
                <a:gd name="T26" fmla="*/ 3 w 5"/>
                <a:gd name="T27" fmla="*/ 0 h 6"/>
                <a:gd name="T28" fmla="*/ 2 w 5"/>
                <a:gd name="T2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6">
                  <a:moveTo>
                    <a:pt x="2" y="0"/>
                  </a:moveTo>
                  <a:cubicBezTo>
                    <a:pt x="2" y="0"/>
                    <a:pt x="2" y="0"/>
                    <a:pt x="2" y="0"/>
                  </a:cubicBezTo>
                  <a:cubicBezTo>
                    <a:pt x="2" y="0"/>
                    <a:pt x="2" y="0"/>
                    <a:pt x="2" y="0"/>
                  </a:cubicBezTo>
                  <a:cubicBezTo>
                    <a:pt x="2" y="0"/>
                    <a:pt x="2" y="0"/>
                    <a:pt x="2" y="0"/>
                  </a:cubicBezTo>
                  <a:cubicBezTo>
                    <a:pt x="1" y="0"/>
                    <a:pt x="0" y="1"/>
                    <a:pt x="0" y="2"/>
                  </a:cubicBezTo>
                  <a:cubicBezTo>
                    <a:pt x="0" y="2"/>
                    <a:pt x="0" y="2"/>
                    <a:pt x="0" y="2"/>
                  </a:cubicBezTo>
                  <a:cubicBezTo>
                    <a:pt x="0" y="2"/>
                    <a:pt x="0" y="3"/>
                    <a:pt x="0" y="3"/>
                  </a:cubicBezTo>
                  <a:cubicBezTo>
                    <a:pt x="0" y="3"/>
                    <a:pt x="0" y="3"/>
                    <a:pt x="0" y="3"/>
                  </a:cubicBezTo>
                  <a:cubicBezTo>
                    <a:pt x="0" y="3"/>
                    <a:pt x="0" y="3"/>
                    <a:pt x="0" y="3"/>
                  </a:cubicBezTo>
                  <a:cubicBezTo>
                    <a:pt x="0" y="5"/>
                    <a:pt x="1" y="6"/>
                    <a:pt x="2" y="6"/>
                  </a:cubicBezTo>
                  <a:cubicBezTo>
                    <a:pt x="2" y="6"/>
                    <a:pt x="3" y="6"/>
                    <a:pt x="3" y="6"/>
                  </a:cubicBezTo>
                  <a:cubicBezTo>
                    <a:pt x="4" y="5"/>
                    <a:pt x="5" y="4"/>
                    <a:pt x="5" y="2"/>
                  </a:cubicBezTo>
                  <a:cubicBezTo>
                    <a:pt x="5" y="2"/>
                    <a:pt x="4" y="1"/>
                    <a:pt x="4" y="1"/>
                  </a:cubicBezTo>
                  <a:cubicBezTo>
                    <a:pt x="4" y="1"/>
                    <a:pt x="4" y="0"/>
                    <a:pt x="3" y="0"/>
                  </a:cubicBezTo>
                  <a:cubicBezTo>
                    <a:pt x="3" y="0"/>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8" name="Freeform 3243">
              <a:extLst>
                <a:ext uri="{FF2B5EF4-FFF2-40B4-BE49-F238E27FC236}">
                  <a16:creationId xmlns:a16="http://schemas.microsoft.com/office/drawing/2014/main" id="{6EE155B5-59B3-FFA6-B3A3-825967C674A0}"/>
                </a:ext>
              </a:extLst>
            </p:cNvPr>
            <p:cNvSpPr>
              <a:spLocks/>
            </p:cNvSpPr>
            <p:nvPr/>
          </p:nvSpPr>
          <p:spPr bwMode="auto">
            <a:xfrm>
              <a:off x="9085524" y="1073007"/>
              <a:ext cx="38623" cy="41382"/>
            </a:xfrm>
            <a:custGeom>
              <a:avLst/>
              <a:gdLst>
                <a:gd name="T0" fmla="*/ 3 w 6"/>
                <a:gd name="T1" fmla="*/ 0 h 6"/>
                <a:gd name="T2" fmla="*/ 2 w 6"/>
                <a:gd name="T3" fmla="*/ 0 h 6"/>
                <a:gd name="T4" fmla="*/ 2 w 6"/>
                <a:gd name="T5" fmla="*/ 0 h 6"/>
                <a:gd name="T6" fmla="*/ 2 w 6"/>
                <a:gd name="T7" fmla="*/ 0 h 6"/>
                <a:gd name="T8" fmla="*/ 1 w 6"/>
                <a:gd name="T9" fmla="*/ 1 h 6"/>
                <a:gd name="T10" fmla="*/ 1 w 6"/>
                <a:gd name="T11" fmla="*/ 1 h 6"/>
                <a:gd name="T12" fmla="*/ 0 w 6"/>
                <a:gd name="T13" fmla="*/ 3 h 6"/>
                <a:gd name="T14" fmla="*/ 0 w 6"/>
                <a:gd name="T15" fmla="*/ 5 h 6"/>
                <a:gd name="T16" fmla="*/ 1 w 6"/>
                <a:gd name="T17" fmla="*/ 5 h 6"/>
                <a:gd name="T18" fmla="*/ 2 w 6"/>
                <a:gd name="T19" fmla="*/ 6 h 6"/>
                <a:gd name="T20" fmla="*/ 2 w 6"/>
                <a:gd name="T21" fmla="*/ 6 h 6"/>
                <a:gd name="T22" fmla="*/ 3 w 6"/>
                <a:gd name="T23" fmla="*/ 6 h 6"/>
                <a:gd name="T24" fmla="*/ 3 w 6"/>
                <a:gd name="T25" fmla="*/ 6 h 6"/>
                <a:gd name="T26" fmla="*/ 5 w 6"/>
                <a:gd name="T27" fmla="*/ 2 h 6"/>
                <a:gd name="T28" fmla="*/ 5 w 6"/>
                <a:gd name="T29" fmla="*/ 2 h 6"/>
                <a:gd name="T30" fmla="*/ 5 w 6"/>
                <a:gd name="T31" fmla="*/ 2 h 6"/>
                <a:gd name="T32" fmla="*/ 3 w 6"/>
                <a:gd name="T3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 h="6">
                  <a:moveTo>
                    <a:pt x="3" y="0"/>
                  </a:moveTo>
                  <a:cubicBezTo>
                    <a:pt x="2" y="0"/>
                    <a:pt x="2" y="0"/>
                    <a:pt x="2" y="0"/>
                  </a:cubicBezTo>
                  <a:cubicBezTo>
                    <a:pt x="2" y="0"/>
                    <a:pt x="2" y="0"/>
                    <a:pt x="2" y="0"/>
                  </a:cubicBezTo>
                  <a:cubicBezTo>
                    <a:pt x="2" y="0"/>
                    <a:pt x="2" y="0"/>
                    <a:pt x="2" y="0"/>
                  </a:cubicBezTo>
                  <a:cubicBezTo>
                    <a:pt x="1" y="0"/>
                    <a:pt x="1" y="1"/>
                    <a:pt x="1" y="1"/>
                  </a:cubicBezTo>
                  <a:cubicBezTo>
                    <a:pt x="1" y="1"/>
                    <a:pt x="1" y="1"/>
                    <a:pt x="1" y="1"/>
                  </a:cubicBezTo>
                  <a:cubicBezTo>
                    <a:pt x="0" y="2"/>
                    <a:pt x="0" y="2"/>
                    <a:pt x="0" y="3"/>
                  </a:cubicBezTo>
                  <a:cubicBezTo>
                    <a:pt x="0" y="4"/>
                    <a:pt x="0" y="4"/>
                    <a:pt x="0" y="5"/>
                  </a:cubicBezTo>
                  <a:cubicBezTo>
                    <a:pt x="0" y="5"/>
                    <a:pt x="1" y="5"/>
                    <a:pt x="1" y="5"/>
                  </a:cubicBezTo>
                  <a:cubicBezTo>
                    <a:pt x="1" y="5"/>
                    <a:pt x="1" y="5"/>
                    <a:pt x="2" y="6"/>
                  </a:cubicBezTo>
                  <a:cubicBezTo>
                    <a:pt x="2" y="6"/>
                    <a:pt x="2" y="6"/>
                    <a:pt x="2" y="6"/>
                  </a:cubicBezTo>
                  <a:cubicBezTo>
                    <a:pt x="2" y="6"/>
                    <a:pt x="2" y="6"/>
                    <a:pt x="3" y="6"/>
                  </a:cubicBezTo>
                  <a:cubicBezTo>
                    <a:pt x="3" y="6"/>
                    <a:pt x="3" y="6"/>
                    <a:pt x="3" y="6"/>
                  </a:cubicBezTo>
                  <a:cubicBezTo>
                    <a:pt x="5" y="5"/>
                    <a:pt x="6" y="4"/>
                    <a:pt x="5" y="2"/>
                  </a:cubicBezTo>
                  <a:cubicBezTo>
                    <a:pt x="5" y="2"/>
                    <a:pt x="5" y="2"/>
                    <a:pt x="5" y="2"/>
                  </a:cubicBezTo>
                  <a:cubicBezTo>
                    <a:pt x="5" y="2"/>
                    <a:pt x="5" y="2"/>
                    <a:pt x="5" y="2"/>
                  </a:cubicBezTo>
                  <a:cubicBezTo>
                    <a:pt x="5" y="1"/>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9" name="Freeform 3244">
              <a:extLst>
                <a:ext uri="{FF2B5EF4-FFF2-40B4-BE49-F238E27FC236}">
                  <a16:creationId xmlns:a16="http://schemas.microsoft.com/office/drawing/2014/main" id="{13C3E284-34EA-2D6E-BF50-0A7E5356199F}"/>
                </a:ext>
              </a:extLst>
            </p:cNvPr>
            <p:cNvSpPr>
              <a:spLocks/>
            </p:cNvSpPr>
            <p:nvPr/>
          </p:nvSpPr>
          <p:spPr bwMode="auto">
            <a:xfrm>
              <a:off x="9019313" y="1362683"/>
              <a:ext cx="27588" cy="24829"/>
            </a:xfrm>
            <a:custGeom>
              <a:avLst/>
              <a:gdLst>
                <a:gd name="T0" fmla="*/ 2 w 4"/>
                <a:gd name="T1" fmla="*/ 0 h 4"/>
                <a:gd name="T2" fmla="*/ 2 w 4"/>
                <a:gd name="T3" fmla="*/ 0 h 4"/>
                <a:gd name="T4" fmla="*/ 1 w 4"/>
                <a:gd name="T5" fmla="*/ 0 h 4"/>
                <a:gd name="T6" fmla="*/ 1 w 4"/>
                <a:gd name="T7" fmla="*/ 1 h 4"/>
                <a:gd name="T8" fmla="*/ 0 w 4"/>
                <a:gd name="T9" fmla="*/ 1 h 4"/>
                <a:gd name="T10" fmla="*/ 0 w 4"/>
                <a:gd name="T11" fmla="*/ 2 h 4"/>
                <a:gd name="T12" fmla="*/ 0 w 4"/>
                <a:gd name="T13" fmla="*/ 2 h 4"/>
                <a:gd name="T14" fmla="*/ 2 w 4"/>
                <a:gd name="T15" fmla="*/ 4 h 4"/>
                <a:gd name="T16" fmla="*/ 2 w 4"/>
                <a:gd name="T17" fmla="*/ 4 h 4"/>
                <a:gd name="T18" fmla="*/ 3 w 4"/>
                <a:gd name="T19" fmla="*/ 4 h 4"/>
                <a:gd name="T20" fmla="*/ 3 w 4"/>
                <a:gd name="T21" fmla="*/ 4 h 4"/>
                <a:gd name="T22" fmla="*/ 3 w 4"/>
                <a:gd name="T23" fmla="*/ 3 h 4"/>
                <a:gd name="T24" fmla="*/ 3 w 4"/>
                <a:gd name="T25" fmla="*/ 3 h 4"/>
                <a:gd name="T26" fmla="*/ 4 w 4"/>
                <a:gd name="T27" fmla="*/ 1 h 4"/>
                <a:gd name="T28" fmla="*/ 3 w 4"/>
                <a:gd name="T29" fmla="*/ 0 h 4"/>
                <a:gd name="T30" fmla="*/ 3 w 4"/>
                <a:gd name="T31" fmla="*/ 0 h 4"/>
                <a:gd name="T32" fmla="*/ 3 w 4"/>
                <a:gd name="T33" fmla="*/ 0 h 4"/>
                <a:gd name="T34" fmla="*/ 2 w 4"/>
                <a:gd name="T35" fmla="*/ 0 h 4"/>
                <a:gd name="T36" fmla="*/ 2 w 4"/>
                <a:gd name="T3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 h="4">
                  <a:moveTo>
                    <a:pt x="2" y="0"/>
                  </a:moveTo>
                  <a:cubicBezTo>
                    <a:pt x="2" y="0"/>
                    <a:pt x="2" y="0"/>
                    <a:pt x="2" y="0"/>
                  </a:cubicBezTo>
                  <a:cubicBezTo>
                    <a:pt x="1" y="0"/>
                    <a:pt x="1" y="0"/>
                    <a:pt x="1" y="0"/>
                  </a:cubicBezTo>
                  <a:cubicBezTo>
                    <a:pt x="1" y="0"/>
                    <a:pt x="1" y="1"/>
                    <a:pt x="1" y="1"/>
                  </a:cubicBezTo>
                  <a:cubicBezTo>
                    <a:pt x="0" y="1"/>
                    <a:pt x="0" y="1"/>
                    <a:pt x="0" y="1"/>
                  </a:cubicBezTo>
                  <a:cubicBezTo>
                    <a:pt x="0" y="1"/>
                    <a:pt x="0" y="2"/>
                    <a:pt x="0" y="2"/>
                  </a:cubicBezTo>
                  <a:cubicBezTo>
                    <a:pt x="0" y="2"/>
                    <a:pt x="0" y="2"/>
                    <a:pt x="0" y="2"/>
                  </a:cubicBezTo>
                  <a:cubicBezTo>
                    <a:pt x="0" y="3"/>
                    <a:pt x="1" y="4"/>
                    <a:pt x="2" y="4"/>
                  </a:cubicBezTo>
                  <a:cubicBezTo>
                    <a:pt x="2" y="4"/>
                    <a:pt x="2" y="4"/>
                    <a:pt x="2" y="4"/>
                  </a:cubicBezTo>
                  <a:cubicBezTo>
                    <a:pt x="2" y="4"/>
                    <a:pt x="3" y="4"/>
                    <a:pt x="3" y="4"/>
                  </a:cubicBezTo>
                  <a:cubicBezTo>
                    <a:pt x="3" y="4"/>
                    <a:pt x="3" y="4"/>
                    <a:pt x="3" y="4"/>
                  </a:cubicBezTo>
                  <a:cubicBezTo>
                    <a:pt x="3" y="4"/>
                    <a:pt x="3" y="3"/>
                    <a:pt x="3" y="3"/>
                  </a:cubicBezTo>
                  <a:cubicBezTo>
                    <a:pt x="3" y="3"/>
                    <a:pt x="3" y="3"/>
                    <a:pt x="3" y="3"/>
                  </a:cubicBezTo>
                  <a:cubicBezTo>
                    <a:pt x="4" y="3"/>
                    <a:pt x="4" y="2"/>
                    <a:pt x="4" y="1"/>
                  </a:cubicBezTo>
                  <a:cubicBezTo>
                    <a:pt x="4" y="1"/>
                    <a:pt x="4" y="1"/>
                    <a:pt x="3" y="0"/>
                  </a:cubicBezTo>
                  <a:cubicBezTo>
                    <a:pt x="3" y="0"/>
                    <a:pt x="3" y="0"/>
                    <a:pt x="3" y="0"/>
                  </a:cubicBezTo>
                  <a:cubicBezTo>
                    <a:pt x="3" y="0"/>
                    <a:pt x="3" y="0"/>
                    <a:pt x="3" y="0"/>
                  </a:cubicBezTo>
                  <a:cubicBezTo>
                    <a:pt x="3" y="0"/>
                    <a:pt x="2"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60" name="Freeform 3245">
              <a:extLst>
                <a:ext uri="{FF2B5EF4-FFF2-40B4-BE49-F238E27FC236}">
                  <a16:creationId xmlns:a16="http://schemas.microsoft.com/office/drawing/2014/main" id="{54C4DA10-044A-7A27-6A11-FC99B002BF36}"/>
                </a:ext>
              </a:extLst>
            </p:cNvPr>
            <p:cNvSpPr>
              <a:spLocks/>
            </p:cNvSpPr>
            <p:nvPr/>
          </p:nvSpPr>
          <p:spPr bwMode="auto">
            <a:xfrm>
              <a:off x="9019313" y="824715"/>
              <a:ext cx="27588" cy="27588"/>
            </a:xfrm>
            <a:custGeom>
              <a:avLst/>
              <a:gdLst>
                <a:gd name="T0" fmla="*/ 2 w 4"/>
                <a:gd name="T1" fmla="*/ 0 h 4"/>
                <a:gd name="T2" fmla="*/ 1 w 4"/>
                <a:gd name="T3" fmla="*/ 0 h 4"/>
                <a:gd name="T4" fmla="*/ 0 w 4"/>
                <a:gd name="T5" fmla="*/ 1 h 4"/>
                <a:gd name="T6" fmla="*/ 0 w 4"/>
                <a:gd name="T7" fmla="*/ 2 h 4"/>
                <a:gd name="T8" fmla="*/ 0 w 4"/>
                <a:gd name="T9" fmla="*/ 2 h 4"/>
                <a:gd name="T10" fmla="*/ 0 w 4"/>
                <a:gd name="T11" fmla="*/ 2 h 4"/>
                <a:gd name="T12" fmla="*/ 0 w 4"/>
                <a:gd name="T13" fmla="*/ 3 h 4"/>
                <a:gd name="T14" fmla="*/ 1 w 4"/>
                <a:gd name="T15" fmla="*/ 4 h 4"/>
                <a:gd name="T16" fmla="*/ 1 w 4"/>
                <a:gd name="T17" fmla="*/ 4 h 4"/>
                <a:gd name="T18" fmla="*/ 1 w 4"/>
                <a:gd name="T19" fmla="*/ 4 h 4"/>
                <a:gd name="T20" fmla="*/ 2 w 4"/>
                <a:gd name="T21" fmla="*/ 4 h 4"/>
                <a:gd name="T22" fmla="*/ 2 w 4"/>
                <a:gd name="T23" fmla="*/ 4 h 4"/>
                <a:gd name="T24" fmla="*/ 2 w 4"/>
                <a:gd name="T25" fmla="*/ 4 h 4"/>
                <a:gd name="T26" fmla="*/ 2 w 4"/>
                <a:gd name="T27" fmla="*/ 4 h 4"/>
                <a:gd name="T28" fmla="*/ 3 w 4"/>
                <a:gd name="T29" fmla="*/ 4 h 4"/>
                <a:gd name="T30" fmla="*/ 4 w 4"/>
                <a:gd name="T31" fmla="*/ 3 h 4"/>
                <a:gd name="T32" fmla="*/ 4 w 4"/>
                <a:gd name="T33" fmla="*/ 3 h 4"/>
                <a:gd name="T34" fmla="*/ 4 w 4"/>
                <a:gd name="T35" fmla="*/ 2 h 4"/>
                <a:gd name="T36" fmla="*/ 4 w 4"/>
                <a:gd name="T37" fmla="*/ 2 h 4"/>
                <a:gd name="T38" fmla="*/ 3 w 4"/>
                <a:gd name="T39" fmla="*/ 1 h 4"/>
                <a:gd name="T40" fmla="*/ 3 w 4"/>
                <a:gd name="T41" fmla="*/ 1 h 4"/>
                <a:gd name="T42" fmla="*/ 3 w 4"/>
                <a:gd name="T43" fmla="*/ 1 h 4"/>
                <a:gd name="T44" fmla="*/ 2 w 4"/>
                <a:gd name="T45" fmla="*/ 1 h 4"/>
                <a:gd name="T46" fmla="*/ 2 w 4"/>
                <a:gd name="T47" fmla="*/ 0 h 4"/>
                <a:gd name="T48" fmla="*/ 2 w 4"/>
                <a:gd name="T4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 h="4">
                  <a:moveTo>
                    <a:pt x="2" y="0"/>
                  </a:moveTo>
                  <a:cubicBezTo>
                    <a:pt x="2" y="0"/>
                    <a:pt x="2" y="0"/>
                    <a:pt x="1" y="0"/>
                  </a:cubicBezTo>
                  <a:cubicBezTo>
                    <a:pt x="1" y="1"/>
                    <a:pt x="0" y="1"/>
                    <a:pt x="0" y="1"/>
                  </a:cubicBezTo>
                  <a:cubicBezTo>
                    <a:pt x="0" y="1"/>
                    <a:pt x="0" y="2"/>
                    <a:pt x="0" y="2"/>
                  </a:cubicBezTo>
                  <a:cubicBezTo>
                    <a:pt x="0" y="2"/>
                    <a:pt x="0" y="2"/>
                    <a:pt x="0" y="2"/>
                  </a:cubicBezTo>
                  <a:cubicBezTo>
                    <a:pt x="0" y="2"/>
                    <a:pt x="0" y="2"/>
                    <a:pt x="0" y="2"/>
                  </a:cubicBezTo>
                  <a:cubicBezTo>
                    <a:pt x="0" y="2"/>
                    <a:pt x="0" y="3"/>
                    <a:pt x="0" y="3"/>
                  </a:cubicBezTo>
                  <a:cubicBezTo>
                    <a:pt x="0" y="3"/>
                    <a:pt x="0" y="4"/>
                    <a:pt x="1" y="4"/>
                  </a:cubicBezTo>
                  <a:cubicBezTo>
                    <a:pt x="1" y="4"/>
                    <a:pt x="1" y="4"/>
                    <a:pt x="1" y="4"/>
                  </a:cubicBezTo>
                  <a:cubicBezTo>
                    <a:pt x="1" y="4"/>
                    <a:pt x="1" y="4"/>
                    <a:pt x="1" y="4"/>
                  </a:cubicBezTo>
                  <a:cubicBezTo>
                    <a:pt x="1" y="4"/>
                    <a:pt x="1" y="4"/>
                    <a:pt x="2" y="4"/>
                  </a:cubicBezTo>
                  <a:cubicBezTo>
                    <a:pt x="2" y="4"/>
                    <a:pt x="2" y="4"/>
                    <a:pt x="2" y="4"/>
                  </a:cubicBezTo>
                  <a:cubicBezTo>
                    <a:pt x="2" y="4"/>
                    <a:pt x="2" y="4"/>
                    <a:pt x="2" y="4"/>
                  </a:cubicBezTo>
                  <a:cubicBezTo>
                    <a:pt x="2" y="4"/>
                    <a:pt x="2" y="4"/>
                    <a:pt x="2" y="4"/>
                  </a:cubicBezTo>
                  <a:cubicBezTo>
                    <a:pt x="2" y="4"/>
                    <a:pt x="2" y="4"/>
                    <a:pt x="3" y="4"/>
                  </a:cubicBezTo>
                  <a:cubicBezTo>
                    <a:pt x="3" y="4"/>
                    <a:pt x="4" y="4"/>
                    <a:pt x="4" y="3"/>
                  </a:cubicBezTo>
                  <a:cubicBezTo>
                    <a:pt x="4" y="3"/>
                    <a:pt x="4" y="3"/>
                    <a:pt x="4" y="3"/>
                  </a:cubicBezTo>
                  <a:cubicBezTo>
                    <a:pt x="4" y="2"/>
                    <a:pt x="4" y="2"/>
                    <a:pt x="4" y="2"/>
                  </a:cubicBezTo>
                  <a:cubicBezTo>
                    <a:pt x="4" y="2"/>
                    <a:pt x="4" y="2"/>
                    <a:pt x="4" y="2"/>
                  </a:cubicBezTo>
                  <a:cubicBezTo>
                    <a:pt x="4" y="1"/>
                    <a:pt x="3" y="1"/>
                    <a:pt x="3" y="1"/>
                  </a:cubicBezTo>
                  <a:cubicBezTo>
                    <a:pt x="3" y="1"/>
                    <a:pt x="3" y="1"/>
                    <a:pt x="3" y="1"/>
                  </a:cubicBezTo>
                  <a:cubicBezTo>
                    <a:pt x="3" y="1"/>
                    <a:pt x="3" y="1"/>
                    <a:pt x="3" y="1"/>
                  </a:cubicBezTo>
                  <a:cubicBezTo>
                    <a:pt x="2" y="1"/>
                    <a:pt x="2" y="1"/>
                    <a:pt x="2" y="1"/>
                  </a:cubicBezTo>
                  <a:cubicBezTo>
                    <a:pt x="2" y="0"/>
                    <a:pt x="2"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61" name="Freeform 3246">
              <a:extLst>
                <a:ext uri="{FF2B5EF4-FFF2-40B4-BE49-F238E27FC236}">
                  <a16:creationId xmlns:a16="http://schemas.microsoft.com/office/drawing/2014/main" id="{267A12B2-C56E-9CE6-6158-9D6053273F36}"/>
                </a:ext>
              </a:extLst>
            </p:cNvPr>
            <p:cNvSpPr>
              <a:spLocks/>
            </p:cNvSpPr>
            <p:nvPr/>
          </p:nvSpPr>
          <p:spPr bwMode="auto">
            <a:xfrm>
              <a:off x="9355888" y="904720"/>
              <a:ext cx="24829" cy="24829"/>
            </a:xfrm>
            <a:custGeom>
              <a:avLst/>
              <a:gdLst>
                <a:gd name="T0" fmla="*/ 2 w 4"/>
                <a:gd name="T1" fmla="*/ 0 h 4"/>
                <a:gd name="T2" fmla="*/ 1 w 4"/>
                <a:gd name="T3" fmla="*/ 0 h 4"/>
                <a:gd name="T4" fmla="*/ 0 w 4"/>
                <a:gd name="T5" fmla="*/ 1 h 4"/>
                <a:gd name="T6" fmla="*/ 0 w 4"/>
                <a:gd name="T7" fmla="*/ 2 h 4"/>
                <a:gd name="T8" fmla="*/ 0 w 4"/>
                <a:gd name="T9" fmla="*/ 2 h 4"/>
                <a:gd name="T10" fmla="*/ 0 w 4"/>
                <a:gd name="T11" fmla="*/ 3 h 4"/>
                <a:gd name="T12" fmla="*/ 1 w 4"/>
                <a:gd name="T13" fmla="*/ 3 h 4"/>
                <a:gd name="T14" fmla="*/ 2 w 4"/>
                <a:gd name="T15" fmla="*/ 4 h 4"/>
                <a:gd name="T16" fmla="*/ 2 w 4"/>
                <a:gd name="T17" fmla="*/ 4 h 4"/>
                <a:gd name="T18" fmla="*/ 4 w 4"/>
                <a:gd name="T19" fmla="*/ 1 h 4"/>
                <a:gd name="T20" fmla="*/ 2 w 4"/>
                <a:gd name="T2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4">
                  <a:moveTo>
                    <a:pt x="2" y="0"/>
                  </a:moveTo>
                  <a:cubicBezTo>
                    <a:pt x="2" y="0"/>
                    <a:pt x="1" y="0"/>
                    <a:pt x="1" y="0"/>
                  </a:cubicBezTo>
                  <a:cubicBezTo>
                    <a:pt x="1" y="0"/>
                    <a:pt x="0" y="1"/>
                    <a:pt x="0" y="1"/>
                  </a:cubicBezTo>
                  <a:cubicBezTo>
                    <a:pt x="0" y="1"/>
                    <a:pt x="0" y="1"/>
                    <a:pt x="0" y="2"/>
                  </a:cubicBezTo>
                  <a:cubicBezTo>
                    <a:pt x="0" y="2"/>
                    <a:pt x="0" y="2"/>
                    <a:pt x="0" y="2"/>
                  </a:cubicBezTo>
                  <a:cubicBezTo>
                    <a:pt x="0" y="3"/>
                    <a:pt x="0" y="3"/>
                    <a:pt x="0" y="3"/>
                  </a:cubicBezTo>
                  <a:cubicBezTo>
                    <a:pt x="0" y="3"/>
                    <a:pt x="1" y="3"/>
                    <a:pt x="1" y="3"/>
                  </a:cubicBezTo>
                  <a:cubicBezTo>
                    <a:pt x="1" y="4"/>
                    <a:pt x="1" y="4"/>
                    <a:pt x="2" y="4"/>
                  </a:cubicBezTo>
                  <a:cubicBezTo>
                    <a:pt x="2" y="4"/>
                    <a:pt x="2" y="4"/>
                    <a:pt x="2" y="4"/>
                  </a:cubicBezTo>
                  <a:cubicBezTo>
                    <a:pt x="3" y="4"/>
                    <a:pt x="4" y="3"/>
                    <a:pt x="4" y="1"/>
                  </a:cubicBezTo>
                  <a:cubicBezTo>
                    <a:pt x="3" y="1"/>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62" name="Freeform 3247">
              <a:extLst>
                <a:ext uri="{FF2B5EF4-FFF2-40B4-BE49-F238E27FC236}">
                  <a16:creationId xmlns:a16="http://schemas.microsoft.com/office/drawing/2014/main" id="{B07AF3EF-E57E-6A60-87F5-0B940C58C5F5}"/>
                </a:ext>
              </a:extLst>
            </p:cNvPr>
            <p:cNvSpPr>
              <a:spLocks/>
            </p:cNvSpPr>
            <p:nvPr/>
          </p:nvSpPr>
          <p:spPr bwMode="auto">
            <a:xfrm>
              <a:off x="9648322" y="452275"/>
              <a:ext cx="27588" cy="24829"/>
            </a:xfrm>
            <a:custGeom>
              <a:avLst/>
              <a:gdLst>
                <a:gd name="T0" fmla="*/ 2 w 4"/>
                <a:gd name="T1" fmla="*/ 0 h 4"/>
                <a:gd name="T2" fmla="*/ 2 w 4"/>
                <a:gd name="T3" fmla="*/ 0 h 4"/>
                <a:gd name="T4" fmla="*/ 1 w 4"/>
                <a:gd name="T5" fmla="*/ 0 h 4"/>
                <a:gd name="T6" fmla="*/ 0 w 4"/>
                <a:gd name="T7" fmla="*/ 1 h 4"/>
                <a:gd name="T8" fmla="*/ 0 w 4"/>
                <a:gd name="T9" fmla="*/ 1 h 4"/>
                <a:gd name="T10" fmla="*/ 0 w 4"/>
                <a:gd name="T11" fmla="*/ 2 h 4"/>
                <a:gd name="T12" fmla="*/ 0 w 4"/>
                <a:gd name="T13" fmla="*/ 2 h 4"/>
                <a:gd name="T14" fmla="*/ 0 w 4"/>
                <a:gd name="T15" fmla="*/ 3 h 4"/>
                <a:gd name="T16" fmla="*/ 0 w 4"/>
                <a:gd name="T17" fmla="*/ 3 h 4"/>
                <a:gd name="T18" fmla="*/ 2 w 4"/>
                <a:gd name="T19" fmla="*/ 4 h 4"/>
                <a:gd name="T20" fmla="*/ 2 w 4"/>
                <a:gd name="T21" fmla="*/ 4 h 4"/>
                <a:gd name="T22" fmla="*/ 4 w 4"/>
                <a:gd name="T23" fmla="*/ 1 h 4"/>
                <a:gd name="T24" fmla="*/ 2 w 4"/>
                <a:gd name="T25"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4">
                  <a:moveTo>
                    <a:pt x="2" y="0"/>
                  </a:moveTo>
                  <a:cubicBezTo>
                    <a:pt x="2" y="0"/>
                    <a:pt x="2" y="0"/>
                    <a:pt x="2" y="0"/>
                  </a:cubicBezTo>
                  <a:cubicBezTo>
                    <a:pt x="1" y="0"/>
                    <a:pt x="1" y="0"/>
                    <a:pt x="1" y="0"/>
                  </a:cubicBezTo>
                  <a:cubicBezTo>
                    <a:pt x="1" y="0"/>
                    <a:pt x="1" y="1"/>
                    <a:pt x="0" y="1"/>
                  </a:cubicBezTo>
                  <a:cubicBezTo>
                    <a:pt x="0" y="1"/>
                    <a:pt x="0" y="1"/>
                    <a:pt x="0" y="1"/>
                  </a:cubicBezTo>
                  <a:cubicBezTo>
                    <a:pt x="0" y="1"/>
                    <a:pt x="0" y="2"/>
                    <a:pt x="0" y="2"/>
                  </a:cubicBezTo>
                  <a:cubicBezTo>
                    <a:pt x="0" y="2"/>
                    <a:pt x="0" y="2"/>
                    <a:pt x="0" y="2"/>
                  </a:cubicBezTo>
                  <a:cubicBezTo>
                    <a:pt x="0" y="2"/>
                    <a:pt x="0" y="2"/>
                    <a:pt x="0" y="3"/>
                  </a:cubicBezTo>
                  <a:cubicBezTo>
                    <a:pt x="0" y="3"/>
                    <a:pt x="0" y="3"/>
                    <a:pt x="0" y="3"/>
                  </a:cubicBezTo>
                  <a:cubicBezTo>
                    <a:pt x="1" y="3"/>
                    <a:pt x="1" y="4"/>
                    <a:pt x="2" y="4"/>
                  </a:cubicBezTo>
                  <a:cubicBezTo>
                    <a:pt x="2" y="4"/>
                    <a:pt x="2" y="4"/>
                    <a:pt x="2" y="4"/>
                  </a:cubicBezTo>
                  <a:cubicBezTo>
                    <a:pt x="3" y="4"/>
                    <a:pt x="4" y="3"/>
                    <a:pt x="4" y="1"/>
                  </a:cubicBezTo>
                  <a:cubicBezTo>
                    <a:pt x="4" y="1"/>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63" name="Freeform 3248">
              <a:extLst>
                <a:ext uri="{FF2B5EF4-FFF2-40B4-BE49-F238E27FC236}">
                  <a16:creationId xmlns:a16="http://schemas.microsoft.com/office/drawing/2014/main" id="{BE849558-EBED-B8B3-7285-894F24A7BAF7}"/>
                </a:ext>
              </a:extLst>
            </p:cNvPr>
            <p:cNvSpPr>
              <a:spLocks/>
            </p:cNvSpPr>
            <p:nvPr/>
          </p:nvSpPr>
          <p:spPr bwMode="auto">
            <a:xfrm>
              <a:off x="8903443" y="1244054"/>
              <a:ext cx="24829" cy="27588"/>
            </a:xfrm>
            <a:custGeom>
              <a:avLst/>
              <a:gdLst>
                <a:gd name="T0" fmla="*/ 2 w 4"/>
                <a:gd name="T1" fmla="*/ 0 h 4"/>
                <a:gd name="T2" fmla="*/ 2 w 4"/>
                <a:gd name="T3" fmla="*/ 0 h 4"/>
                <a:gd name="T4" fmla="*/ 0 w 4"/>
                <a:gd name="T5" fmla="*/ 2 h 4"/>
                <a:gd name="T6" fmla="*/ 0 w 4"/>
                <a:gd name="T7" fmla="*/ 2 h 4"/>
                <a:gd name="T8" fmla="*/ 0 w 4"/>
                <a:gd name="T9" fmla="*/ 3 h 4"/>
                <a:gd name="T10" fmla="*/ 1 w 4"/>
                <a:gd name="T11" fmla="*/ 4 h 4"/>
                <a:gd name="T12" fmla="*/ 2 w 4"/>
                <a:gd name="T13" fmla="*/ 4 h 4"/>
                <a:gd name="T14" fmla="*/ 2 w 4"/>
                <a:gd name="T15" fmla="*/ 4 h 4"/>
                <a:gd name="T16" fmla="*/ 3 w 4"/>
                <a:gd name="T17" fmla="*/ 4 h 4"/>
                <a:gd name="T18" fmla="*/ 3 w 4"/>
                <a:gd name="T19" fmla="*/ 3 h 4"/>
                <a:gd name="T20" fmla="*/ 4 w 4"/>
                <a:gd name="T21" fmla="*/ 3 h 4"/>
                <a:gd name="T22" fmla="*/ 4 w 4"/>
                <a:gd name="T23" fmla="*/ 2 h 4"/>
                <a:gd name="T24" fmla="*/ 4 w 4"/>
                <a:gd name="T25" fmla="*/ 1 h 4"/>
                <a:gd name="T26" fmla="*/ 4 w 4"/>
                <a:gd name="T27" fmla="*/ 1 h 4"/>
                <a:gd name="T28" fmla="*/ 3 w 4"/>
                <a:gd name="T29" fmla="*/ 0 h 4"/>
                <a:gd name="T30" fmla="*/ 3 w 4"/>
                <a:gd name="T31" fmla="*/ 0 h 4"/>
                <a:gd name="T32" fmla="*/ 2 w 4"/>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4">
                  <a:moveTo>
                    <a:pt x="2" y="0"/>
                  </a:moveTo>
                  <a:cubicBezTo>
                    <a:pt x="2" y="0"/>
                    <a:pt x="2" y="0"/>
                    <a:pt x="2" y="0"/>
                  </a:cubicBezTo>
                  <a:cubicBezTo>
                    <a:pt x="1" y="0"/>
                    <a:pt x="0" y="1"/>
                    <a:pt x="0" y="2"/>
                  </a:cubicBezTo>
                  <a:cubicBezTo>
                    <a:pt x="0" y="2"/>
                    <a:pt x="0" y="2"/>
                    <a:pt x="0" y="2"/>
                  </a:cubicBezTo>
                  <a:cubicBezTo>
                    <a:pt x="0" y="2"/>
                    <a:pt x="0" y="3"/>
                    <a:pt x="0" y="3"/>
                  </a:cubicBezTo>
                  <a:cubicBezTo>
                    <a:pt x="1" y="3"/>
                    <a:pt x="1" y="4"/>
                    <a:pt x="1" y="4"/>
                  </a:cubicBezTo>
                  <a:cubicBezTo>
                    <a:pt x="2" y="4"/>
                    <a:pt x="2" y="4"/>
                    <a:pt x="2" y="4"/>
                  </a:cubicBezTo>
                  <a:cubicBezTo>
                    <a:pt x="2" y="4"/>
                    <a:pt x="2" y="4"/>
                    <a:pt x="2" y="4"/>
                  </a:cubicBezTo>
                  <a:cubicBezTo>
                    <a:pt x="2" y="4"/>
                    <a:pt x="2" y="4"/>
                    <a:pt x="3" y="4"/>
                  </a:cubicBezTo>
                  <a:cubicBezTo>
                    <a:pt x="3" y="4"/>
                    <a:pt x="3" y="4"/>
                    <a:pt x="3" y="3"/>
                  </a:cubicBezTo>
                  <a:cubicBezTo>
                    <a:pt x="4" y="3"/>
                    <a:pt x="4" y="3"/>
                    <a:pt x="4" y="3"/>
                  </a:cubicBezTo>
                  <a:cubicBezTo>
                    <a:pt x="4" y="3"/>
                    <a:pt x="4" y="2"/>
                    <a:pt x="4" y="2"/>
                  </a:cubicBezTo>
                  <a:cubicBezTo>
                    <a:pt x="4" y="1"/>
                    <a:pt x="4" y="1"/>
                    <a:pt x="4" y="1"/>
                  </a:cubicBezTo>
                  <a:cubicBezTo>
                    <a:pt x="4" y="1"/>
                    <a:pt x="4" y="1"/>
                    <a:pt x="4" y="1"/>
                  </a:cubicBezTo>
                  <a:cubicBezTo>
                    <a:pt x="3" y="0"/>
                    <a:pt x="3" y="0"/>
                    <a:pt x="3" y="0"/>
                  </a:cubicBezTo>
                  <a:cubicBezTo>
                    <a:pt x="3" y="0"/>
                    <a:pt x="3" y="0"/>
                    <a:pt x="3"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64" name="Freeform 3249">
              <a:extLst>
                <a:ext uri="{FF2B5EF4-FFF2-40B4-BE49-F238E27FC236}">
                  <a16:creationId xmlns:a16="http://schemas.microsoft.com/office/drawing/2014/main" id="{307A8192-C564-7AC2-8A78-3ADB5E6574DC}"/>
                </a:ext>
              </a:extLst>
            </p:cNvPr>
            <p:cNvSpPr>
              <a:spLocks/>
            </p:cNvSpPr>
            <p:nvPr/>
          </p:nvSpPr>
          <p:spPr bwMode="auto">
            <a:xfrm>
              <a:off x="8622044" y="1801333"/>
              <a:ext cx="24829" cy="27588"/>
            </a:xfrm>
            <a:custGeom>
              <a:avLst/>
              <a:gdLst>
                <a:gd name="T0" fmla="*/ 2 w 4"/>
                <a:gd name="T1" fmla="*/ 0 h 4"/>
                <a:gd name="T2" fmla="*/ 2 w 4"/>
                <a:gd name="T3" fmla="*/ 0 h 4"/>
                <a:gd name="T4" fmla="*/ 0 w 4"/>
                <a:gd name="T5" fmla="*/ 2 h 4"/>
                <a:gd name="T6" fmla="*/ 2 w 4"/>
                <a:gd name="T7" fmla="*/ 4 h 4"/>
                <a:gd name="T8" fmla="*/ 2 w 4"/>
                <a:gd name="T9" fmla="*/ 4 h 4"/>
                <a:gd name="T10" fmla="*/ 4 w 4"/>
                <a:gd name="T11" fmla="*/ 2 h 4"/>
                <a:gd name="T12" fmla="*/ 4 w 4"/>
                <a:gd name="T13" fmla="*/ 2 h 4"/>
                <a:gd name="T14" fmla="*/ 4 w 4"/>
                <a:gd name="T15" fmla="*/ 1 h 4"/>
                <a:gd name="T16" fmla="*/ 4 w 4"/>
                <a:gd name="T17" fmla="*/ 1 h 4"/>
                <a:gd name="T18" fmla="*/ 4 w 4"/>
                <a:gd name="T19" fmla="*/ 1 h 4"/>
                <a:gd name="T20" fmla="*/ 3 w 4"/>
                <a:gd name="T21" fmla="*/ 0 h 4"/>
                <a:gd name="T22" fmla="*/ 3 w 4"/>
                <a:gd name="T23" fmla="*/ 0 h 4"/>
                <a:gd name="T24" fmla="*/ 2 w 4"/>
                <a:gd name="T25"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4">
                  <a:moveTo>
                    <a:pt x="2" y="0"/>
                  </a:moveTo>
                  <a:cubicBezTo>
                    <a:pt x="2" y="0"/>
                    <a:pt x="2" y="0"/>
                    <a:pt x="2" y="0"/>
                  </a:cubicBezTo>
                  <a:cubicBezTo>
                    <a:pt x="1" y="0"/>
                    <a:pt x="0" y="1"/>
                    <a:pt x="0" y="2"/>
                  </a:cubicBezTo>
                  <a:cubicBezTo>
                    <a:pt x="0" y="3"/>
                    <a:pt x="1" y="4"/>
                    <a:pt x="2" y="4"/>
                  </a:cubicBezTo>
                  <a:cubicBezTo>
                    <a:pt x="2" y="4"/>
                    <a:pt x="2" y="4"/>
                    <a:pt x="2" y="4"/>
                  </a:cubicBezTo>
                  <a:cubicBezTo>
                    <a:pt x="3" y="4"/>
                    <a:pt x="4" y="3"/>
                    <a:pt x="4" y="2"/>
                  </a:cubicBezTo>
                  <a:cubicBezTo>
                    <a:pt x="4" y="2"/>
                    <a:pt x="4" y="2"/>
                    <a:pt x="4" y="2"/>
                  </a:cubicBezTo>
                  <a:cubicBezTo>
                    <a:pt x="4" y="2"/>
                    <a:pt x="4" y="2"/>
                    <a:pt x="4" y="1"/>
                  </a:cubicBezTo>
                  <a:cubicBezTo>
                    <a:pt x="4" y="1"/>
                    <a:pt x="4" y="1"/>
                    <a:pt x="4" y="1"/>
                  </a:cubicBezTo>
                  <a:cubicBezTo>
                    <a:pt x="4" y="1"/>
                    <a:pt x="4" y="1"/>
                    <a:pt x="4" y="1"/>
                  </a:cubicBezTo>
                  <a:cubicBezTo>
                    <a:pt x="4" y="1"/>
                    <a:pt x="4" y="1"/>
                    <a:pt x="3" y="0"/>
                  </a:cubicBezTo>
                  <a:cubicBezTo>
                    <a:pt x="3" y="0"/>
                    <a:pt x="3" y="0"/>
                    <a:pt x="3" y="0"/>
                  </a:cubicBezTo>
                  <a:cubicBezTo>
                    <a:pt x="3"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65" name="Freeform 3250">
              <a:extLst>
                <a:ext uri="{FF2B5EF4-FFF2-40B4-BE49-F238E27FC236}">
                  <a16:creationId xmlns:a16="http://schemas.microsoft.com/office/drawing/2014/main" id="{714BE423-3F5A-5A0A-C0BF-CD0F619E0AE7}"/>
                </a:ext>
              </a:extLst>
            </p:cNvPr>
            <p:cNvSpPr>
              <a:spLocks/>
            </p:cNvSpPr>
            <p:nvPr/>
          </p:nvSpPr>
          <p:spPr bwMode="auto">
            <a:xfrm>
              <a:off x="9237259" y="1873062"/>
              <a:ext cx="24829" cy="27588"/>
            </a:xfrm>
            <a:custGeom>
              <a:avLst/>
              <a:gdLst>
                <a:gd name="T0" fmla="*/ 2 w 4"/>
                <a:gd name="T1" fmla="*/ 0 h 4"/>
                <a:gd name="T2" fmla="*/ 2 w 4"/>
                <a:gd name="T3" fmla="*/ 0 h 4"/>
                <a:gd name="T4" fmla="*/ 2 w 4"/>
                <a:gd name="T5" fmla="*/ 1 h 4"/>
                <a:gd name="T6" fmla="*/ 1 w 4"/>
                <a:gd name="T7" fmla="*/ 1 h 4"/>
                <a:gd name="T8" fmla="*/ 1 w 4"/>
                <a:gd name="T9" fmla="*/ 1 h 4"/>
                <a:gd name="T10" fmla="*/ 1 w 4"/>
                <a:gd name="T11" fmla="*/ 1 h 4"/>
                <a:gd name="T12" fmla="*/ 0 w 4"/>
                <a:gd name="T13" fmla="*/ 2 h 4"/>
                <a:gd name="T14" fmla="*/ 0 w 4"/>
                <a:gd name="T15" fmla="*/ 2 h 4"/>
                <a:gd name="T16" fmla="*/ 0 w 4"/>
                <a:gd name="T17" fmla="*/ 3 h 4"/>
                <a:gd name="T18" fmla="*/ 2 w 4"/>
                <a:gd name="T19" fmla="*/ 4 h 4"/>
                <a:gd name="T20" fmla="*/ 2 w 4"/>
                <a:gd name="T21" fmla="*/ 4 h 4"/>
                <a:gd name="T22" fmla="*/ 3 w 4"/>
                <a:gd name="T23" fmla="*/ 4 h 4"/>
                <a:gd name="T24" fmla="*/ 3 w 4"/>
                <a:gd name="T25" fmla="*/ 4 h 4"/>
                <a:gd name="T26" fmla="*/ 3 w 4"/>
                <a:gd name="T27" fmla="*/ 4 h 4"/>
                <a:gd name="T28" fmla="*/ 3 w 4"/>
                <a:gd name="T29" fmla="*/ 4 h 4"/>
                <a:gd name="T30" fmla="*/ 4 w 4"/>
                <a:gd name="T31" fmla="*/ 3 h 4"/>
                <a:gd name="T32" fmla="*/ 4 w 4"/>
                <a:gd name="T33" fmla="*/ 2 h 4"/>
                <a:gd name="T34" fmla="*/ 4 w 4"/>
                <a:gd name="T35" fmla="*/ 2 h 4"/>
                <a:gd name="T36" fmla="*/ 2 w 4"/>
                <a:gd name="T3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 h="4">
                  <a:moveTo>
                    <a:pt x="2" y="0"/>
                  </a:moveTo>
                  <a:cubicBezTo>
                    <a:pt x="2" y="0"/>
                    <a:pt x="2" y="0"/>
                    <a:pt x="2" y="0"/>
                  </a:cubicBezTo>
                  <a:cubicBezTo>
                    <a:pt x="2" y="0"/>
                    <a:pt x="2" y="0"/>
                    <a:pt x="2" y="1"/>
                  </a:cubicBezTo>
                  <a:cubicBezTo>
                    <a:pt x="2" y="1"/>
                    <a:pt x="1" y="1"/>
                    <a:pt x="1" y="1"/>
                  </a:cubicBezTo>
                  <a:cubicBezTo>
                    <a:pt x="1" y="1"/>
                    <a:pt x="1" y="1"/>
                    <a:pt x="1" y="1"/>
                  </a:cubicBezTo>
                  <a:cubicBezTo>
                    <a:pt x="1" y="1"/>
                    <a:pt x="1" y="1"/>
                    <a:pt x="1" y="1"/>
                  </a:cubicBezTo>
                  <a:cubicBezTo>
                    <a:pt x="1" y="1"/>
                    <a:pt x="0" y="2"/>
                    <a:pt x="0" y="2"/>
                  </a:cubicBezTo>
                  <a:cubicBezTo>
                    <a:pt x="0" y="2"/>
                    <a:pt x="0" y="2"/>
                    <a:pt x="0" y="2"/>
                  </a:cubicBezTo>
                  <a:cubicBezTo>
                    <a:pt x="0" y="2"/>
                    <a:pt x="0" y="3"/>
                    <a:pt x="0" y="3"/>
                  </a:cubicBezTo>
                  <a:cubicBezTo>
                    <a:pt x="1" y="4"/>
                    <a:pt x="1" y="4"/>
                    <a:pt x="2" y="4"/>
                  </a:cubicBezTo>
                  <a:cubicBezTo>
                    <a:pt x="2" y="4"/>
                    <a:pt x="2" y="4"/>
                    <a:pt x="2" y="4"/>
                  </a:cubicBezTo>
                  <a:cubicBezTo>
                    <a:pt x="2" y="4"/>
                    <a:pt x="3" y="4"/>
                    <a:pt x="3" y="4"/>
                  </a:cubicBezTo>
                  <a:cubicBezTo>
                    <a:pt x="3" y="4"/>
                    <a:pt x="3" y="4"/>
                    <a:pt x="3" y="4"/>
                  </a:cubicBezTo>
                  <a:cubicBezTo>
                    <a:pt x="3" y="4"/>
                    <a:pt x="3" y="4"/>
                    <a:pt x="3" y="4"/>
                  </a:cubicBezTo>
                  <a:cubicBezTo>
                    <a:pt x="3" y="4"/>
                    <a:pt x="3" y="4"/>
                    <a:pt x="3" y="4"/>
                  </a:cubicBezTo>
                  <a:cubicBezTo>
                    <a:pt x="4" y="4"/>
                    <a:pt x="4" y="3"/>
                    <a:pt x="4" y="3"/>
                  </a:cubicBezTo>
                  <a:cubicBezTo>
                    <a:pt x="4" y="3"/>
                    <a:pt x="4" y="2"/>
                    <a:pt x="4" y="2"/>
                  </a:cubicBezTo>
                  <a:cubicBezTo>
                    <a:pt x="4" y="2"/>
                    <a:pt x="4" y="2"/>
                    <a:pt x="4" y="2"/>
                  </a:cubicBezTo>
                  <a:cubicBezTo>
                    <a:pt x="4" y="1"/>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66" name="Freeform 3251">
              <a:extLst>
                <a:ext uri="{FF2B5EF4-FFF2-40B4-BE49-F238E27FC236}">
                  <a16:creationId xmlns:a16="http://schemas.microsoft.com/office/drawing/2014/main" id="{96472BA4-3AA0-A227-5535-B9AD5BB790C2}"/>
                </a:ext>
              </a:extLst>
            </p:cNvPr>
            <p:cNvSpPr>
              <a:spLocks/>
            </p:cNvSpPr>
            <p:nvPr/>
          </p:nvSpPr>
          <p:spPr bwMode="auto">
            <a:xfrm>
              <a:off x="9328300" y="2554489"/>
              <a:ext cx="27588" cy="27588"/>
            </a:xfrm>
            <a:custGeom>
              <a:avLst/>
              <a:gdLst>
                <a:gd name="T0" fmla="*/ 2 w 4"/>
                <a:gd name="T1" fmla="*/ 0 h 4"/>
                <a:gd name="T2" fmla="*/ 2 w 4"/>
                <a:gd name="T3" fmla="*/ 0 h 4"/>
                <a:gd name="T4" fmla="*/ 2 w 4"/>
                <a:gd name="T5" fmla="*/ 0 h 4"/>
                <a:gd name="T6" fmla="*/ 2 w 4"/>
                <a:gd name="T7" fmla="*/ 0 h 4"/>
                <a:gd name="T8" fmla="*/ 0 w 4"/>
                <a:gd name="T9" fmla="*/ 2 h 4"/>
                <a:gd name="T10" fmla="*/ 2 w 4"/>
                <a:gd name="T11" fmla="*/ 4 h 4"/>
                <a:gd name="T12" fmla="*/ 2 w 4"/>
                <a:gd name="T13" fmla="*/ 4 h 4"/>
                <a:gd name="T14" fmla="*/ 3 w 4"/>
                <a:gd name="T15" fmla="*/ 3 h 4"/>
                <a:gd name="T16" fmla="*/ 4 w 4"/>
                <a:gd name="T17" fmla="*/ 3 h 4"/>
                <a:gd name="T18" fmla="*/ 4 w 4"/>
                <a:gd name="T19" fmla="*/ 3 h 4"/>
                <a:gd name="T20" fmla="*/ 4 w 4"/>
                <a:gd name="T21" fmla="*/ 2 h 4"/>
                <a:gd name="T22" fmla="*/ 4 w 4"/>
                <a:gd name="T23" fmla="*/ 2 h 4"/>
                <a:gd name="T24" fmla="*/ 4 w 4"/>
                <a:gd name="T25" fmla="*/ 2 h 4"/>
                <a:gd name="T26" fmla="*/ 4 w 4"/>
                <a:gd name="T27" fmla="*/ 1 h 4"/>
                <a:gd name="T28" fmla="*/ 3 w 4"/>
                <a:gd name="T29" fmla="*/ 1 h 4"/>
                <a:gd name="T30" fmla="*/ 3 w 4"/>
                <a:gd name="T31" fmla="*/ 0 h 4"/>
                <a:gd name="T32" fmla="*/ 2 w 4"/>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4">
                  <a:moveTo>
                    <a:pt x="2" y="0"/>
                  </a:moveTo>
                  <a:cubicBezTo>
                    <a:pt x="2" y="0"/>
                    <a:pt x="2" y="0"/>
                    <a:pt x="2" y="0"/>
                  </a:cubicBezTo>
                  <a:cubicBezTo>
                    <a:pt x="2" y="0"/>
                    <a:pt x="2" y="0"/>
                    <a:pt x="2" y="0"/>
                  </a:cubicBezTo>
                  <a:cubicBezTo>
                    <a:pt x="2" y="0"/>
                    <a:pt x="2" y="0"/>
                    <a:pt x="2" y="0"/>
                  </a:cubicBezTo>
                  <a:cubicBezTo>
                    <a:pt x="1" y="0"/>
                    <a:pt x="0" y="1"/>
                    <a:pt x="0" y="2"/>
                  </a:cubicBezTo>
                  <a:cubicBezTo>
                    <a:pt x="0" y="3"/>
                    <a:pt x="1" y="4"/>
                    <a:pt x="2" y="4"/>
                  </a:cubicBezTo>
                  <a:cubicBezTo>
                    <a:pt x="2" y="4"/>
                    <a:pt x="2" y="4"/>
                    <a:pt x="2" y="4"/>
                  </a:cubicBezTo>
                  <a:cubicBezTo>
                    <a:pt x="3" y="4"/>
                    <a:pt x="3" y="4"/>
                    <a:pt x="3" y="3"/>
                  </a:cubicBezTo>
                  <a:cubicBezTo>
                    <a:pt x="3" y="3"/>
                    <a:pt x="4" y="3"/>
                    <a:pt x="4" y="3"/>
                  </a:cubicBezTo>
                  <a:cubicBezTo>
                    <a:pt x="4" y="3"/>
                    <a:pt x="4" y="3"/>
                    <a:pt x="4" y="3"/>
                  </a:cubicBezTo>
                  <a:cubicBezTo>
                    <a:pt x="4" y="3"/>
                    <a:pt x="4" y="3"/>
                    <a:pt x="4" y="2"/>
                  </a:cubicBezTo>
                  <a:cubicBezTo>
                    <a:pt x="4" y="2"/>
                    <a:pt x="4" y="2"/>
                    <a:pt x="4" y="2"/>
                  </a:cubicBezTo>
                  <a:cubicBezTo>
                    <a:pt x="4" y="2"/>
                    <a:pt x="4" y="2"/>
                    <a:pt x="4" y="2"/>
                  </a:cubicBezTo>
                  <a:cubicBezTo>
                    <a:pt x="4" y="2"/>
                    <a:pt x="4" y="2"/>
                    <a:pt x="4" y="1"/>
                  </a:cubicBezTo>
                  <a:cubicBezTo>
                    <a:pt x="4" y="1"/>
                    <a:pt x="4" y="1"/>
                    <a:pt x="3" y="1"/>
                  </a:cubicBezTo>
                  <a:cubicBezTo>
                    <a:pt x="3" y="1"/>
                    <a:pt x="3" y="0"/>
                    <a:pt x="3" y="0"/>
                  </a:cubicBezTo>
                  <a:cubicBezTo>
                    <a:pt x="3"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67" name="Freeform 3252">
              <a:extLst>
                <a:ext uri="{FF2B5EF4-FFF2-40B4-BE49-F238E27FC236}">
                  <a16:creationId xmlns:a16="http://schemas.microsoft.com/office/drawing/2014/main" id="{FCEE4F7E-EE12-5CE6-DD9B-0A41563459A0}"/>
                </a:ext>
              </a:extLst>
            </p:cNvPr>
            <p:cNvSpPr>
              <a:spLocks/>
            </p:cNvSpPr>
            <p:nvPr/>
          </p:nvSpPr>
          <p:spPr bwMode="auto">
            <a:xfrm>
              <a:off x="13339610" y="3564213"/>
              <a:ext cx="44141" cy="46900"/>
            </a:xfrm>
            <a:custGeom>
              <a:avLst/>
              <a:gdLst>
                <a:gd name="T0" fmla="*/ 3 w 7"/>
                <a:gd name="T1" fmla="*/ 0 h 7"/>
                <a:gd name="T2" fmla="*/ 0 w 7"/>
                <a:gd name="T3" fmla="*/ 3 h 7"/>
                <a:gd name="T4" fmla="*/ 0 w 7"/>
                <a:gd name="T5" fmla="*/ 5 h 7"/>
                <a:gd name="T6" fmla="*/ 0 w 7"/>
                <a:gd name="T7" fmla="*/ 5 h 7"/>
                <a:gd name="T8" fmla="*/ 2 w 7"/>
                <a:gd name="T9" fmla="*/ 7 h 7"/>
                <a:gd name="T10" fmla="*/ 2 w 7"/>
                <a:gd name="T11" fmla="*/ 7 h 7"/>
                <a:gd name="T12" fmla="*/ 3 w 7"/>
                <a:gd name="T13" fmla="*/ 7 h 7"/>
                <a:gd name="T14" fmla="*/ 3 w 7"/>
                <a:gd name="T15" fmla="*/ 7 h 7"/>
                <a:gd name="T16" fmla="*/ 5 w 7"/>
                <a:gd name="T17" fmla="*/ 7 h 7"/>
                <a:gd name="T18" fmla="*/ 5 w 7"/>
                <a:gd name="T19" fmla="*/ 7 h 7"/>
                <a:gd name="T20" fmla="*/ 7 w 7"/>
                <a:gd name="T21" fmla="*/ 4 h 7"/>
                <a:gd name="T22" fmla="*/ 7 w 7"/>
                <a:gd name="T23" fmla="*/ 3 h 7"/>
                <a:gd name="T24" fmla="*/ 7 w 7"/>
                <a:gd name="T25" fmla="*/ 2 h 7"/>
                <a:gd name="T26" fmla="*/ 5 w 7"/>
                <a:gd name="T27" fmla="*/ 1 h 7"/>
                <a:gd name="T28" fmla="*/ 5 w 7"/>
                <a:gd name="T29" fmla="*/ 0 h 7"/>
                <a:gd name="T30" fmla="*/ 4 w 7"/>
                <a:gd name="T31" fmla="*/ 0 h 7"/>
                <a:gd name="T32" fmla="*/ 3 w 7"/>
                <a:gd name="T33"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 h="7">
                  <a:moveTo>
                    <a:pt x="3" y="0"/>
                  </a:moveTo>
                  <a:cubicBezTo>
                    <a:pt x="2" y="0"/>
                    <a:pt x="0" y="1"/>
                    <a:pt x="0" y="3"/>
                  </a:cubicBezTo>
                  <a:cubicBezTo>
                    <a:pt x="0" y="4"/>
                    <a:pt x="0" y="4"/>
                    <a:pt x="0" y="5"/>
                  </a:cubicBezTo>
                  <a:cubicBezTo>
                    <a:pt x="0" y="5"/>
                    <a:pt x="0" y="5"/>
                    <a:pt x="0" y="5"/>
                  </a:cubicBezTo>
                  <a:cubicBezTo>
                    <a:pt x="1" y="6"/>
                    <a:pt x="1" y="6"/>
                    <a:pt x="2" y="7"/>
                  </a:cubicBezTo>
                  <a:cubicBezTo>
                    <a:pt x="2" y="7"/>
                    <a:pt x="2" y="7"/>
                    <a:pt x="2" y="7"/>
                  </a:cubicBezTo>
                  <a:cubicBezTo>
                    <a:pt x="2" y="7"/>
                    <a:pt x="2" y="7"/>
                    <a:pt x="3" y="7"/>
                  </a:cubicBezTo>
                  <a:cubicBezTo>
                    <a:pt x="3" y="7"/>
                    <a:pt x="3" y="7"/>
                    <a:pt x="3" y="7"/>
                  </a:cubicBezTo>
                  <a:cubicBezTo>
                    <a:pt x="4" y="7"/>
                    <a:pt x="4" y="7"/>
                    <a:pt x="5" y="7"/>
                  </a:cubicBezTo>
                  <a:cubicBezTo>
                    <a:pt x="5" y="7"/>
                    <a:pt x="5" y="7"/>
                    <a:pt x="5" y="7"/>
                  </a:cubicBezTo>
                  <a:cubicBezTo>
                    <a:pt x="6" y="6"/>
                    <a:pt x="7" y="5"/>
                    <a:pt x="7" y="4"/>
                  </a:cubicBezTo>
                  <a:cubicBezTo>
                    <a:pt x="7" y="4"/>
                    <a:pt x="7" y="3"/>
                    <a:pt x="7" y="3"/>
                  </a:cubicBezTo>
                  <a:cubicBezTo>
                    <a:pt x="7" y="3"/>
                    <a:pt x="7" y="3"/>
                    <a:pt x="7" y="2"/>
                  </a:cubicBezTo>
                  <a:cubicBezTo>
                    <a:pt x="6" y="2"/>
                    <a:pt x="6" y="1"/>
                    <a:pt x="5" y="1"/>
                  </a:cubicBezTo>
                  <a:cubicBezTo>
                    <a:pt x="5" y="1"/>
                    <a:pt x="5" y="0"/>
                    <a:pt x="5" y="0"/>
                  </a:cubicBezTo>
                  <a:cubicBezTo>
                    <a:pt x="5" y="0"/>
                    <a:pt x="4" y="0"/>
                    <a:pt x="4" y="0"/>
                  </a:cubicBezTo>
                  <a:cubicBezTo>
                    <a:pt x="4" y="0"/>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68" name="Freeform 3253">
              <a:extLst>
                <a:ext uri="{FF2B5EF4-FFF2-40B4-BE49-F238E27FC236}">
                  <a16:creationId xmlns:a16="http://schemas.microsoft.com/office/drawing/2014/main" id="{F36C25B1-CC75-C401-DE57-44571A54B9BC}"/>
                </a:ext>
              </a:extLst>
            </p:cNvPr>
            <p:cNvSpPr>
              <a:spLocks/>
            </p:cNvSpPr>
            <p:nvPr/>
          </p:nvSpPr>
          <p:spPr bwMode="auto">
            <a:xfrm>
              <a:off x="12691289" y="3873200"/>
              <a:ext cx="44141" cy="44141"/>
            </a:xfrm>
            <a:custGeom>
              <a:avLst/>
              <a:gdLst>
                <a:gd name="T0" fmla="*/ 4 w 7"/>
                <a:gd name="T1" fmla="*/ 0 h 7"/>
                <a:gd name="T2" fmla="*/ 2 w 7"/>
                <a:gd name="T3" fmla="*/ 0 h 7"/>
                <a:gd name="T4" fmla="*/ 2 w 7"/>
                <a:gd name="T5" fmla="*/ 0 h 7"/>
                <a:gd name="T6" fmla="*/ 0 w 7"/>
                <a:gd name="T7" fmla="*/ 3 h 7"/>
                <a:gd name="T8" fmla="*/ 0 w 7"/>
                <a:gd name="T9" fmla="*/ 3 h 7"/>
                <a:gd name="T10" fmla="*/ 0 w 7"/>
                <a:gd name="T11" fmla="*/ 3 h 7"/>
                <a:gd name="T12" fmla="*/ 3 w 7"/>
                <a:gd name="T13" fmla="*/ 7 h 7"/>
                <a:gd name="T14" fmla="*/ 4 w 7"/>
                <a:gd name="T15" fmla="*/ 7 h 7"/>
                <a:gd name="T16" fmla="*/ 6 w 7"/>
                <a:gd name="T17" fmla="*/ 6 h 7"/>
                <a:gd name="T18" fmla="*/ 6 w 7"/>
                <a:gd name="T19" fmla="*/ 6 h 7"/>
                <a:gd name="T20" fmla="*/ 7 w 7"/>
                <a:gd name="T21" fmla="*/ 4 h 7"/>
                <a:gd name="T22" fmla="*/ 7 w 7"/>
                <a:gd name="T23" fmla="*/ 3 h 7"/>
                <a:gd name="T24" fmla="*/ 7 w 7"/>
                <a:gd name="T25" fmla="*/ 3 h 7"/>
                <a:gd name="T26" fmla="*/ 7 w 7"/>
                <a:gd name="T27" fmla="*/ 2 h 7"/>
                <a:gd name="T28" fmla="*/ 7 w 7"/>
                <a:gd name="T29" fmla="*/ 2 h 7"/>
                <a:gd name="T30" fmla="*/ 4 w 7"/>
                <a:gd name="T31" fmla="*/ 0 h 7"/>
                <a:gd name="T32" fmla="*/ 4 w 7"/>
                <a:gd name="T33"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 h="7">
                  <a:moveTo>
                    <a:pt x="4" y="0"/>
                  </a:moveTo>
                  <a:cubicBezTo>
                    <a:pt x="3" y="0"/>
                    <a:pt x="3" y="0"/>
                    <a:pt x="2" y="0"/>
                  </a:cubicBezTo>
                  <a:cubicBezTo>
                    <a:pt x="2" y="0"/>
                    <a:pt x="2" y="0"/>
                    <a:pt x="2" y="0"/>
                  </a:cubicBezTo>
                  <a:cubicBezTo>
                    <a:pt x="1" y="1"/>
                    <a:pt x="1" y="2"/>
                    <a:pt x="0" y="3"/>
                  </a:cubicBezTo>
                  <a:cubicBezTo>
                    <a:pt x="0" y="3"/>
                    <a:pt x="0" y="3"/>
                    <a:pt x="0" y="3"/>
                  </a:cubicBezTo>
                  <a:cubicBezTo>
                    <a:pt x="0" y="3"/>
                    <a:pt x="0" y="3"/>
                    <a:pt x="0" y="3"/>
                  </a:cubicBezTo>
                  <a:cubicBezTo>
                    <a:pt x="0" y="5"/>
                    <a:pt x="1" y="7"/>
                    <a:pt x="3" y="7"/>
                  </a:cubicBezTo>
                  <a:cubicBezTo>
                    <a:pt x="3" y="7"/>
                    <a:pt x="4" y="7"/>
                    <a:pt x="4" y="7"/>
                  </a:cubicBezTo>
                  <a:cubicBezTo>
                    <a:pt x="5" y="7"/>
                    <a:pt x="6" y="7"/>
                    <a:pt x="6" y="6"/>
                  </a:cubicBezTo>
                  <a:cubicBezTo>
                    <a:pt x="6" y="6"/>
                    <a:pt x="6" y="6"/>
                    <a:pt x="6" y="6"/>
                  </a:cubicBezTo>
                  <a:cubicBezTo>
                    <a:pt x="7" y="5"/>
                    <a:pt x="7" y="5"/>
                    <a:pt x="7" y="4"/>
                  </a:cubicBezTo>
                  <a:cubicBezTo>
                    <a:pt x="7" y="4"/>
                    <a:pt x="7" y="3"/>
                    <a:pt x="7" y="3"/>
                  </a:cubicBezTo>
                  <a:cubicBezTo>
                    <a:pt x="7" y="3"/>
                    <a:pt x="7" y="3"/>
                    <a:pt x="7" y="3"/>
                  </a:cubicBezTo>
                  <a:cubicBezTo>
                    <a:pt x="7" y="2"/>
                    <a:pt x="7" y="2"/>
                    <a:pt x="7" y="2"/>
                  </a:cubicBezTo>
                  <a:cubicBezTo>
                    <a:pt x="7" y="2"/>
                    <a:pt x="7" y="2"/>
                    <a:pt x="7" y="2"/>
                  </a:cubicBezTo>
                  <a:cubicBezTo>
                    <a:pt x="6" y="1"/>
                    <a:pt x="6" y="0"/>
                    <a:pt x="4" y="0"/>
                  </a:cubicBezTo>
                  <a:cubicBezTo>
                    <a:pt x="4" y="0"/>
                    <a:pt x="4"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69" name="Freeform 3254">
              <a:extLst>
                <a:ext uri="{FF2B5EF4-FFF2-40B4-BE49-F238E27FC236}">
                  <a16:creationId xmlns:a16="http://schemas.microsoft.com/office/drawing/2014/main" id="{C4D346DA-3BFF-DEB5-4153-E619BE54EFBF}"/>
                </a:ext>
              </a:extLst>
            </p:cNvPr>
            <p:cNvSpPr>
              <a:spLocks/>
            </p:cNvSpPr>
            <p:nvPr/>
          </p:nvSpPr>
          <p:spPr bwMode="auto">
            <a:xfrm>
              <a:off x="13483068" y="3851129"/>
              <a:ext cx="38623" cy="41382"/>
            </a:xfrm>
            <a:custGeom>
              <a:avLst/>
              <a:gdLst>
                <a:gd name="T0" fmla="*/ 3 w 6"/>
                <a:gd name="T1" fmla="*/ 0 h 6"/>
                <a:gd name="T2" fmla="*/ 3 w 6"/>
                <a:gd name="T3" fmla="*/ 0 h 6"/>
                <a:gd name="T4" fmla="*/ 2 w 6"/>
                <a:gd name="T5" fmla="*/ 1 h 6"/>
                <a:gd name="T6" fmla="*/ 2 w 6"/>
                <a:gd name="T7" fmla="*/ 1 h 6"/>
                <a:gd name="T8" fmla="*/ 0 w 6"/>
                <a:gd name="T9" fmla="*/ 3 h 6"/>
                <a:gd name="T10" fmla="*/ 2 w 6"/>
                <a:gd name="T11" fmla="*/ 6 h 6"/>
                <a:gd name="T12" fmla="*/ 3 w 6"/>
                <a:gd name="T13" fmla="*/ 6 h 6"/>
                <a:gd name="T14" fmla="*/ 6 w 6"/>
                <a:gd name="T15" fmla="*/ 4 h 6"/>
                <a:gd name="T16" fmla="*/ 6 w 6"/>
                <a:gd name="T17" fmla="*/ 2 h 6"/>
                <a:gd name="T18" fmla="*/ 5 w 6"/>
                <a:gd name="T19" fmla="*/ 2 h 6"/>
                <a:gd name="T20" fmla="*/ 3 w 6"/>
                <a:gd name="T21" fmla="*/ 0 h 6"/>
                <a:gd name="T22" fmla="*/ 3 w 6"/>
                <a:gd name="T23" fmla="*/ 0 h 6"/>
                <a:gd name="T24" fmla="*/ 3 w 6"/>
                <a:gd name="T2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6">
                  <a:moveTo>
                    <a:pt x="3" y="0"/>
                  </a:moveTo>
                  <a:cubicBezTo>
                    <a:pt x="3" y="0"/>
                    <a:pt x="3" y="0"/>
                    <a:pt x="3" y="0"/>
                  </a:cubicBezTo>
                  <a:cubicBezTo>
                    <a:pt x="3" y="0"/>
                    <a:pt x="2" y="1"/>
                    <a:pt x="2" y="1"/>
                  </a:cubicBezTo>
                  <a:cubicBezTo>
                    <a:pt x="2" y="1"/>
                    <a:pt x="2" y="1"/>
                    <a:pt x="2" y="1"/>
                  </a:cubicBezTo>
                  <a:cubicBezTo>
                    <a:pt x="1" y="1"/>
                    <a:pt x="0" y="2"/>
                    <a:pt x="0" y="3"/>
                  </a:cubicBezTo>
                  <a:cubicBezTo>
                    <a:pt x="0" y="4"/>
                    <a:pt x="1" y="6"/>
                    <a:pt x="2" y="6"/>
                  </a:cubicBezTo>
                  <a:cubicBezTo>
                    <a:pt x="3" y="6"/>
                    <a:pt x="3" y="6"/>
                    <a:pt x="3" y="6"/>
                  </a:cubicBezTo>
                  <a:cubicBezTo>
                    <a:pt x="4" y="6"/>
                    <a:pt x="5" y="5"/>
                    <a:pt x="6" y="4"/>
                  </a:cubicBezTo>
                  <a:cubicBezTo>
                    <a:pt x="6" y="3"/>
                    <a:pt x="6" y="3"/>
                    <a:pt x="6" y="2"/>
                  </a:cubicBezTo>
                  <a:cubicBezTo>
                    <a:pt x="6" y="2"/>
                    <a:pt x="6" y="2"/>
                    <a:pt x="5" y="2"/>
                  </a:cubicBezTo>
                  <a:cubicBezTo>
                    <a:pt x="5" y="1"/>
                    <a:pt x="4" y="1"/>
                    <a:pt x="3" y="0"/>
                  </a:cubicBezTo>
                  <a:cubicBezTo>
                    <a:pt x="3" y="0"/>
                    <a:pt x="3" y="0"/>
                    <a:pt x="3" y="0"/>
                  </a:cubicBezTo>
                  <a:cubicBezTo>
                    <a:pt x="3"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70" name="Freeform 3255">
              <a:extLst>
                <a:ext uri="{FF2B5EF4-FFF2-40B4-BE49-F238E27FC236}">
                  <a16:creationId xmlns:a16="http://schemas.microsoft.com/office/drawing/2014/main" id="{7343E413-70D4-F851-EA34-5FEC06AEB948}"/>
                </a:ext>
              </a:extLst>
            </p:cNvPr>
            <p:cNvSpPr>
              <a:spLocks/>
            </p:cNvSpPr>
            <p:nvPr/>
          </p:nvSpPr>
          <p:spPr bwMode="auto">
            <a:xfrm>
              <a:off x="13036140" y="4218051"/>
              <a:ext cx="41382" cy="33106"/>
            </a:xfrm>
            <a:custGeom>
              <a:avLst/>
              <a:gdLst>
                <a:gd name="T0" fmla="*/ 3 w 6"/>
                <a:gd name="T1" fmla="*/ 0 h 5"/>
                <a:gd name="T2" fmla="*/ 1 w 6"/>
                <a:gd name="T3" fmla="*/ 0 h 5"/>
                <a:gd name="T4" fmla="*/ 1 w 6"/>
                <a:gd name="T5" fmla="*/ 0 h 5"/>
                <a:gd name="T6" fmla="*/ 1 w 6"/>
                <a:gd name="T7" fmla="*/ 2 h 5"/>
                <a:gd name="T8" fmla="*/ 3 w 6"/>
                <a:gd name="T9" fmla="*/ 5 h 5"/>
                <a:gd name="T10" fmla="*/ 3 w 6"/>
                <a:gd name="T11" fmla="*/ 5 h 5"/>
                <a:gd name="T12" fmla="*/ 6 w 6"/>
                <a:gd name="T13" fmla="*/ 3 h 5"/>
                <a:gd name="T14" fmla="*/ 4 w 6"/>
                <a:gd name="T15" fmla="*/ 0 h 5"/>
                <a:gd name="T16" fmla="*/ 4 w 6"/>
                <a:gd name="T17" fmla="*/ 0 h 5"/>
                <a:gd name="T18" fmla="*/ 4 w 6"/>
                <a:gd name="T19" fmla="*/ 0 h 5"/>
                <a:gd name="T20" fmla="*/ 3 w 6"/>
                <a:gd name="T2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5">
                  <a:moveTo>
                    <a:pt x="3" y="0"/>
                  </a:moveTo>
                  <a:cubicBezTo>
                    <a:pt x="3" y="0"/>
                    <a:pt x="2" y="0"/>
                    <a:pt x="1" y="0"/>
                  </a:cubicBezTo>
                  <a:cubicBezTo>
                    <a:pt x="1" y="0"/>
                    <a:pt x="1" y="0"/>
                    <a:pt x="1" y="0"/>
                  </a:cubicBezTo>
                  <a:cubicBezTo>
                    <a:pt x="1" y="1"/>
                    <a:pt x="1" y="1"/>
                    <a:pt x="1" y="2"/>
                  </a:cubicBezTo>
                  <a:cubicBezTo>
                    <a:pt x="0" y="3"/>
                    <a:pt x="1" y="5"/>
                    <a:pt x="3" y="5"/>
                  </a:cubicBezTo>
                  <a:cubicBezTo>
                    <a:pt x="3" y="5"/>
                    <a:pt x="3" y="5"/>
                    <a:pt x="3" y="5"/>
                  </a:cubicBezTo>
                  <a:cubicBezTo>
                    <a:pt x="5" y="5"/>
                    <a:pt x="6" y="4"/>
                    <a:pt x="6" y="3"/>
                  </a:cubicBezTo>
                  <a:cubicBezTo>
                    <a:pt x="6" y="2"/>
                    <a:pt x="6" y="0"/>
                    <a:pt x="4" y="0"/>
                  </a:cubicBezTo>
                  <a:cubicBezTo>
                    <a:pt x="4" y="0"/>
                    <a:pt x="4" y="0"/>
                    <a:pt x="4" y="0"/>
                  </a:cubicBezTo>
                  <a:cubicBezTo>
                    <a:pt x="4" y="0"/>
                    <a:pt x="4" y="0"/>
                    <a:pt x="4" y="0"/>
                  </a:cubicBezTo>
                  <a:cubicBezTo>
                    <a:pt x="4"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71" name="Freeform 3256">
              <a:extLst>
                <a:ext uri="{FF2B5EF4-FFF2-40B4-BE49-F238E27FC236}">
                  <a16:creationId xmlns:a16="http://schemas.microsoft.com/office/drawing/2014/main" id="{9A1E4E94-BC6A-B46C-D3AB-E3D359D7FF02}"/>
                </a:ext>
              </a:extLst>
            </p:cNvPr>
            <p:cNvSpPr>
              <a:spLocks/>
            </p:cNvSpPr>
            <p:nvPr/>
          </p:nvSpPr>
          <p:spPr bwMode="auto">
            <a:xfrm>
              <a:off x="13979654" y="3440067"/>
              <a:ext cx="41382" cy="33106"/>
            </a:xfrm>
            <a:custGeom>
              <a:avLst/>
              <a:gdLst>
                <a:gd name="T0" fmla="*/ 3 w 6"/>
                <a:gd name="T1" fmla="*/ 0 h 5"/>
                <a:gd name="T2" fmla="*/ 0 w 6"/>
                <a:gd name="T3" fmla="*/ 2 h 5"/>
                <a:gd name="T4" fmla="*/ 0 w 6"/>
                <a:gd name="T5" fmla="*/ 4 h 5"/>
                <a:gd name="T6" fmla="*/ 1 w 6"/>
                <a:gd name="T7" fmla="*/ 4 h 5"/>
                <a:gd name="T8" fmla="*/ 1 w 6"/>
                <a:gd name="T9" fmla="*/ 5 h 5"/>
                <a:gd name="T10" fmla="*/ 2 w 6"/>
                <a:gd name="T11" fmla="*/ 5 h 5"/>
                <a:gd name="T12" fmla="*/ 2 w 6"/>
                <a:gd name="T13" fmla="*/ 5 h 5"/>
                <a:gd name="T14" fmla="*/ 3 w 6"/>
                <a:gd name="T15" fmla="*/ 5 h 5"/>
                <a:gd name="T16" fmla="*/ 3 w 6"/>
                <a:gd name="T17" fmla="*/ 5 h 5"/>
                <a:gd name="T18" fmla="*/ 3 w 6"/>
                <a:gd name="T19" fmla="*/ 5 h 5"/>
                <a:gd name="T20" fmla="*/ 6 w 6"/>
                <a:gd name="T21" fmla="*/ 3 h 5"/>
                <a:gd name="T22" fmla="*/ 4 w 6"/>
                <a:gd name="T23" fmla="*/ 0 h 5"/>
                <a:gd name="T24" fmla="*/ 3 w 6"/>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5">
                  <a:moveTo>
                    <a:pt x="3" y="0"/>
                  </a:moveTo>
                  <a:cubicBezTo>
                    <a:pt x="2" y="0"/>
                    <a:pt x="1" y="1"/>
                    <a:pt x="0" y="2"/>
                  </a:cubicBezTo>
                  <a:cubicBezTo>
                    <a:pt x="0" y="3"/>
                    <a:pt x="0" y="3"/>
                    <a:pt x="0" y="4"/>
                  </a:cubicBezTo>
                  <a:cubicBezTo>
                    <a:pt x="1" y="4"/>
                    <a:pt x="1" y="4"/>
                    <a:pt x="1" y="4"/>
                  </a:cubicBezTo>
                  <a:cubicBezTo>
                    <a:pt x="1" y="4"/>
                    <a:pt x="1" y="5"/>
                    <a:pt x="1" y="5"/>
                  </a:cubicBezTo>
                  <a:cubicBezTo>
                    <a:pt x="2" y="5"/>
                    <a:pt x="2" y="5"/>
                    <a:pt x="2" y="5"/>
                  </a:cubicBezTo>
                  <a:cubicBezTo>
                    <a:pt x="2" y="5"/>
                    <a:pt x="2" y="5"/>
                    <a:pt x="2" y="5"/>
                  </a:cubicBezTo>
                  <a:cubicBezTo>
                    <a:pt x="2" y="5"/>
                    <a:pt x="3" y="5"/>
                    <a:pt x="3" y="5"/>
                  </a:cubicBezTo>
                  <a:cubicBezTo>
                    <a:pt x="3" y="5"/>
                    <a:pt x="3" y="5"/>
                    <a:pt x="3" y="5"/>
                  </a:cubicBezTo>
                  <a:cubicBezTo>
                    <a:pt x="3" y="5"/>
                    <a:pt x="3" y="5"/>
                    <a:pt x="3" y="5"/>
                  </a:cubicBezTo>
                  <a:cubicBezTo>
                    <a:pt x="4" y="5"/>
                    <a:pt x="5" y="5"/>
                    <a:pt x="6" y="3"/>
                  </a:cubicBezTo>
                  <a:cubicBezTo>
                    <a:pt x="6" y="2"/>
                    <a:pt x="5" y="0"/>
                    <a:pt x="4" y="0"/>
                  </a:cubicBezTo>
                  <a:cubicBezTo>
                    <a:pt x="3"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72" name="Freeform 3257">
              <a:extLst>
                <a:ext uri="{FF2B5EF4-FFF2-40B4-BE49-F238E27FC236}">
                  <a16:creationId xmlns:a16="http://schemas.microsoft.com/office/drawing/2014/main" id="{122438D9-34EE-0D72-E450-A9CC9F525AB4}"/>
                </a:ext>
              </a:extLst>
            </p:cNvPr>
            <p:cNvSpPr>
              <a:spLocks/>
            </p:cNvSpPr>
            <p:nvPr/>
          </p:nvSpPr>
          <p:spPr bwMode="auto">
            <a:xfrm>
              <a:off x="13678943" y="3464896"/>
              <a:ext cx="38623" cy="33106"/>
            </a:xfrm>
            <a:custGeom>
              <a:avLst/>
              <a:gdLst>
                <a:gd name="T0" fmla="*/ 3 w 6"/>
                <a:gd name="T1" fmla="*/ 0 h 5"/>
                <a:gd name="T2" fmla="*/ 2 w 6"/>
                <a:gd name="T3" fmla="*/ 0 h 5"/>
                <a:gd name="T4" fmla="*/ 2 w 6"/>
                <a:gd name="T5" fmla="*/ 0 h 5"/>
                <a:gd name="T6" fmla="*/ 1 w 6"/>
                <a:gd name="T7" fmla="*/ 2 h 5"/>
                <a:gd name="T8" fmla="*/ 1 w 6"/>
                <a:gd name="T9" fmla="*/ 3 h 5"/>
                <a:gd name="T10" fmla="*/ 1 w 6"/>
                <a:gd name="T11" fmla="*/ 4 h 5"/>
                <a:gd name="T12" fmla="*/ 3 w 6"/>
                <a:gd name="T13" fmla="*/ 5 h 5"/>
                <a:gd name="T14" fmla="*/ 3 w 6"/>
                <a:gd name="T15" fmla="*/ 5 h 5"/>
                <a:gd name="T16" fmla="*/ 5 w 6"/>
                <a:gd name="T17" fmla="*/ 4 h 5"/>
                <a:gd name="T18" fmla="*/ 5 w 6"/>
                <a:gd name="T19" fmla="*/ 4 h 5"/>
                <a:gd name="T20" fmla="*/ 6 w 6"/>
                <a:gd name="T21" fmla="*/ 3 h 5"/>
                <a:gd name="T22" fmla="*/ 4 w 6"/>
                <a:gd name="T23" fmla="*/ 0 h 5"/>
                <a:gd name="T24" fmla="*/ 3 w 6"/>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5">
                  <a:moveTo>
                    <a:pt x="3" y="0"/>
                  </a:moveTo>
                  <a:cubicBezTo>
                    <a:pt x="3" y="0"/>
                    <a:pt x="2" y="0"/>
                    <a:pt x="2" y="0"/>
                  </a:cubicBezTo>
                  <a:cubicBezTo>
                    <a:pt x="2" y="0"/>
                    <a:pt x="2" y="0"/>
                    <a:pt x="2" y="0"/>
                  </a:cubicBezTo>
                  <a:cubicBezTo>
                    <a:pt x="1" y="1"/>
                    <a:pt x="1" y="1"/>
                    <a:pt x="1" y="2"/>
                  </a:cubicBezTo>
                  <a:cubicBezTo>
                    <a:pt x="0" y="2"/>
                    <a:pt x="0" y="3"/>
                    <a:pt x="1" y="3"/>
                  </a:cubicBezTo>
                  <a:cubicBezTo>
                    <a:pt x="1" y="3"/>
                    <a:pt x="1" y="3"/>
                    <a:pt x="1" y="4"/>
                  </a:cubicBezTo>
                  <a:cubicBezTo>
                    <a:pt x="1" y="4"/>
                    <a:pt x="2" y="5"/>
                    <a:pt x="3" y="5"/>
                  </a:cubicBezTo>
                  <a:cubicBezTo>
                    <a:pt x="3" y="5"/>
                    <a:pt x="3" y="5"/>
                    <a:pt x="3" y="5"/>
                  </a:cubicBezTo>
                  <a:cubicBezTo>
                    <a:pt x="4" y="5"/>
                    <a:pt x="5" y="5"/>
                    <a:pt x="5" y="4"/>
                  </a:cubicBezTo>
                  <a:cubicBezTo>
                    <a:pt x="5" y="4"/>
                    <a:pt x="5" y="4"/>
                    <a:pt x="5" y="4"/>
                  </a:cubicBezTo>
                  <a:cubicBezTo>
                    <a:pt x="6" y="4"/>
                    <a:pt x="6" y="3"/>
                    <a:pt x="6" y="3"/>
                  </a:cubicBezTo>
                  <a:cubicBezTo>
                    <a:pt x="6" y="2"/>
                    <a:pt x="5" y="0"/>
                    <a:pt x="4" y="0"/>
                  </a:cubicBezTo>
                  <a:cubicBezTo>
                    <a:pt x="4"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73" name="Freeform 3258">
              <a:extLst>
                <a:ext uri="{FF2B5EF4-FFF2-40B4-BE49-F238E27FC236}">
                  <a16:creationId xmlns:a16="http://schemas.microsoft.com/office/drawing/2014/main" id="{794B00E1-7102-0078-EBAF-D68BFE6E6695}"/>
                </a:ext>
              </a:extLst>
            </p:cNvPr>
            <p:cNvSpPr>
              <a:spLocks/>
            </p:cNvSpPr>
            <p:nvPr/>
          </p:nvSpPr>
          <p:spPr bwMode="auto">
            <a:xfrm>
              <a:off x="12172633" y="3831818"/>
              <a:ext cx="33106" cy="33106"/>
            </a:xfrm>
            <a:custGeom>
              <a:avLst/>
              <a:gdLst>
                <a:gd name="T0" fmla="*/ 2 w 5"/>
                <a:gd name="T1" fmla="*/ 0 h 5"/>
                <a:gd name="T2" fmla="*/ 0 w 5"/>
                <a:gd name="T3" fmla="*/ 1 h 5"/>
                <a:gd name="T4" fmla="*/ 0 w 5"/>
                <a:gd name="T5" fmla="*/ 2 h 5"/>
                <a:gd name="T6" fmla="*/ 0 w 5"/>
                <a:gd name="T7" fmla="*/ 2 h 5"/>
                <a:gd name="T8" fmla="*/ 0 w 5"/>
                <a:gd name="T9" fmla="*/ 2 h 5"/>
                <a:gd name="T10" fmla="*/ 0 w 5"/>
                <a:gd name="T11" fmla="*/ 3 h 5"/>
                <a:gd name="T12" fmla="*/ 1 w 5"/>
                <a:gd name="T13" fmla="*/ 5 h 5"/>
                <a:gd name="T14" fmla="*/ 2 w 5"/>
                <a:gd name="T15" fmla="*/ 5 h 5"/>
                <a:gd name="T16" fmla="*/ 2 w 5"/>
                <a:gd name="T17" fmla="*/ 5 h 5"/>
                <a:gd name="T18" fmla="*/ 2 w 5"/>
                <a:gd name="T19" fmla="*/ 5 h 5"/>
                <a:gd name="T20" fmla="*/ 5 w 5"/>
                <a:gd name="T21" fmla="*/ 3 h 5"/>
                <a:gd name="T22" fmla="*/ 5 w 5"/>
                <a:gd name="T23" fmla="*/ 3 h 5"/>
                <a:gd name="T24" fmla="*/ 5 w 5"/>
                <a:gd name="T25" fmla="*/ 3 h 5"/>
                <a:gd name="T26" fmla="*/ 5 w 5"/>
                <a:gd name="T27" fmla="*/ 2 h 5"/>
                <a:gd name="T28" fmla="*/ 5 w 5"/>
                <a:gd name="T29" fmla="*/ 1 h 5"/>
                <a:gd name="T30" fmla="*/ 3 w 5"/>
                <a:gd name="T31" fmla="*/ 0 h 5"/>
                <a:gd name="T32" fmla="*/ 2 w 5"/>
                <a:gd name="T33"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 h="5">
                  <a:moveTo>
                    <a:pt x="2" y="0"/>
                  </a:moveTo>
                  <a:cubicBezTo>
                    <a:pt x="1" y="0"/>
                    <a:pt x="1" y="0"/>
                    <a:pt x="0" y="1"/>
                  </a:cubicBezTo>
                  <a:cubicBezTo>
                    <a:pt x="0" y="1"/>
                    <a:pt x="0" y="2"/>
                    <a:pt x="0" y="2"/>
                  </a:cubicBezTo>
                  <a:cubicBezTo>
                    <a:pt x="0" y="2"/>
                    <a:pt x="0" y="2"/>
                    <a:pt x="0" y="2"/>
                  </a:cubicBezTo>
                  <a:cubicBezTo>
                    <a:pt x="0" y="2"/>
                    <a:pt x="0" y="2"/>
                    <a:pt x="0" y="2"/>
                  </a:cubicBezTo>
                  <a:cubicBezTo>
                    <a:pt x="0" y="3"/>
                    <a:pt x="0" y="3"/>
                    <a:pt x="0" y="3"/>
                  </a:cubicBezTo>
                  <a:cubicBezTo>
                    <a:pt x="0" y="4"/>
                    <a:pt x="0" y="5"/>
                    <a:pt x="1" y="5"/>
                  </a:cubicBezTo>
                  <a:cubicBezTo>
                    <a:pt x="1" y="5"/>
                    <a:pt x="1" y="5"/>
                    <a:pt x="2" y="5"/>
                  </a:cubicBezTo>
                  <a:cubicBezTo>
                    <a:pt x="2" y="5"/>
                    <a:pt x="2" y="5"/>
                    <a:pt x="2" y="5"/>
                  </a:cubicBezTo>
                  <a:cubicBezTo>
                    <a:pt x="2" y="5"/>
                    <a:pt x="2" y="5"/>
                    <a:pt x="2" y="5"/>
                  </a:cubicBezTo>
                  <a:cubicBezTo>
                    <a:pt x="4" y="5"/>
                    <a:pt x="5" y="5"/>
                    <a:pt x="5" y="3"/>
                  </a:cubicBezTo>
                  <a:cubicBezTo>
                    <a:pt x="5" y="3"/>
                    <a:pt x="5" y="3"/>
                    <a:pt x="5" y="3"/>
                  </a:cubicBezTo>
                  <a:cubicBezTo>
                    <a:pt x="5" y="3"/>
                    <a:pt x="5" y="3"/>
                    <a:pt x="5" y="3"/>
                  </a:cubicBezTo>
                  <a:cubicBezTo>
                    <a:pt x="5" y="2"/>
                    <a:pt x="5" y="2"/>
                    <a:pt x="5" y="2"/>
                  </a:cubicBezTo>
                  <a:cubicBezTo>
                    <a:pt x="5" y="1"/>
                    <a:pt x="5" y="1"/>
                    <a:pt x="5" y="1"/>
                  </a:cubicBezTo>
                  <a:cubicBezTo>
                    <a:pt x="4" y="1"/>
                    <a:pt x="4" y="0"/>
                    <a:pt x="3" y="0"/>
                  </a:cubicBezTo>
                  <a:cubicBezTo>
                    <a:pt x="3" y="0"/>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74" name="Freeform 3259">
              <a:extLst>
                <a:ext uri="{FF2B5EF4-FFF2-40B4-BE49-F238E27FC236}">
                  <a16:creationId xmlns:a16="http://schemas.microsoft.com/office/drawing/2014/main" id="{76BB8058-27D6-FC90-5AE7-8313C5A5FB4A}"/>
                </a:ext>
              </a:extLst>
            </p:cNvPr>
            <p:cNvSpPr>
              <a:spLocks/>
            </p:cNvSpPr>
            <p:nvPr/>
          </p:nvSpPr>
          <p:spPr bwMode="auto">
            <a:xfrm>
              <a:off x="12009863" y="4264951"/>
              <a:ext cx="38623" cy="38623"/>
            </a:xfrm>
            <a:custGeom>
              <a:avLst/>
              <a:gdLst>
                <a:gd name="T0" fmla="*/ 3 w 6"/>
                <a:gd name="T1" fmla="*/ 0 h 6"/>
                <a:gd name="T2" fmla="*/ 3 w 6"/>
                <a:gd name="T3" fmla="*/ 0 h 6"/>
                <a:gd name="T4" fmla="*/ 2 w 6"/>
                <a:gd name="T5" fmla="*/ 1 h 6"/>
                <a:gd name="T6" fmla="*/ 0 w 6"/>
                <a:gd name="T7" fmla="*/ 3 h 6"/>
                <a:gd name="T8" fmla="*/ 2 w 6"/>
                <a:gd name="T9" fmla="*/ 6 h 6"/>
                <a:gd name="T10" fmla="*/ 3 w 6"/>
                <a:gd name="T11" fmla="*/ 6 h 6"/>
                <a:gd name="T12" fmla="*/ 6 w 6"/>
                <a:gd name="T13" fmla="*/ 4 h 6"/>
                <a:gd name="T14" fmla="*/ 5 w 6"/>
                <a:gd name="T15" fmla="*/ 1 h 6"/>
                <a:gd name="T16" fmla="*/ 5 w 6"/>
                <a:gd name="T17" fmla="*/ 1 h 6"/>
                <a:gd name="T18" fmla="*/ 4 w 6"/>
                <a:gd name="T19" fmla="*/ 1 h 6"/>
                <a:gd name="T20" fmla="*/ 4 w 6"/>
                <a:gd name="T21" fmla="*/ 1 h 6"/>
                <a:gd name="T22" fmla="*/ 3 w 6"/>
                <a:gd name="T23" fmla="*/ 0 h 6"/>
                <a:gd name="T24" fmla="*/ 3 w 6"/>
                <a:gd name="T2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6">
                  <a:moveTo>
                    <a:pt x="3" y="0"/>
                  </a:moveTo>
                  <a:cubicBezTo>
                    <a:pt x="3" y="0"/>
                    <a:pt x="3" y="0"/>
                    <a:pt x="3" y="0"/>
                  </a:cubicBezTo>
                  <a:cubicBezTo>
                    <a:pt x="2" y="0"/>
                    <a:pt x="2" y="0"/>
                    <a:pt x="2" y="1"/>
                  </a:cubicBezTo>
                  <a:cubicBezTo>
                    <a:pt x="1" y="1"/>
                    <a:pt x="0" y="2"/>
                    <a:pt x="0" y="3"/>
                  </a:cubicBezTo>
                  <a:cubicBezTo>
                    <a:pt x="0" y="4"/>
                    <a:pt x="1" y="6"/>
                    <a:pt x="2" y="6"/>
                  </a:cubicBezTo>
                  <a:cubicBezTo>
                    <a:pt x="3" y="6"/>
                    <a:pt x="3" y="6"/>
                    <a:pt x="3" y="6"/>
                  </a:cubicBezTo>
                  <a:cubicBezTo>
                    <a:pt x="4" y="6"/>
                    <a:pt x="5" y="5"/>
                    <a:pt x="6" y="4"/>
                  </a:cubicBezTo>
                  <a:cubicBezTo>
                    <a:pt x="6" y="3"/>
                    <a:pt x="5" y="2"/>
                    <a:pt x="5" y="1"/>
                  </a:cubicBezTo>
                  <a:cubicBezTo>
                    <a:pt x="5" y="1"/>
                    <a:pt x="5" y="1"/>
                    <a:pt x="5" y="1"/>
                  </a:cubicBezTo>
                  <a:cubicBezTo>
                    <a:pt x="4" y="1"/>
                    <a:pt x="4" y="1"/>
                    <a:pt x="4" y="1"/>
                  </a:cubicBezTo>
                  <a:cubicBezTo>
                    <a:pt x="4" y="1"/>
                    <a:pt x="4" y="1"/>
                    <a:pt x="4" y="1"/>
                  </a:cubicBezTo>
                  <a:cubicBezTo>
                    <a:pt x="4" y="1"/>
                    <a:pt x="4" y="0"/>
                    <a:pt x="3" y="0"/>
                  </a:cubicBezTo>
                  <a:cubicBezTo>
                    <a:pt x="3"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75" name="Freeform 3260">
              <a:extLst>
                <a:ext uri="{FF2B5EF4-FFF2-40B4-BE49-F238E27FC236}">
                  <a16:creationId xmlns:a16="http://schemas.microsoft.com/office/drawing/2014/main" id="{765E97AF-7064-61D9-88C1-EE4937F97D29}"/>
                </a:ext>
              </a:extLst>
            </p:cNvPr>
            <p:cNvSpPr>
              <a:spLocks/>
            </p:cNvSpPr>
            <p:nvPr/>
          </p:nvSpPr>
          <p:spPr bwMode="auto">
            <a:xfrm>
              <a:off x="14026553" y="3911823"/>
              <a:ext cx="38623" cy="33106"/>
            </a:xfrm>
            <a:custGeom>
              <a:avLst/>
              <a:gdLst>
                <a:gd name="T0" fmla="*/ 3 w 6"/>
                <a:gd name="T1" fmla="*/ 0 h 5"/>
                <a:gd name="T2" fmla="*/ 2 w 6"/>
                <a:gd name="T3" fmla="*/ 0 h 5"/>
                <a:gd name="T4" fmla="*/ 2 w 6"/>
                <a:gd name="T5" fmla="*/ 0 h 5"/>
                <a:gd name="T6" fmla="*/ 1 w 6"/>
                <a:gd name="T7" fmla="*/ 1 h 5"/>
                <a:gd name="T8" fmla="*/ 1 w 6"/>
                <a:gd name="T9" fmla="*/ 1 h 5"/>
                <a:gd name="T10" fmla="*/ 0 w 6"/>
                <a:gd name="T11" fmla="*/ 2 h 5"/>
                <a:gd name="T12" fmla="*/ 3 w 6"/>
                <a:gd name="T13" fmla="*/ 5 h 5"/>
                <a:gd name="T14" fmla="*/ 3 w 6"/>
                <a:gd name="T15" fmla="*/ 5 h 5"/>
                <a:gd name="T16" fmla="*/ 6 w 6"/>
                <a:gd name="T17" fmla="*/ 3 h 5"/>
                <a:gd name="T18" fmla="*/ 6 w 6"/>
                <a:gd name="T19" fmla="*/ 3 h 5"/>
                <a:gd name="T20" fmla="*/ 6 w 6"/>
                <a:gd name="T21" fmla="*/ 3 h 5"/>
                <a:gd name="T22" fmla="*/ 4 w 6"/>
                <a:gd name="T23" fmla="*/ 0 h 5"/>
                <a:gd name="T24" fmla="*/ 3 w 6"/>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5">
                  <a:moveTo>
                    <a:pt x="3" y="0"/>
                  </a:moveTo>
                  <a:cubicBezTo>
                    <a:pt x="3" y="0"/>
                    <a:pt x="3" y="0"/>
                    <a:pt x="2" y="0"/>
                  </a:cubicBezTo>
                  <a:cubicBezTo>
                    <a:pt x="2" y="0"/>
                    <a:pt x="2" y="0"/>
                    <a:pt x="2" y="0"/>
                  </a:cubicBezTo>
                  <a:cubicBezTo>
                    <a:pt x="2" y="0"/>
                    <a:pt x="1" y="1"/>
                    <a:pt x="1" y="1"/>
                  </a:cubicBezTo>
                  <a:cubicBezTo>
                    <a:pt x="1" y="1"/>
                    <a:pt x="1" y="1"/>
                    <a:pt x="1" y="1"/>
                  </a:cubicBezTo>
                  <a:cubicBezTo>
                    <a:pt x="1" y="2"/>
                    <a:pt x="1" y="2"/>
                    <a:pt x="0" y="2"/>
                  </a:cubicBezTo>
                  <a:cubicBezTo>
                    <a:pt x="0" y="4"/>
                    <a:pt x="1" y="5"/>
                    <a:pt x="3" y="5"/>
                  </a:cubicBezTo>
                  <a:cubicBezTo>
                    <a:pt x="3" y="5"/>
                    <a:pt x="3" y="5"/>
                    <a:pt x="3" y="5"/>
                  </a:cubicBezTo>
                  <a:cubicBezTo>
                    <a:pt x="4" y="5"/>
                    <a:pt x="6" y="5"/>
                    <a:pt x="6" y="3"/>
                  </a:cubicBezTo>
                  <a:cubicBezTo>
                    <a:pt x="6" y="3"/>
                    <a:pt x="6" y="3"/>
                    <a:pt x="6" y="3"/>
                  </a:cubicBezTo>
                  <a:cubicBezTo>
                    <a:pt x="6" y="3"/>
                    <a:pt x="6" y="3"/>
                    <a:pt x="6" y="3"/>
                  </a:cubicBezTo>
                  <a:cubicBezTo>
                    <a:pt x="6" y="1"/>
                    <a:pt x="5" y="0"/>
                    <a:pt x="4" y="0"/>
                  </a:cubicBezTo>
                  <a:cubicBezTo>
                    <a:pt x="3"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76" name="Freeform 3261">
              <a:extLst>
                <a:ext uri="{FF2B5EF4-FFF2-40B4-BE49-F238E27FC236}">
                  <a16:creationId xmlns:a16="http://schemas.microsoft.com/office/drawing/2014/main" id="{C01A141C-B140-57D9-EF38-B5C892C04D84}"/>
                </a:ext>
              </a:extLst>
            </p:cNvPr>
            <p:cNvSpPr>
              <a:spLocks/>
            </p:cNvSpPr>
            <p:nvPr/>
          </p:nvSpPr>
          <p:spPr bwMode="auto">
            <a:xfrm>
              <a:off x="13797572" y="3754571"/>
              <a:ext cx="24829" cy="19312"/>
            </a:xfrm>
            <a:custGeom>
              <a:avLst/>
              <a:gdLst>
                <a:gd name="T0" fmla="*/ 2 w 4"/>
                <a:gd name="T1" fmla="*/ 0 h 3"/>
                <a:gd name="T2" fmla="*/ 0 w 4"/>
                <a:gd name="T3" fmla="*/ 1 h 3"/>
                <a:gd name="T4" fmla="*/ 0 w 4"/>
                <a:gd name="T5" fmla="*/ 1 h 3"/>
                <a:gd name="T6" fmla="*/ 0 w 4"/>
                <a:gd name="T7" fmla="*/ 2 h 3"/>
                <a:gd name="T8" fmla="*/ 0 w 4"/>
                <a:gd name="T9" fmla="*/ 2 h 3"/>
                <a:gd name="T10" fmla="*/ 0 w 4"/>
                <a:gd name="T11" fmla="*/ 2 h 3"/>
                <a:gd name="T12" fmla="*/ 2 w 4"/>
                <a:gd name="T13" fmla="*/ 3 h 3"/>
                <a:gd name="T14" fmla="*/ 2 w 4"/>
                <a:gd name="T15" fmla="*/ 3 h 3"/>
                <a:gd name="T16" fmla="*/ 3 w 4"/>
                <a:gd name="T17" fmla="*/ 3 h 3"/>
                <a:gd name="T18" fmla="*/ 4 w 4"/>
                <a:gd name="T19" fmla="*/ 2 h 3"/>
                <a:gd name="T20" fmla="*/ 4 w 4"/>
                <a:gd name="T21" fmla="*/ 2 h 3"/>
                <a:gd name="T22" fmla="*/ 4 w 4"/>
                <a:gd name="T23" fmla="*/ 1 h 3"/>
                <a:gd name="T24" fmla="*/ 4 w 4"/>
                <a:gd name="T25" fmla="*/ 1 h 3"/>
                <a:gd name="T26" fmla="*/ 3 w 4"/>
                <a:gd name="T27" fmla="*/ 0 h 3"/>
                <a:gd name="T28" fmla="*/ 3 w 4"/>
                <a:gd name="T29" fmla="*/ 0 h 3"/>
                <a:gd name="T30" fmla="*/ 2 w 4"/>
                <a:gd name="T31" fmla="*/ 0 h 3"/>
                <a:gd name="T32" fmla="*/ 2 w 4"/>
                <a:gd name="T33"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3">
                  <a:moveTo>
                    <a:pt x="2" y="0"/>
                  </a:moveTo>
                  <a:cubicBezTo>
                    <a:pt x="1" y="0"/>
                    <a:pt x="0" y="0"/>
                    <a:pt x="0" y="1"/>
                  </a:cubicBezTo>
                  <a:cubicBezTo>
                    <a:pt x="0" y="1"/>
                    <a:pt x="0" y="1"/>
                    <a:pt x="0" y="1"/>
                  </a:cubicBezTo>
                  <a:cubicBezTo>
                    <a:pt x="0" y="1"/>
                    <a:pt x="0" y="2"/>
                    <a:pt x="0" y="2"/>
                  </a:cubicBezTo>
                  <a:cubicBezTo>
                    <a:pt x="0" y="2"/>
                    <a:pt x="0" y="2"/>
                    <a:pt x="0" y="2"/>
                  </a:cubicBezTo>
                  <a:cubicBezTo>
                    <a:pt x="0" y="2"/>
                    <a:pt x="0" y="2"/>
                    <a:pt x="0" y="2"/>
                  </a:cubicBezTo>
                  <a:cubicBezTo>
                    <a:pt x="0" y="3"/>
                    <a:pt x="1" y="3"/>
                    <a:pt x="2" y="3"/>
                  </a:cubicBezTo>
                  <a:cubicBezTo>
                    <a:pt x="2" y="3"/>
                    <a:pt x="2" y="3"/>
                    <a:pt x="2" y="3"/>
                  </a:cubicBezTo>
                  <a:cubicBezTo>
                    <a:pt x="2" y="3"/>
                    <a:pt x="3" y="3"/>
                    <a:pt x="3" y="3"/>
                  </a:cubicBezTo>
                  <a:cubicBezTo>
                    <a:pt x="3" y="3"/>
                    <a:pt x="4" y="3"/>
                    <a:pt x="4" y="2"/>
                  </a:cubicBezTo>
                  <a:cubicBezTo>
                    <a:pt x="4" y="2"/>
                    <a:pt x="4" y="2"/>
                    <a:pt x="4" y="2"/>
                  </a:cubicBezTo>
                  <a:cubicBezTo>
                    <a:pt x="4" y="1"/>
                    <a:pt x="4" y="1"/>
                    <a:pt x="4" y="1"/>
                  </a:cubicBezTo>
                  <a:cubicBezTo>
                    <a:pt x="4" y="1"/>
                    <a:pt x="4" y="1"/>
                    <a:pt x="4" y="1"/>
                  </a:cubicBezTo>
                  <a:cubicBezTo>
                    <a:pt x="3" y="0"/>
                    <a:pt x="3" y="0"/>
                    <a:pt x="3" y="0"/>
                  </a:cubicBezTo>
                  <a:cubicBezTo>
                    <a:pt x="3" y="0"/>
                    <a:pt x="3" y="0"/>
                    <a:pt x="3" y="0"/>
                  </a:cubicBezTo>
                  <a:cubicBezTo>
                    <a:pt x="3" y="0"/>
                    <a:pt x="2"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77" name="Freeform 3262">
              <a:extLst>
                <a:ext uri="{FF2B5EF4-FFF2-40B4-BE49-F238E27FC236}">
                  <a16:creationId xmlns:a16="http://schemas.microsoft.com/office/drawing/2014/main" id="{973A89A4-4622-A308-5BB8-FC5D5BBA892A}"/>
                </a:ext>
              </a:extLst>
            </p:cNvPr>
            <p:cNvSpPr>
              <a:spLocks/>
            </p:cNvSpPr>
            <p:nvPr/>
          </p:nvSpPr>
          <p:spPr bwMode="auto">
            <a:xfrm>
              <a:off x="14294158" y="3944929"/>
              <a:ext cx="27588" cy="24829"/>
            </a:xfrm>
            <a:custGeom>
              <a:avLst/>
              <a:gdLst>
                <a:gd name="T0" fmla="*/ 2 w 4"/>
                <a:gd name="T1" fmla="*/ 0 h 4"/>
                <a:gd name="T2" fmla="*/ 1 w 4"/>
                <a:gd name="T3" fmla="*/ 0 h 4"/>
                <a:gd name="T4" fmla="*/ 0 w 4"/>
                <a:gd name="T5" fmla="*/ 1 h 4"/>
                <a:gd name="T6" fmla="*/ 0 w 4"/>
                <a:gd name="T7" fmla="*/ 1 h 4"/>
                <a:gd name="T8" fmla="*/ 0 w 4"/>
                <a:gd name="T9" fmla="*/ 1 h 4"/>
                <a:gd name="T10" fmla="*/ 0 w 4"/>
                <a:gd name="T11" fmla="*/ 2 h 4"/>
                <a:gd name="T12" fmla="*/ 2 w 4"/>
                <a:gd name="T13" fmla="*/ 4 h 4"/>
                <a:gd name="T14" fmla="*/ 2 w 4"/>
                <a:gd name="T15" fmla="*/ 4 h 4"/>
                <a:gd name="T16" fmla="*/ 4 w 4"/>
                <a:gd name="T17" fmla="*/ 2 h 4"/>
                <a:gd name="T18" fmla="*/ 2 w 4"/>
                <a:gd name="T19" fmla="*/ 0 h 4"/>
                <a:gd name="T20" fmla="*/ 2 w 4"/>
                <a:gd name="T2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4">
                  <a:moveTo>
                    <a:pt x="2" y="0"/>
                  </a:moveTo>
                  <a:cubicBezTo>
                    <a:pt x="1" y="0"/>
                    <a:pt x="1" y="0"/>
                    <a:pt x="1" y="0"/>
                  </a:cubicBezTo>
                  <a:cubicBezTo>
                    <a:pt x="0" y="0"/>
                    <a:pt x="0" y="1"/>
                    <a:pt x="0" y="1"/>
                  </a:cubicBezTo>
                  <a:cubicBezTo>
                    <a:pt x="0" y="1"/>
                    <a:pt x="0" y="1"/>
                    <a:pt x="0" y="1"/>
                  </a:cubicBezTo>
                  <a:cubicBezTo>
                    <a:pt x="0" y="1"/>
                    <a:pt x="0" y="1"/>
                    <a:pt x="0" y="1"/>
                  </a:cubicBezTo>
                  <a:cubicBezTo>
                    <a:pt x="0" y="1"/>
                    <a:pt x="0" y="2"/>
                    <a:pt x="0" y="2"/>
                  </a:cubicBezTo>
                  <a:cubicBezTo>
                    <a:pt x="0" y="3"/>
                    <a:pt x="1" y="3"/>
                    <a:pt x="2" y="4"/>
                  </a:cubicBezTo>
                  <a:cubicBezTo>
                    <a:pt x="2" y="4"/>
                    <a:pt x="2" y="4"/>
                    <a:pt x="2" y="4"/>
                  </a:cubicBezTo>
                  <a:cubicBezTo>
                    <a:pt x="3" y="4"/>
                    <a:pt x="4" y="3"/>
                    <a:pt x="4" y="2"/>
                  </a:cubicBezTo>
                  <a:cubicBezTo>
                    <a:pt x="4" y="1"/>
                    <a:pt x="3"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78" name="Freeform 3263">
              <a:extLst>
                <a:ext uri="{FF2B5EF4-FFF2-40B4-BE49-F238E27FC236}">
                  <a16:creationId xmlns:a16="http://schemas.microsoft.com/office/drawing/2014/main" id="{D3271C6B-C7D4-6F9F-142E-7B021E3A086A}"/>
                </a:ext>
              </a:extLst>
            </p:cNvPr>
            <p:cNvSpPr>
              <a:spLocks/>
            </p:cNvSpPr>
            <p:nvPr/>
          </p:nvSpPr>
          <p:spPr bwMode="auto">
            <a:xfrm>
              <a:off x="13949307" y="3682842"/>
              <a:ext cx="24829" cy="24829"/>
            </a:xfrm>
            <a:custGeom>
              <a:avLst/>
              <a:gdLst>
                <a:gd name="T0" fmla="*/ 2 w 4"/>
                <a:gd name="T1" fmla="*/ 0 h 4"/>
                <a:gd name="T2" fmla="*/ 2 w 4"/>
                <a:gd name="T3" fmla="*/ 0 h 4"/>
                <a:gd name="T4" fmla="*/ 1 w 4"/>
                <a:gd name="T5" fmla="*/ 1 h 4"/>
                <a:gd name="T6" fmla="*/ 0 w 4"/>
                <a:gd name="T7" fmla="*/ 1 h 4"/>
                <a:gd name="T8" fmla="*/ 0 w 4"/>
                <a:gd name="T9" fmla="*/ 2 h 4"/>
                <a:gd name="T10" fmla="*/ 0 w 4"/>
                <a:gd name="T11" fmla="*/ 3 h 4"/>
                <a:gd name="T12" fmla="*/ 0 w 4"/>
                <a:gd name="T13" fmla="*/ 3 h 4"/>
                <a:gd name="T14" fmla="*/ 2 w 4"/>
                <a:gd name="T15" fmla="*/ 4 h 4"/>
                <a:gd name="T16" fmla="*/ 2 w 4"/>
                <a:gd name="T17" fmla="*/ 4 h 4"/>
                <a:gd name="T18" fmla="*/ 2 w 4"/>
                <a:gd name="T19" fmla="*/ 4 h 4"/>
                <a:gd name="T20" fmla="*/ 3 w 4"/>
                <a:gd name="T21" fmla="*/ 4 h 4"/>
                <a:gd name="T22" fmla="*/ 3 w 4"/>
                <a:gd name="T23" fmla="*/ 4 h 4"/>
                <a:gd name="T24" fmla="*/ 4 w 4"/>
                <a:gd name="T25" fmla="*/ 3 h 4"/>
                <a:gd name="T26" fmla="*/ 4 w 4"/>
                <a:gd name="T27" fmla="*/ 3 h 4"/>
                <a:gd name="T28" fmla="*/ 2 w 4"/>
                <a:gd name="T29" fmla="*/ 0 h 4"/>
                <a:gd name="T30" fmla="*/ 2 w 4"/>
                <a:gd name="T31" fmla="*/ 0 h 4"/>
                <a:gd name="T32" fmla="*/ 2 w 4"/>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4">
                  <a:moveTo>
                    <a:pt x="2" y="0"/>
                  </a:moveTo>
                  <a:cubicBezTo>
                    <a:pt x="2" y="0"/>
                    <a:pt x="2" y="0"/>
                    <a:pt x="2" y="0"/>
                  </a:cubicBezTo>
                  <a:cubicBezTo>
                    <a:pt x="1" y="0"/>
                    <a:pt x="1" y="1"/>
                    <a:pt x="1" y="1"/>
                  </a:cubicBezTo>
                  <a:cubicBezTo>
                    <a:pt x="0" y="1"/>
                    <a:pt x="0" y="1"/>
                    <a:pt x="0" y="1"/>
                  </a:cubicBezTo>
                  <a:cubicBezTo>
                    <a:pt x="0" y="1"/>
                    <a:pt x="0" y="2"/>
                    <a:pt x="0" y="2"/>
                  </a:cubicBezTo>
                  <a:cubicBezTo>
                    <a:pt x="0" y="2"/>
                    <a:pt x="0" y="3"/>
                    <a:pt x="0" y="3"/>
                  </a:cubicBezTo>
                  <a:cubicBezTo>
                    <a:pt x="0" y="3"/>
                    <a:pt x="0" y="3"/>
                    <a:pt x="0" y="3"/>
                  </a:cubicBezTo>
                  <a:cubicBezTo>
                    <a:pt x="1" y="4"/>
                    <a:pt x="1" y="4"/>
                    <a:pt x="2" y="4"/>
                  </a:cubicBezTo>
                  <a:cubicBezTo>
                    <a:pt x="2" y="4"/>
                    <a:pt x="2" y="4"/>
                    <a:pt x="2" y="4"/>
                  </a:cubicBezTo>
                  <a:cubicBezTo>
                    <a:pt x="2" y="4"/>
                    <a:pt x="2" y="4"/>
                    <a:pt x="2" y="4"/>
                  </a:cubicBezTo>
                  <a:cubicBezTo>
                    <a:pt x="2" y="4"/>
                    <a:pt x="3" y="4"/>
                    <a:pt x="3" y="4"/>
                  </a:cubicBezTo>
                  <a:cubicBezTo>
                    <a:pt x="3" y="4"/>
                    <a:pt x="3" y="4"/>
                    <a:pt x="3" y="4"/>
                  </a:cubicBezTo>
                  <a:cubicBezTo>
                    <a:pt x="3" y="3"/>
                    <a:pt x="4" y="3"/>
                    <a:pt x="4" y="3"/>
                  </a:cubicBezTo>
                  <a:cubicBezTo>
                    <a:pt x="4" y="3"/>
                    <a:pt x="4" y="3"/>
                    <a:pt x="4" y="3"/>
                  </a:cubicBezTo>
                  <a:cubicBezTo>
                    <a:pt x="4" y="2"/>
                    <a:pt x="3" y="1"/>
                    <a:pt x="2" y="0"/>
                  </a:cubicBezTo>
                  <a:cubicBezTo>
                    <a:pt x="2" y="0"/>
                    <a:pt x="2"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79" name="Freeform 3264">
              <a:extLst>
                <a:ext uri="{FF2B5EF4-FFF2-40B4-BE49-F238E27FC236}">
                  <a16:creationId xmlns:a16="http://schemas.microsoft.com/office/drawing/2014/main" id="{4A96EC79-7C1D-DB18-33DC-A8F0D09F3388}"/>
                </a:ext>
              </a:extLst>
            </p:cNvPr>
            <p:cNvSpPr>
              <a:spLocks/>
            </p:cNvSpPr>
            <p:nvPr/>
          </p:nvSpPr>
          <p:spPr bwMode="auto">
            <a:xfrm>
              <a:off x="13529967" y="3222121"/>
              <a:ext cx="30347" cy="22070"/>
            </a:xfrm>
            <a:custGeom>
              <a:avLst/>
              <a:gdLst>
                <a:gd name="T0" fmla="*/ 2 w 5"/>
                <a:gd name="T1" fmla="*/ 0 h 3"/>
                <a:gd name="T2" fmla="*/ 0 w 5"/>
                <a:gd name="T3" fmla="*/ 1 h 3"/>
                <a:gd name="T4" fmla="*/ 1 w 5"/>
                <a:gd name="T5" fmla="*/ 3 h 3"/>
                <a:gd name="T6" fmla="*/ 2 w 5"/>
                <a:gd name="T7" fmla="*/ 3 h 3"/>
                <a:gd name="T8" fmla="*/ 2 w 5"/>
                <a:gd name="T9" fmla="*/ 3 h 3"/>
                <a:gd name="T10" fmla="*/ 2 w 5"/>
                <a:gd name="T11" fmla="*/ 3 h 3"/>
                <a:gd name="T12" fmla="*/ 2 w 5"/>
                <a:gd name="T13" fmla="*/ 3 h 3"/>
                <a:gd name="T14" fmla="*/ 2 w 5"/>
                <a:gd name="T15" fmla="*/ 3 h 3"/>
                <a:gd name="T16" fmla="*/ 3 w 5"/>
                <a:gd name="T17" fmla="*/ 3 h 3"/>
                <a:gd name="T18" fmla="*/ 4 w 5"/>
                <a:gd name="T19" fmla="*/ 3 h 3"/>
                <a:gd name="T20" fmla="*/ 4 w 5"/>
                <a:gd name="T21" fmla="*/ 2 h 3"/>
                <a:gd name="T22" fmla="*/ 3 w 5"/>
                <a:gd name="T23" fmla="*/ 0 h 3"/>
                <a:gd name="T24" fmla="*/ 2 w 5"/>
                <a:gd name="T25"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3">
                  <a:moveTo>
                    <a:pt x="2" y="0"/>
                  </a:moveTo>
                  <a:cubicBezTo>
                    <a:pt x="1" y="0"/>
                    <a:pt x="1" y="0"/>
                    <a:pt x="0" y="1"/>
                  </a:cubicBezTo>
                  <a:cubicBezTo>
                    <a:pt x="0" y="2"/>
                    <a:pt x="1" y="3"/>
                    <a:pt x="1" y="3"/>
                  </a:cubicBezTo>
                  <a:cubicBezTo>
                    <a:pt x="1" y="3"/>
                    <a:pt x="2" y="3"/>
                    <a:pt x="2" y="3"/>
                  </a:cubicBezTo>
                  <a:cubicBezTo>
                    <a:pt x="2" y="3"/>
                    <a:pt x="2" y="3"/>
                    <a:pt x="2" y="3"/>
                  </a:cubicBezTo>
                  <a:cubicBezTo>
                    <a:pt x="2" y="3"/>
                    <a:pt x="2" y="3"/>
                    <a:pt x="2" y="3"/>
                  </a:cubicBezTo>
                  <a:cubicBezTo>
                    <a:pt x="2" y="3"/>
                    <a:pt x="2" y="3"/>
                    <a:pt x="2" y="3"/>
                  </a:cubicBezTo>
                  <a:cubicBezTo>
                    <a:pt x="2" y="3"/>
                    <a:pt x="2" y="3"/>
                    <a:pt x="2" y="3"/>
                  </a:cubicBezTo>
                  <a:cubicBezTo>
                    <a:pt x="3" y="3"/>
                    <a:pt x="3" y="3"/>
                    <a:pt x="3" y="3"/>
                  </a:cubicBezTo>
                  <a:cubicBezTo>
                    <a:pt x="3" y="3"/>
                    <a:pt x="3" y="3"/>
                    <a:pt x="4" y="3"/>
                  </a:cubicBezTo>
                  <a:cubicBezTo>
                    <a:pt x="4" y="3"/>
                    <a:pt x="4" y="2"/>
                    <a:pt x="4" y="2"/>
                  </a:cubicBezTo>
                  <a:cubicBezTo>
                    <a:pt x="5" y="1"/>
                    <a:pt x="4" y="0"/>
                    <a:pt x="3" y="0"/>
                  </a:cubicBezTo>
                  <a:cubicBezTo>
                    <a:pt x="3" y="0"/>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80" name="Freeform 3265">
              <a:extLst>
                <a:ext uri="{FF2B5EF4-FFF2-40B4-BE49-F238E27FC236}">
                  <a16:creationId xmlns:a16="http://schemas.microsoft.com/office/drawing/2014/main" id="{B8CFAEF1-B477-86EB-5392-91116BC827F4}"/>
                </a:ext>
              </a:extLst>
            </p:cNvPr>
            <p:cNvSpPr>
              <a:spLocks/>
            </p:cNvSpPr>
            <p:nvPr/>
          </p:nvSpPr>
          <p:spPr bwMode="auto">
            <a:xfrm>
              <a:off x="13240292" y="3768365"/>
              <a:ext cx="27588" cy="24829"/>
            </a:xfrm>
            <a:custGeom>
              <a:avLst/>
              <a:gdLst>
                <a:gd name="T0" fmla="*/ 2 w 4"/>
                <a:gd name="T1" fmla="*/ 0 h 4"/>
                <a:gd name="T2" fmla="*/ 0 w 4"/>
                <a:gd name="T3" fmla="*/ 2 h 4"/>
                <a:gd name="T4" fmla="*/ 0 w 4"/>
                <a:gd name="T5" fmla="*/ 2 h 4"/>
                <a:gd name="T6" fmla="*/ 0 w 4"/>
                <a:gd name="T7" fmla="*/ 2 h 4"/>
                <a:gd name="T8" fmla="*/ 0 w 4"/>
                <a:gd name="T9" fmla="*/ 2 h 4"/>
                <a:gd name="T10" fmla="*/ 0 w 4"/>
                <a:gd name="T11" fmla="*/ 3 h 4"/>
                <a:gd name="T12" fmla="*/ 1 w 4"/>
                <a:gd name="T13" fmla="*/ 4 h 4"/>
                <a:gd name="T14" fmla="*/ 1 w 4"/>
                <a:gd name="T15" fmla="*/ 4 h 4"/>
                <a:gd name="T16" fmla="*/ 1 w 4"/>
                <a:gd name="T17" fmla="*/ 4 h 4"/>
                <a:gd name="T18" fmla="*/ 2 w 4"/>
                <a:gd name="T19" fmla="*/ 4 h 4"/>
                <a:gd name="T20" fmla="*/ 4 w 4"/>
                <a:gd name="T21" fmla="*/ 3 h 4"/>
                <a:gd name="T22" fmla="*/ 4 w 4"/>
                <a:gd name="T23" fmla="*/ 2 h 4"/>
                <a:gd name="T24" fmla="*/ 4 w 4"/>
                <a:gd name="T25" fmla="*/ 2 h 4"/>
                <a:gd name="T26" fmla="*/ 4 w 4"/>
                <a:gd name="T27" fmla="*/ 2 h 4"/>
                <a:gd name="T28" fmla="*/ 3 w 4"/>
                <a:gd name="T29" fmla="*/ 1 h 4"/>
                <a:gd name="T30" fmla="*/ 3 w 4"/>
                <a:gd name="T31" fmla="*/ 1 h 4"/>
                <a:gd name="T32" fmla="*/ 2 w 4"/>
                <a:gd name="T33" fmla="*/ 0 h 4"/>
                <a:gd name="T34" fmla="*/ 2 w 4"/>
                <a:gd name="T35" fmla="*/ 0 h 4"/>
                <a:gd name="T36" fmla="*/ 2 w 4"/>
                <a:gd name="T3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 h="4">
                  <a:moveTo>
                    <a:pt x="2" y="0"/>
                  </a:moveTo>
                  <a:cubicBezTo>
                    <a:pt x="1" y="0"/>
                    <a:pt x="0" y="1"/>
                    <a:pt x="0" y="2"/>
                  </a:cubicBezTo>
                  <a:cubicBezTo>
                    <a:pt x="0" y="2"/>
                    <a:pt x="0" y="2"/>
                    <a:pt x="0" y="2"/>
                  </a:cubicBezTo>
                  <a:cubicBezTo>
                    <a:pt x="0" y="2"/>
                    <a:pt x="0" y="2"/>
                    <a:pt x="0" y="2"/>
                  </a:cubicBezTo>
                  <a:cubicBezTo>
                    <a:pt x="0" y="2"/>
                    <a:pt x="0" y="2"/>
                    <a:pt x="0" y="2"/>
                  </a:cubicBezTo>
                  <a:cubicBezTo>
                    <a:pt x="0" y="3"/>
                    <a:pt x="0" y="3"/>
                    <a:pt x="0" y="3"/>
                  </a:cubicBezTo>
                  <a:cubicBezTo>
                    <a:pt x="0" y="3"/>
                    <a:pt x="0" y="4"/>
                    <a:pt x="1" y="4"/>
                  </a:cubicBezTo>
                  <a:cubicBezTo>
                    <a:pt x="1" y="4"/>
                    <a:pt x="1" y="4"/>
                    <a:pt x="1" y="4"/>
                  </a:cubicBezTo>
                  <a:cubicBezTo>
                    <a:pt x="1" y="4"/>
                    <a:pt x="1" y="4"/>
                    <a:pt x="1" y="4"/>
                  </a:cubicBezTo>
                  <a:cubicBezTo>
                    <a:pt x="1" y="4"/>
                    <a:pt x="2" y="4"/>
                    <a:pt x="2" y="4"/>
                  </a:cubicBezTo>
                  <a:cubicBezTo>
                    <a:pt x="3" y="4"/>
                    <a:pt x="3" y="4"/>
                    <a:pt x="4" y="3"/>
                  </a:cubicBezTo>
                  <a:cubicBezTo>
                    <a:pt x="4" y="2"/>
                    <a:pt x="4" y="2"/>
                    <a:pt x="4" y="2"/>
                  </a:cubicBezTo>
                  <a:cubicBezTo>
                    <a:pt x="4" y="2"/>
                    <a:pt x="4" y="2"/>
                    <a:pt x="4" y="2"/>
                  </a:cubicBezTo>
                  <a:cubicBezTo>
                    <a:pt x="4" y="2"/>
                    <a:pt x="4" y="2"/>
                    <a:pt x="4" y="2"/>
                  </a:cubicBezTo>
                  <a:cubicBezTo>
                    <a:pt x="3" y="1"/>
                    <a:pt x="3" y="1"/>
                    <a:pt x="3" y="1"/>
                  </a:cubicBezTo>
                  <a:cubicBezTo>
                    <a:pt x="3" y="1"/>
                    <a:pt x="3" y="1"/>
                    <a:pt x="3" y="1"/>
                  </a:cubicBezTo>
                  <a:cubicBezTo>
                    <a:pt x="3" y="1"/>
                    <a:pt x="3" y="0"/>
                    <a:pt x="2" y="0"/>
                  </a:cubicBezTo>
                  <a:cubicBezTo>
                    <a:pt x="2" y="0"/>
                    <a:pt x="2"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81" name="Freeform 3266">
              <a:extLst>
                <a:ext uri="{FF2B5EF4-FFF2-40B4-BE49-F238E27FC236}">
                  <a16:creationId xmlns:a16="http://schemas.microsoft.com/office/drawing/2014/main" id="{DF244118-4B8A-929A-B30E-563138BBBE8C}"/>
                </a:ext>
              </a:extLst>
            </p:cNvPr>
            <p:cNvSpPr>
              <a:spLocks/>
            </p:cNvSpPr>
            <p:nvPr/>
          </p:nvSpPr>
          <p:spPr bwMode="auto">
            <a:xfrm>
              <a:off x="12572660" y="3611113"/>
              <a:ext cx="24829" cy="24829"/>
            </a:xfrm>
            <a:custGeom>
              <a:avLst/>
              <a:gdLst>
                <a:gd name="T0" fmla="*/ 2 w 4"/>
                <a:gd name="T1" fmla="*/ 0 h 4"/>
                <a:gd name="T2" fmla="*/ 0 w 4"/>
                <a:gd name="T3" fmla="*/ 1 h 4"/>
                <a:gd name="T4" fmla="*/ 0 w 4"/>
                <a:gd name="T5" fmla="*/ 2 h 4"/>
                <a:gd name="T6" fmla="*/ 0 w 4"/>
                <a:gd name="T7" fmla="*/ 3 h 4"/>
                <a:gd name="T8" fmla="*/ 0 w 4"/>
                <a:gd name="T9" fmla="*/ 3 h 4"/>
                <a:gd name="T10" fmla="*/ 1 w 4"/>
                <a:gd name="T11" fmla="*/ 3 h 4"/>
                <a:gd name="T12" fmla="*/ 1 w 4"/>
                <a:gd name="T13" fmla="*/ 3 h 4"/>
                <a:gd name="T14" fmla="*/ 1 w 4"/>
                <a:gd name="T15" fmla="*/ 3 h 4"/>
                <a:gd name="T16" fmla="*/ 2 w 4"/>
                <a:gd name="T17" fmla="*/ 4 h 4"/>
                <a:gd name="T18" fmla="*/ 2 w 4"/>
                <a:gd name="T19" fmla="*/ 4 h 4"/>
                <a:gd name="T20" fmla="*/ 3 w 4"/>
                <a:gd name="T21" fmla="*/ 4 h 4"/>
                <a:gd name="T22" fmla="*/ 3 w 4"/>
                <a:gd name="T23" fmla="*/ 3 h 4"/>
                <a:gd name="T24" fmla="*/ 4 w 4"/>
                <a:gd name="T25" fmla="*/ 2 h 4"/>
                <a:gd name="T26" fmla="*/ 4 w 4"/>
                <a:gd name="T27" fmla="*/ 2 h 4"/>
                <a:gd name="T28" fmla="*/ 4 w 4"/>
                <a:gd name="T29" fmla="*/ 2 h 4"/>
                <a:gd name="T30" fmla="*/ 2 w 4"/>
                <a:gd name="T31" fmla="*/ 0 h 4"/>
                <a:gd name="T32" fmla="*/ 2 w 4"/>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4">
                  <a:moveTo>
                    <a:pt x="2" y="0"/>
                  </a:moveTo>
                  <a:cubicBezTo>
                    <a:pt x="1" y="0"/>
                    <a:pt x="0" y="0"/>
                    <a:pt x="0" y="1"/>
                  </a:cubicBezTo>
                  <a:cubicBezTo>
                    <a:pt x="0" y="2"/>
                    <a:pt x="0" y="2"/>
                    <a:pt x="0" y="2"/>
                  </a:cubicBezTo>
                  <a:cubicBezTo>
                    <a:pt x="0" y="2"/>
                    <a:pt x="0" y="2"/>
                    <a:pt x="0" y="3"/>
                  </a:cubicBezTo>
                  <a:cubicBezTo>
                    <a:pt x="0" y="3"/>
                    <a:pt x="0" y="3"/>
                    <a:pt x="0" y="3"/>
                  </a:cubicBezTo>
                  <a:cubicBezTo>
                    <a:pt x="0" y="3"/>
                    <a:pt x="0" y="3"/>
                    <a:pt x="1" y="3"/>
                  </a:cubicBezTo>
                  <a:cubicBezTo>
                    <a:pt x="1" y="3"/>
                    <a:pt x="1" y="3"/>
                    <a:pt x="1" y="3"/>
                  </a:cubicBezTo>
                  <a:cubicBezTo>
                    <a:pt x="1" y="3"/>
                    <a:pt x="1" y="3"/>
                    <a:pt x="1" y="3"/>
                  </a:cubicBezTo>
                  <a:cubicBezTo>
                    <a:pt x="1" y="3"/>
                    <a:pt x="1" y="4"/>
                    <a:pt x="2" y="4"/>
                  </a:cubicBezTo>
                  <a:cubicBezTo>
                    <a:pt x="2" y="4"/>
                    <a:pt x="2" y="4"/>
                    <a:pt x="2" y="4"/>
                  </a:cubicBezTo>
                  <a:cubicBezTo>
                    <a:pt x="2" y="4"/>
                    <a:pt x="3" y="4"/>
                    <a:pt x="3" y="4"/>
                  </a:cubicBezTo>
                  <a:cubicBezTo>
                    <a:pt x="3" y="4"/>
                    <a:pt x="3" y="3"/>
                    <a:pt x="3" y="3"/>
                  </a:cubicBezTo>
                  <a:cubicBezTo>
                    <a:pt x="3" y="3"/>
                    <a:pt x="4" y="3"/>
                    <a:pt x="4" y="2"/>
                  </a:cubicBezTo>
                  <a:cubicBezTo>
                    <a:pt x="4" y="2"/>
                    <a:pt x="4" y="2"/>
                    <a:pt x="4" y="2"/>
                  </a:cubicBezTo>
                  <a:cubicBezTo>
                    <a:pt x="4" y="2"/>
                    <a:pt x="4" y="2"/>
                    <a:pt x="4" y="2"/>
                  </a:cubicBezTo>
                  <a:cubicBezTo>
                    <a:pt x="4" y="1"/>
                    <a:pt x="3"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82" name="Freeform 3267">
              <a:extLst>
                <a:ext uri="{FF2B5EF4-FFF2-40B4-BE49-F238E27FC236}">
                  <a16:creationId xmlns:a16="http://schemas.microsoft.com/office/drawing/2014/main" id="{40B3E024-BE28-63D1-2438-1FF9E0BBBAED}"/>
                </a:ext>
              </a:extLst>
            </p:cNvPr>
            <p:cNvSpPr>
              <a:spLocks/>
            </p:cNvSpPr>
            <p:nvPr/>
          </p:nvSpPr>
          <p:spPr bwMode="auto">
            <a:xfrm>
              <a:off x="11496724" y="2882787"/>
              <a:ext cx="52417" cy="52417"/>
            </a:xfrm>
            <a:custGeom>
              <a:avLst/>
              <a:gdLst>
                <a:gd name="T0" fmla="*/ 4 w 8"/>
                <a:gd name="T1" fmla="*/ 0 h 8"/>
                <a:gd name="T2" fmla="*/ 2 w 8"/>
                <a:gd name="T3" fmla="*/ 1 h 8"/>
                <a:gd name="T4" fmla="*/ 1 w 8"/>
                <a:gd name="T5" fmla="*/ 3 h 8"/>
                <a:gd name="T6" fmla="*/ 1 w 8"/>
                <a:gd name="T7" fmla="*/ 3 h 8"/>
                <a:gd name="T8" fmla="*/ 1 w 8"/>
                <a:gd name="T9" fmla="*/ 5 h 8"/>
                <a:gd name="T10" fmla="*/ 1 w 8"/>
                <a:gd name="T11" fmla="*/ 5 h 8"/>
                <a:gd name="T12" fmla="*/ 1 w 8"/>
                <a:gd name="T13" fmla="*/ 6 h 8"/>
                <a:gd name="T14" fmla="*/ 3 w 8"/>
                <a:gd name="T15" fmla="*/ 7 h 8"/>
                <a:gd name="T16" fmla="*/ 3 w 8"/>
                <a:gd name="T17" fmla="*/ 7 h 8"/>
                <a:gd name="T18" fmla="*/ 4 w 8"/>
                <a:gd name="T19" fmla="*/ 8 h 8"/>
                <a:gd name="T20" fmla="*/ 6 w 8"/>
                <a:gd name="T21" fmla="*/ 7 h 8"/>
                <a:gd name="T22" fmla="*/ 7 w 8"/>
                <a:gd name="T23" fmla="*/ 6 h 8"/>
                <a:gd name="T24" fmla="*/ 7 w 8"/>
                <a:gd name="T25" fmla="*/ 5 h 8"/>
                <a:gd name="T26" fmla="*/ 7 w 8"/>
                <a:gd name="T27" fmla="*/ 3 h 8"/>
                <a:gd name="T28" fmla="*/ 7 w 8"/>
                <a:gd name="T29" fmla="*/ 3 h 8"/>
                <a:gd name="T30" fmla="*/ 7 w 8"/>
                <a:gd name="T31" fmla="*/ 2 h 8"/>
                <a:gd name="T32" fmla="*/ 4 w 8"/>
                <a:gd name="T33"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 h="8">
                  <a:moveTo>
                    <a:pt x="4" y="0"/>
                  </a:moveTo>
                  <a:cubicBezTo>
                    <a:pt x="3" y="0"/>
                    <a:pt x="3" y="1"/>
                    <a:pt x="2" y="1"/>
                  </a:cubicBezTo>
                  <a:cubicBezTo>
                    <a:pt x="1" y="2"/>
                    <a:pt x="1" y="2"/>
                    <a:pt x="1" y="3"/>
                  </a:cubicBezTo>
                  <a:cubicBezTo>
                    <a:pt x="1" y="3"/>
                    <a:pt x="1" y="3"/>
                    <a:pt x="1" y="3"/>
                  </a:cubicBezTo>
                  <a:cubicBezTo>
                    <a:pt x="1" y="4"/>
                    <a:pt x="0" y="4"/>
                    <a:pt x="1" y="5"/>
                  </a:cubicBezTo>
                  <a:cubicBezTo>
                    <a:pt x="1" y="5"/>
                    <a:pt x="1" y="5"/>
                    <a:pt x="1" y="5"/>
                  </a:cubicBezTo>
                  <a:cubicBezTo>
                    <a:pt x="1" y="5"/>
                    <a:pt x="1" y="6"/>
                    <a:pt x="1" y="6"/>
                  </a:cubicBezTo>
                  <a:cubicBezTo>
                    <a:pt x="2" y="7"/>
                    <a:pt x="2" y="7"/>
                    <a:pt x="3" y="7"/>
                  </a:cubicBezTo>
                  <a:cubicBezTo>
                    <a:pt x="3" y="7"/>
                    <a:pt x="3" y="7"/>
                    <a:pt x="3" y="7"/>
                  </a:cubicBezTo>
                  <a:cubicBezTo>
                    <a:pt x="3" y="7"/>
                    <a:pt x="4" y="8"/>
                    <a:pt x="4" y="8"/>
                  </a:cubicBezTo>
                  <a:cubicBezTo>
                    <a:pt x="5" y="8"/>
                    <a:pt x="5" y="7"/>
                    <a:pt x="6" y="7"/>
                  </a:cubicBezTo>
                  <a:cubicBezTo>
                    <a:pt x="6" y="7"/>
                    <a:pt x="7" y="6"/>
                    <a:pt x="7" y="6"/>
                  </a:cubicBezTo>
                  <a:cubicBezTo>
                    <a:pt x="7" y="6"/>
                    <a:pt x="7" y="6"/>
                    <a:pt x="7" y="5"/>
                  </a:cubicBezTo>
                  <a:cubicBezTo>
                    <a:pt x="8" y="5"/>
                    <a:pt x="8" y="4"/>
                    <a:pt x="7" y="3"/>
                  </a:cubicBezTo>
                  <a:cubicBezTo>
                    <a:pt x="7" y="3"/>
                    <a:pt x="7" y="3"/>
                    <a:pt x="7" y="3"/>
                  </a:cubicBezTo>
                  <a:cubicBezTo>
                    <a:pt x="7" y="3"/>
                    <a:pt x="7" y="2"/>
                    <a:pt x="7" y="2"/>
                  </a:cubicBezTo>
                  <a:cubicBezTo>
                    <a:pt x="6" y="1"/>
                    <a:pt x="5"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83" name="Freeform 3268">
              <a:extLst>
                <a:ext uri="{FF2B5EF4-FFF2-40B4-BE49-F238E27FC236}">
                  <a16:creationId xmlns:a16="http://schemas.microsoft.com/office/drawing/2014/main" id="{FEBD189C-874F-4FA1-6F98-48795552F1C4}"/>
                </a:ext>
              </a:extLst>
            </p:cNvPr>
            <p:cNvSpPr>
              <a:spLocks/>
            </p:cNvSpPr>
            <p:nvPr/>
          </p:nvSpPr>
          <p:spPr bwMode="auto">
            <a:xfrm>
              <a:off x="10823575" y="2645529"/>
              <a:ext cx="52417" cy="46900"/>
            </a:xfrm>
            <a:custGeom>
              <a:avLst/>
              <a:gdLst>
                <a:gd name="T0" fmla="*/ 4 w 8"/>
                <a:gd name="T1" fmla="*/ 0 h 7"/>
                <a:gd name="T2" fmla="*/ 2 w 8"/>
                <a:gd name="T3" fmla="*/ 1 h 7"/>
                <a:gd name="T4" fmla="*/ 2 w 8"/>
                <a:gd name="T5" fmla="*/ 1 h 7"/>
                <a:gd name="T6" fmla="*/ 2 w 8"/>
                <a:gd name="T7" fmla="*/ 1 h 7"/>
                <a:gd name="T8" fmla="*/ 1 w 8"/>
                <a:gd name="T9" fmla="*/ 5 h 7"/>
                <a:gd name="T10" fmla="*/ 4 w 8"/>
                <a:gd name="T11" fmla="*/ 7 h 7"/>
                <a:gd name="T12" fmla="*/ 4 w 8"/>
                <a:gd name="T13" fmla="*/ 7 h 7"/>
                <a:gd name="T14" fmla="*/ 4 w 8"/>
                <a:gd name="T15" fmla="*/ 7 h 7"/>
                <a:gd name="T16" fmla="*/ 6 w 8"/>
                <a:gd name="T17" fmla="*/ 6 h 7"/>
                <a:gd name="T18" fmla="*/ 7 w 8"/>
                <a:gd name="T19" fmla="*/ 6 h 7"/>
                <a:gd name="T20" fmla="*/ 7 w 8"/>
                <a:gd name="T21" fmla="*/ 5 h 7"/>
                <a:gd name="T22" fmla="*/ 7 w 8"/>
                <a:gd name="T23" fmla="*/ 5 h 7"/>
                <a:gd name="T24" fmla="*/ 8 w 8"/>
                <a:gd name="T25" fmla="*/ 4 h 7"/>
                <a:gd name="T26" fmla="*/ 7 w 8"/>
                <a:gd name="T27" fmla="*/ 1 h 7"/>
                <a:gd name="T28" fmla="*/ 6 w 8"/>
                <a:gd name="T29" fmla="*/ 0 h 7"/>
                <a:gd name="T30" fmla="*/ 5 w 8"/>
                <a:gd name="T31" fmla="*/ 0 h 7"/>
                <a:gd name="T32" fmla="*/ 4 w 8"/>
                <a:gd name="T33"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 h="7">
                  <a:moveTo>
                    <a:pt x="4" y="0"/>
                  </a:moveTo>
                  <a:cubicBezTo>
                    <a:pt x="3" y="0"/>
                    <a:pt x="3" y="0"/>
                    <a:pt x="2" y="1"/>
                  </a:cubicBezTo>
                  <a:cubicBezTo>
                    <a:pt x="2" y="1"/>
                    <a:pt x="2" y="1"/>
                    <a:pt x="2" y="1"/>
                  </a:cubicBezTo>
                  <a:cubicBezTo>
                    <a:pt x="2" y="1"/>
                    <a:pt x="2" y="1"/>
                    <a:pt x="2" y="1"/>
                  </a:cubicBezTo>
                  <a:cubicBezTo>
                    <a:pt x="0" y="2"/>
                    <a:pt x="0" y="4"/>
                    <a:pt x="1" y="5"/>
                  </a:cubicBezTo>
                  <a:cubicBezTo>
                    <a:pt x="2" y="6"/>
                    <a:pt x="3" y="7"/>
                    <a:pt x="4" y="7"/>
                  </a:cubicBezTo>
                  <a:cubicBezTo>
                    <a:pt x="4" y="7"/>
                    <a:pt x="4" y="7"/>
                    <a:pt x="4" y="7"/>
                  </a:cubicBezTo>
                  <a:cubicBezTo>
                    <a:pt x="4" y="7"/>
                    <a:pt x="4" y="7"/>
                    <a:pt x="4" y="7"/>
                  </a:cubicBezTo>
                  <a:cubicBezTo>
                    <a:pt x="5" y="7"/>
                    <a:pt x="6" y="7"/>
                    <a:pt x="6" y="6"/>
                  </a:cubicBezTo>
                  <a:cubicBezTo>
                    <a:pt x="6" y="6"/>
                    <a:pt x="7" y="6"/>
                    <a:pt x="7" y="6"/>
                  </a:cubicBezTo>
                  <a:cubicBezTo>
                    <a:pt x="7" y="5"/>
                    <a:pt x="7" y="5"/>
                    <a:pt x="7" y="5"/>
                  </a:cubicBezTo>
                  <a:cubicBezTo>
                    <a:pt x="7" y="5"/>
                    <a:pt x="7" y="5"/>
                    <a:pt x="7" y="5"/>
                  </a:cubicBezTo>
                  <a:cubicBezTo>
                    <a:pt x="7" y="5"/>
                    <a:pt x="7" y="5"/>
                    <a:pt x="8" y="4"/>
                  </a:cubicBezTo>
                  <a:cubicBezTo>
                    <a:pt x="8" y="3"/>
                    <a:pt x="8" y="2"/>
                    <a:pt x="7" y="1"/>
                  </a:cubicBezTo>
                  <a:cubicBezTo>
                    <a:pt x="7" y="1"/>
                    <a:pt x="6" y="0"/>
                    <a:pt x="6" y="0"/>
                  </a:cubicBezTo>
                  <a:cubicBezTo>
                    <a:pt x="5" y="0"/>
                    <a:pt x="5" y="0"/>
                    <a:pt x="5" y="0"/>
                  </a:cubicBezTo>
                  <a:cubicBezTo>
                    <a:pt x="5" y="0"/>
                    <a:pt x="4"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84" name="Freeform 3269">
              <a:extLst>
                <a:ext uri="{FF2B5EF4-FFF2-40B4-BE49-F238E27FC236}">
                  <a16:creationId xmlns:a16="http://schemas.microsoft.com/office/drawing/2014/main" id="{5115C229-241B-3EFE-1280-2D9EEE59D80F}"/>
                </a:ext>
              </a:extLst>
            </p:cNvPr>
            <p:cNvSpPr>
              <a:spLocks/>
            </p:cNvSpPr>
            <p:nvPr/>
          </p:nvSpPr>
          <p:spPr bwMode="auto">
            <a:xfrm>
              <a:off x="11400166" y="3191774"/>
              <a:ext cx="38623" cy="38623"/>
            </a:xfrm>
            <a:custGeom>
              <a:avLst/>
              <a:gdLst>
                <a:gd name="T0" fmla="*/ 3 w 6"/>
                <a:gd name="T1" fmla="*/ 0 h 6"/>
                <a:gd name="T2" fmla="*/ 2 w 6"/>
                <a:gd name="T3" fmla="*/ 1 h 6"/>
                <a:gd name="T4" fmla="*/ 1 w 6"/>
                <a:gd name="T5" fmla="*/ 5 h 6"/>
                <a:gd name="T6" fmla="*/ 3 w 6"/>
                <a:gd name="T7" fmla="*/ 6 h 6"/>
                <a:gd name="T8" fmla="*/ 5 w 6"/>
                <a:gd name="T9" fmla="*/ 5 h 6"/>
                <a:gd name="T10" fmla="*/ 6 w 6"/>
                <a:gd name="T11" fmla="*/ 4 h 6"/>
                <a:gd name="T12" fmla="*/ 6 w 6"/>
                <a:gd name="T13" fmla="*/ 4 h 6"/>
                <a:gd name="T14" fmla="*/ 6 w 6"/>
                <a:gd name="T15" fmla="*/ 1 h 6"/>
                <a:gd name="T16" fmla="*/ 6 w 6"/>
                <a:gd name="T17" fmla="*/ 1 h 6"/>
                <a:gd name="T18" fmla="*/ 5 w 6"/>
                <a:gd name="T19" fmla="*/ 1 h 6"/>
                <a:gd name="T20" fmla="*/ 5 w 6"/>
                <a:gd name="T21" fmla="*/ 0 h 6"/>
                <a:gd name="T22" fmla="*/ 4 w 6"/>
                <a:gd name="T23" fmla="*/ 0 h 6"/>
                <a:gd name="T24" fmla="*/ 3 w 6"/>
                <a:gd name="T2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6">
                  <a:moveTo>
                    <a:pt x="3" y="0"/>
                  </a:moveTo>
                  <a:cubicBezTo>
                    <a:pt x="3" y="0"/>
                    <a:pt x="2" y="0"/>
                    <a:pt x="2" y="1"/>
                  </a:cubicBezTo>
                  <a:cubicBezTo>
                    <a:pt x="1" y="2"/>
                    <a:pt x="0" y="3"/>
                    <a:pt x="1" y="5"/>
                  </a:cubicBezTo>
                  <a:cubicBezTo>
                    <a:pt x="2" y="5"/>
                    <a:pt x="3" y="6"/>
                    <a:pt x="3" y="6"/>
                  </a:cubicBezTo>
                  <a:cubicBezTo>
                    <a:pt x="4" y="6"/>
                    <a:pt x="5" y="6"/>
                    <a:pt x="5" y="5"/>
                  </a:cubicBezTo>
                  <a:cubicBezTo>
                    <a:pt x="5" y="5"/>
                    <a:pt x="6" y="5"/>
                    <a:pt x="6" y="4"/>
                  </a:cubicBezTo>
                  <a:cubicBezTo>
                    <a:pt x="6" y="4"/>
                    <a:pt x="6" y="4"/>
                    <a:pt x="6" y="4"/>
                  </a:cubicBezTo>
                  <a:cubicBezTo>
                    <a:pt x="6" y="3"/>
                    <a:pt x="6" y="2"/>
                    <a:pt x="6" y="1"/>
                  </a:cubicBezTo>
                  <a:cubicBezTo>
                    <a:pt x="6" y="1"/>
                    <a:pt x="6" y="1"/>
                    <a:pt x="6" y="1"/>
                  </a:cubicBezTo>
                  <a:cubicBezTo>
                    <a:pt x="6" y="1"/>
                    <a:pt x="5" y="1"/>
                    <a:pt x="5" y="1"/>
                  </a:cubicBezTo>
                  <a:cubicBezTo>
                    <a:pt x="5" y="1"/>
                    <a:pt x="5" y="1"/>
                    <a:pt x="5" y="0"/>
                  </a:cubicBezTo>
                  <a:cubicBezTo>
                    <a:pt x="4" y="0"/>
                    <a:pt x="4" y="0"/>
                    <a:pt x="4" y="0"/>
                  </a:cubicBezTo>
                  <a:cubicBezTo>
                    <a:pt x="4" y="0"/>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85" name="Freeform 3270">
              <a:extLst>
                <a:ext uri="{FF2B5EF4-FFF2-40B4-BE49-F238E27FC236}">
                  <a16:creationId xmlns:a16="http://schemas.microsoft.com/office/drawing/2014/main" id="{AABAF644-7DA1-35B1-7765-44418811EAF0}"/>
                </a:ext>
              </a:extLst>
            </p:cNvPr>
            <p:cNvSpPr>
              <a:spLocks/>
            </p:cNvSpPr>
            <p:nvPr/>
          </p:nvSpPr>
          <p:spPr bwMode="auto">
            <a:xfrm>
              <a:off x="10834610" y="3131080"/>
              <a:ext cx="41382" cy="38623"/>
            </a:xfrm>
            <a:custGeom>
              <a:avLst/>
              <a:gdLst>
                <a:gd name="T0" fmla="*/ 3 w 6"/>
                <a:gd name="T1" fmla="*/ 0 h 6"/>
                <a:gd name="T2" fmla="*/ 2 w 6"/>
                <a:gd name="T3" fmla="*/ 0 h 6"/>
                <a:gd name="T4" fmla="*/ 1 w 6"/>
                <a:gd name="T5" fmla="*/ 1 h 6"/>
                <a:gd name="T6" fmla="*/ 0 w 6"/>
                <a:gd name="T7" fmla="*/ 5 h 6"/>
                <a:gd name="T8" fmla="*/ 3 w 6"/>
                <a:gd name="T9" fmla="*/ 6 h 6"/>
                <a:gd name="T10" fmla="*/ 4 w 6"/>
                <a:gd name="T11" fmla="*/ 5 h 6"/>
                <a:gd name="T12" fmla="*/ 5 w 6"/>
                <a:gd name="T13" fmla="*/ 2 h 6"/>
                <a:gd name="T14" fmla="*/ 5 w 6"/>
                <a:gd name="T15" fmla="*/ 2 h 6"/>
                <a:gd name="T16" fmla="*/ 5 w 6"/>
                <a:gd name="T17" fmla="*/ 2 h 6"/>
                <a:gd name="T18" fmla="*/ 3 w 6"/>
                <a:gd name="T19" fmla="*/ 0 h 6"/>
                <a:gd name="T20" fmla="*/ 3 w 6"/>
                <a:gd name="T2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6">
                  <a:moveTo>
                    <a:pt x="3" y="0"/>
                  </a:moveTo>
                  <a:cubicBezTo>
                    <a:pt x="3" y="0"/>
                    <a:pt x="2" y="0"/>
                    <a:pt x="2" y="0"/>
                  </a:cubicBezTo>
                  <a:cubicBezTo>
                    <a:pt x="2" y="0"/>
                    <a:pt x="1" y="1"/>
                    <a:pt x="1" y="1"/>
                  </a:cubicBezTo>
                  <a:cubicBezTo>
                    <a:pt x="0" y="2"/>
                    <a:pt x="0" y="3"/>
                    <a:pt x="0" y="5"/>
                  </a:cubicBezTo>
                  <a:cubicBezTo>
                    <a:pt x="1" y="5"/>
                    <a:pt x="2" y="6"/>
                    <a:pt x="3" y="6"/>
                  </a:cubicBezTo>
                  <a:cubicBezTo>
                    <a:pt x="3" y="6"/>
                    <a:pt x="4" y="6"/>
                    <a:pt x="4" y="5"/>
                  </a:cubicBezTo>
                  <a:cubicBezTo>
                    <a:pt x="5" y="5"/>
                    <a:pt x="6" y="3"/>
                    <a:pt x="5" y="2"/>
                  </a:cubicBezTo>
                  <a:cubicBezTo>
                    <a:pt x="5" y="2"/>
                    <a:pt x="5" y="2"/>
                    <a:pt x="5" y="2"/>
                  </a:cubicBezTo>
                  <a:cubicBezTo>
                    <a:pt x="5" y="2"/>
                    <a:pt x="5" y="2"/>
                    <a:pt x="5" y="2"/>
                  </a:cubicBezTo>
                  <a:cubicBezTo>
                    <a:pt x="4" y="1"/>
                    <a:pt x="4" y="0"/>
                    <a:pt x="3" y="0"/>
                  </a:cubicBezTo>
                  <a:cubicBezTo>
                    <a:pt x="3"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86" name="Freeform 3271">
              <a:extLst>
                <a:ext uri="{FF2B5EF4-FFF2-40B4-BE49-F238E27FC236}">
                  <a16:creationId xmlns:a16="http://schemas.microsoft.com/office/drawing/2014/main" id="{FA2F5441-697E-FFCE-881F-AF133A7166A2}"/>
                </a:ext>
              </a:extLst>
            </p:cNvPr>
            <p:cNvSpPr>
              <a:spLocks/>
            </p:cNvSpPr>
            <p:nvPr/>
          </p:nvSpPr>
          <p:spPr bwMode="auto">
            <a:xfrm>
              <a:off x="12048486" y="3249709"/>
              <a:ext cx="38623" cy="38623"/>
            </a:xfrm>
            <a:custGeom>
              <a:avLst/>
              <a:gdLst>
                <a:gd name="T0" fmla="*/ 3 w 6"/>
                <a:gd name="T1" fmla="*/ 0 h 6"/>
                <a:gd name="T2" fmla="*/ 2 w 6"/>
                <a:gd name="T3" fmla="*/ 1 h 6"/>
                <a:gd name="T4" fmla="*/ 1 w 6"/>
                <a:gd name="T5" fmla="*/ 2 h 6"/>
                <a:gd name="T6" fmla="*/ 1 w 6"/>
                <a:gd name="T7" fmla="*/ 2 h 6"/>
                <a:gd name="T8" fmla="*/ 0 w 6"/>
                <a:gd name="T9" fmla="*/ 3 h 6"/>
                <a:gd name="T10" fmla="*/ 1 w 6"/>
                <a:gd name="T11" fmla="*/ 4 h 6"/>
                <a:gd name="T12" fmla="*/ 1 w 6"/>
                <a:gd name="T13" fmla="*/ 4 h 6"/>
                <a:gd name="T14" fmla="*/ 1 w 6"/>
                <a:gd name="T15" fmla="*/ 5 h 6"/>
                <a:gd name="T16" fmla="*/ 1 w 6"/>
                <a:gd name="T17" fmla="*/ 5 h 6"/>
                <a:gd name="T18" fmla="*/ 2 w 6"/>
                <a:gd name="T19" fmla="*/ 6 h 6"/>
                <a:gd name="T20" fmla="*/ 3 w 6"/>
                <a:gd name="T21" fmla="*/ 6 h 6"/>
                <a:gd name="T22" fmla="*/ 3 w 6"/>
                <a:gd name="T23" fmla="*/ 6 h 6"/>
                <a:gd name="T24" fmla="*/ 5 w 6"/>
                <a:gd name="T25" fmla="*/ 5 h 6"/>
                <a:gd name="T26" fmla="*/ 5 w 6"/>
                <a:gd name="T27" fmla="*/ 1 h 6"/>
                <a:gd name="T28" fmla="*/ 3 w 6"/>
                <a:gd name="T2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6">
                  <a:moveTo>
                    <a:pt x="3" y="0"/>
                  </a:moveTo>
                  <a:cubicBezTo>
                    <a:pt x="3" y="0"/>
                    <a:pt x="2" y="0"/>
                    <a:pt x="2" y="1"/>
                  </a:cubicBezTo>
                  <a:cubicBezTo>
                    <a:pt x="1" y="1"/>
                    <a:pt x="1" y="1"/>
                    <a:pt x="1" y="2"/>
                  </a:cubicBezTo>
                  <a:cubicBezTo>
                    <a:pt x="1" y="2"/>
                    <a:pt x="1" y="2"/>
                    <a:pt x="1" y="2"/>
                  </a:cubicBezTo>
                  <a:cubicBezTo>
                    <a:pt x="0" y="3"/>
                    <a:pt x="0" y="3"/>
                    <a:pt x="0" y="3"/>
                  </a:cubicBezTo>
                  <a:cubicBezTo>
                    <a:pt x="0" y="4"/>
                    <a:pt x="1" y="4"/>
                    <a:pt x="1" y="4"/>
                  </a:cubicBezTo>
                  <a:cubicBezTo>
                    <a:pt x="1" y="4"/>
                    <a:pt x="1" y="4"/>
                    <a:pt x="1" y="4"/>
                  </a:cubicBezTo>
                  <a:cubicBezTo>
                    <a:pt x="1" y="4"/>
                    <a:pt x="1" y="4"/>
                    <a:pt x="1" y="5"/>
                  </a:cubicBezTo>
                  <a:cubicBezTo>
                    <a:pt x="1" y="5"/>
                    <a:pt x="1" y="5"/>
                    <a:pt x="1" y="5"/>
                  </a:cubicBezTo>
                  <a:cubicBezTo>
                    <a:pt x="1" y="5"/>
                    <a:pt x="2" y="5"/>
                    <a:pt x="2" y="6"/>
                  </a:cubicBezTo>
                  <a:cubicBezTo>
                    <a:pt x="2" y="6"/>
                    <a:pt x="3" y="6"/>
                    <a:pt x="3" y="6"/>
                  </a:cubicBezTo>
                  <a:cubicBezTo>
                    <a:pt x="3" y="6"/>
                    <a:pt x="3" y="6"/>
                    <a:pt x="3" y="6"/>
                  </a:cubicBezTo>
                  <a:cubicBezTo>
                    <a:pt x="4" y="6"/>
                    <a:pt x="4" y="6"/>
                    <a:pt x="5" y="5"/>
                  </a:cubicBezTo>
                  <a:cubicBezTo>
                    <a:pt x="6" y="4"/>
                    <a:pt x="6" y="3"/>
                    <a:pt x="5" y="1"/>
                  </a:cubicBezTo>
                  <a:cubicBezTo>
                    <a:pt x="5" y="1"/>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87" name="Freeform 3272">
              <a:extLst>
                <a:ext uri="{FF2B5EF4-FFF2-40B4-BE49-F238E27FC236}">
                  <a16:creationId xmlns:a16="http://schemas.microsoft.com/office/drawing/2014/main" id="{A235A1A1-3A11-1ECB-E2D9-AB25A766DDE8}"/>
                </a:ext>
              </a:extLst>
            </p:cNvPr>
            <p:cNvSpPr>
              <a:spLocks/>
            </p:cNvSpPr>
            <p:nvPr/>
          </p:nvSpPr>
          <p:spPr bwMode="auto">
            <a:xfrm>
              <a:off x="11819505" y="3059351"/>
              <a:ext cx="38623" cy="33106"/>
            </a:xfrm>
            <a:custGeom>
              <a:avLst/>
              <a:gdLst>
                <a:gd name="T0" fmla="*/ 3 w 6"/>
                <a:gd name="T1" fmla="*/ 0 h 5"/>
                <a:gd name="T2" fmla="*/ 2 w 6"/>
                <a:gd name="T3" fmla="*/ 0 h 5"/>
                <a:gd name="T4" fmla="*/ 1 w 6"/>
                <a:gd name="T5" fmla="*/ 1 h 5"/>
                <a:gd name="T6" fmla="*/ 1 w 6"/>
                <a:gd name="T7" fmla="*/ 1 h 5"/>
                <a:gd name="T8" fmla="*/ 1 w 6"/>
                <a:gd name="T9" fmla="*/ 4 h 5"/>
                <a:gd name="T10" fmla="*/ 3 w 6"/>
                <a:gd name="T11" fmla="*/ 5 h 5"/>
                <a:gd name="T12" fmla="*/ 3 w 6"/>
                <a:gd name="T13" fmla="*/ 5 h 5"/>
                <a:gd name="T14" fmla="*/ 4 w 6"/>
                <a:gd name="T15" fmla="*/ 5 h 5"/>
                <a:gd name="T16" fmla="*/ 5 w 6"/>
                <a:gd name="T17" fmla="*/ 5 h 5"/>
                <a:gd name="T18" fmla="*/ 5 w 6"/>
                <a:gd name="T19" fmla="*/ 1 h 5"/>
                <a:gd name="T20" fmla="*/ 4 w 6"/>
                <a:gd name="T21" fmla="*/ 0 h 5"/>
                <a:gd name="T22" fmla="*/ 3 w 6"/>
                <a:gd name="T23" fmla="*/ 0 h 5"/>
                <a:gd name="T24" fmla="*/ 3 w 6"/>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5">
                  <a:moveTo>
                    <a:pt x="3" y="0"/>
                  </a:moveTo>
                  <a:cubicBezTo>
                    <a:pt x="3" y="0"/>
                    <a:pt x="2" y="0"/>
                    <a:pt x="2" y="0"/>
                  </a:cubicBezTo>
                  <a:cubicBezTo>
                    <a:pt x="1" y="0"/>
                    <a:pt x="1" y="0"/>
                    <a:pt x="1" y="1"/>
                  </a:cubicBezTo>
                  <a:cubicBezTo>
                    <a:pt x="1" y="1"/>
                    <a:pt x="1" y="1"/>
                    <a:pt x="1" y="1"/>
                  </a:cubicBezTo>
                  <a:cubicBezTo>
                    <a:pt x="0" y="2"/>
                    <a:pt x="0" y="3"/>
                    <a:pt x="1" y="4"/>
                  </a:cubicBezTo>
                  <a:cubicBezTo>
                    <a:pt x="1" y="5"/>
                    <a:pt x="2" y="5"/>
                    <a:pt x="3" y="5"/>
                  </a:cubicBezTo>
                  <a:cubicBezTo>
                    <a:pt x="3" y="5"/>
                    <a:pt x="3" y="5"/>
                    <a:pt x="3" y="5"/>
                  </a:cubicBezTo>
                  <a:cubicBezTo>
                    <a:pt x="3" y="5"/>
                    <a:pt x="3" y="5"/>
                    <a:pt x="4" y="5"/>
                  </a:cubicBezTo>
                  <a:cubicBezTo>
                    <a:pt x="4" y="5"/>
                    <a:pt x="4" y="5"/>
                    <a:pt x="5" y="5"/>
                  </a:cubicBezTo>
                  <a:cubicBezTo>
                    <a:pt x="6" y="4"/>
                    <a:pt x="6" y="2"/>
                    <a:pt x="5" y="1"/>
                  </a:cubicBezTo>
                  <a:cubicBezTo>
                    <a:pt x="5" y="0"/>
                    <a:pt x="4" y="0"/>
                    <a:pt x="4" y="0"/>
                  </a:cubicBezTo>
                  <a:cubicBezTo>
                    <a:pt x="4" y="0"/>
                    <a:pt x="4" y="0"/>
                    <a:pt x="3" y="0"/>
                  </a:cubicBezTo>
                  <a:cubicBezTo>
                    <a:pt x="3"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88" name="Freeform 3273">
              <a:extLst>
                <a:ext uri="{FF2B5EF4-FFF2-40B4-BE49-F238E27FC236}">
                  <a16:creationId xmlns:a16="http://schemas.microsoft.com/office/drawing/2014/main" id="{43019C36-3526-8788-BE9C-FF8A5FB60E19}"/>
                </a:ext>
              </a:extLst>
            </p:cNvPr>
            <p:cNvSpPr>
              <a:spLocks/>
            </p:cNvSpPr>
            <p:nvPr/>
          </p:nvSpPr>
          <p:spPr bwMode="auto">
            <a:xfrm>
              <a:off x="10487000" y="2248261"/>
              <a:ext cx="41382" cy="30347"/>
            </a:xfrm>
            <a:custGeom>
              <a:avLst/>
              <a:gdLst>
                <a:gd name="T0" fmla="*/ 3 w 6"/>
                <a:gd name="T1" fmla="*/ 0 h 5"/>
                <a:gd name="T2" fmla="*/ 2 w 6"/>
                <a:gd name="T3" fmla="*/ 0 h 5"/>
                <a:gd name="T4" fmla="*/ 1 w 6"/>
                <a:gd name="T5" fmla="*/ 4 h 5"/>
                <a:gd name="T6" fmla="*/ 1 w 6"/>
                <a:gd name="T7" fmla="*/ 4 h 5"/>
                <a:gd name="T8" fmla="*/ 1 w 6"/>
                <a:gd name="T9" fmla="*/ 4 h 5"/>
                <a:gd name="T10" fmla="*/ 2 w 6"/>
                <a:gd name="T11" fmla="*/ 5 h 5"/>
                <a:gd name="T12" fmla="*/ 2 w 6"/>
                <a:gd name="T13" fmla="*/ 5 h 5"/>
                <a:gd name="T14" fmla="*/ 3 w 6"/>
                <a:gd name="T15" fmla="*/ 5 h 5"/>
                <a:gd name="T16" fmla="*/ 5 w 6"/>
                <a:gd name="T17" fmla="*/ 5 h 5"/>
                <a:gd name="T18" fmla="*/ 5 w 6"/>
                <a:gd name="T19" fmla="*/ 5 h 5"/>
                <a:gd name="T20" fmla="*/ 5 w 6"/>
                <a:gd name="T21" fmla="*/ 5 h 5"/>
                <a:gd name="T22" fmla="*/ 6 w 6"/>
                <a:gd name="T23" fmla="*/ 4 h 5"/>
                <a:gd name="T24" fmla="*/ 6 w 6"/>
                <a:gd name="T25" fmla="*/ 3 h 5"/>
                <a:gd name="T26" fmla="*/ 5 w 6"/>
                <a:gd name="T27" fmla="*/ 1 h 5"/>
                <a:gd name="T28" fmla="*/ 3 w 6"/>
                <a:gd name="T2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5">
                  <a:moveTo>
                    <a:pt x="3" y="0"/>
                  </a:moveTo>
                  <a:cubicBezTo>
                    <a:pt x="3" y="0"/>
                    <a:pt x="2" y="0"/>
                    <a:pt x="2" y="0"/>
                  </a:cubicBezTo>
                  <a:cubicBezTo>
                    <a:pt x="0" y="1"/>
                    <a:pt x="0" y="3"/>
                    <a:pt x="1" y="4"/>
                  </a:cubicBezTo>
                  <a:cubicBezTo>
                    <a:pt x="1" y="4"/>
                    <a:pt x="1" y="4"/>
                    <a:pt x="1" y="4"/>
                  </a:cubicBezTo>
                  <a:cubicBezTo>
                    <a:pt x="1" y="4"/>
                    <a:pt x="1" y="4"/>
                    <a:pt x="1" y="4"/>
                  </a:cubicBezTo>
                  <a:cubicBezTo>
                    <a:pt x="1" y="5"/>
                    <a:pt x="1" y="5"/>
                    <a:pt x="2" y="5"/>
                  </a:cubicBezTo>
                  <a:cubicBezTo>
                    <a:pt x="2" y="5"/>
                    <a:pt x="2" y="5"/>
                    <a:pt x="2" y="5"/>
                  </a:cubicBezTo>
                  <a:cubicBezTo>
                    <a:pt x="2" y="5"/>
                    <a:pt x="3" y="5"/>
                    <a:pt x="3" y="5"/>
                  </a:cubicBezTo>
                  <a:cubicBezTo>
                    <a:pt x="4" y="5"/>
                    <a:pt x="4" y="5"/>
                    <a:pt x="5" y="5"/>
                  </a:cubicBezTo>
                  <a:cubicBezTo>
                    <a:pt x="5" y="5"/>
                    <a:pt x="5" y="5"/>
                    <a:pt x="5" y="5"/>
                  </a:cubicBezTo>
                  <a:cubicBezTo>
                    <a:pt x="5" y="5"/>
                    <a:pt x="5" y="5"/>
                    <a:pt x="5" y="5"/>
                  </a:cubicBezTo>
                  <a:cubicBezTo>
                    <a:pt x="5" y="4"/>
                    <a:pt x="6" y="4"/>
                    <a:pt x="6" y="4"/>
                  </a:cubicBezTo>
                  <a:cubicBezTo>
                    <a:pt x="6" y="4"/>
                    <a:pt x="6" y="3"/>
                    <a:pt x="6" y="3"/>
                  </a:cubicBezTo>
                  <a:cubicBezTo>
                    <a:pt x="6" y="3"/>
                    <a:pt x="6" y="2"/>
                    <a:pt x="5" y="1"/>
                  </a:cubicBezTo>
                  <a:cubicBezTo>
                    <a:pt x="5" y="0"/>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89" name="Freeform 3274">
              <a:extLst>
                <a:ext uri="{FF2B5EF4-FFF2-40B4-BE49-F238E27FC236}">
                  <a16:creationId xmlns:a16="http://schemas.microsoft.com/office/drawing/2014/main" id="{63410AE0-0E8D-C554-8F87-4FE97D7722A9}"/>
                </a:ext>
              </a:extLst>
            </p:cNvPr>
            <p:cNvSpPr>
              <a:spLocks/>
            </p:cNvSpPr>
            <p:nvPr/>
          </p:nvSpPr>
          <p:spPr bwMode="auto">
            <a:xfrm>
              <a:off x="10067661" y="2444136"/>
              <a:ext cx="41382" cy="33106"/>
            </a:xfrm>
            <a:custGeom>
              <a:avLst/>
              <a:gdLst>
                <a:gd name="T0" fmla="*/ 3 w 6"/>
                <a:gd name="T1" fmla="*/ 0 h 5"/>
                <a:gd name="T2" fmla="*/ 1 w 6"/>
                <a:gd name="T3" fmla="*/ 0 h 5"/>
                <a:gd name="T4" fmla="*/ 0 w 6"/>
                <a:gd name="T5" fmla="*/ 3 h 5"/>
                <a:gd name="T6" fmla="*/ 0 w 6"/>
                <a:gd name="T7" fmla="*/ 3 h 5"/>
                <a:gd name="T8" fmla="*/ 1 w 6"/>
                <a:gd name="T9" fmla="*/ 4 h 5"/>
                <a:gd name="T10" fmla="*/ 1 w 6"/>
                <a:gd name="T11" fmla="*/ 4 h 5"/>
                <a:gd name="T12" fmla="*/ 1 w 6"/>
                <a:gd name="T13" fmla="*/ 5 h 5"/>
                <a:gd name="T14" fmla="*/ 3 w 6"/>
                <a:gd name="T15" fmla="*/ 5 h 5"/>
                <a:gd name="T16" fmla="*/ 3 w 6"/>
                <a:gd name="T17" fmla="*/ 5 h 5"/>
                <a:gd name="T18" fmla="*/ 4 w 6"/>
                <a:gd name="T19" fmla="*/ 5 h 5"/>
                <a:gd name="T20" fmla="*/ 4 w 6"/>
                <a:gd name="T21" fmla="*/ 5 h 5"/>
                <a:gd name="T22" fmla="*/ 6 w 6"/>
                <a:gd name="T23" fmla="*/ 2 h 5"/>
                <a:gd name="T24" fmla="*/ 6 w 6"/>
                <a:gd name="T25" fmla="*/ 2 h 5"/>
                <a:gd name="T26" fmla="*/ 5 w 6"/>
                <a:gd name="T27" fmla="*/ 1 h 5"/>
                <a:gd name="T28" fmla="*/ 5 w 6"/>
                <a:gd name="T29" fmla="*/ 1 h 5"/>
                <a:gd name="T30" fmla="*/ 5 w 6"/>
                <a:gd name="T31" fmla="*/ 1 h 5"/>
                <a:gd name="T32" fmla="*/ 3 w 6"/>
                <a:gd name="T33"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 h="5">
                  <a:moveTo>
                    <a:pt x="3" y="0"/>
                  </a:moveTo>
                  <a:cubicBezTo>
                    <a:pt x="2" y="0"/>
                    <a:pt x="2" y="0"/>
                    <a:pt x="1" y="0"/>
                  </a:cubicBezTo>
                  <a:cubicBezTo>
                    <a:pt x="0" y="1"/>
                    <a:pt x="0" y="2"/>
                    <a:pt x="0" y="3"/>
                  </a:cubicBezTo>
                  <a:cubicBezTo>
                    <a:pt x="0" y="3"/>
                    <a:pt x="0" y="3"/>
                    <a:pt x="0" y="3"/>
                  </a:cubicBezTo>
                  <a:cubicBezTo>
                    <a:pt x="0" y="3"/>
                    <a:pt x="0" y="4"/>
                    <a:pt x="1" y="4"/>
                  </a:cubicBezTo>
                  <a:cubicBezTo>
                    <a:pt x="1" y="4"/>
                    <a:pt x="1" y="4"/>
                    <a:pt x="1" y="4"/>
                  </a:cubicBezTo>
                  <a:cubicBezTo>
                    <a:pt x="1" y="4"/>
                    <a:pt x="1" y="4"/>
                    <a:pt x="1" y="5"/>
                  </a:cubicBezTo>
                  <a:cubicBezTo>
                    <a:pt x="2" y="5"/>
                    <a:pt x="2" y="5"/>
                    <a:pt x="3" y="5"/>
                  </a:cubicBezTo>
                  <a:cubicBezTo>
                    <a:pt x="3" y="5"/>
                    <a:pt x="3" y="5"/>
                    <a:pt x="3" y="5"/>
                  </a:cubicBezTo>
                  <a:cubicBezTo>
                    <a:pt x="3" y="5"/>
                    <a:pt x="3" y="5"/>
                    <a:pt x="4" y="5"/>
                  </a:cubicBezTo>
                  <a:cubicBezTo>
                    <a:pt x="4" y="5"/>
                    <a:pt x="4" y="5"/>
                    <a:pt x="4" y="5"/>
                  </a:cubicBezTo>
                  <a:cubicBezTo>
                    <a:pt x="5" y="4"/>
                    <a:pt x="6" y="3"/>
                    <a:pt x="6" y="2"/>
                  </a:cubicBezTo>
                  <a:cubicBezTo>
                    <a:pt x="6" y="2"/>
                    <a:pt x="6" y="2"/>
                    <a:pt x="6" y="2"/>
                  </a:cubicBezTo>
                  <a:cubicBezTo>
                    <a:pt x="6" y="2"/>
                    <a:pt x="5" y="2"/>
                    <a:pt x="5" y="1"/>
                  </a:cubicBezTo>
                  <a:cubicBezTo>
                    <a:pt x="5" y="1"/>
                    <a:pt x="5" y="1"/>
                    <a:pt x="5" y="1"/>
                  </a:cubicBezTo>
                  <a:cubicBezTo>
                    <a:pt x="5" y="1"/>
                    <a:pt x="5" y="1"/>
                    <a:pt x="5" y="1"/>
                  </a:cubicBezTo>
                  <a:cubicBezTo>
                    <a:pt x="5" y="0"/>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90" name="Freeform 3275">
              <a:extLst>
                <a:ext uri="{FF2B5EF4-FFF2-40B4-BE49-F238E27FC236}">
                  <a16:creationId xmlns:a16="http://schemas.microsoft.com/office/drawing/2014/main" id="{DF6BF6ED-224A-886F-2D1A-17DB89B1A894}"/>
                </a:ext>
              </a:extLst>
            </p:cNvPr>
            <p:cNvSpPr>
              <a:spLocks/>
            </p:cNvSpPr>
            <p:nvPr/>
          </p:nvSpPr>
          <p:spPr bwMode="auto">
            <a:xfrm>
              <a:off x="11747776" y="3616630"/>
              <a:ext cx="38623" cy="38623"/>
            </a:xfrm>
            <a:custGeom>
              <a:avLst/>
              <a:gdLst>
                <a:gd name="T0" fmla="*/ 3 w 6"/>
                <a:gd name="T1" fmla="*/ 0 h 6"/>
                <a:gd name="T2" fmla="*/ 3 w 6"/>
                <a:gd name="T3" fmla="*/ 0 h 6"/>
                <a:gd name="T4" fmla="*/ 3 w 6"/>
                <a:gd name="T5" fmla="*/ 0 h 6"/>
                <a:gd name="T6" fmla="*/ 2 w 6"/>
                <a:gd name="T7" fmla="*/ 1 h 6"/>
                <a:gd name="T8" fmla="*/ 1 w 6"/>
                <a:gd name="T9" fmla="*/ 4 h 6"/>
                <a:gd name="T10" fmla="*/ 3 w 6"/>
                <a:gd name="T11" fmla="*/ 6 h 6"/>
                <a:gd name="T12" fmla="*/ 5 w 6"/>
                <a:gd name="T13" fmla="*/ 5 h 6"/>
                <a:gd name="T14" fmla="*/ 5 w 6"/>
                <a:gd name="T15" fmla="*/ 5 h 6"/>
                <a:gd name="T16" fmla="*/ 5 w 6"/>
                <a:gd name="T17" fmla="*/ 5 h 6"/>
                <a:gd name="T18" fmla="*/ 6 w 6"/>
                <a:gd name="T19" fmla="*/ 4 h 6"/>
                <a:gd name="T20" fmla="*/ 6 w 6"/>
                <a:gd name="T21" fmla="*/ 4 h 6"/>
                <a:gd name="T22" fmla="*/ 6 w 6"/>
                <a:gd name="T23" fmla="*/ 1 h 6"/>
                <a:gd name="T24" fmla="*/ 5 w 6"/>
                <a:gd name="T25" fmla="*/ 1 h 6"/>
                <a:gd name="T26" fmla="*/ 4 w 6"/>
                <a:gd name="T27" fmla="*/ 0 h 6"/>
                <a:gd name="T28" fmla="*/ 3 w 6"/>
                <a:gd name="T2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6">
                  <a:moveTo>
                    <a:pt x="3" y="0"/>
                  </a:moveTo>
                  <a:cubicBezTo>
                    <a:pt x="3" y="0"/>
                    <a:pt x="3" y="0"/>
                    <a:pt x="3" y="0"/>
                  </a:cubicBezTo>
                  <a:cubicBezTo>
                    <a:pt x="3" y="0"/>
                    <a:pt x="3" y="0"/>
                    <a:pt x="3" y="0"/>
                  </a:cubicBezTo>
                  <a:cubicBezTo>
                    <a:pt x="2" y="0"/>
                    <a:pt x="2" y="0"/>
                    <a:pt x="2" y="1"/>
                  </a:cubicBezTo>
                  <a:cubicBezTo>
                    <a:pt x="0" y="2"/>
                    <a:pt x="0" y="3"/>
                    <a:pt x="1" y="4"/>
                  </a:cubicBezTo>
                  <a:cubicBezTo>
                    <a:pt x="2" y="5"/>
                    <a:pt x="2" y="6"/>
                    <a:pt x="3" y="6"/>
                  </a:cubicBezTo>
                  <a:cubicBezTo>
                    <a:pt x="4" y="6"/>
                    <a:pt x="4" y="5"/>
                    <a:pt x="5" y="5"/>
                  </a:cubicBezTo>
                  <a:cubicBezTo>
                    <a:pt x="5" y="5"/>
                    <a:pt x="5" y="5"/>
                    <a:pt x="5" y="5"/>
                  </a:cubicBezTo>
                  <a:cubicBezTo>
                    <a:pt x="5" y="5"/>
                    <a:pt x="5" y="5"/>
                    <a:pt x="5" y="5"/>
                  </a:cubicBezTo>
                  <a:cubicBezTo>
                    <a:pt x="5" y="5"/>
                    <a:pt x="5" y="5"/>
                    <a:pt x="6" y="4"/>
                  </a:cubicBezTo>
                  <a:cubicBezTo>
                    <a:pt x="6" y="4"/>
                    <a:pt x="6" y="4"/>
                    <a:pt x="6" y="4"/>
                  </a:cubicBezTo>
                  <a:cubicBezTo>
                    <a:pt x="6" y="3"/>
                    <a:pt x="6" y="2"/>
                    <a:pt x="6" y="1"/>
                  </a:cubicBezTo>
                  <a:cubicBezTo>
                    <a:pt x="5" y="1"/>
                    <a:pt x="5" y="1"/>
                    <a:pt x="5" y="1"/>
                  </a:cubicBezTo>
                  <a:cubicBezTo>
                    <a:pt x="4" y="0"/>
                    <a:pt x="4" y="0"/>
                    <a:pt x="4" y="0"/>
                  </a:cubicBezTo>
                  <a:cubicBezTo>
                    <a:pt x="4" y="0"/>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91" name="Freeform 3276">
              <a:extLst>
                <a:ext uri="{FF2B5EF4-FFF2-40B4-BE49-F238E27FC236}">
                  <a16:creationId xmlns:a16="http://schemas.microsoft.com/office/drawing/2014/main" id="{6B70DDAF-7132-27DE-E9B7-F88B4EBED110}"/>
                </a:ext>
              </a:extLst>
            </p:cNvPr>
            <p:cNvSpPr>
              <a:spLocks/>
            </p:cNvSpPr>
            <p:nvPr/>
          </p:nvSpPr>
          <p:spPr bwMode="auto">
            <a:xfrm>
              <a:off x="11700876" y="3335232"/>
              <a:ext cx="24829" cy="24829"/>
            </a:xfrm>
            <a:custGeom>
              <a:avLst/>
              <a:gdLst>
                <a:gd name="T0" fmla="*/ 2 w 4"/>
                <a:gd name="T1" fmla="*/ 0 h 4"/>
                <a:gd name="T2" fmla="*/ 1 w 4"/>
                <a:gd name="T3" fmla="*/ 1 h 4"/>
                <a:gd name="T4" fmla="*/ 1 w 4"/>
                <a:gd name="T5" fmla="*/ 1 h 4"/>
                <a:gd name="T6" fmla="*/ 1 w 4"/>
                <a:gd name="T7" fmla="*/ 1 h 4"/>
                <a:gd name="T8" fmla="*/ 1 w 4"/>
                <a:gd name="T9" fmla="*/ 1 h 4"/>
                <a:gd name="T10" fmla="*/ 1 w 4"/>
                <a:gd name="T11" fmla="*/ 2 h 4"/>
                <a:gd name="T12" fmla="*/ 1 w 4"/>
                <a:gd name="T13" fmla="*/ 3 h 4"/>
                <a:gd name="T14" fmla="*/ 2 w 4"/>
                <a:gd name="T15" fmla="*/ 4 h 4"/>
                <a:gd name="T16" fmla="*/ 3 w 4"/>
                <a:gd name="T17" fmla="*/ 4 h 4"/>
                <a:gd name="T18" fmla="*/ 3 w 4"/>
                <a:gd name="T19" fmla="*/ 4 h 4"/>
                <a:gd name="T20" fmla="*/ 4 w 4"/>
                <a:gd name="T21" fmla="*/ 4 h 4"/>
                <a:gd name="T22" fmla="*/ 4 w 4"/>
                <a:gd name="T23" fmla="*/ 3 h 4"/>
                <a:gd name="T24" fmla="*/ 4 w 4"/>
                <a:gd name="T25" fmla="*/ 3 h 4"/>
                <a:gd name="T26" fmla="*/ 4 w 4"/>
                <a:gd name="T27" fmla="*/ 2 h 4"/>
                <a:gd name="T28" fmla="*/ 4 w 4"/>
                <a:gd name="T29" fmla="*/ 2 h 4"/>
                <a:gd name="T30" fmla="*/ 4 w 4"/>
                <a:gd name="T31" fmla="*/ 1 h 4"/>
                <a:gd name="T32" fmla="*/ 2 w 4"/>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4">
                  <a:moveTo>
                    <a:pt x="2" y="0"/>
                  </a:moveTo>
                  <a:cubicBezTo>
                    <a:pt x="2" y="0"/>
                    <a:pt x="2" y="1"/>
                    <a:pt x="1" y="1"/>
                  </a:cubicBezTo>
                  <a:cubicBezTo>
                    <a:pt x="1" y="1"/>
                    <a:pt x="1" y="1"/>
                    <a:pt x="1" y="1"/>
                  </a:cubicBezTo>
                  <a:cubicBezTo>
                    <a:pt x="1" y="1"/>
                    <a:pt x="1" y="1"/>
                    <a:pt x="1" y="1"/>
                  </a:cubicBezTo>
                  <a:cubicBezTo>
                    <a:pt x="1" y="1"/>
                    <a:pt x="1" y="1"/>
                    <a:pt x="1" y="1"/>
                  </a:cubicBezTo>
                  <a:cubicBezTo>
                    <a:pt x="1" y="1"/>
                    <a:pt x="1" y="2"/>
                    <a:pt x="1" y="2"/>
                  </a:cubicBezTo>
                  <a:cubicBezTo>
                    <a:pt x="0" y="2"/>
                    <a:pt x="0" y="3"/>
                    <a:pt x="1" y="3"/>
                  </a:cubicBezTo>
                  <a:cubicBezTo>
                    <a:pt x="1" y="4"/>
                    <a:pt x="2" y="4"/>
                    <a:pt x="2" y="4"/>
                  </a:cubicBezTo>
                  <a:cubicBezTo>
                    <a:pt x="3" y="4"/>
                    <a:pt x="3" y="4"/>
                    <a:pt x="3" y="4"/>
                  </a:cubicBezTo>
                  <a:cubicBezTo>
                    <a:pt x="3" y="4"/>
                    <a:pt x="3" y="4"/>
                    <a:pt x="3" y="4"/>
                  </a:cubicBezTo>
                  <a:cubicBezTo>
                    <a:pt x="3" y="4"/>
                    <a:pt x="3" y="4"/>
                    <a:pt x="4" y="4"/>
                  </a:cubicBezTo>
                  <a:cubicBezTo>
                    <a:pt x="4" y="4"/>
                    <a:pt x="4" y="4"/>
                    <a:pt x="4" y="3"/>
                  </a:cubicBezTo>
                  <a:cubicBezTo>
                    <a:pt x="4" y="3"/>
                    <a:pt x="4" y="3"/>
                    <a:pt x="4" y="3"/>
                  </a:cubicBezTo>
                  <a:cubicBezTo>
                    <a:pt x="4" y="3"/>
                    <a:pt x="4" y="2"/>
                    <a:pt x="4" y="2"/>
                  </a:cubicBezTo>
                  <a:cubicBezTo>
                    <a:pt x="4" y="2"/>
                    <a:pt x="4" y="2"/>
                    <a:pt x="4" y="2"/>
                  </a:cubicBezTo>
                  <a:cubicBezTo>
                    <a:pt x="4" y="2"/>
                    <a:pt x="4" y="1"/>
                    <a:pt x="4" y="1"/>
                  </a:cubicBezTo>
                  <a:cubicBezTo>
                    <a:pt x="4" y="1"/>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92" name="Freeform 3277">
              <a:extLst>
                <a:ext uri="{FF2B5EF4-FFF2-40B4-BE49-F238E27FC236}">
                  <a16:creationId xmlns:a16="http://schemas.microsoft.com/office/drawing/2014/main" id="{BDCF0E2C-50E2-06AC-B6E5-488A229CE95F}"/>
                </a:ext>
              </a:extLst>
            </p:cNvPr>
            <p:cNvSpPr>
              <a:spLocks/>
            </p:cNvSpPr>
            <p:nvPr/>
          </p:nvSpPr>
          <p:spPr bwMode="auto">
            <a:xfrm>
              <a:off x="11924340" y="3826300"/>
              <a:ext cx="24829" cy="24829"/>
            </a:xfrm>
            <a:custGeom>
              <a:avLst/>
              <a:gdLst>
                <a:gd name="T0" fmla="*/ 2 w 4"/>
                <a:gd name="T1" fmla="*/ 0 h 4"/>
                <a:gd name="T2" fmla="*/ 2 w 4"/>
                <a:gd name="T3" fmla="*/ 0 h 4"/>
                <a:gd name="T4" fmla="*/ 1 w 4"/>
                <a:gd name="T5" fmla="*/ 0 h 4"/>
                <a:gd name="T6" fmla="*/ 1 w 4"/>
                <a:gd name="T7" fmla="*/ 0 h 4"/>
                <a:gd name="T8" fmla="*/ 1 w 4"/>
                <a:gd name="T9" fmla="*/ 0 h 4"/>
                <a:gd name="T10" fmla="*/ 0 w 4"/>
                <a:gd name="T11" fmla="*/ 0 h 4"/>
                <a:gd name="T12" fmla="*/ 0 w 4"/>
                <a:gd name="T13" fmla="*/ 3 h 4"/>
                <a:gd name="T14" fmla="*/ 2 w 4"/>
                <a:gd name="T15" fmla="*/ 4 h 4"/>
                <a:gd name="T16" fmla="*/ 2 w 4"/>
                <a:gd name="T17" fmla="*/ 4 h 4"/>
                <a:gd name="T18" fmla="*/ 2 w 4"/>
                <a:gd name="T19" fmla="*/ 4 h 4"/>
                <a:gd name="T20" fmla="*/ 3 w 4"/>
                <a:gd name="T21" fmla="*/ 3 h 4"/>
                <a:gd name="T22" fmla="*/ 4 w 4"/>
                <a:gd name="T23" fmla="*/ 2 h 4"/>
                <a:gd name="T24" fmla="*/ 4 w 4"/>
                <a:gd name="T25" fmla="*/ 2 h 4"/>
                <a:gd name="T26" fmla="*/ 4 w 4"/>
                <a:gd name="T27" fmla="*/ 1 h 4"/>
                <a:gd name="T28" fmla="*/ 3 w 4"/>
                <a:gd name="T29" fmla="*/ 1 h 4"/>
                <a:gd name="T30" fmla="*/ 3 w 4"/>
                <a:gd name="T31" fmla="*/ 1 h 4"/>
                <a:gd name="T32" fmla="*/ 2 w 4"/>
                <a:gd name="T33" fmla="*/ 0 h 4"/>
                <a:gd name="T34" fmla="*/ 2 w 4"/>
                <a:gd name="T35" fmla="*/ 0 h 4"/>
                <a:gd name="T36" fmla="*/ 2 w 4"/>
                <a:gd name="T3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 h="4">
                  <a:moveTo>
                    <a:pt x="2" y="0"/>
                  </a:moveTo>
                  <a:cubicBezTo>
                    <a:pt x="2" y="0"/>
                    <a:pt x="2" y="0"/>
                    <a:pt x="2" y="0"/>
                  </a:cubicBezTo>
                  <a:cubicBezTo>
                    <a:pt x="1" y="0"/>
                    <a:pt x="1" y="0"/>
                    <a:pt x="1" y="0"/>
                  </a:cubicBezTo>
                  <a:cubicBezTo>
                    <a:pt x="1" y="0"/>
                    <a:pt x="1" y="0"/>
                    <a:pt x="1" y="0"/>
                  </a:cubicBezTo>
                  <a:cubicBezTo>
                    <a:pt x="1" y="0"/>
                    <a:pt x="1" y="0"/>
                    <a:pt x="1" y="0"/>
                  </a:cubicBezTo>
                  <a:cubicBezTo>
                    <a:pt x="0" y="0"/>
                    <a:pt x="0" y="0"/>
                    <a:pt x="0" y="0"/>
                  </a:cubicBezTo>
                  <a:cubicBezTo>
                    <a:pt x="0" y="1"/>
                    <a:pt x="0" y="2"/>
                    <a:pt x="0" y="3"/>
                  </a:cubicBezTo>
                  <a:cubicBezTo>
                    <a:pt x="0" y="3"/>
                    <a:pt x="1" y="4"/>
                    <a:pt x="2" y="4"/>
                  </a:cubicBezTo>
                  <a:cubicBezTo>
                    <a:pt x="2" y="4"/>
                    <a:pt x="2" y="4"/>
                    <a:pt x="2" y="4"/>
                  </a:cubicBezTo>
                  <a:cubicBezTo>
                    <a:pt x="2" y="4"/>
                    <a:pt x="2" y="4"/>
                    <a:pt x="2" y="4"/>
                  </a:cubicBezTo>
                  <a:cubicBezTo>
                    <a:pt x="2" y="4"/>
                    <a:pt x="3" y="4"/>
                    <a:pt x="3" y="3"/>
                  </a:cubicBezTo>
                  <a:cubicBezTo>
                    <a:pt x="3" y="3"/>
                    <a:pt x="4" y="3"/>
                    <a:pt x="4" y="2"/>
                  </a:cubicBezTo>
                  <a:cubicBezTo>
                    <a:pt x="4" y="2"/>
                    <a:pt x="4" y="2"/>
                    <a:pt x="4" y="2"/>
                  </a:cubicBezTo>
                  <a:cubicBezTo>
                    <a:pt x="4" y="2"/>
                    <a:pt x="4" y="1"/>
                    <a:pt x="4" y="1"/>
                  </a:cubicBezTo>
                  <a:cubicBezTo>
                    <a:pt x="4" y="1"/>
                    <a:pt x="3" y="1"/>
                    <a:pt x="3" y="1"/>
                  </a:cubicBezTo>
                  <a:cubicBezTo>
                    <a:pt x="3" y="1"/>
                    <a:pt x="3" y="1"/>
                    <a:pt x="3" y="1"/>
                  </a:cubicBezTo>
                  <a:cubicBezTo>
                    <a:pt x="3" y="0"/>
                    <a:pt x="3" y="0"/>
                    <a:pt x="2" y="0"/>
                  </a:cubicBezTo>
                  <a:cubicBezTo>
                    <a:pt x="2" y="0"/>
                    <a:pt x="2"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nvGrpSpPr>
            <p:cNvPr id="93" name="Group 92">
              <a:extLst>
                <a:ext uri="{FF2B5EF4-FFF2-40B4-BE49-F238E27FC236}">
                  <a16:creationId xmlns:a16="http://schemas.microsoft.com/office/drawing/2014/main" id="{682E7D48-F2CF-4670-CDF1-FDE99AD573ED}"/>
                </a:ext>
              </a:extLst>
            </p:cNvPr>
            <p:cNvGrpSpPr/>
            <p:nvPr/>
          </p:nvGrpSpPr>
          <p:grpSpPr>
            <a:xfrm>
              <a:off x="6249468" y="-1100935"/>
              <a:ext cx="6847366" cy="4965858"/>
              <a:chOff x="6249468" y="-1100935"/>
              <a:chExt cx="6847366" cy="4965858"/>
            </a:xfrm>
            <a:grpFill/>
          </p:grpSpPr>
          <p:sp>
            <p:nvSpPr>
              <p:cNvPr id="94" name="Freeform 3279">
                <a:extLst>
                  <a:ext uri="{FF2B5EF4-FFF2-40B4-BE49-F238E27FC236}">
                    <a16:creationId xmlns:a16="http://schemas.microsoft.com/office/drawing/2014/main" id="{897253FE-5E48-D47B-5E66-36A17902F86D}"/>
                  </a:ext>
                </a:extLst>
              </p:cNvPr>
              <p:cNvSpPr>
                <a:spLocks/>
              </p:cNvSpPr>
              <p:nvPr/>
            </p:nvSpPr>
            <p:spPr bwMode="auto">
              <a:xfrm>
                <a:off x="11858129" y="3401443"/>
                <a:ext cx="24829" cy="19312"/>
              </a:xfrm>
              <a:custGeom>
                <a:avLst/>
                <a:gdLst>
                  <a:gd name="T0" fmla="*/ 2 w 4"/>
                  <a:gd name="T1" fmla="*/ 0 h 3"/>
                  <a:gd name="T2" fmla="*/ 2 w 4"/>
                  <a:gd name="T3" fmla="*/ 0 h 3"/>
                  <a:gd name="T4" fmla="*/ 2 w 4"/>
                  <a:gd name="T5" fmla="*/ 0 h 3"/>
                  <a:gd name="T6" fmla="*/ 1 w 4"/>
                  <a:gd name="T7" fmla="*/ 0 h 3"/>
                  <a:gd name="T8" fmla="*/ 0 w 4"/>
                  <a:gd name="T9" fmla="*/ 1 h 3"/>
                  <a:gd name="T10" fmla="*/ 0 w 4"/>
                  <a:gd name="T11" fmla="*/ 1 h 3"/>
                  <a:gd name="T12" fmla="*/ 0 w 4"/>
                  <a:gd name="T13" fmla="*/ 3 h 3"/>
                  <a:gd name="T14" fmla="*/ 1 w 4"/>
                  <a:gd name="T15" fmla="*/ 3 h 3"/>
                  <a:gd name="T16" fmla="*/ 1 w 4"/>
                  <a:gd name="T17" fmla="*/ 3 h 3"/>
                  <a:gd name="T18" fmla="*/ 2 w 4"/>
                  <a:gd name="T19" fmla="*/ 3 h 3"/>
                  <a:gd name="T20" fmla="*/ 2 w 4"/>
                  <a:gd name="T21" fmla="*/ 3 h 3"/>
                  <a:gd name="T22" fmla="*/ 2 w 4"/>
                  <a:gd name="T23" fmla="*/ 3 h 3"/>
                  <a:gd name="T24" fmla="*/ 3 w 4"/>
                  <a:gd name="T25" fmla="*/ 3 h 3"/>
                  <a:gd name="T26" fmla="*/ 4 w 4"/>
                  <a:gd name="T27" fmla="*/ 0 h 3"/>
                  <a:gd name="T28" fmla="*/ 4 w 4"/>
                  <a:gd name="T29" fmla="*/ 0 h 3"/>
                  <a:gd name="T30" fmla="*/ 3 w 4"/>
                  <a:gd name="T31" fmla="*/ 0 h 3"/>
                  <a:gd name="T32" fmla="*/ 2 w 4"/>
                  <a:gd name="T33"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3">
                    <a:moveTo>
                      <a:pt x="2" y="0"/>
                    </a:moveTo>
                    <a:cubicBezTo>
                      <a:pt x="2" y="0"/>
                      <a:pt x="2" y="0"/>
                      <a:pt x="2" y="0"/>
                    </a:cubicBezTo>
                    <a:cubicBezTo>
                      <a:pt x="2" y="0"/>
                      <a:pt x="2" y="0"/>
                      <a:pt x="2" y="0"/>
                    </a:cubicBezTo>
                    <a:cubicBezTo>
                      <a:pt x="1" y="0"/>
                      <a:pt x="1" y="0"/>
                      <a:pt x="1" y="0"/>
                    </a:cubicBezTo>
                    <a:cubicBezTo>
                      <a:pt x="1" y="0"/>
                      <a:pt x="0" y="0"/>
                      <a:pt x="0" y="1"/>
                    </a:cubicBezTo>
                    <a:cubicBezTo>
                      <a:pt x="0" y="1"/>
                      <a:pt x="0" y="1"/>
                      <a:pt x="0" y="1"/>
                    </a:cubicBezTo>
                    <a:cubicBezTo>
                      <a:pt x="0" y="2"/>
                      <a:pt x="0" y="2"/>
                      <a:pt x="0" y="3"/>
                    </a:cubicBezTo>
                    <a:cubicBezTo>
                      <a:pt x="1" y="3"/>
                      <a:pt x="1" y="3"/>
                      <a:pt x="1" y="3"/>
                    </a:cubicBezTo>
                    <a:cubicBezTo>
                      <a:pt x="1" y="3"/>
                      <a:pt x="1" y="3"/>
                      <a:pt x="1" y="3"/>
                    </a:cubicBezTo>
                    <a:cubicBezTo>
                      <a:pt x="2" y="3"/>
                      <a:pt x="2" y="3"/>
                      <a:pt x="2" y="3"/>
                    </a:cubicBezTo>
                    <a:cubicBezTo>
                      <a:pt x="2" y="3"/>
                      <a:pt x="2" y="3"/>
                      <a:pt x="2" y="3"/>
                    </a:cubicBezTo>
                    <a:cubicBezTo>
                      <a:pt x="2" y="3"/>
                      <a:pt x="2" y="3"/>
                      <a:pt x="2" y="3"/>
                    </a:cubicBezTo>
                    <a:cubicBezTo>
                      <a:pt x="3" y="3"/>
                      <a:pt x="3" y="3"/>
                      <a:pt x="3" y="3"/>
                    </a:cubicBezTo>
                    <a:cubicBezTo>
                      <a:pt x="4" y="3"/>
                      <a:pt x="4" y="1"/>
                      <a:pt x="4" y="0"/>
                    </a:cubicBezTo>
                    <a:cubicBezTo>
                      <a:pt x="4" y="0"/>
                      <a:pt x="4" y="0"/>
                      <a:pt x="4" y="0"/>
                    </a:cubicBezTo>
                    <a:cubicBezTo>
                      <a:pt x="4" y="0"/>
                      <a:pt x="3" y="0"/>
                      <a:pt x="3" y="0"/>
                    </a:cubicBezTo>
                    <a:cubicBezTo>
                      <a:pt x="3" y="0"/>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95" name="Freeform 3280">
                <a:extLst>
                  <a:ext uri="{FF2B5EF4-FFF2-40B4-BE49-F238E27FC236}">
                    <a16:creationId xmlns:a16="http://schemas.microsoft.com/office/drawing/2014/main" id="{60FF438C-397F-51D9-FADA-56BEA55D3F18}"/>
                  </a:ext>
                </a:extLst>
              </p:cNvPr>
              <p:cNvSpPr>
                <a:spLocks/>
              </p:cNvSpPr>
              <p:nvPr/>
            </p:nvSpPr>
            <p:spPr bwMode="auto">
              <a:xfrm>
                <a:off x="11891234" y="2777952"/>
                <a:ext cx="24829" cy="19312"/>
              </a:xfrm>
              <a:custGeom>
                <a:avLst/>
                <a:gdLst>
                  <a:gd name="T0" fmla="*/ 2 w 4"/>
                  <a:gd name="T1" fmla="*/ 0 h 3"/>
                  <a:gd name="T2" fmla="*/ 1 w 4"/>
                  <a:gd name="T3" fmla="*/ 0 h 3"/>
                  <a:gd name="T4" fmla="*/ 0 w 4"/>
                  <a:gd name="T5" fmla="*/ 2 h 3"/>
                  <a:gd name="T6" fmla="*/ 0 w 4"/>
                  <a:gd name="T7" fmla="*/ 2 h 3"/>
                  <a:gd name="T8" fmla="*/ 0 w 4"/>
                  <a:gd name="T9" fmla="*/ 3 h 3"/>
                  <a:gd name="T10" fmla="*/ 0 w 4"/>
                  <a:gd name="T11" fmla="*/ 3 h 3"/>
                  <a:gd name="T12" fmla="*/ 1 w 4"/>
                  <a:gd name="T13" fmla="*/ 3 h 3"/>
                  <a:gd name="T14" fmla="*/ 1 w 4"/>
                  <a:gd name="T15" fmla="*/ 3 h 3"/>
                  <a:gd name="T16" fmla="*/ 2 w 4"/>
                  <a:gd name="T17" fmla="*/ 3 h 3"/>
                  <a:gd name="T18" fmla="*/ 2 w 4"/>
                  <a:gd name="T19" fmla="*/ 3 h 3"/>
                  <a:gd name="T20" fmla="*/ 3 w 4"/>
                  <a:gd name="T21" fmla="*/ 3 h 3"/>
                  <a:gd name="T22" fmla="*/ 4 w 4"/>
                  <a:gd name="T23" fmla="*/ 0 h 3"/>
                  <a:gd name="T24" fmla="*/ 2 w 4"/>
                  <a:gd name="T25"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3">
                    <a:moveTo>
                      <a:pt x="2" y="0"/>
                    </a:moveTo>
                    <a:cubicBezTo>
                      <a:pt x="2" y="0"/>
                      <a:pt x="1" y="0"/>
                      <a:pt x="1" y="0"/>
                    </a:cubicBezTo>
                    <a:cubicBezTo>
                      <a:pt x="0" y="0"/>
                      <a:pt x="0" y="1"/>
                      <a:pt x="0" y="2"/>
                    </a:cubicBezTo>
                    <a:cubicBezTo>
                      <a:pt x="0" y="2"/>
                      <a:pt x="0" y="2"/>
                      <a:pt x="0" y="2"/>
                    </a:cubicBezTo>
                    <a:cubicBezTo>
                      <a:pt x="0" y="2"/>
                      <a:pt x="0" y="3"/>
                      <a:pt x="0" y="3"/>
                    </a:cubicBezTo>
                    <a:cubicBezTo>
                      <a:pt x="0" y="3"/>
                      <a:pt x="0" y="3"/>
                      <a:pt x="0" y="3"/>
                    </a:cubicBezTo>
                    <a:cubicBezTo>
                      <a:pt x="1" y="3"/>
                      <a:pt x="1" y="3"/>
                      <a:pt x="1" y="3"/>
                    </a:cubicBezTo>
                    <a:cubicBezTo>
                      <a:pt x="1" y="3"/>
                      <a:pt x="1" y="3"/>
                      <a:pt x="1" y="3"/>
                    </a:cubicBezTo>
                    <a:cubicBezTo>
                      <a:pt x="2" y="3"/>
                      <a:pt x="2" y="3"/>
                      <a:pt x="2" y="3"/>
                    </a:cubicBezTo>
                    <a:cubicBezTo>
                      <a:pt x="2" y="3"/>
                      <a:pt x="2" y="3"/>
                      <a:pt x="2" y="3"/>
                    </a:cubicBezTo>
                    <a:cubicBezTo>
                      <a:pt x="2" y="3"/>
                      <a:pt x="3" y="3"/>
                      <a:pt x="3" y="3"/>
                    </a:cubicBezTo>
                    <a:cubicBezTo>
                      <a:pt x="4" y="3"/>
                      <a:pt x="4" y="1"/>
                      <a:pt x="4" y="0"/>
                    </a:cubicBezTo>
                    <a:cubicBezTo>
                      <a:pt x="3" y="0"/>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96" name="Freeform 3281">
                <a:extLst>
                  <a:ext uri="{FF2B5EF4-FFF2-40B4-BE49-F238E27FC236}">
                    <a16:creationId xmlns:a16="http://schemas.microsoft.com/office/drawing/2014/main" id="{5D96699E-1EA9-528F-EE27-947960AFE9C4}"/>
                  </a:ext>
                </a:extLst>
              </p:cNvPr>
              <p:cNvSpPr>
                <a:spLocks/>
              </p:cNvSpPr>
              <p:nvPr/>
            </p:nvSpPr>
            <p:spPr bwMode="auto">
              <a:xfrm>
                <a:off x="11295331" y="2954516"/>
                <a:ext cx="24829" cy="27588"/>
              </a:xfrm>
              <a:custGeom>
                <a:avLst/>
                <a:gdLst>
                  <a:gd name="T0" fmla="*/ 2 w 4"/>
                  <a:gd name="T1" fmla="*/ 0 h 4"/>
                  <a:gd name="T2" fmla="*/ 1 w 4"/>
                  <a:gd name="T3" fmla="*/ 0 h 4"/>
                  <a:gd name="T4" fmla="*/ 1 w 4"/>
                  <a:gd name="T5" fmla="*/ 0 h 4"/>
                  <a:gd name="T6" fmla="*/ 1 w 4"/>
                  <a:gd name="T7" fmla="*/ 1 h 4"/>
                  <a:gd name="T8" fmla="*/ 1 w 4"/>
                  <a:gd name="T9" fmla="*/ 1 h 4"/>
                  <a:gd name="T10" fmla="*/ 1 w 4"/>
                  <a:gd name="T11" fmla="*/ 1 h 4"/>
                  <a:gd name="T12" fmla="*/ 0 w 4"/>
                  <a:gd name="T13" fmla="*/ 3 h 4"/>
                  <a:gd name="T14" fmla="*/ 1 w 4"/>
                  <a:gd name="T15" fmla="*/ 3 h 4"/>
                  <a:gd name="T16" fmla="*/ 1 w 4"/>
                  <a:gd name="T17" fmla="*/ 3 h 4"/>
                  <a:gd name="T18" fmla="*/ 2 w 4"/>
                  <a:gd name="T19" fmla="*/ 4 h 4"/>
                  <a:gd name="T20" fmla="*/ 3 w 4"/>
                  <a:gd name="T21" fmla="*/ 4 h 4"/>
                  <a:gd name="T22" fmla="*/ 4 w 4"/>
                  <a:gd name="T23" fmla="*/ 4 h 4"/>
                  <a:gd name="T24" fmla="*/ 4 w 4"/>
                  <a:gd name="T25" fmla="*/ 3 h 4"/>
                  <a:gd name="T26" fmla="*/ 4 w 4"/>
                  <a:gd name="T27" fmla="*/ 3 h 4"/>
                  <a:gd name="T28" fmla="*/ 4 w 4"/>
                  <a:gd name="T29" fmla="*/ 3 h 4"/>
                  <a:gd name="T30" fmla="*/ 4 w 4"/>
                  <a:gd name="T31" fmla="*/ 2 h 4"/>
                  <a:gd name="T32" fmla="*/ 4 w 4"/>
                  <a:gd name="T33" fmla="*/ 1 h 4"/>
                  <a:gd name="T34" fmla="*/ 4 w 4"/>
                  <a:gd name="T35" fmla="*/ 1 h 4"/>
                  <a:gd name="T36" fmla="*/ 2 w 4"/>
                  <a:gd name="T3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 h="4">
                    <a:moveTo>
                      <a:pt x="2" y="0"/>
                    </a:moveTo>
                    <a:cubicBezTo>
                      <a:pt x="2" y="0"/>
                      <a:pt x="2" y="0"/>
                      <a:pt x="1" y="0"/>
                    </a:cubicBezTo>
                    <a:cubicBezTo>
                      <a:pt x="1" y="0"/>
                      <a:pt x="1" y="0"/>
                      <a:pt x="1" y="0"/>
                    </a:cubicBezTo>
                    <a:cubicBezTo>
                      <a:pt x="1" y="0"/>
                      <a:pt x="1" y="0"/>
                      <a:pt x="1" y="1"/>
                    </a:cubicBezTo>
                    <a:cubicBezTo>
                      <a:pt x="1" y="1"/>
                      <a:pt x="1" y="1"/>
                      <a:pt x="1" y="1"/>
                    </a:cubicBezTo>
                    <a:cubicBezTo>
                      <a:pt x="1" y="1"/>
                      <a:pt x="1" y="1"/>
                      <a:pt x="1" y="1"/>
                    </a:cubicBezTo>
                    <a:cubicBezTo>
                      <a:pt x="0" y="2"/>
                      <a:pt x="0" y="2"/>
                      <a:pt x="0" y="3"/>
                    </a:cubicBezTo>
                    <a:cubicBezTo>
                      <a:pt x="0" y="3"/>
                      <a:pt x="0" y="3"/>
                      <a:pt x="1" y="3"/>
                    </a:cubicBezTo>
                    <a:cubicBezTo>
                      <a:pt x="1" y="3"/>
                      <a:pt x="1" y="3"/>
                      <a:pt x="1" y="3"/>
                    </a:cubicBezTo>
                    <a:cubicBezTo>
                      <a:pt x="1" y="4"/>
                      <a:pt x="2" y="4"/>
                      <a:pt x="2" y="4"/>
                    </a:cubicBezTo>
                    <a:cubicBezTo>
                      <a:pt x="3" y="4"/>
                      <a:pt x="3" y="4"/>
                      <a:pt x="3" y="4"/>
                    </a:cubicBezTo>
                    <a:cubicBezTo>
                      <a:pt x="3" y="4"/>
                      <a:pt x="3" y="4"/>
                      <a:pt x="4" y="4"/>
                    </a:cubicBezTo>
                    <a:cubicBezTo>
                      <a:pt x="4" y="3"/>
                      <a:pt x="4" y="3"/>
                      <a:pt x="4" y="3"/>
                    </a:cubicBezTo>
                    <a:cubicBezTo>
                      <a:pt x="4" y="3"/>
                      <a:pt x="4" y="3"/>
                      <a:pt x="4" y="3"/>
                    </a:cubicBezTo>
                    <a:cubicBezTo>
                      <a:pt x="4" y="3"/>
                      <a:pt x="4" y="3"/>
                      <a:pt x="4" y="3"/>
                    </a:cubicBezTo>
                    <a:cubicBezTo>
                      <a:pt x="4" y="2"/>
                      <a:pt x="4" y="2"/>
                      <a:pt x="4" y="2"/>
                    </a:cubicBezTo>
                    <a:cubicBezTo>
                      <a:pt x="4" y="2"/>
                      <a:pt x="4" y="1"/>
                      <a:pt x="4" y="1"/>
                    </a:cubicBezTo>
                    <a:cubicBezTo>
                      <a:pt x="4" y="1"/>
                      <a:pt x="4" y="1"/>
                      <a:pt x="4" y="1"/>
                    </a:cubicBezTo>
                    <a:cubicBezTo>
                      <a:pt x="4" y="0"/>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97" name="Freeform 3282">
                <a:extLst>
                  <a:ext uri="{FF2B5EF4-FFF2-40B4-BE49-F238E27FC236}">
                    <a16:creationId xmlns:a16="http://schemas.microsoft.com/office/drawing/2014/main" id="{E7AE4A62-8285-D728-4F0C-DDDA41F2E402}"/>
                  </a:ext>
                </a:extLst>
              </p:cNvPr>
              <p:cNvSpPr>
                <a:spLocks/>
              </p:cNvSpPr>
              <p:nvPr/>
            </p:nvSpPr>
            <p:spPr bwMode="auto">
              <a:xfrm>
                <a:off x="10939445" y="2372407"/>
                <a:ext cx="27588" cy="24829"/>
              </a:xfrm>
              <a:custGeom>
                <a:avLst/>
                <a:gdLst>
                  <a:gd name="T0" fmla="*/ 2 w 4"/>
                  <a:gd name="T1" fmla="*/ 0 h 4"/>
                  <a:gd name="T2" fmla="*/ 1 w 4"/>
                  <a:gd name="T3" fmla="*/ 0 h 4"/>
                  <a:gd name="T4" fmla="*/ 0 w 4"/>
                  <a:gd name="T5" fmla="*/ 1 h 4"/>
                  <a:gd name="T6" fmla="*/ 0 w 4"/>
                  <a:gd name="T7" fmla="*/ 2 h 4"/>
                  <a:gd name="T8" fmla="*/ 0 w 4"/>
                  <a:gd name="T9" fmla="*/ 2 h 4"/>
                  <a:gd name="T10" fmla="*/ 0 w 4"/>
                  <a:gd name="T11" fmla="*/ 2 h 4"/>
                  <a:gd name="T12" fmla="*/ 0 w 4"/>
                  <a:gd name="T13" fmla="*/ 3 h 4"/>
                  <a:gd name="T14" fmla="*/ 1 w 4"/>
                  <a:gd name="T15" fmla="*/ 4 h 4"/>
                  <a:gd name="T16" fmla="*/ 1 w 4"/>
                  <a:gd name="T17" fmla="*/ 4 h 4"/>
                  <a:gd name="T18" fmla="*/ 2 w 4"/>
                  <a:gd name="T19" fmla="*/ 4 h 4"/>
                  <a:gd name="T20" fmla="*/ 3 w 4"/>
                  <a:gd name="T21" fmla="*/ 4 h 4"/>
                  <a:gd name="T22" fmla="*/ 3 w 4"/>
                  <a:gd name="T23" fmla="*/ 4 h 4"/>
                  <a:gd name="T24" fmla="*/ 3 w 4"/>
                  <a:gd name="T25" fmla="*/ 4 h 4"/>
                  <a:gd name="T26" fmla="*/ 3 w 4"/>
                  <a:gd name="T27" fmla="*/ 1 h 4"/>
                  <a:gd name="T28" fmla="*/ 2 w 4"/>
                  <a:gd name="T2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 h="4">
                    <a:moveTo>
                      <a:pt x="2" y="0"/>
                    </a:moveTo>
                    <a:cubicBezTo>
                      <a:pt x="1" y="0"/>
                      <a:pt x="1" y="0"/>
                      <a:pt x="1" y="0"/>
                    </a:cubicBezTo>
                    <a:cubicBezTo>
                      <a:pt x="0" y="1"/>
                      <a:pt x="0" y="1"/>
                      <a:pt x="0" y="1"/>
                    </a:cubicBezTo>
                    <a:cubicBezTo>
                      <a:pt x="0" y="1"/>
                      <a:pt x="0" y="2"/>
                      <a:pt x="0" y="2"/>
                    </a:cubicBezTo>
                    <a:cubicBezTo>
                      <a:pt x="0" y="2"/>
                      <a:pt x="0" y="2"/>
                      <a:pt x="0" y="2"/>
                    </a:cubicBezTo>
                    <a:cubicBezTo>
                      <a:pt x="0" y="2"/>
                      <a:pt x="0" y="2"/>
                      <a:pt x="0" y="2"/>
                    </a:cubicBezTo>
                    <a:cubicBezTo>
                      <a:pt x="0" y="3"/>
                      <a:pt x="0" y="3"/>
                      <a:pt x="0" y="3"/>
                    </a:cubicBezTo>
                    <a:cubicBezTo>
                      <a:pt x="0" y="3"/>
                      <a:pt x="1" y="4"/>
                      <a:pt x="1" y="4"/>
                    </a:cubicBezTo>
                    <a:cubicBezTo>
                      <a:pt x="1" y="4"/>
                      <a:pt x="1" y="4"/>
                      <a:pt x="1" y="4"/>
                    </a:cubicBezTo>
                    <a:cubicBezTo>
                      <a:pt x="1" y="4"/>
                      <a:pt x="2" y="4"/>
                      <a:pt x="2" y="4"/>
                    </a:cubicBezTo>
                    <a:cubicBezTo>
                      <a:pt x="2" y="4"/>
                      <a:pt x="2" y="4"/>
                      <a:pt x="3" y="4"/>
                    </a:cubicBezTo>
                    <a:cubicBezTo>
                      <a:pt x="3" y="4"/>
                      <a:pt x="3" y="4"/>
                      <a:pt x="3" y="4"/>
                    </a:cubicBezTo>
                    <a:cubicBezTo>
                      <a:pt x="3" y="4"/>
                      <a:pt x="3" y="4"/>
                      <a:pt x="3" y="4"/>
                    </a:cubicBezTo>
                    <a:cubicBezTo>
                      <a:pt x="4" y="3"/>
                      <a:pt x="4" y="2"/>
                      <a:pt x="3" y="1"/>
                    </a:cubicBezTo>
                    <a:cubicBezTo>
                      <a:pt x="3"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98" name="Freeform 3283">
                <a:extLst>
                  <a:ext uri="{FF2B5EF4-FFF2-40B4-BE49-F238E27FC236}">
                    <a16:creationId xmlns:a16="http://schemas.microsoft.com/office/drawing/2014/main" id="{027AB837-40B1-8F78-FBD9-50E1AA369D7E}"/>
                  </a:ext>
                </a:extLst>
              </p:cNvPr>
              <p:cNvSpPr>
                <a:spLocks noEditPoints="1"/>
              </p:cNvSpPr>
              <p:nvPr/>
            </p:nvSpPr>
            <p:spPr bwMode="auto">
              <a:xfrm>
                <a:off x="6254985" y="-1095417"/>
                <a:ext cx="6833573" cy="4946547"/>
              </a:xfrm>
              <a:custGeom>
                <a:avLst/>
                <a:gdLst>
                  <a:gd name="T0" fmla="*/ 1886 w 2477"/>
                  <a:gd name="T1" fmla="*/ 1561 h 1793"/>
                  <a:gd name="T2" fmla="*/ 1717 w 2477"/>
                  <a:gd name="T3" fmla="*/ 1416 h 1793"/>
                  <a:gd name="T4" fmla="*/ 1361 w 2477"/>
                  <a:gd name="T5" fmla="*/ 1067 h 1793"/>
                  <a:gd name="T6" fmla="*/ 957 w 2477"/>
                  <a:gd name="T7" fmla="*/ 855 h 1793"/>
                  <a:gd name="T8" fmla="*/ 981 w 2477"/>
                  <a:gd name="T9" fmla="*/ 347 h 1793"/>
                  <a:gd name="T10" fmla="*/ 523 w 2477"/>
                  <a:gd name="T11" fmla="*/ 302 h 1793"/>
                  <a:gd name="T12" fmla="*/ 121 w 2477"/>
                  <a:gd name="T13" fmla="*/ 57 h 1793"/>
                  <a:gd name="T14" fmla="*/ 119 w 2477"/>
                  <a:gd name="T15" fmla="*/ 413 h 1793"/>
                  <a:gd name="T16" fmla="*/ 696 w 2477"/>
                  <a:gd name="T17" fmla="*/ 444 h 1793"/>
                  <a:gd name="T18" fmla="*/ 708 w 2477"/>
                  <a:gd name="T19" fmla="*/ 810 h 1793"/>
                  <a:gd name="T20" fmla="*/ 905 w 2477"/>
                  <a:gd name="T21" fmla="*/ 1185 h 1793"/>
                  <a:gd name="T22" fmla="*/ 1297 w 2477"/>
                  <a:gd name="T23" fmla="*/ 1330 h 1793"/>
                  <a:gd name="T24" fmla="*/ 1648 w 2477"/>
                  <a:gd name="T25" fmla="*/ 1613 h 1793"/>
                  <a:gd name="T26" fmla="*/ 2183 w 2477"/>
                  <a:gd name="T27" fmla="*/ 1646 h 1793"/>
                  <a:gd name="T28" fmla="*/ 2363 w 2477"/>
                  <a:gd name="T29" fmla="*/ 1637 h 1793"/>
                  <a:gd name="T30" fmla="*/ 2202 w 2477"/>
                  <a:gd name="T31" fmla="*/ 1649 h 1793"/>
                  <a:gd name="T32" fmla="*/ 2159 w 2477"/>
                  <a:gd name="T33" fmla="*/ 1577 h 1793"/>
                  <a:gd name="T34" fmla="*/ 2216 w 2477"/>
                  <a:gd name="T35" fmla="*/ 1565 h 1793"/>
                  <a:gd name="T36" fmla="*/ 2216 w 2477"/>
                  <a:gd name="T37" fmla="*/ 1565 h 1793"/>
                  <a:gd name="T38" fmla="*/ 1701 w 2477"/>
                  <a:gd name="T39" fmla="*/ 1601 h 1793"/>
                  <a:gd name="T40" fmla="*/ 1648 w 2477"/>
                  <a:gd name="T41" fmla="*/ 1568 h 1793"/>
                  <a:gd name="T42" fmla="*/ 1599 w 2477"/>
                  <a:gd name="T43" fmla="*/ 1535 h 1793"/>
                  <a:gd name="T44" fmla="*/ 1589 w 2477"/>
                  <a:gd name="T45" fmla="*/ 1430 h 1793"/>
                  <a:gd name="T46" fmla="*/ 1523 w 2477"/>
                  <a:gd name="T47" fmla="*/ 1352 h 1793"/>
                  <a:gd name="T48" fmla="*/ 1644 w 2477"/>
                  <a:gd name="T49" fmla="*/ 1459 h 1793"/>
                  <a:gd name="T50" fmla="*/ 1591 w 2477"/>
                  <a:gd name="T51" fmla="*/ 1304 h 1793"/>
                  <a:gd name="T52" fmla="*/ 1463 w 2477"/>
                  <a:gd name="T53" fmla="*/ 1283 h 1793"/>
                  <a:gd name="T54" fmla="*/ 884 w 2477"/>
                  <a:gd name="T55" fmla="*/ 1067 h 1793"/>
                  <a:gd name="T56" fmla="*/ 798 w 2477"/>
                  <a:gd name="T57" fmla="*/ 304 h 1793"/>
                  <a:gd name="T58" fmla="*/ 763 w 2477"/>
                  <a:gd name="T59" fmla="*/ 546 h 1793"/>
                  <a:gd name="T60" fmla="*/ 732 w 2477"/>
                  <a:gd name="T61" fmla="*/ 499 h 1793"/>
                  <a:gd name="T62" fmla="*/ 727 w 2477"/>
                  <a:gd name="T63" fmla="*/ 642 h 1793"/>
                  <a:gd name="T64" fmla="*/ 710 w 2477"/>
                  <a:gd name="T65" fmla="*/ 810 h 1793"/>
                  <a:gd name="T66" fmla="*/ 869 w 2477"/>
                  <a:gd name="T67" fmla="*/ 998 h 1793"/>
                  <a:gd name="T68" fmla="*/ 829 w 2477"/>
                  <a:gd name="T69" fmla="*/ 530 h 1793"/>
                  <a:gd name="T70" fmla="*/ 836 w 2477"/>
                  <a:gd name="T71" fmla="*/ 311 h 1793"/>
                  <a:gd name="T72" fmla="*/ 796 w 2477"/>
                  <a:gd name="T73" fmla="*/ 304 h 1793"/>
                  <a:gd name="T74" fmla="*/ 618 w 2477"/>
                  <a:gd name="T75" fmla="*/ 368 h 1793"/>
                  <a:gd name="T76" fmla="*/ 269 w 2477"/>
                  <a:gd name="T77" fmla="*/ 280 h 1793"/>
                  <a:gd name="T78" fmla="*/ 119 w 2477"/>
                  <a:gd name="T79" fmla="*/ 174 h 1793"/>
                  <a:gd name="T80" fmla="*/ 273 w 2477"/>
                  <a:gd name="T81" fmla="*/ 207 h 1793"/>
                  <a:gd name="T82" fmla="*/ 516 w 2477"/>
                  <a:gd name="T83" fmla="*/ 299 h 1793"/>
                  <a:gd name="T84" fmla="*/ 164 w 2477"/>
                  <a:gd name="T85" fmla="*/ 147 h 1793"/>
                  <a:gd name="T86" fmla="*/ 117 w 2477"/>
                  <a:gd name="T87" fmla="*/ 174 h 1793"/>
                  <a:gd name="T88" fmla="*/ 147 w 2477"/>
                  <a:gd name="T89" fmla="*/ 254 h 1793"/>
                  <a:gd name="T90" fmla="*/ 271 w 2477"/>
                  <a:gd name="T91" fmla="*/ 280 h 1793"/>
                  <a:gd name="T92" fmla="*/ 392 w 2477"/>
                  <a:gd name="T93" fmla="*/ 418 h 1793"/>
                  <a:gd name="T94" fmla="*/ 746 w 2477"/>
                  <a:gd name="T95" fmla="*/ 454 h 1793"/>
                  <a:gd name="T96" fmla="*/ 722 w 2477"/>
                  <a:gd name="T97" fmla="*/ 485 h 1793"/>
                  <a:gd name="T98" fmla="*/ 644 w 2477"/>
                  <a:gd name="T99" fmla="*/ 706 h 1793"/>
                  <a:gd name="T100" fmla="*/ 710 w 2477"/>
                  <a:gd name="T101" fmla="*/ 810 h 1793"/>
                  <a:gd name="T102" fmla="*/ 872 w 2477"/>
                  <a:gd name="T103" fmla="*/ 1003 h 1793"/>
                  <a:gd name="T104" fmla="*/ 953 w 2477"/>
                  <a:gd name="T105" fmla="*/ 1145 h 1793"/>
                  <a:gd name="T106" fmla="*/ 1057 w 2477"/>
                  <a:gd name="T107" fmla="*/ 1062 h 1793"/>
                  <a:gd name="T108" fmla="*/ 1361 w 2477"/>
                  <a:gd name="T109" fmla="*/ 1067 h 1793"/>
                  <a:gd name="T110" fmla="*/ 1297 w 2477"/>
                  <a:gd name="T111" fmla="*/ 1330 h 1793"/>
                  <a:gd name="T112" fmla="*/ 1599 w 2477"/>
                  <a:gd name="T113" fmla="*/ 1532 h 1793"/>
                  <a:gd name="T114" fmla="*/ 1739 w 2477"/>
                  <a:gd name="T115" fmla="*/ 1625 h 1793"/>
                  <a:gd name="T116" fmla="*/ 1886 w 2477"/>
                  <a:gd name="T117" fmla="*/ 1561 h 1793"/>
                  <a:gd name="T118" fmla="*/ 2114 w 2477"/>
                  <a:gd name="T119" fmla="*/ 1641 h 1793"/>
                  <a:gd name="T120" fmla="*/ 2309 w 2477"/>
                  <a:gd name="T121" fmla="*/ 1656 h 17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477" h="1793">
                    <a:moveTo>
                      <a:pt x="2363" y="1637"/>
                    </a:moveTo>
                    <a:lnTo>
                      <a:pt x="2363" y="1637"/>
                    </a:lnTo>
                    <a:lnTo>
                      <a:pt x="2387" y="1556"/>
                    </a:lnTo>
                    <a:lnTo>
                      <a:pt x="2387" y="1554"/>
                    </a:lnTo>
                    <a:lnTo>
                      <a:pt x="2306" y="1580"/>
                    </a:lnTo>
                    <a:lnTo>
                      <a:pt x="2280" y="1554"/>
                    </a:lnTo>
                    <a:lnTo>
                      <a:pt x="2235" y="1461"/>
                    </a:lnTo>
                    <a:lnTo>
                      <a:pt x="2235" y="1459"/>
                    </a:lnTo>
                    <a:lnTo>
                      <a:pt x="2157" y="1577"/>
                    </a:lnTo>
                    <a:lnTo>
                      <a:pt x="2045" y="1615"/>
                    </a:lnTo>
                    <a:lnTo>
                      <a:pt x="1886" y="1561"/>
                    </a:lnTo>
                    <a:lnTo>
                      <a:pt x="1886" y="1558"/>
                    </a:lnTo>
                    <a:lnTo>
                      <a:pt x="1886" y="1558"/>
                    </a:lnTo>
                    <a:lnTo>
                      <a:pt x="1886" y="1558"/>
                    </a:lnTo>
                    <a:lnTo>
                      <a:pt x="1886" y="1558"/>
                    </a:lnTo>
                    <a:lnTo>
                      <a:pt x="1701" y="1601"/>
                    </a:lnTo>
                    <a:lnTo>
                      <a:pt x="1663" y="1575"/>
                    </a:lnTo>
                    <a:lnTo>
                      <a:pt x="1717" y="1418"/>
                    </a:lnTo>
                    <a:lnTo>
                      <a:pt x="1720" y="1418"/>
                    </a:lnTo>
                    <a:lnTo>
                      <a:pt x="1717" y="1418"/>
                    </a:lnTo>
                    <a:lnTo>
                      <a:pt x="1720" y="1416"/>
                    </a:lnTo>
                    <a:lnTo>
                      <a:pt x="1717" y="1416"/>
                    </a:lnTo>
                    <a:lnTo>
                      <a:pt x="1644" y="1378"/>
                    </a:lnTo>
                    <a:lnTo>
                      <a:pt x="1646" y="1340"/>
                    </a:lnTo>
                    <a:lnTo>
                      <a:pt x="1679" y="1242"/>
                    </a:lnTo>
                    <a:lnTo>
                      <a:pt x="1679" y="1242"/>
                    </a:lnTo>
                    <a:lnTo>
                      <a:pt x="1542" y="1271"/>
                    </a:lnTo>
                    <a:lnTo>
                      <a:pt x="1432" y="1219"/>
                    </a:lnTo>
                    <a:lnTo>
                      <a:pt x="1361" y="1067"/>
                    </a:lnTo>
                    <a:lnTo>
                      <a:pt x="1361" y="1067"/>
                    </a:lnTo>
                    <a:lnTo>
                      <a:pt x="1361" y="1067"/>
                    </a:lnTo>
                    <a:lnTo>
                      <a:pt x="1361" y="1067"/>
                    </a:lnTo>
                    <a:lnTo>
                      <a:pt x="1361" y="1067"/>
                    </a:lnTo>
                    <a:lnTo>
                      <a:pt x="1211" y="1007"/>
                    </a:lnTo>
                    <a:lnTo>
                      <a:pt x="1211" y="1007"/>
                    </a:lnTo>
                    <a:lnTo>
                      <a:pt x="1209" y="1007"/>
                    </a:lnTo>
                    <a:lnTo>
                      <a:pt x="1209" y="1007"/>
                    </a:lnTo>
                    <a:lnTo>
                      <a:pt x="1209" y="1007"/>
                    </a:lnTo>
                    <a:lnTo>
                      <a:pt x="1055" y="1060"/>
                    </a:lnTo>
                    <a:lnTo>
                      <a:pt x="884" y="1067"/>
                    </a:lnTo>
                    <a:lnTo>
                      <a:pt x="874" y="1003"/>
                    </a:lnTo>
                    <a:lnTo>
                      <a:pt x="874" y="1005"/>
                    </a:lnTo>
                    <a:lnTo>
                      <a:pt x="872" y="1003"/>
                    </a:lnTo>
                    <a:lnTo>
                      <a:pt x="957" y="855"/>
                    </a:lnTo>
                    <a:lnTo>
                      <a:pt x="957" y="853"/>
                    </a:lnTo>
                    <a:lnTo>
                      <a:pt x="786" y="829"/>
                    </a:lnTo>
                    <a:lnTo>
                      <a:pt x="765" y="763"/>
                    </a:lnTo>
                    <a:lnTo>
                      <a:pt x="793" y="737"/>
                    </a:lnTo>
                    <a:lnTo>
                      <a:pt x="793" y="737"/>
                    </a:lnTo>
                    <a:lnTo>
                      <a:pt x="729" y="642"/>
                    </a:lnTo>
                    <a:lnTo>
                      <a:pt x="829" y="530"/>
                    </a:lnTo>
                    <a:lnTo>
                      <a:pt x="967" y="494"/>
                    </a:lnTo>
                    <a:lnTo>
                      <a:pt x="969" y="494"/>
                    </a:lnTo>
                    <a:lnTo>
                      <a:pt x="879" y="394"/>
                    </a:lnTo>
                    <a:lnTo>
                      <a:pt x="981" y="347"/>
                    </a:lnTo>
                    <a:lnTo>
                      <a:pt x="983" y="347"/>
                    </a:lnTo>
                    <a:lnTo>
                      <a:pt x="879" y="238"/>
                    </a:lnTo>
                    <a:lnTo>
                      <a:pt x="834" y="311"/>
                    </a:lnTo>
                    <a:lnTo>
                      <a:pt x="798" y="302"/>
                    </a:lnTo>
                    <a:lnTo>
                      <a:pt x="801" y="302"/>
                    </a:lnTo>
                    <a:lnTo>
                      <a:pt x="798" y="302"/>
                    </a:lnTo>
                    <a:lnTo>
                      <a:pt x="798" y="302"/>
                    </a:lnTo>
                    <a:lnTo>
                      <a:pt x="798" y="302"/>
                    </a:lnTo>
                    <a:lnTo>
                      <a:pt x="618" y="368"/>
                    </a:lnTo>
                    <a:lnTo>
                      <a:pt x="523" y="302"/>
                    </a:lnTo>
                    <a:lnTo>
                      <a:pt x="523" y="302"/>
                    </a:lnTo>
                    <a:lnTo>
                      <a:pt x="520" y="299"/>
                    </a:lnTo>
                    <a:lnTo>
                      <a:pt x="475" y="138"/>
                    </a:lnTo>
                    <a:lnTo>
                      <a:pt x="475" y="136"/>
                    </a:lnTo>
                    <a:lnTo>
                      <a:pt x="337" y="240"/>
                    </a:lnTo>
                    <a:lnTo>
                      <a:pt x="276" y="207"/>
                    </a:lnTo>
                    <a:lnTo>
                      <a:pt x="278" y="169"/>
                    </a:lnTo>
                    <a:lnTo>
                      <a:pt x="278" y="169"/>
                    </a:lnTo>
                    <a:lnTo>
                      <a:pt x="164" y="147"/>
                    </a:lnTo>
                    <a:lnTo>
                      <a:pt x="166" y="147"/>
                    </a:lnTo>
                    <a:lnTo>
                      <a:pt x="164" y="147"/>
                    </a:lnTo>
                    <a:lnTo>
                      <a:pt x="121" y="57"/>
                    </a:lnTo>
                    <a:lnTo>
                      <a:pt x="121" y="55"/>
                    </a:lnTo>
                    <a:lnTo>
                      <a:pt x="45" y="0"/>
                    </a:lnTo>
                    <a:lnTo>
                      <a:pt x="105" y="143"/>
                    </a:lnTo>
                    <a:lnTo>
                      <a:pt x="105" y="143"/>
                    </a:lnTo>
                    <a:lnTo>
                      <a:pt x="52" y="207"/>
                    </a:lnTo>
                    <a:lnTo>
                      <a:pt x="50" y="209"/>
                    </a:lnTo>
                    <a:lnTo>
                      <a:pt x="133" y="219"/>
                    </a:lnTo>
                    <a:lnTo>
                      <a:pt x="147" y="252"/>
                    </a:lnTo>
                    <a:lnTo>
                      <a:pt x="0" y="373"/>
                    </a:lnTo>
                    <a:lnTo>
                      <a:pt x="3" y="373"/>
                    </a:lnTo>
                    <a:lnTo>
                      <a:pt x="119" y="413"/>
                    </a:lnTo>
                    <a:lnTo>
                      <a:pt x="152" y="356"/>
                    </a:lnTo>
                    <a:lnTo>
                      <a:pt x="152" y="356"/>
                    </a:lnTo>
                    <a:lnTo>
                      <a:pt x="152" y="356"/>
                    </a:lnTo>
                    <a:lnTo>
                      <a:pt x="269" y="280"/>
                    </a:lnTo>
                    <a:lnTo>
                      <a:pt x="387" y="290"/>
                    </a:lnTo>
                    <a:lnTo>
                      <a:pt x="459" y="356"/>
                    </a:lnTo>
                    <a:lnTo>
                      <a:pt x="390" y="421"/>
                    </a:lnTo>
                    <a:lnTo>
                      <a:pt x="511" y="406"/>
                    </a:lnTo>
                    <a:lnTo>
                      <a:pt x="511" y="406"/>
                    </a:lnTo>
                    <a:lnTo>
                      <a:pt x="511" y="406"/>
                    </a:lnTo>
                    <a:lnTo>
                      <a:pt x="696" y="444"/>
                    </a:lnTo>
                    <a:lnTo>
                      <a:pt x="722" y="482"/>
                    </a:lnTo>
                    <a:lnTo>
                      <a:pt x="606" y="604"/>
                    </a:lnTo>
                    <a:lnTo>
                      <a:pt x="606" y="604"/>
                    </a:lnTo>
                    <a:lnTo>
                      <a:pt x="606" y="606"/>
                    </a:lnTo>
                    <a:lnTo>
                      <a:pt x="606" y="606"/>
                    </a:lnTo>
                    <a:lnTo>
                      <a:pt x="606" y="606"/>
                    </a:lnTo>
                    <a:lnTo>
                      <a:pt x="658" y="670"/>
                    </a:lnTo>
                    <a:lnTo>
                      <a:pt x="641" y="703"/>
                    </a:lnTo>
                    <a:lnTo>
                      <a:pt x="573" y="779"/>
                    </a:lnTo>
                    <a:lnTo>
                      <a:pt x="570" y="779"/>
                    </a:lnTo>
                    <a:lnTo>
                      <a:pt x="708" y="810"/>
                    </a:lnTo>
                    <a:lnTo>
                      <a:pt x="786" y="900"/>
                    </a:lnTo>
                    <a:lnTo>
                      <a:pt x="791" y="1071"/>
                    </a:lnTo>
                    <a:lnTo>
                      <a:pt x="791" y="1071"/>
                    </a:lnTo>
                    <a:lnTo>
                      <a:pt x="791" y="1071"/>
                    </a:lnTo>
                    <a:lnTo>
                      <a:pt x="791" y="1071"/>
                    </a:lnTo>
                    <a:lnTo>
                      <a:pt x="791" y="1071"/>
                    </a:lnTo>
                    <a:lnTo>
                      <a:pt x="905" y="1185"/>
                    </a:lnTo>
                    <a:lnTo>
                      <a:pt x="905" y="1185"/>
                    </a:lnTo>
                    <a:lnTo>
                      <a:pt x="905" y="1185"/>
                    </a:lnTo>
                    <a:lnTo>
                      <a:pt x="905" y="1185"/>
                    </a:lnTo>
                    <a:lnTo>
                      <a:pt x="905" y="1185"/>
                    </a:lnTo>
                    <a:lnTo>
                      <a:pt x="1067" y="1200"/>
                    </a:lnTo>
                    <a:lnTo>
                      <a:pt x="1067" y="1200"/>
                    </a:lnTo>
                    <a:lnTo>
                      <a:pt x="1067" y="1200"/>
                    </a:lnTo>
                    <a:lnTo>
                      <a:pt x="1069" y="1200"/>
                    </a:lnTo>
                    <a:lnTo>
                      <a:pt x="1069" y="1200"/>
                    </a:lnTo>
                    <a:lnTo>
                      <a:pt x="1169" y="1064"/>
                    </a:lnTo>
                    <a:lnTo>
                      <a:pt x="1247" y="1064"/>
                    </a:lnTo>
                    <a:lnTo>
                      <a:pt x="1314" y="1162"/>
                    </a:lnTo>
                    <a:lnTo>
                      <a:pt x="1311" y="1159"/>
                    </a:lnTo>
                    <a:lnTo>
                      <a:pt x="1314" y="1162"/>
                    </a:lnTo>
                    <a:lnTo>
                      <a:pt x="1297" y="1330"/>
                    </a:lnTo>
                    <a:lnTo>
                      <a:pt x="1297" y="1333"/>
                    </a:lnTo>
                    <a:lnTo>
                      <a:pt x="1463" y="1285"/>
                    </a:lnTo>
                    <a:lnTo>
                      <a:pt x="1511" y="1337"/>
                    </a:lnTo>
                    <a:lnTo>
                      <a:pt x="1494" y="1373"/>
                    </a:lnTo>
                    <a:lnTo>
                      <a:pt x="1494" y="1373"/>
                    </a:lnTo>
                    <a:lnTo>
                      <a:pt x="1591" y="1432"/>
                    </a:lnTo>
                    <a:lnTo>
                      <a:pt x="1599" y="1535"/>
                    </a:lnTo>
                    <a:lnTo>
                      <a:pt x="1599" y="1535"/>
                    </a:lnTo>
                    <a:lnTo>
                      <a:pt x="1599" y="1535"/>
                    </a:lnTo>
                    <a:lnTo>
                      <a:pt x="1648" y="1611"/>
                    </a:lnTo>
                    <a:lnTo>
                      <a:pt x="1648" y="1613"/>
                    </a:lnTo>
                    <a:lnTo>
                      <a:pt x="1648" y="1613"/>
                    </a:lnTo>
                    <a:lnTo>
                      <a:pt x="1665" y="1772"/>
                    </a:lnTo>
                    <a:lnTo>
                      <a:pt x="1665" y="1774"/>
                    </a:lnTo>
                    <a:lnTo>
                      <a:pt x="1805" y="1639"/>
                    </a:lnTo>
                    <a:lnTo>
                      <a:pt x="1919" y="1660"/>
                    </a:lnTo>
                    <a:lnTo>
                      <a:pt x="1917" y="1660"/>
                    </a:lnTo>
                    <a:lnTo>
                      <a:pt x="1919" y="1660"/>
                    </a:lnTo>
                    <a:lnTo>
                      <a:pt x="2026" y="1791"/>
                    </a:lnTo>
                    <a:lnTo>
                      <a:pt x="2029" y="1793"/>
                    </a:lnTo>
                    <a:lnTo>
                      <a:pt x="2112" y="1641"/>
                    </a:lnTo>
                    <a:lnTo>
                      <a:pt x="2183" y="1646"/>
                    </a:lnTo>
                    <a:lnTo>
                      <a:pt x="2195" y="1682"/>
                    </a:lnTo>
                    <a:lnTo>
                      <a:pt x="2309" y="1656"/>
                    </a:lnTo>
                    <a:lnTo>
                      <a:pt x="2385" y="1722"/>
                    </a:lnTo>
                    <a:lnTo>
                      <a:pt x="2385" y="1722"/>
                    </a:lnTo>
                    <a:lnTo>
                      <a:pt x="2477" y="1741"/>
                    </a:lnTo>
                    <a:lnTo>
                      <a:pt x="2363" y="1637"/>
                    </a:lnTo>
                    <a:close/>
                    <a:moveTo>
                      <a:pt x="2363" y="1639"/>
                    </a:moveTo>
                    <a:lnTo>
                      <a:pt x="2473" y="1741"/>
                    </a:lnTo>
                    <a:lnTo>
                      <a:pt x="2385" y="1722"/>
                    </a:lnTo>
                    <a:lnTo>
                      <a:pt x="2363" y="1639"/>
                    </a:lnTo>
                    <a:close/>
                    <a:moveTo>
                      <a:pt x="2363" y="1637"/>
                    </a:moveTo>
                    <a:lnTo>
                      <a:pt x="2340" y="1615"/>
                    </a:lnTo>
                    <a:lnTo>
                      <a:pt x="2385" y="1558"/>
                    </a:lnTo>
                    <a:lnTo>
                      <a:pt x="2363" y="1637"/>
                    </a:lnTo>
                    <a:close/>
                    <a:moveTo>
                      <a:pt x="2385" y="1556"/>
                    </a:moveTo>
                    <a:lnTo>
                      <a:pt x="2340" y="1613"/>
                    </a:lnTo>
                    <a:lnTo>
                      <a:pt x="2306" y="1580"/>
                    </a:lnTo>
                    <a:lnTo>
                      <a:pt x="2385" y="1556"/>
                    </a:lnTo>
                    <a:close/>
                    <a:moveTo>
                      <a:pt x="2202" y="1649"/>
                    </a:moveTo>
                    <a:lnTo>
                      <a:pt x="2304" y="1656"/>
                    </a:lnTo>
                    <a:lnTo>
                      <a:pt x="2197" y="1682"/>
                    </a:lnTo>
                    <a:lnTo>
                      <a:pt x="2202" y="1649"/>
                    </a:lnTo>
                    <a:close/>
                    <a:moveTo>
                      <a:pt x="2202" y="1646"/>
                    </a:moveTo>
                    <a:lnTo>
                      <a:pt x="2209" y="1611"/>
                    </a:lnTo>
                    <a:lnTo>
                      <a:pt x="2306" y="1580"/>
                    </a:lnTo>
                    <a:lnTo>
                      <a:pt x="2340" y="1615"/>
                    </a:lnTo>
                    <a:lnTo>
                      <a:pt x="2306" y="1656"/>
                    </a:lnTo>
                    <a:lnTo>
                      <a:pt x="2202" y="1646"/>
                    </a:lnTo>
                    <a:close/>
                    <a:moveTo>
                      <a:pt x="2114" y="1639"/>
                    </a:moveTo>
                    <a:lnTo>
                      <a:pt x="2157" y="1577"/>
                    </a:lnTo>
                    <a:lnTo>
                      <a:pt x="2173" y="1620"/>
                    </a:lnTo>
                    <a:lnTo>
                      <a:pt x="2114" y="1639"/>
                    </a:lnTo>
                    <a:close/>
                    <a:moveTo>
                      <a:pt x="2159" y="1577"/>
                    </a:moveTo>
                    <a:lnTo>
                      <a:pt x="2216" y="1565"/>
                    </a:lnTo>
                    <a:lnTo>
                      <a:pt x="2209" y="1611"/>
                    </a:lnTo>
                    <a:lnTo>
                      <a:pt x="2173" y="1620"/>
                    </a:lnTo>
                    <a:lnTo>
                      <a:pt x="2159" y="1577"/>
                    </a:lnTo>
                    <a:close/>
                    <a:moveTo>
                      <a:pt x="2209" y="1611"/>
                    </a:moveTo>
                    <a:lnTo>
                      <a:pt x="2202" y="1646"/>
                    </a:lnTo>
                    <a:lnTo>
                      <a:pt x="2183" y="1646"/>
                    </a:lnTo>
                    <a:lnTo>
                      <a:pt x="2173" y="1622"/>
                    </a:lnTo>
                    <a:lnTo>
                      <a:pt x="2209" y="1611"/>
                    </a:lnTo>
                    <a:close/>
                    <a:moveTo>
                      <a:pt x="2209" y="1611"/>
                    </a:moveTo>
                    <a:lnTo>
                      <a:pt x="2216" y="1565"/>
                    </a:lnTo>
                    <a:lnTo>
                      <a:pt x="2280" y="1554"/>
                    </a:lnTo>
                    <a:lnTo>
                      <a:pt x="2306" y="1580"/>
                    </a:lnTo>
                    <a:lnTo>
                      <a:pt x="2209" y="1611"/>
                    </a:lnTo>
                    <a:close/>
                    <a:moveTo>
                      <a:pt x="2280" y="1554"/>
                    </a:moveTo>
                    <a:lnTo>
                      <a:pt x="2216" y="1565"/>
                    </a:lnTo>
                    <a:lnTo>
                      <a:pt x="2235" y="1461"/>
                    </a:lnTo>
                    <a:lnTo>
                      <a:pt x="2280" y="1554"/>
                    </a:lnTo>
                    <a:close/>
                    <a:moveTo>
                      <a:pt x="2216" y="1565"/>
                    </a:moveTo>
                    <a:lnTo>
                      <a:pt x="2159" y="1577"/>
                    </a:lnTo>
                    <a:lnTo>
                      <a:pt x="2235" y="1463"/>
                    </a:lnTo>
                    <a:lnTo>
                      <a:pt x="2216" y="1565"/>
                    </a:lnTo>
                    <a:close/>
                    <a:moveTo>
                      <a:pt x="2157" y="1577"/>
                    </a:moveTo>
                    <a:lnTo>
                      <a:pt x="2112" y="1641"/>
                    </a:lnTo>
                    <a:lnTo>
                      <a:pt x="2045" y="1618"/>
                    </a:lnTo>
                    <a:lnTo>
                      <a:pt x="2157" y="1577"/>
                    </a:lnTo>
                    <a:close/>
                    <a:moveTo>
                      <a:pt x="2109" y="1641"/>
                    </a:moveTo>
                    <a:lnTo>
                      <a:pt x="1924" y="1660"/>
                    </a:lnTo>
                    <a:lnTo>
                      <a:pt x="2045" y="1618"/>
                    </a:lnTo>
                    <a:lnTo>
                      <a:pt x="2109" y="1641"/>
                    </a:lnTo>
                    <a:close/>
                    <a:moveTo>
                      <a:pt x="1881" y="1561"/>
                    </a:moveTo>
                    <a:lnTo>
                      <a:pt x="1739" y="1625"/>
                    </a:lnTo>
                    <a:lnTo>
                      <a:pt x="1701" y="1601"/>
                    </a:lnTo>
                    <a:lnTo>
                      <a:pt x="1881" y="1561"/>
                    </a:lnTo>
                    <a:close/>
                    <a:moveTo>
                      <a:pt x="1701" y="1601"/>
                    </a:moveTo>
                    <a:lnTo>
                      <a:pt x="1736" y="1625"/>
                    </a:lnTo>
                    <a:lnTo>
                      <a:pt x="1651" y="1611"/>
                    </a:lnTo>
                    <a:lnTo>
                      <a:pt x="1701" y="1601"/>
                    </a:lnTo>
                    <a:close/>
                    <a:moveTo>
                      <a:pt x="1698" y="1601"/>
                    </a:moveTo>
                    <a:lnTo>
                      <a:pt x="1651" y="1611"/>
                    </a:lnTo>
                    <a:lnTo>
                      <a:pt x="1663" y="1577"/>
                    </a:lnTo>
                    <a:lnTo>
                      <a:pt x="1698" y="1601"/>
                    </a:lnTo>
                    <a:close/>
                    <a:moveTo>
                      <a:pt x="1651" y="1608"/>
                    </a:moveTo>
                    <a:lnTo>
                      <a:pt x="1648" y="1568"/>
                    </a:lnTo>
                    <a:lnTo>
                      <a:pt x="1663" y="1575"/>
                    </a:lnTo>
                    <a:lnTo>
                      <a:pt x="1651" y="1608"/>
                    </a:lnTo>
                    <a:close/>
                    <a:moveTo>
                      <a:pt x="1648" y="1565"/>
                    </a:moveTo>
                    <a:lnTo>
                      <a:pt x="1644" y="1459"/>
                    </a:lnTo>
                    <a:lnTo>
                      <a:pt x="1644" y="1459"/>
                    </a:lnTo>
                    <a:lnTo>
                      <a:pt x="1717" y="1418"/>
                    </a:lnTo>
                    <a:lnTo>
                      <a:pt x="1663" y="1575"/>
                    </a:lnTo>
                    <a:lnTo>
                      <a:pt x="1648" y="1565"/>
                    </a:lnTo>
                    <a:close/>
                    <a:moveTo>
                      <a:pt x="1644" y="1461"/>
                    </a:moveTo>
                    <a:lnTo>
                      <a:pt x="1648" y="1565"/>
                    </a:lnTo>
                    <a:lnTo>
                      <a:pt x="1599" y="1535"/>
                    </a:lnTo>
                    <a:lnTo>
                      <a:pt x="1644" y="1461"/>
                    </a:lnTo>
                    <a:close/>
                    <a:moveTo>
                      <a:pt x="1523" y="1352"/>
                    </a:moveTo>
                    <a:lnTo>
                      <a:pt x="1553" y="1333"/>
                    </a:lnTo>
                    <a:lnTo>
                      <a:pt x="1644" y="1380"/>
                    </a:lnTo>
                    <a:lnTo>
                      <a:pt x="1644" y="1425"/>
                    </a:lnTo>
                    <a:lnTo>
                      <a:pt x="1591" y="1432"/>
                    </a:lnTo>
                    <a:lnTo>
                      <a:pt x="1523" y="1352"/>
                    </a:lnTo>
                    <a:close/>
                    <a:moveTo>
                      <a:pt x="1589" y="1430"/>
                    </a:moveTo>
                    <a:lnTo>
                      <a:pt x="1494" y="1373"/>
                    </a:lnTo>
                    <a:lnTo>
                      <a:pt x="1523" y="1354"/>
                    </a:lnTo>
                    <a:lnTo>
                      <a:pt x="1589" y="1430"/>
                    </a:lnTo>
                    <a:close/>
                    <a:moveTo>
                      <a:pt x="1539" y="1271"/>
                    </a:moveTo>
                    <a:lnTo>
                      <a:pt x="1520" y="1314"/>
                    </a:lnTo>
                    <a:lnTo>
                      <a:pt x="1466" y="1285"/>
                    </a:lnTo>
                    <a:lnTo>
                      <a:pt x="1539" y="1271"/>
                    </a:lnTo>
                    <a:close/>
                    <a:moveTo>
                      <a:pt x="1542" y="1271"/>
                    </a:moveTo>
                    <a:lnTo>
                      <a:pt x="1589" y="1304"/>
                    </a:lnTo>
                    <a:lnTo>
                      <a:pt x="1553" y="1330"/>
                    </a:lnTo>
                    <a:lnTo>
                      <a:pt x="1523" y="1314"/>
                    </a:lnTo>
                    <a:lnTo>
                      <a:pt x="1542" y="1271"/>
                    </a:lnTo>
                    <a:close/>
                    <a:moveTo>
                      <a:pt x="1553" y="1330"/>
                    </a:moveTo>
                    <a:lnTo>
                      <a:pt x="1523" y="1352"/>
                    </a:lnTo>
                    <a:lnTo>
                      <a:pt x="1511" y="1337"/>
                    </a:lnTo>
                    <a:lnTo>
                      <a:pt x="1520" y="1314"/>
                    </a:lnTo>
                    <a:lnTo>
                      <a:pt x="1553" y="1330"/>
                    </a:lnTo>
                    <a:close/>
                    <a:moveTo>
                      <a:pt x="1644" y="1428"/>
                    </a:moveTo>
                    <a:lnTo>
                      <a:pt x="1644" y="1459"/>
                    </a:lnTo>
                    <a:lnTo>
                      <a:pt x="1594" y="1432"/>
                    </a:lnTo>
                    <a:lnTo>
                      <a:pt x="1644" y="1428"/>
                    </a:lnTo>
                    <a:close/>
                    <a:moveTo>
                      <a:pt x="1644" y="1459"/>
                    </a:moveTo>
                    <a:lnTo>
                      <a:pt x="1644" y="1428"/>
                    </a:lnTo>
                    <a:lnTo>
                      <a:pt x="1715" y="1418"/>
                    </a:lnTo>
                    <a:lnTo>
                      <a:pt x="1644" y="1459"/>
                    </a:lnTo>
                    <a:close/>
                    <a:moveTo>
                      <a:pt x="1717" y="1418"/>
                    </a:moveTo>
                    <a:lnTo>
                      <a:pt x="1644" y="1425"/>
                    </a:lnTo>
                    <a:lnTo>
                      <a:pt x="1644" y="1380"/>
                    </a:lnTo>
                    <a:lnTo>
                      <a:pt x="1717" y="1418"/>
                    </a:lnTo>
                    <a:close/>
                    <a:moveTo>
                      <a:pt x="1553" y="1330"/>
                    </a:moveTo>
                    <a:lnTo>
                      <a:pt x="1591" y="1304"/>
                    </a:lnTo>
                    <a:lnTo>
                      <a:pt x="1644" y="1342"/>
                    </a:lnTo>
                    <a:lnTo>
                      <a:pt x="1644" y="1378"/>
                    </a:lnTo>
                    <a:lnTo>
                      <a:pt x="1553" y="1330"/>
                    </a:lnTo>
                    <a:close/>
                    <a:moveTo>
                      <a:pt x="1644" y="1340"/>
                    </a:moveTo>
                    <a:lnTo>
                      <a:pt x="1591" y="1304"/>
                    </a:lnTo>
                    <a:lnTo>
                      <a:pt x="1677" y="1245"/>
                    </a:lnTo>
                    <a:lnTo>
                      <a:pt x="1644" y="1340"/>
                    </a:lnTo>
                    <a:close/>
                    <a:moveTo>
                      <a:pt x="1677" y="1245"/>
                    </a:moveTo>
                    <a:lnTo>
                      <a:pt x="1591" y="1304"/>
                    </a:lnTo>
                    <a:lnTo>
                      <a:pt x="1542" y="1271"/>
                    </a:lnTo>
                    <a:lnTo>
                      <a:pt x="1677" y="1245"/>
                    </a:lnTo>
                    <a:close/>
                    <a:moveTo>
                      <a:pt x="1539" y="1271"/>
                    </a:moveTo>
                    <a:lnTo>
                      <a:pt x="1463" y="1283"/>
                    </a:lnTo>
                    <a:lnTo>
                      <a:pt x="1435" y="1221"/>
                    </a:lnTo>
                    <a:lnTo>
                      <a:pt x="1539" y="1271"/>
                    </a:lnTo>
                    <a:close/>
                    <a:moveTo>
                      <a:pt x="1463" y="1283"/>
                    </a:moveTo>
                    <a:lnTo>
                      <a:pt x="1318" y="1164"/>
                    </a:lnTo>
                    <a:lnTo>
                      <a:pt x="1432" y="1219"/>
                    </a:lnTo>
                    <a:lnTo>
                      <a:pt x="1463" y="1283"/>
                    </a:lnTo>
                    <a:close/>
                    <a:moveTo>
                      <a:pt x="1209" y="1010"/>
                    </a:moveTo>
                    <a:lnTo>
                      <a:pt x="1169" y="1062"/>
                    </a:lnTo>
                    <a:lnTo>
                      <a:pt x="1059" y="1060"/>
                    </a:lnTo>
                    <a:lnTo>
                      <a:pt x="1209" y="1010"/>
                    </a:lnTo>
                    <a:close/>
                    <a:moveTo>
                      <a:pt x="1055" y="1062"/>
                    </a:moveTo>
                    <a:lnTo>
                      <a:pt x="953" y="1145"/>
                    </a:lnTo>
                    <a:lnTo>
                      <a:pt x="893" y="1119"/>
                    </a:lnTo>
                    <a:lnTo>
                      <a:pt x="884" y="1067"/>
                    </a:lnTo>
                    <a:lnTo>
                      <a:pt x="1055" y="1062"/>
                    </a:lnTo>
                    <a:close/>
                    <a:moveTo>
                      <a:pt x="872" y="1000"/>
                    </a:moveTo>
                    <a:lnTo>
                      <a:pt x="786" y="832"/>
                    </a:lnTo>
                    <a:lnTo>
                      <a:pt x="955" y="855"/>
                    </a:lnTo>
                    <a:lnTo>
                      <a:pt x="872" y="1000"/>
                    </a:lnTo>
                    <a:close/>
                    <a:moveTo>
                      <a:pt x="824" y="333"/>
                    </a:moveTo>
                    <a:lnTo>
                      <a:pt x="879" y="394"/>
                    </a:lnTo>
                    <a:lnTo>
                      <a:pt x="748" y="454"/>
                    </a:lnTo>
                    <a:lnTo>
                      <a:pt x="824" y="333"/>
                    </a:lnTo>
                    <a:close/>
                    <a:moveTo>
                      <a:pt x="748" y="451"/>
                    </a:moveTo>
                    <a:lnTo>
                      <a:pt x="798" y="304"/>
                    </a:lnTo>
                    <a:lnTo>
                      <a:pt x="822" y="330"/>
                    </a:lnTo>
                    <a:lnTo>
                      <a:pt x="748" y="451"/>
                    </a:lnTo>
                    <a:close/>
                    <a:moveTo>
                      <a:pt x="763" y="546"/>
                    </a:moveTo>
                    <a:lnTo>
                      <a:pt x="727" y="642"/>
                    </a:lnTo>
                    <a:lnTo>
                      <a:pt x="694" y="596"/>
                    </a:lnTo>
                    <a:lnTo>
                      <a:pt x="763" y="546"/>
                    </a:lnTo>
                    <a:close/>
                    <a:moveTo>
                      <a:pt x="763" y="546"/>
                    </a:moveTo>
                    <a:lnTo>
                      <a:pt x="748" y="456"/>
                    </a:lnTo>
                    <a:lnTo>
                      <a:pt x="860" y="494"/>
                    </a:lnTo>
                    <a:lnTo>
                      <a:pt x="829" y="530"/>
                    </a:lnTo>
                    <a:lnTo>
                      <a:pt x="763" y="546"/>
                    </a:lnTo>
                    <a:close/>
                    <a:moveTo>
                      <a:pt x="732" y="497"/>
                    </a:moveTo>
                    <a:lnTo>
                      <a:pt x="722" y="482"/>
                    </a:lnTo>
                    <a:lnTo>
                      <a:pt x="746" y="456"/>
                    </a:lnTo>
                    <a:lnTo>
                      <a:pt x="732" y="497"/>
                    </a:lnTo>
                    <a:close/>
                    <a:moveTo>
                      <a:pt x="748" y="456"/>
                    </a:moveTo>
                    <a:lnTo>
                      <a:pt x="763" y="544"/>
                    </a:lnTo>
                    <a:lnTo>
                      <a:pt x="732" y="497"/>
                    </a:lnTo>
                    <a:lnTo>
                      <a:pt x="748" y="456"/>
                    </a:lnTo>
                    <a:close/>
                    <a:moveTo>
                      <a:pt x="763" y="546"/>
                    </a:moveTo>
                    <a:lnTo>
                      <a:pt x="691" y="596"/>
                    </a:lnTo>
                    <a:lnTo>
                      <a:pt x="732" y="499"/>
                    </a:lnTo>
                    <a:lnTo>
                      <a:pt x="763" y="546"/>
                    </a:lnTo>
                    <a:close/>
                    <a:moveTo>
                      <a:pt x="727" y="642"/>
                    </a:moveTo>
                    <a:lnTo>
                      <a:pt x="679" y="627"/>
                    </a:lnTo>
                    <a:lnTo>
                      <a:pt x="691" y="599"/>
                    </a:lnTo>
                    <a:lnTo>
                      <a:pt x="727" y="642"/>
                    </a:lnTo>
                    <a:close/>
                    <a:moveTo>
                      <a:pt x="727" y="642"/>
                    </a:moveTo>
                    <a:lnTo>
                      <a:pt x="758" y="744"/>
                    </a:lnTo>
                    <a:lnTo>
                      <a:pt x="722" y="751"/>
                    </a:lnTo>
                    <a:lnTo>
                      <a:pt x="658" y="670"/>
                    </a:lnTo>
                    <a:lnTo>
                      <a:pt x="679" y="627"/>
                    </a:lnTo>
                    <a:lnTo>
                      <a:pt x="727" y="642"/>
                    </a:lnTo>
                    <a:close/>
                    <a:moveTo>
                      <a:pt x="729" y="644"/>
                    </a:moveTo>
                    <a:lnTo>
                      <a:pt x="793" y="737"/>
                    </a:lnTo>
                    <a:lnTo>
                      <a:pt x="760" y="744"/>
                    </a:lnTo>
                    <a:lnTo>
                      <a:pt x="729" y="644"/>
                    </a:lnTo>
                    <a:close/>
                    <a:moveTo>
                      <a:pt x="758" y="744"/>
                    </a:moveTo>
                    <a:lnTo>
                      <a:pt x="765" y="763"/>
                    </a:lnTo>
                    <a:lnTo>
                      <a:pt x="744" y="779"/>
                    </a:lnTo>
                    <a:lnTo>
                      <a:pt x="722" y="751"/>
                    </a:lnTo>
                    <a:lnTo>
                      <a:pt x="758" y="744"/>
                    </a:lnTo>
                    <a:close/>
                    <a:moveTo>
                      <a:pt x="744" y="779"/>
                    </a:moveTo>
                    <a:lnTo>
                      <a:pt x="710" y="810"/>
                    </a:lnTo>
                    <a:lnTo>
                      <a:pt x="677" y="760"/>
                    </a:lnTo>
                    <a:lnTo>
                      <a:pt x="722" y="751"/>
                    </a:lnTo>
                    <a:lnTo>
                      <a:pt x="744" y="779"/>
                    </a:lnTo>
                    <a:close/>
                    <a:moveTo>
                      <a:pt x="744" y="779"/>
                    </a:moveTo>
                    <a:lnTo>
                      <a:pt x="784" y="829"/>
                    </a:lnTo>
                    <a:lnTo>
                      <a:pt x="710" y="810"/>
                    </a:lnTo>
                    <a:lnTo>
                      <a:pt x="744" y="779"/>
                    </a:lnTo>
                    <a:close/>
                    <a:moveTo>
                      <a:pt x="869" y="998"/>
                    </a:moveTo>
                    <a:lnTo>
                      <a:pt x="786" y="900"/>
                    </a:lnTo>
                    <a:lnTo>
                      <a:pt x="786" y="832"/>
                    </a:lnTo>
                    <a:lnTo>
                      <a:pt x="869" y="998"/>
                    </a:lnTo>
                    <a:close/>
                    <a:moveTo>
                      <a:pt x="784" y="827"/>
                    </a:moveTo>
                    <a:lnTo>
                      <a:pt x="746" y="779"/>
                    </a:lnTo>
                    <a:lnTo>
                      <a:pt x="765" y="763"/>
                    </a:lnTo>
                    <a:lnTo>
                      <a:pt x="784" y="827"/>
                    </a:lnTo>
                    <a:close/>
                    <a:moveTo>
                      <a:pt x="760" y="744"/>
                    </a:moveTo>
                    <a:lnTo>
                      <a:pt x="791" y="737"/>
                    </a:lnTo>
                    <a:lnTo>
                      <a:pt x="765" y="760"/>
                    </a:lnTo>
                    <a:lnTo>
                      <a:pt x="760" y="744"/>
                    </a:lnTo>
                    <a:close/>
                    <a:moveTo>
                      <a:pt x="729" y="639"/>
                    </a:moveTo>
                    <a:lnTo>
                      <a:pt x="763" y="546"/>
                    </a:lnTo>
                    <a:lnTo>
                      <a:pt x="829" y="530"/>
                    </a:lnTo>
                    <a:lnTo>
                      <a:pt x="729" y="639"/>
                    </a:lnTo>
                    <a:close/>
                    <a:moveTo>
                      <a:pt x="967" y="494"/>
                    </a:moveTo>
                    <a:lnTo>
                      <a:pt x="831" y="530"/>
                    </a:lnTo>
                    <a:lnTo>
                      <a:pt x="862" y="494"/>
                    </a:lnTo>
                    <a:lnTo>
                      <a:pt x="862" y="494"/>
                    </a:lnTo>
                    <a:lnTo>
                      <a:pt x="748" y="456"/>
                    </a:lnTo>
                    <a:lnTo>
                      <a:pt x="879" y="394"/>
                    </a:lnTo>
                    <a:lnTo>
                      <a:pt x="967" y="494"/>
                    </a:lnTo>
                    <a:close/>
                    <a:moveTo>
                      <a:pt x="879" y="394"/>
                    </a:moveTo>
                    <a:lnTo>
                      <a:pt x="824" y="330"/>
                    </a:lnTo>
                    <a:lnTo>
                      <a:pt x="836" y="311"/>
                    </a:lnTo>
                    <a:lnTo>
                      <a:pt x="981" y="347"/>
                    </a:lnTo>
                    <a:lnTo>
                      <a:pt x="879" y="394"/>
                    </a:lnTo>
                    <a:close/>
                    <a:moveTo>
                      <a:pt x="879" y="238"/>
                    </a:moveTo>
                    <a:lnTo>
                      <a:pt x="981" y="347"/>
                    </a:lnTo>
                    <a:lnTo>
                      <a:pt x="836" y="311"/>
                    </a:lnTo>
                    <a:lnTo>
                      <a:pt x="879" y="238"/>
                    </a:lnTo>
                    <a:close/>
                    <a:moveTo>
                      <a:pt x="834" y="311"/>
                    </a:moveTo>
                    <a:lnTo>
                      <a:pt x="822" y="330"/>
                    </a:lnTo>
                    <a:lnTo>
                      <a:pt x="798" y="304"/>
                    </a:lnTo>
                    <a:lnTo>
                      <a:pt x="834" y="311"/>
                    </a:lnTo>
                    <a:close/>
                    <a:moveTo>
                      <a:pt x="796" y="304"/>
                    </a:moveTo>
                    <a:lnTo>
                      <a:pt x="748" y="454"/>
                    </a:lnTo>
                    <a:lnTo>
                      <a:pt x="672" y="406"/>
                    </a:lnTo>
                    <a:lnTo>
                      <a:pt x="796" y="304"/>
                    </a:lnTo>
                    <a:close/>
                    <a:moveTo>
                      <a:pt x="796" y="304"/>
                    </a:moveTo>
                    <a:lnTo>
                      <a:pt x="672" y="406"/>
                    </a:lnTo>
                    <a:lnTo>
                      <a:pt x="618" y="368"/>
                    </a:lnTo>
                    <a:lnTo>
                      <a:pt x="796" y="304"/>
                    </a:lnTo>
                    <a:close/>
                    <a:moveTo>
                      <a:pt x="618" y="368"/>
                    </a:moveTo>
                    <a:lnTo>
                      <a:pt x="672" y="406"/>
                    </a:lnTo>
                    <a:lnTo>
                      <a:pt x="513" y="406"/>
                    </a:lnTo>
                    <a:lnTo>
                      <a:pt x="618" y="368"/>
                    </a:lnTo>
                    <a:close/>
                    <a:moveTo>
                      <a:pt x="511" y="406"/>
                    </a:moveTo>
                    <a:lnTo>
                      <a:pt x="520" y="302"/>
                    </a:lnTo>
                    <a:lnTo>
                      <a:pt x="615" y="368"/>
                    </a:lnTo>
                    <a:lnTo>
                      <a:pt x="511" y="406"/>
                    </a:lnTo>
                    <a:close/>
                    <a:moveTo>
                      <a:pt x="475" y="138"/>
                    </a:moveTo>
                    <a:lnTo>
                      <a:pt x="520" y="299"/>
                    </a:lnTo>
                    <a:lnTo>
                      <a:pt x="337" y="240"/>
                    </a:lnTo>
                    <a:lnTo>
                      <a:pt x="475" y="138"/>
                    </a:lnTo>
                    <a:close/>
                    <a:moveTo>
                      <a:pt x="238" y="231"/>
                    </a:moveTo>
                    <a:lnTo>
                      <a:pt x="271" y="233"/>
                    </a:lnTo>
                    <a:lnTo>
                      <a:pt x="269" y="280"/>
                    </a:lnTo>
                    <a:lnTo>
                      <a:pt x="212" y="266"/>
                    </a:lnTo>
                    <a:lnTo>
                      <a:pt x="238" y="231"/>
                    </a:lnTo>
                    <a:close/>
                    <a:moveTo>
                      <a:pt x="152" y="354"/>
                    </a:moveTo>
                    <a:lnTo>
                      <a:pt x="147" y="254"/>
                    </a:lnTo>
                    <a:lnTo>
                      <a:pt x="209" y="269"/>
                    </a:lnTo>
                    <a:lnTo>
                      <a:pt x="152" y="354"/>
                    </a:lnTo>
                    <a:close/>
                    <a:moveTo>
                      <a:pt x="164" y="150"/>
                    </a:moveTo>
                    <a:lnTo>
                      <a:pt x="257" y="197"/>
                    </a:lnTo>
                    <a:lnTo>
                      <a:pt x="235" y="228"/>
                    </a:lnTo>
                    <a:lnTo>
                      <a:pt x="136" y="216"/>
                    </a:lnTo>
                    <a:lnTo>
                      <a:pt x="119" y="174"/>
                    </a:lnTo>
                    <a:lnTo>
                      <a:pt x="164" y="150"/>
                    </a:lnTo>
                    <a:close/>
                    <a:moveTo>
                      <a:pt x="119" y="171"/>
                    </a:moveTo>
                    <a:lnTo>
                      <a:pt x="107" y="143"/>
                    </a:lnTo>
                    <a:lnTo>
                      <a:pt x="162" y="150"/>
                    </a:lnTo>
                    <a:lnTo>
                      <a:pt x="119" y="171"/>
                    </a:lnTo>
                    <a:close/>
                    <a:moveTo>
                      <a:pt x="257" y="197"/>
                    </a:moveTo>
                    <a:lnTo>
                      <a:pt x="166" y="150"/>
                    </a:lnTo>
                    <a:lnTo>
                      <a:pt x="276" y="169"/>
                    </a:lnTo>
                    <a:lnTo>
                      <a:pt x="257" y="197"/>
                    </a:lnTo>
                    <a:close/>
                    <a:moveTo>
                      <a:pt x="257" y="200"/>
                    </a:moveTo>
                    <a:lnTo>
                      <a:pt x="273" y="207"/>
                    </a:lnTo>
                    <a:lnTo>
                      <a:pt x="271" y="233"/>
                    </a:lnTo>
                    <a:lnTo>
                      <a:pt x="238" y="228"/>
                    </a:lnTo>
                    <a:lnTo>
                      <a:pt x="257" y="200"/>
                    </a:lnTo>
                    <a:close/>
                    <a:moveTo>
                      <a:pt x="271" y="280"/>
                    </a:moveTo>
                    <a:lnTo>
                      <a:pt x="273" y="233"/>
                    </a:lnTo>
                    <a:lnTo>
                      <a:pt x="335" y="242"/>
                    </a:lnTo>
                    <a:lnTo>
                      <a:pt x="271" y="280"/>
                    </a:lnTo>
                    <a:close/>
                    <a:moveTo>
                      <a:pt x="516" y="299"/>
                    </a:moveTo>
                    <a:lnTo>
                      <a:pt x="390" y="290"/>
                    </a:lnTo>
                    <a:lnTo>
                      <a:pt x="340" y="242"/>
                    </a:lnTo>
                    <a:lnTo>
                      <a:pt x="516" y="299"/>
                    </a:lnTo>
                    <a:close/>
                    <a:moveTo>
                      <a:pt x="335" y="240"/>
                    </a:moveTo>
                    <a:lnTo>
                      <a:pt x="273" y="233"/>
                    </a:lnTo>
                    <a:lnTo>
                      <a:pt x="276" y="209"/>
                    </a:lnTo>
                    <a:lnTo>
                      <a:pt x="335" y="240"/>
                    </a:lnTo>
                    <a:close/>
                    <a:moveTo>
                      <a:pt x="257" y="197"/>
                    </a:moveTo>
                    <a:lnTo>
                      <a:pt x="276" y="171"/>
                    </a:lnTo>
                    <a:lnTo>
                      <a:pt x="273" y="207"/>
                    </a:lnTo>
                    <a:lnTo>
                      <a:pt x="257" y="197"/>
                    </a:lnTo>
                    <a:close/>
                    <a:moveTo>
                      <a:pt x="107" y="143"/>
                    </a:moveTo>
                    <a:lnTo>
                      <a:pt x="121" y="57"/>
                    </a:lnTo>
                    <a:lnTo>
                      <a:pt x="164" y="147"/>
                    </a:lnTo>
                    <a:lnTo>
                      <a:pt x="107" y="143"/>
                    </a:lnTo>
                    <a:close/>
                    <a:moveTo>
                      <a:pt x="119" y="57"/>
                    </a:moveTo>
                    <a:lnTo>
                      <a:pt x="107" y="140"/>
                    </a:lnTo>
                    <a:lnTo>
                      <a:pt x="48" y="5"/>
                    </a:lnTo>
                    <a:lnTo>
                      <a:pt x="119" y="57"/>
                    </a:lnTo>
                    <a:close/>
                    <a:moveTo>
                      <a:pt x="107" y="143"/>
                    </a:moveTo>
                    <a:lnTo>
                      <a:pt x="117" y="174"/>
                    </a:lnTo>
                    <a:lnTo>
                      <a:pt x="52" y="207"/>
                    </a:lnTo>
                    <a:lnTo>
                      <a:pt x="107" y="143"/>
                    </a:lnTo>
                    <a:close/>
                    <a:moveTo>
                      <a:pt x="52" y="207"/>
                    </a:moveTo>
                    <a:lnTo>
                      <a:pt x="117" y="174"/>
                    </a:lnTo>
                    <a:lnTo>
                      <a:pt x="133" y="216"/>
                    </a:lnTo>
                    <a:lnTo>
                      <a:pt x="52" y="207"/>
                    </a:lnTo>
                    <a:close/>
                    <a:moveTo>
                      <a:pt x="136" y="219"/>
                    </a:moveTo>
                    <a:lnTo>
                      <a:pt x="235" y="231"/>
                    </a:lnTo>
                    <a:lnTo>
                      <a:pt x="212" y="266"/>
                    </a:lnTo>
                    <a:lnTo>
                      <a:pt x="147" y="252"/>
                    </a:lnTo>
                    <a:lnTo>
                      <a:pt x="136" y="219"/>
                    </a:lnTo>
                    <a:close/>
                    <a:moveTo>
                      <a:pt x="147" y="254"/>
                    </a:moveTo>
                    <a:lnTo>
                      <a:pt x="150" y="356"/>
                    </a:lnTo>
                    <a:lnTo>
                      <a:pt x="5" y="373"/>
                    </a:lnTo>
                    <a:lnTo>
                      <a:pt x="147" y="254"/>
                    </a:lnTo>
                    <a:close/>
                    <a:moveTo>
                      <a:pt x="5" y="373"/>
                    </a:moveTo>
                    <a:lnTo>
                      <a:pt x="150" y="356"/>
                    </a:lnTo>
                    <a:lnTo>
                      <a:pt x="150" y="359"/>
                    </a:lnTo>
                    <a:lnTo>
                      <a:pt x="150" y="359"/>
                    </a:lnTo>
                    <a:lnTo>
                      <a:pt x="119" y="411"/>
                    </a:lnTo>
                    <a:lnTo>
                      <a:pt x="5" y="373"/>
                    </a:lnTo>
                    <a:close/>
                    <a:moveTo>
                      <a:pt x="152" y="354"/>
                    </a:moveTo>
                    <a:lnTo>
                      <a:pt x="212" y="269"/>
                    </a:lnTo>
                    <a:lnTo>
                      <a:pt x="269" y="280"/>
                    </a:lnTo>
                    <a:lnTo>
                      <a:pt x="152" y="354"/>
                    </a:lnTo>
                    <a:close/>
                    <a:moveTo>
                      <a:pt x="271" y="280"/>
                    </a:moveTo>
                    <a:lnTo>
                      <a:pt x="337" y="242"/>
                    </a:lnTo>
                    <a:lnTo>
                      <a:pt x="387" y="290"/>
                    </a:lnTo>
                    <a:lnTo>
                      <a:pt x="271" y="280"/>
                    </a:lnTo>
                    <a:close/>
                    <a:moveTo>
                      <a:pt x="390" y="290"/>
                    </a:moveTo>
                    <a:lnTo>
                      <a:pt x="518" y="302"/>
                    </a:lnTo>
                    <a:lnTo>
                      <a:pt x="459" y="356"/>
                    </a:lnTo>
                    <a:lnTo>
                      <a:pt x="390" y="290"/>
                    </a:lnTo>
                    <a:close/>
                    <a:moveTo>
                      <a:pt x="392" y="418"/>
                    </a:moveTo>
                    <a:lnTo>
                      <a:pt x="459" y="359"/>
                    </a:lnTo>
                    <a:lnTo>
                      <a:pt x="511" y="406"/>
                    </a:lnTo>
                    <a:lnTo>
                      <a:pt x="392" y="418"/>
                    </a:lnTo>
                    <a:close/>
                    <a:moveTo>
                      <a:pt x="459" y="356"/>
                    </a:moveTo>
                    <a:lnTo>
                      <a:pt x="520" y="302"/>
                    </a:lnTo>
                    <a:lnTo>
                      <a:pt x="511" y="406"/>
                    </a:lnTo>
                    <a:lnTo>
                      <a:pt x="459" y="356"/>
                    </a:lnTo>
                    <a:close/>
                    <a:moveTo>
                      <a:pt x="516" y="406"/>
                    </a:moveTo>
                    <a:lnTo>
                      <a:pt x="672" y="406"/>
                    </a:lnTo>
                    <a:lnTo>
                      <a:pt x="696" y="444"/>
                    </a:lnTo>
                    <a:lnTo>
                      <a:pt x="516" y="406"/>
                    </a:lnTo>
                    <a:close/>
                    <a:moveTo>
                      <a:pt x="698" y="444"/>
                    </a:moveTo>
                    <a:lnTo>
                      <a:pt x="675" y="409"/>
                    </a:lnTo>
                    <a:lnTo>
                      <a:pt x="746" y="454"/>
                    </a:lnTo>
                    <a:lnTo>
                      <a:pt x="698" y="444"/>
                    </a:lnTo>
                    <a:close/>
                    <a:moveTo>
                      <a:pt x="698" y="447"/>
                    </a:moveTo>
                    <a:lnTo>
                      <a:pt x="746" y="456"/>
                    </a:lnTo>
                    <a:lnTo>
                      <a:pt x="722" y="482"/>
                    </a:lnTo>
                    <a:lnTo>
                      <a:pt x="698" y="447"/>
                    </a:lnTo>
                    <a:close/>
                    <a:moveTo>
                      <a:pt x="722" y="485"/>
                    </a:moveTo>
                    <a:lnTo>
                      <a:pt x="732" y="497"/>
                    </a:lnTo>
                    <a:lnTo>
                      <a:pt x="691" y="596"/>
                    </a:lnTo>
                    <a:lnTo>
                      <a:pt x="691" y="596"/>
                    </a:lnTo>
                    <a:lnTo>
                      <a:pt x="608" y="604"/>
                    </a:lnTo>
                    <a:lnTo>
                      <a:pt x="722" y="485"/>
                    </a:lnTo>
                    <a:close/>
                    <a:moveTo>
                      <a:pt x="691" y="599"/>
                    </a:moveTo>
                    <a:lnTo>
                      <a:pt x="677" y="627"/>
                    </a:lnTo>
                    <a:lnTo>
                      <a:pt x="608" y="606"/>
                    </a:lnTo>
                    <a:lnTo>
                      <a:pt x="691" y="599"/>
                    </a:lnTo>
                    <a:close/>
                    <a:moveTo>
                      <a:pt x="608" y="606"/>
                    </a:moveTo>
                    <a:lnTo>
                      <a:pt x="677" y="627"/>
                    </a:lnTo>
                    <a:lnTo>
                      <a:pt x="658" y="670"/>
                    </a:lnTo>
                    <a:lnTo>
                      <a:pt x="608" y="606"/>
                    </a:lnTo>
                    <a:close/>
                    <a:moveTo>
                      <a:pt x="722" y="751"/>
                    </a:moveTo>
                    <a:lnTo>
                      <a:pt x="677" y="758"/>
                    </a:lnTo>
                    <a:lnTo>
                      <a:pt x="644" y="706"/>
                    </a:lnTo>
                    <a:lnTo>
                      <a:pt x="658" y="670"/>
                    </a:lnTo>
                    <a:lnTo>
                      <a:pt x="722" y="751"/>
                    </a:lnTo>
                    <a:close/>
                    <a:moveTo>
                      <a:pt x="641" y="706"/>
                    </a:moveTo>
                    <a:lnTo>
                      <a:pt x="677" y="760"/>
                    </a:lnTo>
                    <a:lnTo>
                      <a:pt x="573" y="779"/>
                    </a:lnTo>
                    <a:lnTo>
                      <a:pt x="641" y="706"/>
                    </a:lnTo>
                    <a:close/>
                    <a:moveTo>
                      <a:pt x="575" y="779"/>
                    </a:moveTo>
                    <a:lnTo>
                      <a:pt x="677" y="760"/>
                    </a:lnTo>
                    <a:lnTo>
                      <a:pt x="708" y="810"/>
                    </a:lnTo>
                    <a:lnTo>
                      <a:pt x="575" y="779"/>
                    </a:lnTo>
                    <a:close/>
                    <a:moveTo>
                      <a:pt x="710" y="810"/>
                    </a:moveTo>
                    <a:lnTo>
                      <a:pt x="784" y="832"/>
                    </a:lnTo>
                    <a:lnTo>
                      <a:pt x="786" y="900"/>
                    </a:lnTo>
                    <a:lnTo>
                      <a:pt x="710" y="810"/>
                    </a:lnTo>
                    <a:close/>
                    <a:moveTo>
                      <a:pt x="791" y="1069"/>
                    </a:moveTo>
                    <a:lnTo>
                      <a:pt x="786" y="903"/>
                    </a:lnTo>
                    <a:lnTo>
                      <a:pt x="872" y="1003"/>
                    </a:lnTo>
                    <a:lnTo>
                      <a:pt x="791" y="1069"/>
                    </a:lnTo>
                    <a:close/>
                    <a:moveTo>
                      <a:pt x="872" y="1003"/>
                    </a:moveTo>
                    <a:lnTo>
                      <a:pt x="884" y="1067"/>
                    </a:lnTo>
                    <a:lnTo>
                      <a:pt x="793" y="1069"/>
                    </a:lnTo>
                    <a:lnTo>
                      <a:pt x="872" y="1003"/>
                    </a:lnTo>
                    <a:close/>
                    <a:moveTo>
                      <a:pt x="884" y="1067"/>
                    </a:moveTo>
                    <a:lnTo>
                      <a:pt x="893" y="1117"/>
                    </a:lnTo>
                    <a:lnTo>
                      <a:pt x="793" y="1071"/>
                    </a:lnTo>
                    <a:lnTo>
                      <a:pt x="884" y="1067"/>
                    </a:lnTo>
                    <a:close/>
                    <a:moveTo>
                      <a:pt x="793" y="1071"/>
                    </a:moveTo>
                    <a:lnTo>
                      <a:pt x="893" y="1119"/>
                    </a:lnTo>
                    <a:lnTo>
                      <a:pt x="905" y="1183"/>
                    </a:lnTo>
                    <a:lnTo>
                      <a:pt x="793" y="1071"/>
                    </a:lnTo>
                    <a:close/>
                    <a:moveTo>
                      <a:pt x="905" y="1183"/>
                    </a:moveTo>
                    <a:lnTo>
                      <a:pt x="893" y="1119"/>
                    </a:lnTo>
                    <a:lnTo>
                      <a:pt x="953" y="1145"/>
                    </a:lnTo>
                    <a:lnTo>
                      <a:pt x="905" y="1183"/>
                    </a:lnTo>
                    <a:close/>
                    <a:moveTo>
                      <a:pt x="905" y="1185"/>
                    </a:moveTo>
                    <a:lnTo>
                      <a:pt x="953" y="1147"/>
                    </a:lnTo>
                    <a:lnTo>
                      <a:pt x="1064" y="1200"/>
                    </a:lnTo>
                    <a:lnTo>
                      <a:pt x="905" y="1185"/>
                    </a:lnTo>
                    <a:close/>
                    <a:moveTo>
                      <a:pt x="953" y="1145"/>
                    </a:moveTo>
                    <a:lnTo>
                      <a:pt x="1055" y="1062"/>
                    </a:lnTo>
                    <a:lnTo>
                      <a:pt x="1067" y="1200"/>
                    </a:lnTo>
                    <a:lnTo>
                      <a:pt x="953" y="1145"/>
                    </a:lnTo>
                    <a:close/>
                    <a:moveTo>
                      <a:pt x="1067" y="1197"/>
                    </a:moveTo>
                    <a:lnTo>
                      <a:pt x="1057" y="1062"/>
                    </a:lnTo>
                    <a:lnTo>
                      <a:pt x="1169" y="1064"/>
                    </a:lnTo>
                    <a:lnTo>
                      <a:pt x="1067" y="1197"/>
                    </a:lnTo>
                    <a:close/>
                    <a:moveTo>
                      <a:pt x="1171" y="1062"/>
                    </a:moveTo>
                    <a:lnTo>
                      <a:pt x="1209" y="1010"/>
                    </a:lnTo>
                    <a:lnTo>
                      <a:pt x="1247" y="1064"/>
                    </a:lnTo>
                    <a:lnTo>
                      <a:pt x="1171" y="1062"/>
                    </a:lnTo>
                    <a:close/>
                    <a:moveTo>
                      <a:pt x="1249" y="1064"/>
                    </a:moveTo>
                    <a:lnTo>
                      <a:pt x="1211" y="1010"/>
                    </a:lnTo>
                    <a:lnTo>
                      <a:pt x="1359" y="1067"/>
                    </a:lnTo>
                    <a:lnTo>
                      <a:pt x="1249" y="1064"/>
                    </a:lnTo>
                    <a:close/>
                    <a:moveTo>
                      <a:pt x="1361" y="1067"/>
                    </a:moveTo>
                    <a:lnTo>
                      <a:pt x="1314" y="1162"/>
                    </a:lnTo>
                    <a:lnTo>
                      <a:pt x="1249" y="1064"/>
                    </a:lnTo>
                    <a:lnTo>
                      <a:pt x="1361" y="1067"/>
                    </a:lnTo>
                    <a:close/>
                    <a:moveTo>
                      <a:pt x="1361" y="1067"/>
                    </a:moveTo>
                    <a:lnTo>
                      <a:pt x="1432" y="1219"/>
                    </a:lnTo>
                    <a:lnTo>
                      <a:pt x="1316" y="1162"/>
                    </a:lnTo>
                    <a:lnTo>
                      <a:pt x="1361" y="1067"/>
                    </a:lnTo>
                    <a:close/>
                    <a:moveTo>
                      <a:pt x="1297" y="1330"/>
                    </a:moveTo>
                    <a:lnTo>
                      <a:pt x="1314" y="1164"/>
                    </a:lnTo>
                    <a:lnTo>
                      <a:pt x="1463" y="1283"/>
                    </a:lnTo>
                    <a:lnTo>
                      <a:pt x="1297" y="1330"/>
                    </a:lnTo>
                    <a:close/>
                    <a:moveTo>
                      <a:pt x="1466" y="1285"/>
                    </a:moveTo>
                    <a:lnTo>
                      <a:pt x="1520" y="1314"/>
                    </a:lnTo>
                    <a:lnTo>
                      <a:pt x="1511" y="1337"/>
                    </a:lnTo>
                    <a:lnTo>
                      <a:pt x="1466" y="1285"/>
                    </a:lnTo>
                    <a:close/>
                    <a:moveTo>
                      <a:pt x="1523" y="1352"/>
                    </a:moveTo>
                    <a:lnTo>
                      <a:pt x="1494" y="1371"/>
                    </a:lnTo>
                    <a:lnTo>
                      <a:pt x="1511" y="1340"/>
                    </a:lnTo>
                    <a:lnTo>
                      <a:pt x="1523" y="1352"/>
                    </a:lnTo>
                    <a:close/>
                    <a:moveTo>
                      <a:pt x="1591" y="1432"/>
                    </a:moveTo>
                    <a:lnTo>
                      <a:pt x="1644" y="1459"/>
                    </a:lnTo>
                    <a:lnTo>
                      <a:pt x="1599" y="1532"/>
                    </a:lnTo>
                    <a:lnTo>
                      <a:pt x="1591" y="1432"/>
                    </a:lnTo>
                    <a:close/>
                    <a:moveTo>
                      <a:pt x="1601" y="1537"/>
                    </a:moveTo>
                    <a:lnTo>
                      <a:pt x="1648" y="1565"/>
                    </a:lnTo>
                    <a:lnTo>
                      <a:pt x="1648" y="1611"/>
                    </a:lnTo>
                    <a:lnTo>
                      <a:pt x="1601" y="1537"/>
                    </a:lnTo>
                    <a:close/>
                    <a:moveTo>
                      <a:pt x="1651" y="1613"/>
                    </a:moveTo>
                    <a:lnTo>
                      <a:pt x="1736" y="1625"/>
                    </a:lnTo>
                    <a:lnTo>
                      <a:pt x="1665" y="1770"/>
                    </a:lnTo>
                    <a:lnTo>
                      <a:pt x="1651" y="1613"/>
                    </a:lnTo>
                    <a:close/>
                    <a:moveTo>
                      <a:pt x="1668" y="1770"/>
                    </a:moveTo>
                    <a:lnTo>
                      <a:pt x="1739" y="1625"/>
                    </a:lnTo>
                    <a:lnTo>
                      <a:pt x="1803" y="1639"/>
                    </a:lnTo>
                    <a:lnTo>
                      <a:pt x="1668" y="1770"/>
                    </a:lnTo>
                    <a:close/>
                    <a:moveTo>
                      <a:pt x="1803" y="1637"/>
                    </a:moveTo>
                    <a:lnTo>
                      <a:pt x="1739" y="1625"/>
                    </a:lnTo>
                    <a:lnTo>
                      <a:pt x="1884" y="1561"/>
                    </a:lnTo>
                    <a:lnTo>
                      <a:pt x="1803" y="1637"/>
                    </a:lnTo>
                    <a:close/>
                    <a:moveTo>
                      <a:pt x="1886" y="1561"/>
                    </a:moveTo>
                    <a:lnTo>
                      <a:pt x="1919" y="1660"/>
                    </a:lnTo>
                    <a:lnTo>
                      <a:pt x="1805" y="1637"/>
                    </a:lnTo>
                    <a:lnTo>
                      <a:pt x="1886" y="1561"/>
                    </a:lnTo>
                    <a:close/>
                    <a:moveTo>
                      <a:pt x="1886" y="1561"/>
                    </a:moveTo>
                    <a:lnTo>
                      <a:pt x="2043" y="1618"/>
                    </a:lnTo>
                    <a:lnTo>
                      <a:pt x="1922" y="1660"/>
                    </a:lnTo>
                    <a:lnTo>
                      <a:pt x="1886" y="1561"/>
                    </a:lnTo>
                    <a:close/>
                    <a:moveTo>
                      <a:pt x="1922" y="1660"/>
                    </a:moveTo>
                    <a:lnTo>
                      <a:pt x="2112" y="1641"/>
                    </a:lnTo>
                    <a:lnTo>
                      <a:pt x="2029" y="1791"/>
                    </a:lnTo>
                    <a:lnTo>
                      <a:pt x="1922" y="1660"/>
                    </a:lnTo>
                    <a:close/>
                    <a:moveTo>
                      <a:pt x="2114" y="1641"/>
                    </a:moveTo>
                    <a:lnTo>
                      <a:pt x="2173" y="1622"/>
                    </a:lnTo>
                    <a:lnTo>
                      <a:pt x="2183" y="1646"/>
                    </a:lnTo>
                    <a:lnTo>
                      <a:pt x="2114" y="1641"/>
                    </a:lnTo>
                    <a:close/>
                    <a:moveTo>
                      <a:pt x="2202" y="1649"/>
                    </a:moveTo>
                    <a:lnTo>
                      <a:pt x="2197" y="1679"/>
                    </a:lnTo>
                    <a:lnTo>
                      <a:pt x="2183" y="1646"/>
                    </a:lnTo>
                    <a:lnTo>
                      <a:pt x="2202" y="1649"/>
                    </a:lnTo>
                    <a:close/>
                    <a:moveTo>
                      <a:pt x="2340" y="1615"/>
                    </a:moveTo>
                    <a:lnTo>
                      <a:pt x="2361" y="1637"/>
                    </a:lnTo>
                    <a:lnTo>
                      <a:pt x="2309" y="1656"/>
                    </a:lnTo>
                    <a:lnTo>
                      <a:pt x="2340" y="1615"/>
                    </a:lnTo>
                    <a:close/>
                    <a:moveTo>
                      <a:pt x="2363" y="1639"/>
                    </a:moveTo>
                    <a:lnTo>
                      <a:pt x="2385" y="1720"/>
                    </a:lnTo>
                    <a:lnTo>
                      <a:pt x="2309" y="1656"/>
                    </a:lnTo>
                    <a:lnTo>
                      <a:pt x="2363" y="163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99" name="Freeform 3284">
                <a:extLst>
                  <a:ext uri="{FF2B5EF4-FFF2-40B4-BE49-F238E27FC236}">
                    <a16:creationId xmlns:a16="http://schemas.microsoft.com/office/drawing/2014/main" id="{F79C0A02-0952-29CE-5EC4-742544E68064}"/>
                  </a:ext>
                </a:extLst>
              </p:cNvPr>
              <p:cNvSpPr>
                <a:spLocks/>
              </p:cNvSpPr>
              <p:nvPr/>
            </p:nvSpPr>
            <p:spPr bwMode="auto">
              <a:xfrm>
                <a:off x="6975035" y="-347780"/>
                <a:ext cx="46900" cy="52417"/>
              </a:xfrm>
              <a:custGeom>
                <a:avLst/>
                <a:gdLst>
                  <a:gd name="T0" fmla="*/ 6 w 7"/>
                  <a:gd name="T1" fmla="*/ 6 h 8"/>
                  <a:gd name="T2" fmla="*/ 1 w 7"/>
                  <a:gd name="T3" fmla="*/ 7 h 8"/>
                  <a:gd name="T4" fmla="*/ 1 w 7"/>
                  <a:gd name="T5" fmla="*/ 2 h 8"/>
                  <a:gd name="T6" fmla="*/ 6 w 7"/>
                  <a:gd name="T7" fmla="*/ 2 h 8"/>
                  <a:gd name="T8" fmla="*/ 6 w 7"/>
                  <a:gd name="T9" fmla="*/ 6 h 8"/>
                </a:gdLst>
                <a:ahLst/>
                <a:cxnLst>
                  <a:cxn ang="0">
                    <a:pos x="T0" y="T1"/>
                  </a:cxn>
                  <a:cxn ang="0">
                    <a:pos x="T2" y="T3"/>
                  </a:cxn>
                  <a:cxn ang="0">
                    <a:pos x="T4" y="T5"/>
                  </a:cxn>
                  <a:cxn ang="0">
                    <a:pos x="T6" y="T7"/>
                  </a:cxn>
                  <a:cxn ang="0">
                    <a:pos x="T8" y="T9"/>
                  </a:cxn>
                </a:cxnLst>
                <a:rect l="0" t="0" r="r" b="b"/>
                <a:pathLst>
                  <a:path w="7" h="8">
                    <a:moveTo>
                      <a:pt x="6" y="6"/>
                    </a:moveTo>
                    <a:cubicBezTo>
                      <a:pt x="5" y="8"/>
                      <a:pt x="3" y="8"/>
                      <a:pt x="1" y="7"/>
                    </a:cubicBezTo>
                    <a:cubicBezTo>
                      <a:pt x="0" y="5"/>
                      <a:pt x="0" y="3"/>
                      <a:pt x="1" y="2"/>
                    </a:cubicBezTo>
                    <a:cubicBezTo>
                      <a:pt x="2" y="0"/>
                      <a:pt x="4" y="0"/>
                      <a:pt x="6" y="2"/>
                    </a:cubicBezTo>
                    <a:cubicBezTo>
                      <a:pt x="7" y="3"/>
                      <a:pt x="7" y="5"/>
                      <a:pt x="6"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00" name="Freeform 3285">
                <a:extLst>
                  <a:ext uri="{FF2B5EF4-FFF2-40B4-BE49-F238E27FC236}">
                    <a16:creationId xmlns:a16="http://schemas.microsoft.com/office/drawing/2014/main" id="{27EBE6C9-9901-2B37-BF7D-A8D9EB215610}"/>
                  </a:ext>
                </a:extLst>
              </p:cNvPr>
              <p:cNvSpPr>
                <a:spLocks/>
              </p:cNvSpPr>
              <p:nvPr/>
            </p:nvSpPr>
            <p:spPr bwMode="auto">
              <a:xfrm>
                <a:off x="6563972" y="19142"/>
                <a:ext cx="44141" cy="46900"/>
              </a:xfrm>
              <a:custGeom>
                <a:avLst/>
                <a:gdLst>
                  <a:gd name="T0" fmla="*/ 6 w 7"/>
                  <a:gd name="T1" fmla="*/ 6 h 7"/>
                  <a:gd name="T2" fmla="*/ 1 w 7"/>
                  <a:gd name="T3" fmla="*/ 6 h 7"/>
                  <a:gd name="T4" fmla="*/ 1 w 7"/>
                  <a:gd name="T5" fmla="*/ 1 h 7"/>
                  <a:gd name="T6" fmla="*/ 6 w 7"/>
                  <a:gd name="T7" fmla="*/ 1 h 7"/>
                  <a:gd name="T8" fmla="*/ 6 w 7"/>
                  <a:gd name="T9" fmla="*/ 6 h 7"/>
                </a:gdLst>
                <a:ahLst/>
                <a:cxnLst>
                  <a:cxn ang="0">
                    <a:pos x="T0" y="T1"/>
                  </a:cxn>
                  <a:cxn ang="0">
                    <a:pos x="T2" y="T3"/>
                  </a:cxn>
                  <a:cxn ang="0">
                    <a:pos x="T4" y="T5"/>
                  </a:cxn>
                  <a:cxn ang="0">
                    <a:pos x="T6" y="T7"/>
                  </a:cxn>
                  <a:cxn ang="0">
                    <a:pos x="T8" y="T9"/>
                  </a:cxn>
                </a:cxnLst>
                <a:rect l="0" t="0" r="r" b="b"/>
                <a:pathLst>
                  <a:path w="7" h="7">
                    <a:moveTo>
                      <a:pt x="6" y="6"/>
                    </a:moveTo>
                    <a:cubicBezTo>
                      <a:pt x="5" y="7"/>
                      <a:pt x="3" y="7"/>
                      <a:pt x="1" y="6"/>
                    </a:cubicBezTo>
                    <a:cubicBezTo>
                      <a:pt x="0" y="5"/>
                      <a:pt x="0" y="3"/>
                      <a:pt x="1" y="1"/>
                    </a:cubicBezTo>
                    <a:cubicBezTo>
                      <a:pt x="2" y="0"/>
                      <a:pt x="4" y="0"/>
                      <a:pt x="6" y="1"/>
                    </a:cubicBezTo>
                    <a:cubicBezTo>
                      <a:pt x="7" y="2"/>
                      <a:pt x="7" y="4"/>
                      <a:pt x="6"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01" name="Freeform 3286">
                <a:extLst>
                  <a:ext uri="{FF2B5EF4-FFF2-40B4-BE49-F238E27FC236}">
                    <a16:creationId xmlns:a16="http://schemas.microsoft.com/office/drawing/2014/main" id="{C3486CAB-9453-48E6-313D-4AE31E0BB4C8}"/>
                  </a:ext>
                </a:extLst>
              </p:cNvPr>
              <p:cNvSpPr>
                <a:spLocks/>
              </p:cNvSpPr>
              <p:nvPr/>
            </p:nvSpPr>
            <p:spPr bwMode="auto">
              <a:xfrm>
                <a:off x="7664737" y="-289845"/>
                <a:ext cx="52417" cy="46900"/>
              </a:xfrm>
              <a:custGeom>
                <a:avLst/>
                <a:gdLst>
                  <a:gd name="T0" fmla="*/ 6 w 8"/>
                  <a:gd name="T1" fmla="*/ 6 h 7"/>
                  <a:gd name="T2" fmla="*/ 2 w 8"/>
                  <a:gd name="T3" fmla="*/ 6 h 7"/>
                  <a:gd name="T4" fmla="*/ 1 w 8"/>
                  <a:gd name="T5" fmla="*/ 1 h 7"/>
                  <a:gd name="T6" fmla="*/ 6 w 8"/>
                  <a:gd name="T7" fmla="*/ 1 h 7"/>
                  <a:gd name="T8" fmla="*/ 6 w 8"/>
                  <a:gd name="T9" fmla="*/ 6 h 7"/>
                </a:gdLst>
                <a:ahLst/>
                <a:cxnLst>
                  <a:cxn ang="0">
                    <a:pos x="T0" y="T1"/>
                  </a:cxn>
                  <a:cxn ang="0">
                    <a:pos x="T2" y="T3"/>
                  </a:cxn>
                  <a:cxn ang="0">
                    <a:pos x="T4" y="T5"/>
                  </a:cxn>
                  <a:cxn ang="0">
                    <a:pos x="T6" y="T7"/>
                  </a:cxn>
                  <a:cxn ang="0">
                    <a:pos x="T8" y="T9"/>
                  </a:cxn>
                </a:cxnLst>
                <a:rect l="0" t="0" r="r" b="b"/>
                <a:pathLst>
                  <a:path w="8" h="7">
                    <a:moveTo>
                      <a:pt x="6" y="6"/>
                    </a:moveTo>
                    <a:cubicBezTo>
                      <a:pt x="5" y="7"/>
                      <a:pt x="3" y="7"/>
                      <a:pt x="2" y="6"/>
                    </a:cubicBezTo>
                    <a:cubicBezTo>
                      <a:pt x="0" y="5"/>
                      <a:pt x="0" y="3"/>
                      <a:pt x="1" y="1"/>
                    </a:cubicBezTo>
                    <a:cubicBezTo>
                      <a:pt x="3" y="0"/>
                      <a:pt x="5" y="0"/>
                      <a:pt x="6" y="1"/>
                    </a:cubicBezTo>
                    <a:cubicBezTo>
                      <a:pt x="8" y="2"/>
                      <a:pt x="8" y="4"/>
                      <a:pt x="6"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02" name="Freeform 3287">
                <a:extLst>
                  <a:ext uri="{FF2B5EF4-FFF2-40B4-BE49-F238E27FC236}">
                    <a16:creationId xmlns:a16="http://schemas.microsoft.com/office/drawing/2014/main" id="{4A097B33-D5E0-2EA8-FAE9-ACA261E81F13}"/>
                  </a:ext>
                </a:extLst>
              </p:cNvPr>
              <p:cNvSpPr>
                <a:spLocks/>
              </p:cNvSpPr>
              <p:nvPr/>
            </p:nvSpPr>
            <p:spPr bwMode="auto">
              <a:xfrm>
                <a:off x="6997105" y="-648490"/>
                <a:ext cx="38623" cy="38623"/>
              </a:xfrm>
              <a:custGeom>
                <a:avLst/>
                <a:gdLst>
                  <a:gd name="T0" fmla="*/ 5 w 6"/>
                  <a:gd name="T1" fmla="*/ 5 h 6"/>
                  <a:gd name="T2" fmla="*/ 2 w 6"/>
                  <a:gd name="T3" fmla="*/ 5 h 6"/>
                  <a:gd name="T4" fmla="*/ 1 w 6"/>
                  <a:gd name="T5" fmla="*/ 1 h 6"/>
                  <a:gd name="T6" fmla="*/ 5 w 6"/>
                  <a:gd name="T7" fmla="*/ 1 h 6"/>
                  <a:gd name="T8" fmla="*/ 5 w 6"/>
                  <a:gd name="T9" fmla="*/ 5 h 6"/>
                </a:gdLst>
                <a:ahLst/>
                <a:cxnLst>
                  <a:cxn ang="0">
                    <a:pos x="T0" y="T1"/>
                  </a:cxn>
                  <a:cxn ang="0">
                    <a:pos x="T2" y="T3"/>
                  </a:cxn>
                  <a:cxn ang="0">
                    <a:pos x="T4" y="T5"/>
                  </a:cxn>
                  <a:cxn ang="0">
                    <a:pos x="T6" y="T7"/>
                  </a:cxn>
                  <a:cxn ang="0">
                    <a:pos x="T8" y="T9"/>
                  </a:cxn>
                </a:cxnLst>
                <a:rect l="0" t="0" r="r" b="b"/>
                <a:pathLst>
                  <a:path w="6" h="6">
                    <a:moveTo>
                      <a:pt x="5" y="5"/>
                    </a:moveTo>
                    <a:cubicBezTo>
                      <a:pt x="4" y="6"/>
                      <a:pt x="3" y="6"/>
                      <a:pt x="2" y="5"/>
                    </a:cubicBezTo>
                    <a:cubicBezTo>
                      <a:pt x="1" y="4"/>
                      <a:pt x="0" y="3"/>
                      <a:pt x="1" y="1"/>
                    </a:cubicBezTo>
                    <a:cubicBezTo>
                      <a:pt x="2" y="0"/>
                      <a:pt x="4" y="0"/>
                      <a:pt x="5" y="1"/>
                    </a:cubicBezTo>
                    <a:cubicBezTo>
                      <a:pt x="6" y="2"/>
                      <a:pt x="6" y="4"/>
                      <a:pt x="5"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03" name="Freeform 3288">
                <a:extLst>
                  <a:ext uri="{FF2B5EF4-FFF2-40B4-BE49-F238E27FC236}">
                    <a16:creationId xmlns:a16="http://schemas.microsoft.com/office/drawing/2014/main" id="{25982949-8020-5FCE-C421-CBDAA4287815}"/>
                  </a:ext>
                </a:extLst>
              </p:cNvPr>
              <p:cNvSpPr>
                <a:spLocks/>
              </p:cNvSpPr>
              <p:nvPr/>
            </p:nvSpPr>
            <p:spPr bwMode="auto">
              <a:xfrm>
                <a:off x="7546108" y="-734013"/>
                <a:ext cx="38623" cy="38623"/>
              </a:xfrm>
              <a:custGeom>
                <a:avLst/>
                <a:gdLst>
                  <a:gd name="T0" fmla="*/ 5 w 6"/>
                  <a:gd name="T1" fmla="*/ 4 h 6"/>
                  <a:gd name="T2" fmla="*/ 1 w 6"/>
                  <a:gd name="T3" fmla="*/ 5 h 6"/>
                  <a:gd name="T4" fmla="*/ 1 w 6"/>
                  <a:gd name="T5" fmla="*/ 1 h 6"/>
                  <a:gd name="T6" fmla="*/ 5 w 6"/>
                  <a:gd name="T7" fmla="*/ 1 h 6"/>
                  <a:gd name="T8" fmla="*/ 5 w 6"/>
                  <a:gd name="T9" fmla="*/ 4 h 6"/>
                </a:gdLst>
                <a:ahLst/>
                <a:cxnLst>
                  <a:cxn ang="0">
                    <a:pos x="T0" y="T1"/>
                  </a:cxn>
                  <a:cxn ang="0">
                    <a:pos x="T2" y="T3"/>
                  </a:cxn>
                  <a:cxn ang="0">
                    <a:pos x="T4" y="T5"/>
                  </a:cxn>
                  <a:cxn ang="0">
                    <a:pos x="T6" y="T7"/>
                  </a:cxn>
                  <a:cxn ang="0">
                    <a:pos x="T8" y="T9"/>
                  </a:cxn>
                </a:cxnLst>
                <a:rect l="0" t="0" r="r" b="b"/>
                <a:pathLst>
                  <a:path w="6" h="6">
                    <a:moveTo>
                      <a:pt x="5" y="4"/>
                    </a:moveTo>
                    <a:cubicBezTo>
                      <a:pt x="4" y="6"/>
                      <a:pt x="2" y="6"/>
                      <a:pt x="1" y="5"/>
                    </a:cubicBezTo>
                    <a:cubicBezTo>
                      <a:pt x="0" y="4"/>
                      <a:pt x="0" y="2"/>
                      <a:pt x="1" y="1"/>
                    </a:cubicBezTo>
                    <a:cubicBezTo>
                      <a:pt x="2" y="0"/>
                      <a:pt x="4" y="0"/>
                      <a:pt x="5" y="1"/>
                    </a:cubicBezTo>
                    <a:cubicBezTo>
                      <a:pt x="6" y="2"/>
                      <a:pt x="6" y="3"/>
                      <a:pt x="5"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04" name="Freeform 3289">
                <a:extLst>
                  <a:ext uri="{FF2B5EF4-FFF2-40B4-BE49-F238E27FC236}">
                    <a16:creationId xmlns:a16="http://schemas.microsoft.com/office/drawing/2014/main" id="{046F7685-3EA8-32AE-1566-42AECF7D1C41}"/>
                  </a:ext>
                </a:extLst>
              </p:cNvPr>
              <p:cNvSpPr>
                <a:spLocks/>
              </p:cNvSpPr>
              <p:nvPr/>
            </p:nvSpPr>
            <p:spPr bwMode="auto">
              <a:xfrm>
                <a:off x="6379132" y="-538138"/>
                <a:ext cx="41382" cy="33106"/>
              </a:xfrm>
              <a:custGeom>
                <a:avLst/>
                <a:gdLst>
                  <a:gd name="T0" fmla="*/ 5 w 6"/>
                  <a:gd name="T1" fmla="*/ 4 h 5"/>
                  <a:gd name="T2" fmla="*/ 1 w 6"/>
                  <a:gd name="T3" fmla="*/ 5 h 5"/>
                  <a:gd name="T4" fmla="*/ 1 w 6"/>
                  <a:gd name="T5" fmla="*/ 1 h 5"/>
                  <a:gd name="T6" fmla="*/ 4 w 6"/>
                  <a:gd name="T7" fmla="*/ 1 h 5"/>
                  <a:gd name="T8" fmla="*/ 5 w 6"/>
                  <a:gd name="T9" fmla="*/ 4 h 5"/>
                </a:gdLst>
                <a:ahLst/>
                <a:cxnLst>
                  <a:cxn ang="0">
                    <a:pos x="T0" y="T1"/>
                  </a:cxn>
                  <a:cxn ang="0">
                    <a:pos x="T2" y="T3"/>
                  </a:cxn>
                  <a:cxn ang="0">
                    <a:pos x="T4" y="T5"/>
                  </a:cxn>
                  <a:cxn ang="0">
                    <a:pos x="T6" y="T7"/>
                  </a:cxn>
                  <a:cxn ang="0">
                    <a:pos x="T8" y="T9"/>
                  </a:cxn>
                </a:cxnLst>
                <a:rect l="0" t="0" r="r" b="b"/>
                <a:pathLst>
                  <a:path w="6" h="5">
                    <a:moveTo>
                      <a:pt x="5" y="4"/>
                    </a:moveTo>
                    <a:cubicBezTo>
                      <a:pt x="4" y="5"/>
                      <a:pt x="2" y="5"/>
                      <a:pt x="1" y="5"/>
                    </a:cubicBezTo>
                    <a:cubicBezTo>
                      <a:pt x="0" y="4"/>
                      <a:pt x="0" y="2"/>
                      <a:pt x="1" y="1"/>
                    </a:cubicBezTo>
                    <a:cubicBezTo>
                      <a:pt x="2" y="0"/>
                      <a:pt x="3" y="0"/>
                      <a:pt x="4" y="1"/>
                    </a:cubicBezTo>
                    <a:cubicBezTo>
                      <a:pt x="6" y="1"/>
                      <a:pt x="6" y="3"/>
                      <a:pt x="5"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05" name="Freeform 3290">
                <a:extLst>
                  <a:ext uri="{FF2B5EF4-FFF2-40B4-BE49-F238E27FC236}">
                    <a16:creationId xmlns:a16="http://schemas.microsoft.com/office/drawing/2014/main" id="{2609515D-8797-4266-CD9A-07C64129B887}"/>
                  </a:ext>
                </a:extLst>
              </p:cNvPr>
              <p:cNvSpPr>
                <a:spLocks/>
              </p:cNvSpPr>
              <p:nvPr/>
            </p:nvSpPr>
            <p:spPr bwMode="auto">
              <a:xfrm>
                <a:off x="6641219" y="-413991"/>
                <a:ext cx="41382" cy="38623"/>
              </a:xfrm>
              <a:custGeom>
                <a:avLst/>
                <a:gdLst>
                  <a:gd name="T0" fmla="*/ 5 w 6"/>
                  <a:gd name="T1" fmla="*/ 4 h 6"/>
                  <a:gd name="T2" fmla="*/ 1 w 6"/>
                  <a:gd name="T3" fmla="*/ 5 h 6"/>
                  <a:gd name="T4" fmla="*/ 1 w 6"/>
                  <a:gd name="T5" fmla="*/ 1 h 6"/>
                  <a:gd name="T6" fmla="*/ 5 w 6"/>
                  <a:gd name="T7" fmla="*/ 1 h 6"/>
                  <a:gd name="T8" fmla="*/ 5 w 6"/>
                  <a:gd name="T9" fmla="*/ 4 h 6"/>
                </a:gdLst>
                <a:ahLst/>
                <a:cxnLst>
                  <a:cxn ang="0">
                    <a:pos x="T0" y="T1"/>
                  </a:cxn>
                  <a:cxn ang="0">
                    <a:pos x="T2" y="T3"/>
                  </a:cxn>
                  <a:cxn ang="0">
                    <a:pos x="T4" y="T5"/>
                  </a:cxn>
                  <a:cxn ang="0">
                    <a:pos x="T6" y="T7"/>
                  </a:cxn>
                  <a:cxn ang="0">
                    <a:pos x="T8" y="T9"/>
                  </a:cxn>
                </a:cxnLst>
                <a:rect l="0" t="0" r="r" b="b"/>
                <a:pathLst>
                  <a:path w="6" h="6">
                    <a:moveTo>
                      <a:pt x="5" y="4"/>
                    </a:moveTo>
                    <a:cubicBezTo>
                      <a:pt x="4" y="5"/>
                      <a:pt x="2" y="6"/>
                      <a:pt x="1" y="5"/>
                    </a:cubicBezTo>
                    <a:cubicBezTo>
                      <a:pt x="0" y="4"/>
                      <a:pt x="0" y="2"/>
                      <a:pt x="1" y="1"/>
                    </a:cubicBezTo>
                    <a:cubicBezTo>
                      <a:pt x="2" y="0"/>
                      <a:pt x="4" y="0"/>
                      <a:pt x="5" y="1"/>
                    </a:cubicBezTo>
                    <a:cubicBezTo>
                      <a:pt x="6" y="1"/>
                      <a:pt x="6" y="3"/>
                      <a:pt x="5"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06" name="Freeform 3291">
                <a:extLst>
                  <a:ext uri="{FF2B5EF4-FFF2-40B4-BE49-F238E27FC236}">
                    <a16:creationId xmlns:a16="http://schemas.microsoft.com/office/drawing/2014/main" id="{048E3E81-AAE8-342E-0364-D1DF2971B9C0}"/>
                  </a:ext>
                </a:extLst>
              </p:cNvPr>
              <p:cNvSpPr>
                <a:spLocks/>
              </p:cNvSpPr>
              <p:nvPr/>
            </p:nvSpPr>
            <p:spPr bwMode="auto">
              <a:xfrm>
                <a:off x="8089594" y="5348"/>
                <a:ext cx="38623" cy="38623"/>
              </a:xfrm>
              <a:custGeom>
                <a:avLst/>
                <a:gdLst>
                  <a:gd name="T0" fmla="*/ 5 w 6"/>
                  <a:gd name="T1" fmla="*/ 5 h 6"/>
                  <a:gd name="T2" fmla="*/ 1 w 6"/>
                  <a:gd name="T3" fmla="*/ 5 h 6"/>
                  <a:gd name="T4" fmla="*/ 1 w 6"/>
                  <a:gd name="T5" fmla="*/ 2 h 6"/>
                  <a:gd name="T6" fmla="*/ 5 w 6"/>
                  <a:gd name="T7" fmla="*/ 1 h 6"/>
                  <a:gd name="T8" fmla="*/ 5 w 6"/>
                  <a:gd name="T9" fmla="*/ 5 h 6"/>
                </a:gdLst>
                <a:ahLst/>
                <a:cxnLst>
                  <a:cxn ang="0">
                    <a:pos x="T0" y="T1"/>
                  </a:cxn>
                  <a:cxn ang="0">
                    <a:pos x="T2" y="T3"/>
                  </a:cxn>
                  <a:cxn ang="0">
                    <a:pos x="T4" y="T5"/>
                  </a:cxn>
                  <a:cxn ang="0">
                    <a:pos x="T6" y="T7"/>
                  </a:cxn>
                  <a:cxn ang="0">
                    <a:pos x="T8" y="T9"/>
                  </a:cxn>
                </a:cxnLst>
                <a:rect l="0" t="0" r="r" b="b"/>
                <a:pathLst>
                  <a:path w="6" h="6">
                    <a:moveTo>
                      <a:pt x="5" y="5"/>
                    </a:moveTo>
                    <a:cubicBezTo>
                      <a:pt x="4" y="6"/>
                      <a:pt x="3" y="6"/>
                      <a:pt x="1" y="5"/>
                    </a:cubicBezTo>
                    <a:cubicBezTo>
                      <a:pt x="0" y="4"/>
                      <a:pt x="0" y="3"/>
                      <a:pt x="1" y="2"/>
                    </a:cubicBezTo>
                    <a:cubicBezTo>
                      <a:pt x="2" y="0"/>
                      <a:pt x="4" y="0"/>
                      <a:pt x="5" y="1"/>
                    </a:cubicBezTo>
                    <a:cubicBezTo>
                      <a:pt x="6" y="2"/>
                      <a:pt x="6" y="4"/>
                      <a:pt x="5"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07" name="Freeform 3292">
                <a:extLst>
                  <a:ext uri="{FF2B5EF4-FFF2-40B4-BE49-F238E27FC236}">
                    <a16:creationId xmlns:a16="http://schemas.microsoft.com/office/drawing/2014/main" id="{3D89631E-1026-13BA-9432-70BFEEB2F329}"/>
                  </a:ext>
                </a:extLst>
              </p:cNvPr>
              <p:cNvSpPr>
                <a:spLocks/>
              </p:cNvSpPr>
              <p:nvPr/>
            </p:nvSpPr>
            <p:spPr bwMode="auto">
              <a:xfrm>
                <a:off x="8437204" y="-281568"/>
                <a:ext cx="38623" cy="38623"/>
              </a:xfrm>
              <a:custGeom>
                <a:avLst/>
                <a:gdLst>
                  <a:gd name="T0" fmla="*/ 5 w 6"/>
                  <a:gd name="T1" fmla="*/ 5 h 6"/>
                  <a:gd name="T2" fmla="*/ 1 w 6"/>
                  <a:gd name="T3" fmla="*/ 5 h 6"/>
                  <a:gd name="T4" fmla="*/ 1 w 6"/>
                  <a:gd name="T5" fmla="*/ 2 h 6"/>
                  <a:gd name="T6" fmla="*/ 5 w 6"/>
                  <a:gd name="T7" fmla="*/ 1 h 6"/>
                  <a:gd name="T8" fmla="*/ 5 w 6"/>
                  <a:gd name="T9" fmla="*/ 5 h 6"/>
                </a:gdLst>
                <a:ahLst/>
                <a:cxnLst>
                  <a:cxn ang="0">
                    <a:pos x="T0" y="T1"/>
                  </a:cxn>
                  <a:cxn ang="0">
                    <a:pos x="T2" y="T3"/>
                  </a:cxn>
                  <a:cxn ang="0">
                    <a:pos x="T4" y="T5"/>
                  </a:cxn>
                  <a:cxn ang="0">
                    <a:pos x="T6" y="T7"/>
                  </a:cxn>
                  <a:cxn ang="0">
                    <a:pos x="T8" y="T9"/>
                  </a:cxn>
                </a:cxnLst>
                <a:rect l="0" t="0" r="r" b="b"/>
                <a:pathLst>
                  <a:path w="6" h="6">
                    <a:moveTo>
                      <a:pt x="5" y="5"/>
                    </a:moveTo>
                    <a:cubicBezTo>
                      <a:pt x="4" y="6"/>
                      <a:pt x="2" y="6"/>
                      <a:pt x="1" y="5"/>
                    </a:cubicBezTo>
                    <a:cubicBezTo>
                      <a:pt x="0" y="4"/>
                      <a:pt x="0" y="3"/>
                      <a:pt x="1" y="2"/>
                    </a:cubicBezTo>
                    <a:cubicBezTo>
                      <a:pt x="2" y="1"/>
                      <a:pt x="3" y="0"/>
                      <a:pt x="5" y="1"/>
                    </a:cubicBezTo>
                    <a:cubicBezTo>
                      <a:pt x="6" y="2"/>
                      <a:pt x="6" y="4"/>
                      <a:pt x="5"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08" name="Freeform 3293">
                <a:extLst>
                  <a:ext uri="{FF2B5EF4-FFF2-40B4-BE49-F238E27FC236}">
                    <a16:creationId xmlns:a16="http://schemas.microsoft.com/office/drawing/2014/main" id="{E4C4EFD0-EA4A-E5DC-BF3B-D411F35F4716}"/>
                  </a:ext>
                </a:extLst>
              </p:cNvPr>
              <p:cNvSpPr>
                <a:spLocks/>
              </p:cNvSpPr>
              <p:nvPr/>
            </p:nvSpPr>
            <p:spPr bwMode="auto">
              <a:xfrm>
                <a:off x="8903443" y="248123"/>
                <a:ext cx="38623" cy="38623"/>
              </a:xfrm>
              <a:custGeom>
                <a:avLst/>
                <a:gdLst>
                  <a:gd name="T0" fmla="*/ 5 w 6"/>
                  <a:gd name="T1" fmla="*/ 5 h 6"/>
                  <a:gd name="T2" fmla="*/ 2 w 6"/>
                  <a:gd name="T3" fmla="*/ 5 h 6"/>
                  <a:gd name="T4" fmla="*/ 1 w 6"/>
                  <a:gd name="T5" fmla="*/ 2 h 6"/>
                  <a:gd name="T6" fmla="*/ 5 w 6"/>
                  <a:gd name="T7" fmla="*/ 1 h 6"/>
                  <a:gd name="T8" fmla="*/ 5 w 6"/>
                  <a:gd name="T9" fmla="*/ 5 h 6"/>
                </a:gdLst>
                <a:ahLst/>
                <a:cxnLst>
                  <a:cxn ang="0">
                    <a:pos x="T0" y="T1"/>
                  </a:cxn>
                  <a:cxn ang="0">
                    <a:pos x="T2" y="T3"/>
                  </a:cxn>
                  <a:cxn ang="0">
                    <a:pos x="T4" y="T5"/>
                  </a:cxn>
                  <a:cxn ang="0">
                    <a:pos x="T6" y="T7"/>
                  </a:cxn>
                  <a:cxn ang="0">
                    <a:pos x="T8" y="T9"/>
                  </a:cxn>
                </a:cxnLst>
                <a:rect l="0" t="0" r="r" b="b"/>
                <a:pathLst>
                  <a:path w="6" h="6">
                    <a:moveTo>
                      <a:pt x="5" y="5"/>
                    </a:moveTo>
                    <a:cubicBezTo>
                      <a:pt x="4" y="6"/>
                      <a:pt x="3" y="6"/>
                      <a:pt x="2" y="5"/>
                    </a:cubicBezTo>
                    <a:cubicBezTo>
                      <a:pt x="1" y="4"/>
                      <a:pt x="0" y="3"/>
                      <a:pt x="1" y="2"/>
                    </a:cubicBezTo>
                    <a:cubicBezTo>
                      <a:pt x="2" y="0"/>
                      <a:pt x="4" y="0"/>
                      <a:pt x="5" y="1"/>
                    </a:cubicBezTo>
                    <a:cubicBezTo>
                      <a:pt x="6" y="2"/>
                      <a:pt x="6" y="4"/>
                      <a:pt x="5"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09" name="Freeform 3294">
                <a:extLst>
                  <a:ext uri="{FF2B5EF4-FFF2-40B4-BE49-F238E27FC236}">
                    <a16:creationId xmlns:a16="http://schemas.microsoft.com/office/drawing/2014/main" id="{E51E87E9-F158-CE6A-8F45-06A6F08E6F65}"/>
                  </a:ext>
                </a:extLst>
              </p:cNvPr>
              <p:cNvSpPr>
                <a:spLocks/>
              </p:cNvSpPr>
              <p:nvPr/>
            </p:nvSpPr>
            <p:spPr bwMode="auto">
              <a:xfrm>
                <a:off x="6569490" y="-957477"/>
                <a:ext cx="38623" cy="38623"/>
              </a:xfrm>
              <a:custGeom>
                <a:avLst/>
                <a:gdLst>
                  <a:gd name="T0" fmla="*/ 5 w 6"/>
                  <a:gd name="T1" fmla="*/ 4 h 6"/>
                  <a:gd name="T2" fmla="*/ 1 w 6"/>
                  <a:gd name="T3" fmla="*/ 5 h 6"/>
                  <a:gd name="T4" fmla="*/ 1 w 6"/>
                  <a:gd name="T5" fmla="*/ 1 h 6"/>
                  <a:gd name="T6" fmla="*/ 4 w 6"/>
                  <a:gd name="T7" fmla="*/ 1 h 6"/>
                  <a:gd name="T8" fmla="*/ 5 w 6"/>
                  <a:gd name="T9" fmla="*/ 4 h 6"/>
                </a:gdLst>
                <a:ahLst/>
                <a:cxnLst>
                  <a:cxn ang="0">
                    <a:pos x="T0" y="T1"/>
                  </a:cxn>
                  <a:cxn ang="0">
                    <a:pos x="T2" y="T3"/>
                  </a:cxn>
                  <a:cxn ang="0">
                    <a:pos x="T4" y="T5"/>
                  </a:cxn>
                  <a:cxn ang="0">
                    <a:pos x="T6" y="T7"/>
                  </a:cxn>
                  <a:cxn ang="0">
                    <a:pos x="T8" y="T9"/>
                  </a:cxn>
                </a:cxnLst>
                <a:rect l="0" t="0" r="r" b="b"/>
                <a:pathLst>
                  <a:path w="6" h="6">
                    <a:moveTo>
                      <a:pt x="5" y="4"/>
                    </a:moveTo>
                    <a:cubicBezTo>
                      <a:pt x="4" y="5"/>
                      <a:pt x="2" y="6"/>
                      <a:pt x="1" y="5"/>
                    </a:cubicBezTo>
                    <a:cubicBezTo>
                      <a:pt x="0" y="4"/>
                      <a:pt x="0" y="2"/>
                      <a:pt x="1" y="1"/>
                    </a:cubicBezTo>
                    <a:cubicBezTo>
                      <a:pt x="2" y="0"/>
                      <a:pt x="3" y="0"/>
                      <a:pt x="4" y="1"/>
                    </a:cubicBezTo>
                    <a:cubicBezTo>
                      <a:pt x="6" y="2"/>
                      <a:pt x="6" y="3"/>
                      <a:pt x="5"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10" name="Freeform 3295">
                <a:extLst>
                  <a:ext uri="{FF2B5EF4-FFF2-40B4-BE49-F238E27FC236}">
                    <a16:creationId xmlns:a16="http://schemas.microsoft.com/office/drawing/2014/main" id="{24A1A0E8-5401-D389-ABBD-D83052F5582F}"/>
                  </a:ext>
                </a:extLst>
              </p:cNvPr>
              <p:cNvSpPr>
                <a:spLocks/>
              </p:cNvSpPr>
              <p:nvPr/>
            </p:nvSpPr>
            <p:spPr bwMode="auto">
              <a:xfrm>
                <a:off x="6693636" y="-700908"/>
                <a:ext cx="27588" cy="33106"/>
              </a:xfrm>
              <a:custGeom>
                <a:avLst/>
                <a:gdLst>
                  <a:gd name="T0" fmla="*/ 3 w 4"/>
                  <a:gd name="T1" fmla="*/ 4 h 5"/>
                  <a:gd name="T2" fmla="*/ 1 w 4"/>
                  <a:gd name="T3" fmla="*/ 4 h 5"/>
                  <a:gd name="T4" fmla="*/ 0 w 4"/>
                  <a:gd name="T5" fmla="*/ 1 h 5"/>
                  <a:gd name="T6" fmla="*/ 3 w 4"/>
                  <a:gd name="T7" fmla="*/ 1 h 5"/>
                  <a:gd name="T8" fmla="*/ 3 w 4"/>
                  <a:gd name="T9" fmla="*/ 4 h 5"/>
                </a:gdLst>
                <a:ahLst/>
                <a:cxnLst>
                  <a:cxn ang="0">
                    <a:pos x="T0" y="T1"/>
                  </a:cxn>
                  <a:cxn ang="0">
                    <a:pos x="T2" y="T3"/>
                  </a:cxn>
                  <a:cxn ang="0">
                    <a:pos x="T4" y="T5"/>
                  </a:cxn>
                  <a:cxn ang="0">
                    <a:pos x="T6" y="T7"/>
                  </a:cxn>
                  <a:cxn ang="0">
                    <a:pos x="T8" y="T9"/>
                  </a:cxn>
                </a:cxnLst>
                <a:rect l="0" t="0" r="r" b="b"/>
                <a:pathLst>
                  <a:path w="4" h="5">
                    <a:moveTo>
                      <a:pt x="3" y="4"/>
                    </a:moveTo>
                    <a:cubicBezTo>
                      <a:pt x="3" y="4"/>
                      <a:pt x="1" y="5"/>
                      <a:pt x="1" y="4"/>
                    </a:cubicBezTo>
                    <a:cubicBezTo>
                      <a:pt x="0" y="3"/>
                      <a:pt x="0" y="2"/>
                      <a:pt x="0" y="1"/>
                    </a:cubicBezTo>
                    <a:cubicBezTo>
                      <a:pt x="1" y="0"/>
                      <a:pt x="2" y="0"/>
                      <a:pt x="3" y="1"/>
                    </a:cubicBezTo>
                    <a:cubicBezTo>
                      <a:pt x="4" y="2"/>
                      <a:pt x="4" y="3"/>
                      <a:pt x="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11" name="Freeform 3296">
                <a:extLst>
                  <a:ext uri="{FF2B5EF4-FFF2-40B4-BE49-F238E27FC236}">
                    <a16:creationId xmlns:a16="http://schemas.microsoft.com/office/drawing/2014/main" id="{AFBC78F8-7BCF-AACF-7CBD-2C859D100EB7}"/>
                  </a:ext>
                </a:extLst>
              </p:cNvPr>
              <p:cNvSpPr>
                <a:spLocks/>
              </p:cNvSpPr>
              <p:nvPr/>
            </p:nvSpPr>
            <p:spPr bwMode="auto">
              <a:xfrm>
                <a:off x="6368096" y="-1100935"/>
                <a:ext cx="24829" cy="24829"/>
              </a:xfrm>
              <a:custGeom>
                <a:avLst/>
                <a:gdLst>
                  <a:gd name="T0" fmla="*/ 4 w 4"/>
                  <a:gd name="T1" fmla="*/ 3 h 4"/>
                  <a:gd name="T2" fmla="*/ 1 w 4"/>
                  <a:gd name="T3" fmla="*/ 3 h 4"/>
                  <a:gd name="T4" fmla="*/ 1 w 4"/>
                  <a:gd name="T5" fmla="*/ 1 h 4"/>
                  <a:gd name="T6" fmla="*/ 3 w 4"/>
                  <a:gd name="T7" fmla="*/ 1 h 4"/>
                  <a:gd name="T8" fmla="*/ 4 w 4"/>
                  <a:gd name="T9" fmla="*/ 3 h 4"/>
                </a:gdLst>
                <a:ahLst/>
                <a:cxnLst>
                  <a:cxn ang="0">
                    <a:pos x="T0" y="T1"/>
                  </a:cxn>
                  <a:cxn ang="0">
                    <a:pos x="T2" y="T3"/>
                  </a:cxn>
                  <a:cxn ang="0">
                    <a:pos x="T4" y="T5"/>
                  </a:cxn>
                  <a:cxn ang="0">
                    <a:pos x="T6" y="T7"/>
                  </a:cxn>
                  <a:cxn ang="0">
                    <a:pos x="T8" y="T9"/>
                  </a:cxn>
                </a:cxnLst>
                <a:rect l="0" t="0" r="r" b="b"/>
                <a:pathLst>
                  <a:path w="4" h="4">
                    <a:moveTo>
                      <a:pt x="4" y="3"/>
                    </a:moveTo>
                    <a:cubicBezTo>
                      <a:pt x="3" y="4"/>
                      <a:pt x="2" y="4"/>
                      <a:pt x="1" y="3"/>
                    </a:cubicBezTo>
                    <a:cubicBezTo>
                      <a:pt x="0" y="3"/>
                      <a:pt x="0" y="2"/>
                      <a:pt x="1" y="1"/>
                    </a:cubicBezTo>
                    <a:cubicBezTo>
                      <a:pt x="1" y="0"/>
                      <a:pt x="3" y="0"/>
                      <a:pt x="3" y="1"/>
                    </a:cubicBezTo>
                    <a:cubicBezTo>
                      <a:pt x="4" y="1"/>
                      <a:pt x="4" y="2"/>
                      <a:pt x="4"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12" name="Freeform 3297">
                <a:extLst>
                  <a:ext uri="{FF2B5EF4-FFF2-40B4-BE49-F238E27FC236}">
                    <a16:creationId xmlns:a16="http://schemas.microsoft.com/office/drawing/2014/main" id="{CB216406-FF93-F332-E3C7-5E66BB117090}"/>
                  </a:ext>
                </a:extLst>
              </p:cNvPr>
              <p:cNvSpPr>
                <a:spLocks/>
              </p:cNvSpPr>
              <p:nvPr/>
            </p:nvSpPr>
            <p:spPr bwMode="auto">
              <a:xfrm>
                <a:off x="6530866" y="-714702"/>
                <a:ext cx="33106" cy="24829"/>
              </a:xfrm>
              <a:custGeom>
                <a:avLst/>
                <a:gdLst>
                  <a:gd name="T0" fmla="*/ 4 w 5"/>
                  <a:gd name="T1" fmla="*/ 3 h 4"/>
                  <a:gd name="T2" fmla="*/ 1 w 5"/>
                  <a:gd name="T3" fmla="*/ 3 h 4"/>
                  <a:gd name="T4" fmla="*/ 1 w 5"/>
                  <a:gd name="T5" fmla="*/ 1 h 4"/>
                  <a:gd name="T6" fmla="*/ 4 w 5"/>
                  <a:gd name="T7" fmla="*/ 0 h 4"/>
                  <a:gd name="T8" fmla="*/ 4 w 5"/>
                  <a:gd name="T9" fmla="*/ 3 h 4"/>
                </a:gdLst>
                <a:ahLst/>
                <a:cxnLst>
                  <a:cxn ang="0">
                    <a:pos x="T0" y="T1"/>
                  </a:cxn>
                  <a:cxn ang="0">
                    <a:pos x="T2" y="T3"/>
                  </a:cxn>
                  <a:cxn ang="0">
                    <a:pos x="T4" y="T5"/>
                  </a:cxn>
                  <a:cxn ang="0">
                    <a:pos x="T6" y="T7"/>
                  </a:cxn>
                  <a:cxn ang="0">
                    <a:pos x="T8" y="T9"/>
                  </a:cxn>
                </a:cxnLst>
                <a:rect l="0" t="0" r="r" b="b"/>
                <a:pathLst>
                  <a:path w="5" h="4">
                    <a:moveTo>
                      <a:pt x="4" y="3"/>
                    </a:moveTo>
                    <a:cubicBezTo>
                      <a:pt x="3" y="4"/>
                      <a:pt x="2" y="4"/>
                      <a:pt x="1" y="3"/>
                    </a:cubicBezTo>
                    <a:cubicBezTo>
                      <a:pt x="1" y="3"/>
                      <a:pt x="0" y="1"/>
                      <a:pt x="1" y="1"/>
                    </a:cubicBezTo>
                    <a:cubicBezTo>
                      <a:pt x="2" y="0"/>
                      <a:pt x="3" y="0"/>
                      <a:pt x="4" y="0"/>
                    </a:cubicBezTo>
                    <a:cubicBezTo>
                      <a:pt x="5" y="1"/>
                      <a:pt x="5" y="2"/>
                      <a:pt x="4"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13" name="Freeform 3298">
                <a:extLst>
                  <a:ext uri="{FF2B5EF4-FFF2-40B4-BE49-F238E27FC236}">
                    <a16:creationId xmlns:a16="http://schemas.microsoft.com/office/drawing/2014/main" id="{8247FC6E-4A7B-3618-B29E-123210B844EF}"/>
                  </a:ext>
                </a:extLst>
              </p:cNvPr>
              <p:cNvSpPr>
                <a:spLocks/>
              </p:cNvSpPr>
              <p:nvPr/>
            </p:nvSpPr>
            <p:spPr bwMode="auto">
              <a:xfrm>
                <a:off x="6660530" y="-124316"/>
                <a:ext cx="27588" cy="24829"/>
              </a:xfrm>
              <a:custGeom>
                <a:avLst/>
                <a:gdLst>
                  <a:gd name="T0" fmla="*/ 3 w 4"/>
                  <a:gd name="T1" fmla="*/ 3 h 4"/>
                  <a:gd name="T2" fmla="*/ 0 w 4"/>
                  <a:gd name="T3" fmla="*/ 3 h 4"/>
                  <a:gd name="T4" fmla="*/ 0 w 4"/>
                  <a:gd name="T5" fmla="*/ 1 h 4"/>
                  <a:gd name="T6" fmla="*/ 3 w 4"/>
                  <a:gd name="T7" fmla="*/ 1 h 4"/>
                  <a:gd name="T8" fmla="*/ 3 w 4"/>
                  <a:gd name="T9" fmla="*/ 3 h 4"/>
                </a:gdLst>
                <a:ahLst/>
                <a:cxnLst>
                  <a:cxn ang="0">
                    <a:pos x="T0" y="T1"/>
                  </a:cxn>
                  <a:cxn ang="0">
                    <a:pos x="T2" y="T3"/>
                  </a:cxn>
                  <a:cxn ang="0">
                    <a:pos x="T4" y="T5"/>
                  </a:cxn>
                  <a:cxn ang="0">
                    <a:pos x="T6" y="T7"/>
                  </a:cxn>
                  <a:cxn ang="0">
                    <a:pos x="T8" y="T9"/>
                  </a:cxn>
                </a:cxnLst>
                <a:rect l="0" t="0" r="r" b="b"/>
                <a:pathLst>
                  <a:path w="4" h="4">
                    <a:moveTo>
                      <a:pt x="3" y="3"/>
                    </a:moveTo>
                    <a:cubicBezTo>
                      <a:pt x="2" y="4"/>
                      <a:pt x="1" y="4"/>
                      <a:pt x="0" y="3"/>
                    </a:cubicBezTo>
                    <a:cubicBezTo>
                      <a:pt x="0" y="3"/>
                      <a:pt x="0" y="2"/>
                      <a:pt x="0" y="1"/>
                    </a:cubicBezTo>
                    <a:cubicBezTo>
                      <a:pt x="1" y="0"/>
                      <a:pt x="2" y="0"/>
                      <a:pt x="3" y="1"/>
                    </a:cubicBezTo>
                    <a:cubicBezTo>
                      <a:pt x="4" y="1"/>
                      <a:pt x="4" y="2"/>
                      <a:pt x="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14" name="Freeform 3299">
                <a:extLst>
                  <a:ext uri="{FF2B5EF4-FFF2-40B4-BE49-F238E27FC236}">
                    <a16:creationId xmlns:a16="http://schemas.microsoft.com/office/drawing/2014/main" id="{E3E2EDCA-0DB6-4481-9632-F8D75E4E5F2A}"/>
                  </a:ext>
                </a:extLst>
              </p:cNvPr>
              <p:cNvSpPr>
                <a:spLocks/>
              </p:cNvSpPr>
              <p:nvPr/>
            </p:nvSpPr>
            <p:spPr bwMode="auto">
              <a:xfrm>
                <a:off x="6249468" y="-80175"/>
                <a:ext cx="24829" cy="27588"/>
              </a:xfrm>
              <a:custGeom>
                <a:avLst/>
                <a:gdLst>
                  <a:gd name="T0" fmla="*/ 3 w 4"/>
                  <a:gd name="T1" fmla="*/ 3 h 4"/>
                  <a:gd name="T2" fmla="*/ 1 w 4"/>
                  <a:gd name="T3" fmla="*/ 4 h 4"/>
                  <a:gd name="T4" fmla="*/ 0 w 4"/>
                  <a:gd name="T5" fmla="*/ 1 h 4"/>
                  <a:gd name="T6" fmla="*/ 3 w 4"/>
                  <a:gd name="T7" fmla="*/ 1 h 4"/>
                  <a:gd name="T8" fmla="*/ 3 w 4"/>
                  <a:gd name="T9" fmla="*/ 3 h 4"/>
                </a:gdLst>
                <a:ahLst/>
                <a:cxnLst>
                  <a:cxn ang="0">
                    <a:pos x="T0" y="T1"/>
                  </a:cxn>
                  <a:cxn ang="0">
                    <a:pos x="T2" y="T3"/>
                  </a:cxn>
                  <a:cxn ang="0">
                    <a:pos x="T4" y="T5"/>
                  </a:cxn>
                  <a:cxn ang="0">
                    <a:pos x="T6" y="T7"/>
                  </a:cxn>
                  <a:cxn ang="0">
                    <a:pos x="T8" y="T9"/>
                  </a:cxn>
                </a:cxnLst>
                <a:rect l="0" t="0" r="r" b="b"/>
                <a:pathLst>
                  <a:path w="4" h="4">
                    <a:moveTo>
                      <a:pt x="3" y="3"/>
                    </a:moveTo>
                    <a:cubicBezTo>
                      <a:pt x="3" y="4"/>
                      <a:pt x="1" y="4"/>
                      <a:pt x="1" y="4"/>
                    </a:cubicBezTo>
                    <a:cubicBezTo>
                      <a:pt x="0" y="3"/>
                      <a:pt x="0" y="2"/>
                      <a:pt x="0" y="1"/>
                    </a:cubicBezTo>
                    <a:cubicBezTo>
                      <a:pt x="1" y="0"/>
                      <a:pt x="2" y="0"/>
                      <a:pt x="3" y="1"/>
                    </a:cubicBezTo>
                    <a:cubicBezTo>
                      <a:pt x="4" y="1"/>
                      <a:pt x="4" y="3"/>
                      <a:pt x="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15" name="Freeform 3300">
                <a:extLst>
                  <a:ext uri="{FF2B5EF4-FFF2-40B4-BE49-F238E27FC236}">
                    <a16:creationId xmlns:a16="http://schemas.microsoft.com/office/drawing/2014/main" id="{FFBBEB5D-B303-A872-B72A-676BFC70A0F7}"/>
                  </a:ext>
                </a:extLst>
              </p:cNvPr>
              <p:cNvSpPr>
                <a:spLocks/>
              </p:cNvSpPr>
              <p:nvPr/>
            </p:nvSpPr>
            <p:spPr bwMode="auto">
              <a:xfrm>
                <a:off x="7173669" y="-447097"/>
                <a:ext cx="24829" cy="33106"/>
              </a:xfrm>
              <a:custGeom>
                <a:avLst/>
                <a:gdLst>
                  <a:gd name="T0" fmla="*/ 3 w 4"/>
                  <a:gd name="T1" fmla="*/ 4 h 5"/>
                  <a:gd name="T2" fmla="*/ 1 w 4"/>
                  <a:gd name="T3" fmla="*/ 4 h 5"/>
                  <a:gd name="T4" fmla="*/ 0 w 4"/>
                  <a:gd name="T5" fmla="*/ 1 h 5"/>
                  <a:gd name="T6" fmla="*/ 3 w 4"/>
                  <a:gd name="T7" fmla="*/ 1 h 5"/>
                  <a:gd name="T8" fmla="*/ 3 w 4"/>
                  <a:gd name="T9" fmla="*/ 4 h 5"/>
                </a:gdLst>
                <a:ahLst/>
                <a:cxnLst>
                  <a:cxn ang="0">
                    <a:pos x="T0" y="T1"/>
                  </a:cxn>
                  <a:cxn ang="0">
                    <a:pos x="T2" y="T3"/>
                  </a:cxn>
                  <a:cxn ang="0">
                    <a:pos x="T4" y="T5"/>
                  </a:cxn>
                  <a:cxn ang="0">
                    <a:pos x="T6" y="T7"/>
                  </a:cxn>
                  <a:cxn ang="0">
                    <a:pos x="T8" y="T9"/>
                  </a:cxn>
                </a:cxnLst>
                <a:rect l="0" t="0" r="r" b="b"/>
                <a:pathLst>
                  <a:path w="4" h="5">
                    <a:moveTo>
                      <a:pt x="3" y="4"/>
                    </a:moveTo>
                    <a:cubicBezTo>
                      <a:pt x="3" y="4"/>
                      <a:pt x="1" y="5"/>
                      <a:pt x="1" y="4"/>
                    </a:cubicBezTo>
                    <a:cubicBezTo>
                      <a:pt x="0" y="3"/>
                      <a:pt x="0" y="2"/>
                      <a:pt x="0" y="1"/>
                    </a:cubicBezTo>
                    <a:cubicBezTo>
                      <a:pt x="1" y="0"/>
                      <a:pt x="2" y="0"/>
                      <a:pt x="3" y="1"/>
                    </a:cubicBezTo>
                    <a:cubicBezTo>
                      <a:pt x="4" y="2"/>
                      <a:pt x="4" y="3"/>
                      <a:pt x="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16" name="Freeform 3301">
                <a:extLst>
                  <a:ext uri="{FF2B5EF4-FFF2-40B4-BE49-F238E27FC236}">
                    <a16:creationId xmlns:a16="http://schemas.microsoft.com/office/drawing/2014/main" id="{EBDE8E78-4F48-BD94-2AD4-4A0D73EDFA76}"/>
                  </a:ext>
                </a:extLst>
              </p:cNvPr>
              <p:cNvSpPr>
                <a:spLocks/>
              </p:cNvSpPr>
              <p:nvPr/>
            </p:nvSpPr>
            <p:spPr bwMode="auto">
              <a:xfrm>
                <a:off x="7650943" y="13624"/>
                <a:ext cx="27588" cy="24829"/>
              </a:xfrm>
              <a:custGeom>
                <a:avLst/>
                <a:gdLst>
                  <a:gd name="T0" fmla="*/ 4 w 4"/>
                  <a:gd name="T1" fmla="*/ 3 h 4"/>
                  <a:gd name="T2" fmla="*/ 1 w 4"/>
                  <a:gd name="T3" fmla="*/ 4 h 4"/>
                  <a:gd name="T4" fmla="*/ 1 w 4"/>
                  <a:gd name="T5" fmla="*/ 1 h 4"/>
                  <a:gd name="T6" fmla="*/ 3 w 4"/>
                  <a:gd name="T7" fmla="*/ 1 h 4"/>
                  <a:gd name="T8" fmla="*/ 4 w 4"/>
                  <a:gd name="T9" fmla="*/ 3 h 4"/>
                </a:gdLst>
                <a:ahLst/>
                <a:cxnLst>
                  <a:cxn ang="0">
                    <a:pos x="T0" y="T1"/>
                  </a:cxn>
                  <a:cxn ang="0">
                    <a:pos x="T2" y="T3"/>
                  </a:cxn>
                  <a:cxn ang="0">
                    <a:pos x="T4" y="T5"/>
                  </a:cxn>
                  <a:cxn ang="0">
                    <a:pos x="T6" y="T7"/>
                  </a:cxn>
                  <a:cxn ang="0">
                    <a:pos x="T8" y="T9"/>
                  </a:cxn>
                </a:cxnLst>
                <a:rect l="0" t="0" r="r" b="b"/>
                <a:pathLst>
                  <a:path w="4" h="4">
                    <a:moveTo>
                      <a:pt x="4" y="3"/>
                    </a:moveTo>
                    <a:cubicBezTo>
                      <a:pt x="3" y="4"/>
                      <a:pt x="2" y="4"/>
                      <a:pt x="1" y="4"/>
                    </a:cubicBezTo>
                    <a:cubicBezTo>
                      <a:pt x="0" y="3"/>
                      <a:pt x="0" y="2"/>
                      <a:pt x="1" y="1"/>
                    </a:cubicBezTo>
                    <a:cubicBezTo>
                      <a:pt x="1" y="0"/>
                      <a:pt x="3" y="0"/>
                      <a:pt x="3" y="1"/>
                    </a:cubicBezTo>
                    <a:cubicBezTo>
                      <a:pt x="4" y="1"/>
                      <a:pt x="4" y="3"/>
                      <a:pt x="4"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17" name="Freeform 3302">
                <a:extLst>
                  <a:ext uri="{FF2B5EF4-FFF2-40B4-BE49-F238E27FC236}">
                    <a16:creationId xmlns:a16="http://schemas.microsoft.com/office/drawing/2014/main" id="{F6D8450E-526B-A669-AFB6-C5FCE3D2BC74}"/>
                  </a:ext>
                </a:extLst>
              </p:cNvPr>
              <p:cNvSpPr>
                <a:spLocks/>
              </p:cNvSpPr>
              <p:nvPr/>
            </p:nvSpPr>
            <p:spPr bwMode="auto">
              <a:xfrm>
                <a:off x="7317127" y="43971"/>
                <a:ext cx="33106" cy="33106"/>
              </a:xfrm>
              <a:custGeom>
                <a:avLst/>
                <a:gdLst>
                  <a:gd name="T0" fmla="*/ 4 w 5"/>
                  <a:gd name="T1" fmla="*/ 4 h 5"/>
                  <a:gd name="T2" fmla="*/ 1 w 5"/>
                  <a:gd name="T3" fmla="*/ 4 h 5"/>
                  <a:gd name="T4" fmla="*/ 1 w 5"/>
                  <a:gd name="T5" fmla="*/ 1 h 5"/>
                  <a:gd name="T6" fmla="*/ 4 w 5"/>
                  <a:gd name="T7" fmla="*/ 1 h 5"/>
                  <a:gd name="T8" fmla="*/ 4 w 5"/>
                  <a:gd name="T9" fmla="*/ 4 h 5"/>
                </a:gdLst>
                <a:ahLst/>
                <a:cxnLst>
                  <a:cxn ang="0">
                    <a:pos x="T0" y="T1"/>
                  </a:cxn>
                  <a:cxn ang="0">
                    <a:pos x="T2" y="T3"/>
                  </a:cxn>
                  <a:cxn ang="0">
                    <a:pos x="T4" y="T5"/>
                  </a:cxn>
                  <a:cxn ang="0">
                    <a:pos x="T6" y="T7"/>
                  </a:cxn>
                  <a:cxn ang="0">
                    <a:pos x="T8" y="T9"/>
                  </a:cxn>
                </a:cxnLst>
                <a:rect l="0" t="0" r="r" b="b"/>
                <a:pathLst>
                  <a:path w="5" h="5">
                    <a:moveTo>
                      <a:pt x="4" y="4"/>
                    </a:moveTo>
                    <a:cubicBezTo>
                      <a:pt x="3" y="5"/>
                      <a:pt x="2" y="5"/>
                      <a:pt x="1" y="4"/>
                    </a:cubicBezTo>
                    <a:cubicBezTo>
                      <a:pt x="1" y="3"/>
                      <a:pt x="0" y="2"/>
                      <a:pt x="1" y="1"/>
                    </a:cubicBezTo>
                    <a:cubicBezTo>
                      <a:pt x="2" y="1"/>
                      <a:pt x="3" y="0"/>
                      <a:pt x="4" y="1"/>
                    </a:cubicBezTo>
                    <a:cubicBezTo>
                      <a:pt x="5" y="2"/>
                      <a:pt x="5" y="3"/>
                      <a:pt x="4"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18" name="Freeform 3303">
                <a:extLst>
                  <a:ext uri="{FF2B5EF4-FFF2-40B4-BE49-F238E27FC236}">
                    <a16:creationId xmlns:a16="http://schemas.microsoft.com/office/drawing/2014/main" id="{E6F568DF-BBA2-E347-A98D-0CF977CE7088}"/>
                  </a:ext>
                </a:extLst>
              </p:cNvPr>
              <p:cNvSpPr>
                <a:spLocks/>
              </p:cNvSpPr>
              <p:nvPr/>
            </p:nvSpPr>
            <p:spPr bwMode="auto">
              <a:xfrm>
                <a:off x="8188911" y="1119907"/>
                <a:ext cx="44141" cy="46900"/>
              </a:xfrm>
              <a:custGeom>
                <a:avLst/>
                <a:gdLst>
                  <a:gd name="T0" fmla="*/ 4 w 7"/>
                  <a:gd name="T1" fmla="*/ 6 h 7"/>
                  <a:gd name="T2" fmla="*/ 0 w 7"/>
                  <a:gd name="T3" fmla="*/ 3 h 7"/>
                  <a:gd name="T4" fmla="*/ 3 w 7"/>
                  <a:gd name="T5" fmla="*/ 0 h 7"/>
                  <a:gd name="T6" fmla="*/ 7 w 7"/>
                  <a:gd name="T7" fmla="*/ 3 h 7"/>
                  <a:gd name="T8" fmla="*/ 4 w 7"/>
                  <a:gd name="T9" fmla="*/ 6 h 7"/>
                </a:gdLst>
                <a:ahLst/>
                <a:cxnLst>
                  <a:cxn ang="0">
                    <a:pos x="T0" y="T1"/>
                  </a:cxn>
                  <a:cxn ang="0">
                    <a:pos x="T2" y="T3"/>
                  </a:cxn>
                  <a:cxn ang="0">
                    <a:pos x="T4" y="T5"/>
                  </a:cxn>
                  <a:cxn ang="0">
                    <a:pos x="T6" y="T7"/>
                  </a:cxn>
                  <a:cxn ang="0">
                    <a:pos x="T8" y="T9"/>
                  </a:cxn>
                </a:cxnLst>
                <a:rect l="0" t="0" r="r" b="b"/>
                <a:pathLst>
                  <a:path w="7" h="7">
                    <a:moveTo>
                      <a:pt x="4" y="6"/>
                    </a:moveTo>
                    <a:cubicBezTo>
                      <a:pt x="2" y="7"/>
                      <a:pt x="0" y="5"/>
                      <a:pt x="0" y="3"/>
                    </a:cubicBezTo>
                    <a:cubicBezTo>
                      <a:pt x="0" y="1"/>
                      <a:pt x="1" y="0"/>
                      <a:pt x="3" y="0"/>
                    </a:cubicBezTo>
                    <a:cubicBezTo>
                      <a:pt x="5" y="0"/>
                      <a:pt x="7" y="1"/>
                      <a:pt x="7" y="3"/>
                    </a:cubicBezTo>
                    <a:cubicBezTo>
                      <a:pt x="7" y="5"/>
                      <a:pt x="6" y="6"/>
                      <a:pt x="4"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19" name="Freeform 3304">
                <a:extLst>
                  <a:ext uri="{FF2B5EF4-FFF2-40B4-BE49-F238E27FC236}">
                    <a16:creationId xmlns:a16="http://schemas.microsoft.com/office/drawing/2014/main" id="{3487F472-EC5E-3FF3-F258-55B4C7C68936}"/>
                  </a:ext>
                </a:extLst>
              </p:cNvPr>
              <p:cNvSpPr>
                <a:spLocks/>
              </p:cNvSpPr>
              <p:nvPr/>
            </p:nvSpPr>
            <p:spPr bwMode="auto">
              <a:xfrm>
                <a:off x="8641356" y="1644081"/>
                <a:ext cx="44141" cy="46900"/>
              </a:xfrm>
              <a:custGeom>
                <a:avLst/>
                <a:gdLst>
                  <a:gd name="T0" fmla="*/ 3 w 7"/>
                  <a:gd name="T1" fmla="*/ 7 h 7"/>
                  <a:gd name="T2" fmla="*/ 0 w 7"/>
                  <a:gd name="T3" fmla="*/ 4 h 7"/>
                  <a:gd name="T4" fmla="*/ 3 w 7"/>
                  <a:gd name="T5" fmla="*/ 0 h 7"/>
                  <a:gd name="T6" fmla="*/ 7 w 7"/>
                  <a:gd name="T7" fmla="*/ 3 h 7"/>
                  <a:gd name="T8" fmla="*/ 3 w 7"/>
                  <a:gd name="T9" fmla="*/ 7 h 7"/>
                </a:gdLst>
                <a:ahLst/>
                <a:cxnLst>
                  <a:cxn ang="0">
                    <a:pos x="T0" y="T1"/>
                  </a:cxn>
                  <a:cxn ang="0">
                    <a:pos x="T2" y="T3"/>
                  </a:cxn>
                  <a:cxn ang="0">
                    <a:pos x="T4" y="T5"/>
                  </a:cxn>
                  <a:cxn ang="0">
                    <a:pos x="T6" y="T7"/>
                  </a:cxn>
                  <a:cxn ang="0">
                    <a:pos x="T8" y="T9"/>
                  </a:cxn>
                </a:cxnLst>
                <a:rect l="0" t="0" r="r" b="b"/>
                <a:pathLst>
                  <a:path w="7" h="7">
                    <a:moveTo>
                      <a:pt x="3" y="7"/>
                    </a:moveTo>
                    <a:cubicBezTo>
                      <a:pt x="2" y="7"/>
                      <a:pt x="0" y="6"/>
                      <a:pt x="0" y="4"/>
                    </a:cubicBezTo>
                    <a:cubicBezTo>
                      <a:pt x="0" y="2"/>
                      <a:pt x="1" y="0"/>
                      <a:pt x="3" y="0"/>
                    </a:cubicBezTo>
                    <a:cubicBezTo>
                      <a:pt x="5" y="0"/>
                      <a:pt x="6" y="2"/>
                      <a:pt x="7" y="3"/>
                    </a:cubicBezTo>
                    <a:cubicBezTo>
                      <a:pt x="7" y="5"/>
                      <a:pt x="5" y="7"/>
                      <a:pt x="3"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20" name="Freeform 3305">
                <a:extLst>
                  <a:ext uri="{FF2B5EF4-FFF2-40B4-BE49-F238E27FC236}">
                    <a16:creationId xmlns:a16="http://schemas.microsoft.com/office/drawing/2014/main" id="{AF2F3C6C-2B1F-166D-4EAB-B65597C93BA4}"/>
                  </a:ext>
                </a:extLst>
              </p:cNvPr>
              <p:cNvSpPr>
                <a:spLocks/>
              </p:cNvSpPr>
              <p:nvPr/>
            </p:nvSpPr>
            <p:spPr bwMode="auto">
              <a:xfrm>
                <a:off x="8423410" y="915755"/>
                <a:ext cx="41382" cy="41382"/>
              </a:xfrm>
              <a:custGeom>
                <a:avLst/>
                <a:gdLst>
                  <a:gd name="T0" fmla="*/ 3 w 6"/>
                  <a:gd name="T1" fmla="*/ 6 h 6"/>
                  <a:gd name="T2" fmla="*/ 0 w 6"/>
                  <a:gd name="T3" fmla="*/ 3 h 6"/>
                  <a:gd name="T4" fmla="*/ 3 w 6"/>
                  <a:gd name="T5" fmla="*/ 0 h 6"/>
                  <a:gd name="T6" fmla="*/ 6 w 6"/>
                  <a:gd name="T7" fmla="*/ 3 h 6"/>
                  <a:gd name="T8" fmla="*/ 3 w 6"/>
                  <a:gd name="T9" fmla="*/ 6 h 6"/>
                </a:gdLst>
                <a:ahLst/>
                <a:cxnLst>
                  <a:cxn ang="0">
                    <a:pos x="T0" y="T1"/>
                  </a:cxn>
                  <a:cxn ang="0">
                    <a:pos x="T2" y="T3"/>
                  </a:cxn>
                  <a:cxn ang="0">
                    <a:pos x="T4" y="T5"/>
                  </a:cxn>
                  <a:cxn ang="0">
                    <a:pos x="T6" y="T7"/>
                  </a:cxn>
                  <a:cxn ang="0">
                    <a:pos x="T8" y="T9"/>
                  </a:cxn>
                </a:cxnLst>
                <a:rect l="0" t="0" r="r" b="b"/>
                <a:pathLst>
                  <a:path w="6" h="6">
                    <a:moveTo>
                      <a:pt x="3" y="6"/>
                    </a:moveTo>
                    <a:cubicBezTo>
                      <a:pt x="2" y="6"/>
                      <a:pt x="0" y="5"/>
                      <a:pt x="0" y="3"/>
                    </a:cubicBezTo>
                    <a:cubicBezTo>
                      <a:pt x="0" y="2"/>
                      <a:pt x="1" y="0"/>
                      <a:pt x="3" y="0"/>
                    </a:cubicBezTo>
                    <a:cubicBezTo>
                      <a:pt x="4" y="0"/>
                      <a:pt x="5" y="1"/>
                      <a:pt x="6" y="3"/>
                    </a:cubicBezTo>
                    <a:cubicBezTo>
                      <a:pt x="6" y="4"/>
                      <a:pt x="5" y="6"/>
                      <a:pt x="3"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21" name="Freeform 3306">
                <a:extLst>
                  <a:ext uri="{FF2B5EF4-FFF2-40B4-BE49-F238E27FC236}">
                    <a16:creationId xmlns:a16="http://schemas.microsoft.com/office/drawing/2014/main" id="{166CDBEF-6F27-5B34-0553-30CC37F13520}"/>
                  </a:ext>
                </a:extLst>
              </p:cNvPr>
              <p:cNvSpPr>
                <a:spLocks/>
              </p:cNvSpPr>
              <p:nvPr/>
            </p:nvSpPr>
            <p:spPr bwMode="auto">
              <a:xfrm>
                <a:off x="8666185" y="-458132"/>
                <a:ext cx="33106" cy="38623"/>
              </a:xfrm>
              <a:custGeom>
                <a:avLst/>
                <a:gdLst>
                  <a:gd name="T0" fmla="*/ 3 w 5"/>
                  <a:gd name="T1" fmla="*/ 6 h 6"/>
                  <a:gd name="T2" fmla="*/ 0 w 5"/>
                  <a:gd name="T3" fmla="*/ 3 h 6"/>
                  <a:gd name="T4" fmla="*/ 2 w 5"/>
                  <a:gd name="T5" fmla="*/ 0 h 6"/>
                  <a:gd name="T6" fmla="*/ 5 w 5"/>
                  <a:gd name="T7" fmla="*/ 3 h 6"/>
                  <a:gd name="T8" fmla="*/ 3 w 5"/>
                  <a:gd name="T9" fmla="*/ 6 h 6"/>
                </a:gdLst>
                <a:ahLst/>
                <a:cxnLst>
                  <a:cxn ang="0">
                    <a:pos x="T0" y="T1"/>
                  </a:cxn>
                  <a:cxn ang="0">
                    <a:pos x="T2" y="T3"/>
                  </a:cxn>
                  <a:cxn ang="0">
                    <a:pos x="T4" y="T5"/>
                  </a:cxn>
                  <a:cxn ang="0">
                    <a:pos x="T6" y="T7"/>
                  </a:cxn>
                  <a:cxn ang="0">
                    <a:pos x="T8" y="T9"/>
                  </a:cxn>
                </a:cxnLst>
                <a:rect l="0" t="0" r="r" b="b"/>
                <a:pathLst>
                  <a:path w="5" h="6">
                    <a:moveTo>
                      <a:pt x="3" y="6"/>
                    </a:moveTo>
                    <a:cubicBezTo>
                      <a:pt x="1" y="6"/>
                      <a:pt x="0" y="5"/>
                      <a:pt x="0" y="3"/>
                    </a:cubicBezTo>
                    <a:cubicBezTo>
                      <a:pt x="0" y="2"/>
                      <a:pt x="1" y="0"/>
                      <a:pt x="2" y="0"/>
                    </a:cubicBezTo>
                    <a:cubicBezTo>
                      <a:pt x="4" y="0"/>
                      <a:pt x="5" y="1"/>
                      <a:pt x="5" y="3"/>
                    </a:cubicBezTo>
                    <a:cubicBezTo>
                      <a:pt x="5" y="4"/>
                      <a:pt x="4" y="5"/>
                      <a:pt x="3"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22" name="Freeform 3307">
                <a:extLst>
                  <a:ext uri="{FF2B5EF4-FFF2-40B4-BE49-F238E27FC236}">
                    <a16:creationId xmlns:a16="http://schemas.microsoft.com/office/drawing/2014/main" id="{CCA96D35-C968-62E2-BA9F-07DD9DC14D89}"/>
                  </a:ext>
                </a:extLst>
              </p:cNvPr>
              <p:cNvSpPr>
                <a:spLocks/>
              </p:cNvSpPr>
              <p:nvPr/>
            </p:nvSpPr>
            <p:spPr bwMode="auto">
              <a:xfrm>
                <a:off x="8875855" y="1244054"/>
                <a:ext cx="33106" cy="33106"/>
              </a:xfrm>
              <a:custGeom>
                <a:avLst/>
                <a:gdLst>
                  <a:gd name="T0" fmla="*/ 3 w 5"/>
                  <a:gd name="T1" fmla="*/ 5 h 5"/>
                  <a:gd name="T2" fmla="*/ 0 w 5"/>
                  <a:gd name="T3" fmla="*/ 3 h 5"/>
                  <a:gd name="T4" fmla="*/ 2 w 5"/>
                  <a:gd name="T5" fmla="*/ 0 h 5"/>
                  <a:gd name="T6" fmla="*/ 5 w 5"/>
                  <a:gd name="T7" fmla="*/ 2 h 5"/>
                  <a:gd name="T8" fmla="*/ 3 w 5"/>
                  <a:gd name="T9" fmla="*/ 5 h 5"/>
                </a:gdLst>
                <a:ahLst/>
                <a:cxnLst>
                  <a:cxn ang="0">
                    <a:pos x="T0" y="T1"/>
                  </a:cxn>
                  <a:cxn ang="0">
                    <a:pos x="T2" y="T3"/>
                  </a:cxn>
                  <a:cxn ang="0">
                    <a:pos x="T4" y="T5"/>
                  </a:cxn>
                  <a:cxn ang="0">
                    <a:pos x="T6" y="T7"/>
                  </a:cxn>
                  <a:cxn ang="0">
                    <a:pos x="T8" y="T9"/>
                  </a:cxn>
                </a:cxnLst>
                <a:rect l="0" t="0" r="r" b="b"/>
                <a:pathLst>
                  <a:path w="5" h="5">
                    <a:moveTo>
                      <a:pt x="3" y="5"/>
                    </a:moveTo>
                    <a:cubicBezTo>
                      <a:pt x="1" y="5"/>
                      <a:pt x="0" y="4"/>
                      <a:pt x="0" y="3"/>
                    </a:cubicBezTo>
                    <a:cubicBezTo>
                      <a:pt x="0" y="1"/>
                      <a:pt x="1" y="0"/>
                      <a:pt x="2" y="0"/>
                    </a:cubicBezTo>
                    <a:cubicBezTo>
                      <a:pt x="4" y="0"/>
                      <a:pt x="5" y="1"/>
                      <a:pt x="5" y="2"/>
                    </a:cubicBezTo>
                    <a:cubicBezTo>
                      <a:pt x="5" y="4"/>
                      <a:pt x="4" y="5"/>
                      <a:pt x="3"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23" name="Freeform 3308">
                <a:extLst>
                  <a:ext uri="{FF2B5EF4-FFF2-40B4-BE49-F238E27FC236}">
                    <a16:creationId xmlns:a16="http://schemas.microsoft.com/office/drawing/2014/main" id="{A2EF3358-117C-5D5F-3BF1-ADE879005D4C}"/>
                  </a:ext>
                </a:extLst>
              </p:cNvPr>
              <p:cNvSpPr>
                <a:spLocks/>
              </p:cNvSpPr>
              <p:nvPr/>
            </p:nvSpPr>
            <p:spPr bwMode="auto">
              <a:xfrm>
                <a:off x="7913030" y="557110"/>
                <a:ext cx="33106" cy="33106"/>
              </a:xfrm>
              <a:custGeom>
                <a:avLst/>
                <a:gdLst>
                  <a:gd name="T0" fmla="*/ 3 w 5"/>
                  <a:gd name="T1" fmla="*/ 5 h 5"/>
                  <a:gd name="T2" fmla="*/ 0 w 5"/>
                  <a:gd name="T3" fmla="*/ 3 h 5"/>
                  <a:gd name="T4" fmla="*/ 2 w 5"/>
                  <a:gd name="T5" fmla="*/ 0 h 5"/>
                  <a:gd name="T6" fmla="*/ 5 w 5"/>
                  <a:gd name="T7" fmla="*/ 2 h 5"/>
                  <a:gd name="T8" fmla="*/ 3 w 5"/>
                  <a:gd name="T9" fmla="*/ 5 h 5"/>
                </a:gdLst>
                <a:ahLst/>
                <a:cxnLst>
                  <a:cxn ang="0">
                    <a:pos x="T0" y="T1"/>
                  </a:cxn>
                  <a:cxn ang="0">
                    <a:pos x="T2" y="T3"/>
                  </a:cxn>
                  <a:cxn ang="0">
                    <a:pos x="T4" y="T5"/>
                  </a:cxn>
                  <a:cxn ang="0">
                    <a:pos x="T6" y="T7"/>
                  </a:cxn>
                  <a:cxn ang="0">
                    <a:pos x="T8" y="T9"/>
                  </a:cxn>
                </a:cxnLst>
                <a:rect l="0" t="0" r="r" b="b"/>
                <a:pathLst>
                  <a:path w="5" h="5">
                    <a:moveTo>
                      <a:pt x="3" y="5"/>
                    </a:moveTo>
                    <a:cubicBezTo>
                      <a:pt x="1" y="5"/>
                      <a:pt x="0" y="4"/>
                      <a:pt x="0" y="3"/>
                    </a:cubicBezTo>
                    <a:cubicBezTo>
                      <a:pt x="0" y="1"/>
                      <a:pt x="1" y="0"/>
                      <a:pt x="2" y="0"/>
                    </a:cubicBezTo>
                    <a:cubicBezTo>
                      <a:pt x="4" y="0"/>
                      <a:pt x="5" y="1"/>
                      <a:pt x="5" y="2"/>
                    </a:cubicBezTo>
                    <a:cubicBezTo>
                      <a:pt x="5" y="4"/>
                      <a:pt x="4" y="5"/>
                      <a:pt x="3"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24" name="Freeform 3309">
                <a:extLst>
                  <a:ext uri="{FF2B5EF4-FFF2-40B4-BE49-F238E27FC236}">
                    <a16:creationId xmlns:a16="http://schemas.microsoft.com/office/drawing/2014/main" id="{E56644A4-BCFE-2A59-81C4-9552E8262B75}"/>
                  </a:ext>
                </a:extLst>
              </p:cNvPr>
              <p:cNvSpPr>
                <a:spLocks/>
              </p:cNvSpPr>
              <p:nvPr/>
            </p:nvSpPr>
            <p:spPr bwMode="auto">
              <a:xfrm>
                <a:off x="8012347" y="832991"/>
                <a:ext cx="33106" cy="30347"/>
              </a:xfrm>
              <a:custGeom>
                <a:avLst/>
                <a:gdLst>
                  <a:gd name="T0" fmla="*/ 3 w 5"/>
                  <a:gd name="T1" fmla="*/ 5 h 5"/>
                  <a:gd name="T2" fmla="*/ 0 w 5"/>
                  <a:gd name="T3" fmla="*/ 3 h 5"/>
                  <a:gd name="T4" fmla="*/ 2 w 5"/>
                  <a:gd name="T5" fmla="*/ 0 h 5"/>
                  <a:gd name="T6" fmla="*/ 5 w 5"/>
                  <a:gd name="T7" fmla="*/ 2 h 5"/>
                  <a:gd name="T8" fmla="*/ 3 w 5"/>
                  <a:gd name="T9" fmla="*/ 5 h 5"/>
                </a:gdLst>
                <a:ahLst/>
                <a:cxnLst>
                  <a:cxn ang="0">
                    <a:pos x="T0" y="T1"/>
                  </a:cxn>
                  <a:cxn ang="0">
                    <a:pos x="T2" y="T3"/>
                  </a:cxn>
                  <a:cxn ang="0">
                    <a:pos x="T4" y="T5"/>
                  </a:cxn>
                  <a:cxn ang="0">
                    <a:pos x="T6" y="T7"/>
                  </a:cxn>
                  <a:cxn ang="0">
                    <a:pos x="T8" y="T9"/>
                  </a:cxn>
                </a:cxnLst>
                <a:rect l="0" t="0" r="r" b="b"/>
                <a:pathLst>
                  <a:path w="5" h="5">
                    <a:moveTo>
                      <a:pt x="3" y="5"/>
                    </a:moveTo>
                    <a:cubicBezTo>
                      <a:pt x="1" y="5"/>
                      <a:pt x="0" y="4"/>
                      <a:pt x="0" y="3"/>
                    </a:cubicBezTo>
                    <a:cubicBezTo>
                      <a:pt x="0" y="1"/>
                      <a:pt x="1" y="0"/>
                      <a:pt x="2" y="0"/>
                    </a:cubicBezTo>
                    <a:cubicBezTo>
                      <a:pt x="4" y="0"/>
                      <a:pt x="5" y="1"/>
                      <a:pt x="5" y="2"/>
                    </a:cubicBezTo>
                    <a:cubicBezTo>
                      <a:pt x="5" y="4"/>
                      <a:pt x="4" y="5"/>
                      <a:pt x="3"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25" name="Freeform 3310">
                <a:extLst>
                  <a:ext uri="{FF2B5EF4-FFF2-40B4-BE49-F238E27FC236}">
                    <a16:creationId xmlns:a16="http://schemas.microsoft.com/office/drawing/2014/main" id="{67B46E40-2C21-00F1-4BE8-F4257D9302AE}"/>
                  </a:ext>
                </a:extLst>
              </p:cNvPr>
              <p:cNvSpPr>
                <a:spLocks/>
              </p:cNvSpPr>
              <p:nvPr/>
            </p:nvSpPr>
            <p:spPr bwMode="auto">
              <a:xfrm>
                <a:off x="8732397" y="2154461"/>
                <a:ext cx="38623" cy="33106"/>
              </a:xfrm>
              <a:custGeom>
                <a:avLst/>
                <a:gdLst>
                  <a:gd name="T0" fmla="*/ 3 w 6"/>
                  <a:gd name="T1" fmla="*/ 5 h 5"/>
                  <a:gd name="T2" fmla="*/ 0 w 6"/>
                  <a:gd name="T3" fmla="*/ 3 h 5"/>
                  <a:gd name="T4" fmla="*/ 3 w 6"/>
                  <a:gd name="T5" fmla="*/ 0 h 5"/>
                  <a:gd name="T6" fmla="*/ 6 w 6"/>
                  <a:gd name="T7" fmla="*/ 3 h 5"/>
                  <a:gd name="T8" fmla="*/ 3 w 6"/>
                  <a:gd name="T9" fmla="*/ 5 h 5"/>
                </a:gdLst>
                <a:ahLst/>
                <a:cxnLst>
                  <a:cxn ang="0">
                    <a:pos x="T0" y="T1"/>
                  </a:cxn>
                  <a:cxn ang="0">
                    <a:pos x="T2" y="T3"/>
                  </a:cxn>
                  <a:cxn ang="0">
                    <a:pos x="T4" y="T5"/>
                  </a:cxn>
                  <a:cxn ang="0">
                    <a:pos x="T6" y="T7"/>
                  </a:cxn>
                  <a:cxn ang="0">
                    <a:pos x="T8" y="T9"/>
                  </a:cxn>
                </a:cxnLst>
                <a:rect l="0" t="0" r="r" b="b"/>
                <a:pathLst>
                  <a:path w="6" h="5">
                    <a:moveTo>
                      <a:pt x="3" y="5"/>
                    </a:moveTo>
                    <a:cubicBezTo>
                      <a:pt x="2" y="5"/>
                      <a:pt x="0" y="4"/>
                      <a:pt x="0" y="3"/>
                    </a:cubicBezTo>
                    <a:cubicBezTo>
                      <a:pt x="0" y="1"/>
                      <a:pt x="1" y="0"/>
                      <a:pt x="3" y="0"/>
                    </a:cubicBezTo>
                    <a:cubicBezTo>
                      <a:pt x="4" y="0"/>
                      <a:pt x="6" y="1"/>
                      <a:pt x="6" y="3"/>
                    </a:cubicBezTo>
                    <a:cubicBezTo>
                      <a:pt x="6" y="4"/>
                      <a:pt x="5" y="5"/>
                      <a:pt x="3"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26" name="Freeform 3311">
                <a:extLst>
                  <a:ext uri="{FF2B5EF4-FFF2-40B4-BE49-F238E27FC236}">
                    <a16:creationId xmlns:a16="http://schemas.microsoft.com/office/drawing/2014/main" id="{2BE1C482-689D-FFDF-0D7E-80F2E578761B}"/>
                  </a:ext>
                </a:extLst>
              </p:cNvPr>
              <p:cNvSpPr>
                <a:spLocks/>
              </p:cNvSpPr>
              <p:nvPr/>
            </p:nvSpPr>
            <p:spPr bwMode="auto">
              <a:xfrm>
                <a:off x="9184842" y="2195843"/>
                <a:ext cx="33106" cy="38623"/>
              </a:xfrm>
              <a:custGeom>
                <a:avLst/>
                <a:gdLst>
                  <a:gd name="T0" fmla="*/ 3 w 5"/>
                  <a:gd name="T1" fmla="*/ 6 h 6"/>
                  <a:gd name="T2" fmla="*/ 0 w 5"/>
                  <a:gd name="T3" fmla="*/ 3 h 6"/>
                  <a:gd name="T4" fmla="*/ 2 w 5"/>
                  <a:gd name="T5" fmla="*/ 0 h 6"/>
                  <a:gd name="T6" fmla="*/ 5 w 5"/>
                  <a:gd name="T7" fmla="*/ 3 h 6"/>
                  <a:gd name="T8" fmla="*/ 3 w 5"/>
                  <a:gd name="T9" fmla="*/ 6 h 6"/>
                </a:gdLst>
                <a:ahLst/>
                <a:cxnLst>
                  <a:cxn ang="0">
                    <a:pos x="T0" y="T1"/>
                  </a:cxn>
                  <a:cxn ang="0">
                    <a:pos x="T2" y="T3"/>
                  </a:cxn>
                  <a:cxn ang="0">
                    <a:pos x="T4" y="T5"/>
                  </a:cxn>
                  <a:cxn ang="0">
                    <a:pos x="T6" y="T7"/>
                  </a:cxn>
                  <a:cxn ang="0">
                    <a:pos x="T8" y="T9"/>
                  </a:cxn>
                </a:cxnLst>
                <a:rect l="0" t="0" r="r" b="b"/>
                <a:pathLst>
                  <a:path w="5" h="6">
                    <a:moveTo>
                      <a:pt x="3" y="6"/>
                    </a:moveTo>
                    <a:cubicBezTo>
                      <a:pt x="1" y="6"/>
                      <a:pt x="0" y="5"/>
                      <a:pt x="0" y="3"/>
                    </a:cubicBezTo>
                    <a:cubicBezTo>
                      <a:pt x="0" y="2"/>
                      <a:pt x="1" y="0"/>
                      <a:pt x="2" y="0"/>
                    </a:cubicBezTo>
                    <a:cubicBezTo>
                      <a:pt x="4" y="0"/>
                      <a:pt x="5" y="1"/>
                      <a:pt x="5" y="3"/>
                    </a:cubicBezTo>
                    <a:cubicBezTo>
                      <a:pt x="5" y="4"/>
                      <a:pt x="4" y="5"/>
                      <a:pt x="3"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27" name="Freeform 3312">
                <a:extLst>
                  <a:ext uri="{FF2B5EF4-FFF2-40B4-BE49-F238E27FC236}">
                    <a16:creationId xmlns:a16="http://schemas.microsoft.com/office/drawing/2014/main" id="{A613BEC2-DFD3-CFE7-BCF1-A696506A4566}"/>
                  </a:ext>
                </a:extLst>
              </p:cNvPr>
              <p:cNvSpPr>
                <a:spLocks/>
              </p:cNvSpPr>
              <p:nvPr/>
            </p:nvSpPr>
            <p:spPr bwMode="auto">
              <a:xfrm>
                <a:off x="8337887" y="391581"/>
                <a:ext cx="41382" cy="41382"/>
              </a:xfrm>
              <a:custGeom>
                <a:avLst/>
                <a:gdLst>
                  <a:gd name="T0" fmla="*/ 3 w 6"/>
                  <a:gd name="T1" fmla="*/ 6 h 6"/>
                  <a:gd name="T2" fmla="*/ 0 w 6"/>
                  <a:gd name="T3" fmla="*/ 3 h 6"/>
                  <a:gd name="T4" fmla="*/ 3 w 6"/>
                  <a:gd name="T5" fmla="*/ 0 h 6"/>
                  <a:gd name="T6" fmla="*/ 6 w 6"/>
                  <a:gd name="T7" fmla="*/ 3 h 6"/>
                  <a:gd name="T8" fmla="*/ 3 w 6"/>
                  <a:gd name="T9" fmla="*/ 6 h 6"/>
                </a:gdLst>
                <a:ahLst/>
                <a:cxnLst>
                  <a:cxn ang="0">
                    <a:pos x="T0" y="T1"/>
                  </a:cxn>
                  <a:cxn ang="0">
                    <a:pos x="T2" y="T3"/>
                  </a:cxn>
                  <a:cxn ang="0">
                    <a:pos x="T4" y="T5"/>
                  </a:cxn>
                  <a:cxn ang="0">
                    <a:pos x="T6" y="T7"/>
                  </a:cxn>
                  <a:cxn ang="0">
                    <a:pos x="T8" y="T9"/>
                  </a:cxn>
                </a:cxnLst>
                <a:rect l="0" t="0" r="r" b="b"/>
                <a:pathLst>
                  <a:path w="6" h="6">
                    <a:moveTo>
                      <a:pt x="3" y="6"/>
                    </a:moveTo>
                    <a:cubicBezTo>
                      <a:pt x="2" y="6"/>
                      <a:pt x="1" y="5"/>
                      <a:pt x="0" y="3"/>
                    </a:cubicBezTo>
                    <a:cubicBezTo>
                      <a:pt x="0" y="2"/>
                      <a:pt x="1" y="0"/>
                      <a:pt x="3" y="0"/>
                    </a:cubicBezTo>
                    <a:cubicBezTo>
                      <a:pt x="4" y="0"/>
                      <a:pt x="6" y="1"/>
                      <a:pt x="6" y="3"/>
                    </a:cubicBezTo>
                    <a:cubicBezTo>
                      <a:pt x="6" y="4"/>
                      <a:pt x="5" y="5"/>
                      <a:pt x="3"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28" name="Freeform 3313">
                <a:extLst>
                  <a:ext uri="{FF2B5EF4-FFF2-40B4-BE49-F238E27FC236}">
                    <a16:creationId xmlns:a16="http://schemas.microsoft.com/office/drawing/2014/main" id="{FE096664-3335-5F1F-80EA-E74AE0E2C470}"/>
                  </a:ext>
                </a:extLst>
              </p:cNvPr>
              <p:cNvSpPr>
                <a:spLocks/>
              </p:cNvSpPr>
              <p:nvPr/>
            </p:nvSpPr>
            <p:spPr bwMode="auto">
              <a:xfrm>
                <a:off x="8255123" y="661945"/>
                <a:ext cx="19312" cy="24829"/>
              </a:xfrm>
              <a:custGeom>
                <a:avLst/>
                <a:gdLst>
                  <a:gd name="T0" fmla="*/ 2 w 3"/>
                  <a:gd name="T1" fmla="*/ 4 h 4"/>
                  <a:gd name="T2" fmla="*/ 0 w 3"/>
                  <a:gd name="T3" fmla="*/ 2 h 4"/>
                  <a:gd name="T4" fmla="*/ 1 w 3"/>
                  <a:gd name="T5" fmla="*/ 0 h 4"/>
                  <a:gd name="T6" fmla="*/ 3 w 3"/>
                  <a:gd name="T7" fmla="*/ 2 h 4"/>
                  <a:gd name="T8" fmla="*/ 2 w 3"/>
                  <a:gd name="T9" fmla="*/ 4 h 4"/>
                </a:gdLst>
                <a:ahLst/>
                <a:cxnLst>
                  <a:cxn ang="0">
                    <a:pos x="T0" y="T1"/>
                  </a:cxn>
                  <a:cxn ang="0">
                    <a:pos x="T2" y="T3"/>
                  </a:cxn>
                  <a:cxn ang="0">
                    <a:pos x="T4" y="T5"/>
                  </a:cxn>
                  <a:cxn ang="0">
                    <a:pos x="T6" y="T7"/>
                  </a:cxn>
                  <a:cxn ang="0">
                    <a:pos x="T8" y="T9"/>
                  </a:cxn>
                </a:cxnLst>
                <a:rect l="0" t="0" r="r" b="b"/>
                <a:pathLst>
                  <a:path w="3" h="4">
                    <a:moveTo>
                      <a:pt x="2" y="4"/>
                    </a:moveTo>
                    <a:cubicBezTo>
                      <a:pt x="1" y="4"/>
                      <a:pt x="0" y="3"/>
                      <a:pt x="0" y="2"/>
                    </a:cubicBezTo>
                    <a:cubicBezTo>
                      <a:pt x="0" y="1"/>
                      <a:pt x="0" y="0"/>
                      <a:pt x="1" y="0"/>
                    </a:cubicBezTo>
                    <a:cubicBezTo>
                      <a:pt x="2" y="0"/>
                      <a:pt x="3" y="1"/>
                      <a:pt x="3" y="2"/>
                    </a:cubicBezTo>
                    <a:cubicBezTo>
                      <a:pt x="3" y="3"/>
                      <a:pt x="3" y="4"/>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29" name="Freeform 3314">
                <a:extLst>
                  <a:ext uri="{FF2B5EF4-FFF2-40B4-BE49-F238E27FC236}">
                    <a16:creationId xmlns:a16="http://schemas.microsoft.com/office/drawing/2014/main" id="{4DE1644B-4D61-66C6-497D-D5D9795D2AF5}"/>
                  </a:ext>
                </a:extLst>
              </p:cNvPr>
              <p:cNvSpPr>
                <a:spLocks/>
              </p:cNvSpPr>
              <p:nvPr/>
            </p:nvSpPr>
            <p:spPr bwMode="auto">
              <a:xfrm>
                <a:off x="8307540" y="148806"/>
                <a:ext cx="24829" cy="27588"/>
              </a:xfrm>
              <a:custGeom>
                <a:avLst/>
                <a:gdLst>
                  <a:gd name="T0" fmla="*/ 2 w 4"/>
                  <a:gd name="T1" fmla="*/ 4 h 4"/>
                  <a:gd name="T2" fmla="*/ 0 w 4"/>
                  <a:gd name="T3" fmla="*/ 2 h 4"/>
                  <a:gd name="T4" fmla="*/ 2 w 4"/>
                  <a:gd name="T5" fmla="*/ 0 h 4"/>
                  <a:gd name="T6" fmla="*/ 4 w 4"/>
                  <a:gd name="T7" fmla="*/ 2 h 4"/>
                  <a:gd name="T8" fmla="*/ 2 w 4"/>
                  <a:gd name="T9" fmla="*/ 4 h 4"/>
                </a:gdLst>
                <a:ahLst/>
                <a:cxnLst>
                  <a:cxn ang="0">
                    <a:pos x="T0" y="T1"/>
                  </a:cxn>
                  <a:cxn ang="0">
                    <a:pos x="T2" y="T3"/>
                  </a:cxn>
                  <a:cxn ang="0">
                    <a:pos x="T4" y="T5"/>
                  </a:cxn>
                  <a:cxn ang="0">
                    <a:pos x="T6" y="T7"/>
                  </a:cxn>
                  <a:cxn ang="0">
                    <a:pos x="T8" y="T9"/>
                  </a:cxn>
                </a:cxnLst>
                <a:rect l="0" t="0" r="r" b="b"/>
                <a:pathLst>
                  <a:path w="4" h="4">
                    <a:moveTo>
                      <a:pt x="2" y="4"/>
                    </a:moveTo>
                    <a:cubicBezTo>
                      <a:pt x="1" y="4"/>
                      <a:pt x="0" y="3"/>
                      <a:pt x="0" y="2"/>
                    </a:cubicBezTo>
                    <a:cubicBezTo>
                      <a:pt x="0" y="1"/>
                      <a:pt x="1" y="0"/>
                      <a:pt x="2" y="0"/>
                    </a:cubicBezTo>
                    <a:cubicBezTo>
                      <a:pt x="3" y="0"/>
                      <a:pt x="4" y="0"/>
                      <a:pt x="4" y="2"/>
                    </a:cubicBezTo>
                    <a:cubicBezTo>
                      <a:pt x="4" y="3"/>
                      <a:pt x="3" y="3"/>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30" name="Freeform 3315">
                <a:extLst>
                  <a:ext uri="{FF2B5EF4-FFF2-40B4-BE49-F238E27FC236}">
                    <a16:creationId xmlns:a16="http://schemas.microsoft.com/office/drawing/2014/main" id="{500BB9E9-97EA-2F35-0D9F-047C3415C30C}"/>
                  </a:ext>
                </a:extLst>
              </p:cNvPr>
              <p:cNvSpPr>
                <a:spLocks/>
              </p:cNvSpPr>
              <p:nvPr/>
            </p:nvSpPr>
            <p:spPr bwMode="auto">
              <a:xfrm>
                <a:off x="8622044" y="253641"/>
                <a:ext cx="24829" cy="27588"/>
              </a:xfrm>
              <a:custGeom>
                <a:avLst/>
                <a:gdLst>
                  <a:gd name="T0" fmla="*/ 2 w 4"/>
                  <a:gd name="T1" fmla="*/ 4 h 4"/>
                  <a:gd name="T2" fmla="*/ 0 w 4"/>
                  <a:gd name="T3" fmla="*/ 2 h 4"/>
                  <a:gd name="T4" fmla="*/ 1 w 4"/>
                  <a:gd name="T5" fmla="*/ 0 h 4"/>
                  <a:gd name="T6" fmla="*/ 3 w 4"/>
                  <a:gd name="T7" fmla="*/ 2 h 4"/>
                  <a:gd name="T8" fmla="*/ 2 w 4"/>
                  <a:gd name="T9" fmla="*/ 4 h 4"/>
                </a:gdLst>
                <a:ahLst/>
                <a:cxnLst>
                  <a:cxn ang="0">
                    <a:pos x="T0" y="T1"/>
                  </a:cxn>
                  <a:cxn ang="0">
                    <a:pos x="T2" y="T3"/>
                  </a:cxn>
                  <a:cxn ang="0">
                    <a:pos x="T4" y="T5"/>
                  </a:cxn>
                  <a:cxn ang="0">
                    <a:pos x="T6" y="T7"/>
                  </a:cxn>
                  <a:cxn ang="0">
                    <a:pos x="T8" y="T9"/>
                  </a:cxn>
                </a:cxnLst>
                <a:rect l="0" t="0" r="r" b="b"/>
                <a:pathLst>
                  <a:path w="4" h="4">
                    <a:moveTo>
                      <a:pt x="2" y="4"/>
                    </a:moveTo>
                    <a:cubicBezTo>
                      <a:pt x="1" y="4"/>
                      <a:pt x="0" y="3"/>
                      <a:pt x="0" y="2"/>
                    </a:cubicBezTo>
                    <a:cubicBezTo>
                      <a:pt x="0" y="1"/>
                      <a:pt x="0" y="0"/>
                      <a:pt x="1" y="0"/>
                    </a:cubicBezTo>
                    <a:cubicBezTo>
                      <a:pt x="2" y="0"/>
                      <a:pt x="3" y="1"/>
                      <a:pt x="3" y="2"/>
                    </a:cubicBezTo>
                    <a:cubicBezTo>
                      <a:pt x="4" y="3"/>
                      <a:pt x="3" y="4"/>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31" name="Freeform 3316">
                <a:extLst>
                  <a:ext uri="{FF2B5EF4-FFF2-40B4-BE49-F238E27FC236}">
                    <a16:creationId xmlns:a16="http://schemas.microsoft.com/office/drawing/2014/main" id="{D08EE6B3-FBD8-45A8-95EB-ED8494ADC513}"/>
                  </a:ext>
                </a:extLst>
              </p:cNvPr>
              <p:cNvSpPr>
                <a:spLocks/>
              </p:cNvSpPr>
              <p:nvPr/>
            </p:nvSpPr>
            <p:spPr bwMode="auto">
              <a:xfrm>
                <a:off x="8947584" y="-151904"/>
                <a:ext cx="27588" cy="27588"/>
              </a:xfrm>
              <a:custGeom>
                <a:avLst/>
                <a:gdLst>
                  <a:gd name="T0" fmla="*/ 3 w 4"/>
                  <a:gd name="T1" fmla="*/ 4 h 4"/>
                  <a:gd name="T2" fmla="*/ 0 w 4"/>
                  <a:gd name="T3" fmla="*/ 2 h 4"/>
                  <a:gd name="T4" fmla="*/ 2 w 4"/>
                  <a:gd name="T5" fmla="*/ 0 h 4"/>
                  <a:gd name="T6" fmla="*/ 4 w 4"/>
                  <a:gd name="T7" fmla="*/ 2 h 4"/>
                  <a:gd name="T8" fmla="*/ 3 w 4"/>
                  <a:gd name="T9" fmla="*/ 4 h 4"/>
                </a:gdLst>
                <a:ahLst/>
                <a:cxnLst>
                  <a:cxn ang="0">
                    <a:pos x="T0" y="T1"/>
                  </a:cxn>
                  <a:cxn ang="0">
                    <a:pos x="T2" y="T3"/>
                  </a:cxn>
                  <a:cxn ang="0">
                    <a:pos x="T4" y="T5"/>
                  </a:cxn>
                  <a:cxn ang="0">
                    <a:pos x="T6" y="T7"/>
                  </a:cxn>
                  <a:cxn ang="0">
                    <a:pos x="T8" y="T9"/>
                  </a:cxn>
                </a:cxnLst>
                <a:rect l="0" t="0" r="r" b="b"/>
                <a:pathLst>
                  <a:path w="4" h="4">
                    <a:moveTo>
                      <a:pt x="3" y="4"/>
                    </a:moveTo>
                    <a:cubicBezTo>
                      <a:pt x="1" y="4"/>
                      <a:pt x="1" y="3"/>
                      <a:pt x="0" y="2"/>
                    </a:cubicBezTo>
                    <a:cubicBezTo>
                      <a:pt x="0" y="1"/>
                      <a:pt x="1" y="0"/>
                      <a:pt x="2" y="0"/>
                    </a:cubicBezTo>
                    <a:cubicBezTo>
                      <a:pt x="3" y="0"/>
                      <a:pt x="4" y="1"/>
                      <a:pt x="4" y="2"/>
                    </a:cubicBezTo>
                    <a:cubicBezTo>
                      <a:pt x="4" y="3"/>
                      <a:pt x="4" y="4"/>
                      <a:pt x="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32" name="Oval 3317">
                <a:extLst>
                  <a:ext uri="{FF2B5EF4-FFF2-40B4-BE49-F238E27FC236}">
                    <a16:creationId xmlns:a16="http://schemas.microsoft.com/office/drawing/2014/main" id="{DDC6D426-A7E8-8DD5-05D3-D0E7B514CFCE}"/>
                  </a:ext>
                </a:extLst>
              </p:cNvPr>
              <p:cNvSpPr>
                <a:spLocks noChangeArrowheads="1"/>
              </p:cNvSpPr>
              <p:nvPr/>
            </p:nvSpPr>
            <p:spPr bwMode="auto">
              <a:xfrm>
                <a:off x="8150288" y="537798"/>
                <a:ext cx="24829" cy="2482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33" name="Freeform 3318">
                <a:extLst>
                  <a:ext uri="{FF2B5EF4-FFF2-40B4-BE49-F238E27FC236}">
                    <a16:creationId xmlns:a16="http://schemas.microsoft.com/office/drawing/2014/main" id="{03C10077-426C-95AD-18FD-14F5DF159E3A}"/>
                  </a:ext>
                </a:extLst>
              </p:cNvPr>
              <p:cNvSpPr>
                <a:spLocks/>
              </p:cNvSpPr>
              <p:nvPr/>
            </p:nvSpPr>
            <p:spPr bwMode="auto">
              <a:xfrm>
                <a:off x="7821989" y="1042661"/>
                <a:ext cx="24829" cy="24829"/>
              </a:xfrm>
              <a:custGeom>
                <a:avLst/>
                <a:gdLst>
                  <a:gd name="T0" fmla="*/ 2 w 4"/>
                  <a:gd name="T1" fmla="*/ 4 h 4"/>
                  <a:gd name="T2" fmla="*/ 0 w 4"/>
                  <a:gd name="T3" fmla="*/ 3 h 4"/>
                  <a:gd name="T4" fmla="*/ 2 w 4"/>
                  <a:gd name="T5" fmla="*/ 1 h 4"/>
                  <a:gd name="T6" fmla="*/ 4 w 4"/>
                  <a:gd name="T7" fmla="*/ 2 h 4"/>
                  <a:gd name="T8" fmla="*/ 2 w 4"/>
                  <a:gd name="T9" fmla="*/ 4 h 4"/>
                </a:gdLst>
                <a:ahLst/>
                <a:cxnLst>
                  <a:cxn ang="0">
                    <a:pos x="T0" y="T1"/>
                  </a:cxn>
                  <a:cxn ang="0">
                    <a:pos x="T2" y="T3"/>
                  </a:cxn>
                  <a:cxn ang="0">
                    <a:pos x="T4" y="T5"/>
                  </a:cxn>
                  <a:cxn ang="0">
                    <a:pos x="T6" y="T7"/>
                  </a:cxn>
                  <a:cxn ang="0">
                    <a:pos x="T8" y="T9"/>
                  </a:cxn>
                </a:cxnLst>
                <a:rect l="0" t="0" r="r" b="b"/>
                <a:pathLst>
                  <a:path w="4" h="4">
                    <a:moveTo>
                      <a:pt x="2" y="4"/>
                    </a:moveTo>
                    <a:cubicBezTo>
                      <a:pt x="1" y="4"/>
                      <a:pt x="0" y="4"/>
                      <a:pt x="0" y="3"/>
                    </a:cubicBezTo>
                    <a:cubicBezTo>
                      <a:pt x="0" y="2"/>
                      <a:pt x="1" y="1"/>
                      <a:pt x="2" y="1"/>
                    </a:cubicBezTo>
                    <a:cubicBezTo>
                      <a:pt x="3" y="0"/>
                      <a:pt x="4" y="1"/>
                      <a:pt x="4" y="2"/>
                    </a:cubicBezTo>
                    <a:cubicBezTo>
                      <a:pt x="4" y="3"/>
                      <a:pt x="3" y="4"/>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34" name="Freeform 3319">
                <a:extLst>
                  <a:ext uri="{FF2B5EF4-FFF2-40B4-BE49-F238E27FC236}">
                    <a16:creationId xmlns:a16="http://schemas.microsoft.com/office/drawing/2014/main" id="{15684F7F-BBEF-57F9-0F73-71070B7E6AB1}"/>
                  </a:ext>
                </a:extLst>
              </p:cNvPr>
              <p:cNvSpPr>
                <a:spLocks/>
              </p:cNvSpPr>
              <p:nvPr/>
            </p:nvSpPr>
            <p:spPr bwMode="auto">
              <a:xfrm>
                <a:off x="8404098" y="1177842"/>
                <a:ext cx="27588" cy="27588"/>
              </a:xfrm>
              <a:custGeom>
                <a:avLst/>
                <a:gdLst>
                  <a:gd name="T0" fmla="*/ 3 w 4"/>
                  <a:gd name="T1" fmla="*/ 4 h 4"/>
                  <a:gd name="T2" fmla="*/ 1 w 4"/>
                  <a:gd name="T3" fmla="*/ 3 h 4"/>
                  <a:gd name="T4" fmla="*/ 2 w 4"/>
                  <a:gd name="T5" fmla="*/ 0 h 4"/>
                  <a:gd name="T6" fmla="*/ 4 w 4"/>
                  <a:gd name="T7" fmla="*/ 2 h 4"/>
                  <a:gd name="T8" fmla="*/ 3 w 4"/>
                  <a:gd name="T9" fmla="*/ 4 h 4"/>
                </a:gdLst>
                <a:ahLst/>
                <a:cxnLst>
                  <a:cxn ang="0">
                    <a:pos x="T0" y="T1"/>
                  </a:cxn>
                  <a:cxn ang="0">
                    <a:pos x="T2" y="T3"/>
                  </a:cxn>
                  <a:cxn ang="0">
                    <a:pos x="T4" y="T5"/>
                  </a:cxn>
                  <a:cxn ang="0">
                    <a:pos x="T6" y="T7"/>
                  </a:cxn>
                  <a:cxn ang="0">
                    <a:pos x="T8" y="T9"/>
                  </a:cxn>
                </a:cxnLst>
                <a:rect l="0" t="0" r="r" b="b"/>
                <a:pathLst>
                  <a:path w="4" h="4">
                    <a:moveTo>
                      <a:pt x="3" y="4"/>
                    </a:moveTo>
                    <a:cubicBezTo>
                      <a:pt x="2" y="4"/>
                      <a:pt x="1" y="4"/>
                      <a:pt x="1" y="3"/>
                    </a:cubicBezTo>
                    <a:cubicBezTo>
                      <a:pt x="0" y="1"/>
                      <a:pt x="1" y="1"/>
                      <a:pt x="2" y="0"/>
                    </a:cubicBezTo>
                    <a:cubicBezTo>
                      <a:pt x="3" y="0"/>
                      <a:pt x="4" y="1"/>
                      <a:pt x="4" y="2"/>
                    </a:cubicBezTo>
                    <a:cubicBezTo>
                      <a:pt x="4" y="3"/>
                      <a:pt x="4" y="4"/>
                      <a:pt x="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35" name="Freeform 3320">
                <a:extLst>
                  <a:ext uri="{FF2B5EF4-FFF2-40B4-BE49-F238E27FC236}">
                    <a16:creationId xmlns:a16="http://schemas.microsoft.com/office/drawing/2014/main" id="{9F002AC9-0F7E-A9D8-AB2F-25558F3DCACB}"/>
                  </a:ext>
                </a:extLst>
              </p:cNvPr>
              <p:cNvSpPr>
                <a:spLocks/>
              </p:cNvSpPr>
              <p:nvPr/>
            </p:nvSpPr>
            <p:spPr bwMode="auto">
              <a:xfrm>
                <a:off x="8423410" y="1848233"/>
                <a:ext cx="27588" cy="24829"/>
              </a:xfrm>
              <a:custGeom>
                <a:avLst/>
                <a:gdLst>
                  <a:gd name="T0" fmla="*/ 2 w 4"/>
                  <a:gd name="T1" fmla="*/ 4 h 4"/>
                  <a:gd name="T2" fmla="*/ 0 w 4"/>
                  <a:gd name="T3" fmla="*/ 2 h 4"/>
                  <a:gd name="T4" fmla="*/ 2 w 4"/>
                  <a:gd name="T5" fmla="*/ 0 h 4"/>
                  <a:gd name="T6" fmla="*/ 4 w 4"/>
                  <a:gd name="T7" fmla="*/ 1 h 4"/>
                  <a:gd name="T8" fmla="*/ 2 w 4"/>
                  <a:gd name="T9" fmla="*/ 4 h 4"/>
                </a:gdLst>
                <a:ahLst/>
                <a:cxnLst>
                  <a:cxn ang="0">
                    <a:pos x="T0" y="T1"/>
                  </a:cxn>
                  <a:cxn ang="0">
                    <a:pos x="T2" y="T3"/>
                  </a:cxn>
                  <a:cxn ang="0">
                    <a:pos x="T4" y="T5"/>
                  </a:cxn>
                  <a:cxn ang="0">
                    <a:pos x="T6" y="T7"/>
                  </a:cxn>
                  <a:cxn ang="0">
                    <a:pos x="T8" y="T9"/>
                  </a:cxn>
                </a:cxnLst>
                <a:rect l="0" t="0" r="r" b="b"/>
                <a:pathLst>
                  <a:path w="4" h="4">
                    <a:moveTo>
                      <a:pt x="2" y="4"/>
                    </a:moveTo>
                    <a:cubicBezTo>
                      <a:pt x="1" y="4"/>
                      <a:pt x="0" y="3"/>
                      <a:pt x="0" y="2"/>
                    </a:cubicBezTo>
                    <a:cubicBezTo>
                      <a:pt x="0" y="1"/>
                      <a:pt x="1" y="0"/>
                      <a:pt x="2" y="0"/>
                    </a:cubicBezTo>
                    <a:cubicBezTo>
                      <a:pt x="3" y="0"/>
                      <a:pt x="4" y="0"/>
                      <a:pt x="4" y="1"/>
                    </a:cubicBezTo>
                    <a:cubicBezTo>
                      <a:pt x="4" y="3"/>
                      <a:pt x="3" y="3"/>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36" name="Freeform 3321">
                <a:extLst>
                  <a:ext uri="{FF2B5EF4-FFF2-40B4-BE49-F238E27FC236}">
                    <a16:creationId xmlns:a16="http://schemas.microsoft.com/office/drawing/2014/main" id="{3C99489F-0998-3D56-2CE4-34053B828675}"/>
                  </a:ext>
                </a:extLst>
              </p:cNvPr>
              <p:cNvSpPr>
                <a:spLocks/>
              </p:cNvSpPr>
              <p:nvPr/>
            </p:nvSpPr>
            <p:spPr bwMode="auto">
              <a:xfrm>
                <a:off x="12186427" y="3230397"/>
                <a:ext cx="44141" cy="52417"/>
              </a:xfrm>
              <a:custGeom>
                <a:avLst/>
                <a:gdLst>
                  <a:gd name="T0" fmla="*/ 0 w 7"/>
                  <a:gd name="T1" fmla="*/ 3 h 8"/>
                  <a:gd name="T2" fmla="*/ 4 w 7"/>
                  <a:gd name="T3" fmla="*/ 1 h 8"/>
                  <a:gd name="T4" fmla="*/ 7 w 7"/>
                  <a:gd name="T5" fmla="*/ 5 h 8"/>
                  <a:gd name="T6" fmla="*/ 2 w 7"/>
                  <a:gd name="T7" fmla="*/ 7 h 8"/>
                  <a:gd name="T8" fmla="*/ 0 w 7"/>
                  <a:gd name="T9" fmla="*/ 3 h 8"/>
                </a:gdLst>
                <a:ahLst/>
                <a:cxnLst>
                  <a:cxn ang="0">
                    <a:pos x="T0" y="T1"/>
                  </a:cxn>
                  <a:cxn ang="0">
                    <a:pos x="T2" y="T3"/>
                  </a:cxn>
                  <a:cxn ang="0">
                    <a:pos x="T4" y="T5"/>
                  </a:cxn>
                  <a:cxn ang="0">
                    <a:pos x="T6" y="T7"/>
                  </a:cxn>
                  <a:cxn ang="0">
                    <a:pos x="T8" y="T9"/>
                  </a:cxn>
                </a:cxnLst>
                <a:rect l="0" t="0" r="r" b="b"/>
                <a:pathLst>
                  <a:path w="7" h="8">
                    <a:moveTo>
                      <a:pt x="0" y="3"/>
                    </a:moveTo>
                    <a:cubicBezTo>
                      <a:pt x="1" y="1"/>
                      <a:pt x="3" y="0"/>
                      <a:pt x="4" y="1"/>
                    </a:cubicBezTo>
                    <a:cubicBezTo>
                      <a:pt x="6" y="1"/>
                      <a:pt x="7" y="3"/>
                      <a:pt x="7" y="5"/>
                    </a:cubicBezTo>
                    <a:cubicBezTo>
                      <a:pt x="6" y="7"/>
                      <a:pt x="4" y="8"/>
                      <a:pt x="2" y="7"/>
                    </a:cubicBezTo>
                    <a:cubicBezTo>
                      <a:pt x="1" y="7"/>
                      <a:pt x="0" y="5"/>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37" name="Freeform 3322">
                <a:extLst>
                  <a:ext uri="{FF2B5EF4-FFF2-40B4-BE49-F238E27FC236}">
                    <a16:creationId xmlns:a16="http://schemas.microsoft.com/office/drawing/2014/main" id="{52777EF5-7E2B-47AC-C6CC-B93EB55662DC}"/>
                  </a:ext>
                </a:extLst>
              </p:cNvPr>
              <p:cNvSpPr>
                <a:spLocks/>
              </p:cNvSpPr>
              <p:nvPr/>
            </p:nvSpPr>
            <p:spPr bwMode="auto">
              <a:xfrm>
                <a:off x="11529830" y="3459378"/>
                <a:ext cx="46900" cy="52417"/>
              </a:xfrm>
              <a:custGeom>
                <a:avLst/>
                <a:gdLst>
                  <a:gd name="T0" fmla="*/ 0 w 7"/>
                  <a:gd name="T1" fmla="*/ 3 h 8"/>
                  <a:gd name="T2" fmla="*/ 4 w 7"/>
                  <a:gd name="T3" fmla="*/ 1 h 8"/>
                  <a:gd name="T4" fmla="*/ 7 w 7"/>
                  <a:gd name="T5" fmla="*/ 5 h 8"/>
                  <a:gd name="T6" fmla="*/ 2 w 7"/>
                  <a:gd name="T7" fmla="*/ 7 h 8"/>
                  <a:gd name="T8" fmla="*/ 0 w 7"/>
                  <a:gd name="T9" fmla="*/ 3 h 8"/>
                </a:gdLst>
                <a:ahLst/>
                <a:cxnLst>
                  <a:cxn ang="0">
                    <a:pos x="T0" y="T1"/>
                  </a:cxn>
                  <a:cxn ang="0">
                    <a:pos x="T2" y="T3"/>
                  </a:cxn>
                  <a:cxn ang="0">
                    <a:pos x="T4" y="T5"/>
                  </a:cxn>
                  <a:cxn ang="0">
                    <a:pos x="T6" y="T7"/>
                  </a:cxn>
                  <a:cxn ang="0">
                    <a:pos x="T8" y="T9"/>
                  </a:cxn>
                </a:cxnLst>
                <a:rect l="0" t="0" r="r" b="b"/>
                <a:pathLst>
                  <a:path w="7" h="8">
                    <a:moveTo>
                      <a:pt x="0" y="3"/>
                    </a:moveTo>
                    <a:cubicBezTo>
                      <a:pt x="1" y="1"/>
                      <a:pt x="3" y="0"/>
                      <a:pt x="4" y="1"/>
                    </a:cubicBezTo>
                    <a:cubicBezTo>
                      <a:pt x="6" y="1"/>
                      <a:pt x="7" y="3"/>
                      <a:pt x="7" y="5"/>
                    </a:cubicBezTo>
                    <a:cubicBezTo>
                      <a:pt x="6" y="7"/>
                      <a:pt x="4" y="8"/>
                      <a:pt x="2" y="7"/>
                    </a:cubicBezTo>
                    <a:cubicBezTo>
                      <a:pt x="1" y="7"/>
                      <a:pt x="0" y="5"/>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38" name="Freeform 3323">
                <a:extLst>
                  <a:ext uri="{FF2B5EF4-FFF2-40B4-BE49-F238E27FC236}">
                    <a16:creationId xmlns:a16="http://schemas.microsoft.com/office/drawing/2014/main" id="{B5A74ED6-8117-91BA-3AF8-BF906DD27C73}"/>
                  </a:ext>
                </a:extLst>
              </p:cNvPr>
              <p:cNvSpPr>
                <a:spLocks/>
              </p:cNvSpPr>
              <p:nvPr/>
            </p:nvSpPr>
            <p:spPr bwMode="auto">
              <a:xfrm>
                <a:off x="12296779" y="3525590"/>
                <a:ext cx="38623" cy="38623"/>
              </a:xfrm>
              <a:custGeom>
                <a:avLst/>
                <a:gdLst>
                  <a:gd name="T0" fmla="*/ 0 w 6"/>
                  <a:gd name="T1" fmla="*/ 2 h 6"/>
                  <a:gd name="T2" fmla="*/ 3 w 6"/>
                  <a:gd name="T3" fmla="*/ 1 h 6"/>
                  <a:gd name="T4" fmla="*/ 5 w 6"/>
                  <a:gd name="T5" fmla="*/ 4 h 6"/>
                  <a:gd name="T6" fmla="*/ 2 w 6"/>
                  <a:gd name="T7" fmla="*/ 6 h 6"/>
                  <a:gd name="T8" fmla="*/ 0 w 6"/>
                  <a:gd name="T9" fmla="*/ 2 h 6"/>
                </a:gdLst>
                <a:ahLst/>
                <a:cxnLst>
                  <a:cxn ang="0">
                    <a:pos x="T0" y="T1"/>
                  </a:cxn>
                  <a:cxn ang="0">
                    <a:pos x="T2" y="T3"/>
                  </a:cxn>
                  <a:cxn ang="0">
                    <a:pos x="T4" y="T5"/>
                  </a:cxn>
                  <a:cxn ang="0">
                    <a:pos x="T6" y="T7"/>
                  </a:cxn>
                  <a:cxn ang="0">
                    <a:pos x="T8" y="T9"/>
                  </a:cxn>
                </a:cxnLst>
                <a:rect l="0" t="0" r="r" b="b"/>
                <a:pathLst>
                  <a:path w="6" h="6">
                    <a:moveTo>
                      <a:pt x="0" y="2"/>
                    </a:moveTo>
                    <a:cubicBezTo>
                      <a:pt x="0" y="1"/>
                      <a:pt x="2" y="0"/>
                      <a:pt x="3" y="1"/>
                    </a:cubicBezTo>
                    <a:cubicBezTo>
                      <a:pt x="5" y="1"/>
                      <a:pt x="6" y="3"/>
                      <a:pt x="5" y="4"/>
                    </a:cubicBezTo>
                    <a:cubicBezTo>
                      <a:pt x="5" y="5"/>
                      <a:pt x="3" y="6"/>
                      <a:pt x="2" y="6"/>
                    </a:cubicBezTo>
                    <a:cubicBezTo>
                      <a:pt x="0" y="5"/>
                      <a:pt x="0" y="4"/>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39" name="Freeform 3324">
                <a:extLst>
                  <a:ext uri="{FF2B5EF4-FFF2-40B4-BE49-F238E27FC236}">
                    <a16:creationId xmlns:a16="http://schemas.microsoft.com/office/drawing/2014/main" id="{73162E3E-4E72-99BB-12E6-2909C4E61372}"/>
                  </a:ext>
                </a:extLst>
              </p:cNvPr>
              <p:cNvSpPr>
                <a:spLocks/>
              </p:cNvSpPr>
              <p:nvPr/>
            </p:nvSpPr>
            <p:spPr bwMode="auto">
              <a:xfrm>
                <a:off x="11830540" y="3826300"/>
                <a:ext cx="41382" cy="38623"/>
              </a:xfrm>
              <a:custGeom>
                <a:avLst/>
                <a:gdLst>
                  <a:gd name="T0" fmla="*/ 0 w 6"/>
                  <a:gd name="T1" fmla="*/ 3 h 6"/>
                  <a:gd name="T2" fmla="*/ 3 w 6"/>
                  <a:gd name="T3" fmla="*/ 1 h 6"/>
                  <a:gd name="T4" fmla="*/ 5 w 6"/>
                  <a:gd name="T5" fmla="*/ 4 h 6"/>
                  <a:gd name="T6" fmla="*/ 2 w 6"/>
                  <a:gd name="T7" fmla="*/ 6 h 6"/>
                  <a:gd name="T8" fmla="*/ 0 w 6"/>
                  <a:gd name="T9" fmla="*/ 3 h 6"/>
                </a:gdLst>
                <a:ahLst/>
                <a:cxnLst>
                  <a:cxn ang="0">
                    <a:pos x="T0" y="T1"/>
                  </a:cxn>
                  <a:cxn ang="0">
                    <a:pos x="T2" y="T3"/>
                  </a:cxn>
                  <a:cxn ang="0">
                    <a:pos x="T4" y="T5"/>
                  </a:cxn>
                  <a:cxn ang="0">
                    <a:pos x="T6" y="T7"/>
                  </a:cxn>
                  <a:cxn ang="0">
                    <a:pos x="T8" y="T9"/>
                  </a:cxn>
                </a:cxnLst>
                <a:rect l="0" t="0" r="r" b="b"/>
                <a:pathLst>
                  <a:path w="6" h="6">
                    <a:moveTo>
                      <a:pt x="0" y="3"/>
                    </a:moveTo>
                    <a:cubicBezTo>
                      <a:pt x="1" y="1"/>
                      <a:pt x="2" y="0"/>
                      <a:pt x="3" y="1"/>
                    </a:cubicBezTo>
                    <a:cubicBezTo>
                      <a:pt x="5" y="1"/>
                      <a:pt x="6" y="3"/>
                      <a:pt x="5" y="4"/>
                    </a:cubicBezTo>
                    <a:cubicBezTo>
                      <a:pt x="5" y="5"/>
                      <a:pt x="3" y="6"/>
                      <a:pt x="2" y="6"/>
                    </a:cubicBezTo>
                    <a:cubicBezTo>
                      <a:pt x="0" y="5"/>
                      <a:pt x="0" y="4"/>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40" name="Freeform 3325">
                <a:extLst>
                  <a:ext uri="{FF2B5EF4-FFF2-40B4-BE49-F238E27FC236}">
                    <a16:creationId xmlns:a16="http://schemas.microsoft.com/office/drawing/2014/main" id="{4B6716E7-1B21-46EF-3F8E-61AF7407E183}"/>
                  </a:ext>
                </a:extLst>
              </p:cNvPr>
              <p:cNvSpPr>
                <a:spLocks/>
              </p:cNvSpPr>
              <p:nvPr/>
            </p:nvSpPr>
            <p:spPr bwMode="auto">
              <a:xfrm>
                <a:off x="12820953" y="3177980"/>
                <a:ext cx="33106" cy="38623"/>
              </a:xfrm>
              <a:custGeom>
                <a:avLst/>
                <a:gdLst>
                  <a:gd name="T0" fmla="*/ 0 w 5"/>
                  <a:gd name="T1" fmla="*/ 2 h 6"/>
                  <a:gd name="T2" fmla="*/ 3 w 5"/>
                  <a:gd name="T3" fmla="*/ 0 h 6"/>
                  <a:gd name="T4" fmla="*/ 5 w 5"/>
                  <a:gd name="T5" fmla="*/ 4 h 6"/>
                  <a:gd name="T6" fmla="*/ 2 w 5"/>
                  <a:gd name="T7" fmla="*/ 5 h 6"/>
                  <a:gd name="T8" fmla="*/ 0 w 5"/>
                  <a:gd name="T9" fmla="*/ 2 h 6"/>
                </a:gdLst>
                <a:ahLst/>
                <a:cxnLst>
                  <a:cxn ang="0">
                    <a:pos x="T0" y="T1"/>
                  </a:cxn>
                  <a:cxn ang="0">
                    <a:pos x="T2" y="T3"/>
                  </a:cxn>
                  <a:cxn ang="0">
                    <a:pos x="T4" y="T5"/>
                  </a:cxn>
                  <a:cxn ang="0">
                    <a:pos x="T6" y="T7"/>
                  </a:cxn>
                  <a:cxn ang="0">
                    <a:pos x="T8" y="T9"/>
                  </a:cxn>
                </a:cxnLst>
                <a:rect l="0" t="0" r="r" b="b"/>
                <a:pathLst>
                  <a:path w="5" h="6">
                    <a:moveTo>
                      <a:pt x="0" y="2"/>
                    </a:moveTo>
                    <a:cubicBezTo>
                      <a:pt x="0" y="1"/>
                      <a:pt x="2" y="0"/>
                      <a:pt x="3" y="0"/>
                    </a:cubicBezTo>
                    <a:cubicBezTo>
                      <a:pt x="5" y="1"/>
                      <a:pt x="5" y="2"/>
                      <a:pt x="5" y="4"/>
                    </a:cubicBezTo>
                    <a:cubicBezTo>
                      <a:pt x="5" y="5"/>
                      <a:pt x="3" y="6"/>
                      <a:pt x="2" y="5"/>
                    </a:cubicBezTo>
                    <a:cubicBezTo>
                      <a:pt x="0" y="5"/>
                      <a:pt x="0" y="3"/>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41" name="Freeform 3326">
                <a:extLst>
                  <a:ext uri="{FF2B5EF4-FFF2-40B4-BE49-F238E27FC236}">
                    <a16:creationId xmlns:a16="http://schemas.microsoft.com/office/drawing/2014/main" id="{FC5ABFD1-0554-C649-DC2D-E387C46C6F43}"/>
                  </a:ext>
                </a:extLst>
              </p:cNvPr>
              <p:cNvSpPr>
                <a:spLocks/>
              </p:cNvSpPr>
              <p:nvPr/>
            </p:nvSpPr>
            <p:spPr bwMode="auto">
              <a:xfrm>
                <a:off x="12525761" y="3169703"/>
                <a:ext cx="38623" cy="41382"/>
              </a:xfrm>
              <a:custGeom>
                <a:avLst/>
                <a:gdLst>
                  <a:gd name="T0" fmla="*/ 0 w 6"/>
                  <a:gd name="T1" fmla="*/ 2 h 6"/>
                  <a:gd name="T2" fmla="*/ 4 w 6"/>
                  <a:gd name="T3" fmla="*/ 0 h 6"/>
                  <a:gd name="T4" fmla="*/ 5 w 6"/>
                  <a:gd name="T5" fmla="*/ 4 h 6"/>
                  <a:gd name="T6" fmla="*/ 2 w 6"/>
                  <a:gd name="T7" fmla="*/ 5 h 6"/>
                  <a:gd name="T8" fmla="*/ 0 w 6"/>
                  <a:gd name="T9" fmla="*/ 2 h 6"/>
                </a:gdLst>
                <a:ahLst/>
                <a:cxnLst>
                  <a:cxn ang="0">
                    <a:pos x="T0" y="T1"/>
                  </a:cxn>
                  <a:cxn ang="0">
                    <a:pos x="T2" y="T3"/>
                  </a:cxn>
                  <a:cxn ang="0">
                    <a:pos x="T4" y="T5"/>
                  </a:cxn>
                  <a:cxn ang="0">
                    <a:pos x="T6" y="T7"/>
                  </a:cxn>
                  <a:cxn ang="0">
                    <a:pos x="T8" y="T9"/>
                  </a:cxn>
                </a:cxnLst>
                <a:rect l="0" t="0" r="r" b="b"/>
                <a:pathLst>
                  <a:path w="6" h="6">
                    <a:moveTo>
                      <a:pt x="0" y="2"/>
                    </a:moveTo>
                    <a:cubicBezTo>
                      <a:pt x="1" y="1"/>
                      <a:pt x="2" y="0"/>
                      <a:pt x="4" y="0"/>
                    </a:cubicBezTo>
                    <a:cubicBezTo>
                      <a:pt x="5" y="1"/>
                      <a:pt x="6" y="2"/>
                      <a:pt x="5" y="4"/>
                    </a:cubicBezTo>
                    <a:cubicBezTo>
                      <a:pt x="5" y="5"/>
                      <a:pt x="4" y="6"/>
                      <a:pt x="2" y="5"/>
                    </a:cubicBezTo>
                    <a:cubicBezTo>
                      <a:pt x="1" y="5"/>
                      <a:pt x="0" y="3"/>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42" name="Freeform 3327">
                <a:extLst>
                  <a:ext uri="{FF2B5EF4-FFF2-40B4-BE49-F238E27FC236}">
                    <a16:creationId xmlns:a16="http://schemas.microsoft.com/office/drawing/2014/main" id="{3ECD79A7-9FDC-5D9D-18AF-E7A10574CC8E}"/>
                  </a:ext>
                </a:extLst>
              </p:cNvPr>
              <p:cNvSpPr>
                <a:spLocks/>
              </p:cNvSpPr>
              <p:nvPr/>
            </p:nvSpPr>
            <p:spPr bwMode="auto">
              <a:xfrm>
                <a:off x="11033244" y="3368337"/>
                <a:ext cx="38623" cy="38623"/>
              </a:xfrm>
              <a:custGeom>
                <a:avLst/>
                <a:gdLst>
                  <a:gd name="T0" fmla="*/ 0 w 6"/>
                  <a:gd name="T1" fmla="*/ 2 h 6"/>
                  <a:gd name="T2" fmla="*/ 3 w 6"/>
                  <a:gd name="T3" fmla="*/ 1 h 6"/>
                  <a:gd name="T4" fmla="*/ 5 w 6"/>
                  <a:gd name="T5" fmla="*/ 4 h 6"/>
                  <a:gd name="T6" fmla="*/ 2 w 6"/>
                  <a:gd name="T7" fmla="*/ 6 h 6"/>
                  <a:gd name="T8" fmla="*/ 0 w 6"/>
                  <a:gd name="T9" fmla="*/ 2 h 6"/>
                </a:gdLst>
                <a:ahLst/>
                <a:cxnLst>
                  <a:cxn ang="0">
                    <a:pos x="T0" y="T1"/>
                  </a:cxn>
                  <a:cxn ang="0">
                    <a:pos x="T2" y="T3"/>
                  </a:cxn>
                  <a:cxn ang="0">
                    <a:pos x="T4" y="T5"/>
                  </a:cxn>
                  <a:cxn ang="0">
                    <a:pos x="T6" y="T7"/>
                  </a:cxn>
                  <a:cxn ang="0">
                    <a:pos x="T8" y="T9"/>
                  </a:cxn>
                </a:cxnLst>
                <a:rect l="0" t="0" r="r" b="b"/>
                <a:pathLst>
                  <a:path w="6" h="6">
                    <a:moveTo>
                      <a:pt x="0" y="2"/>
                    </a:moveTo>
                    <a:cubicBezTo>
                      <a:pt x="0" y="1"/>
                      <a:pt x="2" y="0"/>
                      <a:pt x="3" y="1"/>
                    </a:cubicBezTo>
                    <a:cubicBezTo>
                      <a:pt x="5" y="1"/>
                      <a:pt x="6" y="3"/>
                      <a:pt x="5" y="4"/>
                    </a:cubicBezTo>
                    <a:cubicBezTo>
                      <a:pt x="5" y="5"/>
                      <a:pt x="3" y="6"/>
                      <a:pt x="2" y="6"/>
                    </a:cubicBezTo>
                    <a:cubicBezTo>
                      <a:pt x="0" y="5"/>
                      <a:pt x="0" y="4"/>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43" name="Freeform 3328">
                <a:extLst>
                  <a:ext uri="{FF2B5EF4-FFF2-40B4-BE49-F238E27FC236}">
                    <a16:creationId xmlns:a16="http://schemas.microsoft.com/office/drawing/2014/main" id="{79138D22-C199-109D-950F-E0642ACB8E8A}"/>
                  </a:ext>
                </a:extLst>
              </p:cNvPr>
              <p:cNvSpPr>
                <a:spLocks/>
              </p:cNvSpPr>
              <p:nvPr/>
            </p:nvSpPr>
            <p:spPr bwMode="auto">
              <a:xfrm>
                <a:off x="10829092" y="3773883"/>
                <a:ext cx="38623" cy="38623"/>
              </a:xfrm>
              <a:custGeom>
                <a:avLst/>
                <a:gdLst>
                  <a:gd name="T0" fmla="*/ 1 w 6"/>
                  <a:gd name="T1" fmla="*/ 2 h 6"/>
                  <a:gd name="T2" fmla="*/ 4 w 6"/>
                  <a:gd name="T3" fmla="*/ 0 h 6"/>
                  <a:gd name="T4" fmla="*/ 6 w 6"/>
                  <a:gd name="T5" fmla="*/ 3 h 6"/>
                  <a:gd name="T6" fmla="*/ 2 w 6"/>
                  <a:gd name="T7" fmla="*/ 5 h 6"/>
                  <a:gd name="T8" fmla="*/ 1 w 6"/>
                  <a:gd name="T9" fmla="*/ 2 h 6"/>
                </a:gdLst>
                <a:ahLst/>
                <a:cxnLst>
                  <a:cxn ang="0">
                    <a:pos x="T0" y="T1"/>
                  </a:cxn>
                  <a:cxn ang="0">
                    <a:pos x="T2" y="T3"/>
                  </a:cxn>
                  <a:cxn ang="0">
                    <a:pos x="T4" y="T5"/>
                  </a:cxn>
                  <a:cxn ang="0">
                    <a:pos x="T6" y="T7"/>
                  </a:cxn>
                  <a:cxn ang="0">
                    <a:pos x="T8" y="T9"/>
                  </a:cxn>
                </a:cxnLst>
                <a:rect l="0" t="0" r="r" b="b"/>
                <a:pathLst>
                  <a:path w="6" h="6">
                    <a:moveTo>
                      <a:pt x="1" y="2"/>
                    </a:moveTo>
                    <a:cubicBezTo>
                      <a:pt x="1" y="1"/>
                      <a:pt x="3" y="0"/>
                      <a:pt x="4" y="0"/>
                    </a:cubicBezTo>
                    <a:cubicBezTo>
                      <a:pt x="5" y="1"/>
                      <a:pt x="6" y="2"/>
                      <a:pt x="6" y="3"/>
                    </a:cubicBezTo>
                    <a:cubicBezTo>
                      <a:pt x="5" y="5"/>
                      <a:pt x="4" y="6"/>
                      <a:pt x="2" y="5"/>
                    </a:cubicBezTo>
                    <a:cubicBezTo>
                      <a:pt x="1" y="5"/>
                      <a:pt x="0" y="3"/>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44" name="Freeform 3329">
                <a:extLst>
                  <a:ext uri="{FF2B5EF4-FFF2-40B4-BE49-F238E27FC236}">
                    <a16:creationId xmlns:a16="http://schemas.microsoft.com/office/drawing/2014/main" id="{5072DF4B-D315-8AD2-3420-54D2905A515A}"/>
                  </a:ext>
                </a:extLst>
              </p:cNvPr>
              <p:cNvSpPr>
                <a:spLocks/>
              </p:cNvSpPr>
              <p:nvPr/>
            </p:nvSpPr>
            <p:spPr bwMode="auto">
              <a:xfrm>
                <a:off x="12815436" y="3635942"/>
                <a:ext cx="38623" cy="38623"/>
              </a:xfrm>
              <a:custGeom>
                <a:avLst/>
                <a:gdLst>
                  <a:gd name="T0" fmla="*/ 0 w 6"/>
                  <a:gd name="T1" fmla="*/ 2 h 6"/>
                  <a:gd name="T2" fmla="*/ 4 w 6"/>
                  <a:gd name="T3" fmla="*/ 0 h 6"/>
                  <a:gd name="T4" fmla="*/ 5 w 6"/>
                  <a:gd name="T5" fmla="*/ 4 h 6"/>
                  <a:gd name="T6" fmla="*/ 2 w 6"/>
                  <a:gd name="T7" fmla="*/ 6 h 6"/>
                  <a:gd name="T8" fmla="*/ 0 w 6"/>
                  <a:gd name="T9" fmla="*/ 2 h 6"/>
                </a:gdLst>
                <a:ahLst/>
                <a:cxnLst>
                  <a:cxn ang="0">
                    <a:pos x="T0" y="T1"/>
                  </a:cxn>
                  <a:cxn ang="0">
                    <a:pos x="T2" y="T3"/>
                  </a:cxn>
                  <a:cxn ang="0">
                    <a:pos x="T4" y="T5"/>
                  </a:cxn>
                  <a:cxn ang="0">
                    <a:pos x="T6" y="T7"/>
                  </a:cxn>
                  <a:cxn ang="0">
                    <a:pos x="T8" y="T9"/>
                  </a:cxn>
                </a:cxnLst>
                <a:rect l="0" t="0" r="r" b="b"/>
                <a:pathLst>
                  <a:path w="6" h="6">
                    <a:moveTo>
                      <a:pt x="0" y="2"/>
                    </a:moveTo>
                    <a:cubicBezTo>
                      <a:pt x="1" y="1"/>
                      <a:pt x="2" y="0"/>
                      <a:pt x="4" y="0"/>
                    </a:cubicBezTo>
                    <a:cubicBezTo>
                      <a:pt x="5" y="1"/>
                      <a:pt x="6" y="2"/>
                      <a:pt x="5" y="4"/>
                    </a:cubicBezTo>
                    <a:cubicBezTo>
                      <a:pt x="5" y="5"/>
                      <a:pt x="4" y="6"/>
                      <a:pt x="2" y="6"/>
                    </a:cubicBezTo>
                    <a:cubicBezTo>
                      <a:pt x="1" y="5"/>
                      <a:pt x="0" y="4"/>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45" name="Freeform 3330">
                <a:extLst>
                  <a:ext uri="{FF2B5EF4-FFF2-40B4-BE49-F238E27FC236}">
                    <a16:creationId xmlns:a16="http://schemas.microsoft.com/office/drawing/2014/main" id="{A0A12F52-3B55-4E79-9066-70D47E17E69C}"/>
                  </a:ext>
                </a:extLst>
              </p:cNvPr>
              <p:cNvSpPr>
                <a:spLocks/>
              </p:cNvSpPr>
              <p:nvPr/>
            </p:nvSpPr>
            <p:spPr bwMode="auto">
              <a:xfrm>
                <a:off x="12605766" y="3459378"/>
                <a:ext cx="33106" cy="24829"/>
              </a:xfrm>
              <a:custGeom>
                <a:avLst/>
                <a:gdLst>
                  <a:gd name="T0" fmla="*/ 1 w 5"/>
                  <a:gd name="T1" fmla="*/ 1 h 4"/>
                  <a:gd name="T2" fmla="*/ 3 w 5"/>
                  <a:gd name="T3" fmla="*/ 0 h 4"/>
                  <a:gd name="T4" fmla="*/ 4 w 5"/>
                  <a:gd name="T5" fmla="*/ 2 h 4"/>
                  <a:gd name="T6" fmla="*/ 2 w 5"/>
                  <a:gd name="T7" fmla="*/ 4 h 4"/>
                  <a:gd name="T8" fmla="*/ 1 w 5"/>
                  <a:gd name="T9" fmla="*/ 1 h 4"/>
                </a:gdLst>
                <a:ahLst/>
                <a:cxnLst>
                  <a:cxn ang="0">
                    <a:pos x="T0" y="T1"/>
                  </a:cxn>
                  <a:cxn ang="0">
                    <a:pos x="T2" y="T3"/>
                  </a:cxn>
                  <a:cxn ang="0">
                    <a:pos x="T4" y="T5"/>
                  </a:cxn>
                  <a:cxn ang="0">
                    <a:pos x="T6" y="T7"/>
                  </a:cxn>
                  <a:cxn ang="0">
                    <a:pos x="T8" y="T9"/>
                  </a:cxn>
                </a:cxnLst>
                <a:rect l="0" t="0" r="r" b="b"/>
                <a:pathLst>
                  <a:path w="5" h="4">
                    <a:moveTo>
                      <a:pt x="1" y="1"/>
                    </a:moveTo>
                    <a:cubicBezTo>
                      <a:pt x="1" y="0"/>
                      <a:pt x="2" y="0"/>
                      <a:pt x="3" y="0"/>
                    </a:cubicBezTo>
                    <a:cubicBezTo>
                      <a:pt x="4" y="0"/>
                      <a:pt x="5" y="1"/>
                      <a:pt x="4" y="2"/>
                    </a:cubicBezTo>
                    <a:cubicBezTo>
                      <a:pt x="4" y="3"/>
                      <a:pt x="3" y="4"/>
                      <a:pt x="2" y="4"/>
                    </a:cubicBezTo>
                    <a:cubicBezTo>
                      <a:pt x="1" y="3"/>
                      <a:pt x="0" y="2"/>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46" name="Freeform 3331">
                <a:extLst>
                  <a:ext uri="{FF2B5EF4-FFF2-40B4-BE49-F238E27FC236}">
                    <a16:creationId xmlns:a16="http://schemas.microsoft.com/office/drawing/2014/main" id="{ABD106C0-D7C2-43F7-B6F6-61CE37453B36}"/>
                  </a:ext>
                </a:extLst>
              </p:cNvPr>
              <p:cNvSpPr>
                <a:spLocks/>
              </p:cNvSpPr>
              <p:nvPr/>
            </p:nvSpPr>
            <p:spPr bwMode="auto">
              <a:xfrm>
                <a:off x="13069246" y="3693877"/>
                <a:ext cx="27588" cy="27588"/>
              </a:xfrm>
              <a:custGeom>
                <a:avLst/>
                <a:gdLst>
                  <a:gd name="T0" fmla="*/ 0 w 4"/>
                  <a:gd name="T1" fmla="*/ 1 h 4"/>
                  <a:gd name="T2" fmla="*/ 2 w 4"/>
                  <a:gd name="T3" fmla="*/ 0 h 4"/>
                  <a:gd name="T4" fmla="*/ 4 w 4"/>
                  <a:gd name="T5" fmla="*/ 2 h 4"/>
                  <a:gd name="T6" fmla="*/ 1 w 4"/>
                  <a:gd name="T7" fmla="*/ 4 h 4"/>
                  <a:gd name="T8" fmla="*/ 0 w 4"/>
                  <a:gd name="T9" fmla="*/ 1 h 4"/>
                </a:gdLst>
                <a:ahLst/>
                <a:cxnLst>
                  <a:cxn ang="0">
                    <a:pos x="T0" y="T1"/>
                  </a:cxn>
                  <a:cxn ang="0">
                    <a:pos x="T2" y="T3"/>
                  </a:cxn>
                  <a:cxn ang="0">
                    <a:pos x="T4" y="T5"/>
                  </a:cxn>
                  <a:cxn ang="0">
                    <a:pos x="T6" y="T7"/>
                  </a:cxn>
                  <a:cxn ang="0">
                    <a:pos x="T8" y="T9"/>
                  </a:cxn>
                </a:cxnLst>
                <a:rect l="0" t="0" r="r" b="b"/>
                <a:pathLst>
                  <a:path w="4" h="4">
                    <a:moveTo>
                      <a:pt x="0" y="1"/>
                    </a:moveTo>
                    <a:cubicBezTo>
                      <a:pt x="0" y="0"/>
                      <a:pt x="1" y="0"/>
                      <a:pt x="2" y="0"/>
                    </a:cubicBezTo>
                    <a:cubicBezTo>
                      <a:pt x="3" y="0"/>
                      <a:pt x="4" y="1"/>
                      <a:pt x="4" y="2"/>
                    </a:cubicBezTo>
                    <a:cubicBezTo>
                      <a:pt x="3" y="3"/>
                      <a:pt x="2" y="4"/>
                      <a:pt x="1" y="4"/>
                    </a:cubicBezTo>
                    <a:cubicBezTo>
                      <a:pt x="0" y="3"/>
                      <a:pt x="0" y="2"/>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47" name="Freeform 3332">
                <a:extLst>
                  <a:ext uri="{FF2B5EF4-FFF2-40B4-BE49-F238E27FC236}">
                    <a16:creationId xmlns:a16="http://schemas.microsoft.com/office/drawing/2014/main" id="{4C41C7F3-2981-A131-39CD-1ECC1EF7AB55}"/>
                  </a:ext>
                </a:extLst>
              </p:cNvPr>
              <p:cNvSpPr>
                <a:spLocks/>
              </p:cNvSpPr>
              <p:nvPr/>
            </p:nvSpPr>
            <p:spPr bwMode="auto">
              <a:xfrm>
                <a:off x="12763018" y="3406961"/>
                <a:ext cx="24829" cy="33106"/>
              </a:xfrm>
              <a:custGeom>
                <a:avLst/>
                <a:gdLst>
                  <a:gd name="T0" fmla="*/ 0 w 4"/>
                  <a:gd name="T1" fmla="*/ 2 h 5"/>
                  <a:gd name="T2" fmla="*/ 2 w 4"/>
                  <a:gd name="T3" fmla="*/ 1 h 5"/>
                  <a:gd name="T4" fmla="*/ 4 w 4"/>
                  <a:gd name="T5" fmla="*/ 3 h 5"/>
                  <a:gd name="T6" fmla="*/ 1 w 4"/>
                  <a:gd name="T7" fmla="*/ 4 h 5"/>
                  <a:gd name="T8" fmla="*/ 0 w 4"/>
                  <a:gd name="T9" fmla="*/ 2 h 5"/>
                </a:gdLst>
                <a:ahLst/>
                <a:cxnLst>
                  <a:cxn ang="0">
                    <a:pos x="T0" y="T1"/>
                  </a:cxn>
                  <a:cxn ang="0">
                    <a:pos x="T2" y="T3"/>
                  </a:cxn>
                  <a:cxn ang="0">
                    <a:pos x="T4" y="T5"/>
                  </a:cxn>
                  <a:cxn ang="0">
                    <a:pos x="T6" y="T7"/>
                  </a:cxn>
                  <a:cxn ang="0">
                    <a:pos x="T8" y="T9"/>
                  </a:cxn>
                </a:cxnLst>
                <a:rect l="0" t="0" r="r" b="b"/>
                <a:pathLst>
                  <a:path w="4" h="5">
                    <a:moveTo>
                      <a:pt x="0" y="2"/>
                    </a:moveTo>
                    <a:cubicBezTo>
                      <a:pt x="0" y="1"/>
                      <a:pt x="1" y="0"/>
                      <a:pt x="2" y="1"/>
                    </a:cubicBezTo>
                    <a:cubicBezTo>
                      <a:pt x="3" y="1"/>
                      <a:pt x="4" y="2"/>
                      <a:pt x="4" y="3"/>
                    </a:cubicBezTo>
                    <a:cubicBezTo>
                      <a:pt x="3" y="4"/>
                      <a:pt x="2" y="5"/>
                      <a:pt x="1" y="4"/>
                    </a:cubicBezTo>
                    <a:cubicBezTo>
                      <a:pt x="0" y="4"/>
                      <a:pt x="0" y="3"/>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48" name="Freeform 3333">
                <a:extLst>
                  <a:ext uri="{FF2B5EF4-FFF2-40B4-BE49-F238E27FC236}">
                    <a16:creationId xmlns:a16="http://schemas.microsoft.com/office/drawing/2014/main" id="{03D091C0-1994-04D1-361C-16E904350E3C}"/>
                  </a:ext>
                </a:extLst>
              </p:cNvPr>
              <p:cNvSpPr>
                <a:spLocks/>
              </p:cNvSpPr>
              <p:nvPr/>
            </p:nvSpPr>
            <p:spPr bwMode="auto">
              <a:xfrm>
                <a:off x="12407132" y="2921410"/>
                <a:ext cx="27588" cy="27588"/>
              </a:xfrm>
              <a:custGeom>
                <a:avLst/>
                <a:gdLst>
                  <a:gd name="T0" fmla="*/ 0 w 4"/>
                  <a:gd name="T1" fmla="*/ 1 h 4"/>
                  <a:gd name="T2" fmla="*/ 2 w 4"/>
                  <a:gd name="T3" fmla="*/ 0 h 4"/>
                  <a:gd name="T4" fmla="*/ 4 w 4"/>
                  <a:gd name="T5" fmla="*/ 2 h 4"/>
                  <a:gd name="T6" fmla="*/ 1 w 4"/>
                  <a:gd name="T7" fmla="*/ 4 h 4"/>
                  <a:gd name="T8" fmla="*/ 0 w 4"/>
                  <a:gd name="T9" fmla="*/ 1 h 4"/>
                </a:gdLst>
                <a:ahLst/>
                <a:cxnLst>
                  <a:cxn ang="0">
                    <a:pos x="T0" y="T1"/>
                  </a:cxn>
                  <a:cxn ang="0">
                    <a:pos x="T2" y="T3"/>
                  </a:cxn>
                  <a:cxn ang="0">
                    <a:pos x="T4" y="T5"/>
                  </a:cxn>
                  <a:cxn ang="0">
                    <a:pos x="T6" y="T7"/>
                  </a:cxn>
                  <a:cxn ang="0">
                    <a:pos x="T8" y="T9"/>
                  </a:cxn>
                </a:cxnLst>
                <a:rect l="0" t="0" r="r" b="b"/>
                <a:pathLst>
                  <a:path w="4" h="4">
                    <a:moveTo>
                      <a:pt x="0" y="1"/>
                    </a:moveTo>
                    <a:cubicBezTo>
                      <a:pt x="0" y="0"/>
                      <a:pt x="1" y="0"/>
                      <a:pt x="2" y="0"/>
                    </a:cubicBezTo>
                    <a:cubicBezTo>
                      <a:pt x="3" y="0"/>
                      <a:pt x="4" y="1"/>
                      <a:pt x="4" y="2"/>
                    </a:cubicBezTo>
                    <a:cubicBezTo>
                      <a:pt x="3" y="3"/>
                      <a:pt x="2" y="4"/>
                      <a:pt x="1" y="4"/>
                    </a:cubicBezTo>
                    <a:cubicBezTo>
                      <a:pt x="0" y="3"/>
                      <a:pt x="0" y="2"/>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49" name="Freeform 3334">
                <a:extLst>
                  <a:ext uri="{FF2B5EF4-FFF2-40B4-BE49-F238E27FC236}">
                    <a16:creationId xmlns:a16="http://schemas.microsoft.com/office/drawing/2014/main" id="{82CA59AA-AF9B-4D2A-E419-B4A20DC6526D}"/>
                  </a:ext>
                </a:extLst>
              </p:cNvPr>
              <p:cNvSpPr>
                <a:spLocks/>
              </p:cNvSpPr>
              <p:nvPr/>
            </p:nvSpPr>
            <p:spPr bwMode="auto">
              <a:xfrm>
                <a:off x="12067798" y="3420755"/>
                <a:ext cx="24829" cy="24829"/>
              </a:xfrm>
              <a:custGeom>
                <a:avLst/>
                <a:gdLst>
                  <a:gd name="T0" fmla="*/ 0 w 4"/>
                  <a:gd name="T1" fmla="*/ 1 h 4"/>
                  <a:gd name="T2" fmla="*/ 3 w 4"/>
                  <a:gd name="T3" fmla="*/ 0 h 4"/>
                  <a:gd name="T4" fmla="*/ 4 w 4"/>
                  <a:gd name="T5" fmla="*/ 2 h 4"/>
                  <a:gd name="T6" fmla="*/ 2 w 4"/>
                  <a:gd name="T7" fmla="*/ 4 h 4"/>
                  <a:gd name="T8" fmla="*/ 0 w 4"/>
                  <a:gd name="T9" fmla="*/ 1 h 4"/>
                </a:gdLst>
                <a:ahLst/>
                <a:cxnLst>
                  <a:cxn ang="0">
                    <a:pos x="T0" y="T1"/>
                  </a:cxn>
                  <a:cxn ang="0">
                    <a:pos x="T2" y="T3"/>
                  </a:cxn>
                  <a:cxn ang="0">
                    <a:pos x="T4" y="T5"/>
                  </a:cxn>
                  <a:cxn ang="0">
                    <a:pos x="T6" y="T7"/>
                  </a:cxn>
                  <a:cxn ang="0">
                    <a:pos x="T8" y="T9"/>
                  </a:cxn>
                </a:cxnLst>
                <a:rect l="0" t="0" r="r" b="b"/>
                <a:pathLst>
                  <a:path w="4" h="4">
                    <a:moveTo>
                      <a:pt x="0" y="1"/>
                    </a:moveTo>
                    <a:cubicBezTo>
                      <a:pt x="1" y="0"/>
                      <a:pt x="2" y="0"/>
                      <a:pt x="3" y="0"/>
                    </a:cubicBezTo>
                    <a:cubicBezTo>
                      <a:pt x="4" y="0"/>
                      <a:pt x="4" y="1"/>
                      <a:pt x="4" y="2"/>
                    </a:cubicBezTo>
                    <a:cubicBezTo>
                      <a:pt x="4" y="3"/>
                      <a:pt x="3" y="4"/>
                      <a:pt x="2" y="4"/>
                    </a:cubicBezTo>
                    <a:cubicBezTo>
                      <a:pt x="1" y="3"/>
                      <a:pt x="0" y="2"/>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50" name="Freeform 3335">
                <a:extLst>
                  <a:ext uri="{FF2B5EF4-FFF2-40B4-BE49-F238E27FC236}">
                    <a16:creationId xmlns:a16="http://schemas.microsoft.com/office/drawing/2014/main" id="{8ABAF01B-5746-F8B9-9F24-E569131DE63C}"/>
                  </a:ext>
                </a:extLst>
              </p:cNvPr>
              <p:cNvSpPr>
                <a:spLocks/>
              </p:cNvSpPr>
              <p:nvPr/>
            </p:nvSpPr>
            <p:spPr bwMode="auto">
              <a:xfrm>
                <a:off x="11444307" y="3197291"/>
                <a:ext cx="27588" cy="24829"/>
              </a:xfrm>
              <a:custGeom>
                <a:avLst/>
                <a:gdLst>
                  <a:gd name="T0" fmla="*/ 0 w 4"/>
                  <a:gd name="T1" fmla="*/ 1 h 4"/>
                  <a:gd name="T2" fmla="*/ 2 w 4"/>
                  <a:gd name="T3" fmla="*/ 0 h 4"/>
                  <a:gd name="T4" fmla="*/ 4 w 4"/>
                  <a:gd name="T5" fmla="*/ 2 h 4"/>
                  <a:gd name="T6" fmla="*/ 1 w 4"/>
                  <a:gd name="T7" fmla="*/ 3 h 4"/>
                  <a:gd name="T8" fmla="*/ 0 w 4"/>
                  <a:gd name="T9" fmla="*/ 1 h 4"/>
                </a:gdLst>
                <a:ahLst/>
                <a:cxnLst>
                  <a:cxn ang="0">
                    <a:pos x="T0" y="T1"/>
                  </a:cxn>
                  <a:cxn ang="0">
                    <a:pos x="T2" y="T3"/>
                  </a:cxn>
                  <a:cxn ang="0">
                    <a:pos x="T4" y="T5"/>
                  </a:cxn>
                  <a:cxn ang="0">
                    <a:pos x="T6" y="T7"/>
                  </a:cxn>
                  <a:cxn ang="0">
                    <a:pos x="T8" y="T9"/>
                  </a:cxn>
                </a:cxnLst>
                <a:rect l="0" t="0" r="r" b="b"/>
                <a:pathLst>
                  <a:path w="4" h="4">
                    <a:moveTo>
                      <a:pt x="0" y="1"/>
                    </a:moveTo>
                    <a:cubicBezTo>
                      <a:pt x="0" y="0"/>
                      <a:pt x="1" y="0"/>
                      <a:pt x="2" y="0"/>
                    </a:cubicBezTo>
                    <a:cubicBezTo>
                      <a:pt x="3" y="0"/>
                      <a:pt x="4" y="1"/>
                      <a:pt x="4" y="2"/>
                    </a:cubicBezTo>
                    <a:cubicBezTo>
                      <a:pt x="3" y="3"/>
                      <a:pt x="2" y="4"/>
                      <a:pt x="1" y="3"/>
                    </a:cubicBezTo>
                    <a:cubicBezTo>
                      <a:pt x="0" y="3"/>
                      <a:pt x="0" y="2"/>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51" name="Freeform 3336">
                <a:extLst>
                  <a:ext uri="{FF2B5EF4-FFF2-40B4-BE49-F238E27FC236}">
                    <a16:creationId xmlns:a16="http://schemas.microsoft.com/office/drawing/2014/main" id="{1F988A8C-67A7-50B8-7B6D-B3ECD1B80430}"/>
                  </a:ext>
                </a:extLst>
              </p:cNvPr>
              <p:cNvSpPr>
                <a:spLocks/>
              </p:cNvSpPr>
              <p:nvPr/>
            </p:nvSpPr>
            <p:spPr bwMode="auto">
              <a:xfrm>
                <a:off x="10481482" y="2383442"/>
                <a:ext cx="52417" cy="52417"/>
              </a:xfrm>
              <a:custGeom>
                <a:avLst/>
                <a:gdLst>
                  <a:gd name="T0" fmla="*/ 2 w 8"/>
                  <a:gd name="T1" fmla="*/ 1 h 8"/>
                  <a:gd name="T2" fmla="*/ 7 w 8"/>
                  <a:gd name="T3" fmla="*/ 3 h 8"/>
                  <a:gd name="T4" fmla="*/ 5 w 8"/>
                  <a:gd name="T5" fmla="*/ 7 h 8"/>
                  <a:gd name="T6" fmla="*/ 1 w 8"/>
                  <a:gd name="T7" fmla="*/ 6 h 8"/>
                  <a:gd name="T8" fmla="*/ 2 w 8"/>
                  <a:gd name="T9" fmla="*/ 1 h 8"/>
                </a:gdLst>
                <a:ahLst/>
                <a:cxnLst>
                  <a:cxn ang="0">
                    <a:pos x="T0" y="T1"/>
                  </a:cxn>
                  <a:cxn ang="0">
                    <a:pos x="T2" y="T3"/>
                  </a:cxn>
                  <a:cxn ang="0">
                    <a:pos x="T4" y="T5"/>
                  </a:cxn>
                  <a:cxn ang="0">
                    <a:pos x="T6" y="T7"/>
                  </a:cxn>
                  <a:cxn ang="0">
                    <a:pos x="T8" y="T9"/>
                  </a:cxn>
                </a:cxnLst>
                <a:rect l="0" t="0" r="r" b="b"/>
                <a:pathLst>
                  <a:path w="8" h="8">
                    <a:moveTo>
                      <a:pt x="2" y="1"/>
                    </a:moveTo>
                    <a:cubicBezTo>
                      <a:pt x="4" y="0"/>
                      <a:pt x="6" y="1"/>
                      <a:pt x="7" y="3"/>
                    </a:cubicBezTo>
                    <a:cubicBezTo>
                      <a:pt x="8" y="4"/>
                      <a:pt x="7" y="6"/>
                      <a:pt x="5" y="7"/>
                    </a:cubicBezTo>
                    <a:cubicBezTo>
                      <a:pt x="4" y="8"/>
                      <a:pt x="2" y="7"/>
                      <a:pt x="1" y="6"/>
                    </a:cubicBezTo>
                    <a:cubicBezTo>
                      <a:pt x="0" y="4"/>
                      <a:pt x="0" y="2"/>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52" name="Freeform 3337">
                <a:extLst>
                  <a:ext uri="{FF2B5EF4-FFF2-40B4-BE49-F238E27FC236}">
                    <a16:creationId xmlns:a16="http://schemas.microsoft.com/office/drawing/2014/main" id="{2D9FD4EA-B77E-3FF8-EC69-4DCB87D48A82}"/>
                  </a:ext>
                </a:extLst>
              </p:cNvPr>
              <p:cNvSpPr>
                <a:spLocks/>
              </p:cNvSpPr>
              <p:nvPr/>
            </p:nvSpPr>
            <p:spPr bwMode="auto">
              <a:xfrm>
                <a:off x="9852474" y="2082732"/>
                <a:ext cx="52417" cy="52417"/>
              </a:xfrm>
              <a:custGeom>
                <a:avLst/>
                <a:gdLst>
                  <a:gd name="T0" fmla="*/ 3 w 8"/>
                  <a:gd name="T1" fmla="*/ 1 h 8"/>
                  <a:gd name="T2" fmla="*/ 7 w 8"/>
                  <a:gd name="T3" fmla="*/ 3 h 8"/>
                  <a:gd name="T4" fmla="*/ 6 w 8"/>
                  <a:gd name="T5" fmla="*/ 7 h 8"/>
                  <a:gd name="T6" fmla="*/ 1 w 8"/>
                  <a:gd name="T7" fmla="*/ 6 h 8"/>
                  <a:gd name="T8" fmla="*/ 3 w 8"/>
                  <a:gd name="T9" fmla="*/ 1 h 8"/>
                </a:gdLst>
                <a:ahLst/>
                <a:cxnLst>
                  <a:cxn ang="0">
                    <a:pos x="T0" y="T1"/>
                  </a:cxn>
                  <a:cxn ang="0">
                    <a:pos x="T2" y="T3"/>
                  </a:cxn>
                  <a:cxn ang="0">
                    <a:pos x="T4" y="T5"/>
                  </a:cxn>
                  <a:cxn ang="0">
                    <a:pos x="T6" y="T7"/>
                  </a:cxn>
                  <a:cxn ang="0">
                    <a:pos x="T8" y="T9"/>
                  </a:cxn>
                </a:cxnLst>
                <a:rect l="0" t="0" r="r" b="b"/>
                <a:pathLst>
                  <a:path w="8" h="8">
                    <a:moveTo>
                      <a:pt x="3" y="1"/>
                    </a:moveTo>
                    <a:cubicBezTo>
                      <a:pt x="4" y="0"/>
                      <a:pt x="6" y="1"/>
                      <a:pt x="7" y="3"/>
                    </a:cubicBezTo>
                    <a:cubicBezTo>
                      <a:pt x="8" y="4"/>
                      <a:pt x="8" y="6"/>
                      <a:pt x="6" y="7"/>
                    </a:cubicBezTo>
                    <a:cubicBezTo>
                      <a:pt x="4" y="8"/>
                      <a:pt x="2" y="8"/>
                      <a:pt x="1" y="6"/>
                    </a:cubicBezTo>
                    <a:cubicBezTo>
                      <a:pt x="0" y="4"/>
                      <a:pt x="1" y="2"/>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53" name="Freeform 3338">
                <a:extLst>
                  <a:ext uri="{FF2B5EF4-FFF2-40B4-BE49-F238E27FC236}">
                    <a16:creationId xmlns:a16="http://schemas.microsoft.com/office/drawing/2014/main" id="{1584EB02-0CD2-114B-C440-3F3AF6075A18}"/>
                  </a:ext>
                </a:extLst>
              </p:cNvPr>
              <p:cNvSpPr>
                <a:spLocks/>
              </p:cNvSpPr>
              <p:nvPr/>
            </p:nvSpPr>
            <p:spPr bwMode="auto">
              <a:xfrm>
                <a:off x="10357336" y="2673117"/>
                <a:ext cx="38623" cy="38623"/>
              </a:xfrm>
              <a:custGeom>
                <a:avLst/>
                <a:gdLst>
                  <a:gd name="T0" fmla="*/ 2 w 6"/>
                  <a:gd name="T1" fmla="*/ 1 h 6"/>
                  <a:gd name="T2" fmla="*/ 5 w 6"/>
                  <a:gd name="T3" fmla="*/ 2 h 6"/>
                  <a:gd name="T4" fmla="*/ 4 w 6"/>
                  <a:gd name="T5" fmla="*/ 5 h 6"/>
                  <a:gd name="T6" fmla="*/ 1 w 6"/>
                  <a:gd name="T7" fmla="*/ 4 h 6"/>
                  <a:gd name="T8" fmla="*/ 2 w 6"/>
                  <a:gd name="T9" fmla="*/ 1 h 6"/>
                </a:gdLst>
                <a:ahLst/>
                <a:cxnLst>
                  <a:cxn ang="0">
                    <a:pos x="T0" y="T1"/>
                  </a:cxn>
                  <a:cxn ang="0">
                    <a:pos x="T2" y="T3"/>
                  </a:cxn>
                  <a:cxn ang="0">
                    <a:pos x="T4" y="T5"/>
                  </a:cxn>
                  <a:cxn ang="0">
                    <a:pos x="T6" y="T7"/>
                  </a:cxn>
                  <a:cxn ang="0">
                    <a:pos x="T8" y="T9"/>
                  </a:cxn>
                </a:cxnLst>
                <a:rect l="0" t="0" r="r" b="b"/>
                <a:pathLst>
                  <a:path w="6" h="6">
                    <a:moveTo>
                      <a:pt x="2" y="1"/>
                    </a:moveTo>
                    <a:cubicBezTo>
                      <a:pt x="3" y="0"/>
                      <a:pt x="5" y="0"/>
                      <a:pt x="5" y="2"/>
                    </a:cubicBezTo>
                    <a:cubicBezTo>
                      <a:pt x="6" y="3"/>
                      <a:pt x="6" y="5"/>
                      <a:pt x="4" y="5"/>
                    </a:cubicBezTo>
                    <a:cubicBezTo>
                      <a:pt x="3" y="6"/>
                      <a:pt x="1" y="5"/>
                      <a:pt x="1" y="4"/>
                    </a:cubicBezTo>
                    <a:cubicBezTo>
                      <a:pt x="0" y="3"/>
                      <a:pt x="0" y="1"/>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54" name="Freeform 3339">
                <a:extLst>
                  <a:ext uri="{FF2B5EF4-FFF2-40B4-BE49-F238E27FC236}">
                    <a16:creationId xmlns:a16="http://schemas.microsoft.com/office/drawing/2014/main" id="{3D6B1928-1475-0716-66F7-836A0CDE3062}"/>
                  </a:ext>
                </a:extLst>
              </p:cNvPr>
              <p:cNvSpPr>
                <a:spLocks/>
              </p:cNvSpPr>
              <p:nvPr/>
            </p:nvSpPr>
            <p:spPr bwMode="auto">
              <a:xfrm>
                <a:off x="9813850" y="2554488"/>
                <a:ext cx="38623" cy="38623"/>
              </a:xfrm>
              <a:custGeom>
                <a:avLst/>
                <a:gdLst>
                  <a:gd name="T0" fmla="*/ 2 w 6"/>
                  <a:gd name="T1" fmla="*/ 1 h 6"/>
                  <a:gd name="T2" fmla="*/ 5 w 6"/>
                  <a:gd name="T3" fmla="*/ 2 h 6"/>
                  <a:gd name="T4" fmla="*/ 4 w 6"/>
                  <a:gd name="T5" fmla="*/ 6 h 6"/>
                  <a:gd name="T6" fmla="*/ 1 w 6"/>
                  <a:gd name="T7" fmla="*/ 5 h 6"/>
                  <a:gd name="T8" fmla="*/ 2 w 6"/>
                  <a:gd name="T9" fmla="*/ 1 h 6"/>
                </a:gdLst>
                <a:ahLst/>
                <a:cxnLst>
                  <a:cxn ang="0">
                    <a:pos x="T0" y="T1"/>
                  </a:cxn>
                  <a:cxn ang="0">
                    <a:pos x="T2" y="T3"/>
                  </a:cxn>
                  <a:cxn ang="0">
                    <a:pos x="T4" y="T5"/>
                  </a:cxn>
                  <a:cxn ang="0">
                    <a:pos x="T6" y="T7"/>
                  </a:cxn>
                  <a:cxn ang="0">
                    <a:pos x="T8" y="T9"/>
                  </a:cxn>
                </a:cxnLst>
                <a:rect l="0" t="0" r="r" b="b"/>
                <a:pathLst>
                  <a:path w="6" h="6">
                    <a:moveTo>
                      <a:pt x="2" y="1"/>
                    </a:moveTo>
                    <a:cubicBezTo>
                      <a:pt x="3" y="0"/>
                      <a:pt x="5" y="1"/>
                      <a:pt x="5" y="2"/>
                    </a:cubicBezTo>
                    <a:cubicBezTo>
                      <a:pt x="6" y="3"/>
                      <a:pt x="6" y="5"/>
                      <a:pt x="4" y="6"/>
                    </a:cubicBezTo>
                    <a:cubicBezTo>
                      <a:pt x="3" y="6"/>
                      <a:pt x="2" y="6"/>
                      <a:pt x="1" y="5"/>
                    </a:cubicBezTo>
                    <a:cubicBezTo>
                      <a:pt x="0" y="3"/>
                      <a:pt x="1" y="2"/>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55" name="Freeform 3340">
                <a:extLst>
                  <a:ext uri="{FF2B5EF4-FFF2-40B4-BE49-F238E27FC236}">
                    <a16:creationId xmlns:a16="http://schemas.microsoft.com/office/drawing/2014/main" id="{FB01D230-4C09-278B-AEC6-79770E8DE796}"/>
                  </a:ext>
                </a:extLst>
              </p:cNvPr>
              <p:cNvSpPr>
                <a:spLocks/>
              </p:cNvSpPr>
              <p:nvPr/>
            </p:nvSpPr>
            <p:spPr bwMode="auto">
              <a:xfrm>
                <a:off x="10972551" y="2797264"/>
                <a:ext cx="41382" cy="38623"/>
              </a:xfrm>
              <a:custGeom>
                <a:avLst/>
                <a:gdLst>
                  <a:gd name="T0" fmla="*/ 2 w 6"/>
                  <a:gd name="T1" fmla="*/ 0 h 6"/>
                  <a:gd name="T2" fmla="*/ 6 w 6"/>
                  <a:gd name="T3" fmla="*/ 1 h 6"/>
                  <a:gd name="T4" fmla="*/ 4 w 6"/>
                  <a:gd name="T5" fmla="*/ 5 h 6"/>
                  <a:gd name="T6" fmla="*/ 1 w 6"/>
                  <a:gd name="T7" fmla="*/ 4 h 6"/>
                  <a:gd name="T8" fmla="*/ 2 w 6"/>
                  <a:gd name="T9" fmla="*/ 0 h 6"/>
                </a:gdLst>
                <a:ahLst/>
                <a:cxnLst>
                  <a:cxn ang="0">
                    <a:pos x="T0" y="T1"/>
                  </a:cxn>
                  <a:cxn ang="0">
                    <a:pos x="T2" y="T3"/>
                  </a:cxn>
                  <a:cxn ang="0">
                    <a:pos x="T4" y="T5"/>
                  </a:cxn>
                  <a:cxn ang="0">
                    <a:pos x="T6" y="T7"/>
                  </a:cxn>
                  <a:cxn ang="0">
                    <a:pos x="T8" y="T9"/>
                  </a:cxn>
                </a:cxnLst>
                <a:rect l="0" t="0" r="r" b="b"/>
                <a:pathLst>
                  <a:path w="6" h="6">
                    <a:moveTo>
                      <a:pt x="2" y="0"/>
                    </a:moveTo>
                    <a:cubicBezTo>
                      <a:pt x="3" y="0"/>
                      <a:pt x="5" y="0"/>
                      <a:pt x="6" y="1"/>
                    </a:cubicBezTo>
                    <a:cubicBezTo>
                      <a:pt x="6" y="3"/>
                      <a:pt x="6" y="4"/>
                      <a:pt x="4" y="5"/>
                    </a:cubicBezTo>
                    <a:cubicBezTo>
                      <a:pt x="3" y="6"/>
                      <a:pt x="2" y="5"/>
                      <a:pt x="1" y="4"/>
                    </a:cubicBezTo>
                    <a:cubicBezTo>
                      <a:pt x="0" y="3"/>
                      <a:pt x="1"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56" name="Freeform 3341">
                <a:extLst>
                  <a:ext uri="{FF2B5EF4-FFF2-40B4-BE49-F238E27FC236}">
                    <a16:creationId xmlns:a16="http://schemas.microsoft.com/office/drawing/2014/main" id="{84E92FBE-2998-0AE1-3543-845C84545F9C}"/>
                  </a:ext>
                </a:extLst>
              </p:cNvPr>
              <p:cNvSpPr>
                <a:spLocks/>
              </p:cNvSpPr>
              <p:nvPr/>
            </p:nvSpPr>
            <p:spPr bwMode="auto">
              <a:xfrm>
                <a:off x="10771157" y="2582077"/>
                <a:ext cx="38623" cy="38623"/>
              </a:xfrm>
              <a:custGeom>
                <a:avLst/>
                <a:gdLst>
                  <a:gd name="T0" fmla="*/ 2 w 6"/>
                  <a:gd name="T1" fmla="*/ 1 h 6"/>
                  <a:gd name="T2" fmla="*/ 6 w 6"/>
                  <a:gd name="T3" fmla="*/ 2 h 6"/>
                  <a:gd name="T4" fmla="*/ 5 w 6"/>
                  <a:gd name="T5" fmla="*/ 6 h 6"/>
                  <a:gd name="T6" fmla="*/ 1 w 6"/>
                  <a:gd name="T7" fmla="*/ 5 h 6"/>
                  <a:gd name="T8" fmla="*/ 2 w 6"/>
                  <a:gd name="T9" fmla="*/ 1 h 6"/>
                </a:gdLst>
                <a:ahLst/>
                <a:cxnLst>
                  <a:cxn ang="0">
                    <a:pos x="T0" y="T1"/>
                  </a:cxn>
                  <a:cxn ang="0">
                    <a:pos x="T2" y="T3"/>
                  </a:cxn>
                  <a:cxn ang="0">
                    <a:pos x="T4" y="T5"/>
                  </a:cxn>
                  <a:cxn ang="0">
                    <a:pos x="T6" y="T7"/>
                  </a:cxn>
                  <a:cxn ang="0">
                    <a:pos x="T8" y="T9"/>
                  </a:cxn>
                </a:cxnLst>
                <a:rect l="0" t="0" r="r" b="b"/>
                <a:pathLst>
                  <a:path w="6" h="6">
                    <a:moveTo>
                      <a:pt x="2" y="1"/>
                    </a:moveTo>
                    <a:cubicBezTo>
                      <a:pt x="3" y="0"/>
                      <a:pt x="5" y="1"/>
                      <a:pt x="6" y="2"/>
                    </a:cubicBezTo>
                    <a:cubicBezTo>
                      <a:pt x="6" y="3"/>
                      <a:pt x="6" y="5"/>
                      <a:pt x="5" y="6"/>
                    </a:cubicBezTo>
                    <a:cubicBezTo>
                      <a:pt x="3" y="6"/>
                      <a:pt x="2" y="6"/>
                      <a:pt x="1" y="5"/>
                    </a:cubicBezTo>
                    <a:cubicBezTo>
                      <a:pt x="0" y="3"/>
                      <a:pt x="1" y="2"/>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57" name="Freeform 3342">
                <a:extLst>
                  <a:ext uri="{FF2B5EF4-FFF2-40B4-BE49-F238E27FC236}">
                    <a16:creationId xmlns:a16="http://schemas.microsoft.com/office/drawing/2014/main" id="{02F50A24-9476-E931-5F56-054C45DE68C7}"/>
                  </a:ext>
                </a:extLst>
              </p:cNvPr>
              <p:cNvSpPr>
                <a:spLocks/>
              </p:cNvSpPr>
              <p:nvPr/>
            </p:nvSpPr>
            <p:spPr bwMode="auto">
              <a:xfrm>
                <a:off x="9571075" y="1663393"/>
                <a:ext cx="38623" cy="38623"/>
              </a:xfrm>
              <a:custGeom>
                <a:avLst/>
                <a:gdLst>
                  <a:gd name="T0" fmla="*/ 2 w 6"/>
                  <a:gd name="T1" fmla="*/ 1 h 6"/>
                  <a:gd name="T2" fmla="*/ 6 w 6"/>
                  <a:gd name="T3" fmla="*/ 2 h 6"/>
                  <a:gd name="T4" fmla="*/ 5 w 6"/>
                  <a:gd name="T5" fmla="*/ 6 h 6"/>
                  <a:gd name="T6" fmla="*/ 1 w 6"/>
                  <a:gd name="T7" fmla="*/ 5 h 6"/>
                  <a:gd name="T8" fmla="*/ 2 w 6"/>
                  <a:gd name="T9" fmla="*/ 1 h 6"/>
                </a:gdLst>
                <a:ahLst/>
                <a:cxnLst>
                  <a:cxn ang="0">
                    <a:pos x="T0" y="T1"/>
                  </a:cxn>
                  <a:cxn ang="0">
                    <a:pos x="T2" y="T3"/>
                  </a:cxn>
                  <a:cxn ang="0">
                    <a:pos x="T4" y="T5"/>
                  </a:cxn>
                  <a:cxn ang="0">
                    <a:pos x="T6" y="T7"/>
                  </a:cxn>
                  <a:cxn ang="0">
                    <a:pos x="T8" y="T9"/>
                  </a:cxn>
                </a:cxnLst>
                <a:rect l="0" t="0" r="r" b="b"/>
                <a:pathLst>
                  <a:path w="6" h="6">
                    <a:moveTo>
                      <a:pt x="2" y="1"/>
                    </a:moveTo>
                    <a:cubicBezTo>
                      <a:pt x="3" y="0"/>
                      <a:pt x="5" y="1"/>
                      <a:pt x="6" y="2"/>
                    </a:cubicBezTo>
                    <a:cubicBezTo>
                      <a:pt x="6" y="3"/>
                      <a:pt x="6" y="5"/>
                      <a:pt x="5" y="6"/>
                    </a:cubicBezTo>
                    <a:cubicBezTo>
                      <a:pt x="3" y="6"/>
                      <a:pt x="2" y="6"/>
                      <a:pt x="1" y="5"/>
                    </a:cubicBezTo>
                    <a:cubicBezTo>
                      <a:pt x="0" y="3"/>
                      <a:pt x="1" y="2"/>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58" name="Freeform 3343">
                <a:extLst>
                  <a:ext uri="{FF2B5EF4-FFF2-40B4-BE49-F238E27FC236}">
                    <a16:creationId xmlns:a16="http://schemas.microsoft.com/office/drawing/2014/main" id="{7D2021A7-135C-4153-AB23-C1BBE8329737}"/>
                  </a:ext>
                </a:extLst>
              </p:cNvPr>
              <p:cNvSpPr>
                <a:spLocks/>
              </p:cNvSpPr>
              <p:nvPr/>
            </p:nvSpPr>
            <p:spPr bwMode="auto">
              <a:xfrm>
                <a:off x="9146218" y="1806851"/>
                <a:ext cx="38623" cy="46900"/>
              </a:xfrm>
              <a:custGeom>
                <a:avLst/>
                <a:gdLst>
                  <a:gd name="T0" fmla="*/ 2 w 6"/>
                  <a:gd name="T1" fmla="*/ 1 h 7"/>
                  <a:gd name="T2" fmla="*/ 6 w 6"/>
                  <a:gd name="T3" fmla="*/ 2 h 7"/>
                  <a:gd name="T4" fmla="*/ 5 w 6"/>
                  <a:gd name="T5" fmla="*/ 6 h 7"/>
                  <a:gd name="T6" fmla="*/ 1 w 6"/>
                  <a:gd name="T7" fmla="*/ 5 h 7"/>
                  <a:gd name="T8" fmla="*/ 2 w 6"/>
                  <a:gd name="T9" fmla="*/ 1 h 7"/>
                </a:gdLst>
                <a:ahLst/>
                <a:cxnLst>
                  <a:cxn ang="0">
                    <a:pos x="T0" y="T1"/>
                  </a:cxn>
                  <a:cxn ang="0">
                    <a:pos x="T2" y="T3"/>
                  </a:cxn>
                  <a:cxn ang="0">
                    <a:pos x="T4" y="T5"/>
                  </a:cxn>
                  <a:cxn ang="0">
                    <a:pos x="T6" y="T7"/>
                  </a:cxn>
                  <a:cxn ang="0">
                    <a:pos x="T8" y="T9"/>
                  </a:cxn>
                </a:cxnLst>
                <a:rect l="0" t="0" r="r" b="b"/>
                <a:pathLst>
                  <a:path w="6" h="7">
                    <a:moveTo>
                      <a:pt x="2" y="1"/>
                    </a:moveTo>
                    <a:cubicBezTo>
                      <a:pt x="3" y="0"/>
                      <a:pt x="5" y="1"/>
                      <a:pt x="6" y="2"/>
                    </a:cubicBezTo>
                    <a:cubicBezTo>
                      <a:pt x="6" y="4"/>
                      <a:pt x="6" y="5"/>
                      <a:pt x="5" y="6"/>
                    </a:cubicBezTo>
                    <a:cubicBezTo>
                      <a:pt x="3" y="7"/>
                      <a:pt x="2" y="6"/>
                      <a:pt x="1" y="5"/>
                    </a:cubicBezTo>
                    <a:cubicBezTo>
                      <a:pt x="0" y="3"/>
                      <a:pt x="1" y="2"/>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59" name="Freeform 3344">
                <a:extLst>
                  <a:ext uri="{FF2B5EF4-FFF2-40B4-BE49-F238E27FC236}">
                    <a16:creationId xmlns:a16="http://schemas.microsoft.com/office/drawing/2014/main" id="{5C7E18ED-C8D6-E12E-7106-871705AD8E26}"/>
                  </a:ext>
                </a:extLst>
              </p:cNvPr>
              <p:cNvSpPr>
                <a:spLocks/>
              </p:cNvSpPr>
              <p:nvPr/>
            </p:nvSpPr>
            <p:spPr bwMode="auto">
              <a:xfrm>
                <a:off x="10644252" y="3117286"/>
                <a:ext cx="41382" cy="41382"/>
              </a:xfrm>
              <a:custGeom>
                <a:avLst/>
                <a:gdLst>
                  <a:gd name="T0" fmla="*/ 2 w 6"/>
                  <a:gd name="T1" fmla="*/ 1 h 6"/>
                  <a:gd name="T2" fmla="*/ 6 w 6"/>
                  <a:gd name="T3" fmla="*/ 2 h 6"/>
                  <a:gd name="T4" fmla="*/ 4 w 6"/>
                  <a:gd name="T5" fmla="*/ 5 h 6"/>
                  <a:gd name="T6" fmla="*/ 1 w 6"/>
                  <a:gd name="T7" fmla="*/ 4 h 6"/>
                  <a:gd name="T8" fmla="*/ 2 w 6"/>
                  <a:gd name="T9" fmla="*/ 1 h 6"/>
                </a:gdLst>
                <a:ahLst/>
                <a:cxnLst>
                  <a:cxn ang="0">
                    <a:pos x="T0" y="T1"/>
                  </a:cxn>
                  <a:cxn ang="0">
                    <a:pos x="T2" y="T3"/>
                  </a:cxn>
                  <a:cxn ang="0">
                    <a:pos x="T4" y="T5"/>
                  </a:cxn>
                  <a:cxn ang="0">
                    <a:pos x="T6" y="T7"/>
                  </a:cxn>
                  <a:cxn ang="0">
                    <a:pos x="T8" y="T9"/>
                  </a:cxn>
                </a:cxnLst>
                <a:rect l="0" t="0" r="r" b="b"/>
                <a:pathLst>
                  <a:path w="6" h="6">
                    <a:moveTo>
                      <a:pt x="2" y="1"/>
                    </a:moveTo>
                    <a:cubicBezTo>
                      <a:pt x="3" y="0"/>
                      <a:pt x="5" y="0"/>
                      <a:pt x="6" y="2"/>
                    </a:cubicBezTo>
                    <a:cubicBezTo>
                      <a:pt x="6" y="3"/>
                      <a:pt x="6" y="5"/>
                      <a:pt x="4" y="5"/>
                    </a:cubicBezTo>
                    <a:cubicBezTo>
                      <a:pt x="3" y="6"/>
                      <a:pt x="2" y="5"/>
                      <a:pt x="1" y="4"/>
                    </a:cubicBezTo>
                    <a:cubicBezTo>
                      <a:pt x="0" y="3"/>
                      <a:pt x="1" y="1"/>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60" name="Freeform 3345">
                <a:extLst>
                  <a:ext uri="{FF2B5EF4-FFF2-40B4-BE49-F238E27FC236}">
                    <a16:creationId xmlns:a16="http://schemas.microsoft.com/office/drawing/2014/main" id="{008E5020-4CED-C745-C82D-9D20B9F84ED7}"/>
                  </a:ext>
                </a:extLst>
              </p:cNvPr>
              <p:cNvSpPr>
                <a:spLocks/>
              </p:cNvSpPr>
              <p:nvPr/>
            </p:nvSpPr>
            <p:spPr bwMode="auto">
              <a:xfrm>
                <a:off x="10633217" y="2844164"/>
                <a:ext cx="24829" cy="24829"/>
              </a:xfrm>
              <a:custGeom>
                <a:avLst/>
                <a:gdLst>
                  <a:gd name="T0" fmla="*/ 1 w 4"/>
                  <a:gd name="T1" fmla="*/ 0 h 4"/>
                  <a:gd name="T2" fmla="*/ 4 w 4"/>
                  <a:gd name="T3" fmla="*/ 1 h 4"/>
                  <a:gd name="T4" fmla="*/ 3 w 4"/>
                  <a:gd name="T5" fmla="*/ 4 h 4"/>
                  <a:gd name="T6" fmla="*/ 0 w 4"/>
                  <a:gd name="T7" fmla="*/ 3 h 4"/>
                  <a:gd name="T8" fmla="*/ 1 w 4"/>
                  <a:gd name="T9" fmla="*/ 0 h 4"/>
                </a:gdLst>
                <a:ahLst/>
                <a:cxnLst>
                  <a:cxn ang="0">
                    <a:pos x="T0" y="T1"/>
                  </a:cxn>
                  <a:cxn ang="0">
                    <a:pos x="T2" y="T3"/>
                  </a:cxn>
                  <a:cxn ang="0">
                    <a:pos x="T4" y="T5"/>
                  </a:cxn>
                  <a:cxn ang="0">
                    <a:pos x="T6" y="T7"/>
                  </a:cxn>
                  <a:cxn ang="0">
                    <a:pos x="T8" y="T9"/>
                  </a:cxn>
                </a:cxnLst>
                <a:rect l="0" t="0" r="r" b="b"/>
                <a:pathLst>
                  <a:path w="4" h="4">
                    <a:moveTo>
                      <a:pt x="1" y="0"/>
                    </a:moveTo>
                    <a:cubicBezTo>
                      <a:pt x="2" y="0"/>
                      <a:pt x="3" y="0"/>
                      <a:pt x="4" y="1"/>
                    </a:cubicBezTo>
                    <a:cubicBezTo>
                      <a:pt x="4" y="2"/>
                      <a:pt x="4" y="3"/>
                      <a:pt x="3" y="4"/>
                    </a:cubicBezTo>
                    <a:cubicBezTo>
                      <a:pt x="2" y="4"/>
                      <a:pt x="1" y="4"/>
                      <a:pt x="0" y="3"/>
                    </a:cubicBezTo>
                    <a:cubicBezTo>
                      <a:pt x="0" y="2"/>
                      <a:pt x="0"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61" name="Freeform 3346">
                <a:extLst>
                  <a:ext uri="{FF2B5EF4-FFF2-40B4-BE49-F238E27FC236}">
                    <a16:creationId xmlns:a16="http://schemas.microsoft.com/office/drawing/2014/main" id="{6E400B2C-ACA4-587A-837F-74E86C467370}"/>
                  </a:ext>
                </a:extLst>
              </p:cNvPr>
              <p:cNvSpPr>
                <a:spLocks/>
              </p:cNvSpPr>
              <p:nvPr/>
            </p:nvSpPr>
            <p:spPr bwMode="auto">
              <a:xfrm>
                <a:off x="10790469" y="3335232"/>
                <a:ext cx="33106" cy="24829"/>
              </a:xfrm>
              <a:custGeom>
                <a:avLst/>
                <a:gdLst>
                  <a:gd name="T0" fmla="*/ 2 w 5"/>
                  <a:gd name="T1" fmla="*/ 1 h 4"/>
                  <a:gd name="T2" fmla="*/ 4 w 5"/>
                  <a:gd name="T3" fmla="*/ 1 h 4"/>
                  <a:gd name="T4" fmla="*/ 3 w 5"/>
                  <a:gd name="T5" fmla="*/ 4 h 4"/>
                  <a:gd name="T6" fmla="*/ 1 w 5"/>
                  <a:gd name="T7" fmla="*/ 3 h 4"/>
                  <a:gd name="T8" fmla="*/ 2 w 5"/>
                  <a:gd name="T9" fmla="*/ 1 h 4"/>
                </a:gdLst>
                <a:ahLst/>
                <a:cxnLst>
                  <a:cxn ang="0">
                    <a:pos x="T0" y="T1"/>
                  </a:cxn>
                  <a:cxn ang="0">
                    <a:pos x="T2" y="T3"/>
                  </a:cxn>
                  <a:cxn ang="0">
                    <a:pos x="T4" y="T5"/>
                  </a:cxn>
                  <a:cxn ang="0">
                    <a:pos x="T6" y="T7"/>
                  </a:cxn>
                  <a:cxn ang="0">
                    <a:pos x="T8" y="T9"/>
                  </a:cxn>
                </a:cxnLst>
                <a:rect l="0" t="0" r="r" b="b"/>
                <a:pathLst>
                  <a:path w="5" h="4">
                    <a:moveTo>
                      <a:pt x="2" y="1"/>
                    </a:moveTo>
                    <a:cubicBezTo>
                      <a:pt x="2" y="0"/>
                      <a:pt x="4" y="1"/>
                      <a:pt x="4" y="1"/>
                    </a:cubicBezTo>
                    <a:cubicBezTo>
                      <a:pt x="5" y="2"/>
                      <a:pt x="4" y="3"/>
                      <a:pt x="3" y="4"/>
                    </a:cubicBezTo>
                    <a:cubicBezTo>
                      <a:pt x="2" y="4"/>
                      <a:pt x="1" y="4"/>
                      <a:pt x="1" y="3"/>
                    </a:cubicBezTo>
                    <a:cubicBezTo>
                      <a:pt x="0" y="2"/>
                      <a:pt x="1" y="1"/>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62" name="Freeform 3347">
                <a:extLst>
                  <a:ext uri="{FF2B5EF4-FFF2-40B4-BE49-F238E27FC236}">
                    <a16:creationId xmlns:a16="http://schemas.microsoft.com/office/drawing/2014/main" id="{0F7748C9-48E7-A30D-7D7B-9C1702F592D8}"/>
                  </a:ext>
                </a:extLst>
              </p:cNvPr>
              <p:cNvSpPr>
                <a:spLocks/>
              </p:cNvSpPr>
              <p:nvPr/>
            </p:nvSpPr>
            <p:spPr bwMode="auto">
              <a:xfrm>
                <a:off x="10776675" y="2915893"/>
                <a:ext cx="24829" cy="33106"/>
              </a:xfrm>
              <a:custGeom>
                <a:avLst/>
                <a:gdLst>
                  <a:gd name="T0" fmla="*/ 1 w 4"/>
                  <a:gd name="T1" fmla="*/ 1 h 5"/>
                  <a:gd name="T2" fmla="*/ 4 w 4"/>
                  <a:gd name="T3" fmla="*/ 1 h 5"/>
                  <a:gd name="T4" fmla="*/ 3 w 4"/>
                  <a:gd name="T5" fmla="*/ 4 h 5"/>
                  <a:gd name="T6" fmla="*/ 0 w 4"/>
                  <a:gd name="T7" fmla="*/ 3 h 5"/>
                  <a:gd name="T8" fmla="*/ 1 w 4"/>
                  <a:gd name="T9" fmla="*/ 1 h 5"/>
                </a:gdLst>
                <a:ahLst/>
                <a:cxnLst>
                  <a:cxn ang="0">
                    <a:pos x="T0" y="T1"/>
                  </a:cxn>
                  <a:cxn ang="0">
                    <a:pos x="T2" y="T3"/>
                  </a:cxn>
                  <a:cxn ang="0">
                    <a:pos x="T4" y="T5"/>
                  </a:cxn>
                  <a:cxn ang="0">
                    <a:pos x="T6" y="T7"/>
                  </a:cxn>
                  <a:cxn ang="0">
                    <a:pos x="T8" y="T9"/>
                  </a:cxn>
                </a:cxnLst>
                <a:rect l="0" t="0" r="r" b="b"/>
                <a:pathLst>
                  <a:path w="4" h="5">
                    <a:moveTo>
                      <a:pt x="1" y="1"/>
                    </a:moveTo>
                    <a:cubicBezTo>
                      <a:pt x="2" y="0"/>
                      <a:pt x="3" y="1"/>
                      <a:pt x="4" y="1"/>
                    </a:cubicBezTo>
                    <a:cubicBezTo>
                      <a:pt x="4" y="2"/>
                      <a:pt x="4" y="4"/>
                      <a:pt x="3" y="4"/>
                    </a:cubicBezTo>
                    <a:cubicBezTo>
                      <a:pt x="2" y="5"/>
                      <a:pt x="1" y="4"/>
                      <a:pt x="0" y="3"/>
                    </a:cubicBezTo>
                    <a:cubicBezTo>
                      <a:pt x="0" y="2"/>
                      <a:pt x="0"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63" name="Freeform 3348">
                <a:extLst>
                  <a:ext uri="{FF2B5EF4-FFF2-40B4-BE49-F238E27FC236}">
                    <a16:creationId xmlns:a16="http://schemas.microsoft.com/office/drawing/2014/main" id="{0C3DB692-9820-9D70-229B-A11F7BB8A94A}"/>
                  </a:ext>
                </a:extLst>
              </p:cNvPr>
              <p:cNvSpPr>
                <a:spLocks/>
              </p:cNvSpPr>
              <p:nvPr/>
            </p:nvSpPr>
            <p:spPr bwMode="auto">
              <a:xfrm>
                <a:off x="10867716" y="2319990"/>
                <a:ext cx="33106" cy="24829"/>
              </a:xfrm>
              <a:custGeom>
                <a:avLst/>
                <a:gdLst>
                  <a:gd name="T0" fmla="*/ 2 w 5"/>
                  <a:gd name="T1" fmla="*/ 1 h 4"/>
                  <a:gd name="T2" fmla="*/ 4 w 5"/>
                  <a:gd name="T3" fmla="*/ 1 h 4"/>
                  <a:gd name="T4" fmla="*/ 3 w 5"/>
                  <a:gd name="T5" fmla="*/ 4 h 4"/>
                  <a:gd name="T6" fmla="*/ 1 w 5"/>
                  <a:gd name="T7" fmla="*/ 3 h 4"/>
                  <a:gd name="T8" fmla="*/ 2 w 5"/>
                  <a:gd name="T9" fmla="*/ 1 h 4"/>
                </a:gdLst>
                <a:ahLst/>
                <a:cxnLst>
                  <a:cxn ang="0">
                    <a:pos x="T0" y="T1"/>
                  </a:cxn>
                  <a:cxn ang="0">
                    <a:pos x="T2" y="T3"/>
                  </a:cxn>
                  <a:cxn ang="0">
                    <a:pos x="T4" y="T5"/>
                  </a:cxn>
                  <a:cxn ang="0">
                    <a:pos x="T6" y="T7"/>
                  </a:cxn>
                  <a:cxn ang="0">
                    <a:pos x="T8" y="T9"/>
                  </a:cxn>
                </a:cxnLst>
                <a:rect l="0" t="0" r="r" b="b"/>
                <a:pathLst>
                  <a:path w="5" h="4">
                    <a:moveTo>
                      <a:pt x="2" y="1"/>
                    </a:moveTo>
                    <a:cubicBezTo>
                      <a:pt x="3" y="0"/>
                      <a:pt x="4" y="1"/>
                      <a:pt x="4" y="1"/>
                    </a:cubicBezTo>
                    <a:cubicBezTo>
                      <a:pt x="5" y="2"/>
                      <a:pt x="4" y="4"/>
                      <a:pt x="3" y="4"/>
                    </a:cubicBezTo>
                    <a:cubicBezTo>
                      <a:pt x="3" y="4"/>
                      <a:pt x="1" y="4"/>
                      <a:pt x="1" y="3"/>
                    </a:cubicBezTo>
                    <a:cubicBezTo>
                      <a:pt x="0" y="2"/>
                      <a:pt x="1" y="1"/>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64" name="Freeform 3349">
                <a:extLst>
                  <a:ext uri="{FF2B5EF4-FFF2-40B4-BE49-F238E27FC236}">
                    <a16:creationId xmlns:a16="http://schemas.microsoft.com/office/drawing/2014/main" id="{73931403-EAEF-4AE6-4142-1C81096D18DF}"/>
                  </a:ext>
                </a:extLst>
              </p:cNvPr>
              <p:cNvSpPr>
                <a:spLocks/>
              </p:cNvSpPr>
              <p:nvPr/>
            </p:nvSpPr>
            <p:spPr bwMode="auto">
              <a:xfrm>
                <a:off x="10277330" y="2430342"/>
                <a:ext cx="27588" cy="33106"/>
              </a:xfrm>
              <a:custGeom>
                <a:avLst/>
                <a:gdLst>
                  <a:gd name="T0" fmla="*/ 1 w 4"/>
                  <a:gd name="T1" fmla="*/ 1 h 5"/>
                  <a:gd name="T2" fmla="*/ 4 w 4"/>
                  <a:gd name="T3" fmla="*/ 2 h 5"/>
                  <a:gd name="T4" fmla="*/ 3 w 4"/>
                  <a:gd name="T5" fmla="*/ 4 h 5"/>
                  <a:gd name="T6" fmla="*/ 1 w 4"/>
                  <a:gd name="T7" fmla="*/ 3 h 5"/>
                  <a:gd name="T8" fmla="*/ 1 w 4"/>
                  <a:gd name="T9" fmla="*/ 1 h 5"/>
                </a:gdLst>
                <a:ahLst/>
                <a:cxnLst>
                  <a:cxn ang="0">
                    <a:pos x="T0" y="T1"/>
                  </a:cxn>
                  <a:cxn ang="0">
                    <a:pos x="T2" y="T3"/>
                  </a:cxn>
                  <a:cxn ang="0">
                    <a:pos x="T4" y="T5"/>
                  </a:cxn>
                  <a:cxn ang="0">
                    <a:pos x="T6" y="T7"/>
                  </a:cxn>
                  <a:cxn ang="0">
                    <a:pos x="T8" y="T9"/>
                  </a:cxn>
                </a:cxnLst>
                <a:rect l="0" t="0" r="r" b="b"/>
                <a:pathLst>
                  <a:path w="4" h="5">
                    <a:moveTo>
                      <a:pt x="1" y="1"/>
                    </a:moveTo>
                    <a:cubicBezTo>
                      <a:pt x="2" y="0"/>
                      <a:pt x="3" y="1"/>
                      <a:pt x="4" y="2"/>
                    </a:cubicBezTo>
                    <a:cubicBezTo>
                      <a:pt x="4" y="3"/>
                      <a:pt x="4" y="4"/>
                      <a:pt x="3" y="4"/>
                    </a:cubicBezTo>
                    <a:cubicBezTo>
                      <a:pt x="2" y="5"/>
                      <a:pt x="1" y="4"/>
                      <a:pt x="1" y="3"/>
                    </a:cubicBezTo>
                    <a:cubicBezTo>
                      <a:pt x="0" y="2"/>
                      <a:pt x="0"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65" name="Freeform 3350">
                <a:extLst>
                  <a:ext uri="{FF2B5EF4-FFF2-40B4-BE49-F238E27FC236}">
                    <a16:creationId xmlns:a16="http://schemas.microsoft.com/office/drawing/2014/main" id="{87D31082-68E2-32F1-E361-4760D2FDF611}"/>
                  </a:ext>
                </a:extLst>
              </p:cNvPr>
              <p:cNvSpPr>
                <a:spLocks/>
              </p:cNvSpPr>
              <p:nvPr/>
            </p:nvSpPr>
            <p:spPr bwMode="auto">
              <a:xfrm>
                <a:off x="9995932" y="1834439"/>
                <a:ext cx="27588" cy="24829"/>
              </a:xfrm>
              <a:custGeom>
                <a:avLst/>
                <a:gdLst>
                  <a:gd name="T0" fmla="*/ 1 w 4"/>
                  <a:gd name="T1" fmla="*/ 0 h 4"/>
                  <a:gd name="T2" fmla="*/ 4 w 4"/>
                  <a:gd name="T3" fmla="*/ 1 h 4"/>
                  <a:gd name="T4" fmla="*/ 3 w 4"/>
                  <a:gd name="T5" fmla="*/ 4 h 4"/>
                  <a:gd name="T6" fmla="*/ 0 w 4"/>
                  <a:gd name="T7" fmla="*/ 3 h 4"/>
                  <a:gd name="T8" fmla="*/ 1 w 4"/>
                  <a:gd name="T9" fmla="*/ 0 h 4"/>
                </a:gdLst>
                <a:ahLst/>
                <a:cxnLst>
                  <a:cxn ang="0">
                    <a:pos x="T0" y="T1"/>
                  </a:cxn>
                  <a:cxn ang="0">
                    <a:pos x="T2" y="T3"/>
                  </a:cxn>
                  <a:cxn ang="0">
                    <a:pos x="T4" y="T5"/>
                  </a:cxn>
                  <a:cxn ang="0">
                    <a:pos x="T6" y="T7"/>
                  </a:cxn>
                  <a:cxn ang="0">
                    <a:pos x="T8" y="T9"/>
                  </a:cxn>
                </a:cxnLst>
                <a:rect l="0" t="0" r="r" b="b"/>
                <a:pathLst>
                  <a:path w="4" h="4">
                    <a:moveTo>
                      <a:pt x="1" y="0"/>
                    </a:moveTo>
                    <a:cubicBezTo>
                      <a:pt x="2" y="0"/>
                      <a:pt x="3" y="0"/>
                      <a:pt x="4" y="1"/>
                    </a:cubicBezTo>
                    <a:cubicBezTo>
                      <a:pt x="4" y="2"/>
                      <a:pt x="4" y="3"/>
                      <a:pt x="3" y="4"/>
                    </a:cubicBezTo>
                    <a:cubicBezTo>
                      <a:pt x="2" y="4"/>
                      <a:pt x="1" y="4"/>
                      <a:pt x="0" y="3"/>
                    </a:cubicBezTo>
                    <a:cubicBezTo>
                      <a:pt x="0" y="2"/>
                      <a:pt x="0"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grpSp>
      <p:sp>
        <p:nvSpPr>
          <p:cNvPr id="12" name="TextBox 11">
            <a:extLst>
              <a:ext uri="{FF2B5EF4-FFF2-40B4-BE49-F238E27FC236}">
                <a16:creationId xmlns:a16="http://schemas.microsoft.com/office/drawing/2014/main" id="{AEBA6478-0E4C-93D6-C0D2-0C37D5E1D646}"/>
              </a:ext>
            </a:extLst>
          </p:cNvPr>
          <p:cNvSpPr txBox="1"/>
          <p:nvPr/>
        </p:nvSpPr>
        <p:spPr>
          <a:xfrm>
            <a:off x="1427816" y="1399308"/>
            <a:ext cx="2668228" cy="246221"/>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srgbClr val="0044FF"/>
                </a:solidFill>
                <a:effectLst/>
                <a:uLnTx/>
                <a:uFillTx/>
                <a:latin typeface="Bahnschrift" panose="020B0502040204020203" pitchFamily="34" charset="0"/>
                <a:ea typeface="+mn-ea"/>
                <a:cs typeface="+mn-cs"/>
              </a:rPr>
              <a:t>Joshua Kelsall </a:t>
            </a:r>
          </a:p>
        </p:txBody>
      </p:sp>
      <p:sp>
        <p:nvSpPr>
          <p:cNvPr id="13" name="TextBox 12">
            <a:extLst>
              <a:ext uri="{FF2B5EF4-FFF2-40B4-BE49-F238E27FC236}">
                <a16:creationId xmlns:a16="http://schemas.microsoft.com/office/drawing/2014/main" id="{BBACCFA7-1DA1-A649-80C2-460EB73760FD}"/>
              </a:ext>
            </a:extLst>
          </p:cNvPr>
          <p:cNvSpPr txBox="1"/>
          <p:nvPr/>
        </p:nvSpPr>
        <p:spPr>
          <a:xfrm>
            <a:off x="490224" y="2491726"/>
            <a:ext cx="4386576" cy="1015663"/>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600"/>
              </a:spcAft>
              <a:buClrTx/>
              <a:buSzTx/>
              <a:buFontTx/>
              <a:buNone/>
              <a:tabLst/>
              <a:defRPr/>
            </a:pPr>
            <a:r>
              <a:rPr kumimoji="0" lang="en-IN" sz="750" b="0" i="0" u="none" strike="noStrike" kern="1200" cap="none" spc="0" normalizeH="0" baseline="0" noProof="0" dirty="0">
                <a:ln>
                  <a:noFill/>
                </a:ln>
                <a:solidFill>
                  <a:prstClr val="black"/>
                </a:solidFill>
                <a:effectLst/>
                <a:uLnTx/>
                <a:uFillTx/>
                <a:latin typeface="Bahnschrift" panose="020B0502040204020203" pitchFamily="34" charset="0"/>
                <a:ea typeface="+mn-ea"/>
                <a:cs typeface="+mn-cs"/>
              </a:rPr>
              <a:t>I am a post-doctoral research fellow in the Political and International Studies Department of the University of Warwick, and member of the Interdisciplinary Ethics Research Group. At Warwick, I have worked on multiple research projects. These include Moral Obligation and Epistemology: The Case of Vaccine Hesitancy, and GEMS: Gaming Ecosystem as a Multi-Layered Security Threat. The former project explores moral and epistemological concerning vaccine hesitancy, taking the recent COVID-19 pandemic as a case study. My contributions to GEMS include research ethics questions pertaining to the use of AI systems to research and combat terrorism and radicalisation in online video-gaming platforms.</a:t>
            </a:r>
            <a:endParaRPr kumimoji="0" lang="en-US" sz="750" b="0" i="0" u="none" strike="noStrike" kern="1200" cap="none" spc="0" normalizeH="0" baseline="0" noProof="0" dirty="0">
              <a:ln>
                <a:noFill/>
              </a:ln>
              <a:solidFill>
                <a:prstClr val="black"/>
              </a:solidFill>
              <a:effectLst/>
              <a:uLnTx/>
              <a:uFillTx/>
              <a:latin typeface="Bahnschrift" panose="020B0502040204020203" pitchFamily="34" charset="0"/>
              <a:ea typeface="+mn-ea"/>
              <a:cs typeface="+mn-cs"/>
            </a:endParaRPr>
          </a:p>
        </p:txBody>
      </p:sp>
      <p:sp>
        <p:nvSpPr>
          <p:cNvPr id="15" name="TextBox 14">
            <a:extLst>
              <a:ext uri="{FF2B5EF4-FFF2-40B4-BE49-F238E27FC236}">
                <a16:creationId xmlns:a16="http://schemas.microsoft.com/office/drawing/2014/main" id="{862F4F8F-6EA6-AFB1-8C5D-D727FC28C805}"/>
              </a:ext>
            </a:extLst>
          </p:cNvPr>
          <p:cNvSpPr txBox="1"/>
          <p:nvPr/>
        </p:nvSpPr>
        <p:spPr>
          <a:xfrm>
            <a:off x="1427816" y="1768640"/>
            <a:ext cx="2668228" cy="230832"/>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effectLst/>
                <a:uLnTx/>
                <a:uFillTx/>
                <a:latin typeface="Bahnschrift" panose="020B0502040204020203" pitchFamily="34" charset="0"/>
                <a:ea typeface="+mn-ea"/>
                <a:cs typeface="+mn-cs"/>
              </a:rPr>
              <a:t>Areas of expertise: </a:t>
            </a:r>
            <a:endParaRPr kumimoji="0" lang="en-US" sz="900" b="0" i="0" u="none" strike="noStrike" kern="1200" cap="none" spc="0" normalizeH="0" baseline="0" noProof="0" dirty="0">
              <a:ln>
                <a:noFill/>
              </a:ln>
              <a:effectLst/>
              <a:uLnTx/>
              <a:uFillTx/>
              <a:latin typeface="Bahnschrift" panose="020B0502040204020203" pitchFamily="34" charset="0"/>
              <a:ea typeface="+mn-ea"/>
              <a:cs typeface="+mn-cs"/>
            </a:endParaRPr>
          </a:p>
        </p:txBody>
      </p:sp>
      <p:sp>
        <p:nvSpPr>
          <p:cNvPr id="21" name="TextBox 20">
            <a:extLst>
              <a:ext uri="{FF2B5EF4-FFF2-40B4-BE49-F238E27FC236}">
                <a16:creationId xmlns:a16="http://schemas.microsoft.com/office/drawing/2014/main" id="{7CE1BFA8-1ECA-EFE4-850F-7558B3F3B34C}"/>
              </a:ext>
            </a:extLst>
          </p:cNvPr>
          <p:cNvSpPr txBox="1"/>
          <p:nvPr/>
        </p:nvSpPr>
        <p:spPr>
          <a:xfrm>
            <a:off x="490225" y="2298508"/>
            <a:ext cx="3413316" cy="223138"/>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850" b="0" i="0" u="none" strike="noStrike" kern="1200" cap="none" spc="0" normalizeH="0" baseline="0" noProof="0" dirty="0">
                <a:ln>
                  <a:noFill/>
                </a:ln>
                <a:effectLst/>
                <a:uLnTx/>
                <a:uFillTx/>
                <a:latin typeface="Bahnschrift" panose="020B0502040204020203" pitchFamily="34" charset="0"/>
                <a:ea typeface="+mn-ea"/>
                <a:cs typeface="+mn-cs"/>
                <a:hlinkClick r:id="rId4">
                  <a:extLst>
                    <a:ext uri="{A12FA001-AC4F-418D-AE19-62706E023703}">
                      <ahyp:hlinkClr xmlns:ahyp="http://schemas.microsoft.com/office/drawing/2018/hyperlinkcolor" val="tx"/>
                    </a:ext>
                  </a:extLst>
                </a:hlinkClick>
              </a:rPr>
              <a:t>josh.kelsall@warwick.ac.uk</a:t>
            </a:r>
            <a:endParaRPr kumimoji="0" lang="en-US" sz="850" b="0" i="0" u="none" strike="noStrike" kern="1200" cap="none" spc="0" normalizeH="0" baseline="0" noProof="0" dirty="0">
              <a:ln>
                <a:noFill/>
              </a:ln>
              <a:effectLst/>
              <a:uLnTx/>
              <a:uFillTx/>
              <a:latin typeface="Bahnschrift" panose="020B0502040204020203" pitchFamily="34" charset="0"/>
              <a:ea typeface="+mn-ea"/>
              <a:cs typeface="+mn-cs"/>
            </a:endParaRPr>
          </a:p>
        </p:txBody>
      </p:sp>
      <p:sp>
        <p:nvSpPr>
          <p:cNvPr id="18" name="Rectangle: Rounded Corners 17">
            <a:extLst>
              <a:ext uri="{FF2B5EF4-FFF2-40B4-BE49-F238E27FC236}">
                <a16:creationId xmlns:a16="http://schemas.microsoft.com/office/drawing/2014/main" id="{630E9CC0-0184-3D80-91A4-C023F567C88B}"/>
              </a:ext>
            </a:extLst>
          </p:cNvPr>
          <p:cNvSpPr/>
          <p:nvPr/>
        </p:nvSpPr>
        <p:spPr>
          <a:xfrm>
            <a:off x="1512752" y="2027636"/>
            <a:ext cx="1196636" cy="154179"/>
          </a:xfrm>
          <a:prstGeom prst="roundRect">
            <a:avLst>
              <a:gd name="adj" fmla="val 50000"/>
            </a:avLst>
          </a:prstGeom>
          <a:solidFill>
            <a:schemeClr val="accent2">
              <a:lumMod val="75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IN" sz="800" dirty="0">
                <a:solidFill>
                  <a:schemeClr val="bg1"/>
                </a:solidFill>
                <a:latin typeface="Bahnschrift" panose="020B0502040204020203" pitchFamily="34" charset="0"/>
              </a:rPr>
              <a:t>Philosophy</a:t>
            </a:r>
          </a:p>
        </p:txBody>
      </p:sp>
      <p:sp>
        <p:nvSpPr>
          <p:cNvPr id="19" name="Rectangle: Rounded Corners 18">
            <a:extLst>
              <a:ext uri="{FF2B5EF4-FFF2-40B4-BE49-F238E27FC236}">
                <a16:creationId xmlns:a16="http://schemas.microsoft.com/office/drawing/2014/main" id="{2BD2ADAA-B691-554C-B2C3-A1168A77199A}"/>
              </a:ext>
            </a:extLst>
          </p:cNvPr>
          <p:cNvSpPr/>
          <p:nvPr/>
        </p:nvSpPr>
        <p:spPr>
          <a:xfrm>
            <a:off x="2741952" y="2027636"/>
            <a:ext cx="1196636" cy="154179"/>
          </a:xfrm>
          <a:prstGeom prst="roundRect">
            <a:avLst>
              <a:gd name="adj" fmla="val 50000"/>
            </a:avLst>
          </a:prstGeom>
          <a:solidFill>
            <a:schemeClr val="accent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IN" sz="800" dirty="0">
                <a:solidFill>
                  <a:schemeClr val="bg1"/>
                </a:solidFill>
                <a:latin typeface="Bahnschrift" panose="020B0502040204020203" pitchFamily="34" charset="0"/>
              </a:rPr>
              <a:t>Health &amp; wellbeing</a:t>
            </a:r>
          </a:p>
        </p:txBody>
      </p:sp>
      <p:sp>
        <p:nvSpPr>
          <p:cNvPr id="2" name="TextBox 1">
            <a:extLst>
              <a:ext uri="{FF2B5EF4-FFF2-40B4-BE49-F238E27FC236}">
                <a16:creationId xmlns:a16="http://schemas.microsoft.com/office/drawing/2014/main" id="{7AC339B1-821A-1800-B820-97B31B0D69B7}"/>
              </a:ext>
            </a:extLst>
          </p:cNvPr>
          <p:cNvSpPr txBox="1"/>
          <p:nvPr/>
        </p:nvSpPr>
        <p:spPr>
          <a:xfrm>
            <a:off x="404812" y="299215"/>
            <a:ext cx="4537076" cy="400110"/>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IN" sz="2000" b="1" i="0" u="none" strike="noStrike" kern="1200" cap="none" spc="0" normalizeH="0" baseline="0" noProof="0" dirty="0">
                <a:ln>
                  <a:noFill/>
                </a:ln>
                <a:solidFill>
                  <a:prstClr val="white"/>
                </a:solidFill>
                <a:effectLst/>
                <a:uLnTx/>
                <a:uFillTx/>
                <a:latin typeface="Bahnschrift" panose="020B0502040204020203" pitchFamily="34" charset="0"/>
                <a:ea typeface="+mn-ea"/>
                <a:cs typeface="+mn-cs"/>
              </a:rPr>
              <a:t>Participants</a:t>
            </a:r>
          </a:p>
        </p:txBody>
      </p:sp>
      <p:grpSp>
        <p:nvGrpSpPr>
          <p:cNvPr id="14" name="Group 13">
            <a:extLst>
              <a:ext uri="{FF2B5EF4-FFF2-40B4-BE49-F238E27FC236}">
                <a16:creationId xmlns:a16="http://schemas.microsoft.com/office/drawing/2014/main" id="{BA189EB7-2361-1596-385E-D0B12466A38E}"/>
              </a:ext>
            </a:extLst>
          </p:cNvPr>
          <p:cNvGrpSpPr/>
          <p:nvPr/>
        </p:nvGrpSpPr>
        <p:grpSpPr>
          <a:xfrm>
            <a:off x="490224" y="4326690"/>
            <a:ext cx="4348401" cy="2089031"/>
            <a:chOff x="490224" y="3844493"/>
            <a:chExt cx="4348401" cy="2089031"/>
          </a:xfrm>
        </p:grpSpPr>
        <p:sp>
          <p:nvSpPr>
            <p:cNvPr id="20" name="TextBox 19">
              <a:extLst>
                <a:ext uri="{FF2B5EF4-FFF2-40B4-BE49-F238E27FC236}">
                  <a16:creationId xmlns:a16="http://schemas.microsoft.com/office/drawing/2014/main" id="{0A288431-A783-71D7-23FA-0C2C3AE09F93}"/>
                </a:ext>
              </a:extLst>
            </p:cNvPr>
            <p:cNvSpPr txBox="1"/>
            <p:nvPr/>
          </p:nvSpPr>
          <p:spPr>
            <a:xfrm>
              <a:off x="1427816" y="3844493"/>
              <a:ext cx="2668228" cy="246221"/>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srgbClr val="0044FF"/>
                  </a:solidFill>
                  <a:effectLst/>
                  <a:uLnTx/>
                  <a:uFillTx/>
                  <a:latin typeface="Bahnschrift" panose="020B0502040204020203" pitchFamily="34" charset="0"/>
                  <a:ea typeface="+mn-ea"/>
                  <a:cs typeface="+mn-cs"/>
                </a:rPr>
                <a:t>Leonardo </a:t>
              </a:r>
              <a:r>
                <a:rPr kumimoji="0" lang="en-US" sz="1000" b="1" i="0" u="none" strike="noStrike" kern="1200" cap="none" spc="0" normalizeH="0" baseline="0" noProof="0" dirty="0" err="1">
                  <a:ln>
                    <a:noFill/>
                  </a:ln>
                  <a:solidFill>
                    <a:srgbClr val="0044FF"/>
                  </a:solidFill>
                  <a:effectLst/>
                  <a:uLnTx/>
                  <a:uFillTx/>
                  <a:latin typeface="Bahnschrift" panose="020B0502040204020203" pitchFamily="34" charset="0"/>
                  <a:ea typeface="+mn-ea"/>
                  <a:cs typeface="+mn-cs"/>
                </a:rPr>
                <a:t>Bezerra</a:t>
              </a:r>
              <a:endParaRPr kumimoji="0" lang="en-US" sz="1000" b="1" i="0" u="none" strike="noStrike" kern="1200" cap="none" spc="0" normalizeH="0" baseline="0" noProof="0" dirty="0">
                <a:ln>
                  <a:noFill/>
                </a:ln>
                <a:solidFill>
                  <a:srgbClr val="0044FF"/>
                </a:solidFill>
                <a:effectLst/>
                <a:uLnTx/>
                <a:uFillTx/>
                <a:latin typeface="Bahnschrift" panose="020B0502040204020203" pitchFamily="34" charset="0"/>
                <a:ea typeface="+mn-ea"/>
                <a:cs typeface="+mn-cs"/>
              </a:endParaRPr>
            </a:p>
          </p:txBody>
        </p:sp>
        <p:sp>
          <p:nvSpPr>
            <p:cNvPr id="22" name="TextBox 21">
              <a:extLst>
                <a:ext uri="{FF2B5EF4-FFF2-40B4-BE49-F238E27FC236}">
                  <a16:creationId xmlns:a16="http://schemas.microsoft.com/office/drawing/2014/main" id="{D2C121C0-7AE4-11F2-2F67-F1136E80831A}"/>
                </a:ext>
              </a:extLst>
            </p:cNvPr>
            <p:cNvSpPr txBox="1"/>
            <p:nvPr/>
          </p:nvSpPr>
          <p:spPr>
            <a:xfrm>
              <a:off x="490224" y="4917861"/>
              <a:ext cx="4348401" cy="1015663"/>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600"/>
                </a:spcAft>
                <a:buClrTx/>
                <a:buSzTx/>
                <a:buFontTx/>
                <a:buNone/>
                <a:tabLst/>
                <a:defRPr/>
              </a:pPr>
              <a:r>
                <a:rPr kumimoji="0" lang="en-US" sz="750" b="0" i="0" u="none" strike="noStrike" kern="1200" cap="none" spc="0" normalizeH="0" baseline="0" noProof="0" dirty="0">
                  <a:ln>
                    <a:noFill/>
                  </a:ln>
                  <a:solidFill>
                    <a:prstClr val="black"/>
                  </a:solidFill>
                  <a:effectLst/>
                  <a:uLnTx/>
                  <a:uFillTx/>
                  <a:latin typeface="Bahnschrift" panose="020B0502040204020203" pitchFamily="34" charset="0"/>
                  <a:ea typeface="+mn-ea"/>
                  <a:cs typeface="+mn-cs"/>
                </a:rPr>
                <a:t>I joined the University of Stirling as a Lecturer in Artificial Intelligence (AI)/Data Science in 2023, after having been a Lecturer in Brazil for seven years. I received my Ph.D. degree from Université Libre de </a:t>
              </a:r>
              <a:r>
                <a:rPr kumimoji="0" lang="en-US" sz="750" b="0" i="0" u="none" strike="noStrike" kern="1200" cap="none" spc="0" normalizeH="0" baseline="0" noProof="0" dirty="0" err="1">
                  <a:ln>
                    <a:noFill/>
                  </a:ln>
                  <a:solidFill>
                    <a:prstClr val="black"/>
                  </a:solidFill>
                  <a:effectLst/>
                  <a:uLnTx/>
                  <a:uFillTx/>
                  <a:latin typeface="Bahnschrift" panose="020B0502040204020203" pitchFamily="34" charset="0"/>
                  <a:ea typeface="+mn-ea"/>
                  <a:cs typeface="+mn-cs"/>
                </a:rPr>
                <a:t>Bruxelles</a:t>
              </a:r>
              <a:r>
                <a:rPr kumimoji="0" lang="en-US" sz="750" b="0" i="0" u="none" strike="noStrike" kern="1200" cap="none" spc="0" normalizeH="0" baseline="0" noProof="0" dirty="0">
                  <a:ln>
                    <a:noFill/>
                  </a:ln>
                  <a:solidFill>
                    <a:prstClr val="black"/>
                  </a:solidFill>
                  <a:effectLst/>
                  <a:uLnTx/>
                  <a:uFillTx/>
                  <a:latin typeface="Bahnschrift" panose="020B0502040204020203" pitchFamily="34" charset="0"/>
                  <a:ea typeface="+mn-ea"/>
                  <a:cs typeface="+mn-cs"/>
                </a:rPr>
                <a:t> (Belgium) in 2016, having defended a thesis on the automated design of multi-objective evolutionary algorithms. My research experience includes applied data science projects with public and private institutions, supervising theses on automated and deep machine learning, and contributions to policymaking in higher education and public health. Recently, my research has concentrated on the social impact of AI applications, such as disinformation through social media recommendation algorithms and the disruptive potential of generative AI.</a:t>
              </a:r>
            </a:p>
          </p:txBody>
        </p:sp>
        <p:sp>
          <p:nvSpPr>
            <p:cNvPr id="23" name="TextBox 22">
              <a:extLst>
                <a:ext uri="{FF2B5EF4-FFF2-40B4-BE49-F238E27FC236}">
                  <a16:creationId xmlns:a16="http://schemas.microsoft.com/office/drawing/2014/main" id="{18F72739-7277-5434-E645-90D9636271D8}"/>
                </a:ext>
              </a:extLst>
            </p:cNvPr>
            <p:cNvSpPr txBox="1"/>
            <p:nvPr/>
          </p:nvSpPr>
          <p:spPr>
            <a:xfrm>
              <a:off x="1427816" y="4213825"/>
              <a:ext cx="2668228" cy="230832"/>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effectLst/>
                  <a:uLnTx/>
                  <a:uFillTx/>
                  <a:latin typeface="Bahnschrift" panose="020B0502040204020203" pitchFamily="34" charset="0"/>
                  <a:ea typeface="+mn-ea"/>
                  <a:cs typeface="+mn-cs"/>
                </a:rPr>
                <a:t>Areas of expertise: </a:t>
              </a:r>
              <a:endParaRPr kumimoji="0" lang="en-US" sz="900" b="0" i="0" u="none" strike="noStrike" kern="1200" cap="none" spc="0" normalizeH="0" baseline="0" noProof="0" dirty="0">
                <a:ln>
                  <a:noFill/>
                </a:ln>
                <a:effectLst/>
                <a:uLnTx/>
                <a:uFillTx/>
                <a:latin typeface="Bahnschrift" panose="020B0502040204020203" pitchFamily="34" charset="0"/>
                <a:ea typeface="+mn-ea"/>
                <a:cs typeface="+mn-cs"/>
              </a:endParaRPr>
            </a:p>
          </p:txBody>
        </p:sp>
        <p:sp>
          <p:nvSpPr>
            <p:cNvPr id="24" name="TextBox 23">
              <a:extLst>
                <a:ext uri="{FF2B5EF4-FFF2-40B4-BE49-F238E27FC236}">
                  <a16:creationId xmlns:a16="http://schemas.microsoft.com/office/drawing/2014/main" id="{E185E7F2-2E93-9150-7D2E-03AAA0E4CEFB}"/>
                </a:ext>
              </a:extLst>
            </p:cNvPr>
            <p:cNvSpPr txBox="1"/>
            <p:nvPr/>
          </p:nvSpPr>
          <p:spPr>
            <a:xfrm>
              <a:off x="490225" y="4724643"/>
              <a:ext cx="3413316" cy="223138"/>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850" b="0" i="0" u="none" strike="noStrike" kern="1200" cap="none" spc="0" normalizeH="0" baseline="0" noProof="0" dirty="0">
                  <a:ln>
                    <a:noFill/>
                  </a:ln>
                  <a:effectLst/>
                  <a:uLnTx/>
                  <a:uFillTx/>
                  <a:latin typeface="Bahnschrift" panose="020B0502040204020203" pitchFamily="34" charset="0"/>
                  <a:ea typeface="+mn-ea"/>
                  <a:cs typeface="+mn-cs"/>
                  <a:hlinkClick r:id="rId5">
                    <a:extLst>
                      <a:ext uri="{A12FA001-AC4F-418D-AE19-62706E023703}">
                        <ahyp:hlinkClr xmlns:ahyp="http://schemas.microsoft.com/office/drawing/2018/hyperlinkcolor" val="tx"/>
                      </a:ext>
                    </a:extLst>
                  </a:hlinkClick>
                </a:rPr>
                <a:t>leonardo.bezerra@stir.ac.uk</a:t>
              </a:r>
              <a:endParaRPr kumimoji="0" lang="en-US" sz="850" b="0" i="0" u="none" strike="noStrike" kern="1200" cap="none" spc="0" normalizeH="0" baseline="0" noProof="0" dirty="0">
                <a:ln>
                  <a:noFill/>
                </a:ln>
                <a:effectLst/>
                <a:uLnTx/>
                <a:uFillTx/>
                <a:latin typeface="Bahnschrift" panose="020B0502040204020203" pitchFamily="34" charset="0"/>
                <a:ea typeface="+mn-ea"/>
                <a:cs typeface="+mn-cs"/>
              </a:endParaRPr>
            </a:p>
          </p:txBody>
        </p:sp>
        <p:sp>
          <p:nvSpPr>
            <p:cNvPr id="25" name="Rectangle: Rounded Corners 24">
              <a:extLst>
                <a:ext uri="{FF2B5EF4-FFF2-40B4-BE49-F238E27FC236}">
                  <a16:creationId xmlns:a16="http://schemas.microsoft.com/office/drawing/2014/main" id="{81BBC62F-AE87-6884-0D6A-1F2A21F55EC4}"/>
                </a:ext>
              </a:extLst>
            </p:cNvPr>
            <p:cNvSpPr/>
            <p:nvPr/>
          </p:nvSpPr>
          <p:spPr>
            <a:xfrm>
              <a:off x="1512752" y="4472821"/>
              <a:ext cx="1196636" cy="154179"/>
            </a:xfrm>
            <a:prstGeom prst="roundRect">
              <a:avLst>
                <a:gd name="adj" fmla="val 50000"/>
              </a:avLst>
            </a:prstGeom>
            <a:solidFill>
              <a:srgbClr val="0044FF"/>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IN" sz="800" dirty="0">
                  <a:solidFill>
                    <a:schemeClr val="bg1"/>
                  </a:solidFill>
                  <a:latin typeface="Bahnschrift" panose="020B0502040204020203" pitchFamily="34" charset="0"/>
                </a:rPr>
                <a:t>Artificial intelligence</a:t>
              </a:r>
            </a:p>
          </p:txBody>
        </p:sp>
        <p:sp>
          <p:nvSpPr>
            <p:cNvPr id="26" name="Rectangle: Rounded Corners 25">
              <a:extLst>
                <a:ext uri="{FF2B5EF4-FFF2-40B4-BE49-F238E27FC236}">
                  <a16:creationId xmlns:a16="http://schemas.microsoft.com/office/drawing/2014/main" id="{E7F435D9-F5AE-5DBB-1235-D0FD9648BD82}"/>
                </a:ext>
              </a:extLst>
            </p:cNvPr>
            <p:cNvSpPr/>
            <p:nvPr/>
          </p:nvSpPr>
          <p:spPr>
            <a:xfrm>
              <a:off x="2741952" y="4472821"/>
              <a:ext cx="1196636" cy="154179"/>
            </a:xfrm>
            <a:prstGeom prst="roundRect">
              <a:avLst>
                <a:gd name="adj" fmla="val 50000"/>
              </a:avLst>
            </a:prstGeom>
            <a:solidFill>
              <a:schemeClr val="accent5"/>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IN" sz="800" dirty="0">
                  <a:solidFill>
                    <a:schemeClr val="bg1"/>
                  </a:solidFill>
                  <a:latin typeface="Bahnschrift" panose="020B0502040204020203" pitchFamily="34" charset="0"/>
                </a:rPr>
                <a:t>Policy &amp; regulation </a:t>
              </a:r>
            </a:p>
          </p:txBody>
        </p:sp>
        <p:sp>
          <p:nvSpPr>
            <p:cNvPr id="11" name="Freeform: Shape 10">
              <a:extLst>
                <a:ext uri="{FF2B5EF4-FFF2-40B4-BE49-F238E27FC236}">
                  <a16:creationId xmlns:a16="http://schemas.microsoft.com/office/drawing/2014/main" id="{6780E5BA-6854-2E13-6EA4-E82AFBC49BE2}"/>
                </a:ext>
              </a:extLst>
            </p:cNvPr>
            <p:cNvSpPr/>
            <p:nvPr/>
          </p:nvSpPr>
          <p:spPr>
            <a:xfrm>
              <a:off x="610406" y="3902488"/>
              <a:ext cx="742138" cy="742138"/>
            </a:xfrm>
            <a:custGeom>
              <a:avLst/>
              <a:gdLst>
                <a:gd name="connsiteX0" fmla="*/ 371069 w 742138"/>
                <a:gd name="connsiteY0" fmla="*/ 0 h 742138"/>
                <a:gd name="connsiteX1" fmla="*/ 742138 w 742138"/>
                <a:gd name="connsiteY1" fmla="*/ 371069 h 742138"/>
                <a:gd name="connsiteX2" fmla="*/ 371069 w 742138"/>
                <a:gd name="connsiteY2" fmla="*/ 742138 h 742138"/>
                <a:gd name="connsiteX3" fmla="*/ 0 w 742138"/>
                <a:gd name="connsiteY3" fmla="*/ 371069 h 742138"/>
                <a:gd name="connsiteX4" fmla="*/ 371069 w 742138"/>
                <a:gd name="connsiteY4" fmla="*/ 0 h 7421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2138" h="742138">
                  <a:moveTo>
                    <a:pt x="371069" y="0"/>
                  </a:moveTo>
                  <a:cubicBezTo>
                    <a:pt x="576004" y="0"/>
                    <a:pt x="742138" y="166134"/>
                    <a:pt x="742138" y="371069"/>
                  </a:cubicBezTo>
                  <a:cubicBezTo>
                    <a:pt x="742138" y="576006"/>
                    <a:pt x="576004" y="742138"/>
                    <a:pt x="371069" y="742138"/>
                  </a:cubicBezTo>
                  <a:cubicBezTo>
                    <a:pt x="166134" y="742138"/>
                    <a:pt x="0" y="576006"/>
                    <a:pt x="0" y="371069"/>
                  </a:cubicBezTo>
                  <a:cubicBezTo>
                    <a:pt x="0" y="166134"/>
                    <a:pt x="166134" y="0"/>
                    <a:pt x="371069" y="0"/>
                  </a:cubicBezTo>
                  <a:close/>
                </a:path>
              </a:pathLst>
            </a:custGeom>
            <a:blipFill dpi="0" rotWithShape="1">
              <a:blip r:embed="rId6" cstate="print">
                <a:extLst>
                  <a:ext uri="{28A0092B-C50C-407E-A947-70E740481C1C}">
                    <a14:useLocalDpi xmlns:a14="http://schemas.microsoft.com/office/drawing/2010/main" val="0"/>
                  </a:ext>
                </a:extLst>
              </a:blip>
              <a:srcRect/>
              <a:stretch>
                <a:fillRect l="-28738" t="-7929" r="-49209" b="-35644"/>
              </a:stretch>
            </a:blipFill>
            <a:ln>
              <a:no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en-IN"/>
            </a:p>
          </p:txBody>
        </p:sp>
      </p:grpSp>
      <p:pic>
        <p:nvPicPr>
          <p:cNvPr id="7" name="Picture 6">
            <a:extLst>
              <a:ext uri="{FF2B5EF4-FFF2-40B4-BE49-F238E27FC236}">
                <a16:creationId xmlns:a16="http://schemas.microsoft.com/office/drawing/2014/main" id="{CE79F5E9-2798-C0E2-1BFD-B3CDD0F7B7BA}"/>
              </a:ext>
            </a:extLst>
          </p:cNvPr>
          <p:cNvPicPr>
            <a:picLocks noChangeAspect="1"/>
          </p:cNvPicPr>
          <p:nvPr/>
        </p:nvPicPr>
        <p:blipFill rotWithShape="1">
          <a:blip r:embed="rId7">
            <a:extLst>
              <a:ext uri="{28A0092B-C50C-407E-A947-70E740481C1C}">
                <a14:useLocalDpi xmlns:a14="http://schemas.microsoft.com/office/drawing/2010/main" val="0"/>
              </a:ext>
            </a:extLst>
          </a:blip>
          <a:srcRect l="40584" t="27474" r="13304" b="26414"/>
          <a:stretch/>
        </p:blipFill>
        <p:spPr>
          <a:xfrm>
            <a:off x="610405" y="1435344"/>
            <a:ext cx="742138" cy="742138"/>
          </a:xfrm>
          <a:custGeom>
            <a:avLst/>
            <a:gdLst>
              <a:gd name="connsiteX0" fmla="*/ 371069 w 742138"/>
              <a:gd name="connsiteY0" fmla="*/ 0 h 742138"/>
              <a:gd name="connsiteX1" fmla="*/ 742138 w 742138"/>
              <a:gd name="connsiteY1" fmla="*/ 371069 h 742138"/>
              <a:gd name="connsiteX2" fmla="*/ 371069 w 742138"/>
              <a:gd name="connsiteY2" fmla="*/ 742138 h 742138"/>
              <a:gd name="connsiteX3" fmla="*/ 0 w 742138"/>
              <a:gd name="connsiteY3" fmla="*/ 371069 h 742138"/>
              <a:gd name="connsiteX4" fmla="*/ 371069 w 742138"/>
              <a:gd name="connsiteY4" fmla="*/ 0 h 7421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2138" h="742138">
                <a:moveTo>
                  <a:pt x="371069" y="0"/>
                </a:moveTo>
                <a:cubicBezTo>
                  <a:pt x="576004" y="0"/>
                  <a:pt x="742138" y="166134"/>
                  <a:pt x="742138" y="371069"/>
                </a:cubicBezTo>
                <a:cubicBezTo>
                  <a:pt x="742138" y="576006"/>
                  <a:pt x="576004" y="742138"/>
                  <a:pt x="371069" y="742138"/>
                </a:cubicBezTo>
                <a:cubicBezTo>
                  <a:pt x="166134" y="742138"/>
                  <a:pt x="0" y="576006"/>
                  <a:pt x="0" y="371069"/>
                </a:cubicBezTo>
                <a:cubicBezTo>
                  <a:pt x="0" y="166134"/>
                  <a:pt x="166134" y="0"/>
                  <a:pt x="371069" y="0"/>
                </a:cubicBezTo>
                <a:close/>
              </a:path>
            </a:pathLst>
          </a:custGeom>
        </p:spPr>
      </p:pic>
      <p:sp>
        <p:nvSpPr>
          <p:cNvPr id="17" name="Slide Number Placeholder 6">
            <a:extLst>
              <a:ext uri="{FF2B5EF4-FFF2-40B4-BE49-F238E27FC236}">
                <a16:creationId xmlns:a16="http://schemas.microsoft.com/office/drawing/2014/main" id="{30C17839-17F5-1CCB-EFC6-2A41DE06BA06}"/>
              </a:ext>
            </a:extLst>
          </p:cNvPr>
          <p:cNvSpPr>
            <a:spLocks noGrp="1"/>
          </p:cNvSpPr>
          <p:nvPr>
            <p:ph type="sldNum" sz="quarter" idx="12"/>
          </p:nvPr>
        </p:nvSpPr>
        <p:spPr>
          <a:xfrm>
            <a:off x="4586678" y="7219068"/>
            <a:ext cx="355210" cy="188208"/>
          </a:xfrm>
        </p:spPr>
        <p:txBody>
          <a:bodyPr/>
          <a:lstStyle/>
          <a:p>
            <a:fld id="{BBD8116C-255A-44AF-97AC-4E39B80E4E22}" type="slidenum">
              <a:rPr lang="en-IN" sz="800" smtClean="0">
                <a:solidFill>
                  <a:schemeClr val="tx1"/>
                </a:solidFill>
                <a:latin typeface="Bahnschrift" panose="020B0502040204020203" pitchFamily="34" charset="0"/>
              </a:rPr>
              <a:t>30</a:t>
            </a:fld>
            <a:endParaRPr lang="en-IN" sz="800">
              <a:solidFill>
                <a:schemeClr val="tx1"/>
              </a:solidFill>
              <a:latin typeface="Bahnschrift" panose="020B0502040204020203" pitchFamily="34" charset="0"/>
            </a:endParaRPr>
          </a:p>
        </p:txBody>
      </p:sp>
      <p:sp>
        <p:nvSpPr>
          <p:cNvPr id="9" name="TextBox 8">
            <a:extLst>
              <a:ext uri="{FF2B5EF4-FFF2-40B4-BE49-F238E27FC236}">
                <a16:creationId xmlns:a16="http://schemas.microsoft.com/office/drawing/2014/main" id="{A23CE11F-BE19-33E7-D4BF-D7FEC2B34B37}"/>
              </a:ext>
            </a:extLst>
          </p:cNvPr>
          <p:cNvSpPr txBox="1"/>
          <p:nvPr/>
        </p:nvSpPr>
        <p:spPr>
          <a:xfrm>
            <a:off x="506980" y="3647438"/>
            <a:ext cx="450328" cy="107722"/>
          </a:xfrm>
          <a:prstGeom prst="rect">
            <a:avLst/>
          </a:prstGeom>
          <a:noFill/>
        </p:spPr>
        <p:txBody>
          <a:bodyPr wrap="square" tIns="0" bIns="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700" b="1" i="0" u="none" strike="noStrike" kern="1200" cap="none" spc="0" normalizeH="0" baseline="0" noProof="0" dirty="0">
                <a:ln>
                  <a:noFill/>
                </a:ln>
                <a:effectLst/>
                <a:uLnTx/>
                <a:uFillTx/>
                <a:latin typeface="Bahnschrift" panose="020B0502040204020203" pitchFamily="34" charset="0"/>
                <a:ea typeface="+mn-ea"/>
                <a:cs typeface="+mn-cs"/>
              </a:rPr>
              <a:t>Notes</a:t>
            </a:r>
          </a:p>
        </p:txBody>
      </p:sp>
      <p:sp>
        <p:nvSpPr>
          <p:cNvPr id="16" name="TextBox 15">
            <a:extLst>
              <a:ext uri="{FF2B5EF4-FFF2-40B4-BE49-F238E27FC236}">
                <a16:creationId xmlns:a16="http://schemas.microsoft.com/office/drawing/2014/main" id="{B5D5E3F8-C332-AA93-CEB9-92C23619F7A1}"/>
              </a:ext>
            </a:extLst>
          </p:cNvPr>
          <p:cNvSpPr txBox="1"/>
          <p:nvPr/>
        </p:nvSpPr>
        <p:spPr>
          <a:xfrm>
            <a:off x="490225" y="6610120"/>
            <a:ext cx="450328" cy="107722"/>
          </a:xfrm>
          <a:prstGeom prst="rect">
            <a:avLst/>
          </a:prstGeom>
          <a:noFill/>
        </p:spPr>
        <p:txBody>
          <a:bodyPr wrap="square" tIns="0" bIns="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700" b="1" i="0" u="none" strike="noStrike" kern="1200" cap="none" spc="0" normalizeH="0" baseline="0" noProof="0" dirty="0">
                <a:ln>
                  <a:noFill/>
                </a:ln>
                <a:effectLst/>
                <a:uLnTx/>
                <a:uFillTx/>
                <a:latin typeface="Bahnschrift" panose="020B0502040204020203" pitchFamily="34" charset="0"/>
                <a:ea typeface="+mn-ea"/>
                <a:cs typeface="+mn-cs"/>
              </a:rPr>
              <a:t>Notes</a:t>
            </a:r>
          </a:p>
        </p:txBody>
      </p:sp>
    </p:spTree>
    <p:custDataLst>
      <p:tags r:id="rId1"/>
    </p:custDataLst>
    <p:extLst>
      <p:ext uri="{BB962C8B-B14F-4D97-AF65-F5344CB8AC3E}">
        <p14:creationId xmlns:p14="http://schemas.microsoft.com/office/powerpoint/2010/main" val="4178933638"/>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angle: Rounded Corners 7">
            <a:extLst>
              <a:ext uri="{FF2B5EF4-FFF2-40B4-BE49-F238E27FC236}">
                <a16:creationId xmlns:a16="http://schemas.microsoft.com/office/drawing/2014/main" id="{B5F4B6A4-8250-4C27-CD79-EEDBC2021E1A}"/>
              </a:ext>
            </a:extLst>
          </p:cNvPr>
          <p:cNvSpPr/>
          <p:nvPr/>
        </p:nvSpPr>
        <p:spPr>
          <a:xfrm>
            <a:off x="425450" y="4829174"/>
            <a:ext cx="4516438" cy="1884718"/>
          </a:xfrm>
          <a:prstGeom prst="roundRect">
            <a:avLst>
              <a:gd name="adj" fmla="val 4168"/>
            </a:avLst>
          </a:prstGeom>
          <a:solidFill>
            <a:srgbClr val="0044FF">
              <a:alpha val="5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prstClr val="white"/>
              </a:solidFill>
              <a:effectLst/>
              <a:uLnTx/>
              <a:uFillTx/>
              <a:latin typeface="Aptos" panose="02110004020202020204"/>
              <a:ea typeface="+mn-ea"/>
              <a:cs typeface="+mn-cs"/>
            </a:endParaRPr>
          </a:p>
        </p:txBody>
      </p:sp>
      <p:sp>
        <p:nvSpPr>
          <p:cNvPr id="10" name="Rectangle: Rounded Corners 9">
            <a:extLst>
              <a:ext uri="{FF2B5EF4-FFF2-40B4-BE49-F238E27FC236}">
                <a16:creationId xmlns:a16="http://schemas.microsoft.com/office/drawing/2014/main" id="{96956046-1FFC-95F2-622B-6AA8B5FA815C}"/>
              </a:ext>
            </a:extLst>
          </p:cNvPr>
          <p:cNvSpPr/>
          <p:nvPr/>
        </p:nvSpPr>
        <p:spPr>
          <a:xfrm>
            <a:off x="425450" y="1336137"/>
            <a:ext cx="4516438" cy="2973523"/>
          </a:xfrm>
          <a:prstGeom prst="roundRect">
            <a:avLst>
              <a:gd name="adj" fmla="val 4168"/>
            </a:avLst>
          </a:prstGeom>
          <a:solidFill>
            <a:srgbClr val="0044FF">
              <a:alpha val="5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prstClr val="white"/>
              </a:solidFill>
              <a:effectLst/>
              <a:uLnTx/>
              <a:uFillTx/>
              <a:latin typeface="Aptos" panose="02110004020202020204"/>
              <a:ea typeface="+mn-ea"/>
              <a:cs typeface="+mn-cs"/>
            </a:endParaRPr>
          </a:p>
        </p:txBody>
      </p:sp>
      <p:sp>
        <p:nvSpPr>
          <p:cNvPr id="6" name="Freeform 586">
            <a:extLst>
              <a:ext uri="{FF2B5EF4-FFF2-40B4-BE49-F238E27FC236}">
                <a16:creationId xmlns:a16="http://schemas.microsoft.com/office/drawing/2014/main" id="{3FF624E8-051B-BC7B-A4C1-6AC29508D9E7}"/>
              </a:ext>
            </a:extLst>
          </p:cNvPr>
          <p:cNvSpPr>
            <a:spLocks noEditPoints="1"/>
          </p:cNvSpPr>
          <p:nvPr/>
        </p:nvSpPr>
        <p:spPr bwMode="auto">
          <a:xfrm>
            <a:off x="2987829" y="3627173"/>
            <a:ext cx="5429717" cy="5162536"/>
          </a:xfrm>
          <a:custGeom>
            <a:avLst/>
            <a:gdLst>
              <a:gd name="T0" fmla="*/ 5177 w 9862"/>
              <a:gd name="T1" fmla="*/ 8398 h 9379"/>
              <a:gd name="T2" fmla="*/ 8706 w 9862"/>
              <a:gd name="T3" fmla="*/ 2345 h 9379"/>
              <a:gd name="T4" fmla="*/ 1744 w 9862"/>
              <a:gd name="T5" fmla="*/ 1006 h 9379"/>
              <a:gd name="T6" fmla="*/ 2329 w 9862"/>
              <a:gd name="T7" fmla="*/ 7373 h 9379"/>
              <a:gd name="T8" fmla="*/ 2037 w 9862"/>
              <a:gd name="T9" fmla="*/ 4529 h 9379"/>
              <a:gd name="T10" fmla="*/ 3196 w 9862"/>
              <a:gd name="T11" fmla="*/ 6530 h 9379"/>
              <a:gd name="T12" fmla="*/ 5516 w 9862"/>
              <a:gd name="T13" fmla="*/ 7534 h 9379"/>
              <a:gd name="T14" fmla="*/ 6387 w 9862"/>
              <a:gd name="T15" fmla="*/ 6415 h 9379"/>
              <a:gd name="T16" fmla="*/ 8414 w 9862"/>
              <a:gd name="T17" fmla="*/ 3524 h 9379"/>
              <a:gd name="T18" fmla="*/ 7482 w 9862"/>
              <a:gd name="T19" fmla="*/ 1678 h 9379"/>
              <a:gd name="T20" fmla="*/ 6088 w 9862"/>
              <a:gd name="T21" fmla="*/ 512 h 9379"/>
              <a:gd name="T22" fmla="*/ 3191 w 9862"/>
              <a:gd name="T23" fmla="*/ 3189 h 9379"/>
              <a:gd name="T24" fmla="*/ 2940 w 9862"/>
              <a:gd name="T25" fmla="*/ 4355 h 9379"/>
              <a:gd name="T26" fmla="*/ 2906 w 9862"/>
              <a:gd name="T27" fmla="*/ 2295 h 9379"/>
              <a:gd name="T28" fmla="*/ 4014 w 9862"/>
              <a:gd name="T29" fmla="*/ 4332 h 9379"/>
              <a:gd name="T30" fmla="*/ 3782 w 9862"/>
              <a:gd name="T31" fmla="*/ 5193 h 9379"/>
              <a:gd name="T32" fmla="*/ 5743 w 9862"/>
              <a:gd name="T33" fmla="*/ 2685 h 9379"/>
              <a:gd name="T34" fmla="*/ 5807 w 9862"/>
              <a:gd name="T35" fmla="*/ 3692 h 9379"/>
              <a:gd name="T36" fmla="*/ 5227 w 9862"/>
              <a:gd name="T37" fmla="*/ 4393 h 9379"/>
              <a:gd name="T38" fmla="*/ 4696 w 9862"/>
              <a:gd name="T39" fmla="*/ 3350 h 9379"/>
              <a:gd name="T40" fmla="*/ 3774 w 9862"/>
              <a:gd name="T41" fmla="*/ 2513 h 9379"/>
              <a:gd name="T42" fmla="*/ 4068 w 9862"/>
              <a:gd name="T43" fmla="*/ 5022 h 9379"/>
              <a:gd name="T44" fmla="*/ 4068 w 9862"/>
              <a:gd name="T45" fmla="*/ 2386 h 9379"/>
              <a:gd name="T46" fmla="*/ 4687 w 9862"/>
              <a:gd name="T47" fmla="*/ 3320 h 9379"/>
              <a:gd name="T48" fmla="*/ 4648 w 9862"/>
              <a:gd name="T49" fmla="*/ 5994 h 9379"/>
              <a:gd name="T50" fmla="*/ 3509 w 9862"/>
              <a:gd name="T51" fmla="*/ 3331 h 9379"/>
              <a:gd name="T52" fmla="*/ 4930 w 9862"/>
              <a:gd name="T53" fmla="*/ 2513 h 9379"/>
              <a:gd name="T54" fmla="*/ 5807 w 9862"/>
              <a:gd name="T55" fmla="*/ 2011 h 9379"/>
              <a:gd name="T56" fmla="*/ 6432 w 9862"/>
              <a:gd name="T57" fmla="*/ 3660 h 9379"/>
              <a:gd name="T58" fmla="*/ 6676 w 9862"/>
              <a:gd name="T59" fmla="*/ 1174 h 9379"/>
              <a:gd name="T60" fmla="*/ 7537 w 9862"/>
              <a:gd name="T61" fmla="*/ 2685 h 9379"/>
              <a:gd name="T62" fmla="*/ 8074 w 9862"/>
              <a:gd name="T63" fmla="*/ 3381 h 9379"/>
              <a:gd name="T64" fmla="*/ 7827 w 9862"/>
              <a:gd name="T65" fmla="*/ 4524 h 9379"/>
              <a:gd name="T66" fmla="*/ 7600 w 9862"/>
              <a:gd name="T67" fmla="*/ 5693 h 9379"/>
              <a:gd name="T68" fmla="*/ 6963 w 9862"/>
              <a:gd name="T69" fmla="*/ 5353 h 9379"/>
              <a:gd name="T70" fmla="*/ 5807 w 9862"/>
              <a:gd name="T71" fmla="*/ 6027 h 9379"/>
              <a:gd name="T72" fmla="*/ 5511 w 9862"/>
              <a:gd name="T73" fmla="*/ 6203 h 9379"/>
              <a:gd name="T74" fmla="*/ 4352 w 9862"/>
              <a:gd name="T75" fmla="*/ 6533 h 9379"/>
              <a:gd name="T76" fmla="*/ 3485 w 9862"/>
              <a:gd name="T77" fmla="*/ 7359 h 9379"/>
              <a:gd name="T78" fmla="*/ 2905 w 9862"/>
              <a:gd name="T79" fmla="*/ 5696 h 9379"/>
              <a:gd name="T80" fmla="*/ 2324 w 9862"/>
              <a:gd name="T81" fmla="*/ 4689 h 9379"/>
              <a:gd name="T82" fmla="*/ 2295 w 9862"/>
              <a:gd name="T83" fmla="*/ 3332 h 9379"/>
              <a:gd name="T84" fmla="*/ 2360 w 9862"/>
              <a:gd name="T85" fmla="*/ 3353 h 9379"/>
              <a:gd name="T86" fmla="*/ 2025 w 9862"/>
              <a:gd name="T87" fmla="*/ 5193 h 9379"/>
              <a:gd name="T88" fmla="*/ 1451 w 9862"/>
              <a:gd name="T89" fmla="*/ 3517 h 9379"/>
              <a:gd name="T90" fmla="*/ 1744 w 9862"/>
              <a:gd name="T91" fmla="*/ 1017 h 9379"/>
              <a:gd name="T92" fmla="*/ 2900 w 9862"/>
              <a:gd name="T93" fmla="*/ 1738 h 9379"/>
              <a:gd name="T94" fmla="*/ 3197 w 9862"/>
              <a:gd name="T95" fmla="*/ 2516 h 9379"/>
              <a:gd name="T96" fmla="*/ 5218 w 9862"/>
              <a:gd name="T97" fmla="*/ 976 h 9379"/>
              <a:gd name="T98" fmla="*/ 6088 w 9862"/>
              <a:gd name="T99" fmla="*/ 184 h 9379"/>
              <a:gd name="T100" fmla="*/ 6960 w 9862"/>
              <a:gd name="T101" fmla="*/ 672 h 9379"/>
              <a:gd name="T102" fmla="*/ 8117 w 9862"/>
              <a:gd name="T103" fmla="*/ 676 h 9379"/>
              <a:gd name="T104" fmla="*/ 8987 w 9862"/>
              <a:gd name="T105" fmla="*/ 3178 h 9379"/>
              <a:gd name="T106" fmla="*/ 8126 w 9862"/>
              <a:gd name="T107" fmla="*/ 5365 h 9379"/>
              <a:gd name="T108" fmla="*/ 6959 w 9862"/>
              <a:gd name="T109" fmla="*/ 6699 h 9379"/>
              <a:gd name="T110" fmla="*/ 5223 w 9862"/>
              <a:gd name="T111" fmla="*/ 7069 h 9379"/>
              <a:gd name="T112" fmla="*/ 4013 w 9862"/>
              <a:gd name="T113" fmla="*/ 7668 h 9379"/>
              <a:gd name="T114" fmla="*/ 3479 w 9862"/>
              <a:gd name="T115" fmla="*/ 7372 h 9379"/>
              <a:gd name="T116" fmla="*/ 2851 w 9862"/>
              <a:gd name="T117" fmla="*/ 7032 h 9379"/>
              <a:gd name="T118" fmla="*/ 2031 w 9862"/>
              <a:gd name="T119" fmla="*/ 5859 h 9379"/>
              <a:gd name="T120" fmla="*/ 878 w 9862"/>
              <a:gd name="T121" fmla="*/ 4529 h 9379"/>
              <a:gd name="T122" fmla="*/ 10 w 9862"/>
              <a:gd name="T123" fmla="*/ 3357 h 9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862" h="9379">
                <a:moveTo>
                  <a:pt x="0" y="3352"/>
                </a:moveTo>
                <a:cubicBezTo>
                  <a:pt x="0" y="3354"/>
                  <a:pt x="0" y="3354"/>
                  <a:pt x="0" y="3354"/>
                </a:cubicBezTo>
                <a:cubicBezTo>
                  <a:pt x="1" y="4026"/>
                  <a:pt x="1" y="4026"/>
                  <a:pt x="1" y="4026"/>
                </a:cubicBezTo>
                <a:cubicBezTo>
                  <a:pt x="580" y="4360"/>
                  <a:pt x="580" y="4360"/>
                  <a:pt x="580" y="4360"/>
                </a:cubicBezTo>
                <a:cubicBezTo>
                  <a:pt x="580" y="5030"/>
                  <a:pt x="580" y="5030"/>
                  <a:pt x="580" y="5030"/>
                </a:cubicBezTo>
                <a:cubicBezTo>
                  <a:pt x="583" y="5032"/>
                  <a:pt x="583" y="5032"/>
                  <a:pt x="583" y="5032"/>
                </a:cubicBezTo>
                <a:cubicBezTo>
                  <a:pt x="1160" y="5365"/>
                  <a:pt x="1160" y="5365"/>
                  <a:pt x="1160" y="5365"/>
                </a:cubicBezTo>
                <a:cubicBezTo>
                  <a:pt x="1160" y="6026"/>
                  <a:pt x="1160" y="6026"/>
                  <a:pt x="1160" y="6026"/>
                </a:cubicBezTo>
                <a:cubicBezTo>
                  <a:pt x="580" y="6361"/>
                  <a:pt x="580" y="6361"/>
                  <a:pt x="580" y="6361"/>
                </a:cubicBezTo>
                <a:cubicBezTo>
                  <a:pt x="580" y="7036"/>
                  <a:pt x="580" y="7036"/>
                  <a:pt x="580" y="7036"/>
                </a:cubicBezTo>
                <a:cubicBezTo>
                  <a:pt x="1165" y="7374"/>
                  <a:pt x="1165" y="7374"/>
                  <a:pt x="1165" y="7374"/>
                </a:cubicBezTo>
                <a:cubicBezTo>
                  <a:pt x="1745" y="7039"/>
                  <a:pt x="1745" y="7039"/>
                  <a:pt x="1745" y="7039"/>
                </a:cubicBezTo>
                <a:cubicBezTo>
                  <a:pt x="2319" y="7370"/>
                  <a:pt x="2319" y="7370"/>
                  <a:pt x="2319" y="7370"/>
                </a:cubicBezTo>
                <a:cubicBezTo>
                  <a:pt x="2319" y="8034"/>
                  <a:pt x="2319" y="8034"/>
                  <a:pt x="2319" y="8034"/>
                </a:cubicBezTo>
                <a:cubicBezTo>
                  <a:pt x="1740" y="8369"/>
                  <a:pt x="1740" y="8369"/>
                  <a:pt x="1740" y="8369"/>
                </a:cubicBezTo>
                <a:cubicBezTo>
                  <a:pt x="1740" y="9042"/>
                  <a:pt x="1740" y="9042"/>
                  <a:pt x="1740" y="9042"/>
                </a:cubicBezTo>
                <a:cubicBezTo>
                  <a:pt x="1742" y="9043"/>
                  <a:pt x="1742" y="9043"/>
                  <a:pt x="1742" y="9043"/>
                </a:cubicBezTo>
                <a:cubicBezTo>
                  <a:pt x="2324" y="9379"/>
                  <a:pt x="2324" y="9379"/>
                  <a:pt x="2324" y="9379"/>
                </a:cubicBezTo>
                <a:cubicBezTo>
                  <a:pt x="2909" y="9043"/>
                  <a:pt x="2909" y="9043"/>
                  <a:pt x="2909" y="9043"/>
                </a:cubicBezTo>
                <a:cubicBezTo>
                  <a:pt x="2909" y="9040"/>
                  <a:pt x="2909" y="9040"/>
                  <a:pt x="2909" y="9040"/>
                </a:cubicBezTo>
                <a:cubicBezTo>
                  <a:pt x="2908" y="8377"/>
                  <a:pt x="2908" y="8377"/>
                  <a:pt x="2908" y="8377"/>
                </a:cubicBezTo>
                <a:cubicBezTo>
                  <a:pt x="3483" y="8709"/>
                  <a:pt x="3483" y="8709"/>
                  <a:pt x="3483" y="8709"/>
                </a:cubicBezTo>
                <a:cubicBezTo>
                  <a:pt x="3484" y="8708"/>
                  <a:pt x="3484" y="8708"/>
                  <a:pt x="3484" y="8708"/>
                </a:cubicBezTo>
                <a:cubicBezTo>
                  <a:pt x="4060" y="8374"/>
                  <a:pt x="4060" y="8374"/>
                  <a:pt x="4060" y="8374"/>
                </a:cubicBezTo>
                <a:cubicBezTo>
                  <a:pt x="4063" y="8376"/>
                  <a:pt x="4063" y="8376"/>
                  <a:pt x="4063" y="8376"/>
                </a:cubicBezTo>
                <a:cubicBezTo>
                  <a:pt x="4066" y="8375"/>
                  <a:pt x="4066" y="8375"/>
                  <a:pt x="4066" y="8375"/>
                </a:cubicBezTo>
                <a:cubicBezTo>
                  <a:pt x="4642" y="8708"/>
                  <a:pt x="4642" y="8708"/>
                  <a:pt x="4642" y="8708"/>
                </a:cubicBezTo>
                <a:cubicBezTo>
                  <a:pt x="5177" y="8398"/>
                  <a:pt x="5177" y="8398"/>
                  <a:pt x="5177" y="8398"/>
                </a:cubicBezTo>
                <a:cubicBezTo>
                  <a:pt x="5187" y="8413"/>
                  <a:pt x="5203" y="8423"/>
                  <a:pt x="5222" y="8423"/>
                </a:cubicBezTo>
                <a:cubicBezTo>
                  <a:pt x="5241" y="8423"/>
                  <a:pt x="5257" y="8413"/>
                  <a:pt x="5267" y="8398"/>
                </a:cubicBezTo>
                <a:cubicBezTo>
                  <a:pt x="5802" y="8707"/>
                  <a:pt x="5802" y="8707"/>
                  <a:pt x="5802" y="8707"/>
                </a:cubicBezTo>
                <a:cubicBezTo>
                  <a:pt x="5803" y="8706"/>
                  <a:pt x="5803" y="8706"/>
                  <a:pt x="5803" y="8706"/>
                </a:cubicBezTo>
                <a:cubicBezTo>
                  <a:pt x="6384" y="8372"/>
                  <a:pt x="6384" y="8372"/>
                  <a:pt x="6384" y="8372"/>
                </a:cubicBezTo>
                <a:cubicBezTo>
                  <a:pt x="6384" y="7701"/>
                  <a:pt x="6384" y="7701"/>
                  <a:pt x="6384" y="7701"/>
                </a:cubicBezTo>
                <a:cubicBezTo>
                  <a:pt x="6958" y="7370"/>
                  <a:pt x="6958" y="7370"/>
                  <a:pt x="6958" y="7370"/>
                </a:cubicBezTo>
                <a:cubicBezTo>
                  <a:pt x="6962" y="7372"/>
                  <a:pt x="6962" y="7372"/>
                  <a:pt x="6962" y="7372"/>
                </a:cubicBezTo>
                <a:cubicBezTo>
                  <a:pt x="6965" y="7371"/>
                  <a:pt x="6965" y="7371"/>
                  <a:pt x="6965" y="7371"/>
                </a:cubicBezTo>
                <a:cubicBezTo>
                  <a:pt x="7541" y="7704"/>
                  <a:pt x="7541" y="7704"/>
                  <a:pt x="7541" y="7704"/>
                </a:cubicBezTo>
                <a:cubicBezTo>
                  <a:pt x="7542" y="7703"/>
                  <a:pt x="7542" y="7703"/>
                  <a:pt x="7542" y="7703"/>
                </a:cubicBezTo>
                <a:cubicBezTo>
                  <a:pt x="8123" y="7367"/>
                  <a:pt x="8123" y="7367"/>
                  <a:pt x="8123" y="7367"/>
                </a:cubicBezTo>
                <a:cubicBezTo>
                  <a:pt x="8123" y="6699"/>
                  <a:pt x="8123" y="6699"/>
                  <a:pt x="8123" y="6699"/>
                </a:cubicBezTo>
                <a:cubicBezTo>
                  <a:pt x="8702" y="6363"/>
                  <a:pt x="8702" y="6363"/>
                  <a:pt x="8702" y="6363"/>
                </a:cubicBezTo>
                <a:cubicBezTo>
                  <a:pt x="8702" y="5695"/>
                  <a:pt x="8702" y="5695"/>
                  <a:pt x="8702" y="5695"/>
                </a:cubicBezTo>
                <a:cubicBezTo>
                  <a:pt x="9282" y="5360"/>
                  <a:pt x="9282" y="5360"/>
                  <a:pt x="9282" y="5360"/>
                </a:cubicBezTo>
                <a:cubicBezTo>
                  <a:pt x="9282" y="4691"/>
                  <a:pt x="9282" y="4691"/>
                  <a:pt x="9282" y="4691"/>
                </a:cubicBezTo>
                <a:cubicBezTo>
                  <a:pt x="9862" y="4357"/>
                  <a:pt x="9862" y="4357"/>
                  <a:pt x="9862" y="4357"/>
                </a:cubicBezTo>
                <a:cubicBezTo>
                  <a:pt x="9862" y="4355"/>
                  <a:pt x="9862" y="4355"/>
                  <a:pt x="9862" y="4355"/>
                </a:cubicBezTo>
                <a:cubicBezTo>
                  <a:pt x="9861" y="3685"/>
                  <a:pt x="9861" y="3685"/>
                  <a:pt x="9861" y="3685"/>
                </a:cubicBezTo>
                <a:cubicBezTo>
                  <a:pt x="9860" y="3684"/>
                  <a:pt x="9860" y="3684"/>
                  <a:pt x="9860" y="3684"/>
                </a:cubicBezTo>
                <a:cubicBezTo>
                  <a:pt x="9285" y="3353"/>
                  <a:pt x="9285" y="3353"/>
                  <a:pt x="9285" y="3353"/>
                </a:cubicBezTo>
                <a:cubicBezTo>
                  <a:pt x="9285" y="3349"/>
                  <a:pt x="9285" y="3349"/>
                  <a:pt x="9285" y="3349"/>
                </a:cubicBezTo>
                <a:cubicBezTo>
                  <a:pt x="9281" y="3347"/>
                  <a:pt x="9281" y="3347"/>
                  <a:pt x="9281" y="3347"/>
                </a:cubicBezTo>
                <a:cubicBezTo>
                  <a:pt x="9282" y="2680"/>
                  <a:pt x="9282" y="2680"/>
                  <a:pt x="9282" y="2680"/>
                </a:cubicBezTo>
                <a:cubicBezTo>
                  <a:pt x="9281" y="2680"/>
                  <a:pt x="9281" y="2680"/>
                  <a:pt x="9281" y="2680"/>
                </a:cubicBezTo>
                <a:cubicBezTo>
                  <a:pt x="8706" y="2349"/>
                  <a:pt x="8706" y="2349"/>
                  <a:pt x="8706" y="2349"/>
                </a:cubicBezTo>
                <a:cubicBezTo>
                  <a:pt x="8706" y="2345"/>
                  <a:pt x="8706" y="2345"/>
                  <a:pt x="8706" y="2345"/>
                </a:cubicBezTo>
                <a:cubicBezTo>
                  <a:pt x="8702" y="2342"/>
                  <a:pt x="8702" y="2342"/>
                  <a:pt x="8702" y="2342"/>
                </a:cubicBezTo>
                <a:cubicBezTo>
                  <a:pt x="8702" y="1677"/>
                  <a:pt x="8702" y="1677"/>
                  <a:pt x="8702" y="1677"/>
                </a:cubicBezTo>
                <a:cubicBezTo>
                  <a:pt x="8126" y="1344"/>
                  <a:pt x="8126" y="1344"/>
                  <a:pt x="8126" y="1344"/>
                </a:cubicBezTo>
                <a:cubicBezTo>
                  <a:pt x="8126" y="1341"/>
                  <a:pt x="8126" y="1341"/>
                  <a:pt x="8126" y="1341"/>
                </a:cubicBezTo>
                <a:cubicBezTo>
                  <a:pt x="8123" y="1339"/>
                  <a:pt x="8123" y="1339"/>
                  <a:pt x="8123" y="1339"/>
                </a:cubicBezTo>
                <a:cubicBezTo>
                  <a:pt x="8122" y="674"/>
                  <a:pt x="8122" y="674"/>
                  <a:pt x="8122" y="674"/>
                </a:cubicBezTo>
                <a:cubicBezTo>
                  <a:pt x="8121" y="673"/>
                  <a:pt x="8121" y="673"/>
                  <a:pt x="8121" y="673"/>
                </a:cubicBezTo>
                <a:cubicBezTo>
                  <a:pt x="7573" y="357"/>
                  <a:pt x="7573" y="357"/>
                  <a:pt x="7573" y="357"/>
                </a:cubicBezTo>
                <a:cubicBezTo>
                  <a:pt x="7576" y="352"/>
                  <a:pt x="7577" y="346"/>
                  <a:pt x="7577" y="340"/>
                </a:cubicBezTo>
                <a:cubicBezTo>
                  <a:pt x="7577" y="320"/>
                  <a:pt x="7561" y="304"/>
                  <a:pt x="7542" y="304"/>
                </a:cubicBezTo>
                <a:cubicBezTo>
                  <a:pt x="7530" y="304"/>
                  <a:pt x="7519" y="310"/>
                  <a:pt x="7513" y="319"/>
                </a:cubicBezTo>
                <a:cubicBezTo>
                  <a:pt x="6961" y="1"/>
                  <a:pt x="6961" y="1"/>
                  <a:pt x="6961" y="1"/>
                </a:cubicBezTo>
                <a:cubicBezTo>
                  <a:pt x="6959" y="2"/>
                  <a:pt x="6959" y="2"/>
                  <a:pt x="6959" y="2"/>
                </a:cubicBezTo>
                <a:cubicBezTo>
                  <a:pt x="6381" y="335"/>
                  <a:pt x="6381" y="335"/>
                  <a:pt x="6381" y="335"/>
                </a:cubicBezTo>
                <a:cubicBezTo>
                  <a:pt x="5802" y="1"/>
                  <a:pt x="5802" y="1"/>
                  <a:pt x="5802" y="1"/>
                </a:cubicBezTo>
                <a:cubicBezTo>
                  <a:pt x="5799" y="2"/>
                  <a:pt x="5799" y="2"/>
                  <a:pt x="5799" y="2"/>
                </a:cubicBezTo>
                <a:cubicBezTo>
                  <a:pt x="5222" y="335"/>
                  <a:pt x="5222" y="335"/>
                  <a:pt x="5222" y="335"/>
                </a:cubicBezTo>
                <a:cubicBezTo>
                  <a:pt x="4642" y="0"/>
                  <a:pt x="4642" y="0"/>
                  <a:pt x="4642" y="0"/>
                </a:cubicBezTo>
                <a:cubicBezTo>
                  <a:pt x="4058" y="337"/>
                  <a:pt x="4058" y="337"/>
                  <a:pt x="4058" y="337"/>
                </a:cubicBezTo>
                <a:cubicBezTo>
                  <a:pt x="4058" y="1008"/>
                  <a:pt x="4058" y="1008"/>
                  <a:pt x="4058" y="1008"/>
                </a:cubicBezTo>
                <a:cubicBezTo>
                  <a:pt x="3483" y="1340"/>
                  <a:pt x="3483" y="1340"/>
                  <a:pt x="3483" y="1340"/>
                </a:cubicBezTo>
                <a:cubicBezTo>
                  <a:pt x="2937" y="1026"/>
                  <a:pt x="2937" y="1026"/>
                  <a:pt x="2937" y="1026"/>
                </a:cubicBezTo>
                <a:cubicBezTo>
                  <a:pt x="2939" y="1021"/>
                  <a:pt x="2940" y="1017"/>
                  <a:pt x="2940" y="1012"/>
                </a:cubicBezTo>
                <a:cubicBezTo>
                  <a:pt x="2940" y="992"/>
                  <a:pt x="2924" y="976"/>
                  <a:pt x="2904" y="976"/>
                </a:cubicBezTo>
                <a:cubicBezTo>
                  <a:pt x="2884" y="976"/>
                  <a:pt x="2868" y="992"/>
                  <a:pt x="2868" y="1012"/>
                </a:cubicBezTo>
                <a:cubicBezTo>
                  <a:pt x="2868" y="1016"/>
                  <a:pt x="2869" y="1021"/>
                  <a:pt x="2871" y="1025"/>
                </a:cubicBezTo>
                <a:cubicBezTo>
                  <a:pt x="2323" y="1340"/>
                  <a:pt x="2323" y="1340"/>
                  <a:pt x="2323" y="1340"/>
                </a:cubicBezTo>
                <a:cubicBezTo>
                  <a:pt x="1744" y="1006"/>
                  <a:pt x="1744" y="1006"/>
                  <a:pt x="1744" y="1006"/>
                </a:cubicBezTo>
                <a:cubicBezTo>
                  <a:pt x="1741" y="1007"/>
                  <a:pt x="1741" y="1007"/>
                  <a:pt x="1741" y="1007"/>
                </a:cubicBezTo>
                <a:cubicBezTo>
                  <a:pt x="1159" y="1343"/>
                  <a:pt x="1159" y="1343"/>
                  <a:pt x="1159" y="1343"/>
                </a:cubicBezTo>
                <a:cubicBezTo>
                  <a:pt x="1159" y="2013"/>
                  <a:pt x="1159" y="2013"/>
                  <a:pt x="1159" y="2013"/>
                </a:cubicBezTo>
                <a:cubicBezTo>
                  <a:pt x="580" y="2348"/>
                  <a:pt x="580" y="2348"/>
                  <a:pt x="580" y="2348"/>
                </a:cubicBezTo>
                <a:cubicBezTo>
                  <a:pt x="580" y="3017"/>
                  <a:pt x="580" y="3017"/>
                  <a:pt x="580" y="3017"/>
                </a:cubicBezTo>
                <a:lnTo>
                  <a:pt x="0" y="3352"/>
                </a:lnTo>
                <a:close/>
                <a:moveTo>
                  <a:pt x="877" y="2851"/>
                </a:moveTo>
                <a:cubicBezTo>
                  <a:pt x="878" y="2852"/>
                  <a:pt x="878" y="2852"/>
                  <a:pt x="878" y="2852"/>
                </a:cubicBezTo>
                <a:cubicBezTo>
                  <a:pt x="1161" y="3017"/>
                  <a:pt x="1161" y="3017"/>
                  <a:pt x="1161" y="3017"/>
                </a:cubicBezTo>
                <a:cubicBezTo>
                  <a:pt x="1161" y="3347"/>
                  <a:pt x="1161" y="3347"/>
                  <a:pt x="1161" y="3347"/>
                </a:cubicBezTo>
                <a:cubicBezTo>
                  <a:pt x="589" y="3017"/>
                  <a:pt x="589" y="3017"/>
                  <a:pt x="589" y="3017"/>
                </a:cubicBezTo>
                <a:cubicBezTo>
                  <a:pt x="589" y="2353"/>
                  <a:pt x="589" y="2353"/>
                  <a:pt x="589" y="2353"/>
                </a:cubicBezTo>
                <a:cubicBezTo>
                  <a:pt x="873" y="2190"/>
                  <a:pt x="873" y="2190"/>
                  <a:pt x="873" y="2190"/>
                </a:cubicBezTo>
                <a:lnTo>
                  <a:pt x="877" y="2851"/>
                </a:lnTo>
                <a:close/>
                <a:moveTo>
                  <a:pt x="1164" y="2021"/>
                </a:moveTo>
                <a:cubicBezTo>
                  <a:pt x="1736" y="2351"/>
                  <a:pt x="1736" y="2351"/>
                  <a:pt x="1736" y="2351"/>
                </a:cubicBezTo>
                <a:cubicBezTo>
                  <a:pt x="1213" y="2653"/>
                  <a:pt x="1213" y="2653"/>
                  <a:pt x="1213" y="2653"/>
                </a:cubicBezTo>
                <a:cubicBezTo>
                  <a:pt x="1202" y="2638"/>
                  <a:pt x="1184" y="2627"/>
                  <a:pt x="1164" y="2627"/>
                </a:cubicBezTo>
                <a:cubicBezTo>
                  <a:pt x="1132" y="2627"/>
                  <a:pt x="1106" y="2654"/>
                  <a:pt x="1106" y="2686"/>
                </a:cubicBezTo>
                <a:cubicBezTo>
                  <a:pt x="1106" y="2717"/>
                  <a:pt x="1130" y="2742"/>
                  <a:pt x="1161" y="2744"/>
                </a:cubicBezTo>
                <a:cubicBezTo>
                  <a:pt x="1161" y="3011"/>
                  <a:pt x="1161" y="3011"/>
                  <a:pt x="1161" y="3011"/>
                </a:cubicBezTo>
                <a:cubicBezTo>
                  <a:pt x="882" y="2848"/>
                  <a:pt x="882" y="2848"/>
                  <a:pt x="882" y="2848"/>
                </a:cubicBezTo>
                <a:cubicBezTo>
                  <a:pt x="878" y="2187"/>
                  <a:pt x="878" y="2187"/>
                  <a:pt x="878" y="2187"/>
                </a:cubicBezTo>
                <a:lnTo>
                  <a:pt x="1164" y="2021"/>
                </a:lnTo>
                <a:close/>
                <a:moveTo>
                  <a:pt x="2611" y="7536"/>
                </a:moveTo>
                <a:cubicBezTo>
                  <a:pt x="2611" y="8197"/>
                  <a:pt x="2611" y="8197"/>
                  <a:pt x="2611" y="8197"/>
                </a:cubicBezTo>
                <a:cubicBezTo>
                  <a:pt x="2329" y="8034"/>
                  <a:pt x="2329" y="8034"/>
                  <a:pt x="2329" y="8034"/>
                </a:cubicBezTo>
                <a:cubicBezTo>
                  <a:pt x="2329" y="7373"/>
                  <a:pt x="2329" y="7373"/>
                  <a:pt x="2329" y="7373"/>
                </a:cubicBezTo>
                <a:lnTo>
                  <a:pt x="2611" y="7536"/>
                </a:lnTo>
                <a:close/>
                <a:moveTo>
                  <a:pt x="2332" y="7369"/>
                </a:moveTo>
                <a:cubicBezTo>
                  <a:pt x="2611" y="7208"/>
                  <a:pt x="2611" y="7208"/>
                  <a:pt x="2611" y="7208"/>
                </a:cubicBezTo>
                <a:cubicBezTo>
                  <a:pt x="2611" y="7530"/>
                  <a:pt x="2611" y="7530"/>
                  <a:pt x="2611" y="7530"/>
                </a:cubicBezTo>
                <a:lnTo>
                  <a:pt x="2332" y="7369"/>
                </a:lnTo>
                <a:close/>
                <a:moveTo>
                  <a:pt x="2326" y="7361"/>
                </a:moveTo>
                <a:cubicBezTo>
                  <a:pt x="2326" y="6757"/>
                  <a:pt x="2326" y="6757"/>
                  <a:pt x="2326" y="6757"/>
                </a:cubicBezTo>
                <a:cubicBezTo>
                  <a:pt x="2357" y="6756"/>
                  <a:pt x="2383" y="6731"/>
                  <a:pt x="2383" y="6699"/>
                </a:cubicBezTo>
                <a:cubicBezTo>
                  <a:pt x="2383" y="6689"/>
                  <a:pt x="2380" y="6680"/>
                  <a:pt x="2376" y="6671"/>
                </a:cubicBezTo>
                <a:cubicBezTo>
                  <a:pt x="2611" y="6535"/>
                  <a:pt x="2611" y="6535"/>
                  <a:pt x="2611" y="6535"/>
                </a:cubicBezTo>
                <a:cubicBezTo>
                  <a:pt x="2611" y="7196"/>
                  <a:pt x="2611" y="7196"/>
                  <a:pt x="2611" y="7196"/>
                </a:cubicBezTo>
                <a:lnTo>
                  <a:pt x="2326" y="7361"/>
                </a:lnTo>
                <a:close/>
                <a:moveTo>
                  <a:pt x="2324" y="6641"/>
                </a:moveTo>
                <a:cubicBezTo>
                  <a:pt x="2304" y="6641"/>
                  <a:pt x="2286" y="6652"/>
                  <a:pt x="2275" y="6668"/>
                </a:cubicBezTo>
                <a:cubicBezTo>
                  <a:pt x="1753" y="6365"/>
                  <a:pt x="1753" y="6365"/>
                  <a:pt x="1753" y="6365"/>
                </a:cubicBezTo>
                <a:cubicBezTo>
                  <a:pt x="2037" y="6201"/>
                  <a:pt x="2037" y="6201"/>
                  <a:pt x="2037" y="6201"/>
                </a:cubicBezTo>
                <a:cubicBezTo>
                  <a:pt x="2608" y="6531"/>
                  <a:pt x="2608" y="6531"/>
                  <a:pt x="2608" y="6531"/>
                </a:cubicBezTo>
                <a:cubicBezTo>
                  <a:pt x="2373" y="6667"/>
                  <a:pt x="2373" y="6667"/>
                  <a:pt x="2373" y="6667"/>
                </a:cubicBezTo>
                <a:cubicBezTo>
                  <a:pt x="2363" y="6651"/>
                  <a:pt x="2345" y="6641"/>
                  <a:pt x="2324" y="6641"/>
                </a:cubicBezTo>
                <a:close/>
                <a:moveTo>
                  <a:pt x="2036" y="5862"/>
                </a:moveTo>
                <a:cubicBezTo>
                  <a:pt x="2319" y="5700"/>
                  <a:pt x="2319" y="5700"/>
                  <a:pt x="2319" y="5700"/>
                </a:cubicBezTo>
                <a:cubicBezTo>
                  <a:pt x="2319" y="5992"/>
                  <a:pt x="2319" y="5992"/>
                  <a:pt x="2319" y="5992"/>
                </a:cubicBezTo>
                <a:cubicBezTo>
                  <a:pt x="2302" y="5995"/>
                  <a:pt x="2289" y="6009"/>
                  <a:pt x="2289" y="6027"/>
                </a:cubicBezTo>
                <a:cubicBezTo>
                  <a:pt x="2289" y="6033"/>
                  <a:pt x="2290" y="6038"/>
                  <a:pt x="2292" y="6042"/>
                </a:cubicBezTo>
                <a:cubicBezTo>
                  <a:pt x="2037" y="6190"/>
                  <a:pt x="2037" y="6190"/>
                  <a:pt x="2037" y="6190"/>
                </a:cubicBezTo>
                <a:lnTo>
                  <a:pt x="2036" y="5862"/>
                </a:lnTo>
                <a:close/>
                <a:moveTo>
                  <a:pt x="2036" y="5188"/>
                </a:moveTo>
                <a:cubicBezTo>
                  <a:pt x="2037" y="4529"/>
                  <a:pt x="2037" y="4529"/>
                  <a:pt x="2037" y="4529"/>
                </a:cubicBezTo>
                <a:cubicBezTo>
                  <a:pt x="2321" y="4693"/>
                  <a:pt x="2321" y="4693"/>
                  <a:pt x="2321" y="4693"/>
                </a:cubicBezTo>
                <a:cubicBezTo>
                  <a:pt x="2321" y="5353"/>
                  <a:pt x="2321" y="5353"/>
                  <a:pt x="2321" y="5353"/>
                </a:cubicBezTo>
                <a:lnTo>
                  <a:pt x="2036" y="5188"/>
                </a:lnTo>
                <a:close/>
                <a:moveTo>
                  <a:pt x="2360" y="6027"/>
                </a:moveTo>
                <a:cubicBezTo>
                  <a:pt x="2360" y="6009"/>
                  <a:pt x="2347" y="5994"/>
                  <a:pt x="2329" y="5992"/>
                </a:cubicBezTo>
                <a:cubicBezTo>
                  <a:pt x="2329" y="5695"/>
                  <a:pt x="2329" y="5695"/>
                  <a:pt x="2329" y="5695"/>
                </a:cubicBezTo>
                <a:cubicBezTo>
                  <a:pt x="2616" y="5531"/>
                  <a:pt x="2616" y="5531"/>
                  <a:pt x="2616" y="5531"/>
                </a:cubicBezTo>
                <a:cubicBezTo>
                  <a:pt x="2900" y="5696"/>
                  <a:pt x="2900" y="5696"/>
                  <a:pt x="2900" y="5696"/>
                </a:cubicBezTo>
                <a:cubicBezTo>
                  <a:pt x="2901" y="6357"/>
                  <a:pt x="2901" y="6357"/>
                  <a:pt x="2901" y="6357"/>
                </a:cubicBezTo>
                <a:cubicBezTo>
                  <a:pt x="2357" y="6042"/>
                  <a:pt x="2357" y="6042"/>
                  <a:pt x="2357" y="6042"/>
                </a:cubicBezTo>
                <a:cubicBezTo>
                  <a:pt x="2359" y="6038"/>
                  <a:pt x="2360" y="6033"/>
                  <a:pt x="2360" y="6027"/>
                </a:cubicBezTo>
                <a:close/>
                <a:moveTo>
                  <a:pt x="2957" y="7032"/>
                </a:moveTo>
                <a:cubicBezTo>
                  <a:pt x="2957" y="7004"/>
                  <a:pt x="2936" y="6981"/>
                  <a:pt x="2909" y="6979"/>
                </a:cubicBezTo>
                <a:cubicBezTo>
                  <a:pt x="2909" y="6369"/>
                  <a:pt x="2909" y="6369"/>
                  <a:pt x="2909" y="6369"/>
                </a:cubicBezTo>
                <a:cubicBezTo>
                  <a:pt x="3191" y="6532"/>
                  <a:pt x="3191" y="6532"/>
                  <a:pt x="3191" y="6532"/>
                </a:cubicBezTo>
                <a:cubicBezTo>
                  <a:pt x="3191" y="7192"/>
                  <a:pt x="3191" y="7192"/>
                  <a:pt x="3191" y="7192"/>
                </a:cubicBezTo>
                <a:cubicBezTo>
                  <a:pt x="2952" y="7055"/>
                  <a:pt x="2952" y="7055"/>
                  <a:pt x="2952" y="7055"/>
                </a:cubicBezTo>
                <a:cubicBezTo>
                  <a:pt x="2955" y="7048"/>
                  <a:pt x="2957" y="7040"/>
                  <a:pt x="2957" y="7032"/>
                </a:cubicBezTo>
                <a:close/>
                <a:moveTo>
                  <a:pt x="3196" y="7195"/>
                </a:moveTo>
                <a:cubicBezTo>
                  <a:pt x="3196" y="6535"/>
                  <a:pt x="3196" y="6535"/>
                  <a:pt x="3196" y="6535"/>
                </a:cubicBezTo>
                <a:cubicBezTo>
                  <a:pt x="3480" y="6700"/>
                  <a:pt x="3480" y="6700"/>
                  <a:pt x="3480" y="6700"/>
                </a:cubicBezTo>
                <a:cubicBezTo>
                  <a:pt x="3480" y="7358"/>
                  <a:pt x="3480" y="7358"/>
                  <a:pt x="3480" y="7358"/>
                </a:cubicBezTo>
                <a:lnTo>
                  <a:pt x="3196" y="7195"/>
                </a:lnTo>
                <a:close/>
                <a:moveTo>
                  <a:pt x="3477" y="7368"/>
                </a:moveTo>
                <a:cubicBezTo>
                  <a:pt x="3196" y="7530"/>
                  <a:pt x="3196" y="7530"/>
                  <a:pt x="3196" y="7530"/>
                </a:cubicBezTo>
                <a:cubicBezTo>
                  <a:pt x="3196" y="7206"/>
                  <a:pt x="3196" y="7206"/>
                  <a:pt x="3196" y="7206"/>
                </a:cubicBezTo>
                <a:lnTo>
                  <a:pt x="3477" y="7368"/>
                </a:lnTo>
                <a:close/>
                <a:moveTo>
                  <a:pt x="3196" y="6530"/>
                </a:moveTo>
                <a:cubicBezTo>
                  <a:pt x="3196" y="6201"/>
                  <a:pt x="3196" y="6201"/>
                  <a:pt x="3196" y="6201"/>
                </a:cubicBezTo>
                <a:cubicBezTo>
                  <a:pt x="3484" y="6035"/>
                  <a:pt x="3484" y="6035"/>
                  <a:pt x="3484" y="6035"/>
                </a:cubicBezTo>
                <a:cubicBezTo>
                  <a:pt x="4055" y="6365"/>
                  <a:pt x="4055" y="6365"/>
                  <a:pt x="4055" y="6365"/>
                </a:cubicBezTo>
                <a:cubicBezTo>
                  <a:pt x="3483" y="6696"/>
                  <a:pt x="3483" y="6696"/>
                  <a:pt x="3483" y="6696"/>
                </a:cubicBezTo>
                <a:lnTo>
                  <a:pt x="3196" y="6530"/>
                </a:lnTo>
                <a:close/>
                <a:moveTo>
                  <a:pt x="5187" y="7033"/>
                </a:moveTo>
                <a:cubicBezTo>
                  <a:pt x="5187" y="7037"/>
                  <a:pt x="5188" y="7042"/>
                  <a:pt x="5190" y="7046"/>
                </a:cubicBezTo>
                <a:cubicBezTo>
                  <a:pt x="4684" y="7336"/>
                  <a:pt x="4684" y="7336"/>
                  <a:pt x="4684" y="7336"/>
                </a:cubicBezTo>
                <a:cubicBezTo>
                  <a:pt x="4675" y="7324"/>
                  <a:pt x="4661" y="7316"/>
                  <a:pt x="4645" y="7315"/>
                </a:cubicBezTo>
                <a:cubicBezTo>
                  <a:pt x="4645" y="6700"/>
                  <a:pt x="4645" y="6700"/>
                  <a:pt x="4645" y="6700"/>
                </a:cubicBezTo>
                <a:cubicBezTo>
                  <a:pt x="5218" y="6367"/>
                  <a:pt x="5218" y="6367"/>
                  <a:pt x="5218" y="6367"/>
                </a:cubicBezTo>
                <a:cubicBezTo>
                  <a:pt x="5218" y="6998"/>
                  <a:pt x="5218" y="6998"/>
                  <a:pt x="5218" y="6998"/>
                </a:cubicBezTo>
                <a:cubicBezTo>
                  <a:pt x="5200" y="7000"/>
                  <a:pt x="5187" y="7015"/>
                  <a:pt x="5187" y="7033"/>
                </a:cubicBezTo>
                <a:close/>
                <a:moveTo>
                  <a:pt x="5259" y="7033"/>
                </a:moveTo>
                <a:cubicBezTo>
                  <a:pt x="5259" y="7015"/>
                  <a:pt x="5245" y="7000"/>
                  <a:pt x="5228" y="6998"/>
                </a:cubicBezTo>
                <a:cubicBezTo>
                  <a:pt x="5228" y="6368"/>
                  <a:pt x="5228" y="6368"/>
                  <a:pt x="5228" y="6368"/>
                </a:cubicBezTo>
                <a:cubicBezTo>
                  <a:pt x="5511" y="6532"/>
                  <a:pt x="5511" y="6532"/>
                  <a:pt x="5511" y="6532"/>
                </a:cubicBezTo>
                <a:cubicBezTo>
                  <a:pt x="5511" y="7193"/>
                  <a:pt x="5511" y="7193"/>
                  <a:pt x="5511" y="7193"/>
                </a:cubicBezTo>
                <a:cubicBezTo>
                  <a:pt x="5256" y="7046"/>
                  <a:pt x="5256" y="7046"/>
                  <a:pt x="5256" y="7046"/>
                </a:cubicBezTo>
                <a:cubicBezTo>
                  <a:pt x="5258" y="7042"/>
                  <a:pt x="5259" y="7037"/>
                  <a:pt x="5259" y="7033"/>
                </a:cubicBezTo>
                <a:close/>
                <a:moveTo>
                  <a:pt x="5516" y="7528"/>
                </a:moveTo>
                <a:cubicBezTo>
                  <a:pt x="5516" y="7207"/>
                  <a:pt x="5516" y="7207"/>
                  <a:pt x="5516" y="7207"/>
                </a:cubicBezTo>
                <a:cubicBezTo>
                  <a:pt x="5795" y="7367"/>
                  <a:pt x="5795" y="7367"/>
                  <a:pt x="5795" y="7367"/>
                </a:cubicBezTo>
                <a:lnTo>
                  <a:pt x="5516" y="7528"/>
                </a:lnTo>
                <a:close/>
                <a:moveTo>
                  <a:pt x="5798" y="7372"/>
                </a:moveTo>
                <a:cubicBezTo>
                  <a:pt x="5798" y="8033"/>
                  <a:pt x="5798" y="8033"/>
                  <a:pt x="5798" y="8033"/>
                </a:cubicBezTo>
                <a:cubicBezTo>
                  <a:pt x="5516" y="8195"/>
                  <a:pt x="5516" y="8195"/>
                  <a:pt x="5516" y="8195"/>
                </a:cubicBezTo>
                <a:cubicBezTo>
                  <a:pt x="5516" y="7534"/>
                  <a:pt x="5516" y="7534"/>
                  <a:pt x="5516" y="7534"/>
                </a:cubicBezTo>
                <a:lnTo>
                  <a:pt x="5798" y="7372"/>
                </a:lnTo>
                <a:close/>
                <a:moveTo>
                  <a:pt x="5516" y="7195"/>
                </a:moveTo>
                <a:cubicBezTo>
                  <a:pt x="5516" y="6535"/>
                  <a:pt x="5516" y="6535"/>
                  <a:pt x="5516" y="6535"/>
                </a:cubicBezTo>
                <a:cubicBezTo>
                  <a:pt x="5750" y="6670"/>
                  <a:pt x="5750" y="6670"/>
                  <a:pt x="5750" y="6670"/>
                </a:cubicBezTo>
                <a:cubicBezTo>
                  <a:pt x="5747" y="6678"/>
                  <a:pt x="5744" y="6687"/>
                  <a:pt x="5744" y="6696"/>
                </a:cubicBezTo>
                <a:cubicBezTo>
                  <a:pt x="5744" y="6727"/>
                  <a:pt x="5769" y="6753"/>
                  <a:pt x="5799" y="6754"/>
                </a:cubicBezTo>
                <a:cubicBezTo>
                  <a:pt x="5799" y="7358"/>
                  <a:pt x="5799" y="7358"/>
                  <a:pt x="5799" y="7358"/>
                </a:cubicBezTo>
                <a:lnTo>
                  <a:pt x="5516" y="7195"/>
                </a:lnTo>
                <a:close/>
                <a:moveTo>
                  <a:pt x="5516" y="6529"/>
                </a:moveTo>
                <a:cubicBezTo>
                  <a:pt x="5516" y="6200"/>
                  <a:pt x="5516" y="6200"/>
                  <a:pt x="5516" y="6200"/>
                </a:cubicBezTo>
                <a:cubicBezTo>
                  <a:pt x="5802" y="6035"/>
                  <a:pt x="5802" y="6035"/>
                  <a:pt x="5802" y="6035"/>
                </a:cubicBezTo>
                <a:cubicBezTo>
                  <a:pt x="6333" y="6341"/>
                  <a:pt x="6333" y="6341"/>
                  <a:pt x="6333" y="6341"/>
                </a:cubicBezTo>
                <a:cubicBezTo>
                  <a:pt x="6330" y="6348"/>
                  <a:pt x="6329" y="6355"/>
                  <a:pt x="6329" y="6362"/>
                </a:cubicBezTo>
                <a:cubicBezTo>
                  <a:pt x="6329" y="6371"/>
                  <a:pt x="6331" y="6380"/>
                  <a:pt x="6335" y="6387"/>
                </a:cubicBezTo>
                <a:cubicBezTo>
                  <a:pt x="5852" y="6666"/>
                  <a:pt x="5852" y="6666"/>
                  <a:pt x="5852" y="6666"/>
                </a:cubicBezTo>
                <a:cubicBezTo>
                  <a:pt x="5841" y="6649"/>
                  <a:pt x="5823" y="6638"/>
                  <a:pt x="5802" y="6638"/>
                </a:cubicBezTo>
                <a:cubicBezTo>
                  <a:pt x="5781" y="6638"/>
                  <a:pt x="5763" y="6649"/>
                  <a:pt x="5753" y="6666"/>
                </a:cubicBezTo>
                <a:lnTo>
                  <a:pt x="5516" y="6529"/>
                </a:lnTo>
                <a:close/>
                <a:moveTo>
                  <a:pt x="6435" y="6362"/>
                </a:moveTo>
                <a:cubicBezTo>
                  <a:pt x="6435" y="6355"/>
                  <a:pt x="6434" y="6348"/>
                  <a:pt x="6431" y="6341"/>
                </a:cubicBezTo>
                <a:cubicBezTo>
                  <a:pt x="6672" y="6202"/>
                  <a:pt x="6672" y="6202"/>
                  <a:pt x="6672" y="6202"/>
                </a:cubicBezTo>
                <a:cubicBezTo>
                  <a:pt x="6672" y="6528"/>
                  <a:pt x="6672" y="6528"/>
                  <a:pt x="6672" y="6528"/>
                </a:cubicBezTo>
                <a:cubicBezTo>
                  <a:pt x="6429" y="6388"/>
                  <a:pt x="6429" y="6388"/>
                  <a:pt x="6429" y="6388"/>
                </a:cubicBezTo>
                <a:cubicBezTo>
                  <a:pt x="6433" y="6381"/>
                  <a:pt x="6435" y="6372"/>
                  <a:pt x="6435" y="6362"/>
                </a:cubicBezTo>
                <a:close/>
                <a:moveTo>
                  <a:pt x="6672" y="6534"/>
                </a:moveTo>
                <a:cubicBezTo>
                  <a:pt x="6672" y="7193"/>
                  <a:pt x="6672" y="7193"/>
                  <a:pt x="6672" y="7193"/>
                </a:cubicBezTo>
                <a:cubicBezTo>
                  <a:pt x="6387" y="7029"/>
                  <a:pt x="6387" y="7029"/>
                  <a:pt x="6387" y="7029"/>
                </a:cubicBezTo>
                <a:cubicBezTo>
                  <a:pt x="6387" y="6415"/>
                  <a:pt x="6387" y="6415"/>
                  <a:pt x="6387" y="6415"/>
                </a:cubicBezTo>
                <a:cubicBezTo>
                  <a:pt x="6403" y="6414"/>
                  <a:pt x="6417" y="6405"/>
                  <a:pt x="6426" y="6392"/>
                </a:cubicBezTo>
                <a:lnTo>
                  <a:pt x="6672" y="6534"/>
                </a:lnTo>
                <a:close/>
                <a:moveTo>
                  <a:pt x="6384" y="6309"/>
                </a:moveTo>
                <a:cubicBezTo>
                  <a:pt x="6384" y="6026"/>
                  <a:pt x="6384" y="6026"/>
                  <a:pt x="6384" y="6026"/>
                </a:cubicBezTo>
                <a:cubicBezTo>
                  <a:pt x="6669" y="6193"/>
                  <a:pt x="6669" y="6193"/>
                  <a:pt x="6669" y="6193"/>
                </a:cubicBezTo>
                <a:cubicBezTo>
                  <a:pt x="6426" y="6333"/>
                  <a:pt x="6426" y="6333"/>
                  <a:pt x="6426" y="6333"/>
                </a:cubicBezTo>
                <a:cubicBezTo>
                  <a:pt x="6417" y="6319"/>
                  <a:pt x="6402" y="6310"/>
                  <a:pt x="6384" y="6309"/>
                </a:cubicBezTo>
                <a:close/>
                <a:moveTo>
                  <a:pt x="6384" y="6021"/>
                </a:moveTo>
                <a:cubicBezTo>
                  <a:pt x="6384" y="5696"/>
                  <a:pt x="6384" y="5696"/>
                  <a:pt x="6384" y="5696"/>
                </a:cubicBezTo>
                <a:cubicBezTo>
                  <a:pt x="6957" y="5363"/>
                  <a:pt x="6957" y="5363"/>
                  <a:pt x="6957" y="5363"/>
                </a:cubicBezTo>
                <a:cubicBezTo>
                  <a:pt x="6957" y="6026"/>
                  <a:pt x="6957" y="6026"/>
                  <a:pt x="6957" y="6026"/>
                </a:cubicBezTo>
                <a:cubicBezTo>
                  <a:pt x="6673" y="6190"/>
                  <a:pt x="6673" y="6190"/>
                  <a:pt x="6673" y="6190"/>
                </a:cubicBezTo>
                <a:lnTo>
                  <a:pt x="6384" y="6021"/>
                </a:lnTo>
                <a:close/>
                <a:moveTo>
                  <a:pt x="8699" y="3684"/>
                </a:moveTo>
                <a:cubicBezTo>
                  <a:pt x="8416" y="3520"/>
                  <a:pt x="8416" y="3520"/>
                  <a:pt x="8416" y="3520"/>
                </a:cubicBezTo>
                <a:cubicBezTo>
                  <a:pt x="8986" y="3188"/>
                  <a:pt x="8986" y="3188"/>
                  <a:pt x="8986" y="3188"/>
                </a:cubicBezTo>
                <a:cubicBezTo>
                  <a:pt x="9272" y="3353"/>
                  <a:pt x="9272" y="3353"/>
                  <a:pt x="9272" y="3353"/>
                </a:cubicBezTo>
                <a:lnTo>
                  <a:pt x="8699" y="3684"/>
                </a:lnTo>
                <a:close/>
                <a:moveTo>
                  <a:pt x="9275" y="3357"/>
                </a:moveTo>
                <a:cubicBezTo>
                  <a:pt x="9276" y="4018"/>
                  <a:pt x="9276" y="4018"/>
                  <a:pt x="9276" y="4018"/>
                </a:cubicBezTo>
                <a:cubicBezTo>
                  <a:pt x="8729" y="4334"/>
                  <a:pt x="8729" y="4334"/>
                  <a:pt x="8729" y="4334"/>
                </a:cubicBezTo>
                <a:cubicBezTo>
                  <a:pt x="8722" y="4326"/>
                  <a:pt x="8713" y="4321"/>
                  <a:pt x="8702" y="4320"/>
                </a:cubicBezTo>
                <a:cubicBezTo>
                  <a:pt x="8702" y="3688"/>
                  <a:pt x="8702" y="3688"/>
                  <a:pt x="8702" y="3688"/>
                </a:cubicBezTo>
                <a:lnTo>
                  <a:pt x="9275" y="3357"/>
                </a:lnTo>
                <a:close/>
                <a:moveTo>
                  <a:pt x="8697" y="4321"/>
                </a:moveTo>
                <a:cubicBezTo>
                  <a:pt x="8687" y="4322"/>
                  <a:pt x="8679" y="4327"/>
                  <a:pt x="8673" y="4334"/>
                </a:cubicBezTo>
                <a:cubicBezTo>
                  <a:pt x="8413" y="4184"/>
                  <a:pt x="8413" y="4184"/>
                  <a:pt x="8413" y="4184"/>
                </a:cubicBezTo>
                <a:cubicBezTo>
                  <a:pt x="8414" y="3524"/>
                  <a:pt x="8414" y="3524"/>
                  <a:pt x="8414" y="3524"/>
                </a:cubicBezTo>
                <a:cubicBezTo>
                  <a:pt x="8697" y="3688"/>
                  <a:pt x="8697" y="3688"/>
                  <a:pt x="8697" y="3688"/>
                </a:cubicBezTo>
                <a:lnTo>
                  <a:pt x="8697" y="4321"/>
                </a:lnTo>
                <a:close/>
                <a:moveTo>
                  <a:pt x="8696" y="5022"/>
                </a:moveTo>
                <a:cubicBezTo>
                  <a:pt x="8123" y="5353"/>
                  <a:pt x="8123" y="5353"/>
                  <a:pt x="8123" y="5353"/>
                </a:cubicBezTo>
                <a:cubicBezTo>
                  <a:pt x="8122" y="4749"/>
                  <a:pt x="8122" y="4749"/>
                  <a:pt x="8122" y="4749"/>
                </a:cubicBezTo>
                <a:cubicBezTo>
                  <a:pt x="8154" y="4749"/>
                  <a:pt x="8179" y="4723"/>
                  <a:pt x="8179" y="4691"/>
                </a:cubicBezTo>
                <a:cubicBezTo>
                  <a:pt x="8179" y="4681"/>
                  <a:pt x="8177" y="4671"/>
                  <a:pt x="8172" y="4663"/>
                </a:cubicBezTo>
                <a:cubicBezTo>
                  <a:pt x="8670" y="4375"/>
                  <a:pt x="8670" y="4375"/>
                  <a:pt x="8670" y="4375"/>
                </a:cubicBezTo>
                <a:cubicBezTo>
                  <a:pt x="8676" y="4384"/>
                  <a:pt x="8685" y="4390"/>
                  <a:pt x="8696" y="4391"/>
                </a:cubicBezTo>
                <a:lnTo>
                  <a:pt x="8696" y="5022"/>
                </a:lnTo>
                <a:close/>
                <a:moveTo>
                  <a:pt x="8121" y="4633"/>
                </a:moveTo>
                <a:cubicBezTo>
                  <a:pt x="8101" y="4633"/>
                  <a:pt x="8083" y="4644"/>
                  <a:pt x="8072" y="4660"/>
                </a:cubicBezTo>
                <a:cubicBezTo>
                  <a:pt x="7835" y="4523"/>
                  <a:pt x="7835" y="4523"/>
                  <a:pt x="7835" y="4523"/>
                </a:cubicBezTo>
                <a:cubicBezTo>
                  <a:pt x="8408" y="4192"/>
                  <a:pt x="8408" y="4192"/>
                  <a:pt x="8408" y="4192"/>
                </a:cubicBezTo>
                <a:cubicBezTo>
                  <a:pt x="8668" y="4342"/>
                  <a:pt x="8668" y="4342"/>
                  <a:pt x="8668" y="4342"/>
                </a:cubicBezTo>
                <a:cubicBezTo>
                  <a:pt x="8666" y="4346"/>
                  <a:pt x="8665" y="4351"/>
                  <a:pt x="8665" y="4356"/>
                </a:cubicBezTo>
                <a:cubicBezTo>
                  <a:pt x="8665" y="4361"/>
                  <a:pt x="8666" y="4366"/>
                  <a:pt x="8668" y="4370"/>
                </a:cubicBezTo>
                <a:cubicBezTo>
                  <a:pt x="8169" y="4659"/>
                  <a:pt x="8169" y="4659"/>
                  <a:pt x="8169" y="4659"/>
                </a:cubicBezTo>
                <a:cubicBezTo>
                  <a:pt x="8159" y="4643"/>
                  <a:pt x="8141" y="4633"/>
                  <a:pt x="8121" y="4633"/>
                </a:cubicBezTo>
                <a:close/>
                <a:moveTo>
                  <a:pt x="7598" y="1678"/>
                </a:moveTo>
                <a:cubicBezTo>
                  <a:pt x="7598" y="1668"/>
                  <a:pt x="7596" y="1659"/>
                  <a:pt x="7591" y="1651"/>
                </a:cubicBezTo>
                <a:cubicBezTo>
                  <a:pt x="8116" y="1348"/>
                  <a:pt x="8116" y="1348"/>
                  <a:pt x="8116" y="1348"/>
                </a:cubicBezTo>
                <a:cubicBezTo>
                  <a:pt x="8115" y="2011"/>
                  <a:pt x="8115" y="2011"/>
                  <a:pt x="8115" y="2011"/>
                </a:cubicBezTo>
                <a:cubicBezTo>
                  <a:pt x="7570" y="2327"/>
                  <a:pt x="7570" y="2327"/>
                  <a:pt x="7570" y="2327"/>
                </a:cubicBezTo>
                <a:cubicBezTo>
                  <a:pt x="7563" y="2319"/>
                  <a:pt x="7554" y="2313"/>
                  <a:pt x="7543" y="2313"/>
                </a:cubicBezTo>
                <a:cubicBezTo>
                  <a:pt x="7542" y="1736"/>
                  <a:pt x="7542" y="1736"/>
                  <a:pt x="7542" y="1736"/>
                </a:cubicBezTo>
                <a:cubicBezTo>
                  <a:pt x="7573" y="1735"/>
                  <a:pt x="7598" y="1709"/>
                  <a:pt x="7598" y="1678"/>
                </a:cubicBezTo>
                <a:close/>
                <a:moveTo>
                  <a:pt x="7482" y="1678"/>
                </a:moveTo>
                <a:cubicBezTo>
                  <a:pt x="7482" y="1710"/>
                  <a:pt x="7506" y="1735"/>
                  <a:pt x="7537" y="1736"/>
                </a:cubicBezTo>
                <a:cubicBezTo>
                  <a:pt x="7538" y="2313"/>
                  <a:pt x="7538" y="2313"/>
                  <a:pt x="7538" y="2313"/>
                </a:cubicBezTo>
                <a:cubicBezTo>
                  <a:pt x="7528" y="2314"/>
                  <a:pt x="7519" y="2319"/>
                  <a:pt x="7513" y="2327"/>
                </a:cubicBezTo>
                <a:cubicBezTo>
                  <a:pt x="7254" y="2177"/>
                  <a:pt x="7254" y="2177"/>
                  <a:pt x="7254" y="2177"/>
                </a:cubicBezTo>
                <a:cubicBezTo>
                  <a:pt x="7253" y="1515"/>
                  <a:pt x="7253" y="1515"/>
                  <a:pt x="7253" y="1515"/>
                </a:cubicBezTo>
                <a:cubicBezTo>
                  <a:pt x="7488" y="1651"/>
                  <a:pt x="7488" y="1651"/>
                  <a:pt x="7488" y="1651"/>
                </a:cubicBezTo>
                <a:cubicBezTo>
                  <a:pt x="7484" y="1659"/>
                  <a:pt x="7482" y="1668"/>
                  <a:pt x="7482" y="1678"/>
                </a:cubicBezTo>
                <a:close/>
                <a:moveTo>
                  <a:pt x="7248" y="1516"/>
                </a:moveTo>
                <a:cubicBezTo>
                  <a:pt x="7250" y="2174"/>
                  <a:pt x="7250" y="2174"/>
                  <a:pt x="7250" y="2174"/>
                </a:cubicBezTo>
                <a:cubicBezTo>
                  <a:pt x="6967" y="2011"/>
                  <a:pt x="6967" y="2011"/>
                  <a:pt x="6967" y="2011"/>
                </a:cubicBezTo>
                <a:cubicBezTo>
                  <a:pt x="6966" y="1681"/>
                  <a:pt x="6966" y="1681"/>
                  <a:pt x="6966" y="1681"/>
                </a:cubicBezTo>
                <a:lnTo>
                  <a:pt x="7248" y="1516"/>
                </a:lnTo>
                <a:close/>
                <a:moveTo>
                  <a:pt x="6966" y="1675"/>
                </a:moveTo>
                <a:cubicBezTo>
                  <a:pt x="6966" y="1399"/>
                  <a:pt x="6966" y="1399"/>
                  <a:pt x="6966" y="1399"/>
                </a:cubicBezTo>
                <a:cubicBezTo>
                  <a:pt x="6983" y="1397"/>
                  <a:pt x="6997" y="1387"/>
                  <a:pt x="7006" y="1373"/>
                </a:cubicBezTo>
                <a:cubicBezTo>
                  <a:pt x="7245" y="1511"/>
                  <a:pt x="7245" y="1511"/>
                  <a:pt x="7245" y="1511"/>
                </a:cubicBezTo>
                <a:lnTo>
                  <a:pt x="6966" y="1675"/>
                </a:lnTo>
                <a:close/>
                <a:moveTo>
                  <a:pt x="7250" y="2185"/>
                </a:moveTo>
                <a:cubicBezTo>
                  <a:pt x="7251" y="2512"/>
                  <a:pt x="7251" y="2512"/>
                  <a:pt x="7251" y="2512"/>
                </a:cubicBezTo>
                <a:cubicBezTo>
                  <a:pt x="6960" y="2680"/>
                  <a:pt x="6960" y="2680"/>
                  <a:pt x="6960" y="2680"/>
                </a:cubicBezTo>
                <a:cubicBezTo>
                  <a:pt x="6429" y="2373"/>
                  <a:pt x="6429" y="2373"/>
                  <a:pt x="6429" y="2373"/>
                </a:cubicBezTo>
                <a:cubicBezTo>
                  <a:pt x="6433" y="2366"/>
                  <a:pt x="6435" y="2357"/>
                  <a:pt x="6435" y="2348"/>
                </a:cubicBezTo>
                <a:cubicBezTo>
                  <a:pt x="6435" y="2340"/>
                  <a:pt x="6434" y="2332"/>
                  <a:pt x="6431" y="2326"/>
                </a:cubicBezTo>
                <a:cubicBezTo>
                  <a:pt x="6962" y="2019"/>
                  <a:pt x="6962" y="2019"/>
                  <a:pt x="6962" y="2019"/>
                </a:cubicBezTo>
                <a:lnTo>
                  <a:pt x="7250" y="2185"/>
                </a:lnTo>
                <a:close/>
                <a:moveTo>
                  <a:pt x="5861" y="677"/>
                </a:moveTo>
                <a:cubicBezTo>
                  <a:pt x="5861" y="666"/>
                  <a:pt x="5858" y="656"/>
                  <a:pt x="5853" y="648"/>
                </a:cubicBezTo>
                <a:cubicBezTo>
                  <a:pt x="6088" y="512"/>
                  <a:pt x="6088" y="512"/>
                  <a:pt x="6088" y="512"/>
                </a:cubicBezTo>
                <a:cubicBezTo>
                  <a:pt x="6088" y="840"/>
                  <a:pt x="6088" y="840"/>
                  <a:pt x="6088" y="840"/>
                </a:cubicBezTo>
                <a:cubicBezTo>
                  <a:pt x="5804" y="1006"/>
                  <a:pt x="5804" y="1006"/>
                  <a:pt x="5804" y="1006"/>
                </a:cubicBezTo>
                <a:cubicBezTo>
                  <a:pt x="5803" y="735"/>
                  <a:pt x="5803" y="735"/>
                  <a:pt x="5803" y="735"/>
                </a:cubicBezTo>
                <a:cubicBezTo>
                  <a:pt x="5835" y="734"/>
                  <a:pt x="5861" y="708"/>
                  <a:pt x="5861" y="677"/>
                </a:cubicBezTo>
                <a:close/>
                <a:moveTo>
                  <a:pt x="6333" y="2326"/>
                </a:moveTo>
                <a:cubicBezTo>
                  <a:pt x="6330" y="2333"/>
                  <a:pt x="6329" y="2340"/>
                  <a:pt x="6329" y="2348"/>
                </a:cubicBezTo>
                <a:cubicBezTo>
                  <a:pt x="6329" y="2356"/>
                  <a:pt x="6331" y="2364"/>
                  <a:pt x="6335" y="2372"/>
                </a:cubicBezTo>
                <a:cubicBezTo>
                  <a:pt x="5849" y="2652"/>
                  <a:pt x="5849" y="2652"/>
                  <a:pt x="5849" y="2652"/>
                </a:cubicBezTo>
                <a:cubicBezTo>
                  <a:pt x="5839" y="2637"/>
                  <a:pt x="5821" y="2626"/>
                  <a:pt x="5801" y="2626"/>
                </a:cubicBezTo>
                <a:cubicBezTo>
                  <a:pt x="5781" y="2626"/>
                  <a:pt x="5763" y="2637"/>
                  <a:pt x="5752" y="2652"/>
                </a:cubicBezTo>
                <a:cubicBezTo>
                  <a:pt x="5230" y="2350"/>
                  <a:pt x="5230" y="2350"/>
                  <a:pt x="5230" y="2350"/>
                </a:cubicBezTo>
                <a:cubicBezTo>
                  <a:pt x="5802" y="2020"/>
                  <a:pt x="5802" y="2020"/>
                  <a:pt x="5802" y="2020"/>
                </a:cubicBezTo>
                <a:lnTo>
                  <a:pt x="6333" y="2326"/>
                </a:lnTo>
                <a:close/>
                <a:moveTo>
                  <a:pt x="5513" y="1847"/>
                </a:moveTo>
                <a:cubicBezTo>
                  <a:pt x="5513" y="1846"/>
                  <a:pt x="5513" y="1846"/>
                  <a:pt x="5513" y="1846"/>
                </a:cubicBezTo>
                <a:cubicBezTo>
                  <a:pt x="5514" y="1512"/>
                  <a:pt x="5514" y="1512"/>
                  <a:pt x="5514" y="1512"/>
                </a:cubicBezTo>
                <a:cubicBezTo>
                  <a:pt x="5798" y="1348"/>
                  <a:pt x="5798" y="1348"/>
                  <a:pt x="5798" y="1348"/>
                </a:cubicBezTo>
                <a:cubicBezTo>
                  <a:pt x="5797" y="2011"/>
                  <a:pt x="5797" y="2011"/>
                  <a:pt x="5797" y="2011"/>
                </a:cubicBezTo>
                <a:cubicBezTo>
                  <a:pt x="5224" y="2342"/>
                  <a:pt x="5224" y="2342"/>
                  <a:pt x="5224" y="2342"/>
                </a:cubicBezTo>
                <a:cubicBezTo>
                  <a:pt x="5224" y="2014"/>
                  <a:pt x="5224" y="2014"/>
                  <a:pt x="5224" y="2014"/>
                </a:cubicBezTo>
                <a:lnTo>
                  <a:pt x="5513" y="1847"/>
                </a:lnTo>
                <a:close/>
                <a:moveTo>
                  <a:pt x="5508" y="1844"/>
                </a:moveTo>
                <a:cubicBezTo>
                  <a:pt x="5224" y="2008"/>
                  <a:pt x="5224" y="2008"/>
                  <a:pt x="5224" y="2008"/>
                </a:cubicBezTo>
                <a:cubicBezTo>
                  <a:pt x="5224" y="1679"/>
                  <a:pt x="5224" y="1679"/>
                  <a:pt x="5224" y="1679"/>
                </a:cubicBezTo>
                <a:cubicBezTo>
                  <a:pt x="5509" y="1515"/>
                  <a:pt x="5509" y="1515"/>
                  <a:pt x="5509" y="1515"/>
                </a:cubicBezTo>
                <a:lnTo>
                  <a:pt x="5508" y="1844"/>
                </a:lnTo>
                <a:close/>
                <a:moveTo>
                  <a:pt x="2904" y="3024"/>
                </a:moveTo>
                <a:cubicBezTo>
                  <a:pt x="3191" y="3189"/>
                  <a:pt x="3191" y="3189"/>
                  <a:pt x="3191" y="3189"/>
                </a:cubicBezTo>
                <a:cubicBezTo>
                  <a:pt x="3191" y="3519"/>
                  <a:pt x="3191" y="3519"/>
                  <a:pt x="3191" y="3519"/>
                </a:cubicBezTo>
                <a:cubicBezTo>
                  <a:pt x="2954" y="3656"/>
                  <a:pt x="2954" y="3656"/>
                  <a:pt x="2954" y="3656"/>
                </a:cubicBezTo>
                <a:cubicBezTo>
                  <a:pt x="2944" y="3639"/>
                  <a:pt x="2925" y="3628"/>
                  <a:pt x="2904" y="3628"/>
                </a:cubicBezTo>
                <a:cubicBezTo>
                  <a:pt x="2883" y="3628"/>
                  <a:pt x="2864" y="3640"/>
                  <a:pt x="2854" y="3657"/>
                </a:cubicBezTo>
                <a:cubicBezTo>
                  <a:pt x="2616" y="3518"/>
                  <a:pt x="2616" y="3518"/>
                  <a:pt x="2616" y="3518"/>
                </a:cubicBezTo>
                <a:cubicBezTo>
                  <a:pt x="2616" y="3504"/>
                  <a:pt x="2616" y="3504"/>
                  <a:pt x="2616" y="3504"/>
                </a:cubicBezTo>
                <a:cubicBezTo>
                  <a:pt x="2616" y="3191"/>
                  <a:pt x="2616" y="3191"/>
                  <a:pt x="2616" y="3191"/>
                </a:cubicBezTo>
                <a:lnTo>
                  <a:pt x="2904" y="3024"/>
                </a:lnTo>
                <a:close/>
                <a:moveTo>
                  <a:pt x="2616" y="3179"/>
                </a:moveTo>
                <a:cubicBezTo>
                  <a:pt x="2617" y="2517"/>
                  <a:pt x="2617" y="2517"/>
                  <a:pt x="2617" y="2517"/>
                </a:cubicBezTo>
                <a:cubicBezTo>
                  <a:pt x="2858" y="2378"/>
                  <a:pt x="2858" y="2378"/>
                  <a:pt x="2858" y="2378"/>
                </a:cubicBezTo>
                <a:cubicBezTo>
                  <a:pt x="2867" y="2391"/>
                  <a:pt x="2882" y="2400"/>
                  <a:pt x="2899" y="2401"/>
                </a:cubicBezTo>
                <a:cubicBezTo>
                  <a:pt x="2899" y="3016"/>
                  <a:pt x="2899" y="3016"/>
                  <a:pt x="2899" y="3016"/>
                </a:cubicBezTo>
                <a:lnTo>
                  <a:pt x="2616" y="3179"/>
                </a:lnTo>
                <a:close/>
                <a:moveTo>
                  <a:pt x="2874" y="4335"/>
                </a:moveTo>
                <a:cubicBezTo>
                  <a:pt x="2616" y="4184"/>
                  <a:pt x="2616" y="4184"/>
                  <a:pt x="2616" y="4184"/>
                </a:cubicBezTo>
                <a:cubicBezTo>
                  <a:pt x="2616" y="3524"/>
                  <a:pt x="2616" y="3524"/>
                  <a:pt x="2616" y="3524"/>
                </a:cubicBezTo>
                <a:cubicBezTo>
                  <a:pt x="2852" y="3661"/>
                  <a:pt x="2852" y="3661"/>
                  <a:pt x="2852" y="3661"/>
                </a:cubicBezTo>
                <a:cubicBezTo>
                  <a:pt x="2848" y="3669"/>
                  <a:pt x="2846" y="3677"/>
                  <a:pt x="2846" y="3686"/>
                </a:cubicBezTo>
                <a:cubicBezTo>
                  <a:pt x="2846" y="3717"/>
                  <a:pt x="2870" y="3742"/>
                  <a:pt x="2901" y="3744"/>
                </a:cubicBezTo>
                <a:cubicBezTo>
                  <a:pt x="2901" y="4319"/>
                  <a:pt x="2901" y="4319"/>
                  <a:pt x="2901" y="4319"/>
                </a:cubicBezTo>
                <a:cubicBezTo>
                  <a:pt x="2890" y="4320"/>
                  <a:pt x="2880" y="4326"/>
                  <a:pt x="2874" y="4335"/>
                </a:cubicBezTo>
                <a:close/>
                <a:moveTo>
                  <a:pt x="2899" y="5022"/>
                </a:moveTo>
                <a:cubicBezTo>
                  <a:pt x="2616" y="5185"/>
                  <a:pt x="2616" y="5185"/>
                  <a:pt x="2616" y="5185"/>
                </a:cubicBezTo>
                <a:cubicBezTo>
                  <a:pt x="2615" y="4859"/>
                  <a:pt x="2615" y="4859"/>
                  <a:pt x="2615" y="4859"/>
                </a:cubicBezTo>
                <a:cubicBezTo>
                  <a:pt x="2899" y="4695"/>
                  <a:pt x="2899" y="4695"/>
                  <a:pt x="2899" y="4695"/>
                </a:cubicBezTo>
                <a:lnTo>
                  <a:pt x="2899" y="5022"/>
                </a:lnTo>
                <a:close/>
                <a:moveTo>
                  <a:pt x="2940" y="4355"/>
                </a:moveTo>
                <a:cubicBezTo>
                  <a:pt x="2940" y="4351"/>
                  <a:pt x="2939" y="4347"/>
                  <a:pt x="2938" y="4344"/>
                </a:cubicBezTo>
                <a:cubicBezTo>
                  <a:pt x="3191" y="4196"/>
                  <a:pt x="3191" y="4196"/>
                  <a:pt x="3191" y="4196"/>
                </a:cubicBezTo>
                <a:cubicBezTo>
                  <a:pt x="3191" y="4519"/>
                  <a:pt x="3191" y="4519"/>
                  <a:pt x="3191" y="4519"/>
                </a:cubicBezTo>
                <a:cubicBezTo>
                  <a:pt x="2936" y="4371"/>
                  <a:pt x="2936" y="4371"/>
                  <a:pt x="2936" y="4371"/>
                </a:cubicBezTo>
                <a:cubicBezTo>
                  <a:pt x="2938" y="4366"/>
                  <a:pt x="2940" y="4361"/>
                  <a:pt x="2940" y="4355"/>
                </a:cubicBezTo>
                <a:close/>
                <a:moveTo>
                  <a:pt x="3189" y="4524"/>
                </a:moveTo>
                <a:cubicBezTo>
                  <a:pt x="2909" y="4684"/>
                  <a:pt x="2909" y="4684"/>
                  <a:pt x="2909" y="4684"/>
                </a:cubicBezTo>
                <a:cubicBezTo>
                  <a:pt x="2909" y="4390"/>
                  <a:pt x="2909" y="4390"/>
                  <a:pt x="2909" y="4390"/>
                </a:cubicBezTo>
                <a:cubicBezTo>
                  <a:pt x="2919" y="4389"/>
                  <a:pt x="2928" y="4383"/>
                  <a:pt x="2933" y="4375"/>
                </a:cubicBezTo>
                <a:lnTo>
                  <a:pt x="3189" y="4524"/>
                </a:lnTo>
                <a:close/>
                <a:moveTo>
                  <a:pt x="2906" y="4319"/>
                </a:moveTo>
                <a:cubicBezTo>
                  <a:pt x="2906" y="3744"/>
                  <a:pt x="2906" y="3744"/>
                  <a:pt x="2906" y="3744"/>
                </a:cubicBezTo>
                <a:cubicBezTo>
                  <a:pt x="2937" y="3743"/>
                  <a:pt x="2962" y="3718"/>
                  <a:pt x="2962" y="3686"/>
                </a:cubicBezTo>
                <a:cubicBezTo>
                  <a:pt x="2962" y="3677"/>
                  <a:pt x="2960" y="3668"/>
                  <a:pt x="2956" y="3660"/>
                </a:cubicBezTo>
                <a:cubicBezTo>
                  <a:pt x="3191" y="3524"/>
                  <a:pt x="3191" y="3524"/>
                  <a:pt x="3191" y="3524"/>
                </a:cubicBezTo>
                <a:cubicBezTo>
                  <a:pt x="3191" y="4185"/>
                  <a:pt x="3191" y="4185"/>
                  <a:pt x="3191" y="4185"/>
                </a:cubicBezTo>
                <a:cubicBezTo>
                  <a:pt x="2934" y="4335"/>
                  <a:pt x="2934" y="4335"/>
                  <a:pt x="2934" y="4335"/>
                </a:cubicBezTo>
                <a:cubicBezTo>
                  <a:pt x="2928" y="4326"/>
                  <a:pt x="2917" y="4320"/>
                  <a:pt x="2906" y="4319"/>
                </a:cubicBezTo>
                <a:close/>
                <a:moveTo>
                  <a:pt x="2909" y="3016"/>
                </a:moveTo>
                <a:cubicBezTo>
                  <a:pt x="2909" y="2401"/>
                  <a:pt x="2909" y="2401"/>
                  <a:pt x="2909" y="2401"/>
                </a:cubicBezTo>
                <a:cubicBezTo>
                  <a:pt x="2925" y="2399"/>
                  <a:pt x="2939" y="2390"/>
                  <a:pt x="2947" y="2377"/>
                </a:cubicBezTo>
                <a:cubicBezTo>
                  <a:pt x="3191" y="2518"/>
                  <a:pt x="3191" y="2518"/>
                  <a:pt x="3191" y="2518"/>
                </a:cubicBezTo>
                <a:cubicBezTo>
                  <a:pt x="3191" y="3178"/>
                  <a:pt x="3191" y="3178"/>
                  <a:pt x="3191" y="3178"/>
                </a:cubicBezTo>
                <a:lnTo>
                  <a:pt x="2909" y="3016"/>
                </a:lnTo>
                <a:close/>
                <a:moveTo>
                  <a:pt x="2905" y="2015"/>
                </a:moveTo>
                <a:cubicBezTo>
                  <a:pt x="3188" y="2180"/>
                  <a:pt x="3188" y="2180"/>
                  <a:pt x="3188" y="2180"/>
                </a:cubicBezTo>
                <a:cubicBezTo>
                  <a:pt x="2947" y="2319"/>
                  <a:pt x="2947" y="2319"/>
                  <a:pt x="2947" y="2319"/>
                </a:cubicBezTo>
                <a:cubicBezTo>
                  <a:pt x="2938" y="2305"/>
                  <a:pt x="2923" y="2296"/>
                  <a:pt x="2906" y="2295"/>
                </a:cubicBezTo>
                <a:lnTo>
                  <a:pt x="2905" y="2015"/>
                </a:lnTo>
                <a:close/>
                <a:moveTo>
                  <a:pt x="3198" y="2185"/>
                </a:moveTo>
                <a:cubicBezTo>
                  <a:pt x="3477" y="2348"/>
                  <a:pt x="3477" y="2348"/>
                  <a:pt x="3477" y="2348"/>
                </a:cubicBezTo>
                <a:cubicBezTo>
                  <a:pt x="3192" y="2513"/>
                  <a:pt x="3192" y="2513"/>
                  <a:pt x="3192" y="2513"/>
                </a:cubicBezTo>
                <a:cubicBezTo>
                  <a:pt x="2950" y="2373"/>
                  <a:pt x="2950" y="2373"/>
                  <a:pt x="2950" y="2373"/>
                </a:cubicBezTo>
                <a:cubicBezTo>
                  <a:pt x="2953" y="2365"/>
                  <a:pt x="2956" y="2357"/>
                  <a:pt x="2956" y="2348"/>
                </a:cubicBezTo>
                <a:cubicBezTo>
                  <a:pt x="2956" y="2341"/>
                  <a:pt x="2954" y="2334"/>
                  <a:pt x="2952" y="2328"/>
                </a:cubicBezTo>
                <a:lnTo>
                  <a:pt x="3198" y="2185"/>
                </a:lnTo>
                <a:close/>
                <a:moveTo>
                  <a:pt x="3196" y="3516"/>
                </a:moveTo>
                <a:cubicBezTo>
                  <a:pt x="3196" y="3192"/>
                  <a:pt x="3196" y="3192"/>
                  <a:pt x="3196" y="3192"/>
                </a:cubicBezTo>
                <a:cubicBezTo>
                  <a:pt x="3450" y="3338"/>
                  <a:pt x="3450" y="3338"/>
                  <a:pt x="3450" y="3338"/>
                </a:cubicBezTo>
                <a:cubicBezTo>
                  <a:pt x="3448" y="3343"/>
                  <a:pt x="3446" y="3348"/>
                  <a:pt x="3446" y="3354"/>
                </a:cubicBezTo>
                <a:cubicBezTo>
                  <a:pt x="3446" y="3359"/>
                  <a:pt x="3448" y="3364"/>
                  <a:pt x="3450" y="3369"/>
                </a:cubicBezTo>
                <a:lnTo>
                  <a:pt x="3196" y="3516"/>
                </a:lnTo>
                <a:close/>
                <a:moveTo>
                  <a:pt x="3452" y="3373"/>
                </a:moveTo>
                <a:cubicBezTo>
                  <a:pt x="3458" y="3382"/>
                  <a:pt x="3468" y="3388"/>
                  <a:pt x="3479" y="3390"/>
                </a:cubicBezTo>
                <a:cubicBezTo>
                  <a:pt x="3478" y="4018"/>
                  <a:pt x="3478" y="4018"/>
                  <a:pt x="3478" y="4018"/>
                </a:cubicBezTo>
                <a:cubicBezTo>
                  <a:pt x="3196" y="4182"/>
                  <a:pt x="3196" y="4182"/>
                  <a:pt x="3196" y="4182"/>
                </a:cubicBezTo>
                <a:cubicBezTo>
                  <a:pt x="3196" y="3522"/>
                  <a:pt x="3196" y="3522"/>
                  <a:pt x="3196" y="3522"/>
                </a:cubicBezTo>
                <a:lnTo>
                  <a:pt x="3452" y="3373"/>
                </a:lnTo>
                <a:close/>
                <a:moveTo>
                  <a:pt x="3196" y="3180"/>
                </a:moveTo>
                <a:cubicBezTo>
                  <a:pt x="3196" y="2521"/>
                  <a:pt x="3196" y="2521"/>
                  <a:pt x="3196" y="2521"/>
                </a:cubicBezTo>
                <a:cubicBezTo>
                  <a:pt x="3480" y="2686"/>
                  <a:pt x="3480" y="2686"/>
                  <a:pt x="3480" y="2686"/>
                </a:cubicBezTo>
                <a:cubicBezTo>
                  <a:pt x="3480" y="3318"/>
                  <a:pt x="3480" y="3318"/>
                  <a:pt x="3480" y="3318"/>
                </a:cubicBezTo>
                <a:cubicBezTo>
                  <a:pt x="3471" y="3319"/>
                  <a:pt x="3462" y="3323"/>
                  <a:pt x="3456" y="3330"/>
                </a:cubicBezTo>
                <a:lnTo>
                  <a:pt x="3196" y="3180"/>
                </a:lnTo>
                <a:close/>
                <a:moveTo>
                  <a:pt x="3483" y="4027"/>
                </a:moveTo>
                <a:cubicBezTo>
                  <a:pt x="4014" y="4332"/>
                  <a:pt x="4014" y="4332"/>
                  <a:pt x="4014" y="4332"/>
                </a:cubicBezTo>
                <a:cubicBezTo>
                  <a:pt x="4010" y="4339"/>
                  <a:pt x="4008" y="4347"/>
                  <a:pt x="4008" y="4355"/>
                </a:cubicBezTo>
                <a:cubicBezTo>
                  <a:pt x="4008" y="4364"/>
                  <a:pt x="4011" y="4372"/>
                  <a:pt x="4015" y="4380"/>
                </a:cubicBezTo>
                <a:cubicBezTo>
                  <a:pt x="3483" y="4689"/>
                  <a:pt x="3483" y="4689"/>
                  <a:pt x="3483" y="4689"/>
                </a:cubicBezTo>
                <a:cubicBezTo>
                  <a:pt x="3196" y="4522"/>
                  <a:pt x="3196" y="4522"/>
                  <a:pt x="3196" y="4522"/>
                </a:cubicBezTo>
                <a:cubicBezTo>
                  <a:pt x="3196" y="4194"/>
                  <a:pt x="3196" y="4194"/>
                  <a:pt x="3196" y="4194"/>
                </a:cubicBezTo>
                <a:lnTo>
                  <a:pt x="3483" y="4027"/>
                </a:lnTo>
                <a:close/>
                <a:moveTo>
                  <a:pt x="3480" y="5309"/>
                </a:moveTo>
                <a:cubicBezTo>
                  <a:pt x="3464" y="5310"/>
                  <a:pt x="3450" y="5318"/>
                  <a:pt x="3441" y="5330"/>
                </a:cubicBezTo>
                <a:cubicBezTo>
                  <a:pt x="3201" y="5191"/>
                  <a:pt x="3201" y="5191"/>
                  <a:pt x="3201" y="5191"/>
                </a:cubicBezTo>
                <a:cubicBezTo>
                  <a:pt x="3480" y="5028"/>
                  <a:pt x="3480" y="5028"/>
                  <a:pt x="3480" y="5028"/>
                </a:cubicBezTo>
                <a:lnTo>
                  <a:pt x="3480" y="5309"/>
                </a:lnTo>
                <a:close/>
                <a:moveTo>
                  <a:pt x="3485" y="5021"/>
                </a:moveTo>
                <a:cubicBezTo>
                  <a:pt x="3485" y="4693"/>
                  <a:pt x="3485" y="4693"/>
                  <a:pt x="3485" y="4693"/>
                </a:cubicBezTo>
                <a:cubicBezTo>
                  <a:pt x="4017" y="4384"/>
                  <a:pt x="4017" y="4384"/>
                  <a:pt x="4017" y="4384"/>
                </a:cubicBezTo>
                <a:cubicBezTo>
                  <a:pt x="4026" y="4398"/>
                  <a:pt x="4041" y="4407"/>
                  <a:pt x="4059" y="4408"/>
                </a:cubicBezTo>
                <a:cubicBezTo>
                  <a:pt x="4059" y="5022"/>
                  <a:pt x="4059" y="5022"/>
                  <a:pt x="4059" y="5022"/>
                </a:cubicBezTo>
                <a:cubicBezTo>
                  <a:pt x="3772" y="5187"/>
                  <a:pt x="3772" y="5187"/>
                  <a:pt x="3772" y="5187"/>
                </a:cubicBezTo>
                <a:lnTo>
                  <a:pt x="3485" y="5021"/>
                </a:lnTo>
                <a:close/>
                <a:moveTo>
                  <a:pt x="3768" y="5190"/>
                </a:moveTo>
                <a:cubicBezTo>
                  <a:pt x="3526" y="5330"/>
                  <a:pt x="3526" y="5330"/>
                  <a:pt x="3526" y="5330"/>
                </a:cubicBezTo>
                <a:cubicBezTo>
                  <a:pt x="3517" y="5317"/>
                  <a:pt x="3502" y="5309"/>
                  <a:pt x="3485" y="5308"/>
                </a:cubicBezTo>
                <a:cubicBezTo>
                  <a:pt x="3485" y="5027"/>
                  <a:pt x="3485" y="5027"/>
                  <a:pt x="3485" y="5027"/>
                </a:cubicBezTo>
                <a:lnTo>
                  <a:pt x="3768" y="5190"/>
                </a:lnTo>
                <a:close/>
                <a:moveTo>
                  <a:pt x="3782" y="5193"/>
                </a:moveTo>
                <a:cubicBezTo>
                  <a:pt x="4063" y="5030"/>
                  <a:pt x="4063" y="5030"/>
                  <a:pt x="4063" y="5030"/>
                </a:cubicBezTo>
                <a:cubicBezTo>
                  <a:pt x="4636" y="5360"/>
                  <a:pt x="4636" y="5360"/>
                  <a:pt x="4636" y="5360"/>
                </a:cubicBezTo>
                <a:cubicBezTo>
                  <a:pt x="4354" y="5523"/>
                  <a:pt x="4354" y="5523"/>
                  <a:pt x="4354" y="5523"/>
                </a:cubicBezTo>
                <a:lnTo>
                  <a:pt x="3782" y="5193"/>
                </a:lnTo>
                <a:close/>
                <a:moveTo>
                  <a:pt x="4351" y="6527"/>
                </a:moveTo>
                <a:cubicBezTo>
                  <a:pt x="4071" y="6365"/>
                  <a:pt x="4071" y="6365"/>
                  <a:pt x="4071" y="6365"/>
                </a:cubicBezTo>
                <a:cubicBezTo>
                  <a:pt x="4351" y="6203"/>
                  <a:pt x="4351" y="6203"/>
                  <a:pt x="4351" y="6203"/>
                </a:cubicBezTo>
                <a:lnTo>
                  <a:pt x="4351" y="6527"/>
                </a:lnTo>
                <a:close/>
                <a:moveTo>
                  <a:pt x="6327" y="5023"/>
                </a:moveTo>
                <a:cubicBezTo>
                  <a:pt x="6327" y="5032"/>
                  <a:pt x="6329" y="5040"/>
                  <a:pt x="6333" y="5047"/>
                </a:cubicBezTo>
                <a:cubicBezTo>
                  <a:pt x="6096" y="5184"/>
                  <a:pt x="6096" y="5184"/>
                  <a:pt x="6096" y="5184"/>
                </a:cubicBezTo>
                <a:cubicBezTo>
                  <a:pt x="6092" y="4857"/>
                  <a:pt x="6092" y="4857"/>
                  <a:pt x="6092" y="4857"/>
                </a:cubicBezTo>
                <a:cubicBezTo>
                  <a:pt x="6092" y="4525"/>
                  <a:pt x="6092" y="4525"/>
                  <a:pt x="6092" y="4525"/>
                </a:cubicBezTo>
                <a:cubicBezTo>
                  <a:pt x="6376" y="4361"/>
                  <a:pt x="6376" y="4361"/>
                  <a:pt x="6376" y="4361"/>
                </a:cubicBezTo>
                <a:cubicBezTo>
                  <a:pt x="6377" y="4970"/>
                  <a:pt x="6377" y="4970"/>
                  <a:pt x="6377" y="4970"/>
                </a:cubicBezTo>
                <a:cubicBezTo>
                  <a:pt x="6349" y="4972"/>
                  <a:pt x="6327" y="4995"/>
                  <a:pt x="6327" y="5023"/>
                </a:cubicBezTo>
                <a:close/>
                <a:moveTo>
                  <a:pt x="6322" y="3686"/>
                </a:moveTo>
                <a:cubicBezTo>
                  <a:pt x="6322" y="3717"/>
                  <a:pt x="6347" y="3743"/>
                  <a:pt x="6378" y="3744"/>
                </a:cubicBezTo>
                <a:cubicBezTo>
                  <a:pt x="6378" y="4013"/>
                  <a:pt x="6378" y="4013"/>
                  <a:pt x="6378" y="4013"/>
                </a:cubicBezTo>
                <a:cubicBezTo>
                  <a:pt x="5807" y="3686"/>
                  <a:pt x="5807" y="3686"/>
                  <a:pt x="5807" y="3686"/>
                </a:cubicBezTo>
                <a:cubicBezTo>
                  <a:pt x="5807" y="3357"/>
                  <a:pt x="5807" y="3357"/>
                  <a:pt x="5807" y="3357"/>
                </a:cubicBezTo>
                <a:cubicBezTo>
                  <a:pt x="6329" y="3660"/>
                  <a:pt x="6329" y="3660"/>
                  <a:pt x="6329" y="3660"/>
                </a:cubicBezTo>
                <a:cubicBezTo>
                  <a:pt x="6325" y="3668"/>
                  <a:pt x="6322" y="3677"/>
                  <a:pt x="6322" y="3686"/>
                </a:cubicBezTo>
                <a:close/>
                <a:moveTo>
                  <a:pt x="5859" y="2685"/>
                </a:moveTo>
                <a:cubicBezTo>
                  <a:pt x="5859" y="2674"/>
                  <a:pt x="5856" y="2665"/>
                  <a:pt x="5852" y="2657"/>
                </a:cubicBezTo>
                <a:cubicBezTo>
                  <a:pt x="6337" y="2376"/>
                  <a:pt x="6337" y="2376"/>
                  <a:pt x="6337" y="2376"/>
                </a:cubicBezTo>
                <a:cubicBezTo>
                  <a:pt x="6346" y="2389"/>
                  <a:pt x="6360" y="2399"/>
                  <a:pt x="6376" y="2401"/>
                </a:cubicBezTo>
                <a:cubicBezTo>
                  <a:pt x="6376" y="3015"/>
                  <a:pt x="6376" y="3015"/>
                  <a:pt x="6376" y="3015"/>
                </a:cubicBezTo>
                <a:cubicBezTo>
                  <a:pt x="5804" y="3346"/>
                  <a:pt x="5804" y="3346"/>
                  <a:pt x="5804" y="3346"/>
                </a:cubicBezTo>
                <a:cubicBezTo>
                  <a:pt x="5803" y="2743"/>
                  <a:pt x="5803" y="2743"/>
                  <a:pt x="5803" y="2743"/>
                </a:cubicBezTo>
                <a:cubicBezTo>
                  <a:pt x="5834" y="2741"/>
                  <a:pt x="5859" y="2716"/>
                  <a:pt x="5859" y="2685"/>
                </a:cubicBezTo>
                <a:close/>
                <a:moveTo>
                  <a:pt x="5743" y="2685"/>
                </a:moveTo>
                <a:cubicBezTo>
                  <a:pt x="5743" y="2716"/>
                  <a:pt x="5767" y="2741"/>
                  <a:pt x="5798" y="2743"/>
                </a:cubicBezTo>
                <a:cubicBezTo>
                  <a:pt x="5799" y="3346"/>
                  <a:pt x="5799" y="3346"/>
                  <a:pt x="5799" y="3346"/>
                </a:cubicBezTo>
                <a:cubicBezTo>
                  <a:pt x="5228" y="3014"/>
                  <a:pt x="5228" y="3014"/>
                  <a:pt x="5228" y="3014"/>
                </a:cubicBezTo>
                <a:cubicBezTo>
                  <a:pt x="5227" y="2354"/>
                  <a:pt x="5227" y="2354"/>
                  <a:pt x="5227" y="2354"/>
                </a:cubicBezTo>
                <a:cubicBezTo>
                  <a:pt x="5750" y="2657"/>
                  <a:pt x="5750" y="2657"/>
                  <a:pt x="5750" y="2657"/>
                </a:cubicBezTo>
                <a:cubicBezTo>
                  <a:pt x="5745" y="2665"/>
                  <a:pt x="5743" y="2674"/>
                  <a:pt x="5743" y="2685"/>
                </a:cubicBezTo>
                <a:close/>
                <a:moveTo>
                  <a:pt x="5513" y="3850"/>
                </a:moveTo>
                <a:cubicBezTo>
                  <a:pt x="5512" y="3521"/>
                  <a:pt x="5512" y="3521"/>
                  <a:pt x="5512" y="3521"/>
                </a:cubicBezTo>
                <a:cubicBezTo>
                  <a:pt x="5797" y="3357"/>
                  <a:pt x="5797" y="3357"/>
                  <a:pt x="5797" y="3357"/>
                </a:cubicBezTo>
                <a:cubicBezTo>
                  <a:pt x="5797" y="3686"/>
                  <a:pt x="5797" y="3686"/>
                  <a:pt x="5797" y="3686"/>
                </a:cubicBezTo>
                <a:lnTo>
                  <a:pt x="5513" y="3850"/>
                </a:lnTo>
                <a:close/>
                <a:moveTo>
                  <a:pt x="5797" y="3692"/>
                </a:moveTo>
                <a:cubicBezTo>
                  <a:pt x="5798" y="4019"/>
                  <a:pt x="5798" y="4019"/>
                  <a:pt x="5798" y="4019"/>
                </a:cubicBezTo>
                <a:cubicBezTo>
                  <a:pt x="5515" y="4182"/>
                  <a:pt x="5515" y="4182"/>
                  <a:pt x="5515" y="4182"/>
                </a:cubicBezTo>
                <a:cubicBezTo>
                  <a:pt x="5513" y="3856"/>
                  <a:pt x="5513" y="3856"/>
                  <a:pt x="5513" y="3856"/>
                </a:cubicBezTo>
                <a:lnTo>
                  <a:pt x="5797" y="3692"/>
                </a:lnTo>
                <a:close/>
                <a:moveTo>
                  <a:pt x="5802" y="4027"/>
                </a:moveTo>
                <a:cubicBezTo>
                  <a:pt x="6081" y="4189"/>
                  <a:pt x="6081" y="4189"/>
                  <a:pt x="6081" y="4189"/>
                </a:cubicBezTo>
                <a:cubicBezTo>
                  <a:pt x="5516" y="4521"/>
                  <a:pt x="5516" y="4521"/>
                  <a:pt x="5516" y="4521"/>
                </a:cubicBezTo>
                <a:cubicBezTo>
                  <a:pt x="5515" y="4193"/>
                  <a:pt x="5515" y="4193"/>
                  <a:pt x="5515" y="4193"/>
                </a:cubicBezTo>
                <a:lnTo>
                  <a:pt x="5802" y="4027"/>
                </a:lnTo>
                <a:close/>
                <a:moveTo>
                  <a:pt x="6378" y="4018"/>
                </a:moveTo>
                <a:cubicBezTo>
                  <a:pt x="6379" y="4350"/>
                  <a:pt x="6379" y="4350"/>
                  <a:pt x="6379" y="4350"/>
                </a:cubicBezTo>
                <a:cubicBezTo>
                  <a:pt x="6092" y="4184"/>
                  <a:pt x="6092" y="4184"/>
                  <a:pt x="6092" y="4184"/>
                </a:cubicBezTo>
                <a:cubicBezTo>
                  <a:pt x="6092" y="4182"/>
                  <a:pt x="6092" y="4182"/>
                  <a:pt x="6092" y="4182"/>
                </a:cubicBezTo>
                <a:cubicBezTo>
                  <a:pt x="6091" y="4183"/>
                  <a:pt x="6091" y="4183"/>
                  <a:pt x="6091" y="4183"/>
                </a:cubicBezTo>
                <a:cubicBezTo>
                  <a:pt x="5807" y="4019"/>
                  <a:pt x="5807" y="4019"/>
                  <a:pt x="5807" y="4019"/>
                </a:cubicBezTo>
                <a:cubicBezTo>
                  <a:pt x="5807" y="3692"/>
                  <a:pt x="5807" y="3692"/>
                  <a:pt x="5807" y="3692"/>
                </a:cubicBezTo>
                <a:lnTo>
                  <a:pt x="6378" y="4018"/>
                </a:lnTo>
                <a:close/>
                <a:moveTo>
                  <a:pt x="6373" y="4358"/>
                </a:moveTo>
                <a:cubicBezTo>
                  <a:pt x="6092" y="4520"/>
                  <a:pt x="6092" y="4520"/>
                  <a:pt x="6092" y="4520"/>
                </a:cubicBezTo>
                <a:cubicBezTo>
                  <a:pt x="6092" y="4195"/>
                  <a:pt x="6092" y="4195"/>
                  <a:pt x="6092" y="4195"/>
                </a:cubicBezTo>
                <a:lnTo>
                  <a:pt x="6373" y="4358"/>
                </a:lnTo>
                <a:close/>
                <a:moveTo>
                  <a:pt x="6094" y="5525"/>
                </a:moveTo>
                <a:cubicBezTo>
                  <a:pt x="5812" y="5361"/>
                  <a:pt x="5812" y="5361"/>
                  <a:pt x="5812" y="5361"/>
                </a:cubicBezTo>
                <a:cubicBezTo>
                  <a:pt x="6091" y="5198"/>
                  <a:pt x="6091" y="5198"/>
                  <a:pt x="6091" y="5198"/>
                </a:cubicBezTo>
                <a:lnTo>
                  <a:pt x="6094" y="5525"/>
                </a:lnTo>
                <a:close/>
                <a:moveTo>
                  <a:pt x="5804" y="5354"/>
                </a:moveTo>
                <a:cubicBezTo>
                  <a:pt x="5803" y="4749"/>
                  <a:pt x="5803" y="4749"/>
                  <a:pt x="5803" y="4749"/>
                </a:cubicBezTo>
                <a:cubicBezTo>
                  <a:pt x="5834" y="4748"/>
                  <a:pt x="5859" y="4723"/>
                  <a:pt x="5859" y="4691"/>
                </a:cubicBezTo>
                <a:cubicBezTo>
                  <a:pt x="5859" y="4681"/>
                  <a:pt x="5856" y="4672"/>
                  <a:pt x="5852" y="4664"/>
                </a:cubicBezTo>
                <a:cubicBezTo>
                  <a:pt x="6087" y="4528"/>
                  <a:pt x="6087" y="4528"/>
                  <a:pt x="6087" y="4528"/>
                </a:cubicBezTo>
                <a:cubicBezTo>
                  <a:pt x="6087" y="4857"/>
                  <a:pt x="6087" y="4857"/>
                  <a:pt x="6087" y="4857"/>
                </a:cubicBezTo>
                <a:cubicBezTo>
                  <a:pt x="6091" y="5187"/>
                  <a:pt x="6091" y="5187"/>
                  <a:pt x="6091" y="5187"/>
                </a:cubicBezTo>
                <a:lnTo>
                  <a:pt x="5804" y="5354"/>
                </a:lnTo>
                <a:close/>
                <a:moveTo>
                  <a:pt x="5801" y="4633"/>
                </a:moveTo>
                <a:cubicBezTo>
                  <a:pt x="5780" y="4633"/>
                  <a:pt x="5762" y="4644"/>
                  <a:pt x="5752" y="4660"/>
                </a:cubicBezTo>
                <a:cubicBezTo>
                  <a:pt x="5519" y="4525"/>
                  <a:pt x="5519" y="4525"/>
                  <a:pt x="5519" y="4525"/>
                </a:cubicBezTo>
                <a:cubicBezTo>
                  <a:pt x="6086" y="4191"/>
                  <a:pt x="6086" y="4191"/>
                  <a:pt x="6086" y="4191"/>
                </a:cubicBezTo>
                <a:cubicBezTo>
                  <a:pt x="6087" y="4192"/>
                  <a:pt x="6087" y="4192"/>
                  <a:pt x="6087" y="4192"/>
                </a:cubicBezTo>
                <a:cubicBezTo>
                  <a:pt x="6087" y="4523"/>
                  <a:pt x="6087" y="4523"/>
                  <a:pt x="6087" y="4523"/>
                </a:cubicBezTo>
                <a:cubicBezTo>
                  <a:pt x="5850" y="4660"/>
                  <a:pt x="5850" y="4660"/>
                  <a:pt x="5850" y="4660"/>
                </a:cubicBezTo>
                <a:cubicBezTo>
                  <a:pt x="5839" y="4644"/>
                  <a:pt x="5821" y="4633"/>
                  <a:pt x="5801" y="4633"/>
                </a:cubicBezTo>
                <a:close/>
                <a:moveTo>
                  <a:pt x="5799" y="5353"/>
                </a:moveTo>
                <a:cubicBezTo>
                  <a:pt x="5228" y="5021"/>
                  <a:pt x="5228" y="5021"/>
                  <a:pt x="5228" y="5021"/>
                </a:cubicBezTo>
                <a:cubicBezTo>
                  <a:pt x="5227" y="4393"/>
                  <a:pt x="5227" y="4393"/>
                  <a:pt x="5227" y="4393"/>
                </a:cubicBezTo>
                <a:cubicBezTo>
                  <a:pt x="5237" y="4391"/>
                  <a:pt x="5246" y="4385"/>
                  <a:pt x="5252" y="4376"/>
                </a:cubicBezTo>
                <a:cubicBezTo>
                  <a:pt x="5511" y="4526"/>
                  <a:pt x="5511" y="4526"/>
                  <a:pt x="5511" y="4526"/>
                </a:cubicBezTo>
                <a:cubicBezTo>
                  <a:pt x="5511" y="4529"/>
                  <a:pt x="5511" y="4529"/>
                  <a:pt x="5511" y="4529"/>
                </a:cubicBezTo>
                <a:cubicBezTo>
                  <a:pt x="5514" y="4528"/>
                  <a:pt x="5514" y="4528"/>
                  <a:pt x="5514" y="4528"/>
                </a:cubicBezTo>
                <a:cubicBezTo>
                  <a:pt x="5749" y="4664"/>
                  <a:pt x="5749" y="4664"/>
                  <a:pt x="5749" y="4664"/>
                </a:cubicBezTo>
                <a:cubicBezTo>
                  <a:pt x="5745" y="4672"/>
                  <a:pt x="5743" y="4681"/>
                  <a:pt x="5743" y="4691"/>
                </a:cubicBezTo>
                <a:cubicBezTo>
                  <a:pt x="5743" y="4723"/>
                  <a:pt x="5767" y="4748"/>
                  <a:pt x="5798" y="4749"/>
                </a:cubicBezTo>
                <a:lnTo>
                  <a:pt x="5799" y="5353"/>
                </a:lnTo>
                <a:close/>
                <a:moveTo>
                  <a:pt x="5257" y="4358"/>
                </a:moveTo>
                <a:cubicBezTo>
                  <a:pt x="5257" y="4353"/>
                  <a:pt x="5256" y="4348"/>
                  <a:pt x="5254" y="4344"/>
                </a:cubicBezTo>
                <a:cubicBezTo>
                  <a:pt x="5510" y="4196"/>
                  <a:pt x="5510" y="4196"/>
                  <a:pt x="5510" y="4196"/>
                </a:cubicBezTo>
                <a:cubicBezTo>
                  <a:pt x="5511" y="4521"/>
                  <a:pt x="5511" y="4521"/>
                  <a:pt x="5511" y="4521"/>
                </a:cubicBezTo>
                <a:cubicBezTo>
                  <a:pt x="5254" y="4372"/>
                  <a:pt x="5254" y="4372"/>
                  <a:pt x="5254" y="4372"/>
                </a:cubicBezTo>
                <a:cubicBezTo>
                  <a:pt x="5256" y="4367"/>
                  <a:pt x="5257" y="4363"/>
                  <a:pt x="5257" y="4358"/>
                </a:cubicBezTo>
                <a:close/>
                <a:moveTo>
                  <a:pt x="5224" y="4322"/>
                </a:moveTo>
                <a:cubicBezTo>
                  <a:pt x="5224" y="4023"/>
                  <a:pt x="5224" y="4023"/>
                  <a:pt x="5224" y="4023"/>
                </a:cubicBezTo>
                <a:cubicBezTo>
                  <a:pt x="5508" y="3859"/>
                  <a:pt x="5508" y="3859"/>
                  <a:pt x="5508" y="3859"/>
                </a:cubicBezTo>
                <a:cubicBezTo>
                  <a:pt x="5510" y="4185"/>
                  <a:pt x="5510" y="4185"/>
                  <a:pt x="5510" y="4185"/>
                </a:cubicBezTo>
                <a:cubicBezTo>
                  <a:pt x="5249" y="4335"/>
                  <a:pt x="5249" y="4335"/>
                  <a:pt x="5249" y="4335"/>
                </a:cubicBezTo>
                <a:cubicBezTo>
                  <a:pt x="5243" y="4328"/>
                  <a:pt x="5234" y="4323"/>
                  <a:pt x="5224" y="4322"/>
                </a:cubicBezTo>
                <a:close/>
                <a:moveTo>
                  <a:pt x="5224" y="4018"/>
                </a:moveTo>
                <a:cubicBezTo>
                  <a:pt x="5224" y="3688"/>
                  <a:pt x="5224" y="3688"/>
                  <a:pt x="5224" y="3688"/>
                </a:cubicBezTo>
                <a:cubicBezTo>
                  <a:pt x="5507" y="3524"/>
                  <a:pt x="5507" y="3524"/>
                  <a:pt x="5507" y="3524"/>
                </a:cubicBezTo>
                <a:cubicBezTo>
                  <a:pt x="5508" y="3853"/>
                  <a:pt x="5508" y="3853"/>
                  <a:pt x="5508" y="3853"/>
                </a:cubicBezTo>
                <a:lnTo>
                  <a:pt x="5224" y="4018"/>
                </a:lnTo>
                <a:close/>
                <a:moveTo>
                  <a:pt x="5221" y="3683"/>
                </a:moveTo>
                <a:cubicBezTo>
                  <a:pt x="4689" y="3376"/>
                  <a:pt x="4689" y="3376"/>
                  <a:pt x="4689" y="3376"/>
                </a:cubicBezTo>
                <a:cubicBezTo>
                  <a:pt x="4694" y="3368"/>
                  <a:pt x="4696" y="3359"/>
                  <a:pt x="4696" y="3350"/>
                </a:cubicBezTo>
                <a:cubicBezTo>
                  <a:pt x="4696" y="3343"/>
                  <a:pt x="4695" y="3335"/>
                  <a:pt x="4692" y="3329"/>
                </a:cubicBezTo>
                <a:cubicBezTo>
                  <a:pt x="4934" y="3190"/>
                  <a:pt x="4934" y="3190"/>
                  <a:pt x="4934" y="3190"/>
                </a:cubicBezTo>
                <a:cubicBezTo>
                  <a:pt x="5505" y="3520"/>
                  <a:pt x="5505" y="3520"/>
                  <a:pt x="5505" y="3520"/>
                </a:cubicBezTo>
                <a:lnTo>
                  <a:pt x="5221" y="3683"/>
                </a:lnTo>
                <a:close/>
                <a:moveTo>
                  <a:pt x="4938" y="2179"/>
                </a:moveTo>
                <a:cubicBezTo>
                  <a:pt x="5219" y="2017"/>
                  <a:pt x="5219" y="2017"/>
                  <a:pt x="5219" y="2017"/>
                </a:cubicBezTo>
                <a:cubicBezTo>
                  <a:pt x="5219" y="2341"/>
                  <a:pt x="5219" y="2341"/>
                  <a:pt x="5219" y="2341"/>
                </a:cubicBezTo>
                <a:lnTo>
                  <a:pt x="4938" y="2179"/>
                </a:lnTo>
                <a:close/>
                <a:moveTo>
                  <a:pt x="5213" y="2350"/>
                </a:moveTo>
                <a:cubicBezTo>
                  <a:pt x="4935" y="2510"/>
                  <a:pt x="4935" y="2510"/>
                  <a:pt x="4935" y="2510"/>
                </a:cubicBezTo>
                <a:cubicBezTo>
                  <a:pt x="4935" y="2189"/>
                  <a:pt x="4935" y="2189"/>
                  <a:pt x="4935" y="2189"/>
                </a:cubicBezTo>
                <a:lnTo>
                  <a:pt x="5213" y="2350"/>
                </a:lnTo>
                <a:close/>
                <a:moveTo>
                  <a:pt x="5218" y="3014"/>
                </a:moveTo>
                <a:cubicBezTo>
                  <a:pt x="4935" y="3178"/>
                  <a:pt x="4935" y="3178"/>
                  <a:pt x="4935" y="3178"/>
                </a:cubicBezTo>
                <a:cubicBezTo>
                  <a:pt x="4935" y="2516"/>
                  <a:pt x="4935" y="2516"/>
                  <a:pt x="4935" y="2516"/>
                </a:cubicBezTo>
                <a:cubicBezTo>
                  <a:pt x="5217" y="2353"/>
                  <a:pt x="5217" y="2353"/>
                  <a:pt x="5217" y="2353"/>
                </a:cubicBezTo>
                <a:lnTo>
                  <a:pt x="5218" y="3014"/>
                </a:lnTo>
                <a:close/>
                <a:moveTo>
                  <a:pt x="4588" y="2016"/>
                </a:moveTo>
                <a:cubicBezTo>
                  <a:pt x="4588" y="2023"/>
                  <a:pt x="4590" y="2030"/>
                  <a:pt x="4593" y="2037"/>
                </a:cubicBezTo>
                <a:cubicBezTo>
                  <a:pt x="4090" y="2327"/>
                  <a:pt x="4090" y="2327"/>
                  <a:pt x="4090" y="2327"/>
                </a:cubicBezTo>
                <a:cubicBezTo>
                  <a:pt x="4084" y="2320"/>
                  <a:pt x="4075" y="2315"/>
                  <a:pt x="4065" y="2315"/>
                </a:cubicBezTo>
                <a:cubicBezTo>
                  <a:pt x="4064" y="1682"/>
                  <a:pt x="4064" y="1682"/>
                  <a:pt x="4064" y="1682"/>
                </a:cubicBezTo>
                <a:cubicBezTo>
                  <a:pt x="4638" y="1350"/>
                  <a:pt x="4638" y="1350"/>
                  <a:pt x="4638" y="1350"/>
                </a:cubicBezTo>
                <a:cubicBezTo>
                  <a:pt x="4637" y="1963"/>
                  <a:pt x="4637" y="1963"/>
                  <a:pt x="4637" y="1963"/>
                </a:cubicBezTo>
                <a:cubicBezTo>
                  <a:pt x="4610" y="1965"/>
                  <a:pt x="4588" y="1988"/>
                  <a:pt x="4588" y="2016"/>
                </a:cubicBezTo>
                <a:close/>
                <a:moveTo>
                  <a:pt x="4028" y="2350"/>
                </a:moveTo>
                <a:cubicBezTo>
                  <a:pt x="4028" y="2355"/>
                  <a:pt x="4029" y="2360"/>
                  <a:pt x="4030" y="2364"/>
                </a:cubicBezTo>
                <a:cubicBezTo>
                  <a:pt x="3774" y="2513"/>
                  <a:pt x="3774" y="2513"/>
                  <a:pt x="3774" y="2513"/>
                </a:cubicBezTo>
                <a:cubicBezTo>
                  <a:pt x="3773" y="2186"/>
                  <a:pt x="3773" y="2186"/>
                  <a:pt x="3773" y="2186"/>
                </a:cubicBezTo>
                <a:cubicBezTo>
                  <a:pt x="4031" y="2335"/>
                  <a:pt x="4031" y="2335"/>
                  <a:pt x="4031" y="2335"/>
                </a:cubicBezTo>
                <a:cubicBezTo>
                  <a:pt x="4029" y="2340"/>
                  <a:pt x="4028" y="2345"/>
                  <a:pt x="4028" y="2350"/>
                </a:cubicBezTo>
                <a:close/>
                <a:moveTo>
                  <a:pt x="4033" y="2369"/>
                </a:moveTo>
                <a:cubicBezTo>
                  <a:pt x="4038" y="2378"/>
                  <a:pt x="4047" y="2384"/>
                  <a:pt x="4058" y="2386"/>
                </a:cubicBezTo>
                <a:cubicBezTo>
                  <a:pt x="4058" y="3014"/>
                  <a:pt x="4058" y="3014"/>
                  <a:pt x="4058" y="3014"/>
                </a:cubicBezTo>
                <a:cubicBezTo>
                  <a:pt x="3775" y="3178"/>
                  <a:pt x="3775" y="3178"/>
                  <a:pt x="3775" y="3178"/>
                </a:cubicBezTo>
                <a:cubicBezTo>
                  <a:pt x="3774" y="2519"/>
                  <a:pt x="3774" y="2519"/>
                  <a:pt x="3774" y="2519"/>
                </a:cubicBezTo>
                <a:lnTo>
                  <a:pt x="4033" y="2369"/>
                </a:lnTo>
                <a:close/>
                <a:moveTo>
                  <a:pt x="4063" y="3023"/>
                </a:moveTo>
                <a:cubicBezTo>
                  <a:pt x="4594" y="3330"/>
                  <a:pt x="4594" y="3330"/>
                  <a:pt x="4594" y="3330"/>
                </a:cubicBezTo>
                <a:cubicBezTo>
                  <a:pt x="4591" y="3336"/>
                  <a:pt x="4590" y="3343"/>
                  <a:pt x="4590" y="3350"/>
                </a:cubicBezTo>
                <a:cubicBezTo>
                  <a:pt x="4590" y="3359"/>
                  <a:pt x="4592" y="3367"/>
                  <a:pt x="4596" y="3375"/>
                </a:cubicBezTo>
                <a:cubicBezTo>
                  <a:pt x="4336" y="3525"/>
                  <a:pt x="4336" y="3525"/>
                  <a:pt x="4336" y="3525"/>
                </a:cubicBezTo>
                <a:cubicBezTo>
                  <a:pt x="3780" y="3186"/>
                  <a:pt x="3780" y="3186"/>
                  <a:pt x="3780" y="3186"/>
                </a:cubicBezTo>
                <a:lnTo>
                  <a:pt x="4063" y="3023"/>
                </a:lnTo>
                <a:close/>
                <a:moveTo>
                  <a:pt x="4356" y="5187"/>
                </a:moveTo>
                <a:cubicBezTo>
                  <a:pt x="4356" y="5187"/>
                  <a:pt x="4356" y="5187"/>
                  <a:pt x="4356" y="5187"/>
                </a:cubicBezTo>
                <a:cubicBezTo>
                  <a:pt x="4349" y="4523"/>
                  <a:pt x="4349" y="4523"/>
                  <a:pt x="4349" y="4523"/>
                </a:cubicBezTo>
                <a:cubicBezTo>
                  <a:pt x="4640" y="4691"/>
                  <a:pt x="4640" y="4691"/>
                  <a:pt x="4640" y="4691"/>
                </a:cubicBezTo>
                <a:cubicBezTo>
                  <a:pt x="4640" y="5031"/>
                  <a:pt x="4640" y="5031"/>
                  <a:pt x="4640" y="5031"/>
                </a:cubicBezTo>
                <a:lnTo>
                  <a:pt x="4356" y="5187"/>
                </a:lnTo>
                <a:close/>
                <a:moveTo>
                  <a:pt x="4640" y="5036"/>
                </a:moveTo>
                <a:cubicBezTo>
                  <a:pt x="4640" y="5351"/>
                  <a:pt x="4640" y="5351"/>
                  <a:pt x="4640" y="5351"/>
                </a:cubicBezTo>
                <a:cubicBezTo>
                  <a:pt x="4361" y="5190"/>
                  <a:pt x="4361" y="5190"/>
                  <a:pt x="4361" y="5190"/>
                </a:cubicBezTo>
                <a:lnTo>
                  <a:pt x="4640" y="5036"/>
                </a:lnTo>
                <a:close/>
                <a:moveTo>
                  <a:pt x="4351" y="5184"/>
                </a:moveTo>
                <a:cubicBezTo>
                  <a:pt x="4068" y="5022"/>
                  <a:pt x="4068" y="5022"/>
                  <a:pt x="4068" y="5022"/>
                </a:cubicBezTo>
                <a:cubicBezTo>
                  <a:pt x="4068" y="4408"/>
                  <a:pt x="4068" y="4408"/>
                  <a:pt x="4068" y="4408"/>
                </a:cubicBezTo>
                <a:cubicBezTo>
                  <a:pt x="4084" y="4406"/>
                  <a:pt x="4098" y="4397"/>
                  <a:pt x="4106" y="4384"/>
                </a:cubicBezTo>
                <a:cubicBezTo>
                  <a:pt x="4344" y="4520"/>
                  <a:pt x="4344" y="4520"/>
                  <a:pt x="4344" y="4520"/>
                </a:cubicBezTo>
                <a:lnTo>
                  <a:pt x="4351" y="5184"/>
                </a:lnTo>
                <a:close/>
                <a:moveTo>
                  <a:pt x="4115" y="4355"/>
                </a:moveTo>
                <a:cubicBezTo>
                  <a:pt x="4115" y="4347"/>
                  <a:pt x="4113" y="4340"/>
                  <a:pt x="4111" y="4334"/>
                </a:cubicBezTo>
                <a:cubicBezTo>
                  <a:pt x="4341" y="4202"/>
                  <a:pt x="4341" y="4202"/>
                  <a:pt x="4341" y="4202"/>
                </a:cubicBezTo>
                <a:cubicBezTo>
                  <a:pt x="4344" y="4515"/>
                  <a:pt x="4344" y="4515"/>
                  <a:pt x="4344" y="4515"/>
                </a:cubicBezTo>
                <a:cubicBezTo>
                  <a:pt x="4109" y="4379"/>
                  <a:pt x="4109" y="4379"/>
                  <a:pt x="4109" y="4379"/>
                </a:cubicBezTo>
                <a:cubicBezTo>
                  <a:pt x="4113" y="4372"/>
                  <a:pt x="4115" y="4364"/>
                  <a:pt x="4115" y="4355"/>
                </a:cubicBezTo>
                <a:close/>
                <a:moveTo>
                  <a:pt x="4338" y="3529"/>
                </a:moveTo>
                <a:cubicBezTo>
                  <a:pt x="4598" y="3379"/>
                  <a:pt x="4598" y="3379"/>
                  <a:pt x="4598" y="3379"/>
                </a:cubicBezTo>
                <a:cubicBezTo>
                  <a:pt x="4607" y="3392"/>
                  <a:pt x="4621" y="3401"/>
                  <a:pt x="4637" y="3403"/>
                </a:cubicBezTo>
                <a:cubicBezTo>
                  <a:pt x="4638" y="4019"/>
                  <a:pt x="4638" y="4019"/>
                  <a:pt x="4638" y="4019"/>
                </a:cubicBezTo>
                <a:cubicBezTo>
                  <a:pt x="4345" y="4188"/>
                  <a:pt x="4345" y="4188"/>
                  <a:pt x="4345" y="4188"/>
                </a:cubicBezTo>
                <a:lnTo>
                  <a:pt x="4338" y="3529"/>
                </a:lnTo>
                <a:close/>
                <a:moveTo>
                  <a:pt x="4064" y="4302"/>
                </a:moveTo>
                <a:cubicBezTo>
                  <a:pt x="4065" y="3687"/>
                  <a:pt x="4065" y="3687"/>
                  <a:pt x="4065" y="3687"/>
                </a:cubicBezTo>
                <a:cubicBezTo>
                  <a:pt x="4334" y="3532"/>
                  <a:pt x="4334" y="3532"/>
                  <a:pt x="4334" y="3532"/>
                </a:cubicBezTo>
                <a:cubicBezTo>
                  <a:pt x="4340" y="4190"/>
                  <a:pt x="4340" y="4190"/>
                  <a:pt x="4340" y="4190"/>
                </a:cubicBezTo>
                <a:cubicBezTo>
                  <a:pt x="4106" y="4325"/>
                  <a:pt x="4106" y="4325"/>
                  <a:pt x="4106" y="4325"/>
                </a:cubicBezTo>
                <a:cubicBezTo>
                  <a:pt x="4097" y="4312"/>
                  <a:pt x="4082" y="4302"/>
                  <a:pt x="4064" y="4302"/>
                </a:cubicBezTo>
                <a:close/>
                <a:moveTo>
                  <a:pt x="4094" y="2369"/>
                </a:moveTo>
                <a:cubicBezTo>
                  <a:pt x="4640" y="2683"/>
                  <a:pt x="4640" y="2683"/>
                  <a:pt x="4640" y="2683"/>
                </a:cubicBezTo>
                <a:cubicBezTo>
                  <a:pt x="4639" y="3297"/>
                  <a:pt x="4639" y="3297"/>
                  <a:pt x="4639" y="3297"/>
                </a:cubicBezTo>
                <a:cubicBezTo>
                  <a:pt x="4622" y="3298"/>
                  <a:pt x="4607" y="3307"/>
                  <a:pt x="4598" y="3321"/>
                </a:cubicBezTo>
                <a:cubicBezTo>
                  <a:pt x="4067" y="3014"/>
                  <a:pt x="4067" y="3014"/>
                  <a:pt x="4067" y="3014"/>
                </a:cubicBezTo>
                <a:cubicBezTo>
                  <a:pt x="4068" y="2386"/>
                  <a:pt x="4068" y="2386"/>
                  <a:pt x="4068" y="2386"/>
                </a:cubicBezTo>
                <a:cubicBezTo>
                  <a:pt x="4079" y="2384"/>
                  <a:pt x="4088" y="2378"/>
                  <a:pt x="4094" y="2369"/>
                </a:cubicBezTo>
                <a:close/>
                <a:moveTo>
                  <a:pt x="4643" y="4028"/>
                </a:moveTo>
                <a:cubicBezTo>
                  <a:pt x="4930" y="4193"/>
                  <a:pt x="4930" y="4193"/>
                  <a:pt x="4930" y="4193"/>
                </a:cubicBezTo>
                <a:cubicBezTo>
                  <a:pt x="4930" y="4521"/>
                  <a:pt x="4930" y="4521"/>
                  <a:pt x="4930" y="4521"/>
                </a:cubicBezTo>
                <a:cubicBezTo>
                  <a:pt x="4642" y="4687"/>
                  <a:pt x="4642" y="4687"/>
                  <a:pt x="4642" y="4687"/>
                </a:cubicBezTo>
                <a:cubicBezTo>
                  <a:pt x="4349" y="4518"/>
                  <a:pt x="4349" y="4518"/>
                  <a:pt x="4349" y="4518"/>
                </a:cubicBezTo>
                <a:cubicBezTo>
                  <a:pt x="4345" y="4199"/>
                  <a:pt x="4345" y="4199"/>
                  <a:pt x="4345" y="4199"/>
                </a:cubicBezTo>
                <a:lnTo>
                  <a:pt x="4643" y="4028"/>
                </a:lnTo>
                <a:close/>
                <a:moveTo>
                  <a:pt x="4645" y="5351"/>
                </a:moveTo>
                <a:cubicBezTo>
                  <a:pt x="4645" y="5036"/>
                  <a:pt x="4645" y="5036"/>
                  <a:pt x="4645" y="5036"/>
                </a:cubicBezTo>
                <a:cubicBezTo>
                  <a:pt x="4920" y="5192"/>
                  <a:pt x="4920" y="5192"/>
                  <a:pt x="4920" y="5192"/>
                </a:cubicBezTo>
                <a:lnTo>
                  <a:pt x="4645" y="5351"/>
                </a:lnTo>
                <a:close/>
                <a:moveTo>
                  <a:pt x="4930" y="5198"/>
                </a:moveTo>
                <a:cubicBezTo>
                  <a:pt x="4930" y="5521"/>
                  <a:pt x="4930" y="5521"/>
                  <a:pt x="4930" y="5521"/>
                </a:cubicBezTo>
                <a:cubicBezTo>
                  <a:pt x="4649" y="5360"/>
                  <a:pt x="4649" y="5360"/>
                  <a:pt x="4649" y="5360"/>
                </a:cubicBezTo>
                <a:lnTo>
                  <a:pt x="4930" y="5198"/>
                </a:lnTo>
                <a:close/>
                <a:moveTo>
                  <a:pt x="4645" y="5030"/>
                </a:moveTo>
                <a:cubicBezTo>
                  <a:pt x="4645" y="4691"/>
                  <a:pt x="4645" y="4691"/>
                  <a:pt x="4645" y="4691"/>
                </a:cubicBezTo>
                <a:cubicBezTo>
                  <a:pt x="4930" y="4527"/>
                  <a:pt x="4930" y="4527"/>
                  <a:pt x="4930" y="4527"/>
                </a:cubicBezTo>
                <a:cubicBezTo>
                  <a:pt x="4930" y="5187"/>
                  <a:pt x="4930" y="5187"/>
                  <a:pt x="4930" y="5187"/>
                </a:cubicBezTo>
                <a:cubicBezTo>
                  <a:pt x="4925" y="5189"/>
                  <a:pt x="4925" y="5189"/>
                  <a:pt x="4925" y="5189"/>
                </a:cubicBezTo>
                <a:lnTo>
                  <a:pt x="4645" y="5030"/>
                </a:lnTo>
                <a:close/>
                <a:moveTo>
                  <a:pt x="4687" y="3320"/>
                </a:moveTo>
                <a:cubicBezTo>
                  <a:pt x="4678" y="3306"/>
                  <a:pt x="4662" y="3297"/>
                  <a:pt x="4644" y="3297"/>
                </a:cubicBezTo>
                <a:cubicBezTo>
                  <a:pt x="4645" y="2683"/>
                  <a:pt x="4645" y="2683"/>
                  <a:pt x="4645" y="2683"/>
                </a:cubicBezTo>
                <a:cubicBezTo>
                  <a:pt x="4930" y="2519"/>
                  <a:pt x="4930" y="2519"/>
                  <a:pt x="4930" y="2519"/>
                </a:cubicBezTo>
                <a:cubicBezTo>
                  <a:pt x="4930" y="3181"/>
                  <a:pt x="4930" y="3181"/>
                  <a:pt x="4930" y="3181"/>
                </a:cubicBezTo>
                <a:lnTo>
                  <a:pt x="4687" y="3320"/>
                </a:lnTo>
                <a:close/>
                <a:moveTo>
                  <a:pt x="5219" y="4322"/>
                </a:moveTo>
                <a:cubicBezTo>
                  <a:pt x="5209" y="4322"/>
                  <a:pt x="5200" y="4327"/>
                  <a:pt x="5194" y="4335"/>
                </a:cubicBezTo>
                <a:cubicBezTo>
                  <a:pt x="4939" y="4188"/>
                  <a:pt x="4939" y="4188"/>
                  <a:pt x="4939" y="4188"/>
                </a:cubicBezTo>
                <a:cubicBezTo>
                  <a:pt x="5219" y="4026"/>
                  <a:pt x="5219" y="4026"/>
                  <a:pt x="5219" y="4026"/>
                </a:cubicBezTo>
                <a:lnTo>
                  <a:pt x="5219" y="4322"/>
                </a:lnTo>
                <a:close/>
                <a:moveTo>
                  <a:pt x="5218" y="5021"/>
                </a:moveTo>
                <a:cubicBezTo>
                  <a:pt x="4935" y="5184"/>
                  <a:pt x="4935" y="5184"/>
                  <a:pt x="4935" y="5184"/>
                </a:cubicBezTo>
                <a:cubicBezTo>
                  <a:pt x="4935" y="4524"/>
                  <a:pt x="4935" y="4524"/>
                  <a:pt x="4935" y="4524"/>
                </a:cubicBezTo>
                <a:cubicBezTo>
                  <a:pt x="5191" y="4377"/>
                  <a:pt x="5191" y="4377"/>
                  <a:pt x="5191" y="4377"/>
                </a:cubicBezTo>
                <a:cubicBezTo>
                  <a:pt x="5197" y="4386"/>
                  <a:pt x="5206" y="4392"/>
                  <a:pt x="5217" y="4393"/>
                </a:cubicBezTo>
                <a:lnTo>
                  <a:pt x="5218" y="5021"/>
                </a:lnTo>
                <a:close/>
                <a:moveTo>
                  <a:pt x="4935" y="4519"/>
                </a:moveTo>
                <a:cubicBezTo>
                  <a:pt x="4935" y="4196"/>
                  <a:pt x="4935" y="4196"/>
                  <a:pt x="4935" y="4196"/>
                </a:cubicBezTo>
                <a:cubicBezTo>
                  <a:pt x="5189" y="4343"/>
                  <a:pt x="5189" y="4343"/>
                  <a:pt x="5189" y="4343"/>
                </a:cubicBezTo>
                <a:cubicBezTo>
                  <a:pt x="5187" y="4347"/>
                  <a:pt x="5185" y="4352"/>
                  <a:pt x="5185" y="4358"/>
                </a:cubicBezTo>
                <a:cubicBezTo>
                  <a:pt x="5185" y="4363"/>
                  <a:pt x="5187" y="4368"/>
                  <a:pt x="5189" y="4372"/>
                </a:cubicBezTo>
                <a:lnTo>
                  <a:pt x="4935" y="4519"/>
                </a:lnTo>
                <a:close/>
                <a:moveTo>
                  <a:pt x="4935" y="4185"/>
                </a:moveTo>
                <a:cubicBezTo>
                  <a:pt x="4648" y="4019"/>
                  <a:pt x="4648" y="4019"/>
                  <a:pt x="4648" y="4019"/>
                </a:cubicBezTo>
                <a:cubicBezTo>
                  <a:pt x="4647" y="3403"/>
                  <a:pt x="4647" y="3403"/>
                  <a:pt x="4647" y="3403"/>
                </a:cubicBezTo>
                <a:cubicBezTo>
                  <a:pt x="4664" y="3402"/>
                  <a:pt x="4678" y="3393"/>
                  <a:pt x="4687" y="3380"/>
                </a:cubicBezTo>
                <a:cubicBezTo>
                  <a:pt x="5219" y="3688"/>
                  <a:pt x="5219" y="3688"/>
                  <a:pt x="5219" y="3688"/>
                </a:cubicBezTo>
                <a:cubicBezTo>
                  <a:pt x="5219" y="4020"/>
                  <a:pt x="5219" y="4020"/>
                  <a:pt x="5219" y="4020"/>
                </a:cubicBezTo>
                <a:lnTo>
                  <a:pt x="4935" y="4185"/>
                </a:lnTo>
                <a:close/>
                <a:moveTo>
                  <a:pt x="4930" y="6188"/>
                </a:moveTo>
                <a:cubicBezTo>
                  <a:pt x="4677" y="6042"/>
                  <a:pt x="4677" y="6042"/>
                  <a:pt x="4677" y="6042"/>
                </a:cubicBezTo>
                <a:cubicBezTo>
                  <a:pt x="4678" y="6038"/>
                  <a:pt x="4679" y="6034"/>
                  <a:pt x="4679" y="6030"/>
                </a:cubicBezTo>
                <a:cubicBezTo>
                  <a:pt x="4679" y="6012"/>
                  <a:pt x="4665" y="5997"/>
                  <a:pt x="4648" y="5994"/>
                </a:cubicBezTo>
                <a:cubicBezTo>
                  <a:pt x="4648" y="5365"/>
                  <a:pt x="4648" y="5365"/>
                  <a:pt x="4648" y="5365"/>
                </a:cubicBezTo>
                <a:cubicBezTo>
                  <a:pt x="4930" y="5527"/>
                  <a:pt x="4930" y="5527"/>
                  <a:pt x="4930" y="5527"/>
                </a:cubicBezTo>
                <a:lnTo>
                  <a:pt x="4930" y="6188"/>
                </a:lnTo>
                <a:close/>
                <a:moveTo>
                  <a:pt x="4925" y="6197"/>
                </a:moveTo>
                <a:cubicBezTo>
                  <a:pt x="4356" y="6525"/>
                  <a:pt x="4356" y="6525"/>
                  <a:pt x="4356" y="6525"/>
                </a:cubicBezTo>
                <a:cubicBezTo>
                  <a:pt x="4356" y="6200"/>
                  <a:pt x="4356" y="6200"/>
                  <a:pt x="4356" y="6200"/>
                </a:cubicBezTo>
                <a:cubicBezTo>
                  <a:pt x="4614" y="6050"/>
                  <a:pt x="4614" y="6050"/>
                  <a:pt x="4614" y="6050"/>
                </a:cubicBezTo>
                <a:cubicBezTo>
                  <a:pt x="4621" y="6059"/>
                  <a:pt x="4631" y="6065"/>
                  <a:pt x="4643" y="6065"/>
                </a:cubicBezTo>
                <a:cubicBezTo>
                  <a:pt x="4655" y="6065"/>
                  <a:pt x="4666" y="6059"/>
                  <a:pt x="4672" y="6050"/>
                </a:cubicBezTo>
                <a:lnTo>
                  <a:pt x="4925" y="6197"/>
                </a:lnTo>
                <a:close/>
                <a:moveTo>
                  <a:pt x="4356" y="6189"/>
                </a:moveTo>
                <a:cubicBezTo>
                  <a:pt x="4356" y="5527"/>
                  <a:pt x="4356" y="5527"/>
                  <a:pt x="4356" y="5527"/>
                </a:cubicBezTo>
                <a:cubicBezTo>
                  <a:pt x="4638" y="5364"/>
                  <a:pt x="4638" y="5364"/>
                  <a:pt x="4638" y="5364"/>
                </a:cubicBezTo>
                <a:cubicBezTo>
                  <a:pt x="4638" y="5994"/>
                  <a:pt x="4638" y="5994"/>
                  <a:pt x="4638" y="5994"/>
                </a:cubicBezTo>
                <a:cubicBezTo>
                  <a:pt x="4621" y="5997"/>
                  <a:pt x="4607" y="6012"/>
                  <a:pt x="4607" y="6030"/>
                </a:cubicBezTo>
                <a:cubicBezTo>
                  <a:pt x="4607" y="6034"/>
                  <a:pt x="4608" y="6038"/>
                  <a:pt x="4610" y="6042"/>
                </a:cubicBezTo>
                <a:lnTo>
                  <a:pt x="4356" y="6189"/>
                </a:lnTo>
                <a:close/>
                <a:moveTo>
                  <a:pt x="4059" y="4302"/>
                </a:moveTo>
                <a:cubicBezTo>
                  <a:pt x="4043" y="4302"/>
                  <a:pt x="4028" y="4311"/>
                  <a:pt x="4018" y="4324"/>
                </a:cubicBezTo>
                <a:cubicBezTo>
                  <a:pt x="3488" y="4018"/>
                  <a:pt x="3488" y="4018"/>
                  <a:pt x="3488" y="4018"/>
                </a:cubicBezTo>
                <a:cubicBezTo>
                  <a:pt x="3489" y="3389"/>
                  <a:pt x="3489" y="3389"/>
                  <a:pt x="3489" y="3389"/>
                </a:cubicBezTo>
                <a:cubicBezTo>
                  <a:pt x="3499" y="3387"/>
                  <a:pt x="3507" y="3381"/>
                  <a:pt x="3513" y="3372"/>
                </a:cubicBezTo>
                <a:cubicBezTo>
                  <a:pt x="4060" y="3687"/>
                  <a:pt x="4060" y="3687"/>
                  <a:pt x="4060" y="3687"/>
                </a:cubicBezTo>
                <a:lnTo>
                  <a:pt x="4059" y="4302"/>
                </a:lnTo>
                <a:close/>
                <a:moveTo>
                  <a:pt x="3485" y="2686"/>
                </a:moveTo>
                <a:cubicBezTo>
                  <a:pt x="3769" y="2522"/>
                  <a:pt x="3769" y="2522"/>
                  <a:pt x="3769" y="2522"/>
                </a:cubicBezTo>
                <a:cubicBezTo>
                  <a:pt x="3770" y="3180"/>
                  <a:pt x="3770" y="3180"/>
                  <a:pt x="3770" y="3180"/>
                </a:cubicBezTo>
                <a:cubicBezTo>
                  <a:pt x="3509" y="3331"/>
                  <a:pt x="3509" y="3331"/>
                  <a:pt x="3509" y="3331"/>
                </a:cubicBezTo>
                <a:cubicBezTo>
                  <a:pt x="3503" y="3324"/>
                  <a:pt x="3495" y="3319"/>
                  <a:pt x="3485" y="3319"/>
                </a:cubicBezTo>
                <a:lnTo>
                  <a:pt x="3485" y="2686"/>
                </a:lnTo>
                <a:close/>
                <a:moveTo>
                  <a:pt x="3775" y="3189"/>
                </a:moveTo>
                <a:cubicBezTo>
                  <a:pt x="4331" y="3527"/>
                  <a:pt x="4331" y="3527"/>
                  <a:pt x="4331" y="3527"/>
                </a:cubicBezTo>
                <a:cubicBezTo>
                  <a:pt x="4063" y="3683"/>
                  <a:pt x="4063" y="3683"/>
                  <a:pt x="4063" y="3683"/>
                </a:cubicBezTo>
                <a:cubicBezTo>
                  <a:pt x="3515" y="3368"/>
                  <a:pt x="3515" y="3368"/>
                  <a:pt x="3515" y="3368"/>
                </a:cubicBezTo>
                <a:cubicBezTo>
                  <a:pt x="3517" y="3364"/>
                  <a:pt x="3518" y="3359"/>
                  <a:pt x="3518" y="3354"/>
                </a:cubicBezTo>
                <a:cubicBezTo>
                  <a:pt x="3518" y="3349"/>
                  <a:pt x="3517" y="3344"/>
                  <a:pt x="3514" y="3339"/>
                </a:cubicBezTo>
                <a:lnTo>
                  <a:pt x="3775" y="3189"/>
                </a:lnTo>
                <a:close/>
                <a:moveTo>
                  <a:pt x="3772" y="1516"/>
                </a:moveTo>
                <a:cubicBezTo>
                  <a:pt x="4059" y="1682"/>
                  <a:pt x="4059" y="1682"/>
                  <a:pt x="4059" y="1682"/>
                </a:cubicBezTo>
                <a:cubicBezTo>
                  <a:pt x="4060" y="2315"/>
                  <a:pt x="4060" y="2315"/>
                  <a:pt x="4060" y="2315"/>
                </a:cubicBezTo>
                <a:cubicBezTo>
                  <a:pt x="4051" y="2316"/>
                  <a:pt x="4043" y="2320"/>
                  <a:pt x="4037" y="2327"/>
                </a:cubicBezTo>
                <a:cubicBezTo>
                  <a:pt x="3773" y="2175"/>
                  <a:pt x="3773" y="2175"/>
                  <a:pt x="3773" y="2175"/>
                </a:cubicBezTo>
                <a:lnTo>
                  <a:pt x="3772" y="1516"/>
                </a:lnTo>
                <a:close/>
                <a:moveTo>
                  <a:pt x="3774" y="1511"/>
                </a:moveTo>
                <a:cubicBezTo>
                  <a:pt x="4351" y="1182"/>
                  <a:pt x="4351" y="1182"/>
                  <a:pt x="4351" y="1182"/>
                </a:cubicBezTo>
                <a:cubicBezTo>
                  <a:pt x="4636" y="1345"/>
                  <a:pt x="4636" y="1345"/>
                  <a:pt x="4636" y="1345"/>
                </a:cubicBezTo>
                <a:cubicBezTo>
                  <a:pt x="4062" y="1678"/>
                  <a:pt x="4062" y="1678"/>
                  <a:pt x="4062" y="1678"/>
                </a:cubicBezTo>
                <a:lnTo>
                  <a:pt x="3774" y="1511"/>
                </a:lnTo>
                <a:close/>
                <a:moveTo>
                  <a:pt x="4360" y="1176"/>
                </a:moveTo>
                <a:cubicBezTo>
                  <a:pt x="4639" y="998"/>
                  <a:pt x="4639" y="998"/>
                  <a:pt x="4639" y="998"/>
                </a:cubicBezTo>
                <a:cubicBezTo>
                  <a:pt x="4639" y="1336"/>
                  <a:pt x="4639" y="1336"/>
                  <a:pt x="4639" y="1336"/>
                </a:cubicBezTo>
                <a:lnTo>
                  <a:pt x="4360" y="1176"/>
                </a:lnTo>
                <a:close/>
                <a:moveTo>
                  <a:pt x="4641" y="2069"/>
                </a:moveTo>
                <a:cubicBezTo>
                  <a:pt x="4660" y="2069"/>
                  <a:pt x="4677" y="2059"/>
                  <a:pt x="4686" y="2045"/>
                </a:cubicBezTo>
                <a:cubicBezTo>
                  <a:pt x="4930" y="2186"/>
                  <a:pt x="4930" y="2186"/>
                  <a:pt x="4930" y="2186"/>
                </a:cubicBezTo>
                <a:cubicBezTo>
                  <a:pt x="4930" y="2513"/>
                  <a:pt x="4930" y="2513"/>
                  <a:pt x="4930" y="2513"/>
                </a:cubicBezTo>
                <a:cubicBezTo>
                  <a:pt x="4642" y="2679"/>
                  <a:pt x="4642" y="2679"/>
                  <a:pt x="4642" y="2679"/>
                </a:cubicBezTo>
                <a:cubicBezTo>
                  <a:pt x="4096" y="2365"/>
                  <a:pt x="4096" y="2365"/>
                  <a:pt x="4096" y="2365"/>
                </a:cubicBezTo>
                <a:cubicBezTo>
                  <a:pt x="4098" y="2361"/>
                  <a:pt x="4099" y="2356"/>
                  <a:pt x="4099" y="2350"/>
                </a:cubicBezTo>
                <a:cubicBezTo>
                  <a:pt x="4099" y="2345"/>
                  <a:pt x="4098" y="2340"/>
                  <a:pt x="4095" y="2335"/>
                </a:cubicBezTo>
                <a:cubicBezTo>
                  <a:pt x="4597" y="2045"/>
                  <a:pt x="4597" y="2045"/>
                  <a:pt x="4597" y="2045"/>
                </a:cubicBezTo>
                <a:cubicBezTo>
                  <a:pt x="4607" y="2060"/>
                  <a:pt x="4623" y="2069"/>
                  <a:pt x="4641" y="2069"/>
                </a:cubicBezTo>
                <a:close/>
                <a:moveTo>
                  <a:pt x="4647" y="1963"/>
                </a:moveTo>
                <a:cubicBezTo>
                  <a:pt x="4648" y="1352"/>
                  <a:pt x="4648" y="1352"/>
                  <a:pt x="4648" y="1352"/>
                </a:cubicBezTo>
                <a:cubicBezTo>
                  <a:pt x="5219" y="1679"/>
                  <a:pt x="5219" y="1679"/>
                  <a:pt x="5219" y="1679"/>
                </a:cubicBezTo>
                <a:cubicBezTo>
                  <a:pt x="5219" y="2011"/>
                  <a:pt x="5219" y="2011"/>
                  <a:pt x="5219" y="2011"/>
                </a:cubicBezTo>
                <a:cubicBezTo>
                  <a:pt x="4934" y="2177"/>
                  <a:pt x="4934" y="2177"/>
                  <a:pt x="4934" y="2177"/>
                </a:cubicBezTo>
                <a:cubicBezTo>
                  <a:pt x="4691" y="2036"/>
                  <a:pt x="4691" y="2036"/>
                  <a:pt x="4691" y="2036"/>
                </a:cubicBezTo>
                <a:cubicBezTo>
                  <a:pt x="4693" y="2030"/>
                  <a:pt x="4695" y="2023"/>
                  <a:pt x="4695" y="2016"/>
                </a:cubicBezTo>
                <a:cubicBezTo>
                  <a:pt x="4695" y="1988"/>
                  <a:pt x="4674" y="1966"/>
                  <a:pt x="4647" y="1963"/>
                </a:cubicBezTo>
                <a:close/>
                <a:moveTo>
                  <a:pt x="5223" y="3023"/>
                </a:moveTo>
                <a:cubicBezTo>
                  <a:pt x="5793" y="3353"/>
                  <a:pt x="5793" y="3353"/>
                  <a:pt x="5793" y="3353"/>
                </a:cubicBezTo>
                <a:cubicBezTo>
                  <a:pt x="5510" y="3517"/>
                  <a:pt x="5510" y="3517"/>
                  <a:pt x="5510" y="3517"/>
                </a:cubicBezTo>
                <a:cubicBezTo>
                  <a:pt x="4939" y="3187"/>
                  <a:pt x="4939" y="3187"/>
                  <a:pt x="4939" y="3187"/>
                </a:cubicBezTo>
                <a:lnTo>
                  <a:pt x="5223" y="3023"/>
                </a:lnTo>
                <a:close/>
                <a:moveTo>
                  <a:pt x="5514" y="1506"/>
                </a:moveTo>
                <a:cubicBezTo>
                  <a:pt x="5516" y="1184"/>
                  <a:pt x="5516" y="1184"/>
                  <a:pt x="5516" y="1184"/>
                </a:cubicBezTo>
                <a:cubicBezTo>
                  <a:pt x="5794" y="1345"/>
                  <a:pt x="5794" y="1345"/>
                  <a:pt x="5794" y="1345"/>
                </a:cubicBezTo>
                <a:lnTo>
                  <a:pt x="5514" y="1506"/>
                </a:lnTo>
                <a:close/>
                <a:moveTo>
                  <a:pt x="5521" y="1176"/>
                </a:moveTo>
                <a:cubicBezTo>
                  <a:pt x="5799" y="1014"/>
                  <a:pt x="5799" y="1014"/>
                  <a:pt x="5799" y="1014"/>
                </a:cubicBezTo>
                <a:cubicBezTo>
                  <a:pt x="5799" y="1337"/>
                  <a:pt x="5799" y="1337"/>
                  <a:pt x="5799" y="1337"/>
                </a:cubicBezTo>
                <a:lnTo>
                  <a:pt x="5521" y="1176"/>
                </a:lnTo>
                <a:close/>
                <a:moveTo>
                  <a:pt x="5807" y="2011"/>
                </a:moveTo>
                <a:cubicBezTo>
                  <a:pt x="5807" y="1349"/>
                  <a:pt x="5807" y="1349"/>
                  <a:pt x="5807" y="1349"/>
                </a:cubicBezTo>
                <a:cubicBezTo>
                  <a:pt x="6379" y="1680"/>
                  <a:pt x="6379" y="1680"/>
                  <a:pt x="6379" y="1680"/>
                </a:cubicBezTo>
                <a:cubicBezTo>
                  <a:pt x="6378" y="2295"/>
                  <a:pt x="6378" y="2295"/>
                  <a:pt x="6378" y="2295"/>
                </a:cubicBezTo>
                <a:cubicBezTo>
                  <a:pt x="6361" y="2296"/>
                  <a:pt x="6347" y="2305"/>
                  <a:pt x="6338" y="2318"/>
                </a:cubicBezTo>
                <a:lnTo>
                  <a:pt x="5807" y="2011"/>
                </a:lnTo>
                <a:close/>
                <a:moveTo>
                  <a:pt x="6381" y="3024"/>
                </a:moveTo>
                <a:cubicBezTo>
                  <a:pt x="6953" y="3354"/>
                  <a:pt x="6953" y="3354"/>
                  <a:pt x="6953" y="3354"/>
                </a:cubicBezTo>
                <a:cubicBezTo>
                  <a:pt x="6430" y="3655"/>
                  <a:pt x="6430" y="3655"/>
                  <a:pt x="6430" y="3655"/>
                </a:cubicBezTo>
                <a:cubicBezTo>
                  <a:pt x="6420" y="3639"/>
                  <a:pt x="6401" y="3628"/>
                  <a:pt x="6380" y="3628"/>
                </a:cubicBezTo>
                <a:cubicBezTo>
                  <a:pt x="6360" y="3628"/>
                  <a:pt x="6342" y="3639"/>
                  <a:pt x="6331" y="3655"/>
                </a:cubicBezTo>
                <a:cubicBezTo>
                  <a:pt x="5810" y="3353"/>
                  <a:pt x="5810" y="3353"/>
                  <a:pt x="5810" y="3353"/>
                </a:cubicBezTo>
                <a:lnTo>
                  <a:pt x="6381" y="3024"/>
                </a:lnTo>
                <a:close/>
                <a:moveTo>
                  <a:pt x="6956" y="4019"/>
                </a:moveTo>
                <a:cubicBezTo>
                  <a:pt x="6384" y="4350"/>
                  <a:pt x="6384" y="4350"/>
                  <a:pt x="6384" y="4350"/>
                </a:cubicBezTo>
                <a:cubicBezTo>
                  <a:pt x="6383" y="4020"/>
                  <a:pt x="6383" y="4020"/>
                  <a:pt x="6383" y="4020"/>
                </a:cubicBezTo>
                <a:cubicBezTo>
                  <a:pt x="6383" y="4020"/>
                  <a:pt x="6383" y="4020"/>
                  <a:pt x="6383" y="4020"/>
                </a:cubicBezTo>
                <a:cubicBezTo>
                  <a:pt x="6956" y="3695"/>
                  <a:pt x="6956" y="3695"/>
                  <a:pt x="6956" y="3695"/>
                </a:cubicBezTo>
                <a:lnTo>
                  <a:pt x="6956" y="4019"/>
                </a:lnTo>
                <a:close/>
                <a:moveTo>
                  <a:pt x="6386" y="3015"/>
                </a:moveTo>
                <a:cubicBezTo>
                  <a:pt x="6386" y="2401"/>
                  <a:pt x="6386" y="2401"/>
                  <a:pt x="6386" y="2401"/>
                </a:cubicBezTo>
                <a:cubicBezTo>
                  <a:pt x="6403" y="2399"/>
                  <a:pt x="6417" y="2390"/>
                  <a:pt x="6426" y="2377"/>
                </a:cubicBezTo>
                <a:cubicBezTo>
                  <a:pt x="6958" y="2684"/>
                  <a:pt x="6958" y="2684"/>
                  <a:pt x="6958" y="2684"/>
                </a:cubicBezTo>
                <a:cubicBezTo>
                  <a:pt x="6958" y="3345"/>
                  <a:pt x="6958" y="3345"/>
                  <a:pt x="6958" y="3345"/>
                </a:cubicBezTo>
                <a:lnTo>
                  <a:pt x="6386" y="3015"/>
                </a:lnTo>
                <a:close/>
                <a:moveTo>
                  <a:pt x="6383" y="4014"/>
                </a:moveTo>
                <a:cubicBezTo>
                  <a:pt x="6383" y="3744"/>
                  <a:pt x="6383" y="3744"/>
                  <a:pt x="6383" y="3744"/>
                </a:cubicBezTo>
                <a:cubicBezTo>
                  <a:pt x="6414" y="3743"/>
                  <a:pt x="6439" y="3717"/>
                  <a:pt x="6439" y="3686"/>
                </a:cubicBezTo>
                <a:cubicBezTo>
                  <a:pt x="6439" y="3677"/>
                  <a:pt x="6436" y="3668"/>
                  <a:pt x="6432" y="3660"/>
                </a:cubicBezTo>
                <a:cubicBezTo>
                  <a:pt x="6956" y="3357"/>
                  <a:pt x="6956" y="3357"/>
                  <a:pt x="6956" y="3357"/>
                </a:cubicBezTo>
                <a:cubicBezTo>
                  <a:pt x="6956" y="3690"/>
                  <a:pt x="6956" y="3690"/>
                  <a:pt x="6956" y="3690"/>
                </a:cubicBezTo>
                <a:lnTo>
                  <a:pt x="6383" y="4014"/>
                </a:lnTo>
                <a:close/>
                <a:moveTo>
                  <a:pt x="6383" y="2294"/>
                </a:moveTo>
                <a:cubicBezTo>
                  <a:pt x="6384" y="1680"/>
                  <a:pt x="6384" y="1680"/>
                  <a:pt x="6384" y="1680"/>
                </a:cubicBezTo>
                <a:cubicBezTo>
                  <a:pt x="6672" y="1513"/>
                  <a:pt x="6672" y="1513"/>
                  <a:pt x="6672" y="1513"/>
                </a:cubicBezTo>
                <a:cubicBezTo>
                  <a:pt x="6673" y="1852"/>
                  <a:pt x="6673" y="1852"/>
                  <a:pt x="6673" y="1852"/>
                </a:cubicBezTo>
                <a:cubicBezTo>
                  <a:pt x="6957" y="1686"/>
                  <a:pt x="6957" y="1686"/>
                  <a:pt x="6957" y="1686"/>
                </a:cubicBezTo>
                <a:cubicBezTo>
                  <a:pt x="6957" y="2011"/>
                  <a:pt x="6957" y="2011"/>
                  <a:pt x="6957" y="2011"/>
                </a:cubicBezTo>
                <a:cubicBezTo>
                  <a:pt x="6426" y="2317"/>
                  <a:pt x="6426" y="2317"/>
                  <a:pt x="6426" y="2317"/>
                </a:cubicBezTo>
                <a:cubicBezTo>
                  <a:pt x="6416" y="2304"/>
                  <a:pt x="6401" y="2295"/>
                  <a:pt x="6383" y="2294"/>
                </a:cubicBezTo>
                <a:close/>
                <a:moveTo>
                  <a:pt x="6907" y="1346"/>
                </a:moveTo>
                <a:cubicBezTo>
                  <a:pt x="6907" y="1354"/>
                  <a:pt x="6909" y="1362"/>
                  <a:pt x="6912" y="1369"/>
                </a:cubicBezTo>
                <a:cubicBezTo>
                  <a:pt x="6677" y="1505"/>
                  <a:pt x="6677" y="1505"/>
                  <a:pt x="6677" y="1505"/>
                </a:cubicBezTo>
                <a:cubicBezTo>
                  <a:pt x="6676" y="1186"/>
                  <a:pt x="6676" y="1186"/>
                  <a:pt x="6676" y="1186"/>
                </a:cubicBezTo>
                <a:cubicBezTo>
                  <a:pt x="6913" y="1322"/>
                  <a:pt x="6913" y="1322"/>
                  <a:pt x="6913" y="1322"/>
                </a:cubicBezTo>
                <a:cubicBezTo>
                  <a:pt x="6909" y="1329"/>
                  <a:pt x="6907" y="1337"/>
                  <a:pt x="6907" y="1346"/>
                </a:cubicBezTo>
                <a:close/>
                <a:moveTo>
                  <a:pt x="6915" y="1374"/>
                </a:moveTo>
                <a:cubicBezTo>
                  <a:pt x="6923" y="1388"/>
                  <a:pt x="6939" y="1398"/>
                  <a:pt x="6956" y="1399"/>
                </a:cubicBezTo>
                <a:cubicBezTo>
                  <a:pt x="6957" y="1681"/>
                  <a:pt x="6957" y="1681"/>
                  <a:pt x="6957" y="1681"/>
                </a:cubicBezTo>
                <a:cubicBezTo>
                  <a:pt x="6678" y="1844"/>
                  <a:pt x="6678" y="1844"/>
                  <a:pt x="6678" y="1844"/>
                </a:cubicBezTo>
                <a:cubicBezTo>
                  <a:pt x="6677" y="1510"/>
                  <a:pt x="6677" y="1510"/>
                  <a:pt x="6677" y="1510"/>
                </a:cubicBezTo>
                <a:lnTo>
                  <a:pt x="6915" y="1374"/>
                </a:lnTo>
                <a:close/>
                <a:moveTo>
                  <a:pt x="6674" y="513"/>
                </a:moveTo>
                <a:cubicBezTo>
                  <a:pt x="6958" y="676"/>
                  <a:pt x="6958" y="676"/>
                  <a:pt x="6958" y="676"/>
                </a:cubicBezTo>
                <a:cubicBezTo>
                  <a:pt x="6958" y="1293"/>
                  <a:pt x="6958" y="1293"/>
                  <a:pt x="6958" y="1293"/>
                </a:cubicBezTo>
                <a:cubicBezTo>
                  <a:pt x="6942" y="1294"/>
                  <a:pt x="6927" y="1301"/>
                  <a:pt x="6918" y="1313"/>
                </a:cubicBezTo>
                <a:cubicBezTo>
                  <a:pt x="6676" y="1174"/>
                  <a:pt x="6676" y="1174"/>
                  <a:pt x="6676" y="1174"/>
                </a:cubicBezTo>
                <a:lnTo>
                  <a:pt x="6674" y="513"/>
                </a:lnTo>
                <a:close/>
                <a:moveTo>
                  <a:pt x="7251" y="2518"/>
                </a:moveTo>
                <a:cubicBezTo>
                  <a:pt x="7252" y="2855"/>
                  <a:pt x="7252" y="2855"/>
                  <a:pt x="7252" y="2855"/>
                </a:cubicBezTo>
                <a:cubicBezTo>
                  <a:pt x="7255" y="2853"/>
                  <a:pt x="7255" y="2853"/>
                  <a:pt x="7255" y="2853"/>
                </a:cubicBezTo>
                <a:cubicBezTo>
                  <a:pt x="7537" y="2691"/>
                  <a:pt x="7537" y="2691"/>
                  <a:pt x="7537" y="2691"/>
                </a:cubicBezTo>
                <a:cubicBezTo>
                  <a:pt x="7537" y="3015"/>
                  <a:pt x="7537" y="3015"/>
                  <a:pt x="7537" y="3015"/>
                </a:cubicBezTo>
                <a:cubicBezTo>
                  <a:pt x="6963" y="3346"/>
                  <a:pt x="6963" y="3346"/>
                  <a:pt x="6963" y="3346"/>
                </a:cubicBezTo>
                <a:cubicBezTo>
                  <a:pt x="6963" y="2684"/>
                  <a:pt x="6963" y="2684"/>
                  <a:pt x="6963" y="2684"/>
                </a:cubicBezTo>
                <a:lnTo>
                  <a:pt x="7251" y="2518"/>
                </a:lnTo>
                <a:close/>
                <a:moveTo>
                  <a:pt x="6966" y="3689"/>
                </a:moveTo>
                <a:cubicBezTo>
                  <a:pt x="6966" y="3358"/>
                  <a:pt x="6966" y="3358"/>
                  <a:pt x="6966" y="3358"/>
                </a:cubicBezTo>
                <a:cubicBezTo>
                  <a:pt x="7537" y="3688"/>
                  <a:pt x="7537" y="3688"/>
                  <a:pt x="7537" y="3688"/>
                </a:cubicBezTo>
                <a:cubicBezTo>
                  <a:pt x="7537" y="4015"/>
                  <a:pt x="7537" y="4015"/>
                  <a:pt x="7537" y="4015"/>
                </a:cubicBezTo>
                <a:lnTo>
                  <a:pt x="6966" y="3689"/>
                </a:lnTo>
                <a:close/>
                <a:moveTo>
                  <a:pt x="7537" y="4021"/>
                </a:moveTo>
                <a:cubicBezTo>
                  <a:pt x="7537" y="4349"/>
                  <a:pt x="7537" y="4349"/>
                  <a:pt x="7537" y="4349"/>
                </a:cubicBezTo>
                <a:cubicBezTo>
                  <a:pt x="6966" y="4019"/>
                  <a:pt x="6966" y="4019"/>
                  <a:pt x="6966" y="4019"/>
                </a:cubicBezTo>
                <a:cubicBezTo>
                  <a:pt x="6966" y="3694"/>
                  <a:pt x="6966" y="3694"/>
                  <a:pt x="6966" y="3694"/>
                </a:cubicBezTo>
                <a:lnTo>
                  <a:pt x="7537" y="4021"/>
                </a:lnTo>
                <a:close/>
                <a:moveTo>
                  <a:pt x="7506" y="2349"/>
                </a:moveTo>
                <a:cubicBezTo>
                  <a:pt x="7506" y="2354"/>
                  <a:pt x="7507" y="2359"/>
                  <a:pt x="7509" y="2363"/>
                </a:cubicBezTo>
                <a:cubicBezTo>
                  <a:pt x="7255" y="2509"/>
                  <a:pt x="7255" y="2509"/>
                  <a:pt x="7255" y="2509"/>
                </a:cubicBezTo>
                <a:cubicBezTo>
                  <a:pt x="7254" y="2188"/>
                  <a:pt x="7254" y="2188"/>
                  <a:pt x="7254" y="2188"/>
                </a:cubicBezTo>
                <a:cubicBezTo>
                  <a:pt x="7508" y="2335"/>
                  <a:pt x="7508" y="2335"/>
                  <a:pt x="7508" y="2335"/>
                </a:cubicBezTo>
                <a:cubicBezTo>
                  <a:pt x="7507" y="2339"/>
                  <a:pt x="7506" y="2344"/>
                  <a:pt x="7506" y="2349"/>
                </a:cubicBezTo>
                <a:close/>
                <a:moveTo>
                  <a:pt x="7511" y="2367"/>
                </a:moveTo>
                <a:cubicBezTo>
                  <a:pt x="7517" y="2376"/>
                  <a:pt x="7526" y="2382"/>
                  <a:pt x="7537" y="2384"/>
                </a:cubicBezTo>
                <a:cubicBezTo>
                  <a:pt x="7537" y="2685"/>
                  <a:pt x="7537" y="2685"/>
                  <a:pt x="7537" y="2685"/>
                </a:cubicBezTo>
                <a:cubicBezTo>
                  <a:pt x="7256" y="2846"/>
                  <a:pt x="7256" y="2846"/>
                  <a:pt x="7256" y="2846"/>
                </a:cubicBezTo>
                <a:cubicBezTo>
                  <a:pt x="7255" y="2515"/>
                  <a:pt x="7255" y="2515"/>
                  <a:pt x="7255" y="2515"/>
                </a:cubicBezTo>
                <a:lnTo>
                  <a:pt x="7511" y="2367"/>
                </a:lnTo>
                <a:close/>
                <a:moveTo>
                  <a:pt x="7542" y="3023"/>
                </a:moveTo>
                <a:cubicBezTo>
                  <a:pt x="7829" y="3190"/>
                  <a:pt x="7829" y="3190"/>
                  <a:pt x="7829" y="3190"/>
                </a:cubicBezTo>
                <a:cubicBezTo>
                  <a:pt x="7829" y="3517"/>
                  <a:pt x="7829" y="3517"/>
                  <a:pt x="7829" y="3517"/>
                </a:cubicBezTo>
                <a:cubicBezTo>
                  <a:pt x="7540" y="3684"/>
                  <a:pt x="7540" y="3684"/>
                  <a:pt x="7540" y="3684"/>
                </a:cubicBezTo>
                <a:cubicBezTo>
                  <a:pt x="6968" y="3354"/>
                  <a:pt x="6968" y="3354"/>
                  <a:pt x="6968" y="3354"/>
                </a:cubicBezTo>
                <a:lnTo>
                  <a:pt x="7542" y="3023"/>
                </a:lnTo>
                <a:close/>
                <a:moveTo>
                  <a:pt x="7829" y="3523"/>
                </a:moveTo>
                <a:cubicBezTo>
                  <a:pt x="7828" y="3852"/>
                  <a:pt x="7828" y="3852"/>
                  <a:pt x="7828" y="3852"/>
                </a:cubicBezTo>
                <a:cubicBezTo>
                  <a:pt x="7542" y="4017"/>
                  <a:pt x="7542" y="4017"/>
                  <a:pt x="7542" y="4017"/>
                </a:cubicBezTo>
                <a:cubicBezTo>
                  <a:pt x="7542" y="3688"/>
                  <a:pt x="7542" y="3688"/>
                  <a:pt x="7542" y="3688"/>
                </a:cubicBezTo>
                <a:lnTo>
                  <a:pt x="7829" y="3523"/>
                </a:lnTo>
                <a:close/>
                <a:moveTo>
                  <a:pt x="7571" y="2368"/>
                </a:moveTo>
                <a:cubicBezTo>
                  <a:pt x="7828" y="2517"/>
                  <a:pt x="7828" y="2517"/>
                  <a:pt x="7828" y="2517"/>
                </a:cubicBezTo>
                <a:cubicBezTo>
                  <a:pt x="7546" y="2679"/>
                  <a:pt x="7546" y="2679"/>
                  <a:pt x="7546" y="2679"/>
                </a:cubicBezTo>
                <a:cubicBezTo>
                  <a:pt x="7546" y="2384"/>
                  <a:pt x="7546" y="2384"/>
                  <a:pt x="7546" y="2384"/>
                </a:cubicBezTo>
                <a:cubicBezTo>
                  <a:pt x="7557" y="2382"/>
                  <a:pt x="7566" y="2377"/>
                  <a:pt x="7571" y="2368"/>
                </a:cubicBezTo>
                <a:close/>
                <a:moveTo>
                  <a:pt x="7831" y="2521"/>
                </a:moveTo>
                <a:cubicBezTo>
                  <a:pt x="7829" y="3179"/>
                  <a:pt x="7829" y="3179"/>
                  <a:pt x="7829" y="3179"/>
                </a:cubicBezTo>
                <a:cubicBezTo>
                  <a:pt x="7546" y="3015"/>
                  <a:pt x="7546" y="3015"/>
                  <a:pt x="7546" y="3015"/>
                </a:cubicBezTo>
                <a:cubicBezTo>
                  <a:pt x="7546" y="2685"/>
                  <a:pt x="7546" y="2685"/>
                  <a:pt x="7546" y="2685"/>
                </a:cubicBezTo>
                <a:lnTo>
                  <a:pt x="7831" y="2521"/>
                </a:lnTo>
                <a:close/>
                <a:moveTo>
                  <a:pt x="7832" y="3855"/>
                </a:moveTo>
                <a:cubicBezTo>
                  <a:pt x="7832" y="3853"/>
                  <a:pt x="7832" y="3853"/>
                  <a:pt x="7832" y="3853"/>
                </a:cubicBezTo>
                <a:cubicBezTo>
                  <a:pt x="7833" y="3520"/>
                  <a:pt x="7833" y="3520"/>
                  <a:pt x="7833" y="3520"/>
                </a:cubicBezTo>
                <a:cubicBezTo>
                  <a:pt x="8074" y="3381"/>
                  <a:pt x="8074" y="3381"/>
                  <a:pt x="8074" y="3381"/>
                </a:cubicBezTo>
                <a:cubicBezTo>
                  <a:pt x="8083" y="3395"/>
                  <a:pt x="8098" y="3404"/>
                  <a:pt x="8115" y="3406"/>
                </a:cubicBezTo>
                <a:cubicBezTo>
                  <a:pt x="8115" y="4018"/>
                  <a:pt x="8115" y="4018"/>
                  <a:pt x="8115" y="4018"/>
                </a:cubicBezTo>
                <a:cubicBezTo>
                  <a:pt x="7542" y="4350"/>
                  <a:pt x="7542" y="4350"/>
                  <a:pt x="7542" y="4350"/>
                </a:cubicBezTo>
                <a:cubicBezTo>
                  <a:pt x="7542" y="4023"/>
                  <a:pt x="7542" y="4023"/>
                  <a:pt x="7542" y="4023"/>
                </a:cubicBezTo>
                <a:cubicBezTo>
                  <a:pt x="7543" y="4022"/>
                  <a:pt x="7543" y="4022"/>
                  <a:pt x="7543" y="4022"/>
                </a:cubicBezTo>
                <a:lnTo>
                  <a:pt x="7832" y="3855"/>
                </a:lnTo>
                <a:close/>
                <a:moveTo>
                  <a:pt x="7833" y="3514"/>
                </a:moveTo>
                <a:cubicBezTo>
                  <a:pt x="7834" y="3193"/>
                  <a:pt x="7834" y="3193"/>
                  <a:pt x="7834" y="3193"/>
                </a:cubicBezTo>
                <a:cubicBezTo>
                  <a:pt x="8071" y="3330"/>
                  <a:pt x="8071" y="3330"/>
                  <a:pt x="8071" y="3330"/>
                </a:cubicBezTo>
                <a:cubicBezTo>
                  <a:pt x="8068" y="3337"/>
                  <a:pt x="8066" y="3344"/>
                  <a:pt x="8066" y="3353"/>
                </a:cubicBezTo>
                <a:cubicBezTo>
                  <a:pt x="8066" y="3361"/>
                  <a:pt x="8068" y="3369"/>
                  <a:pt x="8072" y="3377"/>
                </a:cubicBezTo>
                <a:lnTo>
                  <a:pt x="7833" y="3514"/>
                </a:lnTo>
                <a:close/>
                <a:moveTo>
                  <a:pt x="7834" y="3181"/>
                </a:moveTo>
                <a:cubicBezTo>
                  <a:pt x="7836" y="2521"/>
                  <a:pt x="7836" y="2521"/>
                  <a:pt x="7836" y="2521"/>
                </a:cubicBezTo>
                <a:cubicBezTo>
                  <a:pt x="8118" y="2684"/>
                  <a:pt x="8118" y="2684"/>
                  <a:pt x="8118" y="2684"/>
                </a:cubicBezTo>
                <a:cubicBezTo>
                  <a:pt x="8118" y="3299"/>
                  <a:pt x="8118" y="3299"/>
                  <a:pt x="8118" y="3299"/>
                </a:cubicBezTo>
                <a:cubicBezTo>
                  <a:pt x="8101" y="3300"/>
                  <a:pt x="8086" y="3309"/>
                  <a:pt x="8076" y="3321"/>
                </a:cubicBezTo>
                <a:lnTo>
                  <a:pt x="7834" y="3181"/>
                </a:lnTo>
                <a:close/>
                <a:moveTo>
                  <a:pt x="8120" y="4027"/>
                </a:moveTo>
                <a:cubicBezTo>
                  <a:pt x="8403" y="4189"/>
                  <a:pt x="8403" y="4189"/>
                  <a:pt x="8403" y="4189"/>
                </a:cubicBezTo>
                <a:cubicBezTo>
                  <a:pt x="7830" y="4520"/>
                  <a:pt x="7830" y="4520"/>
                  <a:pt x="7830" y="4520"/>
                </a:cubicBezTo>
                <a:cubicBezTo>
                  <a:pt x="7548" y="4358"/>
                  <a:pt x="7548" y="4358"/>
                  <a:pt x="7548" y="4358"/>
                </a:cubicBezTo>
                <a:lnTo>
                  <a:pt x="8120" y="4027"/>
                </a:lnTo>
                <a:close/>
                <a:moveTo>
                  <a:pt x="7827" y="4524"/>
                </a:moveTo>
                <a:cubicBezTo>
                  <a:pt x="7829" y="5185"/>
                  <a:pt x="7829" y="5185"/>
                  <a:pt x="7829" y="5185"/>
                </a:cubicBezTo>
                <a:cubicBezTo>
                  <a:pt x="7546" y="5022"/>
                  <a:pt x="7546" y="5022"/>
                  <a:pt x="7546" y="5022"/>
                </a:cubicBezTo>
                <a:cubicBezTo>
                  <a:pt x="7546" y="4362"/>
                  <a:pt x="7546" y="4362"/>
                  <a:pt x="7546" y="4362"/>
                </a:cubicBezTo>
                <a:lnTo>
                  <a:pt x="7827" y="4524"/>
                </a:lnTo>
                <a:close/>
                <a:moveTo>
                  <a:pt x="8123" y="2684"/>
                </a:moveTo>
                <a:cubicBezTo>
                  <a:pt x="8696" y="2353"/>
                  <a:pt x="8696" y="2353"/>
                  <a:pt x="8696" y="2353"/>
                </a:cubicBezTo>
                <a:cubicBezTo>
                  <a:pt x="8695" y="3015"/>
                  <a:pt x="8695" y="3015"/>
                  <a:pt x="8695" y="3015"/>
                </a:cubicBezTo>
                <a:cubicBezTo>
                  <a:pt x="8163" y="3322"/>
                  <a:pt x="8163" y="3322"/>
                  <a:pt x="8163" y="3322"/>
                </a:cubicBezTo>
                <a:cubicBezTo>
                  <a:pt x="8154" y="3309"/>
                  <a:pt x="8140" y="3301"/>
                  <a:pt x="8123" y="3300"/>
                </a:cubicBezTo>
                <a:lnTo>
                  <a:pt x="8123" y="2684"/>
                </a:lnTo>
                <a:close/>
                <a:moveTo>
                  <a:pt x="8165" y="3380"/>
                </a:moveTo>
                <a:cubicBezTo>
                  <a:pt x="8409" y="3522"/>
                  <a:pt x="8409" y="3522"/>
                  <a:pt x="8409" y="3522"/>
                </a:cubicBezTo>
                <a:cubicBezTo>
                  <a:pt x="8408" y="4181"/>
                  <a:pt x="8408" y="4181"/>
                  <a:pt x="8408" y="4181"/>
                </a:cubicBezTo>
                <a:cubicBezTo>
                  <a:pt x="8125" y="4018"/>
                  <a:pt x="8125" y="4018"/>
                  <a:pt x="8125" y="4018"/>
                </a:cubicBezTo>
                <a:cubicBezTo>
                  <a:pt x="8125" y="3406"/>
                  <a:pt x="8125" y="3406"/>
                  <a:pt x="8125" y="3406"/>
                </a:cubicBezTo>
                <a:cubicBezTo>
                  <a:pt x="8142" y="3404"/>
                  <a:pt x="8157" y="3394"/>
                  <a:pt x="8165" y="3380"/>
                </a:cubicBezTo>
                <a:close/>
                <a:moveTo>
                  <a:pt x="8118" y="5352"/>
                </a:moveTo>
                <a:cubicBezTo>
                  <a:pt x="7834" y="5188"/>
                  <a:pt x="7834" y="5188"/>
                  <a:pt x="7834" y="5188"/>
                </a:cubicBezTo>
                <a:cubicBezTo>
                  <a:pt x="7832" y="4527"/>
                  <a:pt x="7832" y="4527"/>
                  <a:pt x="7832" y="4527"/>
                </a:cubicBezTo>
                <a:cubicBezTo>
                  <a:pt x="8070" y="4664"/>
                  <a:pt x="8070" y="4664"/>
                  <a:pt x="8070" y="4664"/>
                </a:cubicBezTo>
                <a:cubicBezTo>
                  <a:pt x="8065" y="4672"/>
                  <a:pt x="8063" y="4682"/>
                  <a:pt x="8063" y="4691"/>
                </a:cubicBezTo>
                <a:cubicBezTo>
                  <a:pt x="8063" y="4722"/>
                  <a:pt x="8087" y="4747"/>
                  <a:pt x="8117" y="4749"/>
                </a:cubicBezTo>
                <a:lnTo>
                  <a:pt x="8118" y="5352"/>
                </a:lnTo>
                <a:close/>
                <a:moveTo>
                  <a:pt x="8113" y="5360"/>
                </a:moveTo>
                <a:cubicBezTo>
                  <a:pt x="7835" y="5521"/>
                  <a:pt x="7835" y="5521"/>
                  <a:pt x="7835" y="5521"/>
                </a:cubicBezTo>
                <a:cubicBezTo>
                  <a:pt x="7834" y="5199"/>
                  <a:pt x="7834" y="5199"/>
                  <a:pt x="7834" y="5199"/>
                </a:cubicBezTo>
                <a:lnTo>
                  <a:pt x="8113" y="5360"/>
                </a:lnTo>
                <a:close/>
                <a:moveTo>
                  <a:pt x="8116" y="6025"/>
                </a:moveTo>
                <a:cubicBezTo>
                  <a:pt x="7570" y="6341"/>
                  <a:pt x="7570" y="6341"/>
                  <a:pt x="7570" y="6341"/>
                </a:cubicBezTo>
                <a:cubicBezTo>
                  <a:pt x="7564" y="6333"/>
                  <a:pt x="7554" y="6327"/>
                  <a:pt x="7543" y="6327"/>
                </a:cubicBezTo>
                <a:cubicBezTo>
                  <a:pt x="7543" y="5751"/>
                  <a:pt x="7543" y="5751"/>
                  <a:pt x="7543" y="5751"/>
                </a:cubicBezTo>
                <a:cubicBezTo>
                  <a:pt x="7575" y="5751"/>
                  <a:pt x="7600" y="5725"/>
                  <a:pt x="7600" y="5693"/>
                </a:cubicBezTo>
                <a:cubicBezTo>
                  <a:pt x="7600" y="5684"/>
                  <a:pt x="7597" y="5674"/>
                  <a:pt x="7593" y="5666"/>
                </a:cubicBezTo>
                <a:cubicBezTo>
                  <a:pt x="7830" y="5530"/>
                  <a:pt x="7830" y="5530"/>
                  <a:pt x="7830" y="5530"/>
                </a:cubicBezTo>
                <a:cubicBezTo>
                  <a:pt x="7831" y="6163"/>
                  <a:pt x="7831" y="6163"/>
                  <a:pt x="7831" y="6163"/>
                </a:cubicBezTo>
                <a:cubicBezTo>
                  <a:pt x="7836" y="6163"/>
                  <a:pt x="7836" y="6163"/>
                  <a:pt x="7836" y="6163"/>
                </a:cubicBezTo>
                <a:cubicBezTo>
                  <a:pt x="7835" y="5527"/>
                  <a:pt x="7835" y="5527"/>
                  <a:pt x="7835" y="5527"/>
                </a:cubicBezTo>
                <a:cubicBezTo>
                  <a:pt x="8116" y="5364"/>
                  <a:pt x="8116" y="5364"/>
                  <a:pt x="8116" y="5364"/>
                </a:cubicBezTo>
                <a:lnTo>
                  <a:pt x="8116" y="6025"/>
                </a:lnTo>
                <a:close/>
                <a:moveTo>
                  <a:pt x="7542" y="5635"/>
                </a:moveTo>
                <a:cubicBezTo>
                  <a:pt x="7521" y="5635"/>
                  <a:pt x="7502" y="5646"/>
                  <a:pt x="7492" y="5663"/>
                </a:cubicBezTo>
                <a:cubicBezTo>
                  <a:pt x="6971" y="5360"/>
                  <a:pt x="6971" y="5360"/>
                  <a:pt x="6971" y="5360"/>
                </a:cubicBezTo>
                <a:cubicBezTo>
                  <a:pt x="7542" y="5030"/>
                  <a:pt x="7542" y="5030"/>
                  <a:pt x="7542" y="5030"/>
                </a:cubicBezTo>
                <a:cubicBezTo>
                  <a:pt x="7829" y="5197"/>
                  <a:pt x="7829" y="5197"/>
                  <a:pt x="7829" y="5197"/>
                </a:cubicBezTo>
                <a:cubicBezTo>
                  <a:pt x="7830" y="5524"/>
                  <a:pt x="7830" y="5524"/>
                  <a:pt x="7830" y="5524"/>
                </a:cubicBezTo>
                <a:cubicBezTo>
                  <a:pt x="7591" y="5662"/>
                  <a:pt x="7591" y="5662"/>
                  <a:pt x="7591" y="5662"/>
                </a:cubicBezTo>
                <a:cubicBezTo>
                  <a:pt x="7580" y="5646"/>
                  <a:pt x="7562" y="5635"/>
                  <a:pt x="7542" y="5635"/>
                </a:cubicBezTo>
                <a:close/>
                <a:moveTo>
                  <a:pt x="7538" y="6327"/>
                </a:moveTo>
                <a:cubicBezTo>
                  <a:pt x="7528" y="6328"/>
                  <a:pt x="7519" y="6333"/>
                  <a:pt x="7513" y="6341"/>
                </a:cubicBezTo>
                <a:cubicBezTo>
                  <a:pt x="6967" y="6026"/>
                  <a:pt x="6967" y="6026"/>
                  <a:pt x="6967" y="6026"/>
                </a:cubicBezTo>
                <a:cubicBezTo>
                  <a:pt x="6967" y="5364"/>
                  <a:pt x="6967" y="5364"/>
                  <a:pt x="6967" y="5364"/>
                </a:cubicBezTo>
                <a:cubicBezTo>
                  <a:pt x="7490" y="5667"/>
                  <a:pt x="7490" y="5667"/>
                  <a:pt x="7490" y="5667"/>
                </a:cubicBezTo>
                <a:cubicBezTo>
                  <a:pt x="7486" y="5675"/>
                  <a:pt x="7483" y="5684"/>
                  <a:pt x="7483" y="5693"/>
                </a:cubicBezTo>
                <a:cubicBezTo>
                  <a:pt x="7483" y="5724"/>
                  <a:pt x="7508" y="5749"/>
                  <a:pt x="7538" y="5751"/>
                </a:cubicBezTo>
                <a:lnTo>
                  <a:pt x="7538" y="6327"/>
                </a:lnTo>
                <a:close/>
                <a:moveTo>
                  <a:pt x="6963" y="5353"/>
                </a:moveTo>
                <a:cubicBezTo>
                  <a:pt x="6963" y="4692"/>
                  <a:pt x="6963" y="4692"/>
                  <a:pt x="6963" y="4692"/>
                </a:cubicBezTo>
                <a:cubicBezTo>
                  <a:pt x="7536" y="4361"/>
                  <a:pt x="7536" y="4361"/>
                  <a:pt x="7536" y="4361"/>
                </a:cubicBezTo>
                <a:cubicBezTo>
                  <a:pt x="7537" y="5022"/>
                  <a:pt x="7537" y="5022"/>
                  <a:pt x="7537" y="5022"/>
                </a:cubicBezTo>
                <a:lnTo>
                  <a:pt x="6963" y="5353"/>
                </a:lnTo>
                <a:close/>
                <a:moveTo>
                  <a:pt x="6960" y="4688"/>
                </a:moveTo>
                <a:cubicBezTo>
                  <a:pt x="6389" y="4358"/>
                  <a:pt x="6389" y="4358"/>
                  <a:pt x="6389" y="4358"/>
                </a:cubicBezTo>
                <a:cubicBezTo>
                  <a:pt x="6961" y="4027"/>
                  <a:pt x="6961" y="4027"/>
                  <a:pt x="6961" y="4027"/>
                </a:cubicBezTo>
                <a:cubicBezTo>
                  <a:pt x="7532" y="4357"/>
                  <a:pt x="7532" y="4357"/>
                  <a:pt x="7532" y="4357"/>
                </a:cubicBezTo>
                <a:lnTo>
                  <a:pt x="6960" y="4688"/>
                </a:lnTo>
                <a:close/>
                <a:moveTo>
                  <a:pt x="6959" y="5352"/>
                </a:moveTo>
                <a:cubicBezTo>
                  <a:pt x="6429" y="5045"/>
                  <a:pt x="6429" y="5045"/>
                  <a:pt x="6429" y="5045"/>
                </a:cubicBezTo>
                <a:cubicBezTo>
                  <a:pt x="6432" y="5038"/>
                  <a:pt x="6434" y="5031"/>
                  <a:pt x="6434" y="5023"/>
                </a:cubicBezTo>
                <a:cubicBezTo>
                  <a:pt x="6434" y="4996"/>
                  <a:pt x="6413" y="4974"/>
                  <a:pt x="6387" y="4971"/>
                </a:cubicBezTo>
                <a:cubicBezTo>
                  <a:pt x="6386" y="4361"/>
                  <a:pt x="6386" y="4361"/>
                  <a:pt x="6386" y="4361"/>
                </a:cubicBezTo>
                <a:cubicBezTo>
                  <a:pt x="6958" y="4692"/>
                  <a:pt x="6958" y="4692"/>
                  <a:pt x="6958" y="4692"/>
                </a:cubicBezTo>
                <a:lnTo>
                  <a:pt x="6959" y="5352"/>
                </a:lnTo>
                <a:close/>
                <a:moveTo>
                  <a:pt x="6381" y="5692"/>
                </a:moveTo>
                <a:cubicBezTo>
                  <a:pt x="6099" y="5528"/>
                  <a:pt x="6099" y="5528"/>
                  <a:pt x="6099" y="5528"/>
                </a:cubicBezTo>
                <a:cubicBezTo>
                  <a:pt x="6096" y="5196"/>
                  <a:pt x="6096" y="5196"/>
                  <a:pt x="6096" y="5196"/>
                </a:cubicBezTo>
                <a:cubicBezTo>
                  <a:pt x="6338" y="5055"/>
                  <a:pt x="6338" y="5055"/>
                  <a:pt x="6338" y="5055"/>
                </a:cubicBezTo>
                <a:cubicBezTo>
                  <a:pt x="6347" y="5068"/>
                  <a:pt x="6363" y="5077"/>
                  <a:pt x="6380" y="5077"/>
                </a:cubicBezTo>
                <a:cubicBezTo>
                  <a:pt x="6399" y="5077"/>
                  <a:pt x="6415" y="5067"/>
                  <a:pt x="6424" y="5054"/>
                </a:cubicBezTo>
                <a:cubicBezTo>
                  <a:pt x="6952" y="5360"/>
                  <a:pt x="6952" y="5360"/>
                  <a:pt x="6952" y="5360"/>
                </a:cubicBezTo>
                <a:lnTo>
                  <a:pt x="6381" y="5692"/>
                </a:lnTo>
                <a:close/>
                <a:moveTo>
                  <a:pt x="6379" y="5696"/>
                </a:moveTo>
                <a:cubicBezTo>
                  <a:pt x="6379" y="6018"/>
                  <a:pt x="6379" y="6018"/>
                  <a:pt x="6379" y="6018"/>
                </a:cubicBezTo>
                <a:cubicBezTo>
                  <a:pt x="6103" y="5856"/>
                  <a:pt x="6103" y="5856"/>
                  <a:pt x="6103" y="5856"/>
                </a:cubicBezTo>
                <a:cubicBezTo>
                  <a:pt x="6099" y="5533"/>
                  <a:pt x="6099" y="5533"/>
                  <a:pt x="6099" y="5533"/>
                </a:cubicBezTo>
                <a:lnTo>
                  <a:pt x="6379" y="5696"/>
                </a:lnTo>
                <a:close/>
                <a:moveTo>
                  <a:pt x="6379" y="6309"/>
                </a:moveTo>
                <a:cubicBezTo>
                  <a:pt x="6362" y="6310"/>
                  <a:pt x="6347" y="6319"/>
                  <a:pt x="6338" y="6333"/>
                </a:cubicBezTo>
                <a:cubicBezTo>
                  <a:pt x="5807" y="6027"/>
                  <a:pt x="5807" y="6027"/>
                  <a:pt x="5807" y="6027"/>
                </a:cubicBezTo>
                <a:cubicBezTo>
                  <a:pt x="5807" y="5364"/>
                  <a:pt x="5807" y="5364"/>
                  <a:pt x="5807" y="5364"/>
                </a:cubicBezTo>
                <a:cubicBezTo>
                  <a:pt x="6094" y="5530"/>
                  <a:pt x="6094" y="5530"/>
                  <a:pt x="6094" y="5530"/>
                </a:cubicBezTo>
                <a:cubicBezTo>
                  <a:pt x="6098" y="5859"/>
                  <a:pt x="6098" y="5859"/>
                  <a:pt x="6098" y="5859"/>
                </a:cubicBezTo>
                <a:cubicBezTo>
                  <a:pt x="6099" y="5860"/>
                  <a:pt x="6099" y="5860"/>
                  <a:pt x="6099" y="5860"/>
                </a:cubicBezTo>
                <a:cubicBezTo>
                  <a:pt x="6379" y="6024"/>
                  <a:pt x="6379" y="6024"/>
                  <a:pt x="6379" y="6024"/>
                </a:cubicBezTo>
                <a:lnTo>
                  <a:pt x="6379" y="6309"/>
                </a:lnTo>
                <a:close/>
                <a:moveTo>
                  <a:pt x="6377" y="7029"/>
                </a:moveTo>
                <a:cubicBezTo>
                  <a:pt x="5804" y="7359"/>
                  <a:pt x="5804" y="7359"/>
                  <a:pt x="5804" y="7359"/>
                </a:cubicBezTo>
                <a:cubicBezTo>
                  <a:pt x="5804" y="6754"/>
                  <a:pt x="5804" y="6754"/>
                  <a:pt x="5804" y="6754"/>
                </a:cubicBezTo>
                <a:cubicBezTo>
                  <a:pt x="5835" y="6754"/>
                  <a:pt x="5861" y="6728"/>
                  <a:pt x="5861" y="6696"/>
                </a:cubicBezTo>
                <a:cubicBezTo>
                  <a:pt x="5861" y="6687"/>
                  <a:pt x="5858" y="6678"/>
                  <a:pt x="5854" y="6670"/>
                </a:cubicBezTo>
                <a:cubicBezTo>
                  <a:pt x="6338" y="6392"/>
                  <a:pt x="6338" y="6392"/>
                  <a:pt x="6338" y="6392"/>
                </a:cubicBezTo>
                <a:cubicBezTo>
                  <a:pt x="6346" y="6405"/>
                  <a:pt x="6361" y="6414"/>
                  <a:pt x="6377" y="6415"/>
                </a:cubicBezTo>
                <a:lnTo>
                  <a:pt x="6377" y="7029"/>
                </a:lnTo>
                <a:close/>
                <a:moveTo>
                  <a:pt x="5516" y="6189"/>
                </a:moveTo>
                <a:cubicBezTo>
                  <a:pt x="5516" y="5525"/>
                  <a:pt x="5516" y="5525"/>
                  <a:pt x="5516" y="5525"/>
                </a:cubicBezTo>
                <a:cubicBezTo>
                  <a:pt x="5797" y="5363"/>
                  <a:pt x="5797" y="5363"/>
                  <a:pt x="5797" y="5363"/>
                </a:cubicBezTo>
                <a:cubicBezTo>
                  <a:pt x="5798" y="5363"/>
                  <a:pt x="5798" y="5363"/>
                  <a:pt x="5798" y="5363"/>
                </a:cubicBezTo>
                <a:cubicBezTo>
                  <a:pt x="5798" y="6027"/>
                  <a:pt x="5798" y="6027"/>
                  <a:pt x="5798" y="6027"/>
                </a:cubicBezTo>
                <a:lnTo>
                  <a:pt x="5516" y="6189"/>
                </a:lnTo>
                <a:close/>
                <a:moveTo>
                  <a:pt x="5511" y="5522"/>
                </a:moveTo>
                <a:cubicBezTo>
                  <a:pt x="4935" y="5195"/>
                  <a:pt x="4935" y="5195"/>
                  <a:pt x="4935" y="5195"/>
                </a:cubicBezTo>
                <a:cubicBezTo>
                  <a:pt x="5223" y="5029"/>
                  <a:pt x="5223" y="5029"/>
                  <a:pt x="5223" y="5029"/>
                </a:cubicBezTo>
                <a:cubicBezTo>
                  <a:pt x="5792" y="5360"/>
                  <a:pt x="5792" y="5360"/>
                  <a:pt x="5792" y="5360"/>
                </a:cubicBezTo>
                <a:lnTo>
                  <a:pt x="5511" y="5522"/>
                </a:lnTo>
                <a:close/>
                <a:moveTo>
                  <a:pt x="5511" y="6526"/>
                </a:moveTo>
                <a:cubicBezTo>
                  <a:pt x="5231" y="6364"/>
                  <a:pt x="5231" y="6364"/>
                  <a:pt x="5231" y="6364"/>
                </a:cubicBezTo>
                <a:cubicBezTo>
                  <a:pt x="5511" y="6203"/>
                  <a:pt x="5511" y="6203"/>
                  <a:pt x="5511" y="6203"/>
                </a:cubicBezTo>
                <a:lnTo>
                  <a:pt x="5511" y="6526"/>
                </a:lnTo>
                <a:close/>
                <a:moveTo>
                  <a:pt x="5224" y="6356"/>
                </a:moveTo>
                <a:cubicBezTo>
                  <a:pt x="5224" y="5694"/>
                  <a:pt x="5224" y="5694"/>
                  <a:pt x="5224" y="5694"/>
                </a:cubicBezTo>
                <a:cubicBezTo>
                  <a:pt x="5511" y="5528"/>
                  <a:pt x="5511" y="5528"/>
                  <a:pt x="5511" y="5528"/>
                </a:cubicBezTo>
                <a:cubicBezTo>
                  <a:pt x="5511" y="6192"/>
                  <a:pt x="5511" y="6192"/>
                  <a:pt x="5511" y="6192"/>
                </a:cubicBezTo>
                <a:lnTo>
                  <a:pt x="5224" y="6356"/>
                </a:lnTo>
                <a:close/>
                <a:moveTo>
                  <a:pt x="5222" y="5689"/>
                </a:moveTo>
                <a:cubicBezTo>
                  <a:pt x="4935" y="5524"/>
                  <a:pt x="4935" y="5524"/>
                  <a:pt x="4935" y="5524"/>
                </a:cubicBezTo>
                <a:cubicBezTo>
                  <a:pt x="4935" y="5200"/>
                  <a:pt x="4935" y="5200"/>
                  <a:pt x="4935" y="5200"/>
                </a:cubicBezTo>
                <a:cubicBezTo>
                  <a:pt x="5506" y="5525"/>
                  <a:pt x="5506" y="5525"/>
                  <a:pt x="5506" y="5525"/>
                </a:cubicBezTo>
                <a:lnTo>
                  <a:pt x="5222" y="5689"/>
                </a:lnTo>
                <a:close/>
                <a:moveTo>
                  <a:pt x="5219" y="6355"/>
                </a:moveTo>
                <a:cubicBezTo>
                  <a:pt x="4935" y="6191"/>
                  <a:pt x="4935" y="6191"/>
                  <a:pt x="4935" y="6191"/>
                </a:cubicBezTo>
                <a:cubicBezTo>
                  <a:pt x="4935" y="5530"/>
                  <a:pt x="4935" y="5530"/>
                  <a:pt x="4935" y="5530"/>
                </a:cubicBezTo>
                <a:cubicBezTo>
                  <a:pt x="5219" y="5694"/>
                  <a:pt x="5219" y="5694"/>
                  <a:pt x="5219" y="5694"/>
                </a:cubicBezTo>
                <a:lnTo>
                  <a:pt x="5219" y="6355"/>
                </a:lnTo>
                <a:close/>
                <a:moveTo>
                  <a:pt x="4642" y="6695"/>
                </a:moveTo>
                <a:cubicBezTo>
                  <a:pt x="4357" y="6530"/>
                  <a:pt x="4357" y="6530"/>
                  <a:pt x="4357" y="6530"/>
                </a:cubicBezTo>
                <a:cubicBezTo>
                  <a:pt x="4930" y="6199"/>
                  <a:pt x="4930" y="6199"/>
                  <a:pt x="4930" y="6199"/>
                </a:cubicBezTo>
                <a:cubicBezTo>
                  <a:pt x="5214" y="6364"/>
                  <a:pt x="5214" y="6364"/>
                  <a:pt x="5214" y="6364"/>
                </a:cubicBezTo>
                <a:lnTo>
                  <a:pt x="4642" y="6695"/>
                </a:lnTo>
                <a:close/>
                <a:moveTo>
                  <a:pt x="4640" y="7315"/>
                </a:moveTo>
                <a:cubicBezTo>
                  <a:pt x="4624" y="7316"/>
                  <a:pt x="4610" y="7324"/>
                  <a:pt x="4600" y="7335"/>
                </a:cubicBezTo>
                <a:cubicBezTo>
                  <a:pt x="4068" y="7030"/>
                  <a:pt x="4068" y="7030"/>
                  <a:pt x="4068" y="7030"/>
                </a:cubicBezTo>
                <a:cubicBezTo>
                  <a:pt x="4068" y="6369"/>
                  <a:pt x="4068" y="6369"/>
                  <a:pt x="4068" y="6369"/>
                </a:cubicBezTo>
                <a:cubicBezTo>
                  <a:pt x="4351" y="6532"/>
                  <a:pt x="4351" y="6532"/>
                  <a:pt x="4351" y="6532"/>
                </a:cubicBezTo>
                <a:cubicBezTo>
                  <a:pt x="4351" y="6534"/>
                  <a:pt x="4351" y="6534"/>
                  <a:pt x="4351" y="6534"/>
                </a:cubicBezTo>
                <a:cubicBezTo>
                  <a:pt x="4352" y="6533"/>
                  <a:pt x="4352" y="6533"/>
                  <a:pt x="4352" y="6533"/>
                </a:cubicBezTo>
                <a:cubicBezTo>
                  <a:pt x="4640" y="6700"/>
                  <a:pt x="4640" y="6700"/>
                  <a:pt x="4640" y="6700"/>
                </a:cubicBezTo>
                <a:lnTo>
                  <a:pt x="4640" y="7315"/>
                </a:lnTo>
                <a:close/>
                <a:moveTo>
                  <a:pt x="4065" y="6357"/>
                </a:moveTo>
                <a:cubicBezTo>
                  <a:pt x="4064" y="5752"/>
                  <a:pt x="4064" y="5752"/>
                  <a:pt x="4064" y="5752"/>
                </a:cubicBezTo>
                <a:cubicBezTo>
                  <a:pt x="4095" y="5751"/>
                  <a:pt x="4120" y="5725"/>
                  <a:pt x="4120" y="5694"/>
                </a:cubicBezTo>
                <a:cubicBezTo>
                  <a:pt x="4120" y="5685"/>
                  <a:pt x="4118" y="5675"/>
                  <a:pt x="4113" y="5667"/>
                </a:cubicBezTo>
                <a:cubicBezTo>
                  <a:pt x="4351" y="5530"/>
                  <a:pt x="4351" y="5530"/>
                  <a:pt x="4351" y="5530"/>
                </a:cubicBezTo>
                <a:cubicBezTo>
                  <a:pt x="4351" y="6192"/>
                  <a:pt x="4351" y="6192"/>
                  <a:pt x="4351" y="6192"/>
                </a:cubicBezTo>
                <a:lnTo>
                  <a:pt x="4065" y="6357"/>
                </a:lnTo>
                <a:close/>
                <a:moveTo>
                  <a:pt x="4062" y="5636"/>
                </a:moveTo>
                <a:cubicBezTo>
                  <a:pt x="4041" y="5636"/>
                  <a:pt x="4023" y="5647"/>
                  <a:pt x="4013" y="5663"/>
                </a:cubicBezTo>
                <a:cubicBezTo>
                  <a:pt x="3532" y="5384"/>
                  <a:pt x="3532" y="5384"/>
                  <a:pt x="3532" y="5384"/>
                </a:cubicBezTo>
                <a:cubicBezTo>
                  <a:pt x="3535" y="5377"/>
                  <a:pt x="3537" y="5370"/>
                  <a:pt x="3537" y="5362"/>
                </a:cubicBezTo>
                <a:cubicBezTo>
                  <a:pt x="3537" y="5353"/>
                  <a:pt x="3535" y="5345"/>
                  <a:pt x="3531" y="5338"/>
                </a:cubicBezTo>
                <a:cubicBezTo>
                  <a:pt x="3777" y="5196"/>
                  <a:pt x="3777" y="5196"/>
                  <a:pt x="3777" y="5196"/>
                </a:cubicBezTo>
                <a:cubicBezTo>
                  <a:pt x="4349" y="5526"/>
                  <a:pt x="4349" y="5526"/>
                  <a:pt x="4349" y="5526"/>
                </a:cubicBezTo>
                <a:cubicBezTo>
                  <a:pt x="4111" y="5663"/>
                  <a:pt x="4111" y="5663"/>
                  <a:pt x="4111" y="5663"/>
                </a:cubicBezTo>
                <a:cubicBezTo>
                  <a:pt x="4101" y="5647"/>
                  <a:pt x="4082" y="5636"/>
                  <a:pt x="4062" y="5636"/>
                </a:cubicBezTo>
                <a:close/>
                <a:moveTo>
                  <a:pt x="4060" y="6356"/>
                </a:moveTo>
                <a:cubicBezTo>
                  <a:pt x="3489" y="6026"/>
                  <a:pt x="3489" y="6026"/>
                  <a:pt x="3489" y="6026"/>
                </a:cubicBezTo>
                <a:cubicBezTo>
                  <a:pt x="3488" y="5415"/>
                  <a:pt x="3488" y="5415"/>
                  <a:pt x="3488" y="5415"/>
                </a:cubicBezTo>
                <a:cubicBezTo>
                  <a:pt x="3506" y="5413"/>
                  <a:pt x="3521" y="5403"/>
                  <a:pt x="3530" y="5389"/>
                </a:cubicBezTo>
                <a:cubicBezTo>
                  <a:pt x="4010" y="5667"/>
                  <a:pt x="4010" y="5667"/>
                  <a:pt x="4010" y="5667"/>
                </a:cubicBezTo>
                <a:cubicBezTo>
                  <a:pt x="4006" y="5675"/>
                  <a:pt x="4004" y="5684"/>
                  <a:pt x="4004" y="5694"/>
                </a:cubicBezTo>
                <a:cubicBezTo>
                  <a:pt x="4004" y="5725"/>
                  <a:pt x="4028" y="5751"/>
                  <a:pt x="4059" y="5752"/>
                </a:cubicBezTo>
                <a:lnTo>
                  <a:pt x="4060" y="6356"/>
                </a:lnTo>
                <a:close/>
                <a:moveTo>
                  <a:pt x="4059" y="7030"/>
                </a:moveTo>
                <a:cubicBezTo>
                  <a:pt x="3485" y="7359"/>
                  <a:pt x="3485" y="7359"/>
                  <a:pt x="3485" y="7359"/>
                </a:cubicBezTo>
                <a:cubicBezTo>
                  <a:pt x="3485" y="6700"/>
                  <a:pt x="3485" y="6700"/>
                  <a:pt x="3485" y="6700"/>
                </a:cubicBezTo>
                <a:cubicBezTo>
                  <a:pt x="4059" y="6368"/>
                  <a:pt x="4059" y="6368"/>
                  <a:pt x="4059" y="6368"/>
                </a:cubicBezTo>
                <a:lnTo>
                  <a:pt x="4059" y="7030"/>
                </a:lnTo>
                <a:close/>
                <a:moveTo>
                  <a:pt x="3196" y="6190"/>
                </a:moveTo>
                <a:cubicBezTo>
                  <a:pt x="3196" y="5528"/>
                  <a:pt x="3196" y="5528"/>
                  <a:pt x="3196" y="5528"/>
                </a:cubicBezTo>
                <a:cubicBezTo>
                  <a:pt x="3437" y="5388"/>
                  <a:pt x="3437" y="5388"/>
                  <a:pt x="3437" y="5388"/>
                </a:cubicBezTo>
                <a:cubicBezTo>
                  <a:pt x="3446" y="5402"/>
                  <a:pt x="3461" y="5413"/>
                  <a:pt x="3478" y="5415"/>
                </a:cubicBezTo>
                <a:cubicBezTo>
                  <a:pt x="3479" y="6026"/>
                  <a:pt x="3479" y="6026"/>
                  <a:pt x="3479" y="6026"/>
                </a:cubicBezTo>
                <a:lnTo>
                  <a:pt x="3196" y="6190"/>
                </a:lnTo>
                <a:close/>
                <a:moveTo>
                  <a:pt x="3196" y="5522"/>
                </a:moveTo>
                <a:cubicBezTo>
                  <a:pt x="3196" y="5200"/>
                  <a:pt x="3196" y="5200"/>
                  <a:pt x="3196" y="5200"/>
                </a:cubicBezTo>
                <a:cubicBezTo>
                  <a:pt x="3436" y="5339"/>
                  <a:pt x="3436" y="5339"/>
                  <a:pt x="3436" y="5339"/>
                </a:cubicBezTo>
                <a:cubicBezTo>
                  <a:pt x="3432" y="5346"/>
                  <a:pt x="3430" y="5353"/>
                  <a:pt x="3430" y="5362"/>
                </a:cubicBezTo>
                <a:cubicBezTo>
                  <a:pt x="3430" y="5369"/>
                  <a:pt x="3432" y="5377"/>
                  <a:pt x="3435" y="5384"/>
                </a:cubicBezTo>
                <a:lnTo>
                  <a:pt x="3196" y="5522"/>
                </a:lnTo>
                <a:close/>
                <a:moveTo>
                  <a:pt x="3196" y="5188"/>
                </a:moveTo>
                <a:cubicBezTo>
                  <a:pt x="2909" y="5022"/>
                  <a:pt x="2909" y="5022"/>
                  <a:pt x="2909" y="5022"/>
                </a:cubicBezTo>
                <a:cubicBezTo>
                  <a:pt x="2909" y="4690"/>
                  <a:pt x="2909" y="4690"/>
                  <a:pt x="2909" y="4690"/>
                </a:cubicBezTo>
                <a:cubicBezTo>
                  <a:pt x="3194" y="4526"/>
                  <a:pt x="3194" y="4526"/>
                  <a:pt x="3194" y="4526"/>
                </a:cubicBezTo>
                <a:cubicBezTo>
                  <a:pt x="3480" y="4693"/>
                  <a:pt x="3480" y="4693"/>
                  <a:pt x="3480" y="4693"/>
                </a:cubicBezTo>
                <a:cubicBezTo>
                  <a:pt x="3480" y="5022"/>
                  <a:pt x="3480" y="5022"/>
                  <a:pt x="3480" y="5022"/>
                </a:cubicBezTo>
                <a:lnTo>
                  <a:pt x="3196" y="5188"/>
                </a:lnTo>
                <a:close/>
                <a:moveTo>
                  <a:pt x="3191" y="6527"/>
                </a:moveTo>
                <a:cubicBezTo>
                  <a:pt x="2912" y="6365"/>
                  <a:pt x="2912" y="6365"/>
                  <a:pt x="2912" y="6365"/>
                </a:cubicBezTo>
                <a:cubicBezTo>
                  <a:pt x="3191" y="6204"/>
                  <a:pt x="3191" y="6204"/>
                  <a:pt x="3191" y="6204"/>
                </a:cubicBezTo>
                <a:lnTo>
                  <a:pt x="3191" y="6527"/>
                </a:lnTo>
                <a:close/>
                <a:moveTo>
                  <a:pt x="2906" y="6358"/>
                </a:moveTo>
                <a:cubicBezTo>
                  <a:pt x="2905" y="5696"/>
                  <a:pt x="2905" y="5696"/>
                  <a:pt x="2905" y="5696"/>
                </a:cubicBezTo>
                <a:cubicBezTo>
                  <a:pt x="3191" y="5530"/>
                  <a:pt x="3191" y="5530"/>
                  <a:pt x="3191" y="5530"/>
                </a:cubicBezTo>
                <a:cubicBezTo>
                  <a:pt x="3191" y="6193"/>
                  <a:pt x="3191" y="6193"/>
                  <a:pt x="3191" y="6193"/>
                </a:cubicBezTo>
                <a:lnTo>
                  <a:pt x="2906" y="6358"/>
                </a:lnTo>
                <a:close/>
                <a:moveTo>
                  <a:pt x="2902" y="5692"/>
                </a:moveTo>
                <a:cubicBezTo>
                  <a:pt x="2617" y="5526"/>
                  <a:pt x="2617" y="5526"/>
                  <a:pt x="2617" y="5526"/>
                </a:cubicBezTo>
                <a:cubicBezTo>
                  <a:pt x="2616" y="5197"/>
                  <a:pt x="2616" y="5197"/>
                  <a:pt x="2616" y="5197"/>
                </a:cubicBezTo>
                <a:cubicBezTo>
                  <a:pt x="2904" y="5030"/>
                  <a:pt x="2904" y="5030"/>
                  <a:pt x="2904" y="5030"/>
                </a:cubicBezTo>
                <a:cubicBezTo>
                  <a:pt x="3191" y="5197"/>
                  <a:pt x="3191" y="5197"/>
                  <a:pt x="3191" y="5197"/>
                </a:cubicBezTo>
                <a:cubicBezTo>
                  <a:pt x="3191" y="5525"/>
                  <a:pt x="3191" y="5525"/>
                  <a:pt x="3191" y="5525"/>
                </a:cubicBezTo>
                <a:lnTo>
                  <a:pt x="2902" y="5692"/>
                </a:lnTo>
                <a:close/>
                <a:moveTo>
                  <a:pt x="2329" y="5689"/>
                </a:moveTo>
                <a:cubicBezTo>
                  <a:pt x="2328" y="5364"/>
                  <a:pt x="2328" y="5364"/>
                  <a:pt x="2328" y="5364"/>
                </a:cubicBezTo>
                <a:cubicBezTo>
                  <a:pt x="2611" y="5528"/>
                  <a:pt x="2611" y="5528"/>
                  <a:pt x="2611" y="5528"/>
                </a:cubicBezTo>
                <a:lnTo>
                  <a:pt x="2329" y="5689"/>
                </a:lnTo>
                <a:close/>
                <a:moveTo>
                  <a:pt x="2332" y="5361"/>
                </a:moveTo>
                <a:cubicBezTo>
                  <a:pt x="2611" y="5200"/>
                  <a:pt x="2611" y="5200"/>
                  <a:pt x="2611" y="5200"/>
                </a:cubicBezTo>
                <a:cubicBezTo>
                  <a:pt x="2612" y="5523"/>
                  <a:pt x="2612" y="5523"/>
                  <a:pt x="2612" y="5523"/>
                </a:cubicBezTo>
                <a:lnTo>
                  <a:pt x="2332" y="5361"/>
                </a:lnTo>
                <a:close/>
                <a:moveTo>
                  <a:pt x="2326" y="5353"/>
                </a:moveTo>
                <a:cubicBezTo>
                  <a:pt x="2326" y="4693"/>
                  <a:pt x="2326" y="4693"/>
                  <a:pt x="2326" y="4693"/>
                </a:cubicBezTo>
                <a:cubicBezTo>
                  <a:pt x="2874" y="4374"/>
                  <a:pt x="2874" y="4374"/>
                  <a:pt x="2874" y="4374"/>
                </a:cubicBezTo>
                <a:cubicBezTo>
                  <a:pt x="2880" y="4383"/>
                  <a:pt x="2889" y="4389"/>
                  <a:pt x="2899" y="4390"/>
                </a:cubicBezTo>
                <a:cubicBezTo>
                  <a:pt x="2899" y="4690"/>
                  <a:pt x="2899" y="4690"/>
                  <a:pt x="2899" y="4690"/>
                </a:cubicBezTo>
                <a:cubicBezTo>
                  <a:pt x="2610" y="4856"/>
                  <a:pt x="2610" y="4856"/>
                  <a:pt x="2610" y="4856"/>
                </a:cubicBezTo>
                <a:cubicBezTo>
                  <a:pt x="2610" y="4857"/>
                  <a:pt x="2610" y="4857"/>
                  <a:pt x="2610" y="4857"/>
                </a:cubicBezTo>
                <a:cubicBezTo>
                  <a:pt x="2611" y="5188"/>
                  <a:pt x="2611" y="5188"/>
                  <a:pt x="2611" y="5188"/>
                </a:cubicBezTo>
                <a:lnTo>
                  <a:pt x="2326" y="5353"/>
                </a:lnTo>
                <a:close/>
                <a:moveTo>
                  <a:pt x="2324" y="4689"/>
                </a:moveTo>
                <a:cubicBezTo>
                  <a:pt x="2038" y="4524"/>
                  <a:pt x="2038" y="4524"/>
                  <a:pt x="2038" y="4524"/>
                </a:cubicBezTo>
                <a:cubicBezTo>
                  <a:pt x="2610" y="4192"/>
                  <a:pt x="2610" y="4192"/>
                  <a:pt x="2610" y="4192"/>
                </a:cubicBezTo>
                <a:cubicBezTo>
                  <a:pt x="2870" y="4344"/>
                  <a:pt x="2870" y="4344"/>
                  <a:pt x="2870" y="4344"/>
                </a:cubicBezTo>
                <a:cubicBezTo>
                  <a:pt x="2869" y="4347"/>
                  <a:pt x="2868" y="4351"/>
                  <a:pt x="2868" y="4355"/>
                </a:cubicBezTo>
                <a:cubicBezTo>
                  <a:pt x="2868" y="4360"/>
                  <a:pt x="2870" y="4365"/>
                  <a:pt x="2872" y="4370"/>
                </a:cubicBezTo>
                <a:lnTo>
                  <a:pt x="2324" y="4689"/>
                </a:lnTo>
                <a:close/>
                <a:moveTo>
                  <a:pt x="1456" y="3520"/>
                </a:moveTo>
                <a:cubicBezTo>
                  <a:pt x="1456" y="3190"/>
                  <a:pt x="1456" y="3190"/>
                  <a:pt x="1456" y="3190"/>
                </a:cubicBezTo>
                <a:cubicBezTo>
                  <a:pt x="1744" y="3023"/>
                  <a:pt x="1744" y="3023"/>
                  <a:pt x="1744" y="3023"/>
                </a:cubicBezTo>
                <a:cubicBezTo>
                  <a:pt x="2291" y="3340"/>
                  <a:pt x="2291" y="3340"/>
                  <a:pt x="2291" y="3340"/>
                </a:cubicBezTo>
                <a:cubicBezTo>
                  <a:pt x="2289" y="3344"/>
                  <a:pt x="2289" y="3348"/>
                  <a:pt x="2289" y="3353"/>
                </a:cubicBezTo>
                <a:cubicBezTo>
                  <a:pt x="2289" y="3358"/>
                  <a:pt x="2290" y="3362"/>
                  <a:pt x="2291" y="3367"/>
                </a:cubicBezTo>
                <a:cubicBezTo>
                  <a:pt x="1743" y="3686"/>
                  <a:pt x="1743" y="3686"/>
                  <a:pt x="1743" y="3686"/>
                </a:cubicBezTo>
                <a:lnTo>
                  <a:pt x="1456" y="3520"/>
                </a:lnTo>
                <a:close/>
                <a:moveTo>
                  <a:pt x="1741" y="3690"/>
                </a:moveTo>
                <a:cubicBezTo>
                  <a:pt x="1741" y="4302"/>
                  <a:pt x="1741" y="4302"/>
                  <a:pt x="1741" y="4302"/>
                </a:cubicBezTo>
                <a:cubicBezTo>
                  <a:pt x="1723" y="4302"/>
                  <a:pt x="1708" y="4311"/>
                  <a:pt x="1699" y="4325"/>
                </a:cubicBezTo>
                <a:cubicBezTo>
                  <a:pt x="1454" y="4184"/>
                  <a:pt x="1454" y="4184"/>
                  <a:pt x="1454" y="4184"/>
                </a:cubicBezTo>
                <a:cubicBezTo>
                  <a:pt x="1456" y="3525"/>
                  <a:pt x="1456" y="3525"/>
                  <a:pt x="1456" y="3525"/>
                </a:cubicBezTo>
                <a:lnTo>
                  <a:pt x="1741" y="3690"/>
                </a:lnTo>
                <a:close/>
                <a:moveTo>
                  <a:pt x="2319" y="4018"/>
                </a:moveTo>
                <a:cubicBezTo>
                  <a:pt x="1788" y="4327"/>
                  <a:pt x="1788" y="4327"/>
                  <a:pt x="1788" y="4327"/>
                </a:cubicBezTo>
                <a:cubicBezTo>
                  <a:pt x="1779" y="4312"/>
                  <a:pt x="1764" y="4303"/>
                  <a:pt x="1746" y="4302"/>
                </a:cubicBezTo>
                <a:cubicBezTo>
                  <a:pt x="1745" y="3690"/>
                  <a:pt x="1745" y="3690"/>
                  <a:pt x="1745" y="3690"/>
                </a:cubicBezTo>
                <a:cubicBezTo>
                  <a:pt x="2294" y="3371"/>
                  <a:pt x="2294" y="3371"/>
                  <a:pt x="2294" y="3371"/>
                </a:cubicBezTo>
                <a:cubicBezTo>
                  <a:pt x="2299" y="3380"/>
                  <a:pt x="2308" y="3386"/>
                  <a:pt x="2319" y="3388"/>
                </a:cubicBezTo>
                <a:lnTo>
                  <a:pt x="2319" y="4018"/>
                </a:lnTo>
                <a:close/>
                <a:moveTo>
                  <a:pt x="2295" y="3332"/>
                </a:moveTo>
                <a:cubicBezTo>
                  <a:pt x="1749" y="3014"/>
                  <a:pt x="1749" y="3014"/>
                  <a:pt x="1749" y="3014"/>
                </a:cubicBezTo>
                <a:cubicBezTo>
                  <a:pt x="1749" y="2356"/>
                  <a:pt x="1749" y="2356"/>
                  <a:pt x="1749" y="2356"/>
                </a:cubicBezTo>
                <a:cubicBezTo>
                  <a:pt x="2320" y="2686"/>
                  <a:pt x="2320" y="2686"/>
                  <a:pt x="2320" y="2686"/>
                </a:cubicBezTo>
                <a:cubicBezTo>
                  <a:pt x="2320" y="3317"/>
                  <a:pt x="2320" y="3317"/>
                  <a:pt x="2320" y="3317"/>
                </a:cubicBezTo>
                <a:cubicBezTo>
                  <a:pt x="2310" y="3318"/>
                  <a:pt x="2301" y="3324"/>
                  <a:pt x="2295" y="3332"/>
                </a:cubicBezTo>
                <a:close/>
                <a:moveTo>
                  <a:pt x="1745" y="1681"/>
                </a:moveTo>
                <a:cubicBezTo>
                  <a:pt x="2029" y="1518"/>
                  <a:pt x="2029" y="1518"/>
                  <a:pt x="2029" y="1518"/>
                </a:cubicBezTo>
                <a:cubicBezTo>
                  <a:pt x="2031" y="2179"/>
                  <a:pt x="2031" y="2179"/>
                  <a:pt x="2031" y="2179"/>
                </a:cubicBezTo>
                <a:cubicBezTo>
                  <a:pt x="1745" y="2344"/>
                  <a:pt x="1745" y="2344"/>
                  <a:pt x="1745" y="2344"/>
                </a:cubicBezTo>
                <a:lnTo>
                  <a:pt x="1745" y="1681"/>
                </a:lnTo>
                <a:close/>
                <a:moveTo>
                  <a:pt x="2035" y="2187"/>
                </a:moveTo>
                <a:cubicBezTo>
                  <a:pt x="2610" y="2515"/>
                  <a:pt x="2610" y="2515"/>
                  <a:pt x="2610" y="2515"/>
                </a:cubicBezTo>
                <a:cubicBezTo>
                  <a:pt x="2323" y="2682"/>
                  <a:pt x="2323" y="2682"/>
                  <a:pt x="2323" y="2682"/>
                </a:cubicBezTo>
                <a:cubicBezTo>
                  <a:pt x="1751" y="2352"/>
                  <a:pt x="1751" y="2352"/>
                  <a:pt x="1751" y="2352"/>
                </a:cubicBezTo>
                <a:lnTo>
                  <a:pt x="2035" y="2187"/>
                </a:lnTo>
                <a:close/>
                <a:moveTo>
                  <a:pt x="2612" y="2520"/>
                </a:moveTo>
                <a:cubicBezTo>
                  <a:pt x="2611" y="3182"/>
                  <a:pt x="2611" y="3182"/>
                  <a:pt x="2611" y="3182"/>
                </a:cubicBezTo>
                <a:cubicBezTo>
                  <a:pt x="2353" y="3332"/>
                  <a:pt x="2353" y="3332"/>
                  <a:pt x="2353" y="3332"/>
                </a:cubicBezTo>
                <a:cubicBezTo>
                  <a:pt x="2347" y="3323"/>
                  <a:pt x="2337" y="3317"/>
                  <a:pt x="2325" y="3317"/>
                </a:cubicBezTo>
                <a:cubicBezTo>
                  <a:pt x="2325" y="2686"/>
                  <a:pt x="2325" y="2686"/>
                  <a:pt x="2325" y="2686"/>
                </a:cubicBezTo>
                <a:lnTo>
                  <a:pt x="2612" y="2520"/>
                </a:lnTo>
                <a:close/>
                <a:moveTo>
                  <a:pt x="2360" y="3353"/>
                </a:moveTo>
                <a:cubicBezTo>
                  <a:pt x="2360" y="3348"/>
                  <a:pt x="2359" y="3344"/>
                  <a:pt x="2358" y="3340"/>
                </a:cubicBezTo>
                <a:cubicBezTo>
                  <a:pt x="2611" y="3194"/>
                  <a:pt x="2611" y="3194"/>
                  <a:pt x="2611" y="3194"/>
                </a:cubicBezTo>
                <a:cubicBezTo>
                  <a:pt x="2611" y="3504"/>
                  <a:pt x="2611" y="3504"/>
                  <a:pt x="2611" y="3504"/>
                </a:cubicBezTo>
                <a:cubicBezTo>
                  <a:pt x="2611" y="3516"/>
                  <a:pt x="2611" y="3516"/>
                  <a:pt x="2611" y="3516"/>
                </a:cubicBezTo>
                <a:cubicBezTo>
                  <a:pt x="2357" y="3368"/>
                  <a:pt x="2357" y="3368"/>
                  <a:pt x="2357" y="3368"/>
                </a:cubicBezTo>
                <a:cubicBezTo>
                  <a:pt x="2359" y="3363"/>
                  <a:pt x="2360" y="3358"/>
                  <a:pt x="2360" y="3353"/>
                </a:cubicBezTo>
                <a:close/>
                <a:moveTo>
                  <a:pt x="2611" y="4182"/>
                </a:moveTo>
                <a:cubicBezTo>
                  <a:pt x="2329" y="4018"/>
                  <a:pt x="2329" y="4018"/>
                  <a:pt x="2329" y="4018"/>
                </a:cubicBezTo>
                <a:cubicBezTo>
                  <a:pt x="2329" y="3388"/>
                  <a:pt x="2329" y="3388"/>
                  <a:pt x="2329" y="3388"/>
                </a:cubicBezTo>
                <a:cubicBezTo>
                  <a:pt x="2340" y="3386"/>
                  <a:pt x="2349" y="3381"/>
                  <a:pt x="2354" y="3372"/>
                </a:cubicBezTo>
                <a:cubicBezTo>
                  <a:pt x="2611" y="3521"/>
                  <a:pt x="2611" y="3521"/>
                  <a:pt x="2611" y="3521"/>
                </a:cubicBezTo>
                <a:lnTo>
                  <a:pt x="2611" y="4182"/>
                </a:lnTo>
                <a:close/>
                <a:moveTo>
                  <a:pt x="2033" y="4521"/>
                </a:moveTo>
                <a:cubicBezTo>
                  <a:pt x="1789" y="4381"/>
                  <a:pt x="1789" y="4381"/>
                  <a:pt x="1789" y="4381"/>
                </a:cubicBezTo>
                <a:cubicBezTo>
                  <a:pt x="1794" y="4373"/>
                  <a:pt x="1796" y="4364"/>
                  <a:pt x="1796" y="4355"/>
                </a:cubicBezTo>
                <a:cubicBezTo>
                  <a:pt x="1796" y="4348"/>
                  <a:pt x="1795" y="4341"/>
                  <a:pt x="1793" y="4335"/>
                </a:cubicBezTo>
                <a:cubicBezTo>
                  <a:pt x="2324" y="4026"/>
                  <a:pt x="2324" y="4026"/>
                  <a:pt x="2324" y="4026"/>
                </a:cubicBezTo>
                <a:cubicBezTo>
                  <a:pt x="2605" y="4189"/>
                  <a:pt x="2605" y="4189"/>
                  <a:pt x="2605" y="4189"/>
                </a:cubicBezTo>
                <a:lnTo>
                  <a:pt x="2033" y="4521"/>
                </a:lnTo>
                <a:close/>
                <a:moveTo>
                  <a:pt x="2032" y="4527"/>
                </a:moveTo>
                <a:cubicBezTo>
                  <a:pt x="2031" y="5185"/>
                  <a:pt x="2031" y="5185"/>
                  <a:pt x="2031" y="5185"/>
                </a:cubicBezTo>
                <a:cubicBezTo>
                  <a:pt x="1777" y="5038"/>
                  <a:pt x="1777" y="5038"/>
                  <a:pt x="1777" y="5038"/>
                </a:cubicBezTo>
                <a:cubicBezTo>
                  <a:pt x="1778" y="5034"/>
                  <a:pt x="1779" y="5031"/>
                  <a:pt x="1779" y="5027"/>
                </a:cubicBezTo>
                <a:cubicBezTo>
                  <a:pt x="1779" y="5010"/>
                  <a:pt x="1766" y="4995"/>
                  <a:pt x="1750" y="4992"/>
                </a:cubicBezTo>
                <a:cubicBezTo>
                  <a:pt x="1750" y="4408"/>
                  <a:pt x="1750" y="4408"/>
                  <a:pt x="1750" y="4408"/>
                </a:cubicBezTo>
                <a:cubicBezTo>
                  <a:pt x="1765" y="4406"/>
                  <a:pt x="1778" y="4397"/>
                  <a:pt x="1787" y="4385"/>
                </a:cubicBezTo>
                <a:lnTo>
                  <a:pt x="2032" y="4527"/>
                </a:lnTo>
                <a:close/>
                <a:moveTo>
                  <a:pt x="2025" y="5193"/>
                </a:moveTo>
                <a:cubicBezTo>
                  <a:pt x="1454" y="5526"/>
                  <a:pt x="1454" y="5526"/>
                  <a:pt x="1454" y="5526"/>
                </a:cubicBezTo>
                <a:cubicBezTo>
                  <a:pt x="1172" y="5363"/>
                  <a:pt x="1172" y="5363"/>
                  <a:pt x="1172" y="5363"/>
                </a:cubicBezTo>
                <a:cubicBezTo>
                  <a:pt x="1714" y="5048"/>
                  <a:pt x="1714" y="5048"/>
                  <a:pt x="1714" y="5048"/>
                </a:cubicBezTo>
                <a:cubicBezTo>
                  <a:pt x="1720" y="5057"/>
                  <a:pt x="1731" y="5063"/>
                  <a:pt x="1743" y="5063"/>
                </a:cubicBezTo>
                <a:cubicBezTo>
                  <a:pt x="1756" y="5063"/>
                  <a:pt x="1767" y="5057"/>
                  <a:pt x="1773" y="5047"/>
                </a:cubicBezTo>
                <a:lnTo>
                  <a:pt x="2025" y="5193"/>
                </a:lnTo>
                <a:close/>
                <a:moveTo>
                  <a:pt x="1453" y="6190"/>
                </a:moveTo>
                <a:cubicBezTo>
                  <a:pt x="1170" y="6026"/>
                  <a:pt x="1170" y="6026"/>
                  <a:pt x="1170" y="6026"/>
                </a:cubicBezTo>
                <a:cubicBezTo>
                  <a:pt x="1170" y="5368"/>
                  <a:pt x="1170" y="5368"/>
                  <a:pt x="1170" y="5368"/>
                </a:cubicBezTo>
                <a:cubicBezTo>
                  <a:pt x="1452" y="5530"/>
                  <a:pt x="1452" y="5530"/>
                  <a:pt x="1452" y="5530"/>
                </a:cubicBezTo>
                <a:lnTo>
                  <a:pt x="1453" y="6190"/>
                </a:lnTo>
                <a:close/>
                <a:moveTo>
                  <a:pt x="1167" y="5355"/>
                </a:moveTo>
                <a:cubicBezTo>
                  <a:pt x="1167" y="4749"/>
                  <a:pt x="1167" y="4749"/>
                  <a:pt x="1167" y="4749"/>
                </a:cubicBezTo>
                <a:cubicBezTo>
                  <a:pt x="1198" y="4748"/>
                  <a:pt x="1223" y="4723"/>
                  <a:pt x="1223" y="4691"/>
                </a:cubicBezTo>
                <a:cubicBezTo>
                  <a:pt x="1223" y="4681"/>
                  <a:pt x="1221" y="4672"/>
                  <a:pt x="1217" y="4664"/>
                </a:cubicBezTo>
                <a:cubicBezTo>
                  <a:pt x="1700" y="4386"/>
                  <a:pt x="1700" y="4386"/>
                  <a:pt x="1700" y="4386"/>
                </a:cubicBezTo>
                <a:cubicBezTo>
                  <a:pt x="1709" y="4398"/>
                  <a:pt x="1723" y="4407"/>
                  <a:pt x="1740" y="4408"/>
                </a:cubicBezTo>
                <a:cubicBezTo>
                  <a:pt x="1740" y="4992"/>
                  <a:pt x="1740" y="4992"/>
                  <a:pt x="1740" y="4992"/>
                </a:cubicBezTo>
                <a:cubicBezTo>
                  <a:pt x="1722" y="4994"/>
                  <a:pt x="1707" y="5009"/>
                  <a:pt x="1707" y="5027"/>
                </a:cubicBezTo>
                <a:cubicBezTo>
                  <a:pt x="1707" y="5032"/>
                  <a:pt x="1708" y="5036"/>
                  <a:pt x="1709" y="5039"/>
                </a:cubicBezTo>
                <a:lnTo>
                  <a:pt x="1167" y="5355"/>
                </a:lnTo>
                <a:close/>
                <a:moveTo>
                  <a:pt x="1165" y="4633"/>
                </a:moveTo>
                <a:cubicBezTo>
                  <a:pt x="1144" y="4633"/>
                  <a:pt x="1126" y="4644"/>
                  <a:pt x="1115" y="4661"/>
                </a:cubicBezTo>
                <a:cubicBezTo>
                  <a:pt x="878" y="4524"/>
                  <a:pt x="878" y="4524"/>
                  <a:pt x="878" y="4524"/>
                </a:cubicBezTo>
                <a:cubicBezTo>
                  <a:pt x="1449" y="4193"/>
                  <a:pt x="1449" y="4193"/>
                  <a:pt x="1449" y="4193"/>
                </a:cubicBezTo>
                <a:cubicBezTo>
                  <a:pt x="1694" y="4334"/>
                  <a:pt x="1694" y="4334"/>
                  <a:pt x="1694" y="4334"/>
                </a:cubicBezTo>
                <a:cubicBezTo>
                  <a:pt x="1691" y="4340"/>
                  <a:pt x="1690" y="4347"/>
                  <a:pt x="1690" y="4355"/>
                </a:cubicBezTo>
                <a:cubicBezTo>
                  <a:pt x="1690" y="4365"/>
                  <a:pt x="1692" y="4374"/>
                  <a:pt x="1697" y="4382"/>
                </a:cubicBezTo>
                <a:cubicBezTo>
                  <a:pt x="1214" y="4660"/>
                  <a:pt x="1214" y="4660"/>
                  <a:pt x="1214" y="4660"/>
                </a:cubicBezTo>
                <a:cubicBezTo>
                  <a:pt x="1204" y="4644"/>
                  <a:pt x="1186" y="4633"/>
                  <a:pt x="1165" y="4633"/>
                </a:cubicBezTo>
                <a:close/>
                <a:moveTo>
                  <a:pt x="1451" y="3517"/>
                </a:moveTo>
                <a:cubicBezTo>
                  <a:pt x="1172" y="3356"/>
                  <a:pt x="1172" y="3356"/>
                  <a:pt x="1172" y="3356"/>
                </a:cubicBezTo>
                <a:cubicBezTo>
                  <a:pt x="1452" y="3193"/>
                  <a:pt x="1452" y="3193"/>
                  <a:pt x="1452" y="3193"/>
                </a:cubicBezTo>
                <a:lnTo>
                  <a:pt x="1451" y="3517"/>
                </a:lnTo>
                <a:close/>
                <a:moveTo>
                  <a:pt x="1170" y="4021"/>
                </a:moveTo>
                <a:cubicBezTo>
                  <a:pt x="1169" y="3360"/>
                  <a:pt x="1169" y="3360"/>
                  <a:pt x="1169" y="3360"/>
                </a:cubicBezTo>
                <a:cubicBezTo>
                  <a:pt x="1451" y="3523"/>
                  <a:pt x="1451" y="3523"/>
                  <a:pt x="1451" y="3523"/>
                </a:cubicBezTo>
                <a:cubicBezTo>
                  <a:pt x="1449" y="4181"/>
                  <a:pt x="1449" y="4181"/>
                  <a:pt x="1449" y="4181"/>
                </a:cubicBezTo>
                <a:lnTo>
                  <a:pt x="1170" y="4021"/>
                </a:lnTo>
                <a:close/>
                <a:moveTo>
                  <a:pt x="1166" y="3348"/>
                </a:moveTo>
                <a:cubicBezTo>
                  <a:pt x="1166" y="3020"/>
                  <a:pt x="1166" y="3020"/>
                  <a:pt x="1166" y="3020"/>
                </a:cubicBezTo>
                <a:cubicBezTo>
                  <a:pt x="1447" y="3184"/>
                  <a:pt x="1447" y="3184"/>
                  <a:pt x="1447" y="3184"/>
                </a:cubicBezTo>
                <a:lnTo>
                  <a:pt x="1166" y="3348"/>
                </a:lnTo>
                <a:close/>
                <a:moveTo>
                  <a:pt x="1166" y="3014"/>
                </a:moveTo>
                <a:cubicBezTo>
                  <a:pt x="1166" y="2744"/>
                  <a:pt x="1166" y="2744"/>
                  <a:pt x="1166" y="2744"/>
                </a:cubicBezTo>
                <a:cubicBezTo>
                  <a:pt x="1197" y="2743"/>
                  <a:pt x="1222" y="2717"/>
                  <a:pt x="1222" y="2686"/>
                </a:cubicBezTo>
                <a:cubicBezTo>
                  <a:pt x="1222" y="2675"/>
                  <a:pt x="1220" y="2666"/>
                  <a:pt x="1215" y="2658"/>
                </a:cubicBezTo>
                <a:cubicBezTo>
                  <a:pt x="1739" y="2355"/>
                  <a:pt x="1739" y="2355"/>
                  <a:pt x="1739" y="2355"/>
                </a:cubicBezTo>
                <a:cubicBezTo>
                  <a:pt x="1739" y="3014"/>
                  <a:pt x="1739" y="3014"/>
                  <a:pt x="1739" y="3014"/>
                </a:cubicBezTo>
                <a:cubicBezTo>
                  <a:pt x="1452" y="3181"/>
                  <a:pt x="1452" y="3181"/>
                  <a:pt x="1452" y="3181"/>
                </a:cubicBezTo>
                <a:lnTo>
                  <a:pt x="1166" y="3014"/>
                </a:lnTo>
                <a:close/>
                <a:moveTo>
                  <a:pt x="1457" y="1183"/>
                </a:moveTo>
                <a:cubicBezTo>
                  <a:pt x="2026" y="1514"/>
                  <a:pt x="2026" y="1514"/>
                  <a:pt x="2026" y="1514"/>
                </a:cubicBezTo>
                <a:cubicBezTo>
                  <a:pt x="1741" y="1678"/>
                  <a:pt x="1741" y="1678"/>
                  <a:pt x="1741" y="1678"/>
                </a:cubicBezTo>
                <a:cubicBezTo>
                  <a:pt x="1741" y="2343"/>
                  <a:pt x="1741" y="2343"/>
                  <a:pt x="1741" y="2343"/>
                </a:cubicBezTo>
                <a:cubicBezTo>
                  <a:pt x="1169" y="2013"/>
                  <a:pt x="1169" y="2013"/>
                  <a:pt x="1169" y="2013"/>
                </a:cubicBezTo>
                <a:cubicBezTo>
                  <a:pt x="1169" y="1348"/>
                  <a:pt x="1169" y="1348"/>
                  <a:pt x="1169" y="1348"/>
                </a:cubicBezTo>
                <a:lnTo>
                  <a:pt x="1457" y="1183"/>
                </a:lnTo>
                <a:close/>
                <a:moveTo>
                  <a:pt x="2315" y="1347"/>
                </a:moveTo>
                <a:cubicBezTo>
                  <a:pt x="2031" y="1511"/>
                  <a:pt x="2031" y="1511"/>
                  <a:pt x="2031" y="1511"/>
                </a:cubicBezTo>
                <a:cubicBezTo>
                  <a:pt x="1462" y="1180"/>
                  <a:pt x="1462" y="1180"/>
                  <a:pt x="1462" y="1180"/>
                </a:cubicBezTo>
                <a:cubicBezTo>
                  <a:pt x="1744" y="1017"/>
                  <a:pt x="1744" y="1017"/>
                  <a:pt x="1744" y="1017"/>
                </a:cubicBezTo>
                <a:lnTo>
                  <a:pt x="2315" y="1347"/>
                </a:lnTo>
                <a:close/>
                <a:moveTo>
                  <a:pt x="2319" y="2012"/>
                </a:moveTo>
                <a:cubicBezTo>
                  <a:pt x="2036" y="2176"/>
                  <a:pt x="2036" y="2176"/>
                  <a:pt x="2036" y="2176"/>
                </a:cubicBezTo>
                <a:cubicBezTo>
                  <a:pt x="2034" y="1515"/>
                  <a:pt x="2034" y="1515"/>
                  <a:pt x="2034" y="1515"/>
                </a:cubicBezTo>
                <a:cubicBezTo>
                  <a:pt x="2318" y="1352"/>
                  <a:pt x="2318" y="1352"/>
                  <a:pt x="2318" y="1352"/>
                </a:cubicBezTo>
                <a:lnTo>
                  <a:pt x="2319" y="2012"/>
                </a:lnTo>
                <a:close/>
                <a:moveTo>
                  <a:pt x="2324" y="2020"/>
                </a:moveTo>
                <a:cubicBezTo>
                  <a:pt x="2854" y="2327"/>
                  <a:pt x="2854" y="2327"/>
                  <a:pt x="2854" y="2327"/>
                </a:cubicBezTo>
                <a:cubicBezTo>
                  <a:pt x="2851" y="2333"/>
                  <a:pt x="2849" y="2340"/>
                  <a:pt x="2849" y="2348"/>
                </a:cubicBezTo>
                <a:cubicBezTo>
                  <a:pt x="2849" y="2357"/>
                  <a:pt x="2851" y="2366"/>
                  <a:pt x="2856" y="2373"/>
                </a:cubicBezTo>
                <a:cubicBezTo>
                  <a:pt x="2615" y="2513"/>
                  <a:pt x="2615" y="2513"/>
                  <a:pt x="2615" y="2513"/>
                </a:cubicBezTo>
                <a:cubicBezTo>
                  <a:pt x="2040" y="2185"/>
                  <a:pt x="2040" y="2185"/>
                  <a:pt x="2040" y="2185"/>
                </a:cubicBezTo>
                <a:lnTo>
                  <a:pt x="2324" y="2020"/>
                </a:lnTo>
                <a:close/>
                <a:moveTo>
                  <a:pt x="2613" y="1511"/>
                </a:moveTo>
                <a:cubicBezTo>
                  <a:pt x="2330" y="1347"/>
                  <a:pt x="2330" y="1347"/>
                  <a:pt x="2330" y="1347"/>
                </a:cubicBezTo>
                <a:cubicBezTo>
                  <a:pt x="2611" y="1186"/>
                  <a:pt x="2611" y="1186"/>
                  <a:pt x="2611" y="1186"/>
                </a:cubicBezTo>
                <a:lnTo>
                  <a:pt x="2613" y="1511"/>
                </a:lnTo>
                <a:close/>
                <a:moveTo>
                  <a:pt x="2615" y="1847"/>
                </a:moveTo>
                <a:cubicBezTo>
                  <a:pt x="2616" y="1848"/>
                  <a:pt x="2616" y="1848"/>
                  <a:pt x="2616" y="1848"/>
                </a:cubicBezTo>
                <a:cubicBezTo>
                  <a:pt x="2900" y="2013"/>
                  <a:pt x="2900" y="2013"/>
                  <a:pt x="2900" y="2013"/>
                </a:cubicBezTo>
                <a:cubicBezTo>
                  <a:pt x="2901" y="2295"/>
                  <a:pt x="2901" y="2295"/>
                  <a:pt x="2901" y="2295"/>
                </a:cubicBezTo>
                <a:cubicBezTo>
                  <a:pt x="2883" y="2295"/>
                  <a:pt x="2868" y="2304"/>
                  <a:pt x="2858" y="2318"/>
                </a:cubicBezTo>
                <a:cubicBezTo>
                  <a:pt x="2329" y="2012"/>
                  <a:pt x="2329" y="2012"/>
                  <a:pt x="2329" y="2012"/>
                </a:cubicBezTo>
                <a:cubicBezTo>
                  <a:pt x="2328" y="1352"/>
                  <a:pt x="2328" y="1352"/>
                  <a:pt x="2328" y="1352"/>
                </a:cubicBezTo>
                <a:cubicBezTo>
                  <a:pt x="2613" y="1516"/>
                  <a:pt x="2613" y="1516"/>
                  <a:pt x="2613" y="1516"/>
                </a:cubicBezTo>
                <a:lnTo>
                  <a:pt x="2615" y="1847"/>
                </a:lnTo>
                <a:close/>
                <a:moveTo>
                  <a:pt x="2846" y="1680"/>
                </a:moveTo>
                <a:cubicBezTo>
                  <a:pt x="2846" y="1711"/>
                  <a:pt x="2870" y="1736"/>
                  <a:pt x="2900" y="1738"/>
                </a:cubicBezTo>
                <a:cubicBezTo>
                  <a:pt x="2900" y="2007"/>
                  <a:pt x="2900" y="2007"/>
                  <a:pt x="2900" y="2007"/>
                </a:cubicBezTo>
                <a:cubicBezTo>
                  <a:pt x="2620" y="1844"/>
                  <a:pt x="2620" y="1844"/>
                  <a:pt x="2620" y="1844"/>
                </a:cubicBezTo>
                <a:cubicBezTo>
                  <a:pt x="2618" y="1519"/>
                  <a:pt x="2618" y="1519"/>
                  <a:pt x="2618" y="1519"/>
                </a:cubicBezTo>
                <a:cubicBezTo>
                  <a:pt x="2852" y="1654"/>
                  <a:pt x="2852" y="1654"/>
                  <a:pt x="2852" y="1654"/>
                </a:cubicBezTo>
                <a:cubicBezTo>
                  <a:pt x="2848" y="1662"/>
                  <a:pt x="2846" y="1671"/>
                  <a:pt x="2846" y="1680"/>
                </a:cubicBezTo>
                <a:close/>
                <a:moveTo>
                  <a:pt x="3475" y="1347"/>
                </a:moveTo>
                <a:cubicBezTo>
                  <a:pt x="2953" y="1649"/>
                  <a:pt x="2953" y="1649"/>
                  <a:pt x="2953" y="1649"/>
                </a:cubicBezTo>
                <a:cubicBezTo>
                  <a:pt x="2942" y="1633"/>
                  <a:pt x="2924" y="1622"/>
                  <a:pt x="2904" y="1622"/>
                </a:cubicBezTo>
                <a:cubicBezTo>
                  <a:pt x="2883" y="1622"/>
                  <a:pt x="2865" y="1633"/>
                  <a:pt x="2854" y="1650"/>
                </a:cubicBezTo>
                <a:cubicBezTo>
                  <a:pt x="2618" y="1513"/>
                  <a:pt x="2618" y="1513"/>
                  <a:pt x="2618" y="1513"/>
                </a:cubicBezTo>
                <a:cubicBezTo>
                  <a:pt x="2616" y="1183"/>
                  <a:pt x="2616" y="1183"/>
                  <a:pt x="2616" y="1183"/>
                </a:cubicBezTo>
                <a:cubicBezTo>
                  <a:pt x="2876" y="1033"/>
                  <a:pt x="2876" y="1033"/>
                  <a:pt x="2876" y="1033"/>
                </a:cubicBezTo>
                <a:cubicBezTo>
                  <a:pt x="2882" y="1042"/>
                  <a:pt x="2892" y="1048"/>
                  <a:pt x="2904" y="1048"/>
                </a:cubicBezTo>
                <a:cubicBezTo>
                  <a:pt x="2915" y="1048"/>
                  <a:pt x="2925" y="1042"/>
                  <a:pt x="2932" y="1034"/>
                </a:cubicBezTo>
                <a:lnTo>
                  <a:pt x="3475" y="1347"/>
                </a:lnTo>
                <a:close/>
                <a:moveTo>
                  <a:pt x="3479" y="2012"/>
                </a:moveTo>
                <a:cubicBezTo>
                  <a:pt x="3193" y="2177"/>
                  <a:pt x="3193" y="2177"/>
                  <a:pt x="3193" y="2177"/>
                </a:cubicBezTo>
                <a:cubicBezTo>
                  <a:pt x="2905" y="2010"/>
                  <a:pt x="2905" y="2010"/>
                  <a:pt x="2905" y="2010"/>
                </a:cubicBezTo>
                <a:cubicBezTo>
                  <a:pt x="2905" y="1738"/>
                  <a:pt x="2905" y="1738"/>
                  <a:pt x="2905" y="1738"/>
                </a:cubicBezTo>
                <a:cubicBezTo>
                  <a:pt x="2937" y="1738"/>
                  <a:pt x="2962" y="1712"/>
                  <a:pt x="2962" y="1680"/>
                </a:cubicBezTo>
                <a:cubicBezTo>
                  <a:pt x="2962" y="1670"/>
                  <a:pt x="2960" y="1661"/>
                  <a:pt x="2955" y="1653"/>
                </a:cubicBezTo>
                <a:cubicBezTo>
                  <a:pt x="3478" y="1351"/>
                  <a:pt x="3478" y="1351"/>
                  <a:pt x="3478" y="1351"/>
                </a:cubicBezTo>
                <a:lnTo>
                  <a:pt x="3479" y="2012"/>
                </a:lnTo>
                <a:close/>
                <a:moveTo>
                  <a:pt x="3484" y="2020"/>
                </a:moveTo>
                <a:cubicBezTo>
                  <a:pt x="3768" y="2183"/>
                  <a:pt x="3768" y="2183"/>
                  <a:pt x="3768" y="2183"/>
                </a:cubicBezTo>
                <a:cubicBezTo>
                  <a:pt x="3769" y="2516"/>
                  <a:pt x="3769" y="2516"/>
                  <a:pt x="3769" y="2516"/>
                </a:cubicBezTo>
                <a:cubicBezTo>
                  <a:pt x="3483" y="2681"/>
                  <a:pt x="3483" y="2681"/>
                  <a:pt x="3483" y="2681"/>
                </a:cubicBezTo>
                <a:cubicBezTo>
                  <a:pt x="3197" y="2516"/>
                  <a:pt x="3197" y="2516"/>
                  <a:pt x="3197" y="2516"/>
                </a:cubicBezTo>
                <a:cubicBezTo>
                  <a:pt x="3487" y="2348"/>
                  <a:pt x="3487" y="2348"/>
                  <a:pt x="3487" y="2348"/>
                </a:cubicBezTo>
                <a:cubicBezTo>
                  <a:pt x="3483" y="2345"/>
                  <a:pt x="3483" y="2345"/>
                  <a:pt x="3483" y="2345"/>
                </a:cubicBezTo>
                <a:cubicBezTo>
                  <a:pt x="3203" y="2183"/>
                  <a:pt x="3203" y="2183"/>
                  <a:pt x="3203" y="2183"/>
                </a:cubicBezTo>
                <a:lnTo>
                  <a:pt x="3484" y="2020"/>
                </a:lnTo>
                <a:close/>
                <a:moveTo>
                  <a:pt x="3488" y="1352"/>
                </a:moveTo>
                <a:cubicBezTo>
                  <a:pt x="3767" y="1513"/>
                  <a:pt x="3767" y="1513"/>
                  <a:pt x="3767" y="1513"/>
                </a:cubicBezTo>
                <a:cubicBezTo>
                  <a:pt x="3768" y="2172"/>
                  <a:pt x="3768" y="2172"/>
                  <a:pt x="3768" y="2172"/>
                </a:cubicBezTo>
                <a:cubicBezTo>
                  <a:pt x="3489" y="2012"/>
                  <a:pt x="3489" y="2012"/>
                  <a:pt x="3489" y="2012"/>
                </a:cubicBezTo>
                <a:lnTo>
                  <a:pt x="3488" y="1352"/>
                </a:lnTo>
                <a:close/>
                <a:moveTo>
                  <a:pt x="4063" y="1017"/>
                </a:moveTo>
                <a:cubicBezTo>
                  <a:pt x="4346" y="1179"/>
                  <a:pt x="4346" y="1179"/>
                  <a:pt x="4346" y="1179"/>
                </a:cubicBezTo>
                <a:cubicBezTo>
                  <a:pt x="3769" y="1509"/>
                  <a:pt x="3769" y="1509"/>
                  <a:pt x="3769" y="1509"/>
                </a:cubicBezTo>
                <a:cubicBezTo>
                  <a:pt x="3491" y="1348"/>
                  <a:pt x="3491" y="1348"/>
                  <a:pt x="3491" y="1348"/>
                </a:cubicBezTo>
                <a:lnTo>
                  <a:pt x="4063" y="1017"/>
                </a:lnTo>
                <a:close/>
                <a:moveTo>
                  <a:pt x="5213" y="342"/>
                </a:moveTo>
                <a:cubicBezTo>
                  <a:pt x="4639" y="673"/>
                  <a:pt x="4639" y="673"/>
                  <a:pt x="4639" y="673"/>
                </a:cubicBezTo>
                <a:cubicBezTo>
                  <a:pt x="4639" y="992"/>
                  <a:pt x="4639" y="992"/>
                  <a:pt x="4639" y="992"/>
                </a:cubicBezTo>
                <a:cubicBezTo>
                  <a:pt x="4356" y="1173"/>
                  <a:pt x="4356" y="1173"/>
                  <a:pt x="4356" y="1173"/>
                </a:cubicBezTo>
                <a:cubicBezTo>
                  <a:pt x="4067" y="1008"/>
                  <a:pt x="4067" y="1008"/>
                  <a:pt x="4067" y="1008"/>
                </a:cubicBezTo>
                <a:cubicBezTo>
                  <a:pt x="4067" y="343"/>
                  <a:pt x="4067" y="343"/>
                  <a:pt x="4067" y="343"/>
                </a:cubicBezTo>
                <a:cubicBezTo>
                  <a:pt x="4642" y="11"/>
                  <a:pt x="4642" y="11"/>
                  <a:pt x="4642" y="11"/>
                </a:cubicBezTo>
                <a:lnTo>
                  <a:pt x="5213" y="342"/>
                </a:lnTo>
                <a:close/>
                <a:moveTo>
                  <a:pt x="5217" y="623"/>
                </a:moveTo>
                <a:cubicBezTo>
                  <a:pt x="4644" y="989"/>
                  <a:pt x="4644" y="989"/>
                  <a:pt x="4644" y="989"/>
                </a:cubicBezTo>
                <a:cubicBezTo>
                  <a:pt x="4644" y="676"/>
                  <a:pt x="4644" y="676"/>
                  <a:pt x="4644" y="676"/>
                </a:cubicBezTo>
                <a:cubicBezTo>
                  <a:pt x="5217" y="345"/>
                  <a:pt x="5217" y="345"/>
                  <a:pt x="5217" y="345"/>
                </a:cubicBezTo>
                <a:lnTo>
                  <a:pt x="5217" y="623"/>
                </a:lnTo>
                <a:close/>
                <a:moveTo>
                  <a:pt x="5218" y="976"/>
                </a:moveTo>
                <a:cubicBezTo>
                  <a:pt x="5200" y="978"/>
                  <a:pt x="5187" y="993"/>
                  <a:pt x="5187" y="1011"/>
                </a:cubicBezTo>
                <a:cubicBezTo>
                  <a:pt x="5187" y="1015"/>
                  <a:pt x="5188" y="1019"/>
                  <a:pt x="5189" y="1023"/>
                </a:cubicBezTo>
                <a:cubicBezTo>
                  <a:pt x="4644" y="1337"/>
                  <a:pt x="4644" y="1337"/>
                  <a:pt x="4644" y="1337"/>
                </a:cubicBezTo>
                <a:cubicBezTo>
                  <a:pt x="4644" y="995"/>
                  <a:pt x="4644" y="995"/>
                  <a:pt x="4644" y="995"/>
                </a:cubicBezTo>
                <a:cubicBezTo>
                  <a:pt x="5217" y="629"/>
                  <a:pt x="5217" y="629"/>
                  <a:pt x="5217" y="629"/>
                </a:cubicBezTo>
                <a:lnTo>
                  <a:pt x="5218" y="976"/>
                </a:lnTo>
                <a:close/>
                <a:moveTo>
                  <a:pt x="5223" y="1047"/>
                </a:moveTo>
                <a:cubicBezTo>
                  <a:pt x="5235" y="1047"/>
                  <a:pt x="5246" y="1041"/>
                  <a:pt x="5252" y="1032"/>
                </a:cubicBezTo>
                <a:cubicBezTo>
                  <a:pt x="5511" y="1181"/>
                  <a:pt x="5511" y="1181"/>
                  <a:pt x="5511" y="1181"/>
                </a:cubicBezTo>
                <a:cubicBezTo>
                  <a:pt x="5509" y="1509"/>
                  <a:pt x="5509" y="1509"/>
                  <a:pt x="5509" y="1509"/>
                </a:cubicBezTo>
                <a:cubicBezTo>
                  <a:pt x="5222" y="1675"/>
                  <a:pt x="5222" y="1675"/>
                  <a:pt x="5222" y="1675"/>
                </a:cubicBezTo>
                <a:cubicBezTo>
                  <a:pt x="4648" y="1346"/>
                  <a:pt x="4648" y="1346"/>
                  <a:pt x="4648" y="1346"/>
                </a:cubicBezTo>
                <a:cubicBezTo>
                  <a:pt x="5193" y="1032"/>
                  <a:pt x="5193" y="1032"/>
                  <a:pt x="5193" y="1032"/>
                </a:cubicBezTo>
                <a:cubicBezTo>
                  <a:pt x="5200" y="1041"/>
                  <a:pt x="5211" y="1047"/>
                  <a:pt x="5223" y="1047"/>
                </a:cubicBezTo>
                <a:close/>
                <a:moveTo>
                  <a:pt x="5227" y="346"/>
                </a:moveTo>
                <a:cubicBezTo>
                  <a:pt x="5751" y="649"/>
                  <a:pt x="5751" y="649"/>
                  <a:pt x="5751" y="649"/>
                </a:cubicBezTo>
                <a:cubicBezTo>
                  <a:pt x="5747" y="657"/>
                  <a:pt x="5744" y="667"/>
                  <a:pt x="5744" y="677"/>
                </a:cubicBezTo>
                <a:cubicBezTo>
                  <a:pt x="5744" y="707"/>
                  <a:pt x="5768" y="732"/>
                  <a:pt x="5798" y="735"/>
                </a:cubicBezTo>
                <a:cubicBezTo>
                  <a:pt x="5799" y="1008"/>
                  <a:pt x="5799" y="1008"/>
                  <a:pt x="5799" y="1008"/>
                </a:cubicBezTo>
                <a:cubicBezTo>
                  <a:pt x="5516" y="1173"/>
                  <a:pt x="5516" y="1173"/>
                  <a:pt x="5516" y="1173"/>
                </a:cubicBezTo>
                <a:cubicBezTo>
                  <a:pt x="5257" y="1023"/>
                  <a:pt x="5257" y="1023"/>
                  <a:pt x="5257" y="1023"/>
                </a:cubicBezTo>
                <a:cubicBezTo>
                  <a:pt x="5258" y="1019"/>
                  <a:pt x="5259" y="1015"/>
                  <a:pt x="5259" y="1011"/>
                </a:cubicBezTo>
                <a:cubicBezTo>
                  <a:pt x="5259" y="993"/>
                  <a:pt x="5245" y="978"/>
                  <a:pt x="5228" y="976"/>
                </a:cubicBezTo>
                <a:lnTo>
                  <a:pt x="5227" y="346"/>
                </a:lnTo>
                <a:close/>
                <a:moveTo>
                  <a:pt x="6373" y="342"/>
                </a:moveTo>
                <a:cubicBezTo>
                  <a:pt x="6093" y="504"/>
                  <a:pt x="6093" y="504"/>
                  <a:pt x="6093" y="504"/>
                </a:cubicBezTo>
                <a:cubicBezTo>
                  <a:pt x="6093" y="184"/>
                  <a:pt x="6093" y="184"/>
                  <a:pt x="6093" y="184"/>
                </a:cubicBezTo>
                <a:cubicBezTo>
                  <a:pt x="6088" y="184"/>
                  <a:pt x="6088" y="184"/>
                  <a:pt x="6088" y="184"/>
                </a:cubicBezTo>
                <a:cubicBezTo>
                  <a:pt x="6088" y="507"/>
                  <a:pt x="6088" y="507"/>
                  <a:pt x="6088" y="507"/>
                </a:cubicBezTo>
                <a:cubicBezTo>
                  <a:pt x="5850" y="644"/>
                  <a:pt x="5850" y="644"/>
                  <a:pt x="5850" y="644"/>
                </a:cubicBezTo>
                <a:cubicBezTo>
                  <a:pt x="5840" y="628"/>
                  <a:pt x="5822" y="618"/>
                  <a:pt x="5802" y="618"/>
                </a:cubicBezTo>
                <a:cubicBezTo>
                  <a:pt x="5782" y="618"/>
                  <a:pt x="5764" y="629"/>
                  <a:pt x="5754" y="645"/>
                </a:cubicBezTo>
                <a:cubicBezTo>
                  <a:pt x="5230" y="342"/>
                  <a:pt x="5230" y="342"/>
                  <a:pt x="5230" y="342"/>
                </a:cubicBezTo>
                <a:cubicBezTo>
                  <a:pt x="5802" y="12"/>
                  <a:pt x="5802" y="12"/>
                  <a:pt x="5802" y="12"/>
                </a:cubicBezTo>
                <a:lnTo>
                  <a:pt x="6373" y="342"/>
                </a:lnTo>
                <a:close/>
                <a:moveTo>
                  <a:pt x="6376" y="1007"/>
                </a:moveTo>
                <a:cubicBezTo>
                  <a:pt x="5804" y="1337"/>
                  <a:pt x="5804" y="1337"/>
                  <a:pt x="5804" y="1337"/>
                </a:cubicBezTo>
                <a:cubicBezTo>
                  <a:pt x="5804" y="1011"/>
                  <a:pt x="5804" y="1011"/>
                  <a:pt x="5804" y="1011"/>
                </a:cubicBezTo>
                <a:cubicBezTo>
                  <a:pt x="6093" y="843"/>
                  <a:pt x="6093" y="843"/>
                  <a:pt x="6093" y="843"/>
                </a:cubicBezTo>
                <a:cubicBezTo>
                  <a:pt x="6093" y="509"/>
                  <a:pt x="6093" y="509"/>
                  <a:pt x="6093" y="509"/>
                </a:cubicBezTo>
                <a:cubicBezTo>
                  <a:pt x="6376" y="346"/>
                  <a:pt x="6376" y="346"/>
                  <a:pt x="6376" y="346"/>
                </a:cubicBezTo>
                <a:lnTo>
                  <a:pt x="6376" y="1007"/>
                </a:lnTo>
                <a:close/>
                <a:moveTo>
                  <a:pt x="6381" y="1016"/>
                </a:moveTo>
                <a:cubicBezTo>
                  <a:pt x="6671" y="1183"/>
                  <a:pt x="6671" y="1183"/>
                  <a:pt x="6671" y="1183"/>
                </a:cubicBezTo>
                <a:cubicBezTo>
                  <a:pt x="6672" y="1508"/>
                  <a:pt x="6672" y="1508"/>
                  <a:pt x="6672" y="1508"/>
                </a:cubicBezTo>
                <a:cubicBezTo>
                  <a:pt x="6381" y="1675"/>
                  <a:pt x="6381" y="1675"/>
                  <a:pt x="6381" y="1675"/>
                </a:cubicBezTo>
                <a:cubicBezTo>
                  <a:pt x="5810" y="1345"/>
                  <a:pt x="5810" y="1345"/>
                  <a:pt x="5810" y="1345"/>
                </a:cubicBezTo>
                <a:lnTo>
                  <a:pt x="6381" y="1016"/>
                </a:lnTo>
                <a:close/>
                <a:moveTo>
                  <a:pt x="6386" y="347"/>
                </a:moveTo>
                <a:cubicBezTo>
                  <a:pt x="6669" y="510"/>
                  <a:pt x="6669" y="510"/>
                  <a:pt x="6669" y="510"/>
                </a:cubicBezTo>
                <a:cubicBezTo>
                  <a:pt x="6671" y="1171"/>
                  <a:pt x="6671" y="1171"/>
                  <a:pt x="6671" y="1171"/>
                </a:cubicBezTo>
                <a:cubicBezTo>
                  <a:pt x="6386" y="1007"/>
                  <a:pt x="6386" y="1007"/>
                  <a:pt x="6386" y="1007"/>
                </a:cubicBezTo>
                <a:lnTo>
                  <a:pt x="6386" y="347"/>
                </a:lnTo>
                <a:close/>
                <a:moveTo>
                  <a:pt x="7506" y="340"/>
                </a:moveTo>
                <a:cubicBezTo>
                  <a:pt x="7506" y="345"/>
                  <a:pt x="7507" y="351"/>
                  <a:pt x="7509" y="355"/>
                </a:cubicBezTo>
                <a:cubicBezTo>
                  <a:pt x="6960" y="672"/>
                  <a:pt x="6960" y="672"/>
                  <a:pt x="6960" y="672"/>
                </a:cubicBezTo>
                <a:cubicBezTo>
                  <a:pt x="6389" y="342"/>
                  <a:pt x="6389" y="342"/>
                  <a:pt x="6389" y="342"/>
                </a:cubicBezTo>
                <a:cubicBezTo>
                  <a:pt x="6961" y="12"/>
                  <a:pt x="6961" y="12"/>
                  <a:pt x="6961" y="12"/>
                </a:cubicBezTo>
                <a:cubicBezTo>
                  <a:pt x="7508" y="328"/>
                  <a:pt x="7508" y="328"/>
                  <a:pt x="7508" y="328"/>
                </a:cubicBezTo>
                <a:cubicBezTo>
                  <a:pt x="7507" y="332"/>
                  <a:pt x="7506" y="336"/>
                  <a:pt x="7506" y="340"/>
                </a:cubicBezTo>
                <a:close/>
                <a:moveTo>
                  <a:pt x="7537" y="1006"/>
                </a:moveTo>
                <a:cubicBezTo>
                  <a:pt x="7003" y="1314"/>
                  <a:pt x="7003" y="1314"/>
                  <a:pt x="7003" y="1314"/>
                </a:cubicBezTo>
                <a:cubicBezTo>
                  <a:pt x="6993" y="1302"/>
                  <a:pt x="6979" y="1294"/>
                  <a:pt x="6963" y="1293"/>
                </a:cubicBezTo>
                <a:cubicBezTo>
                  <a:pt x="6963" y="676"/>
                  <a:pt x="6963" y="676"/>
                  <a:pt x="6963" y="676"/>
                </a:cubicBezTo>
                <a:cubicBezTo>
                  <a:pt x="7512" y="360"/>
                  <a:pt x="7512" y="360"/>
                  <a:pt x="7512" y="360"/>
                </a:cubicBezTo>
                <a:cubicBezTo>
                  <a:pt x="7517" y="368"/>
                  <a:pt x="7526" y="373"/>
                  <a:pt x="7536" y="375"/>
                </a:cubicBezTo>
                <a:lnTo>
                  <a:pt x="7537" y="1006"/>
                </a:lnTo>
                <a:close/>
                <a:moveTo>
                  <a:pt x="8113" y="1345"/>
                </a:moveTo>
                <a:cubicBezTo>
                  <a:pt x="7589" y="1647"/>
                  <a:pt x="7589" y="1647"/>
                  <a:pt x="7589" y="1647"/>
                </a:cubicBezTo>
                <a:cubicBezTo>
                  <a:pt x="7578" y="1631"/>
                  <a:pt x="7560" y="1620"/>
                  <a:pt x="7540" y="1620"/>
                </a:cubicBezTo>
                <a:cubicBezTo>
                  <a:pt x="7519" y="1620"/>
                  <a:pt x="7501" y="1631"/>
                  <a:pt x="7491" y="1647"/>
                </a:cubicBezTo>
                <a:cubicBezTo>
                  <a:pt x="7253" y="1510"/>
                  <a:pt x="7253" y="1510"/>
                  <a:pt x="7253" y="1510"/>
                </a:cubicBezTo>
                <a:cubicBezTo>
                  <a:pt x="7252" y="1507"/>
                  <a:pt x="7252" y="1507"/>
                  <a:pt x="7252" y="1507"/>
                </a:cubicBezTo>
                <a:cubicBezTo>
                  <a:pt x="7250" y="1508"/>
                  <a:pt x="7250" y="1508"/>
                  <a:pt x="7250" y="1508"/>
                </a:cubicBezTo>
                <a:cubicBezTo>
                  <a:pt x="7008" y="1369"/>
                  <a:pt x="7008" y="1369"/>
                  <a:pt x="7008" y="1369"/>
                </a:cubicBezTo>
                <a:cubicBezTo>
                  <a:pt x="7011" y="1362"/>
                  <a:pt x="7013" y="1354"/>
                  <a:pt x="7013" y="1346"/>
                </a:cubicBezTo>
                <a:cubicBezTo>
                  <a:pt x="7013" y="1337"/>
                  <a:pt x="7011" y="1329"/>
                  <a:pt x="7008" y="1322"/>
                </a:cubicBezTo>
                <a:cubicBezTo>
                  <a:pt x="7542" y="1015"/>
                  <a:pt x="7542" y="1015"/>
                  <a:pt x="7542" y="1015"/>
                </a:cubicBezTo>
                <a:lnTo>
                  <a:pt x="8113" y="1345"/>
                </a:lnTo>
                <a:close/>
                <a:moveTo>
                  <a:pt x="8118" y="1337"/>
                </a:moveTo>
                <a:cubicBezTo>
                  <a:pt x="7546" y="1006"/>
                  <a:pt x="7546" y="1006"/>
                  <a:pt x="7546" y="1006"/>
                </a:cubicBezTo>
                <a:cubicBezTo>
                  <a:pt x="7546" y="375"/>
                  <a:pt x="7546" y="375"/>
                  <a:pt x="7546" y="375"/>
                </a:cubicBezTo>
                <a:cubicBezTo>
                  <a:pt x="7556" y="374"/>
                  <a:pt x="7565" y="369"/>
                  <a:pt x="7570" y="361"/>
                </a:cubicBezTo>
                <a:cubicBezTo>
                  <a:pt x="8117" y="676"/>
                  <a:pt x="8117" y="676"/>
                  <a:pt x="8117" y="676"/>
                </a:cubicBezTo>
                <a:lnTo>
                  <a:pt x="8118" y="1337"/>
                </a:lnTo>
                <a:close/>
                <a:moveTo>
                  <a:pt x="8693" y="2349"/>
                </a:moveTo>
                <a:cubicBezTo>
                  <a:pt x="8120" y="2680"/>
                  <a:pt x="8120" y="2680"/>
                  <a:pt x="8120" y="2680"/>
                </a:cubicBezTo>
                <a:cubicBezTo>
                  <a:pt x="7836" y="2516"/>
                  <a:pt x="7836" y="2516"/>
                  <a:pt x="7836" y="2516"/>
                </a:cubicBezTo>
                <a:cubicBezTo>
                  <a:pt x="7836" y="2512"/>
                  <a:pt x="7836" y="2512"/>
                  <a:pt x="7836" y="2512"/>
                </a:cubicBezTo>
                <a:cubicBezTo>
                  <a:pt x="7833" y="2514"/>
                  <a:pt x="7833" y="2514"/>
                  <a:pt x="7833" y="2514"/>
                </a:cubicBezTo>
                <a:cubicBezTo>
                  <a:pt x="7574" y="2364"/>
                  <a:pt x="7574" y="2364"/>
                  <a:pt x="7574" y="2364"/>
                </a:cubicBezTo>
                <a:cubicBezTo>
                  <a:pt x="7576" y="2359"/>
                  <a:pt x="7577" y="2354"/>
                  <a:pt x="7577" y="2349"/>
                </a:cubicBezTo>
                <a:cubicBezTo>
                  <a:pt x="7577" y="2344"/>
                  <a:pt x="7576" y="2339"/>
                  <a:pt x="7575" y="2335"/>
                </a:cubicBezTo>
                <a:cubicBezTo>
                  <a:pt x="8120" y="2020"/>
                  <a:pt x="8120" y="2020"/>
                  <a:pt x="8120" y="2020"/>
                </a:cubicBezTo>
                <a:lnTo>
                  <a:pt x="8693" y="2349"/>
                </a:lnTo>
                <a:close/>
                <a:moveTo>
                  <a:pt x="8698" y="1680"/>
                </a:moveTo>
                <a:cubicBezTo>
                  <a:pt x="8697" y="2340"/>
                  <a:pt x="8697" y="2340"/>
                  <a:pt x="8697" y="2340"/>
                </a:cubicBezTo>
                <a:cubicBezTo>
                  <a:pt x="8125" y="2011"/>
                  <a:pt x="8125" y="2011"/>
                  <a:pt x="8125" y="2011"/>
                </a:cubicBezTo>
                <a:cubicBezTo>
                  <a:pt x="8126" y="1349"/>
                  <a:pt x="8126" y="1349"/>
                  <a:pt x="8126" y="1349"/>
                </a:cubicBezTo>
                <a:lnTo>
                  <a:pt x="8698" y="1680"/>
                </a:lnTo>
                <a:close/>
                <a:moveTo>
                  <a:pt x="8981" y="3186"/>
                </a:moveTo>
                <a:cubicBezTo>
                  <a:pt x="8411" y="3517"/>
                  <a:pt x="8411" y="3517"/>
                  <a:pt x="8411" y="3517"/>
                </a:cubicBezTo>
                <a:cubicBezTo>
                  <a:pt x="8167" y="3376"/>
                  <a:pt x="8167" y="3376"/>
                  <a:pt x="8167" y="3376"/>
                </a:cubicBezTo>
                <a:cubicBezTo>
                  <a:pt x="8171" y="3369"/>
                  <a:pt x="8173" y="3361"/>
                  <a:pt x="8173" y="3353"/>
                </a:cubicBezTo>
                <a:cubicBezTo>
                  <a:pt x="8173" y="3345"/>
                  <a:pt x="8171" y="3337"/>
                  <a:pt x="8168" y="3331"/>
                </a:cubicBezTo>
                <a:cubicBezTo>
                  <a:pt x="8700" y="3024"/>
                  <a:pt x="8700" y="3024"/>
                  <a:pt x="8700" y="3024"/>
                </a:cubicBezTo>
                <a:lnTo>
                  <a:pt x="8981" y="3186"/>
                </a:lnTo>
                <a:close/>
                <a:moveTo>
                  <a:pt x="8987" y="3178"/>
                </a:moveTo>
                <a:cubicBezTo>
                  <a:pt x="8705" y="3015"/>
                  <a:pt x="8705" y="3015"/>
                  <a:pt x="8705" y="3015"/>
                </a:cubicBezTo>
                <a:cubicBezTo>
                  <a:pt x="8706" y="2355"/>
                  <a:pt x="8706" y="2355"/>
                  <a:pt x="8706" y="2355"/>
                </a:cubicBezTo>
                <a:cubicBezTo>
                  <a:pt x="8987" y="2516"/>
                  <a:pt x="8987" y="2516"/>
                  <a:pt x="8987" y="2516"/>
                </a:cubicBezTo>
                <a:lnTo>
                  <a:pt x="8987" y="3178"/>
                </a:lnTo>
                <a:close/>
                <a:moveTo>
                  <a:pt x="9277" y="2683"/>
                </a:moveTo>
                <a:cubicBezTo>
                  <a:pt x="9276" y="3345"/>
                  <a:pt x="9276" y="3345"/>
                  <a:pt x="9276" y="3345"/>
                </a:cubicBezTo>
                <a:cubicBezTo>
                  <a:pt x="8992" y="3181"/>
                  <a:pt x="8992" y="3181"/>
                  <a:pt x="8992" y="3181"/>
                </a:cubicBezTo>
                <a:cubicBezTo>
                  <a:pt x="8992" y="2519"/>
                  <a:pt x="8992" y="2519"/>
                  <a:pt x="8992" y="2519"/>
                </a:cubicBezTo>
                <a:lnTo>
                  <a:pt x="9277" y="2683"/>
                </a:lnTo>
                <a:close/>
                <a:moveTo>
                  <a:pt x="9280" y="4687"/>
                </a:moveTo>
                <a:cubicBezTo>
                  <a:pt x="8733" y="4372"/>
                  <a:pt x="8733" y="4372"/>
                  <a:pt x="8733" y="4372"/>
                </a:cubicBezTo>
                <a:cubicBezTo>
                  <a:pt x="8735" y="4367"/>
                  <a:pt x="8737" y="4362"/>
                  <a:pt x="8737" y="4356"/>
                </a:cubicBezTo>
                <a:cubicBezTo>
                  <a:pt x="8737" y="4351"/>
                  <a:pt x="8736" y="4346"/>
                  <a:pt x="8734" y="4342"/>
                </a:cubicBezTo>
                <a:cubicBezTo>
                  <a:pt x="9285" y="4024"/>
                  <a:pt x="9285" y="4024"/>
                  <a:pt x="9285" y="4024"/>
                </a:cubicBezTo>
                <a:cubicBezTo>
                  <a:pt x="9285" y="3358"/>
                  <a:pt x="9285" y="3358"/>
                  <a:pt x="9285" y="3358"/>
                </a:cubicBezTo>
                <a:cubicBezTo>
                  <a:pt x="9856" y="3688"/>
                  <a:pt x="9856" y="3688"/>
                  <a:pt x="9856" y="3688"/>
                </a:cubicBezTo>
                <a:cubicBezTo>
                  <a:pt x="9857" y="4354"/>
                  <a:pt x="9857" y="4354"/>
                  <a:pt x="9857" y="4354"/>
                </a:cubicBezTo>
                <a:lnTo>
                  <a:pt x="9280" y="4687"/>
                </a:lnTo>
                <a:close/>
                <a:moveTo>
                  <a:pt x="8700" y="5691"/>
                </a:moveTo>
                <a:cubicBezTo>
                  <a:pt x="8129" y="5361"/>
                  <a:pt x="8129" y="5361"/>
                  <a:pt x="8129" y="5361"/>
                </a:cubicBezTo>
                <a:cubicBezTo>
                  <a:pt x="8706" y="5027"/>
                  <a:pt x="8706" y="5027"/>
                  <a:pt x="8706" y="5027"/>
                </a:cubicBezTo>
                <a:cubicBezTo>
                  <a:pt x="8706" y="4391"/>
                  <a:pt x="8706" y="4391"/>
                  <a:pt x="8706" y="4391"/>
                </a:cubicBezTo>
                <a:cubicBezTo>
                  <a:pt x="8716" y="4390"/>
                  <a:pt x="8725" y="4384"/>
                  <a:pt x="8731" y="4376"/>
                </a:cubicBezTo>
                <a:cubicBezTo>
                  <a:pt x="9277" y="4691"/>
                  <a:pt x="9277" y="4691"/>
                  <a:pt x="9277" y="4691"/>
                </a:cubicBezTo>
                <a:cubicBezTo>
                  <a:pt x="9277" y="5357"/>
                  <a:pt x="9277" y="5357"/>
                  <a:pt x="9277" y="5357"/>
                </a:cubicBezTo>
                <a:lnTo>
                  <a:pt x="8700" y="5691"/>
                </a:lnTo>
                <a:close/>
                <a:moveTo>
                  <a:pt x="8120" y="6694"/>
                </a:moveTo>
                <a:cubicBezTo>
                  <a:pt x="7573" y="6379"/>
                  <a:pt x="7573" y="6379"/>
                  <a:pt x="7573" y="6379"/>
                </a:cubicBezTo>
                <a:cubicBezTo>
                  <a:pt x="7576" y="6374"/>
                  <a:pt x="7577" y="6368"/>
                  <a:pt x="7577" y="6362"/>
                </a:cubicBezTo>
                <a:cubicBezTo>
                  <a:pt x="7577" y="6358"/>
                  <a:pt x="7577" y="6353"/>
                  <a:pt x="7575" y="6349"/>
                </a:cubicBezTo>
                <a:cubicBezTo>
                  <a:pt x="8126" y="6031"/>
                  <a:pt x="8126" y="6031"/>
                  <a:pt x="8126" y="6031"/>
                </a:cubicBezTo>
                <a:cubicBezTo>
                  <a:pt x="8126" y="5365"/>
                  <a:pt x="8126" y="5365"/>
                  <a:pt x="8126" y="5365"/>
                </a:cubicBezTo>
                <a:cubicBezTo>
                  <a:pt x="8698" y="5695"/>
                  <a:pt x="8698" y="5695"/>
                  <a:pt x="8698" y="5695"/>
                </a:cubicBezTo>
                <a:cubicBezTo>
                  <a:pt x="8698" y="6361"/>
                  <a:pt x="8698" y="6361"/>
                  <a:pt x="8698" y="6361"/>
                </a:cubicBezTo>
                <a:lnTo>
                  <a:pt x="8120" y="6694"/>
                </a:lnTo>
                <a:close/>
                <a:moveTo>
                  <a:pt x="6970" y="7368"/>
                </a:moveTo>
                <a:cubicBezTo>
                  <a:pt x="7546" y="7035"/>
                  <a:pt x="7546" y="7035"/>
                  <a:pt x="7546" y="7035"/>
                </a:cubicBezTo>
                <a:cubicBezTo>
                  <a:pt x="7546" y="6398"/>
                  <a:pt x="7546" y="6398"/>
                  <a:pt x="7546" y="6398"/>
                </a:cubicBezTo>
                <a:cubicBezTo>
                  <a:pt x="7556" y="6396"/>
                  <a:pt x="7565" y="6391"/>
                  <a:pt x="7570" y="6383"/>
                </a:cubicBezTo>
                <a:cubicBezTo>
                  <a:pt x="8118" y="6699"/>
                  <a:pt x="8118" y="6699"/>
                  <a:pt x="8118" y="6699"/>
                </a:cubicBezTo>
                <a:cubicBezTo>
                  <a:pt x="8118" y="7365"/>
                  <a:pt x="8118" y="7365"/>
                  <a:pt x="8118" y="7365"/>
                </a:cubicBezTo>
                <a:cubicBezTo>
                  <a:pt x="7541" y="7698"/>
                  <a:pt x="7541" y="7698"/>
                  <a:pt x="7541" y="7698"/>
                </a:cubicBezTo>
                <a:lnTo>
                  <a:pt x="6970" y="7368"/>
                </a:lnTo>
                <a:close/>
                <a:moveTo>
                  <a:pt x="6963" y="6699"/>
                </a:moveTo>
                <a:cubicBezTo>
                  <a:pt x="7512" y="6383"/>
                  <a:pt x="7512" y="6383"/>
                  <a:pt x="7512" y="6383"/>
                </a:cubicBezTo>
                <a:cubicBezTo>
                  <a:pt x="7518" y="6391"/>
                  <a:pt x="7527" y="6396"/>
                  <a:pt x="7537" y="6398"/>
                </a:cubicBezTo>
                <a:cubicBezTo>
                  <a:pt x="7537" y="7029"/>
                  <a:pt x="7537" y="7029"/>
                  <a:pt x="7537" y="7029"/>
                </a:cubicBezTo>
                <a:cubicBezTo>
                  <a:pt x="6963" y="7360"/>
                  <a:pt x="6963" y="7360"/>
                  <a:pt x="6963" y="7360"/>
                </a:cubicBezTo>
                <a:lnTo>
                  <a:pt x="6963" y="6699"/>
                </a:lnTo>
                <a:close/>
                <a:moveTo>
                  <a:pt x="6961" y="6695"/>
                </a:moveTo>
                <a:cubicBezTo>
                  <a:pt x="6677" y="6531"/>
                  <a:pt x="6677" y="6531"/>
                  <a:pt x="6677" y="6531"/>
                </a:cubicBezTo>
                <a:cubicBezTo>
                  <a:pt x="6677" y="6199"/>
                  <a:pt x="6677" y="6199"/>
                  <a:pt x="6677" y="6199"/>
                </a:cubicBezTo>
                <a:cubicBezTo>
                  <a:pt x="6962" y="6035"/>
                  <a:pt x="6962" y="6035"/>
                  <a:pt x="6962" y="6035"/>
                </a:cubicBezTo>
                <a:cubicBezTo>
                  <a:pt x="7508" y="6350"/>
                  <a:pt x="7508" y="6350"/>
                  <a:pt x="7508" y="6350"/>
                </a:cubicBezTo>
                <a:cubicBezTo>
                  <a:pt x="7507" y="6354"/>
                  <a:pt x="7506" y="6358"/>
                  <a:pt x="7506" y="6362"/>
                </a:cubicBezTo>
                <a:cubicBezTo>
                  <a:pt x="7506" y="6368"/>
                  <a:pt x="7507" y="6373"/>
                  <a:pt x="7510" y="6378"/>
                </a:cubicBezTo>
                <a:lnTo>
                  <a:pt x="6961" y="6695"/>
                </a:lnTo>
                <a:close/>
                <a:moveTo>
                  <a:pt x="6677" y="7196"/>
                </a:moveTo>
                <a:cubicBezTo>
                  <a:pt x="6677" y="6537"/>
                  <a:pt x="6677" y="6537"/>
                  <a:pt x="6677" y="6537"/>
                </a:cubicBezTo>
                <a:cubicBezTo>
                  <a:pt x="6959" y="6699"/>
                  <a:pt x="6959" y="6699"/>
                  <a:pt x="6959" y="6699"/>
                </a:cubicBezTo>
                <a:cubicBezTo>
                  <a:pt x="6959" y="7359"/>
                  <a:pt x="6959" y="7359"/>
                  <a:pt x="6959" y="7359"/>
                </a:cubicBezTo>
                <a:lnTo>
                  <a:pt x="6677" y="7196"/>
                </a:lnTo>
                <a:close/>
                <a:moveTo>
                  <a:pt x="6381" y="7697"/>
                </a:moveTo>
                <a:cubicBezTo>
                  <a:pt x="5809" y="7368"/>
                  <a:pt x="5809" y="7368"/>
                  <a:pt x="5809" y="7368"/>
                </a:cubicBezTo>
                <a:cubicBezTo>
                  <a:pt x="6382" y="7037"/>
                  <a:pt x="6382" y="7037"/>
                  <a:pt x="6382" y="7037"/>
                </a:cubicBezTo>
                <a:cubicBezTo>
                  <a:pt x="6953" y="7367"/>
                  <a:pt x="6953" y="7367"/>
                  <a:pt x="6953" y="7367"/>
                </a:cubicBezTo>
                <a:lnTo>
                  <a:pt x="6381" y="7697"/>
                </a:lnTo>
                <a:close/>
                <a:moveTo>
                  <a:pt x="5269" y="8394"/>
                </a:moveTo>
                <a:cubicBezTo>
                  <a:pt x="5273" y="8387"/>
                  <a:pt x="5275" y="8379"/>
                  <a:pt x="5275" y="8370"/>
                </a:cubicBezTo>
                <a:cubicBezTo>
                  <a:pt x="5275" y="8362"/>
                  <a:pt x="5274" y="8355"/>
                  <a:pt x="5271" y="8348"/>
                </a:cubicBezTo>
                <a:cubicBezTo>
                  <a:pt x="5807" y="8039"/>
                  <a:pt x="5807" y="8039"/>
                  <a:pt x="5807" y="8039"/>
                </a:cubicBezTo>
                <a:cubicBezTo>
                  <a:pt x="5807" y="7373"/>
                  <a:pt x="5807" y="7373"/>
                  <a:pt x="5807" y="7373"/>
                </a:cubicBezTo>
                <a:cubicBezTo>
                  <a:pt x="6379" y="7701"/>
                  <a:pt x="6379" y="7701"/>
                  <a:pt x="6379" y="7701"/>
                </a:cubicBezTo>
                <a:cubicBezTo>
                  <a:pt x="6379" y="8369"/>
                  <a:pt x="6379" y="8369"/>
                  <a:pt x="6379" y="8369"/>
                </a:cubicBezTo>
                <a:cubicBezTo>
                  <a:pt x="5802" y="8701"/>
                  <a:pt x="5802" y="8701"/>
                  <a:pt x="5802" y="8701"/>
                </a:cubicBezTo>
                <a:lnTo>
                  <a:pt x="5269" y="8394"/>
                </a:lnTo>
                <a:close/>
                <a:moveTo>
                  <a:pt x="5224" y="7701"/>
                </a:moveTo>
                <a:cubicBezTo>
                  <a:pt x="5511" y="7536"/>
                  <a:pt x="5511" y="7536"/>
                  <a:pt x="5511" y="7536"/>
                </a:cubicBezTo>
                <a:cubicBezTo>
                  <a:pt x="5511" y="8198"/>
                  <a:pt x="5511" y="8198"/>
                  <a:pt x="5511" y="8198"/>
                </a:cubicBezTo>
                <a:cubicBezTo>
                  <a:pt x="5266" y="8339"/>
                  <a:pt x="5266" y="8339"/>
                  <a:pt x="5266" y="8339"/>
                </a:cubicBezTo>
                <a:cubicBezTo>
                  <a:pt x="5257" y="8326"/>
                  <a:pt x="5242" y="8317"/>
                  <a:pt x="5224" y="8317"/>
                </a:cubicBezTo>
                <a:lnTo>
                  <a:pt x="5224" y="7701"/>
                </a:lnTo>
                <a:close/>
                <a:moveTo>
                  <a:pt x="5222" y="7697"/>
                </a:moveTo>
                <a:cubicBezTo>
                  <a:pt x="4690" y="7391"/>
                  <a:pt x="4690" y="7391"/>
                  <a:pt x="4690" y="7391"/>
                </a:cubicBezTo>
                <a:cubicBezTo>
                  <a:pt x="4693" y="7384"/>
                  <a:pt x="4695" y="7377"/>
                  <a:pt x="4695" y="7369"/>
                </a:cubicBezTo>
                <a:cubicBezTo>
                  <a:pt x="4695" y="7360"/>
                  <a:pt x="4693" y="7352"/>
                  <a:pt x="4689" y="7345"/>
                </a:cubicBezTo>
                <a:cubicBezTo>
                  <a:pt x="5194" y="7054"/>
                  <a:pt x="5194" y="7054"/>
                  <a:pt x="5194" y="7054"/>
                </a:cubicBezTo>
                <a:cubicBezTo>
                  <a:pt x="5201" y="7063"/>
                  <a:pt x="5211" y="7069"/>
                  <a:pt x="5223" y="7069"/>
                </a:cubicBezTo>
                <a:cubicBezTo>
                  <a:pt x="5234" y="7069"/>
                  <a:pt x="5245" y="7063"/>
                  <a:pt x="5251" y="7054"/>
                </a:cubicBezTo>
                <a:cubicBezTo>
                  <a:pt x="5511" y="7204"/>
                  <a:pt x="5511" y="7204"/>
                  <a:pt x="5511" y="7204"/>
                </a:cubicBezTo>
                <a:cubicBezTo>
                  <a:pt x="5511" y="7531"/>
                  <a:pt x="5511" y="7531"/>
                  <a:pt x="5511" y="7531"/>
                </a:cubicBezTo>
                <a:lnTo>
                  <a:pt x="5222" y="7697"/>
                </a:lnTo>
                <a:close/>
                <a:moveTo>
                  <a:pt x="4648" y="8033"/>
                </a:moveTo>
                <a:cubicBezTo>
                  <a:pt x="4648" y="7421"/>
                  <a:pt x="4648" y="7421"/>
                  <a:pt x="4648" y="7421"/>
                </a:cubicBezTo>
                <a:cubicBezTo>
                  <a:pt x="4665" y="7419"/>
                  <a:pt x="4679" y="7410"/>
                  <a:pt x="4688" y="7396"/>
                </a:cubicBezTo>
                <a:cubicBezTo>
                  <a:pt x="5219" y="7701"/>
                  <a:pt x="5219" y="7701"/>
                  <a:pt x="5219" y="7701"/>
                </a:cubicBezTo>
                <a:cubicBezTo>
                  <a:pt x="5219" y="8317"/>
                  <a:pt x="5219" y="8317"/>
                  <a:pt x="5219" y="8317"/>
                </a:cubicBezTo>
                <a:cubicBezTo>
                  <a:pt x="5203" y="8317"/>
                  <a:pt x="5188" y="8326"/>
                  <a:pt x="5179" y="8339"/>
                </a:cubicBezTo>
                <a:lnTo>
                  <a:pt x="4648" y="8033"/>
                </a:lnTo>
                <a:close/>
                <a:moveTo>
                  <a:pt x="4071" y="8372"/>
                </a:moveTo>
                <a:cubicBezTo>
                  <a:pt x="4643" y="8041"/>
                  <a:pt x="4643" y="8041"/>
                  <a:pt x="4643" y="8041"/>
                </a:cubicBezTo>
                <a:cubicBezTo>
                  <a:pt x="5174" y="8347"/>
                  <a:pt x="5174" y="8347"/>
                  <a:pt x="5174" y="8347"/>
                </a:cubicBezTo>
                <a:cubicBezTo>
                  <a:pt x="5171" y="8354"/>
                  <a:pt x="5169" y="8362"/>
                  <a:pt x="5169" y="8370"/>
                </a:cubicBezTo>
                <a:cubicBezTo>
                  <a:pt x="5169" y="8379"/>
                  <a:pt x="5171" y="8387"/>
                  <a:pt x="5175" y="8394"/>
                </a:cubicBezTo>
                <a:cubicBezTo>
                  <a:pt x="4642" y="8702"/>
                  <a:pt x="4642" y="8702"/>
                  <a:pt x="4642" y="8702"/>
                </a:cubicBezTo>
                <a:lnTo>
                  <a:pt x="4071" y="8372"/>
                </a:lnTo>
                <a:close/>
                <a:moveTo>
                  <a:pt x="4065" y="7758"/>
                </a:moveTo>
                <a:cubicBezTo>
                  <a:pt x="4096" y="7756"/>
                  <a:pt x="4120" y="7731"/>
                  <a:pt x="4120" y="7700"/>
                </a:cubicBezTo>
                <a:cubicBezTo>
                  <a:pt x="4120" y="7690"/>
                  <a:pt x="4118" y="7681"/>
                  <a:pt x="4114" y="7673"/>
                </a:cubicBezTo>
                <a:cubicBezTo>
                  <a:pt x="4596" y="7396"/>
                  <a:pt x="4596" y="7396"/>
                  <a:pt x="4596" y="7396"/>
                </a:cubicBezTo>
                <a:cubicBezTo>
                  <a:pt x="4605" y="7410"/>
                  <a:pt x="4620" y="7420"/>
                  <a:pt x="4638" y="7422"/>
                </a:cubicBezTo>
                <a:cubicBezTo>
                  <a:pt x="4638" y="8033"/>
                  <a:pt x="4638" y="8033"/>
                  <a:pt x="4638" y="8033"/>
                </a:cubicBezTo>
                <a:cubicBezTo>
                  <a:pt x="4065" y="8364"/>
                  <a:pt x="4065" y="8364"/>
                  <a:pt x="4065" y="8364"/>
                </a:cubicBezTo>
                <a:lnTo>
                  <a:pt x="4065" y="7758"/>
                </a:lnTo>
                <a:close/>
                <a:moveTo>
                  <a:pt x="4062" y="7642"/>
                </a:moveTo>
                <a:cubicBezTo>
                  <a:pt x="4041" y="7642"/>
                  <a:pt x="4023" y="7652"/>
                  <a:pt x="4013" y="7668"/>
                </a:cubicBezTo>
                <a:cubicBezTo>
                  <a:pt x="3490" y="7368"/>
                  <a:pt x="3490" y="7368"/>
                  <a:pt x="3490" y="7368"/>
                </a:cubicBezTo>
                <a:cubicBezTo>
                  <a:pt x="4063" y="7038"/>
                  <a:pt x="4063" y="7038"/>
                  <a:pt x="4063" y="7038"/>
                </a:cubicBezTo>
                <a:cubicBezTo>
                  <a:pt x="4595" y="7344"/>
                  <a:pt x="4595" y="7344"/>
                  <a:pt x="4595" y="7344"/>
                </a:cubicBezTo>
                <a:cubicBezTo>
                  <a:pt x="4591" y="7351"/>
                  <a:pt x="4589" y="7360"/>
                  <a:pt x="4589" y="7369"/>
                </a:cubicBezTo>
                <a:cubicBezTo>
                  <a:pt x="4589" y="7377"/>
                  <a:pt x="4591" y="7385"/>
                  <a:pt x="4594" y="7392"/>
                </a:cubicBezTo>
                <a:cubicBezTo>
                  <a:pt x="4111" y="7669"/>
                  <a:pt x="4111" y="7669"/>
                  <a:pt x="4111" y="7669"/>
                </a:cubicBezTo>
                <a:cubicBezTo>
                  <a:pt x="4101" y="7653"/>
                  <a:pt x="4083" y="7642"/>
                  <a:pt x="4062" y="7642"/>
                </a:cubicBezTo>
                <a:close/>
                <a:moveTo>
                  <a:pt x="3517" y="8049"/>
                </a:moveTo>
                <a:cubicBezTo>
                  <a:pt x="3519" y="8046"/>
                  <a:pt x="3520" y="8042"/>
                  <a:pt x="3520" y="8037"/>
                </a:cubicBezTo>
                <a:cubicBezTo>
                  <a:pt x="3520" y="8019"/>
                  <a:pt x="3506" y="8005"/>
                  <a:pt x="3489" y="8002"/>
                </a:cubicBezTo>
                <a:cubicBezTo>
                  <a:pt x="3489" y="7373"/>
                  <a:pt x="3489" y="7373"/>
                  <a:pt x="3489" y="7373"/>
                </a:cubicBezTo>
                <a:cubicBezTo>
                  <a:pt x="4010" y="7673"/>
                  <a:pt x="4010" y="7673"/>
                  <a:pt x="4010" y="7673"/>
                </a:cubicBezTo>
                <a:cubicBezTo>
                  <a:pt x="4006" y="7681"/>
                  <a:pt x="4004" y="7690"/>
                  <a:pt x="4004" y="7700"/>
                </a:cubicBezTo>
                <a:cubicBezTo>
                  <a:pt x="4004" y="7731"/>
                  <a:pt x="4029" y="7757"/>
                  <a:pt x="4060" y="7758"/>
                </a:cubicBezTo>
                <a:cubicBezTo>
                  <a:pt x="4060" y="8363"/>
                  <a:pt x="4060" y="8363"/>
                  <a:pt x="4060" y="8363"/>
                </a:cubicBezTo>
                <a:lnTo>
                  <a:pt x="3517" y="8049"/>
                </a:lnTo>
                <a:close/>
                <a:moveTo>
                  <a:pt x="2912" y="8373"/>
                </a:moveTo>
                <a:cubicBezTo>
                  <a:pt x="3455" y="8058"/>
                  <a:pt x="3455" y="8058"/>
                  <a:pt x="3455" y="8058"/>
                </a:cubicBezTo>
                <a:cubicBezTo>
                  <a:pt x="3461" y="8067"/>
                  <a:pt x="3472" y="8073"/>
                  <a:pt x="3484" y="8073"/>
                </a:cubicBezTo>
                <a:cubicBezTo>
                  <a:pt x="3496" y="8073"/>
                  <a:pt x="3506" y="8067"/>
                  <a:pt x="3513" y="8058"/>
                </a:cubicBezTo>
                <a:cubicBezTo>
                  <a:pt x="4055" y="8371"/>
                  <a:pt x="4055" y="8371"/>
                  <a:pt x="4055" y="8371"/>
                </a:cubicBezTo>
                <a:cubicBezTo>
                  <a:pt x="3483" y="8703"/>
                  <a:pt x="3483" y="8703"/>
                  <a:pt x="3483" y="8703"/>
                </a:cubicBezTo>
                <a:lnTo>
                  <a:pt x="2912" y="8373"/>
                </a:lnTo>
                <a:close/>
                <a:moveTo>
                  <a:pt x="2906" y="7703"/>
                </a:moveTo>
                <a:cubicBezTo>
                  <a:pt x="3195" y="7536"/>
                  <a:pt x="3195" y="7536"/>
                  <a:pt x="3195" y="7536"/>
                </a:cubicBezTo>
                <a:cubicBezTo>
                  <a:pt x="3196" y="7536"/>
                  <a:pt x="3196" y="7536"/>
                  <a:pt x="3196" y="7536"/>
                </a:cubicBezTo>
                <a:cubicBezTo>
                  <a:pt x="3196" y="7536"/>
                  <a:pt x="3196" y="7536"/>
                  <a:pt x="3196" y="7536"/>
                </a:cubicBezTo>
                <a:cubicBezTo>
                  <a:pt x="3479" y="7372"/>
                  <a:pt x="3479" y="7372"/>
                  <a:pt x="3479" y="7372"/>
                </a:cubicBezTo>
                <a:cubicBezTo>
                  <a:pt x="3479" y="8002"/>
                  <a:pt x="3479" y="8002"/>
                  <a:pt x="3479" y="8002"/>
                </a:cubicBezTo>
                <a:cubicBezTo>
                  <a:pt x="3461" y="8005"/>
                  <a:pt x="3448" y="8019"/>
                  <a:pt x="3448" y="8037"/>
                </a:cubicBezTo>
                <a:cubicBezTo>
                  <a:pt x="3448" y="8042"/>
                  <a:pt x="3449" y="8046"/>
                  <a:pt x="3450" y="8049"/>
                </a:cubicBezTo>
                <a:cubicBezTo>
                  <a:pt x="2906" y="8365"/>
                  <a:pt x="2906" y="8365"/>
                  <a:pt x="2906" y="8365"/>
                </a:cubicBezTo>
                <a:lnTo>
                  <a:pt x="2906" y="7703"/>
                </a:lnTo>
                <a:close/>
                <a:moveTo>
                  <a:pt x="2616" y="8211"/>
                </a:moveTo>
                <a:cubicBezTo>
                  <a:pt x="2898" y="8374"/>
                  <a:pt x="2898" y="8374"/>
                  <a:pt x="2898" y="8374"/>
                </a:cubicBezTo>
                <a:cubicBezTo>
                  <a:pt x="2899" y="9037"/>
                  <a:pt x="2899" y="9037"/>
                  <a:pt x="2899" y="9037"/>
                </a:cubicBezTo>
                <a:cubicBezTo>
                  <a:pt x="2616" y="9200"/>
                  <a:pt x="2616" y="9200"/>
                  <a:pt x="2616" y="9200"/>
                </a:cubicBezTo>
                <a:lnTo>
                  <a:pt x="2616" y="8211"/>
                </a:lnTo>
                <a:close/>
                <a:moveTo>
                  <a:pt x="2616" y="7539"/>
                </a:moveTo>
                <a:cubicBezTo>
                  <a:pt x="2901" y="7703"/>
                  <a:pt x="2901" y="7703"/>
                  <a:pt x="2901" y="7703"/>
                </a:cubicBezTo>
                <a:cubicBezTo>
                  <a:pt x="2901" y="8365"/>
                  <a:pt x="2901" y="8365"/>
                  <a:pt x="2901" y="8365"/>
                </a:cubicBezTo>
                <a:cubicBezTo>
                  <a:pt x="2616" y="8200"/>
                  <a:pt x="2616" y="8200"/>
                  <a:pt x="2616" y="8200"/>
                </a:cubicBezTo>
                <a:lnTo>
                  <a:pt x="2616" y="7539"/>
                </a:lnTo>
                <a:close/>
                <a:moveTo>
                  <a:pt x="2616" y="7205"/>
                </a:moveTo>
                <a:cubicBezTo>
                  <a:pt x="2861" y="7063"/>
                  <a:pt x="2861" y="7063"/>
                  <a:pt x="2861" y="7063"/>
                </a:cubicBezTo>
                <a:cubicBezTo>
                  <a:pt x="2871" y="7077"/>
                  <a:pt x="2886" y="7085"/>
                  <a:pt x="2904" y="7085"/>
                </a:cubicBezTo>
                <a:cubicBezTo>
                  <a:pt x="2922" y="7085"/>
                  <a:pt x="2937" y="7077"/>
                  <a:pt x="2947" y="7063"/>
                </a:cubicBezTo>
                <a:cubicBezTo>
                  <a:pt x="3191" y="7203"/>
                  <a:pt x="3191" y="7203"/>
                  <a:pt x="3191" y="7203"/>
                </a:cubicBezTo>
                <a:cubicBezTo>
                  <a:pt x="3191" y="7533"/>
                  <a:pt x="3191" y="7533"/>
                  <a:pt x="3191" y="7533"/>
                </a:cubicBezTo>
                <a:cubicBezTo>
                  <a:pt x="2903" y="7699"/>
                  <a:pt x="2903" y="7699"/>
                  <a:pt x="2903" y="7699"/>
                </a:cubicBezTo>
                <a:cubicBezTo>
                  <a:pt x="2616" y="7533"/>
                  <a:pt x="2616" y="7533"/>
                  <a:pt x="2616" y="7533"/>
                </a:cubicBezTo>
                <a:lnTo>
                  <a:pt x="2616" y="7205"/>
                </a:lnTo>
                <a:close/>
                <a:moveTo>
                  <a:pt x="2616" y="6532"/>
                </a:moveTo>
                <a:cubicBezTo>
                  <a:pt x="2899" y="6368"/>
                  <a:pt x="2899" y="6368"/>
                  <a:pt x="2899" y="6368"/>
                </a:cubicBezTo>
                <a:cubicBezTo>
                  <a:pt x="2899" y="6979"/>
                  <a:pt x="2899" y="6979"/>
                  <a:pt x="2899" y="6979"/>
                </a:cubicBezTo>
                <a:cubicBezTo>
                  <a:pt x="2872" y="6981"/>
                  <a:pt x="2851" y="7004"/>
                  <a:pt x="2851" y="7032"/>
                </a:cubicBezTo>
                <a:cubicBezTo>
                  <a:pt x="2851" y="7040"/>
                  <a:pt x="2853" y="7048"/>
                  <a:pt x="2856" y="7055"/>
                </a:cubicBezTo>
                <a:cubicBezTo>
                  <a:pt x="2616" y="7194"/>
                  <a:pt x="2616" y="7194"/>
                  <a:pt x="2616" y="7194"/>
                </a:cubicBezTo>
                <a:lnTo>
                  <a:pt x="2616" y="6532"/>
                </a:lnTo>
                <a:close/>
                <a:moveTo>
                  <a:pt x="2613" y="6528"/>
                </a:moveTo>
                <a:cubicBezTo>
                  <a:pt x="2042" y="6198"/>
                  <a:pt x="2042" y="6198"/>
                  <a:pt x="2042" y="6198"/>
                </a:cubicBezTo>
                <a:cubicBezTo>
                  <a:pt x="2297" y="6050"/>
                  <a:pt x="2297" y="6050"/>
                  <a:pt x="2297" y="6050"/>
                </a:cubicBezTo>
                <a:cubicBezTo>
                  <a:pt x="2304" y="6058"/>
                  <a:pt x="2313" y="6063"/>
                  <a:pt x="2324" y="6063"/>
                </a:cubicBezTo>
                <a:cubicBezTo>
                  <a:pt x="2335" y="6063"/>
                  <a:pt x="2345" y="6058"/>
                  <a:pt x="2352" y="6050"/>
                </a:cubicBezTo>
                <a:cubicBezTo>
                  <a:pt x="2895" y="6365"/>
                  <a:pt x="2895" y="6365"/>
                  <a:pt x="2895" y="6365"/>
                </a:cubicBezTo>
                <a:lnTo>
                  <a:pt x="2613" y="6528"/>
                </a:lnTo>
                <a:close/>
                <a:moveTo>
                  <a:pt x="2324" y="8043"/>
                </a:moveTo>
                <a:cubicBezTo>
                  <a:pt x="2611" y="8208"/>
                  <a:pt x="2611" y="8208"/>
                  <a:pt x="2611" y="8208"/>
                </a:cubicBezTo>
                <a:cubicBezTo>
                  <a:pt x="2611" y="9203"/>
                  <a:pt x="2611" y="9203"/>
                  <a:pt x="2611" y="9203"/>
                </a:cubicBezTo>
                <a:cubicBezTo>
                  <a:pt x="2324" y="9368"/>
                  <a:pt x="2324" y="9368"/>
                  <a:pt x="2324" y="9368"/>
                </a:cubicBezTo>
                <a:cubicBezTo>
                  <a:pt x="1750" y="9036"/>
                  <a:pt x="1750" y="9036"/>
                  <a:pt x="1750" y="9036"/>
                </a:cubicBezTo>
                <a:cubicBezTo>
                  <a:pt x="1750" y="8375"/>
                  <a:pt x="1750" y="8375"/>
                  <a:pt x="1750" y="8375"/>
                </a:cubicBezTo>
                <a:lnTo>
                  <a:pt x="2324" y="8043"/>
                </a:lnTo>
                <a:close/>
                <a:moveTo>
                  <a:pt x="1750" y="6369"/>
                </a:moveTo>
                <a:cubicBezTo>
                  <a:pt x="2273" y="6672"/>
                  <a:pt x="2273" y="6672"/>
                  <a:pt x="2273" y="6672"/>
                </a:cubicBezTo>
                <a:cubicBezTo>
                  <a:pt x="2269" y="6680"/>
                  <a:pt x="2266" y="6689"/>
                  <a:pt x="2266" y="6699"/>
                </a:cubicBezTo>
                <a:cubicBezTo>
                  <a:pt x="2266" y="6730"/>
                  <a:pt x="2291" y="6755"/>
                  <a:pt x="2321" y="6757"/>
                </a:cubicBezTo>
                <a:cubicBezTo>
                  <a:pt x="2321" y="7360"/>
                  <a:pt x="2321" y="7360"/>
                  <a:pt x="2321" y="7360"/>
                </a:cubicBezTo>
                <a:cubicBezTo>
                  <a:pt x="1750" y="7030"/>
                  <a:pt x="1750" y="7030"/>
                  <a:pt x="1750" y="7030"/>
                </a:cubicBezTo>
                <a:lnTo>
                  <a:pt x="1750" y="6369"/>
                </a:lnTo>
                <a:close/>
                <a:moveTo>
                  <a:pt x="1746" y="5697"/>
                </a:moveTo>
                <a:cubicBezTo>
                  <a:pt x="2319" y="5364"/>
                  <a:pt x="2319" y="5364"/>
                  <a:pt x="2319" y="5364"/>
                </a:cubicBezTo>
                <a:cubicBezTo>
                  <a:pt x="2319" y="5695"/>
                  <a:pt x="2319" y="5695"/>
                  <a:pt x="2319" y="5695"/>
                </a:cubicBezTo>
                <a:cubicBezTo>
                  <a:pt x="2031" y="5859"/>
                  <a:pt x="2031" y="5859"/>
                  <a:pt x="2031" y="5859"/>
                </a:cubicBezTo>
                <a:cubicBezTo>
                  <a:pt x="2031" y="5861"/>
                  <a:pt x="2031" y="5861"/>
                  <a:pt x="2031" y="5861"/>
                </a:cubicBezTo>
                <a:cubicBezTo>
                  <a:pt x="2032" y="6192"/>
                  <a:pt x="2032" y="6192"/>
                  <a:pt x="2032" y="6192"/>
                </a:cubicBezTo>
                <a:cubicBezTo>
                  <a:pt x="1746" y="6358"/>
                  <a:pt x="1746" y="6358"/>
                  <a:pt x="1746" y="6358"/>
                </a:cubicBezTo>
                <a:lnTo>
                  <a:pt x="1746" y="5697"/>
                </a:lnTo>
                <a:close/>
                <a:moveTo>
                  <a:pt x="1744" y="5693"/>
                </a:moveTo>
                <a:cubicBezTo>
                  <a:pt x="1459" y="5529"/>
                  <a:pt x="1459" y="5529"/>
                  <a:pt x="1459" y="5529"/>
                </a:cubicBezTo>
                <a:cubicBezTo>
                  <a:pt x="2030" y="5196"/>
                  <a:pt x="2030" y="5196"/>
                  <a:pt x="2030" y="5196"/>
                </a:cubicBezTo>
                <a:cubicBezTo>
                  <a:pt x="2315" y="5361"/>
                  <a:pt x="2315" y="5361"/>
                  <a:pt x="2315" y="5361"/>
                </a:cubicBezTo>
                <a:lnTo>
                  <a:pt x="1744" y="5693"/>
                </a:lnTo>
                <a:close/>
                <a:moveTo>
                  <a:pt x="1458" y="6204"/>
                </a:moveTo>
                <a:cubicBezTo>
                  <a:pt x="1740" y="6367"/>
                  <a:pt x="1740" y="6367"/>
                  <a:pt x="1740" y="6367"/>
                </a:cubicBezTo>
                <a:cubicBezTo>
                  <a:pt x="1740" y="7030"/>
                  <a:pt x="1740" y="7030"/>
                  <a:pt x="1740" y="7030"/>
                </a:cubicBezTo>
                <a:cubicBezTo>
                  <a:pt x="1461" y="7191"/>
                  <a:pt x="1461" y="7191"/>
                  <a:pt x="1461" y="7191"/>
                </a:cubicBezTo>
                <a:lnTo>
                  <a:pt x="1458" y="6204"/>
                </a:lnTo>
                <a:close/>
                <a:moveTo>
                  <a:pt x="1456" y="5533"/>
                </a:moveTo>
                <a:cubicBezTo>
                  <a:pt x="1741" y="5697"/>
                  <a:pt x="1741" y="5697"/>
                  <a:pt x="1741" y="5697"/>
                </a:cubicBezTo>
                <a:cubicBezTo>
                  <a:pt x="1741" y="6357"/>
                  <a:pt x="1741" y="6357"/>
                  <a:pt x="1741" y="6357"/>
                </a:cubicBezTo>
                <a:cubicBezTo>
                  <a:pt x="1458" y="6193"/>
                  <a:pt x="1458" y="6193"/>
                  <a:pt x="1458" y="6193"/>
                </a:cubicBezTo>
                <a:lnTo>
                  <a:pt x="1456" y="5533"/>
                </a:lnTo>
                <a:close/>
                <a:moveTo>
                  <a:pt x="1165" y="6035"/>
                </a:moveTo>
                <a:cubicBezTo>
                  <a:pt x="1453" y="6202"/>
                  <a:pt x="1453" y="6202"/>
                  <a:pt x="1453" y="6202"/>
                </a:cubicBezTo>
                <a:cubicBezTo>
                  <a:pt x="1456" y="7194"/>
                  <a:pt x="1456" y="7194"/>
                  <a:pt x="1456" y="7194"/>
                </a:cubicBezTo>
                <a:cubicBezTo>
                  <a:pt x="1165" y="7363"/>
                  <a:pt x="1165" y="7363"/>
                  <a:pt x="1165" y="7363"/>
                </a:cubicBezTo>
                <a:cubicBezTo>
                  <a:pt x="590" y="7031"/>
                  <a:pt x="590" y="7031"/>
                  <a:pt x="590" y="7031"/>
                </a:cubicBezTo>
                <a:cubicBezTo>
                  <a:pt x="590" y="6366"/>
                  <a:pt x="590" y="6366"/>
                  <a:pt x="590" y="6366"/>
                </a:cubicBezTo>
                <a:lnTo>
                  <a:pt x="1165" y="6035"/>
                </a:lnTo>
                <a:close/>
                <a:moveTo>
                  <a:pt x="875" y="5189"/>
                </a:moveTo>
                <a:cubicBezTo>
                  <a:pt x="878" y="4529"/>
                  <a:pt x="878" y="4529"/>
                  <a:pt x="878" y="4529"/>
                </a:cubicBezTo>
                <a:cubicBezTo>
                  <a:pt x="1113" y="4665"/>
                  <a:pt x="1113" y="4665"/>
                  <a:pt x="1113" y="4665"/>
                </a:cubicBezTo>
                <a:cubicBezTo>
                  <a:pt x="1109" y="4673"/>
                  <a:pt x="1107" y="4682"/>
                  <a:pt x="1107" y="4691"/>
                </a:cubicBezTo>
                <a:cubicBezTo>
                  <a:pt x="1107" y="4722"/>
                  <a:pt x="1131" y="4747"/>
                  <a:pt x="1162" y="4749"/>
                </a:cubicBezTo>
                <a:cubicBezTo>
                  <a:pt x="1162" y="5354"/>
                  <a:pt x="1162" y="5354"/>
                  <a:pt x="1162" y="5354"/>
                </a:cubicBezTo>
                <a:lnTo>
                  <a:pt x="875" y="5189"/>
                </a:lnTo>
                <a:close/>
                <a:moveTo>
                  <a:pt x="873" y="4521"/>
                </a:moveTo>
                <a:cubicBezTo>
                  <a:pt x="592" y="4359"/>
                  <a:pt x="592" y="4359"/>
                  <a:pt x="592" y="4359"/>
                </a:cubicBezTo>
                <a:cubicBezTo>
                  <a:pt x="1165" y="4029"/>
                  <a:pt x="1165" y="4029"/>
                  <a:pt x="1165" y="4029"/>
                </a:cubicBezTo>
                <a:cubicBezTo>
                  <a:pt x="1444" y="4190"/>
                  <a:pt x="1444" y="4190"/>
                  <a:pt x="1444" y="4190"/>
                </a:cubicBezTo>
                <a:lnTo>
                  <a:pt x="873" y="4521"/>
                </a:lnTo>
                <a:close/>
                <a:moveTo>
                  <a:pt x="590" y="4364"/>
                </a:moveTo>
                <a:cubicBezTo>
                  <a:pt x="873" y="4527"/>
                  <a:pt x="873" y="4527"/>
                  <a:pt x="873" y="4527"/>
                </a:cubicBezTo>
                <a:cubicBezTo>
                  <a:pt x="870" y="5186"/>
                  <a:pt x="870" y="5186"/>
                  <a:pt x="870" y="5186"/>
                </a:cubicBezTo>
                <a:cubicBezTo>
                  <a:pt x="590" y="5025"/>
                  <a:pt x="590" y="5025"/>
                  <a:pt x="590" y="5025"/>
                </a:cubicBezTo>
                <a:lnTo>
                  <a:pt x="590" y="4364"/>
                </a:lnTo>
                <a:close/>
                <a:moveTo>
                  <a:pt x="586" y="3690"/>
                </a:moveTo>
                <a:cubicBezTo>
                  <a:pt x="1159" y="3359"/>
                  <a:pt x="1159" y="3359"/>
                  <a:pt x="1159" y="3359"/>
                </a:cubicBezTo>
                <a:cubicBezTo>
                  <a:pt x="1160" y="4021"/>
                  <a:pt x="1160" y="4021"/>
                  <a:pt x="1160" y="4021"/>
                </a:cubicBezTo>
                <a:cubicBezTo>
                  <a:pt x="587" y="4351"/>
                  <a:pt x="587" y="4351"/>
                  <a:pt x="587" y="4351"/>
                </a:cubicBezTo>
                <a:lnTo>
                  <a:pt x="586" y="3690"/>
                </a:lnTo>
                <a:close/>
                <a:moveTo>
                  <a:pt x="10" y="3357"/>
                </a:moveTo>
                <a:cubicBezTo>
                  <a:pt x="584" y="3025"/>
                  <a:pt x="584" y="3025"/>
                  <a:pt x="584" y="3025"/>
                </a:cubicBezTo>
                <a:cubicBezTo>
                  <a:pt x="1156" y="3355"/>
                  <a:pt x="1156" y="3355"/>
                  <a:pt x="1156" y="3355"/>
                </a:cubicBezTo>
                <a:cubicBezTo>
                  <a:pt x="581" y="3687"/>
                  <a:pt x="581" y="3687"/>
                  <a:pt x="581" y="3687"/>
                </a:cubicBezTo>
                <a:cubicBezTo>
                  <a:pt x="581" y="3689"/>
                  <a:pt x="581" y="3689"/>
                  <a:pt x="581" y="3689"/>
                </a:cubicBezTo>
                <a:cubicBezTo>
                  <a:pt x="582" y="4350"/>
                  <a:pt x="582" y="4350"/>
                  <a:pt x="582" y="4350"/>
                </a:cubicBezTo>
                <a:cubicBezTo>
                  <a:pt x="11" y="4021"/>
                  <a:pt x="11" y="4021"/>
                  <a:pt x="11" y="4021"/>
                </a:cubicBezTo>
                <a:lnTo>
                  <a:pt x="10" y="3357"/>
                </a:lnTo>
                <a:close/>
              </a:path>
            </a:pathLst>
          </a:custGeom>
          <a:solidFill>
            <a:schemeClr val="bg1">
              <a:lumMod val="85000"/>
              <a:alpha val="50000"/>
            </a:schemeClr>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pic>
        <p:nvPicPr>
          <p:cNvPr id="27" name="Picture 26" descr="A blue and white gradient&#10;&#10;Description automatically generated">
            <a:extLst>
              <a:ext uri="{FF2B5EF4-FFF2-40B4-BE49-F238E27FC236}">
                <a16:creationId xmlns:a16="http://schemas.microsoft.com/office/drawing/2014/main" id="{F8ECF2B1-3548-48CE-CC8A-B09049E4D98A}"/>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flipH="1">
            <a:off x="0" y="1"/>
            <a:ext cx="5346700" cy="998538"/>
          </a:xfrm>
          <a:prstGeom prst="rect">
            <a:avLst/>
          </a:prstGeom>
        </p:spPr>
      </p:pic>
      <p:grpSp>
        <p:nvGrpSpPr>
          <p:cNvPr id="28" name="Group 27">
            <a:extLst>
              <a:ext uri="{FF2B5EF4-FFF2-40B4-BE49-F238E27FC236}">
                <a16:creationId xmlns:a16="http://schemas.microsoft.com/office/drawing/2014/main" id="{B10DC56B-1D02-E382-3904-7C32731C36AA}"/>
              </a:ext>
            </a:extLst>
          </p:cNvPr>
          <p:cNvGrpSpPr/>
          <p:nvPr/>
        </p:nvGrpSpPr>
        <p:grpSpPr>
          <a:xfrm rot="10335125">
            <a:off x="-2600670" y="-2819602"/>
            <a:ext cx="14849352" cy="9941862"/>
            <a:chOff x="6249468" y="-1100935"/>
            <a:chExt cx="8072278" cy="5404509"/>
          </a:xfrm>
          <a:solidFill>
            <a:schemeClr val="bg1">
              <a:alpha val="29000"/>
            </a:schemeClr>
          </a:solidFill>
        </p:grpSpPr>
        <p:sp>
          <p:nvSpPr>
            <p:cNvPr id="29" name="Freeform 3214">
              <a:extLst>
                <a:ext uri="{FF2B5EF4-FFF2-40B4-BE49-F238E27FC236}">
                  <a16:creationId xmlns:a16="http://schemas.microsoft.com/office/drawing/2014/main" id="{A269D130-D7A5-61A8-0E43-09805E712842}"/>
                </a:ext>
              </a:extLst>
            </p:cNvPr>
            <p:cNvSpPr>
              <a:spLocks noEditPoints="1"/>
            </p:cNvSpPr>
            <p:nvPr/>
          </p:nvSpPr>
          <p:spPr bwMode="auto">
            <a:xfrm>
              <a:off x="6903306" y="-223633"/>
              <a:ext cx="7399129" cy="4494102"/>
            </a:xfrm>
            <a:custGeom>
              <a:avLst/>
              <a:gdLst>
                <a:gd name="T0" fmla="*/ 783 w 1129"/>
                <a:gd name="T1" fmla="*/ 686 h 686"/>
                <a:gd name="T2" fmla="*/ 940 w 1129"/>
                <a:gd name="T3" fmla="*/ 678 h 686"/>
                <a:gd name="T4" fmla="*/ 1052 w 1129"/>
                <a:gd name="T5" fmla="*/ 609 h 686"/>
                <a:gd name="T6" fmla="*/ 1079 w 1129"/>
                <a:gd name="T7" fmla="*/ 599 h 686"/>
                <a:gd name="T8" fmla="*/ 885 w 1129"/>
                <a:gd name="T9" fmla="*/ 625 h 686"/>
                <a:gd name="T10" fmla="*/ 866 w 1129"/>
                <a:gd name="T11" fmla="*/ 588 h 686"/>
                <a:gd name="T12" fmla="*/ 869 w 1129"/>
                <a:gd name="T13" fmla="*/ 587 h 686"/>
                <a:gd name="T14" fmla="*/ 1077 w 1129"/>
                <a:gd name="T15" fmla="*/ 596 h 686"/>
                <a:gd name="T16" fmla="*/ 742 w 1129"/>
                <a:gd name="T17" fmla="*/ 586 h 686"/>
                <a:gd name="T18" fmla="*/ 745 w 1129"/>
                <a:gd name="T19" fmla="*/ 590 h 686"/>
                <a:gd name="T20" fmla="*/ 804 w 1129"/>
                <a:gd name="T21" fmla="*/ 621 h 686"/>
                <a:gd name="T22" fmla="*/ 786 w 1129"/>
                <a:gd name="T23" fmla="*/ 535 h 686"/>
                <a:gd name="T24" fmla="*/ 987 w 1129"/>
                <a:gd name="T25" fmla="*/ 585 h 686"/>
                <a:gd name="T26" fmla="*/ 1007 w 1129"/>
                <a:gd name="T27" fmla="*/ 622 h 686"/>
                <a:gd name="T28" fmla="*/ 1076 w 1129"/>
                <a:gd name="T29" fmla="*/ 597 h 686"/>
                <a:gd name="T30" fmla="*/ 1035 w 1129"/>
                <a:gd name="T31" fmla="*/ 567 h 686"/>
                <a:gd name="T32" fmla="*/ 1036 w 1129"/>
                <a:gd name="T33" fmla="*/ 563 h 686"/>
                <a:gd name="T34" fmla="*/ 674 w 1129"/>
                <a:gd name="T35" fmla="*/ 487 h 686"/>
                <a:gd name="T36" fmla="*/ 695 w 1129"/>
                <a:gd name="T37" fmla="*/ 508 h 686"/>
                <a:gd name="T38" fmla="*/ 674 w 1129"/>
                <a:gd name="T39" fmla="*/ 488 h 686"/>
                <a:gd name="T40" fmla="*/ 733 w 1129"/>
                <a:gd name="T41" fmla="*/ 544 h 686"/>
                <a:gd name="T42" fmla="*/ 757 w 1129"/>
                <a:gd name="T43" fmla="*/ 540 h 686"/>
                <a:gd name="T44" fmla="*/ 761 w 1129"/>
                <a:gd name="T45" fmla="*/ 461 h 686"/>
                <a:gd name="T46" fmla="*/ 605 w 1129"/>
                <a:gd name="T47" fmla="*/ 444 h 686"/>
                <a:gd name="T48" fmla="*/ 487 w 1129"/>
                <a:gd name="T49" fmla="*/ 412 h 686"/>
                <a:gd name="T50" fmla="*/ 671 w 1129"/>
                <a:gd name="T51" fmla="*/ 485 h 686"/>
                <a:gd name="T52" fmla="*/ 418 w 1129"/>
                <a:gd name="T53" fmla="*/ 441 h 686"/>
                <a:gd name="T54" fmla="*/ 484 w 1129"/>
                <a:gd name="T55" fmla="*/ 412 h 686"/>
                <a:gd name="T56" fmla="*/ 552 w 1129"/>
                <a:gd name="T57" fmla="*/ 382 h 686"/>
                <a:gd name="T58" fmla="*/ 600 w 1129"/>
                <a:gd name="T59" fmla="*/ 439 h 686"/>
                <a:gd name="T60" fmla="*/ 616 w 1129"/>
                <a:gd name="T61" fmla="*/ 398 h 686"/>
                <a:gd name="T62" fmla="*/ 360 w 1129"/>
                <a:gd name="T63" fmla="*/ 323 h 686"/>
                <a:gd name="T64" fmla="*/ 359 w 1129"/>
                <a:gd name="T65" fmla="*/ 324 h 686"/>
                <a:gd name="T66" fmla="*/ 266 w 1129"/>
                <a:gd name="T67" fmla="*/ 311 h 686"/>
                <a:gd name="T68" fmla="*/ 346 w 1129"/>
                <a:gd name="T69" fmla="*/ 294 h 686"/>
                <a:gd name="T70" fmla="*/ 327 w 1129"/>
                <a:gd name="T71" fmla="*/ 291 h 686"/>
                <a:gd name="T72" fmla="*/ 327 w 1129"/>
                <a:gd name="T73" fmla="*/ 315 h 686"/>
                <a:gd name="T74" fmla="*/ 355 w 1129"/>
                <a:gd name="T75" fmla="*/ 282 h 686"/>
                <a:gd name="T76" fmla="*/ 308 w 1129"/>
                <a:gd name="T77" fmla="*/ 227 h 686"/>
                <a:gd name="T78" fmla="*/ 335 w 1129"/>
                <a:gd name="T79" fmla="*/ 204 h 686"/>
                <a:gd name="T80" fmla="*/ 363 w 1129"/>
                <a:gd name="T81" fmla="*/ 191 h 686"/>
                <a:gd name="T82" fmla="*/ 374 w 1129"/>
                <a:gd name="T83" fmla="*/ 174 h 686"/>
                <a:gd name="T84" fmla="*/ 53 w 1129"/>
                <a:gd name="T85" fmla="*/ 170 h 686"/>
                <a:gd name="T86" fmla="*/ 302 w 1129"/>
                <a:gd name="T87" fmla="*/ 160 h 686"/>
                <a:gd name="T88" fmla="*/ 320 w 1129"/>
                <a:gd name="T89" fmla="*/ 181 h 686"/>
                <a:gd name="T90" fmla="*/ 293 w 1129"/>
                <a:gd name="T91" fmla="*/ 146 h 686"/>
                <a:gd name="T92" fmla="*/ 220 w 1129"/>
                <a:gd name="T93" fmla="*/ 150 h 686"/>
                <a:gd name="T94" fmla="*/ 339 w 1129"/>
                <a:gd name="T95" fmla="*/ 97 h 686"/>
                <a:gd name="T96" fmla="*/ 264 w 1129"/>
                <a:gd name="T97" fmla="*/ 131 h 686"/>
                <a:gd name="T98" fmla="*/ 114 w 1129"/>
                <a:gd name="T99" fmla="*/ 109 h 686"/>
                <a:gd name="T100" fmla="*/ 216 w 1129"/>
                <a:gd name="T101" fmla="*/ 106 h 686"/>
                <a:gd name="T102" fmla="*/ 371 w 1129"/>
                <a:gd name="T103" fmla="*/ 65 h 686"/>
                <a:gd name="T104" fmla="*/ 327 w 1129"/>
                <a:gd name="T105" fmla="*/ 162 h 686"/>
                <a:gd name="T106" fmla="*/ 371 w 1129"/>
                <a:gd name="T107" fmla="*/ 65 h 686"/>
                <a:gd name="T108" fmla="*/ 94 w 1129"/>
                <a:gd name="T109" fmla="*/ 88 h 686"/>
                <a:gd name="T110" fmla="*/ 34 w 1129"/>
                <a:gd name="T111" fmla="*/ 59 h 686"/>
                <a:gd name="T112" fmla="*/ 59 w 1129"/>
                <a:gd name="T113" fmla="*/ 103 h 686"/>
                <a:gd name="T114" fmla="*/ 110 w 1129"/>
                <a:gd name="T115" fmla="*/ 89 h 686"/>
                <a:gd name="T116" fmla="*/ 107 w 1129"/>
                <a:gd name="T117" fmla="*/ 63 h 686"/>
                <a:gd name="T118" fmla="*/ 193 w 1129"/>
                <a:gd name="T119" fmla="*/ 40 h 686"/>
                <a:gd name="T120" fmla="*/ 35 w 1129"/>
                <a:gd name="T121" fmla="*/ 22 h 686"/>
                <a:gd name="T122" fmla="*/ 33 w 1129"/>
                <a:gd name="T123" fmla="*/ 18 h 6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29" h="686">
                  <a:moveTo>
                    <a:pt x="1093" y="634"/>
                  </a:moveTo>
                  <a:cubicBezTo>
                    <a:pt x="1093" y="634"/>
                    <a:pt x="1093" y="634"/>
                    <a:pt x="1093" y="634"/>
                  </a:cubicBezTo>
                  <a:cubicBezTo>
                    <a:pt x="1128" y="638"/>
                    <a:pt x="1128" y="638"/>
                    <a:pt x="1128" y="638"/>
                  </a:cubicBezTo>
                  <a:cubicBezTo>
                    <a:pt x="1128" y="638"/>
                    <a:pt x="1128" y="637"/>
                    <a:pt x="1128" y="637"/>
                  </a:cubicBezTo>
                  <a:cubicBezTo>
                    <a:pt x="1128" y="637"/>
                    <a:pt x="1128" y="637"/>
                    <a:pt x="1128" y="637"/>
                  </a:cubicBezTo>
                  <a:cubicBezTo>
                    <a:pt x="1093" y="634"/>
                    <a:pt x="1093" y="634"/>
                    <a:pt x="1093" y="634"/>
                  </a:cubicBezTo>
                  <a:moveTo>
                    <a:pt x="889" y="631"/>
                  </a:moveTo>
                  <a:cubicBezTo>
                    <a:pt x="889" y="631"/>
                    <a:pt x="889" y="631"/>
                    <a:pt x="889" y="631"/>
                  </a:cubicBezTo>
                  <a:cubicBezTo>
                    <a:pt x="937" y="678"/>
                    <a:pt x="937" y="678"/>
                    <a:pt x="937" y="678"/>
                  </a:cubicBezTo>
                  <a:cubicBezTo>
                    <a:pt x="937" y="678"/>
                    <a:pt x="937" y="678"/>
                    <a:pt x="937" y="678"/>
                  </a:cubicBezTo>
                  <a:cubicBezTo>
                    <a:pt x="889" y="631"/>
                    <a:pt x="889" y="631"/>
                    <a:pt x="889" y="631"/>
                  </a:cubicBezTo>
                  <a:moveTo>
                    <a:pt x="805" y="624"/>
                  </a:moveTo>
                  <a:cubicBezTo>
                    <a:pt x="783" y="686"/>
                    <a:pt x="783" y="686"/>
                    <a:pt x="783" y="686"/>
                  </a:cubicBezTo>
                  <a:cubicBezTo>
                    <a:pt x="783" y="686"/>
                    <a:pt x="783" y="686"/>
                    <a:pt x="783" y="686"/>
                  </a:cubicBezTo>
                  <a:cubicBezTo>
                    <a:pt x="806" y="624"/>
                    <a:pt x="806" y="624"/>
                    <a:pt x="806" y="624"/>
                  </a:cubicBezTo>
                  <a:cubicBezTo>
                    <a:pt x="805" y="624"/>
                    <a:pt x="805" y="624"/>
                    <a:pt x="805" y="624"/>
                  </a:cubicBezTo>
                  <a:moveTo>
                    <a:pt x="768" y="622"/>
                  </a:moveTo>
                  <a:cubicBezTo>
                    <a:pt x="768" y="622"/>
                    <a:pt x="768" y="622"/>
                    <a:pt x="768" y="622"/>
                  </a:cubicBezTo>
                  <a:cubicBezTo>
                    <a:pt x="781" y="686"/>
                    <a:pt x="781" y="686"/>
                    <a:pt x="781" y="686"/>
                  </a:cubicBezTo>
                  <a:cubicBezTo>
                    <a:pt x="781" y="685"/>
                    <a:pt x="781" y="685"/>
                    <a:pt x="782" y="685"/>
                  </a:cubicBezTo>
                  <a:cubicBezTo>
                    <a:pt x="768" y="622"/>
                    <a:pt x="768" y="622"/>
                    <a:pt x="768" y="622"/>
                  </a:cubicBezTo>
                  <a:moveTo>
                    <a:pt x="770" y="620"/>
                  </a:moveTo>
                  <a:cubicBezTo>
                    <a:pt x="770" y="620"/>
                    <a:pt x="770" y="620"/>
                    <a:pt x="770" y="620"/>
                  </a:cubicBezTo>
                  <a:cubicBezTo>
                    <a:pt x="804" y="622"/>
                    <a:pt x="804" y="622"/>
                    <a:pt x="804" y="622"/>
                  </a:cubicBezTo>
                  <a:cubicBezTo>
                    <a:pt x="804" y="622"/>
                    <a:pt x="804" y="622"/>
                    <a:pt x="804" y="621"/>
                  </a:cubicBezTo>
                  <a:cubicBezTo>
                    <a:pt x="770" y="620"/>
                    <a:pt x="770" y="620"/>
                    <a:pt x="770" y="620"/>
                  </a:cubicBezTo>
                  <a:moveTo>
                    <a:pt x="968" y="613"/>
                  </a:moveTo>
                  <a:cubicBezTo>
                    <a:pt x="940" y="678"/>
                    <a:pt x="940" y="678"/>
                    <a:pt x="940" y="678"/>
                  </a:cubicBezTo>
                  <a:cubicBezTo>
                    <a:pt x="940" y="678"/>
                    <a:pt x="940" y="678"/>
                    <a:pt x="940" y="678"/>
                  </a:cubicBezTo>
                  <a:cubicBezTo>
                    <a:pt x="968" y="613"/>
                    <a:pt x="968" y="613"/>
                    <a:pt x="968" y="613"/>
                  </a:cubicBezTo>
                  <a:cubicBezTo>
                    <a:pt x="968" y="613"/>
                    <a:pt x="968" y="613"/>
                    <a:pt x="968" y="613"/>
                  </a:cubicBezTo>
                  <a:moveTo>
                    <a:pt x="967" y="611"/>
                  </a:moveTo>
                  <a:cubicBezTo>
                    <a:pt x="890" y="628"/>
                    <a:pt x="890" y="628"/>
                    <a:pt x="890" y="628"/>
                  </a:cubicBezTo>
                  <a:cubicBezTo>
                    <a:pt x="890" y="628"/>
                    <a:pt x="890" y="628"/>
                    <a:pt x="890" y="628"/>
                  </a:cubicBezTo>
                  <a:cubicBezTo>
                    <a:pt x="967" y="612"/>
                    <a:pt x="967" y="612"/>
                    <a:pt x="967" y="612"/>
                  </a:cubicBezTo>
                  <a:cubicBezTo>
                    <a:pt x="967" y="612"/>
                    <a:pt x="967" y="612"/>
                    <a:pt x="967" y="611"/>
                  </a:cubicBezTo>
                  <a:moveTo>
                    <a:pt x="1056" y="609"/>
                  </a:moveTo>
                  <a:cubicBezTo>
                    <a:pt x="1056" y="610"/>
                    <a:pt x="1055" y="610"/>
                    <a:pt x="1055" y="610"/>
                  </a:cubicBezTo>
                  <a:cubicBezTo>
                    <a:pt x="1088" y="632"/>
                    <a:pt x="1088" y="632"/>
                    <a:pt x="1088" y="632"/>
                  </a:cubicBezTo>
                  <a:cubicBezTo>
                    <a:pt x="1088" y="632"/>
                    <a:pt x="1088" y="632"/>
                    <a:pt x="1088" y="632"/>
                  </a:cubicBezTo>
                  <a:cubicBezTo>
                    <a:pt x="1056" y="609"/>
                    <a:pt x="1056" y="609"/>
                    <a:pt x="1056" y="609"/>
                  </a:cubicBezTo>
                  <a:moveTo>
                    <a:pt x="1052" y="609"/>
                  </a:moveTo>
                  <a:cubicBezTo>
                    <a:pt x="1009" y="624"/>
                    <a:pt x="1009" y="624"/>
                    <a:pt x="1009" y="624"/>
                  </a:cubicBezTo>
                  <a:cubicBezTo>
                    <a:pt x="1010" y="624"/>
                    <a:pt x="1010" y="624"/>
                    <a:pt x="1010" y="624"/>
                  </a:cubicBezTo>
                  <a:cubicBezTo>
                    <a:pt x="1052" y="609"/>
                    <a:pt x="1052" y="609"/>
                    <a:pt x="1052" y="609"/>
                  </a:cubicBezTo>
                  <a:cubicBezTo>
                    <a:pt x="1052" y="609"/>
                    <a:pt x="1052" y="609"/>
                    <a:pt x="1052" y="609"/>
                  </a:cubicBezTo>
                  <a:moveTo>
                    <a:pt x="1078" y="600"/>
                  </a:moveTo>
                  <a:cubicBezTo>
                    <a:pt x="1078" y="600"/>
                    <a:pt x="1077" y="600"/>
                    <a:pt x="1077" y="600"/>
                  </a:cubicBezTo>
                  <a:cubicBezTo>
                    <a:pt x="1089" y="631"/>
                    <a:pt x="1089" y="631"/>
                    <a:pt x="1089" y="631"/>
                  </a:cubicBezTo>
                  <a:cubicBezTo>
                    <a:pt x="1089" y="631"/>
                    <a:pt x="1089" y="631"/>
                    <a:pt x="1089" y="631"/>
                  </a:cubicBezTo>
                  <a:cubicBezTo>
                    <a:pt x="1078" y="600"/>
                    <a:pt x="1078" y="600"/>
                    <a:pt x="1078" y="600"/>
                  </a:cubicBezTo>
                  <a:moveTo>
                    <a:pt x="1079" y="599"/>
                  </a:moveTo>
                  <a:cubicBezTo>
                    <a:pt x="1079" y="599"/>
                    <a:pt x="1078" y="599"/>
                    <a:pt x="1078" y="600"/>
                  </a:cubicBezTo>
                  <a:cubicBezTo>
                    <a:pt x="1128" y="637"/>
                    <a:pt x="1128" y="637"/>
                    <a:pt x="1128" y="637"/>
                  </a:cubicBezTo>
                  <a:cubicBezTo>
                    <a:pt x="1128" y="637"/>
                    <a:pt x="1128" y="636"/>
                    <a:pt x="1129" y="636"/>
                  </a:cubicBezTo>
                  <a:cubicBezTo>
                    <a:pt x="1079" y="599"/>
                    <a:pt x="1079" y="599"/>
                    <a:pt x="1079" y="599"/>
                  </a:cubicBezTo>
                  <a:moveTo>
                    <a:pt x="1075" y="599"/>
                  </a:moveTo>
                  <a:cubicBezTo>
                    <a:pt x="1056" y="608"/>
                    <a:pt x="1056" y="608"/>
                    <a:pt x="1056" y="608"/>
                  </a:cubicBezTo>
                  <a:cubicBezTo>
                    <a:pt x="1056" y="608"/>
                    <a:pt x="1056" y="608"/>
                    <a:pt x="1056" y="608"/>
                  </a:cubicBezTo>
                  <a:cubicBezTo>
                    <a:pt x="1075" y="599"/>
                    <a:pt x="1075" y="599"/>
                    <a:pt x="1075" y="599"/>
                  </a:cubicBezTo>
                  <a:cubicBezTo>
                    <a:pt x="1075" y="599"/>
                    <a:pt x="1075" y="599"/>
                    <a:pt x="1075" y="599"/>
                  </a:cubicBezTo>
                  <a:moveTo>
                    <a:pt x="744" y="591"/>
                  </a:moveTo>
                  <a:cubicBezTo>
                    <a:pt x="744" y="591"/>
                    <a:pt x="744" y="591"/>
                    <a:pt x="744" y="591"/>
                  </a:cubicBezTo>
                  <a:cubicBezTo>
                    <a:pt x="766" y="618"/>
                    <a:pt x="766" y="618"/>
                    <a:pt x="766" y="618"/>
                  </a:cubicBezTo>
                  <a:cubicBezTo>
                    <a:pt x="766" y="618"/>
                    <a:pt x="766" y="618"/>
                    <a:pt x="767" y="618"/>
                  </a:cubicBezTo>
                  <a:cubicBezTo>
                    <a:pt x="767" y="618"/>
                    <a:pt x="767" y="618"/>
                    <a:pt x="767" y="618"/>
                  </a:cubicBezTo>
                  <a:cubicBezTo>
                    <a:pt x="744" y="591"/>
                    <a:pt x="744" y="591"/>
                    <a:pt x="744" y="591"/>
                  </a:cubicBezTo>
                  <a:moveTo>
                    <a:pt x="868" y="588"/>
                  </a:moveTo>
                  <a:cubicBezTo>
                    <a:pt x="868" y="588"/>
                    <a:pt x="868" y="589"/>
                    <a:pt x="868" y="589"/>
                  </a:cubicBezTo>
                  <a:cubicBezTo>
                    <a:pt x="885" y="625"/>
                    <a:pt x="885" y="625"/>
                    <a:pt x="885" y="625"/>
                  </a:cubicBezTo>
                  <a:cubicBezTo>
                    <a:pt x="885" y="625"/>
                    <a:pt x="885" y="625"/>
                    <a:pt x="885" y="625"/>
                  </a:cubicBezTo>
                  <a:cubicBezTo>
                    <a:pt x="868" y="588"/>
                    <a:pt x="868" y="588"/>
                    <a:pt x="868" y="588"/>
                  </a:cubicBezTo>
                  <a:moveTo>
                    <a:pt x="866" y="588"/>
                  </a:moveTo>
                  <a:cubicBezTo>
                    <a:pt x="836" y="624"/>
                    <a:pt x="836" y="624"/>
                    <a:pt x="836" y="624"/>
                  </a:cubicBezTo>
                  <a:cubicBezTo>
                    <a:pt x="809" y="622"/>
                    <a:pt x="809" y="622"/>
                    <a:pt x="809" y="622"/>
                  </a:cubicBezTo>
                  <a:cubicBezTo>
                    <a:pt x="809" y="622"/>
                    <a:pt x="809" y="622"/>
                    <a:pt x="809" y="622"/>
                  </a:cubicBezTo>
                  <a:cubicBezTo>
                    <a:pt x="835" y="624"/>
                    <a:pt x="835" y="624"/>
                    <a:pt x="835" y="624"/>
                  </a:cubicBezTo>
                  <a:cubicBezTo>
                    <a:pt x="784" y="686"/>
                    <a:pt x="784" y="686"/>
                    <a:pt x="784" y="686"/>
                  </a:cubicBezTo>
                  <a:cubicBezTo>
                    <a:pt x="784" y="686"/>
                    <a:pt x="784" y="686"/>
                    <a:pt x="784" y="686"/>
                  </a:cubicBezTo>
                  <a:cubicBezTo>
                    <a:pt x="836" y="624"/>
                    <a:pt x="836" y="624"/>
                    <a:pt x="836" y="624"/>
                  </a:cubicBezTo>
                  <a:cubicBezTo>
                    <a:pt x="883" y="628"/>
                    <a:pt x="883" y="628"/>
                    <a:pt x="883" y="628"/>
                  </a:cubicBezTo>
                  <a:cubicBezTo>
                    <a:pt x="883" y="628"/>
                    <a:pt x="883" y="628"/>
                    <a:pt x="883" y="628"/>
                  </a:cubicBezTo>
                  <a:cubicBezTo>
                    <a:pt x="836" y="624"/>
                    <a:pt x="836" y="624"/>
                    <a:pt x="836" y="624"/>
                  </a:cubicBezTo>
                  <a:cubicBezTo>
                    <a:pt x="866" y="588"/>
                    <a:pt x="866" y="588"/>
                    <a:pt x="866" y="588"/>
                  </a:cubicBezTo>
                  <a:cubicBezTo>
                    <a:pt x="866" y="588"/>
                    <a:pt x="866" y="588"/>
                    <a:pt x="866" y="588"/>
                  </a:cubicBezTo>
                  <a:moveTo>
                    <a:pt x="865" y="588"/>
                  </a:moveTo>
                  <a:cubicBezTo>
                    <a:pt x="809" y="620"/>
                    <a:pt x="809" y="620"/>
                    <a:pt x="809" y="620"/>
                  </a:cubicBezTo>
                  <a:cubicBezTo>
                    <a:pt x="809" y="620"/>
                    <a:pt x="809" y="620"/>
                    <a:pt x="809" y="621"/>
                  </a:cubicBezTo>
                  <a:cubicBezTo>
                    <a:pt x="866" y="588"/>
                    <a:pt x="866" y="588"/>
                    <a:pt x="866" y="588"/>
                  </a:cubicBezTo>
                  <a:cubicBezTo>
                    <a:pt x="865" y="588"/>
                    <a:pt x="865" y="588"/>
                    <a:pt x="865" y="588"/>
                  </a:cubicBezTo>
                  <a:moveTo>
                    <a:pt x="984" y="585"/>
                  </a:moveTo>
                  <a:cubicBezTo>
                    <a:pt x="969" y="609"/>
                    <a:pt x="969" y="609"/>
                    <a:pt x="969" y="609"/>
                  </a:cubicBezTo>
                  <a:cubicBezTo>
                    <a:pt x="970" y="609"/>
                    <a:pt x="970" y="610"/>
                    <a:pt x="970" y="610"/>
                  </a:cubicBezTo>
                  <a:cubicBezTo>
                    <a:pt x="984" y="585"/>
                    <a:pt x="984" y="585"/>
                    <a:pt x="984" y="585"/>
                  </a:cubicBezTo>
                  <a:cubicBezTo>
                    <a:pt x="984" y="585"/>
                    <a:pt x="984" y="585"/>
                    <a:pt x="984" y="585"/>
                  </a:cubicBezTo>
                  <a:moveTo>
                    <a:pt x="982" y="583"/>
                  </a:moveTo>
                  <a:cubicBezTo>
                    <a:pt x="938" y="604"/>
                    <a:pt x="938" y="604"/>
                    <a:pt x="938" y="604"/>
                  </a:cubicBezTo>
                  <a:cubicBezTo>
                    <a:pt x="869" y="587"/>
                    <a:pt x="869" y="587"/>
                    <a:pt x="869" y="587"/>
                  </a:cubicBezTo>
                  <a:cubicBezTo>
                    <a:pt x="869" y="587"/>
                    <a:pt x="869" y="587"/>
                    <a:pt x="869" y="587"/>
                  </a:cubicBezTo>
                  <a:cubicBezTo>
                    <a:pt x="869" y="587"/>
                    <a:pt x="869" y="587"/>
                    <a:pt x="869" y="587"/>
                  </a:cubicBezTo>
                  <a:cubicBezTo>
                    <a:pt x="938" y="604"/>
                    <a:pt x="938" y="604"/>
                    <a:pt x="938" y="604"/>
                  </a:cubicBezTo>
                  <a:cubicBezTo>
                    <a:pt x="890" y="627"/>
                    <a:pt x="890" y="627"/>
                    <a:pt x="890" y="627"/>
                  </a:cubicBezTo>
                  <a:cubicBezTo>
                    <a:pt x="890" y="627"/>
                    <a:pt x="890" y="627"/>
                    <a:pt x="890" y="627"/>
                  </a:cubicBezTo>
                  <a:cubicBezTo>
                    <a:pt x="939" y="604"/>
                    <a:pt x="939" y="604"/>
                    <a:pt x="939" y="604"/>
                  </a:cubicBezTo>
                  <a:cubicBezTo>
                    <a:pt x="967" y="611"/>
                    <a:pt x="967" y="611"/>
                    <a:pt x="967" y="611"/>
                  </a:cubicBezTo>
                  <a:cubicBezTo>
                    <a:pt x="967" y="611"/>
                    <a:pt x="967" y="611"/>
                    <a:pt x="967" y="611"/>
                  </a:cubicBezTo>
                  <a:cubicBezTo>
                    <a:pt x="967" y="611"/>
                    <a:pt x="967" y="611"/>
                    <a:pt x="967" y="611"/>
                  </a:cubicBezTo>
                  <a:cubicBezTo>
                    <a:pt x="939" y="604"/>
                    <a:pt x="939" y="604"/>
                    <a:pt x="939" y="604"/>
                  </a:cubicBezTo>
                  <a:cubicBezTo>
                    <a:pt x="982" y="583"/>
                    <a:pt x="982" y="583"/>
                    <a:pt x="982" y="583"/>
                  </a:cubicBezTo>
                  <a:cubicBezTo>
                    <a:pt x="982" y="583"/>
                    <a:pt x="982" y="583"/>
                    <a:pt x="982" y="583"/>
                  </a:cubicBezTo>
                  <a:moveTo>
                    <a:pt x="1082" y="564"/>
                  </a:moveTo>
                  <a:cubicBezTo>
                    <a:pt x="1077" y="596"/>
                    <a:pt x="1077" y="596"/>
                    <a:pt x="1077" y="596"/>
                  </a:cubicBezTo>
                  <a:cubicBezTo>
                    <a:pt x="1077" y="596"/>
                    <a:pt x="1077" y="596"/>
                    <a:pt x="1077" y="596"/>
                  </a:cubicBezTo>
                  <a:cubicBezTo>
                    <a:pt x="1077" y="596"/>
                    <a:pt x="1077" y="596"/>
                    <a:pt x="1077" y="596"/>
                  </a:cubicBezTo>
                  <a:cubicBezTo>
                    <a:pt x="1077" y="596"/>
                    <a:pt x="1077" y="596"/>
                    <a:pt x="1077" y="596"/>
                  </a:cubicBezTo>
                  <a:cubicBezTo>
                    <a:pt x="1083" y="564"/>
                    <a:pt x="1083" y="564"/>
                    <a:pt x="1083" y="564"/>
                  </a:cubicBezTo>
                  <a:cubicBezTo>
                    <a:pt x="1083" y="564"/>
                    <a:pt x="1083" y="564"/>
                    <a:pt x="1083" y="564"/>
                  </a:cubicBezTo>
                  <a:cubicBezTo>
                    <a:pt x="1083" y="564"/>
                    <a:pt x="1082" y="564"/>
                    <a:pt x="1082" y="564"/>
                  </a:cubicBezTo>
                  <a:moveTo>
                    <a:pt x="757" y="556"/>
                  </a:moveTo>
                  <a:cubicBezTo>
                    <a:pt x="743" y="586"/>
                    <a:pt x="743" y="586"/>
                    <a:pt x="743" y="586"/>
                  </a:cubicBezTo>
                  <a:cubicBezTo>
                    <a:pt x="743" y="586"/>
                    <a:pt x="743" y="586"/>
                    <a:pt x="744" y="587"/>
                  </a:cubicBezTo>
                  <a:cubicBezTo>
                    <a:pt x="757" y="556"/>
                    <a:pt x="757" y="556"/>
                    <a:pt x="757" y="556"/>
                  </a:cubicBezTo>
                  <a:cubicBezTo>
                    <a:pt x="757" y="556"/>
                    <a:pt x="757" y="556"/>
                    <a:pt x="757" y="556"/>
                  </a:cubicBezTo>
                  <a:moveTo>
                    <a:pt x="735" y="547"/>
                  </a:moveTo>
                  <a:cubicBezTo>
                    <a:pt x="735" y="547"/>
                    <a:pt x="735" y="547"/>
                    <a:pt x="735" y="547"/>
                  </a:cubicBezTo>
                  <a:cubicBezTo>
                    <a:pt x="742" y="586"/>
                    <a:pt x="742" y="586"/>
                    <a:pt x="742" y="586"/>
                  </a:cubicBezTo>
                  <a:cubicBezTo>
                    <a:pt x="742" y="586"/>
                    <a:pt x="742" y="586"/>
                    <a:pt x="742" y="586"/>
                  </a:cubicBezTo>
                  <a:cubicBezTo>
                    <a:pt x="735" y="547"/>
                    <a:pt x="735" y="547"/>
                    <a:pt x="735" y="547"/>
                  </a:cubicBezTo>
                  <a:moveTo>
                    <a:pt x="736" y="546"/>
                  </a:moveTo>
                  <a:cubicBezTo>
                    <a:pt x="736" y="546"/>
                    <a:pt x="736" y="546"/>
                    <a:pt x="736" y="546"/>
                  </a:cubicBezTo>
                  <a:cubicBezTo>
                    <a:pt x="756" y="554"/>
                    <a:pt x="756" y="554"/>
                    <a:pt x="756" y="554"/>
                  </a:cubicBezTo>
                  <a:cubicBezTo>
                    <a:pt x="756" y="554"/>
                    <a:pt x="756" y="554"/>
                    <a:pt x="756" y="554"/>
                  </a:cubicBezTo>
                  <a:cubicBezTo>
                    <a:pt x="736" y="546"/>
                    <a:pt x="736" y="546"/>
                    <a:pt x="736" y="546"/>
                  </a:cubicBezTo>
                  <a:moveTo>
                    <a:pt x="787" y="536"/>
                  </a:moveTo>
                  <a:cubicBezTo>
                    <a:pt x="771" y="604"/>
                    <a:pt x="771" y="604"/>
                    <a:pt x="771" y="604"/>
                  </a:cubicBezTo>
                  <a:cubicBezTo>
                    <a:pt x="765" y="600"/>
                    <a:pt x="765" y="600"/>
                    <a:pt x="765" y="600"/>
                  </a:cubicBezTo>
                  <a:cubicBezTo>
                    <a:pt x="758" y="556"/>
                    <a:pt x="758" y="556"/>
                    <a:pt x="758" y="556"/>
                  </a:cubicBezTo>
                  <a:cubicBezTo>
                    <a:pt x="758" y="556"/>
                    <a:pt x="758" y="556"/>
                    <a:pt x="758" y="556"/>
                  </a:cubicBezTo>
                  <a:cubicBezTo>
                    <a:pt x="765" y="600"/>
                    <a:pt x="765" y="600"/>
                    <a:pt x="765" y="600"/>
                  </a:cubicBezTo>
                  <a:cubicBezTo>
                    <a:pt x="745" y="590"/>
                    <a:pt x="745" y="590"/>
                    <a:pt x="745" y="590"/>
                  </a:cubicBezTo>
                  <a:cubicBezTo>
                    <a:pt x="745" y="590"/>
                    <a:pt x="745" y="590"/>
                    <a:pt x="745" y="590"/>
                  </a:cubicBezTo>
                  <a:cubicBezTo>
                    <a:pt x="765" y="601"/>
                    <a:pt x="765" y="601"/>
                    <a:pt x="765" y="601"/>
                  </a:cubicBezTo>
                  <a:cubicBezTo>
                    <a:pt x="767" y="618"/>
                    <a:pt x="767" y="618"/>
                    <a:pt x="767" y="618"/>
                  </a:cubicBezTo>
                  <a:cubicBezTo>
                    <a:pt x="767" y="618"/>
                    <a:pt x="767" y="618"/>
                    <a:pt x="768" y="618"/>
                  </a:cubicBezTo>
                  <a:cubicBezTo>
                    <a:pt x="765" y="601"/>
                    <a:pt x="765" y="601"/>
                    <a:pt x="765" y="601"/>
                  </a:cubicBezTo>
                  <a:cubicBezTo>
                    <a:pt x="771" y="604"/>
                    <a:pt x="771" y="604"/>
                    <a:pt x="771" y="604"/>
                  </a:cubicBezTo>
                  <a:cubicBezTo>
                    <a:pt x="768" y="618"/>
                    <a:pt x="768" y="618"/>
                    <a:pt x="768" y="618"/>
                  </a:cubicBezTo>
                  <a:cubicBezTo>
                    <a:pt x="768" y="618"/>
                    <a:pt x="768" y="618"/>
                    <a:pt x="768" y="618"/>
                  </a:cubicBezTo>
                  <a:cubicBezTo>
                    <a:pt x="772" y="604"/>
                    <a:pt x="772" y="604"/>
                    <a:pt x="772" y="604"/>
                  </a:cubicBezTo>
                  <a:cubicBezTo>
                    <a:pt x="788" y="613"/>
                    <a:pt x="788" y="613"/>
                    <a:pt x="788" y="613"/>
                  </a:cubicBezTo>
                  <a:cubicBezTo>
                    <a:pt x="769" y="619"/>
                    <a:pt x="769" y="619"/>
                    <a:pt x="769" y="619"/>
                  </a:cubicBezTo>
                  <a:cubicBezTo>
                    <a:pt x="769" y="619"/>
                    <a:pt x="770" y="619"/>
                    <a:pt x="770" y="619"/>
                  </a:cubicBezTo>
                  <a:cubicBezTo>
                    <a:pt x="789" y="613"/>
                    <a:pt x="789" y="613"/>
                    <a:pt x="789" y="613"/>
                  </a:cubicBezTo>
                  <a:cubicBezTo>
                    <a:pt x="804" y="621"/>
                    <a:pt x="804" y="621"/>
                    <a:pt x="804" y="621"/>
                  </a:cubicBezTo>
                  <a:cubicBezTo>
                    <a:pt x="804" y="621"/>
                    <a:pt x="804" y="620"/>
                    <a:pt x="804" y="620"/>
                  </a:cubicBezTo>
                  <a:cubicBezTo>
                    <a:pt x="789" y="613"/>
                    <a:pt x="789" y="613"/>
                    <a:pt x="789" y="613"/>
                  </a:cubicBezTo>
                  <a:cubicBezTo>
                    <a:pt x="865" y="588"/>
                    <a:pt x="865" y="588"/>
                    <a:pt x="865" y="588"/>
                  </a:cubicBezTo>
                  <a:cubicBezTo>
                    <a:pt x="865" y="587"/>
                    <a:pt x="865" y="587"/>
                    <a:pt x="865" y="587"/>
                  </a:cubicBezTo>
                  <a:cubicBezTo>
                    <a:pt x="789" y="613"/>
                    <a:pt x="789" y="613"/>
                    <a:pt x="789" y="613"/>
                  </a:cubicBezTo>
                  <a:cubicBezTo>
                    <a:pt x="772" y="604"/>
                    <a:pt x="772" y="604"/>
                    <a:pt x="772" y="604"/>
                  </a:cubicBezTo>
                  <a:cubicBezTo>
                    <a:pt x="788" y="536"/>
                    <a:pt x="788" y="536"/>
                    <a:pt x="788" y="536"/>
                  </a:cubicBezTo>
                  <a:cubicBezTo>
                    <a:pt x="788" y="536"/>
                    <a:pt x="787" y="536"/>
                    <a:pt x="787" y="536"/>
                  </a:cubicBezTo>
                  <a:moveTo>
                    <a:pt x="786" y="534"/>
                  </a:moveTo>
                  <a:cubicBezTo>
                    <a:pt x="759" y="553"/>
                    <a:pt x="759" y="553"/>
                    <a:pt x="759" y="553"/>
                  </a:cubicBezTo>
                  <a:cubicBezTo>
                    <a:pt x="759" y="553"/>
                    <a:pt x="760" y="553"/>
                    <a:pt x="760" y="553"/>
                  </a:cubicBezTo>
                  <a:cubicBezTo>
                    <a:pt x="760" y="553"/>
                    <a:pt x="760" y="553"/>
                    <a:pt x="760" y="553"/>
                  </a:cubicBezTo>
                  <a:cubicBezTo>
                    <a:pt x="786" y="535"/>
                    <a:pt x="786" y="535"/>
                    <a:pt x="786" y="535"/>
                  </a:cubicBezTo>
                  <a:cubicBezTo>
                    <a:pt x="786" y="535"/>
                    <a:pt x="786" y="535"/>
                    <a:pt x="786" y="535"/>
                  </a:cubicBezTo>
                  <a:cubicBezTo>
                    <a:pt x="786" y="534"/>
                    <a:pt x="786" y="534"/>
                    <a:pt x="786" y="534"/>
                  </a:cubicBezTo>
                  <a:moveTo>
                    <a:pt x="1000" y="610"/>
                  </a:moveTo>
                  <a:cubicBezTo>
                    <a:pt x="995" y="600"/>
                    <a:pt x="995" y="600"/>
                    <a:pt x="995" y="600"/>
                  </a:cubicBezTo>
                  <a:cubicBezTo>
                    <a:pt x="1009" y="594"/>
                    <a:pt x="1009" y="594"/>
                    <a:pt x="1009" y="594"/>
                  </a:cubicBezTo>
                  <a:cubicBezTo>
                    <a:pt x="1008" y="610"/>
                    <a:pt x="1008" y="610"/>
                    <a:pt x="1008" y="610"/>
                  </a:cubicBezTo>
                  <a:cubicBezTo>
                    <a:pt x="1000" y="610"/>
                    <a:pt x="1000" y="610"/>
                    <a:pt x="1000" y="610"/>
                  </a:cubicBezTo>
                  <a:moveTo>
                    <a:pt x="1013" y="529"/>
                  </a:moveTo>
                  <a:cubicBezTo>
                    <a:pt x="1010" y="574"/>
                    <a:pt x="1010" y="574"/>
                    <a:pt x="1010" y="574"/>
                  </a:cubicBezTo>
                  <a:cubicBezTo>
                    <a:pt x="989" y="580"/>
                    <a:pt x="989" y="580"/>
                    <a:pt x="989" y="580"/>
                  </a:cubicBezTo>
                  <a:cubicBezTo>
                    <a:pt x="989" y="581"/>
                    <a:pt x="989" y="581"/>
                    <a:pt x="989" y="581"/>
                  </a:cubicBezTo>
                  <a:cubicBezTo>
                    <a:pt x="1010" y="574"/>
                    <a:pt x="1010" y="574"/>
                    <a:pt x="1010" y="574"/>
                  </a:cubicBezTo>
                  <a:cubicBezTo>
                    <a:pt x="1009" y="594"/>
                    <a:pt x="1009" y="594"/>
                    <a:pt x="1009" y="594"/>
                  </a:cubicBezTo>
                  <a:cubicBezTo>
                    <a:pt x="995" y="600"/>
                    <a:pt x="995" y="600"/>
                    <a:pt x="995" y="600"/>
                  </a:cubicBezTo>
                  <a:cubicBezTo>
                    <a:pt x="987" y="585"/>
                    <a:pt x="987" y="585"/>
                    <a:pt x="987" y="585"/>
                  </a:cubicBezTo>
                  <a:cubicBezTo>
                    <a:pt x="987" y="585"/>
                    <a:pt x="987" y="585"/>
                    <a:pt x="987" y="585"/>
                  </a:cubicBezTo>
                  <a:cubicBezTo>
                    <a:pt x="994" y="600"/>
                    <a:pt x="994" y="600"/>
                    <a:pt x="994" y="600"/>
                  </a:cubicBezTo>
                  <a:cubicBezTo>
                    <a:pt x="970" y="610"/>
                    <a:pt x="970" y="610"/>
                    <a:pt x="970" y="610"/>
                  </a:cubicBezTo>
                  <a:cubicBezTo>
                    <a:pt x="970" y="610"/>
                    <a:pt x="970" y="610"/>
                    <a:pt x="971" y="611"/>
                  </a:cubicBezTo>
                  <a:cubicBezTo>
                    <a:pt x="994" y="600"/>
                    <a:pt x="994" y="600"/>
                    <a:pt x="994" y="600"/>
                  </a:cubicBezTo>
                  <a:cubicBezTo>
                    <a:pt x="999" y="610"/>
                    <a:pt x="999" y="610"/>
                    <a:pt x="999" y="610"/>
                  </a:cubicBezTo>
                  <a:cubicBezTo>
                    <a:pt x="971" y="611"/>
                    <a:pt x="971" y="611"/>
                    <a:pt x="971" y="611"/>
                  </a:cubicBezTo>
                  <a:cubicBezTo>
                    <a:pt x="971" y="611"/>
                    <a:pt x="971" y="611"/>
                    <a:pt x="971" y="611"/>
                  </a:cubicBezTo>
                  <a:cubicBezTo>
                    <a:pt x="999" y="610"/>
                    <a:pt x="999" y="610"/>
                    <a:pt x="999" y="610"/>
                  </a:cubicBezTo>
                  <a:cubicBezTo>
                    <a:pt x="1006" y="623"/>
                    <a:pt x="1006" y="623"/>
                    <a:pt x="1006" y="623"/>
                  </a:cubicBezTo>
                  <a:cubicBezTo>
                    <a:pt x="1006" y="623"/>
                    <a:pt x="1006" y="623"/>
                    <a:pt x="1006" y="623"/>
                  </a:cubicBezTo>
                  <a:cubicBezTo>
                    <a:pt x="1000" y="610"/>
                    <a:pt x="1000" y="610"/>
                    <a:pt x="1000" y="610"/>
                  </a:cubicBezTo>
                  <a:cubicBezTo>
                    <a:pt x="1008" y="610"/>
                    <a:pt x="1008" y="610"/>
                    <a:pt x="1008" y="610"/>
                  </a:cubicBezTo>
                  <a:cubicBezTo>
                    <a:pt x="1007" y="622"/>
                    <a:pt x="1007" y="622"/>
                    <a:pt x="1007" y="622"/>
                  </a:cubicBezTo>
                  <a:cubicBezTo>
                    <a:pt x="1007" y="622"/>
                    <a:pt x="1007" y="622"/>
                    <a:pt x="1007" y="622"/>
                  </a:cubicBezTo>
                  <a:cubicBezTo>
                    <a:pt x="1007" y="622"/>
                    <a:pt x="1007" y="622"/>
                    <a:pt x="1007" y="622"/>
                  </a:cubicBezTo>
                  <a:cubicBezTo>
                    <a:pt x="1008" y="610"/>
                    <a:pt x="1008" y="610"/>
                    <a:pt x="1008" y="610"/>
                  </a:cubicBezTo>
                  <a:cubicBezTo>
                    <a:pt x="1052" y="609"/>
                    <a:pt x="1052" y="609"/>
                    <a:pt x="1052" y="609"/>
                  </a:cubicBezTo>
                  <a:cubicBezTo>
                    <a:pt x="1052" y="609"/>
                    <a:pt x="1052" y="608"/>
                    <a:pt x="1052" y="608"/>
                  </a:cubicBezTo>
                  <a:cubicBezTo>
                    <a:pt x="1008" y="610"/>
                    <a:pt x="1008" y="610"/>
                    <a:pt x="1008" y="610"/>
                  </a:cubicBezTo>
                  <a:cubicBezTo>
                    <a:pt x="1009" y="594"/>
                    <a:pt x="1009" y="594"/>
                    <a:pt x="1009" y="594"/>
                  </a:cubicBezTo>
                  <a:cubicBezTo>
                    <a:pt x="1050" y="576"/>
                    <a:pt x="1050" y="576"/>
                    <a:pt x="1050" y="576"/>
                  </a:cubicBezTo>
                  <a:cubicBezTo>
                    <a:pt x="1066" y="589"/>
                    <a:pt x="1066" y="589"/>
                    <a:pt x="1066" y="589"/>
                  </a:cubicBezTo>
                  <a:cubicBezTo>
                    <a:pt x="1055" y="607"/>
                    <a:pt x="1055" y="607"/>
                    <a:pt x="1055" y="607"/>
                  </a:cubicBezTo>
                  <a:cubicBezTo>
                    <a:pt x="1055" y="607"/>
                    <a:pt x="1055" y="607"/>
                    <a:pt x="1055" y="607"/>
                  </a:cubicBezTo>
                  <a:cubicBezTo>
                    <a:pt x="1066" y="589"/>
                    <a:pt x="1066" y="589"/>
                    <a:pt x="1066" y="589"/>
                  </a:cubicBezTo>
                  <a:cubicBezTo>
                    <a:pt x="1075" y="597"/>
                    <a:pt x="1075" y="597"/>
                    <a:pt x="1075" y="597"/>
                  </a:cubicBezTo>
                  <a:cubicBezTo>
                    <a:pt x="1075" y="597"/>
                    <a:pt x="1075" y="597"/>
                    <a:pt x="1076" y="597"/>
                  </a:cubicBezTo>
                  <a:cubicBezTo>
                    <a:pt x="1066" y="589"/>
                    <a:pt x="1066" y="589"/>
                    <a:pt x="1066" y="589"/>
                  </a:cubicBezTo>
                  <a:cubicBezTo>
                    <a:pt x="1082" y="564"/>
                    <a:pt x="1082" y="564"/>
                    <a:pt x="1082" y="564"/>
                  </a:cubicBezTo>
                  <a:cubicBezTo>
                    <a:pt x="1082" y="564"/>
                    <a:pt x="1082" y="564"/>
                    <a:pt x="1081" y="564"/>
                  </a:cubicBezTo>
                  <a:cubicBezTo>
                    <a:pt x="1066" y="589"/>
                    <a:pt x="1066" y="589"/>
                    <a:pt x="1066" y="589"/>
                  </a:cubicBezTo>
                  <a:cubicBezTo>
                    <a:pt x="1050" y="576"/>
                    <a:pt x="1050" y="576"/>
                    <a:pt x="1050" y="576"/>
                  </a:cubicBezTo>
                  <a:cubicBezTo>
                    <a:pt x="1081" y="563"/>
                    <a:pt x="1081" y="563"/>
                    <a:pt x="1081" y="563"/>
                  </a:cubicBezTo>
                  <a:cubicBezTo>
                    <a:pt x="1081" y="563"/>
                    <a:pt x="1081" y="563"/>
                    <a:pt x="1080" y="563"/>
                  </a:cubicBezTo>
                  <a:cubicBezTo>
                    <a:pt x="1050" y="576"/>
                    <a:pt x="1050" y="576"/>
                    <a:pt x="1050" y="576"/>
                  </a:cubicBezTo>
                  <a:cubicBezTo>
                    <a:pt x="1039" y="567"/>
                    <a:pt x="1039" y="567"/>
                    <a:pt x="1039" y="567"/>
                  </a:cubicBezTo>
                  <a:cubicBezTo>
                    <a:pt x="1039" y="567"/>
                    <a:pt x="1039" y="567"/>
                    <a:pt x="1039" y="567"/>
                  </a:cubicBezTo>
                  <a:cubicBezTo>
                    <a:pt x="1050" y="576"/>
                    <a:pt x="1050" y="576"/>
                    <a:pt x="1050" y="576"/>
                  </a:cubicBezTo>
                  <a:cubicBezTo>
                    <a:pt x="1009" y="593"/>
                    <a:pt x="1009" y="593"/>
                    <a:pt x="1009" y="593"/>
                  </a:cubicBezTo>
                  <a:cubicBezTo>
                    <a:pt x="1011" y="574"/>
                    <a:pt x="1011" y="574"/>
                    <a:pt x="1011" y="574"/>
                  </a:cubicBezTo>
                  <a:cubicBezTo>
                    <a:pt x="1035" y="567"/>
                    <a:pt x="1035" y="567"/>
                    <a:pt x="1035" y="567"/>
                  </a:cubicBezTo>
                  <a:cubicBezTo>
                    <a:pt x="1035" y="566"/>
                    <a:pt x="1035" y="566"/>
                    <a:pt x="1035" y="566"/>
                  </a:cubicBezTo>
                  <a:cubicBezTo>
                    <a:pt x="1011" y="574"/>
                    <a:pt x="1011" y="574"/>
                    <a:pt x="1011" y="574"/>
                  </a:cubicBezTo>
                  <a:cubicBezTo>
                    <a:pt x="1013" y="529"/>
                    <a:pt x="1013" y="529"/>
                    <a:pt x="1013" y="529"/>
                  </a:cubicBezTo>
                  <a:cubicBezTo>
                    <a:pt x="1013" y="529"/>
                    <a:pt x="1013" y="529"/>
                    <a:pt x="1013" y="529"/>
                  </a:cubicBezTo>
                  <a:cubicBezTo>
                    <a:pt x="1013" y="529"/>
                    <a:pt x="1013" y="529"/>
                    <a:pt x="1013" y="529"/>
                  </a:cubicBezTo>
                  <a:moveTo>
                    <a:pt x="1012" y="529"/>
                  </a:moveTo>
                  <a:cubicBezTo>
                    <a:pt x="987" y="578"/>
                    <a:pt x="987" y="578"/>
                    <a:pt x="987" y="578"/>
                  </a:cubicBezTo>
                  <a:cubicBezTo>
                    <a:pt x="987" y="578"/>
                    <a:pt x="987" y="579"/>
                    <a:pt x="987" y="579"/>
                  </a:cubicBezTo>
                  <a:cubicBezTo>
                    <a:pt x="1013" y="529"/>
                    <a:pt x="1013" y="529"/>
                    <a:pt x="1013" y="529"/>
                  </a:cubicBezTo>
                  <a:cubicBezTo>
                    <a:pt x="1013" y="529"/>
                    <a:pt x="1012" y="529"/>
                    <a:pt x="1012" y="529"/>
                  </a:cubicBezTo>
                  <a:moveTo>
                    <a:pt x="1015" y="529"/>
                  </a:moveTo>
                  <a:cubicBezTo>
                    <a:pt x="1014" y="529"/>
                    <a:pt x="1014" y="529"/>
                    <a:pt x="1014" y="529"/>
                  </a:cubicBezTo>
                  <a:cubicBezTo>
                    <a:pt x="1036" y="563"/>
                    <a:pt x="1036" y="563"/>
                    <a:pt x="1036" y="563"/>
                  </a:cubicBezTo>
                  <a:cubicBezTo>
                    <a:pt x="1036" y="563"/>
                    <a:pt x="1036" y="563"/>
                    <a:pt x="1036" y="563"/>
                  </a:cubicBezTo>
                  <a:cubicBezTo>
                    <a:pt x="1015" y="529"/>
                    <a:pt x="1015" y="529"/>
                    <a:pt x="1015" y="529"/>
                  </a:cubicBezTo>
                  <a:moveTo>
                    <a:pt x="692" y="525"/>
                  </a:moveTo>
                  <a:cubicBezTo>
                    <a:pt x="692" y="525"/>
                    <a:pt x="692" y="525"/>
                    <a:pt x="692" y="525"/>
                  </a:cubicBezTo>
                  <a:cubicBezTo>
                    <a:pt x="733" y="545"/>
                    <a:pt x="733" y="545"/>
                    <a:pt x="733" y="545"/>
                  </a:cubicBezTo>
                  <a:cubicBezTo>
                    <a:pt x="733" y="545"/>
                    <a:pt x="733" y="544"/>
                    <a:pt x="733" y="544"/>
                  </a:cubicBezTo>
                  <a:cubicBezTo>
                    <a:pt x="692" y="525"/>
                    <a:pt x="692" y="525"/>
                    <a:pt x="692" y="525"/>
                  </a:cubicBezTo>
                  <a:moveTo>
                    <a:pt x="670" y="488"/>
                  </a:moveTo>
                  <a:cubicBezTo>
                    <a:pt x="605" y="514"/>
                    <a:pt x="605" y="514"/>
                    <a:pt x="605" y="514"/>
                  </a:cubicBezTo>
                  <a:cubicBezTo>
                    <a:pt x="605" y="514"/>
                    <a:pt x="605" y="514"/>
                    <a:pt x="605" y="514"/>
                  </a:cubicBezTo>
                  <a:cubicBezTo>
                    <a:pt x="671" y="488"/>
                    <a:pt x="671" y="488"/>
                    <a:pt x="671" y="488"/>
                  </a:cubicBezTo>
                  <a:cubicBezTo>
                    <a:pt x="670" y="488"/>
                    <a:pt x="670" y="488"/>
                    <a:pt x="670" y="488"/>
                  </a:cubicBezTo>
                  <a:moveTo>
                    <a:pt x="702" y="479"/>
                  </a:moveTo>
                  <a:cubicBezTo>
                    <a:pt x="674" y="486"/>
                    <a:pt x="674" y="486"/>
                    <a:pt x="674" y="486"/>
                  </a:cubicBezTo>
                  <a:cubicBezTo>
                    <a:pt x="674" y="486"/>
                    <a:pt x="674" y="487"/>
                    <a:pt x="674" y="487"/>
                  </a:cubicBezTo>
                  <a:cubicBezTo>
                    <a:pt x="702" y="479"/>
                    <a:pt x="702" y="479"/>
                    <a:pt x="702" y="479"/>
                  </a:cubicBezTo>
                  <a:cubicBezTo>
                    <a:pt x="702" y="479"/>
                    <a:pt x="702" y="479"/>
                    <a:pt x="702" y="479"/>
                  </a:cubicBezTo>
                  <a:moveTo>
                    <a:pt x="495" y="469"/>
                  </a:moveTo>
                  <a:cubicBezTo>
                    <a:pt x="429" y="470"/>
                    <a:pt x="429" y="470"/>
                    <a:pt x="429" y="470"/>
                  </a:cubicBezTo>
                  <a:cubicBezTo>
                    <a:pt x="429" y="470"/>
                    <a:pt x="429" y="470"/>
                    <a:pt x="429" y="470"/>
                  </a:cubicBezTo>
                  <a:cubicBezTo>
                    <a:pt x="495" y="469"/>
                    <a:pt x="495" y="469"/>
                    <a:pt x="495" y="469"/>
                  </a:cubicBezTo>
                  <a:cubicBezTo>
                    <a:pt x="495" y="469"/>
                    <a:pt x="495" y="469"/>
                    <a:pt x="495" y="469"/>
                  </a:cubicBezTo>
                  <a:moveTo>
                    <a:pt x="762" y="461"/>
                  </a:moveTo>
                  <a:cubicBezTo>
                    <a:pt x="753" y="501"/>
                    <a:pt x="753" y="501"/>
                    <a:pt x="753" y="501"/>
                  </a:cubicBezTo>
                  <a:cubicBezTo>
                    <a:pt x="754" y="501"/>
                    <a:pt x="754" y="501"/>
                    <a:pt x="754" y="501"/>
                  </a:cubicBezTo>
                  <a:cubicBezTo>
                    <a:pt x="763" y="461"/>
                    <a:pt x="763" y="461"/>
                    <a:pt x="763" y="461"/>
                  </a:cubicBezTo>
                  <a:cubicBezTo>
                    <a:pt x="763" y="461"/>
                    <a:pt x="763" y="461"/>
                    <a:pt x="762" y="461"/>
                  </a:cubicBezTo>
                  <a:moveTo>
                    <a:pt x="701" y="514"/>
                  </a:moveTo>
                  <a:cubicBezTo>
                    <a:pt x="695" y="508"/>
                    <a:pt x="695" y="508"/>
                    <a:pt x="695" y="508"/>
                  </a:cubicBezTo>
                  <a:cubicBezTo>
                    <a:pt x="699" y="498"/>
                    <a:pt x="699" y="498"/>
                    <a:pt x="699" y="498"/>
                  </a:cubicBezTo>
                  <a:cubicBezTo>
                    <a:pt x="713" y="503"/>
                    <a:pt x="713" y="503"/>
                    <a:pt x="713" y="503"/>
                  </a:cubicBezTo>
                  <a:cubicBezTo>
                    <a:pt x="701" y="514"/>
                    <a:pt x="701" y="514"/>
                    <a:pt x="701" y="514"/>
                  </a:cubicBezTo>
                  <a:moveTo>
                    <a:pt x="761" y="461"/>
                  </a:moveTo>
                  <a:cubicBezTo>
                    <a:pt x="728" y="490"/>
                    <a:pt x="728" y="490"/>
                    <a:pt x="728" y="490"/>
                  </a:cubicBezTo>
                  <a:cubicBezTo>
                    <a:pt x="708" y="479"/>
                    <a:pt x="708" y="479"/>
                    <a:pt x="708" y="479"/>
                  </a:cubicBezTo>
                  <a:cubicBezTo>
                    <a:pt x="708" y="480"/>
                    <a:pt x="708" y="480"/>
                    <a:pt x="708" y="480"/>
                  </a:cubicBezTo>
                  <a:cubicBezTo>
                    <a:pt x="728" y="490"/>
                    <a:pt x="728" y="490"/>
                    <a:pt x="728" y="490"/>
                  </a:cubicBezTo>
                  <a:cubicBezTo>
                    <a:pt x="713" y="503"/>
                    <a:pt x="713" y="503"/>
                    <a:pt x="713" y="503"/>
                  </a:cubicBezTo>
                  <a:cubicBezTo>
                    <a:pt x="699" y="497"/>
                    <a:pt x="699" y="497"/>
                    <a:pt x="699" y="497"/>
                  </a:cubicBezTo>
                  <a:cubicBezTo>
                    <a:pt x="704" y="481"/>
                    <a:pt x="704" y="481"/>
                    <a:pt x="704" y="481"/>
                  </a:cubicBezTo>
                  <a:cubicBezTo>
                    <a:pt x="704" y="481"/>
                    <a:pt x="704" y="481"/>
                    <a:pt x="704" y="481"/>
                  </a:cubicBezTo>
                  <a:cubicBezTo>
                    <a:pt x="698" y="497"/>
                    <a:pt x="698" y="497"/>
                    <a:pt x="698" y="497"/>
                  </a:cubicBezTo>
                  <a:cubicBezTo>
                    <a:pt x="674" y="488"/>
                    <a:pt x="674" y="488"/>
                    <a:pt x="674" y="488"/>
                  </a:cubicBezTo>
                  <a:cubicBezTo>
                    <a:pt x="674" y="488"/>
                    <a:pt x="674" y="488"/>
                    <a:pt x="674" y="488"/>
                  </a:cubicBezTo>
                  <a:cubicBezTo>
                    <a:pt x="698" y="498"/>
                    <a:pt x="698" y="498"/>
                    <a:pt x="698" y="498"/>
                  </a:cubicBezTo>
                  <a:cubicBezTo>
                    <a:pt x="695" y="508"/>
                    <a:pt x="695" y="508"/>
                    <a:pt x="695" y="508"/>
                  </a:cubicBezTo>
                  <a:cubicBezTo>
                    <a:pt x="674" y="488"/>
                    <a:pt x="674" y="488"/>
                    <a:pt x="674" y="488"/>
                  </a:cubicBezTo>
                  <a:cubicBezTo>
                    <a:pt x="674" y="488"/>
                    <a:pt x="674" y="488"/>
                    <a:pt x="674" y="489"/>
                  </a:cubicBezTo>
                  <a:cubicBezTo>
                    <a:pt x="695" y="508"/>
                    <a:pt x="695" y="508"/>
                    <a:pt x="695" y="508"/>
                  </a:cubicBezTo>
                  <a:cubicBezTo>
                    <a:pt x="690" y="521"/>
                    <a:pt x="690" y="521"/>
                    <a:pt x="690" y="521"/>
                  </a:cubicBezTo>
                  <a:cubicBezTo>
                    <a:pt x="690" y="521"/>
                    <a:pt x="690" y="521"/>
                    <a:pt x="691" y="521"/>
                  </a:cubicBezTo>
                  <a:cubicBezTo>
                    <a:pt x="695" y="509"/>
                    <a:pt x="695" y="509"/>
                    <a:pt x="695" y="509"/>
                  </a:cubicBezTo>
                  <a:cubicBezTo>
                    <a:pt x="701" y="514"/>
                    <a:pt x="701" y="514"/>
                    <a:pt x="701" y="514"/>
                  </a:cubicBezTo>
                  <a:cubicBezTo>
                    <a:pt x="691" y="522"/>
                    <a:pt x="691" y="522"/>
                    <a:pt x="691" y="522"/>
                  </a:cubicBezTo>
                  <a:cubicBezTo>
                    <a:pt x="691" y="522"/>
                    <a:pt x="692" y="522"/>
                    <a:pt x="692" y="522"/>
                  </a:cubicBezTo>
                  <a:cubicBezTo>
                    <a:pt x="701" y="514"/>
                    <a:pt x="701" y="514"/>
                    <a:pt x="701" y="514"/>
                  </a:cubicBezTo>
                  <a:cubicBezTo>
                    <a:pt x="733" y="544"/>
                    <a:pt x="733" y="544"/>
                    <a:pt x="733" y="544"/>
                  </a:cubicBezTo>
                  <a:cubicBezTo>
                    <a:pt x="733" y="544"/>
                    <a:pt x="733" y="544"/>
                    <a:pt x="733" y="544"/>
                  </a:cubicBezTo>
                  <a:cubicBezTo>
                    <a:pt x="701" y="514"/>
                    <a:pt x="701" y="514"/>
                    <a:pt x="701" y="514"/>
                  </a:cubicBezTo>
                  <a:cubicBezTo>
                    <a:pt x="713" y="503"/>
                    <a:pt x="713" y="503"/>
                    <a:pt x="713" y="503"/>
                  </a:cubicBezTo>
                  <a:cubicBezTo>
                    <a:pt x="754" y="520"/>
                    <a:pt x="754" y="520"/>
                    <a:pt x="754" y="520"/>
                  </a:cubicBezTo>
                  <a:cubicBezTo>
                    <a:pt x="756" y="540"/>
                    <a:pt x="756" y="540"/>
                    <a:pt x="756" y="540"/>
                  </a:cubicBezTo>
                  <a:cubicBezTo>
                    <a:pt x="736" y="545"/>
                    <a:pt x="736" y="545"/>
                    <a:pt x="736" y="545"/>
                  </a:cubicBezTo>
                  <a:cubicBezTo>
                    <a:pt x="736" y="545"/>
                    <a:pt x="736" y="545"/>
                    <a:pt x="736" y="545"/>
                  </a:cubicBezTo>
                  <a:cubicBezTo>
                    <a:pt x="756" y="541"/>
                    <a:pt x="756" y="541"/>
                    <a:pt x="756" y="541"/>
                  </a:cubicBezTo>
                  <a:cubicBezTo>
                    <a:pt x="758" y="553"/>
                    <a:pt x="758" y="553"/>
                    <a:pt x="758" y="553"/>
                  </a:cubicBezTo>
                  <a:cubicBezTo>
                    <a:pt x="758" y="553"/>
                    <a:pt x="758" y="553"/>
                    <a:pt x="758" y="553"/>
                  </a:cubicBezTo>
                  <a:cubicBezTo>
                    <a:pt x="757" y="540"/>
                    <a:pt x="757" y="540"/>
                    <a:pt x="757" y="540"/>
                  </a:cubicBezTo>
                  <a:cubicBezTo>
                    <a:pt x="786" y="534"/>
                    <a:pt x="786" y="534"/>
                    <a:pt x="786" y="534"/>
                  </a:cubicBezTo>
                  <a:cubicBezTo>
                    <a:pt x="786" y="534"/>
                    <a:pt x="785" y="534"/>
                    <a:pt x="785" y="533"/>
                  </a:cubicBezTo>
                  <a:cubicBezTo>
                    <a:pt x="757" y="540"/>
                    <a:pt x="757" y="540"/>
                    <a:pt x="757" y="540"/>
                  </a:cubicBezTo>
                  <a:cubicBezTo>
                    <a:pt x="755" y="520"/>
                    <a:pt x="755" y="520"/>
                    <a:pt x="755" y="520"/>
                  </a:cubicBezTo>
                  <a:cubicBezTo>
                    <a:pt x="786" y="532"/>
                    <a:pt x="786" y="532"/>
                    <a:pt x="786" y="532"/>
                  </a:cubicBezTo>
                  <a:cubicBezTo>
                    <a:pt x="786" y="532"/>
                    <a:pt x="786" y="532"/>
                    <a:pt x="786" y="532"/>
                  </a:cubicBezTo>
                  <a:cubicBezTo>
                    <a:pt x="755" y="520"/>
                    <a:pt x="755" y="520"/>
                    <a:pt x="755" y="520"/>
                  </a:cubicBezTo>
                  <a:cubicBezTo>
                    <a:pt x="754" y="506"/>
                    <a:pt x="754" y="506"/>
                    <a:pt x="754" y="506"/>
                  </a:cubicBezTo>
                  <a:cubicBezTo>
                    <a:pt x="753" y="506"/>
                    <a:pt x="753" y="506"/>
                    <a:pt x="753" y="506"/>
                  </a:cubicBezTo>
                  <a:cubicBezTo>
                    <a:pt x="754" y="519"/>
                    <a:pt x="754" y="519"/>
                    <a:pt x="754" y="519"/>
                  </a:cubicBezTo>
                  <a:cubicBezTo>
                    <a:pt x="714" y="503"/>
                    <a:pt x="714" y="503"/>
                    <a:pt x="714" y="503"/>
                  </a:cubicBezTo>
                  <a:cubicBezTo>
                    <a:pt x="728" y="490"/>
                    <a:pt x="728" y="490"/>
                    <a:pt x="728" y="490"/>
                  </a:cubicBezTo>
                  <a:cubicBezTo>
                    <a:pt x="751" y="502"/>
                    <a:pt x="751" y="502"/>
                    <a:pt x="751" y="502"/>
                  </a:cubicBezTo>
                  <a:cubicBezTo>
                    <a:pt x="751" y="502"/>
                    <a:pt x="751" y="502"/>
                    <a:pt x="751" y="502"/>
                  </a:cubicBezTo>
                  <a:cubicBezTo>
                    <a:pt x="728" y="490"/>
                    <a:pt x="728" y="490"/>
                    <a:pt x="728" y="490"/>
                  </a:cubicBezTo>
                  <a:cubicBezTo>
                    <a:pt x="762" y="461"/>
                    <a:pt x="762" y="461"/>
                    <a:pt x="762" y="461"/>
                  </a:cubicBezTo>
                  <a:cubicBezTo>
                    <a:pt x="762" y="461"/>
                    <a:pt x="762" y="461"/>
                    <a:pt x="761" y="461"/>
                  </a:cubicBezTo>
                  <a:moveTo>
                    <a:pt x="761" y="460"/>
                  </a:moveTo>
                  <a:cubicBezTo>
                    <a:pt x="708" y="477"/>
                    <a:pt x="708" y="477"/>
                    <a:pt x="708" y="477"/>
                  </a:cubicBezTo>
                  <a:cubicBezTo>
                    <a:pt x="708" y="477"/>
                    <a:pt x="708" y="477"/>
                    <a:pt x="708" y="477"/>
                  </a:cubicBezTo>
                  <a:cubicBezTo>
                    <a:pt x="761" y="460"/>
                    <a:pt x="761" y="460"/>
                    <a:pt x="761" y="460"/>
                  </a:cubicBezTo>
                  <a:cubicBezTo>
                    <a:pt x="761" y="460"/>
                    <a:pt x="761" y="460"/>
                    <a:pt x="761" y="460"/>
                  </a:cubicBezTo>
                  <a:moveTo>
                    <a:pt x="602" y="445"/>
                  </a:moveTo>
                  <a:cubicBezTo>
                    <a:pt x="602" y="445"/>
                    <a:pt x="602" y="445"/>
                    <a:pt x="602" y="445"/>
                  </a:cubicBezTo>
                  <a:cubicBezTo>
                    <a:pt x="602" y="445"/>
                    <a:pt x="602" y="445"/>
                    <a:pt x="602" y="445"/>
                  </a:cubicBezTo>
                  <a:cubicBezTo>
                    <a:pt x="602" y="512"/>
                    <a:pt x="602" y="512"/>
                    <a:pt x="602" y="512"/>
                  </a:cubicBezTo>
                  <a:cubicBezTo>
                    <a:pt x="602" y="512"/>
                    <a:pt x="603" y="512"/>
                    <a:pt x="603" y="512"/>
                  </a:cubicBezTo>
                  <a:cubicBezTo>
                    <a:pt x="603" y="512"/>
                    <a:pt x="603" y="512"/>
                    <a:pt x="603" y="512"/>
                  </a:cubicBezTo>
                  <a:cubicBezTo>
                    <a:pt x="602" y="445"/>
                    <a:pt x="602" y="445"/>
                    <a:pt x="602" y="445"/>
                  </a:cubicBezTo>
                  <a:moveTo>
                    <a:pt x="605" y="443"/>
                  </a:moveTo>
                  <a:cubicBezTo>
                    <a:pt x="605" y="443"/>
                    <a:pt x="605" y="443"/>
                    <a:pt x="605" y="444"/>
                  </a:cubicBezTo>
                  <a:cubicBezTo>
                    <a:pt x="671" y="486"/>
                    <a:pt x="671" y="486"/>
                    <a:pt x="671" y="486"/>
                  </a:cubicBezTo>
                  <a:cubicBezTo>
                    <a:pt x="671" y="486"/>
                    <a:pt x="671" y="486"/>
                    <a:pt x="671" y="486"/>
                  </a:cubicBezTo>
                  <a:cubicBezTo>
                    <a:pt x="605" y="443"/>
                    <a:pt x="605" y="443"/>
                    <a:pt x="605" y="443"/>
                  </a:cubicBezTo>
                  <a:moveTo>
                    <a:pt x="374" y="427"/>
                  </a:moveTo>
                  <a:cubicBezTo>
                    <a:pt x="374" y="427"/>
                    <a:pt x="373" y="427"/>
                    <a:pt x="373" y="427"/>
                  </a:cubicBezTo>
                  <a:cubicBezTo>
                    <a:pt x="424" y="468"/>
                    <a:pt x="424" y="468"/>
                    <a:pt x="424" y="468"/>
                  </a:cubicBezTo>
                  <a:cubicBezTo>
                    <a:pt x="424" y="468"/>
                    <a:pt x="424" y="468"/>
                    <a:pt x="424" y="468"/>
                  </a:cubicBezTo>
                  <a:cubicBezTo>
                    <a:pt x="374" y="427"/>
                    <a:pt x="374" y="427"/>
                    <a:pt x="374" y="427"/>
                  </a:cubicBezTo>
                  <a:moveTo>
                    <a:pt x="487" y="412"/>
                  </a:moveTo>
                  <a:cubicBezTo>
                    <a:pt x="486" y="412"/>
                    <a:pt x="486" y="412"/>
                    <a:pt x="486" y="412"/>
                  </a:cubicBezTo>
                  <a:cubicBezTo>
                    <a:pt x="497" y="466"/>
                    <a:pt x="497" y="466"/>
                    <a:pt x="497" y="466"/>
                  </a:cubicBezTo>
                  <a:cubicBezTo>
                    <a:pt x="497" y="466"/>
                    <a:pt x="497" y="466"/>
                    <a:pt x="497" y="466"/>
                  </a:cubicBezTo>
                  <a:cubicBezTo>
                    <a:pt x="497" y="466"/>
                    <a:pt x="497" y="466"/>
                    <a:pt x="497" y="466"/>
                  </a:cubicBezTo>
                  <a:cubicBezTo>
                    <a:pt x="487" y="412"/>
                    <a:pt x="487" y="412"/>
                    <a:pt x="487" y="412"/>
                  </a:cubicBezTo>
                  <a:moveTo>
                    <a:pt x="617" y="400"/>
                  </a:moveTo>
                  <a:cubicBezTo>
                    <a:pt x="603" y="438"/>
                    <a:pt x="603" y="438"/>
                    <a:pt x="603" y="438"/>
                  </a:cubicBezTo>
                  <a:cubicBezTo>
                    <a:pt x="603" y="438"/>
                    <a:pt x="603" y="438"/>
                    <a:pt x="604" y="438"/>
                  </a:cubicBezTo>
                  <a:cubicBezTo>
                    <a:pt x="617" y="400"/>
                    <a:pt x="617" y="400"/>
                    <a:pt x="617" y="400"/>
                  </a:cubicBezTo>
                  <a:cubicBezTo>
                    <a:pt x="617" y="400"/>
                    <a:pt x="617" y="400"/>
                    <a:pt x="617" y="400"/>
                  </a:cubicBezTo>
                  <a:moveTo>
                    <a:pt x="619" y="400"/>
                  </a:moveTo>
                  <a:cubicBezTo>
                    <a:pt x="619" y="400"/>
                    <a:pt x="619" y="400"/>
                    <a:pt x="619" y="400"/>
                  </a:cubicBezTo>
                  <a:cubicBezTo>
                    <a:pt x="619" y="400"/>
                    <a:pt x="619" y="400"/>
                    <a:pt x="619" y="400"/>
                  </a:cubicBezTo>
                  <a:cubicBezTo>
                    <a:pt x="656" y="460"/>
                    <a:pt x="656" y="460"/>
                    <a:pt x="656" y="460"/>
                  </a:cubicBezTo>
                  <a:cubicBezTo>
                    <a:pt x="606" y="442"/>
                    <a:pt x="606" y="442"/>
                    <a:pt x="606" y="442"/>
                  </a:cubicBezTo>
                  <a:cubicBezTo>
                    <a:pt x="605" y="443"/>
                    <a:pt x="605" y="443"/>
                    <a:pt x="605" y="443"/>
                  </a:cubicBezTo>
                  <a:cubicBezTo>
                    <a:pt x="656" y="461"/>
                    <a:pt x="656" y="461"/>
                    <a:pt x="656" y="461"/>
                  </a:cubicBezTo>
                  <a:cubicBezTo>
                    <a:pt x="671" y="486"/>
                    <a:pt x="671" y="486"/>
                    <a:pt x="671" y="486"/>
                  </a:cubicBezTo>
                  <a:cubicBezTo>
                    <a:pt x="671" y="485"/>
                    <a:pt x="671" y="485"/>
                    <a:pt x="671" y="485"/>
                  </a:cubicBezTo>
                  <a:cubicBezTo>
                    <a:pt x="671" y="485"/>
                    <a:pt x="671" y="485"/>
                    <a:pt x="671" y="485"/>
                  </a:cubicBezTo>
                  <a:cubicBezTo>
                    <a:pt x="657" y="461"/>
                    <a:pt x="657" y="461"/>
                    <a:pt x="657" y="461"/>
                  </a:cubicBezTo>
                  <a:cubicBezTo>
                    <a:pt x="702" y="477"/>
                    <a:pt x="702" y="477"/>
                    <a:pt x="702" y="477"/>
                  </a:cubicBezTo>
                  <a:cubicBezTo>
                    <a:pt x="702" y="477"/>
                    <a:pt x="702" y="477"/>
                    <a:pt x="702" y="477"/>
                  </a:cubicBezTo>
                  <a:cubicBezTo>
                    <a:pt x="656" y="460"/>
                    <a:pt x="656" y="460"/>
                    <a:pt x="656" y="460"/>
                  </a:cubicBezTo>
                  <a:cubicBezTo>
                    <a:pt x="619" y="400"/>
                    <a:pt x="619" y="400"/>
                    <a:pt x="619" y="400"/>
                  </a:cubicBezTo>
                  <a:moveTo>
                    <a:pt x="405" y="396"/>
                  </a:moveTo>
                  <a:cubicBezTo>
                    <a:pt x="405" y="396"/>
                    <a:pt x="405" y="396"/>
                    <a:pt x="405" y="396"/>
                  </a:cubicBezTo>
                  <a:cubicBezTo>
                    <a:pt x="412" y="420"/>
                    <a:pt x="412" y="420"/>
                    <a:pt x="412" y="420"/>
                  </a:cubicBezTo>
                  <a:cubicBezTo>
                    <a:pt x="374" y="425"/>
                    <a:pt x="374" y="425"/>
                    <a:pt x="374" y="425"/>
                  </a:cubicBezTo>
                  <a:cubicBezTo>
                    <a:pt x="374" y="426"/>
                    <a:pt x="374" y="426"/>
                    <a:pt x="374" y="426"/>
                  </a:cubicBezTo>
                  <a:cubicBezTo>
                    <a:pt x="374" y="426"/>
                    <a:pt x="374" y="426"/>
                    <a:pt x="374" y="426"/>
                  </a:cubicBezTo>
                  <a:cubicBezTo>
                    <a:pt x="412" y="420"/>
                    <a:pt x="412" y="420"/>
                    <a:pt x="412" y="420"/>
                  </a:cubicBezTo>
                  <a:cubicBezTo>
                    <a:pt x="418" y="441"/>
                    <a:pt x="418" y="441"/>
                    <a:pt x="418" y="441"/>
                  </a:cubicBezTo>
                  <a:cubicBezTo>
                    <a:pt x="374" y="426"/>
                    <a:pt x="374" y="426"/>
                    <a:pt x="374" y="426"/>
                  </a:cubicBezTo>
                  <a:cubicBezTo>
                    <a:pt x="374" y="427"/>
                    <a:pt x="374" y="427"/>
                    <a:pt x="374" y="427"/>
                  </a:cubicBezTo>
                  <a:cubicBezTo>
                    <a:pt x="418" y="442"/>
                    <a:pt x="418" y="442"/>
                    <a:pt x="418" y="442"/>
                  </a:cubicBezTo>
                  <a:cubicBezTo>
                    <a:pt x="426" y="467"/>
                    <a:pt x="426" y="467"/>
                    <a:pt x="426" y="467"/>
                  </a:cubicBezTo>
                  <a:cubicBezTo>
                    <a:pt x="426" y="467"/>
                    <a:pt x="426" y="467"/>
                    <a:pt x="426" y="467"/>
                  </a:cubicBezTo>
                  <a:cubicBezTo>
                    <a:pt x="419" y="442"/>
                    <a:pt x="419" y="442"/>
                    <a:pt x="419" y="442"/>
                  </a:cubicBezTo>
                  <a:cubicBezTo>
                    <a:pt x="445" y="451"/>
                    <a:pt x="445" y="451"/>
                    <a:pt x="445" y="451"/>
                  </a:cubicBezTo>
                  <a:cubicBezTo>
                    <a:pt x="428" y="468"/>
                    <a:pt x="428" y="468"/>
                    <a:pt x="428" y="468"/>
                  </a:cubicBezTo>
                  <a:cubicBezTo>
                    <a:pt x="428" y="468"/>
                    <a:pt x="428" y="468"/>
                    <a:pt x="429" y="468"/>
                  </a:cubicBezTo>
                  <a:cubicBezTo>
                    <a:pt x="445" y="451"/>
                    <a:pt x="445" y="451"/>
                    <a:pt x="445" y="451"/>
                  </a:cubicBezTo>
                  <a:cubicBezTo>
                    <a:pt x="495" y="468"/>
                    <a:pt x="495" y="468"/>
                    <a:pt x="495" y="468"/>
                  </a:cubicBezTo>
                  <a:cubicBezTo>
                    <a:pt x="495" y="468"/>
                    <a:pt x="495" y="468"/>
                    <a:pt x="495" y="468"/>
                  </a:cubicBezTo>
                  <a:cubicBezTo>
                    <a:pt x="445" y="451"/>
                    <a:pt x="445" y="451"/>
                    <a:pt x="445" y="451"/>
                  </a:cubicBezTo>
                  <a:cubicBezTo>
                    <a:pt x="484" y="412"/>
                    <a:pt x="484" y="412"/>
                    <a:pt x="484" y="412"/>
                  </a:cubicBezTo>
                  <a:cubicBezTo>
                    <a:pt x="484" y="411"/>
                    <a:pt x="484" y="411"/>
                    <a:pt x="484" y="411"/>
                  </a:cubicBezTo>
                  <a:cubicBezTo>
                    <a:pt x="445" y="451"/>
                    <a:pt x="445" y="451"/>
                    <a:pt x="445" y="451"/>
                  </a:cubicBezTo>
                  <a:cubicBezTo>
                    <a:pt x="418" y="442"/>
                    <a:pt x="418" y="442"/>
                    <a:pt x="418" y="442"/>
                  </a:cubicBezTo>
                  <a:cubicBezTo>
                    <a:pt x="412" y="420"/>
                    <a:pt x="412" y="420"/>
                    <a:pt x="412" y="420"/>
                  </a:cubicBezTo>
                  <a:cubicBezTo>
                    <a:pt x="483" y="410"/>
                    <a:pt x="483" y="410"/>
                    <a:pt x="483" y="410"/>
                  </a:cubicBezTo>
                  <a:cubicBezTo>
                    <a:pt x="483" y="410"/>
                    <a:pt x="483" y="410"/>
                    <a:pt x="483" y="410"/>
                  </a:cubicBezTo>
                  <a:cubicBezTo>
                    <a:pt x="412" y="420"/>
                    <a:pt x="412" y="420"/>
                    <a:pt x="412" y="420"/>
                  </a:cubicBezTo>
                  <a:cubicBezTo>
                    <a:pt x="405" y="396"/>
                    <a:pt x="405" y="396"/>
                    <a:pt x="405" y="396"/>
                  </a:cubicBezTo>
                  <a:moveTo>
                    <a:pt x="401" y="395"/>
                  </a:moveTo>
                  <a:cubicBezTo>
                    <a:pt x="373" y="424"/>
                    <a:pt x="373" y="424"/>
                    <a:pt x="373" y="424"/>
                  </a:cubicBezTo>
                  <a:cubicBezTo>
                    <a:pt x="373" y="424"/>
                    <a:pt x="373" y="425"/>
                    <a:pt x="373" y="425"/>
                  </a:cubicBezTo>
                  <a:cubicBezTo>
                    <a:pt x="402" y="395"/>
                    <a:pt x="402" y="395"/>
                    <a:pt x="402" y="395"/>
                  </a:cubicBezTo>
                  <a:cubicBezTo>
                    <a:pt x="402" y="395"/>
                    <a:pt x="401" y="395"/>
                    <a:pt x="401" y="395"/>
                  </a:cubicBezTo>
                  <a:moveTo>
                    <a:pt x="552" y="382"/>
                  </a:moveTo>
                  <a:cubicBezTo>
                    <a:pt x="552" y="382"/>
                    <a:pt x="552" y="382"/>
                    <a:pt x="552" y="382"/>
                  </a:cubicBezTo>
                  <a:cubicBezTo>
                    <a:pt x="569" y="402"/>
                    <a:pt x="569" y="402"/>
                    <a:pt x="569" y="402"/>
                  </a:cubicBezTo>
                  <a:cubicBezTo>
                    <a:pt x="535" y="405"/>
                    <a:pt x="535" y="405"/>
                    <a:pt x="535" y="405"/>
                  </a:cubicBezTo>
                  <a:cubicBezTo>
                    <a:pt x="549" y="382"/>
                    <a:pt x="549" y="382"/>
                    <a:pt x="549" y="382"/>
                  </a:cubicBezTo>
                  <a:cubicBezTo>
                    <a:pt x="549" y="382"/>
                    <a:pt x="549" y="382"/>
                    <a:pt x="549" y="382"/>
                  </a:cubicBezTo>
                  <a:cubicBezTo>
                    <a:pt x="535" y="405"/>
                    <a:pt x="535" y="405"/>
                    <a:pt x="535" y="405"/>
                  </a:cubicBezTo>
                  <a:cubicBezTo>
                    <a:pt x="489" y="409"/>
                    <a:pt x="489" y="409"/>
                    <a:pt x="489" y="409"/>
                  </a:cubicBezTo>
                  <a:cubicBezTo>
                    <a:pt x="489" y="409"/>
                    <a:pt x="489" y="409"/>
                    <a:pt x="489" y="409"/>
                  </a:cubicBezTo>
                  <a:cubicBezTo>
                    <a:pt x="535" y="405"/>
                    <a:pt x="535" y="405"/>
                    <a:pt x="535" y="405"/>
                  </a:cubicBezTo>
                  <a:cubicBezTo>
                    <a:pt x="498" y="466"/>
                    <a:pt x="498" y="466"/>
                    <a:pt x="498" y="466"/>
                  </a:cubicBezTo>
                  <a:cubicBezTo>
                    <a:pt x="499" y="466"/>
                    <a:pt x="499" y="467"/>
                    <a:pt x="499" y="467"/>
                  </a:cubicBezTo>
                  <a:cubicBezTo>
                    <a:pt x="535" y="405"/>
                    <a:pt x="535" y="405"/>
                    <a:pt x="535" y="405"/>
                  </a:cubicBezTo>
                  <a:cubicBezTo>
                    <a:pt x="569" y="402"/>
                    <a:pt x="569" y="402"/>
                    <a:pt x="569" y="402"/>
                  </a:cubicBezTo>
                  <a:cubicBezTo>
                    <a:pt x="600" y="439"/>
                    <a:pt x="600" y="439"/>
                    <a:pt x="600" y="439"/>
                  </a:cubicBezTo>
                  <a:cubicBezTo>
                    <a:pt x="600" y="439"/>
                    <a:pt x="600" y="439"/>
                    <a:pt x="600" y="439"/>
                  </a:cubicBezTo>
                  <a:cubicBezTo>
                    <a:pt x="569" y="402"/>
                    <a:pt x="569" y="402"/>
                    <a:pt x="569" y="402"/>
                  </a:cubicBezTo>
                  <a:cubicBezTo>
                    <a:pt x="616" y="398"/>
                    <a:pt x="616" y="398"/>
                    <a:pt x="616" y="398"/>
                  </a:cubicBezTo>
                  <a:cubicBezTo>
                    <a:pt x="616" y="398"/>
                    <a:pt x="616" y="398"/>
                    <a:pt x="616" y="398"/>
                  </a:cubicBezTo>
                  <a:cubicBezTo>
                    <a:pt x="569" y="402"/>
                    <a:pt x="569" y="402"/>
                    <a:pt x="569" y="402"/>
                  </a:cubicBezTo>
                  <a:cubicBezTo>
                    <a:pt x="552" y="382"/>
                    <a:pt x="552" y="382"/>
                    <a:pt x="552" y="382"/>
                  </a:cubicBezTo>
                  <a:moveTo>
                    <a:pt x="548" y="381"/>
                  </a:moveTo>
                  <a:cubicBezTo>
                    <a:pt x="488" y="408"/>
                    <a:pt x="488" y="408"/>
                    <a:pt x="488" y="408"/>
                  </a:cubicBezTo>
                  <a:cubicBezTo>
                    <a:pt x="488" y="408"/>
                    <a:pt x="488" y="408"/>
                    <a:pt x="488" y="408"/>
                  </a:cubicBezTo>
                  <a:cubicBezTo>
                    <a:pt x="548" y="381"/>
                    <a:pt x="548" y="381"/>
                    <a:pt x="548" y="381"/>
                  </a:cubicBezTo>
                  <a:cubicBezTo>
                    <a:pt x="548" y="381"/>
                    <a:pt x="548" y="381"/>
                    <a:pt x="548" y="381"/>
                  </a:cubicBezTo>
                  <a:moveTo>
                    <a:pt x="553" y="380"/>
                  </a:moveTo>
                  <a:cubicBezTo>
                    <a:pt x="553" y="380"/>
                    <a:pt x="553" y="381"/>
                    <a:pt x="553" y="381"/>
                  </a:cubicBezTo>
                  <a:cubicBezTo>
                    <a:pt x="616" y="398"/>
                    <a:pt x="616" y="398"/>
                    <a:pt x="616" y="398"/>
                  </a:cubicBezTo>
                  <a:cubicBezTo>
                    <a:pt x="616" y="398"/>
                    <a:pt x="616" y="397"/>
                    <a:pt x="616" y="397"/>
                  </a:cubicBezTo>
                  <a:cubicBezTo>
                    <a:pt x="553" y="380"/>
                    <a:pt x="553" y="380"/>
                    <a:pt x="553" y="380"/>
                  </a:cubicBezTo>
                  <a:moveTo>
                    <a:pt x="432" y="327"/>
                  </a:moveTo>
                  <a:cubicBezTo>
                    <a:pt x="405" y="389"/>
                    <a:pt x="405" y="389"/>
                    <a:pt x="405" y="389"/>
                  </a:cubicBezTo>
                  <a:cubicBezTo>
                    <a:pt x="405" y="389"/>
                    <a:pt x="405" y="389"/>
                    <a:pt x="405" y="389"/>
                  </a:cubicBezTo>
                  <a:cubicBezTo>
                    <a:pt x="432" y="328"/>
                    <a:pt x="432" y="328"/>
                    <a:pt x="432" y="328"/>
                  </a:cubicBezTo>
                  <a:cubicBezTo>
                    <a:pt x="432" y="328"/>
                    <a:pt x="432" y="327"/>
                    <a:pt x="432" y="327"/>
                  </a:cubicBezTo>
                  <a:moveTo>
                    <a:pt x="359" y="324"/>
                  </a:moveTo>
                  <a:cubicBezTo>
                    <a:pt x="359" y="324"/>
                    <a:pt x="359" y="324"/>
                    <a:pt x="359" y="324"/>
                  </a:cubicBezTo>
                  <a:cubicBezTo>
                    <a:pt x="402" y="390"/>
                    <a:pt x="402" y="390"/>
                    <a:pt x="402" y="390"/>
                  </a:cubicBezTo>
                  <a:cubicBezTo>
                    <a:pt x="402" y="390"/>
                    <a:pt x="402" y="390"/>
                    <a:pt x="402" y="389"/>
                  </a:cubicBezTo>
                  <a:cubicBezTo>
                    <a:pt x="359" y="324"/>
                    <a:pt x="359" y="324"/>
                    <a:pt x="359" y="324"/>
                  </a:cubicBezTo>
                  <a:moveTo>
                    <a:pt x="360" y="322"/>
                  </a:moveTo>
                  <a:cubicBezTo>
                    <a:pt x="360" y="322"/>
                    <a:pt x="360" y="323"/>
                    <a:pt x="360" y="323"/>
                  </a:cubicBezTo>
                  <a:cubicBezTo>
                    <a:pt x="431" y="325"/>
                    <a:pt x="431" y="325"/>
                    <a:pt x="431" y="325"/>
                  </a:cubicBezTo>
                  <a:cubicBezTo>
                    <a:pt x="431" y="325"/>
                    <a:pt x="431" y="325"/>
                    <a:pt x="431" y="325"/>
                  </a:cubicBezTo>
                  <a:cubicBezTo>
                    <a:pt x="360" y="322"/>
                    <a:pt x="360" y="322"/>
                    <a:pt x="360" y="322"/>
                  </a:cubicBezTo>
                  <a:moveTo>
                    <a:pt x="327" y="320"/>
                  </a:moveTo>
                  <a:cubicBezTo>
                    <a:pt x="327" y="320"/>
                    <a:pt x="327" y="320"/>
                    <a:pt x="327" y="320"/>
                  </a:cubicBezTo>
                  <a:cubicBezTo>
                    <a:pt x="362" y="353"/>
                    <a:pt x="362" y="353"/>
                    <a:pt x="362" y="353"/>
                  </a:cubicBezTo>
                  <a:cubicBezTo>
                    <a:pt x="372" y="424"/>
                    <a:pt x="372" y="424"/>
                    <a:pt x="372" y="424"/>
                  </a:cubicBezTo>
                  <a:cubicBezTo>
                    <a:pt x="372" y="424"/>
                    <a:pt x="372" y="424"/>
                    <a:pt x="372" y="424"/>
                  </a:cubicBezTo>
                  <a:cubicBezTo>
                    <a:pt x="372" y="424"/>
                    <a:pt x="372" y="424"/>
                    <a:pt x="372" y="424"/>
                  </a:cubicBezTo>
                  <a:cubicBezTo>
                    <a:pt x="363" y="354"/>
                    <a:pt x="363" y="354"/>
                    <a:pt x="363" y="354"/>
                  </a:cubicBezTo>
                  <a:cubicBezTo>
                    <a:pt x="401" y="390"/>
                    <a:pt x="401" y="390"/>
                    <a:pt x="401" y="390"/>
                  </a:cubicBezTo>
                  <a:cubicBezTo>
                    <a:pt x="401" y="390"/>
                    <a:pt x="401" y="390"/>
                    <a:pt x="401" y="390"/>
                  </a:cubicBezTo>
                  <a:cubicBezTo>
                    <a:pt x="363" y="353"/>
                    <a:pt x="363" y="353"/>
                    <a:pt x="363" y="353"/>
                  </a:cubicBezTo>
                  <a:cubicBezTo>
                    <a:pt x="359" y="324"/>
                    <a:pt x="359" y="324"/>
                    <a:pt x="359" y="324"/>
                  </a:cubicBezTo>
                  <a:cubicBezTo>
                    <a:pt x="359" y="324"/>
                    <a:pt x="359" y="324"/>
                    <a:pt x="359" y="324"/>
                  </a:cubicBezTo>
                  <a:cubicBezTo>
                    <a:pt x="359" y="324"/>
                    <a:pt x="358" y="324"/>
                    <a:pt x="358" y="324"/>
                  </a:cubicBezTo>
                  <a:cubicBezTo>
                    <a:pt x="362" y="353"/>
                    <a:pt x="362" y="353"/>
                    <a:pt x="362" y="353"/>
                  </a:cubicBezTo>
                  <a:cubicBezTo>
                    <a:pt x="327" y="320"/>
                    <a:pt x="327" y="320"/>
                    <a:pt x="327" y="320"/>
                  </a:cubicBezTo>
                  <a:moveTo>
                    <a:pt x="328" y="318"/>
                  </a:moveTo>
                  <a:cubicBezTo>
                    <a:pt x="328" y="318"/>
                    <a:pt x="328" y="318"/>
                    <a:pt x="328" y="318"/>
                  </a:cubicBezTo>
                  <a:cubicBezTo>
                    <a:pt x="356" y="322"/>
                    <a:pt x="356" y="322"/>
                    <a:pt x="356" y="322"/>
                  </a:cubicBezTo>
                  <a:cubicBezTo>
                    <a:pt x="356" y="322"/>
                    <a:pt x="356" y="322"/>
                    <a:pt x="356" y="322"/>
                  </a:cubicBezTo>
                  <a:cubicBezTo>
                    <a:pt x="328" y="318"/>
                    <a:pt x="328" y="318"/>
                    <a:pt x="328" y="318"/>
                  </a:cubicBezTo>
                  <a:moveTo>
                    <a:pt x="266" y="311"/>
                  </a:moveTo>
                  <a:cubicBezTo>
                    <a:pt x="266" y="311"/>
                    <a:pt x="266" y="311"/>
                    <a:pt x="266" y="311"/>
                  </a:cubicBezTo>
                  <a:cubicBezTo>
                    <a:pt x="321" y="317"/>
                    <a:pt x="321" y="317"/>
                    <a:pt x="321" y="317"/>
                  </a:cubicBezTo>
                  <a:cubicBezTo>
                    <a:pt x="321" y="317"/>
                    <a:pt x="321" y="317"/>
                    <a:pt x="321" y="317"/>
                  </a:cubicBezTo>
                  <a:cubicBezTo>
                    <a:pt x="266" y="311"/>
                    <a:pt x="266" y="311"/>
                    <a:pt x="266" y="311"/>
                  </a:cubicBezTo>
                  <a:moveTo>
                    <a:pt x="289" y="277"/>
                  </a:moveTo>
                  <a:cubicBezTo>
                    <a:pt x="265" y="309"/>
                    <a:pt x="265" y="309"/>
                    <a:pt x="265" y="309"/>
                  </a:cubicBezTo>
                  <a:cubicBezTo>
                    <a:pt x="265" y="309"/>
                    <a:pt x="265" y="309"/>
                    <a:pt x="265" y="309"/>
                  </a:cubicBezTo>
                  <a:cubicBezTo>
                    <a:pt x="289" y="277"/>
                    <a:pt x="289" y="277"/>
                    <a:pt x="289" y="277"/>
                  </a:cubicBezTo>
                  <a:cubicBezTo>
                    <a:pt x="289" y="277"/>
                    <a:pt x="289" y="277"/>
                    <a:pt x="289" y="277"/>
                  </a:cubicBezTo>
                  <a:moveTo>
                    <a:pt x="326" y="245"/>
                  </a:moveTo>
                  <a:cubicBezTo>
                    <a:pt x="326" y="245"/>
                    <a:pt x="326" y="245"/>
                    <a:pt x="326" y="245"/>
                  </a:cubicBezTo>
                  <a:cubicBezTo>
                    <a:pt x="356" y="280"/>
                    <a:pt x="356" y="280"/>
                    <a:pt x="356" y="280"/>
                  </a:cubicBezTo>
                  <a:cubicBezTo>
                    <a:pt x="356" y="280"/>
                    <a:pt x="356" y="280"/>
                    <a:pt x="356" y="279"/>
                  </a:cubicBezTo>
                  <a:cubicBezTo>
                    <a:pt x="326" y="245"/>
                    <a:pt x="326" y="245"/>
                    <a:pt x="326" y="245"/>
                  </a:cubicBezTo>
                  <a:moveTo>
                    <a:pt x="339" y="302"/>
                  </a:moveTo>
                  <a:cubicBezTo>
                    <a:pt x="328" y="291"/>
                    <a:pt x="328" y="291"/>
                    <a:pt x="328" y="291"/>
                  </a:cubicBezTo>
                  <a:cubicBezTo>
                    <a:pt x="343" y="286"/>
                    <a:pt x="343" y="286"/>
                    <a:pt x="343" y="286"/>
                  </a:cubicBezTo>
                  <a:cubicBezTo>
                    <a:pt x="346" y="294"/>
                    <a:pt x="346" y="294"/>
                    <a:pt x="346" y="294"/>
                  </a:cubicBezTo>
                  <a:cubicBezTo>
                    <a:pt x="339" y="302"/>
                    <a:pt x="339" y="302"/>
                    <a:pt x="339" y="302"/>
                  </a:cubicBezTo>
                  <a:moveTo>
                    <a:pt x="306" y="228"/>
                  </a:moveTo>
                  <a:cubicBezTo>
                    <a:pt x="303" y="239"/>
                    <a:pt x="303" y="239"/>
                    <a:pt x="303" y="239"/>
                  </a:cubicBezTo>
                  <a:cubicBezTo>
                    <a:pt x="274" y="234"/>
                    <a:pt x="274" y="234"/>
                    <a:pt x="274" y="234"/>
                  </a:cubicBezTo>
                  <a:cubicBezTo>
                    <a:pt x="274" y="234"/>
                    <a:pt x="274" y="234"/>
                    <a:pt x="274" y="234"/>
                  </a:cubicBezTo>
                  <a:cubicBezTo>
                    <a:pt x="302" y="240"/>
                    <a:pt x="302" y="240"/>
                    <a:pt x="302" y="240"/>
                  </a:cubicBezTo>
                  <a:cubicBezTo>
                    <a:pt x="296" y="259"/>
                    <a:pt x="296" y="259"/>
                    <a:pt x="296" y="259"/>
                  </a:cubicBezTo>
                  <a:cubicBezTo>
                    <a:pt x="273" y="235"/>
                    <a:pt x="273" y="235"/>
                    <a:pt x="273" y="235"/>
                  </a:cubicBezTo>
                  <a:cubicBezTo>
                    <a:pt x="273" y="235"/>
                    <a:pt x="273" y="235"/>
                    <a:pt x="273" y="236"/>
                  </a:cubicBezTo>
                  <a:cubicBezTo>
                    <a:pt x="296" y="259"/>
                    <a:pt x="296" y="259"/>
                    <a:pt x="296" y="259"/>
                  </a:cubicBezTo>
                  <a:cubicBezTo>
                    <a:pt x="292" y="272"/>
                    <a:pt x="292" y="272"/>
                    <a:pt x="292" y="272"/>
                  </a:cubicBezTo>
                  <a:cubicBezTo>
                    <a:pt x="292" y="272"/>
                    <a:pt x="292" y="272"/>
                    <a:pt x="292" y="272"/>
                  </a:cubicBezTo>
                  <a:cubicBezTo>
                    <a:pt x="296" y="260"/>
                    <a:pt x="296" y="260"/>
                    <a:pt x="296" y="260"/>
                  </a:cubicBezTo>
                  <a:cubicBezTo>
                    <a:pt x="327" y="291"/>
                    <a:pt x="327" y="291"/>
                    <a:pt x="327" y="291"/>
                  </a:cubicBezTo>
                  <a:cubicBezTo>
                    <a:pt x="309" y="297"/>
                    <a:pt x="309" y="297"/>
                    <a:pt x="309" y="297"/>
                  </a:cubicBezTo>
                  <a:cubicBezTo>
                    <a:pt x="293" y="277"/>
                    <a:pt x="293" y="277"/>
                    <a:pt x="293" y="277"/>
                  </a:cubicBezTo>
                  <a:cubicBezTo>
                    <a:pt x="293" y="277"/>
                    <a:pt x="293" y="277"/>
                    <a:pt x="292" y="277"/>
                  </a:cubicBezTo>
                  <a:cubicBezTo>
                    <a:pt x="308" y="297"/>
                    <a:pt x="308" y="297"/>
                    <a:pt x="308" y="297"/>
                  </a:cubicBezTo>
                  <a:cubicBezTo>
                    <a:pt x="266" y="310"/>
                    <a:pt x="266" y="310"/>
                    <a:pt x="266" y="310"/>
                  </a:cubicBezTo>
                  <a:cubicBezTo>
                    <a:pt x="266" y="310"/>
                    <a:pt x="266" y="310"/>
                    <a:pt x="266" y="310"/>
                  </a:cubicBezTo>
                  <a:cubicBezTo>
                    <a:pt x="308" y="297"/>
                    <a:pt x="308" y="297"/>
                    <a:pt x="308" y="297"/>
                  </a:cubicBezTo>
                  <a:cubicBezTo>
                    <a:pt x="322" y="315"/>
                    <a:pt x="322" y="315"/>
                    <a:pt x="322" y="315"/>
                  </a:cubicBezTo>
                  <a:cubicBezTo>
                    <a:pt x="322" y="315"/>
                    <a:pt x="323" y="315"/>
                    <a:pt x="323" y="315"/>
                  </a:cubicBezTo>
                  <a:cubicBezTo>
                    <a:pt x="309" y="297"/>
                    <a:pt x="309" y="297"/>
                    <a:pt x="309" y="297"/>
                  </a:cubicBezTo>
                  <a:cubicBezTo>
                    <a:pt x="327" y="291"/>
                    <a:pt x="327" y="291"/>
                    <a:pt x="327" y="291"/>
                  </a:cubicBezTo>
                  <a:cubicBezTo>
                    <a:pt x="338" y="302"/>
                    <a:pt x="338" y="302"/>
                    <a:pt x="338" y="302"/>
                  </a:cubicBezTo>
                  <a:cubicBezTo>
                    <a:pt x="327" y="315"/>
                    <a:pt x="327" y="315"/>
                    <a:pt x="327" y="315"/>
                  </a:cubicBezTo>
                  <a:cubicBezTo>
                    <a:pt x="327" y="315"/>
                    <a:pt x="327" y="315"/>
                    <a:pt x="327" y="315"/>
                  </a:cubicBezTo>
                  <a:cubicBezTo>
                    <a:pt x="339" y="303"/>
                    <a:pt x="339" y="303"/>
                    <a:pt x="339" y="303"/>
                  </a:cubicBezTo>
                  <a:cubicBezTo>
                    <a:pt x="357" y="321"/>
                    <a:pt x="357" y="321"/>
                    <a:pt x="357" y="321"/>
                  </a:cubicBezTo>
                  <a:cubicBezTo>
                    <a:pt x="357" y="321"/>
                    <a:pt x="357" y="321"/>
                    <a:pt x="357" y="321"/>
                  </a:cubicBezTo>
                  <a:cubicBezTo>
                    <a:pt x="339" y="302"/>
                    <a:pt x="339" y="302"/>
                    <a:pt x="339" y="302"/>
                  </a:cubicBezTo>
                  <a:cubicBezTo>
                    <a:pt x="346" y="294"/>
                    <a:pt x="346" y="294"/>
                    <a:pt x="346" y="294"/>
                  </a:cubicBezTo>
                  <a:cubicBezTo>
                    <a:pt x="357" y="321"/>
                    <a:pt x="357" y="321"/>
                    <a:pt x="357" y="321"/>
                  </a:cubicBezTo>
                  <a:cubicBezTo>
                    <a:pt x="357" y="321"/>
                    <a:pt x="358" y="321"/>
                    <a:pt x="358" y="321"/>
                  </a:cubicBezTo>
                  <a:cubicBezTo>
                    <a:pt x="346" y="294"/>
                    <a:pt x="346" y="294"/>
                    <a:pt x="346" y="294"/>
                  </a:cubicBezTo>
                  <a:cubicBezTo>
                    <a:pt x="356" y="284"/>
                    <a:pt x="356" y="284"/>
                    <a:pt x="356" y="284"/>
                  </a:cubicBezTo>
                  <a:cubicBezTo>
                    <a:pt x="356" y="284"/>
                    <a:pt x="356" y="284"/>
                    <a:pt x="356" y="284"/>
                  </a:cubicBezTo>
                  <a:cubicBezTo>
                    <a:pt x="346" y="294"/>
                    <a:pt x="346" y="294"/>
                    <a:pt x="346" y="294"/>
                  </a:cubicBezTo>
                  <a:cubicBezTo>
                    <a:pt x="343" y="286"/>
                    <a:pt x="343" y="286"/>
                    <a:pt x="343" y="286"/>
                  </a:cubicBezTo>
                  <a:cubicBezTo>
                    <a:pt x="355" y="283"/>
                    <a:pt x="355" y="283"/>
                    <a:pt x="355" y="283"/>
                  </a:cubicBezTo>
                  <a:cubicBezTo>
                    <a:pt x="355" y="283"/>
                    <a:pt x="355" y="282"/>
                    <a:pt x="355" y="282"/>
                  </a:cubicBezTo>
                  <a:cubicBezTo>
                    <a:pt x="343" y="286"/>
                    <a:pt x="343" y="286"/>
                    <a:pt x="343" y="286"/>
                  </a:cubicBezTo>
                  <a:cubicBezTo>
                    <a:pt x="326" y="246"/>
                    <a:pt x="326" y="246"/>
                    <a:pt x="326" y="246"/>
                  </a:cubicBezTo>
                  <a:cubicBezTo>
                    <a:pt x="326" y="246"/>
                    <a:pt x="326" y="246"/>
                    <a:pt x="326" y="246"/>
                  </a:cubicBezTo>
                  <a:cubicBezTo>
                    <a:pt x="343" y="286"/>
                    <a:pt x="343" y="286"/>
                    <a:pt x="343" y="286"/>
                  </a:cubicBezTo>
                  <a:cubicBezTo>
                    <a:pt x="328" y="291"/>
                    <a:pt x="328" y="291"/>
                    <a:pt x="328" y="291"/>
                  </a:cubicBezTo>
                  <a:cubicBezTo>
                    <a:pt x="296" y="259"/>
                    <a:pt x="296" y="259"/>
                    <a:pt x="296" y="259"/>
                  </a:cubicBezTo>
                  <a:cubicBezTo>
                    <a:pt x="303" y="240"/>
                    <a:pt x="303" y="240"/>
                    <a:pt x="303" y="240"/>
                  </a:cubicBezTo>
                  <a:cubicBezTo>
                    <a:pt x="323" y="244"/>
                    <a:pt x="323" y="244"/>
                    <a:pt x="323" y="244"/>
                  </a:cubicBezTo>
                  <a:cubicBezTo>
                    <a:pt x="323" y="244"/>
                    <a:pt x="323" y="243"/>
                    <a:pt x="323" y="243"/>
                  </a:cubicBezTo>
                  <a:cubicBezTo>
                    <a:pt x="303" y="239"/>
                    <a:pt x="303" y="239"/>
                    <a:pt x="303" y="239"/>
                  </a:cubicBezTo>
                  <a:cubicBezTo>
                    <a:pt x="307" y="228"/>
                    <a:pt x="307" y="228"/>
                    <a:pt x="307" y="228"/>
                  </a:cubicBezTo>
                  <a:cubicBezTo>
                    <a:pt x="307" y="228"/>
                    <a:pt x="307" y="228"/>
                    <a:pt x="306" y="228"/>
                  </a:cubicBezTo>
                  <a:moveTo>
                    <a:pt x="309" y="227"/>
                  </a:moveTo>
                  <a:cubicBezTo>
                    <a:pt x="309" y="227"/>
                    <a:pt x="309" y="227"/>
                    <a:pt x="308" y="227"/>
                  </a:cubicBezTo>
                  <a:cubicBezTo>
                    <a:pt x="324" y="243"/>
                    <a:pt x="324" y="243"/>
                    <a:pt x="324" y="243"/>
                  </a:cubicBezTo>
                  <a:cubicBezTo>
                    <a:pt x="324" y="243"/>
                    <a:pt x="324" y="242"/>
                    <a:pt x="324" y="242"/>
                  </a:cubicBezTo>
                  <a:cubicBezTo>
                    <a:pt x="309" y="227"/>
                    <a:pt x="309" y="227"/>
                    <a:pt x="309" y="227"/>
                  </a:cubicBezTo>
                  <a:moveTo>
                    <a:pt x="305" y="226"/>
                  </a:moveTo>
                  <a:cubicBezTo>
                    <a:pt x="274" y="233"/>
                    <a:pt x="274" y="233"/>
                    <a:pt x="274" y="233"/>
                  </a:cubicBezTo>
                  <a:cubicBezTo>
                    <a:pt x="274" y="233"/>
                    <a:pt x="274" y="233"/>
                    <a:pt x="274" y="233"/>
                  </a:cubicBezTo>
                  <a:cubicBezTo>
                    <a:pt x="274" y="233"/>
                    <a:pt x="274" y="233"/>
                    <a:pt x="274" y="233"/>
                  </a:cubicBezTo>
                  <a:cubicBezTo>
                    <a:pt x="305" y="227"/>
                    <a:pt x="305" y="227"/>
                    <a:pt x="305" y="227"/>
                  </a:cubicBezTo>
                  <a:cubicBezTo>
                    <a:pt x="305" y="227"/>
                    <a:pt x="305" y="226"/>
                    <a:pt x="305" y="226"/>
                  </a:cubicBezTo>
                  <a:cubicBezTo>
                    <a:pt x="305" y="226"/>
                    <a:pt x="305" y="226"/>
                    <a:pt x="305" y="226"/>
                  </a:cubicBezTo>
                  <a:moveTo>
                    <a:pt x="335" y="204"/>
                  </a:moveTo>
                  <a:cubicBezTo>
                    <a:pt x="325" y="242"/>
                    <a:pt x="325" y="242"/>
                    <a:pt x="325" y="242"/>
                  </a:cubicBezTo>
                  <a:cubicBezTo>
                    <a:pt x="325" y="242"/>
                    <a:pt x="326" y="242"/>
                    <a:pt x="326" y="242"/>
                  </a:cubicBezTo>
                  <a:cubicBezTo>
                    <a:pt x="335" y="204"/>
                    <a:pt x="335" y="204"/>
                    <a:pt x="335" y="204"/>
                  </a:cubicBezTo>
                  <a:cubicBezTo>
                    <a:pt x="335" y="204"/>
                    <a:pt x="335" y="204"/>
                    <a:pt x="335" y="204"/>
                  </a:cubicBezTo>
                  <a:moveTo>
                    <a:pt x="333" y="203"/>
                  </a:moveTo>
                  <a:cubicBezTo>
                    <a:pt x="309" y="225"/>
                    <a:pt x="309" y="225"/>
                    <a:pt x="309" y="225"/>
                  </a:cubicBezTo>
                  <a:cubicBezTo>
                    <a:pt x="309" y="225"/>
                    <a:pt x="309" y="225"/>
                    <a:pt x="309" y="225"/>
                  </a:cubicBezTo>
                  <a:cubicBezTo>
                    <a:pt x="334" y="203"/>
                    <a:pt x="334" y="203"/>
                    <a:pt x="334" y="203"/>
                  </a:cubicBezTo>
                  <a:cubicBezTo>
                    <a:pt x="334" y="203"/>
                    <a:pt x="333" y="203"/>
                    <a:pt x="333" y="203"/>
                  </a:cubicBezTo>
                  <a:moveTo>
                    <a:pt x="419" y="170"/>
                  </a:moveTo>
                  <a:cubicBezTo>
                    <a:pt x="364" y="190"/>
                    <a:pt x="364" y="190"/>
                    <a:pt x="364" y="190"/>
                  </a:cubicBezTo>
                  <a:cubicBezTo>
                    <a:pt x="375" y="175"/>
                    <a:pt x="375" y="175"/>
                    <a:pt x="375" y="175"/>
                  </a:cubicBezTo>
                  <a:cubicBezTo>
                    <a:pt x="375" y="175"/>
                    <a:pt x="374" y="175"/>
                    <a:pt x="374" y="175"/>
                  </a:cubicBezTo>
                  <a:cubicBezTo>
                    <a:pt x="363" y="190"/>
                    <a:pt x="363" y="190"/>
                    <a:pt x="363" y="190"/>
                  </a:cubicBezTo>
                  <a:cubicBezTo>
                    <a:pt x="338" y="200"/>
                    <a:pt x="338" y="200"/>
                    <a:pt x="338" y="200"/>
                  </a:cubicBezTo>
                  <a:cubicBezTo>
                    <a:pt x="338" y="200"/>
                    <a:pt x="338" y="200"/>
                    <a:pt x="338" y="200"/>
                  </a:cubicBezTo>
                  <a:cubicBezTo>
                    <a:pt x="363" y="191"/>
                    <a:pt x="363" y="191"/>
                    <a:pt x="363" y="191"/>
                  </a:cubicBezTo>
                  <a:cubicBezTo>
                    <a:pt x="326" y="242"/>
                    <a:pt x="326" y="242"/>
                    <a:pt x="326" y="242"/>
                  </a:cubicBezTo>
                  <a:cubicBezTo>
                    <a:pt x="326" y="242"/>
                    <a:pt x="326" y="242"/>
                    <a:pt x="326" y="242"/>
                  </a:cubicBezTo>
                  <a:cubicBezTo>
                    <a:pt x="364" y="191"/>
                    <a:pt x="364" y="191"/>
                    <a:pt x="364" y="191"/>
                  </a:cubicBezTo>
                  <a:cubicBezTo>
                    <a:pt x="419" y="170"/>
                    <a:pt x="419" y="170"/>
                    <a:pt x="419" y="170"/>
                  </a:cubicBezTo>
                  <a:cubicBezTo>
                    <a:pt x="419" y="170"/>
                    <a:pt x="419" y="170"/>
                    <a:pt x="419" y="170"/>
                  </a:cubicBezTo>
                  <a:moveTo>
                    <a:pt x="326" y="164"/>
                  </a:moveTo>
                  <a:cubicBezTo>
                    <a:pt x="325" y="164"/>
                    <a:pt x="325" y="164"/>
                    <a:pt x="325" y="164"/>
                  </a:cubicBezTo>
                  <a:cubicBezTo>
                    <a:pt x="325" y="164"/>
                    <a:pt x="325" y="164"/>
                    <a:pt x="325" y="164"/>
                  </a:cubicBezTo>
                  <a:cubicBezTo>
                    <a:pt x="335" y="198"/>
                    <a:pt x="335" y="198"/>
                    <a:pt x="335" y="198"/>
                  </a:cubicBezTo>
                  <a:cubicBezTo>
                    <a:pt x="335" y="198"/>
                    <a:pt x="335" y="198"/>
                    <a:pt x="335" y="198"/>
                  </a:cubicBezTo>
                  <a:cubicBezTo>
                    <a:pt x="326" y="164"/>
                    <a:pt x="326" y="164"/>
                    <a:pt x="326" y="164"/>
                  </a:cubicBezTo>
                  <a:moveTo>
                    <a:pt x="327" y="163"/>
                  </a:moveTo>
                  <a:cubicBezTo>
                    <a:pt x="327" y="163"/>
                    <a:pt x="327" y="163"/>
                    <a:pt x="327" y="163"/>
                  </a:cubicBezTo>
                  <a:cubicBezTo>
                    <a:pt x="374" y="174"/>
                    <a:pt x="374" y="174"/>
                    <a:pt x="374" y="174"/>
                  </a:cubicBezTo>
                  <a:cubicBezTo>
                    <a:pt x="374" y="173"/>
                    <a:pt x="374" y="173"/>
                    <a:pt x="374" y="173"/>
                  </a:cubicBezTo>
                  <a:cubicBezTo>
                    <a:pt x="327" y="163"/>
                    <a:pt x="327" y="163"/>
                    <a:pt x="327" y="163"/>
                  </a:cubicBezTo>
                  <a:moveTo>
                    <a:pt x="1" y="162"/>
                  </a:moveTo>
                  <a:cubicBezTo>
                    <a:pt x="1" y="162"/>
                    <a:pt x="1" y="162"/>
                    <a:pt x="1" y="162"/>
                  </a:cubicBezTo>
                  <a:cubicBezTo>
                    <a:pt x="48" y="172"/>
                    <a:pt x="48" y="172"/>
                    <a:pt x="48" y="172"/>
                  </a:cubicBezTo>
                  <a:cubicBezTo>
                    <a:pt x="48" y="172"/>
                    <a:pt x="48" y="172"/>
                    <a:pt x="48" y="172"/>
                  </a:cubicBezTo>
                  <a:cubicBezTo>
                    <a:pt x="1" y="162"/>
                    <a:pt x="1" y="162"/>
                    <a:pt x="1" y="162"/>
                  </a:cubicBezTo>
                  <a:moveTo>
                    <a:pt x="219" y="153"/>
                  </a:moveTo>
                  <a:cubicBezTo>
                    <a:pt x="171" y="163"/>
                    <a:pt x="171" y="163"/>
                    <a:pt x="171" y="163"/>
                  </a:cubicBezTo>
                  <a:cubicBezTo>
                    <a:pt x="171" y="163"/>
                    <a:pt x="171" y="163"/>
                    <a:pt x="171" y="163"/>
                  </a:cubicBezTo>
                  <a:cubicBezTo>
                    <a:pt x="219" y="153"/>
                    <a:pt x="219" y="153"/>
                    <a:pt x="219" y="153"/>
                  </a:cubicBezTo>
                  <a:cubicBezTo>
                    <a:pt x="219" y="153"/>
                    <a:pt x="219" y="153"/>
                    <a:pt x="219" y="153"/>
                  </a:cubicBezTo>
                  <a:moveTo>
                    <a:pt x="62" y="149"/>
                  </a:moveTo>
                  <a:cubicBezTo>
                    <a:pt x="53" y="170"/>
                    <a:pt x="53" y="170"/>
                    <a:pt x="53" y="170"/>
                  </a:cubicBezTo>
                  <a:cubicBezTo>
                    <a:pt x="53" y="170"/>
                    <a:pt x="53" y="170"/>
                    <a:pt x="53" y="170"/>
                  </a:cubicBezTo>
                  <a:cubicBezTo>
                    <a:pt x="62" y="149"/>
                    <a:pt x="62" y="149"/>
                    <a:pt x="62" y="149"/>
                  </a:cubicBezTo>
                  <a:cubicBezTo>
                    <a:pt x="62" y="149"/>
                    <a:pt x="62" y="149"/>
                    <a:pt x="62" y="149"/>
                  </a:cubicBezTo>
                  <a:moveTo>
                    <a:pt x="61" y="147"/>
                  </a:moveTo>
                  <a:cubicBezTo>
                    <a:pt x="1" y="161"/>
                    <a:pt x="1" y="161"/>
                    <a:pt x="1" y="161"/>
                  </a:cubicBezTo>
                  <a:cubicBezTo>
                    <a:pt x="1" y="161"/>
                    <a:pt x="1" y="161"/>
                    <a:pt x="1" y="161"/>
                  </a:cubicBezTo>
                  <a:cubicBezTo>
                    <a:pt x="61" y="148"/>
                    <a:pt x="61" y="148"/>
                    <a:pt x="61" y="148"/>
                  </a:cubicBezTo>
                  <a:cubicBezTo>
                    <a:pt x="61" y="148"/>
                    <a:pt x="61" y="148"/>
                    <a:pt x="61" y="147"/>
                  </a:cubicBezTo>
                  <a:moveTo>
                    <a:pt x="292" y="147"/>
                  </a:moveTo>
                  <a:cubicBezTo>
                    <a:pt x="292" y="147"/>
                    <a:pt x="292" y="147"/>
                    <a:pt x="292" y="147"/>
                  </a:cubicBezTo>
                  <a:cubicBezTo>
                    <a:pt x="302" y="160"/>
                    <a:pt x="302" y="160"/>
                    <a:pt x="302" y="160"/>
                  </a:cubicBezTo>
                  <a:cubicBezTo>
                    <a:pt x="222" y="152"/>
                    <a:pt x="222" y="152"/>
                    <a:pt x="222" y="152"/>
                  </a:cubicBezTo>
                  <a:cubicBezTo>
                    <a:pt x="222" y="152"/>
                    <a:pt x="222" y="153"/>
                    <a:pt x="222" y="153"/>
                  </a:cubicBezTo>
                  <a:cubicBezTo>
                    <a:pt x="302" y="160"/>
                    <a:pt x="302" y="160"/>
                    <a:pt x="302" y="160"/>
                  </a:cubicBezTo>
                  <a:cubicBezTo>
                    <a:pt x="315" y="175"/>
                    <a:pt x="315" y="175"/>
                    <a:pt x="315" y="175"/>
                  </a:cubicBezTo>
                  <a:cubicBezTo>
                    <a:pt x="272" y="231"/>
                    <a:pt x="272" y="231"/>
                    <a:pt x="272" y="231"/>
                  </a:cubicBezTo>
                  <a:cubicBezTo>
                    <a:pt x="273" y="231"/>
                    <a:pt x="273" y="231"/>
                    <a:pt x="273" y="231"/>
                  </a:cubicBezTo>
                  <a:cubicBezTo>
                    <a:pt x="315" y="176"/>
                    <a:pt x="315" y="176"/>
                    <a:pt x="315" y="176"/>
                  </a:cubicBezTo>
                  <a:cubicBezTo>
                    <a:pt x="319" y="181"/>
                    <a:pt x="319" y="181"/>
                    <a:pt x="319" y="181"/>
                  </a:cubicBezTo>
                  <a:cubicBezTo>
                    <a:pt x="308" y="224"/>
                    <a:pt x="308" y="224"/>
                    <a:pt x="308" y="224"/>
                  </a:cubicBezTo>
                  <a:cubicBezTo>
                    <a:pt x="308" y="224"/>
                    <a:pt x="308" y="224"/>
                    <a:pt x="308" y="224"/>
                  </a:cubicBezTo>
                  <a:cubicBezTo>
                    <a:pt x="320" y="182"/>
                    <a:pt x="320" y="182"/>
                    <a:pt x="320" y="182"/>
                  </a:cubicBezTo>
                  <a:cubicBezTo>
                    <a:pt x="334" y="199"/>
                    <a:pt x="334" y="199"/>
                    <a:pt x="334" y="199"/>
                  </a:cubicBezTo>
                  <a:cubicBezTo>
                    <a:pt x="334" y="199"/>
                    <a:pt x="334" y="199"/>
                    <a:pt x="334" y="199"/>
                  </a:cubicBezTo>
                  <a:cubicBezTo>
                    <a:pt x="320" y="181"/>
                    <a:pt x="320" y="181"/>
                    <a:pt x="320" y="181"/>
                  </a:cubicBezTo>
                  <a:cubicBezTo>
                    <a:pt x="325" y="164"/>
                    <a:pt x="325" y="164"/>
                    <a:pt x="325" y="164"/>
                  </a:cubicBezTo>
                  <a:cubicBezTo>
                    <a:pt x="324" y="164"/>
                    <a:pt x="324" y="164"/>
                    <a:pt x="324" y="164"/>
                  </a:cubicBezTo>
                  <a:cubicBezTo>
                    <a:pt x="320" y="181"/>
                    <a:pt x="320" y="181"/>
                    <a:pt x="320" y="181"/>
                  </a:cubicBezTo>
                  <a:cubicBezTo>
                    <a:pt x="315" y="175"/>
                    <a:pt x="315" y="175"/>
                    <a:pt x="315" y="175"/>
                  </a:cubicBezTo>
                  <a:cubicBezTo>
                    <a:pt x="324" y="164"/>
                    <a:pt x="324" y="164"/>
                    <a:pt x="324" y="164"/>
                  </a:cubicBezTo>
                  <a:cubicBezTo>
                    <a:pt x="324" y="164"/>
                    <a:pt x="324" y="164"/>
                    <a:pt x="324" y="164"/>
                  </a:cubicBezTo>
                  <a:cubicBezTo>
                    <a:pt x="315" y="175"/>
                    <a:pt x="315" y="175"/>
                    <a:pt x="315" y="175"/>
                  </a:cubicBezTo>
                  <a:cubicBezTo>
                    <a:pt x="303" y="160"/>
                    <a:pt x="303" y="160"/>
                    <a:pt x="303" y="160"/>
                  </a:cubicBezTo>
                  <a:cubicBezTo>
                    <a:pt x="323" y="162"/>
                    <a:pt x="323" y="162"/>
                    <a:pt x="323" y="162"/>
                  </a:cubicBezTo>
                  <a:cubicBezTo>
                    <a:pt x="323" y="162"/>
                    <a:pt x="323" y="162"/>
                    <a:pt x="323" y="162"/>
                  </a:cubicBezTo>
                  <a:cubicBezTo>
                    <a:pt x="303" y="160"/>
                    <a:pt x="303" y="160"/>
                    <a:pt x="303" y="160"/>
                  </a:cubicBezTo>
                  <a:cubicBezTo>
                    <a:pt x="292" y="147"/>
                    <a:pt x="292" y="147"/>
                    <a:pt x="292" y="147"/>
                  </a:cubicBezTo>
                  <a:moveTo>
                    <a:pt x="293" y="146"/>
                  </a:moveTo>
                  <a:cubicBezTo>
                    <a:pt x="293" y="146"/>
                    <a:pt x="293" y="146"/>
                    <a:pt x="293" y="146"/>
                  </a:cubicBezTo>
                  <a:cubicBezTo>
                    <a:pt x="323" y="162"/>
                    <a:pt x="323" y="162"/>
                    <a:pt x="323" y="162"/>
                  </a:cubicBezTo>
                  <a:cubicBezTo>
                    <a:pt x="323" y="162"/>
                    <a:pt x="323" y="161"/>
                    <a:pt x="323" y="161"/>
                  </a:cubicBezTo>
                  <a:cubicBezTo>
                    <a:pt x="293" y="146"/>
                    <a:pt x="293" y="146"/>
                    <a:pt x="293" y="146"/>
                  </a:cubicBezTo>
                  <a:moveTo>
                    <a:pt x="287" y="145"/>
                  </a:moveTo>
                  <a:cubicBezTo>
                    <a:pt x="222" y="152"/>
                    <a:pt x="222" y="152"/>
                    <a:pt x="222" y="152"/>
                  </a:cubicBezTo>
                  <a:cubicBezTo>
                    <a:pt x="222" y="152"/>
                    <a:pt x="222" y="152"/>
                    <a:pt x="222" y="152"/>
                  </a:cubicBezTo>
                  <a:cubicBezTo>
                    <a:pt x="288" y="145"/>
                    <a:pt x="288" y="145"/>
                    <a:pt x="288" y="145"/>
                  </a:cubicBezTo>
                  <a:cubicBezTo>
                    <a:pt x="288" y="145"/>
                    <a:pt x="288" y="145"/>
                    <a:pt x="287" y="145"/>
                  </a:cubicBezTo>
                  <a:moveTo>
                    <a:pt x="107" y="111"/>
                  </a:moveTo>
                  <a:cubicBezTo>
                    <a:pt x="64" y="146"/>
                    <a:pt x="64" y="146"/>
                    <a:pt x="64" y="146"/>
                  </a:cubicBezTo>
                  <a:cubicBezTo>
                    <a:pt x="64" y="146"/>
                    <a:pt x="64" y="146"/>
                    <a:pt x="64" y="146"/>
                  </a:cubicBezTo>
                  <a:cubicBezTo>
                    <a:pt x="108" y="111"/>
                    <a:pt x="108" y="111"/>
                    <a:pt x="108" y="111"/>
                  </a:cubicBezTo>
                  <a:cubicBezTo>
                    <a:pt x="108" y="111"/>
                    <a:pt x="108" y="111"/>
                    <a:pt x="107" y="111"/>
                  </a:cubicBezTo>
                  <a:moveTo>
                    <a:pt x="220" y="110"/>
                  </a:moveTo>
                  <a:cubicBezTo>
                    <a:pt x="220" y="110"/>
                    <a:pt x="220" y="110"/>
                    <a:pt x="219" y="110"/>
                  </a:cubicBezTo>
                  <a:cubicBezTo>
                    <a:pt x="219" y="110"/>
                    <a:pt x="219" y="110"/>
                    <a:pt x="219" y="110"/>
                  </a:cubicBezTo>
                  <a:cubicBezTo>
                    <a:pt x="220" y="150"/>
                    <a:pt x="220" y="150"/>
                    <a:pt x="220" y="150"/>
                  </a:cubicBezTo>
                  <a:cubicBezTo>
                    <a:pt x="220" y="150"/>
                    <a:pt x="220" y="150"/>
                    <a:pt x="221" y="150"/>
                  </a:cubicBezTo>
                  <a:cubicBezTo>
                    <a:pt x="221" y="150"/>
                    <a:pt x="221" y="150"/>
                    <a:pt x="221" y="150"/>
                  </a:cubicBezTo>
                  <a:cubicBezTo>
                    <a:pt x="220" y="110"/>
                    <a:pt x="220" y="110"/>
                    <a:pt x="220" y="110"/>
                  </a:cubicBezTo>
                  <a:moveTo>
                    <a:pt x="57" y="105"/>
                  </a:moveTo>
                  <a:cubicBezTo>
                    <a:pt x="57" y="105"/>
                    <a:pt x="57" y="105"/>
                    <a:pt x="57" y="106"/>
                  </a:cubicBezTo>
                  <a:cubicBezTo>
                    <a:pt x="62" y="145"/>
                    <a:pt x="62" y="145"/>
                    <a:pt x="62" y="145"/>
                  </a:cubicBezTo>
                  <a:cubicBezTo>
                    <a:pt x="62" y="145"/>
                    <a:pt x="63" y="145"/>
                    <a:pt x="63" y="145"/>
                  </a:cubicBezTo>
                  <a:cubicBezTo>
                    <a:pt x="57" y="105"/>
                    <a:pt x="57" y="105"/>
                    <a:pt x="57" y="105"/>
                  </a:cubicBezTo>
                  <a:moveTo>
                    <a:pt x="54" y="105"/>
                  </a:moveTo>
                  <a:cubicBezTo>
                    <a:pt x="0" y="160"/>
                    <a:pt x="0" y="160"/>
                    <a:pt x="0" y="160"/>
                  </a:cubicBezTo>
                  <a:cubicBezTo>
                    <a:pt x="1" y="160"/>
                    <a:pt x="1" y="160"/>
                    <a:pt x="1" y="160"/>
                  </a:cubicBezTo>
                  <a:cubicBezTo>
                    <a:pt x="55" y="105"/>
                    <a:pt x="55" y="105"/>
                    <a:pt x="55" y="105"/>
                  </a:cubicBezTo>
                  <a:cubicBezTo>
                    <a:pt x="55" y="105"/>
                    <a:pt x="54" y="105"/>
                    <a:pt x="54" y="105"/>
                  </a:cubicBezTo>
                  <a:moveTo>
                    <a:pt x="339" y="97"/>
                  </a:moveTo>
                  <a:cubicBezTo>
                    <a:pt x="325" y="160"/>
                    <a:pt x="325" y="160"/>
                    <a:pt x="325" y="160"/>
                  </a:cubicBezTo>
                  <a:cubicBezTo>
                    <a:pt x="325" y="160"/>
                    <a:pt x="325" y="160"/>
                    <a:pt x="325" y="161"/>
                  </a:cubicBezTo>
                  <a:cubicBezTo>
                    <a:pt x="339" y="97"/>
                    <a:pt x="339" y="97"/>
                    <a:pt x="339" y="97"/>
                  </a:cubicBezTo>
                  <a:cubicBezTo>
                    <a:pt x="339" y="97"/>
                    <a:pt x="339" y="97"/>
                    <a:pt x="339" y="97"/>
                  </a:cubicBezTo>
                  <a:moveTo>
                    <a:pt x="337" y="96"/>
                  </a:moveTo>
                  <a:cubicBezTo>
                    <a:pt x="292" y="143"/>
                    <a:pt x="292" y="143"/>
                    <a:pt x="292" y="143"/>
                  </a:cubicBezTo>
                  <a:cubicBezTo>
                    <a:pt x="292" y="143"/>
                    <a:pt x="292" y="143"/>
                    <a:pt x="292" y="143"/>
                  </a:cubicBezTo>
                  <a:cubicBezTo>
                    <a:pt x="338" y="96"/>
                    <a:pt x="338" y="96"/>
                    <a:pt x="338" y="96"/>
                  </a:cubicBezTo>
                  <a:cubicBezTo>
                    <a:pt x="338" y="96"/>
                    <a:pt x="338" y="96"/>
                    <a:pt x="337" y="96"/>
                  </a:cubicBezTo>
                  <a:moveTo>
                    <a:pt x="337" y="95"/>
                  </a:moveTo>
                  <a:cubicBezTo>
                    <a:pt x="264" y="131"/>
                    <a:pt x="264" y="131"/>
                    <a:pt x="264" y="131"/>
                  </a:cubicBezTo>
                  <a:cubicBezTo>
                    <a:pt x="223" y="108"/>
                    <a:pt x="223" y="108"/>
                    <a:pt x="223" y="108"/>
                  </a:cubicBezTo>
                  <a:cubicBezTo>
                    <a:pt x="223" y="108"/>
                    <a:pt x="223" y="108"/>
                    <a:pt x="222" y="108"/>
                  </a:cubicBezTo>
                  <a:cubicBezTo>
                    <a:pt x="264" y="131"/>
                    <a:pt x="264" y="131"/>
                    <a:pt x="264" y="131"/>
                  </a:cubicBezTo>
                  <a:cubicBezTo>
                    <a:pt x="222" y="151"/>
                    <a:pt x="222" y="151"/>
                    <a:pt x="222" y="151"/>
                  </a:cubicBezTo>
                  <a:cubicBezTo>
                    <a:pt x="222" y="151"/>
                    <a:pt x="222" y="152"/>
                    <a:pt x="222" y="152"/>
                  </a:cubicBezTo>
                  <a:cubicBezTo>
                    <a:pt x="264" y="131"/>
                    <a:pt x="264" y="131"/>
                    <a:pt x="264" y="131"/>
                  </a:cubicBezTo>
                  <a:cubicBezTo>
                    <a:pt x="288" y="144"/>
                    <a:pt x="288" y="144"/>
                    <a:pt x="288" y="144"/>
                  </a:cubicBezTo>
                  <a:cubicBezTo>
                    <a:pt x="288" y="144"/>
                    <a:pt x="288" y="144"/>
                    <a:pt x="288" y="143"/>
                  </a:cubicBezTo>
                  <a:cubicBezTo>
                    <a:pt x="265" y="131"/>
                    <a:pt x="265" y="131"/>
                    <a:pt x="265" y="131"/>
                  </a:cubicBezTo>
                  <a:cubicBezTo>
                    <a:pt x="337" y="95"/>
                    <a:pt x="337" y="95"/>
                    <a:pt x="337" y="95"/>
                  </a:cubicBezTo>
                  <a:cubicBezTo>
                    <a:pt x="337" y="95"/>
                    <a:pt x="337" y="95"/>
                    <a:pt x="337" y="95"/>
                  </a:cubicBezTo>
                  <a:moveTo>
                    <a:pt x="139" y="90"/>
                  </a:moveTo>
                  <a:cubicBezTo>
                    <a:pt x="139" y="90"/>
                    <a:pt x="139" y="90"/>
                    <a:pt x="139" y="90"/>
                  </a:cubicBezTo>
                  <a:cubicBezTo>
                    <a:pt x="139" y="90"/>
                    <a:pt x="139" y="90"/>
                    <a:pt x="139" y="90"/>
                  </a:cubicBezTo>
                  <a:cubicBezTo>
                    <a:pt x="162" y="107"/>
                    <a:pt x="162" y="107"/>
                    <a:pt x="162" y="107"/>
                  </a:cubicBezTo>
                  <a:cubicBezTo>
                    <a:pt x="114" y="109"/>
                    <a:pt x="114" y="109"/>
                    <a:pt x="114" y="109"/>
                  </a:cubicBezTo>
                  <a:cubicBezTo>
                    <a:pt x="114" y="109"/>
                    <a:pt x="114" y="109"/>
                    <a:pt x="114" y="109"/>
                  </a:cubicBezTo>
                  <a:cubicBezTo>
                    <a:pt x="162" y="108"/>
                    <a:pt x="162" y="108"/>
                    <a:pt x="162" y="108"/>
                  </a:cubicBezTo>
                  <a:cubicBezTo>
                    <a:pt x="195" y="133"/>
                    <a:pt x="195" y="133"/>
                    <a:pt x="195" y="133"/>
                  </a:cubicBezTo>
                  <a:cubicBezTo>
                    <a:pt x="170" y="162"/>
                    <a:pt x="170" y="162"/>
                    <a:pt x="170" y="162"/>
                  </a:cubicBezTo>
                  <a:cubicBezTo>
                    <a:pt x="170" y="162"/>
                    <a:pt x="171" y="162"/>
                    <a:pt x="171" y="162"/>
                  </a:cubicBezTo>
                  <a:cubicBezTo>
                    <a:pt x="196" y="134"/>
                    <a:pt x="196" y="134"/>
                    <a:pt x="196" y="134"/>
                  </a:cubicBezTo>
                  <a:cubicBezTo>
                    <a:pt x="219" y="151"/>
                    <a:pt x="219" y="151"/>
                    <a:pt x="219" y="151"/>
                  </a:cubicBezTo>
                  <a:cubicBezTo>
                    <a:pt x="219" y="151"/>
                    <a:pt x="219" y="151"/>
                    <a:pt x="219" y="151"/>
                  </a:cubicBezTo>
                  <a:cubicBezTo>
                    <a:pt x="219" y="151"/>
                    <a:pt x="219" y="151"/>
                    <a:pt x="219" y="151"/>
                  </a:cubicBezTo>
                  <a:cubicBezTo>
                    <a:pt x="196" y="133"/>
                    <a:pt x="196" y="133"/>
                    <a:pt x="196" y="133"/>
                  </a:cubicBezTo>
                  <a:cubicBezTo>
                    <a:pt x="217" y="109"/>
                    <a:pt x="217" y="109"/>
                    <a:pt x="217" y="109"/>
                  </a:cubicBezTo>
                  <a:cubicBezTo>
                    <a:pt x="217" y="109"/>
                    <a:pt x="217" y="109"/>
                    <a:pt x="217" y="109"/>
                  </a:cubicBezTo>
                  <a:cubicBezTo>
                    <a:pt x="196" y="133"/>
                    <a:pt x="196" y="133"/>
                    <a:pt x="196" y="133"/>
                  </a:cubicBezTo>
                  <a:cubicBezTo>
                    <a:pt x="163" y="108"/>
                    <a:pt x="163" y="108"/>
                    <a:pt x="163" y="108"/>
                  </a:cubicBezTo>
                  <a:cubicBezTo>
                    <a:pt x="216" y="106"/>
                    <a:pt x="216" y="106"/>
                    <a:pt x="216" y="106"/>
                  </a:cubicBezTo>
                  <a:cubicBezTo>
                    <a:pt x="216" y="106"/>
                    <a:pt x="216" y="106"/>
                    <a:pt x="216" y="106"/>
                  </a:cubicBezTo>
                  <a:cubicBezTo>
                    <a:pt x="162" y="107"/>
                    <a:pt x="162" y="107"/>
                    <a:pt x="162" y="107"/>
                  </a:cubicBezTo>
                  <a:cubicBezTo>
                    <a:pt x="139" y="90"/>
                    <a:pt x="139" y="90"/>
                    <a:pt x="139" y="90"/>
                  </a:cubicBezTo>
                  <a:moveTo>
                    <a:pt x="136" y="90"/>
                  </a:moveTo>
                  <a:cubicBezTo>
                    <a:pt x="113" y="107"/>
                    <a:pt x="113" y="107"/>
                    <a:pt x="113" y="107"/>
                  </a:cubicBezTo>
                  <a:cubicBezTo>
                    <a:pt x="113" y="107"/>
                    <a:pt x="113" y="107"/>
                    <a:pt x="113" y="107"/>
                  </a:cubicBezTo>
                  <a:cubicBezTo>
                    <a:pt x="136" y="90"/>
                    <a:pt x="136" y="90"/>
                    <a:pt x="136" y="90"/>
                  </a:cubicBezTo>
                  <a:cubicBezTo>
                    <a:pt x="136" y="90"/>
                    <a:pt x="136" y="90"/>
                    <a:pt x="136" y="90"/>
                  </a:cubicBezTo>
                  <a:moveTo>
                    <a:pt x="140" y="89"/>
                  </a:moveTo>
                  <a:cubicBezTo>
                    <a:pt x="140" y="89"/>
                    <a:pt x="140" y="89"/>
                    <a:pt x="139" y="89"/>
                  </a:cubicBezTo>
                  <a:cubicBezTo>
                    <a:pt x="216" y="106"/>
                    <a:pt x="216" y="106"/>
                    <a:pt x="216" y="106"/>
                  </a:cubicBezTo>
                  <a:cubicBezTo>
                    <a:pt x="216" y="105"/>
                    <a:pt x="216" y="105"/>
                    <a:pt x="216" y="105"/>
                  </a:cubicBezTo>
                  <a:cubicBezTo>
                    <a:pt x="140" y="89"/>
                    <a:pt x="140" y="89"/>
                    <a:pt x="140" y="89"/>
                  </a:cubicBezTo>
                  <a:moveTo>
                    <a:pt x="371" y="65"/>
                  </a:moveTo>
                  <a:cubicBezTo>
                    <a:pt x="356" y="96"/>
                    <a:pt x="356" y="96"/>
                    <a:pt x="356" y="96"/>
                  </a:cubicBezTo>
                  <a:cubicBezTo>
                    <a:pt x="342" y="94"/>
                    <a:pt x="342" y="94"/>
                    <a:pt x="342" y="94"/>
                  </a:cubicBezTo>
                  <a:cubicBezTo>
                    <a:pt x="342" y="94"/>
                    <a:pt x="342" y="95"/>
                    <a:pt x="342" y="95"/>
                  </a:cubicBezTo>
                  <a:cubicBezTo>
                    <a:pt x="356" y="96"/>
                    <a:pt x="356" y="96"/>
                    <a:pt x="356" y="96"/>
                  </a:cubicBezTo>
                  <a:cubicBezTo>
                    <a:pt x="352" y="105"/>
                    <a:pt x="352" y="105"/>
                    <a:pt x="352" y="105"/>
                  </a:cubicBezTo>
                  <a:cubicBezTo>
                    <a:pt x="342" y="96"/>
                    <a:pt x="342" y="96"/>
                    <a:pt x="342" y="96"/>
                  </a:cubicBezTo>
                  <a:cubicBezTo>
                    <a:pt x="342" y="96"/>
                    <a:pt x="341" y="96"/>
                    <a:pt x="341" y="96"/>
                  </a:cubicBezTo>
                  <a:cubicBezTo>
                    <a:pt x="351" y="105"/>
                    <a:pt x="351" y="105"/>
                    <a:pt x="351" y="105"/>
                  </a:cubicBezTo>
                  <a:cubicBezTo>
                    <a:pt x="326" y="161"/>
                    <a:pt x="326" y="161"/>
                    <a:pt x="326" y="161"/>
                  </a:cubicBezTo>
                  <a:cubicBezTo>
                    <a:pt x="326" y="161"/>
                    <a:pt x="326" y="161"/>
                    <a:pt x="326" y="161"/>
                  </a:cubicBezTo>
                  <a:cubicBezTo>
                    <a:pt x="352" y="106"/>
                    <a:pt x="352" y="106"/>
                    <a:pt x="352" y="106"/>
                  </a:cubicBezTo>
                  <a:cubicBezTo>
                    <a:pt x="379" y="130"/>
                    <a:pt x="379" y="130"/>
                    <a:pt x="379" y="130"/>
                  </a:cubicBezTo>
                  <a:cubicBezTo>
                    <a:pt x="326" y="161"/>
                    <a:pt x="326" y="161"/>
                    <a:pt x="326" y="161"/>
                  </a:cubicBezTo>
                  <a:cubicBezTo>
                    <a:pt x="326" y="161"/>
                    <a:pt x="327" y="161"/>
                    <a:pt x="327" y="162"/>
                  </a:cubicBezTo>
                  <a:cubicBezTo>
                    <a:pt x="379" y="130"/>
                    <a:pt x="379" y="130"/>
                    <a:pt x="379" y="130"/>
                  </a:cubicBezTo>
                  <a:cubicBezTo>
                    <a:pt x="420" y="168"/>
                    <a:pt x="420" y="168"/>
                    <a:pt x="420" y="168"/>
                  </a:cubicBezTo>
                  <a:cubicBezTo>
                    <a:pt x="420" y="167"/>
                    <a:pt x="420" y="167"/>
                    <a:pt x="420" y="167"/>
                  </a:cubicBezTo>
                  <a:cubicBezTo>
                    <a:pt x="379" y="130"/>
                    <a:pt x="379" y="130"/>
                    <a:pt x="379" y="130"/>
                  </a:cubicBezTo>
                  <a:cubicBezTo>
                    <a:pt x="419" y="106"/>
                    <a:pt x="419" y="106"/>
                    <a:pt x="419" y="106"/>
                  </a:cubicBezTo>
                  <a:cubicBezTo>
                    <a:pt x="419" y="106"/>
                    <a:pt x="419" y="106"/>
                    <a:pt x="419" y="106"/>
                  </a:cubicBezTo>
                  <a:cubicBezTo>
                    <a:pt x="379" y="130"/>
                    <a:pt x="379" y="130"/>
                    <a:pt x="379" y="130"/>
                  </a:cubicBezTo>
                  <a:cubicBezTo>
                    <a:pt x="352" y="105"/>
                    <a:pt x="352" y="105"/>
                    <a:pt x="352" y="105"/>
                  </a:cubicBezTo>
                  <a:cubicBezTo>
                    <a:pt x="356" y="96"/>
                    <a:pt x="356" y="96"/>
                    <a:pt x="356" y="96"/>
                  </a:cubicBezTo>
                  <a:cubicBezTo>
                    <a:pt x="419" y="105"/>
                    <a:pt x="419" y="105"/>
                    <a:pt x="419" y="105"/>
                  </a:cubicBezTo>
                  <a:cubicBezTo>
                    <a:pt x="419" y="105"/>
                    <a:pt x="419" y="104"/>
                    <a:pt x="419" y="104"/>
                  </a:cubicBezTo>
                  <a:cubicBezTo>
                    <a:pt x="356" y="96"/>
                    <a:pt x="356" y="96"/>
                    <a:pt x="356" y="96"/>
                  </a:cubicBezTo>
                  <a:cubicBezTo>
                    <a:pt x="371" y="65"/>
                    <a:pt x="371" y="65"/>
                    <a:pt x="371" y="65"/>
                  </a:cubicBezTo>
                  <a:cubicBezTo>
                    <a:pt x="371" y="65"/>
                    <a:pt x="371" y="65"/>
                    <a:pt x="371" y="65"/>
                  </a:cubicBezTo>
                  <a:moveTo>
                    <a:pt x="374" y="64"/>
                  </a:moveTo>
                  <a:cubicBezTo>
                    <a:pt x="374" y="64"/>
                    <a:pt x="374" y="64"/>
                    <a:pt x="374" y="64"/>
                  </a:cubicBezTo>
                  <a:cubicBezTo>
                    <a:pt x="419" y="104"/>
                    <a:pt x="419" y="104"/>
                    <a:pt x="419" y="104"/>
                  </a:cubicBezTo>
                  <a:cubicBezTo>
                    <a:pt x="420" y="104"/>
                    <a:pt x="420" y="103"/>
                    <a:pt x="420" y="103"/>
                  </a:cubicBezTo>
                  <a:cubicBezTo>
                    <a:pt x="374" y="64"/>
                    <a:pt x="374" y="64"/>
                    <a:pt x="374" y="64"/>
                  </a:cubicBezTo>
                  <a:moveTo>
                    <a:pt x="32" y="58"/>
                  </a:moveTo>
                  <a:cubicBezTo>
                    <a:pt x="14" y="85"/>
                    <a:pt x="14" y="85"/>
                    <a:pt x="14" y="85"/>
                  </a:cubicBezTo>
                  <a:cubicBezTo>
                    <a:pt x="14" y="85"/>
                    <a:pt x="14" y="85"/>
                    <a:pt x="15" y="85"/>
                  </a:cubicBezTo>
                  <a:cubicBezTo>
                    <a:pt x="15" y="85"/>
                    <a:pt x="15" y="85"/>
                    <a:pt x="15" y="86"/>
                  </a:cubicBezTo>
                  <a:cubicBezTo>
                    <a:pt x="33" y="59"/>
                    <a:pt x="33" y="59"/>
                    <a:pt x="33" y="59"/>
                  </a:cubicBezTo>
                  <a:cubicBezTo>
                    <a:pt x="32" y="58"/>
                    <a:pt x="32" y="58"/>
                    <a:pt x="32" y="58"/>
                  </a:cubicBezTo>
                  <a:cubicBezTo>
                    <a:pt x="32" y="58"/>
                    <a:pt x="32" y="58"/>
                    <a:pt x="32" y="58"/>
                  </a:cubicBezTo>
                  <a:moveTo>
                    <a:pt x="109" y="88"/>
                  </a:moveTo>
                  <a:cubicBezTo>
                    <a:pt x="94" y="88"/>
                    <a:pt x="94" y="88"/>
                    <a:pt x="94" y="88"/>
                  </a:cubicBezTo>
                  <a:cubicBezTo>
                    <a:pt x="101" y="74"/>
                    <a:pt x="101" y="74"/>
                    <a:pt x="101" y="74"/>
                  </a:cubicBezTo>
                  <a:cubicBezTo>
                    <a:pt x="109" y="77"/>
                    <a:pt x="109" y="77"/>
                    <a:pt x="109" y="77"/>
                  </a:cubicBezTo>
                  <a:cubicBezTo>
                    <a:pt x="109" y="88"/>
                    <a:pt x="109" y="88"/>
                    <a:pt x="109" y="88"/>
                  </a:cubicBezTo>
                  <a:moveTo>
                    <a:pt x="60" y="57"/>
                  </a:moveTo>
                  <a:cubicBezTo>
                    <a:pt x="60" y="57"/>
                    <a:pt x="60" y="58"/>
                    <a:pt x="60" y="58"/>
                  </a:cubicBezTo>
                  <a:cubicBezTo>
                    <a:pt x="101" y="74"/>
                    <a:pt x="101" y="74"/>
                    <a:pt x="101" y="74"/>
                  </a:cubicBezTo>
                  <a:cubicBezTo>
                    <a:pt x="94" y="88"/>
                    <a:pt x="94" y="88"/>
                    <a:pt x="94" y="88"/>
                  </a:cubicBezTo>
                  <a:cubicBezTo>
                    <a:pt x="49" y="88"/>
                    <a:pt x="49" y="88"/>
                    <a:pt x="49" y="88"/>
                  </a:cubicBezTo>
                  <a:cubicBezTo>
                    <a:pt x="40" y="70"/>
                    <a:pt x="40" y="70"/>
                    <a:pt x="40" y="70"/>
                  </a:cubicBezTo>
                  <a:cubicBezTo>
                    <a:pt x="57" y="58"/>
                    <a:pt x="57" y="58"/>
                    <a:pt x="57" y="58"/>
                  </a:cubicBezTo>
                  <a:cubicBezTo>
                    <a:pt x="57" y="58"/>
                    <a:pt x="57" y="58"/>
                    <a:pt x="57" y="58"/>
                  </a:cubicBezTo>
                  <a:cubicBezTo>
                    <a:pt x="40" y="69"/>
                    <a:pt x="40" y="69"/>
                    <a:pt x="40" y="69"/>
                  </a:cubicBezTo>
                  <a:cubicBezTo>
                    <a:pt x="34" y="58"/>
                    <a:pt x="34" y="58"/>
                    <a:pt x="34" y="58"/>
                  </a:cubicBezTo>
                  <a:cubicBezTo>
                    <a:pt x="34" y="58"/>
                    <a:pt x="34" y="58"/>
                    <a:pt x="34" y="59"/>
                  </a:cubicBezTo>
                  <a:cubicBezTo>
                    <a:pt x="40" y="69"/>
                    <a:pt x="40" y="69"/>
                    <a:pt x="40" y="69"/>
                  </a:cubicBezTo>
                  <a:cubicBezTo>
                    <a:pt x="15" y="86"/>
                    <a:pt x="15" y="86"/>
                    <a:pt x="15" y="86"/>
                  </a:cubicBezTo>
                  <a:cubicBezTo>
                    <a:pt x="15" y="86"/>
                    <a:pt x="15" y="86"/>
                    <a:pt x="15" y="86"/>
                  </a:cubicBezTo>
                  <a:cubicBezTo>
                    <a:pt x="40" y="70"/>
                    <a:pt x="40" y="70"/>
                    <a:pt x="40" y="70"/>
                  </a:cubicBezTo>
                  <a:cubicBezTo>
                    <a:pt x="49" y="88"/>
                    <a:pt x="49" y="88"/>
                    <a:pt x="49" y="88"/>
                  </a:cubicBezTo>
                  <a:cubicBezTo>
                    <a:pt x="16" y="88"/>
                    <a:pt x="16" y="88"/>
                    <a:pt x="16" y="88"/>
                  </a:cubicBezTo>
                  <a:cubicBezTo>
                    <a:pt x="16" y="88"/>
                    <a:pt x="16" y="88"/>
                    <a:pt x="16" y="88"/>
                  </a:cubicBezTo>
                  <a:cubicBezTo>
                    <a:pt x="49" y="88"/>
                    <a:pt x="49" y="88"/>
                    <a:pt x="49" y="88"/>
                  </a:cubicBezTo>
                  <a:cubicBezTo>
                    <a:pt x="55" y="100"/>
                    <a:pt x="55" y="100"/>
                    <a:pt x="55" y="100"/>
                  </a:cubicBezTo>
                  <a:cubicBezTo>
                    <a:pt x="55" y="100"/>
                    <a:pt x="55" y="100"/>
                    <a:pt x="55" y="100"/>
                  </a:cubicBezTo>
                  <a:cubicBezTo>
                    <a:pt x="49" y="88"/>
                    <a:pt x="49" y="88"/>
                    <a:pt x="49" y="88"/>
                  </a:cubicBezTo>
                  <a:cubicBezTo>
                    <a:pt x="93" y="89"/>
                    <a:pt x="93" y="89"/>
                    <a:pt x="93" y="89"/>
                  </a:cubicBezTo>
                  <a:cubicBezTo>
                    <a:pt x="84" y="106"/>
                    <a:pt x="84" y="106"/>
                    <a:pt x="84" y="106"/>
                  </a:cubicBezTo>
                  <a:cubicBezTo>
                    <a:pt x="59" y="103"/>
                    <a:pt x="59" y="103"/>
                    <a:pt x="59" y="103"/>
                  </a:cubicBezTo>
                  <a:cubicBezTo>
                    <a:pt x="59" y="103"/>
                    <a:pt x="59" y="103"/>
                    <a:pt x="59" y="103"/>
                  </a:cubicBezTo>
                  <a:cubicBezTo>
                    <a:pt x="84" y="106"/>
                    <a:pt x="84" y="106"/>
                    <a:pt x="84" y="106"/>
                  </a:cubicBezTo>
                  <a:cubicBezTo>
                    <a:pt x="64" y="145"/>
                    <a:pt x="64" y="145"/>
                    <a:pt x="64" y="145"/>
                  </a:cubicBezTo>
                  <a:cubicBezTo>
                    <a:pt x="64" y="145"/>
                    <a:pt x="64" y="145"/>
                    <a:pt x="64" y="146"/>
                  </a:cubicBezTo>
                  <a:cubicBezTo>
                    <a:pt x="84" y="106"/>
                    <a:pt x="84" y="106"/>
                    <a:pt x="84" y="106"/>
                  </a:cubicBezTo>
                  <a:cubicBezTo>
                    <a:pt x="107" y="109"/>
                    <a:pt x="107" y="109"/>
                    <a:pt x="107" y="109"/>
                  </a:cubicBezTo>
                  <a:cubicBezTo>
                    <a:pt x="107" y="109"/>
                    <a:pt x="107" y="109"/>
                    <a:pt x="107" y="108"/>
                  </a:cubicBezTo>
                  <a:cubicBezTo>
                    <a:pt x="85" y="106"/>
                    <a:pt x="85" y="106"/>
                    <a:pt x="85" y="106"/>
                  </a:cubicBezTo>
                  <a:cubicBezTo>
                    <a:pt x="94" y="89"/>
                    <a:pt x="94" y="89"/>
                    <a:pt x="94" y="89"/>
                  </a:cubicBezTo>
                  <a:cubicBezTo>
                    <a:pt x="109" y="89"/>
                    <a:pt x="109" y="89"/>
                    <a:pt x="109" y="89"/>
                  </a:cubicBezTo>
                  <a:cubicBezTo>
                    <a:pt x="110" y="106"/>
                    <a:pt x="110" y="106"/>
                    <a:pt x="110" y="106"/>
                  </a:cubicBezTo>
                  <a:cubicBezTo>
                    <a:pt x="110" y="106"/>
                    <a:pt x="110" y="106"/>
                    <a:pt x="110" y="106"/>
                  </a:cubicBezTo>
                  <a:cubicBezTo>
                    <a:pt x="110" y="106"/>
                    <a:pt x="110" y="106"/>
                    <a:pt x="110" y="106"/>
                  </a:cubicBezTo>
                  <a:cubicBezTo>
                    <a:pt x="110" y="89"/>
                    <a:pt x="110" y="89"/>
                    <a:pt x="110" y="89"/>
                  </a:cubicBezTo>
                  <a:cubicBezTo>
                    <a:pt x="136" y="89"/>
                    <a:pt x="136" y="89"/>
                    <a:pt x="136" y="89"/>
                  </a:cubicBezTo>
                  <a:cubicBezTo>
                    <a:pt x="136" y="89"/>
                    <a:pt x="136" y="89"/>
                    <a:pt x="136" y="89"/>
                  </a:cubicBezTo>
                  <a:cubicBezTo>
                    <a:pt x="110" y="88"/>
                    <a:pt x="110" y="88"/>
                    <a:pt x="110" y="88"/>
                  </a:cubicBezTo>
                  <a:cubicBezTo>
                    <a:pt x="109" y="77"/>
                    <a:pt x="109" y="77"/>
                    <a:pt x="109" y="77"/>
                  </a:cubicBezTo>
                  <a:cubicBezTo>
                    <a:pt x="136" y="88"/>
                    <a:pt x="136" y="88"/>
                    <a:pt x="136" y="88"/>
                  </a:cubicBezTo>
                  <a:cubicBezTo>
                    <a:pt x="136" y="88"/>
                    <a:pt x="136" y="88"/>
                    <a:pt x="136" y="88"/>
                  </a:cubicBezTo>
                  <a:cubicBezTo>
                    <a:pt x="109" y="77"/>
                    <a:pt x="109" y="77"/>
                    <a:pt x="109" y="77"/>
                  </a:cubicBezTo>
                  <a:cubicBezTo>
                    <a:pt x="109" y="63"/>
                    <a:pt x="109" y="63"/>
                    <a:pt x="109" y="63"/>
                  </a:cubicBezTo>
                  <a:cubicBezTo>
                    <a:pt x="108" y="63"/>
                    <a:pt x="108" y="63"/>
                    <a:pt x="108" y="63"/>
                  </a:cubicBezTo>
                  <a:cubicBezTo>
                    <a:pt x="108" y="63"/>
                    <a:pt x="108" y="63"/>
                    <a:pt x="108" y="63"/>
                  </a:cubicBezTo>
                  <a:cubicBezTo>
                    <a:pt x="109" y="77"/>
                    <a:pt x="109" y="77"/>
                    <a:pt x="109" y="77"/>
                  </a:cubicBezTo>
                  <a:cubicBezTo>
                    <a:pt x="101" y="74"/>
                    <a:pt x="101" y="74"/>
                    <a:pt x="101" y="74"/>
                  </a:cubicBezTo>
                  <a:cubicBezTo>
                    <a:pt x="107" y="63"/>
                    <a:pt x="107" y="63"/>
                    <a:pt x="107" y="63"/>
                  </a:cubicBezTo>
                  <a:cubicBezTo>
                    <a:pt x="107" y="63"/>
                    <a:pt x="107" y="63"/>
                    <a:pt x="107" y="63"/>
                  </a:cubicBezTo>
                  <a:cubicBezTo>
                    <a:pt x="101" y="74"/>
                    <a:pt x="101" y="74"/>
                    <a:pt x="101" y="74"/>
                  </a:cubicBezTo>
                  <a:cubicBezTo>
                    <a:pt x="60" y="57"/>
                    <a:pt x="60" y="57"/>
                    <a:pt x="60" y="57"/>
                  </a:cubicBezTo>
                  <a:moveTo>
                    <a:pt x="61" y="57"/>
                  </a:moveTo>
                  <a:cubicBezTo>
                    <a:pt x="61" y="57"/>
                    <a:pt x="61" y="57"/>
                    <a:pt x="61" y="57"/>
                  </a:cubicBezTo>
                  <a:cubicBezTo>
                    <a:pt x="106" y="61"/>
                    <a:pt x="106" y="61"/>
                    <a:pt x="106" y="61"/>
                  </a:cubicBezTo>
                  <a:cubicBezTo>
                    <a:pt x="106" y="60"/>
                    <a:pt x="106" y="60"/>
                    <a:pt x="106" y="60"/>
                  </a:cubicBezTo>
                  <a:cubicBezTo>
                    <a:pt x="61" y="57"/>
                    <a:pt x="61" y="57"/>
                    <a:pt x="61" y="57"/>
                  </a:cubicBezTo>
                  <a:moveTo>
                    <a:pt x="35" y="57"/>
                  </a:moveTo>
                  <a:cubicBezTo>
                    <a:pt x="35" y="57"/>
                    <a:pt x="35" y="57"/>
                    <a:pt x="35" y="57"/>
                  </a:cubicBezTo>
                  <a:cubicBezTo>
                    <a:pt x="57" y="57"/>
                    <a:pt x="57" y="57"/>
                    <a:pt x="57" y="57"/>
                  </a:cubicBezTo>
                  <a:cubicBezTo>
                    <a:pt x="57" y="57"/>
                    <a:pt x="57" y="57"/>
                    <a:pt x="57" y="57"/>
                  </a:cubicBezTo>
                  <a:cubicBezTo>
                    <a:pt x="35" y="57"/>
                    <a:pt x="35" y="57"/>
                    <a:pt x="35" y="57"/>
                  </a:cubicBezTo>
                  <a:moveTo>
                    <a:pt x="194" y="40"/>
                  </a:moveTo>
                  <a:cubicBezTo>
                    <a:pt x="194" y="40"/>
                    <a:pt x="193" y="40"/>
                    <a:pt x="193" y="40"/>
                  </a:cubicBezTo>
                  <a:cubicBezTo>
                    <a:pt x="218" y="103"/>
                    <a:pt x="218" y="103"/>
                    <a:pt x="218" y="103"/>
                  </a:cubicBezTo>
                  <a:cubicBezTo>
                    <a:pt x="218" y="103"/>
                    <a:pt x="218" y="103"/>
                    <a:pt x="218" y="103"/>
                  </a:cubicBezTo>
                  <a:cubicBezTo>
                    <a:pt x="194" y="40"/>
                    <a:pt x="194" y="40"/>
                    <a:pt x="194" y="40"/>
                  </a:cubicBezTo>
                  <a:moveTo>
                    <a:pt x="190" y="39"/>
                  </a:moveTo>
                  <a:cubicBezTo>
                    <a:pt x="139" y="87"/>
                    <a:pt x="139" y="87"/>
                    <a:pt x="139" y="87"/>
                  </a:cubicBezTo>
                  <a:cubicBezTo>
                    <a:pt x="139" y="87"/>
                    <a:pt x="139" y="88"/>
                    <a:pt x="139" y="88"/>
                  </a:cubicBezTo>
                  <a:cubicBezTo>
                    <a:pt x="191" y="40"/>
                    <a:pt x="191" y="40"/>
                    <a:pt x="191" y="40"/>
                  </a:cubicBezTo>
                  <a:cubicBezTo>
                    <a:pt x="191" y="39"/>
                    <a:pt x="190" y="39"/>
                    <a:pt x="190" y="39"/>
                  </a:cubicBezTo>
                  <a:moveTo>
                    <a:pt x="35" y="22"/>
                  </a:moveTo>
                  <a:cubicBezTo>
                    <a:pt x="33" y="55"/>
                    <a:pt x="33" y="55"/>
                    <a:pt x="33" y="55"/>
                  </a:cubicBezTo>
                  <a:cubicBezTo>
                    <a:pt x="34" y="55"/>
                    <a:pt x="34" y="55"/>
                    <a:pt x="34" y="55"/>
                  </a:cubicBezTo>
                  <a:cubicBezTo>
                    <a:pt x="36" y="22"/>
                    <a:pt x="36" y="22"/>
                    <a:pt x="36" y="22"/>
                  </a:cubicBezTo>
                  <a:cubicBezTo>
                    <a:pt x="36" y="22"/>
                    <a:pt x="36" y="22"/>
                    <a:pt x="36" y="22"/>
                  </a:cubicBezTo>
                  <a:cubicBezTo>
                    <a:pt x="36" y="22"/>
                    <a:pt x="35" y="22"/>
                    <a:pt x="35" y="22"/>
                  </a:cubicBezTo>
                  <a:moveTo>
                    <a:pt x="37" y="21"/>
                  </a:moveTo>
                  <a:cubicBezTo>
                    <a:pt x="37" y="21"/>
                    <a:pt x="37" y="21"/>
                    <a:pt x="37" y="21"/>
                  </a:cubicBezTo>
                  <a:cubicBezTo>
                    <a:pt x="57" y="55"/>
                    <a:pt x="57" y="55"/>
                    <a:pt x="57" y="55"/>
                  </a:cubicBezTo>
                  <a:cubicBezTo>
                    <a:pt x="58" y="55"/>
                    <a:pt x="58" y="55"/>
                    <a:pt x="58" y="55"/>
                  </a:cubicBezTo>
                  <a:cubicBezTo>
                    <a:pt x="37" y="21"/>
                    <a:pt x="37" y="21"/>
                    <a:pt x="37" y="21"/>
                  </a:cubicBezTo>
                  <a:moveTo>
                    <a:pt x="2" y="1"/>
                  </a:moveTo>
                  <a:cubicBezTo>
                    <a:pt x="2" y="1"/>
                    <a:pt x="2" y="1"/>
                    <a:pt x="2" y="1"/>
                  </a:cubicBezTo>
                  <a:cubicBezTo>
                    <a:pt x="32" y="55"/>
                    <a:pt x="32" y="55"/>
                    <a:pt x="32" y="55"/>
                  </a:cubicBezTo>
                  <a:cubicBezTo>
                    <a:pt x="32" y="55"/>
                    <a:pt x="32" y="55"/>
                    <a:pt x="33" y="55"/>
                  </a:cubicBezTo>
                  <a:cubicBezTo>
                    <a:pt x="2" y="1"/>
                    <a:pt x="2" y="1"/>
                    <a:pt x="2" y="1"/>
                  </a:cubicBezTo>
                  <a:moveTo>
                    <a:pt x="3" y="0"/>
                  </a:moveTo>
                  <a:cubicBezTo>
                    <a:pt x="3" y="0"/>
                    <a:pt x="3" y="0"/>
                    <a:pt x="2" y="0"/>
                  </a:cubicBezTo>
                  <a:cubicBezTo>
                    <a:pt x="2" y="0"/>
                    <a:pt x="2" y="0"/>
                    <a:pt x="2" y="0"/>
                  </a:cubicBezTo>
                  <a:cubicBezTo>
                    <a:pt x="33" y="18"/>
                    <a:pt x="33" y="18"/>
                    <a:pt x="33" y="18"/>
                  </a:cubicBezTo>
                  <a:cubicBezTo>
                    <a:pt x="33" y="18"/>
                    <a:pt x="33" y="18"/>
                    <a:pt x="33" y="17"/>
                  </a:cubicBezTo>
                  <a:cubicBezTo>
                    <a:pt x="3"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0" name="Freeform 3215">
              <a:extLst>
                <a:ext uri="{FF2B5EF4-FFF2-40B4-BE49-F238E27FC236}">
                  <a16:creationId xmlns:a16="http://schemas.microsoft.com/office/drawing/2014/main" id="{F47949DE-50ED-B462-3B52-3CFFD5AAA209}"/>
                </a:ext>
              </a:extLst>
            </p:cNvPr>
            <p:cNvSpPr>
              <a:spLocks/>
            </p:cNvSpPr>
            <p:nvPr/>
          </p:nvSpPr>
          <p:spPr bwMode="auto">
            <a:xfrm>
              <a:off x="7604043" y="471587"/>
              <a:ext cx="46900" cy="44141"/>
            </a:xfrm>
            <a:custGeom>
              <a:avLst/>
              <a:gdLst>
                <a:gd name="T0" fmla="*/ 3 w 7"/>
                <a:gd name="T1" fmla="*/ 0 h 7"/>
                <a:gd name="T2" fmla="*/ 3 w 7"/>
                <a:gd name="T3" fmla="*/ 0 h 7"/>
                <a:gd name="T4" fmla="*/ 0 w 7"/>
                <a:gd name="T5" fmla="*/ 1 h 7"/>
                <a:gd name="T6" fmla="*/ 0 w 7"/>
                <a:gd name="T7" fmla="*/ 2 h 7"/>
                <a:gd name="T8" fmla="*/ 0 w 7"/>
                <a:gd name="T9" fmla="*/ 3 h 7"/>
                <a:gd name="T10" fmla="*/ 0 w 7"/>
                <a:gd name="T11" fmla="*/ 5 h 7"/>
                <a:gd name="T12" fmla="*/ 1 w 7"/>
                <a:gd name="T13" fmla="*/ 5 h 7"/>
                <a:gd name="T14" fmla="*/ 1 w 7"/>
                <a:gd name="T15" fmla="*/ 6 h 7"/>
                <a:gd name="T16" fmla="*/ 3 w 7"/>
                <a:gd name="T17" fmla="*/ 7 h 7"/>
                <a:gd name="T18" fmla="*/ 6 w 7"/>
                <a:gd name="T19" fmla="*/ 5 h 7"/>
                <a:gd name="T20" fmla="*/ 7 w 7"/>
                <a:gd name="T21" fmla="*/ 3 h 7"/>
                <a:gd name="T22" fmla="*/ 7 w 7"/>
                <a:gd name="T23" fmla="*/ 3 h 7"/>
                <a:gd name="T24" fmla="*/ 6 w 7"/>
                <a:gd name="T25" fmla="*/ 1 h 7"/>
                <a:gd name="T26" fmla="*/ 6 w 7"/>
                <a:gd name="T27" fmla="*/ 1 h 7"/>
                <a:gd name="T28" fmla="*/ 5 w 7"/>
                <a:gd name="T29" fmla="*/ 0 h 7"/>
                <a:gd name="T30" fmla="*/ 3 w 7"/>
                <a:gd name="T31" fmla="*/ 0 h 7"/>
                <a:gd name="T32" fmla="*/ 3 w 7"/>
                <a:gd name="T33"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 h="7">
                  <a:moveTo>
                    <a:pt x="3" y="0"/>
                  </a:moveTo>
                  <a:cubicBezTo>
                    <a:pt x="3" y="0"/>
                    <a:pt x="3" y="0"/>
                    <a:pt x="3" y="0"/>
                  </a:cubicBezTo>
                  <a:cubicBezTo>
                    <a:pt x="2" y="0"/>
                    <a:pt x="1" y="0"/>
                    <a:pt x="0" y="1"/>
                  </a:cubicBezTo>
                  <a:cubicBezTo>
                    <a:pt x="0" y="1"/>
                    <a:pt x="0" y="2"/>
                    <a:pt x="0" y="2"/>
                  </a:cubicBezTo>
                  <a:cubicBezTo>
                    <a:pt x="0" y="3"/>
                    <a:pt x="0" y="3"/>
                    <a:pt x="0" y="3"/>
                  </a:cubicBezTo>
                  <a:cubicBezTo>
                    <a:pt x="0" y="4"/>
                    <a:pt x="0" y="4"/>
                    <a:pt x="0" y="5"/>
                  </a:cubicBezTo>
                  <a:cubicBezTo>
                    <a:pt x="1" y="5"/>
                    <a:pt x="1" y="5"/>
                    <a:pt x="1" y="5"/>
                  </a:cubicBezTo>
                  <a:cubicBezTo>
                    <a:pt x="1" y="6"/>
                    <a:pt x="1" y="6"/>
                    <a:pt x="1" y="6"/>
                  </a:cubicBezTo>
                  <a:cubicBezTo>
                    <a:pt x="2" y="6"/>
                    <a:pt x="3" y="7"/>
                    <a:pt x="3" y="7"/>
                  </a:cubicBezTo>
                  <a:cubicBezTo>
                    <a:pt x="4" y="7"/>
                    <a:pt x="6" y="6"/>
                    <a:pt x="6" y="5"/>
                  </a:cubicBezTo>
                  <a:cubicBezTo>
                    <a:pt x="7" y="4"/>
                    <a:pt x="7" y="4"/>
                    <a:pt x="7" y="3"/>
                  </a:cubicBezTo>
                  <a:cubicBezTo>
                    <a:pt x="7" y="3"/>
                    <a:pt x="7" y="3"/>
                    <a:pt x="7" y="3"/>
                  </a:cubicBezTo>
                  <a:cubicBezTo>
                    <a:pt x="7" y="2"/>
                    <a:pt x="7" y="2"/>
                    <a:pt x="6" y="1"/>
                  </a:cubicBezTo>
                  <a:cubicBezTo>
                    <a:pt x="6" y="1"/>
                    <a:pt x="6" y="1"/>
                    <a:pt x="6" y="1"/>
                  </a:cubicBezTo>
                  <a:cubicBezTo>
                    <a:pt x="6" y="1"/>
                    <a:pt x="6" y="0"/>
                    <a:pt x="5" y="0"/>
                  </a:cubicBezTo>
                  <a:cubicBezTo>
                    <a:pt x="5" y="0"/>
                    <a:pt x="4" y="0"/>
                    <a:pt x="3" y="0"/>
                  </a:cubicBezTo>
                  <a:cubicBezTo>
                    <a:pt x="3"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1" name="Freeform 3216">
              <a:extLst>
                <a:ext uri="{FF2B5EF4-FFF2-40B4-BE49-F238E27FC236}">
                  <a16:creationId xmlns:a16="http://schemas.microsoft.com/office/drawing/2014/main" id="{68F79D80-E530-0C2B-2192-57EF79E1BC61}"/>
                </a:ext>
              </a:extLst>
            </p:cNvPr>
            <p:cNvSpPr>
              <a:spLocks/>
            </p:cNvSpPr>
            <p:nvPr/>
          </p:nvSpPr>
          <p:spPr bwMode="auto">
            <a:xfrm>
              <a:off x="7217810" y="885408"/>
              <a:ext cx="52417" cy="44141"/>
            </a:xfrm>
            <a:custGeom>
              <a:avLst/>
              <a:gdLst>
                <a:gd name="T0" fmla="*/ 4 w 8"/>
                <a:gd name="T1" fmla="*/ 0 h 7"/>
                <a:gd name="T2" fmla="*/ 1 w 8"/>
                <a:gd name="T3" fmla="*/ 2 h 7"/>
                <a:gd name="T4" fmla="*/ 0 w 8"/>
                <a:gd name="T5" fmla="*/ 3 h 7"/>
                <a:gd name="T6" fmla="*/ 0 w 8"/>
                <a:gd name="T7" fmla="*/ 3 h 7"/>
                <a:gd name="T8" fmla="*/ 2 w 8"/>
                <a:gd name="T9" fmla="*/ 7 h 7"/>
                <a:gd name="T10" fmla="*/ 4 w 8"/>
                <a:gd name="T11" fmla="*/ 7 h 7"/>
                <a:gd name="T12" fmla="*/ 7 w 8"/>
                <a:gd name="T13" fmla="*/ 6 h 7"/>
                <a:gd name="T14" fmla="*/ 6 w 8"/>
                <a:gd name="T15" fmla="*/ 1 h 7"/>
                <a:gd name="T16" fmla="*/ 5 w 8"/>
                <a:gd name="T17" fmla="*/ 1 h 7"/>
                <a:gd name="T18" fmla="*/ 5 w 8"/>
                <a:gd name="T19" fmla="*/ 1 h 7"/>
                <a:gd name="T20" fmla="*/ 4 w 8"/>
                <a:gd name="T21"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7">
                  <a:moveTo>
                    <a:pt x="4" y="0"/>
                  </a:moveTo>
                  <a:cubicBezTo>
                    <a:pt x="3" y="0"/>
                    <a:pt x="2" y="1"/>
                    <a:pt x="1" y="2"/>
                  </a:cubicBezTo>
                  <a:cubicBezTo>
                    <a:pt x="1" y="2"/>
                    <a:pt x="0" y="3"/>
                    <a:pt x="0" y="3"/>
                  </a:cubicBezTo>
                  <a:cubicBezTo>
                    <a:pt x="0" y="3"/>
                    <a:pt x="0" y="3"/>
                    <a:pt x="0" y="3"/>
                  </a:cubicBezTo>
                  <a:cubicBezTo>
                    <a:pt x="0" y="5"/>
                    <a:pt x="1" y="6"/>
                    <a:pt x="2" y="7"/>
                  </a:cubicBezTo>
                  <a:cubicBezTo>
                    <a:pt x="2" y="7"/>
                    <a:pt x="3" y="7"/>
                    <a:pt x="4" y="7"/>
                  </a:cubicBezTo>
                  <a:cubicBezTo>
                    <a:pt x="5" y="7"/>
                    <a:pt x="6" y="7"/>
                    <a:pt x="7" y="6"/>
                  </a:cubicBezTo>
                  <a:cubicBezTo>
                    <a:pt x="8" y="4"/>
                    <a:pt x="7" y="2"/>
                    <a:pt x="6" y="1"/>
                  </a:cubicBezTo>
                  <a:cubicBezTo>
                    <a:pt x="6" y="1"/>
                    <a:pt x="5" y="1"/>
                    <a:pt x="5" y="1"/>
                  </a:cubicBezTo>
                  <a:cubicBezTo>
                    <a:pt x="5" y="1"/>
                    <a:pt x="5" y="1"/>
                    <a:pt x="5" y="1"/>
                  </a:cubicBezTo>
                  <a:cubicBezTo>
                    <a:pt x="5" y="0"/>
                    <a:pt x="4"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2" name="Freeform 3217">
              <a:extLst>
                <a:ext uri="{FF2B5EF4-FFF2-40B4-BE49-F238E27FC236}">
                  <a16:creationId xmlns:a16="http://schemas.microsoft.com/office/drawing/2014/main" id="{F6442238-AB75-6B1E-A45F-A6EC8C6BCA83}"/>
                </a:ext>
              </a:extLst>
            </p:cNvPr>
            <p:cNvSpPr>
              <a:spLocks/>
            </p:cNvSpPr>
            <p:nvPr/>
          </p:nvSpPr>
          <p:spPr bwMode="auto">
            <a:xfrm>
              <a:off x="8318575" y="452275"/>
              <a:ext cx="46900" cy="44141"/>
            </a:xfrm>
            <a:custGeom>
              <a:avLst/>
              <a:gdLst>
                <a:gd name="T0" fmla="*/ 3 w 7"/>
                <a:gd name="T1" fmla="*/ 0 h 7"/>
                <a:gd name="T2" fmla="*/ 2 w 7"/>
                <a:gd name="T3" fmla="*/ 0 h 7"/>
                <a:gd name="T4" fmla="*/ 2 w 7"/>
                <a:gd name="T5" fmla="*/ 0 h 7"/>
                <a:gd name="T6" fmla="*/ 1 w 7"/>
                <a:gd name="T7" fmla="*/ 1 h 7"/>
                <a:gd name="T8" fmla="*/ 0 w 7"/>
                <a:gd name="T9" fmla="*/ 2 h 7"/>
                <a:gd name="T10" fmla="*/ 0 w 7"/>
                <a:gd name="T11" fmla="*/ 3 h 7"/>
                <a:gd name="T12" fmla="*/ 0 w 7"/>
                <a:gd name="T13" fmla="*/ 3 h 7"/>
                <a:gd name="T14" fmla="*/ 0 w 7"/>
                <a:gd name="T15" fmla="*/ 3 h 7"/>
                <a:gd name="T16" fmla="*/ 1 w 7"/>
                <a:gd name="T17" fmla="*/ 6 h 7"/>
                <a:gd name="T18" fmla="*/ 1 w 7"/>
                <a:gd name="T19" fmla="*/ 6 h 7"/>
                <a:gd name="T20" fmla="*/ 1 w 7"/>
                <a:gd name="T21" fmla="*/ 6 h 7"/>
                <a:gd name="T22" fmla="*/ 3 w 7"/>
                <a:gd name="T23" fmla="*/ 7 h 7"/>
                <a:gd name="T24" fmla="*/ 3 w 7"/>
                <a:gd name="T25" fmla="*/ 7 h 7"/>
                <a:gd name="T26" fmla="*/ 4 w 7"/>
                <a:gd name="T27" fmla="*/ 7 h 7"/>
                <a:gd name="T28" fmla="*/ 6 w 7"/>
                <a:gd name="T29" fmla="*/ 5 h 7"/>
                <a:gd name="T30" fmla="*/ 6 w 7"/>
                <a:gd name="T31" fmla="*/ 5 h 7"/>
                <a:gd name="T32" fmla="*/ 7 w 7"/>
                <a:gd name="T33" fmla="*/ 5 h 7"/>
                <a:gd name="T34" fmla="*/ 5 w 7"/>
                <a:gd name="T35" fmla="*/ 0 h 7"/>
                <a:gd name="T36" fmla="*/ 3 w 7"/>
                <a:gd name="T3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 h="7">
                  <a:moveTo>
                    <a:pt x="3" y="0"/>
                  </a:moveTo>
                  <a:cubicBezTo>
                    <a:pt x="3" y="0"/>
                    <a:pt x="3" y="0"/>
                    <a:pt x="2" y="0"/>
                  </a:cubicBezTo>
                  <a:cubicBezTo>
                    <a:pt x="2" y="0"/>
                    <a:pt x="2" y="0"/>
                    <a:pt x="2" y="0"/>
                  </a:cubicBezTo>
                  <a:cubicBezTo>
                    <a:pt x="1" y="0"/>
                    <a:pt x="1" y="1"/>
                    <a:pt x="1" y="1"/>
                  </a:cubicBezTo>
                  <a:cubicBezTo>
                    <a:pt x="0" y="1"/>
                    <a:pt x="0" y="2"/>
                    <a:pt x="0" y="2"/>
                  </a:cubicBezTo>
                  <a:cubicBezTo>
                    <a:pt x="0" y="2"/>
                    <a:pt x="0" y="2"/>
                    <a:pt x="0" y="3"/>
                  </a:cubicBezTo>
                  <a:cubicBezTo>
                    <a:pt x="0" y="3"/>
                    <a:pt x="0" y="3"/>
                    <a:pt x="0" y="3"/>
                  </a:cubicBezTo>
                  <a:cubicBezTo>
                    <a:pt x="0" y="3"/>
                    <a:pt x="0" y="3"/>
                    <a:pt x="0" y="3"/>
                  </a:cubicBezTo>
                  <a:cubicBezTo>
                    <a:pt x="0" y="4"/>
                    <a:pt x="0" y="5"/>
                    <a:pt x="1" y="6"/>
                  </a:cubicBezTo>
                  <a:cubicBezTo>
                    <a:pt x="1" y="6"/>
                    <a:pt x="1" y="6"/>
                    <a:pt x="1" y="6"/>
                  </a:cubicBezTo>
                  <a:cubicBezTo>
                    <a:pt x="1" y="6"/>
                    <a:pt x="1" y="6"/>
                    <a:pt x="1" y="6"/>
                  </a:cubicBezTo>
                  <a:cubicBezTo>
                    <a:pt x="2" y="6"/>
                    <a:pt x="3" y="7"/>
                    <a:pt x="3" y="7"/>
                  </a:cubicBezTo>
                  <a:cubicBezTo>
                    <a:pt x="3" y="7"/>
                    <a:pt x="3" y="7"/>
                    <a:pt x="3" y="7"/>
                  </a:cubicBezTo>
                  <a:cubicBezTo>
                    <a:pt x="4" y="7"/>
                    <a:pt x="4" y="7"/>
                    <a:pt x="4" y="7"/>
                  </a:cubicBezTo>
                  <a:cubicBezTo>
                    <a:pt x="5" y="7"/>
                    <a:pt x="6" y="6"/>
                    <a:pt x="6" y="5"/>
                  </a:cubicBezTo>
                  <a:cubicBezTo>
                    <a:pt x="6" y="5"/>
                    <a:pt x="6" y="5"/>
                    <a:pt x="6" y="5"/>
                  </a:cubicBezTo>
                  <a:cubicBezTo>
                    <a:pt x="7" y="5"/>
                    <a:pt x="7" y="5"/>
                    <a:pt x="7" y="5"/>
                  </a:cubicBezTo>
                  <a:cubicBezTo>
                    <a:pt x="7" y="3"/>
                    <a:pt x="7" y="1"/>
                    <a:pt x="5" y="0"/>
                  </a:cubicBezTo>
                  <a:cubicBezTo>
                    <a:pt x="5" y="0"/>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3" name="Freeform 3218">
              <a:extLst>
                <a:ext uri="{FF2B5EF4-FFF2-40B4-BE49-F238E27FC236}">
                  <a16:creationId xmlns:a16="http://schemas.microsoft.com/office/drawing/2014/main" id="{E3CADE2E-64C6-A29A-E8F1-ADAFC1526540}"/>
                </a:ext>
              </a:extLst>
            </p:cNvPr>
            <p:cNvSpPr>
              <a:spLocks/>
            </p:cNvSpPr>
            <p:nvPr/>
          </p:nvSpPr>
          <p:spPr bwMode="auto">
            <a:xfrm>
              <a:off x="7598526" y="157082"/>
              <a:ext cx="33106" cy="33106"/>
            </a:xfrm>
            <a:custGeom>
              <a:avLst/>
              <a:gdLst>
                <a:gd name="T0" fmla="*/ 2 w 5"/>
                <a:gd name="T1" fmla="*/ 0 h 5"/>
                <a:gd name="T2" fmla="*/ 0 w 5"/>
                <a:gd name="T3" fmla="*/ 1 h 5"/>
                <a:gd name="T4" fmla="*/ 0 w 5"/>
                <a:gd name="T5" fmla="*/ 2 h 5"/>
                <a:gd name="T6" fmla="*/ 0 w 5"/>
                <a:gd name="T7" fmla="*/ 3 h 5"/>
                <a:gd name="T8" fmla="*/ 1 w 5"/>
                <a:gd name="T9" fmla="*/ 5 h 5"/>
                <a:gd name="T10" fmla="*/ 1 w 5"/>
                <a:gd name="T11" fmla="*/ 5 h 5"/>
                <a:gd name="T12" fmla="*/ 1 w 5"/>
                <a:gd name="T13" fmla="*/ 5 h 5"/>
                <a:gd name="T14" fmla="*/ 2 w 5"/>
                <a:gd name="T15" fmla="*/ 5 h 5"/>
                <a:gd name="T16" fmla="*/ 2 w 5"/>
                <a:gd name="T17" fmla="*/ 5 h 5"/>
                <a:gd name="T18" fmla="*/ 3 w 5"/>
                <a:gd name="T19" fmla="*/ 5 h 5"/>
                <a:gd name="T20" fmla="*/ 5 w 5"/>
                <a:gd name="T21" fmla="*/ 4 h 5"/>
                <a:gd name="T22" fmla="*/ 4 w 5"/>
                <a:gd name="T23" fmla="*/ 0 h 5"/>
                <a:gd name="T24" fmla="*/ 2 w 5"/>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5">
                  <a:moveTo>
                    <a:pt x="2" y="0"/>
                  </a:moveTo>
                  <a:cubicBezTo>
                    <a:pt x="1" y="0"/>
                    <a:pt x="1" y="0"/>
                    <a:pt x="0" y="1"/>
                  </a:cubicBezTo>
                  <a:cubicBezTo>
                    <a:pt x="0" y="1"/>
                    <a:pt x="0" y="2"/>
                    <a:pt x="0" y="2"/>
                  </a:cubicBezTo>
                  <a:cubicBezTo>
                    <a:pt x="0" y="2"/>
                    <a:pt x="0" y="2"/>
                    <a:pt x="0" y="3"/>
                  </a:cubicBezTo>
                  <a:cubicBezTo>
                    <a:pt x="0" y="3"/>
                    <a:pt x="0" y="4"/>
                    <a:pt x="1" y="5"/>
                  </a:cubicBezTo>
                  <a:cubicBezTo>
                    <a:pt x="1" y="5"/>
                    <a:pt x="1" y="5"/>
                    <a:pt x="1" y="5"/>
                  </a:cubicBezTo>
                  <a:cubicBezTo>
                    <a:pt x="1" y="5"/>
                    <a:pt x="1" y="5"/>
                    <a:pt x="1" y="5"/>
                  </a:cubicBezTo>
                  <a:cubicBezTo>
                    <a:pt x="1" y="5"/>
                    <a:pt x="2" y="5"/>
                    <a:pt x="2" y="5"/>
                  </a:cubicBezTo>
                  <a:cubicBezTo>
                    <a:pt x="2" y="5"/>
                    <a:pt x="2" y="5"/>
                    <a:pt x="2" y="5"/>
                  </a:cubicBezTo>
                  <a:cubicBezTo>
                    <a:pt x="2" y="5"/>
                    <a:pt x="2" y="5"/>
                    <a:pt x="3" y="5"/>
                  </a:cubicBezTo>
                  <a:cubicBezTo>
                    <a:pt x="3" y="5"/>
                    <a:pt x="4" y="5"/>
                    <a:pt x="5" y="4"/>
                  </a:cubicBezTo>
                  <a:cubicBezTo>
                    <a:pt x="5" y="3"/>
                    <a:pt x="5" y="1"/>
                    <a:pt x="4" y="0"/>
                  </a:cubicBezTo>
                  <a:cubicBezTo>
                    <a:pt x="3" y="0"/>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4" name="Freeform 3219">
              <a:extLst>
                <a:ext uri="{FF2B5EF4-FFF2-40B4-BE49-F238E27FC236}">
                  <a16:creationId xmlns:a16="http://schemas.microsoft.com/office/drawing/2014/main" id="{23122D31-A148-02CC-FD3E-EF2DADC55E1C}"/>
                </a:ext>
              </a:extLst>
            </p:cNvPr>
            <p:cNvSpPr>
              <a:spLocks/>
            </p:cNvSpPr>
            <p:nvPr/>
          </p:nvSpPr>
          <p:spPr bwMode="auto">
            <a:xfrm>
              <a:off x="8150288" y="5348"/>
              <a:ext cx="38623" cy="33106"/>
            </a:xfrm>
            <a:custGeom>
              <a:avLst/>
              <a:gdLst>
                <a:gd name="T0" fmla="*/ 3 w 6"/>
                <a:gd name="T1" fmla="*/ 0 h 5"/>
                <a:gd name="T2" fmla="*/ 0 w 6"/>
                <a:gd name="T3" fmla="*/ 1 h 5"/>
                <a:gd name="T4" fmla="*/ 0 w 6"/>
                <a:gd name="T5" fmla="*/ 4 h 5"/>
                <a:gd name="T6" fmla="*/ 1 w 6"/>
                <a:gd name="T7" fmla="*/ 5 h 5"/>
                <a:gd name="T8" fmla="*/ 1 w 6"/>
                <a:gd name="T9" fmla="*/ 5 h 5"/>
                <a:gd name="T10" fmla="*/ 3 w 6"/>
                <a:gd name="T11" fmla="*/ 5 h 5"/>
                <a:gd name="T12" fmla="*/ 3 w 6"/>
                <a:gd name="T13" fmla="*/ 5 h 5"/>
                <a:gd name="T14" fmla="*/ 4 w 6"/>
                <a:gd name="T15" fmla="*/ 5 h 5"/>
                <a:gd name="T16" fmla="*/ 5 w 6"/>
                <a:gd name="T17" fmla="*/ 4 h 5"/>
                <a:gd name="T18" fmla="*/ 4 w 6"/>
                <a:gd name="T19" fmla="*/ 0 h 5"/>
                <a:gd name="T20" fmla="*/ 3 w 6"/>
                <a:gd name="T2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5">
                  <a:moveTo>
                    <a:pt x="3" y="0"/>
                  </a:moveTo>
                  <a:cubicBezTo>
                    <a:pt x="2" y="0"/>
                    <a:pt x="1" y="0"/>
                    <a:pt x="0" y="1"/>
                  </a:cubicBezTo>
                  <a:cubicBezTo>
                    <a:pt x="0" y="2"/>
                    <a:pt x="0" y="3"/>
                    <a:pt x="0" y="4"/>
                  </a:cubicBezTo>
                  <a:cubicBezTo>
                    <a:pt x="0" y="4"/>
                    <a:pt x="1" y="4"/>
                    <a:pt x="1" y="5"/>
                  </a:cubicBezTo>
                  <a:cubicBezTo>
                    <a:pt x="1" y="5"/>
                    <a:pt x="1" y="5"/>
                    <a:pt x="1" y="5"/>
                  </a:cubicBezTo>
                  <a:cubicBezTo>
                    <a:pt x="1" y="5"/>
                    <a:pt x="2" y="5"/>
                    <a:pt x="3" y="5"/>
                  </a:cubicBezTo>
                  <a:cubicBezTo>
                    <a:pt x="3" y="5"/>
                    <a:pt x="3" y="5"/>
                    <a:pt x="3" y="5"/>
                  </a:cubicBezTo>
                  <a:cubicBezTo>
                    <a:pt x="3" y="5"/>
                    <a:pt x="4" y="5"/>
                    <a:pt x="4" y="5"/>
                  </a:cubicBezTo>
                  <a:cubicBezTo>
                    <a:pt x="4" y="5"/>
                    <a:pt x="4" y="5"/>
                    <a:pt x="5" y="4"/>
                  </a:cubicBezTo>
                  <a:cubicBezTo>
                    <a:pt x="6" y="3"/>
                    <a:pt x="5" y="1"/>
                    <a:pt x="4" y="0"/>
                  </a:cubicBezTo>
                  <a:cubicBezTo>
                    <a:pt x="4"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5" name="Freeform 3220">
              <a:extLst>
                <a:ext uri="{FF2B5EF4-FFF2-40B4-BE49-F238E27FC236}">
                  <a16:creationId xmlns:a16="http://schemas.microsoft.com/office/drawing/2014/main" id="{1A27A8BE-63F3-9C59-8230-445FE62F8BB3}"/>
                </a:ext>
              </a:extLst>
            </p:cNvPr>
            <p:cNvSpPr>
              <a:spLocks/>
            </p:cNvSpPr>
            <p:nvPr/>
          </p:nvSpPr>
          <p:spPr bwMode="auto">
            <a:xfrm>
              <a:off x="6969517" y="333646"/>
              <a:ext cx="38623" cy="33106"/>
            </a:xfrm>
            <a:custGeom>
              <a:avLst/>
              <a:gdLst>
                <a:gd name="T0" fmla="*/ 3 w 6"/>
                <a:gd name="T1" fmla="*/ 0 h 5"/>
                <a:gd name="T2" fmla="*/ 1 w 6"/>
                <a:gd name="T3" fmla="*/ 1 h 5"/>
                <a:gd name="T4" fmla="*/ 1 w 6"/>
                <a:gd name="T5" fmla="*/ 5 h 5"/>
                <a:gd name="T6" fmla="*/ 3 w 6"/>
                <a:gd name="T7" fmla="*/ 5 h 5"/>
                <a:gd name="T8" fmla="*/ 5 w 6"/>
                <a:gd name="T9" fmla="*/ 4 h 5"/>
                <a:gd name="T10" fmla="*/ 6 w 6"/>
                <a:gd name="T11" fmla="*/ 3 h 5"/>
                <a:gd name="T12" fmla="*/ 6 w 6"/>
                <a:gd name="T13" fmla="*/ 3 h 5"/>
                <a:gd name="T14" fmla="*/ 5 w 6"/>
                <a:gd name="T15" fmla="*/ 1 h 5"/>
                <a:gd name="T16" fmla="*/ 5 w 6"/>
                <a:gd name="T17" fmla="*/ 1 h 5"/>
                <a:gd name="T18" fmla="*/ 5 w 6"/>
                <a:gd name="T19" fmla="*/ 1 h 5"/>
                <a:gd name="T20" fmla="*/ 5 w 6"/>
                <a:gd name="T21" fmla="*/ 0 h 5"/>
                <a:gd name="T22" fmla="*/ 4 w 6"/>
                <a:gd name="T23" fmla="*/ 0 h 5"/>
                <a:gd name="T24" fmla="*/ 3 w 6"/>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5">
                  <a:moveTo>
                    <a:pt x="3" y="0"/>
                  </a:moveTo>
                  <a:cubicBezTo>
                    <a:pt x="2" y="0"/>
                    <a:pt x="1" y="0"/>
                    <a:pt x="1" y="1"/>
                  </a:cubicBezTo>
                  <a:cubicBezTo>
                    <a:pt x="0" y="2"/>
                    <a:pt x="0" y="4"/>
                    <a:pt x="1" y="5"/>
                  </a:cubicBezTo>
                  <a:cubicBezTo>
                    <a:pt x="2" y="5"/>
                    <a:pt x="2" y="5"/>
                    <a:pt x="3" y="5"/>
                  </a:cubicBezTo>
                  <a:cubicBezTo>
                    <a:pt x="4" y="5"/>
                    <a:pt x="5" y="5"/>
                    <a:pt x="5" y="4"/>
                  </a:cubicBezTo>
                  <a:cubicBezTo>
                    <a:pt x="5" y="4"/>
                    <a:pt x="6" y="3"/>
                    <a:pt x="6" y="3"/>
                  </a:cubicBezTo>
                  <a:cubicBezTo>
                    <a:pt x="6" y="3"/>
                    <a:pt x="6" y="3"/>
                    <a:pt x="6" y="3"/>
                  </a:cubicBezTo>
                  <a:cubicBezTo>
                    <a:pt x="6" y="2"/>
                    <a:pt x="6" y="2"/>
                    <a:pt x="5" y="1"/>
                  </a:cubicBezTo>
                  <a:cubicBezTo>
                    <a:pt x="5" y="1"/>
                    <a:pt x="5" y="1"/>
                    <a:pt x="5" y="1"/>
                  </a:cubicBezTo>
                  <a:cubicBezTo>
                    <a:pt x="5" y="1"/>
                    <a:pt x="5" y="1"/>
                    <a:pt x="5" y="1"/>
                  </a:cubicBezTo>
                  <a:cubicBezTo>
                    <a:pt x="5" y="0"/>
                    <a:pt x="5" y="0"/>
                    <a:pt x="5" y="0"/>
                  </a:cubicBezTo>
                  <a:cubicBezTo>
                    <a:pt x="4" y="0"/>
                    <a:pt x="4" y="0"/>
                    <a:pt x="4" y="0"/>
                  </a:cubicBezTo>
                  <a:cubicBezTo>
                    <a:pt x="4"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6" name="Freeform 3221">
              <a:extLst>
                <a:ext uri="{FF2B5EF4-FFF2-40B4-BE49-F238E27FC236}">
                  <a16:creationId xmlns:a16="http://schemas.microsoft.com/office/drawing/2014/main" id="{C220EFBA-4AA8-D913-0270-408FB56428FA}"/>
                </a:ext>
              </a:extLst>
            </p:cNvPr>
            <p:cNvSpPr>
              <a:spLocks/>
            </p:cNvSpPr>
            <p:nvPr/>
          </p:nvSpPr>
          <p:spPr bwMode="auto">
            <a:xfrm>
              <a:off x="7250916" y="432963"/>
              <a:ext cx="38623" cy="38623"/>
            </a:xfrm>
            <a:custGeom>
              <a:avLst/>
              <a:gdLst>
                <a:gd name="T0" fmla="*/ 3 w 6"/>
                <a:gd name="T1" fmla="*/ 0 h 6"/>
                <a:gd name="T2" fmla="*/ 2 w 6"/>
                <a:gd name="T3" fmla="*/ 0 h 6"/>
                <a:gd name="T4" fmla="*/ 2 w 6"/>
                <a:gd name="T5" fmla="*/ 0 h 6"/>
                <a:gd name="T6" fmla="*/ 1 w 6"/>
                <a:gd name="T7" fmla="*/ 1 h 6"/>
                <a:gd name="T8" fmla="*/ 1 w 6"/>
                <a:gd name="T9" fmla="*/ 5 h 6"/>
                <a:gd name="T10" fmla="*/ 2 w 6"/>
                <a:gd name="T11" fmla="*/ 5 h 6"/>
                <a:gd name="T12" fmla="*/ 2 w 6"/>
                <a:gd name="T13" fmla="*/ 5 h 6"/>
                <a:gd name="T14" fmla="*/ 3 w 6"/>
                <a:gd name="T15" fmla="*/ 6 h 6"/>
                <a:gd name="T16" fmla="*/ 4 w 6"/>
                <a:gd name="T17" fmla="*/ 6 h 6"/>
                <a:gd name="T18" fmla="*/ 4 w 6"/>
                <a:gd name="T19" fmla="*/ 5 h 6"/>
                <a:gd name="T20" fmla="*/ 6 w 6"/>
                <a:gd name="T21" fmla="*/ 4 h 6"/>
                <a:gd name="T22" fmla="*/ 6 w 6"/>
                <a:gd name="T23" fmla="*/ 3 h 6"/>
                <a:gd name="T24" fmla="*/ 6 w 6"/>
                <a:gd name="T25" fmla="*/ 3 h 6"/>
                <a:gd name="T26" fmla="*/ 5 w 6"/>
                <a:gd name="T27" fmla="*/ 1 h 6"/>
                <a:gd name="T28" fmla="*/ 3 w 6"/>
                <a:gd name="T2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6">
                  <a:moveTo>
                    <a:pt x="3" y="0"/>
                  </a:moveTo>
                  <a:cubicBezTo>
                    <a:pt x="3" y="0"/>
                    <a:pt x="3" y="0"/>
                    <a:pt x="2" y="0"/>
                  </a:cubicBezTo>
                  <a:cubicBezTo>
                    <a:pt x="2" y="0"/>
                    <a:pt x="2" y="0"/>
                    <a:pt x="2" y="0"/>
                  </a:cubicBezTo>
                  <a:cubicBezTo>
                    <a:pt x="2" y="1"/>
                    <a:pt x="1" y="1"/>
                    <a:pt x="1" y="1"/>
                  </a:cubicBezTo>
                  <a:cubicBezTo>
                    <a:pt x="0" y="2"/>
                    <a:pt x="1" y="4"/>
                    <a:pt x="1" y="5"/>
                  </a:cubicBezTo>
                  <a:cubicBezTo>
                    <a:pt x="1" y="5"/>
                    <a:pt x="2" y="5"/>
                    <a:pt x="2" y="5"/>
                  </a:cubicBezTo>
                  <a:cubicBezTo>
                    <a:pt x="2" y="5"/>
                    <a:pt x="2" y="5"/>
                    <a:pt x="2" y="5"/>
                  </a:cubicBezTo>
                  <a:cubicBezTo>
                    <a:pt x="2" y="5"/>
                    <a:pt x="3" y="6"/>
                    <a:pt x="3" y="6"/>
                  </a:cubicBezTo>
                  <a:cubicBezTo>
                    <a:pt x="3" y="6"/>
                    <a:pt x="4" y="6"/>
                    <a:pt x="4" y="6"/>
                  </a:cubicBezTo>
                  <a:cubicBezTo>
                    <a:pt x="4" y="5"/>
                    <a:pt x="4" y="5"/>
                    <a:pt x="4" y="5"/>
                  </a:cubicBezTo>
                  <a:cubicBezTo>
                    <a:pt x="5" y="5"/>
                    <a:pt x="5" y="5"/>
                    <a:pt x="6" y="4"/>
                  </a:cubicBezTo>
                  <a:cubicBezTo>
                    <a:pt x="6" y="4"/>
                    <a:pt x="6" y="4"/>
                    <a:pt x="6" y="3"/>
                  </a:cubicBezTo>
                  <a:cubicBezTo>
                    <a:pt x="6" y="3"/>
                    <a:pt x="6" y="3"/>
                    <a:pt x="6" y="3"/>
                  </a:cubicBezTo>
                  <a:cubicBezTo>
                    <a:pt x="6" y="2"/>
                    <a:pt x="6" y="1"/>
                    <a:pt x="5" y="1"/>
                  </a:cubicBezTo>
                  <a:cubicBezTo>
                    <a:pt x="4" y="0"/>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7" name="Freeform 3222">
              <a:extLst>
                <a:ext uri="{FF2B5EF4-FFF2-40B4-BE49-F238E27FC236}">
                  <a16:creationId xmlns:a16="http://schemas.microsoft.com/office/drawing/2014/main" id="{7E935DC1-AF94-02E5-EEE6-460797942614}"/>
                </a:ext>
              </a:extLst>
            </p:cNvPr>
            <p:cNvSpPr>
              <a:spLocks/>
            </p:cNvSpPr>
            <p:nvPr/>
          </p:nvSpPr>
          <p:spPr bwMode="auto">
            <a:xfrm>
              <a:off x="8784814" y="706086"/>
              <a:ext cx="38623" cy="41382"/>
            </a:xfrm>
            <a:custGeom>
              <a:avLst/>
              <a:gdLst>
                <a:gd name="T0" fmla="*/ 3 w 6"/>
                <a:gd name="T1" fmla="*/ 0 h 6"/>
                <a:gd name="T2" fmla="*/ 1 w 6"/>
                <a:gd name="T3" fmla="*/ 1 h 6"/>
                <a:gd name="T4" fmla="*/ 1 w 6"/>
                <a:gd name="T5" fmla="*/ 1 h 6"/>
                <a:gd name="T6" fmla="*/ 1 w 6"/>
                <a:gd name="T7" fmla="*/ 2 h 6"/>
                <a:gd name="T8" fmla="*/ 0 w 6"/>
                <a:gd name="T9" fmla="*/ 3 h 6"/>
                <a:gd name="T10" fmla="*/ 1 w 6"/>
                <a:gd name="T11" fmla="*/ 3 h 6"/>
                <a:gd name="T12" fmla="*/ 2 w 6"/>
                <a:gd name="T13" fmla="*/ 5 h 6"/>
                <a:gd name="T14" fmla="*/ 3 w 6"/>
                <a:gd name="T15" fmla="*/ 6 h 6"/>
                <a:gd name="T16" fmla="*/ 5 w 6"/>
                <a:gd name="T17" fmla="*/ 5 h 6"/>
                <a:gd name="T18" fmla="*/ 5 w 6"/>
                <a:gd name="T19" fmla="*/ 5 h 6"/>
                <a:gd name="T20" fmla="*/ 5 w 6"/>
                <a:gd name="T21" fmla="*/ 4 h 6"/>
                <a:gd name="T22" fmla="*/ 6 w 6"/>
                <a:gd name="T23" fmla="*/ 4 h 6"/>
                <a:gd name="T24" fmla="*/ 6 w 6"/>
                <a:gd name="T25" fmla="*/ 4 h 6"/>
                <a:gd name="T26" fmla="*/ 5 w 6"/>
                <a:gd name="T27" fmla="*/ 1 h 6"/>
                <a:gd name="T28" fmla="*/ 5 w 6"/>
                <a:gd name="T29" fmla="*/ 1 h 6"/>
                <a:gd name="T30" fmla="*/ 5 w 6"/>
                <a:gd name="T31" fmla="*/ 1 h 6"/>
                <a:gd name="T32" fmla="*/ 3 w 6"/>
                <a:gd name="T3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 h="6">
                  <a:moveTo>
                    <a:pt x="3" y="0"/>
                  </a:moveTo>
                  <a:cubicBezTo>
                    <a:pt x="2" y="0"/>
                    <a:pt x="2" y="1"/>
                    <a:pt x="1" y="1"/>
                  </a:cubicBezTo>
                  <a:cubicBezTo>
                    <a:pt x="1" y="1"/>
                    <a:pt x="1" y="1"/>
                    <a:pt x="1" y="1"/>
                  </a:cubicBezTo>
                  <a:cubicBezTo>
                    <a:pt x="1" y="2"/>
                    <a:pt x="1" y="2"/>
                    <a:pt x="1" y="2"/>
                  </a:cubicBezTo>
                  <a:cubicBezTo>
                    <a:pt x="1" y="2"/>
                    <a:pt x="0" y="3"/>
                    <a:pt x="0" y="3"/>
                  </a:cubicBezTo>
                  <a:cubicBezTo>
                    <a:pt x="1" y="3"/>
                    <a:pt x="1" y="3"/>
                    <a:pt x="1" y="3"/>
                  </a:cubicBezTo>
                  <a:cubicBezTo>
                    <a:pt x="1" y="4"/>
                    <a:pt x="1" y="5"/>
                    <a:pt x="2" y="5"/>
                  </a:cubicBezTo>
                  <a:cubicBezTo>
                    <a:pt x="2" y="6"/>
                    <a:pt x="3" y="6"/>
                    <a:pt x="3" y="6"/>
                  </a:cubicBezTo>
                  <a:cubicBezTo>
                    <a:pt x="4" y="6"/>
                    <a:pt x="4" y="6"/>
                    <a:pt x="5" y="5"/>
                  </a:cubicBezTo>
                  <a:cubicBezTo>
                    <a:pt x="5" y="5"/>
                    <a:pt x="5" y="5"/>
                    <a:pt x="5" y="5"/>
                  </a:cubicBezTo>
                  <a:cubicBezTo>
                    <a:pt x="5" y="5"/>
                    <a:pt x="5" y="5"/>
                    <a:pt x="5" y="4"/>
                  </a:cubicBezTo>
                  <a:cubicBezTo>
                    <a:pt x="6" y="4"/>
                    <a:pt x="6" y="4"/>
                    <a:pt x="6" y="4"/>
                  </a:cubicBezTo>
                  <a:cubicBezTo>
                    <a:pt x="6" y="4"/>
                    <a:pt x="6" y="4"/>
                    <a:pt x="6" y="4"/>
                  </a:cubicBezTo>
                  <a:cubicBezTo>
                    <a:pt x="6" y="3"/>
                    <a:pt x="6" y="2"/>
                    <a:pt x="5" y="1"/>
                  </a:cubicBezTo>
                  <a:cubicBezTo>
                    <a:pt x="5" y="1"/>
                    <a:pt x="5" y="1"/>
                    <a:pt x="5" y="1"/>
                  </a:cubicBezTo>
                  <a:cubicBezTo>
                    <a:pt x="5" y="1"/>
                    <a:pt x="5" y="1"/>
                    <a:pt x="5" y="1"/>
                  </a:cubicBezTo>
                  <a:cubicBezTo>
                    <a:pt x="4" y="0"/>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8" name="Freeform 3223">
              <a:extLst>
                <a:ext uri="{FF2B5EF4-FFF2-40B4-BE49-F238E27FC236}">
                  <a16:creationId xmlns:a16="http://schemas.microsoft.com/office/drawing/2014/main" id="{9900D617-2E5B-9B60-D17C-A254CDB431FB}"/>
                </a:ext>
              </a:extLst>
            </p:cNvPr>
            <p:cNvSpPr>
              <a:spLocks/>
            </p:cNvSpPr>
            <p:nvPr/>
          </p:nvSpPr>
          <p:spPr bwMode="auto">
            <a:xfrm>
              <a:off x="9113112" y="372270"/>
              <a:ext cx="33106" cy="38623"/>
            </a:xfrm>
            <a:custGeom>
              <a:avLst/>
              <a:gdLst>
                <a:gd name="T0" fmla="*/ 2 w 5"/>
                <a:gd name="T1" fmla="*/ 0 h 6"/>
                <a:gd name="T2" fmla="*/ 0 w 5"/>
                <a:gd name="T3" fmla="*/ 2 h 6"/>
                <a:gd name="T4" fmla="*/ 0 w 5"/>
                <a:gd name="T5" fmla="*/ 4 h 6"/>
                <a:gd name="T6" fmla="*/ 0 w 5"/>
                <a:gd name="T7" fmla="*/ 4 h 6"/>
                <a:gd name="T8" fmla="*/ 0 w 5"/>
                <a:gd name="T9" fmla="*/ 5 h 6"/>
                <a:gd name="T10" fmla="*/ 1 w 5"/>
                <a:gd name="T11" fmla="*/ 5 h 6"/>
                <a:gd name="T12" fmla="*/ 1 w 5"/>
                <a:gd name="T13" fmla="*/ 5 h 6"/>
                <a:gd name="T14" fmla="*/ 2 w 5"/>
                <a:gd name="T15" fmla="*/ 6 h 6"/>
                <a:gd name="T16" fmla="*/ 2 w 5"/>
                <a:gd name="T17" fmla="*/ 6 h 6"/>
                <a:gd name="T18" fmla="*/ 2 w 5"/>
                <a:gd name="T19" fmla="*/ 6 h 6"/>
                <a:gd name="T20" fmla="*/ 4 w 5"/>
                <a:gd name="T21" fmla="*/ 5 h 6"/>
                <a:gd name="T22" fmla="*/ 5 w 5"/>
                <a:gd name="T23" fmla="*/ 5 h 6"/>
                <a:gd name="T24" fmla="*/ 5 w 5"/>
                <a:gd name="T25" fmla="*/ 5 h 6"/>
                <a:gd name="T26" fmla="*/ 5 w 5"/>
                <a:gd name="T27" fmla="*/ 4 h 6"/>
                <a:gd name="T28" fmla="*/ 5 w 5"/>
                <a:gd name="T29" fmla="*/ 3 h 6"/>
                <a:gd name="T30" fmla="*/ 4 w 5"/>
                <a:gd name="T31" fmla="*/ 1 h 6"/>
                <a:gd name="T32" fmla="*/ 2 w 5"/>
                <a:gd name="T3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 h="6">
                  <a:moveTo>
                    <a:pt x="2" y="0"/>
                  </a:moveTo>
                  <a:cubicBezTo>
                    <a:pt x="2" y="0"/>
                    <a:pt x="1" y="1"/>
                    <a:pt x="0" y="2"/>
                  </a:cubicBezTo>
                  <a:cubicBezTo>
                    <a:pt x="0" y="2"/>
                    <a:pt x="0" y="3"/>
                    <a:pt x="0" y="4"/>
                  </a:cubicBezTo>
                  <a:cubicBezTo>
                    <a:pt x="0" y="4"/>
                    <a:pt x="0" y="4"/>
                    <a:pt x="0" y="4"/>
                  </a:cubicBezTo>
                  <a:cubicBezTo>
                    <a:pt x="0" y="5"/>
                    <a:pt x="0" y="5"/>
                    <a:pt x="0" y="5"/>
                  </a:cubicBezTo>
                  <a:cubicBezTo>
                    <a:pt x="1" y="5"/>
                    <a:pt x="1" y="5"/>
                    <a:pt x="1" y="5"/>
                  </a:cubicBezTo>
                  <a:cubicBezTo>
                    <a:pt x="1" y="5"/>
                    <a:pt x="1" y="5"/>
                    <a:pt x="1" y="5"/>
                  </a:cubicBezTo>
                  <a:cubicBezTo>
                    <a:pt x="1" y="6"/>
                    <a:pt x="1" y="6"/>
                    <a:pt x="2" y="6"/>
                  </a:cubicBezTo>
                  <a:cubicBezTo>
                    <a:pt x="2" y="6"/>
                    <a:pt x="2" y="6"/>
                    <a:pt x="2" y="6"/>
                  </a:cubicBezTo>
                  <a:cubicBezTo>
                    <a:pt x="2" y="6"/>
                    <a:pt x="2" y="6"/>
                    <a:pt x="2" y="6"/>
                  </a:cubicBezTo>
                  <a:cubicBezTo>
                    <a:pt x="3" y="6"/>
                    <a:pt x="4" y="6"/>
                    <a:pt x="4" y="5"/>
                  </a:cubicBezTo>
                  <a:cubicBezTo>
                    <a:pt x="4" y="5"/>
                    <a:pt x="5" y="5"/>
                    <a:pt x="5" y="5"/>
                  </a:cubicBezTo>
                  <a:cubicBezTo>
                    <a:pt x="5" y="5"/>
                    <a:pt x="5" y="5"/>
                    <a:pt x="5" y="5"/>
                  </a:cubicBezTo>
                  <a:cubicBezTo>
                    <a:pt x="5" y="4"/>
                    <a:pt x="5" y="4"/>
                    <a:pt x="5" y="4"/>
                  </a:cubicBezTo>
                  <a:cubicBezTo>
                    <a:pt x="5" y="4"/>
                    <a:pt x="5" y="3"/>
                    <a:pt x="5" y="3"/>
                  </a:cubicBezTo>
                  <a:cubicBezTo>
                    <a:pt x="5" y="2"/>
                    <a:pt x="5" y="1"/>
                    <a:pt x="4" y="1"/>
                  </a:cubicBezTo>
                  <a:cubicBezTo>
                    <a:pt x="4" y="1"/>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9" name="Freeform 3224">
              <a:extLst>
                <a:ext uri="{FF2B5EF4-FFF2-40B4-BE49-F238E27FC236}">
                  <a16:creationId xmlns:a16="http://schemas.microsoft.com/office/drawing/2014/main" id="{C348ADB5-8982-A97B-FB19-532675ED15F7}"/>
                </a:ext>
              </a:extLst>
            </p:cNvPr>
            <p:cNvSpPr>
              <a:spLocks/>
            </p:cNvSpPr>
            <p:nvPr/>
          </p:nvSpPr>
          <p:spPr bwMode="auto">
            <a:xfrm>
              <a:off x="9648322" y="871614"/>
              <a:ext cx="41382" cy="33106"/>
            </a:xfrm>
            <a:custGeom>
              <a:avLst/>
              <a:gdLst>
                <a:gd name="T0" fmla="*/ 3 w 6"/>
                <a:gd name="T1" fmla="*/ 0 h 5"/>
                <a:gd name="T2" fmla="*/ 1 w 6"/>
                <a:gd name="T3" fmla="*/ 0 h 5"/>
                <a:gd name="T4" fmla="*/ 1 w 6"/>
                <a:gd name="T5" fmla="*/ 1 h 5"/>
                <a:gd name="T6" fmla="*/ 0 w 6"/>
                <a:gd name="T7" fmla="*/ 1 h 5"/>
                <a:gd name="T8" fmla="*/ 0 w 6"/>
                <a:gd name="T9" fmla="*/ 3 h 5"/>
                <a:gd name="T10" fmla="*/ 0 w 6"/>
                <a:gd name="T11" fmla="*/ 3 h 5"/>
                <a:gd name="T12" fmla="*/ 1 w 6"/>
                <a:gd name="T13" fmla="*/ 4 h 5"/>
                <a:gd name="T14" fmla="*/ 3 w 6"/>
                <a:gd name="T15" fmla="*/ 5 h 5"/>
                <a:gd name="T16" fmla="*/ 5 w 6"/>
                <a:gd name="T17" fmla="*/ 4 h 5"/>
                <a:gd name="T18" fmla="*/ 4 w 6"/>
                <a:gd name="T19" fmla="*/ 0 h 5"/>
                <a:gd name="T20" fmla="*/ 3 w 6"/>
                <a:gd name="T2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5">
                  <a:moveTo>
                    <a:pt x="3" y="0"/>
                  </a:moveTo>
                  <a:cubicBezTo>
                    <a:pt x="2" y="0"/>
                    <a:pt x="1" y="0"/>
                    <a:pt x="1" y="0"/>
                  </a:cubicBezTo>
                  <a:cubicBezTo>
                    <a:pt x="1" y="0"/>
                    <a:pt x="1" y="0"/>
                    <a:pt x="1" y="1"/>
                  </a:cubicBezTo>
                  <a:cubicBezTo>
                    <a:pt x="1" y="1"/>
                    <a:pt x="1" y="1"/>
                    <a:pt x="0" y="1"/>
                  </a:cubicBezTo>
                  <a:cubicBezTo>
                    <a:pt x="0" y="1"/>
                    <a:pt x="0" y="2"/>
                    <a:pt x="0" y="3"/>
                  </a:cubicBezTo>
                  <a:cubicBezTo>
                    <a:pt x="0" y="3"/>
                    <a:pt x="0" y="3"/>
                    <a:pt x="0" y="3"/>
                  </a:cubicBezTo>
                  <a:cubicBezTo>
                    <a:pt x="0" y="4"/>
                    <a:pt x="1" y="4"/>
                    <a:pt x="1" y="4"/>
                  </a:cubicBezTo>
                  <a:cubicBezTo>
                    <a:pt x="2" y="5"/>
                    <a:pt x="2" y="5"/>
                    <a:pt x="3" y="5"/>
                  </a:cubicBezTo>
                  <a:cubicBezTo>
                    <a:pt x="4" y="5"/>
                    <a:pt x="4" y="5"/>
                    <a:pt x="5" y="4"/>
                  </a:cubicBezTo>
                  <a:cubicBezTo>
                    <a:pt x="6" y="3"/>
                    <a:pt x="6" y="1"/>
                    <a:pt x="4" y="0"/>
                  </a:cubicBezTo>
                  <a:cubicBezTo>
                    <a:pt x="4"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0" name="Freeform 3225">
              <a:extLst>
                <a:ext uri="{FF2B5EF4-FFF2-40B4-BE49-F238E27FC236}">
                  <a16:creationId xmlns:a16="http://schemas.microsoft.com/office/drawing/2014/main" id="{D21F6FAC-1DD1-E1C9-102A-B73D3E439C21}"/>
                </a:ext>
              </a:extLst>
            </p:cNvPr>
            <p:cNvSpPr>
              <a:spLocks/>
            </p:cNvSpPr>
            <p:nvPr/>
          </p:nvSpPr>
          <p:spPr bwMode="auto">
            <a:xfrm>
              <a:off x="7121252" y="-118799"/>
              <a:ext cx="38623" cy="38623"/>
            </a:xfrm>
            <a:custGeom>
              <a:avLst/>
              <a:gdLst>
                <a:gd name="T0" fmla="*/ 3 w 6"/>
                <a:gd name="T1" fmla="*/ 0 h 6"/>
                <a:gd name="T2" fmla="*/ 0 w 6"/>
                <a:gd name="T3" fmla="*/ 1 h 6"/>
                <a:gd name="T4" fmla="*/ 0 w 6"/>
                <a:gd name="T5" fmla="*/ 1 h 6"/>
                <a:gd name="T6" fmla="*/ 0 w 6"/>
                <a:gd name="T7" fmla="*/ 2 h 6"/>
                <a:gd name="T8" fmla="*/ 1 w 6"/>
                <a:gd name="T9" fmla="*/ 5 h 6"/>
                <a:gd name="T10" fmla="*/ 2 w 6"/>
                <a:gd name="T11" fmla="*/ 6 h 6"/>
                <a:gd name="T12" fmla="*/ 3 w 6"/>
                <a:gd name="T13" fmla="*/ 6 h 6"/>
                <a:gd name="T14" fmla="*/ 3 w 6"/>
                <a:gd name="T15" fmla="*/ 6 h 6"/>
                <a:gd name="T16" fmla="*/ 4 w 6"/>
                <a:gd name="T17" fmla="*/ 5 h 6"/>
                <a:gd name="T18" fmla="*/ 4 w 6"/>
                <a:gd name="T19" fmla="*/ 5 h 6"/>
                <a:gd name="T20" fmla="*/ 5 w 6"/>
                <a:gd name="T21" fmla="*/ 5 h 6"/>
                <a:gd name="T22" fmla="*/ 4 w 6"/>
                <a:gd name="T23" fmla="*/ 1 h 6"/>
                <a:gd name="T24" fmla="*/ 3 w 6"/>
                <a:gd name="T2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6">
                  <a:moveTo>
                    <a:pt x="3" y="0"/>
                  </a:moveTo>
                  <a:cubicBezTo>
                    <a:pt x="2" y="0"/>
                    <a:pt x="1" y="1"/>
                    <a:pt x="0" y="1"/>
                  </a:cubicBezTo>
                  <a:cubicBezTo>
                    <a:pt x="0" y="1"/>
                    <a:pt x="0" y="1"/>
                    <a:pt x="0" y="1"/>
                  </a:cubicBezTo>
                  <a:cubicBezTo>
                    <a:pt x="0" y="2"/>
                    <a:pt x="0" y="2"/>
                    <a:pt x="0" y="2"/>
                  </a:cubicBezTo>
                  <a:cubicBezTo>
                    <a:pt x="0" y="3"/>
                    <a:pt x="0" y="4"/>
                    <a:pt x="1" y="5"/>
                  </a:cubicBezTo>
                  <a:cubicBezTo>
                    <a:pt x="1" y="5"/>
                    <a:pt x="2" y="6"/>
                    <a:pt x="2" y="6"/>
                  </a:cubicBezTo>
                  <a:cubicBezTo>
                    <a:pt x="2" y="6"/>
                    <a:pt x="3" y="6"/>
                    <a:pt x="3" y="6"/>
                  </a:cubicBezTo>
                  <a:cubicBezTo>
                    <a:pt x="3" y="6"/>
                    <a:pt x="3" y="6"/>
                    <a:pt x="3" y="6"/>
                  </a:cubicBezTo>
                  <a:cubicBezTo>
                    <a:pt x="3" y="6"/>
                    <a:pt x="4" y="6"/>
                    <a:pt x="4" y="5"/>
                  </a:cubicBezTo>
                  <a:cubicBezTo>
                    <a:pt x="4" y="5"/>
                    <a:pt x="4" y="5"/>
                    <a:pt x="4" y="5"/>
                  </a:cubicBezTo>
                  <a:cubicBezTo>
                    <a:pt x="4" y="5"/>
                    <a:pt x="5" y="5"/>
                    <a:pt x="5" y="5"/>
                  </a:cubicBezTo>
                  <a:cubicBezTo>
                    <a:pt x="6" y="3"/>
                    <a:pt x="5" y="2"/>
                    <a:pt x="4" y="1"/>
                  </a:cubicBezTo>
                  <a:cubicBezTo>
                    <a:pt x="4"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1" name="Freeform 3226">
              <a:extLst>
                <a:ext uri="{FF2B5EF4-FFF2-40B4-BE49-F238E27FC236}">
                  <a16:creationId xmlns:a16="http://schemas.microsoft.com/office/drawing/2014/main" id="{60378028-9BB4-A1C6-3B1C-47A3CAC9FC1C}"/>
                </a:ext>
              </a:extLst>
            </p:cNvPr>
            <p:cNvSpPr>
              <a:spLocks/>
            </p:cNvSpPr>
            <p:nvPr/>
          </p:nvSpPr>
          <p:spPr bwMode="auto">
            <a:xfrm>
              <a:off x="7278504" y="137771"/>
              <a:ext cx="24829" cy="24829"/>
            </a:xfrm>
            <a:custGeom>
              <a:avLst/>
              <a:gdLst>
                <a:gd name="T0" fmla="*/ 2 w 4"/>
                <a:gd name="T1" fmla="*/ 0 h 4"/>
                <a:gd name="T2" fmla="*/ 1 w 4"/>
                <a:gd name="T3" fmla="*/ 0 h 4"/>
                <a:gd name="T4" fmla="*/ 0 w 4"/>
                <a:gd name="T5" fmla="*/ 0 h 4"/>
                <a:gd name="T6" fmla="*/ 0 w 4"/>
                <a:gd name="T7" fmla="*/ 1 h 4"/>
                <a:gd name="T8" fmla="*/ 0 w 4"/>
                <a:gd name="T9" fmla="*/ 2 h 4"/>
                <a:gd name="T10" fmla="*/ 0 w 4"/>
                <a:gd name="T11" fmla="*/ 2 h 4"/>
                <a:gd name="T12" fmla="*/ 0 w 4"/>
                <a:gd name="T13" fmla="*/ 3 h 4"/>
                <a:gd name="T14" fmla="*/ 0 w 4"/>
                <a:gd name="T15" fmla="*/ 3 h 4"/>
                <a:gd name="T16" fmla="*/ 0 w 4"/>
                <a:gd name="T17" fmla="*/ 3 h 4"/>
                <a:gd name="T18" fmla="*/ 2 w 4"/>
                <a:gd name="T19" fmla="*/ 4 h 4"/>
                <a:gd name="T20" fmla="*/ 3 w 4"/>
                <a:gd name="T21" fmla="*/ 3 h 4"/>
                <a:gd name="T22" fmla="*/ 3 w 4"/>
                <a:gd name="T23" fmla="*/ 3 h 4"/>
                <a:gd name="T24" fmla="*/ 3 w 4"/>
                <a:gd name="T25" fmla="*/ 2 h 4"/>
                <a:gd name="T26" fmla="*/ 4 w 4"/>
                <a:gd name="T27" fmla="*/ 2 h 4"/>
                <a:gd name="T28" fmla="*/ 4 w 4"/>
                <a:gd name="T29" fmla="*/ 2 h 4"/>
                <a:gd name="T30" fmla="*/ 3 w 4"/>
                <a:gd name="T31" fmla="*/ 0 h 4"/>
                <a:gd name="T32" fmla="*/ 2 w 4"/>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4">
                  <a:moveTo>
                    <a:pt x="2" y="0"/>
                  </a:moveTo>
                  <a:cubicBezTo>
                    <a:pt x="1" y="0"/>
                    <a:pt x="1" y="0"/>
                    <a:pt x="1" y="0"/>
                  </a:cubicBezTo>
                  <a:cubicBezTo>
                    <a:pt x="1" y="0"/>
                    <a:pt x="1" y="0"/>
                    <a:pt x="0" y="0"/>
                  </a:cubicBezTo>
                  <a:cubicBezTo>
                    <a:pt x="0" y="0"/>
                    <a:pt x="0" y="0"/>
                    <a:pt x="0" y="1"/>
                  </a:cubicBezTo>
                  <a:cubicBezTo>
                    <a:pt x="0" y="1"/>
                    <a:pt x="0" y="1"/>
                    <a:pt x="0" y="2"/>
                  </a:cubicBezTo>
                  <a:cubicBezTo>
                    <a:pt x="0" y="2"/>
                    <a:pt x="0" y="2"/>
                    <a:pt x="0" y="2"/>
                  </a:cubicBezTo>
                  <a:cubicBezTo>
                    <a:pt x="0" y="2"/>
                    <a:pt x="0" y="2"/>
                    <a:pt x="0" y="3"/>
                  </a:cubicBezTo>
                  <a:cubicBezTo>
                    <a:pt x="0" y="3"/>
                    <a:pt x="0" y="3"/>
                    <a:pt x="0" y="3"/>
                  </a:cubicBezTo>
                  <a:cubicBezTo>
                    <a:pt x="0" y="3"/>
                    <a:pt x="0" y="3"/>
                    <a:pt x="0" y="3"/>
                  </a:cubicBezTo>
                  <a:cubicBezTo>
                    <a:pt x="1" y="4"/>
                    <a:pt x="1" y="4"/>
                    <a:pt x="2" y="4"/>
                  </a:cubicBezTo>
                  <a:cubicBezTo>
                    <a:pt x="2" y="4"/>
                    <a:pt x="3" y="3"/>
                    <a:pt x="3" y="3"/>
                  </a:cubicBezTo>
                  <a:cubicBezTo>
                    <a:pt x="3" y="3"/>
                    <a:pt x="3" y="3"/>
                    <a:pt x="3" y="3"/>
                  </a:cubicBezTo>
                  <a:cubicBezTo>
                    <a:pt x="3" y="3"/>
                    <a:pt x="3" y="2"/>
                    <a:pt x="3" y="2"/>
                  </a:cubicBezTo>
                  <a:cubicBezTo>
                    <a:pt x="3" y="2"/>
                    <a:pt x="3" y="2"/>
                    <a:pt x="4" y="2"/>
                  </a:cubicBezTo>
                  <a:cubicBezTo>
                    <a:pt x="4" y="2"/>
                    <a:pt x="4" y="2"/>
                    <a:pt x="4" y="2"/>
                  </a:cubicBezTo>
                  <a:cubicBezTo>
                    <a:pt x="4" y="1"/>
                    <a:pt x="3" y="1"/>
                    <a:pt x="3"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2" name="Freeform 3227">
              <a:extLst>
                <a:ext uri="{FF2B5EF4-FFF2-40B4-BE49-F238E27FC236}">
                  <a16:creationId xmlns:a16="http://schemas.microsoft.com/office/drawing/2014/main" id="{376B5FE1-3D03-4E6B-C7E4-1DE4FD7B715E}"/>
                </a:ext>
              </a:extLst>
            </p:cNvPr>
            <p:cNvSpPr>
              <a:spLocks/>
            </p:cNvSpPr>
            <p:nvPr/>
          </p:nvSpPr>
          <p:spPr bwMode="auto">
            <a:xfrm>
              <a:off x="6897788" y="-242945"/>
              <a:ext cx="24829" cy="24829"/>
            </a:xfrm>
            <a:custGeom>
              <a:avLst/>
              <a:gdLst>
                <a:gd name="T0" fmla="*/ 2 w 4"/>
                <a:gd name="T1" fmla="*/ 0 h 4"/>
                <a:gd name="T2" fmla="*/ 0 w 4"/>
                <a:gd name="T3" fmla="*/ 1 h 4"/>
                <a:gd name="T4" fmla="*/ 1 w 4"/>
                <a:gd name="T5" fmla="*/ 4 h 4"/>
                <a:gd name="T6" fmla="*/ 2 w 4"/>
                <a:gd name="T7" fmla="*/ 4 h 4"/>
                <a:gd name="T8" fmla="*/ 3 w 4"/>
                <a:gd name="T9" fmla="*/ 4 h 4"/>
                <a:gd name="T10" fmla="*/ 3 w 4"/>
                <a:gd name="T11" fmla="*/ 4 h 4"/>
                <a:gd name="T12" fmla="*/ 3 w 4"/>
                <a:gd name="T13" fmla="*/ 3 h 4"/>
                <a:gd name="T14" fmla="*/ 3 w 4"/>
                <a:gd name="T15" fmla="*/ 3 h 4"/>
                <a:gd name="T16" fmla="*/ 4 w 4"/>
                <a:gd name="T17" fmla="*/ 3 h 4"/>
                <a:gd name="T18" fmla="*/ 3 w 4"/>
                <a:gd name="T19" fmla="*/ 1 h 4"/>
                <a:gd name="T20" fmla="*/ 2 w 4"/>
                <a:gd name="T2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4">
                  <a:moveTo>
                    <a:pt x="2" y="0"/>
                  </a:moveTo>
                  <a:cubicBezTo>
                    <a:pt x="1" y="0"/>
                    <a:pt x="1" y="1"/>
                    <a:pt x="0" y="1"/>
                  </a:cubicBezTo>
                  <a:cubicBezTo>
                    <a:pt x="0" y="2"/>
                    <a:pt x="0" y="3"/>
                    <a:pt x="1" y="4"/>
                  </a:cubicBezTo>
                  <a:cubicBezTo>
                    <a:pt x="1" y="4"/>
                    <a:pt x="1" y="4"/>
                    <a:pt x="2" y="4"/>
                  </a:cubicBezTo>
                  <a:cubicBezTo>
                    <a:pt x="2" y="4"/>
                    <a:pt x="2" y="4"/>
                    <a:pt x="3" y="4"/>
                  </a:cubicBezTo>
                  <a:cubicBezTo>
                    <a:pt x="3" y="4"/>
                    <a:pt x="3" y="4"/>
                    <a:pt x="3" y="4"/>
                  </a:cubicBezTo>
                  <a:cubicBezTo>
                    <a:pt x="3" y="4"/>
                    <a:pt x="3" y="4"/>
                    <a:pt x="3" y="3"/>
                  </a:cubicBezTo>
                  <a:cubicBezTo>
                    <a:pt x="3" y="3"/>
                    <a:pt x="3" y="3"/>
                    <a:pt x="3" y="3"/>
                  </a:cubicBezTo>
                  <a:cubicBezTo>
                    <a:pt x="4" y="3"/>
                    <a:pt x="4" y="3"/>
                    <a:pt x="4" y="3"/>
                  </a:cubicBezTo>
                  <a:cubicBezTo>
                    <a:pt x="4" y="2"/>
                    <a:pt x="4" y="1"/>
                    <a:pt x="3" y="1"/>
                  </a:cubicBezTo>
                  <a:cubicBezTo>
                    <a:pt x="3"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3" name="Freeform 3228">
              <a:extLst>
                <a:ext uri="{FF2B5EF4-FFF2-40B4-BE49-F238E27FC236}">
                  <a16:creationId xmlns:a16="http://schemas.microsoft.com/office/drawing/2014/main" id="{48AD4282-D5BA-0A2B-BEDB-A47334B15041}"/>
                </a:ext>
              </a:extLst>
            </p:cNvPr>
            <p:cNvSpPr>
              <a:spLocks/>
            </p:cNvSpPr>
            <p:nvPr/>
          </p:nvSpPr>
          <p:spPr bwMode="auto">
            <a:xfrm>
              <a:off x="7107458" y="137771"/>
              <a:ext cx="24829" cy="24829"/>
            </a:xfrm>
            <a:custGeom>
              <a:avLst/>
              <a:gdLst>
                <a:gd name="T0" fmla="*/ 2 w 4"/>
                <a:gd name="T1" fmla="*/ 0 h 4"/>
                <a:gd name="T2" fmla="*/ 2 w 4"/>
                <a:gd name="T3" fmla="*/ 0 h 4"/>
                <a:gd name="T4" fmla="*/ 1 w 4"/>
                <a:gd name="T5" fmla="*/ 0 h 4"/>
                <a:gd name="T6" fmla="*/ 1 w 4"/>
                <a:gd name="T7" fmla="*/ 1 h 4"/>
                <a:gd name="T8" fmla="*/ 1 w 4"/>
                <a:gd name="T9" fmla="*/ 3 h 4"/>
                <a:gd name="T10" fmla="*/ 1 w 4"/>
                <a:gd name="T11" fmla="*/ 3 h 4"/>
                <a:gd name="T12" fmla="*/ 2 w 4"/>
                <a:gd name="T13" fmla="*/ 4 h 4"/>
                <a:gd name="T14" fmla="*/ 2 w 4"/>
                <a:gd name="T15" fmla="*/ 4 h 4"/>
                <a:gd name="T16" fmla="*/ 3 w 4"/>
                <a:gd name="T17" fmla="*/ 4 h 4"/>
                <a:gd name="T18" fmla="*/ 3 w 4"/>
                <a:gd name="T19" fmla="*/ 3 h 4"/>
                <a:gd name="T20" fmla="*/ 4 w 4"/>
                <a:gd name="T21" fmla="*/ 3 h 4"/>
                <a:gd name="T22" fmla="*/ 4 w 4"/>
                <a:gd name="T23" fmla="*/ 2 h 4"/>
                <a:gd name="T24" fmla="*/ 4 w 4"/>
                <a:gd name="T25" fmla="*/ 2 h 4"/>
                <a:gd name="T26" fmla="*/ 3 w 4"/>
                <a:gd name="T27" fmla="*/ 0 h 4"/>
                <a:gd name="T28" fmla="*/ 3 w 4"/>
                <a:gd name="T29" fmla="*/ 0 h 4"/>
                <a:gd name="T30" fmla="*/ 2 w 4"/>
                <a:gd name="T31" fmla="*/ 0 h 4"/>
                <a:gd name="T32" fmla="*/ 2 w 4"/>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4">
                  <a:moveTo>
                    <a:pt x="2" y="0"/>
                  </a:moveTo>
                  <a:cubicBezTo>
                    <a:pt x="2" y="0"/>
                    <a:pt x="2" y="0"/>
                    <a:pt x="2" y="0"/>
                  </a:cubicBezTo>
                  <a:cubicBezTo>
                    <a:pt x="1" y="0"/>
                    <a:pt x="1" y="0"/>
                    <a:pt x="1" y="0"/>
                  </a:cubicBezTo>
                  <a:cubicBezTo>
                    <a:pt x="1" y="0"/>
                    <a:pt x="1" y="0"/>
                    <a:pt x="1" y="1"/>
                  </a:cubicBezTo>
                  <a:cubicBezTo>
                    <a:pt x="0" y="2"/>
                    <a:pt x="0" y="3"/>
                    <a:pt x="1" y="3"/>
                  </a:cubicBezTo>
                  <a:cubicBezTo>
                    <a:pt x="1" y="3"/>
                    <a:pt x="1" y="3"/>
                    <a:pt x="1" y="3"/>
                  </a:cubicBezTo>
                  <a:cubicBezTo>
                    <a:pt x="1" y="3"/>
                    <a:pt x="1" y="3"/>
                    <a:pt x="2" y="4"/>
                  </a:cubicBezTo>
                  <a:cubicBezTo>
                    <a:pt x="2" y="4"/>
                    <a:pt x="2" y="4"/>
                    <a:pt x="2" y="4"/>
                  </a:cubicBezTo>
                  <a:cubicBezTo>
                    <a:pt x="3" y="4"/>
                    <a:pt x="3" y="4"/>
                    <a:pt x="3" y="4"/>
                  </a:cubicBezTo>
                  <a:cubicBezTo>
                    <a:pt x="3" y="3"/>
                    <a:pt x="3" y="3"/>
                    <a:pt x="3" y="3"/>
                  </a:cubicBezTo>
                  <a:cubicBezTo>
                    <a:pt x="4" y="3"/>
                    <a:pt x="4" y="3"/>
                    <a:pt x="4" y="3"/>
                  </a:cubicBezTo>
                  <a:cubicBezTo>
                    <a:pt x="4" y="3"/>
                    <a:pt x="4" y="2"/>
                    <a:pt x="4" y="2"/>
                  </a:cubicBezTo>
                  <a:cubicBezTo>
                    <a:pt x="4" y="2"/>
                    <a:pt x="4" y="2"/>
                    <a:pt x="4" y="2"/>
                  </a:cubicBezTo>
                  <a:cubicBezTo>
                    <a:pt x="4" y="1"/>
                    <a:pt x="4" y="0"/>
                    <a:pt x="3" y="0"/>
                  </a:cubicBezTo>
                  <a:cubicBezTo>
                    <a:pt x="3" y="0"/>
                    <a:pt x="3" y="0"/>
                    <a:pt x="3" y="0"/>
                  </a:cubicBezTo>
                  <a:cubicBezTo>
                    <a:pt x="3" y="0"/>
                    <a:pt x="3"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4" name="Freeform 3229">
              <a:extLst>
                <a:ext uri="{FF2B5EF4-FFF2-40B4-BE49-F238E27FC236}">
                  <a16:creationId xmlns:a16="http://schemas.microsoft.com/office/drawing/2014/main" id="{8B51ABB8-144A-46D9-FF0E-36C12490A8C2}"/>
                </a:ext>
              </a:extLst>
            </p:cNvPr>
            <p:cNvSpPr>
              <a:spLocks/>
            </p:cNvSpPr>
            <p:nvPr/>
          </p:nvSpPr>
          <p:spPr bwMode="auto">
            <a:xfrm>
              <a:off x="7303333" y="728156"/>
              <a:ext cx="27588" cy="24829"/>
            </a:xfrm>
            <a:custGeom>
              <a:avLst/>
              <a:gdLst>
                <a:gd name="T0" fmla="*/ 2 w 4"/>
                <a:gd name="T1" fmla="*/ 0 h 4"/>
                <a:gd name="T2" fmla="*/ 2 w 4"/>
                <a:gd name="T3" fmla="*/ 0 h 4"/>
                <a:gd name="T4" fmla="*/ 1 w 4"/>
                <a:gd name="T5" fmla="*/ 0 h 4"/>
                <a:gd name="T6" fmla="*/ 0 w 4"/>
                <a:gd name="T7" fmla="*/ 1 h 4"/>
                <a:gd name="T8" fmla="*/ 0 w 4"/>
                <a:gd name="T9" fmla="*/ 2 h 4"/>
                <a:gd name="T10" fmla="*/ 0 w 4"/>
                <a:gd name="T11" fmla="*/ 3 h 4"/>
                <a:gd name="T12" fmla="*/ 1 w 4"/>
                <a:gd name="T13" fmla="*/ 4 h 4"/>
                <a:gd name="T14" fmla="*/ 1 w 4"/>
                <a:gd name="T15" fmla="*/ 4 h 4"/>
                <a:gd name="T16" fmla="*/ 1 w 4"/>
                <a:gd name="T17" fmla="*/ 4 h 4"/>
                <a:gd name="T18" fmla="*/ 2 w 4"/>
                <a:gd name="T19" fmla="*/ 4 h 4"/>
                <a:gd name="T20" fmla="*/ 3 w 4"/>
                <a:gd name="T21" fmla="*/ 3 h 4"/>
                <a:gd name="T22" fmla="*/ 3 w 4"/>
                <a:gd name="T23" fmla="*/ 1 h 4"/>
                <a:gd name="T24" fmla="*/ 3 w 4"/>
                <a:gd name="T25" fmla="*/ 1 h 4"/>
                <a:gd name="T26" fmla="*/ 3 w 4"/>
                <a:gd name="T27" fmla="*/ 1 h 4"/>
                <a:gd name="T28" fmla="*/ 3 w 4"/>
                <a:gd name="T29" fmla="*/ 1 h 4"/>
                <a:gd name="T30" fmla="*/ 3 w 4"/>
                <a:gd name="T31" fmla="*/ 0 h 4"/>
                <a:gd name="T32" fmla="*/ 2 w 4"/>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4">
                  <a:moveTo>
                    <a:pt x="2" y="0"/>
                  </a:moveTo>
                  <a:cubicBezTo>
                    <a:pt x="2" y="0"/>
                    <a:pt x="2" y="0"/>
                    <a:pt x="2" y="0"/>
                  </a:cubicBezTo>
                  <a:cubicBezTo>
                    <a:pt x="2" y="0"/>
                    <a:pt x="1" y="0"/>
                    <a:pt x="1" y="0"/>
                  </a:cubicBezTo>
                  <a:cubicBezTo>
                    <a:pt x="1" y="0"/>
                    <a:pt x="0" y="1"/>
                    <a:pt x="0" y="1"/>
                  </a:cubicBezTo>
                  <a:cubicBezTo>
                    <a:pt x="0" y="1"/>
                    <a:pt x="0" y="2"/>
                    <a:pt x="0" y="2"/>
                  </a:cubicBezTo>
                  <a:cubicBezTo>
                    <a:pt x="0" y="3"/>
                    <a:pt x="0" y="3"/>
                    <a:pt x="0" y="3"/>
                  </a:cubicBezTo>
                  <a:cubicBezTo>
                    <a:pt x="0" y="3"/>
                    <a:pt x="0" y="4"/>
                    <a:pt x="1" y="4"/>
                  </a:cubicBezTo>
                  <a:cubicBezTo>
                    <a:pt x="1" y="4"/>
                    <a:pt x="1" y="4"/>
                    <a:pt x="1" y="4"/>
                  </a:cubicBezTo>
                  <a:cubicBezTo>
                    <a:pt x="1" y="4"/>
                    <a:pt x="1" y="4"/>
                    <a:pt x="1" y="4"/>
                  </a:cubicBezTo>
                  <a:cubicBezTo>
                    <a:pt x="1" y="4"/>
                    <a:pt x="2" y="4"/>
                    <a:pt x="2" y="4"/>
                  </a:cubicBezTo>
                  <a:cubicBezTo>
                    <a:pt x="2" y="4"/>
                    <a:pt x="3" y="4"/>
                    <a:pt x="3" y="3"/>
                  </a:cubicBezTo>
                  <a:cubicBezTo>
                    <a:pt x="4" y="3"/>
                    <a:pt x="4" y="2"/>
                    <a:pt x="3" y="1"/>
                  </a:cubicBezTo>
                  <a:cubicBezTo>
                    <a:pt x="3" y="1"/>
                    <a:pt x="3" y="1"/>
                    <a:pt x="3" y="1"/>
                  </a:cubicBezTo>
                  <a:cubicBezTo>
                    <a:pt x="3" y="1"/>
                    <a:pt x="3" y="1"/>
                    <a:pt x="3" y="1"/>
                  </a:cubicBezTo>
                  <a:cubicBezTo>
                    <a:pt x="3" y="1"/>
                    <a:pt x="3" y="1"/>
                    <a:pt x="3" y="1"/>
                  </a:cubicBezTo>
                  <a:cubicBezTo>
                    <a:pt x="3" y="0"/>
                    <a:pt x="3" y="0"/>
                    <a:pt x="3"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5" name="Freeform 3230">
              <a:extLst>
                <a:ext uri="{FF2B5EF4-FFF2-40B4-BE49-F238E27FC236}">
                  <a16:creationId xmlns:a16="http://schemas.microsoft.com/office/drawing/2014/main" id="{EE1CE3AF-3C01-7EF0-9ACB-76BA731CE807}"/>
                </a:ext>
              </a:extLst>
            </p:cNvPr>
            <p:cNvSpPr>
              <a:spLocks/>
            </p:cNvSpPr>
            <p:nvPr/>
          </p:nvSpPr>
          <p:spPr bwMode="auto">
            <a:xfrm>
              <a:off x="6883994" y="824715"/>
              <a:ext cx="27588" cy="19312"/>
            </a:xfrm>
            <a:custGeom>
              <a:avLst/>
              <a:gdLst>
                <a:gd name="T0" fmla="*/ 2 w 4"/>
                <a:gd name="T1" fmla="*/ 0 h 3"/>
                <a:gd name="T2" fmla="*/ 1 w 4"/>
                <a:gd name="T3" fmla="*/ 0 h 3"/>
                <a:gd name="T4" fmla="*/ 1 w 4"/>
                <a:gd name="T5" fmla="*/ 3 h 3"/>
                <a:gd name="T6" fmla="*/ 2 w 4"/>
                <a:gd name="T7" fmla="*/ 3 h 3"/>
                <a:gd name="T8" fmla="*/ 4 w 4"/>
                <a:gd name="T9" fmla="*/ 3 h 3"/>
                <a:gd name="T10" fmla="*/ 4 w 4"/>
                <a:gd name="T11" fmla="*/ 2 h 3"/>
                <a:gd name="T12" fmla="*/ 4 w 4"/>
                <a:gd name="T13" fmla="*/ 2 h 3"/>
                <a:gd name="T14" fmla="*/ 4 w 4"/>
                <a:gd name="T15" fmla="*/ 1 h 3"/>
                <a:gd name="T16" fmla="*/ 4 w 4"/>
                <a:gd name="T17" fmla="*/ 1 h 3"/>
                <a:gd name="T18" fmla="*/ 4 w 4"/>
                <a:gd name="T19" fmla="*/ 0 h 3"/>
                <a:gd name="T20" fmla="*/ 3 w 4"/>
                <a:gd name="T21" fmla="*/ 0 h 3"/>
                <a:gd name="T22" fmla="*/ 3 w 4"/>
                <a:gd name="T23" fmla="*/ 0 h 3"/>
                <a:gd name="T24" fmla="*/ 2 w 4"/>
                <a:gd name="T25"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3">
                  <a:moveTo>
                    <a:pt x="2" y="0"/>
                  </a:moveTo>
                  <a:cubicBezTo>
                    <a:pt x="2" y="0"/>
                    <a:pt x="1" y="0"/>
                    <a:pt x="1" y="0"/>
                  </a:cubicBezTo>
                  <a:cubicBezTo>
                    <a:pt x="0" y="1"/>
                    <a:pt x="0" y="2"/>
                    <a:pt x="1" y="3"/>
                  </a:cubicBezTo>
                  <a:cubicBezTo>
                    <a:pt x="2" y="3"/>
                    <a:pt x="2" y="3"/>
                    <a:pt x="2" y="3"/>
                  </a:cubicBezTo>
                  <a:cubicBezTo>
                    <a:pt x="3" y="3"/>
                    <a:pt x="4" y="3"/>
                    <a:pt x="4" y="3"/>
                  </a:cubicBezTo>
                  <a:cubicBezTo>
                    <a:pt x="4" y="2"/>
                    <a:pt x="4" y="2"/>
                    <a:pt x="4" y="2"/>
                  </a:cubicBezTo>
                  <a:cubicBezTo>
                    <a:pt x="4" y="2"/>
                    <a:pt x="4" y="2"/>
                    <a:pt x="4" y="2"/>
                  </a:cubicBezTo>
                  <a:cubicBezTo>
                    <a:pt x="4" y="2"/>
                    <a:pt x="4" y="1"/>
                    <a:pt x="4" y="1"/>
                  </a:cubicBezTo>
                  <a:cubicBezTo>
                    <a:pt x="4" y="1"/>
                    <a:pt x="4" y="1"/>
                    <a:pt x="4" y="1"/>
                  </a:cubicBezTo>
                  <a:cubicBezTo>
                    <a:pt x="4" y="1"/>
                    <a:pt x="4" y="0"/>
                    <a:pt x="4" y="0"/>
                  </a:cubicBezTo>
                  <a:cubicBezTo>
                    <a:pt x="4" y="0"/>
                    <a:pt x="4" y="0"/>
                    <a:pt x="3" y="0"/>
                  </a:cubicBezTo>
                  <a:cubicBezTo>
                    <a:pt x="3" y="0"/>
                    <a:pt x="3" y="0"/>
                    <a:pt x="3" y="0"/>
                  </a:cubicBezTo>
                  <a:cubicBezTo>
                    <a:pt x="3" y="0"/>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6" name="Freeform 3231">
              <a:extLst>
                <a:ext uri="{FF2B5EF4-FFF2-40B4-BE49-F238E27FC236}">
                  <a16:creationId xmlns:a16="http://schemas.microsoft.com/office/drawing/2014/main" id="{A916DDBB-45A8-D092-5CA0-990F89A7737C}"/>
                </a:ext>
              </a:extLst>
            </p:cNvPr>
            <p:cNvSpPr>
              <a:spLocks/>
            </p:cNvSpPr>
            <p:nvPr/>
          </p:nvSpPr>
          <p:spPr bwMode="auto">
            <a:xfrm>
              <a:off x="7794401" y="347440"/>
              <a:ext cx="27588" cy="24829"/>
            </a:xfrm>
            <a:custGeom>
              <a:avLst/>
              <a:gdLst>
                <a:gd name="T0" fmla="*/ 2 w 4"/>
                <a:gd name="T1" fmla="*/ 0 h 4"/>
                <a:gd name="T2" fmla="*/ 0 w 4"/>
                <a:gd name="T3" fmla="*/ 1 h 4"/>
                <a:gd name="T4" fmla="*/ 0 w 4"/>
                <a:gd name="T5" fmla="*/ 1 h 4"/>
                <a:gd name="T6" fmla="*/ 0 w 4"/>
                <a:gd name="T7" fmla="*/ 1 h 4"/>
                <a:gd name="T8" fmla="*/ 0 w 4"/>
                <a:gd name="T9" fmla="*/ 2 h 4"/>
                <a:gd name="T10" fmla="*/ 0 w 4"/>
                <a:gd name="T11" fmla="*/ 2 h 4"/>
                <a:gd name="T12" fmla="*/ 0 w 4"/>
                <a:gd name="T13" fmla="*/ 3 h 4"/>
                <a:gd name="T14" fmla="*/ 0 w 4"/>
                <a:gd name="T15" fmla="*/ 3 h 4"/>
                <a:gd name="T16" fmla="*/ 1 w 4"/>
                <a:gd name="T17" fmla="*/ 3 h 4"/>
                <a:gd name="T18" fmla="*/ 2 w 4"/>
                <a:gd name="T19" fmla="*/ 4 h 4"/>
                <a:gd name="T20" fmla="*/ 3 w 4"/>
                <a:gd name="T21" fmla="*/ 3 h 4"/>
                <a:gd name="T22" fmla="*/ 3 w 4"/>
                <a:gd name="T23" fmla="*/ 3 h 4"/>
                <a:gd name="T24" fmla="*/ 3 w 4"/>
                <a:gd name="T25" fmla="*/ 3 h 4"/>
                <a:gd name="T26" fmla="*/ 3 w 4"/>
                <a:gd name="T27" fmla="*/ 2 h 4"/>
                <a:gd name="T28" fmla="*/ 4 w 4"/>
                <a:gd name="T29" fmla="*/ 2 h 4"/>
                <a:gd name="T30" fmla="*/ 3 w 4"/>
                <a:gd name="T31" fmla="*/ 1 h 4"/>
                <a:gd name="T32" fmla="*/ 3 w 4"/>
                <a:gd name="T33" fmla="*/ 0 h 4"/>
                <a:gd name="T34" fmla="*/ 3 w 4"/>
                <a:gd name="T35" fmla="*/ 0 h 4"/>
                <a:gd name="T36" fmla="*/ 2 w 4"/>
                <a:gd name="T3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 h="4">
                  <a:moveTo>
                    <a:pt x="2" y="0"/>
                  </a:moveTo>
                  <a:cubicBezTo>
                    <a:pt x="1" y="0"/>
                    <a:pt x="0" y="0"/>
                    <a:pt x="0" y="1"/>
                  </a:cubicBezTo>
                  <a:cubicBezTo>
                    <a:pt x="0" y="1"/>
                    <a:pt x="0" y="1"/>
                    <a:pt x="0" y="1"/>
                  </a:cubicBezTo>
                  <a:cubicBezTo>
                    <a:pt x="0" y="1"/>
                    <a:pt x="0" y="1"/>
                    <a:pt x="0" y="1"/>
                  </a:cubicBezTo>
                  <a:cubicBezTo>
                    <a:pt x="0" y="1"/>
                    <a:pt x="0" y="1"/>
                    <a:pt x="0" y="2"/>
                  </a:cubicBezTo>
                  <a:cubicBezTo>
                    <a:pt x="0" y="2"/>
                    <a:pt x="0" y="2"/>
                    <a:pt x="0" y="2"/>
                  </a:cubicBezTo>
                  <a:cubicBezTo>
                    <a:pt x="0" y="2"/>
                    <a:pt x="0" y="3"/>
                    <a:pt x="0" y="3"/>
                  </a:cubicBezTo>
                  <a:cubicBezTo>
                    <a:pt x="0" y="3"/>
                    <a:pt x="0" y="3"/>
                    <a:pt x="0" y="3"/>
                  </a:cubicBezTo>
                  <a:cubicBezTo>
                    <a:pt x="0" y="3"/>
                    <a:pt x="0" y="3"/>
                    <a:pt x="1" y="3"/>
                  </a:cubicBezTo>
                  <a:cubicBezTo>
                    <a:pt x="1" y="4"/>
                    <a:pt x="1" y="4"/>
                    <a:pt x="2" y="4"/>
                  </a:cubicBezTo>
                  <a:cubicBezTo>
                    <a:pt x="2" y="4"/>
                    <a:pt x="3" y="4"/>
                    <a:pt x="3" y="3"/>
                  </a:cubicBezTo>
                  <a:cubicBezTo>
                    <a:pt x="3" y="3"/>
                    <a:pt x="3" y="3"/>
                    <a:pt x="3" y="3"/>
                  </a:cubicBezTo>
                  <a:cubicBezTo>
                    <a:pt x="3" y="3"/>
                    <a:pt x="3" y="3"/>
                    <a:pt x="3" y="3"/>
                  </a:cubicBezTo>
                  <a:cubicBezTo>
                    <a:pt x="3" y="3"/>
                    <a:pt x="3" y="3"/>
                    <a:pt x="3" y="2"/>
                  </a:cubicBezTo>
                  <a:cubicBezTo>
                    <a:pt x="4" y="2"/>
                    <a:pt x="4" y="2"/>
                    <a:pt x="4" y="2"/>
                  </a:cubicBezTo>
                  <a:cubicBezTo>
                    <a:pt x="4" y="2"/>
                    <a:pt x="3" y="1"/>
                    <a:pt x="3" y="1"/>
                  </a:cubicBezTo>
                  <a:cubicBezTo>
                    <a:pt x="3" y="1"/>
                    <a:pt x="3" y="0"/>
                    <a:pt x="3" y="0"/>
                  </a:cubicBezTo>
                  <a:cubicBezTo>
                    <a:pt x="3" y="0"/>
                    <a:pt x="3" y="0"/>
                    <a:pt x="3"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7" name="Freeform 3232">
              <a:extLst>
                <a:ext uri="{FF2B5EF4-FFF2-40B4-BE49-F238E27FC236}">
                  <a16:creationId xmlns:a16="http://schemas.microsoft.com/office/drawing/2014/main" id="{5EC2CD44-D4B7-64EF-0194-C15ABA898CB3}"/>
                </a:ext>
              </a:extLst>
            </p:cNvPr>
            <p:cNvSpPr>
              <a:spLocks/>
            </p:cNvSpPr>
            <p:nvPr/>
          </p:nvSpPr>
          <p:spPr bwMode="auto">
            <a:xfrm>
              <a:off x="8337887" y="758503"/>
              <a:ext cx="22070" cy="27588"/>
            </a:xfrm>
            <a:custGeom>
              <a:avLst/>
              <a:gdLst>
                <a:gd name="T0" fmla="*/ 2 w 3"/>
                <a:gd name="T1" fmla="*/ 0 h 4"/>
                <a:gd name="T2" fmla="*/ 1 w 3"/>
                <a:gd name="T3" fmla="*/ 0 h 4"/>
                <a:gd name="T4" fmla="*/ 0 w 3"/>
                <a:gd name="T5" fmla="*/ 1 h 4"/>
                <a:gd name="T6" fmla="*/ 0 w 3"/>
                <a:gd name="T7" fmla="*/ 1 h 4"/>
                <a:gd name="T8" fmla="*/ 0 w 3"/>
                <a:gd name="T9" fmla="*/ 1 h 4"/>
                <a:gd name="T10" fmla="*/ 0 w 3"/>
                <a:gd name="T11" fmla="*/ 3 h 4"/>
                <a:gd name="T12" fmla="*/ 0 w 3"/>
                <a:gd name="T13" fmla="*/ 3 h 4"/>
                <a:gd name="T14" fmla="*/ 0 w 3"/>
                <a:gd name="T15" fmla="*/ 4 h 4"/>
                <a:gd name="T16" fmla="*/ 2 w 3"/>
                <a:gd name="T17" fmla="*/ 4 h 4"/>
                <a:gd name="T18" fmla="*/ 3 w 3"/>
                <a:gd name="T19" fmla="*/ 3 h 4"/>
                <a:gd name="T20" fmla="*/ 3 w 3"/>
                <a:gd name="T21" fmla="*/ 3 h 4"/>
                <a:gd name="T22" fmla="*/ 3 w 3"/>
                <a:gd name="T23" fmla="*/ 2 h 4"/>
                <a:gd name="T24" fmla="*/ 3 w 3"/>
                <a:gd name="T25" fmla="*/ 2 h 4"/>
                <a:gd name="T26" fmla="*/ 3 w 3"/>
                <a:gd name="T27" fmla="*/ 2 h 4"/>
                <a:gd name="T28" fmla="*/ 3 w 3"/>
                <a:gd name="T29" fmla="*/ 2 h 4"/>
                <a:gd name="T30" fmla="*/ 3 w 3"/>
                <a:gd name="T31" fmla="*/ 1 h 4"/>
                <a:gd name="T32" fmla="*/ 3 w 3"/>
                <a:gd name="T33" fmla="*/ 1 h 4"/>
                <a:gd name="T34" fmla="*/ 2 w 3"/>
                <a:gd name="T35" fmla="*/ 0 h 4"/>
                <a:gd name="T36" fmla="*/ 2 w 3"/>
                <a:gd name="T3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 h="4">
                  <a:moveTo>
                    <a:pt x="2" y="0"/>
                  </a:moveTo>
                  <a:cubicBezTo>
                    <a:pt x="1" y="0"/>
                    <a:pt x="1" y="0"/>
                    <a:pt x="1" y="0"/>
                  </a:cubicBezTo>
                  <a:cubicBezTo>
                    <a:pt x="1" y="0"/>
                    <a:pt x="0" y="1"/>
                    <a:pt x="0" y="1"/>
                  </a:cubicBezTo>
                  <a:cubicBezTo>
                    <a:pt x="0" y="1"/>
                    <a:pt x="0" y="1"/>
                    <a:pt x="0" y="1"/>
                  </a:cubicBezTo>
                  <a:cubicBezTo>
                    <a:pt x="0" y="1"/>
                    <a:pt x="0" y="1"/>
                    <a:pt x="0" y="1"/>
                  </a:cubicBezTo>
                  <a:cubicBezTo>
                    <a:pt x="0" y="2"/>
                    <a:pt x="0" y="2"/>
                    <a:pt x="0" y="3"/>
                  </a:cubicBezTo>
                  <a:cubicBezTo>
                    <a:pt x="0" y="3"/>
                    <a:pt x="0" y="3"/>
                    <a:pt x="0" y="3"/>
                  </a:cubicBezTo>
                  <a:cubicBezTo>
                    <a:pt x="0" y="3"/>
                    <a:pt x="0" y="4"/>
                    <a:pt x="0" y="4"/>
                  </a:cubicBezTo>
                  <a:cubicBezTo>
                    <a:pt x="1" y="4"/>
                    <a:pt x="1" y="4"/>
                    <a:pt x="2" y="4"/>
                  </a:cubicBezTo>
                  <a:cubicBezTo>
                    <a:pt x="2" y="4"/>
                    <a:pt x="3" y="4"/>
                    <a:pt x="3" y="3"/>
                  </a:cubicBezTo>
                  <a:cubicBezTo>
                    <a:pt x="3" y="3"/>
                    <a:pt x="3" y="3"/>
                    <a:pt x="3" y="3"/>
                  </a:cubicBezTo>
                  <a:cubicBezTo>
                    <a:pt x="3" y="3"/>
                    <a:pt x="3" y="2"/>
                    <a:pt x="3" y="2"/>
                  </a:cubicBezTo>
                  <a:cubicBezTo>
                    <a:pt x="3" y="2"/>
                    <a:pt x="3" y="2"/>
                    <a:pt x="3" y="2"/>
                  </a:cubicBezTo>
                  <a:cubicBezTo>
                    <a:pt x="3" y="2"/>
                    <a:pt x="3" y="2"/>
                    <a:pt x="3" y="2"/>
                  </a:cubicBezTo>
                  <a:cubicBezTo>
                    <a:pt x="3" y="2"/>
                    <a:pt x="3" y="2"/>
                    <a:pt x="3" y="2"/>
                  </a:cubicBezTo>
                  <a:cubicBezTo>
                    <a:pt x="3" y="2"/>
                    <a:pt x="3" y="1"/>
                    <a:pt x="3" y="1"/>
                  </a:cubicBezTo>
                  <a:cubicBezTo>
                    <a:pt x="3" y="1"/>
                    <a:pt x="3" y="1"/>
                    <a:pt x="3" y="1"/>
                  </a:cubicBezTo>
                  <a:cubicBezTo>
                    <a:pt x="2" y="1"/>
                    <a:pt x="2"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8" name="Freeform 3233">
              <a:extLst>
                <a:ext uri="{FF2B5EF4-FFF2-40B4-BE49-F238E27FC236}">
                  <a16:creationId xmlns:a16="http://schemas.microsoft.com/office/drawing/2014/main" id="{06CE18C1-97F9-F2E5-F40A-7718E04619A4}"/>
                </a:ext>
              </a:extLst>
            </p:cNvPr>
            <p:cNvSpPr>
              <a:spLocks/>
            </p:cNvSpPr>
            <p:nvPr/>
          </p:nvSpPr>
          <p:spPr bwMode="auto">
            <a:xfrm>
              <a:off x="7998553" y="832991"/>
              <a:ext cx="24829" cy="24829"/>
            </a:xfrm>
            <a:custGeom>
              <a:avLst/>
              <a:gdLst>
                <a:gd name="T0" fmla="*/ 2 w 4"/>
                <a:gd name="T1" fmla="*/ 0 h 4"/>
                <a:gd name="T2" fmla="*/ 1 w 4"/>
                <a:gd name="T3" fmla="*/ 1 h 4"/>
                <a:gd name="T4" fmla="*/ 1 w 4"/>
                <a:gd name="T5" fmla="*/ 4 h 4"/>
                <a:gd name="T6" fmla="*/ 2 w 4"/>
                <a:gd name="T7" fmla="*/ 4 h 4"/>
                <a:gd name="T8" fmla="*/ 4 w 4"/>
                <a:gd name="T9" fmla="*/ 3 h 4"/>
                <a:gd name="T10" fmla="*/ 4 w 4"/>
                <a:gd name="T11" fmla="*/ 2 h 4"/>
                <a:gd name="T12" fmla="*/ 4 w 4"/>
                <a:gd name="T13" fmla="*/ 2 h 4"/>
                <a:gd name="T14" fmla="*/ 4 w 4"/>
                <a:gd name="T15" fmla="*/ 1 h 4"/>
                <a:gd name="T16" fmla="*/ 3 w 4"/>
                <a:gd name="T17" fmla="*/ 1 h 4"/>
                <a:gd name="T18" fmla="*/ 3 w 4"/>
                <a:gd name="T19" fmla="*/ 1 h 4"/>
                <a:gd name="T20" fmla="*/ 2 w 4"/>
                <a:gd name="T2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4">
                  <a:moveTo>
                    <a:pt x="2" y="0"/>
                  </a:moveTo>
                  <a:cubicBezTo>
                    <a:pt x="2" y="0"/>
                    <a:pt x="1" y="1"/>
                    <a:pt x="1" y="1"/>
                  </a:cubicBezTo>
                  <a:cubicBezTo>
                    <a:pt x="0" y="2"/>
                    <a:pt x="0" y="3"/>
                    <a:pt x="1" y="4"/>
                  </a:cubicBezTo>
                  <a:cubicBezTo>
                    <a:pt x="1" y="4"/>
                    <a:pt x="2" y="4"/>
                    <a:pt x="2" y="4"/>
                  </a:cubicBezTo>
                  <a:cubicBezTo>
                    <a:pt x="3" y="4"/>
                    <a:pt x="3" y="4"/>
                    <a:pt x="4" y="3"/>
                  </a:cubicBezTo>
                  <a:cubicBezTo>
                    <a:pt x="4" y="3"/>
                    <a:pt x="4" y="3"/>
                    <a:pt x="4" y="2"/>
                  </a:cubicBezTo>
                  <a:cubicBezTo>
                    <a:pt x="4" y="2"/>
                    <a:pt x="4" y="2"/>
                    <a:pt x="4" y="2"/>
                  </a:cubicBezTo>
                  <a:cubicBezTo>
                    <a:pt x="4" y="1"/>
                    <a:pt x="4" y="1"/>
                    <a:pt x="4" y="1"/>
                  </a:cubicBezTo>
                  <a:cubicBezTo>
                    <a:pt x="4" y="1"/>
                    <a:pt x="3" y="1"/>
                    <a:pt x="3" y="1"/>
                  </a:cubicBezTo>
                  <a:cubicBezTo>
                    <a:pt x="3" y="1"/>
                    <a:pt x="3" y="1"/>
                    <a:pt x="3" y="1"/>
                  </a:cubicBezTo>
                  <a:cubicBezTo>
                    <a:pt x="3" y="1"/>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9" name="Freeform 3234">
              <a:extLst>
                <a:ext uri="{FF2B5EF4-FFF2-40B4-BE49-F238E27FC236}">
                  <a16:creationId xmlns:a16="http://schemas.microsoft.com/office/drawing/2014/main" id="{BD826F9E-7608-CA47-FC3B-51348DBC6DE2}"/>
                </a:ext>
              </a:extLst>
            </p:cNvPr>
            <p:cNvSpPr>
              <a:spLocks/>
            </p:cNvSpPr>
            <p:nvPr/>
          </p:nvSpPr>
          <p:spPr bwMode="auto">
            <a:xfrm>
              <a:off x="9008278" y="1834439"/>
              <a:ext cx="44141" cy="46900"/>
            </a:xfrm>
            <a:custGeom>
              <a:avLst/>
              <a:gdLst>
                <a:gd name="T0" fmla="*/ 4 w 7"/>
                <a:gd name="T1" fmla="*/ 0 h 7"/>
                <a:gd name="T2" fmla="*/ 3 w 7"/>
                <a:gd name="T3" fmla="*/ 0 h 7"/>
                <a:gd name="T4" fmla="*/ 2 w 7"/>
                <a:gd name="T5" fmla="*/ 1 h 7"/>
                <a:gd name="T6" fmla="*/ 1 w 7"/>
                <a:gd name="T7" fmla="*/ 1 h 7"/>
                <a:gd name="T8" fmla="*/ 0 w 7"/>
                <a:gd name="T9" fmla="*/ 3 h 7"/>
                <a:gd name="T10" fmla="*/ 0 w 7"/>
                <a:gd name="T11" fmla="*/ 3 h 7"/>
                <a:gd name="T12" fmla="*/ 0 w 7"/>
                <a:gd name="T13" fmla="*/ 4 h 7"/>
                <a:gd name="T14" fmla="*/ 4 w 7"/>
                <a:gd name="T15" fmla="*/ 7 h 7"/>
                <a:gd name="T16" fmla="*/ 4 w 7"/>
                <a:gd name="T17" fmla="*/ 7 h 7"/>
                <a:gd name="T18" fmla="*/ 6 w 7"/>
                <a:gd name="T19" fmla="*/ 6 h 7"/>
                <a:gd name="T20" fmla="*/ 6 w 7"/>
                <a:gd name="T21" fmla="*/ 6 h 7"/>
                <a:gd name="T22" fmla="*/ 7 w 7"/>
                <a:gd name="T23" fmla="*/ 4 h 7"/>
                <a:gd name="T24" fmla="*/ 7 w 7"/>
                <a:gd name="T25" fmla="*/ 4 h 7"/>
                <a:gd name="T26" fmla="*/ 7 w 7"/>
                <a:gd name="T27" fmla="*/ 3 h 7"/>
                <a:gd name="T28" fmla="*/ 6 w 7"/>
                <a:gd name="T29" fmla="*/ 1 h 7"/>
                <a:gd name="T30" fmla="*/ 6 w 7"/>
                <a:gd name="T31" fmla="*/ 1 h 7"/>
                <a:gd name="T32" fmla="*/ 4 w 7"/>
                <a:gd name="T33"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 h="7">
                  <a:moveTo>
                    <a:pt x="4" y="0"/>
                  </a:moveTo>
                  <a:cubicBezTo>
                    <a:pt x="3" y="0"/>
                    <a:pt x="3" y="0"/>
                    <a:pt x="3" y="0"/>
                  </a:cubicBezTo>
                  <a:cubicBezTo>
                    <a:pt x="2" y="0"/>
                    <a:pt x="2" y="0"/>
                    <a:pt x="2" y="1"/>
                  </a:cubicBezTo>
                  <a:cubicBezTo>
                    <a:pt x="2" y="1"/>
                    <a:pt x="1" y="1"/>
                    <a:pt x="1" y="1"/>
                  </a:cubicBezTo>
                  <a:cubicBezTo>
                    <a:pt x="1" y="1"/>
                    <a:pt x="0" y="2"/>
                    <a:pt x="0" y="3"/>
                  </a:cubicBezTo>
                  <a:cubicBezTo>
                    <a:pt x="0" y="3"/>
                    <a:pt x="0" y="3"/>
                    <a:pt x="0" y="3"/>
                  </a:cubicBezTo>
                  <a:cubicBezTo>
                    <a:pt x="0" y="3"/>
                    <a:pt x="0" y="4"/>
                    <a:pt x="0" y="4"/>
                  </a:cubicBezTo>
                  <a:cubicBezTo>
                    <a:pt x="0" y="6"/>
                    <a:pt x="2" y="7"/>
                    <a:pt x="4" y="7"/>
                  </a:cubicBezTo>
                  <a:cubicBezTo>
                    <a:pt x="4" y="7"/>
                    <a:pt x="4" y="7"/>
                    <a:pt x="4" y="7"/>
                  </a:cubicBezTo>
                  <a:cubicBezTo>
                    <a:pt x="5" y="7"/>
                    <a:pt x="6" y="6"/>
                    <a:pt x="6" y="6"/>
                  </a:cubicBezTo>
                  <a:cubicBezTo>
                    <a:pt x="6" y="6"/>
                    <a:pt x="6" y="6"/>
                    <a:pt x="6" y="6"/>
                  </a:cubicBezTo>
                  <a:cubicBezTo>
                    <a:pt x="7" y="5"/>
                    <a:pt x="7" y="5"/>
                    <a:pt x="7" y="4"/>
                  </a:cubicBezTo>
                  <a:cubicBezTo>
                    <a:pt x="7" y="4"/>
                    <a:pt x="7" y="4"/>
                    <a:pt x="7" y="4"/>
                  </a:cubicBezTo>
                  <a:cubicBezTo>
                    <a:pt x="7" y="3"/>
                    <a:pt x="7" y="3"/>
                    <a:pt x="7" y="3"/>
                  </a:cubicBezTo>
                  <a:cubicBezTo>
                    <a:pt x="7" y="2"/>
                    <a:pt x="7" y="1"/>
                    <a:pt x="6" y="1"/>
                  </a:cubicBezTo>
                  <a:cubicBezTo>
                    <a:pt x="6" y="1"/>
                    <a:pt x="6" y="1"/>
                    <a:pt x="6" y="1"/>
                  </a:cubicBezTo>
                  <a:cubicBezTo>
                    <a:pt x="5" y="0"/>
                    <a:pt x="4"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0" name="Freeform 3235">
              <a:extLst>
                <a:ext uri="{FF2B5EF4-FFF2-40B4-BE49-F238E27FC236}">
                  <a16:creationId xmlns:a16="http://schemas.microsoft.com/office/drawing/2014/main" id="{188D88D7-27A9-FD8B-451A-07022543C8F5}"/>
                </a:ext>
              </a:extLst>
            </p:cNvPr>
            <p:cNvSpPr>
              <a:spLocks/>
            </p:cNvSpPr>
            <p:nvPr/>
          </p:nvSpPr>
          <p:spPr bwMode="auto">
            <a:xfrm>
              <a:off x="9524175" y="2325507"/>
              <a:ext cx="52417" cy="46900"/>
            </a:xfrm>
            <a:custGeom>
              <a:avLst/>
              <a:gdLst>
                <a:gd name="T0" fmla="*/ 4 w 8"/>
                <a:gd name="T1" fmla="*/ 0 h 7"/>
                <a:gd name="T2" fmla="*/ 3 w 8"/>
                <a:gd name="T3" fmla="*/ 0 h 7"/>
                <a:gd name="T4" fmla="*/ 2 w 8"/>
                <a:gd name="T5" fmla="*/ 0 h 7"/>
                <a:gd name="T6" fmla="*/ 2 w 8"/>
                <a:gd name="T7" fmla="*/ 1 h 7"/>
                <a:gd name="T8" fmla="*/ 1 w 8"/>
                <a:gd name="T9" fmla="*/ 1 h 7"/>
                <a:gd name="T10" fmla="*/ 1 w 8"/>
                <a:gd name="T11" fmla="*/ 1 h 7"/>
                <a:gd name="T12" fmla="*/ 0 w 8"/>
                <a:gd name="T13" fmla="*/ 4 h 7"/>
                <a:gd name="T14" fmla="*/ 1 w 8"/>
                <a:gd name="T15" fmla="*/ 6 h 7"/>
                <a:gd name="T16" fmla="*/ 2 w 8"/>
                <a:gd name="T17" fmla="*/ 6 h 7"/>
                <a:gd name="T18" fmla="*/ 4 w 8"/>
                <a:gd name="T19" fmla="*/ 7 h 7"/>
                <a:gd name="T20" fmla="*/ 5 w 8"/>
                <a:gd name="T21" fmla="*/ 7 h 7"/>
                <a:gd name="T22" fmla="*/ 5 w 8"/>
                <a:gd name="T23" fmla="*/ 7 h 7"/>
                <a:gd name="T24" fmla="*/ 5 w 8"/>
                <a:gd name="T25" fmla="*/ 7 h 7"/>
                <a:gd name="T26" fmla="*/ 7 w 8"/>
                <a:gd name="T27" fmla="*/ 3 h 7"/>
                <a:gd name="T28" fmla="*/ 5 w 8"/>
                <a:gd name="T29" fmla="*/ 0 h 7"/>
                <a:gd name="T30" fmla="*/ 5 w 8"/>
                <a:gd name="T31" fmla="*/ 0 h 7"/>
                <a:gd name="T32" fmla="*/ 4 w 8"/>
                <a:gd name="T33"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 h="7">
                  <a:moveTo>
                    <a:pt x="4" y="0"/>
                  </a:moveTo>
                  <a:cubicBezTo>
                    <a:pt x="4" y="0"/>
                    <a:pt x="3" y="0"/>
                    <a:pt x="3" y="0"/>
                  </a:cubicBezTo>
                  <a:cubicBezTo>
                    <a:pt x="3" y="0"/>
                    <a:pt x="2" y="0"/>
                    <a:pt x="2" y="0"/>
                  </a:cubicBezTo>
                  <a:cubicBezTo>
                    <a:pt x="2" y="1"/>
                    <a:pt x="2" y="1"/>
                    <a:pt x="2" y="1"/>
                  </a:cubicBezTo>
                  <a:cubicBezTo>
                    <a:pt x="2" y="1"/>
                    <a:pt x="2" y="1"/>
                    <a:pt x="1" y="1"/>
                  </a:cubicBezTo>
                  <a:cubicBezTo>
                    <a:pt x="1" y="1"/>
                    <a:pt x="1" y="1"/>
                    <a:pt x="1" y="1"/>
                  </a:cubicBezTo>
                  <a:cubicBezTo>
                    <a:pt x="1" y="2"/>
                    <a:pt x="0" y="3"/>
                    <a:pt x="0" y="4"/>
                  </a:cubicBezTo>
                  <a:cubicBezTo>
                    <a:pt x="1" y="5"/>
                    <a:pt x="1" y="5"/>
                    <a:pt x="1" y="6"/>
                  </a:cubicBezTo>
                  <a:cubicBezTo>
                    <a:pt x="1" y="6"/>
                    <a:pt x="2" y="6"/>
                    <a:pt x="2" y="6"/>
                  </a:cubicBezTo>
                  <a:cubicBezTo>
                    <a:pt x="2" y="7"/>
                    <a:pt x="3" y="7"/>
                    <a:pt x="4" y="7"/>
                  </a:cubicBezTo>
                  <a:cubicBezTo>
                    <a:pt x="4" y="7"/>
                    <a:pt x="4" y="7"/>
                    <a:pt x="5" y="7"/>
                  </a:cubicBezTo>
                  <a:cubicBezTo>
                    <a:pt x="5" y="7"/>
                    <a:pt x="5" y="7"/>
                    <a:pt x="5" y="7"/>
                  </a:cubicBezTo>
                  <a:cubicBezTo>
                    <a:pt x="5" y="7"/>
                    <a:pt x="5" y="7"/>
                    <a:pt x="5" y="7"/>
                  </a:cubicBezTo>
                  <a:cubicBezTo>
                    <a:pt x="7" y="6"/>
                    <a:pt x="8" y="5"/>
                    <a:pt x="7" y="3"/>
                  </a:cubicBezTo>
                  <a:cubicBezTo>
                    <a:pt x="7" y="2"/>
                    <a:pt x="6" y="1"/>
                    <a:pt x="5" y="0"/>
                  </a:cubicBezTo>
                  <a:cubicBezTo>
                    <a:pt x="5" y="0"/>
                    <a:pt x="5" y="0"/>
                    <a:pt x="5" y="0"/>
                  </a:cubicBezTo>
                  <a:cubicBezTo>
                    <a:pt x="5" y="0"/>
                    <a:pt x="4"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1" name="Freeform 3236">
              <a:extLst>
                <a:ext uri="{FF2B5EF4-FFF2-40B4-BE49-F238E27FC236}">
                  <a16:creationId xmlns:a16="http://schemas.microsoft.com/office/drawing/2014/main" id="{11969108-85D9-61AB-281F-6F5BB6774FCB}"/>
                </a:ext>
              </a:extLst>
            </p:cNvPr>
            <p:cNvSpPr>
              <a:spLocks/>
            </p:cNvSpPr>
            <p:nvPr/>
          </p:nvSpPr>
          <p:spPr bwMode="auto">
            <a:xfrm>
              <a:off x="9228983" y="1605458"/>
              <a:ext cx="33106" cy="33106"/>
            </a:xfrm>
            <a:custGeom>
              <a:avLst/>
              <a:gdLst>
                <a:gd name="T0" fmla="*/ 3 w 5"/>
                <a:gd name="T1" fmla="*/ 0 h 5"/>
                <a:gd name="T2" fmla="*/ 2 w 5"/>
                <a:gd name="T3" fmla="*/ 0 h 5"/>
                <a:gd name="T4" fmla="*/ 1 w 5"/>
                <a:gd name="T5" fmla="*/ 0 h 5"/>
                <a:gd name="T6" fmla="*/ 1 w 5"/>
                <a:gd name="T7" fmla="*/ 1 h 5"/>
                <a:gd name="T8" fmla="*/ 0 w 5"/>
                <a:gd name="T9" fmla="*/ 3 h 5"/>
                <a:gd name="T10" fmla="*/ 0 w 5"/>
                <a:gd name="T11" fmla="*/ 3 h 5"/>
                <a:gd name="T12" fmla="*/ 0 w 5"/>
                <a:gd name="T13" fmla="*/ 4 h 5"/>
                <a:gd name="T14" fmla="*/ 1 w 5"/>
                <a:gd name="T15" fmla="*/ 5 h 5"/>
                <a:gd name="T16" fmla="*/ 1 w 5"/>
                <a:gd name="T17" fmla="*/ 5 h 5"/>
                <a:gd name="T18" fmla="*/ 3 w 5"/>
                <a:gd name="T19" fmla="*/ 5 h 5"/>
                <a:gd name="T20" fmla="*/ 3 w 5"/>
                <a:gd name="T21" fmla="*/ 5 h 5"/>
                <a:gd name="T22" fmla="*/ 5 w 5"/>
                <a:gd name="T23" fmla="*/ 2 h 5"/>
                <a:gd name="T24" fmla="*/ 3 w 5"/>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5">
                  <a:moveTo>
                    <a:pt x="3" y="0"/>
                  </a:moveTo>
                  <a:cubicBezTo>
                    <a:pt x="2" y="0"/>
                    <a:pt x="2" y="0"/>
                    <a:pt x="2" y="0"/>
                  </a:cubicBezTo>
                  <a:cubicBezTo>
                    <a:pt x="2" y="0"/>
                    <a:pt x="1" y="0"/>
                    <a:pt x="1" y="0"/>
                  </a:cubicBezTo>
                  <a:cubicBezTo>
                    <a:pt x="1" y="1"/>
                    <a:pt x="1" y="1"/>
                    <a:pt x="1" y="1"/>
                  </a:cubicBezTo>
                  <a:cubicBezTo>
                    <a:pt x="0" y="1"/>
                    <a:pt x="0" y="2"/>
                    <a:pt x="0" y="3"/>
                  </a:cubicBezTo>
                  <a:cubicBezTo>
                    <a:pt x="0" y="3"/>
                    <a:pt x="0" y="3"/>
                    <a:pt x="0" y="3"/>
                  </a:cubicBezTo>
                  <a:cubicBezTo>
                    <a:pt x="0" y="3"/>
                    <a:pt x="0" y="4"/>
                    <a:pt x="0" y="4"/>
                  </a:cubicBezTo>
                  <a:cubicBezTo>
                    <a:pt x="0" y="4"/>
                    <a:pt x="0" y="4"/>
                    <a:pt x="1" y="5"/>
                  </a:cubicBezTo>
                  <a:cubicBezTo>
                    <a:pt x="1" y="5"/>
                    <a:pt x="1" y="5"/>
                    <a:pt x="1" y="5"/>
                  </a:cubicBezTo>
                  <a:cubicBezTo>
                    <a:pt x="1" y="5"/>
                    <a:pt x="2" y="5"/>
                    <a:pt x="3" y="5"/>
                  </a:cubicBezTo>
                  <a:cubicBezTo>
                    <a:pt x="3" y="5"/>
                    <a:pt x="3" y="5"/>
                    <a:pt x="3" y="5"/>
                  </a:cubicBezTo>
                  <a:cubicBezTo>
                    <a:pt x="4" y="5"/>
                    <a:pt x="5" y="4"/>
                    <a:pt x="5" y="2"/>
                  </a:cubicBezTo>
                  <a:cubicBezTo>
                    <a:pt x="5" y="1"/>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2" name="Freeform 3237">
              <a:extLst>
                <a:ext uri="{FF2B5EF4-FFF2-40B4-BE49-F238E27FC236}">
                  <a16:creationId xmlns:a16="http://schemas.microsoft.com/office/drawing/2014/main" id="{CC2F9977-A653-2B72-C705-C5E505870989}"/>
                </a:ext>
              </a:extLst>
            </p:cNvPr>
            <p:cNvSpPr>
              <a:spLocks/>
            </p:cNvSpPr>
            <p:nvPr/>
          </p:nvSpPr>
          <p:spPr bwMode="auto">
            <a:xfrm>
              <a:off x="9322782" y="162600"/>
              <a:ext cx="38623" cy="38623"/>
            </a:xfrm>
            <a:custGeom>
              <a:avLst/>
              <a:gdLst>
                <a:gd name="T0" fmla="*/ 3 w 6"/>
                <a:gd name="T1" fmla="*/ 0 h 6"/>
                <a:gd name="T2" fmla="*/ 2 w 6"/>
                <a:gd name="T3" fmla="*/ 1 h 6"/>
                <a:gd name="T4" fmla="*/ 0 w 6"/>
                <a:gd name="T5" fmla="*/ 4 h 6"/>
                <a:gd name="T6" fmla="*/ 2 w 6"/>
                <a:gd name="T7" fmla="*/ 6 h 6"/>
                <a:gd name="T8" fmla="*/ 2 w 6"/>
                <a:gd name="T9" fmla="*/ 6 h 6"/>
                <a:gd name="T10" fmla="*/ 3 w 6"/>
                <a:gd name="T11" fmla="*/ 6 h 6"/>
                <a:gd name="T12" fmla="*/ 3 w 6"/>
                <a:gd name="T13" fmla="*/ 6 h 6"/>
                <a:gd name="T14" fmla="*/ 5 w 6"/>
                <a:gd name="T15" fmla="*/ 5 h 6"/>
                <a:gd name="T16" fmla="*/ 5 w 6"/>
                <a:gd name="T17" fmla="*/ 5 h 6"/>
                <a:gd name="T18" fmla="*/ 6 w 6"/>
                <a:gd name="T19" fmla="*/ 3 h 6"/>
                <a:gd name="T20" fmla="*/ 3 w 6"/>
                <a:gd name="T2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6">
                  <a:moveTo>
                    <a:pt x="3" y="0"/>
                  </a:moveTo>
                  <a:cubicBezTo>
                    <a:pt x="3" y="0"/>
                    <a:pt x="3" y="0"/>
                    <a:pt x="2" y="1"/>
                  </a:cubicBezTo>
                  <a:cubicBezTo>
                    <a:pt x="1" y="1"/>
                    <a:pt x="0" y="2"/>
                    <a:pt x="0" y="4"/>
                  </a:cubicBezTo>
                  <a:cubicBezTo>
                    <a:pt x="0" y="5"/>
                    <a:pt x="1" y="5"/>
                    <a:pt x="2" y="6"/>
                  </a:cubicBezTo>
                  <a:cubicBezTo>
                    <a:pt x="2" y="6"/>
                    <a:pt x="2" y="6"/>
                    <a:pt x="2" y="6"/>
                  </a:cubicBezTo>
                  <a:cubicBezTo>
                    <a:pt x="2" y="6"/>
                    <a:pt x="3" y="6"/>
                    <a:pt x="3" y="6"/>
                  </a:cubicBezTo>
                  <a:cubicBezTo>
                    <a:pt x="3" y="6"/>
                    <a:pt x="3" y="6"/>
                    <a:pt x="3" y="6"/>
                  </a:cubicBezTo>
                  <a:cubicBezTo>
                    <a:pt x="4" y="6"/>
                    <a:pt x="4" y="6"/>
                    <a:pt x="5" y="5"/>
                  </a:cubicBezTo>
                  <a:cubicBezTo>
                    <a:pt x="5" y="5"/>
                    <a:pt x="5" y="5"/>
                    <a:pt x="5" y="5"/>
                  </a:cubicBezTo>
                  <a:cubicBezTo>
                    <a:pt x="6" y="4"/>
                    <a:pt x="6" y="3"/>
                    <a:pt x="6" y="3"/>
                  </a:cubicBezTo>
                  <a:cubicBezTo>
                    <a:pt x="5" y="1"/>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3" name="Freeform 3238">
              <a:extLst>
                <a:ext uri="{FF2B5EF4-FFF2-40B4-BE49-F238E27FC236}">
                  <a16:creationId xmlns:a16="http://schemas.microsoft.com/office/drawing/2014/main" id="{8E0BF505-C865-F654-D975-9E086CBA7A97}"/>
                </a:ext>
              </a:extLst>
            </p:cNvPr>
            <p:cNvSpPr>
              <a:spLocks/>
            </p:cNvSpPr>
            <p:nvPr/>
          </p:nvSpPr>
          <p:spPr bwMode="auto">
            <a:xfrm>
              <a:off x="9728327" y="1886856"/>
              <a:ext cx="33106" cy="38623"/>
            </a:xfrm>
            <a:custGeom>
              <a:avLst/>
              <a:gdLst>
                <a:gd name="T0" fmla="*/ 2 w 5"/>
                <a:gd name="T1" fmla="*/ 0 h 6"/>
                <a:gd name="T2" fmla="*/ 2 w 5"/>
                <a:gd name="T3" fmla="*/ 0 h 6"/>
                <a:gd name="T4" fmla="*/ 0 w 5"/>
                <a:gd name="T5" fmla="*/ 3 h 6"/>
                <a:gd name="T6" fmla="*/ 0 w 5"/>
                <a:gd name="T7" fmla="*/ 3 h 6"/>
                <a:gd name="T8" fmla="*/ 0 w 5"/>
                <a:gd name="T9" fmla="*/ 3 h 6"/>
                <a:gd name="T10" fmla="*/ 1 w 5"/>
                <a:gd name="T11" fmla="*/ 5 h 6"/>
                <a:gd name="T12" fmla="*/ 1 w 5"/>
                <a:gd name="T13" fmla="*/ 6 h 6"/>
                <a:gd name="T14" fmla="*/ 2 w 5"/>
                <a:gd name="T15" fmla="*/ 6 h 6"/>
                <a:gd name="T16" fmla="*/ 3 w 5"/>
                <a:gd name="T17" fmla="*/ 6 h 6"/>
                <a:gd name="T18" fmla="*/ 5 w 5"/>
                <a:gd name="T19" fmla="*/ 2 h 6"/>
                <a:gd name="T20" fmla="*/ 2 w 5"/>
                <a:gd name="T2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6">
                  <a:moveTo>
                    <a:pt x="2" y="0"/>
                  </a:moveTo>
                  <a:cubicBezTo>
                    <a:pt x="2" y="0"/>
                    <a:pt x="2" y="0"/>
                    <a:pt x="2" y="0"/>
                  </a:cubicBezTo>
                  <a:cubicBezTo>
                    <a:pt x="1" y="1"/>
                    <a:pt x="0" y="2"/>
                    <a:pt x="0" y="3"/>
                  </a:cubicBezTo>
                  <a:cubicBezTo>
                    <a:pt x="0" y="3"/>
                    <a:pt x="0" y="3"/>
                    <a:pt x="0" y="3"/>
                  </a:cubicBezTo>
                  <a:cubicBezTo>
                    <a:pt x="0" y="3"/>
                    <a:pt x="0" y="3"/>
                    <a:pt x="0" y="3"/>
                  </a:cubicBezTo>
                  <a:cubicBezTo>
                    <a:pt x="0" y="4"/>
                    <a:pt x="0" y="5"/>
                    <a:pt x="1" y="5"/>
                  </a:cubicBezTo>
                  <a:cubicBezTo>
                    <a:pt x="1" y="5"/>
                    <a:pt x="1" y="6"/>
                    <a:pt x="1" y="6"/>
                  </a:cubicBezTo>
                  <a:cubicBezTo>
                    <a:pt x="2" y="6"/>
                    <a:pt x="2" y="6"/>
                    <a:pt x="2" y="6"/>
                  </a:cubicBezTo>
                  <a:cubicBezTo>
                    <a:pt x="2" y="6"/>
                    <a:pt x="3" y="6"/>
                    <a:pt x="3" y="6"/>
                  </a:cubicBezTo>
                  <a:cubicBezTo>
                    <a:pt x="4" y="5"/>
                    <a:pt x="5" y="4"/>
                    <a:pt x="5" y="2"/>
                  </a:cubicBezTo>
                  <a:cubicBezTo>
                    <a:pt x="5" y="1"/>
                    <a:pt x="4"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4" name="Freeform 3239">
              <a:extLst>
                <a:ext uri="{FF2B5EF4-FFF2-40B4-BE49-F238E27FC236}">
                  <a16:creationId xmlns:a16="http://schemas.microsoft.com/office/drawing/2014/main" id="{C6A85286-F823-D72D-4D43-8B8F277C8FAB}"/>
                </a:ext>
              </a:extLst>
            </p:cNvPr>
            <p:cNvSpPr>
              <a:spLocks/>
            </p:cNvSpPr>
            <p:nvPr/>
          </p:nvSpPr>
          <p:spPr bwMode="auto">
            <a:xfrm>
              <a:off x="8660668" y="1290953"/>
              <a:ext cx="38623" cy="33106"/>
            </a:xfrm>
            <a:custGeom>
              <a:avLst/>
              <a:gdLst>
                <a:gd name="T0" fmla="*/ 3 w 6"/>
                <a:gd name="T1" fmla="*/ 0 h 5"/>
                <a:gd name="T2" fmla="*/ 2 w 6"/>
                <a:gd name="T3" fmla="*/ 0 h 5"/>
                <a:gd name="T4" fmla="*/ 0 w 6"/>
                <a:gd name="T5" fmla="*/ 3 h 5"/>
                <a:gd name="T6" fmla="*/ 3 w 6"/>
                <a:gd name="T7" fmla="*/ 5 h 5"/>
                <a:gd name="T8" fmla="*/ 3 w 6"/>
                <a:gd name="T9" fmla="*/ 5 h 5"/>
                <a:gd name="T10" fmla="*/ 5 w 6"/>
                <a:gd name="T11" fmla="*/ 5 h 5"/>
                <a:gd name="T12" fmla="*/ 5 w 6"/>
                <a:gd name="T13" fmla="*/ 4 h 5"/>
                <a:gd name="T14" fmla="*/ 6 w 6"/>
                <a:gd name="T15" fmla="*/ 3 h 5"/>
                <a:gd name="T16" fmla="*/ 6 w 6"/>
                <a:gd name="T17" fmla="*/ 3 h 5"/>
                <a:gd name="T18" fmla="*/ 6 w 6"/>
                <a:gd name="T19" fmla="*/ 2 h 5"/>
                <a:gd name="T20" fmla="*/ 6 w 6"/>
                <a:gd name="T21" fmla="*/ 2 h 5"/>
                <a:gd name="T22" fmla="*/ 6 w 6"/>
                <a:gd name="T23" fmla="*/ 2 h 5"/>
                <a:gd name="T24" fmla="*/ 5 w 6"/>
                <a:gd name="T25" fmla="*/ 0 h 5"/>
                <a:gd name="T26" fmla="*/ 4 w 6"/>
                <a:gd name="T27" fmla="*/ 0 h 5"/>
                <a:gd name="T28" fmla="*/ 3 w 6"/>
                <a:gd name="T2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5">
                  <a:moveTo>
                    <a:pt x="3" y="0"/>
                  </a:moveTo>
                  <a:cubicBezTo>
                    <a:pt x="3" y="0"/>
                    <a:pt x="3" y="0"/>
                    <a:pt x="2" y="0"/>
                  </a:cubicBezTo>
                  <a:cubicBezTo>
                    <a:pt x="1" y="0"/>
                    <a:pt x="0" y="1"/>
                    <a:pt x="0" y="3"/>
                  </a:cubicBezTo>
                  <a:cubicBezTo>
                    <a:pt x="0" y="4"/>
                    <a:pt x="2" y="5"/>
                    <a:pt x="3" y="5"/>
                  </a:cubicBezTo>
                  <a:cubicBezTo>
                    <a:pt x="3" y="5"/>
                    <a:pt x="3" y="5"/>
                    <a:pt x="3" y="5"/>
                  </a:cubicBezTo>
                  <a:cubicBezTo>
                    <a:pt x="4" y="5"/>
                    <a:pt x="4" y="5"/>
                    <a:pt x="5" y="5"/>
                  </a:cubicBezTo>
                  <a:cubicBezTo>
                    <a:pt x="5" y="4"/>
                    <a:pt x="5" y="4"/>
                    <a:pt x="5" y="4"/>
                  </a:cubicBezTo>
                  <a:cubicBezTo>
                    <a:pt x="5" y="4"/>
                    <a:pt x="5" y="4"/>
                    <a:pt x="6" y="3"/>
                  </a:cubicBezTo>
                  <a:cubicBezTo>
                    <a:pt x="6" y="3"/>
                    <a:pt x="6" y="3"/>
                    <a:pt x="6" y="3"/>
                  </a:cubicBezTo>
                  <a:cubicBezTo>
                    <a:pt x="6" y="3"/>
                    <a:pt x="6" y="2"/>
                    <a:pt x="6" y="2"/>
                  </a:cubicBezTo>
                  <a:cubicBezTo>
                    <a:pt x="6" y="2"/>
                    <a:pt x="6" y="2"/>
                    <a:pt x="6" y="2"/>
                  </a:cubicBezTo>
                  <a:cubicBezTo>
                    <a:pt x="6" y="2"/>
                    <a:pt x="6" y="2"/>
                    <a:pt x="6" y="2"/>
                  </a:cubicBezTo>
                  <a:cubicBezTo>
                    <a:pt x="5" y="1"/>
                    <a:pt x="5" y="1"/>
                    <a:pt x="5" y="0"/>
                  </a:cubicBezTo>
                  <a:cubicBezTo>
                    <a:pt x="5" y="0"/>
                    <a:pt x="5" y="0"/>
                    <a:pt x="4" y="0"/>
                  </a:cubicBezTo>
                  <a:cubicBezTo>
                    <a:pt x="4"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5" name="Freeform 3240">
              <a:extLst>
                <a:ext uri="{FF2B5EF4-FFF2-40B4-BE49-F238E27FC236}">
                  <a16:creationId xmlns:a16="http://schemas.microsoft.com/office/drawing/2014/main" id="{2ABA8827-A2B4-3B66-8B2F-A8E91C5BA297}"/>
                </a:ext>
              </a:extLst>
            </p:cNvPr>
            <p:cNvSpPr>
              <a:spLocks/>
            </p:cNvSpPr>
            <p:nvPr/>
          </p:nvSpPr>
          <p:spPr bwMode="auto">
            <a:xfrm>
              <a:off x="8790332" y="1558558"/>
              <a:ext cx="41382" cy="38623"/>
            </a:xfrm>
            <a:custGeom>
              <a:avLst/>
              <a:gdLst>
                <a:gd name="T0" fmla="*/ 3 w 6"/>
                <a:gd name="T1" fmla="*/ 0 h 6"/>
                <a:gd name="T2" fmla="*/ 2 w 6"/>
                <a:gd name="T3" fmla="*/ 0 h 6"/>
                <a:gd name="T4" fmla="*/ 0 w 6"/>
                <a:gd name="T5" fmla="*/ 3 h 6"/>
                <a:gd name="T6" fmla="*/ 1 w 6"/>
                <a:gd name="T7" fmla="*/ 5 h 6"/>
                <a:gd name="T8" fmla="*/ 1 w 6"/>
                <a:gd name="T9" fmla="*/ 5 h 6"/>
                <a:gd name="T10" fmla="*/ 3 w 6"/>
                <a:gd name="T11" fmla="*/ 6 h 6"/>
                <a:gd name="T12" fmla="*/ 3 w 6"/>
                <a:gd name="T13" fmla="*/ 6 h 6"/>
                <a:gd name="T14" fmla="*/ 4 w 6"/>
                <a:gd name="T15" fmla="*/ 5 h 6"/>
                <a:gd name="T16" fmla="*/ 5 w 6"/>
                <a:gd name="T17" fmla="*/ 5 h 6"/>
                <a:gd name="T18" fmla="*/ 6 w 6"/>
                <a:gd name="T19" fmla="*/ 2 h 6"/>
                <a:gd name="T20" fmla="*/ 4 w 6"/>
                <a:gd name="T21" fmla="*/ 0 h 6"/>
                <a:gd name="T22" fmla="*/ 4 w 6"/>
                <a:gd name="T23" fmla="*/ 0 h 6"/>
                <a:gd name="T24" fmla="*/ 3 w 6"/>
                <a:gd name="T2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6">
                  <a:moveTo>
                    <a:pt x="3" y="0"/>
                  </a:moveTo>
                  <a:cubicBezTo>
                    <a:pt x="3" y="0"/>
                    <a:pt x="3" y="0"/>
                    <a:pt x="2" y="0"/>
                  </a:cubicBezTo>
                  <a:cubicBezTo>
                    <a:pt x="1" y="0"/>
                    <a:pt x="0" y="2"/>
                    <a:pt x="0" y="3"/>
                  </a:cubicBezTo>
                  <a:cubicBezTo>
                    <a:pt x="0" y="4"/>
                    <a:pt x="1" y="5"/>
                    <a:pt x="1" y="5"/>
                  </a:cubicBezTo>
                  <a:cubicBezTo>
                    <a:pt x="1" y="5"/>
                    <a:pt x="1" y="5"/>
                    <a:pt x="1" y="5"/>
                  </a:cubicBezTo>
                  <a:cubicBezTo>
                    <a:pt x="2" y="5"/>
                    <a:pt x="2" y="6"/>
                    <a:pt x="3" y="6"/>
                  </a:cubicBezTo>
                  <a:cubicBezTo>
                    <a:pt x="3" y="6"/>
                    <a:pt x="3" y="6"/>
                    <a:pt x="3" y="6"/>
                  </a:cubicBezTo>
                  <a:cubicBezTo>
                    <a:pt x="4" y="5"/>
                    <a:pt x="4" y="5"/>
                    <a:pt x="4" y="5"/>
                  </a:cubicBezTo>
                  <a:cubicBezTo>
                    <a:pt x="5" y="5"/>
                    <a:pt x="5" y="5"/>
                    <a:pt x="5" y="5"/>
                  </a:cubicBezTo>
                  <a:cubicBezTo>
                    <a:pt x="5" y="4"/>
                    <a:pt x="6" y="3"/>
                    <a:pt x="6" y="2"/>
                  </a:cubicBezTo>
                  <a:cubicBezTo>
                    <a:pt x="5" y="1"/>
                    <a:pt x="5" y="1"/>
                    <a:pt x="4" y="0"/>
                  </a:cubicBezTo>
                  <a:cubicBezTo>
                    <a:pt x="4" y="0"/>
                    <a:pt x="4" y="0"/>
                    <a:pt x="4" y="0"/>
                  </a:cubicBezTo>
                  <a:cubicBezTo>
                    <a:pt x="3"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6" name="Freeform 3241">
              <a:extLst>
                <a:ext uri="{FF2B5EF4-FFF2-40B4-BE49-F238E27FC236}">
                  <a16:creationId xmlns:a16="http://schemas.microsoft.com/office/drawing/2014/main" id="{61078998-0CB0-E71F-1AE3-71B3B2C3141B}"/>
                </a:ext>
              </a:extLst>
            </p:cNvPr>
            <p:cNvSpPr>
              <a:spLocks/>
            </p:cNvSpPr>
            <p:nvPr/>
          </p:nvSpPr>
          <p:spPr bwMode="auto">
            <a:xfrm>
              <a:off x="9681427" y="2835887"/>
              <a:ext cx="33106" cy="41382"/>
            </a:xfrm>
            <a:custGeom>
              <a:avLst/>
              <a:gdLst>
                <a:gd name="T0" fmla="*/ 2 w 5"/>
                <a:gd name="T1" fmla="*/ 0 h 6"/>
                <a:gd name="T2" fmla="*/ 2 w 5"/>
                <a:gd name="T3" fmla="*/ 0 h 6"/>
                <a:gd name="T4" fmla="*/ 2 w 5"/>
                <a:gd name="T5" fmla="*/ 0 h 6"/>
                <a:gd name="T6" fmla="*/ 2 w 5"/>
                <a:gd name="T7" fmla="*/ 0 h 6"/>
                <a:gd name="T8" fmla="*/ 0 w 5"/>
                <a:gd name="T9" fmla="*/ 1 h 6"/>
                <a:gd name="T10" fmla="*/ 0 w 5"/>
                <a:gd name="T11" fmla="*/ 1 h 6"/>
                <a:gd name="T12" fmla="*/ 0 w 5"/>
                <a:gd name="T13" fmla="*/ 3 h 6"/>
                <a:gd name="T14" fmla="*/ 2 w 5"/>
                <a:gd name="T15" fmla="*/ 6 h 6"/>
                <a:gd name="T16" fmla="*/ 3 w 5"/>
                <a:gd name="T17" fmla="*/ 6 h 6"/>
                <a:gd name="T18" fmla="*/ 5 w 5"/>
                <a:gd name="T19" fmla="*/ 3 h 6"/>
                <a:gd name="T20" fmla="*/ 5 w 5"/>
                <a:gd name="T21" fmla="*/ 3 h 6"/>
                <a:gd name="T22" fmla="*/ 5 w 5"/>
                <a:gd name="T23" fmla="*/ 3 h 6"/>
                <a:gd name="T24" fmla="*/ 5 w 5"/>
                <a:gd name="T25" fmla="*/ 1 h 6"/>
                <a:gd name="T26" fmla="*/ 4 w 5"/>
                <a:gd name="T27" fmla="*/ 1 h 6"/>
                <a:gd name="T28" fmla="*/ 2 w 5"/>
                <a:gd name="T2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6">
                  <a:moveTo>
                    <a:pt x="2" y="0"/>
                  </a:moveTo>
                  <a:cubicBezTo>
                    <a:pt x="2" y="0"/>
                    <a:pt x="2" y="0"/>
                    <a:pt x="2" y="0"/>
                  </a:cubicBezTo>
                  <a:cubicBezTo>
                    <a:pt x="2" y="0"/>
                    <a:pt x="2" y="0"/>
                    <a:pt x="2" y="0"/>
                  </a:cubicBezTo>
                  <a:cubicBezTo>
                    <a:pt x="2" y="0"/>
                    <a:pt x="2" y="0"/>
                    <a:pt x="2" y="0"/>
                  </a:cubicBezTo>
                  <a:cubicBezTo>
                    <a:pt x="1" y="1"/>
                    <a:pt x="1" y="1"/>
                    <a:pt x="0" y="1"/>
                  </a:cubicBezTo>
                  <a:cubicBezTo>
                    <a:pt x="0" y="1"/>
                    <a:pt x="0" y="1"/>
                    <a:pt x="0" y="1"/>
                  </a:cubicBezTo>
                  <a:cubicBezTo>
                    <a:pt x="0" y="2"/>
                    <a:pt x="0" y="3"/>
                    <a:pt x="0" y="3"/>
                  </a:cubicBezTo>
                  <a:cubicBezTo>
                    <a:pt x="0" y="5"/>
                    <a:pt x="1" y="6"/>
                    <a:pt x="2" y="6"/>
                  </a:cubicBezTo>
                  <a:cubicBezTo>
                    <a:pt x="3" y="6"/>
                    <a:pt x="3" y="6"/>
                    <a:pt x="3" y="6"/>
                  </a:cubicBezTo>
                  <a:cubicBezTo>
                    <a:pt x="4" y="5"/>
                    <a:pt x="5" y="4"/>
                    <a:pt x="5" y="3"/>
                  </a:cubicBezTo>
                  <a:cubicBezTo>
                    <a:pt x="5" y="3"/>
                    <a:pt x="5" y="3"/>
                    <a:pt x="5" y="3"/>
                  </a:cubicBezTo>
                  <a:cubicBezTo>
                    <a:pt x="5" y="3"/>
                    <a:pt x="5" y="3"/>
                    <a:pt x="5" y="3"/>
                  </a:cubicBezTo>
                  <a:cubicBezTo>
                    <a:pt x="5" y="2"/>
                    <a:pt x="5" y="2"/>
                    <a:pt x="5" y="1"/>
                  </a:cubicBezTo>
                  <a:cubicBezTo>
                    <a:pt x="4" y="1"/>
                    <a:pt x="4" y="1"/>
                    <a:pt x="4" y="1"/>
                  </a:cubicBezTo>
                  <a:cubicBezTo>
                    <a:pt x="4" y="1"/>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7" name="Freeform 3242">
              <a:extLst>
                <a:ext uri="{FF2B5EF4-FFF2-40B4-BE49-F238E27FC236}">
                  <a16:creationId xmlns:a16="http://schemas.microsoft.com/office/drawing/2014/main" id="{E2E5E71F-9DA3-98CB-BBAA-63D0AC95026A}"/>
                </a:ext>
              </a:extLst>
            </p:cNvPr>
            <p:cNvSpPr>
              <a:spLocks/>
            </p:cNvSpPr>
            <p:nvPr/>
          </p:nvSpPr>
          <p:spPr bwMode="auto">
            <a:xfrm>
              <a:off x="10147666" y="2830370"/>
              <a:ext cx="33106" cy="38623"/>
            </a:xfrm>
            <a:custGeom>
              <a:avLst/>
              <a:gdLst>
                <a:gd name="T0" fmla="*/ 2 w 5"/>
                <a:gd name="T1" fmla="*/ 0 h 6"/>
                <a:gd name="T2" fmla="*/ 2 w 5"/>
                <a:gd name="T3" fmla="*/ 0 h 6"/>
                <a:gd name="T4" fmla="*/ 2 w 5"/>
                <a:gd name="T5" fmla="*/ 0 h 6"/>
                <a:gd name="T6" fmla="*/ 2 w 5"/>
                <a:gd name="T7" fmla="*/ 0 h 6"/>
                <a:gd name="T8" fmla="*/ 0 w 5"/>
                <a:gd name="T9" fmla="*/ 2 h 6"/>
                <a:gd name="T10" fmla="*/ 0 w 5"/>
                <a:gd name="T11" fmla="*/ 2 h 6"/>
                <a:gd name="T12" fmla="*/ 0 w 5"/>
                <a:gd name="T13" fmla="*/ 3 h 6"/>
                <a:gd name="T14" fmla="*/ 0 w 5"/>
                <a:gd name="T15" fmla="*/ 3 h 6"/>
                <a:gd name="T16" fmla="*/ 0 w 5"/>
                <a:gd name="T17" fmla="*/ 3 h 6"/>
                <a:gd name="T18" fmla="*/ 2 w 5"/>
                <a:gd name="T19" fmla="*/ 6 h 6"/>
                <a:gd name="T20" fmla="*/ 3 w 5"/>
                <a:gd name="T21" fmla="*/ 6 h 6"/>
                <a:gd name="T22" fmla="*/ 5 w 5"/>
                <a:gd name="T23" fmla="*/ 2 h 6"/>
                <a:gd name="T24" fmla="*/ 4 w 5"/>
                <a:gd name="T25" fmla="*/ 1 h 6"/>
                <a:gd name="T26" fmla="*/ 3 w 5"/>
                <a:gd name="T27" fmla="*/ 0 h 6"/>
                <a:gd name="T28" fmla="*/ 2 w 5"/>
                <a:gd name="T2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6">
                  <a:moveTo>
                    <a:pt x="2" y="0"/>
                  </a:moveTo>
                  <a:cubicBezTo>
                    <a:pt x="2" y="0"/>
                    <a:pt x="2" y="0"/>
                    <a:pt x="2" y="0"/>
                  </a:cubicBezTo>
                  <a:cubicBezTo>
                    <a:pt x="2" y="0"/>
                    <a:pt x="2" y="0"/>
                    <a:pt x="2" y="0"/>
                  </a:cubicBezTo>
                  <a:cubicBezTo>
                    <a:pt x="2" y="0"/>
                    <a:pt x="2" y="0"/>
                    <a:pt x="2" y="0"/>
                  </a:cubicBezTo>
                  <a:cubicBezTo>
                    <a:pt x="1" y="0"/>
                    <a:pt x="0" y="1"/>
                    <a:pt x="0" y="2"/>
                  </a:cubicBezTo>
                  <a:cubicBezTo>
                    <a:pt x="0" y="2"/>
                    <a:pt x="0" y="2"/>
                    <a:pt x="0" y="2"/>
                  </a:cubicBezTo>
                  <a:cubicBezTo>
                    <a:pt x="0" y="2"/>
                    <a:pt x="0" y="3"/>
                    <a:pt x="0" y="3"/>
                  </a:cubicBezTo>
                  <a:cubicBezTo>
                    <a:pt x="0" y="3"/>
                    <a:pt x="0" y="3"/>
                    <a:pt x="0" y="3"/>
                  </a:cubicBezTo>
                  <a:cubicBezTo>
                    <a:pt x="0" y="3"/>
                    <a:pt x="0" y="3"/>
                    <a:pt x="0" y="3"/>
                  </a:cubicBezTo>
                  <a:cubicBezTo>
                    <a:pt x="0" y="5"/>
                    <a:pt x="1" y="6"/>
                    <a:pt x="2" y="6"/>
                  </a:cubicBezTo>
                  <a:cubicBezTo>
                    <a:pt x="2" y="6"/>
                    <a:pt x="3" y="6"/>
                    <a:pt x="3" y="6"/>
                  </a:cubicBezTo>
                  <a:cubicBezTo>
                    <a:pt x="4" y="5"/>
                    <a:pt x="5" y="4"/>
                    <a:pt x="5" y="2"/>
                  </a:cubicBezTo>
                  <a:cubicBezTo>
                    <a:pt x="5" y="2"/>
                    <a:pt x="4" y="1"/>
                    <a:pt x="4" y="1"/>
                  </a:cubicBezTo>
                  <a:cubicBezTo>
                    <a:pt x="4" y="1"/>
                    <a:pt x="4" y="0"/>
                    <a:pt x="3" y="0"/>
                  </a:cubicBezTo>
                  <a:cubicBezTo>
                    <a:pt x="3" y="0"/>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8" name="Freeform 3243">
              <a:extLst>
                <a:ext uri="{FF2B5EF4-FFF2-40B4-BE49-F238E27FC236}">
                  <a16:creationId xmlns:a16="http://schemas.microsoft.com/office/drawing/2014/main" id="{6EE155B5-59B3-FFA6-B3A3-825967C674A0}"/>
                </a:ext>
              </a:extLst>
            </p:cNvPr>
            <p:cNvSpPr>
              <a:spLocks/>
            </p:cNvSpPr>
            <p:nvPr/>
          </p:nvSpPr>
          <p:spPr bwMode="auto">
            <a:xfrm>
              <a:off x="9085524" y="1073007"/>
              <a:ext cx="38623" cy="41382"/>
            </a:xfrm>
            <a:custGeom>
              <a:avLst/>
              <a:gdLst>
                <a:gd name="T0" fmla="*/ 3 w 6"/>
                <a:gd name="T1" fmla="*/ 0 h 6"/>
                <a:gd name="T2" fmla="*/ 2 w 6"/>
                <a:gd name="T3" fmla="*/ 0 h 6"/>
                <a:gd name="T4" fmla="*/ 2 w 6"/>
                <a:gd name="T5" fmla="*/ 0 h 6"/>
                <a:gd name="T6" fmla="*/ 2 w 6"/>
                <a:gd name="T7" fmla="*/ 0 h 6"/>
                <a:gd name="T8" fmla="*/ 1 w 6"/>
                <a:gd name="T9" fmla="*/ 1 h 6"/>
                <a:gd name="T10" fmla="*/ 1 w 6"/>
                <a:gd name="T11" fmla="*/ 1 h 6"/>
                <a:gd name="T12" fmla="*/ 0 w 6"/>
                <a:gd name="T13" fmla="*/ 3 h 6"/>
                <a:gd name="T14" fmla="*/ 0 w 6"/>
                <a:gd name="T15" fmla="*/ 5 h 6"/>
                <a:gd name="T16" fmla="*/ 1 w 6"/>
                <a:gd name="T17" fmla="*/ 5 h 6"/>
                <a:gd name="T18" fmla="*/ 2 w 6"/>
                <a:gd name="T19" fmla="*/ 6 h 6"/>
                <a:gd name="T20" fmla="*/ 2 w 6"/>
                <a:gd name="T21" fmla="*/ 6 h 6"/>
                <a:gd name="T22" fmla="*/ 3 w 6"/>
                <a:gd name="T23" fmla="*/ 6 h 6"/>
                <a:gd name="T24" fmla="*/ 3 w 6"/>
                <a:gd name="T25" fmla="*/ 6 h 6"/>
                <a:gd name="T26" fmla="*/ 5 w 6"/>
                <a:gd name="T27" fmla="*/ 2 h 6"/>
                <a:gd name="T28" fmla="*/ 5 w 6"/>
                <a:gd name="T29" fmla="*/ 2 h 6"/>
                <a:gd name="T30" fmla="*/ 5 w 6"/>
                <a:gd name="T31" fmla="*/ 2 h 6"/>
                <a:gd name="T32" fmla="*/ 3 w 6"/>
                <a:gd name="T3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 h="6">
                  <a:moveTo>
                    <a:pt x="3" y="0"/>
                  </a:moveTo>
                  <a:cubicBezTo>
                    <a:pt x="2" y="0"/>
                    <a:pt x="2" y="0"/>
                    <a:pt x="2" y="0"/>
                  </a:cubicBezTo>
                  <a:cubicBezTo>
                    <a:pt x="2" y="0"/>
                    <a:pt x="2" y="0"/>
                    <a:pt x="2" y="0"/>
                  </a:cubicBezTo>
                  <a:cubicBezTo>
                    <a:pt x="2" y="0"/>
                    <a:pt x="2" y="0"/>
                    <a:pt x="2" y="0"/>
                  </a:cubicBezTo>
                  <a:cubicBezTo>
                    <a:pt x="1" y="0"/>
                    <a:pt x="1" y="1"/>
                    <a:pt x="1" y="1"/>
                  </a:cubicBezTo>
                  <a:cubicBezTo>
                    <a:pt x="1" y="1"/>
                    <a:pt x="1" y="1"/>
                    <a:pt x="1" y="1"/>
                  </a:cubicBezTo>
                  <a:cubicBezTo>
                    <a:pt x="0" y="2"/>
                    <a:pt x="0" y="2"/>
                    <a:pt x="0" y="3"/>
                  </a:cubicBezTo>
                  <a:cubicBezTo>
                    <a:pt x="0" y="4"/>
                    <a:pt x="0" y="4"/>
                    <a:pt x="0" y="5"/>
                  </a:cubicBezTo>
                  <a:cubicBezTo>
                    <a:pt x="0" y="5"/>
                    <a:pt x="1" y="5"/>
                    <a:pt x="1" y="5"/>
                  </a:cubicBezTo>
                  <a:cubicBezTo>
                    <a:pt x="1" y="5"/>
                    <a:pt x="1" y="5"/>
                    <a:pt x="2" y="6"/>
                  </a:cubicBezTo>
                  <a:cubicBezTo>
                    <a:pt x="2" y="6"/>
                    <a:pt x="2" y="6"/>
                    <a:pt x="2" y="6"/>
                  </a:cubicBezTo>
                  <a:cubicBezTo>
                    <a:pt x="2" y="6"/>
                    <a:pt x="2" y="6"/>
                    <a:pt x="3" y="6"/>
                  </a:cubicBezTo>
                  <a:cubicBezTo>
                    <a:pt x="3" y="6"/>
                    <a:pt x="3" y="6"/>
                    <a:pt x="3" y="6"/>
                  </a:cubicBezTo>
                  <a:cubicBezTo>
                    <a:pt x="5" y="5"/>
                    <a:pt x="6" y="4"/>
                    <a:pt x="5" y="2"/>
                  </a:cubicBezTo>
                  <a:cubicBezTo>
                    <a:pt x="5" y="2"/>
                    <a:pt x="5" y="2"/>
                    <a:pt x="5" y="2"/>
                  </a:cubicBezTo>
                  <a:cubicBezTo>
                    <a:pt x="5" y="2"/>
                    <a:pt x="5" y="2"/>
                    <a:pt x="5" y="2"/>
                  </a:cubicBezTo>
                  <a:cubicBezTo>
                    <a:pt x="5" y="1"/>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9" name="Freeform 3244">
              <a:extLst>
                <a:ext uri="{FF2B5EF4-FFF2-40B4-BE49-F238E27FC236}">
                  <a16:creationId xmlns:a16="http://schemas.microsoft.com/office/drawing/2014/main" id="{13C3E284-34EA-2D6E-BF50-0A7E5356199F}"/>
                </a:ext>
              </a:extLst>
            </p:cNvPr>
            <p:cNvSpPr>
              <a:spLocks/>
            </p:cNvSpPr>
            <p:nvPr/>
          </p:nvSpPr>
          <p:spPr bwMode="auto">
            <a:xfrm>
              <a:off x="9019313" y="1362683"/>
              <a:ext cx="27588" cy="24829"/>
            </a:xfrm>
            <a:custGeom>
              <a:avLst/>
              <a:gdLst>
                <a:gd name="T0" fmla="*/ 2 w 4"/>
                <a:gd name="T1" fmla="*/ 0 h 4"/>
                <a:gd name="T2" fmla="*/ 2 w 4"/>
                <a:gd name="T3" fmla="*/ 0 h 4"/>
                <a:gd name="T4" fmla="*/ 1 w 4"/>
                <a:gd name="T5" fmla="*/ 0 h 4"/>
                <a:gd name="T6" fmla="*/ 1 w 4"/>
                <a:gd name="T7" fmla="*/ 1 h 4"/>
                <a:gd name="T8" fmla="*/ 0 w 4"/>
                <a:gd name="T9" fmla="*/ 1 h 4"/>
                <a:gd name="T10" fmla="*/ 0 w 4"/>
                <a:gd name="T11" fmla="*/ 2 h 4"/>
                <a:gd name="T12" fmla="*/ 0 w 4"/>
                <a:gd name="T13" fmla="*/ 2 h 4"/>
                <a:gd name="T14" fmla="*/ 2 w 4"/>
                <a:gd name="T15" fmla="*/ 4 h 4"/>
                <a:gd name="T16" fmla="*/ 2 w 4"/>
                <a:gd name="T17" fmla="*/ 4 h 4"/>
                <a:gd name="T18" fmla="*/ 3 w 4"/>
                <a:gd name="T19" fmla="*/ 4 h 4"/>
                <a:gd name="T20" fmla="*/ 3 w 4"/>
                <a:gd name="T21" fmla="*/ 4 h 4"/>
                <a:gd name="T22" fmla="*/ 3 w 4"/>
                <a:gd name="T23" fmla="*/ 3 h 4"/>
                <a:gd name="T24" fmla="*/ 3 w 4"/>
                <a:gd name="T25" fmla="*/ 3 h 4"/>
                <a:gd name="T26" fmla="*/ 4 w 4"/>
                <a:gd name="T27" fmla="*/ 1 h 4"/>
                <a:gd name="T28" fmla="*/ 3 w 4"/>
                <a:gd name="T29" fmla="*/ 0 h 4"/>
                <a:gd name="T30" fmla="*/ 3 w 4"/>
                <a:gd name="T31" fmla="*/ 0 h 4"/>
                <a:gd name="T32" fmla="*/ 3 w 4"/>
                <a:gd name="T33" fmla="*/ 0 h 4"/>
                <a:gd name="T34" fmla="*/ 2 w 4"/>
                <a:gd name="T35" fmla="*/ 0 h 4"/>
                <a:gd name="T36" fmla="*/ 2 w 4"/>
                <a:gd name="T3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 h="4">
                  <a:moveTo>
                    <a:pt x="2" y="0"/>
                  </a:moveTo>
                  <a:cubicBezTo>
                    <a:pt x="2" y="0"/>
                    <a:pt x="2" y="0"/>
                    <a:pt x="2" y="0"/>
                  </a:cubicBezTo>
                  <a:cubicBezTo>
                    <a:pt x="1" y="0"/>
                    <a:pt x="1" y="0"/>
                    <a:pt x="1" y="0"/>
                  </a:cubicBezTo>
                  <a:cubicBezTo>
                    <a:pt x="1" y="0"/>
                    <a:pt x="1" y="1"/>
                    <a:pt x="1" y="1"/>
                  </a:cubicBezTo>
                  <a:cubicBezTo>
                    <a:pt x="0" y="1"/>
                    <a:pt x="0" y="1"/>
                    <a:pt x="0" y="1"/>
                  </a:cubicBezTo>
                  <a:cubicBezTo>
                    <a:pt x="0" y="1"/>
                    <a:pt x="0" y="2"/>
                    <a:pt x="0" y="2"/>
                  </a:cubicBezTo>
                  <a:cubicBezTo>
                    <a:pt x="0" y="2"/>
                    <a:pt x="0" y="2"/>
                    <a:pt x="0" y="2"/>
                  </a:cubicBezTo>
                  <a:cubicBezTo>
                    <a:pt x="0" y="3"/>
                    <a:pt x="1" y="4"/>
                    <a:pt x="2" y="4"/>
                  </a:cubicBezTo>
                  <a:cubicBezTo>
                    <a:pt x="2" y="4"/>
                    <a:pt x="2" y="4"/>
                    <a:pt x="2" y="4"/>
                  </a:cubicBezTo>
                  <a:cubicBezTo>
                    <a:pt x="2" y="4"/>
                    <a:pt x="3" y="4"/>
                    <a:pt x="3" y="4"/>
                  </a:cubicBezTo>
                  <a:cubicBezTo>
                    <a:pt x="3" y="4"/>
                    <a:pt x="3" y="4"/>
                    <a:pt x="3" y="4"/>
                  </a:cubicBezTo>
                  <a:cubicBezTo>
                    <a:pt x="3" y="4"/>
                    <a:pt x="3" y="3"/>
                    <a:pt x="3" y="3"/>
                  </a:cubicBezTo>
                  <a:cubicBezTo>
                    <a:pt x="3" y="3"/>
                    <a:pt x="3" y="3"/>
                    <a:pt x="3" y="3"/>
                  </a:cubicBezTo>
                  <a:cubicBezTo>
                    <a:pt x="4" y="3"/>
                    <a:pt x="4" y="2"/>
                    <a:pt x="4" y="1"/>
                  </a:cubicBezTo>
                  <a:cubicBezTo>
                    <a:pt x="4" y="1"/>
                    <a:pt x="4" y="1"/>
                    <a:pt x="3" y="0"/>
                  </a:cubicBezTo>
                  <a:cubicBezTo>
                    <a:pt x="3" y="0"/>
                    <a:pt x="3" y="0"/>
                    <a:pt x="3" y="0"/>
                  </a:cubicBezTo>
                  <a:cubicBezTo>
                    <a:pt x="3" y="0"/>
                    <a:pt x="3" y="0"/>
                    <a:pt x="3" y="0"/>
                  </a:cubicBezTo>
                  <a:cubicBezTo>
                    <a:pt x="3" y="0"/>
                    <a:pt x="2"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60" name="Freeform 3245">
              <a:extLst>
                <a:ext uri="{FF2B5EF4-FFF2-40B4-BE49-F238E27FC236}">
                  <a16:creationId xmlns:a16="http://schemas.microsoft.com/office/drawing/2014/main" id="{54C4DA10-044A-7A27-6A11-FC99B002BF36}"/>
                </a:ext>
              </a:extLst>
            </p:cNvPr>
            <p:cNvSpPr>
              <a:spLocks/>
            </p:cNvSpPr>
            <p:nvPr/>
          </p:nvSpPr>
          <p:spPr bwMode="auto">
            <a:xfrm>
              <a:off x="9019313" y="824715"/>
              <a:ext cx="27588" cy="27588"/>
            </a:xfrm>
            <a:custGeom>
              <a:avLst/>
              <a:gdLst>
                <a:gd name="T0" fmla="*/ 2 w 4"/>
                <a:gd name="T1" fmla="*/ 0 h 4"/>
                <a:gd name="T2" fmla="*/ 1 w 4"/>
                <a:gd name="T3" fmla="*/ 0 h 4"/>
                <a:gd name="T4" fmla="*/ 0 w 4"/>
                <a:gd name="T5" fmla="*/ 1 h 4"/>
                <a:gd name="T6" fmla="*/ 0 w 4"/>
                <a:gd name="T7" fmla="*/ 2 h 4"/>
                <a:gd name="T8" fmla="*/ 0 w 4"/>
                <a:gd name="T9" fmla="*/ 2 h 4"/>
                <a:gd name="T10" fmla="*/ 0 w 4"/>
                <a:gd name="T11" fmla="*/ 2 h 4"/>
                <a:gd name="T12" fmla="*/ 0 w 4"/>
                <a:gd name="T13" fmla="*/ 3 h 4"/>
                <a:gd name="T14" fmla="*/ 1 w 4"/>
                <a:gd name="T15" fmla="*/ 4 h 4"/>
                <a:gd name="T16" fmla="*/ 1 w 4"/>
                <a:gd name="T17" fmla="*/ 4 h 4"/>
                <a:gd name="T18" fmla="*/ 1 w 4"/>
                <a:gd name="T19" fmla="*/ 4 h 4"/>
                <a:gd name="T20" fmla="*/ 2 w 4"/>
                <a:gd name="T21" fmla="*/ 4 h 4"/>
                <a:gd name="T22" fmla="*/ 2 w 4"/>
                <a:gd name="T23" fmla="*/ 4 h 4"/>
                <a:gd name="T24" fmla="*/ 2 w 4"/>
                <a:gd name="T25" fmla="*/ 4 h 4"/>
                <a:gd name="T26" fmla="*/ 2 w 4"/>
                <a:gd name="T27" fmla="*/ 4 h 4"/>
                <a:gd name="T28" fmla="*/ 3 w 4"/>
                <a:gd name="T29" fmla="*/ 4 h 4"/>
                <a:gd name="T30" fmla="*/ 4 w 4"/>
                <a:gd name="T31" fmla="*/ 3 h 4"/>
                <a:gd name="T32" fmla="*/ 4 w 4"/>
                <a:gd name="T33" fmla="*/ 3 h 4"/>
                <a:gd name="T34" fmla="*/ 4 w 4"/>
                <a:gd name="T35" fmla="*/ 2 h 4"/>
                <a:gd name="T36" fmla="*/ 4 w 4"/>
                <a:gd name="T37" fmla="*/ 2 h 4"/>
                <a:gd name="T38" fmla="*/ 3 w 4"/>
                <a:gd name="T39" fmla="*/ 1 h 4"/>
                <a:gd name="T40" fmla="*/ 3 w 4"/>
                <a:gd name="T41" fmla="*/ 1 h 4"/>
                <a:gd name="T42" fmla="*/ 3 w 4"/>
                <a:gd name="T43" fmla="*/ 1 h 4"/>
                <a:gd name="T44" fmla="*/ 2 w 4"/>
                <a:gd name="T45" fmla="*/ 1 h 4"/>
                <a:gd name="T46" fmla="*/ 2 w 4"/>
                <a:gd name="T47" fmla="*/ 0 h 4"/>
                <a:gd name="T48" fmla="*/ 2 w 4"/>
                <a:gd name="T4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 h="4">
                  <a:moveTo>
                    <a:pt x="2" y="0"/>
                  </a:moveTo>
                  <a:cubicBezTo>
                    <a:pt x="2" y="0"/>
                    <a:pt x="2" y="0"/>
                    <a:pt x="1" y="0"/>
                  </a:cubicBezTo>
                  <a:cubicBezTo>
                    <a:pt x="1" y="1"/>
                    <a:pt x="0" y="1"/>
                    <a:pt x="0" y="1"/>
                  </a:cubicBezTo>
                  <a:cubicBezTo>
                    <a:pt x="0" y="1"/>
                    <a:pt x="0" y="2"/>
                    <a:pt x="0" y="2"/>
                  </a:cubicBezTo>
                  <a:cubicBezTo>
                    <a:pt x="0" y="2"/>
                    <a:pt x="0" y="2"/>
                    <a:pt x="0" y="2"/>
                  </a:cubicBezTo>
                  <a:cubicBezTo>
                    <a:pt x="0" y="2"/>
                    <a:pt x="0" y="2"/>
                    <a:pt x="0" y="2"/>
                  </a:cubicBezTo>
                  <a:cubicBezTo>
                    <a:pt x="0" y="2"/>
                    <a:pt x="0" y="3"/>
                    <a:pt x="0" y="3"/>
                  </a:cubicBezTo>
                  <a:cubicBezTo>
                    <a:pt x="0" y="3"/>
                    <a:pt x="0" y="4"/>
                    <a:pt x="1" y="4"/>
                  </a:cubicBezTo>
                  <a:cubicBezTo>
                    <a:pt x="1" y="4"/>
                    <a:pt x="1" y="4"/>
                    <a:pt x="1" y="4"/>
                  </a:cubicBezTo>
                  <a:cubicBezTo>
                    <a:pt x="1" y="4"/>
                    <a:pt x="1" y="4"/>
                    <a:pt x="1" y="4"/>
                  </a:cubicBezTo>
                  <a:cubicBezTo>
                    <a:pt x="1" y="4"/>
                    <a:pt x="1" y="4"/>
                    <a:pt x="2" y="4"/>
                  </a:cubicBezTo>
                  <a:cubicBezTo>
                    <a:pt x="2" y="4"/>
                    <a:pt x="2" y="4"/>
                    <a:pt x="2" y="4"/>
                  </a:cubicBezTo>
                  <a:cubicBezTo>
                    <a:pt x="2" y="4"/>
                    <a:pt x="2" y="4"/>
                    <a:pt x="2" y="4"/>
                  </a:cubicBezTo>
                  <a:cubicBezTo>
                    <a:pt x="2" y="4"/>
                    <a:pt x="2" y="4"/>
                    <a:pt x="2" y="4"/>
                  </a:cubicBezTo>
                  <a:cubicBezTo>
                    <a:pt x="2" y="4"/>
                    <a:pt x="2" y="4"/>
                    <a:pt x="3" y="4"/>
                  </a:cubicBezTo>
                  <a:cubicBezTo>
                    <a:pt x="3" y="4"/>
                    <a:pt x="4" y="4"/>
                    <a:pt x="4" y="3"/>
                  </a:cubicBezTo>
                  <a:cubicBezTo>
                    <a:pt x="4" y="3"/>
                    <a:pt x="4" y="3"/>
                    <a:pt x="4" y="3"/>
                  </a:cubicBezTo>
                  <a:cubicBezTo>
                    <a:pt x="4" y="2"/>
                    <a:pt x="4" y="2"/>
                    <a:pt x="4" y="2"/>
                  </a:cubicBezTo>
                  <a:cubicBezTo>
                    <a:pt x="4" y="2"/>
                    <a:pt x="4" y="2"/>
                    <a:pt x="4" y="2"/>
                  </a:cubicBezTo>
                  <a:cubicBezTo>
                    <a:pt x="4" y="1"/>
                    <a:pt x="3" y="1"/>
                    <a:pt x="3" y="1"/>
                  </a:cubicBezTo>
                  <a:cubicBezTo>
                    <a:pt x="3" y="1"/>
                    <a:pt x="3" y="1"/>
                    <a:pt x="3" y="1"/>
                  </a:cubicBezTo>
                  <a:cubicBezTo>
                    <a:pt x="3" y="1"/>
                    <a:pt x="3" y="1"/>
                    <a:pt x="3" y="1"/>
                  </a:cubicBezTo>
                  <a:cubicBezTo>
                    <a:pt x="2" y="1"/>
                    <a:pt x="2" y="1"/>
                    <a:pt x="2" y="1"/>
                  </a:cubicBezTo>
                  <a:cubicBezTo>
                    <a:pt x="2" y="0"/>
                    <a:pt x="2"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61" name="Freeform 3246">
              <a:extLst>
                <a:ext uri="{FF2B5EF4-FFF2-40B4-BE49-F238E27FC236}">
                  <a16:creationId xmlns:a16="http://schemas.microsoft.com/office/drawing/2014/main" id="{267A12B2-C56E-9CE6-6158-9D6053273F36}"/>
                </a:ext>
              </a:extLst>
            </p:cNvPr>
            <p:cNvSpPr>
              <a:spLocks/>
            </p:cNvSpPr>
            <p:nvPr/>
          </p:nvSpPr>
          <p:spPr bwMode="auto">
            <a:xfrm>
              <a:off x="9355888" y="904720"/>
              <a:ext cx="24829" cy="24829"/>
            </a:xfrm>
            <a:custGeom>
              <a:avLst/>
              <a:gdLst>
                <a:gd name="T0" fmla="*/ 2 w 4"/>
                <a:gd name="T1" fmla="*/ 0 h 4"/>
                <a:gd name="T2" fmla="*/ 1 w 4"/>
                <a:gd name="T3" fmla="*/ 0 h 4"/>
                <a:gd name="T4" fmla="*/ 0 w 4"/>
                <a:gd name="T5" fmla="*/ 1 h 4"/>
                <a:gd name="T6" fmla="*/ 0 w 4"/>
                <a:gd name="T7" fmla="*/ 2 h 4"/>
                <a:gd name="T8" fmla="*/ 0 w 4"/>
                <a:gd name="T9" fmla="*/ 2 h 4"/>
                <a:gd name="T10" fmla="*/ 0 w 4"/>
                <a:gd name="T11" fmla="*/ 3 h 4"/>
                <a:gd name="T12" fmla="*/ 1 w 4"/>
                <a:gd name="T13" fmla="*/ 3 h 4"/>
                <a:gd name="T14" fmla="*/ 2 w 4"/>
                <a:gd name="T15" fmla="*/ 4 h 4"/>
                <a:gd name="T16" fmla="*/ 2 w 4"/>
                <a:gd name="T17" fmla="*/ 4 h 4"/>
                <a:gd name="T18" fmla="*/ 4 w 4"/>
                <a:gd name="T19" fmla="*/ 1 h 4"/>
                <a:gd name="T20" fmla="*/ 2 w 4"/>
                <a:gd name="T2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4">
                  <a:moveTo>
                    <a:pt x="2" y="0"/>
                  </a:moveTo>
                  <a:cubicBezTo>
                    <a:pt x="2" y="0"/>
                    <a:pt x="1" y="0"/>
                    <a:pt x="1" y="0"/>
                  </a:cubicBezTo>
                  <a:cubicBezTo>
                    <a:pt x="1" y="0"/>
                    <a:pt x="0" y="1"/>
                    <a:pt x="0" y="1"/>
                  </a:cubicBezTo>
                  <a:cubicBezTo>
                    <a:pt x="0" y="1"/>
                    <a:pt x="0" y="1"/>
                    <a:pt x="0" y="2"/>
                  </a:cubicBezTo>
                  <a:cubicBezTo>
                    <a:pt x="0" y="2"/>
                    <a:pt x="0" y="2"/>
                    <a:pt x="0" y="2"/>
                  </a:cubicBezTo>
                  <a:cubicBezTo>
                    <a:pt x="0" y="3"/>
                    <a:pt x="0" y="3"/>
                    <a:pt x="0" y="3"/>
                  </a:cubicBezTo>
                  <a:cubicBezTo>
                    <a:pt x="0" y="3"/>
                    <a:pt x="1" y="3"/>
                    <a:pt x="1" y="3"/>
                  </a:cubicBezTo>
                  <a:cubicBezTo>
                    <a:pt x="1" y="4"/>
                    <a:pt x="1" y="4"/>
                    <a:pt x="2" y="4"/>
                  </a:cubicBezTo>
                  <a:cubicBezTo>
                    <a:pt x="2" y="4"/>
                    <a:pt x="2" y="4"/>
                    <a:pt x="2" y="4"/>
                  </a:cubicBezTo>
                  <a:cubicBezTo>
                    <a:pt x="3" y="4"/>
                    <a:pt x="4" y="3"/>
                    <a:pt x="4" y="1"/>
                  </a:cubicBezTo>
                  <a:cubicBezTo>
                    <a:pt x="3" y="1"/>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62" name="Freeform 3247">
              <a:extLst>
                <a:ext uri="{FF2B5EF4-FFF2-40B4-BE49-F238E27FC236}">
                  <a16:creationId xmlns:a16="http://schemas.microsoft.com/office/drawing/2014/main" id="{B07AF3EF-E57E-6A60-87F5-0B940C58C5F5}"/>
                </a:ext>
              </a:extLst>
            </p:cNvPr>
            <p:cNvSpPr>
              <a:spLocks/>
            </p:cNvSpPr>
            <p:nvPr/>
          </p:nvSpPr>
          <p:spPr bwMode="auto">
            <a:xfrm>
              <a:off x="9648322" y="452275"/>
              <a:ext cx="27588" cy="24829"/>
            </a:xfrm>
            <a:custGeom>
              <a:avLst/>
              <a:gdLst>
                <a:gd name="T0" fmla="*/ 2 w 4"/>
                <a:gd name="T1" fmla="*/ 0 h 4"/>
                <a:gd name="T2" fmla="*/ 2 w 4"/>
                <a:gd name="T3" fmla="*/ 0 h 4"/>
                <a:gd name="T4" fmla="*/ 1 w 4"/>
                <a:gd name="T5" fmla="*/ 0 h 4"/>
                <a:gd name="T6" fmla="*/ 0 w 4"/>
                <a:gd name="T7" fmla="*/ 1 h 4"/>
                <a:gd name="T8" fmla="*/ 0 w 4"/>
                <a:gd name="T9" fmla="*/ 1 h 4"/>
                <a:gd name="T10" fmla="*/ 0 w 4"/>
                <a:gd name="T11" fmla="*/ 2 h 4"/>
                <a:gd name="T12" fmla="*/ 0 w 4"/>
                <a:gd name="T13" fmla="*/ 2 h 4"/>
                <a:gd name="T14" fmla="*/ 0 w 4"/>
                <a:gd name="T15" fmla="*/ 3 h 4"/>
                <a:gd name="T16" fmla="*/ 0 w 4"/>
                <a:gd name="T17" fmla="*/ 3 h 4"/>
                <a:gd name="T18" fmla="*/ 2 w 4"/>
                <a:gd name="T19" fmla="*/ 4 h 4"/>
                <a:gd name="T20" fmla="*/ 2 w 4"/>
                <a:gd name="T21" fmla="*/ 4 h 4"/>
                <a:gd name="T22" fmla="*/ 4 w 4"/>
                <a:gd name="T23" fmla="*/ 1 h 4"/>
                <a:gd name="T24" fmla="*/ 2 w 4"/>
                <a:gd name="T25"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4">
                  <a:moveTo>
                    <a:pt x="2" y="0"/>
                  </a:moveTo>
                  <a:cubicBezTo>
                    <a:pt x="2" y="0"/>
                    <a:pt x="2" y="0"/>
                    <a:pt x="2" y="0"/>
                  </a:cubicBezTo>
                  <a:cubicBezTo>
                    <a:pt x="1" y="0"/>
                    <a:pt x="1" y="0"/>
                    <a:pt x="1" y="0"/>
                  </a:cubicBezTo>
                  <a:cubicBezTo>
                    <a:pt x="1" y="0"/>
                    <a:pt x="1" y="1"/>
                    <a:pt x="0" y="1"/>
                  </a:cubicBezTo>
                  <a:cubicBezTo>
                    <a:pt x="0" y="1"/>
                    <a:pt x="0" y="1"/>
                    <a:pt x="0" y="1"/>
                  </a:cubicBezTo>
                  <a:cubicBezTo>
                    <a:pt x="0" y="1"/>
                    <a:pt x="0" y="2"/>
                    <a:pt x="0" y="2"/>
                  </a:cubicBezTo>
                  <a:cubicBezTo>
                    <a:pt x="0" y="2"/>
                    <a:pt x="0" y="2"/>
                    <a:pt x="0" y="2"/>
                  </a:cubicBezTo>
                  <a:cubicBezTo>
                    <a:pt x="0" y="2"/>
                    <a:pt x="0" y="2"/>
                    <a:pt x="0" y="3"/>
                  </a:cubicBezTo>
                  <a:cubicBezTo>
                    <a:pt x="0" y="3"/>
                    <a:pt x="0" y="3"/>
                    <a:pt x="0" y="3"/>
                  </a:cubicBezTo>
                  <a:cubicBezTo>
                    <a:pt x="1" y="3"/>
                    <a:pt x="1" y="4"/>
                    <a:pt x="2" y="4"/>
                  </a:cubicBezTo>
                  <a:cubicBezTo>
                    <a:pt x="2" y="4"/>
                    <a:pt x="2" y="4"/>
                    <a:pt x="2" y="4"/>
                  </a:cubicBezTo>
                  <a:cubicBezTo>
                    <a:pt x="3" y="4"/>
                    <a:pt x="4" y="3"/>
                    <a:pt x="4" y="1"/>
                  </a:cubicBezTo>
                  <a:cubicBezTo>
                    <a:pt x="4" y="1"/>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63" name="Freeform 3248">
              <a:extLst>
                <a:ext uri="{FF2B5EF4-FFF2-40B4-BE49-F238E27FC236}">
                  <a16:creationId xmlns:a16="http://schemas.microsoft.com/office/drawing/2014/main" id="{BE849558-EBED-B8B3-7285-894F24A7BAF7}"/>
                </a:ext>
              </a:extLst>
            </p:cNvPr>
            <p:cNvSpPr>
              <a:spLocks/>
            </p:cNvSpPr>
            <p:nvPr/>
          </p:nvSpPr>
          <p:spPr bwMode="auto">
            <a:xfrm>
              <a:off x="8903443" y="1244054"/>
              <a:ext cx="24829" cy="27588"/>
            </a:xfrm>
            <a:custGeom>
              <a:avLst/>
              <a:gdLst>
                <a:gd name="T0" fmla="*/ 2 w 4"/>
                <a:gd name="T1" fmla="*/ 0 h 4"/>
                <a:gd name="T2" fmla="*/ 2 w 4"/>
                <a:gd name="T3" fmla="*/ 0 h 4"/>
                <a:gd name="T4" fmla="*/ 0 w 4"/>
                <a:gd name="T5" fmla="*/ 2 h 4"/>
                <a:gd name="T6" fmla="*/ 0 w 4"/>
                <a:gd name="T7" fmla="*/ 2 h 4"/>
                <a:gd name="T8" fmla="*/ 0 w 4"/>
                <a:gd name="T9" fmla="*/ 3 h 4"/>
                <a:gd name="T10" fmla="*/ 1 w 4"/>
                <a:gd name="T11" fmla="*/ 4 h 4"/>
                <a:gd name="T12" fmla="*/ 2 w 4"/>
                <a:gd name="T13" fmla="*/ 4 h 4"/>
                <a:gd name="T14" fmla="*/ 2 w 4"/>
                <a:gd name="T15" fmla="*/ 4 h 4"/>
                <a:gd name="T16" fmla="*/ 3 w 4"/>
                <a:gd name="T17" fmla="*/ 4 h 4"/>
                <a:gd name="T18" fmla="*/ 3 w 4"/>
                <a:gd name="T19" fmla="*/ 3 h 4"/>
                <a:gd name="T20" fmla="*/ 4 w 4"/>
                <a:gd name="T21" fmla="*/ 3 h 4"/>
                <a:gd name="T22" fmla="*/ 4 w 4"/>
                <a:gd name="T23" fmla="*/ 2 h 4"/>
                <a:gd name="T24" fmla="*/ 4 w 4"/>
                <a:gd name="T25" fmla="*/ 1 h 4"/>
                <a:gd name="T26" fmla="*/ 4 w 4"/>
                <a:gd name="T27" fmla="*/ 1 h 4"/>
                <a:gd name="T28" fmla="*/ 3 w 4"/>
                <a:gd name="T29" fmla="*/ 0 h 4"/>
                <a:gd name="T30" fmla="*/ 3 w 4"/>
                <a:gd name="T31" fmla="*/ 0 h 4"/>
                <a:gd name="T32" fmla="*/ 2 w 4"/>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4">
                  <a:moveTo>
                    <a:pt x="2" y="0"/>
                  </a:moveTo>
                  <a:cubicBezTo>
                    <a:pt x="2" y="0"/>
                    <a:pt x="2" y="0"/>
                    <a:pt x="2" y="0"/>
                  </a:cubicBezTo>
                  <a:cubicBezTo>
                    <a:pt x="1" y="0"/>
                    <a:pt x="0" y="1"/>
                    <a:pt x="0" y="2"/>
                  </a:cubicBezTo>
                  <a:cubicBezTo>
                    <a:pt x="0" y="2"/>
                    <a:pt x="0" y="2"/>
                    <a:pt x="0" y="2"/>
                  </a:cubicBezTo>
                  <a:cubicBezTo>
                    <a:pt x="0" y="2"/>
                    <a:pt x="0" y="3"/>
                    <a:pt x="0" y="3"/>
                  </a:cubicBezTo>
                  <a:cubicBezTo>
                    <a:pt x="1" y="3"/>
                    <a:pt x="1" y="4"/>
                    <a:pt x="1" y="4"/>
                  </a:cubicBezTo>
                  <a:cubicBezTo>
                    <a:pt x="2" y="4"/>
                    <a:pt x="2" y="4"/>
                    <a:pt x="2" y="4"/>
                  </a:cubicBezTo>
                  <a:cubicBezTo>
                    <a:pt x="2" y="4"/>
                    <a:pt x="2" y="4"/>
                    <a:pt x="2" y="4"/>
                  </a:cubicBezTo>
                  <a:cubicBezTo>
                    <a:pt x="2" y="4"/>
                    <a:pt x="2" y="4"/>
                    <a:pt x="3" y="4"/>
                  </a:cubicBezTo>
                  <a:cubicBezTo>
                    <a:pt x="3" y="4"/>
                    <a:pt x="3" y="4"/>
                    <a:pt x="3" y="3"/>
                  </a:cubicBezTo>
                  <a:cubicBezTo>
                    <a:pt x="4" y="3"/>
                    <a:pt x="4" y="3"/>
                    <a:pt x="4" y="3"/>
                  </a:cubicBezTo>
                  <a:cubicBezTo>
                    <a:pt x="4" y="3"/>
                    <a:pt x="4" y="2"/>
                    <a:pt x="4" y="2"/>
                  </a:cubicBezTo>
                  <a:cubicBezTo>
                    <a:pt x="4" y="1"/>
                    <a:pt x="4" y="1"/>
                    <a:pt x="4" y="1"/>
                  </a:cubicBezTo>
                  <a:cubicBezTo>
                    <a:pt x="4" y="1"/>
                    <a:pt x="4" y="1"/>
                    <a:pt x="4" y="1"/>
                  </a:cubicBezTo>
                  <a:cubicBezTo>
                    <a:pt x="3" y="0"/>
                    <a:pt x="3" y="0"/>
                    <a:pt x="3" y="0"/>
                  </a:cubicBezTo>
                  <a:cubicBezTo>
                    <a:pt x="3" y="0"/>
                    <a:pt x="3" y="0"/>
                    <a:pt x="3"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64" name="Freeform 3249">
              <a:extLst>
                <a:ext uri="{FF2B5EF4-FFF2-40B4-BE49-F238E27FC236}">
                  <a16:creationId xmlns:a16="http://schemas.microsoft.com/office/drawing/2014/main" id="{307A8192-C564-7AC2-8A78-3ADB5E6574DC}"/>
                </a:ext>
              </a:extLst>
            </p:cNvPr>
            <p:cNvSpPr>
              <a:spLocks/>
            </p:cNvSpPr>
            <p:nvPr/>
          </p:nvSpPr>
          <p:spPr bwMode="auto">
            <a:xfrm>
              <a:off x="8622044" y="1801333"/>
              <a:ext cx="24829" cy="27588"/>
            </a:xfrm>
            <a:custGeom>
              <a:avLst/>
              <a:gdLst>
                <a:gd name="T0" fmla="*/ 2 w 4"/>
                <a:gd name="T1" fmla="*/ 0 h 4"/>
                <a:gd name="T2" fmla="*/ 2 w 4"/>
                <a:gd name="T3" fmla="*/ 0 h 4"/>
                <a:gd name="T4" fmla="*/ 0 w 4"/>
                <a:gd name="T5" fmla="*/ 2 h 4"/>
                <a:gd name="T6" fmla="*/ 2 w 4"/>
                <a:gd name="T7" fmla="*/ 4 h 4"/>
                <a:gd name="T8" fmla="*/ 2 w 4"/>
                <a:gd name="T9" fmla="*/ 4 h 4"/>
                <a:gd name="T10" fmla="*/ 4 w 4"/>
                <a:gd name="T11" fmla="*/ 2 h 4"/>
                <a:gd name="T12" fmla="*/ 4 w 4"/>
                <a:gd name="T13" fmla="*/ 2 h 4"/>
                <a:gd name="T14" fmla="*/ 4 w 4"/>
                <a:gd name="T15" fmla="*/ 1 h 4"/>
                <a:gd name="T16" fmla="*/ 4 w 4"/>
                <a:gd name="T17" fmla="*/ 1 h 4"/>
                <a:gd name="T18" fmla="*/ 4 w 4"/>
                <a:gd name="T19" fmla="*/ 1 h 4"/>
                <a:gd name="T20" fmla="*/ 3 w 4"/>
                <a:gd name="T21" fmla="*/ 0 h 4"/>
                <a:gd name="T22" fmla="*/ 3 w 4"/>
                <a:gd name="T23" fmla="*/ 0 h 4"/>
                <a:gd name="T24" fmla="*/ 2 w 4"/>
                <a:gd name="T25"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4">
                  <a:moveTo>
                    <a:pt x="2" y="0"/>
                  </a:moveTo>
                  <a:cubicBezTo>
                    <a:pt x="2" y="0"/>
                    <a:pt x="2" y="0"/>
                    <a:pt x="2" y="0"/>
                  </a:cubicBezTo>
                  <a:cubicBezTo>
                    <a:pt x="1" y="0"/>
                    <a:pt x="0" y="1"/>
                    <a:pt x="0" y="2"/>
                  </a:cubicBezTo>
                  <a:cubicBezTo>
                    <a:pt x="0" y="3"/>
                    <a:pt x="1" y="4"/>
                    <a:pt x="2" y="4"/>
                  </a:cubicBezTo>
                  <a:cubicBezTo>
                    <a:pt x="2" y="4"/>
                    <a:pt x="2" y="4"/>
                    <a:pt x="2" y="4"/>
                  </a:cubicBezTo>
                  <a:cubicBezTo>
                    <a:pt x="3" y="4"/>
                    <a:pt x="4" y="3"/>
                    <a:pt x="4" y="2"/>
                  </a:cubicBezTo>
                  <a:cubicBezTo>
                    <a:pt x="4" y="2"/>
                    <a:pt x="4" y="2"/>
                    <a:pt x="4" y="2"/>
                  </a:cubicBezTo>
                  <a:cubicBezTo>
                    <a:pt x="4" y="2"/>
                    <a:pt x="4" y="2"/>
                    <a:pt x="4" y="1"/>
                  </a:cubicBezTo>
                  <a:cubicBezTo>
                    <a:pt x="4" y="1"/>
                    <a:pt x="4" y="1"/>
                    <a:pt x="4" y="1"/>
                  </a:cubicBezTo>
                  <a:cubicBezTo>
                    <a:pt x="4" y="1"/>
                    <a:pt x="4" y="1"/>
                    <a:pt x="4" y="1"/>
                  </a:cubicBezTo>
                  <a:cubicBezTo>
                    <a:pt x="4" y="1"/>
                    <a:pt x="4" y="1"/>
                    <a:pt x="3" y="0"/>
                  </a:cubicBezTo>
                  <a:cubicBezTo>
                    <a:pt x="3" y="0"/>
                    <a:pt x="3" y="0"/>
                    <a:pt x="3" y="0"/>
                  </a:cubicBezTo>
                  <a:cubicBezTo>
                    <a:pt x="3"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65" name="Freeform 3250">
              <a:extLst>
                <a:ext uri="{FF2B5EF4-FFF2-40B4-BE49-F238E27FC236}">
                  <a16:creationId xmlns:a16="http://schemas.microsoft.com/office/drawing/2014/main" id="{714BE423-3F5A-5A0A-C0BF-CD0F619E0AE7}"/>
                </a:ext>
              </a:extLst>
            </p:cNvPr>
            <p:cNvSpPr>
              <a:spLocks/>
            </p:cNvSpPr>
            <p:nvPr/>
          </p:nvSpPr>
          <p:spPr bwMode="auto">
            <a:xfrm>
              <a:off x="9237259" y="1873062"/>
              <a:ext cx="24829" cy="27588"/>
            </a:xfrm>
            <a:custGeom>
              <a:avLst/>
              <a:gdLst>
                <a:gd name="T0" fmla="*/ 2 w 4"/>
                <a:gd name="T1" fmla="*/ 0 h 4"/>
                <a:gd name="T2" fmla="*/ 2 w 4"/>
                <a:gd name="T3" fmla="*/ 0 h 4"/>
                <a:gd name="T4" fmla="*/ 2 w 4"/>
                <a:gd name="T5" fmla="*/ 1 h 4"/>
                <a:gd name="T6" fmla="*/ 1 w 4"/>
                <a:gd name="T7" fmla="*/ 1 h 4"/>
                <a:gd name="T8" fmla="*/ 1 w 4"/>
                <a:gd name="T9" fmla="*/ 1 h 4"/>
                <a:gd name="T10" fmla="*/ 1 w 4"/>
                <a:gd name="T11" fmla="*/ 1 h 4"/>
                <a:gd name="T12" fmla="*/ 0 w 4"/>
                <a:gd name="T13" fmla="*/ 2 h 4"/>
                <a:gd name="T14" fmla="*/ 0 w 4"/>
                <a:gd name="T15" fmla="*/ 2 h 4"/>
                <a:gd name="T16" fmla="*/ 0 w 4"/>
                <a:gd name="T17" fmla="*/ 3 h 4"/>
                <a:gd name="T18" fmla="*/ 2 w 4"/>
                <a:gd name="T19" fmla="*/ 4 h 4"/>
                <a:gd name="T20" fmla="*/ 2 w 4"/>
                <a:gd name="T21" fmla="*/ 4 h 4"/>
                <a:gd name="T22" fmla="*/ 3 w 4"/>
                <a:gd name="T23" fmla="*/ 4 h 4"/>
                <a:gd name="T24" fmla="*/ 3 w 4"/>
                <a:gd name="T25" fmla="*/ 4 h 4"/>
                <a:gd name="T26" fmla="*/ 3 w 4"/>
                <a:gd name="T27" fmla="*/ 4 h 4"/>
                <a:gd name="T28" fmla="*/ 3 w 4"/>
                <a:gd name="T29" fmla="*/ 4 h 4"/>
                <a:gd name="T30" fmla="*/ 4 w 4"/>
                <a:gd name="T31" fmla="*/ 3 h 4"/>
                <a:gd name="T32" fmla="*/ 4 w 4"/>
                <a:gd name="T33" fmla="*/ 2 h 4"/>
                <a:gd name="T34" fmla="*/ 4 w 4"/>
                <a:gd name="T35" fmla="*/ 2 h 4"/>
                <a:gd name="T36" fmla="*/ 2 w 4"/>
                <a:gd name="T3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 h="4">
                  <a:moveTo>
                    <a:pt x="2" y="0"/>
                  </a:moveTo>
                  <a:cubicBezTo>
                    <a:pt x="2" y="0"/>
                    <a:pt x="2" y="0"/>
                    <a:pt x="2" y="0"/>
                  </a:cubicBezTo>
                  <a:cubicBezTo>
                    <a:pt x="2" y="0"/>
                    <a:pt x="2" y="0"/>
                    <a:pt x="2" y="1"/>
                  </a:cubicBezTo>
                  <a:cubicBezTo>
                    <a:pt x="2" y="1"/>
                    <a:pt x="1" y="1"/>
                    <a:pt x="1" y="1"/>
                  </a:cubicBezTo>
                  <a:cubicBezTo>
                    <a:pt x="1" y="1"/>
                    <a:pt x="1" y="1"/>
                    <a:pt x="1" y="1"/>
                  </a:cubicBezTo>
                  <a:cubicBezTo>
                    <a:pt x="1" y="1"/>
                    <a:pt x="1" y="1"/>
                    <a:pt x="1" y="1"/>
                  </a:cubicBezTo>
                  <a:cubicBezTo>
                    <a:pt x="1" y="1"/>
                    <a:pt x="0" y="2"/>
                    <a:pt x="0" y="2"/>
                  </a:cubicBezTo>
                  <a:cubicBezTo>
                    <a:pt x="0" y="2"/>
                    <a:pt x="0" y="2"/>
                    <a:pt x="0" y="2"/>
                  </a:cubicBezTo>
                  <a:cubicBezTo>
                    <a:pt x="0" y="2"/>
                    <a:pt x="0" y="3"/>
                    <a:pt x="0" y="3"/>
                  </a:cubicBezTo>
                  <a:cubicBezTo>
                    <a:pt x="1" y="4"/>
                    <a:pt x="1" y="4"/>
                    <a:pt x="2" y="4"/>
                  </a:cubicBezTo>
                  <a:cubicBezTo>
                    <a:pt x="2" y="4"/>
                    <a:pt x="2" y="4"/>
                    <a:pt x="2" y="4"/>
                  </a:cubicBezTo>
                  <a:cubicBezTo>
                    <a:pt x="2" y="4"/>
                    <a:pt x="3" y="4"/>
                    <a:pt x="3" y="4"/>
                  </a:cubicBezTo>
                  <a:cubicBezTo>
                    <a:pt x="3" y="4"/>
                    <a:pt x="3" y="4"/>
                    <a:pt x="3" y="4"/>
                  </a:cubicBezTo>
                  <a:cubicBezTo>
                    <a:pt x="3" y="4"/>
                    <a:pt x="3" y="4"/>
                    <a:pt x="3" y="4"/>
                  </a:cubicBezTo>
                  <a:cubicBezTo>
                    <a:pt x="3" y="4"/>
                    <a:pt x="3" y="4"/>
                    <a:pt x="3" y="4"/>
                  </a:cubicBezTo>
                  <a:cubicBezTo>
                    <a:pt x="4" y="4"/>
                    <a:pt x="4" y="3"/>
                    <a:pt x="4" y="3"/>
                  </a:cubicBezTo>
                  <a:cubicBezTo>
                    <a:pt x="4" y="3"/>
                    <a:pt x="4" y="2"/>
                    <a:pt x="4" y="2"/>
                  </a:cubicBezTo>
                  <a:cubicBezTo>
                    <a:pt x="4" y="2"/>
                    <a:pt x="4" y="2"/>
                    <a:pt x="4" y="2"/>
                  </a:cubicBezTo>
                  <a:cubicBezTo>
                    <a:pt x="4" y="1"/>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66" name="Freeform 3251">
              <a:extLst>
                <a:ext uri="{FF2B5EF4-FFF2-40B4-BE49-F238E27FC236}">
                  <a16:creationId xmlns:a16="http://schemas.microsoft.com/office/drawing/2014/main" id="{96472BA4-3AA0-A227-5535-B9AD5BB790C2}"/>
                </a:ext>
              </a:extLst>
            </p:cNvPr>
            <p:cNvSpPr>
              <a:spLocks/>
            </p:cNvSpPr>
            <p:nvPr/>
          </p:nvSpPr>
          <p:spPr bwMode="auto">
            <a:xfrm>
              <a:off x="9328300" y="2554489"/>
              <a:ext cx="27588" cy="27588"/>
            </a:xfrm>
            <a:custGeom>
              <a:avLst/>
              <a:gdLst>
                <a:gd name="T0" fmla="*/ 2 w 4"/>
                <a:gd name="T1" fmla="*/ 0 h 4"/>
                <a:gd name="T2" fmla="*/ 2 w 4"/>
                <a:gd name="T3" fmla="*/ 0 h 4"/>
                <a:gd name="T4" fmla="*/ 2 w 4"/>
                <a:gd name="T5" fmla="*/ 0 h 4"/>
                <a:gd name="T6" fmla="*/ 2 w 4"/>
                <a:gd name="T7" fmla="*/ 0 h 4"/>
                <a:gd name="T8" fmla="*/ 0 w 4"/>
                <a:gd name="T9" fmla="*/ 2 h 4"/>
                <a:gd name="T10" fmla="*/ 2 w 4"/>
                <a:gd name="T11" fmla="*/ 4 h 4"/>
                <a:gd name="T12" fmla="*/ 2 w 4"/>
                <a:gd name="T13" fmla="*/ 4 h 4"/>
                <a:gd name="T14" fmla="*/ 3 w 4"/>
                <a:gd name="T15" fmla="*/ 3 h 4"/>
                <a:gd name="T16" fmla="*/ 4 w 4"/>
                <a:gd name="T17" fmla="*/ 3 h 4"/>
                <a:gd name="T18" fmla="*/ 4 w 4"/>
                <a:gd name="T19" fmla="*/ 3 h 4"/>
                <a:gd name="T20" fmla="*/ 4 w 4"/>
                <a:gd name="T21" fmla="*/ 2 h 4"/>
                <a:gd name="T22" fmla="*/ 4 w 4"/>
                <a:gd name="T23" fmla="*/ 2 h 4"/>
                <a:gd name="T24" fmla="*/ 4 w 4"/>
                <a:gd name="T25" fmla="*/ 2 h 4"/>
                <a:gd name="T26" fmla="*/ 4 w 4"/>
                <a:gd name="T27" fmla="*/ 1 h 4"/>
                <a:gd name="T28" fmla="*/ 3 w 4"/>
                <a:gd name="T29" fmla="*/ 1 h 4"/>
                <a:gd name="T30" fmla="*/ 3 w 4"/>
                <a:gd name="T31" fmla="*/ 0 h 4"/>
                <a:gd name="T32" fmla="*/ 2 w 4"/>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4">
                  <a:moveTo>
                    <a:pt x="2" y="0"/>
                  </a:moveTo>
                  <a:cubicBezTo>
                    <a:pt x="2" y="0"/>
                    <a:pt x="2" y="0"/>
                    <a:pt x="2" y="0"/>
                  </a:cubicBezTo>
                  <a:cubicBezTo>
                    <a:pt x="2" y="0"/>
                    <a:pt x="2" y="0"/>
                    <a:pt x="2" y="0"/>
                  </a:cubicBezTo>
                  <a:cubicBezTo>
                    <a:pt x="2" y="0"/>
                    <a:pt x="2" y="0"/>
                    <a:pt x="2" y="0"/>
                  </a:cubicBezTo>
                  <a:cubicBezTo>
                    <a:pt x="1" y="0"/>
                    <a:pt x="0" y="1"/>
                    <a:pt x="0" y="2"/>
                  </a:cubicBezTo>
                  <a:cubicBezTo>
                    <a:pt x="0" y="3"/>
                    <a:pt x="1" y="4"/>
                    <a:pt x="2" y="4"/>
                  </a:cubicBezTo>
                  <a:cubicBezTo>
                    <a:pt x="2" y="4"/>
                    <a:pt x="2" y="4"/>
                    <a:pt x="2" y="4"/>
                  </a:cubicBezTo>
                  <a:cubicBezTo>
                    <a:pt x="3" y="4"/>
                    <a:pt x="3" y="4"/>
                    <a:pt x="3" y="3"/>
                  </a:cubicBezTo>
                  <a:cubicBezTo>
                    <a:pt x="3" y="3"/>
                    <a:pt x="4" y="3"/>
                    <a:pt x="4" y="3"/>
                  </a:cubicBezTo>
                  <a:cubicBezTo>
                    <a:pt x="4" y="3"/>
                    <a:pt x="4" y="3"/>
                    <a:pt x="4" y="3"/>
                  </a:cubicBezTo>
                  <a:cubicBezTo>
                    <a:pt x="4" y="3"/>
                    <a:pt x="4" y="3"/>
                    <a:pt x="4" y="2"/>
                  </a:cubicBezTo>
                  <a:cubicBezTo>
                    <a:pt x="4" y="2"/>
                    <a:pt x="4" y="2"/>
                    <a:pt x="4" y="2"/>
                  </a:cubicBezTo>
                  <a:cubicBezTo>
                    <a:pt x="4" y="2"/>
                    <a:pt x="4" y="2"/>
                    <a:pt x="4" y="2"/>
                  </a:cubicBezTo>
                  <a:cubicBezTo>
                    <a:pt x="4" y="2"/>
                    <a:pt x="4" y="2"/>
                    <a:pt x="4" y="1"/>
                  </a:cubicBezTo>
                  <a:cubicBezTo>
                    <a:pt x="4" y="1"/>
                    <a:pt x="4" y="1"/>
                    <a:pt x="3" y="1"/>
                  </a:cubicBezTo>
                  <a:cubicBezTo>
                    <a:pt x="3" y="1"/>
                    <a:pt x="3" y="0"/>
                    <a:pt x="3" y="0"/>
                  </a:cubicBezTo>
                  <a:cubicBezTo>
                    <a:pt x="3"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67" name="Freeform 3252">
              <a:extLst>
                <a:ext uri="{FF2B5EF4-FFF2-40B4-BE49-F238E27FC236}">
                  <a16:creationId xmlns:a16="http://schemas.microsoft.com/office/drawing/2014/main" id="{FCEE4F7E-EE12-5CE6-DD9B-0A41563459A0}"/>
                </a:ext>
              </a:extLst>
            </p:cNvPr>
            <p:cNvSpPr>
              <a:spLocks/>
            </p:cNvSpPr>
            <p:nvPr/>
          </p:nvSpPr>
          <p:spPr bwMode="auto">
            <a:xfrm>
              <a:off x="13339610" y="3564213"/>
              <a:ext cx="44141" cy="46900"/>
            </a:xfrm>
            <a:custGeom>
              <a:avLst/>
              <a:gdLst>
                <a:gd name="T0" fmla="*/ 3 w 7"/>
                <a:gd name="T1" fmla="*/ 0 h 7"/>
                <a:gd name="T2" fmla="*/ 0 w 7"/>
                <a:gd name="T3" fmla="*/ 3 h 7"/>
                <a:gd name="T4" fmla="*/ 0 w 7"/>
                <a:gd name="T5" fmla="*/ 5 h 7"/>
                <a:gd name="T6" fmla="*/ 0 w 7"/>
                <a:gd name="T7" fmla="*/ 5 h 7"/>
                <a:gd name="T8" fmla="*/ 2 w 7"/>
                <a:gd name="T9" fmla="*/ 7 h 7"/>
                <a:gd name="T10" fmla="*/ 2 w 7"/>
                <a:gd name="T11" fmla="*/ 7 h 7"/>
                <a:gd name="T12" fmla="*/ 3 w 7"/>
                <a:gd name="T13" fmla="*/ 7 h 7"/>
                <a:gd name="T14" fmla="*/ 3 w 7"/>
                <a:gd name="T15" fmla="*/ 7 h 7"/>
                <a:gd name="T16" fmla="*/ 5 w 7"/>
                <a:gd name="T17" fmla="*/ 7 h 7"/>
                <a:gd name="T18" fmla="*/ 5 w 7"/>
                <a:gd name="T19" fmla="*/ 7 h 7"/>
                <a:gd name="T20" fmla="*/ 7 w 7"/>
                <a:gd name="T21" fmla="*/ 4 h 7"/>
                <a:gd name="T22" fmla="*/ 7 w 7"/>
                <a:gd name="T23" fmla="*/ 3 h 7"/>
                <a:gd name="T24" fmla="*/ 7 w 7"/>
                <a:gd name="T25" fmla="*/ 2 h 7"/>
                <a:gd name="T26" fmla="*/ 5 w 7"/>
                <a:gd name="T27" fmla="*/ 1 h 7"/>
                <a:gd name="T28" fmla="*/ 5 w 7"/>
                <a:gd name="T29" fmla="*/ 0 h 7"/>
                <a:gd name="T30" fmla="*/ 4 w 7"/>
                <a:gd name="T31" fmla="*/ 0 h 7"/>
                <a:gd name="T32" fmla="*/ 3 w 7"/>
                <a:gd name="T33"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 h="7">
                  <a:moveTo>
                    <a:pt x="3" y="0"/>
                  </a:moveTo>
                  <a:cubicBezTo>
                    <a:pt x="2" y="0"/>
                    <a:pt x="0" y="1"/>
                    <a:pt x="0" y="3"/>
                  </a:cubicBezTo>
                  <a:cubicBezTo>
                    <a:pt x="0" y="4"/>
                    <a:pt x="0" y="4"/>
                    <a:pt x="0" y="5"/>
                  </a:cubicBezTo>
                  <a:cubicBezTo>
                    <a:pt x="0" y="5"/>
                    <a:pt x="0" y="5"/>
                    <a:pt x="0" y="5"/>
                  </a:cubicBezTo>
                  <a:cubicBezTo>
                    <a:pt x="1" y="6"/>
                    <a:pt x="1" y="6"/>
                    <a:pt x="2" y="7"/>
                  </a:cubicBezTo>
                  <a:cubicBezTo>
                    <a:pt x="2" y="7"/>
                    <a:pt x="2" y="7"/>
                    <a:pt x="2" y="7"/>
                  </a:cubicBezTo>
                  <a:cubicBezTo>
                    <a:pt x="2" y="7"/>
                    <a:pt x="2" y="7"/>
                    <a:pt x="3" y="7"/>
                  </a:cubicBezTo>
                  <a:cubicBezTo>
                    <a:pt x="3" y="7"/>
                    <a:pt x="3" y="7"/>
                    <a:pt x="3" y="7"/>
                  </a:cubicBezTo>
                  <a:cubicBezTo>
                    <a:pt x="4" y="7"/>
                    <a:pt x="4" y="7"/>
                    <a:pt x="5" y="7"/>
                  </a:cubicBezTo>
                  <a:cubicBezTo>
                    <a:pt x="5" y="7"/>
                    <a:pt x="5" y="7"/>
                    <a:pt x="5" y="7"/>
                  </a:cubicBezTo>
                  <a:cubicBezTo>
                    <a:pt x="6" y="6"/>
                    <a:pt x="7" y="5"/>
                    <a:pt x="7" y="4"/>
                  </a:cubicBezTo>
                  <a:cubicBezTo>
                    <a:pt x="7" y="4"/>
                    <a:pt x="7" y="3"/>
                    <a:pt x="7" y="3"/>
                  </a:cubicBezTo>
                  <a:cubicBezTo>
                    <a:pt x="7" y="3"/>
                    <a:pt x="7" y="3"/>
                    <a:pt x="7" y="2"/>
                  </a:cubicBezTo>
                  <a:cubicBezTo>
                    <a:pt x="6" y="2"/>
                    <a:pt x="6" y="1"/>
                    <a:pt x="5" y="1"/>
                  </a:cubicBezTo>
                  <a:cubicBezTo>
                    <a:pt x="5" y="1"/>
                    <a:pt x="5" y="0"/>
                    <a:pt x="5" y="0"/>
                  </a:cubicBezTo>
                  <a:cubicBezTo>
                    <a:pt x="5" y="0"/>
                    <a:pt x="4" y="0"/>
                    <a:pt x="4" y="0"/>
                  </a:cubicBezTo>
                  <a:cubicBezTo>
                    <a:pt x="4" y="0"/>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68" name="Freeform 3253">
              <a:extLst>
                <a:ext uri="{FF2B5EF4-FFF2-40B4-BE49-F238E27FC236}">
                  <a16:creationId xmlns:a16="http://schemas.microsoft.com/office/drawing/2014/main" id="{F36C25B1-CC75-C401-DE57-44571A54B9BC}"/>
                </a:ext>
              </a:extLst>
            </p:cNvPr>
            <p:cNvSpPr>
              <a:spLocks/>
            </p:cNvSpPr>
            <p:nvPr/>
          </p:nvSpPr>
          <p:spPr bwMode="auto">
            <a:xfrm>
              <a:off x="12691289" y="3873200"/>
              <a:ext cx="44141" cy="44141"/>
            </a:xfrm>
            <a:custGeom>
              <a:avLst/>
              <a:gdLst>
                <a:gd name="T0" fmla="*/ 4 w 7"/>
                <a:gd name="T1" fmla="*/ 0 h 7"/>
                <a:gd name="T2" fmla="*/ 2 w 7"/>
                <a:gd name="T3" fmla="*/ 0 h 7"/>
                <a:gd name="T4" fmla="*/ 2 w 7"/>
                <a:gd name="T5" fmla="*/ 0 h 7"/>
                <a:gd name="T6" fmla="*/ 0 w 7"/>
                <a:gd name="T7" fmla="*/ 3 h 7"/>
                <a:gd name="T8" fmla="*/ 0 w 7"/>
                <a:gd name="T9" fmla="*/ 3 h 7"/>
                <a:gd name="T10" fmla="*/ 0 w 7"/>
                <a:gd name="T11" fmla="*/ 3 h 7"/>
                <a:gd name="T12" fmla="*/ 3 w 7"/>
                <a:gd name="T13" fmla="*/ 7 h 7"/>
                <a:gd name="T14" fmla="*/ 4 w 7"/>
                <a:gd name="T15" fmla="*/ 7 h 7"/>
                <a:gd name="T16" fmla="*/ 6 w 7"/>
                <a:gd name="T17" fmla="*/ 6 h 7"/>
                <a:gd name="T18" fmla="*/ 6 w 7"/>
                <a:gd name="T19" fmla="*/ 6 h 7"/>
                <a:gd name="T20" fmla="*/ 7 w 7"/>
                <a:gd name="T21" fmla="*/ 4 h 7"/>
                <a:gd name="T22" fmla="*/ 7 w 7"/>
                <a:gd name="T23" fmla="*/ 3 h 7"/>
                <a:gd name="T24" fmla="*/ 7 w 7"/>
                <a:gd name="T25" fmla="*/ 3 h 7"/>
                <a:gd name="T26" fmla="*/ 7 w 7"/>
                <a:gd name="T27" fmla="*/ 2 h 7"/>
                <a:gd name="T28" fmla="*/ 7 w 7"/>
                <a:gd name="T29" fmla="*/ 2 h 7"/>
                <a:gd name="T30" fmla="*/ 4 w 7"/>
                <a:gd name="T31" fmla="*/ 0 h 7"/>
                <a:gd name="T32" fmla="*/ 4 w 7"/>
                <a:gd name="T33"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 h="7">
                  <a:moveTo>
                    <a:pt x="4" y="0"/>
                  </a:moveTo>
                  <a:cubicBezTo>
                    <a:pt x="3" y="0"/>
                    <a:pt x="3" y="0"/>
                    <a:pt x="2" y="0"/>
                  </a:cubicBezTo>
                  <a:cubicBezTo>
                    <a:pt x="2" y="0"/>
                    <a:pt x="2" y="0"/>
                    <a:pt x="2" y="0"/>
                  </a:cubicBezTo>
                  <a:cubicBezTo>
                    <a:pt x="1" y="1"/>
                    <a:pt x="1" y="2"/>
                    <a:pt x="0" y="3"/>
                  </a:cubicBezTo>
                  <a:cubicBezTo>
                    <a:pt x="0" y="3"/>
                    <a:pt x="0" y="3"/>
                    <a:pt x="0" y="3"/>
                  </a:cubicBezTo>
                  <a:cubicBezTo>
                    <a:pt x="0" y="3"/>
                    <a:pt x="0" y="3"/>
                    <a:pt x="0" y="3"/>
                  </a:cubicBezTo>
                  <a:cubicBezTo>
                    <a:pt x="0" y="5"/>
                    <a:pt x="1" y="7"/>
                    <a:pt x="3" y="7"/>
                  </a:cubicBezTo>
                  <a:cubicBezTo>
                    <a:pt x="3" y="7"/>
                    <a:pt x="4" y="7"/>
                    <a:pt x="4" y="7"/>
                  </a:cubicBezTo>
                  <a:cubicBezTo>
                    <a:pt x="5" y="7"/>
                    <a:pt x="6" y="7"/>
                    <a:pt x="6" y="6"/>
                  </a:cubicBezTo>
                  <a:cubicBezTo>
                    <a:pt x="6" y="6"/>
                    <a:pt x="6" y="6"/>
                    <a:pt x="6" y="6"/>
                  </a:cubicBezTo>
                  <a:cubicBezTo>
                    <a:pt x="7" y="5"/>
                    <a:pt x="7" y="5"/>
                    <a:pt x="7" y="4"/>
                  </a:cubicBezTo>
                  <a:cubicBezTo>
                    <a:pt x="7" y="4"/>
                    <a:pt x="7" y="3"/>
                    <a:pt x="7" y="3"/>
                  </a:cubicBezTo>
                  <a:cubicBezTo>
                    <a:pt x="7" y="3"/>
                    <a:pt x="7" y="3"/>
                    <a:pt x="7" y="3"/>
                  </a:cubicBezTo>
                  <a:cubicBezTo>
                    <a:pt x="7" y="2"/>
                    <a:pt x="7" y="2"/>
                    <a:pt x="7" y="2"/>
                  </a:cubicBezTo>
                  <a:cubicBezTo>
                    <a:pt x="7" y="2"/>
                    <a:pt x="7" y="2"/>
                    <a:pt x="7" y="2"/>
                  </a:cubicBezTo>
                  <a:cubicBezTo>
                    <a:pt x="6" y="1"/>
                    <a:pt x="6" y="0"/>
                    <a:pt x="4" y="0"/>
                  </a:cubicBezTo>
                  <a:cubicBezTo>
                    <a:pt x="4" y="0"/>
                    <a:pt x="4"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69" name="Freeform 3254">
              <a:extLst>
                <a:ext uri="{FF2B5EF4-FFF2-40B4-BE49-F238E27FC236}">
                  <a16:creationId xmlns:a16="http://schemas.microsoft.com/office/drawing/2014/main" id="{C4D346DA-3BFF-DEB5-4153-E619BE54EFBF}"/>
                </a:ext>
              </a:extLst>
            </p:cNvPr>
            <p:cNvSpPr>
              <a:spLocks/>
            </p:cNvSpPr>
            <p:nvPr/>
          </p:nvSpPr>
          <p:spPr bwMode="auto">
            <a:xfrm>
              <a:off x="13483068" y="3851129"/>
              <a:ext cx="38623" cy="41382"/>
            </a:xfrm>
            <a:custGeom>
              <a:avLst/>
              <a:gdLst>
                <a:gd name="T0" fmla="*/ 3 w 6"/>
                <a:gd name="T1" fmla="*/ 0 h 6"/>
                <a:gd name="T2" fmla="*/ 3 w 6"/>
                <a:gd name="T3" fmla="*/ 0 h 6"/>
                <a:gd name="T4" fmla="*/ 2 w 6"/>
                <a:gd name="T5" fmla="*/ 1 h 6"/>
                <a:gd name="T6" fmla="*/ 2 w 6"/>
                <a:gd name="T7" fmla="*/ 1 h 6"/>
                <a:gd name="T8" fmla="*/ 0 w 6"/>
                <a:gd name="T9" fmla="*/ 3 h 6"/>
                <a:gd name="T10" fmla="*/ 2 w 6"/>
                <a:gd name="T11" fmla="*/ 6 h 6"/>
                <a:gd name="T12" fmla="*/ 3 w 6"/>
                <a:gd name="T13" fmla="*/ 6 h 6"/>
                <a:gd name="T14" fmla="*/ 6 w 6"/>
                <a:gd name="T15" fmla="*/ 4 h 6"/>
                <a:gd name="T16" fmla="*/ 6 w 6"/>
                <a:gd name="T17" fmla="*/ 2 h 6"/>
                <a:gd name="T18" fmla="*/ 5 w 6"/>
                <a:gd name="T19" fmla="*/ 2 h 6"/>
                <a:gd name="T20" fmla="*/ 3 w 6"/>
                <a:gd name="T21" fmla="*/ 0 h 6"/>
                <a:gd name="T22" fmla="*/ 3 w 6"/>
                <a:gd name="T23" fmla="*/ 0 h 6"/>
                <a:gd name="T24" fmla="*/ 3 w 6"/>
                <a:gd name="T2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6">
                  <a:moveTo>
                    <a:pt x="3" y="0"/>
                  </a:moveTo>
                  <a:cubicBezTo>
                    <a:pt x="3" y="0"/>
                    <a:pt x="3" y="0"/>
                    <a:pt x="3" y="0"/>
                  </a:cubicBezTo>
                  <a:cubicBezTo>
                    <a:pt x="3" y="0"/>
                    <a:pt x="2" y="1"/>
                    <a:pt x="2" y="1"/>
                  </a:cubicBezTo>
                  <a:cubicBezTo>
                    <a:pt x="2" y="1"/>
                    <a:pt x="2" y="1"/>
                    <a:pt x="2" y="1"/>
                  </a:cubicBezTo>
                  <a:cubicBezTo>
                    <a:pt x="1" y="1"/>
                    <a:pt x="0" y="2"/>
                    <a:pt x="0" y="3"/>
                  </a:cubicBezTo>
                  <a:cubicBezTo>
                    <a:pt x="0" y="4"/>
                    <a:pt x="1" y="6"/>
                    <a:pt x="2" y="6"/>
                  </a:cubicBezTo>
                  <a:cubicBezTo>
                    <a:pt x="3" y="6"/>
                    <a:pt x="3" y="6"/>
                    <a:pt x="3" y="6"/>
                  </a:cubicBezTo>
                  <a:cubicBezTo>
                    <a:pt x="4" y="6"/>
                    <a:pt x="5" y="5"/>
                    <a:pt x="6" y="4"/>
                  </a:cubicBezTo>
                  <a:cubicBezTo>
                    <a:pt x="6" y="3"/>
                    <a:pt x="6" y="3"/>
                    <a:pt x="6" y="2"/>
                  </a:cubicBezTo>
                  <a:cubicBezTo>
                    <a:pt x="6" y="2"/>
                    <a:pt x="6" y="2"/>
                    <a:pt x="5" y="2"/>
                  </a:cubicBezTo>
                  <a:cubicBezTo>
                    <a:pt x="5" y="1"/>
                    <a:pt x="4" y="1"/>
                    <a:pt x="3" y="0"/>
                  </a:cubicBezTo>
                  <a:cubicBezTo>
                    <a:pt x="3" y="0"/>
                    <a:pt x="3" y="0"/>
                    <a:pt x="3" y="0"/>
                  </a:cubicBezTo>
                  <a:cubicBezTo>
                    <a:pt x="3"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70" name="Freeform 3255">
              <a:extLst>
                <a:ext uri="{FF2B5EF4-FFF2-40B4-BE49-F238E27FC236}">
                  <a16:creationId xmlns:a16="http://schemas.microsoft.com/office/drawing/2014/main" id="{7343E413-70D4-F851-EA34-5FEC06AEB948}"/>
                </a:ext>
              </a:extLst>
            </p:cNvPr>
            <p:cNvSpPr>
              <a:spLocks/>
            </p:cNvSpPr>
            <p:nvPr/>
          </p:nvSpPr>
          <p:spPr bwMode="auto">
            <a:xfrm>
              <a:off x="13036140" y="4218051"/>
              <a:ext cx="41382" cy="33106"/>
            </a:xfrm>
            <a:custGeom>
              <a:avLst/>
              <a:gdLst>
                <a:gd name="T0" fmla="*/ 3 w 6"/>
                <a:gd name="T1" fmla="*/ 0 h 5"/>
                <a:gd name="T2" fmla="*/ 1 w 6"/>
                <a:gd name="T3" fmla="*/ 0 h 5"/>
                <a:gd name="T4" fmla="*/ 1 w 6"/>
                <a:gd name="T5" fmla="*/ 0 h 5"/>
                <a:gd name="T6" fmla="*/ 1 w 6"/>
                <a:gd name="T7" fmla="*/ 2 h 5"/>
                <a:gd name="T8" fmla="*/ 3 w 6"/>
                <a:gd name="T9" fmla="*/ 5 h 5"/>
                <a:gd name="T10" fmla="*/ 3 w 6"/>
                <a:gd name="T11" fmla="*/ 5 h 5"/>
                <a:gd name="T12" fmla="*/ 6 w 6"/>
                <a:gd name="T13" fmla="*/ 3 h 5"/>
                <a:gd name="T14" fmla="*/ 4 w 6"/>
                <a:gd name="T15" fmla="*/ 0 h 5"/>
                <a:gd name="T16" fmla="*/ 4 w 6"/>
                <a:gd name="T17" fmla="*/ 0 h 5"/>
                <a:gd name="T18" fmla="*/ 4 w 6"/>
                <a:gd name="T19" fmla="*/ 0 h 5"/>
                <a:gd name="T20" fmla="*/ 3 w 6"/>
                <a:gd name="T2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5">
                  <a:moveTo>
                    <a:pt x="3" y="0"/>
                  </a:moveTo>
                  <a:cubicBezTo>
                    <a:pt x="3" y="0"/>
                    <a:pt x="2" y="0"/>
                    <a:pt x="1" y="0"/>
                  </a:cubicBezTo>
                  <a:cubicBezTo>
                    <a:pt x="1" y="0"/>
                    <a:pt x="1" y="0"/>
                    <a:pt x="1" y="0"/>
                  </a:cubicBezTo>
                  <a:cubicBezTo>
                    <a:pt x="1" y="1"/>
                    <a:pt x="1" y="1"/>
                    <a:pt x="1" y="2"/>
                  </a:cubicBezTo>
                  <a:cubicBezTo>
                    <a:pt x="0" y="3"/>
                    <a:pt x="1" y="5"/>
                    <a:pt x="3" y="5"/>
                  </a:cubicBezTo>
                  <a:cubicBezTo>
                    <a:pt x="3" y="5"/>
                    <a:pt x="3" y="5"/>
                    <a:pt x="3" y="5"/>
                  </a:cubicBezTo>
                  <a:cubicBezTo>
                    <a:pt x="5" y="5"/>
                    <a:pt x="6" y="4"/>
                    <a:pt x="6" y="3"/>
                  </a:cubicBezTo>
                  <a:cubicBezTo>
                    <a:pt x="6" y="2"/>
                    <a:pt x="6" y="0"/>
                    <a:pt x="4" y="0"/>
                  </a:cubicBezTo>
                  <a:cubicBezTo>
                    <a:pt x="4" y="0"/>
                    <a:pt x="4" y="0"/>
                    <a:pt x="4" y="0"/>
                  </a:cubicBezTo>
                  <a:cubicBezTo>
                    <a:pt x="4" y="0"/>
                    <a:pt x="4" y="0"/>
                    <a:pt x="4" y="0"/>
                  </a:cubicBezTo>
                  <a:cubicBezTo>
                    <a:pt x="4"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71" name="Freeform 3256">
              <a:extLst>
                <a:ext uri="{FF2B5EF4-FFF2-40B4-BE49-F238E27FC236}">
                  <a16:creationId xmlns:a16="http://schemas.microsoft.com/office/drawing/2014/main" id="{9A1E4E94-BC6A-B46C-D3AB-E3D359D7FF02}"/>
                </a:ext>
              </a:extLst>
            </p:cNvPr>
            <p:cNvSpPr>
              <a:spLocks/>
            </p:cNvSpPr>
            <p:nvPr/>
          </p:nvSpPr>
          <p:spPr bwMode="auto">
            <a:xfrm>
              <a:off x="13979654" y="3440067"/>
              <a:ext cx="41382" cy="33106"/>
            </a:xfrm>
            <a:custGeom>
              <a:avLst/>
              <a:gdLst>
                <a:gd name="T0" fmla="*/ 3 w 6"/>
                <a:gd name="T1" fmla="*/ 0 h 5"/>
                <a:gd name="T2" fmla="*/ 0 w 6"/>
                <a:gd name="T3" fmla="*/ 2 h 5"/>
                <a:gd name="T4" fmla="*/ 0 w 6"/>
                <a:gd name="T5" fmla="*/ 4 h 5"/>
                <a:gd name="T6" fmla="*/ 1 w 6"/>
                <a:gd name="T7" fmla="*/ 4 h 5"/>
                <a:gd name="T8" fmla="*/ 1 w 6"/>
                <a:gd name="T9" fmla="*/ 5 h 5"/>
                <a:gd name="T10" fmla="*/ 2 w 6"/>
                <a:gd name="T11" fmla="*/ 5 h 5"/>
                <a:gd name="T12" fmla="*/ 2 w 6"/>
                <a:gd name="T13" fmla="*/ 5 h 5"/>
                <a:gd name="T14" fmla="*/ 3 w 6"/>
                <a:gd name="T15" fmla="*/ 5 h 5"/>
                <a:gd name="T16" fmla="*/ 3 w 6"/>
                <a:gd name="T17" fmla="*/ 5 h 5"/>
                <a:gd name="T18" fmla="*/ 3 w 6"/>
                <a:gd name="T19" fmla="*/ 5 h 5"/>
                <a:gd name="T20" fmla="*/ 6 w 6"/>
                <a:gd name="T21" fmla="*/ 3 h 5"/>
                <a:gd name="T22" fmla="*/ 4 w 6"/>
                <a:gd name="T23" fmla="*/ 0 h 5"/>
                <a:gd name="T24" fmla="*/ 3 w 6"/>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5">
                  <a:moveTo>
                    <a:pt x="3" y="0"/>
                  </a:moveTo>
                  <a:cubicBezTo>
                    <a:pt x="2" y="0"/>
                    <a:pt x="1" y="1"/>
                    <a:pt x="0" y="2"/>
                  </a:cubicBezTo>
                  <a:cubicBezTo>
                    <a:pt x="0" y="3"/>
                    <a:pt x="0" y="3"/>
                    <a:pt x="0" y="4"/>
                  </a:cubicBezTo>
                  <a:cubicBezTo>
                    <a:pt x="1" y="4"/>
                    <a:pt x="1" y="4"/>
                    <a:pt x="1" y="4"/>
                  </a:cubicBezTo>
                  <a:cubicBezTo>
                    <a:pt x="1" y="4"/>
                    <a:pt x="1" y="5"/>
                    <a:pt x="1" y="5"/>
                  </a:cubicBezTo>
                  <a:cubicBezTo>
                    <a:pt x="2" y="5"/>
                    <a:pt x="2" y="5"/>
                    <a:pt x="2" y="5"/>
                  </a:cubicBezTo>
                  <a:cubicBezTo>
                    <a:pt x="2" y="5"/>
                    <a:pt x="2" y="5"/>
                    <a:pt x="2" y="5"/>
                  </a:cubicBezTo>
                  <a:cubicBezTo>
                    <a:pt x="2" y="5"/>
                    <a:pt x="3" y="5"/>
                    <a:pt x="3" y="5"/>
                  </a:cubicBezTo>
                  <a:cubicBezTo>
                    <a:pt x="3" y="5"/>
                    <a:pt x="3" y="5"/>
                    <a:pt x="3" y="5"/>
                  </a:cubicBezTo>
                  <a:cubicBezTo>
                    <a:pt x="3" y="5"/>
                    <a:pt x="3" y="5"/>
                    <a:pt x="3" y="5"/>
                  </a:cubicBezTo>
                  <a:cubicBezTo>
                    <a:pt x="4" y="5"/>
                    <a:pt x="5" y="5"/>
                    <a:pt x="6" y="3"/>
                  </a:cubicBezTo>
                  <a:cubicBezTo>
                    <a:pt x="6" y="2"/>
                    <a:pt x="5" y="0"/>
                    <a:pt x="4" y="0"/>
                  </a:cubicBezTo>
                  <a:cubicBezTo>
                    <a:pt x="3"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72" name="Freeform 3257">
              <a:extLst>
                <a:ext uri="{FF2B5EF4-FFF2-40B4-BE49-F238E27FC236}">
                  <a16:creationId xmlns:a16="http://schemas.microsoft.com/office/drawing/2014/main" id="{122438D9-34EE-0D72-E450-A9CC9F525AB4}"/>
                </a:ext>
              </a:extLst>
            </p:cNvPr>
            <p:cNvSpPr>
              <a:spLocks/>
            </p:cNvSpPr>
            <p:nvPr/>
          </p:nvSpPr>
          <p:spPr bwMode="auto">
            <a:xfrm>
              <a:off x="13678943" y="3464896"/>
              <a:ext cx="38623" cy="33106"/>
            </a:xfrm>
            <a:custGeom>
              <a:avLst/>
              <a:gdLst>
                <a:gd name="T0" fmla="*/ 3 w 6"/>
                <a:gd name="T1" fmla="*/ 0 h 5"/>
                <a:gd name="T2" fmla="*/ 2 w 6"/>
                <a:gd name="T3" fmla="*/ 0 h 5"/>
                <a:gd name="T4" fmla="*/ 2 w 6"/>
                <a:gd name="T5" fmla="*/ 0 h 5"/>
                <a:gd name="T6" fmla="*/ 1 w 6"/>
                <a:gd name="T7" fmla="*/ 2 h 5"/>
                <a:gd name="T8" fmla="*/ 1 w 6"/>
                <a:gd name="T9" fmla="*/ 3 h 5"/>
                <a:gd name="T10" fmla="*/ 1 w 6"/>
                <a:gd name="T11" fmla="*/ 4 h 5"/>
                <a:gd name="T12" fmla="*/ 3 w 6"/>
                <a:gd name="T13" fmla="*/ 5 h 5"/>
                <a:gd name="T14" fmla="*/ 3 w 6"/>
                <a:gd name="T15" fmla="*/ 5 h 5"/>
                <a:gd name="T16" fmla="*/ 5 w 6"/>
                <a:gd name="T17" fmla="*/ 4 h 5"/>
                <a:gd name="T18" fmla="*/ 5 w 6"/>
                <a:gd name="T19" fmla="*/ 4 h 5"/>
                <a:gd name="T20" fmla="*/ 6 w 6"/>
                <a:gd name="T21" fmla="*/ 3 h 5"/>
                <a:gd name="T22" fmla="*/ 4 w 6"/>
                <a:gd name="T23" fmla="*/ 0 h 5"/>
                <a:gd name="T24" fmla="*/ 3 w 6"/>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5">
                  <a:moveTo>
                    <a:pt x="3" y="0"/>
                  </a:moveTo>
                  <a:cubicBezTo>
                    <a:pt x="3" y="0"/>
                    <a:pt x="2" y="0"/>
                    <a:pt x="2" y="0"/>
                  </a:cubicBezTo>
                  <a:cubicBezTo>
                    <a:pt x="2" y="0"/>
                    <a:pt x="2" y="0"/>
                    <a:pt x="2" y="0"/>
                  </a:cubicBezTo>
                  <a:cubicBezTo>
                    <a:pt x="1" y="1"/>
                    <a:pt x="1" y="1"/>
                    <a:pt x="1" y="2"/>
                  </a:cubicBezTo>
                  <a:cubicBezTo>
                    <a:pt x="0" y="2"/>
                    <a:pt x="0" y="3"/>
                    <a:pt x="1" y="3"/>
                  </a:cubicBezTo>
                  <a:cubicBezTo>
                    <a:pt x="1" y="3"/>
                    <a:pt x="1" y="3"/>
                    <a:pt x="1" y="4"/>
                  </a:cubicBezTo>
                  <a:cubicBezTo>
                    <a:pt x="1" y="4"/>
                    <a:pt x="2" y="5"/>
                    <a:pt x="3" y="5"/>
                  </a:cubicBezTo>
                  <a:cubicBezTo>
                    <a:pt x="3" y="5"/>
                    <a:pt x="3" y="5"/>
                    <a:pt x="3" y="5"/>
                  </a:cubicBezTo>
                  <a:cubicBezTo>
                    <a:pt x="4" y="5"/>
                    <a:pt x="5" y="5"/>
                    <a:pt x="5" y="4"/>
                  </a:cubicBezTo>
                  <a:cubicBezTo>
                    <a:pt x="5" y="4"/>
                    <a:pt x="5" y="4"/>
                    <a:pt x="5" y="4"/>
                  </a:cubicBezTo>
                  <a:cubicBezTo>
                    <a:pt x="6" y="4"/>
                    <a:pt x="6" y="3"/>
                    <a:pt x="6" y="3"/>
                  </a:cubicBezTo>
                  <a:cubicBezTo>
                    <a:pt x="6" y="2"/>
                    <a:pt x="5" y="0"/>
                    <a:pt x="4" y="0"/>
                  </a:cubicBezTo>
                  <a:cubicBezTo>
                    <a:pt x="4"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73" name="Freeform 3258">
              <a:extLst>
                <a:ext uri="{FF2B5EF4-FFF2-40B4-BE49-F238E27FC236}">
                  <a16:creationId xmlns:a16="http://schemas.microsoft.com/office/drawing/2014/main" id="{794B00E1-7102-0078-EBAF-D68BFE6E6695}"/>
                </a:ext>
              </a:extLst>
            </p:cNvPr>
            <p:cNvSpPr>
              <a:spLocks/>
            </p:cNvSpPr>
            <p:nvPr/>
          </p:nvSpPr>
          <p:spPr bwMode="auto">
            <a:xfrm>
              <a:off x="12172633" y="3831818"/>
              <a:ext cx="33106" cy="33106"/>
            </a:xfrm>
            <a:custGeom>
              <a:avLst/>
              <a:gdLst>
                <a:gd name="T0" fmla="*/ 2 w 5"/>
                <a:gd name="T1" fmla="*/ 0 h 5"/>
                <a:gd name="T2" fmla="*/ 0 w 5"/>
                <a:gd name="T3" fmla="*/ 1 h 5"/>
                <a:gd name="T4" fmla="*/ 0 w 5"/>
                <a:gd name="T5" fmla="*/ 2 h 5"/>
                <a:gd name="T6" fmla="*/ 0 w 5"/>
                <a:gd name="T7" fmla="*/ 2 h 5"/>
                <a:gd name="T8" fmla="*/ 0 w 5"/>
                <a:gd name="T9" fmla="*/ 2 h 5"/>
                <a:gd name="T10" fmla="*/ 0 w 5"/>
                <a:gd name="T11" fmla="*/ 3 h 5"/>
                <a:gd name="T12" fmla="*/ 1 w 5"/>
                <a:gd name="T13" fmla="*/ 5 h 5"/>
                <a:gd name="T14" fmla="*/ 2 w 5"/>
                <a:gd name="T15" fmla="*/ 5 h 5"/>
                <a:gd name="T16" fmla="*/ 2 w 5"/>
                <a:gd name="T17" fmla="*/ 5 h 5"/>
                <a:gd name="T18" fmla="*/ 2 w 5"/>
                <a:gd name="T19" fmla="*/ 5 h 5"/>
                <a:gd name="T20" fmla="*/ 5 w 5"/>
                <a:gd name="T21" fmla="*/ 3 h 5"/>
                <a:gd name="T22" fmla="*/ 5 w 5"/>
                <a:gd name="T23" fmla="*/ 3 h 5"/>
                <a:gd name="T24" fmla="*/ 5 w 5"/>
                <a:gd name="T25" fmla="*/ 3 h 5"/>
                <a:gd name="T26" fmla="*/ 5 w 5"/>
                <a:gd name="T27" fmla="*/ 2 h 5"/>
                <a:gd name="T28" fmla="*/ 5 w 5"/>
                <a:gd name="T29" fmla="*/ 1 h 5"/>
                <a:gd name="T30" fmla="*/ 3 w 5"/>
                <a:gd name="T31" fmla="*/ 0 h 5"/>
                <a:gd name="T32" fmla="*/ 2 w 5"/>
                <a:gd name="T33"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 h="5">
                  <a:moveTo>
                    <a:pt x="2" y="0"/>
                  </a:moveTo>
                  <a:cubicBezTo>
                    <a:pt x="1" y="0"/>
                    <a:pt x="1" y="0"/>
                    <a:pt x="0" y="1"/>
                  </a:cubicBezTo>
                  <a:cubicBezTo>
                    <a:pt x="0" y="1"/>
                    <a:pt x="0" y="2"/>
                    <a:pt x="0" y="2"/>
                  </a:cubicBezTo>
                  <a:cubicBezTo>
                    <a:pt x="0" y="2"/>
                    <a:pt x="0" y="2"/>
                    <a:pt x="0" y="2"/>
                  </a:cubicBezTo>
                  <a:cubicBezTo>
                    <a:pt x="0" y="2"/>
                    <a:pt x="0" y="2"/>
                    <a:pt x="0" y="2"/>
                  </a:cubicBezTo>
                  <a:cubicBezTo>
                    <a:pt x="0" y="3"/>
                    <a:pt x="0" y="3"/>
                    <a:pt x="0" y="3"/>
                  </a:cubicBezTo>
                  <a:cubicBezTo>
                    <a:pt x="0" y="4"/>
                    <a:pt x="0" y="5"/>
                    <a:pt x="1" y="5"/>
                  </a:cubicBezTo>
                  <a:cubicBezTo>
                    <a:pt x="1" y="5"/>
                    <a:pt x="1" y="5"/>
                    <a:pt x="2" y="5"/>
                  </a:cubicBezTo>
                  <a:cubicBezTo>
                    <a:pt x="2" y="5"/>
                    <a:pt x="2" y="5"/>
                    <a:pt x="2" y="5"/>
                  </a:cubicBezTo>
                  <a:cubicBezTo>
                    <a:pt x="2" y="5"/>
                    <a:pt x="2" y="5"/>
                    <a:pt x="2" y="5"/>
                  </a:cubicBezTo>
                  <a:cubicBezTo>
                    <a:pt x="4" y="5"/>
                    <a:pt x="5" y="5"/>
                    <a:pt x="5" y="3"/>
                  </a:cubicBezTo>
                  <a:cubicBezTo>
                    <a:pt x="5" y="3"/>
                    <a:pt x="5" y="3"/>
                    <a:pt x="5" y="3"/>
                  </a:cubicBezTo>
                  <a:cubicBezTo>
                    <a:pt x="5" y="3"/>
                    <a:pt x="5" y="3"/>
                    <a:pt x="5" y="3"/>
                  </a:cubicBezTo>
                  <a:cubicBezTo>
                    <a:pt x="5" y="2"/>
                    <a:pt x="5" y="2"/>
                    <a:pt x="5" y="2"/>
                  </a:cubicBezTo>
                  <a:cubicBezTo>
                    <a:pt x="5" y="1"/>
                    <a:pt x="5" y="1"/>
                    <a:pt x="5" y="1"/>
                  </a:cubicBezTo>
                  <a:cubicBezTo>
                    <a:pt x="4" y="1"/>
                    <a:pt x="4" y="0"/>
                    <a:pt x="3" y="0"/>
                  </a:cubicBezTo>
                  <a:cubicBezTo>
                    <a:pt x="3" y="0"/>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74" name="Freeform 3259">
              <a:extLst>
                <a:ext uri="{FF2B5EF4-FFF2-40B4-BE49-F238E27FC236}">
                  <a16:creationId xmlns:a16="http://schemas.microsoft.com/office/drawing/2014/main" id="{76BB8058-27D6-FC90-5AE7-8313C5A5FB4A}"/>
                </a:ext>
              </a:extLst>
            </p:cNvPr>
            <p:cNvSpPr>
              <a:spLocks/>
            </p:cNvSpPr>
            <p:nvPr/>
          </p:nvSpPr>
          <p:spPr bwMode="auto">
            <a:xfrm>
              <a:off x="12009863" y="4264951"/>
              <a:ext cx="38623" cy="38623"/>
            </a:xfrm>
            <a:custGeom>
              <a:avLst/>
              <a:gdLst>
                <a:gd name="T0" fmla="*/ 3 w 6"/>
                <a:gd name="T1" fmla="*/ 0 h 6"/>
                <a:gd name="T2" fmla="*/ 3 w 6"/>
                <a:gd name="T3" fmla="*/ 0 h 6"/>
                <a:gd name="T4" fmla="*/ 2 w 6"/>
                <a:gd name="T5" fmla="*/ 1 h 6"/>
                <a:gd name="T6" fmla="*/ 0 w 6"/>
                <a:gd name="T7" fmla="*/ 3 h 6"/>
                <a:gd name="T8" fmla="*/ 2 w 6"/>
                <a:gd name="T9" fmla="*/ 6 h 6"/>
                <a:gd name="T10" fmla="*/ 3 w 6"/>
                <a:gd name="T11" fmla="*/ 6 h 6"/>
                <a:gd name="T12" fmla="*/ 6 w 6"/>
                <a:gd name="T13" fmla="*/ 4 h 6"/>
                <a:gd name="T14" fmla="*/ 5 w 6"/>
                <a:gd name="T15" fmla="*/ 1 h 6"/>
                <a:gd name="T16" fmla="*/ 5 w 6"/>
                <a:gd name="T17" fmla="*/ 1 h 6"/>
                <a:gd name="T18" fmla="*/ 4 w 6"/>
                <a:gd name="T19" fmla="*/ 1 h 6"/>
                <a:gd name="T20" fmla="*/ 4 w 6"/>
                <a:gd name="T21" fmla="*/ 1 h 6"/>
                <a:gd name="T22" fmla="*/ 3 w 6"/>
                <a:gd name="T23" fmla="*/ 0 h 6"/>
                <a:gd name="T24" fmla="*/ 3 w 6"/>
                <a:gd name="T2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6">
                  <a:moveTo>
                    <a:pt x="3" y="0"/>
                  </a:moveTo>
                  <a:cubicBezTo>
                    <a:pt x="3" y="0"/>
                    <a:pt x="3" y="0"/>
                    <a:pt x="3" y="0"/>
                  </a:cubicBezTo>
                  <a:cubicBezTo>
                    <a:pt x="2" y="0"/>
                    <a:pt x="2" y="0"/>
                    <a:pt x="2" y="1"/>
                  </a:cubicBezTo>
                  <a:cubicBezTo>
                    <a:pt x="1" y="1"/>
                    <a:pt x="0" y="2"/>
                    <a:pt x="0" y="3"/>
                  </a:cubicBezTo>
                  <a:cubicBezTo>
                    <a:pt x="0" y="4"/>
                    <a:pt x="1" y="6"/>
                    <a:pt x="2" y="6"/>
                  </a:cubicBezTo>
                  <a:cubicBezTo>
                    <a:pt x="3" y="6"/>
                    <a:pt x="3" y="6"/>
                    <a:pt x="3" y="6"/>
                  </a:cubicBezTo>
                  <a:cubicBezTo>
                    <a:pt x="4" y="6"/>
                    <a:pt x="5" y="5"/>
                    <a:pt x="6" y="4"/>
                  </a:cubicBezTo>
                  <a:cubicBezTo>
                    <a:pt x="6" y="3"/>
                    <a:pt x="5" y="2"/>
                    <a:pt x="5" y="1"/>
                  </a:cubicBezTo>
                  <a:cubicBezTo>
                    <a:pt x="5" y="1"/>
                    <a:pt x="5" y="1"/>
                    <a:pt x="5" y="1"/>
                  </a:cubicBezTo>
                  <a:cubicBezTo>
                    <a:pt x="4" y="1"/>
                    <a:pt x="4" y="1"/>
                    <a:pt x="4" y="1"/>
                  </a:cubicBezTo>
                  <a:cubicBezTo>
                    <a:pt x="4" y="1"/>
                    <a:pt x="4" y="1"/>
                    <a:pt x="4" y="1"/>
                  </a:cubicBezTo>
                  <a:cubicBezTo>
                    <a:pt x="4" y="1"/>
                    <a:pt x="4" y="0"/>
                    <a:pt x="3" y="0"/>
                  </a:cubicBezTo>
                  <a:cubicBezTo>
                    <a:pt x="3"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75" name="Freeform 3260">
              <a:extLst>
                <a:ext uri="{FF2B5EF4-FFF2-40B4-BE49-F238E27FC236}">
                  <a16:creationId xmlns:a16="http://schemas.microsoft.com/office/drawing/2014/main" id="{765E97AF-7064-61D9-88C1-EE4937F97D29}"/>
                </a:ext>
              </a:extLst>
            </p:cNvPr>
            <p:cNvSpPr>
              <a:spLocks/>
            </p:cNvSpPr>
            <p:nvPr/>
          </p:nvSpPr>
          <p:spPr bwMode="auto">
            <a:xfrm>
              <a:off x="14026553" y="3911823"/>
              <a:ext cx="38623" cy="33106"/>
            </a:xfrm>
            <a:custGeom>
              <a:avLst/>
              <a:gdLst>
                <a:gd name="T0" fmla="*/ 3 w 6"/>
                <a:gd name="T1" fmla="*/ 0 h 5"/>
                <a:gd name="T2" fmla="*/ 2 w 6"/>
                <a:gd name="T3" fmla="*/ 0 h 5"/>
                <a:gd name="T4" fmla="*/ 2 w 6"/>
                <a:gd name="T5" fmla="*/ 0 h 5"/>
                <a:gd name="T6" fmla="*/ 1 w 6"/>
                <a:gd name="T7" fmla="*/ 1 h 5"/>
                <a:gd name="T8" fmla="*/ 1 w 6"/>
                <a:gd name="T9" fmla="*/ 1 h 5"/>
                <a:gd name="T10" fmla="*/ 0 w 6"/>
                <a:gd name="T11" fmla="*/ 2 h 5"/>
                <a:gd name="T12" fmla="*/ 3 w 6"/>
                <a:gd name="T13" fmla="*/ 5 h 5"/>
                <a:gd name="T14" fmla="*/ 3 w 6"/>
                <a:gd name="T15" fmla="*/ 5 h 5"/>
                <a:gd name="T16" fmla="*/ 6 w 6"/>
                <a:gd name="T17" fmla="*/ 3 h 5"/>
                <a:gd name="T18" fmla="*/ 6 w 6"/>
                <a:gd name="T19" fmla="*/ 3 h 5"/>
                <a:gd name="T20" fmla="*/ 6 w 6"/>
                <a:gd name="T21" fmla="*/ 3 h 5"/>
                <a:gd name="T22" fmla="*/ 4 w 6"/>
                <a:gd name="T23" fmla="*/ 0 h 5"/>
                <a:gd name="T24" fmla="*/ 3 w 6"/>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5">
                  <a:moveTo>
                    <a:pt x="3" y="0"/>
                  </a:moveTo>
                  <a:cubicBezTo>
                    <a:pt x="3" y="0"/>
                    <a:pt x="3" y="0"/>
                    <a:pt x="2" y="0"/>
                  </a:cubicBezTo>
                  <a:cubicBezTo>
                    <a:pt x="2" y="0"/>
                    <a:pt x="2" y="0"/>
                    <a:pt x="2" y="0"/>
                  </a:cubicBezTo>
                  <a:cubicBezTo>
                    <a:pt x="2" y="0"/>
                    <a:pt x="1" y="1"/>
                    <a:pt x="1" y="1"/>
                  </a:cubicBezTo>
                  <a:cubicBezTo>
                    <a:pt x="1" y="1"/>
                    <a:pt x="1" y="1"/>
                    <a:pt x="1" y="1"/>
                  </a:cubicBezTo>
                  <a:cubicBezTo>
                    <a:pt x="1" y="2"/>
                    <a:pt x="1" y="2"/>
                    <a:pt x="0" y="2"/>
                  </a:cubicBezTo>
                  <a:cubicBezTo>
                    <a:pt x="0" y="4"/>
                    <a:pt x="1" y="5"/>
                    <a:pt x="3" y="5"/>
                  </a:cubicBezTo>
                  <a:cubicBezTo>
                    <a:pt x="3" y="5"/>
                    <a:pt x="3" y="5"/>
                    <a:pt x="3" y="5"/>
                  </a:cubicBezTo>
                  <a:cubicBezTo>
                    <a:pt x="4" y="5"/>
                    <a:pt x="6" y="5"/>
                    <a:pt x="6" y="3"/>
                  </a:cubicBezTo>
                  <a:cubicBezTo>
                    <a:pt x="6" y="3"/>
                    <a:pt x="6" y="3"/>
                    <a:pt x="6" y="3"/>
                  </a:cubicBezTo>
                  <a:cubicBezTo>
                    <a:pt x="6" y="3"/>
                    <a:pt x="6" y="3"/>
                    <a:pt x="6" y="3"/>
                  </a:cubicBezTo>
                  <a:cubicBezTo>
                    <a:pt x="6" y="1"/>
                    <a:pt x="5" y="0"/>
                    <a:pt x="4" y="0"/>
                  </a:cubicBezTo>
                  <a:cubicBezTo>
                    <a:pt x="3"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76" name="Freeform 3261">
              <a:extLst>
                <a:ext uri="{FF2B5EF4-FFF2-40B4-BE49-F238E27FC236}">
                  <a16:creationId xmlns:a16="http://schemas.microsoft.com/office/drawing/2014/main" id="{C01A141C-B140-57D9-EF38-B5C892C04D84}"/>
                </a:ext>
              </a:extLst>
            </p:cNvPr>
            <p:cNvSpPr>
              <a:spLocks/>
            </p:cNvSpPr>
            <p:nvPr/>
          </p:nvSpPr>
          <p:spPr bwMode="auto">
            <a:xfrm>
              <a:off x="13797572" y="3754571"/>
              <a:ext cx="24829" cy="19312"/>
            </a:xfrm>
            <a:custGeom>
              <a:avLst/>
              <a:gdLst>
                <a:gd name="T0" fmla="*/ 2 w 4"/>
                <a:gd name="T1" fmla="*/ 0 h 3"/>
                <a:gd name="T2" fmla="*/ 0 w 4"/>
                <a:gd name="T3" fmla="*/ 1 h 3"/>
                <a:gd name="T4" fmla="*/ 0 w 4"/>
                <a:gd name="T5" fmla="*/ 1 h 3"/>
                <a:gd name="T6" fmla="*/ 0 w 4"/>
                <a:gd name="T7" fmla="*/ 2 h 3"/>
                <a:gd name="T8" fmla="*/ 0 w 4"/>
                <a:gd name="T9" fmla="*/ 2 h 3"/>
                <a:gd name="T10" fmla="*/ 0 w 4"/>
                <a:gd name="T11" fmla="*/ 2 h 3"/>
                <a:gd name="T12" fmla="*/ 2 w 4"/>
                <a:gd name="T13" fmla="*/ 3 h 3"/>
                <a:gd name="T14" fmla="*/ 2 w 4"/>
                <a:gd name="T15" fmla="*/ 3 h 3"/>
                <a:gd name="T16" fmla="*/ 3 w 4"/>
                <a:gd name="T17" fmla="*/ 3 h 3"/>
                <a:gd name="T18" fmla="*/ 4 w 4"/>
                <a:gd name="T19" fmla="*/ 2 h 3"/>
                <a:gd name="T20" fmla="*/ 4 w 4"/>
                <a:gd name="T21" fmla="*/ 2 h 3"/>
                <a:gd name="T22" fmla="*/ 4 w 4"/>
                <a:gd name="T23" fmla="*/ 1 h 3"/>
                <a:gd name="T24" fmla="*/ 4 w 4"/>
                <a:gd name="T25" fmla="*/ 1 h 3"/>
                <a:gd name="T26" fmla="*/ 3 w 4"/>
                <a:gd name="T27" fmla="*/ 0 h 3"/>
                <a:gd name="T28" fmla="*/ 3 w 4"/>
                <a:gd name="T29" fmla="*/ 0 h 3"/>
                <a:gd name="T30" fmla="*/ 2 w 4"/>
                <a:gd name="T31" fmla="*/ 0 h 3"/>
                <a:gd name="T32" fmla="*/ 2 w 4"/>
                <a:gd name="T33"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3">
                  <a:moveTo>
                    <a:pt x="2" y="0"/>
                  </a:moveTo>
                  <a:cubicBezTo>
                    <a:pt x="1" y="0"/>
                    <a:pt x="0" y="0"/>
                    <a:pt x="0" y="1"/>
                  </a:cubicBezTo>
                  <a:cubicBezTo>
                    <a:pt x="0" y="1"/>
                    <a:pt x="0" y="1"/>
                    <a:pt x="0" y="1"/>
                  </a:cubicBezTo>
                  <a:cubicBezTo>
                    <a:pt x="0" y="1"/>
                    <a:pt x="0" y="2"/>
                    <a:pt x="0" y="2"/>
                  </a:cubicBezTo>
                  <a:cubicBezTo>
                    <a:pt x="0" y="2"/>
                    <a:pt x="0" y="2"/>
                    <a:pt x="0" y="2"/>
                  </a:cubicBezTo>
                  <a:cubicBezTo>
                    <a:pt x="0" y="2"/>
                    <a:pt x="0" y="2"/>
                    <a:pt x="0" y="2"/>
                  </a:cubicBezTo>
                  <a:cubicBezTo>
                    <a:pt x="0" y="3"/>
                    <a:pt x="1" y="3"/>
                    <a:pt x="2" y="3"/>
                  </a:cubicBezTo>
                  <a:cubicBezTo>
                    <a:pt x="2" y="3"/>
                    <a:pt x="2" y="3"/>
                    <a:pt x="2" y="3"/>
                  </a:cubicBezTo>
                  <a:cubicBezTo>
                    <a:pt x="2" y="3"/>
                    <a:pt x="3" y="3"/>
                    <a:pt x="3" y="3"/>
                  </a:cubicBezTo>
                  <a:cubicBezTo>
                    <a:pt x="3" y="3"/>
                    <a:pt x="4" y="3"/>
                    <a:pt x="4" y="2"/>
                  </a:cubicBezTo>
                  <a:cubicBezTo>
                    <a:pt x="4" y="2"/>
                    <a:pt x="4" y="2"/>
                    <a:pt x="4" y="2"/>
                  </a:cubicBezTo>
                  <a:cubicBezTo>
                    <a:pt x="4" y="1"/>
                    <a:pt x="4" y="1"/>
                    <a:pt x="4" y="1"/>
                  </a:cubicBezTo>
                  <a:cubicBezTo>
                    <a:pt x="4" y="1"/>
                    <a:pt x="4" y="1"/>
                    <a:pt x="4" y="1"/>
                  </a:cubicBezTo>
                  <a:cubicBezTo>
                    <a:pt x="3" y="0"/>
                    <a:pt x="3" y="0"/>
                    <a:pt x="3" y="0"/>
                  </a:cubicBezTo>
                  <a:cubicBezTo>
                    <a:pt x="3" y="0"/>
                    <a:pt x="3" y="0"/>
                    <a:pt x="3" y="0"/>
                  </a:cubicBezTo>
                  <a:cubicBezTo>
                    <a:pt x="3" y="0"/>
                    <a:pt x="2"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77" name="Freeform 3262">
              <a:extLst>
                <a:ext uri="{FF2B5EF4-FFF2-40B4-BE49-F238E27FC236}">
                  <a16:creationId xmlns:a16="http://schemas.microsoft.com/office/drawing/2014/main" id="{973A89A4-4622-A308-5BB8-FC5D5BBA892A}"/>
                </a:ext>
              </a:extLst>
            </p:cNvPr>
            <p:cNvSpPr>
              <a:spLocks/>
            </p:cNvSpPr>
            <p:nvPr/>
          </p:nvSpPr>
          <p:spPr bwMode="auto">
            <a:xfrm>
              <a:off x="14294158" y="3944929"/>
              <a:ext cx="27588" cy="24829"/>
            </a:xfrm>
            <a:custGeom>
              <a:avLst/>
              <a:gdLst>
                <a:gd name="T0" fmla="*/ 2 w 4"/>
                <a:gd name="T1" fmla="*/ 0 h 4"/>
                <a:gd name="T2" fmla="*/ 1 w 4"/>
                <a:gd name="T3" fmla="*/ 0 h 4"/>
                <a:gd name="T4" fmla="*/ 0 w 4"/>
                <a:gd name="T5" fmla="*/ 1 h 4"/>
                <a:gd name="T6" fmla="*/ 0 w 4"/>
                <a:gd name="T7" fmla="*/ 1 h 4"/>
                <a:gd name="T8" fmla="*/ 0 w 4"/>
                <a:gd name="T9" fmla="*/ 1 h 4"/>
                <a:gd name="T10" fmla="*/ 0 w 4"/>
                <a:gd name="T11" fmla="*/ 2 h 4"/>
                <a:gd name="T12" fmla="*/ 2 w 4"/>
                <a:gd name="T13" fmla="*/ 4 h 4"/>
                <a:gd name="T14" fmla="*/ 2 w 4"/>
                <a:gd name="T15" fmla="*/ 4 h 4"/>
                <a:gd name="T16" fmla="*/ 4 w 4"/>
                <a:gd name="T17" fmla="*/ 2 h 4"/>
                <a:gd name="T18" fmla="*/ 2 w 4"/>
                <a:gd name="T19" fmla="*/ 0 h 4"/>
                <a:gd name="T20" fmla="*/ 2 w 4"/>
                <a:gd name="T2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4">
                  <a:moveTo>
                    <a:pt x="2" y="0"/>
                  </a:moveTo>
                  <a:cubicBezTo>
                    <a:pt x="1" y="0"/>
                    <a:pt x="1" y="0"/>
                    <a:pt x="1" y="0"/>
                  </a:cubicBezTo>
                  <a:cubicBezTo>
                    <a:pt x="0" y="0"/>
                    <a:pt x="0" y="1"/>
                    <a:pt x="0" y="1"/>
                  </a:cubicBezTo>
                  <a:cubicBezTo>
                    <a:pt x="0" y="1"/>
                    <a:pt x="0" y="1"/>
                    <a:pt x="0" y="1"/>
                  </a:cubicBezTo>
                  <a:cubicBezTo>
                    <a:pt x="0" y="1"/>
                    <a:pt x="0" y="1"/>
                    <a:pt x="0" y="1"/>
                  </a:cubicBezTo>
                  <a:cubicBezTo>
                    <a:pt x="0" y="1"/>
                    <a:pt x="0" y="2"/>
                    <a:pt x="0" y="2"/>
                  </a:cubicBezTo>
                  <a:cubicBezTo>
                    <a:pt x="0" y="3"/>
                    <a:pt x="1" y="3"/>
                    <a:pt x="2" y="4"/>
                  </a:cubicBezTo>
                  <a:cubicBezTo>
                    <a:pt x="2" y="4"/>
                    <a:pt x="2" y="4"/>
                    <a:pt x="2" y="4"/>
                  </a:cubicBezTo>
                  <a:cubicBezTo>
                    <a:pt x="3" y="4"/>
                    <a:pt x="4" y="3"/>
                    <a:pt x="4" y="2"/>
                  </a:cubicBezTo>
                  <a:cubicBezTo>
                    <a:pt x="4" y="1"/>
                    <a:pt x="3"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78" name="Freeform 3263">
              <a:extLst>
                <a:ext uri="{FF2B5EF4-FFF2-40B4-BE49-F238E27FC236}">
                  <a16:creationId xmlns:a16="http://schemas.microsoft.com/office/drawing/2014/main" id="{D3271C6B-C7D4-6F9F-142E-7B021E3A086A}"/>
                </a:ext>
              </a:extLst>
            </p:cNvPr>
            <p:cNvSpPr>
              <a:spLocks/>
            </p:cNvSpPr>
            <p:nvPr/>
          </p:nvSpPr>
          <p:spPr bwMode="auto">
            <a:xfrm>
              <a:off x="13949307" y="3682842"/>
              <a:ext cx="24829" cy="24829"/>
            </a:xfrm>
            <a:custGeom>
              <a:avLst/>
              <a:gdLst>
                <a:gd name="T0" fmla="*/ 2 w 4"/>
                <a:gd name="T1" fmla="*/ 0 h 4"/>
                <a:gd name="T2" fmla="*/ 2 w 4"/>
                <a:gd name="T3" fmla="*/ 0 h 4"/>
                <a:gd name="T4" fmla="*/ 1 w 4"/>
                <a:gd name="T5" fmla="*/ 1 h 4"/>
                <a:gd name="T6" fmla="*/ 0 w 4"/>
                <a:gd name="T7" fmla="*/ 1 h 4"/>
                <a:gd name="T8" fmla="*/ 0 w 4"/>
                <a:gd name="T9" fmla="*/ 2 h 4"/>
                <a:gd name="T10" fmla="*/ 0 w 4"/>
                <a:gd name="T11" fmla="*/ 3 h 4"/>
                <a:gd name="T12" fmla="*/ 0 w 4"/>
                <a:gd name="T13" fmla="*/ 3 h 4"/>
                <a:gd name="T14" fmla="*/ 2 w 4"/>
                <a:gd name="T15" fmla="*/ 4 h 4"/>
                <a:gd name="T16" fmla="*/ 2 w 4"/>
                <a:gd name="T17" fmla="*/ 4 h 4"/>
                <a:gd name="T18" fmla="*/ 2 w 4"/>
                <a:gd name="T19" fmla="*/ 4 h 4"/>
                <a:gd name="T20" fmla="*/ 3 w 4"/>
                <a:gd name="T21" fmla="*/ 4 h 4"/>
                <a:gd name="T22" fmla="*/ 3 w 4"/>
                <a:gd name="T23" fmla="*/ 4 h 4"/>
                <a:gd name="T24" fmla="*/ 4 w 4"/>
                <a:gd name="T25" fmla="*/ 3 h 4"/>
                <a:gd name="T26" fmla="*/ 4 w 4"/>
                <a:gd name="T27" fmla="*/ 3 h 4"/>
                <a:gd name="T28" fmla="*/ 2 w 4"/>
                <a:gd name="T29" fmla="*/ 0 h 4"/>
                <a:gd name="T30" fmla="*/ 2 w 4"/>
                <a:gd name="T31" fmla="*/ 0 h 4"/>
                <a:gd name="T32" fmla="*/ 2 w 4"/>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4">
                  <a:moveTo>
                    <a:pt x="2" y="0"/>
                  </a:moveTo>
                  <a:cubicBezTo>
                    <a:pt x="2" y="0"/>
                    <a:pt x="2" y="0"/>
                    <a:pt x="2" y="0"/>
                  </a:cubicBezTo>
                  <a:cubicBezTo>
                    <a:pt x="1" y="0"/>
                    <a:pt x="1" y="1"/>
                    <a:pt x="1" y="1"/>
                  </a:cubicBezTo>
                  <a:cubicBezTo>
                    <a:pt x="0" y="1"/>
                    <a:pt x="0" y="1"/>
                    <a:pt x="0" y="1"/>
                  </a:cubicBezTo>
                  <a:cubicBezTo>
                    <a:pt x="0" y="1"/>
                    <a:pt x="0" y="2"/>
                    <a:pt x="0" y="2"/>
                  </a:cubicBezTo>
                  <a:cubicBezTo>
                    <a:pt x="0" y="2"/>
                    <a:pt x="0" y="3"/>
                    <a:pt x="0" y="3"/>
                  </a:cubicBezTo>
                  <a:cubicBezTo>
                    <a:pt x="0" y="3"/>
                    <a:pt x="0" y="3"/>
                    <a:pt x="0" y="3"/>
                  </a:cubicBezTo>
                  <a:cubicBezTo>
                    <a:pt x="1" y="4"/>
                    <a:pt x="1" y="4"/>
                    <a:pt x="2" y="4"/>
                  </a:cubicBezTo>
                  <a:cubicBezTo>
                    <a:pt x="2" y="4"/>
                    <a:pt x="2" y="4"/>
                    <a:pt x="2" y="4"/>
                  </a:cubicBezTo>
                  <a:cubicBezTo>
                    <a:pt x="2" y="4"/>
                    <a:pt x="2" y="4"/>
                    <a:pt x="2" y="4"/>
                  </a:cubicBezTo>
                  <a:cubicBezTo>
                    <a:pt x="2" y="4"/>
                    <a:pt x="3" y="4"/>
                    <a:pt x="3" y="4"/>
                  </a:cubicBezTo>
                  <a:cubicBezTo>
                    <a:pt x="3" y="4"/>
                    <a:pt x="3" y="4"/>
                    <a:pt x="3" y="4"/>
                  </a:cubicBezTo>
                  <a:cubicBezTo>
                    <a:pt x="3" y="3"/>
                    <a:pt x="4" y="3"/>
                    <a:pt x="4" y="3"/>
                  </a:cubicBezTo>
                  <a:cubicBezTo>
                    <a:pt x="4" y="3"/>
                    <a:pt x="4" y="3"/>
                    <a:pt x="4" y="3"/>
                  </a:cubicBezTo>
                  <a:cubicBezTo>
                    <a:pt x="4" y="2"/>
                    <a:pt x="3" y="1"/>
                    <a:pt x="2" y="0"/>
                  </a:cubicBezTo>
                  <a:cubicBezTo>
                    <a:pt x="2" y="0"/>
                    <a:pt x="2"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79" name="Freeform 3264">
              <a:extLst>
                <a:ext uri="{FF2B5EF4-FFF2-40B4-BE49-F238E27FC236}">
                  <a16:creationId xmlns:a16="http://schemas.microsoft.com/office/drawing/2014/main" id="{4A96EC79-7C1D-DB18-33DC-A8F0D09F3388}"/>
                </a:ext>
              </a:extLst>
            </p:cNvPr>
            <p:cNvSpPr>
              <a:spLocks/>
            </p:cNvSpPr>
            <p:nvPr/>
          </p:nvSpPr>
          <p:spPr bwMode="auto">
            <a:xfrm>
              <a:off x="13529967" y="3222121"/>
              <a:ext cx="30347" cy="22070"/>
            </a:xfrm>
            <a:custGeom>
              <a:avLst/>
              <a:gdLst>
                <a:gd name="T0" fmla="*/ 2 w 5"/>
                <a:gd name="T1" fmla="*/ 0 h 3"/>
                <a:gd name="T2" fmla="*/ 0 w 5"/>
                <a:gd name="T3" fmla="*/ 1 h 3"/>
                <a:gd name="T4" fmla="*/ 1 w 5"/>
                <a:gd name="T5" fmla="*/ 3 h 3"/>
                <a:gd name="T6" fmla="*/ 2 w 5"/>
                <a:gd name="T7" fmla="*/ 3 h 3"/>
                <a:gd name="T8" fmla="*/ 2 w 5"/>
                <a:gd name="T9" fmla="*/ 3 h 3"/>
                <a:gd name="T10" fmla="*/ 2 w 5"/>
                <a:gd name="T11" fmla="*/ 3 h 3"/>
                <a:gd name="T12" fmla="*/ 2 w 5"/>
                <a:gd name="T13" fmla="*/ 3 h 3"/>
                <a:gd name="T14" fmla="*/ 2 w 5"/>
                <a:gd name="T15" fmla="*/ 3 h 3"/>
                <a:gd name="T16" fmla="*/ 3 w 5"/>
                <a:gd name="T17" fmla="*/ 3 h 3"/>
                <a:gd name="T18" fmla="*/ 4 w 5"/>
                <a:gd name="T19" fmla="*/ 3 h 3"/>
                <a:gd name="T20" fmla="*/ 4 w 5"/>
                <a:gd name="T21" fmla="*/ 2 h 3"/>
                <a:gd name="T22" fmla="*/ 3 w 5"/>
                <a:gd name="T23" fmla="*/ 0 h 3"/>
                <a:gd name="T24" fmla="*/ 2 w 5"/>
                <a:gd name="T25"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3">
                  <a:moveTo>
                    <a:pt x="2" y="0"/>
                  </a:moveTo>
                  <a:cubicBezTo>
                    <a:pt x="1" y="0"/>
                    <a:pt x="1" y="0"/>
                    <a:pt x="0" y="1"/>
                  </a:cubicBezTo>
                  <a:cubicBezTo>
                    <a:pt x="0" y="2"/>
                    <a:pt x="1" y="3"/>
                    <a:pt x="1" y="3"/>
                  </a:cubicBezTo>
                  <a:cubicBezTo>
                    <a:pt x="1" y="3"/>
                    <a:pt x="2" y="3"/>
                    <a:pt x="2" y="3"/>
                  </a:cubicBezTo>
                  <a:cubicBezTo>
                    <a:pt x="2" y="3"/>
                    <a:pt x="2" y="3"/>
                    <a:pt x="2" y="3"/>
                  </a:cubicBezTo>
                  <a:cubicBezTo>
                    <a:pt x="2" y="3"/>
                    <a:pt x="2" y="3"/>
                    <a:pt x="2" y="3"/>
                  </a:cubicBezTo>
                  <a:cubicBezTo>
                    <a:pt x="2" y="3"/>
                    <a:pt x="2" y="3"/>
                    <a:pt x="2" y="3"/>
                  </a:cubicBezTo>
                  <a:cubicBezTo>
                    <a:pt x="2" y="3"/>
                    <a:pt x="2" y="3"/>
                    <a:pt x="2" y="3"/>
                  </a:cubicBezTo>
                  <a:cubicBezTo>
                    <a:pt x="3" y="3"/>
                    <a:pt x="3" y="3"/>
                    <a:pt x="3" y="3"/>
                  </a:cubicBezTo>
                  <a:cubicBezTo>
                    <a:pt x="3" y="3"/>
                    <a:pt x="3" y="3"/>
                    <a:pt x="4" y="3"/>
                  </a:cubicBezTo>
                  <a:cubicBezTo>
                    <a:pt x="4" y="3"/>
                    <a:pt x="4" y="2"/>
                    <a:pt x="4" y="2"/>
                  </a:cubicBezTo>
                  <a:cubicBezTo>
                    <a:pt x="5" y="1"/>
                    <a:pt x="4" y="0"/>
                    <a:pt x="3" y="0"/>
                  </a:cubicBezTo>
                  <a:cubicBezTo>
                    <a:pt x="3" y="0"/>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80" name="Freeform 3265">
              <a:extLst>
                <a:ext uri="{FF2B5EF4-FFF2-40B4-BE49-F238E27FC236}">
                  <a16:creationId xmlns:a16="http://schemas.microsoft.com/office/drawing/2014/main" id="{B8CFAEF1-B477-86EB-5392-91116BC827F4}"/>
                </a:ext>
              </a:extLst>
            </p:cNvPr>
            <p:cNvSpPr>
              <a:spLocks/>
            </p:cNvSpPr>
            <p:nvPr/>
          </p:nvSpPr>
          <p:spPr bwMode="auto">
            <a:xfrm>
              <a:off x="13240292" y="3768365"/>
              <a:ext cx="27588" cy="24829"/>
            </a:xfrm>
            <a:custGeom>
              <a:avLst/>
              <a:gdLst>
                <a:gd name="T0" fmla="*/ 2 w 4"/>
                <a:gd name="T1" fmla="*/ 0 h 4"/>
                <a:gd name="T2" fmla="*/ 0 w 4"/>
                <a:gd name="T3" fmla="*/ 2 h 4"/>
                <a:gd name="T4" fmla="*/ 0 w 4"/>
                <a:gd name="T5" fmla="*/ 2 h 4"/>
                <a:gd name="T6" fmla="*/ 0 w 4"/>
                <a:gd name="T7" fmla="*/ 2 h 4"/>
                <a:gd name="T8" fmla="*/ 0 w 4"/>
                <a:gd name="T9" fmla="*/ 2 h 4"/>
                <a:gd name="T10" fmla="*/ 0 w 4"/>
                <a:gd name="T11" fmla="*/ 3 h 4"/>
                <a:gd name="T12" fmla="*/ 1 w 4"/>
                <a:gd name="T13" fmla="*/ 4 h 4"/>
                <a:gd name="T14" fmla="*/ 1 w 4"/>
                <a:gd name="T15" fmla="*/ 4 h 4"/>
                <a:gd name="T16" fmla="*/ 1 w 4"/>
                <a:gd name="T17" fmla="*/ 4 h 4"/>
                <a:gd name="T18" fmla="*/ 2 w 4"/>
                <a:gd name="T19" fmla="*/ 4 h 4"/>
                <a:gd name="T20" fmla="*/ 4 w 4"/>
                <a:gd name="T21" fmla="*/ 3 h 4"/>
                <a:gd name="T22" fmla="*/ 4 w 4"/>
                <a:gd name="T23" fmla="*/ 2 h 4"/>
                <a:gd name="T24" fmla="*/ 4 w 4"/>
                <a:gd name="T25" fmla="*/ 2 h 4"/>
                <a:gd name="T26" fmla="*/ 4 w 4"/>
                <a:gd name="T27" fmla="*/ 2 h 4"/>
                <a:gd name="T28" fmla="*/ 3 w 4"/>
                <a:gd name="T29" fmla="*/ 1 h 4"/>
                <a:gd name="T30" fmla="*/ 3 w 4"/>
                <a:gd name="T31" fmla="*/ 1 h 4"/>
                <a:gd name="T32" fmla="*/ 2 w 4"/>
                <a:gd name="T33" fmla="*/ 0 h 4"/>
                <a:gd name="T34" fmla="*/ 2 w 4"/>
                <a:gd name="T35" fmla="*/ 0 h 4"/>
                <a:gd name="T36" fmla="*/ 2 w 4"/>
                <a:gd name="T3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 h="4">
                  <a:moveTo>
                    <a:pt x="2" y="0"/>
                  </a:moveTo>
                  <a:cubicBezTo>
                    <a:pt x="1" y="0"/>
                    <a:pt x="0" y="1"/>
                    <a:pt x="0" y="2"/>
                  </a:cubicBezTo>
                  <a:cubicBezTo>
                    <a:pt x="0" y="2"/>
                    <a:pt x="0" y="2"/>
                    <a:pt x="0" y="2"/>
                  </a:cubicBezTo>
                  <a:cubicBezTo>
                    <a:pt x="0" y="2"/>
                    <a:pt x="0" y="2"/>
                    <a:pt x="0" y="2"/>
                  </a:cubicBezTo>
                  <a:cubicBezTo>
                    <a:pt x="0" y="2"/>
                    <a:pt x="0" y="2"/>
                    <a:pt x="0" y="2"/>
                  </a:cubicBezTo>
                  <a:cubicBezTo>
                    <a:pt x="0" y="3"/>
                    <a:pt x="0" y="3"/>
                    <a:pt x="0" y="3"/>
                  </a:cubicBezTo>
                  <a:cubicBezTo>
                    <a:pt x="0" y="3"/>
                    <a:pt x="0" y="4"/>
                    <a:pt x="1" y="4"/>
                  </a:cubicBezTo>
                  <a:cubicBezTo>
                    <a:pt x="1" y="4"/>
                    <a:pt x="1" y="4"/>
                    <a:pt x="1" y="4"/>
                  </a:cubicBezTo>
                  <a:cubicBezTo>
                    <a:pt x="1" y="4"/>
                    <a:pt x="1" y="4"/>
                    <a:pt x="1" y="4"/>
                  </a:cubicBezTo>
                  <a:cubicBezTo>
                    <a:pt x="1" y="4"/>
                    <a:pt x="2" y="4"/>
                    <a:pt x="2" y="4"/>
                  </a:cubicBezTo>
                  <a:cubicBezTo>
                    <a:pt x="3" y="4"/>
                    <a:pt x="3" y="4"/>
                    <a:pt x="4" y="3"/>
                  </a:cubicBezTo>
                  <a:cubicBezTo>
                    <a:pt x="4" y="2"/>
                    <a:pt x="4" y="2"/>
                    <a:pt x="4" y="2"/>
                  </a:cubicBezTo>
                  <a:cubicBezTo>
                    <a:pt x="4" y="2"/>
                    <a:pt x="4" y="2"/>
                    <a:pt x="4" y="2"/>
                  </a:cubicBezTo>
                  <a:cubicBezTo>
                    <a:pt x="4" y="2"/>
                    <a:pt x="4" y="2"/>
                    <a:pt x="4" y="2"/>
                  </a:cubicBezTo>
                  <a:cubicBezTo>
                    <a:pt x="3" y="1"/>
                    <a:pt x="3" y="1"/>
                    <a:pt x="3" y="1"/>
                  </a:cubicBezTo>
                  <a:cubicBezTo>
                    <a:pt x="3" y="1"/>
                    <a:pt x="3" y="1"/>
                    <a:pt x="3" y="1"/>
                  </a:cubicBezTo>
                  <a:cubicBezTo>
                    <a:pt x="3" y="1"/>
                    <a:pt x="3" y="0"/>
                    <a:pt x="2" y="0"/>
                  </a:cubicBezTo>
                  <a:cubicBezTo>
                    <a:pt x="2" y="0"/>
                    <a:pt x="2"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81" name="Freeform 3266">
              <a:extLst>
                <a:ext uri="{FF2B5EF4-FFF2-40B4-BE49-F238E27FC236}">
                  <a16:creationId xmlns:a16="http://schemas.microsoft.com/office/drawing/2014/main" id="{DF244118-4B8A-929A-B30E-563138BBBE8C}"/>
                </a:ext>
              </a:extLst>
            </p:cNvPr>
            <p:cNvSpPr>
              <a:spLocks/>
            </p:cNvSpPr>
            <p:nvPr/>
          </p:nvSpPr>
          <p:spPr bwMode="auto">
            <a:xfrm>
              <a:off x="12572660" y="3611113"/>
              <a:ext cx="24829" cy="24829"/>
            </a:xfrm>
            <a:custGeom>
              <a:avLst/>
              <a:gdLst>
                <a:gd name="T0" fmla="*/ 2 w 4"/>
                <a:gd name="T1" fmla="*/ 0 h 4"/>
                <a:gd name="T2" fmla="*/ 0 w 4"/>
                <a:gd name="T3" fmla="*/ 1 h 4"/>
                <a:gd name="T4" fmla="*/ 0 w 4"/>
                <a:gd name="T5" fmla="*/ 2 h 4"/>
                <a:gd name="T6" fmla="*/ 0 w 4"/>
                <a:gd name="T7" fmla="*/ 3 h 4"/>
                <a:gd name="T8" fmla="*/ 0 w 4"/>
                <a:gd name="T9" fmla="*/ 3 h 4"/>
                <a:gd name="T10" fmla="*/ 1 w 4"/>
                <a:gd name="T11" fmla="*/ 3 h 4"/>
                <a:gd name="T12" fmla="*/ 1 w 4"/>
                <a:gd name="T13" fmla="*/ 3 h 4"/>
                <a:gd name="T14" fmla="*/ 1 w 4"/>
                <a:gd name="T15" fmla="*/ 3 h 4"/>
                <a:gd name="T16" fmla="*/ 2 w 4"/>
                <a:gd name="T17" fmla="*/ 4 h 4"/>
                <a:gd name="T18" fmla="*/ 2 w 4"/>
                <a:gd name="T19" fmla="*/ 4 h 4"/>
                <a:gd name="T20" fmla="*/ 3 w 4"/>
                <a:gd name="T21" fmla="*/ 4 h 4"/>
                <a:gd name="T22" fmla="*/ 3 w 4"/>
                <a:gd name="T23" fmla="*/ 3 h 4"/>
                <a:gd name="T24" fmla="*/ 4 w 4"/>
                <a:gd name="T25" fmla="*/ 2 h 4"/>
                <a:gd name="T26" fmla="*/ 4 w 4"/>
                <a:gd name="T27" fmla="*/ 2 h 4"/>
                <a:gd name="T28" fmla="*/ 4 w 4"/>
                <a:gd name="T29" fmla="*/ 2 h 4"/>
                <a:gd name="T30" fmla="*/ 2 w 4"/>
                <a:gd name="T31" fmla="*/ 0 h 4"/>
                <a:gd name="T32" fmla="*/ 2 w 4"/>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4">
                  <a:moveTo>
                    <a:pt x="2" y="0"/>
                  </a:moveTo>
                  <a:cubicBezTo>
                    <a:pt x="1" y="0"/>
                    <a:pt x="0" y="0"/>
                    <a:pt x="0" y="1"/>
                  </a:cubicBezTo>
                  <a:cubicBezTo>
                    <a:pt x="0" y="2"/>
                    <a:pt x="0" y="2"/>
                    <a:pt x="0" y="2"/>
                  </a:cubicBezTo>
                  <a:cubicBezTo>
                    <a:pt x="0" y="2"/>
                    <a:pt x="0" y="2"/>
                    <a:pt x="0" y="3"/>
                  </a:cubicBezTo>
                  <a:cubicBezTo>
                    <a:pt x="0" y="3"/>
                    <a:pt x="0" y="3"/>
                    <a:pt x="0" y="3"/>
                  </a:cubicBezTo>
                  <a:cubicBezTo>
                    <a:pt x="0" y="3"/>
                    <a:pt x="0" y="3"/>
                    <a:pt x="1" y="3"/>
                  </a:cubicBezTo>
                  <a:cubicBezTo>
                    <a:pt x="1" y="3"/>
                    <a:pt x="1" y="3"/>
                    <a:pt x="1" y="3"/>
                  </a:cubicBezTo>
                  <a:cubicBezTo>
                    <a:pt x="1" y="3"/>
                    <a:pt x="1" y="3"/>
                    <a:pt x="1" y="3"/>
                  </a:cubicBezTo>
                  <a:cubicBezTo>
                    <a:pt x="1" y="3"/>
                    <a:pt x="1" y="4"/>
                    <a:pt x="2" y="4"/>
                  </a:cubicBezTo>
                  <a:cubicBezTo>
                    <a:pt x="2" y="4"/>
                    <a:pt x="2" y="4"/>
                    <a:pt x="2" y="4"/>
                  </a:cubicBezTo>
                  <a:cubicBezTo>
                    <a:pt x="2" y="4"/>
                    <a:pt x="3" y="4"/>
                    <a:pt x="3" y="4"/>
                  </a:cubicBezTo>
                  <a:cubicBezTo>
                    <a:pt x="3" y="4"/>
                    <a:pt x="3" y="3"/>
                    <a:pt x="3" y="3"/>
                  </a:cubicBezTo>
                  <a:cubicBezTo>
                    <a:pt x="3" y="3"/>
                    <a:pt x="4" y="3"/>
                    <a:pt x="4" y="2"/>
                  </a:cubicBezTo>
                  <a:cubicBezTo>
                    <a:pt x="4" y="2"/>
                    <a:pt x="4" y="2"/>
                    <a:pt x="4" y="2"/>
                  </a:cubicBezTo>
                  <a:cubicBezTo>
                    <a:pt x="4" y="2"/>
                    <a:pt x="4" y="2"/>
                    <a:pt x="4" y="2"/>
                  </a:cubicBezTo>
                  <a:cubicBezTo>
                    <a:pt x="4" y="1"/>
                    <a:pt x="3"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82" name="Freeform 3267">
              <a:extLst>
                <a:ext uri="{FF2B5EF4-FFF2-40B4-BE49-F238E27FC236}">
                  <a16:creationId xmlns:a16="http://schemas.microsoft.com/office/drawing/2014/main" id="{40B3E024-BE28-63D1-2438-1FF9E0BBBAED}"/>
                </a:ext>
              </a:extLst>
            </p:cNvPr>
            <p:cNvSpPr>
              <a:spLocks/>
            </p:cNvSpPr>
            <p:nvPr/>
          </p:nvSpPr>
          <p:spPr bwMode="auto">
            <a:xfrm>
              <a:off x="11496724" y="2882787"/>
              <a:ext cx="52417" cy="52417"/>
            </a:xfrm>
            <a:custGeom>
              <a:avLst/>
              <a:gdLst>
                <a:gd name="T0" fmla="*/ 4 w 8"/>
                <a:gd name="T1" fmla="*/ 0 h 8"/>
                <a:gd name="T2" fmla="*/ 2 w 8"/>
                <a:gd name="T3" fmla="*/ 1 h 8"/>
                <a:gd name="T4" fmla="*/ 1 w 8"/>
                <a:gd name="T5" fmla="*/ 3 h 8"/>
                <a:gd name="T6" fmla="*/ 1 w 8"/>
                <a:gd name="T7" fmla="*/ 3 h 8"/>
                <a:gd name="T8" fmla="*/ 1 w 8"/>
                <a:gd name="T9" fmla="*/ 5 h 8"/>
                <a:gd name="T10" fmla="*/ 1 w 8"/>
                <a:gd name="T11" fmla="*/ 5 h 8"/>
                <a:gd name="T12" fmla="*/ 1 w 8"/>
                <a:gd name="T13" fmla="*/ 6 h 8"/>
                <a:gd name="T14" fmla="*/ 3 w 8"/>
                <a:gd name="T15" fmla="*/ 7 h 8"/>
                <a:gd name="T16" fmla="*/ 3 w 8"/>
                <a:gd name="T17" fmla="*/ 7 h 8"/>
                <a:gd name="T18" fmla="*/ 4 w 8"/>
                <a:gd name="T19" fmla="*/ 8 h 8"/>
                <a:gd name="T20" fmla="*/ 6 w 8"/>
                <a:gd name="T21" fmla="*/ 7 h 8"/>
                <a:gd name="T22" fmla="*/ 7 w 8"/>
                <a:gd name="T23" fmla="*/ 6 h 8"/>
                <a:gd name="T24" fmla="*/ 7 w 8"/>
                <a:gd name="T25" fmla="*/ 5 h 8"/>
                <a:gd name="T26" fmla="*/ 7 w 8"/>
                <a:gd name="T27" fmla="*/ 3 h 8"/>
                <a:gd name="T28" fmla="*/ 7 w 8"/>
                <a:gd name="T29" fmla="*/ 3 h 8"/>
                <a:gd name="T30" fmla="*/ 7 w 8"/>
                <a:gd name="T31" fmla="*/ 2 h 8"/>
                <a:gd name="T32" fmla="*/ 4 w 8"/>
                <a:gd name="T33"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 h="8">
                  <a:moveTo>
                    <a:pt x="4" y="0"/>
                  </a:moveTo>
                  <a:cubicBezTo>
                    <a:pt x="3" y="0"/>
                    <a:pt x="3" y="1"/>
                    <a:pt x="2" y="1"/>
                  </a:cubicBezTo>
                  <a:cubicBezTo>
                    <a:pt x="1" y="2"/>
                    <a:pt x="1" y="2"/>
                    <a:pt x="1" y="3"/>
                  </a:cubicBezTo>
                  <a:cubicBezTo>
                    <a:pt x="1" y="3"/>
                    <a:pt x="1" y="3"/>
                    <a:pt x="1" y="3"/>
                  </a:cubicBezTo>
                  <a:cubicBezTo>
                    <a:pt x="1" y="4"/>
                    <a:pt x="0" y="4"/>
                    <a:pt x="1" y="5"/>
                  </a:cubicBezTo>
                  <a:cubicBezTo>
                    <a:pt x="1" y="5"/>
                    <a:pt x="1" y="5"/>
                    <a:pt x="1" y="5"/>
                  </a:cubicBezTo>
                  <a:cubicBezTo>
                    <a:pt x="1" y="5"/>
                    <a:pt x="1" y="6"/>
                    <a:pt x="1" y="6"/>
                  </a:cubicBezTo>
                  <a:cubicBezTo>
                    <a:pt x="2" y="7"/>
                    <a:pt x="2" y="7"/>
                    <a:pt x="3" y="7"/>
                  </a:cubicBezTo>
                  <a:cubicBezTo>
                    <a:pt x="3" y="7"/>
                    <a:pt x="3" y="7"/>
                    <a:pt x="3" y="7"/>
                  </a:cubicBezTo>
                  <a:cubicBezTo>
                    <a:pt x="3" y="7"/>
                    <a:pt x="4" y="8"/>
                    <a:pt x="4" y="8"/>
                  </a:cubicBezTo>
                  <a:cubicBezTo>
                    <a:pt x="5" y="8"/>
                    <a:pt x="5" y="7"/>
                    <a:pt x="6" y="7"/>
                  </a:cubicBezTo>
                  <a:cubicBezTo>
                    <a:pt x="6" y="7"/>
                    <a:pt x="7" y="6"/>
                    <a:pt x="7" y="6"/>
                  </a:cubicBezTo>
                  <a:cubicBezTo>
                    <a:pt x="7" y="6"/>
                    <a:pt x="7" y="6"/>
                    <a:pt x="7" y="5"/>
                  </a:cubicBezTo>
                  <a:cubicBezTo>
                    <a:pt x="8" y="5"/>
                    <a:pt x="8" y="4"/>
                    <a:pt x="7" y="3"/>
                  </a:cubicBezTo>
                  <a:cubicBezTo>
                    <a:pt x="7" y="3"/>
                    <a:pt x="7" y="3"/>
                    <a:pt x="7" y="3"/>
                  </a:cubicBezTo>
                  <a:cubicBezTo>
                    <a:pt x="7" y="3"/>
                    <a:pt x="7" y="2"/>
                    <a:pt x="7" y="2"/>
                  </a:cubicBezTo>
                  <a:cubicBezTo>
                    <a:pt x="6" y="1"/>
                    <a:pt x="5"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83" name="Freeform 3268">
              <a:extLst>
                <a:ext uri="{FF2B5EF4-FFF2-40B4-BE49-F238E27FC236}">
                  <a16:creationId xmlns:a16="http://schemas.microsoft.com/office/drawing/2014/main" id="{FEBD189C-874F-4FA1-6F98-48795552F1C4}"/>
                </a:ext>
              </a:extLst>
            </p:cNvPr>
            <p:cNvSpPr>
              <a:spLocks/>
            </p:cNvSpPr>
            <p:nvPr/>
          </p:nvSpPr>
          <p:spPr bwMode="auto">
            <a:xfrm>
              <a:off x="10823575" y="2645529"/>
              <a:ext cx="52417" cy="46900"/>
            </a:xfrm>
            <a:custGeom>
              <a:avLst/>
              <a:gdLst>
                <a:gd name="T0" fmla="*/ 4 w 8"/>
                <a:gd name="T1" fmla="*/ 0 h 7"/>
                <a:gd name="T2" fmla="*/ 2 w 8"/>
                <a:gd name="T3" fmla="*/ 1 h 7"/>
                <a:gd name="T4" fmla="*/ 2 w 8"/>
                <a:gd name="T5" fmla="*/ 1 h 7"/>
                <a:gd name="T6" fmla="*/ 2 w 8"/>
                <a:gd name="T7" fmla="*/ 1 h 7"/>
                <a:gd name="T8" fmla="*/ 1 w 8"/>
                <a:gd name="T9" fmla="*/ 5 h 7"/>
                <a:gd name="T10" fmla="*/ 4 w 8"/>
                <a:gd name="T11" fmla="*/ 7 h 7"/>
                <a:gd name="T12" fmla="*/ 4 w 8"/>
                <a:gd name="T13" fmla="*/ 7 h 7"/>
                <a:gd name="T14" fmla="*/ 4 w 8"/>
                <a:gd name="T15" fmla="*/ 7 h 7"/>
                <a:gd name="T16" fmla="*/ 6 w 8"/>
                <a:gd name="T17" fmla="*/ 6 h 7"/>
                <a:gd name="T18" fmla="*/ 7 w 8"/>
                <a:gd name="T19" fmla="*/ 6 h 7"/>
                <a:gd name="T20" fmla="*/ 7 w 8"/>
                <a:gd name="T21" fmla="*/ 5 h 7"/>
                <a:gd name="T22" fmla="*/ 7 w 8"/>
                <a:gd name="T23" fmla="*/ 5 h 7"/>
                <a:gd name="T24" fmla="*/ 8 w 8"/>
                <a:gd name="T25" fmla="*/ 4 h 7"/>
                <a:gd name="T26" fmla="*/ 7 w 8"/>
                <a:gd name="T27" fmla="*/ 1 h 7"/>
                <a:gd name="T28" fmla="*/ 6 w 8"/>
                <a:gd name="T29" fmla="*/ 0 h 7"/>
                <a:gd name="T30" fmla="*/ 5 w 8"/>
                <a:gd name="T31" fmla="*/ 0 h 7"/>
                <a:gd name="T32" fmla="*/ 4 w 8"/>
                <a:gd name="T33"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 h="7">
                  <a:moveTo>
                    <a:pt x="4" y="0"/>
                  </a:moveTo>
                  <a:cubicBezTo>
                    <a:pt x="3" y="0"/>
                    <a:pt x="3" y="0"/>
                    <a:pt x="2" y="1"/>
                  </a:cubicBezTo>
                  <a:cubicBezTo>
                    <a:pt x="2" y="1"/>
                    <a:pt x="2" y="1"/>
                    <a:pt x="2" y="1"/>
                  </a:cubicBezTo>
                  <a:cubicBezTo>
                    <a:pt x="2" y="1"/>
                    <a:pt x="2" y="1"/>
                    <a:pt x="2" y="1"/>
                  </a:cubicBezTo>
                  <a:cubicBezTo>
                    <a:pt x="0" y="2"/>
                    <a:pt x="0" y="4"/>
                    <a:pt x="1" y="5"/>
                  </a:cubicBezTo>
                  <a:cubicBezTo>
                    <a:pt x="2" y="6"/>
                    <a:pt x="3" y="7"/>
                    <a:pt x="4" y="7"/>
                  </a:cubicBezTo>
                  <a:cubicBezTo>
                    <a:pt x="4" y="7"/>
                    <a:pt x="4" y="7"/>
                    <a:pt x="4" y="7"/>
                  </a:cubicBezTo>
                  <a:cubicBezTo>
                    <a:pt x="4" y="7"/>
                    <a:pt x="4" y="7"/>
                    <a:pt x="4" y="7"/>
                  </a:cubicBezTo>
                  <a:cubicBezTo>
                    <a:pt x="5" y="7"/>
                    <a:pt x="6" y="7"/>
                    <a:pt x="6" y="6"/>
                  </a:cubicBezTo>
                  <a:cubicBezTo>
                    <a:pt x="6" y="6"/>
                    <a:pt x="7" y="6"/>
                    <a:pt x="7" y="6"/>
                  </a:cubicBezTo>
                  <a:cubicBezTo>
                    <a:pt x="7" y="5"/>
                    <a:pt x="7" y="5"/>
                    <a:pt x="7" y="5"/>
                  </a:cubicBezTo>
                  <a:cubicBezTo>
                    <a:pt x="7" y="5"/>
                    <a:pt x="7" y="5"/>
                    <a:pt x="7" y="5"/>
                  </a:cubicBezTo>
                  <a:cubicBezTo>
                    <a:pt x="7" y="5"/>
                    <a:pt x="7" y="5"/>
                    <a:pt x="8" y="4"/>
                  </a:cubicBezTo>
                  <a:cubicBezTo>
                    <a:pt x="8" y="3"/>
                    <a:pt x="8" y="2"/>
                    <a:pt x="7" y="1"/>
                  </a:cubicBezTo>
                  <a:cubicBezTo>
                    <a:pt x="7" y="1"/>
                    <a:pt x="6" y="0"/>
                    <a:pt x="6" y="0"/>
                  </a:cubicBezTo>
                  <a:cubicBezTo>
                    <a:pt x="5" y="0"/>
                    <a:pt x="5" y="0"/>
                    <a:pt x="5" y="0"/>
                  </a:cubicBezTo>
                  <a:cubicBezTo>
                    <a:pt x="5" y="0"/>
                    <a:pt x="4"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84" name="Freeform 3269">
              <a:extLst>
                <a:ext uri="{FF2B5EF4-FFF2-40B4-BE49-F238E27FC236}">
                  <a16:creationId xmlns:a16="http://schemas.microsoft.com/office/drawing/2014/main" id="{5115C229-241B-3EFE-1280-2D9EEE59D80F}"/>
                </a:ext>
              </a:extLst>
            </p:cNvPr>
            <p:cNvSpPr>
              <a:spLocks/>
            </p:cNvSpPr>
            <p:nvPr/>
          </p:nvSpPr>
          <p:spPr bwMode="auto">
            <a:xfrm>
              <a:off x="11400166" y="3191774"/>
              <a:ext cx="38623" cy="38623"/>
            </a:xfrm>
            <a:custGeom>
              <a:avLst/>
              <a:gdLst>
                <a:gd name="T0" fmla="*/ 3 w 6"/>
                <a:gd name="T1" fmla="*/ 0 h 6"/>
                <a:gd name="T2" fmla="*/ 2 w 6"/>
                <a:gd name="T3" fmla="*/ 1 h 6"/>
                <a:gd name="T4" fmla="*/ 1 w 6"/>
                <a:gd name="T5" fmla="*/ 5 h 6"/>
                <a:gd name="T6" fmla="*/ 3 w 6"/>
                <a:gd name="T7" fmla="*/ 6 h 6"/>
                <a:gd name="T8" fmla="*/ 5 w 6"/>
                <a:gd name="T9" fmla="*/ 5 h 6"/>
                <a:gd name="T10" fmla="*/ 6 w 6"/>
                <a:gd name="T11" fmla="*/ 4 h 6"/>
                <a:gd name="T12" fmla="*/ 6 w 6"/>
                <a:gd name="T13" fmla="*/ 4 h 6"/>
                <a:gd name="T14" fmla="*/ 6 w 6"/>
                <a:gd name="T15" fmla="*/ 1 h 6"/>
                <a:gd name="T16" fmla="*/ 6 w 6"/>
                <a:gd name="T17" fmla="*/ 1 h 6"/>
                <a:gd name="T18" fmla="*/ 5 w 6"/>
                <a:gd name="T19" fmla="*/ 1 h 6"/>
                <a:gd name="T20" fmla="*/ 5 w 6"/>
                <a:gd name="T21" fmla="*/ 0 h 6"/>
                <a:gd name="T22" fmla="*/ 4 w 6"/>
                <a:gd name="T23" fmla="*/ 0 h 6"/>
                <a:gd name="T24" fmla="*/ 3 w 6"/>
                <a:gd name="T2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6">
                  <a:moveTo>
                    <a:pt x="3" y="0"/>
                  </a:moveTo>
                  <a:cubicBezTo>
                    <a:pt x="3" y="0"/>
                    <a:pt x="2" y="0"/>
                    <a:pt x="2" y="1"/>
                  </a:cubicBezTo>
                  <a:cubicBezTo>
                    <a:pt x="1" y="2"/>
                    <a:pt x="0" y="3"/>
                    <a:pt x="1" y="5"/>
                  </a:cubicBezTo>
                  <a:cubicBezTo>
                    <a:pt x="2" y="5"/>
                    <a:pt x="3" y="6"/>
                    <a:pt x="3" y="6"/>
                  </a:cubicBezTo>
                  <a:cubicBezTo>
                    <a:pt x="4" y="6"/>
                    <a:pt x="5" y="6"/>
                    <a:pt x="5" y="5"/>
                  </a:cubicBezTo>
                  <a:cubicBezTo>
                    <a:pt x="5" y="5"/>
                    <a:pt x="6" y="5"/>
                    <a:pt x="6" y="4"/>
                  </a:cubicBezTo>
                  <a:cubicBezTo>
                    <a:pt x="6" y="4"/>
                    <a:pt x="6" y="4"/>
                    <a:pt x="6" y="4"/>
                  </a:cubicBezTo>
                  <a:cubicBezTo>
                    <a:pt x="6" y="3"/>
                    <a:pt x="6" y="2"/>
                    <a:pt x="6" y="1"/>
                  </a:cubicBezTo>
                  <a:cubicBezTo>
                    <a:pt x="6" y="1"/>
                    <a:pt x="6" y="1"/>
                    <a:pt x="6" y="1"/>
                  </a:cubicBezTo>
                  <a:cubicBezTo>
                    <a:pt x="6" y="1"/>
                    <a:pt x="5" y="1"/>
                    <a:pt x="5" y="1"/>
                  </a:cubicBezTo>
                  <a:cubicBezTo>
                    <a:pt x="5" y="1"/>
                    <a:pt x="5" y="1"/>
                    <a:pt x="5" y="0"/>
                  </a:cubicBezTo>
                  <a:cubicBezTo>
                    <a:pt x="4" y="0"/>
                    <a:pt x="4" y="0"/>
                    <a:pt x="4" y="0"/>
                  </a:cubicBezTo>
                  <a:cubicBezTo>
                    <a:pt x="4" y="0"/>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85" name="Freeform 3270">
              <a:extLst>
                <a:ext uri="{FF2B5EF4-FFF2-40B4-BE49-F238E27FC236}">
                  <a16:creationId xmlns:a16="http://schemas.microsoft.com/office/drawing/2014/main" id="{AABAF644-7DA1-35B1-7765-44418811EAF0}"/>
                </a:ext>
              </a:extLst>
            </p:cNvPr>
            <p:cNvSpPr>
              <a:spLocks/>
            </p:cNvSpPr>
            <p:nvPr/>
          </p:nvSpPr>
          <p:spPr bwMode="auto">
            <a:xfrm>
              <a:off x="10834610" y="3131080"/>
              <a:ext cx="41382" cy="38623"/>
            </a:xfrm>
            <a:custGeom>
              <a:avLst/>
              <a:gdLst>
                <a:gd name="T0" fmla="*/ 3 w 6"/>
                <a:gd name="T1" fmla="*/ 0 h 6"/>
                <a:gd name="T2" fmla="*/ 2 w 6"/>
                <a:gd name="T3" fmla="*/ 0 h 6"/>
                <a:gd name="T4" fmla="*/ 1 w 6"/>
                <a:gd name="T5" fmla="*/ 1 h 6"/>
                <a:gd name="T6" fmla="*/ 0 w 6"/>
                <a:gd name="T7" fmla="*/ 5 h 6"/>
                <a:gd name="T8" fmla="*/ 3 w 6"/>
                <a:gd name="T9" fmla="*/ 6 h 6"/>
                <a:gd name="T10" fmla="*/ 4 w 6"/>
                <a:gd name="T11" fmla="*/ 5 h 6"/>
                <a:gd name="T12" fmla="*/ 5 w 6"/>
                <a:gd name="T13" fmla="*/ 2 h 6"/>
                <a:gd name="T14" fmla="*/ 5 w 6"/>
                <a:gd name="T15" fmla="*/ 2 h 6"/>
                <a:gd name="T16" fmla="*/ 5 w 6"/>
                <a:gd name="T17" fmla="*/ 2 h 6"/>
                <a:gd name="T18" fmla="*/ 3 w 6"/>
                <a:gd name="T19" fmla="*/ 0 h 6"/>
                <a:gd name="T20" fmla="*/ 3 w 6"/>
                <a:gd name="T2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6">
                  <a:moveTo>
                    <a:pt x="3" y="0"/>
                  </a:moveTo>
                  <a:cubicBezTo>
                    <a:pt x="3" y="0"/>
                    <a:pt x="2" y="0"/>
                    <a:pt x="2" y="0"/>
                  </a:cubicBezTo>
                  <a:cubicBezTo>
                    <a:pt x="2" y="0"/>
                    <a:pt x="1" y="1"/>
                    <a:pt x="1" y="1"/>
                  </a:cubicBezTo>
                  <a:cubicBezTo>
                    <a:pt x="0" y="2"/>
                    <a:pt x="0" y="3"/>
                    <a:pt x="0" y="5"/>
                  </a:cubicBezTo>
                  <a:cubicBezTo>
                    <a:pt x="1" y="5"/>
                    <a:pt x="2" y="6"/>
                    <a:pt x="3" y="6"/>
                  </a:cubicBezTo>
                  <a:cubicBezTo>
                    <a:pt x="3" y="6"/>
                    <a:pt x="4" y="6"/>
                    <a:pt x="4" y="5"/>
                  </a:cubicBezTo>
                  <a:cubicBezTo>
                    <a:pt x="5" y="5"/>
                    <a:pt x="6" y="3"/>
                    <a:pt x="5" y="2"/>
                  </a:cubicBezTo>
                  <a:cubicBezTo>
                    <a:pt x="5" y="2"/>
                    <a:pt x="5" y="2"/>
                    <a:pt x="5" y="2"/>
                  </a:cubicBezTo>
                  <a:cubicBezTo>
                    <a:pt x="5" y="2"/>
                    <a:pt x="5" y="2"/>
                    <a:pt x="5" y="2"/>
                  </a:cubicBezTo>
                  <a:cubicBezTo>
                    <a:pt x="4" y="1"/>
                    <a:pt x="4" y="0"/>
                    <a:pt x="3" y="0"/>
                  </a:cubicBezTo>
                  <a:cubicBezTo>
                    <a:pt x="3"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86" name="Freeform 3271">
              <a:extLst>
                <a:ext uri="{FF2B5EF4-FFF2-40B4-BE49-F238E27FC236}">
                  <a16:creationId xmlns:a16="http://schemas.microsoft.com/office/drawing/2014/main" id="{FA2F5441-697E-FFCE-881F-AF133A7166A2}"/>
                </a:ext>
              </a:extLst>
            </p:cNvPr>
            <p:cNvSpPr>
              <a:spLocks/>
            </p:cNvSpPr>
            <p:nvPr/>
          </p:nvSpPr>
          <p:spPr bwMode="auto">
            <a:xfrm>
              <a:off x="12048486" y="3249709"/>
              <a:ext cx="38623" cy="38623"/>
            </a:xfrm>
            <a:custGeom>
              <a:avLst/>
              <a:gdLst>
                <a:gd name="T0" fmla="*/ 3 w 6"/>
                <a:gd name="T1" fmla="*/ 0 h 6"/>
                <a:gd name="T2" fmla="*/ 2 w 6"/>
                <a:gd name="T3" fmla="*/ 1 h 6"/>
                <a:gd name="T4" fmla="*/ 1 w 6"/>
                <a:gd name="T5" fmla="*/ 2 h 6"/>
                <a:gd name="T6" fmla="*/ 1 w 6"/>
                <a:gd name="T7" fmla="*/ 2 h 6"/>
                <a:gd name="T8" fmla="*/ 0 w 6"/>
                <a:gd name="T9" fmla="*/ 3 h 6"/>
                <a:gd name="T10" fmla="*/ 1 w 6"/>
                <a:gd name="T11" fmla="*/ 4 h 6"/>
                <a:gd name="T12" fmla="*/ 1 w 6"/>
                <a:gd name="T13" fmla="*/ 4 h 6"/>
                <a:gd name="T14" fmla="*/ 1 w 6"/>
                <a:gd name="T15" fmla="*/ 5 h 6"/>
                <a:gd name="T16" fmla="*/ 1 w 6"/>
                <a:gd name="T17" fmla="*/ 5 h 6"/>
                <a:gd name="T18" fmla="*/ 2 w 6"/>
                <a:gd name="T19" fmla="*/ 6 h 6"/>
                <a:gd name="T20" fmla="*/ 3 w 6"/>
                <a:gd name="T21" fmla="*/ 6 h 6"/>
                <a:gd name="T22" fmla="*/ 3 w 6"/>
                <a:gd name="T23" fmla="*/ 6 h 6"/>
                <a:gd name="T24" fmla="*/ 5 w 6"/>
                <a:gd name="T25" fmla="*/ 5 h 6"/>
                <a:gd name="T26" fmla="*/ 5 w 6"/>
                <a:gd name="T27" fmla="*/ 1 h 6"/>
                <a:gd name="T28" fmla="*/ 3 w 6"/>
                <a:gd name="T2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6">
                  <a:moveTo>
                    <a:pt x="3" y="0"/>
                  </a:moveTo>
                  <a:cubicBezTo>
                    <a:pt x="3" y="0"/>
                    <a:pt x="2" y="0"/>
                    <a:pt x="2" y="1"/>
                  </a:cubicBezTo>
                  <a:cubicBezTo>
                    <a:pt x="1" y="1"/>
                    <a:pt x="1" y="1"/>
                    <a:pt x="1" y="2"/>
                  </a:cubicBezTo>
                  <a:cubicBezTo>
                    <a:pt x="1" y="2"/>
                    <a:pt x="1" y="2"/>
                    <a:pt x="1" y="2"/>
                  </a:cubicBezTo>
                  <a:cubicBezTo>
                    <a:pt x="0" y="3"/>
                    <a:pt x="0" y="3"/>
                    <a:pt x="0" y="3"/>
                  </a:cubicBezTo>
                  <a:cubicBezTo>
                    <a:pt x="0" y="4"/>
                    <a:pt x="1" y="4"/>
                    <a:pt x="1" y="4"/>
                  </a:cubicBezTo>
                  <a:cubicBezTo>
                    <a:pt x="1" y="4"/>
                    <a:pt x="1" y="4"/>
                    <a:pt x="1" y="4"/>
                  </a:cubicBezTo>
                  <a:cubicBezTo>
                    <a:pt x="1" y="4"/>
                    <a:pt x="1" y="4"/>
                    <a:pt x="1" y="5"/>
                  </a:cubicBezTo>
                  <a:cubicBezTo>
                    <a:pt x="1" y="5"/>
                    <a:pt x="1" y="5"/>
                    <a:pt x="1" y="5"/>
                  </a:cubicBezTo>
                  <a:cubicBezTo>
                    <a:pt x="1" y="5"/>
                    <a:pt x="2" y="5"/>
                    <a:pt x="2" y="6"/>
                  </a:cubicBezTo>
                  <a:cubicBezTo>
                    <a:pt x="2" y="6"/>
                    <a:pt x="3" y="6"/>
                    <a:pt x="3" y="6"/>
                  </a:cubicBezTo>
                  <a:cubicBezTo>
                    <a:pt x="3" y="6"/>
                    <a:pt x="3" y="6"/>
                    <a:pt x="3" y="6"/>
                  </a:cubicBezTo>
                  <a:cubicBezTo>
                    <a:pt x="4" y="6"/>
                    <a:pt x="4" y="6"/>
                    <a:pt x="5" y="5"/>
                  </a:cubicBezTo>
                  <a:cubicBezTo>
                    <a:pt x="6" y="4"/>
                    <a:pt x="6" y="3"/>
                    <a:pt x="5" y="1"/>
                  </a:cubicBezTo>
                  <a:cubicBezTo>
                    <a:pt x="5" y="1"/>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87" name="Freeform 3272">
              <a:extLst>
                <a:ext uri="{FF2B5EF4-FFF2-40B4-BE49-F238E27FC236}">
                  <a16:creationId xmlns:a16="http://schemas.microsoft.com/office/drawing/2014/main" id="{A235A1A1-3A11-1ECB-E2D9-AB25A766DDE8}"/>
                </a:ext>
              </a:extLst>
            </p:cNvPr>
            <p:cNvSpPr>
              <a:spLocks/>
            </p:cNvSpPr>
            <p:nvPr/>
          </p:nvSpPr>
          <p:spPr bwMode="auto">
            <a:xfrm>
              <a:off x="11819505" y="3059351"/>
              <a:ext cx="38623" cy="33106"/>
            </a:xfrm>
            <a:custGeom>
              <a:avLst/>
              <a:gdLst>
                <a:gd name="T0" fmla="*/ 3 w 6"/>
                <a:gd name="T1" fmla="*/ 0 h 5"/>
                <a:gd name="T2" fmla="*/ 2 w 6"/>
                <a:gd name="T3" fmla="*/ 0 h 5"/>
                <a:gd name="T4" fmla="*/ 1 w 6"/>
                <a:gd name="T5" fmla="*/ 1 h 5"/>
                <a:gd name="T6" fmla="*/ 1 w 6"/>
                <a:gd name="T7" fmla="*/ 1 h 5"/>
                <a:gd name="T8" fmla="*/ 1 w 6"/>
                <a:gd name="T9" fmla="*/ 4 h 5"/>
                <a:gd name="T10" fmla="*/ 3 w 6"/>
                <a:gd name="T11" fmla="*/ 5 h 5"/>
                <a:gd name="T12" fmla="*/ 3 w 6"/>
                <a:gd name="T13" fmla="*/ 5 h 5"/>
                <a:gd name="T14" fmla="*/ 4 w 6"/>
                <a:gd name="T15" fmla="*/ 5 h 5"/>
                <a:gd name="T16" fmla="*/ 5 w 6"/>
                <a:gd name="T17" fmla="*/ 5 h 5"/>
                <a:gd name="T18" fmla="*/ 5 w 6"/>
                <a:gd name="T19" fmla="*/ 1 h 5"/>
                <a:gd name="T20" fmla="*/ 4 w 6"/>
                <a:gd name="T21" fmla="*/ 0 h 5"/>
                <a:gd name="T22" fmla="*/ 3 w 6"/>
                <a:gd name="T23" fmla="*/ 0 h 5"/>
                <a:gd name="T24" fmla="*/ 3 w 6"/>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5">
                  <a:moveTo>
                    <a:pt x="3" y="0"/>
                  </a:moveTo>
                  <a:cubicBezTo>
                    <a:pt x="3" y="0"/>
                    <a:pt x="2" y="0"/>
                    <a:pt x="2" y="0"/>
                  </a:cubicBezTo>
                  <a:cubicBezTo>
                    <a:pt x="1" y="0"/>
                    <a:pt x="1" y="0"/>
                    <a:pt x="1" y="1"/>
                  </a:cubicBezTo>
                  <a:cubicBezTo>
                    <a:pt x="1" y="1"/>
                    <a:pt x="1" y="1"/>
                    <a:pt x="1" y="1"/>
                  </a:cubicBezTo>
                  <a:cubicBezTo>
                    <a:pt x="0" y="2"/>
                    <a:pt x="0" y="3"/>
                    <a:pt x="1" y="4"/>
                  </a:cubicBezTo>
                  <a:cubicBezTo>
                    <a:pt x="1" y="5"/>
                    <a:pt x="2" y="5"/>
                    <a:pt x="3" y="5"/>
                  </a:cubicBezTo>
                  <a:cubicBezTo>
                    <a:pt x="3" y="5"/>
                    <a:pt x="3" y="5"/>
                    <a:pt x="3" y="5"/>
                  </a:cubicBezTo>
                  <a:cubicBezTo>
                    <a:pt x="3" y="5"/>
                    <a:pt x="3" y="5"/>
                    <a:pt x="4" y="5"/>
                  </a:cubicBezTo>
                  <a:cubicBezTo>
                    <a:pt x="4" y="5"/>
                    <a:pt x="4" y="5"/>
                    <a:pt x="5" y="5"/>
                  </a:cubicBezTo>
                  <a:cubicBezTo>
                    <a:pt x="6" y="4"/>
                    <a:pt x="6" y="2"/>
                    <a:pt x="5" y="1"/>
                  </a:cubicBezTo>
                  <a:cubicBezTo>
                    <a:pt x="5" y="0"/>
                    <a:pt x="4" y="0"/>
                    <a:pt x="4" y="0"/>
                  </a:cubicBezTo>
                  <a:cubicBezTo>
                    <a:pt x="4" y="0"/>
                    <a:pt x="4" y="0"/>
                    <a:pt x="3" y="0"/>
                  </a:cubicBezTo>
                  <a:cubicBezTo>
                    <a:pt x="3"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88" name="Freeform 3273">
              <a:extLst>
                <a:ext uri="{FF2B5EF4-FFF2-40B4-BE49-F238E27FC236}">
                  <a16:creationId xmlns:a16="http://schemas.microsoft.com/office/drawing/2014/main" id="{43019C36-3526-8788-BE9C-FF8A5FB60E19}"/>
                </a:ext>
              </a:extLst>
            </p:cNvPr>
            <p:cNvSpPr>
              <a:spLocks/>
            </p:cNvSpPr>
            <p:nvPr/>
          </p:nvSpPr>
          <p:spPr bwMode="auto">
            <a:xfrm>
              <a:off x="10487000" y="2248261"/>
              <a:ext cx="41382" cy="30347"/>
            </a:xfrm>
            <a:custGeom>
              <a:avLst/>
              <a:gdLst>
                <a:gd name="T0" fmla="*/ 3 w 6"/>
                <a:gd name="T1" fmla="*/ 0 h 5"/>
                <a:gd name="T2" fmla="*/ 2 w 6"/>
                <a:gd name="T3" fmla="*/ 0 h 5"/>
                <a:gd name="T4" fmla="*/ 1 w 6"/>
                <a:gd name="T5" fmla="*/ 4 h 5"/>
                <a:gd name="T6" fmla="*/ 1 w 6"/>
                <a:gd name="T7" fmla="*/ 4 h 5"/>
                <a:gd name="T8" fmla="*/ 1 w 6"/>
                <a:gd name="T9" fmla="*/ 4 h 5"/>
                <a:gd name="T10" fmla="*/ 2 w 6"/>
                <a:gd name="T11" fmla="*/ 5 h 5"/>
                <a:gd name="T12" fmla="*/ 2 w 6"/>
                <a:gd name="T13" fmla="*/ 5 h 5"/>
                <a:gd name="T14" fmla="*/ 3 w 6"/>
                <a:gd name="T15" fmla="*/ 5 h 5"/>
                <a:gd name="T16" fmla="*/ 5 w 6"/>
                <a:gd name="T17" fmla="*/ 5 h 5"/>
                <a:gd name="T18" fmla="*/ 5 w 6"/>
                <a:gd name="T19" fmla="*/ 5 h 5"/>
                <a:gd name="T20" fmla="*/ 5 w 6"/>
                <a:gd name="T21" fmla="*/ 5 h 5"/>
                <a:gd name="T22" fmla="*/ 6 w 6"/>
                <a:gd name="T23" fmla="*/ 4 h 5"/>
                <a:gd name="T24" fmla="*/ 6 w 6"/>
                <a:gd name="T25" fmla="*/ 3 h 5"/>
                <a:gd name="T26" fmla="*/ 5 w 6"/>
                <a:gd name="T27" fmla="*/ 1 h 5"/>
                <a:gd name="T28" fmla="*/ 3 w 6"/>
                <a:gd name="T2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5">
                  <a:moveTo>
                    <a:pt x="3" y="0"/>
                  </a:moveTo>
                  <a:cubicBezTo>
                    <a:pt x="3" y="0"/>
                    <a:pt x="2" y="0"/>
                    <a:pt x="2" y="0"/>
                  </a:cubicBezTo>
                  <a:cubicBezTo>
                    <a:pt x="0" y="1"/>
                    <a:pt x="0" y="3"/>
                    <a:pt x="1" y="4"/>
                  </a:cubicBezTo>
                  <a:cubicBezTo>
                    <a:pt x="1" y="4"/>
                    <a:pt x="1" y="4"/>
                    <a:pt x="1" y="4"/>
                  </a:cubicBezTo>
                  <a:cubicBezTo>
                    <a:pt x="1" y="4"/>
                    <a:pt x="1" y="4"/>
                    <a:pt x="1" y="4"/>
                  </a:cubicBezTo>
                  <a:cubicBezTo>
                    <a:pt x="1" y="5"/>
                    <a:pt x="1" y="5"/>
                    <a:pt x="2" y="5"/>
                  </a:cubicBezTo>
                  <a:cubicBezTo>
                    <a:pt x="2" y="5"/>
                    <a:pt x="2" y="5"/>
                    <a:pt x="2" y="5"/>
                  </a:cubicBezTo>
                  <a:cubicBezTo>
                    <a:pt x="2" y="5"/>
                    <a:pt x="3" y="5"/>
                    <a:pt x="3" y="5"/>
                  </a:cubicBezTo>
                  <a:cubicBezTo>
                    <a:pt x="4" y="5"/>
                    <a:pt x="4" y="5"/>
                    <a:pt x="5" y="5"/>
                  </a:cubicBezTo>
                  <a:cubicBezTo>
                    <a:pt x="5" y="5"/>
                    <a:pt x="5" y="5"/>
                    <a:pt x="5" y="5"/>
                  </a:cubicBezTo>
                  <a:cubicBezTo>
                    <a:pt x="5" y="5"/>
                    <a:pt x="5" y="5"/>
                    <a:pt x="5" y="5"/>
                  </a:cubicBezTo>
                  <a:cubicBezTo>
                    <a:pt x="5" y="4"/>
                    <a:pt x="6" y="4"/>
                    <a:pt x="6" y="4"/>
                  </a:cubicBezTo>
                  <a:cubicBezTo>
                    <a:pt x="6" y="4"/>
                    <a:pt x="6" y="3"/>
                    <a:pt x="6" y="3"/>
                  </a:cubicBezTo>
                  <a:cubicBezTo>
                    <a:pt x="6" y="3"/>
                    <a:pt x="6" y="2"/>
                    <a:pt x="5" y="1"/>
                  </a:cubicBezTo>
                  <a:cubicBezTo>
                    <a:pt x="5" y="0"/>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89" name="Freeform 3274">
              <a:extLst>
                <a:ext uri="{FF2B5EF4-FFF2-40B4-BE49-F238E27FC236}">
                  <a16:creationId xmlns:a16="http://schemas.microsoft.com/office/drawing/2014/main" id="{63410AE0-0E8D-C554-8F87-4FE97D7722A9}"/>
                </a:ext>
              </a:extLst>
            </p:cNvPr>
            <p:cNvSpPr>
              <a:spLocks/>
            </p:cNvSpPr>
            <p:nvPr/>
          </p:nvSpPr>
          <p:spPr bwMode="auto">
            <a:xfrm>
              <a:off x="10067661" y="2444136"/>
              <a:ext cx="41382" cy="33106"/>
            </a:xfrm>
            <a:custGeom>
              <a:avLst/>
              <a:gdLst>
                <a:gd name="T0" fmla="*/ 3 w 6"/>
                <a:gd name="T1" fmla="*/ 0 h 5"/>
                <a:gd name="T2" fmla="*/ 1 w 6"/>
                <a:gd name="T3" fmla="*/ 0 h 5"/>
                <a:gd name="T4" fmla="*/ 0 w 6"/>
                <a:gd name="T5" fmla="*/ 3 h 5"/>
                <a:gd name="T6" fmla="*/ 0 w 6"/>
                <a:gd name="T7" fmla="*/ 3 h 5"/>
                <a:gd name="T8" fmla="*/ 1 w 6"/>
                <a:gd name="T9" fmla="*/ 4 h 5"/>
                <a:gd name="T10" fmla="*/ 1 w 6"/>
                <a:gd name="T11" fmla="*/ 4 h 5"/>
                <a:gd name="T12" fmla="*/ 1 w 6"/>
                <a:gd name="T13" fmla="*/ 5 h 5"/>
                <a:gd name="T14" fmla="*/ 3 w 6"/>
                <a:gd name="T15" fmla="*/ 5 h 5"/>
                <a:gd name="T16" fmla="*/ 3 w 6"/>
                <a:gd name="T17" fmla="*/ 5 h 5"/>
                <a:gd name="T18" fmla="*/ 4 w 6"/>
                <a:gd name="T19" fmla="*/ 5 h 5"/>
                <a:gd name="T20" fmla="*/ 4 w 6"/>
                <a:gd name="T21" fmla="*/ 5 h 5"/>
                <a:gd name="T22" fmla="*/ 6 w 6"/>
                <a:gd name="T23" fmla="*/ 2 h 5"/>
                <a:gd name="T24" fmla="*/ 6 w 6"/>
                <a:gd name="T25" fmla="*/ 2 h 5"/>
                <a:gd name="T26" fmla="*/ 5 w 6"/>
                <a:gd name="T27" fmla="*/ 1 h 5"/>
                <a:gd name="T28" fmla="*/ 5 w 6"/>
                <a:gd name="T29" fmla="*/ 1 h 5"/>
                <a:gd name="T30" fmla="*/ 5 w 6"/>
                <a:gd name="T31" fmla="*/ 1 h 5"/>
                <a:gd name="T32" fmla="*/ 3 w 6"/>
                <a:gd name="T33"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 h="5">
                  <a:moveTo>
                    <a:pt x="3" y="0"/>
                  </a:moveTo>
                  <a:cubicBezTo>
                    <a:pt x="2" y="0"/>
                    <a:pt x="2" y="0"/>
                    <a:pt x="1" y="0"/>
                  </a:cubicBezTo>
                  <a:cubicBezTo>
                    <a:pt x="0" y="1"/>
                    <a:pt x="0" y="2"/>
                    <a:pt x="0" y="3"/>
                  </a:cubicBezTo>
                  <a:cubicBezTo>
                    <a:pt x="0" y="3"/>
                    <a:pt x="0" y="3"/>
                    <a:pt x="0" y="3"/>
                  </a:cubicBezTo>
                  <a:cubicBezTo>
                    <a:pt x="0" y="3"/>
                    <a:pt x="0" y="4"/>
                    <a:pt x="1" y="4"/>
                  </a:cubicBezTo>
                  <a:cubicBezTo>
                    <a:pt x="1" y="4"/>
                    <a:pt x="1" y="4"/>
                    <a:pt x="1" y="4"/>
                  </a:cubicBezTo>
                  <a:cubicBezTo>
                    <a:pt x="1" y="4"/>
                    <a:pt x="1" y="4"/>
                    <a:pt x="1" y="5"/>
                  </a:cubicBezTo>
                  <a:cubicBezTo>
                    <a:pt x="2" y="5"/>
                    <a:pt x="2" y="5"/>
                    <a:pt x="3" y="5"/>
                  </a:cubicBezTo>
                  <a:cubicBezTo>
                    <a:pt x="3" y="5"/>
                    <a:pt x="3" y="5"/>
                    <a:pt x="3" y="5"/>
                  </a:cubicBezTo>
                  <a:cubicBezTo>
                    <a:pt x="3" y="5"/>
                    <a:pt x="3" y="5"/>
                    <a:pt x="4" y="5"/>
                  </a:cubicBezTo>
                  <a:cubicBezTo>
                    <a:pt x="4" y="5"/>
                    <a:pt x="4" y="5"/>
                    <a:pt x="4" y="5"/>
                  </a:cubicBezTo>
                  <a:cubicBezTo>
                    <a:pt x="5" y="4"/>
                    <a:pt x="6" y="3"/>
                    <a:pt x="6" y="2"/>
                  </a:cubicBezTo>
                  <a:cubicBezTo>
                    <a:pt x="6" y="2"/>
                    <a:pt x="6" y="2"/>
                    <a:pt x="6" y="2"/>
                  </a:cubicBezTo>
                  <a:cubicBezTo>
                    <a:pt x="6" y="2"/>
                    <a:pt x="5" y="2"/>
                    <a:pt x="5" y="1"/>
                  </a:cubicBezTo>
                  <a:cubicBezTo>
                    <a:pt x="5" y="1"/>
                    <a:pt x="5" y="1"/>
                    <a:pt x="5" y="1"/>
                  </a:cubicBezTo>
                  <a:cubicBezTo>
                    <a:pt x="5" y="1"/>
                    <a:pt x="5" y="1"/>
                    <a:pt x="5" y="1"/>
                  </a:cubicBezTo>
                  <a:cubicBezTo>
                    <a:pt x="5" y="0"/>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90" name="Freeform 3275">
              <a:extLst>
                <a:ext uri="{FF2B5EF4-FFF2-40B4-BE49-F238E27FC236}">
                  <a16:creationId xmlns:a16="http://schemas.microsoft.com/office/drawing/2014/main" id="{DF6BF6ED-224A-886F-2D1A-17DB89B1A894}"/>
                </a:ext>
              </a:extLst>
            </p:cNvPr>
            <p:cNvSpPr>
              <a:spLocks/>
            </p:cNvSpPr>
            <p:nvPr/>
          </p:nvSpPr>
          <p:spPr bwMode="auto">
            <a:xfrm>
              <a:off x="11747776" y="3616630"/>
              <a:ext cx="38623" cy="38623"/>
            </a:xfrm>
            <a:custGeom>
              <a:avLst/>
              <a:gdLst>
                <a:gd name="T0" fmla="*/ 3 w 6"/>
                <a:gd name="T1" fmla="*/ 0 h 6"/>
                <a:gd name="T2" fmla="*/ 3 w 6"/>
                <a:gd name="T3" fmla="*/ 0 h 6"/>
                <a:gd name="T4" fmla="*/ 3 w 6"/>
                <a:gd name="T5" fmla="*/ 0 h 6"/>
                <a:gd name="T6" fmla="*/ 2 w 6"/>
                <a:gd name="T7" fmla="*/ 1 h 6"/>
                <a:gd name="T8" fmla="*/ 1 w 6"/>
                <a:gd name="T9" fmla="*/ 4 h 6"/>
                <a:gd name="T10" fmla="*/ 3 w 6"/>
                <a:gd name="T11" fmla="*/ 6 h 6"/>
                <a:gd name="T12" fmla="*/ 5 w 6"/>
                <a:gd name="T13" fmla="*/ 5 h 6"/>
                <a:gd name="T14" fmla="*/ 5 w 6"/>
                <a:gd name="T15" fmla="*/ 5 h 6"/>
                <a:gd name="T16" fmla="*/ 5 w 6"/>
                <a:gd name="T17" fmla="*/ 5 h 6"/>
                <a:gd name="T18" fmla="*/ 6 w 6"/>
                <a:gd name="T19" fmla="*/ 4 h 6"/>
                <a:gd name="T20" fmla="*/ 6 w 6"/>
                <a:gd name="T21" fmla="*/ 4 h 6"/>
                <a:gd name="T22" fmla="*/ 6 w 6"/>
                <a:gd name="T23" fmla="*/ 1 h 6"/>
                <a:gd name="T24" fmla="*/ 5 w 6"/>
                <a:gd name="T25" fmla="*/ 1 h 6"/>
                <a:gd name="T26" fmla="*/ 4 w 6"/>
                <a:gd name="T27" fmla="*/ 0 h 6"/>
                <a:gd name="T28" fmla="*/ 3 w 6"/>
                <a:gd name="T2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6">
                  <a:moveTo>
                    <a:pt x="3" y="0"/>
                  </a:moveTo>
                  <a:cubicBezTo>
                    <a:pt x="3" y="0"/>
                    <a:pt x="3" y="0"/>
                    <a:pt x="3" y="0"/>
                  </a:cubicBezTo>
                  <a:cubicBezTo>
                    <a:pt x="3" y="0"/>
                    <a:pt x="3" y="0"/>
                    <a:pt x="3" y="0"/>
                  </a:cubicBezTo>
                  <a:cubicBezTo>
                    <a:pt x="2" y="0"/>
                    <a:pt x="2" y="0"/>
                    <a:pt x="2" y="1"/>
                  </a:cubicBezTo>
                  <a:cubicBezTo>
                    <a:pt x="0" y="2"/>
                    <a:pt x="0" y="3"/>
                    <a:pt x="1" y="4"/>
                  </a:cubicBezTo>
                  <a:cubicBezTo>
                    <a:pt x="2" y="5"/>
                    <a:pt x="2" y="6"/>
                    <a:pt x="3" y="6"/>
                  </a:cubicBezTo>
                  <a:cubicBezTo>
                    <a:pt x="4" y="6"/>
                    <a:pt x="4" y="5"/>
                    <a:pt x="5" y="5"/>
                  </a:cubicBezTo>
                  <a:cubicBezTo>
                    <a:pt x="5" y="5"/>
                    <a:pt x="5" y="5"/>
                    <a:pt x="5" y="5"/>
                  </a:cubicBezTo>
                  <a:cubicBezTo>
                    <a:pt x="5" y="5"/>
                    <a:pt x="5" y="5"/>
                    <a:pt x="5" y="5"/>
                  </a:cubicBezTo>
                  <a:cubicBezTo>
                    <a:pt x="5" y="5"/>
                    <a:pt x="5" y="5"/>
                    <a:pt x="6" y="4"/>
                  </a:cubicBezTo>
                  <a:cubicBezTo>
                    <a:pt x="6" y="4"/>
                    <a:pt x="6" y="4"/>
                    <a:pt x="6" y="4"/>
                  </a:cubicBezTo>
                  <a:cubicBezTo>
                    <a:pt x="6" y="3"/>
                    <a:pt x="6" y="2"/>
                    <a:pt x="6" y="1"/>
                  </a:cubicBezTo>
                  <a:cubicBezTo>
                    <a:pt x="5" y="1"/>
                    <a:pt x="5" y="1"/>
                    <a:pt x="5" y="1"/>
                  </a:cubicBezTo>
                  <a:cubicBezTo>
                    <a:pt x="4" y="0"/>
                    <a:pt x="4" y="0"/>
                    <a:pt x="4" y="0"/>
                  </a:cubicBezTo>
                  <a:cubicBezTo>
                    <a:pt x="4" y="0"/>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91" name="Freeform 3276">
              <a:extLst>
                <a:ext uri="{FF2B5EF4-FFF2-40B4-BE49-F238E27FC236}">
                  <a16:creationId xmlns:a16="http://schemas.microsoft.com/office/drawing/2014/main" id="{6B70DDAF-7132-27DE-E9B7-F88B4EBED110}"/>
                </a:ext>
              </a:extLst>
            </p:cNvPr>
            <p:cNvSpPr>
              <a:spLocks/>
            </p:cNvSpPr>
            <p:nvPr/>
          </p:nvSpPr>
          <p:spPr bwMode="auto">
            <a:xfrm>
              <a:off x="11700876" y="3335232"/>
              <a:ext cx="24829" cy="24829"/>
            </a:xfrm>
            <a:custGeom>
              <a:avLst/>
              <a:gdLst>
                <a:gd name="T0" fmla="*/ 2 w 4"/>
                <a:gd name="T1" fmla="*/ 0 h 4"/>
                <a:gd name="T2" fmla="*/ 1 w 4"/>
                <a:gd name="T3" fmla="*/ 1 h 4"/>
                <a:gd name="T4" fmla="*/ 1 w 4"/>
                <a:gd name="T5" fmla="*/ 1 h 4"/>
                <a:gd name="T6" fmla="*/ 1 w 4"/>
                <a:gd name="T7" fmla="*/ 1 h 4"/>
                <a:gd name="T8" fmla="*/ 1 w 4"/>
                <a:gd name="T9" fmla="*/ 1 h 4"/>
                <a:gd name="T10" fmla="*/ 1 w 4"/>
                <a:gd name="T11" fmla="*/ 2 h 4"/>
                <a:gd name="T12" fmla="*/ 1 w 4"/>
                <a:gd name="T13" fmla="*/ 3 h 4"/>
                <a:gd name="T14" fmla="*/ 2 w 4"/>
                <a:gd name="T15" fmla="*/ 4 h 4"/>
                <a:gd name="T16" fmla="*/ 3 w 4"/>
                <a:gd name="T17" fmla="*/ 4 h 4"/>
                <a:gd name="T18" fmla="*/ 3 w 4"/>
                <a:gd name="T19" fmla="*/ 4 h 4"/>
                <a:gd name="T20" fmla="*/ 4 w 4"/>
                <a:gd name="T21" fmla="*/ 4 h 4"/>
                <a:gd name="T22" fmla="*/ 4 w 4"/>
                <a:gd name="T23" fmla="*/ 3 h 4"/>
                <a:gd name="T24" fmla="*/ 4 w 4"/>
                <a:gd name="T25" fmla="*/ 3 h 4"/>
                <a:gd name="T26" fmla="*/ 4 w 4"/>
                <a:gd name="T27" fmla="*/ 2 h 4"/>
                <a:gd name="T28" fmla="*/ 4 w 4"/>
                <a:gd name="T29" fmla="*/ 2 h 4"/>
                <a:gd name="T30" fmla="*/ 4 w 4"/>
                <a:gd name="T31" fmla="*/ 1 h 4"/>
                <a:gd name="T32" fmla="*/ 2 w 4"/>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4">
                  <a:moveTo>
                    <a:pt x="2" y="0"/>
                  </a:moveTo>
                  <a:cubicBezTo>
                    <a:pt x="2" y="0"/>
                    <a:pt x="2" y="1"/>
                    <a:pt x="1" y="1"/>
                  </a:cubicBezTo>
                  <a:cubicBezTo>
                    <a:pt x="1" y="1"/>
                    <a:pt x="1" y="1"/>
                    <a:pt x="1" y="1"/>
                  </a:cubicBezTo>
                  <a:cubicBezTo>
                    <a:pt x="1" y="1"/>
                    <a:pt x="1" y="1"/>
                    <a:pt x="1" y="1"/>
                  </a:cubicBezTo>
                  <a:cubicBezTo>
                    <a:pt x="1" y="1"/>
                    <a:pt x="1" y="1"/>
                    <a:pt x="1" y="1"/>
                  </a:cubicBezTo>
                  <a:cubicBezTo>
                    <a:pt x="1" y="1"/>
                    <a:pt x="1" y="2"/>
                    <a:pt x="1" y="2"/>
                  </a:cubicBezTo>
                  <a:cubicBezTo>
                    <a:pt x="0" y="2"/>
                    <a:pt x="0" y="3"/>
                    <a:pt x="1" y="3"/>
                  </a:cubicBezTo>
                  <a:cubicBezTo>
                    <a:pt x="1" y="4"/>
                    <a:pt x="2" y="4"/>
                    <a:pt x="2" y="4"/>
                  </a:cubicBezTo>
                  <a:cubicBezTo>
                    <a:pt x="3" y="4"/>
                    <a:pt x="3" y="4"/>
                    <a:pt x="3" y="4"/>
                  </a:cubicBezTo>
                  <a:cubicBezTo>
                    <a:pt x="3" y="4"/>
                    <a:pt x="3" y="4"/>
                    <a:pt x="3" y="4"/>
                  </a:cubicBezTo>
                  <a:cubicBezTo>
                    <a:pt x="3" y="4"/>
                    <a:pt x="3" y="4"/>
                    <a:pt x="4" y="4"/>
                  </a:cubicBezTo>
                  <a:cubicBezTo>
                    <a:pt x="4" y="4"/>
                    <a:pt x="4" y="4"/>
                    <a:pt x="4" y="3"/>
                  </a:cubicBezTo>
                  <a:cubicBezTo>
                    <a:pt x="4" y="3"/>
                    <a:pt x="4" y="3"/>
                    <a:pt x="4" y="3"/>
                  </a:cubicBezTo>
                  <a:cubicBezTo>
                    <a:pt x="4" y="3"/>
                    <a:pt x="4" y="2"/>
                    <a:pt x="4" y="2"/>
                  </a:cubicBezTo>
                  <a:cubicBezTo>
                    <a:pt x="4" y="2"/>
                    <a:pt x="4" y="2"/>
                    <a:pt x="4" y="2"/>
                  </a:cubicBezTo>
                  <a:cubicBezTo>
                    <a:pt x="4" y="2"/>
                    <a:pt x="4" y="1"/>
                    <a:pt x="4" y="1"/>
                  </a:cubicBezTo>
                  <a:cubicBezTo>
                    <a:pt x="4" y="1"/>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92" name="Freeform 3277">
              <a:extLst>
                <a:ext uri="{FF2B5EF4-FFF2-40B4-BE49-F238E27FC236}">
                  <a16:creationId xmlns:a16="http://schemas.microsoft.com/office/drawing/2014/main" id="{BDCF0E2C-50E2-06AC-B6E5-488A229CE95F}"/>
                </a:ext>
              </a:extLst>
            </p:cNvPr>
            <p:cNvSpPr>
              <a:spLocks/>
            </p:cNvSpPr>
            <p:nvPr/>
          </p:nvSpPr>
          <p:spPr bwMode="auto">
            <a:xfrm>
              <a:off x="11924340" y="3826300"/>
              <a:ext cx="24829" cy="24829"/>
            </a:xfrm>
            <a:custGeom>
              <a:avLst/>
              <a:gdLst>
                <a:gd name="T0" fmla="*/ 2 w 4"/>
                <a:gd name="T1" fmla="*/ 0 h 4"/>
                <a:gd name="T2" fmla="*/ 2 w 4"/>
                <a:gd name="T3" fmla="*/ 0 h 4"/>
                <a:gd name="T4" fmla="*/ 1 w 4"/>
                <a:gd name="T5" fmla="*/ 0 h 4"/>
                <a:gd name="T6" fmla="*/ 1 w 4"/>
                <a:gd name="T7" fmla="*/ 0 h 4"/>
                <a:gd name="T8" fmla="*/ 1 w 4"/>
                <a:gd name="T9" fmla="*/ 0 h 4"/>
                <a:gd name="T10" fmla="*/ 0 w 4"/>
                <a:gd name="T11" fmla="*/ 0 h 4"/>
                <a:gd name="T12" fmla="*/ 0 w 4"/>
                <a:gd name="T13" fmla="*/ 3 h 4"/>
                <a:gd name="T14" fmla="*/ 2 w 4"/>
                <a:gd name="T15" fmla="*/ 4 h 4"/>
                <a:gd name="T16" fmla="*/ 2 w 4"/>
                <a:gd name="T17" fmla="*/ 4 h 4"/>
                <a:gd name="T18" fmla="*/ 2 w 4"/>
                <a:gd name="T19" fmla="*/ 4 h 4"/>
                <a:gd name="T20" fmla="*/ 3 w 4"/>
                <a:gd name="T21" fmla="*/ 3 h 4"/>
                <a:gd name="T22" fmla="*/ 4 w 4"/>
                <a:gd name="T23" fmla="*/ 2 h 4"/>
                <a:gd name="T24" fmla="*/ 4 w 4"/>
                <a:gd name="T25" fmla="*/ 2 h 4"/>
                <a:gd name="T26" fmla="*/ 4 w 4"/>
                <a:gd name="T27" fmla="*/ 1 h 4"/>
                <a:gd name="T28" fmla="*/ 3 w 4"/>
                <a:gd name="T29" fmla="*/ 1 h 4"/>
                <a:gd name="T30" fmla="*/ 3 w 4"/>
                <a:gd name="T31" fmla="*/ 1 h 4"/>
                <a:gd name="T32" fmla="*/ 2 w 4"/>
                <a:gd name="T33" fmla="*/ 0 h 4"/>
                <a:gd name="T34" fmla="*/ 2 w 4"/>
                <a:gd name="T35" fmla="*/ 0 h 4"/>
                <a:gd name="T36" fmla="*/ 2 w 4"/>
                <a:gd name="T3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 h="4">
                  <a:moveTo>
                    <a:pt x="2" y="0"/>
                  </a:moveTo>
                  <a:cubicBezTo>
                    <a:pt x="2" y="0"/>
                    <a:pt x="2" y="0"/>
                    <a:pt x="2" y="0"/>
                  </a:cubicBezTo>
                  <a:cubicBezTo>
                    <a:pt x="1" y="0"/>
                    <a:pt x="1" y="0"/>
                    <a:pt x="1" y="0"/>
                  </a:cubicBezTo>
                  <a:cubicBezTo>
                    <a:pt x="1" y="0"/>
                    <a:pt x="1" y="0"/>
                    <a:pt x="1" y="0"/>
                  </a:cubicBezTo>
                  <a:cubicBezTo>
                    <a:pt x="1" y="0"/>
                    <a:pt x="1" y="0"/>
                    <a:pt x="1" y="0"/>
                  </a:cubicBezTo>
                  <a:cubicBezTo>
                    <a:pt x="0" y="0"/>
                    <a:pt x="0" y="0"/>
                    <a:pt x="0" y="0"/>
                  </a:cubicBezTo>
                  <a:cubicBezTo>
                    <a:pt x="0" y="1"/>
                    <a:pt x="0" y="2"/>
                    <a:pt x="0" y="3"/>
                  </a:cubicBezTo>
                  <a:cubicBezTo>
                    <a:pt x="0" y="3"/>
                    <a:pt x="1" y="4"/>
                    <a:pt x="2" y="4"/>
                  </a:cubicBezTo>
                  <a:cubicBezTo>
                    <a:pt x="2" y="4"/>
                    <a:pt x="2" y="4"/>
                    <a:pt x="2" y="4"/>
                  </a:cubicBezTo>
                  <a:cubicBezTo>
                    <a:pt x="2" y="4"/>
                    <a:pt x="2" y="4"/>
                    <a:pt x="2" y="4"/>
                  </a:cubicBezTo>
                  <a:cubicBezTo>
                    <a:pt x="2" y="4"/>
                    <a:pt x="3" y="4"/>
                    <a:pt x="3" y="3"/>
                  </a:cubicBezTo>
                  <a:cubicBezTo>
                    <a:pt x="3" y="3"/>
                    <a:pt x="4" y="3"/>
                    <a:pt x="4" y="2"/>
                  </a:cubicBezTo>
                  <a:cubicBezTo>
                    <a:pt x="4" y="2"/>
                    <a:pt x="4" y="2"/>
                    <a:pt x="4" y="2"/>
                  </a:cubicBezTo>
                  <a:cubicBezTo>
                    <a:pt x="4" y="2"/>
                    <a:pt x="4" y="1"/>
                    <a:pt x="4" y="1"/>
                  </a:cubicBezTo>
                  <a:cubicBezTo>
                    <a:pt x="4" y="1"/>
                    <a:pt x="3" y="1"/>
                    <a:pt x="3" y="1"/>
                  </a:cubicBezTo>
                  <a:cubicBezTo>
                    <a:pt x="3" y="1"/>
                    <a:pt x="3" y="1"/>
                    <a:pt x="3" y="1"/>
                  </a:cubicBezTo>
                  <a:cubicBezTo>
                    <a:pt x="3" y="0"/>
                    <a:pt x="3" y="0"/>
                    <a:pt x="2" y="0"/>
                  </a:cubicBezTo>
                  <a:cubicBezTo>
                    <a:pt x="2" y="0"/>
                    <a:pt x="2"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nvGrpSpPr>
            <p:cNvPr id="93" name="Group 92">
              <a:extLst>
                <a:ext uri="{FF2B5EF4-FFF2-40B4-BE49-F238E27FC236}">
                  <a16:creationId xmlns:a16="http://schemas.microsoft.com/office/drawing/2014/main" id="{682E7D48-F2CF-4670-CDF1-FDE99AD573ED}"/>
                </a:ext>
              </a:extLst>
            </p:cNvPr>
            <p:cNvGrpSpPr/>
            <p:nvPr/>
          </p:nvGrpSpPr>
          <p:grpSpPr>
            <a:xfrm>
              <a:off x="6249468" y="-1100935"/>
              <a:ext cx="6847366" cy="4965858"/>
              <a:chOff x="6249468" y="-1100935"/>
              <a:chExt cx="6847366" cy="4965858"/>
            </a:xfrm>
            <a:grpFill/>
          </p:grpSpPr>
          <p:sp>
            <p:nvSpPr>
              <p:cNvPr id="94" name="Freeform 3279">
                <a:extLst>
                  <a:ext uri="{FF2B5EF4-FFF2-40B4-BE49-F238E27FC236}">
                    <a16:creationId xmlns:a16="http://schemas.microsoft.com/office/drawing/2014/main" id="{897253FE-5E48-D47B-5E66-36A17902F86D}"/>
                  </a:ext>
                </a:extLst>
              </p:cNvPr>
              <p:cNvSpPr>
                <a:spLocks/>
              </p:cNvSpPr>
              <p:nvPr/>
            </p:nvSpPr>
            <p:spPr bwMode="auto">
              <a:xfrm>
                <a:off x="11858129" y="3401443"/>
                <a:ext cx="24829" cy="19312"/>
              </a:xfrm>
              <a:custGeom>
                <a:avLst/>
                <a:gdLst>
                  <a:gd name="T0" fmla="*/ 2 w 4"/>
                  <a:gd name="T1" fmla="*/ 0 h 3"/>
                  <a:gd name="T2" fmla="*/ 2 w 4"/>
                  <a:gd name="T3" fmla="*/ 0 h 3"/>
                  <a:gd name="T4" fmla="*/ 2 w 4"/>
                  <a:gd name="T5" fmla="*/ 0 h 3"/>
                  <a:gd name="T6" fmla="*/ 1 w 4"/>
                  <a:gd name="T7" fmla="*/ 0 h 3"/>
                  <a:gd name="T8" fmla="*/ 0 w 4"/>
                  <a:gd name="T9" fmla="*/ 1 h 3"/>
                  <a:gd name="T10" fmla="*/ 0 w 4"/>
                  <a:gd name="T11" fmla="*/ 1 h 3"/>
                  <a:gd name="T12" fmla="*/ 0 w 4"/>
                  <a:gd name="T13" fmla="*/ 3 h 3"/>
                  <a:gd name="T14" fmla="*/ 1 w 4"/>
                  <a:gd name="T15" fmla="*/ 3 h 3"/>
                  <a:gd name="T16" fmla="*/ 1 w 4"/>
                  <a:gd name="T17" fmla="*/ 3 h 3"/>
                  <a:gd name="T18" fmla="*/ 2 w 4"/>
                  <a:gd name="T19" fmla="*/ 3 h 3"/>
                  <a:gd name="T20" fmla="*/ 2 w 4"/>
                  <a:gd name="T21" fmla="*/ 3 h 3"/>
                  <a:gd name="T22" fmla="*/ 2 w 4"/>
                  <a:gd name="T23" fmla="*/ 3 h 3"/>
                  <a:gd name="T24" fmla="*/ 3 w 4"/>
                  <a:gd name="T25" fmla="*/ 3 h 3"/>
                  <a:gd name="T26" fmla="*/ 4 w 4"/>
                  <a:gd name="T27" fmla="*/ 0 h 3"/>
                  <a:gd name="T28" fmla="*/ 4 w 4"/>
                  <a:gd name="T29" fmla="*/ 0 h 3"/>
                  <a:gd name="T30" fmla="*/ 3 w 4"/>
                  <a:gd name="T31" fmla="*/ 0 h 3"/>
                  <a:gd name="T32" fmla="*/ 2 w 4"/>
                  <a:gd name="T33"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3">
                    <a:moveTo>
                      <a:pt x="2" y="0"/>
                    </a:moveTo>
                    <a:cubicBezTo>
                      <a:pt x="2" y="0"/>
                      <a:pt x="2" y="0"/>
                      <a:pt x="2" y="0"/>
                    </a:cubicBezTo>
                    <a:cubicBezTo>
                      <a:pt x="2" y="0"/>
                      <a:pt x="2" y="0"/>
                      <a:pt x="2" y="0"/>
                    </a:cubicBezTo>
                    <a:cubicBezTo>
                      <a:pt x="1" y="0"/>
                      <a:pt x="1" y="0"/>
                      <a:pt x="1" y="0"/>
                    </a:cubicBezTo>
                    <a:cubicBezTo>
                      <a:pt x="1" y="0"/>
                      <a:pt x="0" y="0"/>
                      <a:pt x="0" y="1"/>
                    </a:cubicBezTo>
                    <a:cubicBezTo>
                      <a:pt x="0" y="1"/>
                      <a:pt x="0" y="1"/>
                      <a:pt x="0" y="1"/>
                    </a:cubicBezTo>
                    <a:cubicBezTo>
                      <a:pt x="0" y="2"/>
                      <a:pt x="0" y="2"/>
                      <a:pt x="0" y="3"/>
                    </a:cubicBezTo>
                    <a:cubicBezTo>
                      <a:pt x="1" y="3"/>
                      <a:pt x="1" y="3"/>
                      <a:pt x="1" y="3"/>
                    </a:cubicBezTo>
                    <a:cubicBezTo>
                      <a:pt x="1" y="3"/>
                      <a:pt x="1" y="3"/>
                      <a:pt x="1" y="3"/>
                    </a:cubicBezTo>
                    <a:cubicBezTo>
                      <a:pt x="2" y="3"/>
                      <a:pt x="2" y="3"/>
                      <a:pt x="2" y="3"/>
                    </a:cubicBezTo>
                    <a:cubicBezTo>
                      <a:pt x="2" y="3"/>
                      <a:pt x="2" y="3"/>
                      <a:pt x="2" y="3"/>
                    </a:cubicBezTo>
                    <a:cubicBezTo>
                      <a:pt x="2" y="3"/>
                      <a:pt x="2" y="3"/>
                      <a:pt x="2" y="3"/>
                    </a:cubicBezTo>
                    <a:cubicBezTo>
                      <a:pt x="3" y="3"/>
                      <a:pt x="3" y="3"/>
                      <a:pt x="3" y="3"/>
                    </a:cubicBezTo>
                    <a:cubicBezTo>
                      <a:pt x="4" y="3"/>
                      <a:pt x="4" y="1"/>
                      <a:pt x="4" y="0"/>
                    </a:cubicBezTo>
                    <a:cubicBezTo>
                      <a:pt x="4" y="0"/>
                      <a:pt x="4" y="0"/>
                      <a:pt x="4" y="0"/>
                    </a:cubicBezTo>
                    <a:cubicBezTo>
                      <a:pt x="4" y="0"/>
                      <a:pt x="3" y="0"/>
                      <a:pt x="3" y="0"/>
                    </a:cubicBezTo>
                    <a:cubicBezTo>
                      <a:pt x="3" y="0"/>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95" name="Freeform 3280">
                <a:extLst>
                  <a:ext uri="{FF2B5EF4-FFF2-40B4-BE49-F238E27FC236}">
                    <a16:creationId xmlns:a16="http://schemas.microsoft.com/office/drawing/2014/main" id="{60FF438C-397F-51D9-FADA-56BEA55D3F18}"/>
                  </a:ext>
                </a:extLst>
              </p:cNvPr>
              <p:cNvSpPr>
                <a:spLocks/>
              </p:cNvSpPr>
              <p:nvPr/>
            </p:nvSpPr>
            <p:spPr bwMode="auto">
              <a:xfrm>
                <a:off x="11891234" y="2777952"/>
                <a:ext cx="24829" cy="19312"/>
              </a:xfrm>
              <a:custGeom>
                <a:avLst/>
                <a:gdLst>
                  <a:gd name="T0" fmla="*/ 2 w 4"/>
                  <a:gd name="T1" fmla="*/ 0 h 3"/>
                  <a:gd name="T2" fmla="*/ 1 w 4"/>
                  <a:gd name="T3" fmla="*/ 0 h 3"/>
                  <a:gd name="T4" fmla="*/ 0 w 4"/>
                  <a:gd name="T5" fmla="*/ 2 h 3"/>
                  <a:gd name="T6" fmla="*/ 0 w 4"/>
                  <a:gd name="T7" fmla="*/ 2 h 3"/>
                  <a:gd name="T8" fmla="*/ 0 w 4"/>
                  <a:gd name="T9" fmla="*/ 3 h 3"/>
                  <a:gd name="T10" fmla="*/ 0 w 4"/>
                  <a:gd name="T11" fmla="*/ 3 h 3"/>
                  <a:gd name="T12" fmla="*/ 1 w 4"/>
                  <a:gd name="T13" fmla="*/ 3 h 3"/>
                  <a:gd name="T14" fmla="*/ 1 w 4"/>
                  <a:gd name="T15" fmla="*/ 3 h 3"/>
                  <a:gd name="T16" fmla="*/ 2 w 4"/>
                  <a:gd name="T17" fmla="*/ 3 h 3"/>
                  <a:gd name="T18" fmla="*/ 2 w 4"/>
                  <a:gd name="T19" fmla="*/ 3 h 3"/>
                  <a:gd name="T20" fmla="*/ 3 w 4"/>
                  <a:gd name="T21" fmla="*/ 3 h 3"/>
                  <a:gd name="T22" fmla="*/ 4 w 4"/>
                  <a:gd name="T23" fmla="*/ 0 h 3"/>
                  <a:gd name="T24" fmla="*/ 2 w 4"/>
                  <a:gd name="T25"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3">
                    <a:moveTo>
                      <a:pt x="2" y="0"/>
                    </a:moveTo>
                    <a:cubicBezTo>
                      <a:pt x="2" y="0"/>
                      <a:pt x="1" y="0"/>
                      <a:pt x="1" y="0"/>
                    </a:cubicBezTo>
                    <a:cubicBezTo>
                      <a:pt x="0" y="0"/>
                      <a:pt x="0" y="1"/>
                      <a:pt x="0" y="2"/>
                    </a:cubicBezTo>
                    <a:cubicBezTo>
                      <a:pt x="0" y="2"/>
                      <a:pt x="0" y="2"/>
                      <a:pt x="0" y="2"/>
                    </a:cubicBezTo>
                    <a:cubicBezTo>
                      <a:pt x="0" y="2"/>
                      <a:pt x="0" y="3"/>
                      <a:pt x="0" y="3"/>
                    </a:cubicBezTo>
                    <a:cubicBezTo>
                      <a:pt x="0" y="3"/>
                      <a:pt x="0" y="3"/>
                      <a:pt x="0" y="3"/>
                    </a:cubicBezTo>
                    <a:cubicBezTo>
                      <a:pt x="1" y="3"/>
                      <a:pt x="1" y="3"/>
                      <a:pt x="1" y="3"/>
                    </a:cubicBezTo>
                    <a:cubicBezTo>
                      <a:pt x="1" y="3"/>
                      <a:pt x="1" y="3"/>
                      <a:pt x="1" y="3"/>
                    </a:cubicBezTo>
                    <a:cubicBezTo>
                      <a:pt x="2" y="3"/>
                      <a:pt x="2" y="3"/>
                      <a:pt x="2" y="3"/>
                    </a:cubicBezTo>
                    <a:cubicBezTo>
                      <a:pt x="2" y="3"/>
                      <a:pt x="2" y="3"/>
                      <a:pt x="2" y="3"/>
                    </a:cubicBezTo>
                    <a:cubicBezTo>
                      <a:pt x="2" y="3"/>
                      <a:pt x="3" y="3"/>
                      <a:pt x="3" y="3"/>
                    </a:cubicBezTo>
                    <a:cubicBezTo>
                      <a:pt x="4" y="3"/>
                      <a:pt x="4" y="1"/>
                      <a:pt x="4" y="0"/>
                    </a:cubicBezTo>
                    <a:cubicBezTo>
                      <a:pt x="3" y="0"/>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96" name="Freeform 3281">
                <a:extLst>
                  <a:ext uri="{FF2B5EF4-FFF2-40B4-BE49-F238E27FC236}">
                    <a16:creationId xmlns:a16="http://schemas.microsoft.com/office/drawing/2014/main" id="{5D96699E-1EA9-528F-EE27-947960AFE9C4}"/>
                  </a:ext>
                </a:extLst>
              </p:cNvPr>
              <p:cNvSpPr>
                <a:spLocks/>
              </p:cNvSpPr>
              <p:nvPr/>
            </p:nvSpPr>
            <p:spPr bwMode="auto">
              <a:xfrm>
                <a:off x="11295331" y="2954516"/>
                <a:ext cx="24829" cy="27588"/>
              </a:xfrm>
              <a:custGeom>
                <a:avLst/>
                <a:gdLst>
                  <a:gd name="T0" fmla="*/ 2 w 4"/>
                  <a:gd name="T1" fmla="*/ 0 h 4"/>
                  <a:gd name="T2" fmla="*/ 1 w 4"/>
                  <a:gd name="T3" fmla="*/ 0 h 4"/>
                  <a:gd name="T4" fmla="*/ 1 w 4"/>
                  <a:gd name="T5" fmla="*/ 0 h 4"/>
                  <a:gd name="T6" fmla="*/ 1 w 4"/>
                  <a:gd name="T7" fmla="*/ 1 h 4"/>
                  <a:gd name="T8" fmla="*/ 1 w 4"/>
                  <a:gd name="T9" fmla="*/ 1 h 4"/>
                  <a:gd name="T10" fmla="*/ 1 w 4"/>
                  <a:gd name="T11" fmla="*/ 1 h 4"/>
                  <a:gd name="T12" fmla="*/ 0 w 4"/>
                  <a:gd name="T13" fmla="*/ 3 h 4"/>
                  <a:gd name="T14" fmla="*/ 1 w 4"/>
                  <a:gd name="T15" fmla="*/ 3 h 4"/>
                  <a:gd name="T16" fmla="*/ 1 w 4"/>
                  <a:gd name="T17" fmla="*/ 3 h 4"/>
                  <a:gd name="T18" fmla="*/ 2 w 4"/>
                  <a:gd name="T19" fmla="*/ 4 h 4"/>
                  <a:gd name="T20" fmla="*/ 3 w 4"/>
                  <a:gd name="T21" fmla="*/ 4 h 4"/>
                  <a:gd name="T22" fmla="*/ 4 w 4"/>
                  <a:gd name="T23" fmla="*/ 4 h 4"/>
                  <a:gd name="T24" fmla="*/ 4 w 4"/>
                  <a:gd name="T25" fmla="*/ 3 h 4"/>
                  <a:gd name="T26" fmla="*/ 4 w 4"/>
                  <a:gd name="T27" fmla="*/ 3 h 4"/>
                  <a:gd name="T28" fmla="*/ 4 w 4"/>
                  <a:gd name="T29" fmla="*/ 3 h 4"/>
                  <a:gd name="T30" fmla="*/ 4 w 4"/>
                  <a:gd name="T31" fmla="*/ 2 h 4"/>
                  <a:gd name="T32" fmla="*/ 4 w 4"/>
                  <a:gd name="T33" fmla="*/ 1 h 4"/>
                  <a:gd name="T34" fmla="*/ 4 w 4"/>
                  <a:gd name="T35" fmla="*/ 1 h 4"/>
                  <a:gd name="T36" fmla="*/ 2 w 4"/>
                  <a:gd name="T3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 h="4">
                    <a:moveTo>
                      <a:pt x="2" y="0"/>
                    </a:moveTo>
                    <a:cubicBezTo>
                      <a:pt x="2" y="0"/>
                      <a:pt x="2" y="0"/>
                      <a:pt x="1" y="0"/>
                    </a:cubicBezTo>
                    <a:cubicBezTo>
                      <a:pt x="1" y="0"/>
                      <a:pt x="1" y="0"/>
                      <a:pt x="1" y="0"/>
                    </a:cubicBezTo>
                    <a:cubicBezTo>
                      <a:pt x="1" y="0"/>
                      <a:pt x="1" y="0"/>
                      <a:pt x="1" y="1"/>
                    </a:cubicBezTo>
                    <a:cubicBezTo>
                      <a:pt x="1" y="1"/>
                      <a:pt x="1" y="1"/>
                      <a:pt x="1" y="1"/>
                    </a:cubicBezTo>
                    <a:cubicBezTo>
                      <a:pt x="1" y="1"/>
                      <a:pt x="1" y="1"/>
                      <a:pt x="1" y="1"/>
                    </a:cubicBezTo>
                    <a:cubicBezTo>
                      <a:pt x="0" y="2"/>
                      <a:pt x="0" y="2"/>
                      <a:pt x="0" y="3"/>
                    </a:cubicBezTo>
                    <a:cubicBezTo>
                      <a:pt x="0" y="3"/>
                      <a:pt x="0" y="3"/>
                      <a:pt x="1" y="3"/>
                    </a:cubicBezTo>
                    <a:cubicBezTo>
                      <a:pt x="1" y="3"/>
                      <a:pt x="1" y="3"/>
                      <a:pt x="1" y="3"/>
                    </a:cubicBezTo>
                    <a:cubicBezTo>
                      <a:pt x="1" y="4"/>
                      <a:pt x="2" y="4"/>
                      <a:pt x="2" y="4"/>
                    </a:cubicBezTo>
                    <a:cubicBezTo>
                      <a:pt x="3" y="4"/>
                      <a:pt x="3" y="4"/>
                      <a:pt x="3" y="4"/>
                    </a:cubicBezTo>
                    <a:cubicBezTo>
                      <a:pt x="3" y="4"/>
                      <a:pt x="3" y="4"/>
                      <a:pt x="4" y="4"/>
                    </a:cubicBezTo>
                    <a:cubicBezTo>
                      <a:pt x="4" y="3"/>
                      <a:pt x="4" y="3"/>
                      <a:pt x="4" y="3"/>
                    </a:cubicBezTo>
                    <a:cubicBezTo>
                      <a:pt x="4" y="3"/>
                      <a:pt x="4" y="3"/>
                      <a:pt x="4" y="3"/>
                    </a:cubicBezTo>
                    <a:cubicBezTo>
                      <a:pt x="4" y="3"/>
                      <a:pt x="4" y="3"/>
                      <a:pt x="4" y="3"/>
                    </a:cubicBezTo>
                    <a:cubicBezTo>
                      <a:pt x="4" y="2"/>
                      <a:pt x="4" y="2"/>
                      <a:pt x="4" y="2"/>
                    </a:cubicBezTo>
                    <a:cubicBezTo>
                      <a:pt x="4" y="2"/>
                      <a:pt x="4" y="1"/>
                      <a:pt x="4" y="1"/>
                    </a:cubicBezTo>
                    <a:cubicBezTo>
                      <a:pt x="4" y="1"/>
                      <a:pt x="4" y="1"/>
                      <a:pt x="4" y="1"/>
                    </a:cubicBezTo>
                    <a:cubicBezTo>
                      <a:pt x="4" y="0"/>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97" name="Freeform 3282">
                <a:extLst>
                  <a:ext uri="{FF2B5EF4-FFF2-40B4-BE49-F238E27FC236}">
                    <a16:creationId xmlns:a16="http://schemas.microsoft.com/office/drawing/2014/main" id="{E7AE4A62-8285-D728-4F0C-DDDA41F2E402}"/>
                  </a:ext>
                </a:extLst>
              </p:cNvPr>
              <p:cNvSpPr>
                <a:spLocks/>
              </p:cNvSpPr>
              <p:nvPr/>
            </p:nvSpPr>
            <p:spPr bwMode="auto">
              <a:xfrm>
                <a:off x="10939445" y="2372407"/>
                <a:ext cx="27588" cy="24829"/>
              </a:xfrm>
              <a:custGeom>
                <a:avLst/>
                <a:gdLst>
                  <a:gd name="T0" fmla="*/ 2 w 4"/>
                  <a:gd name="T1" fmla="*/ 0 h 4"/>
                  <a:gd name="T2" fmla="*/ 1 w 4"/>
                  <a:gd name="T3" fmla="*/ 0 h 4"/>
                  <a:gd name="T4" fmla="*/ 0 w 4"/>
                  <a:gd name="T5" fmla="*/ 1 h 4"/>
                  <a:gd name="T6" fmla="*/ 0 w 4"/>
                  <a:gd name="T7" fmla="*/ 2 h 4"/>
                  <a:gd name="T8" fmla="*/ 0 w 4"/>
                  <a:gd name="T9" fmla="*/ 2 h 4"/>
                  <a:gd name="T10" fmla="*/ 0 w 4"/>
                  <a:gd name="T11" fmla="*/ 2 h 4"/>
                  <a:gd name="T12" fmla="*/ 0 w 4"/>
                  <a:gd name="T13" fmla="*/ 3 h 4"/>
                  <a:gd name="T14" fmla="*/ 1 w 4"/>
                  <a:gd name="T15" fmla="*/ 4 h 4"/>
                  <a:gd name="T16" fmla="*/ 1 w 4"/>
                  <a:gd name="T17" fmla="*/ 4 h 4"/>
                  <a:gd name="T18" fmla="*/ 2 w 4"/>
                  <a:gd name="T19" fmla="*/ 4 h 4"/>
                  <a:gd name="T20" fmla="*/ 3 w 4"/>
                  <a:gd name="T21" fmla="*/ 4 h 4"/>
                  <a:gd name="T22" fmla="*/ 3 w 4"/>
                  <a:gd name="T23" fmla="*/ 4 h 4"/>
                  <a:gd name="T24" fmla="*/ 3 w 4"/>
                  <a:gd name="T25" fmla="*/ 4 h 4"/>
                  <a:gd name="T26" fmla="*/ 3 w 4"/>
                  <a:gd name="T27" fmla="*/ 1 h 4"/>
                  <a:gd name="T28" fmla="*/ 2 w 4"/>
                  <a:gd name="T2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 h="4">
                    <a:moveTo>
                      <a:pt x="2" y="0"/>
                    </a:moveTo>
                    <a:cubicBezTo>
                      <a:pt x="1" y="0"/>
                      <a:pt x="1" y="0"/>
                      <a:pt x="1" y="0"/>
                    </a:cubicBezTo>
                    <a:cubicBezTo>
                      <a:pt x="0" y="1"/>
                      <a:pt x="0" y="1"/>
                      <a:pt x="0" y="1"/>
                    </a:cubicBezTo>
                    <a:cubicBezTo>
                      <a:pt x="0" y="1"/>
                      <a:pt x="0" y="2"/>
                      <a:pt x="0" y="2"/>
                    </a:cubicBezTo>
                    <a:cubicBezTo>
                      <a:pt x="0" y="2"/>
                      <a:pt x="0" y="2"/>
                      <a:pt x="0" y="2"/>
                    </a:cubicBezTo>
                    <a:cubicBezTo>
                      <a:pt x="0" y="2"/>
                      <a:pt x="0" y="2"/>
                      <a:pt x="0" y="2"/>
                    </a:cubicBezTo>
                    <a:cubicBezTo>
                      <a:pt x="0" y="3"/>
                      <a:pt x="0" y="3"/>
                      <a:pt x="0" y="3"/>
                    </a:cubicBezTo>
                    <a:cubicBezTo>
                      <a:pt x="0" y="3"/>
                      <a:pt x="1" y="4"/>
                      <a:pt x="1" y="4"/>
                    </a:cubicBezTo>
                    <a:cubicBezTo>
                      <a:pt x="1" y="4"/>
                      <a:pt x="1" y="4"/>
                      <a:pt x="1" y="4"/>
                    </a:cubicBezTo>
                    <a:cubicBezTo>
                      <a:pt x="1" y="4"/>
                      <a:pt x="2" y="4"/>
                      <a:pt x="2" y="4"/>
                    </a:cubicBezTo>
                    <a:cubicBezTo>
                      <a:pt x="2" y="4"/>
                      <a:pt x="2" y="4"/>
                      <a:pt x="3" y="4"/>
                    </a:cubicBezTo>
                    <a:cubicBezTo>
                      <a:pt x="3" y="4"/>
                      <a:pt x="3" y="4"/>
                      <a:pt x="3" y="4"/>
                    </a:cubicBezTo>
                    <a:cubicBezTo>
                      <a:pt x="3" y="4"/>
                      <a:pt x="3" y="4"/>
                      <a:pt x="3" y="4"/>
                    </a:cubicBezTo>
                    <a:cubicBezTo>
                      <a:pt x="4" y="3"/>
                      <a:pt x="4" y="2"/>
                      <a:pt x="3" y="1"/>
                    </a:cubicBezTo>
                    <a:cubicBezTo>
                      <a:pt x="3"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98" name="Freeform 3283">
                <a:extLst>
                  <a:ext uri="{FF2B5EF4-FFF2-40B4-BE49-F238E27FC236}">
                    <a16:creationId xmlns:a16="http://schemas.microsoft.com/office/drawing/2014/main" id="{027AB837-40B1-8F78-FBD9-50E1AA369D7E}"/>
                  </a:ext>
                </a:extLst>
              </p:cNvPr>
              <p:cNvSpPr>
                <a:spLocks noEditPoints="1"/>
              </p:cNvSpPr>
              <p:nvPr/>
            </p:nvSpPr>
            <p:spPr bwMode="auto">
              <a:xfrm>
                <a:off x="6254985" y="-1095417"/>
                <a:ext cx="6833573" cy="4946547"/>
              </a:xfrm>
              <a:custGeom>
                <a:avLst/>
                <a:gdLst>
                  <a:gd name="T0" fmla="*/ 1886 w 2477"/>
                  <a:gd name="T1" fmla="*/ 1561 h 1793"/>
                  <a:gd name="T2" fmla="*/ 1717 w 2477"/>
                  <a:gd name="T3" fmla="*/ 1416 h 1793"/>
                  <a:gd name="T4" fmla="*/ 1361 w 2477"/>
                  <a:gd name="T5" fmla="*/ 1067 h 1793"/>
                  <a:gd name="T6" fmla="*/ 957 w 2477"/>
                  <a:gd name="T7" fmla="*/ 855 h 1793"/>
                  <a:gd name="T8" fmla="*/ 981 w 2477"/>
                  <a:gd name="T9" fmla="*/ 347 h 1793"/>
                  <a:gd name="T10" fmla="*/ 523 w 2477"/>
                  <a:gd name="T11" fmla="*/ 302 h 1793"/>
                  <a:gd name="T12" fmla="*/ 121 w 2477"/>
                  <a:gd name="T13" fmla="*/ 57 h 1793"/>
                  <a:gd name="T14" fmla="*/ 119 w 2477"/>
                  <a:gd name="T15" fmla="*/ 413 h 1793"/>
                  <a:gd name="T16" fmla="*/ 696 w 2477"/>
                  <a:gd name="T17" fmla="*/ 444 h 1793"/>
                  <a:gd name="T18" fmla="*/ 708 w 2477"/>
                  <a:gd name="T19" fmla="*/ 810 h 1793"/>
                  <a:gd name="T20" fmla="*/ 905 w 2477"/>
                  <a:gd name="T21" fmla="*/ 1185 h 1793"/>
                  <a:gd name="T22" fmla="*/ 1297 w 2477"/>
                  <a:gd name="T23" fmla="*/ 1330 h 1793"/>
                  <a:gd name="T24" fmla="*/ 1648 w 2477"/>
                  <a:gd name="T25" fmla="*/ 1613 h 1793"/>
                  <a:gd name="T26" fmla="*/ 2183 w 2477"/>
                  <a:gd name="T27" fmla="*/ 1646 h 1793"/>
                  <a:gd name="T28" fmla="*/ 2363 w 2477"/>
                  <a:gd name="T29" fmla="*/ 1637 h 1793"/>
                  <a:gd name="T30" fmla="*/ 2202 w 2477"/>
                  <a:gd name="T31" fmla="*/ 1649 h 1793"/>
                  <a:gd name="T32" fmla="*/ 2159 w 2477"/>
                  <a:gd name="T33" fmla="*/ 1577 h 1793"/>
                  <a:gd name="T34" fmla="*/ 2216 w 2477"/>
                  <a:gd name="T35" fmla="*/ 1565 h 1793"/>
                  <a:gd name="T36" fmla="*/ 2216 w 2477"/>
                  <a:gd name="T37" fmla="*/ 1565 h 1793"/>
                  <a:gd name="T38" fmla="*/ 1701 w 2477"/>
                  <a:gd name="T39" fmla="*/ 1601 h 1793"/>
                  <a:gd name="T40" fmla="*/ 1648 w 2477"/>
                  <a:gd name="T41" fmla="*/ 1568 h 1793"/>
                  <a:gd name="T42" fmla="*/ 1599 w 2477"/>
                  <a:gd name="T43" fmla="*/ 1535 h 1793"/>
                  <a:gd name="T44" fmla="*/ 1589 w 2477"/>
                  <a:gd name="T45" fmla="*/ 1430 h 1793"/>
                  <a:gd name="T46" fmla="*/ 1523 w 2477"/>
                  <a:gd name="T47" fmla="*/ 1352 h 1793"/>
                  <a:gd name="T48" fmla="*/ 1644 w 2477"/>
                  <a:gd name="T49" fmla="*/ 1459 h 1793"/>
                  <a:gd name="T50" fmla="*/ 1591 w 2477"/>
                  <a:gd name="T51" fmla="*/ 1304 h 1793"/>
                  <a:gd name="T52" fmla="*/ 1463 w 2477"/>
                  <a:gd name="T53" fmla="*/ 1283 h 1793"/>
                  <a:gd name="T54" fmla="*/ 884 w 2477"/>
                  <a:gd name="T55" fmla="*/ 1067 h 1793"/>
                  <a:gd name="T56" fmla="*/ 798 w 2477"/>
                  <a:gd name="T57" fmla="*/ 304 h 1793"/>
                  <a:gd name="T58" fmla="*/ 763 w 2477"/>
                  <a:gd name="T59" fmla="*/ 546 h 1793"/>
                  <a:gd name="T60" fmla="*/ 732 w 2477"/>
                  <a:gd name="T61" fmla="*/ 499 h 1793"/>
                  <a:gd name="T62" fmla="*/ 727 w 2477"/>
                  <a:gd name="T63" fmla="*/ 642 h 1793"/>
                  <a:gd name="T64" fmla="*/ 710 w 2477"/>
                  <a:gd name="T65" fmla="*/ 810 h 1793"/>
                  <a:gd name="T66" fmla="*/ 869 w 2477"/>
                  <a:gd name="T67" fmla="*/ 998 h 1793"/>
                  <a:gd name="T68" fmla="*/ 829 w 2477"/>
                  <a:gd name="T69" fmla="*/ 530 h 1793"/>
                  <a:gd name="T70" fmla="*/ 836 w 2477"/>
                  <a:gd name="T71" fmla="*/ 311 h 1793"/>
                  <a:gd name="T72" fmla="*/ 796 w 2477"/>
                  <a:gd name="T73" fmla="*/ 304 h 1793"/>
                  <a:gd name="T74" fmla="*/ 618 w 2477"/>
                  <a:gd name="T75" fmla="*/ 368 h 1793"/>
                  <a:gd name="T76" fmla="*/ 269 w 2477"/>
                  <a:gd name="T77" fmla="*/ 280 h 1793"/>
                  <a:gd name="T78" fmla="*/ 119 w 2477"/>
                  <a:gd name="T79" fmla="*/ 174 h 1793"/>
                  <a:gd name="T80" fmla="*/ 273 w 2477"/>
                  <a:gd name="T81" fmla="*/ 207 h 1793"/>
                  <a:gd name="T82" fmla="*/ 516 w 2477"/>
                  <a:gd name="T83" fmla="*/ 299 h 1793"/>
                  <a:gd name="T84" fmla="*/ 164 w 2477"/>
                  <a:gd name="T85" fmla="*/ 147 h 1793"/>
                  <a:gd name="T86" fmla="*/ 117 w 2477"/>
                  <a:gd name="T87" fmla="*/ 174 h 1793"/>
                  <a:gd name="T88" fmla="*/ 147 w 2477"/>
                  <a:gd name="T89" fmla="*/ 254 h 1793"/>
                  <a:gd name="T90" fmla="*/ 271 w 2477"/>
                  <a:gd name="T91" fmla="*/ 280 h 1793"/>
                  <a:gd name="T92" fmla="*/ 392 w 2477"/>
                  <a:gd name="T93" fmla="*/ 418 h 1793"/>
                  <a:gd name="T94" fmla="*/ 746 w 2477"/>
                  <a:gd name="T95" fmla="*/ 454 h 1793"/>
                  <a:gd name="T96" fmla="*/ 722 w 2477"/>
                  <a:gd name="T97" fmla="*/ 485 h 1793"/>
                  <a:gd name="T98" fmla="*/ 644 w 2477"/>
                  <a:gd name="T99" fmla="*/ 706 h 1793"/>
                  <a:gd name="T100" fmla="*/ 710 w 2477"/>
                  <a:gd name="T101" fmla="*/ 810 h 1793"/>
                  <a:gd name="T102" fmla="*/ 872 w 2477"/>
                  <a:gd name="T103" fmla="*/ 1003 h 1793"/>
                  <a:gd name="T104" fmla="*/ 953 w 2477"/>
                  <a:gd name="T105" fmla="*/ 1145 h 1793"/>
                  <a:gd name="T106" fmla="*/ 1057 w 2477"/>
                  <a:gd name="T107" fmla="*/ 1062 h 1793"/>
                  <a:gd name="T108" fmla="*/ 1361 w 2477"/>
                  <a:gd name="T109" fmla="*/ 1067 h 1793"/>
                  <a:gd name="T110" fmla="*/ 1297 w 2477"/>
                  <a:gd name="T111" fmla="*/ 1330 h 1793"/>
                  <a:gd name="T112" fmla="*/ 1599 w 2477"/>
                  <a:gd name="T113" fmla="*/ 1532 h 1793"/>
                  <a:gd name="T114" fmla="*/ 1739 w 2477"/>
                  <a:gd name="T115" fmla="*/ 1625 h 1793"/>
                  <a:gd name="T116" fmla="*/ 1886 w 2477"/>
                  <a:gd name="T117" fmla="*/ 1561 h 1793"/>
                  <a:gd name="T118" fmla="*/ 2114 w 2477"/>
                  <a:gd name="T119" fmla="*/ 1641 h 1793"/>
                  <a:gd name="T120" fmla="*/ 2309 w 2477"/>
                  <a:gd name="T121" fmla="*/ 1656 h 17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477" h="1793">
                    <a:moveTo>
                      <a:pt x="2363" y="1637"/>
                    </a:moveTo>
                    <a:lnTo>
                      <a:pt x="2363" y="1637"/>
                    </a:lnTo>
                    <a:lnTo>
                      <a:pt x="2387" y="1556"/>
                    </a:lnTo>
                    <a:lnTo>
                      <a:pt x="2387" y="1554"/>
                    </a:lnTo>
                    <a:lnTo>
                      <a:pt x="2306" y="1580"/>
                    </a:lnTo>
                    <a:lnTo>
                      <a:pt x="2280" y="1554"/>
                    </a:lnTo>
                    <a:lnTo>
                      <a:pt x="2235" y="1461"/>
                    </a:lnTo>
                    <a:lnTo>
                      <a:pt x="2235" y="1459"/>
                    </a:lnTo>
                    <a:lnTo>
                      <a:pt x="2157" y="1577"/>
                    </a:lnTo>
                    <a:lnTo>
                      <a:pt x="2045" y="1615"/>
                    </a:lnTo>
                    <a:lnTo>
                      <a:pt x="1886" y="1561"/>
                    </a:lnTo>
                    <a:lnTo>
                      <a:pt x="1886" y="1558"/>
                    </a:lnTo>
                    <a:lnTo>
                      <a:pt x="1886" y="1558"/>
                    </a:lnTo>
                    <a:lnTo>
                      <a:pt x="1886" y="1558"/>
                    </a:lnTo>
                    <a:lnTo>
                      <a:pt x="1886" y="1558"/>
                    </a:lnTo>
                    <a:lnTo>
                      <a:pt x="1701" y="1601"/>
                    </a:lnTo>
                    <a:lnTo>
                      <a:pt x="1663" y="1575"/>
                    </a:lnTo>
                    <a:lnTo>
                      <a:pt x="1717" y="1418"/>
                    </a:lnTo>
                    <a:lnTo>
                      <a:pt x="1720" y="1418"/>
                    </a:lnTo>
                    <a:lnTo>
                      <a:pt x="1717" y="1418"/>
                    </a:lnTo>
                    <a:lnTo>
                      <a:pt x="1720" y="1416"/>
                    </a:lnTo>
                    <a:lnTo>
                      <a:pt x="1717" y="1416"/>
                    </a:lnTo>
                    <a:lnTo>
                      <a:pt x="1644" y="1378"/>
                    </a:lnTo>
                    <a:lnTo>
                      <a:pt x="1646" y="1340"/>
                    </a:lnTo>
                    <a:lnTo>
                      <a:pt x="1679" y="1242"/>
                    </a:lnTo>
                    <a:lnTo>
                      <a:pt x="1679" y="1242"/>
                    </a:lnTo>
                    <a:lnTo>
                      <a:pt x="1542" y="1271"/>
                    </a:lnTo>
                    <a:lnTo>
                      <a:pt x="1432" y="1219"/>
                    </a:lnTo>
                    <a:lnTo>
                      <a:pt x="1361" y="1067"/>
                    </a:lnTo>
                    <a:lnTo>
                      <a:pt x="1361" y="1067"/>
                    </a:lnTo>
                    <a:lnTo>
                      <a:pt x="1361" y="1067"/>
                    </a:lnTo>
                    <a:lnTo>
                      <a:pt x="1361" y="1067"/>
                    </a:lnTo>
                    <a:lnTo>
                      <a:pt x="1361" y="1067"/>
                    </a:lnTo>
                    <a:lnTo>
                      <a:pt x="1211" y="1007"/>
                    </a:lnTo>
                    <a:lnTo>
                      <a:pt x="1211" y="1007"/>
                    </a:lnTo>
                    <a:lnTo>
                      <a:pt x="1209" y="1007"/>
                    </a:lnTo>
                    <a:lnTo>
                      <a:pt x="1209" y="1007"/>
                    </a:lnTo>
                    <a:lnTo>
                      <a:pt x="1209" y="1007"/>
                    </a:lnTo>
                    <a:lnTo>
                      <a:pt x="1055" y="1060"/>
                    </a:lnTo>
                    <a:lnTo>
                      <a:pt x="884" y="1067"/>
                    </a:lnTo>
                    <a:lnTo>
                      <a:pt x="874" y="1003"/>
                    </a:lnTo>
                    <a:lnTo>
                      <a:pt x="874" y="1005"/>
                    </a:lnTo>
                    <a:lnTo>
                      <a:pt x="872" y="1003"/>
                    </a:lnTo>
                    <a:lnTo>
                      <a:pt x="957" y="855"/>
                    </a:lnTo>
                    <a:lnTo>
                      <a:pt x="957" y="853"/>
                    </a:lnTo>
                    <a:lnTo>
                      <a:pt x="786" y="829"/>
                    </a:lnTo>
                    <a:lnTo>
                      <a:pt x="765" y="763"/>
                    </a:lnTo>
                    <a:lnTo>
                      <a:pt x="793" y="737"/>
                    </a:lnTo>
                    <a:lnTo>
                      <a:pt x="793" y="737"/>
                    </a:lnTo>
                    <a:lnTo>
                      <a:pt x="729" y="642"/>
                    </a:lnTo>
                    <a:lnTo>
                      <a:pt x="829" y="530"/>
                    </a:lnTo>
                    <a:lnTo>
                      <a:pt x="967" y="494"/>
                    </a:lnTo>
                    <a:lnTo>
                      <a:pt x="969" y="494"/>
                    </a:lnTo>
                    <a:lnTo>
                      <a:pt x="879" y="394"/>
                    </a:lnTo>
                    <a:lnTo>
                      <a:pt x="981" y="347"/>
                    </a:lnTo>
                    <a:lnTo>
                      <a:pt x="983" y="347"/>
                    </a:lnTo>
                    <a:lnTo>
                      <a:pt x="879" y="238"/>
                    </a:lnTo>
                    <a:lnTo>
                      <a:pt x="834" y="311"/>
                    </a:lnTo>
                    <a:lnTo>
                      <a:pt x="798" y="302"/>
                    </a:lnTo>
                    <a:lnTo>
                      <a:pt x="801" y="302"/>
                    </a:lnTo>
                    <a:lnTo>
                      <a:pt x="798" y="302"/>
                    </a:lnTo>
                    <a:lnTo>
                      <a:pt x="798" y="302"/>
                    </a:lnTo>
                    <a:lnTo>
                      <a:pt x="798" y="302"/>
                    </a:lnTo>
                    <a:lnTo>
                      <a:pt x="618" y="368"/>
                    </a:lnTo>
                    <a:lnTo>
                      <a:pt x="523" y="302"/>
                    </a:lnTo>
                    <a:lnTo>
                      <a:pt x="523" y="302"/>
                    </a:lnTo>
                    <a:lnTo>
                      <a:pt x="520" y="299"/>
                    </a:lnTo>
                    <a:lnTo>
                      <a:pt x="475" y="138"/>
                    </a:lnTo>
                    <a:lnTo>
                      <a:pt x="475" y="136"/>
                    </a:lnTo>
                    <a:lnTo>
                      <a:pt x="337" y="240"/>
                    </a:lnTo>
                    <a:lnTo>
                      <a:pt x="276" y="207"/>
                    </a:lnTo>
                    <a:lnTo>
                      <a:pt x="278" y="169"/>
                    </a:lnTo>
                    <a:lnTo>
                      <a:pt x="278" y="169"/>
                    </a:lnTo>
                    <a:lnTo>
                      <a:pt x="164" y="147"/>
                    </a:lnTo>
                    <a:lnTo>
                      <a:pt x="166" y="147"/>
                    </a:lnTo>
                    <a:lnTo>
                      <a:pt x="164" y="147"/>
                    </a:lnTo>
                    <a:lnTo>
                      <a:pt x="121" y="57"/>
                    </a:lnTo>
                    <a:lnTo>
                      <a:pt x="121" y="55"/>
                    </a:lnTo>
                    <a:lnTo>
                      <a:pt x="45" y="0"/>
                    </a:lnTo>
                    <a:lnTo>
                      <a:pt x="105" y="143"/>
                    </a:lnTo>
                    <a:lnTo>
                      <a:pt x="105" y="143"/>
                    </a:lnTo>
                    <a:lnTo>
                      <a:pt x="52" y="207"/>
                    </a:lnTo>
                    <a:lnTo>
                      <a:pt x="50" y="209"/>
                    </a:lnTo>
                    <a:lnTo>
                      <a:pt x="133" y="219"/>
                    </a:lnTo>
                    <a:lnTo>
                      <a:pt x="147" y="252"/>
                    </a:lnTo>
                    <a:lnTo>
                      <a:pt x="0" y="373"/>
                    </a:lnTo>
                    <a:lnTo>
                      <a:pt x="3" y="373"/>
                    </a:lnTo>
                    <a:lnTo>
                      <a:pt x="119" y="413"/>
                    </a:lnTo>
                    <a:lnTo>
                      <a:pt x="152" y="356"/>
                    </a:lnTo>
                    <a:lnTo>
                      <a:pt x="152" y="356"/>
                    </a:lnTo>
                    <a:lnTo>
                      <a:pt x="152" y="356"/>
                    </a:lnTo>
                    <a:lnTo>
                      <a:pt x="269" y="280"/>
                    </a:lnTo>
                    <a:lnTo>
                      <a:pt x="387" y="290"/>
                    </a:lnTo>
                    <a:lnTo>
                      <a:pt x="459" y="356"/>
                    </a:lnTo>
                    <a:lnTo>
                      <a:pt x="390" y="421"/>
                    </a:lnTo>
                    <a:lnTo>
                      <a:pt x="511" y="406"/>
                    </a:lnTo>
                    <a:lnTo>
                      <a:pt x="511" y="406"/>
                    </a:lnTo>
                    <a:lnTo>
                      <a:pt x="511" y="406"/>
                    </a:lnTo>
                    <a:lnTo>
                      <a:pt x="696" y="444"/>
                    </a:lnTo>
                    <a:lnTo>
                      <a:pt x="722" y="482"/>
                    </a:lnTo>
                    <a:lnTo>
                      <a:pt x="606" y="604"/>
                    </a:lnTo>
                    <a:lnTo>
                      <a:pt x="606" y="604"/>
                    </a:lnTo>
                    <a:lnTo>
                      <a:pt x="606" y="606"/>
                    </a:lnTo>
                    <a:lnTo>
                      <a:pt x="606" y="606"/>
                    </a:lnTo>
                    <a:lnTo>
                      <a:pt x="606" y="606"/>
                    </a:lnTo>
                    <a:lnTo>
                      <a:pt x="658" y="670"/>
                    </a:lnTo>
                    <a:lnTo>
                      <a:pt x="641" y="703"/>
                    </a:lnTo>
                    <a:lnTo>
                      <a:pt x="573" y="779"/>
                    </a:lnTo>
                    <a:lnTo>
                      <a:pt x="570" y="779"/>
                    </a:lnTo>
                    <a:lnTo>
                      <a:pt x="708" y="810"/>
                    </a:lnTo>
                    <a:lnTo>
                      <a:pt x="786" y="900"/>
                    </a:lnTo>
                    <a:lnTo>
                      <a:pt x="791" y="1071"/>
                    </a:lnTo>
                    <a:lnTo>
                      <a:pt x="791" y="1071"/>
                    </a:lnTo>
                    <a:lnTo>
                      <a:pt x="791" y="1071"/>
                    </a:lnTo>
                    <a:lnTo>
                      <a:pt x="791" y="1071"/>
                    </a:lnTo>
                    <a:lnTo>
                      <a:pt x="791" y="1071"/>
                    </a:lnTo>
                    <a:lnTo>
                      <a:pt x="905" y="1185"/>
                    </a:lnTo>
                    <a:lnTo>
                      <a:pt x="905" y="1185"/>
                    </a:lnTo>
                    <a:lnTo>
                      <a:pt x="905" y="1185"/>
                    </a:lnTo>
                    <a:lnTo>
                      <a:pt x="905" y="1185"/>
                    </a:lnTo>
                    <a:lnTo>
                      <a:pt x="905" y="1185"/>
                    </a:lnTo>
                    <a:lnTo>
                      <a:pt x="1067" y="1200"/>
                    </a:lnTo>
                    <a:lnTo>
                      <a:pt x="1067" y="1200"/>
                    </a:lnTo>
                    <a:lnTo>
                      <a:pt x="1067" y="1200"/>
                    </a:lnTo>
                    <a:lnTo>
                      <a:pt x="1069" y="1200"/>
                    </a:lnTo>
                    <a:lnTo>
                      <a:pt x="1069" y="1200"/>
                    </a:lnTo>
                    <a:lnTo>
                      <a:pt x="1169" y="1064"/>
                    </a:lnTo>
                    <a:lnTo>
                      <a:pt x="1247" y="1064"/>
                    </a:lnTo>
                    <a:lnTo>
                      <a:pt x="1314" y="1162"/>
                    </a:lnTo>
                    <a:lnTo>
                      <a:pt x="1311" y="1159"/>
                    </a:lnTo>
                    <a:lnTo>
                      <a:pt x="1314" y="1162"/>
                    </a:lnTo>
                    <a:lnTo>
                      <a:pt x="1297" y="1330"/>
                    </a:lnTo>
                    <a:lnTo>
                      <a:pt x="1297" y="1333"/>
                    </a:lnTo>
                    <a:lnTo>
                      <a:pt x="1463" y="1285"/>
                    </a:lnTo>
                    <a:lnTo>
                      <a:pt x="1511" y="1337"/>
                    </a:lnTo>
                    <a:lnTo>
                      <a:pt x="1494" y="1373"/>
                    </a:lnTo>
                    <a:lnTo>
                      <a:pt x="1494" y="1373"/>
                    </a:lnTo>
                    <a:lnTo>
                      <a:pt x="1591" y="1432"/>
                    </a:lnTo>
                    <a:lnTo>
                      <a:pt x="1599" y="1535"/>
                    </a:lnTo>
                    <a:lnTo>
                      <a:pt x="1599" y="1535"/>
                    </a:lnTo>
                    <a:lnTo>
                      <a:pt x="1599" y="1535"/>
                    </a:lnTo>
                    <a:lnTo>
                      <a:pt x="1648" y="1611"/>
                    </a:lnTo>
                    <a:lnTo>
                      <a:pt x="1648" y="1613"/>
                    </a:lnTo>
                    <a:lnTo>
                      <a:pt x="1648" y="1613"/>
                    </a:lnTo>
                    <a:lnTo>
                      <a:pt x="1665" y="1772"/>
                    </a:lnTo>
                    <a:lnTo>
                      <a:pt x="1665" y="1774"/>
                    </a:lnTo>
                    <a:lnTo>
                      <a:pt x="1805" y="1639"/>
                    </a:lnTo>
                    <a:lnTo>
                      <a:pt x="1919" y="1660"/>
                    </a:lnTo>
                    <a:lnTo>
                      <a:pt x="1917" y="1660"/>
                    </a:lnTo>
                    <a:lnTo>
                      <a:pt x="1919" y="1660"/>
                    </a:lnTo>
                    <a:lnTo>
                      <a:pt x="2026" y="1791"/>
                    </a:lnTo>
                    <a:lnTo>
                      <a:pt x="2029" y="1793"/>
                    </a:lnTo>
                    <a:lnTo>
                      <a:pt x="2112" y="1641"/>
                    </a:lnTo>
                    <a:lnTo>
                      <a:pt x="2183" y="1646"/>
                    </a:lnTo>
                    <a:lnTo>
                      <a:pt x="2195" y="1682"/>
                    </a:lnTo>
                    <a:lnTo>
                      <a:pt x="2309" y="1656"/>
                    </a:lnTo>
                    <a:lnTo>
                      <a:pt x="2385" y="1722"/>
                    </a:lnTo>
                    <a:lnTo>
                      <a:pt x="2385" y="1722"/>
                    </a:lnTo>
                    <a:lnTo>
                      <a:pt x="2477" y="1741"/>
                    </a:lnTo>
                    <a:lnTo>
                      <a:pt x="2363" y="1637"/>
                    </a:lnTo>
                    <a:close/>
                    <a:moveTo>
                      <a:pt x="2363" y="1639"/>
                    </a:moveTo>
                    <a:lnTo>
                      <a:pt x="2473" y="1741"/>
                    </a:lnTo>
                    <a:lnTo>
                      <a:pt x="2385" y="1722"/>
                    </a:lnTo>
                    <a:lnTo>
                      <a:pt x="2363" y="1639"/>
                    </a:lnTo>
                    <a:close/>
                    <a:moveTo>
                      <a:pt x="2363" y="1637"/>
                    </a:moveTo>
                    <a:lnTo>
                      <a:pt x="2340" y="1615"/>
                    </a:lnTo>
                    <a:lnTo>
                      <a:pt x="2385" y="1558"/>
                    </a:lnTo>
                    <a:lnTo>
                      <a:pt x="2363" y="1637"/>
                    </a:lnTo>
                    <a:close/>
                    <a:moveTo>
                      <a:pt x="2385" y="1556"/>
                    </a:moveTo>
                    <a:lnTo>
                      <a:pt x="2340" y="1613"/>
                    </a:lnTo>
                    <a:lnTo>
                      <a:pt x="2306" y="1580"/>
                    </a:lnTo>
                    <a:lnTo>
                      <a:pt x="2385" y="1556"/>
                    </a:lnTo>
                    <a:close/>
                    <a:moveTo>
                      <a:pt x="2202" y="1649"/>
                    </a:moveTo>
                    <a:lnTo>
                      <a:pt x="2304" y="1656"/>
                    </a:lnTo>
                    <a:lnTo>
                      <a:pt x="2197" y="1682"/>
                    </a:lnTo>
                    <a:lnTo>
                      <a:pt x="2202" y="1649"/>
                    </a:lnTo>
                    <a:close/>
                    <a:moveTo>
                      <a:pt x="2202" y="1646"/>
                    </a:moveTo>
                    <a:lnTo>
                      <a:pt x="2209" y="1611"/>
                    </a:lnTo>
                    <a:lnTo>
                      <a:pt x="2306" y="1580"/>
                    </a:lnTo>
                    <a:lnTo>
                      <a:pt x="2340" y="1615"/>
                    </a:lnTo>
                    <a:lnTo>
                      <a:pt x="2306" y="1656"/>
                    </a:lnTo>
                    <a:lnTo>
                      <a:pt x="2202" y="1646"/>
                    </a:lnTo>
                    <a:close/>
                    <a:moveTo>
                      <a:pt x="2114" y="1639"/>
                    </a:moveTo>
                    <a:lnTo>
                      <a:pt x="2157" y="1577"/>
                    </a:lnTo>
                    <a:lnTo>
                      <a:pt x="2173" y="1620"/>
                    </a:lnTo>
                    <a:lnTo>
                      <a:pt x="2114" y="1639"/>
                    </a:lnTo>
                    <a:close/>
                    <a:moveTo>
                      <a:pt x="2159" y="1577"/>
                    </a:moveTo>
                    <a:lnTo>
                      <a:pt x="2216" y="1565"/>
                    </a:lnTo>
                    <a:lnTo>
                      <a:pt x="2209" y="1611"/>
                    </a:lnTo>
                    <a:lnTo>
                      <a:pt x="2173" y="1620"/>
                    </a:lnTo>
                    <a:lnTo>
                      <a:pt x="2159" y="1577"/>
                    </a:lnTo>
                    <a:close/>
                    <a:moveTo>
                      <a:pt x="2209" y="1611"/>
                    </a:moveTo>
                    <a:lnTo>
                      <a:pt x="2202" y="1646"/>
                    </a:lnTo>
                    <a:lnTo>
                      <a:pt x="2183" y="1646"/>
                    </a:lnTo>
                    <a:lnTo>
                      <a:pt x="2173" y="1622"/>
                    </a:lnTo>
                    <a:lnTo>
                      <a:pt x="2209" y="1611"/>
                    </a:lnTo>
                    <a:close/>
                    <a:moveTo>
                      <a:pt x="2209" y="1611"/>
                    </a:moveTo>
                    <a:lnTo>
                      <a:pt x="2216" y="1565"/>
                    </a:lnTo>
                    <a:lnTo>
                      <a:pt x="2280" y="1554"/>
                    </a:lnTo>
                    <a:lnTo>
                      <a:pt x="2306" y="1580"/>
                    </a:lnTo>
                    <a:lnTo>
                      <a:pt x="2209" y="1611"/>
                    </a:lnTo>
                    <a:close/>
                    <a:moveTo>
                      <a:pt x="2280" y="1554"/>
                    </a:moveTo>
                    <a:lnTo>
                      <a:pt x="2216" y="1565"/>
                    </a:lnTo>
                    <a:lnTo>
                      <a:pt x="2235" y="1461"/>
                    </a:lnTo>
                    <a:lnTo>
                      <a:pt x="2280" y="1554"/>
                    </a:lnTo>
                    <a:close/>
                    <a:moveTo>
                      <a:pt x="2216" y="1565"/>
                    </a:moveTo>
                    <a:lnTo>
                      <a:pt x="2159" y="1577"/>
                    </a:lnTo>
                    <a:lnTo>
                      <a:pt x="2235" y="1463"/>
                    </a:lnTo>
                    <a:lnTo>
                      <a:pt x="2216" y="1565"/>
                    </a:lnTo>
                    <a:close/>
                    <a:moveTo>
                      <a:pt x="2157" y="1577"/>
                    </a:moveTo>
                    <a:lnTo>
                      <a:pt x="2112" y="1641"/>
                    </a:lnTo>
                    <a:lnTo>
                      <a:pt x="2045" y="1618"/>
                    </a:lnTo>
                    <a:lnTo>
                      <a:pt x="2157" y="1577"/>
                    </a:lnTo>
                    <a:close/>
                    <a:moveTo>
                      <a:pt x="2109" y="1641"/>
                    </a:moveTo>
                    <a:lnTo>
                      <a:pt x="1924" y="1660"/>
                    </a:lnTo>
                    <a:lnTo>
                      <a:pt x="2045" y="1618"/>
                    </a:lnTo>
                    <a:lnTo>
                      <a:pt x="2109" y="1641"/>
                    </a:lnTo>
                    <a:close/>
                    <a:moveTo>
                      <a:pt x="1881" y="1561"/>
                    </a:moveTo>
                    <a:lnTo>
                      <a:pt x="1739" y="1625"/>
                    </a:lnTo>
                    <a:lnTo>
                      <a:pt x="1701" y="1601"/>
                    </a:lnTo>
                    <a:lnTo>
                      <a:pt x="1881" y="1561"/>
                    </a:lnTo>
                    <a:close/>
                    <a:moveTo>
                      <a:pt x="1701" y="1601"/>
                    </a:moveTo>
                    <a:lnTo>
                      <a:pt x="1736" y="1625"/>
                    </a:lnTo>
                    <a:lnTo>
                      <a:pt x="1651" y="1611"/>
                    </a:lnTo>
                    <a:lnTo>
                      <a:pt x="1701" y="1601"/>
                    </a:lnTo>
                    <a:close/>
                    <a:moveTo>
                      <a:pt x="1698" y="1601"/>
                    </a:moveTo>
                    <a:lnTo>
                      <a:pt x="1651" y="1611"/>
                    </a:lnTo>
                    <a:lnTo>
                      <a:pt x="1663" y="1577"/>
                    </a:lnTo>
                    <a:lnTo>
                      <a:pt x="1698" y="1601"/>
                    </a:lnTo>
                    <a:close/>
                    <a:moveTo>
                      <a:pt x="1651" y="1608"/>
                    </a:moveTo>
                    <a:lnTo>
                      <a:pt x="1648" y="1568"/>
                    </a:lnTo>
                    <a:lnTo>
                      <a:pt x="1663" y="1575"/>
                    </a:lnTo>
                    <a:lnTo>
                      <a:pt x="1651" y="1608"/>
                    </a:lnTo>
                    <a:close/>
                    <a:moveTo>
                      <a:pt x="1648" y="1565"/>
                    </a:moveTo>
                    <a:lnTo>
                      <a:pt x="1644" y="1459"/>
                    </a:lnTo>
                    <a:lnTo>
                      <a:pt x="1644" y="1459"/>
                    </a:lnTo>
                    <a:lnTo>
                      <a:pt x="1717" y="1418"/>
                    </a:lnTo>
                    <a:lnTo>
                      <a:pt x="1663" y="1575"/>
                    </a:lnTo>
                    <a:lnTo>
                      <a:pt x="1648" y="1565"/>
                    </a:lnTo>
                    <a:close/>
                    <a:moveTo>
                      <a:pt x="1644" y="1461"/>
                    </a:moveTo>
                    <a:lnTo>
                      <a:pt x="1648" y="1565"/>
                    </a:lnTo>
                    <a:lnTo>
                      <a:pt x="1599" y="1535"/>
                    </a:lnTo>
                    <a:lnTo>
                      <a:pt x="1644" y="1461"/>
                    </a:lnTo>
                    <a:close/>
                    <a:moveTo>
                      <a:pt x="1523" y="1352"/>
                    </a:moveTo>
                    <a:lnTo>
                      <a:pt x="1553" y="1333"/>
                    </a:lnTo>
                    <a:lnTo>
                      <a:pt x="1644" y="1380"/>
                    </a:lnTo>
                    <a:lnTo>
                      <a:pt x="1644" y="1425"/>
                    </a:lnTo>
                    <a:lnTo>
                      <a:pt x="1591" y="1432"/>
                    </a:lnTo>
                    <a:lnTo>
                      <a:pt x="1523" y="1352"/>
                    </a:lnTo>
                    <a:close/>
                    <a:moveTo>
                      <a:pt x="1589" y="1430"/>
                    </a:moveTo>
                    <a:lnTo>
                      <a:pt x="1494" y="1373"/>
                    </a:lnTo>
                    <a:lnTo>
                      <a:pt x="1523" y="1354"/>
                    </a:lnTo>
                    <a:lnTo>
                      <a:pt x="1589" y="1430"/>
                    </a:lnTo>
                    <a:close/>
                    <a:moveTo>
                      <a:pt x="1539" y="1271"/>
                    </a:moveTo>
                    <a:lnTo>
                      <a:pt x="1520" y="1314"/>
                    </a:lnTo>
                    <a:lnTo>
                      <a:pt x="1466" y="1285"/>
                    </a:lnTo>
                    <a:lnTo>
                      <a:pt x="1539" y="1271"/>
                    </a:lnTo>
                    <a:close/>
                    <a:moveTo>
                      <a:pt x="1542" y="1271"/>
                    </a:moveTo>
                    <a:lnTo>
                      <a:pt x="1589" y="1304"/>
                    </a:lnTo>
                    <a:lnTo>
                      <a:pt x="1553" y="1330"/>
                    </a:lnTo>
                    <a:lnTo>
                      <a:pt x="1523" y="1314"/>
                    </a:lnTo>
                    <a:lnTo>
                      <a:pt x="1542" y="1271"/>
                    </a:lnTo>
                    <a:close/>
                    <a:moveTo>
                      <a:pt x="1553" y="1330"/>
                    </a:moveTo>
                    <a:lnTo>
                      <a:pt x="1523" y="1352"/>
                    </a:lnTo>
                    <a:lnTo>
                      <a:pt x="1511" y="1337"/>
                    </a:lnTo>
                    <a:lnTo>
                      <a:pt x="1520" y="1314"/>
                    </a:lnTo>
                    <a:lnTo>
                      <a:pt x="1553" y="1330"/>
                    </a:lnTo>
                    <a:close/>
                    <a:moveTo>
                      <a:pt x="1644" y="1428"/>
                    </a:moveTo>
                    <a:lnTo>
                      <a:pt x="1644" y="1459"/>
                    </a:lnTo>
                    <a:lnTo>
                      <a:pt x="1594" y="1432"/>
                    </a:lnTo>
                    <a:lnTo>
                      <a:pt x="1644" y="1428"/>
                    </a:lnTo>
                    <a:close/>
                    <a:moveTo>
                      <a:pt x="1644" y="1459"/>
                    </a:moveTo>
                    <a:lnTo>
                      <a:pt x="1644" y="1428"/>
                    </a:lnTo>
                    <a:lnTo>
                      <a:pt x="1715" y="1418"/>
                    </a:lnTo>
                    <a:lnTo>
                      <a:pt x="1644" y="1459"/>
                    </a:lnTo>
                    <a:close/>
                    <a:moveTo>
                      <a:pt x="1717" y="1418"/>
                    </a:moveTo>
                    <a:lnTo>
                      <a:pt x="1644" y="1425"/>
                    </a:lnTo>
                    <a:lnTo>
                      <a:pt x="1644" y="1380"/>
                    </a:lnTo>
                    <a:lnTo>
                      <a:pt x="1717" y="1418"/>
                    </a:lnTo>
                    <a:close/>
                    <a:moveTo>
                      <a:pt x="1553" y="1330"/>
                    </a:moveTo>
                    <a:lnTo>
                      <a:pt x="1591" y="1304"/>
                    </a:lnTo>
                    <a:lnTo>
                      <a:pt x="1644" y="1342"/>
                    </a:lnTo>
                    <a:lnTo>
                      <a:pt x="1644" y="1378"/>
                    </a:lnTo>
                    <a:lnTo>
                      <a:pt x="1553" y="1330"/>
                    </a:lnTo>
                    <a:close/>
                    <a:moveTo>
                      <a:pt x="1644" y="1340"/>
                    </a:moveTo>
                    <a:lnTo>
                      <a:pt x="1591" y="1304"/>
                    </a:lnTo>
                    <a:lnTo>
                      <a:pt x="1677" y="1245"/>
                    </a:lnTo>
                    <a:lnTo>
                      <a:pt x="1644" y="1340"/>
                    </a:lnTo>
                    <a:close/>
                    <a:moveTo>
                      <a:pt x="1677" y="1245"/>
                    </a:moveTo>
                    <a:lnTo>
                      <a:pt x="1591" y="1304"/>
                    </a:lnTo>
                    <a:lnTo>
                      <a:pt x="1542" y="1271"/>
                    </a:lnTo>
                    <a:lnTo>
                      <a:pt x="1677" y="1245"/>
                    </a:lnTo>
                    <a:close/>
                    <a:moveTo>
                      <a:pt x="1539" y="1271"/>
                    </a:moveTo>
                    <a:lnTo>
                      <a:pt x="1463" y="1283"/>
                    </a:lnTo>
                    <a:lnTo>
                      <a:pt x="1435" y="1221"/>
                    </a:lnTo>
                    <a:lnTo>
                      <a:pt x="1539" y="1271"/>
                    </a:lnTo>
                    <a:close/>
                    <a:moveTo>
                      <a:pt x="1463" y="1283"/>
                    </a:moveTo>
                    <a:lnTo>
                      <a:pt x="1318" y="1164"/>
                    </a:lnTo>
                    <a:lnTo>
                      <a:pt x="1432" y="1219"/>
                    </a:lnTo>
                    <a:lnTo>
                      <a:pt x="1463" y="1283"/>
                    </a:lnTo>
                    <a:close/>
                    <a:moveTo>
                      <a:pt x="1209" y="1010"/>
                    </a:moveTo>
                    <a:lnTo>
                      <a:pt x="1169" y="1062"/>
                    </a:lnTo>
                    <a:lnTo>
                      <a:pt x="1059" y="1060"/>
                    </a:lnTo>
                    <a:lnTo>
                      <a:pt x="1209" y="1010"/>
                    </a:lnTo>
                    <a:close/>
                    <a:moveTo>
                      <a:pt x="1055" y="1062"/>
                    </a:moveTo>
                    <a:lnTo>
                      <a:pt x="953" y="1145"/>
                    </a:lnTo>
                    <a:lnTo>
                      <a:pt x="893" y="1119"/>
                    </a:lnTo>
                    <a:lnTo>
                      <a:pt x="884" y="1067"/>
                    </a:lnTo>
                    <a:lnTo>
                      <a:pt x="1055" y="1062"/>
                    </a:lnTo>
                    <a:close/>
                    <a:moveTo>
                      <a:pt x="872" y="1000"/>
                    </a:moveTo>
                    <a:lnTo>
                      <a:pt x="786" y="832"/>
                    </a:lnTo>
                    <a:lnTo>
                      <a:pt x="955" y="855"/>
                    </a:lnTo>
                    <a:lnTo>
                      <a:pt x="872" y="1000"/>
                    </a:lnTo>
                    <a:close/>
                    <a:moveTo>
                      <a:pt x="824" y="333"/>
                    </a:moveTo>
                    <a:lnTo>
                      <a:pt x="879" y="394"/>
                    </a:lnTo>
                    <a:lnTo>
                      <a:pt x="748" y="454"/>
                    </a:lnTo>
                    <a:lnTo>
                      <a:pt x="824" y="333"/>
                    </a:lnTo>
                    <a:close/>
                    <a:moveTo>
                      <a:pt x="748" y="451"/>
                    </a:moveTo>
                    <a:lnTo>
                      <a:pt x="798" y="304"/>
                    </a:lnTo>
                    <a:lnTo>
                      <a:pt x="822" y="330"/>
                    </a:lnTo>
                    <a:lnTo>
                      <a:pt x="748" y="451"/>
                    </a:lnTo>
                    <a:close/>
                    <a:moveTo>
                      <a:pt x="763" y="546"/>
                    </a:moveTo>
                    <a:lnTo>
                      <a:pt x="727" y="642"/>
                    </a:lnTo>
                    <a:lnTo>
                      <a:pt x="694" y="596"/>
                    </a:lnTo>
                    <a:lnTo>
                      <a:pt x="763" y="546"/>
                    </a:lnTo>
                    <a:close/>
                    <a:moveTo>
                      <a:pt x="763" y="546"/>
                    </a:moveTo>
                    <a:lnTo>
                      <a:pt x="748" y="456"/>
                    </a:lnTo>
                    <a:lnTo>
                      <a:pt x="860" y="494"/>
                    </a:lnTo>
                    <a:lnTo>
                      <a:pt x="829" y="530"/>
                    </a:lnTo>
                    <a:lnTo>
                      <a:pt x="763" y="546"/>
                    </a:lnTo>
                    <a:close/>
                    <a:moveTo>
                      <a:pt x="732" y="497"/>
                    </a:moveTo>
                    <a:lnTo>
                      <a:pt x="722" y="482"/>
                    </a:lnTo>
                    <a:lnTo>
                      <a:pt x="746" y="456"/>
                    </a:lnTo>
                    <a:lnTo>
                      <a:pt x="732" y="497"/>
                    </a:lnTo>
                    <a:close/>
                    <a:moveTo>
                      <a:pt x="748" y="456"/>
                    </a:moveTo>
                    <a:lnTo>
                      <a:pt x="763" y="544"/>
                    </a:lnTo>
                    <a:lnTo>
                      <a:pt x="732" y="497"/>
                    </a:lnTo>
                    <a:lnTo>
                      <a:pt x="748" y="456"/>
                    </a:lnTo>
                    <a:close/>
                    <a:moveTo>
                      <a:pt x="763" y="546"/>
                    </a:moveTo>
                    <a:lnTo>
                      <a:pt x="691" y="596"/>
                    </a:lnTo>
                    <a:lnTo>
                      <a:pt x="732" y="499"/>
                    </a:lnTo>
                    <a:lnTo>
                      <a:pt x="763" y="546"/>
                    </a:lnTo>
                    <a:close/>
                    <a:moveTo>
                      <a:pt x="727" y="642"/>
                    </a:moveTo>
                    <a:lnTo>
                      <a:pt x="679" y="627"/>
                    </a:lnTo>
                    <a:lnTo>
                      <a:pt x="691" y="599"/>
                    </a:lnTo>
                    <a:lnTo>
                      <a:pt x="727" y="642"/>
                    </a:lnTo>
                    <a:close/>
                    <a:moveTo>
                      <a:pt x="727" y="642"/>
                    </a:moveTo>
                    <a:lnTo>
                      <a:pt x="758" y="744"/>
                    </a:lnTo>
                    <a:lnTo>
                      <a:pt x="722" y="751"/>
                    </a:lnTo>
                    <a:lnTo>
                      <a:pt x="658" y="670"/>
                    </a:lnTo>
                    <a:lnTo>
                      <a:pt x="679" y="627"/>
                    </a:lnTo>
                    <a:lnTo>
                      <a:pt x="727" y="642"/>
                    </a:lnTo>
                    <a:close/>
                    <a:moveTo>
                      <a:pt x="729" y="644"/>
                    </a:moveTo>
                    <a:lnTo>
                      <a:pt x="793" y="737"/>
                    </a:lnTo>
                    <a:lnTo>
                      <a:pt x="760" y="744"/>
                    </a:lnTo>
                    <a:lnTo>
                      <a:pt x="729" y="644"/>
                    </a:lnTo>
                    <a:close/>
                    <a:moveTo>
                      <a:pt x="758" y="744"/>
                    </a:moveTo>
                    <a:lnTo>
                      <a:pt x="765" y="763"/>
                    </a:lnTo>
                    <a:lnTo>
                      <a:pt x="744" y="779"/>
                    </a:lnTo>
                    <a:lnTo>
                      <a:pt x="722" y="751"/>
                    </a:lnTo>
                    <a:lnTo>
                      <a:pt x="758" y="744"/>
                    </a:lnTo>
                    <a:close/>
                    <a:moveTo>
                      <a:pt x="744" y="779"/>
                    </a:moveTo>
                    <a:lnTo>
                      <a:pt x="710" y="810"/>
                    </a:lnTo>
                    <a:lnTo>
                      <a:pt x="677" y="760"/>
                    </a:lnTo>
                    <a:lnTo>
                      <a:pt x="722" y="751"/>
                    </a:lnTo>
                    <a:lnTo>
                      <a:pt x="744" y="779"/>
                    </a:lnTo>
                    <a:close/>
                    <a:moveTo>
                      <a:pt x="744" y="779"/>
                    </a:moveTo>
                    <a:lnTo>
                      <a:pt x="784" y="829"/>
                    </a:lnTo>
                    <a:lnTo>
                      <a:pt x="710" y="810"/>
                    </a:lnTo>
                    <a:lnTo>
                      <a:pt x="744" y="779"/>
                    </a:lnTo>
                    <a:close/>
                    <a:moveTo>
                      <a:pt x="869" y="998"/>
                    </a:moveTo>
                    <a:lnTo>
                      <a:pt x="786" y="900"/>
                    </a:lnTo>
                    <a:lnTo>
                      <a:pt x="786" y="832"/>
                    </a:lnTo>
                    <a:lnTo>
                      <a:pt x="869" y="998"/>
                    </a:lnTo>
                    <a:close/>
                    <a:moveTo>
                      <a:pt x="784" y="827"/>
                    </a:moveTo>
                    <a:lnTo>
                      <a:pt x="746" y="779"/>
                    </a:lnTo>
                    <a:lnTo>
                      <a:pt x="765" y="763"/>
                    </a:lnTo>
                    <a:lnTo>
                      <a:pt x="784" y="827"/>
                    </a:lnTo>
                    <a:close/>
                    <a:moveTo>
                      <a:pt x="760" y="744"/>
                    </a:moveTo>
                    <a:lnTo>
                      <a:pt x="791" y="737"/>
                    </a:lnTo>
                    <a:lnTo>
                      <a:pt x="765" y="760"/>
                    </a:lnTo>
                    <a:lnTo>
                      <a:pt x="760" y="744"/>
                    </a:lnTo>
                    <a:close/>
                    <a:moveTo>
                      <a:pt x="729" y="639"/>
                    </a:moveTo>
                    <a:lnTo>
                      <a:pt x="763" y="546"/>
                    </a:lnTo>
                    <a:lnTo>
                      <a:pt x="829" y="530"/>
                    </a:lnTo>
                    <a:lnTo>
                      <a:pt x="729" y="639"/>
                    </a:lnTo>
                    <a:close/>
                    <a:moveTo>
                      <a:pt x="967" y="494"/>
                    </a:moveTo>
                    <a:lnTo>
                      <a:pt x="831" y="530"/>
                    </a:lnTo>
                    <a:lnTo>
                      <a:pt x="862" y="494"/>
                    </a:lnTo>
                    <a:lnTo>
                      <a:pt x="862" y="494"/>
                    </a:lnTo>
                    <a:lnTo>
                      <a:pt x="748" y="456"/>
                    </a:lnTo>
                    <a:lnTo>
                      <a:pt x="879" y="394"/>
                    </a:lnTo>
                    <a:lnTo>
                      <a:pt x="967" y="494"/>
                    </a:lnTo>
                    <a:close/>
                    <a:moveTo>
                      <a:pt x="879" y="394"/>
                    </a:moveTo>
                    <a:lnTo>
                      <a:pt x="824" y="330"/>
                    </a:lnTo>
                    <a:lnTo>
                      <a:pt x="836" y="311"/>
                    </a:lnTo>
                    <a:lnTo>
                      <a:pt x="981" y="347"/>
                    </a:lnTo>
                    <a:lnTo>
                      <a:pt x="879" y="394"/>
                    </a:lnTo>
                    <a:close/>
                    <a:moveTo>
                      <a:pt x="879" y="238"/>
                    </a:moveTo>
                    <a:lnTo>
                      <a:pt x="981" y="347"/>
                    </a:lnTo>
                    <a:lnTo>
                      <a:pt x="836" y="311"/>
                    </a:lnTo>
                    <a:lnTo>
                      <a:pt x="879" y="238"/>
                    </a:lnTo>
                    <a:close/>
                    <a:moveTo>
                      <a:pt x="834" y="311"/>
                    </a:moveTo>
                    <a:lnTo>
                      <a:pt x="822" y="330"/>
                    </a:lnTo>
                    <a:lnTo>
                      <a:pt x="798" y="304"/>
                    </a:lnTo>
                    <a:lnTo>
                      <a:pt x="834" y="311"/>
                    </a:lnTo>
                    <a:close/>
                    <a:moveTo>
                      <a:pt x="796" y="304"/>
                    </a:moveTo>
                    <a:lnTo>
                      <a:pt x="748" y="454"/>
                    </a:lnTo>
                    <a:lnTo>
                      <a:pt x="672" y="406"/>
                    </a:lnTo>
                    <a:lnTo>
                      <a:pt x="796" y="304"/>
                    </a:lnTo>
                    <a:close/>
                    <a:moveTo>
                      <a:pt x="796" y="304"/>
                    </a:moveTo>
                    <a:lnTo>
                      <a:pt x="672" y="406"/>
                    </a:lnTo>
                    <a:lnTo>
                      <a:pt x="618" y="368"/>
                    </a:lnTo>
                    <a:lnTo>
                      <a:pt x="796" y="304"/>
                    </a:lnTo>
                    <a:close/>
                    <a:moveTo>
                      <a:pt x="618" y="368"/>
                    </a:moveTo>
                    <a:lnTo>
                      <a:pt x="672" y="406"/>
                    </a:lnTo>
                    <a:lnTo>
                      <a:pt x="513" y="406"/>
                    </a:lnTo>
                    <a:lnTo>
                      <a:pt x="618" y="368"/>
                    </a:lnTo>
                    <a:close/>
                    <a:moveTo>
                      <a:pt x="511" y="406"/>
                    </a:moveTo>
                    <a:lnTo>
                      <a:pt x="520" y="302"/>
                    </a:lnTo>
                    <a:lnTo>
                      <a:pt x="615" y="368"/>
                    </a:lnTo>
                    <a:lnTo>
                      <a:pt x="511" y="406"/>
                    </a:lnTo>
                    <a:close/>
                    <a:moveTo>
                      <a:pt x="475" y="138"/>
                    </a:moveTo>
                    <a:lnTo>
                      <a:pt x="520" y="299"/>
                    </a:lnTo>
                    <a:lnTo>
                      <a:pt x="337" y="240"/>
                    </a:lnTo>
                    <a:lnTo>
                      <a:pt x="475" y="138"/>
                    </a:lnTo>
                    <a:close/>
                    <a:moveTo>
                      <a:pt x="238" y="231"/>
                    </a:moveTo>
                    <a:lnTo>
                      <a:pt x="271" y="233"/>
                    </a:lnTo>
                    <a:lnTo>
                      <a:pt x="269" y="280"/>
                    </a:lnTo>
                    <a:lnTo>
                      <a:pt x="212" y="266"/>
                    </a:lnTo>
                    <a:lnTo>
                      <a:pt x="238" y="231"/>
                    </a:lnTo>
                    <a:close/>
                    <a:moveTo>
                      <a:pt x="152" y="354"/>
                    </a:moveTo>
                    <a:lnTo>
                      <a:pt x="147" y="254"/>
                    </a:lnTo>
                    <a:lnTo>
                      <a:pt x="209" y="269"/>
                    </a:lnTo>
                    <a:lnTo>
                      <a:pt x="152" y="354"/>
                    </a:lnTo>
                    <a:close/>
                    <a:moveTo>
                      <a:pt x="164" y="150"/>
                    </a:moveTo>
                    <a:lnTo>
                      <a:pt x="257" y="197"/>
                    </a:lnTo>
                    <a:lnTo>
                      <a:pt x="235" y="228"/>
                    </a:lnTo>
                    <a:lnTo>
                      <a:pt x="136" y="216"/>
                    </a:lnTo>
                    <a:lnTo>
                      <a:pt x="119" y="174"/>
                    </a:lnTo>
                    <a:lnTo>
                      <a:pt x="164" y="150"/>
                    </a:lnTo>
                    <a:close/>
                    <a:moveTo>
                      <a:pt x="119" y="171"/>
                    </a:moveTo>
                    <a:lnTo>
                      <a:pt x="107" y="143"/>
                    </a:lnTo>
                    <a:lnTo>
                      <a:pt x="162" y="150"/>
                    </a:lnTo>
                    <a:lnTo>
                      <a:pt x="119" y="171"/>
                    </a:lnTo>
                    <a:close/>
                    <a:moveTo>
                      <a:pt x="257" y="197"/>
                    </a:moveTo>
                    <a:lnTo>
                      <a:pt x="166" y="150"/>
                    </a:lnTo>
                    <a:lnTo>
                      <a:pt x="276" y="169"/>
                    </a:lnTo>
                    <a:lnTo>
                      <a:pt x="257" y="197"/>
                    </a:lnTo>
                    <a:close/>
                    <a:moveTo>
                      <a:pt x="257" y="200"/>
                    </a:moveTo>
                    <a:lnTo>
                      <a:pt x="273" y="207"/>
                    </a:lnTo>
                    <a:lnTo>
                      <a:pt x="271" y="233"/>
                    </a:lnTo>
                    <a:lnTo>
                      <a:pt x="238" y="228"/>
                    </a:lnTo>
                    <a:lnTo>
                      <a:pt x="257" y="200"/>
                    </a:lnTo>
                    <a:close/>
                    <a:moveTo>
                      <a:pt x="271" y="280"/>
                    </a:moveTo>
                    <a:lnTo>
                      <a:pt x="273" y="233"/>
                    </a:lnTo>
                    <a:lnTo>
                      <a:pt x="335" y="242"/>
                    </a:lnTo>
                    <a:lnTo>
                      <a:pt x="271" y="280"/>
                    </a:lnTo>
                    <a:close/>
                    <a:moveTo>
                      <a:pt x="516" y="299"/>
                    </a:moveTo>
                    <a:lnTo>
                      <a:pt x="390" y="290"/>
                    </a:lnTo>
                    <a:lnTo>
                      <a:pt x="340" y="242"/>
                    </a:lnTo>
                    <a:lnTo>
                      <a:pt x="516" y="299"/>
                    </a:lnTo>
                    <a:close/>
                    <a:moveTo>
                      <a:pt x="335" y="240"/>
                    </a:moveTo>
                    <a:lnTo>
                      <a:pt x="273" y="233"/>
                    </a:lnTo>
                    <a:lnTo>
                      <a:pt x="276" y="209"/>
                    </a:lnTo>
                    <a:lnTo>
                      <a:pt x="335" y="240"/>
                    </a:lnTo>
                    <a:close/>
                    <a:moveTo>
                      <a:pt x="257" y="197"/>
                    </a:moveTo>
                    <a:lnTo>
                      <a:pt x="276" y="171"/>
                    </a:lnTo>
                    <a:lnTo>
                      <a:pt x="273" y="207"/>
                    </a:lnTo>
                    <a:lnTo>
                      <a:pt x="257" y="197"/>
                    </a:lnTo>
                    <a:close/>
                    <a:moveTo>
                      <a:pt x="107" y="143"/>
                    </a:moveTo>
                    <a:lnTo>
                      <a:pt x="121" y="57"/>
                    </a:lnTo>
                    <a:lnTo>
                      <a:pt x="164" y="147"/>
                    </a:lnTo>
                    <a:lnTo>
                      <a:pt x="107" y="143"/>
                    </a:lnTo>
                    <a:close/>
                    <a:moveTo>
                      <a:pt x="119" y="57"/>
                    </a:moveTo>
                    <a:lnTo>
                      <a:pt x="107" y="140"/>
                    </a:lnTo>
                    <a:lnTo>
                      <a:pt x="48" y="5"/>
                    </a:lnTo>
                    <a:lnTo>
                      <a:pt x="119" y="57"/>
                    </a:lnTo>
                    <a:close/>
                    <a:moveTo>
                      <a:pt x="107" y="143"/>
                    </a:moveTo>
                    <a:lnTo>
                      <a:pt x="117" y="174"/>
                    </a:lnTo>
                    <a:lnTo>
                      <a:pt x="52" y="207"/>
                    </a:lnTo>
                    <a:lnTo>
                      <a:pt x="107" y="143"/>
                    </a:lnTo>
                    <a:close/>
                    <a:moveTo>
                      <a:pt x="52" y="207"/>
                    </a:moveTo>
                    <a:lnTo>
                      <a:pt x="117" y="174"/>
                    </a:lnTo>
                    <a:lnTo>
                      <a:pt x="133" y="216"/>
                    </a:lnTo>
                    <a:lnTo>
                      <a:pt x="52" y="207"/>
                    </a:lnTo>
                    <a:close/>
                    <a:moveTo>
                      <a:pt x="136" y="219"/>
                    </a:moveTo>
                    <a:lnTo>
                      <a:pt x="235" y="231"/>
                    </a:lnTo>
                    <a:lnTo>
                      <a:pt x="212" y="266"/>
                    </a:lnTo>
                    <a:lnTo>
                      <a:pt x="147" y="252"/>
                    </a:lnTo>
                    <a:lnTo>
                      <a:pt x="136" y="219"/>
                    </a:lnTo>
                    <a:close/>
                    <a:moveTo>
                      <a:pt x="147" y="254"/>
                    </a:moveTo>
                    <a:lnTo>
                      <a:pt x="150" y="356"/>
                    </a:lnTo>
                    <a:lnTo>
                      <a:pt x="5" y="373"/>
                    </a:lnTo>
                    <a:lnTo>
                      <a:pt x="147" y="254"/>
                    </a:lnTo>
                    <a:close/>
                    <a:moveTo>
                      <a:pt x="5" y="373"/>
                    </a:moveTo>
                    <a:lnTo>
                      <a:pt x="150" y="356"/>
                    </a:lnTo>
                    <a:lnTo>
                      <a:pt x="150" y="359"/>
                    </a:lnTo>
                    <a:lnTo>
                      <a:pt x="150" y="359"/>
                    </a:lnTo>
                    <a:lnTo>
                      <a:pt x="119" y="411"/>
                    </a:lnTo>
                    <a:lnTo>
                      <a:pt x="5" y="373"/>
                    </a:lnTo>
                    <a:close/>
                    <a:moveTo>
                      <a:pt x="152" y="354"/>
                    </a:moveTo>
                    <a:lnTo>
                      <a:pt x="212" y="269"/>
                    </a:lnTo>
                    <a:lnTo>
                      <a:pt x="269" y="280"/>
                    </a:lnTo>
                    <a:lnTo>
                      <a:pt x="152" y="354"/>
                    </a:lnTo>
                    <a:close/>
                    <a:moveTo>
                      <a:pt x="271" y="280"/>
                    </a:moveTo>
                    <a:lnTo>
                      <a:pt x="337" y="242"/>
                    </a:lnTo>
                    <a:lnTo>
                      <a:pt x="387" y="290"/>
                    </a:lnTo>
                    <a:lnTo>
                      <a:pt x="271" y="280"/>
                    </a:lnTo>
                    <a:close/>
                    <a:moveTo>
                      <a:pt x="390" y="290"/>
                    </a:moveTo>
                    <a:lnTo>
                      <a:pt x="518" y="302"/>
                    </a:lnTo>
                    <a:lnTo>
                      <a:pt x="459" y="356"/>
                    </a:lnTo>
                    <a:lnTo>
                      <a:pt x="390" y="290"/>
                    </a:lnTo>
                    <a:close/>
                    <a:moveTo>
                      <a:pt x="392" y="418"/>
                    </a:moveTo>
                    <a:lnTo>
                      <a:pt x="459" y="359"/>
                    </a:lnTo>
                    <a:lnTo>
                      <a:pt x="511" y="406"/>
                    </a:lnTo>
                    <a:lnTo>
                      <a:pt x="392" y="418"/>
                    </a:lnTo>
                    <a:close/>
                    <a:moveTo>
                      <a:pt x="459" y="356"/>
                    </a:moveTo>
                    <a:lnTo>
                      <a:pt x="520" y="302"/>
                    </a:lnTo>
                    <a:lnTo>
                      <a:pt x="511" y="406"/>
                    </a:lnTo>
                    <a:lnTo>
                      <a:pt x="459" y="356"/>
                    </a:lnTo>
                    <a:close/>
                    <a:moveTo>
                      <a:pt x="516" y="406"/>
                    </a:moveTo>
                    <a:lnTo>
                      <a:pt x="672" y="406"/>
                    </a:lnTo>
                    <a:lnTo>
                      <a:pt x="696" y="444"/>
                    </a:lnTo>
                    <a:lnTo>
                      <a:pt x="516" y="406"/>
                    </a:lnTo>
                    <a:close/>
                    <a:moveTo>
                      <a:pt x="698" y="444"/>
                    </a:moveTo>
                    <a:lnTo>
                      <a:pt x="675" y="409"/>
                    </a:lnTo>
                    <a:lnTo>
                      <a:pt x="746" y="454"/>
                    </a:lnTo>
                    <a:lnTo>
                      <a:pt x="698" y="444"/>
                    </a:lnTo>
                    <a:close/>
                    <a:moveTo>
                      <a:pt x="698" y="447"/>
                    </a:moveTo>
                    <a:lnTo>
                      <a:pt x="746" y="456"/>
                    </a:lnTo>
                    <a:lnTo>
                      <a:pt x="722" y="482"/>
                    </a:lnTo>
                    <a:lnTo>
                      <a:pt x="698" y="447"/>
                    </a:lnTo>
                    <a:close/>
                    <a:moveTo>
                      <a:pt x="722" y="485"/>
                    </a:moveTo>
                    <a:lnTo>
                      <a:pt x="732" y="497"/>
                    </a:lnTo>
                    <a:lnTo>
                      <a:pt x="691" y="596"/>
                    </a:lnTo>
                    <a:lnTo>
                      <a:pt x="691" y="596"/>
                    </a:lnTo>
                    <a:lnTo>
                      <a:pt x="608" y="604"/>
                    </a:lnTo>
                    <a:lnTo>
                      <a:pt x="722" y="485"/>
                    </a:lnTo>
                    <a:close/>
                    <a:moveTo>
                      <a:pt x="691" y="599"/>
                    </a:moveTo>
                    <a:lnTo>
                      <a:pt x="677" y="627"/>
                    </a:lnTo>
                    <a:lnTo>
                      <a:pt x="608" y="606"/>
                    </a:lnTo>
                    <a:lnTo>
                      <a:pt x="691" y="599"/>
                    </a:lnTo>
                    <a:close/>
                    <a:moveTo>
                      <a:pt x="608" y="606"/>
                    </a:moveTo>
                    <a:lnTo>
                      <a:pt x="677" y="627"/>
                    </a:lnTo>
                    <a:lnTo>
                      <a:pt x="658" y="670"/>
                    </a:lnTo>
                    <a:lnTo>
                      <a:pt x="608" y="606"/>
                    </a:lnTo>
                    <a:close/>
                    <a:moveTo>
                      <a:pt x="722" y="751"/>
                    </a:moveTo>
                    <a:lnTo>
                      <a:pt x="677" y="758"/>
                    </a:lnTo>
                    <a:lnTo>
                      <a:pt x="644" y="706"/>
                    </a:lnTo>
                    <a:lnTo>
                      <a:pt x="658" y="670"/>
                    </a:lnTo>
                    <a:lnTo>
                      <a:pt x="722" y="751"/>
                    </a:lnTo>
                    <a:close/>
                    <a:moveTo>
                      <a:pt x="641" y="706"/>
                    </a:moveTo>
                    <a:lnTo>
                      <a:pt x="677" y="760"/>
                    </a:lnTo>
                    <a:lnTo>
                      <a:pt x="573" y="779"/>
                    </a:lnTo>
                    <a:lnTo>
                      <a:pt x="641" y="706"/>
                    </a:lnTo>
                    <a:close/>
                    <a:moveTo>
                      <a:pt x="575" y="779"/>
                    </a:moveTo>
                    <a:lnTo>
                      <a:pt x="677" y="760"/>
                    </a:lnTo>
                    <a:lnTo>
                      <a:pt x="708" y="810"/>
                    </a:lnTo>
                    <a:lnTo>
                      <a:pt x="575" y="779"/>
                    </a:lnTo>
                    <a:close/>
                    <a:moveTo>
                      <a:pt x="710" y="810"/>
                    </a:moveTo>
                    <a:lnTo>
                      <a:pt x="784" y="832"/>
                    </a:lnTo>
                    <a:lnTo>
                      <a:pt x="786" y="900"/>
                    </a:lnTo>
                    <a:lnTo>
                      <a:pt x="710" y="810"/>
                    </a:lnTo>
                    <a:close/>
                    <a:moveTo>
                      <a:pt x="791" y="1069"/>
                    </a:moveTo>
                    <a:lnTo>
                      <a:pt x="786" y="903"/>
                    </a:lnTo>
                    <a:lnTo>
                      <a:pt x="872" y="1003"/>
                    </a:lnTo>
                    <a:lnTo>
                      <a:pt x="791" y="1069"/>
                    </a:lnTo>
                    <a:close/>
                    <a:moveTo>
                      <a:pt x="872" y="1003"/>
                    </a:moveTo>
                    <a:lnTo>
                      <a:pt x="884" y="1067"/>
                    </a:lnTo>
                    <a:lnTo>
                      <a:pt x="793" y="1069"/>
                    </a:lnTo>
                    <a:lnTo>
                      <a:pt x="872" y="1003"/>
                    </a:lnTo>
                    <a:close/>
                    <a:moveTo>
                      <a:pt x="884" y="1067"/>
                    </a:moveTo>
                    <a:lnTo>
                      <a:pt x="893" y="1117"/>
                    </a:lnTo>
                    <a:lnTo>
                      <a:pt x="793" y="1071"/>
                    </a:lnTo>
                    <a:lnTo>
                      <a:pt x="884" y="1067"/>
                    </a:lnTo>
                    <a:close/>
                    <a:moveTo>
                      <a:pt x="793" y="1071"/>
                    </a:moveTo>
                    <a:lnTo>
                      <a:pt x="893" y="1119"/>
                    </a:lnTo>
                    <a:lnTo>
                      <a:pt x="905" y="1183"/>
                    </a:lnTo>
                    <a:lnTo>
                      <a:pt x="793" y="1071"/>
                    </a:lnTo>
                    <a:close/>
                    <a:moveTo>
                      <a:pt x="905" y="1183"/>
                    </a:moveTo>
                    <a:lnTo>
                      <a:pt x="893" y="1119"/>
                    </a:lnTo>
                    <a:lnTo>
                      <a:pt x="953" y="1145"/>
                    </a:lnTo>
                    <a:lnTo>
                      <a:pt x="905" y="1183"/>
                    </a:lnTo>
                    <a:close/>
                    <a:moveTo>
                      <a:pt x="905" y="1185"/>
                    </a:moveTo>
                    <a:lnTo>
                      <a:pt x="953" y="1147"/>
                    </a:lnTo>
                    <a:lnTo>
                      <a:pt x="1064" y="1200"/>
                    </a:lnTo>
                    <a:lnTo>
                      <a:pt x="905" y="1185"/>
                    </a:lnTo>
                    <a:close/>
                    <a:moveTo>
                      <a:pt x="953" y="1145"/>
                    </a:moveTo>
                    <a:lnTo>
                      <a:pt x="1055" y="1062"/>
                    </a:lnTo>
                    <a:lnTo>
                      <a:pt x="1067" y="1200"/>
                    </a:lnTo>
                    <a:lnTo>
                      <a:pt x="953" y="1145"/>
                    </a:lnTo>
                    <a:close/>
                    <a:moveTo>
                      <a:pt x="1067" y="1197"/>
                    </a:moveTo>
                    <a:lnTo>
                      <a:pt x="1057" y="1062"/>
                    </a:lnTo>
                    <a:lnTo>
                      <a:pt x="1169" y="1064"/>
                    </a:lnTo>
                    <a:lnTo>
                      <a:pt x="1067" y="1197"/>
                    </a:lnTo>
                    <a:close/>
                    <a:moveTo>
                      <a:pt x="1171" y="1062"/>
                    </a:moveTo>
                    <a:lnTo>
                      <a:pt x="1209" y="1010"/>
                    </a:lnTo>
                    <a:lnTo>
                      <a:pt x="1247" y="1064"/>
                    </a:lnTo>
                    <a:lnTo>
                      <a:pt x="1171" y="1062"/>
                    </a:lnTo>
                    <a:close/>
                    <a:moveTo>
                      <a:pt x="1249" y="1064"/>
                    </a:moveTo>
                    <a:lnTo>
                      <a:pt x="1211" y="1010"/>
                    </a:lnTo>
                    <a:lnTo>
                      <a:pt x="1359" y="1067"/>
                    </a:lnTo>
                    <a:lnTo>
                      <a:pt x="1249" y="1064"/>
                    </a:lnTo>
                    <a:close/>
                    <a:moveTo>
                      <a:pt x="1361" y="1067"/>
                    </a:moveTo>
                    <a:lnTo>
                      <a:pt x="1314" y="1162"/>
                    </a:lnTo>
                    <a:lnTo>
                      <a:pt x="1249" y="1064"/>
                    </a:lnTo>
                    <a:lnTo>
                      <a:pt x="1361" y="1067"/>
                    </a:lnTo>
                    <a:close/>
                    <a:moveTo>
                      <a:pt x="1361" y="1067"/>
                    </a:moveTo>
                    <a:lnTo>
                      <a:pt x="1432" y="1219"/>
                    </a:lnTo>
                    <a:lnTo>
                      <a:pt x="1316" y="1162"/>
                    </a:lnTo>
                    <a:lnTo>
                      <a:pt x="1361" y="1067"/>
                    </a:lnTo>
                    <a:close/>
                    <a:moveTo>
                      <a:pt x="1297" y="1330"/>
                    </a:moveTo>
                    <a:lnTo>
                      <a:pt x="1314" y="1164"/>
                    </a:lnTo>
                    <a:lnTo>
                      <a:pt x="1463" y="1283"/>
                    </a:lnTo>
                    <a:lnTo>
                      <a:pt x="1297" y="1330"/>
                    </a:lnTo>
                    <a:close/>
                    <a:moveTo>
                      <a:pt x="1466" y="1285"/>
                    </a:moveTo>
                    <a:lnTo>
                      <a:pt x="1520" y="1314"/>
                    </a:lnTo>
                    <a:lnTo>
                      <a:pt x="1511" y="1337"/>
                    </a:lnTo>
                    <a:lnTo>
                      <a:pt x="1466" y="1285"/>
                    </a:lnTo>
                    <a:close/>
                    <a:moveTo>
                      <a:pt x="1523" y="1352"/>
                    </a:moveTo>
                    <a:lnTo>
                      <a:pt x="1494" y="1371"/>
                    </a:lnTo>
                    <a:lnTo>
                      <a:pt x="1511" y="1340"/>
                    </a:lnTo>
                    <a:lnTo>
                      <a:pt x="1523" y="1352"/>
                    </a:lnTo>
                    <a:close/>
                    <a:moveTo>
                      <a:pt x="1591" y="1432"/>
                    </a:moveTo>
                    <a:lnTo>
                      <a:pt x="1644" y="1459"/>
                    </a:lnTo>
                    <a:lnTo>
                      <a:pt x="1599" y="1532"/>
                    </a:lnTo>
                    <a:lnTo>
                      <a:pt x="1591" y="1432"/>
                    </a:lnTo>
                    <a:close/>
                    <a:moveTo>
                      <a:pt x="1601" y="1537"/>
                    </a:moveTo>
                    <a:lnTo>
                      <a:pt x="1648" y="1565"/>
                    </a:lnTo>
                    <a:lnTo>
                      <a:pt x="1648" y="1611"/>
                    </a:lnTo>
                    <a:lnTo>
                      <a:pt x="1601" y="1537"/>
                    </a:lnTo>
                    <a:close/>
                    <a:moveTo>
                      <a:pt x="1651" y="1613"/>
                    </a:moveTo>
                    <a:lnTo>
                      <a:pt x="1736" y="1625"/>
                    </a:lnTo>
                    <a:lnTo>
                      <a:pt x="1665" y="1770"/>
                    </a:lnTo>
                    <a:lnTo>
                      <a:pt x="1651" y="1613"/>
                    </a:lnTo>
                    <a:close/>
                    <a:moveTo>
                      <a:pt x="1668" y="1770"/>
                    </a:moveTo>
                    <a:lnTo>
                      <a:pt x="1739" y="1625"/>
                    </a:lnTo>
                    <a:lnTo>
                      <a:pt x="1803" y="1639"/>
                    </a:lnTo>
                    <a:lnTo>
                      <a:pt x="1668" y="1770"/>
                    </a:lnTo>
                    <a:close/>
                    <a:moveTo>
                      <a:pt x="1803" y="1637"/>
                    </a:moveTo>
                    <a:lnTo>
                      <a:pt x="1739" y="1625"/>
                    </a:lnTo>
                    <a:lnTo>
                      <a:pt x="1884" y="1561"/>
                    </a:lnTo>
                    <a:lnTo>
                      <a:pt x="1803" y="1637"/>
                    </a:lnTo>
                    <a:close/>
                    <a:moveTo>
                      <a:pt x="1886" y="1561"/>
                    </a:moveTo>
                    <a:lnTo>
                      <a:pt x="1919" y="1660"/>
                    </a:lnTo>
                    <a:lnTo>
                      <a:pt x="1805" y="1637"/>
                    </a:lnTo>
                    <a:lnTo>
                      <a:pt x="1886" y="1561"/>
                    </a:lnTo>
                    <a:close/>
                    <a:moveTo>
                      <a:pt x="1886" y="1561"/>
                    </a:moveTo>
                    <a:lnTo>
                      <a:pt x="2043" y="1618"/>
                    </a:lnTo>
                    <a:lnTo>
                      <a:pt x="1922" y="1660"/>
                    </a:lnTo>
                    <a:lnTo>
                      <a:pt x="1886" y="1561"/>
                    </a:lnTo>
                    <a:close/>
                    <a:moveTo>
                      <a:pt x="1922" y="1660"/>
                    </a:moveTo>
                    <a:lnTo>
                      <a:pt x="2112" y="1641"/>
                    </a:lnTo>
                    <a:lnTo>
                      <a:pt x="2029" y="1791"/>
                    </a:lnTo>
                    <a:lnTo>
                      <a:pt x="1922" y="1660"/>
                    </a:lnTo>
                    <a:close/>
                    <a:moveTo>
                      <a:pt x="2114" y="1641"/>
                    </a:moveTo>
                    <a:lnTo>
                      <a:pt x="2173" y="1622"/>
                    </a:lnTo>
                    <a:lnTo>
                      <a:pt x="2183" y="1646"/>
                    </a:lnTo>
                    <a:lnTo>
                      <a:pt x="2114" y="1641"/>
                    </a:lnTo>
                    <a:close/>
                    <a:moveTo>
                      <a:pt x="2202" y="1649"/>
                    </a:moveTo>
                    <a:lnTo>
                      <a:pt x="2197" y="1679"/>
                    </a:lnTo>
                    <a:lnTo>
                      <a:pt x="2183" y="1646"/>
                    </a:lnTo>
                    <a:lnTo>
                      <a:pt x="2202" y="1649"/>
                    </a:lnTo>
                    <a:close/>
                    <a:moveTo>
                      <a:pt x="2340" y="1615"/>
                    </a:moveTo>
                    <a:lnTo>
                      <a:pt x="2361" y="1637"/>
                    </a:lnTo>
                    <a:lnTo>
                      <a:pt x="2309" y="1656"/>
                    </a:lnTo>
                    <a:lnTo>
                      <a:pt x="2340" y="1615"/>
                    </a:lnTo>
                    <a:close/>
                    <a:moveTo>
                      <a:pt x="2363" y="1639"/>
                    </a:moveTo>
                    <a:lnTo>
                      <a:pt x="2385" y="1720"/>
                    </a:lnTo>
                    <a:lnTo>
                      <a:pt x="2309" y="1656"/>
                    </a:lnTo>
                    <a:lnTo>
                      <a:pt x="2363" y="163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99" name="Freeform 3284">
                <a:extLst>
                  <a:ext uri="{FF2B5EF4-FFF2-40B4-BE49-F238E27FC236}">
                    <a16:creationId xmlns:a16="http://schemas.microsoft.com/office/drawing/2014/main" id="{F79C0A02-0952-29CE-5EC4-742544E68064}"/>
                  </a:ext>
                </a:extLst>
              </p:cNvPr>
              <p:cNvSpPr>
                <a:spLocks/>
              </p:cNvSpPr>
              <p:nvPr/>
            </p:nvSpPr>
            <p:spPr bwMode="auto">
              <a:xfrm>
                <a:off x="6975035" y="-347780"/>
                <a:ext cx="46900" cy="52417"/>
              </a:xfrm>
              <a:custGeom>
                <a:avLst/>
                <a:gdLst>
                  <a:gd name="T0" fmla="*/ 6 w 7"/>
                  <a:gd name="T1" fmla="*/ 6 h 8"/>
                  <a:gd name="T2" fmla="*/ 1 w 7"/>
                  <a:gd name="T3" fmla="*/ 7 h 8"/>
                  <a:gd name="T4" fmla="*/ 1 w 7"/>
                  <a:gd name="T5" fmla="*/ 2 h 8"/>
                  <a:gd name="T6" fmla="*/ 6 w 7"/>
                  <a:gd name="T7" fmla="*/ 2 h 8"/>
                  <a:gd name="T8" fmla="*/ 6 w 7"/>
                  <a:gd name="T9" fmla="*/ 6 h 8"/>
                </a:gdLst>
                <a:ahLst/>
                <a:cxnLst>
                  <a:cxn ang="0">
                    <a:pos x="T0" y="T1"/>
                  </a:cxn>
                  <a:cxn ang="0">
                    <a:pos x="T2" y="T3"/>
                  </a:cxn>
                  <a:cxn ang="0">
                    <a:pos x="T4" y="T5"/>
                  </a:cxn>
                  <a:cxn ang="0">
                    <a:pos x="T6" y="T7"/>
                  </a:cxn>
                  <a:cxn ang="0">
                    <a:pos x="T8" y="T9"/>
                  </a:cxn>
                </a:cxnLst>
                <a:rect l="0" t="0" r="r" b="b"/>
                <a:pathLst>
                  <a:path w="7" h="8">
                    <a:moveTo>
                      <a:pt x="6" y="6"/>
                    </a:moveTo>
                    <a:cubicBezTo>
                      <a:pt x="5" y="8"/>
                      <a:pt x="3" y="8"/>
                      <a:pt x="1" y="7"/>
                    </a:cubicBezTo>
                    <a:cubicBezTo>
                      <a:pt x="0" y="5"/>
                      <a:pt x="0" y="3"/>
                      <a:pt x="1" y="2"/>
                    </a:cubicBezTo>
                    <a:cubicBezTo>
                      <a:pt x="2" y="0"/>
                      <a:pt x="4" y="0"/>
                      <a:pt x="6" y="2"/>
                    </a:cubicBezTo>
                    <a:cubicBezTo>
                      <a:pt x="7" y="3"/>
                      <a:pt x="7" y="5"/>
                      <a:pt x="6"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00" name="Freeform 3285">
                <a:extLst>
                  <a:ext uri="{FF2B5EF4-FFF2-40B4-BE49-F238E27FC236}">
                    <a16:creationId xmlns:a16="http://schemas.microsoft.com/office/drawing/2014/main" id="{27EBE6C9-9901-2B37-BF7D-A8D9EB215610}"/>
                  </a:ext>
                </a:extLst>
              </p:cNvPr>
              <p:cNvSpPr>
                <a:spLocks/>
              </p:cNvSpPr>
              <p:nvPr/>
            </p:nvSpPr>
            <p:spPr bwMode="auto">
              <a:xfrm>
                <a:off x="6563972" y="19142"/>
                <a:ext cx="44141" cy="46900"/>
              </a:xfrm>
              <a:custGeom>
                <a:avLst/>
                <a:gdLst>
                  <a:gd name="T0" fmla="*/ 6 w 7"/>
                  <a:gd name="T1" fmla="*/ 6 h 7"/>
                  <a:gd name="T2" fmla="*/ 1 w 7"/>
                  <a:gd name="T3" fmla="*/ 6 h 7"/>
                  <a:gd name="T4" fmla="*/ 1 w 7"/>
                  <a:gd name="T5" fmla="*/ 1 h 7"/>
                  <a:gd name="T6" fmla="*/ 6 w 7"/>
                  <a:gd name="T7" fmla="*/ 1 h 7"/>
                  <a:gd name="T8" fmla="*/ 6 w 7"/>
                  <a:gd name="T9" fmla="*/ 6 h 7"/>
                </a:gdLst>
                <a:ahLst/>
                <a:cxnLst>
                  <a:cxn ang="0">
                    <a:pos x="T0" y="T1"/>
                  </a:cxn>
                  <a:cxn ang="0">
                    <a:pos x="T2" y="T3"/>
                  </a:cxn>
                  <a:cxn ang="0">
                    <a:pos x="T4" y="T5"/>
                  </a:cxn>
                  <a:cxn ang="0">
                    <a:pos x="T6" y="T7"/>
                  </a:cxn>
                  <a:cxn ang="0">
                    <a:pos x="T8" y="T9"/>
                  </a:cxn>
                </a:cxnLst>
                <a:rect l="0" t="0" r="r" b="b"/>
                <a:pathLst>
                  <a:path w="7" h="7">
                    <a:moveTo>
                      <a:pt x="6" y="6"/>
                    </a:moveTo>
                    <a:cubicBezTo>
                      <a:pt x="5" y="7"/>
                      <a:pt x="3" y="7"/>
                      <a:pt x="1" y="6"/>
                    </a:cubicBezTo>
                    <a:cubicBezTo>
                      <a:pt x="0" y="5"/>
                      <a:pt x="0" y="3"/>
                      <a:pt x="1" y="1"/>
                    </a:cubicBezTo>
                    <a:cubicBezTo>
                      <a:pt x="2" y="0"/>
                      <a:pt x="4" y="0"/>
                      <a:pt x="6" y="1"/>
                    </a:cubicBezTo>
                    <a:cubicBezTo>
                      <a:pt x="7" y="2"/>
                      <a:pt x="7" y="4"/>
                      <a:pt x="6"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01" name="Freeform 3286">
                <a:extLst>
                  <a:ext uri="{FF2B5EF4-FFF2-40B4-BE49-F238E27FC236}">
                    <a16:creationId xmlns:a16="http://schemas.microsoft.com/office/drawing/2014/main" id="{C3486CAB-9453-48E6-313D-4AE31E0BB4C8}"/>
                  </a:ext>
                </a:extLst>
              </p:cNvPr>
              <p:cNvSpPr>
                <a:spLocks/>
              </p:cNvSpPr>
              <p:nvPr/>
            </p:nvSpPr>
            <p:spPr bwMode="auto">
              <a:xfrm>
                <a:off x="7664737" y="-289845"/>
                <a:ext cx="52417" cy="46900"/>
              </a:xfrm>
              <a:custGeom>
                <a:avLst/>
                <a:gdLst>
                  <a:gd name="T0" fmla="*/ 6 w 8"/>
                  <a:gd name="T1" fmla="*/ 6 h 7"/>
                  <a:gd name="T2" fmla="*/ 2 w 8"/>
                  <a:gd name="T3" fmla="*/ 6 h 7"/>
                  <a:gd name="T4" fmla="*/ 1 w 8"/>
                  <a:gd name="T5" fmla="*/ 1 h 7"/>
                  <a:gd name="T6" fmla="*/ 6 w 8"/>
                  <a:gd name="T7" fmla="*/ 1 h 7"/>
                  <a:gd name="T8" fmla="*/ 6 w 8"/>
                  <a:gd name="T9" fmla="*/ 6 h 7"/>
                </a:gdLst>
                <a:ahLst/>
                <a:cxnLst>
                  <a:cxn ang="0">
                    <a:pos x="T0" y="T1"/>
                  </a:cxn>
                  <a:cxn ang="0">
                    <a:pos x="T2" y="T3"/>
                  </a:cxn>
                  <a:cxn ang="0">
                    <a:pos x="T4" y="T5"/>
                  </a:cxn>
                  <a:cxn ang="0">
                    <a:pos x="T6" y="T7"/>
                  </a:cxn>
                  <a:cxn ang="0">
                    <a:pos x="T8" y="T9"/>
                  </a:cxn>
                </a:cxnLst>
                <a:rect l="0" t="0" r="r" b="b"/>
                <a:pathLst>
                  <a:path w="8" h="7">
                    <a:moveTo>
                      <a:pt x="6" y="6"/>
                    </a:moveTo>
                    <a:cubicBezTo>
                      <a:pt x="5" y="7"/>
                      <a:pt x="3" y="7"/>
                      <a:pt x="2" y="6"/>
                    </a:cubicBezTo>
                    <a:cubicBezTo>
                      <a:pt x="0" y="5"/>
                      <a:pt x="0" y="3"/>
                      <a:pt x="1" y="1"/>
                    </a:cubicBezTo>
                    <a:cubicBezTo>
                      <a:pt x="3" y="0"/>
                      <a:pt x="5" y="0"/>
                      <a:pt x="6" y="1"/>
                    </a:cubicBezTo>
                    <a:cubicBezTo>
                      <a:pt x="8" y="2"/>
                      <a:pt x="8" y="4"/>
                      <a:pt x="6"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02" name="Freeform 3287">
                <a:extLst>
                  <a:ext uri="{FF2B5EF4-FFF2-40B4-BE49-F238E27FC236}">
                    <a16:creationId xmlns:a16="http://schemas.microsoft.com/office/drawing/2014/main" id="{4A097B33-D5E0-2EA8-FAE9-ACA261E81F13}"/>
                  </a:ext>
                </a:extLst>
              </p:cNvPr>
              <p:cNvSpPr>
                <a:spLocks/>
              </p:cNvSpPr>
              <p:nvPr/>
            </p:nvSpPr>
            <p:spPr bwMode="auto">
              <a:xfrm>
                <a:off x="6997105" y="-648490"/>
                <a:ext cx="38623" cy="38623"/>
              </a:xfrm>
              <a:custGeom>
                <a:avLst/>
                <a:gdLst>
                  <a:gd name="T0" fmla="*/ 5 w 6"/>
                  <a:gd name="T1" fmla="*/ 5 h 6"/>
                  <a:gd name="T2" fmla="*/ 2 w 6"/>
                  <a:gd name="T3" fmla="*/ 5 h 6"/>
                  <a:gd name="T4" fmla="*/ 1 w 6"/>
                  <a:gd name="T5" fmla="*/ 1 h 6"/>
                  <a:gd name="T6" fmla="*/ 5 w 6"/>
                  <a:gd name="T7" fmla="*/ 1 h 6"/>
                  <a:gd name="T8" fmla="*/ 5 w 6"/>
                  <a:gd name="T9" fmla="*/ 5 h 6"/>
                </a:gdLst>
                <a:ahLst/>
                <a:cxnLst>
                  <a:cxn ang="0">
                    <a:pos x="T0" y="T1"/>
                  </a:cxn>
                  <a:cxn ang="0">
                    <a:pos x="T2" y="T3"/>
                  </a:cxn>
                  <a:cxn ang="0">
                    <a:pos x="T4" y="T5"/>
                  </a:cxn>
                  <a:cxn ang="0">
                    <a:pos x="T6" y="T7"/>
                  </a:cxn>
                  <a:cxn ang="0">
                    <a:pos x="T8" y="T9"/>
                  </a:cxn>
                </a:cxnLst>
                <a:rect l="0" t="0" r="r" b="b"/>
                <a:pathLst>
                  <a:path w="6" h="6">
                    <a:moveTo>
                      <a:pt x="5" y="5"/>
                    </a:moveTo>
                    <a:cubicBezTo>
                      <a:pt x="4" y="6"/>
                      <a:pt x="3" y="6"/>
                      <a:pt x="2" y="5"/>
                    </a:cubicBezTo>
                    <a:cubicBezTo>
                      <a:pt x="1" y="4"/>
                      <a:pt x="0" y="3"/>
                      <a:pt x="1" y="1"/>
                    </a:cubicBezTo>
                    <a:cubicBezTo>
                      <a:pt x="2" y="0"/>
                      <a:pt x="4" y="0"/>
                      <a:pt x="5" y="1"/>
                    </a:cubicBezTo>
                    <a:cubicBezTo>
                      <a:pt x="6" y="2"/>
                      <a:pt x="6" y="4"/>
                      <a:pt x="5"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03" name="Freeform 3288">
                <a:extLst>
                  <a:ext uri="{FF2B5EF4-FFF2-40B4-BE49-F238E27FC236}">
                    <a16:creationId xmlns:a16="http://schemas.microsoft.com/office/drawing/2014/main" id="{25982949-8020-5FCE-C421-CBDAA4287815}"/>
                  </a:ext>
                </a:extLst>
              </p:cNvPr>
              <p:cNvSpPr>
                <a:spLocks/>
              </p:cNvSpPr>
              <p:nvPr/>
            </p:nvSpPr>
            <p:spPr bwMode="auto">
              <a:xfrm>
                <a:off x="7546108" y="-734013"/>
                <a:ext cx="38623" cy="38623"/>
              </a:xfrm>
              <a:custGeom>
                <a:avLst/>
                <a:gdLst>
                  <a:gd name="T0" fmla="*/ 5 w 6"/>
                  <a:gd name="T1" fmla="*/ 4 h 6"/>
                  <a:gd name="T2" fmla="*/ 1 w 6"/>
                  <a:gd name="T3" fmla="*/ 5 h 6"/>
                  <a:gd name="T4" fmla="*/ 1 w 6"/>
                  <a:gd name="T5" fmla="*/ 1 h 6"/>
                  <a:gd name="T6" fmla="*/ 5 w 6"/>
                  <a:gd name="T7" fmla="*/ 1 h 6"/>
                  <a:gd name="T8" fmla="*/ 5 w 6"/>
                  <a:gd name="T9" fmla="*/ 4 h 6"/>
                </a:gdLst>
                <a:ahLst/>
                <a:cxnLst>
                  <a:cxn ang="0">
                    <a:pos x="T0" y="T1"/>
                  </a:cxn>
                  <a:cxn ang="0">
                    <a:pos x="T2" y="T3"/>
                  </a:cxn>
                  <a:cxn ang="0">
                    <a:pos x="T4" y="T5"/>
                  </a:cxn>
                  <a:cxn ang="0">
                    <a:pos x="T6" y="T7"/>
                  </a:cxn>
                  <a:cxn ang="0">
                    <a:pos x="T8" y="T9"/>
                  </a:cxn>
                </a:cxnLst>
                <a:rect l="0" t="0" r="r" b="b"/>
                <a:pathLst>
                  <a:path w="6" h="6">
                    <a:moveTo>
                      <a:pt x="5" y="4"/>
                    </a:moveTo>
                    <a:cubicBezTo>
                      <a:pt x="4" y="6"/>
                      <a:pt x="2" y="6"/>
                      <a:pt x="1" y="5"/>
                    </a:cubicBezTo>
                    <a:cubicBezTo>
                      <a:pt x="0" y="4"/>
                      <a:pt x="0" y="2"/>
                      <a:pt x="1" y="1"/>
                    </a:cubicBezTo>
                    <a:cubicBezTo>
                      <a:pt x="2" y="0"/>
                      <a:pt x="4" y="0"/>
                      <a:pt x="5" y="1"/>
                    </a:cubicBezTo>
                    <a:cubicBezTo>
                      <a:pt x="6" y="2"/>
                      <a:pt x="6" y="3"/>
                      <a:pt x="5"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04" name="Freeform 3289">
                <a:extLst>
                  <a:ext uri="{FF2B5EF4-FFF2-40B4-BE49-F238E27FC236}">
                    <a16:creationId xmlns:a16="http://schemas.microsoft.com/office/drawing/2014/main" id="{046F7685-3EA8-32AE-1566-42AECF7D1C41}"/>
                  </a:ext>
                </a:extLst>
              </p:cNvPr>
              <p:cNvSpPr>
                <a:spLocks/>
              </p:cNvSpPr>
              <p:nvPr/>
            </p:nvSpPr>
            <p:spPr bwMode="auto">
              <a:xfrm>
                <a:off x="6379132" y="-538138"/>
                <a:ext cx="41382" cy="33106"/>
              </a:xfrm>
              <a:custGeom>
                <a:avLst/>
                <a:gdLst>
                  <a:gd name="T0" fmla="*/ 5 w 6"/>
                  <a:gd name="T1" fmla="*/ 4 h 5"/>
                  <a:gd name="T2" fmla="*/ 1 w 6"/>
                  <a:gd name="T3" fmla="*/ 5 h 5"/>
                  <a:gd name="T4" fmla="*/ 1 w 6"/>
                  <a:gd name="T5" fmla="*/ 1 h 5"/>
                  <a:gd name="T6" fmla="*/ 4 w 6"/>
                  <a:gd name="T7" fmla="*/ 1 h 5"/>
                  <a:gd name="T8" fmla="*/ 5 w 6"/>
                  <a:gd name="T9" fmla="*/ 4 h 5"/>
                </a:gdLst>
                <a:ahLst/>
                <a:cxnLst>
                  <a:cxn ang="0">
                    <a:pos x="T0" y="T1"/>
                  </a:cxn>
                  <a:cxn ang="0">
                    <a:pos x="T2" y="T3"/>
                  </a:cxn>
                  <a:cxn ang="0">
                    <a:pos x="T4" y="T5"/>
                  </a:cxn>
                  <a:cxn ang="0">
                    <a:pos x="T6" y="T7"/>
                  </a:cxn>
                  <a:cxn ang="0">
                    <a:pos x="T8" y="T9"/>
                  </a:cxn>
                </a:cxnLst>
                <a:rect l="0" t="0" r="r" b="b"/>
                <a:pathLst>
                  <a:path w="6" h="5">
                    <a:moveTo>
                      <a:pt x="5" y="4"/>
                    </a:moveTo>
                    <a:cubicBezTo>
                      <a:pt x="4" y="5"/>
                      <a:pt x="2" y="5"/>
                      <a:pt x="1" y="5"/>
                    </a:cubicBezTo>
                    <a:cubicBezTo>
                      <a:pt x="0" y="4"/>
                      <a:pt x="0" y="2"/>
                      <a:pt x="1" y="1"/>
                    </a:cubicBezTo>
                    <a:cubicBezTo>
                      <a:pt x="2" y="0"/>
                      <a:pt x="3" y="0"/>
                      <a:pt x="4" y="1"/>
                    </a:cubicBezTo>
                    <a:cubicBezTo>
                      <a:pt x="6" y="1"/>
                      <a:pt x="6" y="3"/>
                      <a:pt x="5"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05" name="Freeform 3290">
                <a:extLst>
                  <a:ext uri="{FF2B5EF4-FFF2-40B4-BE49-F238E27FC236}">
                    <a16:creationId xmlns:a16="http://schemas.microsoft.com/office/drawing/2014/main" id="{2609515D-8797-4266-CD9A-07C64129B887}"/>
                  </a:ext>
                </a:extLst>
              </p:cNvPr>
              <p:cNvSpPr>
                <a:spLocks/>
              </p:cNvSpPr>
              <p:nvPr/>
            </p:nvSpPr>
            <p:spPr bwMode="auto">
              <a:xfrm>
                <a:off x="6641219" y="-413991"/>
                <a:ext cx="41382" cy="38623"/>
              </a:xfrm>
              <a:custGeom>
                <a:avLst/>
                <a:gdLst>
                  <a:gd name="T0" fmla="*/ 5 w 6"/>
                  <a:gd name="T1" fmla="*/ 4 h 6"/>
                  <a:gd name="T2" fmla="*/ 1 w 6"/>
                  <a:gd name="T3" fmla="*/ 5 h 6"/>
                  <a:gd name="T4" fmla="*/ 1 w 6"/>
                  <a:gd name="T5" fmla="*/ 1 h 6"/>
                  <a:gd name="T6" fmla="*/ 5 w 6"/>
                  <a:gd name="T7" fmla="*/ 1 h 6"/>
                  <a:gd name="T8" fmla="*/ 5 w 6"/>
                  <a:gd name="T9" fmla="*/ 4 h 6"/>
                </a:gdLst>
                <a:ahLst/>
                <a:cxnLst>
                  <a:cxn ang="0">
                    <a:pos x="T0" y="T1"/>
                  </a:cxn>
                  <a:cxn ang="0">
                    <a:pos x="T2" y="T3"/>
                  </a:cxn>
                  <a:cxn ang="0">
                    <a:pos x="T4" y="T5"/>
                  </a:cxn>
                  <a:cxn ang="0">
                    <a:pos x="T6" y="T7"/>
                  </a:cxn>
                  <a:cxn ang="0">
                    <a:pos x="T8" y="T9"/>
                  </a:cxn>
                </a:cxnLst>
                <a:rect l="0" t="0" r="r" b="b"/>
                <a:pathLst>
                  <a:path w="6" h="6">
                    <a:moveTo>
                      <a:pt x="5" y="4"/>
                    </a:moveTo>
                    <a:cubicBezTo>
                      <a:pt x="4" y="5"/>
                      <a:pt x="2" y="6"/>
                      <a:pt x="1" y="5"/>
                    </a:cubicBezTo>
                    <a:cubicBezTo>
                      <a:pt x="0" y="4"/>
                      <a:pt x="0" y="2"/>
                      <a:pt x="1" y="1"/>
                    </a:cubicBezTo>
                    <a:cubicBezTo>
                      <a:pt x="2" y="0"/>
                      <a:pt x="4" y="0"/>
                      <a:pt x="5" y="1"/>
                    </a:cubicBezTo>
                    <a:cubicBezTo>
                      <a:pt x="6" y="1"/>
                      <a:pt x="6" y="3"/>
                      <a:pt x="5"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06" name="Freeform 3291">
                <a:extLst>
                  <a:ext uri="{FF2B5EF4-FFF2-40B4-BE49-F238E27FC236}">
                    <a16:creationId xmlns:a16="http://schemas.microsoft.com/office/drawing/2014/main" id="{048E3E81-AAE8-342E-0364-D1DF2971B9C0}"/>
                  </a:ext>
                </a:extLst>
              </p:cNvPr>
              <p:cNvSpPr>
                <a:spLocks/>
              </p:cNvSpPr>
              <p:nvPr/>
            </p:nvSpPr>
            <p:spPr bwMode="auto">
              <a:xfrm>
                <a:off x="8089594" y="5348"/>
                <a:ext cx="38623" cy="38623"/>
              </a:xfrm>
              <a:custGeom>
                <a:avLst/>
                <a:gdLst>
                  <a:gd name="T0" fmla="*/ 5 w 6"/>
                  <a:gd name="T1" fmla="*/ 5 h 6"/>
                  <a:gd name="T2" fmla="*/ 1 w 6"/>
                  <a:gd name="T3" fmla="*/ 5 h 6"/>
                  <a:gd name="T4" fmla="*/ 1 w 6"/>
                  <a:gd name="T5" fmla="*/ 2 h 6"/>
                  <a:gd name="T6" fmla="*/ 5 w 6"/>
                  <a:gd name="T7" fmla="*/ 1 h 6"/>
                  <a:gd name="T8" fmla="*/ 5 w 6"/>
                  <a:gd name="T9" fmla="*/ 5 h 6"/>
                </a:gdLst>
                <a:ahLst/>
                <a:cxnLst>
                  <a:cxn ang="0">
                    <a:pos x="T0" y="T1"/>
                  </a:cxn>
                  <a:cxn ang="0">
                    <a:pos x="T2" y="T3"/>
                  </a:cxn>
                  <a:cxn ang="0">
                    <a:pos x="T4" y="T5"/>
                  </a:cxn>
                  <a:cxn ang="0">
                    <a:pos x="T6" y="T7"/>
                  </a:cxn>
                  <a:cxn ang="0">
                    <a:pos x="T8" y="T9"/>
                  </a:cxn>
                </a:cxnLst>
                <a:rect l="0" t="0" r="r" b="b"/>
                <a:pathLst>
                  <a:path w="6" h="6">
                    <a:moveTo>
                      <a:pt x="5" y="5"/>
                    </a:moveTo>
                    <a:cubicBezTo>
                      <a:pt x="4" y="6"/>
                      <a:pt x="3" y="6"/>
                      <a:pt x="1" y="5"/>
                    </a:cubicBezTo>
                    <a:cubicBezTo>
                      <a:pt x="0" y="4"/>
                      <a:pt x="0" y="3"/>
                      <a:pt x="1" y="2"/>
                    </a:cubicBezTo>
                    <a:cubicBezTo>
                      <a:pt x="2" y="0"/>
                      <a:pt x="4" y="0"/>
                      <a:pt x="5" y="1"/>
                    </a:cubicBezTo>
                    <a:cubicBezTo>
                      <a:pt x="6" y="2"/>
                      <a:pt x="6" y="4"/>
                      <a:pt x="5"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07" name="Freeform 3292">
                <a:extLst>
                  <a:ext uri="{FF2B5EF4-FFF2-40B4-BE49-F238E27FC236}">
                    <a16:creationId xmlns:a16="http://schemas.microsoft.com/office/drawing/2014/main" id="{3D89631E-1026-13BA-9432-70BFEEB2F329}"/>
                  </a:ext>
                </a:extLst>
              </p:cNvPr>
              <p:cNvSpPr>
                <a:spLocks/>
              </p:cNvSpPr>
              <p:nvPr/>
            </p:nvSpPr>
            <p:spPr bwMode="auto">
              <a:xfrm>
                <a:off x="8437204" y="-281568"/>
                <a:ext cx="38623" cy="38623"/>
              </a:xfrm>
              <a:custGeom>
                <a:avLst/>
                <a:gdLst>
                  <a:gd name="T0" fmla="*/ 5 w 6"/>
                  <a:gd name="T1" fmla="*/ 5 h 6"/>
                  <a:gd name="T2" fmla="*/ 1 w 6"/>
                  <a:gd name="T3" fmla="*/ 5 h 6"/>
                  <a:gd name="T4" fmla="*/ 1 w 6"/>
                  <a:gd name="T5" fmla="*/ 2 h 6"/>
                  <a:gd name="T6" fmla="*/ 5 w 6"/>
                  <a:gd name="T7" fmla="*/ 1 h 6"/>
                  <a:gd name="T8" fmla="*/ 5 w 6"/>
                  <a:gd name="T9" fmla="*/ 5 h 6"/>
                </a:gdLst>
                <a:ahLst/>
                <a:cxnLst>
                  <a:cxn ang="0">
                    <a:pos x="T0" y="T1"/>
                  </a:cxn>
                  <a:cxn ang="0">
                    <a:pos x="T2" y="T3"/>
                  </a:cxn>
                  <a:cxn ang="0">
                    <a:pos x="T4" y="T5"/>
                  </a:cxn>
                  <a:cxn ang="0">
                    <a:pos x="T6" y="T7"/>
                  </a:cxn>
                  <a:cxn ang="0">
                    <a:pos x="T8" y="T9"/>
                  </a:cxn>
                </a:cxnLst>
                <a:rect l="0" t="0" r="r" b="b"/>
                <a:pathLst>
                  <a:path w="6" h="6">
                    <a:moveTo>
                      <a:pt x="5" y="5"/>
                    </a:moveTo>
                    <a:cubicBezTo>
                      <a:pt x="4" y="6"/>
                      <a:pt x="2" y="6"/>
                      <a:pt x="1" y="5"/>
                    </a:cubicBezTo>
                    <a:cubicBezTo>
                      <a:pt x="0" y="4"/>
                      <a:pt x="0" y="3"/>
                      <a:pt x="1" y="2"/>
                    </a:cubicBezTo>
                    <a:cubicBezTo>
                      <a:pt x="2" y="1"/>
                      <a:pt x="3" y="0"/>
                      <a:pt x="5" y="1"/>
                    </a:cubicBezTo>
                    <a:cubicBezTo>
                      <a:pt x="6" y="2"/>
                      <a:pt x="6" y="4"/>
                      <a:pt x="5"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08" name="Freeform 3293">
                <a:extLst>
                  <a:ext uri="{FF2B5EF4-FFF2-40B4-BE49-F238E27FC236}">
                    <a16:creationId xmlns:a16="http://schemas.microsoft.com/office/drawing/2014/main" id="{E4C4EFD0-EA4A-E5DC-BF3B-D411F35F4716}"/>
                  </a:ext>
                </a:extLst>
              </p:cNvPr>
              <p:cNvSpPr>
                <a:spLocks/>
              </p:cNvSpPr>
              <p:nvPr/>
            </p:nvSpPr>
            <p:spPr bwMode="auto">
              <a:xfrm>
                <a:off x="8903443" y="248123"/>
                <a:ext cx="38623" cy="38623"/>
              </a:xfrm>
              <a:custGeom>
                <a:avLst/>
                <a:gdLst>
                  <a:gd name="T0" fmla="*/ 5 w 6"/>
                  <a:gd name="T1" fmla="*/ 5 h 6"/>
                  <a:gd name="T2" fmla="*/ 2 w 6"/>
                  <a:gd name="T3" fmla="*/ 5 h 6"/>
                  <a:gd name="T4" fmla="*/ 1 w 6"/>
                  <a:gd name="T5" fmla="*/ 2 h 6"/>
                  <a:gd name="T6" fmla="*/ 5 w 6"/>
                  <a:gd name="T7" fmla="*/ 1 h 6"/>
                  <a:gd name="T8" fmla="*/ 5 w 6"/>
                  <a:gd name="T9" fmla="*/ 5 h 6"/>
                </a:gdLst>
                <a:ahLst/>
                <a:cxnLst>
                  <a:cxn ang="0">
                    <a:pos x="T0" y="T1"/>
                  </a:cxn>
                  <a:cxn ang="0">
                    <a:pos x="T2" y="T3"/>
                  </a:cxn>
                  <a:cxn ang="0">
                    <a:pos x="T4" y="T5"/>
                  </a:cxn>
                  <a:cxn ang="0">
                    <a:pos x="T6" y="T7"/>
                  </a:cxn>
                  <a:cxn ang="0">
                    <a:pos x="T8" y="T9"/>
                  </a:cxn>
                </a:cxnLst>
                <a:rect l="0" t="0" r="r" b="b"/>
                <a:pathLst>
                  <a:path w="6" h="6">
                    <a:moveTo>
                      <a:pt x="5" y="5"/>
                    </a:moveTo>
                    <a:cubicBezTo>
                      <a:pt x="4" y="6"/>
                      <a:pt x="3" y="6"/>
                      <a:pt x="2" y="5"/>
                    </a:cubicBezTo>
                    <a:cubicBezTo>
                      <a:pt x="1" y="4"/>
                      <a:pt x="0" y="3"/>
                      <a:pt x="1" y="2"/>
                    </a:cubicBezTo>
                    <a:cubicBezTo>
                      <a:pt x="2" y="0"/>
                      <a:pt x="4" y="0"/>
                      <a:pt x="5" y="1"/>
                    </a:cubicBezTo>
                    <a:cubicBezTo>
                      <a:pt x="6" y="2"/>
                      <a:pt x="6" y="4"/>
                      <a:pt x="5"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09" name="Freeform 3294">
                <a:extLst>
                  <a:ext uri="{FF2B5EF4-FFF2-40B4-BE49-F238E27FC236}">
                    <a16:creationId xmlns:a16="http://schemas.microsoft.com/office/drawing/2014/main" id="{E51E87E9-F158-CE6A-8F45-06A6F08E6F65}"/>
                  </a:ext>
                </a:extLst>
              </p:cNvPr>
              <p:cNvSpPr>
                <a:spLocks/>
              </p:cNvSpPr>
              <p:nvPr/>
            </p:nvSpPr>
            <p:spPr bwMode="auto">
              <a:xfrm>
                <a:off x="6569490" y="-957477"/>
                <a:ext cx="38623" cy="38623"/>
              </a:xfrm>
              <a:custGeom>
                <a:avLst/>
                <a:gdLst>
                  <a:gd name="T0" fmla="*/ 5 w 6"/>
                  <a:gd name="T1" fmla="*/ 4 h 6"/>
                  <a:gd name="T2" fmla="*/ 1 w 6"/>
                  <a:gd name="T3" fmla="*/ 5 h 6"/>
                  <a:gd name="T4" fmla="*/ 1 w 6"/>
                  <a:gd name="T5" fmla="*/ 1 h 6"/>
                  <a:gd name="T6" fmla="*/ 4 w 6"/>
                  <a:gd name="T7" fmla="*/ 1 h 6"/>
                  <a:gd name="T8" fmla="*/ 5 w 6"/>
                  <a:gd name="T9" fmla="*/ 4 h 6"/>
                </a:gdLst>
                <a:ahLst/>
                <a:cxnLst>
                  <a:cxn ang="0">
                    <a:pos x="T0" y="T1"/>
                  </a:cxn>
                  <a:cxn ang="0">
                    <a:pos x="T2" y="T3"/>
                  </a:cxn>
                  <a:cxn ang="0">
                    <a:pos x="T4" y="T5"/>
                  </a:cxn>
                  <a:cxn ang="0">
                    <a:pos x="T6" y="T7"/>
                  </a:cxn>
                  <a:cxn ang="0">
                    <a:pos x="T8" y="T9"/>
                  </a:cxn>
                </a:cxnLst>
                <a:rect l="0" t="0" r="r" b="b"/>
                <a:pathLst>
                  <a:path w="6" h="6">
                    <a:moveTo>
                      <a:pt x="5" y="4"/>
                    </a:moveTo>
                    <a:cubicBezTo>
                      <a:pt x="4" y="5"/>
                      <a:pt x="2" y="6"/>
                      <a:pt x="1" y="5"/>
                    </a:cubicBezTo>
                    <a:cubicBezTo>
                      <a:pt x="0" y="4"/>
                      <a:pt x="0" y="2"/>
                      <a:pt x="1" y="1"/>
                    </a:cubicBezTo>
                    <a:cubicBezTo>
                      <a:pt x="2" y="0"/>
                      <a:pt x="3" y="0"/>
                      <a:pt x="4" y="1"/>
                    </a:cubicBezTo>
                    <a:cubicBezTo>
                      <a:pt x="6" y="2"/>
                      <a:pt x="6" y="3"/>
                      <a:pt x="5"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10" name="Freeform 3295">
                <a:extLst>
                  <a:ext uri="{FF2B5EF4-FFF2-40B4-BE49-F238E27FC236}">
                    <a16:creationId xmlns:a16="http://schemas.microsoft.com/office/drawing/2014/main" id="{24A1A0E8-5401-D389-ABBD-D83052F5582F}"/>
                  </a:ext>
                </a:extLst>
              </p:cNvPr>
              <p:cNvSpPr>
                <a:spLocks/>
              </p:cNvSpPr>
              <p:nvPr/>
            </p:nvSpPr>
            <p:spPr bwMode="auto">
              <a:xfrm>
                <a:off x="6693636" y="-700908"/>
                <a:ext cx="27588" cy="33106"/>
              </a:xfrm>
              <a:custGeom>
                <a:avLst/>
                <a:gdLst>
                  <a:gd name="T0" fmla="*/ 3 w 4"/>
                  <a:gd name="T1" fmla="*/ 4 h 5"/>
                  <a:gd name="T2" fmla="*/ 1 w 4"/>
                  <a:gd name="T3" fmla="*/ 4 h 5"/>
                  <a:gd name="T4" fmla="*/ 0 w 4"/>
                  <a:gd name="T5" fmla="*/ 1 h 5"/>
                  <a:gd name="T6" fmla="*/ 3 w 4"/>
                  <a:gd name="T7" fmla="*/ 1 h 5"/>
                  <a:gd name="T8" fmla="*/ 3 w 4"/>
                  <a:gd name="T9" fmla="*/ 4 h 5"/>
                </a:gdLst>
                <a:ahLst/>
                <a:cxnLst>
                  <a:cxn ang="0">
                    <a:pos x="T0" y="T1"/>
                  </a:cxn>
                  <a:cxn ang="0">
                    <a:pos x="T2" y="T3"/>
                  </a:cxn>
                  <a:cxn ang="0">
                    <a:pos x="T4" y="T5"/>
                  </a:cxn>
                  <a:cxn ang="0">
                    <a:pos x="T6" y="T7"/>
                  </a:cxn>
                  <a:cxn ang="0">
                    <a:pos x="T8" y="T9"/>
                  </a:cxn>
                </a:cxnLst>
                <a:rect l="0" t="0" r="r" b="b"/>
                <a:pathLst>
                  <a:path w="4" h="5">
                    <a:moveTo>
                      <a:pt x="3" y="4"/>
                    </a:moveTo>
                    <a:cubicBezTo>
                      <a:pt x="3" y="4"/>
                      <a:pt x="1" y="5"/>
                      <a:pt x="1" y="4"/>
                    </a:cubicBezTo>
                    <a:cubicBezTo>
                      <a:pt x="0" y="3"/>
                      <a:pt x="0" y="2"/>
                      <a:pt x="0" y="1"/>
                    </a:cubicBezTo>
                    <a:cubicBezTo>
                      <a:pt x="1" y="0"/>
                      <a:pt x="2" y="0"/>
                      <a:pt x="3" y="1"/>
                    </a:cubicBezTo>
                    <a:cubicBezTo>
                      <a:pt x="4" y="2"/>
                      <a:pt x="4" y="3"/>
                      <a:pt x="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11" name="Freeform 3296">
                <a:extLst>
                  <a:ext uri="{FF2B5EF4-FFF2-40B4-BE49-F238E27FC236}">
                    <a16:creationId xmlns:a16="http://schemas.microsoft.com/office/drawing/2014/main" id="{AFBC78F8-7BCF-AACF-7CBD-2C859D100EB7}"/>
                  </a:ext>
                </a:extLst>
              </p:cNvPr>
              <p:cNvSpPr>
                <a:spLocks/>
              </p:cNvSpPr>
              <p:nvPr/>
            </p:nvSpPr>
            <p:spPr bwMode="auto">
              <a:xfrm>
                <a:off x="6368096" y="-1100935"/>
                <a:ext cx="24829" cy="24829"/>
              </a:xfrm>
              <a:custGeom>
                <a:avLst/>
                <a:gdLst>
                  <a:gd name="T0" fmla="*/ 4 w 4"/>
                  <a:gd name="T1" fmla="*/ 3 h 4"/>
                  <a:gd name="T2" fmla="*/ 1 w 4"/>
                  <a:gd name="T3" fmla="*/ 3 h 4"/>
                  <a:gd name="T4" fmla="*/ 1 w 4"/>
                  <a:gd name="T5" fmla="*/ 1 h 4"/>
                  <a:gd name="T6" fmla="*/ 3 w 4"/>
                  <a:gd name="T7" fmla="*/ 1 h 4"/>
                  <a:gd name="T8" fmla="*/ 4 w 4"/>
                  <a:gd name="T9" fmla="*/ 3 h 4"/>
                </a:gdLst>
                <a:ahLst/>
                <a:cxnLst>
                  <a:cxn ang="0">
                    <a:pos x="T0" y="T1"/>
                  </a:cxn>
                  <a:cxn ang="0">
                    <a:pos x="T2" y="T3"/>
                  </a:cxn>
                  <a:cxn ang="0">
                    <a:pos x="T4" y="T5"/>
                  </a:cxn>
                  <a:cxn ang="0">
                    <a:pos x="T6" y="T7"/>
                  </a:cxn>
                  <a:cxn ang="0">
                    <a:pos x="T8" y="T9"/>
                  </a:cxn>
                </a:cxnLst>
                <a:rect l="0" t="0" r="r" b="b"/>
                <a:pathLst>
                  <a:path w="4" h="4">
                    <a:moveTo>
                      <a:pt x="4" y="3"/>
                    </a:moveTo>
                    <a:cubicBezTo>
                      <a:pt x="3" y="4"/>
                      <a:pt x="2" y="4"/>
                      <a:pt x="1" y="3"/>
                    </a:cubicBezTo>
                    <a:cubicBezTo>
                      <a:pt x="0" y="3"/>
                      <a:pt x="0" y="2"/>
                      <a:pt x="1" y="1"/>
                    </a:cubicBezTo>
                    <a:cubicBezTo>
                      <a:pt x="1" y="0"/>
                      <a:pt x="3" y="0"/>
                      <a:pt x="3" y="1"/>
                    </a:cubicBezTo>
                    <a:cubicBezTo>
                      <a:pt x="4" y="1"/>
                      <a:pt x="4" y="2"/>
                      <a:pt x="4"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12" name="Freeform 3297">
                <a:extLst>
                  <a:ext uri="{FF2B5EF4-FFF2-40B4-BE49-F238E27FC236}">
                    <a16:creationId xmlns:a16="http://schemas.microsoft.com/office/drawing/2014/main" id="{CB216406-FF93-F332-E3C7-5E66BB117090}"/>
                  </a:ext>
                </a:extLst>
              </p:cNvPr>
              <p:cNvSpPr>
                <a:spLocks/>
              </p:cNvSpPr>
              <p:nvPr/>
            </p:nvSpPr>
            <p:spPr bwMode="auto">
              <a:xfrm>
                <a:off x="6530866" y="-714702"/>
                <a:ext cx="33106" cy="24829"/>
              </a:xfrm>
              <a:custGeom>
                <a:avLst/>
                <a:gdLst>
                  <a:gd name="T0" fmla="*/ 4 w 5"/>
                  <a:gd name="T1" fmla="*/ 3 h 4"/>
                  <a:gd name="T2" fmla="*/ 1 w 5"/>
                  <a:gd name="T3" fmla="*/ 3 h 4"/>
                  <a:gd name="T4" fmla="*/ 1 w 5"/>
                  <a:gd name="T5" fmla="*/ 1 h 4"/>
                  <a:gd name="T6" fmla="*/ 4 w 5"/>
                  <a:gd name="T7" fmla="*/ 0 h 4"/>
                  <a:gd name="T8" fmla="*/ 4 w 5"/>
                  <a:gd name="T9" fmla="*/ 3 h 4"/>
                </a:gdLst>
                <a:ahLst/>
                <a:cxnLst>
                  <a:cxn ang="0">
                    <a:pos x="T0" y="T1"/>
                  </a:cxn>
                  <a:cxn ang="0">
                    <a:pos x="T2" y="T3"/>
                  </a:cxn>
                  <a:cxn ang="0">
                    <a:pos x="T4" y="T5"/>
                  </a:cxn>
                  <a:cxn ang="0">
                    <a:pos x="T6" y="T7"/>
                  </a:cxn>
                  <a:cxn ang="0">
                    <a:pos x="T8" y="T9"/>
                  </a:cxn>
                </a:cxnLst>
                <a:rect l="0" t="0" r="r" b="b"/>
                <a:pathLst>
                  <a:path w="5" h="4">
                    <a:moveTo>
                      <a:pt x="4" y="3"/>
                    </a:moveTo>
                    <a:cubicBezTo>
                      <a:pt x="3" y="4"/>
                      <a:pt x="2" y="4"/>
                      <a:pt x="1" y="3"/>
                    </a:cubicBezTo>
                    <a:cubicBezTo>
                      <a:pt x="1" y="3"/>
                      <a:pt x="0" y="1"/>
                      <a:pt x="1" y="1"/>
                    </a:cubicBezTo>
                    <a:cubicBezTo>
                      <a:pt x="2" y="0"/>
                      <a:pt x="3" y="0"/>
                      <a:pt x="4" y="0"/>
                    </a:cubicBezTo>
                    <a:cubicBezTo>
                      <a:pt x="5" y="1"/>
                      <a:pt x="5" y="2"/>
                      <a:pt x="4"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13" name="Freeform 3298">
                <a:extLst>
                  <a:ext uri="{FF2B5EF4-FFF2-40B4-BE49-F238E27FC236}">
                    <a16:creationId xmlns:a16="http://schemas.microsoft.com/office/drawing/2014/main" id="{8247FC6E-4A7B-3618-B29E-123210B844EF}"/>
                  </a:ext>
                </a:extLst>
              </p:cNvPr>
              <p:cNvSpPr>
                <a:spLocks/>
              </p:cNvSpPr>
              <p:nvPr/>
            </p:nvSpPr>
            <p:spPr bwMode="auto">
              <a:xfrm>
                <a:off x="6660530" y="-124316"/>
                <a:ext cx="27588" cy="24829"/>
              </a:xfrm>
              <a:custGeom>
                <a:avLst/>
                <a:gdLst>
                  <a:gd name="T0" fmla="*/ 3 w 4"/>
                  <a:gd name="T1" fmla="*/ 3 h 4"/>
                  <a:gd name="T2" fmla="*/ 0 w 4"/>
                  <a:gd name="T3" fmla="*/ 3 h 4"/>
                  <a:gd name="T4" fmla="*/ 0 w 4"/>
                  <a:gd name="T5" fmla="*/ 1 h 4"/>
                  <a:gd name="T6" fmla="*/ 3 w 4"/>
                  <a:gd name="T7" fmla="*/ 1 h 4"/>
                  <a:gd name="T8" fmla="*/ 3 w 4"/>
                  <a:gd name="T9" fmla="*/ 3 h 4"/>
                </a:gdLst>
                <a:ahLst/>
                <a:cxnLst>
                  <a:cxn ang="0">
                    <a:pos x="T0" y="T1"/>
                  </a:cxn>
                  <a:cxn ang="0">
                    <a:pos x="T2" y="T3"/>
                  </a:cxn>
                  <a:cxn ang="0">
                    <a:pos x="T4" y="T5"/>
                  </a:cxn>
                  <a:cxn ang="0">
                    <a:pos x="T6" y="T7"/>
                  </a:cxn>
                  <a:cxn ang="0">
                    <a:pos x="T8" y="T9"/>
                  </a:cxn>
                </a:cxnLst>
                <a:rect l="0" t="0" r="r" b="b"/>
                <a:pathLst>
                  <a:path w="4" h="4">
                    <a:moveTo>
                      <a:pt x="3" y="3"/>
                    </a:moveTo>
                    <a:cubicBezTo>
                      <a:pt x="2" y="4"/>
                      <a:pt x="1" y="4"/>
                      <a:pt x="0" y="3"/>
                    </a:cubicBezTo>
                    <a:cubicBezTo>
                      <a:pt x="0" y="3"/>
                      <a:pt x="0" y="2"/>
                      <a:pt x="0" y="1"/>
                    </a:cubicBezTo>
                    <a:cubicBezTo>
                      <a:pt x="1" y="0"/>
                      <a:pt x="2" y="0"/>
                      <a:pt x="3" y="1"/>
                    </a:cubicBezTo>
                    <a:cubicBezTo>
                      <a:pt x="4" y="1"/>
                      <a:pt x="4" y="2"/>
                      <a:pt x="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14" name="Freeform 3299">
                <a:extLst>
                  <a:ext uri="{FF2B5EF4-FFF2-40B4-BE49-F238E27FC236}">
                    <a16:creationId xmlns:a16="http://schemas.microsoft.com/office/drawing/2014/main" id="{E3E2EDCA-0DB6-4481-9632-F8D75E4E5F2A}"/>
                  </a:ext>
                </a:extLst>
              </p:cNvPr>
              <p:cNvSpPr>
                <a:spLocks/>
              </p:cNvSpPr>
              <p:nvPr/>
            </p:nvSpPr>
            <p:spPr bwMode="auto">
              <a:xfrm>
                <a:off x="6249468" y="-80175"/>
                <a:ext cx="24829" cy="27588"/>
              </a:xfrm>
              <a:custGeom>
                <a:avLst/>
                <a:gdLst>
                  <a:gd name="T0" fmla="*/ 3 w 4"/>
                  <a:gd name="T1" fmla="*/ 3 h 4"/>
                  <a:gd name="T2" fmla="*/ 1 w 4"/>
                  <a:gd name="T3" fmla="*/ 4 h 4"/>
                  <a:gd name="T4" fmla="*/ 0 w 4"/>
                  <a:gd name="T5" fmla="*/ 1 h 4"/>
                  <a:gd name="T6" fmla="*/ 3 w 4"/>
                  <a:gd name="T7" fmla="*/ 1 h 4"/>
                  <a:gd name="T8" fmla="*/ 3 w 4"/>
                  <a:gd name="T9" fmla="*/ 3 h 4"/>
                </a:gdLst>
                <a:ahLst/>
                <a:cxnLst>
                  <a:cxn ang="0">
                    <a:pos x="T0" y="T1"/>
                  </a:cxn>
                  <a:cxn ang="0">
                    <a:pos x="T2" y="T3"/>
                  </a:cxn>
                  <a:cxn ang="0">
                    <a:pos x="T4" y="T5"/>
                  </a:cxn>
                  <a:cxn ang="0">
                    <a:pos x="T6" y="T7"/>
                  </a:cxn>
                  <a:cxn ang="0">
                    <a:pos x="T8" y="T9"/>
                  </a:cxn>
                </a:cxnLst>
                <a:rect l="0" t="0" r="r" b="b"/>
                <a:pathLst>
                  <a:path w="4" h="4">
                    <a:moveTo>
                      <a:pt x="3" y="3"/>
                    </a:moveTo>
                    <a:cubicBezTo>
                      <a:pt x="3" y="4"/>
                      <a:pt x="1" y="4"/>
                      <a:pt x="1" y="4"/>
                    </a:cubicBezTo>
                    <a:cubicBezTo>
                      <a:pt x="0" y="3"/>
                      <a:pt x="0" y="2"/>
                      <a:pt x="0" y="1"/>
                    </a:cubicBezTo>
                    <a:cubicBezTo>
                      <a:pt x="1" y="0"/>
                      <a:pt x="2" y="0"/>
                      <a:pt x="3" y="1"/>
                    </a:cubicBezTo>
                    <a:cubicBezTo>
                      <a:pt x="4" y="1"/>
                      <a:pt x="4" y="3"/>
                      <a:pt x="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15" name="Freeform 3300">
                <a:extLst>
                  <a:ext uri="{FF2B5EF4-FFF2-40B4-BE49-F238E27FC236}">
                    <a16:creationId xmlns:a16="http://schemas.microsoft.com/office/drawing/2014/main" id="{FFBBEB5D-B303-A872-B72A-676BFC70A0F7}"/>
                  </a:ext>
                </a:extLst>
              </p:cNvPr>
              <p:cNvSpPr>
                <a:spLocks/>
              </p:cNvSpPr>
              <p:nvPr/>
            </p:nvSpPr>
            <p:spPr bwMode="auto">
              <a:xfrm>
                <a:off x="7173669" y="-447097"/>
                <a:ext cx="24829" cy="33106"/>
              </a:xfrm>
              <a:custGeom>
                <a:avLst/>
                <a:gdLst>
                  <a:gd name="T0" fmla="*/ 3 w 4"/>
                  <a:gd name="T1" fmla="*/ 4 h 5"/>
                  <a:gd name="T2" fmla="*/ 1 w 4"/>
                  <a:gd name="T3" fmla="*/ 4 h 5"/>
                  <a:gd name="T4" fmla="*/ 0 w 4"/>
                  <a:gd name="T5" fmla="*/ 1 h 5"/>
                  <a:gd name="T6" fmla="*/ 3 w 4"/>
                  <a:gd name="T7" fmla="*/ 1 h 5"/>
                  <a:gd name="T8" fmla="*/ 3 w 4"/>
                  <a:gd name="T9" fmla="*/ 4 h 5"/>
                </a:gdLst>
                <a:ahLst/>
                <a:cxnLst>
                  <a:cxn ang="0">
                    <a:pos x="T0" y="T1"/>
                  </a:cxn>
                  <a:cxn ang="0">
                    <a:pos x="T2" y="T3"/>
                  </a:cxn>
                  <a:cxn ang="0">
                    <a:pos x="T4" y="T5"/>
                  </a:cxn>
                  <a:cxn ang="0">
                    <a:pos x="T6" y="T7"/>
                  </a:cxn>
                  <a:cxn ang="0">
                    <a:pos x="T8" y="T9"/>
                  </a:cxn>
                </a:cxnLst>
                <a:rect l="0" t="0" r="r" b="b"/>
                <a:pathLst>
                  <a:path w="4" h="5">
                    <a:moveTo>
                      <a:pt x="3" y="4"/>
                    </a:moveTo>
                    <a:cubicBezTo>
                      <a:pt x="3" y="4"/>
                      <a:pt x="1" y="5"/>
                      <a:pt x="1" y="4"/>
                    </a:cubicBezTo>
                    <a:cubicBezTo>
                      <a:pt x="0" y="3"/>
                      <a:pt x="0" y="2"/>
                      <a:pt x="0" y="1"/>
                    </a:cubicBezTo>
                    <a:cubicBezTo>
                      <a:pt x="1" y="0"/>
                      <a:pt x="2" y="0"/>
                      <a:pt x="3" y="1"/>
                    </a:cubicBezTo>
                    <a:cubicBezTo>
                      <a:pt x="4" y="2"/>
                      <a:pt x="4" y="3"/>
                      <a:pt x="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16" name="Freeform 3301">
                <a:extLst>
                  <a:ext uri="{FF2B5EF4-FFF2-40B4-BE49-F238E27FC236}">
                    <a16:creationId xmlns:a16="http://schemas.microsoft.com/office/drawing/2014/main" id="{EBDE8E78-4F48-BD94-2AD4-4A0D73EDFA76}"/>
                  </a:ext>
                </a:extLst>
              </p:cNvPr>
              <p:cNvSpPr>
                <a:spLocks/>
              </p:cNvSpPr>
              <p:nvPr/>
            </p:nvSpPr>
            <p:spPr bwMode="auto">
              <a:xfrm>
                <a:off x="7650943" y="13624"/>
                <a:ext cx="27588" cy="24829"/>
              </a:xfrm>
              <a:custGeom>
                <a:avLst/>
                <a:gdLst>
                  <a:gd name="T0" fmla="*/ 4 w 4"/>
                  <a:gd name="T1" fmla="*/ 3 h 4"/>
                  <a:gd name="T2" fmla="*/ 1 w 4"/>
                  <a:gd name="T3" fmla="*/ 4 h 4"/>
                  <a:gd name="T4" fmla="*/ 1 w 4"/>
                  <a:gd name="T5" fmla="*/ 1 h 4"/>
                  <a:gd name="T6" fmla="*/ 3 w 4"/>
                  <a:gd name="T7" fmla="*/ 1 h 4"/>
                  <a:gd name="T8" fmla="*/ 4 w 4"/>
                  <a:gd name="T9" fmla="*/ 3 h 4"/>
                </a:gdLst>
                <a:ahLst/>
                <a:cxnLst>
                  <a:cxn ang="0">
                    <a:pos x="T0" y="T1"/>
                  </a:cxn>
                  <a:cxn ang="0">
                    <a:pos x="T2" y="T3"/>
                  </a:cxn>
                  <a:cxn ang="0">
                    <a:pos x="T4" y="T5"/>
                  </a:cxn>
                  <a:cxn ang="0">
                    <a:pos x="T6" y="T7"/>
                  </a:cxn>
                  <a:cxn ang="0">
                    <a:pos x="T8" y="T9"/>
                  </a:cxn>
                </a:cxnLst>
                <a:rect l="0" t="0" r="r" b="b"/>
                <a:pathLst>
                  <a:path w="4" h="4">
                    <a:moveTo>
                      <a:pt x="4" y="3"/>
                    </a:moveTo>
                    <a:cubicBezTo>
                      <a:pt x="3" y="4"/>
                      <a:pt x="2" y="4"/>
                      <a:pt x="1" y="4"/>
                    </a:cubicBezTo>
                    <a:cubicBezTo>
                      <a:pt x="0" y="3"/>
                      <a:pt x="0" y="2"/>
                      <a:pt x="1" y="1"/>
                    </a:cubicBezTo>
                    <a:cubicBezTo>
                      <a:pt x="1" y="0"/>
                      <a:pt x="3" y="0"/>
                      <a:pt x="3" y="1"/>
                    </a:cubicBezTo>
                    <a:cubicBezTo>
                      <a:pt x="4" y="1"/>
                      <a:pt x="4" y="3"/>
                      <a:pt x="4"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17" name="Freeform 3302">
                <a:extLst>
                  <a:ext uri="{FF2B5EF4-FFF2-40B4-BE49-F238E27FC236}">
                    <a16:creationId xmlns:a16="http://schemas.microsoft.com/office/drawing/2014/main" id="{F6D8450E-526B-A669-AFB6-C5FCE3D2BC74}"/>
                  </a:ext>
                </a:extLst>
              </p:cNvPr>
              <p:cNvSpPr>
                <a:spLocks/>
              </p:cNvSpPr>
              <p:nvPr/>
            </p:nvSpPr>
            <p:spPr bwMode="auto">
              <a:xfrm>
                <a:off x="7317127" y="43971"/>
                <a:ext cx="33106" cy="33106"/>
              </a:xfrm>
              <a:custGeom>
                <a:avLst/>
                <a:gdLst>
                  <a:gd name="T0" fmla="*/ 4 w 5"/>
                  <a:gd name="T1" fmla="*/ 4 h 5"/>
                  <a:gd name="T2" fmla="*/ 1 w 5"/>
                  <a:gd name="T3" fmla="*/ 4 h 5"/>
                  <a:gd name="T4" fmla="*/ 1 w 5"/>
                  <a:gd name="T5" fmla="*/ 1 h 5"/>
                  <a:gd name="T6" fmla="*/ 4 w 5"/>
                  <a:gd name="T7" fmla="*/ 1 h 5"/>
                  <a:gd name="T8" fmla="*/ 4 w 5"/>
                  <a:gd name="T9" fmla="*/ 4 h 5"/>
                </a:gdLst>
                <a:ahLst/>
                <a:cxnLst>
                  <a:cxn ang="0">
                    <a:pos x="T0" y="T1"/>
                  </a:cxn>
                  <a:cxn ang="0">
                    <a:pos x="T2" y="T3"/>
                  </a:cxn>
                  <a:cxn ang="0">
                    <a:pos x="T4" y="T5"/>
                  </a:cxn>
                  <a:cxn ang="0">
                    <a:pos x="T6" y="T7"/>
                  </a:cxn>
                  <a:cxn ang="0">
                    <a:pos x="T8" y="T9"/>
                  </a:cxn>
                </a:cxnLst>
                <a:rect l="0" t="0" r="r" b="b"/>
                <a:pathLst>
                  <a:path w="5" h="5">
                    <a:moveTo>
                      <a:pt x="4" y="4"/>
                    </a:moveTo>
                    <a:cubicBezTo>
                      <a:pt x="3" y="5"/>
                      <a:pt x="2" y="5"/>
                      <a:pt x="1" y="4"/>
                    </a:cubicBezTo>
                    <a:cubicBezTo>
                      <a:pt x="1" y="3"/>
                      <a:pt x="0" y="2"/>
                      <a:pt x="1" y="1"/>
                    </a:cubicBezTo>
                    <a:cubicBezTo>
                      <a:pt x="2" y="1"/>
                      <a:pt x="3" y="0"/>
                      <a:pt x="4" y="1"/>
                    </a:cubicBezTo>
                    <a:cubicBezTo>
                      <a:pt x="5" y="2"/>
                      <a:pt x="5" y="3"/>
                      <a:pt x="4"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18" name="Freeform 3303">
                <a:extLst>
                  <a:ext uri="{FF2B5EF4-FFF2-40B4-BE49-F238E27FC236}">
                    <a16:creationId xmlns:a16="http://schemas.microsoft.com/office/drawing/2014/main" id="{E6F568DF-BBA2-E347-A98D-0CF977CE7088}"/>
                  </a:ext>
                </a:extLst>
              </p:cNvPr>
              <p:cNvSpPr>
                <a:spLocks/>
              </p:cNvSpPr>
              <p:nvPr/>
            </p:nvSpPr>
            <p:spPr bwMode="auto">
              <a:xfrm>
                <a:off x="8188911" y="1119907"/>
                <a:ext cx="44141" cy="46900"/>
              </a:xfrm>
              <a:custGeom>
                <a:avLst/>
                <a:gdLst>
                  <a:gd name="T0" fmla="*/ 4 w 7"/>
                  <a:gd name="T1" fmla="*/ 6 h 7"/>
                  <a:gd name="T2" fmla="*/ 0 w 7"/>
                  <a:gd name="T3" fmla="*/ 3 h 7"/>
                  <a:gd name="T4" fmla="*/ 3 w 7"/>
                  <a:gd name="T5" fmla="*/ 0 h 7"/>
                  <a:gd name="T6" fmla="*/ 7 w 7"/>
                  <a:gd name="T7" fmla="*/ 3 h 7"/>
                  <a:gd name="T8" fmla="*/ 4 w 7"/>
                  <a:gd name="T9" fmla="*/ 6 h 7"/>
                </a:gdLst>
                <a:ahLst/>
                <a:cxnLst>
                  <a:cxn ang="0">
                    <a:pos x="T0" y="T1"/>
                  </a:cxn>
                  <a:cxn ang="0">
                    <a:pos x="T2" y="T3"/>
                  </a:cxn>
                  <a:cxn ang="0">
                    <a:pos x="T4" y="T5"/>
                  </a:cxn>
                  <a:cxn ang="0">
                    <a:pos x="T6" y="T7"/>
                  </a:cxn>
                  <a:cxn ang="0">
                    <a:pos x="T8" y="T9"/>
                  </a:cxn>
                </a:cxnLst>
                <a:rect l="0" t="0" r="r" b="b"/>
                <a:pathLst>
                  <a:path w="7" h="7">
                    <a:moveTo>
                      <a:pt x="4" y="6"/>
                    </a:moveTo>
                    <a:cubicBezTo>
                      <a:pt x="2" y="7"/>
                      <a:pt x="0" y="5"/>
                      <a:pt x="0" y="3"/>
                    </a:cubicBezTo>
                    <a:cubicBezTo>
                      <a:pt x="0" y="1"/>
                      <a:pt x="1" y="0"/>
                      <a:pt x="3" y="0"/>
                    </a:cubicBezTo>
                    <a:cubicBezTo>
                      <a:pt x="5" y="0"/>
                      <a:pt x="7" y="1"/>
                      <a:pt x="7" y="3"/>
                    </a:cubicBezTo>
                    <a:cubicBezTo>
                      <a:pt x="7" y="5"/>
                      <a:pt x="6" y="6"/>
                      <a:pt x="4"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19" name="Freeform 3304">
                <a:extLst>
                  <a:ext uri="{FF2B5EF4-FFF2-40B4-BE49-F238E27FC236}">
                    <a16:creationId xmlns:a16="http://schemas.microsoft.com/office/drawing/2014/main" id="{3487F472-EC5E-3FF3-F258-55B4C7C68936}"/>
                  </a:ext>
                </a:extLst>
              </p:cNvPr>
              <p:cNvSpPr>
                <a:spLocks/>
              </p:cNvSpPr>
              <p:nvPr/>
            </p:nvSpPr>
            <p:spPr bwMode="auto">
              <a:xfrm>
                <a:off x="8641356" y="1644081"/>
                <a:ext cx="44141" cy="46900"/>
              </a:xfrm>
              <a:custGeom>
                <a:avLst/>
                <a:gdLst>
                  <a:gd name="T0" fmla="*/ 3 w 7"/>
                  <a:gd name="T1" fmla="*/ 7 h 7"/>
                  <a:gd name="T2" fmla="*/ 0 w 7"/>
                  <a:gd name="T3" fmla="*/ 4 h 7"/>
                  <a:gd name="T4" fmla="*/ 3 w 7"/>
                  <a:gd name="T5" fmla="*/ 0 h 7"/>
                  <a:gd name="T6" fmla="*/ 7 w 7"/>
                  <a:gd name="T7" fmla="*/ 3 h 7"/>
                  <a:gd name="T8" fmla="*/ 3 w 7"/>
                  <a:gd name="T9" fmla="*/ 7 h 7"/>
                </a:gdLst>
                <a:ahLst/>
                <a:cxnLst>
                  <a:cxn ang="0">
                    <a:pos x="T0" y="T1"/>
                  </a:cxn>
                  <a:cxn ang="0">
                    <a:pos x="T2" y="T3"/>
                  </a:cxn>
                  <a:cxn ang="0">
                    <a:pos x="T4" y="T5"/>
                  </a:cxn>
                  <a:cxn ang="0">
                    <a:pos x="T6" y="T7"/>
                  </a:cxn>
                  <a:cxn ang="0">
                    <a:pos x="T8" y="T9"/>
                  </a:cxn>
                </a:cxnLst>
                <a:rect l="0" t="0" r="r" b="b"/>
                <a:pathLst>
                  <a:path w="7" h="7">
                    <a:moveTo>
                      <a:pt x="3" y="7"/>
                    </a:moveTo>
                    <a:cubicBezTo>
                      <a:pt x="2" y="7"/>
                      <a:pt x="0" y="6"/>
                      <a:pt x="0" y="4"/>
                    </a:cubicBezTo>
                    <a:cubicBezTo>
                      <a:pt x="0" y="2"/>
                      <a:pt x="1" y="0"/>
                      <a:pt x="3" y="0"/>
                    </a:cubicBezTo>
                    <a:cubicBezTo>
                      <a:pt x="5" y="0"/>
                      <a:pt x="6" y="2"/>
                      <a:pt x="7" y="3"/>
                    </a:cubicBezTo>
                    <a:cubicBezTo>
                      <a:pt x="7" y="5"/>
                      <a:pt x="5" y="7"/>
                      <a:pt x="3"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20" name="Freeform 3305">
                <a:extLst>
                  <a:ext uri="{FF2B5EF4-FFF2-40B4-BE49-F238E27FC236}">
                    <a16:creationId xmlns:a16="http://schemas.microsoft.com/office/drawing/2014/main" id="{AF2F3C6C-2B1F-166D-4EAB-B65597C93BA4}"/>
                  </a:ext>
                </a:extLst>
              </p:cNvPr>
              <p:cNvSpPr>
                <a:spLocks/>
              </p:cNvSpPr>
              <p:nvPr/>
            </p:nvSpPr>
            <p:spPr bwMode="auto">
              <a:xfrm>
                <a:off x="8423410" y="915755"/>
                <a:ext cx="41382" cy="41382"/>
              </a:xfrm>
              <a:custGeom>
                <a:avLst/>
                <a:gdLst>
                  <a:gd name="T0" fmla="*/ 3 w 6"/>
                  <a:gd name="T1" fmla="*/ 6 h 6"/>
                  <a:gd name="T2" fmla="*/ 0 w 6"/>
                  <a:gd name="T3" fmla="*/ 3 h 6"/>
                  <a:gd name="T4" fmla="*/ 3 w 6"/>
                  <a:gd name="T5" fmla="*/ 0 h 6"/>
                  <a:gd name="T6" fmla="*/ 6 w 6"/>
                  <a:gd name="T7" fmla="*/ 3 h 6"/>
                  <a:gd name="T8" fmla="*/ 3 w 6"/>
                  <a:gd name="T9" fmla="*/ 6 h 6"/>
                </a:gdLst>
                <a:ahLst/>
                <a:cxnLst>
                  <a:cxn ang="0">
                    <a:pos x="T0" y="T1"/>
                  </a:cxn>
                  <a:cxn ang="0">
                    <a:pos x="T2" y="T3"/>
                  </a:cxn>
                  <a:cxn ang="0">
                    <a:pos x="T4" y="T5"/>
                  </a:cxn>
                  <a:cxn ang="0">
                    <a:pos x="T6" y="T7"/>
                  </a:cxn>
                  <a:cxn ang="0">
                    <a:pos x="T8" y="T9"/>
                  </a:cxn>
                </a:cxnLst>
                <a:rect l="0" t="0" r="r" b="b"/>
                <a:pathLst>
                  <a:path w="6" h="6">
                    <a:moveTo>
                      <a:pt x="3" y="6"/>
                    </a:moveTo>
                    <a:cubicBezTo>
                      <a:pt x="2" y="6"/>
                      <a:pt x="0" y="5"/>
                      <a:pt x="0" y="3"/>
                    </a:cubicBezTo>
                    <a:cubicBezTo>
                      <a:pt x="0" y="2"/>
                      <a:pt x="1" y="0"/>
                      <a:pt x="3" y="0"/>
                    </a:cubicBezTo>
                    <a:cubicBezTo>
                      <a:pt x="4" y="0"/>
                      <a:pt x="5" y="1"/>
                      <a:pt x="6" y="3"/>
                    </a:cubicBezTo>
                    <a:cubicBezTo>
                      <a:pt x="6" y="4"/>
                      <a:pt x="5" y="6"/>
                      <a:pt x="3"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21" name="Freeform 3306">
                <a:extLst>
                  <a:ext uri="{FF2B5EF4-FFF2-40B4-BE49-F238E27FC236}">
                    <a16:creationId xmlns:a16="http://schemas.microsoft.com/office/drawing/2014/main" id="{166CDBEF-6F27-5B34-0553-30CC37F13520}"/>
                  </a:ext>
                </a:extLst>
              </p:cNvPr>
              <p:cNvSpPr>
                <a:spLocks/>
              </p:cNvSpPr>
              <p:nvPr/>
            </p:nvSpPr>
            <p:spPr bwMode="auto">
              <a:xfrm>
                <a:off x="8666185" y="-458132"/>
                <a:ext cx="33106" cy="38623"/>
              </a:xfrm>
              <a:custGeom>
                <a:avLst/>
                <a:gdLst>
                  <a:gd name="T0" fmla="*/ 3 w 5"/>
                  <a:gd name="T1" fmla="*/ 6 h 6"/>
                  <a:gd name="T2" fmla="*/ 0 w 5"/>
                  <a:gd name="T3" fmla="*/ 3 h 6"/>
                  <a:gd name="T4" fmla="*/ 2 w 5"/>
                  <a:gd name="T5" fmla="*/ 0 h 6"/>
                  <a:gd name="T6" fmla="*/ 5 w 5"/>
                  <a:gd name="T7" fmla="*/ 3 h 6"/>
                  <a:gd name="T8" fmla="*/ 3 w 5"/>
                  <a:gd name="T9" fmla="*/ 6 h 6"/>
                </a:gdLst>
                <a:ahLst/>
                <a:cxnLst>
                  <a:cxn ang="0">
                    <a:pos x="T0" y="T1"/>
                  </a:cxn>
                  <a:cxn ang="0">
                    <a:pos x="T2" y="T3"/>
                  </a:cxn>
                  <a:cxn ang="0">
                    <a:pos x="T4" y="T5"/>
                  </a:cxn>
                  <a:cxn ang="0">
                    <a:pos x="T6" y="T7"/>
                  </a:cxn>
                  <a:cxn ang="0">
                    <a:pos x="T8" y="T9"/>
                  </a:cxn>
                </a:cxnLst>
                <a:rect l="0" t="0" r="r" b="b"/>
                <a:pathLst>
                  <a:path w="5" h="6">
                    <a:moveTo>
                      <a:pt x="3" y="6"/>
                    </a:moveTo>
                    <a:cubicBezTo>
                      <a:pt x="1" y="6"/>
                      <a:pt x="0" y="5"/>
                      <a:pt x="0" y="3"/>
                    </a:cubicBezTo>
                    <a:cubicBezTo>
                      <a:pt x="0" y="2"/>
                      <a:pt x="1" y="0"/>
                      <a:pt x="2" y="0"/>
                    </a:cubicBezTo>
                    <a:cubicBezTo>
                      <a:pt x="4" y="0"/>
                      <a:pt x="5" y="1"/>
                      <a:pt x="5" y="3"/>
                    </a:cubicBezTo>
                    <a:cubicBezTo>
                      <a:pt x="5" y="4"/>
                      <a:pt x="4" y="5"/>
                      <a:pt x="3"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22" name="Freeform 3307">
                <a:extLst>
                  <a:ext uri="{FF2B5EF4-FFF2-40B4-BE49-F238E27FC236}">
                    <a16:creationId xmlns:a16="http://schemas.microsoft.com/office/drawing/2014/main" id="{CCA96D35-C968-62E2-BA9F-07DD9DC14D89}"/>
                  </a:ext>
                </a:extLst>
              </p:cNvPr>
              <p:cNvSpPr>
                <a:spLocks/>
              </p:cNvSpPr>
              <p:nvPr/>
            </p:nvSpPr>
            <p:spPr bwMode="auto">
              <a:xfrm>
                <a:off x="8875855" y="1244054"/>
                <a:ext cx="33106" cy="33106"/>
              </a:xfrm>
              <a:custGeom>
                <a:avLst/>
                <a:gdLst>
                  <a:gd name="T0" fmla="*/ 3 w 5"/>
                  <a:gd name="T1" fmla="*/ 5 h 5"/>
                  <a:gd name="T2" fmla="*/ 0 w 5"/>
                  <a:gd name="T3" fmla="*/ 3 h 5"/>
                  <a:gd name="T4" fmla="*/ 2 w 5"/>
                  <a:gd name="T5" fmla="*/ 0 h 5"/>
                  <a:gd name="T6" fmla="*/ 5 w 5"/>
                  <a:gd name="T7" fmla="*/ 2 h 5"/>
                  <a:gd name="T8" fmla="*/ 3 w 5"/>
                  <a:gd name="T9" fmla="*/ 5 h 5"/>
                </a:gdLst>
                <a:ahLst/>
                <a:cxnLst>
                  <a:cxn ang="0">
                    <a:pos x="T0" y="T1"/>
                  </a:cxn>
                  <a:cxn ang="0">
                    <a:pos x="T2" y="T3"/>
                  </a:cxn>
                  <a:cxn ang="0">
                    <a:pos x="T4" y="T5"/>
                  </a:cxn>
                  <a:cxn ang="0">
                    <a:pos x="T6" y="T7"/>
                  </a:cxn>
                  <a:cxn ang="0">
                    <a:pos x="T8" y="T9"/>
                  </a:cxn>
                </a:cxnLst>
                <a:rect l="0" t="0" r="r" b="b"/>
                <a:pathLst>
                  <a:path w="5" h="5">
                    <a:moveTo>
                      <a:pt x="3" y="5"/>
                    </a:moveTo>
                    <a:cubicBezTo>
                      <a:pt x="1" y="5"/>
                      <a:pt x="0" y="4"/>
                      <a:pt x="0" y="3"/>
                    </a:cubicBezTo>
                    <a:cubicBezTo>
                      <a:pt x="0" y="1"/>
                      <a:pt x="1" y="0"/>
                      <a:pt x="2" y="0"/>
                    </a:cubicBezTo>
                    <a:cubicBezTo>
                      <a:pt x="4" y="0"/>
                      <a:pt x="5" y="1"/>
                      <a:pt x="5" y="2"/>
                    </a:cubicBezTo>
                    <a:cubicBezTo>
                      <a:pt x="5" y="4"/>
                      <a:pt x="4" y="5"/>
                      <a:pt x="3"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23" name="Freeform 3308">
                <a:extLst>
                  <a:ext uri="{FF2B5EF4-FFF2-40B4-BE49-F238E27FC236}">
                    <a16:creationId xmlns:a16="http://schemas.microsoft.com/office/drawing/2014/main" id="{A2EF3358-117C-5D5F-3BF1-ADE879005D4C}"/>
                  </a:ext>
                </a:extLst>
              </p:cNvPr>
              <p:cNvSpPr>
                <a:spLocks/>
              </p:cNvSpPr>
              <p:nvPr/>
            </p:nvSpPr>
            <p:spPr bwMode="auto">
              <a:xfrm>
                <a:off x="7913030" y="557110"/>
                <a:ext cx="33106" cy="33106"/>
              </a:xfrm>
              <a:custGeom>
                <a:avLst/>
                <a:gdLst>
                  <a:gd name="T0" fmla="*/ 3 w 5"/>
                  <a:gd name="T1" fmla="*/ 5 h 5"/>
                  <a:gd name="T2" fmla="*/ 0 w 5"/>
                  <a:gd name="T3" fmla="*/ 3 h 5"/>
                  <a:gd name="T4" fmla="*/ 2 w 5"/>
                  <a:gd name="T5" fmla="*/ 0 h 5"/>
                  <a:gd name="T6" fmla="*/ 5 w 5"/>
                  <a:gd name="T7" fmla="*/ 2 h 5"/>
                  <a:gd name="T8" fmla="*/ 3 w 5"/>
                  <a:gd name="T9" fmla="*/ 5 h 5"/>
                </a:gdLst>
                <a:ahLst/>
                <a:cxnLst>
                  <a:cxn ang="0">
                    <a:pos x="T0" y="T1"/>
                  </a:cxn>
                  <a:cxn ang="0">
                    <a:pos x="T2" y="T3"/>
                  </a:cxn>
                  <a:cxn ang="0">
                    <a:pos x="T4" y="T5"/>
                  </a:cxn>
                  <a:cxn ang="0">
                    <a:pos x="T6" y="T7"/>
                  </a:cxn>
                  <a:cxn ang="0">
                    <a:pos x="T8" y="T9"/>
                  </a:cxn>
                </a:cxnLst>
                <a:rect l="0" t="0" r="r" b="b"/>
                <a:pathLst>
                  <a:path w="5" h="5">
                    <a:moveTo>
                      <a:pt x="3" y="5"/>
                    </a:moveTo>
                    <a:cubicBezTo>
                      <a:pt x="1" y="5"/>
                      <a:pt x="0" y="4"/>
                      <a:pt x="0" y="3"/>
                    </a:cubicBezTo>
                    <a:cubicBezTo>
                      <a:pt x="0" y="1"/>
                      <a:pt x="1" y="0"/>
                      <a:pt x="2" y="0"/>
                    </a:cubicBezTo>
                    <a:cubicBezTo>
                      <a:pt x="4" y="0"/>
                      <a:pt x="5" y="1"/>
                      <a:pt x="5" y="2"/>
                    </a:cubicBezTo>
                    <a:cubicBezTo>
                      <a:pt x="5" y="4"/>
                      <a:pt x="4" y="5"/>
                      <a:pt x="3"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24" name="Freeform 3309">
                <a:extLst>
                  <a:ext uri="{FF2B5EF4-FFF2-40B4-BE49-F238E27FC236}">
                    <a16:creationId xmlns:a16="http://schemas.microsoft.com/office/drawing/2014/main" id="{E56644A4-BCFE-2A59-81C4-9552E8262B75}"/>
                  </a:ext>
                </a:extLst>
              </p:cNvPr>
              <p:cNvSpPr>
                <a:spLocks/>
              </p:cNvSpPr>
              <p:nvPr/>
            </p:nvSpPr>
            <p:spPr bwMode="auto">
              <a:xfrm>
                <a:off x="8012347" y="832991"/>
                <a:ext cx="33106" cy="30347"/>
              </a:xfrm>
              <a:custGeom>
                <a:avLst/>
                <a:gdLst>
                  <a:gd name="T0" fmla="*/ 3 w 5"/>
                  <a:gd name="T1" fmla="*/ 5 h 5"/>
                  <a:gd name="T2" fmla="*/ 0 w 5"/>
                  <a:gd name="T3" fmla="*/ 3 h 5"/>
                  <a:gd name="T4" fmla="*/ 2 w 5"/>
                  <a:gd name="T5" fmla="*/ 0 h 5"/>
                  <a:gd name="T6" fmla="*/ 5 w 5"/>
                  <a:gd name="T7" fmla="*/ 2 h 5"/>
                  <a:gd name="T8" fmla="*/ 3 w 5"/>
                  <a:gd name="T9" fmla="*/ 5 h 5"/>
                </a:gdLst>
                <a:ahLst/>
                <a:cxnLst>
                  <a:cxn ang="0">
                    <a:pos x="T0" y="T1"/>
                  </a:cxn>
                  <a:cxn ang="0">
                    <a:pos x="T2" y="T3"/>
                  </a:cxn>
                  <a:cxn ang="0">
                    <a:pos x="T4" y="T5"/>
                  </a:cxn>
                  <a:cxn ang="0">
                    <a:pos x="T6" y="T7"/>
                  </a:cxn>
                  <a:cxn ang="0">
                    <a:pos x="T8" y="T9"/>
                  </a:cxn>
                </a:cxnLst>
                <a:rect l="0" t="0" r="r" b="b"/>
                <a:pathLst>
                  <a:path w="5" h="5">
                    <a:moveTo>
                      <a:pt x="3" y="5"/>
                    </a:moveTo>
                    <a:cubicBezTo>
                      <a:pt x="1" y="5"/>
                      <a:pt x="0" y="4"/>
                      <a:pt x="0" y="3"/>
                    </a:cubicBezTo>
                    <a:cubicBezTo>
                      <a:pt x="0" y="1"/>
                      <a:pt x="1" y="0"/>
                      <a:pt x="2" y="0"/>
                    </a:cubicBezTo>
                    <a:cubicBezTo>
                      <a:pt x="4" y="0"/>
                      <a:pt x="5" y="1"/>
                      <a:pt x="5" y="2"/>
                    </a:cubicBezTo>
                    <a:cubicBezTo>
                      <a:pt x="5" y="4"/>
                      <a:pt x="4" y="5"/>
                      <a:pt x="3"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25" name="Freeform 3310">
                <a:extLst>
                  <a:ext uri="{FF2B5EF4-FFF2-40B4-BE49-F238E27FC236}">
                    <a16:creationId xmlns:a16="http://schemas.microsoft.com/office/drawing/2014/main" id="{67B46E40-2C21-00F1-4BE8-F4257D9302AE}"/>
                  </a:ext>
                </a:extLst>
              </p:cNvPr>
              <p:cNvSpPr>
                <a:spLocks/>
              </p:cNvSpPr>
              <p:nvPr/>
            </p:nvSpPr>
            <p:spPr bwMode="auto">
              <a:xfrm>
                <a:off x="8732397" y="2154461"/>
                <a:ext cx="38623" cy="33106"/>
              </a:xfrm>
              <a:custGeom>
                <a:avLst/>
                <a:gdLst>
                  <a:gd name="T0" fmla="*/ 3 w 6"/>
                  <a:gd name="T1" fmla="*/ 5 h 5"/>
                  <a:gd name="T2" fmla="*/ 0 w 6"/>
                  <a:gd name="T3" fmla="*/ 3 h 5"/>
                  <a:gd name="T4" fmla="*/ 3 w 6"/>
                  <a:gd name="T5" fmla="*/ 0 h 5"/>
                  <a:gd name="T6" fmla="*/ 6 w 6"/>
                  <a:gd name="T7" fmla="*/ 3 h 5"/>
                  <a:gd name="T8" fmla="*/ 3 w 6"/>
                  <a:gd name="T9" fmla="*/ 5 h 5"/>
                </a:gdLst>
                <a:ahLst/>
                <a:cxnLst>
                  <a:cxn ang="0">
                    <a:pos x="T0" y="T1"/>
                  </a:cxn>
                  <a:cxn ang="0">
                    <a:pos x="T2" y="T3"/>
                  </a:cxn>
                  <a:cxn ang="0">
                    <a:pos x="T4" y="T5"/>
                  </a:cxn>
                  <a:cxn ang="0">
                    <a:pos x="T6" y="T7"/>
                  </a:cxn>
                  <a:cxn ang="0">
                    <a:pos x="T8" y="T9"/>
                  </a:cxn>
                </a:cxnLst>
                <a:rect l="0" t="0" r="r" b="b"/>
                <a:pathLst>
                  <a:path w="6" h="5">
                    <a:moveTo>
                      <a:pt x="3" y="5"/>
                    </a:moveTo>
                    <a:cubicBezTo>
                      <a:pt x="2" y="5"/>
                      <a:pt x="0" y="4"/>
                      <a:pt x="0" y="3"/>
                    </a:cubicBezTo>
                    <a:cubicBezTo>
                      <a:pt x="0" y="1"/>
                      <a:pt x="1" y="0"/>
                      <a:pt x="3" y="0"/>
                    </a:cubicBezTo>
                    <a:cubicBezTo>
                      <a:pt x="4" y="0"/>
                      <a:pt x="6" y="1"/>
                      <a:pt x="6" y="3"/>
                    </a:cubicBezTo>
                    <a:cubicBezTo>
                      <a:pt x="6" y="4"/>
                      <a:pt x="5" y="5"/>
                      <a:pt x="3"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26" name="Freeform 3311">
                <a:extLst>
                  <a:ext uri="{FF2B5EF4-FFF2-40B4-BE49-F238E27FC236}">
                    <a16:creationId xmlns:a16="http://schemas.microsoft.com/office/drawing/2014/main" id="{2BE1C482-689D-FFDF-0D7E-80F2E578761B}"/>
                  </a:ext>
                </a:extLst>
              </p:cNvPr>
              <p:cNvSpPr>
                <a:spLocks/>
              </p:cNvSpPr>
              <p:nvPr/>
            </p:nvSpPr>
            <p:spPr bwMode="auto">
              <a:xfrm>
                <a:off x="9184842" y="2195843"/>
                <a:ext cx="33106" cy="38623"/>
              </a:xfrm>
              <a:custGeom>
                <a:avLst/>
                <a:gdLst>
                  <a:gd name="T0" fmla="*/ 3 w 5"/>
                  <a:gd name="T1" fmla="*/ 6 h 6"/>
                  <a:gd name="T2" fmla="*/ 0 w 5"/>
                  <a:gd name="T3" fmla="*/ 3 h 6"/>
                  <a:gd name="T4" fmla="*/ 2 w 5"/>
                  <a:gd name="T5" fmla="*/ 0 h 6"/>
                  <a:gd name="T6" fmla="*/ 5 w 5"/>
                  <a:gd name="T7" fmla="*/ 3 h 6"/>
                  <a:gd name="T8" fmla="*/ 3 w 5"/>
                  <a:gd name="T9" fmla="*/ 6 h 6"/>
                </a:gdLst>
                <a:ahLst/>
                <a:cxnLst>
                  <a:cxn ang="0">
                    <a:pos x="T0" y="T1"/>
                  </a:cxn>
                  <a:cxn ang="0">
                    <a:pos x="T2" y="T3"/>
                  </a:cxn>
                  <a:cxn ang="0">
                    <a:pos x="T4" y="T5"/>
                  </a:cxn>
                  <a:cxn ang="0">
                    <a:pos x="T6" y="T7"/>
                  </a:cxn>
                  <a:cxn ang="0">
                    <a:pos x="T8" y="T9"/>
                  </a:cxn>
                </a:cxnLst>
                <a:rect l="0" t="0" r="r" b="b"/>
                <a:pathLst>
                  <a:path w="5" h="6">
                    <a:moveTo>
                      <a:pt x="3" y="6"/>
                    </a:moveTo>
                    <a:cubicBezTo>
                      <a:pt x="1" y="6"/>
                      <a:pt x="0" y="5"/>
                      <a:pt x="0" y="3"/>
                    </a:cubicBezTo>
                    <a:cubicBezTo>
                      <a:pt x="0" y="2"/>
                      <a:pt x="1" y="0"/>
                      <a:pt x="2" y="0"/>
                    </a:cubicBezTo>
                    <a:cubicBezTo>
                      <a:pt x="4" y="0"/>
                      <a:pt x="5" y="1"/>
                      <a:pt x="5" y="3"/>
                    </a:cubicBezTo>
                    <a:cubicBezTo>
                      <a:pt x="5" y="4"/>
                      <a:pt x="4" y="5"/>
                      <a:pt x="3"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27" name="Freeform 3312">
                <a:extLst>
                  <a:ext uri="{FF2B5EF4-FFF2-40B4-BE49-F238E27FC236}">
                    <a16:creationId xmlns:a16="http://schemas.microsoft.com/office/drawing/2014/main" id="{A613BEC2-DFD3-CFE7-BCF1-A696506A4566}"/>
                  </a:ext>
                </a:extLst>
              </p:cNvPr>
              <p:cNvSpPr>
                <a:spLocks/>
              </p:cNvSpPr>
              <p:nvPr/>
            </p:nvSpPr>
            <p:spPr bwMode="auto">
              <a:xfrm>
                <a:off x="8337887" y="391581"/>
                <a:ext cx="41382" cy="41382"/>
              </a:xfrm>
              <a:custGeom>
                <a:avLst/>
                <a:gdLst>
                  <a:gd name="T0" fmla="*/ 3 w 6"/>
                  <a:gd name="T1" fmla="*/ 6 h 6"/>
                  <a:gd name="T2" fmla="*/ 0 w 6"/>
                  <a:gd name="T3" fmla="*/ 3 h 6"/>
                  <a:gd name="T4" fmla="*/ 3 w 6"/>
                  <a:gd name="T5" fmla="*/ 0 h 6"/>
                  <a:gd name="T6" fmla="*/ 6 w 6"/>
                  <a:gd name="T7" fmla="*/ 3 h 6"/>
                  <a:gd name="T8" fmla="*/ 3 w 6"/>
                  <a:gd name="T9" fmla="*/ 6 h 6"/>
                </a:gdLst>
                <a:ahLst/>
                <a:cxnLst>
                  <a:cxn ang="0">
                    <a:pos x="T0" y="T1"/>
                  </a:cxn>
                  <a:cxn ang="0">
                    <a:pos x="T2" y="T3"/>
                  </a:cxn>
                  <a:cxn ang="0">
                    <a:pos x="T4" y="T5"/>
                  </a:cxn>
                  <a:cxn ang="0">
                    <a:pos x="T6" y="T7"/>
                  </a:cxn>
                  <a:cxn ang="0">
                    <a:pos x="T8" y="T9"/>
                  </a:cxn>
                </a:cxnLst>
                <a:rect l="0" t="0" r="r" b="b"/>
                <a:pathLst>
                  <a:path w="6" h="6">
                    <a:moveTo>
                      <a:pt x="3" y="6"/>
                    </a:moveTo>
                    <a:cubicBezTo>
                      <a:pt x="2" y="6"/>
                      <a:pt x="1" y="5"/>
                      <a:pt x="0" y="3"/>
                    </a:cubicBezTo>
                    <a:cubicBezTo>
                      <a:pt x="0" y="2"/>
                      <a:pt x="1" y="0"/>
                      <a:pt x="3" y="0"/>
                    </a:cubicBezTo>
                    <a:cubicBezTo>
                      <a:pt x="4" y="0"/>
                      <a:pt x="6" y="1"/>
                      <a:pt x="6" y="3"/>
                    </a:cubicBezTo>
                    <a:cubicBezTo>
                      <a:pt x="6" y="4"/>
                      <a:pt x="5" y="5"/>
                      <a:pt x="3"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28" name="Freeform 3313">
                <a:extLst>
                  <a:ext uri="{FF2B5EF4-FFF2-40B4-BE49-F238E27FC236}">
                    <a16:creationId xmlns:a16="http://schemas.microsoft.com/office/drawing/2014/main" id="{FE096664-3335-5F1F-80EA-E74AE0E2C470}"/>
                  </a:ext>
                </a:extLst>
              </p:cNvPr>
              <p:cNvSpPr>
                <a:spLocks/>
              </p:cNvSpPr>
              <p:nvPr/>
            </p:nvSpPr>
            <p:spPr bwMode="auto">
              <a:xfrm>
                <a:off x="8255123" y="661945"/>
                <a:ext cx="19312" cy="24829"/>
              </a:xfrm>
              <a:custGeom>
                <a:avLst/>
                <a:gdLst>
                  <a:gd name="T0" fmla="*/ 2 w 3"/>
                  <a:gd name="T1" fmla="*/ 4 h 4"/>
                  <a:gd name="T2" fmla="*/ 0 w 3"/>
                  <a:gd name="T3" fmla="*/ 2 h 4"/>
                  <a:gd name="T4" fmla="*/ 1 w 3"/>
                  <a:gd name="T5" fmla="*/ 0 h 4"/>
                  <a:gd name="T6" fmla="*/ 3 w 3"/>
                  <a:gd name="T7" fmla="*/ 2 h 4"/>
                  <a:gd name="T8" fmla="*/ 2 w 3"/>
                  <a:gd name="T9" fmla="*/ 4 h 4"/>
                </a:gdLst>
                <a:ahLst/>
                <a:cxnLst>
                  <a:cxn ang="0">
                    <a:pos x="T0" y="T1"/>
                  </a:cxn>
                  <a:cxn ang="0">
                    <a:pos x="T2" y="T3"/>
                  </a:cxn>
                  <a:cxn ang="0">
                    <a:pos x="T4" y="T5"/>
                  </a:cxn>
                  <a:cxn ang="0">
                    <a:pos x="T6" y="T7"/>
                  </a:cxn>
                  <a:cxn ang="0">
                    <a:pos x="T8" y="T9"/>
                  </a:cxn>
                </a:cxnLst>
                <a:rect l="0" t="0" r="r" b="b"/>
                <a:pathLst>
                  <a:path w="3" h="4">
                    <a:moveTo>
                      <a:pt x="2" y="4"/>
                    </a:moveTo>
                    <a:cubicBezTo>
                      <a:pt x="1" y="4"/>
                      <a:pt x="0" y="3"/>
                      <a:pt x="0" y="2"/>
                    </a:cubicBezTo>
                    <a:cubicBezTo>
                      <a:pt x="0" y="1"/>
                      <a:pt x="0" y="0"/>
                      <a:pt x="1" y="0"/>
                    </a:cubicBezTo>
                    <a:cubicBezTo>
                      <a:pt x="2" y="0"/>
                      <a:pt x="3" y="1"/>
                      <a:pt x="3" y="2"/>
                    </a:cubicBezTo>
                    <a:cubicBezTo>
                      <a:pt x="3" y="3"/>
                      <a:pt x="3" y="4"/>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29" name="Freeform 3314">
                <a:extLst>
                  <a:ext uri="{FF2B5EF4-FFF2-40B4-BE49-F238E27FC236}">
                    <a16:creationId xmlns:a16="http://schemas.microsoft.com/office/drawing/2014/main" id="{4DE1644B-4D61-66C6-497D-D5D9795D2AF5}"/>
                  </a:ext>
                </a:extLst>
              </p:cNvPr>
              <p:cNvSpPr>
                <a:spLocks/>
              </p:cNvSpPr>
              <p:nvPr/>
            </p:nvSpPr>
            <p:spPr bwMode="auto">
              <a:xfrm>
                <a:off x="8307540" y="148806"/>
                <a:ext cx="24829" cy="27588"/>
              </a:xfrm>
              <a:custGeom>
                <a:avLst/>
                <a:gdLst>
                  <a:gd name="T0" fmla="*/ 2 w 4"/>
                  <a:gd name="T1" fmla="*/ 4 h 4"/>
                  <a:gd name="T2" fmla="*/ 0 w 4"/>
                  <a:gd name="T3" fmla="*/ 2 h 4"/>
                  <a:gd name="T4" fmla="*/ 2 w 4"/>
                  <a:gd name="T5" fmla="*/ 0 h 4"/>
                  <a:gd name="T6" fmla="*/ 4 w 4"/>
                  <a:gd name="T7" fmla="*/ 2 h 4"/>
                  <a:gd name="T8" fmla="*/ 2 w 4"/>
                  <a:gd name="T9" fmla="*/ 4 h 4"/>
                </a:gdLst>
                <a:ahLst/>
                <a:cxnLst>
                  <a:cxn ang="0">
                    <a:pos x="T0" y="T1"/>
                  </a:cxn>
                  <a:cxn ang="0">
                    <a:pos x="T2" y="T3"/>
                  </a:cxn>
                  <a:cxn ang="0">
                    <a:pos x="T4" y="T5"/>
                  </a:cxn>
                  <a:cxn ang="0">
                    <a:pos x="T6" y="T7"/>
                  </a:cxn>
                  <a:cxn ang="0">
                    <a:pos x="T8" y="T9"/>
                  </a:cxn>
                </a:cxnLst>
                <a:rect l="0" t="0" r="r" b="b"/>
                <a:pathLst>
                  <a:path w="4" h="4">
                    <a:moveTo>
                      <a:pt x="2" y="4"/>
                    </a:moveTo>
                    <a:cubicBezTo>
                      <a:pt x="1" y="4"/>
                      <a:pt x="0" y="3"/>
                      <a:pt x="0" y="2"/>
                    </a:cubicBezTo>
                    <a:cubicBezTo>
                      <a:pt x="0" y="1"/>
                      <a:pt x="1" y="0"/>
                      <a:pt x="2" y="0"/>
                    </a:cubicBezTo>
                    <a:cubicBezTo>
                      <a:pt x="3" y="0"/>
                      <a:pt x="4" y="0"/>
                      <a:pt x="4" y="2"/>
                    </a:cubicBezTo>
                    <a:cubicBezTo>
                      <a:pt x="4" y="3"/>
                      <a:pt x="3" y="3"/>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30" name="Freeform 3315">
                <a:extLst>
                  <a:ext uri="{FF2B5EF4-FFF2-40B4-BE49-F238E27FC236}">
                    <a16:creationId xmlns:a16="http://schemas.microsoft.com/office/drawing/2014/main" id="{500BB9E9-97EA-2F35-0D9F-047C3415C30C}"/>
                  </a:ext>
                </a:extLst>
              </p:cNvPr>
              <p:cNvSpPr>
                <a:spLocks/>
              </p:cNvSpPr>
              <p:nvPr/>
            </p:nvSpPr>
            <p:spPr bwMode="auto">
              <a:xfrm>
                <a:off x="8622044" y="253641"/>
                <a:ext cx="24829" cy="27588"/>
              </a:xfrm>
              <a:custGeom>
                <a:avLst/>
                <a:gdLst>
                  <a:gd name="T0" fmla="*/ 2 w 4"/>
                  <a:gd name="T1" fmla="*/ 4 h 4"/>
                  <a:gd name="T2" fmla="*/ 0 w 4"/>
                  <a:gd name="T3" fmla="*/ 2 h 4"/>
                  <a:gd name="T4" fmla="*/ 1 w 4"/>
                  <a:gd name="T5" fmla="*/ 0 h 4"/>
                  <a:gd name="T6" fmla="*/ 3 w 4"/>
                  <a:gd name="T7" fmla="*/ 2 h 4"/>
                  <a:gd name="T8" fmla="*/ 2 w 4"/>
                  <a:gd name="T9" fmla="*/ 4 h 4"/>
                </a:gdLst>
                <a:ahLst/>
                <a:cxnLst>
                  <a:cxn ang="0">
                    <a:pos x="T0" y="T1"/>
                  </a:cxn>
                  <a:cxn ang="0">
                    <a:pos x="T2" y="T3"/>
                  </a:cxn>
                  <a:cxn ang="0">
                    <a:pos x="T4" y="T5"/>
                  </a:cxn>
                  <a:cxn ang="0">
                    <a:pos x="T6" y="T7"/>
                  </a:cxn>
                  <a:cxn ang="0">
                    <a:pos x="T8" y="T9"/>
                  </a:cxn>
                </a:cxnLst>
                <a:rect l="0" t="0" r="r" b="b"/>
                <a:pathLst>
                  <a:path w="4" h="4">
                    <a:moveTo>
                      <a:pt x="2" y="4"/>
                    </a:moveTo>
                    <a:cubicBezTo>
                      <a:pt x="1" y="4"/>
                      <a:pt x="0" y="3"/>
                      <a:pt x="0" y="2"/>
                    </a:cubicBezTo>
                    <a:cubicBezTo>
                      <a:pt x="0" y="1"/>
                      <a:pt x="0" y="0"/>
                      <a:pt x="1" y="0"/>
                    </a:cubicBezTo>
                    <a:cubicBezTo>
                      <a:pt x="2" y="0"/>
                      <a:pt x="3" y="1"/>
                      <a:pt x="3" y="2"/>
                    </a:cubicBezTo>
                    <a:cubicBezTo>
                      <a:pt x="4" y="3"/>
                      <a:pt x="3" y="4"/>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31" name="Freeform 3316">
                <a:extLst>
                  <a:ext uri="{FF2B5EF4-FFF2-40B4-BE49-F238E27FC236}">
                    <a16:creationId xmlns:a16="http://schemas.microsoft.com/office/drawing/2014/main" id="{D08EE6B3-FBD8-45A8-95EB-ED8494ADC513}"/>
                  </a:ext>
                </a:extLst>
              </p:cNvPr>
              <p:cNvSpPr>
                <a:spLocks/>
              </p:cNvSpPr>
              <p:nvPr/>
            </p:nvSpPr>
            <p:spPr bwMode="auto">
              <a:xfrm>
                <a:off x="8947584" y="-151904"/>
                <a:ext cx="27588" cy="27588"/>
              </a:xfrm>
              <a:custGeom>
                <a:avLst/>
                <a:gdLst>
                  <a:gd name="T0" fmla="*/ 3 w 4"/>
                  <a:gd name="T1" fmla="*/ 4 h 4"/>
                  <a:gd name="T2" fmla="*/ 0 w 4"/>
                  <a:gd name="T3" fmla="*/ 2 h 4"/>
                  <a:gd name="T4" fmla="*/ 2 w 4"/>
                  <a:gd name="T5" fmla="*/ 0 h 4"/>
                  <a:gd name="T6" fmla="*/ 4 w 4"/>
                  <a:gd name="T7" fmla="*/ 2 h 4"/>
                  <a:gd name="T8" fmla="*/ 3 w 4"/>
                  <a:gd name="T9" fmla="*/ 4 h 4"/>
                </a:gdLst>
                <a:ahLst/>
                <a:cxnLst>
                  <a:cxn ang="0">
                    <a:pos x="T0" y="T1"/>
                  </a:cxn>
                  <a:cxn ang="0">
                    <a:pos x="T2" y="T3"/>
                  </a:cxn>
                  <a:cxn ang="0">
                    <a:pos x="T4" y="T5"/>
                  </a:cxn>
                  <a:cxn ang="0">
                    <a:pos x="T6" y="T7"/>
                  </a:cxn>
                  <a:cxn ang="0">
                    <a:pos x="T8" y="T9"/>
                  </a:cxn>
                </a:cxnLst>
                <a:rect l="0" t="0" r="r" b="b"/>
                <a:pathLst>
                  <a:path w="4" h="4">
                    <a:moveTo>
                      <a:pt x="3" y="4"/>
                    </a:moveTo>
                    <a:cubicBezTo>
                      <a:pt x="1" y="4"/>
                      <a:pt x="1" y="3"/>
                      <a:pt x="0" y="2"/>
                    </a:cubicBezTo>
                    <a:cubicBezTo>
                      <a:pt x="0" y="1"/>
                      <a:pt x="1" y="0"/>
                      <a:pt x="2" y="0"/>
                    </a:cubicBezTo>
                    <a:cubicBezTo>
                      <a:pt x="3" y="0"/>
                      <a:pt x="4" y="1"/>
                      <a:pt x="4" y="2"/>
                    </a:cubicBezTo>
                    <a:cubicBezTo>
                      <a:pt x="4" y="3"/>
                      <a:pt x="4" y="4"/>
                      <a:pt x="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32" name="Oval 3317">
                <a:extLst>
                  <a:ext uri="{FF2B5EF4-FFF2-40B4-BE49-F238E27FC236}">
                    <a16:creationId xmlns:a16="http://schemas.microsoft.com/office/drawing/2014/main" id="{DDC6D426-A7E8-8DD5-05D3-D0E7B514CFCE}"/>
                  </a:ext>
                </a:extLst>
              </p:cNvPr>
              <p:cNvSpPr>
                <a:spLocks noChangeArrowheads="1"/>
              </p:cNvSpPr>
              <p:nvPr/>
            </p:nvSpPr>
            <p:spPr bwMode="auto">
              <a:xfrm>
                <a:off x="8150288" y="537798"/>
                <a:ext cx="24829" cy="2482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33" name="Freeform 3318">
                <a:extLst>
                  <a:ext uri="{FF2B5EF4-FFF2-40B4-BE49-F238E27FC236}">
                    <a16:creationId xmlns:a16="http://schemas.microsoft.com/office/drawing/2014/main" id="{03C10077-426C-95AD-18FD-14F5DF159E3A}"/>
                  </a:ext>
                </a:extLst>
              </p:cNvPr>
              <p:cNvSpPr>
                <a:spLocks/>
              </p:cNvSpPr>
              <p:nvPr/>
            </p:nvSpPr>
            <p:spPr bwMode="auto">
              <a:xfrm>
                <a:off x="7821989" y="1042661"/>
                <a:ext cx="24829" cy="24829"/>
              </a:xfrm>
              <a:custGeom>
                <a:avLst/>
                <a:gdLst>
                  <a:gd name="T0" fmla="*/ 2 w 4"/>
                  <a:gd name="T1" fmla="*/ 4 h 4"/>
                  <a:gd name="T2" fmla="*/ 0 w 4"/>
                  <a:gd name="T3" fmla="*/ 3 h 4"/>
                  <a:gd name="T4" fmla="*/ 2 w 4"/>
                  <a:gd name="T5" fmla="*/ 1 h 4"/>
                  <a:gd name="T6" fmla="*/ 4 w 4"/>
                  <a:gd name="T7" fmla="*/ 2 h 4"/>
                  <a:gd name="T8" fmla="*/ 2 w 4"/>
                  <a:gd name="T9" fmla="*/ 4 h 4"/>
                </a:gdLst>
                <a:ahLst/>
                <a:cxnLst>
                  <a:cxn ang="0">
                    <a:pos x="T0" y="T1"/>
                  </a:cxn>
                  <a:cxn ang="0">
                    <a:pos x="T2" y="T3"/>
                  </a:cxn>
                  <a:cxn ang="0">
                    <a:pos x="T4" y="T5"/>
                  </a:cxn>
                  <a:cxn ang="0">
                    <a:pos x="T6" y="T7"/>
                  </a:cxn>
                  <a:cxn ang="0">
                    <a:pos x="T8" y="T9"/>
                  </a:cxn>
                </a:cxnLst>
                <a:rect l="0" t="0" r="r" b="b"/>
                <a:pathLst>
                  <a:path w="4" h="4">
                    <a:moveTo>
                      <a:pt x="2" y="4"/>
                    </a:moveTo>
                    <a:cubicBezTo>
                      <a:pt x="1" y="4"/>
                      <a:pt x="0" y="4"/>
                      <a:pt x="0" y="3"/>
                    </a:cubicBezTo>
                    <a:cubicBezTo>
                      <a:pt x="0" y="2"/>
                      <a:pt x="1" y="1"/>
                      <a:pt x="2" y="1"/>
                    </a:cubicBezTo>
                    <a:cubicBezTo>
                      <a:pt x="3" y="0"/>
                      <a:pt x="4" y="1"/>
                      <a:pt x="4" y="2"/>
                    </a:cubicBezTo>
                    <a:cubicBezTo>
                      <a:pt x="4" y="3"/>
                      <a:pt x="3" y="4"/>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34" name="Freeform 3319">
                <a:extLst>
                  <a:ext uri="{FF2B5EF4-FFF2-40B4-BE49-F238E27FC236}">
                    <a16:creationId xmlns:a16="http://schemas.microsoft.com/office/drawing/2014/main" id="{15684F7F-BBEF-57F9-0F73-71070B7E6AB1}"/>
                  </a:ext>
                </a:extLst>
              </p:cNvPr>
              <p:cNvSpPr>
                <a:spLocks/>
              </p:cNvSpPr>
              <p:nvPr/>
            </p:nvSpPr>
            <p:spPr bwMode="auto">
              <a:xfrm>
                <a:off x="8404098" y="1177842"/>
                <a:ext cx="27588" cy="27588"/>
              </a:xfrm>
              <a:custGeom>
                <a:avLst/>
                <a:gdLst>
                  <a:gd name="T0" fmla="*/ 3 w 4"/>
                  <a:gd name="T1" fmla="*/ 4 h 4"/>
                  <a:gd name="T2" fmla="*/ 1 w 4"/>
                  <a:gd name="T3" fmla="*/ 3 h 4"/>
                  <a:gd name="T4" fmla="*/ 2 w 4"/>
                  <a:gd name="T5" fmla="*/ 0 h 4"/>
                  <a:gd name="T6" fmla="*/ 4 w 4"/>
                  <a:gd name="T7" fmla="*/ 2 h 4"/>
                  <a:gd name="T8" fmla="*/ 3 w 4"/>
                  <a:gd name="T9" fmla="*/ 4 h 4"/>
                </a:gdLst>
                <a:ahLst/>
                <a:cxnLst>
                  <a:cxn ang="0">
                    <a:pos x="T0" y="T1"/>
                  </a:cxn>
                  <a:cxn ang="0">
                    <a:pos x="T2" y="T3"/>
                  </a:cxn>
                  <a:cxn ang="0">
                    <a:pos x="T4" y="T5"/>
                  </a:cxn>
                  <a:cxn ang="0">
                    <a:pos x="T6" y="T7"/>
                  </a:cxn>
                  <a:cxn ang="0">
                    <a:pos x="T8" y="T9"/>
                  </a:cxn>
                </a:cxnLst>
                <a:rect l="0" t="0" r="r" b="b"/>
                <a:pathLst>
                  <a:path w="4" h="4">
                    <a:moveTo>
                      <a:pt x="3" y="4"/>
                    </a:moveTo>
                    <a:cubicBezTo>
                      <a:pt x="2" y="4"/>
                      <a:pt x="1" y="4"/>
                      <a:pt x="1" y="3"/>
                    </a:cubicBezTo>
                    <a:cubicBezTo>
                      <a:pt x="0" y="1"/>
                      <a:pt x="1" y="1"/>
                      <a:pt x="2" y="0"/>
                    </a:cubicBezTo>
                    <a:cubicBezTo>
                      <a:pt x="3" y="0"/>
                      <a:pt x="4" y="1"/>
                      <a:pt x="4" y="2"/>
                    </a:cubicBezTo>
                    <a:cubicBezTo>
                      <a:pt x="4" y="3"/>
                      <a:pt x="4" y="4"/>
                      <a:pt x="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35" name="Freeform 3320">
                <a:extLst>
                  <a:ext uri="{FF2B5EF4-FFF2-40B4-BE49-F238E27FC236}">
                    <a16:creationId xmlns:a16="http://schemas.microsoft.com/office/drawing/2014/main" id="{9F002AC9-0F7E-A9D8-AB2F-25558F3DCACB}"/>
                  </a:ext>
                </a:extLst>
              </p:cNvPr>
              <p:cNvSpPr>
                <a:spLocks/>
              </p:cNvSpPr>
              <p:nvPr/>
            </p:nvSpPr>
            <p:spPr bwMode="auto">
              <a:xfrm>
                <a:off x="8423410" y="1848233"/>
                <a:ext cx="27588" cy="24829"/>
              </a:xfrm>
              <a:custGeom>
                <a:avLst/>
                <a:gdLst>
                  <a:gd name="T0" fmla="*/ 2 w 4"/>
                  <a:gd name="T1" fmla="*/ 4 h 4"/>
                  <a:gd name="T2" fmla="*/ 0 w 4"/>
                  <a:gd name="T3" fmla="*/ 2 h 4"/>
                  <a:gd name="T4" fmla="*/ 2 w 4"/>
                  <a:gd name="T5" fmla="*/ 0 h 4"/>
                  <a:gd name="T6" fmla="*/ 4 w 4"/>
                  <a:gd name="T7" fmla="*/ 1 h 4"/>
                  <a:gd name="T8" fmla="*/ 2 w 4"/>
                  <a:gd name="T9" fmla="*/ 4 h 4"/>
                </a:gdLst>
                <a:ahLst/>
                <a:cxnLst>
                  <a:cxn ang="0">
                    <a:pos x="T0" y="T1"/>
                  </a:cxn>
                  <a:cxn ang="0">
                    <a:pos x="T2" y="T3"/>
                  </a:cxn>
                  <a:cxn ang="0">
                    <a:pos x="T4" y="T5"/>
                  </a:cxn>
                  <a:cxn ang="0">
                    <a:pos x="T6" y="T7"/>
                  </a:cxn>
                  <a:cxn ang="0">
                    <a:pos x="T8" y="T9"/>
                  </a:cxn>
                </a:cxnLst>
                <a:rect l="0" t="0" r="r" b="b"/>
                <a:pathLst>
                  <a:path w="4" h="4">
                    <a:moveTo>
                      <a:pt x="2" y="4"/>
                    </a:moveTo>
                    <a:cubicBezTo>
                      <a:pt x="1" y="4"/>
                      <a:pt x="0" y="3"/>
                      <a:pt x="0" y="2"/>
                    </a:cubicBezTo>
                    <a:cubicBezTo>
                      <a:pt x="0" y="1"/>
                      <a:pt x="1" y="0"/>
                      <a:pt x="2" y="0"/>
                    </a:cubicBezTo>
                    <a:cubicBezTo>
                      <a:pt x="3" y="0"/>
                      <a:pt x="4" y="0"/>
                      <a:pt x="4" y="1"/>
                    </a:cubicBezTo>
                    <a:cubicBezTo>
                      <a:pt x="4" y="3"/>
                      <a:pt x="3" y="3"/>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36" name="Freeform 3321">
                <a:extLst>
                  <a:ext uri="{FF2B5EF4-FFF2-40B4-BE49-F238E27FC236}">
                    <a16:creationId xmlns:a16="http://schemas.microsoft.com/office/drawing/2014/main" id="{3C99489F-0998-3D56-2CE4-34053B828675}"/>
                  </a:ext>
                </a:extLst>
              </p:cNvPr>
              <p:cNvSpPr>
                <a:spLocks/>
              </p:cNvSpPr>
              <p:nvPr/>
            </p:nvSpPr>
            <p:spPr bwMode="auto">
              <a:xfrm>
                <a:off x="12186427" y="3230397"/>
                <a:ext cx="44141" cy="52417"/>
              </a:xfrm>
              <a:custGeom>
                <a:avLst/>
                <a:gdLst>
                  <a:gd name="T0" fmla="*/ 0 w 7"/>
                  <a:gd name="T1" fmla="*/ 3 h 8"/>
                  <a:gd name="T2" fmla="*/ 4 w 7"/>
                  <a:gd name="T3" fmla="*/ 1 h 8"/>
                  <a:gd name="T4" fmla="*/ 7 w 7"/>
                  <a:gd name="T5" fmla="*/ 5 h 8"/>
                  <a:gd name="T6" fmla="*/ 2 w 7"/>
                  <a:gd name="T7" fmla="*/ 7 h 8"/>
                  <a:gd name="T8" fmla="*/ 0 w 7"/>
                  <a:gd name="T9" fmla="*/ 3 h 8"/>
                </a:gdLst>
                <a:ahLst/>
                <a:cxnLst>
                  <a:cxn ang="0">
                    <a:pos x="T0" y="T1"/>
                  </a:cxn>
                  <a:cxn ang="0">
                    <a:pos x="T2" y="T3"/>
                  </a:cxn>
                  <a:cxn ang="0">
                    <a:pos x="T4" y="T5"/>
                  </a:cxn>
                  <a:cxn ang="0">
                    <a:pos x="T6" y="T7"/>
                  </a:cxn>
                  <a:cxn ang="0">
                    <a:pos x="T8" y="T9"/>
                  </a:cxn>
                </a:cxnLst>
                <a:rect l="0" t="0" r="r" b="b"/>
                <a:pathLst>
                  <a:path w="7" h="8">
                    <a:moveTo>
                      <a:pt x="0" y="3"/>
                    </a:moveTo>
                    <a:cubicBezTo>
                      <a:pt x="1" y="1"/>
                      <a:pt x="3" y="0"/>
                      <a:pt x="4" y="1"/>
                    </a:cubicBezTo>
                    <a:cubicBezTo>
                      <a:pt x="6" y="1"/>
                      <a:pt x="7" y="3"/>
                      <a:pt x="7" y="5"/>
                    </a:cubicBezTo>
                    <a:cubicBezTo>
                      <a:pt x="6" y="7"/>
                      <a:pt x="4" y="8"/>
                      <a:pt x="2" y="7"/>
                    </a:cubicBezTo>
                    <a:cubicBezTo>
                      <a:pt x="1" y="7"/>
                      <a:pt x="0" y="5"/>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37" name="Freeform 3322">
                <a:extLst>
                  <a:ext uri="{FF2B5EF4-FFF2-40B4-BE49-F238E27FC236}">
                    <a16:creationId xmlns:a16="http://schemas.microsoft.com/office/drawing/2014/main" id="{52777EF5-7E2B-47AC-C6CC-B93EB55662DC}"/>
                  </a:ext>
                </a:extLst>
              </p:cNvPr>
              <p:cNvSpPr>
                <a:spLocks/>
              </p:cNvSpPr>
              <p:nvPr/>
            </p:nvSpPr>
            <p:spPr bwMode="auto">
              <a:xfrm>
                <a:off x="11529830" y="3459378"/>
                <a:ext cx="46900" cy="52417"/>
              </a:xfrm>
              <a:custGeom>
                <a:avLst/>
                <a:gdLst>
                  <a:gd name="T0" fmla="*/ 0 w 7"/>
                  <a:gd name="T1" fmla="*/ 3 h 8"/>
                  <a:gd name="T2" fmla="*/ 4 w 7"/>
                  <a:gd name="T3" fmla="*/ 1 h 8"/>
                  <a:gd name="T4" fmla="*/ 7 w 7"/>
                  <a:gd name="T5" fmla="*/ 5 h 8"/>
                  <a:gd name="T6" fmla="*/ 2 w 7"/>
                  <a:gd name="T7" fmla="*/ 7 h 8"/>
                  <a:gd name="T8" fmla="*/ 0 w 7"/>
                  <a:gd name="T9" fmla="*/ 3 h 8"/>
                </a:gdLst>
                <a:ahLst/>
                <a:cxnLst>
                  <a:cxn ang="0">
                    <a:pos x="T0" y="T1"/>
                  </a:cxn>
                  <a:cxn ang="0">
                    <a:pos x="T2" y="T3"/>
                  </a:cxn>
                  <a:cxn ang="0">
                    <a:pos x="T4" y="T5"/>
                  </a:cxn>
                  <a:cxn ang="0">
                    <a:pos x="T6" y="T7"/>
                  </a:cxn>
                  <a:cxn ang="0">
                    <a:pos x="T8" y="T9"/>
                  </a:cxn>
                </a:cxnLst>
                <a:rect l="0" t="0" r="r" b="b"/>
                <a:pathLst>
                  <a:path w="7" h="8">
                    <a:moveTo>
                      <a:pt x="0" y="3"/>
                    </a:moveTo>
                    <a:cubicBezTo>
                      <a:pt x="1" y="1"/>
                      <a:pt x="3" y="0"/>
                      <a:pt x="4" y="1"/>
                    </a:cubicBezTo>
                    <a:cubicBezTo>
                      <a:pt x="6" y="1"/>
                      <a:pt x="7" y="3"/>
                      <a:pt x="7" y="5"/>
                    </a:cubicBezTo>
                    <a:cubicBezTo>
                      <a:pt x="6" y="7"/>
                      <a:pt x="4" y="8"/>
                      <a:pt x="2" y="7"/>
                    </a:cubicBezTo>
                    <a:cubicBezTo>
                      <a:pt x="1" y="7"/>
                      <a:pt x="0" y="5"/>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38" name="Freeform 3323">
                <a:extLst>
                  <a:ext uri="{FF2B5EF4-FFF2-40B4-BE49-F238E27FC236}">
                    <a16:creationId xmlns:a16="http://schemas.microsoft.com/office/drawing/2014/main" id="{B5A74ED6-8117-91BA-3AF8-BF906DD27C73}"/>
                  </a:ext>
                </a:extLst>
              </p:cNvPr>
              <p:cNvSpPr>
                <a:spLocks/>
              </p:cNvSpPr>
              <p:nvPr/>
            </p:nvSpPr>
            <p:spPr bwMode="auto">
              <a:xfrm>
                <a:off x="12296779" y="3525590"/>
                <a:ext cx="38623" cy="38623"/>
              </a:xfrm>
              <a:custGeom>
                <a:avLst/>
                <a:gdLst>
                  <a:gd name="T0" fmla="*/ 0 w 6"/>
                  <a:gd name="T1" fmla="*/ 2 h 6"/>
                  <a:gd name="T2" fmla="*/ 3 w 6"/>
                  <a:gd name="T3" fmla="*/ 1 h 6"/>
                  <a:gd name="T4" fmla="*/ 5 w 6"/>
                  <a:gd name="T5" fmla="*/ 4 h 6"/>
                  <a:gd name="T6" fmla="*/ 2 w 6"/>
                  <a:gd name="T7" fmla="*/ 6 h 6"/>
                  <a:gd name="T8" fmla="*/ 0 w 6"/>
                  <a:gd name="T9" fmla="*/ 2 h 6"/>
                </a:gdLst>
                <a:ahLst/>
                <a:cxnLst>
                  <a:cxn ang="0">
                    <a:pos x="T0" y="T1"/>
                  </a:cxn>
                  <a:cxn ang="0">
                    <a:pos x="T2" y="T3"/>
                  </a:cxn>
                  <a:cxn ang="0">
                    <a:pos x="T4" y="T5"/>
                  </a:cxn>
                  <a:cxn ang="0">
                    <a:pos x="T6" y="T7"/>
                  </a:cxn>
                  <a:cxn ang="0">
                    <a:pos x="T8" y="T9"/>
                  </a:cxn>
                </a:cxnLst>
                <a:rect l="0" t="0" r="r" b="b"/>
                <a:pathLst>
                  <a:path w="6" h="6">
                    <a:moveTo>
                      <a:pt x="0" y="2"/>
                    </a:moveTo>
                    <a:cubicBezTo>
                      <a:pt x="0" y="1"/>
                      <a:pt x="2" y="0"/>
                      <a:pt x="3" y="1"/>
                    </a:cubicBezTo>
                    <a:cubicBezTo>
                      <a:pt x="5" y="1"/>
                      <a:pt x="6" y="3"/>
                      <a:pt x="5" y="4"/>
                    </a:cubicBezTo>
                    <a:cubicBezTo>
                      <a:pt x="5" y="5"/>
                      <a:pt x="3" y="6"/>
                      <a:pt x="2" y="6"/>
                    </a:cubicBezTo>
                    <a:cubicBezTo>
                      <a:pt x="0" y="5"/>
                      <a:pt x="0" y="4"/>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39" name="Freeform 3324">
                <a:extLst>
                  <a:ext uri="{FF2B5EF4-FFF2-40B4-BE49-F238E27FC236}">
                    <a16:creationId xmlns:a16="http://schemas.microsoft.com/office/drawing/2014/main" id="{73162E3E-4E72-99BB-12E6-2909C4E61372}"/>
                  </a:ext>
                </a:extLst>
              </p:cNvPr>
              <p:cNvSpPr>
                <a:spLocks/>
              </p:cNvSpPr>
              <p:nvPr/>
            </p:nvSpPr>
            <p:spPr bwMode="auto">
              <a:xfrm>
                <a:off x="11830540" y="3826300"/>
                <a:ext cx="41382" cy="38623"/>
              </a:xfrm>
              <a:custGeom>
                <a:avLst/>
                <a:gdLst>
                  <a:gd name="T0" fmla="*/ 0 w 6"/>
                  <a:gd name="T1" fmla="*/ 3 h 6"/>
                  <a:gd name="T2" fmla="*/ 3 w 6"/>
                  <a:gd name="T3" fmla="*/ 1 h 6"/>
                  <a:gd name="T4" fmla="*/ 5 w 6"/>
                  <a:gd name="T5" fmla="*/ 4 h 6"/>
                  <a:gd name="T6" fmla="*/ 2 w 6"/>
                  <a:gd name="T7" fmla="*/ 6 h 6"/>
                  <a:gd name="T8" fmla="*/ 0 w 6"/>
                  <a:gd name="T9" fmla="*/ 3 h 6"/>
                </a:gdLst>
                <a:ahLst/>
                <a:cxnLst>
                  <a:cxn ang="0">
                    <a:pos x="T0" y="T1"/>
                  </a:cxn>
                  <a:cxn ang="0">
                    <a:pos x="T2" y="T3"/>
                  </a:cxn>
                  <a:cxn ang="0">
                    <a:pos x="T4" y="T5"/>
                  </a:cxn>
                  <a:cxn ang="0">
                    <a:pos x="T6" y="T7"/>
                  </a:cxn>
                  <a:cxn ang="0">
                    <a:pos x="T8" y="T9"/>
                  </a:cxn>
                </a:cxnLst>
                <a:rect l="0" t="0" r="r" b="b"/>
                <a:pathLst>
                  <a:path w="6" h="6">
                    <a:moveTo>
                      <a:pt x="0" y="3"/>
                    </a:moveTo>
                    <a:cubicBezTo>
                      <a:pt x="1" y="1"/>
                      <a:pt x="2" y="0"/>
                      <a:pt x="3" y="1"/>
                    </a:cubicBezTo>
                    <a:cubicBezTo>
                      <a:pt x="5" y="1"/>
                      <a:pt x="6" y="3"/>
                      <a:pt x="5" y="4"/>
                    </a:cubicBezTo>
                    <a:cubicBezTo>
                      <a:pt x="5" y="5"/>
                      <a:pt x="3" y="6"/>
                      <a:pt x="2" y="6"/>
                    </a:cubicBezTo>
                    <a:cubicBezTo>
                      <a:pt x="0" y="5"/>
                      <a:pt x="0" y="4"/>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40" name="Freeform 3325">
                <a:extLst>
                  <a:ext uri="{FF2B5EF4-FFF2-40B4-BE49-F238E27FC236}">
                    <a16:creationId xmlns:a16="http://schemas.microsoft.com/office/drawing/2014/main" id="{4B6716E7-1B21-46EF-3F8E-61AF7407E183}"/>
                  </a:ext>
                </a:extLst>
              </p:cNvPr>
              <p:cNvSpPr>
                <a:spLocks/>
              </p:cNvSpPr>
              <p:nvPr/>
            </p:nvSpPr>
            <p:spPr bwMode="auto">
              <a:xfrm>
                <a:off x="12820953" y="3177980"/>
                <a:ext cx="33106" cy="38623"/>
              </a:xfrm>
              <a:custGeom>
                <a:avLst/>
                <a:gdLst>
                  <a:gd name="T0" fmla="*/ 0 w 5"/>
                  <a:gd name="T1" fmla="*/ 2 h 6"/>
                  <a:gd name="T2" fmla="*/ 3 w 5"/>
                  <a:gd name="T3" fmla="*/ 0 h 6"/>
                  <a:gd name="T4" fmla="*/ 5 w 5"/>
                  <a:gd name="T5" fmla="*/ 4 h 6"/>
                  <a:gd name="T6" fmla="*/ 2 w 5"/>
                  <a:gd name="T7" fmla="*/ 5 h 6"/>
                  <a:gd name="T8" fmla="*/ 0 w 5"/>
                  <a:gd name="T9" fmla="*/ 2 h 6"/>
                </a:gdLst>
                <a:ahLst/>
                <a:cxnLst>
                  <a:cxn ang="0">
                    <a:pos x="T0" y="T1"/>
                  </a:cxn>
                  <a:cxn ang="0">
                    <a:pos x="T2" y="T3"/>
                  </a:cxn>
                  <a:cxn ang="0">
                    <a:pos x="T4" y="T5"/>
                  </a:cxn>
                  <a:cxn ang="0">
                    <a:pos x="T6" y="T7"/>
                  </a:cxn>
                  <a:cxn ang="0">
                    <a:pos x="T8" y="T9"/>
                  </a:cxn>
                </a:cxnLst>
                <a:rect l="0" t="0" r="r" b="b"/>
                <a:pathLst>
                  <a:path w="5" h="6">
                    <a:moveTo>
                      <a:pt x="0" y="2"/>
                    </a:moveTo>
                    <a:cubicBezTo>
                      <a:pt x="0" y="1"/>
                      <a:pt x="2" y="0"/>
                      <a:pt x="3" y="0"/>
                    </a:cubicBezTo>
                    <a:cubicBezTo>
                      <a:pt x="5" y="1"/>
                      <a:pt x="5" y="2"/>
                      <a:pt x="5" y="4"/>
                    </a:cubicBezTo>
                    <a:cubicBezTo>
                      <a:pt x="5" y="5"/>
                      <a:pt x="3" y="6"/>
                      <a:pt x="2" y="5"/>
                    </a:cubicBezTo>
                    <a:cubicBezTo>
                      <a:pt x="0" y="5"/>
                      <a:pt x="0" y="3"/>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41" name="Freeform 3326">
                <a:extLst>
                  <a:ext uri="{FF2B5EF4-FFF2-40B4-BE49-F238E27FC236}">
                    <a16:creationId xmlns:a16="http://schemas.microsoft.com/office/drawing/2014/main" id="{FC5ABFD1-0554-C649-DC2D-E387C46C6F43}"/>
                  </a:ext>
                </a:extLst>
              </p:cNvPr>
              <p:cNvSpPr>
                <a:spLocks/>
              </p:cNvSpPr>
              <p:nvPr/>
            </p:nvSpPr>
            <p:spPr bwMode="auto">
              <a:xfrm>
                <a:off x="12525761" y="3169703"/>
                <a:ext cx="38623" cy="41382"/>
              </a:xfrm>
              <a:custGeom>
                <a:avLst/>
                <a:gdLst>
                  <a:gd name="T0" fmla="*/ 0 w 6"/>
                  <a:gd name="T1" fmla="*/ 2 h 6"/>
                  <a:gd name="T2" fmla="*/ 4 w 6"/>
                  <a:gd name="T3" fmla="*/ 0 h 6"/>
                  <a:gd name="T4" fmla="*/ 5 w 6"/>
                  <a:gd name="T5" fmla="*/ 4 h 6"/>
                  <a:gd name="T6" fmla="*/ 2 w 6"/>
                  <a:gd name="T7" fmla="*/ 5 h 6"/>
                  <a:gd name="T8" fmla="*/ 0 w 6"/>
                  <a:gd name="T9" fmla="*/ 2 h 6"/>
                </a:gdLst>
                <a:ahLst/>
                <a:cxnLst>
                  <a:cxn ang="0">
                    <a:pos x="T0" y="T1"/>
                  </a:cxn>
                  <a:cxn ang="0">
                    <a:pos x="T2" y="T3"/>
                  </a:cxn>
                  <a:cxn ang="0">
                    <a:pos x="T4" y="T5"/>
                  </a:cxn>
                  <a:cxn ang="0">
                    <a:pos x="T6" y="T7"/>
                  </a:cxn>
                  <a:cxn ang="0">
                    <a:pos x="T8" y="T9"/>
                  </a:cxn>
                </a:cxnLst>
                <a:rect l="0" t="0" r="r" b="b"/>
                <a:pathLst>
                  <a:path w="6" h="6">
                    <a:moveTo>
                      <a:pt x="0" y="2"/>
                    </a:moveTo>
                    <a:cubicBezTo>
                      <a:pt x="1" y="1"/>
                      <a:pt x="2" y="0"/>
                      <a:pt x="4" y="0"/>
                    </a:cubicBezTo>
                    <a:cubicBezTo>
                      <a:pt x="5" y="1"/>
                      <a:pt x="6" y="2"/>
                      <a:pt x="5" y="4"/>
                    </a:cubicBezTo>
                    <a:cubicBezTo>
                      <a:pt x="5" y="5"/>
                      <a:pt x="4" y="6"/>
                      <a:pt x="2" y="5"/>
                    </a:cubicBezTo>
                    <a:cubicBezTo>
                      <a:pt x="1" y="5"/>
                      <a:pt x="0" y="3"/>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42" name="Freeform 3327">
                <a:extLst>
                  <a:ext uri="{FF2B5EF4-FFF2-40B4-BE49-F238E27FC236}">
                    <a16:creationId xmlns:a16="http://schemas.microsoft.com/office/drawing/2014/main" id="{3ECD79A7-9FDC-5D9D-18AF-E7A10574CC8E}"/>
                  </a:ext>
                </a:extLst>
              </p:cNvPr>
              <p:cNvSpPr>
                <a:spLocks/>
              </p:cNvSpPr>
              <p:nvPr/>
            </p:nvSpPr>
            <p:spPr bwMode="auto">
              <a:xfrm>
                <a:off x="11033244" y="3368337"/>
                <a:ext cx="38623" cy="38623"/>
              </a:xfrm>
              <a:custGeom>
                <a:avLst/>
                <a:gdLst>
                  <a:gd name="T0" fmla="*/ 0 w 6"/>
                  <a:gd name="T1" fmla="*/ 2 h 6"/>
                  <a:gd name="T2" fmla="*/ 3 w 6"/>
                  <a:gd name="T3" fmla="*/ 1 h 6"/>
                  <a:gd name="T4" fmla="*/ 5 w 6"/>
                  <a:gd name="T5" fmla="*/ 4 h 6"/>
                  <a:gd name="T6" fmla="*/ 2 w 6"/>
                  <a:gd name="T7" fmla="*/ 6 h 6"/>
                  <a:gd name="T8" fmla="*/ 0 w 6"/>
                  <a:gd name="T9" fmla="*/ 2 h 6"/>
                </a:gdLst>
                <a:ahLst/>
                <a:cxnLst>
                  <a:cxn ang="0">
                    <a:pos x="T0" y="T1"/>
                  </a:cxn>
                  <a:cxn ang="0">
                    <a:pos x="T2" y="T3"/>
                  </a:cxn>
                  <a:cxn ang="0">
                    <a:pos x="T4" y="T5"/>
                  </a:cxn>
                  <a:cxn ang="0">
                    <a:pos x="T6" y="T7"/>
                  </a:cxn>
                  <a:cxn ang="0">
                    <a:pos x="T8" y="T9"/>
                  </a:cxn>
                </a:cxnLst>
                <a:rect l="0" t="0" r="r" b="b"/>
                <a:pathLst>
                  <a:path w="6" h="6">
                    <a:moveTo>
                      <a:pt x="0" y="2"/>
                    </a:moveTo>
                    <a:cubicBezTo>
                      <a:pt x="0" y="1"/>
                      <a:pt x="2" y="0"/>
                      <a:pt x="3" y="1"/>
                    </a:cubicBezTo>
                    <a:cubicBezTo>
                      <a:pt x="5" y="1"/>
                      <a:pt x="6" y="3"/>
                      <a:pt x="5" y="4"/>
                    </a:cubicBezTo>
                    <a:cubicBezTo>
                      <a:pt x="5" y="5"/>
                      <a:pt x="3" y="6"/>
                      <a:pt x="2" y="6"/>
                    </a:cubicBezTo>
                    <a:cubicBezTo>
                      <a:pt x="0" y="5"/>
                      <a:pt x="0" y="4"/>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43" name="Freeform 3328">
                <a:extLst>
                  <a:ext uri="{FF2B5EF4-FFF2-40B4-BE49-F238E27FC236}">
                    <a16:creationId xmlns:a16="http://schemas.microsoft.com/office/drawing/2014/main" id="{79138D22-C199-109D-950F-E0642ACB8E8A}"/>
                  </a:ext>
                </a:extLst>
              </p:cNvPr>
              <p:cNvSpPr>
                <a:spLocks/>
              </p:cNvSpPr>
              <p:nvPr/>
            </p:nvSpPr>
            <p:spPr bwMode="auto">
              <a:xfrm>
                <a:off x="10829092" y="3773883"/>
                <a:ext cx="38623" cy="38623"/>
              </a:xfrm>
              <a:custGeom>
                <a:avLst/>
                <a:gdLst>
                  <a:gd name="T0" fmla="*/ 1 w 6"/>
                  <a:gd name="T1" fmla="*/ 2 h 6"/>
                  <a:gd name="T2" fmla="*/ 4 w 6"/>
                  <a:gd name="T3" fmla="*/ 0 h 6"/>
                  <a:gd name="T4" fmla="*/ 6 w 6"/>
                  <a:gd name="T5" fmla="*/ 3 h 6"/>
                  <a:gd name="T6" fmla="*/ 2 w 6"/>
                  <a:gd name="T7" fmla="*/ 5 h 6"/>
                  <a:gd name="T8" fmla="*/ 1 w 6"/>
                  <a:gd name="T9" fmla="*/ 2 h 6"/>
                </a:gdLst>
                <a:ahLst/>
                <a:cxnLst>
                  <a:cxn ang="0">
                    <a:pos x="T0" y="T1"/>
                  </a:cxn>
                  <a:cxn ang="0">
                    <a:pos x="T2" y="T3"/>
                  </a:cxn>
                  <a:cxn ang="0">
                    <a:pos x="T4" y="T5"/>
                  </a:cxn>
                  <a:cxn ang="0">
                    <a:pos x="T6" y="T7"/>
                  </a:cxn>
                  <a:cxn ang="0">
                    <a:pos x="T8" y="T9"/>
                  </a:cxn>
                </a:cxnLst>
                <a:rect l="0" t="0" r="r" b="b"/>
                <a:pathLst>
                  <a:path w="6" h="6">
                    <a:moveTo>
                      <a:pt x="1" y="2"/>
                    </a:moveTo>
                    <a:cubicBezTo>
                      <a:pt x="1" y="1"/>
                      <a:pt x="3" y="0"/>
                      <a:pt x="4" y="0"/>
                    </a:cubicBezTo>
                    <a:cubicBezTo>
                      <a:pt x="5" y="1"/>
                      <a:pt x="6" y="2"/>
                      <a:pt x="6" y="3"/>
                    </a:cubicBezTo>
                    <a:cubicBezTo>
                      <a:pt x="5" y="5"/>
                      <a:pt x="4" y="6"/>
                      <a:pt x="2" y="5"/>
                    </a:cubicBezTo>
                    <a:cubicBezTo>
                      <a:pt x="1" y="5"/>
                      <a:pt x="0" y="3"/>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44" name="Freeform 3329">
                <a:extLst>
                  <a:ext uri="{FF2B5EF4-FFF2-40B4-BE49-F238E27FC236}">
                    <a16:creationId xmlns:a16="http://schemas.microsoft.com/office/drawing/2014/main" id="{5072DF4B-D315-8AD2-3420-54D2905A515A}"/>
                  </a:ext>
                </a:extLst>
              </p:cNvPr>
              <p:cNvSpPr>
                <a:spLocks/>
              </p:cNvSpPr>
              <p:nvPr/>
            </p:nvSpPr>
            <p:spPr bwMode="auto">
              <a:xfrm>
                <a:off x="12815436" y="3635942"/>
                <a:ext cx="38623" cy="38623"/>
              </a:xfrm>
              <a:custGeom>
                <a:avLst/>
                <a:gdLst>
                  <a:gd name="T0" fmla="*/ 0 w 6"/>
                  <a:gd name="T1" fmla="*/ 2 h 6"/>
                  <a:gd name="T2" fmla="*/ 4 w 6"/>
                  <a:gd name="T3" fmla="*/ 0 h 6"/>
                  <a:gd name="T4" fmla="*/ 5 w 6"/>
                  <a:gd name="T5" fmla="*/ 4 h 6"/>
                  <a:gd name="T6" fmla="*/ 2 w 6"/>
                  <a:gd name="T7" fmla="*/ 6 h 6"/>
                  <a:gd name="T8" fmla="*/ 0 w 6"/>
                  <a:gd name="T9" fmla="*/ 2 h 6"/>
                </a:gdLst>
                <a:ahLst/>
                <a:cxnLst>
                  <a:cxn ang="0">
                    <a:pos x="T0" y="T1"/>
                  </a:cxn>
                  <a:cxn ang="0">
                    <a:pos x="T2" y="T3"/>
                  </a:cxn>
                  <a:cxn ang="0">
                    <a:pos x="T4" y="T5"/>
                  </a:cxn>
                  <a:cxn ang="0">
                    <a:pos x="T6" y="T7"/>
                  </a:cxn>
                  <a:cxn ang="0">
                    <a:pos x="T8" y="T9"/>
                  </a:cxn>
                </a:cxnLst>
                <a:rect l="0" t="0" r="r" b="b"/>
                <a:pathLst>
                  <a:path w="6" h="6">
                    <a:moveTo>
                      <a:pt x="0" y="2"/>
                    </a:moveTo>
                    <a:cubicBezTo>
                      <a:pt x="1" y="1"/>
                      <a:pt x="2" y="0"/>
                      <a:pt x="4" y="0"/>
                    </a:cubicBezTo>
                    <a:cubicBezTo>
                      <a:pt x="5" y="1"/>
                      <a:pt x="6" y="2"/>
                      <a:pt x="5" y="4"/>
                    </a:cubicBezTo>
                    <a:cubicBezTo>
                      <a:pt x="5" y="5"/>
                      <a:pt x="4" y="6"/>
                      <a:pt x="2" y="6"/>
                    </a:cubicBezTo>
                    <a:cubicBezTo>
                      <a:pt x="1" y="5"/>
                      <a:pt x="0" y="4"/>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45" name="Freeform 3330">
                <a:extLst>
                  <a:ext uri="{FF2B5EF4-FFF2-40B4-BE49-F238E27FC236}">
                    <a16:creationId xmlns:a16="http://schemas.microsoft.com/office/drawing/2014/main" id="{A0A12F52-3B55-4E79-9066-70D47E17E69C}"/>
                  </a:ext>
                </a:extLst>
              </p:cNvPr>
              <p:cNvSpPr>
                <a:spLocks/>
              </p:cNvSpPr>
              <p:nvPr/>
            </p:nvSpPr>
            <p:spPr bwMode="auto">
              <a:xfrm>
                <a:off x="12605766" y="3459378"/>
                <a:ext cx="33106" cy="24829"/>
              </a:xfrm>
              <a:custGeom>
                <a:avLst/>
                <a:gdLst>
                  <a:gd name="T0" fmla="*/ 1 w 5"/>
                  <a:gd name="T1" fmla="*/ 1 h 4"/>
                  <a:gd name="T2" fmla="*/ 3 w 5"/>
                  <a:gd name="T3" fmla="*/ 0 h 4"/>
                  <a:gd name="T4" fmla="*/ 4 w 5"/>
                  <a:gd name="T5" fmla="*/ 2 h 4"/>
                  <a:gd name="T6" fmla="*/ 2 w 5"/>
                  <a:gd name="T7" fmla="*/ 4 h 4"/>
                  <a:gd name="T8" fmla="*/ 1 w 5"/>
                  <a:gd name="T9" fmla="*/ 1 h 4"/>
                </a:gdLst>
                <a:ahLst/>
                <a:cxnLst>
                  <a:cxn ang="0">
                    <a:pos x="T0" y="T1"/>
                  </a:cxn>
                  <a:cxn ang="0">
                    <a:pos x="T2" y="T3"/>
                  </a:cxn>
                  <a:cxn ang="0">
                    <a:pos x="T4" y="T5"/>
                  </a:cxn>
                  <a:cxn ang="0">
                    <a:pos x="T6" y="T7"/>
                  </a:cxn>
                  <a:cxn ang="0">
                    <a:pos x="T8" y="T9"/>
                  </a:cxn>
                </a:cxnLst>
                <a:rect l="0" t="0" r="r" b="b"/>
                <a:pathLst>
                  <a:path w="5" h="4">
                    <a:moveTo>
                      <a:pt x="1" y="1"/>
                    </a:moveTo>
                    <a:cubicBezTo>
                      <a:pt x="1" y="0"/>
                      <a:pt x="2" y="0"/>
                      <a:pt x="3" y="0"/>
                    </a:cubicBezTo>
                    <a:cubicBezTo>
                      <a:pt x="4" y="0"/>
                      <a:pt x="5" y="1"/>
                      <a:pt x="4" y="2"/>
                    </a:cubicBezTo>
                    <a:cubicBezTo>
                      <a:pt x="4" y="3"/>
                      <a:pt x="3" y="4"/>
                      <a:pt x="2" y="4"/>
                    </a:cubicBezTo>
                    <a:cubicBezTo>
                      <a:pt x="1" y="3"/>
                      <a:pt x="0" y="2"/>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46" name="Freeform 3331">
                <a:extLst>
                  <a:ext uri="{FF2B5EF4-FFF2-40B4-BE49-F238E27FC236}">
                    <a16:creationId xmlns:a16="http://schemas.microsoft.com/office/drawing/2014/main" id="{ABD106C0-D7C2-43F7-B6F6-61CE37453B36}"/>
                  </a:ext>
                </a:extLst>
              </p:cNvPr>
              <p:cNvSpPr>
                <a:spLocks/>
              </p:cNvSpPr>
              <p:nvPr/>
            </p:nvSpPr>
            <p:spPr bwMode="auto">
              <a:xfrm>
                <a:off x="13069246" y="3693877"/>
                <a:ext cx="27588" cy="27588"/>
              </a:xfrm>
              <a:custGeom>
                <a:avLst/>
                <a:gdLst>
                  <a:gd name="T0" fmla="*/ 0 w 4"/>
                  <a:gd name="T1" fmla="*/ 1 h 4"/>
                  <a:gd name="T2" fmla="*/ 2 w 4"/>
                  <a:gd name="T3" fmla="*/ 0 h 4"/>
                  <a:gd name="T4" fmla="*/ 4 w 4"/>
                  <a:gd name="T5" fmla="*/ 2 h 4"/>
                  <a:gd name="T6" fmla="*/ 1 w 4"/>
                  <a:gd name="T7" fmla="*/ 4 h 4"/>
                  <a:gd name="T8" fmla="*/ 0 w 4"/>
                  <a:gd name="T9" fmla="*/ 1 h 4"/>
                </a:gdLst>
                <a:ahLst/>
                <a:cxnLst>
                  <a:cxn ang="0">
                    <a:pos x="T0" y="T1"/>
                  </a:cxn>
                  <a:cxn ang="0">
                    <a:pos x="T2" y="T3"/>
                  </a:cxn>
                  <a:cxn ang="0">
                    <a:pos x="T4" y="T5"/>
                  </a:cxn>
                  <a:cxn ang="0">
                    <a:pos x="T6" y="T7"/>
                  </a:cxn>
                  <a:cxn ang="0">
                    <a:pos x="T8" y="T9"/>
                  </a:cxn>
                </a:cxnLst>
                <a:rect l="0" t="0" r="r" b="b"/>
                <a:pathLst>
                  <a:path w="4" h="4">
                    <a:moveTo>
                      <a:pt x="0" y="1"/>
                    </a:moveTo>
                    <a:cubicBezTo>
                      <a:pt x="0" y="0"/>
                      <a:pt x="1" y="0"/>
                      <a:pt x="2" y="0"/>
                    </a:cubicBezTo>
                    <a:cubicBezTo>
                      <a:pt x="3" y="0"/>
                      <a:pt x="4" y="1"/>
                      <a:pt x="4" y="2"/>
                    </a:cubicBezTo>
                    <a:cubicBezTo>
                      <a:pt x="3" y="3"/>
                      <a:pt x="2" y="4"/>
                      <a:pt x="1" y="4"/>
                    </a:cubicBezTo>
                    <a:cubicBezTo>
                      <a:pt x="0" y="3"/>
                      <a:pt x="0" y="2"/>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47" name="Freeform 3332">
                <a:extLst>
                  <a:ext uri="{FF2B5EF4-FFF2-40B4-BE49-F238E27FC236}">
                    <a16:creationId xmlns:a16="http://schemas.microsoft.com/office/drawing/2014/main" id="{4C41C7F3-2981-A131-39CD-1ECC1EF7AB55}"/>
                  </a:ext>
                </a:extLst>
              </p:cNvPr>
              <p:cNvSpPr>
                <a:spLocks/>
              </p:cNvSpPr>
              <p:nvPr/>
            </p:nvSpPr>
            <p:spPr bwMode="auto">
              <a:xfrm>
                <a:off x="12763018" y="3406961"/>
                <a:ext cx="24829" cy="33106"/>
              </a:xfrm>
              <a:custGeom>
                <a:avLst/>
                <a:gdLst>
                  <a:gd name="T0" fmla="*/ 0 w 4"/>
                  <a:gd name="T1" fmla="*/ 2 h 5"/>
                  <a:gd name="T2" fmla="*/ 2 w 4"/>
                  <a:gd name="T3" fmla="*/ 1 h 5"/>
                  <a:gd name="T4" fmla="*/ 4 w 4"/>
                  <a:gd name="T5" fmla="*/ 3 h 5"/>
                  <a:gd name="T6" fmla="*/ 1 w 4"/>
                  <a:gd name="T7" fmla="*/ 4 h 5"/>
                  <a:gd name="T8" fmla="*/ 0 w 4"/>
                  <a:gd name="T9" fmla="*/ 2 h 5"/>
                </a:gdLst>
                <a:ahLst/>
                <a:cxnLst>
                  <a:cxn ang="0">
                    <a:pos x="T0" y="T1"/>
                  </a:cxn>
                  <a:cxn ang="0">
                    <a:pos x="T2" y="T3"/>
                  </a:cxn>
                  <a:cxn ang="0">
                    <a:pos x="T4" y="T5"/>
                  </a:cxn>
                  <a:cxn ang="0">
                    <a:pos x="T6" y="T7"/>
                  </a:cxn>
                  <a:cxn ang="0">
                    <a:pos x="T8" y="T9"/>
                  </a:cxn>
                </a:cxnLst>
                <a:rect l="0" t="0" r="r" b="b"/>
                <a:pathLst>
                  <a:path w="4" h="5">
                    <a:moveTo>
                      <a:pt x="0" y="2"/>
                    </a:moveTo>
                    <a:cubicBezTo>
                      <a:pt x="0" y="1"/>
                      <a:pt x="1" y="0"/>
                      <a:pt x="2" y="1"/>
                    </a:cubicBezTo>
                    <a:cubicBezTo>
                      <a:pt x="3" y="1"/>
                      <a:pt x="4" y="2"/>
                      <a:pt x="4" y="3"/>
                    </a:cubicBezTo>
                    <a:cubicBezTo>
                      <a:pt x="3" y="4"/>
                      <a:pt x="2" y="5"/>
                      <a:pt x="1" y="4"/>
                    </a:cubicBezTo>
                    <a:cubicBezTo>
                      <a:pt x="0" y="4"/>
                      <a:pt x="0" y="3"/>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48" name="Freeform 3333">
                <a:extLst>
                  <a:ext uri="{FF2B5EF4-FFF2-40B4-BE49-F238E27FC236}">
                    <a16:creationId xmlns:a16="http://schemas.microsoft.com/office/drawing/2014/main" id="{03D091C0-1994-04D1-361C-16E904350E3C}"/>
                  </a:ext>
                </a:extLst>
              </p:cNvPr>
              <p:cNvSpPr>
                <a:spLocks/>
              </p:cNvSpPr>
              <p:nvPr/>
            </p:nvSpPr>
            <p:spPr bwMode="auto">
              <a:xfrm>
                <a:off x="12407132" y="2921410"/>
                <a:ext cx="27588" cy="27588"/>
              </a:xfrm>
              <a:custGeom>
                <a:avLst/>
                <a:gdLst>
                  <a:gd name="T0" fmla="*/ 0 w 4"/>
                  <a:gd name="T1" fmla="*/ 1 h 4"/>
                  <a:gd name="T2" fmla="*/ 2 w 4"/>
                  <a:gd name="T3" fmla="*/ 0 h 4"/>
                  <a:gd name="T4" fmla="*/ 4 w 4"/>
                  <a:gd name="T5" fmla="*/ 2 h 4"/>
                  <a:gd name="T6" fmla="*/ 1 w 4"/>
                  <a:gd name="T7" fmla="*/ 4 h 4"/>
                  <a:gd name="T8" fmla="*/ 0 w 4"/>
                  <a:gd name="T9" fmla="*/ 1 h 4"/>
                </a:gdLst>
                <a:ahLst/>
                <a:cxnLst>
                  <a:cxn ang="0">
                    <a:pos x="T0" y="T1"/>
                  </a:cxn>
                  <a:cxn ang="0">
                    <a:pos x="T2" y="T3"/>
                  </a:cxn>
                  <a:cxn ang="0">
                    <a:pos x="T4" y="T5"/>
                  </a:cxn>
                  <a:cxn ang="0">
                    <a:pos x="T6" y="T7"/>
                  </a:cxn>
                  <a:cxn ang="0">
                    <a:pos x="T8" y="T9"/>
                  </a:cxn>
                </a:cxnLst>
                <a:rect l="0" t="0" r="r" b="b"/>
                <a:pathLst>
                  <a:path w="4" h="4">
                    <a:moveTo>
                      <a:pt x="0" y="1"/>
                    </a:moveTo>
                    <a:cubicBezTo>
                      <a:pt x="0" y="0"/>
                      <a:pt x="1" y="0"/>
                      <a:pt x="2" y="0"/>
                    </a:cubicBezTo>
                    <a:cubicBezTo>
                      <a:pt x="3" y="0"/>
                      <a:pt x="4" y="1"/>
                      <a:pt x="4" y="2"/>
                    </a:cubicBezTo>
                    <a:cubicBezTo>
                      <a:pt x="3" y="3"/>
                      <a:pt x="2" y="4"/>
                      <a:pt x="1" y="4"/>
                    </a:cubicBezTo>
                    <a:cubicBezTo>
                      <a:pt x="0" y="3"/>
                      <a:pt x="0" y="2"/>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49" name="Freeform 3334">
                <a:extLst>
                  <a:ext uri="{FF2B5EF4-FFF2-40B4-BE49-F238E27FC236}">
                    <a16:creationId xmlns:a16="http://schemas.microsoft.com/office/drawing/2014/main" id="{82CA59AA-AF9B-4D2A-E419-B4A20DC6526D}"/>
                  </a:ext>
                </a:extLst>
              </p:cNvPr>
              <p:cNvSpPr>
                <a:spLocks/>
              </p:cNvSpPr>
              <p:nvPr/>
            </p:nvSpPr>
            <p:spPr bwMode="auto">
              <a:xfrm>
                <a:off x="12067798" y="3420755"/>
                <a:ext cx="24829" cy="24829"/>
              </a:xfrm>
              <a:custGeom>
                <a:avLst/>
                <a:gdLst>
                  <a:gd name="T0" fmla="*/ 0 w 4"/>
                  <a:gd name="T1" fmla="*/ 1 h 4"/>
                  <a:gd name="T2" fmla="*/ 3 w 4"/>
                  <a:gd name="T3" fmla="*/ 0 h 4"/>
                  <a:gd name="T4" fmla="*/ 4 w 4"/>
                  <a:gd name="T5" fmla="*/ 2 h 4"/>
                  <a:gd name="T6" fmla="*/ 2 w 4"/>
                  <a:gd name="T7" fmla="*/ 4 h 4"/>
                  <a:gd name="T8" fmla="*/ 0 w 4"/>
                  <a:gd name="T9" fmla="*/ 1 h 4"/>
                </a:gdLst>
                <a:ahLst/>
                <a:cxnLst>
                  <a:cxn ang="0">
                    <a:pos x="T0" y="T1"/>
                  </a:cxn>
                  <a:cxn ang="0">
                    <a:pos x="T2" y="T3"/>
                  </a:cxn>
                  <a:cxn ang="0">
                    <a:pos x="T4" y="T5"/>
                  </a:cxn>
                  <a:cxn ang="0">
                    <a:pos x="T6" y="T7"/>
                  </a:cxn>
                  <a:cxn ang="0">
                    <a:pos x="T8" y="T9"/>
                  </a:cxn>
                </a:cxnLst>
                <a:rect l="0" t="0" r="r" b="b"/>
                <a:pathLst>
                  <a:path w="4" h="4">
                    <a:moveTo>
                      <a:pt x="0" y="1"/>
                    </a:moveTo>
                    <a:cubicBezTo>
                      <a:pt x="1" y="0"/>
                      <a:pt x="2" y="0"/>
                      <a:pt x="3" y="0"/>
                    </a:cubicBezTo>
                    <a:cubicBezTo>
                      <a:pt x="4" y="0"/>
                      <a:pt x="4" y="1"/>
                      <a:pt x="4" y="2"/>
                    </a:cubicBezTo>
                    <a:cubicBezTo>
                      <a:pt x="4" y="3"/>
                      <a:pt x="3" y="4"/>
                      <a:pt x="2" y="4"/>
                    </a:cubicBezTo>
                    <a:cubicBezTo>
                      <a:pt x="1" y="3"/>
                      <a:pt x="0" y="2"/>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50" name="Freeform 3335">
                <a:extLst>
                  <a:ext uri="{FF2B5EF4-FFF2-40B4-BE49-F238E27FC236}">
                    <a16:creationId xmlns:a16="http://schemas.microsoft.com/office/drawing/2014/main" id="{8ABAF01B-5746-F8B9-9F24-E569131DE63C}"/>
                  </a:ext>
                </a:extLst>
              </p:cNvPr>
              <p:cNvSpPr>
                <a:spLocks/>
              </p:cNvSpPr>
              <p:nvPr/>
            </p:nvSpPr>
            <p:spPr bwMode="auto">
              <a:xfrm>
                <a:off x="11444307" y="3197291"/>
                <a:ext cx="27588" cy="24829"/>
              </a:xfrm>
              <a:custGeom>
                <a:avLst/>
                <a:gdLst>
                  <a:gd name="T0" fmla="*/ 0 w 4"/>
                  <a:gd name="T1" fmla="*/ 1 h 4"/>
                  <a:gd name="T2" fmla="*/ 2 w 4"/>
                  <a:gd name="T3" fmla="*/ 0 h 4"/>
                  <a:gd name="T4" fmla="*/ 4 w 4"/>
                  <a:gd name="T5" fmla="*/ 2 h 4"/>
                  <a:gd name="T6" fmla="*/ 1 w 4"/>
                  <a:gd name="T7" fmla="*/ 3 h 4"/>
                  <a:gd name="T8" fmla="*/ 0 w 4"/>
                  <a:gd name="T9" fmla="*/ 1 h 4"/>
                </a:gdLst>
                <a:ahLst/>
                <a:cxnLst>
                  <a:cxn ang="0">
                    <a:pos x="T0" y="T1"/>
                  </a:cxn>
                  <a:cxn ang="0">
                    <a:pos x="T2" y="T3"/>
                  </a:cxn>
                  <a:cxn ang="0">
                    <a:pos x="T4" y="T5"/>
                  </a:cxn>
                  <a:cxn ang="0">
                    <a:pos x="T6" y="T7"/>
                  </a:cxn>
                  <a:cxn ang="0">
                    <a:pos x="T8" y="T9"/>
                  </a:cxn>
                </a:cxnLst>
                <a:rect l="0" t="0" r="r" b="b"/>
                <a:pathLst>
                  <a:path w="4" h="4">
                    <a:moveTo>
                      <a:pt x="0" y="1"/>
                    </a:moveTo>
                    <a:cubicBezTo>
                      <a:pt x="0" y="0"/>
                      <a:pt x="1" y="0"/>
                      <a:pt x="2" y="0"/>
                    </a:cubicBezTo>
                    <a:cubicBezTo>
                      <a:pt x="3" y="0"/>
                      <a:pt x="4" y="1"/>
                      <a:pt x="4" y="2"/>
                    </a:cubicBezTo>
                    <a:cubicBezTo>
                      <a:pt x="3" y="3"/>
                      <a:pt x="2" y="4"/>
                      <a:pt x="1" y="3"/>
                    </a:cubicBezTo>
                    <a:cubicBezTo>
                      <a:pt x="0" y="3"/>
                      <a:pt x="0" y="2"/>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51" name="Freeform 3336">
                <a:extLst>
                  <a:ext uri="{FF2B5EF4-FFF2-40B4-BE49-F238E27FC236}">
                    <a16:creationId xmlns:a16="http://schemas.microsoft.com/office/drawing/2014/main" id="{1F988A8C-67A7-50B8-7B6D-B3ECD1B80430}"/>
                  </a:ext>
                </a:extLst>
              </p:cNvPr>
              <p:cNvSpPr>
                <a:spLocks/>
              </p:cNvSpPr>
              <p:nvPr/>
            </p:nvSpPr>
            <p:spPr bwMode="auto">
              <a:xfrm>
                <a:off x="10481482" y="2383442"/>
                <a:ext cx="52417" cy="52417"/>
              </a:xfrm>
              <a:custGeom>
                <a:avLst/>
                <a:gdLst>
                  <a:gd name="T0" fmla="*/ 2 w 8"/>
                  <a:gd name="T1" fmla="*/ 1 h 8"/>
                  <a:gd name="T2" fmla="*/ 7 w 8"/>
                  <a:gd name="T3" fmla="*/ 3 h 8"/>
                  <a:gd name="T4" fmla="*/ 5 w 8"/>
                  <a:gd name="T5" fmla="*/ 7 h 8"/>
                  <a:gd name="T6" fmla="*/ 1 w 8"/>
                  <a:gd name="T7" fmla="*/ 6 h 8"/>
                  <a:gd name="T8" fmla="*/ 2 w 8"/>
                  <a:gd name="T9" fmla="*/ 1 h 8"/>
                </a:gdLst>
                <a:ahLst/>
                <a:cxnLst>
                  <a:cxn ang="0">
                    <a:pos x="T0" y="T1"/>
                  </a:cxn>
                  <a:cxn ang="0">
                    <a:pos x="T2" y="T3"/>
                  </a:cxn>
                  <a:cxn ang="0">
                    <a:pos x="T4" y="T5"/>
                  </a:cxn>
                  <a:cxn ang="0">
                    <a:pos x="T6" y="T7"/>
                  </a:cxn>
                  <a:cxn ang="0">
                    <a:pos x="T8" y="T9"/>
                  </a:cxn>
                </a:cxnLst>
                <a:rect l="0" t="0" r="r" b="b"/>
                <a:pathLst>
                  <a:path w="8" h="8">
                    <a:moveTo>
                      <a:pt x="2" y="1"/>
                    </a:moveTo>
                    <a:cubicBezTo>
                      <a:pt x="4" y="0"/>
                      <a:pt x="6" y="1"/>
                      <a:pt x="7" y="3"/>
                    </a:cubicBezTo>
                    <a:cubicBezTo>
                      <a:pt x="8" y="4"/>
                      <a:pt x="7" y="6"/>
                      <a:pt x="5" y="7"/>
                    </a:cubicBezTo>
                    <a:cubicBezTo>
                      <a:pt x="4" y="8"/>
                      <a:pt x="2" y="7"/>
                      <a:pt x="1" y="6"/>
                    </a:cubicBezTo>
                    <a:cubicBezTo>
                      <a:pt x="0" y="4"/>
                      <a:pt x="0" y="2"/>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52" name="Freeform 3337">
                <a:extLst>
                  <a:ext uri="{FF2B5EF4-FFF2-40B4-BE49-F238E27FC236}">
                    <a16:creationId xmlns:a16="http://schemas.microsoft.com/office/drawing/2014/main" id="{2D9FD4EA-B77E-3FF8-EC69-4DCB87D48A82}"/>
                  </a:ext>
                </a:extLst>
              </p:cNvPr>
              <p:cNvSpPr>
                <a:spLocks/>
              </p:cNvSpPr>
              <p:nvPr/>
            </p:nvSpPr>
            <p:spPr bwMode="auto">
              <a:xfrm>
                <a:off x="9852474" y="2082732"/>
                <a:ext cx="52417" cy="52417"/>
              </a:xfrm>
              <a:custGeom>
                <a:avLst/>
                <a:gdLst>
                  <a:gd name="T0" fmla="*/ 3 w 8"/>
                  <a:gd name="T1" fmla="*/ 1 h 8"/>
                  <a:gd name="T2" fmla="*/ 7 w 8"/>
                  <a:gd name="T3" fmla="*/ 3 h 8"/>
                  <a:gd name="T4" fmla="*/ 6 w 8"/>
                  <a:gd name="T5" fmla="*/ 7 h 8"/>
                  <a:gd name="T6" fmla="*/ 1 w 8"/>
                  <a:gd name="T7" fmla="*/ 6 h 8"/>
                  <a:gd name="T8" fmla="*/ 3 w 8"/>
                  <a:gd name="T9" fmla="*/ 1 h 8"/>
                </a:gdLst>
                <a:ahLst/>
                <a:cxnLst>
                  <a:cxn ang="0">
                    <a:pos x="T0" y="T1"/>
                  </a:cxn>
                  <a:cxn ang="0">
                    <a:pos x="T2" y="T3"/>
                  </a:cxn>
                  <a:cxn ang="0">
                    <a:pos x="T4" y="T5"/>
                  </a:cxn>
                  <a:cxn ang="0">
                    <a:pos x="T6" y="T7"/>
                  </a:cxn>
                  <a:cxn ang="0">
                    <a:pos x="T8" y="T9"/>
                  </a:cxn>
                </a:cxnLst>
                <a:rect l="0" t="0" r="r" b="b"/>
                <a:pathLst>
                  <a:path w="8" h="8">
                    <a:moveTo>
                      <a:pt x="3" y="1"/>
                    </a:moveTo>
                    <a:cubicBezTo>
                      <a:pt x="4" y="0"/>
                      <a:pt x="6" y="1"/>
                      <a:pt x="7" y="3"/>
                    </a:cubicBezTo>
                    <a:cubicBezTo>
                      <a:pt x="8" y="4"/>
                      <a:pt x="8" y="6"/>
                      <a:pt x="6" y="7"/>
                    </a:cubicBezTo>
                    <a:cubicBezTo>
                      <a:pt x="4" y="8"/>
                      <a:pt x="2" y="8"/>
                      <a:pt x="1" y="6"/>
                    </a:cubicBezTo>
                    <a:cubicBezTo>
                      <a:pt x="0" y="4"/>
                      <a:pt x="1" y="2"/>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53" name="Freeform 3338">
                <a:extLst>
                  <a:ext uri="{FF2B5EF4-FFF2-40B4-BE49-F238E27FC236}">
                    <a16:creationId xmlns:a16="http://schemas.microsoft.com/office/drawing/2014/main" id="{1584EB02-0CD2-114B-C440-3F3AF6075A18}"/>
                  </a:ext>
                </a:extLst>
              </p:cNvPr>
              <p:cNvSpPr>
                <a:spLocks/>
              </p:cNvSpPr>
              <p:nvPr/>
            </p:nvSpPr>
            <p:spPr bwMode="auto">
              <a:xfrm>
                <a:off x="10357336" y="2673117"/>
                <a:ext cx="38623" cy="38623"/>
              </a:xfrm>
              <a:custGeom>
                <a:avLst/>
                <a:gdLst>
                  <a:gd name="T0" fmla="*/ 2 w 6"/>
                  <a:gd name="T1" fmla="*/ 1 h 6"/>
                  <a:gd name="T2" fmla="*/ 5 w 6"/>
                  <a:gd name="T3" fmla="*/ 2 h 6"/>
                  <a:gd name="T4" fmla="*/ 4 w 6"/>
                  <a:gd name="T5" fmla="*/ 5 h 6"/>
                  <a:gd name="T6" fmla="*/ 1 w 6"/>
                  <a:gd name="T7" fmla="*/ 4 h 6"/>
                  <a:gd name="T8" fmla="*/ 2 w 6"/>
                  <a:gd name="T9" fmla="*/ 1 h 6"/>
                </a:gdLst>
                <a:ahLst/>
                <a:cxnLst>
                  <a:cxn ang="0">
                    <a:pos x="T0" y="T1"/>
                  </a:cxn>
                  <a:cxn ang="0">
                    <a:pos x="T2" y="T3"/>
                  </a:cxn>
                  <a:cxn ang="0">
                    <a:pos x="T4" y="T5"/>
                  </a:cxn>
                  <a:cxn ang="0">
                    <a:pos x="T6" y="T7"/>
                  </a:cxn>
                  <a:cxn ang="0">
                    <a:pos x="T8" y="T9"/>
                  </a:cxn>
                </a:cxnLst>
                <a:rect l="0" t="0" r="r" b="b"/>
                <a:pathLst>
                  <a:path w="6" h="6">
                    <a:moveTo>
                      <a:pt x="2" y="1"/>
                    </a:moveTo>
                    <a:cubicBezTo>
                      <a:pt x="3" y="0"/>
                      <a:pt x="5" y="0"/>
                      <a:pt x="5" y="2"/>
                    </a:cubicBezTo>
                    <a:cubicBezTo>
                      <a:pt x="6" y="3"/>
                      <a:pt x="6" y="5"/>
                      <a:pt x="4" y="5"/>
                    </a:cubicBezTo>
                    <a:cubicBezTo>
                      <a:pt x="3" y="6"/>
                      <a:pt x="1" y="5"/>
                      <a:pt x="1" y="4"/>
                    </a:cubicBezTo>
                    <a:cubicBezTo>
                      <a:pt x="0" y="3"/>
                      <a:pt x="0" y="1"/>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54" name="Freeform 3339">
                <a:extLst>
                  <a:ext uri="{FF2B5EF4-FFF2-40B4-BE49-F238E27FC236}">
                    <a16:creationId xmlns:a16="http://schemas.microsoft.com/office/drawing/2014/main" id="{3D6B1928-1475-0716-66F7-836A0CDE3062}"/>
                  </a:ext>
                </a:extLst>
              </p:cNvPr>
              <p:cNvSpPr>
                <a:spLocks/>
              </p:cNvSpPr>
              <p:nvPr/>
            </p:nvSpPr>
            <p:spPr bwMode="auto">
              <a:xfrm>
                <a:off x="9813850" y="2554488"/>
                <a:ext cx="38623" cy="38623"/>
              </a:xfrm>
              <a:custGeom>
                <a:avLst/>
                <a:gdLst>
                  <a:gd name="T0" fmla="*/ 2 w 6"/>
                  <a:gd name="T1" fmla="*/ 1 h 6"/>
                  <a:gd name="T2" fmla="*/ 5 w 6"/>
                  <a:gd name="T3" fmla="*/ 2 h 6"/>
                  <a:gd name="T4" fmla="*/ 4 w 6"/>
                  <a:gd name="T5" fmla="*/ 6 h 6"/>
                  <a:gd name="T6" fmla="*/ 1 w 6"/>
                  <a:gd name="T7" fmla="*/ 5 h 6"/>
                  <a:gd name="T8" fmla="*/ 2 w 6"/>
                  <a:gd name="T9" fmla="*/ 1 h 6"/>
                </a:gdLst>
                <a:ahLst/>
                <a:cxnLst>
                  <a:cxn ang="0">
                    <a:pos x="T0" y="T1"/>
                  </a:cxn>
                  <a:cxn ang="0">
                    <a:pos x="T2" y="T3"/>
                  </a:cxn>
                  <a:cxn ang="0">
                    <a:pos x="T4" y="T5"/>
                  </a:cxn>
                  <a:cxn ang="0">
                    <a:pos x="T6" y="T7"/>
                  </a:cxn>
                  <a:cxn ang="0">
                    <a:pos x="T8" y="T9"/>
                  </a:cxn>
                </a:cxnLst>
                <a:rect l="0" t="0" r="r" b="b"/>
                <a:pathLst>
                  <a:path w="6" h="6">
                    <a:moveTo>
                      <a:pt x="2" y="1"/>
                    </a:moveTo>
                    <a:cubicBezTo>
                      <a:pt x="3" y="0"/>
                      <a:pt x="5" y="1"/>
                      <a:pt x="5" y="2"/>
                    </a:cubicBezTo>
                    <a:cubicBezTo>
                      <a:pt x="6" y="3"/>
                      <a:pt x="6" y="5"/>
                      <a:pt x="4" y="6"/>
                    </a:cubicBezTo>
                    <a:cubicBezTo>
                      <a:pt x="3" y="6"/>
                      <a:pt x="2" y="6"/>
                      <a:pt x="1" y="5"/>
                    </a:cubicBezTo>
                    <a:cubicBezTo>
                      <a:pt x="0" y="3"/>
                      <a:pt x="1" y="2"/>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55" name="Freeform 3340">
                <a:extLst>
                  <a:ext uri="{FF2B5EF4-FFF2-40B4-BE49-F238E27FC236}">
                    <a16:creationId xmlns:a16="http://schemas.microsoft.com/office/drawing/2014/main" id="{FB01D230-4C09-278B-AEC6-79770E8DE796}"/>
                  </a:ext>
                </a:extLst>
              </p:cNvPr>
              <p:cNvSpPr>
                <a:spLocks/>
              </p:cNvSpPr>
              <p:nvPr/>
            </p:nvSpPr>
            <p:spPr bwMode="auto">
              <a:xfrm>
                <a:off x="10972551" y="2797264"/>
                <a:ext cx="41382" cy="38623"/>
              </a:xfrm>
              <a:custGeom>
                <a:avLst/>
                <a:gdLst>
                  <a:gd name="T0" fmla="*/ 2 w 6"/>
                  <a:gd name="T1" fmla="*/ 0 h 6"/>
                  <a:gd name="T2" fmla="*/ 6 w 6"/>
                  <a:gd name="T3" fmla="*/ 1 h 6"/>
                  <a:gd name="T4" fmla="*/ 4 w 6"/>
                  <a:gd name="T5" fmla="*/ 5 h 6"/>
                  <a:gd name="T6" fmla="*/ 1 w 6"/>
                  <a:gd name="T7" fmla="*/ 4 h 6"/>
                  <a:gd name="T8" fmla="*/ 2 w 6"/>
                  <a:gd name="T9" fmla="*/ 0 h 6"/>
                </a:gdLst>
                <a:ahLst/>
                <a:cxnLst>
                  <a:cxn ang="0">
                    <a:pos x="T0" y="T1"/>
                  </a:cxn>
                  <a:cxn ang="0">
                    <a:pos x="T2" y="T3"/>
                  </a:cxn>
                  <a:cxn ang="0">
                    <a:pos x="T4" y="T5"/>
                  </a:cxn>
                  <a:cxn ang="0">
                    <a:pos x="T6" y="T7"/>
                  </a:cxn>
                  <a:cxn ang="0">
                    <a:pos x="T8" y="T9"/>
                  </a:cxn>
                </a:cxnLst>
                <a:rect l="0" t="0" r="r" b="b"/>
                <a:pathLst>
                  <a:path w="6" h="6">
                    <a:moveTo>
                      <a:pt x="2" y="0"/>
                    </a:moveTo>
                    <a:cubicBezTo>
                      <a:pt x="3" y="0"/>
                      <a:pt x="5" y="0"/>
                      <a:pt x="6" y="1"/>
                    </a:cubicBezTo>
                    <a:cubicBezTo>
                      <a:pt x="6" y="3"/>
                      <a:pt x="6" y="4"/>
                      <a:pt x="4" y="5"/>
                    </a:cubicBezTo>
                    <a:cubicBezTo>
                      <a:pt x="3" y="6"/>
                      <a:pt x="2" y="5"/>
                      <a:pt x="1" y="4"/>
                    </a:cubicBezTo>
                    <a:cubicBezTo>
                      <a:pt x="0" y="3"/>
                      <a:pt x="1"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56" name="Freeform 3341">
                <a:extLst>
                  <a:ext uri="{FF2B5EF4-FFF2-40B4-BE49-F238E27FC236}">
                    <a16:creationId xmlns:a16="http://schemas.microsoft.com/office/drawing/2014/main" id="{84E92FBE-2998-0AE1-3543-845C84545F9C}"/>
                  </a:ext>
                </a:extLst>
              </p:cNvPr>
              <p:cNvSpPr>
                <a:spLocks/>
              </p:cNvSpPr>
              <p:nvPr/>
            </p:nvSpPr>
            <p:spPr bwMode="auto">
              <a:xfrm>
                <a:off x="10771157" y="2582077"/>
                <a:ext cx="38623" cy="38623"/>
              </a:xfrm>
              <a:custGeom>
                <a:avLst/>
                <a:gdLst>
                  <a:gd name="T0" fmla="*/ 2 w 6"/>
                  <a:gd name="T1" fmla="*/ 1 h 6"/>
                  <a:gd name="T2" fmla="*/ 6 w 6"/>
                  <a:gd name="T3" fmla="*/ 2 h 6"/>
                  <a:gd name="T4" fmla="*/ 5 w 6"/>
                  <a:gd name="T5" fmla="*/ 6 h 6"/>
                  <a:gd name="T6" fmla="*/ 1 w 6"/>
                  <a:gd name="T7" fmla="*/ 5 h 6"/>
                  <a:gd name="T8" fmla="*/ 2 w 6"/>
                  <a:gd name="T9" fmla="*/ 1 h 6"/>
                </a:gdLst>
                <a:ahLst/>
                <a:cxnLst>
                  <a:cxn ang="0">
                    <a:pos x="T0" y="T1"/>
                  </a:cxn>
                  <a:cxn ang="0">
                    <a:pos x="T2" y="T3"/>
                  </a:cxn>
                  <a:cxn ang="0">
                    <a:pos x="T4" y="T5"/>
                  </a:cxn>
                  <a:cxn ang="0">
                    <a:pos x="T6" y="T7"/>
                  </a:cxn>
                  <a:cxn ang="0">
                    <a:pos x="T8" y="T9"/>
                  </a:cxn>
                </a:cxnLst>
                <a:rect l="0" t="0" r="r" b="b"/>
                <a:pathLst>
                  <a:path w="6" h="6">
                    <a:moveTo>
                      <a:pt x="2" y="1"/>
                    </a:moveTo>
                    <a:cubicBezTo>
                      <a:pt x="3" y="0"/>
                      <a:pt x="5" y="1"/>
                      <a:pt x="6" y="2"/>
                    </a:cubicBezTo>
                    <a:cubicBezTo>
                      <a:pt x="6" y="3"/>
                      <a:pt x="6" y="5"/>
                      <a:pt x="5" y="6"/>
                    </a:cubicBezTo>
                    <a:cubicBezTo>
                      <a:pt x="3" y="6"/>
                      <a:pt x="2" y="6"/>
                      <a:pt x="1" y="5"/>
                    </a:cubicBezTo>
                    <a:cubicBezTo>
                      <a:pt x="0" y="3"/>
                      <a:pt x="1" y="2"/>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57" name="Freeform 3342">
                <a:extLst>
                  <a:ext uri="{FF2B5EF4-FFF2-40B4-BE49-F238E27FC236}">
                    <a16:creationId xmlns:a16="http://schemas.microsoft.com/office/drawing/2014/main" id="{02F50A24-9476-E931-5F56-054C45DE68C7}"/>
                  </a:ext>
                </a:extLst>
              </p:cNvPr>
              <p:cNvSpPr>
                <a:spLocks/>
              </p:cNvSpPr>
              <p:nvPr/>
            </p:nvSpPr>
            <p:spPr bwMode="auto">
              <a:xfrm>
                <a:off x="9571075" y="1663393"/>
                <a:ext cx="38623" cy="38623"/>
              </a:xfrm>
              <a:custGeom>
                <a:avLst/>
                <a:gdLst>
                  <a:gd name="T0" fmla="*/ 2 w 6"/>
                  <a:gd name="T1" fmla="*/ 1 h 6"/>
                  <a:gd name="T2" fmla="*/ 6 w 6"/>
                  <a:gd name="T3" fmla="*/ 2 h 6"/>
                  <a:gd name="T4" fmla="*/ 5 w 6"/>
                  <a:gd name="T5" fmla="*/ 6 h 6"/>
                  <a:gd name="T6" fmla="*/ 1 w 6"/>
                  <a:gd name="T7" fmla="*/ 5 h 6"/>
                  <a:gd name="T8" fmla="*/ 2 w 6"/>
                  <a:gd name="T9" fmla="*/ 1 h 6"/>
                </a:gdLst>
                <a:ahLst/>
                <a:cxnLst>
                  <a:cxn ang="0">
                    <a:pos x="T0" y="T1"/>
                  </a:cxn>
                  <a:cxn ang="0">
                    <a:pos x="T2" y="T3"/>
                  </a:cxn>
                  <a:cxn ang="0">
                    <a:pos x="T4" y="T5"/>
                  </a:cxn>
                  <a:cxn ang="0">
                    <a:pos x="T6" y="T7"/>
                  </a:cxn>
                  <a:cxn ang="0">
                    <a:pos x="T8" y="T9"/>
                  </a:cxn>
                </a:cxnLst>
                <a:rect l="0" t="0" r="r" b="b"/>
                <a:pathLst>
                  <a:path w="6" h="6">
                    <a:moveTo>
                      <a:pt x="2" y="1"/>
                    </a:moveTo>
                    <a:cubicBezTo>
                      <a:pt x="3" y="0"/>
                      <a:pt x="5" y="1"/>
                      <a:pt x="6" y="2"/>
                    </a:cubicBezTo>
                    <a:cubicBezTo>
                      <a:pt x="6" y="3"/>
                      <a:pt x="6" y="5"/>
                      <a:pt x="5" y="6"/>
                    </a:cubicBezTo>
                    <a:cubicBezTo>
                      <a:pt x="3" y="6"/>
                      <a:pt x="2" y="6"/>
                      <a:pt x="1" y="5"/>
                    </a:cubicBezTo>
                    <a:cubicBezTo>
                      <a:pt x="0" y="3"/>
                      <a:pt x="1" y="2"/>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58" name="Freeform 3343">
                <a:extLst>
                  <a:ext uri="{FF2B5EF4-FFF2-40B4-BE49-F238E27FC236}">
                    <a16:creationId xmlns:a16="http://schemas.microsoft.com/office/drawing/2014/main" id="{7D2021A7-135C-4153-AB23-C1BBE8329737}"/>
                  </a:ext>
                </a:extLst>
              </p:cNvPr>
              <p:cNvSpPr>
                <a:spLocks/>
              </p:cNvSpPr>
              <p:nvPr/>
            </p:nvSpPr>
            <p:spPr bwMode="auto">
              <a:xfrm>
                <a:off x="9146218" y="1806851"/>
                <a:ext cx="38623" cy="46900"/>
              </a:xfrm>
              <a:custGeom>
                <a:avLst/>
                <a:gdLst>
                  <a:gd name="T0" fmla="*/ 2 w 6"/>
                  <a:gd name="T1" fmla="*/ 1 h 7"/>
                  <a:gd name="T2" fmla="*/ 6 w 6"/>
                  <a:gd name="T3" fmla="*/ 2 h 7"/>
                  <a:gd name="T4" fmla="*/ 5 w 6"/>
                  <a:gd name="T5" fmla="*/ 6 h 7"/>
                  <a:gd name="T6" fmla="*/ 1 w 6"/>
                  <a:gd name="T7" fmla="*/ 5 h 7"/>
                  <a:gd name="T8" fmla="*/ 2 w 6"/>
                  <a:gd name="T9" fmla="*/ 1 h 7"/>
                </a:gdLst>
                <a:ahLst/>
                <a:cxnLst>
                  <a:cxn ang="0">
                    <a:pos x="T0" y="T1"/>
                  </a:cxn>
                  <a:cxn ang="0">
                    <a:pos x="T2" y="T3"/>
                  </a:cxn>
                  <a:cxn ang="0">
                    <a:pos x="T4" y="T5"/>
                  </a:cxn>
                  <a:cxn ang="0">
                    <a:pos x="T6" y="T7"/>
                  </a:cxn>
                  <a:cxn ang="0">
                    <a:pos x="T8" y="T9"/>
                  </a:cxn>
                </a:cxnLst>
                <a:rect l="0" t="0" r="r" b="b"/>
                <a:pathLst>
                  <a:path w="6" h="7">
                    <a:moveTo>
                      <a:pt x="2" y="1"/>
                    </a:moveTo>
                    <a:cubicBezTo>
                      <a:pt x="3" y="0"/>
                      <a:pt x="5" y="1"/>
                      <a:pt x="6" y="2"/>
                    </a:cubicBezTo>
                    <a:cubicBezTo>
                      <a:pt x="6" y="4"/>
                      <a:pt x="6" y="5"/>
                      <a:pt x="5" y="6"/>
                    </a:cubicBezTo>
                    <a:cubicBezTo>
                      <a:pt x="3" y="7"/>
                      <a:pt x="2" y="6"/>
                      <a:pt x="1" y="5"/>
                    </a:cubicBezTo>
                    <a:cubicBezTo>
                      <a:pt x="0" y="3"/>
                      <a:pt x="1" y="2"/>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59" name="Freeform 3344">
                <a:extLst>
                  <a:ext uri="{FF2B5EF4-FFF2-40B4-BE49-F238E27FC236}">
                    <a16:creationId xmlns:a16="http://schemas.microsoft.com/office/drawing/2014/main" id="{5C7E18ED-C8D6-E12E-7106-871705AD8E26}"/>
                  </a:ext>
                </a:extLst>
              </p:cNvPr>
              <p:cNvSpPr>
                <a:spLocks/>
              </p:cNvSpPr>
              <p:nvPr/>
            </p:nvSpPr>
            <p:spPr bwMode="auto">
              <a:xfrm>
                <a:off x="10644252" y="3117286"/>
                <a:ext cx="41382" cy="41382"/>
              </a:xfrm>
              <a:custGeom>
                <a:avLst/>
                <a:gdLst>
                  <a:gd name="T0" fmla="*/ 2 w 6"/>
                  <a:gd name="T1" fmla="*/ 1 h 6"/>
                  <a:gd name="T2" fmla="*/ 6 w 6"/>
                  <a:gd name="T3" fmla="*/ 2 h 6"/>
                  <a:gd name="T4" fmla="*/ 4 w 6"/>
                  <a:gd name="T5" fmla="*/ 5 h 6"/>
                  <a:gd name="T6" fmla="*/ 1 w 6"/>
                  <a:gd name="T7" fmla="*/ 4 h 6"/>
                  <a:gd name="T8" fmla="*/ 2 w 6"/>
                  <a:gd name="T9" fmla="*/ 1 h 6"/>
                </a:gdLst>
                <a:ahLst/>
                <a:cxnLst>
                  <a:cxn ang="0">
                    <a:pos x="T0" y="T1"/>
                  </a:cxn>
                  <a:cxn ang="0">
                    <a:pos x="T2" y="T3"/>
                  </a:cxn>
                  <a:cxn ang="0">
                    <a:pos x="T4" y="T5"/>
                  </a:cxn>
                  <a:cxn ang="0">
                    <a:pos x="T6" y="T7"/>
                  </a:cxn>
                  <a:cxn ang="0">
                    <a:pos x="T8" y="T9"/>
                  </a:cxn>
                </a:cxnLst>
                <a:rect l="0" t="0" r="r" b="b"/>
                <a:pathLst>
                  <a:path w="6" h="6">
                    <a:moveTo>
                      <a:pt x="2" y="1"/>
                    </a:moveTo>
                    <a:cubicBezTo>
                      <a:pt x="3" y="0"/>
                      <a:pt x="5" y="0"/>
                      <a:pt x="6" y="2"/>
                    </a:cubicBezTo>
                    <a:cubicBezTo>
                      <a:pt x="6" y="3"/>
                      <a:pt x="6" y="5"/>
                      <a:pt x="4" y="5"/>
                    </a:cubicBezTo>
                    <a:cubicBezTo>
                      <a:pt x="3" y="6"/>
                      <a:pt x="2" y="5"/>
                      <a:pt x="1" y="4"/>
                    </a:cubicBezTo>
                    <a:cubicBezTo>
                      <a:pt x="0" y="3"/>
                      <a:pt x="1" y="1"/>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60" name="Freeform 3345">
                <a:extLst>
                  <a:ext uri="{FF2B5EF4-FFF2-40B4-BE49-F238E27FC236}">
                    <a16:creationId xmlns:a16="http://schemas.microsoft.com/office/drawing/2014/main" id="{008E5020-4CED-C745-C82D-9D20B9F84ED7}"/>
                  </a:ext>
                </a:extLst>
              </p:cNvPr>
              <p:cNvSpPr>
                <a:spLocks/>
              </p:cNvSpPr>
              <p:nvPr/>
            </p:nvSpPr>
            <p:spPr bwMode="auto">
              <a:xfrm>
                <a:off x="10633217" y="2844164"/>
                <a:ext cx="24829" cy="24829"/>
              </a:xfrm>
              <a:custGeom>
                <a:avLst/>
                <a:gdLst>
                  <a:gd name="T0" fmla="*/ 1 w 4"/>
                  <a:gd name="T1" fmla="*/ 0 h 4"/>
                  <a:gd name="T2" fmla="*/ 4 w 4"/>
                  <a:gd name="T3" fmla="*/ 1 h 4"/>
                  <a:gd name="T4" fmla="*/ 3 w 4"/>
                  <a:gd name="T5" fmla="*/ 4 h 4"/>
                  <a:gd name="T6" fmla="*/ 0 w 4"/>
                  <a:gd name="T7" fmla="*/ 3 h 4"/>
                  <a:gd name="T8" fmla="*/ 1 w 4"/>
                  <a:gd name="T9" fmla="*/ 0 h 4"/>
                </a:gdLst>
                <a:ahLst/>
                <a:cxnLst>
                  <a:cxn ang="0">
                    <a:pos x="T0" y="T1"/>
                  </a:cxn>
                  <a:cxn ang="0">
                    <a:pos x="T2" y="T3"/>
                  </a:cxn>
                  <a:cxn ang="0">
                    <a:pos x="T4" y="T5"/>
                  </a:cxn>
                  <a:cxn ang="0">
                    <a:pos x="T6" y="T7"/>
                  </a:cxn>
                  <a:cxn ang="0">
                    <a:pos x="T8" y="T9"/>
                  </a:cxn>
                </a:cxnLst>
                <a:rect l="0" t="0" r="r" b="b"/>
                <a:pathLst>
                  <a:path w="4" h="4">
                    <a:moveTo>
                      <a:pt x="1" y="0"/>
                    </a:moveTo>
                    <a:cubicBezTo>
                      <a:pt x="2" y="0"/>
                      <a:pt x="3" y="0"/>
                      <a:pt x="4" y="1"/>
                    </a:cubicBezTo>
                    <a:cubicBezTo>
                      <a:pt x="4" y="2"/>
                      <a:pt x="4" y="3"/>
                      <a:pt x="3" y="4"/>
                    </a:cubicBezTo>
                    <a:cubicBezTo>
                      <a:pt x="2" y="4"/>
                      <a:pt x="1" y="4"/>
                      <a:pt x="0" y="3"/>
                    </a:cubicBezTo>
                    <a:cubicBezTo>
                      <a:pt x="0" y="2"/>
                      <a:pt x="0"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61" name="Freeform 3346">
                <a:extLst>
                  <a:ext uri="{FF2B5EF4-FFF2-40B4-BE49-F238E27FC236}">
                    <a16:creationId xmlns:a16="http://schemas.microsoft.com/office/drawing/2014/main" id="{6E400B2C-ACA4-587A-837F-74E86C467370}"/>
                  </a:ext>
                </a:extLst>
              </p:cNvPr>
              <p:cNvSpPr>
                <a:spLocks/>
              </p:cNvSpPr>
              <p:nvPr/>
            </p:nvSpPr>
            <p:spPr bwMode="auto">
              <a:xfrm>
                <a:off x="10790469" y="3335232"/>
                <a:ext cx="33106" cy="24829"/>
              </a:xfrm>
              <a:custGeom>
                <a:avLst/>
                <a:gdLst>
                  <a:gd name="T0" fmla="*/ 2 w 5"/>
                  <a:gd name="T1" fmla="*/ 1 h 4"/>
                  <a:gd name="T2" fmla="*/ 4 w 5"/>
                  <a:gd name="T3" fmla="*/ 1 h 4"/>
                  <a:gd name="T4" fmla="*/ 3 w 5"/>
                  <a:gd name="T5" fmla="*/ 4 h 4"/>
                  <a:gd name="T6" fmla="*/ 1 w 5"/>
                  <a:gd name="T7" fmla="*/ 3 h 4"/>
                  <a:gd name="T8" fmla="*/ 2 w 5"/>
                  <a:gd name="T9" fmla="*/ 1 h 4"/>
                </a:gdLst>
                <a:ahLst/>
                <a:cxnLst>
                  <a:cxn ang="0">
                    <a:pos x="T0" y="T1"/>
                  </a:cxn>
                  <a:cxn ang="0">
                    <a:pos x="T2" y="T3"/>
                  </a:cxn>
                  <a:cxn ang="0">
                    <a:pos x="T4" y="T5"/>
                  </a:cxn>
                  <a:cxn ang="0">
                    <a:pos x="T6" y="T7"/>
                  </a:cxn>
                  <a:cxn ang="0">
                    <a:pos x="T8" y="T9"/>
                  </a:cxn>
                </a:cxnLst>
                <a:rect l="0" t="0" r="r" b="b"/>
                <a:pathLst>
                  <a:path w="5" h="4">
                    <a:moveTo>
                      <a:pt x="2" y="1"/>
                    </a:moveTo>
                    <a:cubicBezTo>
                      <a:pt x="2" y="0"/>
                      <a:pt x="4" y="1"/>
                      <a:pt x="4" y="1"/>
                    </a:cubicBezTo>
                    <a:cubicBezTo>
                      <a:pt x="5" y="2"/>
                      <a:pt x="4" y="3"/>
                      <a:pt x="3" y="4"/>
                    </a:cubicBezTo>
                    <a:cubicBezTo>
                      <a:pt x="2" y="4"/>
                      <a:pt x="1" y="4"/>
                      <a:pt x="1" y="3"/>
                    </a:cubicBezTo>
                    <a:cubicBezTo>
                      <a:pt x="0" y="2"/>
                      <a:pt x="1" y="1"/>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62" name="Freeform 3347">
                <a:extLst>
                  <a:ext uri="{FF2B5EF4-FFF2-40B4-BE49-F238E27FC236}">
                    <a16:creationId xmlns:a16="http://schemas.microsoft.com/office/drawing/2014/main" id="{0F7748C9-48E7-A30D-7D7B-9C1702F592D8}"/>
                  </a:ext>
                </a:extLst>
              </p:cNvPr>
              <p:cNvSpPr>
                <a:spLocks/>
              </p:cNvSpPr>
              <p:nvPr/>
            </p:nvSpPr>
            <p:spPr bwMode="auto">
              <a:xfrm>
                <a:off x="10776675" y="2915893"/>
                <a:ext cx="24829" cy="33106"/>
              </a:xfrm>
              <a:custGeom>
                <a:avLst/>
                <a:gdLst>
                  <a:gd name="T0" fmla="*/ 1 w 4"/>
                  <a:gd name="T1" fmla="*/ 1 h 5"/>
                  <a:gd name="T2" fmla="*/ 4 w 4"/>
                  <a:gd name="T3" fmla="*/ 1 h 5"/>
                  <a:gd name="T4" fmla="*/ 3 w 4"/>
                  <a:gd name="T5" fmla="*/ 4 h 5"/>
                  <a:gd name="T6" fmla="*/ 0 w 4"/>
                  <a:gd name="T7" fmla="*/ 3 h 5"/>
                  <a:gd name="T8" fmla="*/ 1 w 4"/>
                  <a:gd name="T9" fmla="*/ 1 h 5"/>
                </a:gdLst>
                <a:ahLst/>
                <a:cxnLst>
                  <a:cxn ang="0">
                    <a:pos x="T0" y="T1"/>
                  </a:cxn>
                  <a:cxn ang="0">
                    <a:pos x="T2" y="T3"/>
                  </a:cxn>
                  <a:cxn ang="0">
                    <a:pos x="T4" y="T5"/>
                  </a:cxn>
                  <a:cxn ang="0">
                    <a:pos x="T6" y="T7"/>
                  </a:cxn>
                  <a:cxn ang="0">
                    <a:pos x="T8" y="T9"/>
                  </a:cxn>
                </a:cxnLst>
                <a:rect l="0" t="0" r="r" b="b"/>
                <a:pathLst>
                  <a:path w="4" h="5">
                    <a:moveTo>
                      <a:pt x="1" y="1"/>
                    </a:moveTo>
                    <a:cubicBezTo>
                      <a:pt x="2" y="0"/>
                      <a:pt x="3" y="1"/>
                      <a:pt x="4" y="1"/>
                    </a:cubicBezTo>
                    <a:cubicBezTo>
                      <a:pt x="4" y="2"/>
                      <a:pt x="4" y="4"/>
                      <a:pt x="3" y="4"/>
                    </a:cubicBezTo>
                    <a:cubicBezTo>
                      <a:pt x="2" y="5"/>
                      <a:pt x="1" y="4"/>
                      <a:pt x="0" y="3"/>
                    </a:cubicBezTo>
                    <a:cubicBezTo>
                      <a:pt x="0" y="2"/>
                      <a:pt x="0"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63" name="Freeform 3348">
                <a:extLst>
                  <a:ext uri="{FF2B5EF4-FFF2-40B4-BE49-F238E27FC236}">
                    <a16:creationId xmlns:a16="http://schemas.microsoft.com/office/drawing/2014/main" id="{0C3DB692-9820-9D70-229B-A11F7BB8A94A}"/>
                  </a:ext>
                </a:extLst>
              </p:cNvPr>
              <p:cNvSpPr>
                <a:spLocks/>
              </p:cNvSpPr>
              <p:nvPr/>
            </p:nvSpPr>
            <p:spPr bwMode="auto">
              <a:xfrm>
                <a:off x="10867716" y="2319990"/>
                <a:ext cx="33106" cy="24829"/>
              </a:xfrm>
              <a:custGeom>
                <a:avLst/>
                <a:gdLst>
                  <a:gd name="T0" fmla="*/ 2 w 5"/>
                  <a:gd name="T1" fmla="*/ 1 h 4"/>
                  <a:gd name="T2" fmla="*/ 4 w 5"/>
                  <a:gd name="T3" fmla="*/ 1 h 4"/>
                  <a:gd name="T4" fmla="*/ 3 w 5"/>
                  <a:gd name="T5" fmla="*/ 4 h 4"/>
                  <a:gd name="T6" fmla="*/ 1 w 5"/>
                  <a:gd name="T7" fmla="*/ 3 h 4"/>
                  <a:gd name="T8" fmla="*/ 2 w 5"/>
                  <a:gd name="T9" fmla="*/ 1 h 4"/>
                </a:gdLst>
                <a:ahLst/>
                <a:cxnLst>
                  <a:cxn ang="0">
                    <a:pos x="T0" y="T1"/>
                  </a:cxn>
                  <a:cxn ang="0">
                    <a:pos x="T2" y="T3"/>
                  </a:cxn>
                  <a:cxn ang="0">
                    <a:pos x="T4" y="T5"/>
                  </a:cxn>
                  <a:cxn ang="0">
                    <a:pos x="T6" y="T7"/>
                  </a:cxn>
                  <a:cxn ang="0">
                    <a:pos x="T8" y="T9"/>
                  </a:cxn>
                </a:cxnLst>
                <a:rect l="0" t="0" r="r" b="b"/>
                <a:pathLst>
                  <a:path w="5" h="4">
                    <a:moveTo>
                      <a:pt x="2" y="1"/>
                    </a:moveTo>
                    <a:cubicBezTo>
                      <a:pt x="3" y="0"/>
                      <a:pt x="4" y="1"/>
                      <a:pt x="4" y="1"/>
                    </a:cubicBezTo>
                    <a:cubicBezTo>
                      <a:pt x="5" y="2"/>
                      <a:pt x="4" y="4"/>
                      <a:pt x="3" y="4"/>
                    </a:cubicBezTo>
                    <a:cubicBezTo>
                      <a:pt x="3" y="4"/>
                      <a:pt x="1" y="4"/>
                      <a:pt x="1" y="3"/>
                    </a:cubicBezTo>
                    <a:cubicBezTo>
                      <a:pt x="0" y="2"/>
                      <a:pt x="1" y="1"/>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64" name="Freeform 3349">
                <a:extLst>
                  <a:ext uri="{FF2B5EF4-FFF2-40B4-BE49-F238E27FC236}">
                    <a16:creationId xmlns:a16="http://schemas.microsoft.com/office/drawing/2014/main" id="{73931403-EAEF-4AE6-4142-1C81096D18DF}"/>
                  </a:ext>
                </a:extLst>
              </p:cNvPr>
              <p:cNvSpPr>
                <a:spLocks/>
              </p:cNvSpPr>
              <p:nvPr/>
            </p:nvSpPr>
            <p:spPr bwMode="auto">
              <a:xfrm>
                <a:off x="10277330" y="2430342"/>
                <a:ext cx="27588" cy="33106"/>
              </a:xfrm>
              <a:custGeom>
                <a:avLst/>
                <a:gdLst>
                  <a:gd name="T0" fmla="*/ 1 w 4"/>
                  <a:gd name="T1" fmla="*/ 1 h 5"/>
                  <a:gd name="T2" fmla="*/ 4 w 4"/>
                  <a:gd name="T3" fmla="*/ 2 h 5"/>
                  <a:gd name="T4" fmla="*/ 3 w 4"/>
                  <a:gd name="T5" fmla="*/ 4 h 5"/>
                  <a:gd name="T6" fmla="*/ 1 w 4"/>
                  <a:gd name="T7" fmla="*/ 3 h 5"/>
                  <a:gd name="T8" fmla="*/ 1 w 4"/>
                  <a:gd name="T9" fmla="*/ 1 h 5"/>
                </a:gdLst>
                <a:ahLst/>
                <a:cxnLst>
                  <a:cxn ang="0">
                    <a:pos x="T0" y="T1"/>
                  </a:cxn>
                  <a:cxn ang="0">
                    <a:pos x="T2" y="T3"/>
                  </a:cxn>
                  <a:cxn ang="0">
                    <a:pos x="T4" y="T5"/>
                  </a:cxn>
                  <a:cxn ang="0">
                    <a:pos x="T6" y="T7"/>
                  </a:cxn>
                  <a:cxn ang="0">
                    <a:pos x="T8" y="T9"/>
                  </a:cxn>
                </a:cxnLst>
                <a:rect l="0" t="0" r="r" b="b"/>
                <a:pathLst>
                  <a:path w="4" h="5">
                    <a:moveTo>
                      <a:pt x="1" y="1"/>
                    </a:moveTo>
                    <a:cubicBezTo>
                      <a:pt x="2" y="0"/>
                      <a:pt x="3" y="1"/>
                      <a:pt x="4" y="2"/>
                    </a:cubicBezTo>
                    <a:cubicBezTo>
                      <a:pt x="4" y="3"/>
                      <a:pt x="4" y="4"/>
                      <a:pt x="3" y="4"/>
                    </a:cubicBezTo>
                    <a:cubicBezTo>
                      <a:pt x="2" y="5"/>
                      <a:pt x="1" y="4"/>
                      <a:pt x="1" y="3"/>
                    </a:cubicBezTo>
                    <a:cubicBezTo>
                      <a:pt x="0" y="2"/>
                      <a:pt x="0"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65" name="Freeform 3350">
                <a:extLst>
                  <a:ext uri="{FF2B5EF4-FFF2-40B4-BE49-F238E27FC236}">
                    <a16:creationId xmlns:a16="http://schemas.microsoft.com/office/drawing/2014/main" id="{87D31082-68E2-32F1-E361-4760D2FDF611}"/>
                  </a:ext>
                </a:extLst>
              </p:cNvPr>
              <p:cNvSpPr>
                <a:spLocks/>
              </p:cNvSpPr>
              <p:nvPr/>
            </p:nvSpPr>
            <p:spPr bwMode="auto">
              <a:xfrm>
                <a:off x="9995932" y="1834439"/>
                <a:ext cx="27588" cy="24829"/>
              </a:xfrm>
              <a:custGeom>
                <a:avLst/>
                <a:gdLst>
                  <a:gd name="T0" fmla="*/ 1 w 4"/>
                  <a:gd name="T1" fmla="*/ 0 h 4"/>
                  <a:gd name="T2" fmla="*/ 4 w 4"/>
                  <a:gd name="T3" fmla="*/ 1 h 4"/>
                  <a:gd name="T4" fmla="*/ 3 w 4"/>
                  <a:gd name="T5" fmla="*/ 4 h 4"/>
                  <a:gd name="T6" fmla="*/ 0 w 4"/>
                  <a:gd name="T7" fmla="*/ 3 h 4"/>
                  <a:gd name="T8" fmla="*/ 1 w 4"/>
                  <a:gd name="T9" fmla="*/ 0 h 4"/>
                </a:gdLst>
                <a:ahLst/>
                <a:cxnLst>
                  <a:cxn ang="0">
                    <a:pos x="T0" y="T1"/>
                  </a:cxn>
                  <a:cxn ang="0">
                    <a:pos x="T2" y="T3"/>
                  </a:cxn>
                  <a:cxn ang="0">
                    <a:pos x="T4" y="T5"/>
                  </a:cxn>
                  <a:cxn ang="0">
                    <a:pos x="T6" y="T7"/>
                  </a:cxn>
                  <a:cxn ang="0">
                    <a:pos x="T8" y="T9"/>
                  </a:cxn>
                </a:cxnLst>
                <a:rect l="0" t="0" r="r" b="b"/>
                <a:pathLst>
                  <a:path w="4" h="4">
                    <a:moveTo>
                      <a:pt x="1" y="0"/>
                    </a:moveTo>
                    <a:cubicBezTo>
                      <a:pt x="2" y="0"/>
                      <a:pt x="3" y="0"/>
                      <a:pt x="4" y="1"/>
                    </a:cubicBezTo>
                    <a:cubicBezTo>
                      <a:pt x="4" y="2"/>
                      <a:pt x="4" y="3"/>
                      <a:pt x="3" y="4"/>
                    </a:cubicBezTo>
                    <a:cubicBezTo>
                      <a:pt x="2" y="4"/>
                      <a:pt x="1" y="4"/>
                      <a:pt x="0" y="3"/>
                    </a:cubicBezTo>
                    <a:cubicBezTo>
                      <a:pt x="0" y="2"/>
                      <a:pt x="0"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grpSp>
      <p:sp>
        <p:nvSpPr>
          <p:cNvPr id="12" name="TextBox 11">
            <a:extLst>
              <a:ext uri="{FF2B5EF4-FFF2-40B4-BE49-F238E27FC236}">
                <a16:creationId xmlns:a16="http://schemas.microsoft.com/office/drawing/2014/main" id="{AEBA6478-0E4C-93D6-C0D2-0C37D5E1D646}"/>
              </a:ext>
            </a:extLst>
          </p:cNvPr>
          <p:cNvSpPr txBox="1"/>
          <p:nvPr/>
        </p:nvSpPr>
        <p:spPr>
          <a:xfrm>
            <a:off x="1427816" y="1399308"/>
            <a:ext cx="2668228" cy="246221"/>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srgbClr val="0044FF"/>
                </a:solidFill>
                <a:effectLst/>
                <a:uLnTx/>
                <a:uFillTx/>
                <a:latin typeface="Bahnschrift" panose="020B0502040204020203" pitchFamily="34" charset="0"/>
                <a:ea typeface="+mn-ea"/>
                <a:cs typeface="+mn-cs"/>
              </a:rPr>
              <a:t>Liz </a:t>
            </a:r>
            <a:r>
              <a:rPr kumimoji="0" lang="en-US" sz="1000" b="1" i="0" u="none" strike="noStrike" kern="1200" cap="none" spc="0" normalizeH="0" baseline="0" noProof="0" dirty="0" err="1">
                <a:ln>
                  <a:noFill/>
                </a:ln>
                <a:solidFill>
                  <a:srgbClr val="0044FF"/>
                </a:solidFill>
                <a:effectLst/>
                <a:uLnTx/>
                <a:uFillTx/>
                <a:latin typeface="Bahnschrift" panose="020B0502040204020203" pitchFamily="34" charset="0"/>
                <a:ea typeface="+mn-ea"/>
                <a:cs typeface="+mn-cs"/>
              </a:rPr>
              <a:t>Dowthwaite</a:t>
            </a:r>
            <a:endParaRPr kumimoji="0" lang="en-US" sz="1000" b="1" i="0" u="none" strike="noStrike" kern="1200" cap="none" spc="0" normalizeH="0" baseline="0" noProof="0" dirty="0">
              <a:ln>
                <a:noFill/>
              </a:ln>
              <a:solidFill>
                <a:srgbClr val="0044FF"/>
              </a:solidFill>
              <a:effectLst/>
              <a:uLnTx/>
              <a:uFillTx/>
              <a:latin typeface="Bahnschrift" panose="020B0502040204020203" pitchFamily="34" charset="0"/>
              <a:ea typeface="+mn-ea"/>
              <a:cs typeface="+mn-cs"/>
            </a:endParaRPr>
          </a:p>
        </p:txBody>
      </p:sp>
      <p:sp>
        <p:nvSpPr>
          <p:cNvPr id="13" name="TextBox 12">
            <a:extLst>
              <a:ext uri="{FF2B5EF4-FFF2-40B4-BE49-F238E27FC236}">
                <a16:creationId xmlns:a16="http://schemas.microsoft.com/office/drawing/2014/main" id="{BBACCFA7-1DA1-A649-80C2-460EB73760FD}"/>
              </a:ext>
            </a:extLst>
          </p:cNvPr>
          <p:cNvSpPr txBox="1"/>
          <p:nvPr/>
        </p:nvSpPr>
        <p:spPr>
          <a:xfrm>
            <a:off x="490224" y="2423146"/>
            <a:ext cx="4348401" cy="1862048"/>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600"/>
              </a:spcAft>
              <a:buClrTx/>
              <a:buSzTx/>
              <a:buFontTx/>
              <a:buNone/>
              <a:tabLst/>
              <a:defRPr/>
            </a:pPr>
            <a:r>
              <a:rPr kumimoji="0" lang="en-US" sz="750" b="0" i="0" u="none" strike="noStrike" kern="1200" cap="none" spc="0" normalizeH="0" baseline="0" noProof="0" dirty="0">
                <a:ln>
                  <a:noFill/>
                </a:ln>
                <a:solidFill>
                  <a:prstClr val="black"/>
                </a:solidFill>
                <a:effectLst/>
                <a:uLnTx/>
                <a:uFillTx/>
                <a:latin typeface="Bahnschrift" panose="020B0502040204020203" pitchFamily="34" charset="0"/>
                <a:ea typeface="+mn-ea"/>
                <a:cs typeface="+mn-cs"/>
              </a:rPr>
              <a:t>I am a Senior Research Fellow in the Horizon Digital Economy Research Institute at the University of Nottingham, working within the UKRI Trustworthy Autonomous Systems (TAS) Hub and Responsible Ai UK. I have a </a:t>
            </a:r>
            <a:r>
              <a:rPr kumimoji="0" lang="en-US" sz="750" b="0" i="0" u="none" strike="noStrike" kern="1200" cap="none" spc="0" normalizeH="0" baseline="0" noProof="0" dirty="0" err="1">
                <a:ln>
                  <a:noFill/>
                </a:ln>
                <a:solidFill>
                  <a:prstClr val="black"/>
                </a:solidFill>
                <a:effectLst/>
                <a:uLnTx/>
                <a:uFillTx/>
                <a:latin typeface="Bahnschrift" panose="020B0502040204020203" pitchFamily="34" charset="0"/>
                <a:ea typeface="+mn-ea"/>
                <a:cs typeface="+mn-cs"/>
              </a:rPr>
              <a:t>Phd</a:t>
            </a:r>
            <a:r>
              <a:rPr kumimoji="0" lang="en-US" sz="750" b="0" i="0" u="none" strike="noStrike" kern="1200" cap="none" spc="0" normalizeH="0" baseline="0" noProof="0" dirty="0">
                <a:ln>
                  <a:noFill/>
                </a:ln>
                <a:solidFill>
                  <a:prstClr val="black"/>
                </a:solidFill>
                <a:effectLst/>
                <a:uLnTx/>
                <a:uFillTx/>
                <a:latin typeface="Bahnschrift" panose="020B0502040204020203" pitchFamily="34" charset="0"/>
                <a:ea typeface="+mn-ea"/>
                <a:cs typeface="+mn-cs"/>
              </a:rPr>
              <a:t> in the Digital and Creative Economy and a research background grounded in Psychology and Human Factors.  </a:t>
            </a:r>
          </a:p>
          <a:p>
            <a:pPr marL="0" marR="0" lvl="0" indent="0" algn="l" defTabSz="457200" rtl="0" eaLnBrk="1" fontAlgn="auto" latinLnBrk="0" hangingPunct="1">
              <a:lnSpc>
                <a:spcPct val="100000"/>
              </a:lnSpc>
              <a:spcBef>
                <a:spcPts val="0"/>
              </a:spcBef>
              <a:spcAft>
                <a:spcPts val="600"/>
              </a:spcAft>
              <a:buClrTx/>
              <a:buSzTx/>
              <a:buFontTx/>
              <a:buNone/>
              <a:tabLst/>
              <a:defRPr/>
            </a:pPr>
            <a:r>
              <a:rPr kumimoji="0" lang="en-US" sz="750" b="0" i="0" u="none" strike="noStrike" kern="1200" cap="none" spc="0" normalizeH="0" baseline="0" noProof="0" dirty="0">
                <a:ln>
                  <a:noFill/>
                </a:ln>
                <a:solidFill>
                  <a:prstClr val="black"/>
                </a:solidFill>
                <a:effectLst/>
                <a:uLnTx/>
                <a:uFillTx/>
                <a:latin typeface="Bahnschrift" panose="020B0502040204020203" pitchFamily="34" charset="0"/>
                <a:ea typeface="+mn-ea"/>
                <a:cs typeface="+mn-cs"/>
              </a:rPr>
              <a:t>My research interests revolve around how motivation, attitudes, and human values relate to </a:t>
            </a:r>
            <a:r>
              <a:rPr kumimoji="0" lang="en-US" sz="750" b="0" i="0" u="none" strike="noStrike" kern="1200" cap="none" spc="0" normalizeH="0" baseline="0" noProof="0" dirty="0" err="1">
                <a:ln>
                  <a:noFill/>
                </a:ln>
                <a:solidFill>
                  <a:prstClr val="black"/>
                </a:solidFill>
                <a:effectLst/>
                <a:uLnTx/>
                <a:uFillTx/>
                <a:latin typeface="Bahnschrift" panose="020B0502040204020203" pitchFamily="34" charset="0"/>
                <a:ea typeface="+mn-ea"/>
                <a:cs typeface="+mn-cs"/>
              </a:rPr>
              <a:t>behaviour</a:t>
            </a:r>
            <a:r>
              <a:rPr kumimoji="0" lang="en-US" sz="750" b="0" i="0" u="none" strike="noStrike" kern="1200" cap="none" spc="0" normalizeH="0" baseline="0" noProof="0" dirty="0">
                <a:ln>
                  <a:noFill/>
                </a:ln>
                <a:solidFill>
                  <a:prstClr val="black"/>
                </a:solidFill>
                <a:effectLst/>
                <a:uLnTx/>
                <a:uFillTx/>
                <a:latin typeface="Bahnschrift" panose="020B0502040204020203" pitchFamily="34" charset="0"/>
                <a:ea typeface="+mn-ea"/>
                <a:cs typeface="+mn-cs"/>
              </a:rPr>
              <a:t> and wellbeing, with a focus on online participation, human-autonomy interaction, and technology's impact. I contribute to multidisciplinary projects examining trust in algorithm-driven internet services, technology use in healthcare, online wellbeing, and the ethical implications of AI systems.</a:t>
            </a:r>
          </a:p>
          <a:p>
            <a:pPr marL="0" marR="0" lvl="0" indent="0" algn="l" defTabSz="457200" rtl="0" eaLnBrk="1" fontAlgn="auto" latinLnBrk="0" hangingPunct="1">
              <a:lnSpc>
                <a:spcPct val="100000"/>
              </a:lnSpc>
              <a:spcBef>
                <a:spcPts val="0"/>
              </a:spcBef>
              <a:spcAft>
                <a:spcPts val="600"/>
              </a:spcAft>
              <a:buClrTx/>
              <a:buSzTx/>
              <a:buFontTx/>
              <a:buNone/>
              <a:tabLst/>
              <a:defRPr/>
            </a:pPr>
            <a:r>
              <a:rPr kumimoji="0" lang="en-US" sz="750" b="0" i="0" u="none" strike="noStrike" kern="1200" cap="none" spc="0" normalizeH="0" baseline="0" noProof="0" dirty="0">
                <a:ln>
                  <a:noFill/>
                </a:ln>
                <a:solidFill>
                  <a:prstClr val="black"/>
                </a:solidFill>
                <a:effectLst/>
                <a:uLnTx/>
                <a:uFillTx/>
                <a:latin typeface="Bahnschrift" panose="020B0502040204020203" pitchFamily="34" charset="0"/>
                <a:ea typeface="+mn-ea"/>
                <a:cs typeface="+mn-cs"/>
              </a:rPr>
              <a:t>I currently work on projects looking at the use of LLMs for legal advice (REGALS), detecting pain in non-verbal </a:t>
            </a:r>
            <a:r>
              <a:rPr kumimoji="0" lang="en-US" sz="750" b="0" i="0" u="none" strike="noStrike" kern="1200" cap="none" spc="0" normalizeH="0" baseline="0" noProof="0" dirty="0" err="1">
                <a:ln>
                  <a:noFill/>
                </a:ln>
                <a:solidFill>
                  <a:prstClr val="black"/>
                </a:solidFill>
                <a:effectLst/>
                <a:uLnTx/>
                <a:uFillTx/>
                <a:latin typeface="Bahnschrift" panose="020B0502040204020203" pitchFamily="34" charset="0"/>
                <a:ea typeface="+mn-ea"/>
                <a:cs typeface="+mn-cs"/>
              </a:rPr>
              <a:t>vocalisations</a:t>
            </a:r>
            <a:r>
              <a:rPr kumimoji="0" lang="en-US" sz="750" b="0" i="0" u="none" strike="noStrike" kern="1200" cap="none" spc="0" normalizeH="0" baseline="0" noProof="0" dirty="0">
                <a:ln>
                  <a:noFill/>
                </a:ln>
                <a:solidFill>
                  <a:prstClr val="black"/>
                </a:solidFill>
                <a:effectLst/>
                <a:uLnTx/>
                <a:uFillTx/>
                <a:latin typeface="Bahnschrift" panose="020B0502040204020203" pitchFamily="34" charset="0"/>
                <a:ea typeface="+mn-ea"/>
                <a:cs typeface="+mn-cs"/>
              </a:rPr>
              <a:t> (TAME Pain), creating trustworthy tools for mobile phone extraction (TUTMPE), exploring user motivation, values, and learning in citizen science (work in partnership with Zooniverse); applying responsible research and innovation (</a:t>
            </a:r>
            <a:r>
              <a:rPr kumimoji="0" lang="en-US" sz="750" b="0" i="0" u="none" strike="noStrike" kern="1200" cap="none" spc="0" normalizeH="0" baseline="0" noProof="0" dirty="0" err="1">
                <a:ln>
                  <a:noFill/>
                </a:ln>
                <a:solidFill>
                  <a:prstClr val="black"/>
                </a:solidFill>
                <a:effectLst/>
                <a:uLnTx/>
                <a:uFillTx/>
                <a:latin typeface="Bahnschrift" panose="020B0502040204020203" pitchFamily="34" charset="0"/>
                <a:ea typeface="+mn-ea"/>
                <a:cs typeface="+mn-cs"/>
              </a:rPr>
              <a:t>HoRRIzon</a:t>
            </a:r>
            <a:r>
              <a:rPr kumimoji="0" lang="en-US" sz="750" b="0" i="0" u="none" strike="noStrike" kern="1200" cap="none" spc="0" normalizeH="0" baseline="0" noProof="0" dirty="0">
                <a:ln>
                  <a:noFill/>
                </a:ln>
                <a:solidFill>
                  <a:prstClr val="black"/>
                </a:solidFill>
                <a:effectLst/>
                <a:uLnTx/>
                <a:uFillTx/>
                <a:latin typeface="Bahnschrift" panose="020B0502040204020203" pitchFamily="34" charset="0"/>
                <a:ea typeface="+mn-ea"/>
                <a:cs typeface="+mn-cs"/>
              </a:rPr>
              <a:t>, TAS RRI; Responsible Digital Futures); and safeguarding researchers who study the internet (EFRESH).</a:t>
            </a:r>
          </a:p>
        </p:txBody>
      </p:sp>
      <p:sp>
        <p:nvSpPr>
          <p:cNvPr id="15" name="TextBox 14">
            <a:extLst>
              <a:ext uri="{FF2B5EF4-FFF2-40B4-BE49-F238E27FC236}">
                <a16:creationId xmlns:a16="http://schemas.microsoft.com/office/drawing/2014/main" id="{862F4F8F-6EA6-AFB1-8C5D-D727FC28C805}"/>
              </a:ext>
            </a:extLst>
          </p:cNvPr>
          <p:cNvSpPr txBox="1"/>
          <p:nvPr/>
        </p:nvSpPr>
        <p:spPr>
          <a:xfrm>
            <a:off x="1427816" y="1768640"/>
            <a:ext cx="2668228" cy="230832"/>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effectLst/>
                <a:uLnTx/>
                <a:uFillTx/>
                <a:latin typeface="Bahnschrift" panose="020B0502040204020203" pitchFamily="34" charset="0"/>
                <a:ea typeface="+mn-ea"/>
                <a:cs typeface="+mn-cs"/>
              </a:rPr>
              <a:t>Areas of expertise: </a:t>
            </a:r>
            <a:endParaRPr kumimoji="0" lang="en-US" sz="900" b="0" i="0" u="none" strike="noStrike" kern="1200" cap="none" spc="0" normalizeH="0" baseline="0" noProof="0" dirty="0">
              <a:ln>
                <a:noFill/>
              </a:ln>
              <a:effectLst/>
              <a:uLnTx/>
              <a:uFillTx/>
              <a:latin typeface="Bahnschrift" panose="020B0502040204020203" pitchFamily="34" charset="0"/>
              <a:ea typeface="+mn-ea"/>
              <a:cs typeface="+mn-cs"/>
            </a:endParaRPr>
          </a:p>
        </p:txBody>
      </p:sp>
      <p:sp>
        <p:nvSpPr>
          <p:cNvPr id="21" name="TextBox 20">
            <a:extLst>
              <a:ext uri="{FF2B5EF4-FFF2-40B4-BE49-F238E27FC236}">
                <a16:creationId xmlns:a16="http://schemas.microsoft.com/office/drawing/2014/main" id="{7CE1BFA8-1ECA-EFE4-850F-7558B3F3B34C}"/>
              </a:ext>
            </a:extLst>
          </p:cNvPr>
          <p:cNvSpPr txBox="1"/>
          <p:nvPr/>
        </p:nvSpPr>
        <p:spPr>
          <a:xfrm>
            <a:off x="490225" y="2229928"/>
            <a:ext cx="3413316" cy="223138"/>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850" b="0" i="0" u="none" strike="noStrike" kern="1200" cap="none" spc="0" normalizeH="0" baseline="0" noProof="0" dirty="0">
                <a:ln>
                  <a:noFill/>
                </a:ln>
                <a:effectLst/>
                <a:uLnTx/>
                <a:uFillTx/>
                <a:latin typeface="Bahnschrift" panose="020B0502040204020203" pitchFamily="34" charset="0"/>
                <a:ea typeface="+mn-ea"/>
                <a:cs typeface="+mn-cs"/>
                <a:hlinkClick r:id="rId4">
                  <a:extLst>
                    <a:ext uri="{A12FA001-AC4F-418D-AE19-62706E023703}">
                      <ahyp:hlinkClr xmlns:ahyp="http://schemas.microsoft.com/office/drawing/2018/hyperlinkcolor" val="tx"/>
                    </a:ext>
                  </a:extLst>
                </a:hlinkClick>
              </a:rPr>
              <a:t>liz.dowthwaite@nottingham.ac.uk</a:t>
            </a:r>
            <a:endParaRPr kumimoji="0" lang="en-US" sz="850" b="0" i="0" u="none" strike="noStrike" kern="1200" cap="none" spc="0" normalizeH="0" baseline="0" noProof="0" dirty="0">
              <a:ln>
                <a:noFill/>
              </a:ln>
              <a:effectLst/>
              <a:uLnTx/>
              <a:uFillTx/>
              <a:latin typeface="Bahnschrift" panose="020B0502040204020203" pitchFamily="34" charset="0"/>
              <a:ea typeface="+mn-ea"/>
              <a:cs typeface="+mn-cs"/>
            </a:endParaRPr>
          </a:p>
        </p:txBody>
      </p:sp>
      <p:sp>
        <p:nvSpPr>
          <p:cNvPr id="18" name="Rectangle: Rounded Corners 17">
            <a:extLst>
              <a:ext uri="{FF2B5EF4-FFF2-40B4-BE49-F238E27FC236}">
                <a16:creationId xmlns:a16="http://schemas.microsoft.com/office/drawing/2014/main" id="{630E9CC0-0184-3D80-91A4-C023F567C88B}"/>
              </a:ext>
            </a:extLst>
          </p:cNvPr>
          <p:cNvSpPr/>
          <p:nvPr/>
        </p:nvSpPr>
        <p:spPr>
          <a:xfrm>
            <a:off x="1512752" y="2027636"/>
            <a:ext cx="1196636" cy="154179"/>
          </a:xfrm>
          <a:prstGeom prst="roundRect">
            <a:avLst>
              <a:gd name="adj" fmla="val 50000"/>
            </a:avLst>
          </a:prstGeom>
          <a:solidFill>
            <a:srgbClr val="ADD8E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IN" sz="800" dirty="0">
                <a:solidFill>
                  <a:prstClr val="black"/>
                </a:solidFill>
                <a:latin typeface="Bahnschrift" panose="020B0502040204020203" pitchFamily="34" charset="0"/>
              </a:rPr>
              <a:t>Society &amp; technology</a:t>
            </a:r>
          </a:p>
        </p:txBody>
      </p:sp>
      <p:sp>
        <p:nvSpPr>
          <p:cNvPr id="19" name="Rectangle: Rounded Corners 18">
            <a:extLst>
              <a:ext uri="{FF2B5EF4-FFF2-40B4-BE49-F238E27FC236}">
                <a16:creationId xmlns:a16="http://schemas.microsoft.com/office/drawing/2014/main" id="{2BD2ADAA-B691-554C-B2C3-A1168A77199A}"/>
              </a:ext>
            </a:extLst>
          </p:cNvPr>
          <p:cNvSpPr/>
          <p:nvPr/>
        </p:nvSpPr>
        <p:spPr>
          <a:xfrm>
            <a:off x="2741952" y="2027636"/>
            <a:ext cx="1354092" cy="154179"/>
          </a:xfrm>
          <a:prstGeom prst="roundRect">
            <a:avLst>
              <a:gd name="adj" fmla="val 50000"/>
            </a:avLst>
          </a:prstGeom>
          <a:solidFill>
            <a:srgbClr val="FFC0CB"/>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IN" sz="800" dirty="0">
                <a:solidFill>
                  <a:prstClr val="black"/>
                </a:solidFill>
                <a:latin typeface="Bahnschrift" panose="020B0502040204020203" pitchFamily="34" charset="0"/>
              </a:rPr>
              <a:t>Human-centred Design</a:t>
            </a:r>
          </a:p>
        </p:txBody>
      </p:sp>
      <p:sp>
        <p:nvSpPr>
          <p:cNvPr id="2" name="TextBox 1">
            <a:extLst>
              <a:ext uri="{FF2B5EF4-FFF2-40B4-BE49-F238E27FC236}">
                <a16:creationId xmlns:a16="http://schemas.microsoft.com/office/drawing/2014/main" id="{7AC339B1-821A-1800-B820-97B31B0D69B7}"/>
              </a:ext>
            </a:extLst>
          </p:cNvPr>
          <p:cNvSpPr txBox="1"/>
          <p:nvPr/>
        </p:nvSpPr>
        <p:spPr>
          <a:xfrm>
            <a:off x="404812" y="299215"/>
            <a:ext cx="4537076" cy="400110"/>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IN" sz="2000" b="1" i="0" u="none" strike="noStrike" kern="1200" cap="none" spc="0" normalizeH="0" baseline="0" noProof="0" dirty="0">
                <a:ln>
                  <a:noFill/>
                </a:ln>
                <a:solidFill>
                  <a:prstClr val="white"/>
                </a:solidFill>
                <a:effectLst/>
                <a:uLnTx/>
                <a:uFillTx/>
                <a:latin typeface="Bahnschrift" panose="020B0502040204020203" pitchFamily="34" charset="0"/>
                <a:ea typeface="+mn-ea"/>
                <a:cs typeface="+mn-cs"/>
              </a:rPr>
              <a:t>Participants</a:t>
            </a:r>
          </a:p>
        </p:txBody>
      </p:sp>
      <p:sp>
        <p:nvSpPr>
          <p:cNvPr id="20" name="TextBox 19">
            <a:extLst>
              <a:ext uri="{FF2B5EF4-FFF2-40B4-BE49-F238E27FC236}">
                <a16:creationId xmlns:a16="http://schemas.microsoft.com/office/drawing/2014/main" id="{0A288431-A783-71D7-23FA-0C2C3AE09F93}"/>
              </a:ext>
            </a:extLst>
          </p:cNvPr>
          <p:cNvSpPr txBox="1"/>
          <p:nvPr/>
        </p:nvSpPr>
        <p:spPr>
          <a:xfrm>
            <a:off x="1427816" y="4857763"/>
            <a:ext cx="2668228" cy="246221"/>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srgbClr val="0044FF"/>
                </a:solidFill>
                <a:effectLst/>
                <a:uLnTx/>
                <a:uFillTx/>
                <a:latin typeface="Bahnschrift" panose="020B0502040204020203" pitchFamily="34" charset="0"/>
                <a:ea typeface="+mn-ea"/>
                <a:cs typeface="+mn-cs"/>
              </a:rPr>
              <a:t>Lokesh Singh</a:t>
            </a:r>
          </a:p>
        </p:txBody>
      </p:sp>
      <p:sp>
        <p:nvSpPr>
          <p:cNvPr id="22" name="TextBox 21">
            <a:extLst>
              <a:ext uri="{FF2B5EF4-FFF2-40B4-BE49-F238E27FC236}">
                <a16:creationId xmlns:a16="http://schemas.microsoft.com/office/drawing/2014/main" id="{D2C121C0-7AE4-11F2-2F67-F1136E80831A}"/>
              </a:ext>
            </a:extLst>
          </p:cNvPr>
          <p:cNvSpPr txBox="1"/>
          <p:nvPr/>
        </p:nvSpPr>
        <p:spPr>
          <a:xfrm>
            <a:off x="490224" y="5912081"/>
            <a:ext cx="4451664" cy="784830"/>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600"/>
              </a:spcAft>
              <a:buClrTx/>
              <a:buSzTx/>
              <a:buFontTx/>
              <a:buNone/>
              <a:tabLst/>
              <a:defRPr/>
            </a:pPr>
            <a:r>
              <a:rPr kumimoji="0" lang="en-US" sz="750" b="0" i="0" u="none" strike="noStrike" kern="1200" cap="none" spc="0" normalizeH="0" baseline="0" noProof="0" dirty="0">
                <a:ln>
                  <a:noFill/>
                </a:ln>
                <a:solidFill>
                  <a:prstClr val="black"/>
                </a:solidFill>
                <a:effectLst/>
                <a:uLnTx/>
                <a:uFillTx/>
                <a:latin typeface="Bahnschrift" panose="020B0502040204020203" pitchFamily="34" charset="0"/>
                <a:ea typeface="+mn-ea"/>
                <a:cs typeface="+mn-cs"/>
              </a:rPr>
              <a:t>I am a PhD graduate from the University of Southampton, where I specialized in Human-Computer Interaction with a keen focus on Affective Computing and Human-AI collaboration. My research journey has been deeply rooted in understanding how humans interact with technology, particularly in induced stress on performance, team coordination, and human-automation collaboration. My expertise spans Signal Processing, Machine Learning, </a:t>
            </a:r>
            <a:r>
              <a:rPr kumimoji="0" lang="en-US" sz="750" b="0" i="0" u="none" strike="noStrike" kern="1200" cap="none" spc="0" normalizeH="0" baseline="0" noProof="0" dirty="0" err="1">
                <a:ln>
                  <a:noFill/>
                </a:ln>
                <a:solidFill>
                  <a:prstClr val="black"/>
                </a:solidFill>
                <a:effectLst/>
                <a:uLnTx/>
                <a:uFillTx/>
                <a:latin typeface="Bahnschrift" panose="020B0502040204020203" pitchFamily="34" charset="0"/>
                <a:ea typeface="+mn-ea"/>
                <a:cs typeface="+mn-cs"/>
              </a:rPr>
              <a:t>Neuroergonomics</a:t>
            </a:r>
            <a:r>
              <a:rPr kumimoji="0" lang="en-US" sz="750" b="0" i="0" u="none" strike="noStrike" kern="1200" cap="none" spc="0" normalizeH="0" baseline="0" noProof="0" dirty="0">
                <a:ln>
                  <a:noFill/>
                </a:ln>
                <a:solidFill>
                  <a:prstClr val="black"/>
                </a:solidFill>
                <a:effectLst/>
                <a:uLnTx/>
                <a:uFillTx/>
                <a:latin typeface="Bahnschrift" panose="020B0502040204020203" pitchFamily="34" charset="0"/>
                <a:ea typeface="+mn-ea"/>
                <a:cs typeface="+mn-cs"/>
              </a:rPr>
              <a:t>, Biomedical Signal Processing, and Programming.</a:t>
            </a:r>
          </a:p>
        </p:txBody>
      </p:sp>
      <p:sp>
        <p:nvSpPr>
          <p:cNvPr id="23" name="TextBox 22">
            <a:extLst>
              <a:ext uri="{FF2B5EF4-FFF2-40B4-BE49-F238E27FC236}">
                <a16:creationId xmlns:a16="http://schemas.microsoft.com/office/drawing/2014/main" id="{18F72739-7277-5434-E645-90D9636271D8}"/>
              </a:ext>
            </a:extLst>
          </p:cNvPr>
          <p:cNvSpPr txBox="1"/>
          <p:nvPr/>
        </p:nvSpPr>
        <p:spPr>
          <a:xfrm>
            <a:off x="1427816" y="5227095"/>
            <a:ext cx="2668228" cy="230832"/>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effectLst/>
                <a:uLnTx/>
                <a:uFillTx/>
                <a:latin typeface="Bahnschrift" panose="020B0502040204020203" pitchFamily="34" charset="0"/>
                <a:ea typeface="+mn-ea"/>
                <a:cs typeface="+mn-cs"/>
              </a:rPr>
              <a:t>Areas of expertise: </a:t>
            </a:r>
            <a:endParaRPr kumimoji="0" lang="en-US" sz="900" b="0" i="0" u="none" strike="noStrike" kern="1200" cap="none" spc="0" normalizeH="0" baseline="0" noProof="0" dirty="0">
              <a:ln>
                <a:noFill/>
              </a:ln>
              <a:effectLst/>
              <a:uLnTx/>
              <a:uFillTx/>
              <a:latin typeface="Bahnschrift" panose="020B0502040204020203" pitchFamily="34" charset="0"/>
              <a:ea typeface="+mn-ea"/>
              <a:cs typeface="+mn-cs"/>
            </a:endParaRPr>
          </a:p>
        </p:txBody>
      </p:sp>
      <p:sp>
        <p:nvSpPr>
          <p:cNvPr id="24" name="TextBox 23">
            <a:extLst>
              <a:ext uri="{FF2B5EF4-FFF2-40B4-BE49-F238E27FC236}">
                <a16:creationId xmlns:a16="http://schemas.microsoft.com/office/drawing/2014/main" id="{E185E7F2-2E93-9150-7D2E-03AAA0E4CEFB}"/>
              </a:ext>
            </a:extLst>
          </p:cNvPr>
          <p:cNvSpPr txBox="1"/>
          <p:nvPr/>
        </p:nvSpPr>
        <p:spPr>
          <a:xfrm>
            <a:off x="490225" y="5718863"/>
            <a:ext cx="3413316" cy="223138"/>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850" b="0" i="0" u="none" strike="noStrike" kern="1200" cap="none" spc="0" normalizeH="0" baseline="0" noProof="0" dirty="0">
                <a:ln>
                  <a:noFill/>
                </a:ln>
                <a:effectLst/>
                <a:uLnTx/>
                <a:uFillTx/>
                <a:latin typeface="Bahnschrift" panose="020B0502040204020203" pitchFamily="34" charset="0"/>
                <a:ea typeface="+mn-ea"/>
                <a:cs typeface="+mn-cs"/>
                <a:hlinkClick r:id="rId5">
                  <a:extLst>
                    <a:ext uri="{A12FA001-AC4F-418D-AE19-62706E023703}">
                      <ahyp:hlinkClr xmlns:ahyp="http://schemas.microsoft.com/office/drawing/2018/hyperlinkcolor" val="tx"/>
                    </a:ext>
                  </a:extLst>
                </a:hlinkClick>
              </a:rPr>
              <a:t>lsb1r19@soton.ac.uk</a:t>
            </a:r>
            <a:endParaRPr kumimoji="0" lang="en-US" sz="850" b="0" i="0" u="none" strike="noStrike" kern="1200" cap="none" spc="0" normalizeH="0" baseline="0" noProof="0" dirty="0">
              <a:ln>
                <a:noFill/>
              </a:ln>
              <a:effectLst/>
              <a:uLnTx/>
              <a:uFillTx/>
              <a:latin typeface="Bahnschrift" panose="020B0502040204020203" pitchFamily="34" charset="0"/>
              <a:ea typeface="+mn-ea"/>
              <a:cs typeface="+mn-cs"/>
            </a:endParaRPr>
          </a:p>
        </p:txBody>
      </p:sp>
      <p:sp>
        <p:nvSpPr>
          <p:cNvPr id="166" name="Freeform: Shape 165">
            <a:extLst>
              <a:ext uri="{FF2B5EF4-FFF2-40B4-BE49-F238E27FC236}">
                <a16:creationId xmlns:a16="http://schemas.microsoft.com/office/drawing/2014/main" id="{45FEFAA6-F34C-3034-ED82-D9DCDA549A02}"/>
              </a:ext>
            </a:extLst>
          </p:cNvPr>
          <p:cNvSpPr/>
          <p:nvPr/>
        </p:nvSpPr>
        <p:spPr>
          <a:xfrm>
            <a:off x="610405" y="4915757"/>
            <a:ext cx="742138" cy="742138"/>
          </a:xfrm>
          <a:custGeom>
            <a:avLst/>
            <a:gdLst>
              <a:gd name="connsiteX0" fmla="*/ 371069 w 742138"/>
              <a:gd name="connsiteY0" fmla="*/ 0 h 742138"/>
              <a:gd name="connsiteX1" fmla="*/ 742138 w 742138"/>
              <a:gd name="connsiteY1" fmla="*/ 371069 h 742138"/>
              <a:gd name="connsiteX2" fmla="*/ 371069 w 742138"/>
              <a:gd name="connsiteY2" fmla="*/ 742138 h 742138"/>
              <a:gd name="connsiteX3" fmla="*/ 0 w 742138"/>
              <a:gd name="connsiteY3" fmla="*/ 371069 h 742138"/>
              <a:gd name="connsiteX4" fmla="*/ 371069 w 742138"/>
              <a:gd name="connsiteY4" fmla="*/ 0 h 7421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2138" h="742138">
                <a:moveTo>
                  <a:pt x="371069" y="0"/>
                </a:moveTo>
                <a:cubicBezTo>
                  <a:pt x="576004" y="0"/>
                  <a:pt x="742138" y="166134"/>
                  <a:pt x="742138" y="371069"/>
                </a:cubicBezTo>
                <a:cubicBezTo>
                  <a:pt x="742138" y="576006"/>
                  <a:pt x="576004" y="742138"/>
                  <a:pt x="371069" y="742138"/>
                </a:cubicBezTo>
                <a:cubicBezTo>
                  <a:pt x="166134" y="742138"/>
                  <a:pt x="0" y="576006"/>
                  <a:pt x="0" y="371069"/>
                </a:cubicBezTo>
                <a:cubicBezTo>
                  <a:pt x="0" y="166134"/>
                  <a:pt x="166134" y="0"/>
                  <a:pt x="371069" y="0"/>
                </a:cubicBezTo>
                <a:close/>
              </a:path>
            </a:pathLst>
          </a:custGeom>
          <a:blipFill dpi="0" rotWithShape="1">
            <a:blip r:embed="rId6" cstate="print">
              <a:extLst>
                <a:ext uri="{28A0092B-C50C-407E-A947-70E740481C1C}">
                  <a14:useLocalDpi xmlns:a14="http://schemas.microsoft.com/office/drawing/2010/main" val="0"/>
                </a:ext>
              </a:extLst>
            </a:blip>
            <a:srcRect/>
            <a:stretch>
              <a:fillRect l="-5143" t="-14740" r="-6873" b="-42582"/>
            </a:stretch>
          </a:blipFill>
          <a:ln>
            <a:no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en-IN"/>
          </a:p>
        </p:txBody>
      </p:sp>
      <p:sp>
        <p:nvSpPr>
          <p:cNvPr id="16" name="Freeform: Shape 15">
            <a:extLst>
              <a:ext uri="{FF2B5EF4-FFF2-40B4-BE49-F238E27FC236}">
                <a16:creationId xmlns:a16="http://schemas.microsoft.com/office/drawing/2014/main" id="{50E73831-36D0-8EFC-DBCB-885F15211C6F}"/>
              </a:ext>
            </a:extLst>
          </p:cNvPr>
          <p:cNvSpPr/>
          <p:nvPr/>
        </p:nvSpPr>
        <p:spPr>
          <a:xfrm rot="5400000">
            <a:off x="610404" y="1435343"/>
            <a:ext cx="742138" cy="742138"/>
          </a:xfrm>
          <a:custGeom>
            <a:avLst/>
            <a:gdLst>
              <a:gd name="connsiteX0" fmla="*/ 0 w 742138"/>
              <a:gd name="connsiteY0" fmla="*/ 371069 h 742138"/>
              <a:gd name="connsiteX1" fmla="*/ 371069 w 742138"/>
              <a:gd name="connsiteY1" fmla="*/ 0 h 742138"/>
              <a:gd name="connsiteX2" fmla="*/ 742138 w 742138"/>
              <a:gd name="connsiteY2" fmla="*/ 371069 h 742138"/>
              <a:gd name="connsiteX3" fmla="*/ 371069 w 742138"/>
              <a:gd name="connsiteY3" fmla="*/ 742138 h 742138"/>
              <a:gd name="connsiteX4" fmla="*/ 0 w 742138"/>
              <a:gd name="connsiteY4" fmla="*/ 371069 h 7421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2138" h="742138">
                <a:moveTo>
                  <a:pt x="0" y="371069"/>
                </a:moveTo>
                <a:cubicBezTo>
                  <a:pt x="0" y="166134"/>
                  <a:pt x="166134" y="0"/>
                  <a:pt x="371069" y="0"/>
                </a:cubicBezTo>
                <a:cubicBezTo>
                  <a:pt x="576006" y="0"/>
                  <a:pt x="742138" y="166134"/>
                  <a:pt x="742138" y="371069"/>
                </a:cubicBezTo>
                <a:cubicBezTo>
                  <a:pt x="742138" y="576004"/>
                  <a:pt x="576006" y="742138"/>
                  <a:pt x="371069" y="742138"/>
                </a:cubicBezTo>
                <a:cubicBezTo>
                  <a:pt x="166134" y="742138"/>
                  <a:pt x="0" y="576004"/>
                  <a:pt x="0" y="371069"/>
                </a:cubicBezTo>
                <a:close/>
              </a:path>
            </a:pathLst>
          </a:custGeom>
          <a:blipFill dpi="0" rotWithShape="1">
            <a:blip r:embed="rId7" cstate="print">
              <a:extLst>
                <a:ext uri="{28A0092B-C50C-407E-A947-70E740481C1C}">
                  <a14:useLocalDpi xmlns:a14="http://schemas.microsoft.com/office/drawing/2010/main" val="0"/>
                </a:ext>
              </a:extLst>
            </a:blip>
            <a:srcRect/>
            <a:stretch>
              <a:fillRect l="-3805" r="-29326"/>
            </a:stretch>
          </a:blipFill>
          <a:ln>
            <a:no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en-IN"/>
          </a:p>
        </p:txBody>
      </p:sp>
      <p:sp>
        <p:nvSpPr>
          <p:cNvPr id="4" name="Slide Number Placeholder 6">
            <a:extLst>
              <a:ext uri="{FF2B5EF4-FFF2-40B4-BE49-F238E27FC236}">
                <a16:creationId xmlns:a16="http://schemas.microsoft.com/office/drawing/2014/main" id="{10FFE778-38F2-566B-3F37-246446471220}"/>
              </a:ext>
            </a:extLst>
          </p:cNvPr>
          <p:cNvSpPr>
            <a:spLocks noGrp="1"/>
          </p:cNvSpPr>
          <p:nvPr>
            <p:ph type="sldNum" sz="quarter" idx="12"/>
          </p:nvPr>
        </p:nvSpPr>
        <p:spPr>
          <a:xfrm>
            <a:off x="4586678" y="7219068"/>
            <a:ext cx="355210" cy="188208"/>
          </a:xfrm>
        </p:spPr>
        <p:txBody>
          <a:bodyPr/>
          <a:lstStyle/>
          <a:p>
            <a:fld id="{BBD8116C-255A-44AF-97AC-4E39B80E4E22}" type="slidenum">
              <a:rPr lang="en-IN" sz="800" smtClean="0">
                <a:solidFill>
                  <a:schemeClr val="tx1"/>
                </a:solidFill>
                <a:latin typeface="Bahnschrift" panose="020B0502040204020203" pitchFamily="34" charset="0"/>
              </a:rPr>
              <a:t>31</a:t>
            </a:fld>
            <a:endParaRPr lang="en-IN" sz="800">
              <a:solidFill>
                <a:schemeClr val="tx1"/>
              </a:solidFill>
              <a:latin typeface="Bahnschrift" panose="020B0502040204020203" pitchFamily="34" charset="0"/>
            </a:endParaRPr>
          </a:p>
        </p:txBody>
      </p:sp>
      <p:sp>
        <p:nvSpPr>
          <p:cNvPr id="3" name="Rectangle: Rounded Corners 2">
            <a:extLst>
              <a:ext uri="{FF2B5EF4-FFF2-40B4-BE49-F238E27FC236}">
                <a16:creationId xmlns:a16="http://schemas.microsoft.com/office/drawing/2014/main" id="{42F5ABAE-F6C7-8AA7-8AE8-FF366B6AC3DB}"/>
              </a:ext>
            </a:extLst>
          </p:cNvPr>
          <p:cNvSpPr/>
          <p:nvPr/>
        </p:nvSpPr>
        <p:spPr>
          <a:xfrm>
            <a:off x="2741952" y="5486091"/>
            <a:ext cx="1196636" cy="154179"/>
          </a:xfrm>
          <a:prstGeom prst="roundRect">
            <a:avLst>
              <a:gd name="adj" fmla="val 50000"/>
            </a:avLst>
          </a:prstGeom>
          <a:solidFill>
            <a:srgbClr val="ADD8E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IN" sz="800" dirty="0">
                <a:solidFill>
                  <a:prstClr val="black"/>
                </a:solidFill>
                <a:latin typeface="Bahnschrift" panose="020B0502040204020203" pitchFamily="34" charset="0"/>
              </a:rPr>
              <a:t>Society &amp; technology</a:t>
            </a:r>
          </a:p>
        </p:txBody>
      </p:sp>
      <p:sp>
        <p:nvSpPr>
          <p:cNvPr id="5" name="Rectangle: Rounded Corners 4">
            <a:extLst>
              <a:ext uri="{FF2B5EF4-FFF2-40B4-BE49-F238E27FC236}">
                <a16:creationId xmlns:a16="http://schemas.microsoft.com/office/drawing/2014/main" id="{C5FB6B0E-F1C7-6A18-3B92-76B55FFD4857}"/>
              </a:ext>
            </a:extLst>
          </p:cNvPr>
          <p:cNvSpPr/>
          <p:nvPr/>
        </p:nvSpPr>
        <p:spPr>
          <a:xfrm>
            <a:off x="1512752" y="5486091"/>
            <a:ext cx="1196636" cy="154179"/>
          </a:xfrm>
          <a:prstGeom prst="roundRect">
            <a:avLst>
              <a:gd name="adj" fmla="val 50000"/>
            </a:avLst>
          </a:prstGeom>
          <a:solidFill>
            <a:srgbClr val="0044FF"/>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IN" sz="800" dirty="0">
                <a:solidFill>
                  <a:schemeClr val="bg1"/>
                </a:solidFill>
                <a:latin typeface="Bahnschrift" panose="020B0502040204020203" pitchFamily="34" charset="0"/>
              </a:rPr>
              <a:t>Artificial Intelligence</a:t>
            </a:r>
          </a:p>
        </p:txBody>
      </p:sp>
      <p:sp>
        <p:nvSpPr>
          <p:cNvPr id="9" name="TextBox 8">
            <a:extLst>
              <a:ext uri="{FF2B5EF4-FFF2-40B4-BE49-F238E27FC236}">
                <a16:creationId xmlns:a16="http://schemas.microsoft.com/office/drawing/2014/main" id="{E2F58DFC-71CA-14A7-6A81-A1B5169EE46E}"/>
              </a:ext>
            </a:extLst>
          </p:cNvPr>
          <p:cNvSpPr txBox="1"/>
          <p:nvPr/>
        </p:nvSpPr>
        <p:spPr>
          <a:xfrm>
            <a:off x="506980" y="4392989"/>
            <a:ext cx="450328" cy="107722"/>
          </a:xfrm>
          <a:prstGeom prst="rect">
            <a:avLst/>
          </a:prstGeom>
          <a:noFill/>
        </p:spPr>
        <p:txBody>
          <a:bodyPr wrap="square" tIns="0" bIns="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700" b="1" i="0" u="none" strike="noStrike" kern="1200" cap="none" spc="0" normalizeH="0" baseline="0" noProof="0" dirty="0">
                <a:ln>
                  <a:noFill/>
                </a:ln>
                <a:effectLst/>
                <a:uLnTx/>
                <a:uFillTx/>
                <a:latin typeface="Bahnschrift" panose="020B0502040204020203" pitchFamily="34" charset="0"/>
                <a:ea typeface="+mn-ea"/>
                <a:cs typeface="+mn-cs"/>
              </a:rPr>
              <a:t>Notes</a:t>
            </a:r>
          </a:p>
        </p:txBody>
      </p:sp>
      <p:sp>
        <p:nvSpPr>
          <p:cNvPr id="25" name="TextBox 24">
            <a:extLst>
              <a:ext uri="{FF2B5EF4-FFF2-40B4-BE49-F238E27FC236}">
                <a16:creationId xmlns:a16="http://schemas.microsoft.com/office/drawing/2014/main" id="{0B95A732-D369-58CA-A50B-E78574D63967}"/>
              </a:ext>
            </a:extLst>
          </p:cNvPr>
          <p:cNvSpPr txBox="1"/>
          <p:nvPr/>
        </p:nvSpPr>
        <p:spPr>
          <a:xfrm>
            <a:off x="490225" y="6762520"/>
            <a:ext cx="450328" cy="107722"/>
          </a:xfrm>
          <a:prstGeom prst="rect">
            <a:avLst/>
          </a:prstGeom>
          <a:noFill/>
        </p:spPr>
        <p:txBody>
          <a:bodyPr wrap="square" tIns="0" bIns="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700" b="1" i="0" u="none" strike="noStrike" kern="1200" cap="none" spc="0" normalizeH="0" baseline="0" noProof="0" dirty="0">
                <a:ln>
                  <a:noFill/>
                </a:ln>
                <a:effectLst/>
                <a:uLnTx/>
                <a:uFillTx/>
                <a:latin typeface="Bahnschrift" panose="020B0502040204020203" pitchFamily="34" charset="0"/>
                <a:ea typeface="+mn-ea"/>
                <a:cs typeface="+mn-cs"/>
              </a:rPr>
              <a:t>Notes</a:t>
            </a:r>
          </a:p>
        </p:txBody>
      </p:sp>
    </p:spTree>
    <p:custDataLst>
      <p:tags r:id="rId1"/>
    </p:custDataLst>
    <p:extLst>
      <p:ext uri="{BB962C8B-B14F-4D97-AF65-F5344CB8AC3E}">
        <p14:creationId xmlns:p14="http://schemas.microsoft.com/office/powerpoint/2010/main" val="4239920070"/>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Rounded Corners 9">
            <a:extLst>
              <a:ext uri="{FF2B5EF4-FFF2-40B4-BE49-F238E27FC236}">
                <a16:creationId xmlns:a16="http://schemas.microsoft.com/office/drawing/2014/main" id="{5A64C09F-DCC5-F717-38EA-70DC0F59A14A}"/>
              </a:ext>
            </a:extLst>
          </p:cNvPr>
          <p:cNvSpPr/>
          <p:nvPr/>
        </p:nvSpPr>
        <p:spPr>
          <a:xfrm>
            <a:off x="425450" y="4133345"/>
            <a:ext cx="4516438" cy="2046475"/>
          </a:xfrm>
          <a:prstGeom prst="roundRect">
            <a:avLst>
              <a:gd name="adj" fmla="val 4168"/>
            </a:avLst>
          </a:prstGeom>
          <a:solidFill>
            <a:srgbClr val="0044FF">
              <a:alpha val="5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prstClr val="white"/>
              </a:solidFill>
              <a:effectLst/>
              <a:uLnTx/>
              <a:uFillTx/>
              <a:latin typeface="Aptos" panose="02110004020202020204"/>
              <a:ea typeface="+mn-ea"/>
              <a:cs typeface="+mn-cs"/>
            </a:endParaRPr>
          </a:p>
        </p:txBody>
      </p:sp>
      <p:sp>
        <p:nvSpPr>
          <p:cNvPr id="11" name="Rectangle: Rounded Corners 10">
            <a:extLst>
              <a:ext uri="{FF2B5EF4-FFF2-40B4-BE49-F238E27FC236}">
                <a16:creationId xmlns:a16="http://schemas.microsoft.com/office/drawing/2014/main" id="{2EC8F7BF-E673-048D-ECFF-21A3D930432D}"/>
              </a:ext>
            </a:extLst>
          </p:cNvPr>
          <p:cNvSpPr/>
          <p:nvPr/>
        </p:nvSpPr>
        <p:spPr>
          <a:xfrm>
            <a:off x="425450" y="1336137"/>
            <a:ext cx="4516438" cy="1882561"/>
          </a:xfrm>
          <a:prstGeom prst="roundRect">
            <a:avLst>
              <a:gd name="adj" fmla="val 4168"/>
            </a:avLst>
          </a:prstGeom>
          <a:solidFill>
            <a:srgbClr val="0044FF">
              <a:alpha val="5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prstClr val="white"/>
              </a:solidFill>
              <a:effectLst/>
              <a:uLnTx/>
              <a:uFillTx/>
              <a:latin typeface="Aptos" panose="02110004020202020204"/>
              <a:ea typeface="+mn-ea"/>
              <a:cs typeface="+mn-cs"/>
            </a:endParaRPr>
          </a:p>
        </p:txBody>
      </p:sp>
      <p:sp>
        <p:nvSpPr>
          <p:cNvPr id="6" name="Freeform 586">
            <a:extLst>
              <a:ext uri="{FF2B5EF4-FFF2-40B4-BE49-F238E27FC236}">
                <a16:creationId xmlns:a16="http://schemas.microsoft.com/office/drawing/2014/main" id="{3FF624E8-051B-BC7B-A4C1-6AC29508D9E7}"/>
              </a:ext>
            </a:extLst>
          </p:cNvPr>
          <p:cNvSpPr>
            <a:spLocks noEditPoints="1"/>
          </p:cNvSpPr>
          <p:nvPr/>
        </p:nvSpPr>
        <p:spPr bwMode="auto">
          <a:xfrm>
            <a:off x="2987829" y="3627173"/>
            <a:ext cx="5429717" cy="5162536"/>
          </a:xfrm>
          <a:custGeom>
            <a:avLst/>
            <a:gdLst>
              <a:gd name="T0" fmla="*/ 5177 w 9862"/>
              <a:gd name="T1" fmla="*/ 8398 h 9379"/>
              <a:gd name="T2" fmla="*/ 8706 w 9862"/>
              <a:gd name="T3" fmla="*/ 2345 h 9379"/>
              <a:gd name="T4" fmla="*/ 1744 w 9862"/>
              <a:gd name="T5" fmla="*/ 1006 h 9379"/>
              <a:gd name="T6" fmla="*/ 2329 w 9862"/>
              <a:gd name="T7" fmla="*/ 7373 h 9379"/>
              <a:gd name="T8" fmla="*/ 2037 w 9862"/>
              <a:gd name="T9" fmla="*/ 4529 h 9379"/>
              <a:gd name="T10" fmla="*/ 3196 w 9862"/>
              <a:gd name="T11" fmla="*/ 6530 h 9379"/>
              <a:gd name="T12" fmla="*/ 5516 w 9862"/>
              <a:gd name="T13" fmla="*/ 7534 h 9379"/>
              <a:gd name="T14" fmla="*/ 6387 w 9862"/>
              <a:gd name="T15" fmla="*/ 6415 h 9379"/>
              <a:gd name="T16" fmla="*/ 8414 w 9862"/>
              <a:gd name="T17" fmla="*/ 3524 h 9379"/>
              <a:gd name="T18" fmla="*/ 7482 w 9862"/>
              <a:gd name="T19" fmla="*/ 1678 h 9379"/>
              <a:gd name="T20" fmla="*/ 6088 w 9862"/>
              <a:gd name="T21" fmla="*/ 512 h 9379"/>
              <a:gd name="T22" fmla="*/ 3191 w 9862"/>
              <a:gd name="T23" fmla="*/ 3189 h 9379"/>
              <a:gd name="T24" fmla="*/ 2940 w 9862"/>
              <a:gd name="T25" fmla="*/ 4355 h 9379"/>
              <a:gd name="T26" fmla="*/ 2906 w 9862"/>
              <a:gd name="T27" fmla="*/ 2295 h 9379"/>
              <a:gd name="T28" fmla="*/ 4014 w 9862"/>
              <a:gd name="T29" fmla="*/ 4332 h 9379"/>
              <a:gd name="T30" fmla="*/ 3782 w 9862"/>
              <a:gd name="T31" fmla="*/ 5193 h 9379"/>
              <a:gd name="T32" fmla="*/ 5743 w 9862"/>
              <a:gd name="T33" fmla="*/ 2685 h 9379"/>
              <a:gd name="T34" fmla="*/ 5807 w 9862"/>
              <a:gd name="T35" fmla="*/ 3692 h 9379"/>
              <a:gd name="T36" fmla="*/ 5227 w 9862"/>
              <a:gd name="T37" fmla="*/ 4393 h 9379"/>
              <a:gd name="T38" fmla="*/ 4696 w 9862"/>
              <a:gd name="T39" fmla="*/ 3350 h 9379"/>
              <a:gd name="T40" fmla="*/ 3774 w 9862"/>
              <a:gd name="T41" fmla="*/ 2513 h 9379"/>
              <a:gd name="T42" fmla="*/ 4068 w 9862"/>
              <a:gd name="T43" fmla="*/ 5022 h 9379"/>
              <a:gd name="T44" fmla="*/ 4068 w 9862"/>
              <a:gd name="T45" fmla="*/ 2386 h 9379"/>
              <a:gd name="T46" fmla="*/ 4687 w 9862"/>
              <a:gd name="T47" fmla="*/ 3320 h 9379"/>
              <a:gd name="T48" fmla="*/ 4648 w 9862"/>
              <a:gd name="T49" fmla="*/ 5994 h 9379"/>
              <a:gd name="T50" fmla="*/ 3509 w 9862"/>
              <a:gd name="T51" fmla="*/ 3331 h 9379"/>
              <a:gd name="T52" fmla="*/ 4930 w 9862"/>
              <a:gd name="T53" fmla="*/ 2513 h 9379"/>
              <a:gd name="T54" fmla="*/ 5807 w 9862"/>
              <a:gd name="T55" fmla="*/ 2011 h 9379"/>
              <a:gd name="T56" fmla="*/ 6432 w 9862"/>
              <a:gd name="T57" fmla="*/ 3660 h 9379"/>
              <a:gd name="T58" fmla="*/ 6676 w 9862"/>
              <a:gd name="T59" fmla="*/ 1174 h 9379"/>
              <a:gd name="T60" fmla="*/ 7537 w 9862"/>
              <a:gd name="T61" fmla="*/ 2685 h 9379"/>
              <a:gd name="T62" fmla="*/ 8074 w 9862"/>
              <a:gd name="T63" fmla="*/ 3381 h 9379"/>
              <a:gd name="T64" fmla="*/ 7827 w 9862"/>
              <a:gd name="T65" fmla="*/ 4524 h 9379"/>
              <a:gd name="T66" fmla="*/ 7600 w 9862"/>
              <a:gd name="T67" fmla="*/ 5693 h 9379"/>
              <a:gd name="T68" fmla="*/ 6963 w 9862"/>
              <a:gd name="T69" fmla="*/ 5353 h 9379"/>
              <a:gd name="T70" fmla="*/ 5807 w 9862"/>
              <a:gd name="T71" fmla="*/ 6027 h 9379"/>
              <a:gd name="T72" fmla="*/ 5511 w 9862"/>
              <a:gd name="T73" fmla="*/ 6203 h 9379"/>
              <a:gd name="T74" fmla="*/ 4352 w 9862"/>
              <a:gd name="T75" fmla="*/ 6533 h 9379"/>
              <a:gd name="T76" fmla="*/ 3485 w 9862"/>
              <a:gd name="T77" fmla="*/ 7359 h 9379"/>
              <a:gd name="T78" fmla="*/ 2905 w 9862"/>
              <a:gd name="T79" fmla="*/ 5696 h 9379"/>
              <a:gd name="T80" fmla="*/ 2324 w 9862"/>
              <a:gd name="T81" fmla="*/ 4689 h 9379"/>
              <a:gd name="T82" fmla="*/ 2295 w 9862"/>
              <a:gd name="T83" fmla="*/ 3332 h 9379"/>
              <a:gd name="T84" fmla="*/ 2360 w 9862"/>
              <a:gd name="T85" fmla="*/ 3353 h 9379"/>
              <a:gd name="T86" fmla="*/ 2025 w 9862"/>
              <a:gd name="T87" fmla="*/ 5193 h 9379"/>
              <a:gd name="T88" fmla="*/ 1451 w 9862"/>
              <a:gd name="T89" fmla="*/ 3517 h 9379"/>
              <a:gd name="T90" fmla="*/ 1744 w 9862"/>
              <a:gd name="T91" fmla="*/ 1017 h 9379"/>
              <a:gd name="T92" fmla="*/ 2900 w 9862"/>
              <a:gd name="T93" fmla="*/ 1738 h 9379"/>
              <a:gd name="T94" fmla="*/ 3197 w 9862"/>
              <a:gd name="T95" fmla="*/ 2516 h 9379"/>
              <a:gd name="T96" fmla="*/ 5218 w 9862"/>
              <a:gd name="T97" fmla="*/ 976 h 9379"/>
              <a:gd name="T98" fmla="*/ 6088 w 9862"/>
              <a:gd name="T99" fmla="*/ 184 h 9379"/>
              <a:gd name="T100" fmla="*/ 6960 w 9862"/>
              <a:gd name="T101" fmla="*/ 672 h 9379"/>
              <a:gd name="T102" fmla="*/ 8117 w 9862"/>
              <a:gd name="T103" fmla="*/ 676 h 9379"/>
              <a:gd name="T104" fmla="*/ 8987 w 9862"/>
              <a:gd name="T105" fmla="*/ 3178 h 9379"/>
              <a:gd name="T106" fmla="*/ 8126 w 9862"/>
              <a:gd name="T107" fmla="*/ 5365 h 9379"/>
              <a:gd name="T108" fmla="*/ 6959 w 9862"/>
              <a:gd name="T109" fmla="*/ 6699 h 9379"/>
              <a:gd name="T110" fmla="*/ 5223 w 9862"/>
              <a:gd name="T111" fmla="*/ 7069 h 9379"/>
              <a:gd name="T112" fmla="*/ 4013 w 9862"/>
              <a:gd name="T113" fmla="*/ 7668 h 9379"/>
              <a:gd name="T114" fmla="*/ 3479 w 9862"/>
              <a:gd name="T115" fmla="*/ 7372 h 9379"/>
              <a:gd name="T116" fmla="*/ 2851 w 9862"/>
              <a:gd name="T117" fmla="*/ 7032 h 9379"/>
              <a:gd name="T118" fmla="*/ 2031 w 9862"/>
              <a:gd name="T119" fmla="*/ 5859 h 9379"/>
              <a:gd name="T120" fmla="*/ 878 w 9862"/>
              <a:gd name="T121" fmla="*/ 4529 h 9379"/>
              <a:gd name="T122" fmla="*/ 10 w 9862"/>
              <a:gd name="T123" fmla="*/ 3357 h 9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862" h="9379">
                <a:moveTo>
                  <a:pt x="0" y="3352"/>
                </a:moveTo>
                <a:cubicBezTo>
                  <a:pt x="0" y="3354"/>
                  <a:pt x="0" y="3354"/>
                  <a:pt x="0" y="3354"/>
                </a:cubicBezTo>
                <a:cubicBezTo>
                  <a:pt x="1" y="4026"/>
                  <a:pt x="1" y="4026"/>
                  <a:pt x="1" y="4026"/>
                </a:cubicBezTo>
                <a:cubicBezTo>
                  <a:pt x="580" y="4360"/>
                  <a:pt x="580" y="4360"/>
                  <a:pt x="580" y="4360"/>
                </a:cubicBezTo>
                <a:cubicBezTo>
                  <a:pt x="580" y="5030"/>
                  <a:pt x="580" y="5030"/>
                  <a:pt x="580" y="5030"/>
                </a:cubicBezTo>
                <a:cubicBezTo>
                  <a:pt x="583" y="5032"/>
                  <a:pt x="583" y="5032"/>
                  <a:pt x="583" y="5032"/>
                </a:cubicBezTo>
                <a:cubicBezTo>
                  <a:pt x="1160" y="5365"/>
                  <a:pt x="1160" y="5365"/>
                  <a:pt x="1160" y="5365"/>
                </a:cubicBezTo>
                <a:cubicBezTo>
                  <a:pt x="1160" y="6026"/>
                  <a:pt x="1160" y="6026"/>
                  <a:pt x="1160" y="6026"/>
                </a:cubicBezTo>
                <a:cubicBezTo>
                  <a:pt x="580" y="6361"/>
                  <a:pt x="580" y="6361"/>
                  <a:pt x="580" y="6361"/>
                </a:cubicBezTo>
                <a:cubicBezTo>
                  <a:pt x="580" y="7036"/>
                  <a:pt x="580" y="7036"/>
                  <a:pt x="580" y="7036"/>
                </a:cubicBezTo>
                <a:cubicBezTo>
                  <a:pt x="1165" y="7374"/>
                  <a:pt x="1165" y="7374"/>
                  <a:pt x="1165" y="7374"/>
                </a:cubicBezTo>
                <a:cubicBezTo>
                  <a:pt x="1745" y="7039"/>
                  <a:pt x="1745" y="7039"/>
                  <a:pt x="1745" y="7039"/>
                </a:cubicBezTo>
                <a:cubicBezTo>
                  <a:pt x="2319" y="7370"/>
                  <a:pt x="2319" y="7370"/>
                  <a:pt x="2319" y="7370"/>
                </a:cubicBezTo>
                <a:cubicBezTo>
                  <a:pt x="2319" y="8034"/>
                  <a:pt x="2319" y="8034"/>
                  <a:pt x="2319" y="8034"/>
                </a:cubicBezTo>
                <a:cubicBezTo>
                  <a:pt x="1740" y="8369"/>
                  <a:pt x="1740" y="8369"/>
                  <a:pt x="1740" y="8369"/>
                </a:cubicBezTo>
                <a:cubicBezTo>
                  <a:pt x="1740" y="9042"/>
                  <a:pt x="1740" y="9042"/>
                  <a:pt x="1740" y="9042"/>
                </a:cubicBezTo>
                <a:cubicBezTo>
                  <a:pt x="1742" y="9043"/>
                  <a:pt x="1742" y="9043"/>
                  <a:pt x="1742" y="9043"/>
                </a:cubicBezTo>
                <a:cubicBezTo>
                  <a:pt x="2324" y="9379"/>
                  <a:pt x="2324" y="9379"/>
                  <a:pt x="2324" y="9379"/>
                </a:cubicBezTo>
                <a:cubicBezTo>
                  <a:pt x="2909" y="9043"/>
                  <a:pt x="2909" y="9043"/>
                  <a:pt x="2909" y="9043"/>
                </a:cubicBezTo>
                <a:cubicBezTo>
                  <a:pt x="2909" y="9040"/>
                  <a:pt x="2909" y="9040"/>
                  <a:pt x="2909" y="9040"/>
                </a:cubicBezTo>
                <a:cubicBezTo>
                  <a:pt x="2908" y="8377"/>
                  <a:pt x="2908" y="8377"/>
                  <a:pt x="2908" y="8377"/>
                </a:cubicBezTo>
                <a:cubicBezTo>
                  <a:pt x="3483" y="8709"/>
                  <a:pt x="3483" y="8709"/>
                  <a:pt x="3483" y="8709"/>
                </a:cubicBezTo>
                <a:cubicBezTo>
                  <a:pt x="3484" y="8708"/>
                  <a:pt x="3484" y="8708"/>
                  <a:pt x="3484" y="8708"/>
                </a:cubicBezTo>
                <a:cubicBezTo>
                  <a:pt x="4060" y="8374"/>
                  <a:pt x="4060" y="8374"/>
                  <a:pt x="4060" y="8374"/>
                </a:cubicBezTo>
                <a:cubicBezTo>
                  <a:pt x="4063" y="8376"/>
                  <a:pt x="4063" y="8376"/>
                  <a:pt x="4063" y="8376"/>
                </a:cubicBezTo>
                <a:cubicBezTo>
                  <a:pt x="4066" y="8375"/>
                  <a:pt x="4066" y="8375"/>
                  <a:pt x="4066" y="8375"/>
                </a:cubicBezTo>
                <a:cubicBezTo>
                  <a:pt x="4642" y="8708"/>
                  <a:pt x="4642" y="8708"/>
                  <a:pt x="4642" y="8708"/>
                </a:cubicBezTo>
                <a:cubicBezTo>
                  <a:pt x="5177" y="8398"/>
                  <a:pt x="5177" y="8398"/>
                  <a:pt x="5177" y="8398"/>
                </a:cubicBezTo>
                <a:cubicBezTo>
                  <a:pt x="5187" y="8413"/>
                  <a:pt x="5203" y="8423"/>
                  <a:pt x="5222" y="8423"/>
                </a:cubicBezTo>
                <a:cubicBezTo>
                  <a:pt x="5241" y="8423"/>
                  <a:pt x="5257" y="8413"/>
                  <a:pt x="5267" y="8398"/>
                </a:cubicBezTo>
                <a:cubicBezTo>
                  <a:pt x="5802" y="8707"/>
                  <a:pt x="5802" y="8707"/>
                  <a:pt x="5802" y="8707"/>
                </a:cubicBezTo>
                <a:cubicBezTo>
                  <a:pt x="5803" y="8706"/>
                  <a:pt x="5803" y="8706"/>
                  <a:pt x="5803" y="8706"/>
                </a:cubicBezTo>
                <a:cubicBezTo>
                  <a:pt x="6384" y="8372"/>
                  <a:pt x="6384" y="8372"/>
                  <a:pt x="6384" y="8372"/>
                </a:cubicBezTo>
                <a:cubicBezTo>
                  <a:pt x="6384" y="7701"/>
                  <a:pt x="6384" y="7701"/>
                  <a:pt x="6384" y="7701"/>
                </a:cubicBezTo>
                <a:cubicBezTo>
                  <a:pt x="6958" y="7370"/>
                  <a:pt x="6958" y="7370"/>
                  <a:pt x="6958" y="7370"/>
                </a:cubicBezTo>
                <a:cubicBezTo>
                  <a:pt x="6962" y="7372"/>
                  <a:pt x="6962" y="7372"/>
                  <a:pt x="6962" y="7372"/>
                </a:cubicBezTo>
                <a:cubicBezTo>
                  <a:pt x="6965" y="7371"/>
                  <a:pt x="6965" y="7371"/>
                  <a:pt x="6965" y="7371"/>
                </a:cubicBezTo>
                <a:cubicBezTo>
                  <a:pt x="7541" y="7704"/>
                  <a:pt x="7541" y="7704"/>
                  <a:pt x="7541" y="7704"/>
                </a:cubicBezTo>
                <a:cubicBezTo>
                  <a:pt x="7542" y="7703"/>
                  <a:pt x="7542" y="7703"/>
                  <a:pt x="7542" y="7703"/>
                </a:cubicBezTo>
                <a:cubicBezTo>
                  <a:pt x="8123" y="7367"/>
                  <a:pt x="8123" y="7367"/>
                  <a:pt x="8123" y="7367"/>
                </a:cubicBezTo>
                <a:cubicBezTo>
                  <a:pt x="8123" y="6699"/>
                  <a:pt x="8123" y="6699"/>
                  <a:pt x="8123" y="6699"/>
                </a:cubicBezTo>
                <a:cubicBezTo>
                  <a:pt x="8702" y="6363"/>
                  <a:pt x="8702" y="6363"/>
                  <a:pt x="8702" y="6363"/>
                </a:cubicBezTo>
                <a:cubicBezTo>
                  <a:pt x="8702" y="5695"/>
                  <a:pt x="8702" y="5695"/>
                  <a:pt x="8702" y="5695"/>
                </a:cubicBezTo>
                <a:cubicBezTo>
                  <a:pt x="9282" y="5360"/>
                  <a:pt x="9282" y="5360"/>
                  <a:pt x="9282" y="5360"/>
                </a:cubicBezTo>
                <a:cubicBezTo>
                  <a:pt x="9282" y="4691"/>
                  <a:pt x="9282" y="4691"/>
                  <a:pt x="9282" y="4691"/>
                </a:cubicBezTo>
                <a:cubicBezTo>
                  <a:pt x="9862" y="4357"/>
                  <a:pt x="9862" y="4357"/>
                  <a:pt x="9862" y="4357"/>
                </a:cubicBezTo>
                <a:cubicBezTo>
                  <a:pt x="9862" y="4355"/>
                  <a:pt x="9862" y="4355"/>
                  <a:pt x="9862" y="4355"/>
                </a:cubicBezTo>
                <a:cubicBezTo>
                  <a:pt x="9861" y="3685"/>
                  <a:pt x="9861" y="3685"/>
                  <a:pt x="9861" y="3685"/>
                </a:cubicBezTo>
                <a:cubicBezTo>
                  <a:pt x="9860" y="3684"/>
                  <a:pt x="9860" y="3684"/>
                  <a:pt x="9860" y="3684"/>
                </a:cubicBezTo>
                <a:cubicBezTo>
                  <a:pt x="9285" y="3353"/>
                  <a:pt x="9285" y="3353"/>
                  <a:pt x="9285" y="3353"/>
                </a:cubicBezTo>
                <a:cubicBezTo>
                  <a:pt x="9285" y="3349"/>
                  <a:pt x="9285" y="3349"/>
                  <a:pt x="9285" y="3349"/>
                </a:cubicBezTo>
                <a:cubicBezTo>
                  <a:pt x="9281" y="3347"/>
                  <a:pt x="9281" y="3347"/>
                  <a:pt x="9281" y="3347"/>
                </a:cubicBezTo>
                <a:cubicBezTo>
                  <a:pt x="9282" y="2680"/>
                  <a:pt x="9282" y="2680"/>
                  <a:pt x="9282" y="2680"/>
                </a:cubicBezTo>
                <a:cubicBezTo>
                  <a:pt x="9281" y="2680"/>
                  <a:pt x="9281" y="2680"/>
                  <a:pt x="9281" y="2680"/>
                </a:cubicBezTo>
                <a:cubicBezTo>
                  <a:pt x="8706" y="2349"/>
                  <a:pt x="8706" y="2349"/>
                  <a:pt x="8706" y="2349"/>
                </a:cubicBezTo>
                <a:cubicBezTo>
                  <a:pt x="8706" y="2345"/>
                  <a:pt x="8706" y="2345"/>
                  <a:pt x="8706" y="2345"/>
                </a:cubicBezTo>
                <a:cubicBezTo>
                  <a:pt x="8702" y="2342"/>
                  <a:pt x="8702" y="2342"/>
                  <a:pt x="8702" y="2342"/>
                </a:cubicBezTo>
                <a:cubicBezTo>
                  <a:pt x="8702" y="1677"/>
                  <a:pt x="8702" y="1677"/>
                  <a:pt x="8702" y="1677"/>
                </a:cubicBezTo>
                <a:cubicBezTo>
                  <a:pt x="8126" y="1344"/>
                  <a:pt x="8126" y="1344"/>
                  <a:pt x="8126" y="1344"/>
                </a:cubicBezTo>
                <a:cubicBezTo>
                  <a:pt x="8126" y="1341"/>
                  <a:pt x="8126" y="1341"/>
                  <a:pt x="8126" y="1341"/>
                </a:cubicBezTo>
                <a:cubicBezTo>
                  <a:pt x="8123" y="1339"/>
                  <a:pt x="8123" y="1339"/>
                  <a:pt x="8123" y="1339"/>
                </a:cubicBezTo>
                <a:cubicBezTo>
                  <a:pt x="8122" y="674"/>
                  <a:pt x="8122" y="674"/>
                  <a:pt x="8122" y="674"/>
                </a:cubicBezTo>
                <a:cubicBezTo>
                  <a:pt x="8121" y="673"/>
                  <a:pt x="8121" y="673"/>
                  <a:pt x="8121" y="673"/>
                </a:cubicBezTo>
                <a:cubicBezTo>
                  <a:pt x="7573" y="357"/>
                  <a:pt x="7573" y="357"/>
                  <a:pt x="7573" y="357"/>
                </a:cubicBezTo>
                <a:cubicBezTo>
                  <a:pt x="7576" y="352"/>
                  <a:pt x="7577" y="346"/>
                  <a:pt x="7577" y="340"/>
                </a:cubicBezTo>
                <a:cubicBezTo>
                  <a:pt x="7577" y="320"/>
                  <a:pt x="7561" y="304"/>
                  <a:pt x="7542" y="304"/>
                </a:cubicBezTo>
                <a:cubicBezTo>
                  <a:pt x="7530" y="304"/>
                  <a:pt x="7519" y="310"/>
                  <a:pt x="7513" y="319"/>
                </a:cubicBezTo>
                <a:cubicBezTo>
                  <a:pt x="6961" y="1"/>
                  <a:pt x="6961" y="1"/>
                  <a:pt x="6961" y="1"/>
                </a:cubicBezTo>
                <a:cubicBezTo>
                  <a:pt x="6959" y="2"/>
                  <a:pt x="6959" y="2"/>
                  <a:pt x="6959" y="2"/>
                </a:cubicBezTo>
                <a:cubicBezTo>
                  <a:pt x="6381" y="335"/>
                  <a:pt x="6381" y="335"/>
                  <a:pt x="6381" y="335"/>
                </a:cubicBezTo>
                <a:cubicBezTo>
                  <a:pt x="5802" y="1"/>
                  <a:pt x="5802" y="1"/>
                  <a:pt x="5802" y="1"/>
                </a:cubicBezTo>
                <a:cubicBezTo>
                  <a:pt x="5799" y="2"/>
                  <a:pt x="5799" y="2"/>
                  <a:pt x="5799" y="2"/>
                </a:cubicBezTo>
                <a:cubicBezTo>
                  <a:pt x="5222" y="335"/>
                  <a:pt x="5222" y="335"/>
                  <a:pt x="5222" y="335"/>
                </a:cubicBezTo>
                <a:cubicBezTo>
                  <a:pt x="4642" y="0"/>
                  <a:pt x="4642" y="0"/>
                  <a:pt x="4642" y="0"/>
                </a:cubicBezTo>
                <a:cubicBezTo>
                  <a:pt x="4058" y="337"/>
                  <a:pt x="4058" y="337"/>
                  <a:pt x="4058" y="337"/>
                </a:cubicBezTo>
                <a:cubicBezTo>
                  <a:pt x="4058" y="1008"/>
                  <a:pt x="4058" y="1008"/>
                  <a:pt x="4058" y="1008"/>
                </a:cubicBezTo>
                <a:cubicBezTo>
                  <a:pt x="3483" y="1340"/>
                  <a:pt x="3483" y="1340"/>
                  <a:pt x="3483" y="1340"/>
                </a:cubicBezTo>
                <a:cubicBezTo>
                  <a:pt x="2937" y="1026"/>
                  <a:pt x="2937" y="1026"/>
                  <a:pt x="2937" y="1026"/>
                </a:cubicBezTo>
                <a:cubicBezTo>
                  <a:pt x="2939" y="1021"/>
                  <a:pt x="2940" y="1017"/>
                  <a:pt x="2940" y="1012"/>
                </a:cubicBezTo>
                <a:cubicBezTo>
                  <a:pt x="2940" y="992"/>
                  <a:pt x="2924" y="976"/>
                  <a:pt x="2904" y="976"/>
                </a:cubicBezTo>
                <a:cubicBezTo>
                  <a:pt x="2884" y="976"/>
                  <a:pt x="2868" y="992"/>
                  <a:pt x="2868" y="1012"/>
                </a:cubicBezTo>
                <a:cubicBezTo>
                  <a:pt x="2868" y="1016"/>
                  <a:pt x="2869" y="1021"/>
                  <a:pt x="2871" y="1025"/>
                </a:cubicBezTo>
                <a:cubicBezTo>
                  <a:pt x="2323" y="1340"/>
                  <a:pt x="2323" y="1340"/>
                  <a:pt x="2323" y="1340"/>
                </a:cubicBezTo>
                <a:cubicBezTo>
                  <a:pt x="1744" y="1006"/>
                  <a:pt x="1744" y="1006"/>
                  <a:pt x="1744" y="1006"/>
                </a:cubicBezTo>
                <a:cubicBezTo>
                  <a:pt x="1741" y="1007"/>
                  <a:pt x="1741" y="1007"/>
                  <a:pt x="1741" y="1007"/>
                </a:cubicBezTo>
                <a:cubicBezTo>
                  <a:pt x="1159" y="1343"/>
                  <a:pt x="1159" y="1343"/>
                  <a:pt x="1159" y="1343"/>
                </a:cubicBezTo>
                <a:cubicBezTo>
                  <a:pt x="1159" y="2013"/>
                  <a:pt x="1159" y="2013"/>
                  <a:pt x="1159" y="2013"/>
                </a:cubicBezTo>
                <a:cubicBezTo>
                  <a:pt x="580" y="2348"/>
                  <a:pt x="580" y="2348"/>
                  <a:pt x="580" y="2348"/>
                </a:cubicBezTo>
                <a:cubicBezTo>
                  <a:pt x="580" y="3017"/>
                  <a:pt x="580" y="3017"/>
                  <a:pt x="580" y="3017"/>
                </a:cubicBezTo>
                <a:lnTo>
                  <a:pt x="0" y="3352"/>
                </a:lnTo>
                <a:close/>
                <a:moveTo>
                  <a:pt x="877" y="2851"/>
                </a:moveTo>
                <a:cubicBezTo>
                  <a:pt x="878" y="2852"/>
                  <a:pt x="878" y="2852"/>
                  <a:pt x="878" y="2852"/>
                </a:cubicBezTo>
                <a:cubicBezTo>
                  <a:pt x="1161" y="3017"/>
                  <a:pt x="1161" y="3017"/>
                  <a:pt x="1161" y="3017"/>
                </a:cubicBezTo>
                <a:cubicBezTo>
                  <a:pt x="1161" y="3347"/>
                  <a:pt x="1161" y="3347"/>
                  <a:pt x="1161" y="3347"/>
                </a:cubicBezTo>
                <a:cubicBezTo>
                  <a:pt x="589" y="3017"/>
                  <a:pt x="589" y="3017"/>
                  <a:pt x="589" y="3017"/>
                </a:cubicBezTo>
                <a:cubicBezTo>
                  <a:pt x="589" y="2353"/>
                  <a:pt x="589" y="2353"/>
                  <a:pt x="589" y="2353"/>
                </a:cubicBezTo>
                <a:cubicBezTo>
                  <a:pt x="873" y="2190"/>
                  <a:pt x="873" y="2190"/>
                  <a:pt x="873" y="2190"/>
                </a:cubicBezTo>
                <a:lnTo>
                  <a:pt x="877" y="2851"/>
                </a:lnTo>
                <a:close/>
                <a:moveTo>
                  <a:pt x="1164" y="2021"/>
                </a:moveTo>
                <a:cubicBezTo>
                  <a:pt x="1736" y="2351"/>
                  <a:pt x="1736" y="2351"/>
                  <a:pt x="1736" y="2351"/>
                </a:cubicBezTo>
                <a:cubicBezTo>
                  <a:pt x="1213" y="2653"/>
                  <a:pt x="1213" y="2653"/>
                  <a:pt x="1213" y="2653"/>
                </a:cubicBezTo>
                <a:cubicBezTo>
                  <a:pt x="1202" y="2638"/>
                  <a:pt x="1184" y="2627"/>
                  <a:pt x="1164" y="2627"/>
                </a:cubicBezTo>
                <a:cubicBezTo>
                  <a:pt x="1132" y="2627"/>
                  <a:pt x="1106" y="2654"/>
                  <a:pt x="1106" y="2686"/>
                </a:cubicBezTo>
                <a:cubicBezTo>
                  <a:pt x="1106" y="2717"/>
                  <a:pt x="1130" y="2742"/>
                  <a:pt x="1161" y="2744"/>
                </a:cubicBezTo>
                <a:cubicBezTo>
                  <a:pt x="1161" y="3011"/>
                  <a:pt x="1161" y="3011"/>
                  <a:pt x="1161" y="3011"/>
                </a:cubicBezTo>
                <a:cubicBezTo>
                  <a:pt x="882" y="2848"/>
                  <a:pt x="882" y="2848"/>
                  <a:pt x="882" y="2848"/>
                </a:cubicBezTo>
                <a:cubicBezTo>
                  <a:pt x="878" y="2187"/>
                  <a:pt x="878" y="2187"/>
                  <a:pt x="878" y="2187"/>
                </a:cubicBezTo>
                <a:lnTo>
                  <a:pt x="1164" y="2021"/>
                </a:lnTo>
                <a:close/>
                <a:moveTo>
                  <a:pt x="2611" y="7536"/>
                </a:moveTo>
                <a:cubicBezTo>
                  <a:pt x="2611" y="8197"/>
                  <a:pt x="2611" y="8197"/>
                  <a:pt x="2611" y="8197"/>
                </a:cubicBezTo>
                <a:cubicBezTo>
                  <a:pt x="2329" y="8034"/>
                  <a:pt x="2329" y="8034"/>
                  <a:pt x="2329" y="8034"/>
                </a:cubicBezTo>
                <a:cubicBezTo>
                  <a:pt x="2329" y="7373"/>
                  <a:pt x="2329" y="7373"/>
                  <a:pt x="2329" y="7373"/>
                </a:cubicBezTo>
                <a:lnTo>
                  <a:pt x="2611" y="7536"/>
                </a:lnTo>
                <a:close/>
                <a:moveTo>
                  <a:pt x="2332" y="7369"/>
                </a:moveTo>
                <a:cubicBezTo>
                  <a:pt x="2611" y="7208"/>
                  <a:pt x="2611" y="7208"/>
                  <a:pt x="2611" y="7208"/>
                </a:cubicBezTo>
                <a:cubicBezTo>
                  <a:pt x="2611" y="7530"/>
                  <a:pt x="2611" y="7530"/>
                  <a:pt x="2611" y="7530"/>
                </a:cubicBezTo>
                <a:lnTo>
                  <a:pt x="2332" y="7369"/>
                </a:lnTo>
                <a:close/>
                <a:moveTo>
                  <a:pt x="2326" y="7361"/>
                </a:moveTo>
                <a:cubicBezTo>
                  <a:pt x="2326" y="6757"/>
                  <a:pt x="2326" y="6757"/>
                  <a:pt x="2326" y="6757"/>
                </a:cubicBezTo>
                <a:cubicBezTo>
                  <a:pt x="2357" y="6756"/>
                  <a:pt x="2383" y="6731"/>
                  <a:pt x="2383" y="6699"/>
                </a:cubicBezTo>
                <a:cubicBezTo>
                  <a:pt x="2383" y="6689"/>
                  <a:pt x="2380" y="6680"/>
                  <a:pt x="2376" y="6671"/>
                </a:cubicBezTo>
                <a:cubicBezTo>
                  <a:pt x="2611" y="6535"/>
                  <a:pt x="2611" y="6535"/>
                  <a:pt x="2611" y="6535"/>
                </a:cubicBezTo>
                <a:cubicBezTo>
                  <a:pt x="2611" y="7196"/>
                  <a:pt x="2611" y="7196"/>
                  <a:pt x="2611" y="7196"/>
                </a:cubicBezTo>
                <a:lnTo>
                  <a:pt x="2326" y="7361"/>
                </a:lnTo>
                <a:close/>
                <a:moveTo>
                  <a:pt x="2324" y="6641"/>
                </a:moveTo>
                <a:cubicBezTo>
                  <a:pt x="2304" y="6641"/>
                  <a:pt x="2286" y="6652"/>
                  <a:pt x="2275" y="6668"/>
                </a:cubicBezTo>
                <a:cubicBezTo>
                  <a:pt x="1753" y="6365"/>
                  <a:pt x="1753" y="6365"/>
                  <a:pt x="1753" y="6365"/>
                </a:cubicBezTo>
                <a:cubicBezTo>
                  <a:pt x="2037" y="6201"/>
                  <a:pt x="2037" y="6201"/>
                  <a:pt x="2037" y="6201"/>
                </a:cubicBezTo>
                <a:cubicBezTo>
                  <a:pt x="2608" y="6531"/>
                  <a:pt x="2608" y="6531"/>
                  <a:pt x="2608" y="6531"/>
                </a:cubicBezTo>
                <a:cubicBezTo>
                  <a:pt x="2373" y="6667"/>
                  <a:pt x="2373" y="6667"/>
                  <a:pt x="2373" y="6667"/>
                </a:cubicBezTo>
                <a:cubicBezTo>
                  <a:pt x="2363" y="6651"/>
                  <a:pt x="2345" y="6641"/>
                  <a:pt x="2324" y="6641"/>
                </a:cubicBezTo>
                <a:close/>
                <a:moveTo>
                  <a:pt x="2036" y="5862"/>
                </a:moveTo>
                <a:cubicBezTo>
                  <a:pt x="2319" y="5700"/>
                  <a:pt x="2319" y="5700"/>
                  <a:pt x="2319" y="5700"/>
                </a:cubicBezTo>
                <a:cubicBezTo>
                  <a:pt x="2319" y="5992"/>
                  <a:pt x="2319" y="5992"/>
                  <a:pt x="2319" y="5992"/>
                </a:cubicBezTo>
                <a:cubicBezTo>
                  <a:pt x="2302" y="5995"/>
                  <a:pt x="2289" y="6009"/>
                  <a:pt x="2289" y="6027"/>
                </a:cubicBezTo>
                <a:cubicBezTo>
                  <a:pt x="2289" y="6033"/>
                  <a:pt x="2290" y="6038"/>
                  <a:pt x="2292" y="6042"/>
                </a:cubicBezTo>
                <a:cubicBezTo>
                  <a:pt x="2037" y="6190"/>
                  <a:pt x="2037" y="6190"/>
                  <a:pt x="2037" y="6190"/>
                </a:cubicBezTo>
                <a:lnTo>
                  <a:pt x="2036" y="5862"/>
                </a:lnTo>
                <a:close/>
                <a:moveTo>
                  <a:pt x="2036" y="5188"/>
                </a:moveTo>
                <a:cubicBezTo>
                  <a:pt x="2037" y="4529"/>
                  <a:pt x="2037" y="4529"/>
                  <a:pt x="2037" y="4529"/>
                </a:cubicBezTo>
                <a:cubicBezTo>
                  <a:pt x="2321" y="4693"/>
                  <a:pt x="2321" y="4693"/>
                  <a:pt x="2321" y="4693"/>
                </a:cubicBezTo>
                <a:cubicBezTo>
                  <a:pt x="2321" y="5353"/>
                  <a:pt x="2321" y="5353"/>
                  <a:pt x="2321" y="5353"/>
                </a:cubicBezTo>
                <a:lnTo>
                  <a:pt x="2036" y="5188"/>
                </a:lnTo>
                <a:close/>
                <a:moveTo>
                  <a:pt x="2360" y="6027"/>
                </a:moveTo>
                <a:cubicBezTo>
                  <a:pt x="2360" y="6009"/>
                  <a:pt x="2347" y="5994"/>
                  <a:pt x="2329" y="5992"/>
                </a:cubicBezTo>
                <a:cubicBezTo>
                  <a:pt x="2329" y="5695"/>
                  <a:pt x="2329" y="5695"/>
                  <a:pt x="2329" y="5695"/>
                </a:cubicBezTo>
                <a:cubicBezTo>
                  <a:pt x="2616" y="5531"/>
                  <a:pt x="2616" y="5531"/>
                  <a:pt x="2616" y="5531"/>
                </a:cubicBezTo>
                <a:cubicBezTo>
                  <a:pt x="2900" y="5696"/>
                  <a:pt x="2900" y="5696"/>
                  <a:pt x="2900" y="5696"/>
                </a:cubicBezTo>
                <a:cubicBezTo>
                  <a:pt x="2901" y="6357"/>
                  <a:pt x="2901" y="6357"/>
                  <a:pt x="2901" y="6357"/>
                </a:cubicBezTo>
                <a:cubicBezTo>
                  <a:pt x="2357" y="6042"/>
                  <a:pt x="2357" y="6042"/>
                  <a:pt x="2357" y="6042"/>
                </a:cubicBezTo>
                <a:cubicBezTo>
                  <a:pt x="2359" y="6038"/>
                  <a:pt x="2360" y="6033"/>
                  <a:pt x="2360" y="6027"/>
                </a:cubicBezTo>
                <a:close/>
                <a:moveTo>
                  <a:pt x="2957" y="7032"/>
                </a:moveTo>
                <a:cubicBezTo>
                  <a:pt x="2957" y="7004"/>
                  <a:pt x="2936" y="6981"/>
                  <a:pt x="2909" y="6979"/>
                </a:cubicBezTo>
                <a:cubicBezTo>
                  <a:pt x="2909" y="6369"/>
                  <a:pt x="2909" y="6369"/>
                  <a:pt x="2909" y="6369"/>
                </a:cubicBezTo>
                <a:cubicBezTo>
                  <a:pt x="3191" y="6532"/>
                  <a:pt x="3191" y="6532"/>
                  <a:pt x="3191" y="6532"/>
                </a:cubicBezTo>
                <a:cubicBezTo>
                  <a:pt x="3191" y="7192"/>
                  <a:pt x="3191" y="7192"/>
                  <a:pt x="3191" y="7192"/>
                </a:cubicBezTo>
                <a:cubicBezTo>
                  <a:pt x="2952" y="7055"/>
                  <a:pt x="2952" y="7055"/>
                  <a:pt x="2952" y="7055"/>
                </a:cubicBezTo>
                <a:cubicBezTo>
                  <a:pt x="2955" y="7048"/>
                  <a:pt x="2957" y="7040"/>
                  <a:pt x="2957" y="7032"/>
                </a:cubicBezTo>
                <a:close/>
                <a:moveTo>
                  <a:pt x="3196" y="7195"/>
                </a:moveTo>
                <a:cubicBezTo>
                  <a:pt x="3196" y="6535"/>
                  <a:pt x="3196" y="6535"/>
                  <a:pt x="3196" y="6535"/>
                </a:cubicBezTo>
                <a:cubicBezTo>
                  <a:pt x="3480" y="6700"/>
                  <a:pt x="3480" y="6700"/>
                  <a:pt x="3480" y="6700"/>
                </a:cubicBezTo>
                <a:cubicBezTo>
                  <a:pt x="3480" y="7358"/>
                  <a:pt x="3480" y="7358"/>
                  <a:pt x="3480" y="7358"/>
                </a:cubicBezTo>
                <a:lnTo>
                  <a:pt x="3196" y="7195"/>
                </a:lnTo>
                <a:close/>
                <a:moveTo>
                  <a:pt x="3477" y="7368"/>
                </a:moveTo>
                <a:cubicBezTo>
                  <a:pt x="3196" y="7530"/>
                  <a:pt x="3196" y="7530"/>
                  <a:pt x="3196" y="7530"/>
                </a:cubicBezTo>
                <a:cubicBezTo>
                  <a:pt x="3196" y="7206"/>
                  <a:pt x="3196" y="7206"/>
                  <a:pt x="3196" y="7206"/>
                </a:cubicBezTo>
                <a:lnTo>
                  <a:pt x="3477" y="7368"/>
                </a:lnTo>
                <a:close/>
                <a:moveTo>
                  <a:pt x="3196" y="6530"/>
                </a:moveTo>
                <a:cubicBezTo>
                  <a:pt x="3196" y="6201"/>
                  <a:pt x="3196" y="6201"/>
                  <a:pt x="3196" y="6201"/>
                </a:cubicBezTo>
                <a:cubicBezTo>
                  <a:pt x="3484" y="6035"/>
                  <a:pt x="3484" y="6035"/>
                  <a:pt x="3484" y="6035"/>
                </a:cubicBezTo>
                <a:cubicBezTo>
                  <a:pt x="4055" y="6365"/>
                  <a:pt x="4055" y="6365"/>
                  <a:pt x="4055" y="6365"/>
                </a:cubicBezTo>
                <a:cubicBezTo>
                  <a:pt x="3483" y="6696"/>
                  <a:pt x="3483" y="6696"/>
                  <a:pt x="3483" y="6696"/>
                </a:cubicBezTo>
                <a:lnTo>
                  <a:pt x="3196" y="6530"/>
                </a:lnTo>
                <a:close/>
                <a:moveTo>
                  <a:pt x="5187" y="7033"/>
                </a:moveTo>
                <a:cubicBezTo>
                  <a:pt x="5187" y="7037"/>
                  <a:pt x="5188" y="7042"/>
                  <a:pt x="5190" y="7046"/>
                </a:cubicBezTo>
                <a:cubicBezTo>
                  <a:pt x="4684" y="7336"/>
                  <a:pt x="4684" y="7336"/>
                  <a:pt x="4684" y="7336"/>
                </a:cubicBezTo>
                <a:cubicBezTo>
                  <a:pt x="4675" y="7324"/>
                  <a:pt x="4661" y="7316"/>
                  <a:pt x="4645" y="7315"/>
                </a:cubicBezTo>
                <a:cubicBezTo>
                  <a:pt x="4645" y="6700"/>
                  <a:pt x="4645" y="6700"/>
                  <a:pt x="4645" y="6700"/>
                </a:cubicBezTo>
                <a:cubicBezTo>
                  <a:pt x="5218" y="6367"/>
                  <a:pt x="5218" y="6367"/>
                  <a:pt x="5218" y="6367"/>
                </a:cubicBezTo>
                <a:cubicBezTo>
                  <a:pt x="5218" y="6998"/>
                  <a:pt x="5218" y="6998"/>
                  <a:pt x="5218" y="6998"/>
                </a:cubicBezTo>
                <a:cubicBezTo>
                  <a:pt x="5200" y="7000"/>
                  <a:pt x="5187" y="7015"/>
                  <a:pt x="5187" y="7033"/>
                </a:cubicBezTo>
                <a:close/>
                <a:moveTo>
                  <a:pt x="5259" y="7033"/>
                </a:moveTo>
                <a:cubicBezTo>
                  <a:pt x="5259" y="7015"/>
                  <a:pt x="5245" y="7000"/>
                  <a:pt x="5228" y="6998"/>
                </a:cubicBezTo>
                <a:cubicBezTo>
                  <a:pt x="5228" y="6368"/>
                  <a:pt x="5228" y="6368"/>
                  <a:pt x="5228" y="6368"/>
                </a:cubicBezTo>
                <a:cubicBezTo>
                  <a:pt x="5511" y="6532"/>
                  <a:pt x="5511" y="6532"/>
                  <a:pt x="5511" y="6532"/>
                </a:cubicBezTo>
                <a:cubicBezTo>
                  <a:pt x="5511" y="7193"/>
                  <a:pt x="5511" y="7193"/>
                  <a:pt x="5511" y="7193"/>
                </a:cubicBezTo>
                <a:cubicBezTo>
                  <a:pt x="5256" y="7046"/>
                  <a:pt x="5256" y="7046"/>
                  <a:pt x="5256" y="7046"/>
                </a:cubicBezTo>
                <a:cubicBezTo>
                  <a:pt x="5258" y="7042"/>
                  <a:pt x="5259" y="7037"/>
                  <a:pt x="5259" y="7033"/>
                </a:cubicBezTo>
                <a:close/>
                <a:moveTo>
                  <a:pt x="5516" y="7528"/>
                </a:moveTo>
                <a:cubicBezTo>
                  <a:pt x="5516" y="7207"/>
                  <a:pt x="5516" y="7207"/>
                  <a:pt x="5516" y="7207"/>
                </a:cubicBezTo>
                <a:cubicBezTo>
                  <a:pt x="5795" y="7367"/>
                  <a:pt x="5795" y="7367"/>
                  <a:pt x="5795" y="7367"/>
                </a:cubicBezTo>
                <a:lnTo>
                  <a:pt x="5516" y="7528"/>
                </a:lnTo>
                <a:close/>
                <a:moveTo>
                  <a:pt x="5798" y="7372"/>
                </a:moveTo>
                <a:cubicBezTo>
                  <a:pt x="5798" y="8033"/>
                  <a:pt x="5798" y="8033"/>
                  <a:pt x="5798" y="8033"/>
                </a:cubicBezTo>
                <a:cubicBezTo>
                  <a:pt x="5516" y="8195"/>
                  <a:pt x="5516" y="8195"/>
                  <a:pt x="5516" y="8195"/>
                </a:cubicBezTo>
                <a:cubicBezTo>
                  <a:pt x="5516" y="7534"/>
                  <a:pt x="5516" y="7534"/>
                  <a:pt x="5516" y="7534"/>
                </a:cubicBezTo>
                <a:lnTo>
                  <a:pt x="5798" y="7372"/>
                </a:lnTo>
                <a:close/>
                <a:moveTo>
                  <a:pt x="5516" y="7195"/>
                </a:moveTo>
                <a:cubicBezTo>
                  <a:pt x="5516" y="6535"/>
                  <a:pt x="5516" y="6535"/>
                  <a:pt x="5516" y="6535"/>
                </a:cubicBezTo>
                <a:cubicBezTo>
                  <a:pt x="5750" y="6670"/>
                  <a:pt x="5750" y="6670"/>
                  <a:pt x="5750" y="6670"/>
                </a:cubicBezTo>
                <a:cubicBezTo>
                  <a:pt x="5747" y="6678"/>
                  <a:pt x="5744" y="6687"/>
                  <a:pt x="5744" y="6696"/>
                </a:cubicBezTo>
                <a:cubicBezTo>
                  <a:pt x="5744" y="6727"/>
                  <a:pt x="5769" y="6753"/>
                  <a:pt x="5799" y="6754"/>
                </a:cubicBezTo>
                <a:cubicBezTo>
                  <a:pt x="5799" y="7358"/>
                  <a:pt x="5799" y="7358"/>
                  <a:pt x="5799" y="7358"/>
                </a:cubicBezTo>
                <a:lnTo>
                  <a:pt x="5516" y="7195"/>
                </a:lnTo>
                <a:close/>
                <a:moveTo>
                  <a:pt x="5516" y="6529"/>
                </a:moveTo>
                <a:cubicBezTo>
                  <a:pt x="5516" y="6200"/>
                  <a:pt x="5516" y="6200"/>
                  <a:pt x="5516" y="6200"/>
                </a:cubicBezTo>
                <a:cubicBezTo>
                  <a:pt x="5802" y="6035"/>
                  <a:pt x="5802" y="6035"/>
                  <a:pt x="5802" y="6035"/>
                </a:cubicBezTo>
                <a:cubicBezTo>
                  <a:pt x="6333" y="6341"/>
                  <a:pt x="6333" y="6341"/>
                  <a:pt x="6333" y="6341"/>
                </a:cubicBezTo>
                <a:cubicBezTo>
                  <a:pt x="6330" y="6348"/>
                  <a:pt x="6329" y="6355"/>
                  <a:pt x="6329" y="6362"/>
                </a:cubicBezTo>
                <a:cubicBezTo>
                  <a:pt x="6329" y="6371"/>
                  <a:pt x="6331" y="6380"/>
                  <a:pt x="6335" y="6387"/>
                </a:cubicBezTo>
                <a:cubicBezTo>
                  <a:pt x="5852" y="6666"/>
                  <a:pt x="5852" y="6666"/>
                  <a:pt x="5852" y="6666"/>
                </a:cubicBezTo>
                <a:cubicBezTo>
                  <a:pt x="5841" y="6649"/>
                  <a:pt x="5823" y="6638"/>
                  <a:pt x="5802" y="6638"/>
                </a:cubicBezTo>
                <a:cubicBezTo>
                  <a:pt x="5781" y="6638"/>
                  <a:pt x="5763" y="6649"/>
                  <a:pt x="5753" y="6666"/>
                </a:cubicBezTo>
                <a:lnTo>
                  <a:pt x="5516" y="6529"/>
                </a:lnTo>
                <a:close/>
                <a:moveTo>
                  <a:pt x="6435" y="6362"/>
                </a:moveTo>
                <a:cubicBezTo>
                  <a:pt x="6435" y="6355"/>
                  <a:pt x="6434" y="6348"/>
                  <a:pt x="6431" y="6341"/>
                </a:cubicBezTo>
                <a:cubicBezTo>
                  <a:pt x="6672" y="6202"/>
                  <a:pt x="6672" y="6202"/>
                  <a:pt x="6672" y="6202"/>
                </a:cubicBezTo>
                <a:cubicBezTo>
                  <a:pt x="6672" y="6528"/>
                  <a:pt x="6672" y="6528"/>
                  <a:pt x="6672" y="6528"/>
                </a:cubicBezTo>
                <a:cubicBezTo>
                  <a:pt x="6429" y="6388"/>
                  <a:pt x="6429" y="6388"/>
                  <a:pt x="6429" y="6388"/>
                </a:cubicBezTo>
                <a:cubicBezTo>
                  <a:pt x="6433" y="6381"/>
                  <a:pt x="6435" y="6372"/>
                  <a:pt x="6435" y="6362"/>
                </a:cubicBezTo>
                <a:close/>
                <a:moveTo>
                  <a:pt x="6672" y="6534"/>
                </a:moveTo>
                <a:cubicBezTo>
                  <a:pt x="6672" y="7193"/>
                  <a:pt x="6672" y="7193"/>
                  <a:pt x="6672" y="7193"/>
                </a:cubicBezTo>
                <a:cubicBezTo>
                  <a:pt x="6387" y="7029"/>
                  <a:pt x="6387" y="7029"/>
                  <a:pt x="6387" y="7029"/>
                </a:cubicBezTo>
                <a:cubicBezTo>
                  <a:pt x="6387" y="6415"/>
                  <a:pt x="6387" y="6415"/>
                  <a:pt x="6387" y="6415"/>
                </a:cubicBezTo>
                <a:cubicBezTo>
                  <a:pt x="6403" y="6414"/>
                  <a:pt x="6417" y="6405"/>
                  <a:pt x="6426" y="6392"/>
                </a:cubicBezTo>
                <a:lnTo>
                  <a:pt x="6672" y="6534"/>
                </a:lnTo>
                <a:close/>
                <a:moveTo>
                  <a:pt x="6384" y="6309"/>
                </a:moveTo>
                <a:cubicBezTo>
                  <a:pt x="6384" y="6026"/>
                  <a:pt x="6384" y="6026"/>
                  <a:pt x="6384" y="6026"/>
                </a:cubicBezTo>
                <a:cubicBezTo>
                  <a:pt x="6669" y="6193"/>
                  <a:pt x="6669" y="6193"/>
                  <a:pt x="6669" y="6193"/>
                </a:cubicBezTo>
                <a:cubicBezTo>
                  <a:pt x="6426" y="6333"/>
                  <a:pt x="6426" y="6333"/>
                  <a:pt x="6426" y="6333"/>
                </a:cubicBezTo>
                <a:cubicBezTo>
                  <a:pt x="6417" y="6319"/>
                  <a:pt x="6402" y="6310"/>
                  <a:pt x="6384" y="6309"/>
                </a:cubicBezTo>
                <a:close/>
                <a:moveTo>
                  <a:pt x="6384" y="6021"/>
                </a:moveTo>
                <a:cubicBezTo>
                  <a:pt x="6384" y="5696"/>
                  <a:pt x="6384" y="5696"/>
                  <a:pt x="6384" y="5696"/>
                </a:cubicBezTo>
                <a:cubicBezTo>
                  <a:pt x="6957" y="5363"/>
                  <a:pt x="6957" y="5363"/>
                  <a:pt x="6957" y="5363"/>
                </a:cubicBezTo>
                <a:cubicBezTo>
                  <a:pt x="6957" y="6026"/>
                  <a:pt x="6957" y="6026"/>
                  <a:pt x="6957" y="6026"/>
                </a:cubicBezTo>
                <a:cubicBezTo>
                  <a:pt x="6673" y="6190"/>
                  <a:pt x="6673" y="6190"/>
                  <a:pt x="6673" y="6190"/>
                </a:cubicBezTo>
                <a:lnTo>
                  <a:pt x="6384" y="6021"/>
                </a:lnTo>
                <a:close/>
                <a:moveTo>
                  <a:pt x="8699" y="3684"/>
                </a:moveTo>
                <a:cubicBezTo>
                  <a:pt x="8416" y="3520"/>
                  <a:pt x="8416" y="3520"/>
                  <a:pt x="8416" y="3520"/>
                </a:cubicBezTo>
                <a:cubicBezTo>
                  <a:pt x="8986" y="3188"/>
                  <a:pt x="8986" y="3188"/>
                  <a:pt x="8986" y="3188"/>
                </a:cubicBezTo>
                <a:cubicBezTo>
                  <a:pt x="9272" y="3353"/>
                  <a:pt x="9272" y="3353"/>
                  <a:pt x="9272" y="3353"/>
                </a:cubicBezTo>
                <a:lnTo>
                  <a:pt x="8699" y="3684"/>
                </a:lnTo>
                <a:close/>
                <a:moveTo>
                  <a:pt x="9275" y="3357"/>
                </a:moveTo>
                <a:cubicBezTo>
                  <a:pt x="9276" y="4018"/>
                  <a:pt x="9276" y="4018"/>
                  <a:pt x="9276" y="4018"/>
                </a:cubicBezTo>
                <a:cubicBezTo>
                  <a:pt x="8729" y="4334"/>
                  <a:pt x="8729" y="4334"/>
                  <a:pt x="8729" y="4334"/>
                </a:cubicBezTo>
                <a:cubicBezTo>
                  <a:pt x="8722" y="4326"/>
                  <a:pt x="8713" y="4321"/>
                  <a:pt x="8702" y="4320"/>
                </a:cubicBezTo>
                <a:cubicBezTo>
                  <a:pt x="8702" y="3688"/>
                  <a:pt x="8702" y="3688"/>
                  <a:pt x="8702" y="3688"/>
                </a:cubicBezTo>
                <a:lnTo>
                  <a:pt x="9275" y="3357"/>
                </a:lnTo>
                <a:close/>
                <a:moveTo>
                  <a:pt x="8697" y="4321"/>
                </a:moveTo>
                <a:cubicBezTo>
                  <a:pt x="8687" y="4322"/>
                  <a:pt x="8679" y="4327"/>
                  <a:pt x="8673" y="4334"/>
                </a:cubicBezTo>
                <a:cubicBezTo>
                  <a:pt x="8413" y="4184"/>
                  <a:pt x="8413" y="4184"/>
                  <a:pt x="8413" y="4184"/>
                </a:cubicBezTo>
                <a:cubicBezTo>
                  <a:pt x="8414" y="3524"/>
                  <a:pt x="8414" y="3524"/>
                  <a:pt x="8414" y="3524"/>
                </a:cubicBezTo>
                <a:cubicBezTo>
                  <a:pt x="8697" y="3688"/>
                  <a:pt x="8697" y="3688"/>
                  <a:pt x="8697" y="3688"/>
                </a:cubicBezTo>
                <a:lnTo>
                  <a:pt x="8697" y="4321"/>
                </a:lnTo>
                <a:close/>
                <a:moveTo>
                  <a:pt x="8696" y="5022"/>
                </a:moveTo>
                <a:cubicBezTo>
                  <a:pt x="8123" y="5353"/>
                  <a:pt x="8123" y="5353"/>
                  <a:pt x="8123" y="5353"/>
                </a:cubicBezTo>
                <a:cubicBezTo>
                  <a:pt x="8122" y="4749"/>
                  <a:pt x="8122" y="4749"/>
                  <a:pt x="8122" y="4749"/>
                </a:cubicBezTo>
                <a:cubicBezTo>
                  <a:pt x="8154" y="4749"/>
                  <a:pt x="8179" y="4723"/>
                  <a:pt x="8179" y="4691"/>
                </a:cubicBezTo>
                <a:cubicBezTo>
                  <a:pt x="8179" y="4681"/>
                  <a:pt x="8177" y="4671"/>
                  <a:pt x="8172" y="4663"/>
                </a:cubicBezTo>
                <a:cubicBezTo>
                  <a:pt x="8670" y="4375"/>
                  <a:pt x="8670" y="4375"/>
                  <a:pt x="8670" y="4375"/>
                </a:cubicBezTo>
                <a:cubicBezTo>
                  <a:pt x="8676" y="4384"/>
                  <a:pt x="8685" y="4390"/>
                  <a:pt x="8696" y="4391"/>
                </a:cubicBezTo>
                <a:lnTo>
                  <a:pt x="8696" y="5022"/>
                </a:lnTo>
                <a:close/>
                <a:moveTo>
                  <a:pt x="8121" y="4633"/>
                </a:moveTo>
                <a:cubicBezTo>
                  <a:pt x="8101" y="4633"/>
                  <a:pt x="8083" y="4644"/>
                  <a:pt x="8072" y="4660"/>
                </a:cubicBezTo>
                <a:cubicBezTo>
                  <a:pt x="7835" y="4523"/>
                  <a:pt x="7835" y="4523"/>
                  <a:pt x="7835" y="4523"/>
                </a:cubicBezTo>
                <a:cubicBezTo>
                  <a:pt x="8408" y="4192"/>
                  <a:pt x="8408" y="4192"/>
                  <a:pt x="8408" y="4192"/>
                </a:cubicBezTo>
                <a:cubicBezTo>
                  <a:pt x="8668" y="4342"/>
                  <a:pt x="8668" y="4342"/>
                  <a:pt x="8668" y="4342"/>
                </a:cubicBezTo>
                <a:cubicBezTo>
                  <a:pt x="8666" y="4346"/>
                  <a:pt x="8665" y="4351"/>
                  <a:pt x="8665" y="4356"/>
                </a:cubicBezTo>
                <a:cubicBezTo>
                  <a:pt x="8665" y="4361"/>
                  <a:pt x="8666" y="4366"/>
                  <a:pt x="8668" y="4370"/>
                </a:cubicBezTo>
                <a:cubicBezTo>
                  <a:pt x="8169" y="4659"/>
                  <a:pt x="8169" y="4659"/>
                  <a:pt x="8169" y="4659"/>
                </a:cubicBezTo>
                <a:cubicBezTo>
                  <a:pt x="8159" y="4643"/>
                  <a:pt x="8141" y="4633"/>
                  <a:pt x="8121" y="4633"/>
                </a:cubicBezTo>
                <a:close/>
                <a:moveTo>
                  <a:pt x="7598" y="1678"/>
                </a:moveTo>
                <a:cubicBezTo>
                  <a:pt x="7598" y="1668"/>
                  <a:pt x="7596" y="1659"/>
                  <a:pt x="7591" y="1651"/>
                </a:cubicBezTo>
                <a:cubicBezTo>
                  <a:pt x="8116" y="1348"/>
                  <a:pt x="8116" y="1348"/>
                  <a:pt x="8116" y="1348"/>
                </a:cubicBezTo>
                <a:cubicBezTo>
                  <a:pt x="8115" y="2011"/>
                  <a:pt x="8115" y="2011"/>
                  <a:pt x="8115" y="2011"/>
                </a:cubicBezTo>
                <a:cubicBezTo>
                  <a:pt x="7570" y="2327"/>
                  <a:pt x="7570" y="2327"/>
                  <a:pt x="7570" y="2327"/>
                </a:cubicBezTo>
                <a:cubicBezTo>
                  <a:pt x="7563" y="2319"/>
                  <a:pt x="7554" y="2313"/>
                  <a:pt x="7543" y="2313"/>
                </a:cubicBezTo>
                <a:cubicBezTo>
                  <a:pt x="7542" y="1736"/>
                  <a:pt x="7542" y="1736"/>
                  <a:pt x="7542" y="1736"/>
                </a:cubicBezTo>
                <a:cubicBezTo>
                  <a:pt x="7573" y="1735"/>
                  <a:pt x="7598" y="1709"/>
                  <a:pt x="7598" y="1678"/>
                </a:cubicBezTo>
                <a:close/>
                <a:moveTo>
                  <a:pt x="7482" y="1678"/>
                </a:moveTo>
                <a:cubicBezTo>
                  <a:pt x="7482" y="1710"/>
                  <a:pt x="7506" y="1735"/>
                  <a:pt x="7537" y="1736"/>
                </a:cubicBezTo>
                <a:cubicBezTo>
                  <a:pt x="7538" y="2313"/>
                  <a:pt x="7538" y="2313"/>
                  <a:pt x="7538" y="2313"/>
                </a:cubicBezTo>
                <a:cubicBezTo>
                  <a:pt x="7528" y="2314"/>
                  <a:pt x="7519" y="2319"/>
                  <a:pt x="7513" y="2327"/>
                </a:cubicBezTo>
                <a:cubicBezTo>
                  <a:pt x="7254" y="2177"/>
                  <a:pt x="7254" y="2177"/>
                  <a:pt x="7254" y="2177"/>
                </a:cubicBezTo>
                <a:cubicBezTo>
                  <a:pt x="7253" y="1515"/>
                  <a:pt x="7253" y="1515"/>
                  <a:pt x="7253" y="1515"/>
                </a:cubicBezTo>
                <a:cubicBezTo>
                  <a:pt x="7488" y="1651"/>
                  <a:pt x="7488" y="1651"/>
                  <a:pt x="7488" y="1651"/>
                </a:cubicBezTo>
                <a:cubicBezTo>
                  <a:pt x="7484" y="1659"/>
                  <a:pt x="7482" y="1668"/>
                  <a:pt x="7482" y="1678"/>
                </a:cubicBezTo>
                <a:close/>
                <a:moveTo>
                  <a:pt x="7248" y="1516"/>
                </a:moveTo>
                <a:cubicBezTo>
                  <a:pt x="7250" y="2174"/>
                  <a:pt x="7250" y="2174"/>
                  <a:pt x="7250" y="2174"/>
                </a:cubicBezTo>
                <a:cubicBezTo>
                  <a:pt x="6967" y="2011"/>
                  <a:pt x="6967" y="2011"/>
                  <a:pt x="6967" y="2011"/>
                </a:cubicBezTo>
                <a:cubicBezTo>
                  <a:pt x="6966" y="1681"/>
                  <a:pt x="6966" y="1681"/>
                  <a:pt x="6966" y="1681"/>
                </a:cubicBezTo>
                <a:lnTo>
                  <a:pt x="7248" y="1516"/>
                </a:lnTo>
                <a:close/>
                <a:moveTo>
                  <a:pt x="6966" y="1675"/>
                </a:moveTo>
                <a:cubicBezTo>
                  <a:pt x="6966" y="1399"/>
                  <a:pt x="6966" y="1399"/>
                  <a:pt x="6966" y="1399"/>
                </a:cubicBezTo>
                <a:cubicBezTo>
                  <a:pt x="6983" y="1397"/>
                  <a:pt x="6997" y="1387"/>
                  <a:pt x="7006" y="1373"/>
                </a:cubicBezTo>
                <a:cubicBezTo>
                  <a:pt x="7245" y="1511"/>
                  <a:pt x="7245" y="1511"/>
                  <a:pt x="7245" y="1511"/>
                </a:cubicBezTo>
                <a:lnTo>
                  <a:pt x="6966" y="1675"/>
                </a:lnTo>
                <a:close/>
                <a:moveTo>
                  <a:pt x="7250" y="2185"/>
                </a:moveTo>
                <a:cubicBezTo>
                  <a:pt x="7251" y="2512"/>
                  <a:pt x="7251" y="2512"/>
                  <a:pt x="7251" y="2512"/>
                </a:cubicBezTo>
                <a:cubicBezTo>
                  <a:pt x="6960" y="2680"/>
                  <a:pt x="6960" y="2680"/>
                  <a:pt x="6960" y="2680"/>
                </a:cubicBezTo>
                <a:cubicBezTo>
                  <a:pt x="6429" y="2373"/>
                  <a:pt x="6429" y="2373"/>
                  <a:pt x="6429" y="2373"/>
                </a:cubicBezTo>
                <a:cubicBezTo>
                  <a:pt x="6433" y="2366"/>
                  <a:pt x="6435" y="2357"/>
                  <a:pt x="6435" y="2348"/>
                </a:cubicBezTo>
                <a:cubicBezTo>
                  <a:pt x="6435" y="2340"/>
                  <a:pt x="6434" y="2332"/>
                  <a:pt x="6431" y="2326"/>
                </a:cubicBezTo>
                <a:cubicBezTo>
                  <a:pt x="6962" y="2019"/>
                  <a:pt x="6962" y="2019"/>
                  <a:pt x="6962" y="2019"/>
                </a:cubicBezTo>
                <a:lnTo>
                  <a:pt x="7250" y="2185"/>
                </a:lnTo>
                <a:close/>
                <a:moveTo>
                  <a:pt x="5861" y="677"/>
                </a:moveTo>
                <a:cubicBezTo>
                  <a:pt x="5861" y="666"/>
                  <a:pt x="5858" y="656"/>
                  <a:pt x="5853" y="648"/>
                </a:cubicBezTo>
                <a:cubicBezTo>
                  <a:pt x="6088" y="512"/>
                  <a:pt x="6088" y="512"/>
                  <a:pt x="6088" y="512"/>
                </a:cubicBezTo>
                <a:cubicBezTo>
                  <a:pt x="6088" y="840"/>
                  <a:pt x="6088" y="840"/>
                  <a:pt x="6088" y="840"/>
                </a:cubicBezTo>
                <a:cubicBezTo>
                  <a:pt x="5804" y="1006"/>
                  <a:pt x="5804" y="1006"/>
                  <a:pt x="5804" y="1006"/>
                </a:cubicBezTo>
                <a:cubicBezTo>
                  <a:pt x="5803" y="735"/>
                  <a:pt x="5803" y="735"/>
                  <a:pt x="5803" y="735"/>
                </a:cubicBezTo>
                <a:cubicBezTo>
                  <a:pt x="5835" y="734"/>
                  <a:pt x="5861" y="708"/>
                  <a:pt x="5861" y="677"/>
                </a:cubicBezTo>
                <a:close/>
                <a:moveTo>
                  <a:pt x="6333" y="2326"/>
                </a:moveTo>
                <a:cubicBezTo>
                  <a:pt x="6330" y="2333"/>
                  <a:pt x="6329" y="2340"/>
                  <a:pt x="6329" y="2348"/>
                </a:cubicBezTo>
                <a:cubicBezTo>
                  <a:pt x="6329" y="2356"/>
                  <a:pt x="6331" y="2364"/>
                  <a:pt x="6335" y="2372"/>
                </a:cubicBezTo>
                <a:cubicBezTo>
                  <a:pt x="5849" y="2652"/>
                  <a:pt x="5849" y="2652"/>
                  <a:pt x="5849" y="2652"/>
                </a:cubicBezTo>
                <a:cubicBezTo>
                  <a:pt x="5839" y="2637"/>
                  <a:pt x="5821" y="2626"/>
                  <a:pt x="5801" y="2626"/>
                </a:cubicBezTo>
                <a:cubicBezTo>
                  <a:pt x="5781" y="2626"/>
                  <a:pt x="5763" y="2637"/>
                  <a:pt x="5752" y="2652"/>
                </a:cubicBezTo>
                <a:cubicBezTo>
                  <a:pt x="5230" y="2350"/>
                  <a:pt x="5230" y="2350"/>
                  <a:pt x="5230" y="2350"/>
                </a:cubicBezTo>
                <a:cubicBezTo>
                  <a:pt x="5802" y="2020"/>
                  <a:pt x="5802" y="2020"/>
                  <a:pt x="5802" y="2020"/>
                </a:cubicBezTo>
                <a:lnTo>
                  <a:pt x="6333" y="2326"/>
                </a:lnTo>
                <a:close/>
                <a:moveTo>
                  <a:pt x="5513" y="1847"/>
                </a:moveTo>
                <a:cubicBezTo>
                  <a:pt x="5513" y="1846"/>
                  <a:pt x="5513" y="1846"/>
                  <a:pt x="5513" y="1846"/>
                </a:cubicBezTo>
                <a:cubicBezTo>
                  <a:pt x="5514" y="1512"/>
                  <a:pt x="5514" y="1512"/>
                  <a:pt x="5514" y="1512"/>
                </a:cubicBezTo>
                <a:cubicBezTo>
                  <a:pt x="5798" y="1348"/>
                  <a:pt x="5798" y="1348"/>
                  <a:pt x="5798" y="1348"/>
                </a:cubicBezTo>
                <a:cubicBezTo>
                  <a:pt x="5797" y="2011"/>
                  <a:pt x="5797" y="2011"/>
                  <a:pt x="5797" y="2011"/>
                </a:cubicBezTo>
                <a:cubicBezTo>
                  <a:pt x="5224" y="2342"/>
                  <a:pt x="5224" y="2342"/>
                  <a:pt x="5224" y="2342"/>
                </a:cubicBezTo>
                <a:cubicBezTo>
                  <a:pt x="5224" y="2014"/>
                  <a:pt x="5224" y="2014"/>
                  <a:pt x="5224" y="2014"/>
                </a:cubicBezTo>
                <a:lnTo>
                  <a:pt x="5513" y="1847"/>
                </a:lnTo>
                <a:close/>
                <a:moveTo>
                  <a:pt x="5508" y="1844"/>
                </a:moveTo>
                <a:cubicBezTo>
                  <a:pt x="5224" y="2008"/>
                  <a:pt x="5224" y="2008"/>
                  <a:pt x="5224" y="2008"/>
                </a:cubicBezTo>
                <a:cubicBezTo>
                  <a:pt x="5224" y="1679"/>
                  <a:pt x="5224" y="1679"/>
                  <a:pt x="5224" y="1679"/>
                </a:cubicBezTo>
                <a:cubicBezTo>
                  <a:pt x="5509" y="1515"/>
                  <a:pt x="5509" y="1515"/>
                  <a:pt x="5509" y="1515"/>
                </a:cubicBezTo>
                <a:lnTo>
                  <a:pt x="5508" y="1844"/>
                </a:lnTo>
                <a:close/>
                <a:moveTo>
                  <a:pt x="2904" y="3024"/>
                </a:moveTo>
                <a:cubicBezTo>
                  <a:pt x="3191" y="3189"/>
                  <a:pt x="3191" y="3189"/>
                  <a:pt x="3191" y="3189"/>
                </a:cubicBezTo>
                <a:cubicBezTo>
                  <a:pt x="3191" y="3519"/>
                  <a:pt x="3191" y="3519"/>
                  <a:pt x="3191" y="3519"/>
                </a:cubicBezTo>
                <a:cubicBezTo>
                  <a:pt x="2954" y="3656"/>
                  <a:pt x="2954" y="3656"/>
                  <a:pt x="2954" y="3656"/>
                </a:cubicBezTo>
                <a:cubicBezTo>
                  <a:pt x="2944" y="3639"/>
                  <a:pt x="2925" y="3628"/>
                  <a:pt x="2904" y="3628"/>
                </a:cubicBezTo>
                <a:cubicBezTo>
                  <a:pt x="2883" y="3628"/>
                  <a:pt x="2864" y="3640"/>
                  <a:pt x="2854" y="3657"/>
                </a:cubicBezTo>
                <a:cubicBezTo>
                  <a:pt x="2616" y="3518"/>
                  <a:pt x="2616" y="3518"/>
                  <a:pt x="2616" y="3518"/>
                </a:cubicBezTo>
                <a:cubicBezTo>
                  <a:pt x="2616" y="3504"/>
                  <a:pt x="2616" y="3504"/>
                  <a:pt x="2616" y="3504"/>
                </a:cubicBezTo>
                <a:cubicBezTo>
                  <a:pt x="2616" y="3191"/>
                  <a:pt x="2616" y="3191"/>
                  <a:pt x="2616" y="3191"/>
                </a:cubicBezTo>
                <a:lnTo>
                  <a:pt x="2904" y="3024"/>
                </a:lnTo>
                <a:close/>
                <a:moveTo>
                  <a:pt x="2616" y="3179"/>
                </a:moveTo>
                <a:cubicBezTo>
                  <a:pt x="2617" y="2517"/>
                  <a:pt x="2617" y="2517"/>
                  <a:pt x="2617" y="2517"/>
                </a:cubicBezTo>
                <a:cubicBezTo>
                  <a:pt x="2858" y="2378"/>
                  <a:pt x="2858" y="2378"/>
                  <a:pt x="2858" y="2378"/>
                </a:cubicBezTo>
                <a:cubicBezTo>
                  <a:pt x="2867" y="2391"/>
                  <a:pt x="2882" y="2400"/>
                  <a:pt x="2899" y="2401"/>
                </a:cubicBezTo>
                <a:cubicBezTo>
                  <a:pt x="2899" y="3016"/>
                  <a:pt x="2899" y="3016"/>
                  <a:pt x="2899" y="3016"/>
                </a:cubicBezTo>
                <a:lnTo>
                  <a:pt x="2616" y="3179"/>
                </a:lnTo>
                <a:close/>
                <a:moveTo>
                  <a:pt x="2874" y="4335"/>
                </a:moveTo>
                <a:cubicBezTo>
                  <a:pt x="2616" y="4184"/>
                  <a:pt x="2616" y="4184"/>
                  <a:pt x="2616" y="4184"/>
                </a:cubicBezTo>
                <a:cubicBezTo>
                  <a:pt x="2616" y="3524"/>
                  <a:pt x="2616" y="3524"/>
                  <a:pt x="2616" y="3524"/>
                </a:cubicBezTo>
                <a:cubicBezTo>
                  <a:pt x="2852" y="3661"/>
                  <a:pt x="2852" y="3661"/>
                  <a:pt x="2852" y="3661"/>
                </a:cubicBezTo>
                <a:cubicBezTo>
                  <a:pt x="2848" y="3669"/>
                  <a:pt x="2846" y="3677"/>
                  <a:pt x="2846" y="3686"/>
                </a:cubicBezTo>
                <a:cubicBezTo>
                  <a:pt x="2846" y="3717"/>
                  <a:pt x="2870" y="3742"/>
                  <a:pt x="2901" y="3744"/>
                </a:cubicBezTo>
                <a:cubicBezTo>
                  <a:pt x="2901" y="4319"/>
                  <a:pt x="2901" y="4319"/>
                  <a:pt x="2901" y="4319"/>
                </a:cubicBezTo>
                <a:cubicBezTo>
                  <a:pt x="2890" y="4320"/>
                  <a:pt x="2880" y="4326"/>
                  <a:pt x="2874" y="4335"/>
                </a:cubicBezTo>
                <a:close/>
                <a:moveTo>
                  <a:pt x="2899" y="5022"/>
                </a:moveTo>
                <a:cubicBezTo>
                  <a:pt x="2616" y="5185"/>
                  <a:pt x="2616" y="5185"/>
                  <a:pt x="2616" y="5185"/>
                </a:cubicBezTo>
                <a:cubicBezTo>
                  <a:pt x="2615" y="4859"/>
                  <a:pt x="2615" y="4859"/>
                  <a:pt x="2615" y="4859"/>
                </a:cubicBezTo>
                <a:cubicBezTo>
                  <a:pt x="2899" y="4695"/>
                  <a:pt x="2899" y="4695"/>
                  <a:pt x="2899" y="4695"/>
                </a:cubicBezTo>
                <a:lnTo>
                  <a:pt x="2899" y="5022"/>
                </a:lnTo>
                <a:close/>
                <a:moveTo>
                  <a:pt x="2940" y="4355"/>
                </a:moveTo>
                <a:cubicBezTo>
                  <a:pt x="2940" y="4351"/>
                  <a:pt x="2939" y="4347"/>
                  <a:pt x="2938" y="4344"/>
                </a:cubicBezTo>
                <a:cubicBezTo>
                  <a:pt x="3191" y="4196"/>
                  <a:pt x="3191" y="4196"/>
                  <a:pt x="3191" y="4196"/>
                </a:cubicBezTo>
                <a:cubicBezTo>
                  <a:pt x="3191" y="4519"/>
                  <a:pt x="3191" y="4519"/>
                  <a:pt x="3191" y="4519"/>
                </a:cubicBezTo>
                <a:cubicBezTo>
                  <a:pt x="2936" y="4371"/>
                  <a:pt x="2936" y="4371"/>
                  <a:pt x="2936" y="4371"/>
                </a:cubicBezTo>
                <a:cubicBezTo>
                  <a:pt x="2938" y="4366"/>
                  <a:pt x="2940" y="4361"/>
                  <a:pt x="2940" y="4355"/>
                </a:cubicBezTo>
                <a:close/>
                <a:moveTo>
                  <a:pt x="3189" y="4524"/>
                </a:moveTo>
                <a:cubicBezTo>
                  <a:pt x="2909" y="4684"/>
                  <a:pt x="2909" y="4684"/>
                  <a:pt x="2909" y="4684"/>
                </a:cubicBezTo>
                <a:cubicBezTo>
                  <a:pt x="2909" y="4390"/>
                  <a:pt x="2909" y="4390"/>
                  <a:pt x="2909" y="4390"/>
                </a:cubicBezTo>
                <a:cubicBezTo>
                  <a:pt x="2919" y="4389"/>
                  <a:pt x="2928" y="4383"/>
                  <a:pt x="2933" y="4375"/>
                </a:cubicBezTo>
                <a:lnTo>
                  <a:pt x="3189" y="4524"/>
                </a:lnTo>
                <a:close/>
                <a:moveTo>
                  <a:pt x="2906" y="4319"/>
                </a:moveTo>
                <a:cubicBezTo>
                  <a:pt x="2906" y="3744"/>
                  <a:pt x="2906" y="3744"/>
                  <a:pt x="2906" y="3744"/>
                </a:cubicBezTo>
                <a:cubicBezTo>
                  <a:pt x="2937" y="3743"/>
                  <a:pt x="2962" y="3718"/>
                  <a:pt x="2962" y="3686"/>
                </a:cubicBezTo>
                <a:cubicBezTo>
                  <a:pt x="2962" y="3677"/>
                  <a:pt x="2960" y="3668"/>
                  <a:pt x="2956" y="3660"/>
                </a:cubicBezTo>
                <a:cubicBezTo>
                  <a:pt x="3191" y="3524"/>
                  <a:pt x="3191" y="3524"/>
                  <a:pt x="3191" y="3524"/>
                </a:cubicBezTo>
                <a:cubicBezTo>
                  <a:pt x="3191" y="4185"/>
                  <a:pt x="3191" y="4185"/>
                  <a:pt x="3191" y="4185"/>
                </a:cubicBezTo>
                <a:cubicBezTo>
                  <a:pt x="2934" y="4335"/>
                  <a:pt x="2934" y="4335"/>
                  <a:pt x="2934" y="4335"/>
                </a:cubicBezTo>
                <a:cubicBezTo>
                  <a:pt x="2928" y="4326"/>
                  <a:pt x="2917" y="4320"/>
                  <a:pt x="2906" y="4319"/>
                </a:cubicBezTo>
                <a:close/>
                <a:moveTo>
                  <a:pt x="2909" y="3016"/>
                </a:moveTo>
                <a:cubicBezTo>
                  <a:pt x="2909" y="2401"/>
                  <a:pt x="2909" y="2401"/>
                  <a:pt x="2909" y="2401"/>
                </a:cubicBezTo>
                <a:cubicBezTo>
                  <a:pt x="2925" y="2399"/>
                  <a:pt x="2939" y="2390"/>
                  <a:pt x="2947" y="2377"/>
                </a:cubicBezTo>
                <a:cubicBezTo>
                  <a:pt x="3191" y="2518"/>
                  <a:pt x="3191" y="2518"/>
                  <a:pt x="3191" y="2518"/>
                </a:cubicBezTo>
                <a:cubicBezTo>
                  <a:pt x="3191" y="3178"/>
                  <a:pt x="3191" y="3178"/>
                  <a:pt x="3191" y="3178"/>
                </a:cubicBezTo>
                <a:lnTo>
                  <a:pt x="2909" y="3016"/>
                </a:lnTo>
                <a:close/>
                <a:moveTo>
                  <a:pt x="2905" y="2015"/>
                </a:moveTo>
                <a:cubicBezTo>
                  <a:pt x="3188" y="2180"/>
                  <a:pt x="3188" y="2180"/>
                  <a:pt x="3188" y="2180"/>
                </a:cubicBezTo>
                <a:cubicBezTo>
                  <a:pt x="2947" y="2319"/>
                  <a:pt x="2947" y="2319"/>
                  <a:pt x="2947" y="2319"/>
                </a:cubicBezTo>
                <a:cubicBezTo>
                  <a:pt x="2938" y="2305"/>
                  <a:pt x="2923" y="2296"/>
                  <a:pt x="2906" y="2295"/>
                </a:cubicBezTo>
                <a:lnTo>
                  <a:pt x="2905" y="2015"/>
                </a:lnTo>
                <a:close/>
                <a:moveTo>
                  <a:pt x="3198" y="2185"/>
                </a:moveTo>
                <a:cubicBezTo>
                  <a:pt x="3477" y="2348"/>
                  <a:pt x="3477" y="2348"/>
                  <a:pt x="3477" y="2348"/>
                </a:cubicBezTo>
                <a:cubicBezTo>
                  <a:pt x="3192" y="2513"/>
                  <a:pt x="3192" y="2513"/>
                  <a:pt x="3192" y="2513"/>
                </a:cubicBezTo>
                <a:cubicBezTo>
                  <a:pt x="2950" y="2373"/>
                  <a:pt x="2950" y="2373"/>
                  <a:pt x="2950" y="2373"/>
                </a:cubicBezTo>
                <a:cubicBezTo>
                  <a:pt x="2953" y="2365"/>
                  <a:pt x="2956" y="2357"/>
                  <a:pt x="2956" y="2348"/>
                </a:cubicBezTo>
                <a:cubicBezTo>
                  <a:pt x="2956" y="2341"/>
                  <a:pt x="2954" y="2334"/>
                  <a:pt x="2952" y="2328"/>
                </a:cubicBezTo>
                <a:lnTo>
                  <a:pt x="3198" y="2185"/>
                </a:lnTo>
                <a:close/>
                <a:moveTo>
                  <a:pt x="3196" y="3516"/>
                </a:moveTo>
                <a:cubicBezTo>
                  <a:pt x="3196" y="3192"/>
                  <a:pt x="3196" y="3192"/>
                  <a:pt x="3196" y="3192"/>
                </a:cubicBezTo>
                <a:cubicBezTo>
                  <a:pt x="3450" y="3338"/>
                  <a:pt x="3450" y="3338"/>
                  <a:pt x="3450" y="3338"/>
                </a:cubicBezTo>
                <a:cubicBezTo>
                  <a:pt x="3448" y="3343"/>
                  <a:pt x="3446" y="3348"/>
                  <a:pt x="3446" y="3354"/>
                </a:cubicBezTo>
                <a:cubicBezTo>
                  <a:pt x="3446" y="3359"/>
                  <a:pt x="3448" y="3364"/>
                  <a:pt x="3450" y="3369"/>
                </a:cubicBezTo>
                <a:lnTo>
                  <a:pt x="3196" y="3516"/>
                </a:lnTo>
                <a:close/>
                <a:moveTo>
                  <a:pt x="3452" y="3373"/>
                </a:moveTo>
                <a:cubicBezTo>
                  <a:pt x="3458" y="3382"/>
                  <a:pt x="3468" y="3388"/>
                  <a:pt x="3479" y="3390"/>
                </a:cubicBezTo>
                <a:cubicBezTo>
                  <a:pt x="3478" y="4018"/>
                  <a:pt x="3478" y="4018"/>
                  <a:pt x="3478" y="4018"/>
                </a:cubicBezTo>
                <a:cubicBezTo>
                  <a:pt x="3196" y="4182"/>
                  <a:pt x="3196" y="4182"/>
                  <a:pt x="3196" y="4182"/>
                </a:cubicBezTo>
                <a:cubicBezTo>
                  <a:pt x="3196" y="3522"/>
                  <a:pt x="3196" y="3522"/>
                  <a:pt x="3196" y="3522"/>
                </a:cubicBezTo>
                <a:lnTo>
                  <a:pt x="3452" y="3373"/>
                </a:lnTo>
                <a:close/>
                <a:moveTo>
                  <a:pt x="3196" y="3180"/>
                </a:moveTo>
                <a:cubicBezTo>
                  <a:pt x="3196" y="2521"/>
                  <a:pt x="3196" y="2521"/>
                  <a:pt x="3196" y="2521"/>
                </a:cubicBezTo>
                <a:cubicBezTo>
                  <a:pt x="3480" y="2686"/>
                  <a:pt x="3480" y="2686"/>
                  <a:pt x="3480" y="2686"/>
                </a:cubicBezTo>
                <a:cubicBezTo>
                  <a:pt x="3480" y="3318"/>
                  <a:pt x="3480" y="3318"/>
                  <a:pt x="3480" y="3318"/>
                </a:cubicBezTo>
                <a:cubicBezTo>
                  <a:pt x="3471" y="3319"/>
                  <a:pt x="3462" y="3323"/>
                  <a:pt x="3456" y="3330"/>
                </a:cubicBezTo>
                <a:lnTo>
                  <a:pt x="3196" y="3180"/>
                </a:lnTo>
                <a:close/>
                <a:moveTo>
                  <a:pt x="3483" y="4027"/>
                </a:moveTo>
                <a:cubicBezTo>
                  <a:pt x="4014" y="4332"/>
                  <a:pt x="4014" y="4332"/>
                  <a:pt x="4014" y="4332"/>
                </a:cubicBezTo>
                <a:cubicBezTo>
                  <a:pt x="4010" y="4339"/>
                  <a:pt x="4008" y="4347"/>
                  <a:pt x="4008" y="4355"/>
                </a:cubicBezTo>
                <a:cubicBezTo>
                  <a:pt x="4008" y="4364"/>
                  <a:pt x="4011" y="4372"/>
                  <a:pt x="4015" y="4380"/>
                </a:cubicBezTo>
                <a:cubicBezTo>
                  <a:pt x="3483" y="4689"/>
                  <a:pt x="3483" y="4689"/>
                  <a:pt x="3483" y="4689"/>
                </a:cubicBezTo>
                <a:cubicBezTo>
                  <a:pt x="3196" y="4522"/>
                  <a:pt x="3196" y="4522"/>
                  <a:pt x="3196" y="4522"/>
                </a:cubicBezTo>
                <a:cubicBezTo>
                  <a:pt x="3196" y="4194"/>
                  <a:pt x="3196" y="4194"/>
                  <a:pt x="3196" y="4194"/>
                </a:cubicBezTo>
                <a:lnTo>
                  <a:pt x="3483" y="4027"/>
                </a:lnTo>
                <a:close/>
                <a:moveTo>
                  <a:pt x="3480" y="5309"/>
                </a:moveTo>
                <a:cubicBezTo>
                  <a:pt x="3464" y="5310"/>
                  <a:pt x="3450" y="5318"/>
                  <a:pt x="3441" y="5330"/>
                </a:cubicBezTo>
                <a:cubicBezTo>
                  <a:pt x="3201" y="5191"/>
                  <a:pt x="3201" y="5191"/>
                  <a:pt x="3201" y="5191"/>
                </a:cubicBezTo>
                <a:cubicBezTo>
                  <a:pt x="3480" y="5028"/>
                  <a:pt x="3480" y="5028"/>
                  <a:pt x="3480" y="5028"/>
                </a:cubicBezTo>
                <a:lnTo>
                  <a:pt x="3480" y="5309"/>
                </a:lnTo>
                <a:close/>
                <a:moveTo>
                  <a:pt x="3485" y="5021"/>
                </a:moveTo>
                <a:cubicBezTo>
                  <a:pt x="3485" y="4693"/>
                  <a:pt x="3485" y="4693"/>
                  <a:pt x="3485" y="4693"/>
                </a:cubicBezTo>
                <a:cubicBezTo>
                  <a:pt x="4017" y="4384"/>
                  <a:pt x="4017" y="4384"/>
                  <a:pt x="4017" y="4384"/>
                </a:cubicBezTo>
                <a:cubicBezTo>
                  <a:pt x="4026" y="4398"/>
                  <a:pt x="4041" y="4407"/>
                  <a:pt x="4059" y="4408"/>
                </a:cubicBezTo>
                <a:cubicBezTo>
                  <a:pt x="4059" y="5022"/>
                  <a:pt x="4059" y="5022"/>
                  <a:pt x="4059" y="5022"/>
                </a:cubicBezTo>
                <a:cubicBezTo>
                  <a:pt x="3772" y="5187"/>
                  <a:pt x="3772" y="5187"/>
                  <a:pt x="3772" y="5187"/>
                </a:cubicBezTo>
                <a:lnTo>
                  <a:pt x="3485" y="5021"/>
                </a:lnTo>
                <a:close/>
                <a:moveTo>
                  <a:pt x="3768" y="5190"/>
                </a:moveTo>
                <a:cubicBezTo>
                  <a:pt x="3526" y="5330"/>
                  <a:pt x="3526" y="5330"/>
                  <a:pt x="3526" y="5330"/>
                </a:cubicBezTo>
                <a:cubicBezTo>
                  <a:pt x="3517" y="5317"/>
                  <a:pt x="3502" y="5309"/>
                  <a:pt x="3485" y="5308"/>
                </a:cubicBezTo>
                <a:cubicBezTo>
                  <a:pt x="3485" y="5027"/>
                  <a:pt x="3485" y="5027"/>
                  <a:pt x="3485" y="5027"/>
                </a:cubicBezTo>
                <a:lnTo>
                  <a:pt x="3768" y="5190"/>
                </a:lnTo>
                <a:close/>
                <a:moveTo>
                  <a:pt x="3782" y="5193"/>
                </a:moveTo>
                <a:cubicBezTo>
                  <a:pt x="4063" y="5030"/>
                  <a:pt x="4063" y="5030"/>
                  <a:pt x="4063" y="5030"/>
                </a:cubicBezTo>
                <a:cubicBezTo>
                  <a:pt x="4636" y="5360"/>
                  <a:pt x="4636" y="5360"/>
                  <a:pt x="4636" y="5360"/>
                </a:cubicBezTo>
                <a:cubicBezTo>
                  <a:pt x="4354" y="5523"/>
                  <a:pt x="4354" y="5523"/>
                  <a:pt x="4354" y="5523"/>
                </a:cubicBezTo>
                <a:lnTo>
                  <a:pt x="3782" y="5193"/>
                </a:lnTo>
                <a:close/>
                <a:moveTo>
                  <a:pt x="4351" y="6527"/>
                </a:moveTo>
                <a:cubicBezTo>
                  <a:pt x="4071" y="6365"/>
                  <a:pt x="4071" y="6365"/>
                  <a:pt x="4071" y="6365"/>
                </a:cubicBezTo>
                <a:cubicBezTo>
                  <a:pt x="4351" y="6203"/>
                  <a:pt x="4351" y="6203"/>
                  <a:pt x="4351" y="6203"/>
                </a:cubicBezTo>
                <a:lnTo>
                  <a:pt x="4351" y="6527"/>
                </a:lnTo>
                <a:close/>
                <a:moveTo>
                  <a:pt x="6327" y="5023"/>
                </a:moveTo>
                <a:cubicBezTo>
                  <a:pt x="6327" y="5032"/>
                  <a:pt x="6329" y="5040"/>
                  <a:pt x="6333" y="5047"/>
                </a:cubicBezTo>
                <a:cubicBezTo>
                  <a:pt x="6096" y="5184"/>
                  <a:pt x="6096" y="5184"/>
                  <a:pt x="6096" y="5184"/>
                </a:cubicBezTo>
                <a:cubicBezTo>
                  <a:pt x="6092" y="4857"/>
                  <a:pt x="6092" y="4857"/>
                  <a:pt x="6092" y="4857"/>
                </a:cubicBezTo>
                <a:cubicBezTo>
                  <a:pt x="6092" y="4525"/>
                  <a:pt x="6092" y="4525"/>
                  <a:pt x="6092" y="4525"/>
                </a:cubicBezTo>
                <a:cubicBezTo>
                  <a:pt x="6376" y="4361"/>
                  <a:pt x="6376" y="4361"/>
                  <a:pt x="6376" y="4361"/>
                </a:cubicBezTo>
                <a:cubicBezTo>
                  <a:pt x="6377" y="4970"/>
                  <a:pt x="6377" y="4970"/>
                  <a:pt x="6377" y="4970"/>
                </a:cubicBezTo>
                <a:cubicBezTo>
                  <a:pt x="6349" y="4972"/>
                  <a:pt x="6327" y="4995"/>
                  <a:pt x="6327" y="5023"/>
                </a:cubicBezTo>
                <a:close/>
                <a:moveTo>
                  <a:pt x="6322" y="3686"/>
                </a:moveTo>
                <a:cubicBezTo>
                  <a:pt x="6322" y="3717"/>
                  <a:pt x="6347" y="3743"/>
                  <a:pt x="6378" y="3744"/>
                </a:cubicBezTo>
                <a:cubicBezTo>
                  <a:pt x="6378" y="4013"/>
                  <a:pt x="6378" y="4013"/>
                  <a:pt x="6378" y="4013"/>
                </a:cubicBezTo>
                <a:cubicBezTo>
                  <a:pt x="5807" y="3686"/>
                  <a:pt x="5807" y="3686"/>
                  <a:pt x="5807" y="3686"/>
                </a:cubicBezTo>
                <a:cubicBezTo>
                  <a:pt x="5807" y="3357"/>
                  <a:pt x="5807" y="3357"/>
                  <a:pt x="5807" y="3357"/>
                </a:cubicBezTo>
                <a:cubicBezTo>
                  <a:pt x="6329" y="3660"/>
                  <a:pt x="6329" y="3660"/>
                  <a:pt x="6329" y="3660"/>
                </a:cubicBezTo>
                <a:cubicBezTo>
                  <a:pt x="6325" y="3668"/>
                  <a:pt x="6322" y="3677"/>
                  <a:pt x="6322" y="3686"/>
                </a:cubicBezTo>
                <a:close/>
                <a:moveTo>
                  <a:pt x="5859" y="2685"/>
                </a:moveTo>
                <a:cubicBezTo>
                  <a:pt x="5859" y="2674"/>
                  <a:pt x="5856" y="2665"/>
                  <a:pt x="5852" y="2657"/>
                </a:cubicBezTo>
                <a:cubicBezTo>
                  <a:pt x="6337" y="2376"/>
                  <a:pt x="6337" y="2376"/>
                  <a:pt x="6337" y="2376"/>
                </a:cubicBezTo>
                <a:cubicBezTo>
                  <a:pt x="6346" y="2389"/>
                  <a:pt x="6360" y="2399"/>
                  <a:pt x="6376" y="2401"/>
                </a:cubicBezTo>
                <a:cubicBezTo>
                  <a:pt x="6376" y="3015"/>
                  <a:pt x="6376" y="3015"/>
                  <a:pt x="6376" y="3015"/>
                </a:cubicBezTo>
                <a:cubicBezTo>
                  <a:pt x="5804" y="3346"/>
                  <a:pt x="5804" y="3346"/>
                  <a:pt x="5804" y="3346"/>
                </a:cubicBezTo>
                <a:cubicBezTo>
                  <a:pt x="5803" y="2743"/>
                  <a:pt x="5803" y="2743"/>
                  <a:pt x="5803" y="2743"/>
                </a:cubicBezTo>
                <a:cubicBezTo>
                  <a:pt x="5834" y="2741"/>
                  <a:pt x="5859" y="2716"/>
                  <a:pt x="5859" y="2685"/>
                </a:cubicBezTo>
                <a:close/>
                <a:moveTo>
                  <a:pt x="5743" y="2685"/>
                </a:moveTo>
                <a:cubicBezTo>
                  <a:pt x="5743" y="2716"/>
                  <a:pt x="5767" y="2741"/>
                  <a:pt x="5798" y="2743"/>
                </a:cubicBezTo>
                <a:cubicBezTo>
                  <a:pt x="5799" y="3346"/>
                  <a:pt x="5799" y="3346"/>
                  <a:pt x="5799" y="3346"/>
                </a:cubicBezTo>
                <a:cubicBezTo>
                  <a:pt x="5228" y="3014"/>
                  <a:pt x="5228" y="3014"/>
                  <a:pt x="5228" y="3014"/>
                </a:cubicBezTo>
                <a:cubicBezTo>
                  <a:pt x="5227" y="2354"/>
                  <a:pt x="5227" y="2354"/>
                  <a:pt x="5227" y="2354"/>
                </a:cubicBezTo>
                <a:cubicBezTo>
                  <a:pt x="5750" y="2657"/>
                  <a:pt x="5750" y="2657"/>
                  <a:pt x="5750" y="2657"/>
                </a:cubicBezTo>
                <a:cubicBezTo>
                  <a:pt x="5745" y="2665"/>
                  <a:pt x="5743" y="2674"/>
                  <a:pt x="5743" y="2685"/>
                </a:cubicBezTo>
                <a:close/>
                <a:moveTo>
                  <a:pt x="5513" y="3850"/>
                </a:moveTo>
                <a:cubicBezTo>
                  <a:pt x="5512" y="3521"/>
                  <a:pt x="5512" y="3521"/>
                  <a:pt x="5512" y="3521"/>
                </a:cubicBezTo>
                <a:cubicBezTo>
                  <a:pt x="5797" y="3357"/>
                  <a:pt x="5797" y="3357"/>
                  <a:pt x="5797" y="3357"/>
                </a:cubicBezTo>
                <a:cubicBezTo>
                  <a:pt x="5797" y="3686"/>
                  <a:pt x="5797" y="3686"/>
                  <a:pt x="5797" y="3686"/>
                </a:cubicBezTo>
                <a:lnTo>
                  <a:pt x="5513" y="3850"/>
                </a:lnTo>
                <a:close/>
                <a:moveTo>
                  <a:pt x="5797" y="3692"/>
                </a:moveTo>
                <a:cubicBezTo>
                  <a:pt x="5798" y="4019"/>
                  <a:pt x="5798" y="4019"/>
                  <a:pt x="5798" y="4019"/>
                </a:cubicBezTo>
                <a:cubicBezTo>
                  <a:pt x="5515" y="4182"/>
                  <a:pt x="5515" y="4182"/>
                  <a:pt x="5515" y="4182"/>
                </a:cubicBezTo>
                <a:cubicBezTo>
                  <a:pt x="5513" y="3856"/>
                  <a:pt x="5513" y="3856"/>
                  <a:pt x="5513" y="3856"/>
                </a:cubicBezTo>
                <a:lnTo>
                  <a:pt x="5797" y="3692"/>
                </a:lnTo>
                <a:close/>
                <a:moveTo>
                  <a:pt x="5802" y="4027"/>
                </a:moveTo>
                <a:cubicBezTo>
                  <a:pt x="6081" y="4189"/>
                  <a:pt x="6081" y="4189"/>
                  <a:pt x="6081" y="4189"/>
                </a:cubicBezTo>
                <a:cubicBezTo>
                  <a:pt x="5516" y="4521"/>
                  <a:pt x="5516" y="4521"/>
                  <a:pt x="5516" y="4521"/>
                </a:cubicBezTo>
                <a:cubicBezTo>
                  <a:pt x="5515" y="4193"/>
                  <a:pt x="5515" y="4193"/>
                  <a:pt x="5515" y="4193"/>
                </a:cubicBezTo>
                <a:lnTo>
                  <a:pt x="5802" y="4027"/>
                </a:lnTo>
                <a:close/>
                <a:moveTo>
                  <a:pt x="6378" y="4018"/>
                </a:moveTo>
                <a:cubicBezTo>
                  <a:pt x="6379" y="4350"/>
                  <a:pt x="6379" y="4350"/>
                  <a:pt x="6379" y="4350"/>
                </a:cubicBezTo>
                <a:cubicBezTo>
                  <a:pt x="6092" y="4184"/>
                  <a:pt x="6092" y="4184"/>
                  <a:pt x="6092" y="4184"/>
                </a:cubicBezTo>
                <a:cubicBezTo>
                  <a:pt x="6092" y="4182"/>
                  <a:pt x="6092" y="4182"/>
                  <a:pt x="6092" y="4182"/>
                </a:cubicBezTo>
                <a:cubicBezTo>
                  <a:pt x="6091" y="4183"/>
                  <a:pt x="6091" y="4183"/>
                  <a:pt x="6091" y="4183"/>
                </a:cubicBezTo>
                <a:cubicBezTo>
                  <a:pt x="5807" y="4019"/>
                  <a:pt x="5807" y="4019"/>
                  <a:pt x="5807" y="4019"/>
                </a:cubicBezTo>
                <a:cubicBezTo>
                  <a:pt x="5807" y="3692"/>
                  <a:pt x="5807" y="3692"/>
                  <a:pt x="5807" y="3692"/>
                </a:cubicBezTo>
                <a:lnTo>
                  <a:pt x="6378" y="4018"/>
                </a:lnTo>
                <a:close/>
                <a:moveTo>
                  <a:pt x="6373" y="4358"/>
                </a:moveTo>
                <a:cubicBezTo>
                  <a:pt x="6092" y="4520"/>
                  <a:pt x="6092" y="4520"/>
                  <a:pt x="6092" y="4520"/>
                </a:cubicBezTo>
                <a:cubicBezTo>
                  <a:pt x="6092" y="4195"/>
                  <a:pt x="6092" y="4195"/>
                  <a:pt x="6092" y="4195"/>
                </a:cubicBezTo>
                <a:lnTo>
                  <a:pt x="6373" y="4358"/>
                </a:lnTo>
                <a:close/>
                <a:moveTo>
                  <a:pt x="6094" y="5525"/>
                </a:moveTo>
                <a:cubicBezTo>
                  <a:pt x="5812" y="5361"/>
                  <a:pt x="5812" y="5361"/>
                  <a:pt x="5812" y="5361"/>
                </a:cubicBezTo>
                <a:cubicBezTo>
                  <a:pt x="6091" y="5198"/>
                  <a:pt x="6091" y="5198"/>
                  <a:pt x="6091" y="5198"/>
                </a:cubicBezTo>
                <a:lnTo>
                  <a:pt x="6094" y="5525"/>
                </a:lnTo>
                <a:close/>
                <a:moveTo>
                  <a:pt x="5804" y="5354"/>
                </a:moveTo>
                <a:cubicBezTo>
                  <a:pt x="5803" y="4749"/>
                  <a:pt x="5803" y="4749"/>
                  <a:pt x="5803" y="4749"/>
                </a:cubicBezTo>
                <a:cubicBezTo>
                  <a:pt x="5834" y="4748"/>
                  <a:pt x="5859" y="4723"/>
                  <a:pt x="5859" y="4691"/>
                </a:cubicBezTo>
                <a:cubicBezTo>
                  <a:pt x="5859" y="4681"/>
                  <a:pt x="5856" y="4672"/>
                  <a:pt x="5852" y="4664"/>
                </a:cubicBezTo>
                <a:cubicBezTo>
                  <a:pt x="6087" y="4528"/>
                  <a:pt x="6087" y="4528"/>
                  <a:pt x="6087" y="4528"/>
                </a:cubicBezTo>
                <a:cubicBezTo>
                  <a:pt x="6087" y="4857"/>
                  <a:pt x="6087" y="4857"/>
                  <a:pt x="6087" y="4857"/>
                </a:cubicBezTo>
                <a:cubicBezTo>
                  <a:pt x="6091" y="5187"/>
                  <a:pt x="6091" y="5187"/>
                  <a:pt x="6091" y="5187"/>
                </a:cubicBezTo>
                <a:lnTo>
                  <a:pt x="5804" y="5354"/>
                </a:lnTo>
                <a:close/>
                <a:moveTo>
                  <a:pt x="5801" y="4633"/>
                </a:moveTo>
                <a:cubicBezTo>
                  <a:pt x="5780" y="4633"/>
                  <a:pt x="5762" y="4644"/>
                  <a:pt x="5752" y="4660"/>
                </a:cubicBezTo>
                <a:cubicBezTo>
                  <a:pt x="5519" y="4525"/>
                  <a:pt x="5519" y="4525"/>
                  <a:pt x="5519" y="4525"/>
                </a:cubicBezTo>
                <a:cubicBezTo>
                  <a:pt x="6086" y="4191"/>
                  <a:pt x="6086" y="4191"/>
                  <a:pt x="6086" y="4191"/>
                </a:cubicBezTo>
                <a:cubicBezTo>
                  <a:pt x="6087" y="4192"/>
                  <a:pt x="6087" y="4192"/>
                  <a:pt x="6087" y="4192"/>
                </a:cubicBezTo>
                <a:cubicBezTo>
                  <a:pt x="6087" y="4523"/>
                  <a:pt x="6087" y="4523"/>
                  <a:pt x="6087" y="4523"/>
                </a:cubicBezTo>
                <a:cubicBezTo>
                  <a:pt x="5850" y="4660"/>
                  <a:pt x="5850" y="4660"/>
                  <a:pt x="5850" y="4660"/>
                </a:cubicBezTo>
                <a:cubicBezTo>
                  <a:pt x="5839" y="4644"/>
                  <a:pt x="5821" y="4633"/>
                  <a:pt x="5801" y="4633"/>
                </a:cubicBezTo>
                <a:close/>
                <a:moveTo>
                  <a:pt x="5799" y="5353"/>
                </a:moveTo>
                <a:cubicBezTo>
                  <a:pt x="5228" y="5021"/>
                  <a:pt x="5228" y="5021"/>
                  <a:pt x="5228" y="5021"/>
                </a:cubicBezTo>
                <a:cubicBezTo>
                  <a:pt x="5227" y="4393"/>
                  <a:pt x="5227" y="4393"/>
                  <a:pt x="5227" y="4393"/>
                </a:cubicBezTo>
                <a:cubicBezTo>
                  <a:pt x="5237" y="4391"/>
                  <a:pt x="5246" y="4385"/>
                  <a:pt x="5252" y="4376"/>
                </a:cubicBezTo>
                <a:cubicBezTo>
                  <a:pt x="5511" y="4526"/>
                  <a:pt x="5511" y="4526"/>
                  <a:pt x="5511" y="4526"/>
                </a:cubicBezTo>
                <a:cubicBezTo>
                  <a:pt x="5511" y="4529"/>
                  <a:pt x="5511" y="4529"/>
                  <a:pt x="5511" y="4529"/>
                </a:cubicBezTo>
                <a:cubicBezTo>
                  <a:pt x="5514" y="4528"/>
                  <a:pt x="5514" y="4528"/>
                  <a:pt x="5514" y="4528"/>
                </a:cubicBezTo>
                <a:cubicBezTo>
                  <a:pt x="5749" y="4664"/>
                  <a:pt x="5749" y="4664"/>
                  <a:pt x="5749" y="4664"/>
                </a:cubicBezTo>
                <a:cubicBezTo>
                  <a:pt x="5745" y="4672"/>
                  <a:pt x="5743" y="4681"/>
                  <a:pt x="5743" y="4691"/>
                </a:cubicBezTo>
                <a:cubicBezTo>
                  <a:pt x="5743" y="4723"/>
                  <a:pt x="5767" y="4748"/>
                  <a:pt x="5798" y="4749"/>
                </a:cubicBezTo>
                <a:lnTo>
                  <a:pt x="5799" y="5353"/>
                </a:lnTo>
                <a:close/>
                <a:moveTo>
                  <a:pt x="5257" y="4358"/>
                </a:moveTo>
                <a:cubicBezTo>
                  <a:pt x="5257" y="4353"/>
                  <a:pt x="5256" y="4348"/>
                  <a:pt x="5254" y="4344"/>
                </a:cubicBezTo>
                <a:cubicBezTo>
                  <a:pt x="5510" y="4196"/>
                  <a:pt x="5510" y="4196"/>
                  <a:pt x="5510" y="4196"/>
                </a:cubicBezTo>
                <a:cubicBezTo>
                  <a:pt x="5511" y="4521"/>
                  <a:pt x="5511" y="4521"/>
                  <a:pt x="5511" y="4521"/>
                </a:cubicBezTo>
                <a:cubicBezTo>
                  <a:pt x="5254" y="4372"/>
                  <a:pt x="5254" y="4372"/>
                  <a:pt x="5254" y="4372"/>
                </a:cubicBezTo>
                <a:cubicBezTo>
                  <a:pt x="5256" y="4367"/>
                  <a:pt x="5257" y="4363"/>
                  <a:pt x="5257" y="4358"/>
                </a:cubicBezTo>
                <a:close/>
                <a:moveTo>
                  <a:pt x="5224" y="4322"/>
                </a:moveTo>
                <a:cubicBezTo>
                  <a:pt x="5224" y="4023"/>
                  <a:pt x="5224" y="4023"/>
                  <a:pt x="5224" y="4023"/>
                </a:cubicBezTo>
                <a:cubicBezTo>
                  <a:pt x="5508" y="3859"/>
                  <a:pt x="5508" y="3859"/>
                  <a:pt x="5508" y="3859"/>
                </a:cubicBezTo>
                <a:cubicBezTo>
                  <a:pt x="5510" y="4185"/>
                  <a:pt x="5510" y="4185"/>
                  <a:pt x="5510" y="4185"/>
                </a:cubicBezTo>
                <a:cubicBezTo>
                  <a:pt x="5249" y="4335"/>
                  <a:pt x="5249" y="4335"/>
                  <a:pt x="5249" y="4335"/>
                </a:cubicBezTo>
                <a:cubicBezTo>
                  <a:pt x="5243" y="4328"/>
                  <a:pt x="5234" y="4323"/>
                  <a:pt x="5224" y="4322"/>
                </a:cubicBezTo>
                <a:close/>
                <a:moveTo>
                  <a:pt x="5224" y="4018"/>
                </a:moveTo>
                <a:cubicBezTo>
                  <a:pt x="5224" y="3688"/>
                  <a:pt x="5224" y="3688"/>
                  <a:pt x="5224" y="3688"/>
                </a:cubicBezTo>
                <a:cubicBezTo>
                  <a:pt x="5507" y="3524"/>
                  <a:pt x="5507" y="3524"/>
                  <a:pt x="5507" y="3524"/>
                </a:cubicBezTo>
                <a:cubicBezTo>
                  <a:pt x="5508" y="3853"/>
                  <a:pt x="5508" y="3853"/>
                  <a:pt x="5508" y="3853"/>
                </a:cubicBezTo>
                <a:lnTo>
                  <a:pt x="5224" y="4018"/>
                </a:lnTo>
                <a:close/>
                <a:moveTo>
                  <a:pt x="5221" y="3683"/>
                </a:moveTo>
                <a:cubicBezTo>
                  <a:pt x="4689" y="3376"/>
                  <a:pt x="4689" y="3376"/>
                  <a:pt x="4689" y="3376"/>
                </a:cubicBezTo>
                <a:cubicBezTo>
                  <a:pt x="4694" y="3368"/>
                  <a:pt x="4696" y="3359"/>
                  <a:pt x="4696" y="3350"/>
                </a:cubicBezTo>
                <a:cubicBezTo>
                  <a:pt x="4696" y="3343"/>
                  <a:pt x="4695" y="3335"/>
                  <a:pt x="4692" y="3329"/>
                </a:cubicBezTo>
                <a:cubicBezTo>
                  <a:pt x="4934" y="3190"/>
                  <a:pt x="4934" y="3190"/>
                  <a:pt x="4934" y="3190"/>
                </a:cubicBezTo>
                <a:cubicBezTo>
                  <a:pt x="5505" y="3520"/>
                  <a:pt x="5505" y="3520"/>
                  <a:pt x="5505" y="3520"/>
                </a:cubicBezTo>
                <a:lnTo>
                  <a:pt x="5221" y="3683"/>
                </a:lnTo>
                <a:close/>
                <a:moveTo>
                  <a:pt x="4938" y="2179"/>
                </a:moveTo>
                <a:cubicBezTo>
                  <a:pt x="5219" y="2017"/>
                  <a:pt x="5219" y="2017"/>
                  <a:pt x="5219" y="2017"/>
                </a:cubicBezTo>
                <a:cubicBezTo>
                  <a:pt x="5219" y="2341"/>
                  <a:pt x="5219" y="2341"/>
                  <a:pt x="5219" y="2341"/>
                </a:cubicBezTo>
                <a:lnTo>
                  <a:pt x="4938" y="2179"/>
                </a:lnTo>
                <a:close/>
                <a:moveTo>
                  <a:pt x="5213" y="2350"/>
                </a:moveTo>
                <a:cubicBezTo>
                  <a:pt x="4935" y="2510"/>
                  <a:pt x="4935" y="2510"/>
                  <a:pt x="4935" y="2510"/>
                </a:cubicBezTo>
                <a:cubicBezTo>
                  <a:pt x="4935" y="2189"/>
                  <a:pt x="4935" y="2189"/>
                  <a:pt x="4935" y="2189"/>
                </a:cubicBezTo>
                <a:lnTo>
                  <a:pt x="5213" y="2350"/>
                </a:lnTo>
                <a:close/>
                <a:moveTo>
                  <a:pt x="5218" y="3014"/>
                </a:moveTo>
                <a:cubicBezTo>
                  <a:pt x="4935" y="3178"/>
                  <a:pt x="4935" y="3178"/>
                  <a:pt x="4935" y="3178"/>
                </a:cubicBezTo>
                <a:cubicBezTo>
                  <a:pt x="4935" y="2516"/>
                  <a:pt x="4935" y="2516"/>
                  <a:pt x="4935" y="2516"/>
                </a:cubicBezTo>
                <a:cubicBezTo>
                  <a:pt x="5217" y="2353"/>
                  <a:pt x="5217" y="2353"/>
                  <a:pt x="5217" y="2353"/>
                </a:cubicBezTo>
                <a:lnTo>
                  <a:pt x="5218" y="3014"/>
                </a:lnTo>
                <a:close/>
                <a:moveTo>
                  <a:pt x="4588" y="2016"/>
                </a:moveTo>
                <a:cubicBezTo>
                  <a:pt x="4588" y="2023"/>
                  <a:pt x="4590" y="2030"/>
                  <a:pt x="4593" y="2037"/>
                </a:cubicBezTo>
                <a:cubicBezTo>
                  <a:pt x="4090" y="2327"/>
                  <a:pt x="4090" y="2327"/>
                  <a:pt x="4090" y="2327"/>
                </a:cubicBezTo>
                <a:cubicBezTo>
                  <a:pt x="4084" y="2320"/>
                  <a:pt x="4075" y="2315"/>
                  <a:pt x="4065" y="2315"/>
                </a:cubicBezTo>
                <a:cubicBezTo>
                  <a:pt x="4064" y="1682"/>
                  <a:pt x="4064" y="1682"/>
                  <a:pt x="4064" y="1682"/>
                </a:cubicBezTo>
                <a:cubicBezTo>
                  <a:pt x="4638" y="1350"/>
                  <a:pt x="4638" y="1350"/>
                  <a:pt x="4638" y="1350"/>
                </a:cubicBezTo>
                <a:cubicBezTo>
                  <a:pt x="4637" y="1963"/>
                  <a:pt x="4637" y="1963"/>
                  <a:pt x="4637" y="1963"/>
                </a:cubicBezTo>
                <a:cubicBezTo>
                  <a:pt x="4610" y="1965"/>
                  <a:pt x="4588" y="1988"/>
                  <a:pt x="4588" y="2016"/>
                </a:cubicBezTo>
                <a:close/>
                <a:moveTo>
                  <a:pt x="4028" y="2350"/>
                </a:moveTo>
                <a:cubicBezTo>
                  <a:pt x="4028" y="2355"/>
                  <a:pt x="4029" y="2360"/>
                  <a:pt x="4030" y="2364"/>
                </a:cubicBezTo>
                <a:cubicBezTo>
                  <a:pt x="3774" y="2513"/>
                  <a:pt x="3774" y="2513"/>
                  <a:pt x="3774" y="2513"/>
                </a:cubicBezTo>
                <a:cubicBezTo>
                  <a:pt x="3773" y="2186"/>
                  <a:pt x="3773" y="2186"/>
                  <a:pt x="3773" y="2186"/>
                </a:cubicBezTo>
                <a:cubicBezTo>
                  <a:pt x="4031" y="2335"/>
                  <a:pt x="4031" y="2335"/>
                  <a:pt x="4031" y="2335"/>
                </a:cubicBezTo>
                <a:cubicBezTo>
                  <a:pt x="4029" y="2340"/>
                  <a:pt x="4028" y="2345"/>
                  <a:pt x="4028" y="2350"/>
                </a:cubicBezTo>
                <a:close/>
                <a:moveTo>
                  <a:pt x="4033" y="2369"/>
                </a:moveTo>
                <a:cubicBezTo>
                  <a:pt x="4038" y="2378"/>
                  <a:pt x="4047" y="2384"/>
                  <a:pt x="4058" y="2386"/>
                </a:cubicBezTo>
                <a:cubicBezTo>
                  <a:pt x="4058" y="3014"/>
                  <a:pt x="4058" y="3014"/>
                  <a:pt x="4058" y="3014"/>
                </a:cubicBezTo>
                <a:cubicBezTo>
                  <a:pt x="3775" y="3178"/>
                  <a:pt x="3775" y="3178"/>
                  <a:pt x="3775" y="3178"/>
                </a:cubicBezTo>
                <a:cubicBezTo>
                  <a:pt x="3774" y="2519"/>
                  <a:pt x="3774" y="2519"/>
                  <a:pt x="3774" y="2519"/>
                </a:cubicBezTo>
                <a:lnTo>
                  <a:pt x="4033" y="2369"/>
                </a:lnTo>
                <a:close/>
                <a:moveTo>
                  <a:pt x="4063" y="3023"/>
                </a:moveTo>
                <a:cubicBezTo>
                  <a:pt x="4594" y="3330"/>
                  <a:pt x="4594" y="3330"/>
                  <a:pt x="4594" y="3330"/>
                </a:cubicBezTo>
                <a:cubicBezTo>
                  <a:pt x="4591" y="3336"/>
                  <a:pt x="4590" y="3343"/>
                  <a:pt x="4590" y="3350"/>
                </a:cubicBezTo>
                <a:cubicBezTo>
                  <a:pt x="4590" y="3359"/>
                  <a:pt x="4592" y="3367"/>
                  <a:pt x="4596" y="3375"/>
                </a:cubicBezTo>
                <a:cubicBezTo>
                  <a:pt x="4336" y="3525"/>
                  <a:pt x="4336" y="3525"/>
                  <a:pt x="4336" y="3525"/>
                </a:cubicBezTo>
                <a:cubicBezTo>
                  <a:pt x="3780" y="3186"/>
                  <a:pt x="3780" y="3186"/>
                  <a:pt x="3780" y="3186"/>
                </a:cubicBezTo>
                <a:lnTo>
                  <a:pt x="4063" y="3023"/>
                </a:lnTo>
                <a:close/>
                <a:moveTo>
                  <a:pt x="4356" y="5187"/>
                </a:moveTo>
                <a:cubicBezTo>
                  <a:pt x="4356" y="5187"/>
                  <a:pt x="4356" y="5187"/>
                  <a:pt x="4356" y="5187"/>
                </a:cubicBezTo>
                <a:cubicBezTo>
                  <a:pt x="4349" y="4523"/>
                  <a:pt x="4349" y="4523"/>
                  <a:pt x="4349" y="4523"/>
                </a:cubicBezTo>
                <a:cubicBezTo>
                  <a:pt x="4640" y="4691"/>
                  <a:pt x="4640" y="4691"/>
                  <a:pt x="4640" y="4691"/>
                </a:cubicBezTo>
                <a:cubicBezTo>
                  <a:pt x="4640" y="5031"/>
                  <a:pt x="4640" y="5031"/>
                  <a:pt x="4640" y="5031"/>
                </a:cubicBezTo>
                <a:lnTo>
                  <a:pt x="4356" y="5187"/>
                </a:lnTo>
                <a:close/>
                <a:moveTo>
                  <a:pt x="4640" y="5036"/>
                </a:moveTo>
                <a:cubicBezTo>
                  <a:pt x="4640" y="5351"/>
                  <a:pt x="4640" y="5351"/>
                  <a:pt x="4640" y="5351"/>
                </a:cubicBezTo>
                <a:cubicBezTo>
                  <a:pt x="4361" y="5190"/>
                  <a:pt x="4361" y="5190"/>
                  <a:pt x="4361" y="5190"/>
                </a:cubicBezTo>
                <a:lnTo>
                  <a:pt x="4640" y="5036"/>
                </a:lnTo>
                <a:close/>
                <a:moveTo>
                  <a:pt x="4351" y="5184"/>
                </a:moveTo>
                <a:cubicBezTo>
                  <a:pt x="4068" y="5022"/>
                  <a:pt x="4068" y="5022"/>
                  <a:pt x="4068" y="5022"/>
                </a:cubicBezTo>
                <a:cubicBezTo>
                  <a:pt x="4068" y="4408"/>
                  <a:pt x="4068" y="4408"/>
                  <a:pt x="4068" y="4408"/>
                </a:cubicBezTo>
                <a:cubicBezTo>
                  <a:pt x="4084" y="4406"/>
                  <a:pt x="4098" y="4397"/>
                  <a:pt x="4106" y="4384"/>
                </a:cubicBezTo>
                <a:cubicBezTo>
                  <a:pt x="4344" y="4520"/>
                  <a:pt x="4344" y="4520"/>
                  <a:pt x="4344" y="4520"/>
                </a:cubicBezTo>
                <a:lnTo>
                  <a:pt x="4351" y="5184"/>
                </a:lnTo>
                <a:close/>
                <a:moveTo>
                  <a:pt x="4115" y="4355"/>
                </a:moveTo>
                <a:cubicBezTo>
                  <a:pt x="4115" y="4347"/>
                  <a:pt x="4113" y="4340"/>
                  <a:pt x="4111" y="4334"/>
                </a:cubicBezTo>
                <a:cubicBezTo>
                  <a:pt x="4341" y="4202"/>
                  <a:pt x="4341" y="4202"/>
                  <a:pt x="4341" y="4202"/>
                </a:cubicBezTo>
                <a:cubicBezTo>
                  <a:pt x="4344" y="4515"/>
                  <a:pt x="4344" y="4515"/>
                  <a:pt x="4344" y="4515"/>
                </a:cubicBezTo>
                <a:cubicBezTo>
                  <a:pt x="4109" y="4379"/>
                  <a:pt x="4109" y="4379"/>
                  <a:pt x="4109" y="4379"/>
                </a:cubicBezTo>
                <a:cubicBezTo>
                  <a:pt x="4113" y="4372"/>
                  <a:pt x="4115" y="4364"/>
                  <a:pt x="4115" y="4355"/>
                </a:cubicBezTo>
                <a:close/>
                <a:moveTo>
                  <a:pt x="4338" y="3529"/>
                </a:moveTo>
                <a:cubicBezTo>
                  <a:pt x="4598" y="3379"/>
                  <a:pt x="4598" y="3379"/>
                  <a:pt x="4598" y="3379"/>
                </a:cubicBezTo>
                <a:cubicBezTo>
                  <a:pt x="4607" y="3392"/>
                  <a:pt x="4621" y="3401"/>
                  <a:pt x="4637" y="3403"/>
                </a:cubicBezTo>
                <a:cubicBezTo>
                  <a:pt x="4638" y="4019"/>
                  <a:pt x="4638" y="4019"/>
                  <a:pt x="4638" y="4019"/>
                </a:cubicBezTo>
                <a:cubicBezTo>
                  <a:pt x="4345" y="4188"/>
                  <a:pt x="4345" y="4188"/>
                  <a:pt x="4345" y="4188"/>
                </a:cubicBezTo>
                <a:lnTo>
                  <a:pt x="4338" y="3529"/>
                </a:lnTo>
                <a:close/>
                <a:moveTo>
                  <a:pt x="4064" y="4302"/>
                </a:moveTo>
                <a:cubicBezTo>
                  <a:pt x="4065" y="3687"/>
                  <a:pt x="4065" y="3687"/>
                  <a:pt x="4065" y="3687"/>
                </a:cubicBezTo>
                <a:cubicBezTo>
                  <a:pt x="4334" y="3532"/>
                  <a:pt x="4334" y="3532"/>
                  <a:pt x="4334" y="3532"/>
                </a:cubicBezTo>
                <a:cubicBezTo>
                  <a:pt x="4340" y="4190"/>
                  <a:pt x="4340" y="4190"/>
                  <a:pt x="4340" y="4190"/>
                </a:cubicBezTo>
                <a:cubicBezTo>
                  <a:pt x="4106" y="4325"/>
                  <a:pt x="4106" y="4325"/>
                  <a:pt x="4106" y="4325"/>
                </a:cubicBezTo>
                <a:cubicBezTo>
                  <a:pt x="4097" y="4312"/>
                  <a:pt x="4082" y="4302"/>
                  <a:pt x="4064" y="4302"/>
                </a:cubicBezTo>
                <a:close/>
                <a:moveTo>
                  <a:pt x="4094" y="2369"/>
                </a:moveTo>
                <a:cubicBezTo>
                  <a:pt x="4640" y="2683"/>
                  <a:pt x="4640" y="2683"/>
                  <a:pt x="4640" y="2683"/>
                </a:cubicBezTo>
                <a:cubicBezTo>
                  <a:pt x="4639" y="3297"/>
                  <a:pt x="4639" y="3297"/>
                  <a:pt x="4639" y="3297"/>
                </a:cubicBezTo>
                <a:cubicBezTo>
                  <a:pt x="4622" y="3298"/>
                  <a:pt x="4607" y="3307"/>
                  <a:pt x="4598" y="3321"/>
                </a:cubicBezTo>
                <a:cubicBezTo>
                  <a:pt x="4067" y="3014"/>
                  <a:pt x="4067" y="3014"/>
                  <a:pt x="4067" y="3014"/>
                </a:cubicBezTo>
                <a:cubicBezTo>
                  <a:pt x="4068" y="2386"/>
                  <a:pt x="4068" y="2386"/>
                  <a:pt x="4068" y="2386"/>
                </a:cubicBezTo>
                <a:cubicBezTo>
                  <a:pt x="4079" y="2384"/>
                  <a:pt x="4088" y="2378"/>
                  <a:pt x="4094" y="2369"/>
                </a:cubicBezTo>
                <a:close/>
                <a:moveTo>
                  <a:pt x="4643" y="4028"/>
                </a:moveTo>
                <a:cubicBezTo>
                  <a:pt x="4930" y="4193"/>
                  <a:pt x="4930" y="4193"/>
                  <a:pt x="4930" y="4193"/>
                </a:cubicBezTo>
                <a:cubicBezTo>
                  <a:pt x="4930" y="4521"/>
                  <a:pt x="4930" y="4521"/>
                  <a:pt x="4930" y="4521"/>
                </a:cubicBezTo>
                <a:cubicBezTo>
                  <a:pt x="4642" y="4687"/>
                  <a:pt x="4642" y="4687"/>
                  <a:pt x="4642" y="4687"/>
                </a:cubicBezTo>
                <a:cubicBezTo>
                  <a:pt x="4349" y="4518"/>
                  <a:pt x="4349" y="4518"/>
                  <a:pt x="4349" y="4518"/>
                </a:cubicBezTo>
                <a:cubicBezTo>
                  <a:pt x="4345" y="4199"/>
                  <a:pt x="4345" y="4199"/>
                  <a:pt x="4345" y="4199"/>
                </a:cubicBezTo>
                <a:lnTo>
                  <a:pt x="4643" y="4028"/>
                </a:lnTo>
                <a:close/>
                <a:moveTo>
                  <a:pt x="4645" y="5351"/>
                </a:moveTo>
                <a:cubicBezTo>
                  <a:pt x="4645" y="5036"/>
                  <a:pt x="4645" y="5036"/>
                  <a:pt x="4645" y="5036"/>
                </a:cubicBezTo>
                <a:cubicBezTo>
                  <a:pt x="4920" y="5192"/>
                  <a:pt x="4920" y="5192"/>
                  <a:pt x="4920" y="5192"/>
                </a:cubicBezTo>
                <a:lnTo>
                  <a:pt x="4645" y="5351"/>
                </a:lnTo>
                <a:close/>
                <a:moveTo>
                  <a:pt x="4930" y="5198"/>
                </a:moveTo>
                <a:cubicBezTo>
                  <a:pt x="4930" y="5521"/>
                  <a:pt x="4930" y="5521"/>
                  <a:pt x="4930" y="5521"/>
                </a:cubicBezTo>
                <a:cubicBezTo>
                  <a:pt x="4649" y="5360"/>
                  <a:pt x="4649" y="5360"/>
                  <a:pt x="4649" y="5360"/>
                </a:cubicBezTo>
                <a:lnTo>
                  <a:pt x="4930" y="5198"/>
                </a:lnTo>
                <a:close/>
                <a:moveTo>
                  <a:pt x="4645" y="5030"/>
                </a:moveTo>
                <a:cubicBezTo>
                  <a:pt x="4645" y="4691"/>
                  <a:pt x="4645" y="4691"/>
                  <a:pt x="4645" y="4691"/>
                </a:cubicBezTo>
                <a:cubicBezTo>
                  <a:pt x="4930" y="4527"/>
                  <a:pt x="4930" y="4527"/>
                  <a:pt x="4930" y="4527"/>
                </a:cubicBezTo>
                <a:cubicBezTo>
                  <a:pt x="4930" y="5187"/>
                  <a:pt x="4930" y="5187"/>
                  <a:pt x="4930" y="5187"/>
                </a:cubicBezTo>
                <a:cubicBezTo>
                  <a:pt x="4925" y="5189"/>
                  <a:pt x="4925" y="5189"/>
                  <a:pt x="4925" y="5189"/>
                </a:cubicBezTo>
                <a:lnTo>
                  <a:pt x="4645" y="5030"/>
                </a:lnTo>
                <a:close/>
                <a:moveTo>
                  <a:pt x="4687" y="3320"/>
                </a:moveTo>
                <a:cubicBezTo>
                  <a:pt x="4678" y="3306"/>
                  <a:pt x="4662" y="3297"/>
                  <a:pt x="4644" y="3297"/>
                </a:cubicBezTo>
                <a:cubicBezTo>
                  <a:pt x="4645" y="2683"/>
                  <a:pt x="4645" y="2683"/>
                  <a:pt x="4645" y="2683"/>
                </a:cubicBezTo>
                <a:cubicBezTo>
                  <a:pt x="4930" y="2519"/>
                  <a:pt x="4930" y="2519"/>
                  <a:pt x="4930" y="2519"/>
                </a:cubicBezTo>
                <a:cubicBezTo>
                  <a:pt x="4930" y="3181"/>
                  <a:pt x="4930" y="3181"/>
                  <a:pt x="4930" y="3181"/>
                </a:cubicBezTo>
                <a:lnTo>
                  <a:pt x="4687" y="3320"/>
                </a:lnTo>
                <a:close/>
                <a:moveTo>
                  <a:pt x="5219" y="4322"/>
                </a:moveTo>
                <a:cubicBezTo>
                  <a:pt x="5209" y="4322"/>
                  <a:pt x="5200" y="4327"/>
                  <a:pt x="5194" y="4335"/>
                </a:cubicBezTo>
                <a:cubicBezTo>
                  <a:pt x="4939" y="4188"/>
                  <a:pt x="4939" y="4188"/>
                  <a:pt x="4939" y="4188"/>
                </a:cubicBezTo>
                <a:cubicBezTo>
                  <a:pt x="5219" y="4026"/>
                  <a:pt x="5219" y="4026"/>
                  <a:pt x="5219" y="4026"/>
                </a:cubicBezTo>
                <a:lnTo>
                  <a:pt x="5219" y="4322"/>
                </a:lnTo>
                <a:close/>
                <a:moveTo>
                  <a:pt x="5218" y="5021"/>
                </a:moveTo>
                <a:cubicBezTo>
                  <a:pt x="4935" y="5184"/>
                  <a:pt x="4935" y="5184"/>
                  <a:pt x="4935" y="5184"/>
                </a:cubicBezTo>
                <a:cubicBezTo>
                  <a:pt x="4935" y="4524"/>
                  <a:pt x="4935" y="4524"/>
                  <a:pt x="4935" y="4524"/>
                </a:cubicBezTo>
                <a:cubicBezTo>
                  <a:pt x="5191" y="4377"/>
                  <a:pt x="5191" y="4377"/>
                  <a:pt x="5191" y="4377"/>
                </a:cubicBezTo>
                <a:cubicBezTo>
                  <a:pt x="5197" y="4386"/>
                  <a:pt x="5206" y="4392"/>
                  <a:pt x="5217" y="4393"/>
                </a:cubicBezTo>
                <a:lnTo>
                  <a:pt x="5218" y="5021"/>
                </a:lnTo>
                <a:close/>
                <a:moveTo>
                  <a:pt x="4935" y="4519"/>
                </a:moveTo>
                <a:cubicBezTo>
                  <a:pt x="4935" y="4196"/>
                  <a:pt x="4935" y="4196"/>
                  <a:pt x="4935" y="4196"/>
                </a:cubicBezTo>
                <a:cubicBezTo>
                  <a:pt x="5189" y="4343"/>
                  <a:pt x="5189" y="4343"/>
                  <a:pt x="5189" y="4343"/>
                </a:cubicBezTo>
                <a:cubicBezTo>
                  <a:pt x="5187" y="4347"/>
                  <a:pt x="5185" y="4352"/>
                  <a:pt x="5185" y="4358"/>
                </a:cubicBezTo>
                <a:cubicBezTo>
                  <a:pt x="5185" y="4363"/>
                  <a:pt x="5187" y="4368"/>
                  <a:pt x="5189" y="4372"/>
                </a:cubicBezTo>
                <a:lnTo>
                  <a:pt x="4935" y="4519"/>
                </a:lnTo>
                <a:close/>
                <a:moveTo>
                  <a:pt x="4935" y="4185"/>
                </a:moveTo>
                <a:cubicBezTo>
                  <a:pt x="4648" y="4019"/>
                  <a:pt x="4648" y="4019"/>
                  <a:pt x="4648" y="4019"/>
                </a:cubicBezTo>
                <a:cubicBezTo>
                  <a:pt x="4647" y="3403"/>
                  <a:pt x="4647" y="3403"/>
                  <a:pt x="4647" y="3403"/>
                </a:cubicBezTo>
                <a:cubicBezTo>
                  <a:pt x="4664" y="3402"/>
                  <a:pt x="4678" y="3393"/>
                  <a:pt x="4687" y="3380"/>
                </a:cubicBezTo>
                <a:cubicBezTo>
                  <a:pt x="5219" y="3688"/>
                  <a:pt x="5219" y="3688"/>
                  <a:pt x="5219" y="3688"/>
                </a:cubicBezTo>
                <a:cubicBezTo>
                  <a:pt x="5219" y="4020"/>
                  <a:pt x="5219" y="4020"/>
                  <a:pt x="5219" y="4020"/>
                </a:cubicBezTo>
                <a:lnTo>
                  <a:pt x="4935" y="4185"/>
                </a:lnTo>
                <a:close/>
                <a:moveTo>
                  <a:pt x="4930" y="6188"/>
                </a:moveTo>
                <a:cubicBezTo>
                  <a:pt x="4677" y="6042"/>
                  <a:pt x="4677" y="6042"/>
                  <a:pt x="4677" y="6042"/>
                </a:cubicBezTo>
                <a:cubicBezTo>
                  <a:pt x="4678" y="6038"/>
                  <a:pt x="4679" y="6034"/>
                  <a:pt x="4679" y="6030"/>
                </a:cubicBezTo>
                <a:cubicBezTo>
                  <a:pt x="4679" y="6012"/>
                  <a:pt x="4665" y="5997"/>
                  <a:pt x="4648" y="5994"/>
                </a:cubicBezTo>
                <a:cubicBezTo>
                  <a:pt x="4648" y="5365"/>
                  <a:pt x="4648" y="5365"/>
                  <a:pt x="4648" y="5365"/>
                </a:cubicBezTo>
                <a:cubicBezTo>
                  <a:pt x="4930" y="5527"/>
                  <a:pt x="4930" y="5527"/>
                  <a:pt x="4930" y="5527"/>
                </a:cubicBezTo>
                <a:lnTo>
                  <a:pt x="4930" y="6188"/>
                </a:lnTo>
                <a:close/>
                <a:moveTo>
                  <a:pt x="4925" y="6197"/>
                </a:moveTo>
                <a:cubicBezTo>
                  <a:pt x="4356" y="6525"/>
                  <a:pt x="4356" y="6525"/>
                  <a:pt x="4356" y="6525"/>
                </a:cubicBezTo>
                <a:cubicBezTo>
                  <a:pt x="4356" y="6200"/>
                  <a:pt x="4356" y="6200"/>
                  <a:pt x="4356" y="6200"/>
                </a:cubicBezTo>
                <a:cubicBezTo>
                  <a:pt x="4614" y="6050"/>
                  <a:pt x="4614" y="6050"/>
                  <a:pt x="4614" y="6050"/>
                </a:cubicBezTo>
                <a:cubicBezTo>
                  <a:pt x="4621" y="6059"/>
                  <a:pt x="4631" y="6065"/>
                  <a:pt x="4643" y="6065"/>
                </a:cubicBezTo>
                <a:cubicBezTo>
                  <a:pt x="4655" y="6065"/>
                  <a:pt x="4666" y="6059"/>
                  <a:pt x="4672" y="6050"/>
                </a:cubicBezTo>
                <a:lnTo>
                  <a:pt x="4925" y="6197"/>
                </a:lnTo>
                <a:close/>
                <a:moveTo>
                  <a:pt x="4356" y="6189"/>
                </a:moveTo>
                <a:cubicBezTo>
                  <a:pt x="4356" y="5527"/>
                  <a:pt x="4356" y="5527"/>
                  <a:pt x="4356" y="5527"/>
                </a:cubicBezTo>
                <a:cubicBezTo>
                  <a:pt x="4638" y="5364"/>
                  <a:pt x="4638" y="5364"/>
                  <a:pt x="4638" y="5364"/>
                </a:cubicBezTo>
                <a:cubicBezTo>
                  <a:pt x="4638" y="5994"/>
                  <a:pt x="4638" y="5994"/>
                  <a:pt x="4638" y="5994"/>
                </a:cubicBezTo>
                <a:cubicBezTo>
                  <a:pt x="4621" y="5997"/>
                  <a:pt x="4607" y="6012"/>
                  <a:pt x="4607" y="6030"/>
                </a:cubicBezTo>
                <a:cubicBezTo>
                  <a:pt x="4607" y="6034"/>
                  <a:pt x="4608" y="6038"/>
                  <a:pt x="4610" y="6042"/>
                </a:cubicBezTo>
                <a:lnTo>
                  <a:pt x="4356" y="6189"/>
                </a:lnTo>
                <a:close/>
                <a:moveTo>
                  <a:pt x="4059" y="4302"/>
                </a:moveTo>
                <a:cubicBezTo>
                  <a:pt x="4043" y="4302"/>
                  <a:pt x="4028" y="4311"/>
                  <a:pt x="4018" y="4324"/>
                </a:cubicBezTo>
                <a:cubicBezTo>
                  <a:pt x="3488" y="4018"/>
                  <a:pt x="3488" y="4018"/>
                  <a:pt x="3488" y="4018"/>
                </a:cubicBezTo>
                <a:cubicBezTo>
                  <a:pt x="3489" y="3389"/>
                  <a:pt x="3489" y="3389"/>
                  <a:pt x="3489" y="3389"/>
                </a:cubicBezTo>
                <a:cubicBezTo>
                  <a:pt x="3499" y="3387"/>
                  <a:pt x="3507" y="3381"/>
                  <a:pt x="3513" y="3372"/>
                </a:cubicBezTo>
                <a:cubicBezTo>
                  <a:pt x="4060" y="3687"/>
                  <a:pt x="4060" y="3687"/>
                  <a:pt x="4060" y="3687"/>
                </a:cubicBezTo>
                <a:lnTo>
                  <a:pt x="4059" y="4302"/>
                </a:lnTo>
                <a:close/>
                <a:moveTo>
                  <a:pt x="3485" y="2686"/>
                </a:moveTo>
                <a:cubicBezTo>
                  <a:pt x="3769" y="2522"/>
                  <a:pt x="3769" y="2522"/>
                  <a:pt x="3769" y="2522"/>
                </a:cubicBezTo>
                <a:cubicBezTo>
                  <a:pt x="3770" y="3180"/>
                  <a:pt x="3770" y="3180"/>
                  <a:pt x="3770" y="3180"/>
                </a:cubicBezTo>
                <a:cubicBezTo>
                  <a:pt x="3509" y="3331"/>
                  <a:pt x="3509" y="3331"/>
                  <a:pt x="3509" y="3331"/>
                </a:cubicBezTo>
                <a:cubicBezTo>
                  <a:pt x="3503" y="3324"/>
                  <a:pt x="3495" y="3319"/>
                  <a:pt x="3485" y="3319"/>
                </a:cubicBezTo>
                <a:lnTo>
                  <a:pt x="3485" y="2686"/>
                </a:lnTo>
                <a:close/>
                <a:moveTo>
                  <a:pt x="3775" y="3189"/>
                </a:moveTo>
                <a:cubicBezTo>
                  <a:pt x="4331" y="3527"/>
                  <a:pt x="4331" y="3527"/>
                  <a:pt x="4331" y="3527"/>
                </a:cubicBezTo>
                <a:cubicBezTo>
                  <a:pt x="4063" y="3683"/>
                  <a:pt x="4063" y="3683"/>
                  <a:pt x="4063" y="3683"/>
                </a:cubicBezTo>
                <a:cubicBezTo>
                  <a:pt x="3515" y="3368"/>
                  <a:pt x="3515" y="3368"/>
                  <a:pt x="3515" y="3368"/>
                </a:cubicBezTo>
                <a:cubicBezTo>
                  <a:pt x="3517" y="3364"/>
                  <a:pt x="3518" y="3359"/>
                  <a:pt x="3518" y="3354"/>
                </a:cubicBezTo>
                <a:cubicBezTo>
                  <a:pt x="3518" y="3349"/>
                  <a:pt x="3517" y="3344"/>
                  <a:pt x="3514" y="3339"/>
                </a:cubicBezTo>
                <a:lnTo>
                  <a:pt x="3775" y="3189"/>
                </a:lnTo>
                <a:close/>
                <a:moveTo>
                  <a:pt x="3772" y="1516"/>
                </a:moveTo>
                <a:cubicBezTo>
                  <a:pt x="4059" y="1682"/>
                  <a:pt x="4059" y="1682"/>
                  <a:pt x="4059" y="1682"/>
                </a:cubicBezTo>
                <a:cubicBezTo>
                  <a:pt x="4060" y="2315"/>
                  <a:pt x="4060" y="2315"/>
                  <a:pt x="4060" y="2315"/>
                </a:cubicBezTo>
                <a:cubicBezTo>
                  <a:pt x="4051" y="2316"/>
                  <a:pt x="4043" y="2320"/>
                  <a:pt x="4037" y="2327"/>
                </a:cubicBezTo>
                <a:cubicBezTo>
                  <a:pt x="3773" y="2175"/>
                  <a:pt x="3773" y="2175"/>
                  <a:pt x="3773" y="2175"/>
                </a:cubicBezTo>
                <a:lnTo>
                  <a:pt x="3772" y="1516"/>
                </a:lnTo>
                <a:close/>
                <a:moveTo>
                  <a:pt x="3774" y="1511"/>
                </a:moveTo>
                <a:cubicBezTo>
                  <a:pt x="4351" y="1182"/>
                  <a:pt x="4351" y="1182"/>
                  <a:pt x="4351" y="1182"/>
                </a:cubicBezTo>
                <a:cubicBezTo>
                  <a:pt x="4636" y="1345"/>
                  <a:pt x="4636" y="1345"/>
                  <a:pt x="4636" y="1345"/>
                </a:cubicBezTo>
                <a:cubicBezTo>
                  <a:pt x="4062" y="1678"/>
                  <a:pt x="4062" y="1678"/>
                  <a:pt x="4062" y="1678"/>
                </a:cubicBezTo>
                <a:lnTo>
                  <a:pt x="3774" y="1511"/>
                </a:lnTo>
                <a:close/>
                <a:moveTo>
                  <a:pt x="4360" y="1176"/>
                </a:moveTo>
                <a:cubicBezTo>
                  <a:pt x="4639" y="998"/>
                  <a:pt x="4639" y="998"/>
                  <a:pt x="4639" y="998"/>
                </a:cubicBezTo>
                <a:cubicBezTo>
                  <a:pt x="4639" y="1336"/>
                  <a:pt x="4639" y="1336"/>
                  <a:pt x="4639" y="1336"/>
                </a:cubicBezTo>
                <a:lnTo>
                  <a:pt x="4360" y="1176"/>
                </a:lnTo>
                <a:close/>
                <a:moveTo>
                  <a:pt x="4641" y="2069"/>
                </a:moveTo>
                <a:cubicBezTo>
                  <a:pt x="4660" y="2069"/>
                  <a:pt x="4677" y="2059"/>
                  <a:pt x="4686" y="2045"/>
                </a:cubicBezTo>
                <a:cubicBezTo>
                  <a:pt x="4930" y="2186"/>
                  <a:pt x="4930" y="2186"/>
                  <a:pt x="4930" y="2186"/>
                </a:cubicBezTo>
                <a:cubicBezTo>
                  <a:pt x="4930" y="2513"/>
                  <a:pt x="4930" y="2513"/>
                  <a:pt x="4930" y="2513"/>
                </a:cubicBezTo>
                <a:cubicBezTo>
                  <a:pt x="4642" y="2679"/>
                  <a:pt x="4642" y="2679"/>
                  <a:pt x="4642" y="2679"/>
                </a:cubicBezTo>
                <a:cubicBezTo>
                  <a:pt x="4096" y="2365"/>
                  <a:pt x="4096" y="2365"/>
                  <a:pt x="4096" y="2365"/>
                </a:cubicBezTo>
                <a:cubicBezTo>
                  <a:pt x="4098" y="2361"/>
                  <a:pt x="4099" y="2356"/>
                  <a:pt x="4099" y="2350"/>
                </a:cubicBezTo>
                <a:cubicBezTo>
                  <a:pt x="4099" y="2345"/>
                  <a:pt x="4098" y="2340"/>
                  <a:pt x="4095" y="2335"/>
                </a:cubicBezTo>
                <a:cubicBezTo>
                  <a:pt x="4597" y="2045"/>
                  <a:pt x="4597" y="2045"/>
                  <a:pt x="4597" y="2045"/>
                </a:cubicBezTo>
                <a:cubicBezTo>
                  <a:pt x="4607" y="2060"/>
                  <a:pt x="4623" y="2069"/>
                  <a:pt x="4641" y="2069"/>
                </a:cubicBezTo>
                <a:close/>
                <a:moveTo>
                  <a:pt x="4647" y="1963"/>
                </a:moveTo>
                <a:cubicBezTo>
                  <a:pt x="4648" y="1352"/>
                  <a:pt x="4648" y="1352"/>
                  <a:pt x="4648" y="1352"/>
                </a:cubicBezTo>
                <a:cubicBezTo>
                  <a:pt x="5219" y="1679"/>
                  <a:pt x="5219" y="1679"/>
                  <a:pt x="5219" y="1679"/>
                </a:cubicBezTo>
                <a:cubicBezTo>
                  <a:pt x="5219" y="2011"/>
                  <a:pt x="5219" y="2011"/>
                  <a:pt x="5219" y="2011"/>
                </a:cubicBezTo>
                <a:cubicBezTo>
                  <a:pt x="4934" y="2177"/>
                  <a:pt x="4934" y="2177"/>
                  <a:pt x="4934" y="2177"/>
                </a:cubicBezTo>
                <a:cubicBezTo>
                  <a:pt x="4691" y="2036"/>
                  <a:pt x="4691" y="2036"/>
                  <a:pt x="4691" y="2036"/>
                </a:cubicBezTo>
                <a:cubicBezTo>
                  <a:pt x="4693" y="2030"/>
                  <a:pt x="4695" y="2023"/>
                  <a:pt x="4695" y="2016"/>
                </a:cubicBezTo>
                <a:cubicBezTo>
                  <a:pt x="4695" y="1988"/>
                  <a:pt x="4674" y="1966"/>
                  <a:pt x="4647" y="1963"/>
                </a:cubicBezTo>
                <a:close/>
                <a:moveTo>
                  <a:pt x="5223" y="3023"/>
                </a:moveTo>
                <a:cubicBezTo>
                  <a:pt x="5793" y="3353"/>
                  <a:pt x="5793" y="3353"/>
                  <a:pt x="5793" y="3353"/>
                </a:cubicBezTo>
                <a:cubicBezTo>
                  <a:pt x="5510" y="3517"/>
                  <a:pt x="5510" y="3517"/>
                  <a:pt x="5510" y="3517"/>
                </a:cubicBezTo>
                <a:cubicBezTo>
                  <a:pt x="4939" y="3187"/>
                  <a:pt x="4939" y="3187"/>
                  <a:pt x="4939" y="3187"/>
                </a:cubicBezTo>
                <a:lnTo>
                  <a:pt x="5223" y="3023"/>
                </a:lnTo>
                <a:close/>
                <a:moveTo>
                  <a:pt x="5514" y="1506"/>
                </a:moveTo>
                <a:cubicBezTo>
                  <a:pt x="5516" y="1184"/>
                  <a:pt x="5516" y="1184"/>
                  <a:pt x="5516" y="1184"/>
                </a:cubicBezTo>
                <a:cubicBezTo>
                  <a:pt x="5794" y="1345"/>
                  <a:pt x="5794" y="1345"/>
                  <a:pt x="5794" y="1345"/>
                </a:cubicBezTo>
                <a:lnTo>
                  <a:pt x="5514" y="1506"/>
                </a:lnTo>
                <a:close/>
                <a:moveTo>
                  <a:pt x="5521" y="1176"/>
                </a:moveTo>
                <a:cubicBezTo>
                  <a:pt x="5799" y="1014"/>
                  <a:pt x="5799" y="1014"/>
                  <a:pt x="5799" y="1014"/>
                </a:cubicBezTo>
                <a:cubicBezTo>
                  <a:pt x="5799" y="1337"/>
                  <a:pt x="5799" y="1337"/>
                  <a:pt x="5799" y="1337"/>
                </a:cubicBezTo>
                <a:lnTo>
                  <a:pt x="5521" y="1176"/>
                </a:lnTo>
                <a:close/>
                <a:moveTo>
                  <a:pt x="5807" y="2011"/>
                </a:moveTo>
                <a:cubicBezTo>
                  <a:pt x="5807" y="1349"/>
                  <a:pt x="5807" y="1349"/>
                  <a:pt x="5807" y="1349"/>
                </a:cubicBezTo>
                <a:cubicBezTo>
                  <a:pt x="6379" y="1680"/>
                  <a:pt x="6379" y="1680"/>
                  <a:pt x="6379" y="1680"/>
                </a:cubicBezTo>
                <a:cubicBezTo>
                  <a:pt x="6378" y="2295"/>
                  <a:pt x="6378" y="2295"/>
                  <a:pt x="6378" y="2295"/>
                </a:cubicBezTo>
                <a:cubicBezTo>
                  <a:pt x="6361" y="2296"/>
                  <a:pt x="6347" y="2305"/>
                  <a:pt x="6338" y="2318"/>
                </a:cubicBezTo>
                <a:lnTo>
                  <a:pt x="5807" y="2011"/>
                </a:lnTo>
                <a:close/>
                <a:moveTo>
                  <a:pt x="6381" y="3024"/>
                </a:moveTo>
                <a:cubicBezTo>
                  <a:pt x="6953" y="3354"/>
                  <a:pt x="6953" y="3354"/>
                  <a:pt x="6953" y="3354"/>
                </a:cubicBezTo>
                <a:cubicBezTo>
                  <a:pt x="6430" y="3655"/>
                  <a:pt x="6430" y="3655"/>
                  <a:pt x="6430" y="3655"/>
                </a:cubicBezTo>
                <a:cubicBezTo>
                  <a:pt x="6420" y="3639"/>
                  <a:pt x="6401" y="3628"/>
                  <a:pt x="6380" y="3628"/>
                </a:cubicBezTo>
                <a:cubicBezTo>
                  <a:pt x="6360" y="3628"/>
                  <a:pt x="6342" y="3639"/>
                  <a:pt x="6331" y="3655"/>
                </a:cubicBezTo>
                <a:cubicBezTo>
                  <a:pt x="5810" y="3353"/>
                  <a:pt x="5810" y="3353"/>
                  <a:pt x="5810" y="3353"/>
                </a:cubicBezTo>
                <a:lnTo>
                  <a:pt x="6381" y="3024"/>
                </a:lnTo>
                <a:close/>
                <a:moveTo>
                  <a:pt x="6956" y="4019"/>
                </a:moveTo>
                <a:cubicBezTo>
                  <a:pt x="6384" y="4350"/>
                  <a:pt x="6384" y="4350"/>
                  <a:pt x="6384" y="4350"/>
                </a:cubicBezTo>
                <a:cubicBezTo>
                  <a:pt x="6383" y="4020"/>
                  <a:pt x="6383" y="4020"/>
                  <a:pt x="6383" y="4020"/>
                </a:cubicBezTo>
                <a:cubicBezTo>
                  <a:pt x="6383" y="4020"/>
                  <a:pt x="6383" y="4020"/>
                  <a:pt x="6383" y="4020"/>
                </a:cubicBezTo>
                <a:cubicBezTo>
                  <a:pt x="6956" y="3695"/>
                  <a:pt x="6956" y="3695"/>
                  <a:pt x="6956" y="3695"/>
                </a:cubicBezTo>
                <a:lnTo>
                  <a:pt x="6956" y="4019"/>
                </a:lnTo>
                <a:close/>
                <a:moveTo>
                  <a:pt x="6386" y="3015"/>
                </a:moveTo>
                <a:cubicBezTo>
                  <a:pt x="6386" y="2401"/>
                  <a:pt x="6386" y="2401"/>
                  <a:pt x="6386" y="2401"/>
                </a:cubicBezTo>
                <a:cubicBezTo>
                  <a:pt x="6403" y="2399"/>
                  <a:pt x="6417" y="2390"/>
                  <a:pt x="6426" y="2377"/>
                </a:cubicBezTo>
                <a:cubicBezTo>
                  <a:pt x="6958" y="2684"/>
                  <a:pt x="6958" y="2684"/>
                  <a:pt x="6958" y="2684"/>
                </a:cubicBezTo>
                <a:cubicBezTo>
                  <a:pt x="6958" y="3345"/>
                  <a:pt x="6958" y="3345"/>
                  <a:pt x="6958" y="3345"/>
                </a:cubicBezTo>
                <a:lnTo>
                  <a:pt x="6386" y="3015"/>
                </a:lnTo>
                <a:close/>
                <a:moveTo>
                  <a:pt x="6383" y="4014"/>
                </a:moveTo>
                <a:cubicBezTo>
                  <a:pt x="6383" y="3744"/>
                  <a:pt x="6383" y="3744"/>
                  <a:pt x="6383" y="3744"/>
                </a:cubicBezTo>
                <a:cubicBezTo>
                  <a:pt x="6414" y="3743"/>
                  <a:pt x="6439" y="3717"/>
                  <a:pt x="6439" y="3686"/>
                </a:cubicBezTo>
                <a:cubicBezTo>
                  <a:pt x="6439" y="3677"/>
                  <a:pt x="6436" y="3668"/>
                  <a:pt x="6432" y="3660"/>
                </a:cubicBezTo>
                <a:cubicBezTo>
                  <a:pt x="6956" y="3357"/>
                  <a:pt x="6956" y="3357"/>
                  <a:pt x="6956" y="3357"/>
                </a:cubicBezTo>
                <a:cubicBezTo>
                  <a:pt x="6956" y="3690"/>
                  <a:pt x="6956" y="3690"/>
                  <a:pt x="6956" y="3690"/>
                </a:cubicBezTo>
                <a:lnTo>
                  <a:pt x="6383" y="4014"/>
                </a:lnTo>
                <a:close/>
                <a:moveTo>
                  <a:pt x="6383" y="2294"/>
                </a:moveTo>
                <a:cubicBezTo>
                  <a:pt x="6384" y="1680"/>
                  <a:pt x="6384" y="1680"/>
                  <a:pt x="6384" y="1680"/>
                </a:cubicBezTo>
                <a:cubicBezTo>
                  <a:pt x="6672" y="1513"/>
                  <a:pt x="6672" y="1513"/>
                  <a:pt x="6672" y="1513"/>
                </a:cubicBezTo>
                <a:cubicBezTo>
                  <a:pt x="6673" y="1852"/>
                  <a:pt x="6673" y="1852"/>
                  <a:pt x="6673" y="1852"/>
                </a:cubicBezTo>
                <a:cubicBezTo>
                  <a:pt x="6957" y="1686"/>
                  <a:pt x="6957" y="1686"/>
                  <a:pt x="6957" y="1686"/>
                </a:cubicBezTo>
                <a:cubicBezTo>
                  <a:pt x="6957" y="2011"/>
                  <a:pt x="6957" y="2011"/>
                  <a:pt x="6957" y="2011"/>
                </a:cubicBezTo>
                <a:cubicBezTo>
                  <a:pt x="6426" y="2317"/>
                  <a:pt x="6426" y="2317"/>
                  <a:pt x="6426" y="2317"/>
                </a:cubicBezTo>
                <a:cubicBezTo>
                  <a:pt x="6416" y="2304"/>
                  <a:pt x="6401" y="2295"/>
                  <a:pt x="6383" y="2294"/>
                </a:cubicBezTo>
                <a:close/>
                <a:moveTo>
                  <a:pt x="6907" y="1346"/>
                </a:moveTo>
                <a:cubicBezTo>
                  <a:pt x="6907" y="1354"/>
                  <a:pt x="6909" y="1362"/>
                  <a:pt x="6912" y="1369"/>
                </a:cubicBezTo>
                <a:cubicBezTo>
                  <a:pt x="6677" y="1505"/>
                  <a:pt x="6677" y="1505"/>
                  <a:pt x="6677" y="1505"/>
                </a:cubicBezTo>
                <a:cubicBezTo>
                  <a:pt x="6676" y="1186"/>
                  <a:pt x="6676" y="1186"/>
                  <a:pt x="6676" y="1186"/>
                </a:cubicBezTo>
                <a:cubicBezTo>
                  <a:pt x="6913" y="1322"/>
                  <a:pt x="6913" y="1322"/>
                  <a:pt x="6913" y="1322"/>
                </a:cubicBezTo>
                <a:cubicBezTo>
                  <a:pt x="6909" y="1329"/>
                  <a:pt x="6907" y="1337"/>
                  <a:pt x="6907" y="1346"/>
                </a:cubicBezTo>
                <a:close/>
                <a:moveTo>
                  <a:pt x="6915" y="1374"/>
                </a:moveTo>
                <a:cubicBezTo>
                  <a:pt x="6923" y="1388"/>
                  <a:pt x="6939" y="1398"/>
                  <a:pt x="6956" y="1399"/>
                </a:cubicBezTo>
                <a:cubicBezTo>
                  <a:pt x="6957" y="1681"/>
                  <a:pt x="6957" y="1681"/>
                  <a:pt x="6957" y="1681"/>
                </a:cubicBezTo>
                <a:cubicBezTo>
                  <a:pt x="6678" y="1844"/>
                  <a:pt x="6678" y="1844"/>
                  <a:pt x="6678" y="1844"/>
                </a:cubicBezTo>
                <a:cubicBezTo>
                  <a:pt x="6677" y="1510"/>
                  <a:pt x="6677" y="1510"/>
                  <a:pt x="6677" y="1510"/>
                </a:cubicBezTo>
                <a:lnTo>
                  <a:pt x="6915" y="1374"/>
                </a:lnTo>
                <a:close/>
                <a:moveTo>
                  <a:pt x="6674" y="513"/>
                </a:moveTo>
                <a:cubicBezTo>
                  <a:pt x="6958" y="676"/>
                  <a:pt x="6958" y="676"/>
                  <a:pt x="6958" y="676"/>
                </a:cubicBezTo>
                <a:cubicBezTo>
                  <a:pt x="6958" y="1293"/>
                  <a:pt x="6958" y="1293"/>
                  <a:pt x="6958" y="1293"/>
                </a:cubicBezTo>
                <a:cubicBezTo>
                  <a:pt x="6942" y="1294"/>
                  <a:pt x="6927" y="1301"/>
                  <a:pt x="6918" y="1313"/>
                </a:cubicBezTo>
                <a:cubicBezTo>
                  <a:pt x="6676" y="1174"/>
                  <a:pt x="6676" y="1174"/>
                  <a:pt x="6676" y="1174"/>
                </a:cubicBezTo>
                <a:lnTo>
                  <a:pt x="6674" y="513"/>
                </a:lnTo>
                <a:close/>
                <a:moveTo>
                  <a:pt x="7251" y="2518"/>
                </a:moveTo>
                <a:cubicBezTo>
                  <a:pt x="7252" y="2855"/>
                  <a:pt x="7252" y="2855"/>
                  <a:pt x="7252" y="2855"/>
                </a:cubicBezTo>
                <a:cubicBezTo>
                  <a:pt x="7255" y="2853"/>
                  <a:pt x="7255" y="2853"/>
                  <a:pt x="7255" y="2853"/>
                </a:cubicBezTo>
                <a:cubicBezTo>
                  <a:pt x="7537" y="2691"/>
                  <a:pt x="7537" y="2691"/>
                  <a:pt x="7537" y="2691"/>
                </a:cubicBezTo>
                <a:cubicBezTo>
                  <a:pt x="7537" y="3015"/>
                  <a:pt x="7537" y="3015"/>
                  <a:pt x="7537" y="3015"/>
                </a:cubicBezTo>
                <a:cubicBezTo>
                  <a:pt x="6963" y="3346"/>
                  <a:pt x="6963" y="3346"/>
                  <a:pt x="6963" y="3346"/>
                </a:cubicBezTo>
                <a:cubicBezTo>
                  <a:pt x="6963" y="2684"/>
                  <a:pt x="6963" y="2684"/>
                  <a:pt x="6963" y="2684"/>
                </a:cubicBezTo>
                <a:lnTo>
                  <a:pt x="7251" y="2518"/>
                </a:lnTo>
                <a:close/>
                <a:moveTo>
                  <a:pt x="6966" y="3689"/>
                </a:moveTo>
                <a:cubicBezTo>
                  <a:pt x="6966" y="3358"/>
                  <a:pt x="6966" y="3358"/>
                  <a:pt x="6966" y="3358"/>
                </a:cubicBezTo>
                <a:cubicBezTo>
                  <a:pt x="7537" y="3688"/>
                  <a:pt x="7537" y="3688"/>
                  <a:pt x="7537" y="3688"/>
                </a:cubicBezTo>
                <a:cubicBezTo>
                  <a:pt x="7537" y="4015"/>
                  <a:pt x="7537" y="4015"/>
                  <a:pt x="7537" y="4015"/>
                </a:cubicBezTo>
                <a:lnTo>
                  <a:pt x="6966" y="3689"/>
                </a:lnTo>
                <a:close/>
                <a:moveTo>
                  <a:pt x="7537" y="4021"/>
                </a:moveTo>
                <a:cubicBezTo>
                  <a:pt x="7537" y="4349"/>
                  <a:pt x="7537" y="4349"/>
                  <a:pt x="7537" y="4349"/>
                </a:cubicBezTo>
                <a:cubicBezTo>
                  <a:pt x="6966" y="4019"/>
                  <a:pt x="6966" y="4019"/>
                  <a:pt x="6966" y="4019"/>
                </a:cubicBezTo>
                <a:cubicBezTo>
                  <a:pt x="6966" y="3694"/>
                  <a:pt x="6966" y="3694"/>
                  <a:pt x="6966" y="3694"/>
                </a:cubicBezTo>
                <a:lnTo>
                  <a:pt x="7537" y="4021"/>
                </a:lnTo>
                <a:close/>
                <a:moveTo>
                  <a:pt x="7506" y="2349"/>
                </a:moveTo>
                <a:cubicBezTo>
                  <a:pt x="7506" y="2354"/>
                  <a:pt x="7507" y="2359"/>
                  <a:pt x="7509" y="2363"/>
                </a:cubicBezTo>
                <a:cubicBezTo>
                  <a:pt x="7255" y="2509"/>
                  <a:pt x="7255" y="2509"/>
                  <a:pt x="7255" y="2509"/>
                </a:cubicBezTo>
                <a:cubicBezTo>
                  <a:pt x="7254" y="2188"/>
                  <a:pt x="7254" y="2188"/>
                  <a:pt x="7254" y="2188"/>
                </a:cubicBezTo>
                <a:cubicBezTo>
                  <a:pt x="7508" y="2335"/>
                  <a:pt x="7508" y="2335"/>
                  <a:pt x="7508" y="2335"/>
                </a:cubicBezTo>
                <a:cubicBezTo>
                  <a:pt x="7507" y="2339"/>
                  <a:pt x="7506" y="2344"/>
                  <a:pt x="7506" y="2349"/>
                </a:cubicBezTo>
                <a:close/>
                <a:moveTo>
                  <a:pt x="7511" y="2367"/>
                </a:moveTo>
                <a:cubicBezTo>
                  <a:pt x="7517" y="2376"/>
                  <a:pt x="7526" y="2382"/>
                  <a:pt x="7537" y="2384"/>
                </a:cubicBezTo>
                <a:cubicBezTo>
                  <a:pt x="7537" y="2685"/>
                  <a:pt x="7537" y="2685"/>
                  <a:pt x="7537" y="2685"/>
                </a:cubicBezTo>
                <a:cubicBezTo>
                  <a:pt x="7256" y="2846"/>
                  <a:pt x="7256" y="2846"/>
                  <a:pt x="7256" y="2846"/>
                </a:cubicBezTo>
                <a:cubicBezTo>
                  <a:pt x="7255" y="2515"/>
                  <a:pt x="7255" y="2515"/>
                  <a:pt x="7255" y="2515"/>
                </a:cubicBezTo>
                <a:lnTo>
                  <a:pt x="7511" y="2367"/>
                </a:lnTo>
                <a:close/>
                <a:moveTo>
                  <a:pt x="7542" y="3023"/>
                </a:moveTo>
                <a:cubicBezTo>
                  <a:pt x="7829" y="3190"/>
                  <a:pt x="7829" y="3190"/>
                  <a:pt x="7829" y="3190"/>
                </a:cubicBezTo>
                <a:cubicBezTo>
                  <a:pt x="7829" y="3517"/>
                  <a:pt x="7829" y="3517"/>
                  <a:pt x="7829" y="3517"/>
                </a:cubicBezTo>
                <a:cubicBezTo>
                  <a:pt x="7540" y="3684"/>
                  <a:pt x="7540" y="3684"/>
                  <a:pt x="7540" y="3684"/>
                </a:cubicBezTo>
                <a:cubicBezTo>
                  <a:pt x="6968" y="3354"/>
                  <a:pt x="6968" y="3354"/>
                  <a:pt x="6968" y="3354"/>
                </a:cubicBezTo>
                <a:lnTo>
                  <a:pt x="7542" y="3023"/>
                </a:lnTo>
                <a:close/>
                <a:moveTo>
                  <a:pt x="7829" y="3523"/>
                </a:moveTo>
                <a:cubicBezTo>
                  <a:pt x="7828" y="3852"/>
                  <a:pt x="7828" y="3852"/>
                  <a:pt x="7828" y="3852"/>
                </a:cubicBezTo>
                <a:cubicBezTo>
                  <a:pt x="7542" y="4017"/>
                  <a:pt x="7542" y="4017"/>
                  <a:pt x="7542" y="4017"/>
                </a:cubicBezTo>
                <a:cubicBezTo>
                  <a:pt x="7542" y="3688"/>
                  <a:pt x="7542" y="3688"/>
                  <a:pt x="7542" y="3688"/>
                </a:cubicBezTo>
                <a:lnTo>
                  <a:pt x="7829" y="3523"/>
                </a:lnTo>
                <a:close/>
                <a:moveTo>
                  <a:pt x="7571" y="2368"/>
                </a:moveTo>
                <a:cubicBezTo>
                  <a:pt x="7828" y="2517"/>
                  <a:pt x="7828" y="2517"/>
                  <a:pt x="7828" y="2517"/>
                </a:cubicBezTo>
                <a:cubicBezTo>
                  <a:pt x="7546" y="2679"/>
                  <a:pt x="7546" y="2679"/>
                  <a:pt x="7546" y="2679"/>
                </a:cubicBezTo>
                <a:cubicBezTo>
                  <a:pt x="7546" y="2384"/>
                  <a:pt x="7546" y="2384"/>
                  <a:pt x="7546" y="2384"/>
                </a:cubicBezTo>
                <a:cubicBezTo>
                  <a:pt x="7557" y="2382"/>
                  <a:pt x="7566" y="2377"/>
                  <a:pt x="7571" y="2368"/>
                </a:cubicBezTo>
                <a:close/>
                <a:moveTo>
                  <a:pt x="7831" y="2521"/>
                </a:moveTo>
                <a:cubicBezTo>
                  <a:pt x="7829" y="3179"/>
                  <a:pt x="7829" y="3179"/>
                  <a:pt x="7829" y="3179"/>
                </a:cubicBezTo>
                <a:cubicBezTo>
                  <a:pt x="7546" y="3015"/>
                  <a:pt x="7546" y="3015"/>
                  <a:pt x="7546" y="3015"/>
                </a:cubicBezTo>
                <a:cubicBezTo>
                  <a:pt x="7546" y="2685"/>
                  <a:pt x="7546" y="2685"/>
                  <a:pt x="7546" y="2685"/>
                </a:cubicBezTo>
                <a:lnTo>
                  <a:pt x="7831" y="2521"/>
                </a:lnTo>
                <a:close/>
                <a:moveTo>
                  <a:pt x="7832" y="3855"/>
                </a:moveTo>
                <a:cubicBezTo>
                  <a:pt x="7832" y="3853"/>
                  <a:pt x="7832" y="3853"/>
                  <a:pt x="7832" y="3853"/>
                </a:cubicBezTo>
                <a:cubicBezTo>
                  <a:pt x="7833" y="3520"/>
                  <a:pt x="7833" y="3520"/>
                  <a:pt x="7833" y="3520"/>
                </a:cubicBezTo>
                <a:cubicBezTo>
                  <a:pt x="8074" y="3381"/>
                  <a:pt x="8074" y="3381"/>
                  <a:pt x="8074" y="3381"/>
                </a:cubicBezTo>
                <a:cubicBezTo>
                  <a:pt x="8083" y="3395"/>
                  <a:pt x="8098" y="3404"/>
                  <a:pt x="8115" y="3406"/>
                </a:cubicBezTo>
                <a:cubicBezTo>
                  <a:pt x="8115" y="4018"/>
                  <a:pt x="8115" y="4018"/>
                  <a:pt x="8115" y="4018"/>
                </a:cubicBezTo>
                <a:cubicBezTo>
                  <a:pt x="7542" y="4350"/>
                  <a:pt x="7542" y="4350"/>
                  <a:pt x="7542" y="4350"/>
                </a:cubicBezTo>
                <a:cubicBezTo>
                  <a:pt x="7542" y="4023"/>
                  <a:pt x="7542" y="4023"/>
                  <a:pt x="7542" y="4023"/>
                </a:cubicBezTo>
                <a:cubicBezTo>
                  <a:pt x="7543" y="4022"/>
                  <a:pt x="7543" y="4022"/>
                  <a:pt x="7543" y="4022"/>
                </a:cubicBezTo>
                <a:lnTo>
                  <a:pt x="7832" y="3855"/>
                </a:lnTo>
                <a:close/>
                <a:moveTo>
                  <a:pt x="7833" y="3514"/>
                </a:moveTo>
                <a:cubicBezTo>
                  <a:pt x="7834" y="3193"/>
                  <a:pt x="7834" y="3193"/>
                  <a:pt x="7834" y="3193"/>
                </a:cubicBezTo>
                <a:cubicBezTo>
                  <a:pt x="8071" y="3330"/>
                  <a:pt x="8071" y="3330"/>
                  <a:pt x="8071" y="3330"/>
                </a:cubicBezTo>
                <a:cubicBezTo>
                  <a:pt x="8068" y="3337"/>
                  <a:pt x="8066" y="3344"/>
                  <a:pt x="8066" y="3353"/>
                </a:cubicBezTo>
                <a:cubicBezTo>
                  <a:pt x="8066" y="3361"/>
                  <a:pt x="8068" y="3369"/>
                  <a:pt x="8072" y="3377"/>
                </a:cubicBezTo>
                <a:lnTo>
                  <a:pt x="7833" y="3514"/>
                </a:lnTo>
                <a:close/>
                <a:moveTo>
                  <a:pt x="7834" y="3181"/>
                </a:moveTo>
                <a:cubicBezTo>
                  <a:pt x="7836" y="2521"/>
                  <a:pt x="7836" y="2521"/>
                  <a:pt x="7836" y="2521"/>
                </a:cubicBezTo>
                <a:cubicBezTo>
                  <a:pt x="8118" y="2684"/>
                  <a:pt x="8118" y="2684"/>
                  <a:pt x="8118" y="2684"/>
                </a:cubicBezTo>
                <a:cubicBezTo>
                  <a:pt x="8118" y="3299"/>
                  <a:pt x="8118" y="3299"/>
                  <a:pt x="8118" y="3299"/>
                </a:cubicBezTo>
                <a:cubicBezTo>
                  <a:pt x="8101" y="3300"/>
                  <a:pt x="8086" y="3309"/>
                  <a:pt x="8076" y="3321"/>
                </a:cubicBezTo>
                <a:lnTo>
                  <a:pt x="7834" y="3181"/>
                </a:lnTo>
                <a:close/>
                <a:moveTo>
                  <a:pt x="8120" y="4027"/>
                </a:moveTo>
                <a:cubicBezTo>
                  <a:pt x="8403" y="4189"/>
                  <a:pt x="8403" y="4189"/>
                  <a:pt x="8403" y="4189"/>
                </a:cubicBezTo>
                <a:cubicBezTo>
                  <a:pt x="7830" y="4520"/>
                  <a:pt x="7830" y="4520"/>
                  <a:pt x="7830" y="4520"/>
                </a:cubicBezTo>
                <a:cubicBezTo>
                  <a:pt x="7548" y="4358"/>
                  <a:pt x="7548" y="4358"/>
                  <a:pt x="7548" y="4358"/>
                </a:cubicBezTo>
                <a:lnTo>
                  <a:pt x="8120" y="4027"/>
                </a:lnTo>
                <a:close/>
                <a:moveTo>
                  <a:pt x="7827" y="4524"/>
                </a:moveTo>
                <a:cubicBezTo>
                  <a:pt x="7829" y="5185"/>
                  <a:pt x="7829" y="5185"/>
                  <a:pt x="7829" y="5185"/>
                </a:cubicBezTo>
                <a:cubicBezTo>
                  <a:pt x="7546" y="5022"/>
                  <a:pt x="7546" y="5022"/>
                  <a:pt x="7546" y="5022"/>
                </a:cubicBezTo>
                <a:cubicBezTo>
                  <a:pt x="7546" y="4362"/>
                  <a:pt x="7546" y="4362"/>
                  <a:pt x="7546" y="4362"/>
                </a:cubicBezTo>
                <a:lnTo>
                  <a:pt x="7827" y="4524"/>
                </a:lnTo>
                <a:close/>
                <a:moveTo>
                  <a:pt x="8123" y="2684"/>
                </a:moveTo>
                <a:cubicBezTo>
                  <a:pt x="8696" y="2353"/>
                  <a:pt x="8696" y="2353"/>
                  <a:pt x="8696" y="2353"/>
                </a:cubicBezTo>
                <a:cubicBezTo>
                  <a:pt x="8695" y="3015"/>
                  <a:pt x="8695" y="3015"/>
                  <a:pt x="8695" y="3015"/>
                </a:cubicBezTo>
                <a:cubicBezTo>
                  <a:pt x="8163" y="3322"/>
                  <a:pt x="8163" y="3322"/>
                  <a:pt x="8163" y="3322"/>
                </a:cubicBezTo>
                <a:cubicBezTo>
                  <a:pt x="8154" y="3309"/>
                  <a:pt x="8140" y="3301"/>
                  <a:pt x="8123" y="3300"/>
                </a:cubicBezTo>
                <a:lnTo>
                  <a:pt x="8123" y="2684"/>
                </a:lnTo>
                <a:close/>
                <a:moveTo>
                  <a:pt x="8165" y="3380"/>
                </a:moveTo>
                <a:cubicBezTo>
                  <a:pt x="8409" y="3522"/>
                  <a:pt x="8409" y="3522"/>
                  <a:pt x="8409" y="3522"/>
                </a:cubicBezTo>
                <a:cubicBezTo>
                  <a:pt x="8408" y="4181"/>
                  <a:pt x="8408" y="4181"/>
                  <a:pt x="8408" y="4181"/>
                </a:cubicBezTo>
                <a:cubicBezTo>
                  <a:pt x="8125" y="4018"/>
                  <a:pt x="8125" y="4018"/>
                  <a:pt x="8125" y="4018"/>
                </a:cubicBezTo>
                <a:cubicBezTo>
                  <a:pt x="8125" y="3406"/>
                  <a:pt x="8125" y="3406"/>
                  <a:pt x="8125" y="3406"/>
                </a:cubicBezTo>
                <a:cubicBezTo>
                  <a:pt x="8142" y="3404"/>
                  <a:pt x="8157" y="3394"/>
                  <a:pt x="8165" y="3380"/>
                </a:cubicBezTo>
                <a:close/>
                <a:moveTo>
                  <a:pt x="8118" y="5352"/>
                </a:moveTo>
                <a:cubicBezTo>
                  <a:pt x="7834" y="5188"/>
                  <a:pt x="7834" y="5188"/>
                  <a:pt x="7834" y="5188"/>
                </a:cubicBezTo>
                <a:cubicBezTo>
                  <a:pt x="7832" y="4527"/>
                  <a:pt x="7832" y="4527"/>
                  <a:pt x="7832" y="4527"/>
                </a:cubicBezTo>
                <a:cubicBezTo>
                  <a:pt x="8070" y="4664"/>
                  <a:pt x="8070" y="4664"/>
                  <a:pt x="8070" y="4664"/>
                </a:cubicBezTo>
                <a:cubicBezTo>
                  <a:pt x="8065" y="4672"/>
                  <a:pt x="8063" y="4682"/>
                  <a:pt x="8063" y="4691"/>
                </a:cubicBezTo>
                <a:cubicBezTo>
                  <a:pt x="8063" y="4722"/>
                  <a:pt x="8087" y="4747"/>
                  <a:pt x="8117" y="4749"/>
                </a:cubicBezTo>
                <a:lnTo>
                  <a:pt x="8118" y="5352"/>
                </a:lnTo>
                <a:close/>
                <a:moveTo>
                  <a:pt x="8113" y="5360"/>
                </a:moveTo>
                <a:cubicBezTo>
                  <a:pt x="7835" y="5521"/>
                  <a:pt x="7835" y="5521"/>
                  <a:pt x="7835" y="5521"/>
                </a:cubicBezTo>
                <a:cubicBezTo>
                  <a:pt x="7834" y="5199"/>
                  <a:pt x="7834" y="5199"/>
                  <a:pt x="7834" y="5199"/>
                </a:cubicBezTo>
                <a:lnTo>
                  <a:pt x="8113" y="5360"/>
                </a:lnTo>
                <a:close/>
                <a:moveTo>
                  <a:pt x="8116" y="6025"/>
                </a:moveTo>
                <a:cubicBezTo>
                  <a:pt x="7570" y="6341"/>
                  <a:pt x="7570" y="6341"/>
                  <a:pt x="7570" y="6341"/>
                </a:cubicBezTo>
                <a:cubicBezTo>
                  <a:pt x="7564" y="6333"/>
                  <a:pt x="7554" y="6327"/>
                  <a:pt x="7543" y="6327"/>
                </a:cubicBezTo>
                <a:cubicBezTo>
                  <a:pt x="7543" y="5751"/>
                  <a:pt x="7543" y="5751"/>
                  <a:pt x="7543" y="5751"/>
                </a:cubicBezTo>
                <a:cubicBezTo>
                  <a:pt x="7575" y="5751"/>
                  <a:pt x="7600" y="5725"/>
                  <a:pt x="7600" y="5693"/>
                </a:cubicBezTo>
                <a:cubicBezTo>
                  <a:pt x="7600" y="5684"/>
                  <a:pt x="7597" y="5674"/>
                  <a:pt x="7593" y="5666"/>
                </a:cubicBezTo>
                <a:cubicBezTo>
                  <a:pt x="7830" y="5530"/>
                  <a:pt x="7830" y="5530"/>
                  <a:pt x="7830" y="5530"/>
                </a:cubicBezTo>
                <a:cubicBezTo>
                  <a:pt x="7831" y="6163"/>
                  <a:pt x="7831" y="6163"/>
                  <a:pt x="7831" y="6163"/>
                </a:cubicBezTo>
                <a:cubicBezTo>
                  <a:pt x="7836" y="6163"/>
                  <a:pt x="7836" y="6163"/>
                  <a:pt x="7836" y="6163"/>
                </a:cubicBezTo>
                <a:cubicBezTo>
                  <a:pt x="7835" y="5527"/>
                  <a:pt x="7835" y="5527"/>
                  <a:pt x="7835" y="5527"/>
                </a:cubicBezTo>
                <a:cubicBezTo>
                  <a:pt x="8116" y="5364"/>
                  <a:pt x="8116" y="5364"/>
                  <a:pt x="8116" y="5364"/>
                </a:cubicBezTo>
                <a:lnTo>
                  <a:pt x="8116" y="6025"/>
                </a:lnTo>
                <a:close/>
                <a:moveTo>
                  <a:pt x="7542" y="5635"/>
                </a:moveTo>
                <a:cubicBezTo>
                  <a:pt x="7521" y="5635"/>
                  <a:pt x="7502" y="5646"/>
                  <a:pt x="7492" y="5663"/>
                </a:cubicBezTo>
                <a:cubicBezTo>
                  <a:pt x="6971" y="5360"/>
                  <a:pt x="6971" y="5360"/>
                  <a:pt x="6971" y="5360"/>
                </a:cubicBezTo>
                <a:cubicBezTo>
                  <a:pt x="7542" y="5030"/>
                  <a:pt x="7542" y="5030"/>
                  <a:pt x="7542" y="5030"/>
                </a:cubicBezTo>
                <a:cubicBezTo>
                  <a:pt x="7829" y="5197"/>
                  <a:pt x="7829" y="5197"/>
                  <a:pt x="7829" y="5197"/>
                </a:cubicBezTo>
                <a:cubicBezTo>
                  <a:pt x="7830" y="5524"/>
                  <a:pt x="7830" y="5524"/>
                  <a:pt x="7830" y="5524"/>
                </a:cubicBezTo>
                <a:cubicBezTo>
                  <a:pt x="7591" y="5662"/>
                  <a:pt x="7591" y="5662"/>
                  <a:pt x="7591" y="5662"/>
                </a:cubicBezTo>
                <a:cubicBezTo>
                  <a:pt x="7580" y="5646"/>
                  <a:pt x="7562" y="5635"/>
                  <a:pt x="7542" y="5635"/>
                </a:cubicBezTo>
                <a:close/>
                <a:moveTo>
                  <a:pt x="7538" y="6327"/>
                </a:moveTo>
                <a:cubicBezTo>
                  <a:pt x="7528" y="6328"/>
                  <a:pt x="7519" y="6333"/>
                  <a:pt x="7513" y="6341"/>
                </a:cubicBezTo>
                <a:cubicBezTo>
                  <a:pt x="6967" y="6026"/>
                  <a:pt x="6967" y="6026"/>
                  <a:pt x="6967" y="6026"/>
                </a:cubicBezTo>
                <a:cubicBezTo>
                  <a:pt x="6967" y="5364"/>
                  <a:pt x="6967" y="5364"/>
                  <a:pt x="6967" y="5364"/>
                </a:cubicBezTo>
                <a:cubicBezTo>
                  <a:pt x="7490" y="5667"/>
                  <a:pt x="7490" y="5667"/>
                  <a:pt x="7490" y="5667"/>
                </a:cubicBezTo>
                <a:cubicBezTo>
                  <a:pt x="7486" y="5675"/>
                  <a:pt x="7483" y="5684"/>
                  <a:pt x="7483" y="5693"/>
                </a:cubicBezTo>
                <a:cubicBezTo>
                  <a:pt x="7483" y="5724"/>
                  <a:pt x="7508" y="5749"/>
                  <a:pt x="7538" y="5751"/>
                </a:cubicBezTo>
                <a:lnTo>
                  <a:pt x="7538" y="6327"/>
                </a:lnTo>
                <a:close/>
                <a:moveTo>
                  <a:pt x="6963" y="5353"/>
                </a:moveTo>
                <a:cubicBezTo>
                  <a:pt x="6963" y="4692"/>
                  <a:pt x="6963" y="4692"/>
                  <a:pt x="6963" y="4692"/>
                </a:cubicBezTo>
                <a:cubicBezTo>
                  <a:pt x="7536" y="4361"/>
                  <a:pt x="7536" y="4361"/>
                  <a:pt x="7536" y="4361"/>
                </a:cubicBezTo>
                <a:cubicBezTo>
                  <a:pt x="7537" y="5022"/>
                  <a:pt x="7537" y="5022"/>
                  <a:pt x="7537" y="5022"/>
                </a:cubicBezTo>
                <a:lnTo>
                  <a:pt x="6963" y="5353"/>
                </a:lnTo>
                <a:close/>
                <a:moveTo>
                  <a:pt x="6960" y="4688"/>
                </a:moveTo>
                <a:cubicBezTo>
                  <a:pt x="6389" y="4358"/>
                  <a:pt x="6389" y="4358"/>
                  <a:pt x="6389" y="4358"/>
                </a:cubicBezTo>
                <a:cubicBezTo>
                  <a:pt x="6961" y="4027"/>
                  <a:pt x="6961" y="4027"/>
                  <a:pt x="6961" y="4027"/>
                </a:cubicBezTo>
                <a:cubicBezTo>
                  <a:pt x="7532" y="4357"/>
                  <a:pt x="7532" y="4357"/>
                  <a:pt x="7532" y="4357"/>
                </a:cubicBezTo>
                <a:lnTo>
                  <a:pt x="6960" y="4688"/>
                </a:lnTo>
                <a:close/>
                <a:moveTo>
                  <a:pt x="6959" y="5352"/>
                </a:moveTo>
                <a:cubicBezTo>
                  <a:pt x="6429" y="5045"/>
                  <a:pt x="6429" y="5045"/>
                  <a:pt x="6429" y="5045"/>
                </a:cubicBezTo>
                <a:cubicBezTo>
                  <a:pt x="6432" y="5038"/>
                  <a:pt x="6434" y="5031"/>
                  <a:pt x="6434" y="5023"/>
                </a:cubicBezTo>
                <a:cubicBezTo>
                  <a:pt x="6434" y="4996"/>
                  <a:pt x="6413" y="4974"/>
                  <a:pt x="6387" y="4971"/>
                </a:cubicBezTo>
                <a:cubicBezTo>
                  <a:pt x="6386" y="4361"/>
                  <a:pt x="6386" y="4361"/>
                  <a:pt x="6386" y="4361"/>
                </a:cubicBezTo>
                <a:cubicBezTo>
                  <a:pt x="6958" y="4692"/>
                  <a:pt x="6958" y="4692"/>
                  <a:pt x="6958" y="4692"/>
                </a:cubicBezTo>
                <a:lnTo>
                  <a:pt x="6959" y="5352"/>
                </a:lnTo>
                <a:close/>
                <a:moveTo>
                  <a:pt x="6381" y="5692"/>
                </a:moveTo>
                <a:cubicBezTo>
                  <a:pt x="6099" y="5528"/>
                  <a:pt x="6099" y="5528"/>
                  <a:pt x="6099" y="5528"/>
                </a:cubicBezTo>
                <a:cubicBezTo>
                  <a:pt x="6096" y="5196"/>
                  <a:pt x="6096" y="5196"/>
                  <a:pt x="6096" y="5196"/>
                </a:cubicBezTo>
                <a:cubicBezTo>
                  <a:pt x="6338" y="5055"/>
                  <a:pt x="6338" y="5055"/>
                  <a:pt x="6338" y="5055"/>
                </a:cubicBezTo>
                <a:cubicBezTo>
                  <a:pt x="6347" y="5068"/>
                  <a:pt x="6363" y="5077"/>
                  <a:pt x="6380" y="5077"/>
                </a:cubicBezTo>
                <a:cubicBezTo>
                  <a:pt x="6399" y="5077"/>
                  <a:pt x="6415" y="5067"/>
                  <a:pt x="6424" y="5054"/>
                </a:cubicBezTo>
                <a:cubicBezTo>
                  <a:pt x="6952" y="5360"/>
                  <a:pt x="6952" y="5360"/>
                  <a:pt x="6952" y="5360"/>
                </a:cubicBezTo>
                <a:lnTo>
                  <a:pt x="6381" y="5692"/>
                </a:lnTo>
                <a:close/>
                <a:moveTo>
                  <a:pt x="6379" y="5696"/>
                </a:moveTo>
                <a:cubicBezTo>
                  <a:pt x="6379" y="6018"/>
                  <a:pt x="6379" y="6018"/>
                  <a:pt x="6379" y="6018"/>
                </a:cubicBezTo>
                <a:cubicBezTo>
                  <a:pt x="6103" y="5856"/>
                  <a:pt x="6103" y="5856"/>
                  <a:pt x="6103" y="5856"/>
                </a:cubicBezTo>
                <a:cubicBezTo>
                  <a:pt x="6099" y="5533"/>
                  <a:pt x="6099" y="5533"/>
                  <a:pt x="6099" y="5533"/>
                </a:cubicBezTo>
                <a:lnTo>
                  <a:pt x="6379" y="5696"/>
                </a:lnTo>
                <a:close/>
                <a:moveTo>
                  <a:pt x="6379" y="6309"/>
                </a:moveTo>
                <a:cubicBezTo>
                  <a:pt x="6362" y="6310"/>
                  <a:pt x="6347" y="6319"/>
                  <a:pt x="6338" y="6333"/>
                </a:cubicBezTo>
                <a:cubicBezTo>
                  <a:pt x="5807" y="6027"/>
                  <a:pt x="5807" y="6027"/>
                  <a:pt x="5807" y="6027"/>
                </a:cubicBezTo>
                <a:cubicBezTo>
                  <a:pt x="5807" y="5364"/>
                  <a:pt x="5807" y="5364"/>
                  <a:pt x="5807" y="5364"/>
                </a:cubicBezTo>
                <a:cubicBezTo>
                  <a:pt x="6094" y="5530"/>
                  <a:pt x="6094" y="5530"/>
                  <a:pt x="6094" y="5530"/>
                </a:cubicBezTo>
                <a:cubicBezTo>
                  <a:pt x="6098" y="5859"/>
                  <a:pt x="6098" y="5859"/>
                  <a:pt x="6098" y="5859"/>
                </a:cubicBezTo>
                <a:cubicBezTo>
                  <a:pt x="6099" y="5860"/>
                  <a:pt x="6099" y="5860"/>
                  <a:pt x="6099" y="5860"/>
                </a:cubicBezTo>
                <a:cubicBezTo>
                  <a:pt x="6379" y="6024"/>
                  <a:pt x="6379" y="6024"/>
                  <a:pt x="6379" y="6024"/>
                </a:cubicBezTo>
                <a:lnTo>
                  <a:pt x="6379" y="6309"/>
                </a:lnTo>
                <a:close/>
                <a:moveTo>
                  <a:pt x="6377" y="7029"/>
                </a:moveTo>
                <a:cubicBezTo>
                  <a:pt x="5804" y="7359"/>
                  <a:pt x="5804" y="7359"/>
                  <a:pt x="5804" y="7359"/>
                </a:cubicBezTo>
                <a:cubicBezTo>
                  <a:pt x="5804" y="6754"/>
                  <a:pt x="5804" y="6754"/>
                  <a:pt x="5804" y="6754"/>
                </a:cubicBezTo>
                <a:cubicBezTo>
                  <a:pt x="5835" y="6754"/>
                  <a:pt x="5861" y="6728"/>
                  <a:pt x="5861" y="6696"/>
                </a:cubicBezTo>
                <a:cubicBezTo>
                  <a:pt x="5861" y="6687"/>
                  <a:pt x="5858" y="6678"/>
                  <a:pt x="5854" y="6670"/>
                </a:cubicBezTo>
                <a:cubicBezTo>
                  <a:pt x="6338" y="6392"/>
                  <a:pt x="6338" y="6392"/>
                  <a:pt x="6338" y="6392"/>
                </a:cubicBezTo>
                <a:cubicBezTo>
                  <a:pt x="6346" y="6405"/>
                  <a:pt x="6361" y="6414"/>
                  <a:pt x="6377" y="6415"/>
                </a:cubicBezTo>
                <a:lnTo>
                  <a:pt x="6377" y="7029"/>
                </a:lnTo>
                <a:close/>
                <a:moveTo>
                  <a:pt x="5516" y="6189"/>
                </a:moveTo>
                <a:cubicBezTo>
                  <a:pt x="5516" y="5525"/>
                  <a:pt x="5516" y="5525"/>
                  <a:pt x="5516" y="5525"/>
                </a:cubicBezTo>
                <a:cubicBezTo>
                  <a:pt x="5797" y="5363"/>
                  <a:pt x="5797" y="5363"/>
                  <a:pt x="5797" y="5363"/>
                </a:cubicBezTo>
                <a:cubicBezTo>
                  <a:pt x="5798" y="5363"/>
                  <a:pt x="5798" y="5363"/>
                  <a:pt x="5798" y="5363"/>
                </a:cubicBezTo>
                <a:cubicBezTo>
                  <a:pt x="5798" y="6027"/>
                  <a:pt x="5798" y="6027"/>
                  <a:pt x="5798" y="6027"/>
                </a:cubicBezTo>
                <a:lnTo>
                  <a:pt x="5516" y="6189"/>
                </a:lnTo>
                <a:close/>
                <a:moveTo>
                  <a:pt x="5511" y="5522"/>
                </a:moveTo>
                <a:cubicBezTo>
                  <a:pt x="4935" y="5195"/>
                  <a:pt x="4935" y="5195"/>
                  <a:pt x="4935" y="5195"/>
                </a:cubicBezTo>
                <a:cubicBezTo>
                  <a:pt x="5223" y="5029"/>
                  <a:pt x="5223" y="5029"/>
                  <a:pt x="5223" y="5029"/>
                </a:cubicBezTo>
                <a:cubicBezTo>
                  <a:pt x="5792" y="5360"/>
                  <a:pt x="5792" y="5360"/>
                  <a:pt x="5792" y="5360"/>
                </a:cubicBezTo>
                <a:lnTo>
                  <a:pt x="5511" y="5522"/>
                </a:lnTo>
                <a:close/>
                <a:moveTo>
                  <a:pt x="5511" y="6526"/>
                </a:moveTo>
                <a:cubicBezTo>
                  <a:pt x="5231" y="6364"/>
                  <a:pt x="5231" y="6364"/>
                  <a:pt x="5231" y="6364"/>
                </a:cubicBezTo>
                <a:cubicBezTo>
                  <a:pt x="5511" y="6203"/>
                  <a:pt x="5511" y="6203"/>
                  <a:pt x="5511" y="6203"/>
                </a:cubicBezTo>
                <a:lnTo>
                  <a:pt x="5511" y="6526"/>
                </a:lnTo>
                <a:close/>
                <a:moveTo>
                  <a:pt x="5224" y="6356"/>
                </a:moveTo>
                <a:cubicBezTo>
                  <a:pt x="5224" y="5694"/>
                  <a:pt x="5224" y="5694"/>
                  <a:pt x="5224" y="5694"/>
                </a:cubicBezTo>
                <a:cubicBezTo>
                  <a:pt x="5511" y="5528"/>
                  <a:pt x="5511" y="5528"/>
                  <a:pt x="5511" y="5528"/>
                </a:cubicBezTo>
                <a:cubicBezTo>
                  <a:pt x="5511" y="6192"/>
                  <a:pt x="5511" y="6192"/>
                  <a:pt x="5511" y="6192"/>
                </a:cubicBezTo>
                <a:lnTo>
                  <a:pt x="5224" y="6356"/>
                </a:lnTo>
                <a:close/>
                <a:moveTo>
                  <a:pt x="5222" y="5689"/>
                </a:moveTo>
                <a:cubicBezTo>
                  <a:pt x="4935" y="5524"/>
                  <a:pt x="4935" y="5524"/>
                  <a:pt x="4935" y="5524"/>
                </a:cubicBezTo>
                <a:cubicBezTo>
                  <a:pt x="4935" y="5200"/>
                  <a:pt x="4935" y="5200"/>
                  <a:pt x="4935" y="5200"/>
                </a:cubicBezTo>
                <a:cubicBezTo>
                  <a:pt x="5506" y="5525"/>
                  <a:pt x="5506" y="5525"/>
                  <a:pt x="5506" y="5525"/>
                </a:cubicBezTo>
                <a:lnTo>
                  <a:pt x="5222" y="5689"/>
                </a:lnTo>
                <a:close/>
                <a:moveTo>
                  <a:pt x="5219" y="6355"/>
                </a:moveTo>
                <a:cubicBezTo>
                  <a:pt x="4935" y="6191"/>
                  <a:pt x="4935" y="6191"/>
                  <a:pt x="4935" y="6191"/>
                </a:cubicBezTo>
                <a:cubicBezTo>
                  <a:pt x="4935" y="5530"/>
                  <a:pt x="4935" y="5530"/>
                  <a:pt x="4935" y="5530"/>
                </a:cubicBezTo>
                <a:cubicBezTo>
                  <a:pt x="5219" y="5694"/>
                  <a:pt x="5219" y="5694"/>
                  <a:pt x="5219" y="5694"/>
                </a:cubicBezTo>
                <a:lnTo>
                  <a:pt x="5219" y="6355"/>
                </a:lnTo>
                <a:close/>
                <a:moveTo>
                  <a:pt x="4642" y="6695"/>
                </a:moveTo>
                <a:cubicBezTo>
                  <a:pt x="4357" y="6530"/>
                  <a:pt x="4357" y="6530"/>
                  <a:pt x="4357" y="6530"/>
                </a:cubicBezTo>
                <a:cubicBezTo>
                  <a:pt x="4930" y="6199"/>
                  <a:pt x="4930" y="6199"/>
                  <a:pt x="4930" y="6199"/>
                </a:cubicBezTo>
                <a:cubicBezTo>
                  <a:pt x="5214" y="6364"/>
                  <a:pt x="5214" y="6364"/>
                  <a:pt x="5214" y="6364"/>
                </a:cubicBezTo>
                <a:lnTo>
                  <a:pt x="4642" y="6695"/>
                </a:lnTo>
                <a:close/>
                <a:moveTo>
                  <a:pt x="4640" y="7315"/>
                </a:moveTo>
                <a:cubicBezTo>
                  <a:pt x="4624" y="7316"/>
                  <a:pt x="4610" y="7324"/>
                  <a:pt x="4600" y="7335"/>
                </a:cubicBezTo>
                <a:cubicBezTo>
                  <a:pt x="4068" y="7030"/>
                  <a:pt x="4068" y="7030"/>
                  <a:pt x="4068" y="7030"/>
                </a:cubicBezTo>
                <a:cubicBezTo>
                  <a:pt x="4068" y="6369"/>
                  <a:pt x="4068" y="6369"/>
                  <a:pt x="4068" y="6369"/>
                </a:cubicBezTo>
                <a:cubicBezTo>
                  <a:pt x="4351" y="6532"/>
                  <a:pt x="4351" y="6532"/>
                  <a:pt x="4351" y="6532"/>
                </a:cubicBezTo>
                <a:cubicBezTo>
                  <a:pt x="4351" y="6534"/>
                  <a:pt x="4351" y="6534"/>
                  <a:pt x="4351" y="6534"/>
                </a:cubicBezTo>
                <a:cubicBezTo>
                  <a:pt x="4352" y="6533"/>
                  <a:pt x="4352" y="6533"/>
                  <a:pt x="4352" y="6533"/>
                </a:cubicBezTo>
                <a:cubicBezTo>
                  <a:pt x="4640" y="6700"/>
                  <a:pt x="4640" y="6700"/>
                  <a:pt x="4640" y="6700"/>
                </a:cubicBezTo>
                <a:lnTo>
                  <a:pt x="4640" y="7315"/>
                </a:lnTo>
                <a:close/>
                <a:moveTo>
                  <a:pt x="4065" y="6357"/>
                </a:moveTo>
                <a:cubicBezTo>
                  <a:pt x="4064" y="5752"/>
                  <a:pt x="4064" y="5752"/>
                  <a:pt x="4064" y="5752"/>
                </a:cubicBezTo>
                <a:cubicBezTo>
                  <a:pt x="4095" y="5751"/>
                  <a:pt x="4120" y="5725"/>
                  <a:pt x="4120" y="5694"/>
                </a:cubicBezTo>
                <a:cubicBezTo>
                  <a:pt x="4120" y="5685"/>
                  <a:pt x="4118" y="5675"/>
                  <a:pt x="4113" y="5667"/>
                </a:cubicBezTo>
                <a:cubicBezTo>
                  <a:pt x="4351" y="5530"/>
                  <a:pt x="4351" y="5530"/>
                  <a:pt x="4351" y="5530"/>
                </a:cubicBezTo>
                <a:cubicBezTo>
                  <a:pt x="4351" y="6192"/>
                  <a:pt x="4351" y="6192"/>
                  <a:pt x="4351" y="6192"/>
                </a:cubicBezTo>
                <a:lnTo>
                  <a:pt x="4065" y="6357"/>
                </a:lnTo>
                <a:close/>
                <a:moveTo>
                  <a:pt x="4062" y="5636"/>
                </a:moveTo>
                <a:cubicBezTo>
                  <a:pt x="4041" y="5636"/>
                  <a:pt x="4023" y="5647"/>
                  <a:pt x="4013" y="5663"/>
                </a:cubicBezTo>
                <a:cubicBezTo>
                  <a:pt x="3532" y="5384"/>
                  <a:pt x="3532" y="5384"/>
                  <a:pt x="3532" y="5384"/>
                </a:cubicBezTo>
                <a:cubicBezTo>
                  <a:pt x="3535" y="5377"/>
                  <a:pt x="3537" y="5370"/>
                  <a:pt x="3537" y="5362"/>
                </a:cubicBezTo>
                <a:cubicBezTo>
                  <a:pt x="3537" y="5353"/>
                  <a:pt x="3535" y="5345"/>
                  <a:pt x="3531" y="5338"/>
                </a:cubicBezTo>
                <a:cubicBezTo>
                  <a:pt x="3777" y="5196"/>
                  <a:pt x="3777" y="5196"/>
                  <a:pt x="3777" y="5196"/>
                </a:cubicBezTo>
                <a:cubicBezTo>
                  <a:pt x="4349" y="5526"/>
                  <a:pt x="4349" y="5526"/>
                  <a:pt x="4349" y="5526"/>
                </a:cubicBezTo>
                <a:cubicBezTo>
                  <a:pt x="4111" y="5663"/>
                  <a:pt x="4111" y="5663"/>
                  <a:pt x="4111" y="5663"/>
                </a:cubicBezTo>
                <a:cubicBezTo>
                  <a:pt x="4101" y="5647"/>
                  <a:pt x="4082" y="5636"/>
                  <a:pt x="4062" y="5636"/>
                </a:cubicBezTo>
                <a:close/>
                <a:moveTo>
                  <a:pt x="4060" y="6356"/>
                </a:moveTo>
                <a:cubicBezTo>
                  <a:pt x="3489" y="6026"/>
                  <a:pt x="3489" y="6026"/>
                  <a:pt x="3489" y="6026"/>
                </a:cubicBezTo>
                <a:cubicBezTo>
                  <a:pt x="3488" y="5415"/>
                  <a:pt x="3488" y="5415"/>
                  <a:pt x="3488" y="5415"/>
                </a:cubicBezTo>
                <a:cubicBezTo>
                  <a:pt x="3506" y="5413"/>
                  <a:pt x="3521" y="5403"/>
                  <a:pt x="3530" y="5389"/>
                </a:cubicBezTo>
                <a:cubicBezTo>
                  <a:pt x="4010" y="5667"/>
                  <a:pt x="4010" y="5667"/>
                  <a:pt x="4010" y="5667"/>
                </a:cubicBezTo>
                <a:cubicBezTo>
                  <a:pt x="4006" y="5675"/>
                  <a:pt x="4004" y="5684"/>
                  <a:pt x="4004" y="5694"/>
                </a:cubicBezTo>
                <a:cubicBezTo>
                  <a:pt x="4004" y="5725"/>
                  <a:pt x="4028" y="5751"/>
                  <a:pt x="4059" y="5752"/>
                </a:cubicBezTo>
                <a:lnTo>
                  <a:pt x="4060" y="6356"/>
                </a:lnTo>
                <a:close/>
                <a:moveTo>
                  <a:pt x="4059" y="7030"/>
                </a:moveTo>
                <a:cubicBezTo>
                  <a:pt x="3485" y="7359"/>
                  <a:pt x="3485" y="7359"/>
                  <a:pt x="3485" y="7359"/>
                </a:cubicBezTo>
                <a:cubicBezTo>
                  <a:pt x="3485" y="6700"/>
                  <a:pt x="3485" y="6700"/>
                  <a:pt x="3485" y="6700"/>
                </a:cubicBezTo>
                <a:cubicBezTo>
                  <a:pt x="4059" y="6368"/>
                  <a:pt x="4059" y="6368"/>
                  <a:pt x="4059" y="6368"/>
                </a:cubicBezTo>
                <a:lnTo>
                  <a:pt x="4059" y="7030"/>
                </a:lnTo>
                <a:close/>
                <a:moveTo>
                  <a:pt x="3196" y="6190"/>
                </a:moveTo>
                <a:cubicBezTo>
                  <a:pt x="3196" y="5528"/>
                  <a:pt x="3196" y="5528"/>
                  <a:pt x="3196" y="5528"/>
                </a:cubicBezTo>
                <a:cubicBezTo>
                  <a:pt x="3437" y="5388"/>
                  <a:pt x="3437" y="5388"/>
                  <a:pt x="3437" y="5388"/>
                </a:cubicBezTo>
                <a:cubicBezTo>
                  <a:pt x="3446" y="5402"/>
                  <a:pt x="3461" y="5413"/>
                  <a:pt x="3478" y="5415"/>
                </a:cubicBezTo>
                <a:cubicBezTo>
                  <a:pt x="3479" y="6026"/>
                  <a:pt x="3479" y="6026"/>
                  <a:pt x="3479" y="6026"/>
                </a:cubicBezTo>
                <a:lnTo>
                  <a:pt x="3196" y="6190"/>
                </a:lnTo>
                <a:close/>
                <a:moveTo>
                  <a:pt x="3196" y="5522"/>
                </a:moveTo>
                <a:cubicBezTo>
                  <a:pt x="3196" y="5200"/>
                  <a:pt x="3196" y="5200"/>
                  <a:pt x="3196" y="5200"/>
                </a:cubicBezTo>
                <a:cubicBezTo>
                  <a:pt x="3436" y="5339"/>
                  <a:pt x="3436" y="5339"/>
                  <a:pt x="3436" y="5339"/>
                </a:cubicBezTo>
                <a:cubicBezTo>
                  <a:pt x="3432" y="5346"/>
                  <a:pt x="3430" y="5353"/>
                  <a:pt x="3430" y="5362"/>
                </a:cubicBezTo>
                <a:cubicBezTo>
                  <a:pt x="3430" y="5369"/>
                  <a:pt x="3432" y="5377"/>
                  <a:pt x="3435" y="5384"/>
                </a:cubicBezTo>
                <a:lnTo>
                  <a:pt x="3196" y="5522"/>
                </a:lnTo>
                <a:close/>
                <a:moveTo>
                  <a:pt x="3196" y="5188"/>
                </a:moveTo>
                <a:cubicBezTo>
                  <a:pt x="2909" y="5022"/>
                  <a:pt x="2909" y="5022"/>
                  <a:pt x="2909" y="5022"/>
                </a:cubicBezTo>
                <a:cubicBezTo>
                  <a:pt x="2909" y="4690"/>
                  <a:pt x="2909" y="4690"/>
                  <a:pt x="2909" y="4690"/>
                </a:cubicBezTo>
                <a:cubicBezTo>
                  <a:pt x="3194" y="4526"/>
                  <a:pt x="3194" y="4526"/>
                  <a:pt x="3194" y="4526"/>
                </a:cubicBezTo>
                <a:cubicBezTo>
                  <a:pt x="3480" y="4693"/>
                  <a:pt x="3480" y="4693"/>
                  <a:pt x="3480" y="4693"/>
                </a:cubicBezTo>
                <a:cubicBezTo>
                  <a:pt x="3480" y="5022"/>
                  <a:pt x="3480" y="5022"/>
                  <a:pt x="3480" y="5022"/>
                </a:cubicBezTo>
                <a:lnTo>
                  <a:pt x="3196" y="5188"/>
                </a:lnTo>
                <a:close/>
                <a:moveTo>
                  <a:pt x="3191" y="6527"/>
                </a:moveTo>
                <a:cubicBezTo>
                  <a:pt x="2912" y="6365"/>
                  <a:pt x="2912" y="6365"/>
                  <a:pt x="2912" y="6365"/>
                </a:cubicBezTo>
                <a:cubicBezTo>
                  <a:pt x="3191" y="6204"/>
                  <a:pt x="3191" y="6204"/>
                  <a:pt x="3191" y="6204"/>
                </a:cubicBezTo>
                <a:lnTo>
                  <a:pt x="3191" y="6527"/>
                </a:lnTo>
                <a:close/>
                <a:moveTo>
                  <a:pt x="2906" y="6358"/>
                </a:moveTo>
                <a:cubicBezTo>
                  <a:pt x="2905" y="5696"/>
                  <a:pt x="2905" y="5696"/>
                  <a:pt x="2905" y="5696"/>
                </a:cubicBezTo>
                <a:cubicBezTo>
                  <a:pt x="3191" y="5530"/>
                  <a:pt x="3191" y="5530"/>
                  <a:pt x="3191" y="5530"/>
                </a:cubicBezTo>
                <a:cubicBezTo>
                  <a:pt x="3191" y="6193"/>
                  <a:pt x="3191" y="6193"/>
                  <a:pt x="3191" y="6193"/>
                </a:cubicBezTo>
                <a:lnTo>
                  <a:pt x="2906" y="6358"/>
                </a:lnTo>
                <a:close/>
                <a:moveTo>
                  <a:pt x="2902" y="5692"/>
                </a:moveTo>
                <a:cubicBezTo>
                  <a:pt x="2617" y="5526"/>
                  <a:pt x="2617" y="5526"/>
                  <a:pt x="2617" y="5526"/>
                </a:cubicBezTo>
                <a:cubicBezTo>
                  <a:pt x="2616" y="5197"/>
                  <a:pt x="2616" y="5197"/>
                  <a:pt x="2616" y="5197"/>
                </a:cubicBezTo>
                <a:cubicBezTo>
                  <a:pt x="2904" y="5030"/>
                  <a:pt x="2904" y="5030"/>
                  <a:pt x="2904" y="5030"/>
                </a:cubicBezTo>
                <a:cubicBezTo>
                  <a:pt x="3191" y="5197"/>
                  <a:pt x="3191" y="5197"/>
                  <a:pt x="3191" y="5197"/>
                </a:cubicBezTo>
                <a:cubicBezTo>
                  <a:pt x="3191" y="5525"/>
                  <a:pt x="3191" y="5525"/>
                  <a:pt x="3191" y="5525"/>
                </a:cubicBezTo>
                <a:lnTo>
                  <a:pt x="2902" y="5692"/>
                </a:lnTo>
                <a:close/>
                <a:moveTo>
                  <a:pt x="2329" y="5689"/>
                </a:moveTo>
                <a:cubicBezTo>
                  <a:pt x="2328" y="5364"/>
                  <a:pt x="2328" y="5364"/>
                  <a:pt x="2328" y="5364"/>
                </a:cubicBezTo>
                <a:cubicBezTo>
                  <a:pt x="2611" y="5528"/>
                  <a:pt x="2611" y="5528"/>
                  <a:pt x="2611" y="5528"/>
                </a:cubicBezTo>
                <a:lnTo>
                  <a:pt x="2329" y="5689"/>
                </a:lnTo>
                <a:close/>
                <a:moveTo>
                  <a:pt x="2332" y="5361"/>
                </a:moveTo>
                <a:cubicBezTo>
                  <a:pt x="2611" y="5200"/>
                  <a:pt x="2611" y="5200"/>
                  <a:pt x="2611" y="5200"/>
                </a:cubicBezTo>
                <a:cubicBezTo>
                  <a:pt x="2612" y="5523"/>
                  <a:pt x="2612" y="5523"/>
                  <a:pt x="2612" y="5523"/>
                </a:cubicBezTo>
                <a:lnTo>
                  <a:pt x="2332" y="5361"/>
                </a:lnTo>
                <a:close/>
                <a:moveTo>
                  <a:pt x="2326" y="5353"/>
                </a:moveTo>
                <a:cubicBezTo>
                  <a:pt x="2326" y="4693"/>
                  <a:pt x="2326" y="4693"/>
                  <a:pt x="2326" y="4693"/>
                </a:cubicBezTo>
                <a:cubicBezTo>
                  <a:pt x="2874" y="4374"/>
                  <a:pt x="2874" y="4374"/>
                  <a:pt x="2874" y="4374"/>
                </a:cubicBezTo>
                <a:cubicBezTo>
                  <a:pt x="2880" y="4383"/>
                  <a:pt x="2889" y="4389"/>
                  <a:pt x="2899" y="4390"/>
                </a:cubicBezTo>
                <a:cubicBezTo>
                  <a:pt x="2899" y="4690"/>
                  <a:pt x="2899" y="4690"/>
                  <a:pt x="2899" y="4690"/>
                </a:cubicBezTo>
                <a:cubicBezTo>
                  <a:pt x="2610" y="4856"/>
                  <a:pt x="2610" y="4856"/>
                  <a:pt x="2610" y="4856"/>
                </a:cubicBezTo>
                <a:cubicBezTo>
                  <a:pt x="2610" y="4857"/>
                  <a:pt x="2610" y="4857"/>
                  <a:pt x="2610" y="4857"/>
                </a:cubicBezTo>
                <a:cubicBezTo>
                  <a:pt x="2611" y="5188"/>
                  <a:pt x="2611" y="5188"/>
                  <a:pt x="2611" y="5188"/>
                </a:cubicBezTo>
                <a:lnTo>
                  <a:pt x="2326" y="5353"/>
                </a:lnTo>
                <a:close/>
                <a:moveTo>
                  <a:pt x="2324" y="4689"/>
                </a:moveTo>
                <a:cubicBezTo>
                  <a:pt x="2038" y="4524"/>
                  <a:pt x="2038" y="4524"/>
                  <a:pt x="2038" y="4524"/>
                </a:cubicBezTo>
                <a:cubicBezTo>
                  <a:pt x="2610" y="4192"/>
                  <a:pt x="2610" y="4192"/>
                  <a:pt x="2610" y="4192"/>
                </a:cubicBezTo>
                <a:cubicBezTo>
                  <a:pt x="2870" y="4344"/>
                  <a:pt x="2870" y="4344"/>
                  <a:pt x="2870" y="4344"/>
                </a:cubicBezTo>
                <a:cubicBezTo>
                  <a:pt x="2869" y="4347"/>
                  <a:pt x="2868" y="4351"/>
                  <a:pt x="2868" y="4355"/>
                </a:cubicBezTo>
                <a:cubicBezTo>
                  <a:pt x="2868" y="4360"/>
                  <a:pt x="2870" y="4365"/>
                  <a:pt x="2872" y="4370"/>
                </a:cubicBezTo>
                <a:lnTo>
                  <a:pt x="2324" y="4689"/>
                </a:lnTo>
                <a:close/>
                <a:moveTo>
                  <a:pt x="1456" y="3520"/>
                </a:moveTo>
                <a:cubicBezTo>
                  <a:pt x="1456" y="3190"/>
                  <a:pt x="1456" y="3190"/>
                  <a:pt x="1456" y="3190"/>
                </a:cubicBezTo>
                <a:cubicBezTo>
                  <a:pt x="1744" y="3023"/>
                  <a:pt x="1744" y="3023"/>
                  <a:pt x="1744" y="3023"/>
                </a:cubicBezTo>
                <a:cubicBezTo>
                  <a:pt x="2291" y="3340"/>
                  <a:pt x="2291" y="3340"/>
                  <a:pt x="2291" y="3340"/>
                </a:cubicBezTo>
                <a:cubicBezTo>
                  <a:pt x="2289" y="3344"/>
                  <a:pt x="2289" y="3348"/>
                  <a:pt x="2289" y="3353"/>
                </a:cubicBezTo>
                <a:cubicBezTo>
                  <a:pt x="2289" y="3358"/>
                  <a:pt x="2290" y="3362"/>
                  <a:pt x="2291" y="3367"/>
                </a:cubicBezTo>
                <a:cubicBezTo>
                  <a:pt x="1743" y="3686"/>
                  <a:pt x="1743" y="3686"/>
                  <a:pt x="1743" y="3686"/>
                </a:cubicBezTo>
                <a:lnTo>
                  <a:pt x="1456" y="3520"/>
                </a:lnTo>
                <a:close/>
                <a:moveTo>
                  <a:pt x="1741" y="3690"/>
                </a:moveTo>
                <a:cubicBezTo>
                  <a:pt x="1741" y="4302"/>
                  <a:pt x="1741" y="4302"/>
                  <a:pt x="1741" y="4302"/>
                </a:cubicBezTo>
                <a:cubicBezTo>
                  <a:pt x="1723" y="4302"/>
                  <a:pt x="1708" y="4311"/>
                  <a:pt x="1699" y="4325"/>
                </a:cubicBezTo>
                <a:cubicBezTo>
                  <a:pt x="1454" y="4184"/>
                  <a:pt x="1454" y="4184"/>
                  <a:pt x="1454" y="4184"/>
                </a:cubicBezTo>
                <a:cubicBezTo>
                  <a:pt x="1456" y="3525"/>
                  <a:pt x="1456" y="3525"/>
                  <a:pt x="1456" y="3525"/>
                </a:cubicBezTo>
                <a:lnTo>
                  <a:pt x="1741" y="3690"/>
                </a:lnTo>
                <a:close/>
                <a:moveTo>
                  <a:pt x="2319" y="4018"/>
                </a:moveTo>
                <a:cubicBezTo>
                  <a:pt x="1788" y="4327"/>
                  <a:pt x="1788" y="4327"/>
                  <a:pt x="1788" y="4327"/>
                </a:cubicBezTo>
                <a:cubicBezTo>
                  <a:pt x="1779" y="4312"/>
                  <a:pt x="1764" y="4303"/>
                  <a:pt x="1746" y="4302"/>
                </a:cubicBezTo>
                <a:cubicBezTo>
                  <a:pt x="1745" y="3690"/>
                  <a:pt x="1745" y="3690"/>
                  <a:pt x="1745" y="3690"/>
                </a:cubicBezTo>
                <a:cubicBezTo>
                  <a:pt x="2294" y="3371"/>
                  <a:pt x="2294" y="3371"/>
                  <a:pt x="2294" y="3371"/>
                </a:cubicBezTo>
                <a:cubicBezTo>
                  <a:pt x="2299" y="3380"/>
                  <a:pt x="2308" y="3386"/>
                  <a:pt x="2319" y="3388"/>
                </a:cubicBezTo>
                <a:lnTo>
                  <a:pt x="2319" y="4018"/>
                </a:lnTo>
                <a:close/>
                <a:moveTo>
                  <a:pt x="2295" y="3332"/>
                </a:moveTo>
                <a:cubicBezTo>
                  <a:pt x="1749" y="3014"/>
                  <a:pt x="1749" y="3014"/>
                  <a:pt x="1749" y="3014"/>
                </a:cubicBezTo>
                <a:cubicBezTo>
                  <a:pt x="1749" y="2356"/>
                  <a:pt x="1749" y="2356"/>
                  <a:pt x="1749" y="2356"/>
                </a:cubicBezTo>
                <a:cubicBezTo>
                  <a:pt x="2320" y="2686"/>
                  <a:pt x="2320" y="2686"/>
                  <a:pt x="2320" y="2686"/>
                </a:cubicBezTo>
                <a:cubicBezTo>
                  <a:pt x="2320" y="3317"/>
                  <a:pt x="2320" y="3317"/>
                  <a:pt x="2320" y="3317"/>
                </a:cubicBezTo>
                <a:cubicBezTo>
                  <a:pt x="2310" y="3318"/>
                  <a:pt x="2301" y="3324"/>
                  <a:pt x="2295" y="3332"/>
                </a:cubicBezTo>
                <a:close/>
                <a:moveTo>
                  <a:pt x="1745" y="1681"/>
                </a:moveTo>
                <a:cubicBezTo>
                  <a:pt x="2029" y="1518"/>
                  <a:pt x="2029" y="1518"/>
                  <a:pt x="2029" y="1518"/>
                </a:cubicBezTo>
                <a:cubicBezTo>
                  <a:pt x="2031" y="2179"/>
                  <a:pt x="2031" y="2179"/>
                  <a:pt x="2031" y="2179"/>
                </a:cubicBezTo>
                <a:cubicBezTo>
                  <a:pt x="1745" y="2344"/>
                  <a:pt x="1745" y="2344"/>
                  <a:pt x="1745" y="2344"/>
                </a:cubicBezTo>
                <a:lnTo>
                  <a:pt x="1745" y="1681"/>
                </a:lnTo>
                <a:close/>
                <a:moveTo>
                  <a:pt x="2035" y="2187"/>
                </a:moveTo>
                <a:cubicBezTo>
                  <a:pt x="2610" y="2515"/>
                  <a:pt x="2610" y="2515"/>
                  <a:pt x="2610" y="2515"/>
                </a:cubicBezTo>
                <a:cubicBezTo>
                  <a:pt x="2323" y="2682"/>
                  <a:pt x="2323" y="2682"/>
                  <a:pt x="2323" y="2682"/>
                </a:cubicBezTo>
                <a:cubicBezTo>
                  <a:pt x="1751" y="2352"/>
                  <a:pt x="1751" y="2352"/>
                  <a:pt x="1751" y="2352"/>
                </a:cubicBezTo>
                <a:lnTo>
                  <a:pt x="2035" y="2187"/>
                </a:lnTo>
                <a:close/>
                <a:moveTo>
                  <a:pt x="2612" y="2520"/>
                </a:moveTo>
                <a:cubicBezTo>
                  <a:pt x="2611" y="3182"/>
                  <a:pt x="2611" y="3182"/>
                  <a:pt x="2611" y="3182"/>
                </a:cubicBezTo>
                <a:cubicBezTo>
                  <a:pt x="2353" y="3332"/>
                  <a:pt x="2353" y="3332"/>
                  <a:pt x="2353" y="3332"/>
                </a:cubicBezTo>
                <a:cubicBezTo>
                  <a:pt x="2347" y="3323"/>
                  <a:pt x="2337" y="3317"/>
                  <a:pt x="2325" y="3317"/>
                </a:cubicBezTo>
                <a:cubicBezTo>
                  <a:pt x="2325" y="2686"/>
                  <a:pt x="2325" y="2686"/>
                  <a:pt x="2325" y="2686"/>
                </a:cubicBezTo>
                <a:lnTo>
                  <a:pt x="2612" y="2520"/>
                </a:lnTo>
                <a:close/>
                <a:moveTo>
                  <a:pt x="2360" y="3353"/>
                </a:moveTo>
                <a:cubicBezTo>
                  <a:pt x="2360" y="3348"/>
                  <a:pt x="2359" y="3344"/>
                  <a:pt x="2358" y="3340"/>
                </a:cubicBezTo>
                <a:cubicBezTo>
                  <a:pt x="2611" y="3194"/>
                  <a:pt x="2611" y="3194"/>
                  <a:pt x="2611" y="3194"/>
                </a:cubicBezTo>
                <a:cubicBezTo>
                  <a:pt x="2611" y="3504"/>
                  <a:pt x="2611" y="3504"/>
                  <a:pt x="2611" y="3504"/>
                </a:cubicBezTo>
                <a:cubicBezTo>
                  <a:pt x="2611" y="3516"/>
                  <a:pt x="2611" y="3516"/>
                  <a:pt x="2611" y="3516"/>
                </a:cubicBezTo>
                <a:cubicBezTo>
                  <a:pt x="2357" y="3368"/>
                  <a:pt x="2357" y="3368"/>
                  <a:pt x="2357" y="3368"/>
                </a:cubicBezTo>
                <a:cubicBezTo>
                  <a:pt x="2359" y="3363"/>
                  <a:pt x="2360" y="3358"/>
                  <a:pt x="2360" y="3353"/>
                </a:cubicBezTo>
                <a:close/>
                <a:moveTo>
                  <a:pt x="2611" y="4182"/>
                </a:moveTo>
                <a:cubicBezTo>
                  <a:pt x="2329" y="4018"/>
                  <a:pt x="2329" y="4018"/>
                  <a:pt x="2329" y="4018"/>
                </a:cubicBezTo>
                <a:cubicBezTo>
                  <a:pt x="2329" y="3388"/>
                  <a:pt x="2329" y="3388"/>
                  <a:pt x="2329" y="3388"/>
                </a:cubicBezTo>
                <a:cubicBezTo>
                  <a:pt x="2340" y="3386"/>
                  <a:pt x="2349" y="3381"/>
                  <a:pt x="2354" y="3372"/>
                </a:cubicBezTo>
                <a:cubicBezTo>
                  <a:pt x="2611" y="3521"/>
                  <a:pt x="2611" y="3521"/>
                  <a:pt x="2611" y="3521"/>
                </a:cubicBezTo>
                <a:lnTo>
                  <a:pt x="2611" y="4182"/>
                </a:lnTo>
                <a:close/>
                <a:moveTo>
                  <a:pt x="2033" y="4521"/>
                </a:moveTo>
                <a:cubicBezTo>
                  <a:pt x="1789" y="4381"/>
                  <a:pt x="1789" y="4381"/>
                  <a:pt x="1789" y="4381"/>
                </a:cubicBezTo>
                <a:cubicBezTo>
                  <a:pt x="1794" y="4373"/>
                  <a:pt x="1796" y="4364"/>
                  <a:pt x="1796" y="4355"/>
                </a:cubicBezTo>
                <a:cubicBezTo>
                  <a:pt x="1796" y="4348"/>
                  <a:pt x="1795" y="4341"/>
                  <a:pt x="1793" y="4335"/>
                </a:cubicBezTo>
                <a:cubicBezTo>
                  <a:pt x="2324" y="4026"/>
                  <a:pt x="2324" y="4026"/>
                  <a:pt x="2324" y="4026"/>
                </a:cubicBezTo>
                <a:cubicBezTo>
                  <a:pt x="2605" y="4189"/>
                  <a:pt x="2605" y="4189"/>
                  <a:pt x="2605" y="4189"/>
                </a:cubicBezTo>
                <a:lnTo>
                  <a:pt x="2033" y="4521"/>
                </a:lnTo>
                <a:close/>
                <a:moveTo>
                  <a:pt x="2032" y="4527"/>
                </a:moveTo>
                <a:cubicBezTo>
                  <a:pt x="2031" y="5185"/>
                  <a:pt x="2031" y="5185"/>
                  <a:pt x="2031" y="5185"/>
                </a:cubicBezTo>
                <a:cubicBezTo>
                  <a:pt x="1777" y="5038"/>
                  <a:pt x="1777" y="5038"/>
                  <a:pt x="1777" y="5038"/>
                </a:cubicBezTo>
                <a:cubicBezTo>
                  <a:pt x="1778" y="5034"/>
                  <a:pt x="1779" y="5031"/>
                  <a:pt x="1779" y="5027"/>
                </a:cubicBezTo>
                <a:cubicBezTo>
                  <a:pt x="1779" y="5010"/>
                  <a:pt x="1766" y="4995"/>
                  <a:pt x="1750" y="4992"/>
                </a:cubicBezTo>
                <a:cubicBezTo>
                  <a:pt x="1750" y="4408"/>
                  <a:pt x="1750" y="4408"/>
                  <a:pt x="1750" y="4408"/>
                </a:cubicBezTo>
                <a:cubicBezTo>
                  <a:pt x="1765" y="4406"/>
                  <a:pt x="1778" y="4397"/>
                  <a:pt x="1787" y="4385"/>
                </a:cubicBezTo>
                <a:lnTo>
                  <a:pt x="2032" y="4527"/>
                </a:lnTo>
                <a:close/>
                <a:moveTo>
                  <a:pt x="2025" y="5193"/>
                </a:moveTo>
                <a:cubicBezTo>
                  <a:pt x="1454" y="5526"/>
                  <a:pt x="1454" y="5526"/>
                  <a:pt x="1454" y="5526"/>
                </a:cubicBezTo>
                <a:cubicBezTo>
                  <a:pt x="1172" y="5363"/>
                  <a:pt x="1172" y="5363"/>
                  <a:pt x="1172" y="5363"/>
                </a:cubicBezTo>
                <a:cubicBezTo>
                  <a:pt x="1714" y="5048"/>
                  <a:pt x="1714" y="5048"/>
                  <a:pt x="1714" y="5048"/>
                </a:cubicBezTo>
                <a:cubicBezTo>
                  <a:pt x="1720" y="5057"/>
                  <a:pt x="1731" y="5063"/>
                  <a:pt x="1743" y="5063"/>
                </a:cubicBezTo>
                <a:cubicBezTo>
                  <a:pt x="1756" y="5063"/>
                  <a:pt x="1767" y="5057"/>
                  <a:pt x="1773" y="5047"/>
                </a:cubicBezTo>
                <a:lnTo>
                  <a:pt x="2025" y="5193"/>
                </a:lnTo>
                <a:close/>
                <a:moveTo>
                  <a:pt x="1453" y="6190"/>
                </a:moveTo>
                <a:cubicBezTo>
                  <a:pt x="1170" y="6026"/>
                  <a:pt x="1170" y="6026"/>
                  <a:pt x="1170" y="6026"/>
                </a:cubicBezTo>
                <a:cubicBezTo>
                  <a:pt x="1170" y="5368"/>
                  <a:pt x="1170" y="5368"/>
                  <a:pt x="1170" y="5368"/>
                </a:cubicBezTo>
                <a:cubicBezTo>
                  <a:pt x="1452" y="5530"/>
                  <a:pt x="1452" y="5530"/>
                  <a:pt x="1452" y="5530"/>
                </a:cubicBezTo>
                <a:lnTo>
                  <a:pt x="1453" y="6190"/>
                </a:lnTo>
                <a:close/>
                <a:moveTo>
                  <a:pt x="1167" y="5355"/>
                </a:moveTo>
                <a:cubicBezTo>
                  <a:pt x="1167" y="4749"/>
                  <a:pt x="1167" y="4749"/>
                  <a:pt x="1167" y="4749"/>
                </a:cubicBezTo>
                <a:cubicBezTo>
                  <a:pt x="1198" y="4748"/>
                  <a:pt x="1223" y="4723"/>
                  <a:pt x="1223" y="4691"/>
                </a:cubicBezTo>
                <a:cubicBezTo>
                  <a:pt x="1223" y="4681"/>
                  <a:pt x="1221" y="4672"/>
                  <a:pt x="1217" y="4664"/>
                </a:cubicBezTo>
                <a:cubicBezTo>
                  <a:pt x="1700" y="4386"/>
                  <a:pt x="1700" y="4386"/>
                  <a:pt x="1700" y="4386"/>
                </a:cubicBezTo>
                <a:cubicBezTo>
                  <a:pt x="1709" y="4398"/>
                  <a:pt x="1723" y="4407"/>
                  <a:pt x="1740" y="4408"/>
                </a:cubicBezTo>
                <a:cubicBezTo>
                  <a:pt x="1740" y="4992"/>
                  <a:pt x="1740" y="4992"/>
                  <a:pt x="1740" y="4992"/>
                </a:cubicBezTo>
                <a:cubicBezTo>
                  <a:pt x="1722" y="4994"/>
                  <a:pt x="1707" y="5009"/>
                  <a:pt x="1707" y="5027"/>
                </a:cubicBezTo>
                <a:cubicBezTo>
                  <a:pt x="1707" y="5032"/>
                  <a:pt x="1708" y="5036"/>
                  <a:pt x="1709" y="5039"/>
                </a:cubicBezTo>
                <a:lnTo>
                  <a:pt x="1167" y="5355"/>
                </a:lnTo>
                <a:close/>
                <a:moveTo>
                  <a:pt x="1165" y="4633"/>
                </a:moveTo>
                <a:cubicBezTo>
                  <a:pt x="1144" y="4633"/>
                  <a:pt x="1126" y="4644"/>
                  <a:pt x="1115" y="4661"/>
                </a:cubicBezTo>
                <a:cubicBezTo>
                  <a:pt x="878" y="4524"/>
                  <a:pt x="878" y="4524"/>
                  <a:pt x="878" y="4524"/>
                </a:cubicBezTo>
                <a:cubicBezTo>
                  <a:pt x="1449" y="4193"/>
                  <a:pt x="1449" y="4193"/>
                  <a:pt x="1449" y="4193"/>
                </a:cubicBezTo>
                <a:cubicBezTo>
                  <a:pt x="1694" y="4334"/>
                  <a:pt x="1694" y="4334"/>
                  <a:pt x="1694" y="4334"/>
                </a:cubicBezTo>
                <a:cubicBezTo>
                  <a:pt x="1691" y="4340"/>
                  <a:pt x="1690" y="4347"/>
                  <a:pt x="1690" y="4355"/>
                </a:cubicBezTo>
                <a:cubicBezTo>
                  <a:pt x="1690" y="4365"/>
                  <a:pt x="1692" y="4374"/>
                  <a:pt x="1697" y="4382"/>
                </a:cubicBezTo>
                <a:cubicBezTo>
                  <a:pt x="1214" y="4660"/>
                  <a:pt x="1214" y="4660"/>
                  <a:pt x="1214" y="4660"/>
                </a:cubicBezTo>
                <a:cubicBezTo>
                  <a:pt x="1204" y="4644"/>
                  <a:pt x="1186" y="4633"/>
                  <a:pt x="1165" y="4633"/>
                </a:cubicBezTo>
                <a:close/>
                <a:moveTo>
                  <a:pt x="1451" y="3517"/>
                </a:moveTo>
                <a:cubicBezTo>
                  <a:pt x="1172" y="3356"/>
                  <a:pt x="1172" y="3356"/>
                  <a:pt x="1172" y="3356"/>
                </a:cubicBezTo>
                <a:cubicBezTo>
                  <a:pt x="1452" y="3193"/>
                  <a:pt x="1452" y="3193"/>
                  <a:pt x="1452" y="3193"/>
                </a:cubicBezTo>
                <a:lnTo>
                  <a:pt x="1451" y="3517"/>
                </a:lnTo>
                <a:close/>
                <a:moveTo>
                  <a:pt x="1170" y="4021"/>
                </a:moveTo>
                <a:cubicBezTo>
                  <a:pt x="1169" y="3360"/>
                  <a:pt x="1169" y="3360"/>
                  <a:pt x="1169" y="3360"/>
                </a:cubicBezTo>
                <a:cubicBezTo>
                  <a:pt x="1451" y="3523"/>
                  <a:pt x="1451" y="3523"/>
                  <a:pt x="1451" y="3523"/>
                </a:cubicBezTo>
                <a:cubicBezTo>
                  <a:pt x="1449" y="4181"/>
                  <a:pt x="1449" y="4181"/>
                  <a:pt x="1449" y="4181"/>
                </a:cubicBezTo>
                <a:lnTo>
                  <a:pt x="1170" y="4021"/>
                </a:lnTo>
                <a:close/>
                <a:moveTo>
                  <a:pt x="1166" y="3348"/>
                </a:moveTo>
                <a:cubicBezTo>
                  <a:pt x="1166" y="3020"/>
                  <a:pt x="1166" y="3020"/>
                  <a:pt x="1166" y="3020"/>
                </a:cubicBezTo>
                <a:cubicBezTo>
                  <a:pt x="1447" y="3184"/>
                  <a:pt x="1447" y="3184"/>
                  <a:pt x="1447" y="3184"/>
                </a:cubicBezTo>
                <a:lnTo>
                  <a:pt x="1166" y="3348"/>
                </a:lnTo>
                <a:close/>
                <a:moveTo>
                  <a:pt x="1166" y="3014"/>
                </a:moveTo>
                <a:cubicBezTo>
                  <a:pt x="1166" y="2744"/>
                  <a:pt x="1166" y="2744"/>
                  <a:pt x="1166" y="2744"/>
                </a:cubicBezTo>
                <a:cubicBezTo>
                  <a:pt x="1197" y="2743"/>
                  <a:pt x="1222" y="2717"/>
                  <a:pt x="1222" y="2686"/>
                </a:cubicBezTo>
                <a:cubicBezTo>
                  <a:pt x="1222" y="2675"/>
                  <a:pt x="1220" y="2666"/>
                  <a:pt x="1215" y="2658"/>
                </a:cubicBezTo>
                <a:cubicBezTo>
                  <a:pt x="1739" y="2355"/>
                  <a:pt x="1739" y="2355"/>
                  <a:pt x="1739" y="2355"/>
                </a:cubicBezTo>
                <a:cubicBezTo>
                  <a:pt x="1739" y="3014"/>
                  <a:pt x="1739" y="3014"/>
                  <a:pt x="1739" y="3014"/>
                </a:cubicBezTo>
                <a:cubicBezTo>
                  <a:pt x="1452" y="3181"/>
                  <a:pt x="1452" y="3181"/>
                  <a:pt x="1452" y="3181"/>
                </a:cubicBezTo>
                <a:lnTo>
                  <a:pt x="1166" y="3014"/>
                </a:lnTo>
                <a:close/>
                <a:moveTo>
                  <a:pt x="1457" y="1183"/>
                </a:moveTo>
                <a:cubicBezTo>
                  <a:pt x="2026" y="1514"/>
                  <a:pt x="2026" y="1514"/>
                  <a:pt x="2026" y="1514"/>
                </a:cubicBezTo>
                <a:cubicBezTo>
                  <a:pt x="1741" y="1678"/>
                  <a:pt x="1741" y="1678"/>
                  <a:pt x="1741" y="1678"/>
                </a:cubicBezTo>
                <a:cubicBezTo>
                  <a:pt x="1741" y="2343"/>
                  <a:pt x="1741" y="2343"/>
                  <a:pt x="1741" y="2343"/>
                </a:cubicBezTo>
                <a:cubicBezTo>
                  <a:pt x="1169" y="2013"/>
                  <a:pt x="1169" y="2013"/>
                  <a:pt x="1169" y="2013"/>
                </a:cubicBezTo>
                <a:cubicBezTo>
                  <a:pt x="1169" y="1348"/>
                  <a:pt x="1169" y="1348"/>
                  <a:pt x="1169" y="1348"/>
                </a:cubicBezTo>
                <a:lnTo>
                  <a:pt x="1457" y="1183"/>
                </a:lnTo>
                <a:close/>
                <a:moveTo>
                  <a:pt x="2315" y="1347"/>
                </a:moveTo>
                <a:cubicBezTo>
                  <a:pt x="2031" y="1511"/>
                  <a:pt x="2031" y="1511"/>
                  <a:pt x="2031" y="1511"/>
                </a:cubicBezTo>
                <a:cubicBezTo>
                  <a:pt x="1462" y="1180"/>
                  <a:pt x="1462" y="1180"/>
                  <a:pt x="1462" y="1180"/>
                </a:cubicBezTo>
                <a:cubicBezTo>
                  <a:pt x="1744" y="1017"/>
                  <a:pt x="1744" y="1017"/>
                  <a:pt x="1744" y="1017"/>
                </a:cubicBezTo>
                <a:lnTo>
                  <a:pt x="2315" y="1347"/>
                </a:lnTo>
                <a:close/>
                <a:moveTo>
                  <a:pt x="2319" y="2012"/>
                </a:moveTo>
                <a:cubicBezTo>
                  <a:pt x="2036" y="2176"/>
                  <a:pt x="2036" y="2176"/>
                  <a:pt x="2036" y="2176"/>
                </a:cubicBezTo>
                <a:cubicBezTo>
                  <a:pt x="2034" y="1515"/>
                  <a:pt x="2034" y="1515"/>
                  <a:pt x="2034" y="1515"/>
                </a:cubicBezTo>
                <a:cubicBezTo>
                  <a:pt x="2318" y="1352"/>
                  <a:pt x="2318" y="1352"/>
                  <a:pt x="2318" y="1352"/>
                </a:cubicBezTo>
                <a:lnTo>
                  <a:pt x="2319" y="2012"/>
                </a:lnTo>
                <a:close/>
                <a:moveTo>
                  <a:pt x="2324" y="2020"/>
                </a:moveTo>
                <a:cubicBezTo>
                  <a:pt x="2854" y="2327"/>
                  <a:pt x="2854" y="2327"/>
                  <a:pt x="2854" y="2327"/>
                </a:cubicBezTo>
                <a:cubicBezTo>
                  <a:pt x="2851" y="2333"/>
                  <a:pt x="2849" y="2340"/>
                  <a:pt x="2849" y="2348"/>
                </a:cubicBezTo>
                <a:cubicBezTo>
                  <a:pt x="2849" y="2357"/>
                  <a:pt x="2851" y="2366"/>
                  <a:pt x="2856" y="2373"/>
                </a:cubicBezTo>
                <a:cubicBezTo>
                  <a:pt x="2615" y="2513"/>
                  <a:pt x="2615" y="2513"/>
                  <a:pt x="2615" y="2513"/>
                </a:cubicBezTo>
                <a:cubicBezTo>
                  <a:pt x="2040" y="2185"/>
                  <a:pt x="2040" y="2185"/>
                  <a:pt x="2040" y="2185"/>
                </a:cubicBezTo>
                <a:lnTo>
                  <a:pt x="2324" y="2020"/>
                </a:lnTo>
                <a:close/>
                <a:moveTo>
                  <a:pt x="2613" y="1511"/>
                </a:moveTo>
                <a:cubicBezTo>
                  <a:pt x="2330" y="1347"/>
                  <a:pt x="2330" y="1347"/>
                  <a:pt x="2330" y="1347"/>
                </a:cubicBezTo>
                <a:cubicBezTo>
                  <a:pt x="2611" y="1186"/>
                  <a:pt x="2611" y="1186"/>
                  <a:pt x="2611" y="1186"/>
                </a:cubicBezTo>
                <a:lnTo>
                  <a:pt x="2613" y="1511"/>
                </a:lnTo>
                <a:close/>
                <a:moveTo>
                  <a:pt x="2615" y="1847"/>
                </a:moveTo>
                <a:cubicBezTo>
                  <a:pt x="2616" y="1848"/>
                  <a:pt x="2616" y="1848"/>
                  <a:pt x="2616" y="1848"/>
                </a:cubicBezTo>
                <a:cubicBezTo>
                  <a:pt x="2900" y="2013"/>
                  <a:pt x="2900" y="2013"/>
                  <a:pt x="2900" y="2013"/>
                </a:cubicBezTo>
                <a:cubicBezTo>
                  <a:pt x="2901" y="2295"/>
                  <a:pt x="2901" y="2295"/>
                  <a:pt x="2901" y="2295"/>
                </a:cubicBezTo>
                <a:cubicBezTo>
                  <a:pt x="2883" y="2295"/>
                  <a:pt x="2868" y="2304"/>
                  <a:pt x="2858" y="2318"/>
                </a:cubicBezTo>
                <a:cubicBezTo>
                  <a:pt x="2329" y="2012"/>
                  <a:pt x="2329" y="2012"/>
                  <a:pt x="2329" y="2012"/>
                </a:cubicBezTo>
                <a:cubicBezTo>
                  <a:pt x="2328" y="1352"/>
                  <a:pt x="2328" y="1352"/>
                  <a:pt x="2328" y="1352"/>
                </a:cubicBezTo>
                <a:cubicBezTo>
                  <a:pt x="2613" y="1516"/>
                  <a:pt x="2613" y="1516"/>
                  <a:pt x="2613" y="1516"/>
                </a:cubicBezTo>
                <a:lnTo>
                  <a:pt x="2615" y="1847"/>
                </a:lnTo>
                <a:close/>
                <a:moveTo>
                  <a:pt x="2846" y="1680"/>
                </a:moveTo>
                <a:cubicBezTo>
                  <a:pt x="2846" y="1711"/>
                  <a:pt x="2870" y="1736"/>
                  <a:pt x="2900" y="1738"/>
                </a:cubicBezTo>
                <a:cubicBezTo>
                  <a:pt x="2900" y="2007"/>
                  <a:pt x="2900" y="2007"/>
                  <a:pt x="2900" y="2007"/>
                </a:cubicBezTo>
                <a:cubicBezTo>
                  <a:pt x="2620" y="1844"/>
                  <a:pt x="2620" y="1844"/>
                  <a:pt x="2620" y="1844"/>
                </a:cubicBezTo>
                <a:cubicBezTo>
                  <a:pt x="2618" y="1519"/>
                  <a:pt x="2618" y="1519"/>
                  <a:pt x="2618" y="1519"/>
                </a:cubicBezTo>
                <a:cubicBezTo>
                  <a:pt x="2852" y="1654"/>
                  <a:pt x="2852" y="1654"/>
                  <a:pt x="2852" y="1654"/>
                </a:cubicBezTo>
                <a:cubicBezTo>
                  <a:pt x="2848" y="1662"/>
                  <a:pt x="2846" y="1671"/>
                  <a:pt x="2846" y="1680"/>
                </a:cubicBezTo>
                <a:close/>
                <a:moveTo>
                  <a:pt x="3475" y="1347"/>
                </a:moveTo>
                <a:cubicBezTo>
                  <a:pt x="2953" y="1649"/>
                  <a:pt x="2953" y="1649"/>
                  <a:pt x="2953" y="1649"/>
                </a:cubicBezTo>
                <a:cubicBezTo>
                  <a:pt x="2942" y="1633"/>
                  <a:pt x="2924" y="1622"/>
                  <a:pt x="2904" y="1622"/>
                </a:cubicBezTo>
                <a:cubicBezTo>
                  <a:pt x="2883" y="1622"/>
                  <a:pt x="2865" y="1633"/>
                  <a:pt x="2854" y="1650"/>
                </a:cubicBezTo>
                <a:cubicBezTo>
                  <a:pt x="2618" y="1513"/>
                  <a:pt x="2618" y="1513"/>
                  <a:pt x="2618" y="1513"/>
                </a:cubicBezTo>
                <a:cubicBezTo>
                  <a:pt x="2616" y="1183"/>
                  <a:pt x="2616" y="1183"/>
                  <a:pt x="2616" y="1183"/>
                </a:cubicBezTo>
                <a:cubicBezTo>
                  <a:pt x="2876" y="1033"/>
                  <a:pt x="2876" y="1033"/>
                  <a:pt x="2876" y="1033"/>
                </a:cubicBezTo>
                <a:cubicBezTo>
                  <a:pt x="2882" y="1042"/>
                  <a:pt x="2892" y="1048"/>
                  <a:pt x="2904" y="1048"/>
                </a:cubicBezTo>
                <a:cubicBezTo>
                  <a:pt x="2915" y="1048"/>
                  <a:pt x="2925" y="1042"/>
                  <a:pt x="2932" y="1034"/>
                </a:cubicBezTo>
                <a:lnTo>
                  <a:pt x="3475" y="1347"/>
                </a:lnTo>
                <a:close/>
                <a:moveTo>
                  <a:pt x="3479" y="2012"/>
                </a:moveTo>
                <a:cubicBezTo>
                  <a:pt x="3193" y="2177"/>
                  <a:pt x="3193" y="2177"/>
                  <a:pt x="3193" y="2177"/>
                </a:cubicBezTo>
                <a:cubicBezTo>
                  <a:pt x="2905" y="2010"/>
                  <a:pt x="2905" y="2010"/>
                  <a:pt x="2905" y="2010"/>
                </a:cubicBezTo>
                <a:cubicBezTo>
                  <a:pt x="2905" y="1738"/>
                  <a:pt x="2905" y="1738"/>
                  <a:pt x="2905" y="1738"/>
                </a:cubicBezTo>
                <a:cubicBezTo>
                  <a:pt x="2937" y="1738"/>
                  <a:pt x="2962" y="1712"/>
                  <a:pt x="2962" y="1680"/>
                </a:cubicBezTo>
                <a:cubicBezTo>
                  <a:pt x="2962" y="1670"/>
                  <a:pt x="2960" y="1661"/>
                  <a:pt x="2955" y="1653"/>
                </a:cubicBezTo>
                <a:cubicBezTo>
                  <a:pt x="3478" y="1351"/>
                  <a:pt x="3478" y="1351"/>
                  <a:pt x="3478" y="1351"/>
                </a:cubicBezTo>
                <a:lnTo>
                  <a:pt x="3479" y="2012"/>
                </a:lnTo>
                <a:close/>
                <a:moveTo>
                  <a:pt x="3484" y="2020"/>
                </a:moveTo>
                <a:cubicBezTo>
                  <a:pt x="3768" y="2183"/>
                  <a:pt x="3768" y="2183"/>
                  <a:pt x="3768" y="2183"/>
                </a:cubicBezTo>
                <a:cubicBezTo>
                  <a:pt x="3769" y="2516"/>
                  <a:pt x="3769" y="2516"/>
                  <a:pt x="3769" y="2516"/>
                </a:cubicBezTo>
                <a:cubicBezTo>
                  <a:pt x="3483" y="2681"/>
                  <a:pt x="3483" y="2681"/>
                  <a:pt x="3483" y="2681"/>
                </a:cubicBezTo>
                <a:cubicBezTo>
                  <a:pt x="3197" y="2516"/>
                  <a:pt x="3197" y="2516"/>
                  <a:pt x="3197" y="2516"/>
                </a:cubicBezTo>
                <a:cubicBezTo>
                  <a:pt x="3487" y="2348"/>
                  <a:pt x="3487" y="2348"/>
                  <a:pt x="3487" y="2348"/>
                </a:cubicBezTo>
                <a:cubicBezTo>
                  <a:pt x="3483" y="2345"/>
                  <a:pt x="3483" y="2345"/>
                  <a:pt x="3483" y="2345"/>
                </a:cubicBezTo>
                <a:cubicBezTo>
                  <a:pt x="3203" y="2183"/>
                  <a:pt x="3203" y="2183"/>
                  <a:pt x="3203" y="2183"/>
                </a:cubicBezTo>
                <a:lnTo>
                  <a:pt x="3484" y="2020"/>
                </a:lnTo>
                <a:close/>
                <a:moveTo>
                  <a:pt x="3488" y="1352"/>
                </a:moveTo>
                <a:cubicBezTo>
                  <a:pt x="3767" y="1513"/>
                  <a:pt x="3767" y="1513"/>
                  <a:pt x="3767" y="1513"/>
                </a:cubicBezTo>
                <a:cubicBezTo>
                  <a:pt x="3768" y="2172"/>
                  <a:pt x="3768" y="2172"/>
                  <a:pt x="3768" y="2172"/>
                </a:cubicBezTo>
                <a:cubicBezTo>
                  <a:pt x="3489" y="2012"/>
                  <a:pt x="3489" y="2012"/>
                  <a:pt x="3489" y="2012"/>
                </a:cubicBezTo>
                <a:lnTo>
                  <a:pt x="3488" y="1352"/>
                </a:lnTo>
                <a:close/>
                <a:moveTo>
                  <a:pt x="4063" y="1017"/>
                </a:moveTo>
                <a:cubicBezTo>
                  <a:pt x="4346" y="1179"/>
                  <a:pt x="4346" y="1179"/>
                  <a:pt x="4346" y="1179"/>
                </a:cubicBezTo>
                <a:cubicBezTo>
                  <a:pt x="3769" y="1509"/>
                  <a:pt x="3769" y="1509"/>
                  <a:pt x="3769" y="1509"/>
                </a:cubicBezTo>
                <a:cubicBezTo>
                  <a:pt x="3491" y="1348"/>
                  <a:pt x="3491" y="1348"/>
                  <a:pt x="3491" y="1348"/>
                </a:cubicBezTo>
                <a:lnTo>
                  <a:pt x="4063" y="1017"/>
                </a:lnTo>
                <a:close/>
                <a:moveTo>
                  <a:pt x="5213" y="342"/>
                </a:moveTo>
                <a:cubicBezTo>
                  <a:pt x="4639" y="673"/>
                  <a:pt x="4639" y="673"/>
                  <a:pt x="4639" y="673"/>
                </a:cubicBezTo>
                <a:cubicBezTo>
                  <a:pt x="4639" y="992"/>
                  <a:pt x="4639" y="992"/>
                  <a:pt x="4639" y="992"/>
                </a:cubicBezTo>
                <a:cubicBezTo>
                  <a:pt x="4356" y="1173"/>
                  <a:pt x="4356" y="1173"/>
                  <a:pt x="4356" y="1173"/>
                </a:cubicBezTo>
                <a:cubicBezTo>
                  <a:pt x="4067" y="1008"/>
                  <a:pt x="4067" y="1008"/>
                  <a:pt x="4067" y="1008"/>
                </a:cubicBezTo>
                <a:cubicBezTo>
                  <a:pt x="4067" y="343"/>
                  <a:pt x="4067" y="343"/>
                  <a:pt x="4067" y="343"/>
                </a:cubicBezTo>
                <a:cubicBezTo>
                  <a:pt x="4642" y="11"/>
                  <a:pt x="4642" y="11"/>
                  <a:pt x="4642" y="11"/>
                </a:cubicBezTo>
                <a:lnTo>
                  <a:pt x="5213" y="342"/>
                </a:lnTo>
                <a:close/>
                <a:moveTo>
                  <a:pt x="5217" y="623"/>
                </a:moveTo>
                <a:cubicBezTo>
                  <a:pt x="4644" y="989"/>
                  <a:pt x="4644" y="989"/>
                  <a:pt x="4644" y="989"/>
                </a:cubicBezTo>
                <a:cubicBezTo>
                  <a:pt x="4644" y="676"/>
                  <a:pt x="4644" y="676"/>
                  <a:pt x="4644" y="676"/>
                </a:cubicBezTo>
                <a:cubicBezTo>
                  <a:pt x="5217" y="345"/>
                  <a:pt x="5217" y="345"/>
                  <a:pt x="5217" y="345"/>
                </a:cubicBezTo>
                <a:lnTo>
                  <a:pt x="5217" y="623"/>
                </a:lnTo>
                <a:close/>
                <a:moveTo>
                  <a:pt x="5218" y="976"/>
                </a:moveTo>
                <a:cubicBezTo>
                  <a:pt x="5200" y="978"/>
                  <a:pt x="5187" y="993"/>
                  <a:pt x="5187" y="1011"/>
                </a:cubicBezTo>
                <a:cubicBezTo>
                  <a:pt x="5187" y="1015"/>
                  <a:pt x="5188" y="1019"/>
                  <a:pt x="5189" y="1023"/>
                </a:cubicBezTo>
                <a:cubicBezTo>
                  <a:pt x="4644" y="1337"/>
                  <a:pt x="4644" y="1337"/>
                  <a:pt x="4644" y="1337"/>
                </a:cubicBezTo>
                <a:cubicBezTo>
                  <a:pt x="4644" y="995"/>
                  <a:pt x="4644" y="995"/>
                  <a:pt x="4644" y="995"/>
                </a:cubicBezTo>
                <a:cubicBezTo>
                  <a:pt x="5217" y="629"/>
                  <a:pt x="5217" y="629"/>
                  <a:pt x="5217" y="629"/>
                </a:cubicBezTo>
                <a:lnTo>
                  <a:pt x="5218" y="976"/>
                </a:lnTo>
                <a:close/>
                <a:moveTo>
                  <a:pt x="5223" y="1047"/>
                </a:moveTo>
                <a:cubicBezTo>
                  <a:pt x="5235" y="1047"/>
                  <a:pt x="5246" y="1041"/>
                  <a:pt x="5252" y="1032"/>
                </a:cubicBezTo>
                <a:cubicBezTo>
                  <a:pt x="5511" y="1181"/>
                  <a:pt x="5511" y="1181"/>
                  <a:pt x="5511" y="1181"/>
                </a:cubicBezTo>
                <a:cubicBezTo>
                  <a:pt x="5509" y="1509"/>
                  <a:pt x="5509" y="1509"/>
                  <a:pt x="5509" y="1509"/>
                </a:cubicBezTo>
                <a:cubicBezTo>
                  <a:pt x="5222" y="1675"/>
                  <a:pt x="5222" y="1675"/>
                  <a:pt x="5222" y="1675"/>
                </a:cubicBezTo>
                <a:cubicBezTo>
                  <a:pt x="4648" y="1346"/>
                  <a:pt x="4648" y="1346"/>
                  <a:pt x="4648" y="1346"/>
                </a:cubicBezTo>
                <a:cubicBezTo>
                  <a:pt x="5193" y="1032"/>
                  <a:pt x="5193" y="1032"/>
                  <a:pt x="5193" y="1032"/>
                </a:cubicBezTo>
                <a:cubicBezTo>
                  <a:pt x="5200" y="1041"/>
                  <a:pt x="5211" y="1047"/>
                  <a:pt x="5223" y="1047"/>
                </a:cubicBezTo>
                <a:close/>
                <a:moveTo>
                  <a:pt x="5227" y="346"/>
                </a:moveTo>
                <a:cubicBezTo>
                  <a:pt x="5751" y="649"/>
                  <a:pt x="5751" y="649"/>
                  <a:pt x="5751" y="649"/>
                </a:cubicBezTo>
                <a:cubicBezTo>
                  <a:pt x="5747" y="657"/>
                  <a:pt x="5744" y="667"/>
                  <a:pt x="5744" y="677"/>
                </a:cubicBezTo>
                <a:cubicBezTo>
                  <a:pt x="5744" y="707"/>
                  <a:pt x="5768" y="732"/>
                  <a:pt x="5798" y="735"/>
                </a:cubicBezTo>
                <a:cubicBezTo>
                  <a:pt x="5799" y="1008"/>
                  <a:pt x="5799" y="1008"/>
                  <a:pt x="5799" y="1008"/>
                </a:cubicBezTo>
                <a:cubicBezTo>
                  <a:pt x="5516" y="1173"/>
                  <a:pt x="5516" y="1173"/>
                  <a:pt x="5516" y="1173"/>
                </a:cubicBezTo>
                <a:cubicBezTo>
                  <a:pt x="5257" y="1023"/>
                  <a:pt x="5257" y="1023"/>
                  <a:pt x="5257" y="1023"/>
                </a:cubicBezTo>
                <a:cubicBezTo>
                  <a:pt x="5258" y="1019"/>
                  <a:pt x="5259" y="1015"/>
                  <a:pt x="5259" y="1011"/>
                </a:cubicBezTo>
                <a:cubicBezTo>
                  <a:pt x="5259" y="993"/>
                  <a:pt x="5245" y="978"/>
                  <a:pt x="5228" y="976"/>
                </a:cubicBezTo>
                <a:lnTo>
                  <a:pt x="5227" y="346"/>
                </a:lnTo>
                <a:close/>
                <a:moveTo>
                  <a:pt x="6373" y="342"/>
                </a:moveTo>
                <a:cubicBezTo>
                  <a:pt x="6093" y="504"/>
                  <a:pt x="6093" y="504"/>
                  <a:pt x="6093" y="504"/>
                </a:cubicBezTo>
                <a:cubicBezTo>
                  <a:pt x="6093" y="184"/>
                  <a:pt x="6093" y="184"/>
                  <a:pt x="6093" y="184"/>
                </a:cubicBezTo>
                <a:cubicBezTo>
                  <a:pt x="6088" y="184"/>
                  <a:pt x="6088" y="184"/>
                  <a:pt x="6088" y="184"/>
                </a:cubicBezTo>
                <a:cubicBezTo>
                  <a:pt x="6088" y="507"/>
                  <a:pt x="6088" y="507"/>
                  <a:pt x="6088" y="507"/>
                </a:cubicBezTo>
                <a:cubicBezTo>
                  <a:pt x="5850" y="644"/>
                  <a:pt x="5850" y="644"/>
                  <a:pt x="5850" y="644"/>
                </a:cubicBezTo>
                <a:cubicBezTo>
                  <a:pt x="5840" y="628"/>
                  <a:pt x="5822" y="618"/>
                  <a:pt x="5802" y="618"/>
                </a:cubicBezTo>
                <a:cubicBezTo>
                  <a:pt x="5782" y="618"/>
                  <a:pt x="5764" y="629"/>
                  <a:pt x="5754" y="645"/>
                </a:cubicBezTo>
                <a:cubicBezTo>
                  <a:pt x="5230" y="342"/>
                  <a:pt x="5230" y="342"/>
                  <a:pt x="5230" y="342"/>
                </a:cubicBezTo>
                <a:cubicBezTo>
                  <a:pt x="5802" y="12"/>
                  <a:pt x="5802" y="12"/>
                  <a:pt x="5802" y="12"/>
                </a:cubicBezTo>
                <a:lnTo>
                  <a:pt x="6373" y="342"/>
                </a:lnTo>
                <a:close/>
                <a:moveTo>
                  <a:pt x="6376" y="1007"/>
                </a:moveTo>
                <a:cubicBezTo>
                  <a:pt x="5804" y="1337"/>
                  <a:pt x="5804" y="1337"/>
                  <a:pt x="5804" y="1337"/>
                </a:cubicBezTo>
                <a:cubicBezTo>
                  <a:pt x="5804" y="1011"/>
                  <a:pt x="5804" y="1011"/>
                  <a:pt x="5804" y="1011"/>
                </a:cubicBezTo>
                <a:cubicBezTo>
                  <a:pt x="6093" y="843"/>
                  <a:pt x="6093" y="843"/>
                  <a:pt x="6093" y="843"/>
                </a:cubicBezTo>
                <a:cubicBezTo>
                  <a:pt x="6093" y="509"/>
                  <a:pt x="6093" y="509"/>
                  <a:pt x="6093" y="509"/>
                </a:cubicBezTo>
                <a:cubicBezTo>
                  <a:pt x="6376" y="346"/>
                  <a:pt x="6376" y="346"/>
                  <a:pt x="6376" y="346"/>
                </a:cubicBezTo>
                <a:lnTo>
                  <a:pt x="6376" y="1007"/>
                </a:lnTo>
                <a:close/>
                <a:moveTo>
                  <a:pt x="6381" y="1016"/>
                </a:moveTo>
                <a:cubicBezTo>
                  <a:pt x="6671" y="1183"/>
                  <a:pt x="6671" y="1183"/>
                  <a:pt x="6671" y="1183"/>
                </a:cubicBezTo>
                <a:cubicBezTo>
                  <a:pt x="6672" y="1508"/>
                  <a:pt x="6672" y="1508"/>
                  <a:pt x="6672" y="1508"/>
                </a:cubicBezTo>
                <a:cubicBezTo>
                  <a:pt x="6381" y="1675"/>
                  <a:pt x="6381" y="1675"/>
                  <a:pt x="6381" y="1675"/>
                </a:cubicBezTo>
                <a:cubicBezTo>
                  <a:pt x="5810" y="1345"/>
                  <a:pt x="5810" y="1345"/>
                  <a:pt x="5810" y="1345"/>
                </a:cubicBezTo>
                <a:lnTo>
                  <a:pt x="6381" y="1016"/>
                </a:lnTo>
                <a:close/>
                <a:moveTo>
                  <a:pt x="6386" y="347"/>
                </a:moveTo>
                <a:cubicBezTo>
                  <a:pt x="6669" y="510"/>
                  <a:pt x="6669" y="510"/>
                  <a:pt x="6669" y="510"/>
                </a:cubicBezTo>
                <a:cubicBezTo>
                  <a:pt x="6671" y="1171"/>
                  <a:pt x="6671" y="1171"/>
                  <a:pt x="6671" y="1171"/>
                </a:cubicBezTo>
                <a:cubicBezTo>
                  <a:pt x="6386" y="1007"/>
                  <a:pt x="6386" y="1007"/>
                  <a:pt x="6386" y="1007"/>
                </a:cubicBezTo>
                <a:lnTo>
                  <a:pt x="6386" y="347"/>
                </a:lnTo>
                <a:close/>
                <a:moveTo>
                  <a:pt x="7506" y="340"/>
                </a:moveTo>
                <a:cubicBezTo>
                  <a:pt x="7506" y="345"/>
                  <a:pt x="7507" y="351"/>
                  <a:pt x="7509" y="355"/>
                </a:cubicBezTo>
                <a:cubicBezTo>
                  <a:pt x="6960" y="672"/>
                  <a:pt x="6960" y="672"/>
                  <a:pt x="6960" y="672"/>
                </a:cubicBezTo>
                <a:cubicBezTo>
                  <a:pt x="6389" y="342"/>
                  <a:pt x="6389" y="342"/>
                  <a:pt x="6389" y="342"/>
                </a:cubicBezTo>
                <a:cubicBezTo>
                  <a:pt x="6961" y="12"/>
                  <a:pt x="6961" y="12"/>
                  <a:pt x="6961" y="12"/>
                </a:cubicBezTo>
                <a:cubicBezTo>
                  <a:pt x="7508" y="328"/>
                  <a:pt x="7508" y="328"/>
                  <a:pt x="7508" y="328"/>
                </a:cubicBezTo>
                <a:cubicBezTo>
                  <a:pt x="7507" y="332"/>
                  <a:pt x="7506" y="336"/>
                  <a:pt x="7506" y="340"/>
                </a:cubicBezTo>
                <a:close/>
                <a:moveTo>
                  <a:pt x="7537" y="1006"/>
                </a:moveTo>
                <a:cubicBezTo>
                  <a:pt x="7003" y="1314"/>
                  <a:pt x="7003" y="1314"/>
                  <a:pt x="7003" y="1314"/>
                </a:cubicBezTo>
                <a:cubicBezTo>
                  <a:pt x="6993" y="1302"/>
                  <a:pt x="6979" y="1294"/>
                  <a:pt x="6963" y="1293"/>
                </a:cubicBezTo>
                <a:cubicBezTo>
                  <a:pt x="6963" y="676"/>
                  <a:pt x="6963" y="676"/>
                  <a:pt x="6963" y="676"/>
                </a:cubicBezTo>
                <a:cubicBezTo>
                  <a:pt x="7512" y="360"/>
                  <a:pt x="7512" y="360"/>
                  <a:pt x="7512" y="360"/>
                </a:cubicBezTo>
                <a:cubicBezTo>
                  <a:pt x="7517" y="368"/>
                  <a:pt x="7526" y="373"/>
                  <a:pt x="7536" y="375"/>
                </a:cubicBezTo>
                <a:lnTo>
                  <a:pt x="7537" y="1006"/>
                </a:lnTo>
                <a:close/>
                <a:moveTo>
                  <a:pt x="8113" y="1345"/>
                </a:moveTo>
                <a:cubicBezTo>
                  <a:pt x="7589" y="1647"/>
                  <a:pt x="7589" y="1647"/>
                  <a:pt x="7589" y="1647"/>
                </a:cubicBezTo>
                <a:cubicBezTo>
                  <a:pt x="7578" y="1631"/>
                  <a:pt x="7560" y="1620"/>
                  <a:pt x="7540" y="1620"/>
                </a:cubicBezTo>
                <a:cubicBezTo>
                  <a:pt x="7519" y="1620"/>
                  <a:pt x="7501" y="1631"/>
                  <a:pt x="7491" y="1647"/>
                </a:cubicBezTo>
                <a:cubicBezTo>
                  <a:pt x="7253" y="1510"/>
                  <a:pt x="7253" y="1510"/>
                  <a:pt x="7253" y="1510"/>
                </a:cubicBezTo>
                <a:cubicBezTo>
                  <a:pt x="7252" y="1507"/>
                  <a:pt x="7252" y="1507"/>
                  <a:pt x="7252" y="1507"/>
                </a:cubicBezTo>
                <a:cubicBezTo>
                  <a:pt x="7250" y="1508"/>
                  <a:pt x="7250" y="1508"/>
                  <a:pt x="7250" y="1508"/>
                </a:cubicBezTo>
                <a:cubicBezTo>
                  <a:pt x="7008" y="1369"/>
                  <a:pt x="7008" y="1369"/>
                  <a:pt x="7008" y="1369"/>
                </a:cubicBezTo>
                <a:cubicBezTo>
                  <a:pt x="7011" y="1362"/>
                  <a:pt x="7013" y="1354"/>
                  <a:pt x="7013" y="1346"/>
                </a:cubicBezTo>
                <a:cubicBezTo>
                  <a:pt x="7013" y="1337"/>
                  <a:pt x="7011" y="1329"/>
                  <a:pt x="7008" y="1322"/>
                </a:cubicBezTo>
                <a:cubicBezTo>
                  <a:pt x="7542" y="1015"/>
                  <a:pt x="7542" y="1015"/>
                  <a:pt x="7542" y="1015"/>
                </a:cubicBezTo>
                <a:lnTo>
                  <a:pt x="8113" y="1345"/>
                </a:lnTo>
                <a:close/>
                <a:moveTo>
                  <a:pt x="8118" y="1337"/>
                </a:moveTo>
                <a:cubicBezTo>
                  <a:pt x="7546" y="1006"/>
                  <a:pt x="7546" y="1006"/>
                  <a:pt x="7546" y="1006"/>
                </a:cubicBezTo>
                <a:cubicBezTo>
                  <a:pt x="7546" y="375"/>
                  <a:pt x="7546" y="375"/>
                  <a:pt x="7546" y="375"/>
                </a:cubicBezTo>
                <a:cubicBezTo>
                  <a:pt x="7556" y="374"/>
                  <a:pt x="7565" y="369"/>
                  <a:pt x="7570" y="361"/>
                </a:cubicBezTo>
                <a:cubicBezTo>
                  <a:pt x="8117" y="676"/>
                  <a:pt x="8117" y="676"/>
                  <a:pt x="8117" y="676"/>
                </a:cubicBezTo>
                <a:lnTo>
                  <a:pt x="8118" y="1337"/>
                </a:lnTo>
                <a:close/>
                <a:moveTo>
                  <a:pt x="8693" y="2349"/>
                </a:moveTo>
                <a:cubicBezTo>
                  <a:pt x="8120" y="2680"/>
                  <a:pt x="8120" y="2680"/>
                  <a:pt x="8120" y="2680"/>
                </a:cubicBezTo>
                <a:cubicBezTo>
                  <a:pt x="7836" y="2516"/>
                  <a:pt x="7836" y="2516"/>
                  <a:pt x="7836" y="2516"/>
                </a:cubicBezTo>
                <a:cubicBezTo>
                  <a:pt x="7836" y="2512"/>
                  <a:pt x="7836" y="2512"/>
                  <a:pt x="7836" y="2512"/>
                </a:cubicBezTo>
                <a:cubicBezTo>
                  <a:pt x="7833" y="2514"/>
                  <a:pt x="7833" y="2514"/>
                  <a:pt x="7833" y="2514"/>
                </a:cubicBezTo>
                <a:cubicBezTo>
                  <a:pt x="7574" y="2364"/>
                  <a:pt x="7574" y="2364"/>
                  <a:pt x="7574" y="2364"/>
                </a:cubicBezTo>
                <a:cubicBezTo>
                  <a:pt x="7576" y="2359"/>
                  <a:pt x="7577" y="2354"/>
                  <a:pt x="7577" y="2349"/>
                </a:cubicBezTo>
                <a:cubicBezTo>
                  <a:pt x="7577" y="2344"/>
                  <a:pt x="7576" y="2339"/>
                  <a:pt x="7575" y="2335"/>
                </a:cubicBezTo>
                <a:cubicBezTo>
                  <a:pt x="8120" y="2020"/>
                  <a:pt x="8120" y="2020"/>
                  <a:pt x="8120" y="2020"/>
                </a:cubicBezTo>
                <a:lnTo>
                  <a:pt x="8693" y="2349"/>
                </a:lnTo>
                <a:close/>
                <a:moveTo>
                  <a:pt x="8698" y="1680"/>
                </a:moveTo>
                <a:cubicBezTo>
                  <a:pt x="8697" y="2340"/>
                  <a:pt x="8697" y="2340"/>
                  <a:pt x="8697" y="2340"/>
                </a:cubicBezTo>
                <a:cubicBezTo>
                  <a:pt x="8125" y="2011"/>
                  <a:pt x="8125" y="2011"/>
                  <a:pt x="8125" y="2011"/>
                </a:cubicBezTo>
                <a:cubicBezTo>
                  <a:pt x="8126" y="1349"/>
                  <a:pt x="8126" y="1349"/>
                  <a:pt x="8126" y="1349"/>
                </a:cubicBezTo>
                <a:lnTo>
                  <a:pt x="8698" y="1680"/>
                </a:lnTo>
                <a:close/>
                <a:moveTo>
                  <a:pt x="8981" y="3186"/>
                </a:moveTo>
                <a:cubicBezTo>
                  <a:pt x="8411" y="3517"/>
                  <a:pt x="8411" y="3517"/>
                  <a:pt x="8411" y="3517"/>
                </a:cubicBezTo>
                <a:cubicBezTo>
                  <a:pt x="8167" y="3376"/>
                  <a:pt x="8167" y="3376"/>
                  <a:pt x="8167" y="3376"/>
                </a:cubicBezTo>
                <a:cubicBezTo>
                  <a:pt x="8171" y="3369"/>
                  <a:pt x="8173" y="3361"/>
                  <a:pt x="8173" y="3353"/>
                </a:cubicBezTo>
                <a:cubicBezTo>
                  <a:pt x="8173" y="3345"/>
                  <a:pt x="8171" y="3337"/>
                  <a:pt x="8168" y="3331"/>
                </a:cubicBezTo>
                <a:cubicBezTo>
                  <a:pt x="8700" y="3024"/>
                  <a:pt x="8700" y="3024"/>
                  <a:pt x="8700" y="3024"/>
                </a:cubicBezTo>
                <a:lnTo>
                  <a:pt x="8981" y="3186"/>
                </a:lnTo>
                <a:close/>
                <a:moveTo>
                  <a:pt x="8987" y="3178"/>
                </a:moveTo>
                <a:cubicBezTo>
                  <a:pt x="8705" y="3015"/>
                  <a:pt x="8705" y="3015"/>
                  <a:pt x="8705" y="3015"/>
                </a:cubicBezTo>
                <a:cubicBezTo>
                  <a:pt x="8706" y="2355"/>
                  <a:pt x="8706" y="2355"/>
                  <a:pt x="8706" y="2355"/>
                </a:cubicBezTo>
                <a:cubicBezTo>
                  <a:pt x="8987" y="2516"/>
                  <a:pt x="8987" y="2516"/>
                  <a:pt x="8987" y="2516"/>
                </a:cubicBezTo>
                <a:lnTo>
                  <a:pt x="8987" y="3178"/>
                </a:lnTo>
                <a:close/>
                <a:moveTo>
                  <a:pt x="9277" y="2683"/>
                </a:moveTo>
                <a:cubicBezTo>
                  <a:pt x="9276" y="3345"/>
                  <a:pt x="9276" y="3345"/>
                  <a:pt x="9276" y="3345"/>
                </a:cubicBezTo>
                <a:cubicBezTo>
                  <a:pt x="8992" y="3181"/>
                  <a:pt x="8992" y="3181"/>
                  <a:pt x="8992" y="3181"/>
                </a:cubicBezTo>
                <a:cubicBezTo>
                  <a:pt x="8992" y="2519"/>
                  <a:pt x="8992" y="2519"/>
                  <a:pt x="8992" y="2519"/>
                </a:cubicBezTo>
                <a:lnTo>
                  <a:pt x="9277" y="2683"/>
                </a:lnTo>
                <a:close/>
                <a:moveTo>
                  <a:pt x="9280" y="4687"/>
                </a:moveTo>
                <a:cubicBezTo>
                  <a:pt x="8733" y="4372"/>
                  <a:pt x="8733" y="4372"/>
                  <a:pt x="8733" y="4372"/>
                </a:cubicBezTo>
                <a:cubicBezTo>
                  <a:pt x="8735" y="4367"/>
                  <a:pt x="8737" y="4362"/>
                  <a:pt x="8737" y="4356"/>
                </a:cubicBezTo>
                <a:cubicBezTo>
                  <a:pt x="8737" y="4351"/>
                  <a:pt x="8736" y="4346"/>
                  <a:pt x="8734" y="4342"/>
                </a:cubicBezTo>
                <a:cubicBezTo>
                  <a:pt x="9285" y="4024"/>
                  <a:pt x="9285" y="4024"/>
                  <a:pt x="9285" y="4024"/>
                </a:cubicBezTo>
                <a:cubicBezTo>
                  <a:pt x="9285" y="3358"/>
                  <a:pt x="9285" y="3358"/>
                  <a:pt x="9285" y="3358"/>
                </a:cubicBezTo>
                <a:cubicBezTo>
                  <a:pt x="9856" y="3688"/>
                  <a:pt x="9856" y="3688"/>
                  <a:pt x="9856" y="3688"/>
                </a:cubicBezTo>
                <a:cubicBezTo>
                  <a:pt x="9857" y="4354"/>
                  <a:pt x="9857" y="4354"/>
                  <a:pt x="9857" y="4354"/>
                </a:cubicBezTo>
                <a:lnTo>
                  <a:pt x="9280" y="4687"/>
                </a:lnTo>
                <a:close/>
                <a:moveTo>
                  <a:pt x="8700" y="5691"/>
                </a:moveTo>
                <a:cubicBezTo>
                  <a:pt x="8129" y="5361"/>
                  <a:pt x="8129" y="5361"/>
                  <a:pt x="8129" y="5361"/>
                </a:cubicBezTo>
                <a:cubicBezTo>
                  <a:pt x="8706" y="5027"/>
                  <a:pt x="8706" y="5027"/>
                  <a:pt x="8706" y="5027"/>
                </a:cubicBezTo>
                <a:cubicBezTo>
                  <a:pt x="8706" y="4391"/>
                  <a:pt x="8706" y="4391"/>
                  <a:pt x="8706" y="4391"/>
                </a:cubicBezTo>
                <a:cubicBezTo>
                  <a:pt x="8716" y="4390"/>
                  <a:pt x="8725" y="4384"/>
                  <a:pt x="8731" y="4376"/>
                </a:cubicBezTo>
                <a:cubicBezTo>
                  <a:pt x="9277" y="4691"/>
                  <a:pt x="9277" y="4691"/>
                  <a:pt x="9277" y="4691"/>
                </a:cubicBezTo>
                <a:cubicBezTo>
                  <a:pt x="9277" y="5357"/>
                  <a:pt x="9277" y="5357"/>
                  <a:pt x="9277" y="5357"/>
                </a:cubicBezTo>
                <a:lnTo>
                  <a:pt x="8700" y="5691"/>
                </a:lnTo>
                <a:close/>
                <a:moveTo>
                  <a:pt x="8120" y="6694"/>
                </a:moveTo>
                <a:cubicBezTo>
                  <a:pt x="7573" y="6379"/>
                  <a:pt x="7573" y="6379"/>
                  <a:pt x="7573" y="6379"/>
                </a:cubicBezTo>
                <a:cubicBezTo>
                  <a:pt x="7576" y="6374"/>
                  <a:pt x="7577" y="6368"/>
                  <a:pt x="7577" y="6362"/>
                </a:cubicBezTo>
                <a:cubicBezTo>
                  <a:pt x="7577" y="6358"/>
                  <a:pt x="7577" y="6353"/>
                  <a:pt x="7575" y="6349"/>
                </a:cubicBezTo>
                <a:cubicBezTo>
                  <a:pt x="8126" y="6031"/>
                  <a:pt x="8126" y="6031"/>
                  <a:pt x="8126" y="6031"/>
                </a:cubicBezTo>
                <a:cubicBezTo>
                  <a:pt x="8126" y="5365"/>
                  <a:pt x="8126" y="5365"/>
                  <a:pt x="8126" y="5365"/>
                </a:cubicBezTo>
                <a:cubicBezTo>
                  <a:pt x="8698" y="5695"/>
                  <a:pt x="8698" y="5695"/>
                  <a:pt x="8698" y="5695"/>
                </a:cubicBezTo>
                <a:cubicBezTo>
                  <a:pt x="8698" y="6361"/>
                  <a:pt x="8698" y="6361"/>
                  <a:pt x="8698" y="6361"/>
                </a:cubicBezTo>
                <a:lnTo>
                  <a:pt x="8120" y="6694"/>
                </a:lnTo>
                <a:close/>
                <a:moveTo>
                  <a:pt x="6970" y="7368"/>
                </a:moveTo>
                <a:cubicBezTo>
                  <a:pt x="7546" y="7035"/>
                  <a:pt x="7546" y="7035"/>
                  <a:pt x="7546" y="7035"/>
                </a:cubicBezTo>
                <a:cubicBezTo>
                  <a:pt x="7546" y="6398"/>
                  <a:pt x="7546" y="6398"/>
                  <a:pt x="7546" y="6398"/>
                </a:cubicBezTo>
                <a:cubicBezTo>
                  <a:pt x="7556" y="6396"/>
                  <a:pt x="7565" y="6391"/>
                  <a:pt x="7570" y="6383"/>
                </a:cubicBezTo>
                <a:cubicBezTo>
                  <a:pt x="8118" y="6699"/>
                  <a:pt x="8118" y="6699"/>
                  <a:pt x="8118" y="6699"/>
                </a:cubicBezTo>
                <a:cubicBezTo>
                  <a:pt x="8118" y="7365"/>
                  <a:pt x="8118" y="7365"/>
                  <a:pt x="8118" y="7365"/>
                </a:cubicBezTo>
                <a:cubicBezTo>
                  <a:pt x="7541" y="7698"/>
                  <a:pt x="7541" y="7698"/>
                  <a:pt x="7541" y="7698"/>
                </a:cubicBezTo>
                <a:lnTo>
                  <a:pt x="6970" y="7368"/>
                </a:lnTo>
                <a:close/>
                <a:moveTo>
                  <a:pt x="6963" y="6699"/>
                </a:moveTo>
                <a:cubicBezTo>
                  <a:pt x="7512" y="6383"/>
                  <a:pt x="7512" y="6383"/>
                  <a:pt x="7512" y="6383"/>
                </a:cubicBezTo>
                <a:cubicBezTo>
                  <a:pt x="7518" y="6391"/>
                  <a:pt x="7527" y="6396"/>
                  <a:pt x="7537" y="6398"/>
                </a:cubicBezTo>
                <a:cubicBezTo>
                  <a:pt x="7537" y="7029"/>
                  <a:pt x="7537" y="7029"/>
                  <a:pt x="7537" y="7029"/>
                </a:cubicBezTo>
                <a:cubicBezTo>
                  <a:pt x="6963" y="7360"/>
                  <a:pt x="6963" y="7360"/>
                  <a:pt x="6963" y="7360"/>
                </a:cubicBezTo>
                <a:lnTo>
                  <a:pt x="6963" y="6699"/>
                </a:lnTo>
                <a:close/>
                <a:moveTo>
                  <a:pt x="6961" y="6695"/>
                </a:moveTo>
                <a:cubicBezTo>
                  <a:pt x="6677" y="6531"/>
                  <a:pt x="6677" y="6531"/>
                  <a:pt x="6677" y="6531"/>
                </a:cubicBezTo>
                <a:cubicBezTo>
                  <a:pt x="6677" y="6199"/>
                  <a:pt x="6677" y="6199"/>
                  <a:pt x="6677" y="6199"/>
                </a:cubicBezTo>
                <a:cubicBezTo>
                  <a:pt x="6962" y="6035"/>
                  <a:pt x="6962" y="6035"/>
                  <a:pt x="6962" y="6035"/>
                </a:cubicBezTo>
                <a:cubicBezTo>
                  <a:pt x="7508" y="6350"/>
                  <a:pt x="7508" y="6350"/>
                  <a:pt x="7508" y="6350"/>
                </a:cubicBezTo>
                <a:cubicBezTo>
                  <a:pt x="7507" y="6354"/>
                  <a:pt x="7506" y="6358"/>
                  <a:pt x="7506" y="6362"/>
                </a:cubicBezTo>
                <a:cubicBezTo>
                  <a:pt x="7506" y="6368"/>
                  <a:pt x="7507" y="6373"/>
                  <a:pt x="7510" y="6378"/>
                </a:cubicBezTo>
                <a:lnTo>
                  <a:pt x="6961" y="6695"/>
                </a:lnTo>
                <a:close/>
                <a:moveTo>
                  <a:pt x="6677" y="7196"/>
                </a:moveTo>
                <a:cubicBezTo>
                  <a:pt x="6677" y="6537"/>
                  <a:pt x="6677" y="6537"/>
                  <a:pt x="6677" y="6537"/>
                </a:cubicBezTo>
                <a:cubicBezTo>
                  <a:pt x="6959" y="6699"/>
                  <a:pt x="6959" y="6699"/>
                  <a:pt x="6959" y="6699"/>
                </a:cubicBezTo>
                <a:cubicBezTo>
                  <a:pt x="6959" y="7359"/>
                  <a:pt x="6959" y="7359"/>
                  <a:pt x="6959" y="7359"/>
                </a:cubicBezTo>
                <a:lnTo>
                  <a:pt x="6677" y="7196"/>
                </a:lnTo>
                <a:close/>
                <a:moveTo>
                  <a:pt x="6381" y="7697"/>
                </a:moveTo>
                <a:cubicBezTo>
                  <a:pt x="5809" y="7368"/>
                  <a:pt x="5809" y="7368"/>
                  <a:pt x="5809" y="7368"/>
                </a:cubicBezTo>
                <a:cubicBezTo>
                  <a:pt x="6382" y="7037"/>
                  <a:pt x="6382" y="7037"/>
                  <a:pt x="6382" y="7037"/>
                </a:cubicBezTo>
                <a:cubicBezTo>
                  <a:pt x="6953" y="7367"/>
                  <a:pt x="6953" y="7367"/>
                  <a:pt x="6953" y="7367"/>
                </a:cubicBezTo>
                <a:lnTo>
                  <a:pt x="6381" y="7697"/>
                </a:lnTo>
                <a:close/>
                <a:moveTo>
                  <a:pt x="5269" y="8394"/>
                </a:moveTo>
                <a:cubicBezTo>
                  <a:pt x="5273" y="8387"/>
                  <a:pt x="5275" y="8379"/>
                  <a:pt x="5275" y="8370"/>
                </a:cubicBezTo>
                <a:cubicBezTo>
                  <a:pt x="5275" y="8362"/>
                  <a:pt x="5274" y="8355"/>
                  <a:pt x="5271" y="8348"/>
                </a:cubicBezTo>
                <a:cubicBezTo>
                  <a:pt x="5807" y="8039"/>
                  <a:pt x="5807" y="8039"/>
                  <a:pt x="5807" y="8039"/>
                </a:cubicBezTo>
                <a:cubicBezTo>
                  <a:pt x="5807" y="7373"/>
                  <a:pt x="5807" y="7373"/>
                  <a:pt x="5807" y="7373"/>
                </a:cubicBezTo>
                <a:cubicBezTo>
                  <a:pt x="6379" y="7701"/>
                  <a:pt x="6379" y="7701"/>
                  <a:pt x="6379" y="7701"/>
                </a:cubicBezTo>
                <a:cubicBezTo>
                  <a:pt x="6379" y="8369"/>
                  <a:pt x="6379" y="8369"/>
                  <a:pt x="6379" y="8369"/>
                </a:cubicBezTo>
                <a:cubicBezTo>
                  <a:pt x="5802" y="8701"/>
                  <a:pt x="5802" y="8701"/>
                  <a:pt x="5802" y="8701"/>
                </a:cubicBezTo>
                <a:lnTo>
                  <a:pt x="5269" y="8394"/>
                </a:lnTo>
                <a:close/>
                <a:moveTo>
                  <a:pt x="5224" y="7701"/>
                </a:moveTo>
                <a:cubicBezTo>
                  <a:pt x="5511" y="7536"/>
                  <a:pt x="5511" y="7536"/>
                  <a:pt x="5511" y="7536"/>
                </a:cubicBezTo>
                <a:cubicBezTo>
                  <a:pt x="5511" y="8198"/>
                  <a:pt x="5511" y="8198"/>
                  <a:pt x="5511" y="8198"/>
                </a:cubicBezTo>
                <a:cubicBezTo>
                  <a:pt x="5266" y="8339"/>
                  <a:pt x="5266" y="8339"/>
                  <a:pt x="5266" y="8339"/>
                </a:cubicBezTo>
                <a:cubicBezTo>
                  <a:pt x="5257" y="8326"/>
                  <a:pt x="5242" y="8317"/>
                  <a:pt x="5224" y="8317"/>
                </a:cubicBezTo>
                <a:lnTo>
                  <a:pt x="5224" y="7701"/>
                </a:lnTo>
                <a:close/>
                <a:moveTo>
                  <a:pt x="5222" y="7697"/>
                </a:moveTo>
                <a:cubicBezTo>
                  <a:pt x="4690" y="7391"/>
                  <a:pt x="4690" y="7391"/>
                  <a:pt x="4690" y="7391"/>
                </a:cubicBezTo>
                <a:cubicBezTo>
                  <a:pt x="4693" y="7384"/>
                  <a:pt x="4695" y="7377"/>
                  <a:pt x="4695" y="7369"/>
                </a:cubicBezTo>
                <a:cubicBezTo>
                  <a:pt x="4695" y="7360"/>
                  <a:pt x="4693" y="7352"/>
                  <a:pt x="4689" y="7345"/>
                </a:cubicBezTo>
                <a:cubicBezTo>
                  <a:pt x="5194" y="7054"/>
                  <a:pt x="5194" y="7054"/>
                  <a:pt x="5194" y="7054"/>
                </a:cubicBezTo>
                <a:cubicBezTo>
                  <a:pt x="5201" y="7063"/>
                  <a:pt x="5211" y="7069"/>
                  <a:pt x="5223" y="7069"/>
                </a:cubicBezTo>
                <a:cubicBezTo>
                  <a:pt x="5234" y="7069"/>
                  <a:pt x="5245" y="7063"/>
                  <a:pt x="5251" y="7054"/>
                </a:cubicBezTo>
                <a:cubicBezTo>
                  <a:pt x="5511" y="7204"/>
                  <a:pt x="5511" y="7204"/>
                  <a:pt x="5511" y="7204"/>
                </a:cubicBezTo>
                <a:cubicBezTo>
                  <a:pt x="5511" y="7531"/>
                  <a:pt x="5511" y="7531"/>
                  <a:pt x="5511" y="7531"/>
                </a:cubicBezTo>
                <a:lnTo>
                  <a:pt x="5222" y="7697"/>
                </a:lnTo>
                <a:close/>
                <a:moveTo>
                  <a:pt x="4648" y="8033"/>
                </a:moveTo>
                <a:cubicBezTo>
                  <a:pt x="4648" y="7421"/>
                  <a:pt x="4648" y="7421"/>
                  <a:pt x="4648" y="7421"/>
                </a:cubicBezTo>
                <a:cubicBezTo>
                  <a:pt x="4665" y="7419"/>
                  <a:pt x="4679" y="7410"/>
                  <a:pt x="4688" y="7396"/>
                </a:cubicBezTo>
                <a:cubicBezTo>
                  <a:pt x="5219" y="7701"/>
                  <a:pt x="5219" y="7701"/>
                  <a:pt x="5219" y="7701"/>
                </a:cubicBezTo>
                <a:cubicBezTo>
                  <a:pt x="5219" y="8317"/>
                  <a:pt x="5219" y="8317"/>
                  <a:pt x="5219" y="8317"/>
                </a:cubicBezTo>
                <a:cubicBezTo>
                  <a:pt x="5203" y="8317"/>
                  <a:pt x="5188" y="8326"/>
                  <a:pt x="5179" y="8339"/>
                </a:cubicBezTo>
                <a:lnTo>
                  <a:pt x="4648" y="8033"/>
                </a:lnTo>
                <a:close/>
                <a:moveTo>
                  <a:pt x="4071" y="8372"/>
                </a:moveTo>
                <a:cubicBezTo>
                  <a:pt x="4643" y="8041"/>
                  <a:pt x="4643" y="8041"/>
                  <a:pt x="4643" y="8041"/>
                </a:cubicBezTo>
                <a:cubicBezTo>
                  <a:pt x="5174" y="8347"/>
                  <a:pt x="5174" y="8347"/>
                  <a:pt x="5174" y="8347"/>
                </a:cubicBezTo>
                <a:cubicBezTo>
                  <a:pt x="5171" y="8354"/>
                  <a:pt x="5169" y="8362"/>
                  <a:pt x="5169" y="8370"/>
                </a:cubicBezTo>
                <a:cubicBezTo>
                  <a:pt x="5169" y="8379"/>
                  <a:pt x="5171" y="8387"/>
                  <a:pt x="5175" y="8394"/>
                </a:cubicBezTo>
                <a:cubicBezTo>
                  <a:pt x="4642" y="8702"/>
                  <a:pt x="4642" y="8702"/>
                  <a:pt x="4642" y="8702"/>
                </a:cubicBezTo>
                <a:lnTo>
                  <a:pt x="4071" y="8372"/>
                </a:lnTo>
                <a:close/>
                <a:moveTo>
                  <a:pt x="4065" y="7758"/>
                </a:moveTo>
                <a:cubicBezTo>
                  <a:pt x="4096" y="7756"/>
                  <a:pt x="4120" y="7731"/>
                  <a:pt x="4120" y="7700"/>
                </a:cubicBezTo>
                <a:cubicBezTo>
                  <a:pt x="4120" y="7690"/>
                  <a:pt x="4118" y="7681"/>
                  <a:pt x="4114" y="7673"/>
                </a:cubicBezTo>
                <a:cubicBezTo>
                  <a:pt x="4596" y="7396"/>
                  <a:pt x="4596" y="7396"/>
                  <a:pt x="4596" y="7396"/>
                </a:cubicBezTo>
                <a:cubicBezTo>
                  <a:pt x="4605" y="7410"/>
                  <a:pt x="4620" y="7420"/>
                  <a:pt x="4638" y="7422"/>
                </a:cubicBezTo>
                <a:cubicBezTo>
                  <a:pt x="4638" y="8033"/>
                  <a:pt x="4638" y="8033"/>
                  <a:pt x="4638" y="8033"/>
                </a:cubicBezTo>
                <a:cubicBezTo>
                  <a:pt x="4065" y="8364"/>
                  <a:pt x="4065" y="8364"/>
                  <a:pt x="4065" y="8364"/>
                </a:cubicBezTo>
                <a:lnTo>
                  <a:pt x="4065" y="7758"/>
                </a:lnTo>
                <a:close/>
                <a:moveTo>
                  <a:pt x="4062" y="7642"/>
                </a:moveTo>
                <a:cubicBezTo>
                  <a:pt x="4041" y="7642"/>
                  <a:pt x="4023" y="7652"/>
                  <a:pt x="4013" y="7668"/>
                </a:cubicBezTo>
                <a:cubicBezTo>
                  <a:pt x="3490" y="7368"/>
                  <a:pt x="3490" y="7368"/>
                  <a:pt x="3490" y="7368"/>
                </a:cubicBezTo>
                <a:cubicBezTo>
                  <a:pt x="4063" y="7038"/>
                  <a:pt x="4063" y="7038"/>
                  <a:pt x="4063" y="7038"/>
                </a:cubicBezTo>
                <a:cubicBezTo>
                  <a:pt x="4595" y="7344"/>
                  <a:pt x="4595" y="7344"/>
                  <a:pt x="4595" y="7344"/>
                </a:cubicBezTo>
                <a:cubicBezTo>
                  <a:pt x="4591" y="7351"/>
                  <a:pt x="4589" y="7360"/>
                  <a:pt x="4589" y="7369"/>
                </a:cubicBezTo>
                <a:cubicBezTo>
                  <a:pt x="4589" y="7377"/>
                  <a:pt x="4591" y="7385"/>
                  <a:pt x="4594" y="7392"/>
                </a:cubicBezTo>
                <a:cubicBezTo>
                  <a:pt x="4111" y="7669"/>
                  <a:pt x="4111" y="7669"/>
                  <a:pt x="4111" y="7669"/>
                </a:cubicBezTo>
                <a:cubicBezTo>
                  <a:pt x="4101" y="7653"/>
                  <a:pt x="4083" y="7642"/>
                  <a:pt x="4062" y="7642"/>
                </a:cubicBezTo>
                <a:close/>
                <a:moveTo>
                  <a:pt x="3517" y="8049"/>
                </a:moveTo>
                <a:cubicBezTo>
                  <a:pt x="3519" y="8046"/>
                  <a:pt x="3520" y="8042"/>
                  <a:pt x="3520" y="8037"/>
                </a:cubicBezTo>
                <a:cubicBezTo>
                  <a:pt x="3520" y="8019"/>
                  <a:pt x="3506" y="8005"/>
                  <a:pt x="3489" y="8002"/>
                </a:cubicBezTo>
                <a:cubicBezTo>
                  <a:pt x="3489" y="7373"/>
                  <a:pt x="3489" y="7373"/>
                  <a:pt x="3489" y="7373"/>
                </a:cubicBezTo>
                <a:cubicBezTo>
                  <a:pt x="4010" y="7673"/>
                  <a:pt x="4010" y="7673"/>
                  <a:pt x="4010" y="7673"/>
                </a:cubicBezTo>
                <a:cubicBezTo>
                  <a:pt x="4006" y="7681"/>
                  <a:pt x="4004" y="7690"/>
                  <a:pt x="4004" y="7700"/>
                </a:cubicBezTo>
                <a:cubicBezTo>
                  <a:pt x="4004" y="7731"/>
                  <a:pt x="4029" y="7757"/>
                  <a:pt x="4060" y="7758"/>
                </a:cubicBezTo>
                <a:cubicBezTo>
                  <a:pt x="4060" y="8363"/>
                  <a:pt x="4060" y="8363"/>
                  <a:pt x="4060" y="8363"/>
                </a:cubicBezTo>
                <a:lnTo>
                  <a:pt x="3517" y="8049"/>
                </a:lnTo>
                <a:close/>
                <a:moveTo>
                  <a:pt x="2912" y="8373"/>
                </a:moveTo>
                <a:cubicBezTo>
                  <a:pt x="3455" y="8058"/>
                  <a:pt x="3455" y="8058"/>
                  <a:pt x="3455" y="8058"/>
                </a:cubicBezTo>
                <a:cubicBezTo>
                  <a:pt x="3461" y="8067"/>
                  <a:pt x="3472" y="8073"/>
                  <a:pt x="3484" y="8073"/>
                </a:cubicBezTo>
                <a:cubicBezTo>
                  <a:pt x="3496" y="8073"/>
                  <a:pt x="3506" y="8067"/>
                  <a:pt x="3513" y="8058"/>
                </a:cubicBezTo>
                <a:cubicBezTo>
                  <a:pt x="4055" y="8371"/>
                  <a:pt x="4055" y="8371"/>
                  <a:pt x="4055" y="8371"/>
                </a:cubicBezTo>
                <a:cubicBezTo>
                  <a:pt x="3483" y="8703"/>
                  <a:pt x="3483" y="8703"/>
                  <a:pt x="3483" y="8703"/>
                </a:cubicBezTo>
                <a:lnTo>
                  <a:pt x="2912" y="8373"/>
                </a:lnTo>
                <a:close/>
                <a:moveTo>
                  <a:pt x="2906" y="7703"/>
                </a:moveTo>
                <a:cubicBezTo>
                  <a:pt x="3195" y="7536"/>
                  <a:pt x="3195" y="7536"/>
                  <a:pt x="3195" y="7536"/>
                </a:cubicBezTo>
                <a:cubicBezTo>
                  <a:pt x="3196" y="7536"/>
                  <a:pt x="3196" y="7536"/>
                  <a:pt x="3196" y="7536"/>
                </a:cubicBezTo>
                <a:cubicBezTo>
                  <a:pt x="3196" y="7536"/>
                  <a:pt x="3196" y="7536"/>
                  <a:pt x="3196" y="7536"/>
                </a:cubicBezTo>
                <a:cubicBezTo>
                  <a:pt x="3479" y="7372"/>
                  <a:pt x="3479" y="7372"/>
                  <a:pt x="3479" y="7372"/>
                </a:cubicBezTo>
                <a:cubicBezTo>
                  <a:pt x="3479" y="8002"/>
                  <a:pt x="3479" y="8002"/>
                  <a:pt x="3479" y="8002"/>
                </a:cubicBezTo>
                <a:cubicBezTo>
                  <a:pt x="3461" y="8005"/>
                  <a:pt x="3448" y="8019"/>
                  <a:pt x="3448" y="8037"/>
                </a:cubicBezTo>
                <a:cubicBezTo>
                  <a:pt x="3448" y="8042"/>
                  <a:pt x="3449" y="8046"/>
                  <a:pt x="3450" y="8049"/>
                </a:cubicBezTo>
                <a:cubicBezTo>
                  <a:pt x="2906" y="8365"/>
                  <a:pt x="2906" y="8365"/>
                  <a:pt x="2906" y="8365"/>
                </a:cubicBezTo>
                <a:lnTo>
                  <a:pt x="2906" y="7703"/>
                </a:lnTo>
                <a:close/>
                <a:moveTo>
                  <a:pt x="2616" y="8211"/>
                </a:moveTo>
                <a:cubicBezTo>
                  <a:pt x="2898" y="8374"/>
                  <a:pt x="2898" y="8374"/>
                  <a:pt x="2898" y="8374"/>
                </a:cubicBezTo>
                <a:cubicBezTo>
                  <a:pt x="2899" y="9037"/>
                  <a:pt x="2899" y="9037"/>
                  <a:pt x="2899" y="9037"/>
                </a:cubicBezTo>
                <a:cubicBezTo>
                  <a:pt x="2616" y="9200"/>
                  <a:pt x="2616" y="9200"/>
                  <a:pt x="2616" y="9200"/>
                </a:cubicBezTo>
                <a:lnTo>
                  <a:pt x="2616" y="8211"/>
                </a:lnTo>
                <a:close/>
                <a:moveTo>
                  <a:pt x="2616" y="7539"/>
                </a:moveTo>
                <a:cubicBezTo>
                  <a:pt x="2901" y="7703"/>
                  <a:pt x="2901" y="7703"/>
                  <a:pt x="2901" y="7703"/>
                </a:cubicBezTo>
                <a:cubicBezTo>
                  <a:pt x="2901" y="8365"/>
                  <a:pt x="2901" y="8365"/>
                  <a:pt x="2901" y="8365"/>
                </a:cubicBezTo>
                <a:cubicBezTo>
                  <a:pt x="2616" y="8200"/>
                  <a:pt x="2616" y="8200"/>
                  <a:pt x="2616" y="8200"/>
                </a:cubicBezTo>
                <a:lnTo>
                  <a:pt x="2616" y="7539"/>
                </a:lnTo>
                <a:close/>
                <a:moveTo>
                  <a:pt x="2616" y="7205"/>
                </a:moveTo>
                <a:cubicBezTo>
                  <a:pt x="2861" y="7063"/>
                  <a:pt x="2861" y="7063"/>
                  <a:pt x="2861" y="7063"/>
                </a:cubicBezTo>
                <a:cubicBezTo>
                  <a:pt x="2871" y="7077"/>
                  <a:pt x="2886" y="7085"/>
                  <a:pt x="2904" y="7085"/>
                </a:cubicBezTo>
                <a:cubicBezTo>
                  <a:pt x="2922" y="7085"/>
                  <a:pt x="2937" y="7077"/>
                  <a:pt x="2947" y="7063"/>
                </a:cubicBezTo>
                <a:cubicBezTo>
                  <a:pt x="3191" y="7203"/>
                  <a:pt x="3191" y="7203"/>
                  <a:pt x="3191" y="7203"/>
                </a:cubicBezTo>
                <a:cubicBezTo>
                  <a:pt x="3191" y="7533"/>
                  <a:pt x="3191" y="7533"/>
                  <a:pt x="3191" y="7533"/>
                </a:cubicBezTo>
                <a:cubicBezTo>
                  <a:pt x="2903" y="7699"/>
                  <a:pt x="2903" y="7699"/>
                  <a:pt x="2903" y="7699"/>
                </a:cubicBezTo>
                <a:cubicBezTo>
                  <a:pt x="2616" y="7533"/>
                  <a:pt x="2616" y="7533"/>
                  <a:pt x="2616" y="7533"/>
                </a:cubicBezTo>
                <a:lnTo>
                  <a:pt x="2616" y="7205"/>
                </a:lnTo>
                <a:close/>
                <a:moveTo>
                  <a:pt x="2616" y="6532"/>
                </a:moveTo>
                <a:cubicBezTo>
                  <a:pt x="2899" y="6368"/>
                  <a:pt x="2899" y="6368"/>
                  <a:pt x="2899" y="6368"/>
                </a:cubicBezTo>
                <a:cubicBezTo>
                  <a:pt x="2899" y="6979"/>
                  <a:pt x="2899" y="6979"/>
                  <a:pt x="2899" y="6979"/>
                </a:cubicBezTo>
                <a:cubicBezTo>
                  <a:pt x="2872" y="6981"/>
                  <a:pt x="2851" y="7004"/>
                  <a:pt x="2851" y="7032"/>
                </a:cubicBezTo>
                <a:cubicBezTo>
                  <a:pt x="2851" y="7040"/>
                  <a:pt x="2853" y="7048"/>
                  <a:pt x="2856" y="7055"/>
                </a:cubicBezTo>
                <a:cubicBezTo>
                  <a:pt x="2616" y="7194"/>
                  <a:pt x="2616" y="7194"/>
                  <a:pt x="2616" y="7194"/>
                </a:cubicBezTo>
                <a:lnTo>
                  <a:pt x="2616" y="6532"/>
                </a:lnTo>
                <a:close/>
                <a:moveTo>
                  <a:pt x="2613" y="6528"/>
                </a:moveTo>
                <a:cubicBezTo>
                  <a:pt x="2042" y="6198"/>
                  <a:pt x="2042" y="6198"/>
                  <a:pt x="2042" y="6198"/>
                </a:cubicBezTo>
                <a:cubicBezTo>
                  <a:pt x="2297" y="6050"/>
                  <a:pt x="2297" y="6050"/>
                  <a:pt x="2297" y="6050"/>
                </a:cubicBezTo>
                <a:cubicBezTo>
                  <a:pt x="2304" y="6058"/>
                  <a:pt x="2313" y="6063"/>
                  <a:pt x="2324" y="6063"/>
                </a:cubicBezTo>
                <a:cubicBezTo>
                  <a:pt x="2335" y="6063"/>
                  <a:pt x="2345" y="6058"/>
                  <a:pt x="2352" y="6050"/>
                </a:cubicBezTo>
                <a:cubicBezTo>
                  <a:pt x="2895" y="6365"/>
                  <a:pt x="2895" y="6365"/>
                  <a:pt x="2895" y="6365"/>
                </a:cubicBezTo>
                <a:lnTo>
                  <a:pt x="2613" y="6528"/>
                </a:lnTo>
                <a:close/>
                <a:moveTo>
                  <a:pt x="2324" y="8043"/>
                </a:moveTo>
                <a:cubicBezTo>
                  <a:pt x="2611" y="8208"/>
                  <a:pt x="2611" y="8208"/>
                  <a:pt x="2611" y="8208"/>
                </a:cubicBezTo>
                <a:cubicBezTo>
                  <a:pt x="2611" y="9203"/>
                  <a:pt x="2611" y="9203"/>
                  <a:pt x="2611" y="9203"/>
                </a:cubicBezTo>
                <a:cubicBezTo>
                  <a:pt x="2324" y="9368"/>
                  <a:pt x="2324" y="9368"/>
                  <a:pt x="2324" y="9368"/>
                </a:cubicBezTo>
                <a:cubicBezTo>
                  <a:pt x="1750" y="9036"/>
                  <a:pt x="1750" y="9036"/>
                  <a:pt x="1750" y="9036"/>
                </a:cubicBezTo>
                <a:cubicBezTo>
                  <a:pt x="1750" y="8375"/>
                  <a:pt x="1750" y="8375"/>
                  <a:pt x="1750" y="8375"/>
                </a:cubicBezTo>
                <a:lnTo>
                  <a:pt x="2324" y="8043"/>
                </a:lnTo>
                <a:close/>
                <a:moveTo>
                  <a:pt x="1750" y="6369"/>
                </a:moveTo>
                <a:cubicBezTo>
                  <a:pt x="2273" y="6672"/>
                  <a:pt x="2273" y="6672"/>
                  <a:pt x="2273" y="6672"/>
                </a:cubicBezTo>
                <a:cubicBezTo>
                  <a:pt x="2269" y="6680"/>
                  <a:pt x="2266" y="6689"/>
                  <a:pt x="2266" y="6699"/>
                </a:cubicBezTo>
                <a:cubicBezTo>
                  <a:pt x="2266" y="6730"/>
                  <a:pt x="2291" y="6755"/>
                  <a:pt x="2321" y="6757"/>
                </a:cubicBezTo>
                <a:cubicBezTo>
                  <a:pt x="2321" y="7360"/>
                  <a:pt x="2321" y="7360"/>
                  <a:pt x="2321" y="7360"/>
                </a:cubicBezTo>
                <a:cubicBezTo>
                  <a:pt x="1750" y="7030"/>
                  <a:pt x="1750" y="7030"/>
                  <a:pt x="1750" y="7030"/>
                </a:cubicBezTo>
                <a:lnTo>
                  <a:pt x="1750" y="6369"/>
                </a:lnTo>
                <a:close/>
                <a:moveTo>
                  <a:pt x="1746" y="5697"/>
                </a:moveTo>
                <a:cubicBezTo>
                  <a:pt x="2319" y="5364"/>
                  <a:pt x="2319" y="5364"/>
                  <a:pt x="2319" y="5364"/>
                </a:cubicBezTo>
                <a:cubicBezTo>
                  <a:pt x="2319" y="5695"/>
                  <a:pt x="2319" y="5695"/>
                  <a:pt x="2319" y="5695"/>
                </a:cubicBezTo>
                <a:cubicBezTo>
                  <a:pt x="2031" y="5859"/>
                  <a:pt x="2031" y="5859"/>
                  <a:pt x="2031" y="5859"/>
                </a:cubicBezTo>
                <a:cubicBezTo>
                  <a:pt x="2031" y="5861"/>
                  <a:pt x="2031" y="5861"/>
                  <a:pt x="2031" y="5861"/>
                </a:cubicBezTo>
                <a:cubicBezTo>
                  <a:pt x="2032" y="6192"/>
                  <a:pt x="2032" y="6192"/>
                  <a:pt x="2032" y="6192"/>
                </a:cubicBezTo>
                <a:cubicBezTo>
                  <a:pt x="1746" y="6358"/>
                  <a:pt x="1746" y="6358"/>
                  <a:pt x="1746" y="6358"/>
                </a:cubicBezTo>
                <a:lnTo>
                  <a:pt x="1746" y="5697"/>
                </a:lnTo>
                <a:close/>
                <a:moveTo>
                  <a:pt x="1744" y="5693"/>
                </a:moveTo>
                <a:cubicBezTo>
                  <a:pt x="1459" y="5529"/>
                  <a:pt x="1459" y="5529"/>
                  <a:pt x="1459" y="5529"/>
                </a:cubicBezTo>
                <a:cubicBezTo>
                  <a:pt x="2030" y="5196"/>
                  <a:pt x="2030" y="5196"/>
                  <a:pt x="2030" y="5196"/>
                </a:cubicBezTo>
                <a:cubicBezTo>
                  <a:pt x="2315" y="5361"/>
                  <a:pt x="2315" y="5361"/>
                  <a:pt x="2315" y="5361"/>
                </a:cubicBezTo>
                <a:lnTo>
                  <a:pt x="1744" y="5693"/>
                </a:lnTo>
                <a:close/>
                <a:moveTo>
                  <a:pt x="1458" y="6204"/>
                </a:moveTo>
                <a:cubicBezTo>
                  <a:pt x="1740" y="6367"/>
                  <a:pt x="1740" y="6367"/>
                  <a:pt x="1740" y="6367"/>
                </a:cubicBezTo>
                <a:cubicBezTo>
                  <a:pt x="1740" y="7030"/>
                  <a:pt x="1740" y="7030"/>
                  <a:pt x="1740" y="7030"/>
                </a:cubicBezTo>
                <a:cubicBezTo>
                  <a:pt x="1461" y="7191"/>
                  <a:pt x="1461" y="7191"/>
                  <a:pt x="1461" y="7191"/>
                </a:cubicBezTo>
                <a:lnTo>
                  <a:pt x="1458" y="6204"/>
                </a:lnTo>
                <a:close/>
                <a:moveTo>
                  <a:pt x="1456" y="5533"/>
                </a:moveTo>
                <a:cubicBezTo>
                  <a:pt x="1741" y="5697"/>
                  <a:pt x="1741" y="5697"/>
                  <a:pt x="1741" y="5697"/>
                </a:cubicBezTo>
                <a:cubicBezTo>
                  <a:pt x="1741" y="6357"/>
                  <a:pt x="1741" y="6357"/>
                  <a:pt x="1741" y="6357"/>
                </a:cubicBezTo>
                <a:cubicBezTo>
                  <a:pt x="1458" y="6193"/>
                  <a:pt x="1458" y="6193"/>
                  <a:pt x="1458" y="6193"/>
                </a:cubicBezTo>
                <a:lnTo>
                  <a:pt x="1456" y="5533"/>
                </a:lnTo>
                <a:close/>
                <a:moveTo>
                  <a:pt x="1165" y="6035"/>
                </a:moveTo>
                <a:cubicBezTo>
                  <a:pt x="1453" y="6202"/>
                  <a:pt x="1453" y="6202"/>
                  <a:pt x="1453" y="6202"/>
                </a:cubicBezTo>
                <a:cubicBezTo>
                  <a:pt x="1456" y="7194"/>
                  <a:pt x="1456" y="7194"/>
                  <a:pt x="1456" y="7194"/>
                </a:cubicBezTo>
                <a:cubicBezTo>
                  <a:pt x="1165" y="7363"/>
                  <a:pt x="1165" y="7363"/>
                  <a:pt x="1165" y="7363"/>
                </a:cubicBezTo>
                <a:cubicBezTo>
                  <a:pt x="590" y="7031"/>
                  <a:pt x="590" y="7031"/>
                  <a:pt x="590" y="7031"/>
                </a:cubicBezTo>
                <a:cubicBezTo>
                  <a:pt x="590" y="6366"/>
                  <a:pt x="590" y="6366"/>
                  <a:pt x="590" y="6366"/>
                </a:cubicBezTo>
                <a:lnTo>
                  <a:pt x="1165" y="6035"/>
                </a:lnTo>
                <a:close/>
                <a:moveTo>
                  <a:pt x="875" y="5189"/>
                </a:moveTo>
                <a:cubicBezTo>
                  <a:pt x="878" y="4529"/>
                  <a:pt x="878" y="4529"/>
                  <a:pt x="878" y="4529"/>
                </a:cubicBezTo>
                <a:cubicBezTo>
                  <a:pt x="1113" y="4665"/>
                  <a:pt x="1113" y="4665"/>
                  <a:pt x="1113" y="4665"/>
                </a:cubicBezTo>
                <a:cubicBezTo>
                  <a:pt x="1109" y="4673"/>
                  <a:pt x="1107" y="4682"/>
                  <a:pt x="1107" y="4691"/>
                </a:cubicBezTo>
                <a:cubicBezTo>
                  <a:pt x="1107" y="4722"/>
                  <a:pt x="1131" y="4747"/>
                  <a:pt x="1162" y="4749"/>
                </a:cubicBezTo>
                <a:cubicBezTo>
                  <a:pt x="1162" y="5354"/>
                  <a:pt x="1162" y="5354"/>
                  <a:pt x="1162" y="5354"/>
                </a:cubicBezTo>
                <a:lnTo>
                  <a:pt x="875" y="5189"/>
                </a:lnTo>
                <a:close/>
                <a:moveTo>
                  <a:pt x="873" y="4521"/>
                </a:moveTo>
                <a:cubicBezTo>
                  <a:pt x="592" y="4359"/>
                  <a:pt x="592" y="4359"/>
                  <a:pt x="592" y="4359"/>
                </a:cubicBezTo>
                <a:cubicBezTo>
                  <a:pt x="1165" y="4029"/>
                  <a:pt x="1165" y="4029"/>
                  <a:pt x="1165" y="4029"/>
                </a:cubicBezTo>
                <a:cubicBezTo>
                  <a:pt x="1444" y="4190"/>
                  <a:pt x="1444" y="4190"/>
                  <a:pt x="1444" y="4190"/>
                </a:cubicBezTo>
                <a:lnTo>
                  <a:pt x="873" y="4521"/>
                </a:lnTo>
                <a:close/>
                <a:moveTo>
                  <a:pt x="590" y="4364"/>
                </a:moveTo>
                <a:cubicBezTo>
                  <a:pt x="873" y="4527"/>
                  <a:pt x="873" y="4527"/>
                  <a:pt x="873" y="4527"/>
                </a:cubicBezTo>
                <a:cubicBezTo>
                  <a:pt x="870" y="5186"/>
                  <a:pt x="870" y="5186"/>
                  <a:pt x="870" y="5186"/>
                </a:cubicBezTo>
                <a:cubicBezTo>
                  <a:pt x="590" y="5025"/>
                  <a:pt x="590" y="5025"/>
                  <a:pt x="590" y="5025"/>
                </a:cubicBezTo>
                <a:lnTo>
                  <a:pt x="590" y="4364"/>
                </a:lnTo>
                <a:close/>
                <a:moveTo>
                  <a:pt x="586" y="3690"/>
                </a:moveTo>
                <a:cubicBezTo>
                  <a:pt x="1159" y="3359"/>
                  <a:pt x="1159" y="3359"/>
                  <a:pt x="1159" y="3359"/>
                </a:cubicBezTo>
                <a:cubicBezTo>
                  <a:pt x="1160" y="4021"/>
                  <a:pt x="1160" y="4021"/>
                  <a:pt x="1160" y="4021"/>
                </a:cubicBezTo>
                <a:cubicBezTo>
                  <a:pt x="587" y="4351"/>
                  <a:pt x="587" y="4351"/>
                  <a:pt x="587" y="4351"/>
                </a:cubicBezTo>
                <a:lnTo>
                  <a:pt x="586" y="3690"/>
                </a:lnTo>
                <a:close/>
                <a:moveTo>
                  <a:pt x="10" y="3357"/>
                </a:moveTo>
                <a:cubicBezTo>
                  <a:pt x="584" y="3025"/>
                  <a:pt x="584" y="3025"/>
                  <a:pt x="584" y="3025"/>
                </a:cubicBezTo>
                <a:cubicBezTo>
                  <a:pt x="1156" y="3355"/>
                  <a:pt x="1156" y="3355"/>
                  <a:pt x="1156" y="3355"/>
                </a:cubicBezTo>
                <a:cubicBezTo>
                  <a:pt x="581" y="3687"/>
                  <a:pt x="581" y="3687"/>
                  <a:pt x="581" y="3687"/>
                </a:cubicBezTo>
                <a:cubicBezTo>
                  <a:pt x="581" y="3689"/>
                  <a:pt x="581" y="3689"/>
                  <a:pt x="581" y="3689"/>
                </a:cubicBezTo>
                <a:cubicBezTo>
                  <a:pt x="582" y="4350"/>
                  <a:pt x="582" y="4350"/>
                  <a:pt x="582" y="4350"/>
                </a:cubicBezTo>
                <a:cubicBezTo>
                  <a:pt x="11" y="4021"/>
                  <a:pt x="11" y="4021"/>
                  <a:pt x="11" y="4021"/>
                </a:cubicBezTo>
                <a:lnTo>
                  <a:pt x="10" y="3357"/>
                </a:lnTo>
                <a:close/>
              </a:path>
            </a:pathLst>
          </a:custGeom>
          <a:solidFill>
            <a:schemeClr val="bg1">
              <a:lumMod val="85000"/>
              <a:alpha val="50000"/>
            </a:schemeClr>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pic>
        <p:nvPicPr>
          <p:cNvPr id="27" name="Picture 26" descr="A blue and white gradient&#10;&#10;Description automatically generated">
            <a:extLst>
              <a:ext uri="{FF2B5EF4-FFF2-40B4-BE49-F238E27FC236}">
                <a16:creationId xmlns:a16="http://schemas.microsoft.com/office/drawing/2014/main" id="{F8ECF2B1-3548-48CE-CC8A-B09049E4D98A}"/>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flipH="1">
            <a:off x="0" y="1"/>
            <a:ext cx="5346700" cy="998538"/>
          </a:xfrm>
          <a:prstGeom prst="rect">
            <a:avLst/>
          </a:prstGeom>
        </p:spPr>
      </p:pic>
      <p:grpSp>
        <p:nvGrpSpPr>
          <p:cNvPr id="28" name="Group 27">
            <a:extLst>
              <a:ext uri="{FF2B5EF4-FFF2-40B4-BE49-F238E27FC236}">
                <a16:creationId xmlns:a16="http://schemas.microsoft.com/office/drawing/2014/main" id="{B10DC56B-1D02-E382-3904-7C32731C36AA}"/>
              </a:ext>
            </a:extLst>
          </p:cNvPr>
          <p:cNvGrpSpPr/>
          <p:nvPr/>
        </p:nvGrpSpPr>
        <p:grpSpPr>
          <a:xfrm rot="10335125">
            <a:off x="-2600670" y="-2819602"/>
            <a:ext cx="14849352" cy="9941862"/>
            <a:chOff x="6249468" y="-1100935"/>
            <a:chExt cx="8072278" cy="5404509"/>
          </a:xfrm>
          <a:solidFill>
            <a:schemeClr val="bg1">
              <a:alpha val="29000"/>
            </a:schemeClr>
          </a:solidFill>
        </p:grpSpPr>
        <p:sp>
          <p:nvSpPr>
            <p:cNvPr id="29" name="Freeform 3214">
              <a:extLst>
                <a:ext uri="{FF2B5EF4-FFF2-40B4-BE49-F238E27FC236}">
                  <a16:creationId xmlns:a16="http://schemas.microsoft.com/office/drawing/2014/main" id="{A269D130-D7A5-61A8-0E43-09805E712842}"/>
                </a:ext>
              </a:extLst>
            </p:cNvPr>
            <p:cNvSpPr>
              <a:spLocks noEditPoints="1"/>
            </p:cNvSpPr>
            <p:nvPr/>
          </p:nvSpPr>
          <p:spPr bwMode="auto">
            <a:xfrm>
              <a:off x="6903306" y="-223633"/>
              <a:ext cx="7399129" cy="4494102"/>
            </a:xfrm>
            <a:custGeom>
              <a:avLst/>
              <a:gdLst>
                <a:gd name="T0" fmla="*/ 783 w 1129"/>
                <a:gd name="T1" fmla="*/ 686 h 686"/>
                <a:gd name="T2" fmla="*/ 940 w 1129"/>
                <a:gd name="T3" fmla="*/ 678 h 686"/>
                <a:gd name="T4" fmla="*/ 1052 w 1129"/>
                <a:gd name="T5" fmla="*/ 609 h 686"/>
                <a:gd name="T6" fmla="*/ 1079 w 1129"/>
                <a:gd name="T7" fmla="*/ 599 h 686"/>
                <a:gd name="T8" fmla="*/ 885 w 1129"/>
                <a:gd name="T9" fmla="*/ 625 h 686"/>
                <a:gd name="T10" fmla="*/ 866 w 1129"/>
                <a:gd name="T11" fmla="*/ 588 h 686"/>
                <a:gd name="T12" fmla="*/ 869 w 1129"/>
                <a:gd name="T13" fmla="*/ 587 h 686"/>
                <a:gd name="T14" fmla="*/ 1077 w 1129"/>
                <a:gd name="T15" fmla="*/ 596 h 686"/>
                <a:gd name="T16" fmla="*/ 742 w 1129"/>
                <a:gd name="T17" fmla="*/ 586 h 686"/>
                <a:gd name="T18" fmla="*/ 745 w 1129"/>
                <a:gd name="T19" fmla="*/ 590 h 686"/>
                <a:gd name="T20" fmla="*/ 804 w 1129"/>
                <a:gd name="T21" fmla="*/ 621 h 686"/>
                <a:gd name="T22" fmla="*/ 786 w 1129"/>
                <a:gd name="T23" fmla="*/ 535 h 686"/>
                <a:gd name="T24" fmla="*/ 987 w 1129"/>
                <a:gd name="T25" fmla="*/ 585 h 686"/>
                <a:gd name="T26" fmla="*/ 1007 w 1129"/>
                <a:gd name="T27" fmla="*/ 622 h 686"/>
                <a:gd name="T28" fmla="*/ 1076 w 1129"/>
                <a:gd name="T29" fmla="*/ 597 h 686"/>
                <a:gd name="T30" fmla="*/ 1035 w 1129"/>
                <a:gd name="T31" fmla="*/ 567 h 686"/>
                <a:gd name="T32" fmla="*/ 1036 w 1129"/>
                <a:gd name="T33" fmla="*/ 563 h 686"/>
                <a:gd name="T34" fmla="*/ 674 w 1129"/>
                <a:gd name="T35" fmla="*/ 487 h 686"/>
                <a:gd name="T36" fmla="*/ 695 w 1129"/>
                <a:gd name="T37" fmla="*/ 508 h 686"/>
                <a:gd name="T38" fmla="*/ 674 w 1129"/>
                <a:gd name="T39" fmla="*/ 488 h 686"/>
                <a:gd name="T40" fmla="*/ 733 w 1129"/>
                <a:gd name="T41" fmla="*/ 544 h 686"/>
                <a:gd name="T42" fmla="*/ 757 w 1129"/>
                <a:gd name="T43" fmla="*/ 540 h 686"/>
                <a:gd name="T44" fmla="*/ 761 w 1129"/>
                <a:gd name="T45" fmla="*/ 461 h 686"/>
                <a:gd name="T46" fmla="*/ 605 w 1129"/>
                <a:gd name="T47" fmla="*/ 444 h 686"/>
                <a:gd name="T48" fmla="*/ 487 w 1129"/>
                <a:gd name="T49" fmla="*/ 412 h 686"/>
                <a:gd name="T50" fmla="*/ 671 w 1129"/>
                <a:gd name="T51" fmla="*/ 485 h 686"/>
                <a:gd name="T52" fmla="*/ 418 w 1129"/>
                <a:gd name="T53" fmla="*/ 441 h 686"/>
                <a:gd name="T54" fmla="*/ 484 w 1129"/>
                <a:gd name="T55" fmla="*/ 412 h 686"/>
                <a:gd name="T56" fmla="*/ 552 w 1129"/>
                <a:gd name="T57" fmla="*/ 382 h 686"/>
                <a:gd name="T58" fmla="*/ 600 w 1129"/>
                <a:gd name="T59" fmla="*/ 439 h 686"/>
                <a:gd name="T60" fmla="*/ 616 w 1129"/>
                <a:gd name="T61" fmla="*/ 398 h 686"/>
                <a:gd name="T62" fmla="*/ 360 w 1129"/>
                <a:gd name="T63" fmla="*/ 323 h 686"/>
                <a:gd name="T64" fmla="*/ 359 w 1129"/>
                <a:gd name="T65" fmla="*/ 324 h 686"/>
                <a:gd name="T66" fmla="*/ 266 w 1129"/>
                <a:gd name="T67" fmla="*/ 311 h 686"/>
                <a:gd name="T68" fmla="*/ 346 w 1129"/>
                <a:gd name="T69" fmla="*/ 294 h 686"/>
                <a:gd name="T70" fmla="*/ 327 w 1129"/>
                <a:gd name="T71" fmla="*/ 291 h 686"/>
                <a:gd name="T72" fmla="*/ 327 w 1129"/>
                <a:gd name="T73" fmla="*/ 315 h 686"/>
                <a:gd name="T74" fmla="*/ 355 w 1129"/>
                <a:gd name="T75" fmla="*/ 282 h 686"/>
                <a:gd name="T76" fmla="*/ 308 w 1129"/>
                <a:gd name="T77" fmla="*/ 227 h 686"/>
                <a:gd name="T78" fmla="*/ 335 w 1129"/>
                <a:gd name="T79" fmla="*/ 204 h 686"/>
                <a:gd name="T80" fmla="*/ 363 w 1129"/>
                <a:gd name="T81" fmla="*/ 191 h 686"/>
                <a:gd name="T82" fmla="*/ 374 w 1129"/>
                <a:gd name="T83" fmla="*/ 174 h 686"/>
                <a:gd name="T84" fmla="*/ 53 w 1129"/>
                <a:gd name="T85" fmla="*/ 170 h 686"/>
                <a:gd name="T86" fmla="*/ 302 w 1129"/>
                <a:gd name="T87" fmla="*/ 160 h 686"/>
                <a:gd name="T88" fmla="*/ 320 w 1129"/>
                <a:gd name="T89" fmla="*/ 181 h 686"/>
                <a:gd name="T90" fmla="*/ 293 w 1129"/>
                <a:gd name="T91" fmla="*/ 146 h 686"/>
                <a:gd name="T92" fmla="*/ 220 w 1129"/>
                <a:gd name="T93" fmla="*/ 150 h 686"/>
                <a:gd name="T94" fmla="*/ 339 w 1129"/>
                <a:gd name="T95" fmla="*/ 97 h 686"/>
                <a:gd name="T96" fmla="*/ 264 w 1129"/>
                <a:gd name="T97" fmla="*/ 131 h 686"/>
                <a:gd name="T98" fmla="*/ 114 w 1129"/>
                <a:gd name="T99" fmla="*/ 109 h 686"/>
                <a:gd name="T100" fmla="*/ 216 w 1129"/>
                <a:gd name="T101" fmla="*/ 106 h 686"/>
                <a:gd name="T102" fmla="*/ 371 w 1129"/>
                <a:gd name="T103" fmla="*/ 65 h 686"/>
                <a:gd name="T104" fmla="*/ 327 w 1129"/>
                <a:gd name="T105" fmla="*/ 162 h 686"/>
                <a:gd name="T106" fmla="*/ 371 w 1129"/>
                <a:gd name="T107" fmla="*/ 65 h 686"/>
                <a:gd name="T108" fmla="*/ 94 w 1129"/>
                <a:gd name="T109" fmla="*/ 88 h 686"/>
                <a:gd name="T110" fmla="*/ 34 w 1129"/>
                <a:gd name="T111" fmla="*/ 59 h 686"/>
                <a:gd name="T112" fmla="*/ 59 w 1129"/>
                <a:gd name="T113" fmla="*/ 103 h 686"/>
                <a:gd name="T114" fmla="*/ 110 w 1129"/>
                <a:gd name="T115" fmla="*/ 89 h 686"/>
                <a:gd name="T116" fmla="*/ 107 w 1129"/>
                <a:gd name="T117" fmla="*/ 63 h 686"/>
                <a:gd name="T118" fmla="*/ 193 w 1129"/>
                <a:gd name="T119" fmla="*/ 40 h 686"/>
                <a:gd name="T120" fmla="*/ 35 w 1129"/>
                <a:gd name="T121" fmla="*/ 22 h 686"/>
                <a:gd name="T122" fmla="*/ 33 w 1129"/>
                <a:gd name="T123" fmla="*/ 18 h 6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29" h="686">
                  <a:moveTo>
                    <a:pt x="1093" y="634"/>
                  </a:moveTo>
                  <a:cubicBezTo>
                    <a:pt x="1093" y="634"/>
                    <a:pt x="1093" y="634"/>
                    <a:pt x="1093" y="634"/>
                  </a:cubicBezTo>
                  <a:cubicBezTo>
                    <a:pt x="1128" y="638"/>
                    <a:pt x="1128" y="638"/>
                    <a:pt x="1128" y="638"/>
                  </a:cubicBezTo>
                  <a:cubicBezTo>
                    <a:pt x="1128" y="638"/>
                    <a:pt x="1128" y="637"/>
                    <a:pt x="1128" y="637"/>
                  </a:cubicBezTo>
                  <a:cubicBezTo>
                    <a:pt x="1128" y="637"/>
                    <a:pt x="1128" y="637"/>
                    <a:pt x="1128" y="637"/>
                  </a:cubicBezTo>
                  <a:cubicBezTo>
                    <a:pt x="1093" y="634"/>
                    <a:pt x="1093" y="634"/>
                    <a:pt x="1093" y="634"/>
                  </a:cubicBezTo>
                  <a:moveTo>
                    <a:pt x="889" y="631"/>
                  </a:moveTo>
                  <a:cubicBezTo>
                    <a:pt x="889" y="631"/>
                    <a:pt x="889" y="631"/>
                    <a:pt x="889" y="631"/>
                  </a:cubicBezTo>
                  <a:cubicBezTo>
                    <a:pt x="937" y="678"/>
                    <a:pt x="937" y="678"/>
                    <a:pt x="937" y="678"/>
                  </a:cubicBezTo>
                  <a:cubicBezTo>
                    <a:pt x="937" y="678"/>
                    <a:pt x="937" y="678"/>
                    <a:pt x="937" y="678"/>
                  </a:cubicBezTo>
                  <a:cubicBezTo>
                    <a:pt x="889" y="631"/>
                    <a:pt x="889" y="631"/>
                    <a:pt x="889" y="631"/>
                  </a:cubicBezTo>
                  <a:moveTo>
                    <a:pt x="805" y="624"/>
                  </a:moveTo>
                  <a:cubicBezTo>
                    <a:pt x="783" y="686"/>
                    <a:pt x="783" y="686"/>
                    <a:pt x="783" y="686"/>
                  </a:cubicBezTo>
                  <a:cubicBezTo>
                    <a:pt x="783" y="686"/>
                    <a:pt x="783" y="686"/>
                    <a:pt x="783" y="686"/>
                  </a:cubicBezTo>
                  <a:cubicBezTo>
                    <a:pt x="806" y="624"/>
                    <a:pt x="806" y="624"/>
                    <a:pt x="806" y="624"/>
                  </a:cubicBezTo>
                  <a:cubicBezTo>
                    <a:pt x="805" y="624"/>
                    <a:pt x="805" y="624"/>
                    <a:pt x="805" y="624"/>
                  </a:cubicBezTo>
                  <a:moveTo>
                    <a:pt x="768" y="622"/>
                  </a:moveTo>
                  <a:cubicBezTo>
                    <a:pt x="768" y="622"/>
                    <a:pt x="768" y="622"/>
                    <a:pt x="768" y="622"/>
                  </a:cubicBezTo>
                  <a:cubicBezTo>
                    <a:pt x="781" y="686"/>
                    <a:pt x="781" y="686"/>
                    <a:pt x="781" y="686"/>
                  </a:cubicBezTo>
                  <a:cubicBezTo>
                    <a:pt x="781" y="685"/>
                    <a:pt x="781" y="685"/>
                    <a:pt x="782" y="685"/>
                  </a:cubicBezTo>
                  <a:cubicBezTo>
                    <a:pt x="768" y="622"/>
                    <a:pt x="768" y="622"/>
                    <a:pt x="768" y="622"/>
                  </a:cubicBezTo>
                  <a:moveTo>
                    <a:pt x="770" y="620"/>
                  </a:moveTo>
                  <a:cubicBezTo>
                    <a:pt x="770" y="620"/>
                    <a:pt x="770" y="620"/>
                    <a:pt x="770" y="620"/>
                  </a:cubicBezTo>
                  <a:cubicBezTo>
                    <a:pt x="804" y="622"/>
                    <a:pt x="804" y="622"/>
                    <a:pt x="804" y="622"/>
                  </a:cubicBezTo>
                  <a:cubicBezTo>
                    <a:pt x="804" y="622"/>
                    <a:pt x="804" y="622"/>
                    <a:pt x="804" y="621"/>
                  </a:cubicBezTo>
                  <a:cubicBezTo>
                    <a:pt x="770" y="620"/>
                    <a:pt x="770" y="620"/>
                    <a:pt x="770" y="620"/>
                  </a:cubicBezTo>
                  <a:moveTo>
                    <a:pt x="968" y="613"/>
                  </a:moveTo>
                  <a:cubicBezTo>
                    <a:pt x="940" y="678"/>
                    <a:pt x="940" y="678"/>
                    <a:pt x="940" y="678"/>
                  </a:cubicBezTo>
                  <a:cubicBezTo>
                    <a:pt x="940" y="678"/>
                    <a:pt x="940" y="678"/>
                    <a:pt x="940" y="678"/>
                  </a:cubicBezTo>
                  <a:cubicBezTo>
                    <a:pt x="968" y="613"/>
                    <a:pt x="968" y="613"/>
                    <a:pt x="968" y="613"/>
                  </a:cubicBezTo>
                  <a:cubicBezTo>
                    <a:pt x="968" y="613"/>
                    <a:pt x="968" y="613"/>
                    <a:pt x="968" y="613"/>
                  </a:cubicBezTo>
                  <a:moveTo>
                    <a:pt x="967" y="611"/>
                  </a:moveTo>
                  <a:cubicBezTo>
                    <a:pt x="890" y="628"/>
                    <a:pt x="890" y="628"/>
                    <a:pt x="890" y="628"/>
                  </a:cubicBezTo>
                  <a:cubicBezTo>
                    <a:pt x="890" y="628"/>
                    <a:pt x="890" y="628"/>
                    <a:pt x="890" y="628"/>
                  </a:cubicBezTo>
                  <a:cubicBezTo>
                    <a:pt x="967" y="612"/>
                    <a:pt x="967" y="612"/>
                    <a:pt x="967" y="612"/>
                  </a:cubicBezTo>
                  <a:cubicBezTo>
                    <a:pt x="967" y="612"/>
                    <a:pt x="967" y="612"/>
                    <a:pt x="967" y="611"/>
                  </a:cubicBezTo>
                  <a:moveTo>
                    <a:pt x="1056" y="609"/>
                  </a:moveTo>
                  <a:cubicBezTo>
                    <a:pt x="1056" y="610"/>
                    <a:pt x="1055" y="610"/>
                    <a:pt x="1055" y="610"/>
                  </a:cubicBezTo>
                  <a:cubicBezTo>
                    <a:pt x="1088" y="632"/>
                    <a:pt x="1088" y="632"/>
                    <a:pt x="1088" y="632"/>
                  </a:cubicBezTo>
                  <a:cubicBezTo>
                    <a:pt x="1088" y="632"/>
                    <a:pt x="1088" y="632"/>
                    <a:pt x="1088" y="632"/>
                  </a:cubicBezTo>
                  <a:cubicBezTo>
                    <a:pt x="1056" y="609"/>
                    <a:pt x="1056" y="609"/>
                    <a:pt x="1056" y="609"/>
                  </a:cubicBezTo>
                  <a:moveTo>
                    <a:pt x="1052" y="609"/>
                  </a:moveTo>
                  <a:cubicBezTo>
                    <a:pt x="1009" y="624"/>
                    <a:pt x="1009" y="624"/>
                    <a:pt x="1009" y="624"/>
                  </a:cubicBezTo>
                  <a:cubicBezTo>
                    <a:pt x="1010" y="624"/>
                    <a:pt x="1010" y="624"/>
                    <a:pt x="1010" y="624"/>
                  </a:cubicBezTo>
                  <a:cubicBezTo>
                    <a:pt x="1052" y="609"/>
                    <a:pt x="1052" y="609"/>
                    <a:pt x="1052" y="609"/>
                  </a:cubicBezTo>
                  <a:cubicBezTo>
                    <a:pt x="1052" y="609"/>
                    <a:pt x="1052" y="609"/>
                    <a:pt x="1052" y="609"/>
                  </a:cubicBezTo>
                  <a:moveTo>
                    <a:pt x="1078" y="600"/>
                  </a:moveTo>
                  <a:cubicBezTo>
                    <a:pt x="1078" y="600"/>
                    <a:pt x="1077" y="600"/>
                    <a:pt x="1077" y="600"/>
                  </a:cubicBezTo>
                  <a:cubicBezTo>
                    <a:pt x="1089" y="631"/>
                    <a:pt x="1089" y="631"/>
                    <a:pt x="1089" y="631"/>
                  </a:cubicBezTo>
                  <a:cubicBezTo>
                    <a:pt x="1089" y="631"/>
                    <a:pt x="1089" y="631"/>
                    <a:pt x="1089" y="631"/>
                  </a:cubicBezTo>
                  <a:cubicBezTo>
                    <a:pt x="1078" y="600"/>
                    <a:pt x="1078" y="600"/>
                    <a:pt x="1078" y="600"/>
                  </a:cubicBezTo>
                  <a:moveTo>
                    <a:pt x="1079" y="599"/>
                  </a:moveTo>
                  <a:cubicBezTo>
                    <a:pt x="1079" y="599"/>
                    <a:pt x="1078" y="599"/>
                    <a:pt x="1078" y="600"/>
                  </a:cubicBezTo>
                  <a:cubicBezTo>
                    <a:pt x="1128" y="637"/>
                    <a:pt x="1128" y="637"/>
                    <a:pt x="1128" y="637"/>
                  </a:cubicBezTo>
                  <a:cubicBezTo>
                    <a:pt x="1128" y="637"/>
                    <a:pt x="1128" y="636"/>
                    <a:pt x="1129" y="636"/>
                  </a:cubicBezTo>
                  <a:cubicBezTo>
                    <a:pt x="1079" y="599"/>
                    <a:pt x="1079" y="599"/>
                    <a:pt x="1079" y="599"/>
                  </a:cubicBezTo>
                  <a:moveTo>
                    <a:pt x="1075" y="599"/>
                  </a:moveTo>
                  <a:cubicBezTo>
                    <a:pt x="1056" y="608"/>
                    <a:pt x="1056" y="608"/>
                    <a:pt x="1056" y="608"/>
                  </a:cubicBezTo>
                  <a:cubicBezTo>
                    <a:pt x="1056" y="608"/>
                    <a:pt x="1056" y="608"/>
                    <a:pt x="1056" y="608"/>
                  </a:cubicBezTo>
                  <a:cubicBezTo>
                    <a:pt x="1075" y="599"/>
                    <a:pt x="1075" y="599"/>
                    <a:pt x="1075" y="599"/>
                  </a:cubicBezTo>
                  <a:cubicBezTo>
                    <a:pt x="1075" y="599"/>
                    <a:pt x="1075" y="599"/>
                    <a:pt x="1075" y="599"/>
                  </a:cubicBezTo>
                  <a:moveTo>
                    <a:pt x="744" y="591"/>
                  </a:moveTo>
                  <a:cubicBezTo>
                    <a:pt x="744" y="591"/>
                    <a:pt x="744" y="591"/>
                    <a:pt x="744" y="591"/>
                  </a:cubicBezTo>
                  <a:cubicBezTo>
                    <a:pt x="766" y="618"/>
                    <a:pt x="766" y="618"/>
                    <a:pt x="766" y="618"/>
                  </a:cubicBezTo>
                  <a:cubicBezTo>
                    <a:pt x="766" y="618"/>
                    <a:pt x="766" y="618"/>
                    <a:pt x="767" y="618"/>
                  </a:cubicBezTo>
                  <a:cubicBezTo>
                    <a:pt x="767" y="618"/>
                    <a:pt x="767" y="618"/>
                    <a:pt x="767" y="618"/>
                  </a:cubicBezTo>
                  <a:cubicBezTo>
                    <a:pt x="744" y="591"/>
                    <a:pt x="744" y="591"/>
                    <a:pt x="744" y="591"/>
                  </a:cubicBezTo>
                  <a:moveTo>
                    <a:pt x="868" y="588"/>
                  </a:moveTo>
                  <a:cubicBezTo>
                    <a:pt x="868" y="588"/>
                    <a:pt x="868" y="589"/>
                    <a:pt x="868" y="589"/>
                  </a:cubicBezTo>
                  <a:cubicBezTo>
                    <a:pt x="885" y="625"/>
                    <a:pt x="885" y="625"/>
                    <a:pt x="885" y="625"/>
                  </a:cubicBezTo>
                  <a:cubicBezTo>
                    <a:pt x="885" y="625"/>
                    <a:pt x="885" y="625"/>
                    <a:pt x="885" y="625"/>
                  </a:cubicBezTo>
                  <a:cubicBezTo>
                    <a:pt x="868" y="588"/>
                    <a:pt x="868" y="588"/>
                    <a:pt x="868" y="588"/>
                  </a:cubicBezTo>
                  <a:moveTo>
                    <a:pt x="866" y="588"/>
                  </a:moveTo>
                  <a:cubicBezTo>
                    <a:pt x="836" y="624"/>
                    <a:pt x="836" y="624"/>
                    <a:pt x="836" y="624"/>
                  </a:cubicBezTo>
                  <a:cubicBezTo>
                    <a:pt x="809" y="622"/>
                    <a:pt x="809" y="622"/>
                    <a:pt x="809" y="622"/>
                  </a:cubicBezTo>
                  <a:cubicBezTo>
                    <a:pt x="809" y="622"/>
                    <a:pt x="809" y="622"/>
                    <a:pt x="809" y="622"/>
                  </a:cubicBezTo>
                  <a:cubicBezTo>
                    <a:pt x="835" y="624"/>
                    <a:pt x="835" y="624"/>
                    <a:pt x="835" y="624"/>
                  </a:cubicBezTo>
                  <a:cubicBezTo>
                    <a:pt x="784" y="686"/>
                    <a:pt x="784" y="686"/>
                    <a:pt x="784" y="686"/>
                  </a:cubicBezTo>
                  <a:cubicBezTo>
                    <a:pt x="784" y="686"/>
                    <a:pt x="784" y="686"/>
                    <a:pt x="784" y="686"/>
                  </a:cubicBezTo>
                  <a:cubicBezTo>
                    <a:pt x="836" y="624"/>
                    <a:pt x="836" y="624"/>
                    <a:pt x="836" y="624"/>
                  </a:cubicBezTo>
                  <a:cubicBezTo>
                    <a:pt x="883" y="628"/>
                    <a:pt x="883" y="628"/>
                    <a:pt x="883" y="628"/>
                  </a:cubicBezTo>
                  <a:cubicBezTo>
                    <a:pt x="883" y="628"/>
                    <a:pt x="883" y="628"/>
                    <a:pt x="883" y="628"/>
                  </a:cubicBezTo>
                  <a:cubicBezTo>
                    <a:pt x="836" y="624"/>
                    <a:pt x="836" y="624"/>
                    <a:pt x="836" y="624"/>
                  </a:cubicBezTo>
                  <a:cubicBezTo>
                    <a:pt x="866" y="588"/>
                    <a:pt x="866" y="588"/>
                    <a:pt x="866" y="588"/>
                  </a:cubicBezTo>
                  <a:cubicBezTo>
                    <a:pt x="866" y="588"/>
                    <a:pt x="866" y="588"/>
                    <a:pt x="866" y="588"/>
                  </a:cubicBezTo>
                  <a:moveTo>
                    <a:pt x="865" y="588"/>
                  </a:moveTo>
                  <a:cubicBezTo>
                    <a:pt x="809" y="620"/>
                    <a:pt x="809" y="620"/>
                    <a:pt x="809" y="620"/>
                  </a:cubicBezTo>
                  <a:cubicBezTo>
                    <a:pt x="809" y="620"/>
                    <a:pt x="809" y="620"/>
                    <a:pt x="809" y="621"/>
                  </a:cubicBezTo>
                  <a:cubicBezTo>
                    <a:pt x="866" y="588"/>
                    <a:pt x="866" y="588"/>
                    <a:pt x="866" y="588"/>
                  </a:cubicBezTo>
                  <a:cubicBezTo>
                    <a:pt x="865" y="588"/>
                    <a:pt x="865" y="588"/>
                    <a:pt x="865" y="588"/>
                  </a:cubicBezTo>
                  <a:moveTo>
                    <a:pt x="984" y="585"/>
                  </a:moveTo>
                  <a:cubicBezTo>
                    <a:pt x="969" y="609"/>
                    <a:pt x="969" y="609"/>
                    <a:pt x="969" y="609"/>
                  </a:cubicBezTo>
                  <a:cubicBezTo>
                    <a:pt x="970" y="609"/>
                    <a:pt x="970" y="610"/>
                    <a:pt x="970" y="610"/>
                  </a:cubicBezTo>
                  <a:cubicBezTo>
                    <a:pt x="984" y="585"/>
                    <a:pt x="984" y="585"/>
                    <a:pt x="984" y="585"/>
                  </a:cubicBezTo>
                  <a:cubicBezTo>
                    <a:pt x="984" y="585"/>
                    <a:pt x="984" y="585"/>
                    <a:pt x="984" y="585"/>
                  </a:cubicBezTo>
                  <a:moveTo>
                    <a:pt x="982" y="583"/>
                  </a:moveTo>
                  <a:cubicBezTo>
                    <a:pt x="938" y="604"/>
                    <a:pt x="938" y="604"/>
                    <a:pt x="938" y="604"/>
                  </a:cubicBezTo>
                  <a:cubicBezTo>
                    <a:pt x="869" y="587"/>
                    <a:pt x="869" y="587"/>
                    <a:pt x="869" y="587"/>
                  </a:cubicBezTo>
                  <a:cubicBezTo>
                    <a:pt x="869" y="587"/>
                    <a:pt x="869" y="587"/>
                    <a:pt x="869" y="587"/>
                  </a:cubicBezTo>
                  <a:cubicBezTo>
                    <a:pt x="869" y="587"/>
                    <a:pt x="869" y="587"/>
                    <a:pt x="869" y="587"/>
                  </a:cubicBezTo>
                  <a:cubicBezTo>
                    <a:pt x="938" y="604"/>
                    <a:pt x="938" y="604"/>
                    <a:pt x="938" y="604"/>
                  </a:cubicBezTo>
                  <a:cubicBezTo>
                    <a:pt x="890" y="627"/>
                    <a:pt x="890" y="627"/>
                    <a:pt x="890" y="627"/>
                  </a:cubicBezTo>
                  <a:cubicBezTo>
                    <a:pt x="890" y="627"/>
                    <a:pt x="890" y="627"/>
                    <a:pt x="890" y="627"/>
                  </a:cubicBezTo>
                  <a:cubicBezTo>
                    <a:pt x="939" y="604"/>
                    <a:pt x="939" y="604"/>
                    <a:pt x="939" y="604"/>
                  </a:cubicBezTo>
                  <a:cubicBezTo>
                    <a:pt x="967" y="611"/>
                    <a:pt x="967" y="611"/>
                    <a:pt x="967" y="611"/>
                  </a:cubicBezTo>
                  <a:cubicBezTo>
                    <a:pt x="967" y="611"/>
                    <a:pt x="967" y="611"/>
                    <a:pt x="967" y="611"/>
                  </a:cubicBezTo>
                  <a:cubicBezTo>
                    <a:pt x="967" y="611"/>
                    <a:pt x="967" y="611"/>
                    <a:pt x="967" y="611"/>
                  </a:cubicBezTo>
                  <a:cubicBezTo>
                    <a:pt x="939" y="604"/>
                    <a:pt x="939" y="604"/>
                    <a:pt x="939" y="604"/>
                  </a:cubicBezTo>
                  <a:cubicBezTo>
                    <a:pt x="982" y="583"/>
                    <a:pt x="982" y="583"/>
                    <a:pt x="982" y="583"/>
                  </a:cubicBezTo>
                  <a:cubicBezTo>
                    <a:pt x="982" y="583"/>
                    <a:pt x="982" y="583"/>
                    <a:pt x="982" y="583"/>
                  </a:cubicBezTo>
                  <a:moveTo>
                    <a:pt x="1082" y="564"/>
                  </a:moveTo>
                  <a:cubicBezTo>
                    <a:pt x="1077" y="596"/>
                    <a:pt x="1077" y="596"/>
                    <a:pt x="1077" y="596"/>
                  </a:cubicBezTo>
                  <a:cubicBezTo>
                    <a:pt x="1077" y="596"/>
                    <a:pt x="1077" y="596"/>
                    <a:pt x="1077" y="596"/>
                  </a:cubicBezTo>
                  <a:cubicBezTo>
                    <a:pt x="1077" y="596"/>
                    <a:pt x="1077" y="596"/>
                    <a:pt x="1077" y="596"/>
                  </a:cubicBezTo>
                  <a:cubicBezTo>
                    <a:pt x="1077" y="596"/>
                    <a:pt x="1077" y="596"/>
                    <a:pt x="1077" y="596"/>
                  </a:cubicBezTo>
                  <a:cubicBezTo>
                    <a:pt x="1083" y="564"/>
                    <a:pt x="1083" y="564"/>
                    <a:pt x="1083" y="564"/>
                  </a:cubicBezTo>
                  <a:cubicBezTo>
                    <a:pt x="1083" y="564"/>
                    <a:pt x="1083" y="564"/>
                    <a:pt x="1083" y="564"/>
                  </a:cubicBezTo>
                  <a:cubicBezTo>
                    <a:pt x="1083" y="564"/>
                    <a:pt x="1082" y="564"/>
                    <a:pt x="1082" y="564"/>
                  </a:cubicBezTo>
                  <a:moveTo>
                    <a:pt x="757" y="556"/>
                  </a:moveTo>
                  <a:cubicBezTo>
                    <a:pt x="743" y="586"/>
                    <a:pt x="743" y="586"/>
                    <a:pt x="743" y="586"/>
                  </a:cubicBezTo>
                  <a:cubicBezTo>
                    <a:pt x="743" y="586"/>
                    <a:pt x="743" y="586"/>
                    <a:pt x="744" y="587"/>
                  </a:cubicBezTo>
                  <a:cubicBezTo>
                    <a:pt x="757" y="556"/>
                    <a:pt x="757" y="556"/>
                    <a:pt x="757" y="556"/>
                  </a:cubicBezTo>
                  <a:cubicBezTo>
                    <a:pt x="757" y="556"/>
                    <a:pt x="757" y="556"/>
                    <a:pt x="757" y="556"/>
                  </a:cubicBezTo>
                  <a:moveTo>
                    <a:pt x="735" y="547"/>
                  </a:moveTo>
                  <a:cubicBezTo>
                    <a:pt x="735" y="547"/>
                    <a:pt x="735" y="547"/>
                    <a:pt x="735" y="547"/>
                  </a:cubicBezTo>
                  <a:cubicBezTo>
                    <a:pt x="742" y="586"/>
                    <a:pt x="742" y="586"/>
                    <a:pt x="742" y="586"/>
                  </a:cubicBezTo>
                  <a:cubicBezTo>
                    <a:pt x="742" y="586"/>
                    <a:pt x="742" y="586"/>
                    <a:pt x="742" y="586"/>
                  </a:cubicBezTo>
                  <a:cubicBezTo>
                    <a:pt x="735" y="547"/>
                    <a:pt x="735" y="547"/>
                    <a:pt x="735" y="547"/>
                  </a:cubicBezTo>
                  <a:moveTo>
                    <a:pt x="736" y="546"/>
                  </a:moveTo>
                  <a:cubicBezTo>
                    <a:pt x="736" y="546"/>
                    <a:pt x="736" y="546"/>
                    <a:pt x="736" y="546"/>
                  </a:cubicBezTo>
                  <a:cubicBezTo>
                    <a:pt x="756" y="554"/>
                    <a:pt x="756" y="554"/>
                    <a:pt x="756" y="554"/>
                  </a:cubicBezTo>
                  <a:cubicBezTo>
                    <a:pt x="756" y="554"/>
                    <a:pt x="756" y="554"/>
                    <a:pt x="756" y="554"/>
                  </a:cubicBezTo>
                  <a:cubicBezTo>
                    <a:pt x="736" y="546"/>
                    <a:pt x="736" y="546"/>
                    <a:pt x="736" y="546"/>
                  </a:cubicBezTo>
                  <a:moveTo>
                    <a:pt x="787" y="536"/>
                  </a:moveTo>
                  <a:cubicBezTo>
                    <a:pt x="771" y="604"/>
                    <a:pt x="771" y="604"/>
                    <a:pt x="771" y="604"/>
                  </a:cubicBezTo>
                  <a:cubicBezTo>
                    <a:pt x="765" y="600"/>
                    <a:pt x="765" y="600"/>
                    <a:pt x="765" y="600"/>
                  </a:cubicBezTo>
                  <a:cubicBezTo>
                    <a:pt x="758" y="556"/>
                    <a:pt x="758" y="556"/>
                    <a:pt x="758" y="556"/>
                  </a:cubicBezTo>
                  <a:cubicBezTo>
                    <a:pt x="758" y="556"/>
                    <a:pt x="758" y="556"/>
                    <a:pt x="758" y="556"/>
                  </a:cubicBezTo>
                  <a:cubicBezTo>
                    <a:pt x="765" y="600"/>
                    <a:pt x="765" y="600"/>
                    <a:pt x="765" y="600"/>
                  </a:cubicBezTo>
                  <a:cubicBezTo>
                    <a:pt x="745" y="590"/>
                    <a:pt x="745" y="590"/>
                    <a:pt x="745" y="590"/>
                  </a:cubicBezTo>
                  <a:cubicBezTo>
                    <a:pt x="745" y="590"/>
                    <a:pt x="745" y="590"/>
                    <a:pt x="745" y="590"/>
                  </a:cubicBezTo>
                  <a:cubicBezTo>
                    <a:pt x="765" y="601"/>
                    <a:pt x="765" y="601"/>
                    <a:pt x="765" y="601"/>
                  </a:cubicBezTo>
                  <a:cubicBezTo>
                    <a:pt x="767" y="618"/>
                    <a:pt x="767" y="618"/>
                    <a:pt x="767" y="618"/>
                  </a:cubicBezTo>
                  <a:cubicBezTo>
                    <a:pt x="767" y="618"/>
                    <a:pt x="767" y="618"/>
                    <a:pt x="768" y="618"/>
                  </a:cubicBezTo>
                  <a:cubicBezTo>
                    <a:pt x="765" y="601"/>
                    <a:pt x="765" y="601"/>
                    <a:pt x="765" y="601"/>
                  </a:cubicBezTo>
                  <a:cubicBezTo>
                    <a:pt x="771" y="604"/>
                    <a:pt x="771" y="604"/>
                    <a:pt x="771" y="604"/>
                  </a:cubicBezTo>
                  <a:cubicBezTo>
                    <a:pt x="768" y="618"/>
                    <a:pt x="768" y="618"/>
                    <a:pt x="768" y="618"/>
                  </a:cubicBezTo>
                  <a:cubicBezTo>
                    <a:pt x="768" y="618"/>
                    <a:pt x="768" y="618"/>
                    <a:pt x="768" y="618"/>
                  </a:cubicBezTo>
                  <a:cubicBezTo>
                    <a:pt x="772" y="604"/>
                    <a:pt x="772" y="604"/>
                    <a:pt x="772" y="604"/>
                  </a:cubicBezTo>
                  <a:cubicBezTo>
                    <a:pt x="788" y="613"/>
                    <a:pt x="788" y="613"/>
                    <a:pt x="788" y="613"/>
                  </a:cubicBezTo>
                  <a:cubicBezTo>
                    <a:pt x="769" y="619"/>
                    <a:pt x="769" y="619"/>
                    <a:pt x="769" y="619"/>
                  </a:cubicBezTo>
                  <a:cubicBezTo>
                    <a:pt x="769" y="619"/>
                    <a:pt x="770" y="619"/>
                    <a:pt x="770" y="619"/>
                  </a:cubicBezTo>
                  <a:cubicBezTo>
                    <a:pt x="789" y="613"/>
                    <a:pt x="789" y="613"/>
                    <a:pt x="789" y="613"/>
                  </a:cubicBezTo>
                  <a:cubicBezTo>
                    <a:pt x="804" y="621"/>
                    <a:pt x="804" y="621"/>
                    <a:pt x="804" y="621"/>
                  </a:cubicBezTo>
                  <a:cubicBezTo>
                    <a:pt x="804" y="621"/>
                    <a:pt x="804" y="620"/>
                    <a:pt x="804" y="620"/>
                  </a:cubicBezTo>
                  <a:cubicBezTo>
                    <a:pt x="789" y="613"/>
                    <a:pt x="789" y="613"/>
                    <a:pt x="789" y="613"/>
                  </a:cubicBezTo>
                  <a:cubicBezTo>
                    <a:pt x="865" y="588"/>
                    <a:pt x="865" y="588"/>
                    <a:pt x="865" y="588"/>
                  </a:cubicBezTo>
                  <a:cubicBezTo>
                    <a:pt x="865" y="587"/>
                    <a:pt x="865" y="587"/>
                    <a:pt x="865" y="587"/>
                  </a:cubicBezTo>
                  <a:cubicBezTo>
                    <a:pt x="789" y="613"/>
                    <a:pt x="789" y="613"/>
                    <a:pt x="789" y="613"/>
                  </a:cubicBezTo>
                  <a:cubicBezTo>
                    <a:pt x="772" y="604"/>
                    <a:pt x="772" y="604"/>
                    <a:pt x="772" y="604"/>
                  </a:cubicBezTo>
                  <a:cubicBezTo>
                    <a:pt x="788" y="536"/>
                    <a:pt x="788" y="536"/>
                    <a:pt x="788" y="536"/>
                  </a:cubicBezTo>
                  <a:cubicBezTo>
                    <a:pt x="788" y="536"/>
                    <a:pt x="787" y="536"/>
                    <a:pt x="787" y="536"/>
                  </a:cubicBezTo>
                  <a:moveTo>
                    <a:pt x="786" y="534"/>
                  </a:moveTo>
                  <a:cubicBezTo>
                    <a:pt x="759" y="553"/>
                    <a:pt x="759" y="553"/>
                    <a:pt x="759" y="553"/>
                  </a:cubicBezTo>
                  <a:cubicBezTo>
                    <a:pt x="759" y="553"/>
                    <a:pt x="760" y="553"/>
                    <a:pt x="760" y="553"/>
                  </a:cubicBezTo>
                  <a:cubicBezTo>
                    <a:pt x="760" y="553"/>
                    <a:pt x="760" y="553"/>
                    <a:pt x="760" y="553"/>
                  </a:cubicBezTo>
                  <a:cubicBezTo>
                    <a:pt x="786" y="535"/>
                    <a:pt x="786" y="535"/>
                    <a:pt x="786" y="535"/>
                  </a:cubicBezTo>
                  <a:cubicBezTo>
                    <a:pt x="786" y="535"/>
                    <a:pt x="786" y="535"/>
                    <a:pt x="786" y="535"/>
                  </a:cubicBezTo>
                  <a:cubicBezTo>
                    <a:pt x="786" y="534"/>
                    <a:pt x="786" y="534"/>
                    <a:pt x="786" y="534"/>
                  </a:cubicBezTo>
                  <a:moveTo>
                    <a:pt x="1000" y="610"/>
                  </a:moveTo>
                  <a:cubicBezTo>
                    <a:pt x="995" y="600"/>
                    <a:pt x="995" y="600"/>
                    <a:pt x="995" y="600"/>
                  </a:cubicBezTo>
                  <a:cubicBezTo>
                    <a:pt x="1009" y="594"/>
                    <a:pt x="1009" y="594"/>
                    <a:pt x="1009" y="594"/>
                  </a:cubicBezTo>
                  <a:cubicBezTo>
                    <a:pt x="1008" y="610"/>
                    <a:pt x="1008" y="610"/>
                    <a:pt x="1008" y="610"/>
                  </a:cubicBezTo>
                  <a:cubicBezTo>
                    <a:pt x="1000" y="610"/>
                    <a:pt x="1000" y="610"/>
                    <a:pt x="1000" y="610"/>
                  </a:cubicBezTo>
                  <a:moveTo>
                    <a:pt x="1013" y="529"/>
                  </a:moveTo>
                  <a:cubicBezTo>
                    <a:pt x="1010" y="574"/>
                    <a:pt x="1010" y="574"/>
                    <a:pt x="1010" y="574"/>
                  </a:cubicBezTo>
                  <a:cubicBezTo>
                    <a:pt x="989" y="580"/>
                    <a:pt x="989" y="580"/>
                    <a:pt x="989" y="580"/>
                  </a:cubicBezTo>
                  <a:cubicBezTo>
                    <a:pt x="989" y="581"/>
                    <a:pt x="989" y="581"/>
                    <a:pt x="989" y="581"/>
                  </a:cubicBezTo>
                  <a:cubicBezTo>
                    <a:pt x="1010" y="574"/>
                    <a:pt x="1010" y="574"/>
                    <a:pt x="1010" y="574"/>
                  </a:cubicBezTo>
                  <a:cubicBezTo>
                    <a:pt x="1009" y="594"/>
                    <a:pt x="1009" y="594"/>
                    <a:pt x="1009" y="594"/>
                  </a:cubicBezTo>
                  <a:cubicBezTo>
                    <a:pt x="995" y="600"/>
                    <a:pt x="995" y="600"/>
                    <a:pt x="995" y="600"/>
                  </a:cubicBezTo>
                  <a:cubicBezTo>
                    <a:pt x="987" y="585"/>
                    <a:pt x="987" y="585"/>
                    <a:pt x="987" y="585"/>
                  </a:cubicBezTo>
                  <a:cubicBezTo>
                    <a:pt x="987" y="585"/>
                    <a:pt x="987" y="585"/>
                    <a:pt x="987" y="585"/>
                  </a:cubicBezTo>
                  <a:cubicBezTo>
                    <a:pt x="994" y="600"/>
                    <a:pt x="994" y="600"/>
                    <a:pt x="994" y="600"/>
                  </a:cubicBezTo>
                  <a:cubicBezTo>
                    <a:pt x="970" y="610"/>
                    <a:pt x="970" y="610"/>
                    <a:pt x="970" y="610"/>
                  </a:cubicBezTo>
                  <a:cubicBezTo>
                    <a:pt x="970" y="610"/>
                    <a:pt x="970" y="610"/>
                    <a:pt x="971" y="611"/>
                  </a:cubicBezTo>
                  <a:cubicBezTo>
                    <a:pt x="994" y="600"/>
                    <a:pt x="994" y="600"/>
                    <a:pt x="994" y="600"/>
                  </a:cubicBezTo>
                  <a:cubicBezTo>
                    <a:pt x="999" y="610"/>
                    <a:pt x="999" y="610"/>
                    <a:pt x="999" y="610"/>
                  </a:cubicBezTo>
                  <a:cubicBezTo>
                    <a:pt x="971" y="611"/>
                    <a:pt x="971" y="611"/>
                    <a:pt x="971" y="611"/>
                  </a:cubicBezTo>
                  <a:cubicBezTo>
                    <a:pt x="971" y="611"/>
                    <a:pt x="971" y="611"/>
                    <a:pt x="971" y="611"/>
                  </a:cubicBezTo>
                  <a:cubicBezTo>
                    <a:pt x="999" y="610"/>
                    <a:pt x="999" y="610"/>
                    <a:pt x="999" y="610"/>
                  </a:cubicBezTo>
                  <a:cubicBezTo>
                    <a:pt x="1006" y="623"/>
                    <a:pt x="1006" y="623"/>
                    <a:pt x="1006" y="623"/>
                  </a:cubicBezTo>
                  <a:cubicBezTo>
                    <a:pt x="1006" y="623"/>
                    <a:pt x="1006" y="623"/>
                    <a:pt x="1006" y="623"/>
                  </a:cubicBezTo>
                  <a:cubicBezTo>
                    <a:pt x="1000" y="610"/>
                    <a:pt x="1000" y="610"/>
                    <a:pt x="1000" y="610"/>
                  </a:cubicBezTo>
                  <a:cubicBezTo>
                    <a:pt x="1008" y="610"/>
                    <a:pt x="1008" y="610"/>
                    <a:pt x="1008" y="610"/>
                  </a:cubicBezTo>
                  <a:cubicBezTo>
                    <a:pt x="1007" y="622"/>
                    <a:pt x="1007" y="622"/>
                    <a:pt x="1007" y="622"/>
                  </a:cubicBezTo>
                  <a:cubicBezTo>
                    <a:pt x="1007" y="622"/>
                    <a:pt x="1007" y="622"/>
                    <a:pt x="1007" y="622"/>
                  </a:cubicBezTo>
                  <a:cubicBezTo>
                    <a:pt x="1007" y="622"/>
                    <a:pt x="1007" y="622"/>
                    <a:pt x="1007" y="622"/>
                  </a:cubicBezTo>
                  <a:cubicBezTo>
                    <a:pt x="1008" y="610"/>
                    <a:pt x="1008" y="610"/>
                    <a:pt x="1008" y="610"/>
                  </a:cubicBezTo>
                  <a:cubicBezTo>
                    <a:pt x="1052" y="609"/>
                    <a:pt x="1052" y="609"/>
                    <a:pt x="1052" y="609"/>
                  </a:cubicBezTo>
                  <a:cubicBezTo>
                    <a:pt x="1052" y="609"/>
                    <a:pt x="1052" y="608"/>
                    <a:pt x="1052" y="608"/>
                  </a:cubicBezTo>
                  <a:cubicBezTo>
                    <a:pt x="1008" y="610"/>
                    <a:pt x="1008" y="610"/>
                    <a:pt x="1008" y="610"/>
                  </a:cubicBezTo>
                  <a:cubicBezTo>
                    <a:pt x="1009" y="594"/>
                    <a:pt x="1009" y="594"/>
                    <a:pt x="1009" y="594"/>
                  </a:cubicBezTo>
                  <a:cubicBezTo>
                    <a:pt x="1050" y="576"/>
                    <a:pt x="1050" y="576"/>
                    <a:pt x="1050" y="576"/>
                  </a:cubicBezTo>
                  <a:cubicBezTo>
                    <a:pt x="1066" y="589"/>
                    <a:pt x="1066" y="589"/>
                    <a:pt x="1066" y="589"/>
                  </a:cubicBezTo>
                  <a:cubicBezTo>
                    <a:pt x="1055" y="607"/>
                    <a:pt x="1055" y="607"/>
                    <a:pt x="1055" y="607"/>
                  </a:cubicBezTo>
                  <a:cubicBezTo>
                    <a:pt x="1055" y="607"/>
                    <a:pt x="1055" y="607"/>
                    <a:pt x="1055" y="607"/>
                  </a:cubicBezTo>
                  <a:cubicBezTo>
                    <a:pt x="1066" y="589"/>
                    <a:pt x="1066" y="589"/>
                    <a:pt x="1066" y="589"/>
                  </a:cubicBezTo>
                  <a:cubicBezTo>
                    <a:pt x="1075" y="597"/>
                    <a:pt x="1075" y="597"/>
                    <a:pt x="1075" y="597"/>
                  </a:cubicBezTo>
                  <a:cubicBezTo>
                    <a:pt x="1075" y="597"/>
                    <a:pt x="1075" y="597"/>
                    <a:pt x="1076" y="597"/>
                  </a:cubicBezTo>
                  <a:cubicBezTo>
                    <a:pt x="1066" y="589"/>
                    <a:pt x="1066" y="589"/>
                    <a:pt x="1066" y="589"/>
                  </a:cubicBezTo>
                  <a:cubicBezTo>
                    <a:pt x="1082" y="564"/>
                    <a:pt x="1082" y="564"/>
                    <a:pt x="1082" y="564"/>
                  </a:cubicBezTo>
                  <a:cubicBezTo>
                    <a:pt x="1082" y="564"/>
                    <a:pt x="1082" y="564"/>
                    <a:pt x="1081" y="564"/>
                  </a:cubicBezTo>
                  <a:cubicBezTo>
                    <a:pt x="1066" y="589"/>
                    <a:pt x="1066" y="589"/>
                    <a:pt x="1066" y="589"/>
                  </a:cubicBezTo>
                  <a:cubicBezTo>
                    <a:pt x="1050" y="576"/>
                    <a:pt x="1050" y="576"/>
                    <a:pt x="1050" y="576"/>
                  </a:cubicBezTo>
                  <a:cubicBezTo>
                    <a:pt x="1081" y="563"/>
                    <a:pt x="1081" y="563"/>
                    <a:pt x="1081" y="563"/>
                  </a:cubicBezTo>
                  <a:cubicBezTo>
                    <a:pt x="1081" y="563"/>
                    <a:pt x="1081" y="563"/>
                    <a:pt x="1080" y="563"/>
                  </a:cubicBezTo>
                  <a:cubicBezTo>
                    <a:pt x="1050" y="576"/>
                    <a:pt x="1050" y="576"/>
                    <a:pt x="1050" y="576"/>
                  </a:cubicBezTo>
                  <a:cubicBezTo>
                    <a:pt x="1039" y="567"/>
                    <a:pt x="1039" y="567"/>
                    <a:pt x="1039" y="567"/>
                  </a:cubicBezTo>
                  <a:cubicBezTo>
                    <a:pt x="1039" y="567"/>
                    <a:pt x="1039" y="567"/>
                    <a:pt x="1039" y="567"/>
                  </a:cubicBezTo>
                  <a:cubicBezTo>
                    <a:pt x="1050" y="576"/>
                    <a:pt x="1050" y="576"/>
                    <a:pt x="1050" y="576"/>
                  </a:cubicBezTo>
                  <a:cubicBezTo>
                    <a:pt x="1009" y="593"/>
                    <a:pt x="1009" y="593"/>
                    <a:pt x="1009" y="593"/>
                  </a:cubicBezTo>
                  <a:cubicBezTo>
                    <a:pt x="1011" y="574"/>
                    <a:pt x="1011" y="574"/>
                    <a:pt x="1011" y="574"/>
                  </a:cubicBezTo>
                  <a:cubicBezTo>
                    <a:pt x="1035" y="567"/>
                    <a:pt x="1035" y="567"/>
                    <a:pt x="1035" y="567"/>
                  </a:cubicBezTo>
                  <a:cubicBezTo>
                    <a:pt x="1035" y="566"/>
                    <a:pt x="1035" y="566"/>
                    <a:pt x="1035" y="566"/>
                  </a:cubicBezTo>
                  <a:cubicBezTo>
                    <a:pt x="1011" y="574"/>
                    <a:pt x="1011" y="574"/>
                    <a:pt x="1011" y="574"/>
                  </a:cubicBezTo>
                  <a:cubicBezTo>
                    <a:pt x="1013" y="529"/>
                    <a:pt x="1013" y="529"/>
                    <a:pt x="1013" y="529"/>
                  </a:cubicBezTo>
                  <a:cubicBezTo>
                    <a:pt x="1013" y="529"/>
                    <a:pt x="1013" y="529"/>
                    <a:pt x="1013" y="529"/>
                  </a:cubicBezTo>
                  <a:cubicBezTo>
                    <a:pt x="1013" y="529"/>
                    <a:pt x="1013" y="529"/>
                    <a:pt x="1013" y="529"/>
                  </a:cubicBezTo>
                  <a:moveTo>
                    <a:pt x="1012" y="529"/>
                  </a:moveTo>
                  <a:cubicBezTo>
                    <a:pt x="987" y="578"/>
                    <a:pt x="987" y="578"/>
                    <a:pt x="987" y="578"/>
                  </a:cubicBezTo>
                  <a:cubicBezTo>
                    <a:pt x="987" y="578"/>
                    <a:pt x="987" y="579"/>
                    <a:pt x="987" y="579"/>
                  </a:cubicBezTo>
                  <a:cubicBezTo>
                    <a:pt x="1013" y="529"/>
                    <a:pt x="1013" y="529"/>
                    <a:pt x="1013" y="529"/>
                  </a:cubicBezTo>
                  <a:cubicBezTo>
                    <a:pt x="1013" y="529"/>
                    <a:pt x="1012" y="529"/>
                    <a:pt x="1012" y="529"/>
                  </a:cubicBezTo>
                  <a:moveTo>
                    <a:pt x="1015" y="529"/>
                  </a:moveTo>
                  <a:cubicBezTo>
                    <a:pt x="1014" y="529"/>
                    <a:pt x="1014" y="529"/>
                    <a:pt x="1014" y="529"/>
                  </a:cubicBezTo>
                  <a:cubicBezTo>
                    <a:pt x="1036" y="563"/>
                    <a:pt x="1036" y="563"/>
                    <a:pt x="1036" y="563"/>
                  </a:cubicBezTo>
                  <a:cubicBezTo>
                    <a:pt x="1036" y="563"/>
                    <a:pt x="1036" y="563"/>
                    <a:pt x="1036" y="563"/>
                  </a:cubicBezTo>
                  <a:cubicBezTo>
                    <a:pt x="1015" y="529"/>
                    <a:pt x="1015" y="529"/>
                    <a:pt x="1015" y="529"/>
                  </a:cubicBezTo>
                  <a:moveTo>
                    <a:pt x="692" y="525"/>
                  </a:moveTo>
                  <a:cubicBezTo>
                    <a:pt x="692" y="525"/>
                    <a:pt x="692" y="525"/>
                    <a:pt x="692" y="525"/>
                  </a:cubicBezTo>
                  <a:cubicBezTo>
                    <a:pt x="733" y="545"/>
                    <a:pt x="733" y="545"/>
                    <a:pt x="733" y="545"/>
                  </a:cubicBezTo>
                  <a:cubicBezTo>
                    <a:pt x="733" y="545"/>
                    <a:pt x="733" y="544"/>
                    <a:pt x="733" y="544"/>
                  </a:cubicBezTo>
                  <a:cubicBezTo>
                    <a:pt x="692" y="525"/>
                    <a:pt x="692" y="525"/>
                    <a:pt x="692" y="525"/>
                  </a:cubicBezTo>
                  <a:moveTo>
                    <a:pt x="670" y="488"/>
                  </a:moveTo>
                  <a:cubicBezTo>
                    <a:pt x="605" y="514"/>
                    <a:pt x="605" y="514"/>
                    <a:pt x="605" y="514"/>
                  </a:cubicBezTo>
                  <a:cubicBezTo>
                    <a:pt x="605" y="514"/>
                    <a:pt x="605" y="514"/>
                    <a:pt x="605" y="514"/>
                  </a:cubicBezTo>
                  <a:cubicBezTo>
                    <a:pt x="671" y="488"/>
                    <a:pt x="671" y="488"/>
                    <a:pt x="671" y="488"/>
                  </a:cubicBezTo>
                  <a:cubicBezTo>
                    <a:pt x="670" y="488"/>
                    <a:pt x="670" y="488"/>
                    <a:pt x="670" y="488"/>
                  </a:cubicBezTo>
                  <a:moveTo>
                    <a:pt x="702" y="479"/>
                  </a:moveTo>
                  <a:cubicBezTo>
                    <a:pt x="674" y="486"/>
                    <a:pt x="674" y="486"/>
                    <a:pt x="674" y="486"/>
                  </a:cubicBezTo>
                  <a:cubicBezTo>
                    <a:pt x="674" y="486"/>
                    <a:pt x="674" y="487"/>
                    <a:pt x="674" y="487"/>
                  </a:cubicBezTo>
                  <a:cubicBezTo>
                    <a:pt x="702" y="479"/>
                    <a:pt x="702" y="479"/>
                    <a:pt x="702" y="479"/>
                  </a:cubicBezTo>
                  <a:cubicBezTo>
                    <a:pt x="702" y="479"/>
                    <a:pt x="702" y="479"/>
                    <a:pt x="702" y="479"/>
                  </a:cubicBezTo>
                  <a:moveTo>
                    <a:pt x="495" y="469"/>
                  </a:moveTo>
                  <a:cubicBezTo>
                    <a:pt x="429" y="470"/>
                    <a:pt x="429" y="470"/>
                    <a:pt x="429" y="470"/>
                  </a:cubicBezTo>
                  <a:cubicBezTo>
                    <a:pt x="429" y="470"/>
                    <a:pt x="429" y="470"/>
                    <a:pt x="429" y="470"/>
                  </a:cubicBezTo>
                  <a:cubicBezTo>
                    <a:pt x="495" y="469"/>
                    <a:pt x="495" y="469"/>
                    <a:pt x="495" y="469"/>
                  </a:cubicBezTo>
                  <a:cubicBezTo>
                    <a:pt x="495" y="469"/>
                    <a:pt x="495" y="469"/>
                    <a:pt x="495" y="469"/>
                  </a:cubicBezTo>
                  <a:moveTo>
                    <a:pt x="762" y="461"/>
                  </a:moveTo>
                  <a:cubicBezTo>
                    <a:pt x="753" y="501"/>
                    <a:pt x="753" y="501"/>
                    <a:pt x="753" y="501"/>
                  </a:cubicBezTo>
                  <a:cubicBezTo>
                    <a:pt x="754" y="501"/>
                    <a:pt x="754" y="501"/>
                    <a:pt x="754" y="501"/>
                  </a:cubicBezTo>
                  <a:cubicBezTo>
                    <a:pt x="763" y="461"/>
                    <a:pt x="763" y="461"/>
                    <a:pt x="763" y="461"/>
                  </a:cubicBezTo>
                  <a:cubicBezTo>
                    <a:pt x="763" y="461"/>
                    <a:pt x="763" y="461"/>
                    <a:pt x="762" y="461"/>
                  </a:cubicBezTo>
                  <a:moveTo>
                    <a:pt x="701" y="514"/>
                  </a:moveTo>
                  <a:cubicBezTo>
                    <a:pt x="695" y="508"/>
                    <a:pt x="695" y="508"/>
                    <a:pt x="695" y="508"/>
                  </a:cubicBezTo>
                  <a:cubicBezTo>
                    <a:pt x="699" y="498"/>
                    <a:pt x="699" y="498"/>
                    <a:pt x="699" y="498"/>
                  </a:cubicBezTo>
                  <a:cubicBezTo>
                    <a:pt x="713" y="503"/>
                    <a:pt x="713" y="503"/>
                    <a:pt x="713" y="503"/>
                  </a:cubicBezTo>
                  <a:cubicBezTo>
                    <a:pt x="701" y="514"/>
                    <a:pt x="701" y="514"/>
                    <a:pt x="701" y="514"/>
                  </a:cubicBezTo>
                  <a:moveTo>
                    <a:pt x="761" y="461"/>
                  </a:moveTo>
                  <a:cubicBezTo>
                    <a:pt x="728" y="490"/>
                    <a:pt x="728" y="490"/>
                    <a:pt x="728" y="490"/>
                  </a:cubicBezTo>
                  <a:cubicBezTo>
                    <a:pt x="708" y="479"/>
                    <a:pt x="708" y="479"/>
                    <a:pt x="708" y="479"/>
                  </a:cubicBezTo>
                  <a:cubicBezTo>
                    <a:pt x="708" y="480"/>
                    <a:pt x="708" y="480"/>
                    <a:pt x="708" y="480"/>
                  </a:cubicBezTo>
                  <a:cubicBezTo>
                    <a:pt x="728" y="490"/>
                    <a:pt x="728" y="490"/>
                    <a:pt x="728" y="490"/>
                  </a:cubicBezTo>
                  <a:cubicBezTo>
                    <a:pt x="713" y="503"/>
                    <a:pt x="713" y="503"/>
                    <a:pt x="713" y="503"/>
                  </a:cubicBezTo>
                  <a:cubicBezTo>
                    <a:pt x="699" y="497"/>
                    <a:pt x="699" y="497"/>
                    <a:pt x="699" y="497"/>
                  </a:cubicBezTo>
                  <a:cubicBezTo>
                    <a:pt x="704" y="481"/>
                    <a:pt x="704" y="481"/>
                    <a:pt x="704" y="481"/>
                  </a:cubicBezTo>
                  <a:cubicBezTo>
                    <a:pt x="704" y="481"/>
                    <a:pt x="704" y="481"/>
                    <a:pt x="704" y="481"/>
                  </a:cubicBezTo>
                  <a:cubicBezTo>
                    <a:pt x="698" y="497"/>
                    <a:pt x="698" y="497"/>
                    <a:pt x="698" y="497"/>
                  </a:cubicBezTo>
                  <a:cubicBezTo>
                    <a:pt x="674" y="488"/>
                    <a:pt x="674" y="488"/>
                    <a:pt x="674" y="488"/>
                  </a:cubicBezTo>
                  <a:cubicBezTo>
                    <a:pt x="674" y="488"/>
                    <a:pt x="674" y="488"/>
                    <a:pt x="674" y="488"/>
                  </a:cubicBezTo>
                  <a:cubicBezTo>
                    <a:pt x="698" y="498"/>
                    <a:pt x="698" y="498"/>
                    <a:pt x="698" y="498"/>
                  </a:cubicBezTo>
                  <a:cubicBezTo>
                    <a:pt x="695" y="508"/>
                    <a:pt x="695" y="508"/>
                    <a:pt x="695" y="508"/>
                  </a:cubicBezTo>
                  <a:cubicBezTo>
                    <a:pt x="674" y="488"/>
                    <a:pt x="674" y="488"/>
                    <a:pt x="674" y="488"/>
                  </a:cubicBezTo>
                  <a:cubicBezTo>
                    <a:pt x="674" y="488"/>
                    <a:pt x="674" y="488"/>
                    <a:pt x="674" y="489"/>
                  </a:cubicBezTo>
                  <a:cubicBezTo>
                    <a:pt x="695" y="508"/>
                    <a:pt x="695" y="508"/>
                    <a:pt x="695" y="508"/>
                  </a:cubicBezTo>
                  <a:cubicBezTo>
                    <a:pt x="690" y="521"/>
                    <a:pt x="690" y="521"/>
                    <a:pt x="690" y="521"/>
                  </a:cubicBezTo>
                  <a:cubicBezTo>
                    <a:pt x="690" y="521"/>
                    <a:pt x="690" y="521"/>
                    <a:pt x="691" y="521"/>
                  </a:cubicBezTo>
                  <a:cubicBezTo>
                    <a:pt x="695" y="509"/>
                    <a:pt x="695" y="509"/>
                    <a:pt x="695" y="509"/>
                  </a:cubicBezTo>
                  <a:cubicBezTo>
                    <a:pt x="701" y="514"/>
                    <a:pt x="701" y="514"/>
                    <a:pt x="701" y="514"/>
                  </a:cubicBezTo>
                  <a:cubicBezTo>
                    <a:pt x="691" y="522"/>
                    <a:pt x="691" y="522"/>
                    <a:pt x="691" y="522"/>
                  </a:cubicBezTo>
                  <a:cubicBezTo>
                    <a:pt x="691" y="522"/>
                    <a:pt x="692" y="522"/>
                    <a:pt x="692" y="522"/>
                  </a:cubicBezTo>
                  <a:cubicBezTo>
                    <a:pt x="701" y="514"/>
                    <a:pt x="701" y="514"/>
                    <a:pt x="701" y="514"/>
                  </a:cubicBezTo>
                  <a:cubicBezTo>
                    <a:pt x="733" y="544"/>
                    <a:pt x="733" y="544"/>
                    <a:pt x="733" y="544"/>
                  </a:cubicBezTo>
                  <a:cubicBezTo>
                    <a:pt x="733" y="544"/>
                    <a:pt x="733" y="544"/>
                    <a:pt x="733" y="544"/>
                  </a:cubicBezTo>
                  <a:cubicBezTo>
                    <a:pt x="701" y="514"/>
                    <a:pt x="701" y="514"/>
                    <a:pt x="701" y="514"/>
                  </a:cubicBezTo>
                  <a:cubicBezTo>
                    <a:pt x="713" y="503"/>
                    <a:pt x="713" y="503"/>
                    <a:pt x="713" y="503"/>
                  </a:cubicBezTo>
                  <a:cubicBezTo>
                    <a:pt x="754" y="520"/>
                    <a:pt x="754" y="520"/>
                    <a:pt x="754" y="520"/>
                  </a:cubicBezTo>
                  <a:cubicBezTo>
                    <a:pt x="756" y="540"/>
                    <a:pt x="756" y="540"/>
                    <a:pt x="756" y="540"/>
                  </a:cubicBezTo>
                  <a:cubicBezTo>
                    <a:pt x="736" y="545"/>
                    <a:pt x="736" y="545"/>
                    <a:pt x="736" y="545"/>
                  </a:cubicBezTo>
                  <a:cubicBezTo>
                    <a:pt x="736" y="545"/>
                    <a:pt x="736" y="545"/>
                    <a:pt x="736" y="545"/>
                  </a:cubicBezTo>
                  <a:cubicBezTo>
                    <a:pt x="756" y="541"/>
                    <a:pt x="756" y="541"/>
                    <a:pt x="756" y="541"/>
                  </a:cubicBezTo>
                  <a:cubicBezTo>
                    <a:pt x="758" y="553"/>
                    <a:pt x="758" y="553"/>
                    <a:pt x="758" y="553"/>
                  </a:cubicBezTo>
                  <a:cubicBezTo>
                    <a:pt x="758" y="553"/>
                    <a:pt x="758" y="553"/>
                    <a:pt x="758" y="553"/>
                  </a:cubicBezTo>
                  <a:cubicBezTo>
                    <a:pt x="757" y="540"/>
                    <a:pt x="757" y="540"/>
                    <a:pt x="757" y="540"/>
                  </a:cubicBezTo>
                  <a:cubicBezTo>
                    <a:pt x="786" y="534"/>
                    <a:pt x="786" y="534"/>
                    <a:pt x="786" y="534"/>
                  </a:cubicBezTo>
                  <a:cubicBezTo>
                    <a:pt x="786" y="534"/>
                    <a:pt x="785" y="534"/>
                    <a:pt x="785" y="533"/>
                  </a:cubicBezTo>
                  <a:cubicBezTo>
                    <a:pt x="757" y="540"/>
                    <a:pt x="757" y="540"/>
                    <a:pt x="757" y="540"/>
                  </a:cubicBezTo>
                  <a:cubicBezTo>
                    <a:pt x="755" y="520"/>
                    <a:pt x="755" y="520"/>
                    <a:pt x="755" y="520"/>
                  </a:cubicBezTo>
                  <a:cubicBezTo>
                    <a:pt x="786" y="532"/>
                    <a:pt x="786" y="532"/>
                    <a:pt x="786" y="532"/>
                  </a:cubicBezTo>
                  <a:cubicBezTo>
                    <a:pt x="786" y="532"/>
                    <a:pt x="786" y="532"/>
                    <a:pt x="786" y="532"/>
                  </a:cubicBezTo>
                  <a:cubicBezTo>
                    <a:pt x="755" y="520"/>
                    <a:pt x="755" y="520"/>
                    <a:pt x="755" y="520"/>
                  </a:cubicBezTo>
                  <a:cubicBezTo>
                    <a:pt x="754" y="506"/>
                    <a:pt x="754" y="506"/>
                    <a:pt x="754" y="506"/>
                  </a:cubicBezTo>
                  <a:cubicBezTo>
                    <a:pt x="753" y="506"/>
                    <a:pt x="753" y="506"/>
                    <a:pt x="753" y="506"/>
                  </a:cubicBezTo>
                  <a:cubicBezTo>
                    <a:pt x="754" y="519"/>
                    <a:pt x="754" y="519"/>
                    <a:pt x="754" y="519"/>
                  </a:cubicBezTo>
                  <a:cubicBezTo>
                    <a:pt x="714" y="503"/>
                    <a:pt x="714" y="503"/>
                    <a:pt x="714" y="503"/>
                  </a:cubicBezTo>
                  <a:cubicBezTo>
                    <a:pt x="728" y="490"/>
                    <a:pt x="728" y="490"/>
                    <a:pt x="728" y="490"/>
                  </a:cubicBezTo>
                  <a:cubicBezTo>
                    <a:pt x="751" y="502"/>
                    <a:pt x="751" y="502"/>
                    <a:pt x="751" y="502"/>
                  </a:cubicBezTo>
                  <a:cubicBezTo>
                    <a:pt x="751" y="502"/>
                    <a:pt x="751" y="502"/>
                    <a:pt x="751" y="502"/>
                  </a:cubicBezTo>
                  <a:cubicBezTo>
                    <a:pt x="728" y="490"/>
                    <a:pt x="728" y="490"/>
                    <a:pt x="728" y="490"/>
                  </a:cubicBezTo>
                  <a:cubicBezTo>
                    <a:pt x="762" y="461"/>
                    <a:pt x="762" y="461"/>
                    <a:pt x="762" y="461"/>
                  </a:cubicBezTo>
                  <a:cubicBezTo>
                    <a:pt x="762" y="461"/>
                    <a:pt x="762" y="461"/>
                    <a:pt x="761" y="461"/>
                  </a:cubicBezTo>
                  <a:moveTo>
                    <a:pt x="761" y="460"/>
                  </a:moveTo>
                  <a:cubicBezTo>
                    <a:pt x="708" y="477"/>
                    <a:pt x="708" y="477"/>
                    <a:pt x="708" y="477"/>
                  </a:cubicBezTo>
                  <a:cubicBezTo>
                    <a:pt x="708" y="477"/>
                    <a:pt x="708" y="477"/>
                    <a:pt x="708" y="477"/>
                  </a:cubicBezTo>
                  <a:cubicBezTo>
                    <a:pt x="761" y="460"/>
                    <a:pt x="761" y="460"/>
                    <a:pt x="761" y="460"/>
                  </a:cubicBezTo>
                  <a:cubicBezTo>
                    <a:pt x="761" y="460"/>
                    <a:pt x="761" y="460"/>
                    <a:pt x="761" y="460"/>
                  </a:cubicBezTo>
                  <a:moveTo>
                    <a:pt x="602" y="445"/>
                  </a:moveTo>
                  <a:cubicBezTo>
                    <a:pt x="602" y="445"/>
                    <a:pt x="602" y="445"/>
                    <a:pt x="602" y="445"/>
                  </a:cubicBezTo>
                  <a:cubicBezTo>
                    <a:pt x="602" y="445"/>
                    <a:pt x="602" y="445"/>
                    <a:pt x="602" y="445"/>
                  </a:cubicBezTo>
                  <a:cubicBezTo>
                    <a:pt x="602" y="512"/>
                    <a:pt x="602" y="512"/>
                    <a:pt x="602" y="512"/>
                  </a:cubicBezTo>
                  <a:cubicBezTo>
                    <a:pt x="602" y="512"/>
                    <a:pt x="603" y="512"/>
                    <a:pt x="603" y="512"/>
                  </a:cubicBezTo>
                  <a:cubicBezTo>
                    <a:pt x="603" y="512"/>
                    <a:pt x="603" y="512"/>
                    <a:pt x="603" y="512"/>
                  </a:cubicBezTo>
                  <a:cubicBezTo>
                    <a:pt x="602" y="445"/>
                    <a:pt x="602" y="445"/>
                    <a:pt x="602" y="445"/>
                  </a:cubicBezTo>
                  <a:moveTo>
                    <a:pt x="605" y="443"/>
                  </a:moveTo>
                  <a:cubicBezTo>
                    <a:pt x="605" y="443"/>
                    <a:pt x="605" y="443"/>
                    <a:pt x="605" y="444"/>
                  </a:cubicBezTo>
                  <a:cubicBezTo>
                    <a:pt x="671" y="486"/>
                    <a:pt x="671" y="486"/>
                    <a:pt x="671" y="486"/>
                  </a:cubicBezTo>
                  <a:cubicBezTo>
                    <a:pt x="671" y="486"/>
                    <a:pt x="671" y="486"/>
                    <a:pt x="671" y="486"/>
                  </a:cubicBezTo>
                  <a:cubicBezTo>
                    <a:pt x="605" y="443"/>
                    <a:pt x="605" y="443"/>
                    <a:pt x="605" y="443"/>
                  </a:cubicBezTo>
                  <a:moveTo>
                    <a:pt x="374" y="427"/>
                  </a:moveTo>
                  <a:cubicBezTo>
                    <a:pt x="374" y="427"/>
                    <a:pt x="373" y="427"/>
                    <a:pt x="373" y="427"/>
                  </a:cubicBezTo>
                  <a:cubicBezTo>
                    <a:pt x="424" y="468"/>
                    <a:pt x="424" y="468"/>
                    <a:pt x="424" y="468"/>
                  </a:cubicBezTo>
                  <a:cubicBezTo>
                    <a:pt x="424" y="468"/>
                    <a:pt x="424" y="468"/>
                    <a:pt x="424" y="468"/>
                  </a:cubicBezTo>
                  <a:cubicBezTo>
                    <a:pt x="374" y="427"/>
                    <a:pt x="374" y="427"/>
                    <a:pt x="374" y="427"/>
                  </a:cubicBezTo>
                  <a:moveTo>
                    <a:pt x="487" y="412"/>
                  </a:moveTo>
                  <a:cubicBezTo>
                    <a:pt x="486" y="412"/>
                    <a:pt x="486" y="412"/>
                    <a:pt x="486" y="412"/>
                  </a:cubicBezTo>
                  <a:cubicBezTo>
                    <a:pt x="497" y="466"/>
                    <a:pt x="497" y="466"/>
                    <a:pt x="497" y="466"/>
                  </a:cubicBezTo>
                  <a:cubicBezTo>
                    <a:pt x="497" y="466"/>
                    <a:pt x="497" y="466"/>
                    <a:pt x="497" y="466"/>
                  </a:cubicBezTo>
                  <a:cubicBezTo>
                    <a:pt x="497" y="466"/>
                    <a:pt x="497" y="466"/>
                    <a:pt x="497" y="466"/>
                  </a:cubicBezTo>
                  <a:cubicBezTo>
                    <a:pt x="487" y="412"/>
                    <a:pt x="487" y="412"/>
                    <a:pt x="487" y="412"/>
                  </a:cubicBezTo>
                  <a:moveTo>
                    <a:pt x="617" y="400"/>
                  </a:moveTo>
                  <a:cubicBezTo>
                    <a:pt x="603" y="438"/>
                    <a:pt x="603" y="438"/>
                    <a:pt x="603" y="438"/>
                  </a:cubicBezTo>
                  <a:cubicBezTo>
                    <a:pt x="603" y="438"/>
                    <a:pt x="603" y="438"/>
                    <a:pt x="604" y="438"/>
                  </a:cubicBezTo>
                  <a:cubicBezTo>
                    <a:pt x="617" y="400"/>
                    <a:pt x="617" y="400"/>
                    <a:pt x="617" y="400"/>
                  </a:cubicBezTo>
                  <a:cubicBezTo>
                    <a:pt x="617" y="400"/>
                    <a:pt x="617" y="400"/>
                    <a:pt x="617" y="400"/>
                  </a:cubicBezTo>
                  <a:moveTo>
                    <a:pt x="619" y="400"/>
                  </a:moveTo>
                  <a:cubicBezTo>
                    <a:pt x="619" y="400"/>
                    <a:pt x="619" y="400"/>
                    <a:pt x="619" y="400"/>
                  </a:cubicBezTo>
                  <a:cubicBezTo>
                    <a:pt x="619" y="400"/>
                    <a:pt x="619" y="400"/>
                    <a:pt x="619" y="400"/>
                  </a:cubicBezTo>
                  <a:cubicBezTo>
                    <a:pt x="656" y="460"/>
                    <a:pt x="656" y="460"/>
                    <a:pt x="656" y="460"/>
                  </a:cubicBezTo>
                  <a:cubicBezTo>
                    <a:pt x="606" y="442"/>
                    <a:pt x="606" y="442"/>
                    <a:pt x="606" y="442"/>
                  </a:cubicBezTo>
                  <a:cubicBezTo>
                    <a:pt x="605" y="443"/>
                    <a:pt x="605" y="443"/>
                    <a:pt x="605" y="443"/>
                  </a:cubicBezTo>
                  <a:cubicBezTo>
                    <a:pt x="656" y="461"/>
                    <a:pt x="656" y="461"/>
                    <a:pt x="656" y="461"/>
                  </a:cubicBezTo>
                  <a:cubicBezTo>
                    <a:pt x="671" y="486"/>
                    <a:pt x="671" y="486"/>
                    <a:pt x="671" y="486"/>
                  </a:cubicBezTo>
                  <a:cubicBezTo>
                    <a:pt x="671" y="485"/>
                    <a:pt x="671" y="485"/>
                    <a:pt x="671" y="485"/>
                  </a:cubicBezTo>
                  <a:cubicBezTo>
                    <a:pt x="671" y="485"/>
                    <a:pt x="671" y="485"/>
                    <a:pt x="671" y="485"/>
                  </a:cubicBezTo>
                  <a:cubicBezTo>
                    <a:pt x="657" y="461"/>
                    <a:pt x="657" y="461"/>
                    <a:pt x="657" y="461"/>
                  </a:cubicBezTo>
                  <a:cubicBezTo>
                    <a:pt x="702" y="477"/>
                    <a:pt x="702" y="477"/>
                    <a:pt x="702" y="477"/>
                  </a:cubicBezTo>
                  <a:cubicBezTo>
                    <a:pt x="702" y="477"/>
                    <a:pt x="702" y="477"/>
                    <a:pt x="702" y="477"/>
                  </a:cubicBezTo>
                  <a:cubicBezTo>
                    <a:pt x="656" y="460"/>
                    <a:pt x="656" y="460"/>
                    <a:pt x="656" y="460"/>
                  </a:cubicBezTo>
                  <a:cubicBezTo>
                    <a:pt x="619" y="400"/>
                    <a:pt x="619" y="400"/>
                    <a:pt x="619" y="400"/>
                  </a:cubicBezTo>
                  <a:moveTo>
                    <a:pt x="405" y="396"/>
                  </a:moveTo>
                  <a:cubicBezTo>
                    <a:pt x="405" y="396"/>
                    <a:pt x="405" y="396"/>
                    <a:pt x="405" y="396"/>
                  </a:cubicBezTo>
                  <a:cubicBezTo>
                    <a:pt x="412" y="420"/>
                    <a:pt x="412" y="420"/>
                    <a:pt x="412" y="420"/>
                  </a:cubicBezTo>
                  <a:cubicBezTo>
                    <a:pt x="374" y="425"/>
                    <a:pt x="374" y="425"/>
                    <a:pt x="374" y="425"/>
                  </a:cubicBezTo>
                  <a:cubicBezTo>
                    <a:pt x="374" y="426"/>
                    <a:pt x="374" y="426"/>
                    <a:pt x="374" y="426"/>
                  </a:cubicBezTo>
                  <a:cubicBezTo>
                    <a:pt x="374" y="426"/>
                    <a:pt x="374" y="426"/>
                    <a:pt x="374" y="426"/>
                  </a:cubicBezTo>
                  <a:cubicBezTo>
                    <a:pt x="412" y="420"/>
                    <a:pt x="412" y="420"/>
                    <a:pt x="412" y="420"/>
                  </a:cubicBezTo>
                  <a:cubicBezTo>
                    <a:pt x="418" y="441"/>
                    <a:pt x="418" y="441"/>
                    <a:pt x="418" y="441"/>
                  </a:cubicBezTo>
                  <a:cubicBezTo>
                    <a:pt x="374" y="426"/>
                    <a:pt x="374" y="426"/>
                    <a:pt x="374" y="426"/>
                  </a:cubicBezTo>
                  <a:cubicBezTo>
                    <a:pt x="374" y="427"/>
                    <a:pt x="374" y="427"/>
                    <a:pt x="374" y="427"/>
                  </a:cubicBezTo>
                  <a:cubicBezTo>
                    <a:pt x="418" y="442"/>
                    <a:pt x="418" y="442"/>
                    <a:pt x="418" y="442"/>
                  </a:cubicBezTo>
                  <a:cubicBezTo>
                    <a:pt x="426" y="467"/>
                    <a:pt x="426" y="467"/>
                    <a:pt x="426" y="467"/>
                  </a:cubicBezTo>
                  <a:cubicBezTo>
                    <a:pt x="426" y="467"/>
                    <a:pt x="426" y="467"/>
                    <a:pt x="426" y="467"/>
                  </a:cubicBezTo>
                  <a:cubicBezTo>
                    <a:pt x="419" y="442"/>
                    <a:pt x="419" y="442"/>
                    <a:pt x="419" y="442"/>
                  </a:cubicBezTo>
                  <a:cubicBezTo>
                    <a:pt x="445" y="451"/>
                    <a:pt x="445" y="451"/>
                    <a:pt x="445" y="451"/>
                  </a:cubicBezTo>
                  <a:cubicBezTo>
                    <a:pt x="428" y="468"/>
                    <a:pt x="428" y="468"/>
                    <a:pt x="428" y="468"/>
                  </a:cubicBezTo>
                  <a:cubicBezTo>
                    <a:pt x="428" y="468"/>
                    <a:pt x="428" y="468"/>
                    <a:pt x="429" y="468"/>
                  </a:cubicBezTo>
                  <a:cubicBezTo>
                    <a:pt x="445" y="451"/>
                    <a:pt x="445" y="451"/>
                    <a:pt x="445" y="451"/>
                  </a:cubicBezTo>
                  <a:cubicBezTo>
                    <a:pt x="495" y="468"/>
                    <a:pt x="495" y="468"/>
                    <a:pt x="495" y="468"/>
                  </a:cubicBezTo>
                  <a:cubicBezTo>
                    <a:pt x="495" y="468"/>
                    <a:pt x="495" y="468"/>
                    <a:pt x="495" y="468"/>
                  </a:cubicBezTo>
                  <a:cubicBezTo>
                    <a:pt x="445" y="451"/>
                    <a:pt x="445" y="451"/>
                    <a:pt x="445" y="451"/>
                  </a:cubicBezTo>
                  <a:cubicBezTo>
                    <a:pt x="484" y="412"/>
                    <a:pt x="484" y="412"/>
                    <a:pt x="484" y="412"/>
                  </a:cubicBezTo>
                  <a:cubicBezTo>
                    <a:pt x="484" y="411"/>
                    <a:pt x="484" y="411"/>
                    <a:pt x="484" y="411"/>
                  </a:cubicBezTo>
                  <a:cubicBezTo>
                    <a:pt x="445" y="451"/>
                    <a:pt x="445" y="451"/>
                    <a:pt x="445" y="451"/>
                  </a:cubicBezTo>
                  <a:cubicBezTo>
                    <a:pt x="418" y="442"/>
                    <a:pt x="418" y="442"/>
                    <a:pt x="418" y="442"/>
                  </a:cubicBezTo>
                  <a:cubicBezTo>
                    <a:pt x="412" y="420"/>
                    <a:pt x="412" y="420"/>
                    <a:pt x="412" y="420"/>
                  </a:cubicBezTo>
                  <a:cubicBezTo>
                    <a:pt x="483" y="410"/>
                    <a:pt x="483" y="410"/>
                    <a:pt x="483" y="410"/>
                  </a:cubicBezTo>
                  <a:cubicBezTo>
                    <a:pt x="483" y="410"/>
                    <a:pt x="483" y="410"/>
                    <a:pt x="483" y="410"/>
                  </a:cubicBezTo>
                  <a:cubicBezTo>
                    <a:pt x="412" y="420"/>
                    <a:pt x="412" y="420"/>
                    <a:pt x="412" y="420"/>
                  </a:cubicBezTo>
                  <a:cubicBezTo>
                    <a:pt x="405" y="396"/>
                    <a:pt x="405" y="396"/>
                    <a:pt x="405" y="396"/>
                  </a:cubicBezTo>
                  <a:moveTo>
                    <a:pt x="401" y="395"/>
                  </a:moveTo>
                  <a:cubicBezTo>
                    <a:pt x="373" y="424"/>
                    <a:pt x="373" y="424"/>
                    <a:pt x="373" y="424"/>
                  </a:cubicBezTo>
                  <a:cubicBezTo>
                    <a:pt x="373" y="424"/>
                    <a:pt x="373" y="425"/>
                    <a:pt x="373" y="425"/>
                  </a:cubicBezTo>
                  <a:cubicBezTo>
                    <a:pt x="402" y="395"/>
                    <a:pt x="402" y="395"/>
                    <a:pt x="402" y="395"/>
                  </a:cubicBezTo>
                  <a:cubicBezTo>
                    <a:pt x="402" y="395"/>
                    <a:pt x="401" y="395"/>
                    <a:pt x="401" y="395"/>
                  </a:cubicBezTo>
                  <a:moveTo>
                    <a:pt x="552" y="382"/>
                  </a:moveTo>
                  <a:cubicBezTo>
                    <a:pt x="552" y="382"/>
                    <a:pt x="552" y="382"/>
                    <a:pt x="552" y="382"/>
                  </a:cubicBezTo>
                  <a:cubicBezTo>
                    <a:pt x="569" y="402"/>
                    <a:pt x="569" y="402"/>
                    <a:pt x="569" y="402"/>
                  </a:cubicBezTo>
                  <a:cubicBezTo>
                    <a:pt x="535" y="405"/>
                    <a:pt x="535" y="405"/>
                    <a:pt x="535" y="405"/>
                  </a:cubicBezTo>
                  <a:cubicBezTo>
                    <a:pt x="549" y="382"/>
                    <a:pt x="549" y="382"/>
                    <a:pt x="549" y="382"/>
                  </a:cubicBezTo>
                  <a:cubicBezTo>
                    <a:pt x="549" y="382"/>
                    <a:pt x="549" y="382"/>
                    <a:pt x="549" y="382"/>
                  </a:cubicBezTo>
                  <a:cubicBezTo>
                    <a:pt x="535" y="405"/>
                    <a:pt x="535" y="405"/>
                    <a:pt x="535" y="405"/>
                  </a:cubicBezTo>
                  <a:cubicBezTo>
                    <a:pt x="489" y="409"/>
                    <a:pt x="489" y="409"/>
                    <a:pt x="489" y="409"/>
                  </a:cubicBezTo>
                  <a:cubicBezTo>
                    <a:pt x="489" y="409"/>
                    <a:pt x="489" y="409"/>
                    <a:pt x="489" y="409"/>
                  </a:cubicBezTo>
                  <a:cubicBezTo>
                    <a:pt x="535" y="405"/>
                    <a:pt x="535" y="405"/>
                    <a:pt x="535" y="405"/>
                  </a:cubicBezTo>
                  <a:cubicBezTo>
                    <a:pt x="498" y="466"/>
                    <a:pt x="498" y="466"/>
                    <a:pt x="498" y="466"/>
                  </a:cubicBezTo>
                  <a:cubicBezTo>
                    <a:pt x="499" y="466"/>
                    <a:pt x="499" y="467"/>
                    <a:pt x="499" y="467"/>
                  </a:cubicBezTo>
                  <a:cubicBezTo>
                    <a:pt x="535" y="405"/>
                    <a:pt x="535" y="405"/>
                    <a:pt x="535" y="405"/>
                  </a:cubicBezTo>
                  <a:cubicBezTo>
                    <a:pt x="569" y="402"/>
                    <a:pt x="569" y="402"/>
                    <a:pt x="569" y="402"/>
                  </a:cubicBezTo>
                  <a:cubicBezTo>
                    <a:pt x="600" y="439"/>
                    <a:pt x="600" y="439"/>
                    <a:pt x="600" y="439"/>
                  </a:cubicBezTo>
                  <a:cubicBezTo>
                    <a:pt x="600" y="439"/>
                    <a:pt x="600" y="439"/>
                    <a:pt x="600" y="439"/>
                  </a:cubicBezTo>
                  <a:cubicBezTo>
                    <a:pt x="569" y="402"/>
                    <a:pt x="569" y="402"/>
                    <a:pt x="569" y="402"/>
                  </a:cubicBezTo>
                  <a:cubicBezTo>
                    <a:pt x="616" y="398"/>
                    <a:pt x="616" y="398"/>
                    <a:pt x="616" y="398"/>
                  </a:cubicBezTo>
                  <a:cubicBezTo>
                    <a:pt x="616" y="398"/>
                    <a:pt x="616" y="398"/>
                    <a:pt x="616" y="398"/>
                  </a:cubicBezTo>
                  <a:cubicBezTo>
                    <a:pt x="569" y="402"/>
                    <a:pt x="569" y="402"/>
                    <a:pt x="569" y="402"/>
                  </a:cubicBezTo>
                  <a:cubicBezTo>
                    <a:pt x="552" y="382"/>
                    <a:pt x="552" y="382"/>
                    <a:pt x="552" y="382"/>
                  </a:cubicBezTo>
                  <a:moveTo>
                    <a:pt x="548" y="381"/>
                  </a:moveTo>
                  <a:cubicBezTo>
                    <a:pt x="488" y="408"/>
                    <a:pt x="488" y="408"/>
                    <a:pt x="488" y="408"/>
                  </a:cubicBezTo>
                  <a:cubicBezTo>
                    <a:pt x="488" y="408"/>
                    <a:pt x="488" y="408"/>
                    <a:pt x="488" y="408"/>
                  </a:cubicBezTo>
                  <a:cubicBezTo>
                    <a:pt x="548" y="381"/>
                    <a:pt x="548" y="381"/>
                    <a:pt x="548" y="381"/>
                  </a:cubicBezTo>
                  <a:cubicBezTo>
                    <a:pt x="548" y="381"/>
                    <a:pt x="548" y="381"/>
                    <a:pt x="548" y="381"/>
                  </a:cubicBezTo>
                  <a:moveTo>
                    <a:pt x="553" y="380"/>
                  </a:moveTo>
                  <a:cubicBezTo>
                    <a:pt x="553" y="380"/>
                    <a:pt x="553" y="381"/>
                    <a:pt x="553" y="381"/>
                  </a:cubicBezTo>
                  <a:cubicBezTo>
                    <a:pt x="616" y="398"/>
                    <a:pt x="616" y="398"/>
                    <a:pt x="616" y="398"/>
                  </a:cubicBezTo>
                  <a:cubicBezTo>
                    <a:pt x="616" y="398"/>
                    <a:pt x="616" y="397"/>
                    <a:pt x="616" y="397"/>
                  </a:cubicBezTo>
                  <a:cubicBezTo>
                    <a:pt x="553" y="380"/>
                    <a:pt x="553" y="380"/>
                    <a:pt x="553" y="380"/>
                  </a:cubicBezTo>
                  <a:moveTo>
                    <a:pt x="432" y="327"/>
                  </a:moveTo>
                  <a:cubicBezTo>
                    <a:pt x="405" y="389"/>
                    <a:pt x="405" y="389"/>
                    <a:pt x="405" y="389"/>
                  </a:cubicBezTo>
                  <a:cubicBezTo>
                    <a:pt x="405" y="389"/>
                    <a:pt x="405" y="389"/>
                    <a:pt x="405" y="389"/>
                  </a:cubicBezTo>
                  <a:cubicBezTo>
                    <a:pt x="432" y="328"/>
                    <a:pt x="432" y="328"/>
                    <a:pt x="432" y="328"/>
                  </a:cubicBezTo>
                  <a:cubicBezTo>
                    <a:pt x="432" y="328"/>
                    <a:pt x="432" y="327"/>
                    <a:pt x="432" y="327"/>
                  </a:cubicBezTo>
                  <a:moveTo>
                    <a:pt x="359" y="324"/>
                  </a:moveTo>
                  <a:cubicBezTo>
                    <a:pt x="359" y="324"/>
                    <a:pt x="359" y="324"/>
                    <a:pt x="359" y="324"/>
                  </a:cubicBezTo>
                  <a:cubicBezTo>
                    <a:pt x="402" y="390"/>
                    <a:pt x="402" y="390"/>
                    <a:pt x="402" y="390"/>
                  </a:cubicBezTo>
                  <a:cubicBezTo>
                    <a:pt x="402" y="390"/>
                    <a:pt x="402" y="390"/>
                    <a:pt x="402" y="389"/>
                  </a:cubicBezTo>
                  <a:cubicBezTo>
                    <a:pt x="359" y="324"/>
                    <a:pt x="359" y="324"/>
                    <a:pt x="359" y="324"/>
                  </a:cubicBezTo>
                  <a:moveTo>
                    <a:pt x="360" y="322"/>
                  </a:moveTo>
                  <a:cubicBezTo>
                    <a:pt x="360" y="322"/>
                    <a:pt x="360" y="323"/>
                    <a:pt x="360" y="323"/>
                  </a:cubicBezTo>
                  <a:cubicBezTo>
                    <a:pt x="431" y="325"/>
                    <a:pt x="431" y="325"/>
                    <a:pt x="431" y="325"/>
                  </a:cubicBezTo>
                  <a:cubicBezTo>
                    <a:pt x="431" y="325"/>
                    <a:pt x="431" y="325"/>
                    <a:pt x="431" y="325"/>
                  </a:cubicBezTo>
                  <a:cubicBezTo>
                    <a:pt x="360" y="322"/>
                    <a:pt x="360" y="322"/>
                    <a:pt x="360" y="322"/>
                  </a:cubicBezTo>
                  <a:moveTo>
                    <a:pt x="327" y="320"/>
                  </a:moveTo>
                  <a:cubicBezTo>
                    <a:pt x="327" y="320"/>
                    <a:pt x="327" y="320"/>
                    <a:pt x="327" y="320"/>
                  </a:cubicBezTo>
                  <a:cubicBezTo>
                    <a:pt x="362" y="353"/>
                    <a:pt x="362" y="353"/>
                    <a:pt x="362" y="353"/>
                  </a:cubicBezTo>
                  <a:cubicBezTo>
                    <a:pt x="372" y="424"/>
                    <a:pt x="372" y="424"/>
                    <a:pt x="372" y="424"/>
                  </a:cubicBezTo>
                  <a:cubicBezTo>
                    <a:pt x="372" y="424"/>
                    <a:pt x="372" y="424"/>
                    <a:pt x="372" y="424"/>
                  </a:cubicBezTo>
                  <a:cubicBezTo>
                    <a:pt x="372" y="424"/>
                    <a:pt x="372" y="424"/>
                    <a:pt x="372" y="424"/>
                  </a:cubicBezTo>
                  <a:cubicBezTo>
                    <a:pt x="363" y="354"/>
                    <a:pt x="363" y="354"/>
                    <a:pt x="363" y="354"/>
                  </a:cubicBezTo>
                  <a:cubicBezTo>
                    <a:pt x="401" y="390"/>
                    <a:pt x="401" y="390"/>
                    <a:pt x="401" y="390"/>
                  </a:cubicBezTo>
                  <a:cubicBezTo>
                    <a:pt x="401" y="390"/>
                    <a:pt x="401" y="390"/>
                    <a:pt x="401" y="390"/>
                  </a:cubicBezTo>
                  <a:cubicBezTo>
                    <a:pt x="363" y="353"/>
                    <a:pt x="363" y="353"/>
                    <a:pt x="363" y="353"/>
                  </a:cubicBezTo>
                  <a:cubicBezTo>
                    <a:pt x="359" y="324"/>
                    <a:pt x="359" y="324"/>
                    <a:pt x="359" y="324"/>
                  </a:cubicBezTo>
                  <a:cubicBezTo>
                    <a:pt x="359" y="324"/>
                    <a:pt x="359" y="324"/>
                    <a:pt x="359" y="324"/>
                  </a:cubicBezTo>
                  <a:cubicBezTo>
                    <a:pt x="359" y="324"/>
                    <a:pt x="358" y="324"/>
                    <a:pt x="358" y="324"/>
                  </a:cubicBezTo>
                  <a:cubicBezTo>
                    <a:pt x="362" y="353"/>
                    <a:pt x="362" y="353"/>
                    <a:pt x="362" y="353"/>
                  </a:cubicBezTo>
                  <a:cubicBezTo>
                    <a:pt x="327" y="320"/>
                    <a:pt x="327" y="320"/>
                    <a:pt x="327" y="320"/>
                  </a:cubicBezTo>
                  <a:moveTo>
                    <a:pt x="328" y="318"/>
                  </a:moveTo>
                  <a:cubicBezTo>
                    <a:pt x="328" y="318"/>
                    <a:pt x="328" y="318"/>
                    <a:pt x="328" y="318"/>
                  </a:cubicBezTo>
                  <a:cubicBezTo>
                    <a:pt x="356" y="322"/>
                    <a:pt x="356" y="322"/>
                    <a:pt x="356" y="322"/>
                  </a:cubicBezTo>
                  <a:cubicBezTo>
                    <a:pt x="356" y="322"/>
                    <a:pt x="356" y="322"/>
                    <a:pt x="356" y="322"/>
                  </a:cubicBezTo>
                  <a:cubicBezTo>
                    <a:pt x="328" y="318"/>
                    <a:pt x="328" y="318"/>
                    <a:pt x="328" y="318"/>
                  </a:cubicBezTo>
                  <a:moveTo>
                    <a:pt x="266" y="311"/>
                  </a:moveTo>
                  <a:cubicBezTo>
                    <a:pt x="266" y="311"/>
                    <a:pt x="266" y="311"/>
                    <a:pt x="266" y="311"/>
                  </a:cubicBezTo>
                  <a:cubicBezTo>
                    <a:pt x="321" y="317"/>
                    <a:pt x="321" y="317"/>
                    <a:pt x="321" y="317"/>
                  </a:cubicBezTo>
                  <a:cubicBezTo>
                    <a:pt x="321" y="317"/>
                    <a:pt x="321" y="317"/>
                    <a:pt x="321" y="317"/>
                  </a:cubicBezTo>
                  <a:cubicBezTo>
                    <a:pt x="266" y="311"/>
                    <a:pt x="266" y="311"/>
                    <a:pt x="266" y="311"/>
                  </a:cubicBezTo>
                  <a:moveTo>
                    <a:pt x="289" y="277"/>
                  </a:moveTo>
                  <a:cubicBezTo>
                    <a:pt x="265" y="309"/>
                    <a:pt x="265" y="309"/>
                    <a:pt x="265" y="309"/>
                  </a:cubicBezTo>
                  <a:cubicBezTo>
                    <a:pt x="265" y="309"/>
                    <a:pt x="265" y="309"/>
                    <a:pt x="265" y="309"/>
                  </a:cubicBezTo>
                  <a:cubicBezTo>
                    <a:pt x="289" y="277"/>
                    <a:pt x="289" y="277"/>
                    <a:pt x="289" y="277"/>
                  </a:cubicBezTo>
                  <a:cubicBezTo>
                    <a:pt x="289" y="277"/>
                    <a:pt x="289" y="277"/>
                    <a:pt x="289" y="277"/>
                  </a:cubicBezTo>
                  <a:moveTo>
                    <a:pt x="326" y="245"/>
                  </a:moveTo>
                  <a:cubicBezTo>
                    <a:pt x="326" y="245"/>
                    <a:pt x="326" y="245"/>
                    <a:pt x="326" y="245"/>
                  </a:cubicBezTo>
                  <a:cubicBezTo>
                    <a:pt x="356" y="280"/>
                    <a:pt x="356" y="280"/>
                    <a:pt x="356" y="280"/>
                  </a:cubicBezTo>
                  <a:cubicBezTo>
                    <a:pt x="356" y="280"/>
                    <a:pt x="356" y="280"/>
                    <a:pt x="356" y="279"/>
                  </a:cubicBezTo>
                  <a:cubicBezTo>
                    <a:pt x="326" y="245"/>
                    <a:pt x="326" y="245"/>
                    <a:pt x="326" y="245"/>
                  </a:cubicBezTo>
                  <a:moveTo>
                    <a:pt x="339" y="302"/>
                  </a:moveTo>
                  <a:cubicBezTo>
                    <a:pt x="328" y="291"/>
                    <a:pt x="328" y="291"/>
                    <a:pt x="328" y="291"/>
                  </a:cubicBezTo>
                  <a:cubicBezTo>
                    <a:pt x="343" y="286"/>
                    <a:pt x="343" y="286"/>
                    <a:pt x="343" y="286"/>
                  </a:cubicBezTo>
                  <a:cubicBezTo>
                    <a:pt x="346" y="294"/>
                    <a:pt x="346" y="294"/>
                    <a:pt x="346" y="294"/>
                  </a:cubicBezTo>
                  <a:cubicBezTo>
                    <a:pt x="339" y="302"/>
                    <a:pt x="339" y="302"/>
                    <a:pt x="339" y="302"/>
                  </a:cubicBezTo>
                  <a:moveTo>
                    <a:pt x="306" y="228"/>
                  </a:moveTo>
                  <a:cubicBezTo>
                    <a:pt x="303" y="239"/>
                    <a:pt x="303" y="239"/>
                    <a:pt x="303" y="239"/>
                  </a:cubicBezTo>
                  <a:cubicBezTo>
                    <a:pt x="274" y="234"/>
                    <a:pt x="274" y="234"/>
                    <a:pt x="274" y="234"/>
                  </a:cubicBezTo>
                  <a:cubicBezTo>
                    <a:pt x="274" y="234"/>
                    <a:pt x="274" y="234"/>
                    <a:pt x="274" y="234"/>
                  </a:cubicBezTo>
                  <a:cubicBezTo>
                    <a:pt x="302" y="240"/>
                    <a:pt x="302" y="240"/>
                    <a:pt x="302" y="240"/>
                  </a:cubicBezTo>
                  <a:cubicBezTo>
                    <a:pt x="296" y="259"/>
                    <a:pt x="296" y="259"/>
                    <a:pt x="296" y="259"/>
                  </a:cubicBezTo>
                  <a:cubicBezTo>
                    <a:pt x="273" y="235"/>
                    <a:pt x="273" y="235"/>
                    <a:pt x="273" y="235"/>
                  </a:cubicBezTo>
                  <a:cubicBezTo>
                    <a:pt x="273" y="235"/>
                    <a:pt x="273" y="235"/>
                    <a:pt x="273" y="236"/>
                  </a:cubicBezTo>
                  <a:cubicBezTo>
                    <a:pt x="296" y="259"/>
                    <a:pt x="296" y="259"/>
                    <a:pt x="296" y="259"/>
                  </a:cubicBezTo>
                  <a:cubicBezTo>
                    <a:pt x="292" y="272"/>
                    <a:pt x="292" y="272"/>
                    <a:pt x="292" y="272"/>
                  </a:cubicBezTo>
                  <a:cubicBezTo>
                    <a:pt x="292" y="272"/>
                    <a:pt x="292" y="272"/>
                    <a:pt x="292" y="272"/>
                  </a:cubicBezTo>
                  <a:cubicBezTo>
                    <a:pt x="296" y="260"/>
                    <a:pt x="296" y="260"/>
                    <a:pt x="296" y="260"/>
                  </a:cubicBezTo>
                  <a:cubicBezTo>
                    <a:pt x="327" y="291"/>
                    <a:pt x="327" y="291"/>
                    <a:pt x="327" y="291"/>
                  </a:cubicBezTo>
                  <a:cubicBezTo>
                    <a:pt x="309" y="297"/>
                    <a:pt x="309" y="297"/>
                    <a:pt x="309" y="297"/>
                  </a:cubicBezTo>
                  <a:cubicBezTo>
                    <a:pt x="293" y="277"/>
                    <a:pt x="293" y="277"/>
                    <a:pt x="293" y="277"/>
                  </a:cubicBezTo>
                  <a:cubicBezTo>
                    <a:pt x="293" y="277"/>
                    <a:pt x="293" y="277"/>
                    <a:pt x="292" y="277"/>
                  </a:cubicBezTo>
                  <a:cubicBezTo>
                    <a:pt x="308" y="297"/>
                    <a:pt x="308" y="297"/>
                    <a:pt x="308" y="297"/>
                  </a:cubicBezTo>
                  <a:cubicBezTo>
                    <a:pt x="266" y="310"/>
                    <a:pt x="266" y="310"/>
                    <a:pt x="266" y="310"/>
                  </a:cubicBezTo>
                  <a:cubicBezTo>
                    <a:pt x="266" y="310"/>
                    <a:pt x="266" y="310"/>
                    <a:pt x="266" y="310"/>
                  </a:cubicBezTo>
                  <a:cubicBezTo>
                    <a:pt x="308" y="297"/>
                    <a:pt x="308" y="297"/>
                    <a:pt x="308" y="297"/>
                  </a:cubicBezTo>
                  <a:cubicBezTo>
                    <a:pt x="322" y="315"/>
                    <a:pt x="322" y="315"/>
                    <a:pt x="322" y="315"/>
                  </a:cubicBezTo>
                  <a:cubicBezTo>
                    <a:pt x="322" y="315"/>
                    <a:pt x="323" y="315"/>
                    <a:pt x="323" y="315"/>
                  </a:cubicBezTo>
                  <a:cubicBezTo>
                    <a:pt x="309" y="297"/>
                    <a:pt x="309" y="297"/>
                    <a:pt x="309" y="297"/>
                  </a:cubicBezTo>
                  <a:cubicBezTo>
                    <a:pt x="327" y="291"/>
                    <a:pt x="327" y="291"/>
                    <a:pt x="327" y="291"/>
                  </a:cubicBezTo>
                  <a:cubicBezTo>
                    <a:pt x="338" y="302"/>
                    <a:pt x="338" y="302"/>
                    <a:pt x="338" y="302"/>
                  </a:cubicBezTo>
                  <a:cubicBezTo>
                    <a:pt x="327" y="315"/>
                    <a:pt x="327" y="315"/>
                    <a:pt x="327" y="315"/>
                  </a:cubicBezTo>
                  <a:cubicBezTo>
                    <a:pt x="327" y="315"/>
                    <a:pt x="327" y="315"/>
                    <a:pt x="327" y="315"/>
                  </a:cubicBezTo>
                  <a:cubicBezTo>
                    <a:pt x="339" y="303"/>
                    <a:pt x="339" y="303"/>
                    <a:pt x="339" y="303"/>
                  </a:cubicBezTo>
                  <a:cubicBezTo>
                    <a:pt x="357" y="321"/>
                    <a:pt x="357" y="321"/>
                    <a:pt x="357" y="321"/>
                  </a:cubicBezTo>
                  <a:cubicBezTo>
                    <a:pt x="357" y="321"/>
                    <a:pt x="357" y="321"/>
                    <a:pt x="357" y="321"/>
                  </a:cubicBezTo>
                  <a:cubicBezTo>
                    <a:pt x="339" y="302"/>
                    <a:pt x="339" y="302"/>
                    <a:pt x="339" y="302"/>
                  </a:cubicBezTo>
                  <a:cubicBezTo>
                    <a:pt x="346" y="294"/>
                    <a:pt x="346" y="294"/>
                    <a:pt x="346" y="294"/>
                  </a:cubicBezTo>
                  <a:cubicBezTo>
                    <a:pt x="357" y="321"/>
                    <a:pt x="357" y="321"/>
                    <a:pt x="357" y="321"/>
                  </a:cubicBezTo>
                  <a:cubicBezTo>
                    <a:pt x="357" y="321"/>
                    <a:pt x="358" y="321"/>
                    <a:pt x="358" y="321"/>
                  </a:cubicBezTo>
                  <a:cubicBezTo>
                    <a:pt x="346" y="294"/>
                    <a:pt x="346" y="294"/>
                    <a:pt x="346" y="294"/>
                  </a:cubicBezTo>
                  <a:cubicBezTo>
                    <a:pt x="356" y="284"/>
                    <a:pt x="356" y="284"/>
                    <a:pt x="356" y="284"/>
                  </a:cubicBezTo>
                  <a:cubicBezTo>
                    <a:pt x="356" y="284"/>
                    <a:pt x="356" y="284"/>
                    <a:pt x="356" y="284"/>
                  </a:cubicBezTo>
                  <a:cubicBezTo>
                    <a:pt x="346" y="294"/>
                    <a:pt x="346" y="294"/>
                    <a:pt x="346" y="294"/>
                  </a:cubicBezTo>
                  <a:cubicBezTo>
                    <a:pt x="343" y="286"/>
                    <a:pt x="343" y="286"/>
                    <a:pt x="343" y="286"/>
                  </a:cubicBezTo>
                  <a:cubicBezTo>
                    <a:pt x="355" y="283"/>
                    <a:pt x="355" y="283"/>
                    <a:pt x="355" y="283"/>
                  </a:cubicBezTo>
                  <a:cubicBezTo>
                    <a:pt x="355" y="283"/>
                    <a:pt x="355" y="282"/>
                    <a:pt x="355" y="282"/>
                  </a:cubicBezTo>
                  <a:cubicBezTo>
                    <a:pt x="343" y="286"/>
                    <a:pt x="343" y="286"/>
                    <a:pt x="343" y="286"/>
                  </a:cubicBezTo>
                  <a:cubicBezTo>
                    <a:pt x="326" y="246"/>
                    <a:pt x="326" y="246"/>
                    <a:pt x="326" y="246"/>
                  </a:cubicBezTo>
                  <a:cubicBezTo>
                    <a:pt x="326" y="246"/>
                    <a:pt x="326" y="246"/>
                    <a:pt x="326" y="246"/>
                  </a:cubicBezTo>
                  <a:cubicBezTo>
                    <a:pt x="343" y="286"/>
                    <a:pt x="343" y="286"/>
                    <a:pt x="343" y="286"/>
                  </a:cubicBezTo>
                  <a:cubicBezTo>
                    <a:pt x="328" y="291"/>
                    <a:pt x="328" y="291"/>
                    <a:pt x="328" y="291"/>
                  </a:cubicBezTo>
                  <a:cubicBezTo>
                    <a:pt x="296" y="259"/>
                    <a:pt x="296" y="259"/>
                    <a:pt x="296" y="259"/>
                  </a:cubicBezTo>
                  <a:cubicBezTo>
                    <a:pt x="303" y="240"/>
                    <a:pt x="303" y="240"/>
                    <a:pt x="303" y="240"/>
                  </a:cubicBezTo>
                  <a:cubicBezTo>
                    <a:pt x="323" y="244"/>
                    <a:pt x="323" y="244"/>
                    <a:pt x="323" y="244"/>
                  </a:cubicBezTo>
                  <a:cubicBezTo>
                    <a:pt x="323" y="244"/>
                    <a:pt x="323" y="243"/>
                    <a:pt x="323" y="243"/>
                  </a:cubicBezTo>
                  <a:cubicBezTo>
                    <a:pt x="303" y="239"/>
                    <a:pt x="303" y="239"/>
                    <a:pt x="303" y="239"/>
                  </a:cubicBezTo>
                  <a:cubicBezTo>
                    <a:pt x="307" y="228"/>
                    <a:pt x="307" y="228"/>
                    <a:pt x="307" y="228"/>
                  </a:cubicBezTo>
                  <a:cubicBezTo>
                    <a:pt x="307" y="228"/>
                    <a:pt x="307" y="228"/>
                    <a:pt x="306" y="228"/>
                  </a:cubicBezTo>
                  <a:moveTo>
                    <a:pt x="309" y="227"/>
                  </a:moveTo>
                  <a:cubicBezTo>
                    <a:pt x="309" y="227"/>
                    <a:pt x="309" y="227"/>
                    <a:pt x="308" y="227"/>
                  </a:cubicBezTo>
                  <a:cubicBezTo>
                    <a:pt x="324" y="243"/>
                    <a:pt x="324" y="243"/>
                    <a:pt x="324" y="243"/>
                  </a:cubicBezTo>
                  <a:cubicBezTo>
                    <a:pt x="324" y="243"/>
                    <a:pt x="324" y="242"/>
                    <a:pt x="324" y="242"/>
                  </a:cubicBezTo>
                  <a:cubicBezTo>
                    <a:pt x="309" y="227"/>
                    <a:pt x="309" y="227"/>
                    <a:pt x="309" y="227"/>
                  </a:cubicBezTo>
                  <a:moveTo>
                    <a:pt x="305" y="226"/>
                  </a:moveTo>
                  <a:cubicBezTo>
                    <a:pt x="274" y="233"/>
                    <a:pt x="274" y="233"/>
                    <a:pt x="274" y="233"/>
                  </a:cubicBezTo>
                  <a:cubicBezTo>
                    <a:pt x="274" y="233"/>
                    <a:pt x="274" y="233"/>
                    <a:pt x="274" y="233"/>
                  </a:cubicBezTo>
                  <a:cubicBezTo>
                    <a:pt x="274" y="233"/>
                    <a:pt x="274" y="233"/>
                    <a:pt x="274" y="233"/>
                  </a:cubicBezTo>
                  <a:cubicBezTo>
                    <a:pt x="305" y="227"/>
                    <a:pt x="305" y="227"/>
                    <a:pt x="305" y="227"/>
                  </a:cubicBezTo>
                  <a:cubicBezTo>
                    <a:pt x="305" y="227"/>
                    <a:pt x="305" y="226"/>
                    <a:pt x="305" y="226"/>
                  </a:cubicBezTo>
                  <a:cubicBezTo>
                    <a:pt x="305" y="226"/>
                    <a:pt x="305" y="226"/>
                    <a:pt x="305" y="226"/>
                  </a:cubicBezTo>
                  <a:moveTo>
                    <a:pt x="335" y="204"/>
                  </a:moveTo>
                  <a:cubicBezTo>
                    <a:pt x="325" y="242"/>
                    <a:pt x="325" y="242"/>
                    <a:pt x="325" y="242"/>
                  </a:cubicBezTo>
                  <a:cubicBezTo>
                    <a:pt x="325" y="242"/>
                    <a:pt x="326" y="242"/>
                    <a:pt x="326" y="242"/>
                  </a:cubicBezTo>
                  <a:cubicBezTo>
                    <a:pt x="335" y="204"/>
                    <a:pt x="335" y="204"/>
                    <a:pt x="335" y="204"/>
                  </a:cubicBezTo>
                  <a:cubicBezTo>
                    <a:pt x="335" y="204"/>
                    <a:pt x="335" y="204"/>
                    <a:pt x="335" y="204"/>
                  </a:cubicBezTo>
                  <a:moveTo>
                    <a:pt x="333" y="203"/>
                  </a:moveTo>
                  <a:cubicBezTo>
                    <a:pt x="309" y="225"/>
                    <a:pt x="309" y="225"/>
                    <a:pt x="309" y="225"/>
                  </a:cubicBezTo>
                  <a:cubicBezTo>
                    <a:pt x="309" y="225"/>
                    <a:pt x="309" y="225"/>
                    <a:pt x="309" y="225"/>
                  </a:cubicBezTo>
                  <a:cubicBezTo>
                    <a:pt x="334" y="203"/>
                    <a:pt x="334" y="203"/>
                    <a:pt x="334" y="203"/>
                  </a:cubicBezTo>
                  <a:cubicBezTo>
                    <a:pt x="334" y="203"/>
                    <a:pt x="333" y="203"/>
                    <a:pt x="333" y="203"/>
                  </a:cubicBezTo>
                  <a:moveTo>
                    <a:pt x="419" y="170"/>
                  </a:moveTo>
                  <a:cubicBezTo>
                    <a:pt x="364" y="190"/>
                    <a:pt x="364" y="190"/>
                    <a:pt x="364" y="190"/>
                  </a:cubicBezTo>
                  <a:cubicBezTo>
                    <a:pt x="375" y="175"/>
                    <a:pt x="375" y="175"/>
                    <a:pt x="375" y="175"/>
                  </a:cubicBezTo>
                  <a:cubicBezTo>
                    <a:pt x="375" y="175"/>
                    <a:pt x="374" y="175"/>
                    <a:pt x="374" y="175"/>
                  </a:cubicBezTo>
                  <a:cubicBezTo>
                    <a:pt x="363" y="190"/>
                    <a:pt x="363" y="190"/>
                    <a:pt x="363" y="190"/>
                  </a:cubicBezTo>
                  <a:cubicBezTo>
                    <a:pt x="338" y="200"/>
                    <a:pt x="338" y="200"/>
                    <a:pt x="338" y="200"/>
                  </a:cubicBezTo>
                  <a:cubicBezTo>
                    <a:pt x="338" y="200"/>
                    <a:pt x="338" y="200"/>
                    <a:pt x="338" y="200"/>
                  </a:cubicBezTo>
                  <a:cubicBezTo>
                    <a:pt x="363" y="191"/>
                    <a:pt x="363" y="191"/>
                    <a:pt x="363" y="191"/>
                  </a:cubicBezTo>
                  <a:cubicBezTo>
                    <a:pt x="326" y="242"/>
                    <a:pt x="326" y="242"/>
                    <a:pt x="326" y="242"/>
                  </a:cubicBezTo>
                  <a:cubicBezTo>
                    <a:pt x="326" y="242"/>
                    <a:pt x="326" y="242"/>
                    <a:pt x="326" y="242"/>
                  </a:cubicBezTo>
                  <a:cubicBezTo>
                    <a:pt x="364" y="191"/>
                    <a:pt x="364" y="191"/>
                    <a:pt x="364" y="191"/>
                  </a:cubicBezTo>
                  <a:cubicBezTo>
                    <a:pt x="419" y="170"/>
                    <a:pt x="419" y="170"/>
                    <a:pt x="419" y="170"/>
                  </a:cubicBezTo>
                  <a:cubicBezTo>
                    <a:pt x="419" y="170"/>
                    <a:pt x="419" y="170"/>
                    <a:pt x="419" y="170"/>
                  </a:cubicBezTo>
                  <a:moveTo>
                    <a:pt x="326" y="164"/>
                  </a:moveTo>
                  <a:cubicBezTo>
                    <a:pt x="325" y="164"/>
                    <a:pt x="325" y="164"/>
                    <a:pt x="325" y="164"/>
                  </a:cubicBezTo>
                  <a:cubicBezTo>
                    <a:pt x="325" y="164"/>
                    <a:pt x="325" y="164"/>
                    <a:pt x="325" y="164"/>
                  </a:cubicBezTo>
                  <a:cubicBezTo>
                    <a:pt x="335" y="198"/>
                    <a:pt x="335" y="198"/>
                    <a:pt x="335" y="198"/>
                  </a:cubicBezTo>
                  <a:cubicBezTo>
                    <a:pt x="335" y="198"/>
                    <a:pt x="335" y="198"/>
                    <a:pt x="335" y="198"/>
                  </a:cubicBezTo>
                  <a:cubicBezTo>
                    <a:pt x="326" y="164"/>
                    <a:pt x="326" y="164"/>
                    <a:pt x="326" y="164"/>
                  </a:cubicBezTo>
                  <a:moveTo>
                    <a:pt x="327" y="163"/>
                  </a:moveTo>
                  <a:cubicBezTo>
                    <a:pt x="327" y="163"/>
                    <a:pt x="327" y="163"/>
                    <a:pt x="327" y="163"/>
                  </a:cubicBezTo>
                  <a:cubicBezTo>
                    <a:pt x="374" y="174"/>
                    <a:pt x="374" y="174"/>
                    <a:pt x="374" y="174"/>
                  </a:cubicBezTo>
                  <a:cubicBezTo>
                    <a:pt x="374" y="173"/>
                    <a:pt x="374" y="173"/>
                    <a:pt x="374" y="173"/>
                  </a:cubicBezTo>
                  <a:cubicBezTo>
                    <a:pt x="327" y="163"/>
                    <a:pt x="327" y="163"/>
                    <a:pt x="327" y="163"/>
                  </a:cubicBezTo>
                  <a:moveTo>
                    <a:pt x="1" y="162"/>
                  </a:moveTo>
                  <a:cubicBezTo>
                    <a:pt x="1" y="162"/>
                    <a:pt x="1" y="162"/>
                    <a:pt x="1" y="162"/>
                  </a:cubicBezTo>
                  <a:cubicBezTo>
                    <a:pt x="48" y="172"/>
                    <a:pt x="48" y="172"/>
                    <a:pt x="48" y="172"/>
                  </a:cubicBezTo>
                  <a:cubicBezTo>
                    <a:pt x="48" y="172"/>
                    <a:pt x="48" y="172"/>
                    <a:pt x="48" y="172"/>
                  </a:cubicBezTo>
                  <a:cubicBezTo>
                    <a:pt x="1" y="162"/>
                    <a:pt x="1" y="162"/>
                    <a:pt x="1" y="162"/>
                  </a:cubicBezTo>
                  <a:moveTo>
                    <a:pt x="219" y="153"/>
                  </a:moveTo>
                  <a:cubicBezTo>
                    <a:pt x="171" y="163"/>
                    <a:pt x="171" y="163"/>
                    <a:pt x="171" y="163"/>
                  </a:cubicBezTo>
                  <a:cubicBezTo>
                    <a:pt x="171" y="163"/>
                    <a:pt x="171" y="163"/>
                    <a:pt x="171" y="163"/>
                  </a:cubicBezTo>
                  <a:cubicBezTo>
                    <a:pt x="219" y="153"/>
                    <a:pt x="219" y="153"/>
                    <a:pt x="219" y="153"/>
                  </a:cubicBezTo>
                  <a:cubicBezTo>
                    <a:pt x="219" y="153"/>
                    <a:pt x="219" y="153"/>
                    <a:pt x="219" y="153"/>
                  </a:cubicBezTo>
                  <a:moveTo>
                    <a:pt x="62" y="149"/>
                  </a:moveTo>
                  <a:cubicBezTo>
                    <a:pt x="53" y="170"/>
                    <a:pt x="53" y="170"/>
                    <a:pt x="53" y="170"/>
                  </a:cubicBezTo>
                  <a:cubicBezTo>
                    <a:pt x="53" y="170"/>
                    <a:pt x="53" y="170"/>
                    <a:pt x="53" y="170"/>
                  </a:cubicBezTo>
                  <a:cubicBezTo>
                    <a:pt x="62" y="149"/>
                    <a:pt x="62" y="149"/>
                    <a:pt x="62" y="149"/>
                  </a:cubicBezTo>
                  <a:cubicBezTo>
                    <a:pt x="62" y="149"/>
                    <a:pt x="62" y="149"/>
                    <a:pt x="62" y="149"/>
                  </a:cubicBezTo>
                  <a:moveTo>
                    <a:pt x="61" y="147"/>
                  </a:moveTo>
                  <a:cubicBezTo>
                    <a:pt x="1" y="161"/>
                    <a:pt x="1" y="161"/>
                    <a:pt x="1" y="161"/>
                  </a:cubicBezTo>
                  <a:cubicBezTo>
                    <a:pt x="1" y="161"/>
                    <a:pt x="1" y="161"/>
                    <a:pt x="1" y="161"/>
                  </a:cubicBezTo>
                  <a:cubicBezTo>
                    <a:pt x="61" y="148"/>
                    <a:pt x="61" y="148"/>
                    <a:pt x="61" y="148"/>
                  </a:cubicBezTo>
                  <a:cubicBezTo>
                    <a:pt x="61" y="148"/>
                    <a:pt x="61" y="148"/>
                    <a:pt x="61" y="147"/>
                  </a:cubicBezTo>
                  <a:moveTo>
                    <a:pt x="292" y="147"/>
                  </a:moveTo>
                  <a:cubicBezTo>
                    <a:pt x="292" y="147"/>
                    <a:pt x="292" y="147"/>
                    <a:pt x="292" y="147"/>
                  </a:cubicBezTo>
                  <a:cubicBezTo>
                    <a:pt x="302" y="160"/>
                    <a:pt x="302" y="160"/>
                    <a:pt x="302" y="160"/>
                  </a:cubicBezTo>
                  <a:cubicBezTo>
                    <a:pt x="222" y="152"/>
                    <a:pt x="222" y="152"/>
                    <a:pt x="222" y="152"/>
                  </a:cubicBezTo>
                  <a:cubicBezTo>
                    <a:pt x="222" y="152"/>
                    <a:pt x="222" y="153"/>
                    <a:pt x="222" y="153"/>
                  </a:cubicBezTo>
                  <a:cubicBezTo>
                    <a:pt x="302" y="160"/>
                    <a:pt x="302" y="160"/>
                    <a:pt x="302" y="160"/>
                  </a:cubicBezTo>
                  <a:cubicBezTo>
                    <a:pt x="315" y="175"/>
                    <a:pt x="315" y="175"/>
                    <a:pt x="315" y="175"/>
                  </a:cubicBezTo>
                  <a:cubicBezTo>
                    <a:pt x="272" y="231"/>
                    <a:pt x="272" y="231"/>
                    <a:pt x="272" y="231"/>
                  </a:cubicBezTo>
                  <a:cubicBezTo>
                    <a:pt x="273" y="231"/>
                    <a:pt x="273" y="231"/>
                    <a:pt x="273" y="231"/>
                  </a:cubicBezTo>
                  <a:cubicBezTo>
                    <a:pt x="315" y="176"/>
                    <a:pt x="315" y="176"/>
                    <a:pt x="315" y="176"/>
                  </a:cubicBezTo>
                  <a:cubicBezTo>
                    <a:pt x="319" y="181"/>
                    <a:pt x="319" y="181"/>
                    <a:pt x="319" y="181"/>
                  </a:cubicBezTo>
                  <a:cubicBezTo>
                    <a:pt x="308" y="224"/>
                    <a:pt x="308" y="224"/>
                    <a:pt x="308" y="224"/>
                  </a:cubicBezTo>
                  <a:cubicBezTo>
                    <a:pt x="308" y="224"/>
                    <a:pt x="308" y="224"/>
                    <a:pt x="308" y="224"/>
                  </a:cubicBezTo>
                  <a:cubicBezTo>
                    <a:pt x="320" y="182"/>
                    <a:pt x="320" y="182"/>
                    <a:pt x="320" y="182"/>
                  </a:cubicBezTo>
                  <a:cubicBezTo>
                    <a:pt x="334" y="199"/>
                    <a:pt x="334" y="199"/>
                    <a:pt x="334" y="199"/>
                  </a:cubicBezTo>
                  <a:cubicBezTo>
                    <a:pt x="334" y="199"/>
                    <a:pt x="334" y="199"/>
                    <a:pt x="334" y="199"/>
                  </a:cubicBezTo>
                  <a:cubicBezTo>
                    <a:pt x="320" y="181"/>
                    <a:pt x="320" y="181"/>
                    <a:pt x="320" y="181"/>
                  </a:cubicBezTo>
                  <a:cubicBezTo>
                    <a:pt x="325" y="164"/>
                    <a:pt x="325" y="164"/>
                    <a:pt x="325" y="164"/>
                  </a:cubicBezTo>
                  <a:cubicBezTo>
                    <a:pt x="324" y="164"/>
                    <a:pt x="324" y="164"/>
                    <a:pt x="324" y="164"/>
                  </a:cubicBezTo>
                  <a:cubicBezTo>
                    <a:pt x="320" y="181"/>
                    <a:pt x="320" y="181"/>
                    <a:pt x="320" y="181"/>
                  </a:cubicBezTo>
                  <a:cubicBezTo>
                    <a:pt x="315" y="175"/>
                    <a:pt x="315" y="175"/>
                    <a:pt x="315" y="175"/>
                  </a:cubicBezTo>
                  <a:cubicBezTo>
                    <a:pt x="324" y="164"/>
                    <a:pt x="324" y="164"/>
                    <a:pt x="324" y="164"/>
                  </a:cubicBezTo>
                  <a:cubicBezTo>
                    <a:pt x="324" y="164"/>
                    <a:pt x="324" y="164"/>
                    <a:pt x="324" y="164"/>
                  </a:cubicBezTo>
                  <a:cubicBezTo>
                    <a:pt x="315" y="175"/>
                    <a:pt x="315" y="175"/>
                    <a:pt x="315" y="175"/>
                  </a:cubicBezTo>
                  <a:cubicBezTo>
                    <a:pt x="303" y="160"/>
                    <a:pt x="303" y="160"/>
                    <a:pt x="303" y="160"/>
                  </a:cubicBezTo>
                  <a:cubicBezTo>
                    <a:pt x="323" y="162"/>
                    <a:pt x="323" y="162"/>
                    <a:pt x="323" y="162"/>
                  </a:cubicBezTo>
                  <a:cubicBezTo>
                    <a:pt x="323" y="162"/>
                    <a:pt x="323" y="162"/>
                    <a:pt x="323" y="162"/>
                  </a:cubicBezTo>
                  <a:cubicBezTo>
                    <a:pt x="303" y="160"/>
                    <a:pt x="303" y="160"/>
                    <a:pt x="303" y="160"/>
                  </a:cubicBezTo>
                  <a:cubicBezTo>
                    <a:pt x="292" y="147"/>
                    <a:pt x="292" y="147"/>
                    <a:pt x="292" y="147"/>
                  </a:cubicBezTo>
                  <a:moveTo>
                    <a:pt x="293" y="146"/>
                  </a:moveTo>
                  <a:cubicBezTo>
                    <a:pt x="293" y="146"/>
                    <a:pt x="293" y="146"/>
                    <a:pt x="293" y="146"/>
                  </a:cubicBezTo>
                  <a:cubicBezTo>
                    <a:pt x="323" y="162"/>
                    <a:pt x="323" y="162"/>
                    <a:pt x="323" y="162"/>
                  </a:cubicBezTo>
                  <a:cubicBezTo>
                    <a:pt x="323" y="162"/>
                    <a:pt x="323" y="161"/>
                    <a:pt x="323" y="161"/>
                  </a:cubicBezTo>
                  <a:cubicBezTo>
                    <a:pt x="293" y="146"/>
                    <a:pt x="293" y="146"/>
                    <a:pt x="293" y="146"/>
                  </a:cubicBezTo>
                  <a:moveTo>
                    <a:pt x="287" y="145"/>
                  </a:moveTo>
                  <a:cubicBezTo>
                    <a:pt x="222" y="152"/>
                    <a:pt x="222" y="152"/>
                    <a:pt x="222" y="152"/>
                  </a:cubicBezTo>
                  <a:cubicBezTo>
                    <a:pt x="222" y="152"/>
                    <a:pt x="222" y="152"/>
                    <a:pt x="222" y="152"/>
                  </a:cubicBezTo>
                  <a:cubicBezTo>
                    <a:pt x="288" y="145"/>
                    <a:pt x="288" y="145"/>
                    <a:pt x="288" y="145"/>
                  </a:cubicBezTo>
                  <a:cubicBezTo>
                    <a:pt x="288" y="145"/>
                    <a:pt x="288" y="145"/>
                    <a:pt x="287" y="145"/>
                  </a:cubicBezTo>
                  <a:moveTo>
                    <a:pt x="107" y="111"/>
                  </a:moveTo>
                  <a:cubicBezTo>
                    <a:pt x="64" y="146"/>
                    <a:pt x="64" y="146"/>
                    <a:pt x="64" y="146"/>
                  </a:cubicBezTo>
                  <a:cubicBezTo>
                    <a:pt x="64" y="146"/>
                    <a:pt x="64" y="146"/>
                    <a:pt x="64" y="146"/>
                  </a:cubicBezTo>
                  <a:cubicBezTo>
                    <a:pt x="108" y="111"/>
                    <a:pt x="108" y="111"/>
                    <a:pt x="108" y="111"/>
                  </a:cubicBezTo>
                  <a:cubicBezTo>
                    <a:pt x="108" y="111"/>
                    <a:pt x="108" y="111"/>
                    <a:pt x="107" y="111"/>
                  </a:cubicBezTo>
                  <a:moveTo>
                    <a:pt x="220" y="110"/>
                  </a:moveTo>
                  <a:cubicBezTo>
                    <a:pt x="220" y="110"/>
                    <a:pt x="220" y="110"/>
                    <a:pt x="219" y="110"/>
                  </a:cubicBezTo>
                  <a:cubicBezTo>
                    <a:pt x="219" y="110"/>
                    <a:pt x="219" y="110"/>
                    <a:pt x="219" y="110"/>
                  </a:cubicBezTo>
                  <a:cubicBezTo>
                    <a:pt x="220" y="150"/>
                    <a:pt x="220" y="150"/>
                    <a:pt x="220" y="150"/>
                  </a:cubicBezTo>
                  <a:cubicBezTo>
                    <a:pt x="220" y="150"/>
                    <a:pt x="220" y="150"/>
                    <a:pt x="221" y="150"/>
                  </a:cubicBezTo>
                  <a:cubicBezTo>
                    <a:pt x="221" y="150"/>
                    <a:pt x="221" y="150"/>
                    <a:pt x="221" y="150"/>
                  </a:cubicBezTo>
                  <a:cubicBezTo>
                    <a:pt x="220" y="110"/>
                    <a:pt x="220" y="110"/>
                    <a:pt x="220" y="110"/>
                  </a:cubicBezTo>
                  <a:moveTo>
                    <a:pt x="57" y="105"/>
                  </a:moveTo>
                  <a:cubicBezTo>
                    <a:pt x="57" y="105"/>
                    <a:pt x="57" y="105"/>
                    <a:pt x="57" y="106"/>
                  </a:cubicBezTo>
                  <a:cubicBezTo>
                    <a:pt x="62" y="145"/>
                    <a:pt x="62" y="145"/>
                    <a:pt x="62" y="145"/>
                  </a:cubicBezTo>
                  <a:cubicBezTo>
                    <a:pt x="62" y="145"/>
                    <a:pt x="63" y="145"/>
                    <a:pt x="63" y="145"/>
                  </a:cubicBezTo>
                  <a:cubicBezTo>
                    <a:pt x="57" y="105"/>
                    <a:pt x="57" y="105"/>
                    <a:pt x="57" y="105"/>
                  </a:cubicBezTo>
                  <a:moveTo>
                    <a:pt x="54" y="105"/>
                  </a:moveTo>
                  <a:cubicBezTo>
                    <a:pt x="0" y="160"/>
                    <a:pt x="0" y="160"/>
                    <a:pt x="0" y="160"/>
                  </a:cubicBezTo>
                  <a:cubicBezTo>
                    <a:pt x="1" y="160"/>
                    <a:pt x="1" y="160"/>
                    <a:pt x="1" y="160"/>
                  </a:cubicBezTo>
                  <a:cubicBezTo>
                    <a:pt x="55" y="105"/>
                    <a:pt x="55" y="105"/>
                    <a:pt x="55" y="105"/>
                  </a:cubicBezTo>
                  <a:cubicBezTo>
                    <a:pt x="55" y="105"/>
                    <a:pt x="54" y="105"/>
                    <a:pt x="54" y="105"/>
                  </a:cubicBezTo>
                  <a:moveTo>
                    <a:pt x="339" y="97"/>
                  </a:moveTo>
                  <a:cubicBezTo>
                    <a:pt x="325" y="160"/>
                    <a:pt x="325" y="160"/>
                    <a:pt x="325" y="160"/>
                  </a:cubicBezTo>
                  <a:cubicBezTo>
                    <a:pt x="325" y="160"/>
                    <a:pt x="325" y="160"/>
                    <a:pt x="325" y="161"/>
                  </a:cubicBezTo>
                  <a:cubicBezTo>
                    <a:pt x="339" y="97"/>
                    <a:pt x="339" y="97"/>
                    <a:pt x="339" y="97"/>
                  </a:cubicBezTo>
                  <a:cubicBezTo>
                    <a:pt x="339" y="97"/>
                    <a:pt x="339" y="97"/>
                    <a:pt x="339" y="97"/>
                  </a:cubicBezTo>
                  <a:moveTo>
                    <a:pt x="337" y="96"/>
                  </a:moveTo>
                  <a:cubicBezTo>
                    <a:pt x="292" y="143"/>
                    <a:pt x="292" y="143"/>
                    <a:pt x="292" y="143"/>
                  </a:cubicBezTo>
                  <a:cubicBezTo>
                    <a:pt x="292" y="143"/>
                    <a:pt x="292" y="143"/>
                    <a:pt x="292" y="143"/>
                  </a:cubicBezTo>
                  <a:cubicBezTo>
                    <a:pt x="338" y="96"/>
                    <a:pt x="338" y="96"/>
                    <a:pt x="338" y="96"/>
                  </a:cubicBezTo>
                  <a:cubicBezTo>
                    <a:pt x="338" y="96"/>
                    <a:pt x="338" y="96"/>
                    <a:pt x="337" y="96"/>
                  </a:cubicBezTo>
                  <a:moveTo>
                    <a:pt x="337" y="95"/>
                  </a:moveTo>
                  <a:cubicBezTo>
                    <a:pt x="264" y="131"/>
                    <a:pt x="264" y="131"/>
                    <a:pt x="264" y="131"/>
                  </a:cubicBezTo>
                  <a:cubicBezTo>
                    <a:pt x="223" y="108"/>
                    <a:pt x="223" y="108"/>
                    <a:pt x="223" y="108"/>
                  </a:cubicBezTo>
                  <a:cubicBezTo>
                    <a:pt x="223" y="108"/>
                    <a:pt x="223" y="108"/>
                    <a:pt x="222" y="108"/>
                  </a:cubicBezTo>
                  <a:cubicBezTo>
                    <a:pt x="264" y="131"/>
                    <a:pt x="264" y="131"/>
                    <a:pt x="264" y="131"/>
                  </a:cubicBezTo>
                  <a:cubicBezTo>
                    <a:pt x="222" y="151"/>
                    <a:pt x="222" y="151"/>
                    <a:pt x="222" y="151"/>
                  </a:cubicBezTo>
                  <a:cubicBezTo>
                    <a:pt x="222" y="151"/>
                    <a:pt x="222" y="152"/>
                    <a:pt x="222" y="152"/>
                  </a:cubicBezTo>
                  <a:cubicBezTo>
                    <a:pt x="264" y="131"/>
                    <a:pt x="264" y="131"/>
                    <a:pt x="264" y="131"/>
                  </a:cubicBezTo>
                  <a:cubicBezTo>
                    <a:pt x="288" y="144"/>
                    <a:pt x="288" y="144"/>
                    <a:pt x="288" y="144"/>
                  </a:cubicBezTo>
                  <a:cubicBezTo>
                    <a:pt x="288" y="144"/>
                    <a:pt x="288" y="144"/>
                    <a:pt x="288" y="143"/>
                  </a:cubicBezTo>
                  <a:cubicBezTo>
                    <a:pt x="265" y="131"/>
                    <a:pt x="265" y="131"/>
                    <a:pt x="265" y="131"/>
                  </a:cubicBezTo>
                  <a:cubicBezTo>
                    <a:pt x="337" y="95"/>
                    <a:pt x="337" y="95"/>
                    <a:pt x="337" y="95"/>
                  </a:cubicBezTo>
                  <a:cubicBezTo>
                    <a:pt x="337" y="95"/>
                    <a:pt x="337" y="95"/>
                    <a:pt x="337" y="95"/>
                  </a:cubicBezTo>
                  <a:moveTo>
                    <a:pt x="139" y="90"/>
                  </a:moveTo>
                  <a:cubicBezTo>
                    <a:pt x="139" y="90"/>
                    <a:pt x="139" y="90"/>
                    <a:pt x="139" y="90"/>
                  </a:cubicBezTo>
                  <a:cubicBezTo>
                    <a:pt x="139" y="90"/>
                    <a:pt x="139" y="90"/>
                    <a:pt x="139" y="90"/>
                  </a:cubicBezTo>
                  <a:cubicBezTo>
                    <a:pt x="162" y="107"/>
                    <a:pt x="162" y="107"/>
                    <a:pt x="162" y="107"/>
                  </a:cubicBezTo>
                  <a:cubicBezTo>
                    <a:pt x="114" y="109"/>
                    <a:pt x="114" y="109"/>
                    <a:pt x="114" y="109"/>
                  </a:cubicBezTo>
                  <a:cubicBezTo>
                    <a:pt x="114" y="109"/>
                    <a:pt x="114" y="109"/>
                    <a:pt x="114" y="109"/>
                  </a:cubicBezTo>
                  <a:cubicBezTo>
                    <a:pt x="162" y="108"/>
                    <a:pt x="162" y="108"/>
                    <a:pt x="162" y="108"/>
                  </a:cubicBezTo>
                  <a:cubicBezTo>
                    <a:pt x="195" y="133"/>
                    <a:pt x="195" y="133"/>
                    <a:pt x="195" y="133"/>
                  </a:cubicBezTo>
                  <a:cubicBezTo>
                    <a:pt x="170" y="162"/>
                    <a:pt x="170" y="162"/>
                    <a:pt x="170" y="162"/>
                  </a:cubicBezTo>
                  <a:cubicBezTo>
                    <a:pt x="170" y="162"/>
                    <a:pt x="171" y="162"/>
                    <a:pt x="171" y="162"/>
                  </a:cubicBezTo>
                  <a:cubicBezTo>
                    <a:pt x="196" y="134"/>
                    <a:pt x="196" y="134"/>
                    <a:pt x="196" y="134"/>
                  </a:cubicBezTo>
                  <a:cubicBezTo>
                    <a:pt x="219" y="151"/>
                    <a:pt x="219" y="151"/>
                    <a:pt x="219" y="151"/>
                  </a:cubicBezTo>
                  <a:cubicBezTo>
                    <a:pt x="219" y="151"/>
                    <a:pt x="219" y="151"/>
                    <a:pt x="219" y="151"/>
                  </a:cubicBezTo>
                  <a:cubicBezTo>
                    <a:pt x="219" y="151"/>
                    <a:pt x="219" y="151"/>
                    <a:pt x="219" y="151"/>
                  </a:cubicBezTo>
                  <a:cubicBezTo>
                    <a:pt x="196" y="133"/>
                    <a:pt x="196" y="133"/>
                    <a:pt x="196" y="133"/>
                  </a:cubicBezTo>
                  <a:cubicBezTo>
                    <a:pt x="217" y="109"/>
                    <a:pt x="217" y="109"/>
                    <a:pt x="217" y="109"/>
                  </a:cubicBezTo>
                  <a:cubicBezTo>
                    <a:pt x="217" y="109"/>
                    <a:pt x="217" y="109"/>
                    <a:pt x="217" y="109"/>
                  </a:cubicBezTo>
                  <a:cubicBezTo>
                    <a:pt x="196" y="133"/>
                    <a:pt x="196" y="133"/>
                    <a:pt x="196" y="133"/>
                  </a:cubicBezTo>
                  <a:cubicBezTo>
                    <a:pt x="163" y="108"/>
                    <a:pt x="163" y="108"/>
                    <a:pt x="163" y="108"/>
                  </a:cubicBezTo>
                  <a:cubicBezTo>
                    <a:pt x="216" y="106"/>
                    <a:pt x="216" y="106"/>
                    <a:pt x="216" y="106"/>
                  </a:cubicBezTo>
                  <a:cubicBezTo>
                    <a:pt x="216" y="106"/>
                    <a:pt x="216" y="106"/>
                    <a:pt x="216" y="106"/>
                  </a:cubicBezTo>
                  <a:cubicBezTo>
                    <a:pt x="162" y="107"/>
                    <a:pt x="162" y="107"/>
                    <a:pt x="162" y="107"/>
                  </a:cubicBezTo>
                  <a:cubicBezTo>
                    <a:pt x="139" y="90"/>
                    <a:pt x="139" y="90"/>
                    <a:pt x="139" y="90"/>
                  </a:cubicBezTo>
                  <a:moveTo>
                    <a:pt x="136" y="90"/>
                  </a:moveTo>
                  <a:cubicBezTo>
                    <a:pt x="113" y="107"/>
                    <a:pt x="113" y="107"/>
                    <a:pt x="113" y="107"/>
                  </a:cubicBezTo>
                  <a:cubicBezTo>
                    <a:pt x="113" y="107"/>
                    <a:pt x="113" y="107"/>
                    <a:pt x="113" y="107"/>
                  </a:cubicBezTo>
                  <a:cubicBezTo>
                    <a:pt x="136" y="90"/>
                    <a:pt x="136" y="90"/>
                    <a:pt x="136" y="90"/>
                  </a:cubicBezTo>
                  <a:cubicBezTo>
                    <a:pt x="136" y="90"/>
                    <a:pt x="136" y="90"/>
                    <a:pt x="136" y="90"/>
                  </a:cubicBezTo>
                  <a:moveTo>
                    <a:pt x="140" y="89"/>
                  </a:moveTo>
                  <a:cubicBezTo>
                    <a:pt x="140" y="89"/>
                    <a:pt x="140" y="89"/>
                    <a:pt x="139" y="89"/>
                  </a:cubicBezTo>
                  <a:cubicBezTo>
                    <a:pt x="216" y="106"/>
                    <a:pt x="216" y="106"/>
                    <a:pt x="216" y="106"/>
                  </a:cubicBezTo>
                  <a:cubicBezTo>
                    <a:pt x="216" y="105"/>
                    <a:pt x="216" y="105"/>
                    <a:pt x="216" y="105"/>
                  </a:cubicBezTo>
                  <a:cubicBezTo>
                    <a:pt x="140" y="89"/>
                    <a:pt x="140" y="89"/>
                    <a:pt x="140" y="89"/>
                  </a:cubicBezTo>
                  <a:moveTo>
                    <a:pt x="371" y="65"/>
                  </a:moveTo>
                  <a:cubicBezTo>
                    <a:pt x="356" y="96"/>
                    <a:pt x="356" y="96"/>
                    <a:pt x="356" y="96"/>
                  </a:cubicBezTo>
                  <a:cubicBezTo>
                    <a:pt x="342" y="94"/>
                    <a:pt x="342" y="94"/>
                    <a:pt x="342" y="94"/>
                  </a:cubicBezTo>
                  <a:cubicBezTo>
                    <a:pt x="342" y="94"/>
                    <a:pt x="342" y="95"/>
                    <a:pt x="342" y="95"/>
                  </a:cubicBezTo>
                  <a:cubicBezTo>
                    <a:pt x="356" y="96"/>
                    <a:pt x="356" y="96"/>
                    <a:pt x="356" y="96"/>
                  </a:cubicBezTo>
                  <a:cubicBezTo>
                    <a:pt x="352" y="105"/>
                    <a:pt x="352" y="105"/>
                    <a:pt x="352" y="105"/>
                  </a:cubicBezTo>
                  <a:cubicBezTo>
                    <a:pt x="342" y="96"/>
                    <a:pt x="342" y="96"/>
                    <a:pt x="342" y="96"/>
                  </a:cubicBezTo>
                  <a:cubicBezTo>
                    <a:pt x="342" y="96"/>
                    <a:pt x="341" y="96"/>
                    <a:pt x="341" y="96"/>
                  </a:cubicBezTo>
                  <a:cubicBezTo>
                    <a:pt x="351" y="105"/>
                    <a:pt x="351" y="105"/>
                    <a:pt x="351" y="105"/>
                  </a:cubicBezTo>
                  <a:cubicBezTo>
                    <a:pt x="326" y="161"/>
                    <a:pt x="326" y="161"/>
                    <a:pt x="326" y="161"/>
                  </a:cubicBezTo>
                  <a:cubicBezTo>
                    <a:pt x="326" y="161"/>
                    <a:pt x="326" y="161"/>
                    <a:pt x="326" y="161"/>
                  </a:cubicBezTo>
                  <a:cubicBezTo>
                    <a:pt x="352" y="106"/>
                    <a:pt x="352" y="106"/>
                    <a:pt x="352" y="106"/>
                  </a:cubicBezTo>
                  <a:cubicBezTo>
                    <a:pt x="379" y="130"/>
                    <a:pt x="379" y="130"/>
                    <a:pt x="379" y="130"/>
                  </a:cubicBezTo>
                  <a:cubicBezTo>
                    <a:pt x="326" y="161"/>
                    <a:pt x="326" y="161"/>
                    <a:pt x="326" y="161"/>
                  </a:cubicBezTo>
                  <a:cubicBezTo>
                    <a:pt x="326" y="161"/>
                    <a:pt x="327" y="161"/>
                    <a:pt x="327" y="162"/>
                  </a:cubicBezTo>
                  <a:cubicBezTo>
                    <a:pt x="379" y="130"/>
                    <a:pt x="379" y="130"/>
                    <a:pt x="379" y="130"/>
                  </a:cubicBezTo>
                  <a:cubicBezTo>
                    <a:pt x="420" y="168"/>
                    <a:pt x="420" y="168"/>
                    <a:pt x="420" y="168"/>
                  </a:cubicBezTo>
                  <a:cubicBezTo>
                    <a:pt x="420" y="167"/>
                    <a:pt x="420" y="167"/>
                    <a:pt x="420" y="167"/>
                  </a:cubicBezTo>
                  <a:cubicBezTo>
                    <a:pt x="379" y="130"/>
                    <a:pt x="379" y="130"/>
                    <a:pt x="379" y="130"/>
                  </a:cubicBezTo>
                  <a:cubicBezTo>
                    <a:pt x="419" y="106"/>
                    <a:pt x="419" y="106"/>
                    <a:pt x="419" y="106"/>
                  </a:cubicBezTo>
                  <a:cubicBezTo>
                    <a:pt x="419" y="106"/>
                    <a:pt x="419" y="106"/>
                    <a:pt x="419" y="106"/>
                  </a:cubicBezTo>
                  <a:cubicBezTo>
                    <a:pt x="379" y="130"/>
                    <a:pt x="379" y="130"/>
                    <a:pt x="379" y="130"/>
                  </a:cubicBezTo>
                  <a:cubicBezTo>
                    <a:pt x="352" y="105"/>
                    <a:pt x="352" y="105"/>
                    <a:pt x="352" y="105"/>
                  </a:cubicBezTo>
                  <a:cubicBezTo>
                    <a:pt x="356" y="96"/>
                    <a:pt x="356" y="96"/>
                    <a:pt x="356" y="96"/>
                  </a:cubicBezTo>
                  <a:cubicBezTo>
                    <a:pt x="419" y="105"/>
                    <a:pt x="419" y="105"/>
                    <a:pt x="419" y="105"/>
                  </a:cubicBezTo>
                  <a:cubicBezTo>
                    <a:pt x="419" y="105"/>
                    <a:pt x="419" y="104"/>
                    <a:pt x="419" y="104"/>
                  </a:cubicBezTo>
                  <a:cubicBezTo>
                    <a:pt x="356" y="96"/>
                    <a:pt x="356" y="96"/>
                    <a:pt x="356" y="96"/>
                  </a:cubicBezTo>
                  <a:cubicBezTo>
                    <a:pt x="371" y="65"/>
                    <a:pt x="371" y="65"/>
                    <a:pt x="371" y="65"/>
                  </a:cubicBezTo>
                  <a:cubicBezTo>
                    <a:pt x="371" y="65"/>
                    <a:pt x="371" y="65"/>
                    <a:pt x="371" y="65"/>
                  </a:cubicBezTo>
                  <a:moveTo>
                    <a:pt x="374" y="64"/>
                  </a:moveTo>
                  <a:cubicBezTo>
                    <a:pt x="374" y="64"/>
                    <a:pt x="374" y="64"/>
                    <a:pt x="374" y="64"/>
                  </a:cubicBezTo>
                  <a:cubicBezTo>
                    <a:pt x="419" y="104"/>
                    <a:pt x="419" y="104"/>
                    <a:pt x="419" y="104"/>
                  </a:cubicBezTo>
                  <a:cubicBezTo>
                    <a:pt x="420" y="104"/>
                    <a:pt x="420" y="103"/>
                    <a:pt x="420" y="103"/>
                  </a:cubicBezTo>
                  <a:cubicBezTo>
                    <a:pt x="374" y="64"/>
                    <a:pt x="374" y="64"/>
                    <a:pt x="374" y="64"/>
                  </a:cubicBezTo>
                  <a:moveTo>
                    <a:pt x="32" y="58"/>
                  </a:moveTo>
                  <a:cubicBezTo>
                    <a:pt x="14" y="85"/>
                    <a:pt x="14" y="85"/>
                    <a:pt x="14" y="85"/>
                  </a:cubicBezTo>
                  <a:cubicBezTo>
                    <a:pt x="14" y="85"/>
                    <a:pt x="14" y="85"/>
                    <a:pt x="15" y="85"/>
                  </a:cubicBezTo>
                  <a:cubicBezTo>
                    <a:pt x="15" y="85"/>
                    <a:pt x="15" y="85"/>
                    <a:pt x="15" y="86"/>
                  </a:cubicBezTo>
                  <a:cubicBezTo>
                    <a:pt x="33" y="59"/>
                    <a:pt x="33" y="59"/>
                    <a:pt x="33" y="59"/>
                  </a:cubicBezTo>
                  <a:cubicBezTo>
                    <a:pt x="32" y="58"/>
                    <a:pt x="32" y="58"/>
                    <a:pt x="32" y="58"/>
                  </a:cubicBezTo>
                  <a:cubicBezTo>
                    <a:pt x="32" y="58"/>
                    <a:pt x="32" y="58"/>
                    <a:pt x="32" y="58"/>
                  </a:cubicBezTo>
                  <a:moveTo>
                    <a:pt x="109" y="88"/>
                  </a:moveTo>
                  <a:cubicBezTo>
                    <a:pt x="94" y="88"/>
                    <a:pt x="94" y="88"/>
                    <a:pt x="94" y="88"/>
                  </a:cubicBezTo>
                  <a:cubicBezTo>
                    <a:pt x="101" y="74"/>
                    <a:pt x="101" y="74"/>
                    <a:pt x="101" y="74"/>
                  </a:cubicBezTo>
                  <a:cubicBezTo>
                    <a:pt x="109" y="77"/>
                    <a:pt x="109" y="77"/>
                    <a:pt x="109" y="77"/>
                  </a:cubicBezTo>
                  <a:cubicBezTo>
                    <a:pt x="109" y="88"/>
                    <a:pt x="109" y="88"/>
                    <a:pt x="109" y="88"/>
                  </a:cubicBezTo>
                  <a:moveTo>
                    <a:pt x="60" y="57"/>
                  </a:moveTo>
                  <a:cubicBezTo>
                    <a:pt x="60" y="57"/>
                    <a:pt x="60" y="58"/>
                    <a:pt x="60" y="58"/>
                  </a:cubicBezTo>
                  <a:cubicBezTo>
                    <a:pt x="101" y="74"/>
                    <a:pt x="101" y="74"/>
                    <a:pt x="101" y="74"/>
                  </a:cubicBezTo>
                  <a:cubicBezTo>
                    <a:pt x="94" y="88"/>
                    <a:pt x="94" y="88"/>
                    <a:pt x="94" y="88"/>
                  </a:cubicBezTo>
                  <a:cubicBezTo>
                    <a:pt x="49" y="88"/>
                    <a:pt x="49" y="88"/>
                    <a:pt x="49" y="88"/>
                  </a:cubicBezTo>
                  <a:cubicBezTo>
                    <a:pt x="40" y="70"/>
                    <a:pt x="40" y="70"/>
                    <a:pt x="40" y="70"/>
                  </a:cubicBezTo>
                  <a:cubicBezTo>
                    <a:pt x="57" y="58"/>
                    <a:pt x="57" y="58"/>
                    <a:pt x="57" y="58"/>
                  </a:cubicBezTo>
                  <a:cubicBezTo>
                    <a:pt x="57" y="58"/>
                    <a:pt x="57" y="58"/>
                    <a:pt x="57" y="58"/>
                  </a:cubicBezTo>
                  <a:cubicBezTo>
                    <a:pt x="40" y="69"/>
                    <a:pt x="40" y="69"/>
                    <a:pt x="40" y="69"/>
                  </a:cubicBezTo>
                  <a:cubicBezTo>
                    <a:pt x="34" y="58"/>
                    <a:pt x="34" y="58"/>
                    <a:pt x="34" y="58"/>
                  </a:cubicBezTo>
                  <a:cubicBezTo>
                    <a:pt x="34" y="58"/>
                    <a:pt x="34" y="58"/>
                    <a:pt x="34" y="59"/>
                  </a:cubicBezTo>
                  <a:cubicBezTo>
                    <a:pt x="40" y="69"/>
                    <a:pt x="40" y="69"/>
                    <a:pt x="40" y="69"/>
                  </a:cubicBezTo>
                  <a:cubicBezTo>
                    <a:pt x="15" y="86"/>
                    <a:pt x="15" y="86"/>
                    <a:pt x="15" y="86"/>
                  </a:cubicBezTo>
                  <a:cubicBezTo>
                    <a:pt x="15" y="86"/>
                    <a:pt x="15" y="86"/>
                    <a:pt x="15" y="86"/>
                  </a:cubicBezTo>
                  <a:cubicBezTo>
                    <a:pt x="40" y="70"/>
                    <a:pt x="40" y="70"/>
                    <a:pt x="40" y="70"/>
                  </a:cubicBezTo>
                  <a:cubicBezTo>
                    <a:pt x="49" y="88"/>
                    <a:pt x="49" y="88"/>
                    <a:pt x="49" y="88"/>
                  </a:cubicBezTo>
                  <a:cubicBezTo>
                    <a:pt x="16" y="88"/>
                    <a:pt x="16" y="88"/>
                    <a:pt x="16" y="88"/>
                  </a:cubicBezTo>
                  <a:cubicBezTo>
                    <a:pt x="16" y="88"/>
                    <a:pt x="16" y="88"/>
                    <a:pt x="16" y="88"/>
                  </a:cubicBezTo>
                  <a:cubicBezTo>
                    <a:pt x="49" y="88"/>
                    <a:pt x="49" y="88"/>
                    <a:pt x="49" y="88"/>
                  </a:cubicBezTo>
                  <a:cubicBezTo>
                    <a:pt x="55" y="100"/>
                    <a:pt x="55" y="100"/>
                    <a:pt x="55" y="100"/>
                  </a:cubicBezTo>
                  <a:cubicBezTo>
                    <a:pt x="55" y="100"/>
                    <a:pt x="55" y="100"/>
                    <a:pt x="55" y="100"/>
                  </a:cubicBezTo>
                  <a:cubicBezTo>
                    <a:pt x="49" y="88"/>
                    <a:pt x="49" y="88"/>
                    <a:pt x="49" y="88"/>
                  </a:cubicBezTo>
                  <a:cubicBezTo>
                    <a:pt x="93" y="89"/>
                    <a:pt x="93" y="89"/>
                    <a:pt x="93" y="89"/>
                  </a:cubicBezTo>
                  <a:cubicBezTo>
                    <a:pt x="84" y="106"/>
                    <a:pt x="84" y="106"/>
                    <a:pt x="84" y="106"/>
                  </a:cubicBezTo>
                  <a:cubicBezTo>
                    <a:pt x="59" y="103"/>
                    <a:pt x="59" y="103"/>
                    <a:pt x="59" y="103"/>
                  </a:cubicBezTo>
                  <a:cubicBezTo>
                    <a:pt x="59" y="103"/>
                    <a:pt x="59" y="103"/>
                    <a:pt x="59" y="103"/>
                  </a:cubicBezTo>
                  <a:cubicBezTo>
                    <a:pt x="84" y="106"/>
                    <a:pt x="84" y="106"/>
                    <a:pt x="84" y="106"/>
                  </a:cubicBezTo>
                  <a:cubicBezTo>
                    <a:pt x="64" y="145"/>
                    <a:pt x="64" y="145"/>
                    <a:pt x="64" y="145"/>
                  </a:cubicBezTo>
                  <a:cubicBezTo>
                    <a:pt x="64" y="145"/>
                    <a:pt x="64" y="145"/>
                    <a:pt x="64" y="146"/>
                  </a:cubicBezTo>
                  <a:cubicBezTo>
                    <a:pt x="84" y="106"/>
                    <a:pt x="84" y="106"/>
                    <a:pt x="84" y="106"/>
                  </a:cubicBezTo>
                  <a:cubicBezTo>
                    <a:pt x="107" y="109"/>
                    <a:pt x="107" y="109"/>
                    <a:pt x="107" y="109"/>
                  </a:cubicBezTo>
                  <a:cubicBezTo>
                    <a:pt x="107" y="109"/>
                    <a:pt x="107" y="109"/>
                    <a:pt x="107" y="108"/>
                  </a:cubicBezTo>
                  <a:cubicBezTo>
                    <a:pt x="85" y="106"/>
                    <a:pt x="85" y="106"/>
                    <a:pt x="85" y="106"/>
                  </a:cubicBezTo>
                  <a:cubicBezTo>
                    <a:pt x="94" y="89"/>
                    <a:pt x="94" y="89"/>
                    <a:pt x="94" y="89"/>
                  </a:cubicBezTo>
                  <a:cubicBezTo>
                    <a:pt x="109" y="89"/>
                    <a:pt x="109" y="89"/>
                    <a:pt x="109" y="89"/>
                  </a:cubicBezTo>
                  <a:cubicBezTo>
                    <a:pt x="110" y="106"/>
                    <a:pt x="110" y="106"/>
                    <a:pt x="110" y="106"/>
                  </a:cubicBezTo>
                  <a:cubicBezTo>
                    <a:pt x="110" y="106"/>
                    <a:pt x="110" y="106"/>
                    <a:pt x="110" y="106"/>
                  </a:cubicBezTo>
                  <a:cubicBezTo>
                    <a:pt x="110" y="106"/>
                    <a:pt x="110" y="106"/>
                    <a:pt x="110" y="106"/>
                  </a:cubicBezTo>
                  <a:cubicBezTo>
                    <a:pt x="110" y="89"/>
                    <a:pt x="110" y="89"/>
                    <a:pt x="110" y="89"/>
                  </a:cubicBezTo>
                  <a:cubicBezTo>
                    <a:pt x="136" y="89"/>
                    <a:pt x="136" y="89"/>
                    <a:pt x="136" y="89"/>
                  </a:cubicBezTo>
                  <a:cubicBezTo>
                    <a:pt x="136" y="89"/>
                    <a:pt x="136" y="89"/>
                    <a:pt x="136" y="89"/>
                  </a:cubicBezTo>
                  <a:cubicBezTo>
                    <a:pt x="110" y="88"/>
                    <a:pt x="110" y="88"/>
                    <a:pt x="110" y="88"/>
                  </a:cubicBezTo>
                  <a:cubicBezTo>
                    <a:pt x="109" y="77"/>
                    <a:pt x="109" y="77"/>
                    <a:pt x="109" y="77"/>
                  </a:cubicBezTo>
                  <a:cubicBezTo>
                    <a:pt x="136" y="88"/>
                    <a:pt x="136" y="88"/>
                    <a:pt x="136" y="88"/>
                  </a:cubicBezTo>
                  <a:cubicBezTo>
                    <a:pt x="136" y="88"/>
                    <a:pt x="136" y="88"/>
                    <a:pt x="136" y="88"/>
                  </a:cubicBezTo>
                  <a:cubicBezTo>
                    <a:pt x="109" y="77"/>
                    <a:pt x="109" y="77"/>
                    <a:pt x="109" y="77"/>
                  </a:cubicBezTo>
                  <a:cubicBezTo>
                    <a:pt x="109" y="63"/>
                    <a:pt x="109" y="63"/>
                    <a:pt x="109" y="63"/>
                  </a:cubicBezTo>
                  <a:cubicBezTo>
                    <a:pt x="108" y="63"/>
                    <a:pt x="108" y="63"/>
                    <a:pt x="108" y="63"/>
                  </a:cubicBezTo>
                  <a:cubicBezTo>
                    <a:pt x="108" y="63"/>
                    <a:pt x="108" y="63"/>
                    <a:pt x="108" y="63"/>
                  </a:cubicBezTo>
                  <a:cubicBezTo>
                    <a:pt x="109" y="77"/>
                    <a:pt x="109" y="77"/>
                    <a:pt x="109" y="77"/>
                  </a:cubicBezTo>
                  <a:cubicBezTo>
                    <a:pt x="101" y="74"/>
                    <a:pt x="101" y="74"/>
                    <a:pt x="101" y="74"/>
                  </a:cubicBezTo>
                  <a:cubicBezTo>
                    <a:pt x="107" y="63"/>
                    <a:pt x="107" y="63"/>
                    <a:pt x="107" y="63"/>
                  </a:cubicBezTo>
                  <a:cubicBezTo>
                    <a:pt x="107" y="63"/>
                    <a:pt x="107" y="63"/>
                    <a:pt x="107" y="63"/>
                  </a:cubicBezTo>
                  <a:cubicBezTo>
                    <a:pt x="101" y="74"/>
                    <a:pt x="101" y="74"/>
                    <a:pt x="101" y="74"/>
                  </a:cubicBezTo>
                  <a:cubicBezTo>
                    <a:pt x="60" y="57"/>
                    <a:pt x="60" y="57"/>
                    <a:pt x="60" y="57"/>
                  </a:cubicBezTo>
                  <a:moveTo>
                    <a:pt x="61" y="57"/>
                  </a:moveTo>
                  <a:cubicBezTo>
                    <a:pt x="61" y="57"/>
                    <a:pt x="61" y="57"/>
                    <a:pt x="61" y="57"/>
                  </a:cubicBezTo>
                  <a:cubicBezTo>
                    <a:pt x="106" y="61"/>
                    <a:pt x="106" y="61"/>
                    <a:pt x="106" y="61"/>
                  </a:cubicBezTo>
                  <a:cubicBezTo>
                    <a:pt x="106" y="60"/>
                    <a:pt x="106" y="60"/>
                    <a:pt x="106" y="60"/>
                  </a:cubicBezTo>
                  <a:cubicBezTo>
                    <a:pt x="61" y="57"/>
                    <a:pt x="61" y="57"/>
                    <a:pt x="61" y="57"/>
                  </a:cubicBezTo>
                  <a:moveTo>
                    <a:pt x="35" y="57"/>
                  </a:moveTo>
                  <a:cubicBezTo>
                    <a:pt x="35" y="57"/>
                    <a:pt x="35" y="57"/>
                    <a:pt x="35" y="57"/>
                  </a:cubicBezTo>
                  <a:cubicBezTo>
                    <a:pt x="57" y="57"/>
                    <a:pt x="57" y="57"/>
                    <a:pt x="57" y="57"/>
                  </a:cubicBezTo>
                  <a:cubicBezTo>
                    <a:pt x="57" y="57"/>
                    <a:pt x="57" y="57"/>
                    <a:pt x="57" y="57"/>
                  </a:cubicBezTo>
                  <a:cubicBezTo>
                    <a:pt x="35" y="57"/>
                    <a:pt x="35" y="57"/>
                    <a:pt x="35" y="57"/>
                  </a:cubicBezTo>
                  <a:moveTo>
                    <a:pt x="194" y="40"/>
                  </a:moveTo>
                  <a:cubicBezTo>
                    <a:pt x="194" y="40"/>
                    <a:pt x="193" y="40"/>
                    <a:pt x="193" y="40"/>
                  </a:cubicBezTo>
                  <a:cubicBezTo>
                    <a:pt x="218" y="103"/>
                    <a:pt x="218" y="103"/>
                    <a:pt x="218" y="103"/>
                  </a:cubicBezTo>
                  <a:cubicBezTo>
                    <a:pt x="218" y="103"/>
                    <a:pt x="218" y="103"/>
                    <a:pt x="218" y="103"/>
                  </a:cubicBezTo>
                  <a:cubicBezTo>
                    <a:pt x="194" y="40"/>
                    <a:pt x="194" y="40"/>
                    <a:pt x="194" y="40"/>
                  </a:cubicBezTo>
                  <a:moveTo>
                    <a:pt x="190" y="39"/>
                  </a:moveTo>
                  <a:cubicBezTo>
                    <a:pt x="139" y="87"/>
                    <a:pt x="139" y="87"/>
                    <a:pt x="139" y="87"/>
                  </a:cubicBezTo>
                  <a:cubicBezTo>
                    <a:pt x="139" y="87"/>
                    <a:pt x="139" y="88"/>
                    <a:pt x="139" y="88"/>
                  </a:cubicBezTo>
                  <a:cubicBezTo>
                    <a:pt x="191" y="40"/>
                    <a:pt x="191" y="40"/>
                    <a:pt x="191" y="40"/>
                  </a:cubicBezTo>
                  <a:cubicBezTo>
                    <a:pt x="191" y="39"/>
                    <a:pt x="190" y="39"/>
                    <a:pt x="190" y="39"/>
                  </a:cubicBezTo>
                  <a:moveTo>
                    <a:pt x="35" y="22"/>
                  </a:moveTo>
                  <a:cubicBezTo>
                    <a:pt x="33" y="55"/>
                    <a:pt x="33" y="55"/>
                    <a:pt x="33" y="55"/>
                  </a:cubicBezTo>
                  <a:cubicBezTo>
                    <a:pt x="34" y="55"/>
                    <a:pt x="34" y="55"/>
                    <a:pt x="34" y="55"/>
                  </a:cubicBezTo>
                  <a:cubicBezTo>
                    <a:pt x="36" y="22"/>
                    <a:pt x="36" y="22"/>
                    <a:pt x="36" y="22"/>
                  </a:cubicBezTo>
                  <a:cubicBezTo>
                    <a:pt x="36" y="22"/>
                    <a:pt x="36" y="22"/>
                    <a:pt x="36" y="22"/>
                  </a:cubicBezTo>
                  <a:cubicBezTo>
                    <a:pt x="36" y="22"/>
                    <a:pt x="35" y="22"/>
                    <a:pt x="35" y="22"/>
                  </a:cubicBezTo>
                  <a:moveTo>
                    <a:pt x="37" y="21"/>
                  </a:moveTo>
                  <a:cubicBezTo>
                    <a:pt x="37" y="21"/>
                    <a:pt x="37" y="21"/>
                    <a:pt x="37" y="21"/>
                  </a:cubicBezTo>
                  <a:cubicBezTo>
                    <a:pt x="57" y="55"/>
                    <a:pt x="57" y="55"/>
                    <a:pt x="57" y="55"/>
                  </a:cubicBezTo>
                  <a:cubicBezTo>
                    <a:pt x="58" y="55"/>
                    <a:pt x="58" y="55"/>
                    <a:pt x="58" y="55"/>
                  </a:cubicBezTo>
                  <a:cubicBezTo>
                    <a:pt x="37" y="21"/>
                    <a:pt x="37" y="21"/>
                    <a:pt x="37" y="21"/>
                  </a:cubicBezTo>
                  <a:moveTo>
                    <a:pt x="2" y="1"/>
                  </a:moveTo>
                  <a:cubicBezTo>
                    <a:pt x="2" y="1"/>
                    <a:pt x="2" y="1"/>
                    <a:pt x="2" y="1"/>
                  </a:cubicBezTo>
                  <a:cubicBezTo>
                    <a:pt x="32" y="55"/>
                    <a:pt x="32" y="55"/>
                    <a:pt x="32" y="55"/>
                  </a:cubicBezTo>
                  <a:cubicBezTo>
                    <a:pt x="32" y="55"/>
                    <a:pt x="32" y="55"/>
                    <a:pt x="33" y="55"/>
                  </a:cubicBezTo>
                  <a:cubicBezTo>
                    <a:pt x="2" y="1"/>
                    <a:pt x="2" y="1"/>
                    <a:pt x="2" y="1"/>
                  </a:cubicBezTo>
                  <a:moveTo>
                    <a:pt x="3" y="0"/>
                  </a:moveTo>
                  <a:cubicBezTo>
                    <a:pt x="3" y="0"/>
                    <a:pt x="3" y="0"/>
                    <a:pt x="2" y="0"/>
                  </a:cubicBezTo>
                  <a:cubicBezTo>
                    <a:pt x="2" y="0"/>
                    <a:pt x="2" y="0"/>
                    <a:pt x="2" y="0"/>
                  </a:cubicBezTo>
                  <a:cubicBezTo>
                    <a:pt x="33" y="18"/>
                    <a:pt x="33" y="18"/>
                    <a:pt x="33" y="18"/>
                  </a:cubicBezTo>
                  <a:cubicBezTo>
                    <a:pt x="33" y="18"/>
                    <a:pt x="33" y="18"/>
                    <a:pt x="33" y="17"/>
                  </a:cubicBezTo>
                  <a:cubicBezTo>
                    <a:pt x="3"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0" name="Freeform 3215">
              <a:extLst>
                <a:ext uri="{FF2B5EF4-FFF2-40B4-BE49-F238E27FC236}">
                  <a16:creationId xmlns:a16="http://schemas.microsoft.com/office/drawing/2014/main" id="{F47949DE-50ED-B462-3B52-3CFFD5AAA209}"/>
                </a:ext>
              </a:extLst>
            </p:cNvPr>
            <p:cNvSpPr>
              <a:spLocks/>
            </p:cNvSpPr>
            <p:nvPr/>
          </p:nvSpPr>
          <p:spPr bwMode="auto">
            <a:xfrm>
              <a:off x="7604043" y="471587"/>
              <a:ext cx="46900" cy="44141"/>
            </a:xfrm>
            <a:custGeom>
              <a:avLst/>
              <a:gdLst>
                <a:gd name="T0" fmla="*/ 3 w 7"/>
                <a:gd name="T1" fmla="*/ 0 h 7"/>
                <a:gd name="T2" fmla="*/ 3 w 7"/>
                <a:gd name="T3" fmla="*/ 0 h 7"/>
                <a:gd name="T4" fmla="*/ 0 w 7"/>
                <a:gd name="T5" fmla="*/ 1 h 7"/>
                <a:gd name="T6" fmla="*/ 0 w 7"/>
                <a:gd name="T7" fmla="*/ 2 h 7"/>
                <a:gd name="T8" fmla="*/ 0 w 7"/>
                <a:gd name="T9" fmla="*/ 3 h 7"/>
                <a:gd name="T10" fmla="*/ 0 w 7"/>
                <a:gd name="T11" fmla="*/ 5 h 7"/>
                <a:gd name="T12" fmla="*/ 1 w 7"/>
                <a:gd name="T13" fmla="*/ 5 h 7"/>
                <a:gd name="T14" fmla="*/ 1 w 7"/>
                <a:gd name="T15" fmla="*/ 6 h 7"/>
                <a:gd name="T16" fmla="*/ 3 w 7"/>
                <a:gd name="T17" fmla="*/ 7 h 7"/>
                <a:gd name="T18" fmla="*/ 6 w 7"/>
                <a:gd name="T19" fmla="*/ 5 h 7"/>
                <a:gd name="T20" fmla="*/ 7 w 7"/>
                <a:gd name="T21" fmla="*/ 3 h 7"/>
                <a:gd name="T22" fmla="*/ 7 w 7"/>
                <a:gd name="T23" fmla="*/ 3 h 7"/>
                <a:gd name="T24" fmla="*/ 6 w 7"/>
                <a:gd name="T25" fmla="*/ 1 h 7"/>
                <a:gd name="T26" fmla="*/ 6 w 7"/>
                <a:gd name="T27" fmla="*/ 1 h 7"/>
                <a:gd name="T28" fmla="*/ 5 w 7"/>
                <a:gd name="T29" fmla="*/ 0 h 7"/>
                <a:gd name="T30" fmla="*/ 3 w 7"/>
                <a:gd name="T31" fmla="*/ 0 h 7"/>
                <a:gd name="T32" fmla="*/ 3 w 7"/>
                <a:gd name="T33"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 h="7">
                  <a:moveTo>
                    <a:pt x="3" y="0"/>
                  </a:moveTo>
                  <a:cubicBezTo>
                    <a:pt x="3" y="0"/>
                    <a:pt x="3" y="0"/>
                    <a:pt x="3" y="0"/>
                  </a:cubicBezTo>
                  <a:cubicBezTo>
                    <a:pt x="2" y="0"/>
                    <a:pt x="1" y="0"/>
                    <a:pt x="0" y="1"/>
                  </a:cubicBezTo>
                  <a:cubicBezTo>
                    <a:pt x="0" y="1"/>
                    <a:pt x="0" y="2"/>
                    <a:pt x="0" y="2"/>
                  </a:cubicBezTo>
                  <a:cubicBezTo>
                    <a:pt x="0" y="3"/>
                    <a:pt x="0" y="3"/>
                    <a:pt x="0" y="3"/>
                  </a:cubicBezTo>
                  <a:cubicBezTo>
                    <a:pt x="0" y="4"/>
                    <a:pt x="0" y="4"/>
                    <a:pt x="0" y="5"/>
                  </a:cubicBezTo>
                  <a:cubicBezTo>
                    <a:pt x="1" y="5"/>
                    <a:pt x="1" y="5"/>
                    <a:pt x="1" y="5"/>
                  </a:cubicBezTo>
                  <a:cubicBezTo>
                    <a:pt x="1" y="6"/>
                    <a:pt x="1" y="6"/>
                    <a:pt x="1" y="6"/>
                  </a:cubicBezTo>
                  <a:cubicBezTo>
                    <a:pt x="2" y="6"/>
                    <a:pt x="3" y="7"/>
                    <a:pt x="3" y="7"/>
                  </a:cubicBezTo>
                  <a:cubicBezTo>
                    <a:pt x="4" y="7"/>
                    <a:pt x="6" y="6"/>
                    <a:pt x="6" y="5"/>
                  </a:cubicBezTo>
                  <a:cubicBezTo>
                    <a:pt x="7" y="4"/>
                    <a:pt x="7" y="4"/>
                    <a:pt x="7" y="3"/>
                  </a:cubicBezTo>
                  <a:cubicBezTo>
                    <a:pt x="7" y="3"/>
                    <a:pt x="7" y="3"/>
                    <a:pt x="7" y="3"/>
                  </a:cubicBezTo>
                  <a:cubicBezTo>
                    <a:pt x="7" y="2"/>
                    <a:pt x="7" y="2"/>
                    <a:pt x="6" y="1"/>
                  </a:cubicBezTo>
                  <a:cubicBezTo>
                    <a:pt x="6" y="1"/>
                    <a:pt x="6" y="1"/>
                    <a:pt x="6" y="1"/>
                  </a:cubicBezTo>
                  <a:cubicBezTo>
                    <a:pt x="6" y="1"/>
                    <a:pt x="6" y="0"/>
                    <a:pt x="5" y="0"/>
                  </a:cubicBezTo>
                  <a:cubicBezTo>
                    <a:pt x="5" y="0"/>
                    <a:pt x="4" y="0"/>
                    <a:pt x="3" y="0"/>
                  </a:cubicBezTo>
                  <a:cubicBezTo>
                    <a:pt x="3"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1" name="Freeform 3216">
              <a:extLst>
                <a:ext uri="{FF2B5EF4-FFF2-40B4-BE49-F238E27FC236}">
                  <a16:creationId xmlns:a16="http://schemas.microsoft.com/office/drawing/2014/main" id="{68F79D80-E530-0C2B-2192-57EF79E1BC61}"/>
                </a:ext>
              </a:extLst>
            </p:cNvPr>
            <p:cNvSpPr>
              <a:spLocks/>
            </p:cNvSpPr>
            <p:nvPr/>
          </p:nvSpPr>
          <p:spPr bwMode="auto">
            <a:xfrm>
              <a:off x="7217810" y="885408"/>
              <a:ext cx="52417" cy="44141"/>
            </a:xfrm>
            <a:custGeom>
              <a:avLst/>
              <a:gdLst>
                <a:gd name="T0" fmla="*/ 4 w 8"/>
                <a:gd name="T1" fmla="*/ 0 h 7"/>
                <a:gd name="T2" fmla="*/ 1 w 8"/>
                <a:gd name="T3" fmla="*/ 2 h 7"/>
                <a:gd name="T4" fmla="*/ 0 w 8"/>
                <a:gd name="T5" fmla="*/ 3 h 7"/>
                <a:gd name="T6" fmla="*/ 0 w 8"/>
                <a:gd name="T7" fmla="*/ 3 h 7"/>
                <a:gd name="T8" fmla="*/ 2 w 8"/>
                <a:gd name="T9" fmla="*/ 7 h 7"/>
                <a:gd name="T10" fmla="*/ 4 w 8"/>
                <a:gd name="T11" fmla="*/ 7 h 7"/>
                <a:gd name="T12" fmla="*/ 7 w 8"/>
                <a:gd name="T13" fmla="*/ 6 h 7"/>
                <a:gd name="T14" fmla="*/ 6 w 8"/>
                <a:gd name="T15" fmla="*/ 1 h 7"/>
                <a:gd name="T16" fmla="*/ 5 w 8"/>
                <a:gd name="T17" fmla="*/ 1 h 7"/>
                <a:gd name="T18" fmla="*/ 5 w 8"/>
                <a:gd name="T19" fmla="*/ 1 h 7"/>
                <a:gd name="T20" fmla="*/ 4 w 8"/>
                <a:gd name="T21"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7">
                  <a:moveTo>
                    <a:pt x="4" y="0"/>
                  </a:moveTo>
                  <a:cubicBezTo>
                    <a:pt x="3" y="0"/>
                    <a:pt x="2" y="1"/>
                    <a:pt x="1" y="2"/>
                  </a:cubicBezTo>
                  <a:cubicBezTo>
                    <a:pt x="1" y="2"/>
                    <a:pt x="0" y="3"/>
                    <a:pt x="0" y="3"/>
                  </a:cubicBezTo>
                  <a:cubicBezTo>
                    <a:pt x="0" y="3"/>
                    <a:pt x="0" y="3"/>
                    <a:pt x="0" y="3"/>
                  </a:cubicBezTo>
                  <a:cubicBezTo>
                    <a:pt x="0" y="5"/>
                    <a:pt x="1" y="6"/>
                    <a:pt x="2" y="7"/>
                  </a:cubicBezTo>
                  <a:cubicBezTo>
                    <a:pt x="2" y="7"/>
                    <a:pt x="3" y="7"/>
                    <a:pt x="4" y="7"/>
                  </a:cubicBezTo>
                  <a:cubicBezTo>
                    <a:pt x="5" y="7"/>
                    <a:pt x="6" y="7"/>
                    <a:pt x="7" y="6"/>
                  </a:cubicBezTo>
                  <a:cubicBezTo>
                    <a:pt x="8" y="4"/>
                    <a:pt x="7" y="2"/>
                    <a:pt x="6" y="1"/>
                  </a:cubicBezTo>
                  <a:cubicBezTo>
                    <a:pt x="6" y="1"/>
                    <a:pt x="5" y="1"/>
                    <a:pt x="5" y="1"/>
                  </a:cubicBezTo>
                  <a:cubicBezTo>
                    <a:pt x="5" y="1"/>
                    <a:pt x="5" y="1"/>
                    <a:pt x="5" y="1"/>
                  </a:cubicBezTo>
                  <a:cubicBezTo>
                    <a:pt x="5" y="0"/>
                    <a:pt x="4"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2" name="Freeform 3217">
              <a:extLst>
                <a:ext uri="{FF2B5EF4-FFF2-40B4-BE49-F238E27FC236}">
                  <a16:creationId xmlns:a16="http://schemas.microsoft.com/office/drawing/2014/main" id="{F6442238-AB75-6B1E-A45F-A6EC8C6BCA83}"/>
                </a:ext>
              </a:extLst>
            </p:cNvPr>
            <p:cNvSpPr>
              <a:spLocks/>
            </p:cNvSpPr>
            <p:nvPr/>
          </p:nvSpPr>
          <p:spPr bwMode="auto">
            <a:xfrm>
              <a:off x="8318575" y="452275"/>
              <a:ext cx="46900" cy="44141"/>
            </a:xfrm>
            <a:custGeom>
              <a:avLst/>
              <a:gdLst>
                <a:gd name="T0" fmla="*/ 3 w 7"/>
                <a:gd name="T1" fmla="*/ 0 h 7"/>
                <a:gd name="T2" fmla="*/ 2 w 7"/>
                <a:gd name="T3" fmla="*/ 0 h 7"/>
                <a:gd name="T4" fmla="*/ 2 w 7"/>
                <a:gd name="T5" fmla="*/ 0 h 7"/>
                <a:gd name="T6" fmla="*/ 1 w 7"/>
                <a:gd name="T7" fmla="*/ 1 h 7"/>
                <a:gd name="T8" fmla="*/ 0 w 7"/>
                <a:gd name="T9" fmla="*/ 2 h 7"/>
                <a:gd name="T10" fmla="*/ 0 w 7"/>
                <a:gd name="T11" fmla="*/ 3 h 7"/>
                <a:gd name="T12" fmla="*/ 0 w 7"/>
                <a:gd name="T13" fmla="*/ 3 h 7"/>
                <a:gd name="T14" fmla="*/ 0 w 7"/>
                <a:gd name="T15" fmla="*/ 3 h 7"/>
                <a:gd name="T16" fmla="*/ 1 w 7"/>
                <a:gd name="T17" fmla="*/ 6 h 7"/>
                <a:gd name="T18" fmla="*/ 1 w 7"/>
                <a:gd name="T19" fmla="*/ 6 h 7"/>
                <a:gd name="T20" fmla="*/ 1 w 7"/>
                <a:gd name="T21" fmla="*/ 6 h 7"/>
                <a:gd name="T22" fmla="*/ 3 w 7"/>
                <a:gd name="T23" fmla="*/ 7 h 7"/>
                <a:gd name="T24" fmla="*/ 3 w 7"/>
                <a:gd name="T25" fmla="*/ 7 h 7"/>
                <a:gd name="T26" fmla="*/ 4 w 7"/>
                <a:gd name="T27" fmla="*/ 7 h 7"/>
                <a:gd name="T28" fmla="*/ 6 w 7"/>
                <a:gd name="T29" fmla="*/ 5 h 7"/>
                <a:gd name="T30" fmla="*/ 6 w 7"/>
                <a:gd name="T31" fmla="*/ 5 h 7"/>
                <a:gd name="T32" fmla="*/ 7 w 7"/>
                <a:gd name="T33" fmla="*/ 5 h 7"/>
                <a:gd name="T34" fmla="*/ 5 w 7"/>
                <a:gd name="T35" fmla="*/ 0 h 7"/>
                <a:gd name="T36" fmla="*/ 3 w 7"/>
                <a:gd name="T3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 h="7">
                  <a:moveTo>
                    <a:pt x="3" y="0"/>
                  </a:moveTo>
                  <a:cubicBezTo>
                    <a:pt x="3" y="0"/>
                    <a:pt x="3" y="0"/>
                    <a:pt x="2" y="0"/>
                  </a:cubicBezTo>
                  <a:cubicBezTo>
                    <a:pt x="2" y="0"/>
                    <a:pt x="2" y="0"/>
                    <a:pt x="2" y="0"/>
                  </a:cubicBezTo>
                  <a:cubicBezTo>
                    <a:pt x="1" y="0"/>
                    <a:pt x="1" y="1"/>
                    <a:pt x="1" y="1"/>
                  </a:cubicBezTo>
                  <a:cubicBezTo>
                    <a:pt x="0" y="1"/>
                    <a:pt x="0" y="2"/>
                    <a:pt x="0" y="2"/>
                  </a:cubicBezTo>
                  <a:cubicBezTo>
                    <a:pt x="0" y="2"/>
                    <a:pt x="0" y="2"/>
                    <a:pt x="0" y="3"/>
                  </a:cubicBezTo>
                  <a:cubicBezTo>
                    <a:pt x="0" y="3"/>
                    <a:pt x="0" y="3"/>
                    <a:pt x="0" y="3"/>
                  </a:cubicBezTo>
                  <a:cubicBezTo>
                    <a:pt x="0" y="3"/>
                    <a:pt x="0" y="3"/>
                    <a:pt x="0" y="3"/>
                  </a:cubicBezTo>
                  <a:cubicBezTo>
                    <a:pt x="0" y="4"/>
                    <a:pt x="0" y="5"/>
                    <a:pt x="1" y="6"/>
                  </a:cubicBezTo>
                  <a:cubicBezTo>
                    <a:pt x="1" y="6"/>
                    <a:pt x="1" y="6"/>
                    <a:pt x="1" y="6"/>
                  </a:cubicBezTo>
                  <a:cubicBezTo>
                    <a:pt x="1" y="6"/>
                    <a:pt x="1" y="6"/>
                    <a:pt x="1" y="6"/>
                  </a:cubicBezTo>
                  <a:cubicBezTo>
                    <a:pt x="2" y="6"/>
                    <a:pt x="3" y="7"/>
                    <a:pt x="3" y="7"/>
                  </a:cubicBezTo>
                  <a:cubicBezTo>
                    <a:pt x="3" y="7"/>
                    <a:pt x="3" y="7"/>
                    <a:pt x="3" y="7"/>
                  </a:cubicBezTo>
                  <a:cubicBezTo>
                    <a:pt x="4" y="7"/>
                    <a:pt x="4" y="7"/>
                    <a:pt x="4" y="7"/>
                  </a:cubicBezTo>
                  <a:cubicBezTo>
                    <a:pt x="5" y="7"/>
                    <a:pt x="6" y="6"/>
                    <a:pt x="6" y="5"/>
                  </a:cubicBezTo>
                  <a:cubicBezTo>
                    <a:pt x="6" y="5"/>
                    <a:pt x="6" y="5"/>
                    <a:pt x="6" y="5"/>
                  </a:cubicBezTo>
                  <a:cubicBezTo>
                    <a:pt x="7" y="5"/>
                    <a:pt x="7" y="5"/>
                    <a:pt x="7" y="5"/>
                  </a:cubicBezTo>
                  <a:cubicBezTo>
                    <a:pt x="7" y="3"/>
                    <a:pt x="7" y="1"/>
                    <a:pt x="5" y="0"/>
                  </a:cubicBezTo>
                  <a:cubicBezTo>
                    <a:pt x="5" y="0"/>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3" name="Freeform 3218">
              <a:extLst>
                <a:ext uri="{FF2B5EF4-FFF2-40B4-BE49-F238E27FC236}">
                  <a16:creationId xmlns:a16="http://schemas.microsoft.com/office/drawing/2014/main" id="{E3CADE2E-64C6-A29A-E8F1-ADAFC1526540}"/>
                </a:ext>
              </a:extLst>
            </p:cNvPr>
            <p:cNvSpPr>
              <a:spLocks/>
            </p:cNvSpPr>
            <p:nvPr/>
          </p:nvSpPr>
          <p:spPr bwMode="auto">
            <a:xfrm>
              <a:off x="7598526" y="157082"/>
              <a:ext cx="33106" cy="33106"/>
            </a:xfrm>
            <a:custGeom>
              <a:avLst/>
              <a:gdLst>
                <a:gd name="T0" fmla="*/ 2 w 5"/>
                <a:gd name="T1" fmla="*/ 0 h 5"/>
                <a:gd name="T2" fmla="*/ 0 w 5"/>
                <a:gd name="T3" fmla="*/ 1 h 5"/>
                <a:gd name="T4" fmla="*/ 0 w 5"/>
                <a:gd name="T5" fmla="*/ 2 h 5"/>
                <a:gd name="T6" fmla="*/ 0 w 5"/>
                <a:gd name="T7" fmla="*/ 3 h 5"/>
                <a:gd name="T8" fmla="*/ 1 w 5"/>
                <a:gd name="T9" fmla="*/ 5 h 5"/>
                <a:gd name="T10" fmla="*/ 1 w 5"/>
                <a:gd name="T11" fmla="*/ 5 h 5"/>
                <a:gd name="T12" fmla="*/ 1 w 5"/>
                <a:gd name="T13" fmla="*/ 5 h 5"/>
                <a:gd name="T14" fmla="*/ 2 w 5"/>
                <a:gd name="T15" fmla="*/ 5 h 5"/>
                <a:gd name="T16" fmla="*/ 2 w 5"/>
                <a:gd name="T17" fmla="*/ 5 h 5"/>
                <a:gd name="T18" fmla="*/ 3 w 5"/>
                <a:gd name="T19" fmla="*/ 5 h 5"/>
                <a:gd name="T20" fmla="*/ 5 w 5"/>
                <a:gd name="T21" fmla="*/ 4 h 5"/>
                <a:gd name="T22" fmla="*/ 4 w 5"/>
                <a:gd name="T23" fmla="*/ 0 h 5"/>
                <a:gd name="T24" fmla="*/ 2 w 5"/>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5">
                  <a:moveTo>
                    <a:pt x="2" y="0"/>
                  </a:moveTo>
                  <a:cubicBezTo>
                    <a:pt x="1" y="0"/>
                    <a:pt x="1" y="0"/>
                    <a:pt x="0" y="1"/>
                  </a:cubicBezTo>
                  <a:cubicBezTo>
                    <a:pt x="0" y="1"/>
                    <a:pt x="0" y="2"/>
                    <a:pt x="0" y="2"/>
                  </a:cubicBezTo>
                  <a:cubicBezTo>
                    <a:pt x="0" y="2"/>
                    <a:pt x="0" y="2"/>
                    <a:pt x="0" y="3"/>
                  </a:cubicBezTo>
                  <a:cubicBezTo>
                    <a:pt x="0" y="3"/>
                    <a:pt x="0" y="4"/>
                    <a:pt x="1" y="5"/>
                  </a:cubicBezTo>
                  <a:cubicBezTo>
                    <a:pt x="1" y="5"/>
                    <a:pt x="1" y="5"/>
                    <a:pt x="1" y="5"/>
                  </a:cubicBezTo>
                  <a:cubicBezTo>
                    <a:pt x="1" y="5"/>
                    <a:pt x="1" y="5"/>
                    <a:pt x="1" y="5"/>
                  </a:cubicBezTo>
                  <a:cubicBezTo>
                    <a:pt x="1" y="5"/>
                    <a:pt x="2" y="5"/>
                    <a:pt x="2" y="5"/>
                  </a:cubicBezTo>
                  <a:cubicBezTo>
                    <a:pt x="2" y="5"/>
                    <a:pt x="2" y="5"/>
                    <a:pt x="2" y="5"/>
                  </a:cubicBezTo>
                  <a:cubicBezTo>
                    <a:pt x="2" y="5"/>
                    <a:pt x="2" y="5"/>
                    <a:pt x="3" y="5"/>
                  </a:cubicBezTo>
                  <a:cubicBezTo>
                    <a:pt x="3" y="5"/>
                    <a:pt x="4" y="5"/>
                    <a:pt x="5" y="4"/>
                  </a:cubicBezTo>
                  <a:cubicBezTo>
                    <a:pt x="5" y="3"/>
                    <a:pt x="5" y="1"/>
                    <a:pt x="4" y="0"/>
                  </a:cubicBezTo>
                  <a:cubicBezTo>
                    <a:pt x="3" y="0"/>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4" name="Freeform 3219">
              <a:extLst>
                <a:ext uri="{FF2B5EF4-FFF2-40B4-BE49-F238E27FC236}">
                  <a16:creationId xmlns:a16="http://schemas.microsoft.com/office/drawing/2014/main" id="{23122D31-A148-02CC-FD3E-EF2DADC55E1C}"/>
                </a:ext>
              </a:extLst>
            </p:cNvPr>
            <p:cNvSpPr>
              <a:spLocks/>
            </p:cNvSpPr>
            <p:nvPr/>
          </p:nvSpPr>
          <p:spPr bwMode="auto">
            <a:xfrm>
              <a:off x="8150288" y="5348"/>
              <a:ext cx="38623" cy="33106"/>
            </a:xfrm>
            <a:custGeom>
              <a:avLst/>
              <a:gdLst>
                <a:gd name="T0" fmla="*/ 3 w 6"/>
                <a:gd name="T1" fmla="*/ 0 h 5"/>
                <a:gd name="T2" fmla="*/ 0 w 6"/>
                <a:gd name="T3" fmla="*/ 1 h 5"/>
                <a:gd name="T4" fmla="*/ 0 w 6"/>
                <a:gd name="T5" fmla="*/ 4 h 5"/>
                <a:gd name="T6" fmla="*/ 1 w 6"/>
                <a:gd name="T7" fmla="*/ 5 h 5"/>
                <a:gd name="T8" fmla="*/ 1 w 6"/>
                <a:gd name="T9" fmla="*/ 5 h 5"/>
                <a:gd name="T10" fmla="*/ 3 w 6"/>
                <a:gd name="T11" fmla="*/ 5 h 5"/>
                <a:gd name="T12" fmla="*/ 3 w 6"/>
                <a:gd name="T13" fmla="*/ 5 h 5"/>
                <a:gd name="T14" fmla="*/ 4 w 6"/>
                <a:gd name="T15" fmla="*/ 5 h 5"/>
                <a:gd name="T16" fmla="*/ 5 w 6"/>
                <a:gd name="T17" fmla="*/ 4 h 5"/>
                <a:gd name="T18" fmla="*/ 4 w 6"/>
                <a:gd name="T19" fmla="*/ 0 h 5"/>
                <a:gd name="T20" fmla="*/ 3 w 6"/>
                <a:gd name="T2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5">
                  <a:moveTo>
                    <a:pt x="3" y="0"/>
                  </a:moveTo>
                  <a:cubicBezTo>
                    <a:pt x="2" y="0"/>
                    <a:pt x="1" y="0"/>
                    <a:pt x="0" y="1"/>
                  </a:cubicBezTo>
                  <a:cubicBezTo>
                    <a:pt x="0" y="2"/>
                    <a:pt x="0" y="3"/>
                    <a:pt x="0" y="4"/>
                  </a:cubicBezTo>
                  <a:cubicBezTo>
                    <a:pt x="0" y="4"/>
                    <a:pt x="1" y="4"/>
                    <a:pt x="1" y="5"/>
                  </a:cubicBezTo>
                  <a:cubicBezTo>
                    <a:pt x="1" y="5"/>
                    <a:pt x="1" y="5"/>
                    <a:pt x="1" y="5"/>
                  </a:cubicBezTo>
                  <a:cubicBezTo>
                    <a:pt x="1" y="5"/>
                    <a:pt x="2" y="5"/>
                    <a:pt x="3" y="5"/>
                  </a:cubicBezTo>
                  <a:cubicBezTo>
                    <a:pt x="3" y="5"/>
                    <a:pt x="3" y="5"/>
                    <a:pt x="3" y="5"/>
                  </a:cubicBezTo>
                  <a:cubicBezTo>
                    <a:pt x="3" y="5"/>
                    <a:pt x="4" y="5"/>
                    <a:pt x="4" y="5"/>
                  </a:cubicBezTo>
                  <a:cubicBezTo>
                    <a:pt x="4" y="5"/>
                    <a:pt x="4" y="5"/>
                    <a:pt x="5" y="4"/>
                  </a:cubicBezTo>
                  <a:cubicBezTo>
                    <a:pt x="6" y="3"/>
                    <a:pt x="5" y="1"/>
                    <a:pt x="4" y="0"/>
                  </a:cubicBezTo>
                  <a:cubicBezTo>
                    <a:pt x="4"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5" name="Freeform 3220">
              <a:extLst>
                <a:ext uri="{FF2B5EF4-FFF2-40B4-BE49-F238E27FC236}">
                  <a16:creationId xmlns:a16="http://schemas.microsoft.com/office/drawing/2014/main" id="{1A27A8BE-63F3-9C59-8230-445FE62F8BB3}"/>
                </a:ext>
              </a:extLst>
            </p:cNvPr>
            <p:cNvSpPr>
              <a:spLocks/>
            </p:cNvSpPr>
            <p:nvPr/>
          </p:nvSpPr>
          <p:spPr bwMode="auto">
            <a:xfrm>
              <a:off x="6969517" y="333646"/>
              <a:ext cx="38623" cy="33106"/>
            </a:xfrm>
            <a:custGeom>
              <a:avLst/>
              <a:gdLst>
                <a:gd name="T0" fmla="*/ 3 w 6"/>
                <a:gd name="T1" fmla="*/ 0 h 5"/>
                <a:gd name="T2" fmla="*/ 1 w 6"/>
                <a:gd name="T3" fmla="*/ 1 h 5"/>
                <a:gd name="T4" fmla="*/ 1 w 6"/>
                <a:gd name="T5" fmla="*/ 5 h 5"/>
                <a:gd name="T6" fmla="*/ 3 w 6"/>
                <a:gd name="T7" fmla="*/ 5 h 5"/>
                <a:gd name="T8" fmla="*/ 5 w 6"/>
                <a:gd name="T9" fmla="*/ 4 h 5"/>
                <a:gd name="T10" fmla="*/ 6 w 6"/>
                <a:gd name="T11" fmla="*/ 3 h 5"/>
                <a:gd name="T12" fmla="*/ 6 w 6"/>
                <a:gd name="T13" fmla="*/ 3 h 5"/>
                <a:gd name="T14" fmla="*/ 5 w 6"/>
                <a:gd name="T15" fmla="*/ 1 h 5"/>
                <a:gd name="T16" fmla="*/ 5 w 6"/>
                <a:gd name="T17" fmla="*/ 1 h 5"/>
                <a:gd name="T18" fmla="*/ 5 w 6"/>
                <a:gd name="T19" fmla="*/ 1 h 5"/>
                <a:gd name="T20" fmla="*/ 5 w 6"/>
                <a:gd name="T21" fmla="*/ 0 h 5"/>
                <a:gd name="T22" fmla="*/ 4 w 6"/>
                <a:gd name="T23" fmla="*/ 0 h 5"/>
                <a:gd name="T24" fmla="*/ 3 w 6"/>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5">
                  <a:moveTo>
                    <a:pt x="3" y="0"/>
                  </a:moveTo>
                  <a:cubicBezTo>
                    <a:pt x="2" y="0"/>
                    <a:pt x="1" y="0"/>
                    <a:pt x="1" y="1"/>
                  </a:cubicBezTo>
                  <a:cubicBezTo>
                    <a:pt x="0" y="2"/>
                    <a:pt x="0" y="4"/>
                    <a:pt x="1" y="5"/>
                  </a:cubicBezTo>
                  <a:cubicBezTo>
                    <a:pt x="2" y="5"/>
                    <a:pt x="2" y="5"/>
                    <a:pt x="3" y="5"/>
                  </a:cubicBezTo>
                  <a:cubicBezTo>
                    <a:pt x="4" y="5"/>
                    <a:pt x="5" y="5"/>
                    <a:pt x="5" y="4"/>
                  </a:cubicBezTo>
                  <a:cubicBezTo>
                    <a:pt x="5" y="4"/>
                    <a:pt x="6" y="3"/>
                    <a:pt x="6" y="3"/>
                  </a:cubicBezTo>
                  <a:cubicBezTo>
                    <a:pt x="6" y="3"/>
                    <a:pt x="6" y="3"/>
                    <a:pt x="6" y="3"/>
                  </a:cubicBezTo>
                  <a:cubicBezTo>
                    <a:pt x="6" y="2"/>
                    <a:pt x="6" y="2"/>
                    <a:pt x="5" y="1"/>
                  </a:cubicBezTo>
                  <a:cubicBezTo>
                    <a:pt x="5" y="1"/>
                    <a:pt x="5" y="1"/>
                    <a:pt x="5" y="1"/>
                  </a:cubicBezTo>
                  <a:cubicBezTo>
                    <a:pt x="5" y="1"/>
                    <a:pt x="5" y="1"/>
                    <a:pt x="5" y="1"/>
                  </a:cubicBezTo>
                  <a:cubicBezTo>
                    <a:pt x="5" y="0"/>
                    <a:pt x="5" y="0"/>
                    <a:pt x="5" y="0"/>
                  </a:cubicBezTo>
                  <a:cubicBezTo>
                    <a:pt x="4" y="0"/>
                    <a:pt x="4" y="0"/>
                    <a:pt x="4" y="0"/>
                  </a:cubicBezTo>
                  <a:cubicBezTo>
                    <a:pt x="4"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6" name="Freeform 3221">
              <a:extLst>
                <a:ext uri="{FF2B5EF4-FFF2-40B4-BE49-F238E27FC236}">
                  <a16:creationId xmlns:a16="http://schemas.microsoft.com/office/drawing/2014/main" id="{C220EFBA-4AA8-D913-0270-408FB56428FA}"/>
                </a:ext>
              </a:extLst>
            </p:cNvPr>
            <p:cNvSpPr>
              <a:spLocks/>
            </p:cNvSpPr>
            <p:nvPr/>
          </p:nvSpPr>
          <p:spPr bwMode="auto">
            <a:xfrm>
              <a:off x="7250916" y="432963"/>
              <a:ext cx="38623" cy="38623"/>
            </a:xfrm>
            <a:custGeom>
              <a:avLst/>
              <a:gdLst>
                <a:gd name="T0" fmla="*/ 3 w 6"/>
                <a:gd name="T1" fmla="*/ 0 h 6"/>
                <a:gd name="T2" fmla="*/ 2 w 6"/>
                <a:gd name="T3" fmla="*/ 0 h 6"/>
                <a:gd name="T4" fmla="*/ 2 w 6"/>
                <a:gd name="T5" fmla="*/ 0 h 6"/>
                <a:gd name="T6" fmla="*/ 1 w 6"/>
                <a:gd name="T7" fmla="*/ 1 h 6"/>
                <a:gd name="T8" fmla="*/ 1 w 6"/>
                <a:gd name="T9" fmla="*/ 5 h 6"/>
                <a:gd name="T10" fmla="*/ 2 w 6"/>
                <a:gd name="T11" fmla="*/ 5 h 6"/>
                <a:gd name="T12" fmla="*/ 2 w 6"/>
                <a:gd name="T13" fmla="*/ 5 h 6"/>
                <a:gd name="T14" fmla="*/ 3 w 6"/>
                <a:gd name="T15" fmla="*/ 6 h 6"/>
                <a:gd name="T16" fmla="*/ 4 w 6"/>
                <a:gd name="T17" fmla="*/ 6 h 6"/>
                <a:gd name="T18" fmla="*/ 4 w 6"/>
                <a:gd name="T19" fmla="*/ 5 h 6"/>
                <a:gd name="T20" fmla="*/ 6 w 6"/>
                <a:gd name="T21" fmla="*/ 4 h 6"/>
                <a:gd name="T22" fmla="*/ 6 w 6"/>
                <a:gd name="T23" fmla="*/ 3 h 6"/>
                <a:gd name="T24" fmla="*/ 6 w 6"/>
                <a:gd name="T25" fmla="*/ 3 h 6"/>
                <a:gd name="T26" fmla="*/ 5 w 6"/>
                <a:gd name="T27" fmla="*/ 1 h 6"/>
                <a:gd name="T28" fmla="*/ 3 w 6"/>
                <a:gd name="T2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6">
                  <a:moveTo>
                    <a:pt x="3" y="0"/>
                  </a:moveTo>
                  <a:cubicBezTo>
                    <a:pt x="3" y="0"/>
                    <a:pt x="3" y="0"/>
                    <a:pt x="2" y="0"/>
                  </a:cubicBezTo>
                  <a:cubicBezTo>
                    <a:pt x="2" y="0"/>
                    <a:pt x="2" y="0"/>
                    <a:pt x="2" y="0"/>
                  </a:cubicBezTo>
                  <a:cubicBezTo>
                    <a:pt x="2" y="1"/>
                    <a:pt x="1" y="1"/>
                    <a:pt x="1" y="1"/>
                  </a:cubicBezTo>
                  <a:cubicBezTo>
                    <a:pt x="0" y="2"/>
                    <a:pt x="1" y="4"/>
                    <a:pt x="1" y="5"/>
                  </a:cubicBezTo>
                  <a:cubicBezTo>
                    <a:pt x="1" y="5"/>
                    <a:pt x="2" y="5"/>
                    <a:pt x="2" y="5"/>
                  </a:cubicBezTo>
                  <a:cubicBezTo>
                    <a:pt x="2" y="5"/>
                    <a:pt x="2" y="5"/>
                    <a:pt x="2" y="5"/>
                  </a:cubicBezTo>
                  <a:cubicBezTo>
                    <a:pt x="2" y="5"/>
                    <a:pt x="3" y="6"/>
                    <a:pt x="3" y="6"/>
                  </a:cubicBezTo>
                  <a:cubicBezTo>
                    <a:pt x="3" y="6"/>
                    <a:pt x="4" y="6"/>
                    <a:pt x="4" y="6"/>
                  </a:cubicBezTo>
                  <a:cubicBezTo>
                    <a:pt x="4" y="5"/>
                    <a:pt x="4" y="5"/>
                    <a:pt x="4" y="5"/>
                  </a:cubicBezTo>
                  <a:cubicBezTo>
                    <a:pt x="5" y="5"/>
                    <a:pt x="5" y="5"/>
                    <a:pt x="6" y="4"/>
                  </a:cubicBezTo>
                  <a:cubicBezTo>
                    <a:pt x="6" y="4"/>
                    <a:pt x="6" y="4"/>
                    <a:pt x="6" y="3"/>
                  </a:cubicBezTo>
                  <a:cubicBezTo>
                    <a:pt x="6" y="3"/>
                    <a:pt x="6" y="3"/>
                    <a:pt x="6" y="3"/>
                  </a:cubicBezTo>
                  <a:cubicBezTo>
                    <a:pt x="6" y="2"/>
                    <a:pt x="6" y="1"/>
                    <a:pt x="5" y="1"/>
                  </a:cubicBezTo>
                  <a:cubicBezTo>
                    <a:pt x="4" y="0"/>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7" name="Freeform 3222">
              <a:extLst>
                <a:ext uri="{FF2B5EF4-FFF2-40B4-BE49-F238E27FC236}">
                  <a16:creationId xmlns:a16="http://schemas.microsoft.com/office/drawing/2014/main" id="{7E935DC1-AF94-02E5-EEE6-460797942614}"/>
                </a:ext>
              </a:extLst>
            </p:cNvPr>
            <p:cNvSpPr>
              <a:spLocks/>
            </p:cNvSpPr>
            <p:nvPr/>
          </p:nvSpPr>
          <p:spPr bwMode="auto">
            <a:xfrm>
              <a:off x="8784814" y="706086"/>
              <a:ext cx="38623" cy="41382"/>
            </a:xfrm>
            <a:custGeom>
              <a:avLst/>
              <a:gdLst>
                <a:gd name="T0" fmla="*/ 3 w 6"/>
                <a:gd name="T1" fmla="*/ 0 h 6"/>
                <a:gd name="T2" fmla="*/ 1 w 6"/>
                <a:gd name="T3" fmla="*/ 1 h 6"/>
                <a:gd name="T4" fmla="*/ 1 w 6"/>
                <a:gd name="T5" fmla="*/ 1 h 6"/>
                <a:gd name="T6" fmla="*/ 1 w 6"/>
                <a:gd name="T7" fmla="*/ 2 h 6"/>
                <a:gd name="T8" fmla="*/ 0 w 6"/>
                <a:gd name="T9" fmla="*/ 3 h 6"/>
                <a:gd name="T10" fmla="*/ 1 w 6"/>
                <a:gd name="T11" fmla="*/ 3 h 6"/>
                <a:gd name="T12" fmla="*/ 2 w 6"/>
                <a:gd name="T13" fmla="*/ 5 h 6"/>
                <a:gd name="T14" fmla="*/ 3 w 6"/>
                <a:gd name="T15" fmla="*/ 6 h 6"/>
                <a:gd name="T16" fmla="*/ 5 w 6"/>
                <a:gd name="T17" fmla="*/ 5 h 6"/>
                <a:gd name="T18" fmla="*/ 5 w 6"/>
                <a:gd name="T19" fmla="*/ 5 h 6"/>
                <a:gd name="T20" fmla="*/ 5 w 6"/>
                <a:gd name="T21" fmla="*/ 4 h 6"/>
                <a:gd name="T22" fmla="*/ 6 w 6"/>
                <a:gd name="T23" fmla="*/ 4 h 6"/>
                <a:gd name="T24" fmla="*/ 6 w 6"/>
                <a:gd name="T25" fmla="*/ 4 h 6"/>
                <a:gd name="T26" fmla="*/ 5 w 6"/>
                <a:gd name="T27" fmla="*/ 1 h 6"/>
                <a:gd name="T28" fmla="*/ 5 w 6"/>
                <a:gd name="T29" fmla="*/ 1 h 6"/>
                <a:gd name="T30" fmla="*/ 5 w 6"/>
                <a:gd name="T31" fmla="*/ 1 h 6"/>
                <a:gd name="T32" fmla="*/ 3 w 6"/>
                <a:gd name="T3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 h="6">
                  <a:moveTo>
                    <a:pt x="3" y="0"/>
                  </a:moveTo>
                  <a:cubicBezTo>
                    <a:pt x="2" y="0"/>
                    <a:pt x="2" y="1"/>
                    <a:pt x="1" y="1"/>
                  </a:cubicBezTo>
                  <a:cubicBezTo>
                    <a:pt x="1" y="1"/>
                    <a:pt x="1" y="1"/>
                    <a:pt x="1" y="1"/>
                  </a:cubicBezTo>
                  <a:cubicBezTo>
                    <a:pt x="1" y="2"/>
                    <a:pt x="1" y="2"/>
                    <a:pt x="1" y="2"/>
                  </a:cubicBezTo>
                  <a:cubicBezTo>
                    <a:pt x="1" y="2"/>
                    <a:pt x="0" y="3"/>
                    <a:pt x="0" y="3"/>
                  </a:cubicBezTo>
                  <a:cubicBezTo>
                    <a:pt x="1" y="3"/>
                    <a:pt x="1" y="3"/>
                    <a:pt x="1" y="3"/>
                  </a:cubicBezTo>
                  <a:cubicBezTo>
                    <a:pt x="1" y="4"/>
                    <a:pt x="1" y="5"/>
                    <a:pt x="2" y="5"/>
                  </a:cubicBezTo>
                  <a:cubicBezTo>
                    <a:pt x="2" y="6"/>
                    <a:pt x="3" y="6"/>
                    <a:pt x="3" y="6"/>
                  </a:cubicBezTo>
                  <a:cubicBezTo>
                    <a:pt x="4" y="6"/>
                    <a:pt x="4" y="6"/>
                    <a:pt x="5" y="5"/>
                  </a:cubicBezTo>
                  <a:cubicBezTo>
                    <a:pt x="5" y="5"/>
                    <a:pt x="5" y="5"/>
                    <a:pt x="5" y="5"/>
                  </a:cubicBezTo>
                  <a:cubicBezTo>
                    <a:pt x="5" y="5"/>
                    <a:pt x="5" y="5"/>
                    <a:pt x="5" y="4"/>
                  </a:cubicBezTo>
                  <a:cubicBezTo>
                    <a:pt x="6" y="4"/>
                    <a:pt x="6" y="4"/>
                    <a:pt x="6" y="4"/>
                  </a:cubicBezTo>
                  <a:cubicBezTo>
                    <a:pt x="6" y="4"/>
                    <a:pt x="6" y="4"/>
                    <a:pt x="6" y="4"/>
                  </a:cubicBezTo>
                  <a:cubicBezTo>
                    <a:pt x="6" y="3"/>
                    <a:pt x="6" y="2"/>
                    <a:pt x="5" y="1"/>
                  </a:cubicBezTo>
                  <a:cubicBezTo>
                    <a:pt x="5" y="1"/>
                    <a:pt x="5" y="1"/>
                    <a:pt x="5" y="1"/>
                  </a:cubicBezTo>
                  <a:cubicBezTo>
                    <a:pt x="5" y="1"/>
                    <a:pt x="5" y="1"/>
                    <a:pt x="5" y="1"/>
                  </a:cubicBezTo>
                  <a:cubicBezTo>
                    <a:pt x="4" y="0"/>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8" name="Freeform 3223">
              <a:extLst>
                <a:ext uri="{FF2B5EF4-FFF2-40B4-BE49-F238E27FC236}">
                  <a16:creationId xmlns:a16="http://schemas.microsoft.com/office/drawing/2014/main" id="{9900D617-2E5B-9B60-D17C-A254CDB431FB}"/>
                </a:ext>
              </a:extLst>
            </p:cNvPr>
            <p:cNvSpPr>
              <a:spLocks/>
            </p:cNvSpPr>
            <p:nvPr/>
          </p:nvSpPr>
          <p:spPr bwMode="auto">
            <a:xfrm>
              <a:off x="9113112" y="372270"/>
              <a:ext cx="33106" cy="38623"/>
            </a:xfrm>
            <a:custGeom>
              <a:avLst/>
              <a:gdLst>
                <a:gd name="T0" fmla="*/ 2 w 5"/>
                <a:gd name="T1" fmla="*/ 0 h 6"/>
                <a:gd name="T2" fmla="*/ 0 w 5"/>
                <a:gd name="T3" fmla="*/ 2 h 6"/>
                <a:gd name="T4" fmla="*/ 0 w 5"/>
                <a:gd name="T5" fmla="*/ 4 h 6"/>
                <a:gd name="T6" fmla="*/ 0 w 5"/>
                <a:gd name="T7" fmla="*/ 4 h 6"/>
                <a:gd name="T8" fmla="*/ 0 w 5"/>
                <a:gd name="T9" fmla="*/ 5 h 6"/>
                <a:gd name="T10" fmla="*/ 1 w 5"/>
                <a:gd name="T11" fmla="*/ 5 h 6"/>
                <a:gd name="T12" fmla="*/ 1 w 5"/>
                <a:gd name="T13" fmla="*/ 5 h 6"/>
                <a:gd name="T14" fmla="*/ 2 w 5"/>
                <a:gd name="T15" fmla="*/ 6 h 6"/>
                <a:gd name="T16" fmla="*/ 2 w 5"/>
                <a:gd name="T17" fmla="*/ 6 h 6"/>
                <a:gd name="T18" fmla="*/ 2 w 5"/>
                <a:gd name="T19" fmla="*/ 6 h 6"/>
                <a:gd name="T20" fmla="*/ 4 w 5"/>
                <a:gd name="T21" fmla="*/ 5 h 6"/>
                <a:gd name="T22" fmla="*/ 5 w 5"/>
                <a:gd name="T23" fmla="*/ 5 h 6"/>
                <a:gd name="T24" fmla="*/ 5 w 5"/>
                <a:gd name="T25" fmla="*/ 5 h 6"/>
                <a:gd name="T26" fmla="*/ 5 w 5"/>
                <a:gd name="T27" fmla="*/ 4 h 6"/>
                <a:gd name="T28" fmla="*/ 5 w 5"/>
                <a:gd name="T29" fmla="*/ 3 h 6"/>
                <a:gd name="T30" fmla="*/ 4 w 5"/>
                <a:gd name="T31" fmla="*/ 1 h 6"/>
                <a:gd name="T32" fmla="*/ 2 w 5"/>
                <a:gd name="T3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 h="6">
                  <a:moveTo>
                    <a:pt x="2" y="0"/>
                  </a:moveTo>
                  <a:cubicBezTo>
                    <a:pt x="2" y="0"/>
                    <a:pt x="1" y="1"/>
                    <a:pt x="0" y="2"/>
                  </a:cubicBezTo>
                  <a:cubicBezTo>
                    <a:pt x="0" y="2"/>
                    <a:pt x="0" y="3"/>
                    <a:pt x="0" y="4"/>
                  </a:cubicBezTo>
                  <a:cubicBezTo>
                    <a:pt x="0" y="4"/>
                    <a:pt x="0" y="4"/>
                    <a:pt x="0" y="4"/>
                  </a:cubicBezTo>
                  <a:cubicBezTo>
                    <a:pt x="0" y="5"/>
                    <a:pt x="0" y="5"/>
                    <a:pt x="0" y="5"/>
                  </a:cubicBezTo>
                  <a:cubicBezTo>
                    <a:pt x="1" y="5"/>
                    <a:pt x="1" y="5"/>
                    <a:pt x="1" y="5"/>
                  </a:cubicBezTo>
                  <a:cubicBezTo>
                    <a:pt x="1" y="5"/>
                    <a:pt x="1" y="5"/>
                    <a:pt x="1" y="5"/>
                  </a:cubicBezTo>
                  <a:cubicBezTo>
                    <a:pt x="1" y="6"/>
                    <a:pt x="1" y="6"/>
                    <a:pt x="2" y="6"/>
                  </a:cubicBezTo>
                  <a:cubicBezTo>
                    <a:pt x="2" y="6"/>
                    <a:pt x="2" y="6"/>
                    <a:pt x="2" y="6"/>
                  </a:cubicBezTo>
                  <a:cubicBezTo>
                    <a:pt x="2" y="6"/>
                    <a:pt x="2" y="6"/>
                    <a:pt x="2" y="6"/>
                  </a:cubicBezTo>
                  <a:cubicBezTo>
                    <a:pt x="3" y="6"/>
                    <a:pt x="4" y="6"/>
                    <a:pt x="4" y="5"/>
                  </a:cubicBezTo>
                  <a:cubicBezTo>
                    <a:pt x="4" y="5"/>
                    <a:pt x="5" y="5"/>
                    <a:pt x="5" y="5"/>
                  </a:cubicBezTo>
                  <a:cubicBezTo>
                    <a:pt x="5" y="5"/>
                    <a:pt x="5" y="5"/>
                    <a:pt x="5" y="5"/>
                  </a:cubicBezTo>
                  <a:cubicBezTo>
                    <a:pt x="5" y="4"/>
                    <a:pt x="5" y="4"/>
                    <a:pt x="5" y="4"/>
                  </a:cubicBezTo>
                  <a:cubicBezTo>
                    <a:pt x="5" y="4"/>
                    <a:pt x="5" y="3"/>
                    <a:pt x="5" y="3"/>
                  </a:cubicBezTo>
                  <a:cubicBezTo>
                    <a:pt x="5" y="2"/>
                    <a:pt x="5" y="1"/>
                    <a:pt x="4" y="1"/>
                  </a:cubicBezTo>
                  <a:cubicBezTo>
                    <a:pt x="4" y="1"/>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9" name="Freeform 3224">
              <a:extLst>
                <a:ext uri="{FF2B5EF4-FFF2-40B4-BE49-F238E27FC236}">
                  <a16:creationId xmlns:a16="http://schemas.microsoft.com/office/drawing/2014/main" id="{C348ADB5-8982-A97B-FB19-532675ED15F7}"/>
                </a:ext>
              </a:extLst>
            </p:cNvPr>
            <p:cNvSpPr>
              <a:spLocks/>
            </p:cNvSpPr>
            <p:nvPr/>
          </p:nvSpPr>
          <p:spPr bwMode="auto">
            <a:xfrm>
              <a:off x="9648322" y="871614"/>
              <a:ext cx="41382" cy="33106"/>
            </a:xfrm>
            <a:custGeom>
              <a:avLst/>
              <a:gdLst>
                <a:gd name="T0" fmla="*/ 3 w 6"/>
                <a:gd name="T1" fmla="*/ 0 h 5"/>
                <a:gd name="T2" fmla="*/ 1 w 6"/>
                <a:gd name="T3" fmla="*/ 0 h 5"/>
                <a:gd name="T4" fmla="*/ 1 w 6"/>
                <a:gd name="T5" fmla="*/ 1 h 5"/>
                <a:gd name="T6" fmla="*/ 0 w 6"/>
                <a:gd name="T7" fmla="*/ 1 h 5"/>
                <a:gd name="T8" fmla="*/ 0 w 6"/>
                <a:gd name="T9" fmla="*/ 3 h 5"/>
                <a:gd name="T10" fmla="*/ 0 w 6"/>
                <a:gd name="T11" fmla="*/ 3 h 5"/>
                <a:gd name="T12" fmla="*/ 1 w 6"/>
                <a:gd name="T13" fmla="*/ 4 h 5"/>
                <a:gd name="T14" fmla="*/ 3 w 6"/>
                <a:gd name="T15" fmla="*/ 5 h 5"/>
                <a:gd name="T16" fmla="*/ 5 w 6"/>
                <a:gd name="T17" fmla="*/ 4 h 5"/>
                <a:gd name="T18" fmla="*/ 4 w 6"/>
                <a:gd name="T19" fmla="*/ 0 h 5"/>
                <a:gd name="T20" fmla="*/ 3 w 6"/>
                <a:gd name="T2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5">
                  <a:moveTo>
                    <a:pt x="3" y="0"/>
                  </a:moveTo>
                  <a:cubicBezTo>
                    <a:pt x="2" y="0"/>
                    <a:pt x="1" y="0"/>
                    <a:pt x="1" y="0"/>
                  </a:cubicBezTo>
                  <a:cubicBezTo>
                    <a:pt x="1" y="0"/>
                    <a:pt x="1" y="0"/>
                    <a:pt x="1" y="1"/>
                  </a:cubicBezTo>
                  <a:cubicBezTo>
                    <a:pt x="1" y="1"/>
                    <a:pt x="1" y="1"/>
                    <a:pt x="0" y="1"/>
                  </a:cubicBezTo>
                  <a:cubicBezTo>
                    <a:pt x="0" y="1"/>
                    <a:pt x="0" y="2"/>
                    <a:pt x="0" y="3"/>
                  </a:cubicBezTo>
                  <a:cubicBezTo>
                    <a:pt x="0" y="3"/>
                    <a:pt x="0" y="3"/>
                    <a:pt x="0" y="3"/>
                  </a:cubicBezTo>
                  <a:cubicBezTo>
                    <a:pt x="0" y="4"/>
                    <a:pt x="1" y="4"/>
                    <a:pt x="1" y="4"/>
                  </a:cubicBezTo>
                  <a:cubicBezTo>
                    <a:pt x="2" y="5"/>
                    <a:pt x="2" y="5"/>
                    <a:pt x="3" y="5"/>
                  </a:cubicBezTo>
                  <a:cubicBezTo>
                    <a:pt x="4" y="5"/>
                    <a:pt x="4" y="5"/>
                    <a:pt x="5" y="4"/>
                  </a:cubicBezTo>
                  <a:cubicBezTo>
                    <a:pt x="6" y="3"/>
                    <a:pt x="6" y="1"/>
                    <a:pt x="4" y="0"/>
                  </a:cubicBezTo>
                  <a:cubicBezTo>
                    <a:pt x="4"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0" name="Freeform 3225">
              <a:extLst>
                <a:ext uri="{FF2B5EF4-FFF2-40B4-BE49-F238E27FC236}">
                  <a16:creationId xmlns:a16="http://schemas.microsoft.com/office/drawing/2014/main" id="{D21F6FAC-1DD1-E1C9-102A-B73D3E439C21}"/>
                </a:ext>
              </a:extLst>
            </p:cNvPr>
            <p:cNvSpPr>
              <a:spLocks/>
            </p:cNvSpPr>
            <p:nvPr/>
          </p:nvSpPr>
          <p:spPr bwMode="auto">
            <a:xfrm>
              <a:off x="7121252" y="-118799"/>
              <a:ext cx="38623" cy="38623"/>
            </a:xfrm>
            <a:custGeom>
              <a:avLst/>
              <a:gdLst>
                <a:gd name="T0" fmla="*/ 3 w 6"/>
                <a:gd name="T1" fmla="*/ 0 h 6"/>
                <a:gd name="T2" fmla="*/ 0 w 6"/>
                <a:gd name="T3" fmla="*/ 1 h 6"/>
                <a:gd name="T4" fmla="*/ 0 w 6"/>
                <a:gd name="T5" fmla="*/ 1 h 6"/>
                <a:gd name="T6" fmla="*/ 0 w 6"/>
                <a:gd name="T7" fmla="*/ 2 h 6"/>
                <a:gd name="T8" fmla="*/ 1 w 6"/>
                <a:gd name="T9" fmla="*/ 5 h 6"/>
                <a:gd name="T10" fmla="*/ 2 w 6"/>
                <a:gd name="T11" fmla="*/ 6 h 6"/>
                <a:gd name="T12" fmla="*/ 3 w 6"/>
                <a:gd name="T13" fmla="*/ 6 h 6"/>
                <a:gd name="T14" fmla="*/ 3 w 6"/>
                <a:gd name="T15" fmla="*/ 6 h 6"/>
                <a:gd name="T16" fmla="*/ 4 w 6"/>
                <a:gd name="T17" fmla="*/ 5 h 6"/>
                <a:gd name="T18" fmla="*/ 4 w 6"/>
                <a:gd name="T19" fmla="*/ 5 h 6"/>
                <a:gd name="T20" fmla="*/ 5 w 6"/>
                <a:gd name="T21" fmla="*/ 5 h 6"/>
                <a:gd name="T22" fmla="*/ 4 w 6"/>
                <a:gd name="T23" fmla="*/ 1 h 6"/>
                <a:gd name="T24" fmla="*/ 3 w 6"/>
                <a:gd name="T2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6">
                  <a:moveTo>
                    <a:pt x="3" y="0"/>
                  </a:moveTo>
                  <a:cubicBezTo>
                    <a:pt x="2" y="0"/>
                    <a:pt x="1" y="1"/>
                    <a:pt x="0" y="1"/>
                  </a:cubicBezTo>
                  <a:cubicBezTo>
                    <a:pt x="0" y="1"/>
                    <a:pt x="0" y="1"/>
                    <a:pt x="0" y="1"/>
                  </a:cubicBezTo>
                  <a:cubicBezTo>
                    <a:pt x="0" y="2"/>
                    <a:pt x="0" y="2"/>
                    <a:pt x="0" y="2"/>
                  </a:cubicBezTo>
                  <a:cubicBezTo>
                    <a:pt x="0" y="3"/>
                    <a:pt x="0" y="4"/>
                    <a:pt x="1" y="5"/>
                  </a:cubicBezTo>
                  <a:cubicBezTo>
                    <a:pt x="1" y="5"/>
                    <a:pt x="2" y="6"/>
                    <a:pt x="2" y="6"/>
                  </a:cubicBezTo>
                  <a:cubicBezTo>
                    <a:pt x="2" y="6"/>
                    <a:pt x="3" y="6"/>
                    <a:pt x="3" y="6"/>
                  </a:cubicBezTo>
                  <a:cubicBezTo>
                    <a:pt x="3" y="6"/>
                    <a:pt x="3" y="6"/>
                    <a:pt x="3" y="6"/>
                  </a:cubicBezTo>
                  <a:cubicBezTo>
                    <a:pt x="3" y="6"/>
                    <a:pt x="4" y="6"/>
                    <a:pt x="4" y="5"/>
                  </a:cubicBezTo>
                  <a:cubicBezTo>
                    <a:pt x="4" y="5"/>
                    <a:pt x="4" y="5"/>
                    <a:pt x="4" y="5"/>
                  </a:cubicBezTo>
                  <a:cubicBezTo>
                    <a:pt x="4" y="5"/>
                    <a:pt x="5" y="5"/>
                    <a:pt x="5" y="5"/>
                  </a:cubicBezTo>
                  <a:cubicBezTo>
                    <a:pt x="6" y="3"/>
                    <a:pt x="5" y="2"/>
                    <a:pt x="4" y="1"/>
                  </a:cubicBezTo>
                  <a:cubicBezTo>
                    <a:pt x="4"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1" name="Freeform 3226">
              <a:extLst>
                <a:ext uri="{FF2B5EF4-FFF2-40B4-BE49-F238E27FC236}">
                  <a16:creationId xmlns:a16="http://schemas.microsoft.com/office/drawing/2014/main" id="{60378028-9BB4-A1C6-3B1C-47A3CAC9FC1C}"/>
                </a:ext>
              </a:extLst>
            </p:cNvPr>
            <p:cNvSpPr>
              <a:spLocks/>
            </p:cNvSpPr>
            <p:nvPr/>
          </p:nvSpPr>
          <p:spPr bwMode="auto">
            <a:xfrm>
              <a:off x="7278504" y="137771"/>
              <a:ext cx="24829" cy="24829"/>
            </a:xfrm>
            <a:custGeom>
              <a:avLst/>
              <a:gdLst>
                <a:gd name="T0" fmla="*/ 2 w 4"/>
                <a:gd name="T1" fmla="*/ 0 h 4"/>
                <a:gd name="T2" fmla="*/ 1 w 4"/>
                <a:gd name="T3" fmla="*/ 0 h 4"/>
                <a:gd name="T4" fmla="*/ 0 w 4"/>
                <a:gd name="T5" fmla="*/ 0 h 4"/>
                <a:gd name="T6" fmla="*/ 0 w 4"/>
                <a:gd name="T7" fmla="*/ 1 h 4"/>
                <a:gd name="T8" fmla="*/ 0 w 4"/>
                <a:gd name="T9" fmla="*/ 2 h 4"/>
                <a:gd name="T10" fmla="*/ 0 w 4"/>
                <a:gd name="T11" fmla="*/ 2 h 4"/>
                <a:gd name="T12" fmla="*/ 0 w 4"/>
                <a:gd name="T13" fmla="*/ 3 h 4"/>
                <a:gd name="T14" fmla="*/ 0 w 4"/>
                <a:gd name="T15" fmla="*/ 3 h 4"/>
                <a:gd name="T16" fmla="*/ 0 w 4"/>
                <a:gd name="T17" fmla="*/ 3 h 4"/>
                <a:gd name="T18" fmla="*/ 2 w 4"/>
                <a:gd name="T19" fmla="*/ 4 h 4"/>
                <a:gd name="T20" fmla="*/ 3 w 4"/>
                <a:gd name="T21" fmla="*/ 3 h 4"/>
                <a:gd name="T22" fmla="*/ 3 w 4"/>
                <a:gd name="T23" fmla="*/ 3 h 4"/>
                <a:gd name="T24" fmla="*/ 3 w 4"/>
                <a:gd name="T25" fmla="*/ 2 h 4"/>
                <a:gd name="T26" fmla="*/ 4 w 4"/>
                <a:gd name="T27" fmla="*/ 2 h 4"/>
                <a:gd name="T28" fmla="*/ 4 w 4"/>
                <a:gd name="T29" fmla="*/ 2 h 4"/>
                <a:gd name="T30" fmla="*/ 3 w 4"/>
                <a:gd name="T31" fmla="*/ 0 h 4"/>
                <a:gd name="T32" fmla="*/ 2 w 4"/>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4">
                  <a:moveTo>
                    <a:pt x="2" y="0"/>
                  </a:moveTo>
                  <a:cubicBezTo>
                    <a:pt x="1" y="0"/>
                    <a:pt x="1" y="0"/>
                    <a:pt x="1" y="0"/>
                  </a:cubicBezTo>
                  <a:cubicBezTo>
                    <a:pt x="1" y="0"/>
                    <a:pt x="1" y="0"/>
                    <a:pt x="0" y="0"/>
                  </a:cubicBezTo>
                  <a:cubicBezTo>
                    <a:pt x="0" y="0"/>
                    <a:pt x="0" y="0"/>
                    <a:pt x="0" y="1"/>
                  </a:cubicBezTo>
                  <a:cubicBezTo>
                    <a:pt x="0" y="1"/>
                    <a:pt x="0" y="1"/>
                    <a:pt x="0" y="2"/>
                  </a:cubicBezTo>
                  <a:cubicBezTo>
                    <a:pt x="0" y="2"/>
                    <a:pt x="0" y="2"/>
                    <a:pt x="0" y="2"/>
                  </a:cubicBezTo>
                  <a:cubicBezTo>
                    <a:pt x="0" y="2"/>
                    <a:pt x="0" y="2"/>
                    <a:pt x="0" y="3"/>
                  </a:cubicBezTo>
                  <a:cubicBezTo>
                    <a:pt x="0" y="3"/>
                    <a:pt x="0" y="3"/>
                    <a:pt x="0" y="3"/>
                  </a:cubicBezTo>
                  <a:cubicBezTo>
                    <a:pt x="0" y="3"/>
                    <a:pt x="0" y="3"/>
                    <a:pt x="0" y="3"/>
                  </a:cubicBezTo>
                  <a:cubicBezTo>
                    <a:pt x="1" y="4"/>
                    <a:pt x="1" y="4"/>
                    <a:pt x="2" y="4"/>
                  </a:cubicBezTo>
                  <a:cubicBezTo>
                    <a:pt x="2" y="4"/>
                    <a:pt x="3" y="3"/>
                    <a:pt x="3" y="3"/>
                  </a:cubicBezTo>
                  <a:cubicBezTo>
                    <a:pt x="3" y="3"/>
                    <a:pt x="3" y="3"/>
                    <a:pt x="3" y="3"/>
                  </a:cubicBezTo>
                  <a:cubicBezTo>
                    <a:pt x="3" y="3"/>
                    <a:pt x="3" y="2"/>
                    <a:pt x="3" y="2"/>
                  </a:cubicBezTo>
                  <a:cubicBezTo>
                    <a:pt x="3" y="2"/>
                    <a:pt x="3" y="2"/>
                    <a:pt x="4" y="2"/>
                  </a:cubicBezTo>
                  <a:cubicBezTo>
                    <a:pt x="4" y="2"/>
                    <a:pt x="4" y="2"/>
                    <a:pt x="4" y="2"/>
                  </a:cubicBezTo>
                  <a:cubicBezTo>
                    <a:pt x="4" y="1"/>
                    <a:pt x="3" y="1"/>
                    <a:pt x="3"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2" name="Freeform 3227">
              <a:extLst>
                <a:ext uri="{FF2B5EF4-FFF2-40B4-BE49-F238E27FC236}">
                  <a16:creationId xmlns:a16="http://schemas.microsoft.com/office/drawing/2014/main" id="{376B5FE1-3D03-4E6B-C7E4-1DE4FD7B715E}"/>
                </a:ext>
              </a:extLst>
            </p:cNvPr>
            <p:cNvSpPr>
              <a:spLocks/>
            </p:cNvSpPr>
            <p:nvPr/>
          </p:nvSpPr>
          <p:spPr bwMode="auto">
            <a:xfrm>
              <a:off x="6897788" y="-242945"/>
              <a:ext cx="24829" cy="24829"/>
            </a:xfrm>
            <a:custGeom>
              <a:avLst/>
              <a:gdLst>
                <a:gd name="T0" fmla="*/ 2 w 4"/>
                <a:gd name="T1" fmla="*/ 0 h 4"/>
                <a:gd name="T2" fmla="*/ 0 w 4"/>
                <a:gd name="T3" fmla="*/ 1 h 4"/>
                <a:gd name="T4" fmla="*/ 1 w 4"/>
                <a:gd name="T5" fmla="*/ 4 h 4"/>
                <a:gd name="T6" fmla="*/ 2 w 4"/>
                <a:gd name="T7" fmla="*/ 4 h 4"/>
                <a:gd name="T8" fmla="*/ 3 w 4"/>
                <a:gd name="T9" fmla="*/ 4 h 4"/>
                <a:gd name="T10" fmla="*/ 3 w 4"/>
                <a:gd name="T11" fmla="*/ 4 h 4"/>
                <a:gd name="T12" fmla="*/ 3 w 4"/>
                <a:gd name="T13" fmla="*/ 3 h 4"/>
                <a:gd name="T14" fmla="*/ 3 w 4"/>
                <a:gd name="T15" fmla="*/ 3 h 4"/>
                <a:gd name="T16" fmla="*/ 4 w 4"/>
                <a:gd name="T17" fmla="*/ 3 h 4"/>
                <a:gd name="T18" fmla="*/ 3 w 4"/>
                <a:gd name="T19" fmla="*/ 1 h 4"/>
                <a:gd name="T20" fmla="*/ 2 w 4"/>
                <a:gd name="T2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4">
                  <a:moveTo>
                    <a:pt x="2" y="0"/>
                  </a:moveTo>
                  <a:cubicBezTo>
                    <a:pt x="1" y="0"/>
                    <a:pt x="1" y="1"/>
                    <a:pt x="0" y="1"/>
                  </a:cubicBezTo>
                  <a:cubicBezTo>
                    <a:pt x="0" y="2"/>
                    <a:pt x="0" y="3"/>
                    <a:pt x="1" y="4"/>
                  </a:cubicBezTo>
                  <a:cubicBezTo>
                    <a:pt x="1" y="4"/>
                    <a:pt x="1" y="4"/>
                    <a:pt x="2" y="4"/>
                  </a:cubicBezTo>
                  <a:cubicBezTo>
                    <a:pt x="2" y="4"/>
                    <a:pt x="2" y="4"/>
                    <a:pt x="3" y="4"/>
                  </a:cubicBezTo>
                  <a:cubicBezTo>
                    <a:pt x="3" y="4"/>
                    <a:pt x="3" y="4"/>
                    <a:pt x="3" y="4"/>
                  </a:cubicBezTo>
                  <a:cubicBezTo>
                    <a:pt x="3" y="4"/>
                    <a:pt x="3" y="4"/>
                    <a:pt x="3" y="3"/>
                  </a:cubicBezTo>
                  <a:cubicBezTo>
                    <a:pt x="3" y="3"/>
                    <a:pt x="3" y="3"/>
                    <a:pt x="3" y="3"/>
                  </a:cubicBezTo>
                  <a:cubicBezTo>
                    <a:pt x="4" y="3"/>
                    <a:pt x="4" y="3"/>
                    <a:pt x="4" y="3"/>
                  </a:cubicBezTo>
                  <a:cubicBezTo>
                    <a:pt x="4" y="2"/>
                    <a:pt x="4" y="1"/>
                    <a:pt x="3" y="1"/>
                  </a:cubicBezTo>
                  <a:cubicBezTo>
                    <a:pt x="3"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3" name="Freeform 3228">
              <a:extLst>
                <a:ext uri="{FF2B5EF4-FFF2-40B4-BE49-F238E27FC236}">
                  <a16:creationId xmlns:a16="http://schemas.microsoft.com/office/drawing/2014/main" id="{48AD4282-D5BA-0A2B-BEDB-A47334B15041}"/>
                </a:ext>
              </a:extLst>
            </p:cNvPr>
            <p:cNvSpPr>
              <a:spLocks/>
            </p:cNvSpPr>
            <p:nvPr/>
          </p:nvSpPr>
          <p:spPr bwMode="auto">
            <a:xfrm>
              <a:off x="7107458" y="137771"/>
              <a:ext cx="24829" cy="24829"/>
            </a:xfrm>
            <a:custGeom>
              <a:avLst/>
              <a:gdLst>
                <a:gd name="T0" fmla="*/ 2 w 4"/>
                <a:gd name="T1" fmla="*/ 0 h 4"/>
                <a:gd name="T2" fmla="*/ 2 w 4"/>
                <a:gd name="T3" fmla="*/ 0 h 4"/>
                <a:gd name="T4" fmla="*/ 1 w 4"/>
                <a:gd name="T5" fmla="*/ 0 h 4"/>
                <a:gd name="T6" fmla="*/ 1 w 4"/>
                <a:gd name="T7" fmla="*/ 1 h 4"/>
                <a:gd name="T8" fmla="*/ 1 w 4"/>
                <a:gd name="T9" fmla="*/ 3 h 4"/>
                <a:gd name="T10" fmla="*/ 1 w 4"/>
                <a:gd name="T11" fmla="*/ 3 h 4"/>
                <a:gd name="T12" fmla="*/ 2 w 4"/>
                <a:gd name="T13" fmla="*/ 4 h 4"/>
                <a:gd name="T14" fmla="*/ 2 w 4"/>
                <a:gd name="T15" fmla="*/ 4 h 4"/>
                <a:gd name="T16" fmla="*/ 3 w 4"/>
                <a:gd name="T17" fmla="*/ 4 h 4"/>
                <a:gd name="T18" fmla="*/ 3 w 4"/>
                <a:gd name="T19" fmla="*/ 3 h 4"/>
                <a:gd name="T20" fmla="*/ 4 w 4"/>
                <a:gd name="T21" fmla="*/ 3 h 4"/>
                <a:gd name="T22" fmla="*/ 4 w 4"/>
                <a:gd name="T23" fmla="*/ 2 h 4"/>
                <a:gd name="T24" fmla="*/ 4 w 4"/>
                <a:gd name="T25" fmla="*/ 2 h 4"/>
                <a:gd name="T26" fmla="*/ 3 w 4"/>
                <a:gd name="T27" fmla="*/ 0 h 4"/>
                <a:gd name="T28" fmla="*/ 3 w 4"/>
                <a:gd name="T29" fmla="*/ 0 h 4"/>
                <a:gd name="T30" fmla="*/ 2 w 4"/>
                <a:gd name="T31" fmla="*/ 0 h 4"/>
                <a:gd name="T32" fmla="*/ 2 w 4"/>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4">
                  <a:moveTo>
                    <a:pt x="2" y="0"/>
                  </a:moveTo>
                  <a:cubicBezTo>
                    <a:pt x="2" y="0"/>
                    <a:pt x="2" y="0"/>
                    <a:pt x="2" y="0"/>
                  </a:cubicBezTo>
                  <a:cubicBezTo>
                    <a:pt x="1" y="0"/>
                    <a:pt x="1" y="0"/>
                    <a:pt x="1" y="0"/>
                  </a:cubicBezTo>
                  <a:cubicBezTo>
                    <a:pt x="1" y="0"/>
                    <a:pt x="1" y="0"/>
                    <a:pt x="1" y="1"/>
                  </a:cubicBezTo>
                  <a:cubicBezTo>
                    <a:pt x="0" y="2"/>
                    <a:pt x="0" y="3"/>
                    <a:pt x="1" y="3"/>
                  </a:cubicBezTo>
                  <a:cubicBezTo>
                    <a:pt x="1" y="3"/>
                    <a:pt x="1" y="3"/>
                    <a:pt x="1" y="3"/>
                  </a:cubicBezTo>
                  <a:cubicBezTo>
                    <a:pt x="1" y="3"/>
                    <a:pt x="1" y="3"/>
                    <a:pt x="2" y="4"/>
                  </a:cubicBezTo>
                  <a:cubicBezTo>
                    <a:pt x="2" y="4"/>
                    <a:pt x="2" y="4"/>
                    <a:pt x="2" y="4"/>
                  </a:cubicBezTo>
                  <a:cubicBezTo>
                    <a:pt x="3" y="4"/>
                    <a:pt x="3" y="4"/>
                    <a:pt x="3" y="4"/>
                  </a:cubicBezTo>
                  <a:cubicBezTo>
                    <a:pt x="3" y="3"/>
                    <a:pt x="3" y="3"/>
                    <a:pt x="3" y="3"/>
                  </a:cubicBezTo>
                  <a:cubicBezTo>
                    <a:pt x="4" y="3"/>
                    <a:pt x="4" y="3"/>
                    <a:pt x="4" y="3"/>
                  </a:cubicBezTo>
                  <a:cubicBezTo>
                    <a:pt x="4" y="3"/>
                    <a:pt x="4" y="2"/>
                    <a:pt x="4" y="2"/>
                  </a:cubicBezTo>
                  <a:cubicBezTo>
                    <a:pt x="4" y="2"/>
                    <a:pt x="4" y="2"/>
                    <a:pt x="4" y="2"/>
                  </a:cubicBezTo>
                  <a:cubicBezTo>
                    <a:pt x="4" y="1"/>
                    <a:pt x="4" y="0"/>
                    <a:pt x="3" y="0"/>
                  </a:cubicBezTo>
                  <a:cubicBezTo>
                    <a:pt x="3" y="0"/>
                    <a:pt x="3" y="0"/>
                    <a:pt x="3" y="0"/>
                  </a:cubicBezTo>
                  <a:cubicBezTo>
                    <a:pt x="3" y="0"/>
                    <a:pt x="3"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4" name="Freeform 3229">
              <a:extLst>
                <a:ext uri="{FF2B5EF4-FFF2-40B4-BE49-F238E27FC236}">
                  <a16:creationId xmlns:a16="http://schemas.microsoft.com/office/drawing/2014/main" id="{8B51ABB8-144A-46D9-FF0E-36C12490A8C2}"/>
                </a:ext>
              </a:extLst>
            </p:cNvPr>
            <p:cNvSpPr>
              <a:spLocks/>
            </p:cNvSpPr>
            <p:nvPr/>
          </p:nvSpPr>
          <p:spPr bwMode="auto">
            <a:xfrm>
              <a:off x="7303333" y="728156"/>
              <a:ext cx="27588" cy="24829"/>
            </a:xfrm>
            <a:custGeom>
              <a:avLst/>
              <a:gdLst>
                <a:gd name="T0" fmla="*/ 2 w 4"/>
                <a:gd name="T1" fmla="*/ 0 h 4"/>
                <a:gd name="T2" fmla="*/ 2 w 4"/>
                <a:gd name="T3" fmla="*/ 0 h 4"/>
                <a:gd name="T4" fmla="*/ 1 w 4"/>
                <a:gd name="T5" fmla="*/ 0 h 4"/>
                <a:gd name="T6" fmla="*/ 0 w 4"/>
                <a:gd name="T7" fmla="*/ 1 h 4"/>
                <a:gd name="T8" fmla="*/ 0 w 4"/>
                <a:gd name="T9" fmla="*/ 2 h 4"/>
                <a:gd name="T10" fmla="*/ 0 w 4"/>
                <a:gd name="T11" fmla="*/ 3 h 4"/>
                <a:gd name="T12" fmla="*/ 1 w 4"/>
                <a:gd name="T13" fmla="*/ 4 h 4"/>
                <a:gd name="T14" fmla="*/ 1 w 4"/>
                <a:gd name="T15" fmla="*/ 4 h 4"/>
                <a:gd name="T16" fmla="*/ 1 w 4"/>
                <a:gd name="T17" fmla="*/ 4 h 4"/>
                <a:gd name="T18" fmla="*/ 2 w 4"/>
                <a:gd name="T19" fmla="*/ 4 h 4"/>
                <a:gd name="T20" fmla="*/ 3 w 4"/>
                <a:gd name="T21" fmla="*/ 3 h 4"/>
                <a:gd name="T22" fmla="*/ 3 w 4"/>
                <a:gd name="T23" fmla="*/ 1 h 4"/>
                <a:gd name="T24" fmla="*/ 3 w 4"/>
                <a:gd name="T25" fmla="*/ 1 h 4"/>
                <a:gd name="T26" fmla="*/ 3 w 4"/>
                <a:gd name="T27" fmla="*/ 1 h 4"/>
                <a:gd name="T28" fmla="*/ 3 w 4"/>
                <a:gd name="T29" fmla="*/ 1 h 4"/>
                <a:gd name="T30" fmla="*/ 3 w 4"/>
                <a:gd name="T31" fmla="*/ 0 h 4"/>
                <a:gd name="T32" fmla="*/ 2 w 4"/>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4">
                  <a:moveTo>
                    <a:pt x="2" y="0"/>
                  </a:moveTo>
                  <a:cubicBezTo>
                    <a:pt x="2" y="0"/>
                    <a:pt x="2" y="0"/>
                    <a:pt x="2" y="0"/>
                  </a:cubicBezTo>
                  <a:cubicBezTo>
                    <a:pt x="2" y="0"/>
                    <a:pt x="1" y="0"/>
                    <a:pt x="1" y="0"/>
                  </a:cubicBezTo>
                  <a:cubicBezTo>
                    <a:pt x="1" y="0"/>
                    <a:pt x="0" y="1"/>
                    <a:pt x="0" y="1"/>
                  </a:cubicBezTo>
                  <a:cubicBezTo>
                    <a:pt x="0" y="1"/>
                    <a:pt x="0" y="2"/>
                    <a:pt x="0" y="2"/>
                  </a:cubicBezTo>
                  <a:cubicBezTo>
                    <a:pt x="0" y="3"/>
                    <a:pt x="0" y="3"/>
                    <a:pt x="0" y="3"/>
                  </a:cubicBezTo>
                  <a:cubicBezTo>
                    <a:pt x="0" y="3"/>
                    <a:pt x="0" y="4"/>
                    <a:pt x="1" y="4"/>
                  </a:cubicBezTo>
                  <a:cubicBezTo>
                    <a:pt x="1" y="4"/>
                    <a:pt x="1" y="4"/>
                    <a:pt x="1" y="4"/>
                  </a:cubicBezTo>
                  <a:cubicBezTo>
                    <a:pt x="1" y="4"/>
                    <a:pt x="1" y="4"/>
                    <a:pt x="1" y="4"/>
                  </a:cubicBezTo>
                  <a:cubicBezTo>
                    <a:pt x="1" y="4"/>
                    <a:pt x="2" y="4"/>
                    <a:pt x="2" y="4"/>
                  </a:cubicBezTo>
                  <a:cubicBezTo>
                    <a:pt x="2" y="4"/>
                    <a:pt x="3" y="4"/>
                    <a:pt x="3" y="3"/>
                  </a:cubicBezTo>
                  <a:cubicBezTo>
                    <a:pt x="4" y="3"/>
                    <a:pt x="4" y="2"/>
                    <a:pt x="3" y="1"/>
                  </a:cubicBezTo>
                  <a:cubicBezTo>
                    <a:pt x="3" y="1"/>
                    <a:pt x="3" y="1"/>
                    <a:pt x="3" y="1"/>
                  </a:cubicBezTo>
                  <a:cubicBezTo>
                    <a:pt x="3" y="1"/>
                    <a:pt x="3" y="1"/>
                    <a:pt x="3" y="1"/>
                  </a:cubicBezTo>
                  <a:cubicBezTo>
                    <a:pt x="3" y="1"/>
                    <a:pt x="3" y="1"/>
                    <a:pt x="3" y="1"/>
                  </a:cubicBezTo>
                  <a:cubicBezTo>
                    <a:pt x="3" y="0"/>
                    <a:pt x="3" y="0"/>
                    <a:pt x="3"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5" name="Freeform 3230">
              <a:extLst>
                <a:ext uri="{FF2B5EF4-FFF2-40B4-BE49-F238E27FC236}">
                  <a16:creationId xmlns:a16="http://schemas.microsoft.com/office/drawing/2014/main" id="{EE1CE3AF-3C01-7EF0-9ACB-76BA731CE807}"/>
                </a:ext>
              </a:extLst>
            </p:cNvPr>
            <p:cNvSpPr>
              <a:spLocks/>
            </p:cNvSpPr>
            <p:nvPr/>
          </p:nvSpPr>
          <p:spPr bwMode="auto">
            <a:xfrm>
              <a:off x="6883994" y="824715"/>
              <a:ext cx="27588" cy="19312"/>
            </a:xfrm>
            <a:custGeom>
              <a:avLst/>
              <a:gdLst>
                <a:gd name="T0" fmla="*/ 2 w 4"/>
                <a:gd name="T1" fmla="*/ 0 h 3"/>
                <a:gd name="T2" fmla="*/ 1 w 4"/>
                <a:gd name="T3" fmla="*/ 0 h 3"/>
                <a:gd name="T4" fmla="*/ 1 w 4"/>
                <a:gd name="T5" fmla="*/ 3 h 3"/>
                <a:gd name="T6" fmla="*/ 2 w 4"/>
                <a:gd name="T7" fmla="*/ 3 h 3"/>
                <a:gd name="T8" fmla="*/ 4 w 4"/>
                <a:gd name="T9" fmla="*/ 3 h 3"/>
                <a:gd name="T10" fmla="*/ 4 w 4"/>
                <a:gd name="T11" fmla="*/ 2 h 3"/>
                <a:gd name="T12" fmla="*/ 4 w 4"/>
                <a:gd name="T13" fmla="*/ 2 h 3"/>
                <a:gd name="T14" fmla="*/ 4 w 4"/>
                <a:gd name="T15" fmla="*/ 1 h 3"/>
                <a:gd name="T16" fmla="*/ 4 w 4"/>
                <a:gd name="T17" fmla="*/ 1 h 3"/>
                <a:gd name="T18" fmla="*/ 4 w 4"/>
                <a:gd name="T19" fmla="*/ 0 h 3"/>
                <a:gd name="T20" fmla="*/ 3 w 4"/>
                <a:gd name="T21" fmla="*/ 0 h 3"/>
                <a:gd name="T22" fmla="*/ 3 w 4"/>
                <a:gd name="T23" fmla="*/ 0 h 3"/>
                <a:gd name="T24" fmla="*/ 2 w 4"/>
                <a:gd name="T25"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3">
                  <a:moveTo>
                    <a:pt x="2" y="0"/>
                  </a:moveTo>
                  <a:cubicBezTo>
                    <a:pt x="2" y="0"/>
                    <a:pt x="1" y="0"/>
                    <a:pt x="1" y="0"/>
                  </a:cubicBezTo>
                  <a:cubicBezTo>
                    <a:pt x="0" y="1"/>
                    <a:pt x="0" y="2"/>
                    <a:pt x="1" y="3"/>
                  </a:cubicBezTo>
                  <a:cubicBezTo>
                    <a:pt x="2" y="3"/>
                    <a:pt x="2" y="3"/>
                    <a:pt x="2" y="3"/>
                  </a:cubicBezTo>
                  <a:cubicBezTo>
                    <a:pt x="3" y="3"/>
                    <a:pt x="4" y="3"/>
                    <a:pt x="4" y="3"/>
                  </a:cubicBezTo>
                  <a:cubicBezTo>
                    <a:pt x="4" y="2"/>
                    <a:pt x="4" y="2"/>
                    <a:pt x="4" y="2"/>
                  </a:cubicBezTo>
                  <a:cubicBezTo>
                    <a:pt x="4" y="2"/>
                    <a:pt x="4" y="2"/>
                    <a:pt x="4" y="2"/>
                  </a:cubicBezTo>
                  <a:cubicBezTo>
                    <a:pt x="4" y="2"/>
                    <a:pt x="4" y="1"/>
                    <a:pt x="4" y="1"/>
                  </a:cubicBezTo>
                  <a:cubicBezTo>
                    <a:pt x="4" y="1"/>
                    <a:pt x="4" y="1"/>
                    <a:pt x="4" y="1"/>
                  </a:cubicBezTo>
                  <a:cubicBezTo>
                    <a:pt x="4" y="1"/>
                    <a:pt x="4" y="0"/>
                    <a:pt x="4" y="0"/>
                  </a:cubicBezTo>
                  <a:cubicBezTo>
                    <a:pt x="4" y="0"/>
                    <a:pt x="4" y="0"/>
                    <a:pt x="3" y="0"/>
                  </a:cubicBezTo>
                  <a:cubicBezTo>
                    <a:pt x="3" y="0"/>
                    <a:pt x="3" y="0"/>
                    <a:pt x="3" y="0"/>
                  </a:cubicBezTo>
                  <a:cubicBezTo>
                    <a:pt x="3" y="0"/>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6" name="Freeform 3231">
              <a:extLst>
                <a:ext uri="{FF2B5EF4-FFF2-40B4-BE49-F238E27FC236}">
                  <a16:creationId xmlns:a16="http://schemas.microsoft.com/office/drawing/2014/main" id="{A916DDBB-45A8-D092-5CA0-990F89A7737C}"/>
                </a:ext>
              </a:extLst>
            </p:cNvPr>
            <p:cNvSpPr>
              <a:spLocks/>
            </p:cNvSpPr>
            <p:nvPr/>
          </p:nvSpPr>
          <p:spPr bwMode="auto">
            <a:xfrm>
              <a:off x="7794401" y="347440"/>
              <a:ext cx="27588" cy="24829"/>
            </a:xfrm>
            <a:custGeom>
              <a:avLst/>
              <a:gdLst>
                <a:gd name="T0" fmla="*/ 2 w 4"/>
                <a:gd name="T1" fmla="*/ 0 h 4"/>
                <a:gd name="T2" fmla="*/ 0 w 4"/>
                <a:gd name="T3" fmla="*/ 1 h 4"/>
                <a:gd name="T4" fmla="*/ 0 w 4"/>
                <a:gd name="T5" fmla="*/ 1 h 4"/>
                <a:gd name="T6" fmla="*/ 0 w 4"/>
                <a:gd name="T7" fmla="*/ 1 h 4"/>
                <a:gd name="T8" fmla="*/ 0 w 4"/>
                <a:gd name="T9" fmla="*/ 2 h 4"/>
                <a:gd name="T10" fmla="*/ 0 w 4"/>
                <a:gd name="T11" fmla="*/ 2 h 4"/>
                <a:gd name="T12" fmla="*/ 0 w 4"/>
                <a:gd name="T13" fmla="*/ 3 h 4"/>
                <a:gd name="T14" fmla="*/ 0 w 4"/>
                <a:gd name="T15" fmla="*/ 3 h 4"/>
                <a:gd name="T16" fmla="*/ 1 w 4"/>
                <a:gd name="T17" fmla="*/ 3 h 4"/>
                <a:gd name="T18" fmla="*/ 2 w 4"/>
                <a:gd name="T19" fmla="*/ 4 h 4"/>
                <a:gd name="T20" fmla="*/ 3 w 4"/>
                <a:gd name="T21" fmla="*/ 3 h 4"/>
                <a:gd name="T22" fmla="*/ 3 w 4"/>
                <a:gd name="T23" fmla="*/ 3 h 4"/>
                <a:gd name="T24" fmla="*/ 3 w 4"/>
                <a:gd name="T25" fmla="*/ 3 h 4"/>
                <a:gd name="T26" fmla="*/ 3 w 4"/>
                <a:gd name="T27" fmla="*/ 2 h 4"/>
                <a:gd name="T28" fmla="*/ 4 w 4"/>
                <a:gd name="T29" fmla="*/ 2 h 4"/>
                <a:gd name="T30" fmla="*/ 3 w 4"/>
                <a:gd name="T31" fmla="*/ 1 h 4"/>
                <a:gd name="T32" fmla="*/ 3 w 4"/>
                <a:gd name="T33" fmla="*/ 0 h 4"/>
                <a:gd name="T34" fmla="*/ 3 w 4"/>
                <a:gd name="T35" fmla="*/ 0 h 4"/>
                <a:gd name="T36" fmla="*/ 2 w 4"/>
                <a:gd name="T3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 h="4">
                  <a:moveTo>
                    <a:pt x="2" y="0"/>
                  </a:moveTo>
                  <a:cubicBezTo>
                    <a:pt x="1" y="0"/>
                    <a:pt x="0" y="0"/>
                    <a:pt x="0" y="1"/>
                  </a:cubicBezTo>
                  <a:cubicBezTo>
                    <a:pt x="0" y="1"/>
                    <a:pt x="0" y="1"/>
                    <a:pt x="0" y="1"/>
                  </a:cubicBezTo>
                  <a:cubicBezTo>
                    <a:pt x="0" y="1"/>
                    <a:pt x="0" y="1"/>
                    <a:pt x="0" y="1"/>
                  </a:cubicBezTo>
                  <a:cubicBezTo>
                    <a:pt x="0" y="1"/>
                    <a:pt x="0" y="1"/>
                    <a:pt x="0" y="2"/>
                  </a:cubicBezTo>
                  <a:cubicBezTo>
                    <a:pt x="0" y="2"/>
                    <a:pt x="0" y="2"/>
                    <a:pt x="0" y="2"/>
                  </a:cubicBezTo>
                  <a:cubicBezTo>
                    <a:pt x="0" y="2"/>
                    <a:pt x="0" y="3"/>
                    <a:pt x="0" y="3"/>
                  </a:cubicBezTo>
                  <a:cubicBezTo>
                    <a:pt x="0" y="3"/>
                    <a:pt x="0" y="3"/>
                    <a:pt x="0" y="3"/>
                  </a:cubicBezTo>
                  <a:cubicBezTo>
                    <a:pt x="0" y="3"/>
                    <a:pt x="0" y="3"/>
                    <a:pt x="1" y="3"/>
                  </a:cubicBezTo>
                  <a:cubicBezTo>
                    <a:pt x="1" y="4"/>
                    <a:pt x="1" y="4"/>
                    <a:pt x="2" y="4"/>
                  </a:cubicBezTo>
                  <a:cubicBezTo>
                    <a:pt x="2" y="4"/>
                    <a:pt x="3" y="4"/>
                    <a:pt x="3" y="3"/>
                  </a:cubicBezTo>
                  <a:cubicBezTo>
                    <a:pt x="3" y="3"/>
                    <a:pt x="3" y="3"/>
                    <a:pt x="3" y="3"/>
                  </a:cubicBezTo>
                  <a:cubicBezTo>
                    <a:pt x="3" y="3"/>
                    <a:pt x="3" y="3"/>
                    <a:pt x="3" y="3"/>
                  </a:cubicBezTo>
                  <a:cubicBezTo>
                    <a:pt x="3" y="3"/>
                    <a:pt x="3" y="3"/>
                    <a:pt x="3" y="2"/>
                  </a:cubicBezTo>
                  <a:cubicBezTo>
                    <a:pt x="4" y="2"/>
                    <a:pt x="4" y="2"/>
                    <a:pt x="4" y="2"/>
                  </a:cubicBezTo>
                  <a:cubicBezTo>
                    <a:pt x="4" y="2"/>
                    <a:pt x="3" y="1"/>
                    <a:pt x="3" y="1"/>
                  </a:cubicBezTo>
                  <a:cubicBezTo>
                    <a:pt x="3" y="1"/>
                    <a:pt x="3" y="0"/>
                    <a:pt x="3" y="0"/>
                  </a:cubicBezTo>
                  <a:cubicBezTo>
                    <a:pt x="3" y="0"/>
                    <a:pt x="3" y="0"/>
                    <a:pt x="3"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7" name="Freeform 3232">
              <a:extLst>
                <a:ext uri="{FF2B5EF4-FFF2-40B4-BE49-F238E27FC236}">
                  <a16:creationId xmlns:a16="http://schemas.microsoft.com/office/drawing/2014/main" id="{5EC2CD44-D4B7-64EF-0194-C15ABA898CB3}"/>
                </a:ext>
              </a:extLst>
            </p:cNvPr>
            <p:cNvSpPr>
              <a:spLocks/>
            </p:cNvSpPr>
            <p:nvPr/>
          </p:nvSpPr>
          <p:spPr bwMode="auto">
            <a:xfrm>
              <a:off x="8337887" y="758503"/>
              <a:ext cx="22070" cy="27588"/>
            </a:xfrm>
            <a:custGeom>
              <a:avLst/>
              <a:gdLst>
                <a:gd name="T0" fmla="*/ 2 w 3"/>
                <a:gd name="T1" fmla="*/ 0 h 4"/>
                <a:gd name="T2" fmla="*/ 1 w 3"/>
                <a:gd name="T3" fmla="*/ 0 h 4"/>
                <a:gd name="T4" fmla="*/ 0 w 3"/>
                <a:gd name="T5" fmla="*/ 1 h 4"/>
                <a:gd name="T6" fmla="*/ 0 w 3"/>
                <a:gd name="T7" fmla="*/ 1 h 4"/>
                <a:gd name="T8" fmla="*/ 0 w 3"/>
                <a:gd name="T9" fmla="*/ 1 h 4"/>
                <a:gd name="T10" fmla="*/ 0 w 3"/>
                <a:gd name="T11" fmla="*/ 3 h 4"/>
                <a:gd name="T12" fmla="*/ 0 w 3"/>
                <a:gd name="T13" fmla="*/ 3 h 4"/>
                <a:gd name="T14" fmla="*/ 0 w 3"/>
                <a:gd name="T15" fmla="*/ 4 h 4"/>
                <a:gd name="T16" fmla="*/ 2 w 3"/>
                <a:gd name="T17" fmla="*/ 4 h 4"/>
                <a:gd name="T18" fmla="*/ 3 w 3"/>
                <a:gd name="T19" fmla="*/ 3 h 4"/>
                <a:gd name="T20" fmla="*/ 3 w 3"/>
                <a:gd name="T21" fmla="*/ 3 h 4"/>
                <a:gd name="T22" fmla="*/ 3 w 3"/>
                <a:gd name="T23" fmla="*/ 2 h 4"/>
                <a:gd name="T24" fmla="*/ 3 w 3"/>
                <a:gd name="T25" fmla="*/ 2 h 4"/>
                <a:gd name="T26" fmla="*/ 3 w 3"/>
                <a:gd name="T27" fmla="*/ 2 h 4"/>
                <a:gd name="T28" fmla="*/ 3 w 3"/>
                <a:gd name="T29" fmla="*/ 2 h 4"/>
                <a:gd name="T30" fmla="*/ 3 w 3"/>
                <a:gd name="T31" fmla="*/ 1 h 4"/>
                <a:gd name="T32" fmla="*/ 3 w 3"/>
                <a:gd name="T33" fmla="*/ 1 h 4"/>
                <a:gd name="T34" fmla="*/ 2 w 3"/>
                <a:gd name="T35" fmla="*/ 0 h 4"/>
                <a:gd name="T36" fmla="*/ 2 w 3"/>
                <a:gd name="T3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 h="4">
                  <a:moveTo>
                    <a:pt x="2" y="0"/>
                  </a:moveTo>
                  <a:cubicBezTo>
                    <a:pt x="1" y="0"/>
                    <a:pt x="1" y="0"/>
                    <a:pt x="1" y="0"/>
                  </a:cubicBezTo>
                  <a:cubicBezTo>
                    <a:pt x="1" y="0"/>
                    <a:pt x="0" y="1"/>
                    <a:pt x="0" y="1"/>
                  </a:cubicBezTo>
                  <a:cubicBezTo>
                    <a:pt x="0" y="1"/>
                    <a:pt x="0" y="1"/>
                    <a:pt x="0" y="1"/>
                  </a:cubicBezTo>
                  <a:cubicBezTo>
                    <a:pt x="0" y="1"/>
                    <a:pt x="0" y="1"/>
                    <a:pt x="0" y="1"/>
                  </a:cubicBezTo>
                  <a:cubicBezTo>
                    <a:pt x="0" y="2"/>
                    <a:pt x="0" y="2"/>
                    <a:pt x="0" y="3"/>
                  </a:cubicBezTo>
                  <a:cubicBezTo>
                    <a:pt x="0" y="3"/>
                    <a:pt x="0" y="3"/>
                    <a:pt x="0" y="3"/>
                  </a:cubicBezTo>
                  <a:cubicBezTo>
                    <a:pt x="0" y="3"/>
                    <a:pt x="0" y="4"/>
                    <a:pt x="0" y="4"/>
                  </a:cubicBezTo>
                  <a:cubicBezTo>
                    <a:pt x="1" y="4"/>
                    <a:pt x="1" y="4"/>
                    <a:pt x="2" y="4"/>
                  </a:cubicBezTo>
                  <a:cubicBezTo>
                    <a:pt x="2" y="4"/>
                    <a:pt x="3" y="4"/>
                    <a:pt x="3" y="3"/>
                  </a:cubicBezTo>
                  <a:cubicBezTo>
                    <a:pt x="3" y="3"/>
                    <a:pt x="3" y="3"/>
                    <a:pt x="3" y="3"/>
                  </a:cubicBezTo>
                  <a:cubicBezTo>
                    <a:pt x="3" y="3"/>
                    <a:pt x="3" y="2"/>
                    <a:pt x="3" y="2"/>
                  </a:cubicBezTo>
                  <a:cubicBezTo>
                    <a:pt x="3" y="2"/>
                    <a:pt x="3" y="2"/>
                    <a:pt x="3" y="2"/>
                  </a:cubicBezTo>
                  <a:cubicBezTo>
                    <a:pt x="3" y="2"/>
                    <a:pt x="3" y="2"/>
                    <a:pt x="3" y="2"/>
                  </a:cubicBezTo>
                  <a:cubicBezTo>
                    <a:pt x="3" y="2"/>
                    <a:pt x="3" y="2"/>
                    <a:pt x="3" y="2"/>
                  </a:cubicBezTo>
                  <a:cubicBezTo>
                    <a:pt x="3" y="2"/>
                    <a:pt x="3" y="1"/>
                    <a:pt x="3" y="1"/>
                  </a:cubicBezTo>
                  <a:cubicBezTo>
                    <a:pt x="3" y="1"/>
                    <a:pt x="3" y="1"/>
                    <a:pt x="3" y="1"/>
                  </a:cubicBezTo>
                  <a:cubicBezTo>
                    <a:pt x="2" y="1"/>
                    <a:pt x="2"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8" name="Freeform 3233">
              <a:extLst>
                <a:ext uri="{FF2B5EF4-FFF2-40B4-BE49-F238E27FC236}">
                  <a16:creationId xmlns:a16="http://schemas.microsoft.com/office/drawing/2014/main" id="{06CE18C1-97F9-F2E5-F40A-7718E04619A4}"/>
                </a:ext>
              </a:extLst>
            </p:cNvPr>
            <p:cNvSpPr>
              <a:spLocks/>
            </p:cNvSpPr>
            <p:nvPr/>
          </p:nvSpPr>
          <p:spPr bwMode="auto">
            <a:xfrm>
              <a:off x="7998553" y="832991"/>
              <a:ext cx="24829" cy="24829"/>
            </a:xfrm>
            <a:custGeom>
              <a:avLst/>
              <a:gdLst>
                <a:gd name="T0" fmla="*/ 2 w 4"/>
                <a:gd name="T1" fmla="*/ 0 h 4"/>
                <a:gd name="T2" fmla="*/ 1 w 4"/>
                <a:gd name="T3" fmla="*/ 1 h 4"/>
                <a:gd name="T4" fmla="*/ 1 w 4"/>
                <a:gd name="T5" fmla="*/ 4 h 4"/>
                <a:gd name="T6" fmla="*/ 2 w 4"/>
                <a:gd name="T7" fmla="*/ 4 h 4"/>
                <a:gd name="T8" fmla="*/ 4 w 4"/>
                <a:gd name="T9" fmla="*/ 3 h 4"/>
                <a:gd name="T10" fmla="*/ 4 w 4"/>
                <a:gd name="T11" fmla="*/ 2 h 4"/>
                <a:gd name="T12" fmla="*/ 4 w 4"/>
                <a:gd name="T13" fmla="*/ 2 h 4"/>
                <a:gd name="T14" fmla="*/ 4 w 4"/>
                <a:gd name="T15" fmla="*/ 1 h 4"/>
                <a:gd name="T16" fmla="*/ 3 w 4"/>
                <a:gd name="T17" fmla="*/ 1 h 4"/>
                <a:gd name="T18" fmla="*/ 3 w 4"/>
                <a:gd name="T19" fmla="*/ 1 h 4"/>
                <a:gd name="T20" fmla="*/ 2 w 4"/>
                <a:gd name="T2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4">
                  <a:moveTo>
                    <a:pt x="2" y="0"/>
                  </a:moveTo>
                  <a:cubicBezTo>
                    <a:pt x="2" y="0"/>
                    <a:pt x="1" y="1"/>
                    <a:pt x="1" y="1"/>
                  </a:cubicBezTo>
                  <a:cubicBezTo>
                    <a:pt x="0" y="2"/>
                    <a:pt x="0" y="3"/>
                    <a:pt x="1" y="4"/>
                  </a:cubicBezTo>
                  <a:cubicBezTo>
                    <a:pt x="1" y="4"/>
                    <a:pt x="2" y="4"/>
                    <a:pt x="2" y="4"/>
                  </a:cubicBezTo>
                  <a:cubicBezTo>
                    <a:pt x="3" y="4"/>
                    <a:pt x="3" y="4"/>
                    <a:pt x="4" y="3"/>
                  </a:cubicBezTo>
                  <a:cubicBezTo>
                    <a:pt x="4" y="3"/>
                    <a:pt x="4" y="3"/>
                    <a:pt x="4" y="2"/>
                  </a:cubicBezTo>
                  <a:cubicBezTo>
                    <a:pt x="4" y="2"/>
                    <a:pt x="4" y="2"/>
                    <a:pt x="4" y="2"/>
                  </a:cubicBezTo>
                  <a:cubicBezTo>
                    <a:pt x="4" y="1"/>
                    <a:pt x="4" y="1"/>
                    <a:pt x="4" y="1"/>
                  </a:cubicBezTo>
                  <a:cubicBezTo>
                    <a:pt x="4" y="1"/>
                    <a:pt x="3" y="1"/>
                    <a:pt x="3" y="1"/>
                  </a:cubicBezTo>
                  <a:cubicBezTo>
                    <a:pt x="3" y="1"/>
                    <a:pt x="3" y="1"/>
                    <a:pt x="3" y="1"/>
                  </a:cubicBezTo>
                  <a:cubicBezTo>
                    <a:pt x="3" y="1"/>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9" name="Freeform 3234">
              <a:extLst>
                <a:ext uri="{FF2B5EF4-FFF2-40B4-BE49-F238E27FC236}">
                  <a16:creationId xmlns:a16="http://schemas.microsoft.com/office/drawing/2014/main" id="{BD826F9E-7608-CA47-FC3B-51348DBC6DE2}"/>
                </a:ext>
              </a:extLst>
            </p:cNvPr>
            <p:cNvSpPr>
              <a:spLocks/>
            </p:cNvSpPr>
            <p:nvPr/>
          </p:nvSpPr>
          <p:spPr bwMode="auto">
            <a:xfrm>
              <a:off x="9008278" y="1834439"/>
              <a:ext cx="44141" cy="46900"/>
            </a:xfrm>
            <a:custGeom>
              <a:avLst/>
              <a:gdLst>
                <a:gd name="T0" fmla="*/ 4 w 7"/>
                <a:gd name="T1" fmla="*/ 0 h 7"/>
                <a:gd name="T2" fmla="*/ 3 w 7"/>
                <a:gd name="T3" fmla="*/ 0 h 7"/>
                <a:gd name="T4" fmla="*/ 2 w 7"/>
                <a:gd name="T5" fmla="*/ 1 h 7"/>
                <a:gd name="T6" fmla="*/ 1 w 7"/>
                <a:gd name="T7" fmla="*/ 1 h 7"/>
                <a:gd name="T8" fmla="*/ 0 w 7"/>
                <a:gd name="T9" fmla="*/ 3 h 7"/>
                <a:gd name="T10" fmla="*/ 0 w 7"/>
                <a:gd name="T11" fmla="*/ 3 h 7"/>
                <a:gd name="T12" fmla="*/ 0 w 7"/>
                <a:gd name="T13" fmla="*/ 4 h 7"/>
                <a:gd name="T14" fmla="*/ 4 w 7"/>
                <a:gd name="T15" fmla="*/ 7 h 7"/>
                <a:gd name="T16" fmla="*/ 4 w 7"/>
                <a:gd name="T17" fmla="*/ 7 h 7"/>
                <a:gd name="T18" fmla="*/ 6 w 7"/>
                <a:gd name="T19" fmla="*/ 6 h 7"/>
                <a:gd name="T20" fmla="*/ 6 w 7"/>
                <a:gd name="T21" fmla="*/ 6 h 7"/>
                <a:gd name="T22" fmla="*/ 7 w 7"/>
                <a:gd name="T23" fmla="*/ 4 h 7"/>
                <a:gd name="T24" fmla="*/ 7 w 7"/>
                <a:gd name="T25" fmla="*/ 4 h 7"/>
                <a:gd name="T26" fmla="*/ 7 w 7"/>
                <a:gd name="T27" fmla="*/ 3 h 7"/>
                <a:gd name="T28" fmla="*/ 6 w 7"/>
                <a:gd name="T29" fmla="*/ 1 h 7"/>
                <a:gd name="T30" fmla="*/ 6 w 7"/>
                <a:gd name="T31" fmla="*/ 1 h 7"/>
                <a:gd name="T32" fmla="*/ 4 w 7"/>
                <a:gd name="T33"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 h="7">
                  <a:moveTo>
                    <a:pt x="4" y="0"/>
                  </a:moveTo>
                  <a:cubicBezTo>
                    <a:pt x="3" y="0"/>
                    <a:pt x="3" y="0"/>
                    <a:pt x="3" y="0"/>
                  </a:cubicBezTo>
                  <a:cubicBezTo>
                    <a:pt x="2" y="0"/>
                    <a:pt x="2" y="0"/>
                    <a:pt x="2" y="1"/>
                  </a:cubicBezTo>
                  <a:cubicBezTo>
                    <a:pt x="2" y="1"/>
                    <a:pt x="1" y="1"/>
                    <a:pt x="1" y="1"/>
                  </a:cubicBezTo>
                  <a:cubicBezTo>
                    <a:pt x="1" y="1"/>
                    <a:pt x="0" y="2"/>
                    <a:pt x="0" y="3"/>
                  </a:cubicBezTo>
                  <a:cubicBezTo>
                    <a:pt x="0" y="3"/>
                    <a:pt x="0" y="3"/>
                    <a:pt x="0" y="3"/>
                  </a:cubicBezTo>
                  <a:cubicBezTo>
                    <a:pt x="0" y="3"/>
                    <a:pt x="0" y="4"/>
                    <a:pt x="0" y="4"/>
                  </a:cubicBezTo>
                  <a:cubicBezTo>
                    <a:pt x="0" y="6"/>
                    <a:pt x="2" y="7"/>
                    <a:pt x="4" y="7"/>
                  </a:cubicBezTo>
                  <a:cubicBezTo>
                    <a:pt x="4" y="7"/>
                    <a:pt x="4" y="7"/>
                    <a:pt x="4" y="7"/>
                  </a:cubicBezTo>
                  <a:cubicBezTo>
                    <a:pt x="5" y="7"/>
                    <a:pt x="6" y="6"/>
                    <a:pt x="6" y="6"/>
                  </a:cubicBezTo>
                  <a:cubicBezTo>
                    <a:pt x="6" y="6"/>
                    <a:pt x="6" y="6"/>
                    <a:pt x="6" y="6"/>
                  </a:cubicBezTo>
                  <a:cubicBezTo>
                    <a:pt x="7" y="5"/>
                    <a:pt x="7" y="5"/>
                    <a:pt x="7" y="4"/>
                  </a:cubicBezTo>
                  <a:cubicBezTo>
                    <a:pt x="7" y="4"/>
                    <a:pt x="7" y="4"/>
                    <a:pt x="7" y="4"/>
                  </a:cubicBezTo>
                  <a:cubicBezTo>
                    <a:pt x="7" y="3"/>
                    <a:pt x="7" y="3"/>
                    <a:pt x="7" y="3"/>
                  </a:cubicBezTo>
                  <a:cubicBezTo>
                    <a:pt x="7" y="2"/>
                    <a:pt x="7" y="1"/>
                    <a:pt x="6" y="1"/>
                  </a:cubicBezTo>
                  <a:cubicBezTo>
                    <a:pt x="6" y="1"/>
                    <a:pt x="6" y="1"/>
                    <a:pt x="6" y="1"/>
                  </a:cubicBezTo>
                  <a:cubicBezTo>
                    <a:pt x="5" y="0"/>
                    <a:pt x="4"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0" name="Freeform 3235">
              <a:extLst>
                <a:ext uri="{FF2B5EF4-FFF2-40B4-BE49-F238E27FC236}">
                  <a16:creationId xmlns:a16="http://schemas.microsoft.com/office/drawing/2014/main" id="{188D88D7-27A9-FD8B-451A-07022543C8F5}"/>
                </a:ext>
              </a:extLst>
            </p:cNvPr>
            <p:cNvSpPr>
              <a:spLocks/>
            </p:cNvSpPr>
            <p:nvPr/>
          </p:nvSpPr>
          <p:spPr bwMode="auto">
            <a:xfrm>
              <a:off x="9524175" y="2325507"/>
              <a:ext cx="52417" cy="46900"/>
            </a:xfrm>
            <a:custGeom>
              <a:avLst/>
              <a:gdLst>
                <a:gd name="T0" fmla="*/ 4 w 8"/>
                <a:gd name="T1" fmla="*/ 0 h 7"/>
                <a:gd name="T2" fmla="*/ 3 w 8"/>
                <a:gd name="T3" fmla="*/ 0 h 7"/>
                <a:gd name="T4" fmla="*/ 2 w 8"/>
                <a:gd name="T5" fmla="*/ 0 h 7"/>
                <a:gd name="T6" fmla="*/ 2 w 8"/>
                <a:gd name="T7" fmla="*/ 1 h 7"/>
                <a:gd name="T8" fmla="*/ 1 w 8"/>
                <a:gd name="T9" fmla="*/ 1 h 7"/>
                <a:gd name="T10" fmla="*/ 1 w 8"/>
                <a:gd name="T11" fmla="*/ 1 h 7"/>
                <a:gd name="T12" fmla="*/ 0 w 8"/>
                <a:gd name="T13" fmla="*/ 4 h 7"/>
                <a:gd name="T14" fmla="*/ 1 w 8"/>
                <a:gd name="T15" fmla="*/ 6 h 7"/>
                <a:gd name="T16" fmla="*/ 2 w 8"/>
                <a:gd name="T17" fmla="*/ 6 h 7"/>
                <a:gd name="T18" fmla="*/ 4 w 8"/>
                <a:gd name="T19" fmla="*/ 7 h 7"/>
                <a:gd name="T20" fmla="*/ 5 w 8"/>
                <a:gd name="T21" fmla="*/ 7 h 7"/>
                <a:gd name="T22" fmla="*/ 5 w 8"/>
                <a:gd name="T23" fmla="*/ 7 h 7"/>
                <a:gd name="T24" fmla="*/ 5 w 8"/>
                <a:gd name="T25" fmla="*/ 7 h 7"/>
                <a:gd name="T26" fmla="*/ 7 w 8"/>
                <a:gd name="T27" fmla="*/ 3 h 7"/>
                <a:gd name="T28" fmla="*/ 5 w 8"/>
                <a:gd name="T29" fmla="*/ 0 h 7"/>
                <a:gd name="T30" fmla="*/ 5 w 8"/>
                <a:gd name="T31" fmla="*/ 0 h 7"/>
                <a:gd name="T32" fmla="*/ 4 w 8"/>
                <a:gd name="T33"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 h="7">
                  <a:moveTo>
                    <a:pt x="4" y="0"/>
                  </a:moveTo>
                  <a:cubicBezTo>
                    <a:pt x="4" y="0"/>
                    <a:pt x="3" y="0"/>
                    <a:pt x="3" y="0"/>
                  </a:cubicBezTo>
                  <a:cubicBezTo>
                    <a:pt x="3" y="0"/>
                    <a:pt x="2" y="0"/>
                    <a:pt x="2" y="0"/>
                  </a:cubicBezTo>
                  <a:cubicBezTo>
                    <a:pt x="2" y="1"/>
                    <a:pt x="2" y="1"/>
                    <a:pt x="2" y="1"/>
                  </a:cubicBezTo>
                  <a:cubicBezTo>
                    <a:pt x="2" y="1"/>
                    <a:pt x="2" y="1"/>
                    <a:pt x="1" y="1"/>
                  </a:cubicBezTo>
                  <a:cubicBezTo>
                    <a:pt x="1" y="1"/>
                    <a:pt x="1" y="1"/>
                    <a:pt x="1" y="1"/>
                  </a:cubicBezTo>
                  <a:cubicBezTo>
                    <a:pt x="1" y="2"/>
                    <a:pt x="0" y="3"/>
                    <a:pt x="0" y="4"/>
                  </a:cubicBezTo>
                  <a:cubicBezTo>
                    <a:pt x="1" y="5"/>
                    <a:pt x="1" y="5"/>
                    <a:pt x="1" y="6"/>
                  </a:cubicBezTo>
                  <a:cubicBezTo>
                    <a:pt x="1" y="6"/>
                    <a:pt x="2" y="6"/>
                    <a:pt x="2" y="6"/>
                  </a:cubicBezTo>
                  <a:cubicBezTo>
                    <a:pt x="2" y="7"/>
                    <a:pt x="3" y="7"/>
                    <a:pt x="4" y="7"/>
                  </a:cubicBezTo>
                  <a:cubicBezTo>
                    <a:pt x="4" y="7"/>
                    <a:pt x="4" y="7"/>
                    <a:pt x="5" y="7"/>
                  </a:cubicBezTo>
                  <a:cubicBezTo>
                    <a:pt x="5" y="7"/>
                    <a:pt x="5" y="7"/>
                    <a:pt x="5" y="7"/>
                  </a:cubicBezTo>
                  <a:cubicBezTo>
                    <a:pt x="5" y="7"/>
                    <a:pt x="5" y="7"/>
                    <a:pt x="5" y="7"/>
                  </a:cubicBezTo>
                  <a:cubicBezTo>
                    <a:pt x="7" y="6"/>
                    <a:pt x="8" y="5"/>
                    <a:pt x="7" y="3"/>
                  </a:cubicBezTo>
                  <a:cubicBezTo>
                    <a:pt x="7" y="2"/>
                    <a:pt x="6" y="1"/>
                    <a:pt x="5" y="0"/>
                  </a:cubicBezTo>
                  <a:cubicBezTo>
                    <a:pt x="5" y="0"/>
                    <a:pt x="5" y="0"/>
                    <a:pt x="5" y="0"/>
                  </a:cubicBezTo>
                  <a:cubicBezTo>
                    <a:pt x="5" y="0"/>
                    <a:pt x="4"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1" name="Freeform 3236">
              <a:extLst>
                <a:ext uri="{FF2B5EF4-FFF2-40B4-BE49-F238E27FC236}">
                  <a16:creationId xmlns:a16="http://schemas.microsoft.com/office/drawing/2014/main" id="{11969108-85D9-61AB-281F-6F5BB6774FCB}"/>
                </a:ext>
              </a:extLst>
            </p:cNvPr>
            <p:cNvSpPr>
              <a:spLocks/>
            </p:cNvSpPr>
            <p:nvPr/>
          </p:nvSpPr>
          <p:spPr bwMode="auto">
            <a:xfrm>
              <a:off x="9228983" y="1605458"/>
              <a:ext cx="33106" cy="33106"/>
            </a:xfrm>
            <a:custGeom>
              <a:avLst/>
              <a:gdLst>
                <a:gd name="T0" fmla="*/ 3 w 5"/>
                <a:gd name="T1" fmla="*/ 0 h 5"/>
                <a:gd name="T2" fmla="*/ 2 w 5"/>
                <a:gd name="T3" fmla="*/ 0 h 5"/>
                <a:gd name="T4" fmla="*/ 1 w 5"/>
                <a:gd name="T5" fmla="*/ 0 h 5"/>
                <a:gd name="T6" fmla="*/ 1 w 5"/>
                <a:gd name="T7" fmla="*/ 1 h 5"/>
                <a:gd name="T8" fmla="*/ 0 w 5"/>
                <a:gd name="T9" fmla="*/ 3 h 5"/>
                <a:gd name="T10" fmla="*/ 0 w 5"/>
                <a:gd name="T11" fmla="*/ 3 h 5"/>
                <a:gd name="T12" fmla="*/ 0 w 5"/>
                <a:gd name="T13" fmla="*/ 4 h 5"/>
                <a:gd name="T14" fmla="*/ 1 w 5"/>
                <a:gd name="T15" fmla="*/ 5 h 5"/>
                <a:gd name="T16" fmla="*/ 1 w 5"/>
                <a:gd name="T17" fmla="*/ 5 h 5"/>
                <a:gd name="T18" fmla="*/ 3 w 5"/>
                <a:gd name="T19" fmla="*/ 5 h 5"/>
                <a:gd name="T20" fmla="*/ 3 w 5"/>
                <a:gd name="T21" fmla="*/ 5 h 5"/>
                <a:gd name="T22" fmla="*/ 5 w 5"/>
                <a:gd name="T23" fmla="*/ 2 h 5"/>
                <a:gd name="T24" fmla="*/ 3 w 5"/>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5">
                  <a:moveTo>
                    <a:pt x="3" y="0"/>
                  </a:moveTo>
                  <a:cubicBezTo>
                    <a:pt x="2" y="0"/>
                    <a:pt x="2" y="0"/>
                    <a:pt x="2" y="0"/>
                  </a:cubicBezTo>
                  <a:cubicBezTo>
                    <a:pt x="2" y="0"/>
                    <a:pt x="1" y="0"/>
                    <a:pt x="1" y="0"/>
                  </a:cubicBezTo>
                  <a:cubicBezTo>
                    <a:pt x="1" y="1"/>
                    <a:pt x="1" y="1"/>
                    <a:pt x="1" y="1"/>
                  </a:cubicBezTo>
                  <a:cubicBezTo>
                    <a:pt x="0" y="1"/>
                    <a:pt x="0" y="2"/>
                    <a:pt x="0" y="3"/>
                  </a:cubicBezTo>
                  <a:cubicBezTo>
                    <a:pt x="0" y="3"/>
                    <a:pt x="0" y="3"/>
                    <a:pt x="0" y="3"/>
                  </a:cubicBezTo>
                  <a:cubicBezTo>
                    <a:pt x="0" y="3"/>
                    <a:pt x="0" y="4"/>
                    <a:pt x="0" y="4"/>
                  </a:cubicBezTo>
                  <a:cubicBezTo>
                    <a:pt x="0" y="4"/>
                    <a:pt x="0" y="4"/>
                    <a:pt x="1" y="5"/>
                  </a:cubicBezTo>
                  <a:cubicBezTo>
                    <a:pt x="1" y="5"/>
                    <a:pt x="1" y="5"/>
                    <a:pt x="1" y="5"/>
                  </a:cubicBezTo>
                  <a:cubicBezTo>
                    <a:pt x="1" y="5"/>
                    <a:pt x="2" y="5"/>
                    <a:pt x="3" y="5"/>
                  </a:cubicBezTo>
                  <a:cubicBezTo>
                    <a:pt x="3" y="5"/>
                    <a:pt x="3" y="5"/>
                    <a:pt x="3" y="5"/>
                  </a:cubicBezTo>
                  <a:cubicBezTo>
                    <a:pt x="4" y="5"/>
                    <a:pt x="5" y="4"/>
                    <a:pt x="5" y="2"/>
                  </a:cubicBezTo>
                  <a:cubicBezTo>
                    <a:pt x="5" y="1"/>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2" name="Freeform 3237">
              <a:extLst>
                <a:ext uri="{FF2B5EF4-FFF2-40B4-BE49-F238E27FC236}">
                  <a16:creationId xmlns:a16="http://schemas.microsoft.com/office/drawing/2014/main" id="{CC2F9977-A653-2B72-C705-C5E505870989}"/>
                </a:ext>
              </a:extLst>
            </p:cNvPr>
            <p:cNvSpPr>
              <a:spLocks/>
            </p:cNvSpPr>
            <p:nvPr/>
          </p:nvSpPr>
          <p:spPr bwMode="auto">
            <a:xfrm>
              <a:off x="9322782" y="162600"/>
              <a:ext cx="38623" cy="38623"/>
            </a:xfrm>
            <a:custGeom>
              <a:avLst/>
              <a:gdLst>
                <a:gd name="T0" fmla="*/ 3 w 6"/>
                <a:gd name="T1" fmla="*/ 0 h 6"/>
                <a:gd name="T2" fmla="*/ 2 w 6"/>
                <a:gd name="T3" fmla="*/ 1 h 6"/>
                <a:gd name="T4" fmla="*/ 0 w 6"/>
                <a:gd name="T5" fmla="*/ 4 h 6"/>
                <a:gd name="T6" fmla="*/ 2 w 6"/>
                <a:gd name="T7" fmla="*/ 6 h 6"/>
                <a:gd name="T8" fmla="*/ 2 w 6"/>
                <a:gd name="T9" fmla="*/ 6 h 6"/>
                <a:gd name="T10" fmla="*/ 3 w 6"/>
                <a:gd name="T11" fmla="*/ 6 h 6"/>
                <a:gd name="T12" fmla="*/ 3 w 6"/>
                <a:gd name="T13" fmla="*/ 6 h 6"/>
                <a:gd name="T14" fmla="*/ 5 w 6"/>
                <a:gd name="T15" fmla="*/ 5 h 6"/>
                <a:gd name="T16" fmla="*/ 5 w 6"/>
                <a:gd name="T17" fmla="*/ 5 h 6"/>
                <a:gd name="T18" fmla="*/ 6 w 6"/>
                <a:gd name="T19" fmla="*/ 3 h 6"/>
                <a:gd name="T20" fmla="*/ 3 w 6"/>
                <a:gd name="T2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6">
                  <a:moveTo>
                    <a:pt x="3" y="0"/>
                  </a:moveTo>
                  <a:cubicBezTo>
                    <a:pt x="3" y="0"/>
                    <a:pt x="3" y="0"/>
                    <a:pt x="2" y="1"/>
                  </a:cubicBezTo>
                  <a:cubicBezTo>
                    <a:pt x="1" y="1"/>
                    <a:pt x="0" y="2"/>
                    <a:pt x="0" y="4"/>
                  </a:cubicBezTo>
                  <a:cubicBezTo>
                    <a:pt x="0" y="5"/>
                    <a:pt x="1" y="5"/>
                    <a:pt x="2" y="6"/>
                  </a:cubicBezTo>
                  <a:cubicBezTo>
                    <a:pt x="2" y="6"/>
                    <a:pt x="2" y="6"/>
                    <a:pt x="2" y="6"/>
                  </a:cubicBezTo>
                  <a:cubicBezTo>
                    <a:pt x="2" y="6"/>
                    <a:pt x="3" y="6"/>
                    <a:pt x="3" y="6"/>
                  </a:cubicBezTo>
                  <a:cubicBezTo>
                    <a:pt x="3" y="6"/>
                    <a:pt x="3" y="6"/>
                    <a:pt x="3" y="6"/>
                  </a:cubicBezTo>
                  <a:cubicBezTo>
                    <a:pt x="4" y="6"/>
                    <a:pt x="4" y="6"/>
                    <a:pt x="5" y="5"/>
                  </a:cubicBezTo>
                  <a:cubicBezTo>
                    <a:pt x="5" y="5"/>
                    <a:pt x="5" y="5"/>
                    <a:pt x="5" y="5"/>
                  </a:cubicBezTo>
                  <a:cubicBezTo>
                    <a:pt x="6" y="4"/>
                    <a:pt x="6" y="3"/>
                    <a:pt x="6" y="3"/>
                  </a:cubicBezTo>
                  <a:cubicBezTo>
                    <a:pt x="5" y="1"/>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3" name="Freeform 3238">
              <a:extLst>
                <a:ext uri="{FF2B5EF4-FFF2-40B4-BE49-F238E27FC236}">
                  <a16:creationId xmlns:a16="http://schemas.microsoft.com/office/drawing/2014/main" id="{8E0BF505-C865-F654-D975-9E086CBA7A97}"/>
                </a:ext>
              </a:extLst>
            </p:cNvPr>
            <p:cNvSpPr>
              <a:spLocks/>
            </p:cNvSpPr>
            <p:nvPr/>
          </p:nvSpPr>
          <p:spPr bwMode="auto">
            <a:xfrm>
              <a:off x="9728327" y="1886856"/>
              <a:ext cx="33106" cy="38623"/>
            </a:xfrm>
            <a:custGeom>
              <a:avLst/>
              <a:gdLst>
                <a:gd name="T0" fmla="*/ 2 w 5"/>
                <a:gd name="T1" fmla="*/ 0 h 6"/>
                <a:gd name="T2" fmla="*/ 2 w 5"/>
                <a:gd name="T3" fmla="*/ 0 h 6"/>
                <a:gd name="T4" fmla="*/ 0 w 5"/>
                <a:gd name="T5" fmla="*/ 3 h 6"/>
                <a:gd name="T6" fmla="*/ 0 w 5"/>
                <a:gd name="T7" fmla="*/ 3 h 6"/>
                <a:gd name="T8" fmla="*/ 0 w 5"/>
                <a:gd name="T9" fmla="*/ 3 h 6"/>
                <a:gd name="T10" fmla="*/ 1 w 5"/>
                <a:gd name="T11" fmla="*/ 5 h 6"/>
                <a:gd name="T12" fmla="*/ 1 w 5"/>
                <a:gd name="T13" fmla="*/ 6 h 6"/>
                <a:gd name="T14" fmla="*/ 2 w 5"/>
                <a:gd name="T15" fmla="*/ 6 h 6"/>
                <a:gd name="T16" fmla="*/ 3 w 5"/>
                <a:gd name="T17" fmla="*/ 6 h 6"/>
                <a:gd name="T18" fmla="*/ 5 w 5"/>
                <a:gd name="T19" fmla="*/ 2 h 6"/>
                <a:gd name="T20" fmla="*/ 2 w 5"/>
                <a:gd name="T2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6">
                  <a:moveTo>
                    <a:pt x="2" y="0"/>
                  </a:moveTo>
                  <a:cubicBezTo>
                    <a:pt x="2" y="0"/>
                    <a:pt x="2" y="0"/>
                    <a:pt x="2" y="0"/>
                  </a:cubicBezTo>
                  <a:cubicBezTo>
                    <a:pt x="1" y="1"/>
                    <a:pt x="0" y="2"/>
                    <a:pt x="0" y="3"/>
                  </a:cubicBezTo>
                  <a:cubicBezTo>
                    <a:pt x="0" y="3"/>
                    <a:pt x="0" y="3"/>
                    <a:pt x="0" y="3"/>
                  </a:cubicBezTo>
                  <a:cubicBezTo>
                    <a:pt x="0" y="3"/>
                    <a:pt x="0" y="3"/>
                    <a:pt x="0" y="3"/>
                  </a:cubicBezTo>
                  <a:cubicBezTo>
                    <a:pt x="0" y="4"/>
                    <a:pt x="0" y="5"/>
                    <a:pt x="1" y="5"/>
                  </a:cubicBezTo>
                  <a:cubicBezTo>
                    <a:pt x="1" y="5"/>
                    <a:pt x="1" y="6"/>
                    <a:pt x="1" y="6"/>
                  </a:cubicBezTo>
                  <a:cubicBezTo>
                    <a:pt x="2" y="6"/>
                    <a:pt x="2" y="6"/>
                    <a:pt x="2" y="6"/>
                  </a:cubicBezTo>
                  <a:cubicBezTo>
                    <a:pt x="2" y="6"/>
                    <a:pt x="3" y="6"/>
                    <a:pt x="3" y="6"/>
                  </a:cubicBezTo>
                  <a:cubicBezTo>
                    <a:pt x="4" y="5"/>
                    <a:pt x="5" y="4"/>
                    <a:pt x="5" y="2"/>
                  </a:cubicBezTo>
                  <a:cubicBezTo>
                    <a:pt x="5" y="1"/>
                    <a:pt x="4"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4" name="Freeform 3239">
              <a:extLst>
                <a:ext uri="{FF2B5EF4-FFF2-40B4-BE49-F238E27FC236}">
                  <a16:creationId xmlns:a16="http://schemas.microsoft.com/office/drawing/2014/main" id="{C6A85286-F823-D72D-4D43-8B8F277C8FAB}"/>
                </a:ext>
              </a:extLst>
            </p:cNvPr>
            <p:cNvSpPr>
              <a:spLocks/>
            </p:cNvSpPr>
            <p:nvPr/>
          </p:nvSpPr>
          <p:spPr bwMode="auto">
            <a:xfrm>
              <a:off x="8660668" y="1290953"/>
              <a:ext cx="38623" cy="33106"/>
            </a:xfrm>
            <a:custGeom>
              <a:avLst/>
              <a:gdLst>
                <a:gd name="T0" fmla="*/ 3 w 6"/>
                <a:gd name="T1" fmla="*/ 0 h 5"/>
                <a:gd name="T2" fmla="*/ 2 w 6"/>
                <a:gd name="T3" fmla="*/ 0 h 5"/>
                <a:gd name="T4" fmla="*/ 0 w 6"/>
                <a:gd name="T5" fmla="*/ 3 h 5"/>
                <a:gd name="T6" fmla="*/ 3 w 6"/>
                <a:gd name="T7" fmla="*/ 5 h 5"/>
                <a:gd name="T8" fmla="*/ 3 w 6"/>
                <a:gd name="T9" fmla="*/ 5 h 5"/>
                <a:gd name="T10" fmla="*/ 5 w 6"/>
                <a:gd name="T11" fmla="*/ 5 h 5"/>
                <a:gd name="T12" fmla="*/ 5 w 6"/>
                <a:gd name="T13" fmla="*/ 4 h 5"/>
                <a:gd name="T14" fmla="*/ 6 w 6"/>
                <a:gd name="T15" fmla="*/ 3 h 5"/>
                <a:gd name="T16" fmla="*/ 6 w 6"/>
                <a:gd name="T17" fmla="*/ 3 h 5"/>
                <a:gd name="T18" fmla="*/ 6 w 6"/>
                <a:gd name="T19" fmla="*/ 2 h 5"/>
                <a:gd name="T20" fmla="*/ 6 w 6"/>
                <a:gd name="T21" fmla="*/ 2 h 5"/>
                <a:gd name="T22" fmla="*/ 6 w 6"/>
                <a:gd name="T23" fmla="*/ 2 h 5"/>
                <a:gd name="T24" fmla="*/ 5 w 6"/>
                <a:gd name="T25" fmla="*/ 0 h 5"/>
                <a:gd name="T26" fmla="*/ 4 w 6"/>
                <a:gd name="T27" fmla="*/ 0 h 5"/>
                <a:gd name="T28" fmla="*/ 3 w 6"/>
                <a:gd name="T2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5">
                  <a:moveTo>
                    <a:pt x="3" y="0"/>
                  </a:moveTo>
                  <a:cubicBezTo>
                    <a:pt x="3" y="0"/>
                    <a:pt x="3" y="0"/>
                    <a:pt x="2" y="0"/>
                  </a:cubicBezTo>
                  <a:cubicBezTo>
                    <a:pt x="1" y="0"/>
                    <a:pt x="0" y="1"/>
                    <a:pt x="0" y="3"/>
                  </a:cubicBezTo>
                  <a:cubicBezTo>
                    <a:pt x="0" y="4"/>
                    <a:pt x="2" y="5"/>
                    <a:pt x="3" y="5"/>
                  </a:cubicBezTo>
                  <a:cubicBezTo>
                    <a:pt x="3" y="5"/>
                    <a:pt x="3" y="5"/>
                    <a:pt x="3" y="5"/>
                  </a:cubicBezTo>
                  <a:cubicBezTo>
                    <a:pt x="4" y="5"/>
                    <a:pt x="4" y="5"/>
                    <a:pt x="5" y="5"/>
                  </a:cubicBezTo>
                  <a:cubicBezTo>
                    <a:pt x="5" y="4"/>
                    <a:pt x="5" y="4"/>
                    <a:pt x="5" y="4"/>
                  </a:cubicBezTo>
                  <a:cubicBezTo>
                    <a:pt x="5" y="4"/>
                    <a:pt x="5" y="4"/>
                    <a:pt x="6" y="3"/>
                  </a:cubicBezTo>
                  <a:cubicBezTo>
                    <a:pt x="6" y="3"/>
                    <a:pt x="6" y="3"/>
                    <a:pt x="6" y="3"/>
                  </a:cubicBezTo>
                  <a:cubicBezTo>
                    <a:pt x="6" y="3"/>
                    <a:pt x="6" y="2"/>
                    <a:pt x="6" y="2"/>
                  </a:cubicBezTo>
                  <a:cubicBezTo>
                    <a:pt x="6" y="2"/>
                    <a:pt x="6" y="2"/>
                    <a:pt x="6" y="2"/>
                  </a:cubicBezTo>
                  <a:cubicBezTo>
                    <a:pt x="6" y="2"/>
                    <a:pt x="6" y="2"/>
                    <a:pt x="6" y="2"/>
                  </a:cubicBezTo>
                  <a:cubicBezTo>
                    <a:pt x="5" y="1"/>
                    <a:pt x="5" y="1"/>
                    <a:pt x="5" y="0"/>
                  </a:cubicBezTo>
                  <a:cubicBezTo>
                    <a:pt x="5" y="0"/>
                    <a:pt x="5" y="0"/>
                    <a:pt x="4" y="0"/>
                  </a:cubicBezTo>
                  <a:cubicBezTo>
                    <a:pt x="4"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5" name="Freeform 3240">
              <a:extLst>
                <a:ext uri="{FF2B5EF4-FFF2-40B4-BE49-F238E27FC236}">
                  <a16:creationId xmlns:a16="http://schemas.microsoft.com/office/drawing/2014/main" id="{2ABA8827-A2B4-3B66-8B2F-A8E91C5BA297}"/>
                </a:ext>
              </a:extLst>
            </p:cNvPr>
            <p:cNvSpPr>
              <a:spLocks/>
            </p:cNvSpPr>
            <p:nvPr/>
          </p:nvSpPr>
          <p:spPr bwMode="auto">
            <a:xfrm>
              <a:off x="8790332" y="1558558"/>
              <a:ext cx="41382" cy="38623"/>
            </a:xfrm>
            <a:custGeom>
              <a:avLst/>
              <a:gdLst>
                <a:gd name="T0" fmla="*/ 3 w 6"/>
                <a:gd name="T1" fmla="*/ 0 h 6"/>
                <a:gd name="T2" fmla="*/ 2 w 6"/>
                <a:gd name="T3" fmla="*/ 0 h 6"/>
                <a:gd name="T4" fmla="*/ 0 w 6"/>
                <a:gd name="T5" fmla="*/ 3 h 6"/>
                <a:gd name="T6" fmla="*/ 1 w 6"/>
                <a:gd name="T7" fmla="*/ 5 h 6"/>
                <a:gd name="T8" fmla="*/ 1 w 6"/>
                <a:gd name="T9" fmla="*/ 5 h 6"/>
                <a:gd name="T10" fmla="*/ 3 w 6"/>
                <a:gd name="T11" fmla="*/ 6 h 6"/>
                <a:gd name="T12" fmla="*/ 3 w 6"/>
                <a:gd name="T13" fmla="*/ 6 h 6"/>
                <a:gd name="T14" fmla="*/ 4 w 6"/>
                <a:gd name="T15" fmla="*/ 5 h 6"/>
                <a:gd name="T16" fmla="*/ 5 w 6"/>
                <a:gd name="T17" fmla="*/ 5 h 6"/>
                <a:gd name="T18" fmla="*/ 6 w 6"/>
                <a:gd name="T19" fmla="*/ 2 h 6"/>
                <a:gd name="T20" fmla="*/ 4 w 6"/>
                <a:gd name="T21" fmla="*/ 0 h 6"/>
                <a:gd name="T22" fmla="*/ 4 w 6"/>
                <a:gd name="T23" fmla="*/ 0 h 6"/>
                <a:gd name="T24" fmla="*/ 3 w 6"/>
                <a:gd name="T2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6">
                  <a:moveTo>
                    <a:pt x="3" y="0"/>
                  </a:moveTo>
                  <a:cubicBezTo>
                    <a:pt x="3" y="0"/>
                    <a:pt x="3" y="0"/>
                    <a:pt x="2" y="0"/>
                  </a:cubicBezTo>
                  <a:cubicBezTo>
                    <a:pt x="1" y="0"/>
                    <a:pt x="0" y="2"/>
                    <a:pt x="0" y="3"/>
                  </a:cubicBezTo>
                  <a:cubicBezTo>
                    <a:pt x="0" y="4"/>
                    <a:pt x="1" y="5"/>
                    <a:pt x="1" y="5"/>
                  </a:cubicBezTo>
                  <a:cubicBezTo>
                    <a:pt x="1" y="5"/>
                    <a:pt x="1" y="5"/>
                    <a:pt x="1" y="5"/>
                  </a:cubicBezTo>
                  <a:cubicBezTo>
                    <a:pt x="2" y="5"/>
                    <a:pt x="2" y="6"/>
                    <a:pt x="3" y="6"/>
                  </a:cubicBezTo>
                  <a:cubicBezTo>
                    <a:pt x="3" y="6"/>
                    <a:pt x="3" y="6"/>
                    <a:pt x="3" y="6"/>
                  </a:cubicBezTo>
                  <a:cubicBezTo>
                    <a:pt x="4" y="5"/>
                    <a:pt x="4" y="5"/>
                    <a:pt x="4" y="5"/>
                  </a:cubicBezTo>
                  <a:cubicBezTo>
                    <a:pt x="5" y="5"/>
                    <a:pt x="5" y="5"/>
                    <a:pt x="5" y="5"/>
                  </a:cubicBezTo>
                  <a:cubicBezTo>
                    <a:pt x="5" y="4"/>
                    <a:pt x="6" y="3"/>
                    <a:pt x="6" y="2"/>
                  </a:cubicBezTo>
                  <a:cubicBezTo>
                    <a:pt x="5" y="1"/>
                    <a:pt x="5" y="1"/>
                    <a:pt x="4" y="0"/>
                  </a:cubicBezTo>
                  <a:cubicBezTo>
                    <a:pt x="4" y="0"/>
                    <a:pt x="4" y="0"/>
                    <a:pt x="4" y="0"/>
                  </a:cubicBezTo>
                  <a:cubicBezTo>
                    <a:pt x="3"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6" name="Freeform 3241">
              <a:extLst>
                <a:ext uri="{FF2B5EF4-FFF2-40B4-BE49-F238E27FC236}">
                  <a16:creationId xmlns:a16="http://schemas.microsoft.com/office/drawing/2014/main" id="{61078998-0CB0-E71F-1AE3-71B3B2C3141B}"/>
                </a:ext>
              </a:extLst>
            </p:cNvPr>
            <p:cNvSpPr>
              <a:spLocks/>
            </p:cNvSpPr>
            <p:nvPr/>
          </p:nvSpPr>
          <p:spPr bwMode="auto">
            <a:xfrm>
              <a:off x="9681427" y="2835887"/>
              <a:ext cx="33106" cy="41382"/>
            </a:xfrm>
            <a:custGeom>
              <a:avLst/>
              <a:gdLst>
                <a:gd name="T0" fmla="*/ 2 w 5"/>
                <a:gd name="T1" fmla="*/ 0 h 6"/>
                <a:gd name="T2" fmla="*/ 2 w 5"/>
                <a:gd name="T3" fmla="*/ 0 h 6"/>
                <a:gd name="T4" fmla="*/ 2 w 5"/>
                <a:gd name="T5" fmla="*/ 0 h 6"/>
                <a:gd name="T6" fmla="*/ 2 w 5"/>
                <a:gd name="T7" fmla="*/ 0 h 6"/>
                <a:gd name="T8" fmla="*/ 0 w 5"/>
                <a:gd name="T9" fmla="*/ 1 h 6"/>
                <a:gd name="T10" fmla="*/ 0 w 5"/>
                <a:gd name="T11" fmla="*/ 1 h 6"/>
                <a:gd name="T12" fmla="*/ 0 w 5"/>
                <a:gd name="T13" fmla="*/ 3 h 6"/>
                <a:gd name="T14" fmla="*/ 2 w 5"/>
                <a:gd name="T15" fmla="*/ 6 h 6"/>
                <a:gd name="T16" fmla="*/ 3 w 5"/>
                <a:gd name="T17" fmla="*/ 6 h 6"/>
                <a:gd name="T18" fmla="*/ 5 w 5"/>
                <a:gd name="T19" fmla="*/ 3 h 6"/>
                <a:gd name="T20" fmla="*/ 5 w 5"/>
                <a:gd name="T21" fmla="*/ 3 h 6"/>
                <a:gd name="T22" fmla="*/ 5 w 5"/>
                <a:gd name="T23" fmla="*/ 3 h 6"/>
                <a:gd name="T24" fmla="*/ 5 w 5"/>
                <a:gd name="T25" fmla="*/ 1 h 6"/>
                <a:gd name="T26" fmla="*/ 4 w 5"/>
                <a:gd name="T27" fmla="*/ 1 h 6"/>
                <a:gd name="T28" fmla="*/ 2 w 5"/>
                <a:gd name="T2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6">
                  <a:moveTo>
                    <a:pt x="2" y="0"/>
                  </a:moveTo>
                  <a:cubicBezTo>
                    <a:pt x="2" y="0"/>
                    <a:pt x="2" y="0"/>
                    <a:pt x="2" y="0"/>
                  </a:cubicBezTo>
                  <a:cubicBezTo>
                    <a:pt x="2" y="0"/>
                    <a:pt x="2" y="0"/>
                    <a:pt x="2" y="0"/>
                  </a:cubicBezTo>
                  <a:cubicBezTo>
                    <a:pt x="2" y="0"/>
                    <a:pt x="2" y="0"/>
                    <a:pt x="2" y="0"/>
                  </a:cubicBezTo>
                  <a:cubicBezTo>
                    <a:pt x="1" y="1"/>
                    <a:pt x="1" y="1"/>
                    <a:pt x="0" y="1"/>
                  </a:cubicBezTo>
                  <a:cubicBezTo>
                    <a:pt x="0" y="1"/>
                    <a:pt x="0" y="1"/>
                    <a:pt x="0" y="1"/>
                  </a:cubicBezTo>
                  <a:cubicBezTo>
                    <a:pt x="0" y="2"/>
                    <a:pt x="0" y="3"/>
                    <a:pt x="0" y="3"/>
                  </a:cubicBezTo>
                  <a:cubicBezTo>
                    <a:pt x="0" y="5"/>
                    <a:pt x="1" y="6"/>
                    <a:pt x="2" y="6"/>
                  </a:cubicBezTo>
                  <a:cubicBezTo>
                    <a:pt x="3" y="6"/>
                    <a:pt x="3" y="6"/>
                    <a:pt x="3" y="6"/>
                  </a:cubicBezTo>
                  <a:cubicBezTo>
                    <a:pt x="4" y="5"/>
                    <a:pt x="5" y="4"/>
                    <a:pt x="5" y="3"/>
                  </a:cubicBezTo>
                  <a:cubicBezTo>
                    <a:pt x="5" y="3"/>
                    <a:pt x="5" y="3"/>
                    <a:pt x="5" y="3"/>
                  </a:cubicBezTo>
                  <a:cubicBezTo>
                    <a:pt x="5" y="3"/>
                    <a:pt x="5" y="3"/>
                    <a:pt x="5" y="3"/>
                  </a:cubicBezTo>
                  <a:cubicBezTo>
                    <a:pt x="5" y="2"/>
                    <a:pt x="5" y="2"/>
                    <a:pt x="5" y="1"/>
                  </a:cubicBezTo>
                  <a:cubicBezTo>
                    <a:pt x="4" y="1"/>
                    <a:pt x="4" y="1"/>
                    <a:pt x="4" y="1"/>
                  </a:cubicBezTo>
                  <a:cubicBezTo>
                    <a:pt x="4" y="1"/>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7" name="Freeform 3242">
              <a:extLst>
                <a:ext uri="{FF2B5EF4-FFF2-40B4-BE49-F238E27FC236}">
                  <a16:creationId xmlns:a16="http://schemas.microsoft.com/office/drawing/2014/main" id="{E2E5E71F-9DA3-98CB-BBAA-63D0AC95026A}"/>
                </a:ext>
              </a:extLst>
            </p:cNvPr>
            <p:cNvSpPr>
              <a:spLocks/>
            </p:cNvSpPr>
            <p:nvPr/>
          </p:nvSpPr>
          <p:spPr bwMode="auto">
            <a:xfrm>
              <a:off x="10147666" y="2830370"/>
              <a:ext cx="33106" cy="38623"/>
            </a:xfrm>
            <a:custGeom>
              <a:avLst/>
              <a:gdLst>
                <a:gd name="T0" fmla="*/ 2 w 5"/>
                <a:gd name="T1" fmla="*/ 0 h 6"/>
                <a:gd name="T2" fmla="*/ 2 w 5"/>
                <a:gd name="T3" fmla="*/ 0 h 6"/>
                <a:gd name="T4" fmla="*/ 2 w 5"/>
                <a:gd name="T5" fmla="*/ 0 h 6"/>
                <a:gd name="T6" fmla="*/ 2 w 5"/>
                <a:gd name="T7" fmla="*/ 0 h 6"/>
                <a:gd name="T8" fmla="*/ 0 w 5"/>
                <a:gd name="T9" fmla="*/ 2 h 6"/>
                <a:gd name="T10" fmla="*/ 0 w 5"/>
                <a:gd name="T11" fmla="*/ 2 h 6"/>
                <a:gd name="T12" fmla="*/ 0 w 5"/>
                <a:gd name="T13" fmla="*/ 3 h 6"/>
                <a:gd name="T14" fmla="*/ 0 w 5"/>
                <a:gd name="T15" fmla="*/ 3 h 6"/>
                <a:gd name="T16" fmla="*/ 0 w 5"/>
                <a:gd name="T17" fmla="*/ 3 h 6"/>
                <a:gd name="T18" fmla="*/ 2 w 5"/>
                <a:gd name="T19" fmla="*/ 6 h 6"/>
                <a:gd name="T20" fmla="*/ 3 w 5"/>
                <a:gd name="T21" fmla="*/ 6 h 6"/>
                <a:gd name="T22" fmla="*/ 5 w 5"/>
                <a:gd name="T23" fmla="*/ 2 h 6"/>
                <a:gd name="T24" fmla="*/ 4 w 5"/>
                <a:gd name="T25" fmla="*/ 1 h 6"/>
                <a:gd name="T26" fmla="*/ 3 w 5"/>
                <a:gd name="T27" fmla="*/ 0 h 6"/>
                <a:gd name="T28" fmla="*/ 2 w 5"/>
                <a:gd name="T2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6">
                  <a:moveTo>
                    <a:pt x="2" y="0"/>
                  </a:moveTo>
                  <a:cubicBezTo>
                    <a:pt x="2" y="0"/>
                    <a:pt x="2" y="0"/>
                    <a:pt x="2" y="0"/>
                  </a:cubicBezTo>
                  <a:cubicBezTo>
                    <a:pt x="2" y="0"/>
                    <a:pt x="2" y="0"/>
                    <a:pt x="2" y="0"/>
                  </a:cubicBezTo>
                  <a:cubicBezTo>
                    <a:pt x="2" y="0"/>
                    <a:pt x="2" y="0"/>
                    <a:pt x="2" y="0"/>
                  </a:cubicBezTo>
                  <a:cubicBezTo>
                    <a:pt x="1" y="0"/>
                    <a:pt x="0" y="1"/>
                    <a:pt x="0" y="2"/>
                  </a:cubicBezTo>
                  <a:cubicBezTo>
                    <a:pt x="0" y="2"/>
                    <a:pt x="0" y="2"/>
                    <a:pt x="0" y="2"/>
                  </a:cubicBezTo>
                  <a:cubicBezTo>
                    <a:pt x="0" y="2"/>
                    <a:pt x="0" y="3"/>
                    <a:pt x="0" y="3"/>
                  </a:cubicBezTo>
                  <a:cubicBezTo>
                    <a:pt x="0" y="3"/>
                    <a:pt x="0" y="3"/>
                    <a:pt x="0" y="3"/>
                  </a:cubicBezTo>
                  <a:cubicBezTo>
                    <a:pt x="0" y="3"/>
                    <a:pt x="0" y="3"/>
                    <a:pt x="0" y="3"/>
                  </a:cubicBezTo>
                  <a:cubicBezTo>
                    <a:pt x="0" y="5"/>
                    <a:pt x="1" y="6"/>
                    <a:pt x="2" y="6"/>
                  </a:cubicBezTo>
                  <a:cubicBezTo>
                    <a:pt x="2" y="6"/>
                    <a:pt x="3" y="6"/>
                    <a:pt x="3" y="6"/>
                  </a:cubicBezTo>
                  <a:cubicBezTo>
                    <a:pt x="4" y="5"/>
                    <a:pt x="5" y="4"/>
                    <a:pt x="5" y="2"/>
                  </a:cubicBezTo>
                  <a:cubicBezTo>
                    <a:pt x="5" y="2"/>
                    <a:pt x="4" y="1"/>
                    <a:pt x="4" y="1"/>
                  </a:cubicBezTo>
                  <a:cubicBezTo>
                    <a:pt x="4" y="1"/>
                    <a:pt x="4" y="0"/>
                    <a:pt x="3" y="0"/>
                  </a:cubicBezTo>
                  <a:cubicBezTo>
                    <a:pt x="3" y="0"/>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8" name="Freeform 3243">
              <a:extLst>
                <a:ext uri="{FF2B5EF4-FFF2-40B4-BE49-F238E27FC236}">
                  <a16:creationId xmlns:a16="http://schemas.microsoft.com/office/drawing/2014/main" id="{6EE155B5-59B3-FFA6-B3A3-825967C674A0}"/>
                </a:ext>
              </a:extLst>
            </p:cNvPr>
            <p:cNvSpPr>
              <a:spLocks/>
            </p:cNvSpPr>
            <p:nvPr/>
          </p:nvSpPr>
          <p:spPr bwMode="auto">
            <a:xfrm>
              <a:off x="9085524" y="1073007"/>
              <a:ext cx="38623" cy="41382"/>
            </a:xfrm>
            <a:custGeom>
              <a:avLst/>
              <a:gdLst>
                <a:gd name="T0" fmla="*/ 3 w 6"/>
                <a:gd name="T1" fmla="*/ 0 h 6"/>
                <a:gd name="T2" fmla="*/ 2 w 6"/>
                <a:gd name="T3" fmla="*/ 0 h 6"/>
                <a:gd name="T4" fmla="*/ 2 w 6"/>
                <a:gd name="T5" fmla="*/ 0 h 6"/>
                <a:gd name="T6" fmla="*/ 2 w 6"/>
                <a:gd name="T7" fmla="*/ 0 h 6"/>
                <a:gd name="T8" fmla="*/ 1 w 6"/>
                <a:gd name="T9" fmla="*/ 1 h 6"/>
                <a:gd name="T10" fmla="*/ 1 w 6"/>
                <a:gd name="T11" fmla="*/ 1 h 6"/>
                <a:gd name="T12" fmla="*/ 0 w 6"/>
                <a:gd name="T13" fmla="*/ 3 h 6"/>
                <a:gd name="T14" fmla="*/ 0 w 6"/>
                <a:gd name="T15" fmla="*/ 5 h 6"/>
                <a:gd name="T16" fmla="*/ 1 w 6"/>
                <a:gd name="T17" fmla="*/ 5 h 6"/>
                <a:gd name="T18" fmla="*/ 2 w 6"/>
                <a:gd name="T19" fmla="*/ 6 h 6"/>
                <a:gd name="T20" fmla="*/ 2 w 6"/>
                <a:gd name="T21" fmla="*/ 6 h 6"/>
                <a:gd name="T22" fmla="*/ 3 w 6"/>
                <a:gd name="T23" fmla="*/ 6 h 6"/>
                <a:gd name="T24" fmla="*/ 3 w 6"/>
                <a:gd name="T25" fmla="*/ 6 h 6"/>
                <a:gd name="T26" fmla="*/ 5 w 6"/>
                <a:gd name="T27" fmla="*/ 2 h 6"/>
                <a:gd name="T28" fmla="*/ 5 w 6"/>
                <a:gd name="T29" fmla="*/ 2 h 6"/>
                <a:gd name="T30" fmla="*/ 5 w 6"/>
                <a:gd name="T31" fmla="*/ 2 h 6"/>
                <a:gd name="T32" fmla="*/ 3 w 6"/>
                <a:gd name="T3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 h="6">
                  <a:moveTo>
                    <a:pt x="3" y="0"/>
                  </a:moveTo>
                  <a:cubicBezTo>
                    <a:pt x="2" y="0"/>
                    <a:pt x="2" y="0"/>
                    <a:pt x="2" y="0"/>
                  </a:cubicBezTo>
                  <a:cubicBezTo>
                    <a:pt x="2" y="0"/>
                    <a:pt x="2" y="0"/>
                    <a:pt x="2" y="0"/>
                  </a:cubicBezTo>
                  <a:cubicBezTo>
                    <a:pt x="2" y="0"/>
                    <a:pt x="2" y="0"/>
                    <a:pt x="2" y="0"/>
                  </a:cubicBezTo>
                  <a:cubicBezTo>
                    <a:pt x="1" y="0"/>
                    <a:pt x="1" y="1"/>
                    <a:pt x="1" y="1"/>
                  </a:cubicBezTo>
                  <a:cubicBezTo>
                    <a:pt x="1" y="1"/>
                    <a:pt x="1" y="1"/>
                    <a:pt x="1" y="1"/>
                  </a:cubicBezTo>
                  <a:cubicBezTo>
                    <a:pt x="0" y="2"/>
                    <a:pt x="0" y="2"/>
                    <a:pt x="0" y="3"/>
                  </a:cubicBezTo>
                  <a:cubicBezTo>
                    <a:pt x="0" y="4"/>
                    <a:pt x="0" y="4"/>
                    <a:pt x="0" y="5"/>
                  </a:cubicBezTo>
                  <a:cubicBezTo>
                    <a:pt x="0" y="5"/>
                    <a:pt x="1" y="5"/>
                    <a:pt x="1" y="5"/>
                  </a:cubicBezTo>
                  <a:cubicBezTo>
                    <a:pt x="1" y="5"/>
                    <a:pt x="1" y="5"/>
                    <a:pt x="2" y="6"/>
                  </a:cubicBezTo>
                  <a:cubicBezTo>
                    <a:pt x="2" y="6"/>
                    <a:pt x="2" y="6"/>
                    <a:pt x="2" y="6"/>
                  </a:cubicBezTo>
                  <a:cubicBezTo>
                    <a:pt x="2" y="6"/>
                    <a:pt x="2" y="6"/>
                    <a:pt x="3" y="6"/>
                  </a:cubicBezTo>
                  <a:cubicBezTo>
                    <a:pt x="3" y="6"/>
                    <a:pt x="3" y="6"/>
                    <a:pt x="3" y="6"/>
                  </a:cubicBezTo>
                  <a:cubicBezTo>
                    <a:pt x="5" y="5"/>
                    <a:pt x="6" y="4"/>
                    <a:pt x="5" y="2"/>
                  </a:cubicBezTo>
                  <a:cubicBezTo>
                    <a:pt x="5" y="2"/>
                    <a:pt x="5" y="2"/>
                    <a:pt x="5" y="2"/>
                  </a:cubicBezTo>
                  <a:cubicBezTo>
                    <a:pt x="5" y="2"/>
                    <a:pt x="5" y="2"/>
                    <a:pt x="5" y="2"/>
                  </a:cubicBezTo>
                  <a:cubicBezTo>
                    <a:pt x="5" y="1"/>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9" name="Freeform 3244">
              <a:extLst>
                <a:ext uri="{FF2B5EF4-FFF2-40B4-BE49-F238E27FC236}">
                  <a16:creationId xmlns:a16="http://schemas.microsoft.com/office/drawing/2014/main" id="{13C3E284-34EA-2D6E-BF50-0A7E5356199F}"/>
                </a:ext>
              </a:extLst>
            </p:cNvPr>
            <p:cNvSpPr>
              <a:spLocks/>
            </p:cNvSpPr>
            <p:nvPr/>
          </p:nvSpPr>
          <p:spPr bwMode="auto">
            <a:xfrm>
              <a:off x="9019313" y="1362683"/>
              <a:ext cx="27588" cy="24829"/>
            </a:xfrm>
            <a:custGeom>
              <a:avLst/>
              <a:gdLst>
                <a:gd name="T0" fmla="*/ 2 w 4"/>
                <a:gd name="T1" fmla="*/ 0 h 4"/>
                <a:gd name="T2" fmla="*/ 2 w 4"/>
                <a:gd name="T3" fmla="*/ 0 h 4"/>
                <a:gd name="T4" fmla="*/ 1 w 4"/>
                <a:gd name="T5" fmla="*/ 0 h 4"/>
                <a:gd name="T6" fmla="*/ 1 w 4"/>
                <a:gd name="T7" fmla="*/ 1 h 4"/>
                <a:gd name="T8" fmla="*/ 0 w 4"/>
                <a:gd name="T9" fmla="*/ 1 h 4"/>
                <a:gd name="T10" fmla="*/ 0 w 4"/>
                <a:gd name="T11" fmla="*/ 2 h 4"/>
                <a:gd name="T12" fmla="*/ 0 w 4"/>
                <a:gd name="T13" fmla="*/ 2 h 4"/>
                <a:gd name="T14" fmla="*/ 2 w 4"/>
                <a:gd name="T15" fmla="*/ 4 h 4"/>
                <a:gd name="T16" fmla="*/ 2 w 4"/>
                <a:gd name="T17" fmla="*/ 4 h 4"/>
                <a:gd name="T18" fmla="*/ 3 w 4"/>
                <a:gd name="T19" fmla="*/ 4 h 4"/>
                <a:gd name="T20" fmla="*/ 3 w 4"/>
                <a:gd name="T21" fmla="*/ 4 h 4"/>
                <a:gd name="T22" fmla="*/ 3 w 4"/>
                <a:gd name="T23" fmla="*/ 3 h 4"/>
                <a:gd name="T24" fmla="*/ 3 w 4"/>
                <a:gd name="T25" fmla="*/ 3 h 4"/>
                <a:gd name="T26" fmla="*/ 4 w 4"/>
                <a:gd name="T27" fmla="*/ 1 h 4"/>
                <a:gd name="T28" fmla="*/ 3 w 4"/>
                <a:gd name="T29" fmla="*/ 0 h 4"/>
                <a:gd name="T30" fmla="*/ 3 w 4"/>
                <a:gd name="T31" fmla="*/ 0 h 4"/>
                <a:gd name="T32" fmla="*/ 3 w 4"/>
                <a:gd name="T33" fmla="*/ 0 h 4"/>
                <a:gd name="T34" fmla="*/ 2 w 4"/>
                <a:gd name="T35" fmla="*/ 0 h 4"/>
                <a:gd name="T36" fmla="*/ 2 w 4"/>
                <a:gd name="T3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 h="4">
                  <a:moveTo>
                    <a:pt x="2" y="0"/>
                  </a:moveTo>
                  <a:cubicBezTo>
                    <a:pt x="2" y="0"/>
                    <a:pt x="2" y="0"/>
                    <a:pt x="2" y="0"/>
                  </a:cubicBezTo>
                  <a:cubicBezTo>
                    <a:pt x="1" y="0"/>
                    <a:pt x="1" y="0"/>
                    <a:pt x="1" y="0"/>
                  </a:cubicBezTo>
                  <a:cubicBezTo>
                    <a:pt x="1" y="0"/>
                    <a:pt x="1" y="1"/>
                    <a:pt x="1" y="1"/>
                  </a:cubicBezTo>
                  <a:cubicBezTo>
                    <a:pt x="0" y="1"/>
                    <a:pt x="0" y="1"/>
                    <a:pt x="0" y="1"/>
                  </a:cubicBezTo>
                  <a:cubicBezTo>
                    <a:pt x="0" y="1"/>
                    <a:pt x="0" y="2"/>
                    <a:pt x="0" y="2"/>
                  </a:cubicBezTo>
                  <a:cubicBezTo>
                    <a:pt x="0" y="2"/>
                    <a:pt x="0" y="2"/>
                    <a:pt x="0" y="2"/>
                  </a:cubicBezTo>
                  <a:cubicBezTo>
                    <a:pt x="0" y="3"/>
                    <a:pt x="1" y="4"/>
                    <a:pt x="2" y="4"/>
                  </a:cubicBezTo>
                  <a:cubicBezTo>
                    <a:pt x="2" y="4"/>
                    <a:pt x="2" y="4"/>
                    <a:pt x="2" y="4"/>
                  </a:cubicBezTo>
                  <a:cubicBezTo>
                    <a:pt x="2" y="4"/>
                    <a:pt x="3" y="4"/>
                    <a:pt x="3" y="4"/>
                  </a:cubicBezTo>
                  <a:cubicBezTo>
                    <a:pt x="3" y="4"/>
                    <a:pt x="3" y="4"/>
                    <a:pt x="3" y="4"/>
                  </a:cubicBezTo>
                  <a:cubicBezTo>
                    <a:pt x="3" y="4"/>
                    <a:pt x="3" y="3"/>
                    <a:pt x="3" y="3"/>
                  </a:cubicBezTo>
                  <a:cubicBezTo>
                    <a:pt x="3" y="3"/>
                    <a:pt x="3" y="3"/>
                    <a:pt x="3" y="3"/>
                  </a:cubicBezTo>
                  <a:cubicBezTo>
                    <a:pt x="4" y="3"/>
                    <a:pt x="4" y="2"/>
                    <a:pt x="4" y="1"/>
                  </a:cubicBezTo>
                  <a:cubicBezTo>
                    <a:pt x="4" y="1"/>
                    <a:pt x="4" y="1"/>
                    <a:pt x="3" y="0"/>
                  </a:cubicBezTo>
                  <a:cubicBezTo>
                    <a:pt x="3" y="0"/>
                    <a:pt x="3" y="0"/>
                    <a:pt x="3" y="0"/>
                  </a:cubicBezTo>
                  <a:cubicBezTo>
                    <a:pt x="3" y="0"/>
                    <a:pt x="3" y="0"/>
                    <a:pt x="3" y="0"/>
                  </a:cubicBezTo>
                  <a:cubicBezTo>
                    <a:pt x="3" y="0"/>
                    <a:pt x="2"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60" name="Freeform 3245">
              <a:extLst>
                <a:ext uri="{FF2B5EF4-FFF2-40B4-BE49-F238E27FC236}">
                  <a16:creationId xmlns:a16="http://schemas.microsoft.com/office/drawing/2014/main" id="{54C4DA10-044A-7A27-6A11-FC99B002BF36}"/>
                </a:ext>
              </a:extLst>
            </p:cNvPr>
            <p:cNvSpPr>
              <a:spLocks/>
            </p:cNvSpPr>
            <p:nvPr/>
          </p:nvSpPr>
          <p:spPr bwMode="auto">
            <a:xfrm>
              <a:off x="9019313" y="824715"/>
              <a:ext cx="27588" cy="27588"/>
            </a:xfrm>
            <a:custGeom>
              <a:avLst/>
              <a:gdLst>
                <a:gd name="T0" fmla="*/ 2 w 4"/>
                <a:gd name="T1" fmla="*/ 0 h 4"/>
                <a:gd name="T2" fmla="*/ 1 w 4"/>
                <a:gd name="T3" fmla="*/ 0 h 4"/>
                <a:gd name="T4" fmla="*/ 0 w 4"/>
                <a:gd name="T5" fmla="*/ 1 h 4"/>
                <a:gd name="T6" fmla="*/ 0 w 4"/>
                <a:gd name="T7" fmla="*/ 2 h 4"/>
                <a:gd name="T8" fmla="*/ 0 w 4"/>
                <a:gd name="T9" fmla="*/ 2 h 4"/>
                <a:gd name="T10" fmla="*/ 0 w 4"/>
                <a:gd name="T11" fmla="*/ 2 h 4"/>
                <a:gd name="T12" fmla="*/ 0 w 4"/>
                <a:gd name="T13" fmla="*/ 3 h 4"/>
                <a:gd name="T14" fmla="*/ 1 w 4"/>
                <a:gd name="T15" fmla="*/ 4 h 4"/>
                <a:gd name="T16" fmla="*/ 1 w 4"/>
                <a:gd name="T17" fmla="*/ 4 h 4"/>
                <a:gd name="T18" fmla="*/ 1 w 4"/>
                <a:gd name="T19" fmla="*/ 4 h 4"/>
                <a:gd name="T20" fmla="*/ 2 w 4"/>
                <a:gd name="T21" fmla="*/ 4 h 4"/>
                <a:gd name="T22" fmla="*/ 2 w 4"/>
                <a:gd name="T23" fmla="*/ 4 h 4"/>
                <a:gd name="T24" fmla="*/ 2 w 4"/>
                <a:gd name="T25" fmla="*/ 4 h 4"/>
                <a:gd name="T26" fmla="*/ 2 w 4"/>
                <a:gd name="T27" fmla="*/ 4 h 4"/>
                <a:gd name="T28" fmla="*/ 3 w 4"/>
                <a:gd name="T29" fmla="*/ 4 h 4"/>
                <a:gd name="T30" fmla="*/ 4 w 4"/>
                <a:gd name="T31" fmla="*/ 3 h 4"/>
                <a:gd name="T32" fmla="*/ 4 w 4"/>
                <a:gd name="T33" fmla="*/ 3 h 4"/>
                <a:gd name="T34" fmla="*/ 4 w 4"/>
                <a:gd name="T35" fmla="*/ 2 h 4"/>
                <a:gd name="T36" fmla="*/ 4 w 4"/>
                <a:gd name="T37" fmla="*/ 2 h 4"/>
                <a:gd name="T38" fmla="*/ 3 w 4"/>
                <a:gd name="T39" fmla="*/ 1 h 4"/>
                <a:gd name="T40" fmla="*/ 3 w 4"/>
                <a:gd name="T41" fmla="*/ 1 h 4"/>
                <a:gd name="T42" fmla="*/ 3 w 4"/>
                <a:gd name="T43" fmla="*/ 1 h 4"/>
                <a:gd name="T44" fmla="*/ 2 w 4"/>
                <a:gd name="T45" fmla="*/ 1 h 4"/>
                <a:gd name="T46" fmla="*/ 2 w 4"/>
                <a:gd name="T47" fmla="*/ 0 h 4"/>
                <a:gd name="T48" fmla="*/ 2 w 4"/>
                <a:gd name="T4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 h="4">
                  <a:moveTo>
                    <a:pt x="2" y="0"/>
                  </a:moveTo>
                  <a:cubicBezTo>
                    <a:pt x="2" y="0"/>
                    <a:pt x="2" y="0"/>
                    <a:pt x="1" y="0"/>
                  </a:cubicBezTo>
                  <a:cubicBezTo>
                    <a:pt x="1" y="1"/>
                    <a:pt x="0" y="1"/>
                    <a:pt x="0" y="1"/>
                  </a:cubicBezTo>
                  <a:cubicBezTo>
                    <a:pt x="0" y="1"/>
                    <a:pt x="0" y="2"/>
                    <a:pt x="0" y="2"/>
                  </a:cubicBezTo>
                  <a:cubicBezTo>
                    <a:pt x="0" y="2"/>
                    <a:pt x="0" y="2"/>
                    <a:pt x="0" y="2"/>
                  </a:cubicBezTo>
                  <a:cubicBezTo>
                    <a:pt x="0" y="2"/>
                    <a:pt x="0" y="2"/>
                    <a:pt x="0" y="2"/>
                  </a:cubicBezTo>
                  <a:cubicBezTo>
                    <a:pt x="0" y="2"/>
                    <a:pt x="0" y="3"/>
                    <a:pt x="0" y="3"/>
                  </a:cubicBezTo>
                  <a:cubicBezTo>
                    <a:pt x="0" y="3"/>
                    <a:pt x="0" y="4"/>
                    <a:pt x="1" y="4"/>
                  </a:cubicBezTo>
                  <a:cubicBezTo>
                    <a:pt x="1" y="4"/>
                    <a:pt x="1" y="4"/>
                    <a:pt x="1" y="4"/>
                  </a:cubicBezTo>
                  <a:cubicBezTo>
                    <a:pt x="1" y="4"/>
                    <a:pt x="1" y="4"/>
                    <a:pt x="1" y="4"/>
                  </a:cubicBezTo>
                  <a:cubicBezTo>
                    <a:pt x="1" y="4"/>
                    <a:pt x="1" y="4"/>
                    <a:pt x="2" y="4"/>
                  </a:cubicBezTo>
                  <a:cubicBezTo>
                    <a:pt x="2" y="4"/>
                    <a:pt x="2" y="4"/>
                    <a:pt x="2" y="4"/>
                  </a:cubicBezTo>
                  <a:cubicBezTo>
                    <a:pt x="2" y="4"/>
                    <a:pt x="2" y="4"/>
                    <a:pt x="2" y="4"/>
                  </a:cubicBezTo>
                  <a:cubicBezTo>
                    <a:pt x="2" y="4"/>
                    <a:pt x="2" y="4"/>
                    <a:pt x="2" y="4"/>
                  </a:cubicBezTo>
                  <a:cubicBezTo>
                    <a:pt x="2" y="4"/>
                    <a:pt x="2" y="4"/>
                    <a:pt x="3" y="4"/>
                  </a:cubicBezTo>
                  <a:cubicBezTo>
                    <a:pt x="3" y="4"/>
                    <a:pt x="4" y="4"/>
                    <a:pt x="4" y="3"/>
                  </a:cubicBezTo>
                  <a:cubicBezTo>
                    <a:pt x="4" y="3"/>
                    <a:pt x="4" y="3"/>
                    <a:pt x="4" y="3"/>
                  </a:cubicBezTo>
                  <a:cubicBezTo>
                    <a:pt x="4" y="2"/>
                    <a:pt x="4" y="2"/>
                    <a:pt x="4" y="2"/>
                  </a:cubicBezTo>
                  <a:cubicBezTo>
                    <a:pt x="4" y="2"/>
                    <a:pt x="4" y="2"/>
                    <a:pt x="4" y="2"/>
                  </a:cubicBezTo>
                  <a:cubicBezTo>
                    <a:pt x="4" y="1"/>
                    <a:pt x="3" y="1"/>
                    <a:pt x="3" y="1"/>
                  </a:cubicBezTo>
                  <a:cubicBezTo>
                    <a:pt x="3" y="1"/>
                    <a:pt x="3" y="1"/>
                    <a:pt x="3" y="1"/>
                  </a:cubicBezTo>
                  <a:cubicBezTo>
                    <a:pt x="3" y="1"/>
                    <a:pt x="3" y="1"/>
                    <a:pt x="3" y="1"/>
                  </a:cubicBezTo>
                  <a:cubicBezTo>
                    <a:pt x="2" y="1"/>
                    <a:pt x="2" y="1"/>
                    <a:pt x="2" y="1"/>
                  </a:cubicBezTo>
                  <a:cubicBezTo>
                    <a:pt x="2" y="0"/>
                    <a:pt x="2"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61" name="Freeform 3246">
              <a:extLst>
                <a:ext uri="{FF2B5EF4-FFF2-40B4-BE49-F238E27FC236}">
                  <a16:creationId xmlns:a16="http://schemas.microsoft.com/office/drawing/2014/main" id="{267A12B2-C56E-9CE6-6158-9D6053273F36}"/>
                </a:ext>
              </a:extLst>
            </p:cNvPr>
            <p:cNvSpPr>
              <a:spLocks/>
            </p:cNvSpPr>
            <p:nvPr/>
          </p:nvSpPr>
          <p:spPr bwMode="auto">
            <a:xfrm>
              <a:off x="9355888" y="904720"/>
              <a:ext cx="24829" cy="24829"/>
            </a:xfrm>
            <a:custGeom>
              <a:avLst/>
              <a:gdLst>
                <a:gd name="T0" fmla="*/ 2 w 4"/>
                <a:gd name="T1" fmla="*/ 0 h 4"/>
                <a:gd name="T2" fmla="*/ 1 w 4"/>
                <a:gd name="T3" fmla="*/ 0 h 4"/>
                <a:gd name="T4" fmla="*/ 0 w 4"/>
                <a:gd name="T5" fmla="*/ 1 h 4"/>
                <a:gd name="T6" fmla="*/ 0 w 4"/>
                <a:gd name="T7" fmla="*/ 2 h 4"/>
                <a:gd name="T8" fmla="*/ 0 w 4"/>
                <a:gd name="T9" fmla="*/ 2 h 4"/>
                <a:gd name="T10" fmla="*/ 0 w 4"/>
                <a:gd name="T11" fmla="*/ 3 h 4"/>
                <a:gd name="T12" fmla="*/ 1 w 4"/>
                <a:gd name="T13" fmla="*/ 3 h 4"/>
                <a:gd name="T14" fmla="*/ 2 w 4"/>
                <a:gd name="T15" fmla="*/ 4 h 4"/>
                <a:gd name="T16" fmla="*/ 2 w 4"/>
                <a:gd name="T17" fmla="*/ 4 h 4"/>
                <a:gd name="T18" fmla="*/ 4 w 4"/>
                <a:gd name="T19" fmla="*/ 1 h 4"/>
                <a:gd name="T20" fmla="*/ 2 w 4"/>
                <a:gd name="T2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4">
                  <a:moveTo>
                    <a:pt x="2" y="0"/>
                  </a:moveTo>
                  <a:cubicBezTo>
                    <a:pt x="2" y="0"/>
                    <a:pt x="1" y="0"/>
                    <a:pt x="1" y="0"/>
                  </a:cubicBezTo>
                  <a:cubicBezTo>
                    <a:pt x="1" y="0"/>
                    <a:pt x="0" y="1"/>
                    <a:pt x="0" y="1"/>
                  </a:cubicBezTo>
                  <a:cubicBezTo>
                    <a:pt x="0" y="1"/>
                    <a:pt x="0" y="1"/>
                    <a:pt x="0" y="2"/>
                  </a:cubicBezTo>
                  <a:cubicBezTo>
                    <a:pt x="0" y="2"/>
                    <a:pt x="0" y="2"/>
                    <a:pt x="0" y="2"/>
                  </a:cubicBezTo>
                  <a:cubicBezTo>
                    <a:pt x="0" y="3"/>
                    <a:pt x="0" y="3"/>
                    <a:pt x="0" y="3"/>
                  </a:cubicBezTo>
                  <a:cubicBezTo>
                    <a:pt x="0" y="3"/>
                    <a:pt x="1" y="3"/>
                    <a:pt x="1" y="3"/>
                  </a:cubicBezTo>
                  <a:cubicBezTo>
                    <a:pt x="1" y="4"/>
                    <a:pt x="1" y="4"/>
                    <a:pt x="2" y="4"/>
                  </a:cubicBezTo>
                  <a:cubicBezTo>
                    <a:pt x="2" y="4"/>
                    <a:pt x="2" y="4"/>
                    <a:pt x="2" y="4"/>
                  </a:cubicBezTo>
                  <a:cubicBezTo>
                    <a:pt x="3" y="4"/>
                    <a:pt x="4" y="3"/>
                    <a:pt x="4" y="1"/>
                  </a:cubicBezTo>
                  <a:cubicBezTo>
                    <a:pt x="3" y="1"/>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62" name="Freeform 3247">
              <a:extLst>
                <a:ext uri="{FF2B5EF4-FFF2-40B4-BE49-F238E27FC236}">
                  <a16:creationId xmlns:a16="http://schemas.microsoft.com/office/drawing/2014/main" id="{B07AF3EF-E57E-6A60-87F5-0B940C58C5F5}"/>
                </a:ext>
              </a:extLst>
            </p:cNvPr>
            <p:cNvSpPr>
              <a:spLocks/>
            </p:cNvSpPr>
            <p:nvPr/>
          </p:nvSpPr>
          <p:spPr bwMode="auto">
            <a:xfrm>
              <a:off x="9648322" y="452275"/>
              <a:ext cx="27588" cy="24829"/>
            </a:xfrm>
            <a:custGeom>
              <a:avLst/>
              <a:gdLst>
                <a:gd name="T0" fmla="*/ 2 w 4"/>
                <a:gd name="T1" fmla="*/ 0 h 4"/>
                <a:gd name="T2" fmla="*/ 2 w 4"/>
                <a:gd name="T3" fmla="*/ 0 h 4"/>
                <a:gd name="T4" fmla="*/ 1 w 4"/>
                <a:gd name="T5" fmla="*/ 0 h 4"/>
                <a:gd name="T6" fmla="*/ 0 w 4"/>
                <a:gd name="T7" fmla="*/ 1 h 4"/>
                <a:gd name="T8" fmla="*/ 0 w 4"/>
                <a:gd name="T9" fmla="*/ 1 h 4"/>
                <a:gd name="T10" fmla="*/ 0 w 4"/>
                <a:gd name="T11" fmla="*/ 2 h 4"/>
                <a:gd name="T12" fmla="*/ 0 w 4"/>
                <a:gd name="T13" fmla="*/ 2 h 4"/>
                <a:gd name="T14" fmla="*/ 0 w 4"/>
                <a:gd name="T15" fmla="*/ 3 h 4"/>
                <a:gd name="T16" fmla="*/ 0 w 4"/>
                <a:gd name="T17" fmla="*/ 3 h 4"/>
                <a:gd name="T18" fmla="*/ 2 w 4"/>
                <a:gd name="T19" fmla="*/ 4 h 4"/>
                <a:gd name="T20" fmla="*/ 2 w 4"/>
                <a:gd name="T21" fmla="*/ 4 h 4"/>
                <a:gd name="T22" fmla="*/ 4 w 4"/>
                <a:gd name="T23" fmla="*/ 1 h 4"/>
                <a:gd name="T24" fmla="*/ 2 w 4"/>
                <a:gd name="T25"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4">
                  <a:moveTo>
                    <a:pt x="2" y="0"/>
                  </a:moveTo>
                  <a:cubicBezTo>
                    <a:pt x="2" y="0"/>
                    <a:pt x="2" y="0"/>
                    <a:pt x="2" y="0"/>
                  </a:cubicBezTo>
                  <a:cubicBezTo>
                    <a:pt x="1" y="0"/>
                    <a:pt x="1" y="0"/>
                    <a:pt x="1" y="0"/>
                  </a:cubicBezTo>
                  <a:cubicBezTo>
                    <a:pt x="1" y="0"/>
                    <a:pt x="1" y="1"/>
                    <a:pt x="0" y="1"/>
                  </a:cubicBezTo>
                  <a:cubicBezTo>
                    <a:pt x="0" y="1"/>
                    <a:pt x="0" y="1"/>
                    <a:pt x="0" y="1"/>
                  </a:cubicBezTo>
                  <a:cubicBezTo>
                    <a:pt x="0" y="1"/>
                    <a:pt x="0" y="2"/>
                    <a:pt x="0" y="2"/>
                  </a:cubicBezTo>
                  <a:cubicBezTo>
                    <a:pt x="0" y="2"/>
                    <a:pt x="0" y="2"/>
                    <a:pt x="0" y="2"/>
                  </a:cubicBezTo>
                  <a:cubicBezTo>
                    <a:pt x="0" y="2"/>
                    <a:pt x="0" y="2"/>
                    <a:pt x="0" y="3"/>
                  </a:cubicBezTo>
                  <a:cubicBezTo>
                    <a:pt x="0" y="3"/>
                    <a:pt x="0" y="3"/>
                    <a:pt x="0" y="3"/>
                  </a:cubicBezTo>
                  <a:cubicBezTo>
                    <a:pt x="1" y="3"/>
                    <a:pt x="1" y="4"/>
                    <a:pt x="2" y="4"/>
                  </a:cubicBezTo>
                  <a:cubicBezTo>
                    <a:pt x="2" y="4"/>
                    <a:pt x="2" y="4"/>
                    <a:pt x="2" y="4"/>
                  </a:cubicBezTo>
                  <a:cubicBezTo>
                    <a:pt x="3" y="4"/>
                    <a:pt x="4" y="3"/>
                    <a:pt x="4" y="1"/>
                  </a:cubicBezTo>
                  <a:cubicBezTo>
                    <a:pt x="4" y="1"/>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63" name="Freeform 3248">
              <a:extLst>
                <a:ext uri="{FF2B5EF4-FFF2-40B4-BE49-F238E27FC236}">
                  <a16:creationId xmlns:a16="http://schemas.microsoft.com/office/drawing/2014/main" id="{BE849558-EBED-B8B3-7285-894F24A7BAF7}"/>
                </a:ext>
              </a:extLst>
            </p:cNvPr>
            <p:cNvSpPr>
              <a:spLocks/>
            </p:cNvSpPr>
            <p:nvPr/>
          </p:nvSpPr>
          <p:spPr bwMode="auto">
            <a:xfrm>
              <a:off x="8903443" y="1244054"/>
              <a:ext cx="24829" cy="27588"/>
            </a:xfrm>
            <a:custGeom>
              <a:avLst/>
              <a:gdLst>
                <a:gd name="T0" fmla="*/ 2 w 4"/>
                <a:gd name="T1" fmla="*/ 0 h 4"/>
                <a:gd name="T2" fmla="*/ 2 w 4"/>
                <a:gd name="T3" fmla="*/ 0 h 4"/>
                <a:gd name="T4" fmla="*/ 0 w 4"/>
                <a:gd name="T5" fmla="*/ 2 h 4"/>
                <a:gd name="T6" fmla="*/ 0 w 4"/>
                <a:gd name="T7" fmla="*/ 2 h 4"/>
                <a:gd name="T8" fmla="*/ 0 w 4"/>
                <a:gd name="T9" fmla="*/ 3 h 4"/>
                <a:gd name="T10" fmla="*/ 1 w 4"/>
                <a:gd name="T11" fmla="*/ 4 h 4"/>
                <a:gd name="T12" fmla="*/ 2 w 4"/>
                <a:gd name="T13" fmla="*/ 4 h 4"/>
                <a:gd name="T14" fmla="*/ 2 w 4"/>
                <a:gd name="T15" fmla="*/ 4 h 4"/>
                <a:gd name="T16" fmla="*/ 3 w 4"/>
                <a:gd name="T17" fmla="*/ 4 h 4"/>
                <a:gd name="T18" fmla="*/ 3 w 4"/>
                <a:gd name="T19" fmla="*/ 3 h 4"/>
                <a:gd name="T20" fmla="*/ 4 w 4"/>
                <a:gd name="T21" fmla="*/ 3 h 4"/>
                <a:gd name="T22" fmla="*/ 4 w 4"/>
                <a:gd name="T23" fmla="*/ 2 h 4"/>
                <a:gd name="T24" fmla="*/ 4 w 4"/>
                <a:gd name="T25" fmla="*/ 1 h 4"/>
                <a:gd name="T26" fmla="*/ 4 w 4"/>
                <a:gd name="T27" fmla="*/ 1 h 4"/>
                <a:gd name="T28" fmla="*/ 3 w 4"/>
                <a:gd name="T29" fmla="*/ 0 h 4"/>
                <a:gd name="T30" fmla="*/ 3 w 4"/>
                <a:gd name="T31" fmla="*/ 0 h 4"/>
                <a:gd name="T32" fmla="*/ 2 w 4"/>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4">
                  <a:moveTo>
                    <a:pt x="2" y="0"/>
                  </a:moveTo>
                  <a:cubicBezTo>
                    <a:pt x="2" y="0"/>
                    <a:pt x="2" y="0"/>
                    <a:pt x="2" y="0"/>
                  </a:cubicBezTo>
                  <a:cubicBezTo>
                    <a:pt x="1" y="0"/>
                    <a:pt x="0" y="1"/>
                    <a:pt x="0" y="2"/>
                  </a:cubicBezTo>
                  <a:cubicBezTo>
                    <a:pt x="0" y="2"/>
                    <a:pt x="0" y="2"/>
                    <a:pt x="0" y="2"/>
                  </a:cubicBezTo>
                  <a:cubicBezTo>
                    <a:pt x="0" y="2"/>
                    <a:pt x="0" y="3"/>
                    <a:pt x="0" y="3"/>
                  </a:cubicBezTo>
                  <a:cubicBezTo>
                    <a:pt x="1" y="3"/>
                    <a:pt x="1" y="4"/>
                    <a:pt x="1" y="4"/>
                  </a:cubicBezTo>
                  <a:cubicBezTo>
                    <a:pt x="2" y="4"/>
                    <a:pt x="2" y="4"/>
                    <a:pt x="2" y="4"/>
                  </a:cubicBezTo>
                  <a:cubicBezTo>
                    <a:pt x="2" y="4"/>
                    <a:pt x="2" y="4"/>
                    <a:pt x="2" y="4"/>
                  </a:cubicBezTo>
                  <a:cubicBezTo>
                    <a:pt x="2" y="4"/>
                    <a:pt x="2" y="4"/>
                    <a:pt x="3" y="4"/>
                  </a:cubicBezTo>
                  <a:cubicBezTo>
                    <a:pt x="3" y="4"/>
                    <a:pt x="3" y="4"/>
                    <a:pt x="3" y="3"/>
                  </a:cubicBezTo>
                  <a:cubicBezTo>
                    <a:pt x="4" y="3"/>
                    <a:pt x="4" y="3"/>
                    <a:pt x="4" y="3"/>
                  </a:cubicBezTo>
                  <a:cubicBezTo>
                    <a:pt x="4" y="3"/>
                    <a:pt x="4" y="2"/>
                    <a:pt x="4" y="2"/>
                  </a:cubicBezTo>
                  <a:cubicBezTo>
                    <a:pt x="4" y="1"/>
                    <a:pt x="4" y="1"/>
                    <a:pt x="4" y="1"/>
                  </a:cubicBezTo>
                  <a:cubicBezTo>
                    <a:pt x="4" y="1"/>
                    <a:pt x="4" y="1"/>
                    <a:pt x="4" y="1"/>
                  </a:cubicBezTo>
                  <a:cubicBezTo>
                    <a:pt x="3" y="0"/>
                    <a:pt x="3" y="0"/>
                    <a:pt x="3" y="0"/>
                  </a:cubicBezTo>
                  <a:cubicBezTo>
                    <a:pt x="3" y="0"/>
                    <a:pt x="3" y="0"/>
                    <a:pt x="3"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64" name="Freeform 3249">
              <a:extLst>
                <a:ext uri="{FF2B5EF4-FFF2-40B4-BE49-F238E27FC236}">
                  <a16:creationId xmlns:a16="http://schemas.microsoft.com/office/drawing/2014/main" id="{307A8192-C564-7AC2-8A78-3ADB5E6574DC}"/>
                </a:ext>
              </a:extLst>
            </p:cNvPr>
            <p:cNvSpPr>
              <a:spLocks/>
            </p:cNvSpPr>
            <p:nvPr/>
          </p:nvSpPr>
          <p:spPr bwMode="auto">
            <a:xfrm>
              <a:off x="8622044" y="1801333"/>
              <a:ext cx="24829" cy="27588"/>
            </a:xfrm>
            <a:custGeom>
              <a:avLst/>
              <a:gdLst>
                <a:gd name="T0" fmla="*/ 2 w 4"/>
                <a:gd name="T1" fmla="*/ 0 h 4"/>
                <a:gd name="T2" fmla="*/ 2 w 4"/>
                <a:gd name="T3" fmla="*/ 0 h 4"/>
                <a:gd name="T4" fmla="*/ 0 w 4"/>
                <a:gd name="T5" fmla="*/ 2 h 4"/>
                <a:gd name="T6" fmla="*/ 2 w 4"/>
                <a:gd name="T7" fmla="*/ 4 h 4"/>
                <a:gd name="T8" fmla="*/ 2 w 4"/>
                <a:gd name="T9" fmla="*/ 4 h 4"/>
                <a:gd name="T10" fmla="*/ 4 w 4"/>
                <a:gd name="T11" fmla="*/ 2 h 4"/>
                <a:gd name="T12" fmla="*/ 4 w 4"/>
                <a:gd name="T13" fmla="*/ 2 h 4"/>
                <a:gd name="T14" fmla="*/ 4 w 4"/>
                <a:gd name="T15" fmla="*/ 1 h 4"/>
                <a:gd name="T16" fmla="*/ 4 w 4"/>
                <a:gd name="T17" fmla="*/ 1 h 4"/>
                <a:gd name="T18" fmla="*/ 4 w 4"/>
                <a:gd name="T19" fmla="*/ 1 h 4"/>
                <a:gd name="T20" fmla="*/ 3 w 4"/>
                <a:gd name="T21" fmla="*/ 0 h 4"/>
                <a:gd name="T22" fmla="*/ 3 w 4"/>
                <a:gd name="T23" fmla="*/ 0 h 4"/>
                <a:gd name="T24" fmla="*/ 2 w 4"/>
                <a:gd name="T25"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4">
                  <a:moveTo>
                    <a:pt x="2" y="0"/>
                  </a:moveTo>
                  <a:cubicBezTo>
                    <a:pt x="2" y="0"/>
                    <a:pt x="2" y="0"/>
                    <a:pt x="2" y="0"/>
                  </a:cubicBezTo>
                  <a:cubicBezTo>
                    <a:pt x="1" y="0"/>
                    <a:pt x="0" y="1"/>
                    <a:pt x="0" y="2"/>
                  </a:cubicBezTo>
                  <a:cubicBezTo>
                    <a:pt x="0" y="3"/>
                    <a:pt x="1" y="4"/>
                    <a:pt x="2" y="4"/>
                  </a:cubicBezTo>
                  <a:cubicBezTo>
                    <a:pt x="2" y="4"/>
                    <a:pt x="2" y="4"/>
                    <a:pt x="2" y="4"/>
                  </a:cubicBezTo>
                  <a:cubicBezTo>
                    <a:pt x="3" y="4"/>
                    <a:pt x="4" y="3"/>
                    <a:pt x="4" y="2"/>
                  </a:cubicBezTo>
                  <a:cubicBezTo>
                    <a:pt x="4" y="2"/>
                    <a:pt x="4" y="2"/>
                    <a:pt x="4" y="2"/>
                  </a:cubicBezTo>
                  <a:cubicBezTo>
                    <a:pt x="4" y="2"/>
                    <a:pt x="4" y="2"/>
                    <a:pt x="4" y="1"/>
                  </a:cubicBezTo>
                  <a:cubicBezTo>
                    <a:pt x="4" y="1"/>
                    <a:pt x="4" y="1"/>
                    <a:pt x="4" y="1"/>
                  </a:cubicBezTo>
                  <a:cubicBezTo>
                    <a:pt x="4" y="1"/>
                    <a:pt x="4" y="1"/>
                    <a:pt x="4" y="1"/>
                  </a:cubicBezTo>
                  <a:cubicBezTo>
                    <a:pt x="4" y="1"/>
                    <a:pt x="4" y="1"/>
                    <a:pt x="3" y="0"/>
                  </a:cubicBezTo>
                  <a:cubicBezTo>
                    <a:pt x="3" y="0"/>
                    <a:pt x="3" y="0"/>
                    <a:pt x="3" y="0"/>
                  </a:cubicBezTo>
                  <a:cubicBezTo>
                    <a:pt x="3"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65" name="Freeform 3250">
              <a:extLst>
                <a:ext uri="{FF2B5EF4-FFF2-40B4-BE49-F238E27FC236}">
                  <a16:creationId xmlns:a16="http://schemas.microsoft.com/office/drawing/2014/main" id="{714BE423-3F5A-5A0A-C0BF-CD0F619E0AE7}"/>
                </a:ext>
              </a:extLst>
            </p:cNvPr>
            <p:cNvSpPr>
              <a:spLocks/>
            </p:cNvSpPr>
            <p:nvPr/>
          </p:nvSpPr>
          <p:spPr bwMode="auto">
            <a:xfrm>
              <a:off x="9237259" y="1873062"/>
              <a:ext cx="24829" cy="27588"/>
            </a:xfrm>
            <a:custGeom>
              <a:avLst/>
              <a:gdLst>
                <a:gd name="T0" fmla="*/ 2 w 4"/>
                <a:gd name="T1" fmla="*/ 0 h 4"/>
                <a:gd name="T2" fmla="*/ 2 w 4"/>
                <a:gd name="T3" fmla="*/ 0 h 4"/>
                <a:gd name="T4" fmla="*/ 2 w 4"/>
                <a:gd name="T5" fmla="*/ 1 h 4"/>
                <a:gd name="T6" fmla="*/ 1 w 4"/>
                <a:gd name="T7" fmla="*/ 1 h 4"/>
                <a:gd name="T8" fmla="*/ 1 w 4"/>
                <a:gd name="T9" fmla="*/ 1 h 4"/>
                <a:gd name="T10" fmla="*/ 1 w 4"/>
                <a:gd name="T11" fmla="*/ 1 h 4"/>
                <a:gd name="T12" fmla="*/ 0 w 4"/>
                <a:gd name="T13" fmla="*/ 2 h 4"/>
                <a:gd name="T14" fmla="*/ 0 w 4"/>
                <a:gd name="T15" fmla="*/ 2 h 4"/>
                <a:gd name="T16" fmla="*/ 0 w 4"/>
                <a:gd name="T17" fmla="*/ 3 h 4"/>
                <a:gd name="T18" fmla="*/ 2 w 4"/>
                <a:gd name="T19" fmla="*/ 4 h 4"/>
                <a:gd name="T20" fmla="*/ 2 w 4"/>
                <a:gd name="T21" fmla="*/ 4 h 4"/>
                <a:gd name="T22" fmla="*/ 3 w 4"/>
                <a:gd name="T23" fmla="*/ 4 h 4"/>
                <a:gd name="T24" fmla="*/ 3 w 4"/>
                <a:gd name="T25" fmla="*/ 4 h 4"/>
                <a:gd name="T26" fmla="*/ 3 w 4"/>
                <a:gd name="T27" fmla="*/ 4 h 4"/>
                <a:gd name="T28" fmla="*/ 3 w 4"/>
                <a:gd name="T29" fmla="*/ 4 h 4"/>
                <a:gd name="T30" fmla="*/ 4 w 4"/>
                <a:gd name="T31" fmla="*/ 3 h 4"/>
                <a:gd name="T32" fmla="*/ 4 w 4"/>
                <a:gd name="T33" fmla="*/ 2 h 4"/>
                <a:gd name="T34" fmla="*/ 4 w 4"/>
                <a:gd name="T35" fmla="*/ 2 h 4"/>
                <a:gd name="T36" fmla="*/ 2 w 4"/>
                <a:gd name="T3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 h="4">
                  <a:moveTo>
                    <a:pt x="2" y="0"/>
                  </a:moveTo>
                  <a:cubicBezTo>
                    <a:pt x="2" y="0"/>
                    <a:pt x="2" y="0"/>
                    <a:pt x="2" y="0"/>
                  </a:cubicBezTo>
                  <a:cubicBezTo>
                    <a:pt x="2" y="0"/>
                    <a:pt x="2" y="0"/>
                    <a:pt x="2" y="1"/>
                  </a:cubicBezTo>
                  <a:cubicBezTo>
                    <a:pt x="2" y="1"/>
                    <a:pt x="1" y="1"/>
                    <a:pt x="1" y="1"/>
                  </a:cubicBezTo>
                  <a:cubicBezTo>
                    <a:pt x="1" y="1"/>
                    <a:pt x="1" y="1"/>
                    <a:pt x="1" y="1"/>
                  </a:cubicBezTo>
                  <a:cubicBezTo>
                    <a:pt x="1" y="1"/>
                    <a:pt x="1" y="1"/>
                    <a:pt x="1" y="1"/>
                  </a:cubicBezTo>
                  <a:cubicBezTo>
                    <a:pt x="1" y="1"/>
                    <a:pt x="0" y="2"/>
                    <a:pt x="0" y="2"/>
                  </a:cubicBezTo>
                  <a:cubicBezTo>
                    <a:pt x="0" y="2"/>
                    <a:pt x="0" y="2"/>
                    <a:pt x="0" y="2"/>
                  </a:cubicBezTo>
                  <a:cubicBezTo>
                    <a:pt x="0" y="2"/>
                    <a:pt x="0" y="3"/>
                    <a:pt x="0" y="3"/>
                  </a:cubicBezTo>
                  <a:cubicBezTo>
                    <a:pt x="1" y="4"/>
                    <a:pt x="1" y="4"/>
                    <a:pt x="2" y="4"/>
                  </a:cubicBezTo>
                  <a:cubicBezTo>
                    <a:pt x="2" y="4"/>
                    <a:pt x="2" y="4"/>
                    <a:pt x="2" y="4"/>
                  </a:cubicBezTo>
                  <a:cubicBezTo>
                    <a:pt x="2" y="4"/>
                    <a:pt x="3" y="4"/>
                    <a:pt x="3" y="4"/>
                  </a:cubicBezTo>
                  <a:cubicBezTo>
                    <a:pt x="3" y="4"/>
                    <a:pt x="3" y="4"/>
                    <a:pt x="3" y="4"/>
                  </a:cubicBezTo>
                  <a:cubicBezTo>
                    <a:pt x="3" y="4"/>
                    <a:pt x="3" y="4"/>
                    <a:pt x="3" y="4"/>
                  </a:cubicBezTo>
                  <a:cubicBezTo>
                    <a:pt x="3" y="4"/>
                    <a:pt x="3" y="4"/>
                    <a:pt x="3" y="4"/>
                  </a:cubicBezTo>
                  <a:cubicBezTo>
                    <a:pt x="4" y="4"/>
                    <a:pt x="4" y="3"/>
                    <a:pt x="4" y="3"/>
                  </a:cubicBezTo>
                  <a:cubicBezTo>
                    <a:pt x="4" y="3"/>
                    <a:pt x="4" y="2"/>
                    <a:pt x="4" y="2"/>
                  </a:cubicBezTo>
                  <a:cubicBezTo>
                    <a:pt x="4" y="2"/>
                    <a:pt x="4" y="2"/>
                    <a:pt x="4" y="2"/>
                  </a:cubicBezTo>
                  <a:cubicBezTo>
                    <a:pt x="4" y="1"/>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66" name="Freeform 3251">
              <a:extLst>
                <a:ext uri="{FF2B5EF4-FFF2-40B4-BE49-F238E27FC236}">
                  <a16:creationId xmlns:a16="http://schemas.microsoft.com/office/drawing/2014/main" id="{96472BA4-3AA0-A227-5535-B9AD5BB790C2}"/>
                </a:ext>
              </a:extLst>
            </p:cNvPr>
            <p:cNvSpPr>
              <a:spLocks/>
            </p:cNvSpPr>
            <p:nvPr/>
          </p:nvSpPr>
          <p:spPr bwMode="auto">
            <a:xfrm>
              <a:off x="9328300" y="2554489"/>
              <a:ext cx="27588" cy="27588"/>
            </a:xfrm>
            <a:custGeom>
              <a:avLst/>
              <a:gdLst>
                <a:gd name="T0" fmla="*/ 2 w 4"/>
                <a:gd name="T1" fmla="*/ 0 h 4"/>
                <a:gd name="T2" fmla="*/ 2 w 4"/>
                <a:gd name="T3" fmla="*/ 0 h 4"/>
                <a:gd name="T4" fmla="*/ 2 w 4"/>
                <a:gd name="T5" fmla="*/ 0 h 4"/>
                <a:gd name="T6" fmla="*/ 2 w 4"/>
                <a:gd name="T7" fmla="*/ 0 h 4"/>
                <a:gd name="T8" fmla="*/ 0 w 4"/>
                <a:gd name="T9" fmla="*/ 2 h 4"/>
                <a:gd name="T10" fmla="*/ 2 w 4"/>
                <a:gd name="T11" fmla="*/ 4 h 4"/>
                <a:gd name="T12" fmla="*/ 2 w 4"/>
                <a:gd name="T13" fmla="*/ 4 h 4"/>
                <a:gd name="T14" fmla="*/ 3 w 4"/>
                <a:gd name="T15" fmla="*/ 3 h 4"/>
                <a:gd name="T16" fmla="*/ 4 w 4"/>
                <a:gd name="T17" fmla="*/ 3 h 4"/>
                <a:gd name="T18" fmla="*/ 4 w 4"/>
                <a:gd name="T19" fmla="*/ 3 h 4"/>
                <a:gd name="T20" fmla="*/ 4 w 4"/>
                <a:gd name="T21" fmla="*/ 2 h 4"/>
                <a:gd name="T22" fmla="*/ 4 w 4"/>
                <a:gd name="T23" fmla="*/ 2 h 4"/>
                <a:gd name="T24" fmla="*/ 4 w 4"/>
                <a:gd name="T25" fmla="*/ 2 h 4"/>
                <a:gd name="T26" fmla="*/ 4 w 4"/>
                <a:gd name="T27" fmla="*/ 1 h 4"/>
                <a:gd name="T28" fmla="*/ 3 w 4"/>
                <a:gd name="T29" fmla="*/ 1 h 4"/>
                <a:gd name="T30" fmla="*/ 3 w 4"/>
                <a:gd name="T31" fmla="*/ 0 h 4"/>
                <a:gd name="T32" fmla="*/ 2 w 4"/>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4">
                  <a:moveTo>
                    <a:pt x="2" y="0"/>
                  </a:moveTo>
                  <a:cubicBezTo>
                    <a:pt x="2" y="0"/>
                    <a:pt x="2" y="0"/>
                    <a:pt x="2" y="0"/>
                  </a:cubicBezTo>
                  <a:cubicBezTo>
                    <a:pt x="2" y="0"/>
                    <a:pt x="2" y="0"/>
                    <a:pt x="2" y="0"/>
                  </a:cubicBezTo>
                  <a:cubicBezTo>
                    <a:pt x="2" y="0"/>
                    <a:pt x="2" y="0"/>
                    <a:pt x="2" y="0"/>
                  </a:cubicBezTo>
                  <a:cubicBezTo>
                    <a:pt x="1" y="0"/>
                    <a:pt x="0" y="1"/>
                    <a:pt x="0" y="2"/>
                  </a:cubicBezTo>
                  <a:cubicBezTo>
                    <a:pt x="0" y="3"/>
                    <a:pt x="1" y="4"/>
                    <a:pt x="2" y="4"/>
                  </a:cubicBezTo>
                  <a:cubicBezTo>
                    <a:pt x="2" y="4"/>
                    <a:pt x="2" y="4"/>
                    <a:pt x="2" y="4"/>
                  </a:cubicBezTo>
                  <a:cubicBezTo>
                    <a:pt x="3" y="4"/>
                    <a:pt x="3" y="4"/>
                    <a:pt x="3" y="3"/>
                  </a:cubicBezTo>
                  <a:cubicBezTo>
                    <a:pt x="3" y="3"/>
                    <a:pt x="4" y="3"/>
                    <a:pt x="4" y="3"/>
                  </a:cubicBezTo>
                  <a:cubicBezTo>
                    <a:pt x="4" y="3"/>
                    <a:pt x="4" y="3"/>
                    <a:pt x="4" y="3"/>
                  </a:cubicBezTo>
                  <a:cubicBezTo>
                    <a:pt x="4" y="3"/>
                    <a:pt x="4" y="3"/>
                    <a:pt x="4" y="2"/>
                  </a:cubicBezTo>
                  <a:cubicBezTo>
                    <a:pt x="4" y="2"/>
                    <a:pt x="4" y="2"/>
                    <a:pt x="4" y="2"/>
                  </a:cubicBezTo>
                  <a:cubicBezTo>
                    <a:pt x="4" y="2"/>
                    <a:pt x="4" y="2"/>
                    <a:pt x="4" y="2"/>
                  </a:cubicBezTo>
                  <a:cubicBezTo>
                    <a:pt x="4" y="2"/>
                    <a:pt x="4" y="2"/>
                    <a:pt x="4" y="1"/>
                  </a:cubicBezTo>
                  <a:cubicBezTo>
                    <a:pt x="4" y="1"/>
                    <a:pt x="4" y="1"/>
                    <a:pt x="3" y="1"/>
                  </a:cubicBezTo>
                  <a:cubicBezTo>
                    <a:pt x="3" y="1"/>
                    <a:pt x="3" y="0"/>
                    <a:pt x="3" y="0"/>
                  </a:cubicBezTo>
                  <a:cubicBezTo>
                    <a:pt x="3"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67" name="Freeform 3252">
              <a:extLst>
                <a:ext uri="{FF2B5EF4-FFF2-40B4-BE49-F238E27FC236}">
                  <a16:creationId xmlns:a16="http://schemas.microsoft.com/office/drawing/2014/main" id="{FCEE4F7E-EE12-5CE6-DD9B-0A41563459A0}"/>
                </a:ext>
              </a:extLst>
            </p:cNvPr>
            <p:cNvSpPr>
              <a:spLocks/>
            </p:cNvSpPr>
            <p:nvPr/>
          </p:nvSpPr>
          <p:spPr bwMode="auto">
            <a:xfrm>
              <a:off x="13339610" y="3564213"/>
              <a:ext cx="44141" cy="46900"/>
            </a:xfrm>
            <a:custGeom>
              <a:avLst/>
              <a:gdLst>
                <a:gd name="T0" fmla="*/ 3 w 7"/>
                <a:gd name="T1" fmla="*/ 0 h 7"/>
                <a:gd name="T2" fmla="*/ 0 w 7"/>
                <a:gd name="T3" fmla="*/ 3 h 7"/>
                <a:gd name="T4" fmla="*/ 0 w 7"/>
                <a:gd name="T5" fmla="*/ 5 h 7"/>
                <a:gd name="T6" fmla="*/ 0 w 7"/>
                <a:gd name="T7" fmla="*/ 5 h 7"/>
                <a:gd name="T8" fmla="*/ 2 w 7"/>
                <a:gd name="T9" fmla="*/ 7 h 7"/>
                <a:gd name="T10" fmla="*/ 2 w 7"/>
                <a:gd name="T11" fmla="*/ 7 h 7"/>
                <a:gd name="T12" fmla="*/ 3 w 7"/>
                <a:gd name="T13" fmla="*/ 7 h 7"/>
                <a:gd name="T14" fmla="*/ 3 w 7"/>
                <a:gd name="T15" fmla="*/ 7 h 7"/>
                <a:gd name="T16" fmla="*/ 5 w 7"/>
                <a:gd name="T17" fmla="*/ 7 h 7"/>
                <a:gd name="T18" fmla="*/ 5 w 7"/>
                <a:gd name="T19" fmla="*/ 7 h 7"/>
                <a:gd name="T20" fmla="*/ 7 w 7"/>
                <a:gd name="T21" fmla="*/ 4 h 7"/>
                <a:gd name="T22" fmla="*/ 7 w 7"/>
                <a:gd name="T23" fmla="*/ 3 h 7"/>
                <a:gd name="T24" fmla="*/ 7 w 7"/>
                <a:gd name="T25" fmla="*/ 2 h 7"/>
                <a:gd name="T26" fmla="*/ 5 w 7"/>
                <a:gd name="T27" fmla="*/ 1 h 7"/>
                <a:gd name="T28" fmla="*/ 5 w 7"/>
                <a:gd name="T29" fmla="*/ 0 h 7"/>
                <a:gd name="T30" fmla="*/ 4 w 7"/>
                <a:gd name="T31" fmla="*/ 0 h 7"/>
                <a:gd name="T32" fmla="*/ 3 w 7"/>
                <a:gd name="T33"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 h="7">
                  <a:moveTo>
                    <a:pt x="3" y="0"/>
                  </a:moveTo>
                  <a:cubicBezTo>
                    <a:pt x="2" y="0"/>
                    <a:pt x="0" y="1"/>
                    <a:pt x="0" y="3"/>
                  </a:cubicBezTo>
                  <a:cubicBezTo>
                    <a:pt x="0" y="4"/>
                    <a:pt x="0" y="4"/>
                    <a:pt x="0" y="5"/>
                  </a:cubicBezTo>
                  <a:cubicBezTo>
                    <a:pt x="0" y="5"/>
                    <a:pt x="0" y="5"/>
                    <a:pt x="0" y="5"/>
                  </a:cubicBezTo>
                  <a:cubicBezTo>
                    <a:pt x="1" y="6"/>
                    <a:pt x="1" y="6"/>
                    <a:pt x="2" y="7"/>
                  </a:cubicBezTo>
                  <a:cubicBezTo>
                    <a:pt x="2" y="7"/>
                    <a:pt x="2" y="7"/>
                    <a:pt x="2" y="7"/>
                  </a:cubicBezTo>
                  <a:cubicBezTo>
                    <a:pt x="2" y="7"/>
                    <a:pt x="2" y="7"/>
                    <a:pt x="3" y="7"/>
                  </a:cubicBezTo>
                  <a:cubicBezTo>
                    <a:pt x="3" y="7"/>
                    <a:pt x="3" y="7"/>
                    <a:pt x="3" y="7"/>
                  </a:cubicBezTo>
                  <a:cubicBezTo>
                    <a:pt x="4" y="7"/>
                    <a:pt x="4" y="7"/>
                    <a:pt x="5" y="7"/>
                  </a:cubicBezTo>
                  <a:cubicBezTo>
                    <a:pt x="5" y="7"/>
                    <a:pt x="5" y="7"/>
                    <a:pt x="5" y="7"/>
                  </a:cubicBezTo>
                  <a:cubicBezTo>
                    <a:pt x="6" y="6"/>
                    <a:pt x="7" y="5"/>
                    <a:pt x="7" y="4"/>
                  </a:cubicBezTo>
                  <a:cubicBezTo>
                    <a:pt x="7" y="4"/>
                    <a:pt x="7" y="3"/>
                    <a:pt x="7" y="3"/>
                  </a:cubicBezTo>
                  <a:cubicBezTo>
                    <a:pt x="7" y="3"/>
                    <a:pt x="7" y="3"/>
                    <a:pt x="7" y="2"/>
                  </a:cubicBezTo>
                  <a:cubicBezTo>
                    <a:pt x="6" y="2"/>
                    <a:pt x="6" y="1"/>
                    <a:pt x="5" y="1"/>
                  </a:cubicBezTo>
                  <a:cubicBezTo>
                    <a:pt x="5" y="1"/>
                    <a:pt x="5" y="0"/>
                    <a:pt x="5" y="0"/>
                  </a:cubicBezTo>
                  <a:cubicBezTo>
                    <a:pt x="5" y="0"/>
                    <a:pt x="4" y="0"/>
                    <a:pt x="4" y="0"/>
                  </a:cubicBezTo>
                  <a:cubicBezTo>
                    <a:pt x="4" y="0"/>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68" name="Freeform 3253">
              <a:extLst>
                <a:ext uri="{FF2B5EF4-FFF2-40B4-BE49-F238E27FC236}">
                  <a16:creationId xmlns:a16="http://schemas.microsoft.com/office/drawing/2014/main" id="{F36C25B1-CC75-C401-DE57-44571A54B9BC}"/>
                </a:ext>
              </a:extLst>
            </p:cNvPr>
            <p:cNvSpPr>
              <a:spLocks/>
            </p:cNvSpPr>
            <p:nvPr/>
          </p:nvSpPr>
          <p:spPr bwMode="auto">
            <a:xfrm>
              <a:off x="12691289" y="3873200"/>
              <a:ext cx="44141" cy="44141"/>
            </a:xfrm>
            <a:custGeom>
              <a:avLst/>
              <a:gdLst>
                <a:gd name="T0" fmla="*/ 4 w 7"/>
                <a:gd name="T1" fmla="*/ 0 h 7"/>
                <a:gd name="T2" fmla="*/ 2 w 7"/>
                <a:gd name="T3" fmla="*/ 0 h 7"/>
                <a:gd name="T4" fmla="*/ 2 w 7"/>
                <a:gd name="T5" fmla="*/ 0 h 7"/>
                <a:gd name="T6" fmla="*/ 0 w 7"/>
                <a:gd name="T7" fmla="*/ 3 h 7"/>
                <a:gd name="T8" fmla="*/ 0 w 7"/>
                <a:gd name="T9" fmla="*/ 3 h 7"/>
                <a:gd name="T10" fmla="*/ 0 w 7"/>
                <a:gd name="T11" fmla="*/ 3 h 7"/>
                <a:gd name="T12" fmla="*/ 3 w 7"/>
                <a:gd name="T13" fmla="*/ 7 h 7"/>
                <a:gd name="T14" fmla="*/ 4 w 7"/>
                <a:gd name="T15" fmla="*/ 7 h 7"/>
                <a:gd name="T16" fmla="*/ 6 w 7"/>
                <a:gd name="T17" fmla="*/ 6 h 7"/>
                <a:gd name="T18" fmla="*/ 6 w 7"/>
                <a:gd name="T19" fmla="*/ 6 h 7"/>
                <a:gd name="T20" fmla="*/ 7 w 7"/>
                <a:gd name="T21" fmla="*/ 4 h 7"/>
                <a:gd name="T22" fmla="*/ 7 w 7"/>
                <a:gd name="T23" fmla="*/ 3 h 7"/>
                <a:gd name="T24" fmla="*/ 7 w 7"/>
                <a:gd name="T25" fmla="*/ 3 h 7"/>
                <a:gd name="T26" fmla="*/ 7 w 7"/>
                <a:gd name="T27" fmla="*/ 2 h 7"/>
                <a:gd name="T28" fmla="*/ 7 w 7"/>
                <a:gd name="T29" fmla="*/ 2 h 7"/>
                <a:gd name="T30" fmla="*/ 4 w 7"/>
                <a:gd name="T31" fmla="*/ 0 h 7"/>
                <a:gd name="T32" fmla="*/ 4 w 7"/>
                <a:gd name="T33"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 h="7">
                  <a:moveTo>
                    <a:pt x="4" y="0"/>
                  </a:moveTo>
                  <a:cubicBezTo>
                    <a:pt x="3" y="0"/>
                    <a:pt x="3" y="0"/>
                    <a:pt x="2" y="0"/>
                  </a:cubicBezTo>
                  <a:cubicBezTo>
                    <a:pt x="2" y="0"/>
                    <a:pt x="2" y="0"/>
                    <a:pt x="2" y="0"/>
                  </a:cubicBezTo>
                  <a:cubicBezTo>
                    <a:pt x="1" y="1"/>
                    <a:pt x="1" y="2"/>
                    <a:pt x="0" y="3"/>
                  </a:cubicBezTo>
                  <a:cubicBezTo>
                    <a:pt x="0" y="3"/>
                    <a:pt x="0" y="3"/>
                    <a:pt x="0" y="3"/>
                  </a:cubicBezTo>
                  <a:cubicBezTo>
                    <a:pt x="0" y="3"/>
                    <a:pt x="0" y="3"/>
                    <a:pt x="0" y="3"/>
                  </a:cubicBezTo>
                  <a:cubicBezTo>
                    <a:pt x="0" y="5"/>
                    <a:pt x="1" y="7"/>
                    <a:pt x="3" y="7"/>
                  </a:cubicBezTo>
                  <a:cubicBezTo>
                    <a:pt x="3" y="7"/>
                    <a:pt x="4" y="7"/>
                    <a:pt x="4" y="7"/>
                  </a:cubicBezTo>
                  <a:cubicBezTo>
                    <a:pt x="5" y="7"/>
                    <a:pt x="6" y="7"/>
                    <a:pt x="6" y="6"/>
                  </a:cubicBezTo>
                  <a:cubicBezTo>
                    <a:pt x="6" y="6"/>
                    <a:pt x="6" y="6"/>
                    <a:pt x="6" y="6"/>
                  </a:cubicBezTo>
                  <a:cubicBezTo>
                    <a:pt x="7" y="5"/>
                    <a:pt x="7" y="5"/>
                    <a:pt x="7" y="4"/>
                  </a:cubicBezTo>
                  <a:cubicBezTo>
                    <a:pt x="7" y="4"/>
                    <a:pt x="7" y="3"/>
                    <a:pt x="7" y="3"/>
                  </a:cubicBezTo>
                  <a:cubicBezTo>
                    <a:pt x="7" y="3"/>
                    <a:pt x="7" y="3"/>
                    <a:pt x="7" y="3"/>
                  </a:cubicBezTo>
                  <a:cubicBezTo>
                    <a:pt x="7" y="2"/>
                    <a:pt x="7" y="2"/>
                    <a:pt x="7" y="2"/>
                  </a:cubicBezTo>
                  <a:cubicBezTo>
                    <a:pt x="7" y="2"/>
                    <a:pt x="7" y="2"/>
                    <a:pt x="7" y="2"/>
                  </a:cubicBezTo>
                  <a:cubicBezTo>
                    <a:pt x="6" y="1"/>
                    <a:pt x="6" y="0"/>
                    <a:pt x="4" y="0"/>
                  </a:cubicBezTo>
                  <a:cubicBezTo>
                    <a:pt x="4" y="0"/>
                    <a:pt x="4"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69" name="Freeform 3254">
              <a:extLst>
                <a:ext uri="{FF2B5EF4-FFF2-40B4-BE49-F238E27FC236}">
                  <a16:creationId xmlns:a16="http://schemas.microsoft.com/office/drawing/2014/main" id="{C4D346DA-3BFF-DEB5-4153-E619BE54EFBF}"/>
                </a:ext>
              </a:extLst>
            </p:cNvPr>
            <p:cNvSpPr>
              <a:spLocks/>
            </p:cNvSpPr>
            <p:nvPr/>
          </p:nvSpPr>
          <p:spPr bwMode="auto">
            <a:xfrm>
              <a:off x="13483068" y="3851129"/>
              <a:ext cx="38623" cy="41382"/>
            </a:xfrm>
            <a:custGeom>
              <a:avLst/>
              <a:gdLst>
                <a:gd name="T0" fmla="*/ 3 w 6"/>
                <a:gd name="T1" fmla="*/ 0 h 6"/>
                <a:gd name="T2" fmla="*/ 3 w 6"/>
                <a:gd name="T3" fmla="*/ 0 h 6"/>
                <a:gd name="T4" fmla="*/ 2 w 6"/>
                <a:gd name="T5" fmla="*/ 1 h 6"/>
                <a:gd name="T6" fmla="*/ 2 w 6"/>
                <a:gd name="T7" fmla="*/ 1 h 6"/>
                <a:gd name="T8" fmla="*/ 0 w 6"/>
                <a:gd name="T9" fmla="*/ 3 h 6"/>
                <a:gd name="T10" fmla="*/ 2 w 6"/>
                <a:gd name="T11" fmla="*/ 6 h 6"/>
                <a:gd name="T12" fmla="*/ 3 w 6"/>
                <a:gd name="T13" fmla="*/ 6 h 6"/>
                <a:gd name="T14" fmla="*/ 6 w 6"/>
                <a:gd name="T15" fmla="*/ 4 h 6"/>
                <a:gd name="T16" fmla="*/ 6 w 6"/>
                <a:gd name="T17" fmla="*/ 2 h 6"/>
                <a:gd name="T18" fmla="*/ 5 w 6"/>
                <a:gd name="T19" fmla="*/ 2 h 6"/>
                <a:gd name="T20" fmla="*/ 3 w 6"/>
                <a:gd name="T21" fmla="*/ 0 h 6"/>
                <a:gd name="T22" fmla="*/ 3 w 6"/>
                <a:gd name="T23" fmla="*/ 0 h 6"/>
                <a:gd name="T24" fmla="*/ 3 w 6"/>
                <a:gd name="T2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6">
                  <a:moveTo>
                    <a:pt x="3" y="0"/>
                  </a:moveTo>
                  <a:cubicBezTo>
                    <a:pt x="3" y="0"/>
                    <a:pt x="3" y="0"/>
                    <a:pt x="3" y="0"/>
                  </a:cubicBezTo>
                  <a:cubicBezTo>
                    <a:pt x="3" y="0"/>
                    <a:pt x="2" y="1"/>
                    <a:pt x="2" y="1"/>
                  </a:cubicBezTo>
                  <a:cubicBezTo>
                    <a:pt x="2" y="1"/>
                    <a:pt x="2" y="1"/>
                    <a:pt x="2" y="1"/>
                  </a:cubicBezTo>
                  <a:cubicBezTo>
                    <a:pt x="1" y="1"/>
                    <a:pt x="0" y="2"/>
                    <a:pt x="0" y="3"/>
                  </a:cubicBezTo>
                  <a:cubicBezTo>
                    <a:pt x="0" y="4"/>
                    <a:pt x="1" y="6"/>
                    <a:pt x="2" y="6"/>
                  </a:cubicBezTo>
                  <a:cubicBezTo>
                    <a:pt x="3" y="6"/>
                    <a:pt x="3" y="6"/>
                    <a:pt x="3" y="6"/>
                  </a:cubicBezTo>
                  <a:cubicBezTo>
                    <a:pt x="4" y="6"/>
                    <a:pt x="5" y="5"/>
                    <a:pt x="6" y="4"/>
                  </a:cubicBezTo>
                  <a:cubicBezTo>
                    <a:pt x="6" y="3"/>
                    <a:pt x="6" y="3"/>
                    <a:pt x="6" y="2"/>
                  </a:cubicBezTo>
                  <a:cubicBezTo>
                    <a:pt x="6" y="2"/>
                    <a:pt x="6" y="2"/>
                    <a:pt x="5" y="2"/>
                  </a:cubicBezTo>
                  <a:cubicBezTo>
                    <a:pt x="5" y="1"/>
                    <a:pt x="4" y="1"/>
                    <a:pt x="3" y="0"/>
                  </a:cubicBezTo>
                  <a:cubicBezTo>
                    <a:pt x="3" y="0"/>
                    <a:pt x="3" y="0"/>
                    <a:pt x="3" y="0"/>
                  </a:cubicBezTo>
                  <a:cubicBezTo>
                    <a:pt x="3"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70" name="Freeform 3255">
              <a:extLst>
                <a:ext uri="{FF2B5EF4-FFF2-40B4-BE49-F238E27FC236}">
                  <a16:creationId xmlns:a16="http://schemas.microsoft.com/office/drawing/2014/main" id="{7343E413-70D4-F851-EA34-5FEC06AEB948}"/>
                </a:ext>
              </a:extLst>
            </p:cNvPr>
            <p:cNvSpPr>
              <a:spLocks/>
            </p:cNvSpPr>
            <p:nvPr/>
          </p:nvSpPr>
          <p:spPr bwMode="auto">
            <a:xfrm>
              <a:off x="13036140" y="4218051"/>
              <a:ext cx="41382" cy="33106"/>
            </a:xfrm>
            <a:custGeom>
              <a:avLst/>
              <a:gdLst>
                <a:gd name="T0" fmla="*/ 3 w 6"/>
                <a:gd name="T1" fmla="*/ 0 h 5"/>
                <a:gd name="T2" fmla="*/ 1 w 6"/>
                <a:gd name="T3" fmla="*/ 0 h 5"/>
                <a:gd name="T4" fmla="*/ 1 w 6"/>
                <a:gd name="T5" fmla="*/ 0 h 5"/>
                <a:gd name="T6" fmla="*/ 1 w 6"/>
                <a:gd name="T7" fmla="*/ 2 h 5"/>
                <a:gd name="T8" fmla="*/ 3 w 6"/>
                <a:gd name="T9" fmla="*/ 5 h 5"/>
                <a:gd name="T10" fmla="*/ 3 w 6"/>
                <a:gd name="T11" fmla="*/ 5 h 5"/>
                <a:gd name="T12" fmla="*/ 6 w 6"/>
                <a:gd name="T13" fmla="*/ 3 h 5"/>
                <a:gd name="T14" fmla="*/ 4 w 6"/>
                <a:gd name="T15" fmla="*/ 0 h 5"/>
                <a:gd name="T16" fmla="*/ 4 w 6"/>
                <a:gd name="T17" fmla="*/ 0 h 5"/>
                <a:gd name="T18" fmla="*/ 4 w 6"/>
                <a:gd name="T19" fmla="*/ 0 h 5"/>
                <a:gd name="T20" fmla="*/ 3 w 6"/>
                <a:gd name="T2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5">
                  <a:moveTo>
                    <a:pt x="3" y="0"/>
                  </a:moveTo>
                  <a:cubicBezTo>
                    <a:pt x="3" y="0"/>
                    <a:pt x="2" y="0"/>
                    <a:pt x="1" y="0"/>
                  </a:cubicBezTo>
                  <a:cubicBezTo>
                    <a:pt x="1" y="0"/>
                    <a:pt x="1" y="0"/>
                    <a:pt x="1" y="0"/>
                  </a:cubicBezTo>
                  <a:cubicBezTo>
                    <a:pt x="1" y="1"/>
                    <a:pt x="1" y="1"/>
                    <a:pt x="1" y="2"/>
                  </a:cubicBezTo>
                  <a:cubicBezTo>
                    <a:pt x="0" y="3"/>
                    <a:pt x="1" y="5"/>
                    <a:pt x="3" y="5"/>
                  </a:cubicBezTo>
                  <a:cubicBezTo>
                    <a:pt x="3" y="5"/>
                    <a:pt x="3" y="5"/>
                    <a:pt x="3" y="5"/>
                  </a:cubicBezTo>
                  <a:cubicBezTo>
                    <a:pt x="5" y="5"/>
                    <a:pt x="6" y="4"/>
                    <a:pt x="6" y="3"/>
                  </a:cubicBezTo>
                  <a:cubicBezTo>
                    <a:pt x="6" y="2"/>
                    <a:pt x="6" y="0"/>
                    <a:pt x="4" y="0"/>
                  </a:cubicBezTo>
                  <a:cubicBezTo>
                    <a:pt x="4" y="0"/>
                    <a:pt x="4" y="0"/>
                    <a:pt x="4" y="0"/>
                  </a:cubicBezTo>
                  <a:cubicBezTo>
                    <a:pt x="4" y="0"/>
                    <a:pt x="4" y="0"/>
                    <a:pt x="4" y="0"/>
                  </a:cubicBezTo>
                  <a:cubicBezTo>
                    <a:pt x="4"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71" name="Freeform 3256">
              <a:extLst>
                <a:ext uri="{FF2B5EF4-FFF2-40B4-BE49-F238E27FC236}">
                  <a16:creationId xmlns:a16="http://schemas.microsoft.com/office/drawing/2014/main" id="{9A1E4E94-BC6A-B46C-D3AB-E3D359D7FF02}"/>
                </a:ext>
              </a:extLst>
            </p:cNvPr>
            <p:cNvSpPr>
              <a:spLocks/>
            </p:cNvSpPr>
            <p:nvPr/>
          </p:nvSpPr>
          <p:spPr bwMode="auto">
            <a:xfrm>
              <a:off x="13979654" y="3440067"/>
              <a:ext cx="41382" cy="33106"/>
            </a:xfrm>
            <a:custGeom>
              <a:avLst/>
              <a:gdLst>
                <a:gd name="T0" fmla="*/ 3 w 6"/>
                <a:gd name="T1" fmla="*/ 0 h 5"/>
                <a:gd name="T2" fmla="*/ 0 w 6"/>
                <a:gd name="T3" fmla="*/ 2 h 5"/>
                <a:gd name="T4" fmla="*/ 0 w 6"/>
                <a:gd name="T5" fmla="*/ 4 h 5"/>
                <a:gd name="T6" fmla="*/ 1 w 6"/>
                <a:gd name="T7" fmla="*/ 4 h 5"/>
                <a:gd name="T8" fmla="*/ 1 w 6"/>
                <a:gd name="T9" fmla="*/ 5 h 5"/>
                <a:gd name="T10" fmla="*/ 2 w 6"/>
                <a:gd name="T11" fmla="*/ 5 h 5"/>
                <a:gd name="T12" fmla="*/ 2 w 6"/>
                <a:gd name="T13" fmla="*/ 5 h 5"/>
                <a:gd name="T14" fmla="*/ 3 w 6"/>
                <a:gd name="T15" fmla="*/ 5 h 5"/>
                <a:gd name="T16" fmla="*/ 3 w 6"/>
                <a:gd name="T17" fmla="*/ 5 h 5"/>
                <a:gd name="T18" fmla="*/ 3 w 6"/>
                <a:gd name="T19" fmla="*/ 5 h 5"/>
                <a:gd name="T20" fmla="*/ 6 w 6"/>
                <a:gd name="T21" fmla="*/ 3 h 5"/>
                <a:gd name="T22" fmla="*/ 4 w 6"/>
                <a:gd name="T23" fmla="*/ 0 h 5"/>
                <a:gd name="T24" fmla="*/ 3 w 6"/>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5">
                  <a:moveTo>
                    <a:pt x="3" y="0"/>
                  </a:moveTo>
                  <a:cubicBezTo>
                    <a:pt x="2" y="0"/>
                    <a:pt x="1" y="1"/>
                    <a:pt x="0" y="2"/>
                  </a:cubicBezTo>
                  <a:cubicBezTo>
                    <a:pt x="0" y="3"/>
                    <a:pt x="0" y="3"/>
                    <a:pt x="0" y="4"/>
                  </a:cubicBezTo>
                  <a:cubicBezTo>
                    <a:pt x="1" y="4"/>
                    <a:pt x="1" y="4"/>
                    <a:pt x="1" y="4"/>
                  </a:cubicBezTo>
                  <a:cubicBezTo>
                    <a:pt x="1" y="4"/>
                    <a:pt x="1" y="5"/>
                    <a:pt x="1" y="5"/>
                  </a:cubicBezTo>
                  <a:cubicBezTo>
                    <a:pt x="2" y="5"/>
                    <a:pt x="2" y="5"/>
                    <a:pt x="2" y="5"/>
                  </a:cubicBezTo>
                  <a:cubicBezTo>
                    <a:pt x="2" y="5"/>
                    <a:pt x="2" y="5"/>
                    <a:pt x="2" y="5"/>
                  </a:cubicBezTo>
                  <a:cubicBezTo>
                    <a:pt x="2" y="5"/>
                    <a:pt x="3" y="5"/>
                    <a:pt x="3" y="5"/>
                  </a:cubicBezTo>
                  <a:cubicBezTo>
                    <a:pt x="3" y="5"/>
                    <a:pt x="3" y="5"/>
                    <a:pt x="3" y="5"/>
                  </a:cubicBezTo>
                  <a:cubicBezTo>
                    <a:pt x="3" y="5"/>
                    <a:pt x="3" y="5"/>
                    <a:pt x="3" y="5"/>
                  </a:cubicBezTo>
                  <a:cubicBezTo>
                    <a:pt x="4" y="5"/>
                    <a:pt x="5" y="5"/>
                    <a:pt x="6" y="3"/>
                  </a:cubicBezTo>
                  <a:cubicBezTo>
                    <a:pt x="6" y="2"/>
                    <a:pt x="5" y="0"/>
                    <a:pt x="4" y="0"/>
                  </a:cubicBezTo>
                  <a:cubicBezTo>
                    <a:pt x="3"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72" name="Freeform 3257">
              <a:extLst>
                <a:ext uri="{FF2B5EF4-FFF2-40B4-BE49-F238E27FC236}">
                  <a16:creationId xmlns:a16="http://schemas.microsoft.com/office/drawing/2014/main" id="{122438D9-34EE-0D72-E450-A9CC9F525AB4}"/>
                </a:ext>
              </a:extLst>
            </p:cNvPr>
            <p:cNvSpPr>
              <a:spLocks/>
            </p:cNvSpPr>
            <p:nvPr/>
          </p:nvSpPr>
          <p:spPr bwMode="auto">
            <a:xfrm>
              <a:off x="13678943" y="3464896"/>
              <a:ext cx="38623" cy="33106"/>
            </a:xfrm>
            <a:custGeom>
              <a:avLst/>
              <a:gdLst>
                <a:gd name="T0" fmla="*/ 3 w 6"/>
                <a:gd name="T1" fmla="*/ 0 h 5"/>
                <a:gd name="T2" fmla="*/ 2 w 6"/>
                <a:gd name="T3" fmla="*/ 0 h 5"/>
                <a:gd name="T4" fmla="*/ 2 w 6"/>
                <a:gd name="T5" fmla="*/ 0 h 5"/>
                <a:gd name="T6" fmla="*/ 1 w 6"/>
                <a:gd name="T7" fmla="*/ 2 h 5"/>
                <a:gd name="T8" fmla="*/ 1 w 6"/>
                <a:gd name="T9" fmla="*/ 3 h 5"/>
                <a:gd name="T10" fmla="*/ 1 w 6"/>
                <a:gd name="T11" fmla="*/ 4 h 5"/>
                <a:gd name="T12" fmla="*/ 3 w 6"/>
                <a:gd name="T13" fmla="*/ 5 h 5"/>
                <a:gd name="T14" fmla="*/ 3 w 6"/>
                <a:gd name="T15" fmla="*/ 5 h 5"/>
                <a:gd name="T16" fmla="*/ 5 w 6"/>
                <a:gd name="T17" fmla="*/ 4 h 5"/>
                <a:gd name="T18" fmla="*/ 5 w 6"/>
                <a:gd name="T19" fmla="*/ 4 h 5"/>
                <a:gd name="T20" fmla="*/ 6 w 6"/>
                <a:gd name="T21" fmla="*/ 3 h 5"/>
                <a:gd name="T22" fmla="*/ 4 w 6"/>
                <a:gd name="T23" fmla="*/ 0 h 5"/>
                <a:gd name="T24" fmla="*/ 3 w 6"/>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5">
                  <a:moveTo>
                    <a:pt x="3" y="0"/>
                  </a:moveTo>
                  <a:cubicBezTo>
                    <a:pt x="3" y="0"/>
                    <a:pt x="2" y="0"/>
                    <a:pt x="2" y="0"/>
                  </a:cubicBezTo>
                  <a:cubicBezTo>
                    <a:pt x="2" y="0"/>
                    <a:pt x="2" y="0"/>
                    <a:pt x="2" y="0"/>
                  </a:cubicBezTo>
                  <a:cubicBezTo>
                    <a:pt x="1" y="1"/>
                    <a:pt x="1" y="1"/>
                    <a:pt x="1" y="2"/>
                  </a:cubicBezTo>
                  <a:cubicBezTo>
                    <a:pt x="0" y="2"/>
                    <a:pt x="0" y="3"/>
                    <a:pt x="1" y="3"/>
                  </a:cubicBezTo>
                  <a:cubicBezTo>
                    <a:pt x="1" y="3"/>
                    <a:pt x="1" y="3"/>
                    <a:pt x="1" y="4"/>
                  </a:cubicBezTo>
                  <a:cubicBezTo>
                    <a:pt x="1" y="4"/>
                    <a:pt x="2" y="5"/>
                    <a:pt x="3" y="5"/>
                  </a:cubicBezTo>
                  <a:cubicBezTo>
                    <a:pt x="3" y="5"/>
                    <a:pt x="3" y="5"/>
                    <a:pt x="3" y="5"/>
                  </a:cubicBezTo>
                  <a:cubicBezTo>
                    <a:pt x="4" y="5"/>
                    <a:pt x="5" y="5"/>
                    <a:pt x="5" y="4"/>
                  </a:cubicBezTo>
                  <a:cubicBezTo>
                    <a:pt x="5" y="4"/>
                    <a:pt x="5" y="4"/>
                    <a:pt x="5" y="4"/>
                  </a:cubicBezTo>
                  <a:cubicBezTo>
                    <a:pt x="6" y="4"/>
                    <a:pt x="6" y="3"/>
                    <a:pt x="6" y="3"/>
                  </a:cubicBezTo>
                  <a:cubicBezTo>
                    <a:pt x="6" y="2"/>
                    <a:pt x="5" y="0"/>
                    <a:pt x="4" y="0"/>
                  </a:cubicBezTo>
                  <a:cubicBezTo>
                    <a:pt x="4"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73" name="Freeform 3258">
              <a:extLst>
                <a:ext uri="{FF2B5EF4-FFF2-40B4-BE49-F238E27FC236}">
                  <a16:creationId xmlns:a16="http://schemas.microsoft.com/office/drawing/2014/main" id="{794B00E1-7102-0078-EBAF-D68BFE6E6695}"/>
                </a:ext>
              </a:extLst>
            </p:cNvPr>
            <p:cNvSpPr>
              <a:spLocks/>
            </p:cNvSpPr>
            <p:nvPr/>
          </p:nvSpPr>
          <p:spPr bwMode="auto">
            <a:xfrm>
              <a:off x="12172633" y="3831818"/>
              <a:ext cx="33106" cy="33106"/>
            </a:xfrm>
            <a:custGeom>
              <a:avLst/>
              <a:gdLst>
                <a:gd name="T0" fmla="*/ 2 w 5"/>
                <a:gd name="T1" fmla="*/ 0 h 5"/>
                <a:gd name="T2" fmla="*/ 0 w 5"/>
                <a:gd name="T3" fmla="*/ 1 h 5"/>
                <a:gd name="T4" fmla="*/ 0 w 5"/>
                <a:gd name="T5" fmla="*/ 2 h 5"/>
                <a:gd name="T6" fmla="*/ 0 w 5"/>
                <a:gd name="T7" fmla="*/ 2 h 5"/>
                <a:gd name="T8" fmla="*/ 0 w 5"/>
                <a:gd name="T9" fmla="*/ 2 h 5"/>
                <a:gd name="T10" fmla="*/ 0 w 5"/>
                <a:gd name="T11" fmla="*/ 3 h 5"/>
                <a:gd name="T12" fmla="*/ 1 w 5"/>
                <a:gd name="T13" fmla="*/ 5 h 5"/>
                <a:gd name="T14" fmla="*/ 2 w 5"/>
                <a:gd name="T15" fmla="*/ 5 h 5"/>
                <a:gd name="T16" fmla="*/ 2 w 5"/>
                <a:gd name="T17" fmla="*/ 5 h 5"/>
                <a:gd name="T18" fmla="*/ 2 w 5"/>
                <a:gd name="T19" fmla="*/ 5 h 5"/>
                <a:gd name="T20" fmla="*/ 5 w 5"/>
                <a:gd name="T21" fmla="*/ 3 h 5"/>
                <a:gd name="T22" fmla="*/ 5 w 5"/>
                <a:gd name="T23" fmla="*/ 3 h 5"/>
                <a:gd name="T24" fmla="*/ 5 w 5"/>
                <a:gd name="T25" fmla="*/ 3 h 5"/>
                <a:gd name="T26" fmla="*/ 5 w 5"/>
                <a:gd name="T27" fmla="*/ 2 h 5"/>
                <a:gd name="T28" fmla="*/ 5 w 5"/>
                <a:gd name="T29" fmla="*/ 1 h 5"/>
                <a:gd name="T30" fmla="*/ 3 w 5"/>
                <a:gd name="T31" fmla="*/ 0 h 5"/>
                <a:gd name="T32" fmla="*/ 2 w 5"/>
                <a:gd name="T33"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 h="5">
                  <a:moveTo>
                    <a:pt x="2" y="0"/>
                  </a:moveTo>
                  <a:cubicBezTo>
                    <a:pt x="1" y="0"/>
                    <a:pt x="1" y="0"/>
                    <a:pt x="0" y="1"/>
                  </a:cubicBezTo>
                  <a:cubicBezTo>
                    <a:pt x="0" y="1"/>
                    <a:pt x="0" y="2"/>
                    <a:pt x="0" y="2"/>
                  </a:cubicBezTo>
                  <a:cubicBezTo>
                    <a:pt x="0" y="2"/>
                    <a:pt x="0" y="2"/>
                    <a:pt x="0" y="2"/>
                  </a:cubicBezTo>
                  <a:cubicBezTo>
                    <a:pt x="0" y="2"/>
                    <a:pt x="0" y="2"/>
                    <a:pt x="0" y="2"/>
                  </a:cubicBezTo>
                  <a:cubicBezTo>
                    <a:pt x="0" y="3"/>
                    <a:pt x="0" y="3"/>
                    <a:pt x="0" y="3"/>
                  </a:cubicBezTo>
                  <a:cubicBezTo>
                    <a:pt x="0" y="4"/>
                    <a:pt x="0" y="5"/>
                    <a:pt x="1" y="5"/>
                  </a:cubicBezTo>
                  <a:cubicBezTo>
                    <a:pt x="1" y="5"/>
                    <a:pt x="1" y="5"/>
                    <a:pt x="2" y="5"/>
                  </a:cubicBezTo>
                  <a:cubicBezTo>
                    <a:pt x="2" y="5"/>
                    <a:pt x="2" y="5"/>
                    <a:pt x="2" y="5"/>
                  </a:cubicBezTo>
                  <a:cubicBezTo>
                    <a:pt x="2" y="5"/>
                    <a:pt x="2" y="5"/>
                    <a:pt x="2" y="5"/>
                  </a:cubicBezTo>
                  <a:cubicBezTo>
                    <a:pt x="4" y="5"/>
                    <a:pt x="5" y="5"/>
                    <a:pt x="5" y="3"/>
                  </a:cubicBezTo>
                  <a:cubicBezTo>
                    <a:pt x="5" y="3"/>
                    <a:pt x="5" y="3"/>
                    <a:pt x="5" y="3"/>
                  </a:cubicBezTo>
                  <a:cubicBezTo>
                    <a:pt x="5" y="3"/>
                    <a:pt x="5" y="3"/>
                    <a:pt x="5" y="3"/>
                  </a:cubicBezTo>
                  <a:cubicBezTo>
                    <a:pt x="5" y="2"/>
                    <a:pt x="5" y="2"/>
                    <a:pt x="5" y="2"/>
                  </a:cubicBezTo>
                  <a:cubicBezTo>
                    <a:pt x="5" y="1"/>
                    <a:pt x="5" y="1"/>
                    <a:pt x="5" y="1"/>
                  </a:cubicBezTo>
                  <a:cubicBezTo>
                    <a:pt x="4" y="1"/>
                    <a:pt x="4" y="0"/>
                    <a:pt x="3" y="0"/>
                  </a:cubicBezTo>
                  <a:cubicBezTo>
                    <a:pt x="3" y="0"/>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74" name="Freeform 3259">
              <a:extLst>
                <a:ext uri="{FF2B5EF4-FFF2-40B4-BE49-F238E27FC236}">
                  <a16:creationId xmlns:a16="http://schemas.microsoft.com/office/drawing/2014/main" id="{76BB8058-27D6-FC90-5AE7-8313C5A5FB4A}"/>
                </a:ext>
              </a:extLst>
            </p:cNvPr>
            <p:cNvSpPr>
              <a:spLocks/>
            </p:cNvSpPr>
            <p:nvPr/>
          </p:nvSpPr>
          <p:spPr bwMode="auto">
            <a:xfrm>
              <a:off x="12009863" y="4264951"/>
              <a:ext cx="38623" cy="38623"/>
            </a:xfrm>
            <a:custGeom>
              <a:avLst/>
              <a:gdLst>
                <a:gd name="T0" fmla="*/ 3 w 6"/>
                <a:gd name="T1" fmla="*/ 0 h 6"/>
                <a:gd name="T2" fmla="*/ 3 w 6"/>
                <a:gd name="T3" fmla="*/ 0 h 6"/>
                <a:gd name="T4" fmla="*/ 2 w 6"/>
                <a:gd name="T5" fmla="*/ 1 h 6"/>
                <a:gd name="T6" fmla="*/ 0 w 6"/>
                <a:gd name="T7" fmla="*/ 3 h 6"/>
                <a:gd name="T8" fmla="*/ 2 w 6"/>
                <a:gd name="T9" fmla="*/ 6 h 6"/>
                <a:gd name="T10" fmla="*/ 3 w 6"/>
                <a:gd name="T11" fmla="*/ 6 h 6"/>
                <a:gd name="T12" fmla="*/ 6 w 6"/>
                <a:gd name="T13" fmla="*/ 4 h 6"/>
                <a:gd name="T14" fmla="*/ 5 w 6"/>
                <a:gd name="T15" fmla="*/ 1 h 6"/>
                <a:gd name="T16" fmla="*/ 5 w 6"/>
                <a:gd name="T17" fmla="*/ 1 h 6"/>
                <a:gd name="T18" fmla="*/ 4 w 6"/>
                <a:gd name="T19" fmla="*/ 1 h 6"/>
                <a:gd name="T20" fmla="*/ 4 w 6"/>
                <a:gd name="T21" fmla="*/ 1 h 6"/>
                <a:gd name="T22" fmla="*/ 3 w 6"/>
                <a:gd name="T23" fmla="*/ 0 h 6"/>
                <a:gd name="T24" fmla="*/ 3 w 6"/>
                <a:gd name="T2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6">
                  <a:moveTo>
                    <a:pt x="3" y="0"/>
                  </a:moveTo>
                  <a:cubicBezTo>
                    <a:pt x="3" y="0"/>
                    <a:pt x="3" y="0"/>
                    <a:pt x="3" y="0"/>
                  </a:cubicBezTo>
                  <a:cubicBezTo>
                    <a:pt x="2" y="0"/>
                    <a:pt x="2" y="0"/>
                    <a:pt x="2" y="1"/>
                  </a:cubicBezTo>
                  <a:cubicBezTo>
                    <a:pt x="1" y="1"/>
                    <a:pt x="0" y="2"/>
                    <a:pt x="0" y="3"/>
                  </a:cubicBezTo>
                  <a:cubicBezTo>
                    <a:pt x="0" y="4"/>
                    <a:pt x="1" y="6"/>
                    <a:pt x="2" y="6"/>
                  </a:cubicBezTo>
                  <a:cubicBezTo>
                    <a:pt x="3" y="6"/>
                    <a:pt x="3" y="6"/>
                    <a:pt x="3" y="6"/>
                  </a:cubicBezTo>
                  <a:cubicBezTo>
                    <a:pt x="4" y="6"/>
                    <a:pt x="5" y="5"/>
                    <a:pt x="6" y="4"/>
                  </a:cubicBezTo>
                  <a:cubicBezTo>
                    <a:pt x="6" y="3"/>
                    <a:pt x="5" y="2"/>
                    <a:pt x="5" y="1"/>
                  </a:cubicBezTo>
                  <a:cubicBezTo>
                    <a:pt x="5" y="1"/>
                    <a:pt x="5" y="1"/>
                    <a:pt x="5" y="1"/>
                  </a:cubicBezTo>
                  <a:cubicBezTo>
                    <a:pt x="4" y="1"/>
                    <a:pt x="4" y="1"/>
                    <a:pt x="4" y="1"/>
                  </a:cubicBezTo>
                  <a:cubicBezTo>
                    <a:pt x="4" y="1"/>
                    <a:pt x="4" y="1"/>
                    <a:pt x="4" y="1"/>
                  </a:cubicBezTo>
                  <a:cubicBezTo>
                    <a:pt x="4" y="1"/>
                    <a:pt x="4" y="0"/>
                    <a:pt x="3" y="0"/>
                  </a:cubicBezTo>
                  <a:cubicBezTo>
                    <a:pt x="3"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75" name="Freeform 3260">
              <a:extLst>
                <a:ext uri="{FF2B5EF4-FFF2-40B4-BE49-F238E27FC236}">
                  <a16:creationId xmlns:a16="http://schemas.microsoft.com/office/drawing/2014/main" id="{765E97AF-7064-61D9-88C1-EE4937F97D29}"/>
                </a:ext>
              </a:extLst>
            </p:cNvPr>
            <p:cNvSpPr>
              <a:spLocks/>
            </p:cNvSpPr>
            <p:nvPr/>
          </p:nvSpPr>
          <p:spPr bwMode="auto">
            <a:xfrm>
              <a:off x="14026553" y="3911823"/>
              <a:ext cx="38623" cy="33106"/>
            </a:xfrm>
            <a:custGeom>
              <a:avLst/>
              <a:gdLst>
                <a:gd name="T0" fmla="*/ 3 w 6"/>
                <a:gd name="T1" fmla="*/ 0 h 5"/>
                <a:gd name="T2" fmla="*/ 2 w 6"/>
                <a:gd name="T3" fmla="*/ 0 h 5"/>
                <a:gd name="T4" fmla="*/ 2 w 6"/>
                <a:gd name="T5" fmla="*/ 0 h 5"/>
                <a:gd name="T6" fmla="*/ 1 w 6"/>
                <a:gd name="T7" fmla="*/ 1 h 5"/>
                <a:gd name="T8" fmla="*/ 1 w 6"/>
                <a:gd name="T9" fmla="*/ 1 h 5"/>
                <a:gd name="T10" fmla="*/ 0 w 6"/>
                <a:gd name="T11" fmla="*/ 2 h 5"/>
                <a:gd name="T12" fmla="*/ 3 w 6"/>
                <a:gd name="T13" fmla="*/ 5 h 5"/>
                <a:gd name="T14" fmla="*/ 3 w 6"/>
                <a:gd name="T15" fmla="*/ 5 h 5"/>
                <a:gd name="T16" fmla="*/ 6 w 6"/>
                <a:gd name="T17" fmla="*/ 3 h 5"/>
                <a:gd name="T18" fmla="*/ 6 w 6"/>
                <a:gd name="T19" fmla="*/ 3 h 5"/>
                <a:gd name="T20" fmla="*/ 6 w 6"/>
                <a:gd name="T21" fmla="*/ 3 h 5"/>
                <a:gd name="T22" fmla="*/ 4 w 6"/>
                <a:gd name="T23" fmla="*/ 0 h 5"/>
                <a:gd name="T24" fmla="*/ 3 w 6"/>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5">
                  <a:moveTo>
                    <a:pt x="3" y="0"/>
                  </a:moveTo>
                  <a:cubicBezTo>
                    <a:pt x="3" y="0"/>
                    <a:pt x="3" y="0"/>
                    <a:pt x="2" y="0"/>
                  </a:cubicBezTo>
                  <a:cubicBezTo>
                    <a:pt x="2" y="0"/>
                    <a:pt x="2" y="0"/>
                    <a:pt x="2" y="0"/>
                  </a:cubicBezTo>
                  <a:cubicBezTo>
                    <a:pt x="2" y="0"/>
                    <a:pt x="1" y="1"/>
                    <a:pt x="1" y="1"/>
                  </a:cubicBezTo>
                  <a:cubicBezTo>
                    <a:pt x="1" y="1"/>
                    <a:pt x="1" y="1"/>
                    <a:pt x="1" y="1"/>
                  </a:cubicBezTo>
                  <a:cubicBezTo>
                    <a:pt x="1" y="2"/>
                    <a:pt x="1" y="2"/>
                    <a:pt x="0" y="2"/>
                  </a:cubicBezTo>
                  <a:cubicBezTo>
                    <a:pt x="0" y="4"/>
                    <a:pt x="1" y="5"/>
                    <a:pt x="3" y="5"/>
                  </a:cubicBezTo>
                  <a:cubicBezTo>
                    <a:pt x="3" y="5"/>
                    <a:pt x="3" y="5"/>
                    <a:pt x="3" y="5"/>
                  </a:cubicBezTo>
                  <a:cubicBezTo>
                    <a:pt x="4" y="5"/>
                    <a:pt x="6" y="5"/>
                    <a:pt x="6" y="3"/>
                  </a:cubicBezTo>
                  <a:cubicBezTo>
                    <a:pt x="6" y="3"/>
                    <a:pt x="6" y="3"/>
                    <a:pt x="6" y="3"/>
                  </a:cubicBezTo>
                  <a:cubicBezTo>
                    <a:pt x="6" y="3"/>
                    <a:pt x="6" y="3"/>
                    <a:pt x="6" y="3"/>
                  </a:cubicBezTo>
                  <a:cubicBezTo>
                    <a:pt x="6" y="1"/>
                    <a:pt x="5" y="0"/>
                    <a:pt x="4" y="0"/>
                  </a:cubicBezTo>
                  <a:cubicBezTo>
                    <a:pt x="3"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76" name="Freeform 3261">
              <a:extLst>
                <a:ext uri="{FF2B5EF4-FFF2-40B4-BE49-F238E27FC236}">
                  <a16:creationId xmlns:a16="http://schemas.microsoft.com/office/drawing/2014/main" id="{C01A141C-B140-57D9-EF38-B5C892C04D84}"/>
                </a:ext>
              </a:extLst>
            </p:cNvPr>
            <p:cNvSpPr>
              <a:spLocks/>
            </p:cNvSpPr>
            <p:nvPr/>
          </p:nvSpPr>
          <p:spPr bwMode="auto">
            <a:xfrm>
              <a:off x="13797572" y="3754571"/>
              <a:ext cx="24829" cy="19312"/>
            </a:xfrm>
            <a:custGeom>
              <a:avLst/>
              <a:gdLst>
                <a:gd name="T0" fmla="*/ 2 w 4"/>
                <a:gd name="T1" fmla="*/ 0 h 3"/>
                <a:gd name="T2" fmla="*/ 0 w 4"/>
                <a:gd name="T3" fmla="*/ 1 h 3"/>
                <a:gd name="T4" fmla="*/ 0 w 4"/>
                <a:gd name="T5" fmla="*/ 1 h 3"/>
                <a:gd name="T6" fmla="*/ 0 w 4"/>
                <a:gd name="T7" fmla="*/ 2 h 3"/>
                <a:gd name="T8" fmla="*/ 0 w 4"/>
                <a:gd name="T9" fmla="*/ 2 h 3"/>
                <a:gd name="T10" fmla="*/ 0 w 4"/>
                <a:gd name="T11" fmla="*/ 2 h 3"/>
                <a:gd name="T12" fmla="*/ 2 w 4"/>
                <a:gd name="T13" fmla="*/ 3 h 3"/>
                <a:gd name="T14" fmla="*/ 2 w 4"/>
                <a:gd name="T15" fmla="*/ 3 h 3"/>
                <a:gd name="T16" fmla="*/ 3 w 4"/>
                <a:gd name="T17" fmla="*/ 3 h 3"/>
                <a:gd name="T18" fmla="*/ 4 w 4"/>
                <a:gd name="T19" fmla="*/ 2 h 3"/>
                <a:gd name="T20" fmla="*/ 4 w 4"/>
                <a:gd name="T21" fmla="*/ 2 h 3"/>
                <a:gd name="T22" fmla="*/ 4 w 4"/>
                <a:gd name="T23" fmla="*/ 1 h 3"/>
                <a:gd name="T24" fmla="*/ 4 w 4"/>
                <a:gd name="T25" fmla="*/ 1 h 3"/>
                <a:gd name="T26" fmla="*/ 3 w 4"/>
                <a:gd name="T27" fmla="*/ 0 h 3"/>
                <a:gd name="T28" fmla="*/ 3 w 4"/>
                <a:gd name="T29" fmla="*/ 0 h 3"/>
                <a:gd name="T30" fmla="*/ 2 w 4"/>
                <a:gd name="T31" fmla="*/ 0 h 3"/>
                <a:gd name="T32" fmla="*/ 2 w 4"/>
                <a:gd name="T33"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3">
                  <a:moveTo>
                    <a:pt x="2" y="0"/>
                  </a:moveTo>
                  <a:cubicBezTo>
                    <a:pt x="1" y="0"/>
                    <a:pt x="0" y="0"/>
                    <a:pt x="0" y="1"/>
                  </a:cubicBezTo>
                  <a:cubicBezTo>
                    <a:pt x="0" y="1"/>
                    <a:pt x="0" y="1"/>
                    <a:pt x="0" y="1"/>
                  </a:cubicBezTo>
                  <a:cubicBezTo>
                    <a:pt x="0" y="1"/>
                    <a:pt x="0" y="2"/>
                    <a:pt x="0" y="2"/>
                  </a:cubicBezTo>
                  <a:cubicBezTo>
                    <a:pt x="0" y="2"/>
                    <a:pt x="0" y="2"/>
                    <a:pt x="0" y="2"/>
                  </a:cubicBezTo>
                  <a:cubicBezTo>
                    <a:pt x="0" y="2"/>
                    <a:pt x="0" y="2"/>
                    <a:pt x="0" y="2"/>
                  </a:cubicBezTo>
                  <a:cubicBezTo>
                    <a:pt x="0" y="3"/>
                    <a:pt x="1" y="3"/>
                    <a:pt x="2" y="3"/>
                  </a:cubicBezTo>
                  <a:cubicBezTo>
                    <a:pt x="2" y="3"/>
                    <a:pt x="2" y="3"/>
                    <a:pt x="2" y="3"/>
                  </a:cubicBezTo>
                  <a:cubicBezTo>
                    <a:pt x="2" y="3"/>
                    <a:pt x="3" y="3"/>
                    <a:pt x="3" y="3"/>
                  </a:cubicBezTo>
                  <a:cubicBezTo>
                    <a:pt x="3" y="3"/>
                    <a:pt x="4" y="3"/>
                    <a:pt x="4" y="2"/>
                  </a:cubicBezTo>
                  <a:cubicBezTo>
                    <a:pt x="4" y="2"/>
                    <a:pt x="4" y="2"/>
                    <a:pt x="4" y="2"/>
                  </a:cubicBezTo>
                  <a:cubicBezTo>
                    <a:pt x="4" y="1"/>
                    <a:pt x="4" y="1"/>
                    <a:pt x="4" y="1"/>
                  </a:cubicBezTo>
                  <a:cubicBezTo>
                    <a:pt x="4" y="1"/>
                    <a:pt x="4" y="1"/>
                    <a:pt x="4" y="1"/>
                  </a:cubicBezTo>
                  <a:cubicBezTo>
                    <a:pt x="3" y="0"/>
                    <a:pt x="3" y="0"/>
                    <a:pt x="3" y="0"/>
                  </a:cubicBezTo>
                  <a:cubicBezTo>
                    <a:pt x="3" y="0"/>
                    <a:pt x="3" y="0"/>
                    <a:pt x="3" y="0"/>
                  </a:cubicBezTo>
                  <a:cubicBezTo>
                    <a:pt x="3" y="0"/>
                    <a:pt x="2"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77" name="Freeform 3262">
              <a:extLst>
                <a:ext uri="{FF2B5EF4-FFF2-40B4-BE49-F238E27FC236}">
                  <a16:creationId xmlns:a16="http://schemas.microsoft.com/office/drawing/2014/main" id="{973A89A4-4622-A308-5BB8-FC5D5BBA892A}"/>
                </a:ext>
              </a:extLst>
            </p:cNvPr>
            <p:cNvSpPr>
              <a:spLocks/>
            </p:cNvSpPr>
            <p:nvPr/>
          </p:nvSpPr>
          <p:spPr bwMode="auto">
            <a:xfrm>
              <a:off x="14294158" y="3944929"/>
              <a:ext cx="27588" cy="24829"/>
            </a:xfrm>
            <a:custGeom>
              <a:avLst/>
              <a:gdLst>
                <a:gd name="T0" fmla="*/ 2 w 4"/>
                <a:gd name="T1" fmla="*/ 0 h 4"/>
                <a:gd name="T2" fmla="*/ 1 w 4"/>
                <a:gd name="T3" fmla="*/ 0 h 4"/>
                <a:gd name="T4" fmla="*/ 0 w 4"/>
                <a:gd name="T5" fmla="*/ 1 h 4"/>
                <a:gd name="T6" fmla="*/ 0 w 4"/>
                <a:gd name="T7" fmla="*/ 1 h 4"/>
                <a:gd name="T8" fmla="*/ 0 w 4"/>
                <a:gd name="T9" fmla="*/ 1 h 4"/>
                <a:gd name="T10" fmla="*/ 0 w 4"/>
                <a:gd name="T11" fmla="*/ 2 h 4"/>
                <a:gd name="T12" fmla="*/ 2 w 4"/>
                <a:gd name="T13" fmla="*/ 4 h 4"/>
                <a:gd name="T14" fmla="*/ 2 w 4"/>
                <a:gd name="T15" fmla="*/ 4 h 4"/>
                <a:gd name="T16" fmla="*/ 4 w 4"/>
                <a:gd name="T17" fmla="*/ 2 h 4"/>
                <a:gd name="T18" fmla="*/ 2 w 4"/>
                <a:gd name="T19" fmla="*/ 0 h 4"/>
                <a:gd name="T20" fmla="*/ 2 w 4"/>
                <a:gd name="T2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4">
                  <a:moveTo>
                    <a:pt x="2" y="0"/>
                  </a:moveTo>
                  <a:cubicBezTo>
                    <a:pt x="1" y="0"/>
                    <a:pt x="1" y="0"/>
                    <a:pt x="1" y="0"/>
                  </a:cubicBezTo>
                  <a:cubicBezTo>
                    <a:pt x="0" y="0"/>
                    <a:pt x="0" y="1"/>
                    <a:pt x="0" y="1"/>
                  </a:cubicBezTo>
                  <a:cubicBezTo>
                    <a:pt x="0" y="1"/>
                    <a:pt x="0" y="1"/>
                    <a:pt x="0" y="1"/>
                  </a:cubicBezTo>
                  <a:cubicBezTo>
                    <a:pt x="0" y="1"/>
                    <a:pt x="0" y="1"/>
                    <a:pt x="0" y="1"/>
                  </a:cubicBezTo>
                  <a:cubicBezTo>
                    <a:pt x="0" y="1"/>
                    <a:pt x="0" y="2"/>
                    <a:pt x="0" y="2"/>
                  </a:cubicBezTo>
                  <a:cubicBezTo>
                    <a:pt x="0" y="3"/>
                    <a:pt x="1" y="3"/>
                    <a:pt x="2" y="4"/>
                  </a:cubicBezTo>
                  <a:cubicBezTo>
                    <a:pt x="2" y="4"/>
                    <a:pt x="2" y="4"/>
                    <a:pt x="2" y="4"/>
                  </a:cubicBezTo>
                  <a:cubicBezTo>
                    <a:pt x="3" y="4"/>
                    <a:pt x="4" y="3"/>
                    <a:pt x="4" y="2"/>
                  </a:cubicBezTo>
                  <a:cubicBezTo>
                    <a:pt x="4" y="1"/>
                    <a:pt x="3"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78" name="Freeform 3263">
              <a:extLst>
                <a:ext uri="{FF2B5EF4-FFF2-40B4-BE49-F238E27FC236}">
                  <a16:creationId xmlns:a16="http://schemas.microsoft.com/office/drawing/2014/main" id="{D3271C6B-C7D4-6F9F-142E-7B021E3A086A}"/>
                </a:ext>
              </a:extLst>
            </p:cNvPr>
            <p:cNvSpPr>
              <a:spLocks/>
            </p:cNvSpPr>
            <p:nvPr/>
          </p:nvSpPr>
          <p:spPr bwMode="auto">
            <a:xfrm>
              <a:off x="13949307" y="3682842"/>
              <a:ext cx="24829" cy="24829"/>
            </a:xfrm>
            <a:custGeom>
              <a:avLst/>
              <a:gdLst>
                <a:gd name="T0" fmla="*/ 2 w 4"/>
                <a:gd name="T1" fmla="*/ 0 h 4"/>
                <a:gd name="T2" fmla="*/ 2 w 4"/>
                <a:gd name="T3" fmla="*/ 0 h 4"/>
                <a:gd name="T4" fmla="*/ 1 w 4"/>
                <a:gd name="T5" fmla="*/ 1 h 4"/>
                <a:gd name="T6" fmla="*/ 0 w 4"/>
                <a:gd name="T7" fmla="*/ 1 h 4"/>
                <a:gd name="T8" fmla="*/ 0 w 4"/>
                <a:gd name="T9" fmla="*/ 2 h 4"/>
                <a:gd name="T10" fmla="*/ 0 w 4"/>
                <a:gd name="T11" fmla="*/ 3 h 4"/>
                <a:gd name="T12" fmla="*/ 0 w 4"/>
                <a:gd name="T13" fmla="*/ 3 h 4"/>
                <a:gd name="T14" fmla="*/ 2 w 4"/>
                <a:gd name="T15" fmla="*/ 4 h 4"/>
                <a:gd name="T16" fmla="*/ 2 w 4"/>
                <a:gd name="T17" fmla="*/ 4 h 4"/>
                <a:gd name="T18" fmla="*/ 2 w 4"/>
                <a:gd name="T19" fmla="*/ 4 h 4"/>
                <a:gd name="T20" fmla="*/ 3 w 4"/>
                <a:gd name="T21" fmla="*/ 4 h 4"/>
                <a:gd name="T22" fmla="*/ 3 w 4"/>
                <a:gd name="T23" fmla="*/ 4 h 4"/>
                <a:gd name="T24" fmla="*/ 4 w 4"/>
                <a:gd name="T25" fmla="*/ 3 h 4"/>
                <a:gd name="T26" fmla="*/ 4 w 4"/>
                <a:gd name="T27" fmla="*/ 3 h 4"/>
                <a:gd name="T28" fmla="*/ 2 w 4"/>
                <a:gd name="T29" fmla="*/ 0 h 4"/>
                <a:gd name="T30" fmla="*/ 2 w 4"/>
                <a:gd name="T31" fmla="*/ 0 h 4"/>
                <a:gd name="T32" fmla="*/ 2 w 4"/>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4">
                  <a:moveTo>
                    <a:pt x="2" y="0"/>
                  </a:moveTo>
                  <a:cubicBezTo>
                    <a:pt x="2" y="0"/>
                    <a:pt x="2" y="0"/>
                    <a:pt x="2" y="0"/>
                  </a:cubicBezTo>
                  <a:cubicBezTo>
                    <a:pt x="1" y="0"/>
                    <a:pt x="1" y="1"/>
                    <a:pt x="1" y="1"/>
                  </a:cubicBezTo>
                  <a:cubicBezTo>
                    <a:pt x="0" y="1"/>
                    <a:pt x="0" y="1"/>
                    <a:pt x="0" y="1"/>
                  </a:cubicBezTo>
                  <a:cubicBezTo>
                    <a:pt x="0" y="1"/>
                    <a:pt x="0" y="2"/>
                    <a:pt x="0" y="2"/>
                  </a:cubicBezTo>
                  <a:cubicBezTo>
                    <a:pt x="0" y="2"/>
                    <a:pt x="0" y="3"/>
                    <a:pt x="0" y="3"/>
                  </a:cubicBezTo>
                  <a:cubicBezTo>
                    <a:pt x="0" y="3"/>
                    <a:pt x="0" y="3"/>
                    <a:pt x="0" y="3"/>
                  </a:cubicBezTo>
                  <a:cubicBezTo>
                    <a:pt x="1" y="4"/>
                    <a:pt x="1" y="4"/>
                    <a:pt x="2" y="4"/>
                  </a:cubicBezTo>
                  <a:cubicBezTo>
                    <a:pt x="2" y="4"/>
                    <a:pt x="2" y="4"/>
                    <a:pt x="2" y="4"/>
                  </a:cubicBezTo>
                  <a:cubicBezTo>
                    <a:pt x="2" y="4"/>
                    <a:pt x="2" y="4"/>
                    <a:pt x="2" y="4"/>
                  </a:cubicBezTo>
                  <a:cubicBezTo>
                    <a:pt x="2" y="4"/>
                    <a:pt x="3" y="4"/>
                    <a:pt x="3" y="4"/>
                  </a:cubicBezTo>
                  <a:cubicBezTo>
                    <a:pt x="3" y="4"/>
                    <a:pt x="3" y="4"/>
                    <a:pt x="3" y="4"/>
                  </a:cubicBezTo>
                  <a:cubicBezTo>
                    <a:pt x="3" y="3"/>
                    <a:pt x="4" y="3"/>
                    <a:pt x="4" y="3"/>
                  </a:cubicBezTo>
                  <a:cubicBezTo>
                    <a:pt x="4" y="3"/>
                    <a:pt x="4" y="3"/>
                    <a:pt x="4" y="3"/>
                  </a:cubicBezTo>
                  <a:cubicBezTo>
                    <a:pt x="4" y="2"/>
                    <a:pt x="3" y="1"/>
                    <a:pt x="2" y="0"/>
                  </a:cubicBezTo>
                  <a:cubicBezTo>
                    <a:pt x="2" y="0"/>
                    <a:pt x="2"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79" name="Freeform 3264">
              <a:extLst>
                <a:ext uri="{FF2B5EF4-FFF2-40B4-BE49-F238E27FC236}">
                  <a16:creationId xmlns:a16="http://schemas.microsoft.com/office/drawing/2014/main" id="{4A96EC79-7C1D-DB18-33DC-A8F0D09F3388}"/>
                </a:ext>
              </a:extLst>
            </p:cNvPr>
            <p:cNvSpPr>
              <a:spLocks/>
            </p:cNvSpPr>
            <p:nvPr/>
          </p:nvSpPr>
          <p:spPr bwMode="auto">
            <a:xfrm>
              <a:off x="13529967" y="3222121"/>
              <a:ext cx="30347" cy="22070"/>
            </a:xfrm>
            <a:custGeom>
              <a:avLst/>
              <a:gdLst>
                <a:gd name="T0" fmla="*/ 2 w 5"/>
                <a:gd name="T1" fmla="*/ 0 h 3"/>
                <a:gd name="T2" fmla="*/ 0 w 5"/>
                <a:gd name="T3" fmla="*/ 1 h 3"/>
                <a:gd name="T4" fmla="*/ 1 w 5"/>
                <a:gd name="T5" fmla="*/ 3 h 3"/>
                <a:gd name="T6" fmla="*/ 2 w 5"/>
                <a:gd name="T7" fmla="*/ 3 h 3"/>
                <a:gd name="T8" fmla="*/ 2 w 5"/>
                <a:gd name="T9" fmla="*/ 3 h 3"/>
                <a:gd name="T10" fmla="*/ 2 w 5"/>
                <a:gd name="T11" fmla="*/ 3 h 3"/>
                <a:gd name="T12" fmla="*/ 2 w 5"/>
                <a:gd name="T13" fmla="*/ 3 h 3"/>
                <a:gd name="T14" fmla="*/ 2 w 5"/>
                <a:gd name="T15" fmla="*/ 3 h 3"/>
                <a:gd name="T16" fmla="*/ 3 w 5"/>
                <a:gd name="T17" fmla="*/ 3 h 3"/>
                <a:gd name="T18" fmla="*/ 4 w 5"/>
                <a:gd name="T19" fmla="*/ 3 h 3"/>
                <a:gd name="T20" fmla="*/ 4 w 5"/>
                <a:gd name="T21" fmla="*/ 2 h 3"/>
                <a:gd name="T22" fmla="*/ 3 w 5"/>
                <a:gd name="T23" fmla="*/ 0 h 3"/>
                <a:gd name="T24" fmla="*/ 2 w 5"/>
                <a:gd name="T25"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3">
                  <a:moveTo>
                    <a:pt x="2" y="0"/>
                  </a:moveTo>
                  <a:cubicBezTo>
                    <a:pt x="1" y="0"/>
                    <a:pt x="1" y="0"/>
                    <a:pt x="0" y="1"/>
                  </a:cubicBezTo>
                  <a:cubicBezTo>
                    <a:pt x="0" y="2"/>
                    <a:pt x="1" y="3"/>
                    <a:pt x="1" y="3"/>
                  </a:cubicBezTo>
                  <a:cubicBezTo>
                    <a:pt x="1" y="3"/>
                    <a:pt x="2" y="3"/>
                    <a:pt x="2" y="3"/>
                  </a:cubicBezTo>
                  <a:cubicBezTo>
                    <a:pt x="2" y="3"/>
                    <a:pt x="2" y="3"/>
                    <a:pt x="2" y="3"/>
                  </a:cubicBezTo>
                  <a:cubicBezTo>
                    <a:pt x="2" y="3"/>
                    <a:pt x="2" y="3"/>
                    <a:pt x="2" y="3"/>
                  </a:cubicBezTo>
                  <a:cubicBezTo>
                    <a:pt x="2" y="3"/>
                    <a:pt x="2" y="3"/>
                    <a:pt x="2" y="3"/>
                  </a:cubicBezTo>
                  <a:cubicBezTo>
                    <a:pt x="2" y="3"/>
                    <a:pt x="2" y="3"/>
                    <a:pt x="2" y="3"/>
                  </a:cubicBezTo>
                  <a:cubicBezTo>
                    <a:pt x="3" y="3"/>
                    <a:pt x="3" y="3"/>
                    <a:pt x="3" y="3"/>
                  </a:cubicBezTo>
                  <a:cubicBezTo>
                    <a:pt x="3" y="3"/>
                    <a:pt x="3" y="3"/>
                    <a:pt x="4" y="3"/>
                  </a:cubicBezTo>
                  <a:cubicBezTo>
                    <a:pt x="4" y="3"/>
                    <a:pt x="4" y="2"/>
                    <a:pt x="4" y="2"/>
                  </a:cubicBezTo>
                  <a:cubicBezTo>
                    <a:pt x="5" y="1"/>
                    <a:pt x="4" y="0"/>
                    <a:pt x="3" y="0"/>
                  </a:cubicBezTo>
                  <a:cubicBezTo>
                    <a:pt x="3" y="0"/>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80" name="Freeform 3265">
              <a:extLst>
                <a:ext uri="{FF2B5EF4-FFF2-40B4-BE49-F238E27FC236}">
                  <a16:creationId xmlns:a16="http://schemas.microsoft.com/office/drawing/2014/main" id="{B8CFAEF1-B477-86EB-5392-91116BC827F4}"/>
                </a:ext>
              </a:extLst>
            </p:cNvPr>
            <p:cNvSpPr>
              <a:spLocks/>
            </p:cNvSpPr>
            <p:nvPr/>
          </p:nvSpPr>
          <p:spPr bwMode="auto">
            <a:xfrm>
              <a:off x="13240292" y="3768365"/>
              <a:ext cx="27588" cy="24829"/>
            </a:xfrm>
            <a:custGeom>
              <a:avLst/>
              <a:gdLst>
                <a:gd name="T0" fmla="*/ 2 w 4"/>
                <a:gd name="T1" fmla="*/ 0 h 4"/>
                <a:gd name="T2" fmla="*/ 0 w 4"/>
                <a:gd name="T3" fmla="*/ 2 h 4"/>
                <a:gd name="T4" fmla="*/ 0 w 4"/>
                <a:gd name="T5" fmla="*/ 2 h 4"/>
                <a:gd name="T6" fmla="*/ 0 w 4"/>
                <a:gd name="T7" fmla="*/ 2 h 4"/>
                <a:gd name="T8" fmla="*/ 0 w 4"/>
                <a:gd name="T9" fmla="*/ 2 h 4"/>
                <a:gd name="T10" fmla="*/ 0 w 4"/>
                <a:gd name="T11" fmla="*/ 3 h 4"/>
                <a:gd name="T12" fmla="*/ 1 w 4"/>
                <a:gd name="T13" fmla="*/ 4 h 4"/>
                <a:gd name="T14" fmla="*/ 1 w 4"/>
                <a:gd name="T15" fmla="*/ 4 h 4"/>
                <a:gd name="T16" fmla="*/ 1 w 4"/>
                <a:gd name="T17" fmla="*/ 4 h 4"/>
                <a:gd name="T18" fmla="*/ 2 w 4"/>
                <a:gd name="T19" fmla="*/ 4 h 4"/>
                <a:gd name="T20" fmla="*/ 4 w 4"/>
                <a:gd name="T21" fmla="*/ 3 h 4"/>
                <a:gd name="T22" fmla="*/ 4 w 4"/>
                <a:gd name="T23" fmla="*/ 2 h 4"/>
                <a:gd name="T24" fmla="*/ 4 w 4"/>
                <a:gd name="T25" fmla="*/ 2 h 4"/>
                <a:gd name="T26" fmla="*/ 4 w 4"/>
                <a:gd name="T27" fmla="*/ 2 h 4"/>
                <a:gd name="T28" fmla="*/ 3 w 4"/>
                <a:gd name="T29" fmla="*/ 1 h 4"/>
                <a:gd name="T30" fmla="*/ 3 w 4"/>
                <a:gd name="T31" fmla="*/ 1 h 4"/>
                <a:gd name="T32" fmla="*/ 2 w 4"/>
                <a:gd name="T33" fmla="*/ 0 h 4"/>
                <a:gd name="T34" fmla="*/ 2 w 4"/>
                <a:gd name="T35" fmla="*/ 0 h 4"/>
                <a:gd name="T36" fmla="*/ 2 w 4"/>
                <a:gd name="T3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 h="4">
                  <a:moveTo>
                    <a:pt x="2" y="0"/>
                  </a:moveTo>
                  <a:cubicBezTo>
                    <a:pt x="1" y="0"/>
                    <a:pt x="0" y="1"/>
                    <a:pt x="0" y="2"/>
                  </a:cubicBezTo>
                  <a:cubicBezTo>
                    <a:pt x="0" y="2"/>
                    <a:pt x="0" y="2"/>
                    <a:pt x="0" y="2"/>
                  </a:cubicBezTo>
                  <a:cubicBezTo>
                    <a:pt x="0" y="2"/>
                    <a:pt x="0" y="2"/>
                    <a:pt x="0" y="2"/>
                  </a:cubicBezTo>
                  <a:cubicBezTo>
                    <a:pt x="0" y="2"/>
                    <a:pt x="0" y="2"/>
                    <a:pt x="0" y="2"/>
                  </a:cubicBezTo>
                  <a:cubicBezTo>
                    <a:pt x="0" y="3"/>
                    <a:pt x="0" y="3"/>
                    <a:pt x="0" y="3"/>
                  </a:cubicBezTo>
                  <a:cubicBezTo>
                    <a:pt x="0" y="3"/>
                    <a:pt x="0" y="4"/>
                    <a:pt x="1" y="4"/>
                  </a:cubicBezTo>
                  <a:cubicBezTo>
                    <a:pt x="1" y="4"/>
                    <a:pt x="1" y="4"/>
                    <a:pt x="1" y="4"/>
                  </a:cubicBezTo>
                  <a:cubicBezTo>
                    <a:pt x="1" y="4"/>
                    <a:pt x="1" y="4"/>
                    <a:pt x="1" y="4"/>
                  </a:cubicBezTo>
                  <a:cubicBezTo>
                    <a:pt x="1" y="4"/>
                    <a:pt x="2" y="4"/>
                    <a:pt x="2" y="4"/>
                  </a:cubicBezTo>
                  <a:cubicBezTo>
                    <a:pt x="3" y="4"/>
                    <a:pt x="3" y="4"/>
                    <a:pt x="4" y="3"/>
                  </a:cubicBezTo>
                  <a:cubicBezTo>
                    <a:pt x="4" y="2"/>
                    <a:pt x="4" y="2"/>
                    <a:pt x="4" y="2"/>
                  </a:cubicBezTo>
                  <a:cubicBezTo>
                    <a:pt x="4" y="2"/>
                    <a:pt x="4" y="2"/>
                    <a:pt x="4" y="2"/>
                  </a:cubicBezTo>
                  <a:cubicBezTo>
                    <a:pt x="4" y="2"/>
                    <a:pt x="4" y="2"/>
                    <a:pt x="4" y="2"/>
                  </a:cubicBezTo>
                  <a:cubicBezTo>
                    <a:pt x="3" y="1"/>
                    <a:pt x="3" y="1"/>
                    <a:pt x="3" y="1"/>
                  </a:cubicBezTo>
                  <a:cubicBezTo>
                    <a:pt x="3" y="1"/>
                    <a:pt x="3" y="1"/>
                    <a:pt x="3" y="1"/>
                  </a:cubicBezTo>
                  <a:cubicBezTo>
                    <a:pt x="3" y="1"/>
                    <a:pt x="3" y="0"/>
                    <a:pt x="2" y="0"/>
                  </a:cubicBezTo>
                  <a:cubicBezTo>
                    <a:pt x="2" y="0"/>
                    <a:pt x="2"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81" name="Freeform 3266">
              <a:extLst>
                <a:ext uri="{FF2B5EF4-FFF2-40B4-BE49-F238E27FC236}">
                  <a16:creationId xmlns:a16="http://schemas.microsoft.com/office/drawing/2014/main" id="{DF244118-4B8A-929A-B30E-563138BBBE8C}"/>
                </a:ext>
              </a:extLst>
            </p:cNvPr>
            <p:cNvSpPr>
              <a:spLocks/>
            </p:cNvSpPr>
            <p:nvPr/>
          </p:nvSpPr>
          <p:spPr bwMode="auto">
            <a:xfrm>
              <a:off x="12572660" y="3611113"/>
              <a:ext cx="24829" cy="24829"/>
            </a:xfrm>
            <a:custGeom>
              <a:avLst/>
              <a:gdLst>
                <a:gd name="T0" fmla="*/ 2 w 4"/>
                <a:gd name="T1" fmla="*/ 0 h 4"/>
                <a:gd name="T2" fmla="*/ 0 w 4"/>
                <a:gd name="T3" fmla="*/ 1 h 4"/>
                <a:gd name="T4" fmla="*/ 0 w 4"/>
                <a:gd name="T5" fmla="*/ 2 h 4"/>
                <a:gd name="T6" fmla="*/ 0 w 4"/>
                <a:gd name="T7" fmla="*/ 3 h 4"/>
                <a:gd name="T8" fmla="*/ 0 w 4"/>
                <a:gd name="T9" fmla="*/ 3 h 4"/>
                <a:gd name="T10" fmla="*/ 1 w 4"/>
                <a:gd name="T11" fmla="*/ 3 h 4"/>
                <a:gd name="T12" fmla="*/ 1 w 4"/>
                <a:gd name="T13" fmla="*/ 3 h 4"/>
                <a:gd name="T14" fmla="*/ 1 w 4"/>
                <a:gd name="T15" fmla="*/ 3 h 4"/>
                <a:gd name="T16" fmla="*/ 2 w 4"/>
                <a:gd name="T17" fmla="*/ 4 h 4"/>
                <a:gd name="T18" fmla="*/ 2 w 4"/>
                <a:gd name="T19" fmla="*/ 4 h 4"/>
                <a:gd name="T20" fmla="*/ 3 w 4"/>
                <a:gd name="T21" fmla="*/ 4 h 4"/>
                <a:gd name="T22" fmla="*/ 3 w 4"/>
                <a:gd name="T23" fmla="*/ 3 h 4"/>
                <a:gd name="T24" fmla="*/ 4 w 4"/>
                <a:gd name="T25" fmla="*/ 2 h 4"/>
                <a:gd name="T26" fmla="*/ 4 w 4"/>
                <a:gd name="T27" fmla="*/ 2 h 4"/>
                <a:gd name="T28" fmla="*/ 4 w 4"/>
                <a:gd name="T29" fmla="*/ 2 h 4"/>
                <a:gd name="T30" fmla="*/ 2 w 4"/>
                <a:gd name="T31" fmla="*/ 0 h 4"/>
                <a:gd name="T32" fmla="*/ 2 w 4"/>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4">
                  <a:moveTo>
                    <a:pt x="2" y="0"/>
                  </a:moveTo>
                  <a:cubicBezTo>
                    <a:pt x="1" y="0"/>
                    <a:pt x="0" y="0"/>
                    <a:pt x="0" y="1"/>
                  </a:cubicBezTo>
                  <a:cubicBezTo>
                    <a:pt x="0" y="2"/>
                    <a:pt x="0" y="2"/>
                    <a:pt x="0" y="2"/>
                  </a:cubicBezTo>
                  <a:cubicBezTo>
                    <a:pt x="0" y="2"/>
                    <a:pt x="0" y="2"/>
                    <a:pt x="0" y="3"/>
                  </a:cubicBezTo>
                  <a:cubicBezTo>
                    <a:pt x="0" y="3"/>
                    <a:pt x="0" y="3"/>
                    <a:pt x="0" y="3"/>
                  </a:cubicBezTo>
                  <a:cubicBezTo>
                    <a:pt x="0" y="3"/>
                    <a:pt x="0" y="3"/>
                    <a:pt x="1" y="3"/>
                  </a:cubicBezTo>
                  <a:cubicBezTo>
                    <a:pt x="1" y="3"/>
                    <a:pt x="1" y="3"/>
                    <a:pt x="1" y="3"/>
                  </a:cubicBezTo>
                  <a:cubicBezTo>
                    <a:pt x="1" y="3"/>
                    <a:pt x="1" y="3"/>
                    <a:pt x="1" y="3"/>
                  </a:cubicBezTo>
                  <a:cubicBezTo>
                    <a:pt x="1" y="3"/>
                    <a:pt x="1" y="4"/>
                    <a:pt x="2" y="4"/>
                  </a:cubicBezTo>
                  <a:cubicBezTo>
                    <a:pt x="2" y="4"/>
                    <a:pt x="2" y="4"/>
                    <a:pt x="2" y="4"/>
                  </a:cubicBezTo>
                  <a:cubicBezTo>
                    <a:pt x="2" y="4"/>
                    <a:pt x="3" y="4"/>
                    <a:pt x="3" y="4"/>
                  </a:cubicBezTo>
                  <a:cubicBezTo>
                    <a:pt x="3" y="4"/>
                    <a:pt x="3" y="3"/>
                    <a:pt x="3" y="3"/>
                  </a:cubicBezTo>
                  <a:cubicBezTo>
                    <a:pt x="3" y="3"/>
                    <a:pt x="4" y="3"/>
                    <a:pt x="4" y="2"/>
                  </a:cubicBezTo>
                  <a:cubicBezTo>
                    <a:pt x="4" y="2"/>
                    <a:pt x="4" y="2"/>
                    <a:pt x="4" y="2"/>
                  </a:cubicBezTo>
                  <a:cubicBezTo>
                    <a:pt x="4" y="2"/>
                    <a:pt x="4" y="2"/>
                    <a:pt x="4" y="2"/>
                  </a:cubicBezTo>
                  <a:cubicBezTo>
                    <a:pt x="4" y="1"/>
                    <a:pt x="3"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82" name="Freeform 3267">
              <a:extLst>
                <a:ext uri="{FF2B5EF4-FFF2-40B4-BE49-F238E27FC236}">
                  <a16:creationId xmlns:a16="http://schemas.microsoft.com/office/drawing/2014/main" id="{40B3E024-BE28-63D1-2438-1FF9E0BBBAED}"/>
                </a:ext>
              </a:extLst>
            </p:cNvPr>
            <p:cNvSpPr>
              <a:spLocks/>
            </p:cNvSpPr>
            <p:nvPr/>
          </p:nvSpPr>
          <p:spPr bwMode="auto">
            <a:xfrm>
              <a:off x="11496724" y="2882787"/>
              <a:ext cx="52417" cy="52417"/>
            </a:xfrm>
            <a:custGeom>
              <a:avLst/>
              <a:gdLst>
                <a:gd name="T0" fmla="*/ 4 w 8"/>
                <a:gd name="T1" fmla="*/ 0 h 8"/>
                <a:gd name="T2" fmla="*/ 2 w 8"/>
                <a:gd name="T3" fmla="*/ 1 h 8"/>
                <a:gd name="T4" fmla="*/ 1 w 8"/>
                <a:gd name="T5" fmla="*/ 3 h 8"/>
                <a:gd name="T6" fmla="*/ 1 w 8"/>
                <a:gd name="T7" fmla="*/ 3 h 8"/>
                <a:gd name="T8" fmla="*/ 1 w 8"/>
                <a:gd name="T9" fmla="*/ 5 h 8"/>
                <a:gd name="T10" fmla="*/ 1 w 8"/>
                <a:gd name="T11" fmla="*/ 5 h 8"/>
                <a:gd name="T12" fmla="*/ 1 w 8"/>
                <a:gd name="T13" fmla="*/ 6 h 8"/>
                <a:gd name="T14" fmla="*/ 3 w 8"/>
                <a:gd name="T15" fmla="*/ 7 h 8"/>
                <a:gd name="T16" fmla="*/ 3 w 8"/>
                <a:gd name="T17" fmla="*/ 7 h 8"/>
                <a:gd name="T18" fmla="*/ 4 w 8"/>
                <a:gd name="T19" fmla="*/ 8 h 8"/>
                <a:gd name="T20" fmla="*/ 6 w 8"/>
                <a:gd name="T21" fmla="*/ 7 h 8"/>
                <a:gd name="T22" fmla="*/ 7 w 8"/>
                <a:gd name="T23" fmla="*/ 6 h 8"/>
                <a:gd name="T24" fmla="*/ 7 w 8"/>
                <a:gd name="T25" fmla="*/ 5 h 8"/>
                <a:gd name="T26" fmla="*/ 7 w 8"/>
                <a:gd name="T27" fmla="*/ 3 h 8"/>
                <a:gd name="T28" fmla="*/ 7 w 8"/>
                <a:gd name="T29" fmla="*/ 3 h 8"/>
                <a:gd name="T30" fmla="*/ 7 w 8"/>
                <a:gd name="T31" fmla="*/ 2 h 8"/>
                <a:gd name="T32" fmla="*/ 4 w 8"/>
                <a:gd name="T33"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 h="8">
                  <a:moveTo>
                    <a:pt x="4" y="0"/>
                  </a:moveTo>
                  <a:cubicBezTo>
                    <a:pt x="3" y="0"/>
                    <a:pt x="3" y="1"/>
                    <a:pt x="2" y="1"/>
                  </a:cubicBezTo>
                  <a:cubicBezTo>
                    <a:pt x="1" y="2"/>
                    <a:pt x="1" y="2"/>
                    <a:pt x="1" y="3"/>
                  </a:cubicBezTo>
                  <a:cubicBezTo>
                    <a:pt x="1" y="3"/>
                    <a:pt x="1" y="3"/>
                    <a:pt x="1" y="3"/>
                  </a:cubicBezTo>
                  <a:cubicBezTo>
                    <a:pt x="1" y="4"/>
                    <a:pt x="0" y="4"/>
                    <a:pt x="1" y="5"/>
                  </a:cubicBezTo>
                  <a:cubicBezTo>
                    <a:pt x="1" y="5"/>
                    <a:pt x="1" y="5"/>
                    <a:pt x="1" y="5"/>
                  </a:cubicBezTo>
                  <a:cubicBezTo>
                    <a:pt x="1" y="5"/>
                    <a:pt x="1" y="6"/>
                    <a:pt x="1" y="6"/>
                  </a:cubicBezTo>
                  <a:cubicBezTo>
                    <a:pt x="2" y="7"/>
                    <a:pt x="2" y="7"/>
                    <a:pt x="3" y="7"/>
                  </a:cubicBezTo>
                  <a:cubicBezTo>
                    <a:pt x="3" y="7"/>
                    <a:pt x="3" y="7"/>
                    <a:pt x="3" y="7"/>
                  </a:cubicBezTo>
                  <a:cubicBezTo>
                    <a:pt x="3" y="7"/>
                    <a:pt x="4" y="8"/>
                    <a:pt x="4" y="8"/>
                  </a:cubicBezTo>
                  <a:cubicBezTo>
                    <a:pt x="5" y="8"/>
                    <a:pt x="5" y="7"/>
                    <a:pt x="6" y="7"/>
                  </a:cubicBezTo>
                  <a:cubicBezTo>
                    <a:pt x="6" y="7"/>
                    <a:pt x="7" y="6"/>
                    <a:pt x="7" y="6"/>
                  </a:cubicBezTo>
                  <a:cubicBezTo>
                    <a:pt x="7" y="6"/>
                    <a:pt x="7" y="6"/>
                    <a:pt x="7" y="5"/>
                  </a:cubicBezTo>
                  <a:cubicBezTo>
                    <a:pt x="8" y="5"/>
                    <a:pt x="8" y="4"/>
                    <a:pt x="7" y="3"/>
                  </a:cubicBezTo>
                  <a:cubicBezTo>
                    <a:pt x="7" y="3"/>
                    <a:pt x="7" y="3"/>
                    <a:pt x="7" y="3"/>
                  </a:cubicBezTo>
                  <a:cubicBezTo>
                    <a:pt x="7" y="3"/>
                    <a:pt x="7" y="2"/>
                    <a:pt x="7" y="2"/>
                  </a:cubicBezTo>
                  <a:cubicBezTo>
                    <a:pt x="6" y="1"/>
                    <a:pt x="5"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83" name="Freeform 3268">
              <a:extLst>
                <a:ext uri="{FF2B5EF4-FFF2-40B4-BE49-F238E27FC236}">
                  <a16:creationId xmlns:a16="http://schemas.microsoft.com/office/drawing/2014/main" id="{FEBD189C-874F-4FA1-6F98-48795552F1C4}"/>
                </a:ext>
              </a:extLst>
            </p:cNvPr>
            <p:cNvSpPr>
              <a:spLocks/>
            </p:cNvSpPr>
            <p:nvPr/>
          </p:nvSpPr>
          <p:spPr bwMode="auto">
            <a:xfrm>
              <a:off x="10823575" y="2645529"/>
              <a:ext cx="52417" cy="46900"/>
            </a:xfrm>
            <a:custGeom>
              <a:avLst/>
              <a:gdLst>
                <a:gd name="T0" fmla="*/ 4 w 8"/>
                <a:gd name="T1" fmla="*/ 0 h 7"/>
                <a:gd name="T2" fmla="*/ 2 w 8"/>
                <a:gd name="T3" fmla="*/ 1 h 7"/>
                <a:gd name="T4" fmla="*/ 2 w 8"/>
                <a:gd name="T5" fmla="*/ 1 h 7"/>
                <a:gd name="T6" fmla="*/ 2 w 8"/>
                <a:gd name="T7" fmla="*/ 1 h 7"/>
                <a:gd name="T8" fmla="*/ 1 w 8"/>
                <a:gd name="T9" fmla="*/ 5 h 7"/>
                <a:gd name="T10" fmla="*/ 4 w 8"/>
                <a:gd name="T11" fmla="*/ 7 h 7"/>
                <a:gd name="T12" fmla="*/ 4 w 8"/>
                <a:gd name="T13" fmla="*/ 7 h 7"/>
                <a:gd name="T14" fmla="*/ 4 w 8"/>
                <a:gd name="T15" fmla="*/ 7 h 7"/>
                <a:gd name="T16" fmla="*/ 6 w 8"/>
                <a:gd name="T17" fmla="*/ 6 h 7"/>
                <a:gd name="T18" fmla="*/ 7 w 8"/>
                <a:gd name="T19" fmla="*/ 6 h 7"/>
                <a:gd name="T20" fmla="*/ 7 w 8"/>
                <a:gd name="T21" fmla="*/ 5 h 7"/>
                <a:gd name="T22" fmla="*/ 7 w 8"/>
                <a:gd name="T23" fmla="*/ 5 h 7"/>
                <a:gd name="T24" fmla="*/ 8 w 8"/>
                <a:gd name="T25" fmla="*/ 4 h 7"/>
                <a:gd name="T26" fmla="*/ 7 w 8"/>
                <a:gd name="T27" fmla="*/ 1 h 7"/>
                <a:gd name="T28" fmla="*/ 6 w 8"/>
                <a:gd name="T29" fmla="*/ 0 h 7"/>
                <a:gd name="T30" fmla="*/ 5 w 8"/>
                <a:gd name="T31" fmla="*/ 0 h 7"/>
                <a:gd name="T32" fmla="*/ 4 w 8"/>
                <a:gd name="T33"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 h="7">
                  <a:moveTo>
                    <a:pt x="4" y="0"/>
                  </a:moveTo>
                  <a:cubicBezTo>
                    <a:pt x="3" y="0"/>
                    <a:pt x="3" y="0"/>
                    <a:pt x="2" y="1"/>
                  </a:cubicBezTo>
                  <a:cubicBezTo>
                    <a:pt x="2" y="1"/>
                    <a:pt x="2" y="1"/>
                    <a:pt x="2" y="1"/>
                  </a:cubicBezTo>
                  <a:cubicBezTo>
                    <a:pt x="2" y="1"/>
                    <a:pt x="2" y="1"/>
                    <a:pt x="2" y="1"/>
                  </a:cubicBezTo>
                  <a:cubicBezTo>
                    <a:pt x="0" y="2"/>
                    <a:pt x="0" y="4"/>
                    <a:pt x="1" y="5"/>
                  </a:cubicBezTo>
                  <a:cubicBezTo>
                    <a:pt x="2" y="6"/>
                    <a:pt x="3" y="7"/>
                    <a:pt x="4" y="7"/>
                  </a:cubicBezTo>
                  <a:cubicBezTo>
                    <a:pt x="4" y="7"/>
                    <a:pt x="4" y="7"/>
                    <a:pt x="4" y="7"/>
                  </a:cubicBezTo>
                  <a:cubicBezTo>
                    <a:pt x="4" y="7"/>
                    <a:pt x="4" y="7"/>
                    <a:pt x="4" y="7"/>
                  </a:cubicBezTo>
                  <a:cubicBezTo>
                    <a:pt x="5" y="7"/>
                    <a:pt x="6" y="7"/>
                    <a:pt x="6" y="6"/>
                  </a:cubicBezTo>
                  <a:cubicBezTo>
                    <a:pt x="6" y="6"/>
                    <a:pt x="7" y="6"/>
                    <a:pt x="7" y="6"/>
                  </a:cubicBezTo>
                  <a:cubicBezTo>
                    <a:pt x="7" y="5"/>
                    <a:pt x="7" y="5"/>
                    <a:pt x="7" y="5"/>
                  </a:cubicBezTo>
                  <a:cubicBezTo>
                    <a:pt x="7" y="5"/>
                    <a:pt x="7" y="5"/>
                    <a:pt x="7" y="5"/>
                  </a:cubicBezTo>
                  <a:cubicBezTo>
                    <a:pt x="7" y="5"/>
                    <a:pt x="7" y="5"/>
                    <a:pt x="8" y="4"/>
                  </a:cubicBezTo>
                  <a:cubicBezTo>
                    <a:pt x="8" y="3"/>
                    <a:pt x="8" y="2"/>
                    <a:pt x="7" y="1"/>
                  </a:cubicBezTo>
                  <a:cubicBezTo>
                    <a:pt x="7" y="1"/>
                    <a:pt x="6" y="0"/>
                    <a:pt x="6" y="0"/>
                  </a:cubicBezTo>
                  <a:cubicBezTo>
                    <a:pt x="5" y="0"/>
                    <a:pt x="5" y="0"/>
                    <a:pt x="5" y="0"/>
                  </a:cubicBezTo>
                  <a:cubicBezTo>
                    <a:pt x="5" y="0"/>
                    <a:pt x="4"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84" name="Freeform 3269">
              <a:extLst>
                <a:ext uri="{FF2B5EF4-FFF2-40B4-BE49-F238E27FC236}">
                  <a16:creationId xmlns:a16="http://schemas.microsoft.com/office/drawing/2014/main" id="{5115C229-241B-3EFE-1280-2D9EEE59D80F}"/>
                </a:ext>
              </a:extLst>
            </p:cNvPr>
            <p:cNvSpPr>
              <a:spLocks/>
            </p:cNvSpPr>
            <p:nvPr/>
          </p:nvSpPr>
          <p:spPr bwMode="auto">
            <a:xfrm>
              <a:off x="11400166" y="3191774"/>
              <a:ext cx="38623" cy="38623"/>
            </a:xfrm>
            <a:custGeom>
              <a:avLst/>
              <a:gdLst>
                <a:gd name="T0" fmla="*/ 3 w 6"/>
                <a:gd name="T1" fmla="*/ 0 h 6"/>
                <a:gd name="T2" fmla="*/ 2 w 6"/>
                <a:gd name="T3" fmla="*/ 1 h 6"/>
                <a:gd name="T4" fmla="*/ 1 w 6"/>
                <a:gd name="T5" fmla="*/ 5 h 6"/>
                <a:gd name="T6" fmla="*/ 3 w 6"/>
                <a:gd name="T7" fmla="*/ 6 h 6"/>
                <a:gd name="T8" fmla="*/ 5 w 6"/>
                <a:gd name="T9" fmla="*/ 5 h 6"/>
                <a:gd name="T10" fmla="*/ 6 w 6"/>
                <a:gd name="T11" fmla="*/ 4 h 6"/>
                <a:gd name="T12" fmla="*/ 6 w 6"/>
                <a:gd name="T13" fmla="*/ 4 h 6"/>
                <a:gd name="T14" fmla="*/ 6 w 6"/>
                <a:gd name="T15" fmla="*/ 1 h 6"/>
                <a:gd name="T16" fmla="*/ 6 w 6"/>
                <a:gd name="T17" fmla="*/ 1 h 6"/>
                <a:gd name="T18" fmla="*/ 5 w 6"/>
                <a:gd name="T19" fmla="*/ 1 h 6"/>
                <a:gd name="T20" fmla="*/ 5 w 6"/>
                <a:gd name="T21" fmla="*/ 0 h 6"/>
                <a:gd name="T22" fmla="*/ 4 w 6"/>
                <a:gd name="T23" fmla="*/ 0 h 6"/>
                <a:gd name="T24" fmla="*/ 3 w 6"/>
                <a:gd name="T2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6">
                  <a:moveTo>
                    <a:pt x="3" y="0"/>
                  </a:moveTo>
                  <a:cubicBezTo>
                    <a:pt x="3" y="0"/>
                    <a:pt x="2" y="0"/>
                    <a:pt x="2" y="1"/>
                  </a:cubicBezTo>
                  <a:cubicBezTo>
                    <a:pt x="1" y="2"/>
                    <a:pt x="0" y="3"/>
                    <a:pt x="1" y="5"/>
                  </a:cubicBezTo>
                  <a:cubicBezTo>
                    <a:pt x="2" y="5"/>
                    <a:pt x="3" y="6"/>
                    <a:pt x="3" y="6"/>
                  </a:cubicBezTo>
                  <a:cubicBezTo>
                    <a:pt x="4" y="6"/>
                    <a:pt x="5" y="6"/>
                    <a:pt x="5" y="5"/>
                  </a:cubicBezTo>
                  <a:cubicBezTo>
                    <a:pt x="5" y="5"/>
                    <a:pt x="6" y="5"/>
                    <a:pt x="6" y="4"/>
                  </a:cubicBezTo>
                  <a:cubicBezTo>
                    <a:pt x="6" y="4"/>
                    <a:pt x="6" y="4"/>
                    <a:pt x="6" y="4"/>
                  </a:cubicBezTo>
                  <a:cubicBezTo>
                    <a:pt x="6" y="3"/>
                    <a:pt x="6" y="2"/>
                    <a:pt x="6" y="1"/>
                  </a:cubicBezTo>
                  <a:cubicBezTo>
                    <a:pt x="6" y="1"/>
                    <a:pt x="6" y="1"/>
                    <a:pt x="6" y="1"/>
                  </a:cubicBezTo>
                  <a:cubicBezTo>
                    <a:pt x="6" y="1"/>
                    <a:pt x="5" y="1"/>
                    <a:pt x="5" y="1"/>
                  </a:cubicBezTo>
                  <a:cubicBezTo>
                    <a:pt x="5" y="1"/>
                    <a:pt x="5" y="1"/>
                    <a:pt x="5" y="0"/>
                  </a:cubicBezTo>
                  <a:cubicBezTo>
                    <a:pt x="4" y="0"/>
                    <a:pt x="4" y="0"/>
                    <a:pt x="4" y="0"/>
                  </a:cubicBezTo>
                  <a:cubicBezTo>
                    <a:pt x="4" y="0"/>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85" name="Freeform 3270">
              <a:extLst>
                <a:ext uri="{FF2B5EF4-FFF2-40B4-BE49-F238E27FC236}">
                  <a16:creationId xmlns:a16="http://schemas.microsoft.com/office/drawing/2014/main" id="{AABAF644-7DA1-35B1-7765-44418811EAF0}"/>
                </a:ext>
              </a:extLst>
            </p:cNvPr>
            <p:cNvSpPr>
              <a:spLocks/>
            </p:cNvSpPr>
            <p:nvPr/>
          </p:nvSpPr>
          <p:spPr bwMode="auto">
            <a:xfrm>
              <a:off x="10834610" y="3131080"/>
              <a:ext cx="41382" cy="38623"/>
            </a:xfrm>
            <a:custGeom>
              <a:avLst/>
              <a:gdLst>
                <a:gd name="T0" fmla="*/ 3 w 6"/>
                <a:gd name="T1" fmla="*/ 0 h 6"/>
                <a:gd name="T2" fmla="*/ 2 w 6"/>
                <a:gd name="T3" fmla="*/ 0 h 6"/>
                <a:gd name="T4" fmla="*/ 1 w 6"/>
                <a:gd name="T5" fmla="*/ 1 h 6"/>
                <a:gd name="T6" fmla="*/ 0 w 6"/>
                <a:gd name="T7" fmla="*/ 5 h 6"/>
                <a:gd name="T8" fmla="*/ 3 w 6"/>
                <a:gd name="T9" fmla="*/ 6 h 6"/>
                <a:gd name="T10" fmla="*/ 4 w 6"/>
                <a:gd name="T11" fmla="*/ 5 h 6"/>
                <a:gd name="T12" fmla="*/ 5 w 6"/>
                <a:gd name="T13" fmla="*/ 2 h 6"/>
                <a:gd name="T14" fmla="*/ 5 w 6"/>
                <a:gd name="T15" fmla="*/ 2 h 6"/>
                <a:gd name="T16" fmla="*/ 5 w 6"/>
                <a:gd name="T17" fmla="*/ 2 h 6"/>
                <a:gd name="T18" fmla="*/ 3 w 6"/>
                <a:gd name="T19" fmla="*/ 0 h 6"/>
                <a:gd name="T20" fmla="*/ 3 w 6"/>
                <a:gd name="T2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6">
                  <a:moveTo>
                    <a:pt x="3" y="0"/>
                  </a:moveTo>
                  <a:cubicBezTo>
                    <a:pt x="3" y="0"/>
                    <a:pt x="2" y="0"/>
                    <a:pt x="2" y="0"/>
                  </a:cubicBezTo>
                  <a:cubicBezTo>
                    <a:pt x="2" y="0"/>
                    <a:pt x="1" y="1"/>
                    <a:pt x="1" y="1"/>
                  </a:cubicBezTo>
                  <a:cubicBezTo>
                    <a:pt x="0" y="2"/>
                    <a:pt x="0" y="3"/>
                    <a:pt x="0" y="5"/>
                  </a:cubicBezTo>
                  <a:cubicBezTo>
                    <a:pt x="1" y="5"/>
                    <a:pt x="2" y="6"/>
                    <a:pt x="3" y="6"/>
                  </a:cubicBezTo>
                  <a:cubicBezTo>
                    <a:pt x="3" y="6"/>
                    <a:pt x="4" y="6"/>
                    <a:pt x="4" y="5"/>
                  </a:cubicBezTo>
                  <a:cubicBezTo>
                    <a:pt x="5" y="5"/>
                    <a:pt x="6" y="3"/>
                    <a:pt x="5" y="2"/>
                  </a:cubicBezTo>
                  <a:cubicBezTo>
                    <a:pt x="5" y="2"/>
                    <a:pt x="5" y="2"/>
                    <a:pt x="5" y="2"/>
                  </a:cubicBezTo>
                  <a:cubicBezTo>
                    <a:pt x="5" y="2"/>
                    <a:pt x="5" y="2"/>
                    <a:pt x="5" y="2"/>
                  </a:cubicBezTo>
                  <a:cubicBezTo>
                    <a:pt x="4" y="1"/>
                    <a:pt x="4" y="0"/>
                    <a:pt x="3" y="0"/>
                  </a:cubicBezTo>
                  <a:cubicBezTo>
                    <a:pt x="3"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86" name="Freeform 3271">
              <a:extLst>
                <a:ext uri="{FF2B5EF4-FFF2-40B4-BE49-F238E27FC236}">
                  <a16:creationId xmlns:a16="http://schemas.microsoft.com/office/drawing/2014/main" id="{FA2F5441-697E-FFCE-881F-AF133A7166A2}"/>
                </a:ext>
              </a:extLst>
            </p:cNvPr>
            <p:cNvSpPr>
              <a:spLocks/>
            </p:cNvSpPr>
            <p:nvPr/>
          </p:nvSpPr>
          <p:spPr bwMode="auto">
            <a:xfrm>
              <a:off x="12048486" y="3249709"/>
              <a:ext cx="38623" cy="38623"/>
            </a:xfrm>
            <a:custGeom>
              <a:avLst/>
              <a:gdLst>
                <a:gd name="T0" fmla="*/ 3 w 6"/>
                <a:gd name="T1" fmla="*/ 0 h 6"/>
                <a:gd name="T2" fmla="*/ 2 w 6"/>
                <a:gd name="T3" fmla="*/ 1 h 6"/>
                <a:gd name="T4" fmla="*/ 1 w 6"/>
                <a:gd name="T5" fmla="*/ 2 h 6"/>
                <a:gd name="T6" fmla="*/ 1 w 6"/>
                <a:gd name="T7" fmla="*/ 2 h 6"/>
                <a:gd name="T8" fmla="*/ 0 w 6"/>
                <a:gd name="T9" fmla="*/ 3 h 6"/>
                <a:gd name="T10" fmla="*/ 1 w 6"/>
                <a:gd name="T11" fmla="*/ 4 h 6"/>
                <a:gd name="T12" fmla="*/ 1 w 6"/>
                <a:gd name="T13" fmla="*/ 4 h 6"/>
                <a:gd name="T14" fmla="*/ 1 w 6"/>
                <a:gd name="T15" fmla="*/ 5 h 6"/>
                <a:gd name="T16" fmla="*/ 1 w 6"/>
                <a:gd name="T17" fmla="*/ 5 h 6"/>
                <a:gd name="T18" fmla="*/ 2 w 6"/>
                <a:gd name="T19" fmla="*/ 6 h 6"/>
                <a:gd name="T20" fmla="*/ 3 w 6"/>
                <a:gd name="T21" fmla="*/ 6 h 6"/>
                <a:gd name="T22" fmla="*/ 3 w 6"/>
                <a:gd name="T23" fmla="*/ 6 h 6"/>
                <a:gd name="T24" fmla="*/ 5 w 6"/>
                <a:gd name="T25" fmla="*/ 5 h 6"/>
                <a:gd name="T26" fmla="*/ 5 w 6"/>
                <a:gd name="T27" fmla="*/ 1 h 6"/>
                <a:gd name="T28" fmla="*/ 3 w 6"/>
                <a:gd name="T2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6">
                  <a:moveTo>
                    <a:pt x="3" y="0"/>
                  </a:moveTo>
                  <a:cubicBezTo>
                    <a:pt x="3" y="0"/>
                    <a:pt x="2" y="0"/>
                    <a:pt x="2" y="1"/>
                  </a:cubicBezTo>
                  <a:cubicBezTo>
                    <a:pt x="1" y="1"/>
                    <a:pt x="1" y="1"/>
                    <a:pt x="1" y="2"/>
                  </a:cubicBezTo>
                  <a:cubicBezTo>
                    <a:pt x="1" y="2"/>
                    <a:pt x="1" y="2"/>
                    <a:pt x="1" y="2"/>
                  </a:cubicBezTo>
                  <a:cubicBezTo>
                    <a:pt x="0" y="3"/>
                    <a:pt x="0" y="3"/>
                    <a:pt x="0" y="3"/>
                  </a:cubicBezTo>
                  <a:cubicBezTo>
                    <a:pt x="0" y="4"/>
                    <a:pt x="1" y="4"/>
                    <a:pt x="1" y="4"/>
                  </a:cubicBezTo>
                  <a:cubicBezTo>
                    <a:pt x="1" y="4"/>
                    <a:pt x="1" y="4"/>
                    <a:pt x="1" y="4"/>
                  </a:cubicBezTo>
                  <a:cubicBezTo>
                    <a:pt x="1" y="4"/>
                    <a:pt x="1" y="4"/>
                    <a:pt x="1" y="5"/>
                  </a:cubicBezTo>
                  <a:cubicBezTo>
                    <a:pt x="1" y="5"/>
                    <a:pt x="1" y="5"/>
                    <a:pt x="1" y="5"/>
                  </a:cubicBezTo>
                  <a:cubicBezTo>
                    <a:pt x="1" y="5"/>
                    <a:pt x="2" y="5"/>
                    <a:pt x="2" y="6"/>
                  </a:cubicBezTo>
                  <a:cubicBezTo>
                    <a:pt x="2" y="6"/>
                    <a:pt x="3" y="6"/>
                    <a:pt x="3" y="6"/>
                  </a:cubicBezTo>
                  <a:cubicBezTo>
                    <a:pt x="3" y="6"/>
                    <a:pt x="3" y="6"/>
                    <a:pt x="3" y="6"/>
                  </a:cubicBezTo>
                  <a:cubicBezTo>
                    <a:pt x="4" y="6"/>
                    <a:pt x="4" y="6"/>
                    <a:pt x="5" y="5"/>
                  </a:cubicBezTo>
                  <a:cubicBezTo>
                    <a:pt x="6" y="4"/>
                    <a:pt x="6" y="3"/>
                    <a:pt x="5" y="1"/>
                  </a:cubicBezTo>
                  <a:cubicBezTo>
                    <a:pt x="5" y="1"/>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87" name="Freeform 3272">
              <a:extLst>
                <a:ext uri="{FF2B5EF4-FFF2-40B4-BE49-F238E27FC236}">
                  <a16:creationId xmlns:a16="http://schemas.microsoft.com/office/drawing/2014/main" id="{A235A1A1-3A11-1ECB-E2D9-AB25A766DDE8}"/>
                </a:ext>
              </a:extLst>
            </p:cNvPr>
            <p:cNvSpPr>
              <a:spLocks/>
            </p:cNvSpPr>
            <p:nvPr/>
          </p:nvSpPr>
          <p:spPr bwMode="auto">
            <a:xfrm>
              <a:off x="11819505" y="3059351"/>
              <a:ext cx="38623" cy="33106"/>
            </a:xfrm>
            <a:custGeom>
              <a:avLst/>
              <a:gdLst>
                <a:gd name="T0" fmla="*/ 3 w 6"/>
                <a:gd name="T1" fmla="*/ 0 h 5"/>
                <a:gd name="T2" fmla="*/ 2 w 6"/>
                <a:gd name="T3" fmla="*/ 0 h 5"/>
                <a:gd name="T4" fmla="*/ 1 w 6"/>
                <a:gd name="T5" fmla="*/ 1 h 5"/>
                <a:gd name="T6" fmla="*/ 1 w 6"/>
                <a:gd name="T7" fmla="*/ 1 h 5"/>
                <a:gd name="T8" fmla="*/ 1 w 6"/>
                <a:gd name="T9" fmla="*/ 4 h 5"/>
                <a:gd name="T10" fmla="*/ 3 w 6"/>
                <a:gd name="T11" fmla="*/ 5 h 5"/>
                <a:gd name="T12" fmla="*/ 3 w 6"/>
                <a:gd name="T13" fmla="*/ 5 h 5"/>
                <a:gd name="T14" fmla="*/ 4 w 6"/>
                <a:gd name="T15" fmla="*/ 5 h 5"/>
                <a:gd name="T16" fmla="*/ 5 w 6"/>
                <a:gd name="T17" fmla="*/ 5 h 5"/>
                <a:gd name="T18" fmla="*/ 5 w 6"/>
                <a:gd name="T19" fmla="*/ 1 h 5"/>
                <a:gd name="T20" fmla="*/ 4 w 6"/>
                <a:gd name="T21" fmla="*/ 0 h 5"/>
                <a:gd name="T22" fmla="*/ 3 w 6"/>
                <a:gd name="T23" fmla="*/ 0 h 5"/>
                <a:gd name="T24" fmla="*/ 3 w 6"/>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5">
                  <a:moveTo>
                    <a:pt x="3" y="0"/>
                  </a:moveTo>
                  <a:cubicBezTo>
                    <a:pt x="3" y="0"/>
                    <a:pt x="2" y="0"/>
                    <a:pt x="2" y="0"/>
                  </a:cubicBezTo>
                  <a:cubicBezTo>
                    <a:pt x="1" y="0"/>
                    <a:pt x="1" y="0"/>
                    <a:pt x="1" y="1"/>
                  </a:cubicBezTo>
                  <a:cubicBezTo>
                    <a:pt x="1" y="1"/>
                    <a:pt x="1" y="1"/>
                    <a:pt x="1" y="1"/>
                  </a:cubicBezTo>
                  <a:cubicBezTo>
                    <a:pt x="0" y="2"/>
                    <a:pt x="0" y="3"/>
                    <a:pt x="1" y="4"/>
                  </a:cubicBezTo>
                  <a:cubicBezTo>
                    <a:pt x="1" y="5"/>
                    <a:pt x="2" y="5"/>
                    <a:pt x="3" y="5"/>
                  </a:cubicBezTo>
                  <a:cubicBezTo>
                    <a:pt x="3" y="5"/>
                    <a:pt x="3" y="5"/>
                    <a:pt x="3" y="5"/>
                  </a:cubicBezTo>
                  <a:cubicBezTo>
                    <a:pt x="3" y="5"/>
                    <a:pt x="3" y="5"/>
                    <a:pt x="4" y="5"/>
                  </a:cubicBezTo>
                  <a:cubicBezTo>
                    <a:pt x="4" y="5"/>
                    <a:pt x="4" y="5"/>
                    <a:pt x="5" y="5"/>
                  </a:cubicBezTo>
                  <a:cubicBezTo>
                    <a:pt x="6" y="4"/>
                    <a:pt x="6" y="2"/>
                    <a:pt x="5" y="1"/>
                  </a:cubicBezTo>
                  <a:cubicBezTo>
                    <a:pt x="5" y="0"/>
                    <a:pt x="4" y="0"/>
                    <a:pt x="4" y="0"/>
                  </a:cubicBezTo>
                  <a:cubicBezTo>
                    <a:pt x="4" y="0"/>
                    <a:pt x="4" y="0"/>
                    <a:pt x="3" y="0"/>
                  </a:cubicBezTo>
                  <a:cubicBezTo>
                    <a:pt x="3"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88" name="Freeform 3273">
              <a:extLst>
                <a:ext uri="{FF2B5EF4-FFF2-40B4-BE49-F238E27FC236}">
                  <a16:creationId xmlns:a16="http://schemas.microsoft.com/office/drawing/2014/main" id="{43019C36-3526-8788-BE9C-FF8A5FB60E19}"/>
                </a:ext>
              </a:extLst>
            </p:cNvPr>
            <p:cNvSpPr>
              <a:spLocks/>
            </p:cNvSpPr>
            <p:nvPr/>
          </p:nvSpPr>
          <p:spPr bwMode="auto">
            <a:xfrm>
              <a:off x="10487000" y="2248261"/>
              <a:ext cx="41382" cy="30347"/>
            </a:xfrm>
            <a:custGeom>
              <a:avLst/>
              <a:gdLst>
                <a:gd name="T0" fmla="*/ 3 w 6"/>
                <a:gd name="T1" fmla="*/ 0 h 5"/>
                <a:gd name="T2" fmla="*/ 2 w 6"/>
                <a:gd name="T3" fmla="*/ 0 h 5"/>
                <a:gd name="T4" fmla="*/ 1 w 6"/>
                <a:gd name="T5" fmla="*/ 4 h 5"/>
                <a:gd name="T6" fmla="*/ 1 w 6"/>
                <a:gd name="T7" fmla="*/ 4 h 5"/>
                <a:gd name="T8" fmla="*/ 1 w 6"/>
                <a:gd name="T9" fmla="*/ 4 h 5"/>
                <a:gd name="T10" fmla="*/ 2 w 6"/>
                <a:gd name="T11" fmla="*/ 5 h 5"/>
                <a:gd name="T12" fmla="*/ 2 w 6"/>
                <a:gd name="T13" fmla="*/ 5 h 5"/>
                <a:gd name="T14" fmla="*/ 3 w 6"/>
                <a:gd name="T15" fmla="*/ 5 h 5"/>
                <a:gd name="T16" fmla="*/ 5 w 6"/>
                <a:gd name="T17" fmla="*/ 5 h 5"/>
                <a:gd name="T18" fmla="*/ 5 w 6"/>
                <a:gd name="T19" fmla="*/ 5 h 5"/>
                <a:gd name="T20" fmla="*/ 5 w 6"/>
                <a:gd name="T21" fmla="*/ 5 h 5"/>
                <a:gd name="T22" fmla="*/ 6 w 6"/>
                <a:gd name="T23" fmla="*/ 4 h 5"/>
                <a:gd name="T24" fmla="*/ 6 w 6"/>
                <a:gd name="T25" fmla="*/ 3 h 5"/>
                <a:gd name="T26" fmla="*/ 5 w 6"/>
                <a:gd name="T27" fmla="*/ 1 h 5"/>
                <a:gd name="T28" fmla="*/ 3 w 6"/>
                <a:gd name="T2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5">
                  <a:moveTo>
                    <a:pt x="3" y="0"/>
                  </a:moveTo>
                  <a:cubicBezTo>
                    <a:pt x="3" y="0"/>
                    <a:pt x="2" y="0"/>
                    <a:pt x="2" y="0"/>
                  </a:cubicBezTo>
                  <a:cubicBezTo>
                    <a:pt x="0" y="1"/>
                    <a:pt x="0" y="3"/>
                    <a:pt x="1" y="4"/>
                  </a:cubicBezTo>
                  <a:cubicBezTo>
                    <a:pt x="1" y="4"/>
                    <a:pt x="1" y="4"/>
                    <a:pt x="1" y="4"/>
                  </a:cubicBezTo>
                  <a:cubicBezTo>
                    <a:pt x="1" y="4"/>
                    <a:pt x="1" y="4"/>
                    <a:pt x="1" y="4"/>
                  </a:cubicBezTo>
                  <a:cubicBezTo>
                    <a:pt x="1" y="5"/>
                    <a:pt x="1" y="5"/>
                    <a:pt x="2" y="5"/>
                  </a:cubicBezTo>
                  <a:cubicBezTo>
                    <a:pt x="2" y="5"/>
                    <a:pt x="2" y="5"/>
                    <a:pt x="2" y="5"/>
                  </a:cubicBezTo>
                  <a:cubicBezTo>
                    <a:pt x="2" y="5"/>
                    <a:pt x="3" y="5"/>
                    <a:pt x="3" y="5"/>
                  </a:cubicBezTo>
                  <a:cubicBezTo>
                    <a:pt x="4" y="5"/>
                    <a:pt x="4" y="5"/>
                    <a:pt x="5" y="5"/>
                  </a:cubicBezTo>
                  <a:cubicBezTo>
                    <a:pt x="5" y="5"/>
                    <a:pt x="5" y="5"/>
                    <a:pt x="5" y="5"/>
                  </a:cubicBezTo>
                  <a:cubicBezTo>
                    <a:pt x="5" y="5"/>
                    <a:pt x="5" y="5"/>
                    <a:pt x="5" y="5"/>
                  </a:cubicBezTo>
                  <a:cubicBezTo>
                    <a:pt x="5" y="4"/>
                    <a:pt x="6" y="4"/>
                    <a:pt x="6" y="4"/>
                  </a:cubicBezTo>
                  <a:cubicBezTo>
                    <a:pt x="6" y="4"/>
                    <a:pt x="6" y="3"/>
                    <a:pt x="6" y="3"/>
                  </a:cubicBezTo>
                  <a:cubicBezTo>
                    <a:pt x="6" y="3"/>
                    <a:pt x="6" y="2"/>
                    <a:pt x="5" y="1"/>
                  </a:cubicBezTo>
                  <a:cubicBezTo>
                    <a:pt x="5" y="0"/>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89" name="Freeform 3274">
              <a:extLst>
                <a:ext uri="{FF2B5EF4-FFF2-40B4-BE49-F238E27FC236}">
                  <a16:creationId xmlns:a16="http://schemas.microsoft.com/office/drawing/2014/main" id="{63410AE0-0E8D-C554-8F87-4FE97D7722A9}"/>
                </a:ext>
              </a:extLst>
            </p:cNvPr>
            <p:cNvSpPr>
              <a:spLocks/>
            </p:cNvSpPr>
            <p:nvPr/>
          </p:nvSpPr>
          <p:spPr bwMode="auto">
            <a:xfrm>
              <a:off x="10067661" y="2444136"/>
              <a:ext cx="41382" cy="33106"/>
            </a:xfrm>
            <a:custGeom>
              <a:avLst/>
              <a:gdLst>
                <a:gd name="T0" fmla="*/ 3 w 6"/>
                <a:gd name="T1" fmla="*/ 0 h 5"/>
                <a:gd name="T2" fmla="*/ 1 w 6"/>
                <a:gd name="T3" fmla="*/ 0 h 5"/>
                <a:gd name="T4" fmla="*/ 0 w 6"/>
                <a:gd name="T5" fmla="*/ 3 h 5"/>
                <a:gd name="T6" fmla="*/ 0 w 6"/>
                <a:gd name="T7" fmla="*/ 3 h 5"/>
                <a:gd name="T8" fmla="*/ 1 w 6"/>
                <a:gd name="T9" fmla="*/ 4 h 5"/>
                <a:gd name="T10" fmla="*/ 1 w 6"/>
                <a:gd name="T11" fmla="*/ 4 h 5"/>
                <a:gd name="T12" fmla="*/ 1 w 6"/>
                <a:gd name="T13" fmla="*/ 5 h 5"/>
                <a:gd name="T14" fmla="*/ 3 w 6"/>
                <a:gd name="T15" fmla="*/ 5 h 5"/>
                <a:gd name="T16" fmla="*/ 3 w 6"/>
                <a:gd name="T17" fmla="*/ 5 h 5"/>
                <a:gd name="T18" fmla="*/ 4 w 6"/>
                <a:gd name="T19" fmla="*/ 5 h 5"/>
                <a:gd name="T20" fmla="*/ 4 w 6"/>
                <a:gd name="T21" fmla="*/ 5 h 5"/>
                <a:gd name="T22" fmla="*/ 6 w 6"/>
                <a:gd name="T23" fmla="*/ 2 h 5"/>
                <a:gd name="T24" fmla="*/ 6 w 6"/>
                <a:gd name="T25" fmla="*/ 2 h 5"/>
                <a:gd name="T26" fmla="*/ 5 w 6"/>
                <a:gd name="T27" fmla="*/ 1 h 5"/>
                <a:gd name="T28" fmla="*/ 5 w 6"/>
                <a:gd name="T29" fmla="*/ 1 h 5"/>
                <a:gd name="T30" fmla="*/ 5 w 6"/>
                <a:gd name="T31" fmla="*/ 1 h 5"/>
                <a:gd name="T32" fmla="*/ 3 w 6"/>
                <a:gd name="T33"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 h="5">
                  <a:moveTo>
                    <a:pt x="3" y="0"/>
                  </a:moveTo>
                  <a:cubicBezTo>
                    <a:pt x="2" y="0"/>
                    <a:pt x="2" y="0"/>
                    <a:pt x="1" y="0"/>
                  </a:cubicBezTo>
                  <a:cubicBezTo>
                    <a:pt x="0" y="1"/>
                    <a:pt x="0" y="2"/>
                    <a:pt x="0" y="3"/>
                  </a:cubicBezTo>
                  <a:cubicBezTo>
                    <a:pt x="0" y="3"/>
                    <a:pt x="0" y="3"/>
                    <a:pt x="0" y="3"/>
                  </a:cubicBezTo>
                  <a:cubicBezTo>
                    <a:pt x="0" y="3"/>
                    <a:pt x="0" y="4"/>
                    <a:pt x="1" y="4"/>
                  </a:cubicBezTo>
                  <a:cubicBezTo>
                    <a:pt x="1" y="4"/>
                    <a:pt x="1" y="4"/>
                    <a:pt x="1" y="4"/>
                  </a:cubicBezTo>
                  <a:cubicBezTo>
                    <a:pt x="1" y="4"/>
                    <a:pt x="1" y="4"/>
                    <a:pt x="1" y="5"/>
                  </a:cubicBezTo>
                  <a:cubicBezTo>
                    <a:pt x="2" y="5"/>
                    <a:pt x="2" y="5"/>
                    <a:pt x="3" y="5"/>
                  </a:cubicBezTo>
                  <a:cubicBezTo>
                    <a:pt x="3" y="5"/>
                    <a:pt x="3" y="5"/>
                    <a:pt x="3" y="5"/>
                  </a:cubicBezTo>
                  <a:cubicBezTo>
                    <a:pt x="3" y="5"/>
                    <a:pt x="3" y="5"/>
                    <a:pt x="4" y="5"/>
                  </a:cubicBezTo>
                  <a:cubicBezTo>
                    <a:pt x="4" y="5"/>
                    <a:pt x="4" y="5"/>
                    <a:pt x="4" y="5"/>
                  </a:cubicBezTo>
                  <a:cubicBezTo>
                    <a:pt x="5" y="4"/>
                    <a:pt x="6" y="3"/>
                    <a:pt x="6" y="2"/>
                  </a:cubicBezTo>
                  <a:cubicBezTo>
                    <a:pt x="6" y="2"/>
                    <a:pt x="6" y="2"/>
                    <a:pt x="6" y="2"/>
                  </a:cubicBezTo>
                  <a:cubicBezTo>
                    <a:pt x="6" y="2"/>
                    <a:pt x="5" y="2"/>
                    <a:pt x="5" y="1"/>
                  </a:cubicBezTo>
                  <a:cubicBezTo>
                    <a:pt x="5" y="1"/>
                    <a:pt x="5" y="1"/>
                    <a:pt x="5" y="1"/>
                  </a:cubicBezTo>
                  <a:cubicBezTo>
                    <a:pt x="5" y="1"/>
                    <a:pt x="5" y="1"/>
                    <a:pt x="5" y="1"/>
                  </a:cubicBezTo>
                  <a:cubicBezTo>
                    <a:pt x="5" y="0"/>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90" name="Freeform 3275">
              <a:extLst>
                <a:ext uri="{FF2B5EF4-FFF2-40B4-BE49-F238E27FC236}">
                  <a16:creationId xmlns:a16="http://schemas.microsoft.com/office/drawing/2014/main" id="{DF6BF6ED-224A-886F-2D1A-17DB89B1A894}"/>
                </a:ext>
              </a:extLst>
            </p:cNvPr>
            <p:cNvSpPr>
              <a:spLocks/>
            </p:cNvSpPr>
            <p:nvPr/>
          </p:nvSpPr>
          <p:spPr bwMode="auto">
            <a:xfrm>
              <a:off x="11747776" y="3616630"/>
              <a:ext cx="38623" cy="38623"/>
            </a:xfrm>
            <a:custGeom>
              <a:avLst/>
              <a:gdLst>
                <a:gd name="T0" fmla="*/ 3 w 6"/>
                <a:gd name="T1" fmla="*/ 0 h 6"/>
                <a:gd name="T2" fmla="*/ 3 w 6"/>
                <a:gd name="T3" fmla="*/ 0 h 6"/>
                <a:gd name="T4" fmla="*/ 3 w 6"/>
                <a:gd name="T5" fmla="*/ 0 h 6"/>
                <a:gd name="T6" fmla="*/ 2 w 6"/>
                <a:gd name="T7" fmla="*/ 1 h 6"/>
                <a:gd name="T8" fmla="*/ 1 w 6"/>
                <a:gd name="T9" fmla="*/ 4 h 6"/>
                <a:gd name="T10" fmla="*/ 3 w 6"/>
                <a:gd name="T11" fmla="*/ 6 h 6"/>
                <a:gd name="T12" fmla="*/ 5 w 6"/>
                <a:gd name="T13" fmla="*/ 5 h 6"/>
                <a:gd name="T14" fmla="*/ 5 w 6"/>
                <a:gd name="T15" fmla="*/ 5 h 6"/>
                <a:gd name="T16" fmla="*/ 5 w 6"/>
                <a:gd name="T17" fmla="*/ 5 h 6"/>
                <a:gd name="T18" fmla="*/ 6 w 6"/>
                <a:gd name="T19" fmla="*/ 4 h 6"/>
                <a:gd name="T20" fmla="*/ 6 w 6"/>
                <a:gd name="T21" fmla="*/ 4 h 6"/>
                <a:gd name="T22" fmla="*/ 6 w 6"/>
                <a:gd name="T23" fmla="*/ 1 h 6"/>
                <a:gd name="T24" fmla="*/ 5 w 6"/>
                <a:gd name="T25" fmla="*/ 1 h 6"/>
                <a:gd name="T26" fmla="*/ 4 w 6"/>
                <a:gd name="T27" fmla="*/ 0 h 6"/>
                <a:gd name="T28" fmla="*/ 3 w 6"/>
                <a:gd name="T2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6">
                  <a:moveTo>
                    <a:pt x="3" y="0"/>
                  </a:moveTo>
                  <a:cubicBezTo>
                    <a:pt x="3" y="0"/>
                    <a:pt x="3" y="0"/>
                    <a:pt x="3" y="0"/>
                  </a:cubicBezTo>
                  <a:cubicBezTo>
                    <a:pt x="3" y="0"/>
                    <a:pt x="3" y="0"/>
                    <a:pt x="3" y="0"/>
                  </a:cubicBezTo>
                  <a:cubicBezTo>
                    <a:pt x="2" y="0"/>
                    <a:pt x="2" y="0"/>
                    <a:pt x="2" y="1"/>
                  </a:cubicBezTo>
                  <a:cubicBezTo>
                    <a:pt x="0" y="2"/>
                    <a:pt x="0" y="3"/>
                    <a:pt x="1" y="4"/>
                  </a:cubicBezTo>
                  <a:cubicBezTo>
                    <a:pt x="2" y="5"/>
                    <a:pt x="2" y="6"/>
                    <a:pt x="3" y="6"/>
                  </a:cubicBezTo>
                  <a:cubicBezTo>
                    <a:pt x="4" y="6"/>
                    <a:pt x="4" y="5"/>
                    <a:pt x="5" y="5"/>
                  </a:cubicBezTo>
                  <a:cubicBezTo>
                    <a:pt x="5" y="5"/>
                    <a:pt x="5" y="5"/>
                    <a:pt x="5" y="5"/>
                  </a:cubicBezTo>
                  <a:cubicBezTo>
                    <a:pt x="5" y="5"/>
                    <a:pt x="5" y="5"/>
                    <a:pt x="5" y="5"/>
                  </a:cubicBezTo>
                  <a:cubicBezTo>
                    <a:pt x="5" y="5"/>
                    <a:pt x="5" y="5"/>
                    <a:pt x="6" y="4"/>
                  </a:cubicBezTo>
                  <a:cubicBezTo>
                    <a:pt x="6" y="4"/>
                    <a:pt x="6" y="4"/>
                    <a:pt x="6" y="4"/>
                  </a:cubicBezTo>
                  <a:cubicBezTo>
                    <a:pt x="6" y="3"/>
                    <a:pt x="6" y="2"/>
                    <a:pt x="6" y="1"/>
                  </a:cubicBezTo>
                  <a:cubicBezTo>
                    <a:pt x="5" y="1"/>
                    <a:pt x="5" y="1"/>
                    <a:pt x="5" y="1"/>
                  </a:cubicBezTo>
                  <a:cubicBezTo>
                    <a:pt x="4" y="0"/>
                    <a:pt x="4" y="0"/>
                    <a:pt x="4" y="0"/>
                  </a:cubicBezTo>
                  <a:cubicBezTo>
                    <a:pt x="4" y="0"/>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91" name="Freeform 3276">
              <a:extLst>
                <a:ext uri="{FF2B5EF4-FFF2-40B4-BE49-F238E27FC236}">
                  <a16:creationId xmlns:a16="http://schemas.microsoft.com/office/drawing/2014/main" id="{6B70DDAF-7132-27DE-E9B7-F88B4EBED110}"/>
                </a:ext>
              </a:extLst>
            </p:cNvPr>
            <p:cNvSpPr>
              <a:spLocks/>
            </p:cNvSpPr>
            <p:nvPr/>
          </p:nvSpPr>
          <p:spPr bwMode="auto">
            <a:xfrm>
              <a:off x="11700876" y="3335232"/>
              <a:ext cx="24829" cy="24829"/>
            </a:xfrm>
            <a:custGeom>
              <a:avLst/>
              <a:gdLst>
                <a:gd name="T0" fmla="*/ 2 w 4"/>
                <a:gd name="T1" fmla="*/ 0 h 4"/>
                <a:gd name="T2" fmla="*/ 1 w 4"/>
                <a:gd name="T3" fmla="*/ 1 h 4"/>
                <a:gd name="T4" fmla="*/ 1 w 4"/>
                <a:gd name="T5" fmla="*/ 1 h 4"/>
                <a:gd name="T6" fmla="*/ 1 w 4"/>
                <a:gd name="T7" fmla="*/ 1 h 4"/>
                <a:gd name="T8" fmla="*/ 1 w 4"/>
                <a:gd name="T9" fmla="*/ 1 h 4"/>
                <a:gd name="T10" fmla="*/ 1 w 4"/>
                <a:gd name="T11" fmla="*/ 2 h 4"/>
                <a:gd name="T12" fmla="*/ 1 w 4"/>
                <a:gd name="T13" fmla="*/ 3 h 4"/>
                <a:gd name="T14" fmla="*/ 2 w 4"/>
                <a:gd name="T15" fmla="*/ 4 h 4"/>
                <a:gd name="T16" fmla="*/ 3 w 4"/>
                <a:gd name="T17" fmla="*/ 4 h 4"/>
                <a:gd name="T18" fmla="*/ 3 w 4"/>
                <a:gd name="T19" fmla="*/ 4 h 4"/>
                <a:gd name="T20" fmla="*/ 4 w 4"/>
                <a:gd name="T21" fmla="*/ 4 h 4"/>
                <a:gd name="T22" fmla="*/ 4 w 4"/>
                <a:gd name="T23" fmla="*/ 3 h 4"/>
                <a:gd name="T24" fmla="*/ 4 w 4"/>
                <a:gd name="T25" fmla="*/ 3 h 4"/>
                <a:gd name="T26" fmla="*/ 4 w 4"/>
                <a:gd name="T27" fmla="*/ 2 h 4"/>
                <a:gd name="T28" fmla="*/ 4 w 4"/>
                <a:gd name="T29" fmla="*/ 2 h 4"/>
                <a:gd name="T30" fmla="*/ 4 w 4"/>
                <a:gd name="T31" fmla="*/ 1 h 4"/>
                <a:gd name="T32" fmla="*/ 2 w 4"/>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4">
                  <a:moveTo>
                    <a:pt x="2" y="0"/>
                  </a:moveTo>
                  <a:cubicBezTo>
                    <a:pt x="2" y="0"/>
                    <a:pt x="2" y="1"/>
                    <a:pt x="1" y="1"/>
                  </a:cubicBezTo>
                  <a:cubicBezTo>
                    <a:pt x="1" y="1"/>
                    <a:pt x="1" y="1"/>
                    <a:pt x="1" y="1"/>
                  </a:cubicBezTo>
                  <a:cubicBezTo>
                    <a:pt x="1" y="1"/>
                    <a:pt x="1" y="1"/>
                    <a:pt x="1" y="1"/>
                  </a:cubicBezTo>
                  <a:cubicBezTo>
                    <a:pt x="1" y="1"/>
                    <a:pt x="1" y="1"/>
                    <a:pt x="1" y="1"/>
                  </a:cubicBezTo>
                  <a:cubicBezTo>
                    <a:pt x="1" y="1"/>
                    <a:pt x="1" y="2"/>
                    <a:pt x="1" y="2"/>
                  </a:cubicBezTo>
                  <a:cubicBezTo>
                    <a:pt x="0" y="2"/>
                    <a:pt x="0" y="3"/>
                    <a:pt x="1" y="3"/>
                  </a:cubicBezTo>
                  <a:cubicBezTo>
                    <a:pt x="1" y="4"/>
                    <a:pt x="2" y="4"/>
                    <a:pt x="2" y="4"/>
                  </a:cubicBezTo>
                  <a:cubicBezTo>
                    <a:pt x="3" y="4"/>
                    <a:pt x="3" y="4"/>
                    <a:pt x="3" y="4"/>
                  </a:cubicBezTo>
                  <a:cubicBezTo>
                    <a:pt x="3" y="4"/>
                    <a:pt x="3" y="4"/>
                    <a:pt x="3" y="4"/>
                  </a:cubicBezTo>
                  <a:cubicBezTo>
                    <a:pt x="3" y="4"/>
                    <a:pt x="3" y="4"/>
                    <a:pt x="4" y="4"/>
                  </a:cubicBezTo>
                  <a:cubicBezTo>
                    <a:pt x="4" y="4"/>
                    <a:pt x="4" y="4"/>
                    <a:pt x="4" y="3"/>
                  </a:cubicBezTo>
                  <a:cubicBezTo>
                    <a:pt x="4" y="3"/>
                    <a:pt x="4" y="3"/>
                    <a:pt x="4" y="3"/>
                  </a:cubicBezTo>
                  <a:cubicBezTo>
                    <a:pt x="4" y="3"/>
                    <a:pt x="4" y="2"/>
                    <a:pt x="4" y="2"/>
                  </a:cubicBezTo>
                  <a:cubicBezTo>
                    <a:pt x="4" y="2"/>
                    <a:pt x="4" y="2"/>
                    <a:pt x="4" y="2"/>
                  </a:cubicBezTo>
                  <a:cubicBezTo>
                    <a:pt x="4" y="2"/>
                    <a:pt x="4" y="1"/>
                    <a:pt x="4" y="1"/>
                  </a:cubicBezTo>
                  <a:cubicBezTo>
                    <a:pt x="4" y="1"/>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92" name="Freeform 3277">
              <a:extLst>
                <a:ext uri="{FF2B5EF4-FFF2-40B4-BE49-F238E27FC236}">
                  <a16:creationId xmlns:a16="http://schemas.microsoft.com/office/drawing/2014/main" id="{BDCF0E2C-50E2-06AC-B6E5-488A229CE95F}"/>
                </a:ext>
              </a:extLst>
            </p:cNvPr>
            <p:cNvSpPr>
              <a:spLocks/>
            </p:cNvSpPr>
            <p:nvPr/>
          </p:nvSpPr>
          <p:spPr bwMode="auto">
            <a:xfrm>
              <a:off x="11924340" y="3826300"/>
              <a:ext cx="24829" cy="24829"/>
            </a:xfrm>
            <a:custGeom>
              <a:avLst/>
              <a:gdLst>
                <a:gd name="T0" fmla="*/ 2 w 4"/>
                <a:gd name="T1" fmla="*/ 0 h 4"/>
                <a:gd name="T2" fmla="*/ 2 w 4"/>
                <a:gd name="T3" fmla="*/ 0 h 4"/>
                <a:gd name="T4" fmla="*/ 1 w 4"/>
                <a:gd name="T5" fmla="*/ 0 h 4"/>
                <a:gd name="T6" fmla="*/ 1 w 4"/>
                <a:gd name="T7" fmla="*/ 0 h 4"/>
                <a:gd name="T8" fmla="*/ 1 w 4"/>
                <a:gd name="T9" fmla="*/ 0 h 4"/>
                <a:gd name="T10" fmla="*/ 0 w 4"/>
                <a:gd name="T11" fmla="*/ 0 h 4"/>
                <a:gd name="T12" fmla="*/ 0 w 4"/>
                <a:gd name="T13" fmla="*/ 3 h 4"/>
                <a:gd name="T14" fmla="*/ 2 w 4"/>
                <a:gd name="T15" fmla="*/ 4 h 4"/>
                <a:gd name="T16" fmla="*/ 2 w 4"/>
                <a:gd name="T17" fmla="*/ 4 h 4"/>
                <a:gd name="T18" fmla="*/ 2 w 4"/>
                <a:gd name="T19" fmla="*/ 4 h 4"/>
                <a:gd name="T20" fmla="*/ 3 w 4"/>
                <a:gd name="T21" fmla="*/ 3 h 4"/>
                <a:gd name="T22" fmla="*/ 4 w 4"/>
                <a:gd name="T23" fmla="*/ 2 h 4"/>
                <a:gd name="T24" fmla="*/ 4 w 4"/>
                <a:gd name="T25" fmla="*/ 2 h 4"/>
                <a:gd name="T26" fmla="*/ 4 w 4"/>
                <a:gd name="T27" fmla="*/ 1 h 4"/>
                <a:gd name="T28" fmla="*/ 3 w 4"/>
                <a:gd name="T29" fmla="*/ 1 h 4"/>
                <a:gd name="T30" fmla="*/ 3 w 4"/>
                <a:gd name="T31" fmla="*/ 1 h 4"/>
                <a:gd name="T32" fmla="*/ 2 w 4"/>
                <a:gd name="T33" fmla="*/ 0 h 4"/>
                <a:gd name="T34" fmla="*/ 2 w 4"/>
                <a:gd name="T35" fmla="*/ 0 h 4"/>
                <a:gd name="T36" fmla="*/ 2 w 4"/>
                <a:gd name="T3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 h="4">
                  <a:moveTo>
                    <a:pt x="2" y="0"/>
                  </a:moveTo>
                  <a:cubicBezTo>
                    <a:pt x="2" y="0"/>
                    <a:pt x="2" y="0"/>
                    <a:pt x="2" y="0"/>
                  </a:cubicBezTo>
                  <a:cubicBezTo>
                    <a:pt x="1" y="0"/>
                    <a:pt x="1" y="0"/>
                    <a:pt x="1" y="0"/>
                  </a:cubicBezTo>
                  <a:cubicBezTo>
                    <a:pt x="1" y="0"/>
                    <a:pt x="1" y="0"/>
                    <a:pt x="1" y="0"/>
                  </a:cubicBezTo>
                  <a:cubicBezTo>
                    <a:pt x="1" y="0"/>
                    <a:pt x="1" y="0"/>
                    <a:pt x="1" y="0"/>
                  </a:cubicBezTo>
                  <a:cubicBezTo>
                    <a:pt x="0" y="0"/>
                    <a:pt x="0" y="0"/>
                    <a:pt x="0" y="0"/>
                  </a:cubicBezTo>
                  <a:cubicBezTo>
                    <a:pt x="0" y="1"/>
                    <a:pt x="0" y="2"/>
                    <a:pt x="0" y="3"/>
                  </a:cubicBezTo>
                  <a:cubicBezTo>
                    <a:pt x="0" y="3"/>
                    <a:pt x="1" y="4"/>
                    <a:pt x="2" y="4"/>
                  </a:cubicBezTo>
                  <a:cubicBezTo>
                    <a:pt x="2" y="4"/>
                    <a:pt x="2" y="4"/>
                    <a:pt x="2" y="4"/>
                  </a:cubicBezTo>
                  <a:cubicBezTo>
                    <a:pt x="2" y="4"/>
                    <a:pt x="2" y="4"/>
                    <a:pt x="2" y="4"/>
                  </a:cubicBezTo>
                  <a:cubicBezTo>
                    <a:pt x="2" y="4"/>
                    <a:pt x="3" y="4"/>
                    <a:pt x="3" y="3"/>
                  </a:cubicBezTo>
                  <a:cubicBezTo>
                    <a:pt x="3" y="3"/>
                    <a:pt x="4" y="3"/>
                    <a:pt x="4" y="2"/>
                  </a:cubicBezTo>
                  <a:cubicBezTo>
                    <a:pt x="4" y="2"/>
                    <a:pt x="4" y="2"/>
                    <a:pt x="4" y="2"/>
                  </a:cubicBezTo>
                  <a:cubicBezTo>
                    <a:pt x="4" y="2"/>
                    <a:pt x="4" y="1"/>
                    <a:pt x="4" y="1"/>
                  </a:cubicBezTo>
                  <a:cubicBezTo>
                    <a:pt x="4" y="1"/>
                    <a:pt x="3" y="1"/>
                    <a:pt x="3" y="1"/>
                  </a:cubicBezTo>
                  <a:cubicBezTo>
                    <a:pt x="3" y="1"/>
                    <a:pt x="3" y="1"/>
                    <a:pt x="3" y="1"/>
                  </a:cubicBezTo>
                  <a:cubicBezTo>
                    <a:pt x="3" y="0"/>
                    <a:pt x="3" y="0"/>
                    <a:pt x="2" y="0"/>
                  </a:cubicBezTo>
                  <a:cubicBezTo>
                    <a:pt x="2" y="0"/>
                    <a:pt x="2"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nvGrpSpPr>
            <p:cNvPr id="93" name="Group 92">
              <a:extLst>
                <a:ext uri="{FF2B5EF4-FFF2-40B4-BE49-F238E27FC236}">
                  <a16:creationId xmlns:a16="http://schemas.microsoft.com/office/drawing/2014/main" id="{682E7D48-F2CF-4670-CDF1-FDE99AD573ED}"/>
                </a:ext>
              </a:extLst>
            </p:cNvPr>
            <p:cNvGrpSpPr/>
            <p:nvPr/>
          </p:nvGrpSpPr>
          <p:grpSpPr>
            <a:xfrm>
              <a:off x="6249468" y="-1100935"/>
              <a:ext cx="6847366" cy="4965858"/>
              <a:chOff x="6249468" y="-1100935"/>
              <a:chExt cx="6847366" cy="4965858"/>
            </a:xfrm>
            <a:grpFill/>
          </p:grpSpPr>
          <p:sp>
            <p:nvSpPr>
              <p:cNvPr id="94" name="Freeform 3279">
                <a:extLst>
                  <a:ext uri="{FF2B5EF4-FFF2-40B4-BE49-F238E27FC236}">
                    <a16:creationId xmlns:a16="http://schemas.microsoft.com/office/drawing/2014/main" id="{897253FE-5E48-D47B-5E66-36A17902F86D}"/>
                  </a:ext>
                </a:extLst>
              </p:cNvPr>
              <p:cNvSpPr>
                <a:spLocks/>
              </p:cNvSpPr>
              <p:nvPr/>
            </p:nvSpPr>
            <p:spPr bwMode="auto">
              <a:xfrm>
                <a:off x="11858129" y="3401443"/>
                <a:ext cx="24829" cy="19312"/>
              </a:xfrm>
              <a:custGeom>
                <a:avLst/>
                <a:gdLst>
                  <a:gd name="T0" fmla="*/ 2 w 4"/>
                  <a:gd name="T1" fmla="*/ 0 h 3"/>
                  <a:gd name="T2" fmla="*/ 2 w 4"/>
                  <a:gd name="T3" fmla="*/ 0 h 3"/>
                  <a:gd name="T4" fmla="*/ 2 w 4"/>
                  <a:gd name="T5" fmla="*/ 0 h 3"/>
                  <a:gd name="T6" fmla="*/ 1 w 4"/>
                  <a:gd name="T7" fmla="*/ 0 h 3"/>
                  <a:gd name="T8" fmla="*/ 0 w 4"/>
                  <a:gd name="T9" fmla="*/ 1 h 3"/>
                  <a:gd name="T10" fmla="*/ 0 w 4"/>
                  <a:gd name="T11" fmla="*/ 1 h 3"/>
                  <a:gd name="T12" fmla="*/ 0 w 4"/>
                  <a:gd name="T13" fmla="*/ 3 h 3"/>
                  <a:gd name="T14" fmla="*/ 1 w 4"/>
                  <a:gd name="T15" fmla="*/ 3 h 3"/>
                  <a:gd name="T16" fmla="*/ 1 w 4"/>
                  <a:gd name="T17" fmla="*/ 3 h 3"/>
                  <a:gd name="T18" fmla="*/ 2 w 4"/>
                  <a:gd name="T19" fmla="*/ 3 h 3"/>
                  <a:gd name="T20" fmla="*/ 2 w 4"/>
                  <a:gd name="T21" fmla="*/ 3 h 3"/>
                  <a:gd name="T22" fmla="*/ 2 w 4"/>
                  <a:gd name="T23" fmla="*/ 3 h 3"/>
                  <a:gd name="T24" fmla="*/ 3 w 4"/>
                  <a:gd name="T25" fmla="*/ 3 h 3"/>
                  <a:gd name="T26" fmla="*/ 4 w 4"/>
                  <a:gd name="T27" fmla="*/ 0 h 3"/>
                  <a:gd name="T28" fmla="*/ 4 w 4"/>
                  <a:gd name="T29" fmla="*/ 0 h 3"/>
                  <a:gd name="T30" fmla="*/ 3 w 4"/>
                  <a:gd name="T31" fmla="*/ 0 h 3"/>
                  <a:gd name="T32" fmla="*/ 2 w 4"/>
                  <a:gd name="T33"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3">
                    <a:moveTo>
                      <a:pt x="2" y="0"/>
                    </a:moveTo>
                    <a:cubicBezTo>
                      <a:pt x="2" y="0"/>
                      <a:pt x="2" y="0"/>
                      <a:pt x="2" y="0"/>
                    </a:cubicBezTo>
                    <a:cubicBezTo>
                      <a:pt x="2" y="0"/>
                      <a:pt x="2" y="0"/>
                      <a:pt x="2" y="0"/>
                    </a:cubicBezTo>
                    <a:cubicBezTo>
                      <a:pt x="1" y="0"/>
                      <a:pt x="1" y="0"/>
                      <a:pt x="1" y="0"/>
                    </a:cubicBezTo>
                    <a:cubicBezTo>
                      <a:pt x="1" y="0"/>
                      <a:pt x="0" y="0"/>
                      <a:pt x="0" y="1"/>
                    </a:cubicBezTo>
                    <a:cubicBezTo>
                      <a:pt x="0" y="1"/>
                      <a:pt x="0" y="1"/>
                      <a:pt x="0" y="1"/>
                    </a:cubicBezTo>
                    <a:cubicBezTo>
                      <a:pt x="0" y="2"/>
                      <a:pt x="0" y="2"/>
                      <a:pt x="0" y="3"/>
                    </a:cubicBezTo>
                    <a:cubicBezTo>
                      <a:pt x="1" y="3"/>
                      <a:pt x="1" y="3"/>
                      <a:pt x="1" y="3"/>
                    </a:cubicBezTo>
                    <a:cubicBezTo>
                      <a:pt x="1" y="3"/>
                      <a:pt x="1" y="3"/>
                      <a:pt x="1" y="3"/>
                    </a:cubicBezTo>
                    <a:cubicBezTo>
                      <a:pt x="2" y="3"/>
                      <a:pt x="2" y="3"/>
                      <a:pt x="2" y="3"/>
                    </a:cubicBezTo>
                    <a:cubicBezTo>
                      <a:pt x="2" y="3"/>
                      <a:pt x="2" y="3"/>
                      <a:pt x="2" y="3"/>
                    </a:cubicBezTo>
                    <a:cubicBezTo>
                      <a:pt x="2" y="3"/>
                      <a:pt x="2" y="3"/>
                      <a:pt x="2" y="3"/>
                    </a:cubicBezTo>
                    <a:cubicBezTo>
                      <a:pt x="3" y="3"/>
                      <a:pt x="3" y="3"/>
                      <a:pt x="3" y="3"/>
                    </a:cubicBezTo>
                    <a:cubicBezTo>
                      <a:pt x="4" y="3"/>
                      <a:pt x="4" y="1"/>
                      <a:pt x="4" y="0"/>
                    </a:cubicBezTo>
                    <a:cubicBezTo>
                      <a:pt x="4" y="0"/>
                      <a:pt x="4" y="0"/>
                      <a:pt x="4" y="0"/>
                    </a:cubicBezTo>
                    <a:cubicBezTo>
                      <a:pt x="4" y="0"/>
                      <a:pt x="3" y="0"/>
                      <a:pt x="3" y="0"/>
                    </a:cubicBezTo>
                    <a:cubicBezTo>
                      <a:pt x="3" y="0"/>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95" name="Freeform 3280">
                <a:extLst>
                  <a:ext uri="{FF2B5EF4-FFF2-40B4-BE49-F238E27FC236}">
                    <a16:creationId xmlns:a16="http://schemas.microsoft.com/office/drawing/2014/main" id="{60FF438C-397F-51D9-FADA-56BEA55D3F18}"/>
                  </a:ext>
                </a:extLst>
              </p:cNvPr>
              <p:cNvSpPr>
                <a:spLocks/>
              </p:cNvSpPr>
              <p:nvPr/>
            </p:nvSpPr>
            <p:spPr bwMode="auto">
              <a:xfrm>
                <a:off x="11891234" y="2777952"/>
                <a:ext cx="24829" cy="19312"/>
              </a:xfrm>
              <a:custGeom>
                <a:avLst/>
                <a:gdLst>
                  <a:gd name="T0" fmla="*/ 2 w 4"/>
                  <a:gd name="T1" fmla="*/ 0 h 3"/>
                  <a:gd name="T2" fmla="*/ 1 w 4"/>
                  <a:gd name="T3" fmla="*/ 0 h 3"/>
                  <a:gd name="T4" fmla="*/ 0 w 4"/>
                  <a:gd name="T5" fmla="*/ 2 h 3"/>
                  <a:gd name="T6" fmla="*/ 0 w 4"/>
                  <a:gd name="T7" fmla="*/ 2 h 3"/>
                  <a:gd name="T8" fmla="*/ 0 w 4"/>
                  <a:gd name="T9" fmla="*/ 3 h 3"/>
                  <a:gd name="T10" fmla="*/ 0 w 4"/>
                  <a:gd name="T11" fmla="*/ 3 h 3"/>
                  <a:gd name="T12" fmla="*/ 1 w 4"/>
                  <a:gd name="T13" fmla="*/ 3 h 3"/>
                  <a:gd name="T14" fmla="*/ 1 w 4"/>
                  <a:gd name="T15" fmla="*/ 3 h 3"/>
                  <a:gd name="T16" fmla="*/ 2 w 4"/>
                  <a:gd name="T17" fmla="*/ 3 h 3"/>
                  <a:gd name="T18" fmla="*/ 2 w 4"/>
                  <a:gd name="T19" fmla="*/ 3 h 3"/>
                  <a:gd name="T20" fmla="*/ 3 w 4"/>
                  <a:gd name="T21" fmla="*/ 3 h 3"/>
                  <a:gd name="T22" fmla="*/ 4 w 4"/>
                  <a:gd name="T23" fmla="*/ 0 h 3"/>
                  <a:gd name="T24" fmla="*/ 2 w 4"/>
                  <a:gd name="T25"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3">
                    <a:moveTo>
                      <a:pt x="2" y="0"/>
                    </a:moveTo>
                    <a:cubicBezTo>
                      <a:pt x="2" y="0"/>
                      <a:pt x="1" y="0"/>
                      <a:pt x="1" y="0"/>
                    </a:cubicBezTo>
                    <a:cubicBezTo>
                      <a:pt x="0" y="0"/>
                      <a:pt x="0" y="1"/>
                      <a:pt x="0" y="2"/>
                    </a:cubicBezTo>
                    <a:cubicBezTo>
                      <a:pt x="0" y="2"/>
                      <a:pt x="0" y="2"/>
                      <a:pt x="0" y="2"/>
                    </a:cubicBezTo>
                    <a:cubicBezTo>
                      <a:pt x="0" y="2"/>
                      <a:pt x="0" y="3"/>
                      <a:pt x="0" y="3"/>
                    </a:cubicBezTo>
                    <a:cubicBezTo>
                      <a:pt x="0" y="3"/>
                      <a:pt x="0" y="3"/>
                      <a:pt x="0" y="3"/>
                    </a:cubicBezTo>
                    <a:cubicBezTo>
                      <a:pt x="1" y="3"/>
                      <a:pt x="1" y="3"/>
                      <a:pt x="1" y="3"/>
                    </a:cubicBezTo>
                    <a:cubicBezTo>
                      <a:pt x="1" y="3"/>
                      <a:pt x="1" y="3"/>
                      <a:pt x="1" y="3"/>
                    </a:cubicBezTo>
                    <a:cubicBezTo>
                      <a:pt x="2" y="3"/>
                      <a:pt x="2" y="3"/>
                      <a:pt x="2" y="3"/>
                    </a:cubicBezTo>
                    <a:cubicBezTo>
                      <a:pt x="2" y="3"/>
                      <a:pt x="2" y="3"/>
                      <a:pt x="2" y="3"/>
                    </a:cubicBezTo>
                    <a:cubicBezTo>
                      <a:pt x="2" y="3"/>
                      <a:pt x="3" y="3"/>
                      <a:pt x="3" y="3"/>
                    </a:cubicBezTo>
                    <a:cubicBezTo>
                      <a:pt x="4" y="3"/>
                      <a:pt x="4" y="1"/>
                      <a:pt x="4" y="0"/>
                    </a:cubicBezTo>
                    <a:cubicBezTo>
                      <a:pt x="3" y="0"/>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96" name="Freeform 3281">
                <a:extLst>
                  <a:ext uri="{FF2B5EF4-FFF2-40B4-BE49-F238E27FC236}">
                    <a16:creationId xmlns:a16="http://schemas.microsoft.com/office/drawing/2014/main" id="{5D96699E-1EA9-528F-EE27-947960AFE9C4}"/>
                  </a:ext>
                </a:extLst>
              </p:cNvPr>
              <p:cNvSpPr>
                <a:spLocks/>
              </p:cNvSpPr>
              <p:nvPr/>
            </p:nvSpPr>
            <p:spPr bwMode="auto">
              <a:xfrm>
                <a:off x="11295331" y="2954516"/>
                <a:ext cx="24829" cy="27588"/>
              </a:xfrm>
              <a:custGeom>
                <a:avLst/>
                <a:gdLst>
                  <a:gd name="T0" fmla="*/ 2 w 4"/>
                  <a:gd name="T1" fmla="*/ 0 h 4"/>
                  <a:gd name="T2" fmla="*/ 1 w 4"/>
                  <a:gd name="T3" fmla="*/ 0 h 4"/>
                  <a:gd name="T4" fmla="*/ 1 w 4"/>
                  <a:gd name="T5" fmla="*/ 0 h 4"/>
                  <a:gd name="T6" fmla="*/ 1 w 4"/>
                  <a:gd name="T7" fmla="*/ 1 h 4"/>
                  <a:gd name="T8" fmla="*/ 1 w 4"/>
                  <a:gd name="T9" fmla="*/ 1 h 4"/>
                  <a:gd name="T10" fmla="*/ 1 w 4"/>
                  <a:gd name="T11" fmla="*/ 1 h 4"/>
                  <a:gd name="T12" fmla="*/ 0 w 4"/>
                  <a:gd name="T13" fmla="*/ 3 h 4"/>
                  <a:gd name="T14" fmla="*/ 1 w 4"/>
                  <a:gd name="T15" fmla="*/ 3 h 4"/>
                  <a:gd name="T16" fmla="*/ 1 w 4"/>
                  <a:gd name="T17" fmla="*/ 3 h 4"/>
                  <a:gd name="T18" fmla="*/ 2 w 4"/>
                  <a:gd name="T19" fmla="*/ 4 h 4"/>
                  <a:gd name="T20" fmla="*/ 3 w 4"/>
                  <a:gd name="T21" fmla="*/ 4 h 4"/>
                  <a:gd name="T22" fmla="*/ 4 w 4"/>
                  <a:gd name="T23" fmla="*/ 4 h 4"/>
                  <a:gd name="T24" fmla="*/ 4 w 4"/>
                  <a:gd name="T25" fmla="*/ 3 h 4"/>
                  <a:gd name="T26" fmla="*/ 4 w 4"/>
                  <a:gd name="T27" fmla="*/ 3 h 4"/>
                  <a:gd name="T28" fmla="*/ 4 w 4"/>
                  <a:gd name="T29" fmla="*/ 3 h 4"/>
                  <a:gd name="T30" fmla="*/ 4 w 4"/>
                  <a:gd name="T31" fmla="*/ 2 h 4"/>
                  <a:gd name="T32" fmla="*/ 4 w 4"/>
                  <a:gd name="T33" fmla="*/ 1 h 4"/>
                  <a:gd name="T34" fmla="*/ 4 w 4"/>
                  <a:gd name="T35" fmla="*/ 1 h 4"/>
                  <a:gd name="T36" fmla="*/ 2 w 4"/>
                  <a:gd name="T3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 h="4">
                    <a:moveTo>
                      <a:pt x="2" y="0"/>
                    </a:moveTo>
                    <a:cubicBezTo>
                      <a:pt x="2" y="0"/>
                      <a:pt x="2" y="0"/>
                      <a:pt x="1" y="0"/>
                    </a:cubicBezTo>
                    <a:cubicBezTo>
                      <a:pt x="1" y="0"/>
                      <a:pt x="1" y="0"/>
                      <a:pt x="1" y="0"/>
                    </a:cubicBezTo>
                    <a:cubicBezTo>
                      <a:pt x="1" y="0"/>
                      <a:pt x="1" y="0"/>
                      <a:pt x="1" y="1"/>
                    </a:cubicBezTo>
                    <a:cubicBezTo>
                      <a:pt x="1" y="1"/>
                      <a:pt x="1" y="1"/>
                      <a:pt x="1" y="1"/>
                    </a:cubicBezTo>
                    <a:cubicBezTo>
                      <a:pt x="1" y="1"/>
                      <a:pt x="1" y="1"/>
                      <a:pt x="1" y="1"/>
                    </a:cubicBezTo>
                    <a:cubicBezTo>
                      <a:pt x="0" y="2"/>
                      <a:pt x="0" y="2"/>
                      <a:pt x="0" y="3"/>
                    </a:cubicBezTo>
                    <a:cubicBezTo>
                      <a:pt x="0" y="3"/>
                      <a:pt x="0" y="3"/>
                      <a:pt x="1" y="3"/>
                    </a:cubicBezTo>
                    <a:cubicBezTo>
                      <a:pt x="1" y="3"/>
                      <a:pt x="1" y="3"/>
                      <a:pt x="1" y="3"/>
                    </a:cubicBezTo>
                    <a:cubicBezTo>
                      <a:pt x="1" y="4"/>
                      <a:pt x="2" y="4"/>
                      <a:pt x="2" y="4"/>
                    </a:cubicBezTo>
                    <a:cubicBezTo>
                      <a:pt x="3" y="4"/>
                      <a:pt x="3" y="4"/>
                      <a:pt x="3" y="4"/>
                    </a:cubicBezTo>
                    <a:cubicBezTo>
                      <a:pt x="3" y="4"/>
                      <a:pt x="3" y="4"/>
                      <a:pt x="4" y="4"/>
                    </a:cubicBezTo>
                    <a:cubicBezTo>
                      <a:pt x="4" y="3"/>
                      <a:pt x="4" y="3"/>
                      <a:pt x="4" y="3"/>
                    </a:cubicBezTo>
                    <a:cubicBezTo>
                      <a:pt x="4" y="3"/>
                      <a:pt x="4" y="3"/>
                      <a:pt x="4" y="3"/>
                    </a:cubicBezTo>
                    <a:cubicBezTo>
                      <a:pt x="4" y="3"/>
                      <a:pt x="4" y="3"/>
                      <a:pt x="4" y="3"/>
                    </a:cubicBezTo>
                    <a:cubicBezTo>
                      <a:pt x="4" y="2"/>
                      <a:pt x="4" y="2"/>
                      <a:pt x="4" y="2"/>
                    </a:cubicBezTo>
                    <a:cubicBezTo>
                      <a:pt x="4" y="2"/>
                      <a:pt x="4" y="1"/>
                      <a:pt x="4" y="1"/>
                    </a:cubicBezTo>
                    <a:cubicBezTo>
                      <a:pt x="4" y="1"/>
                      <a:pt x="4" y="1"/>
                      <a:pt x="4" y="1"/>
                    </a:cubicBezTo>
                    <a:cubicBezTo>
                      <a:pt x="4" y="0"/>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97" name="Freeform 3282">
                <a:extLst>
                  <a:ext uri="{FF2B5EF4-FFF2-40B4-BE49-F238E27FC236}">
                    <a16:creationId xmlns:a16="http://schemas.microsoft.com/office/drawing/2014/main" id="{E7AE4A62-8285-D728-4F0C-DDDA41F2E402}"/>
                  </a:ext>
                </a:extLst>
              </p:cNvPr>
              <p:cNvSpPr>
                <a:spLocks/>
              </p:cNvSpPr>
              <p:nvPr/>
            </p:nvSpPr>
            <p:spPr bwMode="auto">
              <a:xfrm>
                <a:off x="10939445" y="2372407"/>
                <a:ext cx="27588" cy="24829"/>
              </a:xfrm>
              <a:custGeom>
                <a:avLst/>
                <a:gdLst>
                  <a:gd name="T0" fmla="*/ 2 w 4"/>
                  <a:gd name="T1" fmla="*/ 0 h 4"/>
                  <a:gd name="T2" fmla="*/ 1 w 4"/>
                  <a:gd name="T3" fmla="*/ 0 h 4"/>
                  <a:gd name="T4" fmla="*/ 0 w 4"/>
                  <a:gd name="T5" fmla="*/ 1 h 4"/>
                  <a:gd name="T6" fmla="*/ 0 w 4"/>
                  <a:gd name="T7" fmla="*/ 2 h 4"/>
                  <a:gd name="T8" fmla="*/ 0 w 4"/>
                  <a:gd name="T9" fmla="*/ 2 h 4"/>
                  <a:gd name="T10" fmla="*/ 0 w 4"/>
                  <a:gd name="T11" fmla="*/ 2 h 4"/>
                  <a:gd name="T12" fmla="*/ 0 w 4"/>
                  <a:gd name="T13" fmla="*/ 3 h 4"/>
                  <a:gd name="T14" fmla="*/ 1 w 4"/>
                  <a:gd name="T15" fmla="*/ 4 h 4"/>
                  <a:gd name="T16" fmla="*/ 1 w 4"/>
                  <a:gd name="T17" fmla="*/ 4 h 4"/>
                  <a:gd name="T18" fmla="*/ 2 w 4"/>
                  <a:gd name="T19" fmla="*/ 4 h 4"/>
                  <a:gd name="T20" fmla="*/ 3 w 4"/>
                  <a:gd name="T21" fmla="*/ 4 h 4"/>
                  <a:gd name="T22" fmla="*/ 3 w 4"/>
                  <a:gd name="T23" fmla="*/ 4 h 4"/>
                  <a:gd name="T24" fmla="*/ 3 w 4"/>
                  <a:gd name="T25" fmla="*/ 4 h 4"/>
                  <a:gd name="T26" fmla="*/ 3 w 4"/>
                  <a:gd name="T27" fmla="*/ 1 h 4"/>
                  <a:gd name="T28" fmla="*/ 2 w 4"/>
                  <a:gd name="T2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 h="4">
                    <a:moveTo>
                      <a:pt x="2" y="0"/>
                    </a:moveTo>
                    <a:cubicBezTo>
                      <a:pt x="1" y="0"/>
                      <a:pt x="1" y="0"/>
                      <a:pt x="1" y="0"/>
                    </a:cubicBezTo>
                    <a:cubicBezTo>
                      <a:pt x="0" y="1"/>
                      <a:pt x="0" y="1"/>
                      <a:pt x="0" y="1"/>
                    </a:cubicBezTo>
                    <a:cubicBezTo>
                      <a:pt x="0" y="1"/>
                      <a:pt x="0" y="2"/>
                      <a:pt x="0" y="2"/>
                    </a:cubicBezTo>
                    <a:cubicBezTo>
                      <a:pt x="0" y="2"/>
                      <a:pt x="0" y="2"/>
                      <a:pt x="0" y="2"/>
                    </a:cubicBezTo>
                    <a:cubicBezTo>
                      <a:pt x="0" y="2"/>
                      <a:pt x="0" y="2"/>
                      <a:pt x="0" y="2"/>
                    </a:cubicBezTo>
                    <a:cubicBezTo>
                      <a:pt x="0" y="3"/>
                      <a:pt x="0" y="3"/>
                      <a:pt x="0" y="3"/>
                    </a:cubicBezTo>
                    <a:cubicBezTo>
                      <a:pt x="0" y="3"/>
                      <a:pt x="1" y="4"/>
                      <a:pt x="1" y="4"/>
                    </a:cubicBezTo>
                    <a:cubicBezTo>
                      <a:pt x="1" y="4"/>
                      <a:pt x="1" y="4"/>
                      <a:pt x="1" y="4"/>
                    </a:cubicBezTo>
                    <a:cubicBezTo>
                      <a:pt x="1" y="4"/>
                      <a:pt x="2" y="4"/>
                      <a:pt x="2" y="4"/>
                    </a:cubicBezTo>
                    <a:cubicBezTo>
                      <a:pt x="2" y="4"/>
                      <a:pt x="2" y="4"/>
                      <a:pt x="3" y="4"/>
                    </a:cubicBezTo>
                    <a:cubicBezTo>
                      <a:pt x="3" y="4"/>
                      <a:pt x="3" y="4"/>
                      <a:pt x="3" y="4"/>
                    </a:cubicBezTo>
                    <a:cubicBezTo>
                      <a:pt x="3" y="4"/>
                      <a:pt x="3" y="4"/>
                      <a:pt x="3" y="4"/>
                    </a:cubicBezTo>
                    <a:cubicBezTo>
                      <a:pt x="4" y="3"/>
                      <a:pt x="4" y="2"/>
                      <a:pt x="3" y="1"/>
                    </a:cubicBezTo>
                    <a:cubicBezTo>
                      <a:pt x="3"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98" name="Freeform 3283">
                <a:extLst>
                  <a:ext uri="{FF2B5EF4-FFF2-40B4-BE49-F238E27FC236}">
                    <a16:creationId xmlns:a16="http://schemas.microsoft.com/office/drawing/2014/main" id="{027AB837-40B1-8F78-FBD9-50E1AA369D7E}"/>
                  </a:ext>
                </a:extLst>
              </p:cNvPr>
              <p:cNvSpPr>
                <a:spLocks noEditPoints="1"/>
              </p:cNvSpPr>
              <p:nvPr/>
            </p:nvSpPr>
            <p:spPr bwMode="auto">
              <a:xfrm>
                <a:off x="6254985" y="-1095417"/>
                <a:ext cx="6833573" cy="4946547"/>
              </a:xfrm>
              <a:custGeom>
                <a:avLst/>
                <a:gdLst>
                  <a:gd name="T0" fmla="*/ 1886 w 2477"/>
                  <a:gd name="T1" fmla="*/ 1561 h 1793"/>
                  <a:gd name="T2" fmla="*/ 1717 w 2477"/>
                  <a:gd name="T3" fmla="*/ 1416 h 1793"/>
                  <a:gd name="T4" fmla="*/ 1361 w 2477"/>
                  <a:gd name="T5" fmla="*/ 1067 h 1793"/>
                  <a:gd name="T6" fmla="*/ 957 w 2477"/>
                  <a:gd name="T7" fmla="*/ 855 h 1793"/>
                  <a:gd name="T8" fmla="*/ 981 w 2477"/>
                  <a:gd name="T9" fmla="*/ 347 h 1793"/>
                  <a:gd name="T10" fmla="*/ 523 w 2477"/>
                  <a:gd name="T11" fmla="*/ 302 h 1793"/>
                  <a:gd name="T12" fmla="*/ 121 w 2477"/>
                  <a:gd name="T13" fmla="*/ 57 h 1793"/>
                  <a:gd name="T14" fmla="*/ 119 w 2477"/>
                  <a:gd name="T15" fmla="*/ 413 h 1793"/>
                  <a:gd name="T16" fmla="*/ 696 w 2477"/>
                  <a:gd name="T17" fmla="*/ 444 h 1793"/>
                  <a:gd name="T18" fmla="*/ 708 w 2477"/>
                  <a:gd name="T19" fmla="*/ 810 h 1793"/>
                  <a:gd name="T20" fmla="*/ 905 w 2477"/>
                  <a:gd name="T21" fmla="*/ 1185 h 1793"/>
                  <a:gd name="T22" fmla="*/ 1297 w 2477"/>
                  <a:gd name="T23" fmla="*/ 1330 h 1793"/>
                  <a:gd name="T24" fmla="*/ 1648 w 2477"/>
                  <a:gd name="T25" fmla="*/ 1613 h 1793"/>
                  <a:gd name="T26" fmla="*/ 2183 w 2477"/>
                  <a:gd name="T27" fmla="*/ 1646 h 1793"/>
                  <a:gd name="T28" fmla="*/ 2363 w 2477"/>
                  <a:gd name="T29" fmla="*/ 1637 h 1793"/>
                  <a:gd name="T30" fmla="*/ 2202 w 2477"/>
                  <a:gd name="T31" fmla="*/ 1649 h 1793"/>
                  <a:gd name="T32" fmla="*/ 2159 w 2477"/>
                  <a:gd name="T33" fmla="*/ 1577 h 1793"/>
                  <a:gd name="T34" fmla="*/ 2216 w 2477"/>
                  <a:gd name="T35" fmla="*/ 1565 h 1793"/>
                  <a:gd name="T36" fmla="*/ 2216 w 2477"/>
                  <a:gd name="T37" fmla="*/ 1565 h 1793"/>
                  <a:gd name="T38" fmla="*/ 1701 w 2477"/>
                  <a:gd name="T39" fmla="*/ 1601 h 1793"/>
                  <a:gd name="T40" fmla="*/ 1648 w 2477"/>
                  <a:gd name="T41" fmla="*/ 1568 h 1793"/>
                  <a:gd name="T42" fmla="*/ 1599 w 2477"/>
                  <a:gd name="T43" fmla="*/ 1535 h 1793"/>
                  <a:gd name="T44" fmla="*/ 1589 w 2477"/>
                  <a:gd name="T45" fmla="*/ 1430 h 1793"/>
                  <a:gd name="T46" fmla="*/ 1523 w 2477"/>
                  <a:gd name="T47" fmla="*/ 1352 h 1793"/>
                  <a:gd name="T48" fmla="*/ 1644 w 2477"/>
                  <a:gd name="T49" fmla="*/ 1459 h 1793"/>
                  <a:gd name="T50" fmla="*/ 1591 w 2477"/>
                  <a:gd name="T51" fmla="*/ 1304 h 1793"/>
                  <a:gd name="T52" fmla="*/ 1463 w 2477"/>
                  <a:gd name="T53" fmla="*/ 1283 h 1793"/>
                  <a:gd name="T54" fmla="*/ 884 w 2477"/>
                  <a:gd name="T55" fmla="*/ 1067 h 1793"/>
                  <a:gd name="T56" fmla="*/ 798 w 2477"/>
                  <a:gd name="T57" fmla="*/ 304 h 1793"/>
                  <a:gd name="T58" fmla="*/ 763 w 2477"/>
                  <a:gd name="T59" fmla="*/ 546 h 1793"/>
                  <a:gd name="T60" fmla="*/ 732 w 2477"/>
                  <a:gd name="T61" fmla="*/ 499 h 1793"/>
                  <a:gd name="T62" fmla="*/ 727 w 2477"/>
                  <a:gd name="T63" fmla="*/ 642 h 1793"/>
                  <a:gd name="T64" fmla="*/ 710 w 2477"/>
                  <a:gd name="T65" fmla="*/ 810 h 1793"/>
                  <a:gd name="T66" fmla="*/ 869 w 2477"/>
                  <a:gd name="T67" fmla="*/ 998 h 1793"/>
                  <a:gd name="T68" fmla="*/ 829 w 2477"/>
                  <a:gd name="T69" fmla="*/ 530 h 1793"/>
                  <a:gd name="T70" fmla="*/ 836 w 2477"/>
                  <a:gd name="T71" fmla="*/ 311 h 1793"/>
                  <a:gd name="T72" fmla="*/ 796 w 2477"/>
                  <a:gd name="T73" fmla="*/ 304 h 1793"/>
                  <a:gd name="T74" fmla="*/ 618 w 2477"/>
                  <a:gd name="T75" fmla="*/ 368 h 1793"/>
                  <a:gd name="T76" fmla="*/ 269 w 2477"/>
                  <a:gd name="T77" fmla="*/ 280 h 1793"/>
                  <a:gd name="T78" fmla="*/ 119 w 2477"/>
                  <a:gd name="T79" fmla="*/ 174 h 1793"/>
                  <a:gd name="T80" fmla="*/ 273 w 2477"/>
                  <a:gd name="T81" fmla="*/ 207 h 1793"/>
                  <a:gd name="T82" fmla="*/ 516 w 2477"/>
                  <a:gd name="T83" fmla="*/ 299 h 1793"/>
                  <a:gd name="T84" fmla="*/ 164 w 2477"/>
                  <a:gd name="T85" fmla="*/ 147 h 1793"/>
                  <a:gd name="T86" fmla="*/ 117 w 2477"/>
                  <a:gd name="T87" fmla="*/ 174 h 1793"/>
                  <a:gd name="T88" fmla="*/ 147 w 2477"/>
                  <a:gd name="T89" fmla="*/ 254 h 1793"/>
                  <a:gd name="T90" fmla="*/ 271 w 2477"/>
                  <a:gd name="T91" fmla="*/ 280 h 1793"/>
                  <a:gd name="T92" fmla="*/ 392 w 2477"/>
                  <a:gd name="T93" fmla="*/ 418 h 1793"/>
                  <a:gd name="T94" fmla="*/ 746 w 2477"/>
                  <a:gd name="T95" fmla="*/ 454 h 1793"/>
                  <a:gd name="T96" fmla="*/ 722 w 2477"/>
                  <a:gd name="T97" fmla="*/ 485 h 1793"/>
                  <a:gd name="T98" fmla="*/ 644 w 2477"/>
                  <a:gd name="T99" fmla="*/ 706 h 1793"/>
                  <a:gd name="T100" fmla="*/ 710 w 2477"/>
                  <a:gd name="T101" fmla="*/ 810 h 1793"/>
                  <a:gd name="T102" fmla="*/ 872 w 2477"/>
                  <a:gd name="T103" fmla="*/ 1003 h 1793"/>
                  <a:gd name="T104" fmla="*/ 953 w 2477"/>
                  <a:gd name="T105" fmla="*/ 1145 h 1793"/>
                  <a:gd name="T106" fmla="*/ 1057 w 2477"/>
                  <a:gd name="T107" fmla="*/ 1062 h 1793"/>
                  <a:gd name="T108" fmla="*/ 1361 w 2477"/>
                  <a:gd name="T109" fmla="*/ 1067 h 1793"/>
                  <a:gd name="T110" fmla="*/ 1297 w 2477"/>
                  <a:gd name="T111" fmla="*/ 1330 h 1793"/>
                  <a:gd name="T112" fmla="*/ 1599 w 2477"/>
                  <a:gd name="T113" fmla="*/ 1532 h 1793"/>
                  <a:gd name="T114" fmla="*/ 1739 w 2477"/>
                  <a:gd name="T115" fmla="*/ 1625 h 1793"/>
                  <a:gd name="T116" fmla="*/ 1886 w 2477"/>
                  <a:gd name="T117" fmla="*/ 1561 h 1793"/>
                  <a:gd name="T118" fmla="*/ 2114 w 2477"/>
                  <a:gd name="T119" fmla="*/ 1641 h 1793"/>
                  <a:gd name="T120" fmla="*/ 2309 w 2477"/>
                  <a:gd name="T121" fmla="*/ 1656 h 17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477" h="1793">
                    <a:moveTo>
                      <a:pt x="2363" y="1637"/>
                    </a:moveTo>
                    <a:lnTo>
                      <a:pt x="2363" y="1637"/>
                    </a:lnTo>
                    <a:lnTo>
                      <a:pt x="2387" y="1556"/>
                    </a:lnTo>
                    <a:lnTo>
                      <a:pt x="2387" y="1554"/>
                    </a:lnTo>
                    <a:lnTo>
                      <a:pt x="2306" y="1580"/>
                    </a:lnTo>
                    <a:lnTo>
                      <a:pt x="2280" y="1554"/>
                    </a:lnTo>
                    <a:lnTo>
                      <a:pt x="2235" y="1461"/>
                    </a:lnTo>
                    <a:lnTo>
                      <a:pt x="2235" y="1459"/>
                    </a:lnTo>
                    <a:lnTo>
                      <a:pt x="2157" y="1577"/>
                    </a:lnTo>
                    <a:lnTo>
                      <a:pt x="2045" y="1615"/>
                    </a:lnTo>
                    <a:lnTo>
                      <a:pt x="1886" y="1561"/>
                    </a:lnTo>
                    <a:lnTo>
                      <a:pt x="1886" y="1558"/>
                    </a:lnTo>
                    <a:lnTo>
                      <a:pt x="1886" y="1558"/>
                    </a:lnTo>
                    <a:lnTo>
                      <a:pt x="1886" y="1558"/>
                    </a:lnTo>
                    <a:lnTo>
                      <a:pt x="1886" y="1558"/>
                    </a:lnTo>
                    <a:lnTo>
                      <a:pt x="1701" y="1601"/>
                    </a:lnTo>
                    <a:lnTo>
                      <a:pt x="1663" y="1575"/>
                    </a:lnTo>
                    <a:lnTo>
                      <a:pt x="1717" y="1418"/>
                    </a:lnTo>
                    <a:lnTo>
                      <a:pt x="1720" y="1418"/>
                    </a:lnTo>
                    <a:lnTo>
                      <a:pt x="1717" y="1418"/>
                    </a:lnTo>
                    <a:lnTo>
                      <a:pt x="1720" y="1416"/>
                    </a:lnTo>
                    <a:lnTo>
                      <a:pt x="1717" y="1416"/>
                    </a:lnTo>
                    <a:lnTo>
                      <a:pt x="1644" y="1378"/>
                    </a:lnTo>
                    <a:lnTo>
                      <a:pt x="1646" y="1340"/>
                    </a:lnTo>
                    <a:lnTo>
                      <a:pt x="1679" y="1242"/>
                    </a:lnTo>
                    <a:lnTo>
                      <a:pt x="1679" y="1242"/>
                    </a:lnTo>
                    <a:lnTo>
                      <a:pt x="1542" y="1271"/>
                    </a:lnTo>
                    <a:lnTo>
                      <a:pt x="1432" y="1219"/>
                    </a:lnTo>
                    <a:lnTo>
                      <a:pt x="1361" y="1067"/>
                    </a:lnTo>
                    <a:lnTo>
                      <a:pt x="1361" y="1067"/>
                    </a:lnTo>
                    <a:lnTo>
                      <a:pt x="1361" y="1067"/>
                    </a:lnTo>
                    <a:lnTo>
                      <a:pt x="1361" y="1067"/>
                    </a:lnTo>
                    <a:lnTo>
                      <a:pt x="1361" y="1067"/>
                    </a:lnTo>
                    <a:lnTo>
                      <a:pt x="1211" y="1007"/>
                    </a:lnTo>
                    <a:lnTo>
                      <a:pt x="1211" y="1007"/>
                    </a:lnTo>
                    <a:lnTo>
                      <a:pt x="1209" y="1007"/>
                    </a:lnTo>
                    <a:lnTo>
                      <a:pt x="1209" y="1007"/>
                    </a:lnTo>
                    <a:lnTo>
                      <a:pt x="1209" y="1007"/>
                    </a:lnTo>
                    <a:lnTo>
                      <a:pt x="1055" y="1060"/>
                    </a:lnTo>
                    <a:lnTo>
                      <a:pt x="884" y="1067"/>
                    </a:lnTo>
                    <a:lnTo>
                      <a:pt x="874" y="1003"/>
                    </a:lnTo>
                    <a:lnTo>
                      <a:pt x="874" y="1005"/>
                    </a:lnTo>
                    <a:lnTo>
                      <a:pt x="872" y="1003"/>
                    </a:lnTo>
                    <a:lnTo>
                      <a:pt x="957" y="855"/>
                    </a:lnTo>
                    <a:lnTo>
                      <a:pt x="957" y="853"/>
                    </a:lnTo>
                    <a:lnTo>
                      <a:pt x="786" y="829"/>
                    </a:lnTo>
                    <a:lnTo>
                      <a:pt x="765" y="763"/>
                    </a:lnTo>
                    <a:lnTo>
                      <a:pt x="793" y="737"/>
                    </a:lnTo>
                    <a:lnTo>
                      <a:pt x="793" y="737"/>
                    </a:lnTo>
                    <a:lnTo>
                      <a:pt x="729" y="642"/>
                    </a:lnTo>
                    <a:lnTo>
                      <a:pt x="829" y="530"/>
                    </a:lnTo>
                    <a:lnTo>
                      <a:pt x="967" y="494"/>
                    </a:lnTo>
                    <a:lnTo>
                      <a:pt x="969" y="494"/>
                    </a:lnTo>
                    <a:lnTo>
                      <a:pt x="879" y="394"/>
                    </a:lnTo>
                    <a:lnTo>
                      <a:pt x="981" y="347"/>
                    </a:lnTo>
                    <a:lnTo>
                      <a:pt x="983" y="347"/>
                    </a:lnTo>
                    <a:lnTo>
                      <a:pt x="879" y="238"/>
                    </a:lnTo>
                    <a:lnTo>
                      <a:pt x="834" y="311"/>
                    </a:lnTo>
                    <a:lnTo>
                      <a:pt x="798" y="302"/>
                    </a:lnTo>
                    <a:lnTo>
                      <a:pt x="801" y="302"/>
                    </a:lnTo>
                    <a:lnTo>
                      <a:pt x="798" y="302"/>
                    </a:lnTo>
                    <a:lnTo>
                      <a:pt x="798" y="302"/>
                    </a:lnTo>
                    <a:lnTo>
                      <a:pt x="798" y="302"/>
                    </a:lnTo>
                    <a:lnTo>
                      <a:pt x="618" y="368"/>
                    </a:lnTo>
                    <a:lnTo>
                      <a:pt x="523" y="302"/>
                    </a:lnTo>
                    <a:lnTo>
                      <a:pt x="523" y="302"/>
                    </a:lnTo>
                    <a:lnTo>
                      <a:pt x="520" y="299"/>
                    </a:lnTo>
                    <a:lnTo>
                      <a:pt x="475" y="138"/>
                    </a:lnTo>
                    <a:lnTo>
                      <a:pt x="475" y="136"/>
                    </a:lnTo>
                    <a:lnTo>
                      <a:pt x="337" y="240"/>
                    </a:lnTo>
                    <a:lnTo>
                      <a:pt x="276" y="207"/>
                    </a:lnTo>
                    <a:lnTo>
                      <a:pt x="278" y="169"/>
                    </a:lnTo>
                    <a:lnTo>
                      <a:pt x="278" y="169"/>
                    </a:lnTo>
                    <a:lnTo>
                      <a:pt x="164" y="147"/>
                    </a:lnTo>
                    <a:lnTo>
                      <a:pt x="166" y="147"/>
                    </a:lnTo>
                    <a:lnTo>
                      <a:pt x="164" y="147"/>
                    </a:lnTo>
                    <a:lnTo>
                      <a:pt x="121" y="57"/>
                    </a:lnTo>
                    <a:lnTo>
                      <a:pt x="121" y="55"/>
                    </a:lnTo>
                    <a:lnTo>
                      <a:pt x="45" y="0"/>
                    </a:lnTo>
                    <a:lnTo>
                      <a:pt x="105" y="143"/>
                    </a:lnTo>
                    <a:lnTo>
                      <a:pt x="105" y="143"/>
                    </a:lnTo>
                    <a:lnTo>
                      <a:pt x="52" y="207"/>
                    </a:lnTo>
                    <a:lnTo>
                      <a:pt x="50" y="209"/>
                    </a:lnTo>
                    <a:lnTo>
                      <a:pt x="133" y="219"/>
                    </a:lnTo>
                    <a:lnTo>
                      <a:pt x="147" y="252"/>
                    </a:lnTo>
                    <a:lnTo>
                      <a:pt x="0" y="373"/>
                    </a:lnTo>
                    <a:lnTo>
                      <a:pt x="3" y="373"/>
                    </a:lnTo>
                    <a:lnTo>
                      <a:pt x="119" y="413"/>
                    </a:lnTo>
                    <a:lnTo>
                      <a:pt x="152" y="356"/>
                    </a:lnTo>
                    <a:lnTo>
                      <a:pt x="152" y="356"/>
                    </a:lnTo>
                    <a:lnTo>
                      <a:pt x="152" y="356"/>
                    </a:lnTo>
                    <a:lnTo>
                      <a:pt x="269" y="280"/>
                    </a:lnTo>
                    <a:lnTo>
                      <a:pt x="387" y="290"/>
                    </a:lnTo>
                    <a:lnTo>
                      <a:pt x="459" y="356"/>
                    </a:lnTo>
                    <a:lnTo>
                      <a:pt x="390" y="421"/>
                    </a:lnTo>
                    <a:lnTo>
                      <a:pt x="511" y="406"/>
                    </a:lnTo>
                    <a:lnTo>
                      <a:pt x="511" y="406"/>
                    </a:lnTo>
                    <a:lnTo>
                      <a:pt x="511" y="406"/>
                    </a:lnTo>
                    <a:lnTo>
                      <a:pt x="696" y="444"/>
                    </a:lnTo>
                    <a:lnTo>
                      <a:pt x="722" y="482"/>
                    </a:lnTo>
                    <a:lnTo>
                      <a:pt x="606" y="604"/>
                    </a:lnTo>
                    <a:lnTo>
                      <a:pt x="606" y="604"/>
                    </a:lnTo>
                    <a:lnTo>
                      <a:pt x="606" y="606"/>
                    </a:lnTo>
                    <a:lnTo>
                      <a:pt x="606" y="606"/>
                    </a:lnTo>
                    <a:lnTo>
                      <a:pt x="606" y="606"/>
                    </a:lnTo>
                    <a:lnTo>
                      <a:pt x="658" y="670"/>
                    </a:lnTo>
                    <a:lnTo>
                      <a:pt x="641" y="703"/>
                    </a:lnTo>
                    <a:lnTo>
                      <a:pt x="573" y="779"/>
                    </a:lnTo>
                    <a:lnTo>
                      <a:pt x="570" y="779"/>
                    </a:lnTo>
                    <a:lnTo>
                      <a:pt x="708" y="810"/>
                    </a:lnTo>
                    <a:lnTo>
                      <a:pt x="786" y="900"/>
                    </a:lnTo>
                    <a:lnTo>
                      <a:pt x="791" y="1071"/>
                    </a:lnTo>
                    <a:lnTo>
                      <a:pt x="791" y="1071"/>
                    </a:lnTo>
                    <a:lnTo>
                      <a:pt x="791" y="1071"/>
                    </a:lnTo>
                    <a:lnTo>
                      <a:pt x="791" y="1071"/>
                    </a:lnTo>
                    <a:lnTo>
                      <a:pt x="791" y="1071"/>
                    </a:lnTo>
                    <a:lnTo>
                      <a:pt x="905" y="1185"/>
                    </a:lnTo>
                    <a:lnTo>
                      <a:pt x="905" y="1185"/>
                    </a:lnTo>
                    <a:lnTo>
                      <a:pt x="905" y="1185"/>
                    </a:lnTo>
                    <a:lnTo>
                      <a:pt x="905" y="1185"/>
                    </a:lnTo>
                    <a:lnTo>
                      <a:pt x="905" y="1185"/>
                    </a:lnTo>
                    <a:lnTo>
                      <a:pt x="1067" y="1200"/>
                    </a:lnTo>
                    <a:lnTo>
                      <a:pt x="1067" y="1200"/>
                    </a:lnTo>
                    <a:lnTo>
                      <a:pt x="1067" y="1200"/>
                    </a:lnTo>
                    <a:lnTo>
                      <a:pt x="1069" y="1200"/>
                    </a:lnTo>
                    <a:lnTo>
                      <a:pt x="1069" y="1200"/>
                    </a:lnTo>
                    <a:lnTo>
                      <a:pt x="1169" y="1064"/>
                    </a:lnTo>
                    <a:lnTo>
                      <a:pt x="1247" y="1064"/>
                    </a:lnTo>
                    <a:lnTo>
                      <a:pt x="1314" y="1162"/>
                    </a:lnTo>
                    <a:lnTo>
                      <a:pt x="1311" y="1159"/>
                    </a:lnTo>
                    <a:lnTo>
                      <a:pt x="1314" y="1162"/>
                    </a:lnTo>
                    <a:lnTo>
                      <a:pt x="1297" y="1330"/>
                    </a:lnTo>
                    <a:lnTo>
                      <a:pt x="1297" y="1333"/>
                    </a:lnTo>
                    <a:lnTo>
                      <a:pt x="1463" y="1285"/>
                    </a:lnTo>
                    <a:lnTo>
                      <a:pt x="1511" y="1337"/>
                    </a:lnTo>
                    <a:lnTo>
                      <a:pt x="1494" y="1373"/>
                    </a:lnTo>
                    <a:lnTo>
                      <a:pt x="1494" y="1373"/>
                    </a:lnTo>
                    <a:lnTo>
                      <a:pt x="1591" y="1432"/>
                    </a:lnTo>
                    <a:lnTo>
                      <a:pt x="1599" y="1535"/>
                    </a:lnTo>
                    <a:lnTo>
                      <a:pt x="1599" y="1535"/>
                    </a:lnTo>
                    <a:lnTo>
                      <a:pt x="1599" y="1535"/>
                    </a:lnTo>
                    <a:lnTo>
                      <a:pt x="1648" y="1611"/>
                    </a:lnTo>
                    <a:lnTo>
                      <a:pt x="1648" y="1613"/>
                    </a:lnTo>
                    <a:lnTo>
                      <a:pt x="1648" y="1613"/>
                    </a:lnTo>
                    <a:lnTo>
                      <a:pt x="1665" y="1772"/>
                    </a:lnTo>
                    <a:lnTo>
                      <a:pt x="1665" y="1774"/>
                    </a:lnTo>
                    <a:lnTo>
                      <a:pt x="1805" y="1639"/>
                    </a:lnTo>
                    <a:lnTo>
                      <a:pt x="1919" y="1660"/>
                    </a:lnTo>
                    <a:lnTo>
                      <a:pt x="1917" y="1660"/>
                    </a:lnTo>
                    <a:lnTo>
                      <a:pt x="1919" y="1660"/>
                    </a:lnTo>
                    <a:lnTo>
                      <a:pt x="2026" y="1791"/>
                    </a:lnTo>
                    <a:lnTo>
                      <a:pt x="2029" y="1793"/>
                    </a:lnTo>
                    <a:lnTo>
                      <a:pt x="2112" y="1641"/>
                    </a:lnTo>
                    <a:lnTo>
                      <a:pt x="2183" y="1646"/>
                    </a:lnTo>
                    <a:lnTo>
                      <a:pt x="2195" y="1682"/>
                    </a:lnTo>
                    <a:lnTo>
                      <a:pt x="2309" y="1656"/>
                    </a:lnTo>
                    <a:lnTo>
                      <a:pt x="2385" y="1722"/>
                    </a:lnTo>
                    <a:lnTo>
                      <a:pt x="2385" y="1722"/>
                    </a:lnTo>
                    <a:lnTo>
                      <a:pt x="2477" y="1741"/>
                    </a:lnTo>
                    <a:lnTo>
                      <a:pt x="2363" y="1637"/>
                    </a:lnTo>
                    <a:close/>
                    <a:moveTo>
                      <a:pt x="2363" y="1639"/>
                    </a:moveTo>
                    <a:lnTo>
                      <a:pt x="2473" y="1741"/>
                    </a:lnTo>
                    <a:lnTo>
                      <a:pt x="2385" y="1722"/>
                    </a:lnTo>
                    <a:lnTo>
                      <a:pt x="2363" y="1639"/>
                    </a:lnTo>
                    <a:close/>
                    <a:moveTo>
                      <a:pt x="2363" y="1637"/>
                    </a:moveTo>
                    <a:lnTo>
                      <a:pt x="2340" y="1615"/>
                    </a:lnTo>
                    <a:lnTo>
                      <a:pt x="2385" y="1558"/>
                    </a:lnTo>
                    <a:lnTo>
                      <a:pt x="2363" y="1637"/>
                    </a:lnTo>
                    <a:close/>
                    <a:moveTo>
                      <a:pt x="2385" y="1556"/>
                    </a:moveTo>
                    <a:lnTo>
                      <a:pt x="2340" y="1613"/>
                    </a:lnTo>
                    <a:lnTo>
                      <a:pt x="2306" y="1580"/>
                    </a:lnTo>
                    <a:lnTo>
                      <a:pt x="2385" y="1556"/>
                    </a:lnTo>
                    <a:close/>
                    <a:moveTo>
                      <a:pt x="2202" y="1649"/>
                    </a:moveTo>
                    <a:lnTo>
                      <a:pt x="2304" y="1656"/>
                    </a:lnTo>
                    <a:lnTo>
                      <a:pt x="2197" y="1682"/>
                    </a:lnTo>
                    <a:lnTo>
                      <a:pt x="2202" y="1649"/>
                    </a:lnTo>
                    <a:close/>
                    <a:moveTo>
                      <a:pt x="2202" y="1646"/>
                    </a:moveTo>
                    <a:lnTo>
                      <a:pt x="2209" y="1611"/>
                    </a:lnTo>
                    <a:lnTo>
                      <a:pt x="2306" y="1580"/>
                    </a:lnTo>
                    <a:lnTo>
                      <a:pt x="2340" y="1615"/>
                    </a:lnTo>
                    <a:lnTo>
                      <a:pt x="2306" y="1656"/>
                    </a:lnTo>
                    <a:lnTo>
                      <a:pt x="2202" y="1646"/>
                    </a:lnTo>
                    <a:close/>
                    <a:moveTo>
                      <a:pt x="2114" y="1639"/>
                    </a:moveTo>
                    <a:lnTo>
                      <a:pt x="2157" y="1577"/>
                    </a:lnTo>
                    <a:lnTo>
                      <a:pt x="2173" y="1620"/>
                    </a:lnTo>
                    <a:lnTo>
                      <a:pt x="2114" y="1639"/>
                    </a:lnTo>
                    <a:close/>
                    <a:moveTo>
                      <a:pt x="2159" y="1577"/>
                    </a:moveTo>
                    <a:lnTo>
                      <a:pt x="2216" y="1565"/>
                    </a:lnTo>
                    <a:lnTo>
                      <a:pt x="2209" y="1611"/>
                    </a:lnTo>
                    <a:lnTo>
                      <a:pt x="2173" y="1620"/>
                    </a:lnTo>
                    <a:lnTo>
                      <a:pt x="2159" y="1577"/>
                    </a:lnTo>
                    <a:close/>
                    <a:moveTo>
                      <a:pt x="2209" y="1611"/>
                    </a:moveTo>
                    <a:lnTo>
                      <a:pt x="2202" y="1646"/>
                    </a:lnTo>
                    <a:lnTo>
                      <a:pt x="2183" y="1646"/>
                    </a:lnTo>
                    <a:lnTo>
                      <a:pt x="2173" y="1622"/>
                    </a:lnTo>
                    <a:lnTo>
                      <a:pt x="2209" y="1611"/>
                    </a:lnTo>
                    <a:close/>
                    <a:moveTo>
                      <a:pt x="2209" y="1611"/>
                    </a:moveTo>
                    <a:lnTo>
                      <a:pt x="2216" y="1565"/>
                    </a:lnTo>
                    <a:lnTo>
                      <a:pt x="2280" y="1554"/>
                    </a:lnTo>
                    <a:lnTo>
                      <a:pt x="2306" y="1580"/>
                    </a:lnTo>
                    <a:lnTo>
                      <a:pt x="2209" y="1611"/>
                    </a:lnTo>
                    <a:close/>
                    <a:moveTo>
                      <a:pt x="2280" y="1554"/>
                    </a:moveTo>
                    <a:lnTo>
                      <a:pt x="2216" y="1565"/>
                    </a:lnTo>
                    <a:lnTo>
                      <a:pt x="2235" y="1461"/>
                    </a:lnTo>
                    <a:lnTo>
                      <a:pt x="2280" y="1554"/>
                    </a:lnTo>
                    <a:close/>
                    <a:moveTo>
                      <a:pt x="2216" y="1565"/>
                    </a:moveTo>
                    <a:lnTo>
                      <a:pt x="2159" y="1577"/>
                    </a:lnTo>
                    <a:lnTo>
                      <a:pt x="2235" y="1463"/>
                    </a:lnTo>
                    <a:lnTo>
                      <a:pt x="2216" y="1565"/>
                    </a:lnTo>
                    <a:close/>
                    <a:moveTo>
                      <a:pt x="2157" y="1577"/>
                    </a:moveTo>
                    <a:lnTo>
                      <a:pt x="2112" y="1641"/>
                    </a:lnTo>
                    <a:lnTo>
                      <a:pt x="2045" y="1618"/>
                    </a:lnTo>
                    <a:lnTo>
                      <a:pt x="2157" y="1577"/>
                    </a:lnTo>
                    <a:close/>
                    <a:moveTo>
                      <a:pt x="2109" y="1641"/>
                    </a:moveTo>
                    <a:lnTo>
                      <a:pt x="1924" y="1660"/>
                    </a:lnTo>
                    <a:lnTo>
                      <a:pt x="2045" y="1618"/>
                    </a:lnTo>
                    <a:lnTo>
                      <a:pt x="2109" y="1641"/>
                    </a:lnTo>
                    <a:close/>
                    <a:moveTo>
                      <a:pt x="1881" y="1561"/>
                    </a:moveTo>
                    <a:lnTo>
                      <a:pt x="1739" y="1625"/>
                    </a:lnTo>
                    <a:lnTo>
                      <a:pt x="1701" y="1601"/>
                    </a:lnTo>
                    <a:lnTo>
                      <a:pt x="1881" y="1561"/>
                    </a:lnTo>
                    <a:close/>
                    <a:moveTo>
                      <a:pt x="1701" y="1601"/>
                    </a:moveTo>
                    <a:lnTo>
                      <a:pt x="1736" y="1625"/>
                    </a:lnTo>
                    <a:lnTo>
                      <a:pt x="1651" y="1611"/>
                    </a:lnTo>
                    <a:lnTo>
                      <a:pt x="1701" y="1601"/>
                    </a:lnTo>
                    <a:close/>
                    <a:moveTo>
                      <a:pt x="1698" y="1601"/>
                    </a:moveTo>
                    <a:lnTo>
                      <a:pt x="1651" y="1611"/>
                    </a:lnTo>
                    <a:lnTo>
                      <a:pt x="1663" y="1577"/>
                    </a:lnTo>
                    <a:lnTo>
                      <a:pt x="1698" y="1601"/>
                    </a:lnTo>
                    <a:close/>
                    <a:moveTo>
                      <a:pt x="1651" y="1608"/>
                    </a:moveTo>
                    <a:lnTo>
                      <a:pt x="1648" y="1568"/>
                    </a:lnTo>
                    <a:lnTo>
                      <a:pt x="1663" y="1575"/>
                    </a:lnTo>
                    <a:lnTo>
                      <a:pt x="1651" y="1608"/>
                    </a:lnTo>
                    <a:close/>
                    <a:moveTo>
                      <a:pt x="1648" y="1565"/>
                    </a:moveTo>
                    <a:lnTo>
                      <a:pt x="1644" y="1459"/>
                    </a:lnTo>
                    <a:lnTo>
                      <a:pt x="1644" y="1459"/>
                    </a:lnTo>
                    <a:lnTo>
                      <a:pt x="1717" y="1418"/>
                    </a:lnTo>
                    <a:lnTo>
                      <a:pt x="1663" y="1575"/>
                    </a:lnTo>
                    <a:lnTo>
                      <a:pt x="1648" y="1565"/>
                    </a:lnTo>
                    <a:close/>
                    <a:moveTo>
                      <a:pt x="1644" y="1461"/>
                    </a:moveTo>
                    <a:lnTo>
                      <a:pt x="1648" y="1565"/>
                    </a:lnTo>
                    <a:lnTo>
                      <a:pt x="1599" y="1535"/>
                    </a:lnTo>
                    <a:lnTo>
                      <a:pt x="1644" y="1461"/>
                    </a:lnTo>
                    <a:close/>
                    <a:moveTo>
                      <a:pt x="1523" y="1352"/>
                    </a:moveTo>
                    <a:lnTo>
                      <a:pt x="1553" y="1333"/>
                    </a:lnTo>
                    <a:lnTo>
                      <a:pt x="1644" y="1380"/>
                    </a:lnTo>
                    <a:lnTo>
                      <a:pt x="1644" y="1425"/>
                    </a:lnTo>
                    <a:lnTo>
                      <a:pt x="1591" y="1432"/>
                    </a:lnTo>
                    <a:lnTo>
                      <a:pt x="1523" y="1352"/>
                    </a:lnTo>
                    <a:close/>
                    <a:moveTo>
                      <a:pt x="1589" y="1430"/>
                    </a:moveTo>
                    <a:lnTo>
                      <a:pt x="1494" y="1373"/>
                    </a:lnTo>
                    <a:lnTo>
                      <a:pt x="1523" y="1354"/>
                    </a:lnTo>
                    <a:lnTo>
                      <a:pt x="1589" y="1430"/>
                    </a:lnTo>
                    <a:close/>
                    <a:moveTo>
                      <a:pt x="1539" y="1271"/>
                    </a:moveTo>
                    <a:lnTo>
                      <a:pt x="1520" y="1314"/>
                    </a:lnTo>
                    <a:lnTo>
                      <a:pt x="1466" y="1285"/>
                    </a:lnTo>
                    <a:lnTo>
                      <a:pt x="1539" y="1271"/>
                    </a:lnTo>
                    <a:close/>
                    <a:moveTo>
                      <a:pt x="1542" y="1271"/>
                    </a:moveTo>
                    <a:lnTo>
                      <a:pt x="1589" y="1304"/>
                    </a:lnTo>
                    <a:lnTo>
                      <a:pt x="1553" y="1330"/>
                    </a:lnTo>
                    <a:lnTo>
                      <a:pt x="1523" y="1314"/>
                    </a:lnTo>
                    <a:lnTo>
                      <a:pt x="1542" y="1271"/>
                    </a:lnTo>
                    <a:close/>
                    <a:moveTo>
                      <a:pt x="1553" y="1330"/>
                    </a:moveTo>
                    <a:lnTo>
                      <a:pt x="1523" y="1352"/>
                    </a:lnTo>
                    <a:lnTo>
                      <a:pt x="1511" y="1337"/>
                    </a:lnTo>
                    <a:lnTo>
                      <a:pt x="1520" y="1314"/>
                    </a:lnTo>
                    <a:lnTo>
                      <a:pt x="1553" y="1330"/>
                    </a:lnTo>
                    <a:close/>
                    <a:moveTo>
                      <a:pt x="1644" y="1428"/>
                    </a:moveTo>
                    <a:lnTo>
                      <a:pt x="1644" y="1459"/>
                    </a:lnTo>
                    <a:lnTo>
                      <a:pt x="1594" y="1432"/>
                    </a:lnTo>
                    <a:lnTo>
                      <a:pt x="1644" y="1428"/>
                    </a:lnTo>
                    <a:close/>
                    <a:moveTo>
                      <a:pt x="1644" y="1459"/>
                    </a:moveTo>
                    <a:lnTo>
                      <a:pt x="1644" y="1428"/>
                    </a:lnTo>
                    <a:lnTo>
                      <a:pt x="1715" y="1418"/>
                    </a:lnTo>
                    <a:lnTo>
                      <a:pt x="1644" y="1459"/>
                    </a:lnTo>
                    <a:close/>
                    <a:moveTo>
                      <a:pt x="1717" y="1418"/>
                    </a:moveTo>
                    <a:lnTo>
                      <a:pt x="1644" y="1425"/>
                    </a:lnTo>
                    <a:lnTo>
                      <a:pt x="1644" y="1380"/>
                    </a:lnTo>
                    <a:lnTo>
                      <a:pt x="1717" y="1418"/>
                    </a:lnTo>
                    <a:close/>
                    <a:moveTo>
                      <a:pt x="1553" y="1330"/>
                    </a:moveTo>
                    <a:lnTo>
                      <a:pt x="1591" y="1304"/>
                    </a:lnTo>
                    <a:lnTo>
                      <a:pt x="1644" y="1342"/>
                    </a:lnTo>
                    <a:lnTo>
                      <a:pt x="1644" y="1378"/>
                    </a:lnTo>
                    <a:lnTo>
                      <a:pt x="1553" y="1330"/>
                    </a:lnTo>
                    <a:close/>
                    <a:moveTo>
                      <a:pt x="1644" y="1340"/>
                    </a:moveTo>
                    <a:lnTo>
                      <a:pt x="1591" y="1304"/>
                    </a:lnTo>
                    <a:lnTo>
                      <a:pt x="1677" y="1245"/>
                    </a:lnTo>
                    <a:lnTo>
                      <a:pt x="1644" y="1340"/>
                    </a:lnTo>
                    <a:close/>
                    <a:moveTo>
                      <a:pt x="1677" y="1245"/>
                    </a:moveTo>
                    <a:lnTo>
                      <a:pt x="1591" y="1304"/>
                    </a:lnTo>
                    <a:lnTo>
                      <a:pt x="1542" y="1271"/>
                    </a:lnTo>
                    <a:lnTo>
                      <a:pt x="1677" y="1245"/>
                    </a:lnTo>
                    <a:close/>
                    <a:moveTo>
                      <a:pt x="1539" y="1271"/>
                    </a:moveTo>
                    <a:lnTo>
                      <a:pt x="1463" y="1283"/>
                    </a:lnTo>
                    <a:lnTo>
                      <a:pt x="1435" y="1221"/>
                    </a:lnTo>
                    <a:lnTo>
                      <a:pt x="1539" y="1271"/>
                    </a:lnTo>
                    <a:close/>
                    <a:moveTo>
                      <a:pt x="1463" y="1283"/>
                    </a:moveTo>
                    <a:lnTo>
                      <a:pt x="1318" y="1164"/>
                    </a:lnTo>
                    <a:lnTo>
                      <a:pt x="1432" y="1219"/>
                    </a:lnTo>
                    <a:lnTo>
                      <a:pt x="1463" y="1283"/>
                    </a:lnTo>
                    <a:close/>
                    <a:moveTo>
                      <a:pt x="1209" y="1010"/>
                    </a:moveTo>
                    <a:lnTo>
                      <a:pt x="1169" y="1062"/>
                    </a:lnTo>
                    <a:lnTo>
                      <a:pt x="1059" y="1060"/>
                    </a:lnTo>
                    <a:lnTo>
                      <a:pt x="1209" y="1010"/>
                    </a:lnTo>
                    <a:close/>
                    <a:moveTo>
                      <a:pt x="1055" y="1062"/>
                    </a:moveTo>
                    <a:lnTo>
                      <a:pt x="953" y="1145"/>
                    </a:lnTo>
                    <a:lnTo>
                      <a:pt x="893" y="1119"/>
                    </a:lnTo>
                    <a:lnTo>
                      <a:pt x="884" y="1067"/>
                    </a:lnTo>
                    <a:lnTo>
                      <a:pt x="1055" y="1062"/>
                    </a:lnTo>
                    <a:close/>
                    <a:moveTo>
                      <a:pt x="872" y="1000"/>
                    </a:moveTo>
                    <a:lnTo>
                      <a:pt x="786" y="832"/>
                    </a:lnTo>
                    <a:lnTo>
                      <a:pt x="955" y="855"/>
                    </a:lnTo>
                    <a:lnTo>
                      <a:pt x="872" y="1000"/>
                    </a:lnTo>
                    <a:close/>
                    <a:moveTo>
                      <a:pt x="824" y="333"/>
                    </a:moveTo>
                    <a:lnTo>
                      <a:pt x="879" y="394"/>
                    </a:lnTo>
                    <a:lnTo>
                      <a:pt x="748" y="454"/>
                    </a:lnTo>
                    <a:lnTo>
                      <a:pt x="824" y="333"/>
                    </a:lnTo>
                    <a:close/>
                    <a:moveTo>
                      <a:pt x="748" y="451"/>
                    </a:moveTo>
                    <a:lnTo>
                      <a:pt x="798" y="304"/>
                    </a:lnTo>
                    <a:lnTo>
                      <a:pt x="822" y="330"/>
                    </a:lnTo>
                    <a:lnTo>
                      <a:pt x="748" y="451"/>
                    </a:lnTo>
                    <a:close/>
                    <a:moveTo>
                      <a:pt x="763" y="546"/>
                    </a:moveTo>
                    <a:lnTo>
                      <a:pt x="727" y="642"/>
                    </a:lnTo>
                    <a:lnTo>
                      <a:pt x="694" y="596"/>
                    </a:lnTo>
                    <a:lnTo>
                      <a:pt x="763" y="546"/>
                    </a:lnTo>
                    <a:close/>
                    <a:moveTo>
                      <a:pt x="763" y="546"/>
                    </a:moveTo>
                    <a:lnTo>
                      <a:pt x="748" y="456"/>
                    </a:lnTo>
                    <a:lnTo>
                      <a:pt x="860" y="494"/>
                    </a:lnTo>
                    <a:lnTo>
                      <a:pt x="829" y="530"/>
                    </a:lnTo>
                    <a:lnTo>
                      <a:pt x="763" y="546"/>
                    </a:lnTo>
                    <a:close/>
                    <a:moveTo>
                      <a:pt x="732" y="497"/>
                    </a:moveTo>
                    <a:lnTo>
                      <a:pt x="722" y="482"/>
                    </a:lnTo>
                    <a:lnTo>
                      <a:pt x="746" y="456"/>
                    </a:lnTo>
                    <a:lnTo>
                      <a:pt x="732" y="497"/>
                    </a:lnTo>
                    <a:close/>
                    <a:moveTo>
                      <a:pt x="748" y="456"/>
                    </a:moveTo>
                    <a:lnTo>
                      <a:pt x="763" y="544"/>
                    </a:lnTo>
                    <a:lnTo>
                      <a:pt x="732" y="497"/>
                    </a:lnTo>
                    <a:lnTo>
                      <a:pt x="748" y="456"/>
                    </a:lnTo>
                    <a:close/>
                    <a:moveTo>
                      <a:pt x="763" y="546"/>
                    </a:moveTo>
                    <a:lnTo>
                      <a:pt x="691" y="596"/>
                    </a:lnTo>
                    <a:lnTo>
                      <a:pt x="732" y="499"/>
                    </a:lnTo>
                    <a:lnTo>
                      <a:pt x="763" y="546"/>
                    </a:lnTo>
                    <a:close/>
                    <a:moveTo>
                      <a:pt x="727" y="642"/>
                    </a:moveTo>
                    <a:lnTo>
                      <a:pt x="679" y="627"/>
                    </a:lnTo>
                    <a:lnTo>
                      <a:pt x="691" y="599"/>
                    </a:lnTo>
                    <a:lnTo>
                      <a:pt x="727" y="642"/>
                    </a:lnTo>
                    <a:close/>
                    <a:moveTo>
                      <a:pt x="727" y="642"/>
                    </a:moveTo>
                    <a:lnTo>
                      <a:pt x="758" y="744"/>
                    </a:lnTo>
                    <a:lnTo>
                      <a:pt x="722" y="751"/>
                    </a:lnTo>
                    <a:lnTo>
                      <a:pt x="658" y="670"/>
                    </a:lnTo>
                    <a:lnTo>
                      <a:pt x="679" y="627"/>
                    </a:lnTo>
                    <a:lnTo>
                      <a:pt x="727" y="642"/>
                    </a:lnTo>
                    <a:close/>
                    <a:moveTo>
                      <a:pt x="729" y="644"/>
                    </a:moveTo>
                    <a:lnTo>
                      <a:pt x="793" y="737"/>
                    </a:lnTo>
                    <a:lnTo>
                      <a:pt x="760" y="744"/>
                    </a:lnTo>
                    <a:lnTo>
                      <a:pt x="729" y="644"/>
                    </a:lnTo>
                    <a:close/>
                    <a:moveTo>
                      <a:pt x="758" y="744"/>
                    </a:moveTo>
                    <a:lnTo>
                      <a:pt x="765" y="763"/>
                    </a:lnTo>
                    <a:lnTo>
                      <a:pt x="744" y="779"/>
                    </a:lnTo>
                    <a:lnTo>
                      <a:pt x="722" y="751"/>
                    </a:lnTo>
                    <a:lnTo>
                      <a:pt x="758" y="744"/>
                    </a:lnTo>
                    <a:close/>
                    <a:moveTo>
                      <a:pt x="744" y="779"/>
                    </a:moveTo>
                    <a:lnTo>
                      <a:pt x="710" y="810"/>
                    </a:lnTo>
                    <a:lnTo>
                      <a:pt x="677" y="760"/>
                    </a:lnTo>
                    <a:lnTo>
                      <a:pt x="722" y="751"/>
                    </a:lnTo>
                    <a:lnTo>
                      <a:pt x="744" y="779"/>
                    </a:lnTo>
                    <a:close/>
                    <a:moveTo>
                      <a:pt x="744" y="779"/>
                    </a:moveTo>
                    <a:lnTo>
                      <a:pt x="784" y="829"/>
                    </a:lnTo>
                    <a:lnTo>
                      <a:pt x="710" y="810"/>
                    </a:lnTo>
                    <a:lnTo>
                      <a:pt x="744" y="779"/>
                    </a:lnTo>
                    <a:close/>
                    <a:moveTo>
                      <a:pt x="869" y="998"/>
                    </a:moveTo>
                    <a:lnTo>
                      <a:pt x="786" y="900"/>
                    </a:lnTo>
                    <a:lnTo>
                      <a:pt x="786" y="832"/>
                    </a:lnTo>
                    <a:lnTo>
                      <a:pt x="869" y="998"/>
                    </a:lnTo>
                    <a:close/>
                    <a:moveTo>
                      <a:pt x="784" y="827"/>
                    </a:moveTo>
                    <a:lnTo>
                      <a:pt x="746" y="779"/>
                    </a:lnTo>
                    <a:lnTo>
                      <a:pt x="765" y="763"/>
                    </a:lnTo>
                    <a:lnTo>
                      <a:pt x="784" y="827"/>
                    </a:lnTo>
                    <a:close/>
                    <a:moveTo>
                      <a:pt x="760" y="744"/>
                    </a:moveTo>
                    <a:lnTo>
                      <a:pt x="791" y="737"/>
                    </a:lnTo>
                    <a:lnTo>
                      <a:pt x="765" y="760"/>
                    </a:lnTo>
                    <a:lnTo>
                      <a:pt x="760" y="744"/>
                    </a:lnTo>
                    <a:close/>
                    <a:moveTo>
                      <a:pt x="729" y="639"/>
                    </a:moveTo>
                    <a:lnTo>
                      <a:pt x="763" y="546"/>
                    </a:lnTo>
                    <a:lnTo>
                      <a:pt x="829" y="530"/>
                    </a:lnTo>
                    <a:lnTo>
                      <a:pt x="729" y="639"/>
                    </a:lnTo>
                    <a:close/>
                    <a:moveTo>
                      <a:pt x="967" y="494"/>
                    </a:moveTo>
                    <a:lnTo>
                      <a:pt x="831" y="530"/>
                    </a:lnTo>
                    <a:lnTo>
                      <a:pt x="862" y="494"/>
                    </a:lnTo>
                    <a:lnTo>
                      <a:pt x="862" y="494"/>
                    </a:lnTo>
                    <a:lnTo>
                      <a:pt x="748" y="456"/>
                    </a:lnTo>
                    <a:lnTo>
                      <a:pt x="879" y="394"/>
                    </a:lnTo>
                    <a:lnTo>
                      <a:pt x="967" y="494"/>
                    </a:lnTo>
                    <a:close/>
                    <a:moveTo>
                      <a:pt x="879" y="394"/>
                    </a:moveTo>
                    <a:lnTo>
                      <a:pt x="824" y="330"/>
                    </a:lnTo>
                    <a:lnTo>
                      <a:pt x="836" y="311"/>
                    </a:lnTo>
                    <a:lnTo>
                      <a:pt x="981" y="347"/>
                    </a:lnTo>
                    <a:lnTo>
                      <a:pt x="879" y="394"/>
                    </a:lnTo>
                    <a:close/>
                    <a:moveTo>
                      <a:pt x="879" y="238"/>
                    </a:moveTo>
                    <a:lnTo>
                      <a:pt x="981" y="347"/>
                    </a:lnTo>
                    <a:lnTo>
                      <a:pt x="836" y="311"/>
                    </a:lnTo>
                    <a:lnTo>
                      <a:pt x="879" y="238"/>
                    </a:lnTo>
                    <a:close/>
                    <a:moveTo>
                      <a:pt x="834" y="311"/>
                    </a:moveTo>
                    <a:lnTo>
                      <a:pt x="822" y="330"/>
                    </a:lnTo>
                    <a:lnTo>
                      <a:pt x="798" y="304"/>
                    </a:lnTo>
                    <a:lnTo>
                      <a:pt x="834" y="311"/>
                    </a:lnTo>
                    <a:close/>
                    <a:moveTo>
                      <a:pt x="796" y="304"/>
                    </a:moveTo>
                    <a:lnTo>
                      <a:pt x="748" y="454"/>
                    </a:lnTo>
                    <a:lnTo>
                      <a:pt x="672" y="406"/>
                    </a:lnTo>
                    <a:lnTo>
                      <a:pt x="796" y="304"/>
                    </a:lnTo>
                    <a:close/>
                    <a:moveTo>
                      <a:pt x="796" y="304"/>
                    </a:moveTo>
                    <a:lnTo>
                      <a:pt x="672" y="406"/>
                    </a:lnTo>
                    <a:lnTo>
                      <a:pt x="618" y="368"/>
                    </a:lnTo>
                    <a:lnTo>
                      <a:pt x="796" y="304"/>
                    </a:lnTo>
                    <a:close/>
                    <a:moveTo>
                      <a:pt x="618" y="368"/>
                    </a:moveTo>
                    <a:lnTo>
                      <a:pt x="672" y="406"/>
                    </a:lnTo>
                    <a:lnTo>
                      <a:pt x="513" y="406"/>
                    </a:lnTo>
                    <a:lnTo>
                      <a:pt x="618" y="368"/>
                    </a:lnTo>
                    <a:close/>
                    <a:moveTo>
                      <a:pt x="511" y="406"/>
                    </a:moveTo>
                    <a:lnTo>
                      <a:pt x="520" y="302"/>
                    </a:lnTo>
                    <a:lnTo>
                      <a:pt x="615" y="368"/>
                    </a:lnTo>
                    <a:lnTo>
                      <a:pt x="511" y="406"/>
                    </a:lnTo>
                    <a:close/>
                    <a:moveTo>
                      <a:pt x="475" y="138"/>
                    </a:moveTo>
                    <a:lnTo>
                      <a:pt x="520" y="299"/>
                    </a:lnTo>
                    <a:lnTo>
                      <a:pt x="337" y="240"/>
                    </a:lnTo>
                    <a:lnTo>
                      <a:pt x="475" y="138"/>
                    </a:lnTo>
                    <a:close/>
                    <a:moveTo>
                      <a:pt x="238" y="231"/>
                    </a:moveTo>
                    <a:lnTo>
                      <a:pt x="271" y="233"/>
                    </a:lnTo>
                    <a:lnTo>
                      <a:pt x="269" y="280"/>
                    </a:lnTo>
                    <a:lnTo>
                      <a:pt x="212" y="266"/>
                    </a:lnTo>
                    <a:lnTo>
                      <a:pt x="238" y="231"/>
                    </a:lnTo>
                    <a:close/>
                    <a:moveTo>
                      <a:pt x="152" y="354"/>
                    </a:moveTo>
                    <a:lnTo>
                      <a:pt x="147" y="254"/>
                    </a:lnTo>
                    <a:lnTo>
                      <a:pt x="209" y="269"/>
                    </a:lnTo>
                    <a:lnTo>
                      <a:pt x="152" y="354"/>
                    </a:lnTo>
                    <a:close/>
                    <a:moveTo>
                      <a:pt x="164" y="150"/>
                    </a:moveTo>
                    <a:lnTo>
                      <a:pt x="257" y="197"/>
                    </a:lnTo>
                    <a:lnTo>
                      <a:pt x="235" y="228"/>
                    </a:lnTo>
                    <a:lnTo>
                      <a:pt x="136" y="216"/>
                    </a:lnTo>
                    <a:lnTo>
                      <a:pt x="119" y="174"/>
                    </a:lnTo>
                    <a:lnTo>
                      <a:pt x="164" y="150"/>
                    </a:lnTo>
                    <a:close/>
                    <a:moveTo>
                      <a:pt x="119" y="171"/>
                    </a:moveTo>
                    <a:lnTo>
                      <a:pt x="107" y="143"/>
                    </a:lnTo>
                    <a:lnTo>
                      <a:pt x="162" y="150"/>
                    </a:lnTo>
                    <a:lnTo>
                      <a:pt x="119" y="171"/>
                    </a:lnTo>
                    <a:close/>
                    <a:moveTo>
                      <a:pt x="257" y="197"/>
                    </a:moveTo>
                    <a:lnTo>
                      <a:pt x="166" y="150"/>
                    </a:lnTo>
                    <a:lnTo>
                      <a:pt x="276" y="169"/>
                    </a:lnTo>
                    <a:lnTo>
                      <a:pt x="257" y="197"/>
                    </a:lnTo>
                    <a:close/>
                    <a:moveTo>
                      <a:pt x="257" y="200"/>
                    </a:moveTo>
                    <a:lnTo>
                      <a:pt x="273" y="207"/>
                    </a:lnTo>
                    <a:lnTo>
                      <a:pt x="271" y="233"/>
                    </a:lnTo>
                    <a:lnTo>
                      <a:pt x="238" y="228"/>
                    </a:lnTo>
                    <a:lnTo>
                      <a:pt x="257" y="200"/>
                    </a:lnTo>
                    <a:close/>
                    <a:moveTo>
                      <a:pt x="271" y="280"/>
                    </a:moveTo>
                    <a:lnTo>
                      <a:pt x="273" y="233"/>
                    </a:lnTo>
                    <a:lnTo>
                      <a:pt x="335" y="242"/>
                    </a:lnTo>
                    <a:lnTo>
                      <a:pt x="271" y="280"/>
                    </a:lnTo>
                    <a:close/>
                    <a:moveTo>
                      <a:pt x="516" y="299"/>
                    </a:moveTo>
                    <a:lnTo>
                      <a:pt x="390" y="290"/>
                    </a:lnTo>
                    <a:lnTo>
                      <a:pt x="340" y="242"/>
                    </a:lnTo>
                    <a:lnTo>
                      <a:pt x="516" y="299"/>
                    </a:lnTo>
                    <a:close/>
                    <a:moveTo>
                      <a:pt x="335" y="240"/>
                    </a:moveTo>
                    <a:lnTo>
                      <a:pt x="273" y="233"/>
                    </a:lnTo>
                    <a:lnTo>
                      <a:pt x="276" y="209"/>
                    </a:lnTo>
                    <a:lnTo>
                      <a:pt x="335" y="240"/>
                    </a:lnTo>
                    <a:close/>
                    <a:moveTo>
                      <a:pt x="257" y="197"/>
                    </a:moveTo>
                    <a:lnTo>
                      <a:pt x="276" y="171"/>
                    </a:lnTo>
                    <a:lnTo>
                      <a:pt x="273" y="207"/>
                    </a:lnTo>
                    <a:lnTo>
                      <a:pt x="257" y="197"/>
                    </a:lnTo>
                    <a:close/>
                    <a:moveTo>
                      <a:pt x="107" y="143"/>
                    </a:moveTo>
                    <a:lnTo>
                      <a:pt x="121" y="57"/>
                    </a:lnTo>
                    <a:lnTo>
                      <a:pt x="164" y="147"/>
                    </a:lnTo>
                    <a:lnTo>
                      <a:pt x="107" y="143"/>
                    </a:lnTo>
                    <a:close/>
                    <a:moveTo>
                      <a:pt x="119" y="57"/>
                    </a:moveTo>
                    <a:lnTo>
                      <a:pt x="107" y="140"/>
                    </a:lnTo>
                    <a:lnTo>
                      <a:pt x="48" y="5"/>
                    </a:lnTo>
                    <a:lnTo>
                      <a:pt x="119" y="57"/>
                    </a:lnTo>
                    <a:close/>
                    <a:moveTo>
                      <a:pt x="107" y="143"/>
                    </a:moveTo>
                    <a:lnTo>
                      <a:pt x="117" y="174"/>
                    </a:lnTo>
                    <a:lnTo>
                      <a:pt x="52" y="207"/>
                    </a:lnTo>
                    <a:lnTo>
                      <a:pt x="107" y="143"/>
                    </a:lnTo>
                    <a:close/>
                    <a:moveTo>
                      <a:pt x="52" y="207"/>
                    </a:moveTo>
                    <a:lnTo>
                      <a:pt x="117" y="174"/>
                    </a:lnTo>
                    <a:lnTo>
                      <a:pt x="133" y="216"/>
                    </a:lnTo>
                    <a:lnTo>
                      <a:pt x="52" y="207"/>
                    </a:lnTo>
                    <a:close/>
                    <a:moveTo>
                      <a:pt x="136" y="219"/>
                    </a:moveTo>
                    <a:lnTo>
                      <a:pt x="235" y="231"/>
                    </a:lnTo>
                    <a:lnTo>
                      <a:pt x="212" y="266"/>
                    </a:lnTo>
                    <a:lnTo>
                      <a:pt x="147" y="252"/>
                    </a:lnTo>
                    <a:lnTo>
                      <a:pt x="136" y="219"/>
                    </a:lnTo>
                    <a:close/>
                    <a:moveTo>
                      <a:pt x="147" y="254"/>
                    </a:moveTo>
                    <a:lnTo>
                      <a:pt x="150" y="356"/>
                    </a:lnTo>
                    <a:lnTo>
                      <a:pt x="5" y="373"/>
                    </a:lnTo>
                    <a:lnTo>
                      <a:pt x="147" y="254"/>
                    </a:lnTo>
                    <a:close/>
                    <a:moveTo>
                      <a:pt x="5" y="373"/>
                    </a:moveTo>
                    <a:lnTo>
                      <a:pt x="150" y="356"/>
                    </a:lnTo>
                    <a:lnTo>
                      <a:pt x="150" y="359"/>
                    </a:lnTo>
                    <a:lnTo>
                      <a:pt x="150" y="359"/>
                    </a:lnTo>
                    <a:lnTo>
                      <a:pt x="119" y="411"/>
                    </a:lnTo>
                    <a:lnTo>
                      <a:pt x="5" y="373"/>
                    </a:lnTo>
                    <a:close/>
                    <a:moveTo>
                      <a:pt x="152" y="354"/>
                    </a:moveTo>
                    <a:lnTo>
                      <a:pt x="212" y="269"/>
                    </a:lnTo>
                    <a:lnTo>
                      <a:pt x="269" y="280"/>
                    </a:lnTo>
                    <a:lnTo>
                      <a:pt x="152" y="354"/>
                    </a:lnTo>
                    <a:close/>
                    <a:moveTo>
                      <a:pt x="271" y="280"/>
                    </a:moveTo>
                    <a:lnTo>
                      <a:pt x="337" y="242"/>
                    </a:lnTo>
                    <a:lnTo>
                      <a:pt x="387" y="290"/>
                    </a:lnTo>
                    <a:lnTo>
                      <a:pt x="271" y="280"/>
                    </a:lnTo>
                    <a:close/>
                    <a:moveTo>
                      <a:pt x="390" y="290"/>
                    </a:moveTo>
                    <a:lnTo>
                      <a:pt x="518" y="302"/>
                    </a:lnTo>
                    <a:lnTo>
                      <a:pt x="459" y="356"/>
                    </a:lnTo>
                    <a:lnTo>
                      <a:pt x="390" y="290"/>
                    </a:lnTo>
                    <a:close/>
                    <a:moveTo>
                      <a:pt x="392" y="418"/>
                    </a:moveTo>
                    <a:lnTo>
                      <a:pt x="459" y="359"/>
                    </a:lnTo>
                    <a:lnTo>
                      <a:pt x="511" y="406"/>
                    </a:lnTo>
                    <a:lnTo>
                      <a:pt x="392" y="418"/>
                    </a:lnTo>
                    <a:close/>
                    <a:moveTo>
                      <a:pt x="459" y="356"/>
                    </a:moveTo>
                    <a:lnTo>
                      <a:pt x="520" y="302"/>
                    </a:lnTo>
                    <a:lnTo>
                      <a:pt x="511" y="406"/>
                    </a:lnTo>
                    <a:lnTo>
                      <a:pt x="459" y="356"/>
                    </a:lnTo>
                    <a:close/>
                    <a:moveTo>
                      <a:pt x="516" y="406"/>
                    </a:moveTo>
                    <a:lnTo>
                      <a:pt x="672" y="406"/>
                    </a:lnTo>
                    <a:lnTo>
                      <a:pt x="696" y="444"/>
                    </a:lnTo>
                    <a:lnTo>
                      <a:pt x="516" y="406"/>
                    </a:lnTo>
                    <a:close/>
                    <a:moveTo>
                      <a:pt x="698" y="444"/>
                    </a:moveTo>
                    <a:lnTo>
                      <a:pt x="675" y="409"/>
                    </a:lnTo>
                    <a:lnTo>
                      <a:pt x="746" y="454"/>
                    </a:lnTo>
                    <a:lnTo>
                      <a:pt x="698" y="444"/>
                    </a:lnTo>
                    <a:close/>
                    <a:moveTo>
                      <a:pt x="698" y="447"/>
                    </a:moveTo>
                    <a:lnTo>
                      <a:pt x="746" y="456"/>
                    </a:lnTo>
                    <a:lnTo>
                      <a:pt x="722" y="482"/>
                    </a:lnTo>
                    <a:lnTo>
                      <a:pt x="698" y="447"/>
                    </a:lnTo>
                    <a:close/>
                    <a:moveTo>
                      <a:pt x="722" y="485"/>
                    </a:moveTo>
                    <a:lnTo>
                      <a:pt x="732" y="497"/>
                    </a:lnTo>
                    <a:lnTo>
                      <a:pt x="691" y="596"/>
                    </a:lnTo>
                    <a:lnTo>
                      <a:pt x="691" y="596"/>
                    </a:lnTo>
                    <a:lnTo>
                      <a:pt x="608" y="604"/>
                    </a:lnTo>
                    <a:lnTo>
                      <a:pt x="722" y="485"/>
                    </a:lnTo>
                    <a:close/>
                    <a:moveTo>
                      <a:pt x="691" y="599"/>
                    </a:moveTo>
                    <a:lnTo>
                      <a:pt x="677" y="627"/>
                    </a:lnTo>
                    <a:lnTo>
                      <a:pt x="608" y="606"/>
                    </a:lnTo>
                    <a:lnTo>
                      <a:pt x="691" y="599"/>
                    </a:lnTo>
                    <a:close/>
                    <a:moveTo>
                      <a:pt x="608" y="606"/>
                    </a:moveTo>
                    <a:lnTo>
                      <a:pt x="677" y="627"/>
                    </a:lnTo>
                    <a:lnTo>
                      <a:pt x="658" y="670"/>
                    </a:lnTo>
                    <a:lnTo>
                      <a:pt x="608" y="606"/>
                    </a:lnTo>
                    <a:close/>
                    <a:moveTo>
                      <a:pt x="722" y="751"/>
                    </a:moveTo>
                    <a:lnTo>
                      <a:pt x="677" y="758"/>
                    </a:lnTo>
                    <a:lnTo>
                      <a:pt x="644" y="706"/>
                    </a:lnTo>
                    <a:lnTo>
                      <a:pt x="658" y="670"/>
                    </a:lnTo>
                    <a:lnTo>
                      <a:pt x="722" y="751"/>
                    </a:lnTo>
                    <a:close/>
                    <a:moveTo>
                      <a:pt x="641" y="706"/>
                    </a:moveTo>
                    <a:lnTo>
                      <a:pt x="677" y="760"/>
                    </a:lnTo>
                    <a:lnTo>
                      <a:pt x="573" y="779"/>
                    </a:lnTo>
                    <a:lnTo>
                      <a:pt x="641" y="706"/>
                    </a:lnTo>
                    <a:close/>
                    <a:moveTo>
                      <a:pt x="575" y="779"/>
                    </a:moveTo>
                    <a:lnTo>
                      <a:pt x="677" y="760"/>
                    </a:lnTo>
                    <a:lnTo>
                      <a:pt x="708" y="810"/>
                    </a:lnTo>
                    <a:lnTo>
                      <a:pt x="575" y="779"/>
                    </a:lnTo>
                    <a:close/>
                    <a:moveTo>
                      <a:pt x="710" y="810"/>
                    </a:moveTo>
                    <a:lnTo>
                      <a:pt x="784" y="832"/>
                    </a:lnTo>
                    <a:lnTo>
                      <a:pt x="786" y="900"/>
                    </a:lnTo>
                    <a:lnTo>
                      <a:pt x="710" y="810"/>
                    </a:lnTo>
                    <a:close/>
                    <a:moveTo>
                      <a:pt x="791" y="1069"/>
                    </a:moveTo>
                    <a:lnTo>
                      <a:pt x="786" y="903"/>
                    </a:lnTo>
                    <a:lnTo>
                      <a:pt x="872" y="1003"/>
                    </a:lnTo>
                    <a:lnTo>
                      <a:pt x="791" y="1069"/>
                    </a:lnTo>
                    <a:close/>
                    <a:moveTo>
                      <a:pt x="872" y="1003"/>
                    </a:moveTo>
                    <a:lnTo>
                      <a:pt x="884" y="1067"/>
                    </a:lnTo>
                    <a:lnTo>
                      <a:pt x="793" y="1069"/>
                    </a:lnTo>
                    <a:lnTo>
                      <a:pt x="872" y="1003"/>
                    </a:lnTo>
                    <a:close/>
                    <a:moveTo>
                      <a:pt x="884" y="1067"/>
                    </a:moveTo>
                    <a:lnTo>
                      <a:pt x="893" y="1117"/>
                    </a:lnTo>
                    <a:lnTo>
                      <a:pt x="793" y="1071"/>
                    </a:lnTo>
                    <a:lnTo>
                      <a:pt x="884" y="1067"/>
                    </a:lnTo>
                    <a:close/>
                    <a:moveTo>
                      <a:pt x="793" y="1071"/>
                    </a:moveTo>
                    <a:lnTo>
                      <a:pt x="893" y="1119"/>
                    </a:lnTo>
                    <a:lnTo>
                      <a:pt x="905" y="1183"/>
                    </a:lnTo>
                    <a:lnTo>
                      <a:pt x="793" y="1071"/>
                    </a:lnTo>
                    <a:close/>
                    <a:moveTo>
                      <a:pt x="905" y="1183"/>
                    </a:moveTo>
                    <a:lnTo>
                      <a:pt x="893" y="1119"/>
                    </a:lnTo>
                    <a:lnTo>
                      <a:pt x="953" y="1145"/>
                    </a:lnTo>
                    <a:lnTo>
                      <a:pt x="905" y="1183"/>
                    </a:lnTo>
                    <a:close/>
                    <a:moveTo>
                      <a:pt x="905" y="1185"/>
                    </a:moveTo>
                    <a:lnTo>
                      <a:pt x="953" y="1147"/>
                    </a:lnTo>
                    <a:lnTo>
                      <a:pt x="1064" y="1200"/>
                    </a:lnTo>
                    <a:lnTo>
                      <a:pt x="905" y="1185"/>
                    </a:lnTo>
                    <a:close/>
                    <a:moveTo>
                      <a:pt x="953" y="1145"/>
                    </a:moveTo>
                    <a:lnTo>
                      <a:pt x="1055" y="1062"/>
                    </a:lnTo>
                    <a:lnTo>
                      <a:pt x="1067" y="1200"/>
                    </a:lnTo>
                    <a:lnTo>
                      <a:pt x="953" y="1145"/>
                    </a:lnTo>
                    <a:close/>
                    <a:moveTo>
                      <a:pt x="1067" y="1197"/>
                    </a:moveTo>
                    <a:lnTo>
                      <a:pt x="1057" y="1062"/>
                    </a:lnTo>
                    <a:lnTo>
                      <a:pt x="1169" y="1064"/>
                    </a:lnTo>
                    <a:lnTo>
                      <a:pt x="1067" y="1197"/>
                    </a:lnTo>
                    <a:close/>
                    <a:moveTo>
                      <a:pt x="1171" y="1062"/>
                    </a:moveTo>
                    <a:lnTo>
                      <a:pt x="1209" y="1010"/>
                    </a:lnTo>
                    <a:lnTo>
                      <a:pt x="1247" y="1064"/>
                    </a:lnTo>
                    <a:lnTo>
                      <a:pt x="1171" y="1062"/>
                    </a:lnTo>
                    <a:close/>
                    <a:moveTo>
                      <a:pt x="1249" y="1064"/>
                    </a:moveTo>
                    <a:lnTo>
                      <a:pt x="1211" y="1010"/>
                    </a:lnTo>
                    <a:lnTo>
                      <a:pt x="1359" y="1067"/>
                    </a:lnTo>
                    <a:lnTo>
                      <a:pt x="1249" y="1064"/>
                    </a:lnTo>
                    <a:close/>
                    <a:moveTo>
                      <a:pt x="1361" y="1067"/>
                    </a:moveTo>
                    <a:lnTo>
                      <a:pt x="1314" y="1162"/>
                    </a:lnTo>
                    <a:lnTo>
                      <a:pt x="1249" y="1064"/>
                    </a:lnTo>
                    <a:lnTo>
                      <a:pt x="1361" y="1067"/>
                    </a:lnTo>
                    <a:close/>
                    <a:moveTo>
                      <a:pt x="1361" y="1067"/>
                    </a:moveTo>
                    <a:lnTo>
                      <a:pt x="1432" y="1219"/>
                    </a:lnTo>
                    <a:lnTo>
                      <a:pt x="1316" y="1162"/>
                    </a:lnTo>
                    <a:lnTo>
                      <a:pt x="1361" y="1067"/>
                    </a:lnTo>
                    <a:close/>
                    <a:moveTo>
                      <a:pt x="1297" y="1330"/>
                    </a:moveTo>
                    <a:lnTo>
                      <a:pt x="1314" y="1164"/>
                    </a:lnTo>
                    <a:lnTo>
                      <a:pt x="1463" y="1283"/>
                    </a:lnTo>
                    <a:lnTo>
                      <a:pt x="1297" y="1330"/>
                    </a:lnTo>
                    <a:close/>
                    <a:moveTo>
                      <a:pt x="1466" y="1285"/>
                    </a:moveTo>
                    <a:lnTo>
                      <a:pt x="1520" y="1314"/>
                    </a:lnTo>
                    <a:lnTo>
                      <a:pt x="1511" y="1337"/>
                    </a:lnTo>
                    <a:lnTo>
                      <a:pt x="1466" y="1285"/>
                    </a:lnTo>
                    <a:close/>
                    <a:moveTo>
                      <a:pt x="1523" y="1352"/>
                    </a:moveTo>
                    <a:lnTo>
                      <a:pt x="1494" y="1371"/>
                    </a:lnTo>
                    <a:lnTo>
                      <a:pt x="1511" y="1340"/>
                    </a:lnTo>
                    <a:lnTo>
                      <a:pt x="1523" y="1352"/>
                    </a:lnTo>
                    <a:close/>
                    <a:moveTo>
                      <a:pt x="1591" y="1432"/>
                    </a:moveTo>
                    <a:lnTo>
                      <a:pt x="1644" y="1459"/>
                    </a:lnTo>
                    <a:lnTo>
                      <a:pt x="1599" y="1532"/>
                    </a:lnTo>
                    <a:lnTo>
                      <a:pt x="1591" y="1432"/>
                    </a:lnTo>
                    <a:close/>
                    <a:moveTo>
                      <a:pt x="1601" y="1537"/>
                    </a:moveTo>
                    <a:lnTo>
                      <a:pt x="1648" y="1565"/>
                    </a:lnTo>
                    <a:lnTo>
                      <a:pt x="1648" y="1611"/>
                    </a:lnTo>
                    <a:lnTo>
                      <a:pt x="1601" y="1537"/>
                    </a:lnTo>
                    <a:close/>
                    <a:moveTo>
                      <a:pt x="1651" y="1613"/>
                    </a:moveTo>
                    <a:lnTo>
                      <a:pt x="1736" y="1625"/>
                    </a:lnTo>
                    <a:lnTo>
                      <a:pt x="1665" y="1770"/>
                    </a:lnTo>
                    <a:lnTo>
                      <a:pt x="1651" y="1613"/>
                    </a:lnTo>
                    <a:close/>
                    <a:moveTo>
                      <a:pt x="1668" y="1770"/>
                    </a:moveTo>
                    <a:lnTo>
                      <a:pt x="1739" y="1625"/>
                    </a:lnTo>
                    <a:lnTo>
                      <a:pt x="1803" y="1639"/>
                    </a:lnTo>
                    <a:lnTo>
                      <a:pt x="1668" y="1770"/>
                    </a:lnTo>
                    <a:close/>
                    <a:moveTo>
                      <a:pt x="1803" y="1637"/>
                    </a:moveTo>
                    <a:lnTo>
                      <a:pt x="1739" y="1625"/>
                    </a:lnTo>
                    <a:lnTo>
                      <a:pt x="1884" y="1561"/>
                    </a:lnTo>
                    <a:lnTo>
                      <a:pt x="1803" y="1637"/>
                    </a:lnTo>
                    <a:close/>
                    <a:moveTo>
                      <a:pt x="1886" y="1561"/>
                    </a:moveTo>
                    <a:lnTo>
                      <a:pt x="1919" y="1660"/>
                    </a:lnTo>
                    <a:lnTo>
                      <a:pt x="1805" y="1637"/>
                    </a:lnTo>
                    <a:lnTo>
                      <a:pt x="1886" y="1561"/>
                    </a:lnTo>
                    <a:close/>
                    <a:moveTo>
                      <a:pt x="1886" y="1561"/>
                    </a:moveTo>
                    <a:lnTo>
                      <a:pt x="2043" y="1618"/>
                    </a:lnTo>
                    <a:lnTo>
                      <a:pt x="1922" y="1660"/>
                    </a:lnTo>
                    <a:lnTo>
                      <a:pt x="1886" y="1561"/>
                    </a:lnTo>
                    <a:close/>
                    <a:moveTo>
                      <a:pt x="1922" y="1660"/>
                    </a:moveTo>
                    <a:lnTo>
                      <a:pt x="2112" y="1641"/>
                    </a:lnTo>
                    <a:lnTo>
                      <a:pt x="2029" y="1791"/>
                    </a:lnTo>
                    <a:lnTo>
                      <a:pt x="1922" y="1660"/>
                    </a:lnTo>
                    <a:close/>
                    <a:moveTo>
                      <a:pt x="2114" y="1641"/>
                    </a:moveTo>
                    <a:lnTo>
                      <a:pt x="2173" y="1622"/>
                    </a:lnTo>
                    <a:lnTo>
                      <a:pt x="2183" y="1646"/>
                    </a:lnTo>
                    <a:lnTo>
                      <a:pt x="2114" y="1641"/>
                    </a:lnTo>
                    <a:close/>
                    <a:moveTo>
                      <a:pt x="2202" y="1649"/>
                    </a:moveTo>
                    <a:lnTo>
                      <a:pt x="2197" y="1679"/>
                    </a:lnTo>
                    <a:lnTo>
                      <a:pt x="2183" y="1646"/>
                    </a:lnTo>
                    <a:lnTo>
                      <a:pt x="2202" y="1649"/>
                    </a:lnTo>
                    <a:close/>
                    <a:moveTo>
                      <a:pt x="2340" y="1615"/>
                    </a:moveTo>
                    <a:lnTo>
                      <a:pt x="2361" y="1637"/>
                    </a:lnTo>
                    <a:lnTo>
                      <a:pt x="2309" y="1656"/>
                    </a:lnTo>
                    <a:lnTo>
                      <a:pt x="2340" y="1615"/>
                    </a:lnTo>
                    <a:close/>
                    <a:moveTo>
                      <a:pt x="2363" y="1639"/>
                    </a:moveTo>
                    <a:lnTo>
                      <a:pt x="2385" y="1720"/>
                    </a:lnTo>
                    <a:lnTo>
                      <a:pt x="2309" y="1656"/>
                    </a:lnTo>
                    <a:lnTo>
                      <a:pt x="2363" y="163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99" name="Freeform 3284">
                <a:extLst>
                  <a:ext uri="{FF2B5EF4-FFF2-40B4-BE49-F238E27FC236}">
                    <a16:creationId xmlns:a16="http://schemas.microsoft.com/office/drawing/2014/main" id="{F79C0A02-0952-29CE-5EC4-742544E68064}"/>
                  </a:ext>
                </a:extLst>
              </p:cNvPr>
              <p:cNvSpPr>
                <a:spLocks/>
              </p:cNvSpPr>
              <p:nvPr/>
            </p:nvSpPr>
            <p:spPr bwMode="auto">
              <a:xfrm>
                <a:off x="6975035" y="-347780"/>
                <a:ext cx="46900" cy="52417"/>
              </a:xfrm>
              <a:custGeom>
                <a:avLst/>
                <a:gdLst>
                  <a:gd name="T0" fmla="*/ 6 w 7"/>
                  <a:gd name="T1" fmla="*/ 6 h 8"/>
                  <a:gd name="T2" fmla="*/ 1 w 7"/>
                  <a:gd name="T3" fmla="*/ 7 h 8"/>
                  <a:gd name="T4" fmla="*/ 1 w 7"/>
                  <a:gd name="T5" fmla="*/ 2 h 8"/>
                  <a:gd name="T6" fmla="*/ 6 w 7"/>
                  <a:gd name="T7" fmla="*/ 2 h 8"/>
                  <a:gd name="T8" fmla="*/ 6 w 7"/>
                  <a:gd name="T9" fmla="*/ 6 h 8"/>
                </a:gdLst>
                <a:ahLst/>
                <a:cxnLst>
                  <a:cxn ang="0">
                    <a:pos x="T0" y="T1"/>
                  </a:cxn>
                  <a:cxn ang="0">
                    <a:pos x="T2" y="T3"/>
                  </a:cxn>
                  <a:cxn ang="0">
                    <a:pos x="T4" y="T5"/>
                  </a:cxn>
                  <a:cxn ang="0">
                    <a:pos x="T6" y="T7"/>
                  </a:cxn>
                  <a:cxn ang="0">
                    <a:pos x="T8" y="T9"/>
                  </a:cxn>
                </a:cxnLst>
                <a:rect l="0" t="0" r="r" b="b"/>
                <a:pathLst>
                  <a:path w="7" h="8">
                    <a:moveTo>
                      <a:pt x="6" y="6"/>
                    </a:moveTo>
                    <a:cubicBezTo>
                      <a:pt x="5" y="8"/>
                      <a:pt x="3" y="8"/>
                      <a:pt x="1" y="7"/>
                    </a:cubicBezTo>
                    <a:cubicBezTo>
                      <a:pt x="0" y="5"/>
                      <a:pt x="0" y="3"/>
                      <a:pt x="1" y="2"/>
                    </a:cubicBezTo>
                    <a:cubicBezTo>
                      <a:pt x="2" y="0"/>
                      <a:pt x="4" y="0"/>
                      <a:pt x="6" y="2"/>
                    </a:cubicBezTo>
                    <a:cubicBezTo>
                      <a:pt x="7" y="3"/>
                      <a:pt x="7" y="5"/>
                      <a:pt x="6"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00" name="Freeform 3285">
                <a:extLst>
                  <a:ext uri="{FF2B5EF4-FFF2-40B4-BE49-F238E27FC236}">
                    <a16:creationId xmlns:a16="http://schemas.microsoft.com/office/drawing/2014/main" id="{27EBE6C9-9901-2B37-BF7D-A8D9EB215610}"/>
                  </a:ext>
                </a:extLst>
              </p:cNvPr>
              <p:cNvSpPr>
                <a:spLocks/>
              </p:cNvSpPr>
              <p:nvPr/>
            </p:nvSpPr>
            <p:spPr bwMode="auto">
              <a:xfrm>
                <a:off x="6563972" y="19142"/>
                <a:ext cx="44141" cy="46900"/>
              </a:xfrm>
              <a:custGeom>
                <a:avLst/>
                <a:gdLst>
                  <a:gd name="T0" fmla="*/ 6 w 7"/>
                  <a:gd name="T1" fmla="*/ 6 h 7"/>
                  <a:gd name="T2" fmla="*/ 1 w 7"/>
                  <a:gd name="T3" fmla="*/ 6 h 7"/>
                  <a:gd name="T4" fmla="*/ 1 w 7"/>
                  <a:gd name="T5" fmla="*/ 1 h 7"/>
                  <a:gd name="T6" fmla="*/ 6 w 7"/>
                  <a:gd name="T7" fmla="*/ 1 h 7"/>
                  <a:gd name="T8" fmla="*/ 6 w 7"/>
                  <a:gd name="T9" fmla="*/ 6 h 7"/>
                </a:gdLst>
                <a:ahLst/>
                <a:cxnLst>
                  <a:cxn ang="0">
                    <a:pos x="T0" y="T1"/>
                  </a:cxn>
                  <a:cxn ang="0">
                    <a:pos x="T2" y="T3"/>
                  </a:cxn>
                  <a:cxn ang="0">
                    <a:pos x="T4" y="T5"/>
                  </a:cxn>
                  <a:cxn ang="0">
                    <a:pos x="T6" y="T7"/>
                  </a:cxn>
                  <a:cxn ang="0">
                    <a:pos x="T8" y="T9"/>
                  </a:cxn>
                </a:cxnLst>
                <a:rect l="0" t="0" r="r" b="b"/>
                <a:pathLst>
                  <a:path w="7" h="7">
                    <a:moveTo>
                      <a:pt x="6" y="6"/>
                    </a:moveTo>
                    <a:cubicBezTo>
                      <a:pt x="5" y="7"/>
                      <a:pt x="3" y="7"/>
                      <a:pt x="1" y="6"/>
                    </a:cubicBezTo>
                    <a:cubicBezTo>
                      <a:pt x="0" y="5"/>
                      <a:pt x="0" y="3"/>
                      <a:pt x="1" y="1"/>
                    </a:cubicBezTo>
                    <a:cubicBezTo>
                      <a:pt x="2" y="0"/>
                      <a:pt x="4" y="0"/>
                      <a:pt x="6" y="1"/>
                    </a:cubicBezTo>
                    <a:cubicBezTo>
                      <a:pt x="7" y="2"/>
                      <a:pt x="7" y="4"/>
                      <a:pt x="6"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01" name="Freeform 3286">
                <a:extLst>
                  <a:ext uri="{FF2B5EF4-FFF2-40B4-BE49-F238E27FC236}">
                    <a16:creationId xmlns:a16="http://schemas.microsoft.com/office/drawing/2014/main" id="{C3486CAB-9453-48E6-313D-4AE31E0BB4C8}"/>
                  </a:ext>
                </a:extLst>
              </p:cNvPr>
              <p:cNvSpPr>
                <a:spLocks/>
              </p:cNvSpPr>
              <p:nvPr/>
            </p:nvSpPr>
            <p:spPr bwMode="auto">
              <a:xfrm>
                <a:off x="7664737" y="-289845"/>
                <a:ext cx="52417" cy="46900"/>
              </a:xfrm>
              <a:custGeom>
                <a:avLst/>
                <a:gdLst>
                  <a:gd name="T0" fmla="*/ 6 w 8"/>
                  <a:gd name="T1" fmla="*/ 6 h 7"/>
                  <a:gd name="T2" fmla="*/ 2 w 8"/>
                  <a:gd name="T3" fmla="*/ 6 h 7"/>
                  <a:gd name="T4" fmla="*/ 1 w 8"/>
                  <a:gd name="T5" fmla="*/ 1 h 7"/>
                  <a:gd name="T6" fmla="*/ 6 w 8"/>
                  <a:gd name="T7" fmla="*/ 1 h 7"/>
                  <a:gd name="T8" fmla="*/ 6 w 8"/>
                  <a:gd name="T9" fmla="*/ 6 h 7"/>
                </a:gdLst>
                <a:ahLst/>
                <a:cxnLst>
                  <a:cxn ang="0">
                    <a:pos x="T0" y="T1"/>
                  </a:cxn>
                  <a:cxn ang="0">
                    <a:pos x="T2" y="T3"/>
                  </a:cxn>
                  <a:cxn ang="0">
                    <a:pos x="T4" y="T5"/>
                  </a:cxn>
                  <a:cxn ang="0">
                    <a:pos x="T6" y="T7"/>
                  </a:cxn>
                  <a:cxn ang="0">
                    <a:pos x="T8" y="T9"/>
                  </a:cxn>
                </a:cxnLst>
                <a:rect l="0" t="0" r="r" b="b"/>
                <a:pathLst>
                  <a:path w="8" h="7">
                    <a:moveTo>
                      <a:pt x="6" y="6"/>
                    </a:moveTo>
                    <a:cubicBezTo>
                      <a:pt x="5" y="7"/>
                      <a:pt x="3" y="7"/>
                      <a:pt x="2" y="6"/>
                    </a:cubicBezTo>
                    <a:cubicBezTo>
                      <a:pt x="0" y="5"/>
                      <a:pt x="0" y="3"/>
                      <a:pt x="1" y="1"/>
                    </a:cubicBezTo>
                    <a:cubicBezTo>
                      <a:pt x="3" y="0"/>
                      <a:pt x="5" y="0"/>
                      <a:pt x="6" y="1"/>
                    </a:cubicBezTo>
                    <a:cubicBezTo>
                      <a:pt x="8" y="2"/>
                      <a:pt x="8" y="4"/>
                      <a:pt x="6"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02" name="Freeform 3287">
                <a:extLst>
                  <a:ext uri="{FF2B5EF4-FFF2-40B4-BE49-F238E27FC236}">
                    <a16:creationId xmlns:a16="http://schemas.microsoft.com/office/drawing/2014/main" id="{4A097B33-D5E0-2EA8-FAE9-ACA261E81F13}"/>
                  </a:ext>
                </a:extLst>
              </p:cNvPr>
              <p:cNvSpPr>
                <a:spLocks/>
              </p:cNvSpPr>
              <p:nvPr/>
            </p:nvSpPr>
            <p:spPr bwMode="auto">
              <a:xfrm>
                <a:off x="6997105" y="-648490"/>
                <a:ext cx="38623" cy="38623"/>
              </a:xfrm>
              <a:custGeom>
                <a:avLst/>
                <a:gdLst>
                  <a:gd name="T0" fmla="*/ 5 w 6"/>
                  <a:gd name="T1" fmla="*/ 5 h 6"/>
                  <a:gd name="T2" fmla="*/ 2 w 6"/>
                  <a:gd name="T3" fmla="*/ 5 h 6"/>
                  <a:gd name="T4" fmla="*/ 1 w 6"/>
                  <a:gd name="T5" fmla="*/ 1 h 6"/>
                  <a:gd name="T6" fmla="*/ 5 w 6"/>
                  <a:gd name="T7" fmla="*/ 1 h 6"/>
                  <a:gd name="T8" fmla="*/ 5 w 6"/>
                  <a:gd name="T9" fmla="*/ 5 h 6"/>
                </a:gdLst>
                <a:ahLst/>
                <a:cxnLst>
                  <a:cxn ang="0">
                    <a:pos x="T0" y="T1"/>
                  </a:cxn>
                  <a:cxn ang="0">
                    <a:pos x="T2" y="T3"/>
                  </a:cxn>
                  <a:cxn ang="0">
                    <a:pos x="T4" y="T5"/>
                  </a:cxn>
                  <a:cxn ang="0">
                    <a:pos x="T6" y="T7"/>
                  </a:cxn>
                  <a:cxn ang="0">
                    <a:pos x="T8" y="T9"/>
                  </a:cxn>
                </a:cxnLst>
                <a:rect l="0" t="0" r="r" b="b"/>
                <a:pathLst>
                  <a:path w="6" h="6">
                    <a:moveTo>
                      <a:pt x="5" y="5"/>
                    </a:moveTo>
                    <a:cubicBezTo>
                      <a:pt x="4" y="6"/>
                      <a:pt x="3" y="6"/>
                      <a:pt x="2" y="5"/>
                    </a:cubicBezTo>
                    <a:cubicBezTo>
                      <a:pt x="1" y="4"/>
                      <a:pt x="0" y="3"/>
                      <a:pt x="1" y="1"/>
                    </a:cubicBezTo>
                    <a:cubicBezTo>
                      <a:pt x="2" y="0"/>
                      <a:pt x="4" y="0"/>
                      <a:pt x="5" y="1"/>
                    </a:cubicBezTo>
                    <a:cubicBezTo>
                      <a:pt x="6" y="2"/>
                      <a:pt x="6" y="4"/>
                      <a:pt x="5"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03" name="Freeform 3288">
                <a:extLst>
                  <a:ext uri="{FF2B5EF4-FFF2-40B4-BE49-F238E27FC236}">
                    <a16:creationId xmlns:a16="http://schemas.microsoft.com/office/drawing/2014/main" id="{25982949-8020-5FCE-C421-CBDAA4287815}"/>
                  </a:ext>
                </a:extLst>
              </p:cNvPr>
              <p:cNvSpPr>
                <a:spLocks/>
              </p:cNvSpPr>
              <p:nvPr/>
            </p:nvSpPr>
            <p:spPr bwMode="auto">
              <a:xfrm>
                <a:off x="7546108" y="-734013"/>
                <a:ext cx="38623" cy="38623"/>
              </a:xfrm>
              <a:custGeom>
                <a:avLst/>
                <a:gdLst>
                  <a:gd name="T0" fmla="*/ 5 w 6"/>
                  <a:gd name="T1" fmla="*/ 4 h 6"/>
                  <a:gd name="T2" fmla="*/ 1 w 6"/>
                  <a:gd name="T3" fmla="*/ 5 h 6"/>
                  <a:gd name="T4" fmla="*/ 1 w 6"/>
                  <a:gd name="T5" fmla="*/ 1 h 6"/>
                  <a:gd name="T6" fmla="*/ 5 w 6"/>
                  <a:gd name="T7" fmla="*/ 1 h 6"/>
                  <a:gd name="T8" fmla="*/ 5 w 6"/>
                  <a:gd name="T9" fmla="*/ 4 h 6"/>
                </a:gdLst>
                <a:ahLst/>
                <a:cxnLst>
                  <a:cxn ang="0">
                    <a:pos x="T0" y="T1"/>
                  </a:cxn>
                  <a:cxn ang="0">
                    <a:pos x="T2" y="T3"/>
                  </a:cxn>
                  <a:cxn ang="0">
                    <a:pos x="T4" y="T5"/>
                  </a:cxn>
                  <a:cxn ang="0">
                    <a:pos x="T6" y="T7"/>
                  </a:cxn>
                  <a:cxn ang="0">
                    <a:pos x="T8" y="T9"/>
                  </a:cxn>
                </a:cxnLst>
                <a:rect l="0" t="0" r="r" b="b"/>
                <a:pathLst>
                  <a:path w="6" h="6">
                    <a:moveTo>
                      <a:pt x="5" y="4"/>
                    </a:moveTo>
                    <a:cubicBezTo>
                      <a:pt x="4" y="6"/>
                      <a:pt x="2" y="6"/>
                      <a:pt x="1" y="5"/>
                    </a:cubicBezTo>
                    <a:cubicBezTo>
                      <a:pt x="0" y="4"/>
                      <a:pt x="0" y="2"/>
                      <a:pt x="1" y="1"/>
                    </a:cubicBezTo>
                    <a:cubicBezTo>
                      <a:pt x="2" y="0"/>
                      <a:pt x="4" y="0"/>
                      <a:pt x="5" y="1"/>
                    </a:cubicBezTo>
                    <a:cubicBezTo>
                      <a:pt x="6" y="2"/>
                      <a:pt x="6" y="3"/>
                      <a:pt x="5"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04" name="Freeform 3289">
                <a:extLst>
                  <a:ext uri="{FF2B5EF4-FFF2-40B4-BE49-F238E27FC236}">
                    <a16:creationId xmlns:a16="http://schemas.microsoft.com/office/drawing/2014/main" id="{046F7685-3EA8-32AE-1566-42AECF7D1C41}"/>
                  </a:ext>
                </a:extLst>
              </p:cNvPr>
              <p:cNvSpPr>
                <a:spLocks/>
              </p:cNvSpPr>
              <p:nvPr/>
            </p:nvSpPr>
            <p:spPr bwMode="auto">
              <a:xfrm>
                <a:off x="6379132" y="-538138"/>
                <a:ext cx="41382" cy="33106"/>
              </a:xfrm>
              <a:custGeom>
                <a:avLst/>
                <a:gdLst>
                  <a:gd name="T0" fmla="*/ 5 w 6"/>
                  <a:gd name="T1" fmla="*/ 4 h 5"/>
                  <a:gd name="T2" fmla="*/ 1 w 6"/>
                  <a:gd name="T3" fmla="*/ 5 h 5"/>
                  <a:gd name="T4" fmla="*/ 1 w 6"/>
                  <a:gd name="T5" fmla="*/ 1 h 5"/>
                  <a:gd name="T6" fmla="*/ 4 w 6"/>
                  <a:gd name="T7" fmla="*/ 1 h 5"/>
                  <a:gd name="T8" fmla="*/ 5 w 6"/>
                  <a:gd name="T9" fmla="*/ 4 h 5"/>
                </a:gdLst>
                <a:ahLst/>
                <a:cxnLst>
                  <a:cxn ang="0">
                    <a:pos x="T0" y="T1"/>
                  </a:cxn>
                  <a:cxn ang="0">
                    <a:pos x="T2" y="T3"/>
                  </a:cxn>
                  <a:cxn ang="0">
                    <a:pos x="T4" y="T5"/>
                  </a:cxn>
                  <a:cxn ang="0">
                    <a:pos x="T6" y="T7"/>
                  </a:cxn>
                  <a:cxn ang="0">
                    <a:pos x="T8" y="T9"/>
                  </a:cxn>
                </a:cxnLst>
                <a:rect l="0" t="0" r="r" b="b"/>
                <a:pathLst>
                  <a:path w="6" h="5">
                    <a:moveTo>
                      <a:pt x="5" y="4"/>
                    </a:moveTo>
                    <a:cubicBezTo>
                      <a:pt x="4" y="5"/>
                      <a:pt x="2" y="5"/>
                      <a:pt x="1" y="5"/>
                    </a:cubicBezTo>
                    <a:cubicBezTo>
                      <a:pt x="0" y="4"/>
                      <a:pt x="0" y="2"/>
                      <a:pt x="1" y="1"/>
                    </a:cubicBezTo>
                    <a:cubicBezTo>
                      <a:pt x="2" y="0"/>
                      <a:pt x="3" y="0"/>
                      <a:pt x="4" y="1"/>
                    </a:cubicBezTo>
                    <a:cubicBezTo>
                      <a:pt x="6" y="1"/>
                      <a:pt x="6" y="3"/>
                      <a:pt x="5"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05" name="Freeform 3290">
                <a:extLst>
                  <a:ext uri="{FF2B5EF4-FFF2-40B4-BE49-F238E27FC236}">
                    <a16:creationId xmlns:a16="http://schemas.microsoft.com/office/drawing/2014/main" id="{2609515D-8797-4266-CD9A-07C64129B887}"/>
                  </a:ext>
                </a:extLst>
              </p:cNvPr>
              <p:cNvSpPr>
                <a:spLocks/>
              </p:cNvSpPr>
              <p:nvPr/>
            </p:nvSpPr>
            <p:spPr bwMode="auto">
              <a:xfrm>
                <a:off x="6641219" y="-413991"/>
                <a:ext cx="41382" cy="38623"/>
              </a:xfrm>
              <a:custGeom>
                <a:avLst/>
                <a:gdLst>
                  <a:gd name="T0" fmla="*/ 5 w 6"/>
                  <a:gd name="T1" fmla="*/ 4 h 6"/>
                  <a:gd name="T2" fmla="*/ 1 w 6"/>
                  <a:gd name="T3" fmla="*/ 5 h 6"/>
                  <a:gd name="T4" fmla="*/ 1 w 6"/>
                  <a:gd name="T5" fmla="*/ 1 h 6"/>
                  <a:gd name="T6" fmla="*/ 5 w 6"/>
                  <a:gd name="T7" fmla="*/ 1 h 6"/>
                  <a:gd name="T8" fmla="*/ 5 w 6"/>
                  <a:gd name="T9" fmla="*/ 4 h 6"/>
                </a:gdLst>
                <a:ahLst/>
                <a:cxnLst>
                  <a:cxn ang="0">
                    <a:pos x="T0" y="T1"/>
                  </a:cxn>
                  <a:cxn ang="0">
                    <a:pos x="T2" y="T3"/>
                  </a:cxn>
                  <a:cxn ang="0">
                    <a:pos x="T4" y="T5"/>
                  </a:cxn>
                  <a:cxn ang="0">
                    <a:pos x="T6" y="T7"/>
                  </a:cxn>
                  <a:cxn ang="0">
                    <a:pos x="T8" y="T9"/>
                  </a:cxn>
                </a:cxnLst>
                <a:rect l="0" t="0" r="r" b="b"/>
                <a:pathLst>
                  <a:path w="6" h="6">
                    <a:moveTo>
                      <a:pt x="5" y="4"/>
                    </a:moveTo>
                    <a:cubicBezTo>
                      <a:pt x="4" y="5"/>
                      <a:pt x="2" y="6"/>
                      <a:pt x="1" y="5"/>
                    </a:cubicBezTo>
                    <a:cubicBezTo>
                      <a:pt x="0" y="4"/>
                      <a:pt x="0" y="2"/>
                      <a:pt x="1" y="1"/>
                    </a:cubicBezTo>
                    <a:cubicBezTo>
                      <a:pt x="2" y="0"/>
                      <a:pt x="4" y="0"/>
                      <a:pt x="5" y="1"/>
                    </a:cubicBezTo>
                    <a:cubicBezTo>
                      <a:pt x="6" y="1"/>
                      <a:pt x="6" y="3"/>
                      <a:pt x="5"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06" name="Freeform 3291">
                <a:extLst>
                  <a:ext uri="{FF2B5EF4-FFF2-40B4-BE49-F238E27FC236}">
                    <a16:creationId xmlns:a16="http://schemas.microsoft.com/office/drawing/2014/main" id="{048E3E81-AAE8-342E-0364-D1DF2971B9C0}"/>
                  </a:ext>
                </a:extLst>
              </p:cNvPr>
              <p:cNvSpPr>
                <a:spLocks/>
              </p:cNvSpPr>
              <p:nvPr/>
            </p:nvSpPr>
            <p:spPr bwMode="auto">
              <a:xfrm>
                <a:off x="8089594" y="5348"/>
                <a:ext cx="38623" cy="38623"/>
              </a:xfrm>
              <a:custGeom>
                <a:avLst/>
                <a:gdLst>
                  <a:gd name="T0" fmla="*/ 5 w 6"/>
                  <a:gd name="T1" fmla="*/ 5 h 6"/>
                  <a:gd name="T2" fmla="*/ 1 w 6"/>
                  <a:gd name="T3" fmla="*/ 5 h 6"/>
                  <a:gd name="T4" fmla="*/ 1 w 6"/>
                  <a:gd name="T5" fmla="*/ 2 h 6"/>
                  <a:gd name="T6" fmla="*/ 5 w 6"/>
                  <a:gd name="T7" fmla="*/ 1 h 6"/>
                  <a:gd name="T8" fmla="*/ 5 w 6"/>
                  <a:gd name="T9" fmla="*/ 5 h 6"/>
                </a:gdLst>
                <a:ahLst/>
                <a:cxnLst>
                  <a:cxn ang="0">
                    <a:pos x="T0" y="T1"/>
                  </a:cxn>
                  <a:cxn ang="0">
                    <a:pos x="T2" y="T3"/>
                  </a:cxn>
                  <a:cxn ang="0">
                    <a:pos x="T4" y="T5"/>
                  </a:cxn>
                  <a:cxn ang="0">
                    <a:pos x="T6" y="T7"/>
                  </a:cxn>
                  <a:cxn ang="0">
                    <a:pos x="T8" y="T9"/>
                  </a:cxn>
                </a:cxnLst>
                <a:rect l="0" t="0" r="r" b="b"/>
                <a:pathLst>
                  <a:path w="6" h="6">
                    <a:moveTo>
                      <a:pt x="5" y="5"/>
                    </a:moveTo>
                    <a:cubicBezTo>
                      <a:pt x="4" y="6"/>
                      <a:pt x="3" y="6"/>
                      <a:pt x="1" y="5"/>
                    </a:cubicBezTo>
                    <a:cubicBezTo>
                      <a:pt x="0" y="4"/>
                      <a:pt x="0" y="3"/>
                      <a:pt x="1" y="2"/>
                    </a:cubicBezTo>
                    <a:cubicBezTo>
                      <a:pt x="2" y="0"/>
                      <a:pt x="4" y="0"/>
                      <a:pt x="5" y="1"/>
                    </a:cubicBezTo>
                    <a:cubicBezTo>
                      <a:pt x="6" y="2"/>
                      <a:pt x="6" y="4"/>
                      <a:pt x="5"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07" name="Freeform 3292">
                <a:extLst>
                  <a:ext uri="{FF2B5EF4-FFF2-40B4-BE49-F238E27FC236}">
                    <a16:creationId xmlns:a16="http://schemas.microsoft.com/office/drawing/2014/main" id="{3D89631E-1026-13BA-9432-70BFEEB2F329}"/>
                  </a:ext>
                </a:extLst>
              </p:cNvPr>
              <p:cNvSpPr>
                <a:spLocks/>
              </p:cNvSpPr>
              <p:nvPr/>
            </p:nvSpPr>
            <p:spPr bwMode="auto">
              <a:xfrm>
                <a:off x="8437204" y="-281568"/>
                <a:ext cx="38623" cy="38623"/>
              </a:xfrm>
              <a:custGeom>
                <a:avLst/>
                <a:gdLst>
                  <a:gd name="T0" fmla="*/ 5 w 6"/>
                  <a:gd name="T1" fmla="*/ 5 h 6"/>
                  <a:gd name="T2" fmla="*/ 1 w 6"/>
                  <a:gd name="T3" fmla="*/ 5 h 6"/>
                  <a:gd name="T4" fmla="*/ 1 w 6"/>
                  <a:gd name="T5" fmla="*/ 2 h 6"/>
                  <a:gd name="T6" fmla="*/ 5 w 6"/>
                  <a:gd name="T7" fmla="*/ 1 h 6"/>
                  <a:gd name="T8" fmla="*/ 5 w 6"/>
                  <a:gd name="T9" fmla="*/ 5 h 6"/>
                </a:gdLst>
                <a:ahLst/>
                <a:cxnLst>
                  <a:cxn ang="0">
                    <a:pos x="T0" y="T1"/>
                  </a:cxn>
                  <a:cxn ang="0">
                    <a:pos x="T2" y="T3"/>
                  </a:cxn>
                  <a:cxn ang="0">
                    <a:pos x="T4" y="T5"/>
                  </a:cxn>
                  <a:cxn ang="0">
                    <a:pos x="T6" y="T7"/>
                  </a:cxn>
                  <a:cxn ang="0">
                    <a:pos x="T8" y="T9"/>
                  </a:cxn>
                </a:cxnLst>
                <a:rect l="0" t="0" r="r" b="b"/>
                <a:pathLst>
                  <a:path w="6" h="6">
                    <a:moveTo>
                      <a:pt x="5" y="5"/>
                    </a:moveTo>
                    <a:cubicBezTo>
                      <a:pt x="4" y="6"/>
                      <a:pt x="2" y="6"/>
                      <a:pt x="1" y="5"/>
                    </a:cubicBezTo>
                    <a:cubicBezTo>
                      <a:pt x="0" y="4"/>
                      <a:pt x="0" y="3"/>
                      <a:pt x="1" y="2"/>
                    </a:cubicBezTo>
                    <a:cubicBezTo>
                      <a:pt x="2" y="1"/>
                      <a:pt x="3" y="0"/>
                      <a:pt x="5" y="1"/>
                    </a:cubicBezTo>
                    <a:cubicBezTo>
                      <a:pt x="6" y="2"/>
                      <a:pt x="6" y="4"/>
                      <a:pt x="5"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08" name="Freeform 3293">
                <a:extLst>
                  <a:ext uri="{FF2B5EF4-FFF2-40B4-BE49-F238E27FC236}">
                    <a16:creationId xmlns:a16="http://schemas.microsoft.com/office/drawing/2014/main" id="{E4C4EFD0-EA4A-E5DC-BF3B-D411F35F4716}"/>
                  </a:ext>
                </a:extLst>
              </p:cNvPr>
              <p:cNvSpPr>
                <a:spLocks/>
              </p:cNvSpPr>
              <p:nvPr/>
            </p:nvSpPr>
            <p:spPr bwMode="auto">
              <a:xfrm>
                <a:off x="8903443" y="248123"/>
                <a:ext cx="38623" cy="38623"/>
              </a:xfrm>
              <a:custGeom>
                <a:avLst/>
                <a:gdLst>
                  <a:gd name="T0" fmla="*/ 5 w 6"/>
                  <a:gd name="T1" fmla="*/ 5 h 6"/>
                  <a:gd name="T2" fmla="*/ 2 w 6"/>
                  <a:gd name="T3" fmla="*/ 5 h 6"/>
                  <a:gd name="T4" fmla="*/ 1 w 6"/>
                  <a:gd name="T5" fmla="*/ 2 h 6"/>
                  <a:gd name="T6" fmla="*/ 5 w 6"/>
                  <a:gd name="T7" fmla="*/ 1 h 6"/>
                  <a:gd name="T8" fmla="*/ 5 w 6"/>
                  <a:gd name="T9" fmla="*/ 5 h 6"/>
                </a:gdLst>
                <a:ahLst/>
                <a:cxnLst>
                  <a:cxn ang="0">
                    <a:pos x="T0" y="T1"/>
                  </a:cxn>
                  <a:cxn ang="0">
                    <a:pos x="T2" y="T3"/>
                  </a:cxn>
                  <a:cxn ang="0">
                    <a:pos x="T4" y="T5"/>
                  </a:cxn>
                  <a:cxn ang="0">
                    <a:pos x="T6" y="T7"/>
                  </a:cxn>
                  <a:cxn ang="0">
                    <a:pos x="T8" y="T9"/>
                  </a:cxn>
                </a:cxnLst>
                <a:rect l="0" t="0" r="r" b="b"/>
                <a:pathLst>
                  <a:path w="6" h="6">
                    <a:moveTo>
                      <a:pt x="5" y="5"/>
                    </a:moveTo>
                    <a:cubicBezTo>
                      <a:pt x="4" y="6"/>
                      <a:pt x="3" y="6"/>
                      <a:pt x="2" y="5"/>
                    </a:cubicBezTo>
                    <a:cubicBezTo>
                      <a:pt x="1" y="4"/>
                      <a:pt x="0" y="3"/>
                      <a:pt x="1" y="2"/>
                    </a:cubicBezTo>
                    <a:cubicBezTo>
                      <a:pt x="2" y="0"/>
                      <a:pt x="4" y="0"/>
                      <a:pt x="5" y="1"/>
                    </a:cubicBezTo>
                    <a:cubicBezTo>
                      <a:pt x="6" y="2"/>
                      <a:pt x="6" y="4"/>
                      <a:pt x="5"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09" name="Freeform 3294">
                <a:extLst>
                  <a:ext uri="{FF2B5EF4-FFF2-40B4-BE49-F238E27FC236}">
                    <a16:creationId xmlns:a16="http://schemas.microsoft.com/office/drawing/2014/main" id="{E51E87E9-F158-CE6A-8F45-06A6F08E6F65}"/>
                  </a:ext>
                </a:extLst>
              </p:cNvPr>
              <p:cNvSpPr>
                <a:spLocks/>
              </p:cNvSpPr>
              <p:nvPr/>
            </p:nvSpPr>
            <p:spPr bwMode="auto">
              <a:xfrm>
                <a:off x="6569490" y="-957477"/>
                <a:ext cx="38623" cy="38623"/>
              </a:xfrm>
              <a:custGeom>
                <a:avLst/>
                <a:gdLst>
                  <a:gd name="T0" fmla="*/ 5 w 6"/>
                  <a:gd name="T1" fmla="*/ 4 h 6"/>
                  <a:gd name="T2" fmla="*/ 1 w 6"/>
                  <a:gd name="T3" fmla="*/ 5 h 6"/>
                  <a:gd name="T4" fmla="*/ 1 w 6"/>
                  <a:gd name="T5" fmla="*/ 1 h 6"/>
                  <a:gd name="T6" fmla="*/ 4 w 6"/>
                  <a:gd name="T7" fmla="*/ 1 h 6"/>
                  <a:gd name="T8" fmla="*/ 5 w 6"/>
                  <a:gd name="T9" fmla="*/ 4 h 6"/>
                </a:gdLst>
                <a:ahLst/>
                <a:cxnLst>
                  <a:cxn ang="0">
                    <a:pos x="T0" y="T1"/>
                  </a:cxn>
                  <a:cxn ang="0">
                    <a:pos x="T2" y="T3"/>
                  </a:cxn>
                  <a:cxn ang="0">
                    <a:pos x="T4" y="T5"/>
                  </a:cxn>
                  <a:cxn ang="0">
                    <a:pos x="T6" y="T7"/>
                  </a:cxn>
                  <a:cxn ang="0">
                    <a:pos x="T8" y="T9"/>
                  </a:cxn>
                </a:cxnLst>
                <a:rect l="0" t="0" r="r" b="b"/>
                <a:pathLst>
                  <a:path w="6" h="6">
                    <a:moveTo>
                      <a:pt x="5" y="4"/>
                    </a:moveTo>
                    <a:cubicBezTo>
                      <a:pt x="4" y="5"/>
                      <a:pt x="2" y="6"/>
                      <a:pt x="1" y="5"/>
                    </a:cubicBezTo>
                    <a:cubicBezTo>
                      <a:pt x="0" y="4"/>
                      <a:pt x="0" y="2"/>
                      <a:pt x="1" y="1"/>
                    </a:cubicBezTo>
                    <a:cubicBezTo>
                      <a:pt x="2" y="0"/>
                      <a:pt x="3" y="0"/>
                      <a:pt x="4" y="1"/>
                    </a:cubicBezTo>
                    <a:cubicBezTo>
                      <a:pt x="6" y="2"/>
                      <a:pt x="6" y="3"/>
                      <a:pt x="5"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10" name="Freeform 3295">
                <a:extLst>
                  <a:ext uri="{FF2B5EF4-FFF2-40B4-BE49-F238E27FC236}">
                    <a16:creationId xmlns:a16="http://schemas.microsoft.com/office/drawing/2014/main" id="{24A1A0E8-5401-D389-ABBD-D83052F5582F}"/>
                  </a:ext>
                </a:extLst>
              </p:cNvPr>
              <p:cNvSpPr>
                <a:spLocks/>
              </p:cNvSpPr>
              <p:nvPr/>
            </p:nvSpPr>
            <p:spPr bwMode="auto">
              <a:xfrm>
                <a:off x="6693636" y="-700908"/>
                <a:ext cx="27588" cy="33106"/>
              </a:xfrm>
              <a:custGeom>
                <a:avLst/>
                <a:gdLst>
                  <a:gd name="T0" fmla="*/ 3 w 4"/>
                  <a:gd name="T1" fmla="*/ 4 h 5"/>
                  <a:gd name="T2" fmla="*/ 1 w 4"/>
                  <a:gd name="T3" fmla="*/ 4 h 5"/>
                  <a:gd name="T4" fmla="*/ 0 w 4"/>
                  <a:gd name="T5" fmla="*/ 1 h 5"/>
                  <a:gd name="T6" fmla="*/ 3 w 4"/>
                  <a:gd name="T7" fmla="*/ 1 h 5"/>
                  <a:gd name="T8" fmla="*/ 3 w 4"/>
                  <a:gd name="T9" fmla="*/ 4 h 5"/>
                </a:gdLst>
                <a:ahLst/>
                <a:cxnLst>
                  <a:cxn ang="0">
                    <a:pos x="T0" y="T1"/>
                  </a:cxn>
                  <a:cxn ang="0">
                    <a:pos x="T2" y="T3"/>
                  </a:cxn>
                  <a:cxn ang="0">
                    <a:pos x="T4" y="T5"/>
                  </a:cxn>
                  <a:cxn ang="0">
                    <a:pos x="T6" y="T7"/>
                  </a:cxn>
                  <a:cxn ang="0">
                    <a:pos x="T8" y="T9"/>
                  </a:cxn>
                </a:cxnLst>
                <a:rect l="0" t="0" r="r" b="b"/>
                <a:pathLst>
                  <a:path w="4" h="5">
                    <a:moveTo>
                      <a:pt x="3" y="4"/>
                    </a:moveTo>
                    <a:cubicBezTo>
                      <a:pt x="3" y="4"/>
                      <a:pt x="1" y="5"/>
                      <a:pt x="1" y="4"/>
                    </a:cubicBezTo>
                    <a:cubicBezTo>
                      <a:pt x="0" y="3"/>
                      <a:pt x="0" y="2"/>
                      <a:pt x="0" y="1"/>
                    </a:cubicBezTo>
                    <a:cubicBezTo>
                      <a:pt x="1" y="0"/>
                      <a:pt x="2" y="0"/>
                      <a:pt x="3" y="1"/>
                    </a:cubicBezTo>
                    <a:cubicBezTo>
                      <a:pt x="4" y="2"/>
                      <a:pt x="4" y="3"/>
                      <a:pt x="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11" name="Freeform 3296">
                <a:extLst>
                  <a:ext uri="{FF2B5EF4-FFF2-40B4-BE49-F238E27FC236}">
                    <a16:creationId xmlns:a16="http://schemas.microsoft.com/office/drawing/2014/main" id="{AFBC78F8-7BCF-AACF-7CBD-2C859D100EB7}"/>
                  </a:ext>
                </a:extLst>
              </p:cNvPr>
              <p:cNvSpPr>
                <a:spLocks/>
              </p:cNvSpPr>
              <p:nvPr/>
            </p:nvSpPr>
            <p:spPr bwMode="auto">
              <a:xfrm>
                <a:off x="6368096" y="-1100935"/>
                <a:ext cx="24829" cy="24829"/>
              </a:xfrm>
              <a:custGeom>
                <a:avLst/>
                <a:gdLst>
                  <a:gd name="T0" fmla="*/ 4 w 4"/>
                  <a:gd name="T1" fmla="*/ 3 h 4"/>
                  <a:gd name="T2" fmla="*/ 1 w 4"/>
                  <a:gd name="T3" fmla="*/ 3 h 4"/>
                  <a:gd name="T4" fmla="*/ 1 w 4"/>
                  <a:gd name="T5" fmla="*/ 1 h 4"/>
                  <a:gd name="T6" fmla="*/ 3 w 4"/>
                  <a:gd name="T7" fmla="*/ 1 h 4"/>
                  <a:gd name="T8" fmla="*/ 4 w 4"/>
                  <a:gd name="T9" fmla="*/ 3 h 4"/>
                </a:gdLst>
                <a:ahLst/>
                <a:cxnLst>
                  <a:cxn ang="0">
                    <a:pos x="T0" y="T1"/>
                  </a:cxn>
                  <a:cxn ang="0">
                    <a:pos x="T2" y="T3"/>
                  </a:cxn>
                  <a:cxn ang="0">
                    <a:pos x="T4" y="T5"/>
                  </a:cxn>
                  <a:cxn ang="0">
                    <a:pos x="T6" y="T7"/>
                  </a:cxn>
                  <a:cxn ang="0">
                    <a:pos x="T8" y="T9"/>
                  </a:cxn>
                </a:cxnLst>
                <a:rect l="0" t="0" r="r" b="b"/>
                <a:pathLst>
                  <a:path w="4" h="4">
                    <a:moveTo>
                      <a:pt x="4" y="3"/>
                    </a:moveTo>
                    <a:cubicBezTo>
                      <a:pt x="3" y="4"/>
                      <a:pt x="2" y="4"/>
                      <a:pt x="1" y="3"/>
                    </a:cubicBezTo>
                    <a:cubicBezTo>
                      <a:pt x="0" y="3"/>
                      <a:pt x="0" y="2"/>
                      <a:pt x="1" y="1"/>
                    </a:cubicBezTo>
                    <a:cubicBezTo>
                      <a:pt x="1" y="0"/>
                      <a:pt x="3" y="0"/>
                      <a:pt x="3" y="1"/>
                    </a:cubicBezTo>
                    <a:cubicBezTo>
                      <a:pt x="4" y="1"/>
                      <a:pt x="4" y="2"/>
                      <a:pt x="4"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12" name="Freeform 3297">
                <a:extLst>
                  <a:ext uri="{FF2B5EF4-FFF2-40B4-BE49-F238E27FC236}">
                    <a16:creationId xmlns:a16="http://schemas.microsoft.com/office/drawing/2014/main" id="{CB216406-FF93-F332-E3C7-5E66BB117090}"/>
                  </a:ext>
                </a:extLst>
              </p:cNvPr>
              <p:cNvSpPr>
                <a:spLocks/>
              </p:cNvSpPr>
              <p:nvPr/>
            </p:nvSpPr>
            <p:spPr bwMode="auto">
              <a:xfrm>
                <a:off x="6530866" y="-714702"/>
                <a:ext cx="33106" cy="24829"/>
              </a:xfrm>
              <a:custGeom>
                <a:avLst/>
                <a:gdLst>
                  <a:gd name="T0" fmla="*/ 4 w 5"/>
                  <a:gd name="T1" fmla="*/ 3 h 4"/>
                  <a:gd name="T2" fmla="*/ 1 w 5"/>
                  <a:gd name="T3" fmla="*/ 3 h 4"/>
                  <a:gd name="T4" fmla="*/ 1 w 5"/>
                  <a:gd name="T5" fmla="*/ 1 h 4"/>
                  <a:gd name="T6" fmla="*/ 4 w 5"/>
                  <a:gd name="T7" fmla="*/ 0 h 4"/>
                  <a:gd name="T8" fmla="*/ 4 w 5"/>
                  <a:gd name="T9" fmla="*/ 3 h 4"/>
                </a:gdLst>
                <a:ahLst/>
                <a:cxnLst>
                  <a:cxn ang="0">
                    <a:pos x="T0" y="T1"/>
                  </a:cxn>
                  <a:cxn ang="0">
                    <a:pos x="T2" y="T3"/>
                  </a:cxn>
                  <a:cxn ang="0">
                    <a:pos x="T4" y="T5"/>
                  </a:cxn>
                  <a:cxn ang="0">
                    <a:pos x="T6" y="T7"/>
                  </a:cxn>
                  <a:cxn ang="0">
                    <a:pos x="T8" y="T9"/>
                  </a:cxn>
                </a:cxnLst>
                <a:rect l="0" t="0" r="r" b="b"/>
                <a:pathLst>
                  <a:path w="5" h="4">
                    <a:moveTo>
                      <a:pt x="4" y="3"/>
                    </a:moveTo>
                    <a:cubicBezTo>
                      <a:pt x="3" y="4"/>
                      <a:pt x="2" y="4"/>
                      <a:pt x="1" y="3"/>
                    </a:cubicBezTo>
                    <a:cubicBezTo>
                      <a:pt x="1" y="3"/>
                      <a:pt x="0" y="1"/>
                      <a:pt x="1" y="1"/>
                    </a:cubicBezTo>
                    <a:cubicBezTo>
                      <a:pt x="2" y="0"/>
                      <a:pt x="3" y="0"/>
                      <a:pt x="4" y="0"/>
                    </a:cubicBezTo>
                    <a:cubicBezTo>
                      <a:pt x="5" y="1"/>
                      <a:pt x="5" y="2"/>
                      <a:pt x="4"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13" name="Freeform 3298">
                <a:extLst>
                  <a:ext uri="{FF2B5EF4-FFF2-40B4-BE49-F238E27FC236}">
                    <a16:creationId xmlns:a16="http://schemas.microsoft.com/office/drawing/2014/main" id="{8247FC6E-4A7B-3618-B29E-123210B844EF}"/>
                  </a:ext>
                </a:extLst>
              </p:cNvPr>
              <p:cNvSpPr>
                <a:spLocks/>
              </p:cNvSpPr>
              <p:nvPr/>
            </p:nvSpPr>
            <p:spPr bwMode="auto">
              <a:xfrm>
                <a:off x="6660530" y="-124316"/>
                <a:ext cx="27588" cy="24829"/>
              </a:xfrm>
              <a:custGeom>
                <a:avLst/>
                <a:gdLst>
                  <a:gd name="T0" fmla="*/ 3 w 4"/>
                  <a:gd name="T1" fmla="*/ 3 h 4"/>
                  <a:gd name="T2" fmla="*/ 0 w 4"/>
                  <a:gd name="T3" fmla="*/ 3 h 4"/>
                  <a:gd name="T4" fmla="*/ 0 w 4"/>
                  <a:gd name="T5" fmla="*/ 1 h 4"/>
                  <a:gd name="T6" fmla="*/ 3 w 4"/>
                  <a:gd name="T7" fmla="*/ 1 h 4"/>
                  <a:gd name="T8" fmla="*/ 3 w 4"/>
                  <a:gd name="T9" fmla="*/ 3 h 4"/>
                </a:gdLst>
                <a:ahLst/>
                <a:cxnLst>
                  <a:cxn ang="0">
                    <a:pos x="T0" y="T1"/>
                  </a:cxn>
                  <a:cxn ang="0">
                    <a:pos x="T2" y="T3"/>
                  </a:cxn>
                  <a:cxn ang="0">
                    <a:pos x="T4" y="T5"/>
                  </a:cxn>
                  <a:cxn ang="0">
                    <a:pos x="T6" y="T7"/>
                  </a:cxn>
                  <a:cxn ang="0">
                    <a:pos x="T8" y="T9"/>
                  </a:cxn>
                </a:cxnLst>
                <a:rect l="0" t="0" r="r" b="b"/>
                <a:pathLst>
                  <a:path w="4" h="4">
                    <a:moveTo>
                      <a:pt x="3" y="3"/>
                    </a:moveTo>
                    <a:cubicBezTo>
                      <a:pt x="2" y="4"/>
                      <a:pt x="1" y="4"/>
                      <a:pt x="0" y="3"/>
                    </a:cubicBezTo>
                    <a:cubicBezTo>
                      <a:pt x="0" y="3"/>
                      <a:pt x="0" y="2"/>
                      <a:pt x="0" y="1"/>
                    </a:cubicBezTo>
                    <a:cubicBezTo>
                      <a:pt x="1" y="0"/>
                      <a:pt x="2" y="0"/>
                      <a:pt x="3" y="1"/>
                    </a:cubicBezTo>
                    <a:cubicBezTo>
                      <a:pt x="4" y="1"/>
                      <a:pt x="4" y="2"/>
                      <a:pt x="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14" name="Freeform 3299">
                <a:extLst>
                  <a:ext uri="{FF2B5EF4-FFF2-40B4-BE49-F238E27FC236}">
                    <a16:creationId xmlns:a16="http://schemas.microsoft.com/office/drawing/2014/main" id="{E3E2EDCA-0DB6-4481-9632-F8D75E4E5F2A}"/>
                  </a:ext>
                </a:extLst>
              </p:cNvPr>
              <p:cNvSpPr>
                <a:spLocks/>
              </p:cNvSpPr>
              <p:nvPr/>
            </p:nvSpPr>
            <p:spPr bwMode="auto">
              <a:xfrm>
                <a:off x="6249468" y="-80175"/>
                <a:ext cx="24829" cy="27588"/>
              </a:xfrm>
              <a:custGeom>
                <a:avLst/>
                <a:gdLst>
                  <a:gd name="T0" fmla="*/ 3 w 4"/>
                  <a:gd name="T1" fmla="*/ 3 h 4"/>
                  <a:gd name="T2" fmla="*/ 1 w 4"/>
                  <a:gd name="T3" fmla="*/ 4 h 4"/>
                  <a:gd name="T4" fmla="*/ 0 w 4"/>
                  <a:gd name="T5" fmla="*/ 1 h 4"/>
                  <a:gd name="T6" fmla="*/ 3 w 4"/>
                  <a:gd name="T7" fmla="*/ 1 h 4"/>
                  <a:gd name="T8" fmla="*/ 3 w 4"/>
                  <a:gd name="T9" fmla="*/ 3 h 4"/>
                </a:gdLst>
                <a:ahLst/>
                <a:cxnLst>
                  <a:cxn ang="0">
                    <a:pos x="T0" y="T1"/>
                  </a:cxn>
                  <a:cxn ang="0">
                    <a:pos x="T2" y="T3"/>
                  </a:cxn>
                  <a:cxn ang="0">
                    <a:pos x="T4" y="T5"/>
                  </a:cxn>
                  <a:cxn ang="0">
                    <a:pos x="T6" y="T7"/>
                  </a:cxn>
                  <a:cxn ang="0">
                    <a:pos x="T8" y="T9"/>
                  </a:cxn>
                </a:cxnLst>
                <a:rect l="0" t="0" r="r" b="b"/>
                <a:pathLst>
                  <a:path w="4" h="4">
                    <a:moveTo>
                      <a:pt x="3" y="3"/>
                    </a:moveTo>
                    <a:cubicBezTo>
                      <a:pt x="3" y="4"/>
                      <a:pt x="1" y="4"/>
                      <a:pt x="1" y="4"/>
                    </a:cubicBezTo>
                    <a:cubicBezTo>
                      <a:pt x="0" y="3"/>
                      <a:pt x="0" y="2"/>
                      <a:pt x="0" y="1"/>
                    </a:cubicBezTo>
                    <a:cubicBezTo>
                      <a:pt x="1" y="0"/>
                      <a:pt x="2" y="0"/>
                      <a:pt x="3" y="1"/>
                    </a:cubicBezTo>
                    <a:cubicBezTo>
                      <a:pt x="4" y="1"/>
                      <a:pt x="4" y="3"/>
                      <a:pt x="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15" name="Freeform 3300">
                <a:extLst>
                  <a:ext uri="{FF2B5EF4-FFF2-40B4-BE49-F238E27FC236}">
                    <a16:creationId xmlns:a16="http://schemas.microsoft.com/office/drawing/2014/main" id="{FFBBEB5D-B303-A872-B72A-676BFC70A0F7}"/>
                  </a:ext>
                </a:extLst>
              </p:cNvPr>
              <p:cNvSpPr>
                <a:spLocks/>
              </p:cNvSpPr>
              <p:nvPr/>
            </p:nvSpPr>
            <p:spPr bwMode="auto">
              <a:xfrm>
                <a:off x="7173669" y="-447097"/>
                <a:ext cx="24829" cy="33106"/>
              </a:xfrm>
              <a:custGeom>
                <a:avLst/>
                <a:gdLst>
                  <a:gd name="T0" fmla="*/ 3 w 4"/>
                  <a:gd name="T1" fmla="*/ 4 h 5"/>
                  <a:gd name="T2" fmla="*/ 1 w 4"/>
                  <a:gd name="T3" fmla="*/ 4 h 5"/>
                  <a:gd name="T4" fmla="*/ 0 w 4"/>
                  <a:gd name="T5" fmla="*/ 1 h 5"/>
                  <a:gd name="T6" fmla="*/ 3 w 4"/>
                  <a:gd name="T7" fmla="*/ 1 h 5"/>
                  <a:gd name="T8" fmla="*/ 3 w 4"/>
                  <a:gd name="T9" fmla="*/ 4 h 5"/>
                </a:gdLst>
                <a:ahLst/>
                <a:cxnLst>
                  <a:cxn ang="0">
                    <a:pos x="T0" y="T1"/>
                  </a:cxn>
                  <a:cxn ang="0">
                    <a:pos x="T2" y="T3"/>
                  </a:cxn>
                  <a:cxn ang="0">
                    <a:pos x="T4" y="T5"/>
                  </a:cxn>
                  <a:cxn ang="0">
                    <a:pos x="T6" y="T7"/>
                  </a:cxn>
                  <a:cxn ang="0">
                    <a:pos x="T8" y="T9"/>
                  </a:cxn>
                </a:cxnLst>
                <a:rect l="0" t="0" r="r" b="b"/>
                <a:pathLst>
                  <a:path w="4" h="5">
                    <a:moveTo>
                      <a:pt x="3" y="4"/>
                    </a:moveTo>
                    <a:cubicBezTo>
                      <a:pt x="3" y="4"/>
                      <a:pt x="1" y="5"/>
                      <a:pt x="1" y="4"/>
                    </a:cubicBezTo>
                    <a:cubicBezTo>
                      <a:pt x="0" y="3"/>
                      <a:pt x="0" y="2"/>
                      <a:pt x="0" y="1"/>
                    </a:cubicBezTo>
                    <a:cubicBezTo>
                      <a:pt x="1" y="0"/>
                      <a:pt x="2" y="0"/>
                      <a:pt x="3" y="1"/>
                    </a:cubicBezTo>
                    <a:cubicBezTo>
                      <a:pt x="4" y="2"/>
                      <a:pt x="4" y="3"/>
                      <a:pt x="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16" name="Freeform 3301">
                <a:extLst>
                  <a:ext uri="{FF2B5EF4-FFF2-40B4-BE49-F238E27FC236}">
                    <a16:creationId xmlns:a16="http://schemas.microsoft.com/office/drawing/2014/main" id="{EBDE8E78-4F48-BD94-2AD4-4A0D73EDFA76}"/>
                  </a:ext>
                </a:extLst>
              </p:cNvPr>
              <p:cNvSpPr>
                <a:spLocks/>
              </p:cNvSpPr>
              <p:nvPr/>
            </p:nvSpPr>
            <p:spPr bwMode="auto">
              <a:xfrm>
                <a:off x="7650943" y="13624"/>
                <a:ext cx="27588" cy="24829"/>
              </a:xfrm>
              <a:custGeom>
                <a:avLst/>
                <a:gdLst>
                  <a:gd name="T0" fmla="*/ 4 w 4"/>
                  <a:gd name="T1" fmla="*/ 3 h 4"/>
                  <a:gd name="T2" fmla="*/ 1 w 4"/>
                  <a:gd name="T3" fmla="*/ 4 h 4"/>
                  <a:gd name="T4" fmla="*/ 1 w 4"/>
                  <a:gd name="T5" fmla="*/ 1 h 4"/>
                  <a:gd name="T6" fmla="*/ 3 w 4"/>
                  <a:gd name="T7" fmla="*/ 1 h 4"/>
                  <a:gd name="T8" fmla="*/ 4 w 4"/>
                  <a:gd name="T9" fmla="*/ 3 h 4"/>
                </a:gdLst>
                <a:ahLst/>
                <a:cxnLst>
                  <a:cxn ang="0">
                    <a:pos x="T0" y="T1"/>
                  </a:cxn>
                  <a:cxn ang="0">
                    <a:pos x="T2" y="T3"/>
                  </a:cxn>
                  <a:cxn ang="0">
                    <a:pos x="T4" y="T5"/>
                  </a:cxn>
                  <a:cxn ang="0">
                    <a:pos x="T6" y="T7"/>
                  </a:cxn>
                  <a:cxn ang="0">
                    <a:pos x="T8" y="T9"/>
                  </a:cxn>
                </a:cxnLst>
                <a:rect l="0" t="0" r="r" b="b"/>
                <a:pathLst>
                  <a:path w="4" h="4">
                    <a:moveTo>
                      <a:pt x="4" y="3"/>
                    </a:moveTo>
                    <a:cubicBezTo>
                      <a:pt x="3" y="4"/>
                      <a:pt x="2" y="4"/>
                      <a:pt x="1" y="4"/>
                    </a:cubicBezTo>
                    <a:cubicBezTo>
                      <a:pt x="0" y="3"/>
                      <a:pt x="0" y="2"/>
                      <a:pt x="1" y="1"/>
                    </a:cubicBezTo>
                    <a:cubicBezTo>
                      <a:pt x="1" y="0"/>
                      <a:pt x="3" y="0"/>
                      <a:pt x="3" y="1"/>
                    </a:cubicBezTo>
                    <a:cubicBezTo>
                      <a:pt x="4" y="1"/>
                      <a:pt x="4" y="3"/>
                      <a:pt x="4"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17" name="Freeform 3302">
                <a:extLst>
                  <a:ext uri="{FF2B5EF4-FFF2-40B4-BE49-F238E27FC236}">
                    <a16:creationId xmlns:a16="http://schemas.microsoft.com/office/drawing/2014/main" id="{F6D8450E-526B-A669-AFB6-C5FCE3D2BC74}"/>
                  </a:ext>
                </a:extLst>
              </p:cNvPr>
              <p:cNvSpPr>
                <a:spLocks/>
              </p:cNvSpPr>
              <p:nvPr/>
            </p:nvSpPr>
            <p:spPr bwMode="auto">
              <a:xfrm>
                <a:off x="7317127" y="43971"/>
                <a:ext cx="33106" cy="33106"/>
              </a:xfrm>
              <a:custGeom>
                <a:avLst/>
                <a:gdLst>
                  <a:gd name="T0" fmla="*/ 4 w 5"/>
                  <a:gd name="T1" fmla="*/ 4 h 5"/>
                  <a:gd name="T2" fmla="*/ 1 w 5"/>
                  <a:gd name="T3" fmla="*/ 4 h 5"/>
                  <a:gd name="T4" fmla="*/ 1 w 5"/>
                  <a:gd name="T5" fmla="*/ 1 h 5"/>
                  <a:gd name="T6" fmla="*/ 4 w 5"/>
                  <a:gd name="T7" fmla="*/ 1 h 5"/>
                  <a:gd name="T8" fmla="*/ 4 w 5"/>
                  <a:gd name="T9" fmla="*/ 4 h 5"/>
                </a:gdLst>
                <a:ahLst/>
                <a:cxnLst>
                  <a:cxn ang="0">
                    <a:pos x="T0" y="T1"/>
                  </a:cxn>
                  <a:cxn ang="0">
                    <a:pos x="T2" y="T3"/>
                  </a:cxn>
                  <a:cxn ang="0">
                    <a:pos x="T4" y="T5"/>
                  </a:cxn>
                  <a:cxn ang="0">
                    <a:pos x="T6" y="T7"/>
                  </a:cxn>
                  <a:cxn ang="0">
                    <a:pos x="T8" y="T9"/>
                  </a:cxn>
                </a:cxnLst>
                <a:rect l="0" t="0" r="r" b="b"/>
                <a:pathLst>
                  <a:path w="5" h="5">
                    <a:moveTo>
                      <a:pt x="4" y="4"/>
                    </a:moveTo>
                    <a:cubicBezTo>
                      <a:pt x="3" y="5"/>
                      <a:pt x="2" y="5"/>
                      <a:pt x="1" y="4"/>
                    </a:cubicBezTo>
                    <a:cubicBezTo>
                      <a:pt x="1" y="3"/>
                      <a:pt x="0" y="2"/>
                      <a:pt x="1" y="1"/>
                    </a:cubicBezTo>
                    <a:cubicBezTo>
                      <a:pt x="2" y="1"/>
                      <a:pt x="3" y="0"/>
                      <a:pt x="4" y="1"/>
                    </a:cubicBezTo>
                    <a:cubicBezTo>
                      <a:pt x="5" y="2"/>
                      <a:pt x="5" y="3"/>
                      <a:pt x="4"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18" name="Freeform 3303">
                <a:extLst>
                  <a:ext uri="{FF2B5EF4-FFF2-40B4-BE49-F238E27FC236}">
                    <a16:creationId xmlns:a16="http://schemas.microsoft.com/office/drawing/2014/main" id="{E6F568DF-BBA2-E347-A98D-0CF977CE7088}"/>
                  </a:ext>
                </a:extLst>
              </p:cNvPr>
              <p:cNvSpPr>
                <a:spLocks/>
              </p:cNvSpPr>
              <p:nvPr/>
            </p:nvSpPr>
            <p:spPr bwMode="auto">
              <a:xfrm>
                <a:off x="8188911" y="1119907"/>
                <a:ext cx="44141" cy="46900"/>
              </a:xfrm>
              <a:custGeom>
                <a:avLst/>
                <a:gdLst>
                  <a:gd name="T0" fmla="*/ 4 w 7"/>
                  <a:gd name="T1" fmla="*/ 6 h 7"/>
                  <a:gd name="T2" fmla="*/ 0 w 7"/>
                  <a:gd name="T3" fmla="*/ 3 h 7"/>
                  <a:gd name="T4" fmla="*/ 3 w 7"/>
                  <a:gd name="T5" fmla="*/ 0 h 7"/>
                  <a:gd name="T6" fmla="*/ 7 w 7"/>
                  <a:gd name="T7" fmla="*/ 3 h 7"/>
                  <a:gd name="T8" fmla="*/ 4 w 7"/>
                  <a:gd name="T9" fmla="*/ 6 h 7"/>
                </a:gdLst>
                <a:ahLst/>
                <a:cxnLst>
                  <a:cxn ang="0">
                    <a:pos x="T0" y="T1"/>
                  </a:cxn>
                  <a:cxn ang="0">
                    <a:pos x="T2" y="T3"/>
                  </a:cxn>
                  <a:cxn ang="0">
                    <a:pos x="T4" y="T5"/>
                  </a:cxn>
                  <a:cxn ang="0">
                    <a:pos x="T6" y="T7"/>
                  </a:cxn>
                  <a:cxn ang="0">
                    <a:pos x="T8" y="T9"/>
                  </a:cxn>
                </a:cxnLst>
                <a:rect l="0" t="0" r="r" b="b"/>
                <a:pathLst>
                  <a:path w="7" h="7">
                    <a:moveTo>
                      <a:pt x="4" y="6"/>
                    </a:moveTo>
                    <a:cubicBezTo>
                      <a:pt x="2" y="7"/>
                      <a:pt x="0" y="5"/>
                      <a:pt x="0" y="3"/>
                    </a:cubicBezTo>
                    <a:cubicBezTo>
                      <a:pt x="0" y="1"/>
                      <a:pt x="1" y="0"/>
                      <a:pt x="3" y="0"/>
                    </a:cubicBezTo>
                    <a:cubicBezTo>
                      <a:pt x="5" y="0"/>
                      <a:pt x="7" y="1"/>
                      <a:pt x="7" y="3"/>
                    </a:cubicBezTo>
                    <a:cubicBezTo>
                      <a:pt x="7" y="5"/>
                      <a:pt x="6" y="6"/>
                      <a:pt x="4"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19" name="Freeform 3304">
                <a:extLst>
                  <a:ext uri="{FF2B5EF4-FFF2-40B4-BE49-F238E27FC236}">
                    <a16:creationId xmlns:a16="http://schemas.microsoft.com/office/drawing/2014/main" id="{3487F472-EC5E-3FF3-F258-55B4C7C68936}"/>
                  </a:ext>
                </a:extLst>
              </p:cNvPr>
              <p:cNvSpPr>
                <a:spLocks/>
              </p:cNvSpPr>
              <p:nvPr/>
            </p:nvSpPr>
            <p:spPr bwMode="auto">
              <a:xfrm>
                <a:off x="8641356" y="1644081"/>
                <a:ext cx="44141" cy="46900"/>
              </a:xfrm>
              <a:custGeom>
                <a:avLst/>
                <a:gdLst>
                  <a:gd name="T0" fmla="*/ 3 w 7"/>
                  <a:gd name="T1" fmla="*/ 7 h 7"/>
                  <a:gd name="T2" fmla="*/ 0 w 7"/>
                  <a:gd name="T3" fmla="*/ 4 h 7"/>
                  <a:gd name="T4" fmla="*/ 3 w 7"/>
                  <a:gd name="T5" fmla="*/ 0 h 7"/>
                  <a:gd name="T6" fmla="*/ 7 w 7"/>
                  <a:gd name="T7" fmla="*/ 3 h 7"/>
                  <a:gd name="T8" fmla="*/ 3 w 7"/>
                  <a:gd name="T9" fmla="*/ 7 h 7"/>
                </a:gdLst>
                <a:ahLst/>
                <a:cxnLst>
                  <a:cxn ang="0">
                    <a:pos x="T0" y="T1"/>
                  </a:cxn>
                  <a:cxn ang="0">
                    <a:pos x="T2" y="T3"/>
                  </a:cxn>
                  <a:cxn ang="0">
                    <a:pos x="T4" y="T5"/>
                  </a:cxn>
                  <a:cxn ang="0">
                    <a:pos x="T6" y="T7"/>
                  </a:cxn>
                  <a:cxn ang="0">
                    <a:pos x="T8" y="T9"/>
                  </a:cxn>
                </a:cxnLst>
                <a:rect l="0" t="0" r="r" b="b"/>
                <a:pathLst>
                  <a:path w="7" h="7">
                    <a:moveTo>
                      <a:pt x="3" y="7"/>
                    </a:moveTo>
                    <a:cubicBezTo>
                      <a:pt x="2" y="7"/>
                      <a:pt x="0" y="6"/>
                      <a:pt x="0" y="4"/>
                    </a:cubicBezTo>
                    <a:cubicBezTo>
                      <a:pt x="0" y="2"/>
                      <a:pt x="1" y="0"/>
                      <a:pt x="3" y="0"/>
                    </a:cubicBezTo>
                    <a:cubicBezTo>
                      <a:pt x="5" y="0"/>
                      <a:pt x="6" y="2"/>
                      <a:pt x="7" y="3"/>
                    </a:cubicBezTo>
                    <a:cubicBezTo>
                      <a:pt x="7" y="5"/>
                      <a:pt x="5" y="7"/>
                      <a:pt x="3"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20" name="Freeform 3305">
                <a:extLst>
                  <a:ext uri="{FF2B5EF4-FFF2-40B4-BE49-F238E27FC236}">
                    <a16:creationId xmlns:a16="http://schemas.microsoft.com/office/drawing/2014/main" id="{AF2F3C6C-2B1F-166D-4EAB-B65597C93BA4}"/>
                  </a:ext>
                </a:extLst>
              </p:cNvPr>
              <p:cNvSpPr>
                <a:spLocks/>
              </p:cNvSpPr>
              <p:nvPr/>
            </p:nvSpPr>
            <p:spPr bwMode="auto">
              <a:xfrm>
                <a:off x="8423410" y="915755"/>
                <a:ext cx="41382" cy="41382"/>
              </a:xfrm>
              <a:custGeom>
                <a:avLst/>
                <a:gdLst>
                  <a:gd name="T0" fmla="*/ 3 w 6"/>
                  <a:gd name="T1" fmla="*/ 6 h 6"/>
                  <a:gd name="T2" fmla="*/ 0 w 6"/>
                  <a:gd name="T3" fmla="*/ 3 h 6"/>
                  <a:gd name="T4" fmla="*/ 3 w 6"/>
                  <a:gd name="T5" fmla="*/ 0 h 6"/>
                  <a:gd name="T6" fmla="*/ 6 w 6"/>
                  <a:gd name="T7" fmla="*/ 3 h 6"/>
                  <a:gd name="T8" fmla="*/ 3 w 6"/>
                  <a:gd name="T9" fmla="*/ 6 h 6"/>
                </a:gdLst>
                <a:ahLst/>
                <a:cxnLst>
                  <a:cxn ang="0">
                    <a:pos x="T0" y="T1"/>
                  </a:cxn>
                  <a:cxn ang="0">
                    <a:pos x="T2" y="T3"/>
                  </a:cxn>
                  <a:cxn ang="0">
                    <a:pos x="T4" y="T5"/>
                  </a:cxn>
                  <a:cxn ang="0">
                    <a:pos x="T6" y="T7"/>
                  </a:cxn>
                  <a:cxn ang="0">
                    <a:pos x="T8" y="T9"/>
                  </a:cxn>
                </a:cxnLst>
                <a:rect l="0" t="0" r="r" b="b"/>
                <a:pathLst>
                  <a:path w="6" h="6">
                    <a:moveTo>
                      <a:pt x="3" y="6"/>
                    </a:moveTo>
                    <a:cubicBezTo>
                      <a:pt x="2" y="6"/>
                      <a:pt x="0" y="5"/>
                      <a:pt x="0" y="3"/>
                    </a:cubicBezTo>
                    <a:cubicBezTo>
                      <a:pt x="0" y="2"/>
                      <a:pt x="1" y="0"/>
                      <a:pt x="3" y="0"/>
                    </a:cubicBezTo>
                    <a:cubicBezTo>
                      <a:pt x="4" y="0"/>
                      <a:pt x="5" y="1"/>
                      <a:pt x="6" y="3"/>
                    </a:cubicBezTo>
                    <a:cubicBezTo>
                      <a:pt x="6" y="4"/>
                      <a:pt x="5" y="6"/>
                      <a:pt x="3"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21" name="Freeform 3306">
                <a:extLst>
                  <a:ext uri="{FF2B5EF4-FFF2-40B4-BE49-F238E27FC236}">
                    <a16:creationId xmlns:a16="http://schemas.microsoft.com/office/drawing/2014/main" id="{166CDBEF-6F27-5B34-0553-30CC37F13520}"/>
                  </a:ext>
                </a:extLst>
              </p:cNvPr>
              <p:cNvSpPr>
                <a:spLocks/>
              </p:cNvSpPr>
              <p:nvPr/>
            </p:nvSpPr>
            <p:spPr bwMode="auto">
              <a:xfrm>
                <a:off x="8666185" y="-458132"/>
                <a:ext cx="33106" cy="38623"/>
              </a:xfrm>
              <a:custGeom>
                <a:avLst/>
                <a:gdLst>
                  <a:gd name="T0" fmla="*/ 3 w 5"/>
                  <a:gd name="T1" fmla="*/ 6 h 6"/>
                  <a:gd name="T2" fmla="*/ 0 w 5"/>
                  <a:gd name="T3" fmla="*/ 3 h 6"/>
                  <a:gd name="T4" fmla="*/ 2 w 5"/>
                  <a:gd name="T5" fmla="*/ 0 h 6"/>
                  <a:gd name="T6" fmla="*/ 5 w 5"/>
                  <a:gd name="T7" fmla="*/ 3 h 6"/>
                  <a:gd name="T8" fmla="*/ 3 w 5"/>
                  <a:gd name="T9" fmla="*/ 6 h 6"/>
                </a:gdLst>
                <a:ahLst/>
                <a:cxnLst>
                  <a:cxn ang="0">
                    <a:pos x="T0" y="T1"/>
                  </a:cxn>
                  <a:cxn ang="0">
                    <a:pos x="T2" y="T3"/>
                  </a:cxn>
                  <a:cxn ang="0">
                    <a:pos x="T4" y="T5"/>
                  </a:cxn>
                  <a:cxn ang="0">
                    <a:pos x="T6" y="T7"/>
                  </a:cxn>
                  <a:cxn ang="0">
                    <a:pos x="T8" y="T9"/>
                  </a:cxn>
                </a:cxnLst>
                <a:rect l="0" t="0" r="r" b="b"/>
                <a:pathLst>
                  <a:path w="5" h="6">
                    <a:moveTo>
                      <a:pt x="3" y="6"/>
                    </a:moveTo>
                    <a:cubicBezTo>
                      <a:pt x="1" y="6"/>
                      <a:pt x="0" y="5"/>
                      <a:pt x="0" y="3"/>
                    </a:cubicBezTo>
                    <a:cubicBezTo>
                      <a:pt x="0" y="2"/>
                      <a:pt x="1" y="0"/>
                      <a:pt x="2" y="0"/>
                    </a:cubicBezTo>
                    <a:cubicBezTo>
                      <a:pt x="4" y="0"/>
                      <a:pt x="5" y="1"/>
                      <a:pt x="5" y="3"/>
                    </a:cubicBezTo>
                    <a:cubicBezTo>
                      <a:pt x="5" y="4"/>
                      <a:pt x="4" y="5"/>
                      <a:pt x="3"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22" name="Freeform 3307">
                <a:extLst>
                  <a:ext uri="{FF2B5EF4-FFF2-40B4-BE49-F238E27FC236}">
                    <a16:creationId xmlns:a16="http://schemas.microsoft.com/office/drawing/2014/main" id="{CCA96D35-C968-62E2-BA9F-07DD9DC14D89}"/>
                  </a:ext>
                </a:extLst>
              </p:cNvPr>
              <p:cNvSpPr>
                <a:spLocks/>
              </p:cNvSpPr>
              <p:nvPr/>
            </p:nvSpPr>
            <p:spPr bwMode="auto">
              <a:xfrm>
                <a:off x="8875855" y="1244054"/>
                <a:ext cx="33106" cy="33106"/>
              </a:xfrm>
              <a:custGeom>
                <a:avLst/>
                <a:gdLst>
                  <a:gd name="T0" fmla="*/ 3 w 5"/>
                  <a:gd name="T1" fmla="*/ 5 h 5"/>
                  <a:gd name="T2" fmla="*/ 0 w 5"/>
                  <a:gd name="T3" fmla="*/ 3 h 5"/>
                  <a:gd name="T4" fmla="*/ 2 w 5"/>
                  <a:gd name="T5" fmla="*/ 0 h 5"/>
                  <a:gd name="T6" fmla="*/ 5 w 5"/>
                  <a:gd name="T7" fmla="*/ 2 h 5"/>
                  <a:gd name="T8" fmla="*/ 3 w 5"/>
                  <a:gd name="T9" fmla="*/ 5 h 5"/>
                </a:gdLst>
                <a:ahLst/>
                <a:cxnLst>
                  <a:cxn ang="0">
                    <a:pos x="T0" y="T1"/>
                  </a:cxn>
                  <a:cxn ang="0">
                    <a:pos x="T2" y="T3"/>
                  </a:cxn>
                  <a:cxn ang="0">
                    <a:pos x="T4" y="T5"/>
                  </a:cxn>
                  <a:cxn ang="0">
                    <a:pos x="T6" y="T7"/>
                  </a:cxn>
                  <a:cxn ang="0">
                    <a:pos x="T8" y="T9"/>
                  </a:cxn>
                </a:cxnLst>
                <a:rect l="0" t="0" r="r" b="b"/>
                <a:pathLst>
                  <a:path w="5" h="5">
                    <a:moveTo>
                      <a:pt x="3" y="5"/>
                    </a:moveTo>
                    <a:cubicBezTo>
                      <a:pt x="1" y="5"/>
                      <a:pt x="0" y="4"/>
                      <a:pt x="0" y="3"/>
                    </a:cubicBezTo>
                    <a:cubicBezTo>
                      <a:pt x="0" y="1"/>
                      <a:pt x="1" y="0"/>
                      <a:pt x="2" y="0"/>
                    </a:cubicBezTo>
                    <a:cubicBezTo>
                      <a:pt x="4" y="0"/>
                      <a:pt x="5" y="1"/>
                      <a:pt x="5" y="2"/>
                    </a:cubicBezTo>
                    <a:cubicBezTo>
                      <a:pt x="5" y="4"/>
                      <a:pt x="4" y="5"/>
                      <a:pt x="3"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23" name="Freeform 3308">
                <a:extLst>
                  <a:ext uri="{FF2B5EF4-FFF2-40B4-BE49-F238E27FC236}">
                    <a16:creationId xmlns:a16="http://schemas.microsoft.com/office/drawing/2014/main" id="{A2EF3358-117C-5D5F-3BF1-ADE879005D4C}"/>
                  </a:ext>
                </a:extLst>
              </p:cNvPr>
              <p:cNvSpPr>
                <a:spLocks/>
              </p:cNvSpPr>
              <p:nvPr/>
            </p:nvSpPr>
            <p:spPr bwMode="auto">
              <a:xfrm>
                <a:off x="7913030" y="557110"/>
                <a:ext cx="33106" cy="33106"/>
              </a:xfrm>
              <a:custGeom>
                <a:avLst/>
                <a:gdLst>
                  <a:gd name="T0" fmla="*/ 3 w 5"/>
                  <a:gd name="T1" fmla="*/ 5 h 5"/>
                  <a:gd name="T2" fmla="*/ 0 w 5"/>
                  <a:gd name="T3" fmla="*/ 3 h 5"/>
                  <a:gd name="T4" fmla="*/ 2 w 5"/>
                  <a:gd name="T5" fmla="*/ 0 h 5"/>
                  <a:gd name="T6" fmla="*/ 5 w 5"/>
                  <a:gd name="T7" fmla="*/ 2 h 5"/>
                  <a:gd name="T8" fmla="*/ 3 w 5"/>
                  <a:gd name="T9" fmla="*/ 5 h 5"/>
                </a:gdLst>
                <a:ahLst/>
                <a:cxnLst>
                  <a:cxn ang="0">
                    <a:pos x="T0" y="T1"/>
                  </a:cxn>
                  <a:cxn ang="0">
                    <a:pos x="T2" y="T3"/>
                  </a:cxn>
                  <a:cxn ang="0">
                    <a:pos x="T4" y="T5"/>
                  </a:cxn>
                  <a:cxn ang="0">
                    <a:pos x="T6" y="T7"/>
                  </a:cxn>
                  <a:cxn ang="0">
                    <a:pos x="T8" y="T9"/>
                  </a:cxn>
                </a:cxnLst>
                <a:rect l="0" t="0" r="r" b="b"/>
                <a:pathLst>
                  <a:path w="5" h="5">
                    <a:moveTo>
                      <a:pt x="3" y="5"/>
                    </a:moveTo>
                    <a:cubicBezTo>
                      <a:pt x="1" y="5"/>
                      <a:pt x="0" y="4"/>
                      <a:pt x="0" y="3"/>
                    </a:cubicBezTo>
                    <a:cubicBezTo>
                      <a:pt x="0" y="1"/>
                      <a:pt x="1" y="0"/>
                      <a:pt x="2" y="0"/>
                    </a:cubicBezTo>
                    <a:cubicBezTo>
                      <a:pt x="4" y="0"/>
                      <a:pt x="5" y="1"/>
                      <a:pt x="5" y="2"/>
                    </a:cubicBezTo>
                    <a:cubicBezTo>
                      <a:pt x="5" y="4"/>
                      <a:pt x="4" y="5"/>
                      <a:pt x="3"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24" name="Freeform 3309">
                <a:extLst>
                  <a:ext uri="{FF2B5EF4-FFF2-40B4-BE49-F238E27FC236}">
                    <a16:creationId xmlns:a16="http://schemas.microsoft.com/office/drawing/2014/main" id="{E56644A4-BCFE-2A59-81C4-9552E8262B75}"/>
                  </a:ext>
                </a:extLst>
              </p:cNvPr>
              <p:cNvSpPr>
                <a:spLocks/>
              </p:cNvSpPr>
              <p:nvPr/>
            </p:nvSpPr>
            <p:spPr bwMode="auto">
              <a:xfrm>
                <a:off x="8012347" y="832991"/>
                <a:ext cx="33106" cy="30347"/>
              </a:xfrm>
              <a:custGeom>
                <a:avLst/>
                <a:gdLst>
                  <a:gd name="T0" fmla="*/ 3 w 5"/>
                  <a:gd name="T1" fmla="*/ 5 h 5"/>
                  <a:gd name="T2" fmla="*/ 0 w 5"/>
                  <a:gd name="T3" fmla="*/ 3 h 5"/>
                  <a:gd name="T4" fmla="*/ 2 w 5"/>
                  <a:gd name="T5" fmla="*/ 0 h 5"/>
                  <a:gd name="T6" fmla="*/ 5 w 5"/>
                  <a:gd name="T7" fmla="*/ 2 h 5"/>
                  <a:gd name="T8" fmla="*/ 3 w 5"/>
                  <a:gd name="T9" fmla="*/ 5 h 5"/>
                </a:gdLst>
                <a:ahLst/>
                <a:cxnLst>
                  <a:cxn ang="0">
                    <a:pos x="T0" y="T1"/>
                  </a:cxn>
                  <a:cxn ang="0">
                    <a:pos x="T2" y="T3"/>
                  </a:cxn>
                  <a:cxn ang="0">
                    <a:pos x="T4" y="T5"/>
                  </a:cxn>
                  <a:cxn ang="0">
                    <a:pos x="T6" y="T7"/>
                  </a:cxn>
                  <a:cxn ang="0">
                    <a:pos x="T8" y="T9"/>
                  </a:cxn>
                </a:cxnLst>
                <a:rect l="0" t="0" r="r" b="b"/>
                <a:pathLst>
                  <a:path w="5" h="5">
                    <a:moveTo>
                      <a:pt x="3" y="5"/>
                    </a:moveTo>
                    <a:cubicBezTo>
                      <a:pt x="1" y="5"/>
                      <a:pt x="0" y="4"/>
                      <a:pt x="0" y="3"/>
                    </a:cubicBezTo>
                    <a:cubicBezTo>
                      <a:pt x="0" y="1"/>
                      <a:pt x="1" y="0"/>
                      <a:pt x="2" y="0"/>
                    </a:cubicBezTo>
                    <a:cubicBezTo>
                      <a:pt x="4" y="0"/>
                      <a:pt x="5" y="1"/>
                      <a:pt x="5" y="2"/>
                    </a:cubicBezTo>
                    <a:cubicBezTo>
                      <a:pt x="5" y="4"/>
                      <a:pt x="4" y="5"/>
                      <a:pt x="3"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25" name="Freeform 3310">
                <a:extLst>
                  <a:ext uri="{FF2B5EF4-FFF2-40B4-BE49-F238E27FC236}">
                    <a16:creationId xmlns:a16="http://schemas.microsoft.com/office/drawing/2014/main" id="{67B46E40-2C21-00F1-4BE8-F4257D9302AE}"/>
                  </a:ext>
                </a:extLst>
              </p:cNvPr>
              <p:cNvSpPr>
                <a:spLocks/>
              </p:cNvSpPr>
              <p:nvPr/>
            </p:nvSpPr>
            <p:spPr bwMode="auto">
              <a:xfrm>
                <a:off x="8732397" y="2154461"/>
                <a:ext cx="38623" cy="33106"/>
              </a:xfrm>
              <a:custGeom>
                <a:avLst/>
                <a:gdLst>
                  <a:gd name="T0" fmla="*/ 3 w 6"/>
                  <a:gd name="T1" fmla="*/ 5 h 5"/>
                  <a:gd name="T2" fmla="*/ 0 w 6"/>
                  <a:gd name="T3" fmla="*/ 3 h 5"/>
                  <a:gd name="T4" fmla="*/ 3 w 6"/>
                  <a:gd name="T5" fmla="*/ 0 h 5"/>
                  <a:gd name="T6" fmla="*/ 6 w 6"/>
                  <a:gd name="T7" fmla="*/ 3 h 5"/>
                  <a:gd name="T8" fmla="*/ 3 w 6"/>
                  <a:gd name="T9" fmla="*/ 5 h 5"/>
                </a:gdLst>
                <a:ahLst/>
                <a:cxnLst>
                  <a:cxn ang="0">
                    <a:pos x="T0" y="T1"/>
                  </a:cxn>
                  <a:cxn ang="0">
                    <a:pos x="T2" y="T3"/>
                  </a:cxn>
                  <a:cxn ang="0">
                    <a:pos x="T4" y="T5"/>
                  </a:cxn>
                  <a:cxn ang="0">
                    <a:pos x="T6" y="T7"/>
                  </a:cxn>
                  <a:cxn ang="0">
                    <a:pos x="T8" y="T9"/>
                  </a:cxn>
                </a:cxnLst>
                <a:rect l="0" t="0" r="r" b="b"/>
                <a:pathLst>
                  <a:path w="6" h="5">
                    <a:moveTo>
                      <a:pt x="3" y="5"/>
                    </a:moveTo>
                    <a:cubicBezTo>
                      <a:pt x="2" y="5"/>
                      <a:pt x="0" y="4"/>
                      <a:pt x="0" y="3"/>
                    </a:cubicBezTo>
                    <a:cubicBezTo>
                      <a:pt x="0" y="1"/>
                      <a:pt x="1" y="0"/>
                      <a:pt x="3" y="0"/>
                    </a:cubicBezTo>
                    <a:cubicBezTo>
                      <a:pt x="4" y="0"/>
                      <a:pt x="6" y="1"/>
                      <a:pt x="6" y="3"/>
                    </a:cubicBezTo>
                    <a:cubicBezTo>
                      <a:pt x="6" y="4"/>
                      <a:pt x="5" y="5"/>
                      <a:pt x="3"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26" name="Freeform 3311">
                <a:extLst>
                  <a:ext uri="{FF2B5EF4-FFF2-40B4-BE49-F238E27FC236}">
                    <a16:creationId xmlns:a16="http://schemas.microsoft.com/office/drawing/2014/main" id="{2BE1C482-689D-FFDF-0D7E-80F2E578761B}"/>
                  </a:ext>
                </a:extLst>
              </p:cNvPr>
              <p:cNvSpPr>
                <a:spLocks/>
              </p:cNvSpPr>
              <p:nvPr/>
            </p:nvSpPr>
            <p:spPr bwMode="auto">
              <a:xfrm>
                <a:off x="9184842" y="2195843"/>
                <a:ext cx="33106" cy="38623"/>
              </a:xfrm>
              <a:custGeom>
                <a:avLst/>
                <a:gdLst>
                  <a:gd name="T0" fmla="*/ 3 w 5"/>
                  <a:gd name="T1" fmla="*/ 6 h 6"/>
                  <a:gd name="T2" fmla="*/ 0 w 5"/>
                  <a:gd name="T3" fmla="*/ 3 h 6"/>
                  <a:gd name="T4" fmla="*/ 2 w 5"/>
                  <a:gd name="T5" fmla="*/ 0 h 6"/>
                  <a:gd name="T6" fmla="*/ 5 w 5"/>
                  <a:gd name="T7" fmla="*/ 3 h 6"/>
                  <a:gd name="T8" fmla="*/ 3 w 5"/>
                  <a:gd name="T9" fmla="*/ 6 h 6"/>
                </a:gdLst>
                <a:ahLst/>
                <a:cxnLst>
                  <a:cxn ang="0">
                    <a:pos x="T0" y="T1"/>
                  </a:cxn>
                  <a:cxn ang="0">
                    <a:pos x="T2" y="T3"/>
                  </a:cxn>
                  <a:cxn ang="0">
                    <a:pos x="T4" y="T5"/>
                  </a:cxn>
                  <a:cxn ang="0">
                    <a:pos x="T6" y="T7"/>
                  </a:cxn>
                  <a:cxn ang="0">
                    <a:pos x="T8" y="T9"/>
                  </a:cxn>
                </a:cxnLst>
                <a:rect l="0" t="0" r="r" b="b"/>
                <a:pathLst>
                  <a:path w="5" h="6">
                    <a:moveTo>
                      <a:pt x="3" y="6"/>
                    </a:moveTo>
                    <a:cubicBezTo>
                      <a:pt x="1" y="6"/>
                      <a:pt x="0" y="5"/>
                      <a:pt x="0" y="3"/>
                    </a:cubicBezTo>
                    <a:cubicBezTo>
                      <a:pt x="0" y="2"/>
                      <a:pt x="1" y="0"/>
                      <a:pt x="2" y="0"/>
                    </a:cubicBezTo>
                    <a:cubicBezTo>
                      <a:pt x="4" y="0"/>
                      <a:pt x="5" y="1"/>
                      <a:pt x="5" y="3"/>
                    </a:cubicBezTo>
                    <a:cubicBezTo>
                      <a:pt x="5" y="4"/>
                      <a:pt x="4" y="5"/>
                      <a:pt x="3"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27" name="Freeform 3312">
                <a:extLst>
                  <a:ext uri="{FF2B5EF4-FFF2-40B4-BE49-F238E27FC236}">
                    <a16:creationId xmlns:a16="http://schemas.microsoft.com/office/drawing/2014/main" id="{A613BEC2-DFD3-CFE7-BCF1-A696506A4566}"/>
                  </a:ext>
                </a:extLst>
              </p:cNvPr>
              <p:cNvSpPr>
                <a:spLocks/>
              </p:cNvSpPr>
              <p:nvPr/>
            </p:nvSpPr>
            <p:spPr bwMode="auto">
              <a:xfrm>
                <a:off x="8337887" y="391581"/>
                <a:ext cx="41382" cy="41382"/>
              </a:xfrm>
              <a:custGeom>
                <a:avLst/>
                <a:gdLst>
                  <a:gd name="T0" fmla="*/ 3 w 6"/>
                  <a:gd name="T1" fmla="*/ 6 h 6"/>
                  <a:gd name="T2" fmla="*/ 0 w 6"/>
                  <a:gd name="T3" fmla="*/ 3 h 6"/>
                  <a:gd name="T4" fmla="*/ 3 w 6"/>
                  <a:gd name="T5" fmla="*/ 0 h 6"/>
                  <a:gd name="T6" fmla="*/ 6 w 6"/>
                  <a:gd name="T7" fmla="*/ 3 h 6"/>
                  <a:gd name="T8" fmla="*/ 3 w 6"/>
                  <a:gd name="T9" fmla="*/ 6 h 6"/>
                </a:gdLst>
                <a:ahLst/>
                <a:cxnLst>
                  <a:cxn ang="0">
                    <a:pos x="T0" y="T1"/>
                  </a:cxn>
                  <a:cxn ang="0">
                    <a:pos x="T2" y="T3"/>
                  </a:cxn>
                  <a:cxn ang="0">
                    <a:pos x="T4" y="T5"/>
                  </a:cxn>
                  <a:cxn ang="0">
                    <a:pos x="T6" y="T7"/>
                  </a:cxn>
                  <a:cxn ang="0">
                    <a:pos x="T8" y="T9"/>
                  </a:cxn>
                </a:cxnLst>
                <a:rect l="0" t="0" r="r" b="b"/>
                <a:pathLst>
                  <a:path w="6" h="6">
                    <a:moveTo>
                      <a:pt x="3" y="6"/>
                    </a:moveTo>
                    <a:cubicBezTo>
                      <a:pt x="2" y="6"/>
                      <a:pt x="1" y="5"/>
                      <a:pt x="0" y="3"/>
                    </a:cubicBezTo>
                    <a:cubicBezTo>
                      <a:pt x="0" y="2"/>
                      <a:pt x="1" y="0"/>
                      <a:pt x="3" y="0"/>
                    </a:cubicBezTo>
                    <a:cubicBezTo>
                      <a:pt x="4" y="0"/>
                      <a:pt x="6" y="1"/>
                      <a:pt x="6" y="3"/>
                    </a:cubicBezTo>
                    <a:cubicBezTo>
                      <a:pt x="6" y="4"/>
                      <a:pt x="5" y="5"/>
                      <a:pt x="3"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28" name="Freeform 3313">
                <a:extLst>
                  <a:ext uri="{FF2B5EF4-FFF2-40B4-BE49-F238E27FC236}">
                    <a16:creationId xmlns:a16="http://schemas.microsoft.com/office/drawing/2014/main" id="{FE096664-3335-5F1F-80EA-E74AE0E2C470}"/>
                  </a:ext>
                </a:extLst>
              </p:cNvPr>
              <p:cNvSpPr>
                <a:spLocks/>
              </p:cNvSpPr>
              <p:nvPr/>
            </p:nvSpPr>
            <p:spPr bwMode="auto">
              <a:xfrm>
                <a:off x="8255123" y="661945"/>
                <a:ext cx="19312" cy="24829"/>
              </a:xfrm>
              <a:custGeom>
                <a:avLst/>
                <a:gdLst>
                  <a:gd name="T0" fmla="*/ 2 w 3"/>
                  <a:gd name="T1" fmla="*/ 4 h 4"/>
                  <a:gd name="T2" fmla="*/ 0 w 3"/>
                  <a:gd name="T3" fmla="*/ 2 h 4"/>
                  <a:gd name="T4" fmla="*/ 1 w 3"/>
                  <a:gd name="T5" fmla="*/ 0 h 4"/>
                  <a:gd name="T6" fmla="*/ 3 w 3"/>
                  <a:gd name="T7" fmla="*/ 2 h 4"/>
                  <a:gd name="T8" fmla="*/ 2 w 3"/>
                  <a:gd name="T9" fmla="*/ 4 h 4"/>
                </a:gdLst>
                <a:ahLst/>
                <a:cxnLst>
                  <a:cxn ang="0">
                    <a:pos x="T0" y="T1"/>
                  </a:cxn>
                  <a:cxn ang="0">
                    <a:pos x="T2" y="T3"/>
                  </a:cxn>
                  <a:cxn ang="0">
                    <a:pos x="T4" y="T5"/>
                  </a:cxn>
                  <a:cxn ang="0">
                    <a:pos x="T6" y="T7"/>
                  </a:cxn>
                  <a:cxn ang="0">
                    <a:pos x="T8" y="T9"/>
                  </a:cxn>
                </a:cxnLst>
                <a:rect l="0" t="0" r="r" b="b"/>
                <a:pathLst>
                  <a:path w="3" h="4">
                    <a:moveTo>
                      <a:pt x="2" y="4"/>
                    </a:moveTo>
                    <a:cubicBezTo>
                      <a:pt x="1" y="4"/>
                      <a:pt x="0" y="3"/>
                      <a:pt x="0" y="2"/>
                    </a:cubicBezTo>
                    <a:cubicBezTo>
                      <a:pt x="0" y="1"/>
                      <a:pt x="0" y="0"/>
                      <a:pt x="1" y="0"/>
                    </a:cubicBezTo>
                    <a:cubicBezTo>
                      <a:pt x="2" y="0"/>
                      <a:pt x="3" y="1"/>
                      <a:pt x="3" y="2"/>
                    </a:cubicBezTo>
                    <a:cubicBezTo>
                      <a:pt x="3" y="3"/>
                      <a:pt x="3" y="4"/>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29" name="Freeform 3314">
                <a:extLst>
                  <a:ext uri="{FF2B5EF4-FFF2-40B4-BE49-F238E27FC236}">
                    <a16:creationId xmlns:a16="http://schemas.microsoft.com/office/drawing/2014/main" id="{4DE1644B-4D61-66C6-497D-D5D9795D2AF5}"/>
                  </a:ext>
                </a:extLst>
              </p:cNvPr>
              <p:cNvSpPr>
                <a:spLocks/>
              </p:cNvSpPr>
              <p:nvPr/>
            </p:nvSpPr>
            <p:spPr bwMode="auto">
              <a:xfrm>
                <a:off x="8307540" y="148806"/>
                <a:ext cx="24829" cy="27588"/>
              </a:xfrm>
              <a:custGeom>
                <a:avLst/>
                <a:gdLst>
                  <a:gd name="T0" fmla="*/ 2 w 4"/>
                  <a:gd name="T1" fmla="*/ 4 h 4"/>
                  <a:gd name="T2" fmla="*/ 0 w 4"/>
                  <a:gd name="T3" fmla="*/ 2 h 4"/>
                  <a:gd name="T4" fmla="*/ 2 w 4"/>
                  <a:gd name="T5" fmla="*/ 0 h 4"/>
                  <a:gd name="T6" fmla="*/ 4 w 4"/>
                  <a:gd name="T7" fmla="*/ 2 h 4"/>
                  <a:gd name="T8" fmla="*/ 2 w 4"/>
                  <a:gd name="T9" fmla="*/ 4 h 4"/>
                </a:gdLst>
                <a:ahLst/>
                <a:cxnLst>
                  <a:cxn ang="0">
                    <a:pos x="T0" y="T1"/>
                  </a:cxn>
                  <a:cxn ang="0">
                    <a:pos x="T2" y="T3"/>
                  </a:cxn>
                  <a:cxn ang="0">
                    <a:pos x="T4" y="T5"/>
                  </a:cxn>
                  <a:cxn ang="0">
                    <a:pos x="T6" y="T7"/>
                  </a:cxn>
                  <a:cxn ang="0">
                    <a:pos x="T8" y="T9"/>
                  </a:cxn>
                </a:cxnLst>
                <a:rect l="0" t="0" r="r" b="b"/>
                <a:pathLst>
                  <a:path w="4" h="4">
                    <a:moveTo>
                      <a:pt x="2" y="4"/>
                    </a:moveTo>
                    <a:cubicBezTo>
                      <a:pt x="1" y="4"/>
                      <a:pt x="0" y="3"/>
                      <a:pt x="0" y="2"/>
                    </a:cubicBezTo>
                    <a:cubicBezTo>
                      <a:pt x="0" y="1"/>
                      <a:pt x="1" y="0"/>
                      <a:pt x="2" y="0"/>
                    </a:cubicBezTo>
                    <a:cubicBezTo>
                      <a:pt x="3" y="0"/>
                      <a:pt x="4" y="0"/>
                      <a:pt x="4" y="2"/>
                    </a:cubicBezTo>
                    <a:cubicBezTo>
                      <a:pt x="4" y="3"/>
                      <a:pt x="3" y="3"/>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30" name="Freeform 3315">
                <a:extLst>
                  <a:ext uri="{FF2B5EF4-FFF2-40B4-BE49-F238E27FC236}">
                    <a16:creationId xmlns:a16="http://schemas.microsoft.com/office/drawing/2014/main" id="{500BB9E9-97EA-2F35-0D9F-047C3415C30C}"/>
                  </a:ext>
                </a:extLst>
              </p:cNvPr>
              <p:cNvSpPr>
                <a:spLocks/>
              </p:cNvSpPr>
              <p:nvPr/>
            </p:nvSpPr>
            <p:spPr bwMode="auto">
              <a:xfrm>
                <a:off x="8622044" y="253641"/>
                <a:ext cx="24829" cy="27588"/>
              </a:xfrm>
              <a:custGeom>
                <a:avLst/>
                <a:gdLst>
                  <a:gd name="T0" fmla="*/ 2 w 4"/>
                  <a:gd name="T1" fmla="*/ 4 h 4"/>
                  <a:gd name="T2" fmla="*/ 0 w 4"/>
                  <a:gd name="T3" fmla="*/ 2 h 4"/>
                  <a:gd name="T4" fmla="*/ 1 w 4"/>
                  <a:gd name="T5" fmla="*/ 0 h 4"/>
                  <a:gd name="T6" fmla="*/ 3 w 4"/>
                  <a:gd name="T7" fmla="*/ 2 h 4"/>
                  <a:gd name="T8" fmla="*/ 2 w 4"/>
                  <a:gd name="T9" fmla="*/ 4 h 4"/>
                </a:gdLst>
                <a:ahLst/>
                <a:cxnLst>
                  <a:cxn ang="0">
                    <a:pos x="T0" y="T1"/>
                  </a:cxn>
                  <a:cxn ang="0">
                    <a:pos x="T2" y="T3"/>
                  </a:cxn>
                  <a:cxn ang="0">
                    <a:pos x="T4" y="T5"/>
                  </a:cxn>
                  <a:cxn ang="0">
                    <a:pos x="T6" y="T7"/>
                  </a:cxn>
                  <a:cxn ang="0">
                    <a:pos x="T8" y="T9"/>
                  </a:cxn>
                </a:cxnLst>
                <a:rect l="0" t="0" r="r" b="b"/>
                <a:pathLst>
                  <a:path w="4" h="4">
                    <a:moveTo>
                      <a:pt x="2" y="4"/>
                    </a:moveTo>
                    <a:cubicBezTo>
                      <a:pt x="1" y="4"/>
                      <a:pt x="0" y="3"/>
                      <a:pt x="0" y="2"/>
                    </a:cubicBezTo>
                    <a:cubicBezTo>
                      <a:pt x="0" y="1"/>
                      <a:pt x="0" y="0"/>
                      <a:pt x="1" y="0"/>
                    </a:cubicBezTo>
                    <a:cubicBezTo>
                      <a:pt x="2" y="0"/>
                      <a:pt x="3" y="1"/>
                      <a:pt x="3" y="2"/>
                    </a:cubicBezTo>
                    <a:cubicBezTo>
                      <a:pt x="4" y="3"/>
                      <a:pt x="3" y="4"/>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31" name="Freeform 3316">
                <a:extLst>
                  <a:ext uri="{FF2B5EF4-FFF2-40B4-BE49-F238E27FC236}">
                    <a16:creationId xmlns:a16="http://schemas.microsoft.com/office/drawing/2014/main" id="{D08EE6B3-FBD8-45A8-95EB-ED8494ADC513}"/>
                  </a:ext>
                </a:extLst>
              </p:cNvPr>
              <p:cNvSpPr>
                <a:spLocks/>
              </p:cNvSpPr>
              <p:nvPr/>
            </p:nvSpPr>
            <p:spPr bwMode="auto">
              <a:xfrm>
                <a:off x="8947584" y="-151904"/>
                <a:ext cx="27588" cy="27588"/>
              </a:xfrm>
              <a:custGeom>
                <a:avLst/>
                <a:gdLst>
                  <a:gd name="T0" fmla="*/ 3 w 4"/>
                  <a:gd name="T1" fmla="*/ 4 h 4"/>
                  <a:gd name="T2" fmla="*/ 0 w 4"/>
                  <a:gd name="T3" fmla="*/ 2 h 4"/>
                  <a:gd name="T4" fmla="*/ 2 w 4"/>
                  <a:gd name="T5" fmla="*/ 0 h 4"/>
                  <a:gd name="T6" fmla="*/ 4 w 4"/>
                  <a:gd name="T7" fmla="*/ 2 h 4"/>
                  <a:gd name="T8" fmla="*/ 3 w 4"/>
                  <a:gd name="T9" fmla="*/ 4 h 4"/>
                </a:gdLst>
                <a:ahLst/>
                <a:cxnLst>
                  <a:cxn ang="0">
                    <a:pos x="T0" y="T1"/>
                  </a:cxn>
                  <a:cxn ang="0">
                    <a:pos x="T2" y="T3"/>
                  </a:cxn>
                  <a:cxn ang="0">
                    <a:pos x="T4" y="T5"/>
                  </a:cxn>
                  <a:cxn ang="0">
                    <a:pos x="T6" y="T7"/>
                  </a:cxn>
                  <a:cxn ang="0">
                    <a:pos x="T8" y="T9"/>
                  </a:cxn>
                </a:cxnLst>
                <a:rect l="0" t="0" r="r" b="b"/>
                <a:pathLst>
                  <a:path w="4" h="4">
                    <a:moveTo>
                      <a:pt x="3" y="4"/>
                    </a:moveTo>
                    <a:cubicBezTo>
                      <a:pt x="1" y="4"/>
                      <a:pt x="1" y="3"/>
                      <a:pt x="0" y="2"/>
                    </a:cubicBezTo>
                    <a:cubicBezTo>
                      <a:pt x="0" y="1"/>
                      <a:pt x="1" y="0"/>
                      <a:pt x="2" y="0"/>
                    </a:cubicBezTo>
                    <a:cubicBezTo>
                      <a:pt x="3" y="0"/>
                      <a:pt x="4" y="1"/>
                      <a:pt x="4" y="2"/>
                    </a:cubicBezTo>
                    <a:cubicBezTo>
                      <a:pt x="4" y="3"/>
                      <a:pt x="4" y="4"/>
                      <a:pt x="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32" name="Oval 3317">
                <a:extLst>
                  <a:ext uri="{FF2B5EF4-FFF2-40B4-BE49-F238E27FC236}">
                    <a16:creationId xmlns:a16="http://schemas.microsoft.com/office/drawing/2014/main" id="{DDC6D426-A7E8-8DD5-05D3-D0E7B514CFCE}"/>
                  </a:ext>
                </a:extLst>
              </p:cNvPr>
              <p:cNvSpPr>
                <a:spLocks noChangeArrowheads="1"/>
              </p:cNvSpPr>
              <p:nvPr/>
            </p:nvSpPr>
            <p:spPr bwMode="auto">
              <a:xfrm>
                <a:off x="8150288" y="537798"/>
                <a:ext cx="24829" cy="2482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33" name="Freeform 3318">
                <a:extLst>
                  <a:ext uri="{FF2B5EF4-FFF2-40B4-BE49-F238E27FC236}">
                    <a16:creationId xmlns:a16="http://schemas.microsoft.com/office/drawing/2014/main" id="{03C10077-426C-95AD-18FD-14F5DF159E3A}"/>
                  </a:ext>
                </a:extLst>
              </p:cNvPr>
              <p:cNvSpPr>
                <a:spLocks/>
              </p:cNvSpPr>
              <p:nvPr/>
            </p:nvSpPr>
            <p:spPr bwMode="auto">
              <a:xfrm>
                <a:off x="7821989" y="1042661"/>
                <a:ext cx="24829" cy="24829"/>
              </a:xfrm>
              <a:custGeom>
                <a:avLst/>
                <a:gdLst>
                  <a:gd name="T0" fmla="*/ 2 w 4"/>
                  <a:gd name="T1" fmla="*/ 4 h 4"/>
                  <a:gd name="T2" fmla="*/ 0 w 4"/>
                  <a:gd name="T3" fmla="*/ 3 h 4"/>
                  <a:gd name="T4" fmla="*/ 2 w 4"/>
                  <a:gd name="T5" fmla="*/ 1 h 4"/>
                  <a:gd name="T6" fmla="*/ 4 w 4"/>
                  <a:gd name="T7" fmla="*/ 2 h 4"/>
                  <a:gd name="T8" fmla="*/ 2 w 4"/>
                  <a:gd name="T9" fmla="*/ 4 h 4"/>
                </a:gdLst>
                <a:ahLst/>
                <a:cxnLst>
                  <a:cxn ang="0">
                    <a:pos x="T0" y="T1"/>
                  </a:cxn>
                  <a:cxn ang="0">
                    <a:pos x="T2" y="T3"/>
                  </a:cxn>
                  <a:cxn ang="0">
                    <a:pos x="T4" y="T5"/>
                  </a:cxn>
                  <a:cxn ang="0">
                    <a:pos x="T6" y="T7"/>
                  </a:cxn>
                  <a:cxn ang="0">
                    <a:pos x="T8" y="T9"/>
                  </a:cxn>
                </a:cxnLst>
                <a:rect l="0" t="0" r="r" b="b"/>
                <a:pathLst>
                  <a:path w="4" h="4">
                    <a:moveTo>
                      <a:pt x="2" y="4"/>
                    </a:moveTo>
                    <a:cubicBezTo>
                      <a:pt x="1" y="4"/>
                      <a:pt x="0" y="4"/>
                      <a:pt x="0" y="3"/>
                    </a:cubicBezTo>
                    <a:cubicBezTo>
                      <a:pt x="0" y="2"/>
                      <a:pt x="1" y="1"/>
                      <a:pt x="2" y="1"/>
                    </a:cubicBezTo>
                    <a:cubicBezTo>
                      <a:pt x="3" y="0"/>
                      <a:pt x="4" y="1"/>
                      <a:pt x="4" y="2"/>
                    </a:cubicBezTo>
                    <a:cubicBezTo>
                      <a:pt x="4" y="3"/>
                      <a:pt x="3" y="4"/>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34" name="Freeform 3319">
                <a:extLst>
                  <a:ext uri="{FF2B5EF4-FFF2-40B4-BE49-F238E27FC236}">
                    <a16:creationId xmlns:a16="http://schemas.microsoft.com/office/drawing/2014/main" id="{15684F7F-BBEF-57F9-0F73-71070B7E6AB1}"/>
                  </a:ext>
                </a:extLst>
              </p:cNvPr>
              <p:cNvSpPr>
                <a:spLocks/>
              </p:cNvSpPr>
              <p:nvPr/>
            </p:nvSpPr>
            <p:spPr bwMode="auto">
              <a:xfrm>
                <a:off x="8404098" y="1177842"/>
                <a:ext cx="27588" cy="27588"/>
              </a:xfrm>
              <a:custGeom>
                <a:avLst/>
                <a:gdLst>
                  <a:gd name="T0" fmla="*/ 3 w 4"/>
                  <a:gd name="T1" fmla="*/ 4 h 4"/>
                  <a:gd name="T2" fmla="*/ 1 w 4"/>
                  <a:gd name="T3" fmla="*/ 3 h 4"/>
                  <a:gd name="T4" fmla="*/ 2 w 4"/>
                  <a:gd name="T5" fmla="*/ 0 h 4"/>
                  <a:gd name="T6" fmla="*/ 4 w 4"/>
                  <a:gd name="T7" fmla="*/ 2 h 4"/>
                  <a:gd name="T8" fmla="*/ 3 w 4"/>
                  <a:gd name="T9" fmla="*/ 4 h 4"/>
                </a:gdLst>
                <a:ahLst/>
                <a:cxnLst>
                  <a:cxn ang="0">
                    <a:pos x="T0" y="T1"/>
                  </a:cxn>
                  <a:cxn ang="0">
                    <a:pos x="T2" y="T3"/>
                  </a:cxn>
                  <a:cxn ang="0">
                    <a:pos x="T4" y="T5"/>
                  </a:cxn>
                  <a:cxn ang="0">
                    <a:pos x="T6" y="T7"/>
                  </a:cxn>
                  <a:cxn ang="0">
                    <a:pos x="T8" y="T9"/>
                  </a:cxn>
                </a:cxnLst>
                <a:rect l="0" t="0" r="r" b="b"/>
                <a:pathLst>
                  <a:path w="4" h="4">
                    <a:moveTo>
                      <a:pt x="3" y="4"/>
                    </a:moveTo>
                    <a:cubicBezTo>
                      <a:pt x="2" y="4"/>
                      <a:pt x="1" y="4"/>
                      <a:pt x="1" y="3"/>
                    </a:cubicBezTo>
                    <a:cubicBezTo>
                      <a:pt x="0" y="1"/>
                      <a:pt x="1" y="1"/>
                      <a:pt x="2" y="0"/>
                    </a:cubicBezTo>
                    <a:cubicBezTo>
                      <a:pt x="3" y="0"/>
                      <a:pt x="4" y="1"/>
                      <a:pt x="4" y="2"/>
                    </a:cubicBezTo>
                    <a:cubicBezTo>
                      <a:pt x="4" y="3"/>
                      <a:pt x="4" y="4"/>
                      <a:pt x="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35" name="Freeform 3320">
                <a:extLst>
                  <a:ext uri="{FF2B5EF4-FFF2-40B4-BE49-F238E27FC236}">
                    <a16:creationId xmlns:a16="http://schemas.microsoft.com/office/drawing/2014/main" id="{9F002AC9-0F7E-A9D8-AB2F-25558F3DCACB}"/>
                  </a:ext>
                </a:extLst>
              </p:cNvPr>
              <p:cNvSpPr>
                <a:spLocks/>
              </p:cNvSpPr>
              <p:nvPr/>
            </p:nvSpPr>
            <p:spPr bwMode="auto">
              <a:xfrm>
                <a:off x="8423410" y="1848233"/>
                <a:ext cx="27588" cy="24829"/>
              </a:xfrm>
              <a:custGeom>
                <a:avLst/>
                <a:gdLst>
                  <a:gd name="T0" fmla="*/ 2 w 4"/>
                  <a:gd name="T1" fmla="*/ 4 h 4"/>
                  <a:gd name="T2" fmla="*/ 0 w 4"/>
                  <a:gd name="T3" fmla="*/ 2 h 4"/>
                  <a:gd name="T4" fmla="*/ 2 w 4"/>
                  <a:gd name="T5" fmla="*/ 0 h 4"/>
                  <a:gd name="T6" fmla="*/ 4 w 4"/>
                  <a:gd name="T7" fmla="*/ 1 h 4"/>
                  <a:gd name="T8" fmla="*/ 2 w 4"/>
                  <a:gd name="T9" fmla="*/ 4 h 4"/>
                </a:gdLst>
                <a:ahLst/>
                <a:cxnLst>
                  <a:cxn ang="0">
                    <a:pos x="T0" y="T1"/>
                  </a:cxn>
                  <a:cxn ang="0">
                    <a:pos x="T2" y="T3"/>
                  </a:cxn>
                  <a:cxn ang="0">
                    <a:pos x="T4" y="T5"/>
                  </a:cxn>
                  <a:cxn ang="0">
                    <a:pos x="T6" y="T7"/>
                  </a:cxn>
                  <a:cxn ang="0">
                    <a:pos x="T8" y="T9"/>
                  </a:cxn>
                </a:cxnLst>
                <a:rect l="0" t="0" r="r" b="b"/>
                <a:pathLst>
                  <a:path w="4" h="4">
                    <a:moveTo>
                      <a:pt x="2" y="4"/>
                    </a:moveTo>
                    <a:cubicBezTo>
                      <a:pt x="1" y="4"/>
                      <a:pt x="0" y="3"/>
                      <a:pt x="0" y="2"/>
                    </a:cubicBezTo>
                    <a:cubicBezTo>
                      <a:pt x="0" y="1"/>
                      <a:pt x="1" y="0"/>
                      <a:pt x="2" y="0"/>
                    </a:cubicBezTo>
                    <a:cubicBezTo>
                      <a:pt x="3" y="0"/>
                      <a:pt x="4" y="0"/>
                      <a:pt x="4" y="1"/>
                    </a:cubicBezTo>
                    <a:cubicBezTo>
                      <a:pt x="4" y="3"/>
                      <a:pt x="3" y="3"/>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36" name="Freeform 3321">
                <a:extLst>
                  <a:ext uri="{FF2B5EF4-FFF2-40B4-BE49-F238E27FC236}">
                    <a16:creationId xmlns:a16="http://schemas.microsoft.com/office/drawing/2014/main" id="{3C99489F-0998-3D56-2CE4-34053B828675}"/>
                  </a:ext>
                </a:extLst>
              </p:cNvPr>
              <p:cNvSpPr>
                <a:spLocks/>
              </p:cNvSpPr>
              <p:nvPr/>
            </p:nvSpPr>
            <p:spPr bwMode="auto">
              <a:xfrm>
                <a:off x="12186427" y="3230397"/>
                <a:ext cx="44141" cy="52417"/>
              </a:xfrm>
              <a:custGeom>
                <a:avLst/>
                <a:gdLst>
                  <a:gd name="T0" fmla="*/ 0 w 7"/>
                  <a:gd name="T1" fmla="*/ 3 h 8"/>
                  <a:gd name="T2" fmla="*/ 4 w 7"/>
                  <a:gd name="T3" fmla="*/ 1 h 8"/>
                  <a:gd name="T4" fmla="*/ 7 w 7"/>
                  <a:gd name="T5" fmla="*/ 5 h 8"/>
                  <a:gd name="T6" fmla="*/ 2 w 7"/>
                  <a:gd name="T7" fmla="*/ 7 h 8"/>
                  <a:gd name="T8" fmla="*/ 0 w 7"/>
                  <a:gd name="T9" fmla="*/ 3 h 8"/>
                </a:gdLst>
                <a:ahLst/>
                <a:cxnLst>
                  <a:cxn ang="0">
                    <a:pos x="T0" y="T1"/>
                  </a:cxn>
                  <a:cxn ang="0">
                    <a:pos x="T2" y="T3"/>
                  </a:cxn>
                  <a:cxn ang="0">
                    <a:pos x="T4" y="T5"/>
                  </a:cxn>
                  <a:cxn ang="0">
                    <a:pos x="T6" y="T7"/>
                  </a:cxn>
                  <a:cxn ang="0">
                    <a:pos x="T8" y="T9"/>
                  </a:cxn>
                </a:cxnLst>
                <a:rect l="0" t="0" r="r" b="b"/>
                <a:pathLst>
                  <a:path w="7" h="8">
                    <a:moveTo>
                      <a:pt x="0" y="3"/>
                    </a:moveTo>
                    <a:cubicBezTo>
                      <a:pt x="1" y="1"/>
                      <a:pt x="3" y="0"/>
                      <a:pt x="4" y="1"/>
                    </a:cubicBezTo>
                    <a:cubicBezTo>
                      <a:pt x="6" y="1"/>
                      <a:pt x="7" y="3"/>
                      <a:pt x="7" y="5"/>
                    </a:cubicBezTo>
                    <a:cubicBezTo>
                      <a:pt x="6" y="7"/>
                      <a:pt x="4" y="8"/>
                      <a:pt x="2" y="7"/>
                    </a:cubicBezTo>
                    <a:cubicBezTo>
                      <a:pt x="1" y="7"/>
                      <a:pt x="0" y="5"/>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37" name="Freeform 3322">
                <a:extLst>
                  <a:ext uri="{FF2B5EF4-FFF2-40B4-BE49-F238E27FC236}">
                    <a16:creationId xmlns:a16="http://schemas.microsoft.com/office/drawing/2014/main" id="{52777EF5-7E2B-47AC-C6CC-B93EB55662DC}"/>
                  </a:ext>
                </a:extLst>
              </p:cNvPr>
              <p:cNvSpPr>
                <a:spLocks/>
              </p:cNvSpPr>
              <p:nvPr/>
            </p:nvSpPr>
            <p:spPr bwMode="auto">
              <a:xfrm>
                <a:off x="11529830" y="3459378"/>
                <a:ext cx="46900" cy="52417"/>
              </a:xfrm>
              <a:custGeom>
                <a:avLst/>
                <a:gdLst>
                  <a:gd name="T0" fmla="*/ 0 w 7"/>
                  <a:gd name="T1" fmla="*/ 3 h 8"/>
                  <a:gd name="T2" fmla="*/ 4 w 7"/>
                  <a:gd name="T3" fmla="*/ 1 h 8"/>
                  <a:gd name="T4" fmla="*/ 7 w 7"/>
                  <a:gd name="T5" fmla="*/ 5 h 8"/>
                  <a:gd name="T6" fmla="*/ 2 w 7"/>
                  <a:gd name="T7" fmla="*/ 7 h 8"/>
                  <a:gd name="T8" fmla="*/ 0 w 7"/>
                  <a:gd name="T9" fmla="*/ 3 h 8"/>
                </a:gdLst>
                <a:ahLst/>
                <a:cxnLst>
                  <a:cxn ang="0">
                    <a:pos x="T0" y="T1"/>
                  </a:cxn>
                  <a:cxn ang="0">
                    <a:pos x="T2" y="T3"/>
                  </a:cxn>
                  <a:cxn ang="0">
                    <a:pos x="T4" y="T5"/>
                  </a:cxn>
                  <a:cxn ang="0">
                    <a:pos x="T6" y="T7"/>
                  </a:cxn>
                  <a:cxn ang="0">
                    <a:pos x="T8" y="T9"/>
                  </a:cxn>
                </a:cxnLst>
                <a:rect l="0" t="0" r="r" b="b"/>
                <a:pathLst>
                  <a:path w="7" h="8">
                    <a:moveTo>
                      <a:pt x="0" y="3"/>
                    </a:moveTo>
                    <a:cubicBezTo>
                      <a:pt x="1" y="1"/>
                      <a:pt x="3" y="0"/>
                      <a:pt x="4" y="1"/>
                    </a:cubicBezTo>
                    <a:cubicBezTo>
                      <a:pt x="6" y="1"/>
                      <a:pt x="7" y="3"/>
                      <a:pt x="7" y="5"/>
                    </a:cubicBezTo>
                    <a:cubicBezTo>
                      <a:pt x="6" y="7"/>
                      <a:pt x="4" y="8"/>
                      <a:pt x="2" y="7"/>
                    </a:cubicBezTo>
                    <a:cubicBezTo>
                      <a:pt x="1" y="7"/>
                      <a:pt x="0" y="5"/>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38" name="Freeform 3323">
                <a:extLst>
                  <a:ext uri="{FF2B5EF4-FFF2-40B4-BE49-F238E27FC236}">
                    <a16:creationId xmlns:a16="http://schemas.microsoft.com/office/drawing/2014/main" id="{B5A74ED6-8117-91BA-3AF8-BF906DD27C73}"/>
                  </a:ext>
                </a:extLst>
              </p:cNvPr>
              <p:cNvSpPr>
                <a:spLocks/>
              </p:cNvSpPr>
              <p:nvPr/>
            </p:nvSpPr>
            <p:spPr bwMode="auto">
              <a:xfrm>
                <a:off x="12296779" y="3525590"/>
                <a:ext cx="38623" cy="38623"/>
              </a:xfrm>
              <a:custGeom>
                <a:avLst/>
                <a:gdLst>
                  <a:gd name="T0" fmla="*/ 0 w 6"/>
                  <a:gd name="T1" fmla="*/ 2 h 6"/>
                  <a:gd name="T2" fmla="*/ 3 w 6"/>
                  <a:gd name="T3" fmla="*/ 1 h 6"/>
                  <a:gd name="T4" fmla="*/ 5 w 6"/>
                  <a:gd name="T5" fmla="*/ 4 h 6"/>
                  <a:gd name="T6" fmla="*/ 2 w 6"/>
                  <a:gd name="T7" fmla="*/ 6 h 6"/>
                  <a:gd name="T8" fmla="*/ 0 w 6"/>
                  <a:gd name="T9" fmla="*/ 2 h 6"/>
                </a:gdLst>
                <a:ahLst/>
                <a:cxnLst>
                  <a:cxn ang="0">
                    <a:pos x="T0" y="T1"/>
                  </a:cxn>
                  <a:cxn ang="0">
                    <a:pos x="T2" y="T3"/>
                  </a:cxn>
                  <a:cxn ang="0">
                    <a:pos x="T4" y="T5"/>
                  </a:cxn>
                  <a:cxn ang="0">
                    <a:pos x="T6" y="T7"/>
                  </a:cxn>
                  <a:cxn ang="0">
                    <a:pos x="T8" y="T9"/>
                  </a:cxn>
                </a:cxnLst>
                <a:rect l="0" t="0" r="r" b="b"/>
                <a:pathLst>
                  <a:path w="6" h="6">
                    <a:moveTo>
                      <a:pt x="0" y="2"/>
                    </a:moveTo>
                    <a:cubicBezTo>
                      <a:pt x="0" y="1"/>
                      <a:pt x="2" y="0"/>
                      <a:pt x="3" y="1"/>
                    </a:cubicBezTo>
                    <a:cubicBezTo>
                      <a:pt x="5" y="1"/>
                      <a:pt x="6" y="3"/>
                      <a:pt x="5" y="4"/>
                    </a:cubicBezTo>
                    <a:cubicBezTo>
                      <a:pt x="5" y="5"/>
                      <a:pt x="3" y="6"/>
                      <a:pt x="2" y="6"/>
                    </a:cubicBezTo>
                    <a:cubicBezTo>
                      <a:pt x="0" y="5"/>
                      <a:pt x="0" y="4"/>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39" name="Freeform 3324">
                <a:extLst>
                  <a:ext uri="{FF2B5EF4-FFF2-40B4-BE49-F238E27FC236}">
                    <a16:creationId xmlns:a16="http://schemas.microsoft.com/office/drawing/2014/main" id="{73162E3E-4E72-99BB-12E6-2909C4E61372}"/>
                  </a:ext>
                </a:extLst>
              </p:cNvPr>
              <p:cNvSpPr>
                <a:spLocks/>
              </p:cNvSpPr>
              <p:nvPr/>
            </p:nvSpPr>
            <p:spPr bwMode="auto">
              <a:xfrm>
                <a:off x="11830540" y="3826300"/>
                <a:ext cx="41382" cy="38623"/>
              </a:xfrm>
              <a:custGeom>
                <a:avLst/>
                <a:gdLst>
                  <a:gd name="T0" fmla="*/ 0 w 6"/>
                  <a:gd name="T1" fmla="*/ 3 h 6"/>
                  <a:gd name="T2" fmla="*/ 3 w 6"/>
                  <a:gd name="T3" fmla="*/ 1 h 6"/>
                  <a:gd name="T4" fmla="*/ 5 w 6"/>
                  <a:gd name="T5" fmla="*/ 4 h 6"/>
                  <a:gd name="T6" fmla="*/ 2 w 6"/>
                  <a:gd name="T7" fmla="*/ 6 h 6"/>
                  <a:gd name="T8" fmla="*/ 0 w 6"/>
                  <a:gd name="T9" fmla="*/ 3 h 6"/>
                </a:gdLst>
                <a:ahLst/>
                <a:cxnLst>
                  <a:cxn ang="0">
                    <a:pos x="T0" y="T1"/>
                  </a:cxn>
                  <a:cxn ang="0">
                    <a:pos x="T2" y="T3"/>
                  </a:cxn>
                  <a:cxn ang="0">
                    <a:pos x="T4" y="T5"/>
                  </a:cxn>
                  <a:cxn ang="0">
                    <a:pos x="T6" y="T7"/>
                  </a:cxn>
                  <a:cxn ang="0">
                    <a:pos x="T8" y="T9"/>
                  </a:cxn>
                </a:cxnLst>
                <a:rect l="0" t="0" r="r" b="b"/>
                <a:pathLst>
                  <a:path w="6" h="6">
                    <a:moveTo>
                      <a:pt x="0" y="3"/>
                    </a:moveTo>
                    <a:cubicBezTo>
                      <a:pt x="1" y="1"/>
                      <a:pt x="2" y="0"/>
                      <a:pt x="3" y="1"/>
                    </a:cubicBezTo>
                    <a:cubicBezTo>
                      <a:pt x="5" y="1"/>
                      <a:pt x="6" y="3"/>
                      <a:pt x="5" y="4"/>
                    </a:cubicBezTo>
                    <a:cubicBezTo>
                      <a:pt x="5" y="5"/>
                      <a:pt x="3" y="6"/>
                      <a:pt x="2" y="6"/>
                    </a:cubicBezTo>
                    <a:cubicBezTo>
                      <a:pt x="0" y="5"/>
                      <a:pt x="0" y="4"/>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40" name="Freeform 3325">
                <a:extLst>
                  <a:ext uri="{FF2B5EF4-FFF2-40B4-BE49-F238E27FC236}">
                    <a16:creationId xmlns:a16="http://schemas.microsoft.com/office/drawing/2014/main" id="{4B6716E7-1B21-46EF-3F8E-61AF7407E183}"/>
                  </a:ext>
                </a:extLst>
              </p:cNvPr>
              <p:cNvSpPr>
                <a:spLocks/>
              </p:cNvSpPr>
              <p:nvPr/>
            </p:nvSpPr>
            <p:spPr bwMode="auto">
              <a:xfrm>
                <a:off x="12820953" y="3177980"/>
                <a:ext cx="33106" cy="38623"/>
              </a:xfrm>
              <a:custGeom>
                <a:avLst/>
                <a:gdLst>
                  <a:gd name="T0" fmla="*/ 0 w 5"/>
                  <a:gd name="T1" fmla="*/ 2 h 6"/>
                  <a:gd name="T2" fmla="*/ 3 w 5"/>
                  <a:gd name="T3" fmla="*/ 0 h 6"/>
                  <a:gd name="T4" fmla="*/ 5 w 5"/>
                  <a:gd name="T5" fmla="*/ 4 h 6"/>
                  <a:gd name="T6" fmla="*/ 2 w 5"/>
                  <a:gd name="T7" fmla="*/ 5 h 6"/>
                  <a:gd name="T8" fmla="*/ 0 w 5"/>
                  <a:gd name="T9" fmla="*/ 2 h 6"/>
                </a:gdLst>
                <a:ahLst/>
                <a:cxnLst>
                  <a:cxn ang="0">
                    <a:pos x="T0" y="T1"/>
                  </a:cxn>
                  <a:cxn ang="0">
                    <a:pos x="T2" y="T3"/>
                  </a:cxn>
                  <a:cxn ang="0">
                    <a:pos x="T4" y="T5"/>
                  </a:cxn>
                  <a:cxn ang="0">
                    <a:pos x="T6" y="T7"/>
                  </a:cxn>
                  <a:cxn ang="0">
                    <a:pos x="T8" y="T9"/>
                  </a:cxn>
                </a:cxnLst>
                <a:rect l="0" t="0" r="r" b="b"/>
                <a:pathLst>
                  <a:path w="5" h="6">
                    <a:moveTo>
                      <a:pt x="0" y="2"/>
                    </a:moveTo>
                    <a:cubicBezTo>
                      <a:pt x="0" y="1"/>
                      <a:pt x="2" y="0"/>
                      <a:pt x="3" y="0"/>
                    </a:cubicBezTo>
                    <a:cubicBezTo>
                      <a:pt x="5" y="1"/>
                      <a:pt x="5" y="2"/>
                      <a:pt x="5" y="4"/>
                    </a:cubicBezTo>
                    <a:cubicBezTo>
                      <a:pt x="5" y="5"/>
                      <a:pt x="3" y="6"/>
                      <a:pt x="2" y="5"/>
                    </a:cubicBezTo>
                    <a:cubicBezTo>
                      <a:pt x="0" y="5"/>
                      <a:pt x="0" y="3"/>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41" name="Freeform 3326">
                <a:extLst>
                  <a:ext uri="{FF2B5EF4-FFF2-40B4-BE49-F238E27FC236}">
                    <a16:creationId xmlns:a16="http://schemas.microsoft.com/office/drawing/2014/main" id="{FC5ABFD1-0554-C649-DC2D-E387C46C6F43}"/>
                  </a:ext>
                </a:extLst>
              </p:cNvPr>
              <p:cNvSpPr>
                <a:spLocks/>
              </p:cNvSpPr>
              <p:nvPr/>
            </p:nvSpPr>
            <p:spPr bwMode="auto">
              <a:xfrm>
                <a:off x="12525761" y="3169703"/>
                <a:ext cx="38623" cy="41382"/>
              </a:xfrm>
              <a:custGeom>
                <a:avLst/>
                <a:gdLst>
                  <a:gd name="T0" fmla="*/ 0 w 6"/>
                  <a:gd name="T1" fmla="*/ 2 h 6"/>
                  <a:gd name="T2" fmla="*/ 4 w 6"/>
                  <a:gd name="T3" fmla="*/ 0 h 6"/>
                  <a:gd name="T4" fmla="*/ 5 w 6"/>
                  <a:gd name="T5" fmla="*/ 4 h 6"/>
                  <a:gd name="T6" fmla="*/ 2 w 6"/>
                  <a:gd name="T7" fmla="*/ 5 h 6"/>
                  <a:gd name="T8" fmla="*/ 0 w 6"/>
                  <a:gd name="T9" fmla="*/ 2 h 6"/>
                </a:gdLst>
                <a:ahLst/>
                <a:cxnLst>
                  <a:cxn ang="0">
                    <a:pos x="T0" y="T1"/>
                  </a:cxn>
                  <a:cxn ang="0">
                    <a:pos x="T2" y="T3"/>
                  </a:cxn>
                  <a:cxn ang="0">
                    <a:pos x="T4" y="T5"/>
                  </a:cxn>
                  <a:cxn ang="0">
                    <a:pos x="T6" y="T7"/>
                  </a:cxn>
                  <a:cxn ang="0">
                    <a:pos x="T8" y="T9"/>
                  </a:cxn>
                </a:cxnLst>
                <a:rect l="0" t="0" r="r" b="b"/>
                <a:pathLst>
                  <a:path w="6" h="6">
                    <a:moveTo>
                      <a:pt x="0" y="2"/>
                    </a:moveTo>
                    <a:cubicBezTo>
                      <a:pt x="1" y="1"/>
                      <a:pt x="2" y="0"/>
                      <a:pt x="4" y="0"/>
                    </a:cubicBezTo>
                    <a:cubicBezTo>
                      <a:pt x="5" y="1"/>
                      <a:pt x="6" y="2"/>
                      <a:pt x="5" y="4"/>
                    </a:cubicBezTo>
                    <a:cubicBezTo>
                      <a:pt x="5" y="5"/>
                      <a:pt x="4" y="6"/>
                      <a:pt x="2" y="5"/>
                    </a:cubicBezTo>
                    <a:cubicBezTo>
                      <a:pt x="1" y="5"/>
                      <a:pt x="0" y="3"/>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42" name="Freeform 3327">
                <a:extLst>
                  <a:ext uri="{FF2B5EF4-FFF2-40B4-BE49-F238E27FC236}">
                    <a16:creationId xmlns:a16="http://schemas.microsoft.com/office/drawing/2014/main" id="{3ECD79A7-9FDC-5D9D-18AF-E7A10574CC8E}"/>
                  </a:ext>
                </a:extLst>
              </p:cNvPr>
              <p:cNvSpPr>
                <a:spLocks/>
              </p:cNvSpPr>
              <p:nvPr/>
            </p:nvSpPr>
            <p:spPr bwMode="auto">
              <a:xfrm>
                <a:off x="11033244" y="3368337"/>
                <a:ext cx="38623" cy="38623"/>
              </a:xfrm>
              <a:custGeom>
                <a:avLst/>
                <a:gdLst>
                  <a:gd name="T0" fmla="*/ 0 w 6"/>
                  <a:gd name="T1" fmla="*/ 2 h 6"/>
                  <a:gd name="T2" fmla="*/ 3 w 6"/>
                  <a:gd name="T3" fmla="*/ 1 h 6"/>
                  <a:gd name="T4" fmla="*/ 5 w 6"/>
                  <a:gd name="T5" fmla="*/ 4 h 6"/>
                  <a:gd name="T6" fmla="*/ 2 w 6"/>
                  <a:gd name="T7" fmla="*/ 6 h 6"/>
                  <a:gd name="T8" fmla="*/ 0 w 6"/>
                  <a:gd name="T9" fmla="*/ 2 h 6"/>
                </a:gdLst>
                <a:ahLst/>
                <a:cxnLst>
                  <a:cxn ang="0">
                    <a:pos x="T0" y="T1"/>
                  </a:cxn>
                  <a:cxn ang="0">
                    <a:pos x="T2" y="T3"/>
                  </a:cxn>
                  <a:cxn ang="0">
                    <a:pos x="T4" y="T5"/>
                  </a:cxn>
                  <a:cxn ang="0">
                    <a:pos x="T6" y="T7"/>
                  </a:cxn>
                  <a:cxn ang="0">
                    <a:pos x="T8" y="T9"/>
                  </a:cxn>
                </a:cxnLst>
                <a:rect l="0" t="0" r="r" b="b"/>
                <a:pathLst>
                  <a:path w="6" h="6">
                    <a:moveTo>
                      <a:pt x="0" y="2"/>
                    </a:moveTo>
                    <a:cubicBezTo>
                      <a:pt x="0" y="1"/>
                      <a:pt x="2" y="0"/>
                      <a:pt x="3" y="1"/>
                    </a:cubicBezTo>
                    <a:cubicBezTo>
                      <a:pt x="5" y="1"/>
                      <a:pt x="6" y="3"/>
                      <a:pt x="5" y="4"/>
                    </a:cubicBezTo>
                    <a:cubicBezTo>
                      <a:pt x="5" y="5"/>
                      <a:pt x="3" y="6"/>
                      <a:pt x="2" y="6"/>
                    </a:cubicBezTo>
                    <a:cubicBezTo>
                      <a:pt x="0" y="5"/>
                      <a:pt x="0" y="4"/>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43" name="Freeform 3328">
                <a:extLst>
                  <a:ext uri="{FF2B5EF4-FFF2-40B4-BE49-F238E27FC236}">
                    <a16:creationId xmlns:a16="http://schemas.microsoft.com/office/drawing/2014/main" id="{79138D22-C199-109D-950F-E0642ACB8E8A}"/>
                  </a:ext>
                </a:extLst>
              </p:cNvPr>
              <p:cNvSpPr>
                <a:spLocks/>
              </p:cNvSpPr>
              <p:nvPr/>
            </p:nvSpPr>
            <p:spPr bwMode="auto">
              <a:xfrm>
                <a:off x="10829092" y="3773883"/>
                <a:ext cx="38623" cy="38623"/>
              </a:xfrm>
              <a:custGeom>
                <a:avLst/>
                <a:gdLst>
                  <a:gd name="T0" fmla="*/ 1 w 6"/>
                  <a:gd name="T1" fmla="*/ 2 h 6"/>
                  <a:gd name="T2" fmla="*/ 4 w 6"/>
                  <a:gd name="T3" fmla="*/ 0 h 6"/>
                  <a:gd name="T4" fmla="*/ 6 w 6"/>
                  <a:gd name="T5" fmla="*/ 3 h 6"/>
                  <a:gd name="T6" fmla="*/ 2 w 6"/>
                  <a:gd name="T7" fmla="*/ 5 h 6"/>
                  <a:gd name="T8" fmla="*/ 1 w 6"/>
                  <a:gd name="T9" fmla="*/ 2 h 6"/>
                </a:gdLst>
                <a:ahLst/>
                <a:cxnLst>
                  <a:cxn ang="0">
                    <a:pos x="T0" y="T1"/>
                  </a:cxn>
                  <a:cxn ang="0">
                    <a:pos x="T2" y="T3"/>
                  </a:cxn>
                  <a:cxn ang="0">
                    <a:pos x="T4" y="T5"/>
                  </a:cxn>
                  <a:cxn ang="0">
                    <a:pos x="T6" y="T7"/>
                  </a:cxn>
                  <a:cxn ang="0">
                    <a:pos x="T8" y="T9"/>
                  </a:cxn>
                </a:cxnLst>
                <a:rect l="0" t="0" r="r" b="b"/>
                <a:pathLst>
                  <a:path w="6" h="6">
                    <a:moveTo>
                      <a:pt x="1" y="2"/>
                    </a:moveTo>
                    <a:cubicBezTo>
                      <a:pt x="1" y="1"/>
                      <a:pt x="3" y="0"/>
                      <a:pt x="4" y="0"/>
                    </a:cubicBezTo>
                    <a:cubicBezTo>
                      <a:pt x="5" y="1"/>
                      <a:pt x="6" y="2"/>
                      <a:pt x="6" y="3"/>
                    </a:cubicBezTo>
                    <a:cubicBezTo>
                      <a:pt x="5" y="5"/>
                      <a:pt x="4" y="6"/>
                      <a:pt x="2" y="5"/>
                    </a:cubicBezTo>
                    <a:cubicBezTo>
                      <a:pt x="1" y="5"/>
                      <a:pt x="0" y="3"/>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44" name="Freeform 3329">
                <a:extLst>
                  <a:ext uri="{FF2B5EF4-FFF2-40B4-BE49-F238E27FC236}">
                    <a16:creationId xmlns:a16="http://schemas.microsoft.com/office/drawing/2014/main" id="{5072DF4B-D315-8AD2-3420-54D2905A515A}"/>
                  </a:ext>
                </a:extLst>
              </p:cNvPr>
              <p:cNvSpPr>
                <a:spLocks/>
              </p:cNvSpPr>
              <p:nvPr/>
            </p:nvSpPr>
            <p:spPr bwMode="auto">
              <a:xfrm>
                <a:off x="12815436" y="3635942"/>
                <a:ext cx="38623" cy="38623"/>
              </a:xfrm>
              <a:custGeom>
                <a:avLst/>
                <a:gdLst>
                  <a:gd name="T0" fmla="*/ 0 w 6"/>
                  <a:gd name="T1" fmla="*/ 2 h 6"/>
                  <a:gd name="T2" fmla="*/ 4 w 6"/>
                  <a:gd name="T3" fmla="*/ 0 h 6"/>
                  <a:gd name="T4" fmla="*/ 5 w 6"/>
                  <a:gd name="T5" fmla="*/ 4 h 6"/>
                  <a:gd name="T6" fmla="*/ 2 w 6"/>
                  <a:gd name="T7" fmla="*/ 6 h 6"/>
                  <a:gd name="T8" fmla="*/ 0 w 6"/>
                  <a:gd name="T9" fmla="*/ 2 h 6"/>
                </a:gdLst>
                <a:ahLst/>
                <a:cxnLst>
                  <a:cxn ang="0">
                    <a:pos x="T0" y="T1"/>
                  </a:cxn>
                  <a:cxn ang="0">
                    <a:pos x="T2" y="T3"/>
                  </a:cxn>
                  <a:cxn ang="0">
                    <a:pos x="T4" y="T5"/>
                  </a:cxn>
                  <a:cxn ang="0">
                    <a:pos x="T6" y="T7"/>
                  </a:cxn>
                  <a:cxn ang="0">
                    <a:pos x="T8" y="T9"/>
                  </a:cxn>
                </a:cxnLst>
                <a:rect l="0" t="0" r="r" b="b"/>
                <a:pathLst>
                  <a:path w="6" h="6">
                    <a:moveTo>
                      <a:pt x="0" y="2"/>
                    </a:moveTo>
                    <a:cubicBezTo>
                      <a:pt x="1" y="1"/>
                      <a:pt x="2" y="0"/>
                      <a:pt x="4" y="0"/>
                    </a:cubicBezTo>
                    <a:cubicBezTo>
                      <a:pt x="5" y="1"/>
                      <a:pt x="6" y="2"/>
                      <a:pt x="5" y="4"/>
                    </a:cubicBezTo>
                    <a:cubicBezTo>
                      <a:pt x="5" y="5"/>
                      <a:pt x="4" y="6"/>
                      <a:pt x="2" y="6"/>
                    </a:cubicBezTo>
                    <a:cubicBezTo>
                      <a:pt x="1" y="5"/>
                      <a:pt x="0" y="4"/>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45" name="Freeform 3330">
                <a:extLst>
                  <a:ext uri="{FF2B5EF4-FFF2-40B4-BE49-F238E27FC236}">
                    <a16:creationId xmlns:a16="http://schemas.microsoft.com/office/drawing/2014/main" id="{A0A12F52-3B55-4E79-9066-70D47E17E69C}"/>
                  </a:ext>
                </a:extLst>
              </p:cNvPr>
              <p:cNvSpPr>
                <a:spLocks/>
              </p:cNvSpPr>
              <p:nvPr/>
            </p:nvSpPr>
            <p:spPr bwMode="auto">
              <a:xfrm>
                <a:off x="12605766" y="3459378"/>
                <a:ext cx="33106" cy="24829"/>
              </a:xfrm>
              <a:custGeom>
                <a:avLst/>
                <a:gdLst>
                  <a:gd name="T0" fmla="*/ 1 w 5"/>
                  <a:gd name="T1" fmla="*/ 1 h 4"/>
                  <a:gd name="T2" fmla="*/ 3 w 5"/>
                  <a:gd name="T3" fmla="*/ 0 h 4"/>
                  <a:gd name="T4" fmla="*/ 4 w 5"/>
                  <a:gd name="T5" fmla="*/ 2 h 4"/>
                  <a:gd name="T6" fmla="*/ 2 w 5"/>
                  <a:gd name="T7" fmla="*/ 4 h 4"/>
                  <a:gd name="T8" fmla="*/ 1 w 5"/>
                  <a:gd name="T9" fmla="*/ 1 h 4"/>
                </a:gdLst>
                <a:ahLst/>
                <a:cxnLst>
                  <a:cxn ang="0">
                    <a:pos x="T0" y="T1"/>
                  </a:cxn>
                  <a:cxn ang="0">
                    <a:pos x="T2" y="T3"/>
                  </a:cxn>
                  <a:cxn ang="0">
                    <a:pos x="T4" y="T5"/>
                  </a:cxn>
                  <a:cxn ang="0">
                    <a:pos x="T6" y="T7"/>
                  </a:cxn>
                  <a:cxn ang="0">
                    <a:pos x="T8" y="T9"/>
                  </a:cxn>
                </a:cxnLst>
                <a:rect l="0" t="0" r="r" b="b"/>
                <a:pathLst>
                  <a:path w="5" h="4">
                    <a:moveTo>
                      <a:pt x="1" y="1"/>
                    </a:moveTo>
                    <a:cubicBezTo>
                      <a:pt x="1" y="0"/>
                      <a:pt x="2" y="0"/>
                      <a:pt x="3" y="0"/>
                    </a:cubicBezTo>
                    <a:cubicBezTo>
                      <a:pt x="4" y="0"/>
                      <a:pt x="5" y="1"/>
                      <a:pt x="4" y="2"/>
                    </a:cubicBezTo>
                    <a:cubicBezTo>
                      <a:pt x="4" y="3"/>
                      <a:pt x="3" y="4"/>
                      <a:pt x="2" y="4"/>
                    </a:cubicBezTo>
                    <a:cubicBezTo>
                      <a:pt x="1" y="3"/>
                      <a:pt x="0" y="2"/>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46" name="Freeform 3331">
                <a:extLst>
                  <a:ext uri="{FF2B5EF4-FFF2-40B4-BE49-F238E27FC236}">
                    <a16:creationId xmlns:a16="http://schemas.microsoft.com/office/drawing/2014/main" id="{ABD106C0-D7C2-43F7-B6F6-61CE37453B36}"/>
                  </a:ext>
                </a:extLst>
              </p:cNvPr>
              <p:cNvSpPr>
                <a:spLocks/>
              </p:cNvSpPr>
              <p:nvPr/>
            </p:nvSpPr>
            <p:spPr bwMode="auto">
              <a:xfrm>
                <a:off x="13069246" y="3693877"/>
                <a:ext cx="27588" cy="27588"/>
              </a:xfrm>
              <a:custGeom>
                <a:avLst/>
                <a:gdLst>
                  <a:gd name="T0" fmla="*/ 0 w 4"/>
                  <a:gd name="T1" fmla="*/ 1 h 4"/>
                  <a:gd name="T2" fmla="*/ 2 w 4"/>
                  <a:gd name="T3" fmla="*/ 0 h 4"/>
                  <a:gd name="T4" fmla="*/ 4 w 4"/>
                  <a:gd name="T5" fmla="*/ 2 h 4"/>
                  <a:gd name="T6" fmla="*/ 1 w 4"/>
                  <a:gd name="T7" fmla="*/ 4 h 4"/>
                  <a:gd name="T8" fmla="*/ 0 w 4"/>
                  <a:gd name="T9" fmla="*/ 1 h 4"/>
                </a:gdLst>
                <a:ahLst/>
                <a:cxnLst>
                  <a:cxn ang="0">
                    <a:pos x="T0" y="T1"/>
                  </a:cxn>
                  <a:cxn ang="0">
                    <a:pos x="T2" y="T3"/>
                  </a:cxn>
                  <a:cxn ang="0">
                    <a:pos x="T4" y="T5"/>
                  </a:cxn>
                  <a:cxn ang="0">
                    <a:pos x="T6" y="T7"/>
                  </a:cxn>
                  <a:cxn ang="0">
                    <a:pos x="T8" y="T9"/>
                  </a:cxn>
                </a:cxnLst>
                <a:rect l="0" t="0" r="r" b="b"/>
                <a:pathLst>
                  <a:path w="4" h="4">
                    <a:moveTo>
                      <a:pt x="0" y="1"/>
                    </a:moveTo>
                    <a:cubicBezTo>
                      <a:pt x="0" y="0"/>
                      <a:pt x="1" y="0"/>
                      <a:pt x="2" y="0"/>
                    </a:cubicBezTo>
                    <a:cubicBezTo>
                      <a:pt x="3" y="0"/>
                      <a:pt x="4" y="1"/>
                      <a:pt x="4" y="2"/>
                    </a:cubicBezTo>
                    <a:cubicBezTo>
                      <a:pt x="3" y="3"/>
                      <a:pt x="2" y="4"/>
                      <a:pt x="1" y="4"/>
                    </a:cubicBezTo>
                    <a:cubicBezTo>
                      <a:pt x="0" y="3"/>
                      <a:pt x="0" y="2"/>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47" name="Freeform 3332">
                <a:extLst>
                  <a:ext uri="{FF2B5EF4-FFF2-40B4-BE49-F238E27FC236}">
                    <a16:creationId xmlns:a16="http://schemas.microsoft.com/office/drawing/2014/main" id="{4C41C7F3-2981-A131-39CD-1ECC1EF7AB55}"/>
                  </a:ext>
                </a:extLst>
              </p:cNvPr>
              <p:cNvSpPr>
                <a:spLocks/>
              </p:cNvSpPr>
              <p:nvPr/>
            </p:nvSpPr>
            <p:spPr bwMode="auto">
              <a:xfrm>
                <a:off x="12763018" y="3406961"/>
                <a:ext cx="24829" cy="33106"/>
              </a:xfrm>
              <a:custGeom>
                <a:avLst/>
                <a:gdLst>
                  <a:gd name="T0" fmla="*/ 0 w 4"/>
                  <a:gd name="T1" fmla="*/ 2 h 5"/>
                  <a:gd name="T2" fmla="*/ 2 w 4"/>
                  <a:gd name="T3" fmla="*/ 1 h 5"/>
                  <a:gd name="T4" fmla="*/ 4 w 4"/>
                  <a:gd name="T5" fmla="*/ 3 h 5"/>
                  <a:gd name="T6" fmla="*/ 1 w 4"/>
                  <a:gd name="T7" fmla="*/ 4 h 5"/>
                  <a:gd name="T8" fmla="*/ 0 w 4"/>
                  <a:gd name="T9" fmla="*/ 2 h 5"/>
                </a:gdLst>
                <a:ahLst/>
                <a:cxnLst>
                  <a:cxn ang="0">
                    <a:pos x="T0" y="T1"/>
                  </a:cxn>
                  <a:cxn ang="0">
                    <a:pos x="T2" y="T3"/>
                  </a:cxn>
                  <a:cxn ang="0">
                    <a:pos x="T4" y="T5"/>
                  </a:cxn>
                  <a:cxn ang="0">
                    <a:pos x="T6" y="T7"/>
                  </a:cxn>
                  <a:cxn ang="0">
                    <a:pos x="T8" y="T9"/>
                  </a:cxn>
                </a:cxnLst>
                <a:rect l="0" t="0" r="r" b="b"/>
                <a:pathLst>
                  <a:path w="4" h="5">
                    <a:moveTo>
                      <a:pt x="0" y="2"/>
                    </a:moveTo>
                    <a:cubicBezTo>
                      <a:pt x="0" y="1"/>
                      <a:pt x="1" y="0"/>
                      <a:pt x="2" y="1"/>
                    </a:cubicBezTo>
                    <a:cubicBezTo>
                      <a:pt x="3" y="1"/>
                      <a:pt x="4" y="2"/>
                      <a:pt x="4" y="3"/>
                    </a:cubicBezTo>
                    <a:cubicBezTo>
                      <a:pt x="3" y="4"/>
                      <a:pt x="2" y="5"/>
                      <a:pt x="1" y="4"/>
                    </a:cubicBezTo>
                    <a:cubicBezTo>
                      <a:pt x="0" y="4"/>
                      <a:pt x="0" y="3"/>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48" name="Freeform 3333">
                <a:extLst>
                  <a:ext uri="{FF2B5EF4-FFF2-40B4-BE49-F238E27FC236}">
                    <a16:creationId xmlns:a16="http://schemas.microsoft.com/office/drawing/2014/main" id="{03D091C0-1994-04D1-361C-16E904350E3C}"/>
                  </a:ext>
                </a:extLst>
              </p:cNvPr>
              <p:cNvSpPr>
                <a:spLocks/>
              </p:cNvSpPr>
              <p:nvPr/>
            </p:nvSpPr>
            <p:spPr bwMode="auto">
              <a:xfrm>
                <a:off x="12407132" y="2921410"/>
                <a:ext cx="27588" cy="27588"/>
              </a:xfrm>
              <a:custGeom>
                <a:avLst/>
                <a:gdLst>
                  <a:gd name="T0" fmla="*/ 0 w 4"/>
                  <a:gd name="T1" fmla="*/ 1 h 4"/>
                  <a:gd name="T2" fmla="*/ 2 w 4"/>
                  <a:gd name="T3" fmla="*/ 0 h 4"/>
                  <a:gd name="T4" fmla="*/ 4 w 4"/>
                  <a:gd name="T5" fmla="*/ 2 h 4"/>
                  <a:gd name="T6" fmla="*/ 1 w 4"/>
                  <a:gd name="T7" fmla="*/ 4 h 4"/>
                  <a:gd name="T8" fmla="*/ 0 w 4"/>
                  <a:gd name="T9" fmla="*/ 1 h 4"/>
                </a:gdLst>
                <a:ahLst/>
                <a:cxnLst>
                  <a:cxn ang="0">
                    <a:pos x="T0" y="T1"/>
                  </a:cxn>
                  <a:cxn ang="0">
                    <a:pos x="T2" y="T3"/>
                  </a:cxn>
                  <a:cxn ang="0">
                    <a:pos x="T4" y="T5"/>
                  </a:cxn>
                  <a:cxn ang="0">
                    <a:pos x="T6" y="T7"/>
                  </a:cxn>
                  <a:cxn ang="0">
                    <a:pos x="T8" y="T9"/>
                  </a:cxn>
                </a:cxnLst>
                <a:rect l="0" t="0" r="r" b="b"/>
                <a:pathLst>
                  <a:path w="4" h="4">
                    <a:moveTo>
                      <a:pt x="0" y="1"/>
                    </a:moveTo>
                    <a:cubicBezTo>
                      <a:pt x="0" y="0"/>
                      <a:pt x="1" y="0"/>
                      <a:pt x="2" y="0"/>
                    </a:cubicBezTo>
                    <a:cubicBezTo>
                      <a:pt x="3" y="0"/>
                      <a:pt x="4" y="1"/>
                      <a:pt x="4" y="2"/>
                    </a:cubicBezTo>
                    <a:cubicBezTo>
                      <a:pt x="3" y="3"/>
                      <a:pt x="2" y="4"/>
                      <a:pt x="1" y="4"/>
                    </a:cubicBezTo>
                    <a:cubicBezTo>
                      <a:pt x="0" y="3"/>
                      <a:pt x="0" y="2"/>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49" name="Freeform 3334">
                <a:extLst>
                  <a:ext uri="{FF2B5EF4-FFF2-40B4-BE49-F238E27FC236}">
                    <a16:creationId xmlns:a16="http://schemas.microsoft.com/office/drawing/2014/main" id="{82CA59AA-AF9B-4D2A-E419-B4A20DC6526D}"/>
                  </a:ext>
                </a:extLst>
              </p:cNvPr>
              <p:cNvSpPr>
                <a:spLocks/>
              </p:cNvSpPr>
              <p:nvPr/>
            </p:nvSpPr>
            <p:spPr bwMode="auto">
              <a:xfrm>
                <a:off x="12067798" y="3420755"/>
                <a:ext cx="24829" cy="24829"/>
              </a:xfrm>
              <a:custGeom>
                <a:avLst/>
                <a:gdLst>
                  <a:gd name="T0" fmla="*/ 0 w 4"/>
                  <a:gd name="T1" fmla="*/ 1 h 4"/>
                  <a:gd name="T2" fmla="*/ 3 w 4"/>
                  <a:gd name="T3" fmla="*/ 0 h 4"/>
                  <a:gd name="T4" fmla="*/ 4 w 4"/>
                  <a:gd name="T5" fmla="*/ 2 h 4"/>
                  <a:gd name="T6" fmla="*/ 2 w 4"/>
                  <a:gd name="T7" fmla="*/ 4 h 4"/>
                  <a:gd name="T8" fmla="*/ 0 w 4"/>
                  <a:gd name="T9" fmla="*/ 1 h 4"/>
                </a:gdLst>
                <a:ahLst/>
                <a:cxnLst>
                  <a:cxn ang="0">
                    <a:pos x="T0" y="T1"/>
                  </a:cxn>
                  <a:cxn ang="0">
                    <a:pos x="T2" y="T3"/>
                  </a:cxn>
                  <a:cxn ang="0">
                    <a:pos x="T4" y="T5"/>
                  </a:cxn>
                  <a:cxn ang="0">
                    <a:pos x="T6" y="T7"/>
                  </a:cxn>
                  <a:cxn ang="0">
                    <a:pos x="T8" y="T9"/>
                  </a:cxn>
                </a:cxnLst>
                <a:rect l="0" t="0" r="r" b="b"/>
                <a:pathLst>
                  <a:path w="4" h="4">
                    <a:moveTo>
                      <a:pt x="0" y="1"/>
                    </a:moveTo>
                    <a:cubicBezTo>
                      <a:pt x="1" y="0"/>
                      <a:pt x="2" y="0"/>
                      <a:pt x="3" y="0"/>
                    </a:cubicBezTo>
                    <a:cubicBezTo>
                      <a:pt x="4" y="0"/>
                      <a:pt x="4" y="1"/>
                      <a:pt x="4" y="2"/>
                    </a:cubicBezTo>
                    <a:cubicBezTo>
                      <a:pt x="4" y="3"/>
                      <a:pt x="3" y="4"/>
                      <a:pt x="2" y="4"/>
                    </a:cubicBezTo>
                    <a:cubicBezTo>
                      <a:pt x="1" y="3"/>
                      <a:pt x="0" y="2"/>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50" name="Freeform 3335">
                <a:extLst>
                  <a:ext uri="{FF2B5EF4-FFF2-40B4-BE49-F238E27FC236}">
                    <a16:creationId xmlns:a16="http://schemas.microsoft.com/office/drawing/2014/main" id="{8ABAF01B-5746-F8B9-9F24-E569131DE63C}"/>
                  </a:ext>
                </a:extLst>
              </p:cNvPr>
              <p:cNvSpPr>
                <a:spLocks/>
              </p:cNvSpPr>
              <p:nvPr/>
            </p:nvSpPr>
            <p:spPr bwMode="auto">
              <a:xfrm>
                <a:off x="11444307" y="3197291"/>
                <a:ext cx="27588" cy="24829"/>
              </a:xfrm>
              <a:custGeom>
                <a:avLst/>
                <a:gdLst>
                  <a:gd name="T0" fmla="*/ 0 w 4"/>
                  <a:gd name="T1" fmla="*/ 1 h 4"/>
                  <a:gd name="T2" fmla="*/ 2 w 4"/>
                  <a:gd name="T3" fmla="*/ 0 h 4"/>
                  <a:gd name="T4" fmla="*/ 4 w 4"/>
                  <a:gd name="T5" fmla="*/ 2 h 4"/>
                  <a:gd name="T6" fmla="*/ 1 w 4"/>
                  <a:gd name="T7" fmla="*/ 3 h 4"/>
                  <a:gd name="T8" fmla="*/ 0 w 4"/>
                  <a:gd name="T9" fmla="*/ 1 h 4"/>
                </a:gdLst>
                <a:ahLst/>
                <a:cxnLst>
                  <a:cxn ang="0">
                    <a:pos x="T0" y="T1"/>
                  </a:cxn>
                  <a:cxn ang="0">
                    <a:pos x="T2" y="T3"/>
                  </a:cxn>
                  <a:cxn ang="0">
                    <a:pos x="T4" y="T5"/>
                  </a:cxn>
                  <a:cxn ang="0">
                    <a:pos x="T6" y="T7"/>
                  </a:cxn>
                  <a:cxn ang="0">
                    <a:pos x="T8" y="T9"/>
                  </a:cxn>
                </a:cxnLst>
                <a:rect l="0" t="0" r="r" b="b"/>
                <a:pathLst>
                  <a:path w="4" h="4">
                    <a:moveTo>
                      <a:pt x="0" y="1"/>
                    </a:moveTo>
                    <a:cubicBezTo>
                      <a:pt x="0" y="0"/>
                      <a:pt x="1" y="0"/>
                      <a:pt x="2" y="0"/>
                    </a:cubicBezTo>
                    <a:cubicBezTo>
                      <a:pt x="3" y="0"/>
                      <a:pt x="4" y="1"/>
                      <a:pt x="4" y="2"/>
                    </a:cubicBezTo>
                    <a:cubicBezTo>
                      <a:pt x="3" y="3"/>
                      <a:pt x="2" y="4"/>
                      <a:pt x="1" y="3"/>
                    </a:cubicBezTo>
                    <a:cubicBezTo>
                      <a:pt x="0" y="3"/>
                      <a:pt x="0" y="2"/>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51" name="Freeform 3336">
                <a:extLst>
                  <a:ext uri="{FF2B5EF4-FFF2-40B4-BE49-F238E27FC236}">
                    <a16:creationId xmlns:a16="http://schemas.microsoft.com/office/drawing/2014/main" id="{1F988A8C-67A7-50B8-7B6D-B3ECD1B80430}"/>
                  </a:ext>
                </a:extLst>
              </p:cNvPr>
              <p:cNvSpPr>
                <a:spLocks/>
              </p:cNvSpPr>
              <p:nvPr/>
            </p:nvSpPr>
            <p:spPr bwMode="auto">
              <a:xfrm>
                <a:off x="10481482" y="2383442"/>
                <a:ext cx="52417" cy="52417"/>
              </a:xfrm>
              <a:custGeom>
                <a:avLst/>
                <a:gdLst>
                  <a:gd name="T0" fmla="*/ 2 w 8"/>
                  <a:gd name="T1" fmla="*/ 1 h 8"/>
                  <a:gd name="T2" fmla="*/ 7 w 8"/>
                  <a:gd name="T3" fmla="*/ 3 h 8"/>
                  <a:gd name="T4" fmla="*/ 5 w 8"/>
                  <a:gd name="T5" fmla="*/ 7 h 8"/>
                  <a:gd name="T6" fmla="*/ 1 w 8"/>
                  <a:gd name="T7" fmla="*/ 6 h 8"/>
                  <a:gd name="T8" fmla="*/ 2 w 8"/>
                  <a:gd name="T9" fmla="*/ 1 h 8"/>
                </a:gdLst>
                <a:ahLst/>
                <a:cxnLst>
                  <a:cxn ang="0">
                    <a:pos x="T0" y="T1"/>
                  </a:cxn>
                  <a:cxn ang="0">
                    <a:pos x="T2" y="T3"/>
                  </a:cxn>
                  <a:cxn ang="0">
                    <a:pos x="T4" y="T5"/>
                  </a:cxn>
                  <a:cxn ang="0">
                    <a:pos x="T6" y="T7"/>
                  </a:cxn>
                  <a:cxn ang="0">
                    <a:pos x="T8" y="T9"/>
                  </a:cxn>
                </a:cxnLst>
                <a:rect l="0" t="0" r="r" b="b"/>
                <a:pathLst>
                  <a:path w="8" h="8">
                    <a:moveTo>
                      <a:pt x="2" y="1"/>
                    </a:moveTo>
                    <a:cubicBezTo>
                      <a:pt x="4" y="0"/>
                      <a:pt x="6" y="1"/>
                      <a:pt x="7" y="3"/>
                    </a:cubicBezTo>
                    <a:cubicBezTo>
                      <a:pt x="8" y="4"/>
                      <a:pt x="7" y="6"/>
                      <a:pt x="5" y="7"/>
                    </a:cubicBezTo>
                    <a:cubicBezTo>
                      <a:pt x="4" y="8"/>
                      <a:pt x="2" y="7"/>
                      <a:pt x="1" y="6"/>
                    </a:cubicBezTo>
                    <a:cubicBezTo>
                      <a:pt x="0" y="4"/>
                      <a:pt x="0" y="2"/>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52" name="Freeform 3337">
                <a:extLst>
                  <a:ext uri="{FF2B5EF4-FFF2-40B4-BE49-F238E27FC236}">
                    <a16:creationId xmlns:a16="http://schemas.microsoft.com/office/drawing/2014/main" id="{2D9FD4EA-B77E-3FF8-EC69-4DCB87D48A82}"/>
                  </a:ext>
                </a:extLst>
              </p:cNvPr>
              <p:cNvSpPr>
                <a:spLocks/>
              </p:cNvSpPr>
              <p:nvPr/>
            </p:nvSpPr>
            <p:spPr bwMode="auto">
              <a:xfrm>
                <a:off x="9852474" y="2082732"/>
                <a:ext cx="52417" cy="52417"/>
              </a:xfrm>
              <a:custGeom>
                <a:avLst/>
                <a:gdLst>
                  <a:gd name="T0" fmla="*/ 3 w 8"/>
                  <a:gd name="T1" fmla="*/ 1 h 8"/>
                  <a:gd name="T2" fmla="*/ 7 w 8"/>
                  <a:gd name="T3" fmla="*/ 3 h 8"/>
                  <a:gd name="T4" fmla="*/ 6 w 8"/>
                  <a:gd name="T5" fmla="*/ 7 h 8"/>
                  <a:gd name="T6" fmla="*/ 1 w 8"/>
                  <a:gd name="T7" fmla="*/ 6 h 8"/>
                  <a:gd name="T8" fmla="*/ 3 w 8"/>
                  <a:gd name="T9" fmla="*/ 1 h 8"/>
                </a:gdLst>
                <a:ahLst/>
                <a:cxnLst>
                  <a:cxn ang="0">
                    <a:pos x="T0" y="T1"/>
                  </a:cxn>
                  <a:cxn ang="0">
                    <a:pos x="T2" y="T3"/>
                  </a:cxn>
                  <a:cxn ang="0">
                    <a:pos x="T4" y="T5"/>
                  </a:cxn>
                  <a:cxn ang="0">
                    <a:pos x="T6" y="T7"/>
                  </a:cxn>
                  <a:cxn ang="0">
                    <a:pos x="T8" y="T9"/>
                  </a:cxn>
                </a:cxnLst>
                <a:rect l="0" t="0" r="r" b="b"/>
                <a:pathLst>
                  <a:path w="8" h="8">
                    <a:moveTo>
                      <a:pt x="3" y="1"/>
                    </a:moveTo>
                    <a:cubicBezTo>
                      <a:pt x="4" y="0"/>
                      <a:pt x="6" y="1"/>
                      <a:pt x="7" y="3"/>
                    </a:cubicBezTo>
                    <a:cubicBezTo>
                      <a:pt x="8" y="4"/>
                      <a:pt x="8" y="6"/>
                      <a:pt x="6" y="7"/>
                    </a:cubicBezTo>
                    <a:cubicBezTo>
                      <a:pt x="4" y="8"/>
                      <a:pt x="2" y="8"/>
                      <a:pt x="1" y="6"/>
                    </a:cubicBezTo>
                    <a:cubicBezTo>
                      <a:pt x="0" y="4"/>
                      <a:pt x="1" y="2"/>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53" name="Freeform 3338">
                <a:extLst>
                  <a:ext uri="{FF2B5EF4-FFF2-40B4-BE49-F238E27FC236}">
                    <a16:creationId xmlns:a16="http://schemas.microsoft.com/office/drawing/2014/main" id="{1584EB02-0CD2-114B-C440-3F3AF6075A18}"/>
                  </a:ext>
                </a:extLst>
              </p:cNvPr>
              <p:cNvSpPr>
                <a:spLocks/>
              </p:cNvSpPr>
              <p:nvPr/>
            </p:nvSpPr>
            <p:spPr bwMode="auto">
              <a:xfrm>
                <a:off x="10357336" y="2673117"/>
                <a:ext cx="38623" cy="38623"/>
              </a:xfrm>
              <a:custGeom>
                <a:avLst/>
                <a:gdLst>
                  <a:gd name="T0" fmla="*/ 2 w 6"/>
                  <a:gd name="T1" fmla="*/ 1 h 6"/>
                  <a:gd name="T2" fmla="*/ 5 w 6"/>
                  <a:gd name="T3" fmla="*/ 2 h 6"/>
                  <a:gd name="T4" fmla="*/ 4 w 6"/>
                  <a:gd name="T5" fmla="*/ 5 h 6"/>
                  <a:gd name="T6" fmla="*/ 1 w 6"/>
                  <a:gd name="T7" fmla="*/ 4 h 6"/>
                  <a:gd name="T8" fmla="*/ 2 w 6"/>
                  <a:gd name="T9" fmla="*/ 1 h 6"/>
                </a:gdLst>
                <a:ahLst/>
                <a:cxnLst>
                  <a:cxn ang="0">
                    <a:pos x="T0" y="T1"/>
                  </a:cxn>
                  <a:cxn ang="0">
                    <a:pos x="T2" y="T3"/>
                  </a:cxn>
                  <a:cxn ang="0">
                    <a:pos x="T4" y="T5"/>
                  </a:cxn>
                  <a:cxn ang="0">
                    <a:pos x="T6" y="T7"/>
                  </a:cxn>
                  <a:cxn ang="0">
                    <a:pos x="T8" y="T9"/>
                  </a:cxn>
                </a:cxnLst>
                <a:rect l="0" t="0" r="r" b="b"/>
                <a:pathLst>
                  <a:path w="6" h="6">
                    <a:moveTo>
                      <a:pt x="2" y="1"/>
                    </a:moveTo>
                    <a:cubicBezTo>
                      <a:pt x="3" y="0"/>
                      <a:pt x="5" y="0"/>
                      <a:pt x="5" y="2"/>
                    </a:cubicBezTo>
                    <a:cubicBezTo>
                      <a:pt x="6" y="3"/>
                      <a:pt x="6" y="5"/>
                      <a:pt x="4" y="5"/>
                    </a:cubicBezTo>
                    <a:cubicBezTo>
                      <a:pt x="3" y="6"/>
                      <a:pt x="1" y="5"/>
                      <a:pt x="1" y="4"/>
                    </a:cubicBezTo>
                    <a:cubicBezTo>
                      <a:pt x="0" y="3"/>
                      <a:pt x="0" y="1"/>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54" name="Freeform 3339">
                <a:extLst>
                  <a:ext uri="{FF2B5EF4-FFF2-40B4-BE49-F238E27FC236}">
                    <a16:creationId xmlns:a16="http://schemas.microsoft.com/office/drawing/2014/main" id="{3D6B1928-1475-0716-66F7-836A0CDE3062}"/>
                  </a:ext>
                </a:extLst>
              </p:cNvPr>
              <p:cNvSpPr>
                <a:spLocks/>
              </p:cNvSpPr>
              <p:nvPr/>
            </p:nvSpPr>
            <p:spPr bwMode="auto">
              <a:xfrm>
                <a:off x="9813850" y="2554488"/>
                <a:ext cx="38623" cy="38623"/>
              </a:xfrm>
              <a:custGeom>
                <a:avLst/>
                <a:gdLst>
                  <a:gd name="T0" fmla="*/ 2 w 6"/>
                  <a:gd name="T1" fmla="*/ 1 h 6"/>
                  <a:gd name="T2" fmla="*/ 5 w 6"/>
                  <a:gd name="T3" fmla="*/ 2 h 6"/>
                  <a:gd name="T4" fmla="*/ 4 w 6"/>
                  <a:gd name="T5" fmla="*/ 6 h 6"/>
                  <a:gd name="T6" fmla="*/ 1 w 6"/>
                  <a:gd name="T7" fmla="*/ 5 h 6"/>
                  <a:gd name="T8" fmla="*/ 2 w 6"/>
                  <a:gd name="T9" fmla="*/ 1 h 6"/>
                </a:gdLst>
                <a:ahLst/>
                <a:cxnLst>
                  <a:cxn ang="0">
                    <a:pos x="T0" y="T1"/>
                  </a:cxn>
                  <a:cxn ang="0">
                    <a:pos x="T2" y="T3"/>
                  </a:cxn>
                  <a:cxn ang="0">
                    <a:pos x="T4" y="T5"/>
                  </a:cxn>
                  <a:cxn ang="0">
                    <a:pos x="T6" y="T7"/>
                  </a:cxn>
                  <a:cxn ang="0">
                    <a:pos x="T8" y="T9"/>
                  </a:cxn>
                </a:cxnLst>
                <a:rect l="0" t="0" r="r" b="b"/>
                <a:pathLst>
                  <a:path w="6" h="6">
                    <a:moveTo>
                      <a:pt x="2" y="1"/>
                    </a:moveTo>
                    <a:cubicBezTo>
                      <a:pt x="3" y="0"/>
                      <a:pt x="5" y="1"/>
                      <a:pt x="5" y="2"/>
                    </a:cubicBezTo>
                    <a:cubicBezTo>
                      <a:pt x="6" y="3"/>
                      <a:pt x="6" y="5"/>
                      <a:pt x="4" y="6"/>
                    </a:cubicBezTo>
                    <a:cubicBezTo>
                      <a:pt x="3" y="6"/>
                      <a:pt x="2" y="6"/>
                      <a:pt x="1" y="5"/>
                    </a:cubicBezTo>
                    <a:cubicBezTo>
                      <a:pt x="0" y="3"/>
                      <a:pt x="1" y="2"/>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55" name="Freeform 3340">
                <a:extLst>
                  <a:ext uri="{FF2B5EF4-FFF2-40B4-BE49-F238E27FC236}">
                    <a16:creationId xmlns:a16="http://schemas.microsoft.com/office/drawing/2014/main" id="{FB01D230-4C09-278B-AEC6-79770E8DE796}"/>
                  </a:ext>
                </a:extLst>
              </p:cNvPr>
              <p:cNvSpPr>
                <a:spLocks/>
              </p:cNvSpPr>
              <p:nvPr/>
            </p:nvSpPr>
            <p:spPr bwMode="auto">
              <a:xfrm>
                <a:off x="10972551" y="2797264"/>
                <a:ext cx="41382" cy="38623"/>
              </a:xfrm>
              <a:custGeom>
                <a:avLst/>
                <a:gdLst>
                  <a:gd name="T0" fmla="*/ 2 w 6"/>
                  <a:gd name="T1" fmla="*/ 0 h 6"/>
                  <a:gd name="T2" fmla="*/ 6 w 6"/>
                  <a:gd name="T3" fmla="*/ 1 h 6"/>
                  <a:gd name="T4" fmla="*/ 4 w 6"/>
                  <a:gd name="T5" fmla="*/ 5 h 6"/>
                  <a:gd name="T6" fmla="*/ 1 w 6"/>
                  <a:gd name="T7" fmla="*/ 4 h 6"/>
                  <a:gd name="T8" fmla="*/ 2 w 6"/>
                  <a:gd name="T9" fmla="*/ 0 h 6"/>
                </a:gdLst>
                <a:ahLst/>
                <a:cxnLst>
                  <a:cxn ang="0">
                    <a:pos x="T0" y="T1"/>
                  </a:cxn>
                  <a:cxn ang="0">
                    <a:pos x="T2" y="T3"/>
                  </a:cxn>
                  <a:cxn ang="0">
                    <a:pos x="T4" y="T5"/>
                  </a:cxn>
                  <a:cxn ang="0">
                    <a:pos x="T6" y="T7"/>
                  </a:cxn>
                  <a:cxn ang="0">
                    <a:pos x="T8" y="T9"/>
                  </a:cxn>
                </a:cxnLst>
                <a:rect l="0" t="0" r="r" b="b"/>
                <a:pathLst>
                  <a:path w="6" h="6">
                    <a:moveTo>
                      <a:pt x="2" y="0"/>
                    </a:moveTo>
                    <a:cubicBezTo>
                      <a:pt x="3" y="0"/>
                      <a:pt x="5" y="0"/>
                      <a:pt x="6" y="1"/>
                    </a:cubicBezTo>
                    <a:cubicBezTo>
                      <a:pt x="6" y="3"/>
                      <a:pt x="6" y="4"/>
                      <a:pt x="4" y="5"/>
                    </a:cubicBezTo>
                    <a:cubicBezTo>
                      <a:pt x="3" y="6"/>
                      <a:pt x="2" y="5"/>
                      <a:pt x="1" y="4"/>
                    </a:cubicBezTo>
                    <a:cubicBezTo>
                      <a:pt x="0" y="3"/>
                      <a:pt x="1"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56" name="Freeform 3341">
                <a:extLst>
                  <a:ext uri="{FF2B5EF4-FFF2-40B4-BE49-F238E27FC236}">
                    <a16:creationId xmlns:a16="http://schemas.microsoft.com/office/drawing/2014/main" id="{84E92FBE-2998-0AE1-3543-845C84545F9C}"/>
                  </a:ext>
                </a:extLst>
              </p:cNvPr>
              <p:cNvSpPr>
                <a:spLocks/>
              </p:cNvSpPr>
              <p:nvPr/>
            </p:nvSpPr>
            <p:spPr bwMode="auto">
              <a:xfrm>
                <a:off x="10771157" y="2582077"/>
                <a:ext cx="38623" cy="38623"/>
              </a:xfrm>
              <a:custGeom>
                <a:avLst/>
                <a:gdLst>
                  <a:gd name="T0" fmla="*/ 2 w 6"/>
                  <a:gd name="T1" fmla="*/ 1 h 6"/>
                  <a:gd name="T2" fmla="*/ 6 w 6"/>
                  <a:gd name="T3" fmla="*/ 2 h 6"/>
                  <a:gd name="T4" fmla="*/ 5 w 6"/>
                  <a:gd name="T5" fmla="*/ 6 h 6"/>
                  <a:gd name="T6" fmla="*/ 1 w 6"/>
                  <a:gd name="T7" fmla="*/ 5 h 6"/>
                  <a:gd name="T8" fmla="*/ 2 w 6"/>
                  <a:gd name="T9" fmla="*/ 1 h 6"/>
                </a:gdLst>
                <a:ahLst/>
                <a:cxnLst>
                  <a:cxn ang="0">
                    <a:pos x="T0" y="T1"/>
                  </a:cxn>
                  <a:cxn ang="0">
                    <a:pos x="T2" y="T3"/>
                  </a:cxn>
                  <a:cxn ang="0">
                    <a:pos x="T4" y="T5"/>
                  </a:cxn>
                  <a:cxn ang="0">
                    <a:pos x="T6" y="T7"/>
                  </a:cxn>
                  <a:cxn ang="0">
                    <a:pos x="T8" y="T9"/>
                  </a:cxn>
                </a:cxnLst>
                <a:rect l="0" t="0" r="r" b="b"/>
                <a:pathLst>
                  <a:path w="6" h="6">
                    <a:moveTo>
                      <a:pt x="2" y="1"/>
                    </a:moveTo>
                    <a:cubicBezTo>
                      <a:pt x="3" y="0"/>
                      <a:pt x="5" y="1"/>
                      <a:pt x="6" y="2"/>
                    </a:cubicBezTo>
                    <a:cubicBezTo>
                      <a:pt x="6" y="3"/>
                      <a:pt x="6" y="5"/>
                      <a:pt x="5" y="6"/>
                    </a:cubicBezTo>
                    <a:cubicBezTo>
                      <a:pt x="3" y="6"/>
                      <a:pt x="2" y="6"/>
                      <a:pt x="1" y="5"/>
                    </a:cubicBezTo>
                    <a:cubicBezTo>
                      <a:pt x="0" y="3"/>
                      <a:pt x="1" y="2"/>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57" name="Freeform 3342">
                <a:extLst>
                  <a:ext uri="{FF2B5EF4-FFF2-40B4-BE49-F238E27FC236}">
                    <a16:creationId xmlns:a16="http://schemas.microsoft.com/office/drawing/2014/main" id="{02F50A24-9476-E931-5F56-054C45DE68C7}"/>
                  </a:ext>
                </a:extLst>
              </p:cNvPr>
              <p:cNvSpPr>
                <a:spLocks/>
              </p:cNvSpPr>
              <p:nvPr/>
            </p:nvSpPr>
            <p:spPr bwMode="auto">
              <a:xfrm>
                <a:off x="9571075" y="1663393"/>
                <a:ext cx="38623" cy="38623"/>
              </a:xfrm>
              <a:custGeom>
                <a:avLst/>
                <a:gdLst>
                  <a:gd name="T0" fmla="*/ 2 w 6"/>
                  <a:gd name="T1" fmla="*/ 1 h 6"/>
                  <a:gd name="T2" fmla="*/ 6 w 6"/>
                  <a:gd name="T3" fmla="*/ 2 h 6"/>
                  <a:gd name="T4" fmla="*/ 5 w 6"/>
                  <a:gd name="T5" fmla="*/ 6 h 6"/>
                  <a:gd name="T6" fmla="*/ 1 w 6"/>
                  <a:gd name="T7" fmla="*/ 5 h 6"/>
                  <a:gd name="T8" fmla="*/ 2 w 6"/>
                  <a:gd name="T9" fmla="*/ 1 h 6"/>
                </a:gdLst>
                <a:ahLst/>
                <a:cxnLst>
                  <a:cxn ang="0">
                    <a:pos x="T0" y="T1"/>
                  </a:cxn>
                  <a:cxn ang="0">
                    <a:pos x="T2" y="T3"/>
                  </a:cxn>
                  <a:cxn ang="0">
                    <a:pos x="T4" y="T5"/>
                  </a:cxn>
                  <a:cxn ang="0">
                    <a:pos x="T6" y="T7"/>
                  </a:cxn>
                  <a:cxn ang="0">
                    <a:pos x="T8" y="T9"/>
                  </a:cxn>
                </a:cxnLst>
                <a:rect l="0" t="0" r="r" b="b"/>
                <a:pathLst>
                  <a:path w="6" h="6">
                    <a:moveTo>
                      <a:pt x="2" y="1"/>
                    </a:moveTo>
                    <a:cubicBezTo>
                      <a:pt x="3" y="0"/>
                      <a:pt x="5" y="1"/>
                      <a:pt x="6" y="2"/>
                    </a:cubicBezTo>
                    <a:cubicBezTo>
                      <a:pt x="6" y="3"/>
                      <a:pt x="6" y="5"/>
                      <a:pt x="5" y="6"/>
                    </a:cubicBezTo>
                    <a:cubicBezTo>
                      <a:pt x="3" y="6"/>
                      <a:pt x="2" y="6"/>
                      <a:pt x="1" y="5"/>
                    </a:cubicBezTo>
                    <a:cubicBezTo>
                      <a:pt x="0" y="3"/>
                      <a:pt x="1" y="2"/>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58" name="Freeform 3343">
                <a:extLst>
                  <a:ext uri="{FF2B5EF4-FFF2-40B4-BE49-F238E27FC236}">
                    <a16:creationId xmlns:a16="http://schemas.microsoft.com/office/drawing/2014/main" id="{7D2021A7-135C-4153-AB23-C1BBE8329737}"/>
                  </a:ext>
                </a:extLst>
              </p:cNvPr>
              <p:cNvSpPr>
                <a:spLocks/>
              </p:cNvSpPr>
              <p:nvPr/>
            </p:nvSpPr>
            <p:spPr bwMode="auto">
              <a:xfrm>
                <a:off x="9146218" y="1806851"/>
                <a:ext cx="38623" cy="46900"/>
              </a:xfrm>
              <a:custGeom>
                <a:avLst/>
                <a:gdLst>
                  <a:gd name="T0" fmla="*/ 2 w 6"/>
                  <a:gd name="T1" fmla="*/ 1 h 7"/>
                  <a:gd name="T2" fmla="*/ 6 w 6"/>
                  <a:gd name="T3" fmla="*/ 2 h 7"/>
                  <a:gd name="T4" fmla="*/ 5 w 6"/>
                  <a:gd name="T5" fmla="*/ 6 h 7"/>
                  <a:gd name="T6" fmla="*/ 1 w 6"/>
                  <a:gd name="T7" fmla="*/ 5 h 7"/>
                  <a:gd name="T8" fmla="*/ 2 w 6"/>
                  <a:gd name="T9" fmla="*/ 1 h 7"/>
                </a:gdLst>
                <a:ahLst/>
                <a:cxnLst>
                  <a:cxn ang="0">
                    <a:pos x="T0" y="T1"/>
                  </a:cxn>
                  <a:cxn ang="0">
                    <a:pos x="T2" y="T3"/>
                  </a:cxn>
                  <a:cxn ang="0">
                    <a:pos x="T4" y="T5"/>
                  </a:cxn>
                  <a:cxn ang="0">
                    <a:pos x="T6" y="T7"/>
                  </a:cxn>
                  <a:cxn ang="0">
                    <a:pos x="T8" y="T9"/>
                  </a:cxn>
                </a:cxnLst>
                <a:rect l="0" t="0" r="r" b="b"/>
                <a:pathLst>
                  <a:path w="6" h="7">
                    <a:moveTo>
                      <a:pt x="2" y="1"/>
                    </a:moveTo>
                    <a:cubicBezTo>
                      <a:pt x="3" y="0"/>
                      <a:pt x="5" y="1"/>
                      <a:pt x="6" y="2"/>
                    </a:cubicBezTo>
                    <a:cubicBezTo>
                      <a:pt x="6" y="4"/>
                      <a:pt x="6" y="5"/>
                      <a:pt x="5" y="6"/>
                    </a:cubicBezTo>
                    <a:cubicBezTo>
                      <a:pt x="3" y="7"/>
                      <a:pt x="2" y="6"/>
                      <a:pt x="1" y="5"/>
                    </a:cubicBezTo>
                    <a:cubicBezTo>
                      <a:pt x="0" y="3"/>
                      <a:pt x="1" y="2"/>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59" name="Freeform 3344">
                <a:extLst>
                  <a:ext uri="{FF2B5EF4-FFF2-40B4-BE49-F238E27FC236}">
                    <a16:creationId xmlns:a16="http://schemas.microsoft.com/office/drawing/2014/main" id="{5C7E18ED-C8D6-E12E-7106-871705AD8E26}"/>
                  </a:ext>
                </a:extLst>
              </p:cNvPr>
              <p:cNvSpPr>
                <a:spLocks/>
              </p:cNvSpPr>
              <p:nvPr/>
            </p:nvSpPr>
            <p:spPr bwMode="auto">
              <a:xfrm>
                <a:off x="10644252" y="3117286"/>
                <a:ext cx="41382" cy="41382"/>
              </a:xfrm>
              <a:custGeom>
                <a:avLst/>
                <a:gdLst>
                  <a:gd name="T0" fmla="*/ 2 w 6"/>
                  <a:gd name="T1" fmla="*/ 1 h 6"/>
                  <a:gd name="T2" fmla="*/ 6 w 6"/>
                  <a:gd name="T3" fmla="*/ 2 h 6"/>
                  <a:gd name="T4" fmla="*/ 4 w 6"/>
                  <a:gd name="T5" fmla="*/ 5 h 6"/>
                  <a:gd name="T6" fmla="*/ 1 w 6"/>
                  <a:gd name="T7" fmla="*/ 4 h 6"/>
                  <a:gd name="T8" fmla="*/ 2 w 6"/>
                  <a:gd name="T9" fmla="*/ 1 h 6"/>
                </a:gdLst>
                <a:ahLst/>
                <a:cxnLst>
                  <a:cxn ang="0">
                    <a:pos x="T0" y="T1"/>
                  </a:cxn>
                  <a:cxn ang="0">
                    <a:pos x="T2" y="T3"/>
                  </a:cxn>
                  <a:cxn ang="0">
                    <a:pos x="T4" y="T5"/>
                  </a:cxn>
                  <a:cxn ang="0">
                    <a:pos x="T6" y="T7"/>
                  </a:cxn>
                  <a:cxn ang="0">
                    <a:pos x="T8" y="T9"/>
                  </a:cxn>
                </a:cxnLst>
                <a:rect l="0" t="0" r="r" b="b"/>
                <a:pathLst>
                  <a:path w="6" h="6">
                    <a:moveTo>
                      <a:pt x="2" y="1"/>
                    </a:moveTo>
                    <a:cubicBezTo>
                      <a:pt x="3" y="0"/>
                      <a:pt x="5" y="0"/>
                      <a:pt x="6" y="2"/>
                    </a:cubicBezTo>
                    <a:cubicBezTo>
                      <a:pt x="6" y="3"/>
                      <a:pt x="6" y="5"/>
                      <a:pt x="4" y="5"/>
                    </a:cubicBezTo>
                    <a:cubicBezTo>
                      <a:pt x="3" y="6"/>
                      <a:pt x="2" y="5"/>
                      <a:pt x="1" y="4"/>
                    </a:cubicBezTo>
                    <a:cubicBezTo>
                      <a:pt x="0" y="3"/>
                      <a:pt x="1" y="1"/>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60" name="Freeform 3345">
                <a:extLst>
                  <a:ext uri="{FF2B5EF4-FFF2-40B4-BE49-F238E27FC236}">
                    <a16:creationId xmlns:a16="http://schemas.microsoft.com/office/drawing/2014/main" id="{008E5020-4CED-C745-C82D-9D20B9F84ED7}"/>
                  </a:ext>
                </a:extLst>
              </p:cNvPr>
              <p:cNvSpPr>
                <a:spLocks/>
              </p:cNvSpPr>
              <p:nvPr/>
            </p:nvSpPr>
            <p:spPr bwMode="auto">
              <a:xfrm>
                <a:off x="10633217" y="2844164"/>
                <a:ext cx="24829" cy="24829"/>
              </a:xfrm>
              <a:custGeom>
                <a:avLst/>
                <a:gdLst>
                  <a:gd name="T0" fmla="*/ 1 w 4"/>
                  <a:gd name="T1" fmla="*/ 0 h 4"/>
                  <a:gd name="T2" fmla="*/ 4 w 4"/>
                  <a:gd name="T3" fmla="*/ 1 h 4"/>
                  <a:gd name="T4" fmla="*/ 3 w 4"/>
                  <a:gd name="T5" fmla="*/ 4 h 4"/>
                  <a:gd name="T6" fmla="*/ 0 w 4"/>
                  <a:gd name="T7" fmla="*/ 3 h 4"/>
                  <a:gd name="T8" fmla="*/ 1 w 4"/>
                  <a:gd name="T9" fmla="*/ 0 h 4"/>
                </a:gdLst>
                <a:ahLst/>
                <a:cxnLst>
                  <a:cxn ang="0">
                    <a:pos x="T0" y="T1"/>
                  </a:cxn>
                  <a:cxn ang="0">
                    <a:pos x="T2" y="T3"/>
                  </a:cxn>
                  <a:cxn ang="0">
                    <a:pos x="T4" y="T5"/>
                  </a:cxn>
                  <a:cxn ang="0">
                    <a:pos x="T6" y="T7"/>
                  </a:cxn>
                  <a:cxn ang="0">
                    <a:pos x="T8" y="T9"/>
                  </a:cxn>
                </a:cxnLst>
                <a:rect l="0" t="0" r="r" b="b"/>
                <a:pathLst>
                  <a:path w="4" h="4">
                    <a:moveTo>
                      <a:pt x="1" y="0"/>
                    </a:moveTo>
                    <a:cubicBezTo>
                      <a:pt x="2" y="0"/>
                      <a:pt x="3" y="0"/>
                      <a:pt x="4" y="1"/>
                    </a:cubicBezTo>
                    <a:cubicBezTo>
                      <a:pt x="4" y="2"/>
                      <a:pt x="4" y="3"/>
                      <a:pt x="3" y="4"/>
                    </a:cubicBezTo>
                    <a:cubicBezTo>
                      <a:pt x="2" y="4"/>
                      <a:pt x="1" y="4"/>
                      <a:pt x="0" y="3"/>
                    </a:cubicBezTo>
                    <a:cubicBezTo>
                      <a:pt x="0" y="2"/>
                      <a:pt x="0"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61" name="Freeform 3346">
                <a:extLst>
                  <a:ext uri="{FF2B5EF4-FFF2-40B4-BE49-F238E27FC236}">
                    <a16:creationId xmlns:a16="http://schemas.microsoft.com/office/drawing/2014/main" id="{6E400B2C-ACA4-587A-837F-74E86C467370}"/>
                  </a:ext>
                </a:extLst>
              </p:cNvPr>
              <p:cNvSpPr>
                <a:spLocks/>
              </p:cNvSpPr>
              <p:nvPr/>
            </p:nvSpPr>
            <p:spPr bwMode="auto">
              <a:xfrm>
                <a:off x="10790469" y="3335232"/>
                <a:ext cx="33106" cy="24829"/>
              </a:xfrm>
              <a:custGeom>
                <a:avLst/>
                <a:gdLst>
                  <a:gd name="T0" fmla="*/ 2 w 5"/>
                  <a:gd name="T1" fmla="*/ 1 h 4"/>
                  <a:gd name="T2" fmla="*/ 4 w 5"/>
                  <a:gd name="T3" fmla="*/ 1 h 4"/>
                  <a:gd name="T4" fmla="*/ 3 w 5"/>
                  <a:gd name="T5" fmla="*/ 4 h 4"/>
                  <a:gd name="T6" fmla="*/ 1 w 5"/>
                  <a:gd name="T7" fmla="*/ 3 h 4"/>
                  <a:gd name="T8" fmla="*/ 2 w 5"/>
                  <a:gd name="T9" fmla="*/ 1 h 4"/>
                </a:gdLst>
                <a:ahLst/>
                <a:cxnLst>
                  <a:cxn ang="0">
                    <a:pos x="T0" y="T1"/>
                  </a:cxn>
                  <a:cxn ang="0">
                    <a:pos x="T2" y="T3"/>
                  </a:cxn>
                  <a:cxn ang="0">
                    <a:pos x="T4" y="T5"/>
                  </a:cxn>
                  <a:cxn ang="0">
                    <a:pos x="T6" y="T7"/>
                  </a:cxn>
                  <a:cxn ang="0">
                    <a:pos x="T8" y="T9"/>
                  </a:cxn>
                </a:cxnLst>
                <a:rect l="0" t="0" r="r" b="b"/>
                <a:pathLst>
                  <a:path w="5" h="4">
                    <a:moveTo>
                      <a:pt x="2" y="1"/>
                    </a:moveTo>
                    <a:cubicBezTo>
                      <a:pt x="2" y="0"/>
                      <a:pt x="4" y="1"/>
                      <a:pt x="4" y="1"/>
                    </a:cubicBezTo>
                    <a:cubicBezTo>
                      <a:pt x="5" y="2"/>
                      <a:pt x="4" y="3"/>
                      <a:pt x="3" y="4"/>
                    </a:cubicBezTo>
                    <a:cubicBezTo>
                      <a:pt x="2" y="4"/>
                      <a:pt x="1" y="4"/>
                      <a:pt x="1" y="3"/>
                    </a:cubicBezTo>
                    <a:cubicBezTo>
                      <a:pt x="0" y="2"/>
                      <a:pt x="1" y="1"/>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62" name="Freeform 3347">
                <a:extLst>
                  <a:ext uri="{FF2B5EF4-FFF2-40B4-BE49-F238E27FC236}">
                    <a16:creationId xmlns:a16="http://schemas.microsoft.com/office/drawing/2014/main" id="{0F7748C9-48E7-A30D-7D7B-9C1702F592D8}"/>
                  </a:ext>
                </a:extLst>
              </p:cNvPr>
              <p:cNvSpPr>
                <a:spLocks/>
              </p:cNvSpPr>
              <p:nvPr/>
            </p:nvSpPr>
            <p:spPr bwMode="auto">
              <a:xfrm>
                <a:off x="10776675" y="2915893"/>
                <a:ext cx="24829" cy="33106"/>
              </a:xfrm>
              <a:custGeom>
                <a:avLst/>
                <a:gdLst>
                  <a:gd name="T0" fmla="*/ 1 w 4"/>
                  <a:gd name="T1" fmla="*/ 1 h 5"/>
                  <a:gd name="T2" fmla="*/ 4 w 4"/>
                  <a:gd name="T3" fmla="*/ 1 h 5"/>
                  <a:gd name="T4" fmla="*/ 3 w 4"/>
                  <a:gd name="T5" fmla="*/ 4 h 5"/>
                  <a:gd name="T6" fmla="*/ 0 w 4"/>
                  <a:gd name="T7" fmla="*/ 3 h 5"/>
                  <a:gd name="T8" fmla="*/ 1 w 4"/>
                  <a:gd name="T9" fmla="*/ 1 h 5"/>
                </a:gdLst>
                <a:ahLst/>
                <a:cxnLst>
                  <a:cxn ang="0">
                    <a:pos x="T0" y="T1"/>
                  </a:cxn>
                  <a:cxn ang="0">
                    <a:pos x="T2" y="T3"/>
                  </a:cxn>
                  <a:cxn ang="0">
                    <a:pos x="T4" y="T5"/>
                  </a:cxn>
                  <a:cxn ang="0">
                    <a:pos x="T6" y="T7"/>
                  </a:cxn>
                  <a:cxn ang="0">
                    <a:pos x="T8" y="T9"/>
                  </a:cxn>
                </a:cxnLst>
                <a:rect l="0" t="0" r="r" b="b"/>
                <a:pathLst>
                  <a:path w="4" h="5">
                    <a:moveTo>
                      <a:pt x="1" y="1"/>
                    </a:moveTo>
                    <a:cubicBezTo>
                      <a:pt x="2" y="0"/>
                      <a:pt x="3" y="1"/>
                      <a:pt x="4" y="1"/>
                    </a:cubicBezTo>
                    <a:cubicBezTo>
                      <a:pt x="4" y="2"/>
                      <a:pt x="4" y="4"/>
                      <a:pt x="3" y="4"/>
                    </a:cubicBezTo>
                    <a:cubicBezTo>
                      <a:pt x="2" y="5"/>
                      <a:pt x="1" y="4"/>
                      <a:pt x="0" y="3"/>
                    </a:cubicBezTo>
                    <a:cubicBezTo>
                      <a:pt x="0" y="2"/>
                      <a:pt x="0"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63" name="Freeform 3348">
                <a:extLst>
                  <a:ext uri="{FF2B5EF4-FFF2-40B4-BE49-F238E27FC236}">
                    <a16:creationId xmlns:a16="http://schemas.microsoft.com/office/drawing/2014/main" id="{0C3DB692-9820-9D70-229B-A11F7BB8A94A}"/>
                  </a:ext>
                </a:extLst>
              </p:cNvPr>
              <p:cNvSpPr>
                <a:spLocks/>
              </p:cNvSpPr>
              <p:nvPr/>
            </p:nvSpPr>
            <p:spPr bwMode="auto">
              <a:xfrm>
                <a:off x="10867716" y="2319990"/>
                <a:ext cx="33106" cy="24829"/>
              </a:xfrm>
              <a:custGeom>
                <a:avLst/>
                <a:gdLst>
                  <a:gd name="T0" fmla="*/ 2 w 5"/>
                  <a:gd name="T1" fmla="*/ 1 h 4"/>
                  <a:gd name="T2" fmla="*/ 4 w 5"/>
                  <a:gd name="T3" fmla="*/ 1 h 4"/>
                  <a:gd name="T4" fmla="*/ 3 w 5"/>
                  <a:gd name="T5" fmla="*/ 4 h 4"/>
                  <a:gd name="T6" fmla="*/ 1 w 5"/>
                  <a:gd name="T7" fmla="*/ 3 h 4"/>
                  <a:gd name="T8" fmla="*/ 2 w 5"/>
                  <a:gd name="T9" fmla="*/ 1 h 4"/>
                </a:gdLst>
                <a:ahLst/>
                <a:cxnLst>
                  <a:cxn ang="0">
                    <a:pos x="T0" y="T1"/>
                  </a:cxn>
                  <a:cxn ang="0">
                    <a:pos x="T2" y="T3"/>
                  </a:cxn>
                  <a:cxn ang="0">
                    <a:pos x="T4" y="T5"/>
                  </a:cxn>
                  <a:cxn ang="0">
                    <a:pos x="T6" y="T7"/>
                  </a:cxn>
                  <a:cxn ang="0">
                    <a:pos x="T8" y="T9"/>
                  </a:cxn>
                </a:cxnLst>
                <a:rect l="0" t="0" r="r" b="b"/>
                <a:pathLst>
                  <a:path w="5" h="4">
                    <a:moveTo>
                      <a:pt x="2" y="1"/>
                    </a:moveTo>
                    <a:cubicBezTo>
                      <a:pt x="3" y="0"/>
                      <a:pt x="4" y="1"/>
                      <a:pt x="4" y="1"/>
                    </a:cubicBezTo>
                    <a:cubicBezTo>
                      <a:pt x="5" y="2"/>
                      <a:pt x="4" y="4"/>
                      <a:pt x="3" y="4"/>
                    </a:cubicBezTo>
                    <a:cubicBezTo>
                      <a:pt x="3" y="4"/>
                      <a:pt x="1" y="4"/>
                      <a:pt x="1" y="3"/>
                    </a:cubicBezTo>
                    <a:cubicBezTo>
                      <a:pt x="0" y="2"/>
                      <a:pt x="1" y="1"/>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64" name="Freeform 3349">
                <a:extLst>
                  <a:ext uri="{FF2B5EF4-FFF2-40B4-BE49-F238E27FC236}">
                    <a16:creationId xmlns:a16="http://schemas.microsoft.com/office/drawing/2014/main" id="{73931403-EAEF-4AE6-4142-1C81096D18DF}"/>
                  </a:ext>
                </a:extLst>
              </p:cNvPr>
              <p:cNvSpPr>
                <a:spLocks/>
              </p:cNvSpPr>
              <p:nvPr/>
            </p:nvSpPr>
            <p:spPr bwMode="auto">
              <a:xfrm>
                <a:off x="10277330" y="2430342"/>
                <a:ext cx="27588" cy="33106"/>
              </a:xfrm>
              <a:custGeom>
                <a:avLst/>
                <a:gdLst>
                  <a:gd name="T0" fmla="*/ 1 w 4"/>
                  <a:gd name="T1" fmla="*/ 1 h 5"/>
                  <a:gd name="T2" fmla="*/ 4 w 4"/>
                  <a:gd name="T3" fmla="*/ 2 h 5"/>
                  <a:gd name="T4" fmla="*/ 3 w 4"/>
                  <a:gd name="T5" fmla="*/ 4 h 5"/>
                  <a:gd name="T6" fmla="*/ 1 w 4"/>
                  <a:gd name="T7" fmla="*/ 3 h 5"/>
                  <a:gd name="T8" fmla="*/ 1 w 4"/>
                  <a:gd name="T9" fmla="*/ 1 h 5"/>
                </a:gdLst>
                <a:ahLst/>
                <a:cxnLst>
                  <a:cxn ang="0">
                    <a:pos x="T0" y="T1"/>
                  </a:cxn>
                  <a:cxn ang="0">
                    <a:pos x="T2" y="T3"/>
                  </a:cxn>
                  <a:cxn ang="0">
                    <a:pos x="T4" y="T5"/>
                  </a:cxn>
                  <a:cxn ang="0">
                    <a:pos x="T6" y="T7"/>
                  </a:cxn>
                  <a:cxn ang="0">
                    <a:pos x="T8" y="T9"/>
                  </a:cxn>
                </a:cxnLst>
                <a:rect l="0" t="0" r="r" b="b"/>
                <a:pathLst>
                  <a:path w="4" h="5">
                    <a:moveTo>
                      <a:pt x="1" y="1"/>
                    </a:moveTo>
                    <a:cubicBezTo>
                      <a:pt x="2" y="0"/>
                      <a:pt x="3" y="1"/>
                      <a:pt x="4" y="2"/>
                    </a:cubicBezTo>
                    <a:cubicBezTo>
                      <a:pt x="4" y="3"/>
                      <a:pt x="4" y="4"/>
                      <a:pt x="3" y="4"/>
                    </a:cubicBezTo>
                    <a:cubicBezTo>
                      <a:pt x="2" y="5"/>
                      <a:pt x="1" y="4"/>
                      <a:pt x="1" y="3"/>
                    </a:cubicBezTo>
                    <a:cubicBezTo>
                      <a:pt x="0" y="2"/>
                      <a:pt x="0"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65" name="Freeform 3350">
                <a:extLst>
                  <a:ext uri="{FF2B5EF4-FFF2-40B4-BE49-F238E27FC236}">
                    <a16:creationId xmlns:a16="http://schemas.microsoft.com/office/drawing/2014/main" id="{87D31082-68E2-32F1-E361-4760D2FDF611}"/>
                  </a:ext>
                </a:extLst>
              </p:cNvPr>
              <p:cNvSpPr>
                <a:spLocks/>
              </p:cNvSpPr>
              <p:nvPr/>
            </p:nvSpPr>
            <p:spPr bwMode="auto">
              <a:xfrm>
                <a:off x="9995932" y="1834439"/>
                <a:ext cx="27588" cy="24829"/>
              </a:xfrm>
              <a:custGeom>
                <a:avLst/>
                <a:gdLst>
                  <a:gd name="T0" fmla="*/ 1 w 4"/>
                  <a:gd name="T1" fmla="*/ 0 h 4"/>
                  <a:gd name="T2" fmla="*/ 4 w 4"/>
                  <a:gd name="T3" fmla="*/ 1 h 4"/>
                  <a:gd name="T4" fmla="*/ 3 w 4"/>
                  <a:gd name="T5" fmla="*/ 4 h 4"/>
                  <a:gd name="T6" fmla="*/ 0 w 4"/>
                  <a:gd name="T7" fmla="*/ 3 h 4"/>
                  <a:gd name="T8" fmla="*/ 1 w 4"/>
                  <a:gd name="T9" fmla="*/ 0 h 4"/>
                </a:gdLst>
                <a:ahLst/>
                <a:cxnLst>
                  <a:cxn ang="0">
                    <a:pos x="T0" y="T1"/>
                  </a:cxn>
                  <a:cxn ang="0">
                    <a:pos x="T2" y="T3"/>
                  </a:cxn>
                  <a:cxn ang="0">
                    <a:pos x="T4" y="T5"/>
                  </a:cxn>
                  <a:cxn ang="0">
                    <a:pos x="T6" y="T7"/>
                  </a:cxn>
                  <a:cxn ang="0">
                    <a:pos x="T8" y="T9"/>
                  </a:cxn>
                </a:cxnLst>
                <a:rect l="0" t="0" r="r" b="b"/>
                <a:pathLst>
                  <a:path w="4" h="4">
                    <a:moveTo>
                      <a:pt x="1" y="0"/>
                    </a:moveTo>
                    <a:cubicBezTo>
                      <a:pt x="2" y="0"/>
                      <a:pt x="3" y="0"/>
                      <a:pt x="4" y="1"/>
                    </a:cubicBezTo>
                    <a:cubicBezTo>
                      <a:pt x="4" y="2"/>
                      <a:pt x="4" y="3"/>
                      <a:pt x="3" y="4"/>
                    </a:cubicBezTo>
                    <a:cubicBezTo>
                      <a:pt x="2" y="4"/>
                      <a:pt x="1" y="4"/>
                      <a:pt x="0" y="3"/>
                    </a:cubicBezTo>
                    <a:cubicBezTo>
                      <a:pt x="0" y="2"/>
                      <a:pt x="0"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grpSp>
      <p:sp>
        <p:nvSpPr>
          <p:cNvPr id="12" name="TextBox 11">
            <a:extLst>
              <a:ext uri="{FF2B5EF4-FFF2-40B4-BE49-F238E27FC236}">
                <a16:creationId xmlns:a16="http://schemas.microsoft.com/office/drawing/2014/main" id="{AEBA6478-0E4C-93D6-C0D2-0C37D5E1D646}"/>
              </a:ext>
            </a:extLst>
          </p:cNvPr>
          <p:cNvSpPr txBox="1"/>
          <p:nvPr/>
        </p:nvSpPr>
        <p:spPr>
          <a:xfrm>
            <a:off x="1427816" y="1399308"/>
            <a:ext cx="2668228" cy="246221"/>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srgbClr val="0044FF"/>
                </a:solidFill>
                <a:effectLst/>
                <a:uLnTx/>
                <a:uFillTx/>
                <a:latin typeface="Bahnschrift" panose="020B0502040204020203" pitchFamily="34" charset="0"/>
                <a:ea typeface="+mn-ea"/>
                <a:cs typeface="+mn-cs"/>
              </a:rPr>
              <a:t>Maira </a:t>
            </a:r>
            <a:r>
              <a:rPr kumimoji="0" lang="en-US" sz="1000" b="1" i="0" u="none" strike="noStrike" kern="1200" cap="none" spc="0" normalizeH="0" baseline="0" noProof="0" dirty="0" err="1">
                <a:ln>
                  <a:noFill/>
                </a:ln>
                <a:solidFill>
                  <a:srgbClr val="0044FF"/>
                </a:solidFill>
                <a:effectLst/>
                <a:uLnTx/>
                <a:uFillTx/>
                <a:latin typeface="Bahnschrift" panose="020B0502040204020203" pitchFamily="34" charset="0"/>
                <a:ea typeface="+mn-ea"/>
                <a:cs typeface="+mn-cs"/>
              </a:rPr>
              <a:t>Klyshbekova</a:t>
            </a:r>
            <a:endParaRPr kumimoji="0" lang="en-US" sz="1000" b="1" i="0" u="none" strike="noStrike" kern="1200" cap="none" spc="0" normalizeH="0" baseline="0" noProof="0" dirty="0">
              <a:ln>
                <a:noFill/>
              </a:ln>
              <a:solidFill>
                <a:srgbClr val="0044FF"/>
              </a:solidFill>
              <a:effectLst/>
              <a:uLnTx/>
              <a:uFillTx/>
              <a:latin typeface="Bahnschrift" panose="020B0502040204020203" pitchFamily="34" charset="0"/>
              <a:ea typeface="+mn-ea"/>
              <a:cs typeface="+mn-cs"/>
            </a:endParaRPr>
          </a:p>
        </p:txBody>
      </p:sp>
      <p:sp>
        <p:nvSpPr>
          <p:cNvPr id="13" name="TextBox 12">
            <a:extLst>
              <a:ext uri="{FF2B5EF4-FFF2-40B4-BE49-F238E27FC236}">
                <a16:creationId xmlns:a16="http://schemas.microsoft.com/office/drawing/2014/main" id="{BBACCFA7-1DA1-A649-80C2-460EB73760FD}"/>
              </a:ext>
            </a:extLst>
          </p:cNvPr>
          <p:cNvSpPr txBox="1"/>
          <p:nvPr/>
        </p:nvSpPr>
        <p:spPr>
          <a:xfrm>
            <a:off x="490224" y="2491726"/>
            <a:ext cx="4348401" cy="669414"/>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600"/>
              </a:spcAft>
              <a:buClrTx/>
              <a:buSzTx/>
              <a:buFontTx/>
              <a:buNone/>
              <a:tabLst/>
              <a:defRPr/>
            </a:pPr>
            <a:r>
              <a:rPr kumimoji="0" lang="en-US" sz="750" b="0" i="0" u="none" strike="noStrike" kern="1200" cap="none" spc="0" normalizeH="0" baseline="0" noProof="0" dirty="0">
                <a:ln>
                  <a:noFill/>
                </a:ln>
                <a:solidFill>
                  <a:prstClr val="black"/>
                </a:solidFill>
                <a:effectLst/>
                <a:uLnTx/>
                <a:uFillTx/>
                <a:latin typeface="Bahnschrift" panose="020B0502040204020203" pitchFamily="34" charset="0"/>
                <a:ea typeface="+mn-ea"/>
                <a:cs typeface="+mn-cs"/>
              </a:rPr>
              <a:t>I am a Postdoctoral Research Associate at King's College London. I am working as part of the </a:t>
            </a:r>
            <a:r>
              <a:rPr kumimoji="0" lang="en-US" sz="750" b="0" i="0" u="none" strike="noStrike" kern="1200" cap="none" spc="0" normalizeH="0" baseline="0" noProof="0" dirty="0" err="1">
                <a:ln>
                  <a:noFill/>
                </a:ln>
                <a:solidFill>
                  <a:prstClr val="black"/>
                </a:solidFill>
                <a:effectLst/>
                <a:uLnTx/>
                <a:uFillTx/>
                <a:latin typeface="Bahnschrift" panose="020B0502040204020203" pitchFamily="34" charset="0"/>
                <a:ea typeface="+mn-ea"/>
                <a:cs typeface="+mn-cs"/>
              </a:rPr>
              <a:t>RAi</a:t>
            </a:r>
            <a:r>
              <a:rPr kumimoji="0" lang="en-US" sz="750" b="0" i="0" u="none" strike="noStrike" kern="1200" cap="none" spc="0" normalizeH="0" baseline="0" noProof="0" dirty="0">
                <a:ln>
                  <a:noFill/>
                </a:ln>
                <a:solidFill>
                  <a:prstClr val="black"/>
                </a:solidFill>
                <a:effectLst/>
                <a:uLnTx/>
                <a:uFillTx/>
                <a:latin typeface="Bahnschrift" panose="020B0502040204020203" pitchFamily="34" charset="0"/>
                <a:ea typeface="+mn-ea"/>
                <a:cs typeface="+mn-cs"/>
              </a:rPr>
              <a:t> UK Skills </a:t>
            </a:r>
            <a:r>
              <a:rPr kumimoji="0" lang="en-US" sz="750" b="0" i="0" u="none" strike="noStrike" kern="1200" cap="none" spc="0" normalizeH="0" baseline="0" noProof="0" dirty="0" err="1">
                <a:ln>
                  <a:noFill/>
                </a:ln>
                <a:solidFill>
                  <a:prstClr val="black"/>
                </a:solidFill>
                <a:effectLst/>
                <a:uLnTx/>
                <a:uFillTx/>
                <a:latin typeface="Bahnschrift" panose="020B0502040204020203" pitchFamily="34" charset="0"/>
                <a:ea typeface="+mn-ea"/>
                <a:cs typeface="+mn-cs"/>
              </a:rPr>
              <a:t>Programme</a:t>
            </a:r>
            <a:r>
              <a:rPr kumimoji="0" lang="en-US" sz="750" b="0" i="0" u="none" strike="noStrike" kern="1200" cap="none" spc="0" normalizeH="0" baseline="0" noProof="0" dirty="0">
                <a:ln>
                  <a:noFill/>
                </a:ln>
                <a:solidFill>
                  <a:prstClr val="black"/>
                </a:solidFill>
                <a:effectLst/>
                <a:uLnTx/>
                <a:uFillTx/>
                <a:latin typeface="Bahnschrift" panose="020B0502040204020203" pitchFamily="34" charset="0"/>
                <a:ea typeface="+mn-ea"/>
                <a:cs typeface="+mn-cs"/>
              </a:rPr>
              <a:t>. I completed my PhD in Education at the University of Sheffield and previously earned my Master's degree in Multilingual Education from Nazarbayev University.  My research interests revolve around education, language ideology, AI and education, language learning and AI. My current work is focused on UK AI skills landscape mapping.  </a:t>
            </a:r>
          </a:p>
        </p:txBody>
      </p:sp>
      <p:sp>
        <p:nvSpPr>
          <p:cNvPr id="15" name="TextBox 14">
            <a:extLst>
              <a:ext uri="{FF2B5EF4-FFF2-40B4-BE49-F238E27FC236}">
                <a16:creationId xmlns:a16="http://schemas.microsoft.com/office/drawing/2014/main" id="{862F4F8F-6EA6-AFB1-8C5D-D727FC28C805}"/>
              </a:ext>
            </a:extLst>
          </p:cNvPr>
          <p:cNvSpPr txBox="1"/>
          <p:nvPr/>
        </p:nvSpPr>
        <p:spPr>
          <a:xfrm>
            <a:off x="1427816" y="1768640"/>
            <a:ext cx="2668228" cy="230832"/>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effectLst/>
                <a:uLnTx/>
                <a:uFillTx/>
                <a:latin typeface="Bahnschrift" panose="020B0502040204020203" pitchFamily="34" charset="0"/>
                <a:ea typeface="+mn-ea"/>
                <a:cs typeface="+mn-cs"/>
              </a:rPr>
              <a:t>Areas of expertise: </a:t>
            </a:r>
            <a:endParaRPr kumimoji="0" lang="en-US" sz="900" b="0" i="0" u="none" strike="noStrike" kern="1200" cap="none" spc="0" normalizeH="0" baseline="0" noProof="0" dirty="0">
              <a:ln>
                <a:noFill/>
              </a:ln>
              <a:effectLst/>
              <a:uLnTx/>
              <a:uFillTx/>
              <a:latin typeface="Bahnschrift" panose="020B0502040204020203" pitchFamily="34" charset="0"/>
              <a:ea typeface="+mn-ea"/>
              <a:cs typeface="+mn-cs"/>
            </a:endParaRPr>
          </a:p>
        </p:txBody>
      </p:sp>
      <p:sp>
        <p:nvSpPr>
          <p:cNvPr id="21" name="TextBox 20">
            <a:extLst>
              <a:ext uri="{FF2B5EF4-FFF2-40B4-BE49-F238E27FC236}">
                <a16:creationId xmlns:a16="http://schemas.microsoft.com/office/drawing/2014/main" id="{7CE1BFA8-1ECA-EFE4-850F-7558B3F3B34C}"/>
              </a:ext>
            </a:extLst>
          </p:cNvPr>
          <p:cNvSpPr txBox="1"/>
          <p:nvPr/>
        </p:nvSpPr>
        <p:spPr>
          <a:xfrm>
            <a:off x="490225" y="2298508"/>
            <a:ext cx="3413316" cy="223138"/>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850" b="0" i="0" u="none" strike="noStrike" kern="1200" cap="none" spc="0" normalizeH="0" baseline="0" noProof="0" dirty="0">
                <a:ln>
                  <a:noFill/>
                </a:ln>
                <a:effectLst/>
                <a:uLnTx/>
                <a:uFillTx/>
                <a:latin typeface="Bahnschrift" panose="020B0502040204020203" pitchFamily="34" charset="0"/>
                <a:ea typeface="+mn-ea"/>
                <a:cs typeface="+mn-cs"/>
                <a:hlinkClick r:id="rId4">
                  <a:extLst>
                    <a:ext uri="{A12FA001-AC4F-418D-AE19-62706E023703}">
                      <ahyp:hlinkClr xmlns:ahyp="http://schemas.microsoft.com/office/drawing/2018/hyperlinkcolor" val="tx"/>
                    </a:ext>
                  </a:extLst>
                </a:hlinkClick>
              </a:rPr>
              <a:t>maira.klyshbekova@kcl.ac.uk</a:t>
            </a:r>
            <a:endParaRPr kumimoji="0" lang="en-US" sz="850" b="0" i="0" u="none" strike="noStrike" kern="1200" cap="none" spc="0" normalizeH="0" baseline="0" noProof="0" dirty="0">
              <a:ln>
                <a:noFill/>
              </a:ln>
              <a:effectLst/>
              <a:uLnTx/>
              <a:uFillTx/>
              <a:latin typeface="Bahnschrift" panose="020B0502040204020203" pitchFamily="34" charset="0"/>
              <a:ea typeface="+mn-ea"/>
              <a:cs typeface="+mn-cs"/>
            </a:endParaRPr>
          </a:p>
        </p:txBody>
      </p:sp>
      <p:sp>
        <p:nvSpPr>
          <p:cNvPr id="18" name="Rectangle: Rounded Corners 17">
            <a:extLst>
              <a:ext uri="{FF2B5EF4-FFF2-40B4-BE49-F238E27FC236}">
                <a16:creationId xmlns:a16="http://schemas.microsoft.com/office/drawing/2014/main" id="{630E9CC0-0184-3D80-91A4-C023F567C88B}"/>
              </a:ext>
            </a:extLst>
          </p:cNvPr>
          <p:cNvSpPr/>
          <p:nvPr/>
        </p:nvSpPr>
        <p:spPr>
          <a:xfrm>
            <a:off x="1512752" y="2027636"/>
            <a:ext cx="1196636" cy="154179"/>
          </a:xfrm>
          <a:prstGeom prst="roundRect">
            <a:avLst>
              <a:gd name="adj" fmla="val 50000"/>
            </a:avLst>
          </a:prstGeom>
          <a:solidFill>
            <a:srgbClr val="FF662E"/>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IN" sz="800" dirty="0">
                <a:solidFill>
                  <a:schemeClr val="bg1"/>
                </a:solidFill>
                <a:latin typeface="Bahnschrift" panose="020B0502040204020203" pitchFamily="34" charset="0"/>
              </a:rPr>
              <a:t>Skills &amp; education </a:t>
            </a:r>
          </a:p>
        </p:txBody>
      </p:sp>
      <p:sp>
        <p:nvSpPr>
          <p:cNvPr id="19" name="Rectangle: Rounded Corners 18">
            <a:extLst>
              <a:ext uri="{FF2B5EF4-FFF2-40B4-BE49-F238E27FC236}">
                <a16:creationId xmlns:a16="http://schemas.microsoft.com/office/drawing/2014/main" id="{2BD2ADAA-B691-554C-B2C3-A1168A77199A}"/>
              </a:ext>
            </a:extLst>
          </p:cNvPr>
          <p:cNvSpPr/>
          <p:nvPr/>
        </p:nvSpPr>
        <p:spPr>
          <a:xfrm>
            <a:off x="2741952" y="2027636"/>
            <a:ext cx="1354092" cy="154179"/>
          </a:xfrm>
          <a:prstGeom prst="roundRect">
            <a:avLst>
              <a:gd name="adj" fmla="val 50000"/>
            </a:avLst>
          </a:prstGeom>
          <a:solidFill>
            <a:schemeClr val="accent5"/>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IN" sz="800" dirty="0">
                <a:solidFill>
                  <a:schemeClr val="bg1"/>
                </a:solidFill>
                <a:latin typeface="Bahnschrift" panose="020B0502040204020203" pitchFamily="34" charset="0"/>
              </a:rPr>
              <a:t>Policy &amp; regulation </a:t>
            </a:r>
          </a:p>
        </p:txBody>
      </p:sp>
      <p:sp>
        <p:nvSpPr>
          <p:cNvPr id="2" name="TextBox 1">
            <a:extLst>
              <a:ext uri="{FF2B5EF4-FFF2-40B4-BE49-F238E27FC236}">
                <a16:creationId xmlns:a16="http://schemas.microsoft.com/office/drawing/2014/main" id="{7AC339B1-821A-1800-B820-97B31B0D69B7}"/>
              </a:ext>
            </a:extLst>
          </p:cNvPr>
          <p:cNvSpPr txBox="1"/>
          <p:nvPr/>
        </p:nvSpPr>
        <p:spPr>
          <a:xfrm>
            <a:off x="404812" y="299215"/>
            <a:ext cx="4537076" cy="400110"/>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IN" sz="2000" b="1" i="0" u="none" strike="noStrike" kern="1200" cap="none" spc="0" normalizeH="0" baseline="0" noProof="0" dirty="0">
                <a:ln>
                  <a:noFill/>
                </a:ln>
                <a:solidFill>
                  <a:prstClr val="white"/>
                </a:solidFill>
                <a:effectLst/>
                <a:uLnTx/>
                <a:uFillTx/>
                <a:latin typeface="Bahnschrift" panose="020B0502040204020203" pitchFamily="34" charset="0"/>
                <a:ea typeface="+mn-ea"/>
                <a:cs typeface="+mn-cs"/>
              </a:rPr>
              <a:t>Participants</a:t>
            </a:r>
          </a:p>
        </p:txBody>
      </p:sp>
      <p:sp>
        <p:nvSpPr>
          <p:cNvPr id="14" name="Freeform: Shape 13">
            <a:extLst>
              <a:ext uri="{FF2B5EF4-FFF2-40B4-BE49-F238E27FC236}">
                <a16:creationId xmlns:a16="http://schemas.microsoft.com/office/drawing/2014/main" id="{E702EDF3-062D-5835-589F-5E67C08E3DDF}"/>
              </a:ext>
            </a:extLst>
          </p:cNvPr>
          <p:cNvSpPr/>
          <p:nvPr/>
        </p:nvSpPr>
        <p:spPr>
          <a:xfrm>
            <a:off x="610403" y="1435342"/>
            <a:ext cx="742138" cy="742138"/>
          </a:xfrm>
          <a:custGeom>
            <a:avLst/>
            <a:gdLst>
              <a:gd name="connsiteX0" fmla="*/ 371069 w 742138"/>
              <a:gd name="connsiteY0" fmla="*/ 0 h 742138"/>
              <a:gd name="connsiteX1" fmla="*/ 742138 w 742138"/>
              <a:gd name="connsiteY1" fmla="*/ 371069 h 742138"/>
              <a:gd name="connsiteX2" fmla="*/ 371069 w 742138"/>
              <a:gd name="connsiteY2" fmla="*/ 742138 h 742138"/>
              <a:gd name="connsiteX3" fmla="*/ 0 w 742138"/>
              <a:gd name="connsiteY3" fmla="*/ 371069 h 742138"/>
              <a:gd name="connsiteX4" fmla="*/ 371069 w 742138"/>
              <a:gd name="connsiteY4" fmla="*/ 0 h 7421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2138" h="742138">
                <a:moveTo>
                  <a:pt x="371069" y="0"/>
                </a:moveTo>
                <a:cubicBezTo>
                  <a:pt x="576004" y="0"/>
                  <a:pt x="742138" y="166134"/>
                  <a:pt x="742138" y="371069"/>
                </a:cubicBezTo>
                <a:cubicBezTo>
                  <a:pt x="742138" y="576006"/>
                  <a:pt x="576004" y="742138"/>
                  <a:pt x="371069" y="742138"/>
                </a:cubicBezTo>
                <a:cubicBezTo>
                  <a:pt x="166134" y="742138"/>
                  <a:pt x="0" y="576006"/>
                  <a:pt x="0" y="371069"/>
                </a:cubicBezTo>
                <a:cubicBezTo>
                  <a:pt x="0" y="166134"/>
                  <a:pt x="166134" y="0"/>
                  <a:pt x="371069" y="0"/>
                </a:cubicBezTo>
                <a:close/>
              </a:path>
            </a:pathLst>
          </a:custGeom>
          <a:blipFill dpi="0" rotWithShape="1">
            <a:blip r:embed="rId5" cstate="print">
              <a:extLst>
                <a:ext uri="{28A0092B-C50C-407E-A947-70E740481C1C}">
                  <a14:useLocalDpi xmlns:a14="http://schemas.microsoft.com/office/drawing/2010/main" val="0"/>
                </a:ext>
              </a:extLst>
            </a:blip>
            <a:srcRect/>
            <a:stretch>
              <a:fillRect/>
            </a:stretch>
          </a:blipFill>
          <a:ln>
            <a:no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en-IN"/>
          </a:p>
        </p:txBody>
      </p:sp>
      <p:grpSp>
        <p:nvGrpSpPr>
          <p:cNvPr id="16" name="Group 15">
            <a:extLst>
              <a:ext uri="{FF2B5EF4-FFF2-40B4-BE49-F238E27FC236}">
                <a16:creationId xmlns:a16="http://schemas.microsoft.com/office/drawing/2014/main" id="{01F3EF3A-4B2A-6C66-FBEF-892EFD43F521}"/>
              </a:ext>
            </a:extLst>
          </p:cNvPr>
          <p:cNvGrpSpPr/>
          <p:nvPr/>
        </p:nvGrpSpPr>
        <p:grpSpPr>
          <a:xfrm>
            <a:off x="490224" y="4233345"/>
            <a:ext cx="4348401" cy="1877248"/>
            <a:chOff x="490224" y="4355265"/>
            <a:chExt cx="4348401" cy="1877248"/>
          </a:xfrm>
        </p:grpSpPr>
        <p:sp>
          <p:nvSpPr>
            <p:cNvPr id="20" name="TextBox 19">
              <a:extLst>
                <a:ext uri="{FF2B5EF4-FFF2-40B4-BE49-F238E27FC236}">
                  <a16:creationId xmlns:a16="http://schemas.microsoft.com/office/drawing/2014/main" id="{0A288431-A783-71D7-23FA-0C2C3AE09F93}"/>
                </a:ext>
              </a:extLst>
            </p:cNvPr>
            <p:cNvSpPr txBox="1"/>
            <p:nvPr/>
          </p:nvSpPr>
          <p:spPr>
            <a:xfrm>
              <a:off x="1427816" y="4355265"/>
              <a:ext cx="2668228" cy="246221"/>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srgbClr val="0044FF"/>
                  </a:solidFill>
                  <a:effectLst/>
                  <a:uLnTx/>
                  <a:uFillTx/>
                  <a:latin typeface="Bahnschrift" panose="020B0502040204020203" pitchFamily="34" charset="0"/>
                  <a:ea typeface="+mn-ea"/>
                  <a:cs typeface="+mn-cs"/>
                </a:rPr>
                <a:t>Mohammed </a:t>
              </a:r>
              <a:r>
                <a:rPr kumimoji="0" lang="en-US" sz="1000" b="1" i="0" u="none" strike="noStrike" kern="1200" cap="none" spc="0" normalizeH="0" baseline="0" noProof="0" dirty="0" err="1">
                  <a:ln>
                    <a:noFill/>
                  </a:ln>
                  <a:solidFill>
                    <a:srgbClr val="0044FF"/>
                  </a:solidFill>
                  <a:effectLst/>
                  <a:uLnTx/>
                  <a:uFillTx/>
                  <a:latin typeface="Bahnschrift" panose="020B0502040204020203" pitchFamily="34" charset="0"/>
                  <a:ea typeface="+mn-ea"/>
                  <a:cs typeface="+mn-cs"/>
                </a:rPr>
                <a:t>Soorati</a:t>
              </a:r>
              <a:endParaRPr kumimoji="0" lang="en-US" sz="1000" b="1" i="0" u="none" strike="noStrike" kern="1200" cap="none" spc="0" normalizeH="0" baseline="0" noProof="0" dirty="0">
                <a:ln>
                  <a:noFill/>
                </a:ln>
                <a:solidFill>
                  <a:srgbClr val="0044FF"/>
                </a:solidFill>
                <a:effectLst/>
                <a:uLnTx/>
                <a:uFillTx/>
                <a:latin typeface="Bahnschrift" panose="020B0502040204020203" pitchFamily="34" charset="0"/>
                <a:ea typeface="+mn-ea"/>
                <a:cs typeface="+mn-cs"/>
              </a:endParaRPr>
            </a:p>
          </p:txBody>
        </p:sp>
        <p:sp>
          <p:nvSpPr>
            <p:cNvPr id="22" name="TextBox 21">
              <a:extLst>
                <a:ext uri="{FF2B5EF4-FFF2-40B4-BE49-F238E27FC236}">
                  <a16:creationId xmlns:a16="http://schemas.microsoft.com/office/drawing/2014/main" id="{D2C121C0-7AE4-11F2-2F67-F1136E80831A}"/>
                </a:ext>
              </a:extLst>
            </p:cNvPr>
            <p:cNvSpPr txBox="1"/>
            <p:nvPr/>
          </p:nvSpPr>
          <p:spPr>
            <a:xfrm>
              <a:off x="490224" y="5447683"/>
              <a:ext cx="4348401" cy="784830"/>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600"/>
                </a:spcAft>
                <a:buClrTx/>
                <a:buSzTx/>
                <a:buFontTx/>
                <a:buNone/>
                <a:tabLst/>
                <a:defRPr/>
              </a:pPr>
              <a:r>
                <a:rPr kumimoji="0" lang="en-IN" sz="750" b="0" i="0" u="none" strike="noStrike" kern="1200" cap="none" spc="0" normalizeH="0" baseline="0" noProof="0" dirty="0">
                  <a:ln>
                    <a:noFill/>
                  </a:ln>
                  <a:solidFill>
                    <a:prstClr val="black"/>
                  </a:solidFill>
                  <a:effectLst/>
                  <a:uLnTx/>
                  <a:uFillTx/>
                  <a:latin typeface="Bahnschrift" panose="020B0502040204020203" pitchFamily="34" charset="0"/>
                  <a:ea typeface="+mn-ea"/>
                  <a:cs typeface="+mn-cs"/>
                </a:rPr>
                <a:t>I am a lecturer at the University of Southampton, and my research focuses on swarm robotics and trustworthy human-swarm interaction. My lab is working on implementing explainability and transparency in interactions with a large set of heterogeneous robotic platforms (aerial, quadruped, and wheeled robots). I am interested in developing responsible methods of interaction or teaming with multiple AI systems and I am open to collaborating with an interdisciplinary team to address this challenge.</a:t>
              </a:r>
              <a:endParaRPr kumimoji="0" lang="en-US" sz="750" b="0" i="0" u="none" strike="noStrike" kern="1200" cap="none" spc="0" normalizeH="0" baseline="0" noProof="0" dirty="0">
                <a:ln>
                  <a:noFill/>
                </a:ln>
                <a:solidFill>
                  <a:prstClr val="black"/>
                </a:solidFill>
                <a:effectLst/>
                <a:uLnTx/>
                <a:uFillTx/>
                <a:latin typeface="Bahnschrift" panose="020B0502040204020203" pitchFamily="34" charset="0"/>
                <a:ea typeface="+mn-ea"/>
                <a:cs typeface="+mn-cs"/>
              </a:endParaRPr>
            </a:p>
          </p:txBody>
        </p:sp>
        <p:sp>
          <p:nvSpPr>
            <p:cNvPr id="23" name="TextBox 22">
              <a:extLst>
                <a:ext uri="{FF2B5EF4-FFF2-40B4-BE49-F238E27FC236}">
                  <a16:creationId xmlns:a16="http://schemas.microsoft.com/office/drawing/2014/main" id="{18F72739-7277-5434-E645-90D9636271D8}"/>
                </a:ext>
              </a:extLst>
            </p:cNvPr>
            <p:cNvSpPr txBox="1"/>
            <p:nvPr/>
          </p:nvSpPr>
          <p:spPr>
            <a:xfrm>
              <a:off x="1427816" y="4724597"/>
              <a:ext cx="2668228" cy="230832"/>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effectLst/>
                  <a:uLnTx/>
                  <a:uFillTx/>
                  <a:latin typeface="Bahnschrift" panose="020B0502040204020203" pitchFamily="34" charset="0"/>
                  <a:ea typeface="+mn-ea"/>
                  <a:cs typeface="+mn-cs"/>
                </a:rPr>
                <a:t>Areas of expertise: </a:t>
              </a:r>
              <a:endParaRPr kumimoji="0" lang="en-US" sz="900" b="0" i="0" u="none" strike="noStrike" kern="1200" cap="none" spc="0" normalizeH="0" baseline="0" noProof="0" dirty="0">
                <a:ln>
                  <a:noFill/>
                </a:ln>
                <a:effectLst/>
                <a:uLnTx/>
                <a:uFillTx/>
                <a:latin typeface="Bahnschrift" panose="020B0502040204020203" pitchFamily="34" charset="0"/>
                <a:ea typeface="+mn-ea"/>
                <a:cs typeface="+mn-cs"/>
              </a:endParaRPr>
            </a:p>
          </p:txBody>
        </p:sp>
        <p:sp>
          <p:nvSpPr>
            <p:cNvPr id="24" name="TextBox 23">
              <a:extLst>
                <a:ext uri="{FF2B5EF4-FFF2-40B4-BE49-F238E27FC236}">
                  <a16:creationId xmlns:a16="http://schemas.microsoft.com/office/drawing/2014/main" id="{E185E7F2-2E93-9150-7D2E-03AAA0E4CEFB}"/>
                </a:ext>
              </a:extLst>
            </p:cNvPr>
            <p:cNvSpPr txBox="1"/>
            <p:nvPr/>
          </p:nvSpPr>
          <p:spPr>
            <a:xfrm>
              <a:off x="490225" y="5254465"/>
              <a:ext cx="3413316" cy="223138"/>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850" b="0" i="0" u="none" strike="noStrike" kern="1200" cap="none" spc="0" normalizeH="0" baseline="0" noProof="0" dirty="0">
                  <a:ln>
                    <a:noFill/>
                  </a:ln>
                  <a:effectLst/>
                  <a:uLnTx/>
                  <a:uFillTx/>
                  <a:latin typeface="Bahnschrift" panose="020B0502040204020203" pitchFamily="34" charset="0"/>
                  <a:ea typeface="+mn-ea"/>
                  <a:cs typeface="+mn-cs"/>
                  <a:hlinkClick r:id="rId6">
                    <a:extLst>
                      <a:ext uri="{A12FA001-AC4F-418D-AE19-62706E023703}">
                        <ahyp:hlinkClr xmlns:ahyp="http://schemas.microsoft.com/office/drawing/2018/hyperlinkcolor" val="tx"/>
                      </a:ext>
                    </a:extLst>
                  </a:hlinkClick>
                </a:rPr>
                <a:t>M.Soorati@soton.ac.uk</a:t>
              </a:r>
              <a:endParaRPr kumimoji="0" lang="en-US" sz="850" b="0" i="0" u="none" strike="noStrike" kern="1200" cap="none" spc="0" normalizeH="0" baseline="0" noProof="0" dirty="0">
                <a:ln>
                  <a:noFill/>
                </a:ln>
                <a:effectLst/>
                <a:uLnTx/>
                <a:uFillTx/>
                <a:latin typeface="Bahnschrift" panose="020B0502040204020203" pitchFamily="34" charset="0"/>
                <a:ea typeface="+mn-ea"/>
                <a:cs typeface="+mn-cs"/>
              </a:endParaRPr>
            </a:p>
          </p:txBody>
        </p:sp>
        <p:sp>
          <p:nvSpPr>
            <p:cNvPr id="25" name="Rectangle: Rounded Corners 24">
              <a:extLst>
                <a:ext uri="{FF2B5EF4-FFF2-40B4-BE49-F238E27FC236}">
                  <a16:creationId xmlns:a16="http://schemas.microsoft.com/office/drawing/2014/main" id="{81BBC62F-AE87-6884-0D6A-1F2A21F55EC4}"/>
                </a:ext>
              </a:extLst>
            </p:cNvPr>
            <p:cNvSpPr/>
            <p:nvPr/>
          </p:nvSpPr>
          <p:spPr>
            <a:xfrm>
              <a:off x="1512752" y="4983593"/>
              <a:ext cx="1196636" cy="154179"/>
            </a:xfrm>
            <a:prstGeom prst="roundRect">
              <a:avLst>
                <a:gd name="adj" fmla="val 50000"/>
              </a:avLst>
            </a:prstGeom>
            <a:solidFill>
              <a:srgbClr val="0044FF"/>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IN" sz="800" dirty="0">
                  <a:solidFill>
                    <a:schemeClr val="bg1"/>
                  </a:solidFill>
                  <a:latin typeface="Bahnschrift" panose="020B0502040204020203" pitchFamily="34" charset="0"/>
                </a:rPr>
                <a:t>Artificial intelligence </a:t>
              </a:r>
            </a:p>
          </p:txBody>
        </p:sp>
        <p:sp>
          <p:nvSpPr>
            <p:cNvPr id="167" name="Freeform: Shape 166">
              <a:extLst>
                <a:ext uri="{FF2B5EF4-FFF2-40B4-BE49-F238E27FC236}">
                  <a16:creationId xmlns:a16="http://schemas.microsoft.com/office/drawing/2014/main" id="{BDA5EFEE-C598-172D-6100-14BD3B655D52}"/>
                </a:ext>
              </a:extLst>
            </p:cNvPr>
            <p:cNvSpPr/>
            <p:nvPr/>
          </p:nvSpPr>
          <p:spPr>
            <a:xfrm>
              <a:off x="610404" y="4413258"/>
              <a:ext cx="742138" cy="742138"/>
            </a:xfrm>
            <a:custGeom>
              <a:avLst/>
              <a:gdLst>
                <a:gd name="connsiteX0" fmla="*/ 371069 w 742138"/>
                <a:gd name="connsiteY0" fmla="*/ 0 h 742138"/>
                <a:gd name="connsiteX1" fmla="*/ 742138 w 742138"/>
                <a:gd name="connsiteY1" fmla="*/ 371069 h 742138"/>
                <a:gd name="connsiteX2" fmla="*/ 371069 w 742138"/>
                <a:gd name="connsiteY2" fmla="*/ 742138 h 742138"/>
                <a:gd name="connsiteX3" fmla="*/ 0 w 742138"/>
                <a:gd name="connsiteY3" fmla="*/ 371069 h 742138"/>
                <a:gd name="connsiteX4" fmla="*/ 371069 w 742138"/>
                <a:gd name="connsiteY4" fmla="*/ 0 h 7421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2138" h="742138">
                  <a:moveTo>
                    <a:pt x="371069" y="0"/>
                  </a:moveTo>
                  <a:cubicBezTo>
                    <a:pt x="576004" y="0"/>
                    <a:pt x="742138" y="166134"/>
                    <a:pt x="742138" y="371069"/>
                  </a:cubicBezTo>
                  <a:cubicBezTo>
                    <a:pt x="742138" y="576006"/>
                    <a:pt x="576004" y="742138"/>
                    <a:pt x="371069" y="742138"/>
                  </a:cubicBezTo>
                  <a:cubicBezTo>
                    <a:pt x="166134" y="742138"/>
                    <a:pt x="0" y="576006"/>
                    <a:pt x="0" y="371069"/>
                  </a:cubicBezTo>
                  <a:cubicBezTo>
                    <a:pt x="0" y="166134"/>
                    <a:pt x="166134" y="0"/>
                    <a:pt x="371069" y="0"/>
                  </a:cubicBezTo>
                  <a:close/>
                </a:path>
              </a:pathLst>
            </a:custGeom>
            <a:blipFill dpi="0" rotWithShape="1">
              <a:blip r:embed="rId7" cstate="print">
                <a:extLst>
                  <a:ext uri="{28A0092B-C50C-407E-A947-70E740481C1C}">
                    <a14:useLocalDpi xmlns:a14="http://schemas.microsoft.com/office/drawing/2010/main" val="0"/>
                  </a:ext>
                </a:extLst>
              </a:blip>
              <a:srcRect/>
              <a:stretch>
                <a:fillRect/>
              </a:stretch>
            </a:blipFill>
            <a:ln>
              <a:no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en-IN"/>
            </a:p>
          </p:txBody>
        </p:sp>
        <p:sp>
          <p:nvSpPr>
            <p:cNvPr id="4" name="Rectangle: Rounded Corners 3">
              <a:extLst>
                <a:ext uri="{FF2B5EF4-FFF2-40B4-BE49-F238E27FC236}">
                  <a16:creationId xmlns:a16="http://schemas.microsoft.com/office/drawing/2014/main" id="{3749CC60-9FBC-B775-46CD-AE595C6AC13B}"/>
                </a:ext>
              </a:extLst>
            </p:cNvPr>
            <p:cNvSpPr/>
            <p:nvPr/>
          </p:nvSpPr>
          <p:spPr>
            <a:xfrm>
              <a:off x="2741952" y="4983593"/>
              <a:ext cx="1354092" cy="154179"/>
            </a:xfrm>
            <a:prstGeom prst="roundRect">
              <a:avLst>
                <a:gd name="adj" fmla="val 50000"/>
              </a:avLst>
            </a:prstGeom>
            <a:solidFill>
              <a:srgbClr val="FFC0CB"/>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IN" sz="800" dirty="0">
                  <a:solidFill>
                    <a:prstClr val="black"/>
                  </a:solidFill>
                  <a:latin typeface="Bahnschrift" panose="020B0502040204020203" pitchFamily="34" charset="0"/>
                </a:rPr>
                <a:t>Human-centred Design</a:t>
              </a:r>
            </a:p>
          </p:txBody>
        </p:sp>
      </p:grpSp>
      <p:sp>
        <p:nvSpPr>
          <p:cNvPr id="5" name="Slide Number Placeholder 6">
            <a:extLst>
              <a:ext uri="{FF2B5EF4-FFF2-40B4-BE49-F238E27FC236}">
                <a16:creationId xmlns:a16="http://schemas.microsoft.com/office/drawing/2014/main" id="{80E3FFDC-BCEF-D540-54E5-6D3F756F8580}"/>
              </a:ext>
            </a:extLst>
          </p:cNvPr>
          <p:cNvSpPr>
            <a:spLocks noGrp="1"/>
          </p:cNvSpPr>
          <p:nvPr>
            <p:ph type="sldNum" sz="quarter" idx="12"/>
          </p:nvPr>
        </p:nvSpPr>
        <p:spPr>
          <a:xfrm>
            <a:off x="4586678" y="7219068"/>
            <a:ext cx="355210" cy="188208"/>
          </a:xfrm>
        </p:spPr>
        <p:txBody>
          <a:bodyPr/>
          <a:lstStyle/>
          <a:p>
            <a:fld id="{BBD8116C-255A-44AF-97AC-4E39B80E4E22}" type="slidenum">
              <a:rPr lang="en-IN" sz="800" smtClean="0">
                <a:solidFill>
                  <a:schemeClr val="tx1"/>
                </a:solidFill>
                <a:latin typeface="Bahnschrift" panose="020B0502040204020203" pitchFamily="34" charset="0"/>
              </a:rPr>
              <a:t>32</a:t>
            </a:fld>
            <a:endParaRPr lang="en-IN" sz="800">
              <a:solidFill>
                <a:schemeClr val="tx1"/>
              </a:solidFill>
              <a:latin typeface="Bahnschrift" panose="020B0502040204020203" pitchFamily="34" charset="0"/>
            </a:endParaRPr>
          </a:p>
        </p:txBody>
      </p:sp>
      <p:sp>
        <p:nvSpPr>
          <p:cNvPr id="7" name="TextBox 6">
            <a:extLst>
              <a:ext uri="{FF2B5EF4-FFF2-40B4-BE49-F238E27FC236}">
                <a16:creationId xmlns:a16="http://schemas.microsoft.com/office/drawing/2014/main" id="{B86E5709-FBCB-36DD-851F-2DE30E1C49BB}"/>
              </a:ext>
            </a:extLst>
          </p:cNvPr>
          <p:cNvSpPr txBox="1"/>
          <p:nvPr/>
        </p:nvSpPr>
        <p:spPr>
          <a:xfrm>
            <a:off x="506980" y="3280788"/>
            <a:ext cx="450328" cy="107722"/>
          </a:xfrm>
          <a:prstGeom prst="rect">
            <a:avLst/>
          </a:prstGeom>
          <a:noFill/>
        </p:spPr>
        <p:txBody>
          <a:bodyPr wrap="square" tIns="0" bIns="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700" b="1" i="0" u="none" strike="noStrike" kern="1200" cap="none" spc="0" normalizeH="0" baseline="0" noProof="0" dirty="0">
                <a:ln>
                  <a:noFill/>
                </a:ln>
                <a:effectLst/>
                <a:uLnTx/>
                <a:uFillTx/>
                <a:latin typeface="Bahnschrift" panose="020B0502040204020203" pitchFamily="34" charset="0"/>
                <a:ea typeface="+mn-ea"/>
                <a:cs typeface="+mn-cs"/>
              </a:rPr>
              <a:t>Notes</a:t>
            </a:r>
          </a:p>
        </p:txBody>
      </p:sp>
      <p:sp>
        <p:nvSpPr>
          <p:cNvPr id="9" name="TextBox 8">
            <a:extLst>
              <a:ext uri="{FF2B5EF4-FFF2-40B4-BE49-F238E27FC236}">
                <a16:creationId xmlns:a16="http://schemas.microsoft.com/office/drawing/2014/main" id="{E1CEF0CB-F242-6F9B-1CFB-5B27B9208CC5}"/>
              </a:ext>
            </a:extLst>
          </p:cNvPr>
          <p:cNvSpPr txBox="1"/>
          <p:nvPr/>
        </p:nvSpPr>
        <p:spPr>
          <a:xfrm>
            <a:off x="490225" y="6281530"/>
            <a:ext cx="450328" cy="107722"/>
          </a:xfrm>
          <a:prstGeom prst="rect">
            <a:avLst/>
          </a:prstGeom>
          <a:noFill/>
        </p:spPr>
        <p:txBody>
          <a:bodyPr wrap="square" tIns="0" bIns="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700" b="1" i="0" u="none" strike="noStrike" kern="1200" cap="none" spc="0" normalizeH="0" baseline="0" noProof="0" dirty="0">
                <a:ln>
                  <a:noFill/>
                </a:ln>
                <a:effectLst/>
                <a:uLnTx/>
                <a:uFillTx/>
                <a:latin typeface="Bahnschrift" panose="020B0502040204020203" pitchFamily="34" charset="0"/>
                <a:ea typeface="+mn-ea"/>
                <a:cs typeface="+mn-cs"/>
              </a:rPr>
              <a:t>Notes</a:t>
            </a:r>
          </a:p>
        </p:txBody>
      </p:sp>
    </p:spTree>
    <p:custDataLst>
      <p:tags r:id="rId1"/>
    </p:custDataLst>
    <p:extLst>
      <p:ext uri="{BB962C8B-B14F-4D97-AF65-F5344CB8AC3E}">
        <p14:creationId xmlns:p14="http://schemas.microsoft.com/office/powerpoint/2010/main" val="3417497414"/>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Rectangle: Rounded Corners 10">
            <a:extLst>
              <a:ext uri="{FF2B5EF4-FFF2-40B4-BE49-F238E27FC236}">
                <a16:creationId xmlns:a16="http://schemas.microsoft.com/office/drawing/2014/main" id="{34129C34-AD1A-5E58-92FB-3CF30D1F70B8}"/>
              </a:ext>
            </a:extLst>
          </p:cNvPr>
          <p:cNvSpPr/>
          <p:nvPr/>
        </p:nvSpPr>
        <p:spPr>
          <a:xfrm>
            <a:off x="425450" y="4176617"/>
            <a:ext cx="4516438" cy="2503991"/>
          </a:xfrm>
          <a:prstGeom prst="roundRect">
            <a:avLst>
              <a:gd name="adj" fmla="val 4168"/>
            </a:avLst>
          </a:prstGeom>
          <a:solidFill>
            <a:srgbClr val="0044FF">
              <a:alpha val="5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prstClr val="white"/>
              </a:solidFill>
              <a:effectLst/>
              <a:uLnTx/>
              <a:uFillTx/>
              <a:latin typeface="Aptos" panose="02110004020202020204"/>
              <a:ea typeface="+mn-ea"/>
              <a:cs typeface="+mn-cs"/>
            </a:endParaRPr>
          </a:p>
        </p:txBody>
      </p:sp>
      <p:sp>
        <p:nvSpPr>
          <p:cNvPr id="6" name="Freeform 586">
            <a:extLst>
              <a:ext uri="{FF2B5EF4-FFF2-40B4-BE49-F238E27FC236}">
                <a16:creationId xmlns:a16="http://schemas.microsoft.com/office/drawing/2014/main" id="{3FF624E8-051B-BC7B-A4C1-6AC29508D9E7}"/>
              </a:ext>
            </a:extLst>
          </p:cNvPr>
          <p:cNvSpPr>
            <a:spLocks noEditPoints="1"/>
          </p:cNvSpPr>
          <p:nvPr/>
        </p:nvSpPr>
        <p:spPr bwMode="auto">
          <a:xfrm>
            <a:off x="2987829" y="3627173"/>
            <a:ext cx="5429717" cy="5162536"/>
          </a:xfrm>
          <a:custGeom>
            <a:avLst/>
            <a:gdLst>
              <a:gd name="T0" fmla="*/ 5177 w 9862"/>
              <a:gd name="T1" fmla="*/ 8398 h 9379"/>
              <a:gd name="T2" fmla="*/ 8706 w 9862"/>
              <a:gd name="T3" fmla="*/ 2345 h 9379"/>
              <a:gd name="T4" fmla="*/ 1744 w 9862"/>
              <a:gd name="T5" fmla="*/ 1006 h 9379"/>
              <a:gd name="T6" fmla="*/ 2329 w 9862"/>
              <a:gd name="T7" fmla="*/ 7373 h 9379"/>
              <a:gd name="T8" fmla="*/ 2037 w 9862"/>
              <a:gd name="T9" fmla="*/ 4529 h 9379"/>
              <a:gd name="T10" fmla="*/ 3196 w 9862"/>
              <a:gd name="T11" fmla="*/ 6530 h 9379"/>
              <a:gd name="T12" fmla="*/ 5516 w 9862"/>
              <a:gd name="T13" fmla="*/ 7534 h 9379"/>
              <a:gd name="T14" fmla="*/ 6387 w 9862"/>
              <a:gd name="T15" fmla="*/ 6415 h 9379"/>
              <a:gd name="T16" fmla="*/ 8414 w 9862"/>
              <a:gd name="T17" fmla="*/ 3524 h 9379"/>
              <a:gd name="T18" fmla="*/ 7482 w 9862"/>
              <a:gd name="T19" fmla="*/ 1678 h 9379"/>
              <a:gd name="T20" fmla="*/ 6088 w 9862"/>
              <a:gd name="T21" fmla="*/ 512 h 9379"/>
              <a:gd name="T22" fmla="*/ 3191 w 9862"/>
              <a:gd name="T23" fmla="*/ 3189 h 9379"/>
              <a:gd name="T24" fmla="*/ 2940 w 9862"/>
              <a:gd name="T25" fmla="*/ 4355 h 9379"/>
              <a:gd name="T26" fmla="*/ 2906 w 9862"/>
              <a:gd name="T27" fmla="*/ 2295 h 9379"/>
              <a:gd name="T28" fmla="*/ 4014 w 9862"/>
              <a:gd name="T29" fmla="*/ 4332 h 9379"/>
              <a:gd name="T30" fmla="*/ 3782 w 9862"/>
              <a:gd name="T31" fmla="*/ 5193 h 9379"/>
              <a:gd name="T32" fmla="*/ 5743 w 9862"/>
              <a:gd name="T33" fmla="*/ 2685 h 9379"/>
              <a:gd name="T34" fmla="*/ 5807 w 9862"/>
              <a:gd name="T35" fmla="*/ 3692 h 9379"/>
              <a:gd name="T36" fmla="*/ 5227 w 9862"/>
              <a:gd name="T37" fmla="*/ 4393 h 9379"/>
              <a:gd name="T38" fmla="*/ 4696 w 9862"/>
              <a:gd name="T39" fmla="*/ 3350 h 9379"/>
              <a:gd name="T40" fmla="*/ 3774 w 9862"/>
              <a:gd name="T41" fmla="*/ 2513 h 9379"/>
              <a:gd name="T42" fmla="*/ 4068 w 9862"/>
              <a:gd name="T43" fmla="*/ 5022 h 9379"/>
              <a:gd name="T44" fmla="*/ 4068 w 9862"/>
              <a:gd name="T45" fmla="*/ 2386 h 9379"/>
              <a:gd name="T46" fmla="*/ 4687 w 9862"/>
              <a:gd name="T47" fmla="*/ 3320 h 9379"/>
              <a:gd name="T48" fmla="*/ 4648 w 9862"/>
              <a:gd name="T49" fmla="*/ 5994 h 9379"/>
              <a:gd name="T50" fmla="*/ 3509 w 9862"/>
              <a:gd name="T51" fmla="*/ 3331 h 9379"/>
              <a:gd name="T52" fmla="*/ 4930 w 9862"/>
              <a:gd name="T53" fmla="*/ 2513 h 9379"/>
              <a:gd name="T54" fmla="*/ 5807 w 9862"/>
              <a:gd name="T55" fmla="*/ 2011 h 9379"/>
              <a:gd name="T56" fmla="*/ 6432 w 9862"/>
              <a:gd name="T57" fmla="*/ 3660 h 9379"/>
              <a:gd name="T58" fmla="*/ 6676 w 9862"/>
              <a:gd name="T59" fmla="*/ 1174 h 9379"/>
              <a:gd name="T60" fmla="*/ 7537 w 9862"/>
              <a:gd name="T61" fmla="*/ 2685 h 9379"/>
              <a:gd name="T62" fmla="*/ 8074 w 9862"/>
              <a:gd name="T63" fmla="*/ 3381 h 9379"/>
              <a:gd name="T64" fmla="*/ 7827 w 9862"/>
              <a:gd name="T65" fmla="*/ 4524 h 9379"/>
              <a:gd name="T66" fmla="*/ 7600 w 9862"/>
              <a:gd name="T67" fmla="*/ 5693 h 9379"/>
              <a:gd name="T68" fmla="*/ 6963 w 9862"/>
              <a:gd name="T69" fmla="*/ 5353 h 9379"/>
              <a:gd name="T70" fmla="*/ 5807 w 9862"/>
              <a:gd name="T71" fmla="*/ 6027 h 9379"/>
              <a:gd name="T72" fmla="*/ 5511 w 9862"/>
              <a:gd name="T73" fmla="*/ 6203 h 9379"/>
              <a:gd name="T74" fmla="*/ 4352 w 9862"/>
              <a:gd name="T75" fmla="*/ 6533 h 9379"/>
              <a:gd name="T76" fmla="*/ 3485 w 9862"/>
              <a:gd name="T77" fmla="*/ 7359 h 9379"/>
              <a:gd name="T78" fmla="*/ 2905 w 9862"/>
              <a:gd name="T79" fmla="*/ 5696 h 9379"/>
              <a:gd name="T80" fmla="*/ 2324 w 9862"/>
              <a:gd name="T81" fmla="*/ 4689 h 9379"/>
              <a:gd name="T82" fmla="*/ 2295 w 9862"/>
              <a:gd name="T83" fmla="*/ 3332 h 9379"/>
              <a:gd name="T84" fmla="*/ 2360 w 9862"/>
              <a:gd name="T85" fmla="*/ 3353 h 9379"/>
              <a:gd name="T86" fmla="*/ 2025 w 9862"/>
              <a:gd name="T87" fmla="*/ 5193 h 9379"/>
              <a:gd name="T88" fmla="*/ 1451 w 9862"/>
              <a:gd name="T89" fmla="*/ 3517 h 9379"/>
              <a:gd name="T90" fmla="*/ 1744 w 9862"/>
              <a:gd name="T91" fmla="*/ 1017 h 9379"/>
              <a:gd name="T92" fmla="*/ 2900 w 9862"/>
              <a:gd name="T93" fmla="*/ 1738 h 9379"/>
              <a:gd name="T94" fmla="*/ 3197 w 9862"/>
              <a:gd name="T95" fmla="*/ 2516 h 9379"/>
              <a:gd name="T96" fmla="*/ 5218 w 9862"/>
              <a:gd name="T97" fmla="*/ 976 h 9379"/>
              <a:gd name="T98" fmla="*/ 6088 w 9862"/>
              <a:gd name="T99" fmla="*/ 184 h 9379"/>
              <a:gd name="T100" fmla="*/ 6960 w 9862"/>
              <a:gd name="T101" fmla="*/ 672 h 9379"/>
              <a:gd name="T102" fmla="*/ 8117 w 9862"/>
              <a:gd name="T103" fmla="*/ 676 h 9379"/>
              <a:gd name="T104" fmla="*/ 8987 w 9862"/>
              <a:gd name="T105" fmla="*/ 3178 h 9379"/>
              <a:gd name="T106" fmla="*/ 8126 w 9862"/>
              <a:gd name="T107" fmla="*/ 5365 h 9379"/>
              <a:gd name="T108" fmla="*/ 6959 w 9862"/>
              <a:gd name="T109" fmla="*/ 6699 h 9379"/>
              <a:gd name="T110" fmla="*/ 5223 w 9862"/>
              <a:gd name="T111" fmla="*/ 7069 h 9379"/>
              <a:gd name="T112" fmla="*/ 4013 w 9862"/>
              <a:gd name="T113" fmla="*/ 7668 h 9379"/>
              <a:gd name="T114" fmla="*/ 3479 w 9862"/>
              <a:gd name="T115" fmla="*/ 7372 h 9379"/>
              <a:gd name="T116" fmla="*/ 2851 w 9862"/>
              <a:gd name="T117" fmla="*/ 7032 h 9379"/>
              <a:gd name="T118" fmla="*/ 2031 w 9862"/>
              <a:gd name="T119" fmla="*/ 5859 h 9379"/>
              <a:gd name="T120" fmla="*/ 878 w 9862"/>
              <a:gd name="T121" fmla="*/ 4529 h 9379"/>
              <a:gd name="T122" fmla="*/ 10 w 9862"/>
              <a:gd name="T123" fmla="*/ 3357 h 9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862" h="9379">
                <a:moveTo>
                  <a:pt x="0" y="3352"/>
                </a:moveTo>
                <a:cubicBezTo>
                  <a:pt x="0" y="3354"/>
                  <a:pt x="0" y="3354"/>
                  <a:pt x="0" y="3354"/>
                </a:cubicBezTo>
                <a:cubicBezTo>
                  <a:pt x="1" y="4026"/>
                  <a:pt x="1" y="4026"/>
                  <a:pt x="1" y="4026"/>
                </a:cubicBezTo>
                <a:cubicBezTo>
                  <a:pt x="580" y="4360"/>
                  <a:pt x="580" y="4360"/>
                  <a:pt x="580" y="4360"/>
                </a:cubicBezTo>
                <a:cubicBezTo>
                  <a:pt x="580" y="5030"/>
                  <a:pt x="580" y="5030"/>
                  <a:pt x="580" y="5030"/>
                </a:cubicBezTo>
                <a:cubicBezTo>
                  <a:pt x="583" y="5032"/>
                  <a:pt x="583" y="5032"/>
                  <a:pt x="583" y="5032"/>
                </a:cubicBezTo>
                <a:cubicBezTo>
                  <a:pt x="1160" y="5365"/>
                  <a:pt x="1160" y="5365"/>
                  <a:pt x="1160" y="5365"/>
                </a:cubicBezTo>
                <a:cubicBezTo>
                  <a:pt x="1160" y="6026"/>
                  <a:pt x="1160" y="6026"/>
                  <a:pt x="1160" y="6026"/>
                </a:cubicBezTo>
                <a:cubicBezTo>
                  <a:pt x="580" y="6361"/>
                  <a:pt x="580" y="6361"/>
                  <a:pt x="580" y="6361"/>
                </a:cubicBezTo>
                <a:cubicBezTo>
                  <a:pt x="580" y="7036"/>
                  <a:pt x="580" y="7036"/>
                  <a:pt x="580" y="7036"/>
                </a:cubicBezTo>
                <a:cubicBezTo>
                  <a:pt x="1165" y="7374"/>
                  <a:pt x="1165" y="7374"/>
                  <a:pt x="1165" y="7374"/>
                </a:cubicBezTo>
                <a:cubicBezTo>
                  <a:pt x="1745" y="7039"/>
                  <a:pt x="1745" y="7039"/>
                  <a:pt x="1745" y="7039"/>
                </a:cubicBezTo>
                <a:cubicBezTo>
                  <a:pt x="2319" y="7370"/>
                  <a:pt x="2319" y="7370"/>
                  <a:pt x="2319" y="7370"/>
                </a:cubicBezTo>
                <a:cubicBezTo>
                  <a:pt x="2319" y="8034"/>
                  <a:pt x="2319" y="8034"/>
                  <a:pt x="2319" y="8034"/>
                </a:cubicBezTo>
                <a:cubicBezTo>
                  <a:pt x="1740" y="8369"/>
                  <a:pt x="1740" y="8369"/>
                  <a:pt x="1740" y="8369"/>
                </a:cubicBezTo>
                <a:cubicBezTo>
                  <a:pt x="1740" y="9042"/>
                  <a:pt x="1740" y="9042"/>
                  <a:pt x="1740" y="9042"/>
                </a:cubicBezTo>
                <a:cubicBezTo>
                  <a:pt x="1742" y="9043"/>
                  <a:pt x="1742" y="9043"/>
                  <a:pt x="1742" y="9043"/>
                </a:cubicBezTo>
                <a:cubicBezTo>
                  <a:pt x="2324" y="9379"/>
                  <a:pt x="2324" y="9379"/>
                  <a:pt x="2324" y="9379"/>
                </a:cubicBezTo>
                <a:cubicBezTo>
                  <a:pt x="2909" y="9043"/>
                  <a:pt x="2909" y="9043"/>
                  <a:pt x="2909" y="9043"/>
                </a:cubicBezTo>
                <a:cubicBezTo>
                  <a:pt x="2909" y="9040"/>
                  <a:pt x="2909" y="9040"/>
                  <a:pt x="2909" y="9040"/>
                </a:cubicBezTo>
                <a:cubicBezTo>
                  <a:pt x="2908" y="8377"/>
                  <a:pt x="2908" y="8377"/>
                  <a:pt x="2908" y="8377"/>
                </a:cubicBezTo>
                <a:cubicBezTo>
                  <a:pt x="3483" y="8709"/>
                  <a:pt x="3483" y="8709"/>
                  <a:pt x="3483" y="8709"/>
                </a:cubicBezTo>
                <a:cubicBezTo>
                  <a:pt x="3484" y="8708"/>
                  <a:pt x="3484" y="8708"/>
                  <a:pt x="3484" y="8708"/>
                </a:cubicBezTo>
                <a:cubicBezTo>
                  <a:pt x="4060" y="8374"/>
                  <a:pt x="4060" y="8374"/>
                  <a:pt x="4060" y="8374"/>
                </a:cubicBezTo>
                <a:cubicBezTo>
                  <a:pt x="4063" y="8376"/>
                  <a:pt x="4063" y="8376"/>
                  <a:pt x="4063" y="8376"/>
                </a:cubicBezTo>
                <a:cubicBezTo>
                  <a:pt x="4066" y="8375"/>
                  <a:pt x="4066" y="8375"/>
                  <a:pt x="4066" y="8375"/>
                </a:cubicBezTo>
                <a:cubicBezTo>
                  <a:pt x="4642" y="8708"/>
                  <a:pt x="4642" y="8708"/>
                  <a:pt x="4642" y="8708"/>
                </a:cubicBezTo>
                <a:cubicBezTo>
                  <a:pt x="5177" y="8398"/>
                  <a:pt x="5177" y="8398"/>
                  <a:pt x="5177" y="8398"/>
                </a:cubicBezTo>
                <a:cubicBezTo>
                  <a:pt x="5187" y="8413"/>
                  <a:pt x="5203" y="8423"/>
                  <a:pt x="5222" y="8423"/>
                </a:cubicBezTo>
                <a:cubicBezTo>
                  <a:pt x="5241" y="8423"/>
                  <a:pt x="5257" y="8413"/>
                  <a:pt x="5267" y="8398"/>
                </a:cubicBezTo>
                <a:cubicBezTo>
                  <a:pt x="5802" y="8707"/>
                  <a:pt x="5802" y="8707"/>
                  <a:pt x="5802" y="8707"/>
                </a:cubicBezTo>
                <a:cubicBezTo>
                  <a:pt x="5803" y="8706"/>
                  <a:pt x="5803" y="8706"/>
                  <a:pt x="5803" y="8706"/>
                </a:cubicBezTo>
                <a:cubicBezTo>
                  <a:pt x="6384" y="8372"/>
                  <a:pt x="6384" y="8372"/>
                  <a:pt x="6384" y="8372"/>
                </a:cubicBezTo>
                <a:cubicBezTo>
                  <a:pt x="6384" y="7701"/>
                  <a:pt x="6384" y="7701"/>
                  <a:pt x="6384" y="7701"/>
                </a:cubicBezTo>
                <a:cubicBezTo>
                  <a:pt x="6958" y="7370"/>
                  <a:pt x="6958" y="7370"/>
                  <a:pt x="6958" y="7370"/>
                </a:cubicBezTo>
                <a:cubicBezTo>
                  <a:pt x="6962" y="7372"/>
                  <a:pt x="6962" y="7372"/>
                  <a:pt x="6962" y="7372"/>
                </a:cubicBezTo>
                <a:cubicBezTo>
                  <a:pt x="6965" y="7371"/>
                  <a:pt x="6965" y="7371"/>
                  <a:pt x="6965" y="7371"/>
                </a:cubicBezTo>
                <a:cubicBezTo>
                  <a:pt x="7541" y="7704"/>
                  <a:pt x="7541" y="7704"/>
                  <a:pt x="7541" y="7704"/>
                </a:cubicBezTo>
                <a:cubicBezTo>
                  <a:pt x="7542" y="7703"/>
                  <a:pt x="7542" y="7703"/>
                  <a:pt x="7542" y="7703"/>
                </a:cubicBezTo>
                <a:cubicBezTo>
                  <a:pt x="8123" y="7367"/>
                  <a:pt x="8123" y="7367"/>
                  <a:pt x="8123" y="7367"/>
                </a:cubicBezTo>
                <a:cubicBezTo>
                  <a:pt x="8123" y="6699"/>
                  <a:pt x="8123" y="6699"/>
                  <a:pt x="8123" y="6699"/>
                </a:cubicBezTo>
                <a:cubicBezTo>
                  <a:pt x="8702" y="6363"/>
                  <a:pt x="8702" y="6363"/>
                  <a:pt x="8702" y="6363"/>
                </a:cubicBezTo>
                <a:cubicBezTo>
                  <a:pt x="8702" y="5695"/>
                  <a:pt x="8702" y="5695"/>
                  <a:pt x="8702" y="5695"/>
                </a:cubicBezTo>
                <a:cubicBezTo>
                  <a:pt x="9282" y="5360"/>
                  <a:pt x="9282" y="5360"/>
                  <a:pt x="9282" y="5360"/>
                </a:cubicBezTo>
                <a:cubicBezTo>
                  <a:pt x="9282" y="4691"/>
                  <a:pt x="9282" y="4691"/>
                  <a:pt x="9282" y="4691"/>
                </a:cubicBezTo>
                <a:cubicBezTo>
                  <a:pt x="9862" y="4357"/>
                  <a:pt x="9862" y="4357"/>
                  <a:pt x="9862" y="4357"/>
                </a:cubicBezTo>
                <a:cubicBezTo>
                  <a:pt x="9862" y="4355"/>
                  <a:pt x="9862" y="4355"/>
                  <a:pt x="9862" y="4355"/>
                </a:cubicBezTo>
                <a:cubicBezTo>
                  <a:pt x="9861" y="3685"/>
                  <a:pt x="9861" y="3685"/>
                  <a:pt x="9861" y="3685"/>
                </a:cubicBezTo>
                <a:cubicBezTo>
                  <a:pt x="9860" y="3684"/>
                  <a:pt x="9860" y="3684"/>
                  <a:pt x="9860" y="3684"/>
                </a:cubicBezTo>
                <a:cubicBezTo>
                  <a:pt x="9285" y="3353"/>
                  <a:pt x="9285" y="3353"/>
                  <a:pt x="9285" y="3353"/>
                </a:cubicBezTo>
                <a:cubicBezTo>
                  <a:pt x="9285" y="3349"/>
                  <a:pt x="9285" y="3349"/>
                  <a:pt x="9285" y="3349"/>
                </a:cubicBezTo>
                <a:cubicBezTo>
                  <a:pt x="9281" y="3347"/>
                  <a:pt x="9281" y="3347"/>
                  <a:pt x="9281" y="3347"/>
                </a:cubicBezTo>
                <a:cubicBezTo>
                  <a:pt x="9282" y="2680"/>
                  <a:pt x="9282" y="2680"/>
                  <a:pt x="9282" y="2680"/>
                </a:cubicBezTo>
                <a:cubicBezTo>
                  <a:pt x="9281" y="2680"/>
                  <a:pt x="9281" y="2680"/>
                  <a:pt x="9281" y="2680"/>
                </a:cubicBezTo>
                <a:cubicBezTo>
                  <a:pt x="8706" y="2349"/>
                  <a:pt x="8706" y="2349"/>
                  <a:pt x="8706" y="2349"/>
                </a:cubicBezTo>
                <a:cubicBezTo>
                  <a:pt x="8706" y="2345"/>
                  <a:pt x="8706" y="2345"/>
                  <a:pt x="8706" y="2345"/>
                </a:cubicBezTo>
                <a:cubicBezTo>
                  <a:pt x="8702" y="2342"/>
                  <a:pt x="8702" y="2342"/>
                  <a:pt x="8702" y="2342"/>
                </a:cubicBezTo>
                <a:cubicBezTo>
                  <a:pt x="8702" y="1677"/>
                  <a:pt x="8702" y="1677"/>
                  <a:pt x="8702" y="1677"/>
                </a:cubicBezTo>
                <a:cubicBezTo>
                  <a:pt x="8126" y="1344"/>
                  <a:pt x="8126" y="1344"/>
                  <a:pt x="8126" y="1344"/>
                </a:cubicBezTo>
                <a:cubicBezTo>
                  <a:pt x="8126" y="1341"/>
                  <a:pt x="8126" y="1341"/>
                  <a:pt x="8126" y="1341"/>
                </a:cubicBezTo>
                <a:cubicBezTo>
                  <a:pt x="8123" y="1339"/>
                  <a:pt x="8123" y="1339"/>
                  <a:pt x="8123" y="1339"/>
                </a:cubicBezTo>
                <a:cubicBezTo>
                  <a:pt x="8122" y="674"/>
                  <a:pt x="8122" y="674"/>
                  <a:pt x="8122" y="674"/>
                </a:cubicBezTo>
                <a:cubicBezTo>
                  <a:pt x="8121" y="673"/>
                  <a:pt x="8121" y="673"/>
                  <a:pt x="8121" y="673"/>
                </a:cubicBezTo>
                <a:cubicBezTo>
                  <a:pt x="7573" y="357"/>
                  <a:pt x="7573" y="357"/>
                  <a:pt x="7573" y="357"/>
                </a:cubicBezTo>
                <a:cubicBezTo>
                  <a:pt x="7576" y="352"/>
                  <a:pt x="7577" y="346"/>
                  <a:pt x="7577" y="340"/>
                </a:cubicBezTo>
                <a:cubicBezTo>
                  <a:pt x="7577" y="320"/>
                  <a:pt x="7561" y="304"/>
                  <a:pt x="7542" y="304"/>
                </a:cubicBezTo>
                <a:cubicBezTo>
                  <a:pt x="7530" y="304"/>
                  <a:pt x="7519" y="310"/>
                  <a:pt x="7513" y="319"/>
                </a:cubicBezTo>
                <a:cubicBezTo>
                  <a:pt x="6961" y="1"/>
                  <a:pt x="6961" y="1"/>
                  <a:pt x="6961" y="1"/>
                </a:cubicBezTo>
                <a:cubicBezTo>
                  <a:pt x="6959" y="2"/>
                  <a:pt x="6959" y="2"/>
                  <a:pt x="6959" y="2"/>
                </a:cubicBezTo>
                <a:cubicBezTo>
                  <a:pt x="6381" y="335"/>
                  <a:pt x="6381" y="335"/>
                  <a:pt x="6381" y="335"/>
                </a:cubicBezTo>
                <a:cubicBezTo>
                  <a:pt x="5802" y="1"/>
                  <a:pt x="5802" y="1"/>
                  <a:pt x="5802" y="1"/>
                </a:cubicBezTo>
                <a:cubicBezTo>
                  <a:pt x="5799" y="2"/>
                  <a:pt x="5799" y="2"/>
                  <a:pt x="5799" y="2"/>
                </a:cubicBezTo>
                <a:cubicBezTo>
                  <a:pt x="5222" y="335"/>
                  <a:pt x="5222" y="335"/>
                  <a:pt x="5222" y="335"/>
                </a:cubicBezTo>
                <a:cubicBezTo>
                  <a:pt x="4642" y="0"/>
                  <a:pt x="4642" y="0"/>
                  <a:pt x="4642" y="0"/>
                </a:cubicBezTo>
                <a:cubicBezTo>
                  <a:pt x="4058" y="337"/>
                  <a:pt x="4058" y="337"/>
                  <a:pt x="4058" y="337"/>
                </a:cubicBezTo>
                <a:cubicBezTo>
                  <a:pt x="4058" y="1008"/>
                  <a:pt x="4058" y="1008"/>
                  <a:pt x="4058" y="1008"/>
                </a:cubicBezTo>
                <a:cubicBezTo>
                  <a:pt x="3483" y="1340"/>
                  <a:pt x="3483" y="1340"/>
                  <a:pt x="3483" y="1340"/>
                </a:cubicBezTo>
                <a:cubicBezTo>
                  <a:pt x="2937" y="1026"/>
                  <a:pt x="2937" y="1026"/>
                  <a:pt x="2937" y="1026"/>
                </a:cubicBezTo>
                <a:cubicBezTo>
                  <a:pt x="2939" y="1021"/>
                  <a:pt x="2940" y="1017"/>
                  <a:pt x="2940" y="1012"/>
                </a:cubicBezTo>
                <a:cubicBezTo>
                  <a:pt x="2940" y="992"/>
                  <a:pt x="2924" y="976"/>
                  <a:pt x="2904" y="976"/>
                </a:cubicBezTo>
                <a:cubicBezTo>
                  <a:pt x="2884" y="976"/>
                  <a:pt x="2868" y="992"/>
                  <a:pt x="2868" y="1012"/>
                </a:cubicBezTo>
                <a:cubicBezTo>
                  <a:pt x="2868" y="1016"/>
                  <a:pt x="2869" y="1021"/>
                  <a:pt x="2871" y="1025"/>
                </a:cubicBezTo>
                <a:cubicBezTo>
                  <a:pt x="2323" y="1340"/>
                  <a:pt x="2323" y="1340"/>
                  <a:pt x="2323" y="1340"/>
                </a:cubicBezTo>
                <a:cubicBezTo>
                  <a:pt x="1744" y="1006"/>
                  <a:pt x="1744" y="1006"/>
                  <a:pt x="1744" y="1006"/>
                </a:cubicBezTo>
                <a:cubicBezTo>
                  <a:pt x="1741" y="1007"/>
                  <a:pt x="1741" y="1007"/>
                  <a:pt x="1741" y="1007"/>
                </a:cubicBezTo>
                <a:cubicBezTo>
                  <a:pt x="1159" y="1343"/>
                  <a:pt x="1159" y="1343"/>
                  <a:pt x="1159" y="1343"/>
                </a:cubicBezTo>
                <a:cubicBezTo>
                  <a:pt x="1159" y="2013"/>
                  <a:pt x="1159" y="2013"/>
                  <a:pt x="1159" y="2013"/>
                </a:cubicBezTo>
                <a:cubicBezTo>
                  <a:pt x="580" y="2348"/>
                  <a:pt x="580" y="2348"/>
                  <a:pt x="580" y="2348"/>
                </a:cubicBezTo>
                <a:cubicBezTo>
                  <a:pt x="580" y="3017"/>
                  <a:pt x="580" y="3017"/>
                  <a:pt x="580" y="3017"/>
                </a:cubicBezTo>
                <a:lnTo>
                  <a:pt x="0" y="3352"/>
                </a:lnTo>
                <a:close/>
                <a:moveTo>
                  <a:pt x="877" y="2851"/>
                </a:moveTo>
                <a:cubicBezTo>
                  <a:pt x="878" y="2852"/>
                  <a:pt x="878" y="2852"/>
                  <a:pt x="878" y="2852"/>
                </a:cubicBezTo>
                <a:cubicBezTo>
                  <a:pt x="1161" y="3017"/>
                  <a:pt x="1161" y="3017"/>
                  <a:pt x="1161" y="3017"/>
                </a:cubicBezTo>
                <a:cubicBezTo>
                  <a:pt x="1161" y="3347"/>
                  <a:pt x="1161" y="3347"/>
                  <a:pt x="1161" y="3347"/>
                </a:cubicBezTo>
                <a:cubicBezTo>
                  <a:pt x="589" y="3017"/>
                  <a:pt x="589" y="3017"/>
                  <a:pt x="589" y="3017"/>
                </a:cubicBezTo>
                <a:cubicBezTo>
                  <a:pt x="589" y="2353"/>
                  <a:pt x="589" y="2353"/>
                  <a:pt x="589" y="2353"/>
                </a:cubicBezTo>
                <a:cubicBezTo>
                  <a:pt x="873" y="2190"/>
                  <a:pt x="873" y="2190"/>
                  <a:pt x="873" y="2190"/>
                </a:cubicBezTo>
                <a:lnTo>
                  <a:pt x="877" y="2851"/>
                </a:lnTo>
                <a:close/>
                <a:moveTo>
                  <a:pt x="1164" y="2021"/>
                </a:moveTo>
                <a:cubicBezTo>
                  <a:pt x="1736" y="2351"/>
                  <a:pt x="1736" y="2351"/>
                  <a:pt x="1736" y="2351"/>
                </a:cubicBezTo>
                <a:cubicBezTo>
                  <a:pt x="1213" y="2653"/>
                  <a:pt x="1213" y="2653"/>
                  <a:pt x="1213" y="2653"/>
                </a:cubicBezTo>
                <a:cubicBezTo>
                  <a:pt x="1202" y="2638"/>
                  <a:pt x="1184" y="2627"/>
                  <a:pt x="1164" y="2627"/>
                </a:cubicBezTo>
                <a:cubicBezTo>
                  <a:pt x="1132" y="2627"/>
                  <a:pt x="1106" y="2654"/>
                  <a:pt x="1106" y="2686"/>
                </a:cubicBezTo>
                <a:cubicBezTo>
                  <a:pt x="1106" y="2717"/>
                  <a:pt x="1130" y="2742"/>
                  <a:pt x="1161" y="2744"/>
                </a:cubicBezTo>
                <a:cubicBezTo>
                  <a:pt x="1161" y="3011"/>
                  <a:pt x="1161" y="3011"/>
                  <a:pt x="1161" y="3011"/>
                </a:cubicBezTo>
                <a:cubicBezTo>
                  <a:pt x="882" y="2848"/>
                  <a:pt x="882" y="2848"/>
                  <a:pt x="882" y="2848"/>
                </a:cubicBezTo>
                <a:cubicBezTo>
                  <a:pt x="878" y="2187"/>
                  <a:pt x="878" y="2187"/>
                  <a:pt x="878" y="2187"/>
                </a:cubicBezTo>
                <a:lnTo>
                  <a:pt x="1164" y="2021"/>
                </a:lnTo>
                <a:close/>
                <a:moveTo>
                  <a:pt x="2611" y="7536"/>
                </a:moveTo>
                <a:cubicBezTo>
                  <a:pt x="2611" y="8197"/>
                  <a:pt x="2611" y="8197"/>
                  <a:pt x="2611" y="8197"/>
                </a:cubicBezTo>
                <a:cubicBezTo>
                  <a:pt x="2329" y="8034"/>
                  <a:pt x="2329" y="8034"/>
                  <a:pt x="2329" y="8034"/>
                </a:cubicBezTo>
                <a:cubicBezTo>
                  <a:pt x="2329" y="7373"/>
                  <a:pt x="2329" y="7373"/>
                  <a:pt x="2329" y="7373"/>
                </a:cubicBezTo>
                <a:lnTo>
                  <a:pt x="2611" y="7536"/>
                </a:lnTo>
                <a:close/>
                <a:moveTo>
                  <a:pt x="2332" y="7369"/>
                </a:moveTo>
                <a:cubicBezTo>
                  <a:pt x="2611" y="7208"/>
                  <a:pt x="2611" y="7208"/>
                  <a:pt x="2611" y="7208"/>
                </a:cubicBezTo>
                <a:cubicBezTo>
                  <a:pt x="2611" y="7530"/>
                  <a:pt x="2611" y="7530"/>
                  <a:pt x="2611" y="7530"/>
                </a:cubicBezTo>
                <a:lnTo>
                  <a:pt x="2332" y="7369"/>
                </a:lnTo>
                <a:close/>
                <a:moveTo>
                  <a:pt x="2326" y="7361"/>
                </a:moveTo>
                <a:cubicBezTo>
                  <a:pt x="2326" y="6757"/>
                  <a:pt x="2326" y="6757"/>
                  <a:pt x="2326" y="6757"/>
                </a:cubicBezTo>
                <a:cubicBezTo>
                  <a:pt x="2357" y="6756"/>
                  <a:pt x="2383" y="6731"/>
                  <a:pt x="2383" y="6699"/>
                </a:cubicBezTo>
                <a:cubicBezTo>
                  <a:pt x="2383" y="6689"/>
                  <a:pt x="2380" y="6680"/>
                  <a:pt x="2376" y="6671"/>
                </a:cubicBezTo>
                <a:cubicBezTo>
                  <a:pt x="2611" y="6535"/>
                  <a:pt x="2611" y="6535"/>
                  <a:pt x="2611" y="6535"/>
                </a:cubicBezTo>
                <a:cubicBezTo>
                  <a:pt x="2611" y="7196"/>
                  <a:pt x="2611" y="7196"/>
                  <a:pt x="2611" y="7196"/>
                </a:cubicBezTo>
                <a:lnTo>
                  <a:pt x="2326" y="7361"/>
                </a:lnTo>
                <a:close/>
                <a:moveTo>
                  <a:pt x="2324" y="6641"/>
                </a:moveTo>
                <a:cubicBezTo>
                  <a:pt x="2304" y="6641"/>
                  <a:pt x="2286" y="6652"/>
                  <a:pt x="2275" y="6668"/>
                </a:cubicBezTo>
                <a:cubicBezTo>
                  <a:pt x="1753" y="6365"/>
                  <a:pt x="1753" y="6365"/>
                  <a:pt x="1753" y="6365"/>
                </a:cubicBezTo>
                <a:cubicBezTo>
                  <a:pt x="2037" y="6201"/>
                  <a:pt x="2037" y="6201"/>
                  <a:pt x="2037" y="6201"/>
                </a:cubicBezTo>
                <a:cubicBezTo>
                  <a:pt x="2608" y="6531"/>
                  <a:pt x="2608" y="6531"/>
                  <a:pt x="2608" y="6531"/>
                </a:cubicBezTo>
                <a:cubicBezTo>
                  <a:pt x="2373" y="6667"/>
                  <a:pt x="2373" y="6667"/>
                  <a:pt x="2373" y="6667"/>
                </a:cubicBezTo>
                <a:cubicBezTo>
                  <a:pt x="2363" y="6651"/>
                  <a:pt x="2345" y="6641"/>
                  <a:pt x="2324" y="6641"/>
                </a:cubicBezTo>
                <a:close/>
                <a:moveTo>
                  <a:pt x="2036" y="5862"/>
                </a:moveTo>
                <a:cubicBezTo>
                  <a:pt x="2319" y="5700"/>
                  <a:pt x="2319" y="5700"/>
                  <a:pt x="2319" y="5700"/>
                </a:cubicBezTo>
                <a:cubicBezTo>
                  <a:pt x="2319" y="5992"/>
                  <a:pt x="2319" y="5992"/>
                  <a:pt x="2319" y="5992"/>
                </a:cubicBezTo>
                <a:cubicBezTo>
                  <a:pt x="2302" y="5995"/>
                  <a:pt x="2289" y="6009"/>
                  <a:pt x="2289" y="6027"/>
                </a:cubicBezTo>
                <a:cubicBezTo>
                  <a:pt x="2289" y="6033"/>
                  <a:pt x="2290" y="6038"/>
                  <a:pt x="2292" y="6042"/>
                </a:cubicBezTo>
                <a:cubicBezTo>
                  <a:pt x="2037" y="6190"/>
                  <a:pt x="2037" y="6190"/>
                  <a:pt x="2037" y="6190"/>
                </a:cubicBezTo>
                <a:lnTo>
                  <a:pt x="2036" y="5862"/>
                </a:lnTo>
                <a:close/>
                <a:moveTo>
                  <a:pt x="2036" y="5188"/>
                </a:moveTo>
                <a:cubicBezTo>
                  <a:pt x="2037" y="4529"/>
                  <a:pt x="2037" y="4529"/>
                  <a:pt x="2037" y="4529"/>
                </a:cubicBezTo>
                <a:cubicBezTo>
                  <a:pt x="2321" y="4693"/>
                  <a:pt x="2321" y="4693"/>
                  <a:pt x="2321" y="4693"/>
                </a:cubicBezTo>
                <a:cubicBezTo>
                  <a:pt x="2321" y="5353"/>
                  <a:pt x="2321" y="5353"/>
                  <a:pt x="2321" y="5353"/>
                </a:cubicBezTo>
                <a:lnTo>
                  <a:pt x="2036" y="5188"/>
                </a:lnTo>
                <a:close/>
                <a:moveTo>
                  <a:pt x="2360" y="6027"/>
                </a:moveTo>
                <a:cubicBezTo>
                  <a:pt x="2360" y="6009"/>
                  <a:pt x="2347" y="5994"/>
                  <a:pt x="2329" y="5992"/>
                </a:cubicBezTo>
                <a:cubicBezTo>
                  <a:pt x="2329" y="5695"/>
                  <a:pt x="2329" y="5695"/>
                  <a:pt x="2329" y="5695"/>
                </a:cubicBezTo>
                <a:cubicBezTo>
                  <a:pt x="2616" y="5531"/>
                  <a:pt x="2616" y="5531"/>
                  <a:pt x="2616" y="5531"/>
                </a:cubicBezTo>
                <a:cubicBezTo>
                  <a:pt x="2900" y="5696"/>
                  <a:pt x="2900" y="5696"/>
                  <a:pt x="2900" y="5696"/>
                </a:cubicBezTo>
                <a:cubicBezTo>
                  <a:pt x="2901" y="6357"/>
                  <a:pt x="2901" y="6357"/>
                  <a:pt x="2901" y="6357"/>
                </a:cubicBezTo>
                <a:cubicBezTo>
                  <a:pt x="2357" y="6042"/>
                  <a:pt x="2357" y="6042"/>
                  <a:pt x="2357" y="6042"/>
                </a:cubicBezTo>
                <a:cubicBezTo>
                  <a:pt x="2359" y="6038"/>
                  <a:pt x="2360" y="6033"/>
                  <a:pt x="2360" y="6027"/>
                </a:cubicBezTo>
                <a:close/>
                <a:moveTo>
                  <a:pt x="2957" y="7032"/>
                </a:moveTo>
                <a:cubicBezTo>
                  <a:pt x="2957" y="7004"/>
                  <a:pt x="2936" y="6981"/>
                  <a:pt x="2909" y="6979"/>
                </a:cubicBezTo>
                <a:cubicBezTo>
                  <a:pt x="2909" y="6369"/>
                  <a:pt x="2909" y="6369"/>
                  <a:pt x="2909" y="6369"/>
                </a:cubicBezTo>
                <a:cubicBezTo>
                  <a:pt x="3191" y="6532"/>
                  <a:pt x="3191" y="6532"/>
                  <a:pt x="3191" y="6532"/>
                </a:cubicBezTo>
                <a:cubicBezTo>
                  <a:pt x="3191" y="7192"/>
                  <a:pt x="3191" y="7192"/>
                  <a:pt x="3191" y="7192"/>
                </a:cubicBezTo>
                <a:cubicBezTo>
                  <a:pt x="2952" y="7055"/>
                  <a:pt x="2952" y="7055"/>
                  <a:pt x="2952" y="7055"/>
                </a:cubicBezTo>
                <a:cubicBezTo>
                  <a:pt x="2955" y="7048"/>
                  <a:pt x="2957" y="7040"/>
                  <a:pt x="2957" y="7032"/>
                </a:cubicBezTo>
                <a:close/>
                <a:moveTo>
                  <a:pt x="3196" y="7195"/>
                </a:moveTo>
                <a:cubicBezTo>
                  <a:pt x="3196" y="6535"/>
                  <a:pt x="3196" y="6535"/>
                  <a:pt x="3196" y="6535"/>
                </a:cubicBezTo>
                <a:cubicBezTo>
                  <a:pt x="3480" y="6700"/>
                  <a:pt x="3480" y="6700"/>
                  <a:pt x="3480" y="6700"/>
                </a:cubicBezTo>
                <a:cubicBezTo>
                  <a:pt x="3480" y="7358"/>
                  <a:pt x="3480" y="7358"/>
                  <a:pt x="3480" y="7358"/>
                </a:cubicBezTo>
                <a:lnTo>
                  <a:pt x="3196" y="7195"/>
                </a:lnTo>
                <a:close/>
                <a:moveTo>
                  <a:pt x="3477" y="7368"/>
                </a:moveTo>
                <a:cubicBezTo>
                  <a:pt x="3196" y="7530"/>
                  <a:pt x="3196" y="7530"/>
                  <a:pt x="3196" y="7530"/>
                </a:cubicBezTo>
                <a:cubicBezTo>
                  <a:pt x="3196" y="7206"/>
                  <a:pt x="3196" y="7206"/>
                  <a:pt x="3196" y="7206"/>
                </a:cubicBezTo>
                <a:lnTo>
                  <a:pt x="3477" y="7368"/>
                </a:lnTo>
                <a:close/>
                <a:moveTo>
                  <a:pt x="3196" y="6530"/>
                </a:moveTo>
                <a:cubicBezTo>
                  <a:pt x="3196" y="6201"/>
                  <a:pt x="3196" y="6201"/>
                  <a:pt x="3196" y="6201"/>
                </a:cubicBezTo>
                <a:cubicBezTo>
                  <a:pt x="3484" y="6035"/>
                  <a:pt x="3484" y="6035"/>
                  <a:pt x="3484" y="6035"/>
                </a:cubicBezTo>
                <a:cubicBezTo>
                  <a:pt x="4055" y="6365"/>
                  <a:pt x="4055" y="6365"/>
                  <a:pt x="4055" y="6365"/>
                </a:cubicBezTo>
                <a:cubicBezTo>
                  <a:pt x="3483" y="6696"/>
                  <a:pt x="3483" y="6696"/>
                  <a:pt x="3483" y="6696"/>
                </a:cubicBezTo>
                <a:lnTo>
                  <a:pt x="3196" y="6530"/>
                </a:lnTo>
                <a:close/>
                <a:moveTo>
                  <a:pt x="5187" y="7033"/>
                </a:moveTo>
                <a:cubicBezTo>
                  <a:pt x="5187" y="7037"/>
                  <a:pt x="5188" y="7042"/>
                  <a:pt x="5190" y="7046"/>
                </a:cubicBezTo>
                <a:cubicBezTo>
                  <a:pt x="4684" y="7336"/>
                  <a:pt x="4684" y="7336"/>
                  <a:pt x="4684" y="7336"/>
                </a:cubicBezTo>
                <a:cubicBezTo>
                  <a:pt x="4675" y="7324"/>
                  <a:pt x="4661" y="7316"/>
                  <a:pt x="4645" y="7315"/>
                </a:cubicBezTo>
                <a:cubicBezTo>
                  <a:pt x="4645" y="6700"/>
                  <a:pt x="4645" y="6700"/>
                  <a:pt x="4645" y="6700"/>
                </a:cubicBezTo>
                <a:cubicBezTo>
                  <a:pt x="5218" y="6367"/>
                  <a:pt x="5218" y="6367"/>
                  <a:pt x="5218" y="6367"/>
                </a:cubicBezTo>
                <a:cubicBezTo>
                  <a:pt x="5218" y="6998"/>
                  <a:pt x="5218" y="6998"/>
                  <a:pt x="5218" y="6998"/>
                </a:cubicBezTo>
                <a:cubicBezTo>
                  <a:pt x="5200" y="7000"/>
                  <a:pt x="5187" y="7015"/>
                  <a:pt x="5187" y="7033"/>
                </a:cubicBezTo>
                <a:close/>
                <a:moveTo>
                  <a:pt x="5259" y="7033"/>
                </a:moveTo>
                <a:cubicBezTo>
                  <a:pt x="5259" y="7015"/>
                  <a:pt x="5245" y="7000"/>
                  <a:pt x="5228" y="6998"/>
                </a:cubicBezTo>
                <a:cubicBezTo>
                  <a:pt x="5228" y="6368"/>
                  <a:pt x="5228" y="6368"/>
                  <a:pt x="5228" y="6368"/>
                </a:cubicBezTo>
                <a:cubicBezTo>
                  <a:pt x="5511" y="6532"/>
                  <a:pt x="5511" y="6532"/>
                  <a:pt x="5511" y="6532"/>
                </a:cubicBezTo>
                <a:cubicBezTo>
                  <a:pt x="5511" y="7193"/>
                  <a:pt x="5511" y="7193"/>
                  <a:pt x="5511" y="7193"/>
                </a:cubicBezTo>
                <a:cubicBezTo>
                  <a:pt x="5256" y="7046"/>
                  <a:pt x="5256" y="7046"/>
                  <a:pt x="5256" y="7046"/>
                </a:cubicBezTo>
                <a:cubicBezTo>
                  <a:pt x="5258" y="7042"/>
                  <a:pt x="5259" y="7037"/>
                  <a:pt x="5259" y="7033"/>
                </a:cubicBezTo>
                <a:close/>
                <a:moveTo>
                  <a:pt x="5516" y="7528"/>
                </a:moveTo>
                <a:cubicBezTo>
                  <a:pt x="5516" y="7207"/>
                  <a:pt x="5516" y="7207"/>
                  <a:pt x="5516" y="7207"/>
                </a:cubicBezTo>
                <a:cubicBezTo>
                  <a:pt x="5795" y="7367"/>
                  <a:pt x="5795" y="7367"/>
                  <a:pt x="5795" y="7367"/>
                </a:cubicBezTo>
                <a:lnTo>
                  <a:pt x="5516" y="7528"/>
                </a:lnTo>
                <a:close/>
                <a:moveTo>
                  <a:pt x="5798" y="7372"/>
                </a:moveTo>
                <a:cubicBezTo>
                  <a:pt x="5798" y="8033"/>
                  <a:pt x="5798" y="8033"/>
                  <a:pt x="5798" y="8033"/>
                </a:cubicBezTo>
                <a:cubicBezTo>
                  <a:pt x="5516" y="8195"/>
                  <a:pt x="5516" y="8195"/>
                  <a:pt x="5516" y="8195"/>
                </a:cubicBezTo>
                <a:cubicBezTo>
                  <a:pt x="5516" y="7534"/>
                  <a:pt x="5516" y="7534"/>
                  <a:pt x="5516" y="7534"/>
                </a:cubicBezTo>
                <a:lnTo>
                  <a:pt x="5798" y="7372"/>
                </a:lnTo>
                <a:close/>
                <a:moveTo>
                  <a:pt x="5516" y="7195"/>
                </a:moveTo>
                <a:cubicBezTo>
                  <a:pt x="5516" y="6535"/>
                  <a:pt x="5516" y="6535"/>
                  <a:pt x="5516" y="6535"/>
                </a:cubicBezTo>
                <a:cubicBezTo>
                  <a:pt x="5750" y="6670"/>
                  <a:pt x="5750" y="6670"/>
                  <a:pt x="5750" y="6670"/>
                </a:cubicBezTo>
                <a:cubicBezTo>
                  <a:pt x="5747" y="6678"/>
                  <a:pt x="5744" y="6687"/>
                  <a:pt x="5744" y="6696"/>
                </a:cubicBezTo>
                <a:cubicBezTo>
                  <a:pt x="5744" y="6727"/>
                  <a:pt x="5769" y="6753"/>
                  <a:pt x="5799" y="6754"/>
                </a:cubicBezTo>
                <a:cubicBezTo>
                  <a:pt x="5799" y="7358"/>
                  <a:pt x="5799" y="7358"/>
                  <a:pt x="5799" y="7358"/>
                </a:cubicBezTo>
                <a:lnTo>
                  <a:pt x="5516" y="7195"/>
                </a:lnTo>
                <a:close/>
                <a:moveTo>
                  <a:pt x="5516" y="6529"/>
                </a:moveTo>
                <a:cubicBezTo>
                  <a:pt x="5516" y="6200"/>
                  <a:pt x="5516" y="6200"/>
                  <a:pt x="5516" y="6200"/>
                </a:cubicBezTo>
                <a:cubicBezTo>
                  <a:pt x="5802" y="6035"/>
                  <a:pt x="5802" y="6035"/>
                  <a:pt x="5802" y="6035"/>
                </a:cubicBezTo>
                <a:cubicBezTo>
                  <a:pt x="6333" y="6341"/>
                  <a:pt x="6333" y="6341"/>
                  <a:pt x="6333" y="6341"/>
                </a:cubicBezTo>
                <a:cubicBezTo>
                  <a:pt x="6330" y="6348"/>
                  <a:pt x="6329" y="6355"/>
                  <a:pt x="6329" y="6362"/>
                </a:cubicBezTo>
                <a:cubicBezTo>
                  <a:pt x="6329" y="6371"/>
                  <a:pt x="6331" y="6380"/>
                  <a:pt x="6335" y="6387"/>
                </a:cubicBezTo>
                <a:cubicBezTo>
                  <a:pt x="5852" y="6666"/>
                  <a:pt x="5852" y="6666"/>
                  <a:pt x="5852" y="6666"/>
                </a:cubicBezTo>
                <a:cubicBezTo>
                  <a:pt x="5841" y="6649"/>
                  <a:pt x="5823" y="6638"/>
                  <a:pt x="5802" y="6638"/>
                </a:cubicBezTo>
                <a:cubicBezTo>
                  <a:pt x="5781" y="6638"/>
                  <a:pt x="5763" y="6649"/>
                  <a:pt x="5753" y="6666"/>
                </a:cubicBezTo>
                <a:lnTo>
                  <a:pt x="5516" y="6529"/>
                </a:lnTo>
                <a:close/>
                <a:moveTo>
                  <a:pt x="6435" y="6362"/>
                </a:moveTo>
                <a:cubicBezTo>
                  <a:pt x="6435" y="6355"/>
                  <a:pt x="6434" y="6348"/>
                  <a:pt x="6431" y="6341"/>
                </a:cubicBezTo>
                <a:cubicBezTo>
                  <a:pt x="6672" y="6202"/>
                  <a:pt x="6672" y="6202"/>
                  <a:pt x="6672" y="6202"/>
                </a:cubicBezTo>
                <a:cubicBezTo>
                  <a:pt x="6672" y="6528"/>
                  <a:pt x="6672" y="6528"/>
                  <a:pt x="6672" y="6528"/>
                </a:cubicBezTo>
                <a:cubicBezTo>
                  <a:pt x="6429" y="6388"/>
                  <a:pt x="6429" y="6388"/>
                  <a:pt x="6429" y="6388"/>
                </a:cubicBezTo>
                <a:cubicBezTo>
                  <a:pt x="6433" y="6381"/>
                  <a:pt x="6435" y="6372"/>
                  <a:pt x="6435" y="6362"/>
                </a:cubicBezTo>
                <a:close/>
                <a:moveTo>
                  <a:pt x="6672" y="6534"/>
                </a:moveTo>
                <a:cubicBezTo>
                  <a:pt x="6672" y="7193"/>
                  <a:pt x="6672" y="7193"/>
                  <a:pt x="6672" y="7193"/>
                </a:cubicBezTo>
                <a:cubicBezTo>
                  <a:pt x="6387" y="7029"/>
                  <a:pt x="6387" y="7029"/>
                  <a:pt x="6387" y="7029"/>
                </a:cubicBezTo>
                <a:cubicBezTo>
                  <a:pt x="6387" y="6415"/>
                  <a:pt x="6387" y="6415"/>
                  <a:pt x="6387" y="6415"/>
                </a:cubicBezTo>
                <a:cubicBezTo>
                  <a:pt x="6403" y="6414"/>
                  <a:pt x="6417" y="6405"/>
                  <a:pt x="6426" y="6392"/>
                </a:cubicBezTo>
                <a:lnTo>
                  <a:pt x="6672" y="6534"/>
                </a:lnTo>
                <a:close/>
                <a:moveTo>
                  <a:pt x="6384" y="6309"/>
                </a:moveTo>
                <a:cubicBezTo>
                  <a:pt x="6384" y="6026"/>
                  <a:pt x="6384" y="6026"/>
                  <a:pt x="6384" y="6026"/>
                </a:cubicBezTo>
                <a:cubicBezTo>
                  <a:pt x="6669" y="6193"/>
                  <a:pt x="6669" y="6193"/>
                  <a:pt x="6669" y="6193"/>
                </a:cubicBezTo>
                <a:cubicBezTo>
                  <a:pt x="6426" y="6333"/>
                  <a:pt x="6426" y="6333"/>
                  <a:pt x="6426" y="6333"/>
                </a:cubicBezTo>
                <a:cubicBezTo>
                  <a:pt x="6417" y="6319"/>
                  <a:pt x="6402" y="6310"/>
                  <a:pt x="6384" y="6309"/>
                </a:cubicBezTo>
                <a:close/>
                <a:moveTo>
                  <a:pt x="6384" y="6021"/>
                </a:moveTo>
                <a:cubicBezTo>
                  <a:pt x="6384" y="5696"/>
                  <a:pt x="6384" y="5696"/>
                  <a:pt x="6384" y="5696"/>
                </a:cubicBezTo>
                <a:cubicBezTo>
                  <a:pt x="6957" y="5363"/>
                  <a:pt x="6957" y="5363"/>
                  <a:pt x="6957" y="5363"/>
                </a:cubicBezTo>
                <a:cubicBezTo>
                  <a:pt x="6957" y="6026"/>
                  <a:pt x="6957" y="6026"/>
                  <a:pt x="6957" y="6026"/>
                </a:cubicBezTo>
                <a:cubicBezTo>
                  <a:pt x="6673" y="6190"/>
                  <a:pt x="6673" y="6190"/>
                  <a:pt x="6673" y="6190"/>
                </a:cubicBezTo>
                <a:lnTo>
                  <a:pt x="6384" y="6021"/>
                </a:lnTo>
                <a:close/>
                <a:moveTo>
                  <a:pt x="8699" y="3684"/>
                </a:moveTo>
                <a:cubicBezTo>
                  <a:pt x="8416" y="3520"/>
                  <a:pt x="8416" y="3520"/>
                  <a:pt x="8416" y="3520"/>
                </a:cubicBezTo>
                <a:cubicBezTo>
                  <a:pt x="8986" y="3188"/>
                  <a:pt x="8986" y="3188"/>
                  <a:pt x="8986" y="3188"/>
                </a:cubicBezTo>
                <a:cubicBezTo>
                  <a:pt x="9272" y="3353"/>
                  <a:pt x="9272" y="3353"/>
                  <a:pt x="9272" y="3353"/>
                </a:cubicBezTo>
                <a:lnTo>
                  <a:pt x="8699" y="3684"/>
                </a:lnTo>
                <a:close/>
                <a:moveTo>
                  <a:pt x="9275" y="3357"/>
                </a:moveTo>
                <a:cubicBezTo>
                  <a:pt x="9276" y="4018"/>
                  <a:pt x="9276" y="4018"/>
                  <a:pt x="9276" y="4018"/>
                </a:cubicBezTo>
                <a:cubicBezTo>
                  <a:pt x="8729" y="4334"/>
                  <a:pt x="8729" y="4334"/>
                  <a:pt x="8729" y="4334"/>
                </a:cubicBezTo>
                <a:cubicBezTo>
                  <a:pt x="8722" y="4326"/>
                  <a:pt x="8713" y="4321"/>
                  <a:pt x="8702" y="4320"/>
                </a:cubicBezTo>
                <a:cubicBezTo>
                  <a:pt x="8702" y="3688"/>
                  <a:pt x="8702" y="3688"/>
                  <a:pt x="8702" y="3688"/>
                </a:cubicBezTo>
                <a:lnTo>
                  <a:pt x="9275" y="3357"/>
                </a:lnTo>
                <a:close/>
                <a:moveTo>
                  <a:pt x="8697" y="4321"/>
                </a:moveTo>
                <a:cubicBezTo>
                  <a:pt x="8687" y="4322"/>
                  <a:pt x="8679" y="4327"/>
                  <a:pt x="8673" y="4334"/>
                </a:cubicBezTo>
                <a:cubicBezTo>
                  <a:pt x="8413" y="4184"/>
                  <a:pt x="8413" y="4184"/>
                  <a:pt x="8413" y="4184"/>
                </a:cubicBezTo>
                <a:cubicBezTo>
                  <a:pt x="8414" y="3524"/>
                  <a:pt x="8414" y="3524"/>
                  <a:pt x="8414" y="3524"/>
                </a:cubicBezTo>
                <a:cubicBezTo>
                  <a:pt x="8697" y="3688"/>
                  <a:pt x="8697" y="3688"/>
                  <a:pt x="8697" y="3688"/>
                </a:cubicBezTo>
                <a:lnTo>
                  <a:pt x="8697" y="4321"/>
                </a:lnTo>
                <a:close/>
                <a:moveTo>
                  <a:pt x="8696" y="5022"/>
                </a:moveTo>
                <a:cubicBezTo>
                  <a:pt x="8123" y="5353"/>
                  <a:pt x="8123" y="5353"/>
                  <a:pt x="8123" y="5353"/>
                </a:cubicBezTo>
                <a:cubicBezTo>
                  <a:pt x="8122" y="4749"/>
                  <a:pt x="8122" y="4749"/>
                  <a:pt x="8122" y="4749"/>
                </a:cubicBezTo>
                <a:cubicBezTo>
                  <a:pt x="8154" y="4749"/>
                  <a:pt x="8179" y="4723"/>
                  <a:pt x="8179" y="4691"/>
                </a:cubicBezTo>
                <a:cubicBezTo>
                  <a:pt x="8179" y="4681"/>
                  <a:pt x="8177" y="4671"/>
                  <a:pt x="8172" y="4663"/>
                </a:cubicBezTo>
                <a:cubicBezTo>
                  <a:pt x="8670" y="4375"/>
                  <a:pt x="8670" y="4375"/>
                  <a:pt x="8670" y="4375"/>
                </a:cubicBezTo>
                <a:cubicBezTo>
                  <a:pt x="8676" y="4384"/>
                  <a:pt x="8685" y="4390"/>
                  <a:pt x="8696" y="4391"/>
                </a:cubicBezTo>
                <a:lnTo>
                  <a:pt x="8696" y="5022"/>
                </a:lnTo>
                <a:close/>
                <a:moveTo>
                  <a:pt x="8121" y="4633"/>
                </a:moveTo>
                <a:cubicBezTo>
                  <a:pt x="8101" y="4633"/>
                  <a:pt x="8083" y="4644"/>
                  <a:pt x="8072" y="4660"/>
                </a:cubicBezTo>
                <a:cubicBezTo>
                  <a:pt x="7835" y="4523"/>
                  <a:pt x="7835" y="4523"/>
                  <a:pt x="7835" y="4523"/>
                </a:cubicBezTo>
                <a:cubicBezTo>
                  <a:pt x="8408" y="4192"/>
                  <a:pt x="8408" y="4192"/>
                  <a:pt x="8408" y="4192"/>
                </a:cubicBezTo>
                <a:cubicBezTo>
                  <a:pt x="8668" y="4342"/>
                  <a:pt x="8668" y="4342"/>
                  <a:pt x="8668" y="4342"/>
                </a:cubicBezTo>
                <a:cubicBezTo>
                  <a:pt x="8666" y="4346"/>
                  <a:pt x="8665" y="4351"/>
                  <a:pt x="8665" y="4356"/>
                </a:cubicBezTo>
                <a:cubicBezTo>
                  <a:pt x="8665" y="4361"/>
                  <a:pt x="8666" y="4366"/>
                  <a:pt x="8668" y="4370"/>
                </a:cubicBezTo>
                <a:cubicBezTo>
                  <a:pt x="8169" y="4659"/>
                  <a:pt x="8169" y="4659"/>
                  <a:pt x="8169" y="4659"/>
                </a:cubicBezTo>
                <a:cubicBezTo>
                  <a:pt x="8159" y="4643"/>
                  <a:pt x="8141" y="4633"/>
                  <a:pt x="8121" y="4633"/>
                </a:cubicBezTo>
                <a:close/>
                <a:moveTo>
                  <a:pt x="7598" y="1678"/>
                </a:moveTo>
                <a:cubicBezTo>
                  <a:pt x="7598" y="1668"/>
                  <a:pt x="7596" y="1659"/>
                  <a:pt x="7591" y="1651"/>
                </a:cubicBezTo>
                <a:cubicBezTo>
                  <a:pt x="8116" y="1348"/>
                  <a:pt x="8116" y="1348"/>
                  <a:pt x="8116" y="1348"/>
                </a:cubicBezTo>
                <a:cubicBezTo>
                  <a:pt x="8115" y="2011"/>
                  <a:pt x="8115" y="2011"/>
                  <a:pt x="8115" y="2011"/>
                </a:cubicBezTo>
                <a:cubicBezTo>
                  <a:pt x="7570" y="2327"/>
                  <a:pt x="7570" y="2327"/>
                  <a:pt x="7570" y="2327"/>
                </a:cubicBezTo>
                <a:cubicBezTo>
                  <a:pt x="7563" y="2319"/>
                  <a:pt x="7554" y="2313"/>
                  <a:pt x="7543" y="2313"/>
                </a:cubicBezTo>
                <a:cubicBezTo>
                  <a:pt x="7542" y="1736"/>
                  <a:pt x="7542" y="1736"/>
                  <a:pt x="7542" y="1736"/>
                </a:cubicBezTo>
                <a:cubicBezTo>
                  <a:pt x="7573" y="1735"/>
                  <a:pt x="7598" y="1709"/>
                  <a:pt x="7598" y="1678"/>
                </a:cubicBezTo>
                <a:close/>
                <a:moveTo>
                  <a:pt x="7482" y="1678"/>
                </a:moveTo>
                <a:cubicBezTo>
                  <a:pt x="7482" y="1710"/>
                  <a:pt x="7506" y="1735"/>
                  <a:pt x="7537" y="1736"/>
                </a:cubicBezTo>
                <a:cubicBezTo>
                  <a:pt x="7538" y="2313"/>
                  <a:pt x="7538" y="2313"/>
                  <a:pt x="7538" y="2313"/>
                </a:cubicBezTo>
                <a:cubicBezTo>
                  <a:pt x="7528" y="2314"/>
                  <a:pt x="7519" y="2319"/>
                  <a:pt x="7513" y="2327"/>
                </a:cubicBezTo>
                <a:cubicBezTo>
                  <a:pt x="7254" y="2177"/>
                  <a:pt x="7254" y="2177"/>
                  <a:pt x="7254" y="2177"/>
                </a:cubicBezTo>
                <a:cubicBezTo>
                  <a:pt x="7253" y="1515"/>
                  <a:pt x="7253" y="1515"/>
                  <a:pt x="7253" y="1515"/>
                </a:cubicBezTo>
                <a:cubicBezTo>
                  <a:pt x="7488" y="1651"/>
                  <a:pt x="7488" y="1651"/>
                  <a:pt x="7488" y="1651"/>
                </a:cubicBezTo>
                <a:cubicBezTo>
                  <a:pt x="7484" y="1659"/>
                  <a:pt x="7482" y="1668"/>
                  <a:pt x="7482" y="1678"/>
                </a:cubicBezTo>
                <a:close/>
                <a:moveTo>
                  <a:pt x="7248" y="1516"/>
                </a:moveTo>
                <a:cubicBezTo>
                  <a:pt x="7250" y="2174"/>
                  <a:pt x="7250" y="2174"/>
                  <a:pt x="7250" y="2174"/>
                </a:cubicBezTo>
                <a:cubicBezTo>
                  <a:pt x="6967" y="2011"/>
                  <a:pt x="6967" y="2011"/>
                  <a:pt x="6967" y="2011"/>
                </a:cubicBezTo>
                <a:cubicBezTo>
                  <a:pt x="6966" y="1681"/>
                  <a:pt x="6966" y="1681"/>
                  <a:pt x="6966" y="1681"/>
                </a:cubicBezTo>
                <a:lnTo>
                  <a:pt x="7248" y="1516"/>
                </a:lnTo>
                <a:close/>
                <a:moveTo>
                  <a:pt x="6966" y="1675"/>
                </a:moveTo>
                <a:cubicBezTo>
                  <a:pt x="6966" y="1399"/>
                  <a:pt x="6966" y="1399"/>
                  <a:pt x="6966" y="1399"/>
                </a:cubicBezTo>
                <a:cubicBezTo>
                  <a:pt x="6983" y="1397"/>
                  <a:pt x="6997" y="1387"/>
                  <a:pt x="7006" y="1373"/>
                </a:cubicBezTo>
                <a:cubicBezTo>
                  <a:pt x="7245" y="1511"/>
                  <a:pt x="7245" y="1511"/>
                  <a:pt x="7245" y="1511"/>
                </a:cubicBezTo>
                <a:lnTo>
                  <a:pt x="6966" y="1675"/>
                </a:lnTo>
                <a:close/>
                <a:moveTo>
                  <a:pt x="7250" y="2185"/>
                </a:moveTo>
                <a:cubicBezTo>
                  <a:pt x="7251" y="2512"/>
                  <a:pt x="7251" y="2512"/>
                  <a:pt x="7251" y="2512"/>
                </a:cubicBezTo>
                <a:cubicBezTo>
                  <a:pt x="6960" y="2680"/>
                  <a:pt x="6960" y="2680"/>
                  <a:pt x="6960" y="2680"/>
                </a:cubicBezTo>
                <a:cubicBezTo>
                  <a:pt x="6429" y="2373"/>
                  <a:pt x="6429" y="2373"/>
                  <a:pt x="6429" y="2373"/>
                </a:cubicBezTo>
                <a:cubicBezTo>
                  <a:pt x="6433" y="2366"/>
                  <a:pt x="6435" y="2357"/>
                  <a:pt x="6435" y="2348"/>
                </a:cubicBezTo>
                <a:cubicBezTo>
                  <a:pt x="6435" y="2340"/>
                  <a:pt x="6434" y="2332"/>
                  <a:pt x="6431" y="2326"/>
                </a:cubicBezTo>
                <a:cubicBezTo>
                  <a:pt x="6962" y="2019"/>
                  <a:pt x="6962" y="2019"/>
                  <a:pt x="6962" y="2019"/>
                </a:cubicBezTo>
                <a:lnTo>
                  <a:pt x="7250" y="2185"/>
                </a:lnTo>
                <a:close/>
                <a:moveTo>
                  <a:pt x="5861" y="677"/>
                </a:moveTo>
                <a:cubicBezTo>
                  <a:pt x="5861" y="666"/>
                  <a:pt x="5858" y="656"/>
                  <a:pt x="5853" y="648"/>
                </a:cubicBezTo>
                <a:cubicBezTo>
                  <a:pt x="6088" y="512"/>
                  <a:pt x="6088" y="512"/>
                  <a:pt x="6088" y="512"/>
                </a:cubicBezTo>
                <a:cubicBezTo>
                  <a:pt x="6088" y="840"/>
                  <a:pt x="6088" y="840"/>
                  <a:pt x="6088" y="840"/>
                </a:cubicBezTo>
                <a:cubicBezTo>
                  <a:pt x="5804" y="1006"/>
                  <a:pt x="5804" y="1006"/>
                  <a:pt x="5804" y="1006"/>
                </a:cubicBezTo>
                <a:cubicBezTo>
                  <a:pt x="5803" y="735"/>
                  <a:pt x="5803" y="735"/>
                  <a:pt x="5803" y="735"/>
                </a:cubicBezTo>
                <a:cubicBezTo>
                  <a:pt x="5835" y="734"/>
                  <a:pt x="5861" y="708"/>
                  <a:pt x="5861" y="677"/>
                </a:cubicBezTo>
                <a:close/>
                <a:moveTo>
                  <a:pt x="6333" y="2326"/>
                </a:moveTo>
                <a:cubicBezTo>
                  <a:pt x="6330" y="2333"/>
                  <a:pt x="6329" y="2340"/>
                  <a:pt x="6329" y="2348"/>
                </a:cubicBezTo>
                <a:cubicBezTo>
                  <a:pt x="6329" y="2356"/>
                  <a:pt x="6331" y="2364"/>
                  <a:pt x="6335" y="2372"/>
                </a:cubicBezTo>
                <a:cubicBezTo>
                  <a:pt x="5849" y="2652"/>
                  <a:pt x="5849" y="2652"/>
                  <a:pt x="5849" y="2652"/>
                </a:cubicBezTo>
                <a:cubicBezTo>
                  <a:pt x="5839" y="2637"/>
                  <a:pt x="5821" y="2626"/>
                  <a:pt x="5801" y="2626"/>
                </a:cubicBezTo>
                <a:cubicBezTo>
                  <a:pt x="5781" y="2626"/>
                  <a:pt x="5763" y="2637"/>
                  <a:pt x="5752" y="2652"/>
                </a:cubicBezTo>
                <a:cubicBezTo>
                  <a:pt x="5230" y="2350"/>
                  <a:pt x="5230" y="2350"/>
                  <a:pt x="5230" y="2350"/>
                </a:cubicBezTo>
                <a:cubicBezTo>
                  <a:pt x="5802" y="2020"/>
                  <a:pt x="5802" y="2020"/>
                  <a:pt x="5802" y="2020"/>
                </a:cubicBezTo>
                <a:lnTo>
                  <a:pt x="6333" y="2326"/>
                </a:lnTo>
                <a:close/>
                <a:moveTo>
                  <a:pt x="5513" y="1847"/>
                </a:moveTo>
                <a:cubicBezTo>
                  <a:pt x="5513" y="1846"/>
                  <a:pt x="5513" y="1846"/>
                  <a:pt x="5513" y="1846"/>
                </a:cubicBezTo>
                <a:cubicBezTo>
                  <a:pt x="5514" y="1512"/>
                  <a:pt x="5514" y="1512"/>
                  <a:pt x="5514" y="1512"/>
                </a:cubicBezTo>
                <a:cubicBezTo>
                  <a:pt x="5798" y="1348"/>
                  <a:pt x="5798" y="1348"/>
                  <a:pt x="5798" y="1348"/>
                </a:cubicBezTo>
                <a:cubicBezTo>
                  <a:pt x="5797" y="2011"/>
                  <a:pt x="5797" y="2011"/>
                  <a:pt x="5797" y="2011"/>
                </a:cubicBezTo>
                <a:cubicBezTo>
                  <a:pt x="5224" y="2342"/>
                  <a:pt x="5224" y="2342"/>
                  <a:pt x="5224" y="2342"/>
                </a:cubicBezTo>
                <a:cubicBezTo>
                  <a:pt x="5224" y="2014"/>
                  <a:pt x="5224" y="2014"/>
                  <a:pt x="5224" y="2014"/>
                </a:cubicBezTo>
                <a:lnTo>
                  <a:pt x="5513" y="1847"/>
                </a:lnTo>
                <a:close/>
                <a:moveTo>
                  <a:pt x="5508" y="1844"/>
                </a:moveTo>
                <a:cubicBezTo>
                  <a:pt x="5224" y="2008"/>
                  <a:pt x="5224" y="2008"/>
                  <a:pt x="5224" y="2008"/>
                </a:cubicBezTo>
                <a:cubicBezTo>
                  <a:pt x="5224" y="1679"/>
                  <a:pt x="5224" y="1679"/>
                  <a:pt x="5224" y="1679"/>
                </a:cubicBezTo>
                <a:cubicBezTo>
                  <a:pt x="5509" y="1515"/>
                  <a:pt x="5509" y="1515"/>
                  <a:pt x="5509" y="1515"/>
                </a:cubicBezTo>
                <a:lnTo>
                  <a:pt x="5508" y="1844"/>
                </a:lnTo>
                <a:close/>
                <a:moveTo>
                  <a:pt x="2904" y="3024"/>
                </a:moveTo>
                <a:cubicBezTo>
                  <a:pt x="3191" y="3189"/>
                  <a:pt x="3191" y="3189"/>
                  <a:pt x="3191" y="3189"/>
                </a:cubicBezTo>
                <a:cubicBezTo>
                  <a:pt x="3191" y="3519"/>
                  <a:pt x="3191" y="3519"/>
                  <a:pt x="3191" y="3519"/>
                </a:cubicBezTo>
                <a:cubicBezTo>
                  <a:pt x="2954" y="3656"/>
                  <a:pt x="2954" y="3656"/>
                  <a:pt x="2954" y="3656"/>
                </a:cubicBezTo>
                <a:cubicBezTo>
                  <a:pt x="2944" y="3639"/>
                  <a:pt x="2925" y="3628"/>
                  <a:pt x="2904" y="3628"/>
                </a:cubicBezTo>
                <a:cubicBezTo>
                  <a:pt x="2883" y="3628"/>
                  <a:pt x="2864" y="3640"/>
                  <a:pt x="2854" y="3657"/>
                </a:cubicBezTo>
                <a:cubicBezTo>
                  <a:pt x="2616" y="3518"/>
                  <a:pt x="2616" y="3518"/>
                  <a:pt x="2616" y="3518"/>
                </a:cubicBezTo>
                <a:cubicBezTo>
                  <a:pt x="2616" y="3504"/>
                  <a:pt x="2616" y="3504"/>
                  <a:pt x="2616" y="3504"/>
                </a:cubicBezTo>
                <a:cubicBezTo>
                  <a:pt x="2616" y="3191"/>
                  <a:pt x="2616" y="3191"/>
                  <a:pt x="2616" y="3191"/>
                </a:cubicBezTo>
                <a:lnTo>
                  <a:pt x="2904" y="3024"/>
                </a:lnTo>
                <a:close/>
                <a:moveTo>
                  <a:pt x="2616" y="3179"/>
                </a:moveTo>
                <a:cubicBezTo>
                  <a:pt x="2617" y="2517"/>
                  <a:pt x="2617" y="2517"/>
                  <a:pt x="2617" y="2517"/>
                </a:cubicBezTo>
                <a:cubicBezTo>
                  <a:pt x="2858" y="2378"/>
                  <a:pt x="2858" y="2378"/>
                  <a:pt x="2858" y="2378"/>
                </a:cubicBezTo>
                <a:cubicBezTo>
                  <a:pt x="2867" y="2391"/>
                  <a:pt x="2882" y="2400"/>
                  <a:pt x="2899" y="2401"/>
                </a:cubicBezTo>
                <a:cubicBezTo>
                  <a:pt x="2899" y="3016"/>
                  <a:pt x="2899" y="3016"/>
                  <a:pt x="2899" y="3016"/>
                </a:cubicBezTo>
                <a:lnTo>
                  <a:pt x="2616" y="3179"/>
                </a:lnTo>
                <a:close/>
                <a:moveTo>
                  <a:pt x="2874" y="4335"/>
                </a:moveTo>
                <a:cubicBezTo>
                  <a:pt x="2616" y="4184"/>
                  <a:pt x="2616" y="4184"/>
                  <a:pt x="2616" y="4184"/>
                </a:cubicBezTo>
                <a:cubicBezTo>
                  <a:pt x="2616" y="3524"/>
                  <a:pt x="2616" y="3524"/>
                  <a:pt x="2616" y="3524"/>
                </a:cubicBezTo>
                <a:cubicBezTo>
                  <a:pt x="2852" y="3661"/>
                  <a:pt x="2852" y="3661"/>
                  <a:pt x="2852" y="3661"/>
                </a:cubicBezTo>
                <a:cubicBezTo>
                  <a:pt x="2848" y="3669"/>
                  <a:pt x="2846" y="3677"/>
                  <a:pt x="2846" y="3686"/>
                </a:cubicBezTo>
                <a:cubicBezTo>
                  <a:pt x="2846" y="3717"/>
                  <a:pt x="2870" y="3742"/>
                  <a:pt x="2901" y="3744"/>
                </a:cubicBezTo>
                <a:cubicBezTo>
                  <a:pt x="2901" y="4319"/>
                  <a:pt x="2901" y="4319"/>
                  <a:pt x="2901" y="4319"/>
                </a:cubicBezTo>
                <a:cubicBezTo>
                  <a:pt x="2890" y="4320"/>
                  <a:pt x="2880" y="4326"/>
                  <a:pt x="2874" y="4335"/>
                </a:cubicBezTo>
                <a:close/>
                <a:moveTo>
                  <a:pt x="2899" y="5022"/>
                </a:moveTo>
                <a:cubicBezTo>
                  <a:pt x="2616" y="5185"/>
                  <a:pt x="2616" y="5185"/>
                  <a:pt x="2616" y="5185"/>
                </a:cubicBezTo>
                <a:cubicBezTo>
                  <a:pt x="2615" y="4859"/>
                  <a:pt x="2615" y="4859"/>
                  <a:pt x="2615" y="4859"/>
                </a:cubicBezTo>
                <a:cubicBezTo>
                  <a:pt x="2899" y="4695"/>
                  <a:pt x="2899" y="4695"/>
                  <a:pt x="2899" y="4695"/>
                </a:cubicBezTo>
                <a:lnTo>
                  <a:pt x="2899" y="5022"/>
                </a:lnTo>
                <a:close/>
                <a:moveTo>
                  <a:pt x="2940" y="4355"/>
                </a:moveTo>
                <a:cubicBezTo>
                  <a:pt x="2940" y="4351"/>
                  <a:pt x="2939" y="4347"/>
                  <a:pt x="2938" y="4344"/>
                </a:cubicBezTo>
                <a:cubicBezTo>
                  <a:pt x="3191" y="4196"/>
                  <a:pt x="3191" y="4196"/>
                  <a:pt x="3191" y="4196"/>
                </a:cubicBezTo>
                <a:cubicBezTo>
                  <a:pt x="3191" y="4519"/>
                  <a:pt x="3191" y="4519"/>
                  <a:pt x="3191" y="4519"/>
                </a:cubicBezTo>
                <a:cubicBezTo>
                  <a:pt x="2936" y="4371"/>
                  <a:pt x="2936" y="4371"/>
                  <a:pt x="2936" y="4371"/>
                </a:cubicBezTo>
                <a:cubicBezTo>
                  <a:pt x="2938" y="4366"/>
                  <a:pt x="2940" y="4361"/>
                  <a:pt x="2940" y="4355"/>
                </a:cubicBezTo>
                <a:close/>
                <a:moveTo>
                  <a:pt x="3189" y="4524"/>
                </a:moveTo>
                <a:cubicBezTo>
                  <a:pt x="2909" y="4684"/>
                  <a:pt x="2909" y="4684"/>
                  <a:pt x="2909" y="4684"/>
                </a:cubicBezTo>
                <a:cubicBezTo>
                  <a:pt x="2909" y="4390"/>
                  <a:pt x="2909" y="4390"/>
                  <a:pt x="2909" y="4390"/>
                </a:cubicBezTo>
                <a:cubicBezTo>
                  <a:pt x="2919" y="4389"/>
                  <a:pt x="2928" y="4383"/>
                  <a:pt x="2933" y="4375"/>
                </a:cubicBezTo>
                <a:lnTo>
                  <a:pt x="3189" y="4524"/>
                </a:lnTo>
                <a:close/>
                <a:moveTo>
                  <a:pt x="2906" y="4319"/>
                </a:moveTo>
                <a:cubicBezTo>
                  <a:pt x="2906" y="3744"/>
                  <a:pt x="2906" y="3744"/>
                  <a:pt x="2906" y="3744"/>
                </a:cubicBezTo>
                <a:cubicBezTo>
                  <a:pt x="2937" y="3743"/>
                  <a:pt x="2962" y="3718"/>
                  <a:pt x="2962" y="3686"/>
                </a:cubicBezTo>
                <a:cubicBezTo>
                  <a:pt x="2962" y="3677"/>
                  <a:pt x="2960" y="3668"/>
                  <a:pt x="2956" y="3660"/>
                </a:cubicBezTo>
                <a:cubicBezTo>
                  <a:pt x="3191" y="3524"/>
                  <a:pt x="3191" y="3524"/>
                  <a:pt x="3191" y="3524"/>
                </a:cubicBezTo>
                <a:cubicBezTo>
                  <a:pt x="3191" y="4185"/>
                  <a:pt x="3191" y="4185"/>
                  <a:pt x="3191" y="4185"/>
                </a:cubicBezTo>
                <a:cubicBezTo>
                  <a:pt x="2934" y="4335"/>
                  <a:pt x="2934" y="4335"/>
                  <a:pt x="2934" y="4335"/>
                </a:cubicBezTo>
                <a:cubicBezTo>
                  <a:pt x="2928" y="4326"/>
                  <a:pt x="2917" y="4320"/>
                  <a:pt x="2906" y="4319"/>
                </a:cubicBezTo>
                <a:close/>
                <a:moveTo>
                  <a:pt x="2909" y="3016"/>
                </a:moveTo>
                <a:cubicBezTo>
                  <a:pt x="2909" y="2401"/>
                  <a:pt x="2909" y="2401"/>
                  <a:pt x="2909" y="2401"/>
                </a:cubicBezTo>
                <a:cubicBezTo>
                  <a:pt x="2925" y="2399"/>
                  <a:pt x="2939" y="2390"/>
                  <a:pt x="2947" y="2377"/>
                </a:cubicBezTo>
                <a:cubicBezTo>
                  <a:pt x="3191" y="2518"/>
                  <a:pt x="3191" y="2518"/>
                  <a:pt x="3191" y="2518"/>
                </a:cubicBezTo>
                <a:cubicBezTo>
                  <a:pt x="3191" y="3178"/>
                  <a:pt x="3191" y="3178"/>
                  <a:pt x="3191" y="3178"/>
                </a:cubicBezTo>
                <a:lnTo>
                  <a:pt x="2909" y="3016"/>
                </a:lnTo>
                <a:close/>
                <a:moveTo>
                  <a:pt x="2905" y="2015"/>
                </a:moveTo>
                <a:cubicBezTo>
                  <a:pt x="3188" y="2180"/>
                  <a:pt x="3188" y="2180"/>
                  <a:pt x="3188" y="2180"/>
                </a:cubicBezTo>
                <a:cubicBezTo>
                  <a:pt x="2947" y="2319"/>
                  <a:pt x="2947" y="2319"/>
                  <a:pt x="2947" y="2319"/>
                </a:cubicBezTo>
                <a:cubicBezTo>
                  <a:pt x="2938" y="2305"/>
                  <a:pt x="2923" y="2296"/>
                  <a:pt x="2906" y="2295"/>
                </a:cubicBezTo>
                <a:lnTo>
                  <a:pt x="2905" y="2015"/>
                </a:lnTo>
                <a:close/>
                <a:moveTo>
                  <a:pt x="3198" y="2185"/>
                </a:moveTo>
                <a:cubicBezTo>
                  <a:pt x="3477" y="2348"/>
                  <a:pt x="3477" y="2348"/>
                  <a:pt x="3477" y="2348"/>
                </a:cubicBezTo>
                <a:cubicBezTo>
                  <a:pt x="3192" y="2513"/>
                  <a:pt x="3192" y="2513"/>
                  <a:pt x="3192" y="2513"/>
                </a:cubicBezTo>
                <a:cubicBezTo>
                  <a:pt x="2950" y="2373"/>
                  <a:pt x="2950" y="2373"/>
                  <a:pt x="2950" y="2373"/>
                </a:cubicBezTo>
                <a:cubicBezTo>
                  <a:pt x="2953" y="2365"/>
                  <a:pt x="2956" y="2357"/>
                  <a:pt x="2956" y="2348"/>
                </a:cubicBezTo>
                <a:cubicBezTo>
                  <a:pt x="2956" y="2341"/>
                  <a:pt x="2954" y="2334"/>
                  <a:pt x="2952" y="2328"/>
                </a:cubicBezTo>
                <a:lnTo>
                  <a:pt x="3198" y="2185"/>
                </a:lnTo>
                <a:close/>
                <a:moveTo>
                  <a:pt x="3196" y="3516"/>
                </a:moveTo>
                <a:cubicBezTo>
                  <a:pt x="3196" y="3192"/>
                  <a:pt x="3196" y="3192"/>
                  <a:pt x="3196" y="3192"/>
                </a:cubicBezTo>
                <a:cubicBezTo>
                  <a:pt x="3450" y="3338"/>
                  <a:pt x="3450" y="3338"/>
                  <a:pt x="3450" y="3338"/>
                </a:cubicBezTo>
                <a:cubicBezTo>
                  <a:pt x="3448" y="3343"/>
                  <a:pt x="3446" y="3348"/>
                  <a:pt x="3446" y="3354"/>
                </a:cubicBezTo>
                <a:cubicBezTo>
                  <a:pt x="3446" y="3359"/>
                  <a:pt x="3448" y="3364"/>
                  <a:pt x="3450" y="3369"/>
                </a:cubicBezTo>
                <a:lnTo>
                  <a:pt x="3196" y="3516"/>
                </a:lnTo>
                <a:close/>
                <a:moveTo>
                  <a:pt x="3452" y="3373"/>
                </a:moveTo>
                <a:cubicBezTo>
                  <a:pt x="3458" y="3382"/>
                  <a:pt x="3468" y="3388"/>
                  <a:pt x="3479" y="3390"/>
                </a:cubicBezTo>
                <a:cubicBezTo>
                  <a:pt x="3478" y="4018"/>
                  <a:pt x="3478" y="4018"/>
                  <a:pt x="3478" y="4018"/>
                </a:cubicBezTo>
                <a:cubicBezTo>
                  <a:pt x="3196" y="4182"/>
                  <a:pt x="3196" y="4182"/>
                  <a:pt x="3196" y="4182"/>
                </a:cubicBezTo>
                <a:cubicBezTo>
                  <a:pt x="3196" y="3522"/>
                  <a:pt x="3196" y="3522"/>
                  <a:pt x="3196" y="3522"/>
                </a:cubicBezTo>
                <a:lnTo>
                  <a:pt x="3452" y="3373"/>
                </a:lnTo>
                <a:close/>
                <a:moveTo>
                  <a:pt x="3196" y="3180"/>
                </a:moveTo>
                <a:cubicBezTo>
                  <a:pt x="3196" y="2521"/>
                  <a:pt x="3196" y="2521"/>
                  <a:pt x="3196" y="2521"/>
                </a:cubicBezTo>
                <a:cubicBezTo>
                  <a:pt x="3480" y="2686"/>
                  <a:pt x="3480" y="2686"/>
                  <a:pt x="3480" y="2686"/>
                </a:cubicBezTo>
                <a:cubicBezTo>
                  <a:pt x="3480" y="3318"/>
                  <a:pt x="3480" y="3318"/>
                  <a:pt x="3480" y="3318"/>
                </a:cubicBezTo>
                <a:cubicBezTo>
                  <a:pt x="3471" y="3319"/>
                  <a:pt x="3462" y="3323"/>
                  <a:pt x="3456" y="3330"/>
                </a:cubicBezTo>
                <a:lnTo>
                  <a:pt x="3196" y="3180"/>
                </a:lnTo>
                <a:close/>
                <a:moveTo>
                  <a:pt x="3483" y="4027"/>
                </a:moveTo>
                <a:cubicBezTo>
                  <a:pt x="4014" y="4332"/>
                  <a:pt x="4014" y="4332"/>
                  <a:pt x="4014" y="4332"/>
                </a:cubicBezTo>
                <a:cubicBezTo>
                  <a:pt x="4010" y="4339"/>
                  <a:pt x="4008" y="4347"/>
                  <a:pt x="4008" y="4355"/>
                </a:cubicBezTo>
                <a:cubicBezTo>
                  <a:pt x="4008" y="4364"/>
                  <a:pt x="4011" y="4372"/>
                  <a:pt x="4015" y="4380"/>
                </a:cubicBezTo>
                <a:cubicBezTo>
                  <a:pt x="3483" y="4689"/>
                  <a:pt x="3483" y="4689"/>
                  <a:pt x="3483" y="4689"/>
                </a:cubicBezTo>
                <a:cubicBezTo>
                  <a:pt x="3196" y="4522"/>
                  <a:pt x="3196" y="4522"/>
                  <a:pt x="3196" y="4522"/>
                </a:cubicBezTo>
                <a:cubicBezTo>
                  <a:pt x="3196" y="4194"/>
                  <a:pt x="3196" y="4194"/>
                  <a:pt x="3196" y="4194"/>
                </a:cubicBezTo>
                <a:lnTo>
                  <a:pt x="3483" y="4027"/>
                </a:lnTo>
                <a:close/>
                <a:moveTo>
                  <a:pt x="3480" y="5309"/>
                </a:moveTo>
                <a:cubicBezTo>
                  <a:pt x="3464" y="5310"/>
                  <a:pt x="3450" y="5318"/>
                  <a:pt x="3441" y="5330"/>
                </a:cubicBezTo>
                <a:cubicBezTo>
                  <a:pt x="3201" y="5191"/>
                  <a:pt x="3201" y="5191"/>
                  <a:pt x="3201" y="5191"/>
                </a:cubicBezTo>
                <a:cubicBezTo>
                  <a:pt x="3480" y="5028"/>
                  <a:pt x="3480" y="5028"/>
                  <a:pt x="3480" y="5028"/>
                </a:cubicBezTo>
                <a:lnTo>
                  <a:pt x="3480" y="5309"/>
                </a:lnTo>
                <a:close/>
                <a:moveTo>
                  <a:pt x="3485" y="5021"/>
                </a:moveTo>
                <a:cubicBezTo>
                  <a:pt x="3485" y="4693"/>
                  <a:pt x="3485" y="4693"/>
                  <a:pt x="3485" y="4693"/>
                </a:cubicBezTo>
                <a:cubicBezTo>
                  <a:pt x="4017" y="4384"/>
                  <a:pt x="4017" y="4384"/>
                  <a:pt x="4017" y="4384"/>
                </a:cubicBezTo>
                <a:cubicBezTo>
                  <a:pt x="4026" y="4398"/>
                  <a:pt x="4041" y="4407"/>
                  <a:pt x="4059" y="4408"/>
                </a:cubicBezTo>
                <a:cubicBezTo>
                  <a:pt x="4059" y="5022"/>
                  <a:pt x="4059" y="5022"/>
                  <a:pt x="4059" y="5022"/>
                </a:cubicBezTo>
                <a:cubicBezTo>
                  <a:pt x="3772" y="5187"/>
                  <a:pt x="3772" y="5187"/>
                  <a:pt x="3772" y="5187"/>
                </a:cubicBezTo>
                <a:lnTo>
                  <a:pt x="3485" y="5021"/>
                </a:lnTo>
                <a:close/>
                <a:moveTo>
                  <a:pt x="3768" y="5190"/>
                </a:moveTo>
                <a:cubicBezTo>
                  <a:pt x="3526" y="5330"/>
                  <a:pt x="3526" y="5330"/>
                  <a:pt x="3526" y="5330"/>
                </a:cubicBezTo>
                <a:cubicBezTo>
                  <a:pt x="3517" y="5317"/>
                  <a:pt x="3502" y="5309"/>
                  <a:pt x="3485" y="5308"/>
                </a:cubicBezTo>
                <a:cubicBezTo>
                  <a:pt x="3485" y="5027"/>
                  <a:pt x="3485" y="5027"/>
                  <a:pt x="3485" y="5027"/>
                </a:cubicBezTo>
                <a:lnTo>
                  <a:pt x="3768" y="5190"/>
                </a:lnTo>
                <a:close/>
                <a:moveTo>
                  <a:pt x="3782" y="5193"/>
                </a:moveTo>
                <a:cubicBezTo>
                  <a:pt x="4063" y="5030"/>
                  <a:pt x="4063" y="5030"/>
                  <a:pt x="4063" y="5030"/>
                </a:cubicBezTo>
                <a:cubicBezTo>
                  <a:pt x="4636" y="5360"/>
                  <a:pt x="4636" y="5360"/>
                  <a:pt x="4636" y="5360"/>
                </a:cubicBezTo>
                <a:cubicBezTo>
                  <a:pt x="4354" y="5523"/>
                  <a:pt x="4354" y="5523"/>
                  <a:pt x="4354" y="5523"/>
                </a:cubicBezTo>
                <a:lnTo>
                  <a:pt x="3782" y="5193"/>
                </a:lnTo>
                <a:close/>
                <a:moveTo>
                  <a:pt x="4351" y="6527"/>
                </a:moveTo>
                <a:cubicBezTo>
                  <a:pt x="4071" y="6365"/>
                  <a:pt x="4071" y="6365"/>
                  <a:pt x="4071" y="6365"/>
                </a:cubicBezTo>
                <a:cubicBezTo>
                  <a:pt x="4351" y="6203"/>
                  <a:pt x="4351" y="6203"/>
                  <a:pt x="4351" y="6203"/>
                </a:cubicBezTo>
                <a:lnTo>
                  <a:pt x="4351" y="6527"/>
                </a:lnTo>
                <a:close/>
                <a:moveTo>
                  <a:pt x="6327" y="5023"/>
                </a:moveTo>
                <a:cubicBezTo>
                  <a:pt x="6327" y="5032"/>
                  <a:pt x="6329" y="5040"/>
                  <a:pt x="6333" y="5047"/>
                </a:cubicBezTo>
                <a:cubicBezTo>
                  <a:pt x="6096" y="5184"/>
                  <a:pt x="6096" y="5184"/>
                  <a:pt x="6096" y="5184"/>
                </a:cubicBezTo>
                <a:cubicBezTo>
                  <a:pt x="6092" y="4857"/>
                  <a:pt x="6092" y="4857"/>
                  <a:pt x="6092" y="4857"/>
                </a:cubicBezTo>
                <a:cubicBezTo>
                  <a:pt x="6092" y="4525"/>
                  <a:pt x="6092" y="4525"/>
                  <a:pt x="6092" y="4525"/>
                </a:cubicBezTo>
                <a:cubicBezTo>
                  <a:pt x="6376" y="4361"/>
                  <a:pt x="6376" y="4361"/>
                  <a:pt x="6376" y="4361"/>
                </a:cubicBezTo>
                <a:cubicBezTo>
                  <a:pt x="6377" y="4970"/>
                  <a:pt x="6377" y="4970"/>
                  <a:pt x="6377" y="4970"/>
                </a:cubicBezTo>
                <a:cubicBezTo>
                  <a:pt x="6349" y="4972"/>
                  <a:pt x="6327" y="4995"/>
                  <a:pt x="6327" y="5023"/>
                </a:cubicBezTo>
                <a:close/>
                <a:moveTo>
                  <a:pt x="6322" y="3686"/>
                </a:moveTo>
                <a:cubicBezTo>
                  <a:pt x="6322" y="3717"/>
                  <a:pt x="6347" y="3743"/>
                  <a:pt x="6378" y="3744"/>
                </a:cubicBezTo>
                <a:cubicBezTo>
                  <a:pt x="6378" y="4013"/>
                  <a:pt x="6378" y="4013"/>
                  <a:pt x="6378" y="4013"/>
                </a:cubicBezTo>
                <a:cubicBezTo>
                  <a:pt x="5807" y="3686"/>
                  <a:pt x="5807" y="3686"/>
                  <a:pt x="5807" y="3686"/>
                </a:cubicBezTo>
                <a:cubicBezTo>
                  <a:pt x="5807" y="3357"/>
                  <a:pt x="5807" y="3357"/>
                  <a:pt x="5807" y="3357"/>
                </a:cubicBezTo>
                <a:cubicBezTo>
                  <a:pt x="6329" y="3660"/>
                  <a:pt x="6329" y="3660"/>
                  <a:pt x="6329" y="3660"/>
                </a:cubicBezTo>
                <a:cubicBezTo>
                  <a:pt x="6325" y="3668"/>
                  <a:pt x="6322" y="3677"/>
                  <a:pt x="6322" y="3686"/>
                </a:cubicBezTo>
                <a:close/>
                <a:moveTo>
                  <a:pt x="5859" y="2685"/>
                </a:moveTo>
                <a:cubicBezTo>
                  <a:pt x="5859" y="2674"/>
                  <a:pt x="5856" y="2665"/>
                  <a:pt x="5852" y="2657"/>
                </a:cubicBezTo>
                <a:cubicBezTo>
                  <a:pt x="6337" y="2376"/>
                  <a:pt x="6337" y="2376"/>
                  <a:pt x="6337" y="2376"/>
                </a:cubicBezTo>
                <a:cubicBezTo>
                  <a:pt x="6346" y="2389"/>
                  <a:pt x="6360" y="2399"/>
                  <a:pt x="6376" y="2401"/>
                </a:cubicBezTo>
                <a:cubicBezTo>
                  <a:pt x="6376" y="3015"/>
                  <a:pt x="6376" y="3015"/>
                  <a:pt x="6376" y="3015"/>
                </a:cubicBezTo>
                <a:cubicBezTo>
                  <a:pt x="5804" y="3346"/>
                  <a:pt x="5804" y="3346"/>
                  <a:pt x="5804" y="3346"/>
                </a:cubicBezTo>
                <a:cubicBezTo>
                  <a:pt x="5803" y="2743"/>
                  <a:pt x="5803" y="2743"/>
                  <a:pt x="5803" y="2743"/>
                </a:cubicBezTo>
                <a:cubicBezTo>
                  <a:pt x="5834" y="2741"/>
                  <a:pt x="5859" y="2716"/>
                  <a:pt x="5859" y="2685"/>
                </a:cubicBezTo>
                <a:close/>
                <a:moveTo>
                  <a:pt x="5743" y="2685"/>
                </a:moveTo>
                <a:cubicBezTo>
                  <a:pt x="5743" y="2716"/>
                  <a:pt x="5767" y="2741"/>
                  <a:pt x="5798" y="2743"/>
                </a:cubicBezTo>
                <a:cubicBezTo>
                  <a:pt x="5799" y="3346"/>
                  <a:pt x="5799" y="3346"/>
                  <a:pt x="5799" y="3346"/>
                </a:cubicBezTo>
                <a:cubicBezTo>
                  <a:pt x="5228" y="3014"/>
                  <a:pt x="5228" y="3014"/>
                  <a:pt x="5228" y="3014"/>
                </a:cubicBezTo>
                <a:cubicBezTo>
                  <a:pt x="5227" y="2354"/>
                  <a:pt x="5227" y="2354"/>
                  <a:pt x="5227" y="2354"/>
                </a:cubicBezTo>
                <a:cubicBezTo>
                  <a:pt x="5750" y="2657"/>
                  <a:pt x="5750" y="2657"/>
                  <a:pt x="5750" y="2657"/>
                </a:cubicBezTo>
                <a:cubicBezTo>
                  <a:pt x="5745" y="2665"/>
                  <a:pt x="5743" y="2674"/>
                  <a:pt x="5743" y="2685"/>
                </a:cubicBezTo>
                <a:close/>
                <a:moveTo>
                  <a:pt x="5513" y="3850"/>
                </a:moveTo>
                <a:cubicBezTo>
                  <a:pt x="5512" y="3521"/>
                  <a:pt x="5512" y="3521"/>
                  <a:pt x="5512" y="3521"/>
                </a:cubicBezTo>
                <a:cubicBezTo>
                  <a:pt x="5797" y="3357"/>
                  <a:pt x="5797" y="3357"/>
                  <a:pt x="5797" y="3357"/>
                </a:cubicBezTo>
                <a:cubicBezTo>
                  <a:pt x="5797" y="3686"/>
                  <a:pt x="5797" y="3686"/>
                  <a:pt x="5797" y="3686"/>
                </a:cubicBezTo>
                <a:lnTo>
                  <a:pt x="5513" y="3850"/>
                </a:lnTo>
                <a:close/>
                <a:moveTo>
                  <a:pt x="5797" y="3692"/>
                </a:moveTo>
                <a:cubicBezTo>
                  <a:pt x="5798" y="4019"/>
                  <a:pt x="5798" y="4019"/>
                  <a:pt x="5798" y="4019"/>
                </a:cubicBezTo>
                <a:cubicBezTo>
                  <a:pt x="5515" y="4182"/>
                  <a:pt x="5515" y="4182"/>
                  <a:pt x="5515" y="4182"/>
                </a:cubicBezTo>
                <a:cubicBezTo>
                  <a:pt x="5513" y="3856"/>
                  <a:pt x="5513" y="3856"/>
                  <a:pt x="5513" y="3856"/>
                </a:cubicBezTo>
                <a:lnTo>
                  <a:pt x="5797" y="3692"/>
                </a:lnTo>
                <a:close/>
                <a:moveTo>
                  <a:pt x="5802" y="4027"/>
                </a:moveTo>
                <a:cubicBezTo>
                  <a:pt x="6081" y="4189"/>
                  <a:pt x="6081" y="4189"/>
                  <a:pt x="6081" y="4189"/>
                </a:cubicBezTo>
                <a:cubicBezTo>
                  <a:pt x="5516" y="4521"/>
                  <a:pt x="5516" y="4521"/>
                  <a:pt x="5516" y="4521"/>
                </a:cubicBezTo>
                <a:cubicBezTo>
                  <a:pt x="5515" y="4193"/>
                  <a:pt x="5515" y="4193"/>
                  <a:pt x="5515" y="4193"/>
                </a:cubicBezTo>
                <a:lnTo>
                  <a:pt x="5802" y="4027"/>
                </a:lnTo>
                <a:close/>
                <a:moveTo>
                  <a:pt x="6378" y="4018"/>
                </a:moveTo>
                <a:cubicBezTo>
                  <a:pt x="6379" y="4350"/>
                  <a:pt x="6379" y="4350"/>
                  <a:pt x="6379" y="4350"/>
                </a:cubicBezTo>
                <a:cubicBezTo>
                  <a:pt x="6092" y="4184"/>
                  <a:pt x="6092" y="4184"/>
                  <a:pt x="6092" y="4184"/>
                </a:cubicBezTo>
                <a:cubicBezTo>
                  <a:pt x="6092" y="4182"/>
                  <a:pt x="6092" y="4182"/>
                  <a:pt x="6092" y="4182"/>
                </a:cubicBezTo>
                <a:cubicBezTo>
                  <a:pt x="6091" y="4183"/>
                  <a:pt x="6091" y="4183"/>
                  <a:pt x="6091" y="4183"/>
                </a:cubicBezTo>
                <a:cubicBezTo>
                  <a:pt x="5807" y="4019"/>
                  <a:pt x="5807" y="4019"/>
                  <a:pt x="5807" y="4019"/>
                </a:cubicBezTo>
                <a:cubicBezTo>
                  <a:pt x="5807" y="3692"/>
                  <a:pt x="5807" y="3692"/>
                  <a:pt x="5807" y="3692"/>
                </a:cubicBezTo>
                <a:lnTo>
                  <a:pt x="6378" y="4018"/>
                </a:lnTo>
                <a:close/>
                <a:moveTo>
                  <a:pt x="6373" y="4358"/>
                </a:moveTo>
                <a:cubicBezTo>
                  <a:pt x="6092" y="4520"/>
                  <a:pt x="6092" y="4520"/>
                  <a:pt x="6092" y="4520"/>
                </a:cubicBezTo>
                <a:cubicBezTo>
                  <a:pt x="6092" y="4195"/>
                  <a:pt x="6092" y="4195"/>
                  <a:pt x="6092" y="4195"/>
                </a:cubicBezTo>
                <a:lnTo>
                  <a:pt x="6373" y="4358"/>
                </a:lnTo>
                <a:close/>
                <a:moveTo>
                  <a:pt x="6094" y="5525"/>
                </a:moveTo>
                <a:cubicBezTo>
                  <a:pt x="5812" y="5361"/>
                  <a:pt x="5812" y="5361"/>
                  <a:pt x="5812" y="5361"/>
                </a:cubicBezTo>
                <a:cubicBezTo>
                  <a:pt x="6091" y="5198"/>
                  <a:pt x="6091" y="5198"/>
                  <a:pt x="6091" y="5198"/>
                </a:cubicBezTo>
                <a:lnTo>
                  <a:pt x="6094" y="5525"/>
                </a:lnTo>
                <a:close/>
                <a:moveTo>
                  <a:pt x="5804" y="5354"/>
                </a:moveTo>
                <a:cubicBezTo>
                  <a:pt x="5803" y="4749"/>
                  <a:pt x="5803" y="4749"/>
                  <a:pt x="5803" y="4749"/>
                </a:cubicBezTo>
                <a:cubicBezTo>
                  <a:pt x="5834" y="4748"/>
                  <a:pt x="5859" y="4723"/>
                  <a:pt x="5859" y="4691"/>
                </a:cubicBezTo>
                <a:cubicBezTo>
                  <a:pt x="5859" y="4681"/>
                  <a:pt x="5856" y="4672"/>
                  <a:pt x="5852" y="4664"/>
                </a:cubicBezTo>
                <a:cubicBezTo>
                  <a:pt x="6087" y="4528"/>
                  <a:pt x="6087" y="4528"/>
                  <a:pt x="6087" y="4528"/>
                </a:cubicBezTo>
                <a:cubicBezTo>
                  <a:pt x="6087" y="4857"/>
                  <a:pt x="6087" y="4857"/>
                  <a:pt x="6087" y="4857"/>
                </a:cubicBezTo>
                <a:cubicBezTo>
                  <a:pt x="6091" y="5187"/>
                  <a:pt x="6091" y="5187"/>
                  <a:pt x="6091" y="5187"/>
                </a:cubicBezTo>
                <a:lnTo>
                  <a:pt x="5804" y="5354"/>
                </a:lnTo>
                <a:close/>
                <a:moveTo>
                  <a:pt x="5801" y="4633"/>
                </a:moveTo>
                <a:cubicBezTo>
                  <a:pt x="5780" y="4633"/>
                  <a:pt x="5762" y="4644"/>
                  <a:pt x="5752" y="4660"/>
                </a:cubicBezTo>
                <a:cubicBezTo>
                  <a:pt x="5519" y="4525"/>
                  <a:pt x="5519" y="4525"/>
                  <a:pt x="5519" y="4525"/>
                </a:cubicBezTo>
                <a:cubicBezTo>
                  <a:pt x="6086" y="4191"/>
                  <a:pt x="6086" y="4191"/>
                  <a:pt x="6086" y="4191"/>
                </a:cubicBezTo>
                <a:cubicBezTo>
                  <a:pt x="6087" y="4192"/>
                  <a:pt x="6087" y="4192"/>
                  <a:pt x="6087" y="4192"/>
                </a:cubicBezTo>
                <a:cubicBezTo>
                  <a:pt x="6087" y="4523"/>
                  <a:pt x="6087" y="4523"/>
                  <a:pt x="6087" y="4523"/>
                </a:cubicBezTo>
                <a:cubicBezTo>
                  <a:pt x="5850" y="4660"/>
                  <a:pt x="5850" y="4660"/>
                  <a:pt x="5850" y="4660"/>
                </a:cubicBezTo>
                <a:cubicBezTo>
                  <a:pt x="5839" y="4644"/>
                  <a:pt x="5821" y="4633"/>
                  <a:pt x="5801" y="4633"/>
                </a:cubicBezTo>
                <a:close/>
                <a:moveTo>
                  <a:pt x="5799" y="5353"/>
                </a:moveTo>
                <a:cubicBezTo>
                  <a:pt x="5228" y="5021"/>
                  <a:pt x="5228" y="5021"/>
                  <a:pt x="5228" y="5021"/>
                </a:cubicBezTo>
                <a:cubicBezTo>
                  <a:pt x="5227" y="4393"/>
                  <a:pt x="5227" y="4393"/>
                  <a:pt x="5227" y="4393"/>
                </a:cubicBezTo>
                <a:cubicBezTo>
                  <a:pt x="5237" y="4391"/>
                  <a:pt x="5246" y="4385"/>
                  <a:pt x="5252" y="4376"/>
                </a:cubicBezTo>
                <a:cubicBezTo>
                  <a:pt x="5511" y="4526"/>
                  <a:pt x="5511" y="4526"/>
                  <a:pt x="5511" y="4526"/>
                </a:cubicBezTo>
                <a:cubicBezTo>
                  <a:pt x="5511" y="4529"/>
                  <a:pt x="5511" y="4529"/>
                  <a:pt x="5511" y="4529"/>
                </a:cubicBezTo>
                <a:cubicBezTo>
                  <a:pt x="5514" y="4528"/>
                  <a:pt x="5514" y="4528"/>
                  <a:pt x="5514" y="4528"/>
                </a:cubicBezTo>
                <a:cubicBezTo>
                  <a:pt x="5749" y="4664"/>
                  <a:pt x="5749" y="4664"/>
                  <a:pt x="5749" y="4664"/>
                </a:cubicBezTo>
                <a:cubicBezTo>
                  <a:pt x="5745" y="4672"/>
                  <a:pt x="5743" y="4681"/>
                  <a:pt x="5743" y="4691"/>
                </a:cubicBezTo>
                <a:cubicBezTo>
                  <a:pt x="5743" y="4723"/>
                  <a:pt x="5767" y="4748"/>
                  <a:pt x="5798" y="4749"/>
                </a:cubicBezTo>
                <a:lnTo>
                  <a:pt x="5799" y="5353"/>
                </a:lnTo>
                <a:close/>
                <a:moveTo>
                  <a:pt x="5257" y="4358"/>
                </a:moveTo>
                <a:cubicBezTo>
                  <a:pt x="5257" y="4353"/>
                  <a:pt x="5256" y="4348"/>
                  <a:pt x="5254" y="4344"/>
                </a:cubicBezTo>
                <a:cubicBezTo>
                  <a:pt x="5510" y="4196"/>
                  <a:pt x="5510" y="4196"/>
                  <a:pt x="5510" y="4196"/>
                </a:cubicBezTo>
                <a:cubicBezTo>
                  <a:pt x="5511" y="4521"/>
                  <a:pt x="5511" y="4521"/>
                  <a:pt x="5511" y="4521"/>
                </a:cubicBezTo>
                <a:cubicBezTo>
                  <a:pt x="5254" y="4372"/>
                  <a:pt x="5254" y="4372"/>
                  <a:pt x="5254" y="4372"/>
                </a:cubicBezTo>
                <a:cubicBezTo>
                  <a:pt x="5256" y="4367"/>
                  <a:pt x="5257" y="4363"/>
                  <a:pt x="5257" y="4358"/>
                </a:cubicBezTo>
                <a:close/>
                <a:moveTo>
                  <a:pt x="5224" y="4322"/>
                </a:moveTo>
                <a:cubicBezTo>
                  <a:pt x="5224" y="4023"/>
                  <a:pt x="5224" y="4023"/>
                  <a:pt x="5224" y="4023"/>
                </a:cubicBezTo>
                <a:cubicBezTo>
                  <a:pt x="5508" y="3859"/>
                  <a:pt x="5508" y="3859"/>
                  <a:pt x="5508" y="3859"/>
                </a:cubicBezTo>
                <a:cubicBezTo>
                  <a:pt x="5510" y="4185"/>
                  <a:pt x="5510" y="4185"/>
                  <a:pt x="5510" y="4185"/>
                </a:cubicBezTo>
                <a:cubicBezTo>
                  <a:pt x="5249" y="4335"/>
                  <a:pt x="5249" y="4335"/>
                  <a:pt x="5249" y="4335"/>
                </a:cubicBezTo>
                <a:cubicBezTo>
                  <a:pt x="5243" y="4328"/>
                  <a:pt x="5234" y="4323"/>
                  <a:pt x="5224" y="4322"/>
                </a:cubicBezTo>
                <a:close/>
                <a:moveTo>
                  <a:pt x="5224" y="4018"/>
                </a:moveTo>
                <a:cubicBezTo>
                  <a:pt x="5224" y="3688"/>
                  <a:pt x="5224" y="3688"/>
                  <a:pt x="5224" y="3688"/>
                </a:cubicBezTo>
                <a:cubicBezTo>
                  <a:pt x="5507" y="3524"/>
                  <a:pt x="5507" y="3524"/>
                  <a:pt x="5507" y="3524"/>
                </a:cubicBezTo>
                <a:cubicBezTo>
                  <a:pt x="5508" y="3853"/>
                  <a:pt x="5508" y="3853"/>
                  <a:pt x="5508" y="3853"/>
                </a:cubicBezTo>
                <a:lnTo>
                  <a:pt x="5224" y="4018"/>
                </a:lnTo>
                <a:close/>
                <a:moveTo>
                  <a:pt x="5221" y="3683"/>
                </a:moveTo>
                <a:cubicBezTo>
                  <a:pt x="4689" y="3376"/>
                  <a:pt x="4689" y="3376"/>
                  <a:pt x="4689" y="3376"/>
                </a:cubicBezTo>
                <a:cubicBezTo>
                  <a:pt x="4694" y="3368"/>
                  <a:pt x="4696" y="3359"/>
                  <a:pt x="4696" y="3350"/>
                </a:cubicBezTo>
                <a:cubicBezTo>
                  <a:pt x="4696" y="3343"/>
                  <a:pt x="4695" y="3335"/>
                  <a:pt x="4692" y="3329"/>
                </a:cubicBezTo>
                <a:cubicBezTo>
                  <a:pt x="4934" y="3190"/>
                  <a:pt x="4934" y="3190"/>
                  <a:pt x="4934" y="3190"/>
                </a:cubicBezTo>
                <a:cubicBezTo>
                  <a:pt x="5505" y="3520"/>
                  <a:pt x="5505" y="3520"/>
                  <a:pt x="5505" y="3520"/>
                </a:cubicBezTo>
                <a:lnTo>
                  <a:pt x="5221" y="3683"/>
                </a:lnTo>
                <a:close/>
                <a:moveTo>
                  <a:pt x="4938" y="2179"/>
                </a:moveTo>
                <a:cubicBezTo>
                  <a:pt x="5219" y="2017"/>
                  <a:pt x="5219" y="2017"/>
                  <a:pt x="5219" y="2017"/>
                </a:cubicBezTo>
                <a:cubicBezTo>
                  <a:pt x="5219" y="2341"/>
                  <a:pt x="5219" y="2341"/>
                  <a:pt x="5219" y="2341"/>
                </a:cubicBezTo>
                <a:lnTo>
                  <a:pt x="4938" y="2179"/>
                </a:lnTo>
                <a:close/>
                <a:moveTo>
                  <a:pt x="5213" y="2350"/>
                </a:moveTo>
                <a:cubicBezTo>
                  <a:pt x="4935" y="2510"/>
                  <a:pt x="4935" y="2510"/>
                  <a:pt x="4935" y="2510"/>
                </a:cubicBezTo>
                <a:cubicBezTo>
                  <a:pt x="4935" y="2189"/>
                  <a:pt x="4935" y="2189"/>
                  <a:pt x="4935" y="2189"/>
                </a:cubicBezTo>
                <a:lnTo>
                  <a:pt x="5213" y="2350"/>
                </a:lnTo>
                <a:close/>
                <a:moveTo>
                  <a:pt x="5218" y="3014"/>
                </a:moveTo>
                <a:cubicBezTo>
                  <a:pt x="4935" y="3178"/>
                  <a:pt x="4935" y="3178"/>
                  <a:pt x="4935" y="3178"/>
                </a:cubicBezTo>
                <a:cubicBezTo>
                  <a:pt x="4935" y="2516"/>
                  <a:pt x="4935" y="2516"/>
                  <a:pt x="4935" y="2516"/>
                </a:cubicBezTo>
                <a:cubicBezTo>
                  <a:pt x="5217" y="2353"/>
                  <a:pt x="5217" y="2353"/>
                  <a:pt x="5217" y="2353"/>
                </a:cubicBezTo>
                <a:lnTo>
                  <a:pt x="5218" y="3014"/>
                </a:lnTo>
                <a:close/>
                <a:moveTo>
                  <a:pt x="4588" y="2016"/>
                </a:moveTo>
                <a:cubicBezTo>
                  <a:pt x="4588" y="2023"/>
                  <a:pt x="4590" y="2030"/>
                  <a:pt x="4593" y="2037"/>
                </a:cubicBezTo>
                <a:cubicBezTo>
                  <a:pt x="4090" y="2327"/>
                  <a:pt x="4090" y="2327"/>
                  <a:pt x="4090" y="2327"/>
                </a:cubicBezTo>
                <a:cubicBezTo>
                  <a:pt x="4084" y="2320"/>
                  <a:pt x="4075" y="2315"/>
                  <a:pt x="4065" y="2315"/>
                </a:cubicBezTo>
                <a:cubicBezTo>
                  <a:pt x="4064" y="1682"/>
                  <a:pt x="4064" y="1682"/>
                  <a:pt x="4064" y="1682"/>
                </a:cubicBezTo>
                <a:cubicBezTo>
                  <a:pt x="4638" y="1350"/>
                  <a:pt x="4638" y="1350"/>
                  <a:pt x="4638" y="1350"/>
                </a:cubicBezTo>
                <a:cubicBezTo>
                  <a:pt x="4637" y="1963"/>
                  <a:pt x="4637" y="1963"/>
                  <a:pt x="4637" y="1963"/>
                </a:cubicBezTo>
                <a:cubicBezTo>
                  <a:pt x="4610" y="1965"/>
                  <a:pt x="4588" y="1988"/>
                  <a:pt x="4588" y="2016"/>
                </a:cubicBezTo>
                <a:close/>
                <a:moveTo>
                  <a:pt x="4028" y="2350"/>
                </a:moveTo>
                <a:cubicBezTo>
                  <a:pt x="4028" y="2355"/>
                  <a:pt x="4029" y="2360"/>
                  <a:pt x="4030" y="2364"/>
                </a:cubicBezTo>
                <a:cubicBezTo>
                  <a:pt x="3774" y="2513"/>
                  <a:pt x="3774" y="2513"/>
                  <a:pt x="3774" y="2513"/>
                </a:cubicBezTo>
                <a:cubicBezTo>
                  <a:pt x="3773" y="2186"/>
                  <a:pt x="3773" y="2186"/>
                  <a:pt x="3773" y="2186"/>
                </a:cubicBezTo>
                <a:cubicBezTo>
                  <a:pt x="4031" y="2335"/>
                  <a:pt x="4031" y="2335"/>
                  <a:pt x="4031" y="2335"/>
                </a:cubicBezTo>
                <a:cubicBezTo>
                  <a:pt x="4029" y="2340"/>
                  <a:pt x="4028" y="2345"/>
                  <a:pt x="4028" y="2350"/>
                </a:cubicBezTo>
                <a:close/>
                <a:moveTo>
                  <a:pt x="4033" y="2369"/>
                </a:moveTo>
                <a:cubicBezTo>
                  <a:pt x="4038" y="2378"/>
                  <a:pt x="4047" y="2384"/>
                  <a:pt x="4058" y="2386"/>
                </a:cubicBezTo>
                <a:cubicBezTo>
                  <a:pt x="4058" y="3014"/>
                  <a:pt x="4058" y="3014"/>
                  <a:pt x="4058" y="3014"/>
                </a:cubicBezTo>
                <a:cubicBezTo>
                  <a:pt x="3775" y="3178"/>
                  <a:pt x="3775" y="3178"/>
                  <a:pt x="3775" y="3178"/>
                </a:cubicBezTo>
                <a:cubicBezTo>
                  <a:pt x="3774" y="2519"/>
                  <a:pt x="3774" y="2519"/>
                  <a:pt x="3774" y="2519"/>
                </a:cubicBezTo>
                <a:lnTo>
                  <a:pt x="4033" y="2369"/>
                </a:lnTo>
                <a:close/>
                <a:moveTo>
                  <a:pt x="4063" y="3023"/>
                </a:moveTo>
                <a:cubicBezTo>
                  <a:pt x="4594" y="3330"/>
                  <a:pt x="4594" y="3330"/>
                  <a:pt x="4594" y="3330"/>
                </a:cubicBezTo>
                <a:cubicBezTo>
                  <a:pt x="4591" y="3336"/>
                  <a:pt x="4590" y="3343"/>
                  <a:pt x="4590" y="3350"/>
                </a:cubicBezTo>
                <a:cubicBezTo>
                  <a:pt x="4590" y="3359"/>
                  <a:pt x="4592" y="3367"/>
                  <a:pt x="4596" y="3375"/>
                </a:cubicBezTo>
                <a:cubicBezTo>
                  <a:pt x="4336" y="3525"/>
                  <a:pt x="4336" y="3525"/>
                  <a:pt x="4336" y="3525"/>
                </a:cubicBezTo>
                <a:cubicBezTo>
                  <a:pt x="3780" y="3186"/>
                  <a:pt x="3780" y="3186"/>
                  <a:pt x="3780" y="3186"/>
                </a:cubicBezTo>
                <a:lnTo>
                  <a:pt x="4063" y="3023"/>
                </a:lnTo>
                <a:close/>
                <a:moveTo>
                  <a:pt x="4356" y="5187"/>
                </a:moveTo>
                <a:cubicBezTo>
                  <a:pt x="4356" y="5187"/>
                  <a:pt x="4356" y="5187"/>
                  <a:pt x="4356" y="5187"/>
                </a:cubicBezTo>
                <a:cubicBezTo>
                  <a:pt x="4349" y="4523"/>
                  <a:pt x="4349" y="4523"/>
                  <a:pt x="4349" y="4523"/>
                </a:cubicBezTo>
                <a:cubicBezTo>
                  <a:pt x="4640" y="4691"/>
                  <a:pt x="4640" y="4691"/>
                  <a:pt x="4640" y="4691"/>
                </a:cubicBezTo>
                <a:cubicBezTo>
                  <a:pt x="4640" y="5031"/>
                  <a:pt x="4640" y="5031"/>
                  <a:pt x="4640" y="5031"/>
                </a:cubicBezTo>
                <a:lnTo>
                  <a:pt x="4356" y="5187"/>
                </a:lnTo>
                <a:close/>
                <a:moveTo>
                  <a:pt x="4640" y="5036"/>
                </a:moveTo>
                <a:cubicBezTo>
                  <a:pt x="4640" y="5351"/>
                  <a:pt x="4640" y="5351"/>
                  <a:pt x="4640" y="5351"/>
                </a:cubicBezTo>
                <a:cubicBezTo>
                  <a:pt x="4361" y="5190"/>
                  <a:pt x="4361" y="5190"/>
                  <a:pt x="4361" y="5190"/>
                </a:cubicBezTo>
                <a:lnTo>
                  <a:pt x="4640" y="5036"/>
                </a:lnTo>
                <a:close/>
                <a:moveTo>
                  <a:pt x="4351" y="5184"/>
                </a:moveTo>
                <a:cubicBezTo>
                  <a:pt x="4068" y="5022"/>
                  <a:pt x="4068" y="5022"/>
                  <a:pt x="4068" y="5022"/>
                </a:cubicBezTo>
                <a:cubicBezTo>
                  <a:pt x="4068" y="4408"/>
                  <a:pt x="4068" y="4408"/>
                  <a:pt x="4068" y="4408"/>
                </a:cubicBezTo>
                <a:cubicBezTo>
                  <a:pt x="4084" y="4406"/>
                  <a:pt x="4098" y="4397"/>
                  <a:pt x="4106" y="4384"/>
                </a:cubicBezTo>
                <a:cubicBezTo>
                  <a:pt x="4344" y="4520"/>
                  <a:pt x="4344" y="4520"/>
                  <a:pt x="4344" y="4520"/>
                </a:cubicBezTo>
                <a:lnTo>
                  <a:pt x="4351" y="5184"/>
                </a:lnTo>
                <a:close/>
                <a:moveTo>
                  <a:pt x="4115" y="4355"/>
                </a:moveTo>
                <a:cubicBezTo>
                  <a:pt x="4115" y="4347"/>
                  <a:pt x="4113" y="4340"/>
                  <a:pt x="4111" y="4334"/>
                </a:cubicBezTo>
                <a:cubicBezTo>
                  <a:pt x="4341" y="4202"/>
                  <a:pt x="4341" y="4202"/>
                  <a:pt x="4341" y="4202"/>
                </a:cubicBezTo>
                <a:cubicBezTo>
                  <a:pt x="4344" y="4515"/>
                  <a:pt x="4344" y="4515"/>
                  <a:pt x="4344" y="4515"/>
                </a:cubicBezTo>
                <a:cubicBezTo>
                  <a:pt x="4109" y="4379"/>
                  <a:pt x="4109" y="4379"/>
                  <a:pt x="4109" y="4379"/>
                </a:cubicBezTo>
                <a:cubicBezTo>
                  <a:pt x="4113" y="4372"/>
                  <a:pt x="4115" y="4364"/>
                  <a:pt x="4115" y="4355"/>
                </a:cubicBezTo>
                <a:close/>
                <a:moveTo>
                  <a:pt x="4338" y="3529"/>
                </a:moveTo>
                <a:cubicBezTo>
                  <a:pt x="4598" y="3379"/>
                  <a:pt x="4598" y="3379"/>
                  <a:pt x="4598" y="3379"/>
                </a:cubicBezTo>
                <a:cubicBezTo>
                  <a:pt x="4607" y="3392"/>
                  <a:pt x="4621" y="3401"/>
                  <a:pt x="4637" y="3403"/>
                </a:cubicBezTo>
                <a:cubicBezTo>
                  <a:pt x="4638" y="4019"/>
                  <a:pt x="4638" y="4019"/>
                  <a:pt x="4638" y="4019"/>
                </a:cubicBezTo>
                <a:cubicBezTo>
                  <a:pt x="4345" y="4188"/>
                  <a:pt x="4345" y="4188"/>
                  <a:pt x="4345" y="4188"/>
                </a:cubicBezTo>
                <a:lnTo>
                  <a:pt x="4338" y="3529"/>
                </a:lnTo>
                <a:close/>
                <a:moveTo>
                  <a:pt x="4064" y="4302"/>
                </a:moveTo>
                <a:cubicBezTo>
                  <a:pt x="4065" y="3687"/>
                  <a:pt x="4065" y="3687"/>
                  <a:pt x="4065" y="3687"/>
                </a:cubicBezTo>
                <a:cubicBezTo>
                  <a:pt x="4334" y="3532"/>
                  <a:pt x="4334" y="3532"/>
                  <a:pt x="4334" y="3532"/>
                </a:cubicBezTo>
                <a:cubicBezTo>
                  <a:pt x="4340" y="4190"/>
                  <a:pt x="4340" y="4190"/>
                  <a:pt x="4340" y="4190"/>
                </a:cubicBezTo>
                <a:cubicBezTo>
                  <a:pt x="4106" y="4325"/>
                  <a:pt x="4106" y="4325"/>
                  <a:pt x="4106" y="4325"/>
                </a:cubicBezTo>
                <a:cubicBezTo>
                  <a:pt x="4097" y="4312"/>
                  <a:pt x="4082" y="4302"/>
                  <a:pt x="4064" y="4302"/>
                </a:cubicBezTo>
                <a:close/>
                <a:moveTo>
                  <a:pt x="4094" y="2369"/>
                </a:moveTo>
                <a:cubicBezTo>
                  <a:pt x="4640" y="2683"/>
                  <a:pt x="4640" y="2683"/>
                  <a:pt x="4640" y="2683"/>
                </a:cubicBezTo>
                <a:cubicBezTo>
                  <a:pt x="4639" y="3297"/>
                  <a:pt x="4639" y="3297"/>
                  <a:pt x="4639" y="3297"/>
                </a:cubicBezTo>
                <a:cubicBezTo>
                  <a:pt x="4622" y="3298"/>
                  <a:pt x="4607" y="3307"/>
                  <a:pt x="4598" y="3321"/>
                </a:cubicBezTo>
                <a:cubicBezTo>
                  <a:pt x="4067" y="3014"/>
                  <a:pt x="4067" y="3014"/>
                  <a:pt x="4067" y="3014"/>
                </a:cubicBezTo>
                <a:cubicBezTo>
                  <a:pt x="4068" y="2386"/>
                  <a:pt x="4068" y="2386"/>
                  <a:pt x="4068" y="2386"/>
                </a:cubicBezTo>
                <a:cubicBezTo>
                  <a:pt x="4079" y="2384"/>
                  <a:pt x="4088" y="2378"/>
                  <a:pt x="4094" y="2369"/>
                </a:cubicBezTo>
                <a:close/>
                <a:moveTo>
                  <a:pt x="4643" y="4028"/>
                </a:moveTo>
                <a:cubicBezTo>
                  <a:pt x="4930" y="4193"/>
                  <a:pt x="4930" y="4193"/>
                  <a:pt x="4930" y="4193"/>
                </a:cubicBezTo>
                <a:cubicBezTo>
                  <a:pt x="4930" y="4521"/>
                  <a:pt x="4930" y="4521"/>
                  <a:pt x="4930" y="4521"/>
                </a:cubicBezTo>
                <a:cubicBezTo>
                  <a:pt x="4642" y="4687"/>
                  <a:pt x="4642" y="4687"/>
                  <a:pt x="4642" y="4687"/>
                </a:cubicBezTo>
                <a:cubicBezTo>
                  <a:pt x="4349" y="4518"/>
                  <a:pt x="4349" y="4518"/>
                  <a:pt x="4349" y="4518"/>
                </a:cubicBezTo>
                <a:cubicBezTo>
                  <a:pt x="4345" y="4199"/>
                  <a:pt x="4345" y="4199"/>
                  <a:pt x="4345" y="4199"/>
                </a:cubicBezTo>
                <a:lnTo>
                  <a:pt x="4643" y="4028"/>
                </a:lnTo>
                <a:close/>
                <a:moveTo>
                  <a:pt x="4645" y="5351"/>
                </a:moveTo>
                <a:cubicBezTo>
                  <a:pt x="4645" y="5036"/>
                  <a:pt x="4645" y="5036"/>
                  <a:pt x="4645" y="5036"/>
                </a:cubicBezTo>
                <a:cubicBezTo>
                  <a:pt x="4920" y="5192"/>
                  <a:pt x="4920" y="5192"/>
                  <a:pt x="4920" y="5192"/>
                </a:cubicBezTo>
                <a:lnTo>
                  <a:pt x="4645" y="5351"/>
                </a:lnTo>
                <a:close/>
                <a:moveTo>
                  <a:pt x="4930" y="5198"/>
                </a:moveTo>
                <a:cubicBezTo>
                  <a:pt x="4930" y="5521"/>
                  <a:pt x="4930" y="5521"/>
                  <a:pt x="4930" y="5521"/>
                </a:cubicBezTo>
                <a:cubicBezTo>
                  <a:pt x="4649" y="5360"/>
                  <a:pt x="4649" y="5360"/>
                  <a:pt x="4649" y="5360"/>
                </a:cubicBezTo>
                <a:lnTo>
                  <a:pt x="4930" y="5198"/>
                </a:lnTo>
                <a:close/>
                <a:moveTo>
                  <a:pt x="4645" y="5030"/>
                </a:moveTo>
                <a:cubicBezTo>
                  <a:pt x="4645" y="4691"/>
                  <a:pt x="4645" y="4691"/>
                  <a:pt x="4645" y="4691"/>
                </a:cubicBezTo>
                <a:cubicBezTo>
                  <a:pt x="4930" y="4527"/>
                  <a:pt x="4930" y="4527"/>
                  <a:pt x="4930" y="4527"/>
                </a:cubicBezTo>
                <a:cubicBezTo>
                  <a:pt x="4930" y="5187"/>
                  <a:pt x="4930" y="5187"/>
                  <a:pt x="4930" y="5187"/>
                </a:cubicBezTo>
                <a:cubicBezTo>
                  <a:pt x="4925" y="5189"/>
                  <a:pt x="4925" y="5189"/>
                  <a:pt x="4925" y="5189"/>
                </a:cubicBezTo>
                <a:lnTo>
                  <a:pt x="4645" y="5030"/>
                </a:lnTo>
                <a:close/>
                <a:moveTo>
                  <a:pt x="4687" y="3320"/>
                </a:moveTo>
                <a:cubicBezTo>
                  <a:pt x="4678" y="3306"/>
                  <a:pt x="4662" y="3297"/>
                  <a:pt x="4644" y="3297"/>
                </a:cubicBezTo>
                <a:cubicBezTo>
                  <a:pt x="4645" y="2683"/>
                  <a:pt x="4645" y="2683"/>
                  <a:pt x="4645" y="2683"/>
                </a:cubicBezTo>
                <a:cubicBezTo>
                  <a:pt x="4930" y="2519"/>
                  <a:pt x="4930" y="2519"/>
                  <a:pt x="4930" y="2519"/>
                </a:cubicBezTo>
                <a:cubicBezTo>
                  <a:pt x="4930" y="3181"/>
                  <a:pt x="4930" y="3181"/>
                  <a:pt x="4930" y="3181"/>
                </a:cubicBezTo>
                <a:lnTo>
                  <a:pt x="4687" y="3320"/>
                </a:lnTo>
                <a:close/>
                <a:moveTo>
                  <a:pt x="5219" y="4322"/>
                </a:moveTo>
                <a:cubicBezTo>
                  <a:pt x="5209" y="4322"/>
                  <a:pt x="5200" y="4327"/>
                  <a:pt x="5194" y="4335"/>
                </a:cubicBezTo>
                <a:cubicBezTo>
                  <a:pt x="4939" y="4188"/>
                  <a:pt x="4939" y="4188"/>
                  <a:pt x="4939" y="4188"/>
                </a:cubicBezTo>
                <a:cubicBezTo>
                  <a:pt x="5219" y="4026"/>
                  <a:pt x="5219" y="4026"/>
                  <a:pt x="5219" y="4026"/>
                </a:cubicBezTo>
                <a:lnTo>
                  <a:pt x="5219" y="4322"/>
                </a:lnTo>
                <a:close/>
                <a:moveTo>
                  <a:pt x="5218" y="5021"/>
                </a:moveTo>
                <a:cubicBezTo>
                  <a:pt x="4935" y="5184"/>
                  <a:pt x="4935" y="5184"/>
                  <a:pt x="4935" y="5184"/>
                </a:cubicBezTo>
                <a:cubicBezTo>
                  <a:pt x="4935" y="4524"/>
                  <a:pt x="4935" y="4524"/>
                  <a:pt x="4935" y="4524"/>
                </a:cubicBezTo>
                <a:cubicBezTo>
                  <a:pt x="5191" y="4377"/>
                  <a:pt x="5191" y="4377"/>
                  <a:pt x="5191" y="4377"/>
                </a:cubicBezTo>
                <a:cubicBezTo>
                  <a:pt x="5197" y="4386"/>
                  <a:pt x="5206" y="4392"/>
                  <a:pt x="5217" y="4393"/>
                </a:cubicBezTo>
                <a:lnTo>
                  <a:pt x="5218" y="5021"/>
                </a:lnTo>
                <a:close/>
                <a:moveTo>
                  <a:pt x="4935" y="4519"/>
                </a:moveTo>
                <a:cubicBezTo>
                  <a:pt x="4935" y="4196"/>
                  <a:pt x="4935" y="4196"/>
                  <a:pt x="4935" y="4196"/>
                </a:cubicBezTo>
                <a:cubicBezTo>
                  <a:pt x="5189" y="4343"/>
                  <a:pt x="5189" y="4343"/>
                  <a:pt x="5189" y="4343"/>
                </a:cubicBezTo>
                <a:cubicBezTo>
                  <a:pt x="5187" y="4347"/>
                  <a:pt x="5185" y="4352"/>
                  <a:pt x="5185" y="4358"/>
                </a:cubicBezTo>
                <a:cubicBezTo>
                  <a:pt x="5185" y="4363"/>
                  <a:pt x="5187" y="4368"/>
                  <a:pt x="5189" y="4372"/>
                </a:cubicBezTo>
                <a:lnTo>
                  <a:pt x="4935" y="4519"/>
                </a:lnTo>
                <a:close/>
                <a:moveTo>
                  <a:pt x="4935" y="4185"/>
                </a:moveTo>
                <a:cubicBezTo>
                  <a:pt x="4648" y="4019"/>
                  <a:pt x="4648" y="4019"/>
                  <a:pt x="4648" y="4019"/>
                </a:cubicBezTo>
                <a:cubicBezTo>
                  <a:pt x="4647" y="3403"/>
                  <a:pt x="4647" y="3403"/>
                  <a:pt x="4647" y="3403"/>
                </a:cubicBezTo>
                <a:cubicBezTo>
                  <a:pt x="4664" y="3402"/>
                  <a:pt x="4678" y="3393"/>
                  <a:pt x="4687" y="3380"/>
                </a:cubicBezTo>
                <a:cubicBezTo>
                  <a:pt x="5219" y="3688"/>
                  <a:pt x="5219" y="3688"/>
                  <a:pt x="5219" y="3688"/>
                </a:cubicBezTo>
                <a:cubicBezTo>
                  <a:pt x="5219" y="4020"/>
                  <a:pt x="5219" y="4020"/>
                  <a:pt x="5219" y="4020"/>
                </a:cubicBezTo>
                <a:lnTo>
                  <a:pt x="4935" y="4185"/>
                </a:lnTo>
                <a:close/>
                <a:moveTo>
                  <a:pt x="4930" y="6188"/>
                </a:moveTo>
                <a:cubicBezTo>
                  <a:pt x="4677" y="6042"/>
                  <a:pt x="4677" y="6042"/>
                  <a:pt x="4677" y="6042"/>
                </a:cubicBezTo>
                <a:cubicBezTo>
                  <a:pt x="4678" y="6038"/>
                  <a:pt x="4679" y="6034"/>
                  <a:pt x="4679" y="6030"/>
                </a:cubicBezTo>
                <a:cubicBezTo>
                  <a:pt x="4679" y="6012"/>
                  <a:pt x="4665" y="5997"/>
                  <a:pt x="4648" y="5994"/>
                </a:cubicBezTo>
                <a:cubicBezTo>
                  <a:pt x="4648" y="5365"/>
                  <a:pt x="4648" y="5365"/>
                  <a:pt x="4648" y="5365"/>
                </a:cubicBezTo>
                <a:cubicBezTo>
                  <a:pt x="4930" y="5527"/>
                  <a:pt x="4930" y="5527"/>
                  <a:pt x="4930" y="5527"/>
                </a:cubicBezTo>
                <a:lnTo>
                  <a:pt x="4930" y="6188"/>
                </a:lnTo>
                <a:close/>
                <a:moveTo>
                  <a:pt x="4925" y="6197"/>
                </a:moveTo>
                <a:cubicBezTo>
                  <a:pt x="4356" y="6525"/>
                  <a:pt x="4356" y="6525"/>
                  <a:pt x="4356" y="6525"/>
                </a:cubicBezTo>
                <a:cubicBezTo>
                  <a:pt x="4356" y="6200"/>
                  <a:pt x="4356" y="6200"/>
                  <a:pt x="4356" y="6200"/>
                </a:cubicBezTo>
                <a:cubicBezTo>
                  <a:pt x="4614" y="6050"/>
                  <a:pt x="4614" y="6050"/>
                  <a:pt x="4614" y="6050"/>
                </a:cubicBezTo>
                <a:cubicBezTo>
                  <a:pt x="4621" y="6059"/>
                  <a:pt x="4631" y="6065"/>
                  <a:pt x="4643" y="6065"/>
                </a:cubicBezTo>
                <a:cubicBezTo>
                  <a:pt x="4655" y="6065"/>
                  <a:pt x="4666" y="6059"/>
                  <a:pt x="4672" y="6050"/>
                </a:cubicBezTo>
                <a:lnTo>
                  <a:pt x="4925" y="6197"/>
                </a:lnTo>
                <a:close/>
                <a:moveTo>
                  <a:pt x="4356" y="6189"/>
                </a:moveTo>
                <a:cubicBezTo>
                  <a:pt x="4356" y="5527"/>
                  <a:pt x="4356" y="5527"/>
                  <a:pt x="4356" y="5527"/>
                </a:cubicBezTo>
                <a:cubicBezTo>
                  <a:pt x="4638" y="5364"/>
                  <a:pt x="4638" y="5364"/>
                  <a:pt x="4638" y="5364"/>
                </a:cubicBezTo>
                <a:cubicBezTo>
                  <a:pt x="4638" y="5994"/>
                  <a:pt x="4638" y="5994"/>
                  <a:pt x="4638" y="5994"/>
                </a:cubicBezTo>
                <a:cubicBezTo>
                  <a:pt x="4621" y="5997"/>
                  <a:pt x="4607" y="6012"/>
                  <a:pt x="4607" y="6030"/>
                </a:cubicBezTo>
                <a:cubicBezTo>
                  <a:pt x="4607" y="6034"/>
                  <a:pt x="4608" y="6038"/>
                  <a:pt x="4610" y="6042"/>
                </a:cubicBezTo>
                <a:lnTo>
                  <a:pt x="4356" y="6189"/>
                </a:lnTo>
                <a:close/>
                <a:moveTo>
                  <a:pt x="4059" y="4302"/>
                </a:moveTo>
                <a:cubicBezTo>
                  <a:pt x="4043" y="4302"/>
                  <a:pt x="4028" y="4311"/>
                  <a:pt x="4018" y="4324"/>
                </a:cubicBezTo>
                <a:cubicBezTo>
                  <a:pt x="3488" y="4018"/>
                  <a:pt x="3488" y="4018"/>
                  <a:pt x="3488" y="4018"/>
                </a:cubicBezTo>
                <a:cubicBezTo>
                  <a:pt x="3489" y="3389"/>
                  <a:pt x="3489" y="3389"/>
                  <a:pt x="3489" y="3389"/>
                </a:cubicBezTo>
                <a:cubicBezTo>
                  <a:pt x="3499" y="3387"/>
                  <a:pt x="3507" y="3381"/>
                  <a:pt x="3513" y="3372"/>
                </a:cubicBezTo>
                <a:cubicBezTo>
                  <a:pt x="4060" y="3687"/>
                  <a:pt x="4060" y="3687"/>
                  <a:pt x="4060" y="3687"/>
                </a:cubicBezTo>
                <a:lnTo>
                  <a:pt x="4059" y="4302"/>
                </a:lnTo>
                <a:close/>
                <a:moveTo>
                  <a:pt x="3485" y="2686"/>
                </a:moveTo>
                <a:cubicBezTo>
                  <a:pt x="3769" y="2522"/>
                  <a:pt x="3769" y="2522"/>
                  <a:pt x="3769" y="2522"/>
                </a:cubicBezTo>
                <a:cubicBezTo>
                  <a:pt x="3770" y="3180"/>
                  <a:pt x="3770" y="3180"/>
                  <a:pt x="3770" y="3180"/>
                </a:cubicBezTo>
                <a:cubicBezTo>
                  <a:pt x="3509" y="3331"/>
                  <a:pt x="3509" y="3331"/>
                  <a:pt x="3509" y="3331"/>
                </a:cubicBezTo>
                <a:cubicBezTo>
                  <a:pt x="3503" y="3324"/>
                  <a:pt x="3495" y="3319"/>
                  <a:pt x="3485" y="3319"/>
                </a:cubicBezTo>
                <a:lnTo>
                  <a:pt x="3485" y="2686"/>
                </a:lnTo>
                <a:close/>
                <a:moveTo>
                  <a:pt x="3775" y="3189"/>
                </a:moveTo>
                <a:cubicBezTo>
                  <a:pt x="4331" y="3527"/>
                  <a:pt x="4331" y="3527"/>
                  <a:pt x="4331" y="3527"/>
                </a:cubicBezTo>
                <a:cubicBezTo>
                  <a:pt x="4063" y="3683"/>
                  <a:pt x="4063" y="3683"/>
                  <a:pt x="4063" y="3683"/>
                </a:cubicBezTo>
                <a:cubicBezTo>
                  <a:pt x="3515" y="3368"/>
                  <a:pt x="3515" y="3368"/>
                  <a:pt x="3515" y="3368"/>
                </a:cubicBezTo>
                <a:cubicBezTo>
                  <a:pt x="3517" y="3364"/>
                  <a:pt x="3518" y="3359"/>
                  <a:pt x="3518" y="3354"/>
                </a:cubicBezTo>
                <a:cubicBezTo>
                  <a:pt x="3518" y="3349"/>
                  <a:pt x="3517" y="3344"/>
                  <a:pt x="3514" y="3339"/>
                </a:cubicBezTo>
                <a:lnTo>
                  <a:pt x="3775" y="3189"/>
                </a:lnTo>
                <a:close/>
                <a:moveTo>
                  <a:pt x="3772" y="1516"/>
                </a:moveTo>
                <a:cubicBezTo>
                  <a:pt x="4059" y="1682"/>
                  <a:pt x="4059" y="1682"/>
                  <a:pt x="4059" y="1682"/>
                </a:cubicBezTo>
                <a:cubicBezTo>
                  <a:pt x="4060" y="2315"/>
                  <a:pt x="4060" y="2315"/>
                  <a:pt x="4060" y="2315"/>
                </a:cubicBezTo>
                <a:cubicBezTo>
                  <a:pt x="4051" y="2316"/>
                  <a:pt x="4043" y="2320"/>
                  <a:pt x="4037" y="2327"/>
                </a:cubicBezTo>
                <a:cubicBezTo>
                  <a:pt x="3773" y="2175"/>
                  <a:pt x="3773" y="2175"/>
                  <a:pt x="3773" y="2175"/>
                </a:cubicBezTo>
                <a:lnTo>
                  <a:pt x="3772" y="1516"/>
                </a:lnTo>
                <a:close/>
                <a:moveTo>
                  <a:pt x="3774" y="1511"/>
                </a:moveTo>
                <a:cubicBezTo>
                  <a:pt x="4351" y="1182"/>
                  <a:pt x="4351" y="1182"/>
                  <a:pt x="4351" y="1182"/>
                </a:cubicBezTo>
                <a:cubicBezTo>
                  <a:pt x="4636" y="1345"/>
                  <a:pt x="4636" y="1345"/>
                  <a:pt x="4636" y="1345"/>
                </a:cubicBezTo>
                <a:cubicBezTo>
                  <a:pt x="4062" y="1678"/>
                  <a:pt x="4062" y="1678"/>
                  <a:pt x="4062" y="1678"/>
                </a:cubicBezTo>
                <a:lnTo>
                  <a:pt x="3774" y="1511"/>
                </a:lnTo>
                <a:close/>
                <a:moveTo>
                  <a:pt x="4360" y="1176"/>
                </a:moveTo>
                <a:cubicBezTo>
                  <a:pt x="4639" y="998"/>
                  <a:pt x="4639" y="998"/>
                  <a:pt x="4639" y="998"/>
                </a:cubicBezTo>
                <a:cubicBezTo>
                  <a:pt x="4639" y="1336"/>
                  <a:pt x="4639" y="1336"/>
                  <a:pt x="4639" y="1336"/>
                </a:cubicBezTo>
                <a:lnTo>
                  <a:pt x="4360" y="1176"/>
                </a:lnTo>
                <a:close/>
                <a:moveTo>
                  <a:pt x="4641" y="2069"/>
                </a:moveTo>
                <a:cubicBezTo>
                  <a:pt x="4660" y="2069"/>
                  <a:pt x="4677" y="2059"/>
                  <a:pt x="4686" y="2045"/>
                </a:cubicBezTo>
                <a:cubicBezTo>
                  <a:pt x="4930" y="2186"/>
                  <a:pt x="4930" y="2186"/>
                  <a:pt x="4930" y="2186"/>
                </a:cubicBezTo>
                <a:cubicBezTo>
                  <a:pt x="4930" y="2513"/>
                  <a:pt x="4930" y="2513"/>
                  <a:pt x="4930" y="2513"/>
                </a:cubicBezTo>
                <a:cubicBezTo>
                  <a:pt x="4642" y="2679"/>
                  <a:pt x="4642" y="2679"/>
                  <a:pt x="4642" y="2679"/>
                </a:cubicBezTo>
                <a:cubicBezTo>
                  <a:pt x="4096" y="2365"/>
                  <a:pt x="4096" y="2365"/>
                  <a:pt x="4096" y="2365"/>
                </a:cubicBezTo>
                <a:cubicBezTo>
                  <a:pt x="4098" y="2361"/>
                  <a:pt x="4099" y="2356"/>
                  <a:pt x="4099" y="2350"/>
                </a:cubicBezTo>
                <a:cubicBezTo>
                  <a:pt x="4099" y="2345"/>
                  <a:pt x="4098" y="2340"/>
                  <a:pt x="4095" y="2335"/>
                </a:cubicBezTo>
                <a:cubicBezTo>
                  <a:pt x="4597" y="2045"/>
                  <a:pt x="4597" y="2045"/>
                  <a:pt x="4597" y="2045"/>
                </a:cubicBezTo>
                <a:cubicBezTo>
                  <a:pt x="4607" y="2060"/>
                  <a:pt x="4623" y="2069"/>
                  <a:pt x="4641" y="2069"/>
                </a:cubicBezTo>
                <a:close/>
                <a:moveTo>
                  <a:pt x="4647" y="1963"/>
                </a:moveTo>
                <a:cubicBezTo>
                  <a:pt x="4648" y="1352"/>
                  <a:pt x="4648" y="1352"/>
                  <a:pt x="4648" y="1352"/>
                </a:cubicBezTo>
                <a:cubicBezTo>
                  <a:pt x="5219" y="1679"/>
                  <a:pt x="5219" y="1679"/>
                  <a:pt x="5219" y="1679"/>
                </a:cubicBezTo>
                <a:cubicBezTo>
                  <a:pt x="5219" y="2011"/>
                  <a:pt x="5219" y="2011"/>
                  <a:pt x="5219" y="2011"/>
                </a:cubicBezTo>
                <a:cubicBezTo>
                  <a:pt x="4934" y="2177"/>
                  <a:pt x="4934" y="2177"/>
                  <a:pt x="4934" y="2177"/>
                </a:cubicBezTo>
                <a:cubicBezTo>
                  <a:pt x="4691" y="2036"/>
                  <a:pt x="4691" y="2036"/>
                  <a:pt x="4691" y="2036"/>
                </a:cubicBezTo>
                <a:cubicBezTo>
                  <a:pt x="4693" y="2030"/>
                  <a:pt x="4695" y="2023"/>
                  <a:pt x="4695" y="2016"/>
                </a:cubicBezTo>
                <a:cubicBezTo>
                  <a:pt x="4695" y="1988"/>
                  <a:pt x="4674" y="1966"/>
                  <a:pt x="4647" y="1963"/>
                </a:cubicBezTo>
                <a:close/>
                <a:moveTo>
                  <a:pt x="5223" y="3023"/>
                </a:moveTo>
                <a:cubicBezTo>
                  <a:pt x="5793" y="3353"/>
                  <a:pt x="5793" y="3353"/>
                  <a:pt x="5793" y="3353"/>
                </a:cubicBezTo>
                <a:cubicBezTo>
                  <a:pt x="5510" y="3517"/>
                  <a:pt x="5510" y="3517"/>
                  <a:pt x="5510" y="3517"/>
                </a:cubicBezTo>
                <a:cubicBezTo>
                  <a:pt x="4939" y="3187"/>
                  <a:pt x="4939" y="3187"/>
                  <a:pt x="4939" y="3187"/>
                </a:cubicBezTo>
                <a:lnTo>
                  <a:pt x="5223" y="3023"/>
                </a:lnTo>
                <a:close/>
                <a:moveTo>
                  <a:pt x="5514" y="1506"/>
                </a:moveTo>
                <a:cubicBezTo>
                  <a:pt x="5516" y="1184"/>
                  <a:pt x="5516" y="1184"/>
                  <a:pt x="5516" y="1184"/>
                </a:cubicBezTo>
                <a:cubicBezTo>
                  <a:pt x="5794" y="1345"/>
                  <a:pt x="5794" y="1345"/>
                  <a:pt x="5794" y="1345"/>
                </a:cubicBezTo>
                <a:lnTo>
                  <a:pt x="5514" y="1506"/>
                </a:lnTo>
                <a:close/>
                <a:moveTo>
                  <a:pt x="5521" y="1176"/>
                </a:moveTo>
                <a:cubicBezTo>
                  <a:pt x="5799" y="1014"/>
                  <a:pt x="5799" y="1014"/>
                  <a:pt x="5799" y="1014"/>
                </a:cubicBezTo>
                <a:cubicBezTo>
                  <a:pt x="5799" y="1337"/>
                  <a:pt x="5799" y="1337"/>
                  <a:pt x="5799" y="1337"/>
                </a:cubicBezTo>
                <a:lnTo>
                  <a:pt x="5521" y="1176"/>
                </a:lnTo>
                <a:close/>
                <a:moveTo>
                  <a:pt x="5807" y="2011"/>
                </a:moveTo>
                <a:cubicBezTo>
                  <a:pt x="5807" y="1349"/>
                  <a:pt x="5807" y="1349"/>
                  <a:pt x="5807" y="1349"/>
                </a:cubicBezTo>
                <a:cubicBezTo>
                  <a:pt x="6379" y="1680"/>
                  <a:pt x="6379" y="1680"/>
                  <a:pt x="6379" y="1680"/>
                </a:cubicBezTo>
                <a:cubicBezTo>
                  <a:pt x="6378" y="2295"/>
                  <a:pt x="6378" y="2295"/>
                  <a:pt x="6378" y="2295"/>
                </a:cubicBezTo>
                <a:cubicBezTo>
                  <a:pt x="6361" y="2296"/>
                  <a:pt x="6347" y="2305"/>
                  <a:pt x="6338" y="2318"/>
                </a:cubicBezTo>
                <a:lnTo>
                  <a:pt x="5807" y="2011"/>
                </a:lnTo>
                <a:close/>
                <a:moveTo>
                  <a:pt x="6381" y="3024"/>
                </a:moveTo>
                <a:cubicBezTo>
                  <a:pt x="6953" y="3354"/>
                  <a:pt x="6953" y="3354"/>
                  <a:pt x="6953" y="3354"/>
                </a:cubicBezTo>
                <a:cubicBezTo>
                  <a:pt x="6430" y="3655"/>
                  <a:pt x="6430" y="3655"/>
                  <a:pt x="6430" y="3655"/>
                </a:cubicBezTo>
                <a:cubicBezTo>
                  <a:pt x="6420" y="3639"/>
                  <a:pt x="6401" y="3628"/>
                  <a:pt x="6380" y="3628"/>
                </a:cubicBezTo>
                <a:cubicBezTo>
                  <a:pt x="6360" y="3628"/>
                  <a:pt x="6342" y="3639"/>
                  <a:pt x="6331" y="3655"/>
                </a:cubicBezTo>
                <a:cubicBezTo>
                  <a:pt x="5810" y="3353"/>
                  <a:pt x="5810" y="3353"/>
                  <a:pt x="5810" y="3353"/>
                </a:cubicBezTo>
                <a:lnTo>
                  <a:pt x="6381" y="3024"/>
                </a:lnTo>
                <a:close/>
                <a:moveTo>
                  <a:pt x="6956" y="4019"/>
                </a:moveTo>
                <a:cubicBezTo>
                  <a:pt x="6384" y="4350"/>
                  <a:pt x="6384" y="4350"/>
                  <a:pt x="6384" y="4350"/>
                </a:cubicBezTo>
                <a:cubicBezTo>
                  <a:pt x="6383" y="4020"/>
                  <a:pt x="6383" y="4020"/>
                  <a:pt x="6383" y="4020"/>
                </a:cubicBezTo>
                <a:cubicBezTo>
                  <a:pt x="6383" y="4020"/>
                  <a:pt x="6383" y="4020"/>
                  <a:pt x="6383" y="4020"/>
                </a:cubicBezTo>
                <a:cubicBezTo>
                  <a:pt x="6956" y="3695"/>
                  <a:pt x="6956" y="3695"/>
                  <a:pt x="6956" y="3695"/>
                </a:cubicBezTo>
                <a:lnTo>
                  <a:pt x="6956" y="4019"/>
                </a:lnTo>
                <a:close/>
                <a:moveTo>
                  <a:pt x="6386" y="3015"/>
                </a:moveTo>
                <a:cubicBezTo>
                  <a:pt x="6386" y="2401"/>
                  <a:pt x="6386" y="2401"/>
                  <a:pt x="6386" y="2401"/>
                </a:cubicBezTo>
                <a:cubicBezTo>
                  <a:pt x="6403" y="2399"/>
                  <a:pt x="6417" y="2390"/>
                  <a:pt x="6426" y="2377"/>
                </a:cubicBezTo>
                <a:cubicBezTo>
                  <a:pt x="6958" y="2684"/>
                  <a:pt x="6958" y="2684"/>
                  <a:pt x="6958" y="2684"/>
                </a:cubicBezTo>
                <a:cubicBezTo>
                  <a:pt x="6958" y="3345"/>
                  <a:pt x="6958" y="3345"/>
                  <a:pt x="6958" y="3345"/>
                </a:cubicBezTo>
                <a:lnTo>
                  <a:pt x="6386" y="3015"/>
                </a:lnTo>
                <a:close/>
                <a:moveTo>
                  <a:pt x="6383" y="4014"/>
                </a:moveTo>
                <a:cubicBezTo>
                  <a:pt x="6383" y="3744"/>
                  <a:pt x="6383" y="3744"/>
                  <a:pt x="6383" y="3744"/>
                </a:cubicBezTo>
                <a:cubicBezTo>
                  <a:pt x="6414" y="3743"/>
                  <a:pt x="6439" y="3717"/>
                  <a:pt x="6439" y="3686"/>
                </a:cubicBezTo>
                <a:cubicBezTo>
                  <a:pt x="6439" y="3677"/>
                  <a:pt x="6436" y="3668"/>
                  <a:pt x="6432" y="3660"/>
                </a:cubicBezTo>
                <a:cubicBezTo>
                  <a:pt x="6956" y="3357"/>
                  <a:pt x="6956" y="3357"/>
                  <a:pt x="6956" y="3357"/>
                </a:cubicBezTo>
                <a:cubicBezTo>
                  <a:pt x="6956" y="3690"/>
                  <a:pt x="6956" y="3690"/>
                  <a:pt x="6956" y="3690"/>
                </a:cubicBezTo>
                <a:lnTo>
                  <a:pt x="6383" y="4014"/>
                </a:lnTo>
                <a:close/>
                <a:moveTo>
                  <a:pt x="6383" y="2294"/>
                </a:moveTo>
                <a:cubicBezTo>
                  <a:pt x="6384" y="1680"/>
                  <a:pt x="6384" y="1680"/>
                  <a:pt x="6384" y="1680"/>
                </a:cubicBezTo>
                <a:cubicBezTo>
                  <a:pt x="6672" y="1513"/>
                  <a:pt x="6672" y="1513"/>
                  <a:pt x="6672" y="1513"/>
                </a:cubicBezTo>
                <a:cubicBezTo>
                  <a:pt x="6673" y="1852"/>
                  <a:pt x="6673" y="1852"/>
                  <a:pt x="6673" y="1852"/>
                </a:cubicBezTo>
                <a:cubicBezTo>
                  <a:pt x="6957" y="1686"/>
                  <a:pt x="6957" y="1686"/>
                  <a:pt x="6957" y="1686"/>
                </a:cubicBezTo>
                <a:cubicBezTo>
                  <a:pt x="6957" y="2011"/>
                  <a:pt x="6957" y="2011"/>
                  <a:pt x="6957" y="2011"/>
                </a:cubicBezTo>
                <a:cubicBezTo>
                  <a:pt x="6426" y="2317"/>
                  <a:pt x="6426" y="2317"/>
                  <a:pt x="6426" y="2317"/>
                </a:cubicBezTo>
                <a:cubicBezTo>
                  <a:pt x="6416" y="2304"/>
                  <a:pt x="6401" y="2295"/>
                  <a:pt x="6383" y="2294"/>
                </a:cubicBezTo>
                <a:close/>
                <a:moveTo>
                  <a:pt x="6907" y="1346"/>
                </a:moveTo>
                <a:cubicBezTo>
                  <a:pt x="6907" y="1354"/>
                  <a:pt x="6909" y="1362"/>
                  <a:pt x="6912" y="1369"/>
                </a:cubicBezTo>
                <a:cubicBezTo>
                  <a:pt x="6677" y="1505"/>
                  <a:pt x="6677" y="1505"/>
                  <a:pt x="6677" y="1505"/>
                </a:cubicBezTo>
                <a:cubicBezTo>
                  <a:pt x="6676" y="1186"/>
                  <a:pt x="6676" y="1186"/>
                  <a:pt x="6676" y="1186"/>
                </a:cubicBezTo>
                <a:cubicBezTo>
                  <a:pt x="6913" y="1322"/>
                  <a:pt x="6913" y="1322"/>
                  <a:pt x="6913" y="1322"/>
                </a:cubicBezTo>
                <a:cubicBezTo>
                  <a:pt x="6909" y="1329"/>
                  <a:pt x="6907" y="1337"/>
                  <a:pt x="6907" y="1346"/>
                </a:cubicBezTo>
                <a:close/>
                <a:moveTo>
                  <a:pt x="6915" y="1374"/>
                </a:moveTo>
                <a:cubicBezTo>
                  <a:pt x="6923" y="1388"/>
                  <a:pt x="6939" y="1398"/>
                  <a:pt x="6956" y="1399"/>
                </a:cubicBezTo>
                <a:cubicBezTo>
                  <a:pt x="6957" y="1681"/>
                  <a:pt x="6957" y="1681"/>
                  <a:pt x="6957" y="1681"/>
                </a:cubicBezTo>
                <a:cubicBezTo>
                  <a:pt x="6678" y="1844"/>
                  <a:pt x="6678" y="1844"/>
                  <a:pt x="6678" y="1844"/>
                </a:cubicBezTo>
                <a:cubicBezTo>
                  <a:pt x="6677" y="1510"/>
                  <a:pt x="6677" y="1510"/>
                  <a:pt x="6677" y="1510"/>
                </a:cubicBezTo>
                <a:lnTo>
                  <a:pt x="6915" y="1374"/>
                </a:lnTo>
                <a:close/>
                <a:moveTo>
                  <a:pt x="6674" y="513"/>
                </a:moveTo>
                <a:cubicBezTo>
                  <a:pt x="6958" y="676"/>
                  <a:pt x="6958" y="676"/>
                  <a:pt x="6958" y="676"/>
                </a:cubicBezTo>
                <a:cubicBezTo>
                  <a:pt x="6958" y="1293"/>
                  <a:pt x="6958" y="1293"/>
                  <a:pt x="6958" y="1293"/>
                </a:cubicBezTo>
                <a:cubicBezTo>
                  <a:pt x="6942" y="1294"/>
                  <a:pt x="6927" y="1301"/>
                  <a:pt x="6918" y="1313"/>
                </a:cubicBezTo>
                <a:cubicBezTo>
                  <a:pt x="6676" y="1174"/>
                  <a:pt x="6676" y="1174"/>
                  <a:pt x="6676" y="1174"/>
                </a:cubicBezTo>
                <a:lnTo>
                  <a:pt x="6674" y="513"/>
                </a:lnTo>
                <a:close/>
                <a:moveTo>
                  <a:pt x="7251" y="2518"/>
                </a:moveTo>
                <a:cubicBezTo>
                  <a:pt x="7252" y="2855"/>
                  <a:pt x="7252" y="2855"/>
                  <a:pt x="7252" y="2855"/>
                </a:cubicBezTo>
                <a:cubicBezTo>
                  <a:pt x="7255" y="2853"/>
                  <a:pt x="7255" y="2853"/>
                  <a:pt x="7255" y="2853"/>
                </a:cubicBezTo>
                <a:cubicBezTo>
                  <a:pt x="7537" y="2691"/>
                  <a:pt x="7537" y="2691"/>
                  <a:pt x="7537" y="2691"/>
                </a:cubicBezTo>
                <a:cubicBezTo>
                  <a:pt x="7537" y="3015"/>
                  <a:pt x="7537" y="3015"/>
                  <a:pt x="7537" y="3015"/>
                </a:cubicBezTo>
                <a:cubicBezTo>
                  <a:pt x="6963" y="3346"/>
                  <a:pt x="6963" y="3346"/>
                  <a:pt x="6963" y="3346"/>
                </a:cubicBezTo>
                <a:cubicBezTo>
                  <a:pt x="6963" y="2684"/>
                  <a:pt x="6963" y="2684"/>
                  <a:pt x="6963" y="2684"/>
                </a:cubicBezTo>
                <a:lnTo>
                  <a:pt x="7251" y="2518"/>
                </a:lnTo>
                <a:close/>
                <a:moveTo>
                  <a:pt x="6966" y="3689"/>
                </a:moveTo>
                <a:cubicBezTo>
                  <a:pt x="6966" y="3358"/>
                  <a:pt x="6966" y="3358"/>
                  <a:pt x="6966" y="3358"/>
                </a:cubicBezTo>
                <a:cubicBezTo>
                  <a:pt x="7537" y="3688"/>
                  <a:pt x="7537" y="3688"/>
                  <a:pt x="7537" y="3688"/>
                </a:cubicBezTo>
                <a:cubicBezTo>
                  <a:pt x="7537" y="4015"/>
                  <a:pt x="7537" y="4015"/>
                  <a:pt x="7537" y="4015"/>
                </a:cubicBezTo>
                <a:lnTo>
                  <a:pt x="6966" y="3689"/>
                </a:lnTo>
                <a:close/>
                <a:moveTo>
                  <a:pt x="7537" y="4021"/>
                </a:moveTo>
                <a:cubicBezTo>
                  <a:pt x="7537" y="4349"/>
                  <a:pt x="7537" y="4349"/>
                  <a:pt x="7537" y="4349"/>
                </a:cubicBezTo>
                <a:cubicBezTo>
                  <a:pt x="6966" y="4019"/>
                  <a:pt x="6966" y="4019"/>
                  <a:pt x="6966" y="4019"/>
                </a:cubicBezTo>
                <a:cubicBezTo>
                  <a:pt x="6966" y="3694"/>
                  <a:pt x="6966" y="3694"/>
                  <a:pt x="6966" y="3694"/>
                </a:cubicBezTo>
                <a:lnTo>
                  <a:pt x="7537" y="4021"/>
                </a:lnTo>
                <a:close/>
                <a:moveTo>
                  <a:pt x="7506" y="2349"/>
                </a:moveTo>
                <a:cubicBezTo>
                  <a:pt x="7506" y="2354"/>
                  <a:pt x="7507" y="2359"/>
                  <a:pt x="7509" y="2363"/>
                </a:cubicBezTo>
                <a:cubicBezTo>
                  <a:pt x="7255" y="2509"/>
                  <a:pt x="7255" y="2509"/>
                  <a:pt x="7255" y="2509"/>
                </a:cubicBezTo>
                <a:cubicBezTo>
                  <a:pt x="7254" y="2188"/>
                  <a:pt x="7254" y="2188"/>
                  <a:pt x="7254" y="2188"/>
                </a:cubicBezTo>
                <a:cubicBezTo>
                  <a:pt x="7508" y="2335"/>
                  <a:pt x="7508" y="2335"/>
                  <a:pt x="7508" y="2335"/>
                </a:cubicBezTo>
                <a:cubicBezTo>
                  <a:pt x="7507" y="2339"/>
                  <a:pt x="7506" y="2344"/>
                  <a:pt x="7506" y="2349"/>
                </a:cubicBezTo>
                <a:close/>
                <a:moveTo>
                  <a:pt x="7511" y="2367"/>
                </a:moveTo>
                <a:cubicBezTo>
                  <a:pt x="7517" y="2376"/>
                  <a:pt x="7526" y="2382"/>
                  <a:pt x="7537" y="2384"/>
                </a:cubicBezTo>
                <a:cubicBezTo>
                  <a:pt x="7537" y="2685"/>
                  <a:pt x="7537" y="2685"/>
                  <a:pt x="7537" y="2685"/>
                </a:cubicBezTo>
                <a:cubicBezTo>
                  <a:pt x="7256" y="2846"/>
                  <a:pt x="7256" y="2846"/>
                  <a:pt x="7256" y="2846"/>
                </a:cubicBezTo>
                <a:cubicBezTo>
                  <a:pt x="7255" y="2515"/>
                  <a:pt x="7255" y="2515"/>
                  <a:pt x="7255" y="2515"/>
                </a:cubicBezTo>
                <a:lnTo>
                  <a:pt x="7511" y="2367"/>
                </a:lnTo>
                <a:close/>
                <a:moveTo>
                  <a:pt x="7542" y="3023"/>
                </a:moveTo>
                <a:cubicBezTo>
                  <a:pt x="7829" y="3190"/>
                  <a:pt x="7829" y="3190"/>
                  <a:pt x="7829" y="3190"/>
                </a:cubicBezTo>
                <a:cubicBezTo>
                  <a:pt x="7829" y="3517"/>
                  <a:pt x="7829" y="3517"/>
                  <a:pt x="7829" y="3517"/>
                </a:cubicBezTo>
                <a:cubicBezTo>
                  <a:pt x="7540" y="3684"/>
                  <a:pt x="7540" y="3684"/>
                  <a:pt x="7540" y="3684"/>
                </a:cubicBezTo>
                <a:cubicBezTo>
                  <a:pt x="6968" y="3354"/>
                  <a:pt x="6968" y="3354"/>
                  <a:pt x="6968" y="3354"/>
                </a:cubicBezTo>
                <a:lnTo>
                  <a:pt x="7542" y="3023"/>
                </a:lnTo>
                <a:close/>
                <a:moveTo>
                  <a:pt x="7829" y="3523"/>
                </a:moveTo>
                <a:cubicBezTo>
                  <a:pt x="7828" y="3852"/>
                  <a:pt x="7828" y="3852"/>
                  <a:pt x="7828" y="3852"/>
                </a:cubicBezTo>
                <a:cubicBezTo>
                  <a:pt x="7542" y="4017"/>
                  <a:pt x="7542" y="4017"/>
                  <a:pt x="7542" y="4017"/>
                </a:cubicBezTo>
                <a:cubicBezTo>
                  <a:pt x="7542" y="3688"/>
                  <a:pt x="7542" y="3688"/>
                  <a:pt x="7542" y="3688"/>
                </a:cubicBezTo>
                <a:lnTo>
                  <a:pt x="7829" y="3523"/>
                </a:lnTo>
                <a:close/>
                <a:moveTo>
                  <a:pt x="7571" y="2368"/>
                </a:moveTo>
                <a:cubicBezTo>
                  <a:pt x="7828" y="2517"/>
                  <a:pt x="7828" y="2517"/>
                  <a:pt x="7828" y="2517"/>
                </a:cubicBezTo>
                <a:cubicBezTo>
                  <a:pt x="7546" y="2679"/>
                  <a:pt x="7546" y="2679"/>
                  <a:pt x="7546" y="2679"/>
                </a:cubicBezTo>
                <a:cubicBezTo>
                  <a:pt x="7546" y="2384"/>
                  <a:pt x="7546" y="2384"/>
                  <a:pt x="7546" y="2384"/>
                </a:cubicBezTo>
                <a:cubicBezTo>
                  <a:pt x="7557" y="2382"/>
                  <a:pt x="7566" y="2377"/>
                  <a:pt x="7571" y="2368"/>
                </a:cubicBezTo>
                <a:close/>
                <a:moveTo>
                  <a:pt x="7831" y="2521"/>
                </a:moveTo>
                <a:cubicBezTo>
                  <a:pt x="7829" y="3179"/>
                  <a:pt x="7829" y="3179"/>
                  <a:pt x="7829" y="3179"/>
                </a:cubicBezTo>
                <a:cubicBezTo>
                  <a:pt x="7546" y="3015"/>
                  <a:pt x="7546" y="3015"/>
                  <a:pt x="7546" y="3015"/>
                </a:cubicBezTo>
                <a:cubicBezTo>
                  <a:pt x="7546" y="2685"/>
                  <a:pt x="7546" y="2685"/>
                  <a:pt x="7546" y="2685"/>
                </a:cubicBezTo>
                <a:lnTo>
                  <a:pt x="7831" y="2521"/>
                </a:lnTo>
                <a:close/>
                <a:moveTo>
                  <a:pt x="7832" y="3855"/>
                </a:moveTo>
                <a:cubicBezTo>
                  <a:pt x="7832" y="3853"/>
                  <a:pt x="7832" y="3853"/>
                  <a:pt x="7832" y="3853"/>
                </a:cubicBezTo>
                <a:cubicBezTo>
                  <a:pt x="7833" y="3520"/>
                  <a:pt x="7833" y="3520"/>
                  <a:pt x="7833" y="3520"/>
                </a:cubicBezTo>
                <a:cubicBezTo>
                  <a:pt x="8074" y="3381"/>
                  <a:pt x="8074" y="3381"/>
                  <a:pt x="8074" y="3381"/>
                </a:cubicBezTo>
                <a:cubicBezTo>
                  <a:pt x="8083" y="3395"/>
                  <a:pt x="8098" y="3404"/>
                  <a:pt x="8115" y="3406"/>
                </a:cubicBezTo>
                <a:cubicBezTo>
                  <a:pt x="8115" y="4018"/>
                  <a:pt x="8115" y="4018"/>
                  <a:pt x="8115" y="4018"/>
                </a:cubicBezTo>
                <a:cubicBezTo>
                  <a:pt x="7542" y="4350"/>
                  <a:pt x="7542" y="4350"/>
                  <a:pt x="7542" y="4350"/>
                </a:cubicBezTo>
                <a:cubicBezTo>
                  <a:pt x="7542" y="4023"/>
                  <a:pt x="7542" y="4023"/>
                  <a:pt x="7542" y="4023"/>
                </a:cubicBezTo>
                <a:cubicBezTo>
                  <a:pt x="7543" y="4022"/>
                  <a:pt x="7543" y="4022"/>
                  <a:pt x="7543" y="4022"/>
                </a:cubicBezTo>
                <a:lnTo>
                  <a:pt x="7832" y="3855"/>
                </a:lnTo>
                <a:close/>
                <a:moveTo>
                  <a:pt x="7833" y="3514"/>
                </a:moveTo>
                <a:cubicBezTo>
                  <a:pt x="7834" y="3193"/>
                  <a:pt x="7834" y="3193"/>
                  <a:pt x="7834" y="3193"/>
                </a:cubicBezTo>
                <a:cubicBezTo>
                  <a:pt x="8071" y="3330"/>
                  <a:pt x="8071" y="3330"/>
                  <a:pt x="8071" y="3330"/>
                </a:cubicBezTo>
                <a:cubicBezTo>
                  <a:pt x="8068" y="3337"/>
                  <a:pt x="8066" y="3344"/>
                  <a:pt x="8066" y="3353"/>
                </a:cubicBezTo>
                <a:cubicBezTo>
                  <a:pt x="8066" y="3361"/>
                  <a:pt x="8068" y="3369"/>
                  <a:pt x="8072" y="3377"/>
                </a:cubicBezTo>
                <a:lnTo>
                  <a:pt x="7833" y="3514"/>
                </a:lnTo>
                <a:close/>
                <a:moveTo>
                  <a:pt x="7834" y="3181"/>
                </a:moveTo>
                <a:cubicBezTo>
                  <a:pt x="7836" y="2521"/>
                  <a:pt x="7836" y="2521"/>
                  <a:pt x="7836" y="2521"/>
                </a:cubicBezTo>
                <a:cubicBezTo>
                  <a:pt x="8118" y="2684"/>
                  <a:pt x="8118" y="2684"/>
                  <a:pt x="8118" y="2684"/>
                </a:cubicBezTo>
                <a:cubicBezTo>
                  <a:pt x="8118" y="3299"/>
                  <a:pt x="8118" y="3299"/>
                  <a:pt x="8118" y="3299"/>
                </a:cubicBezTo>
                <a:cubicBezTo>
                  <a:pt x="8101" y="3300"/>
                  <a:pt x="8086" y="3309"/>
                  <a:pt x="8076" y="3321"/>
                </a:cubicBezTo>
                <a:lnTo>
                  <a:pt x="7834" y="3181"/>
                </a:lnTo>
                <a:close/>
                <a:moveTo>
                  <a:pt x="8120" y="4027"/>
                </a:moveTo>
                <a:cubicBezTo>
                  <a:pt x="8403" y="4189"/>
                  <a:pt x="8403" y="4189"/>
                  <a:pt x="8403" y="4189"/>
                </a:cubicBezTo>
                <a:cubicBezTo>
                  <a:pt x="7830" y="4520"/>
                  <a:pt x="7830" y="4520"/>
                  <a:pt x="7830" y="4520"/>
                </a:cubicBezTo>
                <a:cubicBezTo>
                  <a:pt x="7548" y="4358"/>
                  <a:pt x="7548" y="4358"/>
                  <a:pt x="7548" y="4358"/>
                </a:cubicBezTo>
                <a:lnTo>
                  <a:pt x="8120" y="4027"/>
                </a:lnTo>
                <a:close/>
                <a:moveTo>
                  <a:pt x="7827" y="4524"/>
                </a:moveTo>
                <a:cubicBezTo>
                  <a:pt x="7829" y="5185"/>
                  <a:pt x="7829" y="5185"/>
                  <a:pt x="7829" y="5185"/>
                </a:cubicBezTo>
                <a:cubicBezTo>
                  <a:pt x="7546" y="5022"/>
                  <a:pt x="7546" y="5022"/>
                  <a:pt x="7546" y="5022"/>
                </a:cubicBezTo>
                <a:cubicBezTo>
                  <a:pt x="7546" y="4362"/>
                  <a:pt x="7546" y="4362"/>
                  <a:pt x="7546" y="4362"/>
                </a:cubicBezTo>
                <a:lnTo>
                  <a:pt x="7827" y="4524"/>
                </a:lnTo>
                <a:close/>
                <a:moveTo>
                  <a:pt x="8123" y="2684"/>
                </a:moveTo>
                <a:cubicBezTo>
                  <a:pt x="8696" y="2353"/>
                  <a:pt x="8696" y="2353"/>
                  <a:pt x="8696" y="2353"/>
                </a:cubicBezTo>
                <a:cubicBezTo>
                  <a:pt x="8695" y="3015"/>
                  <a:pt x="8695" y="3015"/>
                  <a:pt x="8695" y="3015"/>
                </a:cubicBezTo>
                <a:cubicBezTo>
                  <a:pt x="8163" y="3322"/>
                  <a:pt x="8163" y="3322"/>
                  <a:pt x="8163" y="3322"/>
                </a:cubicBezTo>
                <a:cubicBezTo>
                  <a:pt x="8154" y="3309"/>
                  <a:pt x="8140" y="3301"/>
                  <a:pt x="8123" y="3300"/>
                </a:cubicBezTo>
                <a:lnTo>
                  <a:pt x="8123" y="2684"/>
                </a:lnTo>
                <a:close/>
                <a:moveTo>
                  <a:pt x="8165" y="3380"/>
                </a:moveTo>
                <a:cubicBezTo>
                  <a:pt x="8409" y="3522"/>
                  <a:pt x="8409" y="3522"/>
                  <a:pt x="8409" y="3522"/>
                </a:cubicBezTo>
                <a:cubicBezTo>
                  <a:pt x="8408" y="4181"/>
                  <a:pt x="8408" y="4181"/>
                  <a:pt x="8408" y="4181"/>
                </a:cubicBezTo>
                <a:cubicBezTo>
                  <a:pt x="8125" y="4018"/>
                  <a:pt x="8125" y="4018"/>
                  <a:pt x="8125" y="4018"/>
                </a:cubicBezTo>
                <a:cubicBezTo>
                  <a:pt x="8125" y="3406"/>
                  <a:pt x="8125" y="3406"/>
                  <a:pt x="8125" y="3406"/>
                </a:cubicBezTo>
                <a:cubicBezTo>
                  <a:pt x="8142" y="3404"/>
                  <a:pt x="8157" y="3394"/>
                  <a:pt x="8165" y="3380"/>
                </a:cubicBezTo>
                <a:close/>
                <a:moveTo>
                  <a:pt x="8118" y="5352"/>
                </a:moveTo>
                <a:cubicBezTo>
                  <a:pt x="7834" y="5188"/>
                  <a:pt x="7834" y="5188"/>
                  <a:pt x="7834" y="5188"/>
                </a:cubicBezTo>
                <a:cubicBezTo>
                  <a:pt x="7832" y="4527"/>
                  <a:pt x="7832" y="4527"/>
                  <a:pt x="7832" y="4527"/>
                </a:cubicBezTo>
                <a:cubicBezTo>
                  <a:pt x="8070" y="4664"/>
                  <a:pt x="8070" y="4664"/>
                  <a:pt x="8070" y="4664"/>
                </a:cubicBezTo>
                <a:cubicBezTo>
                  <a:pt x="8065" y="4672"/>
                  <a:pt x="8063" y="4682"/>
                  <a:pt x="8063" y="4691"/>
                </a:cubicBezTo>
                <a:cubicBezTo>
                  <a:pt x="8063" y="4722"/>
                  <a:pt x="8087" y="4747"/>
                  <a:pt x="8117" y="4749"/>
                </a:cubicBezTo>
                <a:lnTo>
                  <a:pt x="8118" y="5352"/>
                </a:lnTo>
                <a:close/>
                <a:moveTo>
                  <a:pt x="8113" y="5360"/>
                </a:moveTo>
                <a:cubicBezTo>
                  <a:pt x="7835" y="5521"/>
                  <a:pt x="7835" y="5521"/>
                  <a:pt x="7835" y="5521"/>
                </a:cubicBezTo>
                <a:cubicBezTo>
                  <a:pt x="7834" y="5199"/>
                  <a:pt x="7834" y="5199"/>
                  <a:pt x="7834" y="5199"/>
                </a:cubicBezTo>
                <a:lnTo>
                  <a:pt x="8113" y="5360"/>
                </a:lnTo>
                <a:close/>
                <a:moveTo>
                  <a:pt x="8116" y="6025"/>
                </a:moveTo>
                <a:cubicBezTo>
                  <a:pt x="7570" y="6341"/>
                  <a:pt x="7570" y="6341"/>
                  <a:pt x="7570" y="6341"/>
                </a:cubicBezTo>
                <a:cubicBezTo>
                  <a:pt x="7564" y="6333"/>
                  <a:pt x="7554" y="6327"/>
                  <a:pt x="7543" y="6327"/>
                </a:cubicBezTo>
                <a:cubicBezTo>
                  <a:pt x="7543" y="5751"/>
                  <a:pt x="7543" y="5751"/>
                  <a:pt x="7543" y="5751"/>
                </a:cubicBezTo>
                <a:cubicBezTo>
                  <a:pt x="7575" y="5751"/>
                  <a:pt x="7600" y="5725"/>
                  <a:pt x="7600" y="5693"/>
                </a:cubicBezTo>
                <a:cubicBezTo>
                  <a:pt x="7600" y="5684"/>
                  <a:pt x="7597" y="5674"/>
                  <a:pt x="7593" y="5666"/>
                </a:cubicBezTo>
                <a:cubicBezTo>
                  <a:pt x="7830" y="5530"/>
                  <a:pt x="7830" y="5530"/>
                  <a:pt x="7830" y="5530"/>
                </a:cubicBezTo>
                <a:cubicBezTo>
                  <a:pt x="7831" y="6163"/>
                  <a:pt x="7831" y="6163"/>
                  <a:pt x="7831" y="6163"/>
                </a:cubicBezTo>
                <a:cubicBezTo>
                  <a:pt x="7836" y="6163"/>
                  <a:pt x="7836" y="6163"/>
                  <a:pt x="7836" y="6163"/>
                </a:cubicBezTo>
                <a:cubicBezTo>
                  <a:pt x="7835" y="5527"/>
                  <a:pt x="7835" y="5527"/>
                  <a:pt x="7835" y="5527"/>
                </a:cubicBezTo>
                <a:cubicBezTo>
                  <a:pt x="8116" y="5364"/>
                  <a:pt x="8116" y="5364"/>
                  <a:pt x="8116" y="5364"/>
                </a:cubicBezTo>
                <a:lnTo>
                  <a:pt x="8116" y="6025"/>
                </a:lnTo>
                <a:close/>
                <a:moveTo>
                  <a:pt x="7542" y="5635"/>
                </a:moveTo>
                <a:cubicBezTo>
                  <a:pt x="7521" y="5635"/>
                  <a:pt x="7502" y="5646"/>
                  <a:pt x="7492" y="5663"/>
                </a:cubicBezTo>
                <a:cubicBezTo>
                  <a:pt x="6971" y="5360"/>
                  <a:pt x="6971" y="5360"/>
                  <a:pt x="6971" y="5360"/>
                </a:cubicBezTo>
                <a:cubicBezTo>
                  <a:pt x="7542" y="5030"/>
                  <a:pt x="7542" y="5030"/>
                  <a:pt x="7542" y="5030"/>
                </a:cubicBezTo>
                <a:cubicBezTo>
                  <a:pt x="7829" y="5197"/>
                  <a:pt x="7829" y="5197"/>
                  <a:pt x="7829" y="5197"/>
                </a:cubicBezTo>
                <a:cubicBezTo>
                  <a:pt x="7830" y="5524"/>
                  <a:pt x="7830" y="5524"/>
                  <a:pt x="7830" y="5524"/>
                </a:cubicBezTo>
                <a:cubicBezTo>
                  <a:pt x="7591" y="5662"/>
                  <a:pt x="7591" y="5662"/>
                  <a:pt x="7591" y="5662"/>
                </a:cubicBezTo>
                <a:cubicBezTo>
                  <a:pt x="7580" y="5646"/>
                  <a:pt x="7562" y="5635"/>
                  <a:pt x="7542" y="5635"/>
                </a:cubicBezTo>
                <a:close/>
                <a:moveTo>
                  <a:pt x="7538" y="6327"/>
                </a:moveTo>
                <a:cubicBezTo>
                  <a:pt x="7528" y="6328"/>
                  <a:pt x="7519" y="6333"/>
                  <a:pt x="7513" y="6341"/>
                </a:cubicBezTo>
                <a:cubicBezTo>
                  <a:pt x="6967" y="6026"/>
                  <a:pt x="6967" y="6026"/>
                  <a:pt x="6967" y="6026"/>
                </a:cubicBezTo>
                <a:cubicBezTo>
                  <a:pt x="6967" y="5364"/>
                  <a:pt x="6967" y="5364"/>
                  <a:pt x="6967" y="5364"/>
                </a:cubicBezTo>
                <a:cubicBezTo>
                  <a:pt x="7490" y="5667"/>
                  <a:pt x="7490" y="5667"/>
                  <a:pt x="7490" y="5667"/>
                </a:cubicBezTo>
                <a:cubicBezTo>
                  <a:pt x="7486" y="5675"/>
                  <a:pt x="7483" y="5684"/>
                  <a:pt x="7483" y="5693"/>
                </a:cubicBezTo>
                <a:cubicBezTo>
                  <a:pt x="7483" y="5724"/>
                  <a:pt x="7508" y="5749"/>
                  <a:pt x="7538" y="5751"/>
                </a:cubicBezTo>
                <a:lnTo>
                  <a:pt x="7538" y="6327"/>
                </a:lnTo>
                <a:close/>
                <a:moveTo>
                  <a:pt x="6963" y="5353"/>
                </a:moveTo>
                <a:cubicBezTo>
                  <a:pt x="6963" y="4692"/>
                  <a:pt x="6963" y="4692"/>
                  <a:pt x="6963" y="4692"/>
                </a:cubicBezTo>
                <a:cubicBezTo>
                  <a:pt x="7536" y="4361"/>
                  <a:pt x="7536" y="4361"/>
                  <a:pt x="7536" y="4361"/>
                </a:cubicBezTo>
                <a:cubicBezTo>
                  <a:pt x="7537" y="5022"/>
                  <a:pt x="7537" y="5022"/>
                  <a:pt x="7537" y="5022"/>
                </a:cubicBezTo>
                <a:lnTo>
                  <a:pt x="6963" y="5353"/>
                </a:lnTo>
                <a:close/>
                <a:moveTo>
                  <a:pt x="6960" y="4688"/>
                </a:moveTo>
                <a:cubicBezTo>
                  <a:pt x="6389" y="4358"/>
                  <a:pt x="6389" y="4358"/>
                  <a:pt x="6389" y="4358"/>
                </a:cubicBezTo>
                <a:cubicBezTo>
                  <a:pt x="6961" y="4027"/>
                  <a:pt x="6961" y="4027"/>
                  <a:pt x="6961" y="4027"/>
                </a:cubicBezTo>
                <a:cubicBezTo>
                  <a:pt x="7532" y="4357"/>
                  <a:pt x="7532" y="4357"/>
                  <a:pt x="7532" y="4357"/>
                </a:cubicBezTo>
                <a:lnTo>
                  <a:pt x="6960" y="4688"/>
                </a:lnTo>
                <a:close/>
                <a:moveTo>
                  <a:pt x="6959" y="5352"/>
                </a:moveTo>
                <a:cubicBezTo>
                  <a:pt x="6429" y="5045"/>
                  <a:pt x="6429" y="5045"/>
                  <a:pt x="6429" y="5045"/>
                </a:cubicBezTo>
                <a:cubicBezTo>
                  <a:pt x="6432" y="5038"/>
                  <a:pt x="6434" y="5031"/>
                  <a:pt x="6434" y="5023"/>
                </a:cubicBezTo>
                <a:cubicBezTo>
                  <a:pt x="6434" y="4996"/>
                  <a:pt x="6413" y="4974"/>
                  <a:pt x="6387" y="4971"/>
                </a:cubicBezTo>
                <a:cubicBezTo>
                  <a:pt x="6386" y="4361"/>
                  <a:pt x="6386" y="4361"/>
                  <a:pt x="6386" y="4361"/>
                </a:cubicBezTo>
                <a:cubicBezTo>
                  <a:pt x="6958" y="4692"/>
                  <a:pt x="6958" y="4692"/>
                  <a:pt x="6958" y="4692"/>
                </a:cubicBezTo>
                <a:lnTo>
                  <a:pt x="6959" y="5352"/>
                </a:lnTo>
                <a:close/>
                <a:moveTo>
                  <a:pt x="6381" y="5692"/>
                </a:moveTo>
                <a:cubicBezTo>
                  <a:pt x="6099" y="5528"/>
                  <a:pt x="6099" y="5528"/>
                  <a:pt x="6099" y="5528"/>
                </a:cubicBezTo>
                <a:cubicBezTo>
                  <a:pt x="6096" y="5196"/>
                  <a:pt x="6096" y="5196"/>
                  <a:pt x="6096" y="5196"/>
                </a:cubicBezTo>
                <a:cubicBezTo>
                  <a:pt x="6338" y="5055"/>
                  <a:pt x="6338" y="5055"/>
                  <a:pt x="6338" y="5055"/>
                </a:cubicBezTo>
                <a:cubicBezTo>
                  <a:pt x="6347" y="5068"/>
                  <a:pt x="6363" y="5077"/>
                  <a:pt x="6380" y="5077"/>
                </a:cubicBezTo>
                <a:cubicBezTo>
                  <a:pt x="6399" y="5077"/>
                  <a:pt x="6415" y="5067"/>
                  <a:pt x="6424" y="5054"/>
                </a:cubicBezTo>
                <a:cubicBezTo>
                  <a:pt x="6952" y="5360"/>
                  <a:pt x="6952" y="5360"/>
                  <a:pt x="6952" y="5360"/>
                </a:cubicBezTo>
                <a:lnTo>
                  <a:pt x="6381" y="5692"/>
                </a:lnTo>
                <a:close/>
                <a:moveTo>
                  <a:pt x="6379" y="5696"/>
                </a:moveTo>
                <a:cubicBezTo>
                  <a:pt x="6379" y="6018"/>
                  <a:pt x="6379" y="6018"/>
                  <a:pt x="6379" y="6018"/>
                </a:cubicBezTo>
                <a:cubicBezTo>
                  <a:pt x="6103" y="5856"/>
                  <a:pt x="6103" y="5856"/>
                  <a:pt x="6103" y="5856"/>
                </a:cubicBezTo>
                <a:cubicBezTo>
                  <a:pt x="6099" y="5533"/>
                  <a:pt x="6099" y="5533"/>
                  <a:pt x="6099" y="5533"/>
                </a:cubicBezTo>
                <a:lnTo>
                  <a:pt x="6379" y="5696"/>
                </a:lnTo>
                <a:close/>
                <a:moveTo>
                  <a:pt x="6379" y="6309"/>
                </a:moveTo>
                <a:cubicBezTo>
                  <a:pt x="6362" y="6310"/>
                  <a:pt x="6347" y="6319"/>
                  <a:pt x="6338" y="6333"/>
                </a:cubicBezTo>
                <a:cubicBezTo>
                  <a:pt x="5807" y="6027"/>
                  <a:pt x="5807" y="6027"/>
                  <a:pt x="5807" y="6027"/>
                </a:cubicBezTo>
                <a:cubicBezTo>
                  <a:pt x="5807" y="5364"/>
                  <a:pt x="5807" y="5364"/>
                  <a:pt x="5807" y="5364"/>
                </a:cubicBezTo>
                <a:cubicBezTo>
                  <a:pt x="6094" y="5530"/>
                  <a:pt x="6094" y="5530"/>
                  <a:pt x="6094" y="5530"/>
                </a:cubicBezTo>
                <a:cubicBezTo>
                  <a:pt x="6098" y="5859"/>
                  <a:pt x="6098" y="5859"/>
                  <a:pt x="6098" y="5859"/>
                </a:cubicBezTo>
                <a:cubicBezTo>
                  <a:pt x="6099" y="5860"/>
                  <a:pt x="6099" y="5860"/>
                  <a:pt x="6099" y="5860"/>
                </a:cubicBezTo>
                <a:cubicBezTo>
                  <a:pt x="6379" y="6024"/>
                  <a:pt x="6379" y="6024"/>
                  <a:pt x="6379" y="6024"/>
                </a:cubicBezTo>
                <a:lnTo>
                  <a:pt x="6379" y="6309"/>
                </a:lnTo>
                <a:close/>
                <a:moveTo>
                  <a:pt x="6377" y="7029"/>
                </a:moveTo>
                <a:cubicBezTo>
                  <a:pt x="5804" y="7359"/>
                  <a:pt x="5804" y="7359"/>
                  <a:pt x="5804" y="7359"/>
                </a:cubicBezTo>
                <a:cubicBezTo>
                  <a:pt x="5804" y="6754"/>
                  <a:pt x="5804" y="6754"/>
                  <a:pt x="5804" y="6754"/>
                </a:cubicBezTo>
                <a:cubicBezTo>
                  <a:pt x="5835" y="6754"/>
                  <a:pt x="5861" y="6728"/>
                  <a:pt x="5861" y="6696"/>
                </a:cubicBezTo>
                <a:cubicBezTo>
                  <a:pt x="5861" y="6687"/>
                  <a:pt x="5858" y="6678"/>
                  <a:pt x="5854" y="6670"/>
                </a:cubicBezTo>
                <a:cubicBezTo>
                  <a:pt x="6338" y="6392"/>
                  <a:pt x="6338" y="6392"/>
                  <a:pt x="6338" y="6392"/>
                </a:cubicBezTo>
                <a:cubicBezTo>
                  <a:pt x="6346" y="6405"/>
                  <a:pt x="6361" y="6414"/>
                  <a:pt x="6377" y="6415"/>
                </a:cubicBezTo>
                <a:lnTo>
                  <a:pt x="6377" y="7029"/>
                </a:lnTo>
                <a:close/>
                <a:moveTo>
                  <a:pt x="5516" y="6189"/>
                </a:moveTo>
                <a:cubicBezTo>
                  <a:pt x="5516" y="5525"/>
                  <a:pt x="5516" y="5525"/>
                  <a:pt x="5516" y="5525"/>
                </a:cubicBezTo>
                <a:cubicBezTo>
                  <a:pt x="5797" y="5363"/>
                  <a:pt x="5797" y="5363"/>
                  <a:pt x="5797" y="5363"/>
                </a:cubicBezTo>
                <a:cubicBezTo>
                  <a:pt x="5798" y="5363"/>
                  <a:pt x="5798" y="5363"/>
                  <a:pt x="5798" y="5363"/>
                </a:cubicBezTo>
                <a:cubicBezTo>
                  <a:pt x="5798" y="6027"/>
                  <a:pt x="5798" y="6027"/>
                  <a:pt x="5798" y="6027"/>
                </a:cubicBezTo>
                <a:lnTo>
                  <a:pt x="5516" y="6189"/>
                </a:lnTo>
                <a:close/>
                <a:moveTo>
                  <a:pt x="5511" y="5522"/>
                </a:moveTo>
                <a:cubicBezTo>
                  <a:pt x="4935" y="5195"/>
                  <a:pt x="4935" y="5195"/>
                  <a:pt x="4935" y="5195"/>
                </a:cubicBezTo>
                <a:cubicBezTo>
                  <a:pt x="5223" y="5029"/>
                  <a:pt x="5223" y="5029"/>
                  <a:pt x="5223" y="5029"/>
                </a:cubicBezTo>
                <a:cubicBezTo>
                  <a:pt x="5792" y="5360"/>
                  <a:pt x="5792" y="5360"/>
                  <a:pt x="5792" y="5360"/>
                </a:cubicBezTo>
                <a:lnTo>
                  <a:pt x="5511" y="5522"/>
                </a:lnTo>
                <a:close/>
                <a:moveTo>
                  <a:pt x="5511" y="6526"/>
                </a:moveTo>
                <a:cubicBezTo>
                  <a:pt x="5231" y="6364"/>
                  <a:pt x="5231" y="6364"/>
                  <a:pt x="5231" y="6364"/>
                </a:cubicBezTo>
                <a:cubicBezTo>
                  <a:pt x="5511" y="6203"/>
                  <a:pt x="5511" y="6203"/>
                  <a:pt x="5511" y="6203"/>
                </a:cubicBezTo>
                <a:lnTo>
                  <a:pt x="5511" y="6526"/>
                </a:lnTo>
                <a:close/>
                <a:moveTo>
                  <a:pt x="5224" y="6356"/>
                </a:moveTo>
                <a:cubicBezTo>
                  <a:pt x="5224" y="5694"/>
                  <a:pt x="5224" y="5694"/>
                  <a:pt x="5224" y="5694"/>
                </a:cubicBezTo>
                <a:cubicBezTo>
                  <a:pt x="5511" y="5528"/>
                  <a:pt x="5511" y="5528"/>
                  <a:pt x="5511" y="5528"/>
                </a:cubicBezTo>
                <a:cubicBezTo>
                  <a:pt x="5511" y="6192"/>
                  <a:pt x="5511" y="6192"/>
                  <a:pt x="5511" y="6192"/>
                </a:cubicBezTo>
                <a:lnTo>
                  <a:pt x="5224" y="6356"/>
                </a:lnTo>
                <a:close/>
                <a:moveTo>
                  <a:pt x="5222" y="5689"/>
                </a:moveTo>
                <a:cubicBezTo>
                  <a:pt x="4935" y="5524"/>
                  <a:pt x="4935" y="5524"/>
                  <a:pt x="4935" y="5524"/>
                </a:cubicBezTo>
                <a:cubicBezTo>
                  <a:pt x="4935" y="5200"/>
                  <a:pt x="4935" y="5200"/>
                  <a:pt x="4935" y="5200"/>
                </a:cubicBezTo>
                <a:cubicBezTo>
                  <a:pt x="5506" y="5525"/>
                  <a:pt x="5506" y="5525"/>
                  <a:pt x="5506" y="5525"/>
                </a:cubicBezTo>
                <a:lnTo>
                  <a:pt x="5222" y="5689"/>
                </a:lnTo>
                <a:close/>
                <a:moveTo>
                  <a:pt x="5219" y="6355"/>
                </a:moveTo>
                <a:cubicBezTo>
                  <a:pt x="4935" y="6191"/>
                  <a:pt x="4935" y="6191"/>
                  <a:pt x="4935" y="6191"/>
                </a:cubicBezTo>
                <a:cubicBezTo>
                  <a:pt x="4935" y="5530"/>
                  <a:pt x="4935" y="5530"/>
                  <a:pt x="4935" y="5530"/>
                </a:cubicBezTo>
                <a:cubicBezTo>
                  <a:pt x="5219" y="5694"/>
                  <a:pt x="5219" y="5694"/>
                  <a:pt x="5219" y="5694"/>
                </a:cubicBezTo>
                <a:lnTo>
                  <a:pt x="5219" y="6355"/>
                </a:lnTo>
                <a:close/>
                <a:moveTo>
                  <a:pt x="4642" y="6695"/>
                </a:moveTo>
                <a:cubicBezTo>
                  <a:pt x="4357" y="6530"/>
                  <a:pt x="4357" y="6530"/>
                  <a:pt x="4357" y="6530"/>
                </a:cubicBezTo>
                <a:cubicBezTo>
                  <a:pt x="4930" y="6199"/>
                  <a:pt x="4930" y="6199"/>
                  <a:pt x="4930" y="6199"/>
                </a:cubicBezTo>
                <a:cubicBezTo>
                  <a:pt x="5214" y="6364"/>
                  <a:pt x="5214" y="6364"/>
                  <a:pt x="5214" y="6364"/>
                </a:cubicBezTo>
                <a:lnTo>
                  <a:pt x="4642" y="6695"/>
                </a:lnTo>
                <a:close/>
                <a:moveTo>
                  <a:pt x="4640" y="7315"/>
                </a:moveTo>
                <a:cubicBezTo>
                  <a:pt x="4624" y="7316"/>
                  <a:pt x="4610" y="7324"/>
                  <a:pt x="4600" y="7335"/>
                </a:cubicBezTo>
                <a:cubicBezTo>
                  <a:pt x="4068" y="7030"/>
                  <a:pt x="4068" y="7030"/>
                  <a:pt x="4068" y="7030"/>
                </a:cubicBezTo>
                <a:cubicBezTo>
                  <a:pt x="4068" y="6369"/>
                  <a:pt x="4068" y="6369"/>
                  <a:pt x="4068" y="6369"/>
                </a:cubicBezTo>
                <a:cubicBezTo>
                  <a:pt x="4351" y="6532"/>
                  <a:pt x="4351" y="6532"/>
                  <a:pt x="4351" y="6532"/>
                </a:cubicBezTo>
                <a:cubicBezTo>
                  <a:pt x="4351" y="6534"/>
                  <a:pt x="4351" y="6534"/>
                  <a:pt x="4351" y="6534"/>
                </a:cubicBezTo>
                <a:cubicBezTo>
                  <a:pt x="4352" y="6533"/>
                  <a:pt x="4352" y="6533"/>
                  <a:pt x="4352" y="6533"/>
                </a:cubicBezTo>
                <a:cubicBezTo>
                  <a:pt x="4640" y="6700"/>
                  <a:pt x="4640" y="6700"/>
                  <a:pt x="4640" y="6700"/>
                </a:cubicBezTo>
                <a:lnTo>
                  <a:pt x="4640" y="7315"/>
                </a:lnTo>
                <a:close/>
                <a:moveTo>
                  <a:pt x="4065" y="6357"/>
                </a:moveTo>
                <a:cubicBezTo>
                  <a:pt x="4064" y="5752"/>
                  <a:pt x="4064" y="5752"/>
                  <a:pt x="4064" y="5752"/>
                </a:cubicBezTo>
                <a:cubicBezTo>
                  <a:pt x="4095" y="5751"/>
                  <a:pt x="4120" y="5725"/>
                  <a:pt x="4120" y="5694"/>
                </a:cubicBezTo>
                <a:cubicBezTo>
                  <a:pt x="4120" y="5685"/>
                  <a:pt x="4118" y="5675"/>
                  <a:pt x="4113" y="5667"/>
                </a:cubicBezTo>
                <a:cubicBezTo>
                  <a:pt x="4351" y="5530"/>
                  <a:pt x="4351" y="5530"/>
                  <a:pt x="4351" y="5530"/>
                </a:cubicBezTo>
                <a:cubicBezTo>
                  <a:pt x="4351" y="6192"/>
                  <a:pt x="4351" y="6192"/>
                  <a:pt x="4351" y="6192"/>
                </a:cubicBezTo>
                <a:lnTo>
                  <a:pt x="4065" y="6357"/>
                </a:lnTo>
                <a:close/>
                <a:moveTo>
                  <a:pt x="4062" y="5636"/>
                </a:moveTo>
                <a:cubicBezTo>
                  <a:pt x="4041" y="5636"/>
                  <a:pt x="4023" y="5647"/>
                  <a:pt x="4013" y="5663"/>
                </a:cubicBezTo>
                <a:cubicBezTo>
                  <a:pt x="3532" y="5384"/>
                  <a:pt x="3532" y="5384"/>
                  <a:pt x="3532" y="5384"/>
                </a:cubicBezTo>
                <a:cubicBezTo>
                  <a:pt x="3535" y="5377"/>
                  <a:pt x="3537" y="5370"/>
                  <a:pt x="3537" y="5362"/>
                </a:cubicBezTo>
                <a:cubicBezTo>
                  <a:pt x="3537" y="5353"/>
                  <a:pt x="3535" y="5345"/>
                  <a:pt x="3531" y="5338"/>
                </a:cubicBezTo>
                <a:cubicBezTo>
                  <a:pt x="3777" y="5196"/>
                  <a:pt x="3777" y="5196"/>
                  <a:pt x="3777" y="5196"/>
                </a:cubicBezTo>
                <a:cubicBezTo>
                  <a:pt x="4349" y="5526"/>
                  <a:pt x="4349" y="5526"/>
                  <a:pt x="4349" y="5526"/>
                </a:cubicBezTo>
                <a:cubicBezTo>
                  <a:pt x="4111" y="5663"/>
                  <a:pt x="4111" y="5663"/>
                  <a:pt x="4111" y="5663"/>
                </a:cubicBezTo>
                <a:cubicBezTo>
                  <a:pt x="4101" y="5647"/>
                  <a:pt x="4082" y="5636"/>
                  <a:pt x="4062" y="5636"/>
                </a:cubicBezTo>
                <a:close/>
                <a:moveTo>
                  <a:pt x="4060" y="6356"/>
                </a:moveTo>
                <a:cubicBezTo>
                  <a:pt x="3489" y="6026"/>
                  <a:pt x="3489" y="6026"/>
                  <a:pt x="3489" y="6026"/>
                </a:cubicBezTo>
                <a:cubicBezTo>
                  <a:pt x="3488" y="5415"/>
                  <a:pt x="3488" y="5415"/>
                  <a:pt x="3488" y="5415"/>
                </a:cubicBezTo>
                <a:cubicBezTo>
                  <a:pt x="3506" y="5413"/>
                  <a:pt x="3521" y="5403"/>
                  <a:pt x="3530" y="5389"/>
                </a:cubicBezTo>
                <a:cubicBezTo>
                  <a:pt x="4010" y="5667"/>
                  <a:pt x="4010" y="5667"/>
                  <a:pt x="4010" y="5667"/>
                </a:cubicBezTo>
                <a:cubicBezTo>
                  <a:pt x="4006" y="5675"/>
                  <a:pt x="4004" y="5684"/>
                  <a:pt x="4004" y="5694"/>
                </a:cubicBezTo>
                <a:cubicBezTo>
                  <a:pt x="4004" y="5725"/>
                  <a:pt x="4028" y="5751"/>
                  <a:pt x="4059" y="5752"/>
                </a:cubicBezTo>
                <a:lnTo>
                  <a:pt x="4060" y="6356"/>
                </a:lnTo>
                <a:close/>
                <a:moveTo>
                  <a:pt x="4059" y="7030"/>
                </a:moveTo>
                <a:cubicBezTo>
                  <a:pt x="3485" y="7359"/>
                  <a:pt x="3485" y="7359"/>
                  <a:pt x="3485" y="7359"/>
                </a:cubicBezTo>
                <a:cubicBezTo>
                  <a:pt x="3485" y="6700"/>
                  <a:pt x="3485" y="6700"/>
                  <a:pt x="3485" y="6700"/>
                </a:cubicBezTo>
                <a:cubicBezTo>
                  <a:pt x="4059" y="6368"/>
                  <a:pt x="4059" y="6368"/>
                  <a:pt x="4059" y="6368"/>
                </a:cubicBezTo>
                <a:lnTo>
                  <a:pt x="4059" y="7030"/>
                </a:lnTo>
                <a:close/>
                <a:moveTo>
                  <a:pt x="3196" y="6190"/>
                </a:moveTo>
                <a:cubicBezTo>
                  <a:pt x="3196" y="5528"/>
                  <a:pt x="3196" y="5528"/>
                  <a:pt x="3196" y="5528"/>
                </a:cubicBezTo>
                <a:cubicBezTo>
                  <a:pt x="3437" y="5388"/>
                  <a:pt x="3437" y="5388"/>
                  <a:pt x="3437" y="5388"/>
                </a:cubicBezTo>
                <a:cubicBezTo>
                  <a:pt x="3446" y="5402"/>
                  <a:pt x="3461" y="5413"/>
                  <a:pt x="3478" y="5415"/>
                </a:cubicBezTo>
                <a:cubicBezTo>
                  <a:pt x="3479" y="6026"/>
                  <a:pt x="3479" y="6026"/>
                  <a:pt x="3479" y="6026"/>
                </a:cubicBezTo>
                <a:lnTo>
                  <a:pt x="3196" y="6190"/>
                </a:lnTo>
                <a:close/>
                <a:moveTo>
                  <a:pt x="3196" y="5522"/>
                </a:moveTo>
                <a:cubicBezTo>
                  <a:pt x="3196" y="5200"/>
                  <a:pt x="3196" y="5200"/>
                  <a:pt x="3196" y="5200"/>
                </a:cubicBezTo>
                <a:cubicBezTo>
                  <a:pt x="3436" y="5339"/>
                  <a:pt x="3436" y="5339"/>
                  <a:pt x="3436" y="5339"/>
                </a:cubicBezTo>
                <a:cubicBezTo>
                  <a:pt x="3432" y="5346"/>
                  <a:pt x="3430" y="5353"/>
                  <a:pt x="3430" y="5362"/>
                </a:cubicBezTo>
                <a:cubicBezTo>
                  <a:pt x="3430" y="5369"/>
                  <a:pt x="3432" y="5377"/>
                  <a:pt x="3435" y="5384"/>
                </a:cubicBezTo>
                <a:lnTo>
                  <a:pt x="3196" y="5522"/>
                </a:lnTo>
                <a:close/>
                <a:moveTo>
                  <a:pt x="3196" y="5188"/>
                </a:moveTo>
                <a:cubicBezTo>
                  <a:pt x="2909" y="5022"/>
                  <a:pt x="2909" y="5022"/>
                  <a:pt x="2909" y="5022"/>
                </a:cubicBezTo>
                <a:cubicBezTo>
                  <a:pt x="2909" y="4690"/>
                  <a:pt x="2909" y="4690"/>
                  <a:pt x="2909" y="4690"/>
                </a:cubicBezTo>
                <a:cubicBezTo>
                  <a:pt x="3194" y="4526"/>
                  <a:pt x="3194" y="4526"/>
                  <a:pt x="3194" y="4526"/>
                </a:cubicBezTo>
                <a:cubicBezTo>
                  <a:pt x="3480" y="4693"/>
                  <a:pt x="3480" y="4693"/>
                  <a:pt x="3480" y="4693"/>
                </a:cubicBezTo>
                <a:cubicBezTo>
                  <a:pt x="3480" y="5022"/>
                  <a:pt x="3480" y="5022"/>
                  <a:pt x="3480" y="5022"/>
                </a:cubicBezTo>
                <a:lnTo>
                  <a:pt x="3196" y="5188"/>
                </a:lnTo>
                <a:close/>
                <a:moveTo>
                  <a:pt x="3191" y="6527"/>
                </a:moveTo>
                <a:cubicBezTo>
                  <a:pt x="2912" y="6365"/>
                  <a:pt x="2912" y="6365"/>
                  <a:pt x="2912" y="6365"/>
                </a:cubicBezTo>
                <a:cubicBezTo>
                  <a:pt x="3191" y="6204"/>
                  <a:pt x="3191" y="6204"/>
                  <a:pt x="3191" y="6204"/>
                </a:cubicBezTo>
                <a:lnTo>
                  <a:pt x="3191" y="6527"/>
                </a:lnTo>
                <a:close/>
                <a:moveTo>
                  <a:pt x="2906" y="6358"/>
                </a:moveTo>
                <a:cubicBezTo>
                  <a:pt x="2905" y="5696"/>
                  <a:pt x="2905" y="5696"/>
                  <a:pt x="2905" y="5696"/>
                </a:cubicBezTo>
                <a:cubicBezTo>
                  <a:pt x="3191" y="5530"/>
                  <a:pt x="3191" y="5530"/>
                  <a:pt x="3191" y="5530"/>
                </a:cubicBezTo>
                <a:cubicBezTo>
                  <a:pt x="3191" y="6193"/>
                  <a:pt x="3191" y="6193"/>
                  <a:pt x="3191" y="6193"/>
                </a:cubicBezTo>
                <a:lnTo>
                  <a:pt x="2906" y="6358"/>
                </a:lnTo>
                <a:close/>
                <a:moveTo>
                  <a:pt x="2902" y="5692"/>
                </a:moveTo>
                <a:cubicBezTo>
                  <a:pt x="2617" y="5526"/>
                  <a:pt x="2617" y="5526"/>
                  <a:pt x="2617" y="5526"/>
                </a:cubicBezTo>
                <a:cubicBezTo>
                  <a:pt x="2616" y="5197"/>
                  <a:pt x="2616" y="5197"/>
                  <a:pt x="2616" y="5197"/>
                </a:cubicBezTo>
                <a:cubicBezTo>
                  <a:pt x="2904" y="5030"/>
                  <a:pt x="2904" y="5030"/>
                  <a:pt x="2904" y="5030"/>
                </a:cubicBezTo>
                <a:cubicBezTo>
                  <a:pt x="3191" y="5197"/>
                  <a:pt x="3191" y="5197"/>
                  <a:pt x="3191" y="5197"/>
                </a:cubicBezTo>
                <a:cubicBezTo>
                  <a:pt x="3191" y="5525"/>
                  <a:pt x="3191" y="5525"/>
                  <a:pt x="3191" y="5525"/>
                </a:cubicBezTo>
                <a:lnTo>
                  <a:pt x="2902" y="5692"/>
                </a:lnTo>
                <a:close/>
                <a:moveTo>
                  <a:pt x="2329" y="5689"/>
                </a:moveTo>
                <a:cubicBezTo>
                  <a:pt x="2328" y="5364"/>
                  <a:pt x="2328" y="5364"/>
                  <a:pt x="2328" y="5364"/>
                </a:cubicBezTo>
                <a:cubicBezTo>
                  <a:pt x="2611" y="5528"/>
                  <a:pt x="2611" y="5528"/>
                  <a:pt x="2611" y="5528"/>
                </a:cubicBezTo>
                <a:lnTo>
                  <a:pt x="2329" y="5689"/>
                </a:lnTo>
                <a:close/>
                <a:moveTo>
                  <a:pt x="2332" y="5361"/>
                </a:moveTo>
                <a:cubicBezTo>
                  <a:pt x="2611" y="5200"/>
                  <a:pt x="2611" y="5200"/>
                  <a:pt x="2611" y="5200"/>
                </a:cubicBezTo>
                <a:cubicBezTo>
                  <a:pt x="2612" y="5523"/>
                  <a:pt x="2612" y="5523"/>
                  <a:pt x="2612" y="5523"/>
                </a:cubicBezTo>
                <a:lnTo>
                  <a:pt x="2332" y="5361"/>
                </a:lnTo>
                <a:close/>
                <a:moveTo>
                  <a:pt x="2326" y="5353"/>
                </a:moveTo>
                <a:cubicBezTo>
                  <a:pt x="2326" y="4693"/>
                  <a:pt x="2326" y="4693"/>
                  <a:pt x="2326" y="4693"/>
                </a:cubicBezTo>
                <a:cubicBezTo>
                  <a:pt x="2874" y="4374"/>
                  <a:pt x="2874" y="4374"/>
                  <a:pt x="2874" y="4374"/>
                </a:cubicBezTo>
                <a:cubicBezTo>
                  <a:pt x="2880" y="4383"/>
                  <a:pt x="2889" y="4389"/>
                  <a:pt x="2899" y="4390"/>
                </a:cubicBezTo>
                <a:cubicBezTo>
                  <a:pt x="2899" y="4690"/>
                  <a:pt x="2899" y="4690"/>
                  <a:pt x="2899" y="4690"/>
                </a:cubicBezTo>
                <a:cubicBezTo>
                  <a:pt x="2610" y="4856"/>
                  <a:pt x="2610" y="4856"/>
                  <a:pt x="2610" y="4856"/>
                </a:cubicBezTo>
                <a:cubicBezTo>
                  <a:pt x="2610" y="4857"/>
                  <a:pt x="2610" y="4857"/>
                  <a:pt x="2610" y="4857"/>
                </a:cubicBezTo>
                <a:cubicBezTo>
                  <a:pt x="2611" y="5188"/>
                  <a:pt x="2611" y="5188"/>
                  <a:pt x="2611" y="5188"/>
                </a:cubicBezTo>
                <a:lnTo>
                  <a:pt x="2326" y="5353"/>
                </a:lnTo>
                <a:close/>
                <a:moveTo>
                  <a:pt x="2324" y="4689"/>
                </a:moveTo>
                <a:cubicBezTo>
                  <a:pt x="2038" y="4524"/>
                  <a:pt x="2038" y="4524"/>
                  <a:pt x="2038" y="4524"/>
                </a:cubicBezTo>
                <a:cubicBezTo>
                  <a:pt x="2610" y="4192"/>
                  <a:pt x="2610" y="4192"/>
                  <a:pt x="2610" y="4192"/>
                </a:cubicBezTo>
                <a:cubicBezTo>
                  <a:pt x="2870" y="4344"/>
                  <a:pt x="2870" y="4344"/>
                  <a:pt x="2870" y="4344"/>
                </a:cubicBezTo>
                <a:cubicBezTo>
                  <a:pt x="2869" y="4347"/>
                  <a:pt x="2868" y="4351"/>
                  <a:pt x="2868" y="4355"/>
                </a:cubicBezTo>
                <a:cubicBezTo>
                  <a:pt x="2868" y="4360"/>
                  <a:pt x="2870" y="4365"/>
                  <a:pt x="2872" y="4370"/>
                </a:cubicBezTo>
                <a:lnTo>
                  <a:pt x="2324" y="4689"/>
                </a:lnTo>
                <a:close/>
                <a:moveTo>
                  <a:pt x="1456" y="3520"/>
                </a:moveTo>
                <a:cubicBezTo>
                  <a:pt x="1456" y="3190"/>
                  <a:pt x="1456" y="3190"/>
                  <a:pt x="1456" y="3190"/>
                </a:cubicBezTo>
                <a:cubicBezTo>
                  <a:pt x="1744" y="3023"/>
                  <a:pt x="1744" y="3023"/>
                  <a:pt x="1744" y="3023"/>
                </a:cubicBezTo>
                <a:cubicBezTo>
                  <a:pt x="2291" y="3340"/>
                  <a:pt x="2291" y="3340"/>
                  <a:pt x="2291" y="3340"/>
                </a:cubicBezTo>
                <a:cubicBezTo>
                  <a:pt x="2289" y="3344"/>
                  <a:pt x="2289" y="3348"/>
                  <a:pt x="2289" y="3353"/>
                </a:cubicBezTo>
                <a:cubicBezTo>
                  <a:pt x="2289" y="3358"/>
                  <a:pt x="2290" y="3362"/>
                  <a:pt x="2291" y="3367"/>
                </a:cubicBezTo>
                <a:cubicBezTo>
                  <a:pt x="1743" y="3686"/>
                  <a:pt x="1743" y="3686"/>
                  <a:pt x="1743" y="3686"/>
                </a:cubicBezTo>
                <a:lnTo>
                  <a:pt x="1456" y="3520"/>
                </a:lnTo>
                <a:close/>
                <a:moveTo>
                  <a:pt x="1741" y="3690"/>
                </a:moveTo>
                <a:cubicBezTo>
                  <a:pt x="1741" y="4302"/>
                  <a:pt x="1741" y="4302"/>
                  <a:pt x="1741" y="4302"/>
                </a:cubicBezTo>
                <a:cubicBezTo>
                  <a:pt x="1723" y="4302"/>
                  <a:pt x="1708" y="4311"/>
                  <a:pt x="1699" y="4325"/>
                </a:cubicBezTo>
                <a:cubicBezTo>
                  <a:pt x="1454" y="4184"/>
                  <a:pt x="1454" y="4184"/>
                  <a:pt x="1454" y="4184"/>
                </a:cubicBezTo>
                <a:cubicBezTo>
                  <a:pt x="1456" y="3525"/>
                  <a:pt x="1456" y="3525"/>
                  <a:pt x="1456" y="3525"/>
                </a:cubicBezTo>
                <a:lnTo>
                  <a:pt x="1741" y="3690"/>
                </a:lnTo>
                <a:close/>
                <a:moveTo>
                  <a:pt x="2319" y="4018"/>
                </a:moveTo>
                <a:cubicBezTo>
                  <a:pt x="1788" y="4327"/>
                  <a:pt x="1788" y="4327"/>
                  <a:pt x="1788" y="4327"/>
                </a:cubicBezTo>
                <a:cubicBezTo>
                  <a:pt x="1779" y="4312"/>
                  <a:pt x="1764" y="4303"/>
                  <a:pt x="1746" y="4302"/>
                </a:cubicBezTo>
                <a:cubicBezTo>
                  <a:pt x="1745" y="3690"/>
                  <a:pt x="1745" y="3690"/>
                  <a:pt x="1745" y="3690"/>
                </a:cubicBezTo>
                <a:cubicBezTo>
                  <a:pt x="2294" y="3371"/>
                  <a:pt x="2294" y="3371"/>
                  <a:pt x="2294" y="3371"/>
                </a:cubicBezTo>
                <a:cubicBezTo>
                  <a:pt x="2299" y="3380"/>
                  <a:pt x="2308" y="3386"/>
                  <a:pt x="2319" y="3388"/>
                </a:cubicBezTo>
                <a:lnTo>
                  <a:pt x="2319" y="4018"/>
                </a:lnTo>
                <a:close/>
                <a:moveTo>
                  <a:pt x="2295" y="3332"/>
                </a:moveTo>
                <a:cubicBezTo>
                  <a:pt x="1749" y="3014"/>
                  <a:pt x="1749" y="3014"/>
                  <a:pt x="1749" y="3014"/>
                </a:cubicBezTo>
                <a:cubicBezTo>
                  <a:pt x="1749" y="2356"/>
                  <a:pt x="1749" y="2356"/>
                  <a:pt x="1749" y="2356"/>
                </a:cubicBezTo>
                <a:cubicBezTo>
                  <a:pt x="2320" y="2686"/>
                  <a:pt x="2320" y="2686"/>
                  <a:pt x="2320" y="2686"/>
                </a:cubicBezTo>
                <a:cubicBezTo>
                  <a:pt x="2320" y="3317"/>
                  <a:pt x="2320" y="3317"/>
                  <a:pt x="2320" y="3317"/>
                </a:cubicBezTo>
                <a:cubicBezTo>
                  <a:pt x="2310" y="3318"/>
                  <a:pt x="2301" y="3324"/>
                  <a:pt x="2295" y="3332"/>
                </a:cubicBezTo>
                <a:close/>
                <a:moveTo>
                  <a:pt x="1745" y="1681"/>
                </a:moveTo>
                <a:cubicBezTo>
                  <a:pt x="2029" y="1518"/>
                  <a:pt x="2029" y="1518"/>
                  <a:pt x="2029" y="1518"/>
                </a:cubicBezTo>
                <a:cubicBezTo>
                  <a:pt x="2031" y="2179"/>
                  <a:pt x="2031" y="2179"/>
                  <a:pt x="2031" y="2179"/>
                </a:cubicBezTo>
                <a:cubicBezTo>
                  <a:pt x="1745" y="2344"/>
                  <a:pt x="1745" y="2344"/>
                  <a:pt x="1745" y="2344"/>
                </a:cubicBezTo>
                <a:lnTo>
                  <a:pt x="1745" y="1681"/>
                </a:lnTo>
                <a:close/>
                <a:moveTo>
                  <a:pt x="2035" y="2187"/>
                </a:moveTo>
                <a:cubicBezTo>
                  <a:pt x="2610" y="2515"/>
                  <a:pt x="2610" y="2515"/>
                  <a:pt x="2610" y="2515"/>
                </a:cubicBezTo>
                <a:cubicBezTo>
                  <a:pt x="2323" y="2682"/>
                  <a:pt x="2323" y="2682"/>
                  <a:pt x="2323" y="2682"/>
                </a:cubicBezTo>
                <a:cubicBezTo>
                  <a:pt x="1751" y="2352"/>
                  <a:pt x="1751" y="2352"/>
                  <a:pt x="1751" y="2352"/>
                </a:cubicBezTo>
                <a:lnTo>
                  <a:pt x="2035" y="2187"/>
                </a:lnTo>
                <a:close/>
                <a:moveTo>
                  <a:pt x="2612" y="2520"/>
                </a:moveTo>
                <a:cubicBezTo>
                  <a:pt x="2611" y="3182"/>
                  <a:pt x="2611" y="3182"/>
                  <a:pt x="2611" y="3182"/>
                </a:cubicBezTo>
                <a:cubicBezTo>
                  <a:pt x="2353" y="3332"/>
                  <a:pt x="2353" y="3332"/>
                  <a:pt x="2353" y="3332"/>
                </a:cubicBezTo>
                <a:cubicBezTo>
                  <a:pt x="2347" y="3323"/>
                  <a:pt x="2337" y="3317"/>
                  <a:pt x="2325" y="3317"/>
                </a:cubicBezTo>
                <a:cubicBezTo>
                  <a:pt x="2325" y="2686"/>
                  <a:pt x="2325" y="2686"/>
                  <a:pt x="2325" y="2686"/>
                </a:cubicBezTo>
                <a:lnTo>
                  <a:pt x="2612" y="2520"/>
                </a:lnTo>
                <a:close/>
                <a:moveTo>
                  <a:pt x="2360" y="3353"/>
                </a:moveTo>
                <a:cubicBezTo>
                  <a:pt x="2360" y="3348"/>
                  <a:pt x="2359" y="3344"/>
                  <a:pt x="2358" y="3340"/>
                </a:cubicBezTo>
                <a:cubicBezTo>
                  <a:pt x="2611" y="3194"/>
                  <a:pt x="2611" y="3194"/>
                  <a:pt x="2611" y="3194"/>
                </a:cubicBezTo>
                <a:cubicBezTo>
                  <a:pt x="2611" y="3504"/>
                  <a:pt x="2611" y="3504"/>
                  <a:pt x="2611" y="3504"/>
                </a:cubicBezTo>
                <a:cubicBezTo>
                  <a:pt x="2611" y="3516"/>
                  <a:pt x="2611" y="3516"/>
                  <a:pt x="2611" y="3516"/>
                </a:cubicBezTo>
                <a:cubicBezTo>
                  <a:pt x="2357" y="3368"/>
                  <a:pt x="2357" y="3368"/>
                  <a:pt x="2357" y="3368"/>
                </a:cubicBezTo>
                <a:cubicBezTo>
                  <a:pt x="2359" y="3363"/>
                  <a:pt x="2360" y="3358"/>
                  <a:pt x="2360" y="3353"/>
                </a:cubicBezTo>
                <a:close/>
                <a:moveTo>
                  <a:pt x="2611" y="4182"/>
                </a:moveTo>
                <a:cubicBezTo>
                  <a:pt x="2329" y="4018"/>
                  <a:pt x="2329" y="4018"/>
                  <a:pt x="2329" y="4018"/>
                </a:cubicBezTo>
                <a:cubicBezTo>
                  <a:pt x="2329" y="3388"/>
                  <a:pt x="2329" y="3388"/>
                  <a:pt x="2329" y="3388"/>
                </a:cubicBezTo>
                <a:cubicBezTo>
                  <a:pt x="2340" y="3386"/>
                  <a:pt x="2349" y="3381"/>
                  <a:pt x="2354" y="3372"/>
                </a:cubicBezTo>
                <a:cubicBezTo>
                  <a:pt x="2611" y="3521"/>
                  <a:pt x="2611" y="3521"/>
                  <a:pt x="2611" y="3521"/>
                </a:cubicBezTo>
                <a:lnTo>
                  <a:pt x="2611" y="4182"/>
                </a:lnTo>
                <a:close/>
                <a:moveTo>
                  <a:pt x="2033" y="4521"/>
                </a:moveTo>
                <a:cubicBezTo>
                  <a:pt x="1789" y="4381"/>
                  <a:pt x="1789" y="4381"/>
                  <a:pt x="1789" y="4381"/>
                </a:cubicBezTo>
                <a:cubicBezTo>
                  <a:pt x="1794" y="4373"/>
                  <a:pt x="1796" y="4364"/>
                  <a:pt x="1796" y="4355"/>
                </a:cubicBezTo>
                <a:cubicBezTo>
                  <a:pt x="1796" y="4348"/>
                  <a:pt x="1795" y="4341"/>
                  <a:pt x="1793" y="4335"/>
                </a:cubicBezTo>
                <a:cubicBezTo>
                  <a:pt x="2324" y="4026"/>
                  <a:pt x="2324" y="4026"/>
                  <a:pt x="2324" y="4026"/>
                </a:cubicBezTo>
                <a:cubicBezTo>
                  <a:pt x="2605" y="4189"/>
                  <a:pt x="2605" y="4189"/>
                  <a:pt x="2605" y="4189"/>
                </a:cubicBezTo>
                <a:lnTo>
                  <a:pt x="2033" y="4521"/>
                </a:lnTo>
                <a:close/>
                <a:moveTo>
                  <a:pt x="2032" y="4527"/>
                </a:moveTo>
                <a:cubicBezTo>
                  <a:pt x="2031" y="5185"/>
                  <a:pt x="2031" y="5185"/>
                  <a:pt x="2031" y="5185"/>
                </a:cubicBezTo>
                <a:cubicBezTo>
                  <a:pt x="1777" y="5038"/>
                  <a:pt x="1777" y="5038"/>
                  <a:pt x="1777" y="5038"/>
                </a:cubicBezTo>
                <a:cubicBezTo>
                  <a:pt x="1778" y="5034"/>
                  <a:pt x="1779" y="5031"/>
                  <a:pt x="1779" y="5027"/>
                </a:cubicBezTo>
                <a:cubicBezTo>
                  <a:pt x="1779" y="5010"/>
                  <a:pt x="1766" y="4995"/>
                  <a:pt x="1750" y="4992"/>
                </a:cubicBezTo>
                <a:cubicBezTo>
                  <a:pt x="1750" y="4408"/>
                  <a:pt x="1750" y="4408"/>
                  <a:pt x="1750" y="4408"/>
                </a:cubicBezTo>
                <a:cubicBezTo>
                  <a:pt x="1765" y="4406"/>
                  <a:pt x="1778" y="4397"/>
                  <a:pt x="1787" y="4385"/>
                </a:cubicBezTo>
                <a:lnTo>
                  <a:pt x="2032" y="4527"/>
                </a:lnTo>
                <a:close/>
                <a:moveTo>
                  <a:pt x="2025" y="5193"/>
                </a:moveTo>
                <a:cubicBezTo>
                  <a:pt x="1454" y="5526"/>
                  <a:pt x="1454" y="5526"/>
                  <a:pt x="1454" y="5526"/>
                </a:cubicBezTo>
                <a:cubicBezTo>
                  <a:pt x="1172" y="5363"/>
                  <a:pt x="1172" y="5363"/>
                  <a:pt x="1172" y="5363"/>
                </a:cubicBezTo>
                <a:cubicBezTo>
                  <a:pt x="1714" y="5048"/>
                  <a:pt x="1714" y="5048"/>
                  <a:pt x="1714" y="5048"/>
                </a:cubicBezTo>
                <a:cubicBezTo>
                  <a:pt x="1720" y="5057"/>
                  <a:pt x="1731" y="5063"/>
                  <a:pt x="1743" y="5063"/>
                </a:cubicBezTo>
                <a:cubicBezTo>
                  <a:pt x="1756" y="5063"/>
                  <a:pt x="1767" y="5057"/>
                  <a:pt x="1773" y="5047"/>
                </a:cubicBezTo>
                <a:lnTo>
                  <a:pt x="2025" y="5193"/>
                </a:lnTo>
                <a:close/>
                <a:moveTo>
                  <a:pt x="1453" y="6190"/>
                </a:moveTo>
                <a:cubicBezTo>
                  <a:pt x="1170" y="6026"/>
                  <a:pt x="1170" y="6026"/>
                  <a:pt x="1170" y="6026"/>
                </a:cubicBezTo>
                <a:cubicBezTo>
                  <a:pt x="1170" y="5368"/>
                  <a:pt x="1170" y="5368"/>
                  <a:pt x="1170" y="5368"/>
                </a:cubicBezTo>
                <a:cubicBezTo>
                  <a:pt x="1452" y="5530"/>
                  <a:pt x="1452" y="5530"/>
                  <a:pt x="1452" y="5530"/>
                </a:cubicBezTo>
                <a:lnTo>
                  <a:pt x="1453" y="6190"/>
                </a:lnTo>
                <a:close/>
                <a:moveTo>
                  <a:pt x="1167" y="5355"/>
                </a:moveTo>
                <a:cubicBezTo>
                  <a:pt x="1167" y="4749"/>
                  <a:pt x="1167" y="4749"/>
                  <a:pt x="1167" y="4749"/>
                </a:cubicBezTo>
                <a:cubicBezTo>
                  <a:pt x="1198" y="4748"/>
                  <a:pt x="1223" y="4723"/>
                  <a:pt x="1223" y="4691"/>
                </a:cubicBezTo>
                <a:cubicBezTo>
                  <a:pt x="1223" y="4681"/>
                  <a:pt x="1221" y="4672"/>
                  <a:pt x="1217" y="4664"/>
                </a:cubicBezTo>
                <a:cubicBezTo>
                  <a:pt x="1700" y="4386"/>
                  <a:pt x="1700" y="4386"/>
                  <a:pt x="1700" y="4386"/>
                </a:cubicBezTo>
                <a:cubicBezTo>
                  <a:pt x="1709" y="4398"/>
                  <a:pt x="1723" y="4407"/>
                  <a:pt x="1740" y="4408"/>
                </a:cubicBezTo>
                <a:cubicBezTo>
                  <a:pt x="1740" y="4992"/>
                  <a:pt x="1740" y="4992"/>
                  <a:pt x="1740" y="4992"/>
                </a:cubicBezTo>
                <a:cubicBezTo>
                  <a:pt x="1722" y="4994"/>
                  <a:pt x="1707" y="5009"/>
                  <a:pt x="1707" y="5027"/>
                </a:cubicBezTo>
                <a:cubicBezTo>
                  <a:pt x="1707" y="5032"/>
                  <a:pt x="1708" y="5036"/>
                  <a:pt x="1709" y="5039"/>
                </a:cubicBezTo>
                <a:lnTo>
                  <a:pt x="1167" y="5355"/>
                </a:lnTo>
                <a:close/>
                <a:moveTo>
                  <a:pt x="1165" y="4633"/>
                </a:moveTo>
                <a:cubicBezTo>
                  <a:pt x="1144" y="4633"/>
                  <a:pt x="1126" y="4644"/>
                  <a:pt x="1115" y="4661"/>
                </a:cubicBezTo>
                <a:cubicBezTo>
                  <a:pt x="878" y="4524"/>
                  <a:pt x="878" y="4524"/>
                  <a:pt x="878" y="4524"/>
                </a:cubicBezTo>
                <a:cubicBezTo>
                  <a:pt x="1449" y="4193"/>
                  <a:pt x="1449" y="4193"/>
                  <a:pt x="1449" y="4193"/>
                </a:cubicBezTo>
                <a:cubicBezTo>
                  <a:pt x="1694" y="4334"/>
                  <a:pt x="1694" y="4334"/>
                  <a:pt x="1694" y="4334"/>
                </a:cubicBezTo>
                <a:cubicBezTo>
                  <a:pt x="1691" y="4340"/>
                  <a:pt x="1690" y="4347"/>
                  <a:pt x="1690" y="4355"/>
                </a:cubicBezTo>
                <a:cubicBezTo>
                  <a:pt x="1690" y="4365"/>
                  <a:pt x="1692" y="4374"/>
                  <a:pt x="1697" y="4382"/>
                </a:cubicBezTo>
                <a:cubicBezTo>
                  <a:pt x="1214" y="4660"/>
                  <a:pt x="1214" y="4660"/>
                  <a:pt x="1214" y="4660"/>
                </a:cubicBezTo>
                <a:cubicBezTo>
                  <a:pt x="1204" y="4644"/>
                  <a:pt x="1186" y="4633"/>
                  <a:pt x="1165" y="4633"/>
                </a:cubicBezTo>
                <a:close/>
                <a:moveTo>
                  <a:pt x="1451" y="3517"/>
                </a:moveTo>
                <a:cubicBezTo>
                  <a:pt x="1172" y="3356"/>
                  <a:pt x="1172" y="3356"/>
                  <a:pt x="1172" y="3356"/>
                </a:cubicBezTo>
                <a:cubicBezTo>
                  <a:pt x="1452" y="3193"/>
                  <a:pt x="1452" y="3193"/>
                  <a:pt x="1452" y="3193"/>
                </a:cubicBezTo>
                <a:lnTo>
                  <a:pt x="1451" y="3517"/>
                </a:lnTo>
                <a:close/>
                <a:moveTo>
                  <a:pt x="1170" y="4021"/>
                </a:moveTo>
                <a:cubicBezTo>
                  <a:pt x="1169" y="3360"/>
                  <a:pt x="1169" y="3360"/>
                  <a:pt x="1169" y="3360"/>
                </a:cubicBezTo>
                <a:cubicBezTo>
                  <a:pt x="1451" y="3523"/>
                  <a:pt x="1451" y="3523"/>
                  <a:pt x="1451" y="3523"/>
                </a:cubicBezTo>
                <a:cubicBezTo>
                  <a:pt x="1449" y="4181"/>
                  <a:pt x="1449" y="4181"/>
                  <a:pt x="1449" y="4181"/>
                </a:cubicBezTo>
                <a:lnTo>
                  <a:pt x="1170" y="4021"/>
                </a:lnTo>
                <a:close/>
                <a:moveTo>
                  <a:pt x="1166" y="3348"/>
                </a:moveTo>
                <a:cubicBezTo>
                  <a:pt x="1166" y="3020"/>
                  <a:pt x="1166" y="3020"/>
                  <a:pt x="1166" y="3020"/>
                </a:cubicBezTo>
                <a:cubicBezTo>
                  <a:pt x="1447" y="3184"/>
                  <a:pt x="1447" y="3184"/>
                  <a:pt x="1447" y="3184"/>
                </a:cubicBezTo>
                <a:lnTo>
                  <a:pt x="1166" y="3348"/>
                </a:lnTo>
                <a:close/>
                <a:moveTo>
                  <a:pt x="1166" y="3014"/>
                </a:moveTo>
                <a:cubicBezTo>
                  <a:pt x="1166" y="2744"/>
                  <a:pt x="1166" y="2744"/>
                  <a:pt x="1166" y="2744"/>
                </a:cubicBezTo>
                <a:cubicBezTo>
                  <a:pt x="1197" y="2743"/>
                  <a:pt x="1222" y="2717"/>
                  <a:pt x="1222" y="2686"/>
                </a:cubicBezTo>
                <a:cubicBezTo>
                  <a:pt x="1222" y="2675"/>
                  <a:pt x="1220" y="2666"/>
                  <a:pt x="1215" y="2658"/>
                </a:cubicBezTo>
                <a:cubicBezTo>
                  <a:pt x="1739" y="2355"/>
                  <a:pt x="1739" y="2355"/>
                  <a:pt x="1739" y="2355"/>
                </a:cubicBezTo>
                <a:cubicBezTo>
                  <a:pt x="1739" y="3014"/>
                  <a:pt x="1739" y="3014"/>
                  <a:pt x="1739" y="3014"/>
                </a:cubicBezTo>
                <a:cubicBezTo>
                  <a:pt x="1452" y="3181"/>
                  <a:pt x="1452" y="3181"/>
                  <a:pt x="1452" y="3181"/>
                </a:cubicBezTo>
                <a:lnTo>
                  <a:pt x="1166" y="3014"/>
                </a:lnTo>
                <a:close/>
                <a:moveTo>
                  <a:pt x="1457" y="1183"/>
                </a:moveTo>
                <a:cubicBezTo>
                  <a:pt x="2026" y="1514"/>
                  <a:pt x="2026" y="1514"/>
                  <a:pt x="2026" y="1514"/>
                </a:cubicBezTo>
                <a:cubicBezTo>
                  <a:pt x="1741" y="1678"/>
                  <a:pt x="1741" y="1678"/>
                  <a:pt x="1741" y="1678"/>
                </a:cubicBezTo>
                <a:cubicBezTo>
                  <a:pt x="1741" y="2343"/>
                  <a:pt x="1741" y="2343"/>
                  <a:pt x="1741" y="2343"/>
                </a:cubicBezTo>
                <a:cubicBezTo>
                  <a:pt x="1169" y="2013"/>
                  <a:pt x="1169" y="2013"/>
                  <a:pt x="1169" y="2013"/>
                </a:cubicBezTo>
                <a:cubicBezTo>
                  <a:pt x="1169" y="1348"/>
                  <a:pt x="1169" y="1348"/>
                  <a:pt x="1169" y="1348"/>
                </a:cubicBezTo>
                <a:lnTo>
                  <a:pt x="1457" y="1183"/>
                </a:lnTo>
                <a:close/>
                <a:moveTo>
                  <a:pt x="2315" y="1347"/>
                </a:moveTo>
                <a:cubicBezTo>
                  <a:pt x="2031" y="1511"/>
                  <a:pt x="2031" y="1511"/>
                  <a:pt x="2031" y="1511"/>
                </a:cubicBezTo>
                <a:cubicBezTo>
                  <a:pt x="1462" y="1180"/>
                  <a:pt x="1462" y="1180"/>
                  <a:pt x="1462" y="1180"/>
                </a:cubicBezTo>
                <a:cubicBezTo>
                  <a:pt x="1744" y="1017"/>
                  <a:pt x="1744" y="1017"/>
                  <a:pt x="1744" y="1017"/>
                </a:cubicBezTo>
                <a:lnTo>
                  <a:pt x="2315" y="1347"/>
                </a:lnTo>
                <a:close/>
                <a:moveTo>
                  <a:pt x="2319" y="2012"/>
                </a:moveTo>
                <a:cubicBezTo>
                  <a:pt x="2036" y="2176"/>
                  <a:pt x="2036" y="2176"/>
                  <a:pt x="2036" y="2176"/>
                </a:cubicBezTo>
                <a:cubicBezTo>
                  <a:pt x="2034" y="1515"/>
                  <a:pt x="2034" y="1515"/>
                  <a:pt x="2034" y="1515"/>
                </a:cubicBezTo>
                <a:cubicBezTo>
                  <a:pt x="2318" y="1352"/>
                  <a:pt x="2318" y="1352"/>
                  <a:pt x="2318" y="1352"/>
                </a:cubicBezTo>
                <a:lnTo>
                  <a:pt x="2319" y="2012"/>
                </a:lnTo>
                <a:close/>
                <a:moveTo>
                  <a:pt x="2324" y="2020"/>
                </a:moveTo>
                <a:cubicBezTo>
                  <a:pt x="2854" y="2327"/>
                  <a:pt x="2854" y="2327"/>
                  <a:pt x="2854" y="2327"/>
                </a:cubicBezTo>
                <a:cubicBezTo>
                  <a:pt x="2851" y="2333"/>
                  <a:pt x="2849" y="2340"/>
                  <a:pt x="2849" y="2348"/>
                </a:cubicBezTo>
                <a:cubicBezTo>
                  <a:pt x="2849" y="2357"/>
                  <a:pt x="2851" y="2366"/>
                  <a:pt x="2856" y="2373"/>
                </a:cubicBezTo>
                <a:cubicBezTo>
                  <a:pt x="2615" y="2513"/>
                  <a:pt x="2615" y="2513"/>
                  <a:pt x="2615" y="2513"/>
                </a:cubicBezTo>
                <a:cubicBezTo>
                  <a:pt x="2040" y="2185"/>
                  <a:pt x="2040" y="2185"/>
                  <a:pt x="2040" y="2185"/>
                </a:cubicBezTo>
                <a:lnTo>
                  <a:pt x="2324" y="2020"/>
                </a:lnTo>
                <a:close/>
                <a:moveTo>
                  <a:pt x="2613" y="1511"/>
                </a:moveTo>
                <a:cubicBezTo>
                  <a:pt x="2330" y="1347"/>
                  <a:pt x="2330" y="1347"/>
                  <a:pt x="2330" y="1347"/>
                </a:cubicBezTo>
                <a:cubicBezTo>
                  <a:pt x="2611" y="1186"/>
                  <a:pt x="2611" y="1186"/>
                  <a:pt x="2611" y="1186"/>
                </a:cubicBezTo>
                <a:lnTo>
                  <a:pt x="2613" y="1511"/>
                </a:lnTo>
                <a:close/>
                <a:moveTo>
                  <a:pt x="2615" y="1847"/>
                </a:moveTo>
                <a:cubicBezTo>
                  <a:pt x="2616" y="1848"/>
                  <a:pt x="2616" y="1848"/>
                  <a:pt x="2616" y="1848"/>
                </a:cubicBezTo>
                <a:cubicBezTo>
                  <a:pt x="2900" y="2013"/>
                  <a:pt x="2900" y="2013"/>
                  <a:pt x="2900" y="2013"/>
                </a:cubicBezTo>
                <a:cubicBezTo>
                  <a:pt x="2901" y="2295"/>
                  <a:pt x="2901" y="2295"/>
                  <a:pt x="2901" y="2295"/>
                </a:cubicBezTo>
                <a:cubicBezTo>
                  <a:pt x="2883" y="2295"/>
                  <a:pt x="2868" y="2304"/>
                  <a:pt x="2858" y="2318"/>
                </a:cubicBezTo>
                <a:cubicBezTo>
                  <a:pt x="2329" y="2012"/>
                  <a:pt x="2329" y="2012"/>
                  <a:pt x="2329" y="2012"/>
                </a:cubicBezTo>
                <a:cubicBezTo>
                  <a:pt x="2328" y="1352"/>
                  <a:pt x="2328" y="1352"/>
                  <a:pt x="2328" y="1352"/>
                </a:cubicBezTo>
                <a:cubicBezTo>
                  <a:pt x="2613" y="1516"/>
                  <a:pt x="2613" y="1516"/>
                  <a:pt x="2613" y="1516"/>
                </a:cubicBezTo>
                <a:lnTo>
                  <a:pt x="2615" y="1847"/>
                </a:lnTo>
                <a:close/>
                <a:moveTo>
                  <a:pt x="2846" y="1680"/>
                </a:moveTo>
                <a:cubicBezTo>
                  <a:pt x="2846" y="1711"/>
                  <a:pt x="2870" y="1736"/>
                  <a:pt x="2900" y="1738"/>
                </a:cubicBezTo>
                <a:cubicBezTo>
                  <a:pt x="2900" y="2007"/>
                  <a:pt x="2900" y="2007"/>
                  <a:pt x="2900" y="2007"/>
                </a:cubicBezTo>
                <a:cubicBezTo>
                  <a:pt x="2620" y="1844"/>
                  <a:pt x="2620" y="1844"/>
                  <a:pt x="2620" y="1844"/>
                </a:cubicBezTo>
                <a:cubicBezTo>
                  <a:pt x="2618" y="1519"/>
                  <a:pt x="2618" y="1519"/>
                  <a:pt x="2618" y="1519"/>
                </a:cubicBezTo>
                <a:cubicBezTo>
                  <a:pt x="2852" y="1654"/>
                  <a:pt x="2852" y="1654"/>
                  <a:pt x="2852" y="1654"/>
                </a:cubicBezTo>
                <a:cubicBezTo>
                  <a:pt x="2848" y="1662"/>
                  <a:pt x="2846" y="1671"/>
                  <a:pt x="2846" y="1680"/>
                </a:cubicBezTo>
                <a:close/>
                <a:moveTo>
                  <a:pt x="3475" y="1347"/>
                </a:moveTo>
                <a:cubicBezTo>
                  <a:pt x="2953" y="1649"/>
                  <a:pt x="2953" y="1649"/>
                  <a:pt x="2953" y="1649"/>
                </a:cubicBezTo>
                <a:cubicBezTo>
                  <a:pt x="2942" y="1633"/>
                  <a:pt x="2924" y="1622"/>
                  <a:pt x="2904" y="1622"/>
                </a:cubicBezTo>
                <a:cubicBezTo>
                  <a:pt x="2883" y="1622"/>
                  <a:pt x="2865" y="1633"/>
                  <a:pt x="2854" y="1650"/>
                </a:cubicBezTo>
                <a:cubicBezTo>
                  <a:pt x="2618" y="1513"/>
                  <a:pt x="2618" y="1513"/>
                  <a:pt x="2618" y="1513"/>
                </a:cubicBezTo>
                <a:cubicBezTo>
                  <a:pt x="2616" y="1183"/>
                  <a:pt x="2616" y="1183"/>
                  <a:pt x="2616" y="1183"/>
                </a:cubicBezTo>
                <a:cubicBezTo>
                  <a:pt x="2876" y="1033"/>
                  <a:pt x="2876" y="1033"/>
                  <a:pt x="2876" y="1033"/>
                </a:cubicBezTo>
                <a:cubicBezTo>
                  <a:pt x="2882" y="1042"/>
                  <a:pt x="2892" y="1048"/>
                  <a:pt x="2904" y="1048"/>
                </a:cubicBezTo>
                <a:cubicBezTo>
                  <a:pt x="2915" y="1048"/>
                  <a:pt x="2925" y="1042"/>
                  <a:pt x="2932" y="1034"/>
                </a:cubicBezTo>
                <a:lnTo>
                  <a:pt x="3475" y="1347"/>
                </a:lnTo>
                <a:close/>
                <a:moveTo>
                  <a:pt x="3479" y="2012"/>
                </a:moveTo>
                <a:cubicBezTo>
                  <a:pt x="3193" y="2177"/>
                  <a:pt x="3193" y="2177"/>
                  <a:pt x="3193" y="2177"/>
                </a:cubicBezTo>
                <a:cubicBezTo>
                  <a:pt x="2905" y="2010"/>
                  <a:pt x="2905" y="2010"/>
                  <a:pt x="2905" y="2010"/>
                </a:cubicBezTo>
                <a:cubicBezTo>
                  <a:pt x="2905" y="1738"/>
                  <a:pt x="2905" y="1738"/>
                  <a:pt x="2905" y="1738"/>
                </a:cubicBezTo>
                <a:cubicBezTo>
                  <a:pt x="2937" y="1738"/>
                  <a:pt x="2962" y="1712"/>
                  <a:pt x="2962" y="1680"/>
                </a:cubicBezTo>
                <a:cubicBezTo>
                  <a:pt x="2962" y="1670"/>
                  <a:pt x="2960" y="1661"/>
                  <a:pt x="2955" y="1653"/>
                </a:cubicBezTo>
                <a:cubicBezTo>
                  <a:pt x="3478" y="1351"/>
                  <a:pt x="3478" y="1351"/>
                  <a:pt x="3478" y="1351"/>
                </a:cubicBezTo>
                <a:lnTo>
                  <a:pt x="3479" y="2012"/>
                </a:lnTo>
                <a:close/>
                <a:moveTo>
                  <a:pt x="3484" y="2020"/>
                </a:moveTo>
                <a:cubicBezTo>
                  <a:pt x="3768" y="2183"/>
                  <a:pt x="3768" y="2183"/>
                  <a:pt x="3768" y="2183"/>
                </a:cubicBezTo>
                <a:cubicBezTo>
                  <a:pt x="3769" y="2516"/>
                  <a:pt x="3769" y="2516"/>
                  <a:pt x="3769" y="2516"/>
                </a:cubicBezTo>
                <a:cubicBezTo>
                  <a:pt x="3483" y="2681"/>
                  <a:pt x="3483" y="2681"/>
                  <a:pt x="3483" y="2681"/>
                </a:cubicBezTo>
                <a:cubicBezTo>
                  <a:pt x="3197" y="2516"/>
                  <a:pt x="3197" y="2516"/>
                  <a:pt x="3197" y="2516"/>
                </a:cubicBezTo>
                <a:cubicBezTo>
                  <a:pt x="3487" y="2348"/>
                  <a:pt x="3487" y="2348"/>
                  <a:pt x="3487" y="2348"/>
                </a:cubicBezTo>
                <a:cubicBezTo>
                  <a:pt x="3483" y="2345"/>
                  <a:pt x="3483" y="2345"/>
                  <a:pt x="3483" y="2345"/>
                </a:cubicBezTo>
                <a:cubicBezTo>
                  <a:pt x="3203" y="2183"/>
                  <a:pt x="3203" y="2183"/>
                  <a:pt x="3203" y="2183"/>
                </a:cubicBezTo>
                <a:lnTo>
                  <a:pt x="3484" y="2020"/>
                </a:lnTo>
                <a:close/>
                <a:moveTo>
                  <a:pt x="3488" y="1352"/>
                </a:moveTo>
                <a:cubicBezTo>
                  <a:pt x="3767" y="1513"/>
                  <a:pt x="3767" y="1513"/>
                  <a:pt x="3767" y="1513"/>
                </a:cubicBezTo>
                <a:cubicBezTo>
                  <a:pt x="3768" y="2172"/>
                  <a:pt x="3768" y="2172"/>
                  <a:pt x="3768" y="2172"/>
                </a:cubicBezTo>
                <a:cubicBezTo>
                  <a:pt x="3489" y="2012"/>
                  <a:pt x="3489" y="2012"/>
                  <a:pt x="3489" y="2012"/>
                </a:cubicBezTo>
                <a:lnTo>
                  <a:pt x="3488" y="1352"/>
                </a:lnTo>
                <a:close/>
                <a:moveTo>
                  <a:pt x="4063" y="1017"/>
                </a:moveTo>
                <a:cubicBezTo>
                  <a:pt x="4346" y="1179"/>
                  <a:pt x="4346" y="1179"/>
                  <a:pt x="4346" y="1179"/>
                </a:cubicBezTo>
                <a:cubicBezTo>
                  <a:pt x="3769" y="1509"/>
                  <a:pt x="3769" y="1509"/>
                  <a:pt x="3769" y="1509"/>
                </a:cubicBezTo>
                <a:cubicBezTo>
                  <a:pt x="3491" y="1348"/>
                  <a:pt x="3491" y="1348"/>
                  <a:pt x="3491" y="1348"/>
                </a:cubicBezTo>
                <a:lnTo>
                  <a:pt x="4063" y="1017"/>
                </a:lnTo>
                <a:close/>
                <a:moveTo>
                  <a:pt x="5213" y="342"/>
                </a:moveTo>
                <a:cubicBezTo>
                  <a:pt x="4639" y="673"/>
                  <a:pt x="4639" y="673"/>
                  <a:pt x="4639" y="673"/>
                </a:cubicBezTo>
                <a:cubicBezTo>
                  <a:pt x="4639" y="992"/>
                  <a:pt x="4639" y="992"/>
                  <a:pt x="4639" y="992"/>
                </a:cubicBezTo>
                <a:cubicBezTo>
                  <a:pt x="4356" y="1173"/>
                  <a:pt x="4356" y="1173"/>
                  <a:pt x="4356" y="1173"/>
                </a:cubicBezTo>
                <a:cubicBezTo>
                  <a:pt x="4067" y="1008"/>
                  <a:pt x="4067" y="1008"/>
                  <a:pt x="4067" y="1008"/>
                </a:cubicBezTo>
                <a:cubicBezTo>
                  <a:pt x="4067" y="343"/>
                  <a:pt x="4067" y="343"/>
                  <a:pt x="4067" y="343"/>
                </a:cubicBezTo>
                <a:cubicBezTo>
                  <a:pt x="4642" y="11"/>
                  <a:pt x="4642" y="11"/>
                  <a:pt x="4642" y="11"/>
                </a:cubicBezTo>
                <a:lnTo>
                  <a:pt x="5213" y="342"/>
                </a:lnTo>
                <a:close/>
                <a:moveTo>
                  <a:pt x="5217" y="623"/>
                </a:moveTo>
                <a:cubicBezTo>
                  <a:pt x="4644" y="989"/>
                  <a:pt x="4644" y="989"/>
                  <a:pt x="4644" y="989"/>
                </a:cubicBezTo>
                <a:cubicBezTo>
                  <a:pt x="4644" y="676"/>
                  <a:pt x="4644" y="676"/>
                  <a:pt x="4644" y="676"/>
                </a:cubicBezTo>
                <a:cubicBezTo>
                  <a:pt x="5217" y="345"/>
                  <a:pt x="5217" y="345"/>
                  <a:pt x="5217" y="345"/>
                </a:cubicBezTo>
                <a:lnTo>
                  <a:pt x="5217" y="623"/>
                </a:lnTo>
                <a:close/>
                <a:moveTo>
                  <a:pt x="5218" y="976"/>
                </a:moveTo>
                <a:cubicBezTo>
                  <a:pt x="5200" y="978"/>
                  <a:pt x="5187" y="993"/>
                  <a:pt x="5187" y="1011"/>
                </a:cubicBezTo>
                <a:cubicBezTo>
                  <a:pt x="5187" y="1015"/>
                  <a:pt x="5188" y="1019"/>
                  <a:pt x="5189" y="1023"/>
                </a:cubicBezTo>
                <a:cubicBezTo>
                  <a:pt x="4644" y="1337"/>
                  <a:pt x="4644" y="1337"/>
                  <a:pt x="4644" y="1337"/>
                </a:cubicBezTo>
                <a:cubicBezTo>
                  <a:pt x="4644" y="995"/>
                  <a:pt x="4644" y="995"/>
                  <a:pt x="4644" y="995"/>
                </a:cubicBezTo>
                <a:cubicBezTo>
                  <a:pt x="5217" y="629"/>
                  <a:pt x="5217" y="629"/>
                  <a:pt x="5217" y="629"/>
                </a:cubicBezTo>
                <a:lnTo>
                  <a:pt x="5218" y="976"/>
                </a:lnTo>
                <a:close/>
                <a:moveTo>
                  <a:pt x="5223" y="1047"/>
                </a:moveTo>
                <a:cubicBezTo>
                  <a:pt x="5235" y="1047"/>
                  <a:pt x="5246" y="1041"/>
                  <a:pt x="5252" y="1032"/>
                </a:cubicBezTo>
                <a:cubicBezTo>
                  <a:pt x="5511" y="1181"/>
                  <a:pt x="5511" y="1181"/>
                  <a:pt x="5511" y="1181"/>
                </a:cubicBezTo>
                <a:cubicBezTo>
                  <a:pt x="5509" y="1509"/>
                  <a:pt x="5509" y="1509"/>
                  <a:pt x="5509" y="1509"/>
                </a:cubicBezTo>
                <a:cubicBezTo>
                  <a:pt x="5222" y="1675"/>
                  <a:pt x="5222" y="1675"/>
                  <a:pt x="5222" y="1675"/>
                </a:cubicBezTo>
                <a:cubicBezTo>
                  <a:pt x="4648" y="1346"/>
                  <a:pt x="4648" y="1346"/>
                  <a:pt x="4648" y="1346"/>
                </a:cubicBezTo>
                <a:cubicBezTo>
                  <a:pt x="5193" y="1032"/>
                  <a:pt x="5193" y="1032"/>
                  <a:pt x="5193" y="1032"/>
                </a:cubicBezTo>
                <a:cubicBezTo>
                  <a:pt x="5200" y="1041"/>
                  <a:pt x="5211" y="1047"/>
                  <a:pt x="5223" y="1047"/>
                </a:cubicBezTo>
                <a:close/>
                <a:moveTo>
                  <a:pt x="5227" y="346"/>
                </a:moveTo>
                <a:cubicBezTo>
                  <a:pt x="5751" y="649"/>
                  <a:pt x="5751" y="649"/>
                  <a:pt x="5751" y="649"/>
                </a:cubicBezTo>
                <a:cubicBezTo>
                  <a:pt x="5747" y="657"/>
                  <a:pt x="5744" y="667"/>
                  <a:pt x="5744" y="677"/>
                </a:cubicBezTo>
                <a:cubicBezTo>
                  <a:pt x="5744" y="707"/>
                  <a:pt x="5768" y="732"/>
                  <a:pt x="5798" y="735"/>
                </a:cubicBezTo>
                <a:cubicBezTo>
                  <a:pt x="5799" y="1008"/>
                  <a:pt x="5799" y="1008"/>
                  <a:pt x="5799" y="1008"/>
                </a:cubicBezTo>
                <a:cubicBezTo>
                  <a:pt x="5516" y="1173"/>
                  <a:pt x="5516" y="1173"/>
                  <a:pt x="5516" y="1173"/>
                </a:cubicBezTo>
                <a:cubicBezTo>
                  <a:pt x="5257" y="1023"/>
                  <a:pt x="5257" y="1023"/>
                  <a:pt x="5257" y="1023"/>
                </a:cubicBezTo>
                <a:cubicBezTo>
                  <a:pt x="5258" y="1019"/>
                  <a:pt x="5259" y="1015"/>
                  <a:pt x="5259" y="1011"/>
                </a:cubicBezTo>
                <a:cubicBezTo>
                  <a:pt x="5259" y="993"/>
                  <a:pt x="5245" y="978"/>
                  <a:pt x="5228" y="976"/>
                </a:cubicBezTo>
                <a:lnTo>
                  <a:pt x="5227" y="346"/>
                </a:lnTo>
                <a:close/>
                <a:moveTo>
                  <a:pt x="6373" y="342"/>
                </a:moveTo>
                <a:cubicBezTo>
                  <a:pt x="6093" y="504"/>
                  <a:pt x="6093" y="504"/>
                  <a:pt x="6093" y="504"/>
                </a:cubicBezTo>
                <a:cubicBezTo>
                  <a:pt x="6093" y="184"/>
                  <a:pt x="6093" y="184"/>
                  <a:pt x="6093" y="184"/>
                </a:cubicBezTo>
                <a:cubicBezTo>
                  <a:pt x="6088" y="184"/>
                  <a:pt x="6088" y="184"/>
                  <a:pt x="6088" y="184"/>
                </a:cubicBezTo>
                <a:cubicBezTo>
                  <a:pt x="6088" y="507"/>
                  <a:pt x="6088" y="507"/>
                  <a:pt x="6088" y="507"/>
                </a:cubicBezTo>
                <a:cubicBezTo>
                  <a:pt x="5850" y="644"/>
                  <a:pt x="5850" y="644"/>
                  <a:pt x="5850" y="644"/>
                </a:cubicBezTo>
                <a:cubicBezTo>
                  <a:pt x="5840" y="628"/>
                  <a:pt x="5822" y="618"/>
                  <a:pt x="5802" y="618"/>
                </a:cubicBezTo>
                <a:cubicBezTo>
                  <a:pt x="5782" y="618"/>
                  <a:pt x="5764" y="629"/>
                  <a:pt x="5754" y="645"/>
                </a:cubicBezTo>
                <a:cubicBezTo>
                  <a:pt x="5230" y="342"/>
                  <a:pt x="5230" y="342"/>
                  <a:pt x="5230" y="342"/>
                </a:cubicBezTo>
                <a:cubicBezTo>
                  <a:pt x="5802" y="12"/>
                  <a:pt x="5802" y="12"/>
                  <a:pt x="5802" y="12"/>
                </a:cubicBezTo>
                <a:lnTo>
                  <a:pt x="6373" y="342"/>
                </a:lnTo>
                <a:close/>
                <a:moveTo>
                  <a:pt x="6376" y="1007"/>
                </a:moveTo>
                <a:cubicBezTo>
                  <a:pt x="5804" y="1337"/>
                  <a:pt x="5804" y="1337"/>
                  <a:pt x="5804" y="1337"/>
                </a:cubicBezTo>
                <a:cubicBezTo>
                  <a:pt x="5804" y="1011"/>
                  <a:pt x="5804" y="1011"/>
                  <a:pt x="5804" y="1011"/>
                </a:cubicBezTo>
                <a:cubicBezTo>
                  <a:pt x="6093" y="843"/>
                  <a:pt x="6093" y="843"/>
                  <a:pt x="6093" y="843"/>
                </a:cubicBezTo>
                <a:cubicBezTo>
                  <a:pt x="6093" y="509"/>
                  <a:pt x="6093" y="509"/>
                  <a:pt x="6093" y="509"/>
                </a:cubicBezTo>
                <a:cubicBezTo>
                  <a:pt x="6376" y="346"/>
                  <a:pt x="6376" y="346"/>
                  <a:pt x="6376" y="346"/>
                </a:cubicBezTo>
                <a:lnTo>
                  <a:pt x="6376" y="1007"/>
                </a:lnTo>
                <a:close/>
                <a:moveTo>
                  <a:pt x="6381" y="1016"/>
                </a:moveTo>
                <a:cubicBezTo>
                  <a:pt x="6671" y="1183"/>
                  <a:pt x="6671" y="1183"/>
                  <a:pt x="6671" y="1183"/>
                </a:cubicBezTo>
                <a:cubicBezTo>
                  <a:pt x="6672" y="1508"/>
                  <a:pt x="6672" y="1508"/>
                  <a:pt x="6672" y="1508"/>
                </a:cubicBezTo>
                <a:cubicBezTo>
                  <a:pt x="6381" y="1675"/>
                  <a:pt x="6381" y="1675"/>
                  <a:pt x="6381" y="1675"/>
                </a:cubicBezTo>
                <a:cubicBezTo>
                  <a:pt x="5810" y="1345"/>
                  <a:pt x="5810" y="1345"/>
                  <a:pt x="5810" y="1345"/>
                </a:cubicBezTo>
                <a:lnTo>
                  <a:pt x="6381" y="1016"/>
                </a:lnTo>
                <a:close/>
                <a:moveTo>
                  <a:pt x="6386" y="347"/>
                </a:moveTo>
                <a:cubicBezTo>
                  <a:pt x="6669" y="510"/>
                  <a:pt x="6669" y="510"/>
                  <a:pt x="6669" y="510"/>
                </a:cubicBezTo>
                <a:cubicBezTo>
                  <a:pt x="6671" y="1171"/>
                  <a:pt x="6671" y="1171"/>
                  <a:pt x="6671" y="1171"/>
                </a:cubicBezTo>
                <a:cubicBezTo>
                  <a:pt x="6386" y="1007"/>
                  <a:pt x="6386" y="1007"/>
                  <a:pt x="6386" y="1007"/>
                </a:cubicBezTo>
                <a:lnTo>
                  <a:pt x="6386" y="347"/>
                </a:lnTo>
                <a:close/>
                <a:moveTo>
                  <a:pt x="7506" y="340"/>
                </a:moveTo>
                <a:cubicBezTo>
                  <a:pt x="7506" y="345"/>
                  <a:pt x="7507" y="351"/>
                  <a:pt x="7509" y="355"/>
                </a:cubicBezTo>
                <a:cubicBezTo>
                  <a:pt x="6960" y="672"/>
                  <a:pt x="6960" y="672"/>
                  <a:pt x="6960" y="672"/>
                </a:cubicBezTo>
                <a:cubicBezTo>
                  <a:pt x="6389" y="342"/>
                  <a:pt x="6389" y="342"/>
                  <a:pt x="6389" y="342"/>
                </a:cubicBezTo>
                <a:cubicBezTo>
                  <a:pt x="6961" y="12"/>
                  <a:pt x="6961" y="12"/>
                  <a:pt x="6961" y="12"/>
                </a:cubicBezTo>
                <a:cubicBezTo>
                  <a:pt x="7508" y="328"/>
                  <a:pt x="7508" y="328"/>
                  <a:pt x="7508" y="328"/>
                </a:cubicBezTo>
                <a:cubicBezTo>
                  <a:pt x="7507" y="332"/>
                  <a:pt x="7506" y="336"/>
                  <a:pt x="7506" y="340"/>
                </a:cubicBezTo>
                <a:close/>
                <a:moveTo>
                  <a:pt x="7537" y="1006"/>
                </a:moveTo>
                <a:cubicBezTo>
                  <a:pt x="7003" y="1314"/>
                  <a:pt x="7003" y="1314"/>
                  <a:pt x="7003" y="1314"/>
                </a:cubicBezTo>
                <a:cubicBezTo>
                  <a:pt x="6993" y="1302"/>
                  <a:pt x="6979" y="1294"/>
                  <a:pt x="6963" y="1293"/>
                </a:cubicBezTo>
                <a:cubicBezTo>
                  <a:pt x="6963" y="676"/>
                  <a:pt x="6963" y="676"/>
                  <a:pt x="6963" y="676"/>
                </a:cubicBezTo>
                <a:cubicBezTo>
                  <a:pt x="7512" y="360"/>
                  <a:pt x="7512" y="360"/>
                  <a:pt x="7512" y="360"/>
                </a:cubicBezTo>
                <a:cubicBezTo>
                  <a:pt x="7517" y="368"/>
                  <a:pt x="7526" y="373"/>
                  <a:pt x="7536" y="375"/>
                </a:cubicBezTo>
                <a:lnTo>
                  <a:pt x="7537" y="1006"/>
                </a:lnTo>
                <a:close/>
                <a:moveTo>
                  <a:pt x="8113" y="1345"/>
                </a:moveTo>
                <a:cubicBezTo>
                  <a:pt x="7589" y="1647"/>
                  <a:pt x="7589" y="1647"/>
                  <a:pt x="7589" y="1647"/>
                </a:cubicBezTo>
                <a:cubicBezTo>
                  <a:pt x="7578" y="1631"/>
                  <a:pt x="7560" y="1620"/>
                  <a:pt x="7540" y="1620"/>
                </a:cubicBezTo>
                <a:cubicBezTo>
                  <a:pt x="7519" y="1620"/>
                  <a:pt x="7501" y="1631"/>
                  <a:pt x="7491" y="1647"/>
                </a:cubicBezTo>
                <a:cubicBezTo>
                  <a:pt x="7253" y="1510"/>
                  <a:pt x="7253" y="1510"/>
                  <a:pt x="7253" y="1510"/>
                </a:cubicBezTo>
                <a:cubicBezTo>
                  <a:pt x="7252" y="1507"/>
                  <a:pt x="7252" y="1507"/>
                  <a:pt x="7252" y="1507"/>
                </a:cubicBezTo>
                <a:cubicBezTo>
                  <a:pt x="7250" y="1508"/>
                  <a:pt x="7250" y="1508"/>
                  <a:pt x="7250" y="1508"/>
                </a:cubicBezTo>
                <a:cubicBezTo>
                  <a:pt x="7008" y="1369"/>
                  <a:pt x="7008" y="1369"/>
                  <a:pt x="7008" y="1369"/>
                </a:cubicBezTo>
                <a:cubicBezTo>
                  <a:pt x="7011" y="1362"/>
                  <a:pt x="7013" y="1354"/>
                  <a:pt x="7013" y="1346"/>
                </a:cubicBezTo>
                <a:cubicBezTo>
                  <a:pt x="7013" y="1337"/>
                  <a:pt x="7011" y="1329"/>
                  <a:pt x="7008" y="1322"/>
                </a:cubicBezTo>
                <a:cubicBezTo>
                  <a:pt x="7542" y="1015"/>
                  <a:pt x="7542" y="1015"/>
                  <a:pt x="7542" y="1015"/>
                </a:cubicBezTo>
                <a:lnTo>
                  <a:pt x="8113" y="1345"/>
                </a:lnTo>
                <a:close/>
                <a:moveTo>
                  <a:pt x="8118" y="1337"/>
                </a:moveTo>
                <a:cubicBezTo>
                  <a:pt x="7546" y="1006"/>
                  <a:pt x="7546" y="1006"/>
                  <a:pt x="7546" y="1006"/>
                </a:cubicBezTo>
                <a:cubicBezTo>
                  <a:pt x="7546" y="375"/>
                  <a:pt x="7546" y="375"/>
                  <a:pt x="7546" y="375"/>
                </a:cubicBezTo>
                <a:cubicBezTo>
                  <a:pt x="7556" y="374"/>
                  <a:pt x="7565" y="369"/>
                  <a:pt x="7570" y="361"/>
                </a:cubicBezTo>
                <a:cubicBezTo>
                  <a:pt x="8117" y="676"/>
                  <a:pt x="8117" y="676"/>
                  <a:pt x="8117" y="676"/>
                </a:cubicBezTo>
                <a:lnTo>
                  <a:pt x="8118" y="1337"/>
                </a:lnTo>
                <a:close/>
                <a:moveTo>
                  <a:pt x="8693" y="2349"/>
                </a:moveTo>
                <a:cubicBezTo>
                  <a:pt x="8120" y="2680"/>
                  <a:pt x="8120" y="2680"/>
                  <a:pt x="8120" y="2680"/>
                </a:cubicBezTo>
                <a:cubicBezTo>
                  <a:pt x="7836" y="2516"/>
                  <a:pt x="7836" y="2516"/>
                  <a:pt x="7836" y="2516"/>
                </a:cubicBezTo>
                <a:cubicBezTo>
                  <a:pt x="7836" y="2512"/>
                  <a:pt x="7836" y="2512"/>
                  <a:pt x="7836" y="2512"/>
                </a:cubicBezTo>
                <a:cubicBezTo>
                  <a:pt x="7833" y="2514"/>
                  <a:pt x="7833" y="2514"/>
                  <a:pt x="7833" y="2514"/>
                </a:cubicBezTo>
                <a:cubicBezTo>
                  <a:pt x="7574" y="2364"/>
                  <a:pt x="7574" y="2364"/>
                  <a:pt x="7574" y="2364"/>
                </a:cubicBezTo>
                <a:cubicBezTo>
                  <a:pt x="7576" y="2359"/>
                  <a:pt x="7577" y="2354"/>
                  <a:pt x="7577" y="2349"/>
                </a:cubicBezTo>
                <a:cubicBezTo>
                  <a:pt x="7577" y="2344"/>
                  <a:pt x="7576" y="2339"/>
                  <a:pt x="7575" y="2335"/>
                </a:cubicBezTo>
                <a:cubicBezTo>
                  <a:pt x="8120" y="2020"/>
                  <a:pt x="8120" y="2020"/>
                  <a:pt x="8120" y="2020"/>
                </a:cubicBezTo>
                <a:lnTo>
                  <a:pt x="8693" y="2349"/>
                </a:lnTo>
                <a:close/>
                <a:moveTo>
                  <a:pt x="8698" y="1680"/>
                </a:moveTo>
                <a:cubicBezTo>
                  <a:pt x="8697" y="2340"/>
                  <a:pt x="8697" y="2340"/>
                  <a:pt x="8697" y="2340"/>
                </a:cubicBezTo>
                <a:cubicBezTo>
                  <a:pt x="8125" y="2011"/>
                  <a:pt x="8125" y="2011"/>
                  <a:pt x="8125" y="2011"/>
                </a:cubicBezTo>
                <a:cubicBezTo>
                  <a:pt x="8126" y="1349"/>
                  <a:pt x="8126" y="1349"/>
                  <a:pt x="8126" y="1349"/>
                </a:cubicBezTo>
                <a:lnTo>
                  <a:pt x="8698" y="1680"/>
                </a:lnTo>
                <a:close/>
                <a:moveTo>
                  <a:pt x="8981" y="3186"/>
                </a:moveTo>
                <a:cubicBezTo>
                  <a:pt x="8411" y="3517"/>
                  <a:pt x="8411" y="3517"/>
                  <a:pt x="8411" y="3517"/>
                </a:cubicBezTo>
                <a:cubicBezTo>
                  <a:pt x="8167" y="3376"/>
                  <a:pt x="8167" y="3376"/>
                  <a:pt x="8167" y="3376"/>
                </a:cubicBezTo>
                <a:cubicBezTo>
                  <a:pt x="8171" y="3369"/>
                  <a:pt x="8173" y="3361"/>
                  <a:pt x="8173" y="3353"/>
                </a:cubicBezTo>
                <a:cubicBezTo>
                  <a:pt x="8173" y="3345"/>
                  <a:pt x="8171" y="3337"/>
                  <a:pt x="8168" y="3331"/>
                </a:cubicBezTo>
                <a:cubicBezTo>
                  <a:pt x="8700" y="3024"/>
                  <a:pt x="8700" y="3024"/>
                  <a:pt x="8700" y="3024"/>
                </a:cubicBezTo>
                <a:lnTo>
                  <a:pt x="8981" y="3186"/>
                </a:lnTo>
                <a:close/>
                <a:moveTo>
                  <a:pt x="8987" y="3178"/>
                </a:moveTo>
                <a:cubicBezTo>
                  <a:pt x="8705" y="3015"/>
                  <a:pt x="8705" y="3015"/>
                  <a:pt x="8705" y="3015"/>
                </a:cubicBezTo>
                <a:cubicBezTo>
                  <a:pt x="8706" y="2355"/>
                  <a:pt x="8706" y="2355"/>
                  <a:pt x="8706" y="2355"/>
                </a:cubicBezTo>
                <a:cubicBezTo>
                  <a:pt x="8987" y="2516"/>
                  <a:pt x="8987" y="2516"/>
                  <a:pt x="8987" y="2516"/>
                </a:cubicBezTo>
                <a:lnTo>
                  <a:pt x="8987" y="3178"/>
                </a:lnTo>
                <a:close/>
                <a:moveTo>
                  <a:pt x="9277" y="2683"/>
                </a:moveTo>
                <a:cubicBezTo>
                  <a:pt x="9276" y="3345"/>
                  <a:pt x="9276" y="3345"/>
                  <a:pt x="9276" y="3345"/>
                </a:cubicBezTo>
                <a:cubicBezTo>
                  <a:pt x="8992" y="3181"/>
                  <a:pt x="8992" y="3181"/>
                  <a:pt x="8992" y="3181"/>
                </a:cubicBezTo>
                <a:cubicBezTo>
                  <a:pt x="8992" y="2519"/>
                  <a:pt x="8992" y="2519"/>
                  <a:pt x="8992" y="2519"/>
                </a:cubicBezTo>
                <a:lnTo>
                  <a:pt x="9277" y="2683"/>
                </a:lnTo>
                <a:close/>
                <a:moveTo>
                  <a:pt x="9280" y="4687"/>
                </a:moveTo>
                <a:cubicBezTo>
                  <a:pt x="8733" y="4372"/>
                  <a:pt x="8733" y="4372"/>
                  <a:pt x="8733" y="4372"/>
                </a:cubicBezTo>
                <a:cubicBezTo>
                  <a:pt x="8735" y="4367"/>
                  <a:pt x="8737" y="4362"/>
                  <a:pt x="8737" y="4356"/>
                </a:cubicBezTo>
                <a:cubicBezTo>
                  <a:pt x="8737" y="4351"/>
                  <a:pt x="8736" y="4346"/>
                  <a:pt x="8734" y="4342"/>
                </a:cubicBezTo>
                <a:cubicBezTo>
                  <a:pt x="9285" y="4024"/>
                  <a:pt x="9285" y="4024"/>
                  <a:pt x="9285" y="4024"/>
                </a:cubicBezTo>
                <a:cubicBezTo>
                  <a:pt x="9285" y="3358"/>
                  <a:pt x="9285" y="3358"/>
                  <a:pt x="9285" y="3358"/>
                </a:cubicBezTo>
                <a:cubicBezTo>
                  <a:pt x="9856" y="3688"/>
                  <a:pt x="9856" y="3688"/>
                  <a:pt x="9856" y="3688"/>
                </a:cubicBezTo>
                <a:cubicBezTo>
                  <a:pt x="9857" y="4354"/>
                  <a:pt x="9857" y="4354"/>
                  <a:pt x="9857" y="4354"/>
                </a:cubicBezTo>
                <a:lnTo>
                  <a:pt x="9280" y="4687"/>
                </a:lnTo>
                <a:close/>
                <a:moveTo>
                  <a:pt x="8700" y="5691"/>
                </a:moveTo>
                <a:cubicBezTo>
                  <a:pt x="8129" y="5361"/>
                  <a:pt x="8129" y="5361"/>
                  <a:pt x="8129" y="5361"/>
                </a:cubicBezTo>
                <a:cubicBezTo>
                  <a:pt x="8706" y="5027"/>
                  <a:pt x="8706" y="5027"/>
                  <a:pt x="8706" y="5027"/>
                </a:cubicBezTo>
                <a:cubicBezTo>
                  <a:pt x="8706" y="4391"/>
                  <a:pt x="8706" y="4391"/>
                  <a:pt x="8706" y="4391"/>
                </a:cubicBezTo>
                <a:cubicBezTo>
                  <a:pt x="8716" y="4390"/>
                  <a:pt x="8725" y="4384"/>
                  <a:pt x="8731" y="4376"/>
                </a:cubicBezTo>
                <a:cubicBezTo>
                  <a:pt x="9277" y="4691"/>
                  <a:pt x="9277" y="4691"/>
                  <a:pt x="9277" y="4691"/>
                </a:cubicBezTo>
                <a:cubicBezTo>
                  <a:pt x="9277" y="5357"/>
                  <a:pt x="9277" y="5357"/>
                  <a:pt x="9277" y="5357"/>
                </a:cubicBezTo>
                <a:lnTo>
                  <a:pt x="8700" y="5691"/>
                </a:lnTo>
                <a:close/>
                <a:moveTo>
                  <a:pt x="8120" y="6694"/>
                </a:moveTo>
                <a:cubicBezTo>
                  <a:pt x="7573" y="6379"/>
                  <a:pt x="7573" y="6379"/>
                  <a:pt x="7573" y="6379"/>
                </a:cubicBezTo>
                <a:cubicBezTo>
                  <a:pt x="7576" y="6374"/>
                  <a:pt x="7577" y="6368"/>
                  <a:pt x="7577" y="6362"/>
                </a:cubicBezTo>
                <a:cubicBezTo>
                  <a:pt x="7577" y="6358"/>
                  <a:pt x="7577" y="6353"/>
                  <a:pt x="7575" y="6349"/>
                </a:cubicBezTo>
                <a:cubicBezTo>
                  <a:pt x="8126" y="6031"/>
                  <a:pt x="8126" y="6031"/>
                  <a:pt x="8126" y="6031"/>
                </a:cubicBezTo>
                <a:cubicBezTo>
                  <a:pt x="8126" y="5365"/>
                  <a:pt x="8126" y="5365"/>
                  <a:pt x="8126" y="5365"/>
                </a:cubicBezTo>
                <a:cubicBezTo>
                  <a:pt x="8698" y="5695"/>
                  <a:pt x="8698" y="5695"/>
                  <a:pt x="8698" y="5695"/>
                </a:cubicBezTo>
                <a:cubicBezTo>
                  <a:pt x="8698" y="6361"/>
                  <a:pt x="8698" y="6361"/>
                  <a:pt x="8698" y="6361"/>
                </a:cubicBezTo>
                <a:lnTo>
                  <a:pt x="8120" y="6694"/>
                </a:lnTo>
                <a:close/>
                <a:moveTo>
                  <a:pt x="6970" y="7368"/>
                </a:moveTo>
                <a:cubicBezTo>
                  <a:pt x="7546" y="7035"/>
                  <a:pt x="7546" y="7035"/>
                  <a:pt x="7546" y="7035"/>
                </a:cubicBezTo>
                <a:cubicBezTo>
                  <a:pt x="7546" y="6398"/>
                  <a:pt x="7546" y="6398"/>
                  <a:pt x="7546" y="6398"/>
                </a:cubicBezTo>
                <a:cubicBezTo>
                  <a:pt x="7556" y="6396"/>
                  <a:pt x="7565" y="6391"/>
                  <a:pt x="7570" y="6383"/>
                </a:cubicBezTo>
                <a:cubicBezTo>
                  <a:pt x="8118" y="6699"/>
                  <a:pt x="8118" y="6699"/>
                  <a:pt x="8118" y="6699"/>
                </a:cubicBezTo>
                <a:cubicBezTo>
                  <a:pt x="8118" y="7365"/>
                  <a:pt x="8118" y="7365"/>
                  <a:pt x="8118" y="7365"/>
                </a:cubicBezTo>
                <a:cubicBezTo>
                  <a:pt x="7541" y="7698"/>
                  <a:pt x="7541" y="7698"/>
                  <a:pt x="7541" y="7698"/>
                </a:cubicBezTo>
                <a:lnTo>
                  <a:pt x="6970" y="7368"/>
                </a:lnTo>
                <a:close/>
                <a:moveTo>
                  <a:pt x="6963" y="6699"/>
                </a:moveTo>
                <a:cubicBezTo>
                  <a:pt x="7512" y="6383"/>
                  <a:pt x="7512" y="6383"/>
                  <a:pt x="7512" y="6383"/>
                </a:cubicBezTo>
                <a:cubicBezTo>
                  <a:pt x="7518" y="6391"/>
                  <a:pt x="7527" y="6396"/>
                  <a:pt x="7537" y="6398"/>
                </a:cubicBezTo>
                <a:cubicBezTo>
                  <a:pt x="7537" y="7029"/>
                  <a:pt x="7537" y="7029"/>
                  <a:pt x="7537" y="7029"/>
                </a:cubicBezTo>
                <a:cubicBezTo>
                  <a:pt x="6963" y="7360"/>
                  <a:pt x="6963" y="7360"/>
                  <a:pt x="6963" y="7360"/>
                </a:cubicBezTo>
                <a:lnTo>
                  <a:pt x="6963" y="6699"/>
                </a:lnTo>
                <a:close/>
                <a:moveTo>
                  <a:pt x="6961" y="6695"/>
                </a:moveTo>
                <a:cubicBezTo>
                  <a:pt x="6677" y="6531"/>
                  <a:pt x="6677" y="6531"/>
                  <a:pt x="6677" y="6531"/>
                </a:cubicBezTo>
                <a:cubicBezTo>
                  <a:pt x="6677" y="6199"/>
                  <a:pt x="6677" y="6199"/>
                  <a:pt x="6677" y="6199"/>
                </a:cubicBezTo>
                <a:cubicBezTo>
                  <a:pt x="6962" y="6035"/>
                  <a:pt x="6962" y="6035"/>
                  <a:pt x="6962" y="6035"/>
                </a:cubicBezTo>
                <a:cubicBezTo>
                  <a:pt x="7508" y="6350"/>
                  <a:pt x="7508" y="6350"/>
                  <a:pt x="7508" y="6350"/>
                </a:cubicBezTo>
                <a:cubicBezTo>
                  <a:pt x="7507" y="6354"/>
                  <a:pt x="7506" y="6358"/>
                  <a:pt x="7506" y="6362"/>
                </a:cubicBezTo>
                <a:cubicBezTo>
                  <a:pt x="7506" y="6368"/>
                  <a:pt x="7507" y="6373"/>
                  <a:pt x="7510" y="6378"/>
                </a:cubicBezTo>
                <a:lnTo>
                  <a:pt x="6961" y="6695"/>
                </a:lnTo>
                <a:close/>
                <a:moveTo>
                  <a:pt x="6677" y="7196"/>
                </a:moveTo>
                <a:cubicBezTo>
                  <a:pt x="6677" y="6537"/>
                  <a:pt x="6677" y="6537"/>
                  <a:pt x="6677" y="6537"/>
                </a:cubicBezTo>
                <a:cubicBezTo>
                  <a:pt x="6959" y="6699"/>
                  <a:pt x="6959" y="6699"/>
                  <a:pt x="6959" y="6699"/>
                </a:cubicBezTo>
                <a:cubicBezTo>
                  <a:pt x="6959" y="7359"/>
                  <a:pt x="6959" y="7359"/>
                  <a:pt x="6959" y="7359"/>
                </a:cubicBezTo>
                <a:lnTo>
                  <a:pt x="6677" y="7196"/>
                </a:lnTo>
                <a:close/>
                <a:moveTo>
                  <a:pt x="6381" y="7697"/>
                </a:moveTo>
                <a:cubicBezTo>
                  <a:pt x="5809" y="7368"/>
                  <a:pt x="5809" y="7368"/>
                  <a:pt x="5809" y="7368"/>
                </a:cubicBezTo>
                <a:cubicBezTo>
                  <a:pt x="6382" y="7037"/>
                  <a:pt x="6382" y="7037"/>
                  <a:pt x="6382" y="7037"/>
                </a:cubicBezTo>
                <a:cubicBezTo>
                  <a:pt x="6953" y="7367"/>
                  <a:pt x="6953" y="7367"/>
                  <a:pt x="6953" y="7367"/>
                </a:cubicBezTo>
                <a:lnTo>
                  <a:pt x="6381" y="7697"/>
                </a:lnTo>
                <a:close/>
                <a:moveTo>
                  <a:pt x="5269" y="8394"/>
                </a:moveTo>
                <a:cubicBezTo>
                  <a:pt x="5273" y="8387"/>
                  <a:pt x="5275" y="8379"/>
                  <a:pt x="5275" y="8370"/>
                </a:cubicBezTo>
                <a:cubicBezTo>
                  <a:pt x="5275" y="8362"/>
                  <a:pt x="5274" y="8355"/>
                  <a:pt x="5271" y="8348"/>
                </a:cubicBezTo>
                <a:cubicBezTo>
                  <a:pt x="5807" y="8039"/>
                  <a:pt x="5807" y="8039"/>
                  <a:pt x="5807" y="8039"/>
                </a:cubicBezTo>
                <a:cubicBezTo>
                  <a:pt x="5807" y="7373"/>
                  <a:pt x="5807" y="7373"/>
                  <a:pt x="5807" y="7373"/>
                </a:cubicBezTo>
                <a:cubicBezTo>
                  <a:pt x="6379" y="7701"/>
                  <a:pt x="6379" y="7701"/>
                  <a:pt x="6379" y="7701"/>
                </a:cubicBezTo>
                <a:cubicBezTo>
                  <a:pt x="6379" y="8369"/>
                  <a:pt x="6379" y="8369"/>
                  <a:pt x="6379" y="8369"/>
                </a:cubicBezTo>
                <a:cubicBezTo>
                  <a:pt x="5802" y="8701"/>
                  <a:pt x="5802" y="8701"/>
                  <a:pt x="5802" y="8701"/>
                </a:cubicBezTo>
                <a:lnTo>
                  <a:pt x="5269" y="8394"/>
                </a:lnTo>
                <a:close/>
                <a:moveTo>
                  <a:pt x="5224" y="7701"/>
                </a:moveTo>
                <a:cubicBezTo>
                  <a:pt x="5511" y="7536"/>
                  <a:pt x="5511" y="7536"/>
                  <a:pt x="5511" y="7536"/>
                </a:cubicBezTo>
                <a:cubicBezTo>
                  <a:pt x="5511" y="8198"/>
                  <a:pt x="5511" y="8198"/>
                  <a:pt x="5511" y="8198"/>
                </a:cubicBezTo>
                <a:cubicBezTo>
                  <a:pt x="5266" y="8339"/>
                  <a:pt x="5266" y="8339"/>
                  <a:pt x="5266" y="8339"/>
                </a:cubicBezTo>
                <a:cubicBezTo>
                  <a:pt x="5257" y="8326"/>
                  <a:pt x="5242" y="8317"/>
                  <a:pt x="5224" y="8317"/>
                </a:cubicBezTo>
                <a:lnTo>
                  <a:pt x="5224" y="7701"/>
                </a:lnTo>
                <a:close/>
                <a:moveTo>
                  <a:pt x="5222" y="7697"/>
                </a:moveTo>
                <a:cubicBezTo>
                  <a:pt x="4690" y="7391"/>
                  <a:pt x="4690" y="7391"/>
                  <a:pt x="4690" y="7391"/>
                </a:cubicBezTo>
                <a:cubicBezTo>
                  <a:pt x="4693" y="7384"/>
                  <a:pt x="4695" y="7377"/>
                  <a:pt x="4695" y="7369"/>
                </a:cubicBezTo>
                <a:cubicBezTo>
                  <a:pt x="4695" y="7360"/>
                  <a:pt x="4693" y="7352"/>
                  <a:pt x="4689" y="7345"/>
                </a:cubicBezTo>
                <a:cubicBezTo>
                  <a:pt x="5194" y="7054"/>
                  <a:pt x="5194" y="7054"/>
                  <a:pt x="5194" y="7054"/>
                </a:cubicBezTo>
                <a:cubicBezTo>
                  <a:pt x="5201" y="7063"/>
                  <a:pt x="5211" y="7069"/>
                  <a:pt x="5223" y="7069"/>
                </a:cubicBezTo>
                <a:cubicBezTo>
                  <a:pt x="5234" y="7069"/>
                  <a:pt x="5245" y="7063"/>
                  <a:pt x="5251" y="7054"/>
                </a:cubicBezTo>
                <a:cubicBezTo>
                  <a:pt x="5511" y="7204"/>
                  <a:pt x="5511" y="7204"/>
                  <a:pt x="5511" y="7204"/>
                </a:cubicBezTo>
                <a:cubicBezTo>
                  <a:pt x="5511" y="7531"/>
                  <a:pt x="5511" y="7531"/>
                  <a:pt x="5511" y="7531"/>
                </a:cubicBezTo>
                <a:lnTo>
                  <a:pt x="5222" y="7697"/>
                </a:lnTo>
                <a:close/>
                <a:moveTo>
                  <a:pt x="4648" y="8033"/>
                </a:moveTo>
                <a:cubicBezTo>
                  <a:pt x="4648" y="7421"/>
                  <a:pt x="4648" y="7421"/>
                  <a:pt x="4648" y="7421"/>
                </a:cubicBezTo>
                <a:cubicBezTo>
                  <a:pt x="4665" y="7419"/>
                  <a:pt x="4679" y="7410"/>
                  <a:pt x="4688" y="7396"/>
                </a:cubicBezTo>
                <a:cubicBezTo>
                  <a:pt x="5219" y="7701"/>
                  <a:pt x="5219" y="7701"/>
                  <a:pt x="5219" y="7701"/>
                </a:cubicBezTo>
                <a:cubicBezTo>
                  <a:pt x="5219" y="8317"/>
                  <a:pt x="5219" y="8317"/>
                  <a:pt x="5219" y="8317"/>
                </a:cubicBezTo>
                <a:cubicBezTo>
                  <a:pt x="5203" y="8317"/>
                  <a:pt x="5188" y="8326"/>
                  <a:pt x="5179" y="8339"/>
                </a:cubicBezTo>
                <a:lnTo>
                  <a:pt x="4648" y="8033"/>
                </a:lnTo>
                <a:close/>
                <a:moveTo>
                  <a:pt x="4071" y="8372"/>
                </a:moveTo>
                <a:cubicBezTo>
                  <a:pt x="4643" y="8041"/>
                  <a:pt x="4643" y="8041"/>
                  <a:pt x="4643" y="8041"/>
                </a:cubicBezTo>
                <a:cubicBezTo>
                  <a:pt x="5174" y="8347"/>
                  <a:pt x="5174" y="8347"/>
                  <a:pt x="5174" y="8347"/>
                </a:cubicBezTo>
                <a:cubicBezTo>
                  <a:pt x="5171" y="8354"/>
                  <a:pt x="5169" y="8362"/>
                  <a:pt x="5169" y="8370"/>
                </a:cubicBezTo>
                <a:cubicBezTo>
                  <a:pt x="5169" y="8379"/>
                  <a:pt x="5171" y="8387"/>
                  <a:pt x="5175" y="8394"/>
                </a:cubicBezTo>
                <a:cubicBezTo>
                  <a:pt x="4642" y="8702"/>
                  <a:pt x="4642" y="8702"/>
                  <a:pt x="4642" y="8702"/>
                </a:cubicBezTo>
                <a:lnTo>
                  <a:pt x="4071" y="8372"/>
                </a:lnTo>
                <a:close/>
                <a:moveTo>
                  <a:pt x="4065" y="7758"/>
                </a:moveTo>
                <a:cubicBezTo>
                  <a:pt x="4096" y="7756"/>
                  <a:pt x="4120" y="7731"/>
                  <a:pt x="4120" y="7700"/>
                </a:cubicBezTo>
                <a:cubicBezTo>
                  <a:pt x="4120" y="7690"/>
                  <a:pt x="4118" y="7681"/>
                  <a:pt x="4114" y="7673"/>
                </a:cubicBezTo>
                <a:cubicBezTo>
                  <a:pt x="4596" y="7396"/>
                  <a:pt x="4596" y="7396"/>
                  <a:pt x="4596" y="7396"/>
                </a:cubicBezTo>
                <a:cubicBezTo>
                  <a:pt x="4605" y="7410"/>
                  <a:pt x="4620" y="7420"/>
                  <a:pt x="4638" y="7422"/>
                </a:cubicBezTo>
                <a:cubicBezTo>
                  <a:pt x="4638" y="8033"/>
                  <a:pt x="4638" y="8033"/>
                  <a:pt x="4638" y="8033"/>
                </a:cubicBezTo>
                <a:cubicBezTo>
                  <a:pt x="4065" y="8364"/>
                  <a:pt x="4065" y="8364"/>
                  <a:pt x="4065" y="8364"/>
                </a:cubicBezTo>
                <a:lnTo>
                  <a:pt x="4065" y="7758"/>
                </a:lnTo>
                <a:close/>
                <a:moveTo>
                  <a:pt x="4062" y="7642"/>
                </a:moveTo>
                <a:cubicBezTo>
                  <a:pt x="4041" y="7642"/>
                  <a:pt x="4023" y="7652"/>
                  <a:pt x="4013" y="7668"/>
                </a:cubicBezTo>
                <a:cubicBezTo>
                  <a:pt x="3490" y="7368"/>
                  <a:pt x="3490" y="7368"/>
                  <a:pt x="3490" y="7368"/>
                </a:cubicBezTo>
                <a:cubicBezTo>
                  <a:pt x="4063" y="7038"/>
                  <a:pt x="4063" y="7038"/>
                  <a:pt x="4063" y="7038"/>
                </a:cubicBezTo>
                <a:cubicBezTo>
                  <a:pt x="4595" y="7344"/>
                  <a:pt x="4595" y="7344"/>
                  <a:pt x="4595" y="7344"/>
                </a:cubicBezTo>
                <a:cubicBezTo>
                  <a:pt x="4591" y="7351"/>
                  <a:pt x="4589" y="7360"/>
                  <a:pt x="4589" y="7369"/>
                </a:cubicBezTo>
                <a:cubicBezTo>
                  <a:pt x="4589" y="7377"/>
                  <a:pt x="4591" y="7385"/>
                  <a:pt x="4594" y="7392"/>
                </a:cubicBezTo>
                <a:cubicBezTo>
                  <a:pt x="4111" y="7669"/>
                  <a:pt x="4111" y="7669"/>
                  <a:pt x="4111" y="7669"/>
                </a:cubicBezTo>
                <a:cubicBezTo>
                  <a:pt x="4101" y="7653"/>
                  <a:pt x="4083" y="7642"/>
                  <a:pt x="4062" y="7642"/>
                </a:cubicBezTo>
                <a:close/>
                <a:moveTo>
                  <a:pt x="3517" y="8049"/>
                </a:moveTo>
                <a:cubicBezTo>
                  <a:pt x="3519" y="8046"/>
                  <a:pt x="3520" y="8042"/>
                  <a:pt x="3520" y="8037"/>
                </a:cubicBezTo>
                <a:cubicBezTo>
                  <a:pt x="3520" y="8019"/>
                  <a:pt x="3506" y="8005"/>
                  <a:pt x="3489" y="8002"/>
                </a:cubicBezTo>
                <a:cubicBezTo>
                  <a:pt x="3489" y="7373"/>
                  <a:pt x="3489" y="7373"/>
                  <a:pt x="3489" y="7373"/>
                </a:cubicBezTo>
                <a:cubicBezTo>
                  <a:pt x="4010" y="7673"/>
                  <a:pt x="4010" y="7673"/>
                  <a:pt x="4010" y="7673"/>
                </a:cubicBezTo>
                <a:cubicBezTo>
                  <a:pt x="4006" y="7681"/>
                  <a:pt x="4004" y="7690"/>
                  <a:pt x="4004" y="7700"/>
                </a:cubicBezTo>
                <a:cubicBezTo>
                  <a:pt x="4004" y="7731"/>
                  <a:pt x="4029" y="7757"/>
                  <a:pt x="4060" y="7758"/>
                </a:cubicBezTo>
                <a:cubicBezTo>
                  <a:pt x="4060" y="8363"/>
                  <a:pt x="4060" y="8363"/>
                  <a:pt x="4060" y="8363"/>
                </a:cubicBezTo>
                <a:lnTo>
                  <a:pt x="3517" y="8049"/>
                </a:lnTo>
                <a:close/>
                <a:moveTo>
                  <a:pt x="2912" y="8373"/>
                </a:moveTo>
                <a:cubicBezTo>
                  <a:pt x="3455" y="8058"/>
                  <a:pt x="3455" y="8058"/>
                  <a:pt x="3455" y="8058"/>
                </a:cubicBezTo>
                <a:cubicBezTo>
                  <a:pt x="3461" y="8067"/>
                  <a:pt x="3472" y="8073"/>
                  <a:pt x="3484" y="8073"/>
                </a:cubicBezTo>
                <a:cubicBezTo>
                  <a:pt x="3496" y="8073"/>
                  <a:pt x="3506" y="8067"/>
                  <a:pt x="3513" y="8058"/>
                </a:cubicBezTo>
                <a:cubicBezTo>
                  <a:pt x="4055" y="8371"/>
                  <a:pt x="4055" y="8371"/>
                  <a:pt x="4055" y="8371"/>
                </a:cubicBezTo>
                <a:cubicBezTo>
                  <a:pt x="3483" y="8703"/>
                  <a:pt x="3483" y="8703"/>
                  <a:pt x="3483" y="8703"/>
                </a:cubicBezTo>
                <a:lnTo>
                  <a:pt x="2912" y="8373"/>
                </a:lnTo>
                <a:close/>
                <a:moveTo>
                  <a:pt x="2906" y="7703"/>
                </a:moveTo>
                <a:cubicBezTo>
                  <a:pt x="3195" y="7536"/>
                  <a:pt x="3195" y="7536"/>
                  <a:pt x="3195" y="7536"/>
                </a:cubicBezTo>
                <a:cubicBezTo>
                  <a:pt x="3196" y="7536"/>
                  <a:pt x="3196" y="7536"/>
                  <a:pt x="3196" y="7536"/>
                </a:cubicBezTo>
                <a:cubicBezTo>
                  <a:pt x="3196" y="7536"/>
                  <a:pt x="3196" y="7536"/>
                  <a:pt x="3196" y="7536"/>
                </a:cubicBezTo>
                <a:cubicBezTo>
                  <a:pt x="3479" y="7372"/>
                  <a:pt x="3479" y="7372"/>
                  <a:pt x="3479" y="7372"/>
                </a:cubicBezTo>
                <a:cubicBezTo>
                  <a:pt x="3479" y="8002"/>
                  <a:pt x="3479" y="8002"/>
                  <a:pt x="3479" y="8002"/>
                </a:cubicBezTo>
                <a:cubicBezTo>
                  <a:pt x="3461" y="8005"/>
                  <a:pt x="3448" y="8019"/>
                  <a:pt x="3448" y="8037"/>
                </a:cubicBezTo>
                <a:cubicBezTo>
                  <a:pt x="3448" y="8042"/>
                  <a:pt x="3449" y="8046"/>
                  <a:pt x="3450" y="8049"/>
                </a:cubicBezTo>
                <a:cubicBezTo>
                  <a:pt x="2906" y="8365"/>
                  <a:pt x="2906" y="8365"/>
                  <a:pt x="2906" y="8365"/>
                </a:cubicBezTo>
                <a:lnTo>
                  <a:pt x="2906" y="7703"/>
                </a:lnTo>
                <a:close/>
                <a:moveTo>
                  <a:pt x="2616" y="8211"/>
                </a:moveTo>
                <a:cubicBezTo>
                  <a:pt x="2898" y="8374"/>
                  <a:pt x="2898" y="8374"/>
                  <a:pt x="2898" y="8374"/>
                </a:cubicBezTo>
                <a:cubicBezTo>
                  <a:pt x="2899" y="9037"/>
                  <a:pt x="2899" y="9037"/>
                  <a:pt x="2899" y="9037"/>
                </a:cubicBezTo>
                <a:cubicBezTo>
                  <a:pt x="2616" y="9200"/>
                  <a:pt x="2616" y="9200"/>
                  <a:pt x="2616" y="9200"/>
                </a:cubicBezTo>
                <a:lnTo>
                  <a:pt x="2616" y="8211"/>
                </a:lnTo>
                <a:close/>
                <a:moveTo>
                  <a:pt x="2616" y="7539"/>
                </a:moveTo>
                <a:cubicBezTo>
                  <a:pt x="2901" y="7703"/>
                  <a:pt x="2901" y="7703"/>
                  <a:pt x="2901" y="7703"/>
                </a:cubicBezTo>
                <a:cubicBezTo>
                  <a:pt x="2901" y="8365"/>
                  <a:pt x="2901" y="8365"/>
                  <a:pt x="2901" y="8365"/>
                </a:cubicBezTo>
                <a:cubicBezTo>
                  <a:pt x="2616" y="8200"/>
                  <a:pt x="2616" y="8200"/>
                  <a:pt x="2616" y="8200"/>
                </a:cubicBezTo>
                <a:lnTo>
                  <a:pt x="2616" y="7539"/>
                </a:lnTo>
                <a:close/>
                <a:moveTo>
                  <a:pt x="2616" y="7205"/>
                </a:moveTo>
                <a:cubicBezTo>
                  <a:pt x="2861" y="7063"/>
                  <a:pt x="2861" y="7063"/>
                  <a:pt x="2861" y="7063"/>
                </a:cubicBezTo>
                <a:cubicBezTo>
                  <a:pt x="2871" y="7077"/>
                  <a:pt x="2886" y="7085"/>
                  <a:pt x="2904" y="7085"/>
                </a:cubicBezTo>
                <a:cubicBezTo>
                  <a:pt x="2922" y="7085"/>
                  <a:pt x="2937" y="7077"/>
                  <a:pt x="2947" y="7063"/>
                </a:cubicBezTo>
                <a:cubicBezTo>
                  <a:pt x="3191" y="7203"/>
                  <a:pt x="3191" y="7203"/>
                  <a:pt x="3191" y="7203"/>
                </a:cubicBezTo>
                <a:cubicBezTo>
                  <a:pt x="3191" y="7533"/>
                  <a:pt x="3191" y="7533"/>
                  <a:pt x="3191" y="7533"/>
                </a:cubicBezTo>
                <a:cubicBezTo>
                  <a:pt x="2903" y="7699"/>
                  <a:pt x="2903" y="7699"/>
                  <a:pt x="2903" y="7699"/>
                </a:cubicBezTo>
                <a:cubicBezTo>
                  <a:pt x="2616" y="7533"/>
                  <a:pt x="2616" y="7533"/>
                  <a:pt x="2616" y="7533"/>
                </a:cubicBezTo>
                <a:lnTo>
                  <a:pt x="2616" y="7205"/>
                </a:lnTo>
                <a:close/>
                <a:moveTo>
                  <a:pt x="2616" y="6532"/>
                </a:moveTo>
                <a:cubicBezTo>
                  <a:pt x="2899" y="6368"/>
                  <a:pt x="2899" y="6368"/>
                  <a:pt x="2899" y="6368"/>
                </a:cubicBezTo>
                <a:cubicBezTo>
                  <a:pt x="2899" y="6979"/>
                  <a:pt x="2899" y="6979"/>
                  <a:pt x="2899" y="6979"/>
                </a:cubicBezTo>
                <a:cubicBezTo>
                  <a:pt x="2872" y="6981"/>
                  <a:pt x="2851" y="7004"/>
                  <a:pt x="2851" y="7032"/>
                </a:cubicBezTo>
                <a:cubicBezTo>
                  <a:pt x="2851" y="7040"/>
                  <a:pt x="2853" y="7048"/>
                  <a:pt x="2856" y="7055"/>
                </a:cubicBezTo>
                <a:cubicBezTo>
                  <a:pt x="2616" y="7194"/>
                  <a:pt x="2616" y="7194"/>
                  <a:pt x="2616" y="7194"/>
                </a:cubicBezTo>
                <a:lnTo>
                  <a:pt x="2616" y="6532"/>
                </a:lnTo>
                <a:close/>
                <a:moveTo>
                  <a:pt x="2613" y="6528"/>
                </a:moveTo>
                <a:cubicBezTo>
                  <a:pt x="2042" y="6198"/>
                  <a:pt x="2042" y="6198"/>
                  <a:pt x="2042" y="6198"/>
                </a:cubicBezTo>
                <a:cubicBezTo>
                  <a:pt x="2297" y="6050"/>
                  <a:pt x="2297" y="6050"/>
                  <a:pt x="2297" y="6050"/>
                </a:cubicBezTo>
                <a:cubicBezTo>
                  <a:pt x="2304" y="6058"/>
                  <a:pt x="2313" y="6063"/>
                  <a:pt x="2324" y="6063"/>
                </a:cubicBezTo>
                <a:cubicBezTo>
                  <a:pt x="2335" y="6063"/>
                  <a:pt x="2345" y="6058"/>
                  <a:pt x="2352" y="6050"/>
                </a:cubicBezTo>
                <a:cubicBezTo>
                  <a:pt x="2895" y="6365"/>
                  <a:pt x="2895" y="6365"/>
                  <a:pt x="2895" y="6365"/>
                </a:cubicBezTo>
                <a:lnTo>
                  <a:pt x="2613" y="6528"/>
                </a:lnTo>
                <a:close/>
                <a:moveTo>
                  <a:pt x="2324" y="8043"/>
                </a:moveTo>
                <a:cubicBezTo>
                  <a:pt x="2611" y="8208"/>
                  <a:pt x="2611" y="8208"/>
                  <a:pt x="2611" y="8208"/>
                </a:cubicBezTo>
                <a:cubicBezTo>
                  <a:pt x="2611" y="9203"/>
                  <a:pt x="2611" y="9203"/>
                  <a:pt x="2611" y="9203"/>
                </a:cubicBezTo>
                <a:cubicBezTo>
                  <a:pt x="2324" y="9368"/>
                  <a:pt x="2324" y="9368"/>
                  <a:pt x="2324" y="9368"/>
                </a:cubicBezTo>
                <a:cubicBezTo>
                  <a:pt x="1750" y="9036"/>
                  <a:pt x="1750" y="9036"/>
                  <a:pt x="1750" y="9036"/>
                </a:cubicBezTo>
                <a:cubicBezTo>
                  <a:pt x="1750" y="8375"/>
                  <a:pt x="1750" y="8375"/>
                  <a:pt x="1750" y="8375"/>
                </a:cubicBezTo>
                <a:lnTo>
                  <a:pt x="2324" y="8043"/>
                </a:lnTo>
                <a:close/>
                <a:moveTo>
                  <a:pt x="1750" y="6369"/>
                </a:moveTo>
                <a:cubicBezTo>
                  <a:pt x="2273" y="6672"/>
                  <a:pt x="2273" y="6672"/>
                  <a:pt x="2273" y="6672"/>
                </a:cubicBezTo>
                <a:cubicBezTo>
                  <a:pt x="2269" y="6680"/>
                  <a:pt x="2266" y="6689"/>
                  <a:pt x="2266" y="6699"/>
                </a:cubicBezTo>
                <a:cubicBezTo>
                  <a:pt x="2266" y="6730"/>
                  <a:pt x="2291" y="6755"/>
                  <a:pt x="2321" y="6757"/>
                </a:cubicBezTo>
                <a:cubicBezTo>
                  <a:pt x="2321" y="7360"/>
                  <a:pt x="2321" y="7360"/>
                  <a:pt x="2321" y="7360"/>
                </a:cubicBezTo>
                <a:cubicBezTo>
                  <a:pt x="1750" y="7030"/>
                  <a:pt x="1750" y="7030"/>
                  <a:pt x="1750" y="7030"/>
                </a:cubicBezTo>
                <a:lnTo>
                  <a:pt x="1750" y="6369"/>
                </a:lnTo>
                <a:close/>
                <a:moveTo>
                  <a:pt x="1746" y="5697"/>
                </a:moveTo>
                <a:cubicBezTo>
                  <a:pt x="2319" y="5364"/>
                  <a:pt x="2319" y="5364"/>
                  <a:pt x="2319" y="5364"/>
                </a:cubicBezTo>
                <a:cubicBezTo>
                  <a:pt x="2319" y="5695"/>
                  <a:pt x="2319" y="5695"/>
                  <a:pt x="2319" y="5695"/>
                </a:cubicBezTo>
                <a:cubicBezTo>
                  <a:pt x="2031" y="5859"/>
                  <a:pt x="2031" y="5859"/>
                  <a:pt x="2031" y="5859"/>
                </a:cubicBezTo>
                <a:cubicBezTo>
                  <a:pt x="2031" y="5861"/>
                  <a:pt x="2031" y="5861"/>
                  <a:pt x="2031" y="5861"/>
                </a:cubicBezTo>
                <a:cubicBezTo>
                  <a:pt x="2032" y="6192"/>
                  <a:pt x="2032" y="6192"/>
                  <a:pt x="2032" y="6192"/>
                </a:cubicBezTo>
                <a:cubicBezTo>
                  <a:pt x="1746" y="6358"/>
                  <a:pt x="1746" y="6358"/>
                  <a:pt x="1746" y="6358"/>
                </a:cubicBezTo>
                <a:lnTo>
                  <a:pt x="1746" y="5697"/>
                </a:lnTo>
                <a:close/>
                <a:moveTo>
                  <a:pt x="1744" y="5693"/>
                </a:moveTo>
                <a:cubicBezTo>
                  <a:pt x="1459" y="5529"/>
                  <a:pt x="1459" y="5529"/>
                  <a:pt x="1459" y="5529"/>
                </a:cubicBezTo>
                <a:cubicBezTo>
                  <a:pt x="2030" y="5196"/>
                  <a:pt x="2030" y="5196"/>
                  <a:pt x="2030" y="5196"/>
                </a:cubicBezTo>
                <a:cubicBezTo>
                  <a:pt x="2315" y="5361"/>
                  <a:pt x="2315" y="5361"/>
                  <a:pt x="2315" y="5361"/>
                </a:cubicBezTo>
                <a:lnTo>
                  <a:pt x="1744" y="5693"/>
                </a:lnTo>
                <a:close/>
                <a:moveTo>
                  <a:pt x="1458" y="6204"/>
                </a:moveTo>
                <a:cubicBezTo>
                  <a:pt x="1740" y="6367"/>
                  <a:pt x="1740" y="6367"/>
                  <a:pt x="1740" y="6367"/>
                </a:cubicBezTo>
                <a:cubicBezTo>
                  <a:pt x="1740" y="7030"/>
                  <a:pt x="1740" y="7030"/>
                  <a:pt x="1740" y="7030"/>
                </a:cubicBezTo>
                <a:cubicBezTo>
                  <a:pt x="1461" y="7191"/>
                  <a:pt x="1461" y="7191"/>
                  <a:pt x="1461" y="7191"/>
                </a:cubicBezTo>
                <a:lnTo>
                  <a:pt x="1458" y="6204"/>
                </a:lnTo>
                <a:close/>
                <a:moveTo>
                  <a:pt x="1456" y="5533"/>
                </a:moveTo>
                <a:cubicBezTo>
                  <a:pt x="1741" y="5697"/>
                  <a:pt x="1741" y="5697"/>
                  <a:pt x="1741" y="5697"/>
                </a:cubicBezTo>
                <a:cubicBezTo>
                  <a:pt x="1741" y="6357"/>
                  <a:pt x="1741" y="6357"/>
                  <a:pt x="1741" y="6357"/>
                </a:cubicBezTo>
                <a:cubicBezTo>
                  <a:pt x="1458" y="6193"/>
                  <a:pt x="1458" y="6193"/>
                  <a:pt x="1458" y="6193"/>
                </a:cubicBezTo>
                <a:lnTo>
                  <a:pt x="1456" y="5533"/>
                </a:lnTo>
                <a:close/>
                <a:moveTo>
                  <a:pt x="1165" y="6035"/>
                </a:moveTo>
                <a:cubicBezTo>
                  <a:pt x="1453" y="6202"/>
                  <a:pt x="1453" y="6202"/>
                  <a:pt x="1453" y="6202"/>
                </a:cubicBezTo>
                <a:cubicBezTo>
                  <a:pt x="1456" y="7194"/>
                  <a:pt x="1456" y="7194"/>
                  <a:pt x="1456" y="7194"/>
                </a:cubicBezTo>
                <a:cubicBezTo>
                  <a:pt x="1165" y="7363"/>
                  <a:pt x="1165" y="7363"/>
                  <a:pt x="1165" y="7363"/>
                </a:cubicBezTo>
                <a:cubicBezTo>
                  <a:pt x="590" y="7031"/>
                  <a:pt x="590" y="7031"/>
                  <a:pt x="590" y="7031"/>
                </a:cubicBezTo>
                <a:cubicBezTo>
                  <a:pt x="590" y="6366"/>
                  <a:pt x="590" y="6366"/>
                  <a:pt x="590" y="6366"/>
                </a:cubicBezTo>
                <a:lnTo>
                  <a:pt x="1165" y="6035"/>
                </a:lnTo>
                <a:close/>
                <a:moveTo>
                  <a:pt x="875" y="5189"/>
                </a:moveTo>
                <a:cubicBezTo>
                  <a:pt x="878" y="4529"/>
                  <a:pt x="878" y="4529"/>
                  <a:pt x="878" y="4529"/>
                </a:cubicBezTo>
                <a:cubicBezTo>
                  <a:pt x="1113" y="4665"/>
                  <a:pt x="1113" y="4665"/>
                  <a:pt x="1113" y="4665"/>
                </a:cubicBezTo>
                <a:cubicBezTo>
                  <a:pt x="1109" y="4673"/>
                  <a:pt x="1107" y="4682"/>
                  <a:pt x="1107" y="4691"/>
                </a:cubicBezTo>
                <a:cubicBezTo>
                  <a:pt x="1107" y="4722"/>
                  <a:pt x="1131" y="4747"/>
                  <a:pt x="1162" y="4749"/>
                </a:cubicBezTo>
                <a:cubicBezTo>
                  <a:pt x="1162" y="5354"/>
                  <a:pt x="1162" y="5354"/>
                  <a:pt x="1162" y="5354"/>
                </a:cubicBezTo>
                <a:lnTo>
                  <a:pt x="875" y="5189"/>
                </a:lnTo>
                <a:close/>
                <a:moveTo>
                  <a:pt x="873" y="4521"/>
                </a:moveTo>
                <a:cubicBezTo>
                  <a:pt x="592" y="4359"/>
                  <a:pt x="592" y="4359"/>
                  <a:pt x="592" y="4359"/>
                </a:cubicBezTo>
                <a:cubicBezTo>
                  <a:pt x="1165" y="4029"/>
                  <a:pt x="1165" y="4029"/>
                  <a:pt x="1165" y="4029"/>
                </a:cubicBezTo>
                <a:cubicBezTo>
                  <a:pt x="1444" y="4190"/>
                  <a:pt x="1444" y="4190"/>
                  <a:pt x="1444" y="4190"/>
                </a:cubicBezTo>
                <a:lnTo>
                  <a:pt x="873" y="4521"/>
                </a:lnTo>
                <a:close/>
                <a:moveTo>
                  <a:pt x="590" y="4364"/>
                </a:moveTo>
                <a:cubicBezTo>
                  <a:pt x="873" y="4527"/>
                  <a:pt x="873" y="4527"/>
                  <a:pt x="873" y="4527"/>
                </a:cubicBezTo>
                <a:cubicBezTo>
                  <a:pt x="870" y="5186"/>
                  <a:pt x="870" y="5186"/>
                  <a:pt x="870" y="5186"/>
                </a:cubicBezTo>
                <a:cubicBezTo>
                  <a:pt x="590" y="5025"/>
                  <a:pt x="590" y="5025"/>
                  <a:pt x="590" y="5025"/>
                </a:cubicBezTo>
                <a:lnTo>
                  <a:pt x="590" y="4364"/>
                </a:lnTo>
                <a:close/>
                <a:moveTo>
                  <a:pt x="586" y="3690"/>
                </a:moveTo>
                <a:cubicBezTo>
                  <a:pt x="1159" y="3359"/>
                  <a:pt x="1159" y="3359"/>
                  <a:pt x="1159" y="3359"/>
                </a:cubicBezTo>
                <a:cubicBezTo>
                  <a:pt x="1160" y="4021"/>
                  <a:pt x="1160" y="4021"/>
                  <a:pt x="1160" y="4021"/>
                </a:cubicBezTo>
                <a:cubicBezTo>
                  <a:pt x="587" y="4351"/>
                  <a:pt x="587" y="4351"/>
                  <a:pt x="587" y="4351"/>
                </a:cubicBezTo>
                <a:lnTo>
                  <a:pt x="586" y="3690"/>
                </a:lnTo>
                <a:close/>
                <a:moveTo>
                  <a:pt x="10" y="3357"/>
                </a:moveTo>
                <a:cubicBezTo>
                  <a:pt x="584" y="3025"/>
                  <a:pt x="584" y="3025"/>
                  <a:pt x="584" y="3025"/>
                </a:cubicBezTo>
                <a:cubicBezTo>
                  <a:pt x="1156" y="3355"/>
                  <a:pt x="1156" y="3355"/>
                  <a:pt x="1156" y="3355"/>
                </a:cubicBezTo>
                <a:cubicBezTo>
                  <a:pt x="581" y="3687"/>
                  <a:pt x="581" y="3687"/>
                  <a:pt x="581" y="3687"/>
                </a:cubicBezTo>
                <a:cubicBezTo>
                  <a:pt x="581" y="3689"/>
                  <a:pt x="581" y="3689"/>
                  <a:pt x="581" y="3689"/>
                </a:cubicBezTo>
                <a:cubicBezTo>
                  <a:pt x="582" y="4350"/>
                  <a:pt x="582" y="4350"/>
                  <a:pt x="582" y="4350"/>
                </a:cubicBezTo>
                <a:cubicBezTo>
                  <a:pt x="11" y="4021"/>
                  <a:pt x="11" y="4021"/>
                  <a:pt x="11" y="4021"/>
                </a:cubicBezTo>
                <a:lnTo>
                  <a:pt x="10" y="3357"/>
                </a:lnTo>
                <a:close/>
              </a:path>
            </a:pathLst>
          </a:custGeom>
          <a:solidFill>
            <a:schemeClr val="bg1">
              <a:lumMod val="85000"/>
              <a:alpha val="50000"/>
            </a:schemeClr>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pic>
        <p:nvPicPr>
          <p:cNvPr id="27" name="Picture 26" descr="A blue and white gradient&#10;&#10;Description automatically generated">
            <a:extLst>
              <a:ext uri="{FF2B5EF4-FFF2-40B4-BE49-F238E27FC236}">
                <a16:creationId xmlns:a16="http://schemas.microsoft.com/office/drawing/2014/main" id="{F8ECF2B1-3548-48CE-CC8A-B09049E4D98A}"/>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flipH="1">
            <a:off x="0" y="1"/>
            <a:ext cx="5346700" cy="998538"/>
          </a:xfrm>
          <a:prstGeom prst="rect">
            <a:avLst/>
          </a:prstGeom>
        </p:spPr>
      </p:pic>
      <p:grpSp>
        <p:nvGrpSpPr>
          <p:cNvPr id="28" name="Group 27">
            <a:extLst>
              <a:ext uri="{FF2B5EF4-FFF2-40B4-BE49-F238E27FC236}">
                <a16:creationId xmlns:a16="http://schemas.microsoft.com/office/drawing/2014/main" id="{B10DC56B-1D02-E382-3904-7C32731C36AA}"/>
              </a:ext>
            </a:extLst>
          </p:cNvPr>
          <p:cNvGrpSpPr/>
          <p:nvPr/>
        </p:nvGrpSpPr>
        <p:grpSpPr>
          <a:xfrm rot="10335125">
            <a:off x="-2600670" y="-2819602"/>
            <a:ext cx="14849352" cy="9941862"/>
            <a:chOff x="6249468" y="-1100935"/>
            <a:chExt cx="8072278" cy="5404509"/>
          </a:xfrm>
          <a:solidFill>
            <a:schemeClr val="bg1">
              <a:alpha val="29000"/>
            </a:schemeClr>
          </a:solidFill>
        </p:grpSpPr>
        <p:sp>
          <p:nvSpPr>
            <p:cNvPr id="29" name="Freeform 3214">
              <a:extLst>
                <a:ext uri="{FF2B5EF4-FFF2-40B4-BE49-F238E27FC236}">
                  <a16:creationId xmlns:a16="http://schemas.microsoft.com/office/drawing/2014/main" id="{A269D130-D7A5-61A8-0E43-09805E712842}"/>
                </a:ext>
              </a:extLst>
            </p:cNvPr>
            <p:cNvSpPr>
              <a:spLocks noEditPoints="1"/>
            </p:cNvSpPr>
            <p:nvPr/>
          </p:nvSpPr>
          <p:spPr bwMode="auto">
            <a:xfrm>
              <a:off x="6903306" y="-223633"/>
              <a:ext cx="7399129" cy="4494102"/>
            </a:xfrm>
            <a:custGeom>
              <a:avLst/>
              <a:gdLst>
                <a:gd name="T0" fmla="*/ 783 w 1129"/>
                <a:gd name="T1" fmla="*/ 686 h 686"/>
                <a:gd name="T2" fmla="*/ 940 w 1129"/>
                <a:gd name="T3" fmla="*/ 678 h 686"/>
                <a:gd name="T4" fmla="*/ 1052 w 1129"/>
                <a:gd name="T5" fmla="*/ 609 h 686"/>
                <a:gd name="T6" fmla="*/ 1079 w 1129"/>
                <a:gd name="T7" fmla="*/ 599 h 686"/>
                <a:gd name="T8" fmla="*/ 885 w 1129"/>
                <a:gd name="T9" fmla="*/ 625 h 686"/>
                <a:gd name="T10" fmla="*/ 866 w 1129"/>
                <a:gd name="T11" fmla="*/ 588 h 686"/>
                <a:gd name="T12" fmla="*/ 869 w 1129"/>
                <a:gd name="T13" fmla="*/ 587 h 686"/>
                <a:gd name="T14" fmla="*/ 1077 w 1129"/>
                <a:gd name="T15" fmla="*/ 596 h 686"/>
                <a:gd name="T16" fmla="*/ 742 w 1129"/>
                <a:gd name="T17" fmla="*/ 586 h 686"/>
                <a:gd name="T18" fmla="*/ 745 w 1129"/>
                <a:gd name="T19" fmla="*/ 590 h 686"/>
                <a:gd name="T20" fmla="*/ 804 w 1129"/>
                <a:gd name="T21" fmla="*/ 621 h 686"/>
                <a:gd name="T22" fmla="*/ 786 w 1129"/>
                <a:gd name="T23" fmla="*/ 535 h 686"/>
                <a:gd name="T24" fmla="*/ 987 w 1129"/>
                <a:gd name="T25" fmla="*/ 585 h 686"/>
                <a:gd name="T26" fmla="*/ 1007 w 1129"/>
                <a:gd name="T27" fmla="*/ 622 h 686"/>
                <a:gd name="T28" fmla="*/ 1076 w 1129"/>
                <a:gd name="T29" fmla="*/ 597 h 686"/>
                <a:gd name="T30" fmla="*/ 1035 w 1129"/>
                <a:gd name="T31" fmla="*/ 567 h 686"/>
                <a:gd name="T32" fmla="*/ 1036 w 1129"/>
                <a:gd name="T33" fmla="*/ 563 h 686"/>
                <a:gd name="T34" fmla="*/ 674 w 1129"/>
                <a:gd name="T35" fmla="*/ 487 h 686"/>
                <a:gd name="T36" fmla="*/ 695 w 1129"/>
                <a:gd name="T37" fmla="*/ 508 h 686"/>
                <a:gd name="T38" fmla="*/ 674 w 1129"/>
                <a:gd name="T39" fmla="*/ 488 h 686"/>
                <a:gd name="T40" fmla="*/ 733 w 1129"/>
                <a:gd name="T41" fmla="*/ 544 h 686"/>
                <a:gd name="T42" fmla="*/ 757 w 1129"/>
                <a:gd name="T43" fmla="*/ 540 h 686"/>
                <a:gd name="T44" fmla="*/ 761 w 1129"/>
                <a:gd name="T45" fmla="*/ 461 h 686"/>
                <a:gd name="T46" fmla="*/ 605 w 1129"/>
                <a:gd name="T47" fmla="*/ 444 h 686"/>
                <a:gd name="T48" fmla="*/ 487 w 1129"/>
                <a:gd name="T49" fmla="*/ 412 h 686"/>
                <a:gd name="T50" fmla="*/ 671 w 1129"/>
                <a:gd name="T51" fmla="*/ 485 h 686"/>
                <a:gd name="T52" fmla="*/ 418 w 1129"/>
                <a:gd name="T53" fmla="*/ 441 h 686"/>
                <a:gd name="T54" fmla="*/ 484 w 1129"/>
                <a:gd name="T55" fmla="*/ 412 h 686"/>
                <a:gd name="T56" fmla="*/ 552 w 1129"/>
                <a:gd name="T57" fmla="*/ 382 h 686"/>
                <a:gd name="T58" fmla="*/ 600 w 1129"/>
                <a:gd name="T59" fmla="*/ 439 h 686"/>
                <a:gd name="T60" fmla="*/ 616 w 1129"/>
                <a:gd name="T61" fmla="*/ 398 h 686"/>
                <a:gd name="T62" fmla="*/ 360 w 1129"/>
                <a:gd name="T63" fmla="*/ 323 h 686"/>
                <a:gd name="T64" fmla="*/ 359 w 1129"/>
                <a:gd name="T65" fmla="*/ 324 h 686"/>
                <a:gd name="T66" fmla="*/ 266 w 1129"/>
                <a:gd name="T67" fmla="*/ 311 h 686"/>
                <a:gd name="T68" fmla="*/ 346 w 1129"/>
                <a:gd name="T69" fmla="*/ 294 h 686"/>
                <a:gd name="T70" fmla="*/ 327 w 1129"/>
                <a:gd name="T71" fmla="*/ 291 h 686"/>
                <a:gd name="T72" fmla="*/ 327 w 1129"/>
                <a:gd name="T73" fmla="*/ 315 h 686"/>
                <a:gd name="T74" fmla="*/ 355 w 1129"/>
                <a:gd name="T75" fmla="*/ 282 h 686"/>
                <a:gd name="T76" fmla="*/ 308 w 1129"/>
                <a:gd name="T77" fmla="*/ 227 h 686"/>
                <a:gd name="T78" fmla="*/ 335 w 1129"/>
                <a:gd name="T79" fmla="*/ 204 h 686"/>
                <a:gd name="T80" fmla="*/ 363 w 1129"/>
                <a:gd name="T81" fmla="*/ 191 h 686"/>
                <a:gd name="T82" fmla="*/ 374 w 1129"/>
                <a:gd name="T83" fmla="*/ 174 h 686"/>
                <a:gd name="T84" fmla="*/ 53 w 1129"/>
                <a:gd name="T85" fmla="*/ 170 h 686"/>
                <a:gd name="T86" fmla="*/ 302 w 1129"/>
                <a:gd name="T87" fmla="*/ 160 h 686"/>
                <a:gd name="T88" fmla="*/ 320 w 1129"/>
                <a:gd name="T89" fmla="*/ 181 h 686"/>
                <a:gd name="T90" fmla="*/ 293 w 1129"/>
                <a:gd name="T91" fmla="*/ 146 h 686"/>
                <a:gd name="T92" fmla="*/ 220 w 1129"/>
                <a:gd name="T93" fmla="*/ 150 h 686"/>
                <a:gd name="T94" fmla="*/ 339 w 1129"/>
                <a:gd name="T95" fmla="*/ 97 h 686"/>
                <a:gd name="T96" fmla="*/ 264 w 1129"/>
                <a:gd name="T97" fmla="*/ 131 h 686"/>
                <a:gd name="T98" fmla="*/ 114 w 1129"/>
                <a:gd name="T99" fmla="*/ 109 h 686"/>
                <a:gd name="T100" fmla="*/ 216 w 1129"/>
                <a:gd name="T101" fmla="*/ 106 h 686"/>
                <a:gd name="T102" fmla="*/ 371 w 1129"/>
                <a:gd name="T103" fmla="*/ 65 h 686"/>
                <a:gd name="T104" fmla="*/ 327 w 1129"/>
                <a:gd name="T105" fmla="*/ 162 h 686"/>
                <a:gd name="T106" fmla="*/ 371 w 1129"/>
                <a:gd name="T107" fmla="*/ 65 h 686"/>
                <a:gd name="T108" fmla="*/ 94 w 1129"/>
                <a:gd name="T109" fmla="*/ 88 h 686"/>
                <a:gd name="T110" fmla="*/ 34 w 1129"/>
                <a:gd name="T111" fmla="*/ 59 h 686"/>
                <a:gd name="T112" fmla="*/ 59 w 1129"/>
                <a:gd name="T113" fmla="*/ 103 h 686"/>
                <a:gd name="T114" fmla="*/ 110 w 1129"/>
                <a:gd name="T115" fmla="*/ 89 h 686"/>
                <a:gd name="T116" fmla="*/ 107 w 1129"/>
                <a:gd name="T117" fmla="*/ 63 h 686"/>
                <a:gd name="T118" fmla="*/ 193 w 1129"/>
                <a:gd name="T119" fmla="*/ 40 h 686"/>
                <a:gd name="T120" fmla="*/ 35 w 1129"/>
                <a:gd name="T121" fmla="*/ 22 h 686"/>
                <a:gd name="T122" fmla="*/ 33 w 1129"/>
                <a:gd name="T123" fmla="*/ 18 h 6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29" h="686">
                  <a:moveTo>
                    <a:pt x="1093" y="634"/>
                  </a:moveTo>
                  <a:cubicBezTo>
                    <a:pt x="1093" y="634"/>
                    <a:pt x="1093" y="634"/>
                    <a:pt x="1093" y="634"/>
                  </a:cubicBezTo>
                  <a:cubicBezTo>
                    <a:pt x="1128" y="638"/>
                    <a:pt x="1128" y="638"/>
                    <a:pt x="1128" y="638"/>
                  </a:cubicBezTo>
                  <a:cubicBezTo>
                    <a:pt x="1128" y="638"/>
                    <a:pt x="1128" y="637"/>
                    <a:pt x="1128" y="637"/>
                  </a:cubicBezTo>
                  <a:cubicBezTo>
                    <a:pt x="1128" y="637"/>
                    <a:pt x="1128" y="637"/>
                    <a:pt x="1128" y="637"/>
                  </a:cubicBezTo>
                  <a:cubicBezTo>
                    <a:pt x="1093" y="634"/>
                    <a:pt x="1093" y="634"/>
                    <a:pt x="1093" y="634"/>
                  </a:cubicBezTo>
                  <a:moveTo>
                    <a:pt x="889" y="631"/>
                  </a:moveTo>
                  <a:cubicBezTo>
                    <a:pt x="889" y="631"/>
                    <a:pt x="889" y="631"/>
                    <a:pt x="889" y="631"/>
                  </a:cubicBezTo>
                  <a:cubicBezTo>
                    <a:pt x="937" y="678"/>
                    <a:pt x="937" y="678"/>
                    <a:pt x="937" y="678"/>
                  </a:cubicBezTo>
                  <a:cubicBezTo>
                    <a:pt x="937" y="678"/>
                    <a:pt x="937" y="678"/>
                    <a:pt x="937" y="678"/>
                  </a:cubicBezTo>
                  <a:cubicBezTo>
                    <a:pt x="889" y="631"/>
                    <a:pt x="889" y="631"/>
                    <a:pt x="889" y="631"/>
                  </a:cubicBezTo>
                  <a:moveTo>
                    <a:pt x="805" y="624"/>
                  </a:moveTo>
                  <a:cubicBezTo>
                    <a:pt x="783" y="686"/>
                    <a:pt x="783" y="686"/>
                    <a:pt x="783" y="686"/>
                  </a:cubicBezTo>
                  <a:cubicBezTo>
                    <a:pt x="783" y="686"/>
                    <a:pt x="783" y="686"/>
                    <a:pt x="783" y="686"/>
                  </a:cubicBezTo>
                  <a:cubicBezTo>
                    <a:pt x="806" y="624"/>
                    <a:pt x="806" y="624"/>
                    <a:pt x="806" y="624"/>
                  </a:cubicBezTo>
                  <a:cubicBezTo>
                    <a:pt x="805" y="624"/>
                    <a:pt x="805" y="624"/>
                    <a:pt x="805" y="624"/>
                  </a:cubicBezTo>
                  <a:moveTo>
                    <a:pt x="768" y="622"/>
                  </a:moveTo>
                  <a:cubicBezTo>
                    <a:pt x="768" y="622"/>
                    <a:pt x="768" y="622"/>
                    <a:pt x="768" y="622"/>
                  </a:cubicBezTo>
                  <a:cubicBezTo>
                    <a:pt x="781" y="686"/>
                    <a:pt x="781" y="686"/>
                    <a:pt x="781" y="686"/>
                  </a:cubicBezTo>
                  <a:cubicBezTo>
                    <a:pt x="781" y="685"/>
                    <a:pt x="781" y="685"/>
                    <a:pt x="782" y="685"/>
                  </a:cubicBezTo>
                  <a:cubicBezTo>
                    <a:pt x="768" y="622"/>
                    <a:pt x="768" y="622"/>
                    <a:pt x="768" y="622"/>
                  </a:cubicBezTo>
                  <a:moveTo>
                    <a:pt x="770" y="620"/>
                  </a:moveTo>
                  <a:cubicBezTo>
                    <a:pt x="770" y="620"/>
                    <a:pt x="770" y="620"/>
                    <a:pt x="770" y="620"/>
                  </a:cubicBezTo>
                  <a:cubicBezTo>
                    <a:pt x="804" y="622"/>
                    <a:pt x="804" y="622"/>
                    <a:pt x="804" y="622"/>
                  </a:cubicBezTo>
                  <a:cubicBezTo>
                    <a:pt x="804" y="622"/>
                    <a:pt x="804" y="622"/>
                    <a:pt x="804" y="621"/>
                  </a:cubicBezTo>
                  <a:cubicBezTo>
                    <a:pt x="770" y="620"/>
                    <a:pt x="770" y="620"/>
                    <a:pt x="770" y="620"/>
                  </a:cubicBezTo>
                  <a:moveTo>
                    <a:pt x="968" y="613"/>
                  </a:moveTo>
                  <a:cubicBezTo>
                    <a:pt x="940" y="678"/>
                    <a:pt x="940" y="678"/>
                    <a:pt x="940" y="678"/>
                  </a:cubicBezTo>
                  <a:cubicBezTo>
                    <a:pt x="940" y="678"/>
                    <a:pt x="940" y="678"/>
                    <a:pt x="940" y="678"/>
                  </a:cubicBezTo>
                  <a:cubicBezTo>
                    <a:pt x="968" y="613"/>
                    <a:pt x="968" y="613"/>
                    <a:pt x="968" y="613"/>
                  </a:cubicBezTo>
                  <a:cubicBezTo>
                    <a:pt x="968" y="613"/>
                    <a:pt x="968" y="613"/>
                    <a:pt x="968" y="613"/>
                  </a:cubicBezTo>
                  <a:moveTo>
                    <a:pt x="967" y="611"/>
                  </a:moveTo>
                  <a:cubicBezTo>
                    <a:pt x="890" y="628"/>
                    <a:pt x="890" y="628"/>
                    <a:pt x="890" y="628"/>
                  </a:cubicBezTo>
                  <a:cubicBezTo>
                    <a:pt x="890" y="628"/>
                    <a:pt x="890" y="628"/>
                    <a:pt x="890" y="628"/>
                  </a:cubicBezTo>
                  <a:cubicBezTo>
                    <a:pt x="967" y="612"/>
                    <a:pt x="967" y="612"/>
                    <a:pt x="967" y="612"/>
                  </a:cubicBezTo>
                  <a:cubicBezTo>
                    <a:pt x="967" y="612"/>
                    <a:pt x="967" y="612"/>
                    <a:pt x="967" y="611"/>
                  </a:cubicBezTo>
                  <a:moveTo>
                    <a:pt x="1056" y="609"/>
                  </a:moveTo>
                  <a:cubicBezTo>
                    <a:pt x="1056" y="610"/>
                    <a:pt x="1055" y="610"/>
                    <a:pt x="1055" y="610"/>
                  </a:cubicBezTo>
                  <a:cubicBezTo>
                    <a:pt x="1088" y="632"/>
                    <a:pt x="1088" y="632"/>
                    <a:pt x="1088" y="632"/>
                  </a:cubicBezTo>
                  <a:cubicBezTo>
                    <a:pt x="1088" y="632"/>
                    <a:pt x="1088" y="632"/>
                    <a:pt x="1088" y="632"/>
                  </a:cubicBezTo>
                  <a:cubicBezTo>
                    <a:pt x="1056" y="609"/>
                    <a:pt x="1056" y="609"/>
                    <a:pt x="1056" y="609"/>
                  </a:cubicBezTo>
                  <a:moveTo>
                    <a:pt x="1052" y="609"/>
                  </a:moveTo>
                  <a:cubicBezTo>
                    <a:pt x="1009" y="624"/>
                    <a:pt x="1009" y="624"/>
                    <a:pt x="1009" y="624"/>
                  </a:cubicBezTo>
                  <a:cubicBezTo>
                    <a:pt x="1010" y="624"/>
                    <a:pt x="1010" y="624"/>
                    <a:pt x="1010" y="624"/>
                  </a:cubicBezTo>
                  <a:cubicBezTo>
                    <a:pt x="1052" y="609"/>
                    <a:pt x="1052" y="609"/>
                    <a:pt x="1052" y="609"/>
                  </a:cubicBezTo>
                  <a:cubicBezTo>
                    <a:pt x="1052" y="609"/>
                    <a:pt x="1052" y="609"/>
                    <a:pt x="1052" y="609"/>
                  </a:cubicBezTo>
                  <a:moveTo>
                    <a:pt x="1078" y="600"/>
                  </a:moveTo>
                  <a:cubicBezTo>
                    <a:pt x="1078" y="600"/>
                    <a:pt x="1077" y="600"/>
                    <a:pt x="1077" y="600"/>
                  </a:cubicBezTo>
                  <a:cubicBezTo>
                    <a:pt x="1089" y="631"/>
                    <a:pt x="1089" y="631"/>
                    <a:pt x="1089" y="631"/>
                  </a:cubicBezTo>
                  <a:cubicBezTo>
                    <a:pt x="1089" y="631"/>
                    <a:pt x="1089" y="631"/>
                    <a:pt x="1089" y="631"/>
                  </a:cubicBezTo>
                  <a:cubicBezTo>
                    <a:pt x="1078" y="600"/>
                    <a:pt x="1078" y="600"/>
                    <a:pt x="1078" y="600"/>
                  </a:cubicBezTo>
                  <a:moveTo>
                    <a:pt x="1079" y="599"/>
                  </a:moveTo>
                  <a:cubicBezTo>
                    <a:pt x="1079" y="599"/>
                    <a:pt x="1078" y="599"/>
                    <a:pt x="1078" y="600"/>
                  </a:cubicBezTo>
                  <a:cubicBezTo>
                    <a:pt x="1128" y="637"/>
                    <a:pt x="1128" y="637"/>
                    <a:pt x="1128" y="637"/>
                  </a:cubicBezTo>
                  <a:cubicBezTo>
                    <a:pt x="1128" y="637"/>
                    <a:pt x="1128" y="636"/>
                    <a:pt x="1129" y="636"/>
                  </a:cubicBezTo>
                  <a:cubicBezTo>
                    <a:pt x="1079" y="599"/>
                    <a:pt x="1079" y="599"/>
                    <a:pt x="1079" y="599"/>
                  </a:cubicBezTo>
                  <a:moveTo>
                    <a:pt x="1075" y="599"/>
                  </a:moveTo>
                  <a:cubicBezTo>
                    <a:pt x="1056" y="608"/>
                    <a:pt x="1056" y="608"/>
                    <a:pt x="1056" y="608"/>
                  </a:cubicBezTo>
                  <a:cubicBezTo>
                    <a:pt x="1056" y="608"/>
                    <a:pt x="1056" y="608"/>
                    <a:pt x="1056" y="608"/>
                  </a:cubicBezTo>
                  <a:cubicBezTo>
                    <a:pt x="1075" y="599"/>
                    <a:pt x="1075" y="599"/>
                    <a:pt x="1075" y="599"/>
                  </a:cubicBezTo>
                  <a:cubicBezTo>
                    <a:pt x="1075" y="599"/>
                    <a:pt x="1075" y="599"/>
                    <a:pt x="1075" y="599"/>
                  </a:cubicBezTo>
                  <a:moveTo>
                    <a:pt x="744" y="591"/>
                  </a:moveTo>
                  <a:cubicBezTo>
                    <a:pt x="744" y="591"/>
                    <a:pt x="744" y="591"/>
                    <a:pt x="744" y="591"/>
                  </a:cubicBezTo>
                  <a:cubicBezTo>
                    <a:pt x="766" y="618"/>
                    <a:pt x="766" y="618"/>
                    <a:pt x="766" y="618"/>
                  </a:cubicBezTo>
                  <a:cubicBezTo>
                    <a:pt x="766" y="618"/>
                    <a:pt x="766" y="618"/>
                    <a:pt x="767" y="618"/>
                  </a:cubicBezTo>
                  <a:cubicBezTo>
                    <a:pt x="767" y="618"/>
                    <a:pt x="767" y="618"/>
                    <a:pt x="767" y="618"/>
                  </a:cubicBezTo>
                  <a:cubicBezTo>
                    <a:pt x="744" y="591"/>
                    <a:pt x="744" y="591"/>
                    <a:pt x="744" y="591"/>
                  </a:cubicBezTo>
                  <a:moveTo>
                    <a:pt x="868" y="588"/>
                  </a:moveTo>
                  <a:cubicBezTo>
                    <a:pt x="868" y="588"/>
                    <a:pt x="868" y="589"/>
                    <a:pt x="868" y="589"/>
                  </a:cubicBezTo>
                  <a:cubicBezTo>
                    <a:pt x="885" y="625"/>
                    <a:pt x="885" y="625"/>
                    <a:pt x="885" y="625"/>
                  </a:cubicBezTo>
                  <a:cubicBezTo>
                    <a:pt x="885" y="625"/>
                    <a:pt x="885" y="625"/>
                    <a:pt x="885" y="625"/>
                  </a:cubicBezTo>
                  <a:cubicBezTo>
                    <a:pt x="868" y="588"/>
                    <a:pt x="868" y="588"/>
                    <a:pt x="868" y="588"/>
                  </a:cubicBezTo>
                  <a:moveTo>
                    <a:pt x="866" y="588"/>
                  </a:moveTo>
                  <a:cubicBezTo>
                    <a:pt x="836" y="624"/>
                    <a:pt x="836" y="624"/>
                    <a:pt x="836" y="624"/>
                  </a:cubicBezTo>
                  <a:cubicBezTo>
                    <a:pt x="809" y="622"/>
                    <a:pt x="809" y="622"/>
                    <a:pt x="809" y="622"/>
                  </a:cubicBezTo>
                  <a:cubicBezTo>
                    <a:pt x="809" y="622"/>
                    <a:pt x="809" y="622"/>
                    <a:pt x="809" y="622"/>
                  </a:cubicBezTo>
                  <a:cubicBezTo>
                    <a:pt x="835" y="624"/>
                    <a:pt x="835" y="624"/>
                    <a:pt x="835" y="624"/>
                  </a:cubicBezTo>
                  <a:cubicBezTo>
                    <a:pt x="784" y="686"/>
                    <a:pt x="784" y="686"/>
                    <a:pt x="784" y="686"/>
                  </a:cubicBezTo>
                  <a:cubicBezTo>
                    <a:pt x="784" y="686"/>
                    <a:pt x="784" y="686"/>
                    <a:pt x="784" y="686"/>
                  </a:cubicBezTo>
                  <a:cubicBezTo>
                    <a:pt x="836" y="624"/>
                    <a:pt x="836" y="624"/>
                    <a:pt x="836" y="624"/>
                  </a:cubicBezTo>
                  <a:cubicBezTo>
                    <a:pt x="883" y="628"/>
                    <a:pt x="883" y="628"/>
                    <a:pt x="883" y="628"/>
                  </a:cubicBezTo>
                  <a:cubicBezTo>
                    <a:pt x="883" y="628"/>
                    <a:pt x="883" y="628"/>
                    <a:pt x="883" y="628"/>
                  </a:cubicBezTo>
                  <a:cubicBezTo>
                    <a:pt x="836" y="624"/>
                    <a:pt x="836" y="624"/>
                    <a:pt x="836" y="624"/>
                  </a:cubicBezTo>
                  <a:cubicBezTo>
                    <a:pt x="866" y="588"/>
                    <a:pt x="866" y="588"/>
                    <a:pt x="866" y="588"/>
                  </a:cubicBezTo>
                  <a:cubicBezTo>
                    <a:pt x="866" y="588"/>
                    <a:pt x="866" y="588"/>
                    <a:pt x="866" y="588"/>
                  </a:cubicBezTo>
                  <a:moveTo>
                    <a:pt x="865" y="588"/>
                  </a:moveTo>
                  <a:cubicBezTo>
                    <a:pt x="809" y="620"/>
                    <a:pt x="809" y="620"/>
                    <a:pt x="809" y="620"/>
                  </a:cubicBezTo>
                  <a:cubicBezTo>
                    <a:pt x="809" y="620"/>
                    <a:pt x="809" y="620"/>
                    <a:pt x="809" y="621"/>
                  </a:cubicBezTo>
                  <a:cubicBezTo>
                    <a:pt x="866" y="588"/>
                    <a:pt x="866" y="588"/>
                    <a:pt x="866" y="588"/>
                  </a:cubicBezTo>
                  <a:cubicBezTo>
                    <a:pt x="865" y="588"/>
                    <a:pt x="865" y="588"/>
                    <a:pt x="865" y="588"/>
                  </a:cubicBezTo>
                  <a:moveTo>
                    <a:pt x="984" y="585"/>
                  </a:moveTo>
                  <a:cubicBezTo>
                    <a:pt x="969" y="609"/>
                    <a:pt x="969" y="609"/>
                    <a:pt x="969" y="609"/>
                  </a:cubicBezTo>
                  <a:cubicBezTo>
                    <a:pt x="970" y="609"/>
                    <a:pt x="970" y="610"/>
                    <a:pt x="970" y="610"/>
                  </a:cubicBezTo>
                  <a:cubicBezTo>
                    <a:pt x="984" y="585"/>
                    <a:pt x="984" y="585"/>
                    <a:pt x="984" y="585"/>
                  </a:cubicBezTo>
                  <a:cubicBezTo>
                    <a:pt x="984" y="585"/>
                    <a:pt x="984" y="585"/>
                    <a:pt x="984" y="585"/>
                  </a:cubicBezTo>
                  <a:moveTo>
                    <a:pt x="982" y="583"/>
                  </a:moveTo>
                  <a:cubicBezTo>
                    <a:pt x="938" y="604"/>
                    <a:pt x="938" y="604"/>
                    <a:pt x="938" y="604"/>
                  </a:cubicBezTo>
                  <a:cubicBezTo>
                    <a:pt x="869" y="587"/>
                    <a:pt x="869" y="587"/>
                    <a:pt x="869" y="587"/>
                  </a:cubicBezTo>
                  <a:cubicBezTo>
                    <a:pt x="869" y="587"/>
                    <a:pt x="869" y="587"/>
                    <a:pt x="869" y="587"/>
                  </a:cubicBezTo>
                  <a:cubicBezTo>
                    <a:pt x="869" y="587"/>
                    <a:pt x="869" y="587"/>
                    <a:pt x="869" y="587"/>
                  </a:cubicBezTo>
                  <a:cubicBezTo>
                    <a:pt x="938" y="604"/>
                    <a:pt x="938" y="604"/>
                    <a:pt x="938" y="604"/>
                  </a:cubicBezTo>
                  <a:cubicBezTo>
                    <a:pt x="890" y="627"/>
                    <a:pt x="890" y="627"/>
                    <a:pt x="890" y="627"/>
                  </a:cubicBezTo>
                  <a:cubicBezTo>
                    <a:pt x="890" y="627"/>
                    <a:pt x="890" y="627"/>
                    <a:pt x="890" y="627"/>
                  </a:cubicBezTo>
                  <a:cubicBezTo>
                    <a:pt x="939" y="604"/>
                    <a:pt x="939" y="604"/>
                    <a:pt x="939" y="604"/>
                  </a:cubicBezTo>
                  <a:cubicBezTo>
                    <a:pt x="967" y="611"/>
                    <a:pt x="967" y="611"/>
                    <a:pt x="967" y="611"/>
                  </a:cubicBezTo>
                  <a:cubicBezTo>
                    <a:pt x="967" y="611"/>
                    <a:pt x="967" y="611"/>
                    <a:pt x="967" y="611"/>
                  </a:cubicBezTo>
                  <a:cubicBezTo>
                    <a:pt x="967" y="611"/>
                    <a:pt x="967" y="611"/>
                    <a:pt x="967" y="611"/>
                  </a:cubicBezTo>
                  <a:cubicBezTo>
                    <a:pt x="939" y="604"/>
                    <a:pt x="939" y="604"/>
                    <a:pt x="939" y="604"/>
                  </a:cubicBezTo>
                  <a:cubicBezTo>
                    <a:pt x="982" y="583"/>
                    <a:pt x="982" y="583"/>
                    <a:pt x="982" y="583"/>
                  </a:cubicBezTo>
                  <a:cubicBezTo>
                    <a:pt x="982" y="583"/>
                    <a:pt x="982" y="583"/>
                    <a:pt x="982" y="583"/>
                  </a:cubicBezTo>
                  <a:moveTo>
                    <a:pt x="1082" y="564"/>
                  </a:moveTo>
                  <a:cubicBezTo>
                    <a:pt x="1077" y="596"/>
                    <a:pt x="1077" y="596"/>
                    <a:pt x="1077" y="596"/>
                  </a:cubicBezTo>
                  <a:cubicBezTo>
                    <a:pt x="1077" y="596"/>
                    <a:pt x="1077" y="596"/>
                    <a:pt x="1077" y="596"/>
                  </a:cubicBezTo>
                  <a:cubicBezTo>
                    <a:pt x="1077" y="596"/>
                    <a:pt x="1077" y="596"/>
                    <a:pt x="1077" y="596"/>
                  </a:cubicBezTo>
                  <a:cubicBezTo>
                    <a:pt x="1077" y="596"/>
                    <a:pt x="1077" y="596"/>
                    <a:pt x="1077" y="596"/>
                  </a:cubicBezTo>
                  <a:cubicBezTo>
                    <a:pt x="1083" y="564"/>
                    <a:pt x="1083" y="564"/>
                    <a:pt x="1083" y="564"/>
                  </a:cubicBezTo>
                  <a:cubicBezTo>
                    <a:pt x="1083" y="564"/>
                    <a:pt x="1083" y="564"/>
                    <a:pt x="1083" y="564"/>
                  </a:cubicBezTo>
                  <a:cubicBezTo>
                    <a:pt x="1083" y="564"/>
                    <a:pt x="1082" y="564"/>
                    <a:pt x="1082" y="564"/>
                  </a:cubicBezTo>
                  <a:moveTo>
                    <a:pt x="757" y="556"/>
                  </a:moveTo>
                  <a:cubicBezTo>
                    <a:pt x="743" y="586"/>
                    <a:pt x="743" y="586"/>
                    <a:pt x="743" y="586"/>
                  </a:cubicBezTo>
                  <a:cubicBezTo>
                    <a:pt x="743" y="586"/>
                    <a:pt x="743" y="586"/>
                    <a:pt x="744" y="587"/>
                  </a:cubicBezTo>
                  <a:cubicBezTo>
                    <a:pt x="757" y="556"/>
                    <a:pt x="757" y="556"/>
                    <a:pt x="757" y="556"/>
                  </a:cubicBezTo>
                  <a:cubicBezTo>
                    <a:pt x="757" y="556"/>
                    <a:pt x="757" y="556"/>
                    <a:pt x="757" y="556"/>
                  </a:cubicBezTo>
                  <a:moveTo>
                    <a:pt x="735" y="547"/>
                  </a:moveTo>
                  <a:cubicBezTo>
                    <a:pt x="735" y="547"/>
                    <a:pt x="735" y="547"/>
                    <a:pt x="735" y="547"/>
                  </a:cubicBezTo>
                  <a:cubicBezTo>
                    <a:pt x="742" y="586"/>
                    <a:pt x="742" y="586"/>
                    <a:pt x="742" y="586"/>
                  </a:cubicBezTo>
                  <a:cubicBezTo>
                    <a:pt x="742" y="586"/>
                    <a:pt x="742" y="586"/>
                    <a:pt x="742" y="586"/>
                  </a:cubicBezTo>
                  <a:cubicBezTo>
                    <a:pt x="735" y="547"/>
                    <a:pt x="735" y="547"/>
                    <a:pt x="735" y="547"/>
                  </a:cubicBezTo>
                  <a:moveTo>
                    <a:pt x="736" y="546"/>
                  </a:moveTo>
                  <a:cubicBezTo>
                    <a:pt x="736" y="546"/>
                    <a:pt x="736" y="546"/>
                    <a:pt x="736" y="546"/>
                  </a:cubicBezTo>
                  <a:cubicBezTo>
                    <a:pt x="756" y="554"/>
                    <a:pt x="756" y="554"/>
                    <a:pt x="756" y="554"/>
                  </a:cubicBezTo>
                  <a:cubicBezTo>
                    <a:pt x="756" y="554"/>
                    <a:pt x="756" y="554"/>
                    <a:pt x="756" y="554"/>
                  </a:cubicBezTo>
                  <a:cubicBezTo>
                    <a:pt x="736" y="546"/>
                    <a:pt x="736" y="546"/>
                    <a:pt x="736" y="546"/>
                  </a:cubicBezTo>
                  <a:moveTo>
                    <a:pt x="787" y="536"/>
                  </a:moveTo>
                  <a:cubicBezTo>
                    <a:pt x="771" y="604"/>
                    <a:pt x="771" y="604"/>
                    <a:pt x="771" y="604"/>
                  </a:cubicBezTo>
                  <a:cubicBezTo>
                    <a:pt x="765" y="600"/>
                    <a:pt x="765" y="600"/>
                    <a:pt x="765" y="600"/>
                  </a:cubicBezTo>
                  <a:cubicBezTo>
                    <a:pt x="758" y="556"/>
                    <a:pt x="758" y="556"/>
                    <a:pt x="758" y="556"/>
                  </a:cubicBezTo>
                  <a:cubicBezTo>
                    <a:pt x="758" y="556"/>
                    <a:pt x="758" y="556"/>
                    <a:pt x="758" y="556"/>
                  </a:cubicBezTo>
                  <a:cubicBezTo>
                    <a:pt x="765" y="600"/>
                    <a:pt x="765" y="600"/>
                    <a:pt x="765" y="600"/>
                  </a:cubicBezTo>
                  <a:cubicBezTo>
                    <a:pt x="745" y="590"/>
                    <a:pt x="745" y="590"/>
                    <a:pt x="745" y="590"/>
                  </a:cubicBezTo>
                  <a:cubicBezTo>
                    <a:pt x="745" y="590"/>
                    <a:pt x="745" y="590"/>
                    <a:pt x="745" y="590"/>
                  </a:cubicBezTo>
                  <a:cubicBezTo>
                    <a:pt x="765" y="601"/>
                    <a:pt x="765" y="601"/>
                    <a:pt x="765" y="601"/>
                  </a:cubicBezTo>
                  <a:cubicBezTo>
                    <a:pt x="767" y="618"/>
                    <a:pt x="767" y="618"/>
                    <a:pt x="767" y="618"/>
                  </a:cubicBezTo>
                  <a:cubicBezTo>
                    <a:pt x="767" y="618"/>
                    <a:pt x="767" y="618"/>
                    <a:pt x="768" y="618"/>
                  </a:cubicBezTo>
                  <a:cubicBezTo>
                    <a:pt x="765" y="601"/>
                    <a:pt x="765" y="601"/>
                    <a:pt x="765" y="601"/>
                  </a:cubicBezTo>
                  <a:cubicBezTo>
                    <a:pt x="771" y="604"/>
                    <a:pt x="771" y="604"/>
                    <a:pt x="771" y="604"/>
                  </a:cubicBezTo>
                  <a:cubicBezTo>
                    <a:pt x="768" y="618"/>
                    <a:pt x="768" y="618"/>
                    <a:pt x="768" y="618"/>
                  </a:cubicBezTo>
                  <a:cubicBezTo>
                    <a:pt x="768" y="618"/>
                    <a:pt x="768" y="618"/>
                    <a:pt x="768" y="618"/>
                  </a:cubicBezTo>
                  <a:cubicBezTo>
                    <a:pt x="772" y="604"/>
                    <a:pt x="772" y="604"/>
                    <a:pt x="772" y="604"/>
                  </a:cubicBezTo>
                  <a:cubicBezTo>
                    <a:pt x="788" y="613"/>
                    <a:pt x="788" y="613"/>
                    <a:pt x="788" y="613"/>
                  </a:cubicBezTo>
                  <a:cubicBezTo>
                    <a:pt x="769" y="619"/>
                    <a:pt x="769" y="619"/>
                    <a:pt x="769" y="619"/>
                  </a:cubicBezTo>
                  <a:cubicBezTo>
                    <a:pt x="769" y="619"/>
                    <a:pt x="770" y="619"/>
                    <a:pt x="770" y="619"/>
                  </a:cubicBezTo>
                  <a:cubicBezTo>
                    <a:pt x="789" y="613"/>
                    <a:pt x="789" y="613"/>
                    <a:pt x="789" y="613"/>
                  </a:cubicBezTo>
                  <a:cubicBezTo>
                    <a:pt x="804" y="621"/>
                    <a:pt x="804" y="621"/>
                    <a:pt x="804" y="621"/>
                  </a:cubicBezTo>
                  <a:cubicBezTo>
                    <a:pt x="804" y="621"/>
                    <a:pt x="804" y="620"/>
                    <a:pt x="804" y="620"/>
                  </a:cubicBezTo>
                  <a:cubicBezTo>
                    <a:pt x="789" y="613"/>
                    <a:pt x="789" y="613"/>
                    <a:pt x="789" y="613"/>
                  </a:cubicBezTo>
                  <a:cubicBezTo>
                    <a:pt x="865" y="588"/>
                    <a:pt x="865" y="588"/>
                    <a:pt x="865" y="588"/>
                  </a:cubicBezTo>
                  <a:cubicBezTo>
                    <a:pt x="865" y="587"/>
                    <a:pt x="865" y="587"/>
                    <a:pt x="865" y="587"/>
                  </a:cubicBezTo>
                  <a:cubicBezTo>
                    <a:pt x="789" y="613"/>
                    <a:pt x="789" y="613"/>
                    <a:pt x="789" y="613"/>
                  </a:cubicBezTo>
                  <a:cubicBezTo>
                    <a:pt x="772" y="604"/>
                    <a:pt x="772" y="604"/>
                    <a:pt x="772" y="604"/>
                  </a:cubicBezTo>
                  <a:cubicBezTo>
                    <a:pt x="788" y="536"/>
                    <a:pt x="788" y="536"/>
                    <a:pt x="788" y="536"/>
                  </a:cubicBezTo>
                  <a:cubicBezTo>
                    <a:pt x="788" y="536"/>
                    <a:pt x="787" y="536"/>
                    <a:pt x="787" y="536"/>
                  </a:cubicBezTo>
                  <a:moveTo>
                    <a:pt x="786" y="534"/>
                  </a:moveTo>
                  <a:cubicBezTo>
                    <a:pt x="759" y="553"/>
                    <a:pt x="759" y="553"/>
                    <a:pt x="759" y="553"/>
                  </a:cubicBezTo>
                  <a:cubicBezTo>
                    <a:pt x="759" y="553"/>
                    <a:pt x="760" y="553"/>
                    <a:pt x="760" y="553"/>
                  </a:cubicBezTo>
                  <a:cubicBezTo>
                    <a:pt x="760" y="553"/>
                    <a:pt x="760" y="553"/>
                    <a:pt x="760" y="553"/>
                  </a:cubicBezTo>
                  <a:cubicBezTo>
                    <a:pt x="786" y="535"/>
                    <a:pt x="786" y="535"/>
                    <a:pt x="786" y="535"/>
                  </a:cubicBezTo>
                  <a:cubicBezTo>
                    <a:pt x="786" y="535"/>
                    <a:pt x="786" y="535"/>
                    <a:pt x="786" y="535"/>
                  </a:cubicBezTo>
                  <a:cubicBezTo>
                    <a:pt x="786" y="534"/>
                    <a:pt x="786" y="534"/>
                    <a:pt x="786" y="534"/>
                  </a:cubicBezTo>
                  <a:moveTo>
                    <a:pt x="1000" y="610"/>
                  </a:moveTo>
                  <a:cubicBezTo>
                    <a:pt x="995" y="600"/>
                    <a:pt x="995" y="600"/>
                    <a:pt x="995" y="600"/>
                  </a:cubicBezTo>
                  <a:cubicBezTo>
                    <a:pt x="1009" y="594"/>
                    <a:pt x="1009" y="594"/>
                    <a:pt x="1009" y="594"/>
                  </a:cubicBezTo>
                  <a:cubicBezTo>
                    <a:pt x="1008" y="610"/>
                    <a:pt x="1008" y="610"/>
                    <a:pt x="1008" y="610"/>
                  </a:cubicBezTo>
                  <a:cubicBezTo>
                    <a:pt x="1000" y="610"/>
                    <a:pt x="1000" y="610"/>
                    <a:pt x="1000" y="610"/>
                  </a:cubicBezTo>
                  <a:moveTo>
                    <a:pt x="1013" y="529"/>
                  </a:moveTo>
                  <a:cubicBezTo>
                    <a:pt x="1010" y="574"/>
                    <a:pt x="1010" y="574"/>
                    <a:pt x="1010" y="574"/>
                  </a:cubicBezTo>
                  <a:cubicBezTo>
                    <a:pt x="989" y="580"/>
                    <a:pt x="989" y="580"/>
                    <a:pt x="989" y="580"/>
                  </a:cubicBezTo>
                  <a:cubicBezTo>
                    <a:pt x="989" y="581"/>
                    <a:pt x="989" y="581"/>
                    <a:pt x="989" y="581"/>
                  </a:cubicBezTo>
                  <a:cubicBezTo>
                    <a:pt x="1010" y="574"/>
                    <a:pt x="1010" y="574"/>
                    <a:pt x="1010" y="574"/>
                  </a:cubicBezTo>
                  <a:cubicBezTo>
                    <a:pt x="1009" y="594"/>
                    <a:pt x="1009" y="594"/>
                    <a:pt x="1009" y="594"/>
                  </a:cubicBezTo>
                  <a:cubicBezTo>
                    <a:pt x="995" y="600"/>
                    <a:pt x="995" y="600"/>
                    <a:pt x="995" y="600"/>
                  </a:cubicBezTo>
                  <a:cubicBezTo>
                    <a:pt x="987" y="585"/>
                    <a:pt x="987" y="585"/>
                    <a:pt x="987" y="585"/>
                  </a:cubicBezTo>
                  <a:cubicBezTo>
                    <a:pt x="987" y="585"/>
                    <a:pt x="987" y="585"/>
                    <a:pt x="987" y="585"/>
                  </a:cubicBezTo>
                  <a:cubicBezTo>
                    <a:pt x="994" y="600"/>
                    <a:pt x="994" y="600"/>
                    <a:pt x="994" y="600"/>
                  </a:cubicBezTo>
                  <a:cubicBezTo>
                    <a:pt x="970" y="610"/>
                    <a:pt x="970" y="610"/>
                    <a:pt x="970" y="610"/>
                  </a:cubicBezTo>
                  <a:cubicBezTo>
                    <a:pt x="970" y="610"/>
                    <a:pt x="970" y="610"/>
                    <a:pt x="971" y="611"/>
                  </a:cubicBezTo>
                  <a:cubicBezTo>
                    <a:pt x="994" y="600"/>
                    <a:pt x="994" y="600"/>
                    <a:pt x="994" y="600"/>
                  </a:cubicBezTo>
                  <a:cubicBezTo>
                    <a:pt x="999" y="610"/>
                    <a:pt x="999" y="610"/>
                    <a:pt x="999" y="610"/>
                  </a:cubicBezTo>
                  <a:cubicBezTo>
                    <a:pt x="971" y="611"/>
                    <a:pt x="971" y="611"/>
                    <a:pt x="971" y="611"/>
                  </a:cubicBezTo>
                  <a:cubicBezTo>
                    <a:pt x="971" y="611"/>
                    <a:pt x="971" y="611"/>
                    <a:pt x="971" y="611"/>
                  </a:cubicBezTo>
                  <a:cubicBezTo>
                    <a:pt x="999" y="610"/>
                    <a:pt x="999" y="610"/>
                    <a:pt x="999" y="610"/>
                  </a:cubicBezTo>
                  <a:cubicBezTo>
                    <a:pt x="1006" y="623"/>
                    <a:pt x="1006" y="623"/>
                    <a:pt x="1006" y="623"/>
                  </a:cubicBezTo>
                  <a:cubicBezTo>
                    <a:pt x="1006" y="623"/>
                    <a:pt x="1006" y="623"/>
                    <a:pt x="1006" y="623"/>
                  </a:cubicBezTo>
                  <a:cubicBezTo>
                    <a:pt x="1000" y="610"/>
                    <a:pt x="1000" y="610"/>
                    <a:pt x="1000" y="610"/>
                  </a:cubicBezTo>
                  <a:cubicBezTo>
                    <a:pt x="1008" y="610"/>
                    <a:pt x="1008" y="610"/>
                    <a:pt x="1008" y="610"/>
                  </a:cubicBezTo>
                  <a:cubicBezTo>
                    <a:pt x="1007" y="622"/>
                    <a:pt x="1007" y="622"/>
                    <a:pt x="1007" y="622"/>
                  </a:cubicBezTo>
                  <a:cubicBezTo>
                    <a:pt x="1007" y="622"/>
                    <a:pt x="1007" y="622"/>
                    <a:pt x="1007" y="622"/>
                  </a:cubicBezTo>
                  <a:cubicBezTo>
                    <a:pt x="1007" y="622"/>
                    <a:pt x="1007" y="622"/>
                    <a:pt x="1007" y="622"/>
                  </a:cubicBezTo>
                  <a:cubicBezTo>
                    <a:pt x="1008" y="610"/>
                    <a:pt x="1008" y="610"/>
                    <a:pt x="1008" y="610"/>
                  </a:cubicBezTo>
                  <a:cubicBezTo>
                    <a:pt x="1052" y="609"/>
                    <a:pt x="1052" y="609"/>
                    <a:pt x="1052" y="609"/>
                  </a:cubicBezTo>
                  <a:cubicBezTo>
                    <a:pt x="1052" y="609"/>
                    <a:pt x="1052" y="608"/>
                    <a:pt x="1052" y="608"/>
                  </a:cubicBezTo>
                  <a:cubicBezTo>
                    <a:pt x="1008" y="610"/>
                    <a:pt x="1008" y="610"/>
                    <a:pt x="1008" y="610"/>
                  </a:cubicBezTo>
                  <a:cubicBezTo>
                    <a:pt x="1009" y="594"/>
                    <a:pt x="1009" y="594"/>
                    <a:pt x="1009" y="594"/>
                  </a:cubicBezTo>
                  <a:cubicBezTo>
                    <a:pt x="1050" y="576"/>
                    <a:pt x="1050" y="576"/>
                    <a:pt x="1050" y="576"/>
                  </a:cubicBezTo>
                  <a:cubicBezTo>
                    <a:pt x="1066" y="589"/>
                    <a:pt x="1066" y="589"/>
                    <a:pt x="1066" y="589"/>
                  </a:cubicBezTo>
                  <a:cubicBezTo>
                    <a:pt x="1055" y="607"/>
                    <a:pt x="1055" y="607"/>
                    <a:pt x="1055" y="607"/>
                  </a:cubicBezTo>
                  <a:cubicBezTo>
                    <a:pt x="1055" y="607"/>
                    <a:pt x="1055" y="607"/>
                    <a:pt x="1055" y="607"/>
                  </a:cubicBezTo>
                  <a:cubicBezTo>
                    <a:pt x="1066" y="589"/>
                    <a:pt x="1066" y="589"/>
                    <a:pt x="1066" y="589"/>
                  </a:cubicBezTo>
                  <a:cubicBezTo>
                    <a:pt x="1075" y="597"/>
                    <a:pt x="1075" y="597"/>
                    <a:pt x="1075" y="597"/>
                  </a:cubicBezTo>
                  <a:cubicBezTo>
                    <a:pt x="1075" y="597"/>
                    <a:pt x="1075" y="597"/>
                    <a:pt x="1076" y="597"/>
                  </a:cubicBezTo>
                  <a:cubicBezTo>
                    <a:pt x="1066" y="589"/>
                    <a:pt x="1066" y="589"/>
                    <a:pt x="1066" y="589"/>
                  </a:cubicBezTo>
                  <a:cubicBezTo>
                    <a:pt x="1082" y="564"/>
                    <a:pt x="1082" y="564"/>
                    <a:pt x="1082" y="564"/>
                  </a:cubicBezTo>
                  <a:cubicBezTo>
                    <a:pt x="1082" y="564"/>
                    <a:pt x="1082" y="564"/>
                    <a:pt x="1081" y="564"/>
                  </a:cubicBezTo>
                  <a:cubicBezTo>
                    <a:pt x="1066" y="589"/>
                    <a:pt x="1066" y="589"/>
                    <a:pt x="1066" y="589"/>
                  </a:cubicBezTo>
                  <a:cubicBezTo>
                    <a:pt x="1050" y="576"/>
                    <a:pt x="1050" y="576"/>
                    <a:pt x="1050" y="576"/>
                  </a:cubicBezTo>
                  <a:cubicBezTo>
                    <a:pt x="1081" y="563"/>
                    <a:pt x="1081" y="563"/>
                    <a:pt x="1081" y="563"/>
                  </a:cubicBezTo>
                  <a:cubicBezTo>
                    <a:pt x="1081" y="563"/>
                    <a:pt x="1081" y="563"/>
                    <a:pt x="1080" y="563"/>
                  </a:cubicBezTo>
                  <a:cubicBezTo>
                    <a:pt x="1050" y="576"/>
                    <a:pt x="1050" y="576"/>
                    <a:pt x="1050" y="576"/>
                  </a:cubicBezTo>
                  <a:cubicBezTo>
                    <a:pt x="1039" y="567"/>
                    <a:pt x="1039" y="567"/>
                    <a:pt x="1039" y="567"/>
                  </a:cubicBezTo>
                  <a:cubicBezTo>
                    <a:pt x="1039" y="567"/>
                    <a:pt x="1039" y="567"/>
                    <a:pt x="1039" y="567"/>
                  </a:cubicBezTo>
                  <a:cubicBezTo>
                    <a:pt x="1050" y="576"/>
                    <a:pt x="1050" y="576"/>
                    <a:pt x="1050" y="576"/>
                  </a:cubicBezTo>
                  <a:cubicBezTo>
                    <a:pt x="1009" y="593"/>
                    <a:pt x="1009" y="593"/>
                    <a:pt x="1009" y="593"/>
                  </a:cubicBezTo>
                  <a:cubicBezTo>
                    <a:pt x="1011" y="574"/>
                    <a:pt x="1011" y="574"/>
                    <a:pt x="1011" y="574"/>
                  </a:cubicBezTo>
                  <a:cubicBezTo>
                    <a:pt x="1035" y="567"/>
                    <a:pt x="1035" y="567"/>
                    <a:pt x="1035" y="567"/>
                  </a:cubicBezTo>
                  <a:cubicBezTo>
                    <a:pt x="1035" y="566"/>
                    <a:pt x="1035" y="566"/>
                    <a:pt x="1035" y="566"/>
                  </a:cubicBezTo>
                  <a:cubicBezTo>
                    <a:pt x="1011" y="574"/>
                    <a:pt x="1011" y="574"/>
                    <a:pt x="1011" y="574"/>
                  </a:cubicBezTo>
                  <a:cubicBezTo>
                    <a:pt x="1013" y="529"/>
                    <a:pt x="1013" y="529"/>
                    <a:pt x="1013" y="529"/>
                  </a:cubicBezTo>
                  <a:cubicBezTo>
                    <a:pt x="1013" y="529"/>
                    <a:pt x="1013" y="529"/>
                    <a:pt x="1013" y="529"/>
                  </a:cubicBezTo>
                  <a:cubicBezTo>
                    <a:pt x="1013" y="529"/>
                    <a:pt x="1013" y="529"/>
                    <a:pt x="1013" y="529"/>
                  </a:cubicBezTo>
                  <a:moveTo>
                    <a:pt x="1012" y="529"/>
                  </a:moveTo>
                  <a:cubicBezTo>
                    <a:pt x="987" y="578"/>
                    <a:pt x="987" y="578"/>
                    <a:pt x="987" y="578"/>
                  </a:cubicBezTo>
                  <a:cubicBezTo>
                    <a:pt x="987" y="578"/>
                    <a:pt x="987" y="579"/>
                    <a:pt x="987" y="579"/>
                  </a:cubicBezTo>
                  <a:cubicBezTo>
                    <a:pt x="1013" y="529"/>
                    <a:pt x="1013" y="529"/>
                    <a:pt x="1013" y="529"/>
                  </a:cubicBezTo>
                  <a:cubicBezTo>
                    <a:pt x="1013" y="529"/>
                    <a:pt x="1012" y="529"/>
                    <a:pt x="1012" y="529"/>
                  </a:cubicBezTo>
                  <a:moveTo>
                    <a:pt x="1015" y="529"/>
                  </a:moveTo>
                  <a:cubicBezTo>
                    <a:pt x="1014" y="529"/>
                    <a:pt x="1014" y="529"/>
                    <a:pt x="1014" y="529"/>
                  </a:cubicBezTo>
                  <a:cubicBezTo>
                    <a:pt x="1036" y="563"/>
                    <a:pt x="1036" y="563"/>
                    <a:pt x="1036" y="563"/>
                  </a:cubicBezTo>
                  <a:cubicBezTo>
                    <a:pt x="1036" y="563"/>
                    <a:pt x="1036" y="563"/>
                    <a:pt x="1036" y="563"/>
                  </a:cubicBezTo>
                  <a:cubicBezTo>
                    <a:pt x="1015" y="529"/>
                    <a:pt x="1015" y="529"/>
                    <a:pt x="1015" y="529"/>
                  </a:cubicBezTo>
                  <a:moveTo>
                    <a:pt x="692" y="525"/>
                  </a:moveTo>
                  <a:cubicBezTo>
                    <a:pt x="692" y="525"/>
                    <a:pt x="692" y="525"/>
                    <a:pt x="692" y="525"/>
                  </a:cubicBezTo>
                  <a:cubicBezTo>
                    <a:pt x="733" y="545"/>
                    <a:pt x="733" y="545"/>
                    <a:pt x="733" y="545"/>
                  </a:cubicBezTo>
                  <a:cubicBezTo>
                    <a:pt x="733" y="545"/>
                    <a:pt x="733" y="544"/>
                    <a:pt x="733" y="544"/>
                  </a:cubicBezTo>
                  <a:cubicBezTo>
                    <a:pt x="692" y="525"/>
                    <a:pt x="692" y="525"/>
                    <a:pt x="692" y="525"/>
                  </a:cubicBezTo>
                  <a:moveTo>
                    <a:pt x="670" y="488"/>
                  </a:moveTo>
                  <a:cubicBezTo>
                    <a:pt x="605" y="514"/>
                    <a:pt x="605" y="514"/>
                    <a:pt x="605" y="514"/>
                  </a:cubicBezTo>
                  <a:cubicBezTo>
                    <a:pt x="605" y="514"/>
                    <a:pt x="605" y="514"/>
                    <a:pt x="605" y="514"/>
                  </a:cubicBezTo>
                  <a:cubicBezTo>
                    <a:pt x="671" y="488"/>
                    <a:pt x="671" y="488"/>
                    <a:pt x="671" y="488"/>
                  </a:cubicBezTo>
                  <a:cubicBezTo>
                    <a:pt x="670" y="488"/>
                    <a:pt x="670" y="488"/>
                    <a:pt x="670" y="488"/>
                  </a:cubicBezTo>
                  <a:moveTo>
                    <a:pt x="702" y="479"/>
                  </a:moveTo>
                  <a:cubicBezTo>
                    <a:pt x="674" y="486"/>
                    <a:pt x="674" y="486"/>
                    <a:pt x="674" y="486"/>
                  </a:cubicBezTo>
                  <a:cubicBezTo>
                    <a:pt x="674" y="486"/>
                    <a:pt x="674" y="487"/>
                    <a:pt x="674" y="487"/>
                  </a:cubicBezTo>
                  <a:cubicBezTo>
                    <a:pt x="702" y="479"/>
                    <a:pt x="702" y="479"/>
                    <a:pt x="702" y="479"/>
                  </a:cubicBezTo>
                  <a:cubicBezTo>
                    <a:pt x="702" y="479"/>
                    <a:pt x="702" y="479"/>
                    <a:pt x="702" y="479"/>
                  </a:cubicBezTo>
                  <a:moveTo>
                    <a:pt x="495" y="469"/>
                  </a:moveTo>
                  <a:cubicBezTo>
                    <a:pt x="429" y="470"/>
                    <a:pt x="429" y="470"/>
                    <a:pt x="429" y="470"/>
                  </a:cubicBezTo>
                  <a:cubicBezTo>
                    <a:pt x="429" y="470"/>
                    <a:pt x="429" y="470"/>
                    <a:pt x="429" y="470"/>
                  </a:cubicBezTo>
                  <a:cubicBezTo>
                    <a:pt x="495" y="469"/>
                    <a:pt x="495" y="469"/>
                    <a:pt x="495" y="469"/>
                  </a:cubicBezTo>
                  <a:cubicBezTo>
                    <a:pt x="495" y="469"/>
                    <a:pt x="495" y="469"/>
                    <a:pt x="495" y="469"/>
                  </a:cubicBezTo>
                  <a:moveTo>
                    <a:pt x="762" y="461"/>
                  </a:moveTo>
                  <a:cubicBezTo>
                    <a:pt x="753" y="501"/>
                    <a:pt x="753" y="501"/>
                    <a:pt x="753" y="501"/>
                  </a:cubicBezTo>
                  <a:cubicBezTo>
                    <a:pt x="754" y="501"/>
                    <a:pt x="754" y="501"/>
                    <a:pt x="754" y="501"/>
                  </a:cubicBezTo>
                  <a:cubicBezTo>
                    <a:pt x="763" y="461"/>
                    <a:pt x="763" y="461"/>
                    <a:pt x="763" y="461"/>
                  </a:cubicBezTo>
                  <a:cubicBezTo>
                    <a:pt x="763" y="461"/>
                    <a:pt x="763" y="461"/>
                    <a:pt x="762" y="461"/>
                  </a:cubicBezTo>
                  <a:moveTo>
                    <a:pt x="701" y="514"/>
                  </a:moveTo>
                  <a:cubicBezTo>
                    <a:pt x="695" y="508"/>
                    <a:pt x="695" y="508"/>
                    <a:pt x="695" y="508"/>
                  </a:cubicBezTo>
                  <a:cubicBezTo>
                    <a:pt x="699" y="498"/>
                    <a:pt x="699" y="498"/>
                    <a:pt x="699" y="498"/>
                  </a:cubicBezTo>
                  <a:cubicBezTo>
                    <a:pt x="713" y="503"/>
                    <a:pt x="713" y="503"/>
                    <a:pt x="713" y="503"/>
                  </a:cubicBezTo>
                  <a:cubicBezTo>
                    <a:pt x="701" y="514"/>
                    <a:pt x="701" y="514"/>
                    <a:pt x="701" y="514"/>
                  </a:cubicBezTo>
                  <a:moveTo>
                    <a:pt x="761" y="461"/>
                  </a:moveTo>
                  <a:cubicBezTo>
                    <a:pt x="728" y="490"/>
                    <a:pt x="728" y="490"/>
                    <a:pt x="728" y="490"/>
                  </a:cubicBezTo>
                  <a:cubicBezTo>
                    <a:pt x="708" y="479"/>
                    <a:pt x="708" y="479"/>
                    <a:pt x="708" y="479"/>
                  </a:cubicBezTo>
                  <a:cubicBezTo>
                    <a:pt x="708" y="480"/>
                    <a:pt x="708" y="480"/>
                    <a:pt x="708" y="480"/>
                  </a:cubicBezTo>
                  <a:cubicBezTo>
                    <a:pt x="728" y="490"/>
                    <a:pt x="728" y="490"/>
                    <a:pt x="728" y="490"/>
                  </a:cubicBezTo>
                  <a:cubicBezTo>
                    <a:pt x="713" y="503"/>
                    <a:pt x="713" y="503"/>
                    <a:pt x="713" y="503"/>
                  </a:cubicBezTo>
                  <a:cubicBezTo>
                    <a:pt x="699" y="497"/>
                    <a:pt x="699" y="497"/>
                    <a:pt x="699" y="497"/>
                  </a:cubicBezTo>
                  <a:cubicBezTo>
                    <a:pt x="704" y="481"/>
                    <a:pt x="704" y="481"/>
                    <a:pt x="704" y="481"/>
                  </a:cubicBezTo>
                  <a:cubicBezTo>
                    <a:pt x="704" y="481"/>
                    <a:pt x="704" y="481"/>
                    <a:pt x="704" y="481"/>
                  </a:cubicBezTo>
                  <a:cubicBezTo>
                    <a:pt x="698" y="497"/>
                    <a:pt x="698" y="497"/>
                    <a:pt x="698" y="497"/>
                  </a:cubicBezTo>
                  <a:cubicBezTo>
                    <a:pt x="674" y="488"/>
                    <a:pt x="674" y="488"/>
                    <a:pt x="674" y="488"/>
                  </a:cubicBezTo>
                  <a:cubicBezTo>
                    <a:pt x="674" y="488"/>
                    <a:pt x="674" y="488"/>
                    <a:pt x="674" y="488"/>
                  </a:cubicBezTo>
                  <a:cubicBezTo>
                    <a:pt x="698" y="498"/>
                    <a:pt x="698" y="498"/>
                    <a:pt x="698" y="498"/>
                  </a:cubicBezTo>
                  <a:cubicBezTo>
                    <a:pt x="695" y="508"/>
                    <a:pt x="695" y="508"/>
                    <a:pt x="695" y="508"/>
                  </a:cubicBezTo>
                  <a:cubicBezTo>
                    <a:pt x="674" y="488"/>
                    <a:pt x="674" y="488"/>
                    <a:pt x="674" y="488"/>
                  </a:cubicBezTo>
                  <a:cubicBezTo>
                    <a:pt x="674" y="488"/>
                    <a:pt x="674" y="488"/>
                    <a:pt x="674" y="489"/>
                  </a:cubicBezTo>
                  <a:cubicBezTo>
                    <a:pt x="695" y="508"/>
                    <a:pt x="695" y="508"/>
                    <a:pt x="695" y="508"/>
                  </a:cubicBezTo>
                  <a:cubicBezTo>
                    <a:pt x="690" y="521"/>
                    <a:pt x="690" y="521"/>
                    <a:pt x="690" y="521"/>
                  </a:cubicBezTo>
                  <a:cubicBezTo>
                    <a:pt x="690" y="521"/>
                    <a:pt x="690" y="521"/>
                    <a:pt x="691" y="521"/>
                  </a:cubicBezTo>
                  <a:cubicBezTo>
                    <a:pt x="695" y="509"/>
                    <a:pt x="695" y="509"/>
                    <a:pt x="695" y="509"/>
                  </a:cubicBezTo>
                  <a:cubicBezTo>
                    <a:pt x="701" y="514"/>
                    <a:pt x="701" y="514"/>
                    <a:pt x="701" y="514"/>
                  </a:cubicBezTo>
                  <a:cubicBezTo>
                    <a:pt x="691" y="522"/>
                    <a:pt x="691" y="522"/>
                    <a:pt x="691" y="522"/>
                  </a:cubicBezTo>
                  <a:cubicBezTo>
                    <a:pt x="691" y="522"/>
                    <a:pt x="692" y="522"/>
                    <a:pt x="692" y="522"/>
                  </a:cubicBezTo>
                  <a:cubicBezTo>
                    <a:pt x="701" y="514"/>
                    <a:pt x="701" y="514"/>
                    <a:pt x="701" y="514"/>
                  </a:cubicBezTo>
                  <a:cubicBezTo>
                    <a:pt x="733" y="544"/>
                    <a:pt x="733" y="544"/>
                    <a:pt x="733" y="544"/>
                  </a:cubicBezTo>
                  <a:cubicBezTo>
                    <a:pt x="733" y="544"/>
                    <a:pt x="733" y="544"/>
                    <a:pt x="733" y="544"/>
                  </a:cubicBezTo>
                  <a:cubicBezTo>
                    <a:pt x="701" y="514"/>
                    <a:pt x="701" y="514"/>
                    <a:pt x="701" y="514"/>
                  </a:cubicBezTo>
                  <a:cubicBezTo>
                    <a:pt x="713" y="503"/>
                    <a:pt x="713" y="503"/>
                    <a:pt x="713" y="503"/>
                  </a:cubicBezTo>
                  <a:cubicBezTo>
                    <a:pt x="754" y="520"/>
                    <a:pt x="754" y="520"/>
                    <a:pt x="754" y="520"/>
                  </a:cubicBezTo>
                  <a:cubicBezTo>
                    <a:pt x="756" y="540"/>
                    <a:pt x="756" y="540"/>
                    <a:pt x="756" y="540"/>
                  </a:cubicBezTo>
                  <a:cubicBezTo>
                    <a:pt x="736" y="545"/>
                    <a:pt x="736" y="545"/>
                    <a:pt x="736" y="545"/>
                  </a:cubicBezTo>
                  <a:cubicBezTo>
                    <a:pt x="736" y="545"/>
                    <a:pt x="736" y="545"/>
                    <a:pt x="736" y="545"/>
                  </a:cubicBezTo>
                  <a:cubicBezTo>
                    <a:pt x="756" y="541"/>
                    <a:pt x="756" y="541"/>
                    <a:pt x="756" y="541"/>
                  </a:cubicBezTo>
                  <a:cubicBezTo>
                    <a:pt x="758" y="553"/>
                    <a:pt x="758" y="553"/>
                    <a:pt x="758" y="553"/>
                  </a:cubicBezTo>
                  <a:cubicBezTo>
                    <a:pt x="758" y="553"/>
                    <a:pt x="758" y="553"/>
                    <a:pt x="758" y="553"/>
                  </a:cubicBezTo>
                  <a:cubicBezTo>
                    <a:pt x="757" y="540"/>
                    <a:pt x="757" y="540"/>
                    <a:pt x="757" y="540"/>
                  </a:cubicBezTo>
                  <a:cubicBezTo>
                    <a:pt x="786" y="534"/>
                    <a:pt x="786" y="534"/>
                    <a:pt x="786" y="534"/>
                  </a:cubicBezTo>
                  <a:cubicBezTo>
                    <a:pt x="786" y="534"/>
                    <a:pt x="785" y="534"/>
                    <a:pt x="785" y="533"/>
                  </a:cubicBezTo>
                  <a:cubicBezTo>
                    <a:pt x="757" y="540"/>
                    <a:pt x="757" y="540"/>
                    <a:pt x="757" y="540"/>
                  </a:cubicBezTo>
                  <a:cubicBezTo>
                    <a:pt x="755" y="520"/>
                    <a:pt x="755" y="520"/>
                    <a:pt x="755" y="520"/>
                  </a:cubicBezTo>
                  <a:cubicBezTo>
                    <a:pt x="786" y="532"/>
                    <a:pt x="786" y="532"/>
                    <a:pt x="786" y="532"/>
                  </a:cubicBezTo>
                  <a:cubicBezTo>
                    <a:pt x="786" y="532"/>
                    <a:pt x="786" y="532"/>
                    <a:pt x="786" y="532"/>
                  </a:cubicBezTo>
                  <a:cubicBezTo>
                    <a:pt x="755" y="520"/>
                    <a:pt x="755" y="520"/>
                    <a:pt x="755" y="520"/>
                  </a:cubicBezTo>
                  <a:cubicBezTo>
                    <a:pt x="754" y="506"/>
                    <a:pt x="754" y="506"/>
                    <a:pt x="754" y="506"/>
                  </a:cubicBezTo>
                  <a:cubicBezTo>
                    <a:pt x="753" y="506"/>
                    <a:pt x="753" y="506"/>
                    <a:pt x="753" y="506"/>
                  </a:cubicBezTo>
                  <a:cubicBezTo>
                    <a:pt x="754" y="519"/>
                    <a:pt x="754" y="519"/>
                    <a:pt x="754" y="519"/>
                  </a:cubicBezTo>
                  <a:cubicBezTo>
                    <a:pt x="714" y="503"/>
                    <a:pt x="714" y="503"/>
                    <a:pt x="714" y="503"/>
                  </a:cubicBezTo>
                  <a:cubicBezTo>
                    <a:pt x="728" y="490"/>
                    <a:pt x="728" y="490"/>
                    <a:pt x="728" y="490"/>
                  </a:cubicBezTo>
                  <a:cubicBezTo>
                    <a:pt x="751" y="502"/>
                    <a:pt x="751" y="502"/>
                    <a:pt x="751" y="502"/>
                  </a:cubicBezTo>
                  <a:cubicBezTo>
                    <a:pt x="751" y="502"/>
                    <a:pt x="751" y="502"/>
                    <a:pt x="751" y="502"/>
                  </a:cubicBezTo>
                  <a:cubicBezTo>
                    <a:pt x="728" y="490"/>
                    <a:pt x="728" y="490"/>
                    <a:pt x="728" y="490"/>
                  </a:cubicBezTo>
                  <a:cubicBezTo>
                    <a:pt x="762" y="461"/>
                    <a:pt x="762" y="461"/>
                    <a:pt x="762" y="461"/>
                  </a:cubicBezTo>
                  <a:cubicBezTo>
                    <a:pt x="762" y="461"/>
                    <a:pt x="762" y="461"/>
                    <a:pt x="761" y="461"/>
                  </a:cubicBezTo>
                  <a:moveTo>
                    <a:pt x="761" y="460"/>
                  </a:moveTo>
                  <a:cubicBezTo>
                    <a:pt x="708" y="477"/>
                    <a:pt x="708" y="477"/>
                    <a:pt x="708" y="477"/>
                  </a:cubicBezTo>
                  <a:cubicBezTo>
                    <a:pt x="708" y="477"/>
                    <a:pt x="708" y="477"/>
                    <a:pt x="708" y="477"/>
                  </a:cubicBezTo>
                  <a:cubicBezTo>
                    <a:pt x="761" y="460"/>
                    <a:pt x="761" y="460"/>
                    <a:pt x="761" y="460"/>
                  </a:cubicBezTo>
                  <a:cubicBezTo>
                    <a:pt x="761" y="460"/>
                    <a:pt x="761" y="460"/>
                    <a:pt x="761" y="460"/>
                  </a:cubicBezTo>
                  <a:moveTo>
                    <a:pt x="602" y="445"/>
                  </a:moveTo>
                  <a:cubicBezTo>
                    <a:pt x="602" y="445"/>
                    <a:pt x="602" y="445"/>
                    <a:pt x="602" y="445"/>
                  </a:cubicBezTo>
                  <a:cubicBezTo>
                    <a:pt x="602" y="445"/>
                    <a:pt x="602" y="445"/>
                    <a:pt x="602" y="445"/>
                  </a:cubicBezTo>
                  <a:cubicBezTo>
                    <a:pt x="602" y="512"/>
                    <a:pt x="602" y="512"/>
                    <a:pt x="602" y="512"/>
                  </a:cubicBezTo>
                  <a:cubicBezTo>
                    <a:pt x="602" y="512"/>
                    <a:pt x="603" y="512"/>
                    <a:pt x="603" y="512"/>
                  </a:cubicBezTo>
                  <a:cubicBezTo>
                    <a:pt x="603" y="512"/>
                    <a:pt x="603" y="512"/>
                    <a:pt x="603" y="512"/>
                  </a:cubicBezTo>
                  <a:cubicBezTo>
                    <a:pt x="602" y="445"/>
                    <a:pt x="602" y="445"/>
                    <a:pt x="602" y="445"/>
                  </a:cubicBezTo>
                  <a:moveTo>
                    <a:pt x="605" y="443"/>
                  </a:moveTo>
                  <a:cubicBezTo>
                    <a:pt x="605" y="443"/>
                    <a:pt x="605" y="443"/>
                    <a:pt x="605" y="444"/>
                  </a:cubicBezTo>
                  <a:cubicBezTo>
                    <a:pt x="671" y="486"/>
                    <a:pt x="671" y="486"/>
                    <a:pt x="671" y="486"/>
                  </a:cubicBezTo>
                  <a:cubicBezTo>
                    <a:pt x="671" y="486"/>
                    <a:pt x="671" y="486"/>
                    <a:pt x="671" y="486"/>
                  </a:cubicBezTo>
                  <a:cubicBezTo>
                    <a:pt x="605" y="443"/>
                    <a:pt x="605" y="443"/>
                    <a:pt x="605" y="443"/>
                  </a:cubicBezTo>
                  <a:moveTo>
                    <a:pt x="374" y="427"/>
                  </a:moveTo>
                  <a:cubicBezTo>
                    <a:pt x="374" y="427"/>
                    <a:pt x="373" y="427"/>
                    <a:pt x="373" y="427"/>
                  </a:cubicBezTo>
                  <a:cubicBezTo>
                    <a:pt x="424" y="468"/>
                    <a:pt x="424" y="468"/>
                    <a:pt x="424" y="468"/>
                  </a:cubicBezTo>
                  <a:cubicBezTo>
                    <a:pt x="424" y="468"/>
                    <a:pt x="424" y="468"/>
                    <a:pt x="424" y="468"/>
                  </a:cubicBezTo>
                  <a:cubicBezTo>
                    <a:pt x="374" y="427"/>
                    <a:pt x="374" y="427"/>
                    <a:pt x="374" y="427"/>
                  </a:cubicBezTo>
                  <a:moveTo>
                    <a:pt x="487" y="412"/>
                  </a:moveTo>
                  <a:cubicBezTo>
                    <a:pt x="486" y="412"/>
                    <a:pt x="486" y="412"/>
                    <a:pt x="486" y="412"/>
                  </a:cubicBezTo>
                  <a:cubicBezTo>
                    <a:pt x="497" y="466"/>
                    <a:pt x="497" y="466"/>
                    <a:pt x="497" y="466"/>
                  </a:cubicBezTo>
                  <a:cubicBezTo>
                    <a:pt x="497" y="466"/>
                    <a:pt x="497" y="466"/>
                    <a:pt x="497" y="466"/>
                  </a:cubicBezTo>
                  <a:cubicBezTo>
                    <a:pt x="497" y="466"/>
                    <a:pt x="497" y="466"/>
                    <a:pt x="497" y="466"/>
                  </a:cubicBezTo>
                  <a:cubicBezTo>
                    <a:pt x="487" y="412"/>
                    <a:pt x="487" y="412"/>
                    <a:pt x="487" y="412"/>
                  </a:cubicBezTo>
                  <a:moveTo>
                    <a:pt x="617" y="400"/>
                  </a:moveTo>
                  <a:cubicBezTo>
                    <a:pt x="603" y="438"/>
                    <a:pt x="603" y="438"/>
                    <a:pt x="603" y="438"/>
                  </a:cubicBezTo>
                  <a:cubicBezTo>
                    <a:pt x="603" y="438"/>
                    <a:pt x="603" y="438"/>
                    <a:pt x="604" y="438"/>
                  </a:cubicBezTo>
                  <a:cubicBezTo>
                    <a:pt x="617" y="400"/>
                    <a:pt x="617" y="400"/>
                    <a:pt x="617" y="400"/>
                  </a:cubicBezTo>
                  <a:cubicBezTo>
                    <a:pt x="617" y="400"/>
                    <a:pt x="617" y="400"/>
                    <a:pt x="617" y="400"/>
                  </a:cubicBezTo>
                  <a:moveTo>
                    <a:pt x="619" y="400"/>
                  </a:moveTo>
                  <a:cubicBezTo>
                    <a:pt x="619" y="400"/>
                    <a:pt x="619" y="400"/>
                    <a:pt x="619" y="400"/>
                  </a:cubicBezTo>
                  <a:cubicBezTo>
                    <a:pt x="619" y="400"/>
                    <a:pt x="619" y="400"/>
                    <a:pt x="619" y="400"/>
                  </a:cubicBezTo>
                  <a:cubicBezTo>
                    <a:pt x="656" y="460"/>
                    <a:pt x="656" y="460"/>
                    <a:pt x="656" y="460"/>
                  </a:cubicBezTo>
                  <a:cubicBezTo>
                    <a:pt x="606" y="442"/>
                    <a:pt x="606" y="442"/>
                    <a:pt x="606" y="442"/>
                  </a:cubicBezTo>
                  <a:cubicBezTo>
                    <a:pt x="605" y="443"/>
                    <a:pt x="605" y="443"/>
                    <a:pt x="605" y="443"/>
                  </a:cubicBezTo>
                  <a:cubicBezTo>
                    <a:pt x="656" y="461"/>
                    <a:pt x="656" y="461"/>
                    <a:pt x="656" y="461"/>
                  </a:cubicBezTo>
                  <a:cubicBezTo>
                    <a:pt x="671" y="486"/>
                    <a:pt x="671" y="486"/>
                    <a:pt x="671" y="486"/>
                  </a:cubicBezTo>
                  <a:cubicBezTo>
                    <a:pt x="671" y="485"/>
                    <a:pt x="671" y="485"/>
                    <a:pt x="671" y="485"/>
                  </a:cubicBezTo>
                  <a:cubicBezTo>
                    <a:pt x="671" y="485"/>
                    <a:pt x="671" y="485"/>
                    <a:pt x="671" y="485"/>
                  </a:cubicBezTo>
                  <a:cubicBezTo>
                    <a:pt x="657" y="461"/>
                    <a:pt x="657" y="461"/>
                    <a:pt x="657" y="461"/>
                  </a:cubicBezTo>
                  <a:cubicBezTo>
                    <a:pt x="702" y="477"/>
                    <a:pt x="702" y="477"/>
                    <a:pt x="702" y="477"/>
                  </a:cubicBezTo>
                  <a:cubicBezTo>
                    <a:pt x="702" y="477"/>
                    <a:pt x="702" y="477"/>
                    <a:pt x="702" y="477"/>
                  </a:cubicBezTo>
                  <a:cubicBezTo>
                    <a:pt x="656" y="460"/>
                    <a:pt x="656" y="460"/>
                    <a:pt x="656" y="460"/>
                  </a:cubicBezTo>
                  <a:cubicBezTo>
                    <a:pt x="619" y="400"/>
                    <a:pt x="619" y="400"/>
                    <a:pt x="619" y="400"/>
                  </a:cubicBezTo>
                  <a:moveTo>
                    <a:pt x="405" y="396"/>
                  </a:moveTo>
                  <a:cubicBezTo>
                    <a:pt x="405" y="396"/>
                    <a:pt x="405" y="396"/>
                    <a:pt x="405" y="396"/>
                  </a:cubicBezTo>
                  <a:cubicBezTo>
                    <a:pt x="412" y="420"/>
                    <a:pt x="412" y="420"/>
                    <a:pt x="412" y="420"/>
                  </a:cubicBezTo>
                  <a:cubicBezTo>
                    <a:pt x="374" y="425"/>
                    <a:pt x="374" y="425"/>
                    <a:pt x="374" y="425"/>
                  </a:cubicBezTo>
                  <a:cubicBezTo>
                    <a:pt x="374" y="426"/>
                    <a:pt x="374" y="426"/>
                    <a:pt x="374" y="426"/>
                  </a:cubicBezTo>
                  <a:cubicBezTo>
                    <a:pt x="374" y="426"/>
                    <a:pt x="374" y="426"/>
                    <a:pt x="374" y="426"/>
                  </a:cubicBezTo>
                  <a:cubicBezTo>
                    <a:pt x="412" y="420"/>
                    <a:pt x="412" y="420"/>
                    <a:pt x="412" y="420"/>
                  </a:cubicBezTo>
                  <a:cubicBezTo>
                    <a:pt x="418" y="441"/>
                    <a:pt x="418" y="441"/>
                    <a:pt x="418" y="441"/>
                  </a:cubicBezTo>
                  <a:cubicBezTo>
                    <a:pt x="374" y="426"/>
                    <a:pt x="374" y="426"/>
                    <a:pt x="374" y="426"/>
                  </a:cubicBezTo>
                  <a:cubicBezTo>
                    <a:pt x="374" y="427"/>
                    <a:pt x="374" y="427"/>
                    <a:pt x="374" y="427"/>
                  </a:cubicBezTo>
                  <a:cubicBezTo>
                    <a:pt x="418" y="442"/>
                    <a:pt x="418" y="442"/>
                    <a:pt x="418" y="442"/>
                  </a:cubicBezTo>
                  <a:cubicBezTo>
                    <a:pt x="426" y="467"/>
                    <a:pt x="426" y="467"/>
                    <a:pt x="426" y="467"/>
                  </a:cubicBezTo>
                  <a:cubicBezTo>
                    <a:pt x="426" y="467"/>
                    <a:pt x="426" y="467"/>
                    <a:pt x="426" y="467"/>
                  </a:cubicBezTo>
                  <a:cubicBezTo>
                    <a:pt x="419" y="442"/>
                    <a:pt x="419" y="442"/>
                    <a:pt x="419" y="442"/>
                  </a:cubicBezTo>
                  <a:cubicBezTo>
                    <a:pt x="445" y="451"/>
                    <a:pt x="445" y="451"/>
                    <a:pt x="445" y="451"/>
                  </a:cubicBezTo>
                  <a:cubicBezTo>
                    <a:pt x="428" y="468"/>
                    <a:pt x="428" y="468"/>
                    <a:pt x="428" y="468"/>
                  </a:cubicBezTo>
                  <a:cubicBezTo>
                    <a:pt x="428" y="468"/>
                    <a:pt x="428" y="468"/>
                    <a:pt x="429" y="468"/>
                  </a:cubicBezTo>
                  <a:cubicBezTo>
                    <a:pt x="445" y="451"/>
                    <a:pt x="445" y="451"/>
                    <a:pt x="445" y="451"/>
                  </a:cubicBezTo>
                  <a:cubicBezTo>
                    <a:pt x="495" y="468"/>
                    <a:pt x="495" y="468"/>
                    <a:pt x="495" y="468"/>
                  </a:cubicBezTo>
                  <a:cubicBezTo>
                    <a:pt x="495" y="468"/>
                    <a:pt x="495" y="468"/>
                    <a:pt x="495" y="468"/>
                  </a:cubicBezTo>
                  <a:cubicBezTo>
                    <a:pt x="445" y="451"/>
                    <a:pt x="445" y="451"/>
                    <a:pt x="445" y="451"/>
                  </a:cubicBezTo>
                  <a:cubicBezTo>
                    <a:pt x="484" y="412"/>
                    <a:pt x="484" y="412"/>
                    <a:pt x="484" y="412"/>
                  </a:cubicBezTo>
                  <a:cubicBezTo>
                    <a:pt x="484" y="411"/>
                    <a:pt x="484" y="411"/>
                    <a:pt x="484" y="411"/>
                  </a:cubicBezTo>
                  <a:cubicBezTo>
                    <a:pt x="445" y="451"/>
                    <a:pt x="445" y="451"/>
                    <a:pt x="445" y="451"/>
                  </a:cubicBezTo>
                  <a:cubicBezTo>
                    <a:pt x="418" y="442"/>
                    <a:pt x="418" y="442"/>
                    <a:pt x="418" y="442"/>
                  </a:cubicBezTo>
                  <a:cubicBezTo>
                    <a:pt x="412" y="420"/>
                    <a:pt x="412" y="420"/>
                    <a:pt x="412" y="420"/>
                  </a:cubicBezTo>
                  <a:cubicBezTo>
                    <a:pt x="483" y="410"/>
                    <a:pt x="483" y="410"/>
                    <a:pt x="483" y="410"/>
                  </a:cubicBezTo>
                  <a:cubicBezTo>
                    <a:pt x="483" y="410"/>
                    <a:pt x="483" y="410"/>
                    <a:pt x="483" y="410"/>
                  </a:cubicBezTo>
                  <a:cubicBezTo>
                    <a:pt x="412" y="420"/>
                    <a:pt x="412" y="420"/>
                    <a:pt x="412" y="420"/>
                  </a:cubicBezTo>
                  <a:cubicBezTo>
                    <a:pt x="405" y="396"/>
                    <a:pt x="405" y="396"/>
                    <a:pt x="405" y="396"/>
                  </a:cubicBezTo>
                  <a:moveTo>
                    <a:pt x="401" y="395"/>
                  </a:moveTo>
                  <a:cubicBezTo>
                    <a:pt x="373" y="424"/>
                    <a:pt x="373" y="424"/>
                    <a:pt x="373" y="424"/>
                  </a:cubicBezTo>
                  <a:cubicBezTo>
                    <a:pt x="373" y="424"/>
                    <a:pt x="373" y="425"/>
                    <a:pt x="373" y="425"/>
                  </a:cubicBezTo>
                  <a:cubicBezTo>
                    <a:pt x="402" y="395"/>
                    <a:pt x="402" y="395"/>
                    <a:pt x="402" y="395"/>
                  </a:cubicBezTo>
                  <a:cubicBezTo>
                    <a:pt x="402" y="395"/>
                    <a:pt x="401" y="395"/>
                    <a:pt x="401" y="395"/>
                  </a:cubicBezTo>
                  <a:moveTo>
                    <a:pt x="552" y="382"/>
                  </a:moveTo>
                  <a:cubicBezTo>
                    <a:pt x="552" y="382"/>
                    <a:pt x="552" y="382"/>
                    <a:pt x="552" y="382"/>
                  </a:cubicBezTo>
                  <a:cubicBezTo>
                    <a:pt x="569" y="402"/>
                    <a:pt x="569" y="402"/>
                    <a:pt x="569" y="402"/>
                  </a:cubicBezTo>
                  <a:cubicBezTo>
                    <a:pt x="535" y="405"/>
                    <a:pt x="535" y="405"/>
                    <a:pt x="535" y="405"/>
                  </a:cubicBezTo>
                  <a:cubicBezTo>
                    <a:pt x="549" y="382"/>
                    <a:pt x="549" y="382"/>
                    <a:pt x="549" y="382"/>
                  </a:cubicBezTo>
                  <a:cubicBezTo>
                    <a:pt x="549" y="382"/>
                    <a:pt x="549" y="382"/>
                    <a:pt x="549" y="382"/>
                  </a:cubicBezTo>
                  <a:cubicBezTo>
                    <a:pt x="535" y="405"/>
                    <a:pt x="535" y="405"/>
                    <a:pt x="535" y="405"/>
                  </a:cubicBezTo>
                  <a:cubicBezTo>
                    <a:pt x="489" y="409"/>
                    <a:pt x="489" y="409"/>
                    <a:pt x="489" y="409"/>
                  </a:cubicBezTo>
                  <a:cubicBezTo>
                    <a:pt x="489" y="409"/>
                    <a:pt x="489" y="409"/>
                    <a:pt x="489" y="409"/>
                  </a:cubicBezTo>
                  <a:cubicBezTo>
                    <a:pt x="535" y="405"/>
                    <a:pt x="535" y="405"/>
                    <a:pt x="535" y="405"/>
                  </a:cubicBezTo>
                  <a:cubicBezTo>
                    <a:pt x="498" y="466"/>
                    <a:pt x="498" y="466"/>
                    <a:pt x="498" y="466"/>
                  </a:cubicBezTo>
                  <a:cubicBezTo>
                    <a:pt x="499" y="466"/>
                    <a:pt x="499" y="467"/>
                    <a:pt x="499" y="467"/>
                  </a:cubicBezTo>
                  <a:cubicBezTo>
                    <a:pt x="535" y="405"/>
                    <a:pt x="535" y="405"/>
                    <a:pt x="535" y="405"/>
                  </a:cubicBezTo>
                  <a:cubicBezTo>
                    <a:pt x="569" y="402"/>
                    <a:pt x="569" y="402"/>
                    <a:pt x="569" y="402"/>
                  </a:cubicBezTo>
                  <a:cubicBezTo>
                    <a:pt x="600" y="439"/>
                    <a:pt x="600" y="439"/>
                    <a:pt x="600" y="439"/>
                  </a:cubicBezTo>
                  <a:cubicBezTo>
                    <a:pt x="600" y="439"/>
                    <a:pt x="600" y="439"/>
                    <a:pt x="600" y="439"/>
                  </a:cubicBezTo>
                  <a:cubicBezTo>
                    <a:pt x="569" y="402"/>
                    <a:pt x="569" y="402"/>
                    <a:pt x="569" y="402"/>
                  </a:cubicBezTo>
                  <a:cubicBezTo>
                    <a:pt x="616" y="398"/>
                    <a:pt x="616" y="398"/>
                    <a:pt x="616" y="398"/>
                  </a:cubicBezTo>
                  <a:cubicBezTo>
                    <a:pt x="616" y="398"/>
                    <a:pt x="616" y="398"/>
                    <a:pt x="616" y="398"/>
                  </a:cubicBezTo>
                  <a:cubicBezTo>
                    <a:pt x="569" y="402"/>
                    <a:pt x="569" y="402"/>
                    <a:pt x="569" y="402"/>
                  </a:cubicBezTo>
                  <a:cubicBezTo>
                    <a:pt x="552" y="382"/>
                    <a:pt x="552" y="382"/>
                    <a:pt x="552" y="382"/>
                  </a:cubicBezTo>
                  <a:moveTo>
                    <a:pt x="548" y="381"/>
                  </a:moveTo>
                  <a:cubicBezTo>
                    <a:pt x="488" y="408"/>
                    <a:pt x="488" y="408"/>
                    <a:pt x="488" y="408"/>
                  </a:cubicBezTo>
                  <a:cubicBezTo>
                    <a:pt x="488" y="408"/>
                    <a:pt x="488" y="408"/>
                    <a:pt x="488" y="408"/>
                  </a:cubicBezTo>
                  <a:cubicBezTo>
                    <a:pt x="548" y="381"/>
                    <a:pt x="548" y="381"/>
                    <a:pt x="548" y="381"/>
                  </a:cubicBezTo>
                  <a:cubicBezTo>
                    <a:pt x="548" y="381"/>
                    <a:pt x="548" y="381"/>
                    <a:pt x="548" y="381"/>
                  </a:cubicBezTo>
                  <a:moveTo>
                    <a:pt x="553" y="380"/>
                  </a:moveTo>
                  <a:cubicBezTo>
                    <a:pt x="553" y="380"/>
                    <a:pt x="553" y="381"/>
                    <a:pt x="553" y="381"/>
                  </a:cubicBezTo>
                  <a:cubicBezTo>
                    <a:pt x="616" y="398"/>
                    <a:pt x="616" y="398"/>
                    <a:pt x="616" y="398"/>
                  </a:cubicBezTo>
                  <a:cubicBezTo>
                    <a:pt x="616" y="398"/>
                    <a:pt x="616" y="397"/>
                    <a:pt x="616" y="397"/>
                  </a:cubicBezTo>
                  <a:cubicBezTo>
                    <a:pt x="553" y="380"/>
                    <a:pt x="553" y="380"/>
                    <a:pt x="553" y="380"/>
                  </a:cubicBezTo>
                  <a:moveTo>
                    <a:pt x="432" y="327"/>
                  </a:moveTo>
                  <a:cubicBezTo>
                    <a:pt x="405" y="389"/>
                    <a:pt x="405" y="389"/>
                    <a:pt x="405" y="389"/>
                  </a:cubicBezTo>
                  <a:cubicBezTo>
                    <a:pt x="405" y="389"/>
                    <a:pt x="405" y="389"/>
                    <a:pt x="405" y="389"/>
                  </a:cubicBezTo>
                  <a:cubicBezTo>
                    <a:pt x="432" y="328"/>
                    <a:pt x="432" y="328"/>
                    <a:pt x="432" y="328"/>
                  </a:cubicBezTo>
                  <a:cubicBezTo>
                    <a:pt x="432" y="328"/>
                    <a:pt x="432" y="327"/>
                    <a:pt x="432" y="327"/>
                  </a:cubicBezTo>
                  <a:moveTo>
                    <a:pt x="359" y="324"/>
                  </a:moveTo>
                  <a:cubicBezTo>
                    <a:pt x="359" y="324"/>
                    <a:pt x="359" y="324"/>
                    <a:pt x="359" y="324"/>
                  </a:cubicBezTo>
                  <a:cubicBezTo>
                    <a:pt x="402" y="390"/>
                    <a:pt x="402" y="390"/>
                    <a:pt x="402" y="390"/>
                  </a:cubicBezTo>
                  <a:cubicBezTo>
                    <a:pt x="402" y="390"/>
                    <a:pt x="402" y="390"/>
                    <a:pt x="402" y="389"/>
                  </a:cubicBezTo>
                  <a:cubicBezTo>
                    <a:pt x="359" y="324"/>
                    <a:pt x="359" y="324"/>
                    <a:pt x="359" y="324"/>
                  </a:cubicBezTo>
                  <a:moveTo>
                    <a:pt x="360" y="322"/>
                  </a:moveTo>
                  <a:cubicBezTo>
                    <a:pt x="360" y="322"/>
                    <a:pt x="360" y="323"/>
                    <a:pt x="360" y="323"/>
                  </a:cubicBezTo>
                  <a:cubicBezTo>
                    <a:pt x="431" y="325"/>
                    <a:pt x="431" y="325"/>
                    <a:pt x="431" y="325"/>
                  </a:cubicBezTo>
                  <a:cubicBezTo>
                    <a:pt x="431" y="325"/>
                    <a:pt x="431" y="325"/>
                    <a:pt x="431" y="325"/>
                  </a:cubicBezTo>
                  <a:cubicBezTo>
                    <a:pt x="360" y="322"/>
                    <a:pt x="360" y="322"/>
                    <a:pt x="360" y="322"/>
                  </a:cubicBezTo>
                  <a:moveTo>
                    <a:pt x="327" y="320"/>
                  </a:moveTo>
                  <a:cubicBezTo>
                    <a:pt x="327" y="320"/>
                    <a:pt x="327" y="320"/>
                    <a:pt x="327" y="320"/>
                  </a:cubicBezTo>
                  <a:cubicBezTo>
                    <a:pt x="362" y="353"/>
                    <a:pt x="362" y="353"/>
                    <a:pt x="362" y="353"/>
                  </a:cubicBezTo>
                  <a:cubicBezTo>
                    <a:pt x="372" y="424"/>
                    <a:pt x="372" y="424"/>
                    <a:pt x="372" y="424"/>
                  </a:cubicBezTo>
                  <a:cubicBezTo>
                    <a:pt x="372" y="424"/>
                    <a:pt x="372" y="424"/>
                    <a:pt x="372" y="424"/>
                  </a:cubicBezTo>
                  <a:cubicBezTo>
                    <a:pt x="372" y="424"/>
                    <a:pt x="372" y="424"/>
                    <a:pt x="372" y="424"/>
                  </a:cubicBezTo>
                  <a:cubicBezTo>
                    <a:pt x="363" y="354"/>
                    <a:pt x="363" y="354"/>
                    <a:pt x="363" y="354"/>
                  </a:cubicBezTo>
                  <a:cubicBezTo>
                    <a:pt x="401" y="390"/>
                    <a:pt x="401" y="390"/>
                    <a:pt x="401" y="390"/>
                  </a:cubicBezTo>
                  <a:cubicBezTo>
                    <a:pt x="401" y="390"/>
                    <a:pt x="401" y="390"/>
                    <a:pt x="401" y="390"/>
                  </a:cubicBezTo>
                  <a:cubicBezTo>
                    <a:pt x="363" y="353"/>
                    <a:pt x="363" y="353"/>
                    <a:pt x="363" y="353"/>
                  </a:cubicBezTo>
                  <a:cubicBezTo>
                    <a:pt x="359" y="324"/>
                    <a:pt x="359" y="324"/>
                    <a:pt x="359" y="324"/>
                  </a:cubicBezTo>
                  <a:cubicBezTo>
                    <a:pt x="359" y="324"/>
                    <a:pt x="359" y="324"/>
                    <a:pt x="359" y="324"/>
                  </a:cubicBezTo>
                  <a:cubicBezTo>
                    <a:pt x="359" y="324"/>
                    <a:pt x="358" y="324"/>
                    <a:pt x="358" y="324"/>
                  </a:cubicBezTo>
                  <a:cubicBezTo>
                    <a:pt x="362" y="353"/>
                    <a:pt x="362" y="353"/>
                    <a:pt x="362" y="353"/>
                  </a:cubicBezTo>
                  <a:cubicBezTo>
                    <a:pt x="327" y="320"/>
                    <a:pt x="327" y="320"/>
                    <a:pt x="327" y="320"/>
                  </a:cubicBezTo>
                  <a:moveTo>
                    <a:pt x="328" y="318"/>
                  </a:moveTo>
                  <a:cubicBezTo>
                    <a:pt x="328" y="318"/>
                    <a:pt x="328" y="318"/>
                    <a:pt x="328" y="318"/>
                  </a:cubicBezTo>
                  <a:cubicBezTo>
                    <a:pt x="356" y="322"/>
                    <a:pt x="356" y="322"/>
                    <a:pt x="356" y="322"/>
                  </a:cubicBezTo>
                  <a:cubicBezTo>
                    <a:pt x="356" y="322"/>
                    <a:pt x="356" y="322"/>
                    <a:pt x="356" y="322"/>
                  </a:cubicBezTo>
                  <a:cubicBezTo>
                    <a:pt x="328" y="318"/>
                    <a:pt x="328" y="318"/>
                    <a:pt x="328" y="318"/>
                  </a:cubicBezTo>
                  <a:moveTo>
                    <a:pt x="266" y="311"/>
                  </a:moveTo>
                  <a:cubicBezTo>
                    <a:pt x="266" y="311"/>
                    <a:pt x="266" y="311"/>
                    <a:pt x="266" y="311"/>
                  </a:cubicBezTo>
                  <a:cubicBezTo>
                    <a:pt x="321" y="317"/>
                    <a:pt x="321" y="317"/>
                    <a:pt x="321" y="317"/>
                  </a:cubicBezTo>
                  <a:cubicBezTo>
                    <a:pt x="321" y="317"/>
                    <a:pt x="321" y="317"/>
                    <a:pt x="321" y="317"/>
                  </a:cubicBezTo>
                  <a:cubicBezTo>
                    <a:pt x="266" y="311"/>
                    <a:pt x="266" y="311"/>
                    <a:pt x="266" y="311"/>
                  </a:cubicBezTo>
                  <a:moveTo>
                    <a:pt x="289" y="277"/>
                  </a:moveTo>
                  <a:cubicBezTo>
                    <a:pt x="265" y="309"/>
                    <a:pt x="265" y="309"/>
                    <a:pt x="265" y="309"/>
                  </a:cubicBezTo>
                  <a:cubicBezTo>
                    <a:pt x="265" y="309"/>
                    <a:pt x="265" y="309"/>
                    <a:pt x="265" y="309"/>
                  </a:cubicBezTo>
                  <a:cubicBezTo>
                    <a:pt x="289" y="277"/>
                    <a:pt x="289" y="277"/>
                    <a:pt x="289" y="277"/>
                  </a:cubicBezTo>
                  <a:cubicBezTo>
                    <a:pt x="289" y="277"/>
                    <a:pt x="289" y="277"/>
                    <a:pt x="289" y="277"/>
                  </a:cubicBezTo>
                  <a:moveTo>
                    <a:pt x="326" y="245"/>
                  </a:moveTo>
                  <a:cubicBezTo>
                    <a:pt x="326" y="245"/>
                    <a:pt x="326" y="245"/>
                    <a:pt x="326" y="245"/>
                  </a:cubicBezTo>
                  <a:cubicBezTo>
                    <a:pt x="356" y="280"/>
                    <a:pt x="356" y="280"/>
                    <a:pt x="356" y="280"/>
                  </a:cubicBezTo>
                  <a:cubicBezTo>
                    <a:pt x="356" y="280"/>
                    <a:pt x="356" y="280"/>
                    <a:pt x="356" y="279"/>
                  </a:cubicBezTo>
                  <a:cubicBezTo>
                    <a:pt x="326" y="245"/>
                    <a:pt x="326" y="245"/>
                    <a:pt x="326" y="245"/>
                  </a:cubicBezTo>
                  <a:moveTo>
                    <a:pt x="339" y="302"/>
                  </a:moveTo>
                  <a:cubicBezTo>
                    <a:pt x="328" y="291"/>
                    <a:pt x="328" y="291"/>
                    <a:pt x="328" y="291"/>
                  </a:cubicBezTo>
                  <a:cubicBezTo>
                    <a:pt x="343" y="286"/>
                    <a:pt x="343" y="286"/>
                    <a:pt x="343" y="286"/>
                  </a:cubicBezTo>
                  <a:cubicBezTo>
                    <a:pt x="346" y="294"/>
                    <a:pt x="346" y="294"/>
                    <a:pt x="346" y="294"/>
                  </a:cubicBezTo>
                  <a:cubicBezTo>
                    <a:pt x="339" y="302"/>
                    <a:pt x="339" y="302"/>
                    <a:pt x="339" y="302"/>
                  </a:cubicBezTo>
                  <a:moveTo>
                    <a:pt x="306" y="228"/>
                  </a:moveTo>
                  <a:cubicBezTo>
                    <a:pt x="303" y="239"/>
                    <a:pt x="303" y="239"/>
                    <a:pt x="303" y="239"/>
                  </a:cubicBezTo>
                  <a:cubicBezTo>
                    <a:pt x="274" y="234"/>
                    <a:pt x="274" y="234"/>
                    <a:pt x="274" y="234"/>
                  </a:cubicBezTo>
                  <a:cubicBezTo>
                    <a:pt x="274" y="234"/>
                    <a:pt x="274" y="234"/>
                    <a:pt x="274" y="234"/>
                  </a:cubicBezTo>
                  <a:cubicBezTo>
                    <a:pt x="302" y="240"/>
                    <a:pt x="302" y="240"/>
                    <a:pt x="302" y="240"/>
                  </a:cubicBezTo>
                  <a:cubicBezTo>
                    <a:pt x="296" y="259"/>
                    <a:pt x="296" y="259"/>
                    <a:pt x="296" y="259"/>
                  </a:cubicBezTo>
                  <a:cubicBezTo>
                    <a:pt x="273" y="235"/>
                    <a:pt x="273" y="235"/>
                    <a:pt x="273" y="235"/>
                  </a:cubicBezTo>
                  <a:cubicBezTo>
                    <a:pt x="273" y="235"/>
                    <a:pt x="273" y="235"/>
                    <a:pt x="273" y="236"/>
                  </a:cubicBezTo>
                  <a:cubicBezTo>
                    <a:pt x="296" y="259"/>
                    <a:pt x="296" y="259"/>
                    <a:pt x="296" y="259"/>
                  </a:cubicBezTo>
                  <a:cubicBezTo>
                    <a:pt x="292" y="272"/>
                    <a:pt x="292" y="272"/>
                    <a:pt x="292" y="272"/>
                  </a:cubicBezTo>
                  <a:cubicBezTo>
                    <a:pt x="292" y="272"/>
                    <a:pt x="292" y="272"/>
                    <a:pt x="292" y="272"/>
                  </a:cubicBezTo>
                  <a:cubicBezTo>
                    <a:pt x="296" y="260"/>
                    <a:pt x="296" y="260"/>
                    <a:pt x="296" y="260"/>
                  </a:cubicBezTo>
                  <a:cubicBezTo>
                    <a:pt x="327" y="291"/>
                    <a:pt x="327" y="291"/>
                    <a:pt x="327" y="291"/>
                  </a:cubicBezTo>
                  <a:cubicBezTo>
                    <a:pt x="309" y="297"/>
                    <a:pt x="309" y="297"/>
                    <a:pt x="309" y="297"/>
                  </a:cubicBezTo>
                  <a:cubicBezTo>
                    <a:pt x="293" y="277"/>
                    <a:pt x="293" y="277"/>
                    <a:pt x="293" y="277"/>
                  </a:cubicBezTo>
                  <a:cubicBezTo>
                    <a:pt x="293" y="277"/>
                    <a:pt x="293" y="277"/>
                    <a:pt x="292" y="277"/>
                  </a:cubicBezTo>
                  <a:cubicBezTo>
                    <a:pt x="308" y="297"/>
                    <a:pt x="308" y="297"/>
                    <a:pt x="308" y="297"/>
                  </a:cubicBezTo>
                  <a:cubicBezTo>
                    <a:pt x="266" y="310"/>
                    <a:pt x="266" y="310"/>
                    <a:pt x="266" y="310"/>
                  </a:cubicBezTo>
                  <a:cubicBezTo>
                    <a:pt x="266" y="310"/>
                    <a:pt x="266" y="310"/>
                    <a:pt x="266" y="310"/>
                  </a:cubicBezTo>
                  <a:cubicBezTo>
                    <a:pt x="308" y="297"/>
                    <a:pt x="308" y="297"/>
                    <a:pt x="308" y="297"/>
                  </a:cubicBezTo>
                  <a:cubicBezTo>
                    <a:pt x="322" y="315"/>
                    <a:pt x="322" y="315"/>
                    <a:pt x="322" y="315"/>
                  </a:cubicBezTo>
                  <a:cubicBezTo>
                    <a:pt x="322" y="315"/>
                    <a:pt x="323" y="315"/>
                    <a:pt x="323" y="315"/>
                  </a:cubicBezTo>
                  <a:cubicBezTo>
                    <a:pt x="309" y="297"/>
                    <a:pt x="309" y="297"/>
                    <a:pt x="309" y="297"/>
                  </a:cubicBezTo>
                  <a:cubicBezTo>
                    <a:pt x="327" y="291"/>
                    <a:pt x="327" y="291"/>
                    <a:pt x="327" y="291"/>
                  </a:cubicBezTo>
                  <a:cubicBezTo>
                    <a:pt x="338" y="302"/>
                    <a:pt x="338" y="302"/>
                    <a:pt x="338" y="302"/>
                  </a:cubicBezTo>
                  <a:cubicBezTo>
                    <a:pt x="327" y="315"/>
                    <a:pt x="327" y="315"/>
                    <a:pt x="327" y="315"/>
                  </a:cubicBezTo>
                  <a:cubicBezTo>
                    <a:pt x="327" y="315"/>
                    <a:pt x="327" y="315"/>
                    <a:pt x="327" y="315"/>
                  </a:cubicBezTo>
                  <a:cubicBezTo>
                    <a:pt x="339" y="303"/>
                    <a:pt x="339" y="303"/>
                    <a:pt x="339" y="303"/>
                  </a:cubicBezTo>
                  <a:cubicBezTo>
                    <a:pt x="357" y="321"/>
                    <a:pt x="357" y="321"/>
                    <a:pt x="357" y="321"/>
                  </a:cubicBezTo>
                  <a:cubicBezTo>
                    <a:pt x="357" y="321"/>
                    <a:pt x="357" y="321"/>
                    <a:pt x="357" y="321"/>
                  </a:cubicBezTo>
                  <a:cubicBezTo>
                    <a:pt x="339" y="302"/>
                    <a:pt x="339" y="302"/>
                    <a:pt x="339" y="302"/>
                  </a:cubicBezTo>
                  <a:cubicBezTo>
                    <a:pt x="346" y="294"/>
                    <a:pt x="346" y="294"/>
                    <a:pt x="346" y="294"/>
                  </a:cubicBezTo>
                  <a:cubicBezTo>
                    <a:pt x="357" y="321"/>
                    <a:pt x="357" y="321"/>
                    <a:pt x="357" y="321"/>
                  </a:cubicBezTo>
                  <a:cubicBezTo>
                    <a:pt x="357" y="321"/>
                    <a:pt x="358" y="321"/>
                    <a:pt x="358" y="321"/>
                  </a:cubicBezTo>
                  <a:cubicBezTo>
                    <a:pt x="346" y="294"/>
                    <a:pt x="346" y="294"/>
                    <a:pt x="346" y="294"/>
                  </a:cubicBezTo>
                  <a:cubicBezTo>
                    <a:pt x="356" y="284"/>
                    <a:pt x="356" y="284"/>
                    <a:pt x="356" y="284"/>
                  </a:cubicBezTo>
                  <a:cubicBezTo>
                    <a:pt x="356" y="284"/>
                    <a:pt x="356" y="284"/>
                    <a:pt x="356" y="284"/>
                  </a:cubicBezTo>
                  <a:cubicBezTo>
                    <a:pt x="346" y="294"/>
                    <a:pt x="346" y="294"/>
                    <a:pt x="346" y="294"/>
                  </a:cubicBezTo>
                  <a:cubicBezTo>
                    <a:pt x="343" y="286"/>
                    <a:pt x="343" y="286"/>
                    <a:pt x="343" y="286"/>
                  </a:cubicBezTo>
                  <a:cubicBezTo>
                    <a:pt x="355" y="283"/>
                    <a:pt x="355" y="283"/>
                    <a:pt x="355" y="283"/>
                  </a:cubicBezTo>
                  <a:cubicBezTo>
                    <a:pt x="355" y="283"/>
                    <a:pt x="355" y="282"/>
                    <a:pt x="355" y="282"/>
                  </a:cubicBezTo>
                  <a:cubicBezTo>
                    <a:pt x="343" y="286"/>
                    <a:pt x="343" y="286"/>
                    <a:pt x="343" y="286"/>
                  </a:cubicBezTo>
                  <a:cubicBezTo>
                    <a:pt x="326" y="246"/>
                    <a:pt x="326" y="246"/>
                    <a:pt x="326" y="246"/>
                  </a:cubicBezTo>
                  <a:cubicBezTo>
                    <a:pt x="326" y="246"/>
                    <a:pt x="326" y="246"/>
                    <a:pt x="326" y="246"/>
                  </a:cubicBezTo>
                  <a:cubicBezTo>
                    <a:pt x="343" y="286"/>
                    <a:pt x="343" y="286"/>
                    <a:pt x="343" y="286"/>
                  </a:cubicBezTo>
                  <a:cubicBezTo>
                    <a:pt x="328" y="291"/>
                    <a:pt x="328" y="291"/>
                    <a:pt x="328" y="291"/>
                  </a:cubicBezTo>
                  <a:cubicBezTo>
                    <a:pt x="296" y="259"/>
                    <a:pt x="296" y="259"/>
                    <a:pt x="296" y="259"/>
                  </a:cubicBezTo>
                  <a:cubicBezTo>
                    <a:pt x="303" y="240"/>
                    <a:pt x="303" y="240"/>
                    <a:pt x="303" y="240"/>
                  </a:cubicBezTo>
                  <a:cubicBezTo>
                    <a:pt x="323" y="244"/>
                    <a:pt x="323" y="244"/>
                    <a:pt x="323" y="244"/>
                  </a:cubicBezTo>
                  <a:cubicBezTo>
                    <a:pt x="323" y="244"/>
                    <a:pt x="323" y="243"/>
                    <a:pt x="323" y="243"/>
                  </a:cubicBezTo>
                  <a:cubicBezTo>
                    <a:pt x="303" y="239"/>
                    <a:pt x="303" y="239"/>
                    <a:pt x="303" y="239"/>
                  </a:cubicBezTo>
                  <a:cubicBezTo>
                    <a:pt x="307" y="228"/>
                    <a:pt x="307" y="228"/>
                    <a:pt x="307" y="228"/>
                  </a:cubicBezTo>
                  <a:cubicBezTo>
                    <a:pt x="307" y="228"/>
                    <a:pt x="307" y="228"/>
                    <a:pt x="306" y="228"/>
                  </a:cubicBezTo>
                  <a:moveTo>
                    <a:pt x="309" y="227"/>
                  </a:moveTo>
                  <a:cubicBezTo>
                    <a:pt x="309" y="227"/>
                    <a:pt x="309" y="227"/>
                    <a:pt x="308" y="227"/>
                  </a:cubicBezTo>
                  <a:cubicBezTo>
                    <a:pt x="324" y="243"/>
                    <a:pt x="324" y="243"/>
                    <a:pt x="324" y="243"/>
                  </a:cubicBezTo>
                  <a:cubicBezTo>
                    <a:pt x="324" y="243"/>
                    <a:pt x="324" y="242"/>
                    <a:pt x="324" y="242"/>
                  </a:cubicBezTo>
                  <a:cubicBezTo>
                    <a:pt x="309" y="227"/>
                    <a:pt x="309" y="227"/>
                    <a:pt x="309" y="227"/>
                  </a:cubicBezTo>
                  <a:moveTo>
                    <a:pt x="305" y="226"/>
                  </a:moveTo>
                  <a:cubicBezTo>
                    <a:pt x="274" y="233"/>
                    <a:pt x="274" y="233"/>
                    <a:pt x="274" y="233"/>
                  </a:cubicBezTo>
                  <a:cubicBezTo>
                    <a:pt x="274" y="233"/>
                    <a:pt x="274" y="233"/>
                    <a:pt x="274" y="233"/>
                  </a:cubicBezTo>
                  <a:cubicBezTo>
                    <a:pt x="274" y="233"/>
                    <a:pt x="274" y="233"/>
                    <a:pt x="274" y="233"/>
                  </a:cubicBezTo>
                  <a:cubicBezTo>
                    <a:pt x="305" y="227"/>
                    <a:pt x="305" y="227"/>
                    <a:pt x="305" y="227"/>
                  </a:cubicBezTo>
                  <a:cubicBezTo>
                    <a:pt x="305" y="227"/>
                    <a:pt x="305" y="226"/>
                    <a:pt x="305" y="226"/>
                  </a:cubicBezTo>
                  <a:cubicBezTo>
                    <a:pt x="305" y="226"/>
                    <a:pt x="305" y="226"/>
                    <a:pt x="305" y="226"/>
                  </a:cubicBezTo>
                  <a:moveTo>
                    <a:pt x="335" y="204"/>
                  </a:moveTo>
                  <a:cubicBezTo>
                    <a:pt x="325" y="242"/>
                    <a:pt x="325" y="242"/>
                    <a:pt x="325" y="242"/>
                  </a:cubicBezTo>
                  <a:cubicBezTo>
                    <a:pt x="325" y="242"/>
                    <a:pt x="326" y="242"/>
                    <a:pt x="326" y="242"/>
                  </a:cubicBezTo>
                  <a:cubicBezTo>
                    <a:pt x="335" y="204"/>
                    <a:pt x="335" y="204"/>
                    <a:pt x="335" y="204"/>
                  </a:cubicBezTo>
                  <a:cubicBezTo>
                    <a:pt x="335" y="204"/>
                    <a:pt x="335" y="204"/>
                    <a:pt x="335" y="204"/>
                  </a:cubicBezTo>
                  <a:moveTo>
                    <a:pt x="333" y="203"/>
                  </a:moveTo>
                  <a:cubicBezTo>
                    <a:pt x="309" y="225"/>
                    <a:pt x="309" y="225"/>
                    <a:pt x="309" y="225"/>
                  </a:cubicBezTo>
                  <a:cubicBezTo>
                    <a:pt x="309" y="225"/>
                    <a:pt x="309" y="225"/>
                    <a:pt x="309" y="225"/>
                  </a:cubicBezTo>
                  <a:cubicBezTo>
                    <a:pt x="334" y="203"/>
                    <a:pt x="334" y="203"/>
                    <a:pt x="334" y="203"/>
                  </a:cubicBezTo>
                  <a:cubicBezTo>
                    <a:pt x="334" y="203"/>
                    <a:pt x="333" y="203"/>
                    <a:pt x="333" y="203"/>
                  </a:cubicBezTo>
                  <a:moveTo>
                    <a:pt x="419" y="170"/>
                  </a:moveTo>
                  <a:cubicBezTo>
                    <a:pt x="364" y="190"/>
                    <a:pt x="364" y="190"/>
                    <a:pt x="364" y="190"/>
                  </a:cubicBezTo>
                  <a:cubicBezTo>
                    <a:pt x="375" y="175"/>
                    <a:pt x="375" y="175"/>
                    <a:pt x="375" y="175"/>
                  </a:cubicBezTo>
                  <a:cubicBezTo>
                    <a:pt x="375" y="175"/>
                    <a:pt x="374" y="175"/>
                    <a:pt x="374" y="175"/>
                  </a:cubicBezTo>
                  <a:cubicBezTo>
                    <a:pt x="363" y="190"/>
                    <a:pt x="363" y="190"/>
                    <a:pt x="363" y="190"/>
                  </a:cubicBezTo>
                  <a:cubicBezTo>
                    <a:pt x="338" y="200"/>
                    <a:pt x="338" y="200"/>
                    <a:pt x="338" y="200"/>
                  </a:cubicBezTo>
                  <a:cubicBezTo>
                    <a:pt x="338" y="200"/>
                    <a:pt x="338" y="200"/>
                    <a:pt x="338" y="200"/>
                  </a:cubicBezTo>
                  <a:cubicBezTo>
                    <a:pt x="363" y="191"/>
                    <a:pt x="363" y="191"/>
                    <a:pt x="363" y="191"/>
                  </a:cubicBezTo>
                  <a:cubicBezTo>
                    <a:pt x="326" y="242"/>
                    <a:pt x="326" y="242"/>
                    <a:pt x="326" y="242"/>
                  </a:cubicBezTo>
                  <a:cubicBezTo>
                    <a:pt x="326" y="242"/>
                    <a:pt x="326" y="242"/>
                    <a:pt x="326" y="242"/>
                  </a:cubicBezTo>
                  <a:cubicBezTo>
                    <a:pt x="364" y="191"/>
                    <a:pt x="364" y="191"/>
                    <a:pt x="364" y="191"/>
                  </a:cubicBezTo>
                  <a:cubicBezTo>
                    <a:pt x="419" y="170"/>
                    <a:pt x="419" y="170"/>
                    <a:pt x="419" y="170"/>
                  </a:cubicBezTo>
                  <a:cubicBezTo>
                    <a:pt x="419" y="170"/>
                    <a:pt x="419" y="170"/>
                    <a:pt x="419" y="170"/>
                  </a:cubicBezTo>
                  <a:moveTo>
                    <a:pt x="326" y="164"/>
                  </a:moveTo>
                  <a:cubicBezTo>
                    <a:pt x="325" y="164"/>
                    <a:pt x="325" y="164"/>
                    <a:pt x="325" y="164"/>
                  </a:cubicBezTo>
                  <a:cubicBezTo>
                    <a:pt x="325" y="164"/>
                    <a:pt x="325" y="164"/>
                    <a:pt x="325" y="164"/>
                  </a:cubicBezTo>
                  <a:cubicBezTo>
                    <a:pt x="335" y="198"/>
                    <a:pt x="335" y="198"/>
                    <a:pt x="335" y="198"/>
                  </a:cubicBezTo>
                  <a:cubicBezTo>
                    <a:pt x="335" y="198"/>
                    <a:pt x="335" y="198"/>
                    <a:pt x="335" y="198"/>
                  </a:cubicBezTo>
                  <a:cubicBezTo>
                    <a:pt x="326" y="164"/>
                    <a:pt x="326" y="164"/>
                    <a:pt x="326" y="164"/>
                  </a:cubicBezTo>
                  <a:moveTo>
                    <a:pt x="327" y="163"/>
                  </a:moveTo>
                  <a:cubicBezTo>
                    <a:pt x="327" y="163"/>
                    <a:pt x="327" y="163"/>
                    <a:pt x="327" y="163"/>
                  </a:cubicBezTo>
                  <a:cubicBezTo>
                    <a:pt x="374" y="174"/>
                    <a:pt x="374" y="174"/>
                    <a:pt x="374" y="174"/>
                  </a:cubicBezTo>
                  <a:cubicBezTo>
                    <a:pt x="374" y="173"/>
                    <a:pt x="374" y="173"/>
                    <a:pt x="374" y="173"/>
                  </a:cubicBezTo>
                  <a:cubicBezTo>
                    <a:pt x="327" y="163"/>
                    <a:pt x="327" y="163"/>
                    <a:pt x="327" y="163"/>
                  </a:cubicBezTo>
                  <a:moveTo>
                    <a:pt x="1" y="162"/>
                  </a:moveTo>
                  <a:cubicBezTo>
                    <a:pt x="1" y="162"/>
                    <a:pt x="1" y="162"/>
                    <a:pt x="1" y="162"/>
                  </a:cubicBezTo>
                  <a:cubicBezTo>
                    <a:pt x="48" y="172"/>
                    <a:pt x="48" y="172"/>
                    <a:pt x="48" y="172"/>
                  </a:cubicBezTo>
                  <a:cubicBezTo>
                    <a:pt x="48" y="172"/>
                    <a:pt x="48" y="172"/>
                    <a:pt x="48" y="172"/>
                  </a:cubicBezTo>
                  <a:cubicBezTo>
                    <a:pt x="1" y="162"/>
                    <a:pt x="1" y="162"/>
                    <a:pt x="1" y="162"/>
                  </a:cubicBezTo>
                  <a:moveTo>
                    <a:pt x="219" y="153"/>
                  </a:moveTo>
                  <a:cubicBezTo>
                    <a:pt x="171" y="163"/>
                    <a:pt x="171" y="163"/>
                    <a:pt x="171" y="163"/>
                  </a:cubicBezTo>
                  <a:cubicBezTo>
                    <a:pt x="171" y="163"/>
                    <a:pt x="171" y="163"/>
                    <a:pt x="171" y="163"/>
                  </a:cubicBezTo>
                  <a:cubicBezTo>
                    <a:pt x="219" y="153"/>
                    <a:pt x="219" y="153"/>
                    <a:pt x="219" y="153"/>
                  </a:cubicBezTo>
                  <a:cubicBezTo>
                    <a:pt x="219" y="153"/>
                    <a:pt x="219" y="153"/>
                    <a:pt x="219" y="153"/>
                  </a:cubicBezTo>
                  <a:moveTo>
                    <a:pt x="62" y="149"/>
                  </a:moveTo>
                  <a:cubicBezTo>
                    <a:pt x="53" y="170"/>
                    <a:pt x="53" y="170"/>
                    <a:pt x="53" y="170"/>
                  </a:cubicBezTo>
                  <a:cubicBezTo>
                    <a:pt x="53" y="170"/>
                    <a:pt x="53" y="170"/>
                    <a:pt x="53" y="170"/>
                  </a:cubicBezTo>
                  <a:cubicBezTo>
                    <a:pt x="62" y="149"/>
                    <a:pt x="62" y="149"/>
                    <a:pt x="62" y="149"/>
                  </a:cubicBezTo>
                  <a:cubicBezTo>
                    <a:pt x="62" y="149"/>
                    <a:pt x="62" y="149"/>
                    <a:pt x="62" y="149"/>
                  </a:cubicBezTo>
                  <a:moveTo>
                    <a:pt x="61" y="147"/>
                  </a:moveTo>
                  <a:cubicBezTo>
                    <a:pt x="1" y="161"/>
                    <a:pt x="1" y="161"/>
                    <a:pt x="1" y="161"/>
                  </a:cubicBezTo>
                  <a:cubicBezTo>
                    <a:pt x="1" y="161"/>
                    <a:pt x="1" y="161"/>
                    <a:pt x="1" y="161"/>
                  </a:cubicBezTo>
                  <a:cubicBezTo>
                    <a:pt x="61" y="148"/>
                    <a:pt x="61" y="148"/>
                    <a:pt x="61" y="148"/>
                  </a:cubicBezTo>
                  <a:cubicBezTo>
                    <a:pt x="61" y="148"/>
                    <a:pt x="61" y="148"/>
                    <a:pt x="61" y="147"/>
                  </a:cubicBezTo>
                  <a:moveTo>
                    <a:pt x="292" y="147"/>
                  </a:moveTo>
                  <a:cubicBezTo>
                    <a:pt x="292" y="147"/>
                    <a:pt x="292" y="147"/>
                    <a:pt x="292" y="147"/>
                  </a:cubicBezTo>
                  <a:cubicBezTo>
                    <a:pt x="302" y="160"/>
                    <a:pt x="302" y="160"/>
                    <a:pt x="302" y="160"/>
                  </a:cubicBezTo>
                  <a:cubicBezTo>
                    <a:pt x="222" y="152"/>
                    <a:pt x="222" y="152"/>
                    <a:pt x="222" y="152"/>
                  </a:cubicBezTo>
                  <a:cubicBezTo>
                    <a:pt x="222" y="152"/>
                    <a:pt x="222" y="153"/>
                    <a:pt x="222" y="153"/>
                  </a:cubicBezTo>
                  <a:cubicBezTo>
                    <a:pt x="302" y="160"/>
                    <a:pt x="302" y="160"/>
                    <a:pt x="302" y="160"/>
                  </a:cubicBezTo>
                  <a:cubicBezTo>
                    <a:pt x="315" y="175"/>
                    <a:pt x="315" y="175"/>
                    <a:pt x="315" y="175"/>
                  </a:cubicBezTo>
                  <a:cubicBezTo>
                    <a:pt x="272" y="231"/>
                    <a:pt x="272" y="231"/>
                    <a:pt x="272" y="231"/>
                  </a:cubicBezTo>
                  <a:cubicBezTo>
                    <a:pt x="273" y="231"/>
                    <a:pt x="273" y="231"/>
                    <a:pt x="273" y="231"/>
                  </a:cubicBezTo>
                  <a:cubicBezTo>
                    <a:pt x="315" y="176"/>
                    <a:pt x="315" y="176"/>
                    <a:pt x="315" y="176"/>
                  </a:cubicBezTo>
                  <a:cubicBezTo>
                    <a:pt x="319" y="181"/>
                    <a:pt x="319" y="181"/>
                    <a:pt x="319" y="181"/>
                  </a:cubicBezTo>
                  <a:cubicBezTo>
                    <a:pt x="308" y="224"/>
                    <a:pt x="308" y="224"/>
                    <a:pt x="308" y="224"/>
                  </a:cubicBezTo>
                  <a:cubicBezTo>
                    <a:pt x="308" y="224"/>
                    <a:pt x="308" y="224"/>
                    <a:pt x="308" y="224"/>
                  </a:cubicBezTo>
                  <a:cubicBezTo>
                    <a:pt x="320" y="182"/>
                    <a:pt x="320" y="182"/>
                    <a:pt x="320" y="182"/>
                  </a:cubicBezTo>
                  <a:cubicBezTo>
                    <a:pt x="334" y="199"/>
                    <a:pt x="334" y="199"/>
                    <a:pt x="334" y="199"/>
                  </a:cubicBezTo>
                  <a:cubicBezTo>
                    <a:pt x="334" y="199"/>
                    <a:pt x="334" y="199"/>
                    <a:pt x="334" y="199"/>
                  </a:cubicBezTo>
                  <a:cubicBezTo>
                    <a:pt x="320" y="181"/>
                    <a:pt x="320" y="181"/>
                    <a:pt x="320" y="181"/>
                  </a:cubicBezTo>
                  <a:cubicBezTo>
                    <a:pt x="325" y="164"/>
                    <a:pt x="325" y="164"/>
                    <a:pt x="325" y="164"/>
                  </a:cubicBezTo>
                  <a:cubicBezTo>
                    <a:pt x="324" y="164"/>
                    <a:pt x="324" y="164"/>
                    <a:pt x="324" y="164"/>
                  </a:cubicBezTo>
                  <a:cubicBezTo>
                    <a:pt x="320" y="181"/>
                    <a:pt x="320" y="181"/>
                    <a:pt x="320" y="181"/>
                  </a:cubicBezTo>
                  <a:cubicBezTo>
                    <a:pt x="315" y="175"/>
                    <a:pt x="315" y="175"/>
                    <a:pt x="315" y="175"/>
                  </a:cubicBezTo>
                  <a:cubicBezTo>
                    <a:pt x="324" y="164"/>
                    <a:pt x="324" y="164"/>
                    <a:pt x="324" y="164"/>
                  </a:cubicBezTo>
                  <a:cubicBezTo>
                    <a:pt x="324" y="164"/>
                    <a:pt x="324" y="164"/>
                    <a:pt x="324" y="164"/>
                  </a:cubicBezTo>
                  <a:cubicBezTo>
                    <a:pt x="315" y="175"/>
                    <a:pt x="315" y="175"/>
                    <a:pt x="315" y="175"/>
                  </a:cubicBezTo>
                  <a:cubicBezTo>
                    <a:pt x="303" y="160"/>
                    <a:pt x="303" y="160"/>
                    <a:pt x="303" y="160"/>
                  </a:cubicBezTo>
                  <a:cubicBezTo>
                    <a:pt x="323" y="162"/>
                    <a:pt x="323" y="162"/>
                    <a:pt x="323" y="162"/>
                  </a:cubicBezTo>
                  <a:cubicBezTo>
                    <a:pt x="323" y="162"/>
                    <a:pt x="323" y="162"/>
                    <a:pt x="323" y="162"/>
                  </a:cubicBezTo>
                  <a:cubicBezTo>
                    <a:pt x="303" y="160"/>
                    <a:pt x="303" y="160"/>
                    <a:pt x="303" y="160"/>
                  </a:cubicBezTo>
                  <a:cubicBezTo>
                    <a:pt x="292" y="147"/>
                    <a:pt x="292" y="147"/>
                    <a:pt x="292" y="147"/>
                  </a:cubicBezTo>
                  <a:moveTo>
                    <a:pt x="293" y="146"/>
                  </a:moveTo>
                  <a:cubicBezTo>
                    <a:pt x="293" y="146"/>
                    <a:pt x="293" y="146"/>
                    <a:pt x="293" y="146"/>
                  </a:cubicBezTo>
                  <a:cubicBezTo>
                    <a:pt x="323" y="162"/>
                    <a:pt x="323" y="162"/>
                    <a:pt x="323" y="162"/>
                  </a:cubicBezTo>
                  <a:cubicBezTo>
                    <a:pt x="323" y="162"/>
                    <a:pt x="323" y="161"/>
                    <a:pt x="323" y="161"/>
                  </a:cubicBezTo>
                  <a:cubicBezTo>
                    <a:pt x="293" y="146"/>
                    <a:pt x="293" y="146"/>
                    <a:pt x="293" y="146"/>
                  </a:cubicBezTo>
                  <a:moveTo>
                    <a:pt x="287" y="145"/>
                  </a:moveTo>
                  <a:cubicBezTo>
                    <a:pt x="222" y="152"/>
                    <a:pt x="222" y="152"/>
                    <a:pt x="222" y="152"/>
                  </a:cubicBezTo>
                  <a:cubicBezTo>
                    <a:pt x="222" y="152"/>
                    <a:pt x="222" y="152"/>
                    <a:pt x="222" y="152"/>
                  </a:cubicBezTo>
                  <a:cubicBezTo>
                    <a:pt x="288" y="145"/>
                    <a:pt x="288" y="145"/>
                    <a:pt x="288" y="145"/>
                  </a:cubicBezTo>
                  <a:cubicBezTo>
                    <a:pt x="288" y="145"/>
                    <a:pt x="288" y="145"/>
                    <a:pt x="287" y="145"/>
                  </a:cubicBezTo>
                  <a:moveTo>
                    <a:pt x="107" y="111"/>
                  </a:moveTo>
                  <a:cubicBezTo>
                    <a:pt x="64" y="146"/>
                    <a:pt x="64" y="146"/>
                    <a:pt x="64" y="146"/>
                  </a:cubicBezTo>
                  <a:cubicBezTo>
                    <a:pt x="64" y="146"/>
                    <a:pt x="64" y="146"/>
                    <a:pt x="64" y="146"/>
                  </a:cubicBezTo>
                  <a:cubicBezTo>
                    <a:pt x="108" y="111"/>
                    <a:pt x="108" y="111"/>
                    <a:pt x="108" y="111"/>
                  </a:cubicBezTo>
                  <a:cubicBezTo>
                    <a:pt x="108" y="111"/>
                    <a:pt x="108" y="111"/>
                    <a:pt x="107" y="111"/>
                  </a:cubicBezTo>
                  <a:moveTo>
                    <a:pt x="220" y="110"/>
                  </a:moveTo>
                  <a:cubicBezTo>
                    <a:pt x="220" y="110"/>
                    <a:pt x="220" y="110"/>
                    <a:pt x="219" y="110"/>
                  </a:cubicBezTo>
                  <a:cubicBezTo>
                    <a:pt x="219" y="110"/>
                    <a:pt x="219" y="110"/>
                    <a:pt x="219" y="110"/>
                  </a:cubicBezTo>
                  <a:cubicBezTo>
                    <a:pt x="220" y="150"/>
                    <a:pt x="220" y="150"/>
                    <a:pt x="220" y="150"/>
                  </a:cubicBezTo>
                  <a:cubicBezTo>
                    <a:pt x="220" y="150"/>
                    <a:pt x="220" y="150"/>
                    <a:pt x="221" y="150"/>
                  </a:cubicBezTo>
                  <a:cubicBezTo>
                    <a:pt x="221" y="150"/>
                    <a:pt x="221" y="150"/>
                    <a:pt x="221" y="150"/>
                  </a:cubicBezTo>
                  <a:cubicBezTo>
                    <a:pt x="220" y="110"/>
                    <a:pt x="220" y="110"/>
                    <a:pt x="220" y="110"/>
                  </a:cubicBezTo>
                  <a:moveTo>
                    <a:pt x="57" y="105"/>
                  </a:moveTo>
                  <a:cubicBezTo>
                    <a:pt x="57" y="105"/>
                    <a:pt x="57" y="105"/>
                    <a:pt x="57" y="106"/>
                  </a:cubicBezTo>
                  <a:cubicBezTo>
                    <a:pt x="62" y="145"/>
                    <a:pt x="62" y="145"/>
                    <a:pt x="62" y="145"/>
                  </a:cubicBezTo>
                  <a:cubicBezTo>
                    <a:pt x="62" y="145"/>
                    <a:pt x="63" y="145"/>
                    <a:pt x="63" y="145"/>
                  </a:cubicBezTo>
                  <a:cubicBezTo>
                    <a:pt x="57" y="105"/>
                    <a:pt x="57" y="105"/>
                    <a:pt x="57" y="105"/>
                  </a:cubicBezTo>
                  <a:moveTo>
                    <a:pt x="54" y="105"/>
                  </a:moveTo>
                  <a:cubicBezTo>
                    <a:pt x="0" y="160"/>
                    <a:pt x="0" y="160"/>
                    <a:pt x="0" y="160"/>
                  </a:cubicBezTo>
                  <a:cubicBezTo>
                    <a:pt x="1" y="160"/>
                    <a:pt x="1" y="160"/>
                    <a:pt x="1" y="160"/>
                  </a:cubicBezTo>
                  <a:cubicBezTo>
                    <a:pt x="55" y="105"/>
                    <a:pt x="55" y="105"/>
                    <a:pt x="55" y="105"/>
                  </a:cubicBezTo>
                  <a:cubicBezTo>
                    <a:pt x="55" y="105"/>
                    <a:pt x="54" y="105"/>
                    <a:pt x="54" y="105"/>
                  </a:cubicBezTo>
                  <a:moveTo>
                    <a:pt x="339" y="97"/>
                  </a:moveTo>
                  <a:cubicBezTo>
                    <a:pt x="325" y="160"/>
                    <a:pt x="325" y="160"/>
                    <a:pt x="325" y="160"/>
                  </a:cubicBezTo>
                  <a:cubicBezTo>
                    <a:pt x="325" y="160"/>
                    <a:pt x="325" y="160"/>
                    <a:pt x="325" y="161"/>
                  </a:cubicBezTo>
                  <a:cubicBezTo>
                    <a:pt x="339" y="97"/>
                    <a:pt x="339" y="97"/>
                    <a:pt x="339" y="97"/>
                  </a:cubicBezTo>
                  <a:cubicBezTo>
                    <a:pt x="339" y="97"/>
                    <a:pt x="339" y="97"/>
                    <a:pt x="339" y="97"/>
                  </a:cubicBezTo>
                  <a:moveTo>
                    <a:pt x="337" y="96"/>
                  </a:moveTo>
                  <a:cubicBezTo>
                    <a:pt x="292" y="143"/>
                    <a:pt x="292" y="143"/>
                    <a:pt x="292" y="143"/>
                  </a:cubicBezTo>
                  <a:cubicBezTo>
                    <a:pt x="292" y="143"/>
                    <a:pt x="292" y="143"/>
                    <a:pt x="292" y="143"/>
                  </a:cubicBezTo>
                  <a:cubicBezTo>
                    <a:pt x="338" y="96"/>
                    <a:pt x="338" y="96"/>
                    <a:pt x="338" y="96"/>
                  </a:cubicBezTo>
                  <a:cubicBezTo>
                    <a:pt x="338" y="96"/>
                    <a:pt x="338" y="96"/>
                    <a:pt x="337" y="96"/>
                  </a:cubicBezTo>
                  <a:moveTo>
                    <a:pt x="337" y="95"/>
                  </a:moveTo>
                  <a:cubicBezTo>
                    <a:pt x="264" y="131"/>
                    <a:pt x="264" y="131"/>
                    <a:pt x="264" y="131"/>
                  </a:cubicBezTo>
                  <a:cubicBezTo>
                    <a:pt x="223" y="108"/>
                    <a:pt x="223" y="108"/>
                    <a:pt x="223" y="108"/>
                  </a:cubicBezTo>
                  <a:cubicBezTo>
                    <a:pt x="223" y="108"/>
                    <a:pt x="223" y="108"/>
                    <a:pt x="222" y="108"/>
                  </a:cubicBezTo>
                  <a:cubicBezTo>
                    <a:pt x="264" y="131"/>
                    <a:pt x="264" y="131"/>
                    <a:pt x="264" y="131"/>
                  </a:cubicBezTo>
                  <a:cubicBezTo>
                    <a:pt x="222" y="151"/>
                    <a:pt x="222" y="151"/>
                    <a:pt x="222" y="151"/>
                  </a:cubicBezTo>
                  <a:cubicBezTo>
                    <a:pt x="222" y="151"/>
                    <a:pt x="222" y="152"/>
                    <a:pt x="222" y="152"/>
                  </a:cubicBezTo>
                  <a:cubicBezTo>
                    <a:pt x="264" y="131"/>
                    <a:pt x="264" y="131"/>
                    <a:pt x="264" y="131"/>
                  </a:cubicBezTo>
                  <a:cubicBezTo>
                    <a:pt x="288" y="144"/>
                    <a:pt x="288" y="144"/>
                    <a:pt x="288" y="144"/>
                  </a:cubicBezTo>
                  <a:cubicBezTo>
                    <a:pt x="288" y="144"/>
                    <a:pt x="288" y="144"/>
                    <a:pt x="288" y="143"/>
                  </a:cubicBezTo>
                  <a:cubicBezTo>
                    <a:pt x="265" y="131"/>
                    <a:pt x="265" y="131"/>
                    <a:pt x="265" y="131"/>
                  </a:cubicBezTo>
                  <a:cubicBezTo>
                    <a:pt x="337" y="95"/>
                    <a:pt x="337" y="95"/>
                    <a:pt x="337" y="95"/>
                  </a:cubicBezTo>
                  <a:cubicBezTo>
                    <a:pt x="337" y="95"/>
                    <a:pt x="337" y="95"/>
                    <a:pt x="337" y="95"/>
                  </a:cubicBezTo>
                  <a:moveTo>
                    <a:pt x="139" y="90"/>
                  </a:moveTo>
                  <a:cubicBezTo>
                    <a:pt x="139" y="90"/>
                    <a:pt x="139" y="90"/>
                    <a:pt x="139" y="90"/>
                  </a:cubicBezTo>
                  <a:cubicBezTo>
                    <a:pt x="139" y="90"/>
                    <a:pt x="139" y="90"/>
                    <a:pt x="139" y="90"/>
                  </a:cubicBezTo>
                  <a:cubicBezTo>
                    <a:pt x="162" y="107"/>
                    <a:pt x="162" y="107"/>
                    <a:pt x="162" y="107"/>
                  </a:cubicBezTo>
                  <a:cubicBezTo>
                    <a:pt x="114" y="109"/>
                    <a:pt x="114" y="109"/>
                    <a:pt x="114" y="109"/>
                  </a:cubicBezTo>
                  <a:cubicBezTo>
                    <a:pt x="114" y="109"/>
                    <a:pt x="114" y="109"/>
                    <a:pt x="114" y="109"/>
                  </a:cubicBezTo>
                  <a:cubicBezTo>
                    <a:pt x="162" y="108"/>
                    <a:pt x="162" y="108"/>
                    <a:pt x="162" y="108"/>
                  </a:cubicBezTo>
                  <a:cubicBezTo>
                    <a:pt x="195" y="133"/>
                    <a:pt x="195" y="133"/>
                    <a:pt x="195" y="133"/>
                  </a:cubicBezTo>
                  <a:cubicBezTo>
                    <a:pt x="170" y="162"/>
                    <a:pt x="170" y="162"/>
                    <a:pt x="170" y="162"/>
                  </a:cubicBezTo>
                  <a:cubicBezTo>
                    <a:pt x="170" y="162"/>
                    <a:pt x="171" y="162"/>
                    <a:pt x="171" y="162"/>
                  </a:cubicBezTo>
                  <a:cubicBezTo>
                    <a:pt x="196" y="134"/>
                    <a:pt x="196" y="134"/>
                    <a:pt x="196" y="134"/>
                  </a:cubicBezTo>
                  <a:cubicBezTo>
                    <a:pt x="219" y="151"/>
                    <a:pt x="219" y="151"/>
                    <a:pt x="219" y="151"/>
                  </a:cubicBezTo>
                  <a:cubicBezTo>
                    <a:pt x="219" y="151"/>
                    <a:pt x="219" y="151"/>
                    <a:pt x="219" y="151"/>
                  </a:cubicBezTo>
                  <a:cubicBezTo>
                    <a:pt x="219" y="151"/>
                    <a:pt x="219" y="151"/>
                    <a:pt x="219" y="151"/>
                  </a:cubicBezTo>
                  <a:cubicBezTo>
                    <a:pt x="196" y="133"/>
                    <a:pt x="196" y="133"/>
                    <a:pt x="196" y="133"/>
                  </a:cubicBezTo>
                  <a:cubicBezTo>
                    <a:pt x="217" y="109"/>
                    <a:pt x="217" y="109"/>
                    <a:pt x="217" y="109"/>
                  </a:cubicBezTo>
                  <a:cubicBezTo>
                    <a:pt x="217" y="109"/>
                    <a:pt x="217" y="109"/>
                    <a:pt x="217" y="109"/>
                  </a:cubicBezTo>
                  <a:cubicBezTo>
                    <a:pt x="196" y="133"/>
                    <a:pt x="196" y="133"/>
                    <a:pt x="196" y="133"/>
                  </a:cubicBezTo>
                  <a:cubicBezTo>
                    <a:pt x="163" y="108"/>
                    <a:pt x="163" y="108"/>
                    <a:pt x="163" y="108"/>
                  </a:cubicBezTo>
                  <a:cubicBezTo>
                    <a:pt x="216" y="106"/>
                    <a:pt x="216" y="106"/>
                    <a:pt x="216" y="106"/>
                  </a:cubicBezTo>
                  <a:cubicBezTo>
                    <a:pt x="216" y="106"/>
                    <a:pt x="216" y="106"/>
                    <a:pt x="216" y="106"/>
                  </a:cubicBezTo>
                  <a:cubicBezTo>
                    <a:pt x="162" y="107"/>
                    <a:pt x="162" y="107"/>
                    <a:pt x="162" y="107"/>
                  </a:cubicBezTo>
                  <a:cubicBezTo>
                    <a:pt x="139" y="90"/>
                    <a:pt x="139" y="90"/>
                    <a:pt x="139" y="90"/>
                  </a:cubicBezTo>
                  <a:moveTo>
                    <a:pt x="136" y="90"/>
                  </a:moveTo>
                  <a:cubicBezTo>
                    <a:pt x="113" y="107"/>
                    <a:pt x="113" y="107"/>
                    <a:pt x="113" y="107"/>
                  </a:cubicBezTo>
                  <a:cubicBezTo>
                    <a:pt x="113" y="107"/>
                    <a:pt x="113" y="107"/>
                    <a:pt x="113" y="107"/>
                  </a:cubicBezTo>
                  <a:cubicBezTo>
                    <a:pt x="136" y="90"/>
                    <a:pt x="136" y="90"/>
                    <a:pt x="136" y="90"/>
                  </a:cubicBezTo>
                  <a:cubicBezTo>
                    <a:pt x="136" y="90"/>
                    <a:pt x="136" y="90"/>
                    <a:pt x="136" y="90"/>
                  </a:cubicBezTo>
                  <a:moveTo>
                    <a:pt x="140" y="89"/>
                  </a:moveTo>
                  <a:cubicBezTo>
                    <a:pt x="140" y="89"/>
                    <a:pt x="140" y="89"/>
                    <a:pt x="139" y="89"/>
                  </a:cubicBezTo>
                  <a:cubicBezTo>
                    <a:pt x="216" y="106"/>
                    <a:pt x="216" y="106"/>
                    <a:pt x="216" y="106"/>
                  </a:cubicBezTo>
                  <a:cubicBezTo>
                    <a:pt x="216" y="105"/>
                    <a:pt x="216" y="105"/>
                    <a:pt x="216" y="105"/>
                  </a:cubicBezTo>
                  <a:cubicBezTo>
                    <a:pt x="140" y="89"/>
                    <a:pt x="140" y="89"/>
                    <a:pt x="140" y="89"/>
                  </a:cubicBezTo>
                  <a:moveTo>
                    <a:pt x="371" y="65"/>
                  </a:moveTo>
                  <a:cubicBezTo>
                    <a:pt x="356" y="96"/>
                    <a:pt x="356" y="96"/>
                    <a:pt x="356" y="96"/>
                  </a:cubicBezTo>
                  <a:cubicBezTo>
                    <a:pt x="342" y="94"/>
                    <a:pt x="342" y="94"/>
                    <a:pt x="342" y="94"/>
                  </a:cubicBezTo>
                  <a:cubicBezTo>
                    <a:pt x="342" y="94"/>
                    <a:pt x="342" y="95"/>
                    <a:pt x="342" y="95"/>
                  </a:cubicBezTo>
                  <a:cubicBezTo>
                    <a:pt x="356" y="96"/>
                    <a:pt x="356" y="96"/>
                    <a:pt x="356" y="96"/>
                  </a:cubicBezTo>
                  <a:cubicBezTo>
                    <a:pt x="352" y="105"/>
                    <a:pt x="352" y="105"/>
                    <a:pt x="352" y="105"/>
                  </a:cubicBezTo>
                  <a:cubicBezTo>
                    <a:pt x="342" y="96"/>
                    <a:pt x="342" y="96"/>
                    <a:pt x="342" y="96"/>
                  </a:cubicBezTo>
                  <a:cubicBezTo>
                    <a:pt x="342" y="96"/>
                    <a:pt x="341" y="96"/>
                    <a:pt x="341" y="96"/>
                  </a:cubicBezTo>
                  <a:cubicBezTo>
                    <a:pt x="351" y="105"/>
                    <a:pt x="351" y="105"/>
                    <a:pt x="351" y="105"/>
                  </a:cubicBezTo>
                  <a:cubicBezTo>
                    <a:pt x="326" y="161"/>
                    <a:pt x="326" y="161"/>
                    <a:pt x="326" y="161"/>
                  </a:cubicBezTo>
                  <a:cubicBezTo>
                    <a:pt x="326" y="161"/>
                    <a:pt x="326" y="161"/>
                    <a:pt x="326" y="161"/>
                  </a:cubicBezTo>
                  <a:cubicBezTo>
                    <a:pt x="352" y="106"/>
                    <a:pt x="352" y="106"/>
                    <a:pt x="352" y="106"/>
                  </a:cubicBezTo>
                  <a:cubicBezTo>
                    <a:pt x="379" y="130"/>
                    <a:pt x="379" y="130"/>
                    <a:pt x="379" y="130"/>
                  </a:cubicBezTo>
                  <a:cubicBezTo>
                    <a:pt x="326" y="161"/>
                    <a:pt x="326" y="161"/>
                    <a:pt x="326" y="161"/>
                  </a:cubicBezTo>
                  <a:cubicBezTo>
                    <a:pt x="326" y="161"/>
                    <a:pt x="327" y="161"/>
                    <a:pt x="327" y="162"/>
                  </a:cubicBezTo>
                  <a:cubicBezTo>
                    <a:pt x="379" y="130"/>
                    <a:pt x="379" y="130"/>
                    <a:pt x="379" y="130"/>
                  </a:cubicBezTo>
                  <a:cubicBezTo>
                    <a:pt x="420" y="168"/>
                    <a:pt x="420" y="168"/>
                    <a:pt x="420" y="168"/>
                  </a:cubicBezTo>
                  <a:cubicBezTo>
                    <a:pt x="420" y="167"/>
                    <a:pt x="420" y="167"/>
                    <a:pt x="420" y="167"/>
                  </a:cubicBezTo>
                  <a:cubicBezTo>
                    <a:pt x="379" y="130"/>
                    <a:pt x="379" y="130"/>
                    <a:pt x="379" y="130"/>
                  </a:cubicBezTo>
                  <a:cubicBezTo>
                    <a:pt x="419" y="106"/>
                    <a:pt x="419" y="106"/>
                    <a:pt x="419" y="106"/>
                  </a:cubicBezTo>
                  <a:cubicBezTo>
                    <a:pt x="419" y="106"/>
                    <a:pt x="419" y="106"/>
                    <a:pt x="419" y="106"/>
                  </a:cubicBezTo>
                  <a:cubicBezTo>
                    <a:pt x="379" y="130"/>
                    <a:pt x="379" y="130"/>
                    <a:pt x="379" y="130"/>
                  </a:cubicBezTo>
                  <a:cubicBezTo>
                    <a:pt x="352" y="105"/>
                    <a:pt x="352" y="105"/>
                    <a:pt x="352" y="105"/>
                  </a:cubicBezTo>
                  <a:cubicBezTo>
                    <a:pt x="356" y="96"/>
                    <a:pt x="356" y="96"/>
                    <a:pt x="356" y="96"/>
                  </a:cubicBezTo>
                  <a:cubicBezTo>
                    <a:pt x="419" y="105"/>
                    <a:pt x="419" y="105"/>
                    <a:pt x="419" y="105"/>
                  </a:cubicBezTo>
                  <a:cubicBezTo>
                    <a:pt x="419" y="105"/>
                    <a:pt x="419" y="104"/>
                    <a:pt x="419" y="104"/>
                  </a:cubicBezTo>
                  <a:cubicBezTo>
                    <a:pt x="356" y="96"/>
                    <a:pt x="356" y="96"/>
                    <a:pt x="356" y="96"/>
                  </a:cubicBezTo>
                  <a:cubicBezTo>
                    <a:pt x="371" y="65"/>
                    <a:pt x="371" y="65"/>
                    <a:pt x="371" y="65"/>
                  </a:cubicBezTo>
                  <a:cubicBezTo>
                    <a:pt x="371" y="65"/>
                    <a:pt x="371" y="65"/>
                    <a:pt x="371" y="65"/>
                  </a:cubicBezTo>
                  <a:moveTo>
                    <a:pt x="374" y="64"/>
                  </a:moveTo>
                  <a:cubicBezTo>
                    <a:pt x="374" y="64"/>
                    <a:pt x="374" y="64"/>
                    <a:pt x="374" y="64"/>
                  </a:cubicBezTo>
                  <a:cubicBezTo>
                    <a:pt x="419" y="104"/>
                    <a:pt x="419" y="104"/>
                    <a:pt x="419" y="104"/>
                  </a:cubicBezTo>
                  <a:cubicBezTo>
                    <a:pt x="420" y="104"/>
                    <a:pt x="420" y="103"/>
                    <a:pt x="420" y="103"/>
                  </a:cubicBezTo>
                  <a:cubicBezTo>
                    <a:pt x="374" y="64"/>
                    <a:pt x="374" y="64"/>
                    <a:pt x="374" y="64"/>
                  </a:cubicBezTo>
                  <a:moveTo>
                    <a:pt x="32" y="58"/>
                  </a:moveTo>
                  <a:cubicBezTo>
                    <a:pt x="14" y="85"/>
                    <a:pt x="14" y="85"/>
                    <a:pt x="14" y="85"/>
                  </a:cubicBezTo>
                  <a:cubicBezTo>
                    <a:pt x="14" y="85"/>
                    <a:pt x="14" y="85"/>
                    <a:pt x="15" y="85"/>
                  </a:cubicBezTo>
                  <a:cubicBezTo>
                    <a:pt x="15" y="85"/>
                    <a:pt x="15" y="85"/>
                    <a:pt x="15" y="86"/>
                  </a:cubicBezTo>
                  <a:cubicBezTo>
                    <a:pt x="33" y="59"/>
                    <a:pt x="33" y="59"/>
                    <a:pt x="33" y="59"/>
                  </a:cubicBezTo>
                  <a:cubicBezTo>
                    <a:pt x="32" y="58"/>
                    <a:pt x="32" y="58"/>
                    <a:pt x="32" y="58"/>
                  </a:cubicBezTo>
                  <a:cubicBezTo>
                    <a:pt x="32" y="58"/>
                    <a:pt x="32" y="58"/>
                    <a:pt x="32" y="58"/>
                  </a:cubicBezTo>
                  <a:moveTo>
                    <a:pt x="109" y="88"/>
                  </a:moveTo>
                  <a:cubicBezTo>
                    <a:pt x="94" y="88"/>
                    <a:pt x="94" y="88"/>
                    <a:pt x="94" y="88"/>
                  </a:cubicBezTo>
                  <a:cubicBezTo>
                    <a:pt x="101" y="74"/>
                    <a:pt x="101" y="74"/>
                    <a:pt x="101" y="74"/>
                  </a:cubicBezTo>
                  <a:cubicBezTo>
                    <a:pt x="109" y="77"/>
                    <a:pt x="109" y="77"/>
                    <a:pt x="109" y="77"/>
                  </a:cubicBezTo>
                  <a:cubicBezTo>
                    <a:pt x="109" y="88"/>
                    <a:pt x="109" y="88"/>
                    <a:pt x="109" y="88"/>
                  </a:cubicBezTo>
                  <a:moveTo>
                    <a:pt x="60" y="57"/>
                  </a:moveTo>
                  <a:cubicBezTo>
                    <a:pt x="60" y="57"/>
                    <a:pt x="60" y="58"/>
                    <a:pt x="60" y="58"/>
                  </a:cubicBezTo>
                  <a:cubicBezTo>
                    <a:pt x="101" y="74"/>
                    <a:pt x="101" y="74"/>
                    <a:pt x="101" y="74"/>
                  </a:cubicBezTo>
                  <a:cubicBezTo>
                    <a:pt x="94" y="88"/>
                    <a:pt x="94" y="88"/>
                    <a:pt x="94" y="88"/>
                  </a:cubicBezTo>
                  <a:cubicBezTo>
                    <a:pt x="49" y="88"/>
                    <a:pt x="49" y="88"/>
                    <a:pt x="49" y="88"/>
                  </a:cubicBezTo>
                  <a:cubicBezTo>
                    <a:pt x="40" y="70"/>
                    <a:pt x="40" y="70"/>
                    <a:pt x="40" y="70"/>
                  </a:cubicBezTo>
                  <a:cubicBezTo>
                    <a:pt x="57" y="58"/>
                    <a:pt x="57" y="58"/>
                    <a:pt x="57" y="58"/>
                  </a:cubicBezTo>
                  <a:cubicBezTo>
                    <a:pt x="57" y="58"/>
                    <a:pt x="57" y="58"/>
                    <a:pt x="57" y="58"/>
                  </a:cubicBezTo>
                  <a:cubicBezTo>
                    <a:pt x="40" y="69"/>
                    <a:pt x="40" y="69"/>
                    <a:pt x="40" y="69"/>
                  </a:cubicBezTo>
                  <a:cubicBezTo>
                    <a:pt x="34" y="58"/>
                    <a:pt x="34" y="58"/>
                    <a:pt x="34" y="58"/>
                  </a:cubicBezTo>
                  <a:cubicBezTo>
                    <a:pt x="34" y="58"/>
                    <a:pt x="34" y="58"/>
                    <a:pt x="34" y="59"/>
                  </a:cubicBezTo>
                  <a:cubicBezTo>
                    <a:pt x="40" y="69"/>
                    <a:pt x="40" y="69"/>
                    <a:pt x="40" y="69"/>
                  </a:cubicBezTo>
                  <a:cubicBezTo>
                    <a:pt x="15" y="86"/>
                    <a:pt x="15" y="86"/>
                    <a:pt x="15" y="86"/>
                  </a:cubicBezTo>
                  <a:cubicBezTo>
                    <a:pt x="15" y="86"/>
                    <a:pt x="15" y="86"/>
                    <a:pt x="15" y="86"/>
                  </a:cubicBezTo>
                  <a:cubicBezTo>
                    <a:pt x="40" y="70"/>
                    <a:pt x="40" y="70"/>
                    <a:pt x="40" y="70"/>
                  </a:cubicBezTo>
                  <a:cubicBezTo>
                    <a:pt x="49" y="88"/>
                    <a:pt x="49" y="88"/>
                    <a:pt x="49" y="88"/>
                  </a:cubicBezTo>
                  <a:cubicBezTo>
                    <a:pt x="16" y="88"/>
                    <a:pt x="16" y="88"/>
                    <a:pt x="16" y="88"/>
                  </a:cubicBezTo>
                  <a:cubicBezTo>
                    <a:pt x="16" y="88"/>
                    <a:pt x="16" y="88"/>
                    <a:pt x="16" y="88"/>
                  </a:cubicBezTo>
                  <a:cubicBezTo>
                    <a:pt x="49" y="88"/>
                    <a:pt x="49" y="88"/>
                    <a:pt x="49" y="88"/>
                  </a:cubicBezTo>
                  <a:cubicBezTo>
                    <a:pt x="55" y="100"/>
                    <a:pt x="55" y="100"/>
                    <a:pt x="55" y="100"/>
                  </a:cubicBezTo>
                  <a:cubicBezTo>
                    <a:pt x="55" y="100"/>
                    <a:pt x="55" y="100"/>
                    <a:pt x="55" y="100"/>
                  </a:cubicBezTo>
                  <a:cubicBezTo>
                    <a:pt x="49" y="88"/>
                    <a:pt x="49" y="88"/>
                    <a:pt x="49" y="88"/>
                  </a:cubicBezTo>
                  <a:cubicBezTo>
                    <a:pt x="93" y="89"/>
                    <a:pt x="93" y="89"/>
                    <a:pt x="93" y="89"/>
                  </a:cubicBezTo>
                  <a:cubicBezTo>
                    <a:pt x="84" y="106"/>
                    <a:pt x="84" y="106"/>
                    <a:pt x="84" y="106"/>
                  </a:cubicBezTo>
                  <a:cubicBezTo>
                    <a:pt x="59" y="103"/>
                    <a:pt x="59" y="103"/>
                    <a:pt x="59" y="103"/>
                  </a:cubicBezTo>
                  <a:cubicBezTo>
                    <a:pt x="59" y="103"/>
                    <a:pt x="59" y="103"/>
                    <a:pt x="59" y="103"/>
                  </a:cubicBezTo>
                  <a:cubicBezTo>
                    <a:pt x="84" y="106"/>
                    <a:pt x="84" y="106"/>
                    <a:pt x="84" y="106"/>
                  </a:cubicBezTo>
                  <a:cubicBezTo>
                    <a:pt x="64" y="145"/>
                    <a:pt x="64" y="145"/>
                    <a:pt x="64" y="145"/>
                  </a:cubicBezTo>
                  <a:cubicBezTo>
                    <a:pt x="64" y="145"/>
                    <a:pt x="64" y="145"/>
                    <a:pt x="64" y="146"/>
                  </a:cubicBezTo>
                  <a:cubicBezTo>
                    <a:pt x="84" y="106"/>
                    <a:pt x="84" y="106"/>
                    <a:pt x="84" y="106"/>
                  </a:cubicBezTo>
                  <a:cubicBezTo>
                    <a:pt x="107" y="109"/>
                    <a:pt x="107" y="109"/>
                    <a:pt x="107" y="109"/>
                  </a:cubicBezTo>
                  <a:cubicBezTo>
                    <a:pt x="107" y="109"/>
                    <a:pt x="107" y="109"/>
                    <a:pt x="107" y="108"/>
                  </a:cubicBezTo>
                  <a:cubicBezTo>
                    <a:pt x="85" y="106"/>
                    <a:pt x="85" y="106"/>
                    <a:pt x="85" y="106"/>
                  </a:cubicBezTo>
                  <a:cubicBezTo>
                    <a:pt x="94" y="89"/>
                    <a:pt x="94" y="89"/>
                    <a:pt x="94" y="89"/>
                  </a:cubicBezTo>
                  <a:cubicBezTo>
                    <a:pt x="109" y="89"/>
                    <a:pt x="109" y="89"/>
                    <a:pt x="109" y="89"/>
                  </a:cubicBezTo>
                  <a:cubicBezTo>
                    <a:pt x="110" y="106"/>
                    <a:pt x="110" y="106"/>
                    <a:pt x="110" y="106"/>
                  </a:cubicBezTo>
                  <a:cubicBezTo>
                    <a:pt x="110" y="106"/>
                    <a:pt x="110" y="106"/>
                    <a:pt x="110" y="106"/>
                  </a:cubicBezTo>
                  <a:cubicBezTo>
                    <a:pt x="110" y="106"/>
                    <a:pt x="110" y="106"/>
                    <a:pt x="110" y="106"/>
                  </a:cubicBezTo>
                  <a:cubicBezTo>
                    <a:pt x="110" y="89"/>
                    <a:pt x="110" y="89"/>
                    <a:pt x="110" y="89"/>
                  </a:cubicBezTo>
                  <a:cubicBezTo>
                    <a:pt x="136" y="89"/>
                    <a:pt x="136" y="89"/>
                    <a:pt x="136" y="89"/>
                  </a:cubicBezTo>
                  <a:cubicBezTo>
                    <a:pt x="136" y="89"/>
                    <a:pt x="136" y="89"/>
                    <a:pt x="136" y="89"/>
                  </a:cubicBezTo>
                  <a:cubicBezTo>
                    <a:pt x="110" y="88"/>
                    <a:pt x="110" y="88"/>
                    <a:pt x="110" y="88"/>
                  </a:cubicBezTo>
                  <a:cubicBezTo>
                    <a:pt x="109" y="77"/>
                    <a:pt x="109" y="77"/>
                    <a:pt x="109" y="77"/>
                  </a:cubicBezTo>
                  <a:cubicBezTo>
                    <a:pt x="136" y="88"/>
                    <a:pt x="136" y="88"/>
                    <a:pt x="136" y="88"/>
                  </a:cubicBezTo>
                  <a:cubicBezTo>
                    <a:pt x="136" y="88"/>
                    <a:pt x="136" y="88"/>
                    <a:pt x="136" y="88"/>
                  </a:cubicBezTo>
                  <a:cubicBezTo>
                    <a:pt x="109" y="77"/>
                    <a:pt x="109" y="77"/>
                    <a:pt x="109" y="77"/>
                  </a:cubicBezTo>
                  <a:cubicBezTo>
                    <a:pt x="109" y="63"/>
                    <a:pt x="109" y="63"/>
                    <a:pt x="109" y="63"/>
                  </a:cubicBezTo>
                  <a:cubicBezTo>
                    <a:pt x="108" y="63"/>
                    <a:pt x="108" y="63"/>
                    <a:pt x="108" y="63"/>
                  </a:cubicBezTo>
                  <a:cubicBezTo>
                    <a:pt x="108" y="63"/>
                    <a:pt x="108" y="63"/>
                    <a:pt x="108" y="63"/>
                  </a:cubicBezTo>
                  <a:cubicBezTo>
                    <a:pt x="109" y="77"/>
                    <a:pt x="109" y="77"/>
                    <a:pt x="109" y="77"/>
                  </a:cubicBezTo>
                  <a:cubicBezTo>
                    <a:pt x="101" y="74"/>
                    <a:pt x="101" y="74"/>
                    <a:pt x="101" y="74"/>
                  </a:cubicBezTo>
                  <a:cubicBezTo>
                    <a:pt x="107" y="63"/>
                    <a:pt x="107" y="63"/>
                    <a:pt x="107" y="63"/>
                  </a:cubicBezTo>
                  <a:cubicBezTo>
                    <a:pt x="107" y="63"/>
                    <a:pt x="107" y="63"/>
                    <a:pt x="107" y="63"/>
                  </a:cubicBezTo>
                  <a:cubicBezTo>
                    <a:pt x="101" y="74"/>
                    <a:pt x="101" y="74"/>
                    <a:pt x="101" y="74"/>
                  </a:cubicBezTo>
                  <a:cubicBezTo>
                    <a:pt x="60" y="57"/>
                    <a:pt x="60" y="57"/>
                    <a:pt x="60" y="57"/>
                  </a:cubicBezTo>
                  <a:moveTo>
                    <a:pt x="61" y="57"/>
                  </a:moveTo>
                  <a:cubicBezTo>
                    <a:pt x="61" y="57"/>
                    <a:pt x="61" y="57"/>
                    <a:pt x="61" y="57"/>
                  </a:cubicBezTo>
                  <a:cubicBezTo>
                    <a:pt x="106" y="61"/>
                    <a:pt x="106" y="61"/>
                    <a:pt x="106" y="61"/>
                  </a:cubicBezTo>
                  <a:cubicBezTo>
                    <a:pt x="106" y="60"/>
                    <a:pt x="106" y="60"/>
                    <a:pt x="106" y="60"/>
                  </a:cubicBezTo>
                  <a:cubicBezTo>
                    <a:pt x="61" y="57"/>
                    <a:pt x="61" y="57"/>
                    <a:pt x="61" y="57"/>
                  </a:cubicBezTo>
                  <a:moveTo>
                    <a:pt x="35" y="57"/>
                  </a:moveTo>
                  <a:cubicBezTo>
                    <a:pt x="35" y="57"/>
                    <a:pt x="35" y="57"/>
                    <a:pt x="35" y="57"/>
                  </a:cubicBezTo>
                  <a:cubicBezTo>
                    <a:pt x="57" y="57"/>
                    <a:pt x="57" y="57"/>
                    <a:pt x="57" y="57"/>
                  </a:cubicBezTo>
                  <a:cubicBezTo>
                    <a:pt x="57" y="57"/>
                    <a:pt x="57" y="57"/>
                    <a:pt x="57" y="57"/>
                  </a:cubicBezTo>
                  <a:cubicBezTo>
                    <a:pt x="35" y="57"/>
                    <a:pt x="35" y="57"/>
                    <a:pt x="35" y="57"/>
                  </a:cubicBezTo>
                  <a:moveTo>
                    <a:pt x="194" y="40"/>
                  </a:moveTo>
                  <a:cubicBezTo>
                    <a:pt x="194" y="40"/>
                    <a:pt x="193" y="40"/>
                    <a:pt x="193" y="40"/>
                  </a:cubicBezTo>
                  <a:cubicBezTo>
                    <a:pt x="218" y="103"/>
                    <a:pt x="218" y="103"/>
                    <a:pt x="218" y="103"/>
                  </a:cubicBezTo>
                  <a:cubicBezTo>
                    <a:pt x="218" y="103"/>
                    <a:pt x="218" y="103"/>
                    <a:pt x="218" y="103"/>
                  </a:cubicBezTo>
                  <a:cubicBezTo>
                    <a:pt x="194" y="40"/>
                    <a:pt x="194" y="40"/>
                    <a:pt x="194" y="40"/>
                  </a:cubicBezTo>
                  <a:moveTo>
                    <a:pt x="190" y="39"/>
                  </a:moveTo>
                  <a:cubicBezTo>
                    <a:pt x="139" y="87"/>
                    <a:pt x="139" y="87"/>
                    <a:pt x="139" y="87"/>
                  </a:cubicBezTo>
                  <a:cubicBezTo>
                    <a:pt x="139" y="87"/>
                    <a:pt x="139" y="88"/>
                    <a:pt x="139" y="88"/>
                  </a:cubicBezTo>
                  <a:cubicBezTo>
                    <a:pt x="191" y="40"/>
                    <a:pt x="191" y="40"/>
                    <a:pt x="191" y="40"/>
                  </a:cubicBezTo>
                  <a:cubicBezTo>
                    <a:pt x="191" y="39"/>
                    <a:pt x="190" y="39"/>
                    <a:pt x="190" y="39"/>
                  </a:cubicBezTo>
                  <a:moveTo>
                    <a:pt x="35" y="22"/>
                  </a:moveTo>
                  <a:cubicBezTo>
                    <a:pt x="33" y="55"/>
                    <a:pt x="33" y="55"/>
                    <a:pt x="33" y="55"/>
                  </a:cubicBezTo>
                  <a:cubicBezTo>
                    <a:pt x="34" y="55"/>
                    <a:pt x="34" y="55"/>
                    <a:pt x="34" y="55"/>
                  </a:cubicBezTo>
                  <a:cubicBezTo>
                    <a:pt x="36" y="22"/>
                    <a:pt x="36" y="22"/>
                    <a:pt x="36" y="22"/>
                  </a:cubicBezTo>
                  <a:cubicBezTo>
                    <a:pt x="36" y="22"/>
                    <a:pt x="36" y="22"/>
                    <a:pt x="36" y="22"/>
                  </a:cubicBezTo>
                  <a:cubicBezTo>
                    <a:pt x="36" y="22"/>
                    <a:pt x="35" y="22"/>
                    <a:pt x="35" y="22"/>
                  </a:cubicBezTo>
                  <a:moveTo>
                    <a:pt x="37" y="21"/>
                  </a:moveTo>
                  <a:cubicBezTo>
                    <a:pt x="37" y="21"/>
                    <a:pt x="37" y="21"/>
                    <a:pt x="37" y="21"/>
                  </a:cubicBezTo>
                  <a:cubicBezTo>
                    <a:pt x="57" y="55"/>
                    <a:pt x="57" y="55"/>
                    <a:pt x="57" y="55"/>
                  </a:cubicBezTo>
                  <a:cubicBezTo>
                    <a:pt x="58" y="55"/>
                    <a:pt x="58" y="55"/>
                    <a:pt x="58" y="55"/>
                  </a:cubicBezTo>
                  <a:cubicBezTo>
                    <a:pt x="37" y="21"/>
                    <a:pt x="37" y="21"/>
                    <a:pt x="37" y="21"/>
                  </a:cubicBezTo>
                  <a:moveTo>
                    <a:pt x="2" y="1"/>
                  </a:moveTo>
                  <a:cubicBezTo>
                    <a:pt x="2" y="1"/>
                    <a:pt x="2" y="1"/>
                    <a:pt x="2" y="1"/>
                  </a:cubicBezTo>
                  <a:cubicBezTo>
                    <a:pt x="32" y="55"/>
                    <a:pt x="32" y="55"/>
                    <a:pt x="32" y="55"/>
                  </a:cubicBezTo>
                  <a:cubicBezTo>
                    <a:pt x="32" y="55"/>
                    <a:pt x="32" y="55"/>
                    <a:pt x="33" y="55"/>
                  </a:cubicBezTo>
                  <a:cubicBezTo>
                    <a:pt x="2" y="1"/>
                    <a:pt x="2" y="1"/>
                    <a:pt x="2" y="1"/>
                  </a:cubicBezTo>
                  <a:moveTo>
                    <a:pt x="3" y="0"/>
                  </a:moveTo>
                  <a:cubicBezTo>
                    <a:pt x="3" y="0"/>
                    <a:pt x="3" y="0"/>
                    <a:pt x="2" y="0"/>
                  </a:cubicBezTo>
                  <a:cubicBezTo>
                    <a:pt x="2" y="0"/>
                    <a:pt x="2" y="0"/>
                    <a:pt x="2" y="0"/>
                  </a:cubicBezTo>
                  <a:cubicBezTo>
                    <a:pt x="33" y="18"/>
                    <a:pt x="33" y="18"/>
                    <a:pt x="33" y="18"/>
                  </a:cubicBezTo>
                  <a:cubicBezTo>
                    <a:pt x="33" y="18"/>
                    <a:pt x="33" y="18"/>
                    <a:pt x="33" y="17"/>
                  </a:cubicBezTo>
                  <a:cubicBezTo>
                    <a:pt x="3"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0" name="Freeform 3215">
              <a:extLst>
                <a:ext uri="{FF2B5EF4-FFF2-40B4-BE49-F238E27FC236}">
                  <a16:creationId xmlns:a16="http://schemas.microsoft.com/office/drawing/2014/main" id="{F47949DE-50ED-B462-3B52-3CFFD5AAA209}"/>
                </a:ext>
              </a:extLst>
            </p:cNvPr>
            <p:cNvSpPr>
              <a:spLocks/>
            </p:cNvSpPr>
            <p:nvPr/>
          </p:nvSpPr>
          <p:spPr bwMode="auto">
            <a:xfrm>
              <a:off x="7604043" y="471587"/>
              <a:ext cx="46900" cy="44141"/>
            </a:xfrm>
            <a:custGeom>
              <a:avLst/>
              <a:gdLst>
                <a:gd name="T0" fmla="*/ 3 w 7"/>
                <a:gd name="T1" fmla="*/ 0 h 7"/>
                <a:gd name="T2" fmla="*/ 3 w 7"/>
                <a:gd name="T3" fmla="*/ 0 h 7"/>
                <a:gd name="T4" fmla="*/ 0 w 7"/>
                <a:gd name="T5" fmla="*/ 1 h 7"/>
                <a:gd name="T6" fmla="*/ 0 w 7"/>
                <a:gd name="T7" fmla="*/ 2 h 7"/>
                <a:gd name="T8" fmla="*/ 0 w 7"/>
                <a:gd name="T9" fmla="*/ 3 h 7"/>
                <a:gd name="T10" fmla="*/ 0 w 7"/>
                <a:gd name="T11" fmla="*/ 5 h 7"/>
                <a:gd name="T12" fmla="*/ 1 w 7"/>
                <a:gd name="T13" fmla="*/ 5 h 7"/>
                <a:gd name="T14" fmla="*/ 1 w 7"/>
                <a:gd name="T15" fmla="*/ 6 h 7"/>
                <a:gd name="T16" fmla="*/ 3 w 7"/>
                <a:gd name="T17" fmla="*/ 7 h 7"/>
                <a:gd name="T18" fmla="*/ 6 w 7"/>
                <a:gd name="T19" fmla="*/ 5 h 7"/>
                <a:gd name="T20" fmla="*/ 7 w 7"/>
                <a:gd name="T21" fmla="*/ 3 h 7"/>
                <a:gd name="T22" fmla="*/ 7 w 7"/>
                <a:gd name="T23" fmla="*/ 3 h 7"/>
                <a:gd name="T24" fmla="*/ 6 w 7"/>
                <a:gd name="T25" fmla="*/ 1 h 7"/>
                <a:gd name="T26" fmla="*/ 6 w 7"/>
                <a:gd name="T27" fmla="*/ 1 h 7"/>
                <a:gd name="T28" fmla="*/ 5 w 7"/>
                <a:gd name="T29" fmla="*/ 0 h 7"/>
                <a:gd name="T30" fmla="*/ 3 w 7"/>
                <a:gd name="T31" fmla="*/ 0 h 7"/>
                <a:gd name="T32" fmla="*/ 3 w 7"/>
                <a:gd name="T33"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 h="7">
                  <a:moveTo>
                    <a:pt x="3" y="0"/>
                  </a:moveTo>
                  <a:cubicBezTo>
                    <a:pt x="3" y="0"/>
                    <a:pt x="3" y="0"/>
                    <a:pt x="3" y="0"/>
                  </a:cubicBezTo>
                  <a:cubicBezTo>
                    <a:pt x="2" y="0"/>
                    <a:pt x="1" y="0"/>
                    <a:pt x="0" y="1"/>
                  </a:cubicBezTo>
                  <a:cubicBezTo>
                    <a:pt x="0" y="1"/>
                    <a:pt x="0" y="2"/>
                    <a:pt x="0" y="2"/>
                  </a:cubicBezTo>
                  <a:cubicBezTo>
                    <a:pt x="0" y="3"/>
                    <a:pt x="0" y="3"/>
                    <a:pt x="0" y="3"/>
                  </a:cubicBezTo>
                  <a:cubicBezTo>
                    <a:pt x="0" y="4"/>
                    <a:pt x="0" y="4"/>
                    <a:pt x="0" y="5"/>
                  </a:cubicBezTo>
                  <a:cubicBezTo>
                    <a:pt x="1" y="5"/>
                    <a:pt x="1" y="5"/>
                    <a:pt x="1" y="5"/>
                  </a:cubicBezTo>
                  <a:cubicBezTo>
                    <a:pt x="1" y="6"/>
                    <a:pt x="1" y="6"/>
                    <a:pt x="1" y="6"/>
                  </a:cubicBezTo>
                  <a:cubicBezTo>
                    <a:pt x="2" y="6"/>
                    <a:pt x="3" y="7"/>
                    <a:pt x="3" y="7"/>
                  </a:cubicBezTo>
                  <a:cubicBezTo>
                    <a:pt x="4" y="7"/>
                    <a:pt x="6" y="6"/>
                    <a:pt x="6" y="5"/>
                  </a:cubicBezTo>
                  <a:cubicBezTo>
                    <a:pt x="7" y="4"/>
                    <a:pt x="7" y="4"/>
                    <a:pt x="7" y="3"/>
                  </a:cubicBezTo>
                  <a:cubicBezTo>
                    <a:pt x="7" y="3"/>
                    <a:pt x="7" y="3"/>
                    <a:pt x="7" y="3"/>
                  </a:cubicBezTo>
                  <a:cubicBezTo>
                    <a:pt x="7" y="2"/>
                    <a:pt x="7" y="2"/>
                    <a:pt x="6" y="1"/>
                  </a:cubicBezTo>
                  <a:cubicBezTo>
                    <a:pt x="6" y="1"/>
                    <a:pt x="6" y="1"/>
                    <a:pt x="6" y="1"/>
                  </a:cubicBezTo>
                  <a:cubicBezTo>
                    <a:pt x="6" y="1"/>
                    <a:pt x="6" y="0"/>
                    <a:pt x="5" y="0"/>
                  </a:cubicBezTo>
                  <a:cubicBezTo>
                    <a:pt x="5" y="0"/>
                    <a:pt x="4" y="0"/>
                    <a:pt x="3" y="0"/>
                  </a:cubicBezTo>
                  <a:cubicBezTo>
                    <a:pt x="3"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1" name="Freeform 3216">
              <a:extLst>
                <a:ext uri="{FF2B5EF4-FFF2-40B4-BE49-F238E27FC236}">
                  <a16:creationId xmlns:a16="http://schemas.microsoft.com/office/drawing/2014/main" id="{68F79D80-E530-0C2B-2192-57EF79E1BC61}"/>
                </a:ext>
              </a:extLst>
            </p:cNvPr>
            <p:cNvSpPr>
              <a:spLocks/>
            </p:cNvSpPr>
            <p:nvPr/>
          </p:nvSpPr>
          <p:spPr bwMode="auto">
            <a:xfrm>
              <a:off x="7217810" y="885408"/>
              <a:ext cx="52417" cy="44141"/>
            </a:xfrm>
            <a:custGeom>
              <a:avLst/>
              <a:gdLst>
                <a:gd name="T0" fmla="*/ 4 w 8"/>
                <a:gd name="T1" fmla="*/ 0 h 7"/>
                <a:gd name="T2" fmla="*/ 1 w 8"/>
                <a:gd name="T3" fmla="*/ 2 h 7"/>
                <a:gd name="T4" fmla="*/ 0 w 8"/>
                <a:gd name="T5" fmla="*/ 3 h 7"/>
                <a:gd name="T6" fmla="*/ 0 w 8"/>
                <a:gd name="T7" fmla="*/ 3 h 7"/>
                <a:gd name="T8" fmla="*/ 2 w 8"/>
                <a:gd name="T9" fmla="*/ 7 h 7"/>
                <a:gd name="T10" fmla="*/ 4 w 8"/>
                <a:gd name="T11" fmla="*/ 7 h 7"/>
                <a:gd name="T12" fmla="*/ 7 w 8"/>
                <a:gd name="T13" fmla="*/ 6 h 7"/>
                <a:gd name="T14" fmla="*/ 6 w 8"/>
                <a:gd name="T15" fmla="*/ 1 h 7"/>
                <a:gd name="T16" fmla="*/ 5 w 8"/>
                <a:gd name="T17" fmla="*/ 1 h 7"/>
                <a:gd name="T18" fmla="*/ 5 w 8"/>
                <a:gd name="T19" fmla="*/ 1 h 7"/>
                <a:gd name="T20" fmla="*/ 4 w 8"/>
                <a:gd name="T21"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7">
                  <a:moveTo>
                    <a:pt x="4" y="0"/>
                  </a:moveTo>
                  <a:cubicBezTo>
                    <a:pt x="3" y="0"/>
                    <a:pt x="2" y="1"/>
                    <a:pt x="1" y="2"/>
                  </a:cubicBezTo>
                  <a:cubicBezTo>
                    <a:pt x="1" y="2"/>
                    <a:pt x="0" y="3"/>
                    <a:pt x="0" y="3"/>
                  </a:cubicBezTo>
                  <a:cubicBezTo>
                    <a:pt x="0" y="3"/>
                    <a:pt x="0" y="3"/>
                    <a:pt x="0" y="3"/>
                  </a:cubicBezTo>
                  <a:cubicBezTo>
                    <a:pt x="0" y="5"/>
                    <a:pt x="1" y="6"/>
                    <a:pt x="2" y="7"/>
                  </a:cubicBezTo>
                  <a:cubicBezTo>
                    <a:pt x="2" y="7"/>
                    <a:pt x="3" y="7"/>
                    <a:pt x="4" y="7"/>
                  </a:cubicBezTo>
                  <a:cubicBezTo>
                    <a:pt x="5" y="7"/>
                    <a:pt x="6" y="7"/>
                    <a:pt x="7" y="6"/>
                  </a:cubicBezTo>
                  <a:cubicBezTo>
                    <a:pt x="8" y="4"/>
                    <a:pt x="7" y="2"/>
                    <a:pt x="6" y="1"/>
                  </a:cubicBezTo>
                  <a:cubicBezTo>
                    <a:pt x="6" y="1"/>
                    <a:pt x="5" y="1"/>
                    <a:pt x="5" y="1"/>
                  </a:cubicBezTo>
                  <a:cubicBezTo>
                    <a:pt x="5" y="1"/>
                    <a:pt x="5" y="1"/>
                    <a:pt x="5" y="1"/>
                  </a:cubicBezTo>
                  <a:cubicBezTo>
                    <a:pt x="5" y="0"/>
                    <a:pt x="4"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2" name="Freeform 3217">
              <a:extLst>
                <a:ext uri="{FF2B5EF4-FFF2-40B4-BE49-F238E27FC236}">
                  <a16:creationId xmlns:a16="http://schemas.microsoft.com/office/drawing/2014/main" id="{F6442238-AB75-6B1E-A45F-A6EC8C6BCA83}"/>
                </a:ext>
              </a:extLst>
            </p:cNvPr>
            <p:cNvSpPr>
              <a:spLocks/>
            </p:cNvSpPr>
            <p:nvPr/>
          </p:nvSpPr>
          <p:spPr bwMode="auto">
            <a:xfrm>
              <a:off x="8318575" y="452275"/>
              <a:ext cx="46900" cy="44141"/>
            </a:xfrm>
            <a:custGeom>
              <a:avLst/>
              <a:gdLst>
                <a:gd name="T0" fmla="*/ 3 w 7"/>
                <a:gd name="T1" fmla="*/ 0 h 7"/>
                <a:gd name="T2" fmla="*/ 2 w 7"/>
                <a:gd name="T3" fmla="*/ 0 h 7"/>
                <a:gd name="T4" fmla="*/ 2 w 7"/>
                <a:gd name="T5" fmla="*/ 0 h 7"/>
                <a:gd name="T6" fmla="*/ 1 w 7"/>
                <a:gd name="T7" fmla="*/ 1 h 7"/>
                <a:gd name="T8" fmla="*/ 0 w 7"/>
                <a:gd name="T9" fmla="*/ 2 h 7"/>
                <a:gd name="T10" fmla="*/ 0 w 7"/>
                <a:gd name="T11" fmla="*/ 3 h 7"/>
                <a:gd name="T12" fmla="*/ 0 w 7"/>
                <a:gd name="T13" fmla="*/ 3 h 7"/>
                <a:gd name="T14" fmla="*/ 0 w 7"/>
                <a:gd name="T15" fmla="*/ 3 h 7"/>
                <a:gd name="T16" fmla="*/ 1 w 7"/>
                <a:gd name="T17" fmla="*/ 6 h 7"/>
                <a:gd name="T18" fmla="*/ 1 w 7"/>
                <a:gd name="T19" fmla="*/ 6 h 7"/>
                <a:gd name="T20" fmla="*/ 1 w 7"/>
                <a:gd name="T21" fmla="*/ 6 h 7"/>
                <a:gd name="T22" fmla="*/ 3 w 7"/>
                <a:gd name="T23" fmla="*/ 7 h 7"/>
                <a:gd name="T24" fmla="*/ 3 w 7"/>
                <a:gd name="T25" fmla="*/ 7 h 7"/>
                <a:gd name="T26" fmla="*/ 4 w 7"/>
                <a:gd name="T27" fmla="*/ 7 h 7"/>
                <a:gd name="T28" fmla="*/ 6 w 7"/>
                <a:gd name="T29" fmla="*/ 5 h 7"/>
                <a:gd name="T30" fmla="*/ 6 w 7"/>
                <a:gd name="T31" fmla="*/ 5 h 7"/>
                <a:gd name="T32" fmla="*/ 7 w 7"/>
                <a:gd name="T33" fmla="*/ 5 h 7"/>
                <a:gd name="T34" fmla="*/ 5 w 7"/>
                <a:gd name="T35" fmla="*/ 0 h 7"/>
                <a:gd name="T36" fmla="*/ 3 w 7"/>
                <a:gd name="T3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 h="7">
                  <a:moveTo>
                    <a:pt x="3" y="0"/>
                  </a:moveTo>
                  <a:cubicBezTo>
                    <a:pt x="3" y="0"/>
                    <a:pt x="3" y="0"/>
                    <a:pt x="2" y="0"/>
                  </a:cubicBezTo>
                  <a:cubicBezTo>
                    <a:pt x="2" y="0"/>
                    <a:pt x="2" y="0"/>
                    <a:pt x="2" y="0"/>
                  </a:cubicBezTo>
                  <a:cubicBezTo>
                    <a:pt x="1" y="0"/>
                    <a:pt x="1" y="1"/>
                    <a:pt x="1" y="1"/>
                  </a:cubicBezTo>
                  <a:cubicBezTo>
                    <a:pt x="0" y="1"/>
                    <a:pt x="0" y="2"/>
                    <a:pt x="0" y="2"/>
                  </a:cubicBezTo>
                  <a:cubicBezTo>
                    <a:pt x="0" y="2"/>
                    <a:pt x="0" y="2"/>
                    <a:pt x="0" y="3"/>
                  </a:cubicBezTo>
                  <a:cubicBezTo>
                    <a:pt x="0" y="3"/>
                    <a:pt x="0" y="3"/>
                    <a:pt x="0" y="3"/>
                  </a:cubicBezTo>
                  <a:cubicBezTo>
                    <a:pt x="0" y="3"/>
                    <a:pt x="0" y="3"/>
                    <a:pt x="0" y="3"/>
                  </a:cubicBezTo>
                  <a:cubicBezTo>
                    <a:pt x="0" y="4"/>
                    <a:pt x="0" y="5"/>
                    <a:pt x="1" y="6"/>
                  </a:cubicBezTo>
                  <a:cubicBezTo>
                    <a:pt x="1" y="6"/>
                    <a:pt x="1" y="6"/>
                    <a:pt x="1" y="6"/>
                  </a:cubicBezTo>
                  <a:cubicBezTo>
                    <a:pt x="1" y="6"/>
                    <a:pt x="1" y="6"/>
                    <a:pt x="1" y="6"/>
                  </a:cubicBezTo>
                  <a:cubicBezTo>
                    <a:pt x="2" y="6"/>
                    <a:pt x="3" y="7"/>
                    <a:pt x="3" y="7"/>
                  </a:cubicBezTo>
                  <a:cubicBezTo>
                    <a:pt x="3" y="7"/>
                    <a:pt x="3" y="7"/>
                    <a:pt x="3" y="7"/>
                  </a:cubicBezTo>
                  <a:cubicBezTo>
                    <a:pt x="4" y="7"/>
                    <a:pt x="4" y="7"/>
                    <a:pt x="4" y="7"/>
                  </a:cubicBezTo>
                  <a:cubicBezTo>
                    <a:pt x="5" y="7"/>
                    <a:pt x="6" y="6"/>
                    <a:pt x="6" y="5"/>
                  </a:cubicBezTo>
                  <a:cubicBezTo>
                    <a:pt x="6" y="5"/>
                    <a:pt x="6" y="5"/>
                    <a:pt x="6" y="5"/>
                  </a:cubicBezTo>
                  <a:cubicBezTo>
                    <a:pt x="7" y="5"/>
                    <a:pt x="7" y="5"/>
                    <a:pt x="7" y="5"/>
                  </a:cubicBezTo>
                  <a:cubicBezTo>
                    <a:pt x="7" y="3"/>
                    <a:pt x="7" y="1"/>
                    <a:pt x="5" y="0"/>
                  </a:cubicBezTo>
                  <a:cubicBezTo>
                    <a:pt x="5" y="0"/>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3" name="Freeform 3218">
              <a:extLst>
                <a:ext uri="{FF2B5EF4-FFF2-40B4-BE49-F238E27FC236}">
                  <a16:creationId xmlns:a16="http://schemas.microsoft.com/office/drawing/2014/main" id="{E3CADE2E-64C6-A29A-E8F1-ADAFC1526540}"/>
                </a:ext>
              </a:extLst>
            </p:cNvPr>
            <p:cNvSpPr>
              <a:spLocks/>
            </p:cNvSpPr>
            <p:nvPr/>
          </p:nvSpPr>
          <p:spPr bwMode="auto">
            <a:xfrm>
              <a:off x="7598526" y="157082"/>
              <a:ext cx="33106" cy="33106"/>
            </a:xfrm>
            <a:custGeom>
              <a:avLst/>
              <a:gdLst>
                <a:gd name="T0" fmla="*/ 2 w 5"/>
                <a:gd name="T1" fmla="*/ 0 h 5"/>
                <a:gd name="T2" fmla="*/ 0 w 5"/>
                <a:gd name="T3" fmla="*/ 1 h 5"/>
                <a:gd name="T4" fmla="*/ 0 w 5"/>
                <a:gd name="T5" fmla="*/ 2 h 5"/>
                <a:gd name="T6" fmla="*/ 0 w 5"/>
                <a:gd name="T7" fmla="*/ 3 h 5"/>
                <a:gd name="T8" fmla="*/ 1 w 5"/>
                <a:gd name="T9" fmla="*/ 5 h 5"/>
                <a:gd name="T10" fmla="*/ 1 w 5"/>
                <a:gd name="T11" fmla="*/ 5 h 5"/>
                <a:gd name="T12" fmla="*/ 1 w 5"/>
                <a:gd name="T13" fmla="*/ 5 h 5"/>
                <a:gd name="T14" fmla="*/ 2 w 5"/>
                <a:gd name="T15" fmla="*/ 5 h 5"/>
                <a:gd name="T16" fmla="*/ 2 w 5"/>
                <a:gd name="T17" fmla="*/ 5 h 5"/>
                <a:gd name="T18" fmla="*/ 3 w 5"/>
                <a:gd name="T19" fmla="*/ 5 h 5"/>
                <a:gd name="T20" fmla="*/ 5 w 5"/>
                <a:gd name="T21" fmla="*/ 4 h 5"/>
                <a:gd name="T22" fmla="*/ 4 w 5"/>
                <a:gd name="T23" fmla="*/ 0 h 5"/>
                <a:gd name="T24" fmla="*/ 2 w 5"/>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5">
                  <a:moveTo>
                    <a:pt x="2" y="0"/>
                  </a:moveTo>
                  <a:cubicBezTo>
                    <a:pt x="1" y="0"/>
                    <a:pt x="1" y="0"/>
                    <a:pt x="0" y="1"/>
                  </a:cubicBezTo>
                  <a:cubicBezTo>
                    <a:pt x="0" y="1"/>
                    <a:pt x="0" y="2"/>
                    <a:pt x="0" y="2"/>
                  </a:cubicBezTo>
                  <a:cubicBezTo>
                    <a:pt x="0" y="2"/>
                    <a:pt x="0" y="2"/>
                    <a:pt x="0" y="3"/>
                  </a:cubicBezTo>
                  <a:cubicBezTo>
                    <a:pt x="0" y="3"/>
                    <a:pt x="0" y="4"/>
                    <a:pt x="1" y="5"/>
                  </a:cubicBezTo>
                  <a:cubicBezTo>
                    <a:pt x="1" y="5"/>
                    <a:pt x="1" y="5"/>
                    <a:pt x="1" y="5"/>
                  </a:cubicBezTo>
                  <a:cubicBezTo>
                    <a:pt x="1" y="5"/>
                    <a:pt x="1" y="5"/>
                    <a:pt x="1" y="5"/>
                  </a:cubicBezTo>
                  <a:cubicBezTo>
                    <a:pt x="1" y="5"/>
                    <a:pt x="2" y="5"/>
                    <a:pt x="2" y="5"/>
                  </a:cubicBezTo>
                  <a:cubicBezTo>
                    <a:pt x="2" y="5"/>
                    <a:pt x="2" y="5"/>
                    <a:pt x="2" y="5"/>
                  </a:cubicBezTo>
                  <a:cubicBezTo>
                    <a:pt x="2" y="5"/>
                    <a:pt x="2" y="5"/>
                    <a:pt x="3" y="5"/>
                  </a:cubicBezTo>
                  <a:cubicBezTo>
                    <a:pt x="3" y="5"/>
                    <a:pt x="4" y="5"/>
                    <a:pt x="5" y="4"/>
                  </a:cubicBezTo>
                  <a:cubicBezTo>
                    <a:pt x="5" y="3"/>
                    <a:pt x="5" y="1"/>
                    <a:pt x="4" y="0"/>
                  </a:cubicBezTo>
                  <a:cubicBezTo>
                    <a:pt x="3" y="0"/>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4" name="Freeform 3219">
              <a:extLst>
                <a:ext uri="{FF2B5EF4-FFF2-40B4-BE49-F238E27FC236}">
                  <a16:creationId xmlns:a16="http://schemas.microsoft.com/office/drawing/2014/main" id="{23122D31-A148-02CC-FD3E-EF2DADC55E1C}"/>
                </a:ext>
              </a:extLst>
            </p:cNvPr>
            <p:cNvSpPr>
              <a:spLocks/>
            </p:cNvSpPr>
            <p:nvPr/>
          </p:nvSpPr>
          <p:spPr bwMode="auto">
            <a:xfrm>
              <a:off x="8150288" y="5348"/>
              <a:ext cx="38623" cy="33106"/>
            </a:xfrm>
            <a:custGeom>
              <a:avLst/>
              <a:gdLst>
                <a:gd name="T0" fmla="*/ 3 w 6"/>
                <a:gd name="T1" fmla="*/ 0 h 5"/>
                <a:gd name="T2" fmla="*/ 0 w 6"/>
                <a:gd name="T3" fmla="*/ 1 h 5"/>
                <a:gd name="T4" fmla="*/ 0 w 6"/>
                <a:gd name="T5" fmla="*/ 4 h 5"/>
                <a:gd name="T6" fmla="*/ 1 w 6"/>
                <a:gd name="T7" fmla="*/ 5 h 5"/>
                <a:gd name="T8" fmla="*/ 1 w 6"/>
                <a:gd name="T9" fmla="*/ 5 h 5"/>
                <a:gd name="T10" fmla="*/ 3 w 6"/>
                <a:gd name="T11" fmla="*/ 5 h 5"/>
                <a:gd name="T12" fmla="*/ 3 w 6"/>
                <a:gd name="T13" fmla="*/ 5 h 5"/>
                <a:gd name="T14" fmla="*/ 4 w 6"/>
                <a:gd name="T15" fmla="*/ 5 h 5"/>
                <a:gd name="T16" fmla="*/ 5 w 6"/>
                <a:gd name="T17" fmla="*/ 4 h 5"/>
                <a:gd name="T18" fmla="*/ 4 w 6"/>
                <a:gd name="T19" fmla="*/ 0 h 5"/>
                <a:gd name="T20" fmla="*/ 3 w 6"/>
                <a:gd name="T2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5">
                  <a:moveTo>
                    <a:pt x="3" y="0"/>
                  </a:moveTo>
                  <a:cubicBezTo>
                    <a:pt x="2" y="0"/>
                    <a:pt x="1" y="0"/>
                    <a:pt x="0" y="1"/>
                  </a:cubicBezTo>
                  <a:cubicBezTo>
                    <a:pt x="0" y="2"/>
                    <a:pt x="0" y="3"/>
                    <a:pt x="0" y="4"/>
                  </a:cubicBezTo>
                  <a:cubicBezTo>
                    <a:pt x="0" y="4"/>
                    <a:pt x="1" y="4"/>
                    <a:pt x="1" y="5"/>
                  </a:cubicBezTo>
                  <a:cubicBezTo>
                    <a:pt x="1" y="5"/>
                    <a:pt x="1" y="5"/>
                    <a:pt x="1" y="5"/>
                  </a:cubicBezTo>
                  <a:cubicBezTo>
                    <a:pt x="1" y="5"/>
                    <a:pt x="2" y="5"/>
                    <a:pt x="3" y="5"/>
                  </a:cubicBezTo>
                  <a:cubicBezTo>
                    <a:pt x="3" y="5"/>
                    <a:pt x="3" y="5"/>
                    <a:pt x="3" y="5"/>
                  </a:cubicBezTo>
                  <a:cubicBezTo>
                    <a:pt x="3" y="5"/>
                    <a:pt x="4" y="5"/>
                    <a:pt x="4" y="5"/>
                  </a:cubicBezTo>
                  <a:cubicBezTo>
                    <a:pt x="4" y="5"/>
                    <a:pt x="4" y="5"/>
                    <a:pt x="5" y="4"/>
                  </a:cubicBezTo>
                  <a:cubicBezTo>
                    <a:pt x="6" y="3"/>
                    <a:pt x="5" y="1"/>
                    <a:pt x="4" y="0"/>
                  </a:cubicBezTo>
                  <a:cubicBezTo>
                    <a:pt x="4"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5" name="Freeform 3220">
              <a:extLst>
                <a:ext uri="{FF2B5EF4-FFF2-40B4-BE49-F238E27FC236}">
                  <a16:creationId xmlns:a16="http://schemas.microsoft.com/office/drawing/2014/main" id="{1A27A8BE-63F3-9C59-8230-445FE62F8BB3}"/>
                </a:ext>
              </a:extLst>
            </p:cNvPr>
            <p:cNvSpPr>
              <a:spLocks/>
            </p:cNvSpPr>
            <p:nvPr/>
          </p:nvSpPr>
          <p:spPr bwMode="auto">
            <a:xfrm>
              <a:off x="6969517" y="333646"/>
              <a:ext cx="38623" cy="33106"/>
            </a:xfrm>
            <a:custGeom>
              <a:avLst/>
              <a:gdLst>
                <a:gd name="T0" fmla="*/ 3 w 6"/>
                <a:gd name="T1" fmla="*/ 0 h 5"/>
                <a:gd name="T2" fmla="*/ 1 w 6"/>
                <a:gd name="T3" fmla="*/ 1 h 5"/>
                <a:gd name="T4" fmla="*/ 1 w 6"/>
                <a:gd name="T5" fmla="*/ 5 h 5"/>
                <a:gd name="T6" fmla="*/ 3 w 6"/>
                <a:gd name="T7" fmla="*/ 5 h 5"/>
                <a:gd name="T8" fmla="*/ 5 w 6"/>
                <a:gd name="T9" fmla="*/ 4 h 5"/>
                <a:gd name="T10" fmla="*/ 6 w 6"/>
                <a:gd name="T11" fmla="*/ 3 h 5"/>
                <a:gd name="T12" fmla="*/ 6 w 6"/>
                <a:gd name="T13" fmla="*/ 3 h 5"/>
                <a:gd name="T14" fmla="*/ 5 w 6"/>
                <a:gd name="T15" fmla="*/ 1 h 5"/>
                <a:gd name="T16" fmla="*/ 5 w 6"/>
                <a:gd name="T17" fmla="*/ 1 h 5"/>
                <a:gd name="T18" fmla="*/ 5 w 6"/>
                <a:gd name="T19" fmla="*/ 1 h 5"/>
                <a:gd name="T20" fmla="*/ 5 w 6"/>
                <a:gd name="T21" fmla="*/ 0 h 5"/>
                <a:gd name="T22" fmla="*/ 4 w 6"/>
                <a:gd name="T23" fmla="*/ 0 h 5"/>
                <a:gd name="T24" fmla="*/ 3 w 6"/>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5">
                  <a:moveTo>
                    <a:pt x="3" y="0"/>
                  </a:moveTo>
                  <a:cubicBezTo>
                    <a:pt x="2" y="0"/>
                    <a:pt x="1" y="0"/>
                    <a:pt x="1" y="1"/>
                  </a:cubicBezTo>
                  <a:cubicBezTo>
                    <a:pt x="0" y="2"/>
                    <a:pt x="0" y="4"/>
                    <a:pt x="1" y="5"/>
                  </a:cubicBezTo>
                  <a:cubicBezTo>
                    <a:pt x="2" y="5"/>
                    <a:pt x="2" y="5"/>
                    <a:pt x="3" y="5"/>
                  </a:cubicBezTo>
                  <a:cubicBezTo>
                    <a:pt x="4" y="5"/>
                    <a:pt x="5" y="5"/>
                    <a:pt x="5" y="4"/>
                  </a:cubicBezTo>
                  <a:cubicBezTo>
                    <a:pt x="5" y="4"/>
                    <a:pt x="6" y="3"/>
                    <a:pt x="6" y="3"/>
                  </a:cubicBezTo>
                  <a:cubicBezTo>
                    <a:pt x="6" y="3"/>
                    <a:pt x="6" y="3"/>
                    <a:pt x="6" y="3"/>
                  </a:cubicBezTo>
                  <a:cubicBezTo>
                    <a:pt x="6" y="2"/>
                    <a:pt x="6" y="2"/>
                    <a:pt x="5" y="1"/>
                  </a:cubicBezTo>
                  <a:cubicBezTo>
                    <a:pt x="5" y="1"/>
                    <a:pt x="5" y="1"/>
                    <a:pt x="5" y="1"/>
                  </a:cubicBezTo>
                  <a:cubicBezTo>
                    <a:pt x="5" y="1"/>
                    <a:pt x="5" y="1"/>
                    <a:pt x="5" y="1"/>
                  </a:cubicBezTo>
                  <a:cubicBezTo>
                    <a:pt x="5" y="0"/>
                    <a:pt x="5" y="0"/>
                    <a:pt x="5" y="0"/>
                  </a:cubicBezTo>
                  <a:cubicBezTo>
                    <a:pt x="4" y="0"/>
                    <a:pt x="4" y="0"/>
                    <a:pt x="4" y="0"/>
                  </a:cubicBezTo>
                  <a:cubicBezTo>
                    <a:pt x="4"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6" name="Freeform 3221">
              <a:extLst>
                <a:ext uri="{FF2B5EF4-FFF2-40B4-BE49-F238E27FC236}">
                  <a16:creationId xmlns:a16="http://schemas.microsoft.com/office/drawing/2014/main" id="{C220EFBA-4AA8-D913-0270-408FB56428FA}"/>
                </a:ext>
              </a:extLst>
            </p:cNvPr>
            <p:cNvSpPr>
              <a:spLocks/>
            </p:cNvSpPr>
            <p:nvPr/>
          </p:nvSpPr>
          <p:spPr bwMode="auto">
            <a:xfrm>
              <a:off x="7250916" y="432963"/>
              <a:ext cx="38623" cy="38623"/>
            </a:xfrm>
            <a:custGeom>
              <a:avLst/>
              <a:gdLst>
                <a:gd name="T0" fmla="*/ 3 w 6"/>
                <a:gd name="T1" fmla="*/ 0 h 6"/>
                <a:gd name="T2" fmla="*/ 2 w 6"/>
                <a:gd name="T3" fmla="*/ 0 h 6"/>
                <a:gd name="T4" fmla="*/ 2 w 6"/>
                <a:gd name="T5" fmla="*/ 0 h 6"/>
                <a:gd name="T6" fmla="*/ 1 w 6"/>
                <a:gd name="T7" fmla="*/ 1 h 6"/>
                <a:gd name="T8" fmla="*/ 1 w 6"/>
                <a:gd name="T9" fmla="*/ 5 h 6"/>
                <a:gd name="T10" fmla="*/ 2 w 6"/>
                <a:gd name="T11" fmla="*/ 5 h 6"/>
                <a:gd name="T12" fmla="*/ 2 w 6"/>
                <a:gd name="T13" fmla="*/ 5 h 6"/>
                <a:gd name="T14" fmla="*/ 3 w 6"/>
                <a:gd name="T15" fmla="*/ 6 h 6"/>
                <a:gd name="T16" fmla="*/ 4 w 6"/>
                <a:gd name="T17" fmla="*/ 6 h 6"/>
                <a:gd name="T18" fmla="*/ 4 w 6"/>
                <a:gd name="T19" fmla="*/ 5 h 6"/>
                <a:gd name="T20" fmla="*/ 6 w 6"/>
                <a:gd name="T21" fmla="*/ 4 h 6"/>
                <a:gd name="T22" fmla="*/ 6 w 6"/>
                <a:gd name="T23" fmla="*/ 3 h 6"/>
                <a:gd name="T24" fmla="*/ 6 w 6"/>
                <a:gd name="T25" fmla="*/ 3 h 6"/>
                <a:gd name="T26" fmla="*/ 5 w 6"/>
                <a:gd name="T27" fmla="*/ 1 h 6"/>
                <a:gd name="T28" fmla="*/ 3 w 6"/>
                <a:gd name="T2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6">
                  <a:moveTo>
                    <a:pt x="3" y="0"/>
                  </a:moveTo>
                  <a:cubicBezTo>
                    <a:pt x="3" y="0"/>
                    <a:pt x="3" y="0"/>
                    <a:pt x="2" y="0"/>
                  </a:cubicBezTo>
                  <a:cubicBezTo>
                    <a:pt x="2" y="0"/>
                    <a:pt x="2" y="0"/>
                    <a:pt x="2" y="0"/>
                  </a:cubicBezTo>
                  <a:cubicBezTo>
                    <a:pt x="2" y="1"/>
                    <a:pt x="1" y="1"/>
                    <a:pt x="1" y="1"/>
                  </a:cubicBezTo>
                  <a:cubicBezTo>
                    <a:pt x="0" y="2"/>
                    <a:pt x="1" y="4"/>
                    <a:pt x="1" y="5"/>
                  </a:cubicBezTo>
                  <a:cubicBezTo>
                    <a:pt x="1" y="5"/>
                    <a:pt x="2" y="5"/>
                    <a:pt x="2" y="5"/>
                  </a:cubicBezTo>
                  <a:cubicBezTo>
                    <a:pt x="2" y="5"/>
                    <a:pt x="2" y="5"/>
                    <a:pt x="2" y="5"/>
                  </a:cubicBezTo>
                  <a:cubicBezTo>
                    <a:pt x="2" y="5"/>
                    <a:pt x="3" y="6"/>
                    <a:pt x="3" y="6"/>
                  </a:cubicBezTo>
                  <a:cubicBezTo>
                    <a:pt x="3" y="6"/>
                    <a:pt x="4" y="6"/>
                    <a:pt x="4" y="6"/>
                  </a:cubicBezTo>
                  <a:cubicBezTo>
                    <a:pt x="4" y="5"/>
                    <a:pt x="4" y="5"/>
                    <a:pt x="4" y="5"/>
                  </a:cubicBezTo>
                  <a:cubicBezTo>
                    <a:pt x="5" y="5"/>
                    <a:pt x="5" y="5"/>
                    <a:pt x="6" y="4"/>
                  </a:cubicBezTo>
                  <a:cubicBezTo>
                    <a:pt x="6" y="4"/>
                    <a:pt x="6" y="4"/>
                    <a:pt x="6" y="3"/>
                  </a:cubicBezTo>
                  <a:cubicBezTo>
                    <a:pt x="6" y="3"/>
                    <a:pt x="6" y="3"/>
                    <a:pt x="6" y="3"/>
                  </a:cubicBezTo>
                  <a:cubicBezTo>
                    <a:pt x="6" y="2"/>
                    <a:pt x="6" y="1"/>
                    <a:pt x="5" y="1"/>
                  </a:cubicBezTo>
                  <a:cubicBezTo>
                    <a:pt x="4" y="0"/>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7" name="Freeform 3222">
              <a:extLst>
                <a:ext uri="{FF2B5EF4-FFF2-40B4-BE49-F238E27FC236}">
                  <a16:creationId xmlns:a16="http://schemas.microsoft.com/office/drawing/2014/main" id="{7E935DC1-AF94-02E5-EEE6-460797942614}"/>
                </a:ext>
              </a:extLst>
            </p:cNvPr>
            <p:cNvSpPr>
              <a:spLocks/>
            </p:cNvSpPr>
            <p:nvPr/>
          </p:nvSpPr>
          <p:spPr bwMode="auto">
            <a:xfrm>
              <a:off x="8784814" y="706086"/>
              <a:ext cx="38623" cy="41382"/>
            </a:xfrm>
            <a:custGeom>
              <a:avLst/>
              <a:gdLst>
                <a:gd name="T0" fmla="*/ 3 w 6"/>
                <a:gd name="T1" fmla="*/ 0 h 6"/>
                <a:gd name="T2" fmla="*/ 1 w 6"/>
                <a:gd name="T3" fmla="*/ 1 h 6"/>
                <a:gd name="T4" fmla="*/ 1 w 6"/>
                <a:gd name="T5" fmla="*/ 1 h 6"/>
                <a:gd name="T6" fmla="*/ 1 w 6"/>
                <a:gd name="T7" fmla="*/ 2 h 6"/>
                <a:gd name="T8" fmla="*/ 0 w 6"/>
                <a:gd name="T9" fmla="*/ 3 h 6"/>
                <a:gd name="T10" fmla="*/ 1 w 6"/>
                <a:gd name="T11" fmla="*/ 3 h 6"/>
                <a:gd name="T12" fmla="*/ 2 w 6"/>
                <a:gd name="T13" fmla="*/ 5 h 6"/>
                <a:gd name="T14" fmla="*/ 3 w 6"/>
                <a:gd name="T15" fmla="*/ 6 h 6"/>
                <a:gd name="T16" fmla="*/ 5 w 6"/>
                <a:gd name="T17" fmla="*/ 5 h 6"/>
                <a:gd name="T18" fmla="*/ 5 w 6"/>
                <a:gd name="T19" fmla="*/ 5 h 6"/>
                <a:gd name="T20" fmla="*/ 5 w 6"/>
                <a:gd name="T21" fmla="*/ 4 h 6"/>
                <a:gd name="T22" fmla="*/ 6 w 6"/>
                <a:gd name="T23" fmla="*/ 4 h 6"/>
                <a:gd name="T24" fmla="*/ 6 w 6"/>
                <a:gd name="T25" fmla="*/ 4 h 6"/>
                <a:gd name="T26" fmla="*/ 5 w 6"/>
                <a:gd name="T27" fmla="*/ 1 h 6"/>
                <a:gd name="T28" fmla="*/ 5 w 6"/>
                <a:gd name="T29" fmla="*/ 1 h 6"/>
                <a:gd name="T30" fmla="*/ 5 w 6"/>
                <a:gd name="T31" fmla="*/ 1 h 6"/>
                <a:gd name="T32" fmla="*/ 3 w 6"/>
                <a:gd name="T3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 h="6">
                  <a:moveTo>
                    <a:pt x="3" y="0"/>
                  </a:moveTo>
                  <a:cubicBezTo>
                    <a:pt x="2" y="0"/>
                    <a:pt x="2" y="1"/>
                    <a:pt x="1" y="1"/>
                  </a:cubicBezTo>
                  <a:cubicBezTo>
                    <a:pt x="1" y="1"/>
                    <a:pt x="1" y="1"/>
                    <a:pt x="1" y="1"/>
                  </a:cubicBezTo>
                  <a:cubicBezTo>
                    <a:pt x="1" y="2"/>
                    <a:pt x="1" y="2"/>
                    <a:pt x="1" y="2"/>
                  </a:cubicBezTo>
                  <a:cubicBezTo>
                    <a:pt x="1" y="2"/>
                    <a:pt x="0" y="3"/>
                    <a:pt x="0" y="3"/>
                  </a:cubicBezTo>
                  <a:cubicBezTo>
                    <a:pt x="1" y="3"/>
                    <a:pt x="1" y="3"/>
                    <a:pt x="1" y="3"/>
                  </a:cubicBezTo>
                  <a:cubicBezTo>
                    <a:pt x="1" y="4"/>
                    <a:pt x="1" y="5"/>
                    <a:pt x="2" y="5"/>
                  </a:cubicBezTo>
                  <a:cubicBezTo>
                    <a:pt x="2" y="6"/>
                    <a:pt x="3" y="6"/>
                    <a:pt x="3" y="6"/>
                  </a:cubicBezTo>
                  <a:cubicBezTo>
                    <a:pt x="4" y="6"/>
                    <a:pt x="4" y="6"/>
                    <a:pt x="5" y="5"/>
                  </a:cubicBezTo>
                  <a:cubicBezTo>
                    <a:pt x="5" y="5"/>
                    <a:pt x="5" y="5"/>
                    <a:pt x="5" y="5"/>
                  </a:cubicBezTo>
                  <a:cubicBezTo>
                    <a:pt x="5" y="5"/>
                    <a:pt x="5" y="5"/>
                    <a:pt x="5" y="4"/>
                  </a:cubicBezTo>
                  <a:cubicBezTo>
                    <a:pt x="6" y="4"/>
                    <a:pt x="6" y="4"/>
                    <a:pt x="6" y="4"/>
                  </a:cubicBezTo>
                  <a:cubicBezTo>
                    <a:pt x="6" y="4"/>
                    <a:pt x="6" y="4"/>
                    <a:pt x="6" y="4"/>
                  </a:cubicBezTo>
                  <a:cubicBezTo>
                    <a:pt x="6" y="3"/>
                    <a:pt x="6" y="2"/>
                    <a:pt x="5" y="1"/>
                  </a:cubicBezTo>
                  <a:cubicBezTo>
                    <a:pt x="5" y="1"/>
                    <a:pt x="5" y="1"/>
                    <a:pt x="5" y="1"/>
                  </a:cubicBezTo>
                  <a:cubicBezTo>
                    <a:pt x="5" y="1"/>
                    <a:pt x="5" y="1"/>
                    <a:pt x="5" y="1"/>
                  </a:cubicBezTo>
                  <a:cubicBezTo>
                    <a:pt x="4" y="0"/>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8" name="Freeform 3223">
              <a:extLst>
                <a:ext uri="{FF2B5EF4-FFF2-40B4-BE49-F238E27FC236}">
                  <a16:creationId xmlns:a16="http://schemas.microsoft.com/office/drawing/2014/main" id="{9900D617-2E5B-9B60-D17C-A254CDB431FB}"/>
                </a:ext>
              </a:extLst>
            </p:cNvPr>
            <p:cNvSpPr>
              <a:spLocks/>
            </p:cNvSpPr>
            <p:nvPr/>
          </p:nvSpPr>
          <p:spPr bwMode="auto">
            <a:xfrm>
              <a:off x="9113112" y="372270"/>
              <a:ext cx="33106" cy="38623"/>
            </a:xfrm>
            <a:custGeom>
              <a:avLst/>
              <a:gdLst>
                <a:gd name="T0" fmla="*/ 2 w 5"/>
                <a:gd name="T1" fmla="*/ 0 h 6"/>
                <a:gd name="T2" fmla="*/ 0 w 5"/>
                <a:gd name="T3" fmla="*/ 2 h 6"/>
                <a:gd name="T4" fmla="*/ 0 w 5"/>
                <a:gd name="T5" fmla="*/ 4 h 6"/>
                <a:gd name="T6" fmla="*/ 0 w 5"/>
                <a:gd name="T7" fmla="*/ 4 h 6"/>
                <a:gd name="T8" fmla="*/ 0 w 5"/>
                <a:gd name="T9" fmla="*/ 5 h 6"/>
                <a:gd name="T10" fmla="*/ 1 w 5"/>
                <a:gd name="T11" fmla="*/ 5 h 6"/>
                <a:gd name="T12" fmla="*/ 1 w 5"/>
                <a:gd name="T13" fmla="*/ 5 h 6"/>
                <a:gd name="T14" fmla="*/ 2 w 5"/>
                <a:gd name="T15" fmla="*/ 6 h 6"/>
                <a:gd name="T16" fmla="*/ 2 w 5"/>
                <a:gd name="T17" fmla="*/ 6 h 6"/>
                <a:gd name="T18" fmla="*/ 2 w 5"/>
                <a:gd name="T19" fmla="*/ 6 h 6"/>
                <a:gd name="T20" fmla="*/ 4 w 5"/>
                <a:gd name="T21" fmla="*/ 5 h 6"/>
                <a:gd name="T22" fmla="*/ 5 w 5"/>
                <a:gd name="T23" fmla="*/ 5 h 6"/>
                <a:gd name="T24" fmla="*/ 5 w 5"/>
                <a:gd name="T25" fmla="*/ 5 h 6"/>
                <a:gd name="T26" fmla="*/ 5 w 5"/>
                <a:gd name="T27" fmla="*/ 4 h 6"/>
                <a:gd name="T28" fmla="*/ 5 w 5"/>
                <a:gd name="T29" fmla="*/ 3 h 6"/>
                <a:gd name="T30" fmla="*/ 4 w 5"/>
                <a:gd name="T31" fmla="*/ 1 h 6"/>
                <a:gd name="T32" fmla="*/ 2 w 5"/>
                <a:gd name="T3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 h="6">
                  <a:moveTo>
                    <a:pt x="2" y="0"/>
                  </a:moveTo>
                  <a:cubicBezTo>
                    <a:pt x="2" y="0"/>
                    <a:pt x="1" y="1"/>
                    <a:pt x="0" y="2"/>
                  </a:cubicBezTo>
                  <a:cubicBezTo>
                    <a:pt x="0" y="2"/>
                    <a:pt x="0" y="3"/>
                    <a:pt x="0" y="4"/>
                  </a:cubicBezTo>
                  <a:cubicBezTo>
                    <a:pt x="0" y="4"/>
                    <a:pt x="0" y="4"/>
                    <a:pt x="0" y="4"/>
                  </a:cubicBezTo>
                  <a:cubicBezTo>
                    <a:pt x="0" y="5"/>
                    <a:pt x="0" y="5"/>
                    <a:pt x="0" y="5"/>
                  </a:cubicBezTo>
                  <a:cubicBezTo>
                    <a:pt x="1" y="5"/>
                    <a:pt x="1" y="5"/>
                    <a:pt x="1" y="5"/>
                  </a:cubicBezTo>
                  <a:cubicBezTo>
                    <a:pt x="1" y="5"/>
                    <a:pt x="1" y="5"/>
                    <a:pt x="1" y="5"/>
                  </a:cubicBezTo>
                  <a:cubicBezTo>
                    <a:pt x="1" y="6"/>
                    <a:pt x="1" y="6"/>
                    <a:pt x="2" y="6"/>
                  </a:cubicBezTo>
                  <a:cubicBezTo>
                    <a:pt x="2" y="6"/>
                    <a:pt x="2" y="6"/>
                    <a:pt x="2" y="6"/>
                  </a:cubicBezTo>
                  <a:cubicBezTo>
                    <a:pt x="2" y="6"/>
                    <a:pt x="2" y="6"/>
                    <a:pt x="2" y="6"/>
                  </a:cubicBezTo>
                  <a:cubicBezTo>
                    <a:pt x="3" y="6"/>
                    <a:pt x="4" y="6"/>
                    <a:pt x="4" y="5"/>
                  </a:cubicBezTo>
                  <a:cubicBezTo>
                    <a:pt x="4" y="5"/>
                    <a:pt x="5" y="5"/>
                    <a:pt x="5" y="5"/>
                  </a:cubicBezTo>
                  <a:cubicBezTo>
                    <a:pt x="5" y="5"/>
                    <a:pt x="5" y="5"/>
                    <a:pt x="5" y="5"/>
                  </a:cubicBezTo>
                  <a:cubicBezTo>
                    <a:pt x="5" y="4"/>
                    <a:pt x="5" y="4"/>
                    <a:pt x="5" y="4"/>
                  </a:cubicBezTo>
                  <a:cubicBezTo>
                    <a:pt x="5" y="4"/>
                    <a:pt x="5" y="3"/>
                    <a:pt x="5" y="3"/>
                  </a:cubicBezTo>
                  <a:cubicBezTo>
                    <a:pt x="5" y="2"/>
                    <a:pt x="5" y="1"/>
                    <a:pt x="4" y="1"/>
                  </a:cubicBezTo>
                  <a:cubicBezTo>
                    <a:pt x="4" y="1"/>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9" name="Freeform 3224">
              <a:extLst>
                <a:ext uri="{FF2B5EF4-FFF2-40B4-BE49-F238E27FC236}">
                  <a16:creationId xmlns:a16="http://schemas.microsoft.com/office/drawing/2014/main" id="{C348ADB5-8982-A97B-FB19-532675ED15F7}"/>
                </a:ext>
              </a:extLst>
            </p:cNvPr>
            <p:cNvSpPr>
              <a:spLocks/>
            </p:cNvSpPr>
            <p:nvPr/>
          </p:nvSpPr>
          <p:spPr bwMode="auto">
            <a:xfrm>
              <a:off x="9648322" y="871614"/>
              <a:ext cx="41382" cy="33106"/>
            </a:xfrm>
            <a:custGeom>
              <a:avLst/>
              <a:gdLst>
                <a:gd name="T0" fmla="*/ 3 w 6"/>
                <a:gd name="T1" fmla="*/ 0 h 5"/>
                <a:gd name="T2" fmla="*/ 1 w 6"/>
                <a:gd name="T3" fmla="*/ 0 h 5"/>
                <a:gd name="T4" fmla="*/ 1 w 6"/>
                <a:gd name="T5" fmla="*/ 1 h 5"/>
                <a:gd name="T6" fmla="*/ 0 w 6"/>
                <a:gd name="T7" fmla="*/ 1 h 5"/>
                <a:gd name="T8" fmla="*/ 0 w 6"/>
                <a:gd name="T9" fmla="*/ 3 h 5"/>
                <a:gd name="T10" fmla="*/ 0 w 6"/>
                <a:gd name="T11" fmla="*/ 3 h 5"/>
                <a:gd name="T12" fmla="*/ 1 w 6"/>
                <a:gd name="T13" fmla="*/ 4 h 5"/>
                <a:gd name="T14" fmla="*/ 3 w 6"/>
                <a:gd name="T15" fmla="*/ 5 h 5"/>
                <a:gd name="T16" fmla="*/ 5 w 6"/>
                <a:gd name="T17" fmla="*/ 4 h 5"/>
                <a:gd name="T18" fmla="*/ 4 w 6"/>
                <a:gd name="T19" fmla="*/ 0 h 5"/>
                <a:gd name="T20" fmla="*/ 3 w 6"/>
                <a:gd name="T2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5">
                  <a:moveTo>
                    <a:pt x="3" y="0"/>
                  </a:moveTo>
                  <a:cubicBezTo>
                    <a:pt x="2" y="0"/>
                    <a:pt x="1" y="0"/>
                    <a:pt x="1" y="0"/>
                  </a:cubicBezTo>
                  <a:cubicBezTo>
                    <a:pt x="1" y="0"/>
                    <a:pt x="1" y="0"/>
                    <a:pt x="1" y="1"/>
                  </a:cubicBezTo>
                  <a:cubicBezTo>
                    <a:pt x="1" y="1"/>
                    <a:pt x="1" y="1"/>
                    <a:pt x="0" y="1"/>
                  </a:cubicBezTo>
                  <a:cubicBezTo>
                    <a:pt x="0" y="1"/>
                    <a:pt x="0" y="2"/>
                    <a:pt x="0" y="3"/>
                  </a:cubicBezTo>
                  <a:cubicBezTo>
                    <a:pt x="0" y="3"/>
                    <a:pt x="0" y="3"/>
                    <a:pt x="0" y="3"/>
                  </a:cubicBezTo>
                  <a:cubicBezTo>
                    <a:pt x="0" y="4"/>
                    <a:pt x="1" y="4"/>
                    <a:pt x="1" y="4"/>
                  </a:cubicBezTo>
                  <a:cubicBezTo>
                    <a:pt x="2" y="5"/>
                    <a:pt x="2" y="5"/>
                    <a:pt x="3" y="5"/>
                  </a:cubicBezTo>
                  <a:cubicBezTo>
                    <a:pt x="4" y="5"/>
                    <a:pt x="4" y="5"/>
                    <a:pt x="5" y="4"/>
                  </a:cubicBezTo>
                  <a:cubicBezTo>
                    <a:pt x="6" y="3"/>
                    <a:pt x="6" y="1"/>
                    <a:pt x="4" y="0"/>
                  </a:cubicBezTo>
                  <a:cubicBezTo>
                    <a:pt x="4"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0" name="Freeform 3225">
              <a:extLst>
                <a:ext uri="{FF2B5EF4-FFF2-40B4-BE49-F238E27FC236}">
                  <a16:creationId xmlns:a16="http://schemas.microsoft.com/office/drawing/2014/main" id="{D21F6FAC-1DD1-E1C9-102A-B73D3E439C21}"/>
                </a:ext>
              </a:extLst>
            </p:cNvPr>
            <p:cNvSpPr>
              <a:spLocks/>
            </p:cNvSpPr>
            <p:nvPr/>
          </p:nvSpPr>
          <p:spPr bwMode="auto">
            <a:xfrm>
              <a:off x="7121252" y="-118799"/>
              <a:ext cx="38623" cy="38623"/>
            </a:xfrm>
            <a:custGeom>
              <a:avLst/>
              <a:gdLst>
                <a:gd name="T0" fmla="*/ 3 w 6"/>
                <a:gd name="T1" fmla="*/ 0 h 6"/>
                <a:gd name="T2" fmla="*/ 0 w 6"/>
                <a:gd name="T3" fmla="*/ 1 h 6"/>
                <a:gd name="T4" fmla="*/ 0 w 6"/>
                <a:gd name="T5" fmla="*/ 1 h 6"/>
                <a:gd name="T6" fmla="*/ 0 w 6"/>
                <a:gd name="T7" fmla="*/ 2 h 6"/>
                <a:gd name="T8" fmla="*/ 1 w 6"/>
                <a:gd name="T9" fmla="*/ 5 h 6"/>
                <a:gd name="T10" fmla="*/ 2 w 6"/>
                <a:gd name="T11" fmla="*/ 6 h 6"/>
                <a:gd name="T12" fmla="*/ 3 w 6"/>
                <a:gd name="T13" fmla="*/ 6 h 6"/>
                <a:gd name="T14" fmla="*/ 3 w 6"/>
                <a:gd name="T15" fmla="*/ 6 h 6"/>
                <a:gd name="T16" fmla="*/ 4 w 6"/>
                <a:gd name="T17" fmla="*/ 5 h 6"/>
                <a:gd name="T18" fmla="*/ 4 w 6"/>
                <a:gd name="T19" fmla="*/ 5 h 6"/>
                <a:gd name="T20" fmla="*/ 5 w 6"/>
                <a:gd name="T21" fmla="*/ 5 h 6"/>
                <a:gd name="T22" fmla="*/ 4 w 6"/>
                <a:gd name="T23" fmla="*/ 1 h 6"/>
                <a:gd name="T24" fmla="*/ 3 w 6"/>
                <a:gd name="T2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6">
                  <a:moveTo>
                    <a:pt x="3" y="0"/>
                  </a:moveTo>
                  <a:cubicBezTo>
                    <a:pt x="2" y="0"/>
                    <a:pt x="1" y="1"/>
                    <a:pt x="0" y="1"/>
                  </a:cubicBezTo>
                  <a:cubicBezTo>
                    <a:pt x="0" y="1"/>
                    <a:pt x="0" y="1"/>
                    <a:pt x="0" y="1"/>
                  </a:cubicBezTo>
                  <a:cubicBezTo>
                    <a:pt x="0" y="2"/>
                    <a:pt x="0" y="2"/>
                    <a:pt x="0" y="2"/>
                  </a:cubicBezTo>
                  <a:cubicBezTo>
                    <a:pt x="0" y="3"/>
                    <a:pt x="0" y="4"/>
                    <a:pt x="1" y="5"/>
                  </a:cubicBezTo>
                  <a:cubicBezTo>
                    <a:pt x="1" y="5"/>
                    <a:pt x="2" y="6"/>
                    <a:pt x="2" y="6"/>
                  </a:cubicBezTo>
                  <a:cubicBezTo>
                    <a:pt x="2" y="6"/>
                    <a:pt x="3" y="6"/>
                    <a:pt x="3" y="6"/>
                  </a:cubicBezTo>
                  <a:cubicBezTo>
                    <a:pt x="3" y="6"/>
                    <a:pt x="3" y="6"/>
                    <a:pt x="3" y="6"/>
                  </a:cubicBezTo>
                  <a:cubicBezTo>
                    <a:pt x="3" y="6"/>
                    <a:pt x="4" y="6"/>
                    <a:pt x="4" y="5"/>
                  </a:cubicBezTo>
                  <a:cubicBezTo>
                    <a:pt x="4" y="5"/>
                    <a:pt x="4" y="5"/>
                    <a:pt x="4" y="5"/>
                  </a:cubicBezTo>
                  <a:cubicBezTo>
                    <a:pt x="4" y="5"/>
                    <a:pt x="5" y="5"/>
                    <a:pt x="5" y="5"/>
                  </a:cubicBezTo>
                  <a:cubicBezTo>
                    <a:pt x="6" y="3"/>
                    <a:pt x="5" y="2"/>
                    <a:pt x="4" y="1"/>
                  </a:cubicBezTo>
                  <a:cubicBezTo>
                    <a:pt x="4"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1" name="Freeform 3226">
              <a:extLst>
                <a:ext uri="{FF2B5EF4-FFF2-40B4-BE49-F238E27FC236}">
                  <a16:creationId xmlns:a16="http://schemas.microsoft.com/office/drawing/2014/main" id="{60378028-9BB4-A1C6-3B1C-47A3CAC9FC1C}"/>
                </a:ext>
              </a:extLst>
            </p:cNvPr>
            <p:cNvSpPr>
              <a:spLocks/>
            </p:cNvSpPr>
            <p:nvPr/>
          </p:nvSpPr>
          <p:spPr bwMode="auto">
            <a:xfrm>
              <a:off x="7278504" y="137771"/>
              <a:ext cx="24829" cy="24829"/>
            </a:xfrm>
            <a:custGeom>
              <a:avLst/>
              <a:gdLst>
                <a:gd name="T0" fmla="*/ 2 w 4"/>
                <a:gd name="T1" fmla="*/ 0 h 4"/>
                <a:gd name="T2" fmla="*/ 1 w 4"/>
                <a:gd name="T3" fmla="*/ 0 h 4"/>
                <a:gd name="T4" fmla="*/ 0 w 4"/>
                <a:gd name="T5" fmla="*/ 0 h 4"/>
                <a:gd name="T6" fmla="*/ 0 w 4"/>
                <a:gd name="T7" fmla="*/ 1 h 4"/>
                <a:gd name="T8" fmla="*/ 0 w 4"/>
                <a:gd name="T9" fmla="*/ 2 h 4"/>
                <a:gd name="T10" fmla="*/ 0 w 4"/>
                <a:gd name="T11" fmla="*/ 2 h 4"/>
                <a:gd name="T12" fmla="*/ 0 w 4"/>
                <a:gd name="T13" fmla="*/ 3 h 4"/>
                <a:gd name="T14" fmla="*/ 0 w 4"/>
                <a:gd name="T15" fmla="*/ 3 h 4"/>
                <a:gd name="T16" fmla="*/ 0 w 4"/>
                <a:gd name="T17" fmla="*/ 3 h 4"/>
                <a:gd name="T18" fmla="*/ 2 w 4"/>
                <a:gd name="T19" fmla="*/ 4 h 4"/>
                <a:gd name="T20" fmla="*/ 3 w 4"/>
                <a:gd name="T21" fmla="*/ 3 h 4"/>
                <a:gd name="T22" fmla="*/ 3 w 4"/>
                <a:gd name="T23" fmla="*/ 3 h 4"/>
                <a:gd name="T24" fmla="*/ 3 w 4"/>
                <a:gd name="T25" fmla="*/ 2 h 4"/>
                <a:gd name="T26" fmla="*/ 4 w 4"/>
                <a:gd name="T27" fmla="*/ 2 h 4"/>
                <a:gd name="T28" fmla="*/ 4 w 4"/>
                <a:gd name="T29" fmla="*/ 2 h 4"/>
                <a:gd name="T30" fmla="*/ 3 w 4"/>
                <a:gd name="T31" fmla="*/ 0 h 4"/>
                <a:gd name="T32" fmla="*/ 2 w 4"/>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4">
                  <a:moveTo>
                    <a:pt x="2" y="0"/>
                  </a:moveTo>
                  <a:cubicBezTo>
                    <a:pt x="1" y="0"/>
                    <a:pt x="1" y="0"/>
                    <a:pt x="1" y="0"/>
                  </a:cubicBezTo>
                  <a:cubicBezTo>
                    <a:pt x="1" y="0"/>
                    <a:pt x="1" y="0"/>
                    <a:pt x="0" y="0"/>
                  </a:cubicBezTo>
                  <a:cubicBezTo>
                    <a:pt x="0" y="0"/>
                    <a:pt x="0" y="0"/>
                    <a:pt x="0" y="1"/>
                  </a:cubicBezTo>
                  <a:cubicBezTo>
                    <a:pt x="0" y="1"/>
                    <a:pt x="0" y="1"/>
                    <a:pt x="0" y="2"/>
                  </a:cubicBezTo>
                  <a:cubicBezTo>
                    <a:pt x="0" y="2"/>
                    <a:pt x="0" y="2"/>
                    <a:pt x="0" y="2"/>
                  </a:cubicBezTo>
                  <a:cubicBezTo>
                    <a:pt x="0" y="2"/>
                    <a:pt x="0" y="2"/>
                    <a:pt x="0" y="3"/>
                  </a:cubicBezTo>
                  <a:cubicBezTo>
                    <a:pt x="0" y="3"/>
                    <a:pt x="0" y="3"/>
                    <a:pt x="0" y="3"/>
                  </a:cubicBezTo>
                  <a:cubicBezTo>
                    <a:pt x="0" y="3"/>
                    <a:pt x="0" y="3"/>
                    <a:pt x="0" y="3"/>
                  </a:cubicBezTo>
                  <a:cubicBezTo>
                    <a:pt x="1" y="4"/>
                    <a:pt x="1" y="4"/>
                    <a:pt x="2" y="4"/>
                  </a:cubicBezTo>
                  <a:cubicBezTo>
                    <a:pt x="2" y="4"/>
                    <a:pt x="3" y="3"/>
                    <a:pt x="3" y="3"/>
                  </a:cubicBezTo>
                  <a:cubicBezTo>
                    <a:pt x="3" y="3"/>
                    <a:pt x="3" y="3"/>
                    <a:pt x="3" y="3"/>
                  </a:cubicBezTo>
                  <a:cubicBezTo>
                    <a:pt x="3" y="3"/>
                    <a:pt x="3" y="2"/>
                    <a:pt x="3" y="2"/>
                  </a:cubicBezTo>
                  <a:cubicBezTo>
                    <a:pt x="3" y="2"/>
                    <a:pt x="3" y="2"/>
                    <a:pt x="4" y="2"/>
                  </a:cubicBezTo>
                  <a:cubicBezTo>
                    <a:pt x="4" y="2"/>
                    <a:pt x="4" y="2"/>
                    <a:pt x="4" y="2"/>
                  </a:cubicBezTo>
                  <a:cubicBezTo>
                    <a:pt x="4" y="1"/>
                    <a:pt x="3" y="1"/>
                    <a:pt x="3"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2" name="Freeform 3227">
              <a:extLst>
                <a:ext uri="{FF2B5EF4-FFF2-40B4-BE49-F238E27FC236}">
                  <a16:creationId xmlns:a16="http://schemas.microsoft.com/office/drawing/2014/main" id="{376B5FE1-3D03-4E6B-C7E4-1DE4FD7B715E}"/>
                </a:ext>
              </a:extLst>
            </p:cNvPr>
            <p:cNvSpPr>
              <a:spLocks/>
            </p:cNvSpPr>
            <p:nvPr/>
          </p:nvSpPr>
          <p:spPr bwMode="auto">
            <a:xfrm>
              <a:off x="6897788" y="-242945"/>
              <a:ext cx="24829" cy="24829"/>
            </a:xfrm>
            <a:custGeom>
              <a:avLst/>
              <a:gdLst>
                <a:gd name="T0" fmla="*/ 2 w 4"/>
                <a:gd name="T1" fmla="*/ 0 h 4"/>
                <a:gd name="T2" fmla="*/ 0 w 4"/>
                <a:gd name="T3" fmla="*/ 1 h 4"/>
                <a:gd name="T4" fmla="*/ 1 w 4"/>
                <a:gd name="T5" fmla="*/ 4 h 4"/>
                <a:gd name="T6" fmla="*/ 2 w 4"/>
                <a:gd name="T7" fmla="*/ 4 h 4"/>
                <a:gd name="T8" fmla="*/ 3 w 4"/>
                <a:gd name="T9" fmla="*/ 4 h 4"/>
                <a:gd name="T10" fmla="*/ 3 w 4"/>
                <a:gd name="T11" fmla="*/ 4 h 4"/>
                <a:gd name="T12" fmla="*/ 3 w 4"/>
                <a:gd name="T13" fmla="*/ 3 h 4"/>
                <a:gd name="T14" fmla="*/ 3 w 4"/>
                <a:gd name="T15" fmla="*/ 3 h 4"/>
                <a:gd name="T16" fmla="*/ 4 w 4"/>
                <a:gd name="T17" fmla="*/ 3 h 4"/>
                <a:gd name="T18" fmla="*/ 3 w 4"/>
                <a:gd name="T19" fmla="*/ 1 h 4"/>
                <a:gd name="T20" fmla="*/ 2 w 4"/>
                <a:gd name="T2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4">
                  <a:moveTo>
                    <a:pt x="2" y="0"/>
                  </a:moveTo>
                  <a:cubicBezTo>
                    <a:pt x="1" y="0"/>
                    <a:pt x="1" y="1"/>
                    <a:pt x="0" y="1"/>
                  </a:cubicBezTo>
                  <a:cubicBezTo>
                    <a:pt x="0" y="2"/>
                    <a:pt x="0" y="3"/>
                    <a:pt x="1" y="4"/>
                  </a:cubicBezTo>
                  <a:cubicBezTo>
                    <a:pt x="1" y="4"/>
                    <a:pt x="1" y="4"/>
                    <a:pt x="2" y="4"/>
                  </a:cubicBezTo>
                  <a:cubicBezTo>
                    <a:pt x="2" y="4"/>
                    <a:pt x="2" y="4"/>
                    <a:pt x="3" y="4"/>
                  </a:cubicBezTo>
                  <a:cubicBezTo>
                    <a:pt x="3" y="4"/>
                    <a:pt x="3" y="4"/>
                    <a:pt x="3" y="4"/>
                  </a:cubicBezTo>
                  <a:cubicBezTo>
                    <a:pt x="3" y="4"/>
                    <a:pt x="3" y="4"/>
                    <a:pt x="3" y="3"/>
                  </a:cubicBezTo>
                  <a:cubicBezTo>
                    <a:pt x="3" y="3"/>
                    <a:pt x="3" y="3"/>
                    <a:pt x="3" y="3"/>
                  </a:cubicBezTo>
                  <a:cubicBezTo>
                    <a:pt x="4" y="3"/>
                    <a:pt x="4" y="3"/>
                    <a:pt x="4" y="3"/>
                  </a:cubicBezTo>
                  <a:cubicBezTo>
                    <a:pt x="4" y="2"/>
                    <a:pt x="4" y="1"/>
                    <a:pt x="3" y="1"/>
                  </a:cubicBezTo>
                  <a:cubicBezTo>
                    <a:pt x="3"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3" name="Freeform 3228">
              <a:extLst>
                <a:ext uri="{FF2B5EF4-FFF2-40B4-BE49-F238E27FC236}">
                  <a16:creationId xmlns:a16="http://schemas.microsoft.com/office/drawing/2014/main" id="{48AD4282-D5BA-0A2B-BEDB-A47334B15041}"/>
                </a:ext>
              </a:extLst>
            </p:cNvPr>
            <p:cNvSpPr>
              <a:spLocks/>
            </p:cNvSpPr>
            <p:nvPr/>
          </p:nvSpPr>
          <p:spPr bwMode="auto">
            <a:xfrm>
              <a:off x="7107458" y="137771"/>
              <a:ext cx="24829" cy="24829"/>
            </a:xfrm>
            <a:custGeom>
              <a:avLst/>
              <a:gdLst>
                <a:gd name="T0" fmla="*/ 2 w 4"/>
                <a:gd name="T1" fmla="*/ 0 h 4"/>
                <a:gd name="T2" fmla="*/ 2 w 4"/>
                <a:gd name="T3" fmla="*/ 0 h 4"/>
                <a:gd name="T4" fmla="*/ 1 w 4"/>
                <a:gd name="T5" fmla="*/ 0 h 4"/>
                <a:gd name="T6" fmla="*/ 1 w 4"/>
                <a:gd name="T7" fmla="*/ 1 h 4"/>
                <a:gd name="T8" fmla="*/ 1 w 4"/>
                <a:gd name="T9" fmla="*/ 3 h 4"/>
                <a:gd name="T10" fmla="*/ 1 w 4"/>
                <a:gd name="T11" fmla="*/ 3 h 4"/>
                <a:gd name="T12" fmla="*/ 2 w 4"/>
                <a:gd name="T13" fmla="*/ 4 h 4"/>
                <a:gd name="T14" fmla="*/ 2 w 4"/>
                <a:gd name="T15" fmla="*/ 4 h 4"/>
                <a:gd name="T16" fmla="*/ 3 w 4"/>
                <a:gd name="T17" fmla="*/ 4 h 4"/>
                <a:gd name="T18" fmla="*/ 3 w 4"/>
                <a:gd name="T19" fmla="*/ 3 h 4"/>
                <a:gd name="T20" fmla="*/ 4 w 4"/>
                <a:gd name="T21" fmla="*/ 3 h 4"/>
                <a:gd name="T22" fmla="*/ 4 w 4"/>
                <a:gd name="T23" fmla="*/ 2 h 4"/>
                <a:gd name="T24" fmla="*/ 4 w 4"/>
                <a:gd name="T25" fmla="*/ 2 h 4"/>
                <a:gd name="T26" fmla="*/ 3 w 4"/>
                <a:gd name="T27" fmla="*/ 0 h 4"/>
                <a:gd name="T28" fmla="*/ 3 w 4"/>
                <a:gd name="T29" fmla="*/ 0 h 4"/>
                <a:gd name="T30" fmla="*/ 2 w 4"/>
                <a:gd name="T31" fmla="*/ 0 h 4"/>
                <a:gd name="T32" fmla="*/ 2 w 4"/>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4">
                  <a:moveTo>
                    <a:pt x="2" y="0"/>
                  </a:moveTo>
                  <a:cubicBezTo>
                    <a:pt x="2" y="0"/>
                    <a:pt x="2" y="0"/>
                    <a:pt x="2" y="0"/>
                  </a:cubicBezTo>
                  <a:cubicBezTo>
                    <a:pt x="1" y="0"/>
                    <a:pt x="1" y="0"/>
                    <a:pt x="1" y="0"/>
                  </a:cubicBezTo>
                  <a:cubicBezTo>
                    <a:pt x="1" y="0"/>
                    <a:pt x="1" y="0"/>
                    <a:pt x="1" y="1"/>
                  </a:cubicBezTo>
                  <a:cubicBezTo>
                    <a:pt x="0" y="2"/>
                    <a:pt x="0" y="3"/>
                    <a:pt x="1" y="3"/>
                  </a:cubicBezTo>
                  <a:cubicBezTo>
                    <a:pt x="1" y="3"/>
                    <a:pt x="1" y="3"/>
                    <a:pt x="1" y="3"/>
                  </a:cubicBezTo>
                  <a:cubicBezTo>
                    <a:pt x="1" y="3"/>
                    <a:pt x="1" y="3"/>
                    <a:pt x="2" y="4"/>
                  </a:cubicBezTo>
                  <a:cubicBezTo>
                    <a:pt x="2" y="4"/>
                    <a:pt x="2" y="4"/>
                    <a:pt x="2" y="4"/>
                  </a:cubicBezTo>
                  <a:cubicBezTo>
                    <a:pt x="3" y="4"/>
                    <a:pt x="3" y="4"/>
                    <a:pt x="3" y="4"/>
                  </a:cubicBezTo>
                  <a:cubicBezTo>
                    <a:pt x="3" y="3"/>
                    <a:pt x="3" y="3"/>
                    <a:pt x="3" y="3"/>
                  </a:cubicBezTo>
                  <a:cubicBezTo>
                    <a:pt x="4" y="3"/>
                    <a:pt x="4" y="3"/>
                    <a:pt x="4" y="3"/>
                  </a:cubicBezTo>
                  <a:cubicBezTo>
                    <a:pt x="4" y="3"/>
                    <a:pt x="4" y="2"/>
                    <a:pt x="4" y="2"/>
                  </a:cubicBezTo>
                  <a:cubicBezTo>
                    <a:pt x="4" y="2"/>
                    <a:pt x="4" y="2"/>
                    <a:pt x="4" y="2"/>
                  </a:cubicBezTo>
                  <a:cubicBezTo>
                    <a:pt x="4" y="1"/>
                    <a:pt x="4" y="0"/>
                    <a:pt x="3" y="0"/>
                  </a:cubicBezTo>
                  <a:cubicBezTo>
                    <a:pt x="3" y="0"/>
                    <a:pt x="3" y="0"/>
                    <a:pt x="3" y="0"/>
                  </a:cubicBezTo>
                  <a:cubicBezTo>
                    <a:pt x="3" y="0"/>
                    <a:pt x="3"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4" name="Freeform 3229">
              <a:extLst>
                <a:ext uri="{FF2B5EF4-FFF2-40B4-BE49-F238E27FC236}">
                  <a16:creationId xmlns:a16="http://schemas.microsoft.com/office/drawing/2014/main" id="{8B51ABB8-144A-46D9-FF0E-36C12490A8C2}"/>
                </a:ext>
              </a:extLst>
            </p:cNvPr>
            <p:cNvSpPr>
              <a:spLocks/>
            </p:cNvSpPr>
            <p:nvPr/>
          </p:nvSpPr>
          <p:spPr bwMode="auto">
            <a:xfrm>
              <a:off x="7303333" y="728156"/>
              <a:ext cx="27588" cy="24829"/>
            </a:xfrm>
            <a:custGeom>
              <a:avLst/>
              <a:gdLst>
                <a:gd name="T0" fmla="*/ 2 w 4"/>
                <a:gd name="T1" fmla="*/ 0 h 4"/>
                <a:gd name="T2" fmla="*/ 2 w 4"/>
                <a:gd name="T3" fmla="*/ 0 h 4"/>
                <a:gd name="T4" fmla="*/ 1 w 4"/>
                <a:gd name="T5" fmla="*/ 0 h 4"/>
                <a:gd name="T6" fmla="*/ 0 w 4"/>
                <a:gd name="T7" fmla="*/ 1 h 4"/>
                <a:gd name="T8" fmla="*/ 0 w 4"/>
                <a:gd name="T9" fmla="*/ 2 h 4"/>
                <a:gd name="T10" fmla="*/ 0 w 4"/>
                <a:gd name="T11" fmla="*/ 3 h 4"/>
                <a:gd name="T12" fmla="*/ 1 w 4"/>
                <a:gd name="T13" fmla="*/ 4 h 4"/>
                <a:gd name="T14" fmla="*/ 1 w 4"/>
                <a:gd name="T15" fmla="*/ 4 h 4"/>
                <a:gd name="T16" fmla="*/ 1 w 4"/>
                <a:gd name="T17" fmla="*/ 4 h 4"/>
                <a:gd name="T18" fmla="*/ 2 w 4"/>
                <a:gd name="T19" fmla="*/ 4 h 4"/>
                <a:gd name="T20" fmla="*/ 3 w 4"/>
                <a:gd name="T21" fmla="*/ 3 h 4"/>
                <a:gd name="T22" fmla="*/ 3 w 4"/>
                <a:gd name="T23" fmla="*/ 1 h 4"/>
                <a:gd name="T24" fmla="*/ 3 w 4"/>
                <a:gd name="T25" fmla="*/ 1 h 4"/>
                <a:gd name="T26" fmla="*/ 3 w 4"/>
                <a:gd name="T27" fmla="*/ 1 h 4"/>
                <a:gd name="T28" fmla="*/ 3 w 4"/>
                <a:gd name="T29" fmla="*/ 1 h 4"/>
                <a:gd name="T30" fmla="*/ 3 w 4"/>
                <a:gd name="T31" fmla="*/ 0 h 4"/>
                <a:gd name="T32" fmla="*/ 2 w 4"/>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4">
                  <a:moveTo>
                    <a:pt x="2" y="0"/>
                  </a:moveTo>
                  <a:cubicBezTo>
                    <a:pt x="2" y="0"/>
                    <a:pt x="2" y="0"/>
                    <a:pt x="2" y="0"/>
                  </a:cubicBezTo>
                  <a:cubicBezTo>
                    <a:pt x="2" y="0"/>
                    <a:pt x="1" y="0"/>
                    <a:pt x="1" y="0"/>
                  </a:cubicBezTo>
                  <a:cubicBezTo>
                    <a:pt x="1" y="0"/>
                    <a:pt x="0" y="1"/>
                    <a:pt x="0" y="1"/>
                  </a:cubicBezTo>
                  <a:cubicBezTo>
                    <a:pt x="0" y="1"/>
                    <a:pt x="0" y="2"/>
                    <a:pt x="0" y="2"/>
                  </a:cubicBezTo>
                  <a:cubicBezTo>
                    <a:pt x="0" y="3"/>
                    <a:pt x="0" y="3"/>
                    <a:pt x="0" y="3"/>
                  </a:cubicBezTo>
                  <a:cubicBezTo>
                    <a:pt x="0" y="3"/>
                    <a:pt x="0" y="4"/>
                    <a:pt x="1" y="4"/>
                  </a:cubicBezTo>
                  <a:cubicBezTo>
                    <a:pt x="1" y="4"/>
                    <a:pt x="1" y="4"/>
                    <a:pt x="1" y="4"/>
                  </a:cubicBezTo>
                  <a:cubicBezTo>
                    <a:pt x="1" y="4"/>
                    <a:pt x="1" y="4"/>
                    <a:pt x="1" y="4"/>
                  </a:cubicBezTo>
                  <a:cubicBezTo>
                    <a:pt x="1" y="4"/>
                    <a:pt x="2" y="4"/>
                    <a:pt x="2" y="4"/>
                  </a:cubicBezTo>
                  <a:cubicBezTo>
                    <a:pt x="2" y="4"/>
                    <a:pt x="3" y="4"/>
                    <a:pt x="3" y="3"/>
                  </a:cubicBezTo>
                  <a:cubicBezTo>
                    <a:pt x="4" y="3"/>
                    <a:pt x="4" y="2"/>
                    <a:pt x="3" y="1"/>
                  </a:cubicBezTo>
                  <a:cubicBezTo>
                    <a:pt x="3" y="1"/>
                    <a:pt x="3" y="1"/>
                    <a:pt x="3" y="1"/>
                  </a:cubicBezTo>
                  <a:cubicBezTo>
                    <a:pt x="3" y="1"/>
                    <a:pt x="3" y="1"/>
                    <a:pt x="3" y="1"/>
                  </a:cubicBezTo>
                  <a:cubicBezTo>
                    <a:pt x="3" y="1"/>
                    <a:pt x="3" y="1"/>
                    <a:pt x="3" y="1"/>
                  </a:cubicBezTo>
                  <a:cubicBezTo>
                    <a:pt x="3" y="0"/>
                    <a:pt x="3" y="0"/>
                    <a:pt x="3"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5" name="Freeform 3230">
              <a:extLst>
                <a:ext uri="{FF2B5EF4-FFF2-40B4-BE49-F238E27FC236}">
                  <a16:creationId xmlns:a16="http://schemas.microsoft.com/office/drawing/2014/main" id="{EE1CE3AF-3C01-7EF0-9ACB-76BA731CE807}"/>
                </a:ext>
              </a:extLst>
            </p:cNvPr>
            <p:cNvSpPr>
              <a:spLocks/>
            </p:cNvSpPr>
            <p:nvPr/>
          </p:nvSpPr>
          <p:spPr bwMode="auto">
            <a:xfrm>
              <a:off x="6883994" y="824715"/>
              <a:ext cx="27588" cy="19312"/>
            </a:xfrm>
            <a:custGeom>
              <a:avLst/>
              <a:gdLst>
                <a:gd name="T0" fmla="*/ 2 w 4"/>
                <a:gd name="T1" fmla="*/ 0 h 3"/>
                <a:gd name="T2" fmla="*/ 1 w 4"/>
                <a:gd name="T3" fmla="*/ 0 h 3"/>
                <a:gd name="T4" fmla="*/ 1 w 4"/>
                <a:gd name="T5" fmla="*/ 3 h 3"/>
                <a:gd name="T6" fmla="*/ 2 w 4"/>
                <a:gd name="T7" fmla="*/ 3 h 3"/>
                <a:gd name="T8" fmla="*/ 4 w 4"/>
                <a:gd name="T9" fmla="*/ 3 h 3"/>
                <a:gd name="T10" fmla="*/ 4 w 4"/>
                <a:gd name="T11" fmla="*/ 2 h 3"/>
                <a:gd name="T12" fmla="*/ 4 w 4"/>
                <a:gd name="T13" fmla="*/ 2 h 3"/>
                <a:gd name="T14" fmla="*/ 4 w 4"/>
                <a:gd name="T15" fmla="*/ 1 h 3"/>
                <a:gd name="T16" fmla="*/ 4 w 4"/>
                <a:gd name="T17" fmla="*/ 1 h 3"/>
                <a:gd name="T18" fmla="*/ 4 w 4"/>
                <a:gd name="T19" fmla="*/ 0 h 3"/>
                <a:gd name="T20" fmla="*/ 3 w 4"/>
                <a:gd name="T21" fmla="*/ 0 h 3"/>
                <a:gd name="T22" fmla="*/ 3 w 4"/>
                <a:gd name="T23" fmla="*/ 0 h 3"/>
                <a:gd name="T24" fmla="*/ 2 w 4"/>
                <a:gd name="T25"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3">
                  <a:moveTo>
                    <a:pt x="2" y="0"/>
                  </a:moveTo>
                  <a:cubicBezTo>
                    <a:pt x="2" y="0"/>
                    <a:pt x="1" y="0"/>
                    <a:pt x="1" y="0"/>
                  </a:cubicBezTo>
                  <a:cubicBezTo>
                    <a:pt x="0" y="1"/>
                    <a:pt x="0" y="2"/>
                    <a:pt x="1" y="3"/>
                  </a:cubicBezTo>
                  <a:cubicBezTo>
                    <a:pt x="2" y="3"/>
                    <a:pt x="2" y="3"/>
                    <a:pt x="2" y="3"/>
                  </a:cubicBezTo>
                  <a:cubicBezTo>
                    <a:pt x="3" y="3"/>
                    <a:pt x="4" y="3"/>
                    <a:pt x="4" y="3"/>
                  </a:cubicBezTo>
                  <a:cubicBezTo>
                    <a:pt x="4" y="2"/>
                    <a:pt x="4" y="2"/>
                    <a:pt x="4" y="2"/>
                  </a:cubicBezTo>
                  <a:cubicBezTo>
                    <a:pt x="4" y="2"/>
                    <a:pt x="4" y="2"/>
                    <a:pt x="4" y="2"/>
                  </a:cubicBezTo>
                  <a:cubicBezTo>
                    <a:pt x="4" y="2"/>
                    <a:pt x="4" y="1"/>
                    <a:pt x="4" y="1"/>
                  </a:cubicBezTo>
                  <a:cubicBezTo>
                    <a:pt x="4" y="1"/>
                    <a:pt x="4" y="1"/>
                    <a:pt x="4" y="1"/>
                  </a:cubicBezTo>
                  <a:cubicBezTo>
                    <a:pt x="4" y="1"/>
                    <a:pt x="4" y="0"/>
                    <a:pt x="4" y="0"/>
                  </a:cubicBezTo>
                  <a:cubicBezTo>
                    <a:pt x="4" y="0"/>
                    <a:pt x="4" y="0"/>
                    <a:pt x="3" y="0"/>
                  </a:cubicBezTo>
                  <a:cubicBezTo>
                    <a:pt x="3" y="0"/>
                    <a:pt x="3" y="0"/>
                    <a:pt x="3" y="0"/>
                  </a:cubicBezTo>
                  <a:cubicBezTo>
                    <a:pt x="3" y="0"/>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6" name="Freeform 3231">
              <a:extLst>
                <a:ext uri="{FF2B5EF4-FFF2-40B4-BE49-F238E27FC236}">
                  <a16:creationId xmlns:a16="http://schemas.microsoft.com/office/drawing/2014/main" id="{A916DDBB-45A8-D092-5CA0-990F89A7737C}"/>
                </a:ext>
              </a:extLst>
            </p:cNvPr>
            <p:cNvSpPr>
              <a:spLocks/>
            </p:cNvSpPr>
            <p:nvPr/>
          </p:nvSpPr>
          <p:spPr bwMode="auto">
            <a:xfrm>
              <a:off x="7794401" y="347440"/>
              <a:ext cx="27588" cy="24829"/>
            </a:xfrm>
            <a:custGeom>
              <a:avLst/>
              <a:gdLst>
                <a:gd name="T0" fmla="*/ 2 w 4"/>
                <a:gd name="T1" fmla="*/ 0 h 4"/>
                <a:gd name="T2" fmla="*/ 0 w 4"/>
                <a:gd name="T3" fmla="*/ 1 h 4"/>
                <a:gd name="T4" fmla="*/ 0 w 4"/>
                <a:gd name="T5" fmla="*/ 1 h 4"/>
                <a:gd name="T6" fmla="*/ 0 w 4"/>
                <a:gd name="T7" fmla="*/ 1 h 4"/>
                <a:gd name="T8" fmla="*/ 0 w 4"/>
                <a:gd name="T9" fmla="*/ 2 h 4"/>
                <a:gd name="T10" fmla="*/ 0 w 4"/>
                <a:gd name="T11" fmla="*/ 2 h 4"/>
                <a:gd name="T12" fmla="*/ 0 w 4"/>
                <a:gd name="T13" fmla="*/ 3 h 4"/>
                <a:gd name="T14" fmla="*/ 0 w 4"/>
                <a:gd name="T15" fmla="*/ 3 h 4"/>
                <a:gd name="T16" fmla="*/ 1 w 4"/>
                <a:gd name="T17" fmla="*/ 3 h 4"/>
                <a:gd name="T18" fmla="*/ 2 w 4"/>
                <a:gd name="T19" fmla="*/ 4 h 4"/>
                <a:gd name="T20" fmla="*/ 3 w 4"/>
                <a:gd name="T21" fmla="*/ 3 h 4"/>
                <a:gd name="T22" fmla="*/ 3 w 4"/>
                <a:gd name="T23" fmla="*/ 3 h 4"/>
                <a:gd name="T24" fmla="*/ 3 w 4"/>
                <a:gd name="T25" fmla="*/ 3 h 4"/>
                <a:gd name="T26" fmla="*/ 3 w 4"/>
                <a:gd name="T27" fmla="*/ 2 h 4"/>
                <a:gd name="T28" fmla="*/ 4 w 4"/>
                <a:gd name="T29" fmla="*/ 2 h 4"/>
                <a:gd name="T30" fmla="*/ 3 w 4"/>
                <a:gd name="T31" fmla="*/ 1 h 4"/>
                <a:gd name="T32" fmla="*/ 3 w 4"/>
                <a:gd name="T33" fmla="*/ 0 h 4"/>
                <a:gd name="T34" fmla="*/ 3 w 4"/>
                <a:gd name="T35" fmla="*/ 0 h 4"/>
                <a:gd name="T36" fmla="*/ 2 w 4"/>
                <a:gd name="T3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 h="4">
                  <a:moveTo>
                    <a:pt x="2" y="0"/>
                  </a:moveTo>
                  <a:cubicBezTo>
                    <a:pt x="1" y="0"/>
                    <a:pt x="0" y="0"/>
                    <a:pt x="0" y="1"/>
                  </a:cubicBezTo>
                  <a:cubicBezTo>
                    <a:pt x="0" y="1"/>
                    <a:pt x="0" y="1"/>
                    <a:pt x="0" y="1"/>
                  </a:cubicBezTo>
                  <a:cubicBezTo>
                    <a:pt x="0" y="1"/>
                    <a:pt x="0" y="1"/>
                    <a:pt x="0" y="1"/>
                  </a:cubicBezTo>
                  <a:cubicBezTo>
                    <a:pt x="0" y="1"/>
                    <a:pt x="0" y="1"/>
                    <a:pt x="0" y="2"/>
                  </a:cubicBezTo>
                  <a:cubicBezTo>
                    <a:pt x="0" y="2"/>
                    <a:pt x="0" y="2"/>
                    <a:pt x="0" y="2"/>
                  </a:cubicBezTo>
                  <a:cubicBezTo>
                    <a:pt x="0" y="2"/>
                    <a:pt x="0" y="3"/>
                    <a:pt x="0" y="3"/>
                  </a:cubicBezTo>
                  <a:cubicBezTo>
                    <a:pt x="0" y="3"/>
                    <a:pt x="0" y="3"/>
                    <a:pt x="0" y="3"/>
                  </a:cubicBezTo>
                  <a:cubicBezTo>
                    <a:pt x="0" y="3"/>
                    <a:pt x="0" y="3"/>
                    <a:pt x="1" y="3"/>
                  </a:cubicBezTo>
                  <a:cubicBezTo>
                    <a:pt x="1" y="4"/>
                    <a:pt x="1" y="4"/>
                    <a:pt x="2" y="4"/>
                  </a:cubicBezTo>
                  <a:cubicBezTo>
                    <a:pt x="2" y="4"/>
                    <a:pt x="3" y="4"/>
                    <a:pt x="3" y="3"/>
                  </a:cubicBezTo>
                  <a:cubicBezTo>
                    <a:pt x="3" y="3"/>
                    <a:pt x="3" y="3"/>
                    <a:pt x="3" y="3"/>
                  </a:cubicBezTo>
                  <a:cubicBezTo>
                    <a:pt x="3" y="3"/>
                    <a:pt x="3" y="3"/>
                    <a:pt x="3" y="3"/>
                  </a:cubicBezTo>
                  <a:cubicBezTo>
                    <a:pt x="3" y="3"/>
                    <a:pt x="3" y="3"/>
                    <a:pt x="3" y="2"/>
                  </a:cubicBezTo>
                  <a:cubicBezTo>
                    <a:pt x="4" y="2"/>
                    <a:pt x="4" y="2"/>
                    <a:pt x="4" y="2"/>
                  </a:cubicBezTo>
                  <a:cubicBezTo>
                    <a:pt x="4" y="2"/>
                    <a:pt x="3" y="1"/>
                    <a:pt x="3" y="1"/>
                  </a:cubicBezTo>
                  <a:cubicBezTo>
                    <a:pt x="3" y="1"/>
                    <a:pt x="3" y="0"/>
                    <a:pt x="3" y="0"/>
                  </a:cubicBezTo>
                  <a:cubicBezTo>
                    <a:pt x="3" y="0"/>
                    <a:pt x="3" y="0"/>
                    <a:pt x="3"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7" name="Freeform 3232">
              <a:extLst>
                <a:ext uri="{FF2B5EF4-FFF2-40B4-BE49-F238E27FC236}">
                  <a16:creationId xmlns:a16="http://schemas.microsoft.com/office/drawing/2014/main" id="{5EC2CD44-D4B7-64EF-0194-C15ABA898CB3}"/>
                </a:ext>
              </a:extLst>
            </p:cNvPr>
            <p:cNvSpPr>
              <a:spLocks/>
            </p:cNvSpPr>
            <p:nvPr/>
          </p:nvSpPr>
          <p:spPr bwMode="auto">
            <a:xfrm>
              <a:off x="8337887" y="758503"/>
              <a:ext cx="22070" cy="27588"/>
            </a:xfrm>
            <a:custGeom>
              <a:avLst/>
              <a:gdLst>
                <a:gd name="T0" fmla="*/ 2 w 3"/>
                <a:gd name="T1" fmla="*/ 0 h 4"/>
                <a:gd name="T2" fmla="*/ 1 w 3"/>
                <a:gd name="T3" fmla="*/ 0 h 4"/>
                <a:gd name="T4" fmla="*/ 0 w 3"/>
                <a:gd name="T5" fmla="*/ 1 h 4"/>
                <a:gd name="T6" fmla="*/ 0 w 3"/>
                <a:gd name="T7" fmla="*/ 1 h 4"/>
                <a:gd name="T8" fmla="*/ 0 w 3"/>
                <a:gd name="T9" fmla="*/ 1 h 4"/>
                <a:gd name="T10" fmla="*/ 0 w 3"/>
                <a:gd name="T11" fmla="*/ 3 h 4"/>
                <a:gd name="T12" fmla="*/ 0 w 3"/>
                <a:gd name="T13" fmla="*/ 3 h 4"/>
                <a:gd name="T14" fmla="*/ 0 w 3"/>
                <a:gd name="T15" fmla="*/ 4 h 4"/>
                <a:gd name="T16" fmla="*/ 2 w 3"/>
                <a:gd name="T17" fmla="*/ 4 h 4"/>
                <a:gd name="T18" fmla="*/ 3 w 3"/>
                <a:gd name="T19" fmla="*/ 3 h 4"/>
                <a:gd name="T20" fmla="*/ 3 w 3"/>
                <a:gd name="T21" fmla="*/ 3 h 4"/>
                <a:gd name="T22" fmla="*/ 3 w 3"/>
                <a:gd name="T23" fmla="*/ 2 h 4"/>
                <a:gd name="T24" fmla="*/ 3 w 3"/>
                <a:gd name="T25" fmla="*/ 2 h 4"/>
                <a:gd name="T26" fmla="*/ 3 w 3"/>
                <a:gd name="T27" fmla="*/ 2 h 4"/>
                <a:gd name="T28" fmla="*/ 3 w 3"/>
                <a:gd name="T29" fmla="*/ 2 h 4"/>
                <a:gd name="T30" fmla="*/ 3 w 3"/>
                <a:gd name="T31" fmla="*/ 1 h 4"/>
                <a:gd name="T32" fmla="*/ 3 w 3"/>
                <a:gd name="T33" fmla="*/ 1 h 4"/>
                <a:gd name="T34" fmla="*/ 2 w 3"/>
                <a:gd name="T35" fmla="*/ 0 h 4"/>
                <a:gd name="T36" fmla="*/ 2 w 3"/>
                <a:gd name="T3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 h="4">
                  <a:moveTo>
                    <a:pt x="2" y="0"/>
                  </a:moveTo>
                  <a:cubicBezTo>
                    <a:pt x="1" y="0"/>
                    <a:pt x="1" y="0"/>
                    <a:pt x="1" y="0"/>
                  </a:cubicBezTo>
                  <a:cubicBezTo>
                    <a:pt x="1" y="0"/>
                    <a:pt x="0" y="1"/>
                    <a:pt x="0" y="1"/>
                  </a:cubicBezTo>
                  <a:cubicBezTo>
                    <a:pt x="0" y="1"/>
                    <a:pt x="0" y="1"/>
                    <a:pt x="0" y="1"/>
                  </a:cubicBezTo>
                  <a:cubicBezTo>
                    <a:pt x="0" y="1"/>
                    <a:pt x="0" y="1"/>
                    <a:pt x="0" y="1"/>
                  </a:cubicBezTo>
                  <a:cubicBezTo>
                    <a:pt x="0" y="2"/>
                    <a:pt x="0" y="2"/>
                    <a:pt x="0" y="3"/>
                  </a:cubicBezTo>
                  <a:cubicBezTo>
                    <a:pt x="0" y="3"/>
                    <a:pt x="0" y="3"/>
                    <a:pt x="0" y="3"/>
                  </a:cubicBezTo>
                  <a:cubicBezTo>
                    <a:pt x="0" y="3"/>
                    <a:pt x="0" y="4"/>
                    <a:pt x="0" y="4"/>
                  </a:cubicBezTo>
                  <a:cubicBezTo>
                    <a:pt x="1" y="4"/>
                    <a:pt x="1" y="4"/>
                    <a:pt x="2" y="4"/>
                  </a:cubicBezTo>
                  <a:cubicBezTo>
                    <a:pt x="2" y="4"/>
                    <a:pt x="3" y="4"/>
                    <a:pt x="3" y="3"/>
                  </a:cubicBezTo>
                  <a:cubicBezTo>
                    <a:pt x="3" y="3"/>
                    <a:pt x="3" y="3"/>
                    <a:pt x="3" y="3"/>
                  </a:cubicBezTo>
                  <a:cubicBezTo>
                    <a:pt x="3" y="3"/>
                    <a:pt x="3" y="2"/>
                    <a:pt x="3" y="2"/>
                  </a:cubicBezTo>
                  <a:cubicBezTo>
                    <a:pt x="3" y="2"/>
                    <a:pt x="3" y="2"/>
                    <a:pt x="3" y="2"/>
                  </a:cubicBezTo>
                  <a:cubicBezTo>
                    <a:pt x="3" y="2"/>
                    <a:pt x="3" y="2"/>
                    <a:pt x="3" y="2"/>
                  </a:cubicBezTo>
                  <a:cubicBezTo>
                    <a:pt x="3" y="2"/>
                    <a:pt x="3" y="2"/>
                    <a:pt x="3" y="2"/>
                  </a:cubicBezTo>
                  <a:cubicBezTo>
                    <a:pt x="3" y="2"/>
                    <a:pt x="3" y="1"/>
                    <a:pt x="3" y="1"/>
                  </a:cubicBezTo>
                  <a:cubicBezTo>
                    <a:pt x="3" y="1"/>
                    <a:pt x="3" y="1"/>
                    <a:pt x="3" y="1"/>
                  </a:cubicBezTo>
                  <a:cubicBezTo>
                    <a:pt x="2" y="1"/>
                    <a:pt x="2"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8" name="Freeform 3233">
              <a:extLst>
                <a:ext uri="{FF2B5EF4-FFF2-40B4-BE49-F238E27FC236}">
                  <a16:creationId xmlns:a16="http://schemas.microsoft.com/office/drawing/2014/main" id="{06CE18C1-97F9-F2E5-F40A-7718E04619A4}"/>
                </a:ext>
              </a:extLst>
            </p:cNvPr>
            <p:cNvSpPr>
              <a:spLocks/>
            </p:cNvSpPr>
            <p:nvPr/>
          </p:nvSpPr>
          <p:spPr bwMode="auto">
            <a:xfrm>
              <a:off x="7998553" y="832991"/>
              <a:ext cx="24829" cy="24829"/>
            </a:xfrm>
            <a:custGeom>
              <a:avLst/>
              <a:gdLst>
                <a:gd name="T0" fmla="*/ 2 w 4"/>
                <a:gd name="T1" fmla="*/ 0 h 4"/>
                <a:gd name="T2" fmla="*/ 1 w 4"/>
                <a:gd name="T3" fmla="*/ 1 h 4"/>
                <a:gd name="T4" fmla="*/ 1 w 4"/>
                <a:gd name="T5" fmla="*/ 4 h 4"/>
                <a:gd name="T6" fmla="*/ 2 w 4"/>
                <a:gd name="T7" fmla="*/ 4 h 4"/>
                <a:gd name="T8" fmla="*/ 4 w 4"/>
                <a:gd name="T9" fmla="*/ 3 h 4"/>
                <a:gd name="T10" fmla="*/ 4 w 4"/>
                <a:gd name="T11" fmla="*/ 2 h 4"/>
                <a:gd name="T12" fmla="*/ 4 w 4"/>
                <a:gd name="T13" fmla="*/ 2 h 4"/>
                <a:gd name="T14" fmla="*/ 4 w 4"/>
                <a:gd name="T15" fmla="*/ 1 h 4"/>
                <a:gd name="T16" fmla="*/ 3 w 4"/>
                <a:gd name="T17" fmla="*/ 1 h 4"/>
                <a:gd name="T18" fmla="*/ 3 w 4"/>
                <a:gd name="T19" fmla="*/ 1 h 4"/>
                <a:gd name="T20" fmla="*/ 2 w 4"/>
                <a:gd name="T2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4">
                  <a:moveTo>
                    <a:pt x="2" y="0"/>
                  </a:moveTo>
                  <a:cubicBezTo>
                    <a:pt x="2" y="0"/>
                    <a:pt x="1" y="1"/>
                    <a:pt x="1" y="1"/>
                  </a:cubicBezTo>
                  <a:cubicBezTo>
                    <a:pt x="0" y="2"/>
                    <a:pt x="0" y="3"/>
                    <a:pt x="1" y="4"/>
                  </a:cubicBezTo>
                  <a:cubicBezTo>
                    <a:pt x="1" y="4"/>
                    <a:pt x="2" y="4"/>
                    <a:pt x="2" y="4"/>
                  </a:cubicBezTo>
                  <a:cubicBezTo>
                    <a:pt x="3" y="4"/>
                    <a:pt x="3" y="4"/>
                    <a:pt x="4" y="3"/>
                  </a:cubicBezTo>
                  <a:cubicBezTo>
                    <a:pt x="4" y="3"/>
                    <a:pt x="4" y="3"/>
                    <a:pt x="4" y="2"/>
                  </a:cubicBezTo>
                  <a:cubicBezTo>
                    <a:pt x="4" y="2"/>
                    <a:pt x="4" y="2"/>
                    <a:pt x="4" y="2"/>
                  </a:cubicBezTo>
                  <a:cubicBezTo>
                    <a:pt x="4" y="1"/>
                    <a:pt x="4" y="1"/>
                    <a:pt x="4" y="1"/>
                  </a:cubicBezTo>
                  <a:cubicBezTo>
                    <a:pt x="4" y="1"/>
                    <a:pt x="3" y="1"/>
                    <a:pt x="3" y="1"/>
                  </a:cubicBezTo>
                  <a:cubicBezTo>
                    <a:pt x="3" y="1"/>
                    <a:pt x="3" y="1"/>
                    <a:pt x="3" y="1"/>
                  </a:cubicBezTo>
                  <a:cubicBezTo>
                    <a:pt x="3" y="1"/>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9" name="Freeform 3234">
              <a:extLst>
                <a:ext uri="{FF2B5EF4-FFF2-40B4-BE49-F238E27FC236}">
                  <a16:creationId xmlns:a16="http://schemas.microsoft.com/office/drawing/2014/main" id="{BD826F9E-7608-CA47-FC3B-51348DBC6DE2}"/>
                </a:ext>
              </a:extLst>
            </p:cNvPr>
            <p:cNvSpPr>
              <a:spLocks/>
            </p:cNvSpPr>
            <p:nvPr/>
          </p:nvSpPr>
          <p:spPr bwMode="auto">
            <a:xfrm>
              <a:off x="9008278" y="1834439"/>
              <a:ext cx="44141" cy="46900"/>
            </a:xfrm>
            <a:custGeom>
              <a:avLst/>
              <a:gdLst>
                <a:gd name="T0" fmla="*/ 4 w 7"/>
                <a:gd name="T1" fmla="*/ 0 h 7"/>
                <a:gd name="T2" fmla="*/ 3 w 7"/>
                <a:gd name="T3" fmla="*/ 0 h 7"/>
                <a:gd name="T4" fmla="*/ 2 w 7"/>
                <a:gd name="T5" fmla="*/ 1 h 7"/>
                <a:gd name="T6" fmla="*/ 1 w 7"/>
                <a:gd name="T7" fmla="*/ 1 h 7"/>
                <a:gd name="T8" fmla="*/ 0 w 7"/>
                <a:gd name="T9" fmla="*/ 3 h 7"/>
                <a:gd name="T10" fmla="*/ 0 w 7"/>
                <a:gd name="T11" fmla="*/ 3 h 7"/>
                <a:gd name="T12" fmla="*/ 0 w 7"/>
                <a:gd name="T13" fmla="*/ 4 h 7"/>
                <a:gd name="T14" fmla="*/ 4 w 7"/>
                <a:gd name="T15" fmla="*/ 7 h 7"/>
                <a:gd name="T16" fmla="*/ 4 w 7"/>
                <a:gd name="T17" fmla="*/ 7 h 7"/>
                <a:gd name="T18" fmla="*/ 6 w 7"/>
                <a:gd name="T19" fmla="*/ 6 h 7"/>
                <a:gd name="T20" fmla="*/ 6 w 7"/>
                <a:gd name="T21" fmla="*/ 6 h 7"/>
                <a:gd name="T22" fmla="*/ 7 w 7"/>
                <a:gd name="T23" fmla="*/ 4 h 7"/>
                <a:gd name="T24" fmla="*/ 7 w 7"/>
                <a:gd name="T25" fmla="*/ 4 h 7"/>
                <a:gd name="T26" fmla="*/ 7 w 7"/>
                <a:gd name="T27" fmla="*/ 3 h 7"/>
                <a:gd name="T28" fmla="*/ 6 w 7"/>
                <a:gd name="T29" fmla="*/ 1 h 7"/>
                <a:gd name="T30" fmla="*/ 6 w 7"/>
                <a:gd name="T31" fmla="*/ 1 h 7"/>
                <a:gd name="T32" fmla="*/ 4 w 7"/>
                <a:gd name="T33"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 h="7">
                  <a:moveTo>
                    <a:pt x="4" y="0"/>
                  </a:moveTo>
                  <a:cubicBezTo>
                    <a:pt x="3" y="0"/>
                    <a:pt x="3" y="0"/>
                    <a:pt x="3" y="0"/>
                  </a:cubicBezTo>
                  <a:cubicBezTo>
                    <a:pt x="2" y="0"/>
                    <a:pt x="2" y="0"/>
                    <a:pt x="2" y="1"/>
                  </a:cubicBezTo>
                  <a:cubicBezTo>
                    <a:pt x="2" y="1"/>
                    <a:pt x="1" y="1"/>
                    <a:pt x="1" y="1"/>
                  </a:cubicBezTo>
                  <a:cubicBezTo>
                    <a:pt x="1" y="1"/>
                    <a:pt x="0" y="2"/>
                    <a:pt x="0" y="3"/>
                  </a:cubicBezTo>
                  <a:cubicBezTo>
                    <a:pt x="0" y="3"/>
                    <a:pt x="0" y="3"/>
                    <a:pt x="0" y="3"/>
                  </a:cubicBezTo>
                  <a:cubicBezTo>
                    <a:pt x="0" y="3"/>
                    <a:pt x="0" y="4"/>
                    <a:pt x="0" y="4"/>
                  </a:cubicBezTo>
                  <a:cubicBezTo>
                    <a:pt x="0" y="6"/>
                    <a:pt x="2" y="7"/>
                    <a:pt x="4" y="7"/>
                  </a:cubicBezTo>
                  <a:cubicBezTo>
                    <a:pt x="4" y="7"/>
                    <a:pt x="4" y="7"/>
                    <a:pt x="4" y="7"/>
                  </a:cubicBezTo>
                  <a:cubicBezTo>
                    <a:pt x="5" y="7"/>
                    <a:pt x="6" y="6"/>
                    <a:pt x="6" y="6"/>
                  </a:cubicBezTo>
                  <a:cubicBezTo>
                    <a:pt x="6" y="6"/>
                    <a:pt x="6" y="6"/>
                    <a:pt x="6" y="6"/>
                  </a:cubicBezTo>
                  <a:cubicBezTo>
                    <a:pt x="7" y="5"/>
                    <a:pt x="7" y="5"/>
                    <a:pt x="7" y="4"/>
                  </a:cubicBezTo>
                  <a:cubicBezTo>
                    <a:pt x="7" y="4"/>
                    <a:pt x="7" y="4"/>
                    <a:pt x="7" y="4"/>
                  </a:cubicBezTo>
                  <a:cubicBezTo>
                    <a:pt x="7" y="3"/>
                    <a:pt x="7" y="3"/>
                    <a:pt x="7" y="3"/>
                  </a:cubicBezTo>
                  <a:cubicBezTo>
                    <a:pt x="7" y="2"/>
                    <a:pt x="7" y="1"/>
                    <a:pt x="6" y="1"/>
                  </a:cubicBezTo>
                  <a:cubicBezTo>
                    <a:pt x="6" y="1"/>
                    <a:pt x="6" y="1"/>
                    <a:pt x="6" y="1"/>
                  </a:cubicBezTo>
                  <a:cubicBezTo>
                    <a:pt x="5" y="0"/>
                    <a:pt x="4"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0" name="Freeform 3235">
              <a:extLst>
                <a:ext uri="{FF2B5EF4-FFF2-40B4-BE49-F238E27FC236}">
                  <a16:creationId xmlns:a16="http://schemas.microsoft.com/office/drawing/2014/main" id="{188D88D7-27A9-FD8B-451A-07022543C8F5}"/>
                </a:ext>
              </a:extLst>
            </p:cNvPr>
            <p:cNvSpPr>
              <a:spLocks/>
            </p:cNvSpPr>
            <p:nvPr/>
          </p:nvSpPr>
          <p:spPr bwMode="auto">
            <a:xfrm>
              <a:off x="9524175" y="2325507"/>
              <a:ext cx="52417" cy="46900"/>
            </a:xfrm>
            <a:custGeom>
              <a:avLst/>
              <a:gdLst>
                <a:gd name="T0" fmla="*/ 4 w 8"/>
                <a:gd name="T1" fmla="*/ 0 h 7"/>
                <a:gd name="T2" fmla="*/ 3 w 8"/>
                <a:gd name="T3" fmla="*/ 0 h 7"/>
                <a:gd name="T4" fmla="*/ 2 w 8"/>
                <a:gd name="T5" fmla="*/ 0 h 7"/>
                <a:gd name="T6" fmla="*/ 2 w 8"/>
                <a:gd name="T7" fmla="*/ 1 h 7"/>
                <a:gd name="T8" fmla="*/ 1 w 8"/>
                <a:gd name="T9" fmla="*/ 1 h 7"/>
                <a:gd name="T10" fmla="*/ 1 w 8"/>
                <a:gd name="T11" fmla="*/ 1 h 7"/>
                <a:gd name="T12" fmla="*/ 0 w 8"/>
                <a:gd name="T13" fmla="*/ 4 h 7"/>
                <a:gd name="T14" fmla="*/ 1 w 8"/>
                <a:gd name="T15" fmla="*/ 6 h 7"/>
                <a:gd name="T16" fmla="*/ 2 w 8"/>
                <a:gd name="T17" fmla="*/ 6 h 7"/>
                <a:gd name="T18" fmla="*/ 4 w 8"/>
                <a:gd name="T19" fmla="*/ 7 h 7"/>
                <a:gd name="T20" fmla="*/ 5 w 8"/>
                <a:gd name="T21" fmla="*/ 7 h 7"/>
                <a:gd name="T22" fmla="*/ 5 w 8"/>
                <a:gd name="T23" fmla="*/ 7 h 7"/>
                <a:gd name="T24" fmla="*/ 5 w 8"/>
                <a:gd name="T25" fmla="*/ 7 h 7"/>
                <a:gd name="T26" fmla="*/ 7 w 8"/>
                <a:gd name="T27" fmla="*/ 3 h 7"/>
                <a:gd name="T28" fmla="*/ 5 w 8"/>
                <a:gd name="T29" fmla="*/ 0 h 7"/>
                <a:gd name="T30" fmla="*/ 5 w 8"/>
                <a:gd name="T31" fmla="*/ 0 h 7"/>
                <a:gd name="T32" fmla="*/ 4 w 8"/>
                <a:gd name="T33"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 h="7">
                  <a:moveTo>
                    <a:pt x="4" y="0"/>
                  </a:moveTo>
                  <a:cubicBezTo>
                    <a:pt x="4" y="0"/>
                    <a:pt x="3" y="0"/>
                    <a:pt x="3" y="0"/>
                  </a:cubicBezTo>
                  <a:cubicBezTo>
                    <a:pt x="3" y="0"/>
                    <a:pt x="2" y="0"/>
                    <a:pt x="2" y="0"/>
                  </a:cubicBezTo>
                  <a:cubicBezTo>
                    <a:pt x="2" y="1"/>
                    <a:pt x="2" y="1"/>
                    <a:pt x="2" y="1"/>
                  </a:cubicBezTo>
                  <a:cubicBezTo>
                    <a:pt x="2" y="1"/>
                    <a:pt x="2" y="1"/>
                    <a:pt x="1" y="1"/>
                  </a:cubicBezTo>
                  <a:cubicBezTo>
                    <a:pt x="1" y="1"/>
                    <a:pt x="1" y="1"/>
                    <a:pt x="1" y="1"/>
                  </a:cubicBezTo>
                  <a:cubicBezTo>
                    <a:pt x="1" y="2"/>
                    <a:pt x="0" y="3"/>
                    <a:pt x="0" y="4"/>
                  </a:cubicBezTo>
                  <a:cubicBezTo>
                    <a:pt x="1" y="5"/>
                    <a:pt x="1" y="5"/>
                    <a:pt x="1" y="6"/>
                  </a:cubicBezTo>
                  <a:cubicBezTo>
                    <a:pt x="1" y="6"/>
                    <a:pt x="2" y="6"/>
                    <a:pt x="2" y="6"/>
                  </a:cubicBezTo>
                  <a:cubicBezTo>
                    <a:pt x="2" y="7"/>
                    <a:pt x="3" y="7"/>
                    <a:pt x="4" y="7"/>
                  </a:cubicBezTo>
                  <a:cubicBezTo>
                    <a:pt x="4" y="7"/>
                    <a:pt x="4" y="7"/>
                    <a:pt x="5" y="7"/>
                  </a:cubicBezTo>
                  <a:cubicBezTo>
                    <a:pt x="5" y="7"/>
                    <a:pt x="5" y="7"/>
                    <a:pt x="5" y="7"/>
                  </a:cubicBezTo>
                  <a:cubicBezTo>
                    <a:pt x="5" y="7"/>
                    <a:pt x="5" y="7"/>
                    <a:pt x="5" y="7"/>
                  </a:cubicBezTo>
                  <a:cubicBezTo>
                    <a:pt x="7" y="6"/>
                    <a:pt x="8" y="5"/>
                    <a:pt x="7" y="3"/>
                  </a:cubicBezTo>
                  <a:cubicBezTo>
                    <a:pt x="7" y="2"/>
                    <a:pt x="6" y="1"/>
                    <a:pt x="5" y="0"/>
                  </a:cubicBezTo>
                  <a:cubicBezTo>
                    <a:pt x="5" y="0"/>
                    <a:pt x="5" y="0"/>
                    <a:pt x="5" y="0"/>
                  </a:cubicBezTo>
                  <a:cubicBezTo>
                    <a:pt x="5" y="0"/>
                    <a:pt x="4"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1" name="Freeform 3236">
              <a:extLst>
                <a:ext uri="{FF2B5EF4-FFF2-40B4-BE49-F238E27FC236}">
                  <a16:creationId xmlns:a16="http://schemas.microsoft.com/office/drawing/2014/main" id="{11969108-85D9-61AB-281F-6F5BB6774FCB}"/>
                </a:ext>
              </a:extLst>
            </p:cNvPr>
            <p:cNvSpPr>
              <a:spLocks/>
            </p:cNvSpPr>
            <p:nvPr/>
          </p:nvSpPr>
          <p:spPr bwMode="auto">
            <a:xfrm>
              <a:off x="9228983" y="1605458"/>
              <a:ext cx="33106" cy="33106"/>
            </a:xfrm>
            <a:custGeom>
              <a:avLst/>
              <a:gdLst>
                <a:gd name="T0" fmla="*/ 3 w 5"/>
                <a:gd name="T1" fmla="*/ 0 h 5"/>
                <a:gd name="T2" fmla="*/ 2 w 5"/>
                <a:gd name="T3" fmla="*/ 0 h 5"/>
                <a:gd name="T4" fmla="*/ 1 w 5"/>
                <a:gd name="T5" fmla="*/ 0 h 5"/>
                <a:gd name="T6" fmla="*/ 1 w 5"/>
                <a:gd name="T7" fmla="*/ 1 h 5"/>
                <a:gd name="T8" fmla="*/ 0 w 5"/>
                <a:gd name="T9" fmla="*/ 3 h 5"/>
                <a:gd name="T10" fmla="*/ 0 w 5"/>
                <a:gd name="T11" fmla="*/ 3 h 5"/>
                <a:gd name="T12" fmla="*/ 0 w 5"/>
                <a:gd name="T13" fmla="*/ 4 h 5"/>
                <a:gd name="T14" fmla="*/ 1 w 5"/>
                <a:gd name="T15" fmla="*/ 5 h 5"/>
                <a:gd name="T16" fmla="*/ 1 w 5"/>
                <a:gd name="T17" fmla="*/ 5 h 5"/>
                <a:gd name="T18" fmla="*/ 3 w 5"/>
                <a:gd name="T19" fmla="*/ 5 h 5"/>
                <a:gd name="T20" fmla="*/ 3 w 5"/>
                <a:gd name="T21" fmla="*/ 5 h 5"/>
                <a:gd name="T22" fmla="*/ 5 w 5"/>
                <a:gd name="T23" fmla="*/ 2 h 5"/>
                <a:gd name="T24" fmla="*/ 3 w 5"/>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5">
                  <a:moveTo>
                    <a:pt x="3" y="0"/>
                  </a:moveTo>
                  <a:cubicBezTo>
                    <a:pt x="2" y="0"/>
                    <a:pt x="2" y="0"/>
                    <a:pt x="2" y="0"/>
                  </a:cubicBezTo>
                  <a:cubicBezTo>
                    <a:pt x="2" y="0"/>
                    <a:pt x="1" y="0"/>
                    <a:pt x="1" y="0"/>
                  </a:cubicBezTo>
                  <a:cubicBezTo>
                    <a:pt x="1" y="1"/>
                    <a:pt x="1" y="1"/>
                    <a:pt x="1" y="1"/>
                  </a:cubicBezTo>
                  <a:cubicBezTo>
                    <a:pt x="0" y="1"/>
                    <a:pt x="0" y="2"/>
                    <a:pt x="0" y="3"/>
                  </a:cubicBezTo>
                  <a:cubicBezTo>
                    <a:pt x="0" y="3"/>
                    <a:pt x="0" y="3"/>
                    <a:pt x="0" y="3"/>
                  </a:cubicBezTo>
                  <a:cubicBezTo>
                    <a:pt x="0" y="3"/>
                    <a:pt x="0" y="4"/>
                    <a:pt x="0" y="4"/>
                  </a:cubicBezTo>
                  <a:cubicBezTo>
                    <a:pt x="0" y="4"/>
                    <a:pt x="0" y="4"/>
                    <a:pt x="1" y="5"/>
                  </a:cubicBezTo>
                  <a:cubicBezTo>
                    <a:pt x="1" y="5"/>
                    <a:pt x="1" y="5"/>
                    <a:pt x="1" y="5"/>
                  </a:cubicBezTo>
                  <a:cubicBezTo>
                    <a:pt x="1" y="5"/>
                    <a:pt x="2" y="5"/>
                    <a:pt x="3" y="5"/>
                  </a:cubicBezTo>
                  <a:cubicBezTo>
                    <a:pt x="3" y="5"/>
                    <a:pt x="3" y="5"/>
                    <a:pt x="3" y="5"/>
                  </a:cubicBezTo>
                  <a:cubicBezTo>
                    <a:pt x="4" y="5"/>
                    <a:pt x="5" y="4"/>
                    <a:pt x="5" y="2"/>
                  </a:cubicBezTo>
                  <a:cubicBezTo>
                    <a:pt x="5" y="1"/>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2" name="Freeform 3237">
              <a:extLst>
                <a:ext uri="{FF2B5EF4-FFF2-40B4-BE49-F238E27FC236}">
                  <a16:creationId xmlns:a16="http://schemas.microsoft.com/office/drawing/2014/main" id="{CC2F9977-A653-2B72-C705-C5E505870989}"/>
                </a:ext>
              </a:extLst>
            </p:cNvPr>
            <p:cNvSpPr>
              <a:spLocks/>
            </p:cNvSpPr>
            <p:nvPr/>
          </p:nvSpPr>
          <p:spPr bwMode="auto">
            <a:xfrm>
              <a:off x="9322782" y="162600"/>
              <a:ext cx="38623" cy="38623"/>
            </a:xfrm>
            <a:custGeom>
              <a:avLst/>
              <a:gdLst>
                <a:gd name="T0" fmla="*/ 3 w 6"/>
                <a:gd name="T1" fmla="*/ 0 h 6"/>
                <a:gd name="T2" fmla="*/ 2 w 6"/>
                <a:gd name="T3" fmla="*/ 1 h 6"/>
                <a:gd name="T4" fmla="*/ 0 w 6"/>
                <a:gd name="T5" fmla="*/ 4 h 6"/>
                <a:gd name="T6" fmla="*/ 2 w 6"/>
                <a:gd name="T7" fmla="*/ 6 h 6"/>
                <a:gd name="T8" fmla="*/ 2 w 6"/>
                <a:gd name="T9" fmla="*/ 6 h 6"/>
                <a:gd name="T10" fmla="*/ 3 w 6"/>
                <a:gd name="T11" fmla="*/ 6 h 6"/>
                <a:gd name="T12" fmla="*/ 3 w 6"/>
                <a:gd name="T13" fmla="*/ 6 h 6"/>
                <a:gd name="T14" fmla="*/ 5 w 6"/>
                <a:gd name="T15" fmla="*/ 5 h 6"/>
                <a:gd name="T16" fmla="*/ 5 w 6"/>
                <a:gd name="T17" fmla="*/ 5 h 6"/>
                <a:gd name="T18" fmla="*/ 6 w 6"/>
                <a:gd name="T19" fmla="*/ 3 h 6"/>
                <a:gd name="T20" fmla="*/ 3 w 6"/>
                <a:gd name="T2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6">
                  <a:moveTo>
                    <a:pt x="3" y="0"/>
                  </a:moveTo>
                  <a:cubicBezTo>
                    <a:pt x="3" y="0"/>
                    <a:pt x="3" y="0"/>
                    <a:pt x="2" y="1"/>
                  </a:cubicBezTo>
                  <a:cubicBezTo>
                    <a:pt x="1" y="1"/>
                    <a:pt x="0" y="2"/>
                    <a:pt x="0" y="4"/>
                  </a:cubicBezTo>
                  <a:cubicBezTo>
                    <a:pt x="0" y="5"/>
                    <a:pt x="1" y="5"/>
                    <a:pt x="2" y="6"/>
                  </a:cubicBezTo>
                  <a:cubicBezTo>
                    <a:pt x="2" y="6"/>
                    <a:pt x="2" y="6"/>
                    <a:pt x="2" y="6"/>
                  </a:cubicBezTo>
                  <a:cubicBezTo>
                    <a:pt x="2" y="6"/>
                    <a:pt x="3" y="6"/>
                    <a:pt x="3" y="6"/>
                  </a:cubicBezTo>
                  <a:cubicBezTo>
                    <a:pt x="3" y="6"/>
                    <a:pt x="3" y="6"/>
                    <a:pt x="3" y="6"/>
                  </a:cubicBezTo>
                  <a:cubicBezTo>
                    <a:pt x="4" y="6"/>
                    <a:pt x="4" y="6"/>
                    <a:pt x="5" y="5"/>
                  </a:cubicBezTo>
                  <a:cubicBezTo>
                    <a:pt x="5" y="5"/>
                    <a:pt x="5" y="5"/>
                    <a:pt x="5" y="5"/>
                  </a:cubicBezTo>
                  <a:cubicBezTo>
                    <a:pt x="6" y="4"/>
                    <a:pt x="6" y="3"/>
                    <a:pt x="6" y="3"/>
                  </a:cubicBezTo>
                  <a:cubicBezTo>
                    <a:pt x="5" y="1"/>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3" name="Freeform 3238">
              <a:extLst>
                <a:ext uri="{FF2B5EF4-FFF2-40B4-BE49-F238E27FC236}">
                  <a16:creationId xmlns:a16="http://schemas.microsoft.com/office/drawing/2014/main" id="{8E0BF505-C865-F654-D975-9E086CBA7A97}"/>
                </a:ext>
              </a:extLst>
            </p:cNvPr>
            <p:cNvSpPr>
              <a:spLocks/>
            </p:cNvSpPr>
            <p:nvPr/>
          </p:nvSpPr>
          <p:spPr bwMode="auto">
            <a:xfrm>
              <a:off x="9728327" y="1886856"/>
              <a:ext cx="33106" cy="38623"/>
            </a:xfrm>
            <a:custGeom>
              <a:avLst/>
              <a:gdLst>
                <a:gd name="T0" fmla="*/ 2 w 5"/>
                <a:gd name="T1" fmla="*/ 0 h 6"/>
                <a:gd name="T2" fmla="*/ 2 w 5"/>
                <a:gd name="T3" fmla="*/ 0 h 6"/>
                <a:gd name="T4" fmla="*/ 0 w 5"/>
                <a:gd name="T5" fmla="*/ 3 h 6"/>
                <a:gd name="T6" fmla="*/ 0 w 5"/>
                <a:gd name="T7" fmla="*/ 3 h 6"/>
                <a:gd name="T8" fmla="*/ 0 w 5"/>
                <a:gd name="T9" fmla="*/ 3 h 6"/>
                <a:gd name="T10" fmla="*/ 1 w 5"/>
                <a:gd name="T11" fmla="*/ 5 h 6"/>
                <a:gd name="T12" fmla="*/ 1 w 5"/>
                <a:gd name="T13" fmla="*/ 6 h 6"/>
                <a:gd name="T14" fmla="*/ 2 w 5"/>
                <a:gd name="T15" fmla="*/ 6 h 6"/>
                <a:gd name="T16" fmla="*/ 3 w 5"/>
                <a:gd name="T17" fmla="*/ 6 h 6"/>
                <a:gd name="T18" fmla="*/ 5 w 5"/>
                <a:gd name="T19" fmla="*/ 2 h 6"/>
                <a:gd name="T20" fmla="*/ 2 w 5"/>
                <a:gd name="T2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6">
                  <a:moveTo>
                    <a:pt x="2" y="0"/>
                  </a:moveTo>
                  <a:cubicBezTo>
                    <a:pt x="2" y="0"/>
                    <a:pt x="2" y="0"/>
                    <a:pt x="2" y="0"/>
                  </a:cubicBezTo>
                  <a:cubicBezTo>
                    <a:pt x="1" y="1"/>
                    <a:pt x="0" y="2"/>
                    <a:pt x="0" y="3"/>
                  </a:cubicBezTo>
                  <a:cubicBezTo>
                    <a:pt x="0" y="3"/>
                    <a:pt x="0" y="3"/>
                    <a:pt x="0" y="3"/>
                  </a:cubicBezTo>
                  <a:cubicBezTo>
                    <a:pt x="0" y="3"/>
                    <a:pt x="0" y="3"/>
                    <a:pt x="0" y="3"/>
                  </a:cubicBezTo>
                  <a:cubicBezTo>
                    <a:pt x="0" y="4"/>
                    <a:pt x="0" y="5"/>
                    <a:pt x="1" y="5"/>
                  </a:cubicBezTo>
                  <a:cubicBezTo>
                    <a:pt x="1" y="5"/>
                    <a:pt x="1" y="6"/>
                    <a:pt x="1" y="6"/>
                  </a:cubicBezTo>
                  <a:cubicBezTo>
                    <a:pt x="2" y="6"/>
                    <a:pt x="2" y="6"/>
                    <a:pt x="2" y="6"/>
                  </a:cubicBezTo>
                  <a:cubicBezTo>
                    <a:pt x="2" y="6"/>
                    <a:pt x="3" y="6"/>
                    <a:pt x="3" y="6"/>
                  </a:cubicBezTo>
                  <a:cubicBezTo>
                    <a:pt x="4" y="5"/>
                    <a:pt x="5" y="4"/>
                    <a:pt x="5" y="2"/>
                  </a:cubicBezTo>
                  <a:cubicBezTo>
                    <a:pt x="5" y="1"/>
                    <a:pt x="4"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4" name="Freeform 3239">
              <a:extLst>
                <a:ext uri="{FF2B5EF4-FFF2-40B4-BE49-F238E27FC236}">
                  <a16:creationId xmlns:a16="http://schemas.microsoft.com/office/drawing/2014/main" id="{C6A85286-F823-D72D-4D43-8B8F277C8FAB}"/>
                </a:ext>
              </a:extLst>
            </p:cNvPr>
            <p:cNvSpPr>
              <a:spLocks/>
            </p:cNvSpPr>
            <p:nvPr/>
          </p:nvSpPr>
          <p:spPr bwMode="auto">
            <a:xfrm>
              <a:off x="8660668" y="1290953"/>
              <a:ext cx="38623" cy="33106"/>
            </a:xfrm>
            <a:custGeom>
              <a:avLst/>
              <a:gdLst>
                <a:gd name="T0" fmla="*/ 3 w 6"/>
                <a:gd name="T1" fmla="*/ 0 h 5"/>
                <a:gd name="T2" fmla="*/ 2 w 6"/>
                <a:gd name="T3" fmla="*/ 0 h 5"/>
                <a:gd name="T4" fmla="*/ 0 w 6"/>
                <a:gd name="T5" fmla="*/ 3 h 5"/>
                <a:gd name="T6" fmla="*/ 3 w 6"/>
                <a:gd name="T7" fmla="*/ 5 h 5"/>
                <a:gd name="T8" fmla="*/ 3 w 6"/>
                <a:gd name="T9" fmla="*/ 5 h 5"/>
                <a:gd name="T10" fmla="*/ 5 w 6"/>
                <a:gd name="T11" fmla="*/ 5 h 5"/>
                <a:gd name="T12" fmla="*/ 5 w 6"/>
                <a:gd name="T13" fmla="*/ 4 h 5"/>
                <a:gd name="T14" fmla="*/ 6 w 6"/>
                <a:gd name="T15" fmla="*/ 3 h 5"/>
                <a:gd name="T16" fmla="*/ 6 w 6"/>
                <a:gd name="T17" fmla="*/ 3 h 5"/>
                <a:gd name="T18" fmla="*/ 6 w 6"/>
                <a:gd name="T19" fmla="*/ 2 h 5"/>
                <a:gd name="T20" fmla="*/ 6 w 6"/>
                <a:gd name="T21" fmla="*/ 2 h 5"/>
                <a:gd name="T22" fmla="*/ 6 w 6"/>
                <a:gd name="T23" fmla="*/ 2 h 5"/>
                <a:gd name="T24" fmla="*/ 5 w 6"/>
                <a:gd name="T25" fmla="*/ 0 h 5"/>
                <a:gd name="T26" fmla="*/ 4 w 6"/>
                <a:gd name="T27" fmla="*/ 0 h 5"/>
                <a:gd name="T28" fmla="*/ 3 w 6"/>
                <a:gd name="T2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5">
                  <a:moveTo>
                    <a:pt x="3" y="0"/>
                  </a:moveTo>
                  <a:cubicBezTo>
                    <a:pt x="3" y="0"/>
                    <a:pt x="3" y="0"/>
                    <a:pt x="2" y="0"/>
                  </a:cubicBezTo>
                  <a:cubicBezTo>
                    <a:pt x="1" y="0"/>
                    <a:pt x="0" y="1"/>
                    <a:pt x="0" y="3"/>
                  </a:cubicBezTo>
                  <a:cubicBezTo>
                    <a:pt x="0" y="4"/>
                    <a:pt x="2" y="5"/>
                    <a:pt x="3" y="5"/>
                  </a:cubicBezTo>
                  <a:cubicBezTo>
                    <a:pt x="3" y="5"/>
                    <a:pt x="3" y="5"/>
                    <a:pt x="3" y="5"/>
                  </a:cubicBezTo>
                  <a:cubicBezTo>
                    <a:pt x="4" y="5"/>
                    <a:pt x="4" y="5"/>
                    <a:pt x="5" y="5"/>
                  </a:cubicBezTo>
                  <a:cubicBezTo>
                    <a:pt x="5" y="4"/>
                    <a:pt x="5" y="4"/>
                    <a:pt x="5" y="4"/>
                  </a:cubicBezTo>
                  <a:cubicBezTo>
                    <a:pt x="5" y="4"/>
                    <a:pt x="5" y="4"/>
                    <a:pt x="6" y="3"/>
                  </a:cubicBezTo>
                  <a:cubicBezTo>
                    <a:pt x="6" y="3"/>
                    <a:pt x="6" y="3"/>
                    <a:pt x="6" y="3"/>
                  </a:cubicBezTo>
                  <a:cubicBezTo>
                    <a:pt x="6" y="3"/>
                    <a:pt x="6" y="2"/>
                    <a:pt x="6" y="2"/>
                  </a:cubicBezTo>
                  <a:cubicBezTo>
                    <a:pt x="6" y="2"/>
                    <a:pt x="6" y="2"/>
                    <a:pt x="6" y="2"/>
                  </a:cubicBezTo>
                  <a:cubicBezTo>
                    <a:pt x="6" y="2"/>
                    <a:pt x="6" y="2"/>
                    <a:pt x="6" y="2"/>
                  </a:cubicBezTo>
                  <a:cubicBezTo>
                    <a:pt x="5" y="1"/>
                    <a:pt x="5" y="1"/>
                    <a:pt x="5" y="0"/>
                  </a:cubicBezTo>
                  <a:cubicBezTo>
                    <a:pt x="5" y="0"/>
                    <a:pt x="5" y="0"/>
                    <a:pt x="4" y="0"/>
                  </a:cubicBezTo>
                  <a:cubicBezTo>
                    <a:pt x="4"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5" name="Freeform 3240">
              <a:extLst>
                <a:ext uri="{FF2B5EF4-FFF2-40B4-BE49-F238E27FC236}">
                  <a16:creationId xmlns:a16="http://schemas.microsoft.com/office/drawing/2014/main" id="{2ABA8827-A2B4-3B66-8B2F-A8E91C5BA297}"/>
                </a:ext>
              </a:extLst>
            </p:cNvPr>
            <p:cNvSpPr>
              <a:spLocks/>
            </p:cNvSpPr>
            <p:nvPr/>
          </p:nvSpPr>
          <p:spPr bwMode="auto">
            <a:xfrm>
              <a:off x="8790332" y="1558558"/>
              <a:ext cx="41382" cy="38623"/>
            </a:xfrm>
            <a:custGeom>
              <a:avLst/>
              <a:gdLst>
                <a:gd name="T0" fmla="*/ 3 w 6"/>
                <a:gd name="T1" fmla="*/ 0 h 6"/>
                <a:gd name="T2" fmla="*/ 2 w 6"/>
                <a:gd name="T3" fmla="*/ 0 h 6"/>
                <a:gd name="T4" fmla="*/ 0 w 6"/>
                <a:gd name="T5" fmla="*/ 3 h 6"/>
                <a:gd name="T6" fmla="*/ 1 w 6"/>
                <a:gd name="T7" fmla="*/ 5 h 6"/>
                <a:gd name="T8" fmla="*/ 1 w 6"/>
                <a:gd name="T9" fmla="*/ 5 h 6"/>
                <a:gd name="T10" fmla="*/ 3 w 6"/>
                <a:gd name="T11" fmla="*/ 6 h 6"/>
                <a:gd name="T12" fmla="*/ 3 w 6"/>
                <a:gd name="T13" fmla="*/ 6 h 6"/>
                <a:gd name="T14" fmla="*/ 4 w 6"/>
                <a:gd name="T15" fmla="*/ 5 h 6"/>
                <a:gd name="T16" fmla="*/ 5 w 6"/>
                <a:gd name="T17" fmla="*/ 5 h 6"/>
                <a:gd name="T18" fmla="*/ 6 w 6"/>
                <a:gd name="T19" fmla="*/ 2 h 6"/>
                <a:gd name="T20" fmla="*/ 4 w 6"/>
                <a:gd name="T21" fmla="*/ 0 h 6"/>
                <a:gd name="T22" fmla="*/ 4 w 6"/>
                <a:gd name="T23" fmla="*/ 0 h 6"/>
                <a:gd name="T24" fmla="*/ 3 w 6"/>
                <a:gd name="T2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6">
                  <a:moveTo>
                    <a:pt x="3" y="0"/>
                  </a:moveTo>
                  <a:cubicBezTo>
                    <a:pt x="3" y="0"/>
                    <a:pt x="3" y="0"/>
                    <a:pt x="2" y="0"/>
                  </a:cubicBezTo>
                  <a:cubicBezTo>
                    <a:pt x="1" y="0"/>
                    <a:pt x="0" y="2"/>
                    <a:pt x="0" y="3"/>
                  </a:cubicBezTo>
                  <a:cubicBezTo>
                    <a:pt x="0" y="4"/>
                    <a:pt x="1" y="5"/>
                    <a:pt x="1" y="5"/>
                  </a:cubicBezTo>
                  <a:cubicBezTo>
                    <a:pt x="1" y="5"/>
                    <a:pt x="1" y="5"/>
                    <a:pt x="1" y="5"/>
                  </a:cubicBezTo>
                  <a:cubicBezTo>
                    <a:pt x="2" y="5"/>
                    <a:pt x="2" y="6"/>
                    <a:pt x="3" y="6"/>
                  </a:cubicBezTo>
                  <a:cubicBezTo>
                    <a:pt x="3" y="6"/>
                    <a:pt x="3" y="6"/>
                    <a:pt x="3" y="6"/>
                  </a:cubicBezTo>
                  <a:cubicBezTo>
                    <a:pt x="4" y="5"/>
                    <a:pt x="4" y="5"/>
                    <a:pt x="4" y="5"/>
                  </a:cubicBezTo>
                  <a:cubicBezTo>
                    <a:pt x="5" y="5"/>
                    <a:pt x="5" y="5"/>
                    <a:pt x="5" y="5"/>
                  </a:cubicBezTo>
                  <a:cubicBezTo>
                    <a:pt x="5" y="4"/>
                    <a:pt x="6" y="3"/>
                    <a:pt x="6" y="2"/>
                  </a:cubicBezTo>
                  <a:cubicBezTo>
                    <a:pt x="5" y="1"/>
                    <a:pt x="5" y="1"/>
                    <a:pt x="4" y="0"/>
                  </a:cubicBezTo>
                  <a:cubicBezTo>
                    <a:pt x="4" y="0"/>
                    <a:pt x="4" y="0"/>
                    <a:pt x="4" y="0"/>
                  </a:cubicBezTo>
                  <a:cubicBezTo>
                    <a:pt x="3"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6" name="Freeform 3241">
              <a:extLst>
                <a:ext uri="{FF2B5EF4-FFF2-40B4-BE49-F238E27FC236}">
                  <a16:creationId xmlns:a16="http://schemas.microsoft.com/office/drawing/2014/main" id="{61078998-0CB0-E71F-1AE3-71B3B2C3141B}"/>
                </a:ext>
              </a:extLst>
            </p:cNvPr>
            <p:cNvSpPr>
              <a:spLocks/>
            </p:cNvSpPr>
            <p:nvPr/>
          </p:nvSpPr>
          <p:spPr bwMode="auto">
            <a:xfrm>
              <a:off x="9681427" y="2835887"/>
              <a:ext cx="33106" cy="41382"/>
            </a:xfrm>
            <a:custGeom>
              <a:avLst/>
              <a:gdLst>
                <a:gd name="T0" fmla="*/ 2 w 5"/>
                <a:gd name="T1" fmla="*/ 0 h 6"/>
                <a:gd name="T2" fmla="*/ 2 w 5"/>
                <a:gd name="T3" fmla="*/ 0 h 6"/>
                <a:gd name="T4" fmla="*/ 2 w 5"/>
                <a:gd name="T5" fmla="*/ 0 h 6"/>
                <a:gd name="T6" fmla="*/ 2 w 5"/>
                <a:gd name="T7" fmla="*/ 0 h 6"/>
                <a:gd name="T8" fmla="*/ 0 w 5"/>
                <a:gd name="T9" fmla="*/ 1 h 6"/>
                <a:gd name="T10" fmla="*/ 0 w 5"/>
                <a:gd name="T11" fmla="*/ 1 h 6"/>
                <a:gd name="T12" fmla="*/ 0 w 5"/>
                <a:gd name="T13" fmla="*/ 3 h 6"/>
                <a:gd name="T14" fmla="*/ 2 w 5"/>
                <a:gd name="T15" fmla="*/ 6 h 6"/>
                <a:gd name="T16" fmla="*/ 3 w 5"/>
                <a:gd name="T17" fmla="*/ 6 h 6"/>
                <a:gd name="T18" fmla="*/ 5 w 5"/>
                <a:gd name="T19" fmla="*/ 3 h 6"/>
                <a:gd name="T20" fmla="*/ 5 w 5"/>
                <a:gd name="T21" fmla="*/ 3 h 6"/>
                <a:gd name="T22" fmla="*/ 5 w 5"/>
                <a:gd name="T23" fmla="*/ 3 h 6"/>
                <a:gd name="T24" fmla="*/ 5 w 5"/>
                <a:gd name="T25" fmla="*/ 1 h 6"/>
                <a:gd name="T26" fmla="*/ 4 w 5"/>
                <a:gd name="T27" fmla="*/ 1 h 6"/>
                <a:gd name="T28" fmla="*/ 2 w 5"/>
                <a:gd name="T2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6">
                  <a:moveTo>
                    <a:pt x="2" y="0"/>
                  </a:moveTo>
                  <a:cubicBezTo>
                    <a:pt x="2" y="0"/>
                    <a:pt x="2" y="0"/>
                    <a:pt x="2" y="0"/>
                  </a:cubicBezTo>
                  <a:cubicBezTo>
                    <a:pt x="2" y="0"/>
                    <a:pt x="2" y="0"/>
                    <a:pt x="2" y="0"/>
                  </a:cubicBezTo>
                  <a:cubicBezTo>
                    <a:pt x="2" y="0"/>
                    <a:pt x="2" y="0"/>
                    <a:pt x="2" y="0"/>
                  </a:cubicBezTo>
                  <a:cubicBezTo>
                    <a:pt x="1" y="1"/>
                    <a:pt x="1" y="1"/>
                    <a:pt x="0" y="1"/>
                  </a:cubicBezTo>
                  <a:cubicBezTo>
                    <a:pt x="0" y="1"/>
                    <a:pt x="0" y="1"/>
                    <a:pt x="0" y="1"/>
                  </a:cubicBezTo>
                  <a:cubicBezTo>
                    <a:pt x="0" y="2"/>
                    <a:pt x="0" y="3"/>
                    <a:pt x="0" y="3"/>
                  </a:cubicBezTo>
                  <a:cubicBezTo>
                    <a:pt x="0" y="5"/>
                    <a:pt x="1" y="6"/>
                    <a:pt x="2" y="6"/>
                  </a:cubicBezTo>
                  <a:cubicBezTo>
                    <a:pt x="3" y="6"/>
                    <a:pt x="3" y="6"/>
                    <a:pt x="3" y="6"/>
                  </a:cubicBezTo>
                  <a:cubicBezTo>
                    <a:pt x="4" y="5"/>
                    <a:pt x="5" y="4"/>
                    <a:pt x="5" y="3"/>
                  </a:cubicBezTo>
                  <a:cubicBezTo>
                    <a:pt x="5" y="3"/>
                    <a:pt x="5" y="3"/>
                    <a:pt x="5" y="3"/>
                  </a:cubicBezTo>
                  <a:cubicBezTo>
                    <a:pt x="5" y="3"/>
                    <a:pt x="5" y="3"/>
                    <a:pt x="5" y="3"/>
                  </a:cubicBezTo>
                  <a:cubicBezTo>
                    <a:pt x="5" y="2"/>
                    <a:pt x="5" y="2"/>
                    <a:pt x="5" y="1"/>
                  </a:cubicBezTo>
                  <a:cubicBezTo>
                    <a:pt x="4" y="1"/>
                    <a:pt x="4" y="1"/>
                    <a:pt x="4" y="1"/>
                  </a:cubicBezTo>
                  <a:cubicBezTo>
                    <a:pt x="4" y="1"/>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7" name="Freeform 3242">
              <a:extLst>
                <a:ext uri="{FF2B5EF4-FFF2-40B4-BE49-F238E27FC236}">
                  <a16:creationId xmlns:a16="http://schemas.microsoft.com/office/drawing/2014/main" id="{E2E5E71F-9DA3-98CB-BBAA-63D0AC95026A}"/>
                </a:ext>
              </a:extLst>
            </p:cNvPr>
            <p:cNvSpPr>
              <a:spLocks/>
            </p:cNvSpPr>
            <p:nvPr/>
          </p:nvSpPr>
          <p:spPr bwMode="auto">
            <a:xfrm>
              <a:off x="10147666" y="2830370"/>
              <a:ext cx="33106" cy="38623"/>
            </a:xfrm>
            <a:custGeom>
              <a:avLst/>
              <a:gdLst>
                <a:gd name="T0" fmla="*/ 2 w 5"/>
                <a:gd name="T1" fmla="*/ 0 h 6"/>
                <a:gd name="T2" fmla="*/ 2 w 5"/>
                <a:gd name="T3" fmla="*/ 0 h 6"/>
                <a:gd name="T4" fmla="*/ 2 w 5"/>
                <a:gd name="T5" fmla="*/ 0 h 6"/>
                <a:gd name="T6" fmla="*/ 2 w 5"/>
                <a:gd name="T7" fmla="*/ 0 h 6"/>
                <a:gd name="T8" fmla="*/ 0 w 5"/>
                <a:gd name="T9" fmla="*/ 2 h 6"/>
                <a:gd name="T10" fmla="*/ 0 w 5"/>
                <a:gd name="T11" fmla="*/ 2 h 6"/>
                <a:gd name="T12" fmla="*/ 0 w 5"/>
                <a:gd name="T13" fmla="*/ 3 h 6"/>
                <a:gd name="T14" fmla="*/ 0 w 5"/>
                <a:gd name="T15" fmla="*/ 3 h 6"/>
                <a:gd name="T16" fmla="*/ 0 w 5"/>
                <a:gd name="T17" fmla="*/ 3 h 6"/>
                <a:gd name="T18" fmla="*/ 2 w 5"/>
                <a:gd name="T19" fmla="*/ 6 h 6"/>
                <a:gd name="T20" fmla="*/ 3 w 5"/>
                <a:gd name="T21" fmla="*/ 6 h 6"/>
                <a:gd name="T22" fmla="*/ 5 w 5"/>
                <a:gd name="T23" fmla="*/ 2 h 6"/>
                <a:gd name="T24" fmla="*/ 4 w 5"/>
                <a:gd name="T25" fmla="*/ 1 h 6"/>
                <a:gd name="T26" fmla="*/ 3 w 5"/>
                <a:gd name="T27" fmla="*/ 0 h 6"/>
                <a:gd name="T28" fmla="*/ 2 w 5"/>
                <a:gd name="T2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6">
                  <a:moveTo>
                    <a:pt x="2" y="0"/>
                  </a:moveTo>
                  <a:cubicBezTo>
                    <a:pt x="2" y="0"/>
                    <a:pt x="2" y="0"/>
                    <a:pt x="2" y="0"/>
                  </a:cubicBezTo>
                  <a:cubicBezTo>
                    <a:pt x="2" y="0"/>
                    <a:pt x="2" y="0"/>
                    <a:pt x="2" y="0"/>
                  </a:cubicBezTo>
                  <a:cubicBezTo>
                    <a:pt x="2" y="0"/>
                    <a:pt x="2" y="0"/>
                    <a:pt x="2" y="0"/>
                  </a:cubicBezTo>
                  <a:cubicBezTo>
                    <a:pt x="1" y="0"/>
                    <a:pt x="0" y="1"/>
                    <a:pt x="0" y="2"/>
                  </a:cubicBezTo>
                  <a:cubicBezTo>
                    <a:pt x="0" y="2"/>
                    <a:pt x="0" y="2"/>
                    <a:pt x="0" y="2"/>
                  </a:cubicBezTo>
                  <a:cubicBezTo>
                    <a:pt x="0" y="2"/>
                    <a:pt x="0" y="3"/>
                    <a:pt x="0" y="3"/>
                  </a:cubicBezTo>
                  <a:cubicBezTo>
                    <a:pt x="0" y="3"/>
                    <a:pt x="0" y="3"/>
                    <a:pt x="0" y="3"/>
                  </a:cubicBezTo>
                  <a:cubicBezTo>
                    <a:pt x="0" y="3"/>
                    <a:pt x="0" y="3"/>
                    <a:pt x="0" y="3"/>
                  </a:cubicBezTo>
                  <a:cubicBezTo>
                    <a:pt x="0" y="5"/>
                    <a:pt x="1" y="6"/>
                    <a:pt x="2" y="6"/>
                  </a:cubicBezTo>
                  <a:cubicBezTo>
                    <a:pt x="2" y="6"/>
                    <a:pt x="3" y="6"/>
                    <a:pt x="3" y="6"/>
                  </a:cubicBezTo>
                  <a:cubicBezTo>
                    <a:pt x="4" y="5"/>
                    <a:pt x="5" y="4"/>
                    <a:pt x="5" y="2"/>
                  </a:cubicBezTo>
                  <a:cubicBezTo>
                    <a:pt x="5" y="2"/>
                    <a:pt x="4" y="1"/>
                    <a:pt x="4" y="1"/>
                  </a:cubicBezTo>
                  <a:cubicBezTo>
                    <a:pt x="4" y="1"/>
                    <a:pt x="4" y="0"/>
                    <a:pt x="3" y="0"/>
                  </a:cubicBezTo>
                  <a:cubicBezTo>
                    <a:pt x="3" y="0"/>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8" name="Freeform 3243">
              <a:extLst>
                <a:ext uri="{FF2B5EF4-FFF2-40B4-BE49-F238E27FC236}">
                  <a16:creationId xmlns:a16="http://schemas.microsoft.com/office/drawing/2014/main" id="{6EE155B5-59B3-FFA6-B3A3-825967C674A0}"/>
                </a:ext>
              </a:extLst>
            </p:cNvPr>
            <p:cNvSpPr>
              <a:spLocks/>
            </p:cNvSpPr>
            <p:nvPr/>
          </p:nvSpPr>
          <p:spPr bwMode="auto">
            <a:xfrm>
              <a:off x="9085524" y="1073007"/>
              <a:ext cx="38623" cy="41382"/>
            </a:xfrm>
            <a:custGeom>
              <a:avLst/>
              <a:gdLst>
                <a:gd name="T0" fmla="*/ 3 w 6"/>
                <a:gd name="T1" fmla="*/ 0 h 6"/>
                <a:gd name="T2" fmla="*/ 2 w 6"/>
                <a:gd name="T3" fmla="*/ 0 h 6"/>
                <a:gd name="T4" fmla="*/ 2 w 6"/>
                <a:gd name="T5" fmla="*/ 0 h 6"/>
                <a:gd name="T6" fmla="*/ 2 w 6"/>
                <a:gd name="T7" fmla="*/ 0 h 6"/>
                <a:gd name="T8" fmla="*/ 1 w 6"/>
                <a:gd name="T9" fmla="*/ 1 h 6"/>
                <a:gd name="T10" fmla="*/ 1 w 6"/>
                <a:gd name="T11" fmla="*/ 1 h 6"/>
                <a:gd name="T12" fmla="*/ 0 w 6"/>
                <a:gd name="T13" fmla="*/ 3 h 6"/>
                <a:gd name="T14" fmla="*/ 0 w 6"/>
                <a:gd name="T15" fmla="*/ 5 h 6"/>
                <a:gd name="T16" fmla="*/ 1 w 6"/>
                <a:gd name="T17" fmla="*/ 5 h 6"/>
                <a:gd name="T18" fmla="*/ 2 w 6"/>
                <a:gd name="T19" fmla="*/ 6 h 6"/>
                <a:gd name="T20" fmla="*/ 2 w 6"/>
                <a:gd name="T21" fmla="*/ 6 h 6"/>
                <a:gd name="T22" fmla="*/ 3 w 6"/>
                <a:gd name="T23" fmla="*/ 6 h 6"/>
                <a:gd name="T24" fmla="*/ 3 w 6"/>
                <a:gd name="T25" fmla="*/ 6 h 6"/>
                <a:gd name="T26" fmla="*/ 5 w 6"/>
                <a:gd name="T27" fmla="*/ 2 h 6"/>
                <a:gd name="T28" fmla="*/ 5 w 6"/>
                <a:gd name="T29" fmla="*/ 2 h 6"/>
                <a:gd name="T30" fmla="*/ 5 w 6"/>
                <a:gd name="T31" fmla="*/ 2 h 6"/>
                <a:gd name="T32" fmla="*/ 3 w 6"/>
                <a:gd name="T3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 h="6">
                  <a:moveTo>
                    <a:pt x="3" y="0"/>
                  </a:moveTo>
                  <a:cubicBezTo>
                    <a:pt x="2" y="0"/>
                    <a:pt x="2" y="0"/>
                    <a:pt x="2" y="0"/>
                  </a:cubicBezTo>
                  <a:cubicBezTo>
                    <a:pt x="2" y="0"/>
                    <a:pt x="2" y="0"/>
                    <a:pt x="2" y="0"/>
                  </a:cubicBezTo>
                  <a:cubicBezTo>
                    <a:pt x="2" y="0"/>
                    <a:pt x="2" y="0"/>
                    <a:pt x="2" y="0"/>
                  </a:cubicBezTo>
                  <a:cubicBezTo>
                    <a:pt x="1" y="0"/>
                    <a:pt x="1" y="1"/>
                    <a:pt x="1" y="1"/>
                  </a:cubicBezTo>
                  <a:cubicBezTo>
                    <a:pt x="1" y="1"/>
                    <a:pt x="1" y="1"/>
                    <a:pt x="1" y="1"/>
                  </a:cubicBezTo>
                  <a:cubicBezTo>
                    <a:pt x="0" y="2"/>
                    <a:pt x="0" y="2"/>
                    <a:pt x="0" y="3"/>
                  </a:cubicBezTo>
                  <a:cubicBezTo>
                    <a:pt x="0" y="4"/>
                    <a:pt x="0" y="4"/>
                    <a:pt x="0" y="5"/>
                  </a:cubicBezTo>
                  <a:cubicBezTo>
                    <a:pt x="0" y="5"/>
                    <a:pt x="1" y="5"/>
                    <a:pt x="1" y="5"/>
                  </a:cubicBezTo>
                  <a:cubicBezTo>
                    <a:pt x="1" y="5"/>
                    <a:pt x="1" y="5"/>
                    <a:pt x="2" y="6"/>
                  </a:cubicBezTo>
                  <a:cubicBezTo>
                    <a:pt x="2" y="6"/>
                    <a:pt x="2" y="6"/>
                    <a:pt x="2" y="6"/>
                  </a:cubicBezTo>
                  <a:cubicBezTo>
                    <a:pt x="2" y="6"/>
                    <a:pt x="2" y="6"/>
                    <a:pt x="3" y="6"/>
                  </a:cubicBezTo>
                  <a:cubicBezTo>
                    <a:pt x="3" y="6"/>
                    <a:pt x="3" y="6"/>
                    <a:pt x="3" y="6"/>
                  </a:cubicBezTo>
                  <a:cubicBezTo>
                    <a:pt x="5" y="5"/>
                    <a:pt x="6" y="4"/>
                    <a:pt x="5" y="2"/>
                  </a:cubicBezTo>
                  <a:cubicBezTo>
                    <a:pt x="5" y="2"/>
                    <a:pt x="5" y="2"/>
                    <a:pt x="5" y="2"/>
                  </a:cubicBezTo>
                  <a:cubicBezTo>
                    <a:pt x="5" y="2"/>
                    <a:pt x="5" y="2"/>
                    <a:pt x="5" y="2"/>
                  </a:cubicBezTo>
                  <a:cubicBezTo>
                    <a:pt x="5" y="1"/>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9" name="Freeform 3244">
              <a:extLst>
                <a:ext uri="{FF2B5EF4-FFF2-40B4-BE49-F238E27FC236}">
                  <a16:creationId xmlns:a16="http://schemas.microsoft.com/office/drawing/2014/main" id="{13C3E284-34EA-2D6E-BF50-0A7E5356199F}"/>
                </a:ext>
              </a:extLst>
            </p:cNvPr>
            <p:cNvSpPr>
              <a:spLocks/>
            </p:cNvSpPr>
            <p:nvPr/>
          </p:nvSpPr>
          <p:spPr bwMode="auto">
            <a:xfrm>
              <a:off x="9019313" y="1362683"/>
              <a:ext cx="27588" cy="24829"/>
            </a:xfrm>
            <a:custGeom>
              <a:avLst/>
              <a:gdLst>
                <a:gd name="T0" fmla="*/ 2 w 4"/>
                <a:gd name="T1" fmla="*/ 0 h 4"/>
                <a:gd name="T2" fmla="*/ 2 w 4"/>
                <a:gd name="T3" fmla="*/ 0 h 4"/>
                <a:gd name="T4" fmla="*/ 1 w 4"/>
                <a:gd name="T5" fmla="*/ 0 h 4"/>
                <a:gd name="T6" fmla="*/ 1 w 4"/>
                <a:gd name="T7" fmla="*/ 1 h 4"/>
                <a:gd name="T8" fmla="*/ 0 w 4"/>
                <a:gd name="T9" fmla="*/ 1 h 4"/>
                <a:gd name="T10" fmla="*/ 0 w 4"/>
                <a:gd name="T11" fmla="*/ 2 h 4"/>
                <a:gd name="T12" fmla="*/ 0 w 4"/>
                <a:gd name="T13" fmla="*/ 2 h 4"/>
                <a:gd name="T14" fmla="*/ 2 w 4"/>
                <a:gd name="T15" fmla="*/ 4 h 4"/>
                <a:gd name="T16" fmla="*/ 2 w 4"/>
                <a:gd name="T17" fmla="*/ 4 h 4"/>
                <a:gd name="T18" fmla="*/ 3 w 4"/>
                <a:gd name="T19" fmla="*/ 4 h 4"/>
                <a:gd name="T20" fmla="*/ 3 w 4"/>
                <a:gd name="T21" fmla="*/ 4 h 4"/>
                <a:gd name="T22" fmla="*/ 3 w 4"/>
                <a:gd name="T23" fmla="*/ 3 h 4"/>
                <a:gd name="T24" fmla="*/ 3 w 4"/>
                <a:gd name="T25" fmla="*/ 3 h 4"/>
                <a:gd name="T26" fmla="*/ 4 w 4"/>
                <a:gd name="T27" fmla="*/ 1 h 4"/>
                <a:gd name="T28" fmla="*/ 3 w 4"/>
                <a:gd name="T29" fmla="*/ 0 h 4"/>
                <a:gd name="T30" fmla="*/ 3 w 4"/>
                <a:gd name="T31" fmla="*/ 0 h 4"/>
                <a:gd name="T32" fmla="*/ 3 w 4"/>
                <a:gd name="T33" fmla="*/ 0 h 4"/>
                <a:gd name="T34" fmla="*/ 2 w 4"/>
                <a:gd name="T35" fmla="*/ 0 h 4"/>
                <a:gd name="T36" fmla="*/ 2 w 4"/>
                <a:gd name="T3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 h="4">
                  <a:moveTo>
                    <a:pt x="2" y="0"/>
                  </a:moveTo>
                  <a:cubicBezTo>
                    <a:pt x="2" y="0"/>
                    <a:pt x="2" y="0"/>
                    <a:pt x="2" y="0"/>
                  </a:cubicBezTo>
                  <a:cubicBezTo>
                    <a:pt x="1" y="0"/>
                    <a:pt x="1" y="0"/>
                    <a:pt x="1" y="0"/>
                  </a:cubicBezTo>
                  <a:cubicBezTo>
                    <a:pt x="1" y="0"/>
                    <a:pt x="1" y="1"/>
                    <a:pt x="1" y="1"/>
                  </a:cubicBezTo>
                  <a:cubicBezTo>
                    <a:pt x="0" y="1"/>
                    <a:pt x="0" y="1"/>
                    <a:pt x="0" y="1"/>
                  </a:cubicBezTo>
                  <a:cubicBezTo>
                    <a:pt x="0" y="1"/>
                    <a:pt x="0" y="2"/>
                    <a:pt x="0" y="2"/>
                  </a:cubicBezTo>
                  <a:cubicBezTo>
                    <a:pt x="0" y="2"/>
                    <a:pt x="0" y="2"/>
                    <a:pt x="0" y="2"/>
                  </a:cubicBezTo>
                  <a:cubicBezTo>
                    <a:pt x="0" y="3"/>
                    <a:pt x="1" y="4"/>
                    <a:pt x="2" y="4"/>
                  </a:cubicBezTo>
                  <a:cubicBezTo>
                    <a:pt x="2" y="4"/>
                    <a:pt x="2" y="4"/>
                    <a:pt x="2" y="4"/>
                  </a:cubicBezTo>
                  <a:cubicBezTo>
                    <a:pt x="2" y="4"/>
                    <a:pt x="3" y="4"/>
                    <a:pt x="3" y="4"/>
                  </a:cubicBezTo>
                  <a:cubicBezTo>
                    <a:pt x="3" y="4"/>
                    <a:pt x="3" y="4"/>
                    <a:pt x="3" y="4"/>
                  </a:cubicBezTo>
                  <a:cubicBezTo>
                    <a:pt x="3" y="4"/>
                    <a:pt x="3" y="3"/>
                    <a:pt x="3" y="3"/>
                  </a:cubicBezTo>
                  <a:cubicBezTo>
                    <a:pt x="3" y="3"/>
                    <a:pt x="3" y="3"/>
                    <a:pt x="3" y="3"/>
                  </a:cubicBezTo>
                  <a:cubicBezTo>
                    <a:pt x="4" y="3"/>
                    <a:pt x="4" y="2"/>
                    <a:pt x="4" y="1"/>
                  </a:cubicBezTo>
                  <a:cubicBezTo>
                    <a:pt x="4" y="1"/>
                    <a:pt x="4" y="1"/>
                    <a:pt x="3" y="0"/>
                  </a:cubicBezTo>
                  <a:cubicBezTo>
                    <a:pt x="3" y="0"/>
                    <a:pt x="3" y="0"/>
                    <a:pt x="3" y="0"/>
                  </a:cubicBezTo>
                  <a:cubicBezTo>
                    <a:pt x="3" y="0"/>
                    <a:pt x="3" y="0"/>
                    <a:pt x="3" y="0"/>
                  </a:cubicBezTo>
                  <a:cubicBezTo>
                    <a:pt x="3" y="0"/>
                    <a:pt x="2"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60" name="Freeform 3245">
              <a:extLst>
                <a:ext uri="{FF2B5EF4-FFF2-40B4-BE49-F238E27FC236}">
                  <a16:creationId xmlns:a16="http://schemas.microsoft.com/office/drawing/2014/main" id="{54C4DA10-044A-7A27-6A11-FC99B002BF36}"/>
                </a:ext>
              </a:extLst>
            </p:cNvPr>
            <p:cNvSpPr>
              <a:spLocks/>
            </p:cNvSpPr>
            <p:nvPr/>
          </p:nvSpPr>
          <p:spPr bwMode="auto">
            <a:xfrm>
              <a:off x="9019313" y="824715"/>
              <a:ext cx="27588" cy="27588"/>
            </a:xfrm>
            <a:custGeom>
              <a:avLst/>
              <a:gdLst>
                <a:gd name="T0" fmla="*/ 2 w 4"/>
                <a:gd name="T1" fmla="*/ 0 h 4"/>
                <a:gd name="T2" fmla="*/ 1 w 4"/>
                <a:gd name="T3" fmla="*/ 0 h 4"/>
                <a:gd name="T4" fmla="*/ 0 w 4"/>
                <a:gd name="T5" fmla="*/ 1 h 4"/>
                <a:gd name="T6" fmla="*/ 0 w 4"/>
                <a:gd name="T7" fmla="*/ 2 h 4"/>
                <a:gd name="T8" fmla="*/ 0 w 4"/>
                <a:gd name="T9" fmla="*/ 2 h 4"/>
                <a:gd name="T10" fmla="*/ 0 w 4"/>
                <a:gd name="T11" fmla="*/ 2 h 4"/>
                <a:gd name="T12" fmla="*/ 0 w 4"/>
                <a:gd name="T13" fmla="*/ 3 h 4"/>
                <a:gd name="T14" fmla="*/ 1 w 4"/>
                <a:gd name="T15" fmla="*/ 4 h 4"/>
                <a:gd name="T16" fmla="*/ 1 w 4"/>
                <a:gd name="T17" fmla="*/ 4 h 4"/>
                <a:gd name="T18" fmla="*/ 1 w 4"/>
                <a:gd name="T19" fmla="*/ 4 h 4"/>
                <a:gd name="T20" fmla="*/ 2 w 4"/>
                <a:gd name="T21" fmla="*/ 4 h 4"/>
                <a:gd name="T22" fmla="*/ 2 w 4"/>
                <a:gd name="T23" fmla="*/ 4 h 4"/>
                <a:gd name="T24" fmla="*/ 2 w 4"/>
                <a:gd name="T25" fmla="*/ 4 h 4"/>
                <a:gd name="T26" fmla="*/ 2 w 4"/>
                <a:gd name="T27" fmla="*/ 4 h 4"/>
                <a:gd name="T28" fmla="*/ 3 w 4"/>
                <a:gd name="T29" fmla="*/ 4 h 4"/>
                <a:gd name="T30" fmla="*/ 4 w 4"/>
                <a:gd name="T31" fmla="*/ 3 h 4"/>
                <a:gd name="T32" fmla="*/ 4 w 4"/>
                <a:gd name="T33" fmla="*/ 3 h 4"/>
                <a:gd name="T34" fmla="*/ 4 w 4"/>
                <a:gd name="T35" fmla="*/ 2 h 4"/>
                <a:gd name="T36" fmla="*/ 4 w 4"/>
                <a:gd name="T37" fmla="*/ 2 h 4"/>
                <a:gd name="T38" fmla="*/ 3 w 4"/>
                <a:gd name="T39" fmla="*/ 1 h 4"/>
                <a:gd name="T40" fmla="*/ 3 w 4"/>
                <a:gd name="T41" fmla="*/ 1 h 4"/>
                <a:gd name="T42" fmla="*/ 3 w 4"/>
                <a:gd name="T43" fmla="*/ 1 h 4"/>
                <a:gd name="T44" fmla="*/ 2 w 4"/>
                <a:gd name="T45" fmla="*/ 1 h 4"/>
                <a:gd name="T46" fmla="*/ 2 w 4"/>
                <a:gd name="T47" fmla="*/ 0 h 4"/>
                <a:gd name="T48" fmla="*/ 2 w 4"/>
                <a:gd name="T4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 h="4">
                  <a:moveTo>
                    <a:pt x="2" y="0"/>
                  </a:moveTo>
                  <a:cubicBezTo>
                    <a:pt x="2" y="0"/>
                    <a:pt x="2" y="0"/>
                    <a:pt x="1" y="0"/>
                  </a:cubicBezTo>
                  <a:cubicBezTo>
                    <a:pt x="1" y="1"/>
                    <a:pt x="0" y="1"/>
                    <a:pt x="0" y="1"/>
                  </a:cubicBezTo>
                  <a:cubicBezTo>
                    <a:pt x="0" y="1"/>
                    <a:pt x="0" y="2"/>
                    <a:pt x="0" y="2"/>
                  </a:cubicBezTo>
                  <a:cubicBezTo>
                    <a:pt x="0" y="2"/>
                    <a:pt x="0" y="2"/>
                    <a:pt x="0" y="2"/>
                  </a:cubicBezTo>
                  <a:cubicBezTo>
                    <a:pt x="0" y="2"/>
                    <a:pt x="0" y="2"/>
                    <a:pt x="0" y="2"/>
                  </a:cubicBezTo>
                  <a:cubicBezTo>
                    <a:pt x="0" y="2"/>
                    <a:pt x="0" y="3"/>
                    <a:pt x="0" y="3"/>
                  </a:cubicBezTo>
                  <a:cubicBezTo>
                    <a:pt x="0" y="3"/>
                    <a:pt x="0" y="4"/>
                    <a:pt x="1" y="4"/>
                  </a:cubicBezTo>
                  <a:cubicBezTo>
                    <a:pt x="1" y="4"/>
                    <a:pt x="1" y="4"/>
                    <a:pt x="1" y="4"/>
                  </a:cubicBezTo>
                  <a:cubicBezTo>
                    <a:pt x="1" y="4"/>
                    <a:pt x="1" y="4"/>
                    <a:pt x="1" y="4"/>
                  </a:cubicBezTo>
                  <a:cubicBezTo>
                    <a:pt x="1" y="4"/>
                    <a:pt x="1" y="4"/>
                    <a:pt x="2" y="4"/>
                  </a:cubicBezTo>
                  <a:cubicBezTo>
                    <a:pt x="2" y="4"/>
                    <a:pt x="2" y="4"/>
                    <a:pt x="2" y="4"/>
                  </a:cubicBezTo>
                  <a:cubicBezTo>
                    <a:pt x="2" y="4"/>
                    <a:pt x="2" y="4"/>
                    <a:pt x="2" y="4"/>
                  </a:cubicBezTo>
                  <a:cubicBezTo>
                    <a:pt x="2" y="4"/>
                    <a:pt x="2" y="4"/>
                    <a:pt x="2" y="4"/>
                  </a:cubicBezTo>
                  <a:cubicBezTo>
                    <a:pt x="2" y="4"/>
                    <a:pt x="2" y="4"/>
                    <a:pt x="3" y="4"/>
                  </a:cubicBezTo>
                  <a:cubicBezTo>
                    <a:pt x="3" y="4"/>
                    <a:pt x="4" y="4"/>
                    <a:pt x="4" y="3"/>
                  </a:cubicBezTo>
                  <a:cubicBezTo>
                    <a:pt x="4" y="3"/>
                    <a:pt x="4" y="3"/>
                    <a:pt x="4" y="3"/>
                  </a:cubicBezTo>
                  <a:cubicBezTo>
                    <a:pt x="4" y="2"/>
                    <a:pt x="4" y="2"/>
                    <a:pt x="4" y="2"/>
                  </a:cubicBezTo>
                  <a:cubicBezTo>
                    <a:pt x="4" y="2"/>
                    <a:pt x="4" y="2"/>
                    <a:pt x="4" y="2"/>
                  </a:cubicBezTo>
                  <a:cubicBezTo>
                    <a:pt x="4" y="1"/>
                    <a:pt x="3" y="1"/>
                    <a:pt x="3" y="1"/>
                  </a:cubicBezTo>
                  <a:cubicBezTo>
                    <a:pt x="3" y="1"/>
                    <a:pt x="3" y="1"/>
                    <a:pt x="3" y="1"/>
                  </a:cubicBezTo>
                  <a:cubicBezTo>
                    <a:pt x="3" y="1"/>
                    <a:pt x="3" y="1"/>
                    <a:pt x="3" y="1"/>
                  </a:cubicBezTo>
                  <a:cubicBezTo>
                    <a:pt x="2" y="1"/>
                    <a:pt x="2" y="1"/>
                    <a:pt x="2" y="1"/>
                  </a:cubicBezTo>
                  <a:cubicBezTo>
                    <a:pt x="2" y="0"/>
                    <a:pt x="2"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61" name="Freeform 3246">
              <a:extLst>
                <a:ext uri="{FF2B5EF4-FFF2-40B4-BE49-F238E27FC236}">
                  <a16:creationId xmlns:a16="http://schemas.microsoft.com/office/drawing/2014/main" id="{267A12B2-C56E-9CE6-6158-9D6053273F36}"/>
                </a:ext>
              </a:extLst>
            </p:cNvPr>
            <p:cNvSpPr>
              <a:spLocks/>
            </p:cNvSpPr>
            <p:nvPr/>
          </p:nvSpPr>
          <p:spPr bwMode="auto">
            <a:xfrm>
              <a:off x="9355888" y="904720"/>
              <a:ext cx="24829" cy="24829"/>
            </a:xfrm>
            <a:custGeom>
              <a:avLst/>
              <a:gdLst>
                <a:gd name="T0" fmla="*/ 2 w 4"/>
                <a:gd name="T1" fmla="*/ 0 h 4"/>
                <a:gd name="T2" fmla="*/ 1 w 4"/>
                <a:gd name="T3" fmla="*/ 0 h 4"/>
                <a:gd name="T4" fmla="*/ 0 w 4"/>
                <a:gd name="T5" fmla="*/ 1 h 4"/>
                <a:gd name="T6" fmla="*/ 0 w 4"/>
                <a:gd name="T7" fmla="*/ 2 h 4"/>
                <a:gd name="T8" fmla="*/ 0 w 4"/>
                <a:gd name="T9" fmla="*/ 2 h 4"/>
                <a:gd name="T10" fmla="*/ 0 w 4"/>
                <a:gd name="T11" fmla="*/ 3 h 4"/>
                <a:gd name="T12" fmla="*/ 1 w 4"/>
                <a:gd name="T13" fmla="*/ 3 h 4"/>
                <a:gd name="T14" fmla="*/ 2 w 4"/>
                <a:gd name="T15" fmla="*/ 4 h 4"/>
                <a:gd name="T16" fmla="*/ 2 w 4"/>
                <a:gd name="T17" fmla="*/ 4 h 4"/>
                <a:gd name="T18" fmla="*/ 4 w 4"/>
                <a:gd name="T19" fmla="*/ 1 h 4"/>
                <a:gd name="T20" fmla="*/ 2 w 4"/>
                <a:gd name="T2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4">
                  <a:moveTo>
                    <a:pt x="2" y="0"/>
                  </a:moveTo>
                  <a:cubicBezTo>
                    <a:pt x="2" y="0"/>
                    <a:pt x="1" y="0"/>
                    <a:pt x="1" y="0"/>
                  </a:cubicBezTo>
                  <a:cubicBezTo>
                    <a:pt x="1" y="0"/>
                    <a:pt x="0" y="1"/>
                    <a:pt x="0" y="1"/>
                  </a:cubicBezTo>
                  <a:cubicBezTo>
                    <a:pt x="0" y="1"/>
                    <a:pt x="0" y="1"/>
                    <a:pt x="0" y="2"/>
                  </a:cubicBezTo>
                  <a:cubicBezTo>
                    <a:pt x="0" y="2"/>
                    <a:pt x="0" y="2"/>
                    <a:pt x="0" y="2"/>
                  </a:cubicBezTo>
                  <a:cubicBezTo>
                    <a:pt x="0" y="3"/>
                    <a:pt x="0" y="3"/>
                    <a:pt x="0" y="3"/>
                  </a:cubicBezTo>
                  <a:cubicBezTo>
                    <a:pt x="0" y="3"/>
                    <a:pt x="1" y="3"/>
                    <a:pt x="1" y="3"/>
                  </a:cubicBezTo>
                  <a:cubicBezTo>
                    <a:pt x="1" y="4"/>
                    <a:pt x="1" y="4"/>
                    <a:pt x="2" y="4"/>
                  </a:cubicBezTo>
                  <a:cubicBezTo>
                    <a:pt x="2" y="4"/>
                    <a:pt x="2" y="4"/>
                    <a:pt x="2" y="4"/>
                  </a:cubicBezTo>
                  <a:cubicBezTo>
                    <a:pt x="3" y="4"/>
                    <a:pt x="4" y="3"/>
                    <a:pt x="4" y="1"/>
                  </a:cubicBezTo>
                  <a:cubicBezTo>
                    <a:pt x="3" y="1"/>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62" name="Freeform 3247">
              <a:extLst>
                <a:ext uri="{FF2B5EF4-FFF2-40B4-BE49-F238E27FC236}">
                  <a16:creationId xmlns:a16="http://schemas.microsoft.com/office/drawing/2014/main" id="{B07AF3EF-E57E-6A60-87F5-0B940C58C5F5}"/>
                </a:ext>
              </a:extLst>
            </p:cNvPr>
            <p:cNvSpPr>
              <a:spLocks/>
            </p:cNvSpPr>
            <p:nvPr/>
          </p:nvSpPr>
          <p:spPr bwMode="auto">
            <a:xfrm>
              <a:off x="9648322" y="452275"/>
              <a:ext cx="27588" cy="24829"/>
            </a:xfrm>
            <a:custGeom>
              <a:avLst/>
              <a:gdLst>
                <a:gd name="T0" fmla="*/ 2 w 4"/>
                <a:gd name="T1" fmla="*/ 0 h 4"/>
                <a:gd name="T2" fmla="*/ 2 w 4"/>
                <a:gd name="T3" fmla="*/ 0 h 4"/>
                <a:gd name="T4" fmla="*/ 1 w 4"/>
                <a:gd name="T5" fmla="*/ 0 h 4"/>
                <a:gd name="T6" fmla="*/ 0 w 4"/>
                <a:gd name="T7" fmla="*/ 1 h 4"/>
                <a:gd name="T8" fmla="*/ 0 w 4"/>
                <a:gd name="T9" fmla="*/ 1 h 4"/>
                <a:gd name="T10" fmla="*/ 0 w 4"/>
                <a:gd name="T11" fmla="*/ 2 h 4"/>
                <a:gd name="T12" fmla="*/ 0 w 4"/>
                <a:gd name="T13" fmla="*/ 2 h 4"/>
                <a:gd name="T14" fmla="*/ 0 w 4"/>
                <a:gd name="T15" fmla="*/ 3 h 4"/>
                <a:gd name="T16" fmla="*/ 0 w 4"/>
                <a:gd name="T17" fmla="*/ 3 h 4"/>
                <a:gd name="T18" fmla="*/ 2 w 4"/>
                <a:gd name="T19" fmla="*/ 4 h 4"/>
                <a:gd name="T20" fmla="*/ 2 w 4"/>
                <a:gd name="T21" fmla="*/ 4 h 4"/>
                <a:gd name="T22" fmla="*/ 4 w 4"/>
                <a:gd name="T23" fmla="*/ 1 h 4"/>
                <a:gd name="T24" fmla="*/ 2 w 4"/>
                <a:gd name="T25"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4">
                  <a:moveTo>
                    <a:pt x="2" y="0"/>
                  </a:moveTo>
                  <a:cubicBezTo>
                    <a:pt x="2" y="0"/>
                    <a:pt x="2" y="0"/>
                    <a:pt x="2" y="0"/>
                  </a:cubicBezTo>
                  <a:cubicBezTo>
                    <a:pt x="1" y="0"/>
                    <a:pt x="1" y="0"/>
                    <a:pt x="1" y="0"/>
                  </a:cubicBezTo>
                  <a:cubicBezTo>
                    <a:pt x="1" y="0"/>
                    <a:pt x="1" y="1"/>
                    <a:pt x="0" y="1"/>
                  </a:cubicBezTo>
                  <a:cubicBezTo>
                    <a:pt x="0" y="1"/>
                    <a:pt x="0" y="1"/>
                    <a:pt x="0" y="1"/>
                  </a:cubicBezTo>
                  <a:cubicBezTo>
                    <a:pt x="0" y="1"/>
                    <a:pt x="0" y="2"/>
                    <a:pt x="0" y="2"/>
                  </a:cubicBezTo>
                  <a:cubicBezTo>
                    <a:pt x="0" y="2"/>
                    <a:pt x="0" y="2"/>
                    <a:pt x="0" y="2"/>
                  </a:cubicBezTo>
                  <a:cubicBezTo>
                    <a:pt x="0" y="2"/>
                    <a:pt x="0" y="2"/>
                    <a:pt x="0" y="3"/>
                  </a:cubicBezTo>
                  <a:cubicBezTo>
                    <a:pt x="0" y="3"/>
                    <a:pt x="0" y="3"/>
                    <a:pt x="0" y="3"/>
                  </a:cubicBezTo>
                  <a:cubicBezTo>
                    <a:pt x="1" y="3"/>
                    <a:pt x="1" y="4"/>
                    <a:pt x="2" y="4"/>
                  </a:cubicBezTo>
                  <a:cubicBezTo>
                    <a:pt x="2" y="4"/>
                    <a:pt x="2" y="4"/>
                    <a:pt x="2" y="4"/>
                  </a:cubicBezTo>
                  <a:cubicBezTo>
                    <a:pt x="3" y="4"/>
                    <a:pt x="4" y="3"/>
                    <a:pt x="4" y="1"/>
                  </a:cubicBezTo>
                  <a:cubicBezTo>
                    <a:pt x="4" y="1"/>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63" name="Freeform 3248">
              <a:extLst>
                <a:ext uri="{FF2B5EF4-FFF2-40B4-BE49-F238E27FC236}">
                  <a16:creationId xmlns:a16="http://schemas.microsoft.com/office/drawing/2014/main" id="{BE849558-EBED-B8B3-7285-894F24A7BAF7}"/>
                </a:ext>
              </a:extLst>
            </p:cNvPr>
            <p:cNvSpPr>
              <a:spLocks/>
            </p:cNvSpPr>
            <p:nvPr/>
          </p:nvSpPr>
          <p:spPr bwMode="auto">
            <a:xfrm>
              <a:off x="8903443" y="1244054"/>
              <a:ext cx="24829" cy="27588"/>
            </a:xfrm>
            <a:custGeom>
              <a:avLst/>
              <a:gdLst>
                <a:gd name="T0" fmla="*/ 2 w 4"/>
                <a:gd name="T1" fmla="*/ 0 h 4"/>
                <a:gd name="T2" fmla="*/ 2 w 4"/>
                <a:gd name="T3" fmla="*/ 0 h 4"/>
                <a:gd name="T4" fmla="*/ 0 w 4"/>
                <a:gd name="T5" fmla="*/ 2 h 4"/>
                <a:gd name="T6" fmla="*/ 0 w 4"/>
                <a:gd name="T7" fmla="*/ 2 h 4"/>
                <a:gd name="T8" fmla="*/ 0 w 4"/>
                <a:gd name="T9" fmla="*/ 3 h 4"/>
                <a:gd name="T10" fmla="*/ 1 w 4"/>
                <a:gd name="T11" fmla="*/ 4 h 4"/>
                <a:gd name="T12" fmla="*/ 2 w 4"/>
                <a:gd name="T13" fmla="*/ 4 h 4"/>
                <a:gd name="T14" fmla="*/ 2 w 4"/>
                <a:gd name="T15" fmla="*/ 4 h 4"/>
                <a:gd name="T16" fmla="*/ 3 w 4"/>
                <a:gd name="T17" fmla="*/ 4 h 4"/>
                <a:gd name="T18" fmla="*/ 3 w 4"/>
                <a:gd name="T19" fmla="*/ 3 h 4"/>
                <a:gd name="T20" fmla="*/ 4 w 4"/>
                <a:gd name="T21" fmla="*/ 3 h 4"/>
                <a:gd name="T22" fmla="*/ 4 w 4"/>
                <a:gd name="T23" fmla="*/ 2 h 4"/>
                <a:gd name="T24" fmla="*/ 4 w 4"/>
                <a:gd name="T25" fmla="*/ 1 h 4"/>
                <a:gd name="T26" fmla="*/ 4 w 4"/>
                <a:gd name="T27" fmla="*/ 1 h 4"/>
                <a:gd name="T28" fmla="*/ 3 w 4"/>
                <a:gd name="T29" fmla="*/ 0 h 4"/>
                <a:gd name="T30" fmla="*/ 3 w 4"/>
                <a:gd name="T31" fmla="*/ 0 h 4"/>
                <a:gd name="T32" fmla="*/ 2 w 4"/>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4">
                  <a:moveTo>
                    <a:pt x="2" y="0"/>
                  </a:moveTo>
                  <a:cubicBezTo>
                    <a:pt x="2" y="0"/>
                    <a:pt x="2" y="0"/>
                    <a:pt x="2" y="0"/>
                  </a:cubicBezTo>
                  <a:cubicBezTo>
                    <a:pt x="1" y="0"/>
                    <a:pt x="0" y="1"/>
                    <a:pt x="0" y="2"/>
                  </a:cubicBezTo>
                  <a:cubicBezTo>
                    <a:pt x="0" y="2"/>
                    <a:pt x="0" y="2"/>
                    <a:pt x="0" y="2"/>
                  </a:cubicBezTo>
                  <a:cubicBezTo>
                    <a:pt x="0" y="2"/>
                    <a:pt x="0" y="3"/>
                    <a:pt x="0" y="3"/>
                  </a:cubicBezTo>
                  <a:cubicBezTo>
                    <a:pt x="1" y="3"/>
                    <a:pt x="1" y="4"/>
                    <a:pt x="1" y="4"/>
                  </a:cubicBezTo>
                  <a:cubicBezTo>
                    <a:pt x="2" y="4"/>
                    <a:pt x="2" y="4"/>
                    <a:pt x="2" y="4"/>
                  </a:cubicBezTo>
                  <a:cubicBezTo>
                    <a:pt x="2" y="4"/>
                    <a:pt x="2" y="4"/>
                    <a:pt x="2" y="4"/>
                  </a:cubicBezTo>
                  <a:cubicBezTo>
                    <a:pt x="2" y="4"/>
                    <a:pt x="2" y="4"/>
                    <a:pt x="3" y="4"/>
                  </a:cubicBezTo>
                  <a:cubicBezTo>
                    <a:pt x="3" y="4"/>
                    <a:pt x="3" y="4"/>
                    <a:pt x="3" y="3"/>
                  </a:cubicBezTo>
                  <a:cubicBezTo>
                    <a:pt x="4" y="3"/>
                    <a:pt x="4" y="3"/>
                    <a:pt x="4" y="3"/>
                  </a:cubicBezTo>
                  <a:cubicBezTo>
                    <a:pt x="4" y="3"/>
                    <a:pt x="4" y="2"/>
                    <a:pt x="4" y="2"/>
                  </a:cubicBezTo>
                  <a:cubicBezTo>
                    <a:pt x="4" y="1"/>
                    <a:pt x="4" y="1"/>
                    <a:pt x="4" y="1"/>
                  </a:cubicBezTo>
                  <a:cubicBezTo>
                    <a:pt x="4" y="1"/>
                    <a:pt x="4" y="1"/>
                    <a:pt x="4" y="1"/>
                  </a:cubicBezTo>
                  <a:cubicBezTo>
                    <a:pt x="3" y="0"/>
                    <a:pt x="3" y="0"/>
                    <a:pt x="3" y="0"/>
                  </a:cubicBezTo>
                  <a:cubicBezTo>
                    <a:pt x="3" y="0"/>
                    <a:pt x="3" y="0"/>
                    <a:pt x="3"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64" name="Freeform 3249">
              <a:extLst>
                <a:ext uri="{FF2B5EF4-FFF2-40B4-BE49-F238E27FC236}">
                  <a16:creationId xmlns:a16="http://schemas.microsoft.com/office/drawing/2014/main" id="{307A8192-C564-7AC2-8A78-3ADB5E6574DC}"/>
                </a:ext>
              </a:extLst>
            </p:cNvPr>
            <p:cNvSpPr>
              <a:spLocks/>
            </p:cNvSpPr>
            <p:nvPr/>
          </p:nvSpPr>
          <p:spPr bwMode="auto">
            <a:xfrm>
              <a:off x="8622044" y="1801333"/>
              <a:ext cx="24829" cy="27588"/>
            </a:xfrm>
            <a:custGeom>
              <a:avLst/>
              <a:gdLst>
                <a:gd name="T0" fmla="*/ 2 w 4"/>
                <a:gd name="T1" fmla="*/ 0 h 4"/>
                <a:gd name="T2" fmla="*/ 2 w 4"/>
                <a:gd name="T3" fmla="*/ 0 h 4"/>
                <a:gd name="T4" fmla="*/ 0 w 4"/>
                <a:gd name="T5" fmla="*/ 2 h 4"/>
                <a:gd name="T6" fmla="*/ 2 w 4"/>
                <a:gd name="T7" fmla="*/ 4 h 4"/>
                <a:gd name="T8" fmla="*/ 2 w 4"/>
                <a:gd name="T9" fmla="*/ 4 h 4"/>
                <a:gd name="T10" fmla="*/ 4 w 4"/>
                <a:gd name="T11" fmla="*/ 2 h 4"/>
                <a:gd name="T12" fmla="*/ 4 w 4"/>
                <a:gd name="T13" fmla="*/ 2 h 4"/>
                <a:gd name="T14" fmla="*/ 4 w 4"/>
                <a:gd name="T15" fmla="*/ 1 h 4"/>
                <a:gd name="T16" fmla="*/ 4 w 4"/>
                <a:gd name="T17" fmla="*/ 1 h 4"/>
                <a:gd name="T18" fmla="*/ 4 w 4"/>
                <a:gd name="T19" fmla="*/ 1 h 4"/>
                <a:gd name="T20" fmla="*/ 3 w 4"/>
                <a:gd name="T21" fmla="*/ 0 h 4"/>
                <a:gd name="T22" fmla="*/ 3 w 4"/>
                <a:gd name="T23" fmla="*/ 0 h 4"/>
                <a:gd name="T24" fmla="*/ 2 w 4"/>
                <a:gd name="T25"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4">
                  <a:moveTo>
                    <a:pt x="2" y="0"/>
                  </a:moveTo>
                  <a:cubicBezTo>
                    <a:pt x="2" y="0"/>
                    <a:pt x="2" y="0"/>
                    <a:pt x="2" y="0"/>
                  </a:cubicBezTo>
                  <a:cubicBezTo>
                    <a:pt x="1" y="0"/>
                    <a:pt x="0" y="1"/>
                    <a:pt x="0" y="2"/>
                  </a:cubicBezTo>
                  <a:cubicBezTo>
                    <a:pt x="0" y="3"/>
                    <a:pt x="1" y="4"/>
                    <a:pt x="2" y="4"/>
                  </a:cubicBezTo>
                  <a:cubicBezTo>
                    <a:pt x="2" y="4"/>
                    <a:pt x="2" y="4"/>
                    <a:pt x="2" y="4"/>
                  </a:cubicBezTo>
                  <a:cubicBezTo>
                    <a:pt x="3" y="4"/>
                    <a:pt x="4" y="3"/>
                    <a:pt x="4" y="2"/>
                  </a:cubicBezTo>
                  <a:cubicBezTo>
                    <a:pt x="4" y="2"/>
                    <a:pt x="4" y="2"/>
                    <a:pt x="4" y="2"/>
                  </a:cubicBezTo>
                  <a:cubicBezTo>
                    <a:pt x="4" y="2"/>
                    <a:pt x="4" y="2"/>
                    <a:pt x="4" y="1"/>
                  </a:cubicBezTo>
                  <a:cubicBezTo>
                    <a:pt x="4" y="1"/>
                    <a:pt x="4" y="1"/>
                    <a:pt x="4" y="1"/>
                  </a:cubicBezTo>
                  <a:cubicBezTo>
                    <a:pt x="4" y="1"/>
                    <a:pt x="4" y="1"/>
                    <a:pt x="4" y="1"/>
                  </a:cubicBezTo>
                  <a:cubicBezTo>
                    <a:pt x="4" y="1"/>
                    <a:pt x="4" y="1"/>
                    <a:pt x="3" y="0"/>
                  </a:cubicBezTo>
                  <a:cubicBezTo>
                    <a:pt x="3" y="0"/>
                    <a:pt x="3" y="0"/>
                    <a:pt x="3" y="0"/>
                  </a:cubicBezTo>
                  <a:cubicBezTo>
                    <a:pt x="3"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65" name="Freeform 3250">
              <a:extLst>
                <a:ext uri="{FF2B5EF4-FFF2-40B4-BE49-F238E27FC236}">
                  <a16:creationId xmlns:a16="http://schemas.microsoft.com/office/drawing/2014/main" id="{714BE423-3F5A-5A0A-C0BF-CD0F619E0AE7}"/>
                </a:ext>
              </a:extLst>
            </p:cNvPr>
            <p:cNvSpPr>
              <a:spLocks/>
            </p:cNvSpPr>
            <p:nvPr/>
          </p:nvSpPr>
          <p:spPr bwMode="auto">
            <a:xfrm>
              <a:off x="9237259" y="1873062"/>
              <a:ext cx="24829" cy="27588"/>
            </a:xfrm>
            <a:custGeom>
              <a:avLst/>
              <a:gdLst>
                <a:gd name="T0" fmla="*/ 2 w 4"/>
                <a:gd name="T1" fmla="*/ 0 h 4"/>
                <a:gd name="T2" fmla="*/ 2 w 4"/>
                <a:gd name="T3" fmla="*/ 0 h 4"/>
                <a:gd name="T4" fmla="*/ 2 w 4"/>
                <a:gd name="T5" fmla="*/ 1 h 4"/>
                <a:gd name="T6" fmla="*/ 1 w 4"/>
                <a:gd name="T7" fmla="*/ 1 h 4"/>
                <a:gd name="T8" fmla="*/ 1 w 4"/>
                <a:gd name="T9" fmla="*/ 1 h 4"/>
                <a:gd name="T10" fmla="*/ 1 w 4"/>
                <a:gd name="T11" fmla="*/ 1 h 4"/>
                <a:gd name="T12" fmla="*/ 0 w 4"/>
                <a:gd name="T13" fmla="*/ 2 h 4"/>
                <a:gd name="T14" fmla="*/ 0 w 4"/>
                <a:gd name="T15" fmla="*/ 2 h 4"/>
                <a:gd name="T16" fmla="*/ 0 w 4"/>
                <a:gd name="T17" fmla="*/ 3 h 4"/>
                <a:gd name="T18" fmla="*/ 2 w 4"/>
                <a:gd name="T19" fmla="*/ 4 h 4"/>
                <a:gd name="T20" fmla="*/ 2 w 4"/>
                <a:gd name="T21" fmla="*/ 4 h 4"/>
                <a:gd name="T22" fmla="*/ 3 w 4"/>
                <a:gd name="T23" fmla="*/ 4 h 4"/>
                <a:gd name="T24" fmla="*/ 3 w 4"/>
                <a:gd name="T25" fmla="*/ 4 h 4"/>
                <a:gd name="T26" fmla="*/ 3 w 4"/>
                <a:gd name="T27" fmla="*/ 4 h 4"/>
                <a:gd name="T28" fmla="*/ 3 w 4"/>
                <a:gd name="T29" fmla="*/ 4 h 4"/>
                <a:gd name="T30" fmla="*/ 4 w 4"/>
                <a:gd name="T31" fmla="*/ 3 h 4"/>
                <a:gd name="T32" fmla="*/ 4 w 4"/>
                <a:gd name="T33" fmla="*/ 2 h 4"/>
                <a:gd name="T34" fmla="*/ 4 w 4"/>
                <a:gd name="T35" fmla="*/ 2 h 4"/>
                <a:gd name="T36" fmla="*/ 2 w 4"/>
                <a:gd name="T3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 h="4">
                  <a:moveTo>
                    <a:pt x="2" y="0"/>
                  </a:moveTo>
                  <a:cubicBezTo>
                    <a:pt x="2" y="0"/>
                    <a:pt x="2" y="0"/>
                    <a:pt x="2" y="0"/>
                  </a:cubicBezTo>
                  <a:cubicBezTo>
                    <a:pt x="2" y="0"/>
                    <a:pt x="2" y="0"/>
                    <a:pt x="2" y="1"/>
                  </a:cubicBezTo>
                  <a:cubicBezTo>
                    <a:pt x="2" y="1"/>
                    <a:pt x="1" y="1"/>
                    <a:pt x="1" y="1"/>
                  </a:cubicBezTo>
                  <a:cubicBezTo>
                    <a:pt x="1" y="1"/>
                    <a:pt x="1" y="1"/>
                    <a:pt x="1" y="1"/>
                  </a:cubicBezTo>
                  <a:cubicBezTo>
                    <a:pt x="1" y="1"/>
                    <a:pt x="1" y="1"/>
                    <a:pt x="1" y="1"/>
                  </a:cubicBezTo>
                  <a:cubicBezTo>
                    <a:pt x="1" y="1"/>
                    <a:pt x="0" y="2"/>
                    <a:pt x="0" y="2"/>
                  </a:cubicBezTo>
                  <a:cubicBezTo>
                    <a:pt x="0" y="2"/>
                    <a:pt x="0" y="2"/>
                    <a:pt x="0" y="2"/>
                  </a:cubicBezTo>
                  <a:cubicBezTo>
                    <a:pt x="0" y="2"/>
                    <a:pt x="0" y="3"/>
                    <a:pt x="0" y="3"/>
                  </a:cubicBezTo>
                  <a:cubicBezTo>
                    <a:pt x="1" y="4"/>
                    <a:pt x="1" y="4"/>
                    <a:pt x="2" y="4"/>
                  </a:cubicBezTo>
                  <a:cubicBezTo>
                    <a:pt x="2" y="4"/>
                    <a:pt x="2" y="4"/>
                    <a:pt x="2" y="4"/>
                  </a:cubicBezTo>
                  <a:cubicBezTo>
                    <a:pt x="2" y="4"/>
                    <a:pt x="3" y="4"/>
                    <a:pt x="3" y="4"/>
                  </a:cubicBezTo>
                  <a:cubicBezTo>
                    <a:pt x="3" y="4"/>
                    <a:pt x="3" y="4"/>
                    <a:pt x="3" y="4"/>
                  </a:cubicBezTo>
                  <a:cubicBezTo>
                    <a:pt x="3" y="4"/>
                    <a:pt x="3" y="4"/>
                    <a:pt x="3" y="4"/>
                  </a:cubicBezTo>
                  <a:cubicBezTo>
                    <a:pt x="3" y="4"/>
                    <a:pt x="3" y="4"/>
                    <a:pt x="3" y="4"/>
                  </a:cubicBezTo>
                  <a:cubicBezTo>
                    <a:pt x="4" y="4"/>
                    <a:pt x="4" y="3"/>
                    <a:pt x="4" y="3"/>
                  </a:cubicBezTo>
                  <a:cubicBezTo>
                    <a:pt x="4" y="3"/>
                    <a:pt x="4" y="2"/>
                    <a:pt x="4" y="2"/>
                  </a:cubicBezTo>
                  <a:cubicBezTo>
                    <a:pt x="4" y="2"/>
                    <a:pt x="4" y="2"/>
                    <a:pt x="4" y="2"/>
                  </a:cubicBezTo>
                  <a:cubicBezTo>
                    <a:pt x="4" y="1"/>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66" name="Freeform 3251">
              <a:extLst>
                <a:ext uri="{FF2B5EF4-FFF2-40B4-BE49-F238E27FC236}">
                  <a16:creationId xmlns:a16="http://schemas.microsoft.com/office/drawing/2014/main" id="{96472BA4-3AA0-A227-5535-B9AD5BB790C2}"/>
                </a:ext>
              </a:extLst>
            </p:cNvPr>
            <p:cNvSpPr>
              <a:spLocks/>
            </p:cNvSpPr>
            <p:nvPr/>
          </p:nvSpPr>
          <p:spPr bwMode="auto">
            <a:xfrm>
              <a:off x="9328300" y="2554489"/>
              <a:ext cx="27588" cy="27588"/>
            </a:xfrm>
            <a:custGeom>
              <a:avLst/>
              <a:gdLst>
                <a:gd name="T0" fmla="*/ 2 w 4"/>
                <a:gd name="T1" fmla="*/ 0 h 4"/>
                <a:gd name="T2" fmla="*/ 2 w 4"/>
                <a:gd name="T3" fmla="*/ 0 h 4"/>
                <a:gd name="T4" fmla="*/ 2 w 4"/>
                <a:gd name="T5" fmla="*/ 0 h 4"/>
                <a:gd name="T6" fmla="*/ 2 w 4"/>
                <a:gd name="T7" fmla="*/ 0 h 4"/>
                <a:gd name="T8" fmla="*/ 0 w 4"/>
                <a:gd name="T9" fmla="*/ 2 h 4"/>
                <a:gd name="T10" fmla="*/ 2 w 4"/>
                <a:gd name="T11" fmla="*/ 4 h 4"/>
                <a:gd name="T12" fmla="*/ 2 w 4"/>
                <a:gd name="T13" fmla="*/ 4 h 4"/>
                <a:gd name="T14" fmla="*/ 3 w 4"/>
                <a:gd name="T15" fmla="*/ 3 h 4"/>
                <a:gd name="T16" fmla="*/ 4 w 4"/>
                <a:gd name="T17" fmla="*/ 3 h 4"/>
                <a:gd name="T18" fmla="*/ 4 w 4"/>
                <a:gd name="T19" fmla="*/ 3 h 4"/>
                <a:gd name="T20" fmla="*/ 4 w 4"/>
                <a:gd name="T21" fmla="*/ 2 h 4"/>
                <a:gd name="T22" fmla="*/ 4 w 4"/>
                <a:gd name="T23" fmla="*/ 2 h 4"/>
                <a:gd name="T24" fmla="*/ 4 w 4"/>
                <a:gd name="T25" fmla="*/ 2 h 4"/>
                <a:gd name="T26" fmla="*/ 4 w 4"/>
                <a:gd name="T27" fmla="*/ 1 h 4"/>
                <a:gd name="T28" fmla="*/ 3 w 4"/>
                <a:gd name="T29" fmla="*/ 1 h 4"/>
                <a:gd name="T30" fmla="*/ 3 w 4"/>
                <a:gd name="T31" fmla="*/ 0 h 4"/>
                <a:gd name="T32" fmla="*/ 2 w 4"/>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4">
                  <a:moveTo>
                    <a:pt x="2" y="0"/>
                  </a:moveTo>
                  <a:cubicBezTo>
                    <a:pt x="2" y="0"/>
                    <a:pt x="2" y="0"/>
                    <a:pt x="2" y="0"/>
                  </a:cubicBezTo>
                  <a:cubicBezTo>
                    <a:pt x="2" y="0"/>
                    <a:pt x="2" y="0"/>
                    <a:pt x="2" y="0"/>
                  </a:cubicBezTo>
                  <a:cubicBezTo>
                    <a:pt x="2" y="0"/>
                    <a:pt x="2" y="0"/>
                    <a:pt x="2" y="0"/>
                  </a:cubicBezTo>
                  <a:cubicBezTo>
                    <a:pt x="1" y="0"/>
                    <a:pt x="0" y="1"/>
                    <a:pt x="0" y="2"/>
                  </a:cubicBezTo>
                  <a:cubicBezTo>
                    <a:pt x="0" y="3"/>
                    <a:pt x="1" y="4"/>
                    <a:pt x="2" y="4"/>
                  </a:cubicBezTo>
                  <a:cubicBezTo>
                    <a:pt x="2" y="4"/>
                    <a:pt x="2" y="4"/>
                    <a:pt x="2" y="4"/>
                  </a:cubicBezTo>
                  <a:cubicBezTo>
                    <a:pt x="3" y="4"/>
                    <a:pt x="3" y="4"/>
                    <a:pt x="3" y="3"/>
                  </a:cubicBezTo>
                  <a:cubicBezTo>
                    <a:pt x="3" y="3"/>
                    <a:pt x="4" y="3"/>
                    <a:pt x="4" y="3"/>
                  </a:cubicBezTo>
                  <a:cubicBezTo>
                    <a:pt x="4" y="3"/>
                    <a:pt x="4" y="3"/>
                    <a:pt x="4" y="3"/>
                  </a:cubicBezTo>
                  <a:cubicBezTo>
                    <a:pt x="4" y="3"/>
                    <a:pt x="4" y="3"/>
                    <a:pt x="4" y="2"/>
                  </a:cubicBezTo>
                  <a:cubicBezTo>
                    <a:pt x="4" y="2"/>
                    <a:pt x="4" y="2"/>
                    <a:pt x="4" y="2"/>
                  </a:cubicBezTo>
                  <a:cubicBezTo>
                    <a:pt x="4" y="2"/>
                    <a:pt x="4" y="2"/>
                    <a:pt x="4" y="2"/>
                  </a:cubicBezTo>
                  <a:cubicBezTo>
                    <a:pt x="4" y="2"/>
                    <a:pt x="4" y="2"/>
                    <a:pt x="4" y="1"/>
                  </a:cubicBezTo>
                  <a:cubicBezTo>
                    <a:pt x="4" y="1"/>
                    <a:pt x="4" y="1"/>
                    <a:pt x="3" y="1"/>
                  </a:cubicBezTo>
                  <a:cubicBezTo>
                    <a:pt x="3" y="1"/>
                    <a:pt x="3" y="0"/>
                    <a:pt x="3" y="0"/>
                  </a:cubicBezTo>
                  <a:cubicBezTo>
                    <a:pt x="3"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67" name="Freeform 3252">
              <a:extLst>
                <a:ext uri="{FF2B5EF4-FFF2-40B4-BE49-F238E27FC236}">
                  <a16:creationId xmlns:a16="http://schemas.microsoft.com/office/drawing/2014/main" id="{FCEE4F7E-EE12-5CE6-DD9B-0A41563459A0}"/>
                </a:ext>
              </a:extLst>
            </p:cNvPr>
            <p:cNvSpPr>
              <a:spLocks/>
            </p:cNvSpPr>
            <p:nvPr/>
          </p:nvSpPr>
          <p:spPr bwMode="auto">
            <a:xfrm>
              <a:off x="13339610" y="3564213"/>
              <a:ext cx="44141" cy="46900"/>
            </a:xfrm>
            <a:custGeom>
              <a:avLst/>
              <a:gdLst>
                <a:gd name="T0" fmla="*/ 3 w 7"/>
                <a:gd name="T1" fmla="*/ 0 h 7"/>
                <a:gd name="T2" fmla="*/ 0 w 7"/>
                <a:gd name="T3" fmla="*/ 3 h 7"/>
                <a:gd name="T4" fmla="*/ 0 w 7"/>
                <a:gd name="T5" fmla="*/ 5 h 7"/>
                <a:gd name="T6" fmla="*/ 0 w 7"/>
                <a:gd name="T7" fmla="*/ 5 h 7"/>
                <a:gd name="T8" fmla="*/ 2 w 7"/>
                <a:gd name="T9" fmla="*/ 7 h 7"/>
                <a:gd name="T10" fmla="*/ 2 w 7"/>
                <a:gd name="T11" fmla="*/ 7 h 7"/>
                <a:gd name="T12" fmla="*/ 3 w 7"/>
                <a:gd name="T13" fmla="*/ 7 h 7"/>
                <a:gd name="T14" fmla="*/ 3 w 7"/>
                <a:gd name="T15" fmla="*/ 7 h 7"/>
                <a:gd name="T16" fmla="*/ 5 w 7"/>
                <a:gd name="T17" fmla="*/ 7 h 7"/>
                <a:gd name="T18" fmla="*/ 5 w 7"/>
                <a:gd name="T19" fmla="*/ 7 h 7"/>
                <a:gd name="T20" fmla="*/ 7 w 7"/>
                <a:gd name="T21" fmla="*/ 4 h 7"/>
                <a:gd name="T22" fmla="*/ 7 w 7"/>
                <a:gd name="T23" fmla="*/ 3 h 7"/>
                <a:gd name="T24" fmla="*/ 7 w 7"/>
                <a:gd name="T25" fmla="*/ 2 h 7"/>
                <a:gd name="T26" fmla="*/ 5 w 7"/>
                <a:gd name="T27" fmla="*/ 1 h 7"/>
                <a:gd name="T28" fmla="*/ 5 w 7"/>
                <a:gd name="T29" fmla="*/ 0 h 7"/>
                <a:gd name="T30" fmla="*/ 4 w 7"/>
                <a:gd name="T31" fmla="*/ 0 h 7"/>
                <a:gd name="T32" fmla="*/ 3 w 7"/>
                <a:gd name="T33"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 h="7">
                  <a:moveTo>
                    <a:pt x="3" y="0"/>
                  </a:moveTo>
                  <a:cubicBezTo>
                    <a:pt x="2" y="0"/>
                    <a:pt x="0" y="1"/>
                    <a:pt x="0" y="3"/>
                  </a:cubicBezTo>
                  <a:cubicBezTo>
                    <a:pt x="0" y="4"/>
                    <a:pt x="0" y="4"/>
                    <a:pt x="0" y="5"/>
                  </a:cubicBezTo>
                  <a:cubicBezTo>
                    <a:pt x="0" y="5"/>
                    <a:pt x="0" y="5"/>
                    <a:pt x="0" y="5"/>
                  </a:cubicBezTo>
                  <a:cubicBezTo>
                    <a:pt x="1" y="6"/>
                    <a:pt x="1" y="6"/>
                    <a:pt x="2" y="7"/>
                  </a:cubicBezTo>
                  <a:cubicBezTo>
                    <a:pt x="2" y="7"/>
                    <a:pt x="2" y="7"/>
                    <a:pt x="2" y="7"/>
                  </a:cubicBezTo>
                  <a:cubicBezTo>
                    <a:pt x="2" y="7"/>
                    <a:pt x="2" y="7"/>
                    <a:pt x="3" y="7"/>
                  </a:cubicBezTo>
                  <a:cubicBezTo>
                    <a:pt x="3" y="7"/>
                    <a:pt x="3" y="7"/>
                    <a:pt x="3" y="7"/>
                  </a:cubicBezTo>
                  <a:cubicBezTo>
                    <a:pt x="4" y="7"/>
                    <a:pt x="4" y="7"/>
                    <a:pt x="5" y="7"/>
                  </a:cubicBezTo>
                  <a:cubicBezTo>
                    <a:pt x="5" y="7"/>
                    <a:pt x="5" y="7"/>
                    <a:pt x="5" y="7"/>
                  </a:cubicBezTo>
                  <a:cubicBezTo>
                    <a:pt x="6" y="6"/>
                    <a:pt x="7" y="5"/>
                    <a:pt x="7" y="4"/>
                  </a:cubicBezTo>
                  <a:cubicBezTo>
                    <a:pt x="7" y="4"/>
                    <a:pt x="7" y="3"/>
                    <a:pt x="7" y="3"/>
                  </a:cubicBezTo>
                  <a:cubicBezTo>
                    <a:pt x="7" y="3"/>
                    <a:pt x="7" y="3"/>
                    <a:pt x="7" y="2"/>
                  </a:cubicBezTo>
                  <a:cubicBezTo>
                    <a:pt x="6" y="2"/>
                    <a:pt x="6" y="1"/>
                    <a:pt x="5" y="1"/>
                  </a:cubicBezTo>
                  <a:cubicBezTo>
                    <a:pt x="5" y="1"/>
                    <a:pt x="5" y="0"/>
                    <a:pt x="5" y="0"/>
                  </a:cubicBezTo>
                  <a:cubicBezTo>
                    <a:pt x="5" y="0"/>
                    <a:pt x="4" y="0"/>
                    <a:pt x="4" y="0"/>
                  </a:cubicBezTo>
                  <a:cubicBezTo>
                    <a:pt x="4" y="0"/>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68" name="Freeform 3253">
              <a:extLst>
                <a:ext uri="{FF2B5EF4-FFF2-40B4-BE49-F238E27FC236}">
                  <a16:creationId xmlns:a16="http://schemas.microsoft.com/office/drawing/2014/main" id="{F36C25B1-CC75-C401-DE57-44571A54B9BC}"/>
                </a:ext>
              </a:extLst>
            </p:cNvPr>
            <p:cNvSpPr>
              <a:spLocks/>
            </p:cNvSpPr>
            <p:nvPr/>
          </p:nvSpPr>
          <p:spPr bwMode="auto">
            <a:xfrm>
              <a:off x="12691289" y="3873200"/>
              <a:ext cx="44141" cy="44141"/>
            </a:xfrm>
            <a:custGeom>
              <a:avLst/>
              <a:gdLst>
                <a:gd name="T0" fmla="*/ 4 w 7"/>
                <a:gd name="T1" fmla="*/ 0 h 7"/>
                <a:gd name="T2" fmla="*/ 2 w 7"/>
                <a:gd name="T3" fmla="*/ 0 h 7"/>
                <a:gd name="T4" fmla="*/ 2 w 7"/>
                <a:gd name="T5" fmla="*/ 0 h 7"/>
                <a:gd name="T6" fmla="*/ 0 w 7"/>
                <a:gd name="T7" fmla="*/ 3 h 7"/>
                <a:gd name="T8" fmla="*/ 0 w 7"/>
                <a:gd name="T9" fmla="*/ 3 h 7"/>
                <a:gd name="T10" fmla="*/ 0 w 7"/>
                <a:gd name="T11" fmla="*/ 3 h 7"/>
                <a:gd name="T12" fmla="*/ 3 w 7"/>
                <a:gd name="T13" fmla="*/ 7 h 7"/>
                <a:gd name="T14" fmla="*/ 4 w 7"/>
                <a:gd name="T15" fmla="*/ 7 h 7"/>
                <a:gd name="T16" fmla="*/ 6 w 7"/>
                <a:gd name="T17" fmla="*/ 6 h 7"/>
                <a:gd name="T18" fmla="*/ 6 w 7"/>
                <a:gd name="T19" fmla="*/ 6 h 7"/>
                <a:gd name="T20" fmla="*/ 7 w 7"/>
                <a:gd name="T21" fmla="*/ 4 h 7"/>
                <a:gd name="T22" fmla="*/ 7 w 7"/>
                <a:gd name="T23" fmla="*/ 3 h 7"/>
                <a:gd name="T24" fmla="*/ 7 w 7"/>
                <a:gd name="T25" fmla="*/ 3 h 7"/>
                <a:gd name="T26" fmla="*/ 7 w 7"/>
                <a:gd name="T27" fmla="*/ 2 h 7"/>
                <a:gd name="T28" fmla="*/ 7 w 7"/>
                <a:gd name="T29" fmla="*/ 2 h 7"/>
                <a:gd name="T30" fmla="*/ 4 w 7"/>
                <a:gd name="T31" fmla="*/ 0 h 7"/>
                <a:gd name="T32" fmla="*/ 4 w 7"/>
                <a:gd name="T33"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 h="7">
                  <a:moveTo>
                    <a:pt x="4" y="0"/>
                  </a:moveTo>
                  <a:cubicBezTo>
                    <a:pt x="3" y="0"/>
                    <a:pt x="3" y="0"/>
                    <a:pt x="2" y="0"/>
                  </a:cubicBezTo>
                  <a:cubicBezTo>
                    <a:pt x="2" y="0"/>
                    <a:pt x="2" y="0"/>
                    <a:pt x="2" y="0"/>
                  </a:cubicBezTo>
                  <a:cubicBezTo>
                    <a:pt x="1" y="1"/>
                    <a:pt x="1" y="2"/>
                    <a:pt x="0" y="3"/>
                  </a:cubicBezTo>
                  <a:cubicBezTo>
                    <a:pt x="0" y="3"/>
                    <a:pt x="0" y="3"/>
                    <a:pt x="0" y="3"/>
                  </a:cubicBezTo>
                  <a:cubicBezTo>
                    <a:pt x="0" y="3"/>
                    <a:pt x="0" y="3"/>
                    <a:pt x="0" y="3"/>
                  </a:cubicBezTo>
                  <a:cubicBezTo>
                    <a:pt x="0" y="5"/>
                    <a:pt x="1" y="7"/>
                    <a:pt x="3" y="7"/>
                  </a:cubicBezTo>
                  <a:cubicBezTo>
                    <a:pt x="3" y="7"/>
                    <a:pt x="4" y="7"/>
                    <a:pt x="4" y="7"/>
                  </a:cubicBezTo>
                  <a:cubicBezTo>
                    <a:pt x="5" y="7"/>
                    <a:pt x="6" y="7"/>
                    <a:pt x="6" y="6"/>
                  </a:cubicBezTo>
                  <a:cubicBezTo>
                    <a:pt x="6" y="6"/>
                    <a:pt x="6" y="6"/>
                    <a:pt x="6" y="6"/>
                  </a:cubicBezTo>
                  <a:cubicBezTo>
                    <a:pt x="7" y="5"/>
                    <a:pt x="7" y="5"/>
                    <a:pt x="7" y="4"/>
                  </a:cubicBezTo>
                  <a:cubicBezTo>
                    <a:pt x="7" y="4"/>
                    <a:pt x="7" y="3"/>
                    <a:pt x="7" y="3"/>
                  </a:cubicBezTo>
                  <a:cubicBezTo>
                    <a:pt x="7" y="3"/>
                    <a:pt x="7" y="3"/>
                    <a:pt x="7" y="3"/>
                  </a:cubicBezTo>
                  <a:cubicBezTo>
                    <a:pt x="7" y="2"/>
                    <a:pt x="7" y="2"/>
                    <a:pt x="7" y="2"/>
                  </a:cubicBezTo>
                  <a:cubicBezTo>
                    <a:pt x="7" y="2"/>
                    <a:pt x="7" y="2"/>
                    <a:pt x="7" y="2"/>
                  </a:cubicBezTo>
                  <a:cubicBezTo>
                    <a:pt x="6" y="1"/>
                    <a:pt x="6" y="0"/>
                    <a:pt x="4" y="0"/>
                  </a:cubicBezTo>
                  <a:cubicBezTo>
                    <a:pt x="4" y="0"/>
                    <a:pt x="4"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69" name="Freeform 3254">
              <a:extLst>
                <a:ext uri="{FF2B5EF4-FFF2-40B4-BE49-F238E27FC236}">
                  <a16:creationId xmlns:a16="http://schemas.microsoft.com/office/drawing/2014/main" id="{C4D346DA-3BFF-DEB5-4153-E619BE54EFBF}"/>
                </a:ext>
              </a:extLst>
            </p:cNvPr>
            <p:cNvSpPr>
              <a:spLocks/>
            </p:cNvSpPr>
            <p:nvPr/>
          </p:nvSpPr>
          <p:spPr bwMode="auto">
            <a:xfrm>
              <a:off x="13483068" y="3851129"/>
              <a:ext cx="38623" cy="41382"/>
            </a:xfrm>
            <a:custGeom>
              <a:avLst/>
              <a:gdLst>
                <a:gd name="T0" fmla="*/ 3 w 6"/>
                <a:gd name="T1" fmla="*/ 0 h 6"/>
                <a:gd name="T2" fmla="*/ 3 w 6"/>
                <a:gd name="T3" fmla="*/ 0 h 6"/>
                <a:gd name="T4" fmla="*/ 2 w 6"/>
                <a:gd name="T5" fmla="*/ 1 h 6"/>
                <a:gd name="T6" fmla="*/ 2 w 6"/>
                <a:gd name="T7" fmla="*/ 1 h 6"/>
                <a:gd name="T8" fmla="*/ 0 w 6"/>
                <a:gd name="T9" fmla="*/ 3 h 6"/>
                <a:gd name="T10" fmla="*/ 2 w 6"/>
                <a:gd name="T11" fmla="*/ 6 h 6"/>
                <a:gd name="T12" fmla="*/ 3 w 6"/>
                <a:gd name="T13" fmla="*/ 6 h 6"/>
                <a:gd name="T14" fmla="*/ 6 w 6"/>
                <a:gd name="T15" fmla="*/ 4 h 6"/>
                <a:gd name="T16" fmla="*/ 6 w 6"/>
                <a:gd name="T17" fmla="*/ 2 h 6"/>
                <a:gd name="T18" fmla="*/ 5 w 6"/>
                <a:gd name="T19" fmla="*/ 2 h 6"/>
                <a:gd name="T20" fmla="*/ 3 w 6"/>
                <a:gd name="T21" fmla="*/ 0 h 6"/>
                <a:gd name="T22" fmla="*/ 3 w 6"/>
                <a:gd name="T23" fmla="*/ 0 h 6"/>
                <a:gd name="T24" fmla="*/ 3 w 6"/>
                <a:gd name="T2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6">
                  <a:moveTo>
                    <a:pt x="3" y="0"/>
                  </a:moveTo>
                  <a:cubicBezTo>
                    <a:pt x="3" y="0"/>
                    <a:pt x="3" y="0"/>
                    <a:pt x="3" y="0"/>
                  </a:cubicBezTo>
                  <a:cubicBezTo>
                    <a:pt x="3" y="0"/>
                    <a:pt x="2" y="1"/>
                    <a:pt x="2" y="1"/>
                  </a:cubicBezTo>
                  <a:cubicBezTo>
                    <a:pt x="2" y="1"/>
                    <a:pt x="2" y="1"/>
                    <a:pt x="2" y="1"/>
                  </a:cubicBezTo>
                  <a:cubicBezTo>
                    <a:pt x="1" y="1"/>
                    <a:pt x="0" y="2"/>
                    <a:pt x="0" y="3"/>
                  </a:cubicBezTo>
                  <a:cubicBezTo>
                    <a:pt x="0" y="4"/>
                    <a:pt x="1" y="6"/>
                    <a:pt x="2" y="6"/>
                  </a:cubicBezTo>
                  <a:cubicBezTo>
                    <a:pt x="3" y="6"/>
                    <a:pt x="3" y="6"/>
                    <a:pt x="3" y="6"/>
                  </a:cubicBezTo>
                  <a:cubicBezTo>
                    <a:pt x="4" y="6"/>
                    <a:pt x="5" y="5"/>
                    <a:pt x="6" y="4"/>
                  </a:cubicBezTo>
                  <a:cubicBezTo>
                    <a:pt x="6" y="3"/>
                    <a:pt x="6" y="3"/>
                    <a:pt x="6" y="2"/>
                  </a:cubicBezTo>
                  <a:cubicBezTo>
                    <a:pt x="6" y="2"/>
                    <a:pt x="6" y="2"/>
                    <a:pt x="5" y="2"/>
                  </a:cubicBezTo>
                  <a:cubicBezTo>
                    <a:pt x="5" y="1"/>
                    <a:pt x="4" y="1"/>
                    <a:pt x="3" y="0"/>
                  </a:cubicBezTo>
                  <a:cubicBezTo>
                    <a:pt x="3" y="0"/>
                    <a:pt x="3" y="0"/>
                    <a:pt x="3" y="0"/>
                  </a:cubicBezTo>
                  <a:cubicBezTo>
                    <a:pt x="3"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70" name="Freeform 3255">
              <a:extLst>
                <a:ext uri="{FF2B5EF4-FFF2-40B4-BE49-F238E27FC236}">
                  <a16:creationId xmlns:a16="http://schemas.microsoft.com/office/drawing/2014/main" id="{7343E413-70D4-F851-EA34-5FEC06AEB948}"/>
                </a:ext>
              </a:extLst>
            </p:cNvPr>
            <p:cNvSpPr>
              <a:spLocks/>
            </p:cNvSpPr>
            <p:nvPr/>
          </p:nvSpPr>
          <p:spPr bwMode="auto">
            <a:xfrm>
              <a:off x="13036140" y="4218051"/>
              <a:ext cx="41382" cy="33106"/>
            </a:xfrm>
            <a:custGeom>
              <a:avLst/>
              <a:gdLst>
                <a:gd name="T0" fmla="*/ 3 w 6"/>
                <a:gd name="T1" fmla="*/ 0 h 5"/>
                <a:gd name="T2" fmla="*/ 1 w 6"/>
                <a:gd name="T3" fmla="*/ 0 h 5"/>
                <a:gd name="T4" fmla="*/ 1 w 6"/>
                <a:gd name="T5" fmla="*/ 0 h 5"/>
                <a:gd name="T6" fmla="*/ 1 w 6"/>
                <a:gd name="T7" fmla="*/ 2 h 5"/>
                <a:gd name="T8" fmla="*/ 3 w 6"/>
                <a:gd name="T9" fmla="*/ 5 h 5"/>
                <a:gd name="T10" fmla="*/ 3 w 6"/>
                <a:gd name="T11" fmla="*/ 5 h 5"/>
                <a:gd name="T12" fmla="*/ 6 w 6"/>
                <a:gd name="T13" fmla="*/ 3 h 5"/>
                <a:gd name="T14" fmla="*/ 4 w 6"/>
                <a:gd name="T15" fmla="*/ 0 h 5"/>
                <a:gd name="T16" fmla="*/ 4 w 6"/>
                <a:gd name="T17" fmla="*/ 0 h 5"/>
                <a:gd name="T18" fmla="*/ 4 w 6"/>
                <a:gd name="T19" fmla="*/ 0 h 5"/>
                <a:gd name="T20" fmla="*/ 3 w 6"/>
                <a:gd name="T2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5">
                  <a:moveTo>
                    <a:pt x="3" y="0"/>
                  </a:moveTo>
                  <a:cubicBezTo>
                    <a:pt x="3" y="0"/>
                    <a:pt x="2" y="0"/>
                    <a:pt x="1" y="0"/>
                  </a:cubicBezTo>
                  <a:cubicBezTo>
                    <a:pt x="1" y="0"/>
                    <a:pt x="1" y="0"/>
                    <a:pt x="1" y="0"/>
                  </a:cubicBezTo>
                  <a:cubicBezTo>
                    <a:pt x="1" y="1"/>
                    <a:pt x="1" y="1"/>
                    <a:pt x="1" y="2"/>
                  </a:cubicBezTo>
                  <a:cubicBezTo>
                    <a:pt x="0" y="3"/>
                    <a:pt x="1" y="5"/>
                    <a:pt x="3" y="5"/>
                  </a:cubicBezTo>
                  <a:cubicBezTo>
                    <a:pt x="3" y="5"/>
                    <a:pt x="3" y="5"/>
                    <a:pt x="3" y="5"/>
                  </a:cubicBezTo>
                  <a:cubicBezTo>
                    <a:pt x="5" y="5"/>
                    <a:pt x="6" y="4"/>
                    <a:pt x="6" y="3"/>
                  </a:cubicBezTo>
                  <a:cubicBezTo>
                    <a:pt x="6" y="2"/>
                    <a:pt x="6" y="0"/>
                    <a:pt x="4" y="0"/>
                  </a:cubicBezTo>
                  <a:cubicBezTo>
                    <a:pt x="4" y="0"/>
                    <a:pt x="4" y="0"/>
                    <a:pt x="4" y="0"/>
                  </a:cubicBezTo>
                  <a:cubicBezTo>
                    <a:pt x="4" y="0"/>
                    <a:pt x="4" y="0"/>
                    <a:pt x="4" y="0"/>
                  </a:cubicBezTo>
                  <a:cubicBezTo>
                    <a:pt x="4"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71" name="Freeform 3256">
              <a:extLst>
                <a:ext uri="{FF2B5EF4-FFF2-40B4-BE49-F238E27FC236}">
                  <a16:creationId xmlns:a16="http://schemas.microsoft.com/office/drawing/2014/main" id="{9A1E4E94-BC6A-B46C-D3AB-E3D359D7FF02}"/>
                </a:ext>
              </a:extLst>
            </p:cNvPr>
            <p:cNvSpPr>
              <a:spLocks/>
            </p:cNvSpPr>
            <p:nvPr/>
          </p:nvSpPr>
          <p:spPr bwMode="auto">
            <a:xfrm>
              <a:off x="13979654" y="3440067"/>
              <a:ext cx="41382" cy="33106"/>
            </a:xfrm>
            <a:custGeom>
              <a:avLst/>
              <a:gdLst>
                <a:gd name="T0" fmla="*/ 3 w 6"/>
                <a:gd name="T1" fmla="*/ 0 h 5"/>
                <a:gd name="T2" fmla="*/ 0 w 6"/>
                <a:gd name="T3" fmla="*/ 2 h 5"/>
                <a:gd name="T4" fmla="*/ 0 w 6"/>
                <a:gd name="T5" fmla="*/ 4 h 5"/>
                <a:gd name="T6" fmla="*/ 1 w 6"/>
                <a:gd name="T7" fmla="*/ 4 h 5"/>
                <a:gd name="T8" fmla="*/ 1 w 6"/>
                <a:gd name="T9" fmla="*/ 5 h 5"/>
                <a:gd name="T10" fmla="*/ 2 w 6"/>
                <a:gd name="T11" fmla="*/ 5 h 5"/>
                <a:gd name="T12" fmla="*/ 2 w 6"/>
                <a:gd name="T13" fmla="*/ 5 h 5"/>
                <a:gd name="T14" fmla="*/ 3 w 6"/>
                <a:gd name="T15" fmla="*/ 5 h 5"/>
                <a:gd name="T16" fmla="*/ 3 w 6"/>
                <a:gd name="T17" fmla="*/ 5 h 5"/>
                <a:gd name="T18" fmla="*/ 3 w 6"/>
                <a:gd name="T19" fmla="*/ 5 h 5"/>
                <a:gd name="T20" fmla="*/ 6 w 6"/>
                <a:gd name="T21" fmla="*/ 3 h 5"/>
                <a:gd name="T22" fmla="*/ 4 w 6"/>
                <a:gd name="T23" fmla="*/ 0 h 5"/>
                <a:gd name="T24" fmla="*/ 3 w 6"/>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5">
                  <a:moveTo>
                    <a:pt x="3" y="0"/>
                  </a:moveTo>
                  <a:cubicBezTo>
                    <a:pt x="2" y="0"/>
                    <a:pt x="1" y="1"/>
                    <a:pt x="0" y="2"/>
                  </a:cubicBezTo>
                  <a:cubicBezTo>
                    <a:pt x="0" y="3"/>
                    <a:pt x="0" y="3"/>
                    <a:pt x="0" y="4"/>
                  </a:cubicBezTo>
                  <a:cubicBezTo>
                    <a:pt x="1" y="4"/>
                    <a:pt x="1" y="4"/>
                    <a:pt x="1" y="4"/>
                  </a:cubicBezTo>
                  <a:cubicBezTo>
                    <a:pt x="1" y="4"/>
                    <a:pt x="1" y="5"/>
                    <a:pt x="1" y="5"/>
                  </a:cubicBezTo>
                  <a:cubicBezTo>
                    <a:pt x="2" y="5"/>
                    <a:pt x="2" y="5"/>
                    <a:pt x="2" y="5"/>
                  </a:cubicBezTo>
                  <a:cubicBezTo>
                    <a:pt x="2" y="5"/>
                    <a:pt x="2" y="5"/>
                    <a:pt x="2" y="5"/>
                  </a:cubicBezTo>
                  <a:cubicBezTo>
                    <a:pt x="2" y="5"/>
                    <a:pt x="3" y="5"/>
                    <a:pt x="3" y="5"/>
                  </a:cubicBezTo>
                  <a:cubicBezTo>
                    <a:pt x="3" y="5"/>
                    <a:pt x="3" y="5"/>
                    <a:pt x="3" y="5"/>
                  </a:cubicBezTo>
                  <a:cubicBezTo>
                    <a:pt x="3" y="5"/>
                    <a:pt x="3" y="5"/>
                    <a:pt x="3" y="5"/>
                  </a:cubicBezTo>
                  <a:cubicBezTo>
                    <a:pt x="4" y="5"/>
                    <a:pt x="5" y="5"/>
                    <a:pt x="6" y="3"/>
                  </a:cubicBezTo>
                  <a:cubicBezTo>
                    <a:pt x="6" y="2"/>
                    <a:pt x="5" y="0"/>
                    <a:pt x="4" y="0"/>
                  </a:cubicBezTo>
                  <a:cubicBezTo>
                    <a:pt x="3"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72" name="Freeform 3257">
              <a:extLst>
                <a:ext uri="{FF2B5EF4-FFF2-40B4-BE49-F238E27FC236}">
                  <a16:creationId xmlns:a16="http://schemas.microsoft.com/office/drawing/2014/main" id="{122438D9-34EE-0D72-E450-A9CC9F525AB4}"/>
                </a:ext>
              </a:extLst>
            </p:cNvPr>
            <p:cNvSpPr>
              <a:spLocks/>
            </p:cNvSpPr>
            <p:nvPr/>
          </p:nvSpPr>
          <p:spPr bwMode="auto">
            <a:xfrm>
              <a:off x="13678943" y="3464896"/>
              <a:ext cx="38623" cy="33106"/>
            </a:xfrm>
            <a:custGeom>
              <a:avLst/>
              <a:gdLst>
                <a:gd name="T0" fmla="*/ 3 w 6"/>
                <a:gd name="T1" fmla="*/ 0 h 5"/>
                <a:gd name="T2" fmla="*/ 2 w 6"/>
                <a:gd name="T3" fmla="*/ 0 h 5"/>
                <a:gd name="T4" fmla="*/ 2 w 6"/>
                <a:gd name="T5" fmla="*/ 0 h 5"/>
                <a:gd name="T6" fmla="*/ 1 w 6"/>
                <a:gd name="T7" fmla="*/ 2 h 5"/>
                <a:gd name="T8" fmla="*/ 1 w 6"/>
                <a:gd name="T9" fmla="*/ 3 h 5"/>
                <a:gd name="T10" fmla="*/ 1 w 6"/>
                <a:gd name="T11" fmla="*/ 4 h 5"/>
                <a:gd name="T12" fmla="*/ 3 w 6"/>
                <a:gd name="T13" fmla="*/ 5 h 5"/>
                <a:gd name="T14" fmla="*/ 3 w 6"/>
                <a:gd name="T15" fmla="*/ 5 h 5"/>
                <a:gd name="T16" fmla="*/ 5 w 6"/>
                <a:gd name="T17" fmla="*/ 4 h 5"/>
                <a:gd name="T18" fmla="*/ 5 w 6"/>
                <a:gd name="T19" fmla="*/ 4 h 5"/>
                <a:gd name="T20" fmla="*/ 6 w 6"/>
                <a:gd name="T21" fmla="*/ 3 h 5"/>
                <a:gd name="T22" fmla="*/ 4 w 6"/>
                <a:gd name="T23" fmla="*/ 0 h 5"/>
                <a:gd name="T24" fmla="*/ 3 w 6"/>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5">
                  <a:moveTo>
                    <a:pt x="3" y="0"/>
                  </a:moveTo>
                  <a:cubicBezTo>
                    <a:pt x="3" y="0"/>
                    <a:pt x="2" y="0"/>
                    <a:pt x="2" y="0"/>
                  </a:cubicBezTo>
                  <a:cubicBezTo>
                    <a:pt x="2" y="0"/>
                    <a:pt x="2" y="0"/>
                    <a:pt x="2" y="0"/>
                  </a:cubicBezTo>
                  <a:cubicBezTo>
                    <a:pt x="1" y="1"/>
                    <a:pt x="1" y="1"/>
                    <a:pt x="1" y="2"/>
                  </a:cubicBezTo>
                  <a:cubicBezTo>
                    <a:pt x="0" y="2"/>
                    <a:pt x="0" y="3"/>
                    <a:pt x="1" y="3"/>
                  </a:cubicBezTo>
                  <a:cubicBezTo>
                    <a:pt x="1" y="3"/>
                    <a:pt x="1" y="3"/>
                    <a:pt x="1" y="4"/>
                  </a:cubicBezTo>
                  <a:cubicBezTo>
                    <a:pt x="1" y="4"/>
                    <a:pt x="2" y="5"/>
                    <a:pt x="3" y="5"/>
                  </a:cubicBezTo>
                  <a:cubicBezTo>
                    <a:pt x="3" y="5"/>
                    <a:pt x="3" y="5"/>
                    <a:pt x="3" y="5"/>
                  </a:cubicBezTo>
                  <a:cubicBezTo>
                    <a:pt x="4" y="5"/>
                    <a:pt x="5" y="5"/>
                    <a:pt x="5" y="4"/>
                  </a:cubicBezTo>
                  <a:cubicBezTo>
                    <a:pt x="5" y="4"/>
                    <a:pt x="5" y="4"/>
                    <a:pt x="5" y="4"/>
                  </a:cubicBezTo>
                  <a:cubicBezTo>
                    <a:pt x="6" y="4"/>
                    <a:pt x="6" y="3"/>
                    <a:pt x="6" y="3"/>
                  </a:cubicBezTo>
                  <a:cubicBezTo>
                    <a:pt x="6" y="2"/>
                    <a:pt x="5" y="0"/>
                    <a:pt x="4" y="0"/>
                  </a:cubicBezTo>
                  <a:cubicBezTo>
                    <a:pt x="4"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73" name="Freeform 3258">
              <a:extLst>
                <a:ext uri="{FF2B5EF4-FFF2-40B4-BE49-F238E27FC236}">
                  <a16:creationId xmlns:a16="http://schemas.microsoft.com/office/drawing/2014/main" id="{794B00E1-7102-0078-EBAF-D68BFE6E6695}"/>
                </a:ext>
              </a:extLst>
            </p:cNvPr>
            <p:cNvSpPr>
              <a:spLocks/>
            </p:cNvSpPr>
            <p:nvPr/>
          </p:nvSpPr>
          <p:spPr bwMode="auto">
            <a:xfrm>
              <a:off x="12172633" y="3831818"/>
              <a:ext cx="33106" cy="33106"/>
            </a:xfrm>
            <a:custGeom>
              <a:avLst/>
              <a:gdLst>
                <a:gd name="T0" fmla="*/ 2 w 5"/>
                <a:gd name="T1" fmla="*/ 0 h 5"/>
                <a:gd name="T2" fmla="*/ 0 w 5"/>
                <a:gd name="T3" fmla="*/ 1 h 5"/>
                <a:gd name="T4" fmla="*/ 0 w 5"/>
                <a:gd name="T5" fmla="*/ 2 h 5"/>
                <a:gd name="T6" fmla="*/ 0 w 5"/>
                <a:gd name="T7" fmla="*/ 2 h 5"/>
                <a:gd name="T8" fmla="*/ 0 w 5"/>
                <a:gd name="T9" fmla="*/ 2 h 5"/>
                <a:gd name="T10" fmla="*/ 0 w 5"/>
                <a:gd name="T11" fmla="*/ 3 h 5"/>
                <a:gd name="T12" fmla="*/ 1 w 5"/>
                <a:gd name="T13" fmla="*/ 5 h 5"/>
                <a:gd name="T14" fmla="*/ 2 w 5"/>
                <a:gd name="T15" fmla="*/ 5 h 5"/>
                <a:gd name="T16" fmla="*/ 2 w 5"/>
                <a:gd name="T17" fmla="*/ 5 h 5"/>
                <a:gd name="T18" fmla="*/ 2 w 5"/>
                <a:gd name="T19" fmla="*/ 5 h 5"/>
                <a:gd name="T20" fmla="*/ 5 w 5"/>
                <a:gd name="T21" fmla="*/ 3 h 5"/>
                <a:gd name="T22" fmla="*/ 5 w 5"/>
                <a:gd name="T23" fmla="*/ 3 h 5"/>
                <a:gd name="T24" fmla="*/ 5 w 5"/>
                <a:gd name="T25" fmla="*/ 3 h 5"/>
                <a:gd name="T26" fmla="*/ 5 w 5"/>
                <a:gd name="T27" fmla="*/ 2 h 5"/>
                <a:gd name="T28" fmla="*/ 5 w 5"/>
                <a:gd name="T29" fmla="*/ 1 h 5"/>
                <a:gd name="T30" fmla="*/ 3 w 5"/>
                <a:gd name="T31" fmla="*/ 0 h 5"/>
                <a:gd name="T32" fmla="*/ 2 w 5"/>
                <a:gd name="T33"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 h="5">
                  <a:moveTo>
                    <a:pt x="2" y="0"/>
                  </a:moveTo>
                  <a:cubicBezTo>
                    <a:pt x="1" y="0"/>
                    <a:pt x="1" y="0"/>
                    <a:pt x="0" y="1"/>
                  </a:cubicBezTo>
                  <a:cubicBezTo>
                    <a:pt x="0" y="1"/>
                    <a:pt x="0" y="2"/>
                    <a:pt x="0" y="2"/>
                  </a:cubicBezTo>
                  <a:cubicBezTo>
                    <a:pt x="0" y="2"/>
                    <a:pt x="0" y="2"/>
                    <a:pt x="0" y="2"/>
                  </a:cubicBezTo>
                  <a:cubicBezTo>
                    <a:pt x="0" y="2"/>
                    <a:pt x="0" y="2"/>
                    <a:pt x="0" y="2"/>
                  </a:cubicBezTo>
                  <a:cubicBezTo>
                    <a:pt x="0" y="3"/>
                    <a:pt x="0" y="3"/>
                    <a:pt x="0" y="3"/>
                  </a:cubicBezTo>
                  <a:cubicBezTo>
                    <a:pt x="0" y="4"/>
                    <a:pt x="0" y="5"/>
                    <a:pt x="1" y="5"/>
                  </a:cubicBezTo>
                  <a:cubicBezTo>
                    <a:pt x="1" y="5"/>
                    <a:pt x="1" y="5"/>
                    <a:pt x="2" y="5"/>
                  </a:cubicBezTo>
                  <a:cubicBezTo>
                    <a:pt x="2" y="5"/>
                    <a:pt x="2" y="5"/>
                    <a:pt x="2" y="5"/>
                  </a:cubicBezTo>
                  <a:cubicBezTo>
                    <a:pt x="2" y="5"/>
                    <a:pt x="2" y="5"/>
                    <a:pt x="2" y="5"/>
                  </a:cubicBezTo>
                  <a:cubicBezTo>
                    <a:pt x="4" y="5"/>
                    <a:pt x="5" y="5"/>
                    <a:pt x="5" y="3"/>
                  </a:cubicBezTo>
                  <a:cubicBezTo>
                    <a:pt x="5" y="3"/>
                    <a:pt x="5" y="3"/>
                    <a:pt x="5" y="3"/>
                  </a:cubicBezTo>
                  <a:cubicBezTo>
                    <a:pt x="5" y="3"/>
                    <a:pt x="5" y="3"/>
                    <a:pt x="5" y="3"/>
                  </a:cubicBezTo>
                  <a:cubicBezTo>
                    <a:pt x="5" y="2"/>
                    <a:pt x="5" y="2"/>
                    <a:pt x="5" y="2"/>
                  </a:cubicBezTo>
                  <a:cubicBezTo>
                    <a:pt x="5" y="1"/>
                    <a:pt x="5" y="1"/>
                    <a:pt x="5" y="1"/>
                  </a:cubicBezTo>
                  <a:cubicBezTo>
                    <a:pt x="4" y="1"/>
                    <a:pt x="4" y="0"/>
                    <a:pt x="3" y="0"/>
                  </a:cubicBezTo>
                  <a:cubicBezTo>
                    <a:pt x="3" y="0"/>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74" name="Freeform 3259">
              <a:extLst>
                <a:ext uri="{FF2B5EF4-FFF2-40B4-BE49-F238E27FC236}">
                  <a16:creationId xmlns:a16="http://schemas.microsoft.com/office/drawing/2014/main" id="{76BB8058-27D6-FC90-5AE7-8313C5A5FB4A}"/>
                </a:ext>
              </a:extLst>
            </p:cNvPr>
            <p:cNvSpPr>
              <a:spLocks/>
            </p:cNvSpPr>
            <p:nvPr/>
          </p:nvSpPr>
          <p:spPr bwMode="auto">
            <a:xfrm>
              <a:off x="12009863" y="4264951"/>
              <a:ext cx="38623" cy="38623"/>
            </a:xfrm>
            <a:custGeom>
              <a:avLst/>
              <a:gdLst>
                <a:gd name="T0" fmla="*/ 3 w 6"/>
                <a:gd name="T1" fmla="*/ 0 h 6"/>
                <a:gd name="T2" fmla="*/ 3 w 6"/>
                <a:gd name="T3" fmla="*/ 0 h 6"/>
                <a:gd name="T4" fmla="*/ 2 w 6"/>
                <a:gd name="T5" fmla="*/ 1 h 6"/>
                <a:gd name="T6" fmla="*/ 0 w 6"/>
                <a:gd name="T7" fmla="*/ 3 h 6"/>
                <a:gd name="T8" fmla="*/ 2 w 6"/>
                <a:gd name="T9" fmla="*/ 6 h 6"/>
                <a:gd name="T10" fmla="*/ 3 w 6"/>
                <a:gd name="T11" fmla="*/ 6 h 6"/>
                <a:gd name="T12" fmla="*/ 6 w 6"/>
                <a:gd name="T13" fmla="*/ 4 h 6"/>
                <a:gd name="T14" fmla="*/ 5 w 6"/>
                <a:gd name="T15" fmla="*/ 1 h 6"/>
                <a:gd name="T16" fmla="*/ 5 w 6"/>
                <a:gd name="T17" fmla="*/ 1 h 6"/>
                <a:gd name="T18" fmla="*/ 4 w 6"/>
                <a:gd name="T19" fmla="*/ 1 h 6"/>
                <a:gd name="T20" fmla="*/ 4 w 6"/>
                <a:gd name="T21" fmla="*/ 1 h 6"/>
                <a:gd name="T22" fmla="*/ 3 w 6"/>
                <a:gd name="T23" fmla="*/ 0 h 6"/>
                <a:gd name="T24" fmla="*/ 3 w 6"/>
                <a:gd name="T2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6">
                  <a:moveTo>
                    <a:pt x="3" y="0"/>
                  </a:moveTo>
                  <a:cubicBezTo>
                    <a:pt x="3" y="0"/>
                    <a:pt x="3" y="0"/>
                    <a:pt x="3" y="0"/>
                  </a:cubicBezTo>
                  <a:cubicBezTo>
                    <a:pt x="2" y="0"/>
                    <a:pt x="2" y="0"/>
                    <a:pt x="2" y="1"/>
                  </a:cubicBezTo>
                  <a:cubicBezTo>
                    <a:pt x="1" y="1"/>
                    <a:pt x="0" y="2"/>
                    <a:pt x="0" y="3"/>
                  </a:cubicBezTo>
                  <a:cubicBezTo>
                    <a:pt x="0" y="4"/>
                    <a:pt x="1" y="6"/>
                    <a:pt x="2" y="6"/>
                  </a:cubicBezTo>
                  <a:cubicBezTo>
                    <a:pt x="3" y="6"/>
                    <a:pt x="3" y="6"/>
                    <a:pt x="3" y="6"/>
                  </a:cubicBezTo>
                  <a:cubicBezTo>
                    <a:pt x="4" y="6"/>
                    <a:pt x="5" y="5"/>
                    <a:pt x="6" y="4"/>
                  </a:cubicBezTo>
                  <a:cubicBezTo>
                    <a:pt x="6" y="3"/>
                    <a:pt x="5" y="2"/>
                    <a:pt x="5" y="1"/>
                  </a:cubicBezTo>
                  <a:cubicBezTo>
                    <a:pt x="5" y="1"/>
                    <a:pt x="5" y="1"/>
                    <a:pt x="5" y="1"/>
                  </a:cubicBezTo>
                  <a:cubicBezTo>
                    <a:pt x="4" y="1"/>
                    <a:pt x="4" y="1"/>
                    <a:pt x="4" y="1"/>
                  </a:cubicBezTo>
                  <a:cubicBezTo>
                    <a:pt x="4" y="1"/>
                    <a:pt x="4" y="1"/>
                    <a:pt x="4" y="1"/>
                  </a:cubicBezTo>
                  <a:cubicBezTo>
                    <a:pt x="4" y="1"/>
                    <a:pt x="4" y="0"/>
                    <a:pt x="3" y="0"/>
                  </a:cubicBezTo>
                  <a:cubicBezTo>
                    <a:pt x="3"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75" name="Freeform 3260">
              <a:extLst>
                <a:ext uri="{FF2B5EF4-FFF2-40B4-BE49-F238E27FC236}">
                  <a16:creationId xmlns:a16="http://schemas.microsoft.com/office/drawing/2014/main" id="{765E97AF-7064-61D9-88C1-EE4937F97D29}"/>
                </a:ext>
              </a:extLst>
            </p:cNvPr>
            <p:cNvSpPr>
              <a:spLocks/>
            </p:cNvSpPr>
            <p:nvPr/>
          </p:nvSpPr>
          <p:spPr bwMode="auto">
            <a:xfrm>
              <a:off x="14026553" y="3911823"/>
              <a:ext cx="38623" cy="33106"/>
            </a:xfrm>
            <a:custGeom>
              <a:avLst/>
              <a:gdLst>
                <a:gd name="T0" fmla="*/ 3 w 6"/>
                <a:gd name="T1" fmla="*/ 0 h 5"/>
                <a:gd name="T2" fmla="*/ 2 w 6"/>
                <a:gd name="T3" fmla="*/ 0 h 5"/>
                <a:gd name="T4" fmla="*/ 2 w 6"/>
                <a:gd name="T5" fmla="*/ 0 h 5"/>
                <a:gd name="T6" fmla="*/ 1 w 6"/>
                <a:gd name="T7" fmla="*/ 1 h 5"/>
                <a:gd name="T8" fmla="*/ 1 w 6"/>
                <a:gd name="T9" fmla="*/ 1 h 5"/>
                <a:gd name="T10" fmla="*/ 0 w 6"/>
                <a:gd name="T11" fmla="*/ 2 h 5"/>
                <a:gd name="T12" fmla="*/ 3 w 6"/>
                <a:gd name="T13" fmla="*/ 5 h 5"/>
                <a:gd name="T14" fmla="*/ 3 w 6"/>
                <a:gd name="T15" fmla="*/ 5 h 5"/>
                <a:gd name="T16" fmla="*/ 6 w 6"/>
                <a:gd name="T17" fmla="*/ 3 h 5"/>
                <a:gd name="T18" fmla="*/ 6 w 6"/>
                <a:gd name="T19" fmla="*/ 3 h 5"/>
                <a:gd name="T20" fmla="*/ 6 w 6"/>
                <a:gd name="T21" fmla="*/ 3 h 5"/>
                <a:gd name="T22" fmla="*/ 4 w 6"/>
                <a:gd name="T23" fmla="*/ 0 h 5"/>
                <a:gd name="T24" fmla="*/ 3 w 6"/>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5">
                  <a:moveTo>
                    <a:pt x="3" y="0"/>
                  </a:moveTo>
                  <a:cubicBezTo>
                    <a:pt x="3" y="0"/>
                    <a:pt x="3" y="0"/>
                    <a:pt x="2" y="0"/>
                  </a:cubicBezTo>
                  <a:cubicBezTo>
                    <a:pt x="2" y="0"/>
                    <a:pt x="2" y="0"/>
                    <a:pt x="2" y="0"/>
                  </a:cubicBezTo>
                  <a:cubicBezTo>
                    <a:pt x="2" y="0"/>
                    <a:pt x="1" y="1"/>
                    <a:pt x="1" y="1"/>
                  </a:cubicBezTo>
                  <a:cubicBezTo>
                    <a:pt x="1" y="1"/>
                    <a:pt x="1" y="1"/>
                    <a:pt x="1" y="1"/>
                  </a:cubicBezTo>
                  <a:cubicBezTo>
                    <a:pt x="1" y="2"/>
                    <a:pt x="1" y="2"/>
                    <a:pt x="0" y="2"/>
                  </a:cubicBezTo>
                  <a:cubicBezTo>
                    <a:pt x="0" y="4"/>
                    <a:pt x="1" y="5"/>
                    <a:pt x="3" y="5"/>
                  </a:cubicBezTo>
                  <a:cubicBezTo>
                    <a:pt x="3" y="5"/>
                    <a:pt x="3" y="5"/>
                    <a:pt x="3" y="5"/>
                  </a:cubicBezTo>
                  <a:cubicBezTo>
                    <a:pt x="4" y="5"/>
                    <a:pt x="6" y="5"/>
                    <a:pt x="6" y="3"/>
                  </a:cubicBezTo>
                  <a:cubicBezTo>
                    <a:pt x="6" y="3"/>
                    <a:pt x="6" y="3"/>
                    <a:pt x="6" y="3"/>
                  </a:cubicBezTo>
                  <a:cubicBezTo>
                    <a:pt x="6" y="3"/>
                    <a:pt x="6" y="3"/>
                    <a:pt x="6" y="3"/>
                  </a:cubicBezTo>
                  <a:cubicBezTo>
                    <a:pt x="6" y="1"/>
                    <a:pt x="5" y="0"/>
                    <a:pt x="4" y="0"/>
                  </a:cubicBezTo>
                  <a:cubicBezTo>
                    <a:pt x="3"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76" name="Freeform 3261">
              <a:extLst>
                <a:ext uri="{FF2B5EF4-FFF2-40B4-BE49-F238E27FC236}">
                  <a16:creationId xmlns:a16="http://schemas.microsoft.com/office/drawing/2014/main" id="{C01A141C-B140-57D9-EF38-B5C892C04D84}"/>
                </a:ext>
              </a:extLst>
            </p:cNvPr>
            <p:cNvSpPr>
              <a:spLocks/>
            </p:cNvSpPr>
            <p:nvPr/>
          </p:nvSpPr>
          <p:spPr bwMode="auto">
            <a:xfrm>
              <a:off x="13797572" y="3754571"/>
              <a:ext cx="24829" cy="19312"/>
            </a:xfrm>
            <a:custGeom>
              <a:avLst/>
              <a:gdLst>
                <a:gd name="T0" fmla="*/ 2 w 4"/>
                <a:gd name="T1" fmla="*/ 0 h 3"/>
                <a:gd name="T2" fmla="*/ 0 w 4"/>
                <a:gd name="T3" fmla="*/ 1 h 3"/>
                <a:gd name="T4" fmla="*/ 0 w 4"/>
                <a:gd name="T5" fmla="*/ 1 h 3"/>
                <a:gd name="T6" fmla="*/ 0 w 4"/>
                <a:gd name="T7" fmla="*/ 2 h 3"/>
                <a:gd name="T8" fmla="*/ 0 w 4"/>
                <a:gd name="T9" fmla="*/ 2 h 3"/>
                <a:gd name="T10" fmla="*/ 0 w 4"/>
                <a:gd name="T11" fmla="*/ 2 h 3"/>
                <a:gd name="T12" fmla="*/ 2 w 4"/>
                <a:gd name="T13" fmla="*/ 3 h 3"/>
                <a:gd name="T14" fmla="*/ 2 w 4"/>
                <a:gd name="T15" fmla="*/ 3 h 3"/>
                <a:gd name="T16" fmla="*/ 3 w 4"/>
                <a:gd name="T17" fmla="*/ 3 h 3"/>
                <a:gd name="T18" fmla="*/ 4 w 4"/>
                <a:gd name="T19" fmla="*/ 2 h 3"/>
                <a:gd name="T20" fmla="*/ 4 w 4"/>
                <a:gd name="T21" fmla="*/ 2 h 3"/>
                <a:gd name="T22" fmla="*/ 4 w 4"/>
                <a:gd name="T23" fmla="*/ 1 h 3"/>
                <a:gd name="T24" fmla="*/ 4 w 4"/>
                <a:gd name="T25" fmla="*/ 1 h 3"/>
                <a:gd name="T26" fmla="*/ 3 w 4"/>
                <a:gd name="T27" fmla="*/ 0 h 3"/>
                <a:gd name="T28" fmla="*/ 3 w 4"/>
                <a:gd name="T29" fmla="*/ 0 h 3"/>
                <a:gd name="T30" fmla="*/ 2 w 4"/>
                <a:gd name="T31" fmla="*/ 0 h 3"/>
                <a:gd name="T32" fmla="*/ 2 w 4"/>
                <a:gd name="T33"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3">
                  <a:moveTo>
                    <a:pt x="2" y="0"/>
                  </a:moveTo>
                  <a:cubicBezTo>
                    <a:pt x="1" y="0"/>
                    <a:pt x="0" y="0"/>
                    <a:pt x="0" y="1"/>
                  </a:cubicBezTo>
                  <a:cubicBezTo>
                    <a:pt x="0" y="1"/>
                    <a:pt x="0" y="1"/>
                    <a:pt x="0" y="1"/>
                  </a:cubicBezTo>
                  <a:cubicBezTo>
                    <a:pt x="0" y="1"/>
                    <a:pt x="0" y="2"/>
                    <a:pt x="0" y="2"/>
                  </a:cubicBezTo>
                  <a:cubicBezTo>
                    <a:pt x="0" y="2"/>
                    <a:pt x="0" y="2"/>
                    <a:pt x="0" y="2"/>
                  </a:cubicBezTo>
                  <a:cubicBezTo>
                    <a:pt x="0" y="2"/>
                    <a:pt x="0" y="2"/>
                    <a:pt x="0" y="2"/>
                  </a:cubicBezTo>
                  <a:cubicBezTo>
                    <a:pt x="0" y="3"/>
                    <a:pt x="1" y="3"/>
                    <a:pt x="2" y="3"/>
                  </a:cubicBezTo>
                  <a:cubicBezTo>
                    <a:pt x="2" y="3"/>
                    <a:pt x="2" y="3"/>
                    <a:pt x="2" y="3"/>
                  </a:cubicBezTo>
                  <a:cubicBezTo>
                    <a:pt x="2" y="3"/>
                    <a:pt x="3" y="3"/>
                    <a:pt x="3" y="3"/>
                  </a:cubicBezTo>
                  <a:cubicBezTo>
                    <a:pt x="3" y="3"/>
                    <a:pt x="4" y="3"/>
                    <a:pt x="4" y="2"/>
                  </a:cubicBezTo>
                  <a:cubicBezTo>
                    <a:pt x="4" y="2"/>
                    <a:pt x="4" y="2"/>
                    <a:pt x="4" y="2"/>
                  </a:cubicBezTo>
                  <a:cubicBezTo>
                    <a:pt x="4" y="1"/>
                    <a:pt x="4" y="1"/>
                    <a:pt x="4" y="1"/>
                  </a:cubicBezTo>
                  <a:cubicBezTo>
                    <a:pt x="4" y="1"/>
                    <a:pt x="4" y="1"/>
                    <a:pt x="4" y="1"/>
                  </a:cubicBezTo>
                  <a:cubicBezTo>
                    <a:pt x="3" y="0"/>
                    <a:pt x="3" y="0"/>
                    <a:pt x="3" y="0"/>
                  </a:cubicBezTo>
                  <a:cubicBezTo>
                    <a:pt x="3" y="0"/>
                    <a:pt x="3" y="0"/>
                    <a:pt x="3" y="0"/>
                  </a:cubicBezTo>
                  <a:cubicBezTo>
                    <a:pt x="3" y="0"/>
                    <a:pt x="2"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77" name="Freeform 3262">
              <a:extLst>
                <a:ext uri="{FF2B5EF4-FFF2-40B4-BE49-F238E27FC236}">
                  <a16:creationId xmlns:a16="http://schemas.microsoft.com/office/drawing/2014/main" id="{973A89A4-4622-A308-5BB8-FC5D5BBA892A}"/>
                </a:ext>
              </a:extLst>
            </p:cNvPr>
            <p:cNvSpPr>
              <a:spLocks/>
            </p:cNvSpPr>
            <p:nvPr/>
          </p:nvSpPr>
          <p:spPr bwMode="auto">
            <a:xfrm>
              <a:off x="14294158" y="3944929"/>
              <a:ext cx="27588" cy="24829"/>
            </a:xfrm>
            <a:custGeom>
              <a:avLst/>
              <a:gdLst>
                <a:gd name="T0" fmla="*/ 2 w 4"/>
                <a:gd name="T1" fmla="*/ 0 h 4"/>
                <a:gd name="T2" fmla="*/ 1 w 4"/>
                <a:gd name="T3" fmla="*/ 0 h 4"/>
                <a:gd name="T4" fmla="*/ 0 w 4"/>
                <a:gd name="T5" fmla="*/ 1 h 4"/>
                <a:gd name="T6" fmla="*/ 0 w 4"/>
                <a:gd name="T7" fmla="*/ 1 h 4"/>
                <a:gd name="T8" fmla="*/ 0 w 4"/>
                <a:gd name="T9" fmla="*/ 1 h 4"/>
                <a:gd name="T10" fmla="*/ 0 w 4"/>
                <a:gd name="T11" fmla="*/ 2 h 4"/>
                <a:gd name="T12" fmla="*/ 2 w 4"/>
                <a:gd name="T13" fmla="*/ 4 h 4"/>
                <a:gd name="T14" fmla="*/ 2 w 4"/>
                <a:gd name="T15" fmla="*/ 4 h 4"/>
                <a:gd name="T16" fmla="*/ 4 w 4"/>
                <a:gd name="T17" fmla="*/ 2 h 4"/>
                <a:gd name="T18" fmla="*/ 2 w 4"/>
                <a:gd name="T19" fmla="*/ 0 h 4"/>
                <a:gd name="T20" fmla="*/ 2 w 4"/>
                <a:gd name="T2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4">
                  <a:moveTo>
                    <a:pt x="2" y="0"/>
                  </a:moveTo>
                  <a:cubicBezTo>
                    <a:pt x="1" y="0"/>
                    <a:pt x="1" y="0"/>
                    <a:pt x="1" y="0"/>
                  </a:cubicBezTo>
                  <a:cubicBezTo>
                    <a:pt x="0" y="0"/>
                    <a:pt x="0" y="1"/>
                    <a:pt x="0" y="1"/>
                  </a:cubicBezTo>
                  <a:cubicBezTo>
                    <a:pt x="0" y="1"/>
                    <a:pt x="0" y="1"/>
                    <a:pt x="0" y="1"/>
                  </a:cubicBezTo>
                  <a:cubicBezTo>
                    <a:pt x="0" y="1"/>
                    <a:pt x="0" y="1"/>
                    <a:pt x="0" y="1"/>
                  </a:cubicBezTo>
                  <a:cubicBezTo>
                    <a:pt x="0" y="1"/>
                    <a:pt x="0" y="2"/>
                    <a:pt x="0" y="2"/>
                  </a:cubicBezTo>
                  <a:cubicBezTo>
                    <a:pt x="0" y="3"/>
                    <a:pt x="1" y="3"/>
                    <a:pt x="2" y="4"/>
                  </a:cubicBezTo>
                  <a:cubicBezTo>
                    <a:pt x="2" y="4"/>
                    <a:pt x="2" y="4"/>
                    <a:pt x="2" y="4"/>
                  </a:cubicBezTo>
                  <a:cubicBezTo>
                    <a:pt x="3" y="4"/>
                    <a:pt x="4" y="3"/>
                    <a:pt x="4" y="2"/>
                  </a:cubicBezTo>
                  <a:cubicBezTo>
                    <a:pt x="4" y="1"/>
                    <a:pt x="3"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78" name="Freeform 3263">
              <a:extLst>
                <a:ext uri="{FF2B5EF4-FFF2-40B4-BE49-F238E27FC236}">
                  <a16:creationId xmlns:a16="http://schemas.microsoft.com/office/drawing/2014/main" id="{D3271C6B-C7D4-6F9F-142E-7B021E3A086A}"/>
                </a:ext>
              </a:extLst>
            </p:cNvPr>
            <p:cNvSpPr>
              <a:spLocks/>
            </p:cNvSpPr>
            <p:nvPr/>
          </p:nvSpPr>
          <p:spPr bwMode="auto">
            <a:xfrm>
              <a:off x="13949307" y="3682842"/>
              <a:ext cx="24829" cy="24829"/>
            </a:xfrm>
            <a:custGeom>
              <a:avLst/>
              <a:gdLst>
                <a:gd name="T0" fmla="*/ 2 w 4"/>
                <a:gd name="T1" fmla="*/ 0 h 4"/>
                <a:gd name="T2" fmla="*/ 2 w 4"/>
                <a:gd name="T3" fmla="*/ 0 h 4"/>
                <a:gd name="T4" fmla="*/ 1 w 4"/>
                <a:gd name="T5" fmla="*/ 1 h 4"/>
                <a:gd name="T6" fmla="*/ 0 w 4"/>
                <a:gd name="T7" fmla="*/ 1 h 4"/>
                <a:gd name="T8" fmla="*/ 0 w 4"/>
                <a:gd name="T9" fmla="*/ 2 h 4"/>
                <a:gd name="T10" fmla="*/ 0 w 4"/>
                <a:gd name="T11" fmla="*/ 3 h 4"/>
                <a:gd name="T12" fmla="*/ 0 w 4"/>
                <a:gd name="T13" fmla="*/ 3 h 4"/>
                <a:gd name="T14" fmla="*/ 2 w 4"/>
                <a:gd name="T15" fmla="*/ 4 h 4"/>
                <a:gd name="T16" fmla="*/ 2 w 4"/>
                <a:gd name="T17" fmla="*/ 4 h 4"/>
                <a:gd name="T18" fmla="*/ 2 w 4"/>
                <a:gd name="T19" fmla="*/ 4 h 4"/>
                <a:gd name="T20" fmla="*/ 3 w 4"/>
                <a:gd name="T21" fmla="*/ 4 h 4"/>
                <a:gd name="T22" fmla="*/ 3 w 4"/>
                <a:gd name="T23" fmla="*/ 4 h 4"/>
                <a:gd name="T24" fmla="*/ 4 w 4"/>
                <a:gd name="T25" fmla="*/ 3 h 4"/>
                <a:gd name="T26" fmla="*/ 4 w 4"/>
                <a:gd name="T27" fmla="*/ 3 h 4"/>
                <a:gd name="T28" fmla="*/ 2 w 4"/>
                <a:gd name="T29" fmla="*/ 0 h 4"/>
                <a:gd name="T30" fmla="*/ 2 w 4"/>
                <a:gd name="T31" fmla="*/ 0 h 4"/>
                <a:gd name="T32" fmla="*/ 2 w 4"/>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4">
                  <a:moveTo>
                    <a:pt x="2" y="0"/>
                  </a:moveTo>
                  <a:cubicBezTo>
                    <a:pt x="2" y="0"/>
                    <a:pt x="2" y="0"/>
                    <a:pt x="2" y="0"/>
                  </a:cubicBezTo>
                  <a:cubicBezTo>
                    <a:pt x="1" y="0"/>
                    <a:pt x="1" y="1"/>
                    <a:pt x="1" y="1"/>
                  </a:cubicBezTo>
                  <a:cubicBezTo>
                    <a:pt x="0" y="1"/>
                    <a:pt x="0" y="1"/>
                    <a:pt x="0" y="1"/>
                  </a:cubicBezTo>
                  <a:cubicBezTo>
                    <a:pt x="0" y="1"/>
                    <a:pt x="0" y="2"/>
                    <a:pt x="0" y="2"/>
                  </a:cubicBezTo>
                  <a:cubicBezTo>
                    <a:pt x="0" y="2"/>
                    <a:pt x="0" y="3"/>
                    <a:pt x="0" y="3"/>
                  </a:cubicBezTo>
                  <a:cubicBezTo>
                    <a:pt x="0" y="3"/>
                    <a:pt x="0" y="3"/>
                    <a:pt x="0" y="3"/>
                  </a:cubicBezTo>
                  <a:cubicBezTo>
                    <a:pt x="1" y="4"/>
                    <a:pt x="1" y="4"/>
                    <a:pt x="2" y="4"/>
                  </a:cubicBezTo>
                  <a:cubicBezTo>
                    <a:pt x="2" y="4"/>
                    <a:pt x="2" y="4"/>
                    <a:pt x="2" y="4"/>
                  </a:cubicBezTo>
                  <a:cubicBezTo>
                    <a:pt x="2" y="4"/>
                    <a:pt x="2" y="4"/>
                    <a:pt x="2" y="4"/>
                  </a:cubicBezTo>
                  <a:cubicBezTo>
                    <a:pt x="2" y="4"/>
                    <a:pt x="3" y="4"/>
                    <a:pt x="3" y="4"/>
                  </a:cubicBezTo>
                  <a:cubicBezTo>
                    <a:pt x="3" y="4"/>
                    <a:pt x="3" y="4"/>
                    <a:pt x="3" y="4"/>
                  </a:cubicBezTo>
                  <a:cubicBezTo>
                    <a:pt x="3" y="3"/>
                    <a:pt x="4" y="3"/>
                    <a:pt x="4" y="3"/>
                  </a:cubicBezTo>
                  <a:cubicBezTo>
                    <a:pt x="4" y="3"/>
                    <a:pt x="4" y="3"/>
                    <a:pt x="4" y="3"/>
                  </a:cubicBezTo>
                  <a:cubicBezTo>
                    <a:pt x="4" y="2"/>
                    <a:pt x="3" y="1"/>
                    <a:pt x="2" y="0"/>
                  </a:cubicBezTo>
                  <a:cubicBezTo>
                    <a:pt x="2" y="0"/>
                    <a:pt x="2"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79" name="Freeform 3264">
              <a:extLst>
                <a:ext uri="{FF2B5EF4-FFF2-40B4-BE49-F238E27FC236}">
                  <a16:creationId xmlns:a16="http://schemas.microsoft.com/office/drawing/2014/main" id="{4A96EC79-7C1D-DB18-33DC-A8F0D09F3388}"/>
                </a:ext>
              </a:extLst>
            </p:cNvPr>
            <p:cNvSpPr>
              <a:spLocks/>
            </p:cNvSpPr>
            <p:nvPr/>
          </p:nvSpPr>
          <p:spPr bwMode="auto">
            <a:xfrm>
              <a:off x="13529967" y="3222121"/>
              <a:ext cx="30347" cy="22070"/>
            </a:xfrm>
            <a:custGeom>
              <a:avLst/>
              <a:gdLst>
                <a:gd name="T0" fmla="*/ 2 w 5"/>
                <a:gd name="T1" fmla="*/ 0 h 3"/>
                <a:gd name="T2" fmla="*/ 0 w 5"/>
                <a:gd name="T3" fmla="*/ 1 h 3"/>
                <a:gd name="T4" fmla="*/ 1 w 5"/>
                <a:gd name="T5" fmla="*/ 3 h 3"/>
                <a:gd name="T6" fmla="*/ 2 w 5"/>
                <a:gd name="T7" fmla="*/ 3 h 3"/>
                <a:gd name="T8" fmla="*/ 2 w 5"/>
                <a:gd name="T9" fmla="*/ 3 h 3"/>
                <a:gd name="T10" fmla="*/ 2 w 5"/>
                <a:gd name="T11" fmla="*/ 3 h 3"/>
                <a:gd name="T12" fmla="*/ 2 w 5"/>
                <a:gd name="T13" fmla="*/ 3 h 3"/>
                <a:gd name="T14" fmla="*/ 2 w 5"/>
                <a:gd name="T15" fmla="*/ 3 h 3"/>
                <a:gd name="T16" fmla="*/ 3 w 5"/>
                <a:gd name="T17" fmla="*/ 3 h 3"/>
                <a:gd name="T18" fmla="*/ 4 w 5"/>
                <a:gd name="T19" fmla="*/ 3 h 3"/>
                <a:gd name="T20" fmla="*/ 4 w 5"/>
                <a:gd name="T21" fmla="*/ 2 h 3"/>
                <a:gd name="T22" fmla="*/ 3 w 5"/>
                <a:gd name="T23" fmla="*/ 0 h 3"/>
                <a:gd name="T24" fmla="*/ 2 w 5"/>
                <a:gd name="T25"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3">
                  <a:moveTo>
                    <a:pt x="2" y="0"/>
                  </a:moveTo>
                  <a:cubicBezTo>
                    <a:pt x="1" y="0"/>
                    <a:pt x="1" y="0"/>
                    <a:pt x="0" y="1"/>
                  </a:cubicBezTo>
                  <a:cubicBezTo>
                    <a:pt x="0" y="2"/>
                    <a:pt x="1" y="3"/>
                    <a:pt x="1" y="3"/>
                  </a:cubicBezTo>
                  <a:cubicBezTo>
                    <a:pt x="1" y="3"/>
                    <a:pt x="2" y="3"/>
                    <a:pt x="2" y="3"/>
                  </a:cubicBezTo>
                  <a:cubicBezTo>
                    <a:pt x="2" y="3"/>
                    <a:pt x="2" y="3"/>
                    <a:pt x="2" y="3"/>
                  </a:cubicBezTo>
                  <a:cubicBezTo>
                    <a:pt x="2" y="3"/>
                    <a:pt x="2" y="3"/>
                    <a:pt x="2" y="3"/>
                  </a:cubicBezTo>
                  <a:cubicBezTo>
                    <a:pt x="2" y="3"/>
                    <a:pt x="2" y="3"/>
                    <a:pt x="2" y="3"/>
                  </a:cubicBezTo>
                  <a:cubicBezTo>
                    <a:pt x="2" y="3"/>
                    <a:pt x="2" y="3"/>
                    <a:pt x="2" y="3"/>
                  </a:cubicBezTo>
                  <a:cubicBezTo>
                    <a:pt x="3" y="3"/>
                    <a:pt x="3" y="3"/>
                    <a:pt x="3" y="3"/>
                  </a:cubicBezTo>
                  <a:cubicBezTo>
                    <a:pt x="3" y="3"/>
                    <a:pt x="3" y="3"/>
                    <a:pt x="4" y="3"/>
                  </a:cubicBezTo>
                  <a:cubicBezTo>
                    <a:pt x="4" y="3"/>
                    <a:pt x="4" y="2"/>
                    <a:pt x="4" y="2"/>
                  </a:cubicBezTo>
                  <a:cubicBezTo>
                    <a:pt x="5" y="1"/>
                    <a:pt x="4" y="0"/>
                    <a:pt x="3" y="0"/>
                  </a:cubicBezTo>
                  <a:cubicBezTo>
                    <a:pt x="3" y="0"/>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80" name="Freeform 3265">
              <a:extLst>
                <a:ext uri="{FF2B5EF4-FFF2-40B4-BE49-F238E27FC236}">
                  <a16:creationId xmlns:a16="http://schemas.microsoft.com/office/drawing/2014/main" id="{B8CFAEF1-B477-86EB-5392-91116BC827F4}"/>
                </a:ext>
              </a:extLst>
            </p:cNvPr>
            <p:cNvSpPr>
              <a:spLocks/>
            </p:cNvSpPr>
            <p:nvPr/>
          </p:nvSpPr>
          <p:spPr bwMode="auto">
            <a:xfrm>
              <a:off x="13240292" y="3768365"/>
              <a:ext cx="27588" cy="24829"/>
            </a:xfrm>
            <a:custGeom>
              <a:avLst/>
              <a:gdLst>
                <a:gd name="T0" fmla="*/ 2 w 4"/>
                <a:gd name="T1" fmla="*/ 0 h 4"/>
                <a:gd name="T2" fmla="*/ 0 w 4"/>
                <a:gd name="T3" fmla="*/ 2 h 4"/>
                <a:gd name="T4" fmla="*/ 0 w 4"/>
                <a:gd name="T5" fmla="*/ 2 h 4"/>
                <a:gd name="T6" fmla="*/ 0 w 4"/>
                <a:gd name="T7" fmla="*/ 2 h 4"/>
                <a:gd name="T8" fmla="*/ 0 w 4"/>
                <a:gd name="T9" fmla="*/ 2 h 4"/>
                <a:gd name="T10" fmla="*/ 0 w 4"/>
                <a:gd name="T11" fmla="*/ 3 h 4"/>
                <a:gd name="T12" fmla="*/ 1 w 4"/>
                <a:gd name="T13" fmla="*/ 4 h 4"/>
                <a:gd name="T14" fmla="*/ 1 w 4"/>
                <a:gd name="T15" fmla="*/ 4 h 4"/>
                <a:gd name="T16" fmla="*/ 1 w 4"/>
                <a:gd name="T17" fmla="*/ 4 h 4"/>
                <a:gd name="T18" fmla="*/ 2 w 4"/>
                <a:gd name="T19" fmla="*/ 4 h 4"/>
                <a:gd name="T20" fmla="*/ 4 w 4"/>
                <a:gd name="T21" fmla="*/ 3 h 4"/>
                <a:gd name="T22" fmla="*/ 4 w 4"/>
                <a:gd name="T23" fmla="*/ 2 h 4"/>
                <a:gd name="T24" fmla="*/ 4 w 4"/>
                <a:gd name="T25" fmla="*/ 2 h 4"/>
                <a:gd name="T26" fmla="*/ 4 w 4"/>
                <a:gd name="T27" fmla="*/ 2 h 4"/>
                <a:gd name="T28" fmla="*/ 3 w 4"/>
                <a:gd name="T29" fmla="*/ 1 h 4"/>
                <a:gd name="T30" fmla="*/ 3 w 4"/>
                <a:gd name="T31" fmla="*/ 1 h 4"/>
                <a:gd name="T32" fmla="*/ 2 w 4"/>
                <a:gd name="T33" fmla="*/ 0 h 4"/>
                <a:gd name="T34" fmla="*/ 2 w 4"/>
                <a:gd name="T35" fmla="*/ 0 h 4"/>
                <a:gd name="T36" fmla="*/ 2 w 4"/>
                <a:gd name="T3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 h="4">
                  <a:moveTo>
                    <a:pt x="2" y="0"/>
                  </a:moveTo>
                  <a:cubicBezTo>
                    <a:pt x="1" y="0"/>
                    <a:pt x="0" y="1"/>
                    <a:pt x="0" y="2"/>
                  </a:cubicBezTo>
                  <a:cubicBezTo>
                    <a:pt x="0" y="2"/>
                    <a:pt x="0" y="2"/>
                    <a:pt x="0" y="2"/>
                  </a:cubicBezTo>
                  <a:cubicBezTo>
                    <a:pt x="0" y="2"/>
                    <a:pt x="0" y="2"/>
                    <a:pt x="0" y="2"/>
                  </a:cubicBezTo>
                  <a:cubicBezTo>
                    <a:pt x="0" y="2"/>
                    <a:pt x="0" y="2"/>
                    <a:pt x="0" y="2"/>
                  </a:cubicBezTo>
                  <a:cubicBezTo>
                    <a:pt x="0" y="3"/>
                    <a:pt x="0" y="3"/>
                    <a:pt x="0" y="3"/>
                  </a:cubicBezTo>
                  <a:cubicBezTo>
                    <a:pt x="0" y="3"/>
                    <a:pt x="0" y="4"/>
                    <a:pt x="1" y="4"/>
                  </a:cubicBezTo>
                  <a:cubicBezTo>
                    <a:pt x="1" y="4"/>
                    <a:pt x="1" y="4"/>
                    <a:pt x="1" y="4"/>
                  </a:cubicBezTo>
                  <a:cubicBezTo>
                    <a:pt x="1" y="4"/>
                    <a:pt x="1" y="4"/>
                    <a:pt x="1" y="4"/>
                  </a:cubicBezTo>
                  <a:cubicBezTo>
                    <a:pt x="1" y="4"/>
                    <a:pt x="2" y="4"/>
                    <a:pt x="2" y="4"/>
                  </a:cubicBezTo>
                  <a:cubicBezTo>
                    <a:pt x="3" y="4"/>
                    <a:pt x="3" y="4"/>
                    <a:pt x="4" y="3"/>
                  </a:cubicBezTo>
                  <a:cubicBezTo>
                    <a:pt x="4" y="2"/>
                    <a:pt x="4" y="2"/>
                    <a:pt x="4" y="2"/>
                  </a:cubicBezTo>
                  <a:cubicBezTo>
                    <a:pt x="4" y="2"/>
                    <a:pt x="4" y="2"/>
                    <a:pt x="4" y="2"/>
                  </a:cubicBezTo>
                  <a:cubicBezTo>
                    <a:pt x="4" y="2"/>
                    <a:pt x="4" y="2"/>
                    <a:pt x="4" y="2"/>
                  </a:cubicBezTo>
                  <a:cubicBezTo>
                    <a:pt x="3" y="1"/>
                    <a:pt x="3" y="1"/>
                    <a:pt x="3" y="1"/>
                  </a:cubicBezTo>
                  <a:cubicBezTo>
                    <a:pt x="3" y="1"/>
                    <a:pt x="3" y="1"/>
                    <a:pt x="3" y="1"/>
                  </a:cubicBezTo>
                  <a:cubicBezTo>
                    <a:pt x="3" y="1"/>
                    <a:pt x="3" y="0"/>
                    <a:pt x="2" y="0"/>
                  </a:cubicBezTo>
                  <a:cubicBezTo>
                    <a:pt x="2" y="0"/>
                    <a:pt x="2"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81" name="Freeform 3266">
              <a:extLst>
                <a:ext uri="{FF2B5EF4-FFF2-40B4-BE49-F238E27FC236}">
                  <a16:creationId xmlns:a16="http://schemas.microsoft.com/office/drawing/2014/main" id="{DF244118-4B8A-929A-B30E-563138BBBE8C}"/>
                </a:ext>
              </a:extLst>
            </p:cNvPr>
            <p:cNvSpPr>
              <a:spLocks/>
            </p:cNvSpPr>
            <p:nvPr/>
          </p:nvSpPr>
          <p:spPr bwMode="auto">
            <a:xfrm>
              <a:off x="12572660" y="3611113"/>
              <a:ext cx="24829" cy="24829"/>
            </a:xfrm>
            <a:custGeom>
              <a:avLst/>
              <a:gdLst>
                <a:gd name="T0" fmla="*/ 2 w 4"/>
                <a:gd name="T1" fmla="*/ 0 h 4"/>
                <a:gd name="T2" fmla="*/ 0 w 4"/>
                <a:gd name="T3" fmla="*/ 1 h 4"/>
                <a:gd name="T4" fmla="*/ 0 w 4"/>
                <a:gd name="T5" fmla="*/ 2 h 4"/>
                <a:gd name="T6" fmla="*/ 0 w 4"/>
                <a:gd name="T7" fmla="*/ 3 h 4"/>
                <a:gd name="T8" fmla="*/ 0 w 4"/>
                <a:gd name="T9" fmla="*/ 3 h 4"/>
                <a:gd name="T10" fmla="*/ 1 w 4"/>
                <a:gd name="T11" fmla="*/ 3 h 4"/>
                <a:gd name="T12" fmla="*/ 1 w 4"/>
                <a:gd name="T13" fmla="*/ 3 h 4"/>
                <a:gd name="T14" fmla="*/ 1 w 4"/>
                <a:gd name="T15" fmla="*/ 3 h 4"/>
                <a:gd name="T16" fmla="*/ 2 w 4"/>
                <a:gd name="T17" fmla="*/ 4 h 4"/>
                <a:gd name="T18" fmla="*/ 2 w 4"/>
                <a:gd name="T19" fmla="*/ 4 h 4"/>
                <a:gd name="T20" fmla="*/ 3 w 4"/>
                <a:gd name="T21" fmla="*/ 4 h 4"/>
                <a:gd name="T22" fmla="*/ 3 w 4"/>
                <a:gd name="T23" fmla="*/ 3 h 4"/>
                <a:gd name="T24" fmla="*/ 4 w 4"/>
                <a:gd name="T25" fmla="*/ 2 h 4"/>
                <a:gd name="T26" fmla="*/ 4 w 4"/>
                <a:gd name="T27" fmla="*/ 2 h 4"/>
                <a:gd name="T28" fmla="*/ 4 w 4"/>
                <a:gd name="T29" fmla="*/ 2 h 4"/>
                <a:gd name="T30" fmla="*/ 2 w 4"/>
                <a:gd name="T31" fmla="*/ 0 h 4"/>
                <a:gd name="T32" fmla="*/ 2 w 4"/>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4">
                  <a:moveTo>
                    <a:pt x="2" y="0"/>
                  </a:moveTo>
                  <a:cubicBezTo>
                    <a:pt x="1" y="0"/>
                    <a:pt x="0" y="0"/>
                    <a:pt x="0" y="1"/>
                  </a:cubicBezTo>
                  <a:cubicBezTo>
                    <a:pt x="0" y="2"/>
                    <a:pt x="0" y="2"/>
                    <a:pt x="0" y="2"/>
                  </a:cubicBezTo>
                  <a:cubicBezTo>
                    <a:pt x="0" y="2"/>
                    <a:pt x="0" y="2"/>
                    <a:pt x="0" y="3"/>
                  </a:cubicBezTo>
                  <a:cubicBezTo>
                    <a:pt x="0" y="3"/>
                    <a:pt x="0" y="3"/>
                    <a:pt x="0" y="3"/>
                  </a:cubicBezTo>
                  <a:cubicBezTo>
                    <a:pt x="0" y="3"/>
                    <a:pt x="0" y="3"/>
                    <a:pt x="1" y="3"/>
                  </a:cubicBezTo>
                  <a:cubicBezTo>
                    <a:pt x="1" y="3"/>
                    <a:pt x="1" y="3"/>
                    <a:pt x="1" y="3"/>
                  </a:cubicBezTo>
                  <a:cubicBezTo>
                    <a:pt x="1" y="3"/>
                    <a:pt x="1" y="3"/>
                    <a:pt x="1" y="3"/>
                  </a:cubicBezTo>
                  <a:cubicBezTo>
                    <a:pt x="1" y="3"/>
                    <a:pt x="1" y="4"/>
                    <a:pt x="2" y="4"/>
                  </a:cubicBezTo>
                  <a:cubicBezTo>
                    <a:pt x="2" y="4"/>
                    <a:pt x="2" y="4"/>
                    <a:pt x="2" y="4"/>
                  </a:cubicBezTo>
                  <a:cubicBezTo>
                    <a:pt x="2" y="4"/>
                    <a:pt x="3" y="4"/>
                    <a:pt x="3" y="4"/>
                  </a:cubicBezTo>
                  <a:cubicBezTo>
                    <a:pt x="3" y="4"/>
                    <a:pt x="3" y="3"/>
                    <a:pt x="3" y="3"/>
                  </a:cubicBezTo>
                  <a:cubicBezTo>
                    <a:pt x="3" y="3"/>
                    <a:pt x="4" y="3"/>
                    <a:pt x="4" y="2"/>
                  </a:cubicBezTo>
                  <a:cubicBezTo>
                    <a:pt x="4" y="2"/>
                    <a:pt x="4" y="2"/>
                    <a:pt x="4" y="2"/>
                  </a:cubicBezTo>
                  <a:cubicBezTo>
                    <a:pt x="4" y="2"/>
                    <a:pt x="4" y="2"/>
                    <a:pt x="4" y="2"/>
                  </a:cubicBezTo>
                  <a:cubicBezTo>
                    <a:pt x="4" y="1"/>
                    <a:pt x="3"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82" name="Freeform 3267">
              <a:extLst>
                <a:ext uri="{FF2B5EF4-FFF2-40B4-BE49-F238E27FC236}">
                  <a16:creationId xmlns:a16="http://schemas.microsoft.com/office/drawing/2014/main" id="{40B3E024-BE28-63D1-2438-1FF9E0BBBAED}"/>
                </a:ext>
              </a:extLst>
            </p:cNvPr>
            <p:cNvSpPr>
              <a:spLocks/>
            </p:cNvSpPr>
            <p:nvPr/>
          </p:nvSpPr>
          <p:spPr bwMode="auto">
            <a:xfrm>
              <a:off x="11496724" y="2882787"/>
              <a:ext cx="52417" cy="52417"/>
            </a:xfrm>
            <a:custGeom>
              <a:avLst/>
              <a:gdLst>
                <a:gd name="T0" fmla="*/ 4 w 8"/>
                <a:gd name="T1" fmla="*/ 0 h 8"/>
                <a:gd name="T2" fmla="*/ 2 w 8"/>
                <a:gd name="T3" fmla="*/ 1 h 8"/>
                <a:gd name="T4" fmla="*/ 1 w 8"/>
                <a:gd name="T5" fmla="*/ 3 h 8"/>
                <a:gd name="T6" fmla="*/ 1 w 8"/>
                <a:gd name="T7" fmla="*/ 3 h 8"/>
                <a:gd name="T8" fmla="*/ 1 w 8"/>
                <a:gd name="T9" fmla="*/ 5 h 8"/>
                <a:gd name="T10" fmla="*/ 1 w 8"/>
                <a:gd name="T11" fmla="*/ 5 h 8"/>
                <a:gd name="T12" fmla="*/ 1 w 8"/>
                <a:gd name="T13" fmla="*/ 6 h 8"/>
                <a:gd name="T14" fmla="*/ 3 w 8"/>
                <a:gd name="T15" fmla="*/ 7 h 8"/>
                <a:gd name="T16" fmla="*/ 3 w 8"/>
                <a:gd name="T17" fmla="*/ 7 h 8"/>
                <a:gd name="T18" fmla="*/ 4 w 8"/>
                <a:gd name="T19" fmla="*/ 8 h 8"/>
                <a:gd name="T20" fmla="*/ 6 w 8"/>
                <a:gd name="T21" fmla="*/ 7 h 8"/>
                <a:gd name="T22" fmla="*/ 7 w 8"/>
                <a:gd name="T23" fmla="*/ 6 h 8"/>
                <a:gd name="T24" fmla="*/ 7 w 8"/>
                <a:gd name="T25" fmla="*/ 5 h 8"/>
                <a:gd name="T26" fmla="*/ 7 w 8"/>
                <a:gd name="T27" fmla="*/ 3 h 8"/>
                <a:gd name="T28" fmla="*/ 7 w 8"/>
                <a:gd name="T29" fmla="*/ 3 h 8"/>
                <a:gd name="T30" fmla="*/ 7 w 8"/>
                <a:gd name="T31" fmla="*/ 2 h 8"/>
                <a:gd name="T32" fmla="*/ 4 w 8"/>
                <a:gd name="T33"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 h="8">
                  <a:moveTo>
                    <a:pt x="4" y="0"/>
                  </a:moveTo>
                  <a:cubicBezTo>
                    <a:pt x="3" y="0"/>
                    <a:pt x="3" y="1"/>
                    <a:pt x="2" y="1"/>
                  </a:cubicBezTo>
                  <a:cubicBezTo>
                    <a:pt x="1" y="2"/>
                    <a:pt x="1" y="2"/>
                    <a:pt x="1" y="3"/>
                  </a:cubicBezTo>
                  <a:cubicBezTo>
                    <a:pt x="1" y="3"/>
                    <a:pt x="1" y="3"/>
                    <a:pt x="1" y="3"/>
                  </a:cubicBezTo>
                  <a:cubicBezTo>
                    <a:pt x="1" y="4"/>
                    <a:pt x="0" y="4"/>
                    <a:pt x="1" y="5"/>
                  </a:cubicBezTo>
                  <a:cubicBezTo>
                    <a:pt x="1" y="5"/>
                    <a:pt x="1" y="5"/>
                    <a:pt x="1" y="5"/>
                  </a:cubicBezTo>
                  <a:cubicBezTo>
                    <a:pt x="1" y="5"/>
                    <a:pt x="1" y="6"/>
                    <a:pt x="1" y="6"/>
                  </a:cubicBezTo>
                  <a:cubicBezTo>
                    <a:pt x="2" y="7"/>
                    <a:pt x="2" y="7"/>
                    <a:pt x="3" y="7"/>
                  </a:cubicBezTo>
                  <a:cubicBezTo>
                    <a:pt x="3" y="7"/>
                    <a:pt x="3" y="7"/>
                    <a:pt x="3" y="7"/>
                  </a:cubicBezTo>
                  <a:cubicBezTo>
                    <a:pt x="3" y="7"/>
                    <a:pt x="4" y="8"/>
                    <a:pt x="4" y="8"/>
                  </a:cubicBezTo>
                  <a:cubicBezTo>
                    <a:pt x="5" y="8"/>
                    <a:pt x="5" y="7"/>
                    <a:pt x="6" y="7"/>
                  </a:cubicBezTo>
                  <a:cubicBezTo>
                    <a:pt x="6" y="7"/>
                    <a:pt x="7" y="6"/>
                    <a:pt x="7" y="6"/>
                  </a:cubicBezTo>
                  <a:cubicBezTo>
                    <a:pt x="7" y="6"/>
                    <a:pt x="7" y="6"/>
                    <a:pt x="7" y="5"/>
                  </a:cubicBezTo>
                  <a:cubicBezTo>
                    <a:pt x="8" y="5"/>
                    <a:pt x="8" y="4"/>
                    <a:pt x="7" y="3"/>
                  </a:cubicBezTo>
                  <a:cubicBezTo>
                    <a:pt x="7" y="3"/>
                    <a:pt x="7" y="3"/>
                    <a:pt x="7" y="3"/>
                  </a:cubicBezTo>
                  <a:cubicBezTo>
                    <a:pt x="7" y="3"/>
                    <a:pt x="7" y="2"/>
                    <a:pt x="7" y="2"/>
                  </a:cubicBezTo>
                  <a:cubicBezTo>
                    <a:pt x="6" y="1"/>
                    <a:pt x="5"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83" name="Freeform 3268">
              <a:extLst>
                <a:ext uri="{FF2B5EF4-FFF2-40B4-BE49-F238E27FC236}">
                  <a16:creationId xmlns:a16="http://schemas.microsoft.com/office/drawing/2014/main" id="{FEBD189C-874F-4FA1-6F98-48795552F1C4}"/>
                </a:ext>
              </a:extLst>
            </p:cNvPr>
            <p:cNvSpPr>
              <a:spLocks/>
            </p:cNvSpPr>
            <p:nvPr/>
          </p:nvSpPr>
          <p:spPr bwMode="auto">
            <a:xfrm>
              <a:off x="10823575" y="2645529"/>
              <a:ext cx="52417" cy="46900"/>
            </a:xfrm>
            <a:custGeom>
              <a:avLst/>
              <a:gdLst>
                <a:gd name="T0" fmla="*/ 4 w 8"/>
                <a:gd name="T1" fmla="*/ 0 h 7"/>
                <a:gd name="T2" fmla="*/ 2 w 8"/>
                <a:gd name="T3" fmla="*/ 1 h 7"/>
                <a:gd name="T4" fmla="*/ 2 w 8"/>
                <a:gd name="T5" fmla="*/ 1 h 7"/>
                <a:gd name="T6" fmla="*/ 2 w 8"/>
                <a:gd name="T7" fmla="*/ 1 h 7"/>
                <a:gd name="T8" fmla="*/ 1 w 8"/>
                <a:gd name="T9" fmla="*/ 5 h 7"/>
                <a:gd name="T10" fmla="*/ 4 w 8"/>
                <a:gd name="T11" fmla="*/ 7 h 7"/>
                <a:gd name="T12" fmla="*/ 4 w 8"/>
                <a:gd name="T13" fmla="*/ 7 h 7"/>
                <a:gd name="T14" fmla="*/ 4 w 8"/>
                <a:gd name="T15" fmla="*/ 7 h 7"/>
                <a:gd name="T16" fmla="*/ 6 w 8"/>
                <a:gd name="T17" fmla="*/ 6 h 7"/>
                <a:gd name="T18" fmla="*/ 7 w 8"/>
                <a:gd name="T19" fmla="*/ 6 h 7"/>
                <a:gd name="T20" fmla="*/ 7 w 8"/>
                <a:gd name="T21" fmla="*/ 5 h 7"/>
                <a:gd name="T22" fmla="*/ 7 w 8"/>
                <a:gd name="T23" fmla="*/ 5 h 7"/>
                <a:gd name="T24" fmla="*/ 8 w 8"/>
                <a:gd name="T25" fmla="*/ 4 h 7"/>
                <a:gd name="T26" fmla="*/ 7 w 8"/>
                <a:gd name="T27" fmla="*/ 1 h 7"/>
                <a:gd name="T28" fmla="*/ 6 w 8"/>
                <a:gd name="T29" fmla="*/ 0 h 7"/>
                <a:gd name="T30" fmla="*/ 5 w 8"/>
                <a:gd name="T31" fmla="*/ 0 h 7"/>
                <a:gd name="T32" fmla="*/ 4 w 8"/>
                <a:gd name="T33"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 h="7">
                  <a:moveTo>
                    <a:pt x="4" y="0"/>
                  </a:moveTo>
                  <a:cubicBezTo>
                    <a:pt x="3" y="0"/>
                    <a:pt x="3" y="0"/>
                    <a:pt x="2" y="1"/>
                  </a:cubicBezTo>
                  <a:cubicBezTo>
                    <a:pt x="2" y="1"/>
                    <a:pt x="2" y="1"/>
                    <a:pt x="2" y="1"/>
                  </a:cubicBezTo>
                  <a:cubicBezTo>
                    <a:pt x="2" y="1"/>
                    <a:pt x="2" y="1"/>
                    <a:pt x="2" y="1"/>
                  </a:cubicBezTo>
                  <a:cubicBezTo>
                    <a:pt x="0" y="2"/>
                    <a:pt x="0" y="4"/>
                    <a:pt x="1" y="5"/>
                  </a:cubicBezTo>
                  <a:cubicBezTo>
                    <a:pt x="2" y="6"/>
                    <a:pt x="3" y="7"/>
                    <a:pt x="4" y="7"/>
                  </a:cubicBezTo>
                  <a:cubicBezTo>
                    <a:pt x="4" y="7"/>
                    <a:pt x="4" y="7"/>
                    <a:pt x="4" y="7"/>
                  </a:cubicBezTo>
                  <a:cubicBezTo>
                    <a:pt x="4" y="7"/>
                    <a:pt x="4" y="7"/>
                    <a:pt x="4" y="7"/>
                  </a:cubicBezTo>
                  <a:cubicBezTo>
                    <a:pt x="5" y="7"/>
                    <a:pt x="6" y="7"/>
                    <a:pt x="6" y="6"/>
                  </a:cubicBezTo>
                  <a:cubicBezTo>
                    <a:pt x="6" y="6"/>
                    <a:pt x="7" y="6"/>
                    <a:pt x="7" y="6"/>
                  </a:cubicBezTo>
                  <a:cubicBezTo>
                    <a:pt x="7" y="5"/>
                    <a:pt x="7" y="5"/>
                    <a:pt x="7" y="5"/>
                  </a:cubicBezTo>
                  <a:cubicBezTo>
                    <a:pt x="7" y="5"/>
                    <a:pt x="7" y="5"/>
                    <a:pt x="7" y="5"/>
                  </a:cubicBezTo>
                  <a:cubicBezTo>
                    <a:pt x="7" y="5"/>
                    <a:pt x="7" y="5"/>
                    <a:pt x="8" y="4"/>
                  </a:cubicBezTo>
                  <a:cubicBezTo>
                    <a:pt x="8" y="3"/>
                    <a:pt x="8" y="2"/>
                    <a:pt x="7" y="1"/>
                  </a:cubicBezTo>
                  <a:cubicBezTo>
                    <a:pt x="7" y="1"/>
                    <a:pt x="6" y="0"/>
                    <a:pt x="6" y="0"/>
                  </a:cubicBezTo>
                  <a:cubicBezTo>
                    <a:pt x="5" y="0"/>
                    <a:pt x="5" y="0"/>
                    <a:pt x="5" y="0"/>
                  </a:cubicBezTo>
                  <a:cubicBezTo>
                    <a:pt x="5" y="0"/>
                    <a:pt x="4"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84" name="Freeform 3269">
              <a:extLst>
                <a:ext uri="{FF2B5EF4-FFF2-40B4-BE49-F238E27FC236}">
                  <a16:creationId xmlns:a16="http://schemas.microsoft.com/office/drawing/2014/main" id="{5115C229-241B-3EFE-1280-2D9EEE59D80F}"/>
                </a:ext>
              </a:extLst>
            </p:cNvPr>
            <p:cNvSpPr>
              <a:spLocks/>
            </p:cNvSpPr>
            <p:nvPr/>
          </p:nvSpPr>
          <p:spPr bwMode="auto">
            <a:xfrm>
              <a:off x="11400166" y="3191774"/>
              <a:ext cx="38623" cy="38623"/>
            </a:xfrm>
            <a:custGeom>
              <a:avLst/>
              <a:gdLst>
                <a:gd name="T0" fmla="*/ 3 w 6"/>
                <a:gd name="T1" fmla="*/ 0 h 6"/>
                <a:gd name="T2" fmla="*/ 2 w 6"/>
                <a:gd name="T3" fmla="*/ 1 h 6"/>
                <a:gd name="T4" fmla="*/ 1 w 6"/>
                <a:gd name="T5" fmla="*/ 5 h 6"/>
                <a:gd name="T6" fmla="*/ 3 w 6"/>
                <a:gd name="T7" fmla="*/ 6 h 6"/>
                <a:gd name="T8" fmla="*/ 5 w 6"/>
                <a:gd name="T9" fmla="*/ 5 h 6"/>
                <a:gd name="T10" fmla="*/ 6 w 6"/>
                <a:gd name="T11" fmla="*/ 4 h 6"/>
                <a:gd name="T12" fmla="*/ 6 w 6"/>
                <a:gd name="T13" fmla="*/ 4 h 6"/>
                <a:gd name="T14" fmla="*/ 6 w 6"/>
                <a:gd name="T15" fmla="*/ 1 h 6"/>
                <a:gd name="T16" fmla="*/ 6 w 6"/>
                <a:gd name="T17" fmla="*/ 1 h 6"/>
                <a:gd name="T18" fmla="*/ 5 w 6"/>
                <a:gd name="T19" fmla="*/ 1 h 6"/>
                <a:gd name="T20" fmla="*/ 5 w 6"/>
                <a:gd name="T21" fmla="*/ 0 h 6"/>
                <a:gd name="T22" fmla="*/ 4 w 6"/>
                <a:gd name="T23" fmla="*/ 0 h 6"/>
                <a:gd name="T24" fmla="*/ 3 w 6"/>
                <a:gd name="T2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6">
                  <a:moveTo>
                    <a:pt x="3" y="0"/>
                  </a:moveTo>
                  <a:cubicBezTo>
                    <a:pt x="3" y="0"/>
                    <a:pt x="2" y="0"/>
                    <a:pt x="2" y="1"/>
                  </a:cubicBezTo>
                  <a:cubicBezTo>
                    <a:pt x="1" y="2"/>
                    <a:pt x="0" y="3"/>
                    <a:pt x="1" y="5"/>
                  </a:cubicBezTo>
                  <a:cubicBezTo>
                    <a:pt x="2" y="5"/>
                    <a:pt x="3" y="6"/>
                    <a:pt x="3" y="6"/>
                  </a:cubicBezTo>
                  <a:cubicBezTo>
                    <a:pt x="4" y="6"/>
                    <a:pt x="5" y="6"/>
                    <a:pt x="5" y="5"/>
                  </a:cubicBezTo>
                  <a:cubicBezTo>
                    <a:pt x="5" y="5"/>
                    <a:pt x="6" y="5"/>
                    <a:pt x="6" y="4"/>
                  </a:cubicBezTo>
                  <a:cubicBezTo>
                    <a:pt x="6" y="4"/>
                    <a:pt x="6" y="4"/>
                    <a:pt x="6" y="4"/>
                  </a:cubicBezTo>
                  <a:cubicBezTo>
                    <a:pt x="6" y="3"/>
                    <a:pt x="6" y="2"/>
                    <a:pt x="6" y="1"/>
                  </a:cubicBezTo>
                  <a:cubicBezTo>
                    <a:pt x="6" y="1"/>
                    <a:pt x="6" y="1"/>
                    <a:pt x="6" y="1"/>
                  </a:cubicBezTo>
                  <a:cubicBezTo>
                    <a:pt x="6" y="1"/>
                    <a:pt x="5" y="1"/>
                    <a:pt x="5" y="1"/>
                  </a:cubicBezTo>
                  <a:cubicBezTo>
                    <a:pt x="5" y="1"/>
                    <a:pt x="5" y="1"/>
                    <a:pt x="5" y="0"/>
                  </a:cubicBezTo>
                  <a:cubicBezTo>
                    <a:pt x="4" y="0"/>
                    <a:pt x="4" y="0"/>
                    <a:pt x="4" y="0"/>
                  </a:cubicBezTo>
                  <a:cubicBezTo>
                    <a:pt x="4" y="0"/>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85" name="Freeform 3270">
              <a:extLst>
                <a:ext uri="{FF2B5EF4-FFF2-40B4-BE49-F238E27FC236}">
                  <a16:creationId xmlns:a16="http://schemas.microsoft.com/office/drawing/2014/main" id="{AABAF644-7DA1-35B1-7765-44418811EAF0}"/>
                </a:ext>
              </a:extLst>
            </p:cNvPr>
            <p:cNvSpPr>
              <a:spLocks/>
            </p:cNvSpPr>
            <p:nvPr/>
          </p:nvSpPr>
          <p:spPr bwMode="auto">
            <a:xfrm>
              <a:off x="10834610" y="3131080"/>
              <a:ext cx="41382" cy="38623"/>
            </a:xfrm>
            <a:custGeom>
              <a:avLst/>
              <a:gdLst>
                <a:gd name="T0" fmla="*/ 3 w 6"/>
                <a:gd name="T1" fmla="*/ 0 h 6"/>
                <a:gd name="T2" fmla="*/ 2 w 6"/>
                <a:gd name="T3" fmla="*/ 0 h 6"/>
                <a:gd name="T4" fmla="*/ 1 w 6"/>
                <a:gd name="T5" fmla="*/ 1 h 6"/>
                <a:gd name="T6" fmla="*/ 0 w 6"/>
                <a:gd name="T7" fmla="*/ 5 h 6"/>
                <a:gd name="T8" fmla="*/ 3 w 6"/>
                <a:gd name="T9" fmla="*/ 6 h 6"/>
                <a:gd name="T10" fmla="*/ 4 w 6"/>
                <a:gd name="T11" fmla="*/ 5 h 6"/>
                <a:gd name="T12" fmla="*/ 5 w 6"/>
                <a:gd name="T13" fmla="*/ 2 h 6"/>
                <a:gd name="T14" fmla="*/ 5 w 6"/>
                <a:gd name="T15" fmla="*/ 2 h 6"/>
                <a:gd name="T16" fmla="*/ 5 w 6"/>
                <a:gd name="T17" fmla="*/ 2 h 6"/>
                <a:gd name="T18" fmla="*/ 3 w 6"/>
                <a:gd name="T19" fmla="*/ 0 h 6"/>
                <a:gd name="T20" fmla="*/ 3 w 6"/>
                <a:gd name="T2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6">
                  <a:moveTo>
                    <a:pt x="3" y="0"/>
                  </a:moveTo>
                  <a:cubicBezTo>
                    <a:pt x="3" y="0"/>
                    <a:pt x="2" y="0"/>
                    <a:pt x="2" y="0"/>
                  </a:cubicBezTo>
                  <a:cubicBezTo>
                    <a:pt x="2" y="0"/>
                    <a:pt x="1" y="1"/>
                    <a:pt x="1" y="1"/>
                  </a:cubicBezTo>
                  <a:cubicBezTo>
                    <a:pt x="0" y="2"/>
                    <a:pt x="0" y="3"/>
                    <a:pt x="0" y="5"/>
                  </a:cubicBezTo>
                  <a:cubicBezTo>
                    <a:pt x="1" y="5"/>
                    <a:pt x="2" y="6"/>
                    <a:pt x="3" y="6"/>
                  </a:cubicBezTo>
                  <a:cubicBezTo>
                    <a:pt x="3" y="6"/>
                    <a:pt x="4" y="6"/>
                    <a:pt x="4" y="5"/>
                  </a:cubicBezTo>
                  <a:cubicBezTo>
                    <a:pt x="5" y="5"/>
                    <a:pt x="6" y="3"/>
                    <a:pt x="5" y="2"/>
                  </a:cubicBezTo>
                  <a:cubicBezTo>
                    <a:pt x="5" y="2"/>
                    <a:pt x="5" y="2"/>
                    <a:pt x="5" y="2"/>
                  </a:cubicBezTo>
                  <a:cubicBezTo>
                    <a:pt x="5" y="2"/>
                    <a:pt x="5" y="2"/>
                    <a:pt x="5" y="2"/>
                  </a:cubicBezTo>
                  <a:cubicBezTo>
                    <a:pt x="4" y="1"/>
                    <a:pt x="4" y="0"/>
                    <a:pt x="3" y="0"/>
                  </a:cubicBezTo>
                  <a:cubicBezTo>
                    <a:pt x="3"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86" name="Freeform 3271">
              <a:extLst>
                <a:ext uri="{FF2B5EF4-FFF2-40B4-BE49-F238E27FC236}">
                  <a16:creationId xmlns:a16="http://schemas.microsoft.com/office/drawing/2014/main" id="{FA2F5441-697E-FFCE-881F-AF133A7166A2}"/>
                </a:ext>
              </a:extLst>
            </p:cNvPr>
            <p:cNvSpPr>
              <a:spLocks/>
            </p:cNvSpPr>
            <p:nvPr/>
          </p:nvSpPr>
          <p:spPr bwMode="auto">
            <a:xfrm>
              <a:off x="12048486" y="3249709"/>
              <a:ext cx="38623" cy="38623"/>
            </a:xfrm>
            <a:custGeom>
              <a:avLst/>
              <a:gdLst>
                <a:gd name="T0" fmla="*/ 3 w 6"/>
                <a:gd name="T1" fmla="*/ 0 h 6"/>
                <a:gd name="T2" fmla="*/ 2 w 6"/>
                <a:gd name="T3" fmla="*/ 1 h 6"/>
                <a:gd name="T4" fmla="*/ 1 w 6"/>
                <a:gd name="T5" fmla="*/ 2 h 6"/>
                <a:gd name="T6" fmla="*/ 1 w 6"/>
                <a:gd name="T7" fmla="*/ 2 h 6"/>
                <a:gd name="T8" fmla="*/ 0 w 6"/>
                <a:gd name="T9" fmla="*/ 3 h 6"/>
                <a:gd name="T10" fmla="*/ 1 w 6"/>
                <a:gd name="T11" fmla="*/ 4 h 6"/>
                <a:gd name="T12" fmla="*/ 1 w 6"/>
                <a:gd name="T13" fmla="*/ 4 h 6"/>
                <a:gd name="T14" fmla="*/ 1 w 6"/>
                <a:gd name="T15" fmla="*/ 5 h 6"/>
                <a:gd name="T16" fmla="*/ 1 w 6"/>
                <a:gd name="T17" fmla="*/ 5 h 6"/>
                <a:gd name="T18" fmla="*/ 2 w 6"/>
                <a:gd name="T19" fmla="*/ 6 h 6"/>
                <a:gd name="T20" fmla="*/ 3 w 6"/>
                <a:gd name="T21" fmla="*/ 6 h 6"/>
                <a:gd name="T22" fmla="*/ 3 w 6"/>
                <a:gd name="T23" fmla="*/ 6 h 6"/>
                <a:gd name="T24" fmla="*/ 5 w 6"/>
                <a:gd name="T25" fmla="*/ 5 h 6"/>
                <a:gd name="T26" fmla="*/ 5 w 6"/>
                <a:gd name="T27" fmla="*/ 1 h 6"/>
                <a:gd name="T28" fmla="*/ 3 w 6"/>
                <a:gd name="T2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6">
                  <a:moveTo>
                    <a:pt x="3" y="0"/>
                  </a:moveTo>
                  <a:cubicBezTo>
                    <a:pt x="3" y="0"/>
                    <a:pt x="2" y="0"/>
                    <a:pt x="2" y="1"/>
                  </a:cubicBezTo>
                  <a:cubicBezTo>
                    <a:pt x="1" y="1"/>
                    <a:pt x="1" y="1"/>
                    <a:pt x="1" y="2"/>
                  </a:cubicBezTo>
                  <a:cubicBezTo>
                    <a:pt x="1" y="2"/>
                    <a:pt x="1" y="2"/>
                    <a:pt x="1" y="2"/>
                  </a:cubicBezTo>
                  <a:cubicBezTo>
                    <a:pt x="0" y="3"/>
                    <a:pt x="0" y="3"/>
                    <a:pt x="0" y="3"/>
                  </a:cubicBezTo>
                  <a:cubicBezTo>
                    <a:pt x="0" y="4"/>
                    <a:pt x="1" y="4"/>
                    <a:pt x="1" y="4"/>
                  </a:cubicBezTo>
                  <a:cubicBezTo>
                    <a:pt x="1" y="4"/>
                    <a:pt x="1" y="4"/>
                    <a:pt x="1" y="4"/>
                  </a:cubicBezTo>
                  <a:cubicBezTo>
                    <a:pt x="1" y="4"/>
                    <a:pt x="1" y="4"/>
                    <a:pt x="1" y="5"/>
                  </a:cubicBezTo>
                  <a:cubicBezTo>
                    <a:pt x="1" y="5"/>
                    <a:pt x="1" y="5"/>
                    <a:pt x="1" y="5"/>
                  </a:cubicBezTo>
                  <a:cubicBezTo>
                    <a:pt x="1" y="5"/>
                    <a:pt x="2" y="5"/>
                    <a:pt x="2" y="6"/>
                  </a:cubicBezTo>
                  <a:cubicBezTo>
                    <a:pt x="2" y="6"/>
                    <a:pt x="3" y="6"/>
                    <a:pt x="3" y="6"/>
                  </a:cubicBezTo>
                  <a:cubicBezTo>
                    <a:pt x="3" y="6"/>
                    <a:pt x="3" y="6"/>
                    <a:pt x="3" y="6"/>
                  </a:cubicBezTo>
                  <a:cubicBezTo>
                    <a:pt x="4" y="6"/>
                    <a:pt x="4" y="6"/>
                    <a:pt x="5" y="5"/>
                  </a:cubicBezTo>
                  <a:cubicBezTo>
                    <a:pt x="6" y="4"/>
                    <a:pt x="6" y="3"/>
                    <a:pt x="5" y="1"/>
                  </a:cubicBezTo>
                  <a:cubicBezTo>
                    <a:pt x="5" y="1"/>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87" name="Freeform 3272">
              <a:extLst>
                <a:ext uri="{FF2B5EF4-FFF2-40B4-BE49-F238E27FC236}">
                  <a16:creationId xmlns:a16="http://schemas.microsoft.com/office/drawing/2014/main" id="{A235A1A1-3A11-1ECB-E2D9-AB25A766DDE8}"/>
                </a:ext>
              </a:extLst>
            </p:cNvPr>
            <p:cNvSpPr>
              <a:spLocks/>
            </p:cNvSpPr>
            <p:nvPr/>
          </p:nvSpPr>
          <p:spPr bwMode="auto">
            <a:xfrm>
              <a:off x="11819505" y="3059351"/>
              <a:ext cx="38623" cy="33106"/>
            </a:xfrm>
            <a:custGeom>
              <a:avLst/>
              <a:gdLst>
                <a:gd name="T0" fmla="*/ 3 w 6"/>
                <a:gd name="T1" fmla="*/ 0 h 5"/>
                <a:gd name="T2" fmla="*/ 2 w 6"/>
                <a:gd name="T3" fmla="*/ 0 h 5"/>
                <a:gd name="T4" fmla="*/ 1 w 6"/>
                <a:gd name="T5" fmla="*/ 1 h 5"/>
                <a:gd name="T6" fmla="*/ 1 w 6"/>
                <a:gd name="T7" fmla="*/ 1 h 5"/>
                <a:gd name="T8" fmla="*/ 1 w 6"/>
                <a:gd name="T9" fmla="*/ 4 h 5"/>
                <a:gd name="T10" fmla="*/ 3 w 6"/>
                <a:gd name="T11" fmla="*/ 5 h 5"/>
                <a:gd name="T12" fmla="*/ 3 w 6"/>
                <a:gd name="T13" fmla="*/ 5 h 5"/>
                <a:gd name="T14" fmla="*/ 4 w 6"/>
                <a:gd name="T15" fmla="*/ 5 h 5"/>
                <a:gd name="T16" fmla="*/ 5 w 6"/>
                <a:gd name="T17" fmla="*/ 5 h 5"/>
                <a:gd name="T18" fmla="*/ 5 w 6"/>
                <a:gd name="T19" fmla="*/ 1 h 5"/>
                <a:gd name="T20" fmla="*/ 4 w 6"/>
                <a:gd name="T21" fmla="*/ 0 h 5"/>
                <a:gd name="T22" fmla="*/ 3 w 6"/>
                <a:gd name="T23" fmla="*/ 0 h 5"/>
                <a:gd name="T24" fmla="*/ 3 w 6"/>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5">
                  <a:moveTo>
                    <a:pt x="3" y="0"/>
                  </a:moveTo>
                  <a:cubicBezTo>
                    <a:pt x="3" y="0"/>
                    <a:pt x="2" y="0"/>
                    <a:pt x="2" y="0"/>
                  </a:cubicBezTo>
                  <a:cubicBezTo>
                    <a:pt x="1" y="0"/>
                    <a:pt x="1" y="0"/>
                    <a:pt x="1" y="1"/>
                  </a:cubicBezTo>
                  <a:cubicBezTo>
                    <a:pt x="1" y="1"/>
                    <a:pt x="1" y="1"/>
                    <a:pt x="1" y="1"/>
                  </a:cubicBezTo>
                  <a:cubicBezTo>
                    <a:pt x="0" y="2"/>
                    <a:pt x="0" y="3"/>
                    <a:pt x="1" y="4"/>
                  </a:cubicBezTo>
                  <a:cubicBezTo>
                    <a:pt x="1" y="5"/>
                    <a:pt x="2" y="5"/>
                    <a:pt x="3" y="5"/>
                  </a:cubicBezTo>
                  <a:cubicBezTo>
                    <a:pt x="3" y="5"/>
                    <a:pt x="3" y="5"/>
                    <a:pt x="3" y="5"/>
                  </a:cubicBezTo>
                  <a:cubicBezTo>
                    <a:pt x="3" y="5"/>
                    <a:pt x="3" y="5"/>
                    <a:pt x="4" y="5"/>
                  </a:cubicBezTo>
                  <a:cubicBezTo>
                    <a:pt x="4" y="5"/>
                    <a:pt x="4" y="5"/>
                    <a:pt x="5" y="5"/>
                  </a:cubicBezTo>
                  <a:cubicBezTo>
                    <a:pt x="6" y="4"/>
                    <a:pt x="6" y="2"/>
                    <a:pt x="5" y="1"/>
                  </a:cubicBezTo>
                  <a:cubicBezTo>
                    <a:pt x="5" y="0"/>
                    <a:pt x="4" y="0"/>
                    <a:pt x="4" y="0"/>
                  </a:cubicBezTo>
                  <a:cubicBezTo>
                    <a:pt x="4" y="0"/>
                    <a:pt x="4" y="0"/>
                    <a:pt x="3" y="0"/>
                  </a:cubicBezTo>
                  <a:cubicBezTo>
                    <a:pt x="3"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88" name="Freeform 3273">
              <a:extLst>
                <a:ext uri="{FF2B5EF4-FFF2-40B4-BE49-F238E27FC236}">
                  <a16:creationId xmlns:a16="http://schemas.microsoft.com/office/drawing/2014/main" id="{43019C36-3526-8788-BE9C-FF8A5FB60E19}"/>
                </a:ext>
              </a:extLst>
            </p:cNvPr>
            <p:cNvSpPr>
              <a:spLocks/>
            </p:cNvSpPr>
            <p:nvPr/>
          </p:nvSpPr>
          <p:spPr bwMode="auto">
            <a:xfrm>
              <a:off x="10487000" y="2248261"/>
              <a:ext cx="41382" cy="30347"/>
            </a:xfrm>
            <a:custGeom>
              <a:avLst/>
              <a:gdLst>
                <a:gd name="T0" fmla="*/ 3 w 6"/>
                <a:gd name="T1" fmla="*/ 0 h 5"/>
                <a:gd name="T2" fmla="*/ 2 w 6"/>
                <a:gd name="T3" fmla="*/ 0 h 5"/>
                <a:gd name="T4" fmla="*/ 1 w 6"/>
                <a:gd name="T5" fmla="*/ 4 h 5"/>
                <a:gd name="T6" fmla="*/ 1 w 6"/>
                <a:gd name="T7" fmla="*/ 4 h 5"/>
                <a:gd name="T8" fmla="*/ 1 w 6"/>
                <a:gd name="T9" fmla="*/ 4 h 5"/>
                <a:gd name="T10" fmla="*/ 2 w 6"/>
                <a:gd name="T11" fmla="*/ 5 h 5"/>
                <a:gd name="T12" fmla="*/ 2 w 6"/>
                <a:gd name="T13" fmla="*/ 5 h 5"/>
                <a:gd name="T14" fmla="*/ 3 w 6"/>
                <a:gd name="T15" fmla="*/ 5 h 5"/>
                <a:gd name="T16" fmla="*/ 5 w 6"/>
                <a:gd name="T17" fmla="*/ 5 h 5"/>
                <a:gd name="T18" fmla="*/ 5 w 6"/>
                <a:gd name="T19" fmla="*/ 5 h 5"/>
                <a:gd name="T20" fmla="*/ 5 w 6"/>
                <a:gd name="T21" fmla="*/ 5 h 5"/>
                <a:gd name="T22" fmla="*/ 6 w 6"/>
                <a:gd name="T23" fmla="*/ 4 h 5"/>
                <a:gd name="T24" fmla="*/ 6 w 6"/>
                <a:gd name="T25" fmla="*/ 3 h 5"/>
                <a:gd name="T26" fmla="*/ 5 w 6"/>
                <a:gd name="T27" fmla="*/ 1 h 5"/>
                <a:gd name="T28" fmla="*/ 3 w 6"/>
                <a:gd name="T2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5">
                  <a:moveTo>
                    <a:pt x="3" y="0"/>
                  </a:moveTo>
                  <a:cubicBezTo>
                    <a:pt x="3" y="0"/>
                    <a:pt x="2" y="0"/>
                    <a:pt x="2" y="0"/>
                  </a:cubicBezTo>
                  <a:cubicBezTo>
                    <a:pt x="0" y="1"/>
                    <a:pt x="0" y="3"/>
                    <a:pt x="1" y="4"/>
                  </a:cubicBezTo>
                  <a:cubicBezTo>
                    <a:pt x="1" y="4"/>
                    <a:pt x="1" y="4"/>
                    <a:pt x="1" y="4"/>
                  </a:cubicBezTo>
                  <a:cubicBezTo>
                    <a:pt x="1" y="4"/>
                    <a:pt x="1" y="4"/>
                    <a:pt x="1" y="4"/>
                  </a:cubicBezTo>
                  <a:cubicBezTo>
                    <a:pt x="1" y="5"/>
                    <a:pt x="1" y="5"/>
                    <a:pt x="2" y="5"/>
                  </a:cubicBezTo>
                  <a:cubicBezTo>
                    <a:pt x="2" y="5"/>
                    <a:pt x="2" y="5"/>
                    <a:pt x="2" y="5"/>
                  </a:cubicBezTo>
                  <a:cubicBezTo>
                    <a:pt x="2" y="5"/>
                    <a:pt x="3" y="5"/>
                    <a:pt x="3" y="5"/>
                  </a:cubicBezTo>
                  <a:cubicBezTo>
                    <a:pt x="4" y="5"/>
                    <a:pt x="4" y="5"/>
                    <a:pt x="5" y="5"/>
                  </a:cubicBezTo>
                  <a:cubicBezTo>
                    <a:pt x="5" y="5"/>
                    <a:pt x="5" y="5"/>
                    <a:pt x="5" y="5"/>
                  </a:cubicBezTo>
                  <a:cubicBezTo>
                    <a:pt x="5" y="5"/>
                    <a:pt x="5" y="5"/>
                    <a:pt x="5" y="5"/>
                  </a:cubicBezTo>
                  <a:cubicBezTo>
                    <a:pt x="5" y="4"/>
                    <a:pt x="6" y="4"/>
                    <a:pt x="6" y="4"/>
                  </a:cubicBezTo>
                  <a:cubicBezTo>
                    <a:pt x="6" y="4"/>
                    <a:pt x="6" y="3"/>
                    <a:pt x="6" y="3"/>
                  </a:cubicBezTo>
                  <a:cubicBezTo>
                    <a:pt x="6" y="3"/>
                    <a:pt x="6" y="2"/>
                    <a:pt x="5" y="1"/>
                  </a:cubicBezTo>
                  <a:cubicBezTo>
                    <a:pt x="5" y="0"/>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89" name="Freeform 3274">
              <a:extLst>
                <a:ext uri="{FF2B5EF4-FFF2-40B4-BE49-F238E27FC236}">
                  <a16:creationId xmlns:a16="http://schemas.microsoft.com/office/drawing/2014/main" id="{63410AE0-0E8D-C554-8F87-4FE97D7722A9}"/>
                </a:ext>
              </a:extLst>
            </p:cNvPr>
            <p:cNvSpPr>
              <a:spLocks/>
            </p:cNvSpPr>
            <p:nvPr/>
          </p:nvSpPr>
          <p:spPr bwMode="auto">
            <a:xfrm>
              <a:off x="10067661" y="2444136"/>
              <a:ext cx="41382" cy="33106"/>
            </a:xfrm>
            <a:custGeom>
              <a:avLst/>
              <a:gdLst>
                <a:gd name="T0" fmla="*/ 3 w 6"/>
                <a:gd name="T1" fmla="*/ 0 h 5"/>
                <a:gd name="T2" fmla="*/ 1 w 6"/>
                <a:gd name="T3" fmla="*/ 0 h 5"/>
                <a:gd name="T4" fmla="*/ 0 w 6"/>
                <a:gd name="T5" fmla="*/ 3 h 5"/>
                <a:gd name="T6" fmla="*/ 0 w 6"/>
                <a:gd name="T7" fmla="*/ 3 h 5"/>
                <a:gd name="T8" fmla="*/ 1 w 6"/>
                <a:gd name="T9" fmla="*/ 4 h 5"/>
                <a:gd name="T10" fmla="*/ 1 w 6"/>
                <a:gd name="T11" fmla="*/ 4 h 5"/>
                <a:gd name="T12" fmla="*/ 1 w 6"/>
                <a:gd name="T13" fmla="*/ 5 h 5"/>
                <a:gd name="T14" fmla="*/ 3 w 6"/>
                <a:gd name="T15" fmla="*/ 5 h 5"/>
                <a:gd name="T16" fmla="*/ 3 w 6"/>
                <a:gd name="T17" fmla="*/ 5 h 5"/>
                <a:gd name="T18" fmla="*/ 4 w 6"/>
                <a:gd name="T19" fmla="*/ 5 h 5"/>
                <a:gd name="T20" fmla="*/ 4 w 6"/>
                <a:gd name="T21" fmla="*/ 5 h 5"/>
                <a:gd name="T22" fmla="*/ 6 w 6"/>
                <a:gd name="T23" fmla="*/ 2 h 5"/>
                <a:gd name="T24" fmla="*/ 6 w 6"/>
                <a:gd name="T25" fmla="*/ 2 h 5"/>
                <a:gd name="T26" fmla="*/ 5 w 6"/>
                <a:gd name="T27" fmla="*/ 1 h 5"/>
                <a:gd name="T28" fmla="*/ 5 w 6"/>
                <a:gd name="T29" fmla="*/ 1 h 5"/>
                <a:gd name="T30" fmla="*/ 5 w 6"/>
                <a:gd name="T31" fmla="*/ 1 h 5"/>
                <a:gd name="T32" fmla="*/ 3 w 6"/>
                <a:gd name="T33"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 h="5">
                  <a:moveTo>
                    <a:pt x="3" y="0"/>
                  </a:moveTo>
                  <a:cubicBezTo>
                    <a:pt x="2" y="0"/>
                    <a:pt x="2" y="0"/>
                    <a:pt x="1" y="0"/>
                  </a:cubicBezTo>
                  <a:cubicBezTo>
                    <a:pt x="0" y="1"/>
                    <a:pt x="0" y="2"/>
                    <a:pt x="0" y="3"/>
                  </a:cubicBezTo>
                  <a:cubicBezTo>
                    <a:pt x="0" y="3"/>
                    <a:pt x="0" y="3"/>
                    <a:pt x="0" y="3"/>
                  </a:cubicBezTo>
                  <a:cubicBezTo>
                    <a:pt x="0" y="3"/>
                    <a:pt x="0" y="4"/>
                    <a:pt x="1" y="4"/>
                  </a:cubicBezTo>
                  <a:cubicBezTo>
                    <a:pt x="1" y="4"/>
                    <a:pt x="1" y="4"/>
                    <a:pt x="1" y="4"/>
                  </a:cubicBezTo>
                  <a:cubicBezTo>
                    <a:pt x="1" y="4"/>
                    <a:pt x="1" y="4"/>
                    <a:pt x="1" y="5"/>
                  </a:cubicBezTo>
                  <a:cubicBezTo>
                    <a:pt x="2" y="5"/>
                    <a:pt x="2" y="5"/>
                    <a:pt x="3" y="5"/>
                  </a:cubicBezTo>
                  <a:cubicBezTo>
                    <a:pt x="3" y="5"/>
                    <a:pt x="3" y="5"/>
                    <a:pt x="3" y="5"/>
                  </a:cubicBezTo>
                  <a:cubicBezTo>
                    <a:pt x="3" y="5"/>
                    <a:pt x="3" y="5"/>
                    <a:pt x="4" y="5"/>
                  </a:cubicBezTo>
                  <a:cubicBezTo>
                    <a:pt x="4" y="5"/>
                    <a:pt x="4" y="5"/>
                    <a:pt x="4" y="5"/>
                  </a:cubicBezTo>
                  <a:cubicBezTo>
                    <a:pt x="5" y="4"/>
                    <a:pt x="6" y="3"/>
                    <a:pt x="6" y="2"/>
                  </a:cubicBezTo>
                  <a:cubicBezTo>
                    <a:pt x="6" y="2"/>
                    <a:pt x="6" y="2"/>
                    <a:pt x="6" y="2"/>
                  </a:cubicBezTo>
                  <a:cubicBezTo>
                    <a:pt x="6" y="2"/>
                    <a:pt x="5" y="2"/>
                    <a:pt x="5" y="1"/>
                  </a:cubicBezTo>
                  <a:cubicBezTo>
                    <a:pt x="5" y="1"/>
                    <a:pt x="5" y="1"/>
                    <a:pt x="5" y="1"/>
                  </a:cubicBezTo>
                  <a:cubicBezTo>
                    <a:pt x="5" y="1"/>
                    <a:pt x="5" y="1"/>
                    <a:pt x="5" y="1"/>
                  </a:cubicBezTo>
                  <a:cubicBezTo>
                    <a:pt x="5" y="0"/>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90" name="Freeform 3275">
              <a:extLst>
                <a:ext uri="{FF2B5EF4-FFF2-40B4-BE49-F238E27FC236}">
                  <a16:creationId xmlns:a16="http://schemas.microsoft.com/office/drawing/2014/main" id="{DF6BF6ED-224A-886F-2D1A-17DB89B1A894}"/>
                </a:ext>
              </a:extLst>
            </p:cNvPr>
            <p:cNvSpPr>
              <a:spLocks/>
            </p:cNvSpPr>
            <p:nvPr/>
          </p:nvSpPr>
          <p:spPr bwMode="auto">
            <a:xfrm>
              <a:off x="11747776" y="3616630"/>
              <a:ext cx="38623" cy="38623"/>
            </a:xfrm>
            <a:custGeom>
              <a:avLst/>
              <a:gdLst>
                <a:gd name="T0" fmla="*/ 3 w 6"/>
                <a:gd name="T1" fmla="*/ 0 h 6"/>
                <a:gd name="T2" fmla="*/ 3 w 6"/>
                <a:gd name="T3" fmla="*/ 0 h 6"/>
                <a:gd name="T4" fmla="*/ 3 w 6"/>
                <a:gd name="T5" fmla="*/ 0 h 6"/>
                <a:gd name="T6" fmla="*/ 2 w 6"/>
                <a:gd name="T7" fmla="*/ 1 h 6"/>
                <a:gd name="T8" fmla="*/ 1 w 6"/>
                <a:gd name="T9" fmla="*/ 4 h 6"/>
                <a:gd name="T10" fmla="*/ 3 w 6"/>
                <a:gd name="T11" fmla="*/ 6 h 6"/>
                <a:gd name="T12" fmla="*/ 5 w 6"/>
                <a:gd name="T13" fmla="*/ 5 h 6"/>
                <a:gd name="T14" fmla="*/ 5 w 6"/>
                <a:gd name="T15" fmla="*/ 5 h 6"/>
                <a:gd name="T16" fmla="*/ 5 w 6"/>
                <a:gd name="T17" fmla="*/ 5 h 6"/>
                <a:gd name="T18" fmla="*/ 6 w 6"/>
                <a:gd name="T19" fmla="*/ 4 h 6"/>
                <a:gd name="T20" fmla="*/ 6 w 6"/>
                <a:gd name="T21" fmla="*/ 4 h 6"/>
                <a:gd name="T22" fmla="*/ 6 w 6"/>
                <a:gd name="T23" fmla="*/ 1 h 6"/>
                <a:gd name="T24" fmla="*/ 5 w 6"/>
                <a:gd name="T25" fmla="*/ 1 h 6"/>
                <a:gd name="T26" fmla="*/ 4 w 6"/>
                <a:gd name="T27" fmla="*/ 0 h 6"/>
                <a:gd name="T28" fmla="*/ 3 w 6"/>
                <a:gd name="T2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6">
                  <a:moveTo>
                    <a:pt x="3" y="0"/>
                  </a:moveTo>
                  <a:cubicBezTo>
                    <a:pt x="3" y="0"/>
                    <a:pt x="3" y="0"/>
                    <a:pt x="3" y="0"/>
                  </a:cubicBezTo>
                  <a:cubicBezTo>
                    <a:pt x="3" y="0"/>
                    <a:pt x="3" y="0"/>
                    <a:pt x="3" y="0"/>
                  </a:cubicBezTo>
                  <a:cubicBezTo>
                    <a:pt x="2" y="0"/>
                    <a:pt x="2" y="0"/>
                    <a:pt x="2" y="1"/>
                  </a:cubicBezTo>
                  <a:cubicBezTo>
                    <a:pt x="0" y="2"/>
                    <a:pt x="0" y="3"/>
                    <a:pt x="1" y="4"/>
                  </a:cubicBezTo>
                  <a:cubicBezTo>
                    <a:pt x="2" y="5"/>
                    <a:pt x="2" y="6"/>
                    <a:pt x="3" y="6"/>
                  </a:cubicBezTo>
                  <a:cubicBezTo>
                    <a:pt x="4" y="6"/>
                    <a:pt x="4" y="5"/>
                    <a:pt x="5" y="5"/>
                  </a:cubicBezTo>
                  <a:cubicBezTo>
                    <a:pt x="5" y="5"/>
                    <a:pt x="5" y="5"/>
                    <a:pt x="5" y="5"/>
                  </a:cubicBezTo>
                  <a:cubicBezTo>
                    <a:pt x="5" y="5"/>
                    <a:pt x="5" y="5"/>
                    <a:pt x="5" y="5"/>
                  </a:cubicBezTo>
                  <a:cubicBezTo>
                    <a:pt x="5" y="5"/>
                    <a:pt x="5" y="5"/>
                    <a:pt x="6" y="4"/>
                  </a:cubicBezTo>
                  <a:cubicBezTo>
                    <a:pt x="6" y="4"/>
                    <a:pt x="6" y="4"/>
                    <a:pt x="6" y="4"/>
                  </a:cubicBezTo>
                  <a:cubicBezTo>
                    <a:pt x="6" y="3"/>
                    <a:pt x="6" y="2"/>
                    <a:pt x="6" y="1"/>
                  </a:cubicBezTo>
                  <a:cubicBezTo>
                    <a:pt x="5" y="1"/>
                    <a:pt x="5" y="1"/>
                    <a:pt x="5" y="1"/>
                  </a:cubicBezTo>
                  <a:cubicBezTo>
                    <a:pt x="4" y="0"/>
                    <a:pt x="4" y="0"/>
                    <a:pt x="4" y="0"/>
                  </a:cubicBezTo>
                  <a:cubicBezTo>
                    <a:pt x="4" y="0"/>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91" name="Freeform 3276">
              <a:extLst>
                <a:ext uri="{FF2B5EF4-FFF2-40B4-BE49-F238E27FC236}">
                  <a16:creationId xmlns:a16="http://schemas.microsoft.com/office/drawing/2014/main" id="{6B70DDAF-7132-27DE-E9B7-F88B4EBED110}"/>
                </a:ext>
              </a:extLst>
            </p:cNvPr>
            <p:cNvSpPr>
              <a:spLocks/>
            </p:cNvSpPr>
            <p:nvPr/>
          </p:nvSpPr>
          <p:spPr bwMode="auto">
            <a:xfrm>
              <a:off x="11700876" y="3335232"/>
              <a:ext cx="24829" cy="24829"/>
            </a:xfrm>
            <a:custGeom>
              <a:avLst/>
              <a:gdLst>
                <a:gd name="T0" fmla="*/ 2 w 4"/>
                <a:gd name="T1" fmla="*/ 0 h 4"/>
                <a:gd name="T2" fmla="*/ 1 w 4"/>
                <a:gd name="T3" fmla="*/ 1 h 4"/>
                <a:gd name="T4" fmla="*/ 1 w 4"/>
                <a:gd name="T5" fmla="*/ 1 h 4"/>
                <a:gd name="T6" fmla="*/ 1 w 4"/>
                <a:gd name="T7" fmla="*/ 1 h 4"/>
                <a:gd name="T8" fmla="*/ 1 w 4"/>
                <a:gd name="T9" fmla="*/ 1 h 4"/>
                <a:gd name="T10" fmla="*/ 1 w 4"/>
                <a:gd name="T11" fmla="*/ 2 h 4"/>
                <a:gd name="T12" fmla="*/ 1 w 4"/>
                <a:gd name="T13" fmla="*/ 3 h 4"/>
                <a:gd name="T14" fmla="*/ 2 w 4"/>
                <a:gd name="T15" fmla="*/ 4 h 4"/>
                <a:gd name="T16" fmla="*/ 3 w 4"/>
                <a:gd name="T17" fmla="*/ 4 h 4"/>
                <a:gd name="T18" fmla="*/ 3 w 4"/>
                <a:gd name="T19" fmla="*/ 4 h 4"/>
                <a:gd name="T20" fmla="*/ 4 w 4"/>
                <a:gd name="T21" fmla="*/ 4 h 4"/>
                <a:gd name="T22" fmla="*/ 4 w 4"/>
                <a:gd name="T23" fmla="*/ 3 h 4"/>
                <a:gd name="T24" fmla="*/ 4 w 4"/>
                <a:gd name="T25" fmla="*/ 3 h 4"/>
                <a:gd name="T26" fmla="*/ 4 w 4"/>
                <a:gd name="T27" fmla="*/ 2 h 4"/>
                <a:gd name="T28" fmla="*/ 4 w 4"/>
                <a:gd name="T29" fmla="*/ 2 h 4"/>
                <a:gd name="T30" fmla="*/ 4 w 4"/>
                <a:gd name="T31" fmla="*/ 1 h 4"/>
                <a:gd name="T32" fmla="*/ 2 w 4"/>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4">
                  <a:moveTo>
                    <a:pt x="2" y="0"/>
                  </a:moveTo>
                  <a:cubicBezTo>
                    <a:pt x="2" y="0"/>
                    <a:pt x="2" y="1"/>
                    <a:pt x="1" y="1"/>
                  </a:cubicBezTo>
                  <a:cubicBezTo>
                    <a:pt x="1" y="1"/>
                    <a:pt x="1" y="1"/>
                    <a:pt x="1" y="1"/>
                  </a:cubicBezTo>
                  <a:cubicBezTo>
                    <a:pt x="1" y="1"/>
                    <a:pt x="1" y="1"/>
                    <a:pt x="1" y="1"/>
                  </a:cubicBezTo>
                  <a:cubicBezTo>
                    <a:pt x="1" y="1"/>
                    <a:pt x="1" y="1"/>
                    <a:pt x="1" y="1"/>
                  </a:cubicBezTo>
                  <a:cubicBezTo>
                    <a:pt x="1" y="1"/>
                    <a:pt x="1" y="2"/>
                    <a:pt x="1" y="2"/>
                  </a:cubicBezTo>
                  <a:cubicBezTo>
                    <a:pt x="0" y="2"/>
                    <a:pt x="0" y="3"/>
                    <a:pt x="1" y="3"/>
                  </a:cubicBezTo>
                  <a:cubicBezTo>
                    <a:pt x="1" y="4"/>
                    <a:pt x="2" y="4"/>
                    <a:pt x="2" y="4"/>
                  </a:cubicBezTo>
                  <a:cubicBezTo>
                    <a:pt x="3" y="4"/>
                    <a:pt x="3" y="4"/>
                    <a:pt x="3" y="4"/>
                  </a:cubicBezTo>
                  <a:cubicBezTo>
                    <a:pt x="3" y="4"/>
                    <a:pt x="3" y="4"/>
                    <a:pt x="3" y="4"/>
                  </a:cubicBezTo>
                  <a:cubicBezTo>
                    <a:pt x="3" y="4"/>
                    <a:pt x="3" y="4"/>
                    <a:pt x="4" y="4"/>
                  </a:cubicBezTo>
                  <a:cubicBezTo>
                    <a:pt x="4" y="4"/>
                    <a:pt x="4" y="4"/>
                    <a:pt x="4" y="3"/>
                  </a:cubicBezTo>
                  <a:cubicBezTo>
                    <a:pt x="4" y="3"/>
                    <a:pt x="4" y="3"/>
                    <a:pt x="4" y="3"/>
                  </a:cubicBezTo>
                  <a:cubicBezTo>
                    <a:pt x="4" y="3"/>
                    <a:pt x="4" y="2"/>
                    <a:pt x="4" y="2"/>
                  </a:cubicBezTo>
                  <a:cubicBezTo>
                    <a:pt x="4" y="2"/>
                    <a:pt x="4" y="2"/>
                    <a:pt x="4" y="2"/>
                  </a:cubicBezTo>
                  <a:cubicBezTo>
                    <a:pt x="4" y="2"/>
                    <a:pt x="4" y="1"/>
                    <a:pt x="4" y="1"/>
                  </a:cubicBezTo>
                  <a:cubicBezTo>
                    <a:pt x="4" y="1"/>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92" name="Freeform 3277">
              <a:extLst>
                <a:ext uri="{FF2B5EF4-FFF2-40B4-BE49-F238E27FC236}">
                  <a16:creationId xmlns:a16="http://schemas.microsoft.com/office/drawing/2014/main" id="{BDCF0E2C-50E2-06AC-B6E5-488A229CE95F}"/>
                </a:ext>
              </a:extLst>
            </p:cNvPr>
            <p:cNvSpPr>
              <a:spLocks/>
            </p:cNvSpPr>
            <p:nvPr/>
          </p:nvSpPr>
          <p:spPr bwMode="auto">
            <a:xfrm>
              <a:off x="11924340" y="3826300"/>
              <a:ext cx="24829" cy="24829"/>
            </a:xfrm>
            <a:custGeom>
              <a:avLst/>
              <a:gdLst>
                <a:gd name="T0" fmla="*/ 2 w 4"/>
                <a:gd name="T1" fmla="*/ 0 h 4"/>
                <a:gd name="T2" fmla="*/ 2 w 4"/>
                <a:gd name="T3" fmla="*/ 0 h 4"/>
                <a:gd name="T4" fmla="*/ 1 w 4"/>
                <a:gd name="T5" fmla="*/ 0 h 4"/>
                <a:gd name="T6" fmla="*/ 1 w 4"/>
                <a:gd name="T7" fmla="*/ 0 h 4"/>
                <a:gd name="T8" fmla="*/ 1 w 4"/>
                <a:gd name="T9" fmla="*/ 0 h 4"/>
                <a:gd name="T10" fmla="*/ 0 w 4"/>
                <a:gd name="T11" fmla="*/ 0 h 4"/>
                <a:gd name="T12" fmla="*/ 0 w 4"/>
                <a:gd name="T13" fmla="*/ 3 h 4"/>
                <a:gd name="T14" fmla="*/ 2 w 4"/>
                <a:gd name="T15" fmla="*/ 4 h 4"/>
                <a:gd name="T16" fmla="*/ 2 w 4"/>
                <a:gd name="T17" fmla="*/ 4 h 4"/>
                <a:gd name="T18" fmla="*/ 2 w 4"/>
                <a:gd name="T19" fmla="*/ 4 h 4"/>
                <a:gd name="T20" fmla="*/ 3 w 4"/>
                <a:gd name="T21" fmla="*/ 3 h 4"/>
                <a:gd name="T22" fmla="*/ 4 w 4"/>
                <a:gd name="T23" fmla="*/ 2 h 4"/>
                <a:gd name="T24" fmla="*/ 4 w 4"/>
                <a:gd name="T25" fmla="*/ 2 h 4"/>
                <a:gd name="T26" fmla="*/ 4 w 4"/>
                <a:gd name="T27" fmla="*/ 1 h 4"/>
                <a:gd name="T28" fmla="*/ 3 w 4"/>
                <a:gd name="T29" fmla="*/ 1 h 4"/>
                <a:gd name="T30" fmla="*/ 3 w 4"/>
                <a:gd name="T31" fmla="*/ 1 h 4"/>
                <a:gd name="T32" fmla="*/ 2 w 4"/>
                <a:gd name="T33" fmla="*/ 0 h 4"/>
                <a:gd name="T34" fmla="*/ 2 w 4"/>
                <a:gd name="T35" fmla="*/ 0 h 4"/>
                <a:gd name="T36" fmla="*/ 2 w 4"/>
                <a:gd name="T3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 h="4">
                  <a:moveTo>
                    <a:pt x="2" y="0"/>
                  </a:moveTo>
                  <a:cubicBezTo>
                    <a:pt x="2" y="0"/>
                    <a:pt x="2" y="0"/>
                    <a:pt x="2" y="0"/>
                  </a:cubicBezTo>
                  <a:cubicBezTo>
                    <a:pt x="1" y="0"/>
                    <a:pt x="1" y="0"/>
                    <a:pt x="1" y="0"/>
                  </a:cubicBezTo>
                  <a:cubicBezTo>
                    <a:pt x="1" y="0"/>
                    <a:pt x="1" y="0"/>
                    <a:pt x="1" y="0"/>
                  </a:cubicBezTo>
                  <a:cubicBezTo>
                    <a:pt x="1" y="0"/>
                    <a:pt x="1" y="0"/>
                    <a:pt x="1" y="0"/>
                  </a:cubicBezTo>
                  <a:cubicBezTo>
                    <a:pt x="0" y="0"/>
                    <a:pt x="0" y="0"/>
                    <a:pt x="0" y="0"/>
                  </a:cubicBezTo>
                  <a:cubicBezTo>
                    <a:pt x="0" y="1"/>
                    <a:pt x="0" y="2"/>
                    <a:pt x="0" y="3"/>
                  </a:cubicBezTo>
                  <a:cubicBezTo>
                    <a:pt x="0" y="3"/>
                    <a:pt x="1" y="4"/>
                    <a:pt x="2" y="4"/>
                  </a:cubicBezTo>
                  <a:cubicBezTo>
                    <a:pt x="2" y="4"/>
                    <a:pt x="2" y="4"/>
                    <a:pt x="2" y="4"/>
                  </a:cubicBezTo>
                  <a:cubicBezTo>
                    <a:pt x="2" y="4"/>
                    <a:pt x="2" y="4"/>
                    <a:pt x="2" y="4"/>
                  </a:cubicBezTo>
                  <a:cubicBezTo>
                    <a:pt x="2" y="4"/>
                    <a:pt x="3" y="4"/>
                    <a:pt x="3" y="3"/>
                  </a:cubicBezTo>
                  <a:cubicBezTo>
                    <a:pt x="3" y="3"/>
                    <a:pt x="4" y="3"/>
                    <a:pt x="4" y="2"/>
                  </a:cubicBezTo>
                  <a:cubicBezTo>
                    <a:pt x="4" y="2"/>
                    <a:pt x="4" y="2"/>
                    <a:pt x="4" y="2"/>
                  </a:cubicBezTo>
                  <a:cubicBezTo>
                    <a:pt x="4" y="2"/>
                    <a:pt x="4" y="1"/>
                    <a:pt x="4" y="1"/>
                  </a:cubicBezTo>
                  <a:cubicBezTo>
                    <a:pt x="4" y="1"/>
                    <a:pt x="3" y="1"/>
                    <a:pt x="3" y="1"/>
                  </a:cubicBezTo>
                  <a:cubicBezTo>
                    <a:pt x="3" y="1"/>
                    <a:pt x="3" y="1"/>
                    <a:pt x="3" y="1"/>
                  </a:cubicBezTo>
                  <a:cubicBezTo>
                    <a:pt x="3" y="0"/>
                    <a:pt x="3" y="0"/>
                    <a:pt x="2" y="0"/>
                  </a:cubicBezTo>
                  <a:cubicBezTo>
                    <a:pt x="2" y="0"/>
                    <a:pt x="2"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nvGrpSpPr>
            <p:cNvPr id="93" name="Group 92">
              <a:extLst>
                <a:ext uri="{FF2B5EF4-FFF2-40B4-BE49-F238E27FC236}">
                  <a16:creationId xmlns:a16="http://schemas.microsoft.com/office/drawing/2014/main" id="{682E7D48-F2CF-4670-CDF1-FDE99AD573ED}"/>
                </a:ext>
              </a:extLst>
            </p:cNvPr>
            <p:cNvGrpSpPr/>
            <p:nvPr/>
          </p:nvGrpSpPr>
          <p:grpSpPr>
            <a:xfrm>
              <a:off x="6249468" y="-1100935"/>
              <a:ext cx="6847366" cy="4965858"/>
              <a:chOff x="6249468" y="-1100935"/>
              <a:chExt cx="6847366" cy="4965858"/>
            </a:xfrm>
            <a:grpFill/>
          </p:grpSpPr>
          <p:sp>
            <p:nvSpPr>
              <p:cNvPr id="94" name="Freeform 3279">
                <a:extLst>
                  <a:ext uri="{FF2B5EF4-FFF2-40B4-BE49-F238E27FC236}">
                    <a16:creationId xmlns:a16="http://schemas.microsoft.com/office/drawing/2014/main" id="{897253FE-5E48-D47B-5E66-36A17902F86D}"/>
                  </a:ext>
                </a:extLst>
              </p:cNvPr>
              <p:cNvSpPr>
                <a:spLocks/>
              </p:cNvSpPr>
              <p:nvPr/>
            </p:nvSpPr>
            <p:spPr bwMode="auto">
              <a:xfrm>
                <a:off x="11858129" y="3401443"/>
                <a:ext cx="24829" cy="19312"/>
              </a:xfrm>
              <a:custGeom>
                <a:avLst/>
                <a:gdLst>
                  <a:gd name="T0" fmla="*/ 2 w 4"/>
                  <a:gd name="T1" fmla="*/ 0 h 3"/>
                  <a:gd name="T2" fmla="*/ 2 w 4"/>
                  <a:gd name="T3" fmla="*/ 0 h 3"/>
                  <a:gd name="T4" fmla="*/ 2 w 4"/>
                  <a:gd name="T5" fmla="*/ 0 h 3"/>
                  <a:gd name="T6" fmla="*/ 1 w 4"/>
                  <a:gd name="T7" fmla="*/ 0 h 3"/>
                  <a:gd name="T8" fmla="*/ 0 w 4"/>
                  <a:gd name="T9" fmla="*/ 1 h 3"/>
                  <a:gd name="T10" fmla="*/ 0 w 4"/>
                  <a:gd name="T11" fmla="*/ 1 h 3"/>
                  <a:gd name="T12" fmla="*/ 0 w 4"/>
                  <a:gd name="T13" fmla="*/ 3 h 3"/>
                  <a:gd name="T14" fmla="*/ 1 w 4"/>
                  <a:gd name="T15" fmla="*/ 3 h 3"/>
                  <a:gd name="T16" fmla="*/ 1 w 4"/>
                  <a:gd name="T17" fmla="*/ 3 h 3"/>
                  <a:gd name="T18" fmla="*/ 2 w 4"/>
                  <a:gd name="T19" fmla="*/ 3 h 3"/>
                  <a:gd name="T20" fmla="*/ 2 w 4"/>
                  <a:gd name="T21" fmla="*/ 3 h 3"/>
                  <a:gd name="T22" fmla="*/ 2 w 4"/>
                  <a:gd name="T23" fmla="*/ 3 h 3"/>
                  <a:gd name="T24" fmla="*/ 3 w 4"/>
                  <a:gd name="T25" fmla="*/ 3 h 3"/>
                  <a:gd name="T26" fmla="*/ 4 w 4"/>
                  <a:gd name="T27" fmla="*/ 0 h 3"/>
                  <a:gd name="T28" fmla="*/ 4 w 4"/>
                  <a:gd name="T29" fmla="*/ 0 h 3"/>
                  <a:gd name="T30" fmla="*/ 3 w 4"/>
                  <a:gd name="T31" fmla="*/ 0 h 3"/>
                  <a:gd name="T32" fmla="*/ 2 w 4"/>
                  <a:gd name="T33"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3">
                    <a:moveTo>
                      <a:pt x="2" y="0"/>
                    </a:moveTo>
                    <a:cubicBezTo>
                      <a:pt x="2" y="0"/>
                      <a:pt x="2" y="0"/>
                      <a:pt x="2" y="0"/>
                    </a:cubicBezTo>
                    <a:cubicBezTo>
                      <a:pt x="2" y="0"/>
                      <a:pt x="2" y="0"/>
                      <a:pt x="2" y="0"/>
                    </a:cubicBezTo>
                    <a:cubicBezTo>
                      <a:pt x="1" y="0"/>
                      <a:pt x="1" y="0"/>
                      <a:pt x="1" y="0"/>
                    </a:cubicBezTo>
                    <a:cubicBezTo>
                      <a:pt x="1" y="0"/>
                      <a:pt x="0" y="0"/>
                      <a:pt x="0" y="1"/>
                    </a:cubicBezTo>
                    <a:cubicBezTo>
                      <a:pt x="0" y="1"/>
                      <a:pt x="0" y="1"/>
                      <a:pt x="0" y="1"/>
                    </a:cubicBezTo>
                    <a:cubicBezTo>
                      <a:pt x="0" y="2"/>
                      <a:pt x="0" y="2"/>
                      <a:pt x="0" y="3"/>
                    </a:cubicBezTo>
                    <a:cubicBezTo>
                      <a:pt x="1" y="3"/>
                      <a:pt x="1" y="3"/>
                      <a:pt x="1" y="3"/>
                    </a:cubicBezTo>
                    <a:cubicBezTo>
                      <a:pt x="1" y="3"/>
                      <a:pt x="1" y="3"/>
                      <a:pt x="1" y="3"/>
                    </a:cubicBezTo>
                    <a:cubicBezTo>
                      <a:pt x="2" y="3"/>
                      <a:pt x="2" y="3"/>
                      <a:pt x="2" y="3"/>
                    </a:cubicBezTo>
                    <a:cubicBezTo>
                      <a:pt x="2" y="3"/>
                      <a:pt x="2" y="3"/>
                      <a:pt x="2" y="3"/>
                    </a:cubicBezTo>
                    <a:cubicBezTo>
                      <a:pt x="2" y="3"/>
                      <a:pt x="2" y="3"/>
                      <a:pt x="2" y="3"/>
                    </a:cubicBezTo>
                    <a:cubicBezTo>
                      <a:pt x="3" y="3"/>
                      <a:pt x="3" y="3"/>
                      <a:pt x="3" y="3"/>
                    </a:cubicBezTo>
                    <a:cubicBezTo>
                      <a:pt x="4" y="3"/>
                      <a:pt x="4" y="1"/>
                      <a:pt x="4" y="0"/>
                    </a:cubicBezTo>
                    <a:cubicBezTo>
                      <a:pt x="4" y="0"/>
                      <a:pt x="4" y="0"/>
                      <a:pt x="4" y="0"/>
                    </a:cubicBezTo>
                    <a:cubicBezTo>
                      <a:pt x="4" y="0"/>
                      <a:pt x="3" y="0"/>
                      <a:pt x="3" y="0"/>
                    </a:cubicBezTo>
                    <a:cubicBezTo>
                      <a:pt x="3" y="0"/>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95" name="Freeform 3280">
                <a:extLst>
                  <a:ext uri="{FF2B5EF4-FFF2-40B4-BE49-F238E27FC236}">
                    <a16:creationId xmlns:a16="http://schemas.microsoft.com/office/drawing/2014/main" id="{60FF438C-397F-51D9-FADA-56BEA55D3F18}"/>
                  </a:ext>
                </a:extLst>
              </p:cNvPr>
              <p:cNvSpPr>
                <a:spLocks/>
              </p:cNvSpPr>
              <p:nvPr/>
            </p:nvSpPr>
            <p:spPr bwMode="auto">
              <a:xfrm>
                <a:off x="11891234" y="2777952"/>
                <a:ext cx="24829" cy="19312"/>
              </a:xfrm>
              <a:custGeom>
                <a:avLst/>
                <a:gdLst>
                  <a:gd name="T0" fmla="*/ 2 w 4"/>
                  <a:gd name="T1" fmla="*/ 0 h 3"/>
                  <a:gd name="T2" fmla="*/ 1 w 4"/>
                  <a:gd name="T3" fmla="*/ 0 h 3"/>
                  <a:gd name="T4" fmla="*/ 0 w 4"/>
                  <a:gd name="T5" fmla="*/ 2 h 3"/>
                  <a:gd name="T6" fmla="*/ 0 w 4"/>
                  <a:gd name="T7" fmla="*/ 2 h 3"/>
                  <a:gd name="T8" fmla="*/ 0 w 4"/>
                  <a:gd name="T9" fmla="*/ 3 h 3"/>
                  <a:gd name="T10" fmla="*/ 0 w 4"/>
                  <a:gd name="T11" fmla="*/ 3 h 3"/>
                  <a:gd name="T12" fmla="*/ 1 w 4"/>
                  <a:gd name="T13" fmla="*/ 3 h 3"/>
                  <a:gd name="T14" fmla="*/ 1 w 4"/>
                  <a:gd name="T15" fmla="*/ 3 h 3"/>
                  <a:gd name="T16" fmla="*/ 2 w 4"/>
                  <a:gd name="T17" fmla="*/ 3 h 3"/>
                  <a:gd name="T18" fmla="*/ 2 w 4"/>
                  <a:gd name="T19" fmla="*/ 3 h 3"/>
                  <a:gd name="T20" fmla="*/ 3 w 4"/>
                  <a:gd name="T21" fmla="*/ 3 h 3"/>
                  <a:gd name="T22" fmla="*/ 4 w 4"/>
                  <a:gd name="T23" fmla="*/ 0 h 3"/>
                  <a:gd name="T24" fmla="*/ 2 w 4"/>
                  <a:gd name="T25"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3">
                    <a:moveTo>
                      <a:pt x="2" y="0"/>
                    </a:moveTo>
                    <a:cubicBezTo>
                      <a:pt x="2" y="0"/>
                      <a:pt x="1" y="0"/>
                      <a:pt x="1" y="0"/>
                    </a:cubicBezTo>
                    <a:cubicBezTo>
                      <a:pt x="0" y="0"/>
                      <a:pt x="0" y="1"/>
                      <a:pt x="0" y="2"/>
                    </a:cubicBezTo>
                    <a:cubicBezTo>
                      <a:pt x="0" y="2"/>
                      <a:pt x="0" y="2"/>
                      <a:pt x="0" y="2"/>
                    </a:cubicBezTo>
                    <a:cubicBezTo>
                      <a:pt x="0" y="2"/>
                      <a:pt x="0" y="3"/>
                      <a:pt x="0" y="3"/>
                    </a:cubicBezTo>
                    <a:cubicBezTo>
                      <a:pt x="0" y="3"/>
                      <a:pt x="0" y="3"/>
                      <a:pt x="0" y="3"/>
                    </a:cubicBezTo>
                    <a:cubicBezTo>
                      <a:pt x="1" y="3"/>
                      <a:pt x="1" y="3"/>
                      <a:pt x="1" y="3"/>
                    </a:cubicBezTo>
                    <a:cubicBezTo>
                      <a:pt x="1" y="3"/>
                      <a:pt x="1" y="3"/>
                      <a:pt x="1" y="3"/>
                    </a:cubicBezTo>
                    <a:cubicBezTo>
                      <a:pt x="2" y="3"/>
                      <a:pt x="2" y="3"/>
                      <a:pt x="2" y="3"/>
                    </a:cubicBezTo>
                    <a:cubicBezTo>
                      <a:pt x="2" y="3"/>
                      <a:pt x="2" y="3"/>
                      <a:pt x="2" y="3"/>
                    </a:cubicBezTo>
                    <a:cubicBezTo>
                      <a:pt x="2" y="3"/>
                      <a:pt x="3" y="3"/>
                      <a:pt x="3" y="3"/>
                    </a:cubicBezTo>
                    <a:cubicBezTo>
                      <a:pt x="4" y="3"/>
                      <a:pt x="4" y="1"/>
                      <a:pt x="4" y="0"/>
                    </a:cubicBezTo>
                    <a:cubicBezTo>
                      <a:pt x="3" y="0"/>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96" name="Freeform 3281">
                <a:extLst>
                  <a:ext uri="{FF2B5EF4-FFF2-40B4-BE49-F238E27FC236}">
                    <a16:creationId xmlns:a16="http://schemas.microsoft.com/office/drawing/2014/main" id="{5D96699E-1EA9-528F-EE27-947960AFE9C4}"/>
                  </a:ext>
                </a:extLst>
              </p:cNvPr>
              <p:cNvSpPr>
                <a:spLocks/>
              </p:cNvSpPr>
              <p:nvPr/>
            </p:nvSpPr>
            <p:spPr bwMode="auto">
              <a:xfrm>
                <a:off x="11295331" y="2954516"/>
                <a:ext cx="24829" cy="27588"/>
              </a:xfrm>
              <a:custGeom>
                <a:avLst/>
                <a:gdLst>
                  <a:gd name="T0" fmla="*/ 2 w 4"/>
                  <a:gd name="T1" fmla="*/ 0 h 4"/>
                  <a:gd name="T2" fmla="*/ 1 w 4"/>
                  <a:gd name="T3" fmla="*/ 0 h 4"/>
                  <a:gd name="T4" fmla="*/ 1 w 4"/>
                  <a:gd name="T5" fmla="*/ 0 h 4"/>
                  <a:gd name="T6" fmla="*/ 1 w 4"/>
                  <a:gd name="T7" fmla="*/ 1 h 4"/>
                  <a:gd name="T8" fmla="*/ 1 w 4"/>
                  <a:gd name="T9" fmla="*/ 1 h 4"/>
                  <a:gd name="T10" fmla="*/ 1 w 4"/>
                  <a:gd name="T11" fmla="*/ 1 h 4"/>
                  <a:gd name="T12" fmla="*/ 0 w 4"/>
                  <a:gd name="T13" fmla="*/ 3 h 4"/>
                  <a:gd name="T14" fmla="*/ 1 w 4"/>
                  <a:gd name="T15" fmla="*/ 3 h 4"/>
                  <a:gd name="T16" fmla="*/ 1 w 4"/>
                  <a:gd name="T17" fmla="*/ 3 h 4"/>
                  <a:gd name="T18" fmla="*/ 2 w 4"/>
                  <a:gd name="T19" fmla="*/ 4 h 4"/>
                  <a:gd name="T20" fmla="*/ 3 w 4"/>
                  <a:gd name="T21" fmla="*/ 4 h 4"/>
                  <a:gd name="T22" fmla="*/ 4 w 4"/>
                  <a:gd name="T23" fmla="*/ 4 h 4"/>
                  <a:gd name="T24" fmla="*/ 4 w 4"/>
                  <a:gd name="T25" fmla="*/ 3 h 4"/>
                  <a:gd name="T26" fmla="*/ 4 w 4"/>
                  <a:gd name="T27" fmla="*/ 3 h 4"/>
                  <a:gd name="T28" fmla="*/ 4 w 4"/>
                  <a:gd name="T29" fmla="*/ 3 h 4"/>
                  <a:gd name="T30" fmla="*/ 4 w 4"/>
                  <a:gd name="T31" fmla="*/ 2 h 4"/>
                  <a:gd name="T32" fmla="*/ 4 w 4"/>
                  <a:gd name="T33" fmla="*/ 1 h 4"/>
                  <a:gd name="T34" fmla="*/ 4 w 4"/>
                  <a:gd name="T35" fmla="*/ 1 h 4"/>
                  <a:gd name="T36" fmla="*/ 2 w 4"/>
                  <a:gd name="T3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 h="4">
                    <a:moveTo>
                      <a:pt x="2" y="0"/>
                    </a:moveTo>
                    <a:cubicBezTo>
                      <a:pt x="2" y="0"/>
                      <a:pt x="2" y="0"/>
                      <a:pt x="1" y="0"/>
                    </a:cubicBezTo>
                    <a:cubicBezTo>
                      <a:pt x="1" y="0"/>
                      <a:pt x="1" y="0"/>
                      <a:pt x="1" y="0"/>
                    </a:cubicBezTo>
                    <a:cubicBezTo>
                      <a:pt x="1" y="0"/>
                      <a:pt x="1" y="0"/>
                      <a:pt x="1" y="1"/>
                    </a:cubicBezTo>
                    <a:cubicBezTo>
                      <a:pt x="1" y="1"/>
                      <a:pt x="1" y="1"/>
                      <a:pt x="1" y="1"/>
                    </a:cubicBezTo>
                    <a:cubicBezTo>
                      <a:pt x="1" y="1"/>
                      <a:pt x="1" y="1"/>
                      <a:pt x="1" y="1"/>
                    </a:cubicBezTo>
                    <a:cubicBezTo>
                      <a:pt x="0" y="2"/>
                      <a:pt x="0" y="2"/>
                      <a:pt x="0" y="3"/>
                    </a:cubicBezTo>
                    <a:cubicBezTo>
                      <a:pt x="0" y="3"/>
                      <a:pt x="0" y="3"/>
                      <a:pt x="1" y="3"/>
                    </a:cubicBezTo>
                    <a:cubicBezTo>
                      <a:pt x="1" y="3"/>
                      <a:pt x="1" y="3"/>
                      <a:pt x="1" y="3"/>
                    </a:cubicBezTo>
                    <a:cubicBezTo>
                      <a:pt x="1" y="4"/>
                      <a:pt x="2" y="4"/>
                      <a:pt x="2" y="4"/>
                    </a:cubicBezTo>
                    <a:cubicBezTo>
                      <a:pt x="3" y="4"/>
                      <a:pt x="3" y="4"/>
                      <a:pt x="3" y="4"/>
                    </a:cubicBezTo>
                    <a:cubicBezTo>
                      <a:pt x="3" y="4"/>
                      <a:pt x="3" y="4"/>
                      <a:pt x="4" y="4"/>
                    </a:cubicBezTo>
                    <a:cubicBezTo>
                      <a:pt x="4" y="3"/>
                      <a:pt x="4" y="3"/>
                      <a:pt x="4" y="3"/>
                    </a:cubicBezTo>
                    <a:cubicBezTo>
                      <a:pt x="4" y="3"/>
                      <a:pt x="4" y="3"/>
                      <a:pt x="4" y="3"/>
                    </a:cubicBezTo>
                    <a:cubicBezTo>
                      <a:pt x="4" y="3"/>
                      <a:pt x="4" y="3"/>
                      <a:pt x="4" y="3"/>
                    </a:cubicBezTo>
                    <a:cubicBezTo>
                      <a:pt x="4" y="2"/>
                      <a:pt x="4" y="2"/>
                      <a:pt x="4" y="2"/>
                    </a:cubicBezTo>
                    <a:cubicBezTo>
                      <a:pt x="4" y="2"/>
                      <a:pt x="4" y="1"/>
                      <a:pt x="4" y="1"/>
                    </a:cubicBezTo>
                    <a:cubicBezTo>
                      <a:pt x="4" y="1"/>
                      <a:pt x="4" y="1"/>
                      <a:pt x="4" y="1"/>
                    </a:cubicBezTo>
                    <a:cubicBezTo>
                      <a:pt x="4" y="0"/>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97" name="Freeform 3282">
                <a:extLst>
                  <a:ext uri="{FF2B5EF4-FFF2-40B4-BE49-F238E27FC236}">
                    <a16:creationId xmlns:a16="http://schemas.microsoft.com/office/drawing/2014/main" id="{E7AE4A62-8285-D728-4F0C-DDDA41F2E402}"/>
                  </a:ext>
                </a:extLst>
              </p:cNvPr>
              <p:cNvSpPr>
                <a:spLocks/>
              </p:cNvSpPr>
              <p:nvPr/>
            </p:nvSpPr>
            <p:spPr bwMode="auto">
              <a:xfrm>
                <a:off x="10939445" y="2372407"/>
                <a:ext cx="27588" cy="24829"/>
              </a:xfrm>
              <a:custGeom>
                <a:avLst/>
                <a:gdLst>
                  <a:gd name="T0" fmla="*/ 2 w 4"/>
                  <a:gd name="T1" fmla="*/ 0 h 4"/>
                  <a:gd name="T2" fmla="*/ 1 w 4"/>
                  <a:gd name="T3" fmla="*/ 0 h 4"/>
                  <a:gd name="T4" fmla="*/ 0 w 4"/>
                  <a:gd name="T5" fmla="*/ 1 h 4"/>
                  <a:gd name="T6" fmla="*/ 0 w 4"/>
                  <a:gd name="T7" fmla="*/ 2 h 4"/>
                  <a:gd name="T8" fmla="*/ 0 w 4"/>
                  <a:gd name="T9" fmla="*/ 2 h 4"/>
                  <a:gd name="T10" fmla="*/ 0 w 4"/>
                  <a:gd name="T11" fmla="*/ 2 h 4"/>
                  <a:gd name="T12" fmla="*/ 0 w 4"/>
                  <a:gd name="T13" fmla="*/ 3 h 4"/>
                  <a:gd name="T14" fmla="*/ 1 w 4"/>
                  <a:gd name="T15" fmla="*/ 4 h 4"/>
                  <a:gd name="T16" fmla="*/ 1 w 4"/>
                  <a:gd name="T17" fmla="*/ 4 h 4"/>
                  <a:gd name="T18" fmla="*/ 2 w 4"/>
                  <a:gd name="T19" fmla="*/ 4 h 4"/>
                  <a:gd name="T20" fmla="*/ 3 w 4"/>
                  <a:gd name="T21" fmla="*/ 4 h 4"/>
                  <a:gd name="T22" fmla="*/ 3 w 4"/>
                  <a:gd name="T23" fmla="*/ 4 h 4"/>
                  <a:gd name="T24" fmla="*/ 3 w 4"/>
                  <a:gd name="T25" fmla="*/ 4 h 4"/>
                  <a:gd name="T26" fmla="*/ 3 w 4"/>
                  <a:gd name="T27" fmla="*/ 1 h 4"/>
                  <a:gd name="T28" fmla="*/ 2 w 4"/>
                  <a:gd name="T2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 h="4">
                    <a:moveTo>
                      <a:pt x="2" y="0"/>
                    </a:moveTo>
                    <a:cubicBezTo>
                      <a:pt x="1" y="0"/>
                      <a:pt x="1" y="0"/>
                      <a:pt x="1" y="0"/>
                    </a:cubicBezTo>
                    <a:cubicBezTo>
                      <a:pt x="0" y="1"/>
                      <a:pt x="0" y="1"/>
                      <a:pt x="0" y="1"/>
                    </a:cubicBezTo>
                    <a:cubicBezTo>
                      <a:pt x="0" y="1"/>
                      <a:pt x="0" y="2"/>
                      <a:pt x="0" y="2"/>
                    </a:cubicBezTo>
                    <a:cubicBezTo>
                      <a:pt x="0" y="2"/>
                      <a:pt x="0" y="2"/>
                      <a:pt x="0" y="2"/>
                    </a:cubicBezTo>
                    <a:cubicBezTo>
                      <a:pt x="0" y="2"/>
                      <a:pt x="0" y="2"/>
                      <a:pt x="0" y="2"/>
                    </a:cubicBezTo>
                    <a:cubicBezTo>
                      <a:pt x="0" y="3"/>
                      <a:pt x="0" y="3"/>
                      <a:pt x="0" y="3"/>
                    </a:cubicBezTo>
                    <a:cubicBezTo>
                      <a:pt x="0" y="3"/>
                      <a:pt x="1" y="4"/>
                      <a:pt x="1" y="4"/>
                    </a:cubicBezTo>
                    <a:cubicBezTo>
                      <a:pt x="1" y="4"/>
                      <a:pt x="1" y="4"/>
                      <a:pt x="1" y="4"/>
                    </a:cubicBezTo>
                    <a:cubicBezTo>
                      <a:pt x="1" y="4"/>
                      <a:pt x="2" y="4"/>
                      <a:pt x="2" y="4"/>
                    </a:cubicBezTo>
                    <a:cubicBezTo>
                      <a:pt x="2" y="4"/>
                      <a:pt x="2" y="4"/>
                      <a:pt x="3" y="4"/>
                    </a:cubicBezTo>
                    <a:cubicBezTo>
                      <a:pt x="3" y="4"/>
                      <a:pt x="3" y="4"/>
                      <a:pt x="3" y="4"/>
                    </a:cubicBezTo>
                    <a:cubicBezTo>
                      <a:pt x="3" y="4"/>
                      <a:pt x="3" y="4"/>
                      <a:pt x="3" y="4"/>
                    </a:cubicBezTo>
                    <a:cubicBezTo>
                      <a:pt x="4" y="3"/>
                      <a:pt x="4" y="2"/>
                      <a:pt x="3" y="1"/>
                    </a:cubicBezTo>
                    <a:cubicBezTo>
                      <a:pt x="3"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98" name="Freeform 3283">
                <a:extLst>
                  <a:ext uri="{FF2B5EF4-FFF2-40B4-BE49-F238E27FC236}">
                    <a16:creationId xmlns:a16="http://schemas.microsoft.com/office/drawing/2014/main" id="{027AB837-40B1-8F78-FBD9-50E1AA369D7E}"/>
                  </a:ext>
                </a:extLst>
              </p:cNvPr>
              <p:cNvSpPr>
                <a:spLocks noEditPoints="1"/>
              </p:cNvSpPr>
              <p:nvPr/>
            </p:nvSpPr>
            <p:spPr bwMode="auto">
              <a:xfrm>
                <a:off x="6254985" y="-1095417"/>
                <a:ext cx="6833573" cy="4946547"/>
              </a:xfrm>
              <a:custGeom>
                <a:avLst/>
                <a:gdLst>
                  <a:gd name="T0" fmla="*/ 1886 w 2477"/>
                  <a:gd name="T1" fmla="*/ 1561 h 1793"/>
                  <a:gd name="T2" fmla="*/ 1717 w 2477"/>
                  <a:gd name="T3" fmla="*/ 1416 h 1793"/>
                  <a:gd name="T4" fmla="*/ 1361 w 2477"/>
                  <a:gd name="T5" fmla="*/ 1067 h 1793"/>
                  <a:gd name="T6" fmla="*/ 957 w 2477"/>
                  <a:gd name="T7" fmla="*/ 855 h 1793"/>
                  <a:gd name="T8" fmla="*/ 981 w 2477"/>
                  <a:gd name="T9" fmla="*/ 347 h 1793"/>
                  <a:gd name="T10" fmla="*/ 523 w 2477"/>
                  <a:gd name="T11" fmla="*/ 302 h 1793"/>
                  <a:gd name="T12" fmla="*/ 121 w 2477"/>
                  <a:gd name="T13" fmla="*/ 57 h 1793"/>
                  <a:gd name="T14" fmla="*/ 119 w 2477"/>
                  <a:gd name="T15" fmla="*/ 413 h 1793"/>
                  <a:gd name="T16" fmla="*/ 696 w 2477"/>
                  <a:gd name="T17" fmla="*/ 444 h 1793"/>
                  <a:gd name="T18" fmla="*/ 708 w 2477"/>
                  <a:gd name="T19" fmla="*/ 810 h 1793"/>
                  <a:gd name="T20" fmla="*/ 905 w 2477"/>
                  <a:gd name="T21" fmla="*/ 1185 h 1793"/>
                  <a:gd name="T22" fmla="*/ 1297 w 2477"/>
                  <a:gd name="T23" fmla="*/ 1330 h 1793"/>
                  <a:gd name="T24" fmla="*/ 1648 w 2477"/>
                  <a:gd name="T25" fmla="*/ 1613 h 1793"/>
                  <a:gd name="T26" fmla="*/ 2183 w 2477"/>
                  <a:gd name="T27" fmla="*/ 1646 h 1793"/>
                  <a:gd name="T28" fmla="*/ 2363 w 2477"/>
                  <a:gd name="T29" fmla="*/ 1637 h 1793"/>
                  <a:gd name="T30" fmla="*/ 2202 w 2477"/>
                  <a:gd name="T31" fmla="*/ 1649 h 1793"/>
                  <a:gd name="T32" fmla="*/ 2159 w 2477"/>
                  <a:gd name="T33" fmla="*/ 1577 h 1793"/>
                  <a:gd name="T34" fmla="*/ 2216 w 2477"/>
                  <a:gd name="T35" fmla="*/ 1565 h 1793"/>
                  <a:gd name="T36" fmla="*/ 2216 w 2477"/>
                  <a:gd name="T37" fmla="*/ 1565 h 1793"/>
                  <a:gd name="T38" fmla="*/ 1701 w 2477"/>
                  <a:gd name="T39" fmla="*/ 1601 h 1793"/>
                  <a:gd name="T40" fmla="*/ 1648 w 2477"/>
                  <a:gd name="T41" fmla="*/ 1568 h 1793"/>
                  <a:gd name="T42" fmla="*/ 1599 w 2477"/>
                  <a:gd name="T43" fmla="*/ 1535 h 1793"/>
                  <a:gd name="T44" fmla="*/ 1589 w 2477"/>
                  <a:gd name="T45" fmla="*/ 1430 h 1793"/>
                  <a:gd name="T46" fmla="*/ 1523 w 2477"/>
                  <a:gd name="T47" fmla="*/ 1352 h 1793"/>
                  <a:gd name="T48" fmla="*/ 1644 w 2477"/>
                  <a:gd name="T49" fmla="*/ 1459 h 1793"/>
                  <a:gd name="T50" fmla="*/ 1591 w 2477"/>
                  <a:gd name="T51" fmla="*/ 1304 h 1793"/>
                  <a:gd name="T52" fmla="*/ 1463 w 2477"/>
                  <a:gd name="T53" fmla="*/ 1283 h 1793"/>
                  <a:gd name="T54" fmla="*/ 884 w 2477"/>
                  <a:gd name="T55" fmla="*/ 1067 h 1793"/>
                  <a:gd name="T56" fmla="*/ 798 w 2477"/>
                  <a:gd name="T57" fmla="*/ 304 h 1793"/>
                  <a:gd name="T58" fmla="*/ 763 w 2477"/>
                  <a:gd name="T59" fmla="*/ 546 h 1793"/>
                  <a:gd name="T60" fmla="*/ 732 w 2477"/>
                  <a:gd name="T61" fmla="*/ 499 h 1793"/>
                  <a:gd name="T62" fmla="*/ 727 w 2477"/>
                  <a:gd name="T63" fmla="*/ 642 h 1793"/>
                  <a:gd name="T64" fmla="*/ 710 w 2477"/>
                  <a:gd name="T65" fmla="*/ 810 h 1793"/>
                  <a:gd name="T66" fmla="*/ 869 w 2477"/>
                  <a:gd name="T67" fmla="*/ 998 h 1793"/>
                  <a:gd name="T68" fmla="*/ 829 w 2477"/>
                  <a:gd name="T69" fmla="*/ 530 h 1793"/>
                  <a:gd name="T70" fmla="*/ 836 w 2477"/>
                  <a:gd name="T71" fmla="*/ 311 h 1793"/>
                  <a:gd name="T72" fmla="*/ 796 w 2477"/>
                  <a:gd name="T73" fmla="*/ 304 h 1793"/>
                  <a:gd name="T74" fmla="*/ 618 w 2477"/>
                  <a:gd name="T75" fmla="*/ 368 h 1793"/>
                  <a:gd name="T76" fmla="*/ 269 w 2477"/>
                  <a:gd name="T77" fmla="*/ 280 h 1793"/>
                  <a:gd name="T78" fmla="*/ 119 w 2477"/>
                  <a:gd name="T79" fmla="*/ 174 h 1793"/>
                  <a:gd name="T80" fmla="*/ 273 w 2477"/>
                  <a:gd name="T81" fmla="*/ 207 h 1793"/>
                  <a:gd name="T82" fmla="*/ 516 w 2477"/>
                  <a:gd name="T83" fmla="*/ 299 h 1793"/>
                  <a:gd name="T84" fmla="*/ 164 w 2477"/>
                  <a:gd name="T85" fmla="*/ 147 h 1793"/>
                  <a:gd name="T86" fmla="*/ 117 w 2477"/>
                  <a:gd name="T87" fmla="*/ 174 h 1793"/>
                  <a:gd name="T88" fmla="*/ 147 w 2477"/>
                  <a:gd name="T89" fmla="*/ 254 h 1793"/>
                  <a:gd name="T90" fmla="*/ 271 w 2477"/>
                  <a:gd name="T91" fmla="*/ 280 h 1793"/>
                  <a:gd name="T92" fmla="*/ 392 w 2477"/>
                  <a:gd name="T93" fmla="*/ 418 h 1793"/>
                  <a:gd name="T94" fmla="*/ 746 w 2477"/>
                  <a:gd name="T95" fmla="*/ 454 h 1793"/>
                  <a:gd name="T96" fmla="*/ 722 w 2477"/>
                  <a:gd name="T97" fmla="*/ 485 h 1793"/>
                  <a:gd name="T98" fmla="*/ 644 w 2477"/>
                  <a:gd name="T99" fmla="*/ 706 h 1793"/>
                  <a:gd name="T100" fmla="*/ 710 w 2477"/>
                  <a:gd name="T101" fmla="*/ 810 h 1793"/>
                  <a:gd name="T102" fmla="*/ 872 w 2477"/>
                  <a:gd name="T103" fmla="*/ 1003 h 1793"/>
                  <a:gd name="T104" fmla="*/ 953 w 2477"/>
                  <a:gd name="T105" fmla="*/ 1145 h 1793"/>
                  <a:gd name="T106" fmla="*/ 1057 w 2477"/>
                  <a:gd name="T107" fmla="*/ 1062 h 1793"/>
                  <a:gd name="T108" fmla="*/ 1361 w 2477"/>
                  <a:gd name="T109" fmla="*/ 1067 h 1793"/>
                  <a:gd name="T110" fmla="*/ 1297 w 2477"/>
                  <a:gd name="T111" fmla="*/ 1330 h 1793"/>
                  <a:gd name="T112" fmla="*/ 1599 w 2477"/>
                  <a:gd name="T113" fmla="*/ 1532 h 1793"/>
                  <a:gd name="T114" fmla="*/ 1739 w 2477"/>
                  <a:gd name="T115" fmla="*/ 1625 h 1793"/>
                  <a:gd name="T116" fmla="*/ 1886 w 2477"/>
                  <a:gd name="T117" fmla="*/ 1561 h 1793"/>
                  <a:gd name="T118" fmla="*/ 2114 w 2477"/>
                  <a:gd name="T119" fmla="*/ 1641 h 1793"/>
                  <a:gd name="T120" fmla="*/ 2309 w 2477"/>
                  <a:gd name="T121" fmla="*/ 1656 h 17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477" h="1793">
                    <a:moveTo>
                      <a:pt x="2363" y="1637"/>
                    </a:moveTo>
                    <a:lnTo>
                      <a:pt x="2363" y="1637"/>
                    </a:lnTo>
                    <a:lnTo>
                      <a:pt x="2387" y="1556"/>
                    </a:lnTo>
                    <a:lnTo>
                      <a:pt x="2387" y="1554"/>
                    </a:lnTo>
                    <a:lnTo>
                      <a:pt x="2306" y="1580"/>
                    </a:lnTo>
                    <a:lnTo>
                      <a:pt x="2280" y="1554"/>
                    </a:lnTo>
                    <a:lnTo>
                      <a:pt x="2235" y="1461"/>
                    </a:lnTo>
                    <a:lnTo>
                      <a:pt x="2235" y="1459"/>
                    </a:lnTo>
                    <a:lnTo>
                      <a:pt x="2157" y="1577"/>
                    </a:lnTo>
                    <a:lnTo>
                      <a:pt x="2045" y="1615"/>
                    </a:lnTo>
                    <a:lnTo>
                      <a:pt x="1886" y="1561"/>
                    </a:lnTo>
                    <a:lnTo>
                      <a:pt x="1886" y="1558"/>
                    </a:lnTo>
                    <a:lnTo>
                      <a:pt x="1886" y="1558"/>
                    </a:lnTo>
                    <a:lnTo>
                      <a:pt x="1886" y="1558"/>
                    </a:lnTo>
                    <a:lnTo>
                      <a:pt x="1886" y="1558"/>
                    </a:lnTo>
                    <a:lnTo>
                      <a:pt x="1701" y="1601"/>
                    </a:lnTo>
                    <a:lnTo>
                      <a:pt x="1663" y="1575"/>
                    </a:lnTo>
                    <a:lnTo>
                      <a:pt x="1717" y="1418"/>
                    </a:lnTo>
                    <a:lnTo>
                      <a:pt x="1720" y="1418"/>
                    </a:lnTo>
                    <a:lnTo>
                      <a:pt x="1717" y="1418"/>
                    </a:lnTo>
                    <a:lnTo>
                      <a:pt x="1720" y="1416"/>
                    </a:lnTo>
                    <a:lnTo>
                      <a:pt x="1717" y="1416"/>
                    </a:lnTo>
                    <a:lnTo>
                      <a:pt x="1644" y="1378"/>
                    </a:lnTo>
                    <a:lnTo>
                      <a:pt x="1646" y="1340"/>
                    </a:lnTo>
                    <a:lnTo>
                      <a:pt x="1679" y="1242"/>
                    </a:lnTo>
                    <a:lnTo>
                      <a:pt x="1679" y="1242"/>
                    </a:lnTo>
                    <a:lnTo>
                      <a:pt x="1542" y="1271"/>
                    </a:lnTo>
                    <a:lnTo>
                      <a:pt x="1432" y="1219"/>
                    </a:lnTo>
                    <a:lnTo>
                      <a:pt x="1361" y="1067"/>
                    </a:lnTo>
                    <a:lnTo>
                      <a:pt x="1361" y="1067"/>
                    </a:lnTo>
                    <a:lnTo>
                      <a:pt x="1361" y="1067"/>
                    </a:lnTo>
                    <a:lnTo>
                      <a:pt x="1361" y="1067"/>
                    </a:lnTo>
                    <a:lnTo>
                      <a:pt x="1361" y="1067"/>
                    </a:lnTo>
                    <a:lnTo>
                      <a:pt x="1211" y="1007"/>
                    </a:lnTo>
                    <a:lnTo>
                      <a:pt x="1211" y="1007"/>
                    </a:lnTo>
                    <a:lnTo>
                      <a:pt x="1209" y="1007"/>
                    </a:lnTo>
                    <a:lnTo>
                      <a:pt x="1209" y="1007"/>
                    </a:lnTo>
                    <a:lnTo>
                      <a:pt x="1209" y="1007"/>
                    </a:lnTo>
                    <a:lnTo>
                      <a:pt x="1055" y="1060"/>
                    </a:lnTo>
                    <a:lnTo>
                      <a:pt x="884" y="1067"/>
                    </a:lnTo>
                    <a:lnTo>
                      <a:pt x="874" y="1003"/>
                    </a:lnTo>
                    <a:lnTo>
                      <a:pt x="874" y="1005"/>
                    </a:lnTo>
                    <a:lnTo>
                      <a:pt x="872" y="1003"/>
                    </a:lnTo>
                    <a:lnTo>
                      <a:pt x="957" y="855"/>
                    </a:lnTo>
                    <a:lnTo>
                      <a:pt x="957" y="853"/>
                    </a:lnTo>
                    <a:lnTo>
                      <a:pt x="786" y="829"/>
                    </a:lnTo>
                    <a:lnTo>
                      <a:pt x="765" y="763"/>
                    </a:lnTo>
                    <a:lnTo>
                      <a:pt x="793" y="737"/>
                    </a:lnTo>
                    <a:lnTo>
                      <a:pt x="793" y="737"/>
                    </a:lnTo>
                    <a:lnTo>
                      <a:pt x="729" y="642"/>
                    </a:lnTo>
                    <a:lnTo>
                      <a:pt x="829" y="530"/>
                    </a:lnTo>
                    <a:lnTo>
                      <a:pt x="967" y="494"/>
                    </a:lnTo>
                    <a:lnTo>
                      <a:pt x="969" y="494"/>
                    </a:lnTo>
                    <a:lnTo>
                      <a:pt x="879" y="394"/>
                    </a:lnTo>
                    <a:lnTo>
                      <a:pt x="981" y="347"/>
                    </a:lnTo>
                    <a:lnTo>
                      <a:pt x="983" y="347"/>
                    </a:lnTo>
                    <a:lnTo>
                      <a:pt x="879" y="238"/>
                    </a:lnTo>
                    <a:lnTo>
                      <a:pt x="834" y="311"/>
                    </a:lnTo>
                    <a:lnTo>
                      <a:pt x="798" y="302"/>
                    </a:lnTo>
                    <a:lnTo>
                      <a:pt x="801" y="302"/>
                    </a:lnTo>
                    <a:lnTo>
                      <a:pt x="798" y="302"/>
                    </a:lnTo>
                    <a:lnTo>
                      <a:pt x="798" y="302"/>
                    </a:lnTo>
                    <a:lnTo>
                      <a:pt x="798" y="302"/>
                    </a:lnTo>
                    <a:lnTo>
                      <a:pt x="618" y="368"/>
                    </a:lnTo>
                    <a:lnTo>
                      <a:pt x="523" y="302"/>
                    </a:lnTo>
                    <a:lnTo>
                      <a:pt x="523" y="302"/>
                    </a:lnTo>
                    <a:lnTo>
                      <a:pt x="520" y="299"/>
                    </a:lnTo>
                    <a:lnTo>
                      <a:pt x="475" y="138"/>
                    </a:lnTo>
                    <a:lnTo>
                      <a:pt x="475" y="136"/>
                    </a:lnTo>
                    <a:lnTo>
                      <a:pt x="337" y="240"/>
                    </a:lnTo>
                    <a:lnTo>
                      <a:pt x="276" y="207"/>
                    </a:lnTo>
                    <a:lnTo>
                      <a:pt x="278" y="169"/>
                    </a:lnTo>
                    <a:lnTo>
                      <a:pt x="278" y="169"/>
                    </a:lnTo>
                    <a:lnTo>
                      <a:pt x="164" y="147"/>
                    </a:lnTo>
                    <a:lnTo>
                      <a:pt x="166" y="147"/>
                    </a:lnTo>
                    <a:lnTo>
                      <a:pt x="164" y="147"/>
                    </a:lnTo>
                    <a:lnTo>
                      <a:pt x="121" y="57"/>
                    </a:lnTo>
                    <a:lnTo>
                      <a:pt x="121" y="55"/>
                    </a:lnTo>
                    <a:lnTo>
                      <a:pt x="45" y="0"/>
                    </a:lnTo>
                    <a:lnTo>
                      <a:pt x="105" y="143"/>
                    </a:lnTo>
                    <a:lnTo>
                      <a:pt x="105" y="143"/>
                    </a:lnTo>
                    <a:lnTo>
                      <a:pt x="52" y="207"/>
                    </a:lnTo>
                    <a:lnTo>
                      <a:pt x="50" y="209"/>
                    </a:lnTo>
                    <a:lnTo>
                      <a:pt x="133" y="219"/>
                    </a:lnTo>
                    <a:lnTo>
                      <a:pt x="147" y="252"/>
                    </a:lnTo>
                    <a:lnTo>
                      <a:pt x="0" y="373"/>
                    </a:lnTo>
                    <a:lnTo>
                      <a:pt x="3" y="373"/>
                    </a:lnTo>
                    <a:lnTo>
                      <a:pt x="119" y="413"/>
                    </a:lnTo>
                    <a:lnTo>
                      <a:pt x="152" y="356"/>
                    </a:lnTo>
                    <a:lnTo>
                      <a:pt x="152" y="356"/>
                    </a:lnTo>
                    <a:lnTo>
                      <a:pt x="152" y="356"/>
                    </a:lnTo>
                    <a:lnTo>
                      <a:pt x="269" y="280"/>
                    </a:lnTo>
                    <a:lnTo>
                      <a:pt x="387" y="290"/>
                    </a:lnTo>
                    <a:lnTo>
                      <a:pt x="459" y="356"/>
                    </a:lnTo>
                    <a:lnTo>
                      <a:pt x="390" y="421"/>
                    </a:lnTo>
                    <a:lnTo>
                      <a:pt x="511" y="406"/>
                    </a:lnTo>
                    <a:lnTo>
                      <a:pt x="511" y="406"/>
                    </a:lnTo>
                    <a:lnTo>
                      <a:pt x="511" y="406"/>
                    </a:lnTo>
                    <a:lnTo>
                      <a:pt x="696" y="444"/>
                    </a:lnTo>
                    <a:lnTo>
                      <a:pt x="722" y="482"/>
                    </a:lnTo>
                    <a:lnTo>
                      <a:pt x="606" y="604"/>
                    </a:lnTo>
                    <a:lnTo>
                      <a:pt x="606" y="604"/>
                    </a:lnTo>
                    <a:lnTo>
                      <a:pt x="606" y="606"/>
                    </a:lnTo>
                    <a:lnTo>
                      <a:pt x="606" y="606"/>
                    </a:lnTo>
                    <a:lnTo>
                      <a:pt x="606" y="606"/>
                    </a:lnTo>
                    <a:lnTo>
                      <a:pt x="658" y="670"/>
                    </a:lnTo>
                    <a:lnTo>
                      <a:pt x="641" y="703"/>
                    </a:lnTo>
                    <a:lnTo>
                      <a:pt x="573" y="779"/>
                    </a:lnTo>
                    <a:lnTo>
                      <a:pt x="570" y="779"/>
                    </a:lnTo>
                    <a:lnTo>
                      <a:pt x="708" y="810"/>
                    </a:lnTo>
                    <a:lnTo>
                      <a:pt x="786" y="900"/>
                    </a:lnTo>
                    <a:lnTo>
                      <a:pt x="791" y="1071"/>
                    </a:lnTo>
                    <a:lnTo>
                      <a:pt x="791" y="1071"/>
                    </a:lnTo>
                    <a:lnTo>
                      <a:pt x="791" y="1071"/>
                    </a:lnTo>
                    <a:lnTo>
                      <a:pt x="791" y="1071"/>
                    </a:lnTo>
                    <a:lnTo>
                      <a:pt x="791" y="1071"/>
                    </a:lnTo>
                    <a:lnTo>
                      <a:pt x="905" y="1185"/>
                    </a:lnTo>
                    <a:lnTo>
                      <a:pt x="905" y="1185"/>
                    </a:lnTo>
                    <a:lnTo>
                      <a:pt x="905" y="1185"/>
                    </a:lnTo>
                    <a:lnTo>
                      <a:pt x="905" y="1185"/>
                    </a:lnTo>
                    <a:lnTo>
                      <a:pt x="905" y="1185"/>
                    </a:lnTo>
                    <a:lnTo>
                      <a:pt x="1067" y="1200"/>
                    </a:lnTo>
                    <a:lnTo>
                      <a:pt x="1067" y="1200"/>
                    </a:lnTo>
                    <a:lnTo>
                      <a:pt x="1067" y="1200"/>
                    </a:lnTo>
                    <a:lnTo>
                      <a:pt x="1069" y="1200"/>
                    </a:lnTo>
                    <a:lnTo>
                      <a:pt x="1069" y="1200"/>
                    </a:lnTo>
                    <a:lnTo>
                      <a:pt x="1169" y="1064"/>
                    </a:lnTo>
                    <a:lnTo>
                      <a:pt x="1247" y="1064"/>
                    </a:lnTo>
                    <a:lnTo>
                      <a:pt x="1314" y="1162"/>
                    </a:lnTo>
                    <a:lnTo>
                      <a:pt x="1311" y="1159"/>
                    </a:lnTo>
                    <a:lnTo>
                      <a:pt x="1314" y="1162"/>
                    </a:lnTo>
                    <a:lnTo>
                      <a:pt x="1297" y="1330"/>
                    </a:lnTo>
                    <a:lnTo>
                      <a:pt x="1297" y="1333"/>
                    </a:lnTo>
                    <a:lnTo>
                      <a:pt x="1463" y="1285"/>
                    </a:lnTo>
                    <a:lnTo>
                      <a:pt x="1511" y="1337"/>
                    </a:lnTo>
                    <a:lnTo>
                      <a:pt x="1494" y="1373"/>
                    </a:lnTo>
                    <a:lnTo>
                      <a:pt x="1494" y="1373"/>
                    </a:lnTo>
                    <a:lnTo>
                      <a:pt x="1591" y="1432"/>
                    </a:lnTo>
                    <a:lnTo>
                      <a:pt x="1599" y="1535"/>
                    </a:lnTo>
                    <a:lnTo>
                      <a:pt x="1599" y="1535"/>
                    </a:lnTo>
                    <a:lnTo>
                      <a:pt x="1599" y="1535"/>
                    </a:lnTo>
                    <a:lnTo>
                      <a:pt x="1648" y="1611"/>
                    </a:lnTo>
                    <a:lnTo>
                      <a:pt x="1648" y="1613"/>
                    </a:lnTo>
                    <a:lnTo>
                      <a:pt x="1648" y="1613"/>
                    </a:lnTo>
                    <a:lnTo>
                      <a:pt x="1665" y="1772"/>
                    </a:lnTo>
                    <a:lnTo>
                      <a:pt x="1665" y="1774"/>
                    </a:lnTo>
                    <a:lnTo>
                      <a:pt x="1805" y="1639"/>
                    </a:lnTo>
                    <a:lnTo>
                      <a:pt x="1919" y="1660"/>
                    </a:lnTo>
                    <a:lnTo>
                      <a:pt x="1917" y="1660"/>
                    </a:lnTo>
                    <a:lnTo>
                      <a:pt x="1919" y="1660"/>
                    </a:lnTo>
                    <a:lnTo>
                      <a:pt x="2026" y="1791"/>
                    </a:lnTo>
                    <a:lnTo>
                      <a:pt x="2029" y="1793"/>
                    </a:lnTo>
                    <a:lnTo>
                      <a:pt x="2112" y="1641"/>
                    </a:lnTo>
                    <a:lnTo>
                      <a:pt x="2183" y="1646"/>
                    </a:lnTo>
                    <a:lnTo>
                      <a:pt x="2195" y="1682"/>
                    </a:lnTo>
                    <a:lnTo>
                      <a:pt x="2309" y="1656"/>
                    </a:lnTo>
                    <a:lnTo>
                      <a:pt x="2385" y="1722"/>
                    </a:lnTo>
                    <a:lnTo>
                      <a:pt x="2385" y="1722"/>
                    </a:lnTo>
                    <a:lnTo>
                      <a:pt x="2477" y="1741"/>
                    </a:lnTo>
                    <a:lnTo>
                      <a:pt x="2363" y="1637"/>
                    </a:lnTo>
                    <a:close/>
                    <a:moveTo>
                      <a:pt x="2363" y="1639"/>
                    </a:moveTo>
                    <a:lnTo>
                      <a:pt x="2473" y="1741"/>
                    </a:lnTo>
                    <a:lnTo>
                      <a:pt x="2385" y="1722"/>
                    </a:lnTo>
                    <a:lnTo>
                      <a:pt x="2363" y="1639"/>
                    </a:lnTo>
                    <a:close/>
                    <a:moveTo>
                      <a:pt x="2363" y="1637"/>
                    </a:moveTo>
                    <a:lnTo>
                      <a:pt x="2340" y="1615"/>
                    </a:lnTo>
                    <a:lnTo>
                      <a:pt x="2385" y="1558"/>
                    </a:lnTo>
                    <a:lnTo>
                      <a:pt x="2363" y="1637"/>
                    </a:lnTo>
                    <a:close/>
                    <a:moveTo>
                      <a:pt x="2385" y="1556"/>
                    </a:moveTo>
                    <a:lnTo>
                      <a:pt x="2340" y="1613"/>
                    </a:lnTo>
                    <a:lnTo>
                      <a:pt x="2306" y="1580"/>
                    </a:lnTo>
                    <a:lnTo>
                      <a:pt x="2385" y="1556"/>
                    </a:lnTo>
                    <a:close/>
                    <a:moveTo>
                      <a:pt x="2202" y="1649"/>
                    </a:moveTo>
                    <a:lnTo>
                      <a:pt x="2304" y="1656"/>
                    </a:lnTo>
                    <a:lnTo>
                      <a:pt x="2197" y="1682"/>
                    </a:lnTo>
                    <a:lnTo>
                      <a:pt x="2202" y="1649"/>
                    </a:lnTo>
                    <a:close/>
                    <a:moveTo>
                      <a:pt x="2202" y="1646"/>
                    </a:moveTo>
                    <a:lnTo>
                      <a:pt x="2209" y="1611"/>
                    </a:lnTo>
                    <a:lnTo>
                      <a:pt x="2306" y="1580"/>
                    </a:lnTo>
                    <a:lnTo>
                      <a:pt x="2340" y="1615"/>
                    </a:lnTo>
                    <a:lnTo>
                      <a:pt x="2306" y="1656"/>
                    </a:lnTo>
                    <a:lnTo>
                      <a:pt x="2202" y="1646"/>
                    </a:lnTo>
                    <a:close/>
                    <a:moveTo>
                      <a:pt x="2114" y="1639"/>
                    </a:moveTo>
                    <a:lnTo>
                      <a:pt x="2157" y="1577"/>
                    </a:lnTo>
                    <a:lnTo>
                      <a:pt x="2173" y="1620"/>
                    </a:lnTo>
                    <a:lnTo>
                      <a:pt x="2114" y="1639"/>
                    </a:lnTo>
                    <a:close/>
                    <a:moveTo>
                      <a:pt x="2159" y="1577"/>
                    </a:moveTo>
                    <a:lnTo>
                      <a:pt x="2216" y="1565"/>
                    </a:lnTo>
                    <a:lnTo>
                      <a:pt x="2209" y="1611"/>
                    </a:lnTo>
                    <a:lnTo>
                      <a:pt x="2173" y="1620"/>
                    </a:lnTo>
                    <a:lnTo>
                      <a:pt x="2159" y="1577"/>
                    </a:lnTo>
                    <a:close/>
                    <a:moveTo>
                      <a:pt x="2209" y="1611"/>
                    </a:moveTo>
                    <a:lnTo>
                      <a:pt x="2202" y="1646"/>
                    </a:lnTo>
                    <a:lnTo>
                      <a:pt x="2183" y="1646"/>
                    </a:lnTo>
                    <a:lnTo>
                      <a:pt x="2173" y="1622"/>
                    </a:lnTo>
                    <a:lnTo>
                      <a:pt x="2209" y="1611"/>
                    </a:lnTo>
                    <a:close/>
                    <a:moveTo>
                      <a:pt x="2209" y="1611"/>
                    </a:moveTo>
                    <a:lnTo>
                      <a:pt x="2216" y="1565"/>
                    </a:lnTo>
                    <a:lnTo>
                      <a:pt x="2280" y="1554"/>
                    </a:lnTo>
                    <a:lnTo>
                      <a:pt x="2306" y="1580"/>
                    </a:lnTo>
                    <a:lnTo>
                      <a:pt x="2209" y="1611"/>
                    </a:lnTo>
                    <a:close/>
                    <a:moveTo>
                      <a:pt x="2280" y="1554"/>
                    </a:moveTo>
                    <a:lnTo>
                      <a:pt x="2216" y="1565"/>
                    </a:lnTo>
                    <a:lnTo>
                      <a:pt x="2235" y="1461"/>
                    </a:lnTo>
                    <a:lnTo>
                      <a:pt x="2280" y="1554"/>
                    </a:lnTo>
                    <a:close/>
                    <a:moveTo>
                      <a:pt x="2216" y="1565"/>
                    </a:moveTo>
                    <a:lnTo>
                      <a:pt x="2159" y="1577"/>
                    </a:lnTo>
                    <a:lnTo>
                      <a:pt x="2235" y="1463"/>
                    </a:lnTo>
                    <a:lnTo>
                      <a:pt x="2216" y="1565"/>
                    </a:lnTo>
                    <a:close/>
                    <a:moveTo>
                      <a:pt x="2157" y="1577"/>
                    </a:moveTo>
                    <a:lnTo>
                      <a:pt x="2112" y="1641"/>
                    </a:lnTo>
                    <a:lnTo>
                      <a:pt x="2045" y="1618"/>
                    </a:lnTo>
                    <a:lnTo>
                      <a:pt x="2157" y="1577"/>
                    </a:lnTo>
                    <a:close/>
                    <a:moveTo>
                      <a:pt x="2109" y="1641"/>
                    </a:moveTo>
                    <a:lnTo>
                      <a:pt x="1924" y="1660"/>
                    </a:lnTo>
                    <a:lnTo>
                      <a:pt x="2045" y="1618"/>
                    </a:lnTo>
                    <a:lnTo>
                      <a:pt x="2109" y="1641"/>
                    </a:lnTo>
                    <a:close/>
                    <a:moveTo>
                      <a:pt x="1881" y="1561"/>
                    </a:moveTo>
                    <a:lnTo>
                      <a:pt x="1739" y="1625"/>
                    </a:lnTo>
                    <a:lnTo>
                      <a:pt x="1701" y="1601"/>
                    </a:lnTo>
                    <a:lnTo>
                      <a:pt x="1881" y="1561"/>
                    </a:lnTo>
                    <a:close/>
                    <a:moveTo>
                      <a:pt x="1701" y="1601"/>
                    </a:moveTo>
                    <a:lnTo>
                      <a:pt x="1736" y="1625"/>
                    </a:lnTo>
                    <a:lnTo>
                      <a:pt x="1651" y="1611"/>
                    </a:lnTo>
                    <a:lnTo>
                      <a:pt x="1701" y="1601"/>
                    </a:lnTo>
                    <a:close/>
                    <a:moveTo>
                      <a:pt x="1698" y="1601"/>
                    </a:moveTo>
                    <a:lnTo>
                      <a:pt x="1651" y="1611"/>
                    </a:lnTo>
                    <a:lnTo>
                      <a:pt x="1663" y="1577"/>
                    </a:lnTo>
                    <a:lnTo>
                      <a:pt x="1698" y="1601"/>
                    </a:lnTo>
                    <a:close/>
                    <a:moveTo>
                      <a:pt x="1651" y="1608"/>
                    </a:moveTo>
                    <a:lnTo>
                      <a:pt x="1648" y="1568"/>
                    </a:lnTo>
                    <a:lnTo>
                      <a:pt x="1663" y="1575"/>
                    </a:lnTo>
                    <a:lnTo>
                      <a:pt x="1651" y="1608"/>
                    </a:lnTo>
                    <a:close/>
                    <a:moveTo>
                      <a:pt x="1648" y="1565"/>
                    </a:moveTo>
                    <a:lnTo>
                      <a:pt x="1644" y="1459"/>
                    </a:lnTo>
                    <a:lnTo>
                      <a:pt x="1644" y="1459"/>
                    </a:lnTo>
                    <a:lnTo>
                      <a:pt x="1717" y="1418"/>
                    </a:lnTo>
                    <a:lnTo>
                      <a:pt x="1663" y="1575"/>
                    </a:lnTo>
                    <a:lnTo>
                      <a:pt x="1648" y="1565"/>
                    </a:lnTo>
                    <a:close/>
                    <a:moveTo>
                      <a:pt x="1644" y="1461"/>
                    </a:moveTo>
                    <a:lnTo>
                      <a:pt x="1648" y="1565"/>
                    </a:lnTo>
                    <a:lnTo>
                      <a:pt x="1599" y="1535"/>
                    </a:lnTo>
                    <a:lnTo>
                      <a:pt x="1644" y="1461"/>
                    </a:lnTo>
                    <a:close/>
                    <a:moveTo>
                      <a:pt x="1523" y="1352"/>
                    </a:moveTo>
                    <a:lnTo>
                      <a:pt x="1553" y="1333"/>
                    </a:lnTo>
                    <a:lnTo>
                      <a:pt x="1644" y="1380"/>
                    </a:lnTo>
                    <a:lnTo>
                      <a:pt x="1644" y="1425"/>
                    </a:lnTo>
                    <a:lnTo>
                      <a:pt x="1591" y="1432"/>
                    </a:lnTo>
                    <a:lnTo>
                      <a:pt x="1523" y="1352"/>
                    </a:lnTo>
                    <a:close/>
                    <a:moveTo>
                      <a:pt x="1589" y="1430"/>
                    </a:moveTo>
                    <a:lnTo>
                      <a:pt x="1494" y="1373"/>
                    </a:lnTo>
                    <a:lnTo>
                      <a:pt x="1523" y="1354"/>
                    </a:lnTo>
                    <a:lnTo>
                      <a:pt x="1589" y="1430"/>
                    </a:lnTo>
                    <a:close/>
                    <a:moveTo>
                      <a:pt x="1539" y="1271"/>
                    </a:moveTo>
                    <a:lnTo>
                      <a:pt x="1520" y="1314"/>
                    </a:lnTo>
                    <a:lnTo>
                      <a:pt x="1466" y="1285"/>
                    </a:lnTo>
                    <a:lnTo>
                      <a:pt x="1539" y="1271"/>
                    </a:lnTo>
                    <a:close/>
                    <a:moveTo>
                      <a:pt x="1542" y="1271"/>
                    </a:moveTo>
                    <a:lnTo>
                      <a:pt x="1589" y="1304"/>
                    </a:lnTo>
                    <a:lnTo>
                      <a:pt x="1553" y="1330"/>
                    </a:lnTo>
                    <a:lnTo>
                      <a:pt x="1523" y="1314"/>
                    </a:lnTo>
                    <a:lnTo>
                      <a:pt x="1542" y="1271"/>
                    </a:lnTo>
                    <a:close/>
                    <a:moveTo>
                      <a:pt x="1553" y="1330"/>
                    </a:moveTo>
                    <a:lnTo>
                      <a:pt x="1523" y="1352"/>
                    </a:lnTo>
                    <a:lnTo>
                      <a:pt x="1511" y="1337"/>
                    </a:lnTo>
                    <a:lnTo>
                      <a:pt x="1520" y="1314"/>
                    </a:lnTo>
                    <a:lnTo>
                      <a:pt x="1553" y="1330"/>
                    </a:lnTo>
                    <a:close/>
                    <a:moveTo>
                      <a:pt x="1644" y="1428"/>
                    </a:moveTo>
                    <a:lnTo>
                      <a:pt x="1644" y="1459"/>
                    </a:lnTo>
                    <a:lnTo>
                      <a:pt x="1594" y="1432"/>
                    </a:lnTo>
                    <a:lnTo>
                      <a:pt x="1644" y="1428"/>
                    </a:lnTo>
                    <a:close/>
                    <a:moveTo>
                      <a:pt x="1644" y="1459"/>
                    </a:moveTo>
                    <a:lnTo>
                      <a:pt x="1644" y="1428"/>
                    </a:lnTo>
                    <a:lnTo>
                      <a:pt x="1715" y="1418"/>
                    </a:lnTo>
                    <a:lnTo>
                      <a:pt x="1644" y="1459"/>
                    </a:lnTo>
                    <a:close/>
                    <a:moveTo>
                      <a:pt x="1717" y="1418"/>
                    </a:moveTo>
                    <a:lnTo>
                      <a:pt x="1644" y="1425"/>
                    </a:lnTo>
                    <a:lnTo>
                      <a:pt x="1644" y="1380"/>
                    </a:lnTo>
                    <a:lnTo>
                      <a:pt x="1717" y="1418"/>
                    </a:lnTo>
                    <a:close/>
                    <a:moveTo>
                      <a:pt x="1553" y="1330"/>
                    </a:moveTo>
                    <a:lnTo>
                      <a:pt x="1591" y="1304"/>
                    </a:lnTo>
                    <a:lnTo>
                      <a:pt x="1644" y="1342"/>
                    </a:lnTo>
                    <a:lnTo>
                      <a:pt x="1644" y="1378"/>
                    </a:lnTo>
                    <a:lnTo>
                      <a:pt x="1553" y="1330"/>
                    </a:lnTo>
                    <a:close/>
                    <a:moveTo>
                      <a:pt x="1644" y="1340"/>
                    </a:moveTo>
                    <a:lnTo>
                      <a:pt x="1591" y="1304"/>
                    </a:lnTo>
                    <a:lnTo>
                      <a:pt x="1677" y="1245"/>
                    </a:lnTo>
                    <a:lnTo>
                      <a:pt x="1644" y="1340"/>
                    </a:lnTo>
                    <a:close/>
                    <a:moveTo>
                      <a:pt x="1677" y="1245"/>
                    </a:moveTo>
                    <a:lnTo>
                      <a:pt x="1591" y="1304"/>
                    </a:lnTo>
                    <a:lnTo>
                      <a:pt x="1542" y="1271"/>
                    </a:lnTo>
                    <a:lnTo>
                      <a:pt x="1677" y="1245"/>
                    </a:lnTo>
                    <a:close/>
                    <a:moveTo>
                      <a:pt x="1539" y="1271"/>
                    </a:moveTo>
                    <a:lnTo>
                      <a:pt x="1463" y="1283"/>
                    </a:lnTo>
                    <a:lnTo>
                      <a:pt x="1435" y="1221"/>
                    </a:lnTo>
                    <a:lnTo>
                      <a:pt x="1539" y="1271"/>
                    </a:lnTo>
                    <a:close/>
                    <a:moveTo>
                      <a:pt x="1463" y="1283"/>
                    </a:moveTo>
                    <a:lnTo>
                      <a:pt x="1318" y="1164"/>
                    </a:lnTo>
                    <a:lnTo>
                      <a:pt x="1432" y="1219"/>
                    </a:lnTo>
                    <a:lnTo>
                      <a:pt x="1463" y="1283"/>
                    </a:lnTo>
                    <a:close/>
                    <a:moveTo>
                      <a:pt x="1209" y="1010"/>
                    </a:moveTo>
                    <a:lnTo>
                      <a:pt x="1169" y="1062"/>
                    </a:lnTo>
                    <a:lnTo>
                      <a:pt x="1059" y="1060"/>
                    </a:lnTo>
                    <a:lnTo>
                      <a:pt x="1209" y="1010"/>
                    </a:lnTo>
                    <a:close/>
                    <a:moveTo>
                      <a:pt x="1055" y="1062"/>
                    </a:moveTo>
                    <a:lnTo>
                      <a:pt x="953" y="1145"/>
                    </a:lnTo>
                    <a:lnTo>
                      <a:pt x="893" y="1119"/>
                    </a:lnTo>
                    <a:lnTo>
                      <a:pt x="884" y="1067"/>
                    </a:lnTo>
                    <a:lnTo>
                      <a:pt x="1055" y="1062"/>
                    </a:lnTo>
                    <a:close/>
                    <a:moveTo>
                      <a:pt x="872" y="1000"/>
                    </a:moveTo>
                    <a:lnTo>
                      <a:pt x="786" y="832"/>
                    </a:lnTo>
                    <a:lnTo>
                      <a:pt x="955" y="855"/>
                    </a:lnTo>
                    <a:lnTo>
                      <a:pt x="872" y="1000"/>
                    </a:lnTo>
                    <a:close/>
                    <a:moveTo>
                      <a:pt x="824" y="333"/>
                    </a:moveTo>
                    <a:lnTo>
                      <a:pt x="879" y="394"/>
                    </a:lnTo>
                    <a:lnTo>
                      <a:pt x="748" y="454"/>
                    </a:lnTo>
                    <a:lnTo>
                      <a:pt x="824" y="333"/>
                    </a:lnTo>
                    <a:close/>
                    <a:moveTo>
                      <a:pt x="748" y="451"/>
                    </a:moveTo>
                    <a:lnTo>
                      <a:pt x="798" y="304"/>
                    </a:lnTo>
                    <a:lnTo>
                      <a:pt x="822" y="330"/>
                    </a:lnTo>
                    <a:lnTo>
                      <a:pt x="748" y="451"/>
                    </a:lnTo>
                    <a:close/>
                    <a:moveTo>
                      <a:pt x="763" y="546"/>
                    </a:moveTo>
                    <a:lnTo>
                      <a:pt x="727" y="642"/>
                    </a:lnTo>
                    <a:lnTo>
                      <a:pt x="694" y="596"/>
                    </a:lnTo>
                    <a:lnTo>
                      <a:pt x="763" y="546"/>
                    </a:lnTo>
                    <a:close/>
                    <a:moveTo>
                      <a:pt x="763" y="546"/>
                    </a:moveTo>
                    <a:lnTo>
                      <a:pt x="748" y="456"/>
                    </a:lnTo>
                    <a:lnTo>
                      <a:pt x="860" y="494"/>
                    </a:lnTo>
                    <a:lnTo>
                      <a:pt x="829" y="530"/>
                    </a:lnTo>
                    <a:lnTo>
                      <a:pt x="763" y="546"/>
                    </a:lnTo>
                    <a:close/>
                    <a:moveTo>
                      <a:pt x="732" y="497"/>
                    </a:moveTo>
                    <a:lnTo>
                      <a:pt x="722" y="482"/>
                    </a:lnTo>
                    <a:lnTo>
                      <a:pt x="746" y="456"/>
                    </a:lnTo>
                    <a:lnTo>
                      <a:pt x="732" y="497"/>
                    </a:lnTo>
                    <a:close/>
                    <a:moveTo>
                      <a:pt x="748" y="456"/>
                    </a:moveTo>
                    <a:lnTo>
                      <a:pt x="763" y="544"/>
                    </a:lnTo>
                    <a:lnTo>
                      <a:pt x="732" y="497"/>
                    </a:lnTo>
                    <a:lnTo>
                      <a:pt x="748" y="456"/>
                    </a:lnTo>
                    <a:close/>
                    <a:moveTo>
                      <a:pt x="763" y="546"/>
                    </a:moveTo>
                    <a:lnTo>
                      <a:pt x="691" y="596"/>
                    </a:lnTo>
                    <a:lnTo>
                      <a:pt x="732" y="499"/>
                    </a:lnTo>
                    <a:lnTo>
                      <a:pt x="763" y="546"/>
                    </a:lnTo>
                    <a:close/>
                    <a:moveTo>
                      <a:pt x="727" y="642"/>
                    </a:moveTo>
                    <a:lnTo>
                      <a:pt x="679" y="627"/>
                    </a:lnTo>
                    <a:lnTo>
                      <a:pt x="691" y="599"/>
                    </a:lnTo>
                    <a:lnTo>
                      <a:pt x="727" y="642"/>
                    </a:lnTo>
                    <a:close/>
                    <a:moveTo>
                      <a:pt x="727" y="642"/>
                    </a:moveTo>
                    <a:lnTo>
                      <a:pt x="758" y="744"/>
                    </a:lnTo>
                    <a:lnTo>
                      <a:pt x="722" y="751"/>
                    </a:lnTo>
                    <a:lnTo>
                      <a:pt x="658" y="670"/>
                    </a:lnTo>
                    <a:lnTo>
                      <a:pt x="679" y="627"/>
                    </a:lnTo>
                    <a:lnTo>
                      <a:pt x="727" y="642"/>
                    </a:lnTo>
                    <a:close/>
                    <a:moveTo>
                      <a:pt x="729" y="644"/>
                    </a:moveTo>
                    <a:lnTo>
                      <a:pt x="793" y="737"/>
                    </a:lnTo>
                    <a:lnTo>
                      <a:pt x="760" y="744"/>
                    </a:lnTo>
                    <a:lnTo>
                      <a:pt x="729" y="644"/>
                    </a:lnTo>
                    <a:close/>
                    <a:moveTo>
                      <a:pt x="758" y="744"/>
                    </a:moveTo>
                    <a:lnTo>
                      <a:pt x="765" y="763"/>
                    </a:lnTo>
                    <a:lnTo>
                      <a:pt x="744" y="779"/>
                    </a:lnTo>
                    <a:lnTo>
                      <a:pt x="722" y="751"/>
                    </a:lnTo>
                    <a:lnTo>
                      <a:pt x="758" y="744"/>
                    </a:lnTo>
                    <a:close/>
                    <a:moveTo>
                      <a:pt x="744" y="779"/>
                    </a:moveTo>
                    <a:lnTo>
                      <a:pt x="710" y="810"/>
                    </a:lnTo>
                    <a:lnTo>
                      <a:pt x="677" y="760"/>
                    </a:lnTo>
                    <a:lnTo>
                      <a:pt x="722" y="751"/>
                    </a:lnTo>
                    <a:lnTo>
                      <a:pt x="744" y="779"/>
                    </a:lnTo>
                    <a:close/>
                    <a:moveTo>
                      <a:pt x="744" y="779"/>
                    </a:moveTo>
                    <a:lnTo>
                      <a:pt x="784" y="829"/>
                    </a:lnTo>
                    <a:lnTo>
                      <a:pt x="710" y="810"/>
                    </a:lnTo>
                    <a:lnTo>
                      <a:pt x="744" y="779"/>
                    </a:lnTo>
                    <a:close/>
                    <a:moveTo>
                      <a:pt x="869" y="998"/>
                    </a:moveTo>
                    <a:lnTo>
                      <a:pt x="786" y="900"/>
                    </a:lnTo>
                    <a:lnTo>
                      <a:pt x="786" y="832"/>
                    </a:lnTo>
                    <a:lnTo>
                      <a:pt x="869" y="998"/>
                    </a:lnTo>
                    <a:close/>
                    <a:moveTo>
                      <a:pt x="784" y="827"/>
                    </a:moveTo>
                    <a:lnTo>
                      <a:pt x="746" y="779"/>
                    </a:lnTo>
                    <a:lnTo>
                      <a:pt x="765" y="763"/>
                    </a:lnTo>
                    <a:lnTo>
                      <a:pt x="784" y="827"/>
                    </a:lnTo>
                    <a:close/>
                    <a:moveTo>
                      <a:pt x="760" y="744"/>
                    </a:moveTo>
                    <a:lnTo>
                      <a:pt x="791" y="737"/>
                    </a:lnTo>
                    <a:lnTo>
                      <a:pt x="765" y="760"/>
                    </a:lnTo>
                    <a:lnTo>
                      <a:pt x="760" y="744"/>
                    </a:lnTo>
                    <a:close/>
                    <a:moveTo>
                      <a:pt x="729" y="639"/>
                    </a:moveTo>
                    <a:lnTo>
                      <a:pt x="763" y="546"/>
                    </a:lnTo>
                    <a:lnTo>
                      <a:pt x="829" y="530"/>
                    </a:lnTo>
                    <a:lnTo>
                      <a:pt x="729" y="639"/>
                    </a:lnTo>
                    <a:close/>
                    <a:moveTo>
                      <a:pt x="967" y="494"/>
                    </a:moveTo>
                    <a:lnTo>
                      <a:pt x="831" y="530"/>
                    </a:lnTo>
                    <a:lnTo>
                      <a:pt x="862" y="494"/>
                    </a:lnTo>
                    <a:lnTo>
                      <a:pt x="862" y="494"/>
                    </a:lnTo>
                    <a:lnTo>
                      <a:pt x="748" y="456"/>
                    </a:lnTo>
                    <a:lnTo>
                      <a:pt x="879" y="394"/>
                    </a:lnTo>
                    <a:lnTo>
                      <a:pt x="967" y="494"/>
                    </a:lnTo>
                    <a:close/>
                    <a:moveTo>
                      <a:pt x="879" y="394"/>
                    </a:moveTo>
                    <a:lnTo>
                      <a:pt x="824" y="330"/>
                    </a:lnTo>
                    <a:lnTo>
                      <a:pt x="836" y="311"/>
                    </a:lnTo>
                    <a:lnTo>
                      <a:pt x="981" y="347"/>
                    </a:lnTo>
                    <a:lnTo>
                      <a:pt x="879" y="394"/>
                    </a:lnTo>
                    <a:close/>
                    <a:moveTo>
                      <a:pt x="879" y="238"/>
                    </a:moveTo>
                    <a:lnTo>
                      <a:pt x="981" y="347"/>
                    </a:lnTo>
                    <a:lnTo>
                      <a:pt x="836" y="311"/>
                    </a:lnTo>
                    <a:lnTo>
                      <a:pt x="879" y="238"/>
                    </a:lnTo>
                    <a:close/>
                    <a:moveTo>
                      <a:pt x="834" y="311"/>
                    </a:moveTo>
                    <a:lnTo>
                      <a:pt x="822" y="330"/>
                    </a:lnTo>
                    <a:lnTo>
                      <a:pt x="798" y="304"/>
                    </a:lnTo>
                    <a:lnTo>
                      <a:pt x="834" y="311"/>
                    </a:lnTo>
                    <a:close/>
                    <a:moveTo>
                      <a:pt x="796" y="304"/>
                    </a:moveTo>
                    <a:lnTo>
                      <a:pt x="748" y="454"/>
                    </a:lnTo>
                    <a:lnTo>
                      <a:pt x="672" y="406"/>
                    </a:lnTo>
                    <a:lnTo>
                      <a:pt x="796" y="304"/>
                    </a:lnTo>
                    <a:close/>
                    <a:moveTo>
                      <a:pt x="796" y="304"/>
                    </a:moveTo>
                    <a:lnTo>
                      <a:pt x="672" y="406"/>
                    </a:lnTo>
                    <a:lnTo>
                      <a:pt x="618" y="368"/>
                    </a:lnTo>
                    <a:lnTo>
                      <a:pt x="796" y="304"/>
                    </a:lnTo>
                    <a:close/>
                    <a:moveTo>
                      <a:pt x="618" y="368"/>
                    </a:moveTo>
                    <a:lnTo>
                      <a:pt x="672" y="406"/>
                    </a:lnTo>
                    <a:lnTo>
                      <a:pt x="513" y="406"/>
                    </a:lnTo>
                    <a:lnTo>
                      <a:pt x="618" y="368"/>
                    </a:lnTo>
                    <a:close/>
                    <a:moveTo>
                      <a:pt x="511" y="406"/>
                    </a:moveTo>
                    <a:lnTo>
                      <a:pt x="520" y="302"/>
                    </a:lnTo>
                    <a:lnTo>
                      <a:pt x="615" y="368"/>
                    </a:lnTo>
                    <a:lnTo>
                      <a:pt x="511" y="406"/>
                    </a:lnTo>
                    <a:close/>
                    <a:moveTo>
                      <a:pt x="475" y="138"/>
                    </a:moveTo>
                    <a:lnTo>
                      <a:pt x="520" y="299"/>
                    </a:lnTo>
                    <a:lnTo>
                      <a:pt x="337" y="240"/>
                    </a:lnTo>
                    <a:lnTo>
                      <a:pt x="475" y="138"/>
                    </a:lnTo>
                    <a:close/>
                    <a:moveTo>
                      <a:pt x="238" y="231"/>
                    </a:moveTo>
                    <a:lnTo>
                      <a:pt x="271" y="233"/>
                    </a:lnTo>
                    <a:lnTo>
                      <a:pt x="269" y="280"/>
                    </a:lnTo>
                    <a:lnTo>
                      <a:pt x="212" y="266"/>
                    </a:lnTo>
                    <a:lnTo>
                      <a:pt x="238" y="231"/>
                    </a:lnTo>
                    <a:close/>
                    <a:moveTo>
                      <a:pt x="152" y="354"/>
                    </a:moveTo>
                    <a:lnTo>
                      <a:pt x="147" y="254"/>
                    </a:lnTo>
                    <a:lnTo>
                      <a:pt x="209" y="269"/>
                    </a:lnTo>
                    <a:lnTo>
                      <a:pt x="152" y="354"/>
                    </a:lnTo>
                    <a:close/>
                    <a:moveTo>
                      <a:pt x="164" y="150"/>
                    </a:moveTo>
                    <a:lnTo>
                      <a:pt x="257" y="197"/>
                    </a:lnTo>
                    <a:lnTo>
                      <a:pt x="235" y="228"/>
                    </a:lnTo>
                    <a:lnTo>
                      <a:pt x="136" y="216"/>
                    </a:lnTo>
                    <a:lnTo>
                      <a:pt x="119" y="174"/>
                    </a:lnTo>
                    <a:lnTo>
                      <a:pt x="164" y="150"/>
                    </a:lnTo>
                    <a:close/>
                    <a:moveTo>
                      <a:pt x="119" y="171"/>
                    </a:moveTo>
                    <a:lnTo>
                      <a:pt x="107" y="143"/>
                    </a:lnTo>
                    <a:lnTo>
                      <a:pt x="162" y="150"/>
                    </a:lnTo>
                    <a:lnTo>
                      <a:pt x="119" y="171"/>
                    </a:lnTo>
                    <a:close/>
                    <a:moveTo>
                      <a:pt x="257" y="197"/>
                    </a:moveTo>
                    <a:lnTo>
                      <a:pt x="166" y="150"/>
                    </a:lnTo>
                    <a:lnTo>
                      <a:pt x="276" y="169"/>
                    </a:lnTo>
                    <a:lnTo>
                      <a:pt x="257" y="197"/>
                    </a:lnTo>
                    <a:close/>
                    <a:moveTo>
                      <a:pt x="257" y="200"/>
                    </a:moveTo>
                    <a:lnTo>
                      <a:pt x="273" y="207"/>
                    </a:lnTo>
                    <a:lnTo>
                      <a:pt x="271" y="233"/>
                    </a:lnTo>
                    <a:lnTo>
                      <a:pt x="238" y="228"/>
                    </a:lnTo>
                    <a:lnTo>
                      <a:pt x="257" y="200"/>
                    </a:lnTo>
                    <a:close/>
                    <a:moveTo>
                      <a:pt x="271" y="280"/>
                    </a:moveTo>
                    <a:lnTo>
                      <a:pt x="273" y="233"/>
                    </a:lnTo>
                    <a:lnTo>
                      <a:pt x="335" y="242"/>
                    </a:lnTo>
                    <a:lnTo>
                      <a:pt x="271" y="280"/>
                    </a:lnTo>
                    <a:close/>
                    <a:moveTo>
                      <a:pt x="516" y="299"/>
                    </a:moveTo>
                    <a:lnTo>
                      <a:pt x="390" y="290"/>
                    </a:lnTo>
                    <a:lnTo>
                      <a:pt x="340" y="242"/>
                    </a:lnTo>
                    <a:lnTo>
                      <a:pt x="516" y="299"/>
                    </a:lnTo>
                    <a:close/>
                    <a:moveTo>
                      <a:pt x="335" y="240"/>
                    </a:moveTo>
                    <a:lnTo>
                      <a:pt x="273" y="233"/>
                    </a:lnTo>
                    <a:lnTo>
                      <a:pt x="276" y="209"/>
                    </a:lnTo>
                    <a:lnTo>
                      <a:pt x="335" y="240"/>
                    </a:lnTo>
                    <a:close/>
                    <a:moveTo>
                      <a:pt x="257" y="197"/>
                    </a:moveTo>
                    <a:lnTo>
                      <a:pt x="276" y="171"/>
                    </a:lnTo>
                    <a:lnTo>
                      <a:pt x="273" y="207"/>
                    </a:lnTo>
                    <a:lnTo>
                      <a:pt x="257" y="197"/>
                    </a:lnTo>
                    <a:close/>
                    <a:moveTo>
                      <a:pt x="107" y="143"/>
                    </a:moveTo>
                    <a:lnTo>
                      <a:pt x="121" y="57"/>
                    </a:lnTo>
                    <a:lnTo>
                      <a:pt x="164" y="147"/>
                    </a:lnTo>
                    <a:lnTo>
                      <a:pt x="107" y="143"/>
                    </a:lnTo>
                    <a:close/>
                    <a:moveTo>
                      <a:pt x="119" y="57"/>
                    </a:moveTo>
                    <a:lnTo>
                      <a:pt x="107" y="140"/>
                    </a:lnTo>
                    <a:lnTo>
                      <a:pt x="48" y="5"/>
                    </a:lnTo>
                    <a:lnTo>
                      <a:pt x="119" y="57"/>
                    </a:lnTo>
                    <a:close/>
                    <a:moveTo>
                      <a:pt x="107" y="143"/>
                    </a:moveTo>
                    <a:lnTo>
                      <a:pt x="117" y="174"/>
                    </a:lnTo>
                    <a:lnTo>
                      <a:pt x="52" y="207"/>
                    </a:lnTo>
                    <a:lnTo>
                      <a:pt x="107" y="143"/>
                    </a:lnTo>
                    <a:close/>
                    <a:moveTo>
                      <a:pt x="52" y="207"/>
                    </a:moveTo>
                    <a:lnTo>
                      <a:pt x="117" y="174"/>
                    </a:lnTo>
                    <a:lnTo>
                      <a:pt x="133" y="216"/>
                    </a:lnTo>
                    <a:lnTo>
                      <a:pt x="52" y="207"/>
                    </a:lnTo>
                    <a:close/>
                    <a:moveTo>
                      <a:pt x="136" y="219"/>
                    </a:moveTo>
                    <a:lnTo>
                      <a:pt x="235" y="231"/>
                    </a:lnTo>
                    <a:lnTo>
                      <a:pt x="212" y="266"/>
                    </a:lnTo>
                    <a:lnTo>
                      <a:pt x="147" y="252"/>
                    </a:lnTo>
                    <a:lnTo>
                      <a:pt x="136" y="219"/>
                    </a:lnTo>
                    <a:close/>
                    <a:moveTo>
                      <a:pt x="147" y="254"/>
                    </a:moveTo>
                    <a:lnTo>
                      <a:pt x="150" y="356"/>
                    </a:lnTo>
                    <a:lnTo>
                      <a:pt x="5" y="373"/>
                    </a:lnTo>
                    <a:lnTo>
                      <a:pt x="147" y="254"/>
                    </a:lnTo>
                    <a:close/>
                    <a:moveTo>
                      <a:pt x="5" y="373"/>
                    </a:moveTo>
                    <a:lnTo>
                      <a:pt x="150" y="356"/>
                    </a:lnTo>
                    <a:lnTo>
                      <a:pt x="150" y="359"/>
                    </a:lnTo>
                    <a:lnTo>
                      <a:pt x="150" y="359"/>
                    </a:lnTo>
                    <a:lnTo>
                      <a:pt x="119" y="411"/>
                    </a:lnTo>
                    <a:lnTo>
                      <a:pt x="5" y="373"/>
                    </a:lnTo>
                    <a:close/>
                    <a:moveTo>
                      <a:pt x="152" y="354"/>
                    </a:moveTo>
                    <a:lnTo>
                      <a:pt x="212" y="269"/>
                    </a:lnTo>
                    <a:lnTo>
                      <a:pt x="269" y="280"/>
                    </a:lnTo>
                    <a:lnTo>
                      <a:pt x="152" y="354"/>
                    </a:lnTo>
                    <a:close/>
                    <a:moveTo>
                      <a:pt x="271" y="280"/>
                    </a:moveTo>
                    <a:lnTo>
                      <a:pt x="337" y="242"/>
                    </a:lnTo>
                    <a:lnTo>
                      <a:pt x="387" y="290"/>
                    </a:lnTo>
                    <a:lnTo>
                      <a:pt x="271" y="280"/>
                    </a:lnTo>
                    <a:close/>
                    <a:moveTo>
                      <a:pt x="390" y="290"/>
                    </a:moveTo>
                    <a:lnTo>
                      <a:pt x="518" y="302"/>
                    </a:lnTo>
                    <a:lnTo>
                      <a:pt x="459" y="356"/>
                    </a:lnTo>
                    <a:lnTo>
                      <a:pt x="390" y="290"/>
                    </a:lnTo>
                    <a:close/>
                    <a:moveTo>
                      <a:pt x="392" y="418"/>
                    </a:moveTo>
                    <a:lnTo>
                      <a:pt x="459" y="359"/>
                    </a:lnTo>
                    <a:lnTo>
                      <a:pt x="511" y="406"/>
                    </a:lnTo>
                    <a:lnTo>
                      <a:pt x="392" y="418"/>
                    </a:lnTo>
                    <a:close/>
                    <a:moveTo>
                      <a:pt x="459" y="356"/>
                    </a:moveTo>
                    <a:lnTo>
                      <a:pt x="520" y="302"/>
                    </a:lnTo>
                    <a:lnTo>
                      <a:pt x="511" y="406"/>
                    </a:lnTo>
                    <a:lnTo>
                      <a:pt x="459" y="356"/>
                    </a:lnTo>
                    <a:close/>
                    <a:moveTo>
                      <a:pt x="516" y="406"/>
                    </a:moveTo>
                    <a:lnTo>
                      <a:pt x="672" y="406"/>
                    </a:lnTo>
                    <a:lnTo>
                      <a:pt x="696" y="444"/>
                    </a:lnTo>
                    <a:lnTo>
                      <a:pt x="516" y="406"/>
                    </a:lnTo>
                    <a:close/>
                    <a:moveTo>
                      <a:pt x="698" y="444"/>
                    </a:moveTo>
                    <a:lnTo>
                      <a:pt x="675" y="409"/>
                    </a:lnTo>
                    <a:lnTo>
                      <a:pt x="746" y="454"/>
                    </a:lnTo>
                    <a:lnTo>
                      <a:pt x="698" y="444"/>
                    </a:lnTo>
                    <a:close/>
                    <a:moveTo>
                      <a:pt x="698" y="447"/>
                    </a:moveTo>
                    <a:lnTo>
                      <a:pt x="746" y="456"/>
                    </a:lnTo>
                    <a:lnTo>
                      <a:pt x="722" y="482"/>
                    </a:lnTo>
                    <a:lnTo>
                      <a:pt x="698" y="447"/>
                    </a:lnTo>
                    <a:close/>
                    <a:moveTo>
                      <a:pt x="722" y="485"/>
                    </a:moveTo>
                    <a:lnTo>
                      <a:pt x="732" y="497"/>
                    </a:lnTo>
                    <a:lnTo>
                      <a:pt x="691" y="596"/>
                    </a:lnTo>
                    <a:lnTo>
                      <a:pt x="691" y="596"/>
                    </a:lnTo>
                    <a:lnTo>
                      <a:pt x="608" y="604"/>
                    </a:lnTo>
                    <a:lnTo>
                      <a:pt x="722" y="485"/>
                    </a:lnTo>
                    <a:close/>
                    <a:moveTo>
                      <a:pt x="691" y="599"/>
                    </a:moveTo>
                    <a:lnTo>
                      <a:pt x="677" y="627"/>
                    </a:lnTo>
                    <a:lnTo>
                      <a:pt x="608" y="606"/>
                    </a:lnTo>
                    <a:lnTo>
                      <a:pt x="691" y="599"/>
                    </a:lnTo>
                    <a:close/>
                    <a:moveTo>
                      <a:pt x="608" y="606"/>
                    </a:moveTo>
                    <a:lnTo>
                      <a:pt x="677" y="627"/>
                    </a:lnTo>
                    <a:lnTo>
                      <a:pt x="658" y="670"/>
                    </a:lnTo>
                    <a:lnTo>
                      <a:pt x="608" y="606"/>
                    </a:lnTo>
                    <a:close/>
                    <a:moveTo>
                      <a:pt x="722" y="751"/>
                    </a:moveTo>
                    <a:lnTo>
                      <a:pt x="677" y="758"/>
                    </a:lnTo>
                    <a:lnTo>
                      <a:pt x="644" y="706"/>
                    </a:lnTo>
                    <a:lnTo>
                      <a:pt x="658" y="670"/>
                    </a:lnTo>
                    <a:lnTo>
                      <a:pt x="722" y="751"/>
                    </a:lnTo>
                    <a:close/>
                    <a:moveTo>
                      <a:pt x="641" y="706"/>
                    </a:moveTo>
                    <a:lnTo>
                      <a:pt x="677" y="760"/>
                    </a:lnTo>
                    <a:lnTo>
                      <a:pt x="573" y="779"/>
                    </a:lnTo>
                    <a:lnTo>
                      <a:pt x="641" y="706"/>
                    </a:lnTo>
                    <a:close/>
                    <a:moveTo>
                      <a:pt x="575" y="779"/>
                    </a:moveTo>
                    <a:lnTo>
                      <a:pt x="677" y="760"/>
                    </a:lnTo>
                    <a:lnTo>
                      <a:pt x="708" y="810"/>
                    </a:lnTo>
                    <a:lnTo>
                      <a:pt x="575" y="779"/>
                    </a:lnTo>
                    <a:close/>
                    <a:moveTo>
                      <a:pt x="710" y="810"/>
                    </a:moveTo>
                    <a:lnTo>
                      <a:pt x="784" y="832"/>
                    </a:lnTo>
                    <a:lnTo>
                      <a:pt x="786" y="900"/>
                    </a:lnTo>
                    <a:lnTo>
                      <a:pt x="710" y="810"/>
                    </a:lnTo>
                    <a:close/>
                    <a:moveTo>
                      <a:pt x="791" y="1069"/>
                    </a:moveTo>
                    <a:lnTo>
                      <a:pt x="786" y="903"/>
                    </a:lnTo>
                    <a:lnTo>
                      <a:pt x="872" y="1003"/>
                    </a:lnTo>
                    <a:lnTo>
                      <a:pt x="791" y="1069"/>
                    </a:lnTo>
                    <a:close/>
                    <a:moveTo>
                      <a:pt x="872" y="1003"/>
                    </a:moveTo>
                    <a:lnTo>
                      <a:pt x="884" y="1067"/>
                    </a:lnTo>
                    <a:lnTo>
                      <a:pt x="793" y="1069"/>
                    </a:lnTo>
                    <a:lnTo>
                      <a:pt x="872" y="1003"/>
                    </a:lnTo>
                    <a:close/>
                    <a:moveTo>
                      <a:pt x="884" y="1067"/>
                    </a:moveTo>
                    <a:lnTo>
                      <a:pt x="893" y="1117"/>
                    </a:lnTo>
                    <a:lnTo>
                      <a:pt x="793" y="1071"/>
                    </a:lnTo>
                    <a:lnTo>
                      <a:pt x="884" y="1067"/>
                    </a:lnTo>
                    <a:close/>
                    <a:moveTo>
                      <a:pt x="793" y="1071"/>
                    </a:moveTo>
                    <a:lnTo>
                      <a:pt x="893" y="1119"/>
                    </a:lnTo>
                    <a:lnTo>
                      <a:pt x="905" y="1183"/>
                    </a:lnTo>
                    <a:lnTo>
                      <a:pt x="793" y="1071"/>
                    </a:lnTo>
                    <a:close/>
                    <a:moveTo>
                      <a:pt x="905" y="1183"/>
                    </a:moveTo>
                    <a:lnTo>
                      <a:pt x="893" y="1119"/>
                    </a:lnTo>
                    <a:lnTo>
                      <a:pt x="953" y="1145"/>
                    </a:lnTo>
                    <a:lnTo>
                      <a:pt x="905" y="1183"/>
                    </a:lnTo>
                    <a:close/>
                    <a:moveTo>
                      <a:pt x="905" y="1185"/>
                    </a:moveTo>
                    <a:lnTo>
                      <a:pt x="953" y="1147"/>
                    </a:lnTo>
                    <a:lnTo>
                      <a:pt x="1064" y="1200"/>
                    </a:lnTo>
                    <a:lnTo>
                      <a:pt x="905" y="1185"/>
                    </a:lnTo>
                    <a:close/>
                    <a:moveTo>
                      <a:pt x="953" y="1145"/>
                    </a:moveTo>
                    <a:lnTo>
                      <a:pt x="1055" y="1062"/>
                    </a:lnTo>
                    <a:lnTo>
                      <a:pt x="1067" y="1200"/>
                    </a:lnTo>
                    <a:lnTo>
                      <a:pt x="953" y="1145"/>
                    </a:lnTo>
                    <a:close/>
                    <a:moveTo>
                      <a:pt x="1067" y="1197"/>
                    </a:moveTo>
                    <a:lnTo>
                      <a:pt x="1057" y="1062"/>
                    </a:lnTo>
                    <a:lnTo>
                      <a:pt x="1169" y="1064"/>
                    </a:lnTo>
                    <a:lnTo>
                      <a:pt x="1067" y="1197"/>
                    </a:lnTo>
                    <a:close/>
                    <a:moveTo>
                      <a:pt x="1171" y="1062"/>
                    </a:moveTo>
                    <a:lnTo>
                      <a:pt x="1209" y="1010"/>
                    </a:lnTo>
                    <a:lnTo>
                      <a:pt x="1247" y="1064"/>
                    </a:lnTo>
                    <a:lnTo>
                      <a:pt x="1171" y="1062"/>
                    </a:lnTo>
                    <a:close/>
                    <a:moveTo>
                      <a:pt x="1249" y="1064"/>
                    </a:moveTo>
                    <a:lnTo>
                      <a:pt x="1211" y="1010"/>
                    </a:lnTo>
                    <a:lnTo>
                      <a:pt x="1359" y="1067"/>
                    </a:lnTo>
                    <a:lnTo>
                      <a:pt x="1249" y="1064"/>
                    </a:lnTo>
                    <a:close/>
                    <a:moveTo>
                      <a:pt x="1361" y="1067"/>
                    </a:moveTo>
                    <a:lnTo>
                      <a:pt x="1314" y="1162"/>
                    </a:lnTo>
                    <a:lnTo>
                      <a:pt x="1249" y="1064"/>
                    </a:lnTo>
                    <a:lnTo>
                      <a:pt x="1361" y="1067"/>
                    </a:lnTo>
                    <a:close/>
                    <a:moveTo>
                      <a:pt x="1361" y="1067"/>
                    </a:moveTo>
                    <a:lnTo>
                      <a:pt x="1432" y="1219"/>
                    </a:lnTo>
                    <a:lnTo>
                      <a:pt x="1316" y="1162"/>
                    </a:lnTo>
                    <a:lnTo>
                      <a:pt x="1361" y="1067"/>
                    </a:lnTo>
                    <a:close/>
                    <a:moveTo>
                      <a:pt x="1297" y="1330"/>
                    </a:moveTo>
                    <a:lnTo>
                      <a:pt x="1314" y="1164"/>
                    </a:lnTo>
                    <a:lnTo>
                      <a:pt x="1463" y="1283"/>
                    </a:lnTo>
                    <a:lnTo>
                      <a:pt x="1297" y="1330"/>
                    </a:lnTo>
                    <a:close/>
                    <a:moveTo>
                      <a:pt x="1466" y="1285"/>
                    </a:moveTo>
                    <a:lnTo>
                      <a:pt x="1520" y="1314"/>
                    </a:lnTo>
                    <a:lnTo>
                      <a:pt x="1511" y="1337"/>
                    </a:lnTo>
                    <a:lnTo>
                      <a:pt x="1466" y="1285"/>
                    </a:lnTo>
                    <a:close/>
                    <a:moveTo>
                      <a:pt x="1523" y="1352"/>
                    </a:moveTo>
                    <a:lnTo>
                      <a:pt x="1494" y="1371"/>
                    </a:lnTo>
                    <a:lnTo>
                      <a:pt x="1511" y="1340"/>
                    </a:lnTo>
                    <a:lnTo>
                      <a:pt x="1523" y="1352"/>
                    </a:lnTo>
                    <a:close/>
                    <a:moveTo>
                      <a:pt x="1591" y="1432"/>
                    </a:moveTo>
                    <a:lnTo>
                      <a:pt x="1644" y="1459"/>
                    </a:lnTo>
                    <a:lnTo>
                      <a:pt x="1599" y="1532"/>
                    </a:lnTo>
                    <a:lnTo>
                      <a:pt x="1591" y="1432"/>
                    </a:lnTo>
                    <a:close/>
                    <a:moveTo>
                      <a:pt x="1601" y="1537"/>
                    </a:moveTo>
                    <a:lnTo>
                      <a:pt x="1648" y="1565"/>
                    </a:lnTo>
                    <a:lnTo>
                      <a:pt x="1648" y="1611"/>
                    </a:lnTo>
                    <a:lnTo>
                      <a:pt x="1601" y="1537"/>
                    </a:lnTo>
                    <a:close/>
                    <a:moveTo>
                      <a:pt x="1651" y="1613"/>
                    </a:moveTo>
                    <a:lnTo>
                      <a:pt x="1736" y="1625"/>
                    </a:lnTo>
                    <a:lnTo>
                      <a:pt x="1665" y="1770"/>
                    </a:lnTo>
                    <a:lnTo>
                      <a:pt x="1651" y="1613"/>
                    </a:lnTo>
                    <a:close/>
                    <a:moveTo>
                      <a:pt x="1668" y="1770"/>
                    </a:moveTo>
                    <a:lnTo>
                      <a:pt x="1739" y="1625"/>
                    </a:lnTo>
                    <a:lnTo>
                      <a:pt x="1803" y="1639"/>
                    </a:lnTo>
                    <a:lnTo>
                      <a:pt x="1668" y="1770"/>
                    </a:lnTo>
                    <a:close/>
                    <a:moveTo>
                      <a:pt x="1803" y="1637"/>
                    </a:moveTo>
                    <a:lnTo>
                      <a:pt x="1739" y="1625"/>
                    </a:lnTo>
                    <a:lnTo>
                      <a:pt x="1884" y="1561"/>
                    </a:lnTo>
                    <a:lnTo>
                      <a:pt x="1803" y="1637"/>
                    </a:lnTo>
                    <a:close/>
                    <a:moveTo>
                      <a:pt x="1886" y="1561"/>
                    </a:moveTo>
                    <a:lnTo>
                      <a:pt x="1919" y="1660"/>
                    </a:lnTo>
                    <a:lnTo>
                      <a:pt x="1805" y="1637"/>
                    </a:lnTo>
                    <a:lnTo>
                      <a:pt x="1886" y="1561"/>
                    </a:lnTo>
                    <a:close/>
                    <a:moveTo>
                      <a:pt x="1886" y="1561"/>
                    </a:moveTo>
                    <a:lnTo>
                      <a:pt x="2043" y="1618"/>
                    </a:lnTo>
                    <a:lnTo>
                      <a:pt x="1922" y="1660"/>
                    </a:lnTo>
                    <a:lnTo>
                      <a:pt x="1886" y="1561"/>
                    </a:lnTo>
                    <a:close/>
                    <a:moveTo>
                      <a:pt x="1922" y="1660"/>
                    </a:moveTo>
                    <a:lnTo>
                      <a:pt x="2112" y="1641"/>
                    </a:lnTo>
                    <a:lnTo>
                      <a:pt x="2029" y="1791"/>
                    </a:lnTo>
                    <a:lnTo>
                      <a:pt x="1922" y="1660"/>
                    </a:lnTo>
                    <a:close/>
                    <a:moveTo>
                      <a:pt x="2114" y="1641"/>
                    </a:moveTo>
                    <a:lnTo>
                      <a:pt x="2173" y="1622"/>
                    </a:lnTo>
                    <a:lnTo>
                      <a:pt x="2183" y="1646"/>
                    </a:lnTo>
                    <a:lnTo>
                      <a:pt x="2114" y="1641"/>
                    </a:lnTo>
                    <a:close/>
                    <a:moveTo>
                      <a:pt x="2202" y="1649"/>
                    </a:moveTo>
                    <a:lnTo>
                      <a:pt x="2197" y="1679"/>
                    </a:lnTo>
                    <a:lnTo>
                      <a:pt x="2183" y="1646"/>
                    </a:lnTo>
                    <a:lnTo>
                      <a:pt x="2202" y="1649"/>
                    </a:lnTo>
                    <a:close/>
                    <a:moveTo>
                      <a:pt x="2340" y="1615"/>
                    </a:moveTo>
                    <a:lnTo>
                      <a:pt x="2361" y="1637"/>
                    </a:lnTo>
                    <a:lnTo>
                      <a:pt x="2309" y="1656"/>
                    </a:lnTo>
                    <a:lnTo>
                      <a:pt x="2340" y="1615"/>
                    </a:lnTo>
                    <a:close/>
                    <a:moveTo>
                      <a:pt x="2363" y="1639"/>
                    </a:moveTo>
                    <a:lnTo>
                      <a:pt x="2385" y="1720"/>
                    </a:lnTo>
                    <a:lnTo>
                      <a:pt x="2309" y="1656"/>
                    </a:lnTo>
                    <a:lnTo>
                      <a:pt x="2363" y="163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99" name="Freeform 3284">
                <a:extLst>
                  <a:ext uri="{FF2B5EF4-FFF2-40B4-BE49-F238E27FC236}">
                    <a16:creationId xmlns:a16="http://schemas.microsoft.com/office/drawing/2014/main" id="{F79C0A02-0952-29CE-5EC4-742544E68064}"/>
                  </a:ext>
                </a:extLst>
              </p:cNvPr>
              <p:cNvSpPr>
                <a:spLocks/>
              </p:cNvSpPr>
              <p:nvPr/>
            </p:nvSpPr>
            <p:spPr bwMode="auto">
              <a:xfrm>
                <a:off x="6975035" y="-347780"/>
                <a:ext cx="46900" cy="52417"/>
              </a:xfrm>
              <a:custGeom>
                <a:avLst/>
                <a:gdLst>
                  <a:gd name="T0" fmla="*/ 6 w 7"/>
                  <a:gd name="T1" fmla="*/ 6 h 8"/>
                  <a:gd name="T2" fmla="*/ 1 w 7"/>
                  <a:gd name="T3" fmla="*/ 7 h 8"/>
                  <a:gd name="T4" fmla="*/ 1 w 7"/>
                  <a:gd name="T5" fmla="*/ 2 h 8"/>
                  <a:gd name="T6" fmla="*/ 6 w 7"/>
                  <a:gd name="T7" fmla="*/ 2 h 8"/>
                  <a:gd name="T8" fmla="*/ 6 w 7"/>
                  <a:gd name="T9" fmla="*/ 6 h 8"/>
                </a:gdLst>
                <a:ahLst/>
                <a:cxnLst>
                  <a:cxn ang="0">
                    <a:pos x="T0" y="T1"/>
                  </a:cxn>
                  <a:cxn ang="0">
                    <a:pos x="T2" y="T3"/>
                  </a:cxn>
                  <a:cxn ang="0">
                    <a:pos x="T4" y="T5"/>
                  </a:cxn>
                  <a:cxn ang="0">
                    <a:pos x="T6" y="T7"/>
                  </a:cxn>
                  <a:cxn ang="0">
                    <a:pos x="T8" y="T9"/>
                  </a:cxn>
                </a:cxnLst>
                <a:rect l="0" t="0" r="r" b="b"/>
                <a:pathLst>
                  <a:path w="7" h="8">
                    <a:moveTo>
                      <a:pt x="6" y="6"/>
                    </a:moveTo>
                    <a:cubicBezTo>
                      <a:pt x="5" y="8"/>
                      <a:pt x="3" y="8"/>
                      <a:pt x="1" y="7"/>
                    </a:cubicBezTo>
                    <a:cubicBezTo>
                      <a:pt x="0" y="5"/>
                      <a:pt x="0" y="3"/>
                      <a:pt x="1" y="2"/>
                    </a:cubicBezTo>
                    <a:cubicBezTo>
                      <a:pt x="2" y="0"/>
                      <a:pt x="4" y="0"/>
                      <a:pt x="6" y="2"/>
                    </a:cubicBezTo>
                    <a:cubicBezTo>
                      <a:pt x="7" y="3"/>
                      <a:pt x="7" y="5"/>
                      <a:pt x="6"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00" name="Freeform 3285">
                <a:extLst>
                  <a:ext uri="{FF2B5EF4-FFF2-40B4-BE49-F238E27FC236}">
                    <a16:creationId xmlns:a16="http://schemas.microsoft.com/office/drawing/2014/main" id="{27EBE6C9-9901-2B37-BF7D-A8D9EB215610}"/>
                  </a:ext>
                </a:extLst>
              </p:cNvPr>
              <p:cNvSpPr>
                <a:spLocks/>
              </p:cNvSpPr>
              <p:nvPr/>
            </p:nvSpPr>
            <p:spPr bwMode="auto">
              <a:xfrm>
                <a:off x="6563972" y="19142"/>
                <a:ext cx="44141" cy="46900"/>
              </a:xfrm>
              <a:custGeom>
                <a:avLst/>
                <a:gdLst>
                  <a:gd name="T0" fmla="*/ 6 w 7"/>
                  <a:gd name="T1" fmla="*/ 6 h 7"/>
                  <a:gd name="T2" fmla="*/ 1 w 7"/>
                  <a:gd name="T3" fmla="*/ 6 h 7"/>
                  <a:gd name="T4" fmla="*/ 1 w 7"/>
                  <a:gd name="T5" fmla="*/ 1 h 7"/>
                  <a:gd name="T6" fmla="*/ 6 w 7"/>
                  <a:gd name="T7" fmla="*/ 1 h 7"/>
                  <a:gd name="T8" fmla="*/ 6 w 7"/>
                  <a:gd name="T9" fmla="*/ 6 h 7"/>
                </a:gdLst>
                <a:ahLst/>
                <a:cxnLst>
                  <a:cxn ang="0">
                    <a:pos x="T0" y="T1"/>
                  </a:cxn>
                  <a:cxn ang="0">
                    <a:pos x="T2" y="T3"/>
                  </a:cxn>
                  <a:cxn ang="0">
                    <a:pos x="T4" y="T5"/>
                  </a:cxn>
                  <a:cxn ang="0">
                    <a:pos x="T6" y="T7"/>
                  </a:cxn>
                  <a:cxn ang="0">
                    <a:pos x="T8" y="T9"/>
                  </a:cxn>
                </a:cxnLst>
                <a:rect l="0" t="0" r="r" b="b"/>
                <a:pathLst>
                  <a:path w="7" h="7">
                    <a:moveTo>
                      <a:pt x="6" y="6"/>
                    </a:moveTo>
                    <a:cubicBezTo>
                      <a:pt x="5" y="7"/>
                      <a:pt x="3" y="7"/>
                      <a:pt x="1" y="6"/>
                    </a:cubicBezTo>
                    <a:cubicBezTo>
                      <a:pt x="0" y="5"/>
                      <a:pt x="0" y="3"/>
                      <a:pt x="1" y="1"/>
                    </a:cubicBezTo>
                    <a:cubicBezTo>
                      <a:pt x="2" y="0"/>
                      <a:pt x="4" y="0"/>
                      <a:pt x="6" y="1"/>
                    </a:cubicBezTo>
                    <a:cubicBezTo>
                      <a:pt x="7" y="2"/>
                      <a:pt x="7" y="4"/>
                      <a:pt x="6"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01" name="Freeform 3286">
                <a:extLst>
                  <a:ext uri="{FF2B5EF4-FFF2-40B4-BE49-F238E27FC236}">
                    <a16:creationId xmlns:a16="http://schemas.microsoft.com/office/drawing/2014/main" id="{C3486CAB-9453-48E6-313D-4AE31E0BB4C8}"/>
                  </a:ext>
                </a:extLst>
              </p:cNvPr>
              <p:cNvSpPr>
                <a:spLocks/>
              </p:cNvSpPr>
              <p:nvPr/>
            </p:nvSpPr>
            <p:spPr bwMode="auto">
              <a:xfrm>
                <a:off x="7664737" y="-289845"/>
                <a:ext cx="52417" cy="46900"/>
              </a:xfrm>
              <a:custGeom>
                <a:avLst/>
                <a:gdLst>
                  <a:gd name="T0" fmla="*/ 6 w 8"/>
                  <a:gd name="T1" fmla="*/ 6 h 7"/>
                  <a:gd name="T2" fmla="*/ 2 w 8"/>
                  <a:gd name="T3" fmla="*/ 6 h 7"/>
                  <a:gd name="T4" fmla="*/ 1 w 8"/>
                  <a:gd name="T5" fmla="*/ 1 h 7"/>
                  <a:gd name="T6" fmla="*/ 6 w 8"/>
                  <a:gd name="T7" fmla="*/ 1 h 7"/>
                  <a:gd name="T8" fmla="*/ 6 w 8"/>
                  <a:gd name="T9" fmla="*/ 6 h 7"/>
                </a:gdLst>
                <a:ahLst/>
                <a:cxnLst>
                  <a:cxn ang="0">
                    <a:pos x="T0" y="T1"/>
                  </a:cxn>
                  <a:cxn ang="0">
                    <a:pos x="T2" y="T3"/>
                  </a:cxn>
                  <a:cxn ang="0">
                    <a:pos x="T4" y="T5"/>
                  </a:cxn>
                  <a:cxn ang="0">
                    <a:pos x="T6" y="T7"/>
                  </a:cxn>
                  <a:cxn ang="0">
                    <a:pos x="T8" y="T9"/>
                  </a:cxn>
                </a:cxnLst>
                <a:rect l="0" t="0" r="r" b="b"/>
                <a:pathLst>
                  <a:path w="8" h="7">
                    <a:moveTo>
                      <a:pt x="6" y="6"/>
                    </a:moveTo>
                    <a:cubicBezTo>
                      <a:pt x="5" y="7"/>
                      <a:pt x="3" y="7"/>
                      <a:pt x="2" y="6"/>
                    </a:cubicBezTo>
                    <a:cubicBezTo>
                      <a:pt x="0" y="5"/>
                      <a:pt x="0" y="3"/>
                      <a:pt x="1" y="1"/>
                    </a:cubicBezTo>
                    <a:cubicBezTo>
                      <a:pt x="3" y="0"/>
                      <a:pt x="5" y="0"/>
                      <a:pt x="6" y="1"/>
                    </a:cubicBezTo>
                    <a:cubicBezTo>
                      <a:pt x="8" y="2"/>
                      <a:pt x="8" y="4"/>
                      <a:pt x="6"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02" name="Freeform 3287">
                <a:extLst>
                  <a:ext uri="{FF2B5EF4-FFF2-40B4-BE49-F238E27FC236}">
                    <a16:creationId xmlns:a16="http://schemas.microsoft.com/office/drawing/2014/main" id="{4A097B33-D5E0-2EA8-FAE9-ACA261E81F13}"/>
                  </a:ext>
                </a:extLst>
              </p:cNvPr>
              <p:cNvSpPr>
                <a:spLocks/>
              </p:cNvSpPr>
              <p:nvPr/>
            </p:nvSpPr>
            <p:spPr bwMode="auto">
              <a:xfrm>
                <a:off x="6997105" y="-648490"/>
                <a:ext cx="38623" cy="38623"/>
              </a:xfrm>
              <a:custGeom>
                <a:avLst/>
                <a:gdLst>
                  <a:gd name="T0" fmla="*/ 5 w 6"/>
                  <a:gd name="T1" fmla="*/ 5 h 6"/>
                  <a:gd name="T2" fmla="*/ 2 w 6"/>
                  <a:gd name="T3" fmla="*/ 5 h 6"/>
                  <a:gd name="T4" fmla="*/ 1 w 6"/>
                  <a:gd name="T5" fmla="*/ 1 h 6"/>
                  <a:gd name="T6" fmla="*/ 5 w 6"/>
                  <a:gd name="T7" fmla="*/ 1 h 6"/>
                  <a:gd name="T8" fmla="*/ 5 w 6"/>
                  <a:gd name="T9" fmla="*/ 5 h 6"/>
                </a:gdLst>
                <a:ahLst/>
                <a:cxnLst>
                  <a:cxn ang="0">
                    <a:pos x="T0" y="T1"/>
                  </a:cxn>
                  <a:cxn ang="0">
                    <a:pos x="T2" y="T3"/>
                  </a:cxn>
                  <a:cxn ang="0">
                    <a:pos x="T4" y="T5"/>
                  </a:cxn>
                  <a:cxn ang="0">
                    <a:pos x="T6" y="T7"/>
                  </a:cxn>
                  <a:cxn ang="0">
                    <a:pos x="T8" y="T9"/>
                  </a:cxn>
                </a:cxnLst>
                <a:rect l="0" t="0" r="r" b="b"/>
                <a:pathLst>
                  <a:path w="6" h="6">
                    <a:moveTo>
                      <a:pt x="5" y="5"/>
                    </a:moveTo>
                    <a:cubicBezTo>
                      <a:pt x="4" y="6"/>
                      <a:pt x="3" y="6"/>
                      <a:pt x="2" y="5"/>
                    </a:cubicBezTo>
                    <a:cubicBezTo>
                      <a:pt x="1" y="4"/>
                      <a:pt x="0" y="3"/>
                      <a:pt x="1" y="1"/>
                    </a:cubicBezTo>
                    <a:cubicBezTo>
                      <a:pt x="2" y="0"/>
                      <a:pt x="4" y="0"/>
                      <a:pt x="5" y="1"/>
                    </a:cubicBezTo>
                    <a:cubicBezTo>
                      <a:pt x="6" y="2"/>
                      <a:pt x="6" y="4"/>
                      <a:pt x="5"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03" name="Freeform 3288">
                <a:extLst>
                  <a:ext uri="{FF2B5EF4-FFF2-40B4-BE49-F238E27FC236}">
                    <a16:creationId xmlns:a16="http://schemas.microsoft.com/office/drawing/2014/main" id="{25982949-8020-5FCE-C421-CBDAA4287815}"/>
                  </a:ext>
                </a:extLst>
              </p:cNvPr>
              <p:cNvSpPr>
                <a:spLocks/>
              </p:cNvSpPr>
              <p:nvPr/>
            </p:nvSpPr>
            <p:spPr bwMode="auto">
              <a:xfrm>
                <a:off x="7546108" y="-734013"/>
                <a:ext cx="38623" cy="38623"/>
              </a:xfrm>
              <a:custGeom>
                <a:avLst/>
                <a:gdLst>
                  <a:gd name="T0" fmla="*/ 5 w 6"/>
                  <a:gd name="T1" fmla="*/ 4 h 6"/>
                  <a:gd name="T2" fmla="*/ 1 w 6"/>
                  <a:gd name="T3" fmla="*/ 5 h 6"/>
                  <a:gd name="T4" fmla="*/ 1 w 6"/>
                  <a:gd name="T5" fmla="*/ 1 h 6"/>
                  <a:gd name="T6" fmla="*/ 5 w 6"/>
                  <a:gd name="T7" fmla="*/ 1 h 6"/>
                  <a:gd name="T8" fmla="*/ 5 w 6"/>
                  <a:gd name="T9" fmla="*/ 4 h 6"/>
                </a:gdLst>
                <a:ahLst/>
                <a:cxnLst>
                  <a:cxn ang="0">
                    <a:pos x="T0" y="T1"/>
                  </a:cxn>
                  <a:cxn ang="0">
                    <a:pos x="T2" y="T3"/>
                  </a:cxn>
                  <a:cxn ang="0">
                    <a:pos x="T4" y="T5"/>
                  </a:cxn>
                  <a:cxn ang="0">
                    <a:pos x="T6" y="T7"/>
                  </a:cxn>
                  <a:cxn ang="0">
                    <a:pos x="T8" y="T9"/>
                  </a:cxn>
                </a:cxnLst>
                <a:rect l="0" t="0" r="r" b="b"/>
                <a:pathLst>
                  <a:path w="6" h="6">
                    <a:moveTo>
                      <a:pt x="5" y="4"/>
                    </a:moveTo>
                    <a:cubicBezTo>
                      <a:pt x="4" y="6"/>
                      <a:pt x="2" y="6"/>
                      <a:pt x="1" y="5"/>
                    </a:cubicBezTo>
                    <a:cubicBezTo>
                      <a:pt x="0" y="4"/>
                      <a:pt x="0" y="2"/>
                      <a:pt x="1" y="1"/>
                    </a:cubicBezTo>
                    <a:cubicBezTo>
                      <a:pt x="2" y="0"/>
                      <a:pt x="4" y="0"/>
                      <a:pt x="5" y="1"/>
                    </a:cubicBezTo>
                    <a:cubicBezTo>
                      <a:pt x="6" y="2"/>
                      <a:pt x="6" y="3"/>
                      <a:pt x="5"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04" name="Freeform 3289">
                <a:extLst>
                  <a:ext uri="{FF2B5EF4-FFF2-40B4-BE49-F238E27FC236}">
                    <a16:creationId xmlns:a16="http://schemas.microsoft.com/office/drawing/2014/main" id="{046F7685-3EA8-32AE-1566-42AECF7D1C41}"/>
                  </a:ext>
                </a:extLst>
              </p:cNvPr>
              <p:cNvSpPr>
                <a:spLocks/>
              </p:cNvSpPr>
              <p:nvPr/>
            </p:nvSpPr>
            <p:spPr bwMode="auto">
              <a:xfrm>
                <a:off x="6379132" y="-538138"/>
                <a:ext cx="41382" cy="33106"/>
              </a:xfrm>
              <a:custGeom>
                <a:avLst/>
                <a:gdLst>
                  <a:gd name="T0" fmla="*/ 5 w 6"/>
                  <a:gd name="T1" fmla="*/ 4 h 5"/>
                  <a:gd name="T2" fmla="*/ 1 w 6"/>
                  <a:gd name="T3" fmla="*/ 5 h 5"/>
                  <a:gd name="T4" fmla="*/ 1 w 6"/>
                  <a:gd name="T5" fmla="*/ 1 h 5"/>
                  <a:gd name="T6" fmla="*/ 4 w 6"/>
                  <a:gd name="T7" fmla="*/ 1 h 5"/>
                  <a:gd name="T8" fmla="*/ 5 w 6"/>
                  <a:gd name="T9" fmla="*/ 4 h 5"/>
                </a:gdLst>
                <a:ahLst/>
                <a:cxnLst>
                  <a:cxn ang="0">
                    <a:pos x="T0" y="T1"/>
                  </a:cxn>
                  <a:cxn ang="0">
                    <a:pos x="T2" y="T3"/>
                  </a:cxn>
                  <a:cxn ang="0">
                    <a:pos x="T4" y="T5"/>
                  </a:cxn>
                  <a:cxn ang="0">
                    <a:pos x="T6" y="T7"/>
                  </a:cxn>
                  <a:cxn ang="0">
                    <a:pos x="T8" y="T9"/>
                  </a:cxn>
                </a:cxnLst>
                <a:rect l="0" t="0" r="r" b="b"/>
                <a:pathLst>
                  <a:path w="6" h="5">
                    <a:moveTo>
                      <a:pt x="5" y="4"/>
                    </a:moveTo>
                    <a:cubicBezTo>
                      <a:pt x="4" y="5"/>
                      <a:pt x="2" y="5"/>
                      <a:pt x="1" y="5"/>
                    </a:cubicBezTo>
                    <a:cubicBezTo>
                      <a:pt x="0" y="4"/>
                      <a:pt x="0" y="2"/>
                      <a:pt x="1" y="1"/>
                    </a:cubicBezTo>
                    <a:cubicBezTo>
                      <a:pt x="2" y="0"/>
                      <a:pt x="3" y="0"/>
                      <a:pt x="4" y="1"/>
                    </a:cubicBezTo>
                    <a:cubicBezTo>
                      <a:pt x="6" y="1"/>
                      <a:pt x="6" y="3"/>
                      <a:pt x="5"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05" name="Freeform 3290">
                <a:extLst>
                  <a:ext uri="{FF2B5EF4-FFF2-40B4-BE49-F238E27FC236}">
                    <a16:creationId xmlns:a16="http://schemas.microsoft.com/office/drawing/2014/main" id="{2609515D-8797-4266-CD9A-07C64129B887}"/>
                  </a:ext>
                </a:extLst>
              </p:cNvPr>
              <p:cNvSpPr>
                <a:spLocks/>
              </p:cNvSpPr>
              <p:nvPr/>
            </p:nvSpPr>
            <p:spPr bwMode="auto">
              <a:xfrm>
                <a:off x="6641219" y="-413991"/>
                <a:ext cx="41382" cy="38623"/>
              </a:xfrm>
              <a:custGeom>
                <a:avLst/>
                <a:gdLst>
                  <a:gd name="T0" fmla="*/ 5 w 6"/>
                  <a:gd name="T1" fmla="*/ 4 h 6"/>
                  <a:gd name="T2" fmla="*/ 1 w 6"/>
                  <a:gd name="T3" fmla="*/ 5 h 6"/>
                  <a:gd name="T4" fmla="*/ 1 w 6"/>
                  <a:gd name="T5" fmla="*/ 1 h 6"/>
                  <a:gd name="T6" fmla="*/ 5 w 6"/>
                  <a:gd name="T7" fmla="*/ 1 h 6"/>
                  <a:gd name="T8" fmla="*/ 5 w 6"/>
                  <a:gd name="T9" fmla="*/ 4 h 6"/>
                </a:gdLst>
                <a:ahLst/>
                <a:cxnLst>
                  <a:cxn ang="0">
                    <a:pos x="T0" y="T1"/>
                  </a:cxn>
                  <a:cxn ang="0">
                    <a:pos x="T2" y="T3"/>
                  </a:cxn>
                  <a:cxn ang="0">
                    <a:pos x="T4" y="T5"/>
                  </a:cxn>
                  <a:cxn ang="0">
                    <a:pos x="T6" y="T7"/>
                  </a:cxn>
                  <a:cxn ang="0">
                    <a:pos x="T8" y="T9"/>
                  </a:cxn>
                </a:cxnLst>
                <a:rect l="0" t="0" r="r" b="b"/>
                <a:pathLst>
                  <a:path w="6" h="6">
                    <a:moveTo>
                      <a:pt x="5" y="4"/>
                    </a:moveTo>
                    <a:cubicBezTo>
                      <a:pt x="4" y="5"/>
                      <a:pt x="2" y="6"/>
                      <a:pt x="1" y="5"/>
                    </a:cubicBezTo>
                    <a:cubicBezTo>
                      <a:pt x="0" y="4"/>
                      <a:pt x="0" y="2"/>
                      <a:pt x="1" y="1"/>
                    </a:cubicBezTo>
                    <a:cubicBezTo>
                      <a:pt x="2" y="0"/>
                      <a:pt x="4" y="0"/>
                      <a:pt x="5" y="1"/>
                    </a:cubicBezTo>
                    <a:cubicBezTo>
                      <a:pt x="6" y="1"/>
                      <a:pt x="6" y="3"/>
                      <a:pt x="5"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06" name="Freeform 3291">
                <a:extLst>
                  <a:ext uri="{FF2B5EF4-FFF2-40B4-BE49-F238E27FC236}">
                    <a16:creationId xmlns:a16="http://schemas.microsoft.com/office/drawing/2014/main" id="{048E3E81-AAE8-342E-0364-D1DF2971B9C0}"/>
                  </a:ext>
                </a:extLst>
              </p:cNvPr>
              <p:cNvSpPr>
                <a:spLocks/>
              </p:cNvSpPr>
              <p:nvPr/>
            </p:nvSpPr>
            <p:spPr bwMode="auto">
              <a:xfrm>
                <a:off x="8089594" y="5348"/>
                <a:ext cx="38623" cy="38623"/>
              </a:xfrm>
              <a:custGeom>
                <a:avLst/>
                <a:gdLst>
                  <a:gd name="T0" fmla="*/ 5 w 6"/>
                  <a:gd name="T1" fmla="*/ 5 h 6"/>
                  <a:gd name="T2" fmla="*/ 1 w 6"/>
                  <a:gd name="T3" fmla="*/ 5 h 6"/>
                  <a:gd name="T4" fmla="*/ 1 w 6"/>
                  <a:gd name="T5" fmla="*/ 2 h 6"/>
                  <a:gd name="T6" fmla="*/ 5 w 6"/>
                  <a:gd name="T7" fmla="*/ 1 h 6"/>
                  <a:gd name="T8" fmla="*/ 5 w 6"/>
                  <a:gd name="T9" fmla="*/ 5 h 6"/>
                </a:gdLst>
                <a:ahLst/>
                <a:cxnLst>
                  <a:cxn ang="0">
                    <a:pos x="T0" y="T1"/>
                  </a:cxn>
                  <a:cxn ang="0">
                    <a:pos x="T2" y="T3"/>
                  </a:cxn>
                  <a:cxn ang="0">
                    <a:pos x="T4" y="T5"/>
                  </a:cxn>
                  <a:cxn ang="0">
                    <a:pos x="T6" y="T7"/>
                  </a:cxn>
                  <a:cxn ang="0">
                    <a:pos x="T8" y="T9"/>
                  </a:cxn>
                </a:cxnLst>
                <a:rect l="0" t="0" r="r" b="b"/>
                <a:pathLst>
                  <a:path w="6" h="6">
                    <a:moveTo>
                      <a:pt x="5" y="5"/>
                    </a:moveTo>
                    <a:cubicBezTo>
                      <a:pt x="4" y="6"/>
                      <a:pt x="3" y="6"/>
                      <a:pt x="1" y="5"/>
                    </a:cubicBezTo>
                    <a:cubicBezTo>
                      <a:pt x="0" y="4"/>
                      <a:pt x="0" y="3"/>
                      <a:pt x="1" y="2"/>
                    </a:cubicBezTo>
                    <a:cubicBezTo>
                      <a:pt x="2" y="0"/>
                      <a:pt x="4" y="0"/>
                      <a:pt x="5" y="1"/>
                    </a:cubicBezTo>
                    <a:cubicBezTo>
                      <a:pt x="6" y="2"/>
                      <a:pt x="6" y="4"/>
                      <a:pt x="5"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07" name="Freeform 3292">
                <a:extLst>
                  <a:ext uri="{FF2B5EF4-FFF2-40B4-BE49-F238E27FC236}">
                    <a16:creationId xmlns:a16="http://schemas.microsoft.com/office/drawing/2014/main" id="{3D89631E-1026-13BA-9432-70BFEEB2F329}"/>
                  </a:ext>
                </a:extLst>
              </p:cNvPr>
              <p:cNvSpPr>
                <a:spLocks/>
              </p:cNvSpPr>
              <p:nvPr/>
            </p:nvSpPr>
            <p:spPr bwMode="auto">
              <a:xfrm>
                <a:off x="8437204" y="-281568"/>
                <a:ext cx="38623" cy="38623"/>
              </a:xfrm>
              <a:custGeom>
                <a:avLst/>
                <a:gdLst>
                  <a:gd name="T0" fmla="*/ 5 w 6"/>
                  <a:gd name="T1" fmla="*/ 5 h 6"/>
                  <a:gd name="T2" fmla="*/ 1 w 6"/>
                  <a:gd name="T3" fmla="*/ 5 h 6"/>
                  <a:gd name="T4" fmla="*/ 1 w 6"/>
                  <a:gd name="T5" fmla="*/ 2 h 6"/>
                  <a:gd name="T6" fmla="*/ 5 w 6"/>
                  <a:gd name="T7" fmla="*/ 1 h 6"/>
                  <a:gd name="T8" fmla="*/ 5 w 6"/>
                  <a:gd name="T9" fmla="*/ 5 h 6"/>
                </a:gdLst>
                <a:ahLst/>
                <a:cxnLst>
                  <a:cxn ang="0">
                    <a:pos x="T0" y="T1"/>
                  </a:cxn>
                  <a:cxn ang="0">
                    <a:pos x="T2" y="T3"/>
                  </a:cxn>
                  <a:cxn ang="0">
                    <a:pos x="T4" y="T5"/>
                  </a:cxn>
                  <a:cxn ang="0">
                    <a:pos x="T6" y="T7"/>
                  </a:cxn>
                  <a:cxn ang="0">
                    <a:pos x="T8" y="T9"/>
                  </a:cxn>
                </a:cxnLst>
                <a:rect l="0" t="0" r="r" b="b"/>
                <a:pathLst>
                  <a:path w="6" h="6">
                    <a:moveTo>
                      <a:pt x="5" y="5"/>
                    </a:moveTo>
                    <a:cubicBezTo>
                      <a:pt x="4" y="6"/>
                      <a:pt x="2" y="6"/>
                      <a:pt x="1" y="5"/>
                    </a:cubicBezTo>
                    <a:cubicBezTo>
                      <a:pt x="0" y="4"/>
                      <a:pt x="0" y="3"/>
                      <a:pt x="1" y="2"/>
                    </a:cubicBezTo>
                    <a:cubicBezTo>
                      <a:pt x="2" y="1"/>
                      <a:pt x="3" y="0"/>
                      <a:pt x="5" y="1"/>
                    </a:cubicBezTo>
                    <a:cubicBezTo>
                      <a:pt x="6" y="2"/>
                      <a:pt x="6" y="4"/>
                      <a:pt x="5"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08" name="Freeform 3293">
                <a:extLst>
                  <a:ext uri="{FF2B5EF4-FFF2-40B4-BE49-F238E27FC236}">
                    <a16:creationId xmlns:a16="http://schemas.microsoft.com/office/drawing/2014/main" id="{E4C4EFD0-EA4A-E5DC-BF3B-D411F35F4716}"/>
                  </a:ext>
                </a:extLst>
              </p:cNvPr>
              <p:cNvSpPr>
                <a:spLocks/>
              </p:cNvSpPr>
              <p:nvPr/>
            </p:nvSpPr>
            <p:spPr bwMode="auto">
              <a:xfrm>
                <a:off x="8903443" y="248123"/>
                <a:ext cx="38623" cy="38623"/>
              </a:xfrm>
              <a:custGeom>
                <a:avLst/>
                <a:gdLst>
                  <a:gd name="T0" fmla="*/ 5 w 6"/>
                  <a:gd name="T1" fmla="*/ 5 h 6"/>
                  <a:gd name="T2" fmla="*/ 2 w 6"/>
                  <a:gd name="T3" fmla="*/ 5 h 6"/>
                  <a:gd name="T4" fmla="*/ 1 w 6"/>
                  <a:gd name="T5" fmla="*/ 2 h 6"/>
                  <a:gd name="T6" fmla="*/ 5 w 6"/>
                  <a:gd name="T7" fmla="*/ 1 h 6"/>
                  <a:gd name="T8" fmla="*/ 5 w 6"/>
                  <a:gd name="T9" fmla="*/ 5 h 6"/>
                </a:gdLst>
                <a:ahLst/>
                <a:cxnLst>
                  <a:cxn ang="0">
                    <a:pos x="T0" y="T1"/>
                  </a:cxn>
                  <a:cxn ang="0">
                    <a:pos x="T2" y="T3"/>
                  </a:cxn>
                  <a:cxn ang="0">
                    <a:pos x="T4" y="T5"/>
                  </a:cxn>
                  <a:cxn ang="0">
                    <a:pos x="T6" y="T7"/>
                  </a:cxn>
                  <a:cxn ang="0">
                    <a:pos x="T8" y="T9"/>
                  </a:cxn>
                </a:cxnLst>
                <a:rect l="0" t="0" r="r" b="b"/>
                <a:pathLst>
                  <a:path w="6" h="6">
                    <a:moveTo>
                      <a:pt x="5" y="5"/>
                    </a:moveTo>
                    <a:cubicBezTo>
                      <a:pt x="4" y="6"/>
                      <a:pt x="3" y="6"/>
                      <a:pt x="2" y="5"/>
                    </a:cubicBezTo>
                    <a:cubicBezTo>
                      <a:pt x="1" y="4"/>
                      <a:pt x="0" y="3"/>
                      <a:pt x="1" y="2"/>
                    </a:cubicBezTo>
                    <a:cubicBezTo>
                      <a:pt x="2" y="0"/>
                      <a:pt x="4" y="0"/>
                      <a:pt x="5" y="1"/>
                    </a:cubicBezTo>
                    <a:cubicBezTo>
                      <a:pt x="6" y="2"/>
                      <a:pt x="6" y="4"/>
                      <a:pt x="5"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09" name="Freeform 3294">
                <a:extLst>
                  <a:ext uri="{FF2B5EF4-FFF2-40B4-BE49-F238E27FC236}">
                    <a16:creationId xmlns:a16="http://schemas.microsoft.com/office/drawing/2014/main" id="{E51E87E9-F158-CE6A-8F45-06A6F08E6F65}"/>
                  </a:ext>
                </a:extLst>
              </p:cNvPr>
              <p:cNvSpPr>
                <a:spLocks/>
              </p:cNvSpPr>
              <p:nvPr/>
            </p:nvSpPr>
            <p:spPr bwMode="auto">
              <a:xfrm>
                <a:off x="6569490" y="-957477"/>
                <a:ext cx="38623" cy="38623"/>
              </a:xfrm>
              <a:custGeom>
                <a:avLst/>
                <a:gdLst>
                  <a:gd name="T0" fmla="*/ 5 w 6"/>
                  <a:gd name="T1" fmla="*/ 4 h 6"/>
                  <a:gd name="T2" fmla="*/ 1 w 6"/>
                  <a:gd name="T3" fmla="*/ 5 h 6"/>
                  <a:gd name="T4" fmla="*/ 1 w 6"/>
                  <a:gd name="T5" fmla="*/ 1 h 6"/>
                  <a:gd name="T6" fmla="*/ 4 w 6"/>
                  <a:gd name="T7" fmla="*/ 1 h 6"/>
                  <a:gd name="T8" fmla="*/ 5 w 6"/>
                  <a:gd name="T9" fmla="*/ 4 h 6"/>
                </a:gdLst>
                <a:ahLst/>
                <a:cxnLst>
                  <a:cxn ang="0">
                    <a:pos x="T0" y="T1"/>
                  </a:cxn>
                  <a:cxn ang="0">
                    <a:pos x="T2" y="T3"/>
                  </a:cxn>
                  <a:cxn ang="0">
                    <a:pos x="T4" y="T5"/>
                  </a:cxn>
                  <a:cxn ang="0">
                    <a:pos x="T6" y="T7"/>
                  </a:cxn>
                  <a:cxn ang="0">
                    <a:pos x="T8" y="T9"/>
                  </a:cxn>
                </a:cxnLst>
                <a:rect l="0" t="0" r="r" b="b"/>
                <a:pathLst>
                  <a:path w="6" h="6">
                    <a:moveTo>
                      <a:pt x="5" y="4"/>
                    </a:moveTo>
                    <a:cubicBezTo>
                      <a:pt x="4" y="5"/>
                      <a:pt x="2" y="6"/>
                      <a:pt x="1" y="5"/>
                    </a:cubicBezTo>
                    <a:cubicBezTo>
                      <a:pt x="0" y="4"/>
                      <a:pt x="0" y="2"/>
                      <a:pt x="1" y="1"/>
                    </a:cubicBezTo>
                    <a:cubicBezTo>
                      <a:pt x="2" y="0"/>
                      <a:pt x="3" y="0"/>
                      <a:pt x="4" y="1"/>
                    </a:cubicBezTo>
                    <a:cubicBezTo>
                      <a:pt x="6" y="2"/>
                      <a:pt x="6" y="3"/>
                      <a:pt x="5"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10" name="Freeform 3295">
                <a:extLst>
                  <a:ext uri="{FF2B5EF4-FFF2-40B4-BE49-F238E27FC236}">
                    <a16:creationId xmlns:a16="http://schemas.microsoft.com/office/drawing/2014/main" id="{24A1A0E8-5401-D389-ABBD-D83052F5582F}"/>
                  </a:ext>
                </a:extLst>
              </p:cNvPr>
              <p:cNvSpPr>
                <a:spLocks/>
              </p:cNvSpPr>
              <p:nvPr/>
            </p:nvSpPr>
            <p:spPr bwMode="auto">
              <a:xfrm>
                <a:off x="6693636" y="-700908"/>
                <a:ext cx="27588" cy="33106"/>
              </a:xfrm>
              <a:custGeom>
                <a:avLst/>
                <a:gdLst>
                  <a:gd name="T0" fmla="*/ 3 w 4"/>
                  <a:gd name="T1" fmla="*/ 4 h 5"/>
                  <a:gd name="T2" fmla="*/ 1 w 4"/>
                  <a:gd name="T3" fmla="*/ 4 h 5"/>
                  <a:gd name="T4" fmla="*/ 0 w 4"/>
                  <a:gd name="T5" fmla="*/ 1 h 5"/>
                  <a:gd name="T6" fmla="*/ 3 w 4"/>
                  <a:gd name="T7" fmla="*/ 1 h 5"/>
                  <a:gd name="T8" fmla="*/ 3 w 4"/>
                  <a:gd name="T9" fmla="*/ 4 h 5"/>
                </a:gdLst>
                <a:ahLst/>
                <a:cxnLst>
                  <a:cxn ang="0">
                    <a:pos x="T0" y="T1"/>
                  </a:cxn>
                  <a:cxn ang="0">
                    <a:pos x="T2" y="T3"/>
                  </a:cxn>
                  <a:cxn ang="0">
                    <a:pos x="T4" y="T5"/>
                  </a:cxn>
                  <a:cxn ang="0">
                    <a:pos x="T6" y="T7"/>
                  </a:cxn>
                  <a:cxn ang="0">
                    <a:pos x="T8" y="T9"/>
                  </a:cxn>
                </a:cxnLst>
                <a:rect l="0" t="0" r="r" b="b"/>
                <a:pathLst>
                  <a:path w="4" h="5">
                    <a:moveTo>
                      <a:pt x="3" y="4"/>
                    </a:moveTo>
                    <a:cubicBezTo>
                      <a:pt x="3" y="4"/>
                      <a:pt x="1" y="5"/>
                      <a:pt x="1" y="4"/>
                    </a:cubicBezTo>
                    <a:cubicBezTo>
                      <a:pt x="0" y="3"/>
                      <a:pt x="0" y="2"/>
                      <a:pt x="0" y="1"/>
                    </a:cubicBezTo>
                    <a:cubicBezTo>
                      <a:pt x="1" y="0"/>
                      <a:pt x="2" y="0"/>
                      <a:pt x="3" y="1"/>
                    </a:cubicBezTo>
                    <a:cubicBezTo>
                      <a:pt x="4" y="2"/>
                      <a:pt x="4" y="3"/>
                      <a:pt x="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11" name="Freeform 3296">
                <a:extLst>
                  <a:ext uri="{FF2B5EF4-FFF2-40B4-BE49-F238E27FC236}">
                    <a16:creationId xmlns:a16="http://schemas.microsoft.com/office/drawing/2014/main" id="{AFBC78F8-7BCF-AACF-7CBD-2C859D100EB7}"/>
                  </a:ext>
                </a:extLst>
              </p:cNvPr>
              <p:cNvSpPr>
                <a:spLocks/>
              </p:cNvSpPr>
              <p:nvPr/>
            </p:nvSpPr>
            <p:spPr bwMode="auto">
              <a:xfrm>
                <a:off x="6368096" y="-1100935"/>
                <a:ext cx="24829" cy="24829"/>
              </a:xfrm>
              <a:custGeom>
                <a:avLst/>
                <a:gdLst>
                  <a:gd name="T0" fmla="*/ 4 w 4"/>
                  <a:gd name="T1" fmla="*/ 3 h 4"/>
                  <a:gd name="T2" fmla="*/ 1 w 4"/>
                  <a:gd name="T3" fmla="*/ 3 h 4"/>
                  <a:gd name="T4" fmla="*/ 1 w 4"/>
                  <a:gd name="T5" fmla="*/ 1 h 4"/>
                  <a:gd name="T6" fmla="*/ 3 w 4"/>
                  <a:gd name="T7" fmla="*/ 1 h 4"/>
                  <a:gd name="T8" fmla="*/ 4 w 4"/>
                  <a:gd name="T9" fmla="*/ 3 h 4"/>
                </a:gdLst>
                <a:ahLst/>
                <a:cxnLst>
                  <a:cxn ang="0">
                    <a:pos x="T0" y="T1"/>
                  </a:cxn>
                  <a:cxn ang="0">
                    <a:pos x="T2" y="T3"/>
                  </a:cxn>
                  <a:cxn ang="0">
                    <a:pos x="T4" y="T5"/>
                  </a:cxn>
                  <a:cxn ang="0">
                    <a:pos x="T6" y="T7"/>
                  </a:cxn>
                  <a:cxn ang="0">
                    <a:pos x="T8" y="T9"/>
                  </a:cxn>
                </a:cxnLst>
                <a:rect l="0" t="0" r="r" b="b"/>
                <a:pathLst>
                  <a:path w="4" h="4">
                    <a:moveTo>
                      <a:pt x="4" y="3"/>
                    </a:moveTo>
                    <a:cubicBezTo>
                      <a:pt x="3" y="4"/>
                      <a:pt x="2" y="4"/>
                      <a:pt x="1" y="3"/>
                    </a:cubicBezTo>
                    <a:cubicBezTo>
                      <a:pt x="0" y="3"/>
                      <a:pt x="0" y="2"/>
                      <a:pt x="1" y="1"/>
                    </a:cubicBezTo>
                    <a:cubicBezTo>
                      <a:pt x="1" y="0"/>
                      <a:pt x="3" y="0"/>
                      <a:pt x="3" y="1"/>
                    </a:cubicBezTo>
                    <a:cubicBezTo>
                      <a:pt x="4" y="1"/>
                      <a:pt x="4" y="2"/>
                      <a:pt x="4"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12" name="Freeform 3297">
                <a:extLst>
                  <a:ext uri="{FF2B5EF4-FFF2-40B4-BE49-F238E27FC236}">
                    <a16:creationId xmlns:a16="http://schemas.microsoft.com/office/drawing/2014/main" id="{CB216406-FF93-F332-E3C7-5E66BB117090}"/>
                  </a:ext>
                </a:extLst>
              </p:cNvPr>
              <p:cNvSpPr>
                <a:spLocks/>
              </p:cNvSpPr>
              <p:nvPr/>
            </p:nvSpPr>
            <p:spPr bwMode="auto">
              <a:xfrm>
                <a:off x="6530866" y="-714702"/>
                <a:ext cx="33106" cy="24829"/>
              </a:xfrm>
              <a:custGeom>
                <a:avLst/>
                <a:gdLst>
                  <a:gd name="T0" fmla="*/ 4 w 5"/>
                  <a:gd name="T1" fmla="*/ 3 h 4"/>
                  <a:gd name="T2" fmla="*/ 1 w 5"/>
                  <a:gd name="T3" fmla="*/ 3 h 4"/>
                  <a:gd name="T4" fmla="*/ 1 w 5"/>
                  <a:gd name="T5" fmla="*/ 1 h 4"/>
                  <a:gd name="T6" fmla="*/ 4 w 5"/>
                  <a:gd name="T7" fmla="*/ 0 h 4"/>
                  <a:gd name="T8" fmla="*/ 4 w 5"/>
                  <a:gd name="T9" fmla="*/ 3 h 4"/>
                </a:gdLst>
                <a:ahLst/>
                <a:cxnLst>
                  <a:cxn ang="0">
                    <a:pos x="T0" y="T1"/>
                  </a:cxn>
                  <a:cxn ang="0">
                    <a:pos x="T2" y="T3"/>
                  </a:cxn>
                  <a:cxn ang="0">
                    <a:pos x="T4" y="T5"/>
                  </a:cxn>
                  <a:cxn ang="0">
                    <a:pos x="T6" y="T7"/>
                  </a:cxn>
                  <a:cxn ang="0">
                    <a:pos x="T8" y="T9"/>
                  </a:cxn>
                </a:cxnLst>
                <a:rect l="0" t="0" r="r" b="b"/>
                <a:pathLst>
                  <a:path w="5" h="4">
                    <a:moveTo>
                      <a:pt x="4" y="3"/>
                    </a:moveTo>
                    <a:cubicBezTo>
                      <a:pt x="3" y="4"/>
                      <a:pt x="2" y="4"/>
                      <a:pt x="1" y="3"/>
                    </a:cubicBezTo>
                    <a:cubicBezTo>
                      <a:pt x="1" y="3"/>
                      <a:pt x="0" y="1"/>
                      <a:pt x="1" y="1"/>
                    </a:cubicBezTo>
                    <a:cubicBezTo>
                      <a:pt x="2" y="0"/>
                      <a:pt x="3" y="0"/>
                      <a:pt x="4" y="0"/>
                    </a:cubicBezTo>
                    <a:cubicBezTo>
                      <a:pt x="5" y="1"/>
                      <a:pt x="5" y="2"/>
                      <a:pt x="4"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13" name="Freeform 3298">
                <a:extLst>
                  <a:ext uri="{FF2B5EF4-FFF2-40B4-BE49-F238E27FC236}">
                    <a16:creationId xmlns:a16="http://schemas.microsoft.com/office/drawing/2014/main" id="{8247FC6E-4A7B-3618-B29E-123210B844EF}"/>
                  </a:ext>
                </a:extLst>
              </p:cNvPr>
              <p:cNvSpPr>
                <a:spLocks/>
              </p:cNvSpPr>
              <p:nvPr/>
            </p:nvSpPr>
            <p:spPr bwMode="auto">
              <a:xfrm>
                <a:off x="6660530" y="-124316"/>
                <a:ext cx="27588" cy="24829"/>
              </a:xfrm>
              <a:custGeom>
                <a:avLst/>
                <a:gdLst>
                  <a:gd name="T0" fmla="*/ 3 w 4"/>
                  <a:gd name="T1" fmla="*/ 3 h 4"/>
                  <a:gd name="T2" fmla="*/ 0 w 4"/>
                  <a:gd name="T3" fmla="*/ 3 h 4"/>
                  <a:gd name="T4" fmla="*/ 0 w 4"/>
                  <a:gd name="T5" fmla="*/ 1 h 4"/>
                  <a:gd name="T6" fmla="*/ 3 w 4"/>
                  <a:gd name="T7" fmla="*/ 1 h 4"/>
                  <a:gd name="T8" fmla="*/ 3 w 4"/>
                  <a:gd name="T9" fmla="*/ 3 h 4"/>
                </a:gdLst>
                <a:ahLst/>
                <a:cxnLst>
                  <a:cxn ang="0">
                    <a:pos x="T0" y="T1"/>
                  </a:cxn>
                  <a:cxn ang="0">
                    <a:pos x="T2" y="T3"/>
                  </a:cxn>
                  <a:cxn ang="0">
                    <a:pos x="T4" y="T5"/>
                  </a:cxn>
                  <a:cxn ang="0">
                    <a:pos x="T6" y="T7"/>
                  </a:cxn>
                  <a:cxn ang="0">
                    <a:pos x="T8" y="T9"/>
                  </a:cxn>
                </a:cxnLst>
                <a:rect l="0" t="0" r="r" b="b"/>
                <a:pathLst>
                  <a:path w="4" h="4">
                    <a:moveTo>
                      <a:pt x="3" y="3"/>
                    </a:moveTo>
                    <a:cubicBezTo>
                      <a:pt x="2" y="4"/>
                      <a:pt x="1" y="4"/>
                      <a:pt x="0" y="3"/>
                    </a:cubicBezTo>
                    <a:cubicBezTo>
                      <a:pt x="0" y="3"/>
                      <a:pt x="0" y="2"/>
                      <a:pt x="0" y="1"/>
                    </a:cubicBezTo>
                    <a:cubicBezTo>
                      <a:pt x="1" y="0"/>
                      <a:pt x="2" y="0"/>
                      <a:pt x="3" y="1"/>
                    </a:cubicBezTo>
                    <a:cubicBezTo>
                      <a:pt x="4" y="1"/>
                      <a:pt x="4" y="2"/>
                      <a:pt x="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14" name="Freeform 3299">
                <a:extLst>
                  <a:ext uri="{FF2B5EF4-FFF2-40B4-BE49-F238E27FC236}">
                    <a16:creationId xmlns:a16="http://schemas.microsoft.com/office/drawing/2014/main" id="{E3E2EDCA-0DB6-4481-9632-F8D75E4E5F2A}"/>
                  </a:ext>
                </a:extLst>
              </p:cNvPr>
              <p:cNvSpPr>
                <a:spLocks/>
              </p:cNvSpPr>
              <p:nvPr/>
            </p:nvSpPr>
            <p:spPr bwMode="auto">
              <a:xfrm>
                <a:off x="6249468" y="-80175"/>
                <a:ext cx="24829" cy="27588"/>
              </a:xfrm>
              <a:custGeom>
                <a:avLst/>
                <a:gdLst>
                  <a:gd name="T0" fmla="*/ 3 w 4"/>
                  <a:gd name="T1" fmla="*/ 3 h 4"/>
                  <a:gd name="T2" fmla="*/ 1 w 4"/>
                  <a:gd name="T3" fmla="*/ 4 h 4"/>
                  <a:gd name="T4" fmla="*/ 0 w 4"/>
                  <a:gd name="T5" fmla="*/ 1 h 4"/>
                  <a:gd name="T6" fmla="*/ 3 w 4"/>
                  <a:gd name="T7" fmla="*/ 1 h 4"/>
                  <a:gd name="T8" fmla="*/ 3 w 4"/>
                  <a:gd name="T9" fmla="*/ 3 h 4"/>
                </a:gdLst>
                <a:ahLst/>
                <a:cxnLst>
                  <a:cxn ang="0">
                    <a:pos x="T0" y="T1"/>
                  </a:cxn>
                  <a:cxn ang="0">
                    <a:pos x="T2" y="T3"/>
                  </a:cxn>
                  <a:cxn ang="0">
                    <a:pos x="T4" y="T5"/>
                  </a:cxn>
                  <a:cxn ang="0">
                    <a:pos x="T6" y="T7"/>
                  </a:cxn>
                  <a:cxn ang="0">
                    <a:pos x="T8" y="T9"/>
                  </a:cxn>
                </a:cxnLst>
                <a:rect l="0" t="0" r="r" b="b"/>
                <a:pathLst>
                  <a:path w="4" h="4">
                    <a:moveTo>
                      <a:pt x="3" y="3"/>
                    </a:moveTo>
                    <a:cubicBezTo>
                      <a:pt x="3" y="4"/>
                      <a:pt x="1" y="4"/>
                      <a:pt x="1" y="4"/>
                    </a:cubicBezTo>
                    <a:cubicBezTo>
                      <a:pt x="0" y="3"/>
                      <a:pt x="0" y="2"/>
                      <a:pt x="0" y="1"/>
                    </a:cubicBezTo>
                    <a:cubicBezTo>
                      <a:pt x="1" y="0"/>
                      <a:pt x="2" y="0"/>
                      <a:pt x="3" y="1"/>
                    </a:cubicBezTo>
                    <a:cubicBezTo>
                      <a:pt x="4" y="1"/>
                      <a:pt x="4" y="3"/>
                      <a:pt x="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15" name="Freeform 3300">
                <a:extLst>
                  <a:ext uri="{FF2B5EF4-FFF2-40B4-BE49-F238E27FC236}">
                    <a16:creationId xmlns:a16="http://schemas.microsoft.com/office/drawing/2014/main" id="{FFBBEB5D-B303-A872-B72A-676BFC70A0F7}"/>
                  </a:ext>
                </a:extLst>
              </p:cNvPr>
              <p:cNvSpPr>
                <a:spLocks/>
              </p:cNvSpPr>
              <p:nvPr/>
            </p:nvSpPr>
            <p:spPr bwMode="auto">
              <a:xfrm>
                <a:off x="7173669" y="-447097"/>
                <a:ext cx="24829" cy="33106"/>
              </a:xfrm>
              <a:custGeom>
                <a:avLst/>
                <a:gdLst>
                  <a:gd name="T0" fmla="*/ 3 w 4"/>
                  <a:gd name="T1" fmla="*/ 4 h 5"/>
                  <a:gd name="T2" fmla="*/ 1 w 4"/>
                  <a:gd name="T3" fmla="*/ 4 h 5"/>
                  <a:gd name="T4" fmla="*/ 0 w 4"/>
                  <a:gd name="T5" fmla="*/ 1 h 5"/>
                  <a:gd name="T6" fmla="*/ 3 w 4"/>
                  <a:gd name="T7" fmla="*/ 1 h 5"/>
                  <a:gd name="T8" fmla="*/ 3 w 4"/>
                  <a:gd name="T9" fmla="*/ 4 h 5"/>
                </a:gdLst>
                <a:ahLst/>
                <a:cxnLst>
                  <a:cxn ang="0">
                    <a:pos x="T0" y="T1"/>
                  </a:cxn>
                  <a:cxn ang="0">
                    <a:pos x="T2" y="T3"/>
                  </a:cxn>
                  <a:cxn ang="0">
                    <a:pos x="T4" y="T5"/>
                  </a:cxn>
                  <a:cxn ang="0">
                    <a:pos x="T6" y="T7"/>
                  </a:cxn>
                  <a:cxn ang="0">
                    <a:pos x="T8" y="T9"/>
                  </a:cxn>
                </a:cxnLst>
                <a:rect l="0" t="0" r="r" b="b"/>
                <a:pathLst>
                  <a:path w="4" h="5">
                    <a:moveTo>
                      <a:pt x="3" y="4"/>
                    </a:moveTo>
                    <a:cubicBezTo>
                      <a:pt x="3" y="4"/>
                      <a:pt x="1" y="5"/>
                      <a:pt x="1" y="4"/>
                    </a:cubicBezTo>
                    <a:cubicBezTo>
                      <a:pt x="0" y="3"/>
                      <a:pt x="0" y="2"/>
                      <a:pt x="0" y="1"/>
                    </a:cubicBezTo>
                    <a:cubicBezTo>
                      <a:pt x="1" y="0"/>
                      <a:pt x="2" y="0"/>
                      <a:pt x="3" y="1"/>
                    </a:cubicBezTo>
                    <a:cubicBezTo>
                      <a:pt x="4" y="2"/>
                      <a:pt x="4" y="3"/>
                      <a:pt x="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16" name="Freeform 3301">
                <a:extLst>
                  <a:ext uri="{FF2B5EF4-FFF2-40B4-BE49-F238E27FC236}">
                    <a16:creationId xmlns:a16="http://schemas.microsoft.com/office/drawing/2014/main" id="{EBDE8E78-4F48-BD94-2AD4-4A0D73EDFA76}"/>
                  </a:ext>
                </a:extLst>
              </p:cNvPr>
              <p:cNvSpPr>
                <a:spLocks/>
              </p:cNvSpPr>
              <p:nvPr/>
            </p:nvSpPr>
            <p:spPr bwMode="auto">
              <a:xfrm>
                <a:off x="7650943" y="13624"/>
                <a:ext cx="27588" cy="24829"/>
              </a:xfrm>
              <a:custGeom>
                <a:avLst/>
                <a:gdLst>
                  <a:gd name="T0" fmla="*/ 4 w 4"/>
                  <a:gd name="T1" fmla="*/ 3 h 4"/>
                  <a:gd name="T2" fmla="*/ 1 w 4"/>
                  <a:gd name="T3" fmla="*/ 4 h 4"/>
                  <a:gd name="T4" fmla="*/ 1 w 4"/>
                  <a:gd name="T5" fmla="*/ 1 h 4"/>
                  <a:gd name="T6" fmla="*/ 3 w 4"/>
                  <a:gd name="T7" fmla="*/ 1 h 4"/>
                  <a:gd name="T8" fmla="*/ 4 w 4"/>
                  <a:gd name="T9" fmla="*/ 3 h 4"/>
                </a:gdLst>
                <a:ahLst/>
                <a:cxnLst>
                  <a:cxn ang="0">
                    <a:pos x="T0" y="T1"/>
                  </a:cxn>
                  <a:cxn ang="0">
                    <a:pos x="T2" y="T3"/>
                  </a:cxn>
                  <a:cxn ang="0">
                    <a:pos x="T4" y="T5"/>
                  </a:cxn>
                  <a:cxn ang="0">
                    <a:pos x="T6" y="T7"/>
                  </a:cxn>
                  <a:cxn ang="0">
                    <a:pos x="T8" y="T9"/>
                  </a:cxn>
                </a:cxnLst>
                <a:rect l="0" t="0" r="r" b="b"/>
                <a:pathLst>
                  <a:path w="4" h="4">
                    <a:moveTo>
                      <a:pt x="4" y="3"/>
                    </a:moveTo>
                    <a:cubicBezTo>
                      <a:pt x="3" y="4"/>
                      <a:pt x="2" y="4"/>
                      <a:pt x="1" y="4"/>
                    </a:cubicBezTo>
                    <a:cubicBezTo>
                      <a:pt x="0" y="3"/>
                      <a:pt x="0" y="2"/>
                      <a:pt x="1" y="1"/>
                    </a:cubicBezTo>
                    <a:cubicBezTo>
                      <a:pt x="1" y="0"/>
                      <a:pt x="3" y="0"/>
                      <a:pt x="3" y="1"/>
                    </a:cubicBezTo>
                    <a:cubicBezTo>
                      <a:pt x="4" y="1"/>
                      <a:pt x="4" y="3"/>
                      <a:pt x="4"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17" name="Freeform 3302">
                <a:extLst>
                  <a:ext uri="{FF2B5EF4-FFF2-40B4-BE49-F238E27FC236}">
                    <a16:creationId xmlns:a16="http://schemas.microsoft.com/office/drawing/2014/main" id="{F6D8450E-526B-A669-AFB6-C5FCE3D2BC74}"/>
                  </a:ext>
                </a:extLst>
              </p:cNvPr>
              <p:cNvSpPr>
                <a:spLocks/>
              </p:cNvSpPr>
              <p:nvPr/>
            </p:nvSpPr>
            <p:spPr bwMode="auto">
              <a:xfrm>
                <a:off x="7317127" y="43971"/>
                <a:ext cx="33106" cy="33106"/>
              </a:xfrm>
              <a:custGeom>
                <a:avLst/>
                <a:gdLst>
                  <a:gd name="T0" fmla="*/ 4 w 5"/>
                  <a:gd name="T1" fmla="*/ 4 h 5"/>
                  <a:gd name="T2" fmla="*/ 1 w 5"/>
                  <a:gd name="T3" fmla="*/ 4 h 5"/>
                  <a:gd name="T4" fmla="*/ 1 w 5"/>
                  <a:gd name="T5" fmla="*/ 1 h 5"/>
                  <a:gd name="T6" fmla="*/ 4 w 5"/>
                  <a:gd name="T7" fmla="*/ 1 h 5"/>
                  <a:gd name="T8" fmla="*/ 4 w 5"/>
                  <a:gd name="T9" fmla="*/ 4 h 5"/>
                </a:gdLst>
                <a:ahLst/>
                <a:cxnLst>
                  <a:cxn ang="0">
                    <a:pos x="T0" y="T1"/>
                  </a:cxn>
                  <a:cxn ang="0">
                    <a:pos x="T2" y="T3"/>
                  </a:cxn>
                  <a:cxn ang="0">
                    <a:pos x="T4" y="T5"/>
                  </a:cxn>
                  <a:cxn ang="0">
                    <a:pos x="T6" y="T7"/>
                  </a:cxn>
                  <a:cxn ang="0">
                    <a:pos x="T8" y="T9"/>
                  </a:cxn>
                </a:cxnLst>
                <a:rect l="0" t="0" r="r" b="b"/>
                <a:pathLst>
                  <a:path w="5" h="5">
                    <a:moveTo>
                      <a:pt x="4" y="4"/>
                    </a:moveTo>
                    <a:cubicBezTo>
                      <a:pt x="3" y="5"/>
                      <a:pt x="2" y="5"/>
                      <a:pt x="1" y="4"/>
                    </a:cubicBezTo>
                    <a:cubicBezTo>
                      <a:pt x="1" y="3"/>
                      <a:pt x="0" y="2"/>
                      <a:pt x="1" y="1"/>
                    </a:cubicBezTo>
                    <a:cubicBezTo>
                      <a:pt x="2" y="1"/>
                      <a:pt x="3" y="0"/>
                      <a:pt x="4" y="1"/>
                    </a:cubicBezTo>
                    <a:cubicBezTo>
                      <a:pt x="5" y="2"/>
                      <a:pt x="5" y="3"/>
                      <a:pt x="4"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18" name="Freeform 3303">
                <a:extLst>
                  <a:ext uri="{FF2B5EF4-FFF2-40B4-BE49-F238E27FC236}">
                    <a16:creationId xmlns:a16="http://schemas.microsoft.com/office/drawing/2014/main" id="{E6F568DF-BBA2-E347-A98D-0CF977CE7088}"/>
                  </a:ext>
                </a:extLst>
              </p:cNvPr>
              <p:cNvSpPr>
                <a:spLocks/>
              </p:cNvSpPr>
              <p:nvPr/>
            </p:nvSpPr>
            <p:spPr bwMode="auto">
              <a:xfrm>
                <a:off x="8188911" y="1119907"/>
                <a:ext cx="44141" cy="46900"/>
              </a:xfrm>
              <a:custGeom>
                <a:avLst/>
                <a:gdLst>
                  <a:gd name="T0" fmla="*/ 4 w 7"/>
                  <a:gd name="T1" fmla="*/ 6 h 7"/>
                  <a:gd name="T2" fmla="*/ 0 w 7"/>
                  <a:gd name="T3" fmla="*/ 3 h 7"/>
                  <a:gd name="T4" fmla="*/ 3 w 7"/>
                  <a:gd name="T5" fmla="*/ 0 h 7"/>
                  <a:gd name="T6" fmla="*/ 7 w 7"/>
                  <a:gd name="T7" fmla="*/ 3 h 7"/>
                  <a:gd name="T8" fmla="*/ 4 w 7"/>
                  <a:gd name="T9" fmla="*/ 6 h 7"/>
                </a:gdLst>
                <a:ahLst/>
                <a:cxnLst>
                  <a:cxn ang="0">
                    <a:pos x="T0" y="T1"/>
                  </a:cxn>
                  <a:cxn ang="0">
                    <a:pos x="T2" y="T3"/>
                  </a:cxn>
                  <a:cxn ang="0">
                    <a:pos x="T4" y="T5"/>
                  </a:cxn>
                  <a:cxn ang="0">
                    <a:pos x="T6" y="T7"/>
                  </a:cxn>
                  <a:cxn ang="0">
                    <a:pos x="T8" y="T9"/>
                  </a:cxn>
                </a:cxnLst>
                <a:rect l="0" t="0" r="r" b="b"/>
                <a:pathLst>
                  <a:path w="7" h="7">
                    <a:moveTo>
                      <a:pt x="4" y="6"/>
                    </a:moveTo>
                    <a:cubicBezTo>
                      <a:pt x="2" y="7"/>
                      <a:pt x="0" y="5"/>
                      <a:pt x="0" y="3"/>
                    </a:cubicBezTo>
                    <a:cubicBezTo>
                      <a:pt x="0" y="1"/>
                      <a:pt x="1" y="0"/>
                      <a:pt x="3" y="0"/>
                    </a:cubicBezTo>
                    <a:cubicBezTo>
                      <a:pt x="5" y="0"/>
                      <a:pt x="7" y="1"/>
                      <a:pt x="7" y="3"/>
                    </a:cubicBezTo>
                    <a:cubicBezTo>
                      <a:pt x="7" y="5"/>
                      <a:pt x="6" y="6"/>
                      <a:pt x="4"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19" name="Freeform 3304">
                <a:extLst>
                  <a:ext uri="{FF2B5EF4-FFF2-40B4-BE49-F238E27FC236}">
                    <a16:creationId xmlns:a16="http://schemas.microsoft.com/office/drawing/2014/main" id="{3487F472-EC5E-3FF3-F258-55B4C7C68936}"/>
                  </a:ext>
                </a:extLst>
              </p:cNvPr>
              <p:cNvSpPr>
                <a:spLocks/>
              </p:cNvSpPr>
              <p:nvPr/>
            </p:nvSpPr>
            <p:spPr bwMode="auto">
              <a:xfrm>
                <a:off x="8641356" y="1644081"/>
                <a:ext cx="44141" cy="46900"/>
              </a:xfrm>
              <a:custGeom>
                <a:avLst/>
                <a:gdLst>
                  <a:gd name="T0" fmla="*/ 3 w 7"/>
                  <a:gd name="T1" fmla="*/ 7 h 7"/>
                  <a:gd name="T2" fmla="*/ 0 w 7"/>
                  <a:gd name="T3" fmla="*/ 4 h 7"/>
                  <a:gd name="T4" fmla="*/ 3 w 7"/>
                  <a:gd name="T5" fmla="*/ 0 h 7"/>
                  <a:gd name="T6" fmla="*/ 7 w 7"/>
                  <a:gd name="T7" fmla="*/ 3 h 7"/>
                  <a:gd name="T8" fmla="*/ 3 w 7"/>
                  <a:gd name="T9" fmla="*/ 7 h 7"/>
                </a:gdLst>
                <a:ahLst/>
                <a:cxnLst>
                  <a:cxn ang="0">
                    <a:pos x="T0" y="T1"/>
                  </a:cxn>
                  <a:cxn ang="0">
                    <a:pos x="T2" y="T3"/>
                  </a:cxn>
                  <a:cxn ang="0">
                    <a:pos x="T4" y="T5"/>
                  </a:cxn>
                  <a:cxn ang="0">
                    <a:pos x="T6" y="T7"/>
                  </a:cxn>
                  <a:cxn ang="0">
                    <a:pos x="T8" y="T9"/>
                  </a:cxn>
                </a:cxnLst>
                <a:rect l="0" t="0" r="r" b="b"/>
                <a:pathLst>
                  <a:path w="7" h="7">
                    <a:moveTo>
                      <a:pt x="3" y="7"/>
                    </a:moveTo>
                    <a:cubicBezTo>
                      <a:pt x="2" y="7"/>
                      <a:pt x="0" y="6"/>
                      <a:pt x="0" y="4"/>
                    </a:cubicBezTo>
                    <a:cubicBezTo>
                      <a:pt x="0" y="2"/>
                      <a:pt x="1" y="0"/>
                      <a:pt x="3" y="0"/>
                    </a:cubicBezTo>
                    <a:cubicBezTo>
                      <a:pt x="5" y="0"/>
                      <a:pt x="6" y="2"/>
                      <a:pt x="7" y="3"/>
                    </a:cubicBezTo>
                    <a:cubicBezTo>
                      <a:pt x="7" y="5"/>
                      <a:pt x="5" y="7"/>
                      <a:pt x="3"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20" name="Freeform 3305">
                <a:extLst>
                  <a:ext uri="{FF2B5EF4-FFF2-40B4-BE49-F238E27FC236}">
                    <a16:creationId xmlns:a16="http://schemas.microsoft.com/office/drawing/2014/main" id="{AF2F3C6C-2B1F-166D-4EAB-B65597C93BA4}"/>
                  </a:ext>
                </a:extLst>
              </p:cNvPr>
              <p:cNvSpPr>
                <a:spLocks/>
              </p:cNvSpPr>
              <p:nvPr/>
            </p:nvSpPr>
            <p:spPr bwMode="auto">
              <a:xfrm>
                <a:off x="8423410" y="915755"/>
                <a:ext cx="41382" cy="41382"/>
              </a:xfrm>
              <a:custGeom>
                <a:avLst/>
                <a:gdLst>
                  <a:gd name="T0" fmla="*/ 3 w 6"/>
                  <a:gd name="T1" fmla="*/ 6 h 6"/>
                  <a:gd name="T2" fmla="*/ 0 w 6"/>
                  <a:gd name="T3" fmla="*/ 3 h 6"/>
                  <a:gd name="T4" fmla="*/ 3 w 6"/>
                  <a:gd name="T5" fmla="*/ 0 h 6"/>
                  <a:gd name="T6" fmla="*/ 6 w 6"/>
                  <a:gd name="T7" fmla="*/ 3 h 6"/>
                  <a:gd name="T8" fmla="*/ 3 w 6"/>
                  <a:gd name="T9" fmla="*/ 6 h 6"/>
                </a:gdLst>
                <a:ahLst/>
                <a:cxnLst>
                  <a:cxn ang="0">
                    <a:pos x="T0" y="T1"/>
                  </a:cxn>
                  <a:cxn ang="0">
                    <a:pos x="T2" y="T3"/>
                  </a:cxn>
                  <a:cxn ang="0">
                    <a:pos x="T4" y="T5"/>
                  </a:cxn>
                  <a:cxn ang="0">
                    <a:pos x="T6" y="T7"/>
                  </a:cxn>
                  <a:cxn ang="0">
                    <a:pos x="T8" y="T9"/>
                  </a:cxn>
                </a:cxnLst>
                <a:rect l="0" t="0" r="r" b="b"/>
                <a:pathLst>
                  <a:path w="6" h="6">
                    <a:moveTo>
                      <a:pt x="3" y="6"/>
                    </a:moveTo>
                    <a:cubicBezTo>
                      <a:pt x="2" y="6"/>
                      <a:pt x="0" y="5"/>
                      <a:pt x="0" y="3"/>
                    </a:cubicBezTo>
                    <a:cubicBezTo>
                      <a:pt x="0" y="2"/>
                      <a:pt x="1" y="0"/>
                      <a:pt x="3" y="0"/>
                    </a:cubicBezTo>
                    <a:cubicBezTo>
                      <a:pt x="4" y="0"/>
                      <a:pt x="5" y="1"/>
                      <a:pt x="6" y="3"/>
                    </a:cubicBezTo>
                    <a:cubicBezTo>
                      <a:pt x="6" y="4"/>
                      <a:pt x="5" y="6"/>
                      <a:pt x="3"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21" name="Freeform 3306">
                <a:extLst>
                  <a:ext uri="{FF2B5EF4-FFF2-40B4-BE49-F238E27FC236}">
                    <a16:creationId xmlns:a16="http://schemas.microsoft.com/office/drawing/2014/main" id="{166CDBEF-6F27-5B34-0553-30CC37F13520}"/>
                  </a:ext>
                </a:extLst>
              </p:cNvPr>
              <p:cNvSpPr>
                <a:spLocks/>
              </p:cNvSpPr>
              <p:nvPr/>
            </p:nvSpPr>
            <p:spPr bwMode="auto">
              <a:xfrm>
                <a:off x="8666185" y="-458132"/>
                <a:ext cx="33106" cy="38623"/>
              </a:xfrm>
              <a:custGeom>
                <a:avLst/>
                <a:gdLst>
                  <a:gd name="T0" fmla="*/ 3 w 5"/>
                  <a:gd name="T1" fmla="*/ 6 h 6"/>
                  <a:gd name="T2" fmla="*/ 0 w 5"/>
                  <a:gd name="T3" fmla="*/ 3 h 6"/>
                  <a:gd name="T4" fmla="*/ 2 w 5"/>
                  <a:gd name="T5" fmla="*/ 0 h 6"/>
                  <a:gd name="T6" fmla="*/ 5 w 5"/>
                  <a:gd name="T7" fmla="*/ 3 h 6"/>
                  <a:gd name="T8" fmla="*/ 3 w 5"/>
                  <a:gd name="T9" fmla="*/ 6 h 6"/>
                </a:gdLst>
                <a:ahLst/>
                <a:cxnLst>
                  <a:cxn ang="0">
                    <a:pos x="T0" y="T1"/>
                  </a:cxn>
                  <a:cxn ang="0">
                    <a:pos x="T2" y="T3"/>
                  </a:cxn>
                  <a:cxn ang="0">
                    <a:pos x="T4" y="T5"/>
                  </a:cxn>
                  <a:cxn ang="0">
                    <a:pos x="T6" y="T7"/>
                  </a:cxn>
                  <a:cxn ang="0">
                    <a:pos x="T8" y="T9"/>
                  </a:cxn>
                </a:cxnLst>
                <a:rect l="0" t="0" r="r" b="b"/>
                <a:pathLst>
                  <a:path w="5" h="6">
                    <a:moveTo>
                      <a:pt x="3" y="6"/>
                    </a:moveTo>
                    <a:cubicBezTo>
                      <a:pt x="1" y="6"/>
                      <a:pt x="0" y="5"/>
                      <a:pt x="0" y="3"/>
                    </a:cubicBezTo>
                    <a:cubicBezTo>
                      <a:pt x="0" y="2"/>
                      <a:pt x="1" y="0"/>
                      <a:pt x="2" y="0"/>
                    </a:cubicBezTo>
                    <a:cubicBezTo>
                      <a:pt x="4" y="0"/>
                      <a:pt x="5" y="1"/>
                      <a:pt x="5" y="3"/>
                    </a:cubicBezTo>
                    <a:cubicBezTo>
                      <a:pt x="5" y="4"/>
                      <a:pt x="4" y="5"/>
                      <a:pt x="3"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22" name="Freeform 3307">
                <a:extLst>
                  <a:ext uri="{FF2B5EF4-FFF2-40B4-BE49-F238E27FC236}">
                    <a16:creationId xmlns:a16="http://schemas.microsoft.com/office/drawing/2014/main" id="{CCA96D35-C968-62E2-BA9F-07DD9DC14D89}"/>
                  </a:ext>
                </a:extLst>
              </p:cNvPr>
              <p:cNvSpPr>
                <a:spLocks/>
              </p:cNvSpPr>
              <p:nvPr/>
            </p:nvSpPr>
            <p:spPr bwMode="auto">
              <a:xfrm>
                <a:off x="8875855" y="1244054"/>
                <a:ext cx="33106" cy="33106"/>
              </a:xfrm>
              <a:custGeom>
                <a:avLst/>
                <a:gdLst>
                  <a:gd name="T0" fmla="*/ 3 w 5"/>
                  <a:gd name="T1" fmla="*/ 5 h 5"/>
                  <a:gd name="T2" fmla="*/ 0 w 5"/>
                  <a:gd name="T3" fmla="*/ 3 h 5"/>
                  <a:gd name="T4" fmla="*/ 2 w 5"/>
                  <a:gd name="T5" fmla="*/ 0 h 5"/>
                  <a:gd name="T6" fmla="*/ 5 w 5"/>
                  <a:gd name="T7" fmla="*/ 2 h 5"/>
                  <a:gd name="T8" fmla="*/ 3 w 5"/>
                  <a:gd name="T9" fmla="*/ 5 h 5"/>
                </a:gdLst>
                <a:ahLst/>
                <a:cxnLst>
                  <a:cxn ang="0">
                    <a:pos x="T0" y="T1"/>
                  </a:cxn>
                  <a:cxn ang="0">
                    <a:pos x="T2" y="T3"/>
                  </a:cxn>
                  <a:cxn ang="0">
                    <a:pos x="T4" y="T5"/>
                  </a:cxn>
                  <a:cxn ang="0">
                    <a:pos x="T6" y="T7"/>
                  </a:cxn>
                  <a:cxn ang="0">
                    <a:pos x="T8" y="T9"/>
                  </a:cxn>
                </a:cxnLst>
                <a:rect l="0" t="0" r="r" b="b"/>
                <a:pathLst>
                  <a:path w="5" h="5">
                    <a:moveTo>
                      <a:pt x="3" y="5"/>
                    </a:moveTo>
                    <a:cubicBezTo>
                      <a:pt x="1" y="5"/>
                      <a:pt x="0" y="4"/>
                      <a:pt x="0" y="3"/>
                    </a:cubicBezTo>
                    <a:cubicBezTo>
                      <a:pt x="0" y="1"/>
                      <a:pt x="1" y="0"/>
                      <a:pt x="2" y="0"/>
                    </a:cubicBezTo>
                    <a:cubicBezTo>
                      <a:pt x="4" y="0"/>
                      <a:pt x="5" y="1"/>
                      <a:pt x="5" y="2"/>
                    </a:cubicBezTo>
                    <a:cubicBezTo>
                      <a:pt x="5" y="4"/>
                      <a:pt x="4" y="5"/>
                      <a:pt x="3"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23" name="Freeform 3308">
                <a:extLst>
                  <a:ext uri="{FF2B5EF4-FFF2-40B4-BE49-F238E27FC236}">
                    <a16:creationId xmlns:a16="http://schemas.microsoft.com/office/drawing/2014/main" id="{A2EF3358-117C-5D5F-3BF1-ADE879005D4C}"/>
                  </a:ext>
                </a:extLst>
              </p:cNvPr>
              <p:cNvSpPr>
                <a:spLocks/>
              </p:cNvSpPr>
              <p:nvPr/>
            </p:nvSpPr>
            <p:spPr bwMode="auto">
              <a:xfrm>
                <a:off x="7913030" y="557110"/>
                <a:ext cx="33106" cy="33106"/>
              </a:xfrm>
              <a:custGeom>
                <a:avLst/>
                <a:gdLst>
                  <a:gd name="T0" fmla="*/ 3 w 5"/>
                  <a:gd name="T1" fmla="*/ 5 h 5"/>
                  <a:gd name="T2" fmla="*/ 0 w 5"/>
                  <a:gd name="T3" fmla="*/ 3 h 5"/>
                  <a:gd name="T4" fmla="*/ 2 w 5"/>
                  <a:gd name="T5" fmla="*/ 0 h 5"/>
                  <a:gd name="T6" fmla="*/ 5 w 5"/>
                  <a:gd name="T7" fmla="*/ 2 h 5"/>
                  <a:gd name="T8" fmla="*/ 3 w 5"/>
                  <a:gd name="T9" fmla="*/ 5 h 5"/>
                </a:gdLst>
                <a:ahLst/>
                <a:cxnLst>
                  <a:cxn ang="0">
                    <a:pos x="T0" y="T1"/>
                  </a:cxn>
                  <a:cxn ang="0">
                    <a:pos x="T2" y="T3"/>
                  </a:cxn>
                  <a:cxn ang="0">
                    <a:pos x="T4" y="T5"/>
                  </a:cxn>
                  <a:cxn ang="0">
                    <a:pos x="T6" y="T7"/>
                  </a:cxn>
                  <a:cxn ang="0">
                    <a:pos x="T8" y="T9"/>
                  </a:cxn>
                </a:cxnLst>
                <a:rect l="0" t="0" r="r" b="b"/>
                <a:pathLst>
                  <a:path w="5" h="5">
                    <a:moveTo>
                      <a:pt x="3" y="5"/>
                    </a:moveTo>
                    <a:cubicBezTo>
                      <a:pt x="1" y="5"/>
                      <a:pt x="0" y="4"/>
                      <a:pt x="0" y="3"/>
                    </a:cubicBezTo>
                    <a:cubicBezTo>
                      <a:pt x="0" y="1"/>
                      <a:pt x="1" y="0"/>
                      <a:pt x="2" y="0"/>
                    </a:cubicBezTo>
                    <a:cubicBezTo>
                      <a:pt x="4" y="0"/>
                      <a:pt x="5" y="1"/>
                      <a:pt x="5" y="2"/>
                    </a:cubicBezTo>
                    <a:cubicBezTo>
                      <a:pt x="5" y="4"/>
                      <a:pt x="4" y="5"/>
                      <a:pt x="3"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24" name="Freeform 3309">
                <a:extLst>
                  <a:ext uri="{FF2B5EF4-FFF2-40B4-BE49-F238E27FC236}">
                    <a16:creationId xmlns:a16="http://schemas.microsoft.com/office/drawing/2014/main" id="{E56644A4-BCFE-2A59-81C4-9552E8262B75}"/>
                  </a:ext>
                </a:extLst>
              </p:cNvPr>
              <p:cNvSpPr>
                <a:spLocks/>
              </p:cNvSpPr>
              <p:nvPr/>
            </p:nvSpPr>
            <p:spPr bwMode="auto">
              <a:xfrm>
                <a:off x="8012347" y="832991"/>
                <a:ext cx="33106" cy="30347"/>
              </a:xfrm>
              <a:custGeom>
                <a:avLst/>
                <a:gdLst>
                  <a:gd name="T0" fmla="*/ 3 w 5"/>
                  <a:gd name="T1" fmla="*/ 5 h 5"/>
                  <a:gd name="T2" fmla="*/ 0 w 5"/>
                  <a:gd name="T3" fmla="*/ 3 h 5"/>
                  <a:gd name="T4" fmla="*/ 2 w 5"/>
                  <a:gd name="T5" fmla="*/ 0 h 5"/>
                  <a:gd name="T6" fmla="*/ 5 w 5"/>
                  <a:gd name="T7" fmla="*/ 2 h 5"/>
                  <a:gd name="T8" fmla="*/ 3 w 5"/>
                  <a:gd name="T9" fmla="*/ 5 h 5"/>
                </a:gdLst>
                <a:ahLst/>
                <a:cxnLst>
                  <a:cxn ang="0">
                    <a:pos x="T0" y="T1"/>
                  </a:cxn>
                  <a:cxn ang="0">
                    <a:pos x="T2" y="T3"/>
                  </a:cxn>
                  <a:cxn ang="0">
                    <a:pos x="T4" y="T5"/>
                  </a:cxn>
                  <a:cxn ang="0">
                    <a:pos x="T6" y="T7"/>
                  </a:cxn>
                  <a:cxn ang="0">
                    <a:pos x="T8" y="T9"/>
                  </a:cxn>
                </a:cxnLst>
                <a:rect l="0" t="0" r="r" b="b"/>
                <a:pathLst>
                  <a:path w="5" h="5">
                    <a:moveTo>
                      <a:pt x="3" y="5"/>
                    </a:moveTo>
                    <a:cubicBezTo>
                      <a:pt x="1" y="5"/>
                      <a:pt x="0" y="4"/>
                      <a:pt x="0" y="3"/>
                    </a:cubicBezTo>
                    <a:cubicBezTo>
                      <a:pt x="0" y="1"/>
                      <a:pt x="1" y="0"/>
                      <a:pt x="2" y="0"/>
                    </a:cubicBezTo>
                    <a:cubicBezTo>
                      <a:pt x="4" y="0"/>
                      <a:pt x="5" y="1"/>
                      <a:pt x="5" y="2"/>
                    </a:cubicBezTo>
                    <a:cubicBezTo>
                      <a:pt x="5" y="4"/>
                      <a:pt x="4" y="5"/>
                      <a:pt x="3"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25" name="Freeform 3310">
                <a:extLst>
                  <a:ext uri="{FF2B5EF4-FFF2-40B4-BE49-F238E27FC236}">
                    <a16:creationId xmlns:a16="http://schemas.microsoft.com/office/drawing/2014/main" id="{67B46E40-2C21-00F1-4BE8-F4257D9302AE}"/>
                  </a:ext>
                </a:extLst>
              </p:cNvPr>
              <p:cNvSpPr>
                <a:spLocks/>
              </p:cNvSpPr>
              <p:nvPr/>
            </p:nvSpPr>
            <p:spPr bwMode="auto">
              <a:xfrm>
                <a:off x="8732397" y="2154461"/>
                <a:ext cx="38623" cy="33106"/>
              </a:xfrm>
              <a:custGeom>
                <a:avLst/>
                <a:gdLst>
                  <a:gd name="T0" fmla="*/ 3 w 6"/>
                  <a:gd name="T1" fmla="*/ 5 h 5"/>
                  <a:gd name="T2" fmla="*/ 0 w 6"/>
                  <a:gd name="T3" fmla="*/ 3 h 5"/>
                  <a:gd name="T4" fmla="*/ 3 w 6"/>
                  <a:gd name="T5" fmla="*/ 0 h 5"/>
                  <a:gd name="T6" fmla="*/ 6 w 6"/>
                  <a:gd name="T7" fmla="*/ 3 h 5"/>
                  <a:gd name="T8" fmla="*/ 3 w 6"/>
                  <a:gd name="T9" fmla="*/ 5 h 5"/>
                </a:gdLst>
                <a:ahLst/>
                <a:cxnLst>
                  <a:cxn ang="0">
                    <a:pos x="T0" y="T1"/>
                  </a:cxn>
                  <a:cxn ang="0">
                    <a:pos x="T2" y="T3"/>
                  </a:cxn>
                  <a:cxn ang="0">
                    <a:pos x="T4" y="T5"/>
                  </a:cxn>
                  <a:cxn ang="0">
                    <a:pos x="T6" y="T7"/>
                  </a:cxn>
                  <a:cxn ang="0">
                    <a:pos x="T8" y="T9"/>
                  </a:cxn>
                </a:cxnLst>
                <a:rect l="0" t="0" r="r" b="b"/>
                <a:pathLst>
                  <a:path w="6" h="5">
                    <a:moveTo>
                      <a:pt x="3" y="5"/>
                    </a:moveTo>
                    <a:cubicBezTo>
                      <a:pt x="2" y="5"/>
                      <a:pt x="0" y="4"/>
                      <a:pt x="0" y="3"/>
                    </a:cubicBezTo>
                    <a:cubicBezTo>
                      <a:pt x="0" y="1"/>
                      <a:pt x="1" y="0"/>
                      <a:pt x="3" y="0"/>
                    </a:cubicBezTo>
                    <a:cubicBezTo>
                      <a:pt x="4" y="0"/>
                      <a:pt x="6" y="1"/>
                      <a:pt x="6" y="3"/>
                    </a:cubicBezTo>
                    <a:cubicBezTo>
                      <a:pt x="6" y="4"/>
                      <a:pt x="5" y="5"/>
                      <a:pt x="3"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26" name="Freeform 3311">
                <a:extLst>
                  <a:ext uri="{FF2B5EF4-FFF2-40B4-BE49-F238E27FC236}">
                    <a16:creationId xmlns:a16="http://schemas.microsoft.com/office/drawing/2014/main" id="{2BE1C482-689D-FFDF-0D7E-80F2E578761B}"/>
                  </a:ext>
                </a:extLst>
              </p:cNvPr>
              <p:cNvSpPr>
                <a:spLocks/>
              </p:cNvSpPr>
              <p:nvPr/>
            </p:nvSpPr>
            <p:spPr bwMode="auto">
              <a:xfrm>
                <a:off x="9184842" y="2195843"/>
                <a:ext cx="33106" cy="38623"/>
              </a:xfrm>
              <a:custGeom>
                <a:avLst/>
                <a:gdLst>
                  <a:gd name="T0" fmla="*/ 3 w 5"/>
                  <a:gd name="T1" fmla="*/ 6 h 6"/>
                  <a:gd name="T2" fmla="*/ 0 w 5"/>
                  <a:gd name="T3" fmla="*/ 3 h 6"/>
                  <a:gd name="T4" fmla="*/ 2 w 5"/>
                  <a:gd name="T5" fmla="*/ 0 h 6"/>
                  <a:gd name="T6" fmla="*/ 5 w 5"/>
                  <a:gd name="T7" fmla="*/ 3 h 6"/>
                  <a:gd name="T8" fmla="*/ 3 w 5"/>
                  <a:gd name="T9" fmla="*/ 6 h 6"/>
                </a:gdLst>
                <a:ahLst/>
                <a:cxnLst>
                  <a:cxn ang="0">
                    <a:pos x="T0" y="T1"/>
                  </a:cxn>
                  <a:cxn ang="0">
                    <a:pos x="T2" y="T3"/>
                  </a:cxn>
                  <a:cxn ang="0">
                    <a:pos x="T4" y="T5"/>
                  </a:cxn>
                  <a:cxn ang="0">
                    <a:pos x="T6" y="T7"/>
                  </a:cxn>
                  <a:cxn ang="0">
                    <a:pos x="T8" y="T9"/>
                  </a:cxn>
                </a:cxnLst>
                <a:rect l="0" t="0" r="r" b="b"/>
                <a:pathLst>
                  <a:path w="5" h="6">
                    <a:moveTo>
                      <a:pt x="3" y="6"/>
                    </a:moveTo>
                    <a:cubicBezTo>
                      <a:pt x="1" y="6"/>
                      <a:pt x="0" y="5"/>
                      <a:pt x="0" y="3"/>
                    </a:cubicBezTo>
                    <a:cubicBezTo>
                      <a:pt x="0" y="2"/>
                      <a:pt x="1" y="0"/>
                      <a:pt x="2" y="0"/>
                    </a:cubicBezTo>
                    <a:cubicBezTo>
                      <a:pt x="4" y="0"/>
                      <a:pt x="5" y="1"/>
                      <a:pt x="5" y="3"/>
                    </a:cubicBezTo>
                    <a:cubicBezTo>
                      <a:pt x="5" y="4"/>
                      <a:pt x="4" y="5"/>
                      <a:pt x="3"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27" name="Freeform 3312">
                <a:extLst>
                  <a:ext uri="{FF2B5EF4-FFF2-40B4-BE49-F238E27FC236}">
                    <a16:creationId xmlns:a16="http://schemas.microsoft.com/office/drawing/2014/main" id="{A613BEC2-DFD3-CFE7-BCF1-A696506A4566}"/>
                  </a:ext>
                </a:extLst>
              </p:cNvPr>
              <p:cNvSpPr>
                <a:spLocks/>
              </p:cNvSpPr>
              <p:nvPr/>
            </p:nvSpPr>
            <p:spPr bwMode="auto">
              <a:xfrm>
                <a:off x="8337887" y="391581"/>
                <a:ext cx="41382" cy="41382"/>
              </a:xfrm>
              <a:custGeom>
                <a:avLst/>
                <a:gdLst>
                  <a:gd name="T0" fmla="*/ 3 w 6"/>
                  <a:gd name="T1" fmla="*/ 6 h 6"/>
                  <a:gd name="T2" fmla="*/ 0 w 6"/>
                  <a:gd name="T3" fmla="*/ 3 h 6"/>
                  <a:gd name="T4" fmla="*/ 3 w 6"/>
                  <a:gd name="T5" fmla="*/ 0 h 6"/>
                  <a:gd name="T6" fmla="*/ 6 w 6"/>
                  <a:gd name="T7" fmla="*/ 3 h 6"/>
                  <a:gd name="T8" fmla="*/ 3 w 6"/>
                  <a:gd name="T9" fmla="*/ 6 h 6"/>
                </a:gdLst>
                <a:ahLst/>
                <a:cxnLst>
                  <a:cxn ang="0">
                    <a:pos x="T0" y="T1"/>
                  </a:cxn>
                  <a:cxn ang="0">
                    <a:pos x="T2" y="T3"/>
                  </a:cxn>
                  <a:cxn ang="0">
                    <a:pos x="T4" y="T5"/>
                  </a:cxn>
                  <a:cxn ang="0">
                    <a:pos x="T6" y="T7"/>
                  </a:cxn>
                  <a:cxn ang="0">
                    <a:pos x="T8" y="T9"/>
                  </a:cxn>
                </a:cxnLst>
                <a:rect l="0" t="0" r="r" b="b"/>
                <a:pathLst>
                  <a:path w="6" h="6">
                    <a:moveTo>
                      <a:pt x="3" y="6"/>
                    </a:moveTo>
                    <a:cubicBezTo>
                      <a:pt x="2" y="6"/>
                      <a:pt x="1" y="5"/>
                      <a:pt x="0" y="3"/>
                    </a:cubicBezTo>
                    <a:cubicBezTo>
                      <a:pt x="0" y="2"/>
                      <a:pt x="1" y="0"/>
                      <a:pt x="3" y="0"/>
                    </a:cubicBezTo>
                    <a:cubicBezTo>
                      <a:pt x="4" y="0"/>
                      <a:pt x="6" y="1"/>
                      <a:pt x="6" y="3"/>
                    </a:cubicBezTo>
                    <a:cubicBezTo>
                      <a:pt x="6" y="4"/>
                      <a:pt x="5" y="5"/>
                      <a:pt x="3"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28" name="Freeform 3313">
                <a:extLst>
                  <a:ext uri="{FF2B5EF4-FFF2-40B4-BE49-F238E27FC236}">
                    <a16:creationId xmlns:a16="http://schemas.microsoft.com/office/drawing/2014/main" id="{FE096664-3335-5F1F-80EA-E74AE0E2C470}"/>
                  </a:ext>
                </a:extLst>
              </p:cNvPr>
              <p:cNvSpPr>
                <a:spLocks/>
              </p:cNvSpPr>
              <p:nvPr/>
            </p:nvSpPr>
            <p:spPr bwMode="auto">
              <a:xfrm>
                <a:off x="8255123" y="661945"/>
                <a:ext cx="19312" cy="24829"/>
              </a:xfrm>
              <a:custGeom>
                <a:avLst/>
                <a:gdLst>
                  <a:gd name="T0" fmla="*/ 2 w 3"/>
                  <a:gd name="T1" fmla="*/ 4 h 4"/>
                  <a:gd name="T2" fmla="*/ 0 w 3"/>
                  <a:gd name="T3" fmla="*/ 2 h 4"/>
                  <a:gd name="T4" fmla="*/ 1 w 3"/>
                  <a:gd name="T5" fmla="*/ 0 h 4"/>
                  <a:gd name="T6" fmla="*/ 3 w 3"/>
                  <a:gd name="T7" fmla="*/ 2 h 4"/>
                  <a:gd name="T8" fmla="*/ 2 w 3"/>
                  <a:gd name="T9" fmla="*/ 4 h 4"/>
                </a:gdLst>
                <a:ahLst/>
                <a:cxnLst>
                  <a:cxn ang="0">
                    <a:pos x="T0" y="T1"/>
                  </a:cxn>
                  <a:cxn ang="0">
                    <a:pos x="T2" y="T3"/>
                  </a:cxn>
                  <a:cxn ang="0">
                    <a:pos x="T4" y="T5"/>
                  </a:cxn>
                  <a:cxn ang="0">
                    <a:pos x="T6" y="T7"/>
                  </a:cxn>
                  <a:cxn ang="0">
                    <a:pos x="T8" y="T9"/>
                  </a:cxn>
                </a:cxnLst>
                <a:rect l="0" t="0" r="r" b="b"/>
                <a:pathLst>
                  <a:path w="3" h="4">
                    <a:moveTo>
                      <a:pt x="2" y="4"/>
                    </a:moveTo>
                    <a:cubicBezTo>
                      <a:pt x="1" y="4"/>
                      <a:pt x="0" y="3"/>
                      <a:pt x="0" y="2"/>
                    </a:cubicBezTo>
                    <a:cubicBezTo>
                      <a:pt x="0" y="1"/>
                      <a:pt x="0" y="0"/>
                      <a:pt x="1" y="0"/>
                    </a:cubicBezTo>
                    <a:cubicBezTo>
                      <a:pt x="2" y="0"/>
                      <a:pt x="3" y="1"/>
                      <a:pt x="3" y="2"/>
                    </a:cubicBezTo>
                    <a:cubicBezTo>
                      <a:pt x="3" y="3"/>
                      <a:pt x="3" y="4"/>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29" name="Freeform 3314">
                <a:extLst>
                  <a:ext uri="{FF2B5EF4-FFF2-40B4-BE49-F238E27FC236}">
                    <a16:creationId xmlns:a16="http://schemas.microsoft.com/office/drawing/2014/main" id="{4DE1644B-4D61-66C6-497D-D5D9795D2AF5}"/>
                  </a:ext>
                </a:extLst>
              </p:cNvPr>
              <p:cNvSpPr>
                <a:spLocks/>
              </p:cNvSpPr>
              <p:nvPr/>
            </p:nvSpPr>
            <p:spPr bwMode="auto">
              <a:xfrm>
                <a:off x="8307540" y="148806"/>
                <a:ext cx="24829" cy="27588"/>
              </a:xfrm>
              <a:custGeom>
                <a:avLst/>
                <a:gdLst>
                  <a:gd name="T0" fmla="*/ 2 w 4"/>
                  <a:gd name="T1" fmla="*/ 4 h 4"/>
                  <a:gd name="T2" fmla="*/ 0 w 4"/>
                  <a:gd name="T3" fmla="*/ 2 h 4"/>
                  <a:gd name="T4" fmla="*/ 2 w 4"/>
                  <a:gd name="T5" fmla="*/ 0 h 4"/>
                  <a:gd name="T6" fmla="*/ 4 w 4"/>
                  <a:gd name="T7" fmla="*/ 2 h 4"/>
                  <a:gd name="T8" fmla="*/ 2 w 4"/>
                  <a:gd name="T9" fmla="*/ 4 h 4"/>
                </a:gdLst>
                <a:ahLst/>
                <a:cxnLst>
                  <a:cxn ang="0">
                    <a:pos x="T0" y="T1"/>
                  </a:cxn>
                  <a:cxn ang="0">
                    <a:pos x="T2" y="T3"/>
                  </a:cxn>
                  <a:cxn ang="0">
                    <a:pos x="T4" y="T5"/>
                  </a:cxn>
                  <a:cxn ang="0">
                    <a:pos x="T6" y="T7"/>
                  </a:cxn>
                  <a:cxn ang="0">
                    <a:pos x="T8" y="T9"/>
                  </a:cxn>
                </a:cxnLst>
                <a:rect l="0" t="0" r="r" b="b"/>
                <a:pathLst>
                  <a:path w="4" h="4">
                    <a:moveTo>
                      <a:pt x="2" y="4"/>
                    </a:moveTo>
                    <a:cubicBezTo>
                      <a:pt x="1" y="4"/>
                      <a:pt x="0" y="3"/>
                      <a:pt x="0" y="2"/>
                    </a:cubicBezTo>
                    <a:cubicBezTo>
                      <a:pt x="0" y="1"/>
                      <a:pt x="1" y="0"/>
                      <a:pt x="2" y="0"/>
                    </a:cubicBezTo>
                    <a:cubicBezTo>
                      <a:pt x="3" y="0"/>
                      <a:pt x="4" y="0"/>
                      <a:pt x="4" y="2"/>
                    </a:cubicBezTo>
                    <a:cubicBezTo>
                      <a:pt x="4" y="3"/>
                      <a:pt x="3" y="3"/>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30" name="Freeform 3315">
                <a:extLst>
                  <a:ext uri="{FF2B5EF4-FFF2-40B4-BE49-F238E27FC236}">
                    <a16:creationId xmlns:a16="http://schemas.microsoft.com/office/drawing/2014/main" id="{500BB9E9-97EA-2F35-0D9F-047C3415C30C}"/>
                  </a:ext>
                </a:extLst>
              </p:cNvPr>
              <p:cNvSpPr>
                <a:spLocks/>
              </p:cNvSpPr>
              <p:nvPr/>
            </p:nvSpPr>
            <p:spPr bwMode="auto">
              <a:xfrm>
                <a:off x="8622044" y="253641"/>
                <a:ext cx="24829" cy="27588"/>
              </a:xfrm>
              <a:custGeom>
                <a:avLst/>
                <a:gdLst>
                  <a:gd name="T0" fmla="*/ 2 w 4"/>
                  <a:gd name="T1" fmla="*/ 4 h 4"/>
                  <a:gd name="T2" fmla="*/ 0 w 4"/>
                  <a:gd name="T3" fmla="*/ 2 h 4"/>
                  <a:gd name="T4" fmla="*/ 1 w 4"/>
                  <a:gd name="T5" fmla="*/ 0 h 4"/>
                  <a:gd name="T6" fmla="*/ 3 w 4"/>
                  <a:gd name="T7" fmla="*/ 2 h 4"/>
                  <a:gd name="T8" fmla="*/ 2 w 4"/>
                  <a:gd name="T9" fmla="*/ 4 h 4"/>
                </a:gdLst>
                <a:ahLst/>
                <a:cxnLst>
                  <a:cxn ang="0">
                    <a:pos x="T0" y="T1"/>
                  </a:cxn>
                  <a:cxn ang="0">
                    <a:pos x="T2" y="T3"/>
                  </a:cxn>
                  <a:cxn ang="0">
                    <a:pos x="T4" y="T5"/>
                  </a:cxn>
                  <a:cxn ang="0">
                    <a:pos x="T6" y="T7"/>
                  </a:cxn>
                  <a:cxn ang="0">
                    <a:pos x="T8" y="T9"/>
                  </a:cxn>
                </a:cxnLst>
                <a:rect l="0" t="0" r="r" b="b"/>
                <a:pathLst>
                  <a:path w="4" h="4">
                    <a:moveTo>
                      <a:pt x="2" y="4"/>
                    </a:moveTo>
                    <a:cubicBezTo>
                      <a:pt x="1" y="4"/>
                      <a:pt x="0" y="3"/>
                      <a:pt x="0" y="2"/>
                    </a:cubicBezTo>
                    <a:cubicBezTo>
                      <a:pt x="0" y="1"/>
                      <a:pt x="0" y="0"/>
                      <a:pt x="1" y="0"/>
                    </a:cubicBezTo>
                    <a:cubicBezTo>
                      <a:pt x="2" y="0"/>
                      <a:pt x="3" y="1"/>
                      <a:pt x="3" y="2"/>
                    </a:cubicBezTo>
                    <a:cubicBezTo>
                      <a:pt x="4" y="3"/>
                      <a:pt x="3" y="4"/>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31" name="Freeform 3316">
                <a:extLst>
                  <a:ext uri="{FF2B5EF4-FFF2-40B4-BE49-F238E27FC236}">
                    <a16:creationId xmlns:a16="http://schemas.microsoft.com/office/drawing/2014/main" id="{D08EE6B3-FBD8-45A8-95EB-ED8494ADC513}"/>
                  </a:ext>
                </a:extLst>
              </p:cNvPr>
              <p:cNvSpPr>
                <a:spLocks/>
              </p:cNvSpPr>
              <p:nvPr/>
            </p:nvSpPr>
            <p:spPr bwMode="auto">
              <a:xfrm>
                <a:off x="8947584" y="-151904"/>
                <a:ext cx="27588" cy="27588"/>
              </a:xfrm>
              <a:custGeom>
                <a:avLst/>
                <a:gdLst>
                  <a:gd name="T0" fmla="*/ 3 w 4"/>
                  <a:gd name="T1" fmla="*/ 4 h 4"/>
                  <a:gd name="T2" fmla="*/ 0 w 4"/>
                  <a:gd name="T3" fmla="*/ 2 h 4"/>
                  <a:gd name="T4" fmla="*/ 2 w 4"/>
                  <a:gd name="T5" fmla="*/ 0 h 4"/>
                  <a:gd name="T6" fmla="*/ 4 w 4"/>
                  <a:gd name="T7" fmla="*/ 2 h 4"/>
                  <a:gd name="T8" fmla="*/ 3 w 4"/>
                  <a:gd name="T9" fmla="*/ 4 h 4"/>
                </a:gdLst>
                <a:ahLst/>
                <a:cxnLst>
                  <a:cxn ang="0">
                    <a:pos x="T0" y="T1"/>
                  </a:cxn>
                  <a:cxn ang="0">
                    <a:pos x="T2" y="T3"/>
                  </a:cxn>
                  <a:cxn ang="0">
                    <a:pos x="T4" y="T5"/>
                  </a:cxn>
                  <a:cxn ang="0">
                    <a:pos x="T6" y="T7"/>
                  </a:cxn>
                  <a:cxn ang="0">
                    <a:pos x="T8" y="T9"/>
                  </a:cxn>
                </a:cxnLst>
                <a:rect l="0" t="0" r="r" b="b"/>
                <a:pathLst>
                  <a:path w="4" h="4">
                    <a:moveTo>
                      <a:pt x="3" y="4"/>
                    </a:moveTo>
                    <a:cubicBezTo>
                      <a:pt x="1" y="4"/>
                      <a:pt x="1" y="3"/>
                      <a:pt x="0" y="2"/>
                    </a:cubicBezTo>
                    <a:cubicBezTo>
                      <a:pt x="0" y="1"/>
                      <a:pt x="1" y="0"/>
                      <a:pt x="2" y="0"/>
                    </a:cubicBezTo>
                    <a:cubicBezTo>
                      <a:pt x="3" y="0"/>
                      <a:pt x="4" y="1"/>
                      <a:pt x="4" y="2"/>
                    </a:cubicBezTo>
                    <a:cubicBezTo>
                      <a:pt x="4" y="3"/>
                      <a:pt x="4" y="4"/>
                      <a:pt x="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32" name="Oval 3317">
                <a:extLst>
                  <a:ext uri="{FF2B5EF4-FFF2-40B4-BE49-F238E27FC236}">
                    <a16:creationId xmlns:a16="http://schemas.microsoft.com/office/drawing/2014/main" id="{DDC6D426-A7E8-8DD5-05D3-D0E7B514CFCE}"/>
                  </a:ext>
                </a:extLst>
              </p:cNvPr>
              <p:cNvSpPr>
                <a:spLocks noChangeArrowheads="1"/>
              </p:cNvSpPr>
              <p:nvPr/>
            </p:nvSpPr>
            <p:spPr bwMode="auto">
              <a:xfrm>
                <a:off x="8150288" y="537798"/>
                <a:ext cx="24829" cy="2482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33" name="Freeform 3318">
                <a:extLst>
                  <a:ext uri="{FF2B5EF4-FFF2-40B4-BE49-F238E27FC236}">
                    <a16:creationId xmlns:a16="http://schemas.microsoft.com/office/drawing/2014/main" id="{03C10077-426C-95AD-18FD-14F5DF159E3A}"/>
                  </a:ext>
                </a:extLst>
              </p:cNvPr>
              <p:cNvSpPr>
                <a:spLocks/>
              </p:cNvSpPr>
              <p:nvPr/>
            </p:nvSpPr>
            <p:spPr bwMode="auto">
              <a:xfrm>
                <a:off x="7821989" y="1042661"/>
                <a:ext cx="24829" cy="24829"/>
              </a:xfrm>
              <a:custGeom>
                <a:avLst/>
                <a:gdLst>
                  <a:gd name="T0" fmla="*/ 2 w 4"/>
                  <a:gd name="T1" fmla="*/ 4 h 4"/>
                  <a:gd name="T2" fmla="*/ 0 w 4"/>
                  <a:gd name="T3" fmla="*/ 3 h 4"/>
                  <a:gd name="T4" fmla="*/ 2 w 4"/>
                  <a:gd name="T5" fmla="*/ 1 h 4"/>
                  <a:gd name="T6" fmla="*/ 4 w 4"/>
                  <a:gd name="T7" fmla="*/ 2 h 4"/>
                  <a:gd name="T8" fmla="*/ 2 w 4"/>
                  <a:gd name="T9" fmla="*/ 4 h 4"/>
                </a:gdLst>
                <a:ahLst/>
                <a:cxnLst>
                  <a:cxn ang="0">
                    <a:pos x="T0" y="T1"/>
                  </a:cxn>
                  <a:cxn ang="0">
                    <a:pos x="T2" y="T3"/>
                  </a:cxn>
                  <a:cxn ang="0">
                    <a:pos x="T4" y="T5"/>
                  </a:cxn>
                  <a:cxn ang="0">
                    <a:pos x="T6" y="T7"/>
                  </a:cxn>
                  <a:cxn ang="0">
                    <a:pos x="T8" y="T9"/>
                  </a:cxn>
                </a:cxnLst>
                <a:rect l="0" t="0" r="r" b="b"/>
                <a:pathLst>
                  <a:path w="4" h="4">
                    <a:moveTo>
                      <a:pt x="2" y="4"/>
                    </a:moveTo>
                    <a:cubicBezTo>
                      <a:pt x="1" y="4"/>
                      <a:pt x="0" y="4"/>
                      <a:pt x="0" y="3"/>
                    </a:cubicBezTo>
                    <a:cubicBezTo>
                      <a:pt x="0" y="2"/>
                      <a:pt x="1" y="1"/>
                      <a:pt x="2" y="1"/>
                    </a:cubicBezTo>
                    <a:cubicBezTo>
                      <a:pt x="3" y="0"/>
                      <a:pt x="4" y="1"/>
                      <a:pt x="4" y="2"/>
                    </a:cubicBezTo>
                    <a:cubicBezTo>
                      <a:pt x="4" y="3"/>
                      <a:pt x="3" y="4"/>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34" name="Freeform 3319">
                <a:extLst>
                  <a:ext uri="{FF2B5EF4-FFF2-40B4-BE49-F238E27FC236}">
                    <a16:creationId xmlns:a16="http://schemas.microsoft.com/office/drawing/2014/main" id="{15684F7F-BBEF-57F9-0F73-71070B7E6AB1}"/>
                  </a:ext>
                </a:extLst>
              </p:cNvPr>
              <p:cNvSpPr>
                <a:spLocks/>
              </p:cNvSpPr>
              <p:nvPr/>
            </p:nvSpPr>
            <p:spPr bwMode="auto">
              <a:xfrm>
                <a:off x="8404098" y="1177842"/>
                <a:ext cx="27588" cy="27588"/>
              </a:xfrm>
              <a:custGeom>
                <a:avLst/>
                <a:gdLst>
                  <a:gd name="T0" fmla="*/ 3 w 4"/>
                  <a:gd name="T1" fmla="*/ 4 h 4"/>
                  <a:gd name="T2" fmla="*/ 1 w 4"/>
                  <a:gd name="T3" fmla="*/ 3 h 4"/>
                  <a:gd name="T4" fmla="*/ 2 w 4"/>
                  <a:gd name="T5" fmla="*/ 0 h 4"/>
                  <a:gd name="T6" fmla="*/ 4 w 4"/>
                  <a:gd name="T7" fmla="*/ 2 h 4"/>
                  <a:gd name="T8" fmla="*/ 3 w 4"/>
                  <a:gd name="T9" fmla="*/ 4 h 4"/>
                </a:gdLst>
                <a:ahLst/>
                <a:cxnLst>
                  <a:cxn ang="0">
                    <a:pos x="T0" y="T1"/>
                  </a:cxn>
                  <a:cxn ang="0">
                    <a:pos x="T2" y="T3"/>
                  </a:cxn>
                  <a:cxn ang="0">
                    <a:pos x="T4" y="T5"/>
                  </a:cxn>
                  <a:cxn ang="0">
                    <a:pos x="T6" y="T7"/>
                  </a:cxn>
                  <a:cxn ang="0">
                    <a:pos x="T8" y="T9"/>
                  </a:cxn>
                </a:cxnLst>
                <a:rect l="0" t="0" r="r" b="b"/>
                <a:pathLst>
                  <a:path w="4" h="4">
                    <a:moveTo>
                      <a:pt x="3" y="4"/>
                    </a:moveTo>
                    <a:cubicBezTo>
                      <a:pt x="2" y="4"/>
                      <a:pt x="1" y="4"/>
                      <a:pt x="1" y="3"/>
                    </a:cubicBezTo>
                    <a:cubicBezTo>
                      <a:pt x="0" y="1"/>
                      <a:pt x="1" y="1"/>
                      <a:pt x="2" y="0"/>
                    </a:cubicBezTo>
                    <a:cubicBezTo>
                      <a:pt x="3" y="0"/>
                      <a:pt x="4" y="1"/>
                      <a:pt x="4" y="2"/>
                    </a:cubicBezTo>
                    <a:cubicBezTo>
                      <a:pt x="4" y="3"/>
                      <a:pt x="4" y="4"/>
                      <a:pt x="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35" name="Freeform 3320">
                <a:extLst>
                  <a:ext uri="{FF2B5EF4-FFF2-40B4-BE49-F238E27FC236}">
                    <a16:creationId xmlns:a16="http://schemas.microsoft.com/office/drawing/2014/main" id="{9F002AC9-0F7E-A9D8-AB2F-25558F3DCACB}"/>
                  </a:ext>
                </a:extLst>
              </p:cNvPr>
              <p:cNvSpPr>
                <a:spLocks/>
              </p:cNvSpPr>
              <p:nvPr/>
            </p:nvSpPr>
            <p:spPr bwMode="auto">
              <a:xfrm>
                <a:off x="8423410" y="1848233"/>
                <a:ext cx="27588" cy="24829"/>
              </a:xfrm>
              <a:custGeom>
                <a:avLst/>
                <a:gdLst>
                  <a:gd name="T0" fmla="*/ 2 w 4"/>
                  <a:gd name="T1" fmla="*/ 4 h 4"/>
                  <a:gd name="T2" fmla="*/ 0 w 4"/>
                  <a:gd name="T3" fmla="*/ 2 h 4"/>
                  <a:gd name="T4" fmla="*/ 2 w 4"/>
                  <a:gd name="T5" fmla="*/ 0 h 4"/>
                  <a:gd name="T6" fmla="*/ 4 w 4"/>
                  <a:gd name="T7" fmla="*/ 1 h 4"/>
                  <a:gd name="T8" fmla="*/ 2 w 4"/>
                  <a:gd name="T9" fmla="*/ 4 h 4"/>
                </a:gdLst>
                <a:ahLst/>
                <a:cxnLst>
                  <a:cxn ang="0">
                    <a:pos x="T0" y="T1"/>
                  </a:cxn>
                  <a:cxn ang="0">
                    <a:pos x="T2" y="T3"/>
                  </a:cxn>
                  <a:cxn ang="0">
                    <a:pos x="T4" y="T5"/>
                  </a:cxn>
                  <a:cxn ang="0">
                    <a:pos x="T6" y="T7"/>
                  </a:cxn>
                  <a:cxn ang="0">
                    <a:pos x="T8" y="T9"/>
                  </a:cxn>
                </a:cxnLst>
                <a:rect l="0" t="0" r="r" b="b"/>
                <a:pathLst>
                  <a:path w="4" h="4">
                    <a:moveTo>
                      <a:pt x="2" y="4"/>
                    </a:moveTo>
                    <a:cubicBezTo>
                      <a:pt x="1" y="4"/>
                      <a:pt x="0" y="3"/>
                      <a:pt x="0" y="2"/>
                    </a:cubicBezTo>
                    <a:cubicBezTo>
                      <a:pt x="0" y="1"/>
                      <a:pt x="1" y="0"/>
                      <a:pt x="2" y="0"/>
                    </a:cubicBezTo>
                    <a:cubicBezTo>
                      <a:pt x="3" y="0"/>
                      <a:pt x="4" y="0"/>
                      <a:pt x="4" y="1"/>
                    </a:cubicBezTo>
                    <a:cubicBezTo>
                      <a:pt x="4" y="3"/>
                      <a:pt x="3" y="3"/>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36" name="Freeform 3321">
                <a:extLst>
                  <a:ext uri="{FF2B5EF4-FFF2-40B4-BE49-F238E27FC236}">
                    <a16:creationId xmlns:a16="http://schemas.microsoft.com/office/drawing/2014/main" id="{3C99489F-0998-3D56-2CE4-34053B828675}"/>
                  </a:ext>
                </a:extLst>
              </p:cNvPr>
              <p:cNvSpPr>
                <a:spLocks/>
              </p:cNvSpPr>
              <p:nvPr/>
            </p:nvSpPr>
            <p:spPr bwMode="auto">
              <a:xfrm>
                <a:off x="12186427" y="3230397"/>
                <a:ext cx="44141" cy="52417"/>
              </a:xfrm>
              <a:custGeom>
                <a:avLst/>
                <a:gdLst>
                  <a:gd name="T0" fmla="*/ 0 w 7"/>
                  <a:gd name="T1" fmla="*/ 3 h 8"/>
                  <a:gd name="T2" fmla="*/ 4 w 7"/>
                  <a:gd name="T3" fmla="*/ 1 h 8"/>
                  <a:gd name="T4" fmla="*/ 7 w 7"/>
                  <a:gd name="T5" fmla="*/ 5 h 8"/>
                  <a:gd name="T6" fmla="*/ 2 w 7"/>
                  <a:gd name="T7" fmla="*/ 7 h 8"/>
                  <a:gd name="T8" fmla="*/ 0 w 7"/>
                  <a:gd name="T9" fmla="*/ 3 h 8"/>
                </a:gdLst>
                <a:ahLst/>
                <a:cxnLst>
                  <a:cxn ang="0">
                    <a:pos x="T0" y="T1"/>
                  </a:cxn>
                  <a:cxn ang="0">
                    <a:pos x="T2" y="T3"/>
                  </a:cxn>
                  <a:cxn ang="0">
                    <a:pos x="T4" y="T5"/>
                  </a:cxn>
                  <a:cxn ang="0">
                    <a:pos x="T6" y="T7"/>
                  </a:cxn>
                  <a:cxn ang="0">
                    <a:pos x="T8" y="T9"/>
                  </a:cxn>
                </a:cxnLst>
                <a:rect l="0" t="0" r="r" b="b"/>
                <a:pathLst>
                  <a:path w="7" h="8">
                    <a:moveTo>
                      <a:pt x="0" y="3"/>
                    </a:moveTo>
                    <a:cubicBezTo>
                      <a:pt x="1" y="1"/>
                      <a:pt x="3" y="0"/>
                      <a:pt x="4" y="1"/>
                    </a:cubicBezTo>
                    <a:cubicBezTo>
                      <a:pt x="6" y="1"/>
                      <a:pt x="7" y="3"/>
                      <a:pt x="7" y="5"/>
                    </a:cubicBezTo>
                    <a:cubicBezTo>
                      <a:pt x="6" y="7"/>
                      <a:pt x="4" y="8"/>
                      <a:pt x="2" y="7"/>
                    </a:cubicBezTo>
                    <a:cubicBezTo>
                      <a:pt x="1" y="7"/>
                      <a:pt x="0" y="5"/>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37" name="Freeform 3322">
                <a:extLst>
                  <a:ext uri="{FF2B5EF4-FFF2-40B4-BE49-F238E27FC236}">
                    <a16:creationId xmlns:a16="http://schemas.microsoft.com/office/drawing/2014/main" id="{52777EF5-7E2B-47AC-C6CC-B93EB55662DC}"/>
                  </a:ext>
                </a:extLst>
              </p:cNvPr>
              <p:cNvSpPr>
                <a:spLocks/>
              </p:cNvSpPr>
              <p:nvPr/>
            </p:nvSpPr>
            <p:spPr bwMode="auto">
              <a:xfrm>
                <a:off x="11529830" y="3459378"/>
                <a:ext cx="46900" cy="52417"/>
              </a:xfrm>
              <a:custGeom>
                <a:avLst/>
                <a:gdLst>
                  <a:gd name="T0" fmla="*/ 0 w 7"/>
                  <a:gd name="T1" fmla="*/ 3 h 8"/>
                  <a:gd name="T2" fmla="*/ 4 w 7"/>
                  <a:gd name="T3" fmla="*/ 1 h 8"/>
                  <a:gd name="T4" fmla="*/ 7 w 7"/>
                  <a:gd name="T5" fmla="*/ 5 h 8"/>
                  <a:gd name="T6" fmla="*/ 2 w 7"/>
                  <a:gd name="T7" fmla="*/ 7 h 8"/>
                  <a:gd name="T8" fmla="*/ 0 w 7"/>
                  <a:gd name="T9" fmla="*/ 3 h 8"/>
                </a:gdLst>
                <a:ahLst/>
                <a:cxnLst>
                  <a:cxn ang="0">
                    <a:pos x="T0" y="T1"/>
                  </a:cxn>
                  <a:cxn ang="0">
                    <a:pos x="T2" y="T3"/>
                  </a:cxn>
                  <a:cxn ang="0">
                    <a:pos x="T4" y="T5"/>
                  </a:cxn>
                  <a:cxn ang="0">
                    <a:pos x="T6" y="T7"/>
                  </a:cxn>
                  <a:cxn ang="0">
                    <a:pos x="T8" y="T9"/>
                  </a:cxn>
                </a:cxnLst>
                <a:rect l="0" t="0" r="r" b="b"/>
                <a:pathLst>
                  <a:path w="7" h="8">
                    <a:moveTo>
                      <a:pt x="0" y="3"/>
                    </a:moveTo>
                    <a:cubicBezTo>
                      <a:pt x="1" y="1"/>
                      <a:pt x="3" y="0"/>
                      <a:pt x="4" y="1"/>
                    </a:cubicBezTo>
                    <a:cubicBezTo>
                      <a:pt x="6" y="1"/>
                      <a:pt x="7" y="3"/>
                      <a:pt x="7" y="5"/>
                    </a:cubicBezTo>
                    <a:cubicBezTo>
                      <a:pt x="6" y="7"/>
                      <a:pt x="4" y="8"/>
                      <a:pt x="2" y="7"/>
                    </a:cubicBezTo>
                    <a:cubicBezTo>
                      <a:pt x="1" y="7"/>
                      <a:pt x="0" y="5"/>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38" name="Freeform 3323">
                <a:extLst>
                  <a:ext uri="{FF2B5EF4-FFF2-40B4-BE49-F238E27FC236}">
                    <a16:creationId xmlns:a16="http://schemas.microsoft.com/office/drawing/2014/main" id="{B5A74ED6-8117-91BA-3AF8-BF906DD27C73}"/>
                  </a:ext>
                </a:extLst>
              </p:cNvPr>
              <p:cNvSpPr>
                <a:spLocks/>
              </p:cNvSpPr>
              <p:nvPr/>
            </p:nvSpPr>
            <p:spPr bwMode="auto">
              <a:xfrm>
                <a:off x="12296779" y="3525590"/>
                <a:ext cx="38623" cy="38623"/>
              </a:xfrm>
              <a:custGeom>
                <a:avLst/>
                <a:gdLst>
                  <a:gd name="T0" fmla="*/ 0 w 6"/>
                  <a:gd name="T1" fmla="*/ 2 h 6"/>
                  <a:gd name="T2" fmla="*/ 3 w 6"/>
                  <a:gd name="T3" fmla="*/ 1 h 6"/>
                  <a:gd name="T4" fmla="*/ 5 w 6"/>
                  <a:gd name="T5" fmla="*/ 4 h 6"/>
                  <a:gd name="T6" fmla="*/ 2 w 6"/>
                  <a:gd name="T7" fmla="*/ 6 h 6"/>
                  <a:gd name="T8" fmla="*/ 0 w 6"/>
                  <a:gd name="T9" fmla="*/ 2 h 6"/>
                </a:gdLst>
                <a:ahLst/>
                <a:cxnLst>
                  <a:cxn ang="0">
                    <a:pos x="T0" y="T1"/>
                  </a:cxn>
                  <a:cxn ang="0">
                    <a:pos x="T2" y="T3"/>
                  </a:cxn>
                  <a:cxn ang="0">
                    <a:pos x="T4" y="T5"/>
                  </a:cxn>
                  <a:cxn ang="0">
                    <a:pos x="T6" y="T7"/>
                  </a:cxn>
                  <a:cxn ang="0">
                    <a:pos x="T8" y="T9"/>
                  </a:cxn>
                </a:cxnLst>
                <a:rect l="0" t="0" r="r" b="b"/>
                <a:pathLst>
                  <a:path w="6" h="6">
                    <a:moveTo>
                      <a:pt x="0" y="2"/>
                    </a:moveTo>
                    <a:cubicBezTo>
                      <a:pt x="0" y="1"/>
                      <a:pt x="2" y="0"/>
                      <a:pt x="3" y="1"/>
                    </a:cubicBezTo>
                    <a:cubicBezTo>
                      <a:pt x="5" y="1"/>
                      <a:pt x="6" y="3"/>
                      <a:pt x="5" y="4"/>
                    </a:cubicBezTo>
                    <a:cubicBezTo>
                      <a:pt x="5" y="5"/>
                      <a:pt x="3" y="6"/>
                      <a:pt x="2" y="6"/>
                    </a:cubicBezTo>
                    <a:cubicBezTo>
                      <a:pt x="0" y="5"/>
                      <a:pt x="0" y="4"/>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39" name="Freeform 3324">
                <a:extLst>
                  <a:ext uri="{FF2B5EF4-FFF2-40B4-BE49-F238E27FC236}">
                    <a16:creationId xmlns:a16="http://schemas.microsoft.com/office/drawing/2014/main" id="{73162E3E-4E72-99BB-12E6-2909C4E61372}"/>
                  </a:ext>
                </a:extLst>
              </p:cNvPr>
              <p:cNvSpPr>
                <a:spLocks/>
              </p:cNvSpPr>
              <p:nvPr/>
            </p:nvSpPr>
            <p:spPr bwMode="auto">
              <a:xfrm>
                <a:off x="11830540" y="3826300"/>
                <a:ext cx="41382" cy="38623"/>
              </a:xfrm>
              <a:custGeom>
                <a:avLst/>
                <a:gdLst>
                  <a:gd name="T0" fmla="*/ 0 w 6"/>
                  <a:gd name="T1" fmla="*/ 3 h 6"/>
                  <a:gd name="T2" fmla="*/ 3 w 6"/>
                  <a:gd name="T3" fmla="*/ 1 h 6"/>
                  <a:gd name="T4" fmla="*/ 5 w 6"/>
                  <a:gd name="T5" fmla="*/ 4 h 6"/>
                  <a:gd name="T6" fmla="*/ 2 w 6"/>
                  <a:gd name="T7" fmla="*/ 6 h 6"/>
                  <a:gd name="T8" fmla="*/ 0 w 6"/>
                  <a:gd name="T9" fmla="*/ 3 h 6"/>
                </a:gdLst>
                <a:ahLst/>
                <a:cxnLst>
                  <a:cxn ang="0">
                    <a:pos x="T0" y="T1"/>
                  </a:cxn>
                  <a:cxn ang="0">
                    <a:pos x="T2" y="T3"/>
                  </a:cxn>
                  <a:cxn ang="0">
                    <a:pos x="T4" y="T5"/>
                  </a:cxn>
                  <a:cxn ang="0">
                    <a:pos x="T6" y="T7"/>
                  </a:cxn>
                  <a:cxn ang="0">
                    <a:pos x="T8" y="T9"/>
                  </a:cxn>
                </a:cxnLst>
                <a:rect l="0" t="0" r="r" b="b"/>
                <a:pathLst>
                  <a:path w="6" h="6">
                    <a:moveTo>
                      <a:pt x="0" y="3"/>
                    </a:moveTo>
                    <a:cubicBezTo>
                      <a:pt x="1" y="1"/>
                      <a:pt x="2" y="0"/>
                      <a:pt x="3" y="1"/>
                    </a:cubicBezTo>
                    <a:cubicBezTo>
                      <a:pt x="5" y="1"/>
                      <a:pt x="6" y="3"/>
                      <a:pt x="5" y="4"/>
                    </a:cubicBezTo>
                    <a:cubicBezTo>
                      <a:pt x="5" y="5"/>
                      <a:pt x="3" y="6"/>
                      <a:pt x="2" y="6"/>
                    </a:cubicBezTo>
                    <a:cubicBezTo>
                      <a:pt x="0" y="5"/>
                      <a:pt x="0" y="4"/>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40" name="Freeform 3325">
                <a:extLst>
                  <a:ext uri="{FF2B5EF4-FFF2-40B4-BE49-F238E27FC236}">
                    <a16:creationId xmlns:a16="http://schemas.microsoft.com/office/drawing/2014/main" id="{4B6716E7-1B21-46EF-3F8E-61AF7407E183}"/>
                  </a:ext>
                </a:extLst>
              </p:cNvPr>
              <p:cNvSpPr>
                <a:spLocks/>
              </p:cNvSpPr>
              <p:nvPr/>
            </p:nvSpPr>
            <p:spPr bwMode="auto">
              <a:xfrm>
                <a:off x="12820953" y="3177980"/>
                <a:ext cx="33106" cy="38623"/>
              </a:xfrm>
              <a:custGeom>
                <a:avLst/>
                <a:gdLst>
                  <a:gd name="T0" fmla="*/ 0 w 5"/>
                  <a:gd name="T1" fmla="*/ 2 h 6"/>
                  <a:gd name="T2" fmla="*/ 3 w 5"/>
                  <a:gd name="T3" fmla="*/ 0 h 6"/>
                  <a:gd name="T4" fmla="*/ 5 w 5"/>
                  <a:gd name="T5" fmla="*/ 4 h 6"/>
                  <a:gd name="T6" fmla="*/ 2 w 5"/>
                  <a:gd name="T7" fmla="*/ 5 h 6"/>
                  <a:gd name="T8" fmla="*/ 0 w 5"/>
                  <a:gd name="T9" fmla="*/ 2 h 6"/>
                </a:gdLst>
                <a:ahLst/>
                <a:cxnLst>
                  <a:cxn ang="0">
                    <a:pos x="T0" y="T1"/>
                  </a:cxn>
                  <a:cxn ang="0">
                    <a:pos x="T2" y="T3"/>
                  </a:cxn>
                  <a:cxn ang="0">
                    <a:pos x="T4" y="T5"/>
                  </a:cxn>
                  <a:cxn ang="0">
                    <a:pos x="T6" y="T7"/>
                  </a:cxn>
                  <a:cxn ang="0">
                    <a:pos x="T8" y="T9"/>
                  </a:cxn>
                </a:cxnLst>
                <a:rect l="0" t="0" r="r" b="b"/>
                <a:pathLst>
                  <a:path w="5" h="6">
                    <a:moveTo>
                      <a:pt x="0" y="2"/>
                    </a:moveTo>
                    <a:cubicBezTo>
                      <a:pt x="0" y="1"/>
                      <a:pt x="2" y="0"/>
                      <a:pt x="3" y="0"/>
                    </a:cubicBezTo>
                    <a:cubicBezTo>
                      <a:pt x="5" y="1"/>
                      <a:pt x="5" y="2"/>
                      <a:pt x="5" y="4"/>
                    </a:cubicBezTo>
                    <a:cubicBezTo>
                      <a:pt x="5" y="5"/>
                      <a:pt x="3" y="6"/>
                      <a:pt x="2" y="5"/>
                    </a:cubicBezTo>
                    <a:cubicBezTo>
                      <a:pt x="0" y="5"/>
                      <a:pt x="0" y="3"/>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41" name="Freeform 3326">
                <a:extLst>
                  <a:ext uri="{FF2B5EF4-FFF2-40B4-BE49-F238E27FC236}">
                    <a16:creationId xmlns:a16="http://schemas.microsoft.com/office/drawing/2014/main" id="{FC5ABFD1-0554-C649-DC2D-E387C46C6F43}"/>
                  </a:ext>
                </a:extLst>
              </p:cNvPr>
              <p:cNvSpPr>
                <a:spLocks/>
              </p:cNvSpPr>
              <p:nvPr/>
            </p:nvSpPr>
            <p:spPr bwMode="auto">
              <a:xfrm>
                <a:off x="12525761" y="3169703"/>
                <a:ext cx="38623" cy="41382"/>
              </a:xfrm>
              <a:custGeom>
                <a:avLst/>
                <a:gdLst>
                  <a:gd name="T0" fmla="*/ 0 w 6"/>
                  <a:gd name="T1" fmla="*/ 2 h 6"/>
                  <a:gd name="T2" fmla="*/ 4 w 6"/>
                  <a:gd name="T3" fmla="*/ 0 h 6"/>
                  <a:gd name="T4" fmla="*/ 5 w 6"/>
                  <a:gd name="T5" fmla="*/ 4 h 6"/>
                  <a:gd name="T6" fmla="*/ 2 w 6"/>
                  <a:gd name="T7" fmla="*/ 5 h 6"/>
                  <a:gd name="T8" fmla="*/ 0 w 6"/>
                  <a:gd name="T9" fmla="*/ 2 h 6"/>
                </a:gdLst>
                <a:ahLst/>
                <a:cxnLst>
                  <a:cxn ang="0">
                    <a:pos x="T0" y="T1"/>
                  </a:cxn>
                  <a:cxn ang="0">
                    <a:pos x="T2" y="T3"/>
                  </a:cxn>
                  <a:cxn ang="0">
                    <a:pos x="T4" y="T5"/>
                  </a:cxn>
                  <a:cxn ang="0">
                    <a:pos x="T6" y="T7"/>
                  </a:cxn>
                  <a:cxn ang="0">
                    <a:pos x="T8" y="T9"/>
                  </a:cxn>
                </a:cxnLst>
                <a:rect l="0" t="0" r="r" b="b"/>
                <a:pathLst>
                  <a:path w="6" h="6">
                    <a:moveTo>
                      <a:pt x="0" y="2"/>
                    </a:moveTo>
                    <a:cubicBezTo>
                      <a:pt x="1" y="1"/>
                      <a:pt x="2" y="0"/>
                      <a:pt x="4" y="0"/>
                    </a:cubicBezTo>
                    <a:cubicBezTo>
                      <a:pt x="5" y="1"/>
                      <a:pt x="6" y="2"/>
                      <a:pt x="5" y="4"/>
                    </a:cubicBezTo>
                    <a:cubicBezTo>
                      <a:pt x="5" y="5"/>
                      <a:pt x="4" y="6"/>
                      <a:pt x="2" y="5"/>
                    </a:cubicBezTo>
                    <a:cubicBezTo>
                      <a:pt x="1" y="5"/>
                      <a:pt x="0" y="3"/>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42" name="Freeform 3327">
                <a:extLst>
                  <a:ext uri="{FF2B5EF4-FFF2-40B4-BE49-F238E27FC236}">
                    <a16:creationId xmlns:a16="http://schemas.microsoft.com/office/drawing/2014/main" id="{3ECD79A7-9FDC-5D9D-18AF-E7A10574CC8E}"/>
                  </a:ext>
                </a:extLst>
              </p:cNvPr>
              <p:cNvSpPr>
                <a:spLocks/>
              </p:cNvSpPr>
              <p:nvPr/>
            </p:nvSpPr>
            <p:spPr bwMode="auto">
              <a:xfrm>
                <a:off x="11033244" y="3368337"/>
                <a:ext cx="38623" cy="38623"/>
              </a:xfrm>
              <a:custGeom>
                <a:avLst/>
                <a:gdLst>
                  <a:gd name="T0" fmla="*/ 0 w 6"/>
                  <a:gd name="T1" fmla="*/ 2 h 6"/>
                  <a:gd name="T2" fmla="*/ 3 w 6"/>
                  <a:gd name="T3" fmla="*/ 1 h 6"/>
                  <a:gd name="T4" fmla="*/ 5 w 6"/>
                  <a:gd name="T5" fmla="*/ 4 h 6"/>
                  <a:gd name="T6" fmla="*/ 2 w 6"/>
                  <a:gd name="T7" fmla="*/ 6 h 6"/>
                  <a:gd name="T8" fmla="*/ 0 w 6"/>
                  <a:gd name="T9" fmla="*/ 2 h 6"/>
                </a:gdLst>
                <a:ahLst/>
                <a:cxnLst>
                  <a:cxn ang="0">
                    <a:pos x="T0" y="T1"/>
                  </a:cxn>
                  <a:cxn ang="0">
                    <a:pos x="T2" y="T3"/>
                  </a:cxn>
                  <a:cxn ang="0">
                    <a:pos x="T4" y="T5"/>
                  </a:cxn>
                  <a:cxn ang="0">
                    <a:pos x="T6" y="T7"/>
                  </a:cxn>
                  <a:cxn ang="0">
                    <a:pos x="T8" y="T9"/>
                  </a:cxn>
                </a:cxnLst>
                <a:rect l="0" t="0" r="r" b="b"/>
                <a:pathLst>
                  <a:path w="6" h="6">
                    <a:moveTo>
                      <a:pt x="0" y="2"/>
                    </a:moveTo>
                    <a:cubicBezTo>
                      <a:pt x="0" y="1"/>
                      <a:pt x="2" y="0"/>
                      <a:pt x="3" y="1"/>
                    </a:cubicBezTo>
                    <a:cubicBezTo>
                      <a:pt x="5" y="1"/>
                      <a:pt x="6" y="3"/>
                      <a:pt x="5" y="4"/>
                    </a:cubicBezTo>
                    <a:cubicBezTo>
                      <a:pt x="5" y="5"/>
                      <a:pt x="3" y="6"/>
                      <a:pt x="2" y="6"/>
                    </a:cubicBezTo>
                    <a:cubicBezTo>
                      <a:pt x="0" y="5"/>
                      <a:pt x="0" y="4"/>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43" name="Freeform 3328">
                <a:extLst>
                  <a:ext uri="{FF2B5EF4-FFF2-40B4-BE49-F238E27FC236}">
                    <a16:creationId xmlns:a16="http://schemas.microsoft.com/office/drawing/2014/main" id="{79138D22-C199-109D-950F-E0642ACB8E8A}"/>
                  </a:ext>
                </a:extLst>
              </p:cNvPr>
              <p:cNvSpPr>
                <a:spLocks/>
              </p:cNvSpPr>
              <p:nvPr/>
            </p:nvSpPr>
            <p:spPr bwMode="auto">
              <a:xfrm>
                <a:off x="10829092" y="3773883"/>
                <a:ext cx="38623" cy="38623"/>
              </a:xfrm>
              <a:custGeom>
                <a:avLst/>
                <a:gdLst>
                  <a:gd name="T0" fmla="*/ 1 w 6"/>
                  <a:gd name="T1" fmla="*/ 2 h 6"/>
                  <a:gd name="T2" fmla="*/ 4 w 6"/>
                  <a:gd name="T3" fmla="*/ 0 h 6"/>
                  <a:gd name="T4" fmla="*/ 6 w 6"/>
                  <a:gd name="T5" fmla="*/ 3 h 6"/>
                  <a:gd name="T6" fmla="*/ 2 w 6"/>
                  <a:gd name="T7" fmla="*/ 5 h 6"/>
                  <a:gd name="T8" fmla="*/ 1 w 6"/>
                  <a:gd name="T9" fmla="*/ 2 h 6"/>
                </a:gdLst>
                <a:ahLst/>
                <a:cxnLst>
                  <a:cxn ang="0">
                    <a:pos x="T0" y="T1"/>
                  </a:cxn>
                  <a:cxn ang="0">
                    <a:pos x="T2" y="T3"/>
                  </a:cxn>
                  <a:cxn ang="0">
                    <a:pos x="T4" y="T5"/>
                  </a:cxn>
                  <a:cxn ang="0">
                    <a:pos x="T6" y="T7"/>
                  </a:cxn>
                  <a:cxn ang="0">
                    <a:pos x="T8" y="T9"/>
                  </a:cxn>
                </a:cxnLst>
                <a:rect l="0" t="0" r="r" b="b"/>
                <a:pathLst>
                  <a:path w="6" h="6">
                    <a:moveTo>
                      <a:pt x="1" y="2"/>
                    </a:moveTo>
                    <a:cubicBezTo>
                      <a:pt x="1" y="1"/>
                      <a:pt x="3" y="0"/>
                      <a:pt x="4" y="0"/>
                    </a:cubicBezTo>
                    <a:cubicBezTo>
                      <a:pt x="5" y="1"/>
                      <a:pt x="6" y="2"/>
                      <a:pt x="6" y="3"/>
                    </a:cubicBezTo>
                    <a:cubicBezTo>
                      <a:pt x="5" y="5"/>
                      <a:pt x="4" y="6"/>
                      <a:pt x="2" y="5"/>
                    </a:cubicBezTo>
                    <a:cubicBezTo>
                      <a:pt x="1" y="5"/>
                      <a:pt x="0" y="3"/>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44" name="Freeform 3329">
                <a:extLst>
                  <a:ext uri="{FF2B5EF4-FFF2-40B4-BE49-F238E27FC236}">
                    <a16:creationId xmlns:a16="http://schemas.microsoft.com/office/drawing/2014/main" id="{5072DF4B-D315-8AD2-3420-54D2905A515A}"/>
                  </a:ext>
                </a:extLst>
              </p:cNvPr>
              <p:cNvSpPr>
                <a:spLocks/>
              </p:cNvSpPr>
              <p:nvPr/>
            </p:nvSpPr>
            <p:spPr bwMode="auto">
              <a:xfrm>
                <a:off x="12815436" y="3635942"/>
                <a:ext cx="38623" cy="38623"/>
              </a:xfrm>
              <a:custGeom>
                <a:avLst/>
                <a:gdLst>
                  <a:gd name="T0" fmla="*/ 0 w 6"/>
                  <a:gd name="T1" fmla="*/ 2 h 6"/>
                  <a:gd name="T2" fmla="*/ 4 w 6"/>
                  <a:gd name="T3" fmla="*/ 0 h 6"/>
                  <a:gd name="T4" fmla="*/ 5 w 6"/>
                  <a:gd name="T5" fmla="*/ 4 h 6"/>
                  <a:gd name="T6" fmla="*/ 2 w 6"/>
                  <a:gd name="T7" fmla="*/ 6 h 6"/>
                  <a:gd name="T8" fmla="*/ 0 w 6"/>
                  <a:gd name="T9" fmla="*/ 2 h 6"/>
                </a:gdLst>
                <a:ahLst/>
                <a:cxnLst>
                  <a:cxn ang="0">
                    <a:pos x="T0" y="T1"/>
                  </a:cxn>
                  <a:cxn ang="0">
                    <a:pos x="T2" y="T3"/>
                  </a:cxn>
                  <a:cxn ang="0">
                    <a:pos x="T4" y="T5"/>
                  </a:cxn>
                  <a:cxn ang="0">
                    <a:pos x="T6" y="T7"/>
                  </a:cxn>
                  <a:cxn ang="0">
                    <a:pos x="T8" y="T9"/>
                  </a:cxn>
                </a:cxnLst>
                <a:rect l="0" t="0" r="r" b="b"/>
                <a:pathLst>
                  <a:path w="6" h="6">
                    <a:moveTo>
                      <a:pt x="0" y="2"/>
                    </a:moveTo>
                    <a:cubicBezTo>
                      <a:pt x="1" y="1"/>
                      <a:pt x="2" y="0"/>
                      <a:pt x="4" y="0"/>
                    </a:cubicBezTo>
                    <a:cubicBezTo>
                      <a:pt x="5" y="1"/>
                      <a:pt x="6" y="2"/>
                      <a:pt x="5" y="4"/>
                    </a:cubicBezTo>
                    <a:cubicBezTo>
                      <a:pt x="5" y="5"/>
                      <a:pt x="4" y="6"/>
                      <a:pt x="2" y="6"/>
                    </a:cubicBezTo>
                    <a:cubicBezTo>
                      <a:pt x="1" y="5"/>
                      <a:pt x="0" y="4"/>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45" name="Freeform 3330">
                <a:extLst>
                  <a:ext uri="{FF2B5EF4-FFF2-40B4-BE49-F238E27FC236}">
                    <a16:creationId xmlns:a16="http://schemas.microsoft.com/office/drawing/2014/main" id="{A0A12F52-3B55-4E79-9066-70D47E17E69C}"/>
                  </a:ext>
                </a:extLst>
              </p:cNvPr>
              <p:cNvSpPr>
                <a:spLocks/>
              </p:cNvSpPr>
              <p:nvPr/>
            </p:nvSpPr>
            <p:spPr bwMode="auto">
              <a:xfrm>
                <a:off x="12605766" y="3459378"/>
                <a:ext cx="33106" cy="24829"/>
              </a:xfrm>
              <a:custGeom>
                <a:avLst/>
                <a:gdLst>
                  <a:gd name="T0" fmla="*/ 1 w 5"/>
                  <a:gd name="T1" fmla="*/ 1 h 4"/>
                  <a:gd name="T2" fmla="*/ 3 w 5"/>
                  <a:gd name="T3" fmla="*/ 0 h 4"/>
                  <a:gd name="T4" fmla="*/ 4 w 5"/>
                  <a:gd name="T5" fmla="*/ 2 h 4"/>
                  <a:gd name="T6" fmla="*/ 2 w 5"/>
                  <a:gd name="T7" fmla="*/ 4 h 4"/>
                  <a:gd name="T8" fmla="*/ 1 w 5"/>
                  <a:gd name="T9" fmla="*/ 1 h 4"/>
                </a:gdLst>
                <a:ahLst/>
                <a:cxnLst>
                  <a:cxn ang="0">
                    <a:pos x="T0" y="T1"/>
                  </a:cxn>
                  <a:cxn ang="0">
                    <a:pos x="T2" y="T3"/>
                  </a:cxn>
                  <a:cxn ang="0">
                    <a:pos x="T4" y="T5"/>
                  </a:cxn>
                  <a:cxn ang="0">
                    <a:pos x="T6" y="T7"/>
                  </a:cxn>
                  <a:cxn ang="0">
                    <a:pos x="T8" y="T9"/>
                  </a:cxn>
                </a:cxnLst>
                <a:rect l="0" t="0" r="r" b="b"/>
                <a:pathLst>
                  <a:path w="5" h="4">
                    <a:moveTo>
                      <a:pt x="1" y="1"/>
                    </a:moveTo>
                    <a:cubicBezTo>
                      <a:pt x="1" y="0"/>
                      <a:pt x="2" y="0"/>
                      <a:pt x="3" y="0"/>
                    </a:cubicBezTo>
                    <a:cubicBezTo>
                      <a:pt x="4" y="0"/>
                      <a:pt x="5" y="1"/>
                      <a:pt x="4" y="2"/>
                    </a:cubicBezTo>
                    <a:cubicBezTo>
                      <a:pt x="4" y="3"/>
                      <a:pt x="3" y="4"/>
                      <a:pt x="2" y="4"/>
                    </a:cubicBezTo>
                    <a:cubicBezTo>
                      <a:pt x="1" y="3"/>
                      <a:pt x="0" y="2"/>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46" name="Freeform 3331">
                <a:extLst>
                  <a:ext uri="{FF2B5EF4-FFF2-40B4-BE49-F238E27FC236}">
                    <a16:creationId xmlns:a16="http://schemas.microsoft.com/office/drawing/2014/main" id="{ABD106C0-D7C2-43F7-B6F6-61CE37453B36}"/>
                  </a:ext>
                </a:extLst>
              </p:cNvPr>
              <p:cNvSpPr>
                <a:spLocks/>
              </p:cNvSpPr>
              <p:nvPr/>
            </p:nvSpPr>
            <p:spPr bwMode="auto">
              <a:xfrm>
                <a:off x="13069246" y="3693877"/>
                <a:ext cx="27588" cy="27588"/>
              </a:xfrm>
              <a:custGeom>
                <a:avLst/>
                <a:gdLst>
                  <a:gd name="T0" fmla="*/ 0 w 4"/>
                  <a:gd name="T1" fmla="*/ 1 h 4"/>
                  <a:gd name="T2" fmla="*/ 2 w 4"/>
                  <a:gd name="T3" fmla="*/ 0 h 4"/>
                  <a:gd name="T4" fmla="*/ 4 w 4"/>
                  <a:gd name="T5" fmla="*/ 2 h 4"/>
                  <a:gd name="T6" fmla="*/ 1 w 4"/>
                  <a:gd name="T7" fmla="*/ 4 h 4"/>
                  <a:gd name="T8" fmla="*/ 0 w 4"/>
                  <a:gd name="T9" fmla="*/ 1 h 4"/>
                </a:gdLst>
                <a:ahLst/>
                <a:cxnLst>
                  <a:cxn ang="0">
                    <a:pos x="T0" y="T1"/>
                  </a:cxn>
                  <a:cxn ang="0">
                    <a:pos x="T2" y="T3"/>
                  </a:cxn>
                  <a:cxn ang="0">
                    <a:pos x="T4" y="T5"/>
                  </a:cxn>
                  <a:cxn ang="0">
                    <a:pos x="T6" y="T7"/>
                  </a:cxn>
                  <a:cxn ang="0">
                    <a:pos x="T8" y="T9"/>
                  </a:cxn>
                </a:cxnLst>
                <a:rect l="0" t="0" r="r" b="b"/>
                <a:pathLst>
                  <a:path w="4" h="4">
                    <a:moveTo>
                      <a:pt x="0" y="1"/>
                    </a:moveTo>
                    <a:cubicBezTo>
                      <a:pt x="0" y="0"/>
                      <a:pt x="1" y="0"/>
                      <a:pt x="2" y="0"/>
                    </a:cubicBezTo>
                    <a:cubicBezTo>
                      <a:pt x="3" y="0"/>
                      <a:pt x="4" y="1"/>
                      <a:pt x="4" y="2"/>
                    </a:cubicBezTo>
                    <a:cubicBezTo>
                      <a:pt x="3" y="3"/>
                      <a:pt x="2" y="4"/>
                      <a:pt x="1" y="4"/>
                    </a:cubicBezTo>
                    <a:cubicBezTo>
                      <a:pt x="0" y="3"/>
                      <a:pt x="0" y="2"/>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47" name="Freeform 3332">
                <a:extLst>
                  <a:ext uri="{FF2B5EF4-FFF2-40B4-BE49-F238E27FC236}">
                    <a16:creationId xmlns:a16="http://schemas.microsoft.com/office/drawing/2014/main" id="{4C41C7F3-2981-A131-39CD-1ECC1EF7AB55}"/>
                  </a:ext>
                </a:extLst>
              </p:cNvPr>
              <p:cNvSpPr>
                <a:spLocks/>
              </p:cNvSpPr>
              <p:nvPr/>
            </p:nvSpPr>
            <p:spPr bwMode="auto">
              <a:xfrm>
                <a:off x="12763018" y="3406961"/>
                <a:ext cx="24829" cy="33106"/>
              </a:xfrm>
              <a:custGeom>
                <a:avLst/>
                <a:gdLst>
                  <a:gd name="T0" fmla="*/ 0 w 4"/>
                  <a:gd name="T1" fmla="*/ 2 h 5"/>
                  <a:gd name="T2" fmla="*/ 2 w 4"/>
                  <a:gd name="T3" fmla="*/ 1 h 5"/>
                  <a:gd name="T4" fmla="*/ 4 w 4"/>
                  <a:gd name="T5" fmla="*/ 3 h 5"/>
                  <a:gd name="T6" fmla="*/ 1 w 4"/>
                  <a:gd name="T7" fmla="*/ 4 h 5"/>
                  <a:gd name="T8" fmla="*/ 0 w 4"/>
                  <a:gd name="T9" fmla="*/ 2 h 5"/>
                </a:gdLst>
                <a:ahLst/>
                <a:cxnLst>
                  <a:cxn ang="0">
                    <a:pos x="T0" y="T1"/>
                  </a:cxn>
                  <a:cxn ang="0">
                    <a:pos x="T2" y="T3"/>
                  </a:cxn>
                  <a:cxn ang="0">
                    <a:pos x="T4" y="T5"/>
                  </a:cxn>
                  <a:cxn ang="0">
                    <a:pos x="T6" y="T7"/>
                  </a:cxn>
                  <a:cxn ang="0">
                    <a:pos x="T8" y="T9"/>
                  </a:cxn>
                </a:cxnLst>
                <a:rect l="0" t="0" r="r" b="b"/>
                <a:pathLst>
                  <a:path w="4" h="5">
                    <a:moveTo>
                      <a:pt x="0" y="2"/>
                    </a:moveTo>
                    <a:cubicBezTo>
                      <a:pt x="0" y="1"/>
                      <a:pt x="1" y="0"/>
                      <a:pt x="2" y="1"/>
                    </a:cubicBezTo>
                    <a:cubicBezTo>
                      <a:pt x="3" y="1"/>
                      <a:pt x="4" y="2"/>
                      <a:pt x="4" y="3"/>
                    </a:cubicBezTo>
                    <a:cubicBezTo>
                      <a:pt x="3" y="4"/>
                      <a:pt x="2" y="5"/>
                      <a:pt x="1" y="4"/>
                    </a:cubicBezTo>
                    <a:cubicBezTo>
                      <a:pt x="0" y="4"/>
                      <a:pt x="0" y="3"/>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48" name="Freeform 3333">
                <a:extLst>
                  <a:ext uri="{FF2B5EF4-FFF2-40B4-BE49-F238E27FC236}">
                    <a16:creationId xmlns:a16="http://schemas.microsoft.com/office/drawing/2014/main" id="{03D091C0-1994-04D1-361C-16E904350E3C}"/>
                  </a:ext>
                </a:extLst>
              </p:cNvPr>
              <p:cNvSpPr>
                <a:spLocks/>
              </p:cNvSpPr>
              <p:nvPr/>
            </p:nvSpPr>
            <p:spPr bwMode="auto">
              <a:xfrm>
                <a:off x="12407132" y="2921410"/>
                <a:ext cx="27588" cy="27588"/>
              </a:xfrm>
              <a:custGeom>
                <a:avLst/>
                <a:gdLst>
                  <a:gd name="T0" fmla="*/ 0 w 4"/>
                  <a:gd name="T1" fmla="*/ 1 h 4"/>
                  <a:gd name="T2" fmla="*/ 2 w 4"/>
                  <a:gd name="T3" fmla="*/ 0 h 4"/>
                  <a:gd name="T4" fmla="*/ 4 w 4"/>
                  <a:gd name="T5" fmla="*/ 2 h 4"/>
                  <a:gd name="T6" fmla="*/ 1 w 4"/>
                  <a:gd name="T7" fmla="*/ 4 h 4"/>
                  <a:gd name="T8" fmla="*/ 0 w 4"/>
                  <a:gd name="T9" fmla="*/ 1 h 4"/>
                </a:gdLst>
                <a:ahLst/>
                <a:cxnLst>
                  <a:cxn ang="0">
                    <a:pos x="T0" y="T1"/>
                  </a:cxn>
                  <a:cxn ang="0">
                    <a:pos x="T2" y="T3"/>
                  </a:cxn>
                  <a:cxn ang="0">
                    <a:pos x="T4" y="T5"/>
                  </a:cxn>
                  <a:cxn ang="0">
                    <a:pos x="T6" y="T7"/>
                  </a:cxn>
                  <a:cxn ang="0">
                    <a:pos x="T8" y="T9"/>
                  </a:cxn>
                </a:cxnLst>
                <a:rect l="0" t="0" r="r" b="b"/>
                <a:pathLst>
                  <a:path w="4" h="4">
                    <a:moveTo>
                      <a:pt x="0" y="1"/>
                    </a:moveTo>
                    <a:cubicBezTo>
                      <a:pt x="0" y="0"/>
                      <a:pt x="1" y="0"/>
                      <a:pt x="2" y="0"/>
                    </a:cubicBezTo>
                    <a:cubicBezTo>
                      <a:pt x="3" y="0"/>
                      <a:pt x="4" y="1"/>
                      <a:pt x="4" y="2"/>
                    </a:cubicBezTo>
                    <a:cubicBezTo>
                      <a:pt x="3" y="3"/>
                      <a:pt x="2" y="4"/>
                      <a:pt x="1" y="4"/>
                    </a:cubicBezTo>
                    <a:cubicBezTo>
                      <a:pt x="0" y="3"/>
                      <a:pt x="0" y="2"/>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49" name="Freeform 3334">
                <a:extLst>
                  <a:ext uri="{FF2B5EF4-FFF2-40B4-BE49-F238E27FC236}">
                    <a16:creationId xmlns:a16="http://schemas.microsoft.com/office/drawing/2014/main" id="{82CA59AA-AF9B-4D2A-E419-B4A20DC6526D}"/>
                  </a:ext>
                </a:extLst>
              </p:cNvPr>
              <p:cNvSpPr>
                <a:spLocks/>
              </p:cNvSpPr>
              <p:nvPr/>
            </p:nvSpPr>
            <p:spPr bwMode="auto">
              <a:xfrm>
                <a:off x="12067798" y="3420755"/>
                <a:ext cx="24829" cy="24829"/>
              </a:xfrm>
              <a:custGeom>
                <a:avLst/>
                <a:gdLst>
                  <a:gd name="T0" fmla="*/ 0 w 4"/>
                  <a:gd name="T1" fmla="*/ 1 h 4"/>
                  <a:gd name="T2" fmla="*/ 3 w 4"/>
                  <a:gd name="T3" fmla="*/ 0 h 4"/>
                  <a:gd name="T4" fmla="*/ 4 w 4"/>
                  <a:gd name="T5" fmla="*/ 2 h 4"/>
                  <a:gd name="T6" fmla="*/ 2 w 4"/>
                  <a:gd name="T7" fmla="*/ 4 h 4"/>
                  <a:gd name="T8" fmla="*/ 0 w 4"/>
                  <a:gd name="T9" fmla="*/ 1 h 4"/>
                </a:gdLst>
                <a:ahLst/>
                <a:cxnLst>
                  <a:cxn ang="0">
                    <a:pos x="T0" y="T1"/>
                  </a:cxn>
                  <a:cxn ang="0">
                    <a:pos x="T2" y="T3"/>
                  </a:cxn>
                  <a:cxn ang="0">
                    <a:pos x="T4" y="T5"/>
                  </a:cxn>
                  <a:cxn ang="0">
                    <a:pos x="T6" y="T7"/>
                  </a:cxn>
                  <a:cxn ang="0">
                    <a:pos x="T8" y="T9"/>
                  </a:cxn>
                </a:cxnLst>
                <a:rect l="0" t="0" r="r" b="b"/>
                <a:pathLst>
                  <a:path w="4" h="4">
                    <a:moveTo>
                      <a:pt x="0" y="1"/>
                    </a:moveTo>
                    <a:cubicBezTo>
                      <a:pt x="1" y="0"/>
                      <a:pt x="2" y="0"/>
                      <a:pt x="3" y="0"/>
                    </a:cubicBezTo>
                    <a:cubicBezTo>
                      <a:pt x="4" y="0"/>
                      <a:pt x="4" y="1"/>
                      <a:pt x="4" y="2"/>
                    </a:cubicBezTo>
                    <a:cubicBezTo>
                      <a:pt x="4" y="3"/>
                      <a:pt x="3" y="4"/>
                      <a:pt x="2" y="4"/>
                    </a:cubicBezTo>
                    <a:cubicBezTo>
                      <a:pt x="1" y="3"/>
                      <a:pt x="0" y="2"/>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50" name="Freeform 3335">
                <a:extLst>
                  <a:ext uri="{FF2B5EF4-FFF2-40B4-BE49-F238E27FC236}">
                    <a16:creationId xmlns:a16="http://schemas.microsoft.com/office/drawing/2014/main" id="{8ABAF01B-5746-F8B9-9F24-E569131DE63C}"/>
                  </a:ext>
                </a:extLst>
              </p:cNvPr>
              <p:cNvSpPr>
                <a:spLocks/>
              </p:cNvSpPr>
              <p:nvPr/>
            </p:nvSpPr>
            <p:spPr bwMode="auto">
              <a:xfrm>
                <a:off x="11444307" y="3197291"/>
                <a:ext cx="27588" cy="24829"/>
              </a:xfrm>
              <a:custGeom>
                <a:avLst/>
                <a:gdLst>
                  <a:gd name="T0" fmla="*/ 0 w 4"/>
                  <a:gd name="T1" fmla="*/ 1 h 4"/>
                  <a:gd name="T2" fmla="*/ 2 w 4"/>
                  <a:gd name="T3" fmla="*/ 0 h 4"/>
                  <a:gd name="T4" fmla="*/ 4 w 4"/>
                  <a:gd name="T5" fmla="*/ 2 h 4"/>
                  <a:gd name="T6" fmla="*/ 1 w 4"/>
                  <a:gd name="T7" fmla="*/ 3 h 4"/>
                  <a:gd name="T8" fmla="*/ 0 w 4"/>
                  <a:gd name="T9" fmla="*/ 1 h 4"/>
                </a:gdLst>
                <a:ahLst/>
                <a:cxnLst>
                  <a:cxn ang="0">
                    <a:pos x="T0" y="T1"/>
                  </a:cxn>
                  <a:cxn ang="0">
                    <a:pos x="T2" y="T3"/>
                  </a:cxn>
                  <a:cxn ang="0">
                    <a:pos x="T4" y="T5"/>
                  </a:cxn>
                  <a:cxn ang="0">
                    <a:pos x="T6" y="T7"/>
                  </a:cxn>
                  <a:cxn ang="0">
                    <a:pos x="T8" y="T9"/>
                  </a:cxn>
                </a:cxnLst>
                <a:rect l="0" t="0" r="r" b="b"/>
                <a:pathLst>
                  <a:path w="4" h="4">
                    <a:moveTo>
                      <a:pt x="0" y="1"/>
                    </a:moveTo>
                    <a:cubicBezTo>
                      <a:pt x="0" y="0"/>
                      <a:pt x="1" y="0"/>
                      <a:pt x="2" y="0"/>
                    </a:cubicBezTo>
                    <a:cubicBezTo>
                      <a:pt x="3" y="0"/>
                      <a:pt x="4" y="1"/>
                      <a:pt x="4" y="2"/>
                    </a:cubicBezTo>
                    <a:cubicBezTo>
                      <a:pt x="3" y="3"/>
                      <a:pt x="2" y="4"/>
                      <a:pt x="1" y="3"/>
                    </a:cubicBezTo>
                    <a:cubicBezTo>
                      <a:pt x="0" y="3"/>
                      <a:pt x="0" y="2"/>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51" name="Freeform 3336">
                <a:extLst>
                  <a:ext uri="{FF2B5EF4-FFF2-40B4-BE49-F238E27FC236}">
                    <a16:creationId xmlns:a16="http://schemas.microsoft.com/office/drawing/2014/main" id="{1F988A8C-67A7-50B8-7B6D-B3ECD1B80430}"/>
                  </a:ext>
                </a:extLst>
              </p:cNvPr>
              <p:cNvSpPr>
                <a:spLocks/>
              </p:cNvSpPr>
              <p:nvPr/>
            </p:nvSpPr>
            <p:spPr bwMode="auto">
              <a:xfrm>
                <a:off x="10481482" y="2383442"/>
                <a:ext cx="52417" cy="52417"/>
              </a:xfrm>
              <a:custGeom>
                <a:avLst/>
                <a:gdLst>
                  <a:gd name="T0" fmla="*/ 2 w 8"/>
                  <a:gd name="T1" fmla="*/ 1 h 8"/>
                  <a:gd name="T2" fmla="*/ 7 w 8"/>
                  <a:gd name="T3" fmla="*/ 3 h 8"/>
                  <a:gd name="T4" fmla="*/ 5 w 8"/>
                  <a:gd name="T5" fmla="*/ 7 h 8"/>
                  <a:gd name="T6" fmla="*/ 1 w 8"/>
                  <a:gd name="T7" fmla="*/ 6 h 8"/>
                  <a:gd name="T8" fmla="*/ 2 w 8"/>
                  <a:gd name="T9" fmla="*/ 1 h 8"/>
                </a:gdLst>
                <a:ahLst/>
                <a:cxnLst>
                  <a:cxn ang="0">
                    <a:pos x="T0" y="T1"/>
                  </a:cxn>
                  <a:cxn ang="0">
                    <a:pos x="T2" y="T3"/>
                  </a:cxn>
                  <a:cxn ang="0">
                    <a:pos x="T4" y="T5"/>
                  </a:cxn>
                  <a:cxn ang="0">
                    <a:pos x="T6" y="T7"/>
                  </a:cxn>
                  <a:cxn ang="0">
                    <a:pos x="T8" y="T9"/>
                  </a:cxn>
                </a:cxnLst>
                <a:rect l="0" t="0" r="r" b="b"/>
                <a:pathLst>
                  <a:path w="8" h="8">
                    <a:moveTo>
                      <a:pt x="2" y="1"/>
                    </a:moveTo>
                    <a:cubicBezTo>
                      <a:pt x="4" y="0"/>
                      <a:pt x="6" y="1"/>
                      <a:pt x="7" y="3"/>
                    </a:cubicBezTo>
                    <a:cubicBezTo>
                      <a:pt x="8" y="4"/>
                      <a:pt x="7" y="6"/>
                      <a:pt x="5" y="7"/>
                    </a:cubicBezTo>
                    <a:cubicBezTo>
                      <a:pt x="4" y="8"/>
                      <a:pt x="2" y="7"/>
                      <a:pt x="1" y="6"/>
                    </a:cubicBezTo>
                    <a:cubicBezTo>
                      <a:pt x="0" y="4"/>
                      <a:pt x="0" y="2"/>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52" name="Freeform 3337">
                <a:extLst>
                  <a:ext uri="{FF2B5EF4-FFF2-40B4-BE49-F238E27FC236}">
                    <a16:creationId xmlns:a16="http://schemas.microsoft.com/office/drawing/2014/main" id="{2D9FD4EA-B77E-3FF8-EC69-4DCB87D48A82}"/>
                  </a:ext>
                </a:extLst>
              </p:cNvPr>
              <p:cNvSpPr>
                <a:spLocks/>
              </p:cNvSpPr>
              <p:nvPr/>
            </p:nvSpPr>
            <p:spPr bwMode="auto">
              <a:xfrm>
                <a:off x="9852474" y="2082732"/>
                <a:ext cx="52417" cy="52417"/>
              </a:xfrm>
              <a:custGeom>
                <a:avLst/>
                <a:gdLst>
                  <a:gd name="T0" fmla="*/ 3 w 8"/>
                  <a:gd name="T1" fmla="*/ 1 h 8"/>
                  <a:gd name="T2" fmla="*/ 7 w 8"/>
                  <a:gd name="T3" fmla="*/ 3 h 8"/>
                  <a:gd name="T4" fmla="*/ 6 w 8"/>
                  <a:gd name="T5" fmla="*/ 7 h 8"/>
                  <a:gd name="T6" fmla="*/ 1 w 8"/>
                  <a:gd name="T7" fmla="*/ 6 h 8"/>
                  <a:gd name="T8" fmla="*/ 3 w 8"/>
                  <a:gd name="T9" fmla="*/ 1 h 8"/>
                </a:gdLst>
                <a:ahLst/>
                <a:cxnLst>
                  <a:cxn ang="0">
                    <a:pos x="T0" y="T1"/>
                  </a:cxn>
                  <a:cxn ang="0">
                    <a:pos x="T2" y="T3"/>
                  </a:cxn>
                  <a:cxn ang="0">
                    <a:pos x="T4" y="T5"/>
                  </a:cxn>
                  <a:cxn ang="0">
                    <a:pos x="T6" y="T7"/>
                  </a:cxn>
                  <a:cxn ang="0">
                    <a:pos x="T8" y="T9"/>
                  </a:cxn>
                </a:cxnLst>
                <a:rect l="0" t="0" r="r" b="b"/>
                <a:pathLst>
                  <a:path w="8" h="8">
                    <a:moveTo>
                      <a:pt x="3" y="1"/>
                    </a:moveTo>
                    <a:cubicBezTo>
                      <a:pt x="4" y="0"/>
                      <a:pt x="6" y="1"/>
                      <a:pt x="7" y="3"/>
                    </a:cubicBezTo>
                    <a:cubicBezTo>
                      <a:pt x="8" y="4"/>
                      <a:pt x="8" y="6"/>
                      <a:pt x="6" y="7"/>
                    </a:cubicBezTo>
                    <a:cubicBezTo>
                      <a:pt x="4" y="8"/>
                      <a:pt x="2" y="8"/>
                      <a:pt x="1" y="6"/>
                    </a:cubicBezTo>
                    <a:cubicBezTo>
                      <a:pt x="0" y="4"/>
                      <a:pt x="1" y="2"/>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53" name="Freeform 3338">
                <a:extLst>
                  <a:ext uri="{FF2B5EF4-FFF2-40B4-BE49-F238E27FC236}">
                    <a16:creationId xmlns:a16="http://schemas.microsoft.com/office/drawing/2014/main" id="{1584EB02-0CD2-114B-C440-3F3AF6075A18}"/>
                  </a:ext>
                </a:extLst>
              </p:cNvPr>
              <p:cNvSpPr>
                <a:spLocks/>
              </p:cNvSpPr>
              <p:nvPr/>
            </p:nvSpPr>
            <p:spPr bwMode="auto">
              <a:xfrm>
                <a:off x="10357336" y="2673117"/>
                <a:ext cx="38623" cy="38623"/>
              </a:xfrm>
              <a:custGeom>
                <a:avLst/>
                <a:gdLst>
                  <a:gd name="T0" fmla="*/ 2 w 6"/>
                  <a:gd name="T1" fmla="*/ 1 h 6"/>
                  <a:gd name="T2" fmla="*/ 5 w 6"/>
                  <a:gd name="T3" fmla="*/ 2 h 6"/>
                  <a:gd name="T4" fmla="*/ 4 w 6"/>
                  <a:gd name="T5" fmla="*/ 5 h 6"/>
                  <a:gd name="T6" fmla="*/ 1 w 6"/>
                  <a:gd name="T7" fmla="*/ 4 h 6"/>
                  <a:gd name="T8" fmla="*/ 2 w 6"/>
                  <a:gd name="T9" fmla="*/ 1 h 6"/>
                </a:gdLst>
                <a:ahLst/>
                <a:cxnLst>
                  <a:cxn ang="0">
                    <a:pos x="T0" y="T1"/>
                  </a:cxn>
                  <a:cxn ang="0">
                    <a:pos x="T2" y="T3"/>
                  </a:cxn>
                  <a:cxn ang="0">
                    <a:pos x="T4" y="T5"/>
                  </a:cxn>
                  <a:cxn ang="0">
                    <a:pos x="T6" y="T7"/>
                  </a:cxn>
                  <a:cxn ang="0">
                    <a:pos x="T8" y="T9"/>
                  </a:cxn>
                </a:cxnLst>
                <a:rect l="0" t="0" r="r" b="b"/>
                <a:pathLst>
                  <a:path w="6" h="6">
                    <a:moveTo>
                      <a:pt x="2" y="1"/>
                    </a:moveTo>
                    <a:cubicBezTo>
                      <a:pt x="3" y="0"/>
                      <a:pt x="5" y="0"/>
                      <a:pt x="5" y="2"/>
                    </a:cubicBezTo>
                    <a:cubicBezTo>
                      <a:pt x="6" y="3"/>
                      <a:pt x="6" y="5"/>
                      <a:pt x="4" y="5"/>
                    </a:cubicBezTo>
                    <a:cubicBezTo>
                      <a:pt x="3" y="6"/>
                      <a:pt x="1" y="5"/>
                      <a:pt x="1" y="4"/>
                    </a:cubicBezTo>
                    <a:cubicBezTo>
                      <a:pt x="0" y="3"/>
                      <a:pt x="0" y="1"/>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54" name="Freeform 3339">
                <a:extLst>
                  <a:ext uri="{FF2B5EF4-FFF2-40B4-BE49-F238E27FC236}">
                    <a16:creationId xmlns:a16="http://schemas.microsoft.com/office/drawing/2014/main" id="{3D6B1928-1475-0716-66F7-836A0CDE3062}"/>
                  </a:ext>
                </a:extLst>
              </p:cNvPr>
              <p:cNvSpPr>
                <a:spLocks/>
              </p:cNvSpPr>
              <p:nvPr/>
            </p:nvSpPr>
            <p:spPr bwMode="auto">
              <a:xfrm>
                <a:off x="9813850" y="2554488"/>
                <a:ext cx="38623" cy="38623"/>
              </a:xfrm>
              <a:custGeom>
                <a:avLst/>
                <a:gdLst>
                  <a:gd name="T0" fmla="*/ 2 w 6"/>
                  <a:gd name="T1" fmla="*/ 1 h 6"/>
                  <a:gd name="T2" fmla="*/ 5 w 6"/>
                  <a:gd name="T3" fmla="*/ 2 h 6"/>
                  <a:gd name="T4" fmla="*/ 4 w 6"/>
                  <a:gd name="T5" fmla="*/ 6 h 6"/>
                  <a:gd name="T6" fmla="*/ 1 w 6"/>
                  <a:gd name="T7" fmla="*/ 5 h 6"/>
                  <a:gd name="T8" fmla="*/ 2 w 6"/>
                  <a:gd name="T9" fmla="*/ 1 h 6"/>
                </a:gdLst>
                <a:ahLst/>
                <a:cxnLst>
                  <a:cxn ang="0">
                    <a:pos x="T0" y="T1"/>
                  </a:cxn>
                  <a:cxn ang="0">
                    <a:pos x="T2" y="T3"/>
                  </a:cxn>
                  <a:cxn ang="0">
                    <a:pos x="T4" y="T5"/>
                  </a:cxn>
                  <a:cxn ang="0">
                    <a:pos x="T6" y="T7"/>
                  </a:cxn>
                  <a:cxn ang="0">
                    <a:pos x="T8" y="T9"/>
                  </a:cxn>
                </a:cxnLst>
                <a:rect l="0" t="0" r="r" b="b"/>
                <a:pathLst>
                  <a:path w="6" h="6">
                    <a:moveTo>
                      <a:pt x="2" y="1"/>
                    </a:moveTo>
                    <a:cubicBezTo>
                      <a:pt x="3" y="0"/>
                      <a:pt x="5" y="1"/>
                      <a:pt x="5" y="2"/>
                    </a:cubicBezTo>
                    <a:cubicBezTo>
                      <a:pt x="6" y="3"/>
                      <a:pt x="6" y="5"/>
                      <a:pt x="4" y="6"/>
                    </a:cubicBezTo>
                    <a:cubicBezTo>
                      <a:pt x="3" y="6"/>
                      <a:pt x="2" y="6"/>
                      <a:pt x="1" y="5"/>
                    </a:cubicBezTo>
                    <a:cubicBezTo>
                      <a:pt x="0" y="3"/>
                      <a:pt x="1" y="2"/>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55" name="Freeform 3340">
                <a:extLst>
                  <a:ext uri="{FF2B5EF4-FFF2-40B4-BE49-F238E27FC236}">
                    <a16:creationId xmlns:a16="http://schemas.microsoft.com/office/drawing/2014/main" id="{FB01D230-4C09-278B-AEC6-79770E8DE796}"/>
                  </a:ext>
                </a:extLst>
              </p:cNvPr>
              <p:cNvSpPr>
                <a:spLocks/>
              </p:cNvSpPr>
              <p:nvPr/>
            </p:nvSpPr>
            <p:spPr bwMode="auto">
              <a:xfrm>
                <a:off x="10972551" y="2797264"/>
                <a:ext cx="41382" cy="38623"/>
              </a:xfrm>
              <a:custGeom>
                <a:avLst/>
                <a:gdLst>
                  <a:gd name="T0" fmla="*/ 2 w 6"/>
                  <a:gd name="T1" fmla="*/ 0 h 6"/>
                  <a:gd name="T2" fmla="*/ 6 w 6"/>
                  <a:gd name="T3" fmla="*/ 1 h 6"/>
                  <a:gd name="T4" fmla="*/ 4 w 6"/>
                  <a:gd name="T5" fmla="*/ 5 h 6"/>
                  <a:gd name="T6" fmla="*/ 1 w 6"/>
                  <a:gd name="T7" fmla="*/ 4 h 6"/>
                  <a:gd name="T8" fmla="*/ 2 w 6"/>
                  <a:gd name="T9" fmla="*/ 0 h 6"/>
                </a:gdLst>
                <a:ahLst/>
                <a:cxnLst>
                  <a:cxn ang="0">
                    <a:pos x="T0" y="T1"/>
                  </a:cxn>
                  <a:cxn ang="0">
                    <a:pos x="T2" y="T3"/>
                  </a:cxn>
                  <a:cxn ang="0">
                    <a:pos x="T4" y="T5"/>
                  </a:cxn>
                  <a:cxn ang="0">
                    <a:pos x="T6" y="T7"/>
                  </a:cxn>
                  <a:cxn ang="0">
                    <a:pos x="T8" y="T9"/>
                  </a:cxn>
                </a:cxnLst>
                <a:rect l="0" t="0" r="r" b="b"/>
                <a:pathLst>
                  <a:path w="6" h="6">
                    <a:moveTo>
                      <a:pt x="2" y="0"/>
                    </a:moveTo>
                    <a:cubicBezTo>
                      <a:pt x="3" y="0"/>
                      <a:pt x="5" y="0"/>
                      <a:pt x="6" y="1"/>
                    </a:cubicBezTo>
                    <a:cubicBezTo>
                      <a:pt x="6" y="3"/>
                      <a:pt x="6" y="4"/>
                      <a:pt x="4" y="5"/>
                    </a:cubicBezTo>
                    <a:cubicBezTo>
                      <a:pt x="3" y="6"/>
                      <a:pt x="2" y="5"/>
                      <a:pt x="1" y="4"/>
                    </a:cubicBezTo>
                    <a:cubicBezTo>
                      <a:pt x="0" y="3"/>
                      <a:pt x="1"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56" name="Freeform 3341">
                <a:extLst>
                  <a:ext uri="{FF2B5EF4-FFF2-40B4-BE49-F238E27FC236}">
                    <a16:creationId xmlns:a16="http://schemas.microsoft.com/office/drawing/2014/main" id="{84E92FBE-2998-0AE1-3543-845C84545F9C}"/>
                  </a:ext>
                </a:extLst>
              </p:cNvPr>
              <p:cNvSpPr>
                <a:spLocks/>
              </p:cNvSpPr>
              <p:nvPr/>
            </p:nvSpPr>
            <p:spPr bwMode="auto">
              <a:xfrm>
                <a:off x="10771157" y="2582077"/>
                <a:ext cx="38623" cy="38623"/>
              </a:xfrm>
              <a:custGeom>
                <a:avLst/>
                <a:gdLst>
                  <a:gd name="T0" fmla="*/ 2 w 6"/>
                  <a:gd name="T1" fmla="*/ 1 h 6"/>
                  <a:gd name="T2" fmla="*/ 6 w 6"/>
                  <a:gd name="T3" fmla="*/ 2 h 6"/>
                  <a:gd name="T4" fmla="*/ 5 w 6"/>
                  <a:gd name="T5" fmla="*/ 6 h 6"/>
                  <a:gd name="T6" fmla="*/ 1 w 6"/>
                  <a:gd name="T7" fmla="*/ 5 h 6"/>
                  <a:gd name="T8" fmla="*/ 2 w 6"/>
                  <a:gd name="T9" fmla="*/ 1 h 6"/>
                </a:gdLst>
                <a:ahLst/>
                <a:cxnLst>
                  <a:cxn ang="0">
                    <a:pos x="T0" y="T1"/>
                  </a:cxn>
                  <a:cxn ang="0">
                    <a:pos x="T2" y="T3"/>
                  </a:cxn>
                  <a:cxn ang="0">
                    <a:pos x="T4" y="T5"/>
                  </a:cxn>
                  <a:cxn ang="0">
                    <a:pos x="T6" y="T7"/>
                  </a:cxn>
                  <a:cxn ang="0">
                    <a:pos x="T8" y="T9"/>
                  </a:cxn>
                </a:cxnLst>
                <a:rect l="0" t="0" r="r" b="b"/>
                <a:pathLst>
                  <a:path w="6" h="6">
                    <a:moveTo>
                      <a:pt x="2" y="1"/>
                    </a:moveTo>
                    <a:cubicBezTo>
                      <a:pt x="3" y="0"/>
                      <a:pt x="5" y="1"/>
                      <a:pt x="6" y="2"/>
                    </a:cubicBezTo>
                    <a:cubicBezTo>
                      <a:pt x="6" y="3"/>
                      <a:pt x="6" y="5"/>
                      <a:pt x="5" y="6"/>
                    </a:cubicBezTo>
                    <a:cubicBezTo>
                      <a:pt x="3" y="6"/>
                      <a:pt x="2" y="6"/>
                      <a:pt x="1" y="5"/>
                    </a:cubicBezTo>
                    <a:cubicBezTo>
                      <a:pt x="0" y="3"/>
                      <a:pt x="1" y="2"/>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57" name="Freeform 3342">
                <a:extLst>
                  <a:ext uri="{FF2B5EF4-FFF2-40B4-BE49-F238E27FC236}">
                    <a16:creationId xmlns:a16="http://schemas.microsoft.com/office/drawing/2014/main" id="{02F50A24-9476-E931-5F56-054C45DE68C7}"/>
                  </a:ext>
                </a:extLst>
              </p:cNvPr>
              <p:cNvSpPr>
                <a:spLocks/>
              </p:cNvSpPr>
              <p:nvPr/>
            </p:nvSpPr>
            <p:spPr bwMode="auto">
              <a:xfrm>
                <a:off x="9571075" y="1663393"/>
                <a:ext cx="38623" cy="38623"/>
              </a:xfrm>
              <a:custGeom>
                <a:avLst/>
                <a:gdLst>
                  <a:gd name="T0" fmla="*/ 2 w 6"/>
                  <a:gd name="T1" fmla="*/ 1 h 6"/>
                  <a:gd name="T2" fmla="*/ 6 w 6"/>
                  <a:gd name="T3" fmla="*/ 2 h 6"/>
                  <a:gd name="T4" fmla="*/ 5 w 6"/>
                  <a:gd name="T5" fmla="*/ 6 h 6"/>
                  <a:gd name="T6" fmla="*/ 1 w 6"/>
                  <a:gd name="T7" fmla="*/ 5 h 6"/>
                  <a:gd name="T8" fmla="*/ 2 w 6"/>
                  <a:gd name="T9" fmla="*/ 1 h 6"/>
                </a:gdLst>
                <a:ahLst/>
                <a:cxnLst>
                  <a:cxn ang="0">
                    <a:pos x="T0" y="T1"/>
                  </a:cxn>
                  <a:cxn ang="0">
                    <a:pos x="T2" y="T3"/>
                  </a:cxn>
                  <a:cxn ang="0">
                    <a:pos x="T4" y="T5"/>
                  </a:cxn>
                  <a:cxn ang="0">
                    <a:pos x="T6" y="T7"/>
                  </a:cxn>
                  <a:cxn ang="0">
                    <a:pos x="T8" y="T9"/>
                  </a:cxn>
                </a:cxnLst>
                <a:rect l="0" t="0" r="r" b="b"/>
                <a:pathLst>
                  <a:path w="6" h="6">
                    <a:moveTo>
                      <a:pt x="2" y="1"/>
                    </a:moveTo>
                    <a:cubicBezTo>
                      <a:pt x="3" y="0"/>
                      <a:pt x="5" y="1"/>
                      <a:pt x="6" y="2"/>
                    </a:cubicBezTo>
                    <a:cubicBezTo>
                      <a:pt x="6" y="3"/>
                      <a:pt x="6" y="5"/>
                      <a:pt x="5" y="6"/>
                    </a:cubicBezTo>
                    <a:cubicBezTo>
                      <a:pt x="3" y="6"/>
                      <a:pt x="2" y="6"/>
                      <a:pt x="1" y="5"/>
                    </a:cubicBezTo>
                    <a:cubicBezTo>
                      <a:pt x="0" y="3"/>
                      <a:pt x="1" y="2"/>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58" name="Freeform 3343">
                <a:extLst>
                  <a:ext uri="{FF2B5EF4-FFF2-40B4-BE49-F238E27FC236}">
                    <a16:creationId xmlns:a16="http://schemas.microsoft.com/office/drawing/2014/main" id="{7D2021A7-135C-4153-AB23-C1BBE8329737}"/>
                  </a:ext>
                </a:extLst>
              </p:cNvPr>
              <p:cNvSpPr>
                <a:spLocks/>
              </p:cNvSpPr>
              <p:nvPr/>
            </p:nvSpPr>
            <p:spPr bwMode="auto">
              <a:xfrm>
                <a:off x="9146218" y="1806851"/>
                <a:ext cx="38623" cy="46900"/>
              </a:xfrm>
              <a:custGeom>
                <a:avLst/>
                <a:gdLst>
                  <a:gd name="T0" fmla="*/ 2 w 6"/>
                  <a:gd name="T1" fmla="*/ 1 h 7"/>
                  <a:gd name="T2" fmla="*/ 6 w 6"/>
                  <a:gd name="T3" fmla="*/ 2 h 7"/>
                  <a:gd name="T4" fmla="*/ 5 w 6"/>
                  <a:gd name="T5" fmla="*/ 6 h 7"/>
                  <a:gd name="T6" fmla="*/ 1 w 6"/>
                  <a:gd name="T7" fmla="*/ 5 h 7"/>
                  <a:gd name="T8" fmla="*/ 2 w 6"/>
                  <a:gd name="T9" fmla="*/ 1 h 7"/>
                </a:gdLst>
                <a:ahLst/>
                <a:cxnLst>
                  <a:cxn ang="0">
                    <a:pos x="T0" y="T1"/>
                  </a:cxn>
                  <a:cxn ang="0">
                    <a:pos x="T2" y="T3"/>
                  </a:cxn>
                  <a:cxn ang="0">
                    <a:pos x="T4" y="T5"/>
                  </a:cxn>
                  <a:cxn ang="0">
                    <a:pos x="T6" y="T7"/>
                  </a:cxn>
                  <a:cxn ang="0">
                    <a:pos x="T8" y="T9"/>
                  </a:cxn>
                </a:cxnLst>
                <a:rect l="0" t="0" r="r" b="b"/>
                <a:pathLst>
                  <a:path w="6" h="7">
                    <a:moveTo>
                      <a:pt x="2" y="1"/>
                    </a:moveTo>
                    <a:cubicBezTo>
                      <a:pt x="3" y="0"/>
                      <a:pt x="5" y="1"/>
                      <a:pt x="6" y="2"/>
                    </a:cubicBezTo>
                    <a:cubicBezTo>
                      <a:pt x="6" y="4"/>
                      <a:pt x="6" y="5"/>
                      <a:pt x="5" y="6"/>
                    </a:cubicBezTo>
                    <a:cubicBezTo>
                      <a:pt x="3" y="7"/>
                      <a:pt x="2" y="6"/>
                      <a:pt x="1" y="5"/>
                    </a:cubicBezTo>
                    <a:cubicBezTo>
                      <a:pt x="0" y="3"/>
                      <a:pt x="1" y="2"/>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59" name="Freeform 3344">
                <a:extLst>
                  <a:ext uri="{FF2B5EF4-FFF2-40B4-BE49-F238E27FC236}">
                    <a16:creationId xmlns:a16="http://schemas.microsoft.com/office/drawing/2014/main" id="{5C7E18ED-C8D6-E12E-7106-871705AD8E26}"/>
                  </a:ext>
                </a:extLst>
              </p:cNvPr>
              <p:cNvSpPr>
                <a:spLocks/>
              </p:cNvSpPr>
              <p:nvPr/>
            </p:nvSpPr>
            <p:spPr bwMode="auto">
              <a:xfrm>
                <a:off x="10644252" y="3117286"/>
                <a:ext cx="41382" cy="41382"/>
              </a:xfrm>
              <a:custGeom>
                <a:avLst/>
                <a:gdLst>
                  <a:gd name="T0" fmla="*/ 2 w 6"/>
                  <a:gd name="T1" fmla="*/ 1 h 6"/>
                  <a:gd name="T2" fmla="*/ 6 w 6"/>
                  <a:gd name="T3" fmla="*/ 2 h 6"/>
                  <a:gd name="T4" fmla="*/ 4 w 6"/>
                  <a:gd name="T5" fmla="*/ 5 h 6"/>
                  <a:gd name="T6" fmla="*/ 1 w 6"/>
                  <a:gd name="T7" fmla="*/ 4 h 6"/>
                  <a:gd name="T8" fmla="*/ 2 w 6"/>
                  <a:gd name="T9" fmla="*/ 1 h 6"/>
                </a:gdLst>
                <a:ahLst/>
                <a:cxnLst>
                  <a:cxn ang="0">
                    <a:pos x="T0" y="T1"/>
                  </a:cxn>
                  <a:cxn ang="0">
                    <a:pos x="T2" y="T3"/>
                  </a:cxn>
                  <a:cxn ang="0">
                    <a:pos x="T4" y="T5"/>
                  </a:cxn>
                  <a:cxn ang="0">
                    <a:pos x="T6" y="T7"/>
                  </a:cxn>
                  <a:cxn ang="0">
                    <a:pos x="T8" y="T9"/>
                  </a:cxn>
                </a:cxnLst>
                <a:rect l="0" t="0" r="r" b="b"/>
                <a:pathLst>
                  <a:path w="6" h="6">
                    <a:moveTo>
                      <a:pt x="2" y="1"/>
                    </a:moveTo>
                    <a:cubicBezTo>
                      <a:pt x="3" y="0"/>
                      <a:pt x="5" y="0"/>
                      <a:pt x="6" y="2"/>
                    </a:cubicBezTo>
                    <a:cubicBezTo>
                      <a:pt x="6" y="3"/>
                      <a:pt x="6" y="5"/>
                      <a:pt x="4" y="5"/>
                    </a:cubicBezTo>
                    <a:cubicBezTo>
                      <a:pt x="3" y="6"/>
                      <a:pt x="2" y="5"/>
                      <a:pt x="1" y="4"/>
                    </a:cubicBezTo>
                    <a:cubicBezTo>
                      <a:pt x="0" y="3"/>
                      <a:pt x="1" y="1"/>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60" name="Freeform 3345">
                <a:extLst>
                  <a:ext uri="{FF2B5EF4-FFF2-40B4-BE49-F238E27FC236}">
                    <a16:creationId xmlns:a16="http://schemas.microsoft.com/office/drawing/2014/main" id="{008E5020-4CED-C745-C82D-9D20B9F84ED7}"/>
                  </a:ext>
                </a:extLst>
              </p:cNvPr>
              <p:cNvSpPr>
                <a:spLocks/>
              </p:cNvSpPr>
              <p:nvPr/>
            </p:nvSpPr>
            <p:spPr bwMode="auto">
              <a:xfrm>
                <a:off x="10633217" y="2844164"/>
                <a:ext cx="24829" cy="24829"/>
              </a:xfrm>
              <a:custGeom>
                <a:avLst/>
                <a:gdLst>
                  <a:gd name="T0" fmla="*/ 1 w 4"/>
                  <a:gd name="T1" fmla="*/ 0 h 4"/>
                  <a:gd name="T2" fmla="*/ 4 w 4"/>
                  <a:gd name="T3" fmla="*/ 1 h 4"/>
                  <a:gd name="T4" fmla="*/ 3 w 4"/>
                  <a:gd name="T5" fmla="*/ 4 h 4"/>
                  <a:gd name="T6" fmla="*/ 0 w 4"/>
                  <a:gd name="T7" fmla="*/ 3 h 4"/>
                  <a:gd name="T8" fmla="*/ 1 w 4"/>
                  <a:gd name="T9" fmla="*/ 0 h 4"/>
                </a:gdLst>
                <a:ahLst/>
                <a:cxnLst>
                  <a:cxn ang="0">
                    <a:pos x="T0" y="T1"/>
                  </a:cxn>
                  <a:cxn ang="0">
                    <a:pos x="T2" y="T3"/>
                  </a:cxn>
                  <a:cxn ang="0">
                    <a:pos x="T4" y="T5"/>
                  </a:cxn>
                  <a:cxn ang="0">
                    <a:pos x="T6" y="T7"/>
                  </a:cxn>
                  <a:cxn ang="0">
                    <a:pos x="T8" y="T9"/>
                  </a:cxn>
                </a:cxnLst>
                <a:rect l="0" t="0" r="r" b="b"/>
                <a:pathLst>
                  <a:path w="4" h="4">
                    <a:moveTo>
                      <a:pt x="1" y="0"/>
                    </a:moveTo>
                    <a:cubicBezTo>
                      <a:pt x="2" y="0"/>
                      <a:pt x="3" y="0"/>
                      <a:pt x="4" y="1"/>
                    </a:cubicBezTo>
                    <a:cubicBezTo>
                      <a:pt x="4" y="2"/>
                      <a:pt x="4" y="3"/>
                      <a:pt x="3" y="4"/>
                    </a:cubicBezTo>
                    <a:cubicBezTo>
                      <a:pt x="2" y="4"/>
                      <a:pt x="1" y="4"/>
                      <a:pt x="0" y="3"/>
                    </a:cubicBezTo>
                    <a:cubicBezTo>
                      <a:pt x="0" y="2"/>
                      <a:pt x="0"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61" name="Freeform 3346">
                <a:extLst>
                  <a:ext uri="{FF2B5EF4-FFF2-40B4-BE49-F238E27FC236}">
                    <a16:creationId xmlns:a16="http://schemas.microsoft.com/office/drawing/2014/main" id="{6E400B2C-ACA4-587A-837F-74E86C467370}"/>
                  </a:ext>
                </a:extLst>
              </p:cNvPr>
              <p:cNvSpPr>
                <a:spLocks/>
              </p:cNvSpPr>
              <p:nvPr/>
            </p:nvSpPr>
            <p:spPr bwMode="auto">
              <a:xfrm>
                <a:off x="10790469" y="3335232"/>
                <a:ext cx="33106" cy="24829"/>
              </a:xfrm>
              <a:custGeom>
                <a:avLst/>
                <a:gdLst>
                  <a:gd name="T0" fmla="*/ 2 w 5"/>
                  <a:gd name="T1" fmla="*/ 1 h 4"/>
                  <a:gd name="T2" fmla="*/ 4 w 5"/>
                  <a:gd name="T3" fmla="*/ 1 h 4"/>
                  <a:gd name="T4" fmla="*/ 3 w 5"/>
                  <a:gd name="T5" fmla="*/ 4 h 4"/>
                  <a:gd name="T6" fmla="*/ 1 w 5"/>
                  <a:gd name="T7" fmla="*/ 3 h 4"/>
                  <a:gd name="T8" fmla="*/ 2 w 5"/>
                  <a:gd name="T9" fmla="*/ 1 h 4"/>
                </a:gdLst>
                <a:ahLst/>
                <a:cxnLst>
                  <a:cxn ang="0">
                    <a:pos x="T0" y="T1"/>
                  </a:cxn>
                  <a:cxn ang="0">
                    <a:pos x="T2" y="T3"/>
                  </a:cxn>
                  <a:cxn ang="0">
                    <a:pos x="T4" y="T5"/>
                  </a:cxn>
                  <a:cxn ang="0">
                    <a:pos x="T6" y="T7"/>
                  </a:cxn>
                  <a:cxn ang="0">
                    <a:pos x="T8" y="T9"/>
                  </a:cxn>
                </a:cxnLst>
                <a:rect l="0" t="0" r="r" b="b"/>
                <a:pathLst>
                  <a:path w="5" h="4">
                    <a:moveTo>
                      <a:pt x="2" y="1"/>
                    </a:moveTo>
                    <a:cubicBezTo>
                      <a:pt x="2" y="0"/>
                      <a:pt x="4" y="1"/>
                      <a:pt x="4" y="1"/>
                    </a:cubicBezTo>
                    <a:cubicBezTo>
                      <a:pt x="5" y="2"/>
                      <a:pt x="4" y="3"/>
                      <a:pt x="3" y="4"/>
                    </a:cubicBezTo>
                    <a:cubicBezTo>
                      <a:pt x="2" y="4"/>
                      <a:pt x="1" y="4"/>
                      <a:pt x="1" y="3"/>
                    </a:cubicBezTo>
                    <a:cubicBezTo>
                      <a:pt x="0" y="2"/>
                      <a:pt x="1" y="1"/>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62" name="Freeform 3347">
                <a:extLst>
                  <a:ext uri="{FF2B5EF4-FFF2-40B4-BE49-F238E27FC236}">
                    <a16:creationId xmlns:a16="http://schemas.microsoft.com/office/drawing/2014/main" id="{0F7748C9-48E7-A30D-7D7B-9C1702F592D8}"/>
                  </a:ext>
                </a:extLst>
              </p:cNvPr>
              <p:cNvSpPr>
                <a:spLocks/>
              </p:cNvSpPr>
              <p:nvPr/>
            </p:nvSpPr>
            <p:spPr bwMode="auto">
              <a:xfrm>
                <a:off x="10776675" y="2915893"/>
                <a:ext cx="24829" cy="33106"/>
              </a:xfrm>
              <a:custGeom>
                <a:avLst/>
                <a:gdLst>
                  <a:gd name="T0" fmla="*/ 1 w 4"/>
                  <a:gd name="T1" fmla="*/ 1 h 5"/>
                  <a:gd name="T2" fmla="*/ 4 w 4"/>
                  <a:gd name="T3" fmla="*/ 1 h 5"/>
                  <a:gd name="T4" fmla="*/ 3 w 4"/>
                  <a:gd name="T5" fmla="*/ 4 h 5"/>
                  <a:gd name="T6" fmla="*/ 0 w 4"/>
                  <a:gd name="T7" fmla="*/ 3 h 5"/>
                  <a:gd name="T8" fmla="*/ 1 w 4"/>
                  <a:gd name="T9" fmla="*/ 1 h 5"/>
                </a:gdLst>
                <a:ahLst/>
                <a:cxnLst>
                  <a:cxn ang="0">
                    <a:pos x="T0" y="T1"/>
                  </a:cxn>
                  <a:cxn ang="0">
                    <a:pos x="T2" y="T3"/>
                  </a:cxn>
                  <a:cxn ang="0">
                    <a:pos x="T4" y="T5"/>
                  </a:cxn>
                  <a:cxn ang="0">
                    <a:pos x="T6" y="T7"/>
                  </a:cxn>
                  <a:cxn ang="0">
                    <a:pos x="T8" y="T9"/>
                  </a:cxn>
                </a:cxnLst>
                <a:rect l="0" t="0" r="r" b="b"/>
                <a:pathLst>
                  <a:path w="4" h="5">
                    <a:moveTo>
                      <a:pt x="1" y="1"/>
                    </a:moveTo>
                    <a:cubicBezTo>
                      <a:pt x="2" y="0"/>
                      <a:pt x="3" y="1"/>
                      <a:pt x="4" y="1"/>
                    </a:cubicBezTo>
                    <a:cubicBezTo>
                      <a:pt x="4" y="2"/>
                      <a:pt x="4" y="4"/>
                      <a:pt x="3" y="4"/>
                    </a:cubicBezTo>
                    <a:cubicBezTo>
                      <a:pt x="2" y="5"/>
                      <a:pt x="1" y="4"/>
                      <a:pt x="0" y="3"/>
                    </a:cubicBezTo>
                    <a:cubicBezTo>
                      <a:pt x="0" y="2"/>
                      <a:pt x="0"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63" name="Freeform 3348">
                <a:extLst>
                  <a:ext uri="{FF2B5EF4-FFF2-40B4-BE49-F238E27FC236}">
                    <a16:creationId xmlns:a16="http://schemas.microsoft.com/office/drawing/2014/main" id="{0C3DB692-9820-9D70-229B-A11F7BB8A94A}"/>
                  </a:ext>
                </a:extLst>
              </p:cNvPr>
              <p:cNvSpPr>
                <a:spLocks/>
              </p:cNvSpPr>
              <p:nvPr/>
            </p:nvSpPr>
            <p:spPr bwMode="auto">
              <a:xfrm>
                <a:off x="10867716" y="2319990"/>
                <a:ext cx="33106" cy="24829"/>
              </a:xfrm>
              <a:custGeom>
                <a:avLst/>
                <a:gdLst>
                  <a:gd name="T0" fmla="*/ 2 w 5"/>
                  <a:gd name="T1" fmla="*/ 1 h 4"/>
                  <a:gd name="T2" fmla="*/ 4 w 5"/>
                  <a:gd name="T3" fmla="*/ 1 h 4"/>
                  <a:gd name="T4" fmla="*/ 3 w 5"/>
                  <a:gd name="T5" fmla="*/ 4 h 4"/>
                  <a:gd name="T6" fmla="*/ 1 w 5"/>
                  <a:gd name="T7" fmla="*/ 3 h 4"/>
                  <a:gd name="T8" fmla="*/ 2 w 5"/>
                  <a:gd name="T9" fmla="*/ 1 h 4"/>
                </a:gdLst>
                <a:ahLst/>
                <a:cxnLst>
                  <a:cxn ang="0">
                    <a:pos x="T0" y="T1"/>
                  </a:cxn>
                  <a:cxn ang="0">
                    <a:pos x="T2" y="T3"/>
                  </a:cxn>
                  <a:cxn ang="0">
                    <a:pos x="T4" y="T5"/>
                  </a:cxn>
                  <a:cxn ang="0">
                    <a:pos x="T6" y="T7"/>
                  </a:cxn>
                  <a:cxn ang="0">
                    <a:pos x="T8" y="T9"/>
                  </a:cxn>
                </a:cxnLst>
                <a:rect l="0" t="0" r="r" b="b"/>
                <a:pathLst>
                  <a:path w="5" h="4">
                    <a:moveTo>
                      <a:pt x="2" y="1"/>
                    </a:moveTo>
                    <a:cubicBezTo>
                      <a:pt x="3" y="0"/>
                      <a:pt x="4" y="1"/>
                      <a:pt x="4" y="1"/>
                    </a:cubicBezTo>
                    <a:cubicBezTo>
                      <a:pt x="5" y="2"/>
                      <a:pt x="4" y="4"/>
                      <a:pt x="3" y="4"/>
                    </a:cubicBezTo>
                    <a:cubicBezTo>
                      <a:pt x="3" y="4"/>
                      <a:pt x="1" y="4"/>
                      <a:pt x="1" y="3"/>
                    </a:cubicBezTo>
                    <a:cubicBezTo>
                      <a:pt x="0" y="2"/>
                      <a:pt x="1" y="1"/>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64" name="Freeform 3349">
                <a:extLst>
                  <a:ext uri="{FF2B5EF4-FFF2-40B4-BE49-F238E27FC236}">
                    <a16:creationId xmlns:a16="http://schemas.microsoft.com/office/drawing/2014/main" id="{73931403-EAEF-4AE6-4142-1C81096D18DF}"/>
                  </a:ext>
                </a:extLst>
              </p:cNvPr>
              <p:cNvSpPr>
                <a:spLocks/>
              </p:cNvSpPr>
              <p:nvPr/>
            </p:nvSpPr>
            <p:spPr bwMode="auto">
              <a:xfrm>
                <a:off x="10277330" y="2430342"/>
                <a:ext cx="27588" cy="33106"/>
              </a:xfrm>
              <a:custGeom>
                <a:avLst/>
                <a:gdLst>
                  <a:gd name="T0" fmla="*/ 1 w 4"/>
                  <a:gd name="T1" fmla="*/ 1 h 5"/>
                  <a:gd name="T2" fmla="*/ 4 w 4"/>
                  <a:gd name="T3" fmla="*/ 2 h 5"/>
                  <a:gd name="T4" fmla="*/ 3 w 4"/>
                  <a:gd name="T5" fmla="*/ 4 h 5"/>
                  <a:gd name="T6" fmla="*/ 1 w 4"/>
                  <a:gd name="T7" fmla="*/ 3 h 5"/>
                  <a:gd name="T8" fmla="*/ 1 w 4"/>
                  <a:gd name="T9" fmla="*/ 1 h 5"/>
                </a:gdLst>
                <a:ahLst/>
                <a:cxnLst>
                  <a:cxn ang="0">
                    <a:pos x="T0" y="T1"/>
                  </a:cxn>
                  <a:cxn ang="0">
                    <a:pos x="T2" y="T3"/>
                  </a:cxn>
                  <a:cxn ang="0">
                    <a:pos x="T4" y="T5"/>
                  </a:cxn>
                  <a:cxn ang="0">
                    <a:pos x="T6" y="T7"/>
                  </a:cxn>
                  <a:cxn ang="0">
                    <a:pos x="T8" y="T9"/>
                  </a:cxn>
                </a:cxnLst>
                <a:rect l="0" t="0" r="r" b="b"/>
                <a:pathLst>
                  <a:path w="4" h="5">
                    <a:moveTo>
                      <a:pt x="1" y="1"/>
                    </a:moveTo>
                    <a:cubicBezTo>
                      <a:pt x="2" y="0"/>
                      <a:pt x="3" y="1"/>
                      <a:pt x="4" y="2"/>
                    </a:cubicBezTo>
                    <a:cubicBezTo>
                      <a:pt x="4" y="3"/>
                      <a:pt x="4" y="4"/>
                      <a:pt x="3" y="4"/>
                    </a:cubicBezTo>
                    <a:cubicBezTo>
                      <a:pt x="2" y="5"/>
                      <a:pt x="1" y="4"/>
                      <a:pt x="1" y="3"/>
                    </a:cubicBezTo>
                    <a:cubicBezTo>
                      <a:pt x="0" y="2"/>
                      <a:pt x="0"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65" name="Freeform 3350">
                <a:extLst>
                  <a:ext uri="{FF2B5EF4-FFF2-40B4-BE49-F238E27FC236}">
                    <a16:creationId xmlns:a16="http://schemas.microsoft.com/office/drawing/2014/main" id="{87D31082-68E2-32F1-E361-4760D2FDF611}"/>
                  </a:ext>
                </a:extLst>
              </p:cNvPr>
              <p:cNvSpPr>
                <a:spLocks/>
              </p:cNvSpPr>
              <p:nvPr/>
            </p:nvSpPr>
            <p:spPr bwMode="auto">
              <a:xfrm>
                <a:off x="9995932" y="1834439"/>
                <a:ext cx="27588" cy="24829"/>
              </a:xfrm>
              <a:custGeom>
                <a:avLst/>
                <a:gdLst>
                  <a:gd name="T0" fmla="*/ 1 w 4"/>
                  <a:gd name="T1" fmla="*/ 0 h 4"/>
                  <a:gd name="T2" fmla="*/ 4 w 4"/>
                  <a:gd name="T3" fmla="*/ 1 h 4"/>
                  <a:gd name="T4" fmla="*/ 3 w 4"/>
                  <a:gd name="T5" fmla="*/ 4 h 4"/>
                  <a:gd name="T6" fmla="*/ 0 w 4"/>
                  <a:gd name="T7" fmla="*/ 3 h 4"/>
                  <a:gd name="T8" fmla="*/ 1 w 4"/>
                  <a:gd name="T9" fmla="*/ 0 h 4"/>
                </a:gdLst>
                <a:ahLst/>
                <a:cxnLst>
                  <a:cxn ang="0">
                    <a:pos x="T0" y="T1"/>
                  </a:cxn>
                  <a:cxn ang="0">
                    <a:pos x="T2" y="T3"/>
                  </a:cxn>
                  <a:cxn ang="0">
                    <a:pos x="T4" y="T5"/>
                  </a:cxn>
                  <a:cxn ang="0">
                    <a:pos x="T6" y="T7"/>
                  </a:cxn>
                  <a:cxn ang="0">
                    <a:pos x="T8" y="T9"/>
                  </a:cxn>
                </a:cxnLst>
                <a:rect l="0" t="0" r="r" b="b"/>
                <a:pathLst>
                  <a:path w="4" h="4">
                    <a:moveTo>
                      <a:pt x="1" y="0"/>
                    </a:moveTo>
                    <a:cubicBezTo>
                      <a:pt x="2" y="0"/>
                      <a:pt x="3" y="0"/>
                      <a:pt x="4" y="1"/>
                    </a:cubicBezTo>
                    <a:cubicBezTo>
                      <a:pt x="4" y="2"/>
                      <a:pt x="4" y="3"/>
                      <a:pt x="3" y="4"/>
                    </a:cubicBezTo>
                    <a:cubicBezTo>
                      <a:pt x="2" y="4"/>
                      <a:pt x="1" y="4"/>
                      <a:pt x="0" y="3"/>
                    </a:cubicBezTo>
                    <a:cubicBezTo>
                      <a:pt x="0" y="2"/>
                      <a:pt x="0"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grpSp>
      <p:sp>
        <p:nvSpPr>
          <p:cNvPr id="12" name="TextBox 11">
            <a:extLst>
              <a:ext uri="{FF2B5EF4-FFF2-40B4-BE49-F238E27FC236}">
                <a16:creationId xmlns:a16="http://schemas.microsoft.com/office/drawing/2014/main" id="{AEBA6478-0E4C-93D6-C0D2-0C37D5E1D646}"/>
              </a:ext>
            </a:extLst>
          </p:cNvPr>
          <p:cNvSpPr txBox="1"/>
          <p:nvPr/>
        </p:nvSpPr>
        <p:spPr>
          <a:xfrm>
            <a:off x="1427816" y="4217685"/>
            <a:ext cx="2668228" cy="246221"/>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srgbClr val="0044FF"/>
                </a:solidFill>
                <a:effectLst/>
                <a:uLnTx/>
                <a:uFillTx/>
                <a:latin typeface="Bahnschrift" panose="020B0502040204020203" pitchFamily="34" charset="0"/>
                <a:ea typeface="+mn-ea"/>
                <a:cs typeface="+mn-cs"/>
              </a:rPr>
              <a:t>Nora McIntyre</a:t>
            </a:r>
          </a:p>
        </p:txBody>
      </p:sp>
      <p:sp>
        <p:nvSpPr>
          <p:cNvPr id="13" name="TextBox 12">
            <a:extLst>
              <a:ext uri="{FF2B5EF4-FFF2-40B4-BE49-F238E27FC236}">
                <a16:creationId xmlns:a16="http://schemas.microsoft.com/office/drawing/2014/main" id="{BBACCFA7-1DA1-A649-80C2-460EB73760FD}"/>
              </a:ext>
            </a:extLst>
          </p:cNvPr>
          <p:cNvSpPr txBox="1"/>
          <p:nvPr/>
        </p:nvSpPr>
        <p:spPr>
          <a:xfrm>
            <a:off x="490224" y="5279623"/>
            <a:ext cx="4348401" cy="1361911"/>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600"/>
              </a:spcAft>
              <a:buClrTx/>
              <a:buSzTx/>
              <a:buFontTx/>
              <a:buNone/>
              <a:tabLst/>
              <a:defRPr/>
            </a:pPr>
            <a:r>
              <a:rPr kumimoji="0" lang="en-US" sz="750" b="0" i="0" u="none" strike="noStrike" kern="1200" cap="none" spc="0" normalizeH="0" baseline="0" noProof="0" dirty="0">
                <a:ln>
                  <a:noFill/>
                </a:ln>
                <a:solidFill>
                  <a:prstClr val="black"/>
                </a:solidFill>
                <a:effectLst/>
                <a:uLnTx/>
                <a:uFillTx/>
                <a:latin typeface="Bahnschrift" panose="020B0502040204020203" pitchFamily="34" charset="0"/>
                <a:ea typeface="+mn-ea"/>
                <a:cs typeface="+mn-cs"/>
              </a:rPr>
              <a:t>I currently work at the Southampton Education School, University of Southampton. As the School's educational innovation specialist, I ask how best to improve teacher effectiveness in the use of educational technology among diverse global populations. I bring research expertise in educational technology, machine learning, social justice, and educational effectiveness. I have published (McIntyre, 2022b, 2022a), Guest Edited (McIntyre, 2023), and reviewed major book proposals (Springer) in the area of inequities and responsible AI in online learning. I led research for an international consortium on educational technology for international development (Senior Research Associate - EdTech Hub, University of Cambridge, 2019-2021), with demonstrable capability to garner diverse perspectives with contextual sensitivity for cohesive insights for academic (Hennessy, D’Angelo, McIntyre et al., 2022) and non-academic (Damani, Francis, McIntyre et al. 2020; Watson &amp; McIntyre, 2020) outputs.</a:t>
            </a:r>
          </a:p>
        </p:txBody>
      </p:sp>
      <p:sp>
        <p:nvSpPr>
          <p:cNvPr id="15" name="TextBox 14">
            <a:extLst>
              <a:ext uri="{FF2B5EF4-FFF2-40B4-BE49-F238E27FC236}">
                <a16:creationId xmlns:a16="http://schemas.microsoft.com/office/drawing/2014/main" id="{862F4F8F-6EA6-AFB1-8C5D-D727FC28C805}"/>
              </a:ext>
            </a:extLst>
          </p:cNvPr>
          <p:cNvSpPr txBox="1"/>
          <p:nvPr/>
        </p:nvSpPr>
        <p:spPr>
          <a:xfrm>
            <a:off x="1427816" y="4587017"/>
            <a:ext cx="2668228" cy="230832"/>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effectLst/>
                <a:uLnTx/>
                <a:uFillTx/>
                <a:latin typeface="Bahnschrift" panose="020B0502040204020203" pitchFamily="34" charset="0"/>
                <a:ea typeface="+mn-ea"/>
                <a:cs typeface="+mn-cs"/>
              </a:rPr>
              <a:t>Areas of expertise: </a:t>
            </a:r>
            <a:endParaRPr kumimoji="0" lang="en-US" sz="900" b="0" i="0" u="none" strike="noStrike" kern="1200" cap="none" spc="0" normalizeH="0" baseline="0" noProof="0" dirty="0">
              <a:ln>
                <a:noFill/>
              </a:ln>
              <a:effectLst/>
              <a:uLnTx/>
              <a:uFillTx/>
              <a:latin typeface="Bahnschrift" panose="020B0502040204020203" pitchFamily="34" charset="0"/>
              <a:ea typeface="+mn-ea"/>
              <a:cs typeface="+mn-cs"/>
            </a:endParaRPr>
          </a:p>
        </p:txBody>
      </p:sp>
      <p:sp>
        <p:nvSpPr>
          <p:cNvPr id="21" name="TextBox 20">
            <a:extLst>
              <a:ext uri="{FF2B5EF4-FFF2-40B4-BE49-F238E27FC236}">
                <a16:creationId xmlns:a16="http://schemas.microsoft.com/office/drawing/2014/main" id="{7CE1BFA8-1ECA-EFE4-850F-7558B3F3B34C}"/>
              </a:ext>
            </a:extLst>
          </p:cNvPr>
          <p:cNvSpPr txBox="1"/>
          <p:nvPr/>
        </p:nvSpPr>
        <p:spPr>
          <a:xfrm>
            <a:off x="490225" y="5086405"/>
            <a:ext cx="3413316" cy="223138"/>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850" b="0" i="0" u="none" strike="noStrike" kern="1200" cap="none" spc="0" normalizeH="0" baseline="0" noProof="0" dirty="0">
                <a:ln>
                  <a:noFill/>
                </a:ln>
                <a:effectLst/>
                <a:uLnTx/>
                <a:uFillTx/>
                <a:latin typeface="Bahnschrift" panose="020B0502040204020203" pitchFamily="34" charset="0"/>
                <a:ea typeface="+mn-ea"/>
                <a:cs typeface="+mn-cs"/>
                <a:hlinkClick r:id="rId4">
                  <a:extLst>
                    <a:ext uri="{A12FA001-AC4F-418D-AE19-62706E023703}">
                      <ahyp:hlinkClr xmlns:ahyp="http://schemas.microsoft.com/office/drawing/2018/hyperlinkcolor" val="tx"/>
                    </a:ext>
                  </a:extLst>
                </a:hlinkClick>
              </a:rPr>
              <a:t>n.mcintyre@soton.ac.uk</a:t>
            </a:r>
            <a:endParaRPr kumimoji="0" lang="en-US" sz="850" b="0" i="0" u="none" strike="noStrike" kern="1200" cap="none" spc="0" normalizeH="0" baseline="0" noProof="0" dirty="0">
              <a:ln>
                <a:noFill/>
              </a:ln>
              <a:effectLst/>
              <a:uLnTx/>
              <a:uFillTx/>
              <a:latin typeface="Bahnschrift" panose="020B0502040204020203" pitchFamily="34" charset="0"/>
              <a:ea typeface="+mn-ea"/>
              <a:cs typeface="+mn-cs"/>
            </a:endParaRPr>
          </a:p>
        </p:txBody>
      </p:sp>
      <p:sp>
        <p:nvSpPr>
          <p:cNvPr id="18" name="Rectangle: Rounded Corners 17">
            <a:extLst>
              <a:ext uri="{FF2B5EF4-FFF2-40B4-BE49-F238E27FC236}">
                <a16:creationId xmlns:a16="http://schemas.microsoft.com/office/drawing/2014/main" id="{630E9CC0-0184-3D80-91A4-C023F567C88B}"/>
              </a:ext>
            </a:extLst>
          </p:cNvPr>
          <p:cNvSpPr/>
          <p:nvPr/>
        </p:nvSpPr>
        <p:spPr>
          <a:xfrm>
            <a:off x="1512752" y="4846013"/>
            <a:ext cx="1196636" cy="154179"/>
          </a:xfrm>
          <a:prstGeom prst="roundRect">
            <a:avLst>
              <a:gd name="adj" fmla="val 50000"/>
            </a:avLst>
          </a:prstGeom>
          <a:solidFill>
            <a:srgbClr val="ADD8E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IN" sz="800" dirty="0">
                <a:solidFill>
                  <a:prstClr val="black"/>
                </a:solidFill>
                <a:latin typeface="Bahnschrift" panose="020B0502040204020203" pitchFamily="34" charset="0"/>
              </a:rPr>
              <a:t>Society &amp; technology</a:t>
            </a:r>
          </a:p>
        </p:txBody>
      </p:sp>
      <p:sp>
        <p:nvSpPr>
          <p:cNvPr id="19" name="Rectangle: Rounded Corners 18">
            <a:extLst>
              <a:ext uri="{FF2B5EF4-FFF2-40B4-BE49-F238E27FC236}">
                <a16:creationId xmlns:a16="http://schemas.microsoft.com/office/drawing/2014/main" id="{2BD2ADAA-B691-554C-B2C3-A1168A77199A}"/>
              </a:ext>
            </a:extLst>
          </p:cNvPr>
          <p:cNvSpPr/>
          <p:nvPr/>
        </p:nvSpPr>
        <p:spPr>
          <a:xfrm>
            <a:off x="2741952" y="4846013"/>
            <a:ext cx="1354092" cy="154179"/>
          </a:xfrm>
          <a:prstGeom prst="roundRect">
            <a:avLst>
              <a:gd name="adj" fmla="val 50000"/>
            </a:avLst>
          </a:prstGeom>
          <a:solidFill>
            <a:srgbClr val="FF662E"/>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IN" sz="800" dirty="0">
                <a:solidFill>
                  <a:schemeClr val="bg1"/>
                </a:solidFill>
                <a:latin typeface="Bahnschrift" panose="020B0502040204020203" pitchFamily="34" charset="0"/>
              </a:rPr>
              <a:t>Skills &amp; education</a:t>
            </a:r>
          </a:p>
        </p:txBody>
      </p:sp>
      <p:sp>
        <p:nvSpPr>
          <p:cNvPr id="2" name="TextBox 1">
            <a:extLst>
              <a:ext uri="{FF2B5EF4-FFF2-40B4-BE49-F238E27FC236}">
                <a16:creationId xmlns:a16="http://schemas.microsoft.com/office/drawing/2014/main" id="{7AC339B1-821A-1800-B820-97B31B0D69B7}"/>
              </a:ext>
            </a:extLst>
          </p:cNvPr>
          <p:cNvSpPr txBox="1"/>
          <p:nvPr/>
        </p:nvSpPr>
        <p:spPr>
          <a:xfrm>
            <a:off x="404812" y="299215"/>
            <a:ext cx="4537076" cy="400110"/>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IN" sz="2000" b="1" i="0" u="none" strike="noStrike" kern="1200" cap="none" spc="0" normalizeH="0" baseline="0" noProof="0" dirty="0">
                <a:ln>
                  <a:noFill/>
                </a:ln>
                <a:solidFill>
                  <a:prstClr val="white"/>
                </a:solidFill>
                <a:effectLst/>
                <a:uLnTx/>
                <a:uFillTx/>
                <a:latin typeface="Bahnschrift" panose="020B0502040204020203" pitchFamily="34" charset="0"/>
                <a:ea typeface="+mn-ea"/>
                <a:cs typeface="+mn-cs"/>
              </a:rPr>
              <a:t>Participants</a:t>
            </a:r>
          </a:p>
        </p:txBody>
      </p:sp>
      <p:sp>
        <p:nvSpPr>
          <p:cNvPr id="26" name="Freeform: Shape 25">
            <a:extLst>
              <a:ext uri="{FF2B5EF4-FFF2-40B4-BE49-F238E27FC236}">
                <a16:creationId xmlns:a16="http://schemas.microsoft.com/office/drawing/2014/main" id="{6550F819-01C2-D952-B46B-82496FBB0834}"/>
              </a:ext>
            </a:extLst>
          </p:cNvPr>
          <p:cNvSpPr/>
          <p:nvPr/>
        </p:nvSpPr>
        <p:spPr>
          <a:xfrm>
            <a:off x="610402" y="4253718"/>
            <a:ext cx="742138" cy="742138"/>
          </a:xfrm>
          <a:custGeom>
            <a:avLst/>
            <a:gdLst>
              <a:gd name="connsiteX0" fmla="*/ 371069 w 742138"/>
              <a:gd name="connsiteY0" fmla="*/ 0 h 742138"/>
              <a:gd name="connsiteX1" fmla="*/ 742138 w 742138"/>
              <a:gd name="connsiteY1" fmla="*/ 371069 h 742138"/>
              <a:gd name="connsiteX2" fmla="*/ 371069 w 742138"/>
              <a:gd name="connsiteY2" fmla="*/ 742138 h 742138"/>
              <a:gd name="connsiteX3" fmla="*/ 0 w 742138"/>
              <a:gd name="connsiteY3" fmla="*/ 371069 h 742138"/>
              <a:gd name="connsiteX4" fmla="*/ 371069 w 742138"/>
              <a:gd name="connsiteY4" fmla="*/ 0 h 7421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2138" h="742138">
                <a:moveTo>
                  <a:pt x="371069" y="0"/>
                </a:moveTo>
                <a:cubicBezTo>
                  <a:pt x="576004" y="0"/>
                  <a:pt x="742138" y="166134"/>
                  <a:pt x="742138" y="371069"/>
                </a:cubicBezTo>
                <a:cubicBezTo>
                  <a:pt x="742138" y="576006"/>
                  <a:pt x="576004" y="742138"/>
                  <a:pt x="371069" y="742138"/>
                </a:cubicBezTo>
                <a:cubicBezTo>
                  <a:pt x="166134" y="742138"/>
                  <a:pt x="0" y="576006"/>
                  <a:pt x="0" y="371069"/>
                </a:cubicBezTo>
                <a:cubicBezTo>
                  <a:pt x="0" y="166134"/>
                  <a:pt x="166134" y="0"/>
                  <a:pt x="371069" y="0"/>
                </a:cubicBezTo>
                <a:close/>
              </a:path>
            </a:pathLst>
          </a:custGeom>
          <a:blipFill dpi="0" rotWithShape="1">
            <a:blip r:embed="rId5">
              <a:extLst>
                <a:ext uri="{28A0092B-C50C-407E-A947-70E740481C1C}">
                  <a14:useLocalDpi xmlns:a14="http://schemas.microsoft.com/office/drawing/2010/main" val="0"/>
                </a:ext>
              </a:extLst>
            </a:blip>
            <a:srcRect/>
            <a:stretch>
              <a:fillRect l="-13004" t="-1" r="1" b="-13002"/>
            </a:stretch>
          </a:blipFill>
          <a:ln>
            <a:no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en-IN"/>
          </a:p>
        </p:txBody>
      </p:sp>
      <p:sp>
        <p:nvSpPr>
          <p:cNvPr id="17" name="Rectangle: Rounded Corners 16">
            <a:extLst>
              <a:ext uri="{FF2B5EF4-FFF2-40B4-BE49-F238E27FC236}">
                <a16:creationId xmlns:a16="http://schemas.microsoft.com/office/drawing/2014/main" id="{C04170C3-6150-EF11-2174-085A0128087C}"/>
              </a:ext>
            </a:extLst>
          </p:cNvPr>
          <p:cNvSpPr/>
          <p:nvPr/>
        </p:nvSpPr>
        <p:spPr>
          <a:xfrm>
            <a:off x="425450" y="1344772"/>
            <a:ext cx="4516438" cy="2344805"/>
          </a:xfrm>
          <a:prstGeom prst="roundRect">
            <a:avLst>
              <a:gd name="adj" fmla="val 4168"/>
            </a:avLst>
          </a:prstGeom>
          <a:solidFill>
            <a:srgbClr val="0044FF">
              <a:alpha val="5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prstClr val="white"/>
              </a:solidFill>
              <a:effectLst/>
              <a:uLnTx/>
              <a:uFillTx/>
              <a:latin typeface="Aptos" panose="02110004020202020204"/>
              <a:ea typeface="+mn-ea"/>
              <a:cs typeface="+mn-cs"/>
            </a:endParaRPr>
          </a:p>
        </p:txBody>
      </p:sp>
      <p:sp>
        <p:nvSpPr>
          <p:cNvPr id="167" name="TextBox 166">
            <a:extLst>
              <a:ext uri="{FF2B5EF4-FFF2-40B4-BE49-F238E27FC236}">
                <a16:creationId xmlns:a16="http://schemas.microsoft.com/office/drawing/2014/main" id="{FE1D7F4B-0A7F-E9DA-A961-9B940B6C9CD1}"/>
              </a:ext>
            </a:extLst>
          </p:cNvPr>
          <p:cNvSpPr txBox="1"/>
          <p:nvPr/>
        </p:nvSpPr>
        <p:spPr>
          <a:xfrm>
            <a:off x="1427816" y="1398215"/>
            <a:ext cx="2668228" cy="246221"/>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srgbClr val="0044FF"/>
                </a:solidFill>
                <a:effectLst/>
                <a:uLnTx/>
                <a:uFillTx/>
                <a:latin typeface="Bahnschrift" panose="020B0502040204020203" pitchFamily="34" charset="0"/>
                <a:ea typeface="+mn-ea"/>
                <a:cs typeface="+mn-cs"/>
              </a:rPr>
              <a:t>Natalie </a:t>
            </a:r>
            <a:r>
              <a:rPr kumimoji="0" lang="en-US" sz="1000" b="1" i="0" u="none" strike="noStrike" kern="1200" cap="none" spc="0" normalizeH="0" baseline="0" noProof="0" dirty="0" err="1">
                <a:ln>
                  <a:noFill/>
                </a:ln>
                <a:solidFill>
                  <a:srgbClr val="0044FF"/>
                </a:solidFill>
                <a:effectLst/>
                <a:uLnTx/>
                <a:uFillTx/>
                <a:latin typeface="Bahnschrift" panose="020B0502040204020203" pitchFamily="34" charset="0"/>
                <a:ea typeface="+mn-ea"/>
                <a:cs typeface="+mn-cs"/>
              </a:rPr>
              <a:t>Tegama</a:t>
            </a:r>
            <a:endParaRPr kumimoji="0" lang="en-US" sz="1000" b="1" i="0" u="none" strike="noStrike" kern="1200" cap="none" spc="0" normalizeH="0" baseline="0" noProof="0" dirty="0">
              <a:ln>
                <a:noFill/>
              </a:ln>
              <a:solidFill>
                <a:srgbClr val="0044FF"/>
              </a:solidFill>
              <a:effectLst/>
              <a:uLnTx/>
              <a:uFillTx/>
              <a:latin typeface="Bahnschrift" panose="020B0502040204020203" pitchFamily="34" charset="0"/>
              <a:ea typeface="+mn-ea"/>
              <a:cs typeface="+mn-cs"/>
            </a:endParaRPr>
          </a:p>
        </p:txBody>
      </p:sp>
      <p:sp>
        <p:nvSpPr>
          <p:cNvPr id="168" name="TextBox 167">
            <a:extLst>
              <a:ext uri="{FF2B5EF4-FFF2-40B4-BE49-F238E27FC236}">
                <a16:creationId xmlns:a16="http://schemas.microsoft.com/office/drawing/2014/main" id="{3F8479F6-C248-D729-3C82-ABC618E01D66}"/>
              </a:ext>
            </a:extLst>
          </p:cNvPr>
          <p:cNvSpPr txBox="1"/>
          <p:nvPr/>
        </p:nvSpPr>
        <p:spPr>
          <a:xfrm>
            <a:off x="490224" y="2400463"/>
            <a:ext cx="4348401" cy="1246495"/>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600"/>
              </a:spcAft>
              <a:buClrTx/>
              <a:buSzTx/>
              <a:buFontTx/>
              <a:buNone/>
              <a:tabLst/>
              <a:defRPr/>
            </a:pPr>
            <a:r>
              <a:rPr kumimoji="0" lang="en-US" sz="750" b="0" i="0" u="none" strike="noStrike" kern="1200" cap="none" spc="0" normalizeH="0" baseline="0" noProof="0" dirty="0">
                <a:ln>
                  <a:noFill/>
                </a:ln>
                <a:solidFill>
                  <a:prstClr val="black"/>
                </a:solidFill>
                <a:effectLst/>
                <a:uLnTx/>
                <a:uFillTx/>
                <a:latin typeface="Bahnschrift" panose="020B0502040204020203" pitchFamily="34" charset="0"/>
                <a:ea typeface="+mn-ea"/>
                <a:cs typeface="+mn-cs"/>
              </a:rPr>
              <a:t>I am an interdisciplinary scholar and postdoctoral researcher in Global Health Ethics. In my current role I work on a </a:t>
            </a:r>
            <a:r>
              <a:rPr kumimoji="0" lang="en-US" sz="750" b="0" i="0" u="none" strike="noStrike" kern="1200" cap="none" spc="0" normalizeH="0" baseline="0" noProof="0" dirty="0" err="1">
                <a:ln>
                  <a:noFill/>
                </a:ln>
                <a:solidFill>
                  <a:prstClr val="black"/>
                </a:solidFill>
                <a:effectLst/>
                <a:uLnTx/>
                <a:uFillTx/>
                <a:latin typeface="Bahnschrift" panose="020B0502040204020203" pitchFamily="34" charset="0"/>
                <a:ea typeface="+mn-ea"/>
                <a:cs typeface="+mn-cs"/>
              </a:rPr>
              <a:t>Wellcome</a:t>
            </a:r>
            <a:r>
              <a:rPr kumimoji="0" lang="en-US" sz="750" b="0" i="0" u="none" strike="noStrike" kern="1200" cap="none" spc="0" normalizeH="0" baseline="0" noProof="0" dirty="0">
                <a:ln>
                  <a:noFill/>
                </a:ln>
                <a:solidFill>
                  <a:prstClr val="black"/>
                </a:solidFill>
                <a:effectLst/>
                <a:uLnTx/>
                <a:uFillTx/>
                <a:latin typeface="Bahnschrift" panose="020B0502040204020203" pitchFamily="34" charset="0"/>
                <a:ea typeface="+mn-ea"/>
                <a:cs typeface="+mn-cs"/>
              </a:rPr>
              <a:t> Discovery Research Platforms project called ANTITHESES: Platform for Transformative Inclusivity in Ethics and Humanities Research. ANTITHESES focuses on generating tools for engaging meaningfully with radical value disagreements, </a:t>
            </a:r>
            <a:r>
              <a:rPr kumimoji="0" lang="en-US" sz="750" b="0" i="0" u="none" strike="noStrike" kern="1200" cap="none" spc="0" normalizeH="0" baseline="0" noProof="0" dirty="0" err="1">
                <a:ln>
                  <a:noFill/>
                </a:ln>
                <a:solidFill>
                  <a:prstClr val="black"/>
                </a:solidFill>
                <a:effectLst/>
                <a:uLnTx/>
                <a:uFillTx/>
                <a:latin typeface="Bahnschrift" panose="020B0502040204020203" pitchFamily="34" charset="0"/>
                <a:ea typeface="+mn-ea"/>
                <a:cs typeface="+mn-cs"/>
              </a:rPr>
              <a:t>polarisation</a:t>
            </a:r>
            <a:r>
              <a:rPr kumimoji="0" lang="en-US" sz="750" b="0" i="0" u="none" strike="noStrike" kern="1200" cap="none" spc="0" normalizeH="0" baseline="0" noProof="0" dirty="0">
                <a:ln>
                  <a:noFill/>
                </a:ln>
                <a:solidFill>
                  <a:prstClr val="black"/>
                </a:solidFill>
                <a:effectLst/>
                <a:uLnTx/>
                <a:uFillTx/>
                <a:latin typeface="Bahnschrift" panose="020B0502040204020203" pitchFamily="34" charset="0"/>
                <a:ea typeface="+mn-ea"/>
                <a:cs typeface="+mn-cs"/>
              </a:rPr>
              <a:t>, and informational uncertainty characteristic of contemporary medical science, practice, and policy. My work concerns questions around moral pluralism and the implications of divergent ethical viewpoints on global health ethics. I explore concepts from the global south, more specifically, African value systems, meanings of life, sources of value disagreement and models of radical value negotiation/resolution with the view to develop inclusive and equitable models of ethical engagement and deliberation for global health ethics.</a:t>
            </a:r>
          </a:p>
        </p:txBody>
      </p:sp>
      <p:sp>
        <p:nvSpPr>
          <p:cNvPr id="169" name="TextBox 168">
            <a:extLst>
              <a:ext uri="{FF2B5EF4-FFF2-40B4-BE49-F238E27FC236}">
                <a16:creationId xmlns:a16="http://schemas.microsoft.com/office/drawing/2014/main" id="{2C4F49D2-682F-E217-8701-9E2FAFDB96B2}"/>
              </a:ext>
            </a:extLst>
          </p:cNvPr>
          <p:cNvSpPr txBox="1"/>
          <p:nvPr/>
        </p:nvSpPr>
        <p:spPr>
          <a:xfrm>
            <a:off x="1427816" y="1767547"/>
            <a:ext cx="2668228" cy="230832"/>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effectLst/>
                <a:uLnTx/>
                <a:uFillTx/>
                <a:latin typeface="Bahnschrift" panose="020B0502040204020203" pitchFamily="34" charset="0"/>
                <a:ea typeface="+mn-ea"/>
                <a:cs typeface="+mn-cs"/>
              </a:rPr>
              <a:t>Areas of expertise: </a:t>
            </a:r>
            <a:endParaRPr kumimoji="0" lang="en-US" sz="900" b="0" i="0" u="none" strike="noStrike" kern="1200" cap="none" spc="0" normalizeH="0" baseline="0" noProof="0" dirty="0">
              <a:ln>
                <a:noFill/>
              </a:ln>
              <a:effectLst/>
              <a:uLnTx/>
              <a:uFillTx/>
              <a:latin typeface="Bahnschrift" panose="020B0502040204020203" pitchFamily="34" charset="0"/>
              <a:ea typeface="+mn-ea"/>
              <a:cs typeface="+mn-cs"/>
            </a:endParaRPr>
          </a:p>
        </p:txBody>
      </p:sp>
      <p:sp>
        <p:nvSpPr>
          <p:cNvPr id="170" name="TextBox 169">
            <a:extLst>
              <a:ext uri="{FF2B5EF4-FFF2-40B4-BE49-F238E27FC236}">
                <a16:creationId xmlns:a16="http://schemas.microsoft.com/office/drawing/2014/main" id="{8021CE90-632B-2D85-2C9D-84A8B93CB7C8}"/>
              </a:ext>
            </a:extLst>
          </p:cNvPr>
          <p:cNvSpPr txBox="1"/>
          <p:nvPr/>
        </p:nvSpPr>
        <p:spPr>
          <a:xfrm>
            <a:off x="490225" y="2207245"/>
            <a:ext cx="3413316" cy="223138"/>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850" b="0" i="0" u="none" strike="noStrike" kern="1200" cap="none" spc="0" normalizeH="0" baseline="0" noProof="0" dirty="0">
                <a:ln>
                  <a:noFill/>
                </a:ln>
                <a:effectLst/>
                <a:uLnTx/>
                <a:uFillTx/>
                <a:latin typeface="Bahnschrift" panose="020B0502040204020203" pitchFamily="34" charset="0"/>
                <a:ea typeface="+mn-ea"/>
                <a:cs typeface="+mn-cs"/>
                <a:hlinkClick r:id="rId6">
                  <a:extLst>
                    <a:ext uri="{A12FA001-AC4F-418D-AE19-62706E023703}">
                      <ahyp:hlinkClr xmlns:ahyp="http://schemas.microsoft.com/office/drawing/2018/hyperlinkcolor" val="tx"/>
                    </a:ext>
                  </a:extLst>
                </a:hlinkClick>
              </a:rPr>
              <a:t>rntegama@gmail.com</a:t>
            </a:r>
            <a:endParaRPr kumimoji="0" lang="en-US" sz="850" b="0" i="0" u="none" strike="noStrike" kern="1200" cap="none" spc="0" normalizeH="0" baseline="0" noProof="0" dirty="0">
              <a:ln>
                <a:noFill/>
              </a:ln>
              <a:effectLst/>
              <a:uLnTx/>
              <a:uFillTx/>
              <a:latin typeface="Bahnschrift" panose="020B0502040204020203" pitchFamily="34" charset="0"/>
              <a:ea typeface="+mn-ea"/>
              <a:cs typeface="+mn-cs"/>
            </a:endParaRPr>
          </a:p>
        </p:txBody>
      </p:sp>
      <p:pic>
        <p:nvPicPr>
          <p:cNvPr id="179" name="Picture 178">
            <a:extLst>
              <a:ext uri="{FF2B5EF4-FFF2-40B4-BE49-F238E27FC236}">
                <a16:creationId xmlns:a16="http://schemas.microsoft.com/office/drawing/2014/main" id="{5DB87B51-668B-D4DE-4C7B-632F69ECA025}"/>
              </a:ext>
            </a:extLst>
          </p:cNvPr>
          <p:cNvPicPr>
            <a:picLocks noChangeAspect="1"/>
          </p:cNvPicPr>
          <p:nvPr/>
        </p:nvPicPr>
        <p:blipFill rotWithShape="1">
          <a:blip r:embed="rId7">
            <a:extLst>
              <a:ext uri="{28A0092B-C50C-407E-A947-70E740481C1C}">
                <a14:useLocalDpi xmlns:a14="http://schemas.microsoft.com/office/drawing/2010/main" val="0"/>
              </a:ext>
            </a:extLst>
          </a:blip>
          <a:srcRect l="3609" t="1253" r="2202" b="8245"/>
          <a:stretch/>
        </p:blipFill>
        <p:spPr>
          <a:xfrm>
            <a:off x="610401" y="1434247"/>
            <a:ext cx="742138" cy="742138"/>
          </a:xfrm>
          <a:custGeom>
            <a:avLst/>
            <a:gdLst>
              <a:gd name="connsiteX0" fmla="*/ 371069 w 742138"/>
              <a:gd name="connsiteY0" fmla="*/ 0 h 742138"/>
              <a:gd name="connsiteX1" fmla="*/ 742138 w 742138"/>
              <a:gd name="connsiteY1" fmla="*/ 371069 h 742138"/>
              <a:gd name="connsiteX2" fmla="*/ 371069 w 742138"/>
              <a:gd name="connsiteY2" fmla="*/ 742138 h 742138"/>
              <a:gd name="connsiteX3" fmla="*/ 0 w 742138"/>
              <a:gd name="connsiteY3" fmla="*/ 371069 h 742138"/>
              <a:gd name="connsiteX4" fmla="*/ 371069 w 742138"/>
              <a:gd name="connsiteY4" fmla="*/ 0 h 7421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2138" h="742138">
                <a:moveTo>
                  <a:pt x="371069" y="0"/>
                </a:moveTo>
                <a:cubicBezTo>
                  <a:pt x="576004" y="0"/>
                  <a:pt x="742138" y="166134"/>
                  <a:pt x="742138" y="371069"/>
                </a:cubicBezTo>
                <a:cubicBezTo>
                  <a:pt x="742138" y="576006"/>
                  <a:pt x="576004" y="742138"/>
                  <a:pt x="371069" y="742138"/>
                </a:cubicBezTo>
                <a:cubicBezTo>
                  <a:pt x="166134" y="742138"/>
                  <a:pt x="0" y="576006"/>
                  <a:pt x="0" y="371069"/>
                </a:cubicBezTo>
                <a:cubicBezTo>
                  <a:pt x="0" y="166134"/>
                  <a:pt x="166134" y="0"/>
                  <a:pt x="371069" y="0"/>
                </a:cubicBezTo>
                <a:close/>
              </a:path>
            </a:pathLst>
          </a:custGeom>
        </p:spPr>
      </p:pic>
      <p:sp>
        <p:nvSpPr>
          <p:cNvPr id="4" name="Rectangle: Rounded Corners 3">
            <a:extLst>
              <a:ext uri="{FF2B5EF4-FFF2-40B4-BE49-F238E27FC236}">
                <a16:creationId xmlns:a16="http://schemas.microsoft.com/office/drawing/2014/main" id="{2336D21D-2F44-BE22-8673-A1DD1D02FA76}"/>
              </a:ext>
            </a:extLst>
          </p:cNvPr>
          <p:cNvSpPr/>
          <p:nvPr/>
        </p:nvSpPr>
        <p:spPr>
          <a:xfrm>
            <a:off x="2741952" y="2017908"/>
            <a:ext cx="1196636" cy="154179"/>
          </a:xfrm>
          <a:prstGeom prst="roundRect">
            <a:avLst>
              <a:gd name="adj" fmla="val 50000"/>
            </a:avLst>
          </a:prstGeom>
          <a:solidFill>
            <a:schemeClr val="accent2">
              <a:lumMod val="75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IN" sz="800" dirty="0">
                <a:solidFill>
                  <a:schemeClr val="bg1"/>
                </a:solidFill>
                <a:latin typeface="Bahnschrift" panose="020B0502040204020203" pitchFamily="34" charset="0"/>
              </a:rPr>
              <a:t>Philosophy</a:t>
            </a:r>
          </a:p>
        </p:txBody>
      </p:sp>
      <p:sp>
        <p:nvSpPr>
          <p:cNvPr id="5" name="Rectangle: Rounded Corners 4">
            <a:extLst>
              <a:ext uri="{FF2B5EF4-FFF2-40B4-BE49-F238E27FC236}">
                <a16:creationId xmlns:a16="http://schemas.microsoft.com/office/drawing/2014/main" id="{5129DE43-06BB-AD3E-B2F1-2F5BD7E868FD}"/>
              </a:ext>
            </a:extLst>
          </p:cNvPr>
          <p:cNvSpPr/>
          <p:nvPr/>
        </p:nvSpPr>
        <p:spPr>
          <a:xfrm>
            <a:off x="1512752" y="2017908"/>
            <a:ext cx="1196636" cy="154179"/>
          </a:xfrm>
          <a:prstGeom prst="roundRect">
            <a:avLst>
              <a:gd name="adj" fmla="val 50000"/>
            </a:avLst>
          </a:prstGeom>
          <a:solidFill>
            <a:srgbClr val="ADD8E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IN" sz="800" dirty="0">
                <a:solidFill>
                  <a:prstClr val="black"/>
                </a:solidFill>
                <a:latin typeface="Bahnschrift" panose="020B0502040204020203" pitchFamily="34" charset="0"/>
              </a:rPr>
              <a:t>Society &amp; technology</a:t>
            </a:r>
          </a:p>
        </p:txBody>
      </p:sp>
      <p:sp>
        <p:nvSpPr>
          <p:cNvPr id="7" name="Slide Number Placeholder 6">
            <a:extLst>
              <a:ext uri="{FF2B5EF4-FFF2-40B4-BE49-F238E27FC236}">
                <a16:creationId xmlns:a16="http://schemas.microsoft.com/office/drawing/2014/main" id="{B1D90232-0CBF-A402-83D9-AC4C475CD30E}"/>
              </a:ext>
            </a:extLst>
          </p:cNvPr>
          <p:cNvSpPr>
            <a:spLocks noGrp="1"/>
          </p:cNvSpPr>
          <p:nvPr>
            <p:ph type="sldNum" sz="quarter" idx="12"/>
          </p:nvPr>
        </p:nvSpPr>
        <p:spPr>
          <a:xfrm>
            <a:off x="4586678" y="7219068"/>
            <a:ext cx="355210" cy="188208"/>
          </a:xfrm>
        </p:spPr>
        <p:txBody>
          <a:bodyPr/>
          <a:lstStyle/>
          <a:p>
            <a:fld id="{BBD8116C-255A-44AF-97AC-4E39B80E4E22}" type="slidenum">
              <a:rPr lang="en-IN" sz="800" smtClean="0">
                <a:solidFill>
                  <a:schemeClr val="tx1"/>
                </a:solidFill>
                <a:latin typeface="Bahnschrift" panose="020B0502040204020203" pitchFamily="34" charset="0"/>
              </a:rPr>
              <a:t>33</a:t>
            </a:fld>
            <a:endParaRPr lang="en-IN" sz="800">
              <a:solidFill>
                <a:schemeClr val="tx1"/>
              </a:solidFill>
              <a:latin typeface="Bahnschrift" panose="020B0502040204020203" pitchFamily="34" charset="0"/>
            </a:endParaRPr>
          </a:p>
        </p:txBody>
      </p:sp>
      <p:sp>
        <p:nvSpPr>
          <p:cNvPr id="8" name="TextBox 7">
            <a:extLst>
              <a:ext uri="{FF2B5EF4-FFF2-40B4-BE49-F238E27FC236}">
                <a16:creationId xmlns:a16="http://schemas.microsoft.com/office/drawing/2014/main" id="{C91FB2E9-D1B6-B114-13E1-99412636ACD9}"/>
              </a:ext>
            </a:extLst>
          </p:cNvPr>
          <p:cNvSpPr txBox="1"/>
          <p:nvPr/>
        </p:nvSpPr>
        <p:spPr>
          <a:xfrm>
            <a:off x="490225" y="6752995"/>
            <a:ext cx="450328" cy="107722"/>
          </a:xfrm>
          <a:prstGeom prst="rect">
            <a:avLst/>
          </a:prstGeom>
          <a:noFill/>
        </p:spPr>
        <p:txBody>
          <a:bodyPr wrap="square" tIns="0" bIns="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700" b="1" i="0" u="none" strike="noStrike" kern="1200" cap="none" spc="0" normalizeH="0" baseline="0" noProof="0" dirty="0">
                <a:ln>
                  <a:noFill/>
                </a:ln>
                <a:effectLst/>
                <a:uLnTx/>
                <a:uFillTx/>
                <a:latin typeface="Bahnschrift" panose="020B0502040204020203" pitchFamily="34" charset="0"/>
                <a:ea typeface="+mn-ea"/>
                <a:cs typeface="+mn-cs"/>
              </a:rPr>
              <a:t>Notes</a:t>
            </a:r>
          </a:p>
        </p:txBody>
      </p:sp>
      <p:sp>
        <p:nvSpPr>
          <p:cNvPr id="10" name="TextBox 9">
            <a:extLst>
              <a:ext uri="{FF2B5EF4-FFF2-40B4-BE49-F238E27FC236}">
                <a16:creationId xmlns:a16="http://schemas.microsoft.com/office/drawing/2014/main" id="{37CBA7D9-92AF-1A5A-D543-3990E5DA9CD6}"/>
              </a:ext>
            </a:extLst>
          </p:cNvPr>
          <p:cNvSpPr txBox="1"/>
          <p:nvPr/>
        </p:nvSpPr>
        <p:spPr>
          <a:xfrm>
            <a:off x="506980" y="3760912"/>
            <a:ext cx="450328" cy="107722"/>
          </a:xfrm>
          <a:prstGeom prst="rect">
            <a:avLst/>
          </a:prstGeom>
          <a:noFill/>
        </p:spPr>
        <p:txBody>
          <a:bodyPr wrap="square" tIns="0" bIns="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700" b="1" i="0" u="none" strike="noStrike" kern="1200" cap="none" spc="0" normalizeH="0" baseline="0" noProof="0" dirty="0">
                <a:ln>
                  <a:noFill/>
                </a:ln>
                <a:effectLst/>
                <a:uLnTx/>
                <a:uFillTx/>
                <a:latin typeface="Bahnschrift" panose="020B0502040204020203" pitchFamily="34" charset="0"/>
                <a:ea typeface="+mn-ea"/>
                <a:cs typeface="+mn-cs"/>
              </a:rPr>
              <a:t>Notes</a:t>
            </a:r>
          </a:p>
        </p:txBody>
      </p:sp>
    </p:spTree>
    <p:custDataLst>
      <p:tags r:id="rId1"/>
    </p:custDataLst>
    <p:extLst>
      <p:ext uri="{BB962C8B-B14F-4D97-AF65-F5344CB8AC3E}">
        <p14:creationId xmlns:p14="http://schemas.microsoft.com/office/powerpoint/2010/main" val="3008836540"/>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Rounded Corners 9">
            <a:extLst>
              <a:ext uri="{FF2B5EF4-FFF2-40B4-BE49-F238E27FC236}">
                <a16:creationId xmlns:a16="http://schemas.microsoft.com/office/drawing/2014/main" id="{BDC71B79-75FB-EFBC-B8DE-E85C01EBA9D0}"/>
              </a:ext>
            </a:extLst>
          </p:cNvPr>
          <p:cNvSpPr/>
          <p:nvPr/>
        </p:nvSpPr>
        <p:spPr>
          <a:xfrm>
            <a:off x="425450" y="4179077"/>
            <a:ext cx="4516438" cy="2280337"/>
          </a:xfrm>
          <a:prstGeom prst="roundRect">
            <a:avLst>
              <a:gd name="adj" fmla="val 4168"/>
            </a:avLst>
          </a:prstGeom>
          <a:solidFill>
            <a:srgbClr val="0044FF">
              <a:alpha val="5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prstClr val="white"/>
              </a:solidFill>
              <a:effectLst/>
              <a:uLnTx/>
              <a:uFillTx/>
              <a:latin typeface="Aptos" panose="02110004020202020204"/>
              <a:ea typeface="+mn-ea"/>
              <a:cs typeface="+mn-cs"/>
            </a:endParaRPr>
          </a:p>
        </p:txBody>
      </p:sp>
      <p:sp>
        <p:nvSpPr>
          <p:cNvPr id="11" name="Rectangle: Rounded Corners 10">
            <a:extLst>
              <a:ext uri="{FF2B5EF4-FFF2-40B4-BE49-F238E27FC236}">
                <a16:creationId xmlns:a16="http://schemas.microsoft.com/office/drawing/2014/main" id="{5B364566-C89F-55A1-4B4D-BBF27E3CBBC3}"/>
              </a:ext>
            </a:extLst>
          </p:cNvPr>
          <p:cNvSpPr/>
          <p:nvPr/>
        </p:nvSpPr>
        <p:spPr>
          <a:xfrm>
            <a:off x="425450" y="1336138"/>
            <a:ext cx="4516438" cy="2201799"/>
          </a:xfrm>
          <a:prstGeom prst="roundRect">
            <a:avLst>
              <a:gd name="adj" fmla="val 4168"/>
            </a:avLst>
          </a:prstGeom>
          <a:solidFill>
            <a:srgbClr val="0044FF">
              <a:alpha val="5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prstClr val="white"/>
              </a:solidFill>
              <a:effectLst/>
              <a:uLnTx/>
              <a:uFillTx/>
              <a:latin typeface="Aptos" panose="02110004020202020204"/>
              <a:ea typeface="+mn-ea"/>
              <a:cs typeface="+mn-cs"/>
            </a:endParaRPr>
          </a:p>
        </p:txBody>
      </p:sp>
      <p:sp>
        <p:nvSpPr>
          <p:cNvPr id="6" name="Freeform 586">
            <a:extLst>
              <a:ext uri="{FF2B5EF4-FFF2-40B4-BE49-F238E27FC236}">
                <a16:creationId xmlns:a16="http://schemas.microsoft.com/office/drawing/2014/main" id="{3FF624E8-051B-BC7B-A4C1-6AC29508D9E7}"/>
              </a:ext>
            </a:extLst>
          </p:cNvPr>
          <p:cNvSpPr>
            <a:spLocks noEditPoints="1"/>
          </p:cNvSpPr>
          <p:nvPr/>
        </p:nvSpPr>
        <p:spPr bwMode="auto">
          <a:xfrm>
            <a:off x="2987829" y="3627173"/>
            <a:ext cx="5429717" cy="5162536"/>
          </a:xfrm>
          <a:custGeom>
            <a:avLst/>
            <a:gdLst>
              <a:gd name="T0" fmla="*/ 5177 w 9862"/>
              <a:gd name="T1" fmla="*/ 8398 h 9379"/>
              <a:gd name="T2" fmla="*/ 8706 w 9862"/>
              <a:gd name="T3" fmla="*/ 2345 h 9379"/>
              <a:gd name="T4" fmla="*/ 1744 w 9862"/>
              <a:gd name="T5" fmla="*/ 1006 h 9379"/>
              <a:gd name="T6" fmla="*/ 2329 w 9862"/>
              <a:gd name="T7" fmla="*/ 7373 h 9379"/>
              <a:gd name="T8" fmla="*/ 2037 w 9862"/>
              <a:gd name="T9" fmla="*/ 4529 h 9379"/>
              <a:gd name="T10" fmla="*/ 3196 w 9862"/>
              <a:gd name="T11" fmla="*/ 6530 h 9379"/>
              <a:gd name="T12" fmla="*/ 5516 w 9862"/>
              <a:gd name="T13" fmla="*/ 7534 h 9379"/>
              <a:gd name="T14" fmla="*/ 6387 w 9862"/>
              <a:gd name="T15" fmla="*/ 6415 h 9379"/>
              <a:gd name="T16" fmla="*/ 8414 w 9862"/>
              <a:gd name="T17" fmla="*/ 3524 h 9379"/>
              <a:gd name="T18" fmla="*/ 7482 w 9862"/>
              <a:gd name="T19" fmla="*/ 1678 h 9379"/>
              <a:gd name="T20" fmla="*/ 6088 w 9862"/>
              <a:gd name="T21" fmla="*/ 512 h 9379"/>
              <a:gd name="T22" fmla="*/ 3191 w 9862"/>
              <a:gd name="T23" fmla="*/ 3189 h 9379"/>
              <a:gd name="T24" fmla="*/ 2940 w 9862"/>
              <a:gd name="T25" fmla="*/ 4355 h 9379"/>
              <a:gd name="T26" fmla="*/ 2906 w 9862"/>
              <a:gd name="T27" fmla="*/ 2295 h 9379"/>
              <a:gd name="T28" fmla="*/ 4014 w 9862"/>
              <a:gd name="T29" fmla="*/ 4332 h 9379"/>
              <a:gd name="T30" fmla="*/ 3782 w 9862"/>
              <a:gd name="T31" fmla="*/ 5193 h 9379"/>
              <a:gd name="T32" fmla="*/ 5743 w 9862"/>
              <a:gd name="T33" fmla="*/ 2685 h 9379"/>
              <a:gd name="T34" fmla="*/ 5807 w 9862"/>
              <a:gd name="T35" fmla="*/ 3692 h 9379"/>
              <a:gd name="T36" fmla="*/ 5227 w 9862"/>
              <a:gd name="T37" fmla="*/ 4393 h 9379"/>
              <a:gd name="T38" fmla="*/ 4696 w 9862"/>
              <a:gd name="T39" fmla="*/ 3350 h 9379"/>
              <a:gd name="T40" fmla="*/ 3774 w 9862"/>
              <a:gd name="T41" fmla="*/ 2513 h 9379"/>
              <a:gd name="T42" fmla="*/ 4068 w 9862"/>
              <a:gd name="T43" fmla="*/ 5022 h 9379"/>
              <a:gd name="T44" fmla="*/ 4068 w 9862"/>
              <a:gd name="T45" fmla="*/ 2386 h 9379"/>
              <a:gd name="T46" fmla="*/ 4687 w 9862"/>
              <a:gd name="T47" fmla="*/ 3320 h 9379"/>
              <a:gd name="T48" fmla="*/ 4648 w 9862"/>
              <a:gd name="T49" fmla="*/ 5994 h 9379"/>
              <a:gd name="T50" fmla="*/ 3509 w 9862"/>
              <a:gd name="T51" fmla="*/ 3331 h 9379"/>
              <a:gd name="T52" fmla="*/ 4930 w 9862"/>
              <a:gd name="T53" fmla="*/ 2513 h 9379"/>
              <a:gd name="T54" fmla="*/ 5807 w 9862"/>
              <a:gd name="T55" fmla="*/ 2011 h 9379"/>
              <a:gd name="T56" fmla="*/ 6432 w 9862"/>
              <a:gd name="T57" fmla="*/ 3660 h 9379"/>
              <a:gd name="T58" fmla="*/ 6676 w 9862"/>
              <a:gd name="T59" fmla="*/ 1174 h 9379"/>
              <a:gd name="T60" fmla="*/ 7537 w 9862"/>
              <a:gd name="T61" fmla="*/ 2685 h 9379"/>
              <a:gd name="T62" fmla="*/ 8074 w 9862"/>
              <a:gd name="T63" fmla="*/ 3381 h 9379"/>
              <a:gd name="T64" fmla="*/ 7827 w 9862"/>
              <a:gd name="T65" fmla="*/ 4524 h 9379"/>
              <a:gd name="T66" fmla="*/ 7600 w 9862"/>
              <a:gd name="T67" fmla="*/ 5693 h 9379"/>
              <a:gd name="T68" fmla="*/ 6963 w 9862"/>
              <a:gd name="T69" fmla="*/ 5353 h 9379"/>
              <a:gd name="T70" fmla="*/ 5807 w 9862"/>
              <a:gd name="T71" fmla="*/ 6027 h 9379"/>
              <a:gd name="T72" fmla="*/ 5511 w 9862"/>
              <a:gd name="T73" fmla="*/ 6203 h 9379"/>
              <a:gd name="T74" fmla="*/ 4352 w 9862"/>
              <a:gd name="T75" fmla="*/ 6533 h 9379"/>
              <a:gd name="T76" fmla="*/ 3485 w 9862"/>
              <a:gd name="T77" fmla="*/ 7359 h 9379"/>
              <a:gd name="T78" fmla="*/ 2905 w 9862"/>
              <a:gd name="T79" fmla="*/ 5696 h 9379"/>
              <a:gd name="T80" fmla="*/ 2324 w 9862"/>
              <a:gd name="T81" fmla="*/ 4689 h 9379"/>
              <a:gd name="T82" fmla="*/ 2295 w 9862"/>
              <a:gd name="T83" fmla="*/ 3332 h 9379"/>
              <a:gd name="T84" fmla="*/ 2360 w 9862"/>
              <a:gd name="T85" fmla="*/ 3353 h 9379"/>
              <a:gd name="T86" fmla="*/ 2025 w 9862"/>
              <a:gd name="T87" fmla="*/ 5193 h 9379"/>
              <a:gd name="T88" fmla="*/ 1451 w 9862"/>
              <a:gd name="T89" fmla="*/ 3517 h 9379"/>
              <a:gd name="T90" fmla="*/ 1744 w 9862"/>
              <a:gd name="T91" fmla="*/ 1017 h 9379"/>
              <a:gd name="T92" fmla="*/ 2900 w 9862"/>
              <a:gd name="T93" fmla="*/ 1738 h 9379"/>
              <a:gd name="T94" fmla="*/ 3197 w 9862"/>
              <a:gd name="T95" fmla="*/ 2516 h 9379"/>
              <a:gd name="T96" fmla="*/ 5218 w 9862"/>
              <a:gd name="T97" fmla="*/ 976 h 9379"/>
              <a:gd name="T98" fmla="*/ 6088 w 9862"/>
              <a:gd name="T99" fmla="*/ 184 h 9379"/>
              <a:gd name="T100" fmla="*/ 6960 w 9862"/>
              <a:gd name="T101" fmla="*/ 672 h 9379"/>
              <a:gd name="T102" fmla="*/ 8117 w 9862"/>
              <a:gd name="T103" fmla="*/ 676 h 9379"/>
              <a:gd name="T104" fmla="*/ 8987 w 9862"/>
              <a:gd name="T105" fmla="*/ 3178 h 9379"/>
              <a:gd name="T106" fmla="*/ 8126 w 9862"/>
              <a:gd name="T107" fmla="*/ 5365 h 9379"/>
              <a:gd name="T108" fmla="*/ 6959 w 9862"/>
              <a:gd name="T109" fmla="*/ 6699 h 9379"/>
              <a:gd name="T110" fmla="*/ 5223 w 9862"/>
              <a:gd name="T111" fmla="*/ 7069 h 9379"/>
              <a:gd name="T112" fmla="*/ 4013 w 9862"/>
              <a:gd name="T113" fmla="*/ 7668 h 9379"/>
              <a:gd name="T114" fmla="*/ 3479 w 9862"/>
              <a:gd name="T115" fmla="*/ 7372 h 9379"/>
              <a:gd name="T116" fmla="*/ 2851 w 9862"/>
              <a:gd name="T117" fmla="*/ 7032 h 9379"/>
              <a:gd name="T118" fmla="*/ 2031 w 9862"/>
              <a:gd name="T119" fmla="*/ 5859 h 9379"/>
              <a:gd name="T120" fmla="*/ 878 w 9862"/>
              <a:gd name="T121" fmla="*/ 4529 h 9379"/>
              <a:gd name="T122" fmla="*/ 10 w 9862"/>
              <a:gd name="T123" fmla="*/ 3357 h 9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862" h="9379">
                <a:moveTo>
                  <a:pt x="0" y="3352"/>
                </a:moveTo>
                <a:cubicBezTo>
                  <a:pt x="0" y="3354"/>
                  <a:pt x="0" y="3354"/>
                  <a:pt x="0" y="3354"/>
                </a:cubicBezTo>
                <a:cubicBezTo>
                  <a:pt x="1" y="4026"/>
                  <a:pt x="1" y="4026"/>
                  <a:pt x="1" y="4026"/>
                </a:cubicBezTo>
                <a:cubicBezTo>
                  <a:pt x="580" y="4360"/>
                  <a:pt x="580" y="4360"/>
                  <a:pt x="580" y="4360"/>
                </a:cubicBezTo>
                <a:cubicBezTo>
                  <a:pt x="580" y="5030"/>
                  <a:pt x="580" y="5030"/>
                  <a:pt x="580" y="5030"/>
                </a:cubicBezTo>
                <a:cubicBezTo>
                  <a:pt x="583" y="5032"/>
                  <a:pt x="583" y="5032"/>
                  <a:pt x="583" y="5032"/>
                </a:cubicBezTo>
                <a:cubicBezTo>
                  <a:pt x="1160" y="5365"/>
                  <a:pt x="1160" y="5365"/>
                  <a:pt x="1160" y="5365"/>
                </a:cubicBezTo>
                <a:cubicBezTo>
                  <a:pt x="1160" y="6026"/>
                  <a:pt x="1160" y="6026"/>
                  <a:pt x="1160" y="6026"/>
                </a:cubicBezTo>
                <a:cubicBezTo>
                  <a:pt x="580" y="6361"/>
                  <a:pt x="580" y="6361"/>
                  <a:pt x="580" y="6361"/>
                </a:cubicBezTo>
                <a:cubicBezTo>
                  <a:pt x="580" y="7036"/>
                  <a:pt x="580" y="7036"/>
                  <a:pt x="580" y="7036"/>
                </a:cubicBezTo>
                <a:cubicBezTo>
                  <a:pt x="1165" y="7374"/>
                  <a:pt x="1165" y="7374"/>
                  <a:pt x="1165" y="7374"/>
                </a:cubicBezTo>
                <a:cubicBezTo>
                  <a:pt x="1745" y="7039"/>
                  <a:pt x="1745" y="7039"/>
                  <a:pt x="1745" y="7039"/>
                </a:cubicBezTo>
                <a:cubicBezTo>
                  <a:pt x="2319" y="7370"/>
                  <a:pt x="2319" y="7370"/>
                  <a:pt x="2319" y="7370"/>
                </a:cubicBezTo>
                <a:cubicBezTo>
                  <a:pt x="2319" y="8034"/>
                  <a:pt x="2319" y="8034"/>
                  <a:pt x="2319" y="8034"/>
                </a:cubicBezTo>
                <a:cubicBezTo>
                  <a:pt x="1740" y="8369"/>
                  <a:pt x="1740" y="8369"/>
                  <a:pt x="1740" y="8369"/>
                </a:cubicBezTo>
                <a:cubicBezTo>
                  <a:pt x="1740" y="9042"/>
                  <a:pt x="1740" y="9042"/>
                  <a:pt x="1740" y="9042"/>
                </a:cubicBezTo>
                <a:cubicBezTo>
                  <a:pt x="1742" y="9043"/>
                  <a:pt x="1742" y="9043"/>
                  <a:pt x="1742" y="9043"/>
                </a:cubicBezTo>
                <a:cubicBezTo>
                  <a:pt x="2324" y="9379"/>
                  <a:pt x="2324" y="9379"/>
                  <a:pt x="2324" y="9379"/>
                </a:cubicBezTo>
                <a:cubicBezTo>
                  <a:pt x="2909" y="9043"/>
                  <a:pt x="2909" y="9043"/>
                  <a:pt x="2909" y="9043"/>
                </a:cubicBezTo>
                <a:cubicBezTo>
                  <a:pt x="2909" y="9040"/>
                  <a:pt x="2909" y="9040"/>
                  <a:pt x="2909" y="9040"/>
                </a:cubicBezTo>
                <a:cubicBezTo>
                  <a:pt x="2908" y="8377"/>
                  <a:pt x="2908" y="8377"/>
                  <a:pt x="2908" y="8377"/>
                </a:cubicBezTo>
                <a:cubicBezTo>
                  <a:pt x="3483" y="8709"/>
                  <a:pt x="3483" y="8709"/>
                  <a:pt x="3483" y="8709"/>
                </a:cubicBezTo>
                <a:cubicBezTo>
                  <a:pt x="3484" y="8708"/>
                  <a:pt x="3484" y="8708"/>
                  <a:pt x="3484" y="8708"/>
                </a:cubicBezTo>
                <a:cubicBezTo>
                  <a:pt x="4060" y="8374"/>
                  <a:pt x="4060" y="8374"/>
                  <a:pt x="4060" y="8374"/>
                </a:cubicBezTo>
                <a:cubicBezTo>
                  <a:pt x="4063" y="8376"/>
                  <a:pt x="4063" y="8376"/>
                  <a:pt x="4063" y="8376"/>
                </a:cubicBezTo>
                <a:cubicBezTo>
                  <a:pt x="4066" y="8375"/>
                  <a:pt x="4066" y="8375"/>
                  <a:pt x="4066" y="8375"/>
                </a:cubicBezTo>
                <a:cubicBezTo>
                  <a:pt x="4642" y="8708"/>
                  <a:pt x="4642" y="8708"/>
                  <a:pt x="4642" y="8708"/>
                </a:cubicBezTo>
                <a:cubicBezTo>
                  <a:pt x="5177" y="8398"/>
                  <a:pt x="5177" y="8398"/>
                  <a:pt x="5177" y="8398"/>
                </a:cubicBezTo>
                <a:cubicBezTo>
                  <a:pt x="5187" y="8413"/>
                  <a:pt x="5203" y="8423"/>
                  <a:pt x="5222" y="8423"/>
                </a:cubicBezTo>
                <a:cubicBezTo>
                  <a:pt x="5241" y="8423"/>
                  <a:pt x="5257" y="8413"/>
                  <a:pt x="5267" y="8398"/>
                </a:cubicBezTo>
                <a:cubicBezTo>
                  <a:pt x="5802" y="8707"/>
                  <a:pt x="5802" y="8707"/>
                  <a:pt x="5802" y="8707"/>
                </a:cubicBezTo>
                <a:cubicBezTo>
                  <a:pt x="5803" y="8706"/>
                  <a:pt x="5803" y="8706"/>
                  <a:pt x="5803" y="8706"/>
                </a:cubicBezTo>
                <a:cubicBezTo>
                  <a:pt x="6384" y="8372"/>
                  <a:pt x="6384" y="8372"/>
                  <a:pt x="6384" y="8372"/>
                </a:cubicBezTo>
                <a:cubicBezTo>
                  <a:pt x="6384" y="7701"/>
                  <a:pt x="6384" y="7701"/>
                  <a:pt x="6384" y="7701"/>
                </a:cubicBezTo>
                <a:cubicBezTo>
                  <a:pt x="6958" y="7370"/>
                  <a:pt x="6958" y="7370"/>
                  <a:pt x="6958" y="7370"/>
                </a:cubicBezTo>
                <a:cubicBezTo>
                  <a:pt x="6962" y="7372"/>
                  <a:pt x="6962" y="7372"/>
                  <a:pt x="6962" y="7372"/>
                </a:cubicBezTo>
                <a:cubicBezTo>
                  <a:pt x="6965" y="7371"/>
                  <a:pt x="6965" y="7371"/>
                  <a:pt x="6965" y="7371"/>
                </a:cubicBezTo>
                <a:cubicBezTo>
                  <a:pt x="7541" y="7704"/>
                  <a:pt x="7541" y="7704"/>
                  <a:pt x="7541" y="7704"/>
                </a:cubicBezTo>
                <a:cubicBezTo>
                  <a:pt x="7542" y="7703"/>
                  <a:pt x="7542" y="7703"/>
                  <a:pt x="7542" y="7703"/>
                </a:cubicBezTo>
                <a:cubicBezTo>
                  <a:pt x="8123" y="7367"/>
                  <a:pt x="8123" y="7367"/>
                  <a:pt x="8123" y="7367"/>
                </a:cubicBezTo>
                <a:cubicBezTo>
                  <a:pt x="8123" y="6699"/>
                  <a:pt x="8123" y="6699"/>
                  <a:pt x="8123" y="6699"/>
                </a:cubicBezTo>
                <a:cubicBezTo>
                  <a:pt x="8702" y="6363"/>
                  <a:pt x="8702" y="6363"/>
                  <a:pt x="8702" y="6363"/>
                </a:cubicBezTo>
                <a:cubicBezTo>
                  <a:pt x="8702" y="5695"/>
                  <a:pt x="8702" y="5695"/>
                  <a:pt x="8702" y="5695"/>
                </a:cubicBezTo>
                <a:cubicBezTo>
                  <a:pt x="9282" y="5360"/>
                  <a:pt x="9282" y="5360"/>
                  <a:pt x="9282" y="5360"/>
                </a:cubicBezTo>
                <a:cubicBezTo>
                  <a:pt x="9282" y="4691"/>
                  <a:pt x="9282" y="4691"/>
                  <a:pt x="9282" y="4691"/>
                </a:cubicBezTo>
                <a:cubicBezTo>
                  <a:pt x="9862" y="4357"/>
                  <a:pt x="9862" y="4357"/>
                  <a:pt x="9862" y="4357"/>
                </a:cubicBezTo>
                <a:cubicBezTo>
                  <a:pt x="9862" y="4355"/>
                  <a:pt x="9862" y="4355"/>
                  <a:pt x="9862" y="4355"/>
                </a:cubicBezTo>
                <a:cubicBezTo>
                  <a:pt x="9861" y="3685"/>
                  <a:pt x="9861" y="3685"/>
                  <a:pt x="9861" y="3685"/>
                </a:cubicBezTo>
                <a:cubicBezTo>
                  <a:pt x="9860" y="3684"/>
                  <a:pt x="9860" y="3684"/>
                  <a:pt x="9860" y="3684"/>
                </a:cubicBezTo>
                <a:cubicBezTo>
                  <a:pt x="9285" y="3353"/>
                  <a:pt x="9285" y="3353"/>
                  <a:pt x="9285" y="3353"/>
                </a:cubicBezTo>
                <a:cubicBezTo>
                  <a:pt x="9285" y="3349"/>
                  <a:pt x="9285" y="3349"/>
                  <a:pt x="9285" y="3349"/>
                </a:cubicBezTo>
                <a:cubicBezTo>
                  <a:pt x="9281" y="3347"/>
                  <a:pt x="9281" y="3347"/>
                  <a:pt x="9281" y="3347"/>
                </a:cubicBezTo>
                <a:cubicBezTo>
                  <a:pt x="9282" y="2680"/>
                  <a:pt x="9282" y="2680"/>
                  <a:pt x="9282" y="2680"/>
                </a:cubicBezTo>
                <a:cubicBezTo>
                  <a:pt x="9281" y="2680"/>
                  <a:pt x="9281" y="2680"/>
                  <a:pt x="9281" y="2680"/>
                </a:cubicBezTo>
                <a:cubicBezTo>
                  <a:pt x="8706" y="2349"/>
                  <a:pt x="8706" y="2349"/>
                  <a:pt x="8706" y="2349"/>
                </a:cubicBezTo>
                <a:cubicBezTo>
                  <a:pt x="8706" y="2345"/>
                  <a:pt x="8706" y="2345"/>
                  <a:pt x="8706" y="2345"/>
                </a:cubicBezTo>
                <a:cubicBezTo>
                  <a:pt x="8702" y="2342"/>
                  <a:pt x="8702" y="2342"/>
                  <a:pt x="8702" y="2342"/>
                </a:cubicBezTo>
                <a:cubicBezTo>
                  <a:pt x="8702" y="1677"/>
                  <a:pt x="8702" y="1677"/>
                  <a:pt x="8702" y="1677"/>
                </a:cubicBezTo>
                <a:cubicBezTo>
                  <a:pt x="8126" y="1344"/>
                  <a:pt x="8126" y="1344"/>
                  <a:pt x="8126" y="1344"/>
                </a:cubicBezTo>
                <a:cubicBezTo>
                  <a:pt x="8126" y="1341"/>
                  <a:pt x="8126" y="1341"/>
                  <a:pt x="8126" y="1341"/>
                </a:cubicBezTo>
                <a:cubicBezTo>
                  <a:pt x="8123" y="1339"/>
                  <a:pt x="8123" y="1339"/>
                  <a:pt x="8123" y="1339"/>
                </a:cubicBezTo>
                <a:cubicBezTo>
                  <a:pt x="8122" y="674"/>
                  <a:pt x="8122" y="674"/>
                  <a:pt x="8122" y="674"/>
                </a:cubicBezTo>
                <a:cubicBezTo>
                  <a:pt x="8121" y="673"/>
                  <a:pt x="8121" y="673"/>
                  <a:pt x="8121" y="673"/>
                </a:cubicBezTo>
                <a:cubicBezTo>
                  <a:pt x="7573" y="357"/>
                  <a:pt x="7573" y="357"/>
                  <a:pt x="7573" y="357"/>
                </a:cubicBezTo>
                <a:cubicBezTo>
                  <a:pt x="7576" y="352"/>
                  <a:pt x="7577" y="346"/>
                  <a:pt x="7577" y="340"/>
                </a:cubicBezTo>
                <a:cubicBezTo>
                  <a:pt x="7577" y="320"/>
                  <a:pt x="7561" y="304"/>
                  <a:pt x="7542" y="304"/>
                </a:cubicBezTo>
                <a:cubicBezTo>
                  <a:pt x="7530" y="304"/>
                  <a:pt x="7519" y="310"/>
                  <a:pt x="7513" y="319"/>
                </a:cubicBezTo>
                <a:cubicBezTo>
                  <a:pt x="6961" y="1"/>
                  <a:pt x="6961" y="1"/>
                  <a:pt x="6961" y="1"/>
                </a:cubicBezTo>
                <a:cubicBezTo>
                  <a:pt x="6959" y="2"/>
                  <a:pt x="6959" y="2"/>
                  <a:pt x="6959" y="2"/>
                </a:cubicBezTo>
                <a:cubicBezTo>
                  <a:pt x="6381" y="335"/>
                  <a:pt x="6381" y="335"/>
                  <a:pt x="6381" y="335"/>
                </a:cubicBezTo>
                <a:cubicBezTo>
                  <a:pt x="5802" y="1"/>
                  <a:pt x="5802" y="1"/>
                  <a:pt x="5802" y="1"/>
                </a:cubicBezTo>
                <a:cubicBezTo>
                  <a:pt x="5799" y="2"/>
                  <a:pt x="5799" y="2"/>
                  <a:pt x="5799" y="2"/>
                </a:cubicBezTo>
                <a:cubicBezTo>
                  <a:pt x="5222" y="335"/>
                  <a:pt x="5222" y="335"/>
                  <a:pt x="5222" y="335"/>
                </a:cubicBezTo>
                <a:cubicBezTo>
                  <a:pt x="4642" y="0"/>
                  <a:pt x="4642" y="0"/>
                  <a:pt x="4642" y="0"/>
                </a:cubicBezTo>
                <a:cubicBezTo>
                  <a:pt x="4058" y="337"/>
                  <a:pt x="4058" y="337"/>
                  <a:pt x="4058" y="337"/>
                </a:cubicBezTo>
                <a:cubicBezTo>
                  <a:pt x="4058" y="1008"/>
                  <a:pt x="4058" y="1008"/>
                  <a:pt x="4058" y="1008"/>
                </a:cubicBezTo>
                <a:cubicBezTo>
                  <a:pt x="3483" y="1340"/>
                  <a:pt x="3483" y="1340"/>
                  <a:pt x="3483" y="1340"/>
                </a:cubicBezTo>
                <a:cubicBezTo>
                  <a:pt x="2937" y="1026"/>
                  <a:pt x="2937" y="1026"/>
                  <a:pt x="2937" y="1026"/>
                </a:cubicBezTo>
                <a:cubicBezTo>
                  <a:pt x="2939" y="1021"/>
                  <a:pt x="2940" y="1017"/>
                  <a:pt x="2940" y="1012"/>
                </a:cubicBezTo>
                <a:cubicBezTo>
                  <a:pt x="2940" y="992"/>
                  <a:pt x="2924" y="976"/>
                  <a:pt x="2904" y="976"/>
                </a:cubicBezTo>
                <a:cubicBezTo>
                  <a:pt x="2884" y="976"/>
                  <a:pt x="2868" y="992"/>
                  <a:pt x="2868" y="1012"/>
                </a:cubicBezTo>
                <a:cubicBezTo>
                  <a:pt x="2868" y="1016"/>
                  <a:pt x="2869" y="1021"/>
                  <a:pt x="2871" y="1025"/>
                </a:cubicBezTo>
                <a:cubicBezTo>
                  <a:pt x="2323" y="1340"/>
                  <a:pt x="2323" y="1340"/>
                  <a:pt x="2323" y="1340"/>
                </a:cubicBezTo>
                <a:cubicBezTo>
                  <a:pt x="1744" y="1006"/>
                  <a:pt x="1744" y="1006"/>
                  <a:pt x="1744" y="1006"/>
                </a:cubicBezTo>
                <a:cubicBezTo>
                  <a:pt x="1741" y="1007"/>
                  <a:pt x="1741" y="1007"/>
                  <a:pt x="1741" y="1007"/>
                </a:cubicBezTo>
                <a:cubicBezTo>
                  <a:pt x="1159" y="1343"/>
                  <a:pt x="1159" y="1343"/>
                  <a:pt x="1159" y="1343"/>
                </a:cubicBezTo>
                <a:cubicBezTo>
                  <a:pt x="1159" y="2013"/>
                  <a:pt x="1159" y="2013"/>
                  <a:pt x="1159" y="2013"/>
                </a:cubicBezTo>
                <a:cubicBezTo>
                  <a:pt x="580" y="2348"/>
                  <a:pt x="580" y="2348"/>
                  <a:pt x="580" y="2348"/>
                </a:cubicBezTo>
                <a:cubicBezTo>
                  <a:pt x="580" y="3017"/>
                  <a:pt x="580" y="3017"/>
                  <a:pt x="580" y="3017"/>
                </a:cubicBezTo>
                <a:lnTo>
                  <a:pt x="0" y="3352"/>
                </a:lnTo>
                <a:close/>
                <a:moveTo>
                  <a:pt x="877" y="2851"/>
                </a:moveTo>
                <a:cubicBezTo>
                  <a:pt x="878" y="2852"/>
                  <a:pt x="878" y="2852"/>
                  <a:pt x="878" y="2852"/>
                </a:cubicBezTo>
                <a:cubicBezTo>
                  <a:pt x="1161" y="3017"/>
                  <a:pt x="1161" y="3017"/>
                  <a:pt x="1161" y="3017"/>
                </a:cubicBezTo>
                <a:cubicBezTo>
                  <a:pt x="1161" y="3347"/>
                  <a:pt x="1161" y="3347"/>
                  <a:pt x="1161" y="3347"/>
                </a:cubicBezTo>
                <a:cubicBezTo>
                  <a:pt x="589" y="3017"/>
                  <a:pt x="589" y="3017"/>
                  <a:pt x="589" y="3017"/>
                </a:cubicBezTo>
                <a:cubicBezTo>
                  <a:pt x="589" y="2353"/>
                  <a:pt x="589" y="2353"/>
                  <a:pt x="589" y="2353"/>
                </a:cubicBezTo>
                <a:cubicBezTo>
                  <a:pt x="873" y="2190"/>
                  <a:pt x="873" y="2190"/>
                  <a:pt x="873" y="2190"/>
                </a:cubicBezTo>
                <a:lnTo>
                  <a:pt x="877" y="2851"/>
                </a:lnTo>
                <a:close/>
                <a:moveTo>
                  <a:pt x="1164" y="2021"/>
                </a:moveTo>
                <a:cubicBezTo>
                  <a:pt x="1736" y="2351"/>
                  <a:pt x="1736" y="2351"/>
                  <a:pt x="1736" y="2351"/>
                </a:cubicBezTo>
                <a:cubicBezTo>
                  <a:pt x="1213" y="2653"/>
                  <a:pt x="1213" y="2653"/>
                  <a:pt x="1213" y="2653"/>
                </a:cubicBezTo>
                <a:cubicBezTo>
                  <a:pt x="1202" y="2638"/>
                  <a:pt x="1184" y="2627"/>
                  <a:pt x="1164" y="2627"/>
                </a:cubicBezTo>
                <a:cubicBezTo>
                  <a:pt x="1132" y="2627"/>
                  <a:pt x="1106" y="2654"/>
                  <a:pt x="1106" y="2686"/>
                </a:cubicBezTo>
                <a:cubicBezTo>
                  <a:pt x="1106" y="2717"/>
                  <a:pt x="1130" y="2742"/>
                  <a:pt x="1161" y="2744"/>
                </a:cubicBezTo>
                <a:cubicBezTo>
                  <a:pt x="1161" y="3011"/>
                  <a:pt x="1161" y="3011"/>
                  <a:pt x="1161" y="3011"/>
                </a:cubicBezTo>
                <a:cubicBezTo>
                  <a:pt x="882" y="2848"/>
                  <a:pt x="882" y="2848"/>
                  <a:pt x="882" y="2848"/>
                </a:cubicBezTo>
                <a:cubicBezTo>
                  <a:pt x="878" y="2187"/>
                  <a:pt x="878" y="2187"/>
                  <a:pt x="878" y="2187"/>
                </a:cubicBezTo>
                <a:lnTo>
                  <a:pt x="1164" y="2021"/>
                </a:lnTo>
                <a:close/>
                <a:moveTo>
                  <a:pt x="2611" y="7536"/>
                </a:moveTo>
                <a:cubicBezTo>
                  <a:pt x="2611" y="8197"/>
                  <a:pt x="2611" y="8197"/>
                  <a:pt x="2611" y="8197"/>
                </a:cubicBezTo>
                <a:cubicBezTo>
                  <a:pt x="2329" y="8034"/>
                  <a:pt x="2329" y="8034"/>
                  <a:pt x="2329" y="8034"/>
                </a:cubicBezTo>
                <a:cubicBezTo>
                  <a:pt x="2329" y="7373"/>
                  <a:pt x="2329" y="7373"/>
                  <a:pt x="2329" y="7373"/>
                </a:cubicBezTo>
                <a:lnTo>
                  <a:pt x="2611" y="7536"/>
                </a:lnTo>
                <a:close/>
                <a:moveTo>
                  <a:pt x="2332" y="7369"/>
                </a:moveTo>
                <a:cubicBezTo>
                  <a:pt x="2611" y="7208"/>
                  <a:pt x="2611" y="7208"/>
                  <a:pt x="2611" y="7208"/>
                </a:cubicBezTo>
                <a:cubicBezTo>
                  <a:pt x="2611" y="7530"/>
                  <a:pt x="2611" y="7530"/>
                  <a:pt x="2611" y="7530"/>
                </a:cubicBezTo>
                <a:lnTo>
                  <a:pt x="2332" y="7369"/>
                </a:lnTo>
                <a:close/>
                <a:moveTo>
                  <a:pt x="2326" y="7361"/>
                </a:moveTo>
                <a:cubicBezTo>
                  <a:pt x="2326" y="6757"/>
                  <a:pt x="2326" y="6757"/>
                  <a:pt x="2326" y="6757"/>
                </a:cubicBezTo>
                <a:cubicBezTo>
                  <a:pt x="2357" y="6756"/>
                  <a:pt x="2383" y="6731"/>
                  <a:pt x="2383" y="6699"/>
                </a:cubicBezTo>
                <a:cubicBezTo>
                  <a:pt x="2383" y="6689"/>
                  <a:pt x="2380" y="6680"/>
                  <a:pt x="2376" y="6671"/>
                </a:cubicBezTo>
                <a:cubicBezTo>
                  <a:pt x="2611" y="6535"/>
                  <a:pt x="2611" y="6535"/>
                  <a:pt x="2611" y="6535"/>
                </a:cubicBezTo>
                <a:cubicBezTo>
                  <a:pt x="2611" y="7196"/>
                  <a:pt x="2611" y="7196"/>
                  <a:pt x="2611" y="7196"/>
                </a:cubicBezTo>
                <a:lnTo>
                  <a:pt x="2326" y="7361"/>
                </a:lnTo>
                <a:close/>
                <a:moveTo>
                  <a:pt x="2324" y="6641"/>
                </a:moveTo>
                <a:cubicBezTo>
                  <a:pt x="2304" y="6641"/>
                  <a:pt x="2286" y="6652"/>
                  <a:pt x="2275" y="6668"/>
                </a:cubicBezTo>
                <a:cubicBezTo>
                  <a:pt x="1753" y="6365"/>
                  <a:pt x="1753" y="6365"/>
                  <a:pt x="1753" y="6365"/>
                </a:cubicBezTo>
                <a:cubicBezTo>
                  <a:pt x="2037" y="6201"/>
                  <a:pt x="2037" y="6201"/>
                  <a:pt x="2037" y="6201"/>
                </a:cubicBezTo>
                <a:cubicBezTo>
                  <a:pt x="2608" y="6531"/>
                  <a:pt x="2608" y="6531"/>
                  <a:pt x="2608" y="6531"/>
                </a:cubicBezTo>
                <a:cubicBezTo>
                  <a:pt x="2373" y="6667"/>
                  <a:pt x="2373" y="6667"/>
                  <a:pt x="2373" y="6667"/>
                </a:cubicBezTo>
                <a:cubicBezTo>
                  <a:pt x="2363" y="6651"/>
                  <a:pt x="2345" y="6641"/>
                  <a:pt x="2324" y="6641"/>
                </a:cubicBezTo>
                <a:close/>
                <a:moveTo>
                  <a:pt x="2036" y="5862"/>
                </a:moveTo>
                <a:cubicBezTo>
                  <a:pt x="2319" y="5700"/>
                  <a:pt x="2319" y="5700"/>
                  <a:pt x="2319" y="5700"/>
                </a:cubicBezTo>
                <a:cubicBezTo>
                  <a:pt x="2319" y="5992"/>
                  <a:pt x="2319" y="5992"/>
                  <a:pt x="2319" y="5992"/>
                </a:cubicBezTo>
                <a:cubicBezTo>
                  <a:pt x="2302" y="5995"/>
                  <a:pt x="2289" y="6009"/>
                  <a:pt x="2289" y="6027"/>
                </a:cubicBezTo>
                <a:cubicBezTo>
                  <a:pt x="2289" y="6033"/>
                  <a:pt x="2290" y="6038"/>
                  <a:pt x="2292" y="6042"/>
                </a:cubicBezTo>
                <a:cubicBezTo>
                  <a:pt x="2037" y="6190"/>
                  <a:pt x="2037" y="6190"/>
                  <a:pt x="2037" y="6190"/>
                </a:cubicBezTo>
                <a:lnTo>
                  <a:pt x="2036" y="5862"/>
                </a:lnTo>
                <a:close/>
                <a:moveTo>
                  <a:pt x="2036" y="5188"/>
                </a:moveTo>
                <a:cubicBezTo>
                  <a:pt x="2037" y="4529"/>
                  <a:pt x="2037" y="4529"/>
                  <a:pt x="2037" y="4529"/>
                </a:cubicBezTo>
                <a:cubicBezTo>
                  <a:pt x="2321" y="4693"/>
                  <a:pt x="2321" y="4693"/>
                  <a:pt x="2321" y="4693"/>
                </a:cubicBezTo>
                <a:cubicBezTo>
                  <a:pt x="2321" y="5353"/>
                  <a:pt x="2321" y="5353"/>
                  <a:pt x="2321" y="5353"/>
                </a:cubicBezTo>
                <a:lnTo>
                  <a:pt x="2036" y="5188"/>
                </a:lnTo>
                <a:close/>
                <a:moveTo>
                  <a:pt x="2360" y="6027"/>
                </a:moveTo>
                <a:cubicBezTo>
                  <a:pt x="2360" y="6009"/>
                  <a:pt x="2347" y="5994"/>
                  <a:pt x="2329" y="5992"/>
                </a:cubicBezTo>
                <a:cubicBezTo>
                  <a:pt x="2329" y="5695"/>
                  <a:pt x="2329" y="5695"/>
                  <a:pt x="2329" y="5695"/>
                </a:cubicBezTo>
                <a:cubicBezTo>
                  <a:pt x="2616" y="5531"/>
                  <a:pt x="2616" y="5531"/>
                  <a:pt x="2616" y="5531"/>
                </a:cubicBezTo>
                <a:cubicBezTo>
                  <a:pt x="2900" y="5696"/>
                  <a:pt x="2900" y="5696"/>
                  <a:pt x="2900" y="5696"/>
                </a:cubicBezTo>
                <a:cubicBezTo>
                  <a:pt x="2901" y="6357"/>
                  <a:pt x="2901" y="6357"/>
                  <a:pt x="2901" y="6357"/>
                </a:cubicBezTo>
                <a:cubicBezTo>
                  <a:pt x="2357" y="6042"/>
                  <a:pt x="2357" y="6042"/>
                  <a:pt x="2357" y="6042"/>
                </a:cubicBezTo>
                <a:cubicBezTo>
                  <a:pt x="2359" y="6038"/>
                  <a:pt x="2360" y="6033"/>
                  <a:pt x="2360" y="6027"/>
                </a:cubicBezTo>
                <a:close/>
                <a:moveTo>
                  <a:pt x="2957" y="7032"/>
                </a:moveTo>
                <a:cubicBezTo>
                  <a:pt x="2957" y="7004"/>
                  <a:pt x="2936" y="6981"/>
                  <a:pt x="2909" y="6979"/>
                </a:cubicBezTo>
                <a:cubicBezTo>
                  <a:pt x="2909" y="6369"/>
                  <a:pt x="2909" y="6369"/>
                  <a:pt x="2909" y="6369"/>
                </a:cubicBezTo>
                <a:cubicBezTo>
                  <a:pt x="3191" y="6532"/>
                  <a:pt x="3191" y="6532"/>
                  <a:pt x="3191" y="6532"/>
                </a:cubicBezTo>
                <a:cubicBezTo>
                  <a:pt x="3191" y="7192"/>
                  <a:pt x="3191" y="7192"/>
                  <a:pt x="3191" y="7192"/>
                </a:cubicBezTo>
                <a:cubicBezTo>
                  <a:pt x="2952" y="7055"/>
                  <a:pt x="2952" y="7055"/>
                  <a:pt x="2952" y="7055"/>
                </a:cubicBezTo>
                <a:cubicBezTo>
                  <a:pt x="2955" y="7048"/>
                  <a:pt x="2957" y="7040"/>
                  <a:pt x="2957" y="7032"/>
                </a:cubicBezTo>
                <a:close/>
                <a:moveTo>
                  <a:pt x="3196" y="7195"/>
                </a:moveTo>
                <a:cubicBezTo>
                  <a:pt x="3196" y="6535"/>
                  <a:pt x="3196" y="6535"/>
                  <a:pt x="3196" y="6535"/>
                </a:cubicBezTo>
                <a:cubicBezTo>
                  <a:pt x="3480" y="6700"/>
                  <a:pt x="3480" y="6700"/>
                  <a:pt x="3480" y="6700"/>
                </a:cubicBezTo>
                <a:cubicBezTo>
                  <a:pt x="3480" y="7358"/>
                  <a:pt x="3480" y="7358"/>
                  <a:pt x="3480" y="7358"/>
                </a:cubicBezTo>
                <a:lnTo>
                  <a:pt x="3196" y="7195"/>
                </a:lnTo>
                <a:close/>
                <a:moveTo>
                  <a:pt x="3477" y="7368"/>
                </a:moveTo>
                <a:cubicBezTo>
                  <a:pt x="3196" y="7530"/>
                  <a:pt x="3196" y="7530"/>
                  <a:pt x="3196" y="7530"/>
                </a:cubicBezTo>
                <a:cubicBezTo>
                  <a:pt x="3196" y="7206"/>
                  <a:pt x="3196" y="7206"/>
                  <a:pt x="3196" y="7206"/>
                </a:cubicBezTo>
                <a:lnTo>
                  <a:pt x="3477" y="7368"/>
                </a:lnTo>
                <a:close/>
                <a:moveTo>
                  <a:pt x="3196" y="6530"/>
                </a:moveTo>
                <a:cubicBezTo>
                  <a:pt x="3196" y="6201"/>
                  <a:pt x="3196" y="6201"/>
                  <a:pt x="3196" y="6201"/>
                </a:cubicBezTo>
                <a:cubicBezTo>
                  <a:pt x="3484" y="6035"/>
                  <a:pt x="3484" y="6035"/>
                  <a:pt x="3484" y="6035"/>
                </a:cubicBezTo>
                <a:cubicBezTo>
                  <a:pt x="4055" y="6365"/>
                  <a:pt x="4055" y="6365"/>
                  <a:pt x="4055" y="6365"/>
                </a:cubicBezTo>
                <a:cubicBezTo>
                  <a:pt x="3483" y="6696"/>
                  <a:pt x="3483" y="6696"/>
                  <a:pt x="3483" y="6696"/>
                </a:cubicBezTo>
                <a:lnTo>
                  <a:pt x="3196" y="6530"/>
                </a:lnTo>
                <a:close/>
                <a:moveTo>
                  <a:pt x="5187" y="7033"/>
                </a:moveTo>
                <a:cubicBezTo>
                  <a:pt x="5187" y="7037"/>
                  <a:pt x="5188" y="7042"/>
                  <a:pt x="5190" y="7046"/>
                </a:cubicBezTo>
                <a:cubicBezTo>
                  <a:pt x="4684" y="7336"/>
                  <a:pt x="4684" y="7336"/>
                  <a:pt x="4684" y="7336"/>
                </a:cubicBezTo>
                <a:cubicBezTo>
                  <a:pt x="4675" y="7324"/>
                  <a:pt x="4661" y="7316"/>
                  <a:pt x="4645" y="7315"/>
                </a:cubicBezTo>
                <a:cubicBezTo>
                  <a:pt x="4645" y="6700"/>
                  <a:pt x="4645" y="6700"/>
                  <a:pt x="4645" y="6700"/>
                </a:cubicBezTo>
                <a:cubicBezTo>
                  <a:pt x="5218" y="6367"/>
                  <a:pt x="5218" y="6367"/>
                  <a:pt x="5218" y="6367"/>
                </a:cubicBezTo>
                <a:cubicBezTo>
                  <a:pt x="5218" y="6998"/>
                  <a:pt x="5218" y="6998"/>
                  <a:pt x="5218" y="6998"/>
                </a:cubicBezTo>
                <a:cubicBezTo>
                  <a:pt x="5200" y="7000"/>
                  <a:pt x="5187" y="7015"/>
                  <a:pt x="5187" y="7033"/>
                </a:cubicBezTo>
                <a:close/>
                <a:moveTo>
                  <a:pt x="5259" y="7033"/>
                </a:moveTo>
                <a:cubicBezTo>
                  <a:pt x="5259" y="7015"/>
                  <a:pt x="5245" y="7000"/>
                  <a:pt x="5228" y="6998"/>
                </a:cubicBezTo>
                <a:cubicBezTo>
                  <a:pt x="5228" y="6368"/>
                  <a:pt x="5228" y="6368"/>
                  <a:pt x="5228" y="6368"/>
                </a:cubicBezTo>
                <a:cubicBezTo>
                  <a:pt x="5511" y="6532"/>
                  <a:pt x="5511" y="6532"/>
                  <a:pt x="5511" y="6532"/>
                </a:cubicBezTo>
                <a:cubicBezTo>
                  <a:pt x="5511" y="7193"/>
                  <a:pt x="5511" y="7193"/>
                  <a:pt x="5511" y="7193"/>
                </a:cubicBezTo>
                <a:cubicBezTo>
                  <a:pt x="5256" y="7046"/>
                  <a:pt x="5256" y="7046"/>
                  <a:pt x="5256" y="7046"/>
                </a:cubicBezTo>
                <a:cubicBezTo>
                  <a:pt x="5258" y="7042"/>
                  <a:pt x="5259" y="7037"/>
                  <a:pt x="5259" y="7033"/>
                </a:cubicBezTo>
                <a:close/>
                <a:moveTo>
                  <a:pt x="5516" y="7528"/>
                </a:moveTo>
                <a:cubicBezTo>
                  <a:pt x="5516" y="7207"/>
                  <a:pt x="5516" y="7207"/>
                  <a:pt x="5516" y="7207"/>
                </a:cubicBezTo>
                <a:cubicBezTo>
                  <a:pt x="5795" y="7367"/>
                  <a:pt x="5795" y="7367"/>
                  <a:pt x="5795" y="7367"/>
                </a:cubicBezTo>
                <a:lnTo>
                  <a:pt x="5516" y="7528"/>
                </a:lnTo>
                <a:close/>
                <a:moveTo>
                  <a:pt x="5798" y="7372"/>
                </a:moveTo>
                <a:cubicBezTo>
                  <a:pt x="5798" y="8033"/>
                  <a:pt x="5798" y="8033"/>
                  <a:pt x="5798" y="8033"/>
                </a:cubicBezTo>
                <a:cubicBezTo>
                  <a:pt x="5516" y="8195"/>
                  <a:pt x="5516" y="8195"/>
                  <a:pt x="5516" y="8195"/>
                </a:cubicBezTo>
                <a:cubicBezTo>
                  <a:pt x="5516" y="7534"/>
                  <a:pt x="5516" y="7534"/>
                  <a:pt x="5516" y="7534"/>
                </a:cubicBezTo>
                <a:lnTo>
                  <a:pt x="5798" y="7372"/>
                </a:lnTo>
                <a:close/>
                <a:moveTo>
                  <a:pt x="5516" y="7195"/>
                </a:moveTo>
                <a:cubicBezTo>
                  <a:pt x="5516" y="6535"/>
                  <a:pt x="5516" y="6535"/>
                  <a:pt x="5516" y="6535"/>
                </a:cubicBezTo>
                <a:cubicBezTo>
                  <a:pt x="5750" y="6670"/>
                  <a:pt x="5750" y="6670"/>
                  <a:pt x="5750" y="6670"/>
                </a:cubicBezTo>
                <a:cubicBezTo>
                  <a:pt x="5747" y="6678"/>
                  <a:pt x="5744" y="6687"/>
                  <a:pt x="5744" y="6696"/>
                </a:cubicBezTo>
                <a:cubicBezTo>
                  <a:pt x="5744" y="6727"/>
                  <a:pt x="5769" y="6753"/>
                  <a:pt x="5799" y="6754"/>
                </a:cubicBezTo>
                <a:cubicBezTo>
                  <a:pt x="5799" y="7358"/>
                  <a:pt x="5799" y="7358"/>
                  <a:pt x="5799" y="7358"/>
                </a:cubicBezTo>
                <a:lnTo>
                  <a:pt x="5516" y="7195"/>
                </a:lnTo>
                <a:close/>
                <a:moveTo>
                  <a:pt x="5516" y="6529"/>
                </a:moveTo>
                <a:cubicBezTo>
                  <a:pt x="5516" y="6200"/>
                  <a:pt x="5516" y="6200"/>
                  <a:pt x="5516" y="6200"/>
                </a:cubicBezTo>
                <a:cubicBezTo>
                  <a:pt x="5802" y="6035"/>
                  <a:pt x="5802" y="6035"/>
                  <a:pt x="5802" y="6035"/>
                </a:cubicBezTo>
                <a:cubicBezTo>
                  <a:pt x="6333" y="6341"/>
                  <a:pt x="6333" y="6341"/>
                  <a:pt x="6333" y="6341"/>
                </a:cubicBezTo>
                <a:cubicBezTo>
                  <a:pt x="6330" y="6348"/>
                  <a:pt x="6329" y="6355"/>
                  <a:pt x="6329" y="6362"/>
                </a:cubicBezTo>
                <a:cubicBezTo>
                  <a:pt x="6329" y="6371"/>
                  <a:pt x="6331" y="6380"/>
                  <a:pt x="6335" y="6387"/>
                </a:cubicBezTo>
                <a:cubicBezTo>
                  <a:pt x="5852" y="6666"/>
                  <a:pt x="5852" y="6666"/>
                  <a:pt x="5852" y="6666"/>
                </a:cubicBezTo>
                <a:cubicBezTo>
                  <a:pt x="5841" y="6649"/>
                  <a:pt x="5823" y="6638"/>
                  <a:pt x="5802" y="6638"/>
                </a:cubicBezTo>
                <a:cubicBezTo>
                  <a:pt x="5781" y="6638"/>
                  <a:pt x="5763" y="6649"/>
                  <a:pt x="5753" y="6666"/>
                </a:cubicBezTo>
                <a:lnTo>
                  <a:pt x="5516" y="6529"/>
                </a:lnTo>
                <a:close/>
                <a:moveTo>
                  <a:pt x="6435" y="6362"/>
                </a:moveTo>
                <a:cubicBezTo>
                  <a:pt x="6435" y="6355"/>
                  <a:pt x="6434" y="6348"/>
                  <a:pt x="6431" y="6341"/>
                </a:cubicBezTo>
                <a:cubicBezTo>
                  <a:pt x="6672" y="6202"/>
                  <a:pt x="6672" y="6202"/>
                  <a:pt x="6672" y="6202"/>
                </a:cubicBezTo>
                <a:cubicBezTo>
                  <a:pt x="6672" y="6528"/>
                  <a:pt x="6672" y="6528"/>
                  <a:pt x="6672" y="6528"/>
                </a:cubicBezTo>
                <a:cubicBezTo>
                  <a:pt x="6429" y="6388"/>
                  <a:pt x="6429" y="6388"/>
                  <a:pt x="6429" y="6388"/>
                </a:cubicBezTo>
                <a:cubicBezTo>
                  <a:pt x="6433" y="6381"/>
                  <a:pt x="6435" y="6372"/>
                  <a:pt x="6435" y="6362"/>
                </a:cubicBezTo>
                <a:close/>
                <a:moveTo>
                  <a:pt x="6672" y="6534"/>
                </a:moveTo>
                <a:cubicBezTo>
                  <a:pt x="6672" y="7193"/>
                  <a:pt x="6672" y="7193"/>
                  <a:pt x="6672" y="7193"/>
                </a:cubicBezTo>
                <a:cubicBezTo>
                  <a:pt x="6387" y="7029"/>
                  <a:pt x="6387" y="7029"/>
                  <a:pt x="6387" y="7029"/>
                </a:cubicBezTo>
                <a:cubicBezTo>
                  <a:pt x="6387" y="6415"/>
                  <a:pt x="6387" y="6415"/>
                  <a:pt x="6387" y="6415"/>
                </a:cubicBezTo>
                <a:cubicBezTo>
                  <a:pt x="6403" y="6414"/>
                  <a:pt x="6417" y="6405"/>
                  <a:pt x="6426" y="6392"/>
                </a:cubicBezTo>
                <a:lnTo>
                  <a:pt x="6672" y="6534"/>
                </a:lnTo>
                <a:close/>
                <a:moveTo>
                  <a:pt x="6384" y="6309"/>
                </a:moveTo>
                <a:cubicBezTo>
                  <a:pt x="6384" y="6026"/>
                  <a:pt x="6384" y="6026"/>
                  <a:pt x="6384" y="6026"/>
                </a:cubicBezTo>
                <a:cubicBezTo>
                  <a:pt x="6669" y="6193"/>
                  <a:pt x="6669" y="6193"/>
                  <a:pt x="6669" y="6193"/>
                </a:cubicBezTo>
                <a:cubicBezTo>
                  <a:pt x="6426" y="6333"/>
                  <a:pt x="6426" y="6333"/>
                  <a:pt x="6426" y="6333"/>
                </a:cubicBezTo>
                <a:cubicBezTo>
                  <a:pt x="6417" y="6319"/>
                  <a:pt x="6402" y="6310"/>
                  <a:pt x="6384" y="6309"/>
                </a:cubicBezTo>
                <a:close/>
                <a:moveTo>
                  <a:pt x="6384" y="6021"/>
                </a:moveTo>
                <a:cubicBezTo>
                  <a:pt x="6384" y="5696"/>
                  <a:pt x="6384" y="5696"/>
                  <a:pt x="6384" y="5696"/>
                </a:cubicBezTo>
                <a:cubicBezTo>
                  <a:pt x="6957" y="5363"/>
                  <a:pt x="6957" y="5363"/>
                  <a:pt x="6957" y="5363"/>
                </a:cubicBezTo>
                <a:cubicBezTo>
                  <a:pt x="6957" y="6026"/>
                  <a:pt x="6957" y="6026"/>
                  <a:pt x="6957" y="6026"/>
                </a:cubicBezTo>
                <a:cubicBezTo>
                  <a:pt x="6673" y="6190"/>
                  <a:pt x="6673" y="6190"/>
                  <a:pt x="6673" y="6190"/>
                </a:cubicBezTo>
                <a:lnTo>
                  <a:pt x="6384" y="6021"/>
                </a:lnTo>
                <a:close/>
                <a:moveTo>
                  <a:pt x="8699" y="3684"/>
                </a:moveTo>
                <a:cubicBezTo>
                  <a:pt x="8416" y="3520"/>
                  <a:pt x="8416" y="3520"/>
                  <a:pt x="8416" y="3520"/>
                </a:cubicBezTo>
                <a:cubicBezTo>
                  <a:pt x="8986" y="3188"/>
                  <a:pt x="8986" y="3188"/>
                  <a:pt x="8986" y="3188"/>
                </a:cubicBezTo>
                <a:cubicBezTo>
                  <a:pt x="9272" y="3353"/>
                  <a:pt x="9272" y="3353"/>
                  <a:pt x="9272" y="3353"/>
                </a:cubicBezTo>
                <a:lnTo>
                  <a:pt x="8699" y="3684"/>
                </a:lnTo>
                <a:close/>
                <a:moveTo>
                  <a:pt x="9275" y="3357"/>
                </a:moveTo>
                <a:cubicBezTo>
                  <a:pt x="9276" y="4018"/>
                  <a:pt x="9276" y="4018"/>
                  <a:pt x="9276" y="4018"/>
                </a:cubicBezTo>
                <a:cubicBezTo>
                  <a:pt x="8729" y="4334"/>
                  <a:pt x="8729" y="4334"/>
                  <a:pt x="8729" y="4334"/>
                </a:cubicBezTo>
                <a:cubicBezTo>
                  <a:pt x="8722" y="4326"/>
                  <a:pt x="8713" y="4321"/>
                  <a:pt x="8702" y="4320"/>
                </a:cubicBezTo>
                <a:cubicBezTo>
                  <a:pt x="8702" y="3688"/>
                  <a:pt x="8702" y="3688"/>
                  <a:pt x="8702" y="3688"/>
                </a:cubicBezTo>
                <a:lnTo>
                  <a:pt x="9275" y="3357"/>
                </a:lnTo>
                <a:close/>
                <a:moveTo>
                  <a:pt x="8697" y="4321"/>
                </a:moveTo>
                <a:cubicBezTo>
                  <a:pt x="8687" y="4322"/>
                  <a:pt x="8679" y="4327"/>
                  <a:pt x="8673" y="4334"/>
                </a:cubicBezTo>
                <a:cubicBezTo>
                  <a:pt x="8413" y="4184"/>
                  <a:pt x="8413" y="4184"/>
                  <a:pt x="8413" y="4184"/>
                </a:cubicBezTo>
                <a:cubicBezTo>
                  <a:pt x="8414" y="3524"/>
                  <a:pt x="8414" y="3524"/>
                  <a:pt x="8414" y="3524"/>
                </a:cubicBezTo>
                <a:cubicBezTo>
                  <a:pt x="8697" y="3688"/>
                  <a:pt x="8697" y="3688"/>
                  <a:pt x="8697" y="3688"/>
                </a:cubicBezTo>
                <a:lnTo>
                  <a:pt x="8697" y="4321"/>
                </a:lnTo>
                <a:close/>
                <a:moveTo>
                  <a:pt x="8696" y="5022"/>
                </a:moveTo>
                <a:cubicBezTo>
                  <a:pt x="8123" y="5353"/>
                  <a:pt x="8123" y="5353"/>
                  <a:pt x="8123" y="5353"/>
                </a:cubicBezTo>
                <a:cubicBezTo>
                  <a:pt x="8122" y="4749"/>
                  <a:pt x="8122" y="4749"/>
                  <a:pt x="8122" y="4749"/>
                </a:cubicBezTo>
                <a:cubicBezTo>
                  <a:pt x="8154" y="4749"/>
                  <a:pt x="8179" y="4723"/>
                  <a:pt x="8179" y="4691"/>
                </a:cubicBezTo>
                <a:cubicBezTo>
                  <a:pt x="8179" y="4681"/>
                  <a:pt x="8177" y="4671"/>
                  <a:pt x="8172" y="4663"/>
                </a:cubicBezTo>
                <a:cubicBezTo>
                  <a:pt x="8670" y="4375"/>
                  <a:pt x="8670" y="4375"/>
                  <a:pt x="8670" y="4375"/>
                </a:cubicBezTo>
                <a:cubicBezTo>
                  <a:pt x="8676" y="4384"/>
                  <a:pt x="8685" y="4390"/>
                  <a:pt x="8696" y="4391"/>
                </a:cubicBezTo>
                <a:lnTo>
                  <a:pt x="8696" y="5022"/>
                </a:lnTo>
                <a:close/>
                <a:moveTo>
                  <a:pt x="8121" y="4633"/>
                </a:moveTo>
                <a:cubicBezTo>
                  <a:pt x="8101" y="4633"/>
                  <a:pt x="8083" y="4644"/>
                  <a:pt x="8072" y="4660"/>
                </a:cubicBezTo>
                <a:cubicBezTo>
                  <a:pt x="7835" y="4523"/>
                  <a:pt x="7835" y="4523"/>
                  <a:pt x="7835" y="4523"/>
                </a:cubicBezTo>
                <a:cubicBezTo>
                  <a:pt x="8408" y="4192"/>
                  <a:pt x="8408" y="4192"/>
                  <a:pt x="8408" y="4192"/>
                </a:cubicBezTo>
                <a:cubicBezTo>
                  <a:pt x="8668" y="4342"/>
                  <a:pt x="8668" y="4342"/>
                  <a:pt x="8668" y="4342"/>
                </a:cubicBezTo>
                <a:cubicBezTo>
                  <a:pt x="8666" y="4346"/>
                  <a:pt x="8665" y="4351"/>
                  <a:pt x="8665" y="4356"/>
                </a:cubicBezTo>
                <a:cubicBezTo>
                  <a:pt x="8665" y="4361"/>
                  <a:pt x="8666" y="4366"/>
                  <a:pt x="8668" y="4370"/>
                </a:cubicBezTo>
                <a:cubicBezTo>
                  <a:pt x="8169" y="4659"/>
                  <a:pt x="8169" y="4659"/>
                  <a:pt x="8169" y="4659"/>
                </a:cubicBezTo>
                <a:cubicBezTo>
                  <a:pt x="8159" y="4643"/>
                  <a:pt x="8141" y="4633"/>
                  <a:pt x="8121" y="4633"/>
                </a:cubicBezTo>
                <a:close/>
                <a:moveTo>
                  <a:pt x="7598" y="1678"/>
                </a:moveTo>
                <a:cubicBezTo>
                  <a:pt x="7598" y="1668"/>
                  <a:pt x="7596" y="1659"/>
                  <a:pt x="7591" y="1651"/>
                </a:cubicBezTo>
                <a:cubicBezTo>
                  <a:pt x="8116" y="1348"/>
                  <a:pt x="8116" y="1348"/>
                  <a:pt x="8116" y="1348"/>
                </a:cubicBezTo>
                <a:cubicBezTo>
                  <a:pt x="8115" y="2011"/>
                  <a:pt x="8115" y="2011"/>
                  <a:pt x="8115" y="2011"/>
                </a:cubicBezTo>
                <a:cubicBezTo>
                  <a:pt x="7570" y="2327"/>
                  <a:pt x="7570" y="2327"/>
                  <a:pt x="7570" y="2327"/>
                </a:cubicBezTo>
                <a:cubicBezTo>
                  <a:pt x="7563" y="2319"/>
                  <a:pt x="7554" y="2313"/>
                  <a:pt x="7543" y="2313"/>
                </a:cubicBezTo>
                <a:cubicBezTo>
                  <a:pt x="7542" y="1736"/>
                  <a:pt x="7542" y="1736"/>
                  <a:pt x="7542" y="1736"/>
                </a:cubicBezTo>
                <a:cubicBezTo>
                  <a:pt x="7573" y="1735"/>
                  <a:pt x="7598" y="1709"/>
                  <a:pt x="7598" y="1678"/>
                </a:cubicBezTo>
                <a:close/>
                <a:moveTo>
                  <a:pt x="7482" y="1678"/>
                </a:moveTo>
                <a:cubicBezTo>
                  <a:pt x="7482" y="1710"/>
                  <a:pt x="7506" y="1735"/>
                  <a:pt x="7537" y="1736"/>
                </a:cubicBezTo>
                <a:cubicBezTo>
                  <a:pt x="7538" y="2313"/>
                  <a:pt x="7538" y="2313"/>
                  <a:pt x="7538" y="2313"/>
                </a:cubicBezTo>
                <a:cubicBezTo>
                  <a:pt x="7528" y="2314"/>
                  <a:pt x="7519" y="2319"/>
                  <a:pt x="7513" y="2327"/>
                </a:cubicBezTo>
                <a:cubicBezTo>
                  <a:pt x="7254" y="2177"/>
                  <a:pt x="7254" y="2177"/>
                  <a:pt x="7254" y="2177"/>
                </a:cubicBezTo>
                <a:cubicBezTo>
                  <a:pt x="7253" y="1515"/>
                  <a:pt x="7253" y="1515"/>
                  <a:pt x="7253" y="1515"/>
                </a:cubicBezTo>
                <a:cubicBezTo>
                  <a:pt x="7488" y="1651"/>
                  <a:pt x="7488" y="1651"/>
                  <a:pt x="7488" y="1651"/>
                </a:cubicBezTo>
                <a:cubicBezTo>
                  <a:pt x="7484" y="1659"/>
                  <a:pt x="7482" y="1668"/>
                  <a:pt x="7482" y="1678"/>
                </a:cubicBezTo>
                <a:close/>
                <a:moveTo>
                  <a:pt x="7248" y="1516"/>
                </a:moveTo>
                <a:cubicBezTo>
                  <a:pt x="7250" y="2174"/>
                  <a:pt x="7250" y="2174"/>
                  <a:pt x="7250" y="2174"/>
                </a:cubicBezTo>
                <a:cubicBezTo>
                  <a:pt x="6967" y="2011"/>
                  <a:pt x="6967" y="2011"/>
                  <a:pt x="6967" y="2011"/>
                </a:cubicBezTo>
                <a:cubicBezTo>
                  <a:pt x="6966" y="1681"/>
                  <a:pt x="6966" y="1681"/>
                  <a:pt x="6966" y="1681"/>
                </a:cubicBezTo>
                <a:lnTo>
                  <a:pt x="7248" y="1516"/>
                </a:lnTo>
                <a:close/>
                <a:moveTo>
                  <a:pt x="6966" y="1675"/>
                </a:moveTo>
                <a:cubicBezTo>
                  <a:pt x="6966" y="1399"/>
                  <a:pt x="6966" y="1399"/>
                  <a:pt x="6966" y="1399"/>
                </a:cubicBezTo>
                <a:cubicBezTo>
                  <a:pt x="6983" y="1397"/>
                  <a:pt x="6997" y="1387"/>
                  <a:pt x="7006" y="1373"/>
                </a:cubicBezTo>
                <a:cubicBezTo>
                  <a:pt x="7245" y="1511"/>
                  <a:pt x="7245" y="1511"/>
                  <a:pt x="7245" y="1511"/>
                </a:cubicBezTo>
                <a:lnTo>
                  <a:pt x="6966" y="1675"/>
                </a:lnTo>
                <a:close/>
                <a:moveTo>
                  <a:pt x="7250" y="2185"/>
                </a:moveTo>
                <a:cubicBezTo>
                  <a:pt x="7251" y="2512"/>
                  <a:pt x="7251" y="2512"/>
                  <a:pt x="7251" y="2512"/>
                </a:cubicBezTo>
                <a:cubicBezTo>
                  <a:pt x="6960" y="2680"/>
                  <a:pt x="6960" y="2680"/>
                  <a:pt x="6960" y="2680"/>
                </a:cubicBezTo>
                <a:cubicBezTo>
                  <a:pt x="6429" y="2373"/>
                  <a:pt x="6429" y="2373"/>
                  <a:pt x="6429" y="2373"/>
                </a:cubicBezTo>
                <a:cubicBezTo>
                  <a:pt x="6433" y="2366"/>
                  <a:pt x="6435" y="2357"/>
                  <a:pt x="6435" y="2348"/>
                </a:cubicBezTo>
                <a:cubicBezTo>
                  <a:pt x="6435" y="2340"/>
                  <a:pt x="6434" y="2332"/>
                  <a:pt x="6431" y="2326"/>
                </a:cubicBezTo>
                <a:cubicBezTo>
                  <a:pt x="6962" y="2019"/>
                  <a:pt x="6962" y="2019"/>
                  <a:pt x="6962" y="2019"/>
                </a:cubicBezTo>
                <a:lnTo>
                  <a:pt x="7250" y="2185"/>
                </a:lnTo>
                <a:close/>
                <a:moveTo>
                  <a:pt x="5861" y="677"/>
                </a:moveTo>
                <a:cubicBezTo>
                  <a:pt x="5861" y="666"/>
                  <a:pt x="5858" y="656"/>
                  <a:pt x="5853" y="648"/>
                </a:cubicBezTo>
                <a:cubicBezTo>
                  <a:pt x="6088" y="512"/>
                  <a:pt x="6088" y="512"/>
                  <a:pt x="6088" y="512"/>
                </a:cubicBezTo>
                <a:cubicBezTo>
                  <a:pt x="6088" y="840"/>
                  <a:pt x="6088" y="840"/>
                  <a:pt x="6088" y="840"/>
                </a:cubicBezTo>
                <a:cubicBezTo>
                  <a:pt x="5804" y="1006"/>
                  <a:pt x="5804" y="1006"/>
                  <a:pt x="5804" y="1006"/>
                </a:cubicBezTo>
                <a:cubicBezTo>
                  <a:pt x="5803" y="735"/>
                  <a:pt x="5803" y="735"/>
                  <a:pt x="5803" y="735"/>
                </a:cubicBezTo>
                <a:cubicBezTo>
                  <a:pt x="5835" y="734"/>
                  <a:pt x="5861" y="708"/>
                  <a:pt x="5861" y="677"/>
                </a:cubicBezTo>
                <a:close/>
                <a:moveTo>
                  <a:pt x="6333" y="2326"/>
                </a:moveTo>
                <a:cubicBezTo>
                  <a:pt x="6330" y="2333"/>
                  <a:pt x="6329" y="2340"/>
                  <a:pt x="6329" y="2348"/>
                </a:cubicBezTo>
                <a:cubicBezTo>
                  <a:pt x="6329" y="2356"/>
                  <a:pt x="6331" y="2364"/>
                  <a:pt x="6335" y="2372"/>
                </a:cubicBezTo>
                <a:cubicBezTo>
                  <a:pt x="5849" y="2652"/>
                  <a:pt x="5849" y="2652"/>
                  <a:pt x="5849" y="2652"/>
                </a:cubicBezTo>
                <a:cubicBezTo>
                  <a:pt x="5839" y="2637"/>
                  <a:pt x="5821" y="2626"/>
                  <a:pt x="5801" y="2626"/>
                </a:cubicBezTo>
                <a:cubicBezTo>
                  <a:pt x="5781" y="2626"/>
                  <a:pt x="5763" y="2637"/>
                  <a:pt x="5752" y="2652"/>
                </a:cubicBezTo>
                <a:cubicBezTo>
                  <a:pt x="5230" y="2350"/>
                  <a:pt x="5230" y="2350"/>
                  <a:pt x="5230" y="2350"/>
                </a:cubicBezTo>
                <a:cubicBezTo>
                  <a:pt x="5802" y="2020"/>
                  <a:pt x="5802" y="2020"/>
                  <a:pt x="5802" y="2020"/>
                </a:cubicBezTo>
                <a:lnTo>
                  <a:pt x="6333" y="2326"/>
                </a:lnTo>
                <a:close/>
                <a:moveTo>
                  <a:pt x="5513" y="1847"/>
                </a:moveTo>
                <a:cubicBezTo>
                  <a:pt x="5513" y="1846"/>
                  <a:pt x="5513" y="1846"/>
                  <a:pt x="5513" y="1846"/>
                </a:cubicBezTo>
                <a:cubicBezTo>
                  <a:pt x="5514" y="1512"/>
                  <a:pt x="5514" y="1512"/>
                  <a:pt x="5514" y="1512"/>
                </a:cubicBezTo>
                <a:cubicBezTo>
                  <a:pt x="5798" y="1348"/>
                  <a:pt x="5798" y="1348"/>
                  <a:pt x="5798" y="1348"/>
                </a:cubicBezTo>
                <a:cubicBezTo>
                  <a:pt x="5797" y="2011"/>
                  <a:pt x="5797" y="2011"/>
                  <a:pt x="5797" y="2011"/>
                </a:cubicBezTo>
                <a:cubicBezTo>
                  <a:pt x="5224" y="2342"/>
                  <a:pt x="5224" y="2342"/>
                  <a:pt x="5224" y="2342"/>
                </a:cubicBezTo>
                <a:cubicBezTo>
                  <a:pt x="5224" y="2014"/>
                  <a:pt x="5224" y="2014"/>
                  <a:pt x="5224" y="2014"/>
                </a:cubicBezTo>
                <a:lnTo>
                  <a:pt x="5513" y="1847"/>
                </a:lnTo>
                <a:close/>
                <a:moveTo>
                  <a:pt x="5508" y="1844"/>
                </a:moveTo>
                <a:cubicBezTo>
                  <a:pt x="5224" y="2008"/>
                  <a:pt x="5224" y="2008"/>
                  <a:pt x="5224" y="2008"/>
                </a:cubicBezTo>
                <a:cubicBezTo>
                  <a:pt x="5224" y="1679"/>
                  <a:pt x="5224" y="1679"/>
                  <a:pt x="5224" y="1679"/>
                </a:cubicBezTo>
                <a:cubicBezTo>
                  <a:pt x="5509" y="1515"/>
                  <a:pt x="5509" y="1515"/>
                  <a:pt x="5509" y="1515"/>
                </a:cubicBezTo>
                <a:lnTo>
                  <a:pt x="5508" y="1844"/>
                </a:lnTo>
                <a:close/>
                <a:moveTo>
                  <a:pt x="2904" y="3024"/>
                </a:moveTo>
                <a:cubicBezTo>
                  <a:pt x="3191" y="3189"/>
                  <a:pt x="3191" y="3189"/>
                  <a:pt x="3191" y="3189"/>
                </a:cubicBezTo>
                <a:cubicBezTo>
                  <a:pt x="3191" y="3519"/>
                  <a:pt x="3191" y="3519"/>
                  <a:pt x="3191" y="3519"/>
                </a:cubicBezTo>
                <a:cubicBezTo>
                  <a:pt x="2954" y="3656"/>
                  <a:pt x="2954" y="3656"/>
                  <a:pt x="2954" y="3656"/>
                </a:cubicBezTo>
                <a:cubicBezTo>
                  <a:pt x="2944" y="3639"/>
                  <a:pt x="2925" y="3628"/>
                  <a:pt x="2904" y="3628"/>
                </a:cubicBezTo>
                <a:cubicBezTo>
                  <a:pt x="2883" y="3628"/>
                  <a:pt x="2864" y="3640"/>
                  <a:pt x="2854" y="3657"/>
                </a:cubicBezTo>
                <a:cubicBezTo>
                  <a:pt x="2616" y="3518"/>
                  <a:pt x="2616" y="3518"/>
                  <a:pt x="2616" y="3518"/>
                </a:cubicBezTo>
                <a:cubicBezTo>
                  <a:pt x="2616" y="3504"/>
                  <a:pt x="2616" y="3504"/>
                  <a:pt x="2616" y="3504"/>
                </a:cubicBezTo>
                <a:cubicBezTo>
                  <a:pt x="2616" y="3191"/>
                  <a:pt x="2616" y="3191"/>
                  <a:pt x="2616" y="3191"/>
                </a:cubicBezTo>
                <a:lnTo>
                  <a:pt x="2904" y="3024"/>
                </a:lnTo>
                <a:close/>
                <a:moveTo>
                  <a:pt x="2616" y="3179"/>
                </a:moveTo>
                <a:cubicBezTo>
                  <a:pt x="2617" y="2517"/>
                  <a:pt x="2617" y="2517"/>
                  <a:pt x="2617" y="2517"/>
                </a:cubicBezTo>
                <a:cubicBezTo>
                  <a:pt x="2858" y="2378"/>
                  <a:pt x="2858" y="2378"/>
                  <a:pt x="2858" y="2378"/>
                </a:cubicBezTo>
                <a:cubicBezTo>
                  <a:pt x="2867" y="2391"/>
                  <a:pt x="2882" y="2400"/>
                  <a:pt x="2899" y="2401"/>
                </a:cubicBezTo>
                <a:cubicBezTo>
                  <a:pt x="2899" y="3016"/>
                  <a:pt x="2899" y="3016"/>
                  <a:pt x="2899" y="3016"/>
                </a:cubicBezTo>
                <a:lnTo>
                  <a:pt x="2616" y="3179"/>
                </a:lnTo>
                <a:close/>
                <a:moveTo>
                  <a:pt x="2874" y="4335"/>
                </a:moveTo>
                <a:cubicBezTo>
                  <a:pt x="2616" y="4184"/>
                  <a:pt x="2616" y="4184"/>
                  <a:pt x="2616" y="4184"/>
                </a:cubicBezTo>
                <a:cubicBezTo>
                  <a:pt x="2616" y="3524"/>
                  <a:pt x="2616" y="3524"/>
                  <a:pt x="2616" y="3524"/>
                </a:cubicBezTo>
                <a:cubicBezTo>
                  <a:pt x="2852" y="3661"/>
                  <a:pt x="2852" y="3661"/>
                  <a:pt x="2852" y="3661"/>
                </a:cubicBezTo>
                <a:cubicBezTo>
                  <a:pt x="2848" y="3669"/>
                  <a:pt x="2846" y="3677"/>
                  <a:pt x="2846" y="3686"/>
                </a:cubicBezTo>
                <a:cubicBezTo>
                  <a:pt x="2846" y="3717"/>
                  <a:pt x="2870" y="3742"/>
                  <a:pt x="2901" y="3744"/>
                </a:cubicBezTo>
                <a:cubicBezTo>
                  <a:pt x="2901" y="4319"/>
                  <a:pt x="2901" y="4319"/>
                  <a:pt x="2901" y="4319"/>
                </a:cubicBezTo>
                <a:cubicBezTo>
                  <a:pt x="2890" y="4320"/>
                  <a:pt x="2880" y="4326"/>
                  <a:pt x="2874" y="4335"/>
                </a:cubicBezTo>
                <a:close/>
                <a:moveTo>
                  <a:pt x="2899" y="5022"/>
                </a:moveTo>
                <a:cubicBezTo>
                  <a:pt x="2616" y="5185"/>
                  <a:pt x="2616" y="5185"/>
                  <a:pt x="2616" y="5185"/>
                </a:cubicBezTo>
                <a:cubicBezTo>
                  <a:pt x="2615" y="4859"/>
                  <a:pt x="2615" y="4859"/>
                  <a:pt x="2615" y="4859"/>
                </a:cubicBezTo>
                <a:cubicBezTo>
                  <a:pt x="2899" y="4695"/>
                  <a:pt x="2899" y="4695"/>
                  <a:pt x="2899" y="4695"/>
                </a:cubicBezTo>
                <a:lnTo>
                  <a:pt x="2899" y="5022"/>
                </a:lnTo>
                <a:close/>
                <a:moveTo>
                  <a:pt x="2940" y="4355"/>
                </a:moveTo>
                <a:cubicBezTo>
                  <a:pt x="2940" y="4351"/>
                  <a:pt x="2939" y="4347"/>
                  <a:pt x="2938" y="4344"/>
                </a:cubicBezTo>
                <a:cubicBezTo>
                  <a:pt x="3191" y="4196"/>
                  <a:pt x="3191" y="4196"/>
                  <a:pt x="3191" y="4196"/>
                </a:cubicBezTo>
                <a:cubicBezTo>
                  <a:pt x="3191" y="4519"/>
                  <a:pt x="3191" y="4519"/>
                  <a:pt x="3191" y="4519"/>
                </a:cubicBezTo>
                <a:cubicBezTo>
                  <a:pt x="2936" y="4371"/>
                  <a:pt x="2936" y="4371"/>
                  <a:pt x="2936" y="4371"/>
                </a:cubicBezTo>
                <a:cubicBezTo>
                  <a:pt x="2938" y="4366"/>
                  <a:pt x="2940" y="4361"/>
                  <a:pt x="2940" y="4355"/>
                </a:cubicBezTo>
                <a:close/>
                <a:moveTo>
                  <a:pt x="3189" y="4524"/>
                </a:moveTo>
                <a:cubicBezTo>
                  <a:pt x="2909" y="4684"/>
                  <a:pt x="2909" y="4684"/>
                  <a:pt x="2909" y="4684"/>
                </a:cubicBezTo>
                <a:cubicBezTo>
                  <a:pt x="2909" y="4390"/>
                  <a:pt x="2909" y="4390"/>
                  <a:pt x="2909" y="4390"/>
                </a:cubicBezTo>
                <a:cubicBezTo>
                  <a:pt x="2919" y="4389"/>
                  <a:pt x="2928" y="4383"/>
                  <a:pt x="2933" y="4375"/>
                </a:cubicBezTo>
                <a:lnTo>
                  <a:pt x="3189" y="4524"/>
                </a:lnTo>
                <a:close/>
                <a:moveTo>
                  <a:pt x="2906" y="4319"/>
                </a:moveTo>
                <a:cubicBezTo>
                  <a:pt x="2906" y="3744"/>
                  <a:pt x="2906" y="3744"/>
                  <a:pt x="2906" y="3744"/>
                </a:cubicBezTo>
                <a:cubicBezTo>
                  <a:pt x="2937" y="3743"/>
                  <a:pt x="2962" y="3718"/>
                  <a:pt x="2962" y="3686"/>
                </a:cubicBezTo>
                <a:cubicBezTo>
                  <a:pt x="2962" y="3677"/>
                  <a:pt x="2960" y="3668"/>
                  <a:pt x="2956" y="3660"/>
                </a:cubicBezTo>
                <a:cubicBezTo>
                  <a:pt x="3191" y="3524"/>
                  <a:pt x="3191" y="3524"/>
                  <a:pt x="3191" y="3524"/>
                </a:cubicBezTo>
                <a:cubicBezTo>
                  <a:pt x="3191" y="4185"/>
                  <a:pt x="3191" y="4185"/>
                  <a:pt x="3191" y="4185"/>
                </a:cubicBezTo>
                <a:cubicBezTo>
                  <a:pt x="2934" y="4335"/>
                  <a:pt x="2934" y="4335"/>
                  <a:pt x="2934" y="4335"/>
                </a:cubicBezTo>
                <a:cubicBezTo>
                  <a:pt x="2928" y="4326"/>
                  <a:pt x="2917" y="4320"/>
                  <a:pt x="2906" y="4319"/>
                </a:cubicBezTo>
                <a:close/>
                <a:moveTo>
                  <a:pt x="2909" y="3016"/>
                </a:moveTo>
                <a:cubicBezTo>
                  <a:pt x="2909" y="2401"/>
                  <a:pt x="2909" y="2401"/>
                  <a:pt x="2909" y="2401"/>
                </a:cubicBezTo>
                <a:cubicBezTo>
                  <a:pt x="2925" y="2399"/>
                  <a:pt x="2939" y="2390"/>
                  <a:pt x="2947" y="2377"/>
                </a:cubicBezTo>
                <a:cubicBezTo>
                  <a:pt x="3191" y="2518"/>
                  <a:pt x="3191" y="2518"/>
                  <a:pt x="3191" y="2518"/>
                </a:cubicBezTo>
                <a:cubicBezTo>
                  <a:pt x="3191" y="3178"/>
                  <a:pt x="3191" y="3178"/>
                  <a:pt x="3191" y="3178"/>
                </a:cubicBezTo>
                <a:lnTo>
                  <a:pt x="2909" y="3016"/>
                </a:lnTo>
                <a:close/>
                <a:moveTo>
                  <a:pt x="2905" y="2015"/>
                </a:moveTo>
                <a:cubicBezTo>
                  <a:pt x="3188" y="2180"/>
                  <a:pt x="3188" y="2180"/>
                  <a:pt x="3188" y="2180"/>
                </a:cubicBezTo>
                <a:cubicBezTo>
                  <a:pt x="2947" y="2319"/>
                  <a:pt x="2947" y="2319"/>
                  <a:pt x="2947" y="2319"/>
                </a:cubicBezTo>
                <a:cubicBezTo>
                  <a:pt x="2938" y="2305"/>
                  <a:pt x="2923" y="2296"/>
                  <a:pt x="2906" y="2295"/>
                </a:cubicBezTo>
                <a:lnTo>
                  <a:pt x="2905" y="2015"/>
                </a:lnTo>
                <a:close/>
                <a:moveTo>
                  <a:pt x="3198" y="2185"/>
                </a:moveTo>
                <a:cubicBezTo>
                  <a:pt x="3477" y="2348"/>
                  <a:pt x="3477" y="2348"/>
                  <a:pt x="3477" y="2348"/>
                </a:cubicBezTo>
                <a:cubicBezTo>
                  <a:pt x="3192" y="2513"/>
                  <a:pt x="3192" y="2513"/>
                  <a:pt x="3192" y="2513"/>
                </a:cubicBezTo>
                <a:cubicBezTo>
                  <a:pt x="2950" y="2373"/>
                  <a:pt x="2950" y="2373"/>
                  <a:pt x="2950" y="2373"/>
                </a:cubicBezTo>
                <a:cubicBezTo>
                  <a:pt x="2953" y="2365"/>
                  <a:pt x="2956" y="2357"/>
                  <a:pt x="2956" y="2348"/>
                </a:cubicBezTo>
                <a:cubicBezTo>
                  <a:pt x="2956" y="2341"/>
                  <a:pt x="2954" y="2334"/>
                  <a:pt x="2952" y="2328"/>
                </a:cubicBezTo>
                <a:lnTo>
                  <a:pt x="3198" y="2185"/>
                </a:lnTo>
                <a:close/>
                <a:moveTo>
                  <a:pt x="3196" y="3516"/>
                </a:moveTo>
                <a:cubicBezTo>
                  <a:pt x="3196" y="3192"/>
                  <a:pt x="3196" y="3192"/>
                  <a:pt x="3196" y="3192"/>
                </a:cubicBezTo>
                <a:cubicBezTo>
                  <a:pt x="3450" y="3338"/>
                  <a:pt x="3450" y="3338"/>
                  <a:pt x="3450" y="3338"/>
                </a:cubicBezTo>
                <a:cubicBezTo>
                  <a:pt x="3448" y="3343"/>
                  <a:pt x="3446" y="3348"/>
                  <a:pt x="3446" y="3354"/>
                </a:cubicBezTo>
                <a:cubicBezTo>
                  <a:pt x="3446" y="3359"/>
                  <a:pt x="3448" y="3364"/>
                  <a:pt x="3450" y="3369"/>
                </a:cubicBezTo>
                <a:lnTo>
                  <a:pt x="3196" y="3516"/>
                </a:lnTo>
                <a:close/>
                <a:moveTo>
                  <a:pt x="3452" y="3373"/>
                </a:moveTo>
                <a:cubicBezTo>
                  <a:pt x="3458" y="3382"/>
                  <a:pt x="3468" y="3388"/>
                  <a:pt x="3479" y="3390"/>
                </a:cubicBezTo>
                <a:cubicBezTo>
                  <a:pt x="3478" y="4018"/>
                  <a:pt x="3478" y="4018"/>
                  <a:pt x="3478" y="4018"/>
                </a:cubicBezTo>
                <a:cubicBezTo>
                  <a:pt x="3196" y="4182"/>
                  <a:pt x="3196" y="4182"/>
                  <a:pt x="3196" y="4182"/>
                </a:cubicBezTo>
                <a:cubicBezTo>
                  <a:pt x="3196" y="3522"/>
                  <a:pt x="3196" y="3522"/>
                  <a:pt x="3196" y="3522"/>
                </a:cubicBezTo>
                <a:lnTo>
                  <a:pt x="3452" y="3373"/>
                </a:lnTo>
                <a:close/>
                <a:moveTo>
                  <a:pt x="3196" y="3180"/>
                </a:moveTo>
                <a:cubicBezTo>
                  <a:pt x="3196" y="2521"/>
                  <a:pt x="3196" y="2521"/>
                  <a:pt x="3196" y="2521"/>
                </a:cubicBezTo>
                <a:cubicBezTo>
                  <a:pt x="3480" y="2686"/>
                  <a:pt x="3480" y="2686"/>
                  <a:pt x="3480" y="2686"/>
                </a:cubicBezTo>
                <a:cubicBezTo>
                  <a:pt x="3480" y="3318"/>
                  <a:pt x="3480" y="3318"/>
                  <a:pt x="3480" y="3318"/>
                </a:cubicBezTo>
                <a:cubicBezTo>
                  <a:pt x="3471" y="3319"/>
                  <a:pt x="3462" y="3323"/>
                  <a:pt x="3456" y="3330"/>
                </a:cubicBezTo>
                <a:lnTo>
                  <a:pt x="3196" y="3180"/>
                </a:lnTo>
                <a:close/>
                <a:moveTo>
                  <a:pt x="3483" y="4027"/>
                </a:moveTo>
                <a:cubicBezTo>
                  <a:pt x="4014" y="4332"/>
                  <a:pt x="4014" y="4332"/>
                  <a:pt x="4014" y="4332"/>
                </a:cubicBezTo>
                <a:cubicBezTo>
                  <a:pt x="4010" y="4339"/>
                  <a:pt x="4008" y="4347"/>
                  <a:pt x="4008" y="4355"/>
                </a:cubicBezTo>
                <a:cubicBezTo>
                  <a:pt x="4008" y="4364"/>
                  <a:pt x="4011" y="4372"/>
                  <a:pt x="4015" y="4380"/>
                </a:cubicBezTo>
                <a:cubicBezTo>
                  <a:pt x="3483" y="4689"/>
                  <a:pt x="3483" y="4689"/>
                  <a:pt x="3483" y="4689"/>
                </a:cubicBezTo>
                <a:cubicBezTo>
                  <a:pt x="3196" y="4522"/>
                  <a:pt x="3196" y="4522"/>
                  <a:pt x="3196" y="4522"/>
                </a:cubicBezTo>
                <a:cubicBezTo>
                  <a:pt x="3196" y="4194"/>
                  <a:pt x="3196" y="4194"/>
                  <a:pt x="3196" y="4194"/>
                </a:cubicBezTo>
                <a:lnTo>
                  <a:pt x="3483" y="4027"/>
                </a:lnTo>
                <a:close/>
                <a:moveTo>
                  <a:pt x="3480" y="5309"/>
                </a:moveTo>
                <a:cubicBezTo>
                  <a:pt x="3464" y="5310"/>
                  <a:pt x="3450" y="5318"/>
                  <a:pt x="3441" y="5330"/>
                </a:cubicBezTo>
                <a:cubicBezTo>
                  <a:pt x="3201" y="5191"/>
                  <a:pt x="3201" y="5191"/>
                  <a:pt x="3201" y="5191"/>
                </a:cubicBezTo>
                <a:cubicBezTo>
                  <a:pt x="3480" y="5028"/>
                  <a:pt x="3480" y="5028"/>
                  <a:pt x="3480" y="5028"/>
                </a:cubicBezTo>
                <a:lnTo>
                  <a:pt x="3480" y="5309"/>
                </a:lnTo>
                <a:close/>
                <a:moveTo>
                  <a:pt x="3485" y="5021"/>
                </a:moveTo>
                <a:cubicBezTo>
                  <a:pt x="3485" y="4693"/>
                  <a:pt x="3485" y="4693"/>
                  <a:pt x="3485" y="4693"/>
                </a:cubicBezTo>
                <a:cubicBezTo>
                  <a:pt x="4017" y="4384"/>
                  <a:pt x="4017" y="4384"/>
                  <a:pt x="4017" y="4384"/>
                </a:cubicBezTo>
                <a:cubicBezTo>
                  <a:pt x="4026" y="4398"/>
                  <a:pt x="4041" y="4407"/>
                  <a:pt x="4059" y="4408"/>
                </a:cubicBezTo>
                <a:cubicBezTo>
                  <a:pt x="4059" y="5022"/>
                  <a:pt x="4059" y="5022"/>
                  <a:pt x="4059" y="5022"/>
                </a:cubicBezTo>
                <a:cubicBezTo>
                  <a:pt x="3772" y="5187"/>
                  <a:pt x="3772" y="5187"/>
                  <a:pt x="3772" y="5187"/>
                </a:cubicBezTo>
                <a:lnTo>
                  <a:pt x="3485" y="5021"/>
                </a:lnTo>
                <a:close/>
                <a:moveTo>
                  <a:pt x="3768" y="5190"/>
                </a:moveTo>
                <a:cubicBezTo>
                  <a:pt x="3526" y="5330"/>
                  <a:pt x="3526" y="5330"/>
                  <a:pt x="3526" y="5330"/>
                </a:cubicBezTo>
                <a:cubicBezTo>
                  <a:pt x="3517" y="5317"/>
                  <a:pt x="3502" y="5309"/>
                  <a:pt x="3485" y="5308"/>
                </a:cubicBezTo>
                <a:cubicBezTo>
                  <a:pt x="3485" y="5027"/>
                  <a:pt x="3485" y="5027"/>
                  <a:pt x="3485" y="5027"/>
                </a:cubicBezTo>
                <a:lnTo>
                  <a:pt x="3768" y="5190"/>
                </a:lnTo>
                <a:close/>
                <a:moveTo>
                  <a:pt x="3782" y="5193"/>
                </a:moveTo>
                <a:cubicBezTo>
                  <a:pt x="4063" y="5030"/>
                  <a:pt x="4063" y="5030"/>
                  <a:pt x="4063" y="5030"/>
                </a:cubicBezTo>
                <a:cubicBezTo>
                  <a:pt x="4636" y="5360"/>
                  <a:pt x="4636" y="5360"/>
                  <a:pt x="4636" y="5360"/>
                </a:cubicBezTo>
                <a:cubicBezTo>
                  <a:pt x="4354" y="5523"/>
                  <a:pt x="4354" y="5523"/>
                  <a:pt x="4354" y="5523"/>
                </a:cubicBezTo>
                <a:lnTo>
                  <a:pt x="3782" y="5193"/>
                </a:lnTo>
                <a:close/>
                <a:moveTo>
                  <a:pt x="4351" y="6527"/>
                </a:moveTo>
                <a:cubicBezTo>
                  <a:pt x="4071" y="6365"/>
                  <a:pt x="4071" y="6365"/>
                  <a:pt x="4071" y="6365"/>
                </a:cubicBezTo>
                <a:cubicBezTo>
                  <a:pt x="4351" y="6203"/>
                  <a:pt x="4351" y="6203"/>
                  <a:pt x="4351" y="6203"/>
                </a:cubicBezTo>
                <a:lnTo>
                  <a:pt x="4351" y="6527"/>
                </a:lnTo>
                <a:close/>
                <a:moveTo>
                  <a:pt x="6327" y="5023"/>
                </a:moveTo>
                <a:cubicBezTo>
                  <a:pt x="6327" y="5032"/>
                  <a:pt x="6329" y="5040"/>
                  <a:pt x="6333" y="5047"/>
                </a:cubicBezTo>
                <a:cubicBezTo>
                  <a:pt x="6096" y="5184"/>
                  <a:pt x="6096" y="5184"/>
                  <a:pt x="6096" y="5184"/>
                </a:cubicBezTo>
                <a:cubicBezTo>
                  <a:pt x="6092" y="4857"/>
                  <a:pt x="6092" y="4857"/>
                  <a:pt x="6092" y="4857"/>
                </a:cubicBezTo>
                <a:cubicBezTo>
                  <a:pt x="6092" y="4525"/>
                  <a:pt x="6092" y="4525"/>
                  <a:pt x="6092" y="4525"/>
                </a:cubicBezTo>
                <a:cubicBezTo>
                  <a:pt x="6376" y="4361"/>
                  <a:pt x="6376" y="4361"/>
                  <a:pt x="6376" y="4361"/>
                </a:cubicBezTo>
                <a:cubicBezTo>
                  <a:pt x="6377" y="4970"/>
                  <a:pt x="6377" y="4970"/>
                  <a:pt x="6377" y="4970"/>
                </a:cubicBezTo>
                <a:cubicBezTo>
                  <a:pt x="6349" y="4972"/>
                  <a:pt x="6327" y="4995"/>
                  <a:pt x="6327" y="5023"/>
                </a:cubicBezTo>
                <a:close/>
                <a:moveTo>
                  <a:pt x="6322" y="3686"/>
                </a:moveTo>
                <a:cubicBezTo>
                  <a:pt x="6322" y="3717"/>
                  <a:pt x="6347" y="3743"/>
                  <a:pt x="6378" y="3744"/>
                </a:cubicBezTo>
                <a:cubicBezTo>
                  <a:pt x="6378" y="4013"/>
                  <a:pt x="6378" y="4013"/>
                  <a:pt x="6378" y="4013"/>
                </a:cubicBezTo>
                <a:cubicBezTo>
                  <a:pt x="5807" y="3686"/>
                  <a:pt x="5807" y="3686"/>
                  <a:pt x="5807" y="3686"/>
                </a:cubicBezTo>
                <a:cubicBezTo>
                  <a:pt x="5807" y="3357"/>
                  <a:pt x="5807" y="3357"/>
                  <a:pt x="5807" y="3357"/>
                </a:cubicBezTo>
                <a:cubicBezTo>
                  <a:pt x="6329" y="3660"/>
                  <a:pt x="6329" y="3660"/>
                  <a:pt x="6329" y="3660"/>
                </a:cubicBezTo>
                <a:cubicBezTo>
                  <a:pt x="6325" y="3668"/>
                  <a:pt x="6322" y="3677"/>
                  <a:pt x="6322" y="3686"/>
                </a:cubicBezTo>
                <a:close/>
                <a:moveTo>
                  <a:pt x="5859" y="2685"/>
                </a:moveTo>
                <a:cubicBezTo>
                  <a:pt x="5859" y="2674"/>
                  <a:pt x="5856" y="2665"/>
                  <a:pt x="5852" y="2657"/>
                </a:cubicBezTo>
                <a:cubicBezTo>
                  <a:pt x="6337" y="2376"/>
                  <a:pt x="6337" y="2376"/>
                  <a:pt x="6337" y="2376"/>
                </a:cubicBezTo>
                <a:cubicBezTo>
                  <a:pt x="6346" y="2389"/>
                  <a:pt x="6360" y="2399"/>
                  <a:pt x="6376" y="2401"/>
                </a:cubicBezTo>
                <a:cubicBezTo>
                  <a:pt x="6376" y="3015"/>
                  <a:pt x="6376" y="3015"/>
                  <a:pt x="6376" y="3015"/>
                </a:cubicBezTo>
                <a:cubicBezTo>
                  <a:pt x="5804" y="3346"/>
                  <a:pt x="5804" y="3346"/>
                  <a:pt x="5804" y="3346"/>
                </a:cubicBezTo>
                <a:cubicBezTo>
                  <a:pt x="5803" y="2743"/>
                  <a:pt x="5803" y="2743"/>
                  <a:pt x="5803" y="2743"/>
                </a:cubicBezTo>
                <a:cubicBezTo>
                  <a:pt x="5834" y="2741"/>
                  <a:pt x="5859" y="2716"/>
                  <a:pt x="5859" y="2685"/>
                </a:cubicBezTo>
                <a:close/>
                <a:moveTo>
                  <a:pt x="5743" y="2685"/>
                </a:moveTo>
                <a:cubicBezTo>
                  <a:pt x="5743" y="2716"/>
                  <a:pt x="5767" y="2741"/>
                  <a:pt x="5798" y="2743"/>
                </a:cubicBezTo>
                <a:cubicBezTo>
                  <a:pt x="5799" y="3346"/>
                  <a:pt x="5799" y="3346"/>
                  <a:pt x="5799" y="3346"/>
                </a:cubicBezTo>
                <a:cubicBezTo>
                  <a:pt x="5228" y="3014"/>
                  <a:pt x="5228" y="3014"/>
                  <a:pt x="5228" y="3014"/>
                </a:cubicBezTo>
                <a:cubicBezTo>
                  <a:pt x="5227" y="2354"/>
                  <a:pt x="5227" y="2354"/>
                  <a:pt x="5227" y="2354"/>
                </a:cubicBezTo>
                <a:cubicBezTo>
                  <a:pt x="5750" y="2657"/>
                  <a:pt x="5750" y="2657"/>
                  <a:pt x="5750" y="2657"/>
                </a:cubicBezTo>
                <a:cubicBezTo>
                  <a:pt x="5745" y="2665"/>
                  <a:pt x="5743" y="2674"/>
                  <a:pt x="5743" y="2685"/>
                </a:cubicBezTo>
                <a:close/>
                <a:moveTo>
                  <a:pt x="5513" y="3850"/>
                </a:moveTo>
                <a:cubicBezTo>
                  <a:pt x="5512" y="3521"/>
                  <a:pt x="5512" y="3521"/>
                  <a:pt x="5512" y="3521"/>
                </a:cubicBezTo>
                <a:cubicBezTo>
                  <a:pt x="5797" y="3357"/>
                  <a:pt x="5797" y="3357"/>
                  <a:pt x="5797" y="3357"/>
                </a:cubicBezTo>
                <a:cubicBezTo>
                  <a:pt x="5797" y="3686"/>
                  <a:pt x="5797" y="3686"/>
                  <a:pt x="5797" y="3686"/>
                </a:cubicBezTo>
                <a:lnTo>
                  <a:pt x="5513" y="3850"/>
                </a:lnTo>
                <a:close/>
                <a:moveTo>
                  <a:pt x="5797" y="3692"/>
                </a:moveTo>
                <a:cubicBezTo>
                  <a:pt x="5798" y="4019"/>
                  <a:pt x="5798" y="4019"/>
                  <a:pt x="5798" y="4019"/>
                </a:cubicBezTo>
                <a:cubicBezTo>
                  <a:pt x="5515" y="4182"/>
                  <a:pt x="5515" y="4182"/>
                  <a:pt x="5515" y="4182"/>
                </a:cubicBezTo>
                <a:cubicBezTo>
                  <a:pt x="5513" y="3856"/>
                  <a:pt x="5513" y="3856"/>
                  <a:pt x="5513" y="3856"/>
                </a:cubicBezTo>
                <a:lnTo>
                  <a:pt x="5797" y="3692"/>
                </a:lnTo>
                <a:close/>
                <a:moveTo>
                  <a:pt x="5802" y="4027"/>
                </a:moveTo>
                <a:cubicBezTo>
                  <a:pt x="6081" y="4189"/>
                  <a:pt x="6081" y="4189"/>
                  <a:pt x="6081" y="4189"/>
                </a:cubicBezTo>
                <a:cubicBezTo>
                  <a:pt x="5516" y="4521"/>
                  <a:pt x="5516" y="4521"/>
                  <a:pt x="5516" y="4521"/>
                </a:cubicBezTo>
                <a:cubicBezTo>
                  <a:pt x="5515" y="4193"/>
                  <a:pt x="5515" y="4193"/>
                  <a:pt x="5515" y="4193"/>
                </a:cubicBezTo>
                <a:lnTo>
                  <a:pt x="5802" y="4027"/>
                </a:lnTo>
                <a:close/>
                <a:moveTo>
                  <a:pt x="6378" y="4018"/>
                </a:moveTo>
                <a:cubicBezTo>
                  <a:pt x="6379" y="4350"/>
                  <a:pt x="6379" y="4350"/>
                  <a:pt x="6379" y="4350"/>
                </a:cubicBezTo>
                <a:cubicBezTo>
                  <a:pt x="6092" y="4184"/>
                  <a:pt x="6092" y="4184"/>
                  <a:pt x="6092" y="4184"/>
                </a:cubicBezTo>
                <a:cubicBezTo>
                  <a:pt x="6092" y="4182"/>
                  <a:pt x="6092" y="4182"/>
                  <a:pt x="6092" y="4182"/>
                </a:cubicBezTo>
                <a:cubicBezTo>
                  <a:pt x="6091" y="4183"/>
                  <a:pt x="6091" y="4183"/>
                  <a:pt x="6091" y="4183"/>
                </a:cubicBezTo>
                <a:cubicBezTo>
                  <a:pt x="5807" y="4019"/>
                  <a:pt x="5807" y="4019"/>
                  <a:pt x="5807" y="4019"/>
                </a:cubicBezTo>
                <a:cubicBezTo>
                  <a:pt x="5807" y="3692"/>
                  <a:pt x="5807" y="3692"/>
                  <a:pt x="5807" y="3692"/>
                </a:cubicBezTo>
                <a:lnTo>
                  <a:pt x="6378" y="4018"/>
                </a:lnTo>
                <a:close/>
                <a:moveTo>
                  <a:pt x="6373" y="4358"/>
                </a:moveTo>
                <a:cubicBezTo>
                  <a:pt x="6092" y="4520"/>
                  <a:pt x="6092" y="4520"/>
                  <a:pt x="6092" y="4520"/>
                </a:cubicBezTo>
                <a:cubicBezTo>
                  <a:pt x="6092" y="4195"/>
                  <a:pt x="6092" y="4195"/>
                  <a:pt x="6092" y="4195"/>
                </a:cubicBezTo>
                <a:lnTo>
                  <a:pt x="6373" y="4358"/>
                </a:lnTo>
                <a:close/>
                <a:moveTo>
                  <a:pt x="6094" y="5525"/>
                </a:moveTo>
                <a:cubicBezTo>
                  <a:pt x="5812" y="5361"/>
                  <a:pt x="5812" y="5361"/>
                  <a:pt x="5812" y="5361"/>
                </a:cubicBezTo>
                <a:cubicBezTo>
                  <a:pt x="6091" y="5198"/>
                  <a:pt x="6091" y="5198"/>
                  <a:pt x="6091" y="5198"/>
                </a:cubicBezTo>
                <a:lnTo>
                  <a:pt x="6094" y="5525"/>
                </a:lnTo>
                <a:close/>
                <a:moveTo>
                  <a:pt x="5804" y="5354"/>
                </a:moveTo>
                <a:cubicBezTo>
                  <a:pt x="5803" y="4749"/>
                  <a:pt x="5803" y="4749"/>
                  <a:pt x="5803" y="4749"/>
                </a:cubicBezTo>
                <a:cubicBezTo>
                  <a:pt x="5834" y="4748"/>
                  <a:pt x="5859" y="4723"/>
                  <a:pt x="5859" y="4691"/>
                </a:cubicBezTo>
                <a:cubicBezTo>
                  <a:pt x="5859" y="4681"/>
                  <a:pt x="5856" y="4672"/>
                  <a:pt x="5852" y="4664"/>
                </a:cubicBezTo>
                <a:cubicBezTo>
                  <a:pt x="6087" y="4528"/>
                  <a:pt x="6087" y="4528"/>
                  <a:pt x="6087" y="4528"/>
                </a:cubicBezTo>
                <a:cubicBezTo>
                  <a:pt x="6087" y="4857"/>
                  <a:pt x="6087" y="4857"/>
                  <a:pt x="6087" y="4857"/>
                </a:cubicBezTo>
                <a:cubicBezTo>
                  <a:pt x="6091" y="5187"/>
                  <a:pt x="6091" y="5187"/>
                  <a:pt x="6091" y="5187"/>
                </a:cubicBezTo>
                <a:lnTo>
                  <a:pt x="5804" y="5354"/>
                </a:lnTo>
                <a:close/>
                <a:moveTo>
                  <a:pt x="5801" y="4633"/>
                </a:moveTo>
                <a:cubicBezTo>
                  <a:pt x="5780" y="4633"/>
                  <a:pt x="5762" y="4644"/>
                  <a:pt x="5752" y="4660"/>
                </a:cubicBezTo>
                <a:cubicBezTo>
                  <a:pt x="5519" y="4525"/>
                  <a:pt x="5519" y="4525"/>
                  <a:pt x="5519" y="4525"/>
                </a:cubicBezTo>
                <a:cubicBezTo>
                  <a:pt x="6086" y="4191"/>
                  <a:pt x="6086" y="4191"/>
                  <a:pt x="6086" y="4191"/>
                </a:cubicBezTo>
                <a:cubicBezTo>
                  <a:pt x="6087" y="4192"/>
                  <a:pt x="6087" y="4192"/>
                  <a:pt x="6087" y="4192"/>
                </a:cubicBezTo>
                <a:cubicBezTo>
                  <a:pt x="6087" y="4523"/>
                  <a:pt x="6087" y="4523"/>
                  <a:pt x="6087" y="4523"/>
                </a:cubicBezTo>
                <a:cubicBezTo>
                  <a:pt x="5850" y="4660"/>
                  <a:pt x="5850" y="4660"/>
                  <a:pt x="5850" y="4660"/>
                </a:cubicBezTo>
                <a:cubicBezTo>
                  <a:pt x="5839" y="4644"/>
                  <a:pt x="5821" y="4633"/>
                  <a:pt x="5801" y="4633"/>
                </a:cubicBezTo>
                <a:close/>
                <a:moveTo>
                  <a:pt x="5799" y="5353"/>
                </a:moveTo>
                <a:cubicBezTo>
                  <a:pt x="5228" y="5021"/>
                  <a:pt x="5228" y="5021"/>
                  <a:pt x="5228" y="5021"/>
                </a:cubicBezTo>
                <a:cubicBezTo>
                  <a:pt x="5227" y="4393"/>
                  <a:pt x="5227" y="4393"/>
                  <a:pt x="5227" y="4393"/>
                </a:cubicBezTo>
                <a:cubicBezTo>
                  <a:pt x="5237" y="4391"/>
                  <a:pt x="5246" y="4385"/>
                  <a:pt x="5252" y="4376"/>
                </a:cubicBezTo>
                <a:cubicBezTo>
                  <a:pt x="5511" y="4526"/>
                  <a:pt x="5511" y="4526"/>
                  <a:pt x="5511" y="4526"/>
                </a:cubicBezTo>
                <a:cubicBezTo>
                  <a:pt x="5511" y="4529"/>
                  <a:pt x="5511" y="4529"/>
                  <a:pt x="5511" y="4529"/>
                </a:cubicBezTo>
                <a:cubicBezTo>
                  <a:pt x="5514" y="4528"/>
                  <a:pt x="5514" y="4528"/>
                  <a:pt x="5514" y="4528"/>
                </a:cubicBezTo>
                <a:cubicBezTo>
                  <a:pt x="5749" y="4664"/>
                  <a:pt x="5749" y="4664"/>
                  <a:pt x="5749" y="4664"/>
                </a:cubicBezTo>
                <a:cubicBezTo>
                  <a:pt x="5745" y="4672"/>
                  <a:pt x="5743" y="4681"/>
                  <a:pt x="5743" y="4691"/>
                </a:cubicBezTo>
                <a:cubicBezTo>
                  <a:pt x="5743" y="4723"/>
                  <a:pt x="5767" y="4748"/>
                  <a:pt x="5798" y="4749"/>
                </a:cubicBezTo>
                <a:lnTo>
                  <a:pt x="5799" y="5353"/>
                </a:lnTo>
                <a:close/>
                <a:moveTo>
                  <a:pt x="5257" y="4358"/>
                </a:moveTo>
                <a:cubicBezTo>
                  <a:pt x="5257" y="4353"/>
                  <a:pt x="5256" y="4348"/>
                  <a:pt x="5254" y="4344"/>
                </a:cubicBezTo>
                <a:cubicBezTo>
                  <a:pt x="5510" y="4196"/>
                  <a:pt x="5510" y="4196"/>
                  <a:pt x="5510" y="4196"/>
                </a:cubicBezTo>
                <a:cubicBezTo>
                  <a:pt x="5511" y="4521"/>
                  <a:pt x="5511" y="4521"/>
                  <a:pt x="5511" y="4521"/>
                </a:cubicBezTo>
                <a:cubicBezTo>
                  <a:pt x="5254" y="4372"/>
                  <a:pt x="5254" y="4372"/>
                  <a:pt x="5254" y="4372"/>
                </a:cubicBezTo>
                <a:cubicBezTo>
                  <a:pt x="5256" y="4367"/>
                  <a:pt x="5257" y="4363"/>
                  <a:pt x="5257" y="4358"/>
                </a:cubicBezTo>
                <a:close/>
                <a:moveTo>
                  <a:pt x="5224" y="4322"/>
                </a:moveTo>
                <a:cubicBezTo>
                  <a:pt x="5224" y="4023"/>
                  <a:pt x="5224" y="4023"/>
                  <a:pt x="5224" y="4023"/>
                </a:cubicBezTo>
                <a:cubicBezTo>
                  <a:pt x="5508" y="3859"/>
                  <a:pt x="5508" y="3859"/>
                  <a:pt x="5508" y="3859"/>
                </a:cubicBezTo>
                <a:cubicBezTo>
                  <a:pt x="5510" y="4185"/>
                  <a:pt x="5510" y="4185"/>
                  <a:pt x="5510" y="4185"/>
                </a:cubicBezTo>
                <a:cubicBezTo>
                  <a:pt x="5249" y="4335"/>
                  <a:pt x="5249" y="4335"/>
                  <a:pt x="5249" y="4335"/>
                </a:cubicBezTo>
                <a:cubicBezTo>
                  <a:pt x="5243" y="4328"/>
                  <a:pt x="5234" y="4323"/>
                  <a:pt x="5224" y="4322"/>
                </a:cubicBezTo>
                <a:close/>
                <a:moveTo>
                  <a:pt x="5224" y="4018"/>
                </a:moveTo>
                <a:cubicBezTo>
                  <a:pt x="5224" y="3688"/>
                  <a:pt x="5224" y="3688"/>
                  <a:pt x="5224" y="3688"/>
                </a:cubicBezTo>
                <a:cubicBezTo>
                  <a:pt x="5507" y="3524"/>
                  <a:pt x="5507" y="3524"/>
                  <a:pt x="5507" y="3524"/>
                </a:cubicBezTo>
                <a:cubicBezTo>
                  <a:pt x="5508" y="3853"/>
                  <a:pt x="5508" y="3853"/>
                  <a:pt x="5508" y="3853"/>
                </a:cubicBezTo>
                <a:lnTo>
                  <a:pt x="5224" y="4018"/>
                </a:lnTo>
                <a:close/>
                <a:moveTo>
                  <a:pt x="5221" y="3683"/>
                </a:moveTo>
                <a:cubicBezTo>
                  <a:pt x="4689" y="3376"/>
                  <a:pt x="4689" y="3376"/>
                  <a:pt x="4689" y="3376"/>
                </a:cubicBezTo>
                <a:cubicBezTo>
                  <a:pt x="4694" y="3368"/>
                  <a:pt x="4696" y="3359"/>
                  <a:pt x="4696" y="3350"/>
                </a:cubicBezTo>
                <a:cubicBezTo>
                  <a:pt x="4696" y="3343"/>
                  <a:pt x="4695" y="3335"/>
                  <a:pt x="4692" y="3329"/>
                </a:cubicBezTo>
                <a:cubicBezTo>
                  <a:pt x="4934" y="3190"/>
                  <a:pt x="4934" y="3190"/>
                  <a:pt x="4934" y="3190"/>
                </a:cubicBezTo>
                <a:cubicBezTo>
                  <a:pt x="5505" y="3520"/>
                  <a:pt x="5505" y="3520"/>
                  <a:pt x="5505" y="3520"/>
                </a:cubicBezTo>
                <a:lnTo>
                  <a:pt x="5221" y="3683"/>
                </a:lnTo>
                <a:close/>
                <a:moveTo>
                  <a:pt x="4938" y="2179"/>
                </a:moveTo>
                <a:cubicBezTo>
                  <a:pt x="5219" y="2017"/>
                  <a:pt x="5219" y="2017"/>
                  <a:pt x="5219" y="2017"/>
                </a:cubicBezTo>
                <a:cubicBezTo>
                  <a:pt x="5219" y="2341"/>
                  <a:pt x="5219" y="2341"/>
                  <a:pt x="5219" y="2341"/>
                </a:cubicBezTo>
                <a:lnTo>
                  <a:pt x="4938" y="2179"/>
                </a:lnTo>
                <a:close/>
                <a:moveTo>
                  <a:pt x="5213" y="2350"/>
                </a:moveTo>
                <a:cubicBezTo>
                  <a:pt x="4935" y="2510"/>
                  <a:pt x="4935" y="2510"/>
                  <a:pt x="4935" y="2510"/>
                </a:cubicBezTo>
                <a:cubicBezTo>
                  <a:pt x="4935" y="2189"/>
                  <a:pt x="4935" y="2189"/>
                  <a:pt x="4935" y="2189"/>
                </a:cubicBezTo>
                <a:lnTo>
                  <a:pt x="5213" y="2350"/>
                </a:lnTo>
                <a:close/>
                <a:moveTo>
                  <a:pt x="5218" y="3014"/>
                </a:moveTo>
                <a:cubicBezTo>
                  <a:pt x="4935" y="3178"/>
                  <a:pt x="4935" y="3178"/>
                  <a:pt x="4935" y="3178"/>
                </a:cubicBezTo>
                <a:cubicBezTo>
                  <a:pt x="4935" y="2516"/>
                  <a:pt x="4935" y="2516"/>
                  <a:pt x="4935" y="2516"/>
                </a:cubicBezTo>
                <a:cubicBezTo>
                  <a:pt x="5217" y="2353"/>
                  <a:pt x="5217" y="2353"/>
                  <a:pt x="5217" y="2353"/>
                </a:cubicBezTo>
                <a:lnTo>
                  <a:pt x="5218" y="3014"/>
                </a:lnTo>
                <a:close/>
                <a:moveTo>
                  <a:pt x="4588" y="2016"/>
                </a:moveTo>
                <a:cubicBezTo>
                  <a:pt x="4588" y="2023"/>
                  <a:pt x="4590" y="2030"/>
                  <a:pt x="4593" y="2037"/>
                </a:cubicBezTo>
                <a:cubicBezTo>
                  <a:pt x="4090" y="2327"/>
                  <a:pt x="4090" y="2327"/>
                  <a:pt x="4090" y="2327"/>
                </a:cubicBezTo>
                <a:cubicBezTo>
                  <a:pt x="4084" y="2320"/>
                  <a:pt x="4075" y="2315"/>
                  <a:pt x="4065" y="2315"/>
                </a:cubicBezTo>
                <a:cubicBezTo>
                  <a:pt x="4064" y="1682"/>
                  <a:pt x="4064" y="1682"/>
                  <a:pt x="4064" y="1682"/>
                </a:cubicBezTo>
                <a:cubicBezTo>
                  <a:pt x="4638" y="1350"/>
                  <a:pt x="4638" y="1350"/>
                  <a:pt x="4638" y="1350"/>
                </a:cubicBezTo>
                <a:cubicBezTo>
                  <a:pt x="4637" y="1963"/>
                  <a:pt x="4637" y="1963"/>
                  <a:pt x="4637" y="1963"/>
                </a:cubicBezTo>
                <a:cubicBezTo>
                  <a:pt x="4610" y="1965"/>
                  <a:pt x="4588" y="1988"/>
                  <a:pt x="4588" y="2016"/>
                </a:cubicBezTo>
                <a:close/>
                <a:moveTo>
                  <a:pt x="4028" y="2350"/>
                </a:moveTo>
                <a:cubicBezTo>
                  <a:pt x="4028" y="2355"/>
                  <a:pt x="4029" y="2360"/>
                  <a:pt x="4030" y="2364"/>
                </a:cubicBezTo>
                <a:cubicBezTo>
                  <a:pt x="3774" y="2513"/>
                  <a:pt x="3774" y="2513"/>
                  <a:pt x="3774" y="2513"/>
                </a:cubicBezTo>
                <a:cubicBezTo>
                  <a:pt x="3773" y="2186"/>
                  <a:pt x="3773" y="2186"/>
                  <a:pt x="3773" y="2186"/>
                </a:cubicBezTo>
                <a:cubicBezTo>
                  <a:pt x="4031" y="2335"/>
                  <a:pt x="4031" y="2335"/>
                  <a:pt x="4031" y="2335"/>
                </a:cubicBezTo>
                <a:cubicBezTo>
                  <a:pt x="4029" y="2340"/>
                  <a:pt x="4028" y="2345"/>
                  <a:pt x="4028" y="2350"/>
                </a:cubicBezTo>
                <a:close/>
                <a:moveTo>
                  <a:pt x="4033" y="2369"/>
                </a:moveTo>
                <a:cubicBezTo>
                  <a:pt x="4038" y="2378"/>
                  <a:pt x="4047" y="2384"/>
                  <a:pt x="4058" y="2386"/>
                </a:cubicBezTo>
                <a:cubicBezTo>
                  <a:pt x="4058" y="3014"/>
                  <a:pt x="4058" y="3014"/>
                  <a:pt x="4058" y="3014"/>
                </a:cubicBezTo>
                <a:cubicBezTo>
                  <a:pt x="3775" y="3178"/>
                  <a:pt x="3775" y="3178"/>
                  <a:pt x="3775" y="3178"/>
                </a:cubicBezTo>
                <a:cubicBezTo>
                  <a:pt x="3774" y="2519"/>
                  <a:pt x="3774" y="2519"/>
                  <a:pt x="3774" y="2519"/>
                </a:cubicBezTo>
                <a:lnTo>
                  <a:pt x="4033" y="2369"/>
                </a:lnTo>
                <a:close/>
                <a:moveTo>
                  <a:pt x="4063" y="3023"/>
                </a:moveTo>
                <a:cubicBezTo>
                  <a:pt x="4594" y="3330"/>
                  <a:pt x="4594" y="3330"/>
                  <a:pt x="4594" y="3330"/>
                </a:cubicBezTo>
                <a:cubicBezTo>
                  <a:pt x="4591" y="3336"/>
                  <a:pt x="4590" y="3343"/>
                  <a:pt x="4590" y="3350"/>
                </a:cubicBezTo>
                <a:cubicBezTo>
                  <a:pt x="4590" y="3359"/>
                  <a:pt x="4592" y="3367"/>
                  <a:pt x="4596" y="3375"/>
                </a:cubicBezTo>
                <a:cubicBezTo>
                  <a:pt x="4336" y="3525"/>
                  <a:pt x="4336" y="3525"/>
                  <a:pt x="4336" y="3525"/>
                </a:cubicBezTo>
                <a:cubicBezTo>
                  <a:pt x="3780" y="3186"/>
                  <a:pt x="3780" y="3186"/>
                  <a:pt x="3780" y="3186"/>
                </a:cubicBezTo>
                <a:lnTo>
                  <a:pt x="4063" y="3023"/>
                </a:lnTo>
                <a:close/>
                <a:moveTo>
                  <a:pt x="4356" y="5187"/>
                </a:moveTo>
                <a:cubicBezTo>
                  <a:pt x="4356" y="5187"/>
                  <a:pt x="4356" y="5187"/>
                  <a:pt x="4356" y="5187"/>
                </a:cubicBezTo>
                <a:cubicBezTo>
                  <a:pt x="4349" y="4523"/>
                  <a:pt x="4349" y="4523"/>
                  <a:pt x="4349" y="4523"/>
                </a:cubicBezTo>
                <a:cubicBezTo>
                  <a:pt x="4640" y="4691"/>
                  <a:pt x="4640" y="4691"/>
                  <a:pt x="4640" y="4691"/>
                </a:cubicBezTo>
                <a:cubicBezTo>
                  <a:pt x="4640" y="5031"/>
                  <a:pt x="4640" y="5031"/>
                  <a:pt x="4640" y="5031"/>
                </a:cubicBezTo>
                <a:lnTo>
                  <a:pt x="4356" y="5187"/>
                </a:lnTo>
                <a:close/>
                <a:moveTo>
                  <a:pt x="4640" y="5036"/>
                </a:moveTo>
                <a:cubicBezTo>
                  <a:pt x="4640" y="5351"/>
                  <a:pt x="4640" y="5351"/>
                  <a:pt x="4640" y="5351"/>
                </a:cubicBezTo>
                <a:cubicBezTo>
                  <a:pt x="4361" y="5190"/>
                  <a:pt x="4361" y="5190"/>
                  <a:pt x="4361" y="5190"/>
                </a:cubicBezTo>
                <a:lnTo>
                  <a:pt x="4640" y="5036"/>
                </a:lnTo>
                <a:close/>
                <a:moveTo>
                  <a:pt x="4351" y="5184"/>
                </a:moveTo>
                <a:cubicBezTo>
                  <a:pt x="4068" y="5022"/>
                  <a:pt x="4068" y="5022"/>
                  <a:pt x="4068" y="5022"/>
                </a:cubicBezTo>
                <a:cubicBezTo>
                  <a:pt x="4068" y="4408"/>
                  <a:pt x="4068" y="4408"/>
                  <a:pt x="4068" y="4408"/>
                </a:cubicBezTo>
                <a:cubicBezTo>
                  <a:pt x="4084" y="4406"/>
                  <a:pt x="4098" y="4397"/>
                  <a:pt x="4106" y="4384"/>
                </a:cubicBezTo>
                <a:cubicBezTo>
                  <a:pt x="4344" y="4520"/>
                  <a:pt x="4344" y="4520"/>
                  <a:pt x="4344" y="4520"/>
                </a:cubicBezTo>
                <a:lnTo>
                  <a:pt x="4351" y="5184"/>
                </a:lnTo>
                <a:close/>
                <a:moveTo>
                  <a:pt x="4115" y="4355"/>
                </a:moveTo>
                <a:cubicBezTo>
                  <a:pt x="4115" y="4347"/>
                  <a:pt x="4113" y="4340"/>
                  <a:pt x="4111" y="4334"/>
                </a:cubicBezTo>
                <a:cubicBezTo>
                  <a:pt x="4341" y="4202"/>
                  <a:pt x="4341" y="4202"/>
                  <a:pt x="4341" y="4202"/>
                </a:cubicBezTo>
                <a:cubicBezTo>
                  <a:pt x="4344" y="4515"/>
                  <a:pt x="4344" y="4515"/>
                  <a:pt x="4344" y="4515"/>
                </a:cubicBezTo>
                <a:cubicBezTo>
                  <a:pt x="4109" y="4379"/>
                  <a:pt x="4109" y="4379"/>
                  <a:pt x="4109" y="4379"/>
                </a:cubicBezTo>
                <a:cubicBezTo>
                  <a:pt x="4113" y="4372"/>
                  <a:pt x="4115" y="4364"/>
                  <a:pt x="4115" y="4355"/>
                </a:cubicBezTo>
                <a:close/>
                <a:moveTo>
                  <a:pt x="4338" y="3529"/>
                </a:moveTo>
                <a:cubicBezTo>
                  <a:pt x="4598" y="3379"/>
                  <a:pt x="4598" y="3379"/>
                  <a:pt x="4598" y="3379"/>
                </a:cubicBezTo>
                <a:cubicBezTo>
                  <a:pt x="4607" y="3392"/>
                  <a:pt x="4621" y="3401"/>
                  <a:pt x="4637" y="3403"/>
                </a:cubicBezTo>
                <a:cubicBezTo>
                  <a:pt x="4638" y="4019"/>
                  <a:pt x="4638" y="4019"/>
                  <a:pt x="4638" y="4019"/>
                </a:cubicBezTo>
                <a:cubicBezTo>
                  <a:pt x="4345" y="4188"/>
                  <a:pt x="4345" y="4188"/>
                  <a:pt x="4345" y="4188"/>
                </a:cubicBezTo>
                <a:lnTo>
                  <a:pt x="4338" y="3529"/>
                </a:lnTo>
                <a:close/>
                <a:moveTo>
                  <a:pt x="4064" y="4302"/>
                </a:moveTo>
                <a:cubicBezTo>
                  <a:pt x="4065" y="3687"/>
                  <a:pt x="4065" y="3687"/>
                  <a:pt x="4065" y="3687"/>
                </a:cubicBezTo>
                <a:cubicBezTo>
                  <a:pt x="4334" y="3532"/>
                  <a:pt x="4334" y="3532"/>
                  <a:pt x="4334" y="3532"/>
                </a:cubicBezTo>
                <a:cubicBezTo>
                  <a:pt x="4340" y="4190"/>
                  <a:pt x="4340" y="4190"/>
                  <a:pt x="4340" y="4190"/>
                </a:cubicBezTo>
                <a:cubicBezTo>
                  <a:pt x="4106" y="4325"/>
                  <a:pt x="4106" y="4325"/>
                  <a:pt x="4106" y="4325"/>
                </a:cubicBezTo>
                <a:cubicBezTo>
                  <a:pt x="4097" y="4312"/>
                  <a:pt x="4082" y="4302"/>
                  <a:pt x="4064" y="4302"/>
                </a:cubicBezTo>
                <a:close/>
                <a:moveTo>
                  <a:pt x="4094" y="2369"/>
                </a:moveTo>
                <a:cubicBezTo>
                  <a:pt x="4640" y="2683"/>
                  <a:pt x="4640" y="2683"/>
                  <a:pt x="4640" y="2683"/>
                </a:cubicBezTo>
                <a:cubicBezTo>
                  <a:pt x="4639" y="3297"/>
                  <a:pt x="4639" y="3297"/>
                  <a:pt x="4639" y="3297"/>
                </a:cubicBezTo>
                <a:cubicBezTo>
                  <a:pt x="4622" y="3298"/>
                  <a:pt x="4607" y="3307"/>
                  <a:pt x="4598" y="3321"/>
                </a:cubicBezTo>
                <a:cubicBezTo>
                  <a:pt x="4067" y="3014"/>
                  <a:pt x="4067" y="3014"/>
                  <a:pt x="4067" y="3014"/>
                </a:cubicBezTo>
                <a:cubicBezTo>
                  <a:pt x="4068" y="2386"/>
                  <a:pt x="4068" y="2386"/>
                  <a:pt x="4068" y="2386"/>
                </a:cubicBezTo>
                <a:cubicBezTo>
                  <a:pt x="4079" y="2384"/>
                  <a:pt x="4088" y="2378"/>
                  <a:pt x="4094" y="2369"/>
                </a:cubicBezTo>
                <a:close/>
                <a:moveTo>
                  <a:pt x="4643" y="4028"/>
                </a:moveTo>
                <a:cubicBezTo>
                  <a:pt x="4930" y="4193"/>
                  <a:pt x="4930" y="4193"/>
                  <a:pt x="4930" y="4193"/>
                </a:cubicBezTo>
                <a:cubicBezTo>
                  <a:pt x="4930" y="4521"/>
                  <a:pt x="4930" y="4521"/>
                  <a:pt x="4930" y="4521"/>
                </a:cubicBezTo>
                <a:cubicBezTo>
                  <a:pt x="4642" y="4687"/>
                  <a:pt x="4642" y="4687"/>
                  <a:pt x="4642" y="4687"/>
                </a:cubicBezTo>
                <a:cubicBezTo>
                  <a:pt x="4349" y="4518"/>
                  <a:pt x="4349" y="4518"/>
                  <a:pt x="4349" y="4518"/>
                </a:cubicBezTo>
                <a:cubicBezTo>
                  <a:pt x="4345" y="4199"/>
                  <a:pt x="4345" y="4199"/>
                  <a:pt x="4345" y="4199"/>
                </a:cubicBezTo>
                <a:lnTo>
                  <a:pt x="4643" y="4028"/>
                </a:lnTo>
                <a:close/>
                <a:moveTo>
                  <a:pt x="4645" y="5351"/>
                </a:moveTo>
                <a:cubicBezTo>
                  <a:pt x="4645" y="5036"/>
                  <a:pt x="4645" y="5036"/>
                  <a:pt x="4645" y="5036"/>
                </a:cubicBezTo>
                <a:cubicBezTo>
                  <a:pt x="4920" y="5192"/>
                  <a:pt x="4920" y="5192"/>
                  <a:pt x="4920" y="5192"/>
                </a:cubicBezTo>
                <a:lnTo>
                  <a:pt x="4645" y="5351"/>
                </a:lnTo>
                <a:close/>
                <a:moveTo>
                  <a:pt x="4930" y="5198"/>
                </a:moveTo>
                <a:cubicBezTo>
                  <a:pt x="4930" y="5521"/>
                  <a:pt x="4930" y="5521"/>
                  <a:pt x="4930" y="5521"/>
                </a:cubicBezTo>
                <a:cubicBezTo>
                  <a:pt x="4649" y="5360"/>
                  <a:pt x="4649" y="5360"/>
                  <a:pt x="4649" y="5360"/>
                </a:cubicBezTo>
                <a:lnTo>
                  <a:pt x="4930" y="5198"/>
                </a:lnTo>
                <a:close/>
                <a:moveTo>
                  <a:pt x="4645" y="5030"/>
                </a:moveTo>
                <a:cubicBezTo>
                  <a:pt x="4645" y="4691"/>
                  <a:pt x="4645" y="4691"/>
                  <a:pt x="4645" y="4691"/>
                </a:cubicBezTo>
                <a:cubicBezTo>
                  <a:pt x="4930" y="4527"/>
                  <a:pt x="4930" y="4527"/>
                  <a:pt x="4930" y="4527"/>
                </a:cubicBezTo>
                <a:cubicBezTo>
                  <a:pt x="4930" y="5187"/>
                  <a:pt x="4930" y="5187"/>
                  <a:pt x="4930" y="5187"/>
                </a:cubicBezTo>
                <a:cubicBezTo>
                  <a:pt x="4925" y="5189"/>
                  <a:pt x="4925" y="5189"/>
                  <a:pt x="4925" y="5189"/>
                </a:cubicBezTo>
                <a:lnTo>
                  <a:pt x="4645" y="5030"/>
                </a:lnTo>
                <a:close/>
                <a:moveTo>
                  <a:pt x="4687" y="3320"/>
                </a:moveTo>
                <a:cubicBezTo>
                  <a:pt x="4678" y="3306"/>
                  <a:pt x="4662" y="3297"/>
                  <a:pt x="4644" y="3297"/>
                </a:cubicBezTo>
                <a:cubicBezTo>
                  <a:pt x="4645" y="2683"/>
                  <a:pt x="4645" y="2683"/>
                  <a:pt x="4645" y="2683"/>
                </a:cubicBezTo>
                <a:cubicBezTo>
                  <a:pt x="4930" y="2519"/>
                  <a:pt x="4930" y="2519"/>
                  <a:pt x="4930" y="2519"/>
                </a:cubicBezTo>
                <a:cubicBezTo>
                  <a:pt x="4930" y="3181"/>
                  <a:pt x="4930" y="3181"/>
                  <a:pt x="4930" y="3181"/>
                </a:cubicBezTo>
                <a:lnTo>
                  <a:pt x="4687" y="3320"/>
                </a:lnTo>
                <a:close/>
                <a:moveTo>
                  <a:pt x="5219" y="4322"/>
                </a:moveTo>
                <a:cubicBezTo>
                  <a:pt x="5209" y="4322"/>
                  <a:pt x="5200" y="4327"/>
                  <a:pt x="5194" y="4335"/>
                </a:cubicBezTo>
                <a:cubicBezTo>
                  <a:pt x="4939" y="4188"/>
                  <a:pt x="4939" y="4188"/>
                  <a:pt x="4939" y="4188"/>
                </a:cubicBezTo>
                <a:cubicBezTo>
                  <a:pt x="5219" y="4026"/>
                  <a:pt x="5219" y="4026"/>
                  <a:pt x="5219" y="4026"/>
                </a:cubicBezTo>
                <a:lnTo>
                  <a:pt x="5219" y="4322"/>
                </a:lnTo>
                <a:close/>
                <a:moveTo>
                  <a:pt x="5218" y="5021"/>
                </a:moveTo>
                <a:cubicBezTo>
                  <a:pt x="4935" y="5184"/>
                  <a:pt x="4935" y="5184"/>
                  <a:pt x="4935" y="5184"/>
                </a:cubicBezTo>
                <a:cubicBezTo>
                  <a:pt x="4935" y="4524"/>
                  <a:pt x="4935" y="4524"/>
                  <a:pt x="4935" y="4524"/>
                </a:cubicBezTo>
                <a:cubicBezTo>
                  <a:pt x="5191" y="4377"/>
                  <a:pt x="5191" y="4377"/>
                  <a:pt x="5191" y="4377"/>
                </a:cubicBezTo>
                <a:cubicBezTo>
                  <a:pt x="5197" y="4386"/>
                  <a:pt x="5206" y="4392"/>
                  <a:pt x="5217" y="4393"/>
                </a:cubicBezTo>
                <a:lnTo>
                  <a:pt x="5218" y="5021"/>
                </a:lnTo>
                <a:close/>
                <a:moveTo>
                  <a:pt x="4935" y="4519"/>
                </a:moveTo>
                <a:cubicBezTo>
                  <a:pt x="4935" y="4196"/>
                  <a:pt x="4935" y="4196"/>
                  <a:pt x="4935" y="4196"/>
                </a:cubicBezTo>
                <a:cubicBezTo>
                  <a:pt x="5189" y="4343"/>
                  <a:pt x="5189" y="4343"/>
                  <a:pt x="5189" y="4343"/>
                </a:cubicBezTo>
                <a:cubicBezTo>
                  <a:pt x="5187" y="4347"/>
                  <a:pt x="5185" y="4352"/>
                  <a:pt x="5185" y="4358"/>
                </a:cubicBezTo>
                <a:cubicBezTo>
                  <a:pt x="5185" y="4363"/>
                  <a:pt x="5187" y="4368"/>
                  <a:pt x="5189" y="4372"/>
                </a:cubicBezTo>
                <a:lnTo>
                  <a:pt x="4935" y="4519"/>
                </a:lnTo>
                <a:close/>
                <a:moveTo>
                  <a:pt x="4935" y="4185"/>
                </a:moveTo>
                <a:cubicBezTo>
                  <a:pt x="4648" y="4019"/>
                  <a:pt x="4648" y="4019"/>
                  <a:pt x="4648" y="4019"/>
                </a:cubicBezTo>
                <a:cubicBezTo>
                  <a:pt x="4647" y="3403"/>
                  <a:pt x="4647" y="3403"/>
                  <a:pt x="4647" y="3403"/>
                </a:cubicBezTo>
                <a:cubicBezTo>
                  <a:pt x="4664" y="3402"/>
                  <a:pt x="4678" y="3393"/>
                  <a:pt x="4687" y="3380"/>
                </a:cubicBezTo>
                <a:cubicBezTo>
                  <a:pt x="5219" y="3688"/>
                  <a:pt x="5219" y="3688"/>
                  <a:pt x="5219" y="3688"/>
                </a:cubicBezTo>
                <a:cubicBezTo>
                  <a:pt x="5219" y="4020"/>
                  <a:pt x="5219" y="4020"/>
                  <a:pt x="5219" y="4020"/>
                </a:cubicBezTo>
                <a:lnTo>
                  <a:pt x="4935" y="4185"/>
                </a:lnTo>
                <a:close/>
                <a:moveTo>
                  <a:pt x="4930" y="6188"/>
                </a:moveTo>
                <a:cubicBezTo>
                  <a:pt x="4677" y="6042"/>
                  <a:pt x="4677" y="6042"/>
                  <a:pt x="4677" y="6042"/>
                </a:cubicBezTo>
                <a:cubicBezTo>
                  <a:pt x="4678" y="6038"/>
                  <a:pt x="4679" y="6034"/>
                  <a:pt x="4679" y="6030"/>
                </a:cubicBezTo>
                <a:cubicBezTo>
                  <a:pt x="4679" y="6012"/>
                  <a:pt x="4665" y="5997"/>
                  <a:pt x="4648" y="5994"/>
                </a:cubicBezTo>
                <a:cubicBezTo>
                  <a:pt x="4648" y="5365"/>
                  <a:pt x="4648" y="5365"/>
                  <a:pt x="4648" y="5365"/>
                </a:cubicBezTo>
                <a:cubicBezTo>
                  <a:pt x="4930" y="5527"/>
                  <a:pt x="4930" y="5527"/>
                  <a:pt x="4930" y="5527"/>
                </a:cubicBezTo>
                <a:lnTo>
                  <a:pt x="4930" y="6188"/>
                </a:lnTo>
                <a:close/>
                <a:moveTo>
                  <a:pt x="4925" y="6197"/>
                </a:moveTo>
                <a:cubicBezTo>
                  <a:pt x="4356" y="6525"/>
                  <a:pt x="4356" y="6525"/>
                  <a:pt x="4356" y="6525"/>
                </a:cubicBezTo>
                <a:cubicBezTo>
                  <a:pt x="4356" y="6200"/>
                  <a:pt x="4356" y="6200"/>
                  <a:pt x="4356" y="6200"/>
                </a:cubicBezTo>
                <a:cubicBezTo>
                  <a:pt x="4614" y="6050"/>
                  <a:pt x="4614" y="6050"/>
                  <a:pt x="4614" y="6050"/>
                </a:cubicBezTo>
                <a:cubicBezTo>
                  <a:pt x="4621" y="6059"/>
                  <a:pt x="4631" y="6065"/>
                  <a:pt x="4643" y="6065"/>
                </a:cubicBezTo>
                <a:cubicBezTo>
                  <a:pt x="4655" y="6065"/>
                  <a:pt x="4666" y="6059"/>
                  <a:pt x="4672" y="6050"/>
                </a:cubicBezTo>
                <a:lnTo>
                  <a:pt x="4925" y="6197"/>
                </a:lnTo>
                <a:close/>
                <a:moveTo>
                  <a:pt x="4356" y="6189"/>
                </a:moveTo>
                <a:cubicBezTo>
                  <a:pt x="4356" y="5527"/>
                  <a:pt x="4356" y="5527"/>
                  <a:pt x="4356" y="5527"/>
                </a:cubicBezTo>
                <a:cubicBezTo>
                  <a:pt x="4638" y="5364"/>
                  <a:pt x="4638" y="5364"/>
                  <a:pt x="4638" y="5364"/>
                </a:cubicBezTo>
                <a:cubicBezTo>
                  <a:pt x="4638" y="5994"/>
                  <a:pt x="4638" y="5994"/>
                  <a:pt x="4638" y="5994"/>
                </a:cubicBezTo>
                <a:cubicBezTo>
                  <a:pt x="4621" y="5997"/>
                  <a:pt x="4607" y="6012"/>
                  <a:pt x="4607" y="6030"/>
                </a:cubicBezTo>
                <a:cubicBezTo>
                  <a:pt x="4607" y="6034"/>
                  <a:pt x="4608" y="6038"/>
                  <a:pt x="4610" y="6042"/>
                </a:cubicBezTo>
                <a:lnTo>
                  <a:pt x="4356" y="6189"/>
                </a:lnTo>
                <a:close/>
                <a:moveTo>
                  <a:pt x="4059" y="4302"/>
                </a:moveTo>
                <a:cubicBezTo>
                  <a:pt x="4043" y="4302"/>
                  <a:pt x="4028" y="4311"/>
                  <a:pt x="4018" y="4324"/>
                </a:cubicBezTo>
                <a:cubicBezTo>
                  <a:pt x="3488" y="4018"/>
                  <a:pt x="3488" y="4018"/>
                  <a:pt x="3488" y="4018"/>
                </a:cubicBezTo>
                <a:cubicBezTo>
                  <a:pt x="3489" y="3389"/>
                  <a:pt x="3489" y="3389"/>
                  <a:pt x="3489" y="3389"/>
                </a:cubicBezTo>
                <a:cubicBezTo>
                  <a:pt x="3499" y="3387"/>
                  <a:pt x="3507" y="3381"/>
                  <a:pt x="3513" y="3372"/>
                </a:cubicBezTo>
                <a:cubicBezTo>
                  <a:pt x="4060" y="3687"/>
                  <a:pt x="4060" y="3687"/>
                  <a:pt x="4060" y="3687"/>
                </a:cubicBezTo>
                <a:lnTo>
                  <a:pt x="4059" y="4302"/>
                </a:lnTo>
                <a:close/>
                <a:moveTo>
                  <a:pt x="3485" y="2686"/>
                </a:moveTo>
                <a:cubicBezTo>
                  <a:pt x="3769" y="2522"/>
                  <a:pt x="3769" y="2522"/>
                  <a:pt x="3769" y="2522"/>
                </a:cubicBezTo>
                <a:cubicBezTo>
                  <a:pt x="3770" y="3180"/>
                  <a:pt x="3770" y="3180"/>
                  <a:pt x="3770" y="3180"/>
                </a:cubicBezTo>
                <a:cubicBezTo>
                  <a:pt x="3509" y="3331"/>
                  <a:pt x="3509" y="3331"/>
                  <a:pt x="3509" y="3331"/>
                </a:cubicBezTo>
                <a:cubicBezTo>
                  <a:pt x="3503" y="3324"/>
                  <a:pt x="3495" y="3319"/>
                  <a:pt x="3485" y="3319"/>
                </a:cubicBezTo>
                <a:lnTo>
                  <a:pt x="3485" y="2686"/>
                </a:lnTo>
                <a:close/>
                <a:moveTo>
                  <a:pt x="3775" y="3189"/>
                </a:moveTo>
                <a:cubicBezTo>
                  <a:pt x="4331" y="3527"/>
                  <a:pt x="4331" y="3527"/>
                  <a:pt x="4331" y="3527"/>
                </a:cubicBezTo>
                <a:cubicBezTo>
                  <a:pt x="4063" y="3683"/>
                  <a:pt x="4063" y="3683"/>
                  <a:pt x="4063" y="3683"/>
                </a:cubicBezTo>
                <a:cubicBezTo>
                  <a:pt x="3515" y="3368"/>
                  <a:pt x="3515" y="3368"/>
                  <a:pt x="3515" y="3368"/>
                </a:cubicBezTo>
                <a:cubicBezTo>
                  <a:pt x="3517" y="3364"/>
                  <a:pt x="3518" y="3359"/>
                  <a:pt x="3518" y="3354"/>
                </a:cubicBezTo>
                <a:cubicBezTo>
                  <a:pt x="3518" y="3349"/>
                  <a:pt x="3517" y="3344"/>
                  <a:pt x="3514" y="3339"/>
                </a:cubicBezTo>
                <a:lnTo>
                  <a:pt x="3775" y="3189"/>
                </a:lnTo>
                <a:close/>
                <a:moveTo>
                  <a:pt x="3772" y="1516"/>
                </a:moveTo>
                <a:cubicBezTo>
                  <a:pt x="4059" y="1682"/>
                  <a:pt x="4059" y="1682"/>
                  <a:pt x="4059" y="1682"/>
                </a:cubicBezTo>
                <a:cubicBezTo>
                  <a:pt x="4060" y="2315"/>
                  <a:pt x="4060" y="2315"/>
                  <a:pt x="4060" y="2315"/>
                </a:cubicBezTo>
                <a:cubicBezTo>
                  <a:pt x="4051" y="2316"/>
                  <a:pt x="4043" y="2320"/>
                  <a:pt x="4037" y="2327"/>
                </a:cubicBezTo>
                <a:cubicBezTo>
                  <a:pt x="3773" y="2175"/>
                  <a:pt x="3773" y="2175"/>
                  <a:pt x="3773" y="2175"/>
                </a:cubicBezTo>
                <a:lnTo>
                  <a:pt x="3772" y="1516"/>
                </a:lnTo>
                <a:close/>
                <a:moveTo>
                  <a:pt x="3774" y="1511"/>
                </a:moveTo>
                <a:cubicBezTo>
                  <a:pt x="4351" y="1182"/>
                  <a:pt x="4351" y="1182"/>
                  <a:pt x="4351" y="1182"/>
                </a:cubicBezTo>
                <a:cubicBezTo>
                  <a:pt x="4636" y="1345"/>
                  <a:pt x="4636" y="1345"/>
                  <a:pt x="4636" y="1345"/>
                </a:cubicBezTo>
                <a:cubicBezTo>
                  <a:pt x="4062" y="1678"/>
                  <a:pt x="4062" y="1678"/>
                  <a:pt x="4062" y="1678"/>
                </a:cubicBezTo>
                <a:lnTo>
                  <a:pt x="3774" y="1511"/>
                </a:lnTo>
                <a:close/>
                <a:moveTo>
                  <a:pt x="4360" y="1176"/>
                </a:moveTo>
                <a:cubicBezTo>
                  <a:pt x="4639" y="998"/>
                  <a:pt x="4639" y="998"/>
                  <a:pt x="4639" y="998"/>
                </a:cubicBezTo>
                <a:cubicBezTo>
                  <a:pt x="4639" y="1336"/>
                  <a:pt x="4639" y="1336"/>
                  <a:pt x="4639" y="1336"/>
                </a:cubicBezTo>
                <a:lnTo>
                  <a:pt x="4360" y="1176"/>
                </a:lnTo>
                <a:close/>
                <a:moveTo>
                  <a:pt x="4641" y="2069"/>
                </a:moveTo>
                <a:cubicBezTo>
                  <a:pt x="4660" y="2069"/>
                  <a:pt x="4677" y="2059"/>
                  <a:pt x="4686" y="2045"/>
                </a:cubicBezTo>
                <a:cubicBezTo>
                  <a:pt x="4930" y="2186"/>
                  <a:pt x="4930" y="2186"/>
                  <a:pt x="4930" y="2186"/>
                </a:cubicBezTo>
                <a:cubicBezTo>
                  <a:pt x="4930" y="2513"/>
                  <a:pt x="4930" y="2513"/>
                  <a:pt x="4930" y="2513"/>
                </a:cubicBezTo>
                <a:cubicBezTo>
                  <a:pt x="4642" y="2679"/>
                  <a:pt x="4642" y="2679"/>
                  <a:pt x="4642" y="2679"/>
                </a:cubicBezTo>
                <a:cubicBezTo>
                  <a:pt x="4096" y="2365"/>
                  <a:pt x="4096" y="2365"/>
                  <a:pt x="4096" y="2365"/>
                </a:cubicBezTo>
                <a:cubicBezTo>
                  <a:pt x="4098" y="2361"/>
                  <a:pt x="4099" y="2356"/>
                  <a:pt x="4099" y="2350"/>
                </a:cubicBezTo>
                <a:cubicBezTo>
                  <a:pt x="4099" y="2345"/>
                  <a:pt x="4098" y="2340"/>
                  <a:pt x="4095" y="2335"/>
                </a:cubicBezTo>
                <a:cubicBezTo>
                  <a:pt x="4597" y="2045"/>
                  <a:pt x="4597" y="2045"/>
                  <a:pt x="4597" y="2045"/>
                </a:cubicBezTo>
                <a:cubicBezTo>
                  <a:pt x="4607" y="2060"/>
                  <a:pt x="4623" y="2069"/>
                  <a:pt x="4641" y="2069"/>
                </a:cubicBezTo>
                <a:close/>
                <a:moveTo>
                  <a:pt x="4647" y="1963"/>
                </a:moveTo>
                <a:cubicBezTo>
                  <a:pt x="4648" y="1352"/>
                  <a:pt x="4648" y="1352"/>
                  <a:pt x="4648" y="1352"/>
                </a:cubicBezTo>
                <a:cubicBezTo>
                  <a:pt x="5219" y="1679"/>
                  <a:pt x="5219" y="1679"/>
                  <a:pt x="5219" y="1679"/>
                </a:cubicBezTo>
                <a:cubicBezTo>
                  <a:pt x="5219" y="2011"/>
                  <a:pt x="5219" y="2011"/>
                  <a:pt x="5219" y="2011"/>
                </a:cubicBezTo>
                <a:cubicBezTo>
                  <a:pt x="4934" y="2177"/>
                  <a:pt x="4934" y="2177"/>
                  <a:pt x="4934" y="2177"/>
                </a:cubicBezTo>
                <a:cubicBezTo>
                  <a:pt x="4691" y="2036"/>
                  <a:pt x="4691" y="2036"/>
                  <a:pt x="4691" y="2036"/>
                </a:cubicBezTo>
                <a:cubicBezTo>
                  <a:pt x="4693" y="2030"/>
                  <a:pt x="4695" y="2023"/>
                  <a:pt x="4695" y="2016"/>
                </a:cubicBezTo>
                <a:cubicBezTo>
                  <a:pt x="4695" y="1988"/>
                  <a:pt x="4674" y="1966"/>
                  <a:pt x="4647" y="1963"/>
                </a:cubicBezTo>
                <a:close/>
                <a:moveTo>
                  <a:pt x="5223" y="3023"/>
                </a:moveTo>
                <a:cubicBezTo>
                  <a:pt x="5793" y="3353"/>
                  <a:pt x="5793" y="3353"/>
                  <a:pt x="5793" y="3353"/>
                </a:cubicBezTo>
                <a:cubicBezTo>
                  <a:pt x="5510" y="3517"/>
                  <a:pt x="5510" y="3517"/>
                  <a:pt x="5510" y="3517"/>
                </a:cubicBezTo>
                <a:cubicBezTo>
                  <a:pt x="4939" y="3187"/>
                  <a:pt x="4939" y="3187"/>
                  <a:pt x="4939" y="3187"/>
                </a:cubicBezTo>
                <a:lnTo>
                  <a:pt x="5223" y="3023"/>
                </a:lnTo>
                <a:close/>
                <a:moveTo>
                  <a:pt x="5514" y="1506"/>
                </a:moveTo>
                <a:cubicBezTo>
                  <a:pt x="5516" y="1184"/>
                  <a:pt x="5516" y="1184"/>
                  <a:pt x="5516" y="1184"/>
                </a:cubicBezTo>
                <a:cubicBezTo>
                  <a:pt x="5794" y="1345"/>
                  <a:pt x="5794" y="1345"/>
                  <a:pt x="5794" y="1345"/>
                </a:cubicBezTo>
                <a:lnTo>
                  <a:pt x="5514" y="1506"/>
                </a:lnTo>
                <a:close/>
                <a:moveTo>
                  <a:pt x="5521" y="1176"/>
                </a:moveTo>
                <a:cubicBezTo>
                  <a:pt x="5799" y="1014"/>
                  <a:pt x="5799" y="1014"/>
                  <a:pt x="5799" y="1014"/>
                </a:cubicBezTo>
                <a:cubicBezTo>
                  <a:pt x="5799" y="1337"/>
                  <a:pt x="5799" y="1337"/>
                  <a:pt x="5799" y="1337"/>
                </a:cubicBezTo>
                <a:lnTo>
                  <a:pt x="5521" y="1176"/>
                </a:lnTo>
                <a:close/>
                <a:moveTo>
                  <a:pt x="5807" y="2011"/>
                </a:moveTo>
                <a:cubicBezTo>
                  <a:pt x="5807" y="1349"/>
                  <a:pt x="5807" y="1349"/>
                  <a:pt x="5807" y="1349"/>
                </a:cubicBezTo>
                <a:cubicBezTo>
                  <a:pt x="6379" y="1680"/>
                  <a:pt x="6379" y="1680"/>
                  <a:pt x="6379" y="1680"/>
                </a:cubicBezTo>
                <a:cubicBezTo>
                  <a:pt x="6378" y="2295"/>
                  <a:pt x="6378" y="2295"/>
                  <a:pt x="6378" y="2295"/>
                </a:cubicBezTo>
                <a:cubicBezTo>
                  <a:pt x="6361" y="2296"/>
                  <a:pt x="6347" y="2305"/>
                  <a:pt x="6338" y="2318"/>
                </a:cubicBezTo>
                <a:lnTo>
                  <a:pt x="5807" y="2011"/>
                </a:lnTo>
                <a:close/>
                <a:moveTo>
                  <a:pt x="6381" y="3024"/>
                </a:moveTo>
                <a:cubicBezTo>
                  <a:pt x="6953" y="3354"/>
                  <a:pt x="6953" y="3354"/>
                  <a:pt x="6953" y="3354"/>
                </a:cubicBezTo>
                <a:cubicBezTo>
                  <a:pt x="6430" y="3655"/>
                  <a:pt x="6430" y="3655"/>
                  <a:pt x="6430" y="3655"/>
                </a:cubicBezTo>
                <a:cubicBezTo>
                  <a:pt x="6420" y="3639"/>
                  <a:pt x="6401" y="3628"/>
                  <a:pt x="6380" y="3628"/>
                </a:cubicBezTo>
                <a:cubicBezTo>
                  <a:pt x="6360" y="3628"/>
                  <a:pt x="6342" y="3639"/>
                  <a:pt x="6331" y="3655"/>
                </a:cubicBezTo>
                <a:cubicBezTo>
                  <a:pt x="5810" y="3353"/>
                  <a:pt x="5810" y="3353"/>
                  <a:pt x="5810" y="3353"/>
                </a:cubicBezTo>
                <a:lnTo>
                  <a:pt x="6381" y="3024"/>
                </a:lnTo>
                <a:close/>
                <a:moveTo>
                  <a:pt x="6956" y="4019"/>
                </a:moveTo>
                <a:cubicBezTo>
                  <a:pt x="6384" y="4350"/>
                  <a:pt x="6384" y="4350"/>
                  <a:pt x="6384" y="4350"/>
                </a:cubicBezTo>
                <a:cubicBezTo>
                  <a:pt x="6383" y="4020"/>
                  <a:pt x="6383" y="4020"/>
                  <a:pt x="6383" y="4020"/>
                </a:cubicBezTo>
                <a:cubicBezTo>
                  <a:pt x="6383" y="4020"/>
                  <a:pt x="6383" y="4020"/>
                  <a:pt x="6383" y="4020"/>
                </a:cubicBezTo>
                <a:cubicBezTo>
                  <a:pt x="6956" y="3695"/>
                  <a:pt x="6956" y="3695"/>
                  <a:pt x="6956" y="3695"/>
                </a:cubicBezTo>
                <a:lnTo>
                  <a:pt x="6956" y="4019"/>
                </a:lnTo>
                <a:close/>
                <a:moveTo>
                  <a:pt x="6386" y="3015"/>
                </a:moveTo>
                <a:cubicBezTo>
                  <a:pt x="6386" y="2401"/>
                  <a:pt x="6386" y="2401"/>
                  <a:pt x="6386" y="2401"/>
                </a:cubicBezTo>
                <a:cubicBezTo>
                  <a:pt x="6403" y="2399"/>
                  <a:pt x="6417" y="2390"/>
                  <a:pt x="6426" y="2377"/>
                </a:cubicBezTo>
                <a:cubicBezTo>
                  <a:pt x="6958" y="2684"/>
                  <a:pt x="6958" y="2684"/>
                  <a:pt x="6958" y="2684"/>
                </a:cubicBezTo>
                <a:cubicBezTo>
                  <a:pt x="6958" y="3345"/>
                  <a:pt x="6958" y="3345"/>
                  <a:pt x="6958" y="3345"/>
                </a:cubicBezTo>
                <a:lnTo>
                  <a:pt x="6386" y="3015"/>
                </a:lnTo>
                <a:close/>
                <a:moveTo>
                  <a:pt x="6383" y="4014"/>
                </a:moveTo>
                <a:cubicBezTo>
                  <a:pt x="6383" y="3744"/>
                  <a:pt x="6383" y="3744"/>
                  <a:pt x="6383" y="3744"/>
                </a:cubicBezTo>
                <a:cubicBezTo>
                  <a:pt x="6414" y="3743"/>
                  <a:pt x="6439" y="3717"/>
                  <a:pt x="6439" y="3686"/>
                </a:cubicBezTo>
                <a:cubicBezTo>
                  <a:pt x="6439" y="3677"/>
                  <a:pt x="6436" y="3668"/>
                  <a:pt x="6432" y="3660"/>
                </a:cubicBezTo>
                <a:cubicBezTo>
                  <a:pt x="6956" y="3357"/>
                  <a:pt x="6956" y="3357"/>
                  <a:pt x="6956" y="3357"/>
                </a:cubicBezTo>
                <a:cubicBezTo>
                  <a:pt x="6956" y="3690"/>
                  <a:pt x="6956" y="3690"/>
                  <a:pt x="6956" y="3690"/>
                </a:cubicBezTo>
                <a:lnTo>
                  <a:pt x="6383" y="4014"/>
                </a:lnTo>
                <a:close/>
                <a:moveTo>
                  <a:pt x="6383" y="2294"/>
                </a:moveTo>
                <a:cubicBezTo>
                  <a:pt x="6384" y="1680"/>
                  <a:pt x="6384" y="1680"/>
                  <a:pt x="6384" y="1680"/>
                </a:cubicBezTo>
                <a:cubicBezTo>
                  <a:pt x="6672" y="1513"/>
                  <a:pt x="6672" y="1513"/>
                  <a:pt x="6672" y="1513"/>
                </a:cubicBezTo>
                <a:cubicBezTo>
                  <a:pt x="6673" y="1852"/>
                  <a:pt x="6673" y="1852"/>
                  <a:pt x="6673" y="1852"/>
                </a:cubicBezTo>
                <a:cubicBezTo>
                  <a:pt x="6957" y="1686"/>
                  <a:pt x="6957" y="1686"/>
                  <a:pt x="6957" y="1686"/>
                </a:cubicBezTo>
                <a:cubicBezTo>
                  <a:pt x="6957" y="2011"/>
                  <a:pt x="6957" y="2011"/>
                  <a:pt x="6957" y="2011"/>
                </a:cubicBezTo>
                <a:cubicBezTo>
                  <a:pt x="6426" y="2317"/>
                  <a:pt x="6426" y="2317"/>
                  <a:pt x="6426" y="2317"/>
                </a:cubicBezTo>
                <a:cubicBezTo>
                  <a:pt x="6416" y="2304"/>
                  <a:pt x="6401" y="2295"/>
                  <a:pt x="6383" y="2294"/>
                </a:cubicBezTo>
                <a:close/>
                <a:moveTo>
                  <a:pt x="6907" y="1346"/>
                </a:moveTo>
                <a:cubicBezTo>
                  <a:pt x="6907" y="1354"/>
                  <a:pt x="6909" y="1362"/>
                  <a:pt x="6912" y="1369"/>
                </a:cubicBezTo>
                <a:cubicBezTo>
                  <a:pt x="6677" y="1505"/>
                  <a:pt x="6677" y="1505"/>
                  <a:pt x="6677" y="1505"/>
                </a:cubicBezTo>
                <a:cubicBezTo>
                  <a:pt x="6676" y="1186"/>
                  <a:pt x="6676" y="1186"/>
                  <a:pt x="6676" y="1186"/>
                </a:cubicBezTo>
                <a:cubicBezTo>
                  <a:pt x="6913" y="1322"/>
                  <a:pt x="6913" y="1322"/>
                  <a:pt x="6913" y="1322"/>
                </a:cubicBezTo>
                <a:cubicBezTo>
                  <a:pt x="6909" y="1329"/>
                  <a:pt x="6907" y="1337"/>
                  <a:pt x="6907" y="1346"/>
                </a:cubicBezTo>
                <a:close/>
                <a:moveTo>
                  <a:pt x="6915" y="1374"/>
                </a:moveTo>
                <a:cubicBezTo>
                  <a:pt x="6923" y="1388"/>
                  <a:pt x="6939" y="1398"/>
                  <a:pt x="6956" y="1399"/>
                </a:cubicBezTo>
                <a:cubicBezTo>
                  <a:pt x="6957" y="1681"/>
                  <a:pt x="6957" y="1681"/>
                  <a:pt x="6957" y="1681"/>
                </a:cubicBezTo>
                <a:cubicBezTo>
                  <a:pt x="6678" y="1844"/>
                  <a:pt x="6678" y="1844"/>
                  <a:pt x="6678" y="1844"/>
                </a:cubicBezTo>
                <a:cubicBezTo>
                  <a:pt x="6677" y="1510"/>
                  <a:pt x="6677" y="1510"/>
                  <a:pt x="6677" y="1510"/>
                </a:cubicBezTo>
                <a:lnTo>
                  <a:pt x="6915" y="1374"/>
                </a:lnTo>
                <a:close/>
                <a:moveTo>
                  <a:pt x="6674" y="513"/>
                </a:moveTo>
                <a:cubicBezTo>
                  <a:pt x="6958" y="676"/>
                  <a:pt x="6958" y="676"/>
                  <a:pt x="6958" y="676"/>
                </a:cubicBezTo>
                <a:cubicBezTo>
                  <a:pt x="6958" y="1293"/>
                  <a:pt x="6958" y="1293"/>
                  <a:pt x="6958" y="1293"/>
                </a:cubicBezTo>
                <a:cubicBezTo>
                  <a:pt x="6942" y="1294"/>
                  <a:pt x="6927" y="1301"/>
                  <a:pt x="6918" y="1313"/>
                </a:cubicBezTo>
                <a:cubicBezTo>
                  <a:pt x="6676" y="1174"/>
                  <a:pt x="6676" y="1174"/>
                  <a:pt x="6676" y="1174"/>
                </a:cubicBezTo>
                <a:lnTo>
                  <a:pt x="6674" y="513"/>
                </a:lnTo>
                <a:close/>
                <a:moveTo>
                  <a:pt x="7251" y="2518"/>
                </a:moveTo>
                <a:cubicBezTo>
                  <a:pt x="7252" y="2855"/>
                  <a:pt x="7252" y="2855"/>
                  <a:pt x="7252" y="2855"/>
                </a:cubicBezTo>
                <a:cubicBezTo>
                  <a:pt x="7255" y="2853"/>
                  <a:pt x="7255" y="2853"/>
                  <a:pt x="7255" y="2853"/>
                </a:cubicBezTo>
                <a:cubicBezTo>
                  <a:pt x="7537" y="2691"/>
                  <a:pt x="7537" y="2691"/>
                  <a:pt x="7537" y="2691"/>
                </a:cubicBezTo>
                <a:cubicBezTo>
                  <a:pt x="7537" y="3015"/>
                  <a:pt x="7537" y="3015"/>
                  <a:pt x="7537" y="3015"/>
                </a:cubicBezTo>
                <a:cubicBezTo>
                  <a:pt x="6963" y="3346"/>
                  <a:pt x="6963" y="3346"/>
                  <a:pt x="6963" y="3346"/>
                </a:cubicBezTo>
                <a:cubicBezTo>
                  <a:pt x="6963" y="2684"/>
                  <a:pt x="6963" y="2684"/>
                  <a:pt x="6963" y="2684"/>
                </a:cubicBezTo>
                <a:lnTo>
                  <a:pt x="7251" y="2518"/>
                </a:lnTo>
                <a:close/>
                <a:moveTo>
                  <a:pt x="6966" y="3689"/>
                </a:moveTo>
                <a:cubicBezTo>
                  <a:pt x="6966" y="3358"/>
                  <a:pt x="6966" y="3358"/>
                  <a:pt x="6966" y="3358"/>
                </a:cubicBezTo>
                <a:cubicBezTo>
                  <a:pt x="7537" y="3688"/>
                  <a:pt x="7537" y="3688"/>
                  <a:pt x="7537" y="3688"/>
                </a:cubicBezTo>
                <a:cubicBezTo>
                  <a:pt x="7537" y="4015"/>
                  <a:pt x="7537" y="4015"/>
                  <a:pt x="7537" y="4015"/>
                </a:cubicBezTo>
                <a:lnTo>
                  <a:pt x="6966" y="3689"/>
                </a:lnTo>
                <a:close/>
                <a:moveTo>
                  <a:pt x="7537" y="4021"/>
                </a:moveTo>
                <a:cubicBezTo>
                  <a:pt x="7537" y="4349"/>
                  <a:pt x="7537" y="4349"/>
                  <a:pt x="7537" y="4349"/>
                </a:cubicBezTo>
                <a:cubicBezTo>
                  <a:pt x="6966" y="4019"/>
                  <a:pt x="6966" y="4019"/>
                  <a:pt x="6966" y="4019"/>
                </a:cubicBezTo>
                <a:cubicBezTo>
                  <a:pt x="6966" y="3694"/>
                  <a:pt x="6966" y="3694"/>
                  <a:pt x="6966" y="3694"/>
                </a:cubicBezTo>
                <a:lnTo>
                  <a:pt x="7537" y="4021"/>
                </a:lnTo>
                <a:close/>
                <a:moveTo>
                  <a:pt x="7506" y="2349"/>
                </a:moveTo>
                <a:cubicBezTo>
                  <a:pt x="7506" y="2354"/>
                  <a:pt x="7507" y="2359"/>
                  <a:pt x="7509" y="2363"/>
                </a:cubicBezTo>
                <a:cubicBezTo>
                  <a:pt x="7255" y="2509"/>
                  <a:pt x="7255" y="2509"/>
                  <a:pt x="7255" y="2509"/>
                </a:cubicBezTo>
                <a:cubicBezTo>
                  <a:pt x="7254" y="2188"/>
                  <a:pt x="7254" y="2188"/>
                  <a:pt x="7254" y="2188"/>
                </a:cubicBezTo>
                <a:cubicBezTo>
                  <a:pt x="7508" y="2335"/>
                  <a:pt x="7508" y="2335"/>
                  <a:pt x="7508" y="2335"/>
                </a:cubicBezTo>
                <a:cubicBezTo>
                  <a:pt x="7507" y="2339"/>
                  <a:pt x="7506" y="2344"/>
                  <a:pt x="7506" y="2349"/>
                </a:cubicBezTo>
                <a:close/>
                <a:moveTo>
                  <a:pt x="7511" y="2367"/>
                </a:moveTo>
                <a:cubicBezTo>
                  <a:pt x="7517" y="2376"/>
                  <a:pt x="7526" y="2382"/>
                  <a:pt x="7537" y="2384"/>
                </a:cubicBezTo>
                <a:cubicBezTo>
                  <a:pt x="7537" y="2685"/>
                  <a:pt x="7537" y="2685"/>
                  <a:pt x="7537" y="2685"/>
                </a:cubicBezTo>
                <a:cubicBezTo>
                  <a:pt x="7256" y="2846"/>
                  <a:pt x="7256" y="2846"/>
                  <a:pt x="7256" y="2846"/>
                </a:cubicBezTo>
                <a:cubicBezTo>
                  <a:pt x="7255" y="2515"/>
                  <a:pt x="7255" y="2515"/>
                  <a:pt x="7255" y="2515"/>
                </a:cubicBezTo>
                <a:lnTo>
                  <a:pt x="7511" y="2367"/>
                </a:lnTo>
                <a:close/>
                <a:moveTo>
                  <a:pt x="7542" y="3023"/>
                </a:moveTo>
                <a:cubicBezTo>
                  <a:pt x="7829" y="3190"/>
                  <a:pt x="7829" y="3190"/>
                  <a:pt x="7829" y="3190"/>
                </a:cubicBezTo>
                <a:cubicBezTo>
                  <a:pt x="7829" y="3517"/>
                  <a:pt x="7829" y="3517"/>
                  <a:pt x="7829" y="3517"/>
                </a:cubicBezTo>
                <a:cubicBezTo>
                  <a:pt x="7540" y="3684"/>
                  <a:pt x="7540" y="3684"/>
                  <a:pt x="7540" y="3684"/>
                </a:cubicBezTo>
                <a:cubicBezTo>
                  <a:pt x="6968" y="3354"/>
                  <a:pt x="6968" y="3354"/>
                  <a:pt x="6968" y="3354"/>
                </a:cubicBezTo>
                <a:lnTo>
                  <a:pt x="7542" y="3023"/>
                </a:lnTo>
                <a:close/>
                <a:moveTo>
                  <a:pt x="7829" y="3523"/>
                </a:moveTo>
                <a:cubicBezTo>
                  <a:pt x="7828" y="3852"/>
                  <a:pt x="7828" y="3852"/>
                  <a:pt x="7828" y="3852"/>
                </a:cubicBezTo>
                <a:cubicBezTo>
                  <a:pt x="7542" y="4017"/>
                  <a:pt x="7542" y="4017"/>
                  <a:pt x="7542" y="4017"/>
                </a:cubicBezTo>
                <a:cubicBezTo>
                  <a:pt x="7542" y="3688"/>
                  <a:pt x="7542" y="3688"/>
                  <a:pt x="7542" y="3688"/>
                </a:cubicBezTo>
                <a:lnTo>
                  <a:pt x="7829" y="3523"/>
                </a:lnTo>
                <a:close/>
                <a:moveTo>
                  <a:pt x="7571" y="2368"/>
                </a:moveTo>
                <a:cubicBezTo>
                  <a:pt x="7828" y="2517"/>
                  <a:pt x="7828" y="2517"/>
                  <a:pt x="7828" y="2517"/>
                </a:cubicBezTo>
                <a:cubicBezTo>
                  <a:pt x="7546" y="2679"/>
                  <a:pt x="7546" y="2679"/>
                  <a:pt x="7546" y="2679"/>
                </a:cubicBezTo>
                <a:cubicBezTo>
                  <a:pt x="7546" y="2384"/>
                  <a:pt x="7546" y="2384"/>
                  <a:pt x="7546" y="2384"/>
                </a:cubicBezTo>
                <a:cubicBezTo>
                  <a:pt x="7557" y="2382"/>
                  <a:pt x="7566" y="2377"/>
                  <a:pt x="7571" y="2368"/>
                </a:cubicBezTo>
                <a:close/>
                <a:moveTo>
                  <a:pt x="7831" y="2521"/>
                </a:moveTo>
                <a:cubicBezTo>
                  <a:pt x="7829" y="3179"/>
                  <a:pt x="7829" y="3179"/>
                  <a:pt x="7829" y="3179"/>
                </a:cubicBezTo>
                <a:cubicBezTo>
                  <a:pt x="7546" y="3015"/>
                  <a:pt x="7546" y="3015"/>
                  <a:pt x="7546" y="3015"/>
                </a:cubicBezTo>
                <a:cubicBezTo>
                  <a:pt x="7546" y="2685"/>
                  <a:pt x="7546" y="2685"/>
                  <a:pt x="7546" y="2685"/>
                </a:cubicBezTo>
                <a:lnTo>
                  <a:pt x="7831" y="2521"/>
                </a:lnTo>
                <a:close/>
                <a:moveTo>
                  <a:pt x="7832" y="3855"/>
                </a:moveTo>
                <a:cubicBezTo>
                  <a:pt x="7832" y="3853"/>
                  <a:pt x="7832" y="3853"/>
                  <a:pt x="7832" y="3853"/>
                </a:cubicBezTo>
                <a:cubicBezTo>
                  <a:pt x="7833" y="3520"/>
                  <a:pt x="7833" y="3520"/>
                  <a:pt x="7833" y="3520"/>
                </a:cubicBezTo>
                <a:cubicBezTo>
                  <a:pt x="8074" y="3381"/>
                  <a:pt x="8074" y="3381"/>
                  <a:pt x="8074" y="3381"/>
                </a:cubicBezTo>
                <a:cubicBezTo>
                  <a:pt x="8083" y="3395"/>
                  <a:pt x="8098" y="3404"/>
                  <a:pt x="8115" y="3406"/>
                </a:cubicBezTo>
                <a:cubicBezTo>
                  <a:pt x="8115" y="4018"/>
                  <a:pt x="8115" y="4018"/>
                  <a:pt x="8115" y="4018"/>
                </a:cubicBezTo>
                <a:cubicBezTo>
                  <a:pt x="7542" y="4350"/>
                  <a:pt x="7542" y="4350"/>
                  <a:pt x="7542" y="4350"/>
                </a:cubicBezTo>
                <a:cubicBezTo>
                  <a:pt x="7542" y="4023"/>
                  <a:pt x="7542" y="4023"/>
                  <a:pt x="7542" y="4023"/>
                </a:cubicBezTo>
                <a:cubicBezTo>
                  <a:pt x="7543" y="4022"/>
                  <a:pt x="7543" y="4022"/>
                  <a:pt x="7543" y="4022"/>
                </a:cubicBezTo>
                <a:lnTo>
                  <a:pt x="7832" y="3855"/>
                </a:lnTo>
                <a:close/>
                <a:moveTo>
                  <a:pt x="7833" y="3514"/>
                </a:moveTo>
                <a:cubicBezTo>
                  <a:pt x="7834" y="3193"/>
                  <a:pt x="7834" y="3193"/>
                  <a:pt x="7834" y="3193"/>
                </a:cubicBezTo>
                <a:cubicBezTo>
                  <a:pt x="8071" y="3330"/>
                  <a:pt x="8071" y="3330"/>
                  <a:pt x="8071" y="3330"/>
                </a:cubicBezTo>
                <a:cubicBezTo>
                  <a:pt x="8068" y="3337"/>
                  <a:pt x="8066" y="3344"/>
                  <a:pt x="8066" y="3353"/>
                </a:cubicBezTo>
                <a:cubicBezTo>
                  <a:pt x="8066" y="3361"/>
                  <a:pt x="8068" y="3369"/>
                  <a:pt x="8072" y="3377"/>
                </a:cubicBezTo>
                <a:lnTo>
                  <a:pt x="7833" y="3514"/>
                </a:lnTo>
                <a:close/>
                <a:moveTo>
                  <a:pt x="7834" y="3181"/>
                </a:moveTo>
                <a:cubicBezTo>
                  <a:pt x="7836" y="2521"/>
                  <a:pt x="7836" y="2521"/>
                  <a:pt x="7836" y="2521"/>
                </a:cubicBezTo>
                <a:cubicBezTo>
                  <a:pt x="8118" y="2684"/>
                  <a:pt x="8118" y="2684"/>
                  <a:pt x="8118" y="2684"/>
                </a:cubicBezTo>
                <a:cubicBezTo>
                  <a:pt x="8118" y="3299"/>
                  <a:pt x="8118" y="3299"/>
                  <a:pt x="8118" y="3299"/>
                </a:cubicBezTo>
                <a:cubicBezTo>
                  <a:pt x="8101" y="3300"/>
                  <a:pt x="8086" y="3309"/>
                  <a:pt x="8076" y="3321"/>
                </a:cubicBezTo>
                <a:lnTo>
                  <a:pt x="7834" y="3181"/>
                </a:lnTo>
                <a:close/>
                <a:moveTo>
                  <a:pt x="8120" y="4027"/>
                </a:moveTo>
                <a:cubicBezTo>
                  <a:pt x="8403" y="4189"/>
                  <a:pt x="8403" y="4189"/>
                  <a:pt x="8403" y="4189"/>
                </a:cubicBezTo>
                <a:cubicBezTo>
                  <a:pt x="7830" y="4520"/>
                  <a:pt x="7830" y="4520"/>
                  <a:pt x="7830" y="4520"/>
                </a:cubicBezTo>
                <a:cubicBezTo>
                  <a:pt x="7548" y="4358"/>
                  <a:pt x="7548" y="4358"/>
                  <a:pt x="7548" y="4358"/>
                </a:cubicBezTo>
                <a:lnTo>
                  <a:pt x="8120" y="4027"/>
                </a:lnTo>
                <a:close/>
                <a:moveTo>
                  <a:pt x="7827" y="4524"/>
                </a:moveTo>
                <a:cubicBezTo>
                  <a:pt x="7829" y="5185"/>
                  <a:pt x="7829" y="5185"/>
                  <a:pt x="7829" y="5185"/>
                </a:cubicBezTo>
                <a:cubicBezTo>
                  <a:pt x="7546" y="5022"/>
                  <a:pt x="7546" y="5022"/>
                  <a:pt x="7546" y="5022"/>
                </a:cubicBezTo>
                <a:cubicBezTo>
                  <a:pt x="7546" y="4362"/>
                  <a:pt x="7546" y="4362"/>
                  <a:pt x="7546" y="4362"/>
                </a:cubicBezTo>
                <a:lnTo>
                  <a:pt x="7827" y="4524"/>
                </a:lnTo>
                <a:close/>
                <a:moveTo>
                  <a:pt x="8123" y="2684"/>
                </a:moveTo>
                <a:cubicBezTo>
                  <a:pt x="8696" y="2353"/>
                  <a:pt x="8696" y="2353"/>
                  <a:pt x="8696" y="2353"/>
                </a:cubicBezTo>
                <a:cubicBezTo>
                  <a:pt x="8695" y="3015"/>
                  <a:pt x="8695" y="3015"/>
                  <a:pt x="8695" y="3015"/>
                </a:cubicBezTo>
                <a:cubicBezTo>
                  <a:pt x="8163" y="3322"/>
                  <a:pt x="8163" y="3322"/>
                  <a:pt x="8163" y="3322"/>
                </a:cubicBezTo>
                <a:cubicBezTo>
                  <a:pt x="8154" y="3309"/>
                  <a:pt x="8140" y="3301"/>
                  <a:pt x="8123" y="3300"/>
                </a:cubicBezTo>
                <a:lnTo>
                  <a:pt x="8123" y="2684"/>
                </a:lnTo>
                <a:close/>
                <a:moveTo>
                  <a:pt x="8165" y="3380"/>
                </a:moveTo>
                <a:cubicBezTo>
                  <a:pt x="8409" y="3522"/>
                  <a:pt x="8409" y="3522"/>
                  <a:pt x="8409" y="3522"/>
                </a:cubicBezTo>
                <a:cubicBezTo>
                  <a:pt x="8408" y="4181"/>
                  <a:pt x="8408" y="4181"/>
                  <a:pt x="8408" y="4181"/>
                </a:cubicBezTo>
                <a:cubicBezTo>
                  <a:pt x="8125" y="4018"/>
                  <a:pt x="8125" y="4018"/>
                  <a:pt x="8125" y="4018"/>
                </a:cubicBezTo>
                <a:cubicBezTo>
                  <a:pt x="8125" y="3406"/>
                  <a:pt x="8125" y="3406"/>
                  <a:pt x="8125" y="3406"/>
                </a:cubicBezTo>
                <a:cubicBezTo>
                  <a:pt x="8142" y="3404"/>
                  <a:pt x="8157" y="3394"/>
                  <a:pt x="8165" y="3380"/>
                </a:cubicBezTo>
                <a:close/>
                <a:moveTo>
                  <a:pt x="8118" y="5352"/>
                </a:moveTo>
                <a:cubicBezTo>
                  <a:pt x="7834" y="5188"/>
                  <a:pt x="7834" y="5188"/>
                  <a:pt x="7834" y="5188"/>
                </a:cubicBezTo>
                <a:cubicBezTo>
                  <a:pt x="7832" y="4527"/>
                  <a:pt x="7832" y="4527"/>
                  <a:pt x="7832" y="4527"/>
                </a:cubicBezTo>
                <a:cubicBezTo>
                  <a:pt x="8070" y="4664"/>
                  <a:pt x="8070" y="4664"/>
                  <a:pt x="8070" y="4664"/>
                </a:cubicBezTo>
                <a:cubicBezTo>
                  <a:pt x="8065" y="4672"/>
                  <a:pt x="8063" y="4682"/>
                  <a:pt x="8063" y="4691"/>
                </a:cubicBezTo>
                <a:cubicBezTo>
                  <a:pt x="8063" y="4722"/>
                  <a:pt x="8087" y="4747"/>
                  <a:pt x="8117" y="4749"/>
                </a:cubicBezTo>
                <a:lnTo>
                  <a:pt x="8118" y="5352"/>
                </a:lnTo>
                <a:close/>
                <a:moveTo>
                  <a:pt x="8113" y="5360"/>
                </a:moveTo>
                <a:cubicBezTo>
                  <a:pt x="7835" y="5521"/>
                  <a:pt x="7835" y="5521"/>
                  <a:pt x="7835" y="5521"/>
                </a:cubicBezTo>
                <a:cubicBezTo>
                  <a:pt x="7834" y="5199"/>
                  <a:pt x="7834" y="5199"/>
                  <a:pt x="7834" y="5199"/>
                </a:cubicBezTo>
                <a:lnTo>
                  <a:pt x="8113" y="5360"/>
                </a:lnTo>
                <a:close/>
                <a:moveTo>
                  <a:pt x="8116" y="6025"/>
                </a:moveTo>
                <a:cubicBezTo>
                  <a:pt x="7570" y="6341"/>
                  <a:pt x="7570" y="6341"/>
                  <a:pt x="7570" y="6341"/>
                </a:cubicBezTo>
                <a:cubicBezTo>
                  <a:pt x="7564" y="6333"/>
                  <a:pt x="7554" y="6327"/>
                  <a:pt x="7543" y="6327"/>
                </a:cubicBezTo>
                <a:cubicBezTo>
                  <a:pt x="7543" y="5751"/>
                  <a:pt x="7543" y="5751"/>
                  <a:pt x="7543" y="5751"/>
                </a:cubicBezTo>
                <a:cubicBezTo>
                  <a:pt x="7575" y="5751"/>
                  <a:pt x="7600" y="5725"/>
                  <a:pt x="7600" y="5693"/>
                </a:cubicBezTo>
                <a:cubicBezTo>
                  <a:pt x="7600" y="5684"/>
                  <a:pt x="7597" y="5674"/>
                  <a:pt x="7593" y="5666"/>
                </a:cubicBezTo>
                <a:cubicBezTo>
                  <a:pt x="7830" y="5530"/>
                  <a:pt x="7830" y="5530"/>
                  <a:pt x="7830" y="5530"/>
                </a:cubicBezTo>
                <a:cubicBezTo>
                  <a:pt x="7831" y="6163"/>
                  <a:pt x="7831" y="6163"/>
                  <a:pt x="7831" y="6163"/>
                </a:cubicBezTo>
                <a:cubicBezTo>
                  <a:pt x="7836" y="6163"/>
                  <a:pt x="7836" y="6163"/>
                  <a:pt x="7836" y="6163"/>
                </a:cubicBezTo>
                <a:cubicBezTo>
                  <a:pt x="7835" y="5527"/>
                  <a:pt x="7835" y="5527"/>
                  <a:pt x="7835" y="5527"/>
                </a:cubicBezTo>
                <a:cubicBezTo>
                  <a:pt x="8116" y="5364"/>
                  <a:pt x="8116" y="5364"/>
                  <a:pt x="8116" y="5364"/>
                </a:cubicBezTo>
                <a:lnTo>
                  <a:pt x="8116" y="6025"/>
                </a:lnTo>
                <a:close/>
                <a:moveTo>
                  <a:pt x="7542" y="5635"/>
                </a:moveTo>
                <a:cubicBezTo>
                  <a:pt x="7521" y="5635"/>
                  <a:pt x="7502" y="5646"/>
                  <a:pt x="7492" y="5663"/>
                </a:cubicBezTo>
                <a:cubicBezTo>
                  <a:pt x="6971" y="5360"/>
                  <a:pt x="6971" y="5360"/>
                  <a:pt x="6971" y="5360"/>
                </a:cubicBezTo>
                <a:cubicBezTo>
                  <a:pt x="7542" y="5030"/>
                  <a:pt x="7542" y="5030"/>
                  <a:pt x="7542" y="5030"/>
                </a:cubicBezTo>
                <a:cubicBezTo>
                  <a:pt x="7829" y="5197"/>
                  <a:pt x="7829" y="5197"/>
                  <a:pt x="7829" y="5197"/>
                </a:cubicBezTo>
                <a:cubicBezTo>
                  <a:pt x="7830" y="5524"/>
                  <a:pt x="7830" y="5524"/>
                  <a:pt x="7830" y="5524"/>
                </a:cubicBezTo>
                <a:cubicBezTo>
                  <a:pt x="7591" y="5662"/>
                  <a:pt x="7591" y="5662"/>
                  <a:pt x="7591" y="5662"/>
                </a:cubicBezTo>
                <a:cubicBezTo>
                  <a:pt x="7580" y="5646"/>
                  <a:pt x="7562" y="5635"/>
                  <a:pt x="7542" y="5635"/>
                </a:cubicBezTo>
                <a:close/>
                <a:moveTo>
                  <a:pt x="7538" y="6327"/>
                </a:moveTo>
                <a:cubicBezTo>
                  <a:pt x="7528" y="6328"/>
                  <a:pt x="7519" y="6333"/>
                  <a:pt x="7513" y="6341"/>
                </a:cubicBezTo>
                <a:cubicBezTo>
                  <a:pt x="6967" y="6026"/>
                  <a:pt x="6967" y="6026"/>
                  <a:pt x="6967" y="6026"/>
                </a:cubicBezTo>
                <a:cubicBezTo>
                  <a:pt x="6967" y="5364"/>
                  <a:pt x="6967" y="5364"/>
                  <a:pt x="6967" y="5364"/>
                </a:cubicBezTo>
                <a:cubicBezTo>
                  <a:pt x="7490" y="5667"/>
                  <a:pt x="7490" y="5667"/>
                  <a:pt x="7490" y="5667"/>
                </a:cubicBezTo>
                <a:cubicBezTo>
                  <a:pt x="7486" y="5675"/>
                  <a:pt x="7483" y="5684"/>
                  <a:pt x="7483" y="5693"/>
                </a:cubicBezTo>
                <a:cubicBezTo>
                  <a:pt x="7483" y="5724"/>
                  <a:pt x="7508" y="5749"/>
                  <a:pt x="7538" y="5751"/>
                </a:cubicBezTo>
                <a:lnTo>
                  <a:pt x="7538" y="6327"/>
                </a:lnTo>
                <a:close/>
                <a:moveTo>
                  <a:pt x="6963" y="5353"/>
                </a:moveTo>
                <a:cubicBezTo>
                  <a:pt x="6963" y="4692"/>
                  <a:pt x="6963" y="4692"/>
                  <a:pt x="6963" y="4692"/>
                </a:cubicBezTo>
                <a:cubicBezTo>
                  <a:pt x="7536" y="4361"/>
                  <a:pt x="7536" y="4361"/>
                  <a:pt x="7536" y="4361"/>
                </a:cubicBezTo>
                <a:cubicBezTo>
                  <a:pt x="7537" y="5022"/>
                  <a:pt x="7537" y="5022"/>
                  <a:pt x="7537" y="5022"/>
                </a:cubicBezTo>
                <a:lnTo>
                  <a:pt x="6963" y="5353"/>
                </a:lnTo>
                <a:close/>
                <a:moveTo>
                  <a:pt x="6960" y="4688"/>
                </a:moveTo>
                <a:cubicBezTo>
                  <a:pt x="6389" y="4358"/>
                  <a:pt x="6389" y="4358"/>
                  <a:pt x="6389" y="4358"/>
                </a:cubicBezTo>
                <a:cubicBezTo>
                  <a:pt x="6961" y="4027"/>
                  <a:pt x="6961" y="4027"/>
                  <a:pt x="6961" y="4027"/>
                </a:cubicBezTo>
                <a:cubicBezTo>
                  <a:pt x="7532" y="4357"/>
                  <a:pt x="7532" y="4357"/>
                  <a:pt x="7532" y="4357"/>
                </a:cubicBezTo>
                <a:lnTo>
                  <a:pt x="6960" y="4688"/>
                </a:lnTo>
                <a:close/>
                <a:moveTo>
                  <a:pt x="6959" y="5352"/>
                </a:moveTo>
                <a:cubicBezTo>
                  <a:pt x="6429" y="5045"/>
                  <a:pt x="6429" y="5045"/>
                  <a:pt x="6429" y="5045"/>
                </a:cubicBezTo>
                <a:cubicBezTo>
                  <a:pt x="6432" y="5038"/>
                  <a:pt x="6434" y="5031"/>
                  <a:pt x="6434" y="5023"/>
                </a:cubicBezTo>
                <a:cubicBezTo>
                  <a:pt x="6434" y="4996"/>
                  <a:pt x="6413" y="4974"/>
                  <a:pt x="6387" y="4971"/>
                </a:cubicBezTo>
                <a:cubicBezTo>
                  <a:pt x="6386" y="4361"/>
                  <a:pt x="6386" y="4361"/>
                  <a:pt x="6386" y="4361"/>
                </a:cubicBezTo>
                <a:cubicBezTo>
                  <a:pt x="6958" y="4692"/>
                  <a:pt x="6958" y="4692"/>
                  <a:pt x="6958" y="4692"/>
                </a:cubicBezTo>
                <a:lnTo>
                  <a:pt x="6959" y="5352"/>
                </a:lnTo>
                <a:close/>
                <a:moveTo>
                  <a:pt x="6381" y="5692"/>
                </a:moveTo>
                <a:cubicBezTo>
                  <a:pt x="6099" y="5528"/>
                  <a:pt x="6099" y="5528"/>
                  <a:pt x="6099" y="5528"/>
                </a:cubicBezTo>
                <a:cubicBezTo>
                  <a:pt x="6096" y="5196"/>
                  <a:pt x="6096" y="5196"/>
                  <a:pt x="6096" y="5196"/>
                </a:cubicBezTo>
                <a:cubicBezTo>
                  <a:pt x="6338" y="5055"/>
                  <a:pt x="6338" y="5055"/>
                  <a:pt x="6338" y="5055"/>
                </a:cubicBezTo>
                <a:cubicBezTo>
                  <a:pt x="6347" y="5068"/>
                  <a:pt x="6363" y="5077"/>
                  <a:pt x="6380" y="5077"/>
                </a:cubicBezTo>
                <a:cubicBezTo>
                  <a:pt x="6399" y="5077"/>
                  <a:pt x="6415" y="5067"/>
                  <a:pt x="6424" y="5054"/>
                </a:cubicBezTo>
                <a:cubicBezTo>
                  <a:pt x="6952" y="5360"/>
                  <a:pt x="6952" y="5360"/>
                  <a:pt x="6952" y="5360"/>
                </a:cubicBezTo>
                <a:lnTo>
                  <a:pt x="6381" y="5692"/>
                </a:lnTo>
                <a:close/>
                <a:moveTo>
                  <a:pt x="6379" y="5696"/>
                </a:moveTo>
                <a:cubicBezTo>
                  <a:pt x="6379" y="6018"/>
                  <a:pt x="6379" y="6018"/>
                  <a:pt x="6379" y="6018"/>
                </a:cubicBezTo>
                <a:cubicBezTo>
                  <a:pt x="6103" y="5856"/>
                  <a:pt x="6103" y="5856"/>
                  <a:pt x="6103" y="5856"/>
                </a:cubicBezTo>
                <a:cubicBezTo>
                  <a:pt x="6099" y="5533"/>
                  <a:pt x="6099" y="5533"/>
                  <a:pt x="6099" y="5533"/>
                </a:cubicBezTo>
                <a:lnTo>
                  <a:pt x="6379" y="5696"/>
                </a:lnTo>
                <a:close/>
                <a:moveTo>
                  <a:pt x="6379" y="6309"/>
                </a:moveTo>
                <a:cubicBezTo>
                  <a:pt x="6362" y="6310"/>
                  <a:pt x="6347" y="6319"/>
                  <a:pt x="6338" y="6333"/>
                </a:cubicBezTo>
                <a:cubicBezTo>
                  <a:pt x="5807" y="6027"/>
                  <a:pt x="5807" y="6027"/>
                  <a:pt x="5807" y="6027"/>
                </a:cubicBezTo>
                <a:cubicBezTo>
                  <a:pt x="5807" y="5364"/>
                  <a:pt x="5807" y="5364"/>
                  <a:pt x="5807" y="5364"/>
                </a:cubicBezTo>
                <a:cubicBezTo>
                  <a:pt x="6094" y="5530"/>
                  <a:pt x="6094" y="5530"/>
                  <a:pt x="6094" y="5530"/>
                </a:cubicBezTo>
                <a:cubicBezTo>
                  <a:pt x="6098" y="5859"/>
                  <a:pt x="6098" y="5859"/>
                  <a:pt x="6098" y="5859"/>
                </a:cubicBezTo>
                <a:cubicBezTo>
                  <a:pt x="6099" y="5860"/>
                  <a:pt x="6099" y="5860"/>
                  <a:pt x="6099" y="5860"/>
                </a:cubicBezTo>
                <a:cubicBezTo>
                  <a:pt x="6379" y="6024"/>
                  <a:pt x="6379" y="6024"/>
                  <a:pt x="6379" y="6024"/>
                </a:cubicBezTo>
                <a:lnTo>
                  <a:pt x="6379" y="6309"/>
                </a:lnTo>
                <a:close/>
                <a:moveTo>
                  <a:pt x="6377" y="7029"/>
                </a:moveTo>
                <a:cubicBezTo>
                  <a:pt x="5804" y="7359"/>
                  <a:pt x="5804" y="7359"/>
                  <a:pt x="5804" y="7359"/>
                </a:cubicBezTo>
                <a:cubicBezTo>
                  <a:pt x="5804" y="6754"/>
                  <a:pt x="5804" y="6754"/>
                  <a:pt x="5804" y="6754"/>
                </a:cubicBezTo>
                <a:cubicBezTo>
                  <a:pt x="5835" y="6754"/>
                  <a:pt x="5861" y="6728"/>
                  <a:pt x="5861" y="6696"/>
                </a:cubicBezTo>
                <a:cubicBezTo>
                  <a:pt x="5861" y="6687"/>
                  <a:pt x="5858" y="6678"/>
                  <a:pt x="5854" y="6670"/>
                </a:cubicBezTo>
                <a:cubicBezTo>
                  <a:pt x="6338" y="6392"/>
                  <a:pt x="6338" y="6392"/>
                  <a:pt x="6338" y="6392"/>
                </a:cubicBezTo>
                <a:cubicBezTo>
                  <a:pt x="6346" y="6405"/>
                  <a:pt x="6361" y="6414"/>
                  <a:pt x="6377" y="6415"/>
                </a:cubicBezTo>
                <a:lnTo>
                  <a:pt x="6377" y="7029"/>
                </a:lnTo>
                <a:close/>
                <a:moveTo>
                  <a:pt x="5516" y="6189"/>
                </a:moveTo>
                <a:cubicBezTo>
                  <a:pt x="5516" y="5525"/>
                  <a:pt x="5516" y="5525"/>
                  <a:pt x="5516" y="5525"/>
                </a:cubicBezTo>
                <a:cubicBezTo>
                  <a:pt x="5797" y="5363"/>
                  <a:pt x="5797" y="5363"/>
                  <a:pt x="5797" y="5363"/>
                </a:cubicBezTo>
                <a:cubicBezTo>
                  <a:pt x="5798" y="5363"/>
                  <a:pt x="5798" y="5363"/>
                  <a:pt x="5798" y="5363"/>
                </a:cubicBezTo>
                <a:cubicBezTo>
                  <a:pt x="5798" y="6027"/>
                  <a:pt x="5798" y="6027"/>
                  <a:pt x="5798" y="6027"/>
                </a:cubicBezTo>
                <a:lnTo>
                  <a:pt x="5516" y="6189"/>
                </a:lnTo>
                <a:close/>
                <a:moveTo>
                  <a:pt x="5511" y="5522"/>
                </a:moveTo>
                <a:cubicBezTo>
                  <a:pt x="4935" y="5195"/>
                  <a:pt x="4935" y="5195"/>
                  <a:pt x="4935" y="5195"/>
                </a:cubicBezTo>
                <a:cubicBezTo>
                  <a:pt x="5223" y="5029"/>
                  <a:pt x="5223" y="5029"/>
                  <a:pt x="5223" y="5029"/>
                </a:cubicBezTo>
                <a:cubicBezTo>
                  <a:pt x="5792" y="5360"/>
                  <a:pt x="5792" y="5360"/>
                  <a:pt x="5792" y="5360"/>
                </a:cubicBezTo>
                <a:lnTo>
                  <a:pt x="5511" y="5522"/>
                </a:lnTo>
                <a:close/>
                <a:moveTo>
                  <a:pt x="5511" y="6526"/>
                </a:moveTo>
                <a:cubicBezTo>
                  <a:pt x="5231" y="6364"/>
                  <a:pt x="5231" y="6364"/>
                  <a:pt x="5231" y="6364"/>
                </a:cubicBezTo>
                <a:cubicBezTo>
                  <a:pt x="5511" y="6203"/>
                  <a:pt x="5511" y="6203"/>
                  <a:pt x="5511" y="6203"/>
                </a:cubicBezTo>
                <a:lnTo>
                  <a:pt x="5511" y="6526"/>
                </a:lnTo>
                <a:close/>
                <a:moveTo>
                  <a:pt x="5224" y="6356"/>
                </a:moveTo>
                <a:cubicBezTo>
                  <a:pt x="5224" y="5694"/>
                  <a:pt x="5224" y="5694"/>
                  <a:pt x="5224" y="5694"/>
                </a:cubicBezTo>
                <a:cubicBezTo>
                  <a:pt x="5511" y="5528"/>
                  <a:pt x="5511" y="5528"/>
                  <a:pt x="5511" y="5528"/>
                </a:cubicBezTo>
                <a:cubicBezTo>
                  <a:pt x="5511" y="6192"/>
                  <a:pt x="5511" y="6192"/>
                  <a:pt x="5511" y="6192"/>
                </a:cubicBezTo>
                <a:lnTo>
                  <a:pt x="5224" y="6356"/>
                </a:lnTo>
                <a:close/>
                <a:moveTo>
                  <a:pt x="5222" y="5689"/>
                </a:moveTo>
                <a:cubicBezTo>
                  <a:pt x="4935" y="5524"/>
                  <a:pt x="4935" y="5524"/>
                  <a:pt x="4935" y="5524"/>
                </a:cubicBezTo>
                <a:cubicBezTo>
                  <a:pt x="4935" y="5200"/>
                  <a:pt x="4935" y="5200"/>
                  <a:pt x="4935" y="5200"/>
                </a:cubicBezTo>
                <a:cubicBezTo>
                  <a:pt x="5506" y="5525"/>
                  <a:pt x="5506" y="5525"/>
                  <a:pt x="5506" y="5525"/>
                </a:cubicBezTo>
                <a:lnTo>
                  <a:pt x="5222" y="5689"/>
                </a:lnTo>
                <a:close/>
                <a:moveTo>
                  <a:pt x="5219" y="6355"/>
                </a:moveTo>
                <a:cubicBezTo>
                  <a:pt x="4935" y="6191"/>
                  <a:pt x="4935" y="6191"/>
                  <a:pt x="4935" y="6191"/>
                </a:cubicBezTo>
                <a:cubicBezTo>
                  <a:pt x="4935" y="5530"/>
                  <a:pt x="4935" y="5530"/>
                  <a:pt x="4935" y="5530"/>
                </a:cubicBezTo>
                <a:cubicBezTo>
                  <a:pt x="5219" y="5694"/>
                  <a:pt x="5219" y="5694"/>
                  <a:pt x="5219" y="5694"/>
                </a:cubicBezTo>
                <a:lnTo>
                  <a:pt x="5219" y="6355"/>
                </a:lnTo>
                <a:close/>
                <a:moveTo>
                  <a:pt x="4642" y="6695"/>
                </a:moveTo>
                <a:cubicBezTo>
                  <a:pt x="4357" y="6530"/>
                  <a:pt x="4357" y="6530"/>
                  <a:pt x="4357" y="6530"/>
                </a:cubicBezTo>
                <a:cubicBezTo>
                  <a:pt x="4930" y="6199"/>
                  <a:pt x="4930" y="6199"/>
                  <a:pt x="4930" y="6199"/>
                </a:cubicBezTo>
                <a:cubicBezTo>
                  <a:pt x="5214" y="6364"/>
                  <a:pt x="5214" y="6364"/>
                  <a:pt x="5214" y="6364"/>
                </a:cubicBezTo>
                <a:lnTo>
                  <a:pt x="4642" y="6695"/>
                </a:lnTo>
                <a:close/>
                <a:moveTo>
                  <a:pt x="4640" y="7315"/>
                </a:moveTo>
                <a:cubicBezTo>
                  <a:pt x="4624" y="7316"/>
                  <a:pt x="4610" y="7324"/>
                  <a:pt x="4600" y="7335"/>
                </a:cubicBezTo>
                <a:cubicBezTo>
                  <a:pt x="4068" y="7030"/>
                  <a:pt x="4068" y="7030"/>
                  <a:pt x="4068" y="7030"/>
                </a:cubicBezTo>
                <a:cubicBezTo>
                  <a:pt x="4068" y="6369"/>
                  <a:pt x="4068" y="6369"/>
                  <a:pt x="4068" y="6369"/>
                </a:cubicBezTo>
                <a:cubicBezTo>
                  <a:pt x="4351" y="6532"/>
                  <a:pt x="4351" y="6532"/>
                  <a:pt x="4351" y="6532"/>
                </a:cubicBezTo>
                <a:cubicBezTo>
                  <a:pt x="4351" y="6534"/>
                  <a:pt x="4351" y="6534"/>
                  <a:pt x="4351" y="6534"/>
                </a:cubicBezTo>
                <a:cubicBezTo>
                  <a:pt x="4352" y="6533"/>
                  <a:pt x="4352" y="6533"/>
                  <a:pt x="4352" y="6533"/>
                </a:cubicBezTo>
                <a:cubicBezTo>
                  <a:pt x="4640" y="6700"/>
                  <a:pt x="4640" y="6700"/>
                  <a:pt x="4640" y="6700"/>
                </a:cubicBezTo>
                <a:lnTo>
                  <a:pt x="4640" y="7315"/>
                </a:lnTo>
                <a:close/>
                <a:moveTo>
                  <a:pt x="4065" y="6357"/>
                </a:moveTo>
                <a:cubicBezTo>
                  <a:pt x="4064" y="5752"/>
                  <a:pt x="4064" y="5752"/>
                  <a:pt x="4064" y="5752"/>
                </a:cubicBezTo>
                <a:cubicBezTo>
                  <a:pt x="4095" y="5751"/>
                  <a:pt x="4120" y="5725"/>
                  <a:pt x="4120" y="5694"/>
                </a:cubicBezTo>
                <a:cubicBezTo>
                  <a:pt x="4120" y="5685"/>
                  <a:pt x="4118" y="5675"/>
                  <a:pt x="4113" y="5667"/>
                </a:cubicBezTo>
                <a:cubicBezTo>
                  <a:pt x="4351" y="5530"/>
                  <a:pt x="4351" y="5530"/>
                  <a:pt x="4351" y="5530"/>
                </a:cubicBezTo>
                <a:cubicBezTo>
                  <a:pt x="4351" y="6192"/>
                  <a:pt x="4351" y="6192"/>
                  <a:pt x="4351" y="6192"/>
                </a:cubicBezTo>
                <a:lnTo>
                  <a:pt x="4065" y="6357"/>
                </a:lnTo>
                <a:close/>
                <a:moveTo>
                  <a:pt x="4062" y="5636"/>
                </a:moveTo>
                <a:cubicBezTo>
                  <a:pt x="4041" y="5636"/>
                  <a:pt x="4023" y="5647"/>
                  <a:pt x="4013" y="5663"/>
                </a:cubicBezTo>
                <a:cubicBezTo>
                  <a:pt x="3532" y="5384"/>
                  <a:pt x="3532" y="5384"/>
                  <a:pt x="3532" y="5384"/>
                </a:cubicBezTo>
                <a:cubicBezTo>
                  <a:pt x="3535" y="5377"/>
                  <a:pt x="3537" y="5370"/>
                  <a:pt x="3537" y="5362"/>
                </a:cubicBezTo>
                <a:cubicBezTo>
                  <a:pt x="3537" y="5353"/>
                  <a:pt x="3535" y="5345"/>
                  <a:pt x="3531" y="5338"/>
                </a:cubicBezTo>
                <a:cubicBezTo>
                  <a:pt x="3777" y="5196"/>
                  <a:pt x="3777" y="5196"/>
                  <a:pt x="3777" y="5196"/>
                </a:cubicBezTo>
                <a:cubicBezTo>
                  <a:pt x="4349" y="5526"/>
                  <a:pt x="4349" y="5526"/>
                  <a:pt x="4349" y="5526"/>
                </a:cubicBezTo>
                <a:cubicBezTo>
                  <a:pt x="4111" y="5663"/>
                  <a:pt x="4111" y="5663"/>
                  <a:pt x="4111" y="5663"/>
                </a:cubicBezTo>
                <a:cubicBezTo>
                  <a:pt x="4101" y="5647"/>
                  <a:pt x="4082" y="5636"/>
                  <a:pt x="4062" y="5636"/>
                </a:cubicBezTo>
                <a:close/>
                <a:moveTo>
                  <a:pt x="4060" y="6356"/>
                </a:moveTo>
                <a:cubicBezTo>
                  <a:pt x="3489" y="6026"/>
                  <a:pt x="3489" y="6026"/>
                  <a:pt x="3489" y="6026"/>
                </a:cubicBezTo>
                <a:cubicBezTo>
                  <a:pt x="3488" y="5415"/>
                  <a:pt x="3488" y="5415"/>
                  <a:pt x="3488" y="5415"/>
                </a:cubicBezTo>
                <a:cubicBezTo>
                  <a:pt x="3506" y="5413"/>
                  <a:pt x="3521" y="5403"/>
                  <a:pt x="3530" y="5389"/>
                </a:cubicBezTo>
                <a:cubicBezTo>
                  <a:pt x="4010" y="5667"/>
                  <a:pt x="4010" y="5667"/>
                  <a:pt x="4010" y="5667"/>
                </a:cubicBezTo>
                <a:cubicBezTo>
                  <a:pt x="4006" y="5675"/>
                  <a:pt x="4004" y="5684"/>
                  <a:pt x="4004" y="5694"/>
                </a:cubicBezTo>
                <a:cubicBezTo>
                  <a:pt x="4004" y="5725"/>
                  <a:pt x="4028" y="5751"/>
                  <a:pt x="4059" y="5752"/>
                </a:cubicBezTo>
                <a:lnTo>
                  <a:pt x="4060" y="6356"/>
                </a:lnTo>
                <a:close/>
                <a:moveTo>
                  <a:pt x="4059" y="7030"/>
                </a:moveTo>
                <a:cubicBezTo>
                  <a:pt x="3485" y="7359"/>
                  <a:pt x="3485" y="7359"/>
                  <a:pt x="3485" y="7359"/>
                </a:cubicBezTo>
                <a:cubicBezTo>
                  <a:pt x="3485" y="6700"/>
                  <a:pt x="3485" y="6700"/>
                  <a:pt x="3485" y="6700"/>
                </a:cubicBezTo>
                <a:cubicBezTo>
                  <a:pt x="4059" y="6368"/>
                  <a:pt x="4059" y="6368"/>
                  <a:pt x="4059" y="6368"/>
                </a:cubicBezTo>
                <a:lnTo>
                  <a:pt x="4059" y="7030"/>
                </a:lnTo>
                <a:close/>
                <a:moveTo>
                  <a:pt x="3196" y="6190"/>
                </a:moveTo>
                <a:cubicBezTo>
                  <a:pt x="3196" y="5528"/>
                  <a:pt x="3196" y="5528"/>
                  <a:pt x="3196" y="5528"/>
                </a:cubicBezTo>
                <a:cubicBezTo>
                  <a:pt x="3437" y="5388"/>
                  <a:pt x="3437" y="5388"/>
                  <a:pt x="3437" y="5388"/>
                </a:cubicBezTo>
                <a:cubicBezTo>
                  <a:pt x="3446" y="5402"/>
                  <a:pt x="3461" y="5413"/>
                  <a:pt x="3478" y="5415"/>
                </a:cubicBezTo>
                <a:cubicBezTo>
                  <a:pt x="3479" y="6026"/>
                  <a:pt x="3479" y="6026"/>
                  <a:pt x="3479" y="6026"/>
                </a:cubicBezTo>
                <a:lnTo>
                  <a:pt x="3196" y="6190"/>
                </a:lnTo>
                <a:close/>
                <a:moveTo>
                  <a:pt x="3196" y="5522"/>
                </a:moveTo>
                <a:cubicBezTo>
                  <a:pt x="3196" y="5200"/>
                  <a:pt x="3196" y="5200"/>
                  <a:pt x="3196" y="5200"/>
                </a:cubicBezTo>
                <a:cubicBezTo>
                  <a:pt x="3436" y="5339"/>
                  <a:pt x="3436" y="5339"/>
                  <a:pt x="3436" y="5339"/>
                </a:cubicBezTo>
                <a:cubicBezTo>
                  <a:pt x="3432" y="5346"/>
                  <a:pt x="3430" y="5353"/>
                  <a:pt x="3430" y="5362"/>
                </a:cubicBezTo>
                <a:cubicBezTo>
                  <a:pt x="3430" y="5369"/>
                  <a:pt x="3432" y="5377"/>
                  <a:pt x="3435" y="5384"/>
                </a:cubicBezTo>
                <a:lnTo>
                  <a:pt x="3196" y="5522"/>
                </a:lnTo>
                <a:close/>
                <a:moveTo>
                  <a:pt x="3196" y="5188"/>
                </a:moveTo>
                <a:cubicBezTo>
                  <a:pt x="2909" y="5022"/>
                  <a:pt x="2909" y="5022"/>
                  <a:pt x="2909" y="5022"/>
                </a:cubicBezTo>
                <a:cubicBezTo>
                  <a:pt x="2909" y="4690"/>
                  <a:pt x="2909" y="4690"/>
                  <a:pt x="2909" y="4690"/>
                </a:cubicBezTo>
                <a:cubicBezTo>
                  <a:pt x="3194" y="4526"/>
                  <a:pt x="3194" y="4526"/>
                  <a:pt x="3194" y="4526"/>
                </a:cubicBezTo>
                <a:cubicBezTo>
                  <a:pt x="3480" y="4693"/>
                  <a:pt x="3480" y="4693"/>
                  <a:pt x="3480" y="4693"/>
                </a:cubicBezTo>
                <a:cubicBezTo>
                  <a:pt x="3480" y="5022"/>
                  <a:pt x="3480" y="5022"/>
                  <a:pt x="3480" y="5022"/>
                </a:cubicBezTo>
                <a:lnTo>
                  <a:pt x="3196" y="5188"/>
                </a:lnTo>
                <a:close/>
                <a:moveTo>
                  <a:pt x="3191" y="6527"/>
                </a:moveTo>
                <a:cubicBezTo>
                  <a:pt x="2912" y="6365"/>
                  <a:pt x="2912" y="6365"/>
                  <a:pt x="2912" y="6365"/>
                </a:cubicBezTo>
                <a:cubicBezTo>
                  <a:pt x="3191" y="6204"/>
                  <a:pt x="3191" y="6204"/>
                  <a:pt x="3191" y="6204"/>
                </a:cubicBezTo>
                <a:lnTo>
                  <a:pt x="3191" y="6527"/>
                </a:lnTo>
                <a:close/>
                <a:moveTo>
                  <a:pt x="2906" y="6358"/>
                </a:moveTo>
                <a:cubicBezTo>
                  <a:pt x="2905" y="5696"/>
                  <a:pt x="2905" y="5696"/>
                  <a:pt x="2905" y="5696"/>
                </a:cubicBezTo>
                <a:cubicBezTo>
                  <a:pt x="3191" y="5530"/>
                  <a:pt x="3191" y="5530"/>
                  <a:pt x="3191" y="5530"/>
                </a:cubicBezTo>
                <a:cubicBezTo>
                  <a:pt x="3191" y="6193"/>
                  <a:pt x="3191" y="6193"/>
                  <a:pt x="3191" y="6193"/>
                </a:cubicBezTo>
                <a:lnTo>
                  <a:pt x="2906" y="6358"/>
                </a:lnTo>
                <a:close/>
                <a:moveTo>
                  <a:pt x="2902" y="5692"/>
                </a:moveTo>
                <a:cubicBezTo>
                  <a:pt x="2617" y="5526"/>
                  <a:pt x="2617" y="5526"/>
                  <a:pt x="2617" y="5526"/>
                </a:cubicBezTo>
                <a:cubicBezTo>
                  <a:pt x="2616" y="5197"/>
                  <a:pt x="2616" y="5197"/>
                  <a:pt x="2616" y="5197"/>
                </a:cubicBezTo>
                <a:cubicBezTo>
                  <a:pt x="2904" y="5030"/>
                  <a:pt x="2904" y="5030"/>
                  <a:pt x="2904" y="5030"/>
                </a:cubicBezTo>
                <a:cubicBezTo>
                  <a:pt x="3191" y="5197"/>
                  <a:pt x="3191" y="5197"/>
                  <a:pt x="3191" y="5197"/>
                </a:cubicBezTo>
                <a:cubicBezTo>
                  <a:pt x="3191" y="5525"/>
                  <a:pt x="3191" y="5525"/>
                  <a:pt x="3191" y="5525"/>
                </a:cubicBezTo>
                <a:lnTo>
                  <a:pt x="2902" y="5692"/>
                </a:lnTo>
                <a:close/>
                <a:moveTo>
                  <a:pt x="2329" y="5689"/>
                </a:moveTo>
                <a:cubicBezTo>
                  <a:pt x="2328" y="5364"/>
                  <a:pt x="2328" y="5364"/>
                  <a:pt x="2328" y="5364"/>
                </a:cubicBezTo>
                <a:cubicBezTo>
                  <a:pt x="2611" y="5528"/>
                  <a:pt x="2611" y="5528"/>
                  <a:pt x="2611" y="5528"/>
                </a:cubicBezTo>
                <a:lnTo>
                  <a:pt x="2329" y="5689"/>
                </a:lnTo>
                <a:close/>
                <a:moveTo>
                  <a:pt x="2332" y="5361"/>
                </a:moveTo>
                <a:cubicBezTo>
                  <a:pt x="2611" y="5200"/>
                  <a:pt x="2611" y="5200"/>
                  <a:pt x="2611" y="5200"/>
                </a:cubicBezTo>
                <a:cubicBezTo>
                  <a:pt x="2612" y="5523"/>
                  <a:pt x="2612" y="5523"/>
                  <a:pt x="2612" y="5523"/>
                </a:cubicBezTo>
                <a:lnTo>
                  <a:pt x="2332" y="5361"/>
                </a:lnTo>
                <a:close/>
                <a:moveTo>
                  <a:pt x="2326" y="5353"/>
                </a:moveTo>
                <a:cubicBezTo>
                  <a:pt x="2326" y="4693"/>
                  <a:pt x="2326" y="4693"/>
                  <a:pt x="2326" y="4693"/>
                </a:cubicBezTo>
                <a:cubicBezTo>
                  <a:pt x="2874" y="4374"/>
                  <a:pt x="2874" y="4374"/>
                  <a:pt x="2874" y="4374"/>
                </a:cubicBezTo>
                <a:cubicBezTo>
                  <a:pt x="2880" y="4383"/>
                  <a:pt x="2889" y="4389"/>
                  <a:pt x="2899" y="4390"/>
                </a:cubicBezTo>
                <a:cubicBezTo>
                  <a:pt x="2899" y="4690"/>
                  <a:pt x="2899" y="4690"/>
                  <a:pt x="2899" y="4690"/>
                </a:cubicBezTo>
                <a:cubicBezTo>
                  <a:pt x="2610" y="4856"/>
                  <a:pt x="2610" y="4856"/>
                  <a:pt x="2610" y="4856"/>
                </a:cubicBezTo>
                <a:cubicBezTo>
                  <a:pt x="2610" y="4857"/>
                  <a:pt x="2610" y="4857"/>
                  <a:pt x="2610" y="4857"/>
                </a:cubicBezTo>
                <a:cubicBezTo>
                  <a:pt x="2611" y="5188"/>
                  <a:pt x="2611" y="5188"/>
                  <a:pt x="2611" y="5188"/>
                </a:cubicBezTo>
                <a:lnTo>
                  <a:pt x="2326" y="5353"/>
                </a:lnTo>
                <a:close/>
                <a:moveTo>
                  <a:pt x="2324" y="4689"/>
                </a:moveTo>
                <a:cubicBezTo>
                  <a:pt x="2038" y="4524"/>
                  <a:pt x="2038" y="4524"/>
                  <a:pt x="2038" y="4524"/>
                </a:cubicBezTo>
                <a:cubicBezTo>
                  <a:pt x="2610" y="4192"/>
                  <a:pt x="2610" y="4192"/>
                  <a:pt x="2610" y="4192"/>
                </a:cubicBezTo>
                <a:cubicBezTo>
                  <a:pt x="2870" y="4344"/>
                  <a:pt x="2870" y="4344"/>
                  <a:pt x="2870" y="4344"/>
                </a:cubicBezTo>
                <a:cubicBezTo>
                  <a:pt x="2869" y="4347"/>
                  <a:pt x="2868" y="4351"/>
                  <a:pt x="2868" y="4355"/>
                </a:cubicBezTo>
                <a:cubicBezTo>
                  <a:pt x="2868" y="4360"/>
                  <a:pt x="2870" y="4365"/>
                  <a:pt x="2872" y="4370"/>
                </a:cubicBezTo>
                <a:lnTo>
                  <a:pt x="2324" y="4689"/>
                </a:lnTo>
                <a:close/>
                <a:moveTo>
                  <a:pt x="1456" y="3520"/>
                </a:moveTo>
                <a:cubicBezTo>
                  <a:pt x="1456" y="3190"/>
                  <a:pt x="1456" y="3190"/>
                  <a:pt x="1456" y="3190"/>
                </a:cubicBezTo>
                <a:cubicBezTo>
                  <a:pt x="1744" y="3023"/>
                  <a:pt x="1744" y="3023"/>
                  <a:pt x="1744" y="3023"/>
                </a:cubicBezTo>
                <a:cubicBezTo>
                  <a:pt x="2291" y="3340"/>
                  <a:pt x="2291" y="3340"/>
                  <a:pt x="2291" y="3340"/>
                </a:cubicBezTo>
                <a:cubicBezTo>
                  <a:pt x="2289" y="3344"/>
                  <a:pt x="2289" y="3348"/>
                  <a:pt x="2289" y="3353"/>
                </a:cubicBezTo>
                <a:cubicBezTo>
                  <a:pt x="2289" y="3358"/>
                  <a:pt x="2290" y="3362"/>
                  <a:pt x="2291" y="3367"/>
                </a:cubicBezTo>
                <a:cubicBezTo>
                  <a:pt x="1743" y="3686"/>
                  <a:pt x="1743" y="3686"/>
                  <a:pt x="1743" y="3686"/>
                </a:cubicBezTo>
                <a:lnTo>
                  <a:pt x="1456" y="3520"/>
                </a:lnTo>
                <a:close/>
                <a:moveTo>
                  <a:pt x="1741" y="3690"/>
                </a:moveTo>
                <a:cubicBezTo>
                  <a:pt x="1741" y="4302"/>
                  <a:pt x="1741" y="4302"/>
                  <a:pt x="1741" y="4302"/>
                </a:cubicBezTo>
                <a:cubicBezTo>
                  <a:pt x="1723" y="4302"/>
                  <a:pt x="1708" y="4311"/>
                  <a:pt x="1699" y="4325"/>
                </a:cubicBezTo>
                <a:cubicBezTo>
                  <a:pt x="1454" y="4184"/>
                  <a:pt x="1454" y="4184"/>
                  <a:pt x="1454" y="4184"/>
                </a:cubicBezTo>
                <a:cubicBezTo>
                  <a:pt x="1456" y="3525"/>
                  <a:pt x="1456" y="3525"/>
                  <a:pt x="1456" y="3525"/>
                </a:cubicBezTo>
                <a:lnTo>
                  <a:pt x="1741" y="3690"/>
                </a:lnTo>
                <a:close/>
                <a:moveTo>
                  <a:pt x="2319" y="4018"/>
                </a:moveTo>
                <a:cubicBezTo>
                  <a:pt x="1788" y="4327"/>
                  <a:pt x="1788" y="4327"/>
                  <a:pt x="1788" y="4327"/>
                </a:cubicBezTo>
                <a:cubicBezTo>
                  <a:pt x="1779" y="4312"/>
                  <a:pt x="1764" y="4303"/>
                  <a:pt x="1746" y="4302"/>
                </a:cubicBezTo>
                <a:cubicBezTo>
                  <a:pt x="1745" y="3690"/>
                  <a:pt x="1745" y="3690"/>
                  <a:pt x="1745" y="3690"/>
                </a:cubicBezTo>
                <a:cubicBezTo>
                  <a:pt x="2294" y="3371"/>
                  <a:pt x="2294" y="3371"/>
                  <a:pt x="2294" y="3371"/>
                </a:cubicBezTo>
                <a:cubicBezTo>
                  <a:pt x="2299" y="3380"/>
                  <a:pt x="2308" y="3386"/>
                  <a:pt x="2319" y="3388"/>
                </a:cubicBezTo>
                <a:lnTo>
                  <a:pt x="2319" y="4018"/>
                </a:lnTo>
                <a:close/>
                <a:moveTo>
                  <a:pt x="2295" y="3332"/>
                </a:moveTo>
                <a:cubicBezTo>
                  <a:pt x="1749" y="3014"/>
                  <a:pt x="1749" y="3014"/>
                  <a:pt x="1749" y="3014"/>
                </a:cubicBezTo>
                <a:cubicBezTo>
                  <a:pt x="1749" y="2356"/>
                  <a:pt x="1749" y="2356"/>
                  <a:pt x="1749" y="2356"/>
                </a:cubicBezTo>
                <a:cubicBezTo>
                  <a:pt x="2320" y="2686"/>
                  <a:pt x="2320" y="2686"/>
                  <a:pt x="2320" y="2686"/>
                </a:cubicBezTo>
                <a:cubicBezTo>
                  <a:pt x="2320" y="3317"/>
                  <a:pt x="2320" y="3317"/>
                  <a:pt x="2320" y="3317"/>
                </a:cubicBezTo>
                <a:cubicBezTo>
                  <a:pt x="2310" y="3318"/>
                  <a:pt x="2301" y="3324"/>
                  <a:pt x="2295" y="3332"/>
                </a:cubicBezTo>
                <a:close/>
                <a:moveTo>
                  <a:pt x="1745" y="1681"/>
                </a:moveTo>
                <a:cubicBezTo>
                  <a:pt x="2029" y="1518"/>
                  <a:pt x="2029" y="1518"/>
                  <a:pt x="2029" y="1518"/>
                </a:cubicBezTo>
                <a:cubicBezTo>
                  <a:pt x="2031" y="2179"/>
                  <a:pt x="2031" y="2179"/>
                  <a:pt x="2031" y="2179"/>
                </a:cubicBezTo>
                <a:cubicBezTo>
                  <a:pt x="1745" y="2344"/>
                  <a:pt x="1745" y="2344"/>
                  <a:pt x="1745" y="2344"/>
                </a:cubicBezTo>
                <a:lnTo>
                  <a:pt x="1745" y="1681"/>
                </a:lnTo>
                <a:close/>
                <a:moveTo>
                  <a:pt x="2035" y="2187"/>
                </a:moveTo>
                <a:cubicBezTo>
                  <a:pt x="2610" y="2515"/>
                  <a:pt x="2610" y="2515"/>
                  <a:pt x="2610" y="2515"/>
                </a:cubicBezTo>
                <a:cubicBezTo>
                  <a:pt x="2323" y="2682"/>
                  <a:pt x="2323" y="2682"/>
                  <a:pt x="2323" y="2682"/>
                </a:cubicBezTo>
                <a:cubicBezTo>
                  <a:pt x="1751" y="2352"/>
                  <a:pt x="1751" y="2352"/>
                  <a:pt x="1751" y="2352"/>
                </a:cubicBezTo>
                <a:lnTo>
                  <a:pt x="2035" y="2187"/>
                </a:lnTo>
                <a:close/>
                <a:moveTo>
                  <a:pt x="2612" y="2520"/>
                </a:moveTo>
                <a:cubicBezTo>
                  <a:pt x="2611" y="3182"/>
                  <a:pt x="2611" y="3182"/>
                  <a:pt x="2611" y="3182"/>
                </a:cubicBezTo>
                <a:cubicBezTo>
                  <a:pt x="2353" y="3332"/>
                  <a:pt x="2353" y="3332"/>
                  <a:pt x="2353" y="3332"/>
                </a:cubicBezTo>
                <a:cubicBezTo>
                  <a:pt x="2347" y="3323"/>
                  <a:pt x="2337" y="3317"/>
                  <a:pt x="2325" y="3317"/>
                </a:cubicBezTo>
                <a:cubicBezTo>
                  <a:pt x="2325" y="2686"/>
                  <a:pt x="2325" y="2686"/>
                  <a:pt x="2325" y="2686"/>
                </a:cubicBezTo>
                <a:lnTo>
                  <a:pt x="2612" y="2520"/>
                </a:lnTo>
                <a:close/>
                <a:moveTo>
                  <a:pt x="2360" y="3353"/>
                </a:moveTo>
                <a:cubicBezTo>
                  <a:pt x="2360" y="3348"/>
                  <a:pt x="2359" y="3344"/>
                  <a:pt x="2358" y="3340"/>
                </a:cubicBezTo>
                <a:cubicBezTo>
                  <a:pt x="2611" y="3194"/>
                  <a:pt x="2611" y="3194"/>
                  <a:pt x="2611" y="3194"/>
                </a:cubicBezTo>
                <a:cubicBezTo>
                  <a:pt x="2611" y="3504"/>
                  <a:pt x="2611" y="3504"/>
                  <a:pt x="2611" y="3504"/>
                </a:cubicBezTo>
                <a:cubicBezTo>
                  <a:pt x="2611" y="3516"/>
                  <a:pt x="2611" y="3516"/>
                  <a:pt x="2611" y="3516"/>
                </a:cubicBezTo>
                <a:cubicBezTo>
                  <a:pt x="2357" y="3368"/>
                  <a:pt x="2357" y="3368"/>
                  <a:pt x="2357" y="3368"/>
                </a:cubicBezTo>
                <a:cubicBezTo>
                  <a:pt x="2359" y="3363"/>
                  <a:pt x="2360" y="3358"/>
                  <a:pt x="2360" y="3353"/>
                </a:cubicBezTo>
                <a:close/>
                <a:moveTo>
                  <a:pt x="2611" y="4182"/>
                </a:moveTo>
                <a:cubicBezTo>
                  <a:pt x="2329" y="4018"/>
                  <a:pt x="2329" y="4018"/>
                  <a:pt x="2329" y="4018"/>
                </a:cubicBezTo>
                <a:cubicBezTo>
                  <a:pt x="2329" y="3388"/>
                  <a:pt x="2329" y="3388"/>
                  <a:pt x="2329" y="3388"/>
                </a:cubicBezTo>
                <a:cubicBezTo>
                  <a:pt x="2340" y="3386"/>
                  <a:pt x="2349" y="3381"/>
                  <a:pt x="2354" y="3372"/>
                </a:cubicBezTo>
                <a:cubicBezTo>
                  <a:pt x="2611" y="3521"/>
                  <a:pt x="2611" y="3521"/>
                  <a:pt x="2611" y="3521"/>
                </a:cubicBezTo>
                <a:lnTo>
                  <a:pt x="2611" y="4182"/>
                </a:lnTo>
                <a:close/>
                <a:moveTo>
                  <a:pt x="2033" y="4521"/>
                </a:moveTo>
                <a:cubicBezTo>
                  <a:pt x="1789" y="4381"/>
                  <a:pt x="1789" y="4381"/>
                  <a:pt x="1789" y="4381"/>
                </a:cubicBezTo>
                <a:cubicBezTo>
                  <a:pt x="1794" y="4373"/>
                  <a:pt x="1796" y="4364"/>
                  <a:pt x="1796" y="4355"/>
                </a:cubicBezTo>
                <a:cubicBezTo>
                  <a:pt x="1796" y="4348"/>
                  <a:pt x="1795" y="4341"/>
                  <a:pt x="1793" y="4335"/>
                </a:cubicBezTo>
                <a:cubicBezTo>
                  <a:pt x="2324" y="4026"/>
                  <a:pt x="2324" y="4026"/>
                  <a:pt x="2324" y="4026"/>
                </a:cubicBezTo>
                <a:cubicBezTo>
                  <a:pt x="2605" y="4189"/>
                  <a:pt x="2605" y="4189"/>
                  <a:pt x="2605" y="4189"/>
                </a:cubicBezTo>
                <a:lnTo>
                  <a:pt x="2033" y="4521"/>
                </a:lnTo>
                <a:close/>
                <a:moveTo>
                  <a:pt x="2032" y="4527"/>
                </a:moveTo>
                <a:cubicBezTo>
                  <a:pt x="2031" y="5185"/>
                  <a:pt x="2031" y="5185"/>
                  <a:pt x="2031" y="5185"/>
                </a:cubicBezTo>
                <a:cubicBezTo>
                  <a:pt x="1777" y="5038"/>
                  <a:pt x="1777" y="5038"/>
                  <a:pt x="1777" y="5038"/>
                </a:cubicBezTo>
                <a:cubicBezTo>
                  <a:pt x="1778" y="5034"/>
                  <a:pt x="1779" y="5031"/>
                  <a:pt x="1779" y="5027"/>
                </a:cubicBezTo>
                <a:cubicBezTo>
                  <a:pt x="1779" y="5010"/>
                  <a:pt x="1766" y="4995"/>
                  <a:pt x="1750" y="4992"/>
                </a:cubicBezTo>
                <a:cubicBezTo>
                  <a:pt x="1750" y="4408"/>
                  <a:pt x="1750" y="4408"/>
                  <a:pt x="1750" y="4408"/>
                </a:cubicBezTo>
                <a:cubicBezTo>
                  <a:pt x="1765" y="4406"/>
                  <a:pt x="1778" y="4397"/>
                  <a:pt x="1787" y="4385"/>
                </a:cubicBezTo>
                <a:lnTo>
                  <a:pt x="2032" y="4527"/>
                </a:lnTo>
                <a:close/>
                <a:moveTo>
                  <a:pt x="2025" y="5193"/>
                </a:moveTo>
                <a:cubicBezTo>
                  <a:pt x="1454" y="5526"/>
                  <a:pt x="1454" y="5526"/>
                  <a:pt x="1454" y="5526"/>
                </a:cubicBezTo>
                <a:cubicBezTo>
                  <a:pt x="1172" y="5363"/>
                  <a:pt x="1172" y="5363"/>
                  <a:pt x="1172" y="5363"/>
                </a:cubicBezTo>
                <a:cubicBezTo>
                  <a:pt x="1714" y="5048"/>
                  <a:pt x="1714" y="5048"/>
                  <a:pt x="1714" y="5048"/>
                </a:cubicBezTo>
                <a:cubicBezTo>
                  <a:pt x="1720" y="5057"/>
                  <a:pt x="1731" y="5063"/>
                  <a:pt x="1743" y="5063"/>
                </a:cubicBezTo>
                <a:cubicBezTo>
                  <a:pt x="1756" y="5063"/>
                  <a:pt x="1767" y="5057"/>
                  <a:pt x="1773" y="5047"/>
                </a:cubicBezTo>
                <a:lnTo>
                  <a:pt x="2025" y="5193"/>
                </a:lnTo>
                <a:close/>
                <a:moveTo>
                  <a:pt x="1453" y="6190"/>
                </a:moveTo>
                <a:cubicBezTo>
                  <a:pt x="1170" y="6026"/>
                  <a:pt x="1170" y="6026"/>
                  <a:pt x="1170" y="6026"/>
                </a:cubicBezTo>
                <a:cubicBezTo>
                  <a:pt x="1170" y="5368"/>
                  <a:pt x="1170" y="5368"/>
                  <a:pt x="1170" y="5368"/>
                </a:cubicBezTo>
                <a:cubicBezTo>
                  <a:pt x="1452" y="5530"/>
                  <a:pt x="1452" y="5530"/>
                  <a:pt x="1452" y="5530"/>
                </a:cubicBezTo>
                <a:lnTo>
                  <a:pt x="1453" y="6190"/>
                </a:lnTo>
                <a:close/>
                <a:moveTo>
                  <a:pt x="1167" y="5355"/>
                </a:moveTo>
                <a:cubicBezTo>
                  <a:pt x="1167" y="4749"/>
                  <a:pt x="1167" y="4749"/>
                  <a:pt x="1167" y="4749"/>
                </a:cubicBezTo>
                <a:cubicBezTo>
                  <a:pt x="1198" y="4748"/>
                  <a:pt x="1223" y="4723"/>
                  <a:pt x="1223" y="4691"/>
                </a:cubicBezTo>
                <a:cubicBezTo>
                  <a:pt x="1223" y="4681"/>
                  <a:pt x="1221" y="4672"/>
                  <a:pt x="1217" y="4664"/>
                </a:cubicBezTo>
                <a:cubicBezTo>
                  <a:pt x="1700" y="4386"/>
                  <a:pt x="1700" y="4386"/>
                  <a:pt x="1700" y="4386"/>
                </a:cubicBezTo>
                <a:cubicBezTo>
                  <a:pt x="1709" y="4398"/>
                  <a:pt x="1723" y="4407"/>
                  <a:pt x="1740" y="4408"/>
                </a:cubicBezTo>
                <a:cubicBezTo>
                  <a:pt x="1740" y="4992"/>
                  <a:pt x="1740" y="4992"/>
                  <a:pt x="1740" y="4992"/>
                </a:cubicBezTo>
                <a:cubicBezTo>
                  <a:pt x="1722" y="4994"/>
                  <a:pt x="1707" y="5009"/>
                  <a:pt x="1707" y="5027"/>
                </a:cubicBezTo>
                <a:cubicBezTo>
                  <a:pt x="1707" y="5032"/>
                  <a:pt x="1708" y="5036"/>
                  <a:pt x="1709" y="5039"/>
                </a:cubicBezTo>
                <a:lnTo>
                  <a:pt x="1167" y="5355"/>
                </a:lnTo>
                <a:close/>
                <a:moveTo>
                  <a:pt x="1165" y="4633"/>
                </a:moveTo>
                <a:cubicBezTo>
                  <a:pt x="1144" y="4633"/>
                  <a:pt x="1126" y="4644"/>
                  <a:pt x="1115" y="4661"/>
                </a:cubicBezTo>
                <a:cubicBezTo>
                  <a:pt x="878" y="4524"/>
                  <a:pt x="878" y="4524"/>
                  <a:pt x="878" y="4524"/>
                </a:cubicBezTo>
                <a:cubicBezTo>
                  <a:pt x="1449" y="4193"/>
                  <a:pt x="1449" y="4193"/>
                  <a:pt x="1449" y="4193"/>
                </a:cubicBezTo>
                <a:cubicBezTo>
                  <a:pt x="1694" y="4334"/>
                  <a:pt x="1694" y="4334"/>
                  <a:pt x="1694" y="4334"/>
                </a:cubicBezTo>
                <a:cubicBezTo>
                  <a:pt x="1691" y="4340"/>
                  <a:pt x="1690" y="4347"/>
                  <a:pt x="1690" y="4355"/>
                </a:cubicBezTo>
                <a:cubicBezTo>
                  <a:pt x="1690" y="4365"/>
                  <a:pt x="1692" y="4374"/>
                  <a:pt x="1697" y="4382"/>
                </a:cubicBezTo>
                <a:cubicBezTo>
                  <a:pt x="1214" y="4660"/>
                  <a:pt x="1214" y="4660"/>
                  <a:pt x="1214" y="4660"/>
                </a:cubicBezTo>
                <a:cubicBezTo>
                  <a:pt x="1204" y="4644"/>
                  <a:pt x="1186" y="4633"/>
                  <a:pt x="1165" y="4633"/>
                </a:cubicBezTo>
                <a:close/>
                <a:moveTo>
                  <a:pt x="1451" y="3517"/>
                </a:moveTo>
                <a:cubicBezTo>
                  <a:pt x="1172" y="3356"/>
                  <a:pt x="1172" y="3356"/>
                  <a:pt x="1172" y="3356"/>
                </a:cubicBezTo>
                <a:cubicBezTo>
                  <a:pt x="1452" y="3193"/>
                  <a:pt x="1452" y="3193"/>
                  <a:pt x="1452" y="3193"/>
                </a:cubicBezTo>
                <a:lnTo>
                  <a:pt x="1451" y="3517"/>
                </a:lnTo>
                <a:close/>
                <a:moveTo>
                  <a:pt x="1170" y="4021"/>
                </a:moveTo>
                <a:cubicBezTo>
                  <a:pt x="1169" y="3360"/>
                  <a:pt x="1169" y="3360"/>
                  <a:pt x="1169" y="3360"/>
                </a:cubicBezTo>
                <a:cubicBezTo>
                  <a:pt x="1451" y="3523"/>
                  <a:pt x="1451" y="3523"/>
                  <a:pt x="1451" y="3523"/>
                </a:cubicBezTo>
                <a:cubicBezTo>
                  <a:pt x="1449" y="4181"/>
                  <a:pt x="1449" y="4181"/>
                  <a:pt x="1449" y="4181"/>
                </a:cubicBezTo>
                <a:lnTo>
                  <a:pt x="1170" y="4021"/>
                </a:lnTo>
                <a:close/>
                <a:moveTo>
                  <a:pt x="1166" y="3348"/>
                </a:moveTo>
                <a:cubicBezTo>
                  <a:pt x="1166" y="3020"/>
                  <a:pt x="1166" y="3020"/>
                  <a:pt x="1166" y="3020"/>
                </a:cubicBezTo>
                <a:cubicBezTo>
                  <a:pt x="1447" y="3184"/>
                  <a:pt x="1447" y="3184"/>
                  <a:pt x="1447" y="3184"/>
                </a:cubicBezTo>
                <a:lnTo>
                  <a:pt x="1166" y="3348"/>
                </a:lnTo>
                <a:close/>
                <a:moveTo>
                  <a:pt x="1166" y="3014"/>
                </a:moveTo>
                <a:cubicBezTo>
                  <a:pt x="1166" y="2744"/>
                  <a:pt x="1166" y="2744"/>
                  <a:pt x="1166" y="2744"/>
                </a:cubicBezTo>
                <a:cubicBezTo>
                  <a:pt x="1197" y="2743"/>
                  <a:pt x="1222" y="2717"/>
                  <a:pt x="1222" y="2686"/>
                </a:cubicBezTo>
                <a:cubicBezTo>
                  <a:pt x="1222" y="2675"/>
                  <a:pt x="1220" y="2666"/>
                  <a:pt x="1215" y="2658"/>
                </a:cubicBezTo>
                <a:cubicBezTo>
                  <a:pt x="1739" y="2355"/>
                  <a:pt x="1739" y="2355"/>
                  <a:pt x="1739" y="2355"/>
                </a:cubicBezTo>
                <a:cubicBezTo>
                  <a:pt x="1739" y="3014"/>
                  <a:pt x="1739" y="3014"/>
                  <a:pt x="1739" y="3014"/>
                </a:cubicBezTo>
                <a:cubicBezTo>
                  <a:pt x="1452" y="3181"/>
                  <a:pt x="1452" y="3181"/>
                  <a:pt x="1452" y="3181"/>
                </a:cubicBezTo>
                <a:lnTo>
                  <a:pt x="1166" y="3014"/>
                </a:lnTo>
                <a:close/>
                <a:moveTo>
                  <a:pt x="1457" y="1183"/>
                </a:moveTo>
                <a:cubicBezTo>
                  <a:pt x="2026" y="1514"/>
                  <a:pt x="2026" y="1514"/>
                  <a:pt x="2026" y="1514"/>
                </a:cubicBezTo>
                <a:cubicBezTo>
                  <a:pt x="1741" y="1678"/>
                  <a:pt x="1741" y="1678"/>
                  <a:pt x="1741" y="1678"/>
                </a:cubicBezTo>
                <a:cubicBezTo>
                  <a:pt x="1741" y="2343"/>
                  <a:pt x="1741" y="2343"/>
                  <a:pt x="1741" y="2343"/>
                </a:cubicBezTo>
                <a:cubicBezTo>
                  <a:pt x="1169" y="2013"/>
                  <a:pt x="1169" y="2013"/>
                  <a:pt x="1169" y="2013"/>
                </a:cubicBezTo>
                <a:cubicBezTo>
                  <a:pt x="1169" y="1348"/>
                  <a:pt x="1169" y="1348"/>
                  <a:pt x="1169" y="1348"/>
                </a:cubicBezTo>
                <a:lnTo>
                  <a:pt x="1457" y="1183"/>
                </a:lnTo>
                <a:close/>
                <a:moveTo>
                  <a:pt x="2315" y="1347"/>
                </a:moveTo>
                <a:cubicBezTo>
                  <a:pt x="2031" y="1511"/>
                  <a:pt x="2031" y="1511"/>
                  <a:pt x="2031" y="1511"/>
                </a:cubicBezTo>
                <a:cubicBezTo>
                  <a:pt x="1462" y="1180"/>
                  <a:pt x="1462" y="1180"/>
                  <a:pt x="1462" y="1180"/>
                </a:cubicBezTo>
                <a:cubicBezTo>
                  <a:pt x="1744" y="1017"/>
                  <a:pt x="1744" y="1017"/>
                  <a:pt x="1744" y="1017"/>
                </a:cubicBezTo>
                <a:lnTo>
                  <a:pt x="2315" y="1347"/>
                </a:lnTo>
                <a:close/>
                <a:moveTo>
                  <a:pt x="2319" y="2012"/>
                </a:moveTo>
                <a:cubicBezTo>
                  <a:pt x="2036" y="2176"/>
                  <a:pt x="2036" y="2176"/>
                  <a:pt x="2036" y="2176"/>
                </a:cubicBezTo>
                <a:cubicBezTo>
                  <a:pt x="2034" y="1515"/>
                  <a:pt x="2034" y="1515"/>
                  <a:pt x="2034" y="1515"/>
                </a:cubicBezTo>
                <a:cubicBezTo>
                  <a:pt x="2318" y="1352"/>
                  <a:pt x="2318" y="1352"/>
                  <a:pt x="2318" y="1352"/>
                </a:cubicBezTo>
                <a:lnTo>
                  <a:pt x="2319" y="2012"/>
                </a:lnTo>
                <a:close/>
                <a:moveTo>
                  <a:pt x="2324" y="2020"/>
                </a:moveTo>
                <a:cubicBezTo>
                  <a:pt x="2854" y="2327"/>
                  <a:pt x="2854" y="2327"/>
                  <a:pt x="2854" y="2327"/>
                </a:cubicBezTo>
                <a:cubicBezTo>
                  <a:pt x="2851" y="2333"/>
                  <a:pt x="2849" y="2340"/>
                  <a:pt x="2849" y="2348"/>
                </a:cubicBezTo>
                <a:cubicBezTo>
                  <a:pt x="2849" y="2357"/>
                  <a:pt x="2851" y="2366"/>
                  <a:pt x="2856" y="2373"/>
                </a:cubicBezTo>
                <a:cubicBezTo>
                  <a:pt x="2615" y="2513"/>
                  <a:pt x="2615" y="2513"/>
                  <a:pt x="2615" y="2513"/>
                </a:cubicBezTo>
                <a:cubicBezTo>
                  <a:pt x="2040" y="2185"/>
                  <a:pt x="2040" y="2185"/>
                  <a:pt x="2040" y="2185"/>
                </a:cubicBezTo>
                <a:lnTo>
                  <a:pt x="2324" y="2020"/>
                </a:lnTo>
                <a:close/>
                <a:moveTo>
                  <a:pt x="2613" y="1511"/>
                </a:moveTo>
                <a:cubicBezTo>
                  <a:pt x="2330" y="1347"/>
                  <a:pt x="2330" y="1347"/>
                  <a:pt x="2330" y="1347"/>
                </a:cubicBezTo>
                <a:cubicBezTo>
                  <a:pt x="2611" y="1186"/>
                  <a:pt x="2611" y="1186"/>
                  <a:pt x="2611" y="1186"/>
                </a:cubicBezTo>
                <a:lnTo>
                  <a:pt x="2613" y="1511"/>
                </a:lnTo>
                <a:close/>
                <a:moveTo>
                  <a:pt x="2615" y="1847"/>
                </a:moveTo>
                <a:cubicBezTo>
                  <a:pt x="2616" y="1848"/>
                  <a:pt x="2616" y="1848"/>
                  <a:pt x="2616" y="1848"/>
                </a:cubicBezTo>
                <a:cubicBezTo>
                  <a:pt x="2900" y="2013"/>
                  <a:pt x="2900" y="2013"/>
                  <a:pt x="2900" y="2013"/>
                </a:cubicBezTo>
                <a:cubicBezTo>
                  <a:pt x="2901" y="2295"/>
                  <a:pt x="2901" y="2295"/>
                  <a:pt x="2901" y="2295"/>
                </a:cubicBezTo>
                <a:cubicBezTo>
                  <a:pt x="2883" y="2295"/>
                  <a:pt x="2868" y="2304"/>
                  <a:pt x="2858" y="2318"/>
                </a:cubicBezTo>
                <a:cubicBezTo>
                  <a:pt x="2329" y="2012"/>
                  <a:pt x="2329" y="2012"/>
                  <a:pt x="2329" y="2012"/>
                </a:cubicBezTo>
                <a:cubicBezTo>
                  <a:pt x="2328" y="1352"/>
                  <a:pt x="2328" y="1352"/>
                  <a:pt x="2328" y="1352"/>
                </a:cubicBezTo>
                <a:cubicBezTo>
                  <a:pt x="2613" y="1516"/>
                  <a:pt x="2613" y="1516"/>
                  <a:pt x="2613" y="1516"/>
                </a:cubicBezTo>
                <a:lnTo>
                  <a:pt x="2615" y="1847"/>
                </a:lnTo>
                <a:close/>
                <a:moveTo>
                  <a:pt x="2846" y="1680"/>
                </a:moveTo>
                <a:cubicBezTo>
                  <a:pt x="2846" y="1711"/>
                  <a:pt x="2870" y="1736"/>
                  <a:pt x="2900" y="1738"/>
                </a:cubicBezTo>
                <a:cubicBezTo>
                  <a:pt x="2900" y="2007"/>
                  <a:pt x="2900" y="2007"/>
                  <a:pt x="2900" y="2007"/>
                </a:cubicBezTo>
                <a:cubicBezTo>
                  <a:pt x="2620" y="1844"/>
                  <a:pt x="2620" y="1844"/>
                  <a:pt x="2620" y="1844"/>
                </a:cubicBezTo>
                <a:cubicBezTo>
                  <a:pt x="2618" y="1519"/>
                  <a:pt x="2618" y="1519"/>
                  <a:pt x="2618" y="1519"/>
                </a:cubicBezTo>
                <a:cubicBezTo>
                  <a:pt x="2852" y="1654"/>
                  <a:pt x="2852" y="1654"/>
                  <a:pt x="2852" y="1654"/>
                </a:cubicBezTo>
                <a:cubicBezTo>
                  <a:pt x="2848" y="1662"/>
                  <a:pt x="2846" y="1671"/>
                  <a:pt x="2846" y="1680"/>
                </a:cubicBezTo>
                <a:close/>
                <a:moveTo>
                  <a:pt x="3475" y="1347"/>
                </a:moveTo>
                <a:cubicBezTo>
                  <a:pt x="2953" y="1649"/>
                  <a:pt x="2953" y="1649"/>
                  <a:pt x="2953" y="1649"/>
                </a:cubicBezTo>
                <a:cubicBezTo>
                  <a:pt x="2942" y="1633"/>
                  <a:pt x="2924" y="1622"/>
                  <a:pt x="2904" y="1622"/>
                </a:cubicBezTo>
                <a:cubicBezTo>
                  <a:pt x="2883" y="1622"/>
                  <a:pt x="2865" y="1633"/>
                  <a:pt x="2854" y="1650"/>
                </a:cubicBezTo>
                <a:cubicBezTo>
                  <a:pt x="2618" y="1513"/>
                  <a:pt x="2618" y="1513"/>
                  <a:pt x="2618" y="1513"/>
                </a:cubicBezTo>
                <a:cubicBezTo>
                  <a:pt x="2616" y="1183"/>
                  <a:pt x="2616" y="1183"/>
                  <a:pt x="2616" y="1183"/>
                </a:cubicBezTo>
                <a:cubicBezTo>
                  <a:pt x="2876" y="1033"/>
                  <a:pt x="2876" y="1033"/>
                  <a:pt x="2876" y="1033"/>
                </a:cubicBezTo>
                <a:cubicBezTo>
                  <a:pt x="2882" y="1042"/>
                  <a:pt x="2892" y="1048"/>
                  <a:pt x="2904" y="1048"/>
                </a:cubicBezTo>
                <a:cubicBezTo>
                  <a:pt x="2915" y="1048"/>
                  <a:pt x="2925" y="1042"/>
                  <a:pt x="2932" y="1034"/>
                </a:cubicBezTo>
                <a:lnTo>
                  <a:pt x="3475" y="1347"/>
                </a:lnTo>
                <a:close/>
                <a:moveTo>
                  <a:pt x="3479" y="2012"/>
                </a:moveTo>
                <a:cubicBezTo>
                  <a:pt x="3193" y="2177"/>
                  <a:pt x="3193" y="2177"/>
                  <a:pt x="3193" y="2177"/>
                </a:cubicBezTo>
                <a:cubicBezTo>
                  <a:pt x="2905" y="2010"/>
                  <a:pt x="2905" y="2010"/>
                  <a:pt x="2905" y="2010"/>
                </a:cubicBezTo>
                <a:cubicBezTo>
                  <a:pt x="2905" y="1738"/>
                  <a:pt x="2905" y="1738"/>
                  <a:pt x="2905" y="1738"/>
                </a:cubicBezTo>
                <a:cubicBezTo>
                  <a:pt x="2937" y="1738"/>
                  <a:pt x="2962" y="1712"/>
                  <a:pt x="2962" y="1680"/>
                </a:cubicBezTo>
                <a:cubicBezTo>
                  <a:pt x="2962" y="1670"/>
                  <a:pt x="2960" y="1661"/>
                  <a:pt x="2955" y="1653"/>
                </a:cubicBezTo>
                <a:cubicBezTo>
                  <a:pt x="3478" y="1351"/>
                  <a:pt x="3478" y="1351"/>
                  <a:pt x="3478" y="1351"/>
                </a:cubicBezTo>
                <a:lnTo>
                  <a:pt x="3479" y="2012"/>
                </a:lnTo>
                <a:close/>
                <a:moveTo>
                  <a:pt x="3484" y="2020"/>
                </a:moveTo>
                <a:cubicBezTo>
                  <a:pt x="3768" y="2183"/>
                  <a:pt x="3768" y="2183"/>
                  <a:pt x="3768" y="2183"/>
                </a:cubicBezTo>
                <a:cubicBezTo>
                  <a:pt x="3769" y="2516"/>
                  <a:pt x="3769" y="2516"/>
                  <a:pt x="3769" y="2516"/>
                </a:cubicBezTo>
                <a:cubicBezTo>
                  <a:pt x="3483" y="2681"/>
                  <a:pt x="3483" y="2681"/>
                  <a:pt x="3483" y="2681"/>
                </a:cubicBezTo>
                <a:cubicBezTo>
                  <a:pt x="3197" y="2516"/>
                  <a:pt x="3197" y="2516"/>
                  <a:pt x="3197" y="2516"/>
                </a:cubicBezTo>
                <a:cubicBezTo>
                  <a:pt x="3487" y="2348"/>
                  <a:pt x="3487" y="2348"/>
                  <a:pt x="3487" y="2348"/>
                </a:cubicBezTo>
                <a:cubicBezTo>
                  <a:pt x="3483" y="2345"/>
                  <a:pt x="3483" y="2345"/>
                  <a:pt x="3483" y="2345"/>
                </a:cubicBezTo>
                <a:cubicBezTo>
                  <a:pt x="3203" y="2183"/>
                  <a:pt x="3203" y="2183"/>
                  <a:pt x="3203" y="2183"/>
                </a:cubicBezTo>
                <a:lnTo>
                  <a:pt x="3484" y="2020"/>
                </a:lnTo>
                <a:close/>
                <a:moveTo>
                  <a:pt x="3488" y="1352"/>
                </a:moveTo>
                <a:cubicBezTo>
                  <a:pt x="3767" y="1513"/>
                  <a:pt x="3767" y="1513"/>
                  <a:pt x="3767" y="1513"/>
                </a:cubicBezTo>
                <a:cubicBezTo>
                  <a:pt x="3768" y="2172"/>
                  <a:pt x="3768" y="2172"/>
                  <a:pt x="3768" y="2172"/>
                </a:cubicBezTo>
                <a:cubicBezTo>
                  <a:pt x="3489" y="2012"/>
                  <a:pt x="3489" y="2012"/>
                  <a:pt x="3489" y="2012"/>
                </a:cubicBezTo>
                <a:lnTo>
                  <a:pt x="3488" y="1352"/>
                </a:lnTo>
                <a:close/>
                <a:moveTo>
                  <a:pt x="4063" y="1017"/>
                </a:moveTo>
                <a:cubicBezTo>
                  <a:pt x="4346" y="1179"/>
                  <a:pt x="4346" y="1179"/>
                  <a:pt x="4346" y="1179"/>
                </a:cubicBezTo>
                <a:cubicBezTo>
                  <a:pt x="3769" y="1509"/>
                  <a:pt x="3769" y="1509"/>
                  <a:pt x="3769" y="1509"/>
                </a:cubicBezTo>
                <a:cubicBezTo>
                  <a:pt x="3491" y="1348"/>
                  <a:pt x="3491" y="1348"/>
                  <a:pt x="3491" y="1348"/>
                </a:cubicBezTo>
                <a:lnTo>
                  <a:pt x="4063" y="1017"/>
                </a:lnTo>
                <a:close/>
                <a:moveTo>
                  <a:pt x="5213" y="342"/>
                </a:moveTo>
                <a:cubicBezTo>
                  <a:pt x="4639" y="673"/>
                  <a:pt x="4639" y="673"/>
                  <a:pt x="4639" y="673"/>
                </a:cubicBezTo>
                <a:cubicBezTo>
                  <a:pt x="4639" y="992"/>
                  <a:pt x="4639" y="992"/>
                  <a:pt x="4639" y="992"/>
                </a:cubicBezTo>
                <a:cubicBezTo>
                  <a:pt x="4356" y="1173"/>
                  <a:pt x="4356" y="1173"/>
                  <a:pt x="4356" y="1173"/>
                </a:cubicBezTo>
                <a:cubicBezTo>
                  <a:pt x="4067" y="1008"/>
                  <a:pt x="4067" y="1008"/>
                  <a:pt x="4067" y="1008"/>
                </a:cubicBezTo>
                <a:cubicBezTo>
                  <a:pt x="4067" y="343"/>
                  <a:pt x="4067" y="343"/>
                  <a:pt x="4067" y="343"/>
                </a:cubicBezTo>
                <a:cubicBezTo>
                  <a:pt x="4642" y="11"/>
                  <a:pt x="4642" y="11"/>
                  <a:pt x="4642" y="11"/>
                </a:cubicBezTo>
                <a:lnTo>
                  <a:pt x="5213" y="342"/>
                </a:lnTo>
                <a:close/>
                <a:moveTo>
                  <a:pt x="5217" y="623"/>
                </a:moveTo>
                <a:cubicBezTo>
                  <a:pt x="4644" y="989"/>
                  <a:pt x="4644" y="989"/>
                  <a:pt x="4644" y="989"/>
                </a:cubicBezTo>
                <a:cubicBezTo>
                  <a:pt x="4644" y="676"/>
                  <a:pt x="4644" y="676"/>
                  <a:pt x="4644" y="676"/>
                </a:cubicBezTo>
                <a:cubicBezTo>
                  <a:pt x="5217" y="345"/>
                  <a:pt x="5217" y="345"/>
                  <a:pt x="5217" y="345"/>
                </a:cubicBezTo>
                <a:lnTo>
                  <a:pt x="5217" y="623"/>
                </a:lnTo>
                <a:close/>
                <a:moveTo>
                  <a:pt x="5218" y="976"/>
                </a:moveTo>
                <a:cubicBezTo>
                  <a:pt x="5200" y="978"/>
                  <a:pt x="5187" y="993"/>
                  <a:pt x="5187" y="1011"/>
                </a:cubicBezTo>
                <a:cubicBezTo>
                  <a:pt x="5187" y="1015"/>
                  <a:pt x="5188" y="1019"/>
                  <a:pt x="5189" y="1023"/>
                </a:cubicBezTo>
                <a:cubicBezTo>
                  <a:pt x="4644" y="1337"/>
                  <a:pt x="4644" y="1337"/>
                  <a:pt x="4644" y="1337"/>
                </a:cubicBezTo>
                <a:cubicBezTo>
                  <a:pt x="4644" y="995"/>
                  <a:pt x="4644" y="995"/>
                  <a:pt x="4644" y="995"/>
                </a:cubicBezTo>
                <a:cubicBezTo>
                  <a:pt x="5217" y="629"/>
                  <a:pt x="5217" y="629"/>
                  <a:pt x="5217" y="629"/>
                </a:cubicBezTo>
                <a:lnTo>
                  <a:pt x="5218" y="976"/>
                </a:lnTo>
                <a:close/>
                <a:moveTo>
                  <a:pt x="5223" y="1047"/>
                </a:moveTo>
                <a:cubicBezTo>
                  <a:pt x="5235" y="1047"/>
                  <a:pt x="5246" y="1041"/>
                  <a:pt x="5252" y="1032"/>
                </a:cubicBezTo>
                <a:cubicBezTo>
                  <a:pt x="5511" y="1181"/>
                  <a:pt x="5511" y="1181"/>
                  <a:pt x="5511" y="1181"/>
                </a:cubicBezTo>
                <a:cubicBezTo>
                  <a:pt x="5509" y="1509"/>
                  <a:pt x="5509" y="1509"/>
                  <a:pt x="5509" y="1509"/>
                </a:cubicBezTo>
                <a:cubicBezTo>
                  <a:pt x="5222" y="1675"/>
                  <a:pt x="5222" y="1675"/>
                  <a:pt x="5222" y="1675"/>
                </a:cubicBezTo>
                <a:cubicBezTo>
                  <a:pt x="4648" y="1346"/>
                  <a:pt x="4648" y="1346"/>
                  <a:pt x="4648" y="1346"/>
                </a:cubicBezTo>
                <a:cubicBezTo>
                  <a:pt x="5193" y="1032"/>
                  <a:pt x="5193" y="1032"/>
                  <a:pt x="5193" y="1032"/>
                </a:cubicBezTo>
                <a:cubicBezTo>
                  <a:pt x="5200" y="1041"/>
                  <a:pt x="5211" y="1047"/>
                  <a:pt x="5223" y="1047"/>
                </a:cubicBezTo>
                <a:close/>
                <a:moveTo>
                  <a:pt x="5227" y="346"/>
                </a:moveTo>
                <a:cubicBezTo>
                  <a:pt x="5751" y="649"/>
                  <a:pt x="5751" y="649"/>
                  <a:pt x="5751" y="649"/>
                </a:cubicBezTo>
                <a:cubicBezTo>
                  <a:pt x="5747" y="657"/>
                  <a:pt x="5744" y="667"/>
                  <a:pt x="5744" y="677"/>
                </a:cubicBezTo>
                <a:cubicBezTo>
                  <a:pt x="5744" y="707"/>
                  <a:pt x="5768" y="732"/>
                  <a:pt x="5798" y="735"/>
                </a:cubicBezTo>
                <a:cubicBezTo>
                  <a:pt x="5799" y="1008"/>
                  <a:pt x="5799" y="1008"/>
                  <a:pt x="5799" y="1008"/>
                </a:cubicBezTo>
                <a:cubicBezTo>
                  <a:pt x="5516" y="1173"/>
                  <a:pt x="5516" y="1173"/>
                  <a:pt x="5516" y="1173"/>
                </a:cubicBezTo>
                <a:cubicBezTo>
                  <a:pt x="5257" y="1023"/>
                  <a:pt x="5257" y="1023"/>
                  <a:pt x="5257" y="1023"/>
                </a:cubicBezTo>
                <a:cubicBezTo>
                  <a:pt x="5258" y="1019"/>
                  <a:pt x="5259" y="1015"/>
                  <a:pt x="5259" y="1011"/>
                </a:cubicBezTo>
                <a:cubicBezTo>
                  <a:pt x="5259" y="993"/>
                  <a:pt x="5245" y="978"/>
                  <a:pt x="5228" y="976"/>
                </a:cubicBezTo>
                <a:lnTo>
                  <a:pt x="5227" y="346"/>
                </a:lnTo>
                <a:close/>
                <a:moveTo>
                  <a:pt x="6373" y="342"/>
                </a:moveTo>
                <a:cubicBezTo>
                  <a:pt x="6093" y="504"/>
                  <a:pt x="6093" y="504"/>
                  <a:pt x="6093" y="504"/>
                </a:cubicBezTo>
                <a:cubicBezTo>
                  <a:pt x="6093" y="184"/>
                  <a:pt x="6093" y="184"/>
                  <a:pt x="6093" y="184"/>
                </a:cubicBezTo>
                <a:cubicBezTo>
                  <a:pt x="6088" y="184"/>
                  <a:pt x="6088" y="184"/>
                  <a:pt x="6088" y="184"/>
                </a:cubicBezTo>
                <a:cubicBezTo>
                  <a:pt x="6088" y="507"/>
                  <a:pt x="6088" y="507"/>
                  <a:pt x="6088" y="507"/>
                </a:cubicBezTo>
                <a:cubicBezTo>
                  <a:pt x="5850" y="644"/>
                  <a:pt x="5850" y="644"/>
                  <a:pt x="5850" y="644"/>
                </a:cubicBezTo>
                <a:cubicBezTo>
                  <a:pt x="5840" y="628"/>
                  <a:pt x="5822" y="618"/>
                  <a:pt x="5802" y="618"/>
                </a:cubicBezTo>
                <a:cubicBezTo>
                  <a:pt x="5782" y="618"/>
                  <a:pt x="5764" y="629"/>
                  <a:pt x="5754" y="645"/>
                </a:cubicBezTo>
                <a:cubicBezTo>
                  <a:pt x="5230" y="342"/>
                  <a:pt x="5230" y="342"/>
                  <a:pt x="5230" y="342"/>
                </a:cubicBezTo>
                <a:cubicBezTo>
                  <a:pt x="5802" y="12"/>
                  <a:pt x="5802" y="12"/>
                  <a:pt x="5802" y="12"/>
                </a:cubicBezTo>
                <a:lnTo>
                  <a:pt x="6373" y="342"/>
                </a:lnTo>
                <a:close/>
                <a:moveTo>
                  <a:pt x="6376" y="1007"/>
                </a:moveTo>
                <a:cubicBezTo>
                  <a:pt x="5804" y="1337"/>
                  <a:pt x="5804" y="1337"/>
                  <a:pt x="5804" y="1337"/>
                </a:cubicBezTo>
                <a:cubicBezTo>
                  <a:pt x="5804" y="1011"/>
                  <a:pt x="5804" y="1011"/>
                  <a:pt x="5804" y="1011"/>
                </a:cubicBezTo>
                <a:cubicBezTo>
                  <a:pt x="6093" y="843"/>
                  <a:pt x="6093" y="843"/>
                  <a:pt x="6093" y="843"/>
                </a:cubicBezTo>
                <a:cubicBezTo>
                  <a:pt x="6093" y="509"/>
                  <a:pt x="6093" y="509"/>
                  <a:pt x="6093" y="509"/>
                </a:cubicBezTo>
                <a:cubicBezTo>
                  <a:pt x="6376" y="346"/>
                  <a:pt x="6376" y="346"/>
                  <a:pt x="6376" y="346"/>
                </a:cubicBezTo>
                <a:lnTo>
                  <a:pt x="6376" y="1007"/>
                </a:lnTo>
                <a:close/>
                <a:moveTo>
                  <a:pt x="6381" y="1016"/>
                </a:moveTo>
                <a:cubicBezTo>
                  <a:pt x="6671" y="1183"/>
                  <a:pt x="6671" y="1183"/>
                  <a:pt x="6671" y="1183"/>
                </a:cubicBezTo>
                <a:cubicBezTo>
                  <a:pt x="6672" y="1508"/>
                  <a:pt x="6672" y="1508"/>
                  <a:pt x="6672" y="1508"/>
                </a:cubicBezTo>
                <a:cubicBezTo>
                  <a:pt x="6381" y="1675"/>
                  <a:pt x="6381" y="1675"/>
                  <a:pt x="6381" y="1675"/>
                </a:cubicBezTo>
                <a:cubicBezTo>
                  <a:pt x="5810" y="1345"/>
                  <a:pt x="5810" y="1345"/>
                  <a:pt x="5810" y="1345"/>
                </a:cubicBezTo>
                <a:lnTo>
                  <a:pt x="6381" y="1016"/>
                </a:lnTo>
                <a:close/>
                <a:moveTo>
                  <a:pt x="6386" y="347"/>
                </a:moveTo>
                <a:cubicBezTo>
                  <a:pt x="6669" y="510"/>
                  <a:pt x="6669" y="510"/>
                  <a:pt x="6669" y="510"/>
                </a:cubicBezTo>
                <a:cubicBezTo>
                  <a:pt x="6671" y="1171"/>
                  <a:pt x="6671" y="1171"/>
                  <a:pt x="6671" y="1171"/>
                </a:cubicBezTo>
                <a:cubicBezTo>
                  <a:pt x="6386" y="1007"/>
                  <a:pt x="6386" y="1007"/>
                  <a:pt x="6386" y="1007"/>
                </a:cubicBezTo>
                <a:lnTo>
                  <a:pt x="6386" y="347"/>
                </a:lnTo>
                <a:close/>
                <a:moveTo>
                  <a:pt x="7506" y="340"/>
                </a:moveTo>
                <a:cubicBezTo>
                  <a:pt x="7506" y="345"/>
                  <a:pt x="7507" y="351"/>
                  <a:pt x="7509" y="355"/>
                </a:cubicBezTo>
                <a:cubicBezTo>
                  <a:pt x="6960" y="672"/>
                  <a:pt x="6960" y="672"/>
                  <a:pt x="6960" y="672"/>
                </a:cubicBezTo>
                <a:cubicBezTo>
                  <a:pt x="6389" y="342"/>
                  <a:pt x="6389" y="342"/>
                  <a:pt x="6389" y="342"/>
                </a:cubicBezTo>
                <a:cubicBezTo>
                  <a:pt x="6961" y="12"/>
                  <a:pt x="6961" y="12"/>
                  <a:pt x="6961" y="12"/>
                </a:cubicBezTo>
                <a:cubicBezTo>
                  <a:pt x="7508" y="328"/>
                  <a:pt x="7508" y="328"/>
                  <a:pt x="7508" y="328"/>
                </a:cubicBezTo>
                <a:cubicBezTo>
                  <a:pt x="7507" y="332"/>
                  <a:pt x="7506" y="336"/>
                  <a:pt x="7506" y="340"/>
                </a:cubicBezTo>
                <a:close/>
                <a:moveTo>
                  <a:pt x="7537" y="1006"/>
                </a:moveTo>
                <a:cubicBezTo>
                  <a:pt x="7003" y="1314"/>
                  <a:pt x="7003" y="1314"/>
                  <a:pt x="7003" y="1314"/>
                </a:cubicBezTo>
                <a:cubicBezTo>
                  <a:pt x="6993" y="1302"/>
                  <a:pt x="6979" y="1294"/>
                  <a:pt x="6963" y="1293"/>
                </a:cubicBezTo>
                <a:cubicBezTo>
                  <a:pt x="6963" y="676"/>
                  <a:pt x="6963" y="676"/>
                  <a:pt x="6963" y="676"/>
                </a:cubicBezTo>
                <a:cubicBezTo>
                  <a:pt x="7512" y="360"/>
                  <a:pt x="7512" y="360"/>
                  <a:pt x="7512" y="360"/>
                </a:cubicBezTo>
                <a:cubicBezTo>
                  <a:pt x="7517" y="368"/>
                  <a:pt x="7526" y="373"/>
                  <a:pt x="7536" y="375"/>
                </a:cubicBezTo>
                <a:lnTo>
                  <a:pt x="7537" y="1006"/>
                </a:lnTo>
                <a:close/>
                <a:moveTo>
                  <a:pt x="8113" y="1345"/>
                </a:moveTo>
                <a:cubicBezTo>
                  <a:pt x="7589" y="1647"/>
                  <a:pt x="7589" y="1647"/>
                  <a:pt x="7589" y="1647"/>
                </a:cubicBezTo>
                <a:cubicBezTo>
                  <a:pt x="7578" y="1631"/>
                  <a:pt x="7560" y="1620"/>
                  <a:pt x="7540" y="1620"/>
                </a:cubicBezTo>
                <a:cubicBezTo>
                  <a:pt x="7519" y="1620"/>
                  <a:pt x="7501" y="1631"/>
                  <a:pt x="7491" y="1647"/>
                </a:cubicBezTo>
                <a:cubicBezTo>
                  <a:pt x="7253" y="1510"/>
                  <a:pt x="7253" y="1510"/>
                  <a:pt x="7253" y="1510"/>
                </a:cubicBezTo>
                <a:cubicBezTo>
                  <a:pt x="7252" y="1507"/>
                  <a:pt x="7252" y="1507"/>
                  <a:pt x="7252" y="1507"/>
                </a:cubicBezTo>
                <a:cubicBezTo>
                  <a:pt x="7250" y="1508"/>
                  <a:pt x="7250" y="1508"/>
                  <a:pt x="7250" y="1508"/>
                </a:cubicBezTo>
                <a:cubicBezTo>
                  <a:pt x="7008" y="1369"/>
                  <a:pt x="7008" y="1369"/>
                  <a:pt x="7008" y="1369"/>
                </a:cubicBezTo>
                <a:cubicBezTo>
                  <a:pt x="7011" y="1362"/>
                  <a:pt x="7013" y="1354"/>
                  <a:pt x="7013" y="1346"/>
                </a:cubicBezTo>
                <a:cubicBezTo>
                  <a:pt x="7013" y="1337"/>
                  <a:pt x="7011" y="1329"/>
                  <a:pt x="7008" y="1322"/>
                </a:cubicBezTo>
                <a:cubicBezTo>
                  <a:pt x="7542" y="1015"/>
                  <a:pt x="7542" y="1015"/>
                  <a:pt x="7542" y="1015"/>
                </a:cubicBezTo>
                <a:lnTo>
                  <a:pt x="8113" y="1345"/>
                </a:lnTo>
                <a:close/>
                <a:moveTo>
                  <a:pt x="8118" y="1337"/>
                </a:moveTo>
                <a:cubicBezTo>
                  <a:pt x="7546" y="1006"/>
                  <a:pt x="7546" y="1006"/>
                  <a:pt x="7546" y="1006"/>
                </a:cubicBezTo>
                <a:cubicBezTo>
                  <a:pt x="7546" y="375"/>
                  <a:pt x="7546" y="375"/>
                  <a:pt x="7546" y="375"/>
                </a:cubicBezTo>
                <a:cubicBezTo>
                  <a:pt x="7556" y="374"/>
                  <a:pt x="7565" y="369"/>
                  <a:pt x="7570" y="361"/>
                </a:cubicBezTo>
                <a:cubicBezTo>
                  <a:pt x="8117" y="676"/>
                  <a:pt x="8117" y="676"/>
                  <a:pt x="8117" y="676"/>
                </a:cubicBezTo>
                <a:lnTo>
                  <a:pt x="8118" y="1337"/>
                </a:lnTo>
                <a:close/>
                <a:moveTo>
                  <a:pt x="8693" y="2349"/>
                </a:moveTo>
                <a:cubicBezTo>
                  <a:pt x="8120" y="2680"/>
                  <a:pt x="8120" y="2680"/>
                  <a:pt x="8120" y="2680"/>
                </a:cubicBezTo>
                <a:cubicBezTo>
                  <a:pt x="7836" y="2516"/>
                  <a:pt x="7836" y="2516"/>
                  <a:pt x="7836" y="2516"/>
                </a:cubicBezTo>
                <a:cubicBezTo>
                  <a:pt x="7836" y="2512"/>
                  <a:pt x="7836" y="2512"/>
                  <a:pt x="7836" y="2512"/>
                </a:cubicBezTo>
                <a:cubicBezTo>
                  <a:pt x="7833" y="2514"/>
                  <a:pt x="7833" y="2514"/>
                  <a:pt x="7833" y="2514"/>
                </a:cubicBezTo>
                <a:cubicBezTo>
                  <a:pt x="7574" y="2364"/>
                  <a:pt x="7574" y="2364"/>
                  <a:pt x="7574" y="2364"/>
                </a:cubicBezTo>
                <a:cubicBezTo>
                  <a:pt x="7576" y="2359"/>
                  <a:pt x="7577" y="2354"/>
                  <a:pt x="7577" y="2349"/>
                </a:cubicBezTo>
                <a:cubicBezTo>
                  <a:pt x="7577" y="2344"/>
                  <a:pt x="7576" y="2339"/>
                  <a:pt x="7575" y="2335"/>
                </a:cubicBezTo>
                <a:cubicBezTo>
                  <a:pt x="8120" y="2020"/>
                  <a:pt x="8120" y="2020"/>
                  <a:pt x="8120" y="2020"/>
                </a:cubicBezTo>
                <a:lnTo>
                  <a:pt x="8693" y="2349"/>
                </a:lnTo>
                <a:close/>
                <a:moveTo>
                  <a:pt x="8698" y="1680"/>
                </a:moveTo>
                <a:cubicBezTo>
                  <a:pt x="8697" y="2340"/>
                  <a:pt x="8697" y="2340"/>
                  <a:pt x="8697" y="2340"/>
                </a:cubicBezTo>
                <a:cubicBezTo>
                  <a:pt x="8125" y="2011"/>
                  <a:pt x="8125" y="2011"/>
                  <a:pt x="8125" y="2011"/>
                </a:cubicBezTo>
                <a:cubicBezTo>
                  <a:pt x="8126" y="1349"/>
                  <a:pt x="8126" y="1349"/>
                  <a:pt x="8126" y="1349"/>
                </a:cubicBezTo>
                <a:lnTo>
                  <a:pt x="8698" y="1680"/>
                </a:lnTo>
                <a:close/>
                <a:moveTo>
                  <a:pt x="8981" y="3186"/>
                </a:moveTo>
                <a:cubicBezTo>
                  <a:pt x="8411" y="3517"/>
                  <a:pt x="8411" y="3517"/>
                  <a:pt x="8411" y="3517"/>
                </a:cubicBezTo>
                <a:cubicBezTo>
                  <a:pt x="8167" y="3376"/>
                  <a:pt x="8167" y="3376"/>
                  <a:pt x="8167" y="3376"/>
                </a:cubicBezTo>
                <a:cubicBezTo>
                  <a:pt x="8171" y="3369"/>
                  <a:pt x="8173" y="3361"/>
                  <a:pt x="8173" y="3353"/>
                </a:cubicBezTo>
                <a:cubicBezTo>
                  <a:pt x="8173" y="3345"/>
                  <a:pt x="8171" y="3337"/>
                  <a:pt x="8168" y="3331"/>
                </a:cubicBezTo>
                <a:cubicBezTo>
                  <a:pt x="8700" y="3024"/>
                  <a:pt x="8700" y="3024"/>
                  <a:pt x="8700" y="3024"/>
                </a:cubicBezTo>
                <a:lnTo>
                  <a:pt x="8981" y="3186"/>
                </a:lnTo>
                <a:close/>
                <a:moveTo>
                  <a:pt x="8987" y="3178"/>
                </a:moveTo>
                <a:cubicBezTo>
                  <a:pt x="8705" y="3015"/>
                  <a:pt x="8705" y="3015"/>
                  <a:pt x="8705" y="3015"/>
                </a:cubicBezTo>
                <a:cubicBezTo>
                  <a:pt x="8706" y="2355"/>
                  <a:pt x="8706" y="2355"/>
                  <a:pt x="8706" y="2355"/>
                </a:cubicBezTo>
                <a:cubicBezTo>
                  <a:pt x="8987" y="2516"/>
                  <a:pt x="8987" y="2516"/>
                  <a:pt x="8987" y="2516"/>
                </a:cubicBezTo>
                <a:lnTo>
                  <a:pt x="8987" y="3178"/>
                </a:lnTo>
                <a:close/>
                <a:moveTo>
                  <a:pt x="9277" y="2683"/>
                </a:moveTo>
                <a:cubicBezTo>
                  <a:pt x="9276" y="3345"/>
                  <a:pt x="9276" y="3345"/>
                  <a:pt x="9276" y="3345"/>
                </a:cubicBezTo>
                <a:cubicBezTo>
                  <a:pt x="8992" y="3181"/>
                  <a:pt x="8992" y="3181"/>
                  <a:pt x="8992" y="3181"/>
                </a:cubicBezTo>
                <a:cubicBezTo>
                  <a:pt x="8992" y="2519"/>
                  <a:pt x="8992" y="2519"/>
                  <a:pt x="8992" y="2519"/>
                </a:cubicBezTo>
                <a:lnTo>
                  <a:pt x="9277" y="2683"/>
                </a:lnTo>
                <a:close/>
                <a:moveTo>
                  <a:pt x="9280" y="4687"/>
                </a:moveTo>
                <a:cubicBezTo>
                  <a:pt x="8733" y="4372"/>
                  <a:pt x="8733" y="4372"/>
                  <a:pt x="8733" y="4372"/>
                </a:cubicBezTo>
                <a:cubicBezTo>
                  <a:pt x="8735" y="4367"/>
                  <a:pt x="8737" y="4362"/>
                  <a:pt x="8737" y="4356"/>
                </a:cubicBezTo>
                <a:cubicBezTo>
                  <a:pt x="8737" y="4351"/>
                  <a:pt x="8736" y="4346"/>
                  <a:pt x="8734" y="4342"/>
                </a:cubicBezTo>
                <a:cubicBezTo>
                  <a:pt x="9285" y="4024"/>
                  <a:pt x="9285" y="4024"/>
                  <a:pt x="9285" y="4024"/>
                </a:cubicBezTo>
                <a:cubicBezTo>
                  <a:pt x="9285" y="3358"/>
                  <a:pt x="9285" y="3358"/>
                  <a:pt x="9285" y="3358"/>
                </a:cubicBezTo>
                <a:cubicBezTo>
                  <a:pt x="9856" y="3688"/>
                  <a:pt x="9856" y="3688"/>
                  <a:pt x="9856" y="3688"/>
                </a:cubicBezTo>
                <a:cubicBezTo>
                  <a:pt x="9857" y="4354"/>
                  <a:pt x="9857" y="4354"/>
                  <a:pt x="9857" y="4354"/>
                </a:cubicBezTo>
                <a:lnTo>
                  <a:pt x="9280" y="4687"/>
                </a:lnTo>
                <a:close/>
                <a:moveTo>
                  <a:pt x="8700" y="5691"/>
                </a:moveTo>
                <a:cubicBezTo>
                  <a:pt x="8129" y="5361"/>
                  <a:pt x="8129" y="5361"/>
                  <a:pt x="8129" y="5361"/>
                </a:cubicBezTo>
                <a:cubicBezTo>
                  <a:pt x="8706" y="5027"/>
                  <a:pt x="8706" y="5027"/>
                  <a:pt x="8706" y="5027"/>
                </a:cubicBezTo>
                <a:cubicBezTo>
                  <a:pt x="8706" y="4391"/>
                  <a:pt x="8706" y="4391"/>
                  <a:pt x="8706" y="4391"/>
                </a:cubicBezTo>
                <a:cubicBezTo>
                  <a:pt x="8716" y="4390"/>
                  <a:pt x="8725" y="4384"/>
                  <a:pt x="8731" y="4376"/>
                </a:cubicBezTo>
                <a:cubicBezTo>
                  <a:pt x="9277" y="4691"/>
                  <a:pt x="9277" y="4691"/>
                  <a:pt x="9277" y="4691"/>
                </a:cubicBezTo>
                <a:cubicBezTo>
                  <a:pt x="9277" y="5357"/>
                  <a:pt x="9277" y="5357"/>
                  <a:pt x="9277" y="5357"/>
                </a:cubicBezTo>
                <a:lnTo>
                  <a:pt x="8700" y="5691"/>
                </a:lnTo>
                <a:close/>
                <a:moveTo>
                  <a:pt x="8120" y="6694"/>
                </a:moveTo>
                <a:cubicBezTo>
                  <a:pt x="7573" y="6379"/>
                  <a:pt x="7573" y="6379"/>
                  <a:pt x="7573" y="6379"/>
                </a:cubicBezTo>
                <a:cubicBezTo>
                  <a:pt x="7576" y="6374"/>
                  <a:pt x="7577" y="6368"/>
                  <a:pt x="7577" y="6362"/>
                </a:cubicBezTo>
                <a:cubicBezTo>
                  <a:pt x="7577" y="6358"/>
                  <a:pt x="7577" y="6353"/>
                  <a:pt x="7575" y="6349"/>
                </a:cubicBezTo>
                <a:cubicBezTo>
                  <a:pt x="8126" y="6031"/>
                  <a:pt x="8126" y="6031"/>
                  <a:pt x="8126" y="6031"/>
                </a:cubicBezTo>
                <a:cubicBezTo>
                  <a:pt x="8126" y="5365"/>
                  <a:pt x="8126" y="5365"/>
                  <a:pt x="8126" y="5365"/>
                </a:cubicBezTo>
                <a:cubicBezTo>
                  <a:pt x="8698" y="5695"/>
                  <a:pt x="8698" y="5695"/>
                  <a:pt x="8698" y="5695"/>
                </a:cubicBezTo>
                <a:cubicBezTo>
                  <a:pt x="8698" y="6361"/>
                  <a:pt x="8698" y="6361"/>
                  <a:pt x="8698" y="6361"/>
                </a:cubicBezTo>
                <a:lnTo>
                  <a:pt x="8120" y="6694"/>
                </a:lnTo>
                <a:close/>
                <a:moveTo>
                  <a:pt x="6970" y="7368"/>
                </a:moveTo>
                <a:cubicBezTo>
                  <a:pt x="7546" y="7035"/>
                  <a:pt x="7546" y="7035"/>
                  <a:pt x="7546" y="7035"/>
                </a:cubicBezTo>
                <a:cubicBezTo>
                  <a:pt x="7546" y="6398"/>
                  <a:pt x="7546" y="6398"/>
                  <a:pt x="7546" y="6398"/>
                </a:cubicBezTo>
                <a:cubicBezTo>
                  <a:pt x="7556" y="6396"/>
                  <a:pt x="7565" y="6391"/>
                  <a:pt x="7570" y="6383"/>
                </a:cubicBezTo>
                <a:cubicBezTo>
                  <a:pt x="8118" y="6699"/>
                  <a:pt x="8118" y="6699"/>
                  <a:pt x="8118" y="6699"/>
                </a:cubicBezTo>
                <a:cubicBezTo>
                  <a:pt x="8118" y="7365"/>
                  <a:pt x="8118" y="7365"/>
                  <a:pt x="8118" y="7365"/>
                </a:cubicBezTo>
                <a:cubicBezTo>
                  <a:pt x="7541" y="7698"/>
                  <a:pt x="7541" y="7698"/>
                  <a:pt x="7541" y="7698"/>
                </a:cubicBezTo>
                <a:lnTo>
                  <a:pt x="6970" y="7368"/>
                </a:lnTo>
                <a:close/>
                <a:moveTo>
                  <a:pt x="6963" y="6699"/>
                </a:moveTo>
                <a:cubicBezTo>
                  <a:pt x="7512" y="6383"/>
                  <a:pt x="7512" y="6383"/>
                  <a:pt x="7512" y="6383"/>
                </a:cubicBezTo>
                <a:cubicBezTo>
                  <a:pt x="7518" y="6391"/>
                  <a:pt x="7527" y="6396"/>
                  <a:pt x="7537" y="6398"/>
                </a:cubicBezTo>
                <a:cubicBezTo>
                  <a:pt x="7537" y="7029"/>
                  <a:pt x="7537" y="7029"/>
                  <a:pt x="7537" y="7029"/>
                </a:cubicBezTo>
                <a:cubicBezTo>
                  <a:pt x="6963" y="7360"/>
                  <a:pt x="6963" y="7360"/>
                  <a:pt x="6963" y="7360"/>
                </a:cubicBezTo>
                <a:lnTo>
                  <a:pt x="6963" y="6699"/>
                </a:lnTo>
                <a:close/>
                <a:moveTo>
                  <a:pt x="6961" y="6695"/>
                </a:moveTo>
                <a:cubicBezTo>
                  <a:pt x="6677" y="6531"/>
                  <a:pt x="6677" y="6531"/>
                  <a:pt x="6677" y="6531"/>
                </a:cubicBezTo>
                <a:cubicBezTo>
                  <a:pt x="6677" y="6199"/>
                  <a:pt x="6677" y="6199"/>
                  <a:pt x="6677" y="6199"/>
                </a:cubicBezTo>
                <a:cubicBezTo>
                  <a:pt x="6962" y="6035"/>
                  <a:pt x="6962" y="6035"/>
                  <a:pt x="6962" y="6035"/>
                </a:cubicBezTo>
                <a:cubicBezTo>
                  <a:pt x="7508" y="6350"/>
                  <a:pt x="7508" y="6350"/>
                  <a:pt x="7508" y="6350"/>
                </a:cubicBezTo>
                <a:cubicBezTo>
                  <a:pt x="7507" y="6354"/>
                  <a:pt x="7506" y="6358"/>
                  <a:pt x="7506" y="6362"/>
                </a:cubicBezTo>
                <a:cubicBezTo>
                  <a:pt x="7506" y="6368"/>
                  <a:pt x="7507" y="6373"/>
                  <a:pt x="7510" y="6378"/>
                </a:cubicBezTo>
                <a:lnTo>
                  <a:pt x="6961" y="6695"/>
                </a:lnTo>
                <a:close/>
                <a:moveTo>
                  <a:pt x="6677" y="7196"/>
                </a:moveTo>
                <a:cubicBezTo>
                  <a:pt x="6677" y="6537"/>
                  <a:pt x="6677" y="6537"/>
                  <a:pt x="6677" y="6537"/>
                </a:cubicBezTo>
                <a:cubicBezTo>
                  <a:pt x="6959" y="6699"/>
                  <a:pt x="6959" y="6699"/>
                  <a:pt x="6959" y="6699"/>
                </a:cubicBezTo>
                <a:cubicBezTo>
                  <a:pt x="6959" y="7359"/>
                  <a:pt x="6959" y="7359"/>
                  <a:pt x="6959" y="7359"/>
                </a:cubicBezTo>
                <a:lnTo>
                  <a:pt x="6677" y="7196"/>
                </a:lnTo>
                <a:close/>
                <a:moveTo>
                  <a:pt x="6381" y="7697"/>
                </a:moveTo>
                <a:cubicBezTo>
                  <a:pt x="5809" y="7368"/>
                  <a:pt x="5809" y="7368"/>
                  <a:pt x="5809" y="7368"/>
                </a:cubicBezTo>
                <a:cubicBezTo>
                  <a:pt x="6382" y="7037"/>
                  <a:pt x="6382" y="7037"/>
                  <a:pt x="6382" y="7037"/>
                </a:cubicBezTo>
                <a:cubicBezTo>
                  <a:pt x="6953" y="7367"/>
                  <a:pt x="6953" y="7367"/>
                  <a:pt x="6953" y="7367"/>
                </a:cubicBezTo>
                <a:lnTo>
                  <a:pt x="6381" y="7697"/>
                </a:lnTo>
                <a:close/>
                <a:moveTo>
                  <a:pt x="5269" y="8394"/>
                </a:moveTo>
                <a:cubicBezTo>
                  <a:pt x="5273" y="8387"/>
                  <a:pt x="5275" y="8379"/>
                  <a:pt x="5275" y="8370"/>
                </a:cubicBezTo>
                <a:cubicBezTo>
                  <a:pt x="5275" y="8362"/>
                  <a:pt x="5274" y="8355"/>
                  <a:pt x="5271" y="8348"/>
                </a:cubicBezTo>
                <a:cubicBezTo>
                  <a:pt x="5807" y="8039"/>
                  <a:pt x="5807" y="8039"/>
                  <a:pt x="5807" y="8039"/>
                </a:cubicBezTo>
                <a:cubicBezTo>
                  <a:pt x="5807" y="7373"/>
                  <a:pt x="5807" y="7373"/>
                  <a:pt x="5807" y="7373"/>
                </a:cubicBezTo>
                <a:cubicBezTo>
                  <a:pt x="6379" y="7701"/>
                  <a:pt x="6379" y="7701"/>
                  <a:pt x="6379" y="7701"/>
                </a:cubicBezTo>
                <a:cubicBezTo>
                  <a:pt x="6379" y="8369"/>
                  <a:pt x="6379" y="8369"/>
                  <a:pt x="6379" y="8369"/>
                </a:cubicBezTo>
                <a:cubicBezTo>
                  <a:pt x="5802" y="8701"/>
                  <a:pt x="5802" y="8701"/>
                  <a:pt x="5802" y="8701"/>
                </a:cubicBezTo>
                <a:lnTo>
                  <a:pt x="5269" y="8394"/>
                </a:lnTo>
                <a:close/>
                <a:moveTo>
                  <a:pt x="5224" y="7701"/>
                </a:moveTo>
                <a:cubicBezTo>
                  <a:pt x="5511" y="7536"/>
                  <a:pt x="5511" y="7536"/>
                  <a:pt x="5511" y="7536"/>
                </a:cubicBezTo>
                <a:cubicBezTo>
                  <a:pt x="5511" y="8198"/>
                  <a:pt x="5511" y="8198"/>
                  <a:pt x="5511" y="8198"/>
                </a:cubicBezTo>
                <a:cubicBezTo>
                  <a:pt x="5266" y="8339"/>
                  <a:pt x="5266" y="8339"/>
                  <a:pt x="5266" y="8339"/>
                </a:cubicBezTo>
                <a:cubicBezTo>
                  <a:pt x="5257" y="8326"/>
                  <a:pt x="5242" y="8317"/>
                  <a:pt x="5224" y="8317"/>
                </a:cubicBezTo>
                <a:lnTo>
                  <a:pt x="5224" y="7701"/>
                </a:lnTo>
                <a:close/>
                <a:moveTo>
                  <a:pt x="5222" y="7697"/>
                </a:moveTo>
                <a:cubicBezTo>
                  <a:pt x="4690" y="7391"/>
                  <a:pt x="4690" y="7391"/>
                  <a:pt x="4690" y="7391"/>
                </a:cubicBezTo>
                <a:cubicBezTo>
                  <a:pt x="4693" y="7384"/>
                  <a:pt x="4695" y="7377"/>
                  <a:pt x="4695" y="7369"/>
                </a:cubicBezTo>
                <a:cubicBezTo>
                  <a:pt x="4695" y="7360"/>
                  <a:pt x="4693" y="7352"/>
                  <a:pt x="4689" y="7345"/>
                </a:cubicBezTo>
                <a:cubicBezTo>
                  <a:pt x="5194" y="7054"/>
                  <a:pt x="5194" y="7054"/>
                  <a:pt x="5194" y="7054"/>
                </a:cubicBezTo>
                <a:cubicBezTo>
                  <a:pt x="5201" y="7063"/>
                  <a:pt x="5211" y="7069"/>
                  <a:pt x="5223" y="7069"/>
                </a:cubicBezTo>
                <a:cubicBezTo>
                  <a:pt x="5234" y="7069"/>
                  <a:pt x="5245" y="7063"/>
                  <a:pt x="5251" y="7054"/>
                </a:cubicBezTo>
                <a:cubicBezTo>
                  <a:pt x="5511" y="7204"/>
                  <a:pt x="5511" y="7204"/>
                  <a:pt x="5511" y="7204"/>
                </a:cubicBezTo>
                <a:cubicBezTo>
                  <a:pt x="5511" y="7531"/>
                  <a:pt x="5511" y="7531"/>
                  <a:pt x="5511" y="7531"/>
                </a:cubicBezTo>
                <a:lnTo>
                  <a:pt x="5222" y="7697"/>
                </a:lnTo>
                <a:close/>
                <a:moveTo>
                  <a:pt x="4648" y="8033"/>
                </a:moveTo>
                <a:cubicBezTo>
                  <a:pt x="4648" y="7421"/>
                  <a:pt x="4648" y="7421"/>
                  <a:pt x="4648" y="7421"/>
                </a:cubicBezTo>
                <a:cubicBezTo>
                  <a:pt x="4665" y="7419"/>
                  <a:pt x="4679" y="7410"/>
                  <a:pt x="4688" y="7396"/>
                </a:cubicBezTo>
                <a:cubicBezTo>
                  <a:pt x="5219" y="7701"/>
                  <a:pt x="5219" y="7701"/>
                  <a:pt x="5219" y="7701"/>
                </a:cubicBezTo>
                <a:cubicBezTo>
                  <a:pt x="5219" y="8317"/>
                  <a:pt x="5219" y="8317"/>
                  <a:pt x="5219" y="8317"/>
                </a:cubicBezTo>
                <a:cubicBezTo>
                  <a:pt x="5203" y="8317"/>
                  <a:pt x="5188" y="8326"/>
                  <a:pt x="5179" y="8339"/>
                </a:cubicBezTo>
                <a:lnTo>
                  <a:pt x="4648" y="8033"/>
                </a:lnTo>
                <a:close/>
                <a:moveTo>
                  <a:pt x="4071" y="8372"/>
                </a:moveTo>
                <a:cubicBezTo>
                  <a:pt x="4643" y="8041"/>
                  <a:pt x="4643" y="8041"/>
                  <a:pt x="4643" y="8041"/>
                </a:cubicBezTo>
                <a:cubicBezTo>
                  <a:pt x="5174" y="8347"/>
                  <a:pt x="5174" y="8347"/>
                  <a:pt x="5174" y="8347"/>
                </a:cubicBezTo>
                <a:cubicBezTo>
                  <a:pt x="5171" y="8354"/>
                  <a:pt x="5169" y="8362"/>
                  <a:pt x="5169" y="8370"/>
                </a:cubicBezTo>
                <a:cubicBezTo>
                  <a:pt x="5169" y="8379"/>
                  <a:pt x="5171" y="8387"/>
                  <a:pt x="5175" y="8394"/>
                </a:cubicBezTo>
                <a:cubicBezTo>
                  <a:pt x="4642" y="8702"/>
                  <a:pt x="4642" y="8702"/>
                  <a:pt x="4642" y="8702"/>
                </a:cubicBezTo>
                <a:lnTo>
                  <a:pt x="4071" y="8372"/>
                </a:lnTo>
                <a:close/>
                <a:moveTo>
                  <a:pt x="4065" y="7758"/>
                </a:moveTo>
                <a:cubicBezTo>
                  <a:pt x="4096" y="7756"/>
                  <a:pt x="4120" y="7731"/>
                  <a:pt x="4120" y="7700"/>
                </a:cubicBezTo>
                <a:cubicBezTo>
                  <a:pt x="4120" y="7690"/>
                  <a:pt x="4118" y="7681"/>
                  <a:pt x="4114" y="7673"/>
                </a:cubicBezTo>
                <a:cubicBezTo>
                  <a:pt x="4596" y="7396"/>
                  <a:pt x="4596" y="7396"/>
                  <a:pt x="4596" y="7396"/>
                </a:cubicBezTo>
                <a:cubicBezTo>
                  <a:pt x="4605" y="7410"/>
                  <a:pt x="4620" y="7420"/>
                  <a:pt x="4638" y="7422"/>
                </a:cubicBezTo>
                <a:cubicBezTo>
                  <a:pt x="4638" y="8033"/>
                  <a:pt x="4638" y="8033"/>
                  <a:pt x="4638" y="8033"/>
                </a:cubicBezTo>
                <a:cubicBezTo>
                  <a:pt x="4065" y="8364"/>
                  <a:pt x="4065" y="8364"/>
                  <a:pt x="4065" y="8364"/>
                </a:cubicBezTo>
                <a:lnTo>
                  <a:pt x="4065" y="7758"/>
                </a:lnTo>
                <a:close/>
                <a:moveTo>
                  <a:pt x="4062" y="7642"/>
                </a:moveTo>
                <a:cubicBezTo>
                  <a:pt x="4041" y="7642"/>
                  <a:pt x="4023" y="7652"/>
                  <a:pt x="4013" y="7668"/>
                </a:cubicBezTo>
                <a:cubicBezTo>
                  <a:pt x="3490" y="7368"/>
                  <a:pt x="3490" y="7368"/>
                  <a:pt x="3490" y="7368"/>
                </a:cubicBezTo>
                <a:cubicBezTo>
                  <a:pt x="4063" y="7038"/>
                  <a:pt x="4063" y="7038"/>
                  <a:pt x="4063" y="7038"/>
                </a:cubicBezTo>
                <a:cubicBezTo>
                  <a:pt x="4595" y="7344"/>
                  <a:pt x="4595" y="7344"/>
                  <a:pt x="4595" y="7344"/>
                </a:cubicBezTo>
                <a:cubicBezTo>
                  <a:pt x="4591" y="7351"/>
                  <a:pt x="4589" y="7360"/>
                  <a:pt x="4589" y="7369"/>
                </a:cubicBezTo>
                <a:cubicBezTo>
                  <a:pt x="4589" y="7377"/>
                  <a:pt x="4591" y="7385"/>
                  <a:pt x="4594" y="7392"/>
                </a:cubicBezTo>
                <a:cubicBezTo>
                  <a:pt x="4111" y="7669"/>
                  <a:pt x="4111" y="7669"/>
                  <a:pt x="4111" y="7669"/>
                </a:cubicBezTo>
                <a:cubicBezTo>
                  <a:pt x="4101" y="7653"/>
                  <a:pt x="4083" y="7642"/>
                  <a:pt x="4062" y="7642"/>
                </a:cubicBezTo>
                <a:close/>
                <a:moveTo>
                  <a:pt x="3517" y="8049"/>
                </a:moveTo>
                <a:cubicBezTo>
                  <a:pt x="3519" y="8046"/>
                  <a:pt x="3520" y="8042"/>
                  <a:pt x="3520" y="8037"/>
                </a:cubicBezTo>
                <a:cubicBezTo>
                  <a:pt x="3520" y="8019"/>
                  <a:pt x="3506" y="8005"/>
                  <a:pt x="3489" y="8002"/>
                </a:cubicBezTo>
                <a:cubicBezTo>
                  <a:pt x="3489" y="7373"/>
                  <a:pt x="3489" y="7373"/>
                  <a:pt x="3489" y="7373"/>
                </a:cubicBezTo>
                <a:cubicBezTo>
                  <a:pt x="4010" y="7673"/>
                  <a:pt x="4010" y="7673"/>
                  <a:pt x="4010" y="7673"/>
                </a:cubicBezTo>
                <a:cubicBezTo>
                  <a:pt x="4006" y="7681"/>
                  <a:pt x="4004" y="7690"/>
                  <a:pt x="4004" y="7700"/>
                </a:cubicBezTo>
                <a:cubicBezTo>
                  <a:pt x="4004" y="7731"/>
                  <a:pt x="4029" y="7757"/>
                  <a:pt x="4060" y="7758"/>
                </a:cubicBezTo>
                <a:cubicBezTo>
                  <a:pt x="4060" y="8363"/>
                  <a:pt x="4060" y="8363"/>
                  <a:pt x="4060" y="8363"/>
                </a:cubicBezTo>
                <a:lnTo>
                  <a:pt x="3517" y="8049"/>
                </a:lnTo>
                <a:close/>
                <a:moveTo>
                  <a:pt x="2912" y="8373"/>
                </a:moveTo>
                <a:cubicBezTo>
                  <a:pt x="3455" y="8058"/>
                  <a:pt x="3455" y="8058"/>
                  <a:pt x="3455" y="8058"/>
                </a:cubicBezTo>
                <a:cubicBezTo>
                  <a:pt x="3461" y="8067"/>
                  <a:pt x="3472" y="8073"/>
                  <a:pt x="3484" y="8073"/>
                </a:cubicBezTo>
                <a:cubicBezTo>
                  <a:pt x="3496" y="8073"/>
                  <a:pt x="3506" y="8067"/>
                  <a:pt x="3513" y="8058"/>
                </a:cubicBezTo>
                <a:cubicBezTo>
                  <a:pt x="4055" y="8371"/>
                  <a:pt x="4055" y="8371"/>
                  <a:pt x="4055" y="8371"/>
                </a:cubicBezTo>
                <a:cubicBezTo>
                  <a:pt x="3483" y="8703"/>
                  <a:pt x="3483" y="8703"/>
                  <a:pt x="3483" y="8703"/>
                </a:cubicBezTo>
                <a:lnTo>
                  <a:pt x="2912" y="8373"/>
                </a:lnTo>
                <a:close/>
                <a:moveTo>
                  <a:pt x="2906" y="7703"/>
                </a:moveTo>
                <a:cubicBezTo>
                  <a:pt x="3195" y="7536"/>
                  <a:pt x="3195" y="7536"/>
                  <a:pt x="3195" y="7536"/>
                </a:cubicBezTo>
                <a:cubicBezTo>
                  <a:pt x="3196" y="7536"/>
                  <a:pt x="3196" y="7536"/>
                  <a:pt x="3196" y="7536"/>
                </a:cubicBezTo>
                <a:cubicBezTo>
                  <a:pt x="3196" y="7536"/>
                  <a:pt x="3196" y="7536"/>
                  <a:pt x="3196" y="7536"/>
                </a:cubicBezTo>
                <a:cubicBezTo>
                  <a:pt x="3479" y="7372"/>
                  <a:pt x="3479" y="7372"/>
                  <a:pt x="3479" y="7372"/>
                </a:cubicBezTo>
                <a:cubicBezTo>
                  <a:pt x="3479" y="8002"/>
                  <a:pt x="3479" y="8002"/>
                  <a:pt x="3479" y="8002"/>
                </a:cubicBezTo>
                <a:cubicBezTo>
                  <a:pt x="3461" y="8005"/>
                  <a:pt x="3448" y="8019"/>
                  <a:pt x="3448" y="8037"/>
                </a:cubicBezTo>
                <a:cubicBezTo>
                  <a:pt x="3448" y="8042"/>
                  <a:pt x="3449" y="8046"/>
                  <a:pt x="3450" y="8049"/>
                </a:cubicBezTo>
                <a:cubicBezTo>
                  <a:pt x="2906" y="8365"/>
                  <a:pt x="2906" y="8365"/>
                  <a:pt x="2906" y="8365"/>
                </a:cubicBezTo>
                <a:lnTo>
                  <a:pt x="2906" y="7703"/>
                </a:lnTo>
                <a:close/>
                <a:moveTo>
                  <a:pt x="2616" y="8211"/>
                </a:moveTo>
                <a:cubicBezTo>
                  <a:pt x="2898" y="8374"/>
                  <a:pt x="2898" y="8374"/>
                  <a:pt x="2898" y="8374"/>
                </a:cubicBezTo>
                <a:cubicBezTo>
                  <a:pt x="2899" y="9037"/>
                  <a:pt x="2899" y="9037"/>
                  <a:pt x="2899" y="9037"/>
                </a:cubicBezTo>
                <a:cubicBezTo>
                  <a:pt x="2616" y="9200"/>
                  <a:pt x="2616" y="9200"/>
                  <a:pt x="2616" y="9200"/>
                </a:cubicBezTo>
                <a:lnTo>
                  <a:pt x="2616" y="8211"/>
                </a:lnTo>
                <a:close/>
                <a:moveTo>
                  <a:pt x="2616" y="7539"/>
                </a:moveTo>
                <a:cubicBezTo>
                  <a:pt x="2901" y="7703"/>
                  <a:pt x="2901" y="7703"/>
                  <a:pt x="2901" y="7703"/>
                </a:cubicBezTo>
                <a:cubicBezTo>
                  <a:pt x="2901" y="8365"/>
                  <a:pt x="2901" y="8365"/>
                  <a:pt x="2901" y="8365"/>
                </a:cubicBezTo>
                <a:cubicBezTo>
                  <a:pt x="2616" y="8200"/>
                  <a:pt x="2616" y="8200"/>
                  <a:pt x="2616" y="8200"/>
                </a:cubicBezTo>
                <a:lnTo>
                  <a:pt x="2616" y="7539"/>
                </a:lnTo>
                <a:close/>
                <a:moveTo>
                  <a:pt x="2616" y="7205"/>
                </a:moveTo>
                <a:cubicBezTo>
                  <a:pt x="2861" y="7063"/>
                  <a:pt x="2861" y="7063"/>
                  <a:pt x="2861" y="7063"/>
                </a:cubicBezTo>
                <a:cubicBezTo>
                  <a:pt x="2871" y="7077"/>
                  <a:pt x="2886" y="7085"/>
                  <a:pt x="2904" y="7085"/>
                </a:cubicBezTo>
                <a:cubicBezTo>
                  <a:pt x="2922" y="7085"/>
                  <a:pt x="2937" y="7077"/>
                  <a:pt x="2947" y="7063"/>
                </a:cubicBezTo>
                <a:cubicBezTo>
                  <a:pt x="3191" y="7203"/>
                  <a:pt x="3191" y="7203"/>
                  <a:pt x="3191" y="7203"/>
                </a:cubicBezTo>
                <a:cubicBezTo>
                  <a:pt x="3191" y="7533"/>
                  <a:pt x="3191" y="7533"/>
                  <a:pt x="3191" y="7533"/>
                </a:cubicBezTo>
                <a:cubicBezTo>
                  <a:pt x="2903" y="7699"/>
                  <a:pt x="2903" y="7699"/>
                  <a:pt x="2903" y="7699"/>
                </a:cubicBezTo>
                <a:cubicBezTo>
                  <a:pt x="2616" y="7533"/>
                  <a:pt x="2616" y="7533"/>
                  <a:pt x="2616" y="7533"/>
                </a:cubicBezTo>
                <a:lnTo>
                  <a:pt x="2616" y="7205"/>
                </a:lnTo>
                <a:close/>
                <a:moveTo>
                  <a:pt x="2616" y="6532"/>
                </a:moveTo>
                <a:cubicBezTo>
                  <a:pt x="2899" y="6368"/>
                  <a:pt x="2899" y="6368"/>
                  <a:pt x="2899" y="6368"/>
                </a:cubicBezTo>
                <a:cubicBezTo>
                  <a:pt x="2899" y="6979"/>
                  <a:pt x="2899" y="6979"/>
                  <a:pt x="2899" y="6979"/>
                </a:cubicBezTo>
                <a:cubicBezTo>
                  <a:pt x="2872" y="6981"/>
                  <a:pt x="2851" y="7004"/>
                  <a:pt x="2851" y="7032"/>
                </a:cubicBezTo>
                <a:cubicBezTo>
                  <a:pt x="2851" y="7040"/>
                  <a:pt x="2853" y="7048"/>
                  <a:pt x="2856" y="7055"/>
                </a:cubicBezTo>
                <a:cubicBezTo>
                  <a:pt x="2616" y="7194"/>
                  <a:pt x="2616" y="7194"/>
                  <a:pt x="2616" y="7194"/>
                </a:cubicBezTo>
                <a:lnTo>
                  <a:pt x="2616" y="6532"/>
                </a:lnTo>
                <a:close/>
                <a:moveTo>
                  <a:pt x="2613" y="6528"/>
                </a:moveTo>
                <a:cubicBezTo>
                  <a:pt x="2042" y="6198"/>
                  <a:pt x="2042" y="6198"/>
                  <a:pt x="2042" y="6198"/>
                </a:cubicBezTo>
                <a:cubicBezTo>
                  <a:pt x="2297" y="6050"/>
                  <a:pt x="2297" y="6050"/>
                  <a:pt x="2297" y="6050"/>
                </a:cubicBezTo>
                <a:cubicBezTo>
                  <a:pt x="2304" y="6058"/>
                  <a:pt x="2313" y="6063"/>
                  <a:pt x="2324" y="6063"/>
                </a:cubicBezTo>
                <a:cubicBezTo>
                  <a:pt x="2335" y="6063"/>
                  <a:pt x="2345" y="6058"/>
                  <a:pt x="2352" y="6050"/>
                </a:cubicBezTo>
                <a:cubicBezTo>
                  <a:pt x="2895" y="6365"/>
                  <a:pt x="2895" y="6365"/>
                  <a:pt x="2895" y="6365"/>
                </a:cubicBezTo>
                <a:lnTo>
                  <a:pt x="2613" y="6528"/>
                </a:lnTo>
                <a:close/>
                <a:moveTo>
                  <a:pt x="2324" y="8043"/>
                </a:moveTo>
                <a:cubicBezTo>
                  <a:pt x="2611" y="8208"/>
                  <a:pt x="2611" y="8208"/>
                  <a:pt x="2611" y="8208"/>
                </a:cubicBezTo>
                <a:cubicBezTo>
                  <a:pt x="2611" y="9203"/>
                  <a:pt x="2611" y="9203"/>
                  <a:pt x="2611" y="9203"/>
                </a:cubicBezTo>
                <a:cubicBezTo>
                  <a:pt x="2324" y="9368"/>
                  <a:pt x="2324" y="9368"/>
                  <a:pt x="2324" y="9368"/>
                </a:cubicBezTo>
                <a:cubicBezTo>
                  <a:pt x="1750" y="9036"/>
                  <a:pt x="1750" y="9036"/>
                  <a:pt x="1750" y="9036"/>
                </a:cubicBezTo>
                <a:cubicBezTo>
                  <a:pt x="1750" y="8375"/>
                  <a:pt x="1750" y="8375"/>
                  <a:pt x="1750" y="8375"/>
                </a:cubicBezTo>
                <a:lnTo>
                  <a:pt x="2324" y="8043"/>
                </a:lnTo>
                <a:close/>
                <a:moveTo>
                  <a:pt x="1750" y="6369"/>
                </a:moveTo>
                <a:cubicBezTo>
                  <a:pt x="2273" y="6672"/>
                  <a:pt x="2273" y="6672"/>
                  <a:pt x="2273" y="6672"/>
                </a:cubicBezTo>
                <a:cubicBezTo>
                  <a:pt x="2269" y="6680"/>
                  <a:pt x="2266" y="6689"/>
                  <a:pt x="2266" y="6699"/>
                </a:cubicBezTo>
                <a:cubicBezTo>
                  <a:pt x="2266" y="6730"/>
                  <a:pt x="2291" y="6755"/>
                  <a:pt x="2321" y="6757"/>
                </a:cubicBezTo>
                <a:cubicBezTo>
                  <a:pt x="2321" y="7360"/>
                  <a:pt x="2321" y="7360"/>
                  <a:pt x="2321" y="7360"/>
                </a:cubicBezTo>
                <a:cubicBezTo>
                  <a:pt x="1750" y="7030"/>
                  <a:pt x="1750" y="7030"/>
                  <a:pt x="1750" y="7030"/>
                </a:cubicBezTo>
                <a:lnTo>
                  <a:pt x="1750" y="6369"/>
                </a:lnTo>
                <a:close/>
                <a:moveTo>
                  <a:pt x="1746" y="5697"/>
                </a:moveTo>
                <a:cubicBezTo>
                  <a:pt x="2319" y="5364"/>
                  <a:pt x="2319" y="5364"/>
                  <a:pt x="2319" y="5364"/>
                </a:cubicBezTo>
                <a:cubicBezTo>
                  <a:pt x="2319" y="5695"/>
                  <a:pt x="2319" y="5695"/>
                  <a:pt x="2319" y="5695"/>
                </a:cubicBezTo>
                <a:cubicBezTo>
                  <a:pt x="2031" y="5859"/>
                  <a:pt x="2031" y="5859"/>
                  <a:pt x="2031" y="5859"/>
                </a:cubicBezTo>
                <a:cubicBezTo>
                  <a:pt x="2031" y="5861"/>
                  <a:pt x="2031" y="5861"/>
                  <a:pt x="2031" y="5861"/>
                </a:cubicBezTo>
                <a:cubicBezTo>
                  <a:pt x="2032" y="6192"/>
                  <a:pt x="2032" y="6192"/>
                  <a:pt x="2032" y="6192"/>
                </a:cubicBezTo>
                <a:cubicBezTo>
                  <a:pt x="1746" y="6358"/>
                  <a:pt x="1746" y="6358"/>
                  <a:pt x="1746" y="6358"/>
                </a:cubicBezTo>
                <a:lnTo>
                  <a:pt x="1746" y="5697"/>
                </a:lnTo>
                <a:close/>
                <a:moveTo>
                  <a:pt x="1744" y="5693"/>
                </a:moveTo>
                <a:cubicBezTo>
                  <a:pt x="1459" y="5529"/>
                  <a:pt x="1459" y="5529"/>
                  <a:pt x="1459" y="5529"/>
                </a:cubicBezTo>
                <a:cubicBezTo>
                  <a:pt x="2030" y="5196"/>
                  <a:pt x="2030" y="5196"/>
                  <a:pt x="2030" y="5196"/>
                </a:cubicBezTo>
                <a:cubicBezTo>
                  <a:pt x="2315" y="5361"/>
                  <a:pt x="2315" y="5361"/>
                  <a:pt x="2315" y="5361"/>
                </a:cubicBezTo>
                <a:lnTo>
                  <a:pt x="1744" y="5693"/>
                </a:lnTo>
                <a:close/>
                <a:moveTo>
                  <a:pt x="1458" y="6204"/>
                </a:moveTo>
                <a:cubicBezTo>
                  <a:pt x="1740" y="6367"/>
                  <a:pt x="1740" y="6367"/>
                  <a:pt x="1740" y="6367"/>
                </a:cubicBezTo>
                <a:cubicBezTo>
                  <a:pt x="1740" y="7030"/>
                  <a:pt x="1740" y="7030"/>
                  <a:pt x="1740" y="7030"/>
                </a:cubicBezTo>
                <a:cubicBezTo>
                  <a:pt x="1461" y="7191"/>
                  <a:pt x="1461" y="7191"/>
                  <a:pt x="1461" y="7191"/>
                </a:cubicBezTo>
                <a:lnTo>
                  <a:pt x="1458" y="6204"/>
                </a:lnTo>
                <a:close/>
                <a:moveTo>
                  <a:pt x="1456" y="5533"/>
                </a:moveTo>
                <a:cubicBezTo>
                  <a:pt x="1741" y="5697"/>
                  <a:pt x="1741" y="5697"/>
                  <a:pt x="1741" y="5697"/>
                </a:cubicBezTo>
                <a:cubicBezTo>
                  <a:pt x="1741" y="6357"/>
                  <a:pt x="1741" y="6357"/>
                  <a:pt x="1741" y="6357"/>
                </a:cubicBezTo>
                <a:cubicBezTo>
                  <a:pt x="1458" y="6193"/>
                  <a:pt x="1458" y="6193"/>
                  <a:pt x="1458" y="6193"/>
                </a:cubicBezTo>
                <a:lnTo>
                  <a:pt x="1456" y="5533"/>
                </a:lnTo>
                <a:close/>
                <a:moveTo>
                  <a:pt x="1165" y="6035"/>
                </a:moveTo>
                <a:cubicBezTo>
                  <a:pt x="1453" y="6202"/>
                  <a:pt x="1453" y="6202"/>
                  <a:pt x="1453" y="6202"/>
                </a:cubicBezTo>
                <a:cubicBezTo>
                  <a:pt x="1456" y="7194"/>
                  <a:pt x="1456" y="7194"/>
                  <a:pt x="1456" y="7194"/>
                </a:cubicBezTo>
                <a:cubicBezTo>
                  <a:pt x="1165" y="7363"/>
                  <a:pt x="1165" y="7363"/>
                  <a:pt x="1165" y="7363"/>
                </a:cubicBezTo>
                <a:cubicBezTo>
                  <a:pt x="590" y="7031"/>
                  <a:pt x="590" y="7031"/>
                  <a:pt x="590" y="7031"/>
                </a:cubicBezTo>
                <a:cubicBezTo>
                  <a:pt x="590" y="6366"/>
                  <a:pt x="590" y="6366"/>
                  <a:pt x="590" y="6366"/>
                </a:cubicBezTo>
                <a:lnTo>
                  <a:pt x="1165" y="6035"/>
                </a:lnTo>
                <a:close/>
                <a:moveTo>
                  <a:pt x="875" y="5189"/>
                </a:moveTo>
                <a:cubicBezTo>
                  <a:pt x="878" y="4529"/>
                  <a:pt x="878" y="4529"/>
                  <a:pt x="878" y="4529"/>
                </a:cubicBezTo>
                <a:cubicBezTo>
                  <a:pt x="1113" y="4665"/>
                  <a:pt x="1113" y="4665"/>
                  <a:pt x="1113" y="4665"/>
                </a:cubicBezTo>
                <a:cubicBezTo>
                  <a:pt x="1109" y="4673"/>
                  <a:pt x="1107" y="4682"/>
                  <a:pt x="1107" y="4691"/>
                </a:cubicBezTo>
                <a:cubicBezTo>
                  <a:pt x="1107" y="4722"/>
                  <a:pt x="1131" y="4747"/>
                  <a:pt x="1162" y="4749"/>
                </a:cubicBezTo>
                <a:cubicBezTo>
                  <a:pt x="1162" y="5354"/>
                  <a:pt x="1162" y="5354"/>
                  <a:pt x="1162" y="5354"/>
                </a:cubicBezTo>
                <a:lnTo>
                  <a:pt x="875" y="5189"/>
                </a:lnTo>
                <a:close/>
                <a:moveTo>
                  <a:pt x="873" y="4521"/>
                </a:moveTo>
                <a:cubicBezTo>
                  <a:pt x="592" y="4359"/>
                  <a:pt x="592" y="4359"/>
                  <a:pt x="592" y="4359"/>
                </a:cubicBezTo>
                <a:cubicBezTo>
                  <a:pt x="1165" y="4029"/>
                  <a:pt x="1165" y="4029"/>
                  <a:pt x="1165" y="4029"/>
                </a:cubicBezTo>
                <a:cubicBezTo>
                  <a:pt x="1444" y="4190"/>
                  <a:pt x="1444" y="4190"/>
                  <a:pt x="1444" y="4190"/>
                </a:cubicBezTo>
                <a:lnTo>
                  <a:pt x="873" y="4521"/>
                </a:lnTo>
                <a:close/>
                <a:moveTo>
                  <a:pt x="590" y="4364"/>
                </a:moveTo>
                <a:cubicBezTo>
                  <a:pt x="873" y="4527"/>
                  <a:pt x="873" y="4527"/>
                  <a:pt x="873" y="4527"/>
                </a:cubicBezTo>
                <a:cubicBezTo>
                  <a:pt x="870" y="5186"/>
                  <a:pt x="870" y="5186"/>
                  <a:pt x="870" y="5186"/>
                </a:cubicBezTo>
                <a:cubicBezTo>
                  <a:pt x="590" y="5025"/>
                  <a:pt x="590" y="5025"/>
                  <a:pt x="590" y="5025"/>
                </a:cubicBezTo>
                <a:lnTo>
                  <a:pt x="590" y="4364"/>
                </a:lnTo>
                <a:close/>
                <a:moveTo>
                  <a:pt x="586" y="3690"/>
                </a:moveTo>
                <a:cubicBezTo>
                  <a:pt x="1159" y="3359"/>
                  <a:pt x="1159" y="3359"/>
                  <a:pt x="1159" y="3359"/>
                </a:cubicBezTo>
                <a:cubicBezTo>
                  <a:pt x="1160" y="4021"/>
                  <a:pt x="1160" y="4021"/>
                  <a:pt x="1160" y="4021"/>
                </a:cubicBezTo>
                <a:cubicBezTo>
                  <a:pt x="587" y="4351"/>
                  <a:pt x="587" y="4351"/>
                  <a:pt x="587" y="4351"/>
                </a:cubicBezTo>
                <a:lnTo>
                  <a:pt x="586" y="3690"/>
                </a:lnTo>
                <a:close/>
                <a:moveTo>
                  <a:pt x="10" y="3357"/>
                </a:moveTo>
                <a:cubicBezTo>
                  <a:pt x="584" y="3025"/>
                  <a:pt x="584" y="3025"/>
                  <a:pt x="584" y="3025"/>
                </a:cubicBezTo>
                <a:cubicBezTo>
                  <a:pt x="1156" y="3355"/>
                  <a:pt x="1156" y="3355"/>
                  <a:pt x="1156" y="3355"/>
                </a:cubicBezTo>
                <a:cubicBezTo>
                  <a:pt x="581" y="3687"/>
                  <a:pt x="581" y="3687"/>
                  <a:pt x="581" y="3687"/>
                </a:cubicBezTo>
                <a:cubicBezTo>
                  <a:pt x="581" y="3689"/>
                  <a:pt x="581" y="3689"/>
                  <a:pt x="581" y="3689"/>
                </a:cubicBezTo>
                <a:cubicBezTo>
                  <a:pt x="582" y="4350"/>
                  <a:pt x="582" y="4350"/>
                  <a:pt x="582" y="4350"/>
                </a:cubicBezTo>
                <a:cubicBezTo>
                  <a:pt x="11" y="4021"/>
                  <a:pt x="11" y="4021"/>
                  <a:pt x="11" y="4021"/>
                </a:cubicBezTo>
                <a:lnTo>
                  <a:pt x="10" y="3357"/>
                </a:lnTo>
                <a:close/>
              </a:path>
            </a:pathLst>
          </a:custGeom>
          <a:solidFill>
            <a:schemeClr val="bg1">
              <a:lumMod val="85000"/>
              <a:alpha val="50000"/>
            </a:schemeClr>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pic>
        <p:nvPicPr>
          <p:cNvPr id="27" name="Picture 26" descr="A blue and white gradient&#10;&#10;Description automatically generated">
            <a:extLst>
              <a:ext uri="{FF2B5EF4-FFF2-40B4-BE49-F238E27FC236}">
                <a16:creationId xmlns:a16="http://schemas.microsoft.com/office/drawing/2014/main" id="{F8ECF2B1-3548-48CE-CC8A-B09049E4D98A}"/>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flipH="1">
            <a:off x="0" y="1"/>
            <a:ext cx="5346700" cy="998538"/>
          </a:xfrm>
          <a:prstGeom prst="rect">
            <a:avLst/>
          </a:prstGeom>
        </p:spPr>
      </p:pic>
      <p:grpSp>
        <p:nvGrpSpPr>
          <p:cNvPr id="28" name="Group 27">
            <a:extLst>
              <a:ext uri="{FF2B5EF4-FFF2-40B4-BE49-F238E27FC236}">
                <a16:creationId xmlns:a16="http://schemas.microsoft.com/office/drawing/2014/main" id="{B10DC56B-1D02-E382-3904-7C32731C36AA}"/>
              </a:ext>
            </a:extLst>
          </p:cNvPr>
          <p:cNvGrpSpPr/>
          <p:nvPr/>
        </p:nvGrpSpPr>
        <p:grpSpPr>
          <a:xfrm rot="10335125">
            <a:off x="-2600670" y="-2819602"/>
            <a:ext cx="14849352" cy="9941862"/>
            <a:chOff x="6249468" y="-1100935"/>
            <a:chExt cx="8072278" cy="5404509"/>
          </a:xfrm>
          <a:solidFill>
            <a:schemeClr val="bg1">
              <a:alpha val="29000"/>
            </a:schemeClr>
          </a:solidFill>
        </p:grpSpPr>
        <p:sp>
          <p:nvSpPr>
            <p:cNvPr id="29" name="Freeform 3214">
              <a:extLst>
                <a:ext uri="{FF2B5EF4-FFF2-40B4-BE49-F238E27FC236}">
                  <a16:creationId xmlns:a16="http://schemas.microsoft.com/office/drawing/2014/main" id="{A269D130-D7A5-61A8-0E43-09805E712842}"/>
                </a:ext>
              </a:extLst>
            </p:cNvPr>
            <p:cNvSpPr>
              <a:spLocks noEditPoints="1"/>
            </p:cNvSpPr>
            <p:nvPr/>
          </p:nvSpPr>
          <p:spPr bwMode="auto">
            <a:xfrm>
              <a:off x="6903306" y="-223633"/>
              <a:ext cx="7399129" cy="4494102"/>
            </a:xfrm>
            <a:custGeom>
              <a:avLst/>
              <a:gdLst>
                <a:gd name="T0" fmla="*/ 783 w 1129"/>
                <a:gd name="T1" fmla="*/ 686 h 686"/>
                <a:gd name="T2" fmla="*/ 940 w 1129"/>
                <a:gd name="T3" fmla="*/ 678 h 686"/>
                <a:gd name="T4" fmla="*/ 1052 w 1129"/>
                <a:gd name="T5" fmla="*/ 609 h 686"/>
                <a:gd name="T6" fmla="*/ 1079 w 1129"/>
                <a:gd name="T7" fmla="*/ 599 h 686"/>
                <a:gd name="T8" fmla="*/ 885 w 1129"/>
                <a:gd name="T9" fmla="*/ 625 h 686"/>
                <a:gd name="T10" fmla="*/ 866 w 1129"/>
                <a:gd name="T11" fmla="*/ 588 h 686"/>
                <a:gd name="T12" fmla="*/ 869 w 1129"/>
                <a:gd name="T13" fmla="*/ 587 h 686"/>
                <a:gd name="T14" fmla="*/ 1077 w 1129"/>
                <a:gd name="T15" fmla="*/ 596 h 686"/>
                <a:gd name="T16" fmla="*/ 742 w 1129"/>
                <a:gd name="T17" fmla="*/ 586 h 686"/>
                <a:gd name="T18" fmla="*/ 745 w 1129"/>
                <a:gd name="T19" fmla="*/ 590 h 686"/>
                <a:gd name="T20" fmla="*/ 804 w 1129"/>
                <a:gd name="T21" fmla="*/ 621 h 686"/>
                <a:gd name="T22" fmla="*/ 786 w 1129"/>
                <a:gd name="T23" fmla="*/ 535 h 686"/>
                <a:gd name="T24" fmla="*/ 987 w 1129"/>
                <a:gd name="T25" fmla="*/ 585 h 686"/>
                <a:gd name="T26" fmla="*/ 1007 w 1129"/>
                <a:gd name="T27" fmla="*/ 622 h 686"/>
                <a:gd name="T28" fmla="*/ 1076 w 1129"/>
                <a:gd name="T29" fmla="*/ 597 h 686"/>
                <a:gd name="T30" fmla="*/ 1035 w 1129"/>
                <a:gd name="T31" fmla="*/ 567 h 686"/>
                <a:gd name="T32" fmla="*/ 1036 w 1129"/>
                <a:gd name="T33" fmla="*/ 563 h 686"/>
                <a:gd name="T34" fmla="*/ 674 w 1129"/>
                <a:gd name="T35" fmla="*/ 487 h 686"/>
                <a:gd name="T36" fmla="*/ 695 w 1129"/>
                <a:gd name="T37" fmla="*/ 508 h 686"/>
                <a:gd name="T38" fmla="*/ 674 w 1129"/>
                <a:gd name="T39" fmla="*/ 488 h 686"/>
                <a:gd name="T40" fmla="*/ 733 w 1129"/>
                <a:gd name="T41" fmla="*/ 544 h 686"/>
                <a:gd name="T42" fmla="*/ 757 w 1129"/>
                <a:gd name="T43" fmla="*/ 540 h 686"/>
                <a:gd name="T44" fmla="*/ 761 w 1129"/>
                <a:gd name="T45" fmla="*/ 461 h 686"/>
                <a:gd name="T46" fmla="*/ 605 w 1129"/>
                <a:gd name="T47" fmla="*/ 444 h 686"/>
                <a:gd name="T48" fmla="*/ 487 w 1129"/>
                <a:gd name="T49" fmla="*/ 412 h 686"/>
                <a:gd name="T50" fmla="*/ 671 w 1129"/>
                <a:gd name="T51" fmla="*/ 485 h 686"/>
                <a:gd name="T52" fmla="*/ 418 w 1129"/>
                <a:gd name="T53" fmla="*/ 441 h 686"/>
                <a:gd name="T54" fmla="*/ 484 w 1129"/>
                <a:gd name="T55" fmla="*/ 412 h 686"/>
                <a:gd name="T56" fmla="*/ 552 w 1129"/>
                <a:gd name="T57" fmla="*/ 382 h 686"/>
                <a:gd name="T58" fmla="*/ 600 w 1129"/>
                <a:gd name="T59" fmla="*/ 439 h 686"/>
                <a:gd name="T60" fmla="*/ 616 w 1129"/>
                <a:gd name="T61" fmla="*/ 398 h 686"/>
                <a:gd name="T62" fmla="*/ 360 w 1129"/>
                <a:gd name="T63" fmla="*/ 323 h 686"/>
                <a:gd name="T64" fmla="*/ 359 w 1129"/>
                <a:gd name="T65" fmla="*/ 324 h 686"/>
                <a:gd name="T66" fmla="*/ 266 w 1129"/>
                <a:gd name="T67" fmla="*/ 311 h 686"/>
                <a:gd name="T68" fmla="*/ 346 w 1129"/>
                <a:gd name="T69" fmla="*/ 294 h 686"/>
                <a:gd name="T70" fmla="*/ 327 w 1129"/>
                <a:gd name="T71" fmla="*/ 291 h 686"/>
                <a:gd name="T72" fmla="*/ 327 w 1129"/>
                <a:gd name="T73" fmla="*/ 315 h 686"/>
                <a:gd name="T74" fmla="*/ 355 w 1129"/>
                <a:gd name="T75" fmla="*/ 282 h 686"/>
                <a:gd name="T76" fmla="*/ 308 w 1129"/>
                <a:gd name="T77" fmla="*/ 227 h 686"/>
                <a:gd name="T78" fmla="*/ 335 w 1129"/>
                <a:gd name="T79" fmla="*/ 204 h 686"/>
                <a:gd name="T80" fmla="*/ 363 w 1129"/>
                <a:gd name="T81" fmla="*/ 191 h 686"/>
                <a:gd name="T82" fmla="*/ 374 w 1129"/>
                <a:gd name="T83" fmla="*/ 174 h 686"/>
                <a:gd name="T84" fmla="*/ 53 w 1129"/>
                <a:gd name="T85" fmla="*/ 170 h 686"/>
                <a:gd name="T86" fmla="*/ 302 w 1129"/>
                <a:gd name="T87" fmla="*/ 160 h 686"/>
                <a:gd name="T88" fmla="*/ 320 w 1129"/>
                <a:gd name="T89" fmla="*/ 181 h 686"/>
                <a:gd name="T90" fmla="*/ 293 w 1129"/>
                <a:gd name="T91" fmla="*/ 146 h 686"/>
                <a:gd name="T92" fmla="*/ 220 w 1129"/>
                <a:gd name="T93" fmla="*/ 150 h 686"/>
                <a:gd name="T94" fmla="*/ 339 w 1129"/>
                <a:gd name="T95" fmla="*/ 97 h 686"/>
                <a:gd name="T96" fmla="*/ 264 w 1129"/>
                <a:gd name="T97" fmla="*/ 131 h 686"/>
                <a:gd name="T98" fmla="*/ 114 w 1129"/>
                <a:gd name="T99" fmla="*/ 109 h 686"/>
                <a:gd name="T100" fmla="*/ 216 w 1129"/>
                <a:gd name="T101" fmla="*/ 106 h 686"/>
                <a:gd name="T102" fmla="*/ 371 w 1129"/>
                <a:gd name="T103" fmla="*/ 65 h 686"/>
                <a:gd name="T104" fmla="*/ 327 w 1129"/>
                <a:gd name="T105" fmla="*/ 162 h 686"/>
                <a:gd name="T106" fmla="*/ 371 w 1129"/>
                <a:gd name="T107" fmla="*/ 65 h 686"/>
                <a:gd name="T108" fmla="*/ 94 w 1129"/>
                <a:gd name="T109" fmla="*/ 88 h 686"/>
                <a:gd name="T110" fmla="*/ 34 w 1129"/>
                <a:gd name="T111" fmla="*/ 59 h 686"/>
                <a:gd name="T112" fmla="*/ 59 w 1129"/>
                <a:gd name="T113" fmla="*/ 103 h 686"/>
                <a:gd name="T114" fmla="*/ 110 w 1129"/>
                <a:gd name="T115" fmla="*/ 89 h 686"/>
                <a:gd name="T116" fmla="*/ 107 w 1129"/>
                <a:gd name="T117" fmla="*/ 63 h 686"/>
                <a:gd name="T118" fmla="*/ 193 w 1129"/>
                <a:gd name="T119" fmla="*/ 40 h 686"/>
                <a:gd name="T120" fmla="*/ 35 w 1129"/>
                <a:gd name="T121" fmla="*/ 22 h 686"/>
                <a:gd name="T122" fmla="*/ 33 w 1129"/>
                <a:gd name="T123" fmla="*/ 18 h 6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29" h="686">
                  <a:moveTo>
                    <a:pt x="1093" y="634"/>
                  </a:moveTo>
                  <a:cubicBezTo>
                    <a:pt x="1093" y="634"/>
                    <a:pt x="1093" y="634"/>
                    <a:pt x="1093" y="634"/>
                  </a:cubicBezTo>
                  <a:cubicBezTo>
                    <a:pt x="1128" y="638"/>
                    <a:pt x="1128" y="638"/>
                    <a:pt x="1128" y="638"/>
                  </a:cubicBezTo>
                  <a:cubicBezTo>
                    <a:pt x="1128" y="638"/>
                    <a:pt x="1128" y="637"/>
                    <a:pt x="1128" y="637"/>
                  </a:cubicBezTo>
                  <a:cubicBezTo>
                    <a:pt x="1128" y="637"/>
                    <a:pt x="1128" y="637"/>
                    <a:pt x="1128" y="637"/>
                  </a:cubicBezTo>
                  <a:cubicBezTo>
                    <a:pt x="1093" y="634"/>
                    <a:pt x="1093" y="634"/>
                    <a:pt x="1093" y="634"/>
                  </a:cubicBezTo>
                  <a:moveTo>
                    <a:pt x="889" y="631"/>
                  </a:moveTo>
                  <a:cubicBezTo>
                    <a:pt x="889" y="631"/>
                    <a:pt x="889" y="631"/>
                    <a:pt x="889" y="631"/>
                  </a:cubicBezTo>
                  <a:cubicBezTo>
                    <a:pt x="937" y="678"/>
                    <a:pt x="937" y="678"/>
                    <a:pt x="937" y="678"/>
                  </a:cubicBezTo>
                  <a:cubicBezTo>
                    <a:pt x="937" y="678"/>
                    <a:pt x="937" y="678"/>
                    <a:pt x="937" y="678"/>
                  </a:cubicBezTo>
                  <a:cubicBezTo>
                    <a:pt x="889" y="631"/>
                    <a:pt x="889" y="631"/>
                    <a:pt x="889" y="631"/>
                  </a:cubicBezTo>
                  <a:moveTo>
                    <a:pt x="805" y="624"/>
                  </a:moveTo>
                  <a:cubicBezTo>
                    <a:pt x="783" y="686"/>
                    <a:pt x="783" y="686"/>
                    <a:pt x="783" y="686"/>
                  </a:cubicBezTo>
                  <a:cubicBezTo>
                    <a:pt x="783" y="686"/>
                    <a:pt x="783" y="686"/>
                    <a:pt x="783" y="686"/>
                  </a:cubicBezTo>
                  <a:cubicBezTo>
                    <a:pt x="806" y="624"/>
                    <a:pt x="806" y="624"/>
                    <a:pt x="806" y="624"/>
                  </a:cubicBezTo>
                  <a:cubicBezTo>
                    <a:pt x="805" y="624"/>
                    <a:pt x="805" y="624"/>
                    <a:pt x="805" y="624"/>
                  </a:cubicBezTo>
                  <a:moveTo>
                    <a:pt x="768" y="622"/>
                  </a:moveTo>
                  <a:cubicBezTo>
                    <a:pt x="768" y="622"/>
                    <a:pt x="768" y="622"/>
                    <a:pt x="768" y="622"/>
                  </a:cubicBezTo>
                  <a:cubicBezTo>
                    <a:pt x="781" y="686"/>
                    <a:pt x="781" y="686"/>
                    <a:pt x="781" y="686"/>
                  </a:cubicBezTo>
                  <a:cubicBezTo>
                    <a:pt x="781" y="685"/>
                    <a:pt x="781" y="685"/>
                    <a:pt x="782" y="685"/>
                  </a:cubicBezTo>
                  <a:cubicBezTo>
                    <a:pt x="768" y="622"/>
                    <a:pt x="768" y="622"/>
                    <a:pt x="768" y="622"/>
                  </a:cubicBezTo>
                  <a:moveTo>
                    <a:pt x="770" y="620"/>
                  </a:moveTo>
                  <a:cubicBezTo>
                    <a:pt x="770" y="620"/>
                    <a:pt x="770" y="620"/>
                    <a:pt x="770" y="620"/>
                  </a:cubicBezTo>
                  <a:cubicBezTo>
                    <a:pt x="804" y="622"/>
                    <a:pt x="804" y="622"/>
                    <a:pt x="804" y="622"/>
                  </a:cubicBezTo>
                  <a:cubicBezTo>
                    <a:pt x="804" y="622"/>
                    <a:pt x="804" y="622"/>
                    <a:pt x="804" y="621"/>
                  </a:cubicBezTo>
                  <a:cubicBezTo>
                    <a:pt x="770" y="620"/>
                    <a:pt x="770" y="620"/>
                    <a:pt x="770" y="620"/>
                  </a:cubicBezTo>
                  <a:moveTo>
                    <a:pt x="968" y="613"/>
                  </a:moveTo>
                  <a:cubicBezTo>
                    <a:pt x="940" y="678"/>
                    <a:pt x="940" y="678"/>
                    <a:pt x="940" y="678"/>
                  </a:cubicBezTo>
                  <a:cubicBezTo>
                    <a:pt x="940" y="678"/>
                    <a:pt x="940" y="678"/>
                    <a:pt x="940" y="678"/>
                  </a:cubicBezTo>
                  <a:cubicBezTo>
                    <a:pt x="968" y="613"/>
                    <a:pt x="968" y="613"/>
                    <a:pt x="968" y="613"/>
                  </a:cubicBezTo>
                  <a:cubicBezTo>
                    <a:pt x="968" y="613"/>
                    <a:pt x="968" y="613"/>
                    <a:pt x="968" y="613"/>
                  </a:cubicBezTo>
                  <a:moveTo>
                    <a:pt x="967" y="611"/>
                  </a:moveTo>
                  <a:cubicBezTo>
                    <a:pt x="890" y="628"/>
                    <a:pt x="890" y="628"/>
                    <a:pt x="890" y="628"/>
                  </a:cubicBezTo>
                  <a:cubicBezTo>
                    <a:pt x="890" y="628"/>
                    <a:pt x="890" y="628"/>
                    <a:pt x="890" y="628"/>
                  </a:cubicBezTo>
                  <a:cubicBezTo>
                    <a:pt x="967" y="612"/>
                    <a:pt x="967" y="612"/>
                    <a:pt x="967" y="612"/>
                  </a:cubicBezTo>
                  <a:cubicBezTo>
                    <a:pt x="967" y="612"/>
                    <a:pt x="967" y="612"/>
                    <a:pt x="967" y="611"/>
                  </a:cubicBezTo>
                  <a:moveTo>
                    <a:pt x="1056" y="609"/>
                  </a:moveTo>
                  <a:cubicBezTo>
                    <a:pt x="1056" y="610"/>
                    <a:pt x="1055" y="610"/>
                    <a:pt x="1055" y="610"/>
                  </a:cubicBezTo>
                  <a:cubicBezTo>
                    <a:pt x="1088" y="632"/>
                    <a:pt x="1088" y="632"/>
                    <a:pt x="1088" y="632"/>
                  </a:cubicBezTo>
                  <a:cubicBezTo>
                    <a:pt x="1088" y="632"/>
                    <a:pt x="1088" y="632"/>
                    <a:pt x="1088" y="632"/>
                  </a:cubicBezTo>
                  <a:cubicBezTo>
                    <a:pt x="1056" y="609"/>
                    <a:pt x="1056" y="609"/>
                    <a:pt x="1056" y="609"/>
                  </a:cubicBezTo>
                  <a:moveTo>
                    <a:pt x="1052" y="609"/>
                  </a:moveTo>
                  <a:cubicBezTo>
                    <a:pt x="1009" y="624"/>
                    <a:pt x="1009" y="624"/>
                    <a:pt x="1009" y="624"/>
                  </a:cubicBezTo>
                  <a:cubicBezTo>
                    <a:pt x="1010" y="624"/>
                    <a:pt x="1010" y="624"/>
                    <a:pt x="1010" y="624"/>
                  </a:cubicBezTo>
                  <a:cubicBezTo>
                    <a:pt x="1052" y="609"/>
                    <a:pt x="1052" y="609"/>
                    <a:pt x="1052" y="609"/>
                  </a:cubicBezTo>
                  <a:cubicBezTo>
                    <a:pt x="1052" y="609"/>
                    <a:pt x="1052" y="609"/>
                    <a:pt x="1052" y="609"/>
                  </a:cubicBezTo>
                  <a:moveTo>
                    <a:pt x="1078" y="600"/>
                  </a:moveTo>
                  <a:cubicBezTo>
                    <a:pt x="1078" y="600"/>
                    <a:pt x="1077" y="600"/>
                    <a:pt x="1077" y="600"/>
                  </a:cubicBezTo>
                  <a:cubicBezTo>
                    <a:pt x="1089" y="631"/>
                    <a:pt x="1089" y="631"/>
                    <a:pt x="1089" y="631"/>
                  </a:cubicBezTo>
                  <a:cubicBezTo>
                    <a:pt x="1089" y="631"/>
                    <a:pt x="1089" y="631"/>
                    <a:pt x="1089" y="631"/>
                  </a:cubicBezTo>
                  <a:cubicBezTo>
                    <a:pt x="1078" y="600"/>
                    <a:pt x="1078" y="600"/>
                    <a:pt x="1078" y="600"/>
                  </a:cubicBezTo>
                  <a:moveTo>
                    <a:pt x="1079" y="599"/>
                  </a:moveTo>
                  <a:cubicBezTo>
                    <a:pt x="1079" y="599"/>
                    <a:pt x="1078" y="599"/>
                    <a:pt x="1078" y="600"/>
                  </a:cubicBezTo>
                  <a:cubicBezTo>
                    <a:pt x="1128" y="637"/>
                    <a:pt x="1128" y="637"/>
                    <a:pt x="1128" y="637"/>
                  </a:cubicBezTo>
                  <a:cubicBezTo>
                    <a:pt x="1128" y="637"/>
                    <a:pt x="1128" y="636"/>
                    <a:pt x="1129" y="636"/>
                  </a:cubicBezTo>
                  <a:cubicBezTo>
                    <a:pt x="1079" y="599"/>
                    <a:pt x="1079" y="599"/>
                    <a:pt x="1079" y="599"/>
                  </a:cubicBezTo>
                  <a:moveTo>
                    <a:pt x="1075" y="599"/>
                  </a:moveTo>
                  <a:cubicBezTo>
                    <a:pt x="1056" y="608"/>
                    <a:pt x="1056" y="608"/>
                    <a:pt x="1056" y="608"/>
                  </a:cubicBezTo>
                  <a:cubicBezTo>
                    <a:pt x="1056" y="608"/>
                    <a:pt x="1056" y="608"/>
                    <a:pt x="1056" y="608"/>
                  </a:cubicBezTo>
                  <a:cubicBezTo>
                    <a:pt x="1075" y="599"/>
                    <a:pt x="1075" y="599"/>
                    <a:pt x="1075" y="599"/>
                  </a:cubicBezTo>
                  <a:cubicBezTo>
                    <a:pt x="1075" y="599"/>
                    <a:pt x="1075" y="599"/>
                    <a:pt x="1075" y="599"/>
                  </a:cubicBezTo>
                  <a:moveTo>
                    <a:pt x="744" y="591"/>
                  </a:moveTo>
                  <a:cubicBezTo>
                    <a:pt x="744" y="591"/>
                    <a:pt x="744" y="591"/>
                    <a:pt x="744" y="591"/>
                  </a:cubicBezTo>
                  <a:cubicBezTo>
                    <a:pt x="766" y="618"/>
                    <a:pt x="766" y="618"/>
                    <a:pt x="766" y="618"/>
                  </a:cubicBezTo>
                  <a:cubicBezTo>
                    <a:pt x="766" y="618"/>
                    <a:pt x="766" y="618"/>
                    <a:pt x="767" y="618"/>
                  </a:cubicBezTo>
                  <a:cubicBezTo>
                    <a:pt x="767" y="618"/>
                    <a:pt x="767" y="618"/>
                    <a:pt x="767" y="618"/>
                  </a:cubicBezTo>
                  <a:cubicBezTo>
                    <a:pt x="744" y="591"/>
                    <a:pt x="744" y="591"/>
                    <a:pt x="744" y="591"/>
                  </a:cubicBezTo>
                  <a:moveTo>
                    <a:pt x="868" y="588"/>
                  </a:moveTo>
                  <a:cubicBezTo>
                    <a:pt x="868" y="588"/>
                    <a:pt x="868" y="589"/>
                    <a:pt x="868" y="589"/>
                  </a:cubicBezTo>
                  <a:cubicBezTo>
                    <a:pt x="885" y="625"/>
                    <a:pt x="885" y="625"/>
                    <a:pt x="885" y="625"/>
                  </a:cubicBezTo>
                  <a:cubicBezTo>
                    <a:pt x="885" y="625"/>
                    <a:pt x="885" y="625"/>
                    <a:pt x="885" y="625"/>
                  </a:cubicBezTo>
                  <a:cubicBezTo>
                    <a:pt x="868" y="588"/>
                    <a:pt x="868" y="588"/>
                    <a:pt x="868" y="588"/>
                  </a:cubicBezTo>
                  <a:moveTo>
                    <a:pt x="866" y="588"/>
                  </a:moveTo>
                  <a:cubicBezTo>
                    <a:pt x="836" y="624"/>
                    <a:pt x="836" y="624"/>
                    <a:pt x="836" y="624"/>
                  </a:cubicBezTo>
                  <a:cubicBezTo>
                    <a:pt x="809" y="622"/>
                    <a:pt x="809" y="622"/>
                    <a:pt x="809" y="622"/>
                  </a:cubicBezTo>
                  <a:cubicBezTo>
                    <a:pt x="809" y="622"/>
                    <a:pt x="809" y="622"/>
                    <a:pt x="809" y="622"/>
                  </a:cubicBezTo>
                  <a:cubicBezTo>
                    <a:pt x="835" y="624"/>
                    <a:pt x="835" y="624"/>
                    <a:pt x="835" y="624"/>
                  </a:cubicBezTo>
                  <a:cubicBezTo>
                    <a:pt x="784" y="686"/>
                    <a:pt x="784" y="686"/>
                    <a:pt x="784" y="686"/>
                  </a:cubicBezTo>
                  <a:cubicBezTo>
                    <a:pt x="784" y="686"/>
                    <a:pt x="784" y="686"/>
                    <a:pt x="784" y="686"/>
                  </a:cubicBezTo>
                  <a:cubicBezTo>
                    <a:pt x="836" y="624"/>
                    <a:pt x="836" y="624"/>
                    <a:pt x="836" y="624"/>
                  </a:cubicBezTo>
                  <a:cubicBezTo>
                    <a:pt x="883" y="628"/>
                    <a:pt x="883" y="628"/>
                    <a:pt x="883" y="628"/>
                  </a:cubicBezTo>
                  <a:cubicBezTo>
                    <a:pt x="883" y="628"/>
                    <a:pt x="883" y="628"/>
                    <a:pt x="883" y="628"/>
                  </a:cubicBezTo>
                  <a:cubicBezTo>
                    <a:pt x="836" y="624"/>
                    <a:pt x="836" y="624"/>
                    <a:pt x="836" y="624"/>
                  </a:cubicBezTo>
                  <a:cubicBezTo>
                    <a:pt x="866" y="588"/>
                    <a:pt x="866" y="588"/>
                    <a:pt x="866" y="588"/>
                  </a:cubicBezTo>
                  <a:cubicBezTo>
                    <a:pt x="866" y="588"/>
                    <a:pt x="866" y="588"/>
                    <a:pt x="866" y="588"/>
                  </a:cubicBezTo>
                  <a:moveTo>
                    <a:pt x="865" y="588"/>
                  </a:moveTo>
                  <a:cubicBezTo>
                    <a:pt x="809" y="620"/>
                    <a:pt x="809" y="620"/>
                    <a:pt x="809" y="620"/>
                  </a:cubicBezTo>
                  <a:cubicBezTo>
                    <a:pt x="809" y="620"/>
                    <a:pt x="809" y="620"/>
                    <a:pt x="809" y="621"/>
                  </a:cubicBezTo>
                  <a:cubicBezTo>
                    <a:pt x="866" y="588"/>
                    <a:pt x="866" y="588"/>
                    <a:pt x="866" y="588"/>
                  </a:cubicBezTo>
                  <a:cubicBezTo>
                    <a:pt x="865" y="588"/>
                    <a:pt x="865" y="588"/>
                    <a:pt x="865" y="588"/>
                  </a:cubicBezTo>
                  <a:moveTo>
                    <a:pt x="984" y="585"/>
                  </a:moveTo>
                  <a:cubicBezTo>
                    <a:pt x="969" y="609"/>
                    <a:pt x="969" y="609"/>
                    <a:pt x="969" y="609"/>
                  </a:cubicBezTo>
                  <a:cubicBezTo>
                    <a:pt x="970" y="609"/>
                    <a:pt x="970" y="610"/>
                    <a:pt x="970" y="610"/>
                  </a:cubicBezTo>
                  <a:cubicBezTo>
                    <a:pt x="984" y="585"/>
                    <a:pt x="984" y="585"/>
                    <a:pt x="984" y="585"/>
                  </a:cubicBezTo>
                  <a:cubicBezTo>
                    <a:pt x="984" y="585"/>
                    <a:pt x="984" y="585"/>
                    <a:pt x="984" y="585"/>
                  </a:cubicBezTo>
                  <a:moveTo>
                    <a:pt x="982" y="583"/>
                  </a:moveTo>
                  <a:cubicBezTo>
                    <a:pt x="938" y="604"/>
                    <a:pt x="938" y="604"/>
                    <a:pt x="938" y="604"/>
                  </a:cubicBezTo>
                  <a:cubicBezTo>
                    <a:pt x="869" y="587"/>
                    <a:pt x="869" y="587"/>
                    <a:pt x="869" y="587"/>
                  </a:cubicBezTo>
                  <a:cubicBezTo>
                    <a:pt x="869" y="587"/>
                    <a:pt x="869" y="587"/>
                    <a:pt x="869" y="587"/>
                  </a:cubicBezTo>
                  <a:cubicBezTo>
                    <a:pt x="869" y="587"/>
                    <a:pt x="869" y="587"/>
                    <a:pt x="869" y="587"/>
                  </a:cubicBezTo>
                  <a:cubicBezTo>
                    <a:pt x="938" y="604"/>
                    <a:pt x="938" y="604"/>
                    <a:pt x="938" y="604"/>
                  </a:cubicBezTo>
                  <a:cubicBezTo>
                    <a:pt x="890" y="627"/>
                    <a:pt x="890" y="627"/>
                    <a:pt x="890" y="627"/>
                  </a:cubicBezTo>
                  <a:cubicBezTo>
                    <a:pt x="890" y="627"/>
                    <a:pt x="890" y="627"/>
                    <a:pt x="890" y="627"/>
                  </a:cubicBezTo>
                  <a:cubicBezTo>
                    <a:pt x="939" y="604"/>
                    <a:pt x="939" y="604"/>
                    <a:pt x="939" y="604"/>
                  </a:cubicBezTo>
                  <a:cubicBezTo>
                    <a:pt x="967" y="611"/>
                    <a:pt x="967" y="611"/>
                    <a:pt x="967" y="611"/>
                  </a:cubicBezTo>
                  <a:cubicBezTo>
                    <a:pt x="967" y="611"/>
                    <a:pt x="967" y="611"/>
                    <a:pt x="967" y="611"/>
                  </a:cubicBezTo>
                  <a:cubicBezTo>
                    <a:pt x="967" y="611"/>
                    <a:pt x="967" y="611"/>
                    <a:pt x="967" y="611"/>
                  </a:cubicBezTo>
                  <a:cubicBezTo>
                    <a:pt x="939" y="604"/>
                    <a:pt x="939" y="604"/>
                    <a:pt x="939" y="604"/>
                  </a:cubicBezTo>
                  <a:cubicBezTo>
                    <a:pt x="982" y="583"/>
                    <a:pt x="982" y="583"/>
                    <a:pt x="982" y="583"/>
                  </a:cubicBezTo>
                  <a:cubicBezTo>
                    <a:pt x="982" y="583"/>
                    <a:pt x="982" y="583"/>
                    <a:pt x="982" y="583"/>
                  </a:cubicBezTo>
                  <a:moveTo>
                    <a:pt x="1082" y="564"/>
                  </a:moveTo>
                  <a:cubicBezTo>
                    <a:pt x="1077" y="596"/>
                    <a:pt x="1077" y="596"/>
                    <a:pt x="1077" y="596"/>
                  </a:cubicBezTo>
                  <a:cubicBezTo>
                    <a:pt x="1077" y="596"/>
                    <a:pt x="1077" y="596"/>
                    <a:pt x="1077" y="596"/>
                  </a:cubicBezTo>
                  <a:cubicBezTo>
                    <a:pt x="1077" y="596"/>
                    <a:pt x="1077" y="596"/>
                    <a:pt x="1077" y="596"/>
                  </a:cubicBezTo>
                  <a:cubicBezTo>
                    <a:pt x="1077" y="596"/>
                    <a:pt x="1077" y="596"/>
                    <a:pt x="1077" y="596"/>
                  </a:cubicBezTo>
                  <a:cubicBezTo>
                    <a:pt x="1083" y="564"/>
                    <a:pt x="1083" y="564"/>
                    <a:pt x="1083" y="564"/>
                  </a:cubicBezTo>
                  <a:cubicBezTo>
                    <a:pt x="1083" y="564"/>
                    <a:pt x="1083" y="564"/>
                    <a:pt x="1083" y="564"/>
                  </a:cubicBezTo>
                  <a:cubicBezTo>
                    <a:pt x="1083" y="564"/>
                    <a:pt x="1082" y="564"/>
                    <a:pt x="1082" y="564"/>
                  </a:cubicBezTo>
                  <a:moveTo>
                    <a:pt x="757" y="556"/>
                  </a:moveTo>
                  <a:cubicBezTo>
                    <a:pt x="743" y="586"/>
                    <a:pt x="743" y="586"/>
                    <a:pt x="743" y="586"/>
                  </a:cubicBezTo>
                  <a:cubicBezTo>
                    <a:pt x="743" y="586"/>
                    <a:pt x="743" y="586"/>
                    <a:pt x="744" y="587"/>
                  </a:cubicBezTo>
                  <a:cubicBezTo>
                    <a:pt x="757" y="556"/>
                    <a:pt x="757" y="556"/>
                    <a:pt x="757" y="556"/>
                  </a:cubicBezTo>
                  <a:cubicBezTo>
                    <a:pt x="757" y="556"/>
                    <a:pt x="757" y="556"/>
                    <a:pt x="757" y="556"/>
                  </a:cubicBezTo>
                  <a:moveTo>
                    <a:pt x="735" y="547"/>
                  </a:moveTo>
                  <a:cubicBezTo>
                    <a:pt x="735" y="547"/>
                    <a:pt x="735" y="547"/>
                    <a:pt x="735" y="547"/>
                  </a:cubicBezTo>
                  <a:cubicBezTo>
                    <a:pt x="742" y="586"/>
                    <a:pt x="742" y="586"/>
                    <a:pt x="742" y="586"/>
                  </a:cubicBezTo>
                  <a:cubicBezTo>
                    <a:pt x="742" y="586"/>
                    <a:pt x="742" y="586"/>
                    <a:pt x="742" y="586"/>
                  </a:cubicBezTo>
                  <a:cubicBezTo>
                    <a:pt x="735" y="547"/>
                    <a:pt x="735" y="547"/>
                    <a:pt x="735" y="547"/>
                  </a:cubicBezTo>
                  <a:moveTo>
                    <a:pt x="736" y="546"/>
                  </a:moveTo>
                  <a:cubicBezTo>
                    <a:pt x="736" y="546"/>
                    <a:pt x="736" y="546"/>
                    <a:pt x="736" y="546"/>
                  </a:cubicBezTo>
                  <a:cubicBezTo>
                    <a:pt x="756" y="554"/>
                    <a:pt x="756" y="554"/>
                    <a:pt x="756" y="554"/>
                  </a:cubicBezTo>
                  <a:cubicBezTo>
                    <a:pt x="756" y="554"/>
                    <a:pt x="756" y="554"/>
                    <a:pt x="756" y="554"/>
                  </a:cubicBezTo>
                  <a:cubicBezTo>
                    <a:pt x="736" y="546"/>
                    <a:pt x="736" y="546"/>
                    <a:pt x="736" y="546"/>
                  </a:cubicBezTo>
                  <a:moveTo>
                    <a:pt x="787" y="536"/>
                  </a:moveTo>
                  <a:cubicBezTo>
                    <a:pt x="771" y="604"/>
                    <a:pt x="771" y="604"/>
                    <a:pt x="771" y="604"/>
                  </a:cubicBezTo>
                  <a:cubicBezTo>
                    <a:pt x="765" y="600"/>
                    <a:pt x="765" y="600"/>
                    <a:pt x="765" y="600"/>
                  </a:cubicBezTo>
                  <a:cubicBezTo>
                    <a:pt x="758" y="556"/>
                    <a:pt x="758" y="556"/>
                    <a:pt x="758" y="556"/>
                  </a:cubicBezTo>
                  <a:cubicBezTo>
                    <a:pt x="758" y="556"/>
                    <a:pt x="758" y="556"/>
                    <a:pt x="758" y="556"/>
                  </a:cubicBezTo>
                  <a:cubicBezTo>
                    <a:pt x="765" y="600"/>
                    <a:pt x="765" y="600"/>
                    <a:pt x="765" y="600"/>
                  </a:cubicBezTo>
                  <a:cubicBezTo>
                    <a:pt x="745" y="590"/>
                    <a:pt x="745" y="590"/>
                    <a:pt x="745" y="590"/>
                  </a:cubicBezTo>
                  <a:cubicBezTo>
                    <a:pt x="745" y="590"/>
                    <a:pt x="745" y="590"/>
                    <a:pt x="745" y="590"/>
                  </a:cubicBezTo>
                  <a:cubicBezTo>
                    <a:pt x="765" y="601"/>
                    <a:pt x="765" y="601"/>
                    <a:pt x="765" y="601"/>
                  </a:cubicBezTo>
                  <a:cubicBezTo>
                    <a:pt x="767" y="618"/>
                    <a:pt x="767" y="618"/>
                    <a:pt x="767" y="618"/>
                  </a:cubicBezTo>
                  <a:cubicBezTo>
                    <a:pt x="767" y="618"/>
                    <a:pt x="767" y="618"/>
                    <a:pt x="768" y="618"/>
                  </a:cubicBezTo>
                  <a:cubicBezTo>
                    <a:pt x="765" y="601"/>
                    <a:pt x="765" y="601"/>
                    <a:pt x="765" y="601"/>
                  </a:cubicBezTo>
                  <a:cubicBezTo>
                    <a:pt x="771" y="604"/>
                    <a:pt x="771" y="604"/>
                    <a:pt x="771" y="604"/>
                  </a:cubicBezTo>
                  <a:cubicBezTo>
                    <a:pt x="768" y="618"/>
                    <a:pt x="768" y="618"/>
                    <a:pt x="768" y="618"/>
                  </a:cubicBezTo>
                  <a:cubicBezTo>
                    <a:pt x="768" y="618"/>
                    <a:pt x="768" y="618"/>
                    <a:pt x="768" y="618"/>
                  </a:cubicBezTo>
                  <a:cubicBezTo>
                    <a:pt x="772" y="604"/>
                    <a:pt x="772" y="604"/>
                    <a:pt x="772" y="604"/>
                  </a:cubicBezTo>
                  <a:cubicBezTo>
                    <a:pt x="788" y="613"/>
                    <a:pt x="788" y="613"/>
                    <a:pt x="788" y="613"/>
                  </a:cubicBezTo>
                  <a:cubicBezTo>
                    <a:pt x="769" y="619"/>
                    <a:pt x="769" y="619"/>
                    <a:pt x="769" y="619"/>
                  </a:cubicBezTo>
                  <a:cubicBezTo>
                    <a:pt x="769" y="619"/>
                    <a:pt x="770" y="619"/>
                    <a:pt x="770" y="619"/>
                  </a:cubicBezTo>
                  <a:cubicBezTo>
                    <a:pt x="789" y="613"/>
                    <a:pt x="789" y="613"/>
                    <a:pt x="789" y="613"/>
                  </a:cubicBezTo>
                  <a:cubicBezTo>
                    <a:pt x="804" y="621"/>
                    <a:pt x="804" y="621"/>
                    <a:pt x="804" y="621"/>
                  </a:cubicBezTo>
                  <a:cubicBezTo>
                    <a:pt x="804" y="621"/>
                    <a:pt x="804" y="620"/>
                    <a:pt x="804" y="620"/>
                  </a:cubicBezTo>
                  <a:cubicBezTo>
                    <a:pt x="789" y="613"/>
                    <a:pt x="789" y="613"/>
                    <a:pt x="789" y="613"/>
                  </a:cubicBezTo>
                  <a:cubicBezTo>
                    <a:pt x="865" y="588"/>
                    <a:pt x="865" y="588"/>
                    <a:pt x="865" y="588"/>
                  </a:cubicBezTo>
                  <a:cubicBezTo>
                    <a:pt x="865" y="587"/>
                    <a:pt x="865" y="587"/>
                    <a:pt x="865" y="587"/>
                  </a:cubicBezTo>
                  <a:cubicBezTo>
                    <a:pt x="789" y="613"/>
                    <a:pt x="789" y="613"/>
                    <a:pt x="789" y="613"/>
                  </a:cubicBezTo>
                  <a:cubicBezTo>
                    <a:pt x="772" y="604"/>
                    <a:pt x="772" y="604"/>
                    <a:pt x="772" y="604"/>
                  </a:cubicBezTo>
                  <a:cubicBezTo>
                    <a:pt x="788" y="536"/>
                    <a:pt x="788" y="536"/>
                    <a:pt x="788" y="536"/>
                  </a:cubicBezTo>
                  <a:cubicBezTo>
                    <a:pt x="788" y="536"/>
                    <a:pt x="787" y="536"/>
                    <a:pt x="787" y="536"/>
                  </a:cubicBezTo>
                  <a:moveTo>
                    <a:pt x="786" y="534"/>
                  </a:moveTo>
                  <a:cubicBezTo>
                    <a:pt x="759" y="553"/>
                    <a:pt x="759" y="553"/>
                    <a:pt x="759" y="553"/>
                  </a:cubicBezTo>
                  <a:cubicBezTo>
                    <a:pt x="759" y="553"/>
                    <a:pt x="760" y="553"/>
                    <a:pt x="760" y="553"/>
                  </a:cubicBezTo>
                  <a:cubicBezTo>
                    <a:pt x="760" y="553"/>
                    <a:pt x="760" y="553"/>
                    <a:pt x="760" y="553"/>
                  </a:cubicBezTo>
                  <a:cubicBezTo>
                    <a:pt x="786" y="535"/>
                    <a:pt x="786" y="535"/>
                    <a:pt x="786" y="535"/>
                  </a:cubicBezTo>
                  <a:cubicBezTo>
                    <a:pt x="786" y="535"/>
                    <a:pt x="786" y="535"/>
                    <a:pt x="786" y="535"/>
                  </a:cubicBezTo>
                  <a:cubicBezTo>
                    <a:pt x="786" y="534"/>
                    <a:pt x="786" y="534"/>
                    <a:pt x="786" y="534"/>
                  </a:cubicBezTo>
                  <a:moveTo>
                    <a:pt x="1000" y="610"/>
                  </a:moveTo>
                  <a:cubicBezTo>
                    <a:pt x="995" y="600"/>
                    <a:pt x="995" y="600"/>
                    <a:pt x="995" y="600"/>
                  </a:cubicBezTo>
                  <a:cubicBezTo>
                    <a:pt x="1009" y="594"/>
                    <a:pt x="1009" y="594"/>
                    <a:pt x="1009" y="594"/>
                  </a:cubicBezTo>
                  <a:cubicBezTo>
                    <a:pt x="1008" y="610"/>
                    <a:pt x="1008" y="610"/>
                    <a:pt x="1008" y="610"/>
                  </a:cubicBezTo>
                  <a:cubicBezTo>
                    <a:pt x="1000" y="610"/>
                    <a:pt x="1000" y="610"/>
                    <a:pt x="1000" y="610"/>
                  </a:cubicBezTo>
                  <a:moveTo>
                    <a:pt x="1013" y="529"/>
                  </a:moveTo>
                  <a:cubicBezTo>
                    <a:pt x="1010" y="574"/>
                    <a:pt x="1010" y="574"/>
                    <a:pt x="1010" y="574"/>
                  </a:cubicBezTo>
                  <a:cubicBezTo>
                    <a:pt x="989" y="580"/>
                    <a:pt x="989" y="580"/>
                    <a:pt x="989" y="580"/>
                  </a:cubicBezTo>
                  <a:cubicBezTo>
                    <a:pt x="989" y="581"/>
                    <a:pt x="989" y="581"/>
                    <a:pt x="989" y="581"/>
                  </a:cubicBezTo>
                  <a:cubicBezTo>
                    <a:pt x="1010" y="574"/>
                    <a:pt x="1010" y="574"/>
                    <a:pt x="1010" y="574"/>
                  </a:cubicBezTo>
                  <a:cubicBezTo>
                    <a:pt x="1009" y="594"/>
                    <a:pt x="1009" y="594"/>
                    <a:pt x="1009" y="594"/>
                  </a:cubicBezTo>
                  <a:cubicBezTo>
                    <a:pt x="995" y="600"/>
                    <a:pt x="995" y="600"/>
                    <a:pt x="995" y="600"/>
                  </a:cubicBezTo>
                  <a:cubicBezTo>
                    <a:pt x="987" y="585"/>
                    <a:pt x="987" y="585"/>
                    <a:pt x="987" y="585"/>
                  </a:cubicBezTo>
                  <a:cubicBezTo>
                    <a:pt x="987" y="585"/>
                    <a:pt x="987" y="585"/>
                    <a:pt x="987" y="585"/>
                  </a:cubicBezTo>
                  <a:cubicBezTo>
                    <a:pt x="994" y="600"/>
                    <a:pt x="994" y="600"/>
                    <a:pt x="994" y="600"/>
                  </a:cubicBezTo>
                  <a:cubicBezTo>
                    <a:pt x="970" y="610"/>
                    <a:pt x="970" y="610"/>
                    <a:pt x="970" y="610"/>
                  </a:cubicBezTo>
                  <a:cubicBezTo>
                    <a:pt x="970" y="610"/>
                    <a:pt x="970" y="610"/>
                    <a:pt x="971" y="611"/>
                  </a:cubicBezTo>
                  <a:cubicBezTo>
                    <a:pt x="994" y="600"/>
                    <a:pt x="994" y="600"/>
                    <a:pt x="994" y="600"/>
                  </a:cubicBezTo>
                  <a:cubicBezTo>
                    <a:pt x="999" y="610"/>
                    <a:pt x="999" y="610"/>
                    <a:pt x="999" y="610"/>
                  </a:cubicBezTo>
                  <a:cubicBezTo>
                    <a:pt x="971" y="611"/>
                    <a:pt x="971" y="611"/>
                    <a:pt x="971" y="611"/>
                  </a:cubicBezTo>
                  <a:cubicBezTo>
                    <a:pt x="971" y="611"/>
                    <a:pt x="971" y="611"/>
                    <a:pt x="971" y="611"/>
                  </a:cubicBezTo>
                  <a:cubicBezTo>
                    <a:pt x="999" y="610"/>
                    <a:pt x="999" y="610"/>
                    <a:pt x="999" y="610"/>
                  </a:cubicBezTo>
                  <a:cubicBezTo>
                    <a:pt x="1006" y="623"/>
                    <a:pt x="1006" y="623"/>
                    <a:pt x="1006" y="623"/>
                  </a:cubicBezTo>
                  <a:cubicBezTo>
                    <a:pt x="1006" y="623"/>
                    <a:pt x="1006" y="623"/>
                    <a:pt x="1006" y="623"/>
                  </a:cubicBezTo>
                  <a:cubicBezTo>
                    <a:pt x="1000" y="610"/>
                    <a:pt x="1000" y="610"/>
                    <a:pt x="1000" y="610"/>
                  </a:cubicBezTo>
                  <a:cubicBezTo>
                    <a:pt x="1008" y="610"/>
                    <a:pt x="1008" y="610"/>
                    <a:pt x="1008" y="610"/>
                  </a:cubicBezTo>
                  <a:cubicBezTo>
                    <a:pt x="1007" y="622"/>
                    <a:pt x="1007" y="622"/>
                    <a:pt x="1007" y="622"/>
                  </a:cubicBezTo>
                  <a:cubicBezTo>
                    <a:pt x="1007" y="622"/>
                    <a:pt x="1007" y="622"/>
                    <a:pt x="1007" y="622"/>
                  </a:cubicBezTo>
                  <a:cubicBezTo>
                    <a:pt x="1007" y="622"/>
                    <a:pt x="1007" y="622"/>
                    <a:pt x="1007" y="622"/>
                  </a:cubicBezTo>
                  <a:cubicBezTo>
                    <a:pt x="1008" y="610"/>
                    <a:pt x="1008" y="610"/>
                    <a:pt x="1008" y="610"/>
                  </a:cubicBezTo>
                  <a:cubicBezTo>
                    <a:pt x="1052" y="609"/>
                    <a:pt x="1052" y="609"/>
                    <a:pt x="1052" y="609"/>
                  </a:cubicBezTo>
                  <a:cubicBezTo>
                    <a:pt x="1052" y="609"/>
                    <a:pt x="1052" y="608"/>
                    <a:pt x="1052" y="608"/>
                  </a:cubicBezTo>
                  <a:cubicBezTo>
                    <a:pt x="1008" y="610"/>
                    <a:pt x="1008" y="610"/>
                    <a:pt x="1008" y="610"/>
                  </a:cubicBezTo>
                  <a:cubicBezTo>
                    <a:pt x="1009" y="594"/>
                    <a:pt x="1009" y="594"/>
                    <a:pt x="1009" y="594"/>
                  </a:cubicBezTo>
                  <a:cubicBezTo>
                    <a:pt x="1050" y="576"/>
                    <a:pt x="1050" y="576"/>
                    <a:pt x="1050" y="576"/>
                  </a:cubicBezTo>
                  <a:cubicBezTo>
                    <a:pt x="1066" y="589"/>
                    <a:pt x="1066" y="589"/>
                    <a:pt x="1066" y="589"/>
                  </a:cubicBezTo>
                  <a:cubicBezTo>
                    <a:pt x="1055" y="607"/>
                    <a:pt x="1055" y="607"/>
                    <a:pt x="1055" y="607"/>
                  </a:cubicBezTo>
                  <a:cubicBezTo>
                    <a:pt x="1055" y="607"/>
                    <a:pt x="1055" y="607"/>
                    <a:pt x="1055" y="607"/>
                  </a:cubicBezTo>
                  <a:cubicBezTo>
                    <a:pt x="1066" y="589"/>
                    <a:pt x="1066" y="589"/>
                    <a:pt x="1066" y="589"/>
                  </a:cubicBezTo>
                  <a:cubicBezTo>
                    <a:pt x="1075" y="597"/>
                    <a:pt x="1075" y="597"/>
                    <a:pt x="1075" y="597"/>
                  </a:cubicBezTo>
                  <a:cubicBezTo>
                    <a:pt x="1075" y="597"/>
                    <a:pt x="1075" y="597"/>
                    <a:pt x="1076" y="597"/>
                  </a:cubicBezTo>
                  <a:cubicBezTo>
                    <a:pt x="1066" y="589"/>
                    <a:pt x="1066" y="589"/>
                    <a:pt x="1066" y="589"/>
                  </a:cubicBezTo>
                  <a:cubicBezTo>
                    <a:pt x="1082" y="564"/>
                    <a:pt x="1082" y="564"/>
                    <a:pt x="1082" y="564"/>
                  </a:cubicBezTo>
                  <a:cubicBezTo>
                    <a:pt x="1082" y="564"/>
                    <a:pt x="1082" y="564"/>
                    <a:pt x="1081" y="564"/>
                  </a:cubicBezTo>
                  <a:cubicBezTo>
                    <a:pt x="1066" y="589"/>
                    <a:pt x="1066" y="589"/>
                    <a:pt x="1066" y="589"/>
                  </a:cubicBezTo>
                  <a:cubicBezTo>
                    <a:pt x="1050" y="576"/>
                    <a:pt x="1050" y="576"/>
                    <a:pt x="1050" y="576"/>
                  </a:cubicBezTo>
                  <a:cubicBezTo>
                    <a:pt x="1081" y="563"/>
                    <a:pt x="1081" y="563"/>
                    <a:pt x="1081" y="563"/>
                  </a:cubicBezTo>
                  <a:cubicBezTo>
                    <a:pt x="1081" y="563"/>
                    <a:pt x="1081" y="563"/>
                    <a:pt x="1080" y="563"/>
                  </a:cubicBezTo>
                  <a:cubicBezTo>
                    <a:pt x="1050" y="576"/>
                    <a:pt x="1050" y="576"/>
                    <a:pt x="1050" y="576"/>
                  </a:cubicBezTo>
                  <a:cubicBezTo>
                    <a:pt x="1039" y="567"/>
                    <a:pt x="1039" y="567"/>
                    <a:pt x="1039" y="567"/>
                  </a:cubicBezTo>
                  <a:cubicBezTo>
                    <a:pt x="1039" y="567"/>
                    <a:pt x="1039" y="567"/>
                    <a:pt x="1039" y="567"/>
                  </a:cubicBezTo>
                  <a:cubicBezTo>
                    <a:pt x="1050" y="576"/>
                    <a:pt x="1050" y="576"/>
                    <a:pt x="1050" y="576"/>
                  </a:cubicBezTo>
                  <a:cubicBezTo>
                    <a:pt x="1009" y="593"/>
                    <a:pt x="1009" y="593"/>
                    <a:pt x="1009" y="593"/>
                  </a:cubicBezTo>
                  <a:cubicBezTo>
                    <a:pt x="1011" y="574"/>
                    <a:pt x="1011" y="574"/>
                    <a:pt x="1011" y="574"/>
                  </a:cubicBezTo>
                  <a:cubicBezTo>
                    <a:pt x="1035" y="567"/>
                    <a:pt x="1035" y="567"/>
                    <a:pt x="1035" y="567"/>
                  </a:cubicBezTo>
                  <a:cubicBezTo>
                    <a:pt x="1035" y="566"/>
                    <a:pt x="1035" y="566"/>
                    <a:pt x="1035" y="566"/>
                  </a:cubicBezTo>
                  <a:cubicBezTo>
                    <a:pt x="1011" y="574"/>
                    <a:pt x="1011" y="574"/>
                    <a:pt x="1011" y="574"/>
                  </a:cubicBezTo>
                  <a:cubicBezTo>
                    <a:pt x="1013" y="529"/>
                    <a:pt x="1013" y="529"/>
                    <a:pt x="1013" y="529"/>
                  </a:cubicBezTo>
                  <a:cubicBezTo>
                    <a:pt x="1013" y="529"/>
                    <a:pt x="1013" y="529"/>
                    <a:pt x="1013" y="529"/>
                  </a:cubicBezTo>
                  <a:cubicBezTo>
                    <a:pt x="1013" y="529"/>
                    <a:pt x="1013" y="529"/>
                    <a:pt x="1013" y="529"/>
                  </a:cubicBezTo>
                  <a:moveTo>
                    <a:pt x="1012" y="529"/>
                  </a:moveTo>
                  <a:cubicBezTo>
                    <a:pt x="987" y="578"/>
                    <a:pt x="987" y="578"/>
                    <a:pt x="987" y="578"/>
                  </a:cubicBezTo>
                  <a:cubicBezTo>
                    <a:pt x="987" y="578"/>
                    <a:pt x="987" y="579"/>
                    <a:pt x="987" y="579"/>
                  </a:cubicBezTo>
                  <a:cubicBezTo>
                    <a:pt x="1013" y="529"/>
                    <a:pt x="1013" y="529"/>
                    <a:pt x="1013" y="529"/>
                  </a:cubicBezTo>
                  <a:cubicBezTo>
                    <a:pt x="1013" y="529"/>
                    <a:pt x="1012" y="529"/>
                    <a:pt x="1012" y="529"/>
                  </a:cubicBezTo>
                  <a:moveTo>
                    <a:pt x="1015" y="529"/>
                  </a:moveTo>
                  <a:cubicBezTo>
                    <a:pt x="1014" y="529"/>
                    <a:pt x="1014" y="529"/>
                    <a:pt x="1014" y="529"/>
                  </a:cubicBezTo>
                  <a:cubicBezTo>
                    <a:pt x="1036" y="563"/>
                    <a:pt x="1036" y="563"/>
                    <a:pt x="1036" y="563"/>
                  </a:cubicBezTo>
                  <a:cubicBezTo>
                    <a:pt x="1036" y="563"/>
                    <a:pt x="1036" y="563"/>
                    <a:pt x="1036" y="563"/>
                  </a:cubicBezTo>
                  <a:cubicBezTo>
                    <a:pt x="1015" y="529"/>
                    <a:pt x="1015" y="529"/>
                    <a:pt x="1015" y="529"/>
                  </a:cubicBezTo>
                  <a:moveTo>
                    <a:pt x="692" y="525"/>
                  </a:moveTo>
                  <a:cubicBezTo>
                    <a:pt x="692" y="525"/>
                    <a:pt x="692" y="525"/>
                    <a:pt x="692" y="525"/>
                  </a:cubicBezTo>
                  <a:cubicBezTo>
                    <a:pt x="733" y="545"/>
                    <a:pt x="733" y="545"/>
                    <a:pt x="733" y="545"/>
                  </a:cubicBezTo>
                  <a:cubicBezTo>
                    <a:pt x="733" y="545"/>
                    <a:pt x="733" y="544"/>
                    <a:pt x="733" y="544"/>
                  </a:cubicBezTo>
                  <a:cubicBezTo>
                    <a:pt x="692" y="525"/>
                    <a:pt x="692" y="525"/>
                    <a:pt x="692" y="525"/>
                  </a:cubicBezTo>
                  <a:moveTo>
                    <a:pt x="670" y="488"/>
                  </a:moveTo>
                  <a:cubicBezTo>
                    <a:pt x="605" y="514"/>
                    <a:pt x="605" y="514"/>
                    <a:pt x="605" y="514"/>
                  </a:cubicBezTo>
                  <a:cubicBezTo>
                    <a:pt x="605" y="514"/>
                    <a:pt x="605" y="514"/>
                    <a:pt x="605" y="514"/>
                  </a:cubicBezTo>
                  <a:cubicBezTo>
                    <a:pt x="671" y="488"/>
                    <a:pt x="671" y="488"/>
                    <a:pt x="671" y="488"/>
                  </a:cubicBezTo>
                  <a:cubicBezTo>
                    <a:pt x="670" y="488"/>
                    <a:pt x="670" y="488"/>
                    <a:pt x="670" y="488"/>
                  </a:cubicBezTo>
                  <a:moveTo>
                    <a:pt x="702" y="479"/>
                  </a:moveTo>
                  <a:cubicBezTo>
                    <a:pt x="674" y="486"/>
                    <a:pt x="674" y="486"/>
                    <a:pt x="674" y="486"/>
                  </a:cubicBezTo>
                  <a:cubicBezTo>
                    <a:pt x="674" y="486"/>
                    <a:pt x="674" y="487"/>
                    <a:pt x="674" y="487"/>
                  </a:cubicBezTo>
                  <a:cubicBezTo>
                    <a:pt x="702" y="479"/>
                    <a:pt x="702" y="479"/>
                    <a:pt x="702" y="479"/>
                  </a:cubicBezTo>
                  <a:cubicBezTo>
                    <a:pt x="702" y="479"/>
                    <a:pt x="702" y="479"/>
                    <a:pt x="702" y="479"/>
                  </a:cubicBezTo>
                  <a:moveTo>
                    <a:pt x="495" y="469"/>
                  </a:moveTo>
                  <a:cubicBezTo>
                    <a:pt x="429" y="470"/>
                    <a:pt x="429" y="470"/>
                    <a:pt x="429" y="470"/>
                  </a:cubicBezTo>
                  <a:cubicBezTo>
                    <a:pt x="429" y="470"/>
                    <a:pt x="429" y="470"/>
                    <a:pt x="429" y="470"/>
                  </a:cubicBezTo>
                  <a:cubicBezTo>
                    <a:pt x="495" y="469"/>
                    <a:pt x="495" y="469"/>
                    <a:pt x="495" y="469"/>
                  </a:cubicBezTo>
                  <a:cubicBezTo>
                    <a:pt x="495" y="469"/>
                    <a:pt x="495" y="469"/>
                    <a:pt x="495" y="469"/>
                  </a:cubicBezTo>
                  <a:moveTo>
                    <a:pt x="762" y="461"/>
                  </a:moveTo>
                  <a:cubicBezTo>
                    <a:pt x="753" y="501"/>
                    <a:pt x="753" y="501"/>
                    <a:pt x="753" y="501"/>
                  </a:cubicBezTo>
                  <a:cubicBezTo>
                    <a:pt x="754" y="501"/>
                    <a:pt x="754" y="501"/>
                    <a:pt x="754" y="501"/>
                  </a:cubicBezTo>
                  <a:cubicBezTo>
                    <a:pt x="763" y="461"/>
                    <a:pt x="763" y="461"/>
                    <a:pt x="763" y="461"/>
                  </a:cubicBezTo>
                  <a:cubicBezTo>
                    <a:pt x="763" y="461"/>
                    <a:pt x="763" y="461"/>
                    <a:pt x="762" y="461"/>
                  </a:cubicBezTo>
                  <a:moveTo>
                    <a:pt x="701" y="514"/>
                  </a:moveTo>
                  <a:cubicBezTo>
                    <a:pt x="695" y="508"/>
                    <a:pt x="695" y="508"/>
                    <a:pt x="695" y="508"/>
                  </a:cubicBezTo>
                  <a:cubicBezTo>
                    <a:pt x="699" y="498"/>
                    <a:pt x="699" y="498"/>
                    <a:pt x="699" y="498"/>
                  </a:cubicBezTo>
                  <a:cubicBezTo>
                    <a:pt x="713" y="503"/>
                    <a:pt x="713" y="503"/>
                    <a:pt x="713" y="503"/>
                  </a:cubicBezTo>
                  <a:cubicBezTo>
                    <a:pt x="701" y="514"/>
                    <a:pt x="701" y="514"/>
                    <a:pt x="701" y="514"/>
                  </a:cubicBezTo>
                  <a:moveTo>
                    <a:pt x="761" y="461"/>
                  </a:moveTo>
                  <a:cubicBezTo>
                    <a:pt x="728" y="490"/>
                    <a:pt x="728" y="490"/>
                    <a:pt x="728" y="490"/>
                  </a:cubicBezTo>
                  <a:cubicBezTo>
                    <a:pt x="708" y="479"/>
                    <a:pt x="708" y="479"/>
                    <a:pt x="708" y="479"/>
                  </a:cubicBezTo>
                  <a:cubicBezTo>
                    <a:pt x="708" y="480"/>
                    <a:pt x="708" y="480"/>
                    <a:pt x="708" y="480"/>
                  </a:cubicBezTo>
                  <a:cubicBezTo>
                    <a:pt x="728" y="490"/>
                    <a:pt x="728" y="490"/>
                    <a:pt x="728" y="490"/>
                  </a:cubicBezTo>
                  <a:cubicBezTo>
                    <a:pt x="713" y="503"/>
                    <a:pt x="713" y="503"/>
                    <a:pt x="713" y="503"/>
                  </a:cubicBezTo>
                  <a:cubicBezTo>
                    <a:pt x="699" y="497"/>
                    <a:pt x="699" y="497"/>
                    <a:pt x="699" y="497"/>
                  </a:cubicBezTo>
                  <a:cubicBezTo>
                    <a:pt x="704" y="481"/>
                    <a:pt x="704" y="481"/>
                    <a:pt x="704" y="481"/>
                  </a:cubicBezTo>
                  <a:cubicBezTo>
                    <a:pt x="704" y="481"/>
                    <a:pt x="704" y="481"/>
                    <a:pt x="704" y="481"/>
                  </a:cubicBezTo>
                  <a:cubicBezTo>
                    <a:pt x="698" y="497"/>
                    <a:pt x="698" y="497"/>
                    <a:pt x="698" y="497"/>
                  </a:cubicBezTo>
                  <a:cubicBezTo>
                    <a:pt x="674" y="488"/>
                    <a:pt x="674" y="488"/>
                    <a:pt x="674" y="488"/>
                  </a:cubicBezTo>
                  <a:cubicBezTo>
                    <a:pt x="674" y="488"/>
                    <a:pt x="674" y="488"/>
                    <a:pt x="674" y="488"/>
                  </a:cubicBezTo>
                  <a:cubicBezTo>
                    <a:pt x="698" y="498"/>
                    <a:pt x="698" y="498"/>
                    <a:pt x="698" y="498"/>
                  </a:cubicBezTo>
                  <a:cubicBezTo>
                    <a:pt x="695" y="508"/>
                    <a:pt x="695" y="508"/>
                    <a:pt x="695" y="508"/>
                  </a:cubicBezTo>
                  <a:cubicBezTo>
                    <a:pt x="674" y="488"/>
                    <a:pt x="674" y="488"/>
                    <a:pt x="674" y="488"/>
                  </a:cubicBezTo>
                  <a:cubicBezTo>
                    <a:pt x="674" y="488"/>
                    <a:pt x="674" y="488"/>
                    <a:pt x="674" y="489"/>
                  </a:cubicBezTo>
                  <a:cubicBezTo>
                    <a:pt x="695" y="508"/>
                    <a:pt x="695" y="508"/>
                    <a:pt x="695" y="508"/>
                  </a:cubicBezTo>
                  <a:cubicBezTo>
                    <a:pt x="690" y="521"/>
                    <a:pt x="690" y="521"/>
                    <a:pt x="690" y="521"/>
                  </a:cubicBezTo>
                  <a:cubicBezTo>
                    <a:pt x="690" y="521"/>
                    <a:pt x="690" y="521"/>
                    <a:pt x="691" y="521"/>
                  </a:cubicBezTo>
                  <a:cubicBezTo>
                    <a:pt x="695" y="509"/>
                    <a:pt x="695" y="509"/>
                    <a:pt x="695" y="509"/>
                  </a:cubicBezTo>
                  <a:cubicBezTo>
                    <a:pt x="701" y="514"/>
                    <a:pt x="701" y="514"/>
                    <a:pt x="701" y="514"/>
                  </a:cubicBezTo>
                  <a:cubicBezTo>
                    <a:pt x="691" y="522"/>
                    <a:pt x="691" y="522"/>
                    <a:pt x="691" y="522"/>
                  </a:cubicBezTo>
                  <a:cubicBezTo>
                    <a:pt x="691" y="522"/>
                    <a:pt x="692" y="522"/>
                    <a:pt x="692" y="522"/>
                  </a:cubicBezTo>
                  <a:cubicBezTo>
                    <a:pt x="701" y="514"/>
                    <a:pt x="701" y="514"/>
                    <a:pt x="701" y="514"/>
                  </a:cubicBezTo>
                  <a:cubicBezTo>
                    <a:pt x="733" y="544"/>
                    <a:pt x="733" y="544"/>
                    <a:pt x="733" y="544"/>
                  </a:cubicBezTo>
                  <a:cubicBezTo>
                    <a:pt x="733" y="544"/>
                    <a:pt x="733" y="544"/>
                    <a:pt x="733" y="544"/>
                  </a:cubicBezTo>
                  <a:cubicBezTo>
                    <a:pt x="701" y="514"/>
                    <a:pt x="701" y="514"/>
                    <a:pt x="701" y="514"/>
                  </a:cubicBezTo>
                  <a:cubicBezTo>
                    <a:pt x="713" y="503"/>
                    <a:pt x="713" y="503"/>
                    <a:pt x="713" y="503"/>
                  </a:cubicBezTo>
                  <a:cubicBezTo>
                    <a:pt x="754" y="520"/>
                    <a:pt x="754" y="520"/>
                    <a:pt x="754" y="520"/>
                  </a:cubicBezTo>
                  <a:cubicBezTo>
                    <a:pt x="756" y="540"/>
                    <a:pt x="756" y="540"/>
                    <a:pt x="756" y="540"/>
                  </a:cubicBezTo>
                  <a:cubicBezTo>
                    <a:pt x="736" y="545"/>
                    <a:pt x="736" y="545"/>
                    <a:pt x="736" y="545"/>
                  </a:cubicBezTo>
                  <a:cubicBezTo>
                    <a:pt x="736" y="545"/>
                    <a:pt x="736" y="545"/>
                    <a:pt x="736" y="545"/>
                  </a:cubicBezTo>
                  <a:cubicBezTo>
                    <a:pt x="756" y="541"/>
                    <a:pt x="756" y="541"/>
                    <a:pt x="756" y="541"/>
                  </a:cubicBezTo>
                  <a:cubicBezTo>
                    <a:pt x="758" y="553"/>
                    <a:pt x="758" y="553"/>
                    <a:pt x="758" y="553"/>
                  </a:cubicBezTo>
                  <a:cubicBezTo>
                    <a:pt x="758" y="553"/>
                    <a:pt x="758" y="553"/>
                    <a:pt x="758" y="553"/>
                  </a:cubicBezTo>
                  <a:cubicBezTo>
                    <a:pt x="757" y="540"/>
                    <a:pt x="757" y="540"/>
                    <a:pt x="757" y="540"/>
                  </a:cubicBezTo>
                  <a:cubicBezTo>
                    <a:pt x="786" y="534"/>
                    <a:pt x="786" y="534"/>
                    <a:pt x="786" y="534"/>
                  </a:cubicBezTo>
                  <a:cubicBezTo>
                    <a:pt x="786" y="534"/>
                    <a:pt x="785" y="534"/>
                    <a:pt x="785" y="533"/>
                  </a:cubicBezTo>
                  <a:cubicBezTo>
                    <a:pt x="757" y="540"/>
                    <a:pt x="757" y="540"/>
                    <a:pt x="757" y="540"/>
                  </a:cubicBezTo>
                  <a:cubicBezTo>
                    <a:pt x="755" y="520"/>
                    <a:pt x="755" y="520"/>
                    <a:pt x="755" y="520"/>
                  </a:cubicBezTo>
                  <a:cubicBezTo>
                    <a:pt x="786" y="532"/>
                    <a:pt x="786" y="532"/>
                    <a:pt x="786" y="532"/>
                  </a:cubicBezTo>
                  <a:cubicBezTo>
                    <a:pt x="786" y="532"/>
                    <a:pt x="786" y="532"/>
                    <a:pt x="786" y="532"/>
                  </a:cubicBezTo>
                  <a:cubicBezTo>
                    <a:pt x="755" y="520"/>
                    <a:pt x="755" y="520"/>
                    <a:pt x="755" y="520"/>
                  </a:cubicBezTo>
                  <a:cubicBezTo>
                    <a:pt x="754" y="506"/>
                    <a:pt x="754" y="506"/>
                    <a:pt x="754" y="506"/>
                  </a:cubicBezTo>
                  <a:cubicBezTo>
                    <a:pt x="753" y="506"/>
                    <a:pt x="753" y="506"/>
                    <a:pt x="753" y="506"/>
                  </a:cubicBezTo>
                  <a:cubicBezTo>
                    <a:pt x="754" y="519"/>
                    <a:pt x="754" y="519"/>
                    <a:pt x="754" y="519"/>
                  </a:cubicBezTo>
                  <a:cubicBezTo>
                    <a:pt x="714" y="503"/>
                    <a:pt x="714" y="503"/>
                    <a:pt x="714" y="503"/>
                  </a:cubicBezTo>
                  <a:cubicBezTo>
                    <a:pt x="728" y="490"/>
                    <a:pt x="728" y="490"/>
                    <a:pt x="728" y="490"/>
                  </a:cubicBezTo>
                  <a:cubicBezTo>
                    <a:pt x="751" y="502"/>
                    <a:pt x="751" y="502"/>
                    <a:pt x="751" y="502"/>
                  </a:cubicBezTo>
                  <a:cubicBezTo>
                    <a:pt x="751" y="502"/>
                    <a:pt x="751" y="502"/>
                    <a:pt x="751" y="502"/>
                  </a:cubicBezTo>
                  <a:cubicBezTo>
                    <a:pt x="728" y="490"/>
                    <a:pt x="728" y="490"/>
                    <a:pt x="728" y="490"/>
                  </a:cubicBezTo>
                  <a:cubicBezTo>
                    <a:pt x="762" y="461"/>
                    <a:pt x="762" y="461"/>
                    <a:pt x="762" y="461"/>
                  </a:cubicBezTo>
                  <a:cubicBezTo>
                    <a:pt x="762" y="461"/>
                    <a:pt x="762" y="461"/>
                    <a:pt x="761" y="461"/>
                  </a:cubicBezTo>
                  <a:moveTo>
                    <a:pt x="761" y="460"/>
                  </a:moveTo>
                  <a:cubicBezTo>
                    <a:pt x="708" y="477"/>
                    <a:pt x="708" y="477"/>
                    <a:pt x="708" y="477"/>
                  </a:cubicBezTo>
                  <a:cubicBezTo>
                    <a:pt x="708" y="477"/>
                    <a:pt x="708" y="477"/>
                    <a:pt x="708" y="477"/>
                  </a:cubicBezTo>
                  <a:cubicBezTo>
                    <a:pt x="761" y="460"/>
                    <a:pt x="761" y="460"/>
                    <a:pt x="761" y="460"/>
                  </a:cubicBezTo>
                  <a:cubicBezTo>
                    <a:pt x="761" y="460"/>
                    <a:pt x="761" y="460"/>
                    <a:pt x="761" y="460"/>
                  </a:cubicBezTo>
                  <a:moveTo>
                    <a:pt x="602" y="445"/>
                  </a:moveTo>
                  <a:cubicBezTo>
                    <a:pt x="602" y="445"/>
                    <a:pt x="602" y="445"/>
                    <a:pt x="602" y="445"/>
                  </a:cubicBezTo>
                  <a:cubicBezTo>
                    <a:pt x="602" y="445"/>
                    <a:pt x="602" y="445"/>
                    <a:pt x="602" y="445"/>
                  </a:cubicBezTo>
                  <a:cubicBezTo>
                    <a:pt x="602" y="512"/>
                    <a:pt x="602" y="512"/>
                    <a:pt x="602" y="512"/>
                  </a:cubicBezTo>
                  <a:cubicBezTo>
                    <a:pt x="602" y="512"/>
                    <a:pt x="603" y="512"/>
                    <a:pt x="603" y="512"/>
                  </a:cubicBezTo>
                  <a:cubicBezTo>
                    <a:pt x="603" y="512"/>
                    <a:pt x="603" y="512"/>
                    <a:pt x="603" y="512"/>
                  </a:cubicBezTo>
                  <a:cubicBezTo>
                    <a:pt x="602" y="445"/>
                    <a:pt x="602" y="445"/>
                    <a:pt x="602" y="445"/>
                  </a:cubicBezTo>
                  <a:moveTo>
                    <a:pt x="605" y="443"/>
                  </a:moveTo>
                  <a:cubicBezTo>
                    <a:pt x="605" y="443"/>
                    <a:pt x="605" y="443"/>
                    <a:pt x="605" y="444"/>
                  </a:cubicBezTo>
                  <a:cubicBezTo>
                    <a:pt x="671" y="486"/>
                    <a:pt x="671" y="486"/>
                    <a:pt x="671" y="486"/>
                  </a:cubicBezTo>
                  <a:cubicBezTo>
                    <a:pt x="671" y="486"/>
                    <a:pt x="671" y="486"/>
                    <a:pt x="671" y="486"/>
                  </a:cubicBezTo>
                  <a:cubicBezTo>
                    <a:pt x="605" y="443"/>
                    <a:pt x="605" y="443"/>
                    <a:pt x="605" y="443"/>
                  </a:cubicBezTo>
                  <a:moveTo>
                    <a:pt x="374" y="427"/>
                  </a:moveTo>
                  <a:cubicBezTo>
                    <a:pt x="374" y="427"/>
                    <a:pt x="373" y="427"/>
                    <a:pt x="373" y="427"/>
                  </a:cubicBezTo>
                  <a:cubicBezTo>
                    <a:pt x="424" y="468"/>
                    <a:pt x="424" y="468"/>
                    <a:pt x="424" y="468"/>
                  </a:cubicBezTo>
                  <a:cubicBezTo>
                    <a:pt x="424" y="468"/>
                    <a:pt x="424" y="468"/>
                    <a:pt x="424" y="468"/>
                  </a:cubicBezTo>
                  <a:cubicBezTo>
                    <a:pt x="374" y="427"/>
                    <a:pt x="374" y="427"/>
                    <a:pt x="374" y="427"/>
                  </a:cubicBezTo>
                  <a:moveTo>
                    <a:pt x="487" y="412"/>
                  </a:moveTo>
                  <a:cubicBezTo>
                    <a:pt x="486" y="412"/>
                    <a:pt x="486" y="412"/>
                    <a:pt x="486" y="412"/>
                  </a:cubicBezTo>
                  <a:cubicBezTo>
                    <a:pt x="497" y="466"/>
                    <a:pt x="497" y="466"/>
                    <a:pt x="497" y="466"/>
                  </a:cubicBezTo>
                  <a:cubicBezTo>
                    <a:pt x="497" y="466"/>
                    <a:pt x="497" y="466"/>
                    <a:pt x="497" y="466"/>
                  </a:cubicBezTo>
                  <a:cubicBezTo>
                    <a:pt x="497" y="466"/>
                    <a:pt x="497" y="466"/>
                    <a:pt x="497" y="466"/>
                  </a:cubicBezTo>
                  <a:cubicBezTo>
                    <a:pt x="487" y="412"/>
                    <a:pt x="487" y="412"/>
                    <a:pt x="487" y="412"/>
                  </a:cubicBezTo>
                  <a:moveTo>
                    <a:pt x="617" y="400"/>
                  </a:moveTo>
                  <a:cubicBezTo>
                    <a:pt x="603" y="438"/>
                    <a:pt x="603" y="438"/>
                    <a:pt x="603" y="438"/>
                  </a:cubicBezTo>
                  <a:cubicBezTo>
                    <a:pt x="603" y="438"/>
                    <a:pt x="603" y="438"/>
                    <a:pt x="604" y="438"/>
                  </a:cubicBezTo>
                  <a:cubicBezTo>
                    <a:pt x="617" y="400"/>
                    <a:pt x="617" y="400"/>
                    <a:pt x="617" y="400"/>
                  </a:cubicBezTo>
                  <a:cubicBezTo>
                    <a:pt x="617" y="400"/>
                    <a:pt x="617" y="400"/>
                    <a:pt x="617" y="400"/>
                  </a:cubicBezTo>
                  <a:moveTo>
                    <a:pt x="619" y="400"/>
                  </a:moveTo>
                  <a:cubicBezTo>
                    <a:pt x="619" y="400"/>
                    <a:pt x="619" y="400"/>
                    <a:pt x="619" y="400"/>
                  </a:cubicBezTo>
                  <a:cubicBezTo>
                    <a:pt x="619" y="400"/>
                    <a:pt x="619" y="400"/>
                    <a:pt x="619" y="400"/>
                  </a:cubicBezTo>
                  <a:cubicBezTo>
                    <a:pt x="656" y="460"/>
                    <a:pt x="656" y="460"/>
                    <a:pt x="656" y="460"/>
                  </a:cubicBezTo>
                  <a:cubicBezTo>
                    <a:pt x="606" y="442"/>
                    <a:pt x="606" y="442"/>
                    <a:pt x="606" y="442"/>
                  </a:cubicBezTo>
                  <a:cubicBezTo>
                    <a:pt x="605" y="443"/>
                    <a:pt x="605" y="443"/>
                    <a:pt x="605" y="443"/>
                  </a:cubicBezTo>
                  <a:cubicBezTo>
                    <a:pt x="656" y="461"/>
                    <a:pt x="656" y="461"/>
                    <a:pt x="656" y="461"/>
                  </a:cubicBezTo>
                  <a:cubicBezTo>
                    <a:pt x="671" y="486"/>
                    <a:pt x="671" y="486"/>
                    <a:pt x="671" y="486"/>
                  </a:cubicBezTo>
                  <a:cubicBezTo>
                    <a:pt x="671" y="485"/>
                    <a:pt x="671" y="485"/>
                    <a:pt x="671" y="485"/>
                  </a:cubicBezTo>
                  <a:cubicBezTo>
                    <a:pt x="671" y="485"/>
                    <a:pt x="671" y="485"/>
                    <a:pt x="671" y="485"/>
                  </a:cubicBezTo>
                  <a:cubicBezTo>
                    <a:pt x="657" y="461"/>
                    <a:pt x="657" y="461"/>
                    <a:pt x="657" y="461"/>
                  </a:cubicBezTo>
                  <a:cubicBezTo>
                    <a:pt x="702" y="477"/>
                    <a:pt x="702" y="477"/>
                    <a:pt x="702" y="477"/>
                  </a:cubicBezTo>
                  <a:cubicBezTo>
                    <a:pt x="702" y="477"/>
                    <a:pt x="702" y="477"/>
                    <a:pt x="702" y="477"/>
                  </a:cubicBezTo>
                  <a:cubicBezTo>
                    <a:pt x="656" y="460"/>
                    <a:pt x="656" y="460"/>
                    <a:pt x="656" y="460"/>
                  </a:cubicBezTo>
                  <a:cubicBezTo>
                    <a:pt x="619" y="400"/>
                    <a:pt x="619" y="400"/>
                    <a:pt x="619" y="400"/>
                  </a:cubicBezTo>
                  <a:moveTo>
                    <a:pt x="405" y="396"/>
                  </a:moveTo>
                  <a:cubicBezTo>
                    <a:pt x="405" y="396"/>
                    <a:pt x="405" y="396"/>
                    <a:pt x="405" y="396"/>
                  </a:cubicBezTo>
                  <a:cubicBezTo>
                    <a:pt x="412" y="420"/>
                    <a:pt x="412" y="420"/>
                    <a:pt x="412" y="420"/>
                  </a:cubicBezTo>
                  <a:cubicBezTo>
                    <a:pt x="374" y="425"/>
                    <a:pt x="374" y="425"/>
                    <a:pt x="374" y="425"/>
                  </a:cubicBezTo>
                  <a:cubicBezTo>
                    <a:pt x="374" y="426"/>
                    <a:pt x="374" y="426"/>
                    <a:pt x="374" y="426"/>
                  </a:cubicBezTo>
                  <a:cubicBezTo>
                    <a:pt x="374" y="426"/>
                    <a:pt x="374" y="426"/>
                    <a:pt x="374" y="426"/>
                  </a:cubicBezTo>
                  <a:cubicBezTo>
                    <a:pt x="412" y="420"/>
                    <a:pt x="412" y="420"/>
                    <a:pt x="412" y="420"/>
                  </a:cubicBezTo>
                  <a:cubicBezTo>
                    <a:pt x="418" y="441"/>
                    <a:pt x="418" y="441"/>
                    <a:pt x="418" y="441"/>
                  </a:cubicBezTo>
                  <a:cubicBezTo>
                    <a:pt x="374" y="426"/>
                    <a:pt x="374" y="426"/>
                    <a:pt x="374" y="426"/>
                  </a:cubicBezTo>
                  <a:cubicBezTo>
                    <a:pt x="374" y="427"/>
                    <a:pt x="374" y="427"/>
                    <a:pt x="374" y="427"/>
                  </a:cubicBezTo>
                  <a:cubicBezTo>
                    <a:pt x="418" y="442"/>
                    <a:pt x="418" y="442"/>
                    <a:pt x="418" y="442"/>
                  </a:cubicBezTo>
                  <a:cubicBezTo>
                    <a:pt x="426" y="467"/>
                    <a:pt x="426" y="467"/>
                    <a:pt x="426" y="467"/>
                  </a:cubicBezTo>
                  <a:cubicBezTo>
                    <a:pt x="426" y="467"/>
                    <a:pt x="426" y="467"/>
                    <a:pt x="426" y="467"/>
                  </a:cubicBezTo>
                  <a:cubicBezTo>
                    <a:pt x="419" y="442"/>
                    <a:pt x="419" y="442"/>
                    <a:pt x="419" y="442"/>
                  </a:cubicBezTo>
                  <a:cubicBezTo>
                    <a:pt x="445" y="451"/>
                    <a:pt x="445" y="451"/>
                    <a:pt x="445" y="451"/>
                  </a:cubicBezTo>
                  <a:cubicBezTo>
                    <a:pt x="428" y="468"/>
                    <a:pt x="428" y="468"/>
                    <a:pt x="428" y="468"/>
                  </a:cubicBezTo>
                  <a:cubicBezTo>
                    <a:pt x="428" y="468"/>
                    <a:pt x="428" y="468"/>
                    <a:pt x="429" y="468"/>
                  </a:cubicBezTo>
                  <a:cubicBezTo>
                    <a:pt x="445" y="451"/>
                    <a:pt x="445" y="451"/>
                    <a:pt x="445" y="451"/>
                  </a:cubicBezTo>
                  <a:cubicBezTo>
                    <a:pt x="495" y="468"/>
                    <a:pt x="495" y="468"/>
                    <a:pt x="495" y="468"/>
                  </a:cubicBezTo>
                  <a:cubicBezTo>
                    <a:pt x="495" y="468"/>
                    <a:pt x="495" y="468"/>
                    <a:pt x="495" y="468"/>
                  </a:cubicBezTo>
                  <a:cubicBezTo>
                    <a:pt x="445" y="451"/>
                    <a:pt x="445" y="451"/>
                    <a:pt x="445" y="451"/>
                  </a:cubicBezTo>
                  <a:cubicBezTo>
                    <a:pt x="484" y="412"/>
                    <a:pt x="484" y="412"/>
                    <a:pt x="484" y="412"/>
                  </a:cubicBezTo>
                  <a:cubicBezTo>
                    <a:pt x="484" y="411"/>
                    <a:pt x="484" y="411"/>
                    <a:pt x="484" y="411"/>
                  </a:cubicBezTo>
                  <a:cubicBezTo>
                    <a:pt x="445" y="451"/>
                    <a:pt x="445" y="451"/>
                    <a:pt x="445" y="451"/>
                  </a:cubicBezTo>
                  <a:cubicBezTo>
                    <a:pt x="418" y="442"/>
                    <a:pt x="418" y="442"/>
                    <a:pt x="418" y="442"/>
                  </a:cubicBezTo>
                  <a:cubicBezTo>
                    <a:pt x="412" y="420"/>
                    <a:pt x="412" y="420"/>
                    <a:pt x="412" y="420"/>
                  </a:cubicBezTo>
                  <a:cubicBezTo>
                    <a:pt x="483" y="410"/>
                    <a:pt x="483" y="410"/>
                    <a:pt x="483" y="410"/>
                  </a:cubicBezTo>
                  <a:cubicBezTo>
                    <a:pt x="483" y="410"/>
                    <a:pt x="483" y="410"/>
                    <a:pt x="483" y="410"/>
                  </a:cubicBezTo>
                  <a:cubicBezTo>
                    <a:pt x="412" y="420"/>
                    <a:pt x="412" y="420"/>
                    <a:pt x="412" y="420"/>
                  </a:cubicBezTo>
                  <a:cubicBezTo>
                    <a:pt x="405" y="396"/>
                    <a:pt x="405" y="396"/>
                    <a:pt x="405" y="396"/>
                  </a:cubicBezTo>
                  <a:moveTo>
                    <a:pt x="401" y="395"/>
                  </a:moveTo>
                  <a:cubicBezTo>
                    <a:pt x="373" y="424"/>
                    <a:pt x="373" y="424"/>
                    <a:pt x="373" y="424"/>
                  </a:cubicBezTo>
                  <a:cubicBezTo>
                    <a:pt x="373" y="424"/>
                    <a:pt x="373" y="425"/>
                    <a:pt x="373" y="425"/>
                  </a:cubicBezTo>
                  <a:cubicBezTo>
                    <a:pt x="402" y="395"/>
                    <a:pt x="402" y="395"/>
                    <a:pt x="402" y="395"/>
                  </a:cubicBezTo>
                  <a:cubicBezTo>
                    <a:pt x="402" y="395"/>
                    <a:pt x="401" y="395"/>
                    <a:pt x="401" y="395"/>
                  </a:cubicBezTo>
                  <a:moveTo>
                    <a:pt x="552" y="382"/>
                  </a:moveTo>
                  <a:cubicBezTo>
                    <a:pt x="552" y="382"/>
                    <a:pt x="552" y="382"/>
                    <a:pt x="552" y="382"/>
                  </a:cubicBezTo>
                  <a:cubicBezTo>
                    <a:pt x="569" y="402"/>
                    <a:pt x="569" y="402"/>
                    <a:pt x="569" y="402"/>
                  </a:cubicBezTo>
                  <a:cubicBezTo>
                    <a:pt x="535" y="405"/>
                    <a:pt x="535" y="405"/>
                    <a:pt x="535" y="405"/>
                  </a:cubicBezTo>
                  <a:cubicBezTo>
                    <a:pt x="549" y="382"/>
                    <a:pt x="549" y="382"/>
                    <a:pt x="549" y="382"/>
                  </a:cubicBezTo>
                  <a:cubicBezTo>
                    <a:pt x="549" y="382"/>
                    <a:pt x="549" y="382"/>
                    <a:pt x="549" y="382"/>
                  </a:cubicBezTo>
                  <a:cubicBezTo>
                    <a:pt x="535" y="405"/>
                    <a:pt x="535" y="405"/>
                    <a:pt x="535" y="405"/>
                  </a:cubicBezTo>
                  <a:cubicBezTo>
                    <a:pt x="489" y="409"/>
                    <a:pt x="489" y="409"/>
                    <a:pt x="489" y="409"/>
                  </a:cubicBezTo>
                  <a:cubicBezTo>
                    <a:pt x="489" y="409"/>
                    <a:pt x="489" y="409"/>
                    <a:pt x="489" y="409"/>
                  </a:cubicBezTo>
                  <a:cubicBezTo>
                    <a:pt x="535" y="405"/>
                    <a:pt x="535" y="405"/>
                    <a:pt x="535" y="405"/>
                  </a:cubicBezTo>
                  <a:cubicBezTo>
                    <a:pt x="498" y="466"/>
                    <a:pt x="498" y="466"/>
                    <a:pt x="498" y="466"/>
                  </a:cubicBezTo>
                  <a:cubicBezTo>
                    <a:pt x="499" y="466"/>
                    <a:pt x="499" y="467"/>
                    <a:pt x="499" y="467"/>
                  </a:cubicBezTo>
                  <a:cubicBezTo>
                    <a:pt x="535" y="405"/>
                    <a:pt x="535" y="405"/>
                    <a:pt x="535" y="405"/>
                  </a:cubicBezTo>
                  <a:cubicBezTo>
                    <a:pt x="569" y="402"/>
                    <a:pt x="569" y="402"/>
                    <a:pt x="569" y="402"/>
                  </a:cubicBezTo>
                  <a:cubicBezTo>
                    <a:pt x="600" y="439"/>
                    <a:pt x="600" y="439"/>
                    <a:pt x="600" y="439"/>
                  </a:cubicBezTo>
                  <a:cubicBezTo>
                    <a:pt x="600" y="439"/>
                    <a:pt x="600" y="439"/>
                    <a:pt x="600" y="439"/>
                  </a:cubicBezTo>
                  <a:cubicBezTo>
                    <a:pt x="569" y="402"/>
                    <a:pt x="569" y="402"/>
                    <a:pt x="569" y="402"/>
                  </a:cubicBezTo>
                  <a:cubicBezTo>
                    <a:pt x="616" y="398"/>
                    <a:pt x="616" y="398"/>
                    <a:pt x="616" y="398"/>
                  </a:cubicBezTo>
                  <a:cubicBezTo>
                    <a:pt x="616" y="398"/>
                    <a:pt x="616" y="398"/>
                    <a:pt x="616" y="398"/>
                  </a:cubicBezTo>
                  <a:cubicBezTo>
                    <a:pt x="569" y="402"/>
                    <a:pt x="569" y="402"/>
                    <a:pt x="569" y="402"/>
                  </a:cubicBezTo>
                  <a:cubicBezTo>
                    <a:pt x="552" y="382"/>
                    <a:pt x="552" y="382"/>
                    <a:pt x="552" y="382"/>
                  </a:cubicBezTo>
                  <a:moveTo>
                    <a:pt x="548" y="381"/>
                  </a:moveTo>
                  <a:cubicBezTo>
                    <a:pt x="488" y="408"/>
                    <a:pt x="488" y="408"/>
                    <a:pt x="488" y="408"/>
                  </a:cubicBezTo>
                  <a:cubicBezTo>
                    <a:pt x="488" y="408"/>
                    <a:pt x="488" y="408"/>
                    <a:pt x="488" y="408"/>
                  </a:cubicBezTo>
                  <a:cubicBezTo>
                    <a:pt x="548" y="381"/>
                    <a:pt x="548" y="381"/>
                    <a:pt x="548" y="381"/>
                  </a:cubicBezTo>
                  <a:cubicBezTo>
                    <a:pt x="548" y="381"/>
                    <a:pt x="548" y="381"/>
                    <a:pt x="548" y="381"/>
                  </a:cubicBezTo>
                  <a:moveTo>
                    <a:pt x="553" y="380"/>
                  </a:moveTo>
                  <a:cubicBezTo>
                    <a:pt x="553" y="380"/>
                    <a:pt x="553" y="381"/>
                    <a:pt x="553" y="381"/>
                  </a:cubicBezTo>
                  <a:cubicBezTo>
                    <a:pt x="616" y="398"/>
                    <a:pt x="616" y="398"/>
                    <a:pt x="616" y="398"/>
                  </a:cubicBezTo>
                  <a:cubicBezTo>
                    <a:pt x="616" y="398"/>
                    <a:pt x="616" y="397"/>
                    <a:pt x="616" y="397"/>
                  </a:cubicBezTo>
                  <a:cubicBezTo>
                    <a:pt x="553" y="380"/>
                    <a:pt x="553" y="380"/>
                    <a:pt x="553" y="380"/>
                  </a:cubicBezTo>
                  <a:moveTo>
                    <a:pt x="432" y="327"/>
                  </a:moveTo>
                  <a:cubicBezTo>
                    <a:pt x="405" y="389"/>
                    <a:pt x="405" y="389"/>
                    <a:pt x="405" y="389"/>
                  </a:cubicBezTo>
                  <a:cubicBezTo>
                    <a:pt x="405" y="389"/>
                    <a:pt x="405" y="389"/>
                    <a:pt x="405" y="389"/>
                  </a:cubicBezTo>
                  <a:cubicBezTo>
                    <a:pt x="432" y="328"/>
                    <a:pt x="432" y="328"/>
                    <a:pt x="432" y="328"/>
                  </a:cubicBezTo>
                  <a:cubicBezTo>
                    <a:pt x="432" y="328"/>
                    <a:pt x="432" y="327"/>
                    <a:pt x="432" y="327"/>
                  </a:cubicBezTo>
                  <a:moveTo>
                    <a:pt x="359" y="324"/>
                  </a:moveTo>
                  <a:cubicBezTo>
                    <a:pt x="359" y="324"/>
                    <a:pt x="359" y="324"/>
                    <a:pt x="359" y="324"/>
                  </a:cubicBezTo>
                  <a:cubicBezTo>
                    <a:pt x="402" y="390"/>
                    <a:pt x="402" y="390"/>
                    <a:pt x="402" y="390"/>
                  </a:cubicBezTo>
                  <a:cubicBezTo>
                    <a:pt x="402" y="390"/>
                    <a:pt x="402" y="390"/>
                    <a:pt x="402" y="389"/>
                  </a:cubicBezTo>
                  <a:cubicBezTo>
                    <a:pt x="359" y="324"/>
                    <a:pt x="359" y="324"/>
                    <a:pt x="359" y="324"/>
                  </a:cubicBezTo>
                  <a:moveTo>
                    <a:pt x="360" y="322"/>
                  </a:moveTo>
                  <a:cubicBezTo>
                    <a:pt x="360" y="322"/>
                    <a:pt x="360" y="323"/>
                    <a:pt x="360" y="323"/>
                  </a:cubicBezTo>
                  <a:cubicBezTo>
                    <a:pt x="431" y="325"/>
                    <a:pt x="431" y="325"/>
                    <a:pt x="431" y="325"/>
                  </a:cubicBezTo>
                  <a:cubicBezTo>
                    <a:pt x="431" y="325"/>
                    <a:pt x="431" y="325"/>
                    <a:pt x="431" y="325"/>
                  </a:cubicBezTo>
                  <a:cubicBezTo>
                    <a:pt x="360" y="322"/>
                    <a:pt x="360" y="322"/>
                    <a:pt x="360" y="322"/>
                  </a:cubicBezTo>
                  <a:moveTo>
                    <a:pt x="327" y="320"/>
                  </a:moveTo>
                  <a:cubicBezTo>
                    <a:pt x="327" y="320"/>
                    <a:pt x="327" y="320"/>
                    <a:pt x="327" y="320"/>
                  </a:cubicBezTo>
                  <a:cubicBezTo>
                    <a:pt x="362" y="353"/>
                    <a:pt x="362" y="353"/>
                    <a:pt x="362" y="353"/>
                  </a:cubicBezTo>
                  <a:cubicBezTo>
                    <a:pt x="372" y="424"/>
                    <a:pt x="372" y="424"/>
                    <a:pt x="372" y="424"/>
                  </a:cubicBezTo>
                  <a:cubicBezTo>
                    <a:pt x="372" y="424"/>
                    <a:pt x="372" y="424"/>
                    <a:pt x="372" y="424"/>
                  </a:cubicBezTo>
                  <a:cubicBezTo>
                    <a:pt x="372" y="424"/>
                    <a:pt x="372" y="424"/>
                    <a:pt x="372" y="424"/>
                  </a:cubicBezTo>
                  <a:cubicBezTo>
                    <a:pt x="363" y="354"/>
                    <a:pt x="363" y="354"/>
                    <a:pt x="363" y="354"/>
                  </a:cubicBezTo>
                  <a:cubicBezTo>
                    <a:pt x="401" y="390"/>
                    <a:pt x="401" y="390"/>
                    <a:pt x="401" y="390"/>
                  </a:cubicBezTo>
                  <a:cubicBezTo>
                    <a:pt x="401" y="390"/>
                    <a:pt x="401" y="390"/>
                    <a:pt x="401" y="390"/>
                  </a:cubicBezTo>
                  <a:cubicBezTo>
                    <a:pt x="363" y="353"/>
                    <a:pt x="363" y="353"/>
                    <a:pt x="363" y="353"/>
                  </a:cubicBezTo>
                  <a:cubicBezTo>
                    <a:pt x="359" y="324"/>
                    <a:pt x="359" y="324"/>
                    <a:pt x="359" y="324"/>
                  </a:cubicBezTo>
                  <a:cubicBezTo>
                    <a:pt x="359" y="324"/>
                    <a:pt x="359" y="324"/>
                    <a:pt x="359" y="324"/>
                  </a:cubicBezTo>
                  <a:cubicBezTo>
                    <a:pt x="359" y="324"/>
                    <a:pt x="358" y="324"/>
                    <a:pt x="358" y="324"/>
                  </a:cubicBezTo>
                  <a:cubicBezTo>
                    <a:pt x="362" y="353"/>
                    <a:pt x="362" y="353"/>
                    <a:pt x="362" y="353"/>
                  </a:cubicBezTo>
                  <a:cubicBezTo>
                    <a:pt x="327" y="320"/>
                    <a:pt x="327" y="320"/>
                    <a:pt x="327" y="320"/>
                  </a:cubicBezTo>
                  <a:moveTo>
                    <a:pt x="328" y="318"/>
                  </a:moveTo>
                  <a:cubicBezTo>
                    <a:pt x="328" y="318"/>
                    <a:pt x="328" y="318"/>
                    <a:pt x="328" y="318"/>
                  </a:cubicBezTo>
                  <a:cubicBezTo>
                    <a:pt x="356" y="322"/>
                    <a:pt x="356" y="322"/>
                    <a:pt x="356" y="322"/>
                  </a:cubicBezTo>
                  <a:cubicBezTo>
                    <a:pt x="356" y="322"/>
                    <a:pt x="356" y="322"/>
                    <a:pt x="356" y="322"/>
                  </a:cubicBezTo>
                  <a:cubicBezTo>
                    <a:pt x="328" y="318"/>
                    <a:pt x="328" y="318"/>
                    <a:pt x="328" y="318"/>
                  </a:cubicBezTo>
                  <a:moveTo>
                    <a:pt x="266" y="311"/>
                  </a:moveTo>
                  <a:cubicBezTo>
                    <a:pt x="266" y="311"/>
                    <a:pt x="266" y="311"/>
                    <a:pt x="266" y="311"/>
                  </a:cubicBezTo>
                  <a:cubicBezTo>
                    <a:pt x="321" y="317"/>
                    <a:pt x="321" y="317"/>
                    <a:pt x="321" y="317"/>
                  </a:cubicBezTo>
                  <a:cubicBezTo>
                    <a:pt x="321" y="317"/>
                    <a:pt x="321" y="317"/>
                    <a:pt x="321" y="317"/>
                  </a:cubicBezTo>
                  <a:cubicBezTo>
                    <a:pt x="266" y="311"/>
                    <a:pt x="266" y="311"/>
                    <a:pt x="266" y="311"/>
                  </a:cubicBezTo>
                  <a:moveTo>
                    <a:pt x="289" y="277"/>
                  </a:moveTo>
                  <a:cubicBezTo>
                    <a:pt x="265" y="309"/>
                    <a:pt x="265" y="309"/>
                    <a:pt x="265" y="309"/>
                  </a:cubicBezTo>
                  <a:cubicBezTo>
                    <a:pt x="265" y="309"/>
                    <a:pt x="265" y="309"/>
                    <a:pt x="265" y="309"/>
                  </a:cubicBezTo>
                  <a:cubicBezTo>
                    <a:pt x="289" y="277"/>
                    <a:pt x="289" y="277"/>
                    <a:pt x="289" y="277"/>
                  </a:cubicBezTo>
                  <a:cubicBezTo>
                    <a:pt x="289" y="277"/>
                    <a:pt x="289" y="277"/>
                    <a:pt x="289" y="277"/>
                  </a:cubicBezTo>
                  <a:moveTo>
                    <a:pt x="326" y="245"/>
                  </a:moveTo>
                  <a:cubicBezTo>
                    <a:pt x="326" y="245"/>
                    <a:pt x="326" y="245"/>
                    <a:pt x="326" y="245"/>
                  </a:cubicBezTo>
                  <a:cubicBezTo>
                    <a:pt x="356" y="280"/>
                    <a:pt x="356" y="280"/>
                    <a:pt x="356" y="280"/>
                  </a:cubicBezTo>
                  <a:cubicBezTo>
                    <a:pt x="356" y="280"/>
                    <a:pt x="356" y="280"/>
                    <a:pt x="356" y="279"/>
                  </a:cubicBezTo>
                  <a:cubicBezTo>
                    <a:pt x="326" y="245"/>
                    <a:pt x="326" y="245"/>
                    <a:pt x="326" y="245"/>
                  </a:cubicBezTo>
                  <a:moveTo>
                    <a:pt x="339" y="302"/>
                  </a:moveTo>
                  <a:cubicBezTo>
                    <a:pt x="328" y="291"/>
                    <a:pt x="328" y="291"/>
                    <a:pt x="328" y="291"/>
                  </a:cubicBezTo>
                  <a:cubicBezTo>
                    <a:pt x="343" y="286"/>
                    <a:pt x="343" y="286"/>
                    <a:pt x="343" y="286"/>
                  </a:cubicBezTo>
                  <a:cubicBezTo>
                    <a:pt x="346" y="294"/>
                    <a:pt x="346" y="294"/>
                    <a:pt x="346" y="294"/>
                  </a:cubicBezTo>
                  <a:cubicBezTo>
                    <a:pt x="339" y="302"/>
                    <a:pt x="339" y="302"/>
                    <a:pt x="339" y="302"/>
                  </a:cubicBezTo>
                  <a:moveTo>
                    <a:pt x="306" y="228"/>
                  </a:moveTo>
                  <a:cubicBezTo>
                    <a:pt x="303" y="239"/>
                    <a:pt x="303" y="239"/>
                    <a:pt x="303" y="239"/>
                  </a:cubicBezTo>
                  <a:cubicBezTo>
                    <a:pt x="274" y="234"/>
                    <a:pt x="274" y="234"/>
                    <a:pt x="274" y="234"/>
                  </a:cubicBezTo>
                  <a:cubicBezTo>
                    <a:pt x="274" y="234"/>
                    <a:pt x="274" y="234"/>
                    <a:pt x="274" y="234"/>
                  </a:cubicBezTo>
                  <a:cubicBezTo>
                    <a:pt x="302" y="240"/>
                    <a:pt x="302" y="240"/>
                    <a:pt x="302" y="240"/>
                  </a:cubicBezTo>
                  <a:cubicBezTo>
                    <a:pt x="296" y="259"/>
                    <a:pt x="296" y="259"/>
                    <a:pt x="296" y="259"/>
                  </a:cubicBezTo>
                  <a:cubicBezTo>
                    <a:pt x="273" y="235"/>
                    <a:pt x="273" y="235"/>
                    <a:pt x="273" y="235"/>
                  </a:cubicBezTo>
                  <a:cubicBezTo>
                    <a:pt x="273" y="235"/>
                    <a:pt x="273" y="235"/>
                    <a:pt x="273" y="236"/>
                  </a:cubicBezTo>
                  <a:cubicBezTo>
                    <a:pt x="296" y="259"/>
                    <a:pt x="296" y="259"/>
                    <a:pt x="296" y="259"/>
                  </a:cubicBezTo>
                  <a:cubicBezTo>
                    <a:pt x="292" y="272"/>
                    <a:pt x="292" y="272"/>
                    <a:pt x="292" y="272"/>
                  </a:cubicBezTo>
                  <a:cubicBezTo>
                    <a:pt x="292" y="272"/>
                    <a:pt x="292" y="272"/>
                    <a:pt x="292" y="272"/>
                  </a:cubicBezTo>
                  <a:cubicBezTo>
                    <a:pt x="296" y="260"/>
                    <a:pt x="296" y="260"/>
                    <a:pt x="296" y="260"/>
                  </a:cubicBezTo>
                  <a:cubicBezTo>
                    <a:pt x="327" y="291"/>
                    <a:pt x="327" y="291"/>
                    <a:pt x="327" y="291"/>
                  </a:cubicBezTo>
                  <a:cubicBezTo>
                    <a:pt x="309" y="297"/>
                    <a:pt x="309" y="297"/>
                    <a:pt x="309" y="297"/>
                  </a:cubicBezTo>
                  <a:cubicBezTo>
                    <a:pt x="293" y="277"/>
                    <a:pt x="293" y="277"/>
                    <a:pt x="293" y="277"/>
                  </a:cubicBezTo>
                  <a:cubicBezTo>
                    <a:pt x="293" y="277"/>
                    <a:pt x="293" y="277"/>
                    <a:pt x="292" y="277"/>
                  </a:cubicBezTo>
                  <a:cubicBezTo>
                    <a:pt x="308" y="297"/>
                    <a:pt x="308" y="297"/>
                    <a:pt x="308" y="297"/>
                  </a:cubicBezTo>
                  <a:cubicBezTo>
                    <a:pt x="266" y="310"/>
                    <a:pt x="266" y="310"/>
                    <a:pt x="266" y="310"/>
                  </a:cubicBezTo>
                  <a:cubicBezTo>
                    <a:pt x="266" y="310"/>
                    <a:pt x="266" y="310"/>
                    <a:pt x="266" y="310"/>
                  </a:cubicBezTo>
                  <a:cubicBezTo>
                    <a:pt x="308" y="297"/>
                    <a:pt x="308" y="297"/>
                    <a:pt x="308" y="297"/>
                  </a:cubicBezTo>
                  <a:cubicBezTo>
                    <a:pt x="322" y="315"/>
                    <a:pt x="322" y="315"/>
                    <a:pt x="322" y="315"/>
                  </a:cubicBezTo>
                  <a:cubicBezTo>
                    <a:pt x="322" y="315"/>
                    <a:pt x="323" y="315"/>
                    <a:pt x="323" y="315"/>
                  </a:cubicBezTo>
                  <a:cubicBezTo>
                    <a:pt x="309" y="297"/>
                    <a:pt x="309" y="297"/>
                    <a:pt x="309" y="297"/>
                  </a:cubicBezTo>
                  <a:cubicBezTo>
                    <a:pt x="327" y="291"/>
                    <a:pt x="327" y="291"/>
                    <a:pt x="327" y="291"/>
                  </a:cubicBezTo>
                  <a:cubicBezTo>
                    <a:pt x="338" y="302"/>
                    <a:pt x="338" y="302"/>
                    <a:pt x="338" y="302"/>
                  </a:cubicBezTo>
                  <a:cubicBezTo>
                    <a:pt x="327" y="315"/>
                    <a:pt x="327" y="315"/>
                    <a:pt x="327" y="315"/>
                  </a:cubicBezTo>
                  <a:cubicBezTo>
                    <a:pt x="327" y="315"/>
                    <a:pt x="327" y="315"/>
                    <a:pt x="327" y="315"/>
                  </a:cubicBezTo>
                  <a:cubicBezTo>
                    <a:pt x="339" y="303"/>
                    <a:pt x="339" y="303"/>
                    <a:pt x="339" y="303"/>
                  </a:cubicBezTo>
                  <a:cubicBezTo>
                    <a:pt x="357" y="321"/>
                    <a:pt x="357" y="321"/>
                    <a:pt x="357" y="321"/>
                  </a:cubicBezTo>
                  <a:cubicBezTo>
                    <a:pt x="357" y="321"/>
                    <a:pt x="357" y="321"/>
                    <a:pt x="357" y="321"/>
                  </a:cubicBezTo>
                  <a:cubicBezTo>
                    <a:pt x="339" y="302"/>
                    <a:pt x="339" y="302"/>
                    <a:pt x="339" y="302"/>
                  </a:cubicBezTo>
                  <a:cubicBezTo>
                    <a:pt x="346" y="294"/>
                    <a:pt x="346" y="294"/>
                    <a:pt x="346" y="294"/>
                  </a:cubicBezTo>
                  <a:cubicBezTo>
                    <a:pt x="357" y="321"/>
                    <a:pt x="357" y="321"/>
                    <a:pt x="357" y="321"/>
                  </a:cubicBezTo>
                  <a:cubicBezTo>
                    <a:pt x="357" y="321"/>
                    <a:pt x="358" y="321"/>
                    <a:pt x="358" y="321"/>
                  </a:cubicBezTo>
                  <a:cubicBezTo>
                    <a:pt x="346" y="294"/>
                    <a:pt x="346" y="294"/>
                    <a:pt x="346" y="294"/>
                  </a:cubicBezTo>
                  <a:cubicBezTo>
                    <a:pt x="356" y="284"/>
                    <a:pt x="356" y="284"/>
                    <a:pt x="356" y="284"/>
                  </a:cubicBezTo>
                  <a:cubicBezTo>
                    <a:pt x="356" y="284"/>
                    <a:pt x="356" y="284"/>
                    <a:pt x="356" y="284"/>
                  </a:cubicBezTo>
                  <a:cubicBezTo>
                    <a:pt x="346" y="294"/>
                    <a:pt x="346" y="294"/>
                    <a:pt x="346" y="294"/>
                  </a:cubicBezTo>
                  <a:cubicBezTo>
                    <a:pt x="343" y="286"/>
                    <a:pt x="343" y="286"/>
                    <a:pt x="343" y="286"/>
                  </a:cubicBezTo>
                  <a:cubicBezTo>
                    <a:pt x="355" y="283"/>
                    <a:pt x="355" y="283"/>
                    <a:pt x="355" y="283"/>
                  </a:cubicBezTo>
                  <a:cubicBezTo>
                    <a:pt x="355" y="283"/>
                    <a:pt x="355" y="282"/>
                    <a:pt x="355" y="282"/>
                  </a:cubicBezTo>
                  <a:cubicBezTo>
                    <a:pt x="343" y="286"/>
                    <a:pt x="343" y="286"/>
                    <a:pt x="343" y="286"/>
                  </a:cubicBezTo>
                  <a:cubicBezTo>
                    <a:pt x="326" y="246"/>
                    <a:pt x="326" y="246"/>
                    <a:pt x="326" y="246"/>
                  </a:cubicBezTo>
                  <a:cubicBezTo>
                    <a:pt x="326" y="246"/>
                    <a:pt x="326" y="246"/>
                    <a:pt x="326" y="246"/>
                  </a:cubicBezTo>
                  <a:cubicBezTo>
                    <a:pt x="343" y="286"/>
                    <a:pt x="343" y="286"/>
                    <a:pt x="343" y="286"/>
                  </a:cubicBezTo>
                  <a:cubicBezTo>
                    <a:pt x="328" y="291"/>
                    <a:pt x="328" y="291"/>
                    <a:pt x="328" y="291"/>
                  </a:cubicBezTo>
                  <a:cubicBezTo>
                    <a:pt x="296" y="259"/>
                    <a:pt x="296" y="259"/>
                    <a:pt x="296" y="259"/>
                  </a:cubicBezTo>
                  <a:cubicBezTo>
                    <a:pt x="303" y="240"/>
                    <a:pt x="303" y="240"/>
                    <a:pt x="303" y="240"/>
                  </a:cubicBezTo>
                  <a:cubicBezTo>
                    <a:pt x="323" y="244"/>
                    <a:pt x="323" y="244"/>
                    <a:pt x="323" y="244"/>
                  </a:cubicBezTo>
                  <a:cubicBezTo>
                    <a:pt x="323" y="244"/>
                    <a:pt x="323" y="243"/>
                    <a:pt x="323" y="243"/>
                  </a:cubicBezTo>
                  <a:cubicBezTo>
                    <a:pt x="303" y="239"/>
                    <a:pt x="303" y="239"/>
                    <a:pt x="303" y="239"/>
                  </a:cubicBezTo>
                  <a:cubicBezTo>
                    <a:pt x="307" y="228"/>
                    <a:pt x="307" y="228"/>
                    <a:pt x="307" y="228"/>
                  </a:cubicBezTo>
                  <a:cubicBezTo>
                    <a:pt x="307" y="228"/>
                    <a:pt x="307" y="228"/>
                    <a:pt x="306" y="228"/>
                  </a:cubicBezTo>
                  <a:moveTo>
                    <a:pt x="309" y="227"/>
                  </a:moveTo>
                  <a:cubicBezTo>
                    <a:pt x="309" y="227"/>
                    <a:pt x="309" y="227"/>
                    <a:pt x="308" y="227"/>
                  </a:cubicBezTo>
                  <a:cubicBezTo>
                    <a:pt x="324" y="243"/>
                    <a:pt x="324" y="243"/>
                    <a:pt x="324" y="243"/>
                  </a:cubicBezTo>
                  <a:cubicBezTo>
                    <a:pt x="324" y="243"/>
                    <a:pt x="324" y="242"/>
                    <a:pt x="324" y="242"/>
                  </a:cubicBezTo>
                  <a:cubicBezTo>
                    <a:pt x="309" y="227"/>
                    <a:pt x="309" y="227"/>
                    <a:pt x="309" y="227"/>
                  </a:cubicBezTo>
                  <a:moveTo>
                    <a:pt x="305" y="226"/>
                  </a:moveTo>
                  <a:cubicBezTo>
                    <a:pt x="274" y="233"/>
                    <a:pt x="274" y="233"/>
                    <a:pt x="274" y="233"/>
                  </a:cubicBezTo>
                  <a:cubicBezTo>
                    <a:pt x="274" y="233"/>
                    <a:pt x="274" y="233"/>
                    <a:pt x="274" y="233"/>
                  </a:cubicBezTo>
                  <a:cubicBezTo>
                    <a:pt x="274" y="233"/>
                    <a:pt x="274" y="233"/>
                    <a:pt x="274" y="233"/>
                  </a:cubicBezTo>
                  <a:cubicBezTo>
                    <a:pt x="305" y="227"/>
                    <a:pt x="305" y="227"/>
                    <a:pt x="305" y="227"/>
                  </a:cubicBezTo>
                  <a:cubicBezTo>
                    <a:pt x="305" y="227"/>
                    <a:pt x="305" y="226"/>
                    <a:pt x="305" y="226"/>
                  </a:cubicBezTo>
                  <a:cubicBezTo>
                    <a:pt x="305" y="226"/>
                    <a:pt x="305" y="226"/>
                    <a:pt x="305" y="226"/>
                  </a:cubicBezTo>
                  <a:moveTo>
                    <a:pt x="335" y="204"/>
                  </a:moveTo>
                  <a:cubicBezTo>
                    <a:pt x="325" y="242"/>
                    <a:pt x="325" y="242"/>
                    <a:pt x="325" y="242"/>
                  </a:cubicBezTo>
                  <a:cubicBezTo>
                    <a:pt x="325" y="242"/>
                    <a:pt x="326" y="242"/>
                    <a:pt x="326" y="242"/>
                  </a:cubicBezTo>
                  <a:cubicBezTo>
                    <a:pt x="335" y="204"/>
                    <a:pt x="335" y="204"/>
                    <a:pt x="335" y="204"/>
                  </a:cubicBezTo>
                  <a:cubicBezTo>
                    <a:pt x="335" y="204"/>
                    <a:pt x="335" y="204"/>
                    <a:pt x="335" y="204"/>
                  </a:cubicBezTo>
                  <a:moveTo>
                    <a:pt x="333" y="203"/>
                  </a:moveTo>
                  <a:cubicBezTo>
                    <a:pt x="309" y="225"/>
                    <a:pt x="309" y="225"/>
                    <a:pt x="309" y="225"/>
                  </a:cubicBezTo>
                  <a:cubicBezTo>
                    <a:pt x="309" y="225"/>
                    <a:pt x="309" y="225"/>
                    <a:pt x="309" y="225"/>
                  </a:cubicBezTo>
                  <a:cubicBezTo>
                    <a:pt x="334" y="203"/>
                    <a:pt x="334" y="203"/>
                    <a:pt x="334" y="203"/>
                  </a:cubicBezTo>
                  <a:cubicBezTo>
                    <a:pt x="334" y="203"/>
                    <a:pt x="333" y="203"/>
                    <a:pt x="333" y="203"/>
                  </a:cubicBezTo>
                  <a:moveTo>
                    <a:pt x="419" y="170"/>
                  </a:moveTo>
                  <a:cubicBezTo>
                    <a:pt x="364" y="190"/>
                    <a:pt x="364" y="190"/>
                    <a:pt x="364" y="190"/>
                  </a:cubicBezTo>
                  <a:cubicBezTo>
                    <a:pt x="375" y="175"/>
                    <a:pt x="375" y="175"/>
                    <a:pt x="375" y="175"/>
                  </a:cubicBezTo>
                  <a:cubicBezTo>
                    <a:pt x="375" y="175"/>
                    <a:pt x="374" y="175"/>
                    <a:pt x="374" y="175"/>
                  </a:cubicBezTo>
                  <a:cubicBezTo>
                    <a:pt x="363" y="190"/>
                    <a:pt x="363" y="190"/>
                    <a:pt x="363" y="190"/>
                  </a:cubicBezTo>
                  <a:cubicBezTo>
                    <a:pt x="338" y="200"/>
                    <a:pt x="338" y="200"/>
                    <a:pt x="338" y="200"/>
                  </a:cubicBezTo>
                  <a:cubicBezTo>
                    <a:pt x="338" y="200"/>
                    <a:pt x="338" y="200"/>
                    <a:pt x="338" y="200"/>
                  </a:cubicBezTo>
                  <a:cubicBezTo>
                    <a:pt x="363" y="191"/>
                    <a:pt x="363" y="191"/>
                    <a:pt x="363" y="191"/>
                  </a:cubicBezTo>
                  <a:cubicBezTo>
                    <a:pt x="326" y="242"/>
                    <a:pt x="326" y="242"/>
                    <a:pt x="326" y="242"/>
                  </a:cubicBezTo>
                  <a:cubicBezTo>
                    <a:pt x="326" y="242"/>
                    <a:pt x="326" y="242"/>
                    <a:pt x="326" y="242"/>
                  </a:cubicBezTo>
                  <a:cubicBezTo>
                    <a:pt x="364" y="191"/>
                    <a:pt x="364" y="191"/>
                    <a:pt x="364" y="191"/>
                  </a:cubicBezTo>
                  <a:cubicBezTo>
                    <a:pt x="419" y="170"/>
                    <a:pt x="419" y="170"/>
                    <a:pt x="419" y="170"/>
                  </a:cubicBezTo>
                  <a:cubicBezTo>
                    <a:pt x="419" y="170"/>
                    <a:pt x="419" y="170"/>
                    <a:pt x="419" y="170"/>
                  </a:cubicBezTo>
                  <a:moveTo>
                    <a:pt x="326" y="164"/>
                  </a:moveTo>
                  <a:cubicBezTo>
                    <a:pt x="325" y="164"/>
                    <a:pt x="325" y="164"/>
                    <a:pt x="325" y="164"/>
                  </a:cubicBezTo>
                  <a:cubicBezTo>
                    <a:pt x="325" y="164"/>
                    <a:pt x="325" y="164"/>
                    <a:pt x="325" y="164"/>
                  </a:cubicBezTo>
                  <a:cubicBezTo>
                    <a:pt x="335" y="198"/>
                    <a:pt x="335" y="198"/>
                    <a:pt x="335" y="198"/>
                  </a:cubicBezTo>
                  <a:cubicBezTo>
                    <a:pt x="335" y="198"/>
                    <a:pt x="335" y="198"/>
                    <a:pt x="335" y="198"/>
                  </a:cubicBezTo>
                  <a:cubicBezTo>
                    <a:pt x="326" y="164"/>
                    <a:pt x="326" y="164"/>
                    <a:pt x="326" y="164"/>
                  </a:cubicBezTo>
                  <a:moveTo>
                    <a:pt x="327" y="163"/>
                  </a:moveTo>
                  <a:cubicBezTo>
                    <a:pt x="327" y="163"/>
                    <a:pt x="327" y="163"/>
                    <a:pt x="327" y="163"/>
                  </a:cubicBezTo>
                  <a:cubicBezTo>
                    <a:pt x="374" y="174"/>
                    <a:pt x="374" y="174"/>
                    <a:pt x="374" y="174"/>
                  </a:cubicBezTo>
                  <a:cubicBezTo>
                    <a:pt x="374" y="173"/>
                    <a:pt x="374" y="173"/>
                    <a:pt x="374" y="173"/>
                  </a:cubicBezTo>
                  <a:cubicBezTo>
                    <a:pt x="327" y="163"/>
                    <a:pt x="327" y="163"/>
                    <a:pt x="327" y="163"/>
                  </a:cubicBezTo>
                  <a:moveTo>
                    <a:pt x="1" y="162"/>
                  </a:moveTo>
                  <a:cubicBezTo>
                    <a:pt x="1" y="162"/>
                    <a:pt x="1" y="162"/>
                    <a:pt x="1" y="162"/>
                  </a:cubicBezTo>
                  <a:cubicBezTo>
                    <a:pt x="48" y="172"/>
                    <a:pt x="48" y="172"/>
                    <a:pt x="48" y="172"/>
                  </a:cubicBezTo>
                  <a:cubicBezTo>
                    <a:pt x="48" y="172"/>
                    <a:pt x="48" y="172"/>
                    <a:pt x="48" y="172"/>
                  </a:cubicBezTo>
                  <a:cubicBezTo>
                    <a:pt x="1" y="162"/>
                    <a:pt x="1" y="162"/>
                    <a:pt x="1" y="162"/>
                  </a:cubicBezTo>
                  <a:moveTo>
                    <a:pt x="219" y="153"/>
                  </a:moveTo>
                  <a:cubicBezTo>
                    <a:pt x="171" y="163"/>
                    <a:pt x="171" y="163"/>
                    <a:pt x="171" y="163"/>
                  </a:cubicBezTo>
                  <a:cubicBezTo>
                    <a:pt x="171" y="163"/>
                    <a:pt x="171" y="163"/>
                    <a:pt x="171" y="163"/>
                  </a:cubicBezTo>
                  <a:cubicBezTo>
                    <a:pt x="219" y="153"/>
                    <a:pt x="219" y="153"/>
                    <a:pt x="219" y="153"/>
                  </a:cubicBezTo>
                  <a:cubicBezTo>
                    <a:pt x="219" y="153"/>
                    <a:pt x="219" y="153"/>
                    <a:pt x="219" y="153"/>
                  </a:cubicBezTo>
                  <a:moveTo>
                    <a:pt x="62" y="149"/>
                  </a:moveTo>
                  <a:cubicBezTo>
                    <a:pt x="53" y="170"/>
                    <a:pt x="53" y="170"/>
                    <a:pt x="53" y="170"/>
                  </a:cubicBezTo>
                  <a:cubicBezTo>
                    <a:pt x="53" y="170"/>
                    <a:pt x="53" y="170"/>
                    <a:pt x="53" y="170"/>
                  </a:cubicBezTo>
                  <a:cubicBezTo>
                    <a:pt x="62" y="149"/>
                    <a:pt x="62" y="149"/>
                    <a:pt x="62" y="149"/>
                  </a:cubicBezTo>
                  <a:cubicBezTo>
                    <a:pt x="62" y="149"/>
                    <a:pt x="62" y="149"/>
                    <a:pt x="62" y="149"/>
                  </a:cubicBezTo>
                  <a:moveTo>
                    <a:pt x="61" y="147"/>
                  </a:moveTo>
                  <a:cubicBezTo>
                    <a:pt x="1" y="161"/>
                    <a:pt x="1" y="161"/>
                    <a:pt x="1" y="161"/>
                  </a:cubicBezTo>
                  <a:cubicBezTo>
                    <a:pt x="1" y="161"/>
                    <a:pt x="1" y="161"/>
                    <a:pt x="1" y="161"/>
                  </a:cubicBezTo>
                  <a:cubicBezTo>
                    <a:pt x="61" y="148"/>
                    <a:pt x="61" y="148"/>
                    <a:pt x="61" y="148"/>
                  </a:cubicBezTo>
                  <a:cubicBezTo>
                    <a:pt x="61" y="148"/>
                    <a:pt x="61" y="148"/>
                    <a:pt x="61" y="147"/>
                  </a:cubicBezTo>
                  <a:moveTo>
                    <a:pt x="292" y="147"/>
                  </a:moveTo>
                  <a:cubicBezTo>
                    <a:pt x="292" y="147"/>
                    <a:pt x="292" y="147"/>
                    <a:pt x="292" y="147"/>
                  </a:cubicBezTo>
                  <a:cubicBezTo>
                    <a:pt x="302" y="160"/>
                    <a:pt x="302" y="160"/>
                    <a:pt x="302" y="160"/>
                  </a:cubicBezTo>
                  <a:cubicBezTo>
                    <a:pt x="222" y="152"/>
                    <a:pt x="222" y="152"/>
                    <a:pt x="222" y="152"/>
                  </a:cubicBezTo>
                  <a:cubicBezTo>
                    <a:pt x="222" y="152"/>
                    <a:pt x="222" y="153"/>
                    <a:pt x="222" y="153"/>
                  </a:cubicBezTo>
                  <a:cubicBezTo>
                    <a:pt x="302" y="160"/>
                    <a:pt x="302" y="160"/>
                    <a:pt x="302" y="160"/>
                  </a:cubicBezTo>
                  <a:cubicBezTo>
                    <a:pt x="315" y="175"/>
                    <a:pt x="315" y="175"/>
                    <a:pt x="315" y="175"/>
                  </a:cubicBezTo>
                  <a:cubicBezTo>
                    <a:pt x="272" y="231"/>
                    <a:pt x="272" y="231"/>
                    <a:pt x="272" y="231"/>
                  </a:cubicBezTo>
                  <a:cubicBezTo>
                    <a:pt x="273" y="231"/>
                    <a:pt x="273" y="231"/>
                    <a:pt x="273" y="231"/>
                  </a:cubicBezTo>
                  <a:cubicBezTo>
                    <a:pt x="315" y="176"/>
                    <a:pt x="315" y="176"/>
                    <a:pt x="315" y="176"/>
                  </a:cubicBezTo>
                  <a:cubicBezTo>
                    <a:pt x="319" y="181"/>
                    <a:pt x="319" y="181"/>
                    <a:pt x="319" y="181"/>
                  </a:cubicBezTo>
                  <a:cubicBezTo>
                    <a:pt x="308" y="224"/>
                    <a:pt x="308" y="224"/>
                    <a:pt x="308" y="224"/>
                  </a:cubicBezTo>
                  <a:cubicBezTo>
                    <a:pt x="308" y="224"/>
                    <a:pt x="308" y="224"/>
                    <a:pt x="308" y="224"/>
                  </a:cubicBezTo>
                  <a:cubicBezTo>
                    <a:pt x="320" y="182"/>
                    <a:pt x="320" y="182"/>
                    <a:pt x="320" y="182"/>
                  </a:cubicBezTo>
                  <a:cubicBezTo>
                    <a:pt x="334" y="199"/>
                    <a:pt x="334" y="199"/>
                    <a:pt x="334" y="199"/>
                  </a:cubicBezTo>
                  <a:cubicBezTo>
                    <a:pt x="334" y="199"/>
                    <a:pt x="334" y="199"/>
                    <a:pt x="334" y="199"/>
                  </a:cubicBezTo>
                  <a:cubicBezTo>
                    <a:pt x="320" y="181"/>
                    <a:pt x="320" y="181"/>
                    <a:pt x="320" y="181"/>
                  </a:cubicBezTo>
                  <a:cubicBezTo>
                    <a:pt x="325" y="164"/>
                    <a:pt x="325" y="164"/>
                    <a:pt x="325" y="164"/>
                  </a:cubicBezTo>
                  <a:cubicBezTo>
                    <a:pt x="324" y="164"/>
                    <a:pt x="324" y="164"/>
                    <a:pt x="324" y="164"/>
                  </a:cubicBezTo>
                  <a:cubicBezTo>
                    <a:pt x="320" y="181"/>
                    <a:pt x="320" y="181"/>
                    <a:pt x="320" y="181"/>
                  </a:cubicBezTo>
                  <a:cubicBezTo>
                    <a:pt x="315" y="175"/>
                    <a:pt x="315" y="175"/>
                    <a:pt x="315" y="175"/>
                  </a:cubicBezTo>
                  <a:cubicBezTo>
                    <a:pt x="324" y="164"/>
                    <a:pt x="324" y="164"/>
                    <a:pt x="324" y="164"/>
                  </a:cubicBezTo>
                  <a:cubicBezTo>
                    <a:pt x="324" y="164"/>
                    <a:pt x="324" y="164"/>
                    <a:pt x="324" y="164"/>
                  </a:cubicBezTo>
                  <a:cubicBezTo>
                    <a:pt x="315" y="175"/>
                    <a:pt x="315" y="175"/>
                    <a:pt x="315" y="175"/>
                  </a:cubicBezTo>
                  <a:cubicBezTo>
                    <a:pt x="303" y="160"/>
                    <a:pt x="303" y="160"/>
                    <a:pt x="303" y="160"/>
                  </a:cubicBezTo>
                  <a:cubicBezTo>
                    <a:pt x="323" y="162"/>
                    <a:pt x="323" y="162"/>
                    <a:pt x="323" y="162"/>
                  </a:cubicBezTo>
                  <a:cubicBezTo>
                    <a:pt x="323" y="162"/>
                    <a:pt x="323" y="162"/>
                    <a:pt x="323" y="162"/>
                  </a:cubicBezTo>
                  <a:cubicBezTo>
                    <a:pt x="303" y="160"/>
                    <a:pt x="303" y="160"/>
                    <a:pt x="303" y="160"/>
                  </a:cubicBezTo>
                  <a:cubicBezTo>
                    <a:pt x="292" y="147"/>
                    <a:pt x="292" y="147"/>
                    <a:pt x="292" y="147"/>
                  </a:cubicBezTo>
                  <a:moveTo>
                    <a:pt x="293" y="146"/>
                  </a:moveTo>
                  <a:cubicBezTo>
                    <a:pt x="293" y="146"/>
                    <a:pt x="293" y="146"/>
                    <a:pt x="293" y="146"/>
                  </a:cubicBezTo>
                  <a:cubicBezTo>
                    <a:pt x="323" y="162"/>
                    <a:pt x="323" y="162"/>
                    <a:pt x="323" y="162"/>
                  </a:cubicBezTo>
                  <a:cubicBezTo>
                    <a:pt x="323" y="162"/>
                    <a:pt x="323" y="161"/>
                    <a:pt x="323" y="161"/>
                  </a:cubicBezTo>
                  <a:cubicBezTo>
                    <a:pt x="293" y="146"/>
                    <a:pt x="293" y="146"/>
                    <a:pt x="293" y="146"/>
                  </a:cubicBezTo>
                  <a:moveTo>
                    <a:pt x="287" y="145"/>
                  </a:moveTo>
                  <a:cubicBezTo>
                    <a:pt x="222" y="152"/>
                    <a:pt x="222" y="152"/>
                    <a:pt x="222" y="152"/>
                  </a:cubicBezTo>
                  <a:cubicBezTo>
                    <a:pt x="222" y="152"/>
                    <a:pt x="222" y="152"/>
                    <a:pt x="222" y="152"/>
                  </a:cubicBezTo>
                  <a:cubicBezTo>
                    <a:pt x="288" y="145"/>
                    <a:pt x="288" y="145"/>
                    <a:pt x="288" y="145"/>
                  </a:cubicBezTo>
                  <a:cubicBezTo>
                    <a:pt x="288" y="145"/>
                    <a:pt x="288" y="145"/>
                    <a:pt x="287" y="145"/>
                  </a:cubicBezTo>
                  <a:moveTo>
                    <a:pt x="107" y="111"/>
                  </a:moveTo>
                  <a:cubicBezTo>
                    <a:pt x="64" y="146"/>
                    <a:pt x="64" y="146"/>
                    <a:pt x="64" y="146"/>
                  </a:cubicBezTo>
                  <a:cubicBezTo>
                    <a:pt x="64" y="146"/>
                    <a:pt x="64" y="146"/>
                    <a:pt x="64" y="146"/>
                  </a:cubicBezTo>
                  <a:cubicBezTo>
                    <a:pt x="108" y="111"/>
                    <a:pt x="108" y="111"/>
                    <a:pt x="108" y="111"/>
                  </a:cubicBezTo>
                  <a:cubicBezTo>
                    <a:pt x="108" y="111"/>
                    <a:pt x="108" y="111"/>
                    <a:pt x="107" y="111"/>
                  </a:cubicBezTo>
                  <a:moveTo>
                    <a:pt x="220" y="110"/>
                  </a:moveTo>
                  <a:cubicBezTo>
                    <a:pt x="220" y="110"/>
                    <a:pt x="220" y="110"/>
                    <a:pt x="219" y="110"/>
                  </a:cubicBezTo>
                  <a:cubicBezTo>
                    <a:pt x="219" y="110"/>
                    <a:pt x="219" y="110"/>
                    <a:pt x="219" y="110"/>
                  </a:cubicBezTo>
                  <a:cubicBezTo>
                    <a:pt x="220" y="150"/>
                    <a:pt x="220" y="150"/>
                    <a:pt x="220" y="150"/>
                  </a:cubicBezTo>
                  <a:cubicBezTo>
                    <a:pt x="220" y="150"/>
                    <a:pt x="220" y="150"/>
                    <a:pt x="221" y="150"/>
                  </a:cubicBezTo>
                  <a:cubicBezTo>
                    <a:pt x="221" y="150"/>
                    <a:pt x="221" y="150"/>
                    <a:pt x="221" y="150"/>
                  </a:cubicBezTo>
                  <a:cubicBezTo>
                    <a:pt x="220" y="110"/>
                    <a:pt x="220" y="110"/>
                    <a:pt x="220" y="110"/>
                  </a:cubicBezTo>
                  <a:moveTo>
                    <a:pt x="57" y="105"/>
                  </a:moveTo>
                  <a:cubicBezTo>
                    <a:pt x="57" y="105"/>
                    <a:pt x="57" y="105"/>
                    <a:pt x="57" y="106"/>
                  </a:cubicBezTo>
                  <a:cubicBezTo>
                    <a:pt x="62" y="145"/>
                    <a:pt x="62" y="145"/>
                    <a:pt x="62" y="145"/>
                  </a:cubicBezTo>
                  <a:cubicBezTo>
                    <a:pt x="62" y="145"/>
                    <a:pt x="63" y="145"/>
                    <a:pt x="63" y="145"/>
                  </a:cubicBezTo>
                  <a:cubicBezTo>
                    <a:pt x="57" y="105"/>
                    <a:pt x="57" y="105"/>
                    <a:pt x="57" y="105"/>
                  </a:cubicBezTo>
                  <a:moveTo>
                    <a:pt x="54" y="105"/>
                  </a:moveTo>
                  <a:cubicBezTo>
                    <a:pt x="0" y="160"/>
                    <a:pt x="0" y="160"/>
                    <a:pt x="0" y="160"/>
                  </a:cubicBezTo>
                  <a:cubicBezTo>
                    <a:pt x="1" y="160"/>
                    <a:pt x="1" y="160"/>
                    <a:pt x="1" y="160"/>
                  </a:cubicBezTo>
                  <a:cubicBezTo>
                    <a:pt x="55" y="105"/>
                    <a:pt x="55" y="105"/>
                    <a:pt x="55" y="105"/>
                  </a:cubicBezTo>
                  <a:cubicBezTo>
                    <a:pt x="55" y="105"/>
                    <a:pt x="54" y="105"/>
                    <a:pt x="54" y="105"/>
                  </a:cubicBezTo>
                  <a:moveTo>
                    <a:pt x="339" y="97"/>
                  </a:moveTo>
                  <a:cubicBezTo>
                    <a:pt x="325" y="160"/>
                    <a:pt x="325" y="160"/>
                    <a:pt x="325" y="160"/>
                  </a:cubicBezTo>
                  <a:cubicBezTo>
                    <a:pt x="325" y="160"/>
                    <a:pt x="325" y="160"/>
                    <a:pt x="325" y="161"/>
                  </a:cubicBezTo>
                  <a:cubicBezTo>
                    <a:pt x="339" y="97"/>
                    <a:pt x="339" y="97"/>
                    <a:pt x="339" y="97"/>
                  </a:cubicBezTo>
                  <a:cubicBezTo>
                    <a:pt x="339" y="97"/>
                    <a:pt x="339" y="97"/>
                    <a:pt x="339" y="97"/>
                  </a:cubicBezTo>
                  <a:moveTo>
                    <a:pt x="337" y="96"/>
                  </a:moveTo>
                  <a:cubicBezTo>
                    <a:pt x="292" y="143"/>
                    <a:pt x="292" y="143"/>
                    <a:pt x="292" y="143"/>
                  </a:cubicBezTo>
                  <a:cubicBezTo>
                    <a:pt x="292" y="143"/>
                    <a:pt x="292" y="143"/>
                    <a:pt x="292" y="143"/>
                  </a:cubicBezTo>
                  <a:cubicBezTo>
                    <a:pt x="338" y="96"/>
                    <a:pt x="338" y="96"/>
                    <a:pt x="338" y="96"/>
                  </a:cubicBezTo>
                  <a:cubicBezTo>
                    <a:pt x="338" y="96"/>
                    <a:pt x="338" y="96"/>
                    <a:pt x="337" y="96"/>
                  </a:cubicBezTo>
                  <a:moveTo>
                    <a:pt x="337" y="95"/>
                  </a:moveTo>
                  <a:cubicBezTo>
                    <a:pt x="264" y="131"/>
                    <a:pt x="264" y="131"/>
                    <a:pt x="264" y="131"/>
                  </a:cubicBezTo>
                  <a:cubicBezTo>
                    <a:pt x="223" y="108"/>
                    <a:pt x="223" y="108"/>
                    <a:pt x="223" y="108"/>
                  </a:cubicBezTo>
                  <a:cubicBezTo>
                    <a:pt x="223" y="108"/>
                    <a:pt x="223" y="108"/>
                    <a:pt x="222" y="108"/>
                  </a:cubicBezTo>
                  <a:cubicBezTo>
                    <a:pt x="264" y="131"/>
                    <a:pt x="264" y="131"/>
                    <a:pt x="264" y="131"/>
                  </a:cubicBezTo>
                  <a:cubicBezTo>
                    <a:pt x="222" y="151"/>
                    <a:pt x="222" y="151"/>
                    <a:pt x="222" y="151"/>
                  </a:cubicBezTo>
                  <a:cubicBezTo>
                    <a:pt x="222" y="151"/>
                    <a:pt x="222" y="152"/>
                    <a:pt x="222" y="152"/>
                  </a:cubicBezTo>
                  <a:cubicBezTo>
                    <a:pt x="264" y="131"/>
                    <a:pt x="264" y="131"/>
                    <a:pt x="264" y="131"/>
                  </a:cubicBezTo>
                  <a:cubicBezTo>
                    <a:pt x="288" y="144"/>
                    <a:pt x="288" y="144"/>
                    <a:pt x="288" y="144"/>
                  </a:cubicBezTo>
                  <a:cubicBezTo>
                    <a:pt x="288" y="144"/>
                    <a:pt x="288" y="144"/>
                    <a:pt x="288" y="143"/>
                  </a:cubicBezTo>
                  <a:cubicBezTo>
                    <a:pt x="265" y="131"/>
                    <a:pt x="265" y="131"/>
                    <a:pt x="265" y="131"/>
                  </a:cubicBezTo>
                  <a:cubicBezTo>
                    <a:pt x="337" y="95"/>
                    <a:pt x="337" y="95"/>
                    <a:pt x="337" y="95"/>
                  </a:cubicBezTo>
                  <a:cubicBezTo>
                    <a:pt x="337" y="95"/>
                    <a:pt x="337" y="95"/>
                    <a:pt x="337" y="95"/>
                  </a:cubicBezTo>
                  <a:moveTo>
                    <a:pt x="139" y="90"/>
                  </a:moveTo>
                  <a:cubicBezTo>
                    <a:pt x="139" y="90"/>
                    <a:pt x="139" y="90"/>
                    <a:pt x="139" y="90"/>
                  </a:cubicBezTo>
                  <a:cubicBezTo>
                    <a:pt x="139" y="90"/>
                    <a:pt x="139" y="90"/>
                    <a:pt x="139" y="90"/>
                  </a:cubicBezTo>
                  <a:cubicBezTo>
                    <a:pt x="162" y="107"/>
                    <a:pt x="162" y="107"/>
                    <a:pt x="162" y="107"/>
                  </a:cubicBezTo>
                  <a:cubicBezTo>
                    <a:pt x="114" y="109"/>
                    <a:pt x="114" y="109"/>
                    <a:pt x="114" y="109"/>
                  </a:cubicBezTo>
                  <a:cubicBezTo>
                    <a:pt x="114" y="109"/>
                    <a:pt x="114" y="109"/>
                    <a:pt x="114" y="109"/>
                  </a:cubicBezTo>
                  <a:cubicBezTo>
                    <a:pt x="162" y="108"/>
                    <a:pt x="162" y="108"/>
                    <a:pt x="162" y="108"/>
                  </a:cubicBezTo>
                  <a:cubicBezTo>
                    <a:pt x="195" y="133"/>
                    <a:pt x="195" y="133"/>
                    <a:pt x="195" y="133"/>
                  </a:cubicBezTo>
                  <a:cubicBezTo>
                    <a:pt x="170" y="162"/>
                    <a:pt x="170" y="162"/>
                    <a:pt x="170" y="162"/>
                  </a:cubicBezTo>
                  <a:cubicBezTo>
                    <a:pt x="170" y="162"/>
                    <a:pt x="171" y="162"/>
                    <a:pt x="171" y="162"/>
                  </a:cubicBezTo>
                  <a:cubicBezTo>
                    <a:pt x="196" y="134"/>
                    <a:pt x="196" y="134"/>
                    <a:pt x="196" y="134"/>
                  </a:cubicBezTo>
                  <a:cubicBezTo>
                    <a:pt x="219" y="151"/>
                    <a:pt x="219" y="151"/>
                    <a:pt x="219" y="151"/>
                  </a:cubicBezTo>
                  <a:cubicBezTo>
                    <a:pt x="219" y="151"/>
                    <a:pt x="219" y="151"/>
                    <a:pt x="219" y="151"/>
                  </a:cubicBezTo>
                  <a:cubicBezTo>
                    <a:pt x="219" y="151"/>
                    <a:pt x="219" y="151"/>
                    <a:pt x="219" y="151"/>
                  </a:cubicBezTo>
                  <a:cubicBezTo>
                    <a:pt x="196" y="133"/>
                    <a:pt x="196" y="133"/>
                    <a:pt x="196" y="133"/>
                  </a:cubicBezTo>
                  <a:cubicBezTo>
                    <a:pt x="217" y="109"/>
                    <a:pt x="217" y="109"/>
                    <a:pt x="217" y="109"/>
                  </a:cubicBezTo>
                  <a:cubicBezTo>
                    <a:pt x="217" y="109"/>
                    <a:pt x="217" y="109"/>
                    <a:pt x="217" y="109"/>
                  </a:cubicBezTo>
                  <a:cubicBezTo>
                    <a:pt x="196" y="133"/>
                    <a:pt x="196" y="133"/>
                    <a:pt x="196" y="133"/>
                  </a:cubicBezTo>
                  <a:cubicBezTo>
                    <a:pt x="163" y="108"/>
                    <a:pt x="163" y="108"/>
                    <a:pt x="163" y="108"/>
                  </a:cubicBezTo>
                  <a:cubicBezTo>
                    <a:pt x="216" y="106"/>
                    <a:pt x="216" y="106"/>
                    <a:pt x="216" y="106"/>
                  </a:cubicBezTo>
                  <a:cubicBezTo>
                    <a:pt x="216" y="106"/>
                    <a:pt x="216" y="106"/>
                    <a:pt x="216" y="106"/>
                  </a:cubicBezTo>
                  <a:cubicBezTo>
                    <a:pt x="162" y="107"/>
                    <a:pt x="162" y="107"/>
                    <a:pt x="162" y="107"/>
                  </a:cubicBezTo>
                  <a:cubicBezTo>
                    <a:pt x="139" y="90"/>
                    <a:pt x="139" y="90"/>
                    <a:pt x="139" y="90"/>
                  </a:cubicBezTo>
                  <a:moveTo>
                    <a:pt x="136" y="90"/>
                  </a:moveTo>
                  <a:cubicBezTo>
                    <a:pt x="113" y="107"/>
                    <a:pt x="113" y="107"/>
                    <a:pt x="113" y="107"/>
                  </a:cubicBezTo>
                  <a:cubicBezTo>
                    <a:pt x="113" y="107"/>
                    <a:pt x="113" y="107"/>
                    <a:pt x="113" y="107"/>
                  </a:cubicBezTo>
                  <a:cubicBezTo>
                    <a:pt x="136" y="90"/>
                    <a:pt x="136" y="90"/>
                    <a:pt x="136" y="90"/>
                  </a:cubicBezTo>
                  <a:cubicBezTo>
                    <a:pt x="136" y="90"/>
                    <a:pt x="136" y="90"/>
                    <a:pt x="136" y="90"/>
                  </a:cubicBezTo>
                  <a:moveTo>
                    <a:pt x="140" y="89"/>
                  </a:moveTo>
                  <a:cubicBezTo>
                    <a:pt x="140" y="89"/>
                    <a:pt x="140" y="89"/>
                    <a:pt x="139" y="89"/>
                  </a:cubicBezTo>
                  <a:cubicBezTo>
                    <a:pt x="216" y="106"/>
                    <a:pt x="216" y="106"/>
                    <a:pt x="216" y="106"/>
                  </a:cubicBezTo>
                  <a:cubicBezTo>
                    <a:pt x="216" y="105"/>
                    <a:pt x="216" y="105"/>
                    <a:pt x="216" y="105"/>
                  </a:cubicBezTo>
                  <a:cubicBezTo>
                    <a:pt x="140" y="89"/>
                    <a:pt x="140" y="89"/>
                    <a:pt x="140" y="89"/>
                  </a:cubicBezTo>
                  <a:moveTo>
                    <a:pt x="371" y="65"/>
                  </a:moveTo>
                  <a:cubicBezTo>
                    <a:pt x="356" y="96"/>
                    <a:pt x="356" y="96"/>
                    <a:pt x="356" y="96"/>
                  </a:cubicBezTo>
                  <a:cubicBezTo>
                    <a:pt x="342" y="94"/>
                    <a:pt x="342" y="94"/>
                    <a:pt x="342" y="94"/>
                  </a:cubicBezTo>
                  <a:cubicBezTo>
                    <a:pt x="342" y="94"/>
                    <a:pt x="342" y="95"/>
                    <a:pt x="342" y="95"/>
                  </a:cubicBezTo>
                  <a:cubicBezTo>
                    <a:pt x="356" y="96"/>
                    <a:pt x="356" y="96"/>
                    <a:pt x="356" y="96"/>
                  </a:cubicBezTo>
                  <a:cubicBezTo>
                    <a:pt x="352" y="105"/>
                    <a:pt x="352" y="105"/>
                    <a:pt x="352" y="105"/>
                  </a:cubicBezTo>
                  <a:cubicBezTo>
                    <a:pt x="342" y="96"/>
                    <a:pt x="342" y="96"/>
                    <a:pt x="342" y="96"/>
                  </a:cubicBezTo>
                  <a:cubicBezTo>
                    <a:pt x="342" y="96"/>
                    <a:pt x="341" y="96"/>
                    <a:pt x="341" y="96"/>
                  </a:cubicBezTo>
                  <a:cubicBezTo>
                    <a:pt x="351" y="105"/>
                    <a:pt x="351" y="105"/>
                    <a:pt x="351" y="105"/>
                  </a:cubicBezTo>
                  <a:cubicBezTo>
                    <a:pt x="326" y="161"/>
                    <a:pt x="326" y="161"/>
                    <a:pt x="326" y="161"/>
                  </a:cubicBezTo>
                  <a:cubicBezTo>
                    <a:pt x="326" y="161"/>
                    <a:pt x="326" y="161"/>
                    <a:pt x="326" y="161"/>
                  </a:cubicBezTo>
                  <a:cubicBezTo>
                    <a:pt x="352" y="106"/>
                    <a:pt x="352" y="106"/>
                    <a:pt x="352" y="106"/>
                  </a:cubicBezTo>
                  <a:cubicBezTo>
                    <a:pt x="379" y="130"/>
                    <a:pt x="379" y="130"/>
                    <a:pt x="379" y="130"/>
                  </a:cubicBezTo>
                  <a:cubicBezTo>
                    <a:pt x="326" y="161"/>
                    <a:pt x="326" y="161"/>
                    <a:pt x="326" y="161"/>
                  </a:cubicBezTo>
                  <a:cubicBezTo>
                    <a:pt x="326" y="161"/>
                    <a:pt x="327" y="161"/>
                    <a:pt x="327" y="162"/>
                  </a:cubicBezTo>
                  <a:cubicBezTo>
                    <a:pt x="379" y="130"/>
                    <a:pt x="379" y="130"/>
                    <a:pt x="379" y="130"/>
                  </a:cubicBezTo>
                  <a:cubicBezTo>
                    <a:pt x="420" y="168"/>
                    <a:pt x="420" y="168"/>
                    <a:pt x="420" y="168"/>
                  </a:cubicBezTo>
                  <a:cubicBezTo>
                    <a:pt x="420" y="167"/>
                    <a:pt x="420" y="167"/>
                    <a:pt x="420" y="167"/>
                  </a:cubicBezTo>
                  <a:cubicBezTo>
                    <a:pt x="379" y="130"/>
                    <a:pt x="379" y="130"/>
                    <a:pt x="379" y="130"/>
                  </a:cubicBezTo>
                  <a:cubicBezTo>
                    <a:pt x="419" y="106"/>
                    <a:pt x="419" y="106"/>
                    <a:pt x="419" y="106"/>
                  </a:cubicBezTo>
                  <a:cubicBezTo>
                    <a:pt x="419" y="106"/>
                    <a:pt x="419" y="106"/>
                    <a:pt x="419" y="106"/>
                  </a:cubicBezTo>
                  <a:cubicBezTo>
                    <a:pt x="379" y="130"/>
                    <a:pt x="379" y="130"/>
                    <a:pt x="379" y="130"/>
                  </a:cubicBezTo>
                  <a:cubicBezTo>
                    <a:pt x="352" y="105"/>
                    <a:pt x="352" y="105"/>
                    <a:pt x="352" y="105"/>
                  </a:cubicBezTo>
                  <a:cubicBezTo>
                    <a:pt x="356" y="96"/>
                    <a:pt x="356" y="96"/>
                    <a:pt x="356" y="96"/>
                  </a:cubicBezTo>
                  <a:cubicBezTo>
                    <a:pt x="419" y="105"/>
                    <a:pt x="419" y="105"/>
                    <a:pt x="419" y="105"/>
                  </a:cubicBezTo>
                  <a:cubicBezTo>
                    <a:pt x="419" y="105"/>
                    <a:pt x="419" y="104"/>
                    <a:pt x="419" y="104"/>
                  </a:cubicBezTo>
                  <a:cubicBezTo>
                    <a:pt x="356" y="96"/>
                    <a:pt x="356" y="96"/>
                    <a:pt x="356" y="96"/>
                  </a:cubicBezTo>
                  <a:cubicBezTo>
                    <a:pt x="371" y="65"/>
                    <a:pt x="371" y="65"/>
                    <a:pt x="371" y="65"/>
                  </a:cubicBezTo>
                  <a:cubicBezTo>
                    <a:pt x="371" y="65"/>
                    <a:pt x="371" y="65"/>
                    <a:pt x="371" y="65"/>
                  </a:cubicBezTo>
                  <a:moveTo>
                    <a:pt x="374" y="64"/>
                  </a:moveTo>
                  <a:cubicBezTo>
                    <a:pt x="374" y="64"/>
                    <a:pt x="374" y="64"/>
                    <a:pt x="374" y="64"/>
                  </a:cubicBezTo>
                  <a:cubicBezTo>
                    <a:pt x="419" y="104"/>
                    <a:pt x="419" y="104"/>
                    <a:pt x="419" y="104"/>
                  </a:cubicBezTo>
                  <a:cubicBezTo>
                    <a:pt x="420" y="104"/>
                    <a:pt x="420" y="103"/>
                    <a:pt x="420" y="103"/>
                  </a:cubicBezTo>
                  <a:cubicBezTo>
                    <a:pt x="374" y="64"/>
                    <a:pt x="374" y="64"/>
                    <a:pt x="374" y="64"/>
                  </a:cubicBezTo>
                  <a:moveTo>
                    <a:pt x="32" y="58"/>
                  </a:moveTo>
                  <a:cubicBezTo>
                    <a:pt x="14" y="85"/>
                    <a:pt x="14" y="85"/>
                    <a:pt x="14" y="85"/>
                  </a:cubicBezTo>
                  <a:cubicBezTo>
                    <a:pt x="14" y="85"/>
                    <a:pt x="14" y="85"/>
                    <a:pt x="15" y="85"/>
                  </a:cubicBezTo>
                  <a:cubicBezTo>
                    <a:pt x="15" y="85"/>
                    <a:pt x="15" y="85"/>
                    <a:pt x="15" y="86"/>
                  </a:cubicBezTo>
                  <a:cubicBezTo>
                    <a:pt x="33" y="59"/>
                    <a:pt x="33" y="59"/>
                    <a:pt x="33" y="59"/>
                  </a:cubicBezTo>
                  <a:cubicBezTo>
                    <a:pt x="32" y="58"/>
                    <a:pt x="32" y="58"/>
                    <a:pt x="32" y="58"/>
                  </a:cubicBezTo>
                  <a:cubicBezTo>
                    <a:pt x="32" y="58"/>
                    <a:pt x="32" y="58"/>
                    <a:pt x="32" y="58"/>
                  </a:cubicBezTo>
                  <a:moveTo>
                    <a:pt x="109" y="88"/>
                  </a:moveTo>
                  <a:cubicBezTo>
                    <a:pt x="94" y="88"/>
                    <a:pt x="94" y="88"/>
                    <a:pt x="94" y="88"/>
                  </a:cubicBezTo>
                  <a:cubicBezTo>
                    <a:pt x="101" y="74"/>
                    <a:pt x="101" y="74"/>
                    <a:pt x="101" y="74"/>
                  </a:cubicBezTo>
                  <a:cubicBezTo>
                    <a:pt x="109" y="77"/>
                    <a:pt x="109" y="77"/>
                    <a:pt x="109" y="77"/>
                  </a:cubicBezTo>
                  <a:cubicBezTo>
                    <a:pt x="109" y="88"/>
                    <a:pt x="109" y="88"/>
                    <a:pt x="109" y="88"/>
                  </a:cubicBezTo>
                  <a:moveTo>
                    <a:pt x="60" y="57"/>
                  </a:moveTo>
                  <a:cubicBezTo>
                    <a:pt x="60" y="57"/>
                    <a:pt x="60" y="58"/>
                    <a:pt x="60" y="58"/>
                  </a:cubicBezTo>
                  <a:cubicBezTo>
                    <a:pt x="101" y="74"/>
                    <a:pt x="101" y="74"/>
                    <a:pt x="101" y="74"/>
                  </a:cubicBezTo>
                  <a:cubicBezTo>
                    <a:pt x="94" y="88"/>
                    <a:pt x="94" y="88"/>
                    <a:pt x="94" y="88"/>
                  </a:cubicBezTo>
                  <a:cubicBezTo>
                    <a:pt x="49" y="88"/>
                    <a:pt x="49" y="88"/>
                    <a:pt x="49" y="88"/>
                  </a:cubicBezTo>
                  <a:cubicBezTo>
                    <a:pt x="40" y="70"/>
                    <a:pt x="40" y="70"/>
                    <a:pt x="40" y="70"/>
                  </a:cubicBezTo>
                  <a:cubicBezTo>
                    <a:pt x="57" y="58"/>
                    <a:pt x="57" y="58"/>
                    <a:pt x="57" y="58"/>
                  </a:cubicBezTo>
                  <a:cubicBezTo>
                    <a:pt x="57" y="58"/>
                    <a:pt x="57" y="58"/>
                    <a:pt x="57" y="58"/>
                  </a:cubicBezTo>
                  <a:cubicBezTo>
                    <a:pt x="40" y="69"/>
                    <a:pt x="40" y="69"/>
                    <a:pt x="40" y="69"/>
                  </a:cubicBezTo>
                  <a:cubicBezTo>
                    <a:pt x="34" y="58"/>
                    <a:pt x="34" y="58"/>
                    <a:pt x="34" y="58"/>
                  </a:cubicBezTo>
                  <a:cubicBezTo>
                    <a:pt x="34" y="58"/>
                    <a:pt x="34" y="58"/>
                    <a:pt x="34" y="59"/>
                  </a:cubicBezTo>
                  <a:cubicBezTo>
                    <a:pt x="40" y="69"/>
                    <a:pt x="40" y="69"/>
                    <a:pt x="40" y="69"/>
                  </a:cubicBezTo>
                  <a:cubicBezTo>
                    <a:pt x="15" y="86"/>
                    <a:pt x="15" y="86"/>
                    <a:pt x="15" y="86"/>
                  </a:cubicBezTo>
                  <a:cubicBezTo>
                    <a:pt x="15" y="86"/>
                    <a:pt x="15" y="86"/>
                    <a:pt x="15" y="86"/>
                  </a:cubicBezTo>
                  <a:cubicBezTo>
                    <a:pt x="40" y="70"/>
                    <a:pt x="40" y="70"/>
                    <a:pt x="40" y="70"/>
                  </a:cubicBezTo>
                  <a:cubicBezTo>
                    <a:pt x="49" y="88"/>
                    <a:pt x="49" y="88"/>
                    <a:pt x="49" y="88"/>
                  </a:cubicBezTo>
                  <a:cubicBezTo>
                    <a:pt x="16" y="88"/>
                    <a:pt x="16" y="88"/>
                    <a:pt x="16" y="88"/>
                  </a:cubicBezTo>
                  <a:cubicBezTo>
                    <a:pt x="16" y="88"/>
                    <a:pt x="16" y="88"/>
                    <a:pt x="16" y="88"/>
                  </a:cubicBezTo>
                  <a:cubicBezTo>
                    <a:pt x="49" y="88"/>
                    <a:pt x="49" y="88"/>
                    <a:pt x="49" y="88"/>
                  </a:cubicBezTo>
                  <a:cubicBezTo>
                    <a:pt x="55" y="100"/>
                    <a:pt x="55" y="100"/>
                    <a:pt x="55" y="100"/>
                  </a:cubicBezTo>
                  <a:cubicBezTo>
                    <a:pt x="55" y="100"/>
                    <a:pt x="55" y="100"/>
                    <a:pt x="55" y="100"/>
                  </a:cubicBezTo>
                  <a:cubicBezTo>
                    <a:pt x="49" y="88"/>
                    <a:pt x="49" y="88"/>
                    <a:pt x="49" y="88"/>
                  </a:cubicBezTo>
                  <a:cubicBezTo>
                    <a:pt x="93" y="89"/>
                    <a:pt x="93" y="89"/>
                    <a:pt x="93" y="89"/>
                  </a:cubicBezTo>
                  <a:cubicBezTo>
                    <a:pt x="84" y="106"/>
                    <a:pt x="84" y="106"/>
                    <a:pt x="84" y="106"/>
                  </a:cubicBezTo>
                  <a:cubicBezTo>
                    <a:pt x="59" y="103"/>
                    <a:pt x="59" y="103"/>
                    <a:pt x="59" y="103"/>
                  </a:cubicBezTo>
                  <a:cubicBezTo>
                    <a:pt x="59" y="103"/>
                    <a:pt x="59" y="103"/>
                    <a:pt x="59" y="103"/>
                  </a:cubicBezTo>
                  <a:cubicBezTo>
                    <a:pt x="84" y="106"/>
                    <a:pt x="84" y="106"/>
                    <a:pt x="84" y="106"/>
                  </a:cubicBezTo>
                  <a:cubicBezTo>
                    <a:pt x="64" y="145"/>
                    <a:pt x="64" y="145"/>
                    <a:pt x="64" y="145"/>
                  </a:cubicBezTo>
                  <a:cubicBezTo>
                    <a:pt x="64" y="145"/>
                    <a:pt x="64" y="145"/>
                    <a:pt x="64" y="146"/>
                  </a:cubicBezTo>
                  <a:cubicBezTo>
                    <a:pt x="84" y="106"/>
                    <a:pt x="84" y="106"/>
                    <a:pt x="84" y="106"/>
                  </a:cubicBezTo>
                  <a:cubicBezTo>
                    <a:pt x="107" y="109"/>
                    <a:pt x="107" y="109"/>
                    <a:pt x="107" y="109"/>
                  </a:cubicBezTo>
                  <a:cubicBezTo>
                    <a:pt x="107" y="109"/>
                    <a:pt x="107" y="109"/>
                    <a:pt x="107" y="108"/>
                  </a:cubicBezTo>
                  <a:cubicBezTo>
                    <a:pt x="85" y="106"/>
                    <a:pt x="85" y="106"/>
                    <a:pt x="85" y="106"/>
                  </a:cubicBezTo>
                  <a:cubicBezTo>
                    <a:pt x="94" y="89"/>
                    <a:pt x="94" y="89"/>
                    <a:pt x="94" y="89"/>
                  </a:cubicBezTo>
                  <a:cubicBezTo>
                    <a:pt x="109" y="89"/>
                    <a:pt x="109" y="89"/>
                    <a:pt x="109" y="89"/>
                  </a:cubicBezTo>
                  <a:cubicBezTo>
                    <a:pt x="110" y="106"/>
                    <a:pt x="110" y="106"/>
                    <a:pt x="110" y="106"/>
                  </a:cubicBezTo>
                  <a:cubicBezTo>
                    <a:pt x="110" y="106"/>
                    <a:pt x="110" y="106"/>
                    <a:pt x="110" y="106"/>
                  </a:cubicBezTo>
                  <a:cubicBezTo>
                    <a:pt x="110" y="106"/>
                    <a:pt x="110" y="106"/>
                    <a:pt x="110" y="106"/>
                  </a:cubicBezTo>
                  <a:cubicBezTo>
                    <a:pt x="110" y="89"/>
                    <a:pt x="110" y="89"/>
                    <a:pt x="110" y="89"/>
                  </a:cubicBezTo>
                  <a:cubicBezTo>
                    <a:pt x="136" y="89"/>
                    <a:pt x="136" y="89"/>
                    <a:pt x="136" y="89"/>
                  </a:cubicBezTo>
                  <a:cubicBezTo>
                    <a:pt x="136" y="89"/>
                    <a:pt x="136" y="89"/>
                    <a:pt x="136" y="89"/>
                  </a:cubicBezTo>
                  <a:cubicBezTo>
                    <a:pt x="110" y="88"/>
                    <a:pt x="110" y="88"/>
                    <a:pt x="110" y="88"/>
                  </a:cubicBezTo>
                  <a:cubicBezTo>
                    <a:pt x="109" y="77"/>
                    <a:pt x="109" y="77"/>
                    <a:pt x="109" y="77"/>
                  </a:cubicBezTo>
                  <a:cubicBezTo>
                    <a:pt x="136" y="88"/>
                    <a:pt x="136" y="88"/>
                    <a:pt x="136" y="88"/>
                  </a:cubicBezTo>
                  <a:cubicBezTo>
                    <a:pt x="136" y="88"/>
                    <a:pt x="136" y="88"/>
                    <a:pt x="136" y="88"/>
                  </a:cubicBezTo>
                  <a:cubicBezTo>
                    <a:pt x="109" y="77"/>
                    <a:pt x="109" y="77"/>
                    <a:pt x="109" y="77"/>
                  </a:cubicBezTo>
                  <a:cubicBezTo>
                    <a:pt x="109" y="63"/>
                    <a:pt x="109" y="63"/>
                    <a:pt x="109" y="63"/>
                  </a:cubicBezTo>
                  <a:cubicBezTo>
                    <a:pt x="108" y="63"/>
                    <a:pt x="108" y="63"/>
                    <a:pt x="108" y="63"/>
                  </a:cubicBezTo>
                  <a:cubicBezTo>
                    <a:pt x="108" y="63"/>
                    <a:pt x="108" y="63"/>
                    <a:pt x="108" y="63"/>
                  </a:cubicBezTo>
                  <a:cubicBezTo>
                    <a:pt x="109" y="77"/>
                    <a:pt x="109" y="77"/>
                    <a:pt x="109" y="77"/>
                  </a:cubicBezTo>
                  <a:cubicBezTo>
                    <a:pt x="101" y="74"/>
                    <a:pt x="101" y="74"/>
                    <a:pt x="101" y="74"/>
                  </a:cubicBezTo>
                  <a:cubicBezTo>
                    <a:pt x="107" y="63"/>
                    <a:pt x="107" y="63"/>
                    <a:pt x="107" y="63"/>
                  </a:cubicBezTo>
                  <a:cubicBezTo>
                    <a:pt x="107" y="63"/>
                    <a:pt x="107" y="63"/>
                    <a:pt x="107" y="63"/>
                  </a:cubicBezTo>
                  <a:cubicBezTo>
                    <a:pt x="101" y="74"/>
                    <a:pt x="101" y="74"/>
                    <a:pt x="101" y="74"/>
                  </a:cubicBezTo>
                  <a:cubicBezTo>
                    <a:pt x="60" y="57"/>
                    <a:pt x="60" y="57"/>
                    <a:pt x="60" y="57"/>
                  </a:cubicBezTo>
                  <a:moveTo>
                    <a:pt x="61" y="57"/>
                  </a:moveTo>
                  <a:cubicBezTo>
                    <a:pt x="61" y="57"/>
                    <a:pt x="61" y="57"/>
                    <a:pt x="61" y="57"/>
                  </a:cubicBezTo>
                  <a:cubicBezTo>
                    <a:pt x="106" y="61"/>
                    <a:pt x="106" y="61"/>
                    <a:pt x="106" y="61"/>
                  </a:cubicBezTo>
                  <a:cubicBezTo>
                    <a:pt x="106" y="60"/>
                    <a:pt x="106" y="60"/>
                    <a:pt x="106" y="60"/>
                  </a:cubicBezTo>
                  <a:cubicBezTo>
                    <a:pt x="61" y="57"/>
                    <a:pt x="61" y="57"/>
                    <a:pt x="61" y="57"/>
                  </a:cubicBezTo>
                  <a:moveTo>
                    <a:pt x="35" y="57"/>
                  </a:moveTo>
                  <a:cubicBezTo>
                    <a:pt x="35" y="57"/>
                    <a:pt x="35" y="57"/>
                    <a:pt x="35" y="57"/>
                  </a:cubicBezTo>
                  <a:cubicBezTo>
                    <a:pt x="57" y="57"/>
                    <a:pt x="57" y="57"/>
                    <a:pt x="57" y="57"/>
                  </a:cubicBezTo>
                  <a:cubicBezTo>
                    <a:pt x="57" y="57"/>
                    <a:pt x="57" y="57"/>
                    <a:pt x="57" y="57"/>
                  </a:cubicBezTo>
                  <a:cubicBezTo>
                    <a:pt x="35" y="57"/>
                    <a:pt x="35" y="57"/>
                    <a:pt x="35" y="57"/>
                  </a:cubicBezTo>
                  <a:moveTo>
                    <a:pt x="194" y="40"/>
                  </a:moveTo>
                  <a:cubicBezTo>
                    <a:pt x="194" y="40"/>
                    <a:pt x="193" y="40"/>
                    <a:pt x="193" y="40"/>
                  </a:cubicBezTo>
                  <a:cubicBezTo>
                    <a:pt x="218" y="103"/>
                    <a:pt x="218" y="103"/>
                    <a:pt x="218" y="103"/>
                  </a:cubicBezTo>
                  <a:cubicBezTo>
                    <a:pt x="218" y="103"/>
                    <a:pt x="218" y="103"/>
                    <a:pt x="218" y="103"/>
                  </a:cubicBezTo>
                  <a:cubicBezTo>
                    <a:pt x="194" y="40"/>
                    <a:pt x="194" y="40"/>
                    <a:pt x="194" y="40"/>
                  </a:cubicBezTo>
                  <a:moveTo>
                    <a:pt x="190" y="39"/>
                  </a:moveTo>
                  <a:cubicBezTo>
                    <a:pt x="139" y="87"/>
                    <a:pt x="139" y="87"/>
                    <a:pt x="139" y="87"/>
                  </a:cubicBezTo>
                  <a:cubicBezTo>
                    <a:pt x="139" y="87"/>
                    <a:pt x="139" y="88"/>
                    <a:pt x="139" y="88"/>
                  </a:cubicBezTo>
                  <a:cubicBezTo>
                    <a:pt x="191" y="40"/>
                    <a:pt x="191" y="40"/>
                    <a:pt x="191" y="40"/>
                  </a:cubicBezTo>
                  <a:cubicBezTo>
                    <a:pt x="191" y="39"/>
                    <a:pt x="190" y="39"/>
                    <a:pt x="190" y="39"/>
                  </a:cubicBezTo>
                  <a:moveTo>
                    <a:pt x="35" y="22"/>
                  </a:moveTo>
                  <a:cubicBezTo>
                    <a:pt x="33" y="55"/>
                    <a:pt x="33" y="55"/>
                    <a:pt x="33" y="55"/>
                  </a:cubicBezTo>
                  <a:cubicBezTo>
                    <a:pt x="34" y="55"/>
                    <a:pt x="34" y="55"/>
                    <a:pt x="34" y="55"/>
                  </a:cubicBezTo>
                  <a:cubicBezTo>
                    <a:pt x="36" y="22"/>
                    <a:pt x="36" y="22"/>
                    <a:pt x="36" y="22"/>
                  </a:cubicBezTo>
                  <a:cubicBezTo>
                    <a:pt x="36" y="22"/>
                    <a:pt x="36" y="22"/>
                    <a:pt x="36" y="22"/>
                  </a:cubicBezTo>
                  <a:cubicBezTo>
                    <a:pt x="36" y="22"/>
                    <a:pt x="35" y="22"/>
                    <a:pt x="35" y="22"/>
                  </a:cubicBezTo>
                  <a:moveTo>
                    <a:pt x="37" y="21"/>
                  </a:moveTo>
                  <a:cubicBezTo>
                    <a:pt x="37" y="21"/>
                    <a:pt x="37" y="21"/>
                    <a:pt x="37" y="21"/>
                  </a:cubicBezTo>
                  <a:cubicBezTo>
                    <a:pt x="57" y="55"/>
                    <a:pt x="57" y="55"/>
                    <a:pt x="57" y="55"/>
                  </a:cubicBezTo>
                  <a:cubicBezTo>
                    <a:pt x="58" y="55"/>
                    <a:pt x="58" y="55"/>
                    <a:pt x="58" y="55"/>
                  </a:cubicBezTo>
                  <a:cubicBezTo>
                    <a:pt x="37" y="21"/>
                    <a:pt x="37" y="21"/>
                    <a:pt x="37" y="21"/>
                  </a:cubicBezTo>
                  <a:moveTo>
                    <a:pt x="2" y="1"/>
                  </a:moveTo>
                  <a:cubicBezTo>
                    <a:pt x="2" y="1"/>
                    <a:pt x="2" y="1"/>
                    <a:pt x="2" y="1"/>
                  </a:cubicBezTo>
                  <a:cubicBezTo>
                    <a:pt x="32" y="55"/>
                    <a:pt x="32" y="55"/>
                    <a:pt x="32" y="55"/>
                  </a:cubicBezTo>
                  <a:cubicBezTo>
                    <a:pt x="32" y="55"/>
                    <a:pt x="32" y="55"/>
                    <a:pt x="33" y="55"/>
                  </a:cubicBezTo>
                  <a:cubicBezTo>
                    <a:pt x="2" y="1"/>
                    <a:pt x="2" y="1"/>
                    <a:pt x="2" y="1"/>
                  </a:cubicBezTo>
                  <a:moveTo>
                    <a:pt x="3" y="0"/>
                  </a:moveTo>
                  <a:cubicBezTo>
                    <a:pt x="3" y="0"/>
                    <a:pt x="3" y="0"/>
                    <a:pt x="2" y="0"/>
                  </a:cubicBezTo>
                  <a:cubicBezTo>
                    <a:pt x="2" y="0"/>
                    <a:pt x="2" y="0"/>
                    <a:pt x="2" y="0"/>
                  </a:cubicBezTo>
                  <a:cubicBezTo>
                    <a:pt x="33" y="18"/>
                    <a:pt x="33" y="18"/>
                    <a:pt x="33" y="18"/>
                  </a:cubicBezTo>
                  <a:cubicBezTo>
                    <a:pt x="33" y="18"/>
                    <a:pt x="33" y="18"/>
                    <a:pt x="33" y="17"/>
                  </a:cubicBezTo>
                  <a:cubicBezTo>
                    <a:pt x="3"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0" name="Freeform 3215">
              <a:extLst>
                <a:ext uri="{FF2B5EF4-FFF2-40B4-BE49-F238E27FC236}">
                  <a16:creationId xmlns:a16="http://schemas.microsoft.com/office/drawing/2014/main" id="{F47949DE-50ED-B462-3B52-3CFFD5AAA209}"/>
                </a:ext>
              </a:extLst>
            </p:cNvPr>
            <p:cNvSpPr>
              <a:spLocks/>
            </p:cNvSpPr>
            <p:nvPr/>
          </p:nvSpPr>
          <p:spPr bwMode="auto">
            <a:xfrm>
              <a:off x="7604043" y="471587"/>
              <a:ext cx="46900" cy="44141"/>
            </a:xfrm>
            <a:custGeom>
              <a:avLst/>
              <a:gdLst>
                <a:gd name="T0" fmla="*/ 3 w 7"/>
                <a:gd name="T1" fmla="*/ 0 h 7"/>
                <a:gd name="T2" fmla="*/ 3 w 7"/>
                <a:gd name="T3" fmla="*/ 0 h 7"/>
                <a:gd name="T4" fmla="*/ 0 w 7"/>
                <a:gd name="T5" fmla="*/ 1 h 7"/>
                <a:gd name="T6" fmla="*/ 0 w 7"/>
                <a:gd name="T7" fmla="*/ 2 h 7"/>
                <a:gd name="T8" fmla="*/ 0 w 7"/>
                <a:gd name="T9" fmla="*/ 3 h 7"/>
                <a:gd name="T10" fmla="*/ 0 w 7"/>
                <a:gd name="T11" fmla="*/ 5 h 7"/>
                <a:gd name="T12" fmla="*/ 1 w 7"/>
                <a:gd name="T13" fmla="*/ 5 h 7"/>
                <a:gd name="T14" fmla="*/ 1 w 7"/>
                <a:gd name="T15" fmla="*/ 6 h 7"/>
                <a:gd name="T16" fmla="*/ 3 w 7"/>
                <a:gd name="T17" fmla="*/ 7 h 7"/>
                <a:gd name="T18" fmla="*/ 6 w 7"/>
                <a:gd name="T19" fmla="*/ 5 h 7"/>
                <a:gd name="T20" fmla="*/ 7 w 7"/>
                <a:gd name="T21" fmla="*/ 3 h 7"/>
                <a:gd name="T22" fmla="*/ 7 w 7"/>
                <a:gd name="T23" fmla="*/ 3 h 7"/>
                <a:gd name="T24" fmla="*/ 6 w 7"/>
                <a:gd name="T25" fmla="*/ 1 h 7"/>
                <a:gd name="T26" fmla="*/ 6 w 7"/>
                <a:gd name="T27" fmla="*/ 1 h 7"/>
                <a:gd name="T28" fmla="*/ 5 w 7"/>
                <a:gd name="T29" fmla="*/ 0 h 7"/>
                <a:gd name="T30" fmla="*/ 3 w 7"/>
                <a:gd name="T31" fmla="*/ 0 h 7"/>
                <a:gd name="T32" fmla="*/ 3 w 7"/>
                <a:gd name="T33"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 h="7">
                  <a:moveTo>
                    <a:pt x="3" y="0"/>
                  </a:moveTo>
                  <a:cubicBezTo>
                    <a:pt x="3" y="0"/>
                    <a:pt x="3" y="0"/>
                    <a:pt x="3" y="0"/>
                  </a:cubicBezTo>
                  <a:cubicBezTo>
                    <a:pt x="2" y="0"/>
                    <a:pt x="1" y="0"/>
                    <a:pt x="0" y="1"/>
                  </a:cubicBezTo>
                  <a:cubicBezTo>
                    <a:pt x="0" y="1"/>
                    <a:pt x="0" y="2"/>
                    <a:pt x="0" y="2"/>
                  </a:cubicBezTo>
                  <a:cubicBezTo>
                    <a:pt x="0" y="3"/>
                    <a:pt x="0" y="3"/>
                    <a:pt x="0" y="3"/>
                  </a:cubicBezTo>
                  <a:cubicBezTo>
                    <a:pt x="0" y="4"/>
                    <a:pt x="0" y="4"/>
                    <a:pt x="0" y="5"/>
                  </a:cubicBezTo>
                  <a:cubicBezTo>
                    <a:pt x="1" y="5"/>
                    <a:pt x="1" y="5"/>
                    <a:pt x="1" y="5"/>
                  </a:cubicBezTo>
                  <a:cubicBezTo>
                    <a:pt x="1" y="6"/>
                    <a:pt x="1" y="6"/>
                    <a:pt x="1" y="6"/>
                  </a:cubicBezTo>
                  <a:cubicBezTo>
                    <a:pt x="2" y="6"/>
                    <a:pt x="3" y="7"/>
                    <a:pt x="3" y="7"/>
                  </a:cubicBezTo>
                  <a:cubicBezTo>
                    <a:pt x="4" y="7"/>
                    <a:pt x="6" y="6"/>
                    <a:pt x="6" y="5"/>
                  </a:cubicBezTo>
                  <a:cubicBezTo>
                    <a:pt x="7" y="4"/>
                    <a:pt x="7" y="4"/>
                    <a:pt x="7" y="3"/>
                  </a:cubicBezTo>
                  <a:cubicBezTo>
                    <a:pt x="7" y="3"/>
                    <a:pt x="7" y="3"/>
                    <a:pt x="7" y="3"/>
                  </a:cubicBezTo>
                  <a:cubicBezTo>
                    <a:pt x="7" y="2"/>
                    <a:pt x="7" y="2"/>
                    <a:pt x="6" y="1"/>
                  </a:cubicBezTo>
                  <a:cubicBezTo>
                    <a:pt x="6" y="1"/>
                    <a:pt x="6" y="1"/>
                    <a:pt x="6" y="1"/>
                  </a:cubicBezTo>
                  <a:cubicBezTo>
                    <a:pt x="6" y="1"/>
                    <a:pt x="6" y="0"/>
                    <a:pt x="5" y="0"/>
                  </a:cubicBezTo>
                  <a:cubicBezTo>
                    <a:pt x="5" y="0"/>
                    <a:pt x="4" y="0"/>
                    <a:pt x="3" y="0"/>
                  </a:cubicBezTo>
                  <a:cubicBezTo>
                    <a:pt x="3"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1" name="Freeform 3216">
              <a:extLst>
                <a:ext uri="{FF2B5EF4-FFF2-40B4-BE49-F238E27FC236}">
                  <a16:creationId xmlns:a16="http://schemas.microsoft.com/office/drawing/2014/main" id="{68F79D80-E530-0C2B-2192-57EF79E1BC61}"/>
                </a:ext>
              </a:extLst>
            </p:cNvPr>
            <p:cNvSpPr>
              <a:spLocks/>
            </p:cNvSpPr>
            <p:nvPr/>
          </p:nvSpPr>
          <p:spPr bwMode="auto">
            <a:xfrm>
              <a:off x="7217810" y="885408"/>
              <a:ext cx="52417" cy="44141"/>
            </a:xfrm>
            <a:custGeom>
              <a:avLst/>
              <a:gdLst>
                <a:gd name="T0" fmla="*/ 4 w 8"/>
                <a:gd name="T1" fmla="*/ 0 h 7"/>
                <a:gd name="T2" fmla="*/ 1 w 8"/>
                <a:gd name="T3" fmla="*/ 2 h 7"/>
                <a:gd name="T4" fmla="*/ 0 w 8"/>
                <a:gd name="T5" fmla="*/ 3 h 7"/>
                <a:gd name="T6" fmla="*/ 0 w 8"/>
                <a:gd name="T7" fmla="*/ 3 h 7"/>
                <a:gd name="T8" fmla="*/ 2 w 8"/>
                <a:gd name="T9" fmla="*/ 7 h 7"/>
                <a:gd name="T10" fmla="*/ 4 w 8"/>
                <a:gd name="T11" fmla="*/ 7 h 7"/>
                <a:gd name="T12" fmla="*/ 7 w 8"/>
                <a:gd name="T13" fmla="*/ 6 h 7"/>
                <a:gd name="T14" fmla="*/ 6 w 8"/>
                <a:gd name="T15" fmla="*/ 1 h 7"/>
                <a:gd name="T16" fmla="*/ 5 w 8"/>
                <a:gd name="T17" fmla="*/ 1 h 7"/>
                <a:gd name="T18" fmla="*/ 5 w 8"/>
                <a:gd name="T19" fmla="*/ 1 h 7"/>
                <a:gd name="T20" fmla="*/ 4 w 8"/>
                <a:gd name="T21"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7">
                  <a:moveTo>
                    <a:pt x="4" y="0"/>
                  </a:moveTo>
                  <a:cubicBezTo>
                    <a:pt x="3" y="0"/>
                    <a:pt x="2" y="1"/>
                    <a:pt x="1" y="2"/>
                  </a:cubicBezTo>
                  <a:cubicBezTo>
                    <a:pt x="1" y="2"/>
                    <a:pt x="0" y="3"/>
                    <a:pt x="0" y="3"/>
                  </a:cubicBezTo>
                  <a:cubicBezTo>
                    <a:pt x="0" y="3"/>
                    <a:pt x="0" y="3"/>
                    <a:pt x="0" y="3"/>
                  </a:cubicBezTo>
                  <a:cubicBezTo>
                    <a:pt x="0" y="5"/>
                    <a:pt x="1" y="6"/>
                    <a:pt x="2" y="7"/>
                  </a:cubicBezTo>
                  <a:cubicBezTo>
                    <a:pt x="2" y="7"/>
                    <a:pt x="3" y="7"/>
                    <a:pt x="4" y="7"/>
                  </a:cubicBezTo>
                  <a:cubicBezTo>
                    <a:pt x="5" y="7"/>
                    <a:pt x="6" y="7"/>
                    <a:pt x="7" y="6"/>
                  </a:cubicBezTo>
                  <a:cubicBezTo>
                    <a:pt x="8" y="4"/>
                    <a:pt x="7" y="2"/>
                    <a:pt x="6" y="1"/>
                  </a:cubicBezTo>
                  <a:cubicBezTo>
                    <a:pt x="6" y="1"/>
                    <a:pt x="5" y="1"/>
                    <a:pt x="5" y="1"/>
                  </a:cubicBezTo>
                  <a:cubicBezTo>
                    <a:pt x="5" y="1"/>
                    <a:pt x="5" y="1"/>
                    <a:pt x="5" y="1"/>
                  </a:cubicBezTo>
                  <a:cubicBezTo>
                    <a:pt x="5" y="0"/>
                    <a:pt x="4"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2" name="Freeform 3217">
              <a:extLst>
                <a:ext uri="{FF2B5EF4-FFF2-40B4-BE49-F238E27FC236}">
                  <a16:creationId xmlns:a16="http://schemas.microsoft.com/office/drawing/2014/main" id="{F6442238-AB75-6B1E-A45F-A6EC8C6BCA83}"/>
                </a:ext>
              </a:extLst>
            </p:cNvPr>
            <p:cNvSpPr>
              <a:spLocks/>
            </p:cNvSpPr>
            <p:nvPr/>
          </p:nvSpPr>
          <p:spPr bwMode="auto">
            <a:xfrm>
              <a:off x="8318575" y="452275"/>
              <a:ext cx="46900" cy="44141"/>
            </a:xfrm>
            <a:custGeom>
              <a:avLst/>
              <a:gdLst>
                <a:gd name="T0" fmla="*/ 3 w 7"/>
                <a:gd name="T1" fmla="*/ 0 h 7"/>
                <a:gd name="T2" fmla="*/ 2 w 7"/>
                <a:gd name="T3" fmla="*/ 0 h 7"/>
                <a:gd name="T4" fmla="*/ 2 w 7"/>
                <a:gd name="T5" fmla="*/ 0 h 7"/>
                <a:gd name="T6" fmla="*/ 1 w 7"/>
                <a:gd name="T7" fmla="*/ 1 h 7"/>
                <a:gd name="T8" fmla="*/ 0 w 7"/>
                <a:gd name="T9" fmla="*/ 2 h 7"/>
                <a:gd name="T10" fmla="*/ 0 w 7"/>
                <a:gd name="T11" fmla="*/ 3 h 7"/>
                <a:gd name="T12" fmla="*/ 0 w 7"/>
                <a:gd name="T13" fmla="*/ 3 h 7"/>
                <a:gd name="T14" fmla="*/ 0 w 7"/>
                <a:gd name="T15" fmla="*/ 3 h 7"/>
                <a:gd name="T16" fmla="*/ 1 w 7"/>
                <a:gd name="T17" fmla="*/ 6 h 7"/>
                <a:gd name="T18" fmla="*/ 1 w 7"/>
                <a:gd name="T19" fmla="*/ 6 h 7"/>
                <a:gd name="T20" fmla="*/ 1 w 7"/>
                <a:gd name="T21" fmla="*/ 6 h 7"/>
                <a:gd name="T22" fmla="*/ 3 w 7"/>
                <a:gd name="T23" fmla="*/ 7 h 7"/>
                <a:gd name="T24" fmla="*/ 3 w 7"/>
                <a:gd name="T25" fmla="*/ 7 h 7"/>
                <a:gd name="T26" fmla="*/ 4 w 7"/>
                <a:gd name="T27" fmla="*/ 7 h 7"/>
                <a:gd name="T28" fmla="*/ 6 w 7"/>
                <a:gd name="T29" fmla="*/ 5 h 7"/>
                <a:gd name="T30" fmla="*/ 6 w 7"/>
                <a:gd name="T31" fmla="*/ 5 h 7"/>
                <a:gd name="T32" fmla="*/ 7 w 7"/>
                <a:gd name="T33" fmla="*/ 5 h 7"/>
                <a:gd name="T34" fmla="*/ 5 w 7"/>
                <a:gd name="T35" fmla="*/ 0 h 7"/>
                <a:gd name="T36" fmla="*/ 3 w 7"/>
                <a:gd name="T3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 h="7">
                  <a:moveTo>
                    <a:pt x="3" y="0"/>
                  </a:moveTo>
                  <a:cubicBezTo>
                    <a:pt x="3" y="0"/>
                    <a:pt x="3" y="0"/>
                    <a:pt x="2" y="0"/>
                  </a:cubicBezTo>
                  <a:cubicBezTo>
                    <a:pt x="2" y="0"/>
                    <a:pt x="2" y="0"/>
                    <a:pt x="2" y="0"/>
                  </a:cubicBezTo>
                  <a:cubicBezTo>
                    <a:pt x="1" y="0"/>
                    <a:pt x="1" y="1"/>
                    <a:pt x="1" y="1"/>
                  </a:cubicBezTo>
                  <a:cubicBezTo>
                    <a:pt x="0" y="1"/>
                    <a:pt x="0" y="2"/>
                    <a:pt x="0" y="2"/>
                  </a:cubicBezTo>
                  <a:cubicBezTo>
                    <a:pt x="0" y="2"/>
                    <a:pt x="0" y="2"/>
                    <a:pt x="0" y="3"/>
                  </a:cubicBezTo>
                  <a:cubicBezTo>
                    <a:pt x="0" y="3"/>
                    <a:pt x="0" y="3"/>
                    <a:pt x="0" y="3"/>
                  </a:cubicBezTo>
                  <a:cubicBezTo>
                    <a:pt x="0" y="3"/>
                    <a:pt x="0" y="3"/>
                    <a:pt x="0" y="3"/>
                  </a:cubicBezTo>
                  <a:cubicBezTo>
                    <a:pt x="0" y="4"/>
                    <a:pt x="0" y="5"/>
                    <a:pt x="1" y="6"/>
                  </a:cubicBezTo>
                  <a:cubicBezTo>
                    <a:pt x="1" y="6"/>
                    <a:pt x="1" y="6"/>
                    <a:pt x="1" y="6"/>
                  </a:cubicBezTo>
                  <a:cubicBezTo>
                    <a:pt x="1" y="6"/>
                    <a:pt x="1" y="6"/>
                    <a:pt x="1" y="6"/>
                  </a:cubicBezTo>
                  <a:cubicBezTo>
                    <a:pt x="2" y="6"/>
                    <a:pt x="3" y="7"/>
                    <a:pt x="3" y="7"/>
                  </a:cubicBezTo>
                  <a:cubicBezTo>
                    <a:pt x="3" y="7"/>
                    <a:pt x="3" y="7"/>
                    <a:pt x="3" y="7"/>
                  </a:cubicBezTo>
                  <a:cubicBezTo>
                    <a:pt x="4" y="7"/>
                    <a:pt x="4" y="7"/>
                    <a:pt x="4" y="7"/>
                  </a:cubicBezTo>
                  <a:cubicBezTo>
                    <a:pt x="5" y="7"/>
                    <a:pt x="6" y="6"/>
                    <a:pt x="6" y="5"/>
                  </a:cubicBezTo>
                  <a:cubicBezTo>
                    <a:pt x="6" y="5"/>
                    <a:pt x="6" y="5"/>
                    <a:pt x="6" y="5"/>
                  </a:cubicBezTo>
                  <a:cubicBezTo>
                    <a:pt x="7" y="5"/>
                    <a:pt x="7" y="5"/>
                    <a:pt x="7" y="5"/>
                  </a:cubicBezTo>
                  <a:cubicBezTo>
                    <a:pt x="7" y="3"/>
                    <a:pt x="7" y="1"/>
                    <a:pt x="5" y="0"/>
                  </a:cubicBezTo>
                  <a:cubicBezTo>
                    <a:pt x="5" y="0"/>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3" name="Freeform 3218">
              <a:extLst>
                <a:ext uri="{FF2B5EF4-FFF2-40B4-BE49-F238E27FC236}">
                  <a16:creationId xmlns:a16="http://schemas.microsoft.com/office/drawing/2014/main" id="{E3CADE2E-64C6-A29A-E8F1-ADAFC1526540}"/>
                </a:ext>
              </a:extLst>
            </p:cNvPr>
            <p:cNvSpPr>
              <a:spLocks/>
            </p:cNvSpPr>
            <p:nvPr/>
          </p:nvSpPr>
          <p:spPr bwMode="auto">
            <a:xfrm>
              <a:off x="7598526" y="157082"/>
              <a:ext cx="33106" cy="33106"/>
            </a:xfrm>
            <a:custGeom>
              <a:avLst/>
              <a:gdLst>
                <a:gd name="T0" fmla="*/ 2 w 5"/>
                <a:gd name="T1" fmla="*/ 0 h 5"/>
                <a:gd name="T2" fmla="*/ 0 w 5"/>
                <a:gd name="T3" fmla="*/ 1 h 5"/>
                <a:gd name="T4" fmla="*/ 0 w 5"/>
                <a:gd name="T5" fmla="*/ 2 h 5"/>
                <a:gd name="T6" fmla="*/ 0 w 5"/>
                <a:gd name="T7" fmla="*/ 3 h 5"/>
                <a:gd name="T8" fmla="*/ 1 w 5"/>
                <a:gd name="T9" fmla="*/ 5 h 5"/>
                <a:gd name="T10" fmla="*/ 1 w 5"/>
                <a:gd name="T11" fmla="*/ 5 h 5"/>
                <a:gd name="T12" fmla="*/ 1 w 5"/>
                <a:gd name="T13" fmla="*/ 5 h 5"/>
                <a:gd name="T14" fmla="*/ 2 w 5"/>
                <a:gd name="T15" fmla="*/ 5 h 5"/>
                <a:gd name="T16" fmla="*/ 2 w 5"/>
                <a:gd name="T17" fmla="*/ 5 h 5"/>
                <a:gd name="T18" fmla="*/ 3 w 5"/>
                <a:gd name="T19" fmla="*/ 5 h 5"/>
                <a:gd name="T20" fmla="*/ 5 w 5"/>
                <a:gd name="T21" fmla="*/ 4 h 5"/>
                <a:gd name="T22" fmla="*/ 4 w 5"/>
                <a:gd name="T23" fmla="*/ 0 h 5"/>
                <a:gd name="T24" fmla="*/ 2 w 5"/>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5">
                  <a:moveTo>
                    <a:pt x="2" y="0"/>
                  </a:moveTo>
                  <a:cubicBezTo>
                    <a:pt x="1" y="0"/>
                    <a:pt x="1" y="0"/>
                    <a:pt x="0" y="1"/>
                  </a:cubicBezTo>
                  <a:cubicBezTo>
                    <a:pt x="0" y="1"/>
                    <a:pt x="0" y="2"/>
                    <a:pt x="0" y="2"/>
                  </a:cubicBezTo>
                  <a:cubicBezTo>
                    <a:pt x="0" y="2"/>
                    <a:pt x="0" y="2"/>
                    <a:pt x="0" y="3"/>
                  </a:cubicBezTo>
                  <a:cubicBezTo>
                    <a:pt x="0" y="3"/>
                    <a:pt x="0" y="4"/>
                    <a:pt x="1" y="5"/>
                  </a:cubicBezTo>
                  <a:cubicBezTo>
                    <a:pt x="1" y="5"/>
                    <a:pt x="1" y="5"/>
                    <a:pt x="1" y="5"/>
                  </a:cubicBezTo>
                  <a:cubicBezTo>
                    <a:pt x="1" y="5"/>
                    <a:pt x="1" y="5"/>
                    <a:pt x="1" y="5"/>
                  </a:cubicBezTo>
                  <a:cubicBezTo>
                    <a:pt x="1" y="5"/>
                    <a:pt x="2" y="5"/>
                    <a:pt x="2" y="5"/>
                  </a:cubicBezTo>
                  <a:cubicBezTo>
                    <a:pt x="2" y="5"/>
                    <a:pt x="2" y="5"/>
                    <a:pt x="2" y="5"/>
                  </a:cubicBezTo>
                  <a:cubicBezTo>
                    <a:pt x="2" y="5"/>
                    <a:pt x="2" y="5"/>
                    <a:pt x="3" y="5"/>
                  </a:cubicBezTo>
                  <a:cubicBezTo>
                    <a:pt x="3" y="5"/>
                    <a:pt x="4" y="5"/>
                    <a:pt x="5" y="4"/>
                  </a:cubicBezTo>
                  <a:cubicBezTo>
                    <a:pt x="5" y="3"/>
                    <a:pt x="5" y="1"/>
                    <a:pt x="4" y="0"/>
                  </a:cubicBezTo>
                  <a:cubicBezTo>
                    <a:pt x="3" y="0"/>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4" name="Freeform 3219">
              <a:extLst>
                <a:ext uri="{FF2B5EF4-FFF2-40B4-BE49-F238E27FC236}">
                  <a16:creationId xmlns:a16="http://schemas.microsoft.com/office/drawing/2014/main" id="{23122D31-A148-02CC-FD3E-EF2DADC55E1C}"/>
                </a:ext>
              </a:extLst>
            </p:cNvPr>
            <p:cNvSpPr>
              <a:spLocks/>
            </p:cNvSpPr>
            <p:nvPr/>
          </p:nvSpPr>
          <p:spPr bwMode="auto">
            <a:xfrm>
              <a:off x="8150288" y="5348"/>
              <a:ext cx="38623" cy="33106"/>
            </a:xfrm>
            <a:custGeom>
              <a:avLst/>
              <a:gdLst>
                <a:gd name="T0" fmla="*/ 3 w 6"/>
                <a:gd name="T1" fmla="*/ 0 h 5"/>
                <a:gd name="T2" fmla="*/ 0 w 6"/>
                <a:gd name="T3" fmla="*/ 1 h 5"/>
                <a:gd name="T4" fmla="*/ 0 w 6"/>
                <a:gd name="T5" fmla="*/ 4 h 5"/>
                <a:gd name="T6" fmla="*/ 1 w 6"/>
                <a:gd name="T7" fmla="*/ 5 h 5"/>
                <a:gd name="T8" fmla="*/ 1 w 6"/>
                <a:gd name="T9" fmla="*/ 5 h 5"/>
                <a:gd name="T10" fmla="*/ 3 w 6"/>
                <a:gd name="T11" fmla="*/ 5 h 5"/>
                <a:gd name="T12" fmla="*/ 3 w 6"/>
                <a:gd name="T13" fmla="*/ 5 h 5"/>
                <a:gd name="T14" fmla="*/ 4 w 6"/>
                <a:gd name="T15" fmla="*/ 5 h 5"/>
                <a:gd name="T16" fmla="*/ 5 w 6"/>
                <a:gd name="T17" fmla="*/ 4 h 5"/>
                <a:gd name="T18" fmla="*/ 4 w 6"/>
                <a:gd name="T19" fmla="*/ 0 h 5"/>
                <a:gd name="T20" fmla="*/ 3 w 6"/>
                <a:gd name="T2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5">
                  <a:moveTo>
                    <a:pt x="3" y="0"/>
                  </a:moveTo>
                  <a:cubicBezTo>
                    <a:pt x="2" y="0"/>
                    <a:pt x="1" y="0"/>
                    <a:pt x="0" y="1"/>
                  </a:cubicBezTo>
                  <a:cubicBezTo>
                    <a:pt x="0" y="2"/>
                    <a:pt x="0" y="3"/>
                    <a:pt x="0" y="4"/>
                  </a:cubicBezTo>
                  <a:cubicBezTo>
                    <a:pt x="0" y="4"/>
                    <a:pt x="1" y="4"/>
                    <a:pt x="1" y="5"/>
                  </a:cubicBezTo>
                  <a:cubicBezTo>
                    <a:pt x="1" y="5"/>
                    <a:pt x="1" y="5"/>
                    <a:pt x="1" y="5"/>
                  </a:cubicBezTo>
                  <a:cubicBezTo>
                    <a:pt x="1" y="5"/>
                    <a:pt x="2" y="5"/>
                    <a:pt x="3" y="5"/>
                  </a:cubicBezTo>
                  <a:cubicBezTo>
                    <a:pt x="3" y="5"/>
                    <a:pt x="3" y="5"/>
                    <a:pt x="3" y="5"/>
                  </a:cubicBezTo>
                  <a:cubicBezTo>
                    <a:pt x="3" y="5"/>
                    <a:pt x="4" y="5"/>
                    <a:pt x="4" y="5"/>
                  </a:cubicBezTo>
                  <a:cubicBezTo>
                    <a:pt x="4" y="5"/>
                    <a:pt x="4" y="5"/>
                    <a:pt x="5" y="4"/>
                  </a:cubicBezTo>
                  <a:cubicBezTo>
                    <a:pt x="6" y="3"/>
                    <a:pt x="5" y="1"/>
                    <a:pt x="4" y="0"/>
                  </a:cubicBezTo>
                  <a:cubicBezTo>
                    <a:pt x="4"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5" name="Freeform 3220">
              <a:extLst>
                <a:ext uri="{FF2B5EF4-FFF2-40B4-BE49-F238E27FC236}">
                  <a16:creationId xmlns:a16="http://schemas.microsoft.com/office/drawing/2014/main" id="{1A27A8BE-63F3-9C59-8230-445FE62F8BB3}"/>
                </a:ext>
              </a:extLst>
            </p:cNvPr>
            <p:cNvSpPr>
              <a:spLocks/>
            </p:cNvSpPr>
            <p:nvPr/>
          </p:nvSpPr>
          <p:spPr bwMode="auto">
            <a:xfrm>
              <a:off x="6969517" y="333646"/>
              <a:ext cx="38623" cy="33106"/>
            </a:xfrm>
            <a:custGeom>
              <a:avLst/>
              <a:gdLst>
                <a:gd name="T0" fmla="*/ 3 w 6"/>
                <a:gd name="T1" fmla="*/ 0 h 5"/>
                <a:gd name="T2" fmla="*/ 1 w 6"/>
                <a:gd name="T3" fmla="*/ 1 h 5"/>
                <a:gd name="T4" fmla="*/ 1 w 6"/>
                <a:gd name="T5" fmla="*/ 5 h 5"/>
                <a:gd name="T6" fmla="*/ 3 w 6"/>
                <a:gd name="T7" fmla="*/ 5 h 5"/>
                <a:gd name="T8" fmla="*/ 5 w 6"/>
                <a:gd name="T9" fmla="*/ 4 h 5"/>
                <a:gd name="T10" fmla="*/ 6 w 6"/>
                <a:gd name="T11" fmla="*/ 3 h 5"/>
                <a:gd name="T12" fmla="*/ 6 w 6"/>
                <a:gd name="T13" fmla="*/ 3 h 5"/>
                <a:gd name="T14" fmla="*/ 5 w 6"/>
                <a:gd name="T15" fmla="*/ 1 h 5"/>
                <a:gd name="T16" fmla="*/ 5 w 6"/>
                <a:gd name="T17" fmla="*/ 1 h 5"/>
                <a:gd name="T18" fmla="*/ 5 w 6"/>
                <a:gd name="T19" fmla="*/ 1 h 5"/>
                <a:gd name="T20" fmla="*/ 5 w 6"/>
                <a:gd name="T21" fmla="*/ 0 h 5"/>
                <a:gd name="T22" fmla="*/ 4 w 6"/>
                <a:gd name="T23" fmla="*/ 0 h 5"/>
                <a:gd name="T24" fmla="*/ 3 w 6"/>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5">
                  <a:moveTo>
                    <a:pt x="3" y="0"/>
                  </a:moveTo>
                  <a:cubicBezTo>
                    <a:pt x="2" y="0"/>
                    <a:pt x="1" y="0"/>
                    <a:pt x="1" y="1"/>
                  </a:cubicBezTo>
                  <a:cubicBezTo>
                    <a:pt x="0" y="2"/>
                    <a:pt x="0" y="4"/>
                    <a:pt x="1" y="5"/>
                  </a:cubicBezTo>
                  <a:cubicBezTo>
                    <a:pt x="2" y="5"/>
                    <a:pt x="2" y="5"/>
                    <a:pt x="3" y="5"/>
                  </a:cubicBezTo>
                  <a:cubicBezTo>
                    <a:pt x="4" y="5"/>
                    <a:pt x="5" y="5"/>
                    <a:pt x="5" y="4"/>
                  </a:cubicBezTo>
                  <a:cubicBezTo>
                    <a:pt x="5" y="4"/>
                    <a:pt x="6" y="3"/>
                    <a:pt x="6" y="3"/>
                  </a:cubicBezTo>
                  <a:cubicBezTo>
                    <a:pt x="6" y="3"/>
                    <a:pt x="6" y="3"/>
                    <a:pt x="6" y="3"/>
                  </a:cubicBezTo>
                  <a:cubicBezTo>
                    <a:pt x="6" y="2"/>
                    <a:pt x="6" y="2"/>
                    <a:pt x="5" y="1"/>
                  </a:cubicBezTo>
                  <a:cubicBezTo>
                    <a:pt x="5" y="1"/>
                    <a:pt x="5" y="1"/>
                    <a:pt x="5" y="1"/>
                  </a:cubicBezTo>
                  <a:cubicBezTo>
                    <a:pt x="5" y="1"/>
                    <a:pt x="5" y="1"/>
                    <a:pt x="5" y="1"/>
                  </a:cubicBezTo>
                  <a:cubicBezTo>
                    <a:pt x="5" y="0"/>
                    <a:pt x="5" y="0"/>
                    <a:pt x="5" y="0"/>
                  </a:cubicBezTo>
                  <a:cubicBezTo>
                    <a:pt x="4" y="0"/>
                    <a:pt x="4" y="0"/>
                    <a:pt x="4" y="0"/>
                  </a:cubicBezTo>
                  <a:cubicBezTo>
                    <a:pt x="4"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6" name="Freeform 3221">
              <a:extLst>
                <a:ext uri="{FF2B5EF4-FFF2-40B4-BE49-F238E27FC236}">
                  <a16:creationId xmlns:a16="http://schemas.microsoft.com/office/drawing/2014/main" id="{C220EFBA-4AA8-D913-0270-408FB56428FA}"/>
                </a:ext>
              </a:extLst>
            </p:cNvPr>
            <p:cNvSpPr>
              <a:spLocks/>
            </p:cNvSpPr>
            <p:nvPr/>
          </p:nvSpPr>
          <p:spPr bwMode="auto">
            <a:xfrm>
              <a:off x="7250916" y="432963"/>
              <a:ext cx="38623" cy="38623"/>
            </a:xfrm>
            <a:custGeom>
              <a:avLst/>
              <a:gdLst>
                <a:gd name="T0" fmla="*/ 3 w 6"/>
                <a:gd name="T1" fmla="*/ 0 h 6"/>
                <a:gd name="T2" fmla="*/ 2 w 6"/>
                <a:gd name="T3" fmla="*/ 0 h 6"/>
                <a:gd name="T4" fmla="*/ 2 w 6"/>
                <a:gd name="T5" fmla="*/ 0 h 6"/>
                <a:gd name="T6" fmla="*/ 1 w 6"/>
                <a:gd name="T7" fmla="*/ 1 h 6"/>
                <a:gd name="T8" fmla="*/ 1 w 6"/>
                <a:gd name="T9" fmla="*/ 5 h 6"/>
                <a:gd name="T10" fmla="*/ 2 w 6"/>
                <a:gd name="T11" fmla="*/ 5 h 6"/>
                <a:gd name="T12" fmla="*/ 2 w 6"/>
                <a:gd name="T13" fmla="*/ 5 h 6"/>
                <a:gd name="T14" fmla="*/ 3 w 6"/>
                <a:gd name="T15" fmla="*/ 6 h 6"/>
                <a:gd name="T16" fmla="*/ 4 w 6"/>
                <a:gd name="T17" fmla="*/ 6 h 6"/>
                <a:gd name="T18" fmla="*/ 4 w 6"/>
                <a:gd name="T19" fmla="*/ 5 h 6"/>
                <a:gd name="T20" fmla="*/ 6 w 6"/>
                <a:gd name="T21" fmla="*/ 4 h 6"/>
                <a:gd name="T22" fmla="*/ 6 w 6"/>
                <a:gd name="T23" fmla="*/ 3 h 6"/>
                <a:gd name="T24" fmla="*/ 6 w 6"/>
                <a:gd name="T25" fmla="*/ 3 h 6"/>
                <a:gd name="T26" fmla="*/ 5 w 6"/>
                <a:gd name="T27" fmla="*/ 1 h 6"/>
                <a:gd name="T28" fmla="*/ 3 w 6"/>
                <a:gd name="T2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6">
                  <a:moveTo>
                    <a:pt x="3" y="0"/>
                  </a:moveTo>
                  <a:cubicBezTo>
                    <a:pt x="3" y="0"/>
                    <a:pt x="3" y="0"/>
                    <a:pt x="2" y="0"/>
                  </a:cubicBezTo>
                  <a:cubicBezTo>
                    <a:pt x="2" y="0"/>
                    <a:pt x="2" y="0"/>
                    <a:pt x="2" y="0"/>
                  </a:cubicBezTo>
                  <a:cubicBezTo>
                    <a:pt x="2" y="1"/>
                    <a:pt x="1" y="1"/>
                    <a:pt x="1" y="1"/>
                  </a:cubicBezTo>
                  <a:cubicBezTo>
                    <a:pt x="0" y="2"/>
                    <a:pt x="1" y="4"/>
                    <a:pt x="1" y="5"/>
                  </a:cubicBezTo>
                  <a:cubicBezTo>
                    <a:pt x="1" y="5"/>
                    <a:pt x="2" y="5"/>
                    <a:pt x="2" y="5"/>
                  </a:cubicBezTo>
                  <a:cubicBezTo>
                    <a:pt x="2" y="5"/>
                    <a:pt x="2" y="5"/>
                    <a:pt x="2" y="5"/>
                  </a:cubicBezTo>
                  <a:cubicBezTo>
                    <a:pt x="2" y="5"/>
                    <a:pt x="3" y="6"/>
                    <a:pt x="3" y="6"/>
                  </a:cubicBezTo>
                  <a:cubicBezTo>
                    <a:pt x="3" y="6"/>
                    <a:pt x="4" y="6"/>
                    <a:pt x="4" y="6"/>
                  </a:cubicBezTo>
                  <a:cubicBezTo>
                    <a:pt x="4" y="5"/>
                    <a:pt x="4" y="5"/>
                    <a:pt x="4" y="5"/>
                  </a:cubicBezTo>
                  <a:cubicBezTo>
                    <a:pt x="5" y="5"/>
                    <a:pt x="5" y="5"/>
                    <a:pt x="6" y="4"/>
                  </a:cubicBezTo>
                  <a:cubicBezTo>
                    <a:pt x="6" y="4"/>
                    <a:pt x="6" y="4"/>
                    <a:pt x="6" y="3"/>
                  </a:cubicBezTo>
                  <a:cubicBezTo>
                    <a:pt x="6" y="3"/>
                    <a:pt x="6" y="3"/>
                    <a:pt x="6" y="3"/>
                  </a:cubicBezTo>
                  <a:cubicBezTo>
                    <a:pt x="6" y="2"/>
                    <a:pt x="6" y="1"/>
                    <a:pt x="5" y="1"/>
                  </a:cubicBezTo>
                  <a:cubicBezTo>
                    <a:pt x="4" y="0"/>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7" name="Freeform 3222">
              <a:extLst>
                <a:ext uri="{FF2B5EF4-FFF2-40B4-BE49-F238E27FC236}">
                  <a16:creationId xmlns:a16="http://schemas.microsoft.com/office/drawing/2014/main" id="{7E935DC1-AF94-02E5-EEE6-460797942614}"/>
                </a:ext>
              </a:extLst>
            </p:cNvPr>
            <p:cNvSpPr>
              <a:spLocks/>
            </p:cNvSpPr>
            <p:nvPr/>
          </p:nvSpPr>
          <p:spPr bwMode="auto">
            <a:xfrm>
              <a:off x="8784814" y="706086"/>
              <a:ext cx="38623" cy="41382"/>
            </a:xfrm>
            <a:custGeom>
              <a:avLst/>
              <a:gdLst>
                <a:gd name="T0" fmla="*/ 3 w 6"/>
                <a:gd name="T1" fmla="*/ 0 h 6"/>
                <a:gd name="T2" fmla="*/ 1 w 6"/>
                <a:gd name="T3" fmla="*/ 1 h 6"/>
                <a:gd name="T4" fmla="*/ 1 w 6"/>
                <a:gd name="T5" fmla="*/ 1 h 6"/>
                <a:gd name="T6" fmla="*/ 1 w 6"/>
                <a:gd name="T7" fmla="*/ 2 h 6"/>
                <a:gd name="T8" fmla="*/ 0 w 6"/>
                <a:gd name="T9" fmla="*/ 3 h 6"/>
                <a:gd name="T10" fmla="*/ 1 w 6"/>
                <a:gd name="T11" fmla="*/ 3 h 6"/>
                <a:gd name="T12" fmla="*/ 2 w 6"/>
                <a:gd name="T13" fmla="*/ 5 h 6"/>
                <a:gd name="T14" fmla="*/ 3 w 6"/>
                <a:gd name="T15" fmla="*/ 6 h 6"/>
                <a:gd name="T16" fmla="*/ 5 w 6"/>
                <a:gd name="T17" fmla="*/ 5 h 6"/>
                <a:gd name="T18" fmla="*/ 5 w 6"/>
                <a:gd name="T19" fmla="*/ 5 h 6"/>
                <a:gd name="T20" fmla="*/ 5 w 6"/>
                <a:gd name="T21" fmla="*/ 4 h 6"/>
                <a:gd name="T22" fmla="*/ 6 w 6"/>
                <a:gd name="T23" fmla="*/ 4 h 6"/>
                <a:gd name="T24" fmla="*/ 6 w 6"/>
                <a:gd name="T25" fmla="*/ 4 h 6"/>
                <a:gd name="T26" fmla="*/ 5 w 6"/>
                <a:gd name="T27" fmla="*/ 1 h 6"/>
                <a:gd name="T28" fmla="*/ 5 w 6"/>
                <a:gd name="T29" fmla="*/ 1 h 6"/>
                <a:gd name="T30" fmla="*/ 5 w 6"/>
                <a:gd name="T31" fmla="*/ 1 h 6"/>
                <a:gd name="T32" fmla="*/ 3 w 6"/>
                <a:gd name="T3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 h="6">
                  <a:moveTo>
                    <a:pt x="3" y="0"/>
                  </a:moveTo>
                  <a:cubicBezTo>
                    <a:pt x="2" y="0"/>
                    <a:pt x="2" y="1"/>
                    <a:pt x="1" y="1"/>
                  </a:cubicBezTo>
                  <a:cubicBezTo>
                    <a:pt x="1" y="1"/>
                    <a:pt x="1" y="1"/>
                    <a:pt x="1" y="1"/>
                  </a:cubicBezTo>
                  <a:cubicBezTo>
                    <a:pt x="1" y="2"/>
                    <a:pt x="1" y="2"/>
                    <a:pt x="1" y="2"/>
                  </a:cubicBezTo>
                  <a:cubicBezTo>
                    <a:pt x="1" y="2"/>
                    <a:pt x="0" y="3"/>
                    <a:pt x="0" y="3"/>
                  </a:cubicBezTo>
                  <a:cubicBezTo>
                    <a:pt x="1" y="3"/>
                    <a:pt x="1" y="3"/>
                    <a:pt x="1" y="3"/>
                  </a:cubicBezTo>
                  <a:cubicBezTo>
                    <a:pt x="1" y="4"/>
                    <a:pt x="1" y="5"/>
                    <a:pt x="2" y="5"/>
                  </a:cubicBezTo>
                  <a:cubicBezTo>
                    <a:pt x="2" y="6"/>
                    <a:pt x="3" y="6"/>
                    <a:pt x="3" y="6"/>
                  </a:cubicBezTo>
                  <a:cubicBezTo>
                    <a:pt x="4" y="6"/>
                    <a:pt x="4" y="6"/>
                    <a:pt x="5" y="5"/>
                  </a:cubicBezTo>
                  <a:cubicBezTo>
                    <a:pt x="5" y="5"/>
                    <a:pt x="5" y="5"/>
                    <a:pt x="5" y="5"/>
                  </a:cubicBezTo>
                  <a:cubicBezTo>
                    <a:pt x="5" y="5"/>
                    <a:pt x="5" y="5"/>
                    <a:pt x="5" y="4"/>
                  </a:cubicBezTo>
                  <a:cubicBezTo>
                    <a:pt x="6" y="4"/>
                    <a:pt x="6" y="4"/>
                    <a:pt x="6" y="4"/>
                  </a:cubicBezTo>
                  <a:cubicBezTo>
                    <a:pt x="6" y="4"/>
                    <a:pt x="6" y="4"/>
                    <a:pt x="6" y="4"/>
                  </a:cubicBezTo>
                  <a:cubicBezTo>
                    <a:pt x="6" y="3"/>
                    <a:pt x="6" y="2"/>
                    <a:pt x="5" y="1"/>
                  </a:cubicBezTo>
                  <a:cubicBezTo>
                    <a:pt x="5" y="1"/>
                    <a:pt x="5" y="1"/>
                    <a:pt x="5" y="1"/>
                  </a:cubicBezTo>
                  <a:cubicBezTo>
                    <a:pt x="5" y="1"/>
                    <a:pt x="5" y="1"/>
                    <a:pt x="5" y="1"/>
                  </a:cubicBezTo>
                  <a:cubicBezTo>
                    <a:pt x="4" y="0"/>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8" name="Freeform 3223">
              <a:extLst>
                <a:ext uri="{FF2B5EF4-FFF2-40B4-BE49-F238E27FC236}">
                  <a16:creationId xmlns:a16="http://schemas.microsoft.com/office/drawing/2014/main" id="{9900D617-2E5B-9B60-D17C-A254CDB431FB}"/>
                </a:ext>
              </a:extLst>
            </p:cNvPr>
            <p:cNvSpPr>
              <a:spLocks/>
            </p:cNvSpPr>
            <p:nvPr/>
          </p:nvSpPr>
          <p:spPr bwMode="auto">
            <a:xfrm>
              <a:off x="9113112" y="372270"/>
              <a:ext cx="33106" cy="38623"/>
            </a:xfrm>
            <a:custGeom>
              <a:avLst/>
              <a:gdLst>
                <a:gd name="T0" fmla="*/ 2 w 5"/>
                <a:gd name="T1" fmla="*/ 0 h 6"/>
                <a:gd name="T2" fmla="*/ 0 w 5"/>
                <a:gd name="T3" fmla="*/ 2 h 6"/>
                <a:gd name="T4" fmla="*/ 0 w 5"/>
                <a:gd name="T5" fmla="*/ 4 h 6"/>
                <a:gd name="T6" fmla="*/ 0 w 5"/>
                <a:gd name="T7" fmla="*/ 4 h 6"/>
                <a:gd name="T8" fmla="*/ 0 w 5"/>
                <a:gd name="T9" fmla="*/ 5 h 6"/>
                <a:gd name="T10" fmla="*/ 1 w 5"/>
                <a:gd name="T11" fmla="*/ 5 h 6"/>
                <a:gd name="T12" fmla="*/ 1 w 5"/>
                <a:gd name="T13" fmla="*/ 5 h 6"/>
                <a:gd name="T14" fmla="*/ 2 w 5"/>
                <a:gd name="T15" fmla="*/ 6 h 6"/>
                <a:gd name="T16" fmla="*/ 2 w 5"/>
                <a:gd name="T17" fmla="*/ 6 h 6"/>
                <a:gd name="T18" fmla="*/ 2 w 5"/>
                <a:gd name="T19" fmla="*/ 6 h 6"/>
                <a:gd name="T20" fmla="*/ 4 w 5"/>
                <a:gd name="T21" fmla="*/ 5 h 6"/>
                <a:gd name="T22" fmla="*/ 5 w 5"/>
                <a:gd name="T23" fmla="*/ 5 h 6"/>
                <a:gd name="T24" fmla="*/ 5 w 5"/>
                <a:gd name="T25" fmla="*/ 5 h 6"/>
                <a:gd name="T26" fmla="*/ 5 w 5"/>
                <a:gd name="T27" fmla="*/ 4 h 6"/>
                <a:gd name="T28" fmla="*/ 5 w 5"/>
                <a:gd name="T29" fmla="*/ 3 h 6"/>
                <a:gd name="T30" fmla="*/ 4 w 5"/>
                <a:gd name="T31" fmla="*/ 1 h 6"/>
                <a:gd name="T32" fmla="*/ 2 w 5"/>
                <a:gd name="T3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 h="6">
                  <a:moveTo>
                    <a:pt x="2" y="0"/>
                  </a:moveTo>
                  <a:cubicBezTo>
                    <a:pt x="2" y="0"/>
                    <a:pt x="1" y="1"/>
                    <a:pt x="0" y="2"/>
                  </a:cubicBezTo>
                  <a:cubicBezTo>
                    <a:pt x="0" y="2"/>
                    <a:pt x="0" y="3"/>
                    <a:pt x="0" y="4"/>
                  </a:cubicBezTo>
                  <a:cubicBezTo>
                    <a:pt x="0" y="4"/>
                    <a:pt x="0" y="4"/>
                    <a:pt x="0" y="4"/>
                  </a:cubicBezTo>
                  <a:cubicBezTo>
                    <a:pt x="0" y="5"/>
                    <a:pt x="0" y="5"/>
                    <a:pt x="0" y="5"/>
                  </a:cubicBezTo>
                  <a:cubicBezTo>
                    <a:pt x="1" y="5"/>
                    <a:pt x="1" y="5"/>
                    <a:pt x="1" y="5"/>
                  </a:cubicBezTo>
                  <a:cubicBezTo>
                    <a:pt x="1" y="5"/>
                    <a:pt x="1" y="5"/>
                    <a:pt x="1" y="5"/>
                  </a:cubicBezTo>
                  <a:cubicBezTo>
                    <a:pt x="1" y="6"/>
                    <a:pt x="1" y="6"/>
                    <a:pt x="2" y="6"/>
                  </a:cubicBezTo>
                  <a:cubicBezTo>
                    <a:pt x="2" y="6"/>
                    <a:pt x="2" y="6"/>
                    <a:pt x="2" y="6"/>
                  </a:cubicBezTo>
                  <a:cubicBezTo>
                    <a:pt x="2" y="6"/>
                    <a:pt x="2" y="6"/>
                    <a:pt x="2" y="6"/>
                  </a:cubicBezTo>
                  <a:cubicBezTo>
                    <a:pt x="3" y="6"/>
                    <a:pt x="4" y="6"/>
                    <a:pt x="4" y="5"/>
                  </a:cubicBezTo>
                  <a:cubicBezTo>
                    <a:pt x="4" y="5"/>
                    <a:pt x="5" y="5"/>
                    <a:pt x="5" y="5"/>
                  </a:cubicBezTo>
                  <a:cubicBezTo>
                    <a:pt x="5" y="5"/>
                    <a:pt x="5" y="5"/>
                    <a:pt x="5" y="5"/>
                  </a:cubicBezTo>
                  <a:cubicBezTo>
                    <a:pt x="5" y="4"/>
                    <a:pt x="5" y="4"/>
                    <a:pt x="5" y="4"/>
                  </a:cubicBezTo>
                  <a:cubicBezTo>
                    <a:pt x="5" y="4"/>
                    <a:pt x="5" y="3"/>
                    <a:pt x="5" y="3"/>
                  </a:cubicBezTo>
                  <a:cubicBezTo>
                    <a:pt x="5" y="2"/>
                    <a:pt x="5" y="1"/>
                    <a:pt x="4" y="1"/>
                  </a:cubicBezTo>
                  <a:cubicBezTo>
                    <a:pt x="4" y="1"/>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9" name="Freeform 3224">
              <a:extLst>
                <a:ext uri="{FF2B5EF4-FFF2-40B4-BE49-F238E27FC236}">
                  <a16:creationId xmlns:a16="http://schemas.microsoft.com/office/drawing/2014/main" id="{C348ADB5-8982-A97B-FB19-532675ED15F7}"/>
                </a:ext>
              </a:extLst>
            </p:cNvPr>
            <p:cNvSpPr>
              <a:spLocks/>
            </p:cNvSpPr>
            <p:nvPr/>
          </p:nvSpPr>
          <p:spPr bwMode="auto">
            <a:xfrm>
              <a:off x="9648322" y="871614"/>
              <a:ext cx="41382" cy="33106"/>
            </a:xfrm>
            <a:custGeom>
              <a:avLst/>
              <a:gdLst>
                <a:gd name="T0" fmla="*/ 3 w 6"/>
                <a:gd name="T1" fmla="*/ 0 h 5"/>
                <a:gd name="T2" fmla="*/ 1 w 6"/>
                <a:gd name="T3" fmla="*/ 0 h 5"/>
                <a:gd name="T4" fmla="*/ 1 w 6"/>
                <a:gd name="T5" fmla="*/ 1 h 5"/>
                <a:gd name="T6" fmla="*/ 0 w 6"/>
                <a:gd name="T7" fmla="*/ 1 h 5"/>
                <a:gd name="T8" fmla="*/ 0 w 6"/>
                <a:gd name="T9" fmla="*/ 3 h 5"/>
                <a:gd name="T10" fmla="*/ 0 w 6"/>
                <a:gd name="T11" fmla="*/ 3 h 5"/>
                <a:gd name="T12" fmla="*/ 1 w 6"/>
                <a:gd name="T13" fmla="*/ 4 h 5"/>
                <a:gd name="T14" fmla="*/ 3 w 6"/>
                <a:gd name="T15" fmla="*/ 5 h 5"/>
                <a:gd name="T16" fmla="*/ 5 w 6"/>
                <a:gd name="T17" fmla="*/ 4 h 5"/>
                <a:gd name="T18" fmla="*/ 4 w 6"/>
                <a:gd name="T19" fmla="*/ 0 h 5"/>
                <a:gd name="T20" fmla="*/ 3 w 6"/>
                <a:gd name="T2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5">
                  <a:moveTo>
                    <a:pt x="3" y="0"/>
                  </a:moveTo>
                  <a:cubicBezTo>
                    <a:pt x="2" y="0"/>
                    <a:pt x="1" y="0"/>
                    <a:pt x="1" y="0"/>
                  </a:cubicBezTo>
                  <a:cubicBezTo>
                    <a:pt x="1" y="0"/>
                    <a:pt x="1" y="0"/>
                    <a:pt x="1" y="1"/>
                  </a:cubicBezTo>
                  <a:cubicBezTo>
                    <a:pt x="1" y="1"/>
                    <a:pt x="1" y="1"/>
                    <a:pt x="0" y="1"/>
                  </a:cubicBezTo>
                  <a:cubicBezTo>
                    <a:pt x="0" y="1"/>
                    <a:pt x="0" y="2"/>
                    <a:pt x="0" y="3"/>
                  </a:cubicBezTo>
                  <a:cubicBezTo>
                    <a:pt x="0" y="3"/>
                    <a:pt x="0" y="3"/>
                    <a:pt x="0" y="3"/>
                  </a:cubicBezTo>
                  <a:cubicBezTo>
                    <a:pt x="0" y="4"/>
                    <a:pt x="1" y="4"/>
                    <a:pt x="1" y="4"/>
                  </a:cubicBezTo>
                  <a:cubicBezTo>
                    <a:pt x="2" y="5"/>
                    <a:pt x="2" y="5"/>
                    <a:pt x="3" y="5"/>
                  </a:cubicBezTo>
                  <a:cubicBezTo>
                    <a:pt x="4" y="5"/>
                    <a:pt x="4" y="5"/>
                    <a:pt x="5" y="4"/>
                  </a:cubicBezTo>
                  <a:cubicBezTo>
                    <a:pt x="6" y="3"/>
                    <a:pt x="6" y="1"/>
                    <a:pt x="4" y="0"/>
                  </a:cubicBezTo>
                  <a:cubicBezTo>
                    <a:pt x="4"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0" name="Freeform 3225">
              <a:extLst>
                <a:ext uri="{FF2B5EF4-FFF2-40B4-BE49-F238E27FC236}">
                  <a16:creationId xmlns:a16="http://schemas.microsoft.com/office/drawing/2014/main" id="{D21F6FAC-1DD1-E1C9-102A-B73D3E439C21}"/>
                </a:ext>
              </a:extLst>
            </p:cNvPr>
            <p:cNvSpPr>
              <a:spLocks/>
            </p:cNvSpPr>
            <p:nvPr/>
          </p:nvSpPr>
          <p:spPr bwMode="auto">
            <a:xfrm>
              <a:off x="7121252" y="-118799"/>
              <a:ext cx="38623" cy="38623"/>
            </a:xfrm>
            <a:custGeom>
              <a:avLst/>
              <a:gdLst>
                <a:gd name="T0" fmla="*/ 3 w 6"/>
                <a:gd name="T1" fmla="*/ 0 h 6"/>
                <a:gd name="T2" fmla="*/ 0 w 6"/>
                <a:gd name="T3" fmla="*/ 1 h 6"/>
                <a:gd name="T4" fmla="*/ 0 w 6"/>
                <a:gd name="T5" fmla="*/ 1 h 6"/>
                <a:gd name="T6" fmla="*/ 0 w 6"/>
                <a:gd name="T7" fmla="*/ 2 h 6"/>
                <a:gd name="T8" fmla="*/ 1 w 6"/>
                <a:gd name="T9" fmla="*/ 5 h 6"/>
                <a:gd name="T10" fmla="*/ 2 w 6"/>
                <a:gd name="T11" fmla="*/ 6 h 6"/>
                <a:gd name="T12" fmla="*/ 3 w 6"/>
                <a:gd name="T13" fmla="*/ 6 h 6"/>
                <a:gd name="T14" fmla="*/ 3 w 6"/>
                <a:gd name="T15" fmla="*/ 6 h 6"/>
                <a:gd name="T16" fmla="*/ 4 w 6"/>
                <a:gd name="T17" fmla="*/ 5 h 6"/>
                <a:gd name="T18" fmla="*/ 4 w 6"/>
                <a:gd name="T19" fmla="*/ 5 h 6"/>
                <a:gd name="T20" fmla="*/ 5 w 6"/>
                <a:gd name="T21" fmla="*/ 5 h 6"/>
                <a:gd name="T22" fmla="*/ 4 w 6"/>
                <a:gd name="T23" fmla="*/ 1 h 6"/>
                <a:gd name="T24" fmla="*/ 3 w 6"/>
                <a:gd name="T2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6">
                  <a:moveTo>
                    <a:pt x="3" y="0"/>
                  </a:moveTo>
                  <a:cubicBezTo>
                    <a:pt x="2" y="0"/>
                    <a:pt x="1" y="1"/>
                    <a:pt x="0" y="1"/>
                  </a:cubicBezTo>
                  <a:cubicBezTo>
                    <a:pt x="0" y="1"/>
                    <a:pt x="0" y="1"/>
                    <a:pt x="0" y="1"/>
                  </a:cubicBezTo>
                  <a:cubicBezTo>
                    <a:pt x="0" y="2"/>
                    <a:pt x="0" y="2"/>
                    <a:pt x="0" y="2"/>
                  </a:cubicBezTo>
                  <a:cubicBezTo>
                    <a:pt x="0" y="3"/>
                    <a:pt x="0" y="4"/>
                    <a:pt x="1" y="5"/>
                  </a:cubicBezTo>
                  <a:cubicBezTo>
                    <a:pt x="1" y="5"/>
                    <a:pt x="2" y="6"/>
                    <a:pt x="2" y="6"/>
                  </a:cubicBezTo>
                  <a:cubicBezTo>
                    <a:pt x="2" y="6"/>
                    <a:pt x="3" y="6"/>
                    <a:pt x="3" y="6"/>
                  </a:cubicBezTo>
                  <a:cubicBezTo>
                    <a:pt x="3" y="6"/>
                    <a:pt x="3" y="6"/>
                    <a:pt x="3" y="6"/>
                  </a:cubicBezTo>
                  <a:cubicBezTo>
                    <a:pt x="3" y="6"/>
                    <a:pt x="4" y="6"/>
                    <a:pt x="4" y="5"/>
                  </a:cubicBezTo>
                  <a:cubicBezTo>
                    <a:pt x="4" y="5"/>
                    <a:pt x="4" y="5"/>
                    <a:pt x="4" y="5"/>
                  </a:cubicBezTo>
                  <a:cubicBezTo>
                    <a:pt x="4" y="5"/>
                    <a:pt x="5" y="5"/>
                    <a:pt x="5" y="5"/>
                  </a:cubicBezTo>
                  <a:cubicBezTo>
                    <a:pt x="6" y="3"/>
                    <a:pt x="5" y="2"/>
                    <a:pt x="4" y="1"/>
                  </a:cubicBezTo>
                  <a:cubicBezTo>
                    <a:pt x="4"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1" name="Freeform 3226">
              <a:extLst>
                <a:ext uri="{FF2B5EF4-FFF2-40B4-BE49-F238E27FC236}">
                  <a16:creationId xmlns:a16="http://schemas.microsoft.com/office/drawing/2014/main" id="{60378028-9BB4-A1C6-3B1C-47A3CAC9FC1C}"/>
                </a:ext>
              </a:extLst>
            </p:cNvPr>
            <p:cNvSpPr>
              <a:spLocks/>
            </p:cNvSpPr>
            <p:nvPr/>
          </p:nvSpPr>
          <p:spPr bwMode="auto">
            <a:xfrm>
              <a:off x="7278504" y="137771"/>
              <a:ext cx="24829" cy="24829"/>
            </a:xfrm>
            <a:custGeom>
              <a:avLst/>
              <a:gdLst>
                <a:gd name="T0" fmla="*/ 2 w 4"/>
                <a:gd name="T1" fmla="*/ 0 h 4"/>
                <a:gd name="T2" fmla="*/ 1 w 4"/>
                <a:gd name="T3" fmla="*/ 0 h 4"/>
                <a:gd name="T4" fmla="*/ 0 w 4"/>
                <a:gd name="T5" fmla="*/ 0 h 4"/>
                <a:gd name="T6" fmla="*/ 0 w 4"/>
                <a:gd name="T7" fmla="*/ 1 h 4"/>
                <a:gd name="T8" fmla="*/ 0 w 4"/>
                <a:gd name="T9" fmla="*/ 2 h 4"/>
                <a:gd name="T10" fmla="*/ 0 w 4"/>
                <a:gd name="T11" fmla="*/ 2 h 4"/>
                <a:gd name="T12" fmla="*/ 0 w 4"/>
                <a:gd name="T13" fmla="*/ 3 h 4"/>
                <a:gd name="T14" fmla="*/ 0 w 4"/>
                <a:gd name="T15" fmla="*/ 3 h 4"/>
                <a:gd name="T16" fmla="*/ 0 w 4"/>
                <a:gd name="T17" fmla="*/ 3 h 4"/>
                <a:gd name="T18" fmla="*/ 2 w 4"/>
                <a:gd name="T19" fmla="*/ 4 h 4"/>
                <a:gd name="T20" fmla="*/ 3 w 4"/>
                <a:gd name="T21" fmla="*/ 3 h 4"/>
                <a:gd name="T22" fmla="*/ 3 w 4"/>
                <a:gd name="T23" fmla="*/ 3 h 4"/>
                <a:gd name="T24" fmla="*/ 3 w 4"/>
                <a:gd name="T25" fmla="*/ 2 h 4"/>
                <a:gd name="T26" fmla="*/ 4 w 4"/>
                <a:gd name="T27" fmla="*/ 2 h 4"/>
                <a:gd name="T28" fmla="*/ 4 w 4"/>
                <a:gd name="T29" fmla="*/ 2 h 4"/>
                <a:gd name="T30" fmla="*/ 3 w 4"/>
                <a:gd name="T31" fmla="*/ 0 h 4"/>
                <a:gd name="T32" fmla="*/ 2 w 4"/>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4">
                  <a:moveTo>
                    <a:pt x="2" y="0"/>
                  </a:moveTo>
                  <a:cubicBezTo>
                    <a:pt x="1" y="0"/>
                    <a:pt x="1" y="0"/>
                    <a:pt x="1" y="0"/>
                  </a:cubicBezTo>
                  <a:cubicBezTo>
                    <a:pt x="1" y="0"/>
                    <a:pt x="1" y="0"/>
                    <a:pt x="0" y="0"/>
                  </a:cubicBezTo>
                  <a:cubicBezTo>
                    <a:pt x="0" y="0"/>
                    <a:pt x="0" y="0"/>
                    <a:pt x="0" y="1"/>
                  </a:cubicBezTo>
                  <a:cubicBezTo>
                    <a:pt x="0" y="1"/>
                    <a:pt x="0" y="1"/>
                    <a:pt x="0" y="2"/>
                  </a:cubicBezTo>
                  <a:cubicBezTo>
                    <a:pt x="0" y="2"/>
                    <a:pt x="0" y="2"/>
                    <a:pt x="0" y="2"/>
                  </a:cubicBezTo>
                  <a:cubicBezTo>
                    <a:pt x="0" y="2"/>
                    <a:pt x="0" y="2"/>
                    <a:pt x="0" y="3"/>
                  </a:cubicBezTo>
                  <a:cubicBezTo>
                    <a:pt x="0" y="3"/>
                    <a:pt x="0" y="3"/>
                    <a:pt x="0" y="3"/>
                  </a:cubicBezTo>
                  <a:cubicBezTo>
                    <a:pt x="0" y="3"/>
                    <a:pt x="0" y="3"/>
                    <a:pt x="0" y="3"/>
                  </a:cubicBezTo>
                  <a:cubicBezTo>
                    <a:pt x="1" y="4"/>
                    <a:pt x="1" y="4"/>
                    <a:pt x="2" y="4"/>
                  </a:cubicBezTo>
                  <a:cubicBezTo>
                    <a:pt x="2" y="4"/>
                    <a:pt x="3" y="3"/>
                    <a:pt x="3" y="3"/>
                  </a:cubicBezTo>
                  <a:cubicBezTo>
                    <a:pt x="3" y="3"/>
                    <a:pt x="3" y="3"/>
                    <a:pt x="3" y="3"/>
                  </a:cubicBezTo>
                  <a:cubicBezTo>
                    <a:pt x="3" y="3"/>
                    <a:pt x="3" y="2"/>
                    <a:pt x="3" y="2"/>
                  </a:cubicBezTo>
                  <a:cubicBezTo>
                    <a:pt x="3" y="2"/>
                    <a:pt x="3" y="2"/>
                    <a:pt x="4" y="2"/>
                  </a:cubicBezTo>
                  <a:cubicBezTo>
                    <a:pt x="4" y="2"/>
                    <a:pt x="4" y="2"/>
                    <a:pt x="4" y="2"/>
                  </a:cubicBezTo>
                  <a:cubicBezTo>
                    <a:pt x="4" y="1"/>
                    <a:pt x="3" y="1"/>
                    <a:pt x="3"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2" name="Freeform 3227">
              <a:extLst>
                <a:ext uri="{FF2B5EF4-FFF2-40B4-BE49-F238E27FC236}">
                  <a16:creationId xmlns:a16="http://schemas.microsoft.com/office/drawing/2014/main" id="{376B5FE1-3D03-4E6B-C7E4-1DE4FD7B715E}"/>
                </a:ext>
              </a:extLst>
            </p:cNvPr>
            <p:cNvSpPr>
              <a:spLocks/>
            </p:cNvSpPr>
            <p:nvPr/>
          </p:nvSpPr>
          <p:spPr bwMode="auto">
            <a:xfrm>
              <a:off x="6897788" y="-242945"/>
              <a:ext cx="24829" cy="24829"/>
            </a:xfrm>
            <a:custGeom>
              <a:avLst/>
              <a:gdLst>
                <a:gd name="T0" fmla="*/ 2 w 4"/>
                <a:gd name="T1" fmla="*/ 0 h 4"/>
                <a:gd name="T2" fmla="*/ 0 w 4"/>
                <a:gd name="T3" fmla="*/ 1 h 4"/>
                <a:gd name="T4" fmla="*/ 1 w 4"/>
                <a:gd name="T5" fmla="*/ 4 h 4"/>
                <a:gd name="T6" fmla="*/ 2 w 4"/>
                <a:gd name="T7" fmla="*/ 4 h 4"/>
                <a:gd name="T8" fmla="*/ 3 w 4"/>
                <a:gd name="T9" fmla="*/ 4 h 4"/>
                <a:gd name="T10" fmla="*/ 3 w 4"/>
                <a:gd name="T11" fmla="*/ 4 h 4"/>
                <a:gd name="T12" fmla="*/ 3 w 4"/>
                <a:gd name="T13" fmla="*/ 3 h 4"/>
                <a:gd name="T14" fmla="*/ 3 w 4"/>
                <a:gd name="T15" fmla="*/ 3 h 4"/>
                <a:gd name="T16" fmla="*/ 4 w 4"/>
                <a:gd name="T17" fmla="*/ 3 h 4"/>
                <a:gd name="T18" fmla="*/ 3 w 4"/>
                <a:gd name="T19" fmla="*/ 1 h 4"/>
                <a:gd name="T20" fmla="*/ 2 w 4"/>
                <a:gd name="T2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4">
                  <a:moveTo>
                    <a:pt x="2" y="0"/>
                  </a:moveTo>
                  <a:cubicBezTo>
                    <a:pt x="1" y="0"/>
                    <a:pt x="1" y="1"/>
                    <a:pt x="0" y="1"/>
                  </a:cubicBezTo>
                  <a:cubicBezTo>
                    <a:pt x="0" y="2"/>
                    <a:pt x="0" y="3"/>
                    <a:pt x="1" y="4"/>
                  </a:cubicBezTo>
                  <a:cubicBezTo>
                    <a:pt x="1" y="4"/>
                    <a:pt x="1" y="4"/>
                    <a:pt x="2" y="4"/>
                  </a:cubicBezTo>
                  <a:cubicBezTo>
                    <a:pt x="2" y="4"/>
                    <a:pt x="2" y="4"/>
                    <a:pt x="3" y="4"/>
                  </a:cubicBezTo>
                  <a:cubicBezTo>
                    <a:pt x="3" y="4"/>
                    <a:pt x="3" y="4"/>
                    <a:pt x="3" y="4"/>
                  </a:cubicBezTo>
                  <a:cubicBezTo>
                    <a:pt x="3" y="4"/>
                    <a:pt x="3" y="4"/>
                    <a:pt x="3" y="3"/>
                  </a:cubicBezTo>
                  <a:cubicBezTo>
                    <a:pt x="3" y="3"/>
                    <a:pt x="3" y="3"/>
                    <a:pt x="3" y="3"/>
                  </a:cubicBezTo>
                  <a:cubicBezTo>
                    <a:pt x="4" y="3"/>
                    <a:pt x="4" y="3"/>
                    <a:pt x="4" y="3"/>
                  </a:cubicBezTo>
                  <a:cubicBezTo>
                    <a:pt x="4" y="2"/>
                    <a:pt x="4" y="1"/>
                    <a:pt x="3" y="1"/>
                  </a:cubicBezTo>
                  <a:cubicBezTo>
                    <a:pt x="3"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3" name="Freeform 3228">
              <a:extLst>
                <a:ext uri="{FF2B5EF4-FFF2-40B4-BE49-F238E27FC236}">
                  <a16:creationId xmlns:a16="http://schemas.microsoft.com/office/drawing/2014/main" id="{48AD4282-D5BA-0A2B-BEDB-A47334B15041}"/>
                </a:ext>
              </a:extLst>
            </p:cNvPr>
            <p:cNvSpPr>
              <a:spLocks/>
            </p:cNvSpPr>
            <p:nvPr/>
          </p:nvSpPr>
          <p:spPr bwMode="auto">
            <a:xfrm>
              <a:off x="7107458" y="137771"/>
              <a:ext cx="24829" cy="24829"/>
            </a:xfrm>
            <a:custGeom>
              <a:avLst/>
              <a:gdLst>
                <a:gd name="T0" fmla="*/ 2 w 4"/>
                <a:gd name="T1" fmla="*/ 0 h 4"/>
                <a:gd name="T2" fmla="*/ 2 w 4"/>
                <a:gd name="T3" fmla="*/ 0 h 4"/>
                <a:gd name="T4" fmla="*/ 1 w 4"/>
                <a:gd name="T5" fmla="*/ 0 h 4"/>
                <a:gd name="T6" fmla="*/ 1 w 4"/>
                <a:gd name="T7" fmla="*/ 1 h 4"/>
                <a:gd name="T8" fmla="*/ 1 w 4"/>
                <a:gd name="T9" fmla="*/ 3 h 4"/>
                <a:gd name="T10" fmla="*/ 1 w 4"/>
                <a:gd name="T11" fmla="*/ 3 h 4"/>
                <a:gd name="T12" fmla="*/ 2 w 4"/>
                <a:gd name="T13" fmla="*/ 4 h 4"/>
                <a:gd name="T14" fmla="*/ 2 w 4"/>
                <a:gd name="T15" fmla="*/ 4 h 4"/>
                <a:gd name="T16" fmla="*/ 3 w 4"/>
                <a:gd name="T17" fmla="*/ 4 h 4"/>
                <a:gd name="T18" fmla="*/ 3 w 4"/>
                <a:gd name="T19" fmla="*/ 3 h 4"/>
                <a:gd name="T20" fmla="*/ 4 w 4"/>
                <a:gd name="T21" fmla="*/ 3 h 4"/>
                <a:gd name="T22" fmla="*/ 4 w 4"/>
                <a:gd name="T23" fmla="*/ 2 h 4"/>
                <a:gd name="T24" fmla="*/ 4 w 4"/>
                <a:gd name="T25" fmla="*/ 2 h 4"/>
                <a:gd name="T26" fmla="*/ 3 w 4"/>
                <a:gd name="T27" fmla="*/ 0 h 4"/>
                <a:gd name="T28" fmla="*/ 3 w 4"/>
                <a:gd name="T29" fmla="*/ 0 h 4"/>
                <a:gd name="T30" fmla="*/ 2 w 4"/>
                <a:gd name="T31" fmla="*/ 0 h 4"/>
                <a:gd name="T32" fmla="*/ 2 w 4"/>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4">
                  <a:moveTo>
                    <a:pt x="2" y="0"/>
                  </a:moveTo>
                  <a:cubicBezTo>
                    <a:pt x="2" y="0"/>
                    <a:pt x="2" y="0"/>
                    <a:pt x="2" y="0"/>
                  </a:cubicBezTo>
                  <a:cubicBezTo>
                    <a:pt x="1" y="0"/>
                    <a:pt x="1" y="0"/>
                    <a:pt x="1" y="0"/>
                  </a:cubicBezTo>
                  <a:cubicBezTo>
                    <a:pt x="1" y="0"/>
                    <a:pt x="1" y="0"/>
                    <a:pt x="1" y="1"/>
                  </a:cubicBezTo>
                  <a:cubicBezTo>
                    <a:pt x="0" y="2"/>
                    <a:pt x="0" y="3"/>
                    <a:pt x="1" y="3"/>
                  </a:cubicBezTo>
                  <a:cubicBezTo>
                    <a:pt x="1" y="3"/>
                    <a:pt x="1" y="3"/>
                    <a:pt x="1" y="3"/>
                  </a:cubicBezTo>
                  <a:cubicBezTo>
                    <a:pt x="1" y="3"/>
                    <a:pt x="1" y="3"/>
                    <a:pt x="2" y="4"/>
                  </a:cubicBezTo>
                  <a:cubicBezTo>
                    <a:pt x="2" y="4"/>
                    <a:pt x="2" y="4"/>
                    <a:pt x="2" y="4"/>
                  </a:cubicBezTo>
                  <a:cubicBezTo>
                    <a:pt x="3" y="4"/>
                    <a:pt x="3" y="4"/>
                    <a:pt x="3" y="4"/>
                  </a:cubicBezTo>
                  <a:cubicBezTo>
                    <a:pt x="3" y="3"/>
                    <a:pt x="3" y="3"/>
                    <a:pt x="3" y="3"/>
                  </a:cubicBezTo>
                  <a:cubicBezTo>
                    <a:pt x="4" y="3"/>
                    <a:pt x="4" y="3"/>
                    <a:pt x="4" y="3"/>
                  </a:cubicBezTo>
                  <a:cubicBezTo>
                    <a:pt x="4" y="3"/>
                    <a:pt x="4" y="2"/>
                    <a:pt x="4" y="2"/>
                  </a:cubicBezTo>
                  <a:cubicBezTo>
                    <a:pt x="4" y="2"/>
                    <a:pt x="4" y="2"/>
                    <a:pt x="4" y="2"/>
                  </a:cubicBezTo>
                  <a:cubicBezTo>
                    <a:pt x="4" y="1"/>
                    <a:pt x="4" y="0"/>
                    <a:pt x="3" y="0"/>
                  </a:cubicBezTo>
                  <a:cubicBezTo>
                    <a:pt x="3" y="0"/>
                    <a:pt x="3" y="0"/>
                    <a:pt x="3" y="0"/>
                  </a:cubicBezTo>
                  <a:cubicBezTo>
                    <a:pt x="3" y="0"/>
                    <a:pt x="3"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4" name="Freeform 3229">
              <a:extLst>
                <a:ext uri="{FF2B5EF4-FFF2-40B4-BE49-F238E27FC236}">
                  <a16:creationId xmlns:a16="http://schemas.microsoft.com/office/drawing/2014/main" id="{8B51ABB8-144A-46D9-FF0E-36C12490A8C2}"/>
                </a:ext>
              </a:extLst>
            </p:cNvPr>
            <p:cNvSpPr>
              <a:spLocks/>
            </p:cNvSpPr>
            <p:nvPr/>
          </p:nvSpPr>
          <p:spPr bwMode="auto">
            <a:xfrm>
              <a:off x="7303333" y="728156"/>
              <a:ext cx="27588" cy="24829"/>
            </a:xfrm>
            <a:custGeom>
              <a:avLst/>
              <a:gdLst>
                <a:gd name="T0" fmla="*/ 2 w 4"/>
                <a:gd name="T1" fmla="*/ 0 h 4"/>
                <a:gd name="T2" fmla="*/ 2 w 4"/>
                <a:gd name="T3" fmla="*/ 0 h 4"/>
                <a:gd name="T4" fmla="*/ 1 w 4"/>
                <a:gd name="T5" fmla="*/ 0 h 4"/>
                <a:gd name="T6" fmla="*/ 0 w 4"/>
                <a:gd name="T7" fmla="*/ 1 h 4"/>
                <a:gd name="T8" fmla="*/ 0 w 4"/>
                <a:gd name="T9" fmla="*/ 2 h 4"/>
                <a:gd name="T10" fmla="*/ 0 w 4"/>
                <a:gd name="T11" fmla="*/ 3 h 4"/>
                <a:gd name="T12" fmla="*/ 1 w 4"/>
                <a:gd name="T13" fmla="*/ 4 h 4"/>
                <a:gd name="T14" fmla="*/ 1 w 4"/>
                <a:gd name="T15" fmla="*/ 4 h 4"/>
                <a:gd name="T16" fmla="*/ 1 w 4"/>
                <a:gd name="T17" fmla="*/ 4 h 4"/>
                <a:gd name="T18" fmla="*/ 2 w 4"/>
                <a:gd name="T19" fmla="*/ 4 h 4"/>
                <a:gd name="T20" fmla="*/ 3 w 4"/>
                <a:gd name="T21" fmla="*/ 3 h 4"/>
                <a:gd name="T22" fmla="*/ 3 w 4"/>
                <a:gd name="T23" fmla="*/ 1 h 4"/>
                <a:gd name="T24" fmla="*/ 3 w 4"/>
                <a:gd name="T25" fmla="*/ 1 h 4"/>
                <a:gd name="T26" fmla="*/ 3 w 4"/>
                <a:gd name="T27" fmla="*/ 1 h 4"/>
                <a:gd name="T28" fmla="*/ 3 w 4"/>
                <a:gd name="T29" fmla="*/ 1 h 4"/>
                <a:gd name="T30" fmla="*/ 3 w 4"/>
                <a:gd name="T31" fmla="*/ 0 h 4"/>
                <a:gd name="T32" fmla="*/ 2 w 4"/>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4">
                  <a:moveTo>
                    <a:pt x="2" y="0"/>
                  </a:moveTo>
                  <a:cubicBezTo>
                    <a:pt x="2" y="0"/>
                    <a:pt x="2" y="0"/>
                    <a:pt x="2" y="0"/>
                  </a:cubicBezTo>
                  <a:cubicBezTo>
                    <a:pt x="2" y="0"/>
                    <a:pt x="1" y="0"/>
                    <a:pt x="1" y="0"/>
                  </a:cubicBezTo>
                  <a:cubicBezTo>
                    <a:pt x="1" y="0"/>
                    <a:pt x="0" y="1"/>
                    <a:pt x="0" y="1"/>
                  </a:cubicBezTo>
                  <a:cubicBezTo>
                    <a:pt x="0" y="1"/>
                    <a:pt x="0" y="2"/>
                    <a:pt x="0" y="2"/>
                  </a:cubicBezTo>
                  <a:cubicBezTo>
                    <a:pt x="0" y="3"/>
                    <a:pt x="0" y="3"/>
                    <a:pt x="0" y="3"/>
                  </a:cubicBezTo>
                  <a:cubicBezTo>
                    <a:pt x="0" y="3"/>
                    <a:pt x="0" y="4"/>
                    <a:pt x="1" y="4"/>
                  </a:cubicBezTo>
                  <a:cubicBezTo>
                    <a:pt x="1" y="4"/>
                    <a:pt x="1" y="4"/>
                    <a:pt x="1" y="4"/>
                  </a:cubicBezTo>
                  <a:cubicBezTo>
                    <a:pt x="1" y="4"/>
                    <a:pt x="1" y="4"/>
                    <a:pt x="1" y="4"/>
                  </a:cubicBezTo>
                  <a:cubicBezTo>
                    <a:pt x="1" y="4"/>
                    <a:pt x="2" y="4"/>
                    <a:pt x="2" y="4"/>
                  </a:cubicBezTo>
                  <a:cubicBezTo>
                    <a:pt x="2" y="4"/>
                    <a:pt x="3" y="4"/>
                    <a:pt x="3" y="3"/>
                  </a:cubicBezTo>
                  <a:cubicBezTo>
                    <a:pt x="4" y="3"/>
                    <a:pt x="4" y="2"/>
                    <a:pt x="3" y="1"/>
                  </a:cubicBezTo>
                  <a:cubicBezTo>
                    <a:pt x="3" y="1"/>
                    <a:pt x="3" y="1"/>
                    <a:pt x="3" y="1"/>
                  </a:cubicBezTo>
                  <a:cubicBezTo>
                    <a:pt x="3" y="1"/>
                    <a:pt x="3" y="1"/>
                    <a:pt x="3" y="1"/>
                  </a:cubicBezTo>
                  <a:cubicBezTo>
                    <a:pt x="3" y="1"/>
                    <a:pt x="3" y="1"/>
                    <a:pt x="3" y="1"/>
                  </a:cubicBezTo>
                  <a:cubicBezTo>
                    <a:pt x="3" y="0"/>
                    <a:pt x="3" y="0"/>
                    <a:pt x="3"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5" name="Freeform 3230">
              <a:extLst>
                <a:ext uri="{FF2B5EF4-FFF2-40B4-BE49-F238E27FC236}">
                  <a16:creationId xmlns:a16="http://schemas.microsoft.com/office/drawing/2014/main" id="{EE1CE3AF-3C01-7EF0-9ACB-76BA731CE807}"/>
                </a:ext>
              </a:extLst>
            </p:cNvPr>
            <p:cNvSpPr>
              <a:spLocks/>
            </p:cNvSpPr>
            <p:nvPr/>
          </p:nvSpPr>
          <p:spPr bwMode="auto">
            <a:xfrm>
              <a:off x="6883994" y="824715"/>
              <a:ext cx="27588" cy="19312"/>
            </a:xfrm>
            <a:custGeom>
              <a:avLst/>
              <a:gdLst>
                <a:gd name="T0" fmla="*/ 2 w 4"/>
                <a:gd name="T1" fmla="*/ 0 h 3"/>
                <a:gd name="T2" fmla="*/ 1 w 4"/>
                <a:gd name="T3" fmla="*/ 0 h 3"/>
                <a:gd name="T4" fmla="*/ 1 w 4"/>
                <a:gd name="T5" fmla="*/ 3 h 3"/>
                <a:gd name="T6" fmla="*/ 2 w 4"/>
                <a:gd name="T7" fmla="*/ 3 h 3"/>
                <a:gd name="T8" fmla="*/ 4 w 4"/>
                <a:gd name="T9" fmla="*/ 3 h 3"/>
                <a:gd name="T10" fmla="*/ 4 w 4"/>
                <a:gd name="T11" fmla="*/ 2 h 3"/>
                <a:gd name="T12" fmla="*/ 4 w 4"/>
                <a:gd name="T13" fmla="*/ 2 h 3"/>
                <a:gd name="T14" fmla="*/ 4 w 4"/>
                <a:gd name="T15" fmla="*/ 1 h 3"/>
                <a:gd name="T16" fmla="*/ 4 w 4"/>
                <a:gd name="T17" fmla="*/ 1 h 3"/>
                <a:gd name="T18" fmla="*/ 4 w 4"/>
                <a:gd name="T19" fmla="*/ 0 h 3"/>
                <a:gd name="T20" fmla="*/ 3 w 4"/>
                <a:gd name="T21" fmla="*/ 0 h 3"/>
                <a:gd name="T22" fmla="*/ 3 w 4"/>
                <a:gd name="T23" fmla="*/ 0 h 3"/>
                <a:gd name="T24" fmla="*/ 2 w 4"/>
                <a:gd name="T25"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3">
                  <a:moveTo>
                    <a:pt x="2" y="0"/>
                  </a:moveTo>
                  <a:cubicBezTo>
                    <a:pt x="2" y="0"/>
                    <a:pt x="1" y="0"/>
                    <a:pt x="1" y="0"/>
                  </a:cubicBezTo>
                  <a:cubicBezTo>
                    <a:pt x="0" y="1"/>
                    <a:pt x="0" y="2"/>
                    <a:pt x="1" y="3"/>
                  </a:cubicBezTo>
                  <a:cubicBezTo>
                    <a:pt x="2" y="3"/>
                    <a:pt x="2" y="3"/>
                    <a:pt x="2" y="3"/>
                  </a:cubicBezTo>
                  <a:cubicBezTo>
                    <a:pt x="3" y="3"/>
                    <a:pt x="4" y="3"/>
                    <a:pt x="4" y="3"/>
                  </a:cubicBezTo>
                  <a:cubicBezTo>
                    <a:pt x="4" y="2"/>
                    <a:pt x="4" y="2"/>
                    <a:pt x="4" y="2"/>
                  </a:cubicBezTo>
                  <a:cubicBezTo>
                    <a:pt x="4" y="2"/>
                    <a:pt x="4" y="2"/>
                    <a:pt x="4" y="2"/>
                  </a:cubicBezTo>
                  <a:cubicBezTo>
                    <a:pt x="4" y="2"/>
                    <a:pt x="4" y="1"/>
                    <a:pt x="4" y="1"/>
                  </a:cubicBezTo>
                  <a:cubicBezTo>
                    <a:pt x="4" y="1"/>
                    <a:pt x="4" y="1"/>
                    <a:pt x="4" y="1"/>
                  </a:cubicBezTo>
                  <a:cubicBezTo>
                    <a:pt x="4" y="1"/>
                    <a:pt x="4" y="0"/>
                    <a:pt x="4" y="0"/>
                  </a:cubicBezTo>
                  <a:cubicBezTo>
                    <a:pt x="4" y="0"/>
                    <a:pt x="4" y="0"/>
                    <a:pt x="3" y="0"/>
                  </a:cubicBezTo>
                  <a:cubicBezTo>
                    <a:pt x="3" y="0"/>
                    <a:pt x="3" y="0"/>
                    <a:pt x="3" y="0"/>
                  </a:cubicBezTo>
                  <a:cubicBezTo>
                    <a:pt x="3" y="0"/>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6" name="Freeform 3231">
              <a:extLst>
                <a:ext uri="{FF2B5EF4-FFF2-40B4-BE49-F238E27FC236}">
                  <a16:creationId xmlns:a16="http://schemas.microsoft.com/office/drawing/2014/main" id="{A916DDBB-45A8-D092-5CA0-990F89A7737C}"/>
                </a:ext>
              </a:extLst>
            </p:cNvPr>
            <p:cNvSpPr>
              <a:spLocks/>
            </p:cNvSpPr>
            <p:nvPr/>
          </p:nvSpPr>
          <p:spPr bwMode="auto">
            <a:xfrm>
              <a:off x="7794401" y="347440"/>
              <a:ext cx="27588" cy="24829"/>
            </a:xfrm>
            <a:custGeom>
              <a:avLst/>
              <a:gdLst>
                <a:gd name="T0" fmla="*/ 2 w 4"/>
                <a:gd name="T1" fmla="*/ 0 h 4"/>
                <a:gd name="T2" fmla="*/ 0 w 4"/>
                <a:gd name="T3" fmla="*/ 1 h 4"/>
                <a:gd name="T4" fmla="*/ 0 w 4"/>
                <a:gd name="T5" fmla="*/ 1 h 4"/>
                <a:gd name="T6" fmla="*/ 0 w 4"/>
                <a:gd name="T7" fmla="*/ 1 h 4"/>
                <a:gd name="T8" fmla="*/ 0 w 4"/>
                <a:gd name="T9" fmla="*/ 2 h 4"/>
                <a:gd name="T10" fmla="*/ 0 w 4"/>
                <a:gd name="T11" fmla="*/ 2 h 4"/>
                <a:gd name="T12" fmla="*/ 0 w 4"/>
                <a:gd name="T13" fmla="*/ 3 h 4"/>
                <a:gd name="T14" fmla="*/ 0 w 4"/>
                <a:gd name="T15" fmla="*/ 3 h 4"/>
                <a:gd name="T16" fmla="*/ 1 w 4"/>
                <a:gd name="T17" fmla="*/ 3 h 4"/>
                <a:gd name="T18" fmla="*/ 2 w 4"/>
                <a:gd name="T19" fmla="*/ 4 h 4"/>
                <a:gd name="T20" fmla="*/ 3 w 4"/>
                <a:gd name="T21" fmla="*/ 3 h 4"/>
                <a:gd name="T22" fmla="*/ 3 w 4"/>
                <a:gd name="T23" fmla="*/ 3 h 4"/>
                <a:gd name="T24" fmla="*/ 3 w 4"/>
                <a:gd name="T25" fmla="*/ 3 h 4"/>
                <a:gd name="T26" fmla="*/ 3 w 4"/>
                <a:gd name="T27" fmla="*/ 2 h 4"/>
                <a:gd name="T28" fmla="*/ 4 w 4"/>
                <a:gd name="T29" fmla="*/ 2 h 4"/>
                <a:gd name="T30" fmla="*/ 3 w 4"/>
                <a:gd name="T31" fmla="*/ 1 h 4"/>
                <a:gd name="T32" fmla="*/ 3 w 4"/>
                <a:gd name="T33" fmla="*/ 0 h 4"/>
                <a:gd name="T34" fmla="*/ 3 w 4"/>
                <a:gd name="T35" fmla="*/ 0 h 4"/>
                <a:gd name="T36" fmla="*/ 2 w 4"/>
                <a:gd name="T3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 h="4">
                  <a:moveTo>
                    <a:pt x="2" y="0"/>
                  </a:moveTo>
                  <a:cubicBezTo>
                    <a:pt x="1" y="0"/>
                    <a:pt x="0" y="0"/>
                    <a:pt x="0" y="1"/>
                  </a:cubicBezTo>
                  <a:cubicBezTo>
                    <a:pt x="0" y="1"/>
                    <a:pt x="0" y="1"/>
                    <a:pt x="0" y="1"/>
                  </a:cubicBezTo>
                  <a:cubicBezTo>
                    <a:pt x="0" y="1"/>
                    <a:pt x="0" y="1"/>
                    <a:pt x="0" y="1"/>
                  </a:cubicBezTo>
                  <a:cubicBezTo>
                    <a:pt x="0" y="1"/>
                    <a:pt x="0" y="1"/>
                    <a:pt x="0" y="2"/>
                  </a:cubicBezTo>
                  <a:cubicBezTo>
                    <a:pt x="0" y="2"/>
                    <a:pt x="0" y="2"/>
                    <a:pt x="0" y="2"/>
                  </a:cubicBezTo>
                  <a:cubicBezTo>
                    <a:pt x="0" y="2"/>
                    <a:pt x="0" y="3"/>
                    <a:pt x="0" y="3"/>
                  </a:cubicBezTo>
                  <a:cubicBezTo>
                    <a:pt x="0" y="3"/>
                    <a:pt x="0" y="3"/>
                    <a:pt x="0" y="3"/>
                  </a:cubicBezTo>
                  <a:cubicBezTo>
                    <a:pt x="0" y="3"/>
                    <a:pt x="0" y="3"/>
                    <a:pt x="1" y="3"/>
                  </a:cubicBezTo>
                  <a:cubicBezTo>
                    <a:pt x="1" y="4"/>
                    <a:pt x="1" y="4"/>
                    <a:pt x="2" y="4"/>
                  </a:cubicBezTo>
                  <a:cubicBezTo>
                    <a:pt x="2" y="4"/>
                    <a:pt x="3" y="4"/>
                    <a:pt x="3" y="3"/>
                  </a:cubicBezTo>
                  <a:cubicBezTo>
                    <a:pt x="3" y="3"/>
                    <a:pt x="3" y="3"/>
                    <a:pt x="3" y="3"/>
                  </a:cubicBezTo>
                  <a:cubicBezTo>
                    <a:pt x="3" y="3"/>
                    <a:pt x="3" y="3"/>
                    <a:pt x="3" y="3"/>
                  </a:cubicBezTo>
                  <a:cubicBezTo>
                    <a:pt x="3" y="3"/>
                    <a:pt x="3" y="3"/>
                    <a:pt x="3" y="2"/>
                  </a:cubicBezTo>
                  <a:cubicBezTo>
                    <a:pt x="4" y="2"/>
                    <a:pt x="4" y="2"/>
                    <a:pt x="4" y="2"/>
                  </a:cubicBezTo>
                  <a:cubicBezTo>
                    <a:pt x="4" y="2"/>
                    <a:pt x="3" y="1"/>
                    <a:pt x="3" y="1"/>
                  </a:cubicBezTo>
                  <a:cubicBezTo>
                    <a:pt x="3" y="1"/>
                    <a:pt x="3" y="0"/>
                    <a:pt x="3" y="0"/>
                  </a:cubicBezTo>
                  <a:cubicBezTo>
                    <a:pt x="3" y="0"/>
                    <a:pt x="3" y="0"/>
                    <a:pt x="3"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7" name="Freeform 3232">
              <a:extLst>
                <a:ext uri="{FF2B5EF4-FFF2-40B4-BE49-F238E27FC236}">
                  <a16:creationId xmlns:a16="http://schemas.microsoft.com/office/drawing/2014/main" id="{5EC2CD44-D4B7-64EF-0194-C15ABA898CB3}"/>
                </a:ext>
              </a:extLst>
            </p:cNvPr>
            <p:cNvSpPr>
              <a:spLocks/>
            </p:cNvSpPr>
            <p:nvPr/>
          </p:nvSpPr>
          <p:spPr bwMode="auto">
            <a:xfrm>
              <a:off x="8337887" y="758503"/>
              <a:ext cx="22070" cy="27588"/>
            </a:xfrm>
            <a:custGeom>
              <a:avLst/>
              <a:gdLst>
                <a:gd name="T0" fmla="*/ 2 w 3"/>
                <a:gd name="T1" fmla="*/ 0 h 4"/>
                <a:gd name="T2" fmla="*/ 1 w 3"/>
                <a:gd name="T3" fmla="*/ 0 h 4"/>
                <a:gd name="T4" fmla="*/ 0 w 3"/>
                <a:gd name="T5" fmla="*/ 1 h 4"/>
                <a:gd name="T6" fmla="*/ 0 w 3"/>
                <a:gd name="T7" fmla="*/ 1 h 4"/>
                <a:gd name="T8" fmla="*/ 0 w 3"/>
                <a:gd name="T9" fmla="*/ 1 h 4"/>
                <a:gd name="T10" fmla="*/ 0 w 3"/>
                <a:gd name="T11" fmla="*/ 3 h 4"/>
                <a:gd name="T12" fmla="*/ 0 w 3"/>
                <a:gd name="T13" fmla="*/ 3 h 4"/>
                <a:gd name="T14" fmla="*/ 0 w 3"/>
                <a:gd name="T15" fmla="*/ 4 h 4"/>
                <a:gd name="T16" fmla="*/ 2 w 3"/>
                <a:gd name="T17" fmla="*/ 4 h 4"/>
                <a:gd name="T18" fmla="*/ 3 w 3"/>
                <a:gd name="T19" fmla="*/ 3 h 4"/>
                <a:gd name="T20" fmla="*/ 3 w 3"/>
                <a:gd name="T21" fmla="*/ 3 h 4"/>
                <a:gd name="T22" fmla="*/ 3 w 3"/>
                <a:gd name="T23" fmla="*/ 2 h 4"/>
                <a:gd name="T24" fmla="*/ 3 w 3"/>
                <a:gd name="T25" fmla="*/ 2 h 4"/>
                <a:gd name="T26" fmla="*/ 3 w 3"/>
                <a:gd name="T27" fmla="*/ 2 h 4"/>
                <a:gd name="T28" fmla="*/ 3 w 3"/>
                <a:gd name="T29" fmla="*/ 2 h 4"/>
                <a:gd name="T30" fmla="*/ 3 w 3"/>
                <a:gd name="T31" fmla="*/ 1 h 4"/>
                <a:gd name="T32" fmla="*/ 3 w 3"/>
                <a:gd name="T33" fmla="*/ 1 h 4"/>
                <a:gd name="T34" fmla="*/ 2 w 3"/>
                <a:gd name="T35" fmla="*/ 0 h 4"/>
                <a:gd name="T36" fmla="*/ 2 w 3"/>
                <a:gd name="T3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 h="4">
                  <a:moveTo>
                    <a:pt x="2" y="0"/>
                  </a:moveTo>
                  <a:cubicBezTo>
                    <a:pt x="1" y="0"/>
                    <a:pt x="1" y="0"/>
                    <a:pt x="1" y="0"/>
                  </a:cubicBezTo>
                  <a:cubicBezTo>
                    <a:pt x="1" y="0"/>
                    <a:pt x="0" y="1"/>
                    <a:pt x="0" y="1"/>
                  </a:cubicBezTo>
                  <a:cubicBezTo>
                    <a:pt x="0" y="1"/>
                    <a:pt x="0" y="1"/>
                    <a:pt x="0" y="1"/>
                  </a:cubicBezTo>
                  <a:cubicBezTo>
                    <a:pt x="0" y="1"/>
                    <a:pt x="0" y="1"/>
                    <a:pt x="0" y="1"/>
                  </a:cubicBezTo>
                  <a:cubicBezTo>
                    <a:pt x="0" y="2"/>
                    <a:pt x="0" y="2"/>
                    <a:pt x="0" y="3"/>
                  </a:cubicBezTo>
                  <a:cubicBezTo>
                    <a:pt x="0" y="3"/>
                    <a:pt x="0" y="3"/>
                    <a:pt x="0" y="3"/>
                  </a:cubicBezTo>
                  <a:cubicBezTo>
                    <a:pt x="0" y="3"/>
                    <a:pt x="0" y="4"/>
                    <a:pt x="0" y="4"/>
                  </a:cubicBezTo>
                  <a:cubicBezTo>
                    <a:pt x="1" y="4"/>
                    <a:pt x="1" y="4"/>
                    <a:pt x="2" y="4"/>
                  </a:cubicBezTo>
                  <a:cubicBezTo>
                    <a:pt x="2" y="4"/>
                    <a:pt x="3" y="4"/>
                    <a:pt x="3" y="3"/>
                  </a:cubicBezTo>
                  <a:cubicBezTo>
                    <a:pt x="3" y="3"/>
                    <a:pt x="3" y="3"/>
                    <a:pt x="3" y="3"/>
                  </a:cubicBezTo>
                  <a:cubicBezTo>
                    <a:pt x="3" y="3"/>
                    <a:pt x="3" y="2"/>
                    <a:pt x="3" y="2"/>
                  </a:cubicBezTo>
                  <a:cubicBezTo>
                    <a:pt x="3" y="2"/>
                    <a:pt x="3" y="2"/>
                    <a:pt x="3" y="2"/>
                  </a:cubicBezTo>
                  <a:cubicBezTo>
                    <a:pt x="3" y="2"/>
                    <a:pt x="3" y="2"/>
                    <a:pt x="3" y="2"/>
                  </a:cubicBezTo>
                  <a:cubicBezTo>
                    <a:pt x="3" y="2"/>
                    <a:pt x="3" y="2"/>
                    <a:pt x="3" y="2"/>
                  </a:cubicBezTo>
                  <a:cubicBezTo>
                    <a:pt x="3" y="2"/>
                    <a:pt x="3" y="1"/>
                    <a:pt x="3" y="1"/>
                  </a:cubicBezTo>
                  <a:cubicBezTo>
                    <a:pt x="3" y="1"/>
                    <a:pt x="3" y="1"/>
                    <a:pt x="3" y="1"/>
                  </a:cubicBezTo>
                  <a:cubicBezTo>
                    <a:pt x="2" y="1"/>
                    <a:pt x="2"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8" name="Freeform 3233">
              <a:extLst>
                <a:ext uri="{FF2B5EF4-FFF2-40B4-BE49-F238E27FC236}">
                  <a16:creationId xmlns:a16="http://schemas.microsoft.com/office/drawing/2014/main" id="{06CE18C1-97F9-F2E5-F40A-7718E04619A4}"/>
                </a:ext>
              </a:extLst>
            </p:cNvPr>
            <p:cNvSpPr>
              <a:spLocks/>
            </p:cNvSpPr>
            <p:nvPr/>
          </p:nvSpPr>
          <p:spPr bwMode="auto">
            <a:xfrm>
              <a:off x="7998553" y="832991"/>
              <a:ext cx="24829" cy="24829"/>
            </a:xfrm>
            <a:custGeom>
              <a:avLst/>
              <a:gdLst>
                <a:gd name="T0" fmla="*/ 2 w 4"/>
                <a:gd name="T1" fmla="*/ 0 h 4"/>
                <a:gd name="T2" fmla="*/ 1 w 4"/>
                <a:gd name="T3" fmla="*/ 1 h 4"/>
                <a:gd name="T4" fmla="*/ 1 w 4"/>
                <a:gd name="T5" fmla="*/ 4 h 4"/>
                <a:gd name="T6" fmla="*/ 2 w 4"/>
                <a:gd name="T7" fmla="*/ 4 h 4"/>
                <a:gd name="T8" fmla="*/ 4 w 4"/>
                <a:gd name="T9" fmla="*/ 3 h 4"/>
                <a:gd name="T10" fmla="*/ 4 w 4"/>
                <a:gd name="T11" fmla="*/ 2 h 4"/>
                <a:gd name="T12" fmla="*/ 4 w 4"/>
                <a:gd name="T13" fmla="*/ 2 h 4"/>
                <a:gd name="T14" fmla="*/ 4 w 4"/>
                <a:gd name="T15" fmla="*/ 1 h 4"/>
                <a:gd name="T16" fmla="*/ 3 w 4"/>
                <a:gd name="T17" fmla="*/ 1 h 4"/>
                <a:gd name="T18" fmla="*/ 3 w 4"/>
                <a:gd name="T19" fmla="*/ 1 h 4"/>
                <a:gd name="T20" fmla="*/ 2 w 4"/>
                <a:gd name="T2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4">
                  <a:moveTo>
                    <a:pt x="2" y="0"/>
                  </a:moveTo>
                  <a:cubicBezTo>
                    <a:pt x="2" y="0"/>
                    <a:pt x="1" y="1"/>
                    <a:pt x="1" y="1"/>
                  </a:cubicBezTo>
                  <a:cubicBezTo>
                    <a:pt x="0" y="2"/>
                    <a:pt x="0" y="3"/>
                    <a:pt x="1" y="4"/>
                  </a:cubicBezTo>
                  <a:cubicBezTo>
                    <a:pt x="1" y="4"/>
                    <a:pt x="2" y="4"/>
                    <a:pt x="2" y="4"/>
                  </a:cubicBezTo>
                  <a:cubicBezTo>
                    <a:pt x="3" y="4"/>
                    <a:pt x="3" y="4"/>
                    <a:pt x="4" y="3"/>
                  </a:cubicBezTo>
                  <a:cubicBezTo>
                    <a:pt x="4" y="3"/>
                    <a:pt x="4" y="3"/>
                    <a:pt x="4" y="2"/>
                  </a:cubicBezTo>
                  <a:cubicBezTo>
                    <a:pt x="4" y="2"/>
                    <a:pt x="4" y="2"/>
                    <a:pt x="4" y="2"/>
                  </a:cubicBezTo>
                  <a:cubicBezTo>
                    <a:pt x="4" y="1"/>
                    <a:pt x="4" y="1"/>
                    <a:pt x="4" y="1"/>
                  </a:cubicBezTo>
                  <a:cubicBezTo>
                    <a:pt x="4" y="1"/>
                    <a:pt x="3" y="1"/>
                    <a:pt x="3" y="1"/>
                  </a:cubicBezTo>
                  <a:cubicBezTo>
                    <a:pt x="3" y="1"/>
                    <a:pt x="3" y="1"/>
                    <a:pt x="3" y="1"/>
                  </a:cubicBezTo>
                  <a:cubicBezTo>
                    <a:pt x="3" y="1"/>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9" name="Freeform 3234">
              <a:extLst>
                <a:ext uri="{FF2B5EF4-FFF2-40B4-BE49-F238E27FC236}">
                  <a16:creationId xmlns:a16="http://schemas.microsoft.com/office/drawing/2014/main" id="{BD826F9E-7608-CA47-FC3B-51348DBC6DE2}"/>
                </a:ext>
              </a:extLst>
            </p:cNvPr>
            <p:cNvSpPr>
              <a:spLocks/>
            </p:cNvSpPr>
            <p:nvPr/>
          </p:nvSpPr>
          <p:spPr bwMode="auto">
            <a:xfrm>
              <a:off x="9008278" y="1834439"/>
              <a:ext cx="44141" cy="46900"/>
            </a:xfrm>
            <a:custGeom>
              <a:avLst/>
              <a:gdLst>
                <a:gd name="T0" fmla="*/ 4 w 7"/>
                <a:gd name="T1" fmla="*/ 0 h 7"/>
                <a:gd name="T2" fmla="*/ 3 w 7"/>
                <a:gd name="T3" fmla="*/ 0 h 7"/>
                <a:gd name="T4" fmla="*/ 2 w 7"/>
                <a:gd name="T5" fmla="*/ 1 h 7"/>
                <a:gd name="T6" fmla="*/ 1 w 7"/>
                <a:gd name="T7" fmla="*/ 1 h 7"/>
                <a:gd name="T8" fmla="*/ 0 w 7"/>
                <a:gd name="T9" fmla="*/ 3 h 7"/>
                <a:gd name="T10" fmla="*/ 0 w 7"/>
                <a:gd name="T11" fmla="*/ 3 h 7"/>
                <a:gd name="T12" fmla="*/ 0 w 7"/>
                <a:gd name="T13" fmla="*/ 4 h 7"/>
                <a:gd name="T14" fmla="*/ 4 w 7"/>
                <a:gd name="T15" fmla="*/ 7 h 7"/>
                <a:gd name="T16" fmla="*/ 4 w 7"/>
                <a:gd name="T17" fmla="*/ 7 h 7"/>
                <a:gd name="T18" fmla="*/ 6 w 7"/>
                <a:gd name="T19" fmla="*/ 6 h 7"/>
                <a:gd name="T20" fmla="*/ 6 w 7"/>
                <a:gd name="T21" fmla="*/ 6 h 7"/>
                <a:gd name="T22" fmla="*/ 7 w 7"/>
                <a:gd name="T23" fmla="*/ 4 h 7"/>
                <a:gd name="T24" fmla="*/ 7 w 7"/>
                <a:gd name="T25" fmla="*/ 4 h 7"/>
                <a:gd name="T26" fmla="*/ 7 w 7"/>
                <a:gd name="T27" fmla="*/ 3 h 7"/>
                <a:gd name="T28" fmla="*/ 6 w 7"/>
                <a:gd name="T29" fmla="*/ 1 h 7"/>
                <a:gd name="T30" fmla="*/ 6 w 7"/>
                <a:gd name="T31" fmla="*/ 1 h 7"/>
                <a:gd name="T32" fmla="*/ 4 w 7"/>
                <a:gd name="T33"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 h="7">
                  <a:moveTo>
                    <a:pt x="4" y="0"/>
                  </a:moveTo>
                  <a:cubicBezTo>
                    <a:pt x="3" y="0"/>
                    <a:pt x="3" y="0"/>
                    <a:pt x="3" y="0"/>
                  </a:cubicBezTo>
                  <a:cubicBezTo>
                    <a:pt x="2" y="0"/>
                    <a:pt x="2" y="0"/>
                    <a:pt x="2" y="1"/>
                  </a:cubicBezTo>
                  <a:cubicBezTo>
                    <a:pt x="2" y="1"/>
                    <a:pt x="1" y="1"/>
                    <a:pt x="1" y="1"/>
                  </a:cubicBezTo>
                  <a:cubicBezTo>
                    <a:pt x="1" y="1"/>
                    <a:pt x="0" y="2"/>
                    <a:pt x="0" y="3"/>
                  </a:cubicBezTo>
                  <a:cubicBezTo>
                    <a:pt x="0" y="3"/>
                    <a:pt x="0" y="3"/>
                    <a:pt x="0" y="3"/>
                  </a:cubicBezTo>
                  <a:cubicBezTo>
                    <a:pt x="0" y="3"/>
                    <a:pt x="0" y="4"/>
                    <a:pt x="0" y="4"/>
                  </a:cubicBezTo>
                  <a:cubicBezTo>
                    <a:pt x="0" y="6"/>
                    <a:pt x="2" y="7"/>
                    <a:pt x="4" y="7"/>
                  </a:cubicBezTo>
                  <a:cubicBezTo>
                    <a:pt x="4" y="7"/>
                    <a:pt x="4" y="7"/>
                    <a:pt x="4" y="7"/>
                  </a:cubicBezTo>
                  <a:cubicBezTo>
                    <a:pt x="5" y="7"/>
                    <a:pt x="6" y="6"/>
                    <a:pt x="6" y="6"/>
                  </a:cubicBezTo>
                  <a:cubicBezTo>
                    <a:pt x="6" y="6"/>
                    <a:pt x="6" y="6"/>
                    <a:pt x="6" y="6"/>
                  </a:cubicBezTo>
                  <a:cubicBezTo>
                    <a:pt x="7" y="5"/>
                    <a:pt x="7" y="5"/>
                    <a:pt x="7" y="4"/>
                  </a:cubicBezTo>
                  <a:cubicBezTo>
                    <a:pt x="7" y="4"/>
                    <a:pt x="7" y="4"/>
                    <a:pt x="7" y="4"/>
                  </a:cubicBezTo>
                  <a:cubicBezTo>
                    <a:pt x="7" y="3"/>
                    <a:pt x="7" y="3"/>
                    <a:pt x="7" y="3"/>
                  </a:cubicBezTo>
                  <a:cubicBezTo>
                    <a:pt x="7" y="2"/>
                    <a:pt x="7" y="1"/>
                    <a:pt x="6" y="1"/>
                  </a:cubicBezTo>
                  <a:cubicBezTo>
                    <a:pt x="6" y="1"/>
                    <a:pt x="6" y="1"/>
                    <a:pt x="6" y="1"/>
                  </a:cubicBezTo>
                  <a:cubicBezTo>
                    <a:pt x="5" y="0"/>
                    <a:pt x="4"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0" name="Freeform 3235">
              <a:extLst>
                <a:ext uri="{FF2B5EF4-FFF2-40B4-BE49-F238E27FC236}">
                  <a16:creationId xmlns:a16="http://schemas.microsoft.com/office/drawing/2014/main" id="{188D88D7-27A9-FD8B-451A-07022543C8F5}"/>
                </a:ext>
              </a:extLst>
            </p:cNvPr>
            <p:cNvSpPr>
              <a:spLocks/>
            </p:cNvSpPr>
            <p:nvPr/>
          </p:nvSpPr>
          <p:spPr bwMode="auto">
            <a:xfrm>
              <a:off x="9524175" y="2325507"/>
              <a:ext cx="52417" cy="46900"/>
            </a:xfrm>
            <a:custGeom>
              <a:avLst/>
              <a:gdLst>
                <a:gd name="T0" fmla="*/ 4 w 8"/>
                <a:gd name="T1" fmla="*/ 0 h 7"/>
                <a:gd name="T2" fmla="*/ 3 w 8"/>
                <a:gd name="T3" fmla="*/ 0 h 7"/>
                <a:gd name="T4" fmla="*/ 2 w 8"/>
                <a:gd name="T5" fmla="*/ 0 h 7"/>
                <a:gd name="T6" fmla="*/ 2 w 8"/>
                <a:gd name="T7" fmla="*/ 1 h 7"/>
                <a:gd name="T8" fmla="*/ 1 w 8"/>
                <a:gd name="T9" fmla="*/ 1 h 7"/>
                <a:gd name="T10" fmla="*/ 1 w 8"/>
                <a:gd name="T11" fmla="*/ 1 h 7"/>
                <a:gd name="T12" fmla="*/ 0 w 8"/>
                <a:gd name="T13" fmla="*/ 4 h 7"/>
                <a:gd name="T14" fmla="*/ 1 w 8"/>
                <a:gd name="T15" fmla="*/ 6 h 7"/>
                <a:gd name="T16" fmla="*/ 2 w 8"/>
                <a:gd name="T17" fmla="*/ 6 h 7"/>
                <a:gd name="T18" fmla="*/ 4 w 8"/>
                <a:gd name="T19" fmla="*/ 7 h 7"/>
                <a:gd name="T20" fmla="*/ 5 w 8"/>
                <a:gd name="T21" fmla="*/ 7 h 7"/>
                <a:gd name="T22" fmla="*/ 5 w 8"/>
                <a:gd name="T23" fmla="*/ 7 h 7"/>
                <a:gd name="T24" fmla="*/ 5 w 8"/>
                <a:gd name="T25" fmla="*/ 7 h 7"/>
                <a:gd name="T26" fmla="*/ 7 w 8"/>
                <a:gd name="T27" fmla="*/ 3 h 7"/>
                <a:gd name="T28" fmla="*/ 5 w 8"/>
                <a:gd name="T29" fmla="*/ 0 h 7"/>
                <a:gd name="T30" fmla="*/ 5 w 8"/>
                <a:gd name="T31" fmla="*/ 0 h 7"/>
                <a:gd name="T32" fmla="*/ 4 w 8"/>
                <a:gd name="T33"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 h="7">
                  <a:moveTo>
                    <a:pt x="4" y="0"/>
                  </a:moveTo>
                  <a:cubicBezTo>
                    <a:pt x="4" y="0"/>
                    <a:pt x="3" y="0"/>
                    <a:pt x="3" y="0"/>
                  </a:cubicBezTo>
                  <a:cubicBezTo>
                    <a:pt x="3" y="0"/>
                    <a:pt x="2" y="0"/>
                    <a:pt x="2" y="0"/>
                  </a:cubicBezTo>
                  <a:cubicBezTo>
                    <a:pt x="2" y="1"/>
                    <a:pt x="2" y="1"/>
                    <a:pt x="2" y="1"/>
                  </a:cubicBezTo>
                  <a:cubicBezTo>
                    <a:pt x="2" y="1"/>
                    <a:pt x="2" y="1"/>
                    <a:pt x="1" y="1"/>
                  </a:cubicBezTo>
                  <a:cubicBezTo>
                    <a:pt x="1" y="1"/>
                    <a:pt x="1" y="1"/>
                    <a:pt x="1" y="1"/>
                  </a:cubicBezTo>
                  <a:cubicBezTo>
                    <a:pt x="1" y="2"/>
                    <a:pt x="0" y="3"/>
                    <a:pt x="0" y="4"/>
                  </a:cubicBezTo>
                  <a:cubicBezTo>
                    <a:pt x="1" y="5"/>
                    <a:pt x="1" y="5"/>
                    <a:pt x="1" y="6"/>
                  </a:cubicBezTo>
                  <a:cubicBezTo>
                    <a:pt x="1" y="6"/>
                    <a:pt x="2" y="6"/>
                    <a:pt x="2" y="6"/>
                  </a:cubicBezTo>
                  <a:cubicBezTo>
                    <a:pt x="2" y="7"/>
                    <a:pt x="3" y="7"/>
                    <a:pt x="4" y="7"/>
                  </a:cubicBezTo>
                  <a:cubicBezTo>
                    <a:pt x="4" y="7"/>
                    <a:pt x="4" y="7"/>
                    <a:pt x="5" y="7"/>
                  </a:cubicBezTo>
                  <a:cubicBezTo>
                    <a:pt x="5" y="7"/>
                    <a:pt x="5" y="7"/>
                    <a:pt x="5" y="7"/>
                  </a:cubicBezTo>
                  <a:cubicBezTo>
                    <a:pt x="5" y="7"/>
                    <a:pt x="5" y="7"/>
                    <a:pt x="5" y="7"/>
                  </a:cubicBezTo>
                  <a:cubicBezTo>
                    <a:pt x="7" y="6"/>
                    <a:pt x="8" y="5"/>
                    <a:pt x="7" y="3"/>
                  </a:cubicBezTo>
                  <a:cubicBezTo>
                    <a:pt x="7" y="2"/>
                    <a:pt x="6" y="1"/>
                    <a:pt x="5" y="0"/>
                  </a:cubicBezTo>
                  <a:cubicBezTo>
                    <a:pt x="5" y="0"/>
                    <a:pt x="5" y="0"/>
                    <a:pt x="5" y="0"/>
                  </a:cubicBezTo>
                  <a:cubicBezTo>
                    <a:pt x="5" y="0"/>
                    <a:pt x="4"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1" name="Freeform 3236">
              <a:extLst>
                <a:ext uri="{FF2B5EF4-FFF2-40B4-BE49-F238E27FC236}">
                  <a16:creationId xmlns:a16="http://schemas.microsoft.com/office/drawing/2014/main" id="{11969108-85D9-61AB-281F-6F5BB6774FCB}"/>
                </a:ext>
              </a:extLst>
            </p:cNvPr>
            <p:cNvSpPr>
              <a:spLocks/>
            </p:cNvSpPr>
            <p:nvPr/>
          </p:nvSpPr>
          <p:spPr bwMode="auto">
            <a:xfrm>
              <a:off x="9228983" y="1605458"/>
              <a:ext cx="33106" cy="33106"/>
            </a:xfrm>
            <a:custGeom>
              <a:avLst/>
              <a:gdLst>
                <a:gd name="T0" fmla="*/ 3 w 5"/>
                <a:gd name="T1" fmla="*/ 0 h 5"/>
                <a:gd name="T2" fmla="*/ 2 w 5"/>
                <a:gd name="T3" fmla="*/ 0 h 5"/>
                <a:gd name="T4" fmla="*/ 1 w 5"/>
                <a:gd name="T5" fmla="*/ 0 h 5"/>
                <a:gd name="T6" fmla="*/ 1 w 5"/>
                <a:gd name="T7" fmla="*/ 1 h 5"/>
                <a:gd name="T8" fmla="*/ 0 w 5"/>
                <a:gd name="T9" fmla="*/ 3 h 5"/>
                <a:gd name="T10" fmla="*/ 0 w 5"/>
                <a:gd name="T11" fmla="*/ 3 h 5"/>
                <a:gd name="T12" fmla="*/ 0 w 5"/>
                <a:gd name="T13" fmla="*/ 4 h 5"/>
                <a:gd name="T14" fmla="*/ 1 w 5"/>
                <a:gd name="T15" fmla="*/ 5 h 5"/>
                <a:gd name="T16" fmla="*/ 1 w 5"/>
                <a:gd name="T17" fmla="*/ 5 h 5"/>
                <a:gd name="T18" fmla="*/ 3 w 5"/>
                <a:gd name="T19" fmla="*/ 5 h 5"/>
                <a:gd name="T20" fmla="*/ 3 w 5"/>
                <a:gd name="T21" fmla="*/ 5 h 5"/>
                <a:gd name="T22" fmla="*/ 5 w 5"/>
                <a:gd name="T23" fmla="*/ 2 h 5"/>
                <a:gd name="T24" fmla="*/ 3 w 5"/>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5">
                  <a:moveTo>
                    <a:pt x="3" y="0"/>
                  </a:moveTo>
                  <a:cubicBezTo>
                    <a:pt x="2" y="0"/>
                    <a:pt x="2" y="0"/>
                    <a:pt x="2" y="0"/>
                  </a:cubicBezTo>
                  <a:cubicBezTo>
                    <a:pt x="2" y="0"/>
                    <a:pt x="1" y="0"/>
                    <a:pt x="1" y="0"/>
                  </a:cubicBezTo>
                  <a:cubicBezTo>
                    <a:pt x="1" y="1"/>
                    <a:pt x="1" y="1"/>
                    <a:pt x="1" y="1"/>
                  </a:cubicBezTo>
                  <a:cubicBezTo>
                    <a:pt x="0" y="1"/>
                    <a:pt x="0" y="2"/>
                    <a:pt x="0" y="3"/>
                  </a:cubicBezTo>
                  <a:cubicBezTo>
                    <a:pt x="0" y="3"/>
                    <a:pt x="0" y="3"/>
                    <a:pt x="0" y="3"/>
                  </a:cubicBezTo>
                  <a:cubicBezTo>
                    <a:pt x="0" y="3"/>
                    <a:pt x="0" y="4"/>
                    <a:pt x="0" y="4"/>
                  </a:cubicBezTo>
                  <a:cubicBezTo>
                    <a:pt x="0" y="4"/>
                    <a:pt x="0" y="4"/>
                    <a:pt x="1" y="5"/>
                  </a:cubicBezTo>
                  <a:cubicBezTo>
                    <a:pt x="1" y="5"/>
                    <a:pt x="1" y="5"/>
                    <a:pt x="1" y="5"/>
                  </a:cubicBezTo>
                  <a:cubicBezTo>
                    <a:pt x="1" y="5"/>
                    <a:pt x="2" y="5"/>
                    <a:pt x="3" y="5"/>
                  </a:cubicBezTo>
                  <a:cubicBezTo>
                    <a:pt x="3" y="5"/>
                    <a:pt x="3" y="5"/>
                    <a:pt x="3" y="5"/>
                  </a:cubicBezTo>
                  <a:cubicBezTo>
                    <a:pt x="4" y="5"/>
                    <a:pt x="5" y="4"/>
                    <a:pt x="5" y="2"/>
                  </a:cubicBezTo>
                  <a:cubicBezTo>
                    <a:pt x="5" y="1"/>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2" name="Freeform 3237">
              <a:extLst>
                <a:ext uri="{FF2B5EF4-FFF2-40B4-BE49-F238E27FC236}">
                  <a16:creationId xmlns:a16="http://schemas.microsoft.com/office/drawing/2014/main" id="{CC2F9977-A653-2B72-C705-C5E505870989}"/>
                </a:ext>
              </a:extLst>
            </p:cNvPr>
            <p:cNvSpPr>
              <a:spLocks/>
            </p:cNvSpPr>
            <p:nvPr/>
          </p:nvSpPr>
          <p:spPr bwMode="auto">
            <a:xfrm>
              <a:off x="9322782" y="162600"/>
              <a:ext cx="38623" cy="38623"/>
            </a:xfrm>
            <a:custGeom>
              <a:avLst/>
              <a:gdLst>
                <a:gd name="T0" fmla="*/ 3 w 6"/>
                <a:gd name="T1" fmla="*/ 0 h 6"/>
                <a:gd name="T2" fmla="*/ 2 w 6"/>
                <a:gd name="T3" fmla="*/ 1 h 6"/>
                <a:gd name="T4" fmla="*/ 0 w 6"/>
                <a:gd name="T5" fmla="*/ 4 h 6"/>
                <a:gd name="T6" fmla="*/ 2 w 6"/>
                <a:gd name="T7" fmla="*/ 6 h 6"/>
                <a:gd name="T8" fmla="*/ 2 w 6"/>
                <a:gd name="T9" fmla="*/ 6 h 6"/>
                <a:gd name="T10" fmla="*/ 3 w 6"/>
                <a:gd name="T11" fmla="*/ 6 h 6"/>
                <a:gd name="T12" fmla="*/ 3 w 6"/>
                <a:gd name="T13" fmla="*/ 6 h 6"/>
                <a:gd name="T14" fmla="*/ 5 w 6"/>
                <a:gd name="T15" fmla="*/ 5 h 6"/>
                <a:gd name="T16" fmla="*/ 5 w 6"/>
                <a:gd name="T17" fmla="*/ 5 h 6"/>
                <a:gd name="T18" fmla="*/ 6 w 6"/>
                <a:gd name="T19" fmla="*/ 3 h 6"/>
                <a:gd name="T20" fmla="*/ 3 w 6"/>
                <a:gd name="T2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6">
                  <a:moveTo>
                    <a:pt x="3" y="0"/>
                  </a:moveTo>
                  <a:cubicBezTo>
                    <a:pt x="3" y="0"/>
                    <a:pt x="3" y="0"/>
                    <a:pt x="2" y="1"/>
                  </a:cubicBezTo>
                  <a:cubicBezTo>
                    <a:pt x="1" y="1"/>
                    <a:pt x="0" y="2"/>
                    <a:pt x="0" y="4"/>
                  </a:cubicBezTo>
                  <a:cubicBezTo>
                    <a:pt x="0" y="5"/>
                    <a:pt x="1" y="5"/>
                    <a:pt x="2" y="6"/>
                  </a:cubicBezTo>
                  <a:cubicBezTo>
                    <a:pt x="2" y="6"/>
                    <a:pt x="2" y="6"/>
                    <a:pt x="2" y="6"/>
                  </a:cubicBezTo>
                  <a:cubicBezTo>
                    <a:pt x="2" y="6"/>
                    <a:pt x="3" y="6"/>
                    <a:pt x="3" y="6"/>
                  </a:cubicBezTo>
                  <a:cubicBezTo>
                    <a:pt x="3" y="6"/>
                    <a:pt x="3" y="6"/>
                    <a:pt x="3" y="6"/>
                  </a:cubicBezTo>
                  <a:cubicBezTo>
                    <a:pt x="4" y="6"/>
                    <a:pt x="4" y="6"/>
                    <a:pt x="5" y="5"/>
                  </a:cubicBezTo>
                  <a:cubicBezTo>
                    <a:pt x="5" y="5"/>
                    <a:pt x="5" y="5"/>
                    <a:pt x="5" y="5"/>
                  </a:cubicBezTo>
                  <a:cubicBezTo>
                    <a:pt x="6" y="4"/>
                    <a:pt x="6" y="3"/>
                    <a:pt x="6" y="3"/>
                  </a:cubicBezTo>
                  <a:cubicBezTo>
                    <a:pt x="5" y="1"/>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3" name="Freeform 3238">
              <a:extLst>
                <a:ext uri="{FF2B5EF4-FFF2-40B4-BE49-F238E27FC236}">
                  <a16:creationId xmlns:a16="http://schemas.microsoft.com/office/drawing/2014/main" id="{8E0BF505-C865-F654-D975-9E086CBA7A97}"/>
                </a:ext>
              </a:extLst>
            </p:cNvPr>
            <p:cNvSpPr>
              <a:spLocks/>
            </p:cNvSpPr>
            <p:nvPr/>
          </p:nvSpPr>
          <p:spPr bwMode="auto">
            <a:xfrm>
              <a:off x="9728327" y="1886856"/>
              <a:ext cx="33106" cy="38623"/>
            </a:xfrm>
            <a:custGeom>
              <a:avLst/>
              <a:gdLst>
                <a:gd name="T0" fmla="*/ 2 w 5"/>
                <a:gd name="T1" fmla="*/ 0 h 6"/>
                <a:gd name="T2" fmla="*/ 2 w 5"/>
                <a:gd name="T3" fmla="*/ 0 h 6"/>
                <a:gd name="T4" fmla="*/ 0 w 5"/>
                <a:gd name="T5" fmla="*/ 3 h 6"/>
                <a:gd name="T6" fmla="*/ 0 w 5"/>
                <a:gd name="T7" fmla="*/ 3 h 6"/>
                <a:gd name="T8" fmla="*/ 0 w 5"/>
                <a:gd name="T9" fmla="*/ 3 h 6"/>
                <a:gd name="T10" fmla="*/ 1 w 5"/>
                <a:gd name="T11" fmla="*/ 5 h 6"/>
                <a:gd name="T12" fmla="*/ 1 w 5"/>
                <a:gd name="T13" fmla="*/ 6 h 6"/>
                <a:gd name="T14" fmla="*/ 2 w 5"/>
                <a:gd name="T15" fmla="*/ 6 h 6"/>
                <a:gd name="T16" fmla="*/ 3 w 5"/>
                <a:gd name="T17" fmla="*/ 6 h 6"/>
                <a:gd name="T18" fmla="*/ 5 w 5"/>
                <a:gd name="T19" fmla="*/ 2 h 6"/>
                <a:gd name="T20" fmla="*/ 2 w 5"/>
                <a:gd name="T2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6">
                  <a:moveTo>
                    <a:pt x="2" y="0"/>
                  </a:moveTo>
                  <a:cubicBezTo>
                    <a:pt x="2" y="0"/>
                    <a:pt x="2" y="0"/>
                    <a:pt x="2" y="0"/>
                  </a:cubicBezTo>
                  <a:cubicBezTo>
                    <a:pt x="1" y="1"/>
                    <a:pt x="0" y="2"/>
                    <a:pt x="0" y="3"/>
                  </a:cubicBezTo>
                  <a:cubicBezTo>
                    <a:pt x="0" y="3"/>
                    <a:pt x="0" y="3"/>
                    <a:pt x="0" y="3"/>
                  </a:cubicBezTo>
                  <a:cubicBezTo>
                    <a:pt x="0" y="3"/>
                    <a:pt x="0" y="3"/>
                    <a:pt x="0" y="3"/>
                  </a:cubicBezTo>
                  <a:cubicBezTo>
                    <a:pt x="0" y="4"/>
                    <a:pt x="0" y="5"/>
                    <a:pt x="1" y="5"/>
                  </a:cubicBezTo>
                  <a:cubicBezTo>
                    <a:pt x="1" y="5"/>
                    <a:pt x="1" y="6"/>
                    <a:pt x="1" y="6"/>
                  </a:cubicBezTo>
                  <a:cubicBezTo>
                    <a:pt x="2" y="6"/>
                    <a:pt x="2" y="6"/>
                    <a:pt x="2" y="6"/>
                  </a:cubicBezTo>
                  <a:cubicBezTo>
                    <a:pt x="2" y="6"/>
                    <a:pt x="3" y="6"/>
                    <a:pt x="3" y="6"/>
                  </a:cubicBezTo>
                  <a:cubicBezTo>
                    <a:pt x="4" y="5"/>
                    <a:pt x="5" y="4"/>
                    <a:pt x="5" y="2"/>
                  </a:cubicBezTo>
                  <a:cubicBezTo>
                    <a:pt x="5" y="1"/>
                    <a:pt x="4"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4" name="Freeform 3239">
              <a:extLst>
                <a:ext uri="{FF2B5EF4-FFF2-40B4-BE49-F238E27FC236}">
                  <a16:creationId xmlns:a16="http://schemas.microsoft.com/office/drawing/2014/main" id="{C6A85286-F823-D72D-4D43-8B8F277C8FAB}"/>
                </a:ext>
              </a:extLst>
            </p:cNvPr>
            <p:cNvSpPr>
              <a:spLocks/>
            </p:cNvSpPr>
            <p:nvPr/>
          </p:nvSpPr>
          <p:spPr bwMode="auto">
            <a:xfrm>
              <a:off x="8660668" y="1290953"/>
              <a:ext cx="38623" cy="33106"/>
            </a:xfrm>
            <a:custGeom>
              <a:avLst/>
              <a:gdLst>
                <a:gd name="T0" fmla="*/ 3 w 6"/>
                <a:gd name="T1" fmla="*/ 0 h 5"/>
                <a:gd name="T2" fmla="*/ 2 w 6"/>
                <a:gd name="T3" fmla="*/ 0 h 5"/>
                <a:gd name="T4" fmla="*/ 0 w 6"/>
                <a:gd name="T5" fmla="*/ 3 h 5"/>
                <a:gd name="T6" fmla="*/ 3 w 6"/>
                <a:gd name="T7" fmla="*/ 5 h 5"/>
                <a:gd name="T8" fmla="*/ 3 w 6"/>
                <a:gd name="T9" fmla="*/ 5 h 5"/>
                <a:gd name="T10" fmla="*/ 5 w 6"/>
                <a:gd name="T11" fmla="*/ 5 h 5"/>
                <a:gd name="T12" fmla="*/ 5 w 6"/>
                <a:gd name="T13" fmla="*/ 4 h 5"/>
                <a:gd name="T14" fmla="*/ 6 w 6"/>
                <a:gd name="T15" fmla="*/ 3 h 5"/>
                <a:gd name="T16" fmla="*/ 6 w 6"/>
                <a:gd name="T17" fmla="*/ 3 h 5"/>
                <a:gd name="T18" fmla="*/ 6 w 6"/>
                <a:gd name="T19" fmla="*/ 2 h 5"/>
                <a:gd name="T20" fmla="*/ 6 w 6"/>
                <a:gd name="T21" fmla="*/ 2 h 5"/>
                <a:gd name="T22" fmla="*/ 6 w 6"/>
                <a:gd name="T23" fmla="*/ 2 h 5"/>
                <a:gd name="T24" fmla="*/ 5 w 6"/>
                <a:gd name="T25" fmla="*/ 0 h 5"/>
                <a:gd name="T26" fmla="*/ 4 w 6"/>
                <a:gd name="T27" fmla="*/ 0 h 5"/>
                <a:gd name="T28" fmla="*/ 3 w 6"/>
                <a:gd name="T2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5">
                  <a:moveTo>
                    <a:pt x="3" y="0"/>
                  </a:moveTo>
                  <a:cubicBezTo>
                    <a:pt x="3" y="0"/>
                    <a:pt x="3" y="0"/>
                    <a:pt x="2" y="0"/>
                  </a:cubicBezTo>
                  <a:cubicBezTo>
                    <a:pt x="1" y="0"/>
                    <a:pt x="0" y="1"/>
                    <a:pt x="0" y="3"/>
                  </a:cubicBezTo>
                  <a:cubicBezTo>
                    <a:pt x="0" y="4"/>
                    <a:pt x="2" y="5"/>
                    <a:pt x="3" y="5"/>
                  </a:cubicBezTo>
                  <a:cubicBezTo>
                    <a:pt x="3" y="5"/>
                    <a:pt x="3" y="5"/>
                    <a:pt x="3" y="5"/>
                  </a:cubicBezTo>
                  <a:cubicBezTo>
                    <a:pt x="4" y="5"/>
                    <a:pt x="4" y="5"/>
                    <a:pt x="5" y="5"/>
                  </a:cubicBezTo>
                  <a:cubicBezTo>
                    <a:pt x="5" y="4"/>
                    <a:pt x="5" y="4"/>
                    <a:pt x="5" y="4"/>
                  </a:cubicBezTo>
                  <a:cubicBezTo>
                    <a:pt x="5" y="4"/>
                    <a:pt x="5" y="4"/>
                    <a:pt x="6" y="3"/>
                  </a:cubicBezTo>
                  <a:cubicBezTo>
                    <a:pt x="6" y="3"/>
                    <a:pt x="6" y="3"/>
                    <a:pt x="6" y="3"/>
                  </a:cubicBezTo>
                  <a:cubicBezTo>
                    <a:pt x="6" y="3"/>
                    <a:pt x="6" y="2"/>
                    <a:pt x="6" y="2"/>
                  </a:cubicBezTo>
                  <a:cubicBezTo>
                    <a:pt x="6" y="2"/>
                    <a:pt x="6" y="2"/>
                    <a:pt x="6" y="2"/>
                  </a:cubicBezTo>
                  <a:cubicBezTo>
                    <a:pt x="6" y="2"/>
                    <a:pt x="6" y="2"/>
                    <a:pt x="6" y="2"/>
                  </a:cubicBezTo>
                  <a:cubicBezTo>
                    <a:pt x="5" y="1"/>
                    <a:pt x="5" y="1"/>
                    <a:pt x="5" y="0"/>
                  </a:cubicBezTo>
                  <a:cubicBezTo>
                    <a:pt x="5" y="0"/>
                    <a:pt x="5" y="0"/>
                    <a:pt x="4" y="0"/>
                  </a:cubicBezTo>
                  <a:cubicBezTo>
                    <a:pt x="4"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5" name="Freeform 3240">
              <a:extLst>
                <a:ext uri="{FF2B5EF4-FFF2-40B4-BE49-F238E27FC236}">
                  <a16:creationId xmlns:a16="http://schemas.microsoft.com/office/drawing/2014/main" id="{2ABA8827-A2B4-3B66-8B2F-A8E91C5BA297}"/>
                </a:ext>
              </a:extLst>
            </p:cNvPr>
            <p:cNvSpPr>
              <a:spLocks/>
            </p:cNvSpPr>
            <p:nvPr/>
          </p:nvSpPr>
          <p:spPr bwMode="auto">
            <a:xfrm>
              <a:off x="8790332" y="1558558"/>
              <a:ext cx="41382" cy="38623"/>
            </a:xfrm>
            <a:custGeom>
              <a:avLst/>
              <a:gdLst>
                <a:gd name="T0" fmla="*/ 3 w 6"/>
                <a:gd name="T1" fmla="*/ 0 h 6"/>
                <a:gd name="T2" fmla="*/ 2 w 6"/>
                <a:gd name="T3" fmla="*/ 0 h 6"/>
                <a:gd name="T4" fmla="*/ 0 w 6"/>
                <a:gd name="T5" fmla="*/ 3 h 6"/>
                <a:gd name="T6" fmla="*/ 1 w 6"/>
                <a:gd name="T7" fmla="*/ 5 h 6"/>
                <a:gd name="T8" fmla="*/ 1 w 6"/>
                <a:gd name="T9" fmla="*/ 5 h 6"/>
                <a:gd name="T10" fmla="*/ 3 w 6"/>
                <a:gd name="T11" fmla="*/ 6 h 6"/>
                <a:gd name="T12" fmla="*/ 3 w 6"/>
                <a:gd name="T13" fmla="*/ 6 h 6"/>
                <a:gd name="T14" fmla="*/ 4 w 6"/>
                <a:gd name="T15" fmla="*/ 5 h 6"/>
                <a:gd name="T16" fmla="*/ 5 w 6"/>
                <a:gd name="T17" fmla="*/ 5 h 6"/>
                <a:gd name="T18" fmla="*/ 6 w 6"/>
                <a:gd name="T19" fmla="*/ 2 h 6"/>
                <a:gd name="T20" fmla="*/ 4 w 6"/>
                <a:gd name="T21" fmla="*/ 0 h 6"/>
                <a:gd name="T22" fmla="*/ 4 w 6"/>
                <a:gd name="T23" fmla="*/ 0 h 6"/>
                <a:gd name="T24" fmla="*/ 3 w 6"/>
                <a:gd name="T2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6">
                  <a:moveTo>
                    <a:pt x="3" y="0"/>
                  </a:moveTo>
                  <a:cubicBezTo>
                    <a:pt x="3" y="0"/>
                    <a:pt x="3" y="0"/>
                    <a:pt x="2" y="0"/>
                  </a:cubicBezTo>
                  <a:cubicBezTo>
                    <a:pt x="1" y="0"/>
                    <a:pt x="0" y="2"/>
                    <a:pt x="0" y="3"/>
                  </a:cubicBezTo>
                  <a:cubicBezTo>
                    <a:pt x="0" y="4"/>
                    <a:pt x="1" y="5"/>
                    <a:pt x="1" y="5"/>
                  </a:cubicBezTo>
                  <a:cubicBezTo>
                    <a:pt x="1" y="5"/>
                    <a:pt x="1" y="5"/>
                    <a:pt x="1" y="5"/>
                  </a:cubicBezTo>
                  <a:cubicBezTo>
                    <a:pt x="2" y="5"/>
                    <a:pt x="2" y="6"/>
                    <a:pt x="3" y="6"/>
                  </a:cubicBezTo>
                  <a:cubicBezTo>
                    <a:pt x="3" y="6"/>
                    <a:pt x="3" y="6"/>
                    <a:pt x="3" y="6"/>
                  </a:cubicBezTo>
                  <a:cubicBezTo>
                    <a:pt x="4" y="5"/>
                    <a:pt x="4" y="5"/>
                    <a:pt x="4" y="5"/>
                  </a:cubicBezTo>
                  <a:cubicBezTo>
                    <a:pt x="5" y="5"/>
                    <a:pt x="5" y="5"/>
                    <a:pt x="5" y="5"/>
                  </a:cubicBezTo>
                  <a:cubicBezTo>
                    <a:pt x="5" y="4"/>
                    <a:pt x="6" y="3"/>
                    <a:pt x="6" y="2"/>
                  </a:cubicBezTo>
                  <a:cubicBezTo>
                    <a:pt x="5" y="1"/>
                    <a:pt x="5" y="1"/>
                    <a:pt x="4" y="0"/>
                  </a:cubicBezTo>
                  <a:cubicBezTo>
                    <a:pt x="4" y="0"/>
                    <a:pt x="4" y="0"/>
                    <a:pt x="4" y="0"/>
                  </a:cubicBezTo>
                  <a:cubicBezTo>
                    <a:pt x="3"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6" name="Freeform 3241">
              <a:extLst>
                <a:ext uri="{FF2B5EF4-FFF2-40B4-BE49-F238E27FC236}">
                  <a16:creationId xmlns:a16="http://schemas.microsoft.com/office/drawing/2014/main" id="{61078998-0CB0-E71F-1AE3-71B3B2C3141B}"/>
                </a:ext>
              </a:extLst>
            </p:cNvPr>
            <p:cNvSpPr>
              <a:spLocks/>
            </p:cNvSpPr>
            <p:nvPr/>
          </p:nvSpPr>
          <p:spPr bwMode="auto">
            <a:xfrm>
              <a:off x="9681427" y="2835887"/>
              <a:ext cx="33106" cy="41382"/>
            </a:xfrm>
            <a:custGeom>
              <a:avLst/>
              <a:gdLst>
                <a:gd name="T0" fmla="*/ 2 w 5"/>
                <a:gd name="T1" fmla="*/ 0 h 6"/>
                <a:gd name="T2" fmla="*/ 2 w 5"/>
                <a:gd name="T3" fmla="*/ 0 h 6"/>
                <a:gd name="T4" fmla="*/ 2 w 5"/>
                <a:gd name="T5" fmla="*/ 0 h 6"/>
                <a:gd name="T6" fmla="*/ 2 w 5"/>
                <a:gd name="T7" fmla="*/ 0 h 6"/>
                <a:gd name="T8" fmla="*/ 0 w 5"/>
                <a:gd name="T9" fmla="*/ 1 h 6"/>
                <a:gd name="T10" fmla="*/ 0 w 5"/>
                <a:gd name="T11" fmla="*/ 1 h 6"/>
                <a:gd name="T12" fmla="*/ 0 w 5"/>
                <a:gd name="T13" fmla="*/ 3 h 6"/>
                <a:gd name="T14" fmla="*/ 2 w 5"/>
                <a:gd name="T15" fmla="*/ 6 h 6"/>
                <a:gd name="T16" fmla="*/ 3 w 5"/>
                <a:gd name="T17" fmla="*/ 6 h 6"/>
                <a:gd name="T18" fmla="*/ 5 w 5"/>
                <a:gd name="T19" fmla="*/ 3 h 6"/>
                <a:gd name="T20" fmla="*/ 5 w 5"/>
                <a:gd name="T21" fmla="*/ 3 h 6"/>
                <a:gd name="T22" fmla="*/ 5 w 5"/>
                <a:gd name="T23" fmla="*/ 3 h 6"/>
                <a:gd name="T24" fmla="*/ 5 w 5"/>
                <a:gd name="T25" fmla="*/ 1 h 6"/>
                <a:gd name="T26" fmla="*/ 4 w 5"/>
                <a:gd name="T27" fmla="*/ 1 h 6"/>
                <a:gd name="T28" fmla="*/ 2 w 5"/>
                <a:gd name="T2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6">
                  <a:moveTo>
                    <a:pt x="2" y="0"/>
                  </a:moveTo>
                  <a:cubicBezTo>
                    <a:pt x="2" y="0"/>
                    <a:pt x="2" y="0"/>
                    <a:pt x="2" y="0"/>
                  </a:cubicBezTo>
                  <a:cubicBezTo>
                    <a:pt x="2" y="0"/>
                    <a:pt x="2" y="0"/>
                    <a:pt x="2" y="0"/>
                  </a:cubicBezTo>
                  <a:cubicBezTo>
                    <a:pt x="2" y="0"/>
                    <a:pt x="2" y="0"/>
                    <a:pt x="2" y="0"/>
                  </a:cubicBezTo>
                  <a:cubicBezTo>
                    <a:pt x="1" y="1"/>
                    <a:pt x="1" y="1"/>
                    <a:pt x="0" y="1"/>
                  </a:cubicBezTo>
                  <a:cubicBezTo>
                    <a:pt x="0" y="1"/>
                    <a:pt x="0" y="1"/>
                    <a:pt x="0" y="1"/>
                  </a:cubicBezTo>
                  <a:cubicBezTo>
                    <a:pt x="0" y="2"/>
                    <a:pt x="0" y="3"/>
                    <a:pt x="0" y="3"/>
                  </a:cubicBezTo>
                  <a:cubicBezTo>
                    <a:pt x="0" y="5"/>
                    <a:pt x="1" y="6"/>
                    <a:pt x="2" y="6"/>
                  </a:cubicBezTo>
                  <a:cubicBezTo>
                    <a:pt x="3" y="6"/>
                    <a:pt x="3" y="6"/>
                    <a:pt x="3" y="6"/>
                  </a:cubicBezTo>
                  <a:cubicBezTo>
                    <a:pt x="4" y="5"/>
                    <a:pt x="5" y="4"/>
                    <a:pt x="5" y="3"/>
                  </a:cubicBezTo>
                  <a:cubicBezTo>
                    <a:pt x="5" y="3"/>
                    <a:pt x="5" y="3"/>
                    <a:pt x="5" y="3"/>
                  </a:cubicBezTo>
                  <a:cubicBezTo>
                    <a:pt x="5" y="3"/>
                    <a:pt x="5" y="3"/>
                    <a:pt x="5" y="3"/>
                  </a:cubicBezTo>
                  <a:cubicBezTo>
                    <a:pt x="5" y="2"/>
                    <a:pt x="5" y="2"/>
                    <a:pt x="5" y="1"/>
                  </a:cubicBezTo>
                  <a:cubicBezTo>
                    <a:pt x="4" y="1"/>
                    <a:pt x="4" y="1"/>
                    <a:pt x="4" y="1"/>
                  </a:cubicBezTo>
                  <a:cubicBezTo>
                    <a:pt x="4" y="1"/>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7" name="Freeform 3242">
              <a:extLst>
                <a:ext uri="{FF2B5EF4-FFF2-40B4-BE49-F238E27FC236}">
                  <a16:creationId xmlns:a16="http://schemas.microsoft.com/office/drawing/2014/main" id="{E2E5E71F-9DA3-98CB-BBAA-63D0AC95026A}"/>
                </a:ext>
              </a:extLst>
            </p:cNvPr>
            <p:cNvSpPr>
              <a:spLocks/>
            </p:cNvSpPr>
            <p:nvPr/>
          </p:nvSpPr>
          <p:spPr bwMode="auto">
            <a:xfrm>
              <a:off x="10147666" y="2830370"/>
              <a:ext cx="33106" cy="38623"/>
            </a:xfrm>
            <a:custGeom>
              <a:avLst/>
              <a:gdLst>
                <a:gd name="T0" fmla="*/ 2 w 5"/>
                <a:gd name="T1" fmla="*/ 0 h 6"/>
                <a:gd name="T2" fmla="*/ 2 w 5"/>
                <a:gd name="T3" fmla="*/ 0 h 6"/>
                <a:gd name="T4" fmla="*/ 2 w 5"/>
                <a:gd name="T5" fmla="*/ 0 h 6"/>
                <a:gd name="T6" fmla="*/ 2 w 5"/>
                <a:gd name="T7" fmla="*/ 0 h 6"/>
                <a:gd name="T8" fmla="*/ 0 w 5"/>
                <a:gd name="T9" fmla="*/ 2 h 6"/>
                <a:gd name="T10" fmla="*/ 0 w 5"/>
                <a:gd name="T11" fmla="*/ 2 h 6"/>
                <a:gd name="T12" fmla="*/ 0 w 5"/>
                <a:gd name="T13" fmla="*/ 3 h 6"/>
                <a:gd name="T14" fmla="*/ 0 w 5"/>
                <a:gd name="T15" fmla="*/ 3 h 6"/>
                <a:gd name="T16" fmla="*/ 0 w 5"/>
                <a:gd name="T17" fmla="*/ 3 h 6"/>
                <a:gd name="T18" fmla="*/ 2 w 5"/>
                <a:gd name="T19" fmla="*/ 6 h 6"/>
                <a:gd name="T20" fmla="*/ 3 w 5"/>
                <a:gd name="T21" fmla="*/ 6 h 6"/>
                <a:gd name="T22" fmla="*/ 5 w 5"/>
                <a:gd name="T23" fmla="*/ 2 h 6"/>
                <a:gd name="T24" fmla="*/ 4 w 5"/>
                <a:gd name="T25" fmla="*/ 1 h 6"/>
                <a:gd name="T26" fmla="*/ 3 w 5"/>
                <a:gd name="T27" fmla="*/ 0 h 6"/>
                <a:gd name="T28" fmla="*/ 2 w 5"/>
                <a:gd name="T2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6">
                  <a:moveTo>
                    <a:pt x="2" y="0"/>
                  </a:moveTo>
                  <a:cubicBezTo>
                    <a:pt x="2" y="0"/>
                    <a:pt x="2" y="0"/>
                    <a:pt x="2" y="0"/>
                  </a:cubicBezTo>
                  <a:cubicBezTo>
                    <a:pt x="2" y="0"/>
                    <a:pt x="2" y="0"/>
                    <a:pt x="2" y="0"/>
                  </a:cubicBezTo>
                  <a:cubicBezTo>
                    <a:pt x="2" y="0"/>
                    <a:pt x="2" y="0"/>
                    <a:pt x="2" y="0"/>
                  </a:cubicBezTo>
                  <a:cubicBezTo>
                    <a:pt x="1" y="0"/>
                    <a:pt x="0" y="1"/>
                    <a:pt x="0" y="2"/>
                  </a:cubicBezTo>
                  <a:cubicBezTo>
                    <a:pt x="0" y="2"/>
                    <a:pt x="0" y="2"/>
                    <a:pt x="0" y="2"/>
                  </a:cubicBezTo>
                  <a:cubicBezTo>
                    <a:pt x="0" y="2"/>
                    <a:pt x="0" y="3"/>
                    <a:pt x="0" y="3"/>
                  </a:cubicBezTo>
                  <a:cubicBezTo>
                    <a:pt x="0" y="3"/>
                    <a:pt x="0" y="3"/>
                    <a:pt x="0" y="3"/>
                  </a:cubicBezTo>
                  <a:cubicBezTo>
                    <a:pt x="0" y="3"/>
                    <a:pt x="0" y="3"/>
                    <a:pt x="0" y="3"/>
                  </a:cubicBezTo>
                  <a:cubicBezTo>
                    <a:pt x="0" y="5"/>
                    <a:pt x="1" y="6"/>
                    <a:pt x="2" y="6"/>
                  </a:cubicBezTo>
                  <a:cubicBezTo>
                    <a:pt x="2" y="6"/>
                    <a:pt x="3" y="6"/>
                    <a:pt x="3" y="6"/>
                  </a:cubicBezTo>
                  <a:cubicBezTo>
                    <a:pt x="4" y="5"/>
                    <a:pt x="5" y="4"/>
                    <a:pt x="5" y="2"/>
                  </a:cubicBezTo>
                  <a:cubicBezTo>
                    <a:pt x="5" y="2"/>
                    <a:pt x="4" y="1"/>
                    <a:pt x="4" y="1"/>
                  </a:cubicBezTo>
                  <a:cubicBezTo>
                    <a:pt x="4" y="1"/>
                    <a:pt x="4" y="0"/>
                    <a:pt x="3" y="0"/>
                  </a:cubicBezTo>
                  <a:cubicBezTo>
                    <a:pt x="3" y="0"/>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8" name="Freeform 3243">
              <a:extLst>
                <a:ext uri="{FF2B5EF4-FFF2-40B4-BE49-F238E27FC236}">
                  <a16:creationId xmlns:a16="http://schemas.microsoft.com/office/drawing/2014/main" id="{6EE155B5-59B3-FFA6-B3A3-825967C674A0}"/>
                </a:ext>
              </a:extLst>
            </p:cNvPr>
            <p:cNvSpPr>
              <a:spLocks/>
            </p:cNvSpPr>
            <p:nvPr/>
          </p:nvSpPr>
          <p:spPr bwMode="auto">
            <a:xfrm>
              <a:off x="9085524" y="1073007"/>
              <a:ext cx="38623" cy="41382"/>
            </a:xfrm>
            <a:custGeom>
              <a:avLst/>
              <a:gdLst>
                <a:gd name="T0" fmla="*/ 3 w 6"/>
                <a:gd name="T1" fmla="*/ 0 h 6"/>
                <a:gd name="T2" fmla="*/ 2 w 6"/>
                <a:gd name="T3" fmla="*/ 0 h 6"/>
                <a:gd name="T4" fmla="*/ 2 w 6"/>
                <a:gd name="T5" fmla="*/ 0 h 6"/>
                <a:gd name="T6" fmla="*/ 2 w 6"/>
                <a:gd name="T7" fmla="*/ 0 h 6"/>
                <a:gd name="T8" fmla="*/ 1 w 6"/>
                <a:gd name="T9" fmla="*/ 1 h 6"/>
                <a:gd name="T10" fmla="*/ 1 w 6"/>
                <a:gd name="T11" fmla="*/ 1 h 6"/>
                <a:gd name="T12" fmla="*/ 0 w 6"/>
                <a:gd name="T13" fmla="*/ 3 h 6"/>
                <a:gd name="T14" fmla="*/ 0 w 6"/>
                <a:gd name="T15" fmla="*/ 5 h 6"/>
                <a:gd name="T16" fmla="*/ 1 w 6"/>
                <a:gd name="T17" fmla="*/ 5 h 6"/>
                <a:gd name="T18" fmla="*/ 2 w 6"/>
                <a:gd name="T19" fmla="*/ 6 h 6"/>
                <a:gd name="T20" fmla="*/ 2 w 6"/>
                <a:gd name="T21" fmla="*/ 6 h 6"/>
                <a:gd name="T22" fmla="*/ 3 w 6"/>
                <a:gd name="T23" fmla="*/ 6 h 6"/>
                <a:gd name="T24" fmla="*/ 3 w 6"/>
                <a:gd name="T25" fmla="*/ 6 h 6"/>
                <a:gd name="T26" fmla="*/ 5 w 6"/>
                <a:gd name="T27" fmla="*/ 2 h 6"/>
                <a:gd name="T28" fmla="*/ 5 w 6"/>
                <a:gd name="T29" fmla="*/ 2 h 6"/>
                <a:gd name="T30" fmla="*/ 5 w 6"/>
                <a:gd name="T31" fmla="*/ 2 h 6"/>
                <a:gd name="T32" fmla="*/ 3 w 6"/>
                <a:gd name="T3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 h="6">
                  <a:moveTo>
                    <a:pt x="3" y="0"/>
                  </a:moveTo>
                  <a:cubicBezTo>
                    <a:pt x="2" y="0"/>
                    <a:pt x="2" y="0"/>
                    <a:pt x="2" y="0"/>
                  </a:cubicBezTo>
                  <a:cubicBezTo>
                    <a:pt x="2" y="0"/>
                    <a:pt x="2" y="0"/>
                    <a:pt x="2" y="0"/>
                  </a:cubicBezTo>
                  <a:cubicBezTo>
                    <a:pt x="2" y="0"/>
                    <a:pt x="2" y="0"/>
                    <a:pt x="2" y="0"/>
                  </a:cubicBezTo>
                  <a:cubicBezTo>
                    <a:pt x="1" y="0"/>
                    <a:pt x="1" y="1"/>
                    <a:pt x="1" y="1"/>
                  </a:cubicBezTo>
                  <a:cubicBezTo>
                    <a:pt x="1" y="1"/>
                    <a:pt x="1" y="1"/>
                    <a:pt x="1" y="1"/>
                  </a:cubicBezTo>
                  <a:cubicBezTo>
                    <a:pt x="0" y="2"/>
                    <a:pt x="0" y="2"/>
                    <a:pt x="0" y="3"/>
                  </a:cubicBezTo>
                  <a:cubicBezTo>
                    <a:pt x="0" y="4"/>
                    <a:pt x="0" y="4"/>
                    <a:pt x="0" y="5"/>
                  </a:cubicBezTo>
                  <a:cubicBezTo>
                    <a:pt x="0" y="5"/>
                    <a:pt x="1" y="5"/>
                    <a:pt x="1" y="5"/>
                  </a:cubicBezTo>
                  <a:cubicBezTo>
                    <a:pt x="1" y="5"/>
                    <a:pt x="1" y="5"/>
                    <a:pt x="2" y="6"/>
                  </a:cubicBezTo>
                  <a:cubicBezTo>
                    <a:pt x="2" y="6"/>
                    <a:pt x="2" y="6"/>
                    <a:pt x="2" y="6"/>
                  </a:cubicBezTo>
                  <a:cubicBezTo>
                    <a:pt x="2" y="6"/>
                    <a:pt x="2" y="6"/>
                    <a:pt x="3" y="6"/>
                  </a:cubicBezTo>
                  <a:cubicBezTo>
                    <a:pt x="3" y="6"/>
                    <a:pt x="3" y="6"/>
                    <a:pt x="3" y="6"/>
                  </a:cubicBezTo>
                  <a:cubicBezTo>
                    <a:pt x="5" y="5"/>
                    <a:pt x="6" y="4"/>
                    <a:pt x="5" y="2"/>
                  </a:cubicBezTo>
                  <a:cubicBezTo>
                    <a:pt x="5" y="2"/>
                    <a:pt x="5" y="2"/>
                    <a:pt x="5" y="2"/>
                  </a:cubicBezTo>
                  <a:cubicBezTo>
                    <a:pt x="5" y="2"/>
                    <a:pt x="5" y="2"/>
                    <a:pt x="5" y="2"/>
                  </a:cubicBezTo>
                  <a:cubicBezTo>
                    <a:pt x="5" y="1"/>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9" name="Freeform 3244">
              <a:extLst>
                <a:ext uri="{FF2B5EF4-FFF2-40B4-BE49-F238E27FC236}">
                  <a16:creationId xmlns:a16="http://schemas.microsoft.com/office/drawing/2014/main" id="{13C3E284-34EA-2D6E-BF50-0A7E5356199F}"/>
                </a:ext>
              </a:extLst>
            </p:cNvPr>
            <p:cNvSpPr>
              <a:spLocks/>
            </p:cNvSpPr>
            <p:nvPr/>
          </p:nvSpPr>
          <p:spPr bwMode="auto">
            <a:xfrm>
              <a:off x="9019313" y="1362683"/>
              <a:ext cx="27588" cy="24829"/>
            </a:xfrm>
            <a:custGeom>
              <a:avLst/>
              <a:gdLst>
                <a:gd name="T0" fmla="*/ 2 w 4"/>
                <a:gd name="T1" fmla="*/ 0 h 4"/>
                <a:gd name="T2" fmla="*/ 2 w 4"/>
                <a:gd name="T3" fmla="*/ 0 h 4"/>
                <a:gd name="T4" fmla="*/ 1 w 4"/>
                <a:gd name="T5" fmla="*/ 0 h 4"/>
                <a:gd name="T6" fmla="*/ 1 w 4"/>
                <a:gd name="T7" fmla="*/ 1 h 4"/>
                <a:gd name="T8" fmla="*/ 0 w 4"/>
                <a:gd name="T9" fmla="*/ 1 h 4"/>
                <a:gd name="T10" fmla="*/ 0 w 4"/>
                <a:gd name="T11" fmla="*/ 2 h 4"/>
                <a:gd name="T12" fmla="*/ 0 w 4"/>
                <a:gd name="T13" fmla="*/ 2 h 4"/>
                <a:gd name="T14" fmla="*/ 2 w 4"/>
                <a:gd name="T15" fmla="*/ 4 h 4"/>
                <a:gd name="T16" fmla="*/ 2 w 4"/>
                <a:gd name="T17" fmla="*/ 4 h 4"/>
                <a:gd name="T18" fmla="*/ 3 w 4"/>
                <a:gd name="T19" fmla="*/ 4 h 4"/>
                <a:gd name="T20" fmla="*/ 3 w 4"/>
                <a:gd name="T21" fmla="*/ 4 h 4"/>
                <a:gd name="T22" fmla="*/ 3 w 4"/>
                <a:gd name="T23" fmla="*/ 3 h 4"/>
                <a:gd name="T24" fmla="*/ 3 w 4"/>
                <a:gd name="T25" fmla="*/ 3 h 4"/>
                <a:gd name="T26" fmla="*/ 4 w 4"/>
                <a:gd name="T27" fmla="*/ 1 h 4"/>
                <a:gd name="T28" fmla="*/ 3 w 4"/>
                <a:gd name="T29" fmla="*/ 0 h 4"/>
                <a:gd name="T30" fmla="*/ 3 w 4"/>
                <a:gd name="T31" fmla="*/ 0 h 4"/>
                <a:gd name="T32" fmla="*/ 3 w 4"/>
                <a:gd name="T33" fmla="*/ 0 h 4"/>
                <a:gd name="T34" fmla="*/ 2 w 4"/>
                <a:gd name="T35" fmla="*/ 0 h 4"/>
                <a:gd name="T36" fmla="*/ 2 w 4"/>
                <a:gd name="T3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 h="4">
                  <a:moveTo>
                    <a:pt x="2" y="0"/>
                  </a:moveTo>
                  <a:cubicBezTo>
                    <a:pt x="2" y="0"/>
                    <a:pt x="2" y="0"/>
                    <a:pt x="2" y="0"/>
                  </a:cubicBezTo>
                  <a:cubicBezTo>
                    <a:pt x="1" y="0"/>
                    <a:pt x="1" y="0"/>
                    <a:pt x="1" y="0"/>
                  </a:cubicBezTo>
                  <a:cubicBezTo>
                    <a:pt x="1" y="0"/>
                    <a:pt x="1" y="1"/>
                    <a:pt x="1" y="1"/>
                  </a:cubicBezTo>
                  <a:cubicBezTo>
                    <a:pt x="0" y="1"/>
                    <a:pt x="0" y="1"/>
                    <a:pt x="0" y="1"/>
                  </a:cubicBezTo>
                  <a:cubicBezTo>
                    <a:pt x="0" y="1"/>
                    <a:pt x="0" y="2"/>
                    <a:pt x="0" y="2"/>
                  </a:cubicBezTo>
                  <a:cubicBezTo>
                    <a:pt x="0" y="2"/>
                    <a:pt x="0" y="2"/>
                    <a:pt x="0" y="2"/>
                  </a:cubicBezTo>
                  <a:cubicBezTo>
                    <a:pt x="0" y="3"/>
                    <a:pt x="1" y="4"/>
                    <a:pt x="2" y="4"/>
                  </a:cubicBezTo>
                  <a:cubicBezTo>
                    <a:pt x="2" y="4"/>
                    <a:pt x="2" y="4"/>
                    <a:pt x="2" y="4"/>
                  </a:cubicBezTo>
                  <a:cubicBezTo>
                    <a:pt x="2" y="4"/>
                    <a:pt x="3" y="4"/>
                    <a:pt x="3" y="4"/>
                  </a:cubicBezTo>
                  <a:cubicBezTo>
                    <a:pt x="3" y="4"/>
                    <a:pt x="3" y="4"/>
                    <a:pt x="3" y="4"/>
                  </a:cubicBezTo>
                  <a:cubicBezTo>
                    <a:pt x="3" y="4"/>
                    <a:pt x="3" y="3"/>
                    <a:pt x="3" y="3"/>
                  </a:cubicBezTo>
                  <a:cubicBezTo>
                    <a:pt x="3" y="3"/>
                    <a:pt x="3" y="3"/>
                    <a:pt x="3" y="3"/>
                  </a:cubicBezTo>
                  <a:cubicBezTo>
                    <a:pt x="4" y="3"/>
                    <a:pt x="4" y="2"/>
                    <a:pt x="4" y="1"/>
                  </a:cubicBezTo>
                  <a:cubicBezTo>
                    <a:pt x="4" y="1"/>
                    <a:pt x="4" y="1"/>
                    <a:pt x="3" y="0"/>
                  </a:cubicBezTo>
                  <a:cubicBezTo>
                    <a:pt x="3" y="0"/>
                    <a:pt x="3" y="0"/>
                    <a:pt x="3" y="0"/>
                  </a:cubicBezTo>
                  <a:cubicBezTo>
                    <a:pt x="3" y="0"/>
                    <a:pt x="3" y="0"/>
                    <a:pt x="3" y="0"/>
                  </a:cubicBezTo>
                  <a:cubicBezTo>
                    <a:pt x="3" y="0"/>
                    <a:pt x="2"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60" name="Freeform 3245">
              <a:extLst>
                <a:ext uri="{FF2B5EF4-FFF2-40B4-BE49-F238E27FC236}">
                  <a16:creationId xmlns:a16="http://schemas.microsoft.com/office/drawing/2014/main" id="{54C4DA10-044A-7A27-6A11-FC99B002BF36}"/>
                </a:ext>
              </a:extLst>
            </p:cNvPr>
            <p:cNvSpPr>
              <a:spLocks/>
            </p:cNvSpPr>
            <p:nvPr/>
          </p:nvSpPr>
          <p:spPr bwMode="auto">
            <a:xfrm>
              <a:off x="9019313" y="824715"/>
              <a:ext cx="27588" cy="27588"/>
            </a:xfrm>
            <a:custGeom>
              <a:avLst/>
              <a:gdLst>
                <a:gd name="T0" fmla="*/ 2 w 4"/>
                <a:gd name="T1" fmla="*/ 0 h 4"/>
                <a:gd name="T2" fmla="*/ 1 w 4"/>
                <a:gd name="T3" fmla="*/ 0 h 4"/>
                <a:gd name="T4" fmla="*/ 0 w 4"/>
                <a:gd name="T5" fmla="*/ 1 h 4"/>
                <a:gd name="T6" fmla="*/ 0 w 4"/>
                <a:gd name="T7" fmla="*/ 2 h 4"/>
                <a:gd name="T8" fmla="*/ 0 w 4"/>
                <a:gd name="T9" fmla="*/ 2 h 4"/>
                <a:gd name="T10" fmla="*/ 0 w 4"/>
                <a:gd name="T11" fmla="*/ 2 h 4"/>
                <a:gd name="T12" fmla="*/ 0 w 4"/>
                <a:gd name="T13" fmla="*/ 3 h 4"/>
                <a:gd name="T14" fmla="*/ 1 w 4"/>
                <a:gd name="T15" fmla="*/ 4 h 4"/>
                <a:gd name="T16" fmla="*/ 1 w 4"/>
                <a:gd name="T17" fmla="*/ 4 h 4"/>
                <a:gd name="T18" fmla="*/ 1 w 4"/>
                <a:gd name="T19" fmla="*/ 4 h 4"/>
                <a:gd name="T20" fmla="*/ 2 w 4"/>
                <a:gd name="T21" fmla="*/ 4 h 4"/>
                <a:gd name="T22" fmla="*/ 2 w 4"/>
                <a:gd name="T23" fmla="*/ 4 h 4"/>
                <a:gd name="T24" fmla="*/ 2 w 4"/>
                <a:gd name="T25" fmla="*/ 4 h 4"/>
                <a:gd name="T26" fmla="*/ 2 w 4"/>
                <a:gd name="T27" fmla="*/ 4 h 4"/>
                <a:gd name="T28" fmla="*/ 3 w 4"/>
                <a:gd name="T29" fmla="*/ 4 h 4"/>
                <a:gd name="T30" fmla="*/ 4 w 4"/>
                <a:gd name="T31" fmla="*/ 3 h 4"/>
                <a:gd name="T32" fmla="*/ 4 w 4"/>
                <a:gd name="T33" fmla="*/ 3 h 4"/>
                <a:gd name="T34" fmla="*/ 4 w 4"/>
                <a:gd name="T35" fmla="*/ 2 h 4"/>
                <a:gd name="T36" fmla="*/ 4 w 4"/>
                <a:gd name="T37" fmla="*/ 2 h 4"/>
                <a:gd name="T38" fmla="*/ 3 w 4"/>
                <a:gd name="T39" fmla="*/ 1 h 4"/>
                <a:gd name="T40" fmla="*/ 3 w 4"/>
                <a:gd name="T41" fmla="*/ 1 h 4"/>
                <a:gd name="T42" fmla="*/ 3 w 4"/>
                <a:gd name="T43" fmla="*/ 1 h 4"/>
                <a:gd name="T44" fmla="*/ 2 w 4"/>
                <a:gd name="T45" fmla="*/ 1 h 4"/>
                <a:gd name="T46" fmla="*/ 2 w 4"/>
                <a:gd name="T47" fmla="*/ 0 h 4"/>
                <a:gd name="T48" fmla="*/ 2 w 4"/>
                <a:gd name="T4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 h="4">
                  <a:moveTo>
                    <a:pt x="2" y="0"/>
                  </a:moveTo>
                  <a:cubicBezTo>
                    <a:pt x="2" y="0"/>
                    <a:pt x="2" y="0"/>
                    <a:pt x="1" y="0"/>
                  </a:cubicBezTo>
                  <a:cubicBezTo>
                    <a:pt x="1" y="1"/>
                    <a:pt x="0" y="1"/>
                    <a:pt x="0" y="1"/>
                  </a:cubicBezTo>
                  <a:cubicBezTo>
                    <a:pt x="0" y="1"/>
                    <a:pt x="0" y="2"/>
                    <a:pt x="0" y="2"/>
                  </a:cubicBezTo>
                  <a:cubicBezTo>
                    <a:pt x="0" y="2"/>
                    <a:pt x="0" y="2"/>
                    <a:pt x="0" y="2"/>
                  </a:cubicBezTo>
                  <a:cubicBezTo>
                    <a:pt x="0" y="2"/>
                    <a:pt x="0" y="2"/>
                    <a:pt x="0" y="2"/>
                  </a:cubicBezTo>
                  <a:cubicBezTo>
                    <a:pt x="0" y="2"/>
                    <a:pt x="0" y="3"/>
                    <a:pt x="0" y="3"/>
                  </a:cubicBezTo>
                  <a:cubicBezTo>
                    <a:pt x="0" y="3"/>
                    <a:pt x="0" y="4"/>
                    <a:pt x="1" y="4"/>
                  </a:cubicBezTo>
                  <a:cubicBezTo>
                    <a:pt x="1" y="4"/>
                    <a:pt x="1" y="4"/>
                    <a:pt x="1" y="4"/>
                  </a:cubicBezTo>
                  <a:cubicBezTo>
                    <a:pt x="1" y="4"/>
                    <a:pt x="1" y="4"/>
                    <a:pt x="1" y="4"/>
                  </a:cubicBezTo>
                  <a:cubicBezTo>
                    <a:pt x="1" y="4"/>
                    <a:pt x="1" y="4"/>
                    <a:pt x="2" y="4"/>
                  </a:cubicBezTo>
                  <a:cubicBezTo>
                    <a:pt x="2" y="4"/>
                    <a:pt x="2" y="4"/>
                    <a:pt x="2" y="4"/>
                  </a:cubicBezTo>
                  <a:cubicBezTo>
                    <a:pt x="2" y="4"/>
                    <a:pt x="2" y="4"/>
                    <a:pt x="2" y="4"/>
                  </a:cubicBezTo>
                  <a:cubicBezTo>
                    <a:pt x="2" y="4"/>
                    <a:pt x="2" y="4"/>
                    <a:pt x="2" y="4"/>
                  </a:cubicBezTo>
                  <a:cubicBezTo>
                    <a:pt x="2" y="4"/>
                    <a:pt x="2" y="4"/>
                    <a:pt x="3" y="4"/>
                  </a:cubicBezTo>
                  <a:cubicBezTo>
                    <a:pt x="3" y="4"/>
                    <a:pt x="4" y="4"/>
                    <a:pt x="4" y="3"/>
                  </a:cubicBezTo>
                  <a:cubicBezTo>
                    <a:pt x="4" y="3"/>
                    <a:pt x="4" y="3"/>
                    <a:pt x="4" y="3"/>
                  </a:cubicBezTo>
                  <a:cubicBezTo>
                    <a:pt x="4" y="2"/>
                    <a:pt x="4" y="2"/>
                    <a:pt x="4" y="2"/>
                  </a:cubicBezTo>
                  <a:cubicBezTo>
                    <a:pt x="4" y="2"/>
                    <a:pt x="4" y="2"/>
                    <a:pt x="4" y="2"/>
                  </a:cubicBezTo>
                  <a:cubicBezTo>
                    <a:pt x="4" y="1"/>
                    <a:pt x="3" y="1"/>
                    <a:pt x="3" y="1"/>
                  </a:cubicBezTo>
                  <a:cubicBezTo>
                    <a:pt x="3" y="1"/>
                    <a:pt x="3" y="1"/>
                    <a:pt x="3" y="1"/>
                  </a:cubicBezTo>
                  <a:cubicBezTo>
                    <a:pt x="3" y="1"/>
                    <a:pt x="3" y="1"/>
                    <a:pt x="3" y="1"/>
                  </a:cubicBezTo>
                  <a:cubicBezTo>
                    <a:pt x="2" y="1"/>
                    <a:pt x="2" y="1"/>
                    <a:pt x="2" y="1"/>
                  </a:cubicBezTo>
                  <a:cubicBezTo>
                    <a:pt x="2" y="0"/>
                    <a:pt x="2"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61" name="Freeform 3246">
              <a:extLst>
                <a:ext uri="{FF2B5EF4-FFF2-40B4-BE49-F238E27FC236}">
                  <a16:creationId xmlns:a16="http://schemas.microsoft.com/office/drawing/2014/main" id="{267A12B2-C56E-9CE6-6158-9D6053273F36}"/>
                </a:ext>
              </a:extLst>
            </p:cNvPr>
            <p:cNvSpPr>
              <a:spLocks/>
            </p:cNvSpPr>
            <p:nvPr/>
          </p:nvSpPr>
          <p:spPr bwMode="auto">
            <a:xfrm>
              <a:off x="9355888" y="904720"/>
              <a:ext cx="24829" cy="24829"/>
            </a:xfrm>
            <a:custGeom>
              <a:avLst/>
              <a:gdLst>
                <a:gd name="T0" fmla="*/ 2 w 4"/>
                <a:gd name="T1" fmla="*/ 0 h 4"/>
                <a:gd name="T2" fmla="*/ 1 w 4"/>
                <a:gd name="T3" fmla="*/ 0 h 4"/>
                <a:gd name="T4" fmla="*/ 0 w 4"/>
                <a:gd name="T5" fmla="*/ 1 h 4"/>
                <a:gd name="T6" fmla="*/ 0 w 4"/>
                <a:gd name="T7" fmla="*/ 2 h 4"/>
                <a:gd name="T8" fmla="*/ 0 w 4"/>
                <a:gd name="T9" fmla="*/ 2 h 4"/>
                <a:gd name="T10" fmla="*/ 0 w 4"/>
                <a:gd name="T11" fmla="*/ 3 h 4"/>
                <a:gd name="T12" fmla="*/ 1 w 4"/>
                <a:gd name="T13" fmla="*/ 3 h 4"/>
                <a:gd name="T14" fmla="*/ 2 w 4"/>
                <a:gd name="T15" fmla="*/ 4 h 4"/>
                <a:gd name="T16" fmla="*/ 2 w 4"/>
                <a:gd name="T17" fmla="*/ 4 h 4"/>
                <a:gd name="T18" fmla="*/ 4 w 4"/>
                <a:gd name="T19" fmla="*/ 1 h 4"/>
                <a:gd name="T20" fmla="*/ 2 w 4"/>
                <a:gd name="T2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4">
                  <a:moveTo>
                    <a:pt x="2" y="0"/>
                  </a:moveTo>
                  <a:cubicBezTo>
                    <a:pt x="2" y="0"/>
                    <a:pt x="1" y="0"/>
                    <a:pt x="1" y="0"/>
                  </a:cubicBezTo>
                  <a:cubicBezTo>
                    <a:pt x="1" y="0"/>
                    <a:pt x="0" y="1"/>
                    <a:pt x="0" y="1"/>
                  </a:cubicBezTo>
                  <a:cubicBezTo>
                    <a:pt x="0" y="1"/>
                    <a:pt x="0" y="1"/>
                    <a:pt x="0" y="2"/>
                  </a:cubicBezTo>
                  <a:cubicBezTo>
                    <a:pt x="0" y="2"/>
                    <a:pt x="0" y="2"/>
                    <a:pt x="0" y="2"/>
                  </a:cubicBezTo>
                  <a:cubicBezTo>
                    <a:pt x="0" y="3"/>
                    <a:pt x="0" y="3"/>
                    <a:pt x="0" y="3"/>
                  </a:cubicBezTo>
                  <a:cubicBezTo>
                    <a:pt x="0" y="3"/>
                    <a:pt x="1" y="3"/>
                    <a:pt x="1" y="3"/>
                  </a:cubicBezTo>
                  <a:cubicBezTo>
                    <a:pt x="1" y="4"/>
                    <a:pt x="1" y="4"/>
                    <a:pt x="2" y="4"/>
                  </a:cubicBezTo>
                  <a:cubicBezTo>
                    <a:pt x="2" y="4"/>
                    <a:pt x="2" y="4"/>
                    <a:pt x="2" y="4"/>
                  </a:cubicBezTo>
                  <a:cubicBezTo>
                    <a:pt x="3" y="4"/>
                    <a:pt x="4" y="3"/>
                    <a:pt x="4" y="1"/>
                  </a:cubicBezTo>
                  <a:cubicBezTo>
                    <a:pt x="3" y="1"/>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62" name="Freeform 3247">
              <a:extLst>
                <a:ext uri="{FF2B5EF4-FFF2-40B4-BE49-F238E27FC236}">
                  <a16:creationId xmlns:a16="http://schemas.microsoft.com/office/drawing/2014/main" id="{B07AF3EF-E57E-6A60-87F5-0B940C58C5F5}"/>
                </a:ext>
              </a:extLst>
            </p:cNvPr>
            <p:cNvSpPr>
              <a:spLocks/>
            </p:cNvSpPr>
            <p:nvPr/>
          </p:nvSpPr>
          <p:spPr bwMode="auto">
            <a:xfrm>
              <a:off x="9648322" y="452275"/>
              <a:ext cx="27588" cy="24829"/>
            </a:xfrm>
            <a:custGeom>
              <a:avLst/>
              <a:gdLst>
                <a:gd name="T0" fmla="*/ 2 w 4"/>
                <a:gd name="T1" fmla="*/ 0 h 4"/>
                <a:gd name="T2" fmla="*/ 2 w 4"/>
                <a:gd name="T3" fmla="*/ 0 h 4"/>
                <a:gd name="T4" fmla="*/ 1 w 4"/>
                <a:gd name="T5" fmla="*/ 0 h 4"/>
                <a:gd name="T6" fmla="*/ 0 w 4"/>
                <a:gd name="T7" fmla="*/ 1 h 4"/>
                <a:gd name="T8" fmla="*/ 0 w 4"/>
                <a:gd name="T9" fmla="*/ 1 h 4"/>
                <a:gd name="T10" fmla="*/ 0 w 4"/>
                <a:gd name="T11" fmla="*/ 2 h 4"/>
                <a:gd name="T12" fmla="*/ 0 w 4"/>
                <a:gd name="T13" fmla="*/ 2 h 4"/>
                <a:gd name="T14" fmla="*/ 0 w 4"/>
                <a:gd name="T15" fmla="*/ 3 h 4"/>
                <a:gd name="T16" fmla="*/ 0 w 4"/>
                <a:gd name="T17" fmla="*/ 3 h 4"/>
                <a:gd name="T18" fmla="*/ 2 w 4"/>
                <a:gd name="T19" fmla="*/ 4 h 4"/>
                <a:gd name="T20" fmla="*/ 2 w 4"/>
                <a:gd name="T21" fmla="*/ 4 h 4"/>
                <a:gd name="T22" fmla="*/ 4 w 4"/>
                <a:gd name="T23" fmla="*/ 1 h 4"/>
                <a:gd name="T24" fmla="*/ 2 w 4"/>
                <a:gd name="T25"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4">
                  <a:moveTo>
                    <a:pt x="2" y="0"/>
                  </a:moveTo>
                  <a:cubicBezTo>
                    <a:pt x="2" y="0"/>
                    <a:pt x="2" y="0"/>
                    <a:pt x="2" y="0"/>
                  </a:cubicBezTo>
                  <a:cubicBezTo>
                    <a:pt x="1" y="0"/>
                    <a:pt x="1" y="0"/>
                    <a:pt x="1" y="0"/>
                  </a:cubicBezTo>
                  <a:cubicBezTo>
                    <a:pt x="1" y="0"/>
                    <a:pt x="1" y="1"/>
                    <a:pt x="0" y="1"/>
                  </a:cubicBezTo>
                  <a:cubicBezTo>
                    <a:pt x="0" y="1"/>
                    <a:pt x="0" y="1"/>
                    <a:pt x="0" y="1"/>
                  </a:cubicBezTo>
                  <a:cubicBezTo>
                    <a:pt x="0" y="1"/>
                    <a:pt x="0" y="2"/>
                    <a:pt x="0" y="2"/>
                  </a:cubicBezTo>
                  <a:cubicBezTo>
                    <a:pt x="0" y="2"/>
                    <a:pt x="0" y="2"/>
                    <a:pt x="0" y="2"/>
                  </a:cubicBezTo>
                  <a:cubicBezTo>
                    <a:pt x="0" y="2"/>
                    <a:pt x="0" y="2"/>
                    <a:pt x="0" y="3"/>
                  </a:cubicBezTo>
                  <a:cubicBezTo>
                    <a:pt x="0" y="3"/>
                    <a:pt x="0" y="3"/>
                    <a:pt x="0" y="3"/>
                  </a:cubicBezTo>
                  <a:cubicBezTo>
                    <a:pt x="1" y="3"/>
                    <a:pt x="1" y="4"/>
                    <a:pt x="2" y="4"/>
                  </a:cubicBezTo>
                  <a:cubicBezTo>
                    <a:pt x="2" y="4"/>
                    <a:pt x="2" y="4"/>
                    <a:pt x="2" y="4"/>
                  </a:cubicBezTo>
                  <a:cubicBezTo>
                    <a:pt x="3" y="4"/>
                    <a:pt x="4" y="3"/>
                    <a:pt x="4" y="1"/>
                  </a:cubicBezTo>
                  <a:cubicBezTo>
                    <a:pt x="4" y="1"/>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63" name="Freeform 3248">
              <a:extLst>
                <a:ext uri="{FF2B5EF4-FFF2-40B4-BE49-F238E27FC236}">
                  <a16:creationId xmlns:a16="http://schemas.microsoft.com/office/drawing/2014/main" id="{BE849558-EBED-B8B3-7285-894F24A7BAF7}"/>
                </a:ext>
              </a:extLst>
            </p:cNvPr>
            <p:cNvSpPr>
              <a:spLocks/>
            </p:cNvSpPr>
            <p:nvPr/>
          </p:nvSpPr>
          <p:spPr bwMode="auto">
            <a:xfrm>
              <a:off x="8903443" y="1244054"/>
              <a:ext cx="24829" cy="27588"/>
            </a:xfrm>
            <a:custGeom>
              <a:avLst/>
              <a:gdLst>
                <a:gd name="T0" fmla="*/ 2 w 4"/>
                <a:gd name="T1" fmla="*/ 0 h 4"/>
                <a:gd name="T2" fmla="*/ 2 w 4"/>
                <a:gd name="T3" fmla="*/ 0 h 4"/>
                <a:gd name="T4" fmla="*/ 0 w 4"/>
                <a:gd name="T5" fmla="*/ 2 h 4"/>
                <a:gd name="T6" fmla="*/ 0 w 4"/>
                <a:gd name="T7" fmla="*/ 2 h 4"/>
                <a:gd name="T8" fmla="*/ 0 w 4"/>
                <a:gd name="T9" fmla="*/ 3 h 4"/>
                <a:gd name="T10" fmla="*/ 1 w 4"/>
                <a:gd name="T11" fmla="*/ 4 h 4"/>
                <a:gd name="T12" fmla="*/ 2 w 4"/>
                <a:gd name="T13" fmla="*/ 4 h 4"/>
                <a:gd name="T14" fmla="*/ 2 w 4"/>
                <a:gd name="T15" fmla="*/ 4 h 4"/>
                <a:gd name="T16" fmla="*/ 3 w 4"/>
                <a:gd name="T17" fmla="*/ 4 h 4"/>
                <a:gd name="T18" fmla="*/ 3 w 4"/>
                <a:gd name="T19" fmla="*/ 3 h 4"/>
                <a:gd name="T20" fmla="*/ 4 w 4"/>
                <a:gd name="T21" fmla="*/ 3 h 4"/>
                <a:gd name="T22" fmla="*/ 4 w 4"/>
                <a:gd name="T23" fmla="*/ 2 h 4"/>
                <a:gd name="T24" fmla="*/ 4 w 4"/>
                <a:gd name="T25" fmla="*/ 1 h 4"/>
                <a:gd name="T26" fmla="*/ 4 w 4"/>
                <a:gd name="T27" fmla="*/ 1 h 4"/>
                <a:gd name="T28" fmla="*/ 3 w 4"/>
                <a:gd name="T29" fmla="*/ 0 h 4"/>
                <a:gd name="T30" fmla="*/ 3 w 4"/>
                <a:gd name="T31" fmla="*/ 0 h 4"/>
                <a:gd name="T32" fmla="*/ 2 w 4"/>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4">
                  <a:moveTo>
                    <a:pt x="2" y="0"/>
                  </a:moveTo>
                  <a:cubicBezTo>
                    <a:pt x="2" y="0"/>
                    <a:pt x="2" y="0"/>
                    <a:pt x="2" y="0"/>
                  </a:cubicBezTo>
                  <a:cubicBezTo>
                    <a:pt x="1" y="0"/>
                    <a:pt x="0" y="1"/>
                    <a:pt x="0" y="2"/>
                  </a:cubicBezTo>
                  <a:cubicBezTo>
                    <a:pt x="0" y="2"/>
                    <a:pt x="0" y="2"/>
                    <a:pt x="0" y="2"/>
                  </a:cubicBezTo>
                  <a:cubicBezTo>
                    <a:pt x="0" y="2"/>
                    <a:pt x="0" y="3"/>
                    <a:pt x="0" y="3"/>
                  </a:cubicBezTo>
                  <a:cubicBezTo>
                    <a:pt x="1" y="3"/>
                    <a:pt x="1" y="4"/>
                    <a:pt x="1" y="4"/>
                  </a:cubicBezTo>
                  <a:cubicBezTo>
                    <a:pt x="2" y="4"/>
                    <a:pt x="2" y="4"/>
                    <a:pt x="2" y="4"/>
                  </a:cubicBezTo>
                  <a:cubicBezTo>
                    <a:pt x="2" y="4"/>
                    <a:pt x="2" y="4"/>
                    <a:pt x="2" y="4"/>
                  </a:cubicBezTo>
                  <a:cubicBezTo>
                    <a:pt x="2" y="4"/>
                    <a:pt x="2" y="4"/>
                    <a:pt x="3" y="4"/>
                  </a:cubicBezTo>
                  <a:cubicBezTo>
                    <a:pt x="3" y="4"/>
                    <a:pt x="3" y="4"/>
                    <a:pt x="3" y="3"/>
                  </a:cubicBezTo>
                  <a:cubicBezTo>
                    <a:pt x="4" y="3"/>
                    <a:pt x="4" y="3"/>
                    <a:pt x="4" y="3"/>
                  </a:cubicBezTo>
                  <a:cubicBezTo>
                    <a:pt x="4" y="3"/>
                    <a:pt x="4" y="2"/>
                    <a:pt x="4" y="2"/>
                  </a:cubicBezTo>
                  <a:cubicBezTo>
                    <a:pt x="4" y="1"/>
                    <a:pt x="4" y="1"/>
                    <a:pt x="4" y="1"/>
                  </a:cubicBezTo>
                  <a:cubicBezTo>
                    <a:pt x="4" y="1"/>
                    <a:pt x="4" y="1"/>
                    <a:pt x="4" y="1"/>
                  </a:cubicBezTo>
                  <a:cubicBezTo>
                    <a:pt x="3" y="0"/>
                    <a:pt x="3" y="0"/>
                    <a:pt x="3" y="0"/>
                  </a:cubicBezTo>
                  <a:cubicBezTo>
                    <a:pt x="3" y="0"/>
                    <a:pt x="3" y="0"/>
                    <a:pt x="3"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64" name="Freeform 3249">
              <a:extLst>
                <a:ext uri="{FF2B5EF4-FFF2-40B4-BE49-F238E27FC236}">
                  <a16:creationId xmlns:a16="http://schemas.microsoft.com/office/drawing/2014/main" id="{307A8192-C564-7AC2-8A78-3ADB5E6574DC}"/>
                </a:ext>
              </a:extLst>
            </p:cNvPr>
            <p:cNvSpPr>
              <a:spLocks/>
            </p:cNvSpPr>
            <p:nvPr/>
          </p:nvSpPr>
          <p:spPr bwMode="auto">
            <a:xfrm>
              <a:off x="8622044" y="1801333"/>
              <a:ext cx="24829" cy="27588"/>
            </a:xfrm>
            <a:custGeom>
              <a:avLst/>
              <a:gdLst>
                <a:gd name="T0" fmla="*/ 2 w 4"/>
                <a:gd name="T1" fmla="*/ 0 h 4"/>
                <a:gd name="T2" fmla="*/ 2 w 4"/>
                <a:gd name="T3" fmla="*/ 0 h 4"/>
                <a:gd name="T4" fmla="*/ 0 w 4"/>
                <a:gd name="T5" fmla="*/ 2 h 4"/>
                <a:gd name="T6" fmla="*/ 2 w 4"/>
                <a:gd name="T7" fmla="*/ 4 h 4"/>
                <a:gd name="T8" fmla="*/ 2 w 4"/>
                <a:gd name="T9" fmla="*/ 4 h 4"/>
                <a:gd name="T10" fmla="*/ 4 w 4"/>
                <a:gd name="T11" fmla="*/ 2 h 4"/>
                <a:gd name="T12" fmla="*/ 4 w 4"/>
                <a:gd name="T13" fmla="*/ 2 h 4"/>
                <a:gd name="T14" fmla="*/ 4 w 4"/>
                <a:gd name="T15" fmla="*/ 1 h 4"/>
                <a:gd name="T16" fmla="*/ 4 w 4"/>
                <a:gd name="T17" fmla="*/ 1 h 4"/>
                <a:gd name="T18" fmla="*/ 4 w 4"/>
                <a:gd name="T19" fmla="*/ 1 h 4"/>
                <a:gd name="T20" fmla="*/ 3 w 4"/>
                <a:gd name="T21" fmla="*/ 0 h 4"/>
                <a:gd name="T22" fmla="*/ 3 w 4"/>
                <a:gd name="T23" fmla="*/ 0 h 4"/>
                <a:gd name="T24" fmla="*/ 2 w 4"/>
                <a:gd name="T25"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4">
                  <a:moveTo>
                    <a:pt x="2" y="0"/>
                  </a:moveTo>
                  <a:cubicBezTo>
                    <a:pt x="2" y="0"/>
                    <a:pt x="2" y="0"/>
                    <a:pt x="2" y="0"/>
                  </a:cubicBezTo>
                  <a:cubicBezTo>
                    <a:pt x="1" y="0"/>
                    <a:pt x="0" y="1"/>
                    <a:pt x="0" y="2"/>
                  </a:cubicBezTo>
                  <a:cubicBezTo>
                    <a:pt x="0" y="3"/>
                    <a:pt x="1" y="4"/>
                    <a:pt x="2" y="4"/>
                  </a:cubicBezTo>
                  <a:cubicBezTo>
                    <a:pt x="2" y="4"/>
                    <a:pt x="2" y="4"/>
                    <a:pt x="2" y="4"/>
                  </a:cubicBezTo>
                  <a:cubicBezTo>
                    <a:pt x="3" y="4"/>
                    <a:pt x="4" y="3"/>
                    <a:pt x="4" y="2"/>
                  </a:cubicBezTo>
                  <a:cubicBezTo>
                    <a:pt x="4" y="2"/>
                    <a:pt x="4" y="2"/>
                    <a:pt x="4" y="2"/>
                  </a:cubicBezTo>
                  <a:cubicBezTo>
                    <a:pt x="4" y="2"/>
                    <a:pt x="4" y="2"/>
                    <a:pt x="4" y="1"/>
                  </a:cubicBezTo>
                  <a:cubicBezTo>
                    <a:pt x="4" y="1"/>
                    <a:pt x="4" y="1"/>
                    <a:pt x="4" y="1"/>
                  </a:cubicBezTo>
                  <a:cubicBezTo>
                    <a:pt x="4" y="1"/>
                    <a:pt x="4" y="1"/>
                    <a:pt x="4" y="1"/>
                  </a:cubicBezTo>
                  <a:cubicBezTo>
                    <a:pt x="4" y="1"/>
                    <a:pt x="4" y="1"/>
                    <a:pt x="3" y="0"/>
                  </a:cubicBezTo>
                  <a:cubicBezTo>
                    <a:pt x="3" y="0"/>
                    <a:pt x="3" y="0"/>
                    <a:pt x="3" y="0"/>
                  </a:cubicBezTo>
                  <a:cubicBezTo>
                    <a:pt x="3"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65" name="Freeform 3250">
              <a:extLst>
                <a:ext uri="{FF2B5EF4-FFF2-40B4-BE49-F238E27FC236}">
                  <a16:creationId xmlns:a16="http://schemas.microsoft.com/office/drawing/2014/main" id="{714BE423-3F5A-5A0A-C0BF-CD0F619E0AE7}"/>
                </a:ext>
              </a:extLst>
            </p:cNvPr>
            <p:cNvSpPr>
              <a:spLocks/>
            </p:cNvSpPr>
            <p:nvPr/>
          </p:nvSpPr>
          <p:spPr bwMode="auto">
            <a:xfrm>
              <a:off x="9237259" y="1873062"/>
              <a:ext cx="24829" cy="27588"/>
            </a:xfrm>
            <a:custGeom>
              <a:avLst/>
              <a:gdLst>
                <a:gd name="T0" fmla="*/ 2 w 4"/>
                <a:gd name="T1" fmla="*/ 0 h 4"/>
                <a:gd name="T2" fmla="*/ 2 w 4"/>
                <a:gd name="T3" fmla="*/ 0 h 4"/>
                <a:gd name="T4" fmla="*/ 2 w 4"/>
                <a:gd name="T5" fmla="*/ 1 h 4"/>
                <a:gd name="T6" fmla="*/ 1 w 4"/>
                <a:gd name="T7" fmla="*/ 1 h 4"/>
                <a:gd name="T8" fmla="*/ 1 w 4"/>
                <a:gd name="T9" fmla="*/ 1 h 4"/>
                <a:gd name="T10" fmla="*/ 1 w 4"/>
                <a:gd name="T11" fmla="*/ 1 h 4"/>
                <a:gd name="T12" fmla="*/ 0 w 4"/>
                <a:gd name="T13" fmla="*/ 2 h 4"/>
                <a:gd name="T14" fmla="*/ 0 w 4"/>
                <a:gd name="T15" fmla="*/ 2 h 4"/>
                <a:gd name="T16" fmla="*/ 0 w 4"/>
                <a:gd name="T17" fmla="*/ 3 h 4"/>
                <a:gd name="T18" fmla="*/ 2 w 4"/>
                <a:gd name="T19" fmla="*/ 4 h 4"/>
                <a:gd name="T20" fmla="*/ 2 w 4"/>
                <a:gd name="T21" fmla="*/ 4 h 4"/>
                <a:gd name="T22" fmla="*/ 3 w 4"/>
                <a:gd name="T23" fmla="*/ 4 h 4"/>
                <a:gd name="T24" fmla="*/ 3 w 4"/>
                <a:gd name="T25" fmla="*/ 4 h 4"/>
                <a:gd name="T26" fmla="*/ 3 w 4"/>
                <a:gd name="T27" fmla="*/ 4 h 4"/>
                <a:gd name="T28" fmla="*/ 3 w 4"/>
                <a:gd name="T29" fmla="*/ 4 h 4"/>
                <a:gd name="T30" fmla="*/ 4 w 4"/>
                <a:gd name="T31" fmla="*/ 3 h 4"/>
                <a:gd name="T32" fmla="*/ 4 w 4"/>
                <a:gd name="T33" fmla="*/ 2 h 4"/>
                <a:gd name="T34" fmla="*/ 4 w 4"/>
                <a:gd name="T35" fmla="*/ 2 h 4"/>
                <a:gd name="T36" fmla="*/ 2 w 4"/>
                <a:gd name="T3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 h="4">
                  <a:moveTo>
                    <a:pt x="2" y="0"/>
                  </a:moveTo>
                  <a:cubicBezTo>
                    <a:pt x="2" y="0"/>
                    <a:pt x="2" y="0"/>
                    <a:pt x="2" y="0"/>
                  </a:cubicBezTo>
                  <a:cubicBezTo>
                    <a:pt x="2" y="0"/>
                    <a:pt x="2" y="0"/>
                    <a:pt x="2" y="1"/>
                  </a:cubicBezTo>
                  <a:cubicBezTo>
                    <a:pt x="2" y="1"/>
                    <a:pt x="1" y="1"/>
                    <a:pt x="1" y="1"/>
                  </a:cubicBezTo>
                  <a:cubicBezTo>
                    <a:pt x="1" y="1"/>
                    <a:pt x="1" y="1"/>
                    <a:pt x="1" y="1"/>
                  </a:cubicBezTo>
                  <a:cubicBezTo>
                    <a:pt x="1" y="1"/>
                    <a:pt x="1" y="1"/>
                    <a:pt x="1" y="1"/>
                  </a:cubicBezTo>
                  <a:cubicBezTo>
                    <a:pt x="1" y="1"/>
                    <a:pt x="0" y="2"/>
                    <a:pt x="0" y="2"/>
                  </a:cubicBezTo>
                  <a:cubicBezTo>
                    <a:pt x="0" y="2"/>
                    <a:pt x="0" y="2"/>
                    <a:pt x="0" y="2"/>
                  </a:cubicBezTo>
                  <a:cubicBezTo>
                    <a:pt x="0" y="2"/>
                    <a:pt x="0" y="3"/>
                    <a:pt x="0" y="3"/>
                  </a:cubicBezTo>
                  <a:cubicBezTo>
                    <a:pt x="1" y="4"/>
                    <a:pt x="1" y="4"/>
                    <a:pt x="2" y="4"/>
                  </a:cubicBezTo>
                  <a:cubicBezTo>
                    <a:pt x="2" y="4"/>
                    <a:pt x="2" y="4"/>
                    <a:pt x="2" y="4"/>
                  </a:cubicBezTo>
                  <a:cubicBezTo>
                    <a:pt x="2" y="4"/>
                    <a:pt x="3" y="4"/>
                    <a:pt x="3" y="4"/>
                  </a:cubicBezTo>
                  <a:cubicBezTo>
                    <a:pt x="3" y="4"/>
                    <a:pt x="3" y="4"/>
                    <a:pt x="3" y="4"/>
                  </a:cubicBezTo>
                  <a:cubicBezTo>
                    <a:pt x="3" y="4"/>
                    <a:pt x="3" y="4"/>
                    <a:pt x="3" y="4"/>
                  </a:cubicBezTo>
                  <a:cubicBezTo>
                    <a:pt x="3" y="4"/>
                    <a:pt x="3" y="4"/>
                    <a:pt x="3" y="4"/>
                  </a:cubicBezTo>
                  <a:cubicBezTo>
                    <a:pt x="4" y="4"/>
                    <a:pt x="4" y="3"/>
                    <a:pt x="4" y="3"/>
                  </a:cubicBezTo>
                  <a:cubicBezTo>
                    <a:pt x="4" y="3"/>
                    <a:pt x="4" y="2"/>
                    <a:pt x="4" y="2"/>
                  </a:cubicBezTo>
                  <a:cubicBezTo>
                    <a:pt x="4" y="2"/>
                    <a:pt x="4" y="2"/>
                    <a:pt x="4" y="2"/>
                  </a:cubicBezTo>
                  <a:cubicBezTo>
                    <a:pt x="4" y="1"/>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66" name="Freeform 3251">
              <a:extLst>
                <a:ext uri="{FF2B5EF4-FFF2-40B4-BE49-F238E27FC236}">
                  <a16:creationId xmlns:a16="http://schemas.microsoft.com/office/drawing/2014/main" id="{96472BA4-3AA0-A227-5535-B9AD5BB790C2}"/>
                </a:ext>
              </a:extLst>
            </p:cNvPr>
            <p:cNvSpPr>
              <a:spLocks/>
            </p:cNvSpPr>
            <p:nvPr/>
          </p:nvSpPr>
          <p:spPr bwMode="auto">
            <a:xfrm>
              <a:off x="9328300" y="2554489"/>
              <a:ext cx="27588" cy="27588"/>
            </a:xfrm>
            <a:custGeom>
              <a:avLst/>
              <a:gdLst>
                <a:gd name="T0" fmla="*/ 2 w 4"/>
                <a:gd name="T1" fmla="*/ 0 h 4"/>
                <a:gd name="T2" fmla="*/ 2 w 4"/>
                <a:gd name="T3" fmla="*/ 0 h 4"/>
                <a:gd name="T4" fmla="*/ 2 w 4"/>
                <a:gd name="T5" fmla="*/ 0 h 4"/>
                <a:gd name="T6" fmla="*/ 2 w 4"/>
                <a:gd name="T7" fmla="*/ 0 h 4"/>
                <a:gd name="T8" fmla="*/ 0 w 4"/>
                <a:gd name="T9" fmla="*/ 2 h 4"/>
                <a:gd name="T10" fmla="*/ 2 w 4"/>
                <a:gd name="T11" fmla="*/ 4 h 4"/>
                <a:gd name="T12" fmla="*/ 2 w 4"/>
                <a:gd name="T13" fmla="*/ 4 h 4"/>
                <a:gd name="T14" fmla="*/ 3 w 4"/>
                <a:gd name="T15" fmla="*/ 3 h 4"/>
                <a:gd name="T16" fmla="*/ 4 w 4"/>
                <a:gd name="T17" fmla="*/ 3 h 4"/>
                <a:gd name="T18" fmla="*/ 4 w 4"/>
                <a:gd name="T19" fmla="*/ 3 h 4"/>
                <a:gd name="T20" fmla="*/ 4 w 4"/>
                <a:gd name="T21" fmla="*/ 2 h 4"/>
                <a:gd name="T22" fmla="*/ 4 w 4"/>
                <a:gd name="T23" fmla="*/ 2 h 4"/>
                <a:gd name="T24" fmla="*/ 4 w 4"/>
                <a:gd name="T25" fmla="*/ 2 h 4"/>
                <a:gd name="T26" fmla="*/ 4 w 4"/>
                <a:gd name="T27" fmla="*/ 1 h 4"/>
                <a:gd name="T28" fmla="*/ 3 w 4"/>
                <a:gd name="T29" fmla="*/ 1 h 4"/>
                <a:gd name="T30" fmla="*/ 3 w 4"/>
                <a:gd name="T31" fmla="*/ 0 h 4"/>
                <a:gd name="T32" fmla="*/ 2 w 4"/>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4">
                  <a:moveTo>
                    <a:pt x="2" y="0"/>
                  </a:moveTo>
                  <a:cubicBezTo>
                    <a:pt x="2" y="0"/>
                    <a:pt x="2" y="0"/>
                    <a:pt x="2" y="0"/>
                  </a:cubicBezTo>
                  <a:cubicBezTo>
                    <a:pt x="2" y="0"/>
                    <a:pt x="2" y="0"/>
                    <a:pt x="2" y="0"/>
                  </a:cubicBezTo>
                  <a:cubicBezTo>
                    <a:pt x="2" y="0"/>
                    <a:pt x="2" y="0"/>
                    <a:pt x="2" y="0"/>
                  </a:cubicBezTo>
                  <a:cubicBezTo>
                    <a:pt x="1" y="0"/>
                    <a:pt x="0" y="1"/>
                    <a:pt x="0" y="2"/>
                  </a:cubicBezTo>
                  <a:cubicBezTo>
                    <a:pt x="0" y="3"/>
                    <a:pt x="1" y="4"/>
                    <a:pt x="2" y="4"/>
                  </a:cubicBezTo>
                  <a:cubicBezTo>
                    <a:pt x="2" y="4"/>
                    <a:pt x="2" y="4"/>
                    <a:pt x="2" y="4"/>
                  </a:cubicBezTo>
                  <a:cubicBezTo>
                    <a:pt x="3" y="4"/>
                    <a:pt x="3" y="4"/>
                    <a:pt x="3" y="3"/>
                  </a:cubicBezTo>
                  <a:cubicBezTo>
                    <a:pt x="3" y="3"/>
                    <a:pt x="4" y="3"/>
                    <a:pt x="4" y="3"/>
                  </a:cubicBezTo>
                  <a:cubicBezTo>
                    <a:pt x="4" y="3"/>
                    <a:pt x="4" y="3"/>
                    <a:pt x="4" y="3"/>
                  </a:cubicBezTo>
                  <a:cubicBezTo>
                    <a:pt x="4" y="3"/>
                    <a:pt x="4" y="3"/>
                    <a:pt x="4" y="2"/>
                  </a:cubicBezTo>
                  <a:cubicBezTo>
                    <a:pt x="4" y="2"/>
                    <a:pt x="4" y="2"/>
                    <a:pt x="4" y="2"/>
                  </a:cubicBezTo>
                  <a:cubicBezTo>
                    <a:pt x="4" y="2"/>
                    <a:pt x="4" y="2"/>
                    <a:pt x="4" y="2"/>
                  </a:cubicBezTo>
                  <a:cubicBezTo>
                    <a:pt x="4" y="2"/>
                    <a:pt x="4" y="2"/>
                    <a:pt x="4" y="1"/>
                  </a:cubicBezTo>
                  <a:cubicBezTo>
                    <a:pt x="4" y="1"/>
                    <a:pt x="4" y="1"/>
                    <a:pt x="3" y="1"/>
                  </a:cubicBezTo>
                  <a:cubicBezTo>
                    <a:pt x="3" y="1"/>
                    <a:pt x="3" y="0"/>
                    <a:pt x="3" y="0"/>
                  </a:cubicBezTo>
                  <a:cubicBezTo>
                    <a:pt x="3"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67" name="Freeform 3252">
              <a:extLst>
                <a:ext uri="{FF2B5EF4-FFF2-40B4-BE49-F238E27FC236}">
                  <a16:creationId xmlns:a16="http://schemas.microsoft.com/office/drawing/2014/main" id="{FCEE4F7E-EE12-5CE6-DD9B-0A41563459A0}"/>
                </a:ext>
              </a:extLst>
            </p:cNvPr>
            <p:cNvSpPr>
              <a:spLocks/>
            </p:cNvSpPr>
            <p:nvPr/>
          </p:nvSpPr>
          <p:spPr bwMode="auto">
            <a:xfrm>
              <a:off x="13339610" y="3564213"/>
              <a:ext cx="44141" cy="46900"/>
            </a:xfrm>
            <a:custGeom>
              <a:avLst/>
              <a:gdLst>
                <a:gd name="T0" fmla="*/ 3 w 7"/>
                <a:gd name="T1" fmla="*/ 0 h 7"/>
                <a:gd name="T2" fmla="*/ 0 w 7"/>
                <a:gd name="T3" fmla="*/ 3 h 7"/>
                <a:gd name="T4" fmla="*/ 0 w 7"/>
                <a:gd name="T5" fmla="*/ 5 h 7"/>
                <a:gd name="T6" fmla="*/ 0 w 7"/>
                <a:gd name="T7" fmla="*/ 5 h 7"/>
                <a:gd name="T8" fmla="*/ 2 w 7"/>
                <a:gd name="T9" fmla="*/ 7 h 7"/>
                <a:gd name="T10" fmla="*/ 2 w 7"/>
                <a:gd name="T11" fmla="*/ 7 h 7"/>
                <a:gd name="T12" fmla="*/ 3 w 7"/>
                <a:gd name="T13" fmla="*/ 7 h 7"/>
                <a:gd name="T14" fmla="*/ 3 w 7"/>
                <a:gd name="T15" fmla="*/ 7 h 7"/>
                <a:gd name="T16" fmla="*/ 5 w 7"/>
                <a:gd name="T17" fmla="*/ 7 h 7"/>
                <a:gd name="T18" fmla="*/ 5 w 7"/>
                <a:gd name="T19" fmla="*/ 7 h 7"/>
                <a:gd name="T20" fmla="*/ 7 w 7"/>
                <a:gd name="T21" fmla="*/ 4 h 7"/>
                <a:gd name="T22" fmla="*/ 7 w 7"/>
                <a:gd name="T23" fmla="*/ 3 h 7"/>
                <a:gd name="T24" fmla="*/ 7 w 7"/>
                <a:gd name="T25" fmla="*/ 2 h 7"/>
                <a:gd name="T26" fmla="*/ 5 w 7"/>
                <a:gd name="T27" fmla="*/ 1 h 7"/>
                <a:gd name="T28" fmla="*/ 5 w 7"/>
                <a:gd name="T29" fmla="*/ 0 h 7"/>
                <a:gd name="T30" fmla="*/ 4 w 7"/>
                <a:gd name="T31" fmla="*/ 0 h 7"/>
                <a:gd name="T32" fmla="*/ 3 w 7"/>
                <a:gd name="T33"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 h="7">
                  <a:moveTo>
                    <a:pt x="3" y="0"/>
                  </a:moveTo>
                  <a:cubicBezTo>
                    <a:pt x="2" y="0"/>
                    <a:pt x="0" y="1"/>
                    <a:pt x="0" y="3"/>
                  </a:cubicBezTo>
                  <a:cubicBezTo>
                    <a:pt x="0" y="4"/>
                    <a:pt x="0" y="4"/>
                    <a:pt x="0" y="5"/>
                  </a:cubicBezTo>
                  <a:cubicBezTo>
                    <a:pt x="0" y="5"/>
                    <a:pt x="0" y="5"/>
                    <a:pt x="0" y="5"/>
                  </a:cubicBezTo>
                  <a:cubicBezTo>
                    <a:pt x="1" y="6"/>
                    <a:pt x="1" y="6"/>
                    <a:pt x="2" y="7"/>
                  </a:cubicBezTo>
                  <a:cubicBezTo>
                    <a:pt x="2" y="7"/>
                    <a:pt x="2" y="7"/>
                    <a:pt x="2" y="7"/>
                  </a:cubicBezTo>
                  <a:cubicBezTo>
                    <a:pt x="2" y="7"/>
                    <a:pt x="2" y="7"/>
                    <a:pt x="3" y="7"/>
                  </a:cubicBezTo>
                  <a:cubicBezTo>
                    <a:pt x="3" y="7"/>
                    <a:pt x="3" y="7"/>
                    <a:pt x="3" y="7"/>
                  </a:cubicBezTo>
                  <a:cubicBezTo>
                    <a:pt x="4" y="7"/>
                    <a:pt x="4" y="7"/>
                    <a:pt x="5" y="7"/>
                  </a:cubicBezTo>
                  <a:cubicBezTo>
                    <a:pt x="5" y="7"/>
                    <a:pt x="5" y="7"/>
                    <a:pt x="5" y="7"/>
                  </a:cubicBezTo>
                  <a:cubicBezTo>
                    <a:pt x="6" y="6"/>
                    <a:pt x="7" y="5"/>
                    <a:pt x="7" y="4"/>
                  </a:cubicBezTo>
                  <a:cubicBezTo>
                    <a:pt x="7" y="4"/>
                    <a:pt x="7" y="3"/>
                    <a:pt x="7" y="3"/>
                  </a:cubicBezTo>
                  <a:cubicBezTo>
                    <a:pt x="7" y="3"/>
                    <a:pt x="7" y="3"/>
                    <a:pt x="7" y="2"/>
                  </a:cubicBezTo>
                  <a:cubicBezTo>
                    <a:pt x="6" y="2"/>
                    <a:pt x="6" y="1"/>
                    <a:pt x="5" y="1"/>
                  </a:cubicBezTo>
                  <a:cubicBezTo>
                    <a:pt x="5" y="1"/>
                    <a:pt x="5" y="0"/>
                    <a:pt x="5" y="0"/>
                  </a:cubicBezTo>
                  <a:cubicBezTo>
                    <a:pt x="5" y="0"/>
                    <a:pt x="4" y="0"/>
                    <a:pt x="4" y="0"/>
                  </a:cubicBezTo>
                  <a:cubicBezTo>
                    <a:pt x="4" y="0"/>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68" name="Freeform 3253">
              <a:extLst>
                <a:ext uri="{FF2B5EF4-FFF2-40B4-BE49-F238E27FC236}">
                  <a16:creationId xmlns:a16="http://schemas.microsoft.com/office/drawing/2014/main" id="{F36C25B1-CC75-C401-DE57-44571A54B9BC}"/>
                </a:ext>
              </a:extLst>
            </p:cNvPr>
            <p:cNvSpPr>
              <a:spLocks/>
            </p:cNvSpPr>
            <p:nvPr/>
          </p:nvSpPr>
          <p:spPr bwMode="auto">
            <a:xfrm>
              <a:off x="12691289" y="3873200"/>
              <a:ext cx="44141" cy="44141"/>
            </a:xfrm>
            <a:custGeom>
              <a:avLst/>
              <a:gdLst>
                <a:gd name="T0" fmla="*/ 4 w 7"/>
                <a:gd name="T1" fmla="*/ 0 h 7"/>
                <a:gd name="T2" fmla="*/ 2 w 7"/>
                <a:gd name="T3" fmla="*/ 0 h 7"/>
                <a:gd name="T4" fmla="*/ 2 w 7"/>
                <a:gd name="T5" fmla="*/ 0 h 7"/>
                <a:gd name="T6" fmla="*/ 0 w 7"/>
                <a:gd name="T7" fmla="*/ 3 h 7"/>
                <a:gd name="T8" fmla="*/ 0 w 7"/>
                <a:gd name="T9" fmla="*/ 3 h 7"/>
                <a:gd name="T10" fmla="*/ 0 w 7"/>
                <a:gd name="T11" fmla="*/ 3 h 7"/>
                <a:gd name="T12" fmla="*/ 3 w 7"/>
                <a:gd name="T13" fmla="*/ 7 h 7"/>
                <a:gd name="T14" fmla="*/ 4 w 7"/>
                <a:gd name="T15" fmla="*/ 7 h 7"/>
                <a:gd name="T16" fmla="*/ 6 w 7"/>
                <a:gd name="T17" fmla="*/ 6 h 7"/>
                <a:gd name="T18" fmla="*/ 6 w 7"/>
                <a:gd name="T19" fmla="*/ 6 h 7"/>
                <a:gd name="T20" fmla="*/ 7 w 7"/>
                <a:gd name="T21" fmla="*/ 4 h 7"/>
                <a:gd name="T22" fmla="*/ 7 w 7"/>
                <a:gd name="T23" fmla="*/ 3 h 7"/>
                <a:gd name="T24" fmla="*/ 7 w 7"/>
                <a:gd name="T25" fmla="*/ 3 h 7"/>
                <a:gd name="T26" fmla="*/ 7 w 7"/>
                <a:gd name="T27" fmla="*/ 2 h 7"/>
                <a:gd name="T28" fmla="*/ 7 w 7"/>
                <a:gd name="T29" fmla="*/ 2 h 7"/>
                <a:gd name="T30" fmla="*/ 4 w 7"/>
                <a:gd name="T31" fmla="*/ 0 h 7"/>
                <a:gd name="T32" fmla="*/ 4 w 7"/>
                <a:gd name="T33"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 h="7">
                  <a:moveTo>
                    <a:pt x="4" y="0"/>
                  </a:moveTo>
                  <a:cubicBezTo>
                    <a:pt x="3" y="0"/>
                    <a:pt x="3" y="0"/>
                    <a:pt x="2" y="0"/>
                  </a:cubicBezTo>
                  <a:cubicBezTo>
                    <a:pt x="2" y="0"/>
                    <a:pt x="2" y="0"/>
                    <a:pt x="2" y="0"/>
                  </a:cubicBezTo>
                  <a:cubicBezTo>
                    <a:pt x="1" y="1"/>
                    <a:pt x="1" y="2"/>
                    <a:pt x="0" y="3"/>
                  </a:cubicBezTo>
                  <a:cubicBezTo>
                    <a:pt x="0" y="3"/>
                    <a:pt x="0" y="3"/>
                    <a:pt x="0" y="3"/>
                  </a:cubicBezTo>
                  <a:cubicBezTo>
                    <a:pt x="0" y="3"/>
                    <a:pt x="0" y="3"/>
                    <a:pt x="0" y="3"/>
                  </a:cubicBezTo>
                  <a:cubicBezTo>
                    <a:pt x="0" y="5"/>
                    <a:pt x="1" y="7"/>
                    <a:pt x="3" y="7"/>
                  </a:cubicBezTo>
                  <a:cubicBezTo>
                    <a:pt x="3" y="7"/>
                    <a:pt x="4" y="7"/>
                    <a:pt x="4" y="7"/>
                  </a:cubicBezTo>
                  <a:cubicBezTo>
                    <a:pt x="5" y="7"/>
                    <a:pt x="6" y="7"/>
                    <a:pt x="6" y="6"/>
                  </a:cubicBezTo>
                  <a:cubicBezTo>
                    <a:pt x="6" y="6"/>
                    <a:pt x="6" y="6"/>
                    <a:pt x="6" y="6"/>
                  </a:cubicBezTo>
                  <a:cubicBezTo>
                    <a:pt x="7" y="5"/>
                    <a:pt x="7" y="5"/>
                    <a:pt x="7" y="4"/>
                  </a:cubicBezTo>
                  <a:cubicBezTo>
                    <a:pt x="7" y="4"/>
                    <a:pt x="7" y="3"/>
                    <a:pt x="7" y="3"/>
                  </a:cubicBezTo>
                  <a:cubicBezTo>
                    <a:pt x="7" y="3"/>
                    <a:pt x="7" y="3"/>
                    <a:pt x="7" y="3"/>
                  </a:cubicBezTo>
                  <a:cubicBezTo>
                    <a:pt x="7" y="2"/>
                    <a:pt x="7" y="2"/>
                    <a:pt x="7" y="2"/>
                  </a:cubicBezTo>
                  <a:cubicBezTo>
                    <a:pt x="7" y="2"/>
                    <a:pt x="7" y="2"/>
                    <a:pt x="7" y="2"/>
                  </a:cubicBezTo>
                  <a:cubicBezTo>
                    <a:pt x="6" y="1"/>
                    <a:pt x="6" y="0"/>
                    <a:pt x="4" y="0"/>
                  </a:cubicBezTo>
                  <a:cubicBezTo>
                    <a:pt x="4" y="0"/>
                    <a:pt x="4"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69" name="Freeform 3254">
              <a:extLst>
                <a:ext uri="{FF2B5EF4-FFF2-40B4-BE49-F238E27FC236}">
                  <a16:creationId xmlns:a16="http://schemas.microsoft.com/office/drawing/2014/main" id="{C4D346DA-3BFF-DEB5-4153-E619BE54EFBF}"/>
                </a:ext>
              </a:extLst>
            </p:cNvPr>
            <p:cNvSpPr>
              <a:spLocks/>
            </p:cNvSpPr>
            <p:nvPr/>
          </p:nvSpPr>
          <p:spPr bwMode="auto">
            <a:xfrm>
              <a:off x="13483068" y="3851129"/>
              <a:ext cx="38623" cy="41382"/>
            </a:xfrm>
            <a:custGeom>
              <a:avLst/>
              <a:gdLst>
                <a:gd name="T0" fmla="*/ 3 w 6"/>
                <a:gd name="T1" fmla="*/ 0 h 6"/>
                <a:gd name="T2" fmla="*/ 3 w 6"/>
                <a:gd name="T3" fmla="*/ 0 h 6"/>
                <a:gd name="T4" fmla="*/ 2 w 6"/>
                <a:gd name="T5" fmla="*/ 1 h 6"/>
                <a:gd name="T6" fmla="*/ 2 w 6"/>
                <a:gd name="T7" fmla="*/ 1 h 6"/>
                <a:gd name="T8" fmla="*/ 0 w 6"/>
                <a:gd name="T9" fmla="*/ 3 h 6"/>
                <a:gd name="T10" fmla="*/ 2 w 6"/>
                <a:gd name="T11" fmla="*/ 6 h 6"/>
                <a:gd name="T12" fmla="*/ 3 w 6"/>
                <a:gd name="T13" fmla="*/ 6 h 6"/>
                <a:gd name="T14" fmla="*/ 6 w 6"/>
                <a:gd name="T15" fmla="*/ 4 h 6"/>
                <a:gd name="T16" fmla="*/ 6 w 6"/>
                <a:gd name="T17" fmla="*/ 2 h 6"/>
                <a:gd name="T18" fmla="*/ 5 w 6"/>
                <a:gd name="T19" fmla="*/ 2 h 6"/>
                <a:gd name="T20" fmla="*/ 3 w 6"/>
                <a:gd name="T21" fmla="*/ 0 h 6"/>
                <a:gd name="T22" fmla="*/ 3 w 6"/>
                <a:gd name="T23" fmla="*/ 0 h 6"/>
                <a:gd name="T24" fmla="*/ 3 w 6"/>
                <a:gd name="T2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6">
                  <a:moveTo>
                    <a:pt x="3" y="0"/>
                  </a:moveTo>
                  <a:cubicBezTo>
                    <a:pt x="3" y="0"/>
                    <a:pt x="3" y="0"/>
                    <a:pt x="3" y="0"/>
                  </a:cubicBezTo>
                  <a:cubicBezTo>
                    <a:pt x="3" y="0"/>
                    <a:pt x="2" y="1"/>
                    <a:pt x="2" y="1"/>
                  </a:cubicBezTo>
                  <a:cubicBezTo>
                    <a:pt x="2" y="1"/>
                    <a:pt x="2" y="1"/>
                    <a:pt x="2" y="1"/>
                  </a:cubicBezTo>
                  <a:cubicBezTo>
                    <a:pt x="1" y="1"/>
                    <a:pt x="0" y="2"/>
                    <a:pt x="0" y="3"/>
                  </a:cubicBezTo>
                  <a:cubicBezTo>
                    <a:pt x="0" y="4"/>
                    <a:pt x="1" y="6"/>
                    <a:pt x="2" y="6"/>
                  </a:cubicBezTo>
                  <a:cubicBezTo>
                    <a:pt x="3" y="6"/>
                    <a:pt x="3" y="6"/>
                    <a:pt x="3" y="6"/>
                  </a:cubicBezTo>
                  <a:cubicBezTo>
                    <a:pt x="4" y="6"/>
                    <a:pt x="5" y="5"/>
                    <a:pt x="6" y="4"/>
                  </a:cubicBezTo>
                  <a:cubicBezTo>
                    <a:pt x="6" y="3"/>
                    <a:pt x="6" y="3"/>
                    <a:pt x="6" y="2"/>
                  </a:cubicBezTo>
                  <a:cubicBezTo>
                    <a:pt x="6" y="2"/>
                    <a:pt x="6" y="2"/>
                    <a:pt x="5" y="2"/>
                  </a:cubicBezTo>
                  <a:cubicBezTo>
                    <a:pt x="5" y="1"/>
                    <a:pt x="4" y="1"/>
                    <a:pt x="3" y="0"/>
                  </a:cubicBezTo>
                  <a:cubicBezTo>
                    <a:pt x="3" y="0"/>
                    <a:pt x="3" y="0"/>
                    <a:pt x="3" y="0"/>
                  </a:cubicBezTo>
                  <a:cubicBezTo>
                    <a:pt x="3"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70" name="Freeform 3255">
              <a:extLst>
                <a:ext uri="{FF2B5EF4-FFF2-40B4-BE49-F238E27FC236}">
                  <a16:creationId xmlns:a16="http://schemas.microsoft.com/office/drawing/2014/main" id="{7343E413-70D4-F851-EA34-5FEC06AEB948}"/>
                </a:ext>
              </a:extLst>
            </p:cNvPr>
            <p:cNvSpPr>
              <a:spLocks/>
            </p:cNvSpPr>
            <p:nvPr/>
          </p:nvSpPr>
          <p:spPr bwMode="auto">
            <a:xfrm>
              <a:off x="13036140" y="4218051"/>
              <a:ext cx="41382" cy="33106"/>
            </a:xfrm>
            <a:custGeom>
              <a:avLst/>
              <a:gdLst>
                <a:gd name="T0" fmla="*/ 3 w 6"/>
                <a:gd name="T1" fmla="*/ 0 h 5"/>
                <a:gd name="T2" fmla="*/ 1 w 6"/>
                <a:gd name="T3" fmla="*/ 0 h 5"/>
                <a:gd name="T4" fmla="*/ 1 w 6"/>
                <a:gd name="T5" fmla="*/ 0 h 5"/>
                <a:gd name="T6" fmla="*/ 1 w 6"/>
                <a:gd name="T7" fmla="*/ 2 h 5"/>
                <a:gd name="T8" fmla="*/ 3 w 6"/>
                <a:gd name="T9" fmla="*/ 5 h 5"/>
                <a:gd name="T10" fmla="*/ 3 w 6"/>
                <a:gd name="T11" fmla="*/ 5 h 5"/>
                <a:gd name="T12" fmla="*/ 6 w 6"/>
                <a:gd name="T13" fmla="*/ 3 h 5"/>
                <a:gd name="T14" fmla="*/ 4 w 6"/>
                <a:gd name="T15" fmla="*/ 0 h 5"/>
                <a:gd name="T16" fmla="*/ 4 w 6"/>
                <a:gd name="T17" fmla="*/ 0 h 5"/>
                <a:gd name="T18" fmla="*/ 4 w 6"/>
                <a:gd name="T19" fmla="*/ 0 h 5"/>
                <a:gd name="T20" fmla="*/ 3 w 6"/>
                <a:gd name="T2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5">
                  <a:moveTo>
                    <a:pt x="3" y="0"/>
                  </a:moveTo>
                  <a:cubicBezTo>
                    <a:pt x="3" y="0"/>
                    <a:pt x="2" y="0"/>
                    <a:pt x="1" y="0"/>
                  </a:cubicBezTo>
                  <a:cubicBezTo>
                    <a:pt x="1" y="0"/>
                    <a:pt x="1" y="0"/>
                    <a:pt x="1" y="0"/>
                  </a:cubicBezTo>
                  <a:cubicBezTo>
                    <a:pt x="1" y="1"/>
                    <a:pt x="1" y="1"/>
                    <a:pt x="1" y="2"/>
                  </a:cubicBezTo>
                  <a:cubicBezTo>
                    <a:pt x="0" y="3"/>
                    <a:pt x="1" y="5"/>
                    <a:pt x="3" y="5"/>
                  </a:cubicBezTo>
                  <a:cubicBezTo>
                    <a:pt x="3" y="5"/>
                    <a:pt x="3" y="5"/>
                    <a:pt x="3" y="5"/>
                  </a:cubicBezTo>
                  <a:cubicBezTo>
                    <a:pt x="5" y="5"/>
                    <a:pt x="6" y="4"/>
                    <a:pt x="6" y="3"/>
                  </a:cubicBezTo>
                  <a:cubicBezTo>
                    <a:pt x="6" y="2"/>
                    <a:pt x="6" y="0"/>
                    <a:pt x="4" y="0"/>
                  </a:cubicBezTo>
                  <a:cubicBezTo>
                    <a:pt x="4" y="0"/>
                    <a:pt x="4" y="0"/>
                    <a:pt x="4" y="0"/>
                  </a:cubicBezTo>
                  <a:cubicBezTo>
                    <a:pt x="4" y="0"/>
                    <a:pt x="4" y="0"/>
                    <a:pt x="4" y="0"/>
                  </a:cubicBezTo>
                  <a:cubicBezTo>
                    <a:pt x="4"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71" name="Freeform 3256">
              <a:extLst>
                <a:ext uri="{FF2B5EF4-FFF2-40B4-BE49-F238E27FC236}">
                  <a16:creationId xmlns:a16="http://schemas.microsoft.com/office/drawing/2014/main" id="{9A1E4E94-BC6A-B46C-D3AB-E3D359D7FF02}"/>
                </a:ext>
              </a:extLst>
            </p:cNvPr>
            <p:cNvSpPr>
              <a:spLocks/>
            </p:cNvSpPr>
            <p:nvPr/>
          </p:nvSpPr>
          <p:spPr bwMode="auto">
            <a:xfrm>
              <a:off x="13979654" y="3440067"/>
              <a:ext cx="41382" cy="33106"/>
            </a:xfrm>
            <a:custGeom>
              <a:avLst/>
              <a:gdLst>
                <a:gd name="T0" fmla="*/ 3 w 6"/>
                <a:gd name="T1" fmla="*/ 0 h 5"/>
                <a:gd name="T2" fmla="*/ 0 w 6"/>
                <a:gd name="T3" fmla="*/ 2 h 5"/>
                <a:gd name="T4" fmla="*/ 0 w 6"/>
                <a:gd name="T5" fmla="*/ 4 h 5"/>
                <a:gd name="T6" fmla="*/ 1 w 6"/>
                <a:gd name="T7" fmla="*/ 4 h 5"/>
                <a:gd name="T8" fmla="*/ 1 w 6"/>
                <a:gd name="T9" fmla="*/ 5 h 5"/>
                <a:gd name="T10" fmla="*/ 2 w 6"/>
                <a:gd name="T11" fmla="*/ 5 h 5"/>
                <a:gd name="T12" fmla="*/ 2 w 6"/>
                <a:gd name="T13" fmla="*/ 5 h 5"/>
                <a:gd name="T14" fmla="*/ 3 w 6"/>
                <a:gd name="T15" fmla="*/ 5 h 5"/>
                <a:gd name="T16" fmla="*/ 3 w 6"/>
                <a:gd name="T17" fmla="*/ 5 h 5"/>
                <a:gd name="T18" fmla="*/ 3 w 6"/>
                <a:gd name="T19" fmla="*/ 5 h 5"/>
                <a:gd name="T20" fmla="*/ 6 w 6"/>
                <a:gd name="T21" fmla="*/ 3 h 5"/>
                <a:gd name="T22" fmla="*/ 4 w 6"/>
                <a:gd name="T23" fmla="*/ 0 h 5"/>
                <a:gd name="T24" fmla="*/ 3 w 6"/>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5">
                  <a:moveTo>
                    <a:pt x="3" y="0"/>
                  </a:moveTo>
                  <a:cubicBezTo>
                    <a:pt x="2" y="0"/>
                    <a:pt x="1" y="1"/>
                    <a:pt x="0" y="2"/>
                  </a:cubicBezTo>
                  <a:cubicBezTo>
                    <a:pt x="0" y="3"/>
                    <a:pt x="0" y="3"/>
                    <a:pt x="0" y="4"/>
                  </a:cubicBezTo>
                  <a:cubicBezTo>
                    <a:pt x="1" y="4"/>
                    <a:pt x="1" y="4"/>
                    <a:pt x="1" y="4"/>
                  </a:cubicBezTo>
                  <a:cubicBezTo>
                    <a:pt x="1" y="4"/>
                    <a:pt x="1" y="5"/>
                    <a:pt x="1" y="5"/>
                  </a:cubicBezTo>
                  <a:cubicBezTo>
                    <a:pt x="2" y="5"/>
                    <a:pt x="2" y="5"/>
                    <a:pt x="2" y="5"/>
                  </a:cubicBezTo>
                  <a:cubicBezTo>
                    <a:pt x="2" y="5"/>
                    <a:pt x="2" y="5"/>
                    <a:pt x="2" y="5"/>
                  </a:cubicBezTo>
                  <a:cubicBezTo>
                    <a:pt x="2" y="5"/>
                    <a:pt x="3" y="5"/>
                    <a:pt x="3" y="5"/>
                  </a:cubicBezTo>
                  <a:cubicBezTo>
                    <a:pt x="3" y="5"/>
                    <a:pt x="3" y="5"/>
                    <a:pt x="3" y="5"/>
                  </a:cubicBezTo>
                  <a:cubicBezTo>
                    <a:pt x="3" y="5"/>
                    <a:pt x="3" y="5"/>
                    <a:pt x="3" y="5"/>
                  </a:cubicBezTo>
                  <a:cubicBezTo>
                    <a:pt x="4" y="5"/>
                    <a:pt x="5" y="5"/>
                    <a:pt x="6" y="3"/>
                  </a:cubicBezTo>
                  <a:cubicBezTo>
                    <a:pt x="6" y="2"/>
                    <a:pt x="5" y="0"/>
                    <a:pt x="4" y="0"/>
                  </a:cubicBezTo>
                  <a:cubicBezTo>
                    <a:pt x="3"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72" name="Freeform 3257">
              <a:extLst>
                <a:ext uri="{FF2B5EF4-FFF2-40B4-BE49-F238E27FC236}">
                  <a16:creationId xmlns:a16="http://schemas.microsoft.com/office/drawing/2014/main" id="{122438D9-34EE-0D72-E450-A9CC9F525AB4}"/>
                </a:ext>
              </a:extLst>
            </p:cNvPr>
            <p:cNvSpPr>
              <a:spLocks/>
            </p:cNvSpPr>
            <p:nvPr/>
          </p:nvSpPr>
          <p:spPr bwMode="auto">
            <a:xfrm>
              <a:off x="13678943" y="3464896"/>
              <a:ext cx="38623" cy="33106"/>
            </a:xfrm>
            <a:custGeom>
              <a:avLst/>
              <a:gdLst>
                <a:gd name="T0" fmla="*/ 3 w 6"/>
                <a:gd name="T1" fmla="*/ 0 h 5"/>
                <a:gd name="T2" fmla="*/ 2 w 6"/>
                <a:gd name="T3" fmla="*/ 0 h 5"/>
                <a:gd name="T4" fmla="*/ 2 w 6"/>
                <a:gd name="T5" fmla="*/ 0 h 5"/>
                <a:gd name="T6" fmla="*/ 1 w 6"/>
                <a:gd name="T7" fmla="*/ 2 h 5"/>
                <a:gd name="T8" fmla="*/ 1 w 6"/>
                <a:gd name="T9" fmla="*/ 3 h 5"/>
                <a:gd name="T10" fmla="*/ 1 w 6"/>
                <a:gd name="T11" fmla="*/ 4 h 5"/>
                <a:gd name="T12" fmla="*/ 3 w 6"/>
                <a:gd name="T13" fmla="*/ 5 h 5"/>
                <a:gd name="T14" fmla="*/ 3 w 6"/>
                <a:gd name="T15" fmla="*/ 5 h 5"/>
                <a:gd name="T16" fmla="*/ 5 w 6"/>
                <a:gd name="T17" fmla="*/ 4 h 5"/>
                <a:gd name="T18" fmla="*/ 5 w 6"/>
                <a:gd name="T19" fmla="*/ 4 h 5"/>
                <a:gd name="T20" fmla="*/ 6 w 6"/>
                <a:gd name="T21" fmla="*/ 3 h 5"/>
                <a:gd name="T22" fmla="*/ 4 w 6"/>
                <a:gd name="T23" fmla="*/ 0 h 5"/>
                <a:gd name="T24" fmla="*/ 3 w 6"/>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5">
                  <a:moveTo>
                    <a:pt x="3" y="0"/>
                  </a:moveTo>
                  <a:cubicBezTo>
                    <a:pt x="3" y="0"/>
                    <a:pt x="2" y="0"/>
                    <a:pt x="2" y="0"/>
                  </a:cubicBezTo>
                  <a:cubicBezTo>
                    <a:pt x="2" y="0"/>
                    <a:pt x="2" y="0"/>
                    <a:pt x="2" y="0"/>
                  </a:cubicBezTo>
                  <a:cubicBezTo>
                    <a:pt x="1" y="1"/>
                    <a:pt x="1" y="1"/>
                    <a:pt x="1" y="2"/>
                  </a:cubicBezTo>
                  <a:cubicBezTo>
                    <a:pt x="0" y="2"/>
                    <a:pt x="0" y="3"/>
                    <a:pt x="1" y="3"/>
                  </a:cubicBezTo>
                  <a:cubicBezTo>
                    <a:pt x="1" y="3"/>
                    <a:pt x="1" y="3"/>
                    <a:pt x="1" y="4"/>
                  </a:cubicBezTo>
                  <a:cubicBezTo>
                    <a:pt x="1" y="4"/>
                    <a:pt x="2" y="5"/>
                    <a:pt x="3" y="5"/>
                  </a:cubicBezTo>
                  <a:cubicBezTo>
                    <a:pt x="3" y="5"/>
                    <a:pt x="3" y="5"/>
                    <a:pt x="3" y="5"/>
                  </a:cubicBezTo>
                  <a:cubicBezTo>
                    <a:pt x="4" y="5"/>
                    <a:pt x="5" y="5"/>
                    <a:pt x="5" y="4"/>
                  </a:cubicBezTo>
                  <a:cubicBezTo>
                    <a:pt x="5" y="4"/>
                    <a:pt x="5" y="4"/>
                    <a:pt x="5" y="4"/>
                  </a:cubicBezTo>
                  <a:cubicBezTo>
                    <a:pt x="6" y="4"/>
                    <a:pt x="6" y="3"/>
                    <a:pt x="6" y="3"/>
                  </a:cubicBezTo>
                  <a:cubicBezTo>
                    <a:pt x="6" y="2"/>
                    <a:pt x="5" y="0"/>
                    <a:pt x="4" y="0"/>
                  </a:cubicBezTo>
                  <a:cubicBezTo>
                    <a:pt x="4"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73" name="Freeform 3258">
              <a:extLst>
                <a:ext uri="{FF2B5EF4-FFF2-40B4-BE49-F238E27FC236}">
                  <a16:creationId xmlns:a16="http://schemas.microsoft.com/office/drawing/2014/main" id="{794B00E1-7102-0078-EBAF-D68BFE6E6695}"/>
                </a:ext>
              </a:extLst>
            </p:cNvPr>
            <p:cNvSpPr>
              <a:spLocks/>
            </p:cNvSpPr>
            <p:nvPr/>
          </p:nvSpPr>
          <p:spPr bwMode="auto">
            <a:xfrm>
              <a:off x="12172633" y="3831818"/>
              <a:ext cx="33106" cy="33106"/>
            </a:xfrm>
            <a:custGeom>
              <a:avLst/>
              <a:gdLst>
                <a:gd name="T0" fmla="*/ 2 w 5"/>
                <a:gd name="T1" fmla="*/ 0 h 5"/>
                <a:gd name="T2" fmla="*/ 0 w 5"/>
                <a:gd name="T3" fmla="*/ 1 h 5"/>
                <a:gd name="T4" fmla="*/ 0 w 5"/>
                <a:gd name="T5" fmla="*/ 2 h 5"/>
                <a:gd name="T6" fmla="*/ 0 w 5"/>
                <a:gd name="T7" fmla="*/ 2 h 5"/>
                <a:gd name="T8" fmla="*/ 0 w 5"/>
                <a:gd name="T9" fmla="*/ 2 h 5"/>
                <a:gd name="T10" fmla="*/ 0 w 5"/>
                <a:gd name="T11" fmla="*/ 3 h 5"/>
                <a:gd name="T12" fmla="*/ 1 w 5"/>
                <a:gd name="T13" fmla="*/ 5 h 5"/>
                <a:gd name="T14" fmla="*/ 2 w 5"/>
                <a:gd name="T15" fmla="*/ 5 h 5"/>
                <a:gd name="T16" fmla="*/ 2 w 5"/>
                <a:gd name="T17" fmla="*/ 5 h 5"/>
                <a:gd name="T18" fmla="*/ 2 w 5"/>
                <a:gd name="T19" fmla="*/ 5 h 5"/>
                <a:gd name="T20" fmla="*/ 5 w 5"/>
                <a:gd name="T21" fmla="*/ 3 h 5"/>
                <a:gd name="T22" fmla="*/ 5 w 5"/>
                <a:gd name="T23" fmla="*/ 3 h 5"/>
                <a:gd name="T24" fmla="*/ 5 w 5"/>
                <a:gd name="T25" fmla="*/ 3 h 5"/>
                <a:gd name="T26" fmla="*/ 5 w 5"/>
                <a:gd name="T27" fmla="*/ 2 h 5"/>
                <a:gd name="T28" fmla="*/ 5 w 5"/>
                <a:gd name="T29" fmla="*/ 1 h 5"/>
                <a:gd name="T30" fmla="*/ 3 w 5"/>
                <a:gd name="T31" fmla="*/ 0 h 5"/>
                <a:gd name="T32" fmla="*/ 2 w 5"/>
                <a:gd name="T33"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 h="5">
                  <a:moveTo>
                    <a:pt x="2" y="0"/>
                  </a:moveTo>
                  <a:cubicBezTo>
                    <a:pt x="1" y="0"/>
                    <a:pt x="1" y="0"/>
                    <a:pt x="0" y="1"/>
                  </a:cubicBezTo>
                  <a:cubicBezTo>
                    <a:pt x="0" y="1"/>
                    <a:pt x="0" y="2"/>
                    <a:pt x="0" y="2"/>
                  </a:cubicBezTo>
                  <a:cubicBezTo>
                    <a:pt x="0" y="2"/>
                    <a:pt x="0" y="2"/>
                    <a:pt x="0" y="2"/>
                  </a:cubicBezTo>
                  <a:cubicBezTo>
                    <a:pt x="0" y="2"/>
                    <a:pt x="0" y="2"/>
                    <a:pt x="0" y="2"/>
                  </a:cubicBezTo>
                  <a:cubicBezTo>
                    <a:pt x="0" y="3"/>
                    <a:pt x="0" y="3"/>
                    <a:pt x="0" y="3"/>
                  </a:cubicBezTo>
                  <a:cubicBezTo>
                    <a:pt x="0" y="4"/>
                    <a:pt x="0" y="5"/>
                    <a:pt x="1" y="5"/>
                  </a:cubicBezTo>
                  <a:cubicBezTo>
                    <a:pt x="1" y="5"/>
                    <a:pt x="1" y="5"/>
                    <a:pt x="2" y="5"/>
                  </a:cubicBezTo>
                  <a:cubicBezTo>
                    <a:pt x="2" y="5"/>
                    <a:pt x="2" y="5"/>
                    <a:pt x="2" y="5"/>
                  </a:cubicBezTo>
                  <a:cubicBezTo>
                    <a:pt x="2" y="5"/>
                    <a:pt x="2" y="5"/>
                    <a:pt x="2" y="5"/>
                  </a:cubicBezTo>
                  <a:cubicBezTo>
                    <a:pt x="4" y="5"/>
                    <a:pt x="5" y="5"/>
                    <a:pt x="5" y="3"/>
                  </a:cubicBezTo>
                  <a:cubicBezTo>
                    <a:pt x="5" y="3"/>
                    <a:pt x="5" y="3"/>
                    <a:pt x="5" y="3"/>
                  </a:cubicBezTo>
                  <a:cubicBezTo>
                    <a:pt x="5" y="3"/>
                    <a:pt x="5" y="3"/>
                    <a:pt x="5" y="3"/>
                  </a:cubicBezTo>
                  <a:cubicBezTo>
                    <a:pt x="5" y="2"/>
                    <a:pt x="5" y="2"/>
                    <a:pt x="5" y="2"/>
                  </a:cubicBezTo>
                  <a:cubicBezTo>
                    <a:pt x="5" y="1"/>
                    <a:pt x="5" y="1"/>
                    <a:pt x="5" y="1"/>
                  </a:cubicBezTo>
                  <a:cubicBezTo>
                    <a:pt x="4" y="1"/>
                    <a:pt x="4" y="0"/>
                    <a:pt x="3" y="0"/>
                  </a:cubicBezTo>
                  <a:cubicBezTo>
                    <a:pt x="3" y="0"/>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74" name="Freeform 3259">
              <a:extLst>
                <a:ext uri="{FF2B5EF4-FFF2-40B4-BE49-F238E27FC236}">
                  <a16:creationId xmlns:a16="http://schemas.microsoft.com/office/drawing/2014/main" id="{76BB8058-27D6-FC90-5AE7-8313C5A5FB4A}"/>
                </a:ext>
              </a:extLst>
            </p:cNvPr>
            <p:cNvSpPr>
              <a:spLocks/>
            </p:cNvSpPr>
            <p:nvPr/>
          </p:nvSpPr>
          <p:spPr bwMode="auto">
            <a:xfrm>
              <a:off x="12009863" y="4264951"/>
              <a:ext cx="38623" cy="38623"/>
            </a:xfrm>
            <a:custGeom>
              <a:avLst/>
              <a:gdLst>
                <a:gd name="T0" fmla="*/ 3 w 6"/>
                <a:gd name="T1" fmla="*/ 0 h 6"/>
                <a:gd name="T2" fmla="*/ 3 w 6"/>
                <a:gd name="T3" fmla="*/ 0 h 6"/>
                <a:gd name="T4" fmla="*/ 2 w 6"/>
                <a:gd name="T5" fmla="*/ 1 h 6"/>
                <a:gd name="T6" fmla="*/ 0 w 6"/>
                <a:gd name="T7" fmla="*/ 3 h 6"/>
                <a:gd name="T8" fmla="*/ 2 w 6"/>
                <a:gd name="T9" fmla="*/ 6 h 6"/>
                <a:gd name="T10" fmla="*/ 3 w 6"/>
                <a:gd name="T11" fmla="*/ 6 h 6"/>
                <a:gd name="T12" fmla="*/ 6 w 6"/>
                <a:gd name="T13" fmla="*/ 4 h 6"/>
                <a:gd name="T14" fmla="*/ 5 w 6"/>
                <a:gd name="T15" fmla="*/ 1 h 6"/>
                <a:gd name="T16" fmla="*/ 5 w 6"/>
                <a:gd name="T17" fmla="*/ 1 h 6"/>
                <a:gd name="T18" fmla="*/ 4 w 6"/>
                <a:gd name="T19" fmla="*/ 1 h 6"/>
                <a:gd name="T20" fmla="*/ 4 w 6"/>
                <a:gd name="T21" fmla="*/ 1 h 6"/>
                <a:gd name="T22" fmla="*/ 3 w 6"/>
                <a:gd name="T23" fmla="*/ 0 h 6"/>
                <a:gd name="T24" fmla="*/ 3 w 6"/>
                <a:gd name="T2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6">
                  <a:moveTo>
                    <a:pt x="3" y="0"/>
                  </a:moveTo>
                  <a:cubicBezTo>
                    <a:pt x="3" y="0"/>
                    <a:pt x="3" y="0"/>
                    <a:pt x="3" y="0"/>
                  </a:cubicBezTo>
                  <a:cubicBezTo>
                    <a:pt x="2" y="0"/>
                    <a:pt x="2" y="0"/>
                    <a:pt x="2" y="1"/>
                  </a:cubicBezTo>
                  <a:cubicBezTo>
                    <a:pt x="1" y="1"/>
                    <a:pt x="0" y="2"/>
                    <a:pt x="0" y="3"/>
                  </a:cubicBezTo>
                  <a:cubicBezTo>
                    <a:pt x="0" y="4"/>
                    <a:pt x="1" y="6"/>
                    <a:pt x="2" y="6"/>
                  </a:cubicBezTo>
                  <a:cubicBezTo>
                    <a:pt x="3" y="6"/>
                    <a:pt x="3" y="6"/>
                    <a:pt x="3" y="6"/>
                  </a:cubicBezTo>
                  <a:cubicBezTo>
                    <a:pt x="4" y="6"/>
                    <a:pt x="5" y="5"/>
                    <a:pt x="6" y="4"/>
                  </a:cubicBezTo>
                  <a:cubicBezTo>
                    <a:pt x="6" y="3"/>
                    <a:pt x="5" y="2"/>
                    <a:pt x="5" y="1"/>
                  </a:cubicBezTo>
                  <a:cubicBezTo>
                    <a:pt x="5" y="1"/>
                    <a:pt x="5" y="1"/>
                    <a:pt x="5" y="1"/>
                  </a:cubicBezTo>
                  <a:cubicBezTo>
                    <a:pt x="4" y="1"/>
                    <a:pt x="4" y="1"/>
                    <a:pt x="4" y="1"/>
                  </a:cubicBezTo>
                  <a:cubicBezTo>
                    <a:pt x="4" y="1"/>
                    <a:pt x="4" y="1"/>
                    <a:pt x="4" y="1"/>
                  </a:cubicBezTo>
                  <a:cubicBezTo>
                    <a:pt x="4" y="1"/>
                    <a:pt x="4" y="0"/>
                    <a:pt x="3" y="0"/>
                  </a:cubicBezTo>
                  <a:cubicBezTo>
                    <a:pt x="3"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75" name="Freeform 3260">
              <a:extLst>
                <a:ext uri="{FF2B5EF4-FFF2-40B4-BE49-F238E27FC236}">
                  <a16:creationId xmlns:a16="http://schemas.microsoft.com/office/drawing/2014/main" id="{765E97AF-7064-61D9-88C1-EE4937F97D29}"/>
                </a:ext>
              </a:extLst>
            </p:cNvPr>
            <p:cNvSpPr>
              <a:spLocks/>
            </p:cNvSpPr>
            <p:nvPr/>
          </p:nvSpPr>
          <p:spPr bwMode="auto">
            <a:xfrm>
              <a:off x="14026553" y="3911823"/>
              <a:ext cx="38623" cy="33106"/>
            </a:xfrm>
            <a:custGeom>
              <a:avLst/>
              <a:gdLst>
                <a:gd name="T0" fmla="*/ 3 w 6"/>
                <a:gd name="T1" fmla="*/ 0 h 5"/>
                <a:gd name="T2" fmla="*/ 2 w 6"/>
                <a:gd name="T3" fmla="*/ 0 h 5"/>
                <a:gd name="T4" fmla="*/ 2 w 6"/>
                <a:gd name="T5" fmla="*/ 0 h 5"/>
                <a:gd name="T6" fmla="*/ 1 w 6"/>
                <a:gd name="T7" fmla="*/ 1 h 5"/>
                <a:gd name="T8" fmla="*/ 1 w 6"/>
                <a:gd name="T9" fmla="*/ 1 h 5"/>
                <a:gd name="T10" fmla="*/ 0 w 6"/>
                <a:gd name="T11" fmla="*/ 2 h 5"/>
                <a:gd name="T12" fmla="*/ 3 w 6"/>
                <a:gd name="T13" fmla="*/ 5 h 5"/>
                <a:gd name="T14" fmla="*/ 3 w 6"/>
                <a:gd name="T15" fmla="*/ 5 h 5"/>
                <a:gd name="T16" fmla="*/ 6 w 6"/>
                <a:gd name="T17" fmla="*/ 3 h 5"/>
                <a:gd name="T18" fmla="*/ 6 w 6"/>
                <a:gd name="T19" fmla="*/ 3 h 5"/>
                <a:gd name="T20" fmla="*/ 6 w 6"/>
                <a:gd name="T21" fmla="*/ 3 h 5"/>
                <a:gd name="T22" fmla="*/ 4 w 6"/>
                <a:gd name="T23" fmla="*/ 0 h 5"/>
                <a:gd name="T24" fmla="*/ 3 w 6"/>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5">
                  <a:moveTo>
                    <a:pt x="3" y="0"/>
                  </a:moveTo>
                  <a:cubicBezTo>
                    <a:pt x="3" y="0"/>
                    <a:pt x="3" y="0"/>
                    <a:pt x="2" y="0"/>
                  </a:cubicBezTo>
                  <a:cubicBezTo>
                    <a:pt x="2" y="0"/>
                    <a:pt x="2" y="0"/>
                    <a:pt x="2" y="0"/>
                  </a:cubicBezTo>
                  <a:cubicBezTo>
                    <a:pt x="2" y="0"/>
                    <a:pt x="1" y="1"/>
                    <a:pt x="1" y="1"/>
                  </a:cubicBezTo>
                  <a:cubicBezTo>
                    <a:pt x="1" y="1"/>
                    <a:pt x="1" y="1"/>
                    <a:pt x="1" y="1"/>
                  </a:cubicBezTo>
                  <a:cubicBezTo>
                    <a:pt x="1" y="2"/>
                    <a:pt x="1" y="2"/>
                    <a:pt x="0" y="2"/>
                  </a:cubicBezTo>
                  <a:cubicBezTo>
                    <a:pt x="0" y="4"/>
                    <a:pt x="1" y="5"/>
                    <a:pt x="3" y="5"/>
                  </a:cubicBezTo>
                  <a:cubicBezTo>
                    <a:pt x="3" y="5"/>
                    <a:pt x="3" y="5"/>
                    <a:pt x="3" y="5"/>
                  </a:cubicBezTo>
                  <a:cubicBezTo>
                    <a:pt x="4" y="5"/>
                    <a:pt x="6" y="5"/>
                    <a:pt x="6" y="3"/>
                  </a:cubicBezTo>
                  <a:cubicBezTo>
                    <a:pt x="6" y="3"/>
                    <a:pt x="6" y="3"/>
                    <a:pt x="6" y="3"/>
                  </a:cubicBezTo>
                  <a:cubicBezTo>
                    <a:pt x="6" y="3"/>
                    <a:pt x="6" y="3"/>
                    <a:pt x="6" y="3"/>
                  </a:cubicBezTo>
                  <a:cubicBezTo>
                    <a:pt x="6" y="1"/>
                    <a:pt x="5" y="0"/>
                    <a:pt x="4" y="0"/>
                  </a:cubicBezTo>
                  <a:cubicBezTo>
                    <a:pt x="3"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76" name="Freeform 3261">
              <a:extLst>
                <a:ext uri="{FF2B5EF4-FFF2-40B4-BE49-F238E27FC236}">
                  <a16:creationId xmlns:a16="http://schemas.microsoft.com/office/drawing/2014/main" id="{C01A141C-B140-57D9-EF38-B5C892C04D84}"/>
                </a:ext>
              </a:extLst>
            </p:cNvPr>
            <p:cNvSpPr>
              <a:spLocks/>
            </p:cNvSpPr>
            <p:nvPr/>
          </p:nvSpPr>
          <p:spPr bwMode="auto">
            <a:xfrm>
              <a:off x="13797572" y="3754571"/>
              <a:ext cx="24829" cy="19312"/>
            </a:xfrm>
            <a:custGeom>
              <a:avLst/>
              <a:gdLst>
                <a:gd name="T0" fmla="*/ 2 w 4"/>
                <a:gd name="T1" fmla="*/ 0 h 3"/>
                <a:gd name="T2" fmla="*/ 0 w 4"/>
                <a:gd name="T3" fmla="*/ 1 h 3"/>
                <a:gd name="T4" fmla="*/ 0 w 4"/>
                <a:gd name="T5" fmla="*/ 1 h 3"/>
                <a:gd name="T6" fmla="*/ 0 w 4"/>
                <a:gd name="T7" fmla="*/ 2 h 3"/>
                <a:gd name="T8" fmla="*/ 0 w 4"/>
                <a:gd name="T9" fmla="*/ 2 h 3"/>
                <a:gd name="T10" fmla="*/ 0 w 4"/>
                <a:gd name="T11" fmla="*/ 2 h 3"/>
                <a:gd name="T12" fmla="*/ 2 w 4"/>
                <a:gd name="T13" fmla="*/ 3 h 3"/>
                <a:gd name="T14" fmla="*/ 2 w 4"/>
                <a:gd name="T15" fmla="*/ 3 h 3"/>
                <a:gd name="T16" fmla="*/ 3 w 4"/>
                <a:gd name="T17" fmla="*/ 3 h 3"/>
                <a:gd name="T18" fmla="*/ 4 w 4"/>
                <a:gd name="T19" fmla="*/ 2 h 3"/>
                <a:gd name="T20" fmla="*/ 4 w 4"/>
                <a:gd name="T21" fmla="*/ 2 h 3"/>
                <a:gd name="T22" fmla="*/ 4 w 4"/>
                <a:gd name="T23" fmla="*/ 1 h 3"/>
                <a:gd name="T24" fmla="*/ 4 w 4"/>
                <a:gd name="T25" fmla="*/ 1 h 3"/>
                <a:gd name="T26" fmla="*/ 3 w 4"/>
                <a:gd name="T27" fmla="*/ 0 h 3"/>
                <a:gd name="T28" fmla="*/ 3 w 4"/>
                <a:gd name="T29" fmla="*/ 0 h 3"/>
                <a:gd name="T30" fmla="*/ 2 w 4"/>
                <a:gd name="T31" fmla="*/ 0 h 3"/>
                <a:gd name="T32" fmla="*/ 2 w 4"/>
                <a:gd name="T33"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3">
                  <a:moveTo>
                    <a:pt x="2" y="0"/>
                  </a:moveTo>
                  <a:cubicBezTo>
                    <a:pt x="1" y="0"/>
                    <a:pt x="0" y="0"/>
                    <a:pt x="0" y="1"/>
                  </a:cubicBezTo>
                  <a:cubicBezTo>
                    <a:pt x="0" y="1"/>
                    <a:pt x="0" y="1"/>
                    <a:pt x="0" y="1"/>
                  </a:cubicBezTo>
                  <a:cubicBezTo>
                    <a:pt x="0" y="1"/>
                    <a:pt x="0" y="2"/>
                    <a:pt x="0" y="2"/>
                  </a:cubicBezTo>
                  <a:cubicBezTo>
                    <a:pt x="0" y="2"/>
                    <a:pt x="0" y="2"/>
                    <a:pt x="0" y="2"/>
                  </a:cubicBezTo>
                  <a:cubicBezTo>
                    <a:pt x="0" y="2"/>
                    <a:pt x="0" y="2"/>
                    <a:pt x="0" y="2"/>
                  </a:cubicBezTo>
                  <a:cubicBezTo>
                    <a:pt x="0" y="3"/>
                    <a:pt x="1" y="3"/>
                    <a:pt x="2" y="3"/>
                  </a:cubicBezTo>
                  <a:cubicBezTo>
                    <a:pt x="2" y="3"/>
                    <a:pt x="2" y="3"/>
                    <a:pt x="2" y="3"/>
                  </a:cubicBezTo>
                  <a:cubicBezTo>
                    <a:pt x="2" y="3"/>
                    <a:pt x="3" y="3"/>
                    <a:pt x="3" y="3"/>
                  </a:cubicBezTo>
                  <a:cubicBezTo>
                    <a:pt x="3" y="3"/>
                    <a:pt x="4" y="3"/>
                    <a:pt x="4" y="2"/>
                  </a:cubicBezTo>
                  <a:cubicBezTo>
                    <a:pt x="4" y="2"/>
                    <a:pt x="4" y="2"/>
                    <a:pt x="4" y="2"/>
                  </a:cubicBezTo>
                  <a:cubicBezTo>
                    <a:pt x="4" y="1"/>
                    <a:pt x="4" y="1"/>
                    <a:pt x="4" y="1"/>
                  </a:cubicBezTo>
                  <a:cubicBezTo>
                    <a:pt x="4" y="1"/>
                    <a:pt x="4" y="1"/>
                    <a:pt x="4" y="1"/>
                  </a:cubicBezTo>
                  <a:cubicBezTo>
                    <a:pt x="3" y="0"/>
                    <a:pt x="3" y="0"/>
                    <a:pt x="3" y="0"/>
                  </a:cubicBezTo>
                  <a:cubicBezTo>
                    <a:pt x="3" y="0"/>
                    <a:pt x="3" y="0"/>
                    <a:pt x="3" y="0"/>
                  </a:cubicBezTo>
                  <a:cubicBezTo>
                    <a:pt x="3" y="0"/>
                    <a:pt x="2"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77" name="Freeform 3262">
              <a:extLst>
                <a:ext uri="{FF2B5EF4-FFF2-40B4-BE49-F238E27FC236}">
                  <a16:creationId xmlns:a16="http://schemas.microsoft.com/office/drawing/2014/main" id="{973A89A4-4622-A308-5BB8-FC5D5BBA892A}"/>
                </a:ext>
              </a:extLst>
            </p:cNvPr>
            <p:cNvSpPr>
              <a:spLocks/>
            </p:cNvSpPr>
            <p:nvPr/>
          </p:nvSpPr>
          <p:spPr bwMode="auto">
            <a:xfrm>
              <a:off x="14294158" y="3944929"/>
              <a:ext cx="27588" cy="24829"/>
            </a:xfrm>
            <a:custGeom>
              <a:avLst/>
              <a:gdLst>
                <a:gd name="T0" fmla="*/ 2 w 4"/>
                <a:gd name="T1" fmla="*/ 0 h 4"/>
                <a:gd name="T2" fmla="*/ 1 w 4"/>
                <a:gd name="T3" fmla="*/ 0 h 4"/>
                <a:gd name="T4" fmla="*/ 0 w 4"/>
                <a:gd name="T5" fmla="*/ 1 h 4"/>
                <a:gd name="T6" fmla="*/ 0 w 4"/>
                <a:gd name="T7" fmla="*/ 1 h 4"/>
                <a:gd name="T8" fmla="*/ 0 w 4"/>
                <a:gd name="T9" fmla="*/ 1 h 4"/>
                <a:gd name="T10" fmla="*/ 0 w 4"/>
                <a:gd name="T11" fmla="*/ 2 h 4"/>
                <a:gd name="T12" fmla="*/ 2 w 4"/>
                <a:gd name="T13" fmla="*/ 4 h 4"/>
                <a:gd name="T14" fmla="*/ 2 w 4"/>
                <a:gd name="T15" fmla="*/ 4 h 4"/>
                <a:gd name="T16" fmla="*/ 4 w 4"/>
                <a:gd name="T17" fmla="*/ 2 h 4"/>
                <a:gd name="T18" fmla="*/ 2 w 4"/>
                <a:gd name="T19" fmla="*/ 0 h 4"/>
                <a:gd name="T20" fmla="*/ 2 w 4"/>
                <a:gd name="T2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4">
                  <a:moveTo>
                    <a:pt x="2" y="0"/>
                  </a:moveTo>
                  <a:cubicBezTo>
                    <a:pt x="1" y="0"/>
                    <a:pt x="1" y="0"/>
                    <a:pt x="1" y="0"/>
                  </a:cubicBezTo>
                  <a:cubicBezTo>
                    <a:pt x="0" y="0"/>
                    <a:pt x="0" y="1"/>
                    <a:pt x="0" y="1"/>
                  </a:cubicBezTo>
                  <a:cubicBezTo>
                    <a:pt x="0" y="1"/>
                    <a:pt x="0" y="1"/>
                    <a:pt x="0" y="1"/>
                  </a:cubicBezTo>
                  <a:cubicBezTo>
                    <a:pt x="0" y="1"/>
                    <a:pt x="0" y="1"/>
                    <a:pt x="0" y="1"/>
                  </a:cubicBezTo>
                  <a:cubicBezTo>
                    <a:pt x="0" y="1"/>
                    <a:pt x="0" y="2"/>
                    <a:pt x="0" y="2"/>
                  </a:cubicBezTo>
                  <a:cubicBezTo>
                    <a:pt x="0" y="3"/>
                    <a:pt x="1" y="3"/>
                    <a:pt x="2" y="4"/>
                  </a:cubicBezTo>
                  <a:cubicBezTo>
                    <a:pt x="2" y="4"/>
                    <a:pt x="2" y="4"/>
                    <a:pt x="2" y="4"/>
                  </a:cubicBezTo>
                  <a:cubicBezTo>
                    <a:pt x="3" y="4"/>
                    <a:pt x="4" y="3"/>
                    <a:pt x="4" y="2"/>
                  </a:cubicBezTo>
                  <a:cubicBezTo>
                    <a:pt x="4" y="1"/>
                    <a:pt x="3"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78" name="Freeform 3263">
              <a:extLst>
                <a:ext uri="{FF2B5EF4-FFF2-40B4-BE49-F238E27FC236}">
                  <a16:creationId xmlns:a16="http://schemas.microsoft.com/office/drawing/2014/main" id="{D3271C6B-C7D4-6F9F-142E-7B021E3A086A}"/>
                </a:ext>
              </a:extLst>
            </p:cNvPr>
            <p:cNvSpPr>
              <a:spLocks/>
            </p:cNvSpPr>
            <p:nvPr/>
          </p:nvSpPr>
          <p:spPr bwMode="auto">
            <a:xfrm>
              <a:off x="13949307" y="3682842"/>
              <a:ext cx="24829" cy="24829"/>
            </a:xfrm>
            <a:custGeom>
              <a:avLst/>
              <a:gdLst>
                <a:gd name="T0" fmla="*/ 2 w 4"/>
                <a:gd name="T1" fmla="*/ 0 h 4"/>
                <a:gd name="T2" fmla="*/ 2 w 4"/>
                <a:gd name="T3" fmla="*/ 0 h 4"/>
                <a:gd name="T4" fmla="*/ 1 w 4"/>
                <a:gd name="T5" fmla="*/ 1 h 4"/>
                <a:gd name="T6" fmla="*/ 0 w 4"/>
                <a:gd name="T7" fmla="*/ 1 h 4"/>
                <a:gd name="T8" fmla="*/ 0 w 4"/>
                <a:gd name="T9" fmla="*/ 2 h 4"/>
                <a:gd name="T10" fmla="*/ 0 w 4"/>
                <a:gd name="T11" fmla="*/ 3 h 4"/>
                <a:gd name="T12" fmla="*/ 0 w 4"/>
                <a:gd name="T13" fmla="*/ 3 h 4"/>
                <a:gd name="T14" fmla="*/ 2 w 4"/>
                <a:gd name="T15" fmla="*/ 4 h 4"/>
                <a:gd name="T16" fmla="*/ 2 w 4"/>
                <a:gd name="T17" fmla="*/ 4 h 4"/>
                <a:gd name="T18" fmla="*/ 2 w 4"/>
                <a:gd name="T19" fmla="*/ 4 h 4"/>
                <a:gd name="T20" fmla="*/ 3 w 4"/>
                <a:gd name="T21" fmla="*/ 4 h 4"/>
                <a:gd name="T22" fmla="*/ 3 w 4"/>
                <a:gd name="T23" fmla="*/ 4 h 4"/>
                <a:gd name="T24" fmla="*/ 4 w 4"/>
                <a:gd name="T25" fmla="*/ 3 h 4"/>
                <a:gd name="T26" fmla="*/ 4 w 4"/>
                <a:gd name="T27" fmla="*/ 3 h 4"/>
                <a:gd name="T28" fmla="*/ 2 w 4"/>
                <a:gd name="T29" fmla="*/ 0 h 4"/>
                <a:gd name="T30" fmla="*/ 2 w 4"/>
                <a:gd name="T31" fmla="*/ 0 h 4"/>
                <a:gd name="T32" fmla="*/ 2 w 4"/>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4">
                  <a:moveTo>
                    <a:pt x="2" y="0"/>
                  </a:moveTo>
                  <a:cubicBezTo>
                    <a:pt x="2" y="0"/>
                    <a:pt x="2" y="0"/>
                    <a:pt x="2" y="0"/>
                  </a:cubicBezTo>
                  <a:cubicBezTo>
                    <a:pt x="1" y="0"/>
                    <a:pt x="1" y="1"/>
                    <a:pt x="1" y="1"/>
                  </a:cubicBezTo>
                  <a:cubicBezTo>
                    <a:pt x="0" y="1"/>
                    <a:pt x="0" y="1"/>
                    <a:pt x="0" y="1"/>
                  </a:cubicBezTo>
                  <a:cubicBezTo>
                    <a:pt x="0" y="1"/>
                    <a:pt x="0" y="2"/>
                    <a:pt x="0" y="2"/>
                  </a:cubicBezTo>
                  <a:cubicBezTo>
                    <a:pt x="0" y="2"/>
                    <a:pt x="0" y="3"/>
                    <a:pt x="0" y="3"/>
                  </a:cubicBezTo>
                  <a:cubicBezTo>
                    <a:pt x="0" y="3"/>
                    <a:pt x="0" y="3"/>
                    <a:pt x="0" y="3"/>
                  </a:cubicBezTo>
                  <a:cubicBezTo>
                    <a:pt x="1" y="4"/>
                    <a:pt x="1" y="4"/>
                    <a:pt x="2" y="4"/>
                  </a:cubicBezTo>
                  <a:cubicBezTo>
                    <a:pt x="2" y="4"/>
                    <a:pt x="2" y="4"/>
                    <a:pt x="2" y="4"/>
                  </a:cubicBezTo>
                  <a:cubicBezTo>
                    <a:pt x="2" y="4"/>
                    <a:pt x="2" y="4"/>
                    <a:pt x="2" y="4"/>
                  </a:cubicBezTo>
                  <a:cubicBezTo>
                    <a:pt x="2" y="4"/>
                    <a:pt x="3" y="4"/>
                    <a:pt x="3" y="4"/>
                  </a:cubicBezTo>
                  <a:cubicBezTo>
                    <a:pt x="3" y="4"/>
                    <a:pt x="3" y="4"/>
                    <a:pt x="3" y="4"/>
                  </a:cubicBezTo>
                  <a:cubicBezTo>
                    <a:pt x="3" y="3"/>
                    <a:pt x="4" y="3"/>
                    <a:pt x="4" y="3"/>
                  </a:cubicBezTo>
                  <a:cubicBezTo>
                    <a:pt x="4" y="3"/>
                    <a:pt x="4" y="3"/>
                    <a:pt x="4" y="3"/>
                  </a:cubicBezTo>
                  <a:cubicBezTo>
                    <a:pt x="4" y="2"/>
                    <a:pt x="3" y="1"/>
                    <a:pt x="2" y="0"/>
                  </a:cubicBezTo>
                  <a:cubicBezTo>
                    <a:pt x="2" y="0"/>
                    <a:pt x="2"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79" name="Freeform 3264">
              <a:extLst>
                <a:ext uri="{FF2B5EF4-FFF2-40B4-BE49-F238E27FC236}">
                  <a16:creationId xmlns:a16="http://schemas.microsoft.com/office/drawing/2014/main" id="{4A96EC79-7C1D-DB18-33DC-A8F0D09F3388}"/>
                </a:ext>
              </a:extLst>
            </p:cNvPr>
            <p:cNvSpPr>
              <a:spLocks/>
            </p:cNvSpPr>
            <p:nvPr/>
          </p:nvSpPr>
          <p:spPr bwMode="auto">
            <a:xfrm>
              <a:off x="13529967" y="3222121"/>
              <a:ext cx="30347" cy="22070"/>
            </a:xfrm>
            <a:custGeom>
              <a:avLst/>
              <a:gdLst>
                <a:gd name="T0" fmla="*/ 2 w 5"/>
                <a:gd name="T1" fmla="*/ 0 h 3"/>
                <a:gd name="T2" fmla="*/ 0 w 5"/>
                <a:gd name="T3" fmla="*/ 1 h 3"/>
                <a:gd name="T4" fmla="*/ 1 w 5"/>
                <a:gd name="T5" fmla="*/ 3 h 3"/>
                <a:gd name="T6" fmla="*/ 2 w 5"/>
                <a:gd name="T7" fmla="*/ 3 h 3"/>
                <a:gd name="T8" fmla="*/ 2 w 5"/>
                <a:gd name="T9" fmla="*/ 3 h 3"/>
                <a:gd name="T10" fmla="*/ 2 w 5"/>
                <a:gd name="T11" fmla="*/ 3 h 3"/>
                <a:gd name="T12" fmla="*/ 2 w 5"/>
                <a:gd name="T13" fmla="*/ 3 h 3"/>
                <a:gd name="T14" fmla="*/ 2 w 5"/>
                <a:gd name="T15" fmla="*/ 3 h 3"/>
                <a:gd name="T16" fmla="*/ 3 w 5"/>
                <a:gd name="T17" fmla="*/ 3 h 3"/>
                <a:gd name="T18" fmla="*/ 4 w 5"/>
                <a:gd name="T19" fmla="*/ 3 h 3"/>
                <a:gd name="T20" fmla="*/ 4 w 5"/>
                <a:gd name="T21" fmla="*/ 2 h 3"/>
                <a:gd name="T22" fmla="*/ 3 w 5"/>
                <a:gd name="T23" fmla="*/ 0 h 3"/>
                <a:gd name="T24" fmla="*/ 2 w 5"/>
                <a:gd name="T25"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3">
                  <a:moveTo>
                    <a:pt x="2" y="0"/>
                  </a:moveTo>
                  <a:cubicBezTo>
                    <a:pt x="1" y="0"/>
                    <a:pt x="1" y="0"/>
                    <a:pt x="0" y="1"/>
                  </a:cubicBezTo>
                  <a:cubicBezTo>
                    <a:pt x="0" y="2"/>
                    <a:pt x="1" y="3"/>
                    <a:pt x="1" y="3"/>
                  </a:cubicBezTo>
                  <a:cubicBezTo>
                    <a:pt x="1" y="3"/>
                    <a:pt x="2" y="3"/>
                    <a:pt x="2" y="3"/>
                  </a:cubicBezTo>
                  <a:cubicBezTo>
                    <a:pt x="2" y="3"/>
                    <a:pt x="2" y="3"/>
                    <a:pt x="2" y="3"/>
                  </a:cubicBezTo>
                  <a:cubicBezTo>
                    <a:pt x="2" y="3"/>
                    <a:pt x="2" y="3"/>
                    <a:pt x="2" y="3"/>
                  </a:cubicBezTo>
                  <a:cubicBezTo>
                    <a:pt x="2" y="3"/>
                    <a:pt x="2" y="3"/>
                    <a:pt x="2" y="3"/>
                  </a:cubicBezTo>
                  <a:cubicBezTo>
                    <a:pt x="2" y="3"/>
                    <a:pt x="2" y="3"/>
                    <a:pt x="2" y="3"/>
                  </a:cubicBezTo>
                  <a:cubicBezTo>
                    <a:pt x="3" y="3"/>
                    <a:pt x="3" y="3"/>
                    <a:pt x="3" y="3"/>
                  </a:cubicBezTo>
                  <a:cubicBezTo>
                    <a:pt x="3" y="3"/>
                    <a:pt x="3" y="3"/>
                    <a:pt x="4" y="3"/>
                  </a:cubicBezTo>
                  <a:cubicBezTo>
                    <a:pt x="4" y="3"/>
                    <a:pt x="4" y="2"/>
                    <a:pt x="4" y="2"/>
                  </a:cubicBezTo>
                  <a:cubicBezTo>
                    <a:pt x="5" y="1"/>
                    <a:pt x="4" y="0"/>
                    <a:pt x="3" y="0"/>
                  </a:cubicBezTo>
                  <a:cubicBezTo>
                    <a:pt x="3" y="0"/>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80" name="Freeform 3265">
              <a:extLst>
                <a:ext uri="{FF2B5EF4-FFF2-40B4-BE49-F238E27FC236}">
                  <a16:creationId xmlns:a16="http://schemas.microsoft.com/office/drawing/2014/main" id="{B8CFAEF1-B477-86EB-5392-91116BC827F4}"/>
                </a:ext>
              </a:extLst>
            </p:cNvPr>
            <p:cNvSpPr>
              <a:spLocks/>
            </p:cNvSpPr>
            <p:nvPr/>
          </p:nvSpPr>
          <p:spPr bwMode="auto">
            <a:xfrm>
              <a:off x="13240292" y="3768365"/>
              <a:ext cx="27588" cy="24829"/>
            </a:xfrm>
            <a:custGeom>
              <a:avLst/>
              <a:gdLst>
                <a:gd name="T0" fmla="*/ 2 w 4"/>
                <a:gd name="T1" fmla="*/ 0 h 4"/>
                <a:gd name="T2" fmla="*/ 0 w 4"/>
                <a:gd name="T3" fmla="*/ 2 h 4"/>
                <a:gd name="T4" fmla="*/ 0 w 4"/>
                <a:gd name="T5" fmla="*/ 2 h 4"/>
                <a:gd name="T6" fmla="*/ 0 w 4"/>
                <a:gd name="T7" fmla="*/ 2 h 4"/>
                <a:gd name="T8" fmla="*/ 0 w 4"/>
                <a:gd name="T9" fmla="*/ 2 h 4"/>
                <a:gd name="T10" fmla="*/ 0 w 4"/>
                <a:gd name="T11" fmla="*/ 3 h 4"/>
                <a:gd name="T12" fmla="*/ 1 w 4"/>
                <a:gd name="T13" fmla="*/ 4 h 4"/>
                <a:gd name="T14" fmla="*/ 1 w 4"/>
                <a:gd name="T15" fmla="*/ 4 h 4"/>
                <a:gd name="T16" fmla="*/ 1 w 4"/>
                <a:gd name="T17" fmla="*/ 4 h 4"/>
                <a:gd name="T18" fmla="*/ 2 w 4"/>
                <a:gd name="T19" fmla="*/ 4 h 4"/>
                <a:gd name="T20" fmla="*/ 4 w 4"/>
                <a:gd name="T21" fmla="*/ 3 h 4"/>
                <a:gd name="T22" fmla="*/ 4 w 4"/>
                <a:gd name="T23" fmla="*/ 2 h 4"/>
                <a:gd name="T24" fmla="*/ 4 w 4"/>
                <a:gd name="T25" fmla="*/ 2 h 4"/>
                <a:gd name="T26" fmla="*/ 4 w 4"/>
                <a:gd name="T27" fmla="*/ 2 h 4"/>
                <a:gd name="T28" fmla="*/ 3 w 4"/>
                <a:gd name="T29" fmla="*/ 1 h 4"/>
                <a:gd name="T30" fmla="*/ 3 w 4"/>
                <a:gd name="T31" fmla="*/ 1 h 4"/>
                <a:gd name="T32" fmla="*/ 2 w 4"/>
                <a:gd name="T33" fmla="*/ 0 h 4"/>
                <a:gd name="T34" fmla="*/ 2 w 4"/>
                <a:gd name="T35" fmla="*/ 0 h 4"/>
                <a:gd name="T36" fmla="*/ 2 w 4"/>
                <a:gd name="T3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 h="4">
                  <a:moveTo>
                    <a:pt x="2" y="0"/>
                  </a:moveTo>
                  <a:cubicBezTo>
                    <a:pt x="1" y="0"/>
                    <a:pt x="0" y="1"/>
                    <a:pt x="0" y="2"/>
                  </a:cubicBezTo>
                  <a:cubicBezTo>
                    <a:pt x="0" y="2"/>
                    <a:pt x="0" y="2"/>
                    <a:pt x="0" y="2"/>
                  </a:cubicBezTo>
                  <a:cubicBezTo>
                    <a:pt x="0" y="2"/>
                    <a:pt x="0" y="2"/>
                    <a:pt x="0" y="2"/>
                  </a:cubicBezTo>
                  <a:cubicBezTo>
                    <a:pt x="0" y="2"/>
                    <a:pt x="0" y="2"/>
                    <a:pt x="0" y="2"/>
                  </a:cubicBezTo>
                  <a:cubicBezTo>
                    <a:pt x="0" y="3"/>
                    <a:pt x="0" y="3"/>
                    <a:pt x="0" y="3"/>
                  </a:cubicBezTo>
                  <a:cubicBezTo>
                    <a:pt x="0" y="3"/>
                    <a:pt x="0" y="4"/>
                    <a:pt x="1" y="4"/>
                  </a:cubicBezTo>
                  <a:cubicBezTo>
                    <a:pt x="1" y="4"/>
                    <a:pt x="1" y="4"/>
                    <a:pt x="1" y="4"/>
                  </a:cubicBezTo>
                  <a:cubicBezTo>
                    <a:pt x="1" y="4"/>
                    <a:pt x="1" y="4"/>
                    <a:pt x="1" y="4"/>
                  </a:cubicBezTo>
                  <a:cubicBezTo>
                    <a:pt x="1" y="4"/>
                    <a:pt x="2" y="4"/>
                    <a:pt x="2" y="4"/>
                  </a:cubicBezTo>
                  <a:cubicBezTo>
                    <a:pt x="3" y="4"/>
                    <a:pt x="3" y="4"/>
                    <a:pt x="4" y="3"/>
                  </a:cubicBezTo>
                  <a:cubicBezTo>
                    <a:pt x="4" y="2"/>
                    <a:pt x="4" y="2"/>
                    <a:pt x="4" y="2"/>
                  </a:cubicBezTo>
                  <a:cubicBezTo>
                    <a:pt x="4" y="2"/>
                    <a:pt x="4" y="2"/>
                    <a:pt x="4" y="2"/>
                  </a:cubicBezTo>
                  <a:cubicBezTo>
                    <a:pt x="4" y="2"/>
                    <a:pt x="4" y="2"/>
                    <a:pt x="4" y="2"/>
                  </a:cubicBezTo>
                  <a:cubicBezTo>
                    <a:pt x="3" y="1"/>
                    <a:pt x="3" y="1"/>
                    <a:pt x="3" y="1"/>
                  </a:cubicBezTo>
                  <a:cubicBezTo>
                    <a:pt x="3" y="1"/>
                    <a:pt x="3" y="1"/>
                    <a:pt x="3" y="1"/>
                  </a:cubicBezTo>
                  <a:cubicBezTo>
                    <a:pt x="3" y="1"/>
                    <a:pt x="3" y="0"/>
                    <a:pt x="2" y="0"/>
                  </a:cubicBezTo>
                  <a:cubicBezTo>
                    <a:pt x="2" y="0"/>
                    <a:pt x="2"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81" name="Freeform 3266">
              <a:extLst>
                <a:ext uri="{FF2B5EF4-FFF2-40B4-BE49-F238E27FC236}">
                  <a16:creationId xmlns:a16="http://schemas.microsoft.com/office/drawing/2014/main" id="{DF244118-4B8A-929A-B30E-563138BBBE8C}"/>
                </a:ext>
              </a:extLst>
            </p:cNvPr>
            <p:cNvSpPr>
              <a:spLocks/>
            </p:cNvSpPr>
            <p:nvPr/>
          </p:nvSpPr>
          <p:spPr bwMode="auto">
            <a:xfrm>
              <a:off x="12572660" y="3611113"/>
              <a:ext cx="24829" cy="24829"/>
            </a:xfrm>
            <a:custGeom>
              <a:avLst/>
              <a:gdLst>
                <a:gd name="T0" fmla="*/ 2 w 4"/>
                <a:gd name="T1" fmla="*/ 0 h 4"/>
                <a:gd name="T2" fmla="*/ 0 w 4"/>
                <a:gd name="T3" fmla="*/ 1 h 4"/>
                <a:gd name="T4" fmla="*/ 0 w 4"/>
                <a:gd name="T5" fmla="*/ 2 h 4"/>
                <a:gd name="T6" fmla="*/ 0 w 4"/>
                <a:gd name="T7" fmla="*/ 3 h 4"/>
                <a:gd name="T8" fmla="*/ 0 w 4"/>
                <a:gd name="T9" fmla="*/ 3 h 4"/>
                <a:gd name="T10" fmla="*/ 1 w 4"/>
                <a:gd name="T11" fmla="*/ 3 h 4"/>
                <a:gd name="T12" fmla="*/ 1 w 4"/>
                <a:gd name="T13" fmla="*/ 3 h 4"/>
                <a:gd name="T14" fmla="*/ 1 w 4"/>
                <a:gd name="T15" fmla="*/ 3 h 4"/>
                <a:gd name="T16" fmla="*/ 2 w 4"/>
                <a:gd name="T17" fmla="*/ 4 h 4"/>
                <a:gd name="T18" fmla="*/ 2 w 4"/>
                <a:gd name="T19" fmla="*/ 4 h 4"/>
                <a:gd name="T20" fmla="*/ 3 w 4"/>
                <a:gd name="T21" fmla="*/ 4 h 4"/>
                <a:gd name="T22" fmla="*/ 3 w 4"/>
                <a:gd name="T23" fmla="*/ 3 h 4"/>
                <a:gd name="T24" fmla="*/ 4 w 4"/>
                <a:gd name="T25" fmla="*/ 2 h 4"/>
                <a:gd name="T26" fmla="*/ 4 w 4"/>
                <a:gd name="T27" fmla="*/ 2 h 4"/>
                <a:gd name="T28" fmla="*/ 4 w 4"/>
                <a:gd name="T29" fmla="*/ 2 h 4"/>
                <a:gd name="T30" fmla="*/ 2 w 4"/>
                <a:gd name="T31" fmla="*/ 0 h 4"/>
                <a:gd name="T32" fmla="*/ 2 w 4"/>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4">
                  <a:moveTo>
                    <a:pt x="2" y="0"/>
                  </a:moveTo>
                  <a:cubicBezTo>
                    <a:pt x="1" y="0"/>
                    <a:pt x="0" y="0"/>
                    <a:pt x="0" y="1"/>
                  </a:cubicBezTo>
                  <a:cubicBezTo>
                    <a:pt x="0" y="2"/>
                    <a:pt x="0" y="2"/>
                    <a:pt x="0" y="2"/>
                  </a:cubicBezTo>
                  <a:cubicBezTo>
                    <a:pt x="0" y="2"/>
                    <a:pt x="0" y="2"/>
                    <a:pt x="0" y="3"/>
                  </a:cubicBezTo>
                  <a:cubicBezTo>
                    <a:pt x="0" y="3"/>
                    <a:pt x="0" y="3"/>
                    <a:pt x="0" y="3"/>
                  </a:cubicBezTo>
                  <a:cubicBezTo>
                    <a:pt x="0" y="3"/>
                    <a:pt x="0" y="3"/>
                    <a:pt x="1" y="3"/>
                  </a:cubicBezTo>
                  <a:cubicBezTo>
                    <a:pt x="1" y="3"/>
                    <a:pt x="1" y="3"/>
                    <a:pt x="1" y="3"/>
                  </a:cubicBezTo>
                  <a:cubicBezTo>
                    <a:pt x="1" y="3"/>
                    <a:pt x="1" y="3"/>
                    <a:pt x="1" y="3"/>
                  </a:cubicBezTo>
                  <a:cubicBezTo>
                    <a:pt x="1" y="3"/>
                    <a:pt x="1" y="4"/>
                    <a:pt x="2" y="4"/>
                  </a:cubicBezTo>
                  <a:cubicBezTo>
                    <a:pt x="2" y="4"/>
                    <a:pt x="2" y="4"/>
                    <a:pt x="2" y="4"/>
                  </a:cubicBezTo>
                  <a:cubicBezTo>
                    <a:pt x="2" y="4"/>
                    <a:pt x="3" y="4"/>
                    <a:pt x="3" y="4"/>
                  </a:cubicBezTo>
                  <a:cubicBezTo>
                    <a:pt x="3" y="4"/>
                    <a:pt x="3" y="3"/>
                    <a:pt x="3" y="3"/>
                  </a:cubicBezTo>
                  <a:cubicBezTo>
                    <a:pt x="3" y="3"/>
                    <a:pt x="4" y="3"/>
                    <a:pt x="4" y="2"/>
                  </a:cubicBezTo>
                  <a:cubicBezTo>
                    <a:pt x="4" y="2"/>
                    <a:pt x="4" y="2"/>
                    <a:pt x="4" y="2"/>
                  </a:cubicBezTo>
                  <a:cubicBezTo>
                    <a:pt x="4" y="2"/>
                    <a:pt x="4" y="2"/>
                    <a:pt x="4" y="2"/>
                  </a:cubicBezTo>
                  <a:cubicBezTo>
                    <a:pt x="4" y="1"/>
                    <a:pt x="3"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82" name="Freeform 3267">
              <a:extLst>
                <a:ext uri="{FF2B5EF4-FFF2-40B4-BE49-F238E27FC236}">
                  <a16:creationId xmlns:a16="http://schemas.microsoft.com/office/drawing/2014/main" id="{40B3E024-BE28-63D1-2438-1FF9E0BBBAED}"/>
                </a:ext>
              </a:extLst>
            </p:cNvPr>
            <p:cNvSpPr>
              <a:spLocks/>
            </p:cNvSpPr>
            <p:nvPr/>
          </p:nvSpPr>
          <p:spPr bwMode="auto">
            <a:xfrm>
              <a:off x="11496724" y="2882787"/>
              <a:ext cx="52417" cy="52417"/>
            </a:xfrm>
            <a:custGeom>
              <a:avLst/>
              <a:gdLst>
                <a:gd name="T0" fmla="*/ 4 w 8"/>
                <a:gd name="T1" fmla="*/ 0 h 8"/>
                <a:gd name="T2" fmla="*/ 2 w 8"/>
                <a:gd name="T3" fmla="*/ 1 h 8"/>
                <a:gd name="T4" fmla="*/ 1 w 8"/>
                <a:gd name="T5" fmla="*/ 3 h 8"/>
                <a:gd name="T6" fmla="*/ 1 w 8"/>
                <a:gd name="T7" fmla="*/ 3 h 8"/>
                <a:gd name="T8" fmla="*/ 1 w 8"/>
                <a:gd name="T9" fmla="*/ 5 h 8"/>
                <a:gd name="T10" fmla="*/ 1 w 8"/>
                <a:gd name="T11" fmla="*/ 5 h 8"/>
                <a:gd name="T12" fmla="*/ 1 w 8"/>
                <a:gd name="T13" fmla="*/ 6 h 8"/>
                <a:gd name="T14" fmla="*/ 3 w 8"/>
                <a:gd name="T15" fmla="*/ 7 h 8"/>
                <a:gd name="T16" fmla="*/ 3 w 8"/>
                <a:gd name="T17" fmla="*/ 7 h 8"/>
                <a:gd name="T18" fmla="*/ 4 w 8"/>
                <a:gd name="T19" fmla="*/ 8 h 8"/>
                <a:gd name="T20" fmla="*/ 6 w 8"/>
                <a:gd name="T21" fmla="*/ 7 h 8"/>
                <a:gd name="T22" fmla="*/ 7 w 8"/>
                <a:gd name="T23" fmla="*/ 6 h 8"/>
                <a:gd name="T24" fmla="*/ 7 w 8"/>
                <a:gd name="T25" fmla="*/ 5 h 8"/>
                <a:gd name="T26" fmla="*/ 7 w 8"/>
                <a:gd name="T27" fmla="*/ 3 h 8"/>
                <a:gd name="T28" fmla="*/ 7 w 8"/>
                <a:gd name="T29" fmla="*/ 3 h 8"/>
                <a:gd name="T30" fmla="*/ 7 w 8"/>
                <a:gd name="T31" fmla="*/ 2 h 8"/>
                <a:gd name="T32" fmla="*/ 4 w 8"/>
                <a:gd name="T33"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 h="8">
                  <a:moveTo>
                    <a:pt x="4" y="0"/>
                  </a:moveTo>
                  <a:cubicBezTo>
                    <a:pt x="3" y="0"/>
                    <a:pt x="3" y="1"/>
                    <a:pt x="2" y="1"/>
                  </a:cubicBezTo>
                  <a:cubicBezTo>
                    <a:pt x="1" y="2"/>
                    <a:pt x="1" y="2"/>
                    <a:pt x="1" y="3"/>
                  </a:cubicBezTo>
                  <a:cubicBezTo>
                    <a:pt x="1" y="3"/>
                    <a:pt x="1" y="3"/>
                    <a:pt x="1" y="3"/>
                  </a:cubicBezTo>
                  <a:cubicBezTo>
                    <a:pt x="1" y="4"/>
                    <a:pt x="0" y="4"/>
                    <a:pt x="1" y="5"/>
                  </a:cubicBezTo>
                  <a:cubicBezTo>
                    <a:pt x="1" y="5"/>
                    <a:pt x="1" y="5"/>
                    <a:pt x="1" y="5"/>
                  </a:cubicBezTo>
                  <a:cubicBezTo>
                    <a:pt x="1" y="5"/>
                    <a:pt x="1" y="6"/>
                    <a:pt x="1" y="6"/>
                  </a:cubicBezTo>
                  <a:cubicBezTo>
                    <a:pt x="2" y="7"/>
                    <a:pt x="2" y="7"/>
                    <a:pt x="3" y="7"/>
                  </a:cubicBezTo>
                  <a:cubicBezTo>
                    <a:pt x="3" y="7"/>
                    <a:pt x="3" y="7"/>
                    <a:pt x="3" y="7"/>
                  </a:cubicBezTo>
                  <a:cubicBezTo>
                    <a:pt x="3" y="7"/>
                    <a:pt x="4" y="8"/>
                    <a:pt x="4" y="8"/>
                  </a:cubicBezTo>
                  <a:cubicBezTo>
                    <a:pt x="5" y="8"/>
                    <a:pt x="5" y="7"/>
                    <a:pt x="6" y="7"/>
                  </a:cubicBezTo>
                  <a:cubicBezTo>
                    <a:pt x="6" y="7"/>
                    <a:pt x="7" y="6"/>
                    <a:pt x="7" y="6"/>
                  </a:cubicBezTo>
                  <a:cubicBezTo>
                    <a:pt x="7" y="6"/>
                    <a:pt x="7" y="6"/>
                    <a:pt x="7" y="5"/>
                  </a:cubicBezTo>
                  <a:cubicBezTo>
                    <a:pt x="8" y="5"/>
                    <a:pt x="8" y="4"/>
                    <a:pt x="7" y="3"/>
                  </a:cubicBezTo>
                  <a:cubicBezTo>
                    <a:pt x="7" y="3"/>
                    <a:pt x="7" y="3"/>
                    <a:pt x="7" y="3"/>
                  </a:cubicBezTo>
                  <a:cubicBezTo>
                    <a:pt x="7" y="3"/>
                    <a:pt x="7" y="2"/>
                    <a:pt x="7" y="2"/>
                  </a:cubicBezTo>
                  <a:cubicBezTo>
                    <a:pt x="6" y="1"/>
                    <a:pt x="5"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83" name="Freeform 3268">
              <a:extLst>
                <a:ext uri="{FF2B5EF4-FFF2-40B4-BE49-F238E27FC236}">
                  <a16:creationId xmlns:a16="http://schemas.microsoft.com/office/drawing/2014/main" id="{FEBD189C-874F-4FA1-6F98-48795552F1C4}"/>
                </a:ext>
              </a:extLst>
            </p:cNvPr>
            <p:cNvSpPr>
              <a:spLocks/>
            </p:cNvSpPr>
            <p:nvPr/>
          </p:nvSpPr>
          <p:spPr bwMode="auto">
            <a:xfrm>
              <a:off x="10823575" y="2645529"/>
              <a:ext cx="52417" cy="46900"/>
            </a:xfrm>
            <a:custGeom>
              <a:avLst/>
              <a:gdLst>
                <a:gd name="T0" fmla="*/ 4 w 8"/>
                <a:gd name="T1" fmla="*/ 0 h 7"/>
                <a:gd name="T2" fmla="*/ 2 w 8"/>
                <a:gd name="T3" fmla="*/ 1 h 7"/>
                <a:gd name="T4" fmla="*/ 2 w 8"/>
                <a:gd name="T5" fmla="*/ 1 h 7"/>
                <a:gd name="T6" fmla="*/ 2 w 8"/>
                <a:gd name="T7" fmla="*/ 1 h 7"/>
                <a:gd name="T8" fmla="*/ 1 w 8"/>
                <a:gd name="T9" fmla="*/ 5 h 7"/>
                <a:gd name="T10" fmla="*/ 4 w 8"/>
                <a:gd name="T11" fmla="*/ 7 h 7"/>
                <a:gd name="T12" fmla="*/ 4 w 8"/>
                <a:gd name="T13" fmla="*/ 7 h 7"/>
                <a:gd name="T14" fmla="*/ 4 w 8"/>
                <a:gd name="T15" fmla="*/ 7 h 7"/>
                <a:gd name="T16" fmla="*/ 6 w 8"/>
                <a:gd name="T17" fmla="*/ 6 h 7"/>
                <a:gd name="T18" fmla="*/ 7 w 8"/>
                <a:gd name="T19" fmla="*/ 6 h 7"/>
                <a:gd name="T20" fmla="*/ 7 w 8"/>
                <a:gd name="T21" fmla="*/ 5 h 7"/>
                <a:gd name="T22" fmla="*/ 7 w 8"/>
                <a:gd name="T23" fmla="*/ 5 h 7"/>
                <a:gd name="T24" fmla="*/ 8 w 8"/>
                <a:gd name="T25" fmla="*/ 4 h 7"/>
                <a:gd name="T26" fmla="*/ 7 w 8"/>
                <a:gd name="T27" fmla="*/ 1 h 7"/>
                <a:gd name="T28" fmla="*/ 6 w 8"/>
                <a:gd name="T29" fmla="*/ 0 h 7"/>
                <a:gd name="T30" fmla="*/ 5 w 8"/>
                <a:gd name="T31" fmla="*/ 0 h 7"/>
                <a:gd name="T32" fmla="*/ 4 w 8"/>
                <a:gd name="T33"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 h="7">
                  <a:moveTo>
                    <a:pt x="4" y="0"/>
                  </a:moveTo>
                  <a:cubicBezTo>
                    <a:pt x="3" y="0"/>
                    <a:pt x="3" y="0"/>
                    <a:pt x="2" y="1"/>
                  </a:cubicBezTo>
                  <a:cubicBezTo>
                    <a:pt x="2" y="1"/>
                    <a:pt x="2" y="1"/>
                    <a:pt x="2" y="1"/>
                  </a:cubicBezTo>
                  <a:cubicBezTo>
                    <a:pt x="2" y="1"/>
                    <a:pt x="2" y="1"/>
                    <a:pt x="2" y="1"/>
                  </a:cubicBezTo>
                  <a:cubicBezTo>
                    <a:pt x="0" y="2"/>
                    <a:pt x="0" y="4"/>
                    <a:pt x="1" y="5"/>
                  </a:cubicBezTo>
                  <a:cubicBezTo>
                    <a:pt x="2" y="6"/>
                    <a:pt x="3" y="7"/>
                    <a:pt x="4" y="7"/>
                  </a:cubicBezTo>
                  <a:cubicBezTo>
                    <a:pt x="4" y="7"/>
                    <a:pt x="4" y="7"/>
                    <a:pt x="4" y="7"/>
                  </a:cubicBezTo>
                  <a:cubicBezTo>
                    <a:pt x="4" y="7"/>
                    <a:pt x="4" y="7"/>
                    <a:pt x="4" y="7"/>
                  </a:cubicBezTo>
                  <a:cubicBezTo>
                    <a:pt x="5" y="7"/>
                    <a:pt x="6" y="7"/>
                    <a:pt x="6" y="6"/>
                  </a:cubicBezTo>
                  <a:cubicBezTo>
                    <a:pt x="6" y="6"/>
                    <a:pt x="7" y="6"/>
                    <a:pt x="7" y="6"/>
                  </a:cubicBezTo>
                  <a:cubicBezTo>
                    <a:pt x="7" y="5"/>
                    <a:pt x="7" y="5"/>
                    <a:pt x="7" y="5"/>
                  </a:cubicBezTo>
                  <a:cubicBezTo>
                    <a:pt x="7" y="5"/>
                    <a:pt x="7" y="5"/>
                    <a:pt x="7" y="5"/>
                  </a:cubicBezTo>
                  <a:cubicBezTo>
                    <a:pt x="7" y="5"/>
                    <a:pt x="7" y="5"/>
                    <a:pt x="8" y="4"/>
                  </a:cubicBezTo>
                  <a:cubicBezTo>
                    <a:pt x="8" y="3"/>
                    <a:pt x="8" y="2"/>
                    <a:pt x="7" y="1"/>
                  </a:cubicBezTo>
                  <a:cubicBezTo>
                    <a:pt x="7" y="1"/>
                    <a:pt x="6" y="0"/>
                    <a:pt x="6" y="0"/>
                  </a:cubicBezTo>
                  <a:cubicBezTo>
                    <a:pt x="5" y="0"/>
                    <a:pt x="5" y="0"/>
                    <a:pt x="5" y="0"/>
                  </a:cubicBezTo>
                  <a:cubicBezTo>
                    <a:pt x="5" y="0"/>
                    <a:pt x="4"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84" name="Freeform 3269">
              <a:extLst>
                <a:ext uri="{FF2B5EF4-FFF2-40B4-BE49-F238E27FC236}">
                  <a16:creationId xmlns:a16="http://schemas.microsoft.com/office/drawing/2014/main" id="{5115C229-241B-3EFE-1280-2D9EEE59D80F}"/>
                </a:ext>
              </a:extLst>
            </p:cNvPr>
            <p:cNvSpPr>
              <a:spLocks/>
            </p:cNvSpPr>
            <p:nvPr/>
          </p:nvSpPr>
          <p:spPr bwMode="auto">
            <a:xfrm>
              <a:off x="11400166" y="3191774"/>
              <a:ext cx="38623" cy="38623"/>
            </a:xfrm>
            <a:custGeom>
              <a:avLst/>
              <a:gdLst>
                <a:gd name="T0" fmla="*/ 3 w 6"/>
                <a:gd name="T1" fmla="*/ 0 h 6"/>
                <a:gd name="T2" fmla="*/ 2 w 6"/>
                <a:gd name="T3" fmla="*/ 1 h 6"/>
                <a:gd name="T4" fmla="*/ 1 w 6"/>
                <a:gd name="T5" fmla="*/ 5 h 6"/>
                <a:gd name="T6" fmla="*/ 3 w 6"/>
                <a:gd name="T7" fmla="*/ 6 h 6"/>
                <a:gd name="T8" fmla="*/ 5 w 6"/>
                <a:gd name="T9" fmla="*/ 5 h 6"/>
                <a:gd name="T10" fmla="*/ 6 w 6"/>
                <a:gd name="T11" fmla="*/ 4 h 6"/>
                <a:gd name="T12" fmla="*/ 6 w 6"/>
                <a:gd name="T13" fmla="*/ 4 h 6"/>
                <a:gd name="T14" fmla="*/ 6 w 6"/>
                <a:gd name="T15" fmla="*/ 1 h 6"/>
                <a:gd name="T16" fmla="*/ 6 w 6"/>
                <a:gd name="T17" fmla="*/ 1 h 6"/>
                <a:gd name="T18" fmla="*/ 5 w 6"/>
                <a:gd name="T19" fmla="*/ 1 h 6"/>
                <a:gd name="T20" fmla="*/ 5 w 6"/>
                <a:gd name="T21" fmla="*/ 0 h 6"/>
                <a:gd name="T22" fmla="*/ 4 w 6"/>
                <a:gd name="T23" fmla="*/ 0 h 6"/>
                <a:gd name="T24" fmla="*/ 3 w 6"/>
                <a:gd name="T2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6">
                  <a:moveTo>
                    <a:pt x="3" y="0"/>
                  </a:moveTo>
                  <a:cubicBezTo>
                    <a:pt x="3" y="0"/>
                    <a:pt x="2" y="0"/>
                    <a:pt x="2" y="1"/>
                  </a:cubicBezTo>
                  <a:cubicBezTo>
                    <a:pt x="1" y="2"/>
                    <a:pt x="0" y="3"/>
                    <a:pt x="1" y="5"/>
                  </a:cubicBezTo>
                  <a:cubicBezTo>
                    <a:pt x="2" y="5"/>
                    <a:pt x="3" y="6"/>
                    <a:pt x="3" y="6"/>
                  </a:cubicBezTo>
                  <a:cubicBezTo>
                    <a:pt x="4" y="6"/>
                    <a:pt x="5" y="6"/>
                    <a:pt x="5" y="5"/>
                  </a:cubicBezTo>
                  <a:cubicBezTo>
                    <a:pt x="5" y="5"/>
                    <a:pt x="6" y="5"/>
                    <a:pt x="6" y="4"/>
                  </a:cubicBezTo>
                  <a:cubicBezTo>
                    <a:pt x="6" y="4"/>
                    <a:pt x="6" y="4"/>
                    <a:pt x="6" y="4"/>
                  </a:cubicBezTo>
                  <a:cubicBezTo>
                    <a:pt x="6" y="3"/>
                    <a:pt x="6" y="2"/>
                    <a:pt x="6" y="1"/>
                  </a:cubicBezTo>
                  <a:cubicBezTo>
                    <a:pt x="6" y="1"/>
                    <a:pt x="6" y="1"/>
                    <a:pt x="6" y="1"/>
                  </a:cubicBezTo>
                  <a:cubicBezTo>
                    <a:pt x="6" y="1"/>
                    <a:pt x="5" y="1"/>
                    <a:pt x="5" y="1"/>
                  </a:cubicBezTo>
                  <a:cubicBezTo>
                    <a:pt x="5" y="1"/>
                    <a:pt x="5" y="1"/>
                    <a:pt x="5" y="0"/>
                  </a:cubicBezTo>
                  <a:cubicBezTo>
                    <a:pt x="4" y="0"/>
                    <a:pt x="4" y="0"/>
                    <a:pt x="4" y="0"/>
                  </a:cubicBezTo>
                  <a:cubicBezTo>
                    <a:pt x="4" y="0"/>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85" name="Freeform 3270">
              <a:extLst>
                <a:ext uri="{FF2B5EF4-FFF2-40B4-BE49-F238E27FC236}">
                  <a16:creationId xmlns:a16="http://schemas.microsoft.com/office/drawing/2014/main" id="{AABAF644-7DA1-35B1-7765-44418811EAF0}"/>
                </a:ext>
              </a:extLst>
            </p:cNvPr>
            <p:cNvSpPr>
              <a:spLocks/>
            </p:cNvSpPr>
            <p:nvPr/>
          </p:nvSpPr>
          <p:spPr bwMode="auto">
            <a:xfrm>
              <a:off x="10834610" y="3131080"/>
              <a:ext cx="41382" cy="38623"/>
            </a:xfrm>
            <a:custGeom>
              <a:avLst/>
              <a:gdLst>
                <a:gd name="T0" fmla="*/ 3 w 6"/>
                <a:gd name="T1" fmla="*/ 0 h 6"/>
                <a:gd name="T2" fmla="*/ 2 w 6"/>
                <a:gd name="T3" fmla="*/ 0 h 6"/>
                <a:gd name="T4" fmla="*/ 1 w 6"/>
                <a:gd name="T5" fmla="*/ 1 h 6"/>
                <a:gd name="T6" fmla="*/ 0 w 6"/>
                <a:gd name="T7" fmla="*/ 5 h 6"/>
                <a:gd name="T8" fmla="*/ 3 w 6"/>
                <a:gd name="T9" fmla="*/ 6 h 6"/>
                <a:gd name="T10" fmla="*/ 4 w 6"/>
                <a:gd name="T11" fmla="*/ 5 h 6"/>
                <a:gd name="T12" fmla="*/ 5 w 6"/>
                <a:gd name="T13" fmla="*/ 2 h 6"/>
                <a:gd name="T14" fmla="*/ 5 w 6"/>
                <a:gd name="T15" fmla="*/ 2 h 6"/>
                <a:gd name="T16" fmla="*/ 5 w 6"/>
                <a:gd name="T17" fmla="*/ 2 h 6"/>
                <a:gd name="T18" fmla="*/ 3 w 6"/>
                <a:gd name="T19" fmla="*/ 0 h 6"/>
                <a:gd name="T20" fmla="*/ 3 w 6"/>
                <a:gd name="T2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6">
                  <a:moveTo>
                    <a:pt x="3" y="0"/>
                  </a:moveTo>
                  <a:cubicBezTo>
                    <a:pt x="3" y="0"/>
                    <a:pt x="2" y="0"/>
                    <a:pt x="2" y="0"/>
                  </a:cubicBezTo>
                  <a:cubicBezTo>
                    <a:pt x="2" y="0"/>
                    <a:pt x="1" y="1"/>
                    <a:pt x="1" y="1"/>
                  </a:cubicBezTo>
                  <a:cubicBezTo>
                    <a:pt x="0" y="2"/>
                    <a:pt x="0" y="3"/>
                    <a:pt x="0" y="5"/>
                  </a:cubicBezTo>
                  <a:cubicBezTo>
                    <a:pt x="1" y="5"/>
                    <a:pt x="2" y="6"/>
                    <a:pt x="3" y="6"/>
                  </a:cubicBezTo>
                  <a:cubicBezTo>
                    <a:pt x="3" y="6"/>
                    <a:pt x="4" y="6"/>
                    <a:pt x="4" y="5"/>
                  </a:cubicBezTo>
                  <a:cubicBezTo>
                    <a:pt x="5" y="5"/>
                    <a:pt x="6" y="3"/>
                    <a:pt x="5" y="2"/>
                  </a:cubicBezTo>
                  <a:cubicBezTo>
                    <a:pt x="5" y="2"/>
                    <a:pt x="5" y="2"/>
                    <a:pt x="5" y="2"/>
                  </a:cubicBezTo>
                  <a:cubicBezTo>
                    <a:pt x="5" y="2"/>
                    <a:pt x="5" y="2"/>
                    <a:pt x="5" y="2"/>
                  </a:cubicBezTo>
                  <a:cubicBezTo>
                    <a:pt x="4" y="1"/>
                    <a:pt x="4" y="0"/>
                    <a:pt x="3" y="0"/>
                  </a:cubicBezTo>
                  <a:cubicBezTo>
                    <a:pt x="3"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86" name="Freeform 3271">
              <a:extLst>
                <a:ext uri="{FF2B5EF4-FFF2-40B4-BE49-F238E27FC236}">
                  <a16:creationId xmlns:a16="http://schemas.microsoft.com/office/drawing/2014/main" id="{FA2F5441-697E-FFCE-881F-AF133A7166A2}"/>
                </a:ext>
              </a:extLst>
            </p:cNvPr>
            <p:cNvSpPr>
              <a:spLocks/>
            </p:cNvSpPr>
            <p:nvPr/>
          </p:nvSpPr>
          <p:spPr bwMode="auto">
            <a:xfrm>
              <a:off x="12048486" y="3249709"/>
              <a:ext cx="38623" cy="38623"/>
            </a:xfrm>
            <a:custGeom>
              <a:avLst/>
              <a:gdLst>
                <a:gd name="T0" fmla="*/ 3 w 6"/>
                <a:gd name="T1" fmla="*/ 0 h 6"/>
                <a:gd name="T2" fmla="*/ 2 w 6"/>
                <a:gd name="T3" fmla="*/ 1 h 6"/>
                <a:gd name="T4" fmla="*/ 1 w 6"/>
                <a:gd name="T5" fmla="*/ 2 h 6"/>
                <a:gd name="T6" fmla="*/ 1 w 6"/>
                <a:gd name="T7" fmla="*/ 2 h 6"/>
                <a:gd name="T8" fmla="*/ 0 w 6"/>
                <a:gd name="T9" fmla="*/ 3 h 6"/>
                <a:gd name="T10" fmla="*/ 1 w 6"/>
                <a:gd name="T11" fmla="*/ 4 h 6"/>
                <a:gd name="T12" fmla="*/ 1 w 6"/>
                <a:gd name="T13" fmla="*/ 4 h 6"/>
                <a:gd name="T14" fmla="*/ 1 w 6"/>
                <a:gd name="T15" fmla="*/ 5 h 6"/>
                <a:gd name="T16" fmla="*/ 1 w 6"/>
                <a:gd name="T17" fmla="*/ 5 h 6"/>
                <a:gd name="T18" fmla="*/ 2 w 6"/>
                <a:gd name="T19" fmla="*/ 6 h 6"/>
                <a:gd name="T20" fmla="*/ 3 w 6"/>
                <a:gd name="T21" fmla="*/ 6 h 6"/>
                <a:gd name="T22" fmla="*/ 3 w 6"/>
                <a:gd name="T23" fmla="*/ 6 h 6"/>
                <a:gd name="T24" fmla="*/ 5 w 6"/>
                <a:gd name="T25" fmla="*/ 5 h 6"/>
                <a:gd name="T26" fmla="*/ 5 w 6"/>
                <a:gd name="T27" fmla="*/ 1 h 6"/>
                <a:gd name="T28" fmla="*/ 3 w 6"/>
                <a:gd name="T2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6">
                  <a:moveTo>
                    <a:pt x="3" y="0"/>
                  </a:moveTo>
                  <a:cubicBezTo>
                    <a:pt x="3" y="0"/>
                    <a:pt x="2" y="0"/>
                    <a:pt x="2" y="1"/>
                  </a:cubicBezTo>
                  <a:cubicBezTo>
                    <a:pt x="1" y="1"/>
                    <a:pt x="1" y="1"/>
                    <a:pt x="1" y="2"/>
                  </a:cubicBezTo>
                  <a:cubicBezTo>
                    <a:pt x="1" y="2"/>
                    <a:pt x="1" y="2"/>
                    <a:pt x="1" y="2"/>
                  </a:cubicBezTo>
                  <a:cubicBezTo>
                    <a:pt x="0" y="3"/>
                    <a:pt x="0" y="3"/>
                    <a:pt x="0" y="3"/>
                  </a:cubicBezTo>
                  <a:cubicBezTo>
                    <a:pt x="0" y="4"/>
                    <a:pt x="1" y="4"/>
                    <a:pt x="1" y="4"/>
                  </a:cubicBezTo>
                  <a:cubicBezTo>
                    <a:pt x="1" y="4"/>
                    <a:pt x="1" y="4"/>
                    <a:pt x="1" y="4"/>
                  </a:cubicBezTo>
                  <a:cubicBezTo>
                    <a:pt x="1" y="4"/>
                    <a:pt x="1" y="4"/>
                    <a:pt x="1" y="5"/>
                  </a:cubicBezTo>
                  <a:cubicBezTo>
                    <a:pt x="1" y="5"/>
                    <a:pt x="1" y="5"/>
                    <a:pt x="1" y="5"/>
                  </a:cubicBezTo>
                  <a:cubicBezTo>
                    <a:pt x="1" y="5"/>
                    <a:pt x="2" y="5"/>
                    <a:pt x="2" y="6"/>
                  </a:cubicBezTo>
                  <a:cubicBezTo>
                    <a:pt x="2" y="6"/>
                    <a:pt x="3" y="6"/>
                    <a:pt x="3" y="6"/>
                  </a:cubicBezTo>
                  <a:cubicBezTo>
                    <a:pt x="3" y="6"/>
                    <a:pt x="3" y="6"/>
                    <a:pt x="3" y="6"/>
                  </a:cubicBezTo>
                  <a:cubicBezTo>
                    <a:pt x="4" y="6"/>
                    <a:pt x="4" y="6"/>
                    <a:pt x="5" y="5"/>
                  </a:cubicBezTo>
                  <a:cubicBezTo>
                    <a:pt x="6" y="4"/>
                    <a:pt x="6" y="3"/>
                    <a:pt x="5" y="1"/>
                  </a:cubicBezTo>
                  <a:cubicBezTo>
                    <a:pt x="5" y="1"/>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87" name="Freeform 3272">
              <a:extLst>
                <a:ext uri="{FF2B5EF4-FFF2-40B4-BE49-F238E27FC236}">
                  <a16:creationId xmlns:a16="http://schemas.microsoft.com/office/drawing/2014/main" id="{A235A1A1-3A11-1ECB-E2D9-AB25A766DDE8}"/>
                </a:ext>
              </a:extLst>
            </p:cNvPr>
            <p:cNvSpPr>
              <a:spLocks/>
            </p:cNvSpPr>
            <p:nvPr/>
          </p:nvSpPr>
          <p:spPr bwMode="auto">
            <a:xfrm>
              <a:off x="11819505" y="3059351"/>
              <a:ext cx="38623" cy="33106"/>
            </a:xfrm>
            <a:custGeom>
              <a:avLst/>
              <a:gdLst>
                <a:gd name="T0" fmla="*/ 3 w 6"/>
                <a:gd name="T1" fmla="*/ 0 h 5"/>
                <a:gd name="T2" fmla="*/ 2 w 6"/>
                <a:gd name="T3" fmla="*/ 0 h 5"/>
                <a:gd name="T4" fmla="*/ 1 w 6"/>
                <a:gd name="T5" fmla="*/ 1 h 5"/>
                <a:gd name="T6" fmla="*/ 1 w 6"/>
                <a:gd name="T7" fmla="*/ 1 h 5"/>
                <a:gd name="T8" fmla="*/ 1 w 6"/>
                <a:gd name="T9" fmla="*/ 4 h 5"/>
                <a:gd name="T10" fmla="*/ 3 w 6"/>
                <a:gd name="T11" fmla="*/ 5 h 5"/>
                <a:gd name="T12" fmla="*/ 3 w 6"/>
                <a:gd name="T13" fmla="*/ 5 h 5"/>
                <a:gd name="T14" fmla="*/ 4 w 6"/>
                <a:gd name="T15" fmla="*/ 5 h 5"/>
                <a:gd name="T16" fmla="*/ 5 w 6"/>
                <a:gd name="T17" fmla="*/ 5 h 5"/>
                <a:gd name="T18" fmla="*/ 5 w 6"/>
                <a:gd name="T19" fmla="*/ 1 h 5"/>
                <a:gd name="T20" fmla="*/ 4 w 6"/>
                <a:gd name="T21" fmla="*/ 0 h 5"/>
                <a:gd name="T22" fmla="*/ 3 w 6"/>
                <a:gd name="T23" fmla="*/ 0 h 5"/>
                <a:gd name="T24" fmla="*/ 3 w 6"/>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5">
                  <a:moveTo>
                    <a:pt x="3" y="0"/>
                  </a:moveTo>
                  <a:cubicBezTo>
                    <a:pt x="3" y="0"/>
                    <a:pt x="2" y="0"/>
                    <a:pt x="2" y="0"/>
                  </a:cubicBezTo>
                  <a:cubicBezTo>
                    <a:pt x="1" y="0"/>
                    <a:pt x="1" y="0"/>
                    <a:pt x="1" y="1"/>
                  </a:cubicBezTo>
                  <a:cubicBezTo>
                    <a:pt x="1" y="1"/>
                    <a:pt x="1" y="1"/>
                    <a:pt x="1" y="1"/>
                  </a:cubicBezTo>
                  <a:cubicBezTo>
                    <a:pt x="0" y="2"/>
                    <a:pt x="0" y="3"/>
                    <a:pt x="1" y="4"/>
                  </a:cubicBezTo>
                  <a:cubicBezTo>
                    <a:pt x="1" y="5"/>
                    <a:pt x="2" y="5"/>
                    <a:pt x="3" y="5"/>
                  </a:cubicBezTo>
                  <a:cubicBezTo>
                    <a:pt x="3" y="5"/>
                    <a:pt x="3" y="5"/>
                    <a:pt x="3" y="5"/>
                  </a:cubicBezTo>
                  <a:cubicBezTo>
                    <a:pt x="3" y="5"/>
                    <a:pt x="3" y="5"/>
                    <a:pt x="4" y="5"/>
                  </a:cubicBezTo>
                  <a:cubicBezTo>
                    <a:pt x="4" y="5"/>
                    <a:pt x="4" y="5"/>
                    <a:pt x="5" y="5"/>
                  </a:cubicBezTo>
                  <a:cubicBezTo>
                    <a:pt x="6" y="4"/>
                    <a:pt x="6" y="2"/>
                    <a:pt x="5" y="1"/>
                  </a:cubicBezTo>
                  <a:cubicBezTo>
                    <a:pt x="5" y="0"/>
                    <a:pt x="4" y="0"/>
                    <a:pt x="4" y="0"/>
                  </a:cubicBezTo>
                  <a:cubicBezTo>
                    <a:pt x="4" y="0"/>
                    <a:pt x="4" y="0"/>
                    <a:pt x="3" y="0"/>
                  </a:cubicBezTo>
                  <a:cubicBezTo>
                    <a:pt x="3"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88" name="Freeform 3273">
              <a:extLst>
                <a:ext uri="{FF2B5EF4-FFF2-40B4-BE49-F238E27FC236}">
                  <a16:creationId xmlns:a16="http://schemas.microsoft.com/office/drawing/2014/main" id="{43019C36-3526-8788-BE9C-FF8A5FB60E19}"/>
                </a:ext>
              </a:extLst>
            </p:cNvPr>
            <p:cNvSpPr>
              <a:spLocks/>
            </p:cNvSpPr>
            <p:nvPr/>
          </p:nvSpPr>
          <p:spPr bwMode="auto">
            <a:xfrm>
              <a:off x="10487000" y="2248261"/>
              <a:ext cx="41382" cy="30347"/>
            </a:xfrm>
            <a:custGeom>
              <a:avLst/>
              <a:gdLst>
                <a:gd name="T0" fmla="*/ 3 w 6"/>
                <a:gd name="T1" fmla="*/ 0 h 5"/>
                <a:gd name="T2" fmla="*/ 2 w 6"/>
                <a:gd name="T3" fmla="*/ 0 h 5"/>
                <a:gd name="T4" fmla="*/ 1 w 6"/>
                <a:gd name="T5" fmla="*/ 4 h 5"/>
                <a:gd name="T6" fmla="*/ 1 w 6"/>
                <a:gd name="T7" fmla="*/ 4 h 5"/>
                <a:gd name="T8" fmla="*/ 1 w 6"/>
                <a:gd name="T9" fmla="*/ 4 h 5"/>
                <a:gd name="T10" fmla="*/ 2 w 6"/>
                <a:gd name="T11" fmla="*/ 5 h 5"/>
                <a:gd name="T12" fmla="*/ 2 w 6"/>
                <a:gd name="T13" fmla="*/ 5 h 5"/>
                <a:gd name="T14" fmla="*/ 3 w 6"/>
                <a:gd name="T15" fmla="*/ 5 h 5"/>
                <a:gd name="T16" fmla="*/ 5 w 6"/>
                <a:gd name="T17" fmla="*/ 5 h 5"/>
                <a:gd name="T18" fmla="*/ 5 w 6"/>
                <a:gd name="T19" fmla="*/ 5 h 5"/>
                <a:gd name="T20" fmla="*/ 5 w 6"/>
                <a:gd name="T21" fmla="*/ 5 h 5"/>
                <a:gd name="T22" fmla="*/ 6 w 6"/>
                <a:gd name="T23" fmla="*/ 4 h 5"/>
                <a:gd name="T24" fmla="*/ 6 w 6"/>
                <a:gd name="T25" fmla="*/ 3 h 5"/>
                <a:gd name="T26" fmla="*/ 5 w 6"/>
                <a:gd name="T27" fmla="*/ 1 h 5"/>
                <a:gd name="T28" fmla="*/ 3 w 6"/>
                <a:gd name="T2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5">
                  <a:moveTo>
                    <a:pt x="3" y="0"/>
                  </a:moveTo>
                  <a:cubicBezTo>
                    <a:pt x="3" y="0"/>
                    <a:pt x="2" y="0"/>
                    <a:pt x="2" y="0"/>
                  </a:cubicBezTo>
                  <a:cubicBezTo>
                    <a:pt x="0" y="1"/>
                    <a:pt x="0" y="3"/>
                    <a:pt x="1" y="4"/>
                  </a:cubicBezTo>
                  <a:cubicBezTo>
                    <a:pt x="1" y="4"/>
                    <a:pt x="1" y="4"/>
                    <a:pt x="1" y="4"/>
                  </a:cubicBezTo>
                  <a:cubicBezTo>
                    <a:pt x="1" y="4"/>
                    <a:pt x="1" y="4"/>
                    <a:pt x="1" y="4"/>
                  </a:cubicBezTo>
                  <a:cubicBezTo>
                    <a:pt x="1" y="5"/>
                    <a:pt x="1" y="5"/>
                    <a:pt x="2" y="5"/>
                  </a:cubicBezTo>
                  <a:cubicBezTo>
                    <a:pt x="2" y="5"/>
                    <a:pt x="2" y="5"/>
                    <a:pt x="2" y="5"/>
                  </a:cubicBezTo>
                  <a:cubicBezTo>
                    <a:pt x="2" y="5"/>
                    <a:pt x="3" y="5"/>
                    <a:pt x="3" y="5"/>
                  </a:cubicBezTo>
                  <a:cubicBezTo>
                    <a:pt x="4" y="5"/>
                    <a:pt x="4" y="5"/>
                    <a:pt x="5" y="5"/>
                  </a:cubicBezTo>
                  <a:cubicBezTo>
                    <a:pt x="5" y="5"/>
                    <a:pt x="5" y="5"/>
                    <a:pt x="5" y="5"/>
                  </a:cubicBezTo>
                  <a:cubicBezTo>
                    <a:pt x="5" y="5"/>
                    <a:pt x="5" y="5"/>
                    <a:pt x="5" y="5"/>
                  </a:cubicBezTo>
                  <a:cubicBezTo>
                    <a:pt x="5" y="4"/>
                    <a:pt x="6" y="4"/>
                    <a:pt x="6" y="4"/>
                  </a:cubicBezTo>
                  <a:cubicBezTo>
                    <a:pt x="6" y="4"/>
                    <a:pt x="6" y="3"/>
                    <a:pt x="6" y="3"/>
                  </a:cubicBezTo>
                  <a:cubicBezTo>
                    <a:pt x="6" y="3"/>
                    <a:pt x="6" y="2"/>
                    <a:pt x="5" y="1"/>
                  </a:cubicBezTo>
                  <a:cubicBezTo>
                    <a:pt x="5" y="0"/>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89" name="Freeform 3274">
              <a:extLst>
                <a:ext uri="{FF2B5EF4-FFF2-40B4-BE49-F238E27FC236}">
                  <a16:creationId xmlns:a16="http://schemas.microsoft.com/office/drawing/2014/main" id="{63410AE0-0E8D-C554-8F87-4FE97D7722A9}"/>
                </a:ext>
              </a:extLst>
            </p:cNvPr>
            <p:cNvSpPr>
              <a:spLocks/>
            </p:cNvSpPr>
            <p:nvPr/>
          </p:nvSpPr>
          <p:spPr bwMode="auto">
            <a:xfrm>
              <a:off x="10067661" y="2444136"/>
              <a:ext cx="41382" cy="33106"/>
            </a:xfrm>
            <a:custGeom>
              <a:avLst/>
              <a:gdLst>
                <a:gd name="T0" fmla="*/ 3 w 6"/>
                <a:gd name="T1" fmla="*/ 0 h 5"/>
                <a:gd name="T2" fmla="*/ 1 w 6"/>
                <a:gd name="T3" fmla="*/ 0 h 5"/>
                <a:gd name="T4" fmla="*/ 0 w 6"/>
                <a:gd name="T5" fmla="*/ 3 h 5"/>
                <a:gd name="T6" fmla="*/ 0 w 6"/>
                <a:gd name="T7" fmla="*/ 3 h 5"/>
                <a:gd name="T8" fmla="*/ 1 w 6"/>
                <a:gd name="T9" fmla="*/ 4 h 5"/>
                <a:gd name="T10" fmla="*/ 1 w 6"/>
                <a:gd name="T11" fmla="*/ 4 h 5"/>
                <a:gd name="T12" fmla="*/ 1 w 6"/>
                <a:gd name="T13" fmla="*/ 5 h 5"/>
                <a:gd name="T14" fmla="*/ 3 w 6"/>
                <a:gd name="T15" fmla="*/ 5 h 5"/>
                <a:gd name="T16" fmla="*/ 3 w 6"/>
                <a:gd name="T17" fmla="*/ 5 h 5"/>
                <a:gd name="T18" fmla="*/ 4 w 6"/>
                <a:gd name="T19" fmla="*/ 5 h 5"/>
                <a:gd name="T20" fmla="*/ 4 w 6"/>
                <a:gd name="T21" fmla="*/ 5 h 5"/>
                <a:gd name="T22" fmla="*/ 6 w 6"/>
                <a:gd name="T23" fmla="*/ 2 h 5"/>
                <a:gd name="T24" fmla="*/ 6 w 6"/>
                <a:gd name="T25" fmla="*/ 2 h 5"/>
                <a:gd name="T26" fmla="*/ 5 w 6"/>
                <a:gd name="T27" fmla="*/ 1 h 5"/>
                <a:gd name="T28" fmla="*/ 5 w 6"/>
                <a:gd name="T29" fmla="*/ 1 h 5"/>
                <a:gd name="T30" fmla="*/ 5 w 6"/>
                <a:gd name="T31" fmla="*/ 1 h 5"/>
                <a:gd name="T32" fmla="*/ 3 w 6"/>
                <a:gd name="T33"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 h="5">
                  <a:moveTo>
                    <a:pt x="3" y="0"/>
                  </a:moveTo>
                  <a:cubicBezTo>
                    <a:pt x="2" y="0"/>
                    <a:pt x="2" y="0"/>
                    <a:pt x="1" y="0"/>
                  </a:cubicBezTo>
                  <a:cubicBezTo>
                    <a:pt x="0" y="1"/>
                    <a:pt x="0" y="2"/>
                    <a:pt x="0" y="3"/>
                  </a:cubicBezTo>
                  <a:cubicBezTo>
                    <a:pt x="0" y="3"/>
                    <a:pt x="0" y="3"/>
                    <a:pt x="0" y="3"/>
                  </a:cubicBezTo>
                  <a:cubicBezTo>
                    <a:pt x="0" y="3"/>
                    <a:pt x="0" y="4"/>
                    <a:pt x="1" y="4"/>
                  </a:cubicBezTo>
                  <a:cubicBezTo>
                    <a:pt x="1" y="4"/>
                    <a:pt x="1" y="4"/>
                    <a:pt x="1" y="4"/>
                  </a:cubicBezTo>
                  <a:cubicBezTo>
                    <a:pt x="1" y="4"/>
                    <a:pt x="1" y="4"/>
                    <a:pt x="1" y="5"/>
                  </a:cubicBezTo>
                  <a:cubicBezTo>
                    <a:pt x="2" y="5"/>
                    <a:pt x="2" y="5"/>
                    <a:pt x="3" y="5"/>
                  </a:cubicBezTo>
                  <a:cubicBezTo>
                    <a:pt x="3" y="5"/>
                    <a:pt x="3" y="5"/>
                    <a:pt x="3" y="5"/>
                  </a:cubicBezTo>
                  <a:cubicBezTo>
                    <a:pt x="3" y="5"/>
                    <a:pt x="3" y="5"/>
                    <a:pt x="4" y="5"/>
                  </a:cubicBezTo>
                  <a:cubicBezTo>
                    <a:pt x="4" y="5"/>
                    <a:pt x="4" y="5"/>
                    <a:pt x="4" y="5"/>
                  </a:cubicBezTo>
                  <a:cubicBezTo>
                    <a:pt x="5" y="4"/>
                    <a:pt x="6" y="3"/>
                    <a:pt x="6" y="2"/>
                  </a:cubicBezTo>
                  <a:cubicBezTo>
                    <a:pt x="6" y="2"/>
                    <a:pt x="6" y="2"/>
                    <a:pt x="6" y="2"/>
                  </a:cubicBezTo>
                  <a:cubicBezTo>
                    <a:pt x="6" y="2"/>
                    <a:pt x="5" y="2"/>
                    <a:pt x="5" y="1"/>
                  </a:cubicBezTo>
                  <a:cubicBezTo>
                    <a:pt x="5" y="1"/>
                    <a:pt x="5" y="1"/>
                    <a:pt x="5" y="1"/>
                  </a:cubicBezTo>
                  <a:cubicBezTo>
                    <a:pt x="5" y="1"/>
                    <a:pt x="5" y="1"/>
                    <a:pt x="5" y="1"/>
                  </a:cubicBezTo>
                  <a:cubicBezTo>
                    <a:pt x="5" y="0"/>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90" name="Freeform 3275">
              <a:extLst>
                <a:ext uri="{FF2B5EF4-FFF2-40B4-BE49-F238E27FC236}">
                  <a16:creationId xmlns:a16="http://schemas.microsoft.com/office/drawing/2014/main" id="{DF6BF6ED-224A-886F-2D1A-17DB89B1A894}"/>
                </a:ext>
              </a:extLst>
            </p:cNvPr>
            <p:cNvSpPr>
              <a:spLocks/>
            </p:cNvSpPr>
            <p:nvPr/>
          </p:nvSpPr>
          <p:spPr bwMode="auto">
            <a:xfrm>
              <a:off x="11747776" y="3616630"/>
              <a:ext cx="38623" cy="38623"/>
            </a:xfrm>
            <a:custGeom>
              <a:avLst/>
              <a:gdLst>
                <a:gd name="T0" fmla="*/ 3 w 6"/>
                <a:gd name="T1" fmla="*/ 0 h 6"/>
                <a:gd name="T2" fmla="*/ 3 w 6"/>
                <a:gd name="T3" fmla="*/ 0 h 6"/>
                <a:gd name="T4" fmla="*/ 3 w 6"/>
                <a:gd name="T5" fmla="*/ 0 h 6"/>
                <a:gd name="T6" fmla="*/ 2 w 6"/>
                <a:gd name="T7" fmla="*/ 1 h 6"/>
                <a:gd name="T8" fmla="*/ 1 w 6"/>
                <a:gd name="T9" fmla="*/ 4 h 6"/>
                <a:gd name="T10" fmla="*/ 3 w 6"/>
                <a:gd name="T11" fmla="*/ 6 h 6"/>
                <a:gd name="T12" fmla="*/ 5 w 6"/>
                <a:gd name="T13" fmla="*/ 5 h 6"/>
                <a:gd name="T14" fmla="*/ 5 w 6"/>
                <a:gd name="T15" fmla="*/ 5 h 6"/>
                <a:gd name="T16" fmla="*/ 5 w 6"/>
                <a:gd name="T17" fmla="*/ 5 h 6"/>
                <a:gd name="T18" fmla="*/ 6 w 6"/>
                <a:gd name="T19" fmla="*/ 4 h 6"/>
                <a:gd name="T20" fmla="*/ 6 w 6"/>
                <a:gd name="T21" fmla="*/ 4 h 6"/>
                <a:gd name="T22" fmla="*/ 6 w 6"/>
                <a:gd name="T23" fmla="*/ 1 h 6"/>
                <a:gd name="T24" fmla="*/ 5 w 6"/>
                <a:gd name="T25" fmla="*/ 1 h 6"/>
                <a:gd name="T26" fmla="*/ 4 w 6"/>
                <a:gd name="T27" fmla="*/ 0 h 6"/>
                <a:gd name="T28" fmla="*/ 3 w 6"/>
                <a:gd name="T2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6">
                  <a:moveTo>
                    <a:pt x="3" y="0"/>
                  </a:moveTo>
                  <a:cubicBezTo>
                    <a:pt x="3" y="0"/>
                    <a:pt x="3" y="0"/>
                    <a:pt x="3" y="0"/>
                  </a:cubicBezTo>
                  <a:cubicBezTo>
                    <a:pt x="3" y="0"/>
                    <a:pt x="3" y="0"/>
                    <a:pt x="3" y="0"/>
                  </a:cubicBezTo>
                  <a:cubicBezTo>
                    <a:pt x="2" y="0"/>
                    <a:pt x="2" y="0"/>
                    <a:pt x="2" y="1"/>
                  </a:cubicBezTo>
                  <a:cubicBezTo>
                    <a:pt x="0" y="2"/>
                    <a:pt x="0" y="3"/>
                    <a:pt x="1" y="4"/>
                  </a:cubicBezTo>
                  <a:cubicBezTo>
                    <a:pt x="2" y="5"/>
                    <a:pt x="2" y="6"/>
                    <a:pt x="3" y="6"/>
                  </a:cubicBezTo>
                  <a:cubicBezTo>
                    <a:pt x="4" y="6"/>
                    <a:pt x="4" y="5"/>
                    <a:pt x="5" y="5"/>
                  </a:cubicBezTo>
                  <a:cubicBezTo>
                    <a:pt x="5" y="5"/>
                    <a:pt x="5" y="5"/>
                    <a:pt x="5" y="5"/>
                  </a:cubicBezTo>
                  <a:cubicBezTo>
                    <a:pt x="5" y="5"/>
                    <a:pt x="5" y="5"/>
                    <a:pt x="5" y="5"/>
                  </a:cubicBezTo>
                  <a:cubicBezTo>
                    <a:pt x="5" y="5"/>
                    <a:pt x="5" y="5"/>
                    <a:pt x="6" y="4"/>
                  </a:cubicBezTo>
                  <a:cubicBezTo>
                    <a:pt x="6" y="4"/>
                    <a:pt x="6" y="4"/>
                    <a:pt x="6" y="4"/>
                  </a:cubicBezTo>
                  <a:cubicBezTo>
                    <a:pt x="6" y="3"/>
                    <a:pt x="6" y="2"/>
                    <a:pt x="6" y="1"/>
                  </a:cubicBezTo>
                  <a:cubicBezTo>
                    <a:pt x="5" y="1"/>
                    <a:pt x="5" y="1"/>
                    <a:pt x="5" y="1"/>
                  </a:cubicBezTo>
                  <a:cubicBezTo>
                    <a:pt x="4" y="0"/>
                    <a:pt x="4" y="0"/>
                    <a:pt x="4" y="0"/>
                  </a:cubicBezTo>
                  <a:cubicBezTo>
                    <a:pt x="4" y="0"/>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91" name="Freeform 3276">
              <a:extLst>
                <a:ext uri="{FF2B5EF4-FFF2-40B4-BE49-F238E27FC236}">
                  <a16:creationId xmlns:a16="http://schemas.microsoft.com/office/drawing/2014/main" id="{6B70DDAF-7132-27DE-E9B7-F88B4EBED110}"/>
                </a:ext>
              </a:extLst>
            </p:cNvPr>
            <p:cNvSpPr>
              <a:spLocks/>
            </p:cNvSpPr>
            <p:nvPr/>
          </p:nvSpPr>
          <p:spPr bwMode="auto">
            <a:xfrm>
              <a:off x="11700876" y="3335232"/>
              <a:ext cx="24829" cy="24829"/>
            </a:xfrm>
            <a:custGeom>
              <a:avLst/>
              <a:gdLst>
                <a:gd name="T0" fmla="*/ 2 w 4"/>
                <a:gd name="T1" fmla="*/ 0 h 4"/>
                <a:gd name="T2" fmla="*/ 1 w 4"/>
                <a:gd name="T3" fmla="*/ 1 h 4"/>
                <a:gd name="T4" fmla="*/ 1 w 4"/>
                <a:gd name="T5" fmla="*/ 1 h 4"/>
                <a:gd name="T6" fmla="*/ 1 w 4"/>
                <a:gd name="T7" fmla="*/ 1 h 4"/>
                <a:gd name="T8" fmla="*/ 1 w 4"/>
                <a:gd name="T9" fmla="*/ 1 h 4"/>
                <a:gd name="T10" fmla="*/ 1 w 4"/>
                <a:gd name="T11" fmla="*/ 2 h 4"/>
                <a:gd name="T12" fmla="*/ 1 w 4"/>
                <a:gd name="T13" fmla="*/ 3 h 4"/>
                <a:gd name="T14" fmla="*/ 2 w 4"/>
                <a:gd name="T15" fmla="*/ 4 h 4"/>
                <a:gd name="T16" fmla="*/ 3 w 4"/>
                <a:gd name="T17" fmla="*/ 4 h 4"/>
                <a:gd name="T18" fmla="*/ 3 w 4"/>
                <a:gd name="T19" fmla="*/ 4 h 4"/>
                <a:gd name="T20" fmla="*/ 4 w 4"/>
                <a:gd name="T21" fmla="*/ 4 h 4"/>
                <a:gd name="T22" fmla="*/ 4 w 4"/>
                <a:gd name="T23" fmla="*/ 3 h 4"/>
                <a:gd name="T24" fmla="*/ 4 w 4"/>
                <a:gd name="T25" fmla="*/ 3 h 4"/>
                <a:gd name="T26" fmla="*/ 4 w 4"/>
                <a:gd name="T27" fmla="*/ 2 h 4"/>
                <a:gd name="T28" fmla="*/ 4 w 4"/>
                <a:gd name="T29" fmla="*/ 2 h 4"/>
                <a:gd name="T30" fmla="*/ 4 w 4"/>
                <a:gd name="T31" fmla="*/ 1 h 4"/>
                <a:gd name="T32" fmla="*/ 2 w 4"/>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4">
                  <a:moveTo>
                    <a:pt x="2" y="0"/>
                  </a:moveTo>
                  <a:cubicBezTo>
                    <a:pt x="2" y="0"/>
                    <a:pt x="2" y="1"/>
                    <a:pt x="1" y="1"/>
                  </a:cubicBezTo>
                  <a:cubicBezTo>
                    <a:pt x="1" y="1"/>
                    <a:pt x="1" y="1"/>
                    <a:pt x="1" y="1"/>
                  </a:cubicBezTo>
                  <a:cubicBezTo>
                    <a:pt x="1" y="1"/>
                    <a:pt x="1" y="1"/>
                    <a:pt x="1" y="1"/>
                  </a:cubicBezTo>
                  <a:cubicBezTo>
                    <a:pt x="1" y="1"/>
                    <a:pt x="1" y="1"/>
                    <a:pt x="1" y="1"/>
                  </a:cubicBezTo>
                  <a:cubicBezTo>
                    <a:pt x="1" y="1"/>
                    <a:pt x="1" y="2"/>
                    <a:pt x="1" y="2"/>
                  </a:cubicBezTo>
                  <a:cubicBezTo>
                    <a:pt x="0" y="2"/>
                    <a:pt x="0" y="3"/>
                    <a:pt x="1" y="3"/>
                  </a:cubicBezTo>
                  <a:cubicBezTo>
                    <a:pt x="1" y="4"/>
                    <a:pt x="2" y="4"/>
                    <a:pt x="2" y="4"/>
                  </a:cubicBezTo>
                  <a:cubicBezTo>
                    <a:pt x="3" y="4"/>
                    <a:pt x="3" y="4"/>
                    <a:pt x="3" y="4"/>
                  </a:cubicBezTo>
                  <a:cubicBezTo>
                    <a:pt x="3" y="4"/>
                    <a:pt x="3" y="4"/>
                    <a:pt x="3" y="4"/>
                  </a:cubicBezTo>
                  <a:cubicBezTo>
                    <a:pt x="3" y="4"/>
                    <a:pt x="3" y="4"/>
                    <a:pt x="4" y="4"/>
                  </a:cubicBezTo>
                  <a:cubicBezTo>
                    <a:pt x="4" y="4"/>
                    <a:pt x="4" y="4"/>
                    <a:pt x="4" y="3"/>
                  </a:cubicBezTo>
                  <a:cubicBezTo>
                    <a:pt x="4" y="3"/>
                    <a:pt x="4" y="3"/>
                    <a:pt x="4" y="3"/>
                  </a:cubicBezTo>
                  <a:cubicBezTo>
                    <a:pt x="4" y="3"/>
                    <a:pt x="4" y="2"/>
                    <a:pt x="4" y="2"/>
                  </a:cubicBezTo>
                  <a:cubicBezTo>
                    <a:pt x="4" y="2"/>
                    <a:pt x="4" y="2"/>
                    <a:pt x="4" y="2"/>
                  </a:cubicBezTo>
                  <a:cubicBezTo>
                    <a:pt x="4" y="2"/>
                    <a:pt x="4" y="1"/>
                    <a:pt x="4" y="1"/>
                  </a:cubicBezTo>
                  <a:cubicBezTo>
                    <a:pt x="4" y="1"/>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92" name="Freeform 3277">
              <a:extLst>
                <a:ext uri="{FF2B5EF4-FFF2-40B4-BE49-F238E27FC236}">
                  <a16:creationId xmlns:a16="http://schemas.microsoft.com/office/drawing/2014/main" id="{BDCF0E2C-50E2-06AC-B6E5-488A229CE95F}"/>
                </a:ext>
              </a:extLst>
            </p:cNvPr>
            <p:cNvSpPr>
              <a:spLocks/>
            </p:cNvSpPr>
            <p:nvPr/>
          </p:nvSpPr>
          <p:spPr bwMode="auto">
            <a:xfrm>
              <a:off x="11924340" y="3826300"/>
              <a:ext cx="24829" cy="24829"/>
            </a:xfrm>
            <a:custGeom>
              <a:avLst/>
              <a:gdLst>
                <a:gd name="T0" fmla="*/ 2 w 4"/>
                <a:gd name="T1" fmla="*/ 0 h 4"/>
                <a:gd name="T2" fmla="*/ 2 w 4"/>
                <a:gd name="T3" fmla="*/ 0 h 4"/>
                <a:gd name="T4" fmla="*/ 1 w 4"/>
                <a:gd name="T5" fmla="*/ 0 h 4"/>
                <a:gd name="T6" fmla="*/ 1 w 4"/>
                <a:gd name="T7" fmla="*/ 0 h 4"/>
                <a:gd name="T8" fmla="*/ 1 w 4"/>
                <a:gd name="T9" fmla="*/ 0 h 4"/>
                <a:gd name="T10" fmla="*/ 0 w 4"/>
                <a:gd name="T11" fmla="*/ 0 h 4"/>
                <a:gd name="T12" fmla="*/ 0 w 4"/>
                <a:gd name="T13" fmla="*/ 3 h 4"/>
                <a:gd name="T14" fmla="*/ 2 w 4"/>
                <a:gd name="T15" fmla="*/ 4 h 4"/>
                <a:gd name="T16" fmla="*/ 2 w 4"/>
                <a:gd name="T17" fmla="*/ 4 h 4"/>
                <a:gd name="T18" fmla="*/ 2 w 4"/>
                <a:gd name="T19" fmla="*/ 4 h 4"/>
                <a:gd name="T20" fmla="*/ 3 w 4"/>
                <a:gd name="T21" fmla="*/ 3 h 4"/>
                <a:gd name="T22" fmla="*/ 4 w 4"/>
                <a:gd name="T23" fmla="*/ 2 h 4"/>
                <a:gd name="T24" fmla="*/ 4 w 4"/>
                <a:gd name="T25" fmla="*/ 2 h 4"/>
                <a:gd name="T26" fmla="*/ 4 w 4"/>
                <a:gd name="T27" fmla="*/ 1 h 4"/>
                <a:gd name="T28" fmla="*/ 3 w 4"/>
                <a:gd name="T29" fmla="*/ 1 h 4"/>
                <a:gd name="T30" fmla="*/ 3 w 4"/>
                <a:gd name="T31" fmla="*/ 1 h 4"/>
                <a:gd name="T32" fmla="*/ 2 w 4"/>
                <a:gd name="T33" fmla="*/ 0 h 4"/>
                <a:gd name="T34" fmla="*/ 2 w 4"/>
                <a:gd name="T35" fmla="*/ 0 h 4"/>
                <a:gd name="T36" fmla="*/ 2 w 4"/>
                <a:gd name="T3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 h="4">
                  <a:moveTo>
                    <a:pt x="2" y="0"/>
                  </a:moveTo>
                  <a:cubicBezTo>
                    <a:pt x="2" y="0"/>
                    <a:pt x="2" y="0"/>
                    <a:pt x="2" y="0"/>
                  </a:cubicBezTo>
                  <a:cubicBezTo>
                    <a:pt x="1" y="0"/>
                    <a:pt x="1" y="0"/>
                    <a:pt x="1" y="0"/>
                  </a:cubicBezTo>
                  <a:cubicBezTo>
                    <a:pt x="1" y="0"/>
                    <a:pt x="1" y="0"/>
                    <a:pt x="1" y="0"/>
                  </a:cubicBezTo>
                  <a:cubicBezTo>
                    <a:pt x="1" y="0"/>
                    <a:pt x="1" y="0"/>
                    <a:pt x="1" y="0"/>
                  </a:cubicBezTo>
                  <a:cubicBezTo>
                    <a:pt x="0" y="0"/>
                    <a:pt x="0" y="0"/>
                    <a:pt x="0" y="0"/>
                  </a:cubicBezTo>
                  <a:cubicBezTo>
                    <a:pt x="0" y="1"/>
                    <a:pt x="0" y="2"/>
                    <a:pt x="0" y="3"/>
                  </a:cubicBezTo>
                  <a:cubicBezTo>
                    <a:pt x="0" y="3"/>
                    <a:pt x="1" y="4"/>
                    <a:pt x="2" y="4"/>
                  </a:cubicBezTo>
                  <a:cubicBezTo>
                    <a:pt x="2" y="4"/>
                    <a:pt x="2" y="4"/>
                    <a:pt x="2" y="4"/>
                  </a:cubicBezTo>
                  <a:cubicBezTo>
                    <a:pt x="2" y="4"/>
                    <a:pt x="2" y="4"/>
                    <a:pt x="2" y="4"/>
                  </a:cubicBezTo>
                  <a:cubicBezTo>
                    <a:pt x="2" y="4"/>
                    <a:pt x="3" y="4"/>
                    <a:pt x="3" y="3"/>
                  </a:cubicBezTo>
                  <a:cubicBezTo>
                    <a:pt x="3" y="3"/>
                    <a:pt x="4" y="3"/>
                    <a:pt x="4" y="2"/>
                  </a:cubicBezTo>
                  <a:cubicBezTo>
                    <a:pt x="4" y="2"/>
                    <a:pt x="4" y="2"/>
                    <a:pt x="4" y="2"/>
                  </a:cubicBezTo>
                  <a:cubicBezTo>
                    <a:pt x="4" y="2"/>
                    <a:pt x="4" y="1"/>
                    <a:pt x="4" y="1"/>
                  </a:cubicBezTo>
                  <a:cubicBezTo>
                    <a:pt x="4" y="1"/>
                    <a:pt x="3" y="1"/>
                    <a:pt x="3" y="1"/>
                  </a:cubicBezTo>
                  <a:cubicBezTo>
                    <a:pt x="3" y="1"/>
                    <a:pt x="3" y="1"/>
                    <a:pt x="3" y="1"/>
                  </a:cubicBezTo>
                  <a:cubicBezTo>
                    <a:pt x="3" y="0"/>
                    <a:pt x="3" y="0"/>
                    <a:pt x="2" y="0"/>
                  </a:cubicBezTo>
                  <a:cubicBezTo>
                    <a:pt x="2" y="0"/>
                    <a:pt x="2"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nvGrpSpPr>
            <p:cNvPr id="93" name="Group 92">
              <a:extLst>
                <a:ext uri="{FF2B5EF4-FFF2-40B4-BE49-F238E27FC236}">
                  <a16:creationId xmlns:a16="http://schemas.microsoft.com/office/drawing/2014/main" id="{682E7D48-F2CF-4670-CDF1-FDE99AD573ED}"/>
                </a:ext>
              </a:extLst>
            </p:cNvPr>
            <p:cNvGrpSpPr/>
            <p:nvPr/>
          </p:nvGrpSpPr>
          <p:grpSpPr>
            <a:xfrm>
              <a:off x="6249468" y="-1100935"/>
              <a:ext cx="6847366" cy="4965858"/>
              <a:chOff x="6249468" y="-1100935"/>
              <a:chExt cx="6847366" cy="4965858"/>
            </a:xfrm>
            <a:grpFill/>
          </p:grpSpPr>
          <p:sp>
            <p:nvSpPr>
              <p:cNvPr id="94" name="Freeform 3279">
                <a:extLst>
                  <a:ext uri="{FF2B5EF4-FFF2-40B4-BE49-F238E27FC236}">
                    <a16:creationId xmlns:a16="http://schemas.microsoft.com/office/drawing/2014/main" id="{897253FE-5E48-D47B-5E66-36A17902F86D}"/>
                  </a:ext>
                </a:extLst>
              </p:cNvPr>
              <p:cNvSpPr>
                <a:spLocks/>
              </p:cNvSpPr>
              <p:nvPr/>
            </p:nvSpPr>
            <p:spPr bwMode="auto">
              <a:xfrm>
                <a:off x="11858129" y="3401443"/>
                <a:ext cx="24829" cy="19312"/>
              </a:xfrm>
              <a:custGeom>
                <a:avLst/>
                <a:gdLst>
                  <a:gd name="T0" fmla="*/ 2 w 4"/>
                  <a:gd name="T1" fmla="*/ 0 h 3"/>
                  <a:gd name="T2" fmla="*/ 2 w 4"/>
                  <a:gd name="T3" fmla="*/ 0 h 3"/>
                  <a:gd name="T4" fmla="*/ 2 w 4"/>
                  <a:gd name="T5" fmla="*/ 0 h 3"/>
                  <a:gd name="T6" fmla="*/ 1 w 4"/>
                  <a:gd name="T7" fmla="*/ 0 h 3"/>
                  <a:gd name="T8" fmla="*/ 0 w 4"/>
                  <a:gd name="T9" fmla="*/ 1 h 3"/>
                  <a:gd name="T10" fmla="*/ 0 w 4"/>
                  <a:gd name="T11" fmla="*/ 1 h 3"/>
                  <a:gd name="T12" fmla="*/ 0 w 4"/>
                  <a:gd name="T13" fmla="*/ 3 h 3"/>
                  <a:gd name="T14" fmla="*/ 1 w 4"/>
                  <a:gd name="T15" fmla="*/ 3 h 3"/>
                  <a:gd name="T16" fmla="*/ 1 w 4"/>
                  <a:gd name="T17" fmla="*/ 3 h 3"/>
                  <a:gd name="T18" fmla="*/ 2 w 4"/>
                  <a:gd name="T19" fmla="*/ 3 h 3"/>
                  <a:gd name="T20" fmla="*/ 2 w 4"/>
                  <a:gd name="T21" fmla="*/ 3 h 3"/>
                  <a:gd name="T22" fmla="*/ 2 w 4"/>
                  <a:gd name="T23" fmla="*/ 3 h 3"/>
                  <a:gd name="T24" fmla="*/ 3 w 4"/>
                  <a:gd name="T25" fmla="*/ 3 h 3"/>
                  <a:gd name="T26" fmla="*/ 4 w 4"/>
                  <a:gd name="T27" fmla="*/ 0 h 3"/>
                  <a:gd name="T28" fmla="*/ 4 w 4"/>
                  <a:gd name="T29" fmla="*/ 0 h 3"/>
                  <a:gd name="T30" fmla="*/ 3 w 4"/>
                  <a:gd name="T31" fmla="*/ 0 h 3"/>
                  <a:gd name="T32" fmla="*/ 2 w 4"/>
                  <a:gd name="T33"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3">
                    <a:moveTo>
                      <a:pt x="2" y="0"/>
                    </a:moveTo>
                    <a:cubicBezTo>
                      <a:pt x="2" y="0"/>
                      <a:pt x="2" y="0"/>
                      <a:pt x="2" y="0"/>
                    </a:cubicBezTo>
                    <a:cubicBezTo>
                      <a:pt x="2" y="0"/>
                      <a:pt x="2" y="0"/>
                      <a:pt x="2" y="0"/>
                    </a:cubicBezTo>
                    <a:cubicBezTo>
                      <a:pt x="1" y="0"/>
                      <a:pt x="1" y="0"/>
                      <a:pt x="1" y="0"/>
                    </a:cubicBezTo>
                    <a:cubicBezTo>
                      <a:pt x="1" y="0"/>
                      <a:pt x="0" y="0"/>
                      <a:pt x="0" y="1"/>
                    </a:cubicBezTo>
                    <a:cubicBezTo>
                      <a:pt x="0" y="1"/>
                      <a:pt x="0" y="1"/>
                      <a:pt x="0" y="1"/>
                    </a:cubicBezTo>
                    <a:cubicBezTo>
                      <a:pt x="0" y="2"/>
                      <a:pt x="0" y="2"/>
                      <a:pt x="0" y="3"/>
                    </a:cubicBezTo>
                    <a:cubicBezTo>
                      <a:pt x="1" y="3"/>
                      <a:pt x="1" y="3"/>
                      <a:pt x="1" y="3"/>
                    </a:cubicBezTo>
                    <a:cubicBezTo>
                      <a:pt x="1" y="3"/>
                      <a:pt x="1" y="3"/>
                      <a:pt x="1" y="3"/>
                    </a:cubicBezTo>
                    <a:cubicBezTo>
                      <a:pt x="2" y="3"/>
                      <a:pt x="2" y="3"/>
                      <a:pt x="2" y="3"/>
                    </a:cubicBezTo>
                    <a:cubicBezTo>
                      <a:pt x="2" y="3"/>
                      <a:pt x="2" y="3"/>
                      <a:pt x="2" y="3"/>
                    </a:cubicBezTo>
                    <a:cubicBezTo>
                      <a:pt x="2" y="3"/>
                      <a:pt x="2" y="3"/>
                      <a:pt x="2" y="3"/>
                    </a:cubicBezTo>
                    <a:cubicBezTo>
                      <a:pt x="3" y="3"/>
                      <a:pt x="3" y="3"/>
                      <a:pt x="3" y="3"/>
                    </a:cubicBezTo>
                    <a:cubicBezTo>
                      <a:pt x="4" y="3"/>
                      <a:pt x="4" y="1"/>
                      <a:pt x="4" y="0"/>
                    </a:cubicBezTo>
                    <a:cubicBezTo>
                      <a:pt x="4" y="0"/>
                      <a:pt x="4" y="0"/>
                      <a:pt x="4" y="0"/>
                    </a:cubicBezTo>
                    <a:cubicBezTo>
                      <a:pt x="4" y="0"/>
                      <a:pt x="3" y="0"/>
                      <a:pt x="3" y="0"/>
                    </a:cubicBezTo>
                    <a:cubicBezTo>
                      <a:pt x="3" y="0"/>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95" name="Freeform 3280">
                <a:extLst>
                  <a:ext uri="{FF2B5EF4-FFF2-40B4-BE49-F238E27FC236}">
                    <a16:creationId xmlns:a16="http://schemas.microsoft.com/office/drawing/2014/main" id="{60FF438C-397F-51D9-FADA-56BEA55D3F18}"/>
                  </a:ext>
                </a:extLst>
              </p:cNvPr>
              <p:cNvSpPr>
                <a:spLocks/>
              </p:cNvSpPr>
              <p:nvPr/>
            </p:nvSpPr>
            <p:spPr bwMode="auto">
              <a:xfrm>
                <a:off x="11891234" y="2777952"/>
                <a:ext cx="24829" cy="19312"/>
              </a:xfrm>
              <a:custGeom>
                <a:avLst/>
                <a:gdLst>
                  <a:gd name="T0" fmla="*/ 2 w 4"/>
                  <a:gd name="T1" fmla="*/ 0 h 3"/>
                  <a:gd name="T2" fmla="*/ 1 w 4"/>
                  <a:gd name="T3" fmla="*/ 0 h 3"/>
                  <a:gd name="T4" fmla="*/ 0 w 4"/>
                  <a:gd name="T5" fmla="*/ 2 h 3"/>
                  <a:gd name="T6" fmla="*/ 0 w 4"/>
                  <a:gd name="T7" fmla="*/ 2 h 3"/>
                  <a:gd name="T8" fmla="*/ 0 w 4"/>
                  <a:gd name="T9" fmla="*/ 3 h 3"/>
                  <a:gd name="T10" fmla="*/ 0 w 4"/>
                  <a:gd name="T11" fmla="*/ 3 h 3"/>
                  <a:gd name="T12" fmla="*/ 1 w 4"/>
                  <a:gd name="T13" fmla="*/ 3 h 3"/>
                  <a:gd name="T14" fmla="*/ 1 w 4"/>
                  <a:gd name="T15" fmla="*/ 3 h 3"/>
                  <a:gd name="T16" fmla="*/ 2 w 4"/>
                  <a:gd name="T17" fmla="*/ 3 h 3"/>
                  <a:gd name="T18" fmla="*/ 2 w 4"/>
                  <a:gd name="T19" fmla="*/ 3 h 3"/>
                  <a:gd name="T20" fmla="*/ 3 w 4"/>
                  <a:gd name="T21" fmla="*/ 3 h 3"/>
                  <a:gd name="T22" fmla="*/ 4 w 4"/>
                  <a:gd name="T23" fmla="*/ 0 h 3"/>
                  <a:gd name="T24" fmla="*/ 2 w 4"/>
                  <a:gd name="T25"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3">
                    <a:moveTo>
                      <a:pt x="2" y="0"/>
                    </a:moveTo>
                    <a:cubicBezTo>
                      <a:pt x="2" y="0"/>
                      <a:pt x="1" y="0"/>
                      <a:pt x="1" y="0"/>
                    </a:cubicBezTo>
                    <a:cubicBezTo>
                      <a:pt x="0" y="0"/>
                      <a:pt x="0" y="1"/>
                      <a:pt x="0" y="2"/>
                    </a:cubicBezTo>
                    <a:cubicBezTo>
                      <a:pt x="0" y="2"/>
                      <a:pt x="0" y="2"/>
                      <a:pt x="0" y="2"/>
                    </a:cubicBezTo>
                    <a:cubicBezTo>
                      <a:pt x="0" y="2"/>
                      <a:pt x="0" y="3"/>
                      <a:pt x="0" y="3"/>
                    </a:cubicBezTo>
                    <a:cubicBezTo>
                      <a:pt x="0" y="3"/>
                      <a:pt x="0" y="3"/>
                      <a:pt x="0" y="3"/>
                    </a:cubicBezTo>
                    <a:cubicBezTo>
                      <a:pt x="1" y="3"/>
                      <a:pt x="1" y="3"/>
                      <a:pt x="1" y="3"/>
                    </a:cubicBezTo>
                    <a:cubicBezTo>
                      <a:pt x="1" y="3"/>
                      <a:pt x="1" y="3"/>
                      <a:pt x="1" y="3"/>
                    </a:cubicBezTo>
                    <a:cubicBezTo>
                      <a:pt x="2" y="3"/>
                      <a:pt x="2" y="3"/>
                      <a:pt x="2" y="3"/>
                    </a:cubicBezTo>
                    <a:cubicBezTo>
                      <a:pt x="2" y="3"/>
                      <a:pt x="2" y="3"/>
                      <a:pt x="2" y="3"/>
                    </a:cubicBezTo>
                    <a:cubicBezTo>
                      <a:pt x="2" y="3"/>
                      <a:pt x="3" y="3"/>
                      <a:pt x="3" y="3"/>
                    </a:cubicBezTo>
                    <a:cubicBezTo>
                      <a:pt x="4" y="3"/>
                      <a:pt x="4" y="1"/>
                      <a:pt x="4" y="0"/>
                    </a:cubicBezTo>
                    <a:cubicBezTo>
                      <a:pt x="3" y="0"/>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96" name="Freeform 3281">
                <a:extLst>
                  <a:ext uri="{FF2B5EF4-FFF2-40B4-BE49-F238E27FC236}">
                    <a16:creationId xmlns:a16="http://schemas.microsoft.com/office/drawing/2014/main" id="{5D96699E-1EA9-528F-EE27-947960AFE9C4}"/>
                  </a:ext>
                </a:extLst>
              </p:cNvPr>
              <p:cNvSpPr>
                <a:spLocks/>
              </p:cNvSpPr>
              <p:nvPr/>
            </p:nvSpPr>
            <p:spPr bwMode="auto">
              <a:xfrm>
                <a:off x="11295331" y="2954516"/>
                <a:ext cx="24829" cy="27588"/>
              </a:xfrm>
              <a:custGeom>
                <a:avLst/>
                <a:gdLst>
                  <a:gd name="T0" fmla="*/ 2 w 4"/>
                  <a:gd name="T1" fmla="*/ 0 h 4"/>
                  <a:gd name="T2" fmla="*/ 1 w 4"/>
                  <a:gd name="T3" fmla="*/ 0 h 4"/>
                  <a:gd name="T4" fmla="*/ 1 w 4"/>
                  <a:gd name="T5" fmla="*/ 0 h 4"/>
                  <a:gd name="T6" fmla="*/ 1 w 4"/>
                  <a:gd name="T7" fmla="*/ 1 h 4"/>
                  <a:gd name="T8" fmla="*/ 1 w 4"/>
                  <a:gd name="T9" fmla="*/ 1 h 4"/>
                  <a:gd name="T10" fmla="*/ 1 w 4"/>
                  <a:gd name="T11" fmla="*/ 1 h 4"/>
                  <a:gd name="T12" fmla="*/ 0 w 4"/>
                  <a:gd name="T13" fmla="*/ 3 h 4"/>
                  <a:gd name="T14" fmla="*/ 1 w 4"/>
                  <a:gd name="T15" fmla="*/ 3 h 4"/>
                  <a:gd name="T16" fmla="*/ 1 w 4"/>
                  <a:gd name="T17" fmla="*/ 3 h 4"/>
                  <a:gd name="T18" fmla="*/ 2 w 4"/>
                  <a:gd name="T19" fmla="*/ 4 h 4"/>
                  <a:gd name="T20" fmla="*/ 3 w 4"/>
                  <a:gd name="T21" fmla="*/ 4 h 4"/>
                  <a:gd name="T22" fmla="*/ 4 w 4"/>
                  <a:gd name="T23" fmla="*/ 4 h 4"/>
                  <a:gd name="T24" fmla="*/ 4 w 4"/>
                  <a:gd name="T25" fmla="*/ 3 h 4"/>
                  <a:gd name="T26" fmla="*/ 4 w 4"/>
                  <a:gd name="T27" fmla="*/ 3 h 4"/>
                  <a:gd name="T28" fmla="*/ 4 w 4"/>
                  <a:gd name="T29" fmla="*/ 3 h 4"/>
                  <a:gd name="T30" fmla="*/ 4 w 4"/>
                  <a:gd name="T31" fmla="*/ 2 h 4"/>
                  <a:gd name="T32" fmla="*/ 4 w 4"/>
                  <a:gd name="T33" fmla="*/ 1 h 4"/>
                  <a:gd name="T34" fmla="*/ 4 w 4"/>
                  <a:gd name="T35" fmla="*/ 1 h 4"/>
                  <a:gd name="T36" fmla="*/ 2 w 4"/>
                  <a:gd name="T3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 h="4">
                    <a:moveTo>
                      <a:pt x="2" y="0"/>
                    </a:moveTo>
                    <a:cubicBezTo>
                      <a:pt x="2" y="0"/>
                      <a:pt x="2" y="0"/>
                      <a:pt x="1" y="0"/>
                    </a:cubicBezTo>
                    <a:cubicBezTo>
                      <a:pt x="1" y="0"/>
                      <a:pt x="1" y="0"/>
                      <a:pt x="1" y="0"/>
                    </a:cubicBezTo>
                    <a:cubicBezTo>
                      <a:pt x="1" y="0"/>
                      <a:pt x="1" y="0"/>
                      <a:pt x="1" y="1"/>
                    </a:cubicBezTo>
                    <a:cubicBezTo>
                      <a:pt x="1" y="1"/>
                      <a:pt x="1" y="1"/>
                      <a:pt x="1" y="1"/>
                    </a:cubicBezTo>
                    <a:cubicBezTo>
                      <a:pt x="1" y="1"/>
                      <a:pt x="1" y="1"/>
                      <a:pt x="1" y="1"/>
                    </a:cubicBezTo>
                    <a:cubicBezTo>
                      <a:pt x="0" y="2"/>
                      <a:pt x="0" y="2"/>
                      <a:pt x="0" y="3"/>
                    </a:cubicBezTo>
                    <a:cubicBezTo>
                      <a:pt x="0" y="3"/>
                      <a:pt x="0" y="3"/>
                      <a:pt x="1" y="3"/>
                    </a:cubicBezTo>
                    <a:cubicBezTo>
                      <a:pt x="1" y="3"/>
                      <a:pt x="1" y="3"/>
                      <a:pt x="1" y="3"/>
                    </a:cubicBezTo>
                    <a:cubicBezTo>
                      <a:pt x="1" y="4"/>
                      <a:pt x="2" y="4"/>
                      <a:pt x="2" y="4"/>
                    </a:cubicBezTo>
                    <a:cubicBezTo>
                      <a:pt x="3" y="4"/>
                      <a:pt x="3" y="4"/>
                      <a:pt x="3" y="4"/>
                    </a:cubicBezTo>
                    <a:cubicBezTo>
                      <a:pt x="3" y="4"/>
                      <a:pt x="3" y="4"/>
                      <a:pt x="4" y="4"/>
                    </a:cubicBezTo>
                    <a:cubicBezTo>
                      <a:pt x="4" y="3"/>
                      <a:pt x="4" y="3"/>
                      <a:pt x="4" y="3"/>
                    </a:cubicBezTo>
                    <a:cubicBezTo>
                      <a:pt x="4" y="3"/>
                      <a:pt x="4" y="3"/>
                      <a:pt x="4" y="3"/>
                    </a:cubicBezTo>
                    <a:cubicBezTo>
                      <a:pt x="4" y="3"/>
                      <a:pt x="4" y="3"/>
                      <a:pt x="4" y="3"/>
                    </a:cubicBezTo>
                    <a:cubicBezTo>
                      <a:pt x="4" y="2"/>
                      <a:pt x="4" y="2"/>
                      <a:pt x="4" y="2"/>
                    </a:cubicBezTo>
                    <a:cubicBezTo>
                      <a:pt x="4" y="2"/>
                      <a:pt x="4" y="1"/>
                      <a:pt x="4" y="1"/>
                    </a:cubicBezTo>
                    <a:cubicBezTo>
                      <a:pt x="4" y="1"/>
                      <a:pt x="4" y="1"/>
                      <a:pt x="4" y="1"/>
                    </a:cubicBezTo>
                    <a:cubicBezTo>
                      <a:pt x="4" y="0"/>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97" name="Freeform 3282">
                <a:extLst>
                  <a:ext uri="{FF2B5EF4-FFF2-40B4-BE49-F238E27FC236}">
                    <a16:creationId xmlns:a16="http://schemas.microsoft.com/office/drawing/2014/main" id="{E7AE4A62-8285-D728-4F0C-DDDA41F2E402}"/>
                  </a:ext>
                </a:extLst>
              </p:cNvPr>
              <p:cNvSpPr>
                <a:spLocks/>
              </p:cNvSpPr>
              <p:nvPr/>
            </p:nvSpPr>
            <p:spPr bwMode="auto">
              <a:xfrm>
                <a:off x="10939445" y="2372407"/>
                <a:ext cx="27588" cy="24829"/>
              </a:xfrm>
              <a:custGeom>
                <a:avLst/>
                <a:gdLst>
                  <a:gd name="T0" fmla="*/ 2 w 4"/>
                  <a:gd name="T1" fmla="*/ 0 h 4"/>
                  <a:gd name="T2" fmla="*/ 1 w 4"/>
                  <a:gd name="T3" fmla="*/ 0 h 4"/>
                  <a:gd name="T4" fmla="*/ 0 w 4"/>
                  <a:gd name="T5" fmla="*/ 1 h 4"/>
                  <a:gd name="T6" fmla="*/ 0 w 4"/>
                  <a:gd name="T7" fmla="*/ 2 h 4"/>
                  <a:gd name="T8" fmla="*/ 0 w 4"/>
                  <a:gd name="T9" fmla="*/ 2 h 4"/>
                  <a:gd name="T10" fmla="*/ 0 w 4"/>
                  <a:gd name="T11" fmla="*/ 2 h 4"/>
                  <a:gd name="T12" fmla="*/ 0 w 4"/>
                  <a:gd name="T13" fmla="*/ 3 h 4"/>
                  <a:gd name="T14" fmla="*/ 1 w 4"/>
                  <a:gd name="T15" fmla="*/ 4 h 4"/>
                  <a:gd name="T16" fmla="*/ 1 w 4"/>
                  <a:gd name="T17" fmla="*/ 4 h 4"/>
                  <a:gd name="T18" fmla="*/ 2 w 4"/>
                  <a:gd name="T19" fmla="*/ 4 h 4"/>
                  <a:gd name="T20" fmla="*/ 3 w 4"/>
                  <a:gd name="T21" fmla="*/ 4 h 4"/>
                  <a:gd name="T22" fmla="*/ 3 w 4"/>
                  <a:gd name="T23" fmla="*/ 4 h 4"/>
                  <a:gd name="T24" fmla="*/ 3 w 4"/>
                  <a:gd name="T25" fmla="*/ 4 h 4"/>
                  <a:gd name="T26" fmla="*/ 3 w 4"/>
                  <a:gd name="T27" fmla="*/ 1 h 4"/>
                  <a:gd name="T28" fmla="*/ 2 w 4"/>
                  <a:gd name="T2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 h="4">
                    <a:moveTo>
                      <a:pt x="2" y="0"/>
                    </a:moveTo>
                    <a:cubicBezTo>
                      <a:pt x="1" y="0"/>
                      <a:pt x="1" y="0"/>
                      <a:pt x="1" y="0"/>
                    </a:cubicBezTo>
                    <a:cubicBezTo>
                      <a:pt x="0" y="1"/>
                      <a:pt x="0" y="1"/>
                      <a:pt x="0" y="1"/>
                    </a:cubicBezTo>
                    <a:cubicBezTo>
                      <a:pt x="0" y="1"/>
                      <a:pt x="0" y="2"/>
                      <a:pt x="0" y="2"/>
                    </a:cubicBezTo>
                    <a:cubicBezTo>
                      <a:pt x="0" y="2"/>
                      <a:pt x="0" y="2"/>
                      <a:pt x="0" y="2"/>
                    </a:cubicBezTo>
                    <a:cubicBezTo>
                      <a:pt x="0" y="2"/>
                      <a:pt x="0" y="2"/>
                      <a:pt x="0" y="2"/>
                    </a:cubicBezTo>
                    <a:cubicBezTo>
                      <a:pt x="0" y="3"/>
                      <a:pt x="0" y="3"/>
                      <a:pt x="0" y="3"/>
                    </a:cubicBezTo>
                    <a:cubicBezTo>
                      <a:pt x="0" y="3"/>
                      <a:pt x="1" y="4"/>
                      <a:pt x="1" y="4"/>
                    </a:cubicBezTo>
                    <a:cubicBezTo>
                      <a:pt x="1" y="4"/>
                      <a:pt x="1" y="4"/>
                      <a:pt x="1" y="4"/>
                    </a:cubicBezTo>
                    <a:cubicBezTo>
                      <a:pt x="1" y="4"/>
                      <a:pt x="2" y="4"/>
                      <a:pt x="2" y="4"/>
                    </a:cubicBezTo>
                    <a:cubicBezTo>
                      <a:pt x="2" y="4"/>
                      <a:pt x="2" y="4"/>
                      <a:pt x="3" y="4"/>
                    </a:cubicBezTo>
                    <a:cubicBezTo>
                      <a:pt x="3" y="4"/>
                      <a:pt x="3" y="4"/>
                      <a:pt x="3" y="4"/>
                    </a:cubicBezTo>
                    <a:cubicBezTo>
                      <a:pt x="3" y="4"/>
                      <a:pt x="3" y="4"/>
                      <a:pt x="3" y="4"/>
                    </a:cubicBezTo>
                    <a:cubicBezTo>
                      <a:pt x="4" y="3"/>
                      <a:pt x="4" y="2"/>
                      <a:pt x="3" y="1"/>
                    </a:cubicBezTo>
                    <a:cubicBezTo>
                      <a:pt x="3"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98" name="Freeform 3283">
                <a:extLst>
                  <a:ext uri="{FF2B5EF4-FFF2-40B4-BE49-F238E27FC236}">
                    <a16:creationId xmlns:a16="http://schemas.microsoft.com/office/drawing/2014/main" id="{027AB837-40B1-8F78-FBD9-50E1AA369D7E}"/>
                  </a:ext>
                </a:extLst>
              </p:cNvPr>
              <p:cNvSpPr>
                <a:spLocks noEditPoints="1"/>
              </p:cNvSpPr>
              <p:nvPr/>
            </p:nvSpPr>
            <p:spPr bwMode="auto">
              <a:xfrm>
                <a:off x="6254985" y="-1095417"/>
                <a:ext cx="6833573" cy="4946547"/>
              </a:xfrm>
              <a:custGeom>
                <a:avLst/>
                <a:gdLst>
                  <a:gd name="T0" fmla="*/ 1886 w 2477"/>
                  <a:gd name="T1" fmla="*/ 1561 h 1793"/>
                  <a:gd name="T2" fmla="*/ 1717 w 2477"/>
                  <a:gd name="T3" fmla="*/ 1416 h 1793"/>
                  <a:gd name="T4" fmla="*/ 1361 w 2477"/>
                  <a:gd name="T5" fmla="*/ 1067 h 1793"/>
                  <a:gd name="T6" fmla="*/ 957 w 2477"/>
                  <a:gd name="T7" fmla="*/ 855 h 1793"/>
                  <a:gd name="T8" fmla="*/ 981 w 2477"/>
                  <a:gd name="T9" fmla="*/ 347 h 1793"/>
                  <a:gd name="T10" fmla="*/ 523 w 2477"/>
                  <a:gd name="T11" fmla="*/ 302 h 1793"/>
                  <a:gd name="T12" fmla="*/ 121 w 2477"/>
                  <a:gd name="T13" fmla="*/ 57 h 1793"/>
                  <a:gd name="T14" fmla="*/ 119 w 2477"/>
                  <a:gd name="T15" fmla="*/ 413 h 1793"/>
                  <a:gd name="T16" fmla="*/ 696 w 2477"/>
                  <a:gd name="T17" fmla="*/ 444 h 1793"/>
                  <a:gd name="T18" fmla="*/ 708 w 2477"/>
                  <a:gd name="T19" fmla="*/ 810 h 1793"/>
                  <a:gd name="T20" fmla="*/ 905 w 2477"/>
                  <a:gd name="T21" fmla="*/ 1185 h 1793"/>
                  <a:gd name="T22" fmla="*/ 1297 w 2477"/>
                  <a:gd name="T23" fmla="*/ 1330 h 1793"/>
                  <a:gd name="T24" fmla="*/ 1648 w 2477"/>
                  <a:gd name="T25" fmla="*/ 1613 h 1793"/>
                  <a:gd name="T26" fmla="*/ 2183 w 2477"/>
                  <a:gd name="T27" fmla="*/ 1646 h 1793"/>
                  <a:gd name="T28" fmla="*/ 2363 w 2477"/>
                  <a:gd name="T29" fmla="*/ 1637 h 1793"/>
                  <a:gd name="T30" fmla="*/ 2202 w 2477"/>
                  <a:gd name="T31" fmla="*/ 1649 h 1793"/>
                  <a:gd name="T32" fmla="*/ 2159 w 2477"/>
                  <a:gd name="T33" fmla="*/ 1577 h 1793"/>
                  <a:gd name="T34" fmla="*/ 2216 w 2477"/>
                  <a:gd name="T35" fmla="*/ 1565 h 1793"/>
                  <a:gd name="T36" fmla="*/ 2216 w 2477"/>
                  <a:gd name="T37" fmla="*/ 1565 h 1793"/>
                  <a:gd name="T38" fmla="*/ 1701 w 2477"/>
                  <a:gd name="T39" fmla="*/ 1601 h 1793"/>
                  <a:gd name="T40" fmla="*/ 1648 w 2477"/>
                  <a:gd name="T41" fmla="*/ 1568 h 1793"/>
                  <a:gd name="T42" fmla="*/ 1599 w 2477"/>
                  <a:gd name="T43" fmla="*/ 1535 h 1793"/>
                  <a:gd name="T44" fmla="*/ 1589 w 2477"/>
                  <a:gd name="T45" fmla="*/ 1430 h 1793"/>
                  <a:gd name="T46" fmla="*/ 1523 w 2477"/>
                  <a:gd name="T47" fmla="*/ 1352 h 1793"/>
                  <a:gd name="T48" fmla="*/ 1644 w 2477"/>
                  <a:gd name="T49" fmla="*/ 1459 h 1793"/>
                  <a:gd name="T50" fmla="*/ 1591 w 2477"/>
                  <a:gd name="T51" fmla="*/ 1304 h 1793"/>
                  <a:gd name="T52" fmla="*/ 1463 w 2477"/>
                  <a:gd name="T53" fmla="*/ 1283 h 1793"/>
                  <a:gd name="T54" fmla="*/ 884 w 2477"/>
                  <a:gd name="T55" fmla="*/ 1067 h 1793"/>
                  <a:gd name="T56" fmla="*/ 798 w 2477"/>
                  <a:gd name="T57" fmla="*/ 304 h 1793"/>
                  <a:gd name="T58" fmla="*/ 763 w 2477"/>
                  <a:gd name="T59" fmla="*/ 546 h 1793"/>
                  <a:gd name="T60" fmla="*/ 732 w 2477"/>
                  <a:gd name="T61" fmla="*/ 499 h 1793"/>
                  <a:gd name="T62" fmla="*/ 727 w 2477"/>
                  <a:gd name="T63" fmla="*/ 642 h 1793"/>
                  <a:gd name="T64" fmla="*/ 710 w 2477"/>
                  <a:gd name="T65" fmla="*/ 810 h 1793"/>
                  <a:gd name="T66" fmla="*/ 869 w 2477"/>
                  <a:gd name="T67" fmla="*/ 998 h 1793"/>
                  <a:gd name="T68" fmla="*/ 829 w 2477"/>
                  <a:gd name="T69" fmla="*/ 530 h 1793"/>
                  <a:gd name="T70" fmla="*/ 836 w 2477"/>
                  <a:gd name="T71" fmla="*/ 311 h 1793"/>
                  <a:gd name="T72" fmla="*/ 796 w 2477"/>
                  <a:gd name="T73" fmla="*/ 304 h 1793"/>
                  <a:gd name="T74" fmla="*/ 618 w 2477"/>
                  <a:gd name="T75" fmla="*/ 368 h 1793"/>
                  <a:gd name="T76" fmla="*/ 269 w 2477"/>
                  <a:gd name="T77" fmla="*/ 280 h 1793"/>
                  <a:gd name="T78" fmla="*/ 119 w 2477"/>
                  <a:gd name="T79" fmla="*/ 174 h 1793"/>
                  <a:gd name="T80" fmla="*/ 273 w 2477"/>
                  <a:gd name="T81" fmla="*/ 207 h 1793"/>
                  <a:gd name="T82" fmla="*/ 516 w 2477"/>
                  <a:gd name="T83" fmla="*/ 299 h 1793"/>
                  <a:gd name="T84" fmla="*/ 164 w 2477"/>
                  <a:gd name="T85" fmla="*/ 147 h 1793"/>
                  <a:gd name="T86" fmla="*/ 117 w 2477"/>
                  <a:gd name="T87" fmla="*/ 174 h 1793"/>
                  <a:gd name="T88" fmla="*/ 147 w 2477"/>
                  <a:gd name="T89" fmla="*/ 254 h 1793"/>
                  <a:gd name="T90" fmla="*/ 271 w 2477"/>
                  <a:gd name="T91" fmla="*/ 280 h 1793"/>
                  <a:gd name="T92" fmla="*/ 392 w 2477"/>
                  <a:gd name="T93" fmla="*/ 418 h 1793"/>
                  <a:gd name="T94" fmla="*/ 746 w 2477"/>
                  <a:gd name="T95" fmla="*/ 454 h 1793"/>
                  <a:gd name="T96" fmla="*/ 722 w 2477"/>
                  <a:gd name="T97" fmla="*/ 485 h 1793"/>
                  <a:gd name="T98" fmla="*/ 644 w 2477"/>
                  <a:gd name="T99" fmla="*/ 706 h 1793"/>
                  <a:gd name="T100" fmla="*/ 710 w 2477"/>
                  <a:gd name="T101" fmla="*/ 810 h 1793"/>
                  <a:gd name="T102" fmla="*/ 872 w 2477"/>
                  <a:gd name="T103" fmla="*/ 1003 h 1793"/>
                  <a:gd name="T104" fmla="*/ 953 w 2477"/>
                  <a:gd name="T105" fmla="*/ 1145 h 1793"/>
                  <a:gd name="T106" fmla="*/ 1057 w 2477"/>
                  <a:gd name="T107" fmla="*/ 1062 h 1793"/>
                  <a:gd name="T108" fmla="*/ 1361 w 2477"/>
                  <a:gd name="T109" fmla="*/ 1067 h 1793"/>
                  <a:gd name="T110" fmla="*/ 1297 w 2477"/>
                  <a:gd name="T111" fmla="*/ 1330 h 1793"/>
                  <a:gd name="T112" fmla="*/ 1599 w 2477"/>
                  <a:gd name="T113" fmla="*/ 1532 h 1793"/>
                  <a:gd name="T114" fmla="*/ 1739 w 2477"/>
                  <a:gd name="T115" fmla="*/ 1625 h 1793"/>
                  <a:gd name="T116" fmla="*/ 1886 w 2477"/>
                  <a:gd name="T117" fmla="*/ 1561 h 1793"/>
                  <a:gd name="T118" fmla="*/ 2114 w 2477"/>
                  <a:gd name="T119" fmla="*/ 1641 h 1793"/>
                  <a:gd name="T120" fmla="*/ 2309 w 2477"/>
                  <a:gd name="T121" fmla="*/ 1656 h 17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477" h="1793">
                    <a:moveTo>
                      <a:pt x="2363" y="1637"/>
                    </a:moveTo>
                    <a:lnTo>
                      <a:pt x="2363" y="1637"/>
                    </a:lnTo>
                    <a:lnTo>
                      <a:pt x="2387" y="1556"/>
                    </a:lnTo>
                    <a:lnTo>
                      <a:pt x="2387" y="1554"/>
                    </a:lnTo>
                    <a:lnTo>
                      <a:pt x="2306" y="1580"/>
                    </a:lnTo>
                    <a:lnTo>
                      <a:pt x="2280" y="1554"/>
                    </a:lnTo>
                    <a:lnTo>
                      <a:pt x="2235" y="1461"/>
                    </a:lnTo>
                    <a:lnTo>
                      <a:pt x="2235" y="1459"/>
                    </a:lnTo>
                    <a:lnTo>
                      <a:pt x="2157" y="1577"/>
                    </a:lnTo>
                    <a:lnTo>
                      <a:pt x="2045" y="1615"/>
                    </a:lnTo>
                    <a:lnTo>
                      <a:pt x="1886" y="1561"/>
                    </a:lnTo>
                    <a:lnTo>
                      <a:pt x="1886" y="1558"/>
                    </a:lnTo>
                    <a:lnTo>
                      <a:pt x="1886" y="1558"/>
                    </a:lnTo>
                    <a:lnTo>
                      <a:pt x="1886" y="1558"/>
                    </a:lnTo>
                    <a:lnTo>
                      <a:pt x="1886" y="1558"/>
                    </a:lnTo>
                    <a:lnTo>
                      <a:pt x="1701" y="1601"/>
                    </a:lnTo>
                    <a:lnTo>
                      <a:pt x="1663" y="1575"/>
                    </a:lnTo>
                    <a:lnTo>
                      <a:pt x="1717" y="1418"/>
                    </a:lnTo>
                    <a:lnTo>
                      <a:pt x="1720" y="1418"/>
                    </a:lnTo>
                    <a:lnTo>
                      <a:pt x="1717" y="1418"/>
                    </a:lnTo>
                    <a:lnTo>
                      <a:pt x="1720" y="1416"/>
                    </a:lnTo>
                    <a:lnTo>
                      <a:pt x="1717" y="1416"/>
                    </a:lnTo>
                    <a:lnTo>
                      <a:pt x="1644" y="1378"/>
                    </a:lnTo>
                    <a:lnTo>
                      <a:pt x="1646" y="1340"/>
                    </a:lnTo>
                    <a:lnTo>
                      <a:pt x="1679" y="1242"/>
                    </a:lnTo>
                    <a:lnTo>
                      <a:pt x="1679" y="1242"/>
                    </a:lnTo>
                    <a:lnTo>
                      <a:pt x="1542" y="1271"/>
                    </a:lnTo>
                    <a:lnTo>
                      <a:pt x="1432" y="1219"/>
                    </a:lnTo>
                    <a:lnTo>
                      <a:pt x="1361" y="1067"/>
                    </a:lnTo>
                    <a:lnTo>
                      <a:pt x="1361" y="1067"/>
                    </a:lnTo>
                    <a:lnTo>
                      <a:pt x="1361" y="1067"/>
                    </a:lnTo>
                    <a:lnTo>
                      <a:pt x="1361" y="1067"/>
                    </a:lnTo>
                    <a:lnTo>
                      <a:pt x="1361" y="1067"/>
                    </a:lnTo>
                    <a:lnTo>
                      <a:pt x="1211" y="1007"/>
                    </a:lnTo>
                    <a:lnTo>
                      <a:pt x="1211" y="1007"/>
                    </a:lnTo>
                    <a:lnTo>
                      <a:pt x="1209" y="1007"/>
                    </a:lnTo>
                    <a:lnTo>
                      <a:pt x="1209" y="1007"/>
                    </a:lnTo>
                    <a:lnTo>
                      <a:pt x="1209" y="1007"/>
                    </a:lnTo>
                    <a:lnTo>
                      <a:pt x="1055" y="1060"/>
                    </a:lnTo>
                    <a:lnTo>
                      <a:pt x="884" y="1067"/>
                    </a:lnTo>
                    <a:lnTo>
                      <a:pt x="874" y="1003"/>
                    </a:lnTo>
                    <a:lnTo>
                      <a:pt x="874" y="1005"/>
                    </a:lnTo>
                    <a:lnTo>
                      <a:pt x="872" y="1003"/>
                    </a:lnTo>
                    <a:lnTo>
                      <a:pt x="957" y="855"/>
                    </a:lnTo>
                    <a:lnTo>
                      <a:pt x="957" y="853"/>
                    </a:lnTo>
                    <a:lnTo>
                      <a:pt x="786" y="829"/>
                    </a:lnTo>
                    <a:lnTo>
                      <a:pt x="765" y="763"/>
                    </a:lnTo>
                    <a:lnTo>
                      <a:pt x="793" y="737"/>
                    </a:lnTo>
                    <a:lnTo>
                      <a:pt x="793" y="737"/>
                    </a:lnTo>
                    <a:lnTo>
                      <a:pt x="729" y="642"/>
                    </a:lnTo>
                    <a:lnTo>
                      <a:pt x="829" y="530"/>
                    </a:lnTo>
                    <a:lnTo>
                      <a:pt x="967" y="494"/>
                    </a:lnTo>
                    <a:lnTo>
                      <a:pt x="969" y="494"/>
                    </a:lnTo>
                    <a:lnTo>
                      <a:pt x="879" y="394"/>
                    </a:lnTo>
                    <a:lnTo>
                      <a:pt x="981" y="347"/>
                    </a:lnTo>
                    <a:lnTo>
                      <a:pt x="983" y="347"/>
                    </a:lnTo>
                    <a:lnTo>
                      <a:pt x="879" y="238"/>
                    </a:lnTo>
                    <a:lnTo>
                      <a:pt x="834" y="311"/>
                    </a:lnTo>
                    <a:lnTo>
                      <a:pt x="798" y="302"/>
                    </a:lnTo>
                    <a:lnTo>
                      <a:pt x="801" y="302"/>
                    </a:lnTo>
                    <a:lnTo>
                      <a:pt x="798" y="302"/>
                    </a:lnTo>
                    <a:lnTo>
                      <a:pt x="798" y="302"/>
                    </a:lnTo>
                    <a:lnTo>
                      <a:pt x="798" y="302"/>
                    </a:lnTo>
                    <a:lnTo>
                      <a:pt x="618" y="368"/>
                    </a:lnTo>
                    <a:lnTo>
                      <a:pt x="523" y="302"/>
                    </a:lnTo>
                    <a:lnTo>
                      <a:pt x="523" y="302"/>
                    </a:lnTo>
                    <a:lnTo>
                      <a:pt x="520" y="299"/>
                    </a:lnTo>
                    <a:lnTo>
                      <a:pt x="475" y="138"/>
                    </a:lnTo>
                    <a:lnTo>
                      <a:pt x="475" y="136"/>
                    </a:lnTo>
                    <a:lnTo>
                      <a:pt x="337" y="240"/>
                    </a:lnTo>
                    <a:lnTo>
                      <a:pt x="276" y="207"/>
                    </a:lnTo>
                    <a:lnTo>
                      <a:pt x="278" y="169"/>
                    </a:lnTo>
                    <a:lnTo>
                      <a:pt x="278" y="169"/>
                    </a:lnTo>
                    <a:lnTo>
                      <a:pt x="164" y="147"/>
                    </a:lnTo>
                    <a:lnTo>
                      <a:pt x="166" y="147"/>
                    </a:lnTo>
                    <a:lnTo>
                      <a:pt x="164" y="147"/>
                    </a:lnTo>
                    <a:lnTo>
                      <a:pt x="121" y="57"/>
                    </a:lnTo>
                    <a:lnTo>
                      <a:pt x="121" y="55"/>
                    </a:lnTo>
                    <a:lnTo>
                      <a:pt x="45" y="0"/>
                    </a:lnTo>
                    <a:lnTo>
                      <a:pt x="105" y="143"/>
                    </a:lnTo>
                    <a:lnTo>
                      <a:pt x="105" y="143"/>
                    </a:lnTo>
                    <a:lnTo>
                      <a:pt x="52" y="207"/>
                    </a:lnTo>
                    <a:lnTo>
                      <a:pt x="50" y="209"/>
                    </a:lnTo>
                    <a:lnTo>
                      <a:pt x="133" y="219"/>
                    </a:lnTo>
                    <a:lnTo>
                      <a:pt x="147" y="252"/>
                    </a:lnTo>
                    <a:lnTo>
                      <a:pt x="0" y="373"/>
                    </a:lnTo>
                    <a:lnTo>
                      <a:pt x="3" y="373"/>
                    </a:lnTo>
                    <a:lnTo>
                      <a:pt x="119" y="413"/>
                    </a:lnTo>
                    <a:lnTo>
                      <a:pt x="152" y="356"/>
                    </a:lnTo>
                    <a:lnTo>
                      <a:pt x="152" y="356"/>
                    </a:lnTo>
                    <a:lnTo>
                      <a:pt x="152" y="356"/>
                    </a:lnTo>
                    <a:lnTo>
                      <a:pt x="269" y="280"/>
                    </a:lnTo>
                    <a:lnTo>
                      <a:pt x="387" y="290"/>
                    </a:lnTo>
                    <a:lnTo>
                      <a:pt x="459" y="356"/>
                    </a:lnTo>
                    <a:lnTo>
                      <a:pt x="390" y="421"/>
                    </a:lnTo>
                    <a:lnTo>
                      <a:pt x="511" y="406"/>
                    </a:lnTo>
                    <a:lnTo>
                      <a:pt x="511" y="406"/>
                    </a:lnTo>
                    <a:lnTo>
                      <a:pt x="511" y="406"/>
                    </a:lnTo>
                    <a:lnTo>
                      <a:pt x="696" y="444"/>
                    </a:lnTo>
                    <a:lnTo>
                      <a:pt x="722" y="482"/>
                    </a:lnTo>
                    <a:lnTo>
                      <a:pt x="606" y="604"/>
                    </a:lnTo>
                    <a:lnTo>
                      <a:pt x="606" y="604"/>
                    </a:lnTo>
                    <a:lnTo>
                      <a:pt x="606" y="606"/>
                    </a:lnTo>
                    <a:lnTo>
                      <a:pt x="606" y="606"/>
                    </a:lnTo>
                    <a:lnTo>
                      <a:pt x="606" y="606"/>
                    </a:lnTo>
                    <a:lnTo>
                      <a:pt x="658" y="670"/>
                    </a:lnTo>
                    <a:lnTo>
                      <a:pt x="641" y="703"/>
                    </a:lnTo>
                    <a:lnTo>
                      <a:pt x="573" y="779"/>
                    </a:lnTo>
                    <a:lnTo>
                      <a:pt x="570" y="779"/>
                    </a:lnTo>
                    <a:lnTo>
                      <a:pt x="708" y="810"/>
                    </a:lnTo>
                    <a:lnTo>
                      <a:pt x="786" y="900"/>
                    </a:lnTo>
                    <a:lnTo>
                      <a:pt x="791" y="1071"/>
                    </a:lnTo>
                    <a:lnTo>
                      <a:pt x="791" y="1071"/>
                    </a:lnTo>
                    <a:lnTo>
                      <a:pt x="791" y="1071"/>
                    </a:lnTo>
                    <a:lnTo>
                      <a:pt x="791" y="1071"/>
                    </a:lnTo>
                    <a:lnTo>
                      <a:pt x="791" y="1071"/>
                    </a:lnTo>
                    <a:lnTo>
                      <a:pt x="905" y="1185"/>
                    </a:lnTo>
                    <a:lnTo>
                      <a:pt x="905" y="1185"/>
                    </a:lnTo>
                    <a:lnTo>
                      <a:pt x="905" y="1185"/>
                    </a:lnTo>
                    <a:lnTo>
                      <a:pt x="905" y="1185"/>
                    </a:lnTo>
                    <a:lnTo>
                      <a:pt x="905" y="1185"/>
                    </a:lnTo>
                    <a:lnTo>
                      <a:pt x="1067" y="1200"/>
                    </a:lnTo>
                    <a:lnTo>
                      <a:pt x="1067" y="1200"/>
                    </a:lnTo>
                    <a:lnTo>
                      <a:pt x="1067" y="1200"/>
                    </a:lnTo>
                    <a:lnTo>
                      <a:pt x="1069" y="1200"/>
                    </a:lnTo>
                    <a:lnTo>
                      <a:pt x="1069" y="1200"/>
                    </a:lnTo>
                    <a:lnTo>
                      <a:pt x="1169" y="1064"/>
                    </a:lnTo>
                    <a:lnTo>
                      <a:pt x="1247" y="1064"/>
                    </a:lnTo>
                    <a:lnTo>
                      <a:pt x="1314" y="1162"/>
                    </a:lnTo>
                    <a:lnTo>
                      <a:pt x="1311" y="1159"/>
                    </a:lnTo>
                    <a:lnTo>
                      <a:pt x="1314" y="1162"/>
                    </a:lnTo>
                    <a:lnTo>
                      <a:pt x="1297" y="1330"/>
                    </a:lnTo>
                    <a:lnTo>
                      <a:pt x="1297" y="1333"/>
                    </a:lnTo>
                    <a:lnTo>
                      <a:pt x="1463" y="1285"/>
                    </a:lnTo>
                    <a:lnTo>
                      <a:pt x="1511" y="1337"/>
                    </a:lnTo>
                    <a:lnTo>
                      <a:pt x="1494" y="1373"/>
                    </a:lnTo>
                    <a:lnTo>
                      <a:pt x="1494" y="1373"/>
                    </a:lnTo>
                    <a:lnTo>
                      <a:pt x="1591" y="1432"/>
                    </a:lnTo>
                    <a:lnTo>
                      <a:pt x="1599" y="1535"/>
                    </a:lnTo>
                    <a:lnTo>
                      <a:pt x="1599" y="1535"/>
                    </a:lnTo>
                    <a:lnTo>
                      <a:pt x="1599" y="1535"/>
                    </a:lnTo>
                    <a:lnTo>
                      <a:pt x="1648" y="1611"/>
                    </a:lnTo>
                    <a:lnTo>
                      <a:pt x="1648" y="1613"/>
                    </a:lnTo>
                    <a:lnTo>
                      <a:pt x="1648" y="1613"/>
                    </a:lnTo>
                    <a:lnTo>
                      <a:pt x="1665" y="1772"/>
                    </a:lnTo>
                    <a:lnTo>
                      <a:pt x="1665" y="1774"/>
                    </a:lnTo>
                    <a:lnTo>
                      <a:pt x="1805" y="1639"/>
                    </a:lnTo>
                    <a:lnTo>
                      <a:pt x="1919" y="1660"/>
                    </a:lnTo>
                    <a:lnTo>
                      <a:pt x="1917" y="1660"/>
                    </a:lnTo>
                    <a:lnTo>
                      <a:pt x="1919" y="1660"/>
                    </a:lnTo>
                    <a:lnTo>
                      <a:pt x="2026" y="1791"/>
                    </a:lnTo>
                    <a:lnTo>
                      <a:pt x="2029" y="1793"/>
                    </a:lnTo>
                    <a:lnTo>
                      <a:pt x="2112" y="1641"/>
                    </a:lnTo>
                    <a:lnTo>
                      <a:pt x="2183" y="1646"/>
                    </a:lnTo>
                    <a:lnTo>
                      <a:pt x="2195" y="1682"/>
                    </a:lnTo>
                    <a:lnTo>
                      <a:pt x="2309" y="1656"/>
                    </a:lnTo>
                    <a:lnTo>
                      <a:pt x="2385" y="1722"/>
                    </a:lnTo>
                    <a:lnTo>
                      <a:pt x="2385" y="1722"/>
                    </a:lnTo>
                    <a:lnTo>
                      <a:pt x="2477" y="1741"/>
                    </a:lnTo>
                    <a:lnTo>
                      <a:pt x="2363" y="1637"/>
                    </a:lnTo>
                    <a:close/>
                    <a:moveTo>
                      <a:pt x="2363" y="1639"/>
                    </a:moveTo>
                    <a:lnTo>
                      <a:pt x="2473" y="1741"/>
                    </a:lnTo>
                    <a:lnTo>
                      <a:pt x="2385" y="1722"/>
                    </a:lnTo>
                    <a:lnTo>
                      <a:pt x="2363" y="1639"/>
                    </a:lnTo>
                    <a:close/>
                    <a:moveTo>
                      <a:pt x="2363" y="1637"/>
                    </a:moveTo>
                    <a:lnTo>
                      <a:pt x="2340" y="1615"/>
                    </a:lnTo>
                    <a:lnTo>
                      <a:pt x="2385" y="1558"/>
                    </a:lnTo>
                    <a:lnTo>
                      <a:pt x="2363" y="1637"/>
                    </a:lnTo>
                    <a:close/>
                    <a:moveTo>
                      <a:pt x="2385" y="1556"/>
                    </a:moveTo>
                    <a:lnTo>
                      <a:pt x="2340" y="1613"/>
                    </a:lnTo>
                    <a:lnTo>
                      <a:pt x="2306" y="1580"/>
                    </a:lnTo>
                    <a:lnTo>
                      <a:pt x="2385" y="1556"/>
                    </a:lnTo>
                    <a:close/>
                    <a:moveTo>
                      <a:pt x="2202" y="1649"/>
                    </a:moveTo>
                    <a:lnTo>
                      <a:pt x="2304" y="1656"/>
                    </a:lnTo>
                    <a:lnTo>
                      <a:pt x="2197" y="1682"/>
                    </a:lnTo>
                    <a:lnTo>
                      <a:pt x="2202" y="1649"/>
                    </a:lnTo>
                    <a:close/>
                    <a:moveTo>
                      <a:pt x="2202" y="1646"/>
                    </a:moveTo>
                    <a:lnTo>
                      <a:pt x="2209" y="1611"/>
                    </a:lnTo>
                    <a:lnTo>
                      <a:pt x="2306" y="1580"/>
                    </a:lnTo>
                    <a:lnTo>
                      <a:pt x="2340" y="1615"/>
                    </a:lnTo>
                    <a:lnTo>
                      <a:pt x="2306" y="1656"/>
                    </a:lnTo>
                    <a:lnTo>
                      <a:pt x="2202" y="1646"/>
                    </a:lnTo>
                    <a:close/>
                    <a:moveTo>
                      <a:pt x="2114" y="1639"/>
                    </a:moveTo>
                    <a:lnTo>
                      <a:pt x="2157" y="1577"/>
                    </a:lnTo>
                    <a:lnTo>
                      <a:pt x="2173" y="1620"/>
                    </a:lnTo>
                    <a:lnTo>
                      <a:pt x="2114" y="1639"/>
                    </a:lnTo>
                    <a:close/>
                    <a:moveTo>
                      <a:pt x="2159" y="1577"/>
                    </a:moveTo>
                    <a:lnTo>
                      <a:pt x="2216" y="1565"/>
                    </a:lnTo>
                    <a:lnTo>
                      <a:pt x="2209" y="1611"/>
                    </a:lnTo>
                    <a:lnTo>
                      <a:pt x="2173" y="1620"/>
                    </a:lnTo>
                    <a:lnTo>
                      <a:pt x="2159" y="1577"/>
                    </a:lnTo>
                    <a:close/>
                    <a:moveTo>
                      <a:pt x="2209" y="1611"/>
                    </a:moveTo>
                    <a:lnTo>
                      <a:pt x="2202" y="1646"/>
                    </a:lnTo>
                    <a:lnTo>
                      <a:pt x="2183" y="1646"/>
                    </a:lnTo>
                    <a:lnTo>
                      <a:pt x="2173" y="1622"/>
                    </a:lnTo>
                    <a:lnTo>
                      <a:pt x="2209" y="1611"/>
                    </a:lnTo>
                    <a:close/>
                    <a:moveTo>
                      <a:pt x="2209" y="1611"/>
                    </a:moveTo>
                    <a:lnTo>
                      <a:pt x="2216" y="1565"/>
                    </a:lnTo>
                    <a:lnTo>
                      <a:pt x="2280" y="1554"/>
                    </a:lnTo>
                    <a:lnTo>
                      <a:pt x="2306" y="1580"/>
                    </a:lnTo>
                    <a:lnTo>
                      <a:pt x="2209" y="1611"/>
                    </a:lnTo>
                    <a:close/>
                    <a:moveTo>
                      <a:pt x="2280" y="1554"/>
                    </a:moveTo>
                    <a:lnTo>
                      <a:pt x="2216" y="1565"/>
                    </a:lnTo>
                    <a:lnTo>
                      <a:pt x="2235" y="1461"/>
                    </a:lnTo>
                    <a:lnTo>
                      <a:pt x="2280" y="1554"/>
                    </a:lnTo>
                    <a:close/>
                    <a:moveTo>
                      <a:pt x="2216" y="1565"/>
                    </a:moveTo>
                    <a:lnTo>
                      <a:pt x="2159" y="1577"/>
                    </a:lnTo>
                    <a:lnTo>
                      <a:pt x="2235" y="1463"/>
                    </a:lnTo>
                    <a:lnTo>
                      <a:pt x="2216" y="1565"/>
                    </a:lnTo>
                    <a:close/>
                    <a:moveTo>
                      <a:pt x="2157" y="1577"/>
                    </a:moveTo>
                    <a:lnTo>
                      <a:pt x="2112" y="1641"/>
                    </a:lnTo>
                    <a:lnTo>
                      <a:pt x="2045" y="1618"/>
                    </a:lnTo>
                    <a:lnTo>
                      <a:pt x="2157" y="1577"/>
                    </a:lnTo>
                    <a:close/>
                    <a:moveTo>
                      <a:pt x="2109" y="1641"/>
                    </a:moveTo>
                    <a:lnTo>
                      <a:pt x="1924" y="1660"/>
                    </a:lnTo>
                    <a:lnTo>
                      <a:pt x="2045" y="1618"/>
                    </a:lnTo>
                    <a:lnTo>
                      <a:pt x="2109" y="1641"/>
                    </a:lnTo>
                    <a:close/>
                    <a:moveTo>
                      <a:pt x="1881" y="1561"/>
                    </a:moveTo>
                    <a:lnTo>
                      <a:pt x="1739" y="1625"/>
                    </a:lnTo>
                    <a:lnTo>
                      <a:pt x="1701" y="1601"/>
                    </a:lnTo>
                    <a:lnTo>
                      <a:pt x="1881" y="1561"/>
                    </a:lnTo>
                    <a:close/>
                    <a:moveTo>
                      <a:pt x="1701" y="1601"/>
                    </a:moveTo>
                    <a:lnTo>
                      <a:pt x="1736" y="1625"/>
                    </a:lnTo>
                    <a:lnTo>
                      <a:pt x="1651" y="1611"/>
                    </a:lnTo>
                    <a:lnTo>
                      <a:pt x="1701" y="1601"/>
                    </a:lnTo>
                    <a:close/>
                    <a:moveTo>
                      <a:pt x="1698" y="1601"/>
                    </a:moveTo>
                    <a:lnTo>
                      <a:pt x="1651" y="1611"/>
                    </a:lnTo>
                    <a:lnTo>
                      <a:pt x="1663" y="1577"/>
                    </a:lnTo>
                    <a:lnTo>
                      <a:pt x="1698" y="1601"/>
                    </a:lnTo>
                    <a:close/>
                    <a:moveTo>
                      <a:pt x="1651" y="1608"/>
                    </a:moveTo>
                    <a:lnTo>
                      <a:pt x="1648" y="1568"/>
                    </a:lnTo>
                    <a:lnTo>
                      <a:pt x="1663" y="1575"/>
                    </a:lnTo>
                    <a:lnTo>
                      <a:pt x="1651" y="1608"/>
                    </a:lnTo>
                    <a:close/>
                    <a:moveTo>
                      <a:pt x="1648" y="1565"/>
                    </a:moveTo>
                    <a:lnTo>
                      <a:pt x="1644" y="1459"/>
                    </a:lnTo>
                    <a:lnTo>
                      <a:pt x="1644" y="1459"/>
                    </a:lnTo>
                    <a:lnTo>
                      <a:pt x="1717" y="1418"/>
                    </a:lnTo>
                    <a:lnTo>
                      <a:pt x="1663" y="1575"/>
                    </a:lnTo>
                    <a:lnTo>
                      <a:pt x="1648" y="1565"/>
                    </a:lnTo>
                    <a:close/>
                    <a:moveTo>
                      <a:pt x="1644" y="1461"/>
                    </a:moveTo>
                    <a:lnTo>
                      <a:pt x="1648" y="1565"/>
                    </a:lnTo>
                    <a:lnTo>
                      <a:pt x="1599" y="1535"/>
                    </a:lnTo>
                    <a:lnTo>
                      <a:pt x="1644" y="1461"/>
                    </a:lnTo>
                    <a:close/>
                    <a:moveTo>
                      <a:pt x="1523" y="1352"/>
                    </a:moveTo>
                    <a:lnTo>
                      <a:pt x="1553" y="1333"/>
                    </a:lnTo>
                    <a:lnTo>
                      <a:pt x="1644" y="1380"/>
                    </a:lnTo>
                    <a:lnTo>
                      <a:pt x="1644" y="1425"/>
                    </a:lnTo>
                    <a:lnTo>
                      <a:pt x="1591" y="1432"/>
                    </a:lnTo>
                    <a:lnTo>
                      <a:pt x="1523" y="1352"/>
                    </a:lnTo>
                    <a:close/>
                    <a:moveTo>
                      <a:pt x="1589" y="1430"/>
                    </a:moveTo>
                    <a:lnTo>
                      <a:pt x="1494" y="1373"/>
                    </a:lnTo>
                    <a:lnTo>
                      <a:pt x="1523" y="1354"/>
                    </a:lnTo>
                    <a:lnTo>
                      <a:pt x="1589" y="1430"/>
                    </a:lnTo>
                    <a:close/>
                    <a:moveTo>
                      <a:pt x="1539" y="1271"/>
                    </a:moveTo>
                    <a:lnTo>
                      <a:pt x="1520" y="1314"/>
                    </a:lnTo>
                    <a:lnTo>
                      <a:pt x="1466" y="1285"/>
                    </a:lnTo>
                    <a:lnTo>
                      <a:pt x="1539" y="1271"/>
                    </a:lnTo>
                    <a:close/>
                    <a:moveTo>
                      <a:pt x="1542" y="1271"/>
                    </a:moveTo>
                    <a:lnTo>
                      <a:pt x="1589" y="1304"/>
                    </a:lnTo>
                    <a:lnTo>
                      <a:pt x="1553" y="1330"/>
                    </a:lnTo>
                    <a:lnTo>
                      <a:pt x="1523" y="1314"/>
                    </a:lnTo>
                    <a:lnTo>
                      <a:pt x="1542" y="1271"/>
                    </a:lnTo>
                    <a:close/>
                    <a:moveTo>
                      <a:pt x="1553" y="1330"/>
                    </a:moveTo>
                    <a:lnTo>
                      <a:pt x="1523" y="1352"/>
                    </a:lnTo>
                    <a:lnTo>
                      <a:pt x="1511" y="1337"/>
                    </a:lnTo>
                    <a:lnTo>
                      <a:pt x="1520" y="1314"/>
                    </a:lnTo>
                    <a:lnTo>
                      <a:pt x="1553" y="1330"/>
                    </a:lnTo>
                    <a:close/>
                    <a:moveTo>
                      <a:pt x="1644" y="1428"/>
                    </a:moveTo>
                    <a:lnTo>
                      <a:pt x="1644" y="1459"/>
                    </a:lnTo>
                    <a:lnTo>
                      <a:pt x="1594" y="1432"/>
                    </a:lnTo>
                    <a:lnTo>
                      <a:pt x="1644" y="1428"/>
                    </a:lnTo>
                    <a:close/>
                    <a:moveTo>
                      <a:pt x="1644" y="1459"/>
                    </a:moveTo>
                    <a:lnTo>
                      <a:pt x="1644" y="1428"/>
                    </a:lnTo>
                    <a:lnTo>
                      <a:pt x="1715" y="1418"/>
                    </a:lnTo>
                    <a:lnTo>
                      <a:pt x="1644" y="1459"/>
                    </a:lnTo>
                    <a:close/>
                    <a:moveTo>
                      <a:pt x="1717" y="1418"/>
                    </a:moveTo>
                    <a:lnTo>
                      <a:pt x="1644" y="1425"/>
                    </a:lnTo>
                    <a:lnTo>
                      <a:pt x="1644" y="1380"/>
                    </a:lnTo>
                    <a:lnTo>
                      <a:pt x="1717" y="1418"/>
                    </a:lnTo>
                    <a:close/>
                    <a:moveTo>
                      <a:pt x="1553" y="1330"/>
                    </a:moveTo>
                    <a:lnTo>
                      <a:pt x="1591" y="1304"/>
                    </a:lnTo>
                    <a:lnTo>
                      <a:pt x="1644" y="1342"/>
                    </a:lnTo>
                    <a:lnTo>
                      <a:pt x="1644" y="1378"/>
                    </a:lnTo>
                    <a:lnTo>
                      <a:pt x="1553" y="1330"/>
                    </a:lnTo>
                    <a:close/>
                    <a:moveTo>
                      <a:pt x="1644" y="1340"/>
                    </a:moveTo>
                    <a:lnTo>
                      <a:pt x="1591" y="1304"/>
                    </a:lnTo>
                    <a:lnTo>
                      <a:pt x="1677" y="1245"/>
                    </a:lnTo>
                    <a:lnTo>
                      <a:pt x="1644" y="1340"/>
                    </a:lnTo>
                    <a:close/>
                    <a:moveTo>
                      <a:pt x="1677" y="1245"/>
                    </a:moveTo>
                    <a:lnTo>
                      <a:pt x="1591" y="1304"/>
                    </a:lnTo>
                    <a:lnTo>
                      <a:pt x="1542" y="1271"/>
                    </a:lnTo>
                    <a:lnTo>
                      <a:pt x="1677" y="1245"/>
                    </a:lnTo>
                    <a:close/>
                    <a:moveTo>
                      <a:pt x="1539" y="1271"/>
                    </a:moveTo>
                    <a:lnTo>
                      <a:pt x="1463" y="1283"/>
                    </a:lnTo>
                    <a:lnTo>
                      <a:pt x="1435" y="1221"/>
                    </a:lnTo>
                    <a:lnTo>
                      <a:pt x="1539" y="1271"/>
                    </a:lnTo>
                    <a:close/>
                    <a:moveTo>
                      <a:pt x="1463" y="1283"/>
                    </a:moveTo>
                    <a:lnTo>
                      <a:pt x="1318" y="1164"/>
                    </a:lnTo>
                    <a:lnTo>
                      <a:pt x="1432" y="1219"/>
                    </a:lnTo>
                    <a:lnTo>
                      <a:pt x="1463" y="1283"/>
                    </a:lnTo>
                    <a:close/>
                    <a:moveTo>
                      <a:pt x="1209" y="1010"/>
                    </a:moveTo>
                    <a:lnTo>
                      <a:pt x="1169" y="1062"/>
                    </a:lnTo>
                    <a:lnTo>
                      <a:pt x="1059" y="1060"/>
                    </a:lnTo>
                    <a:lnTo>
                      <a:pt x="1209" y="1010"/>
                    </a:lnTo>
                    <a:close/>
                    <a:moveTo>
                      <a:pt x="1055" y="1062"/>
                    </a:moveTo>
                    <a:lnTo>
                      <a:pt x="953" y="1145"/>
                    </a:lnTo>
                    <a:lnTo>
                      <a:pt x="893" y="1119"/>
                    </a:lnTo>
                    <a:lnTo>
                      <a:pt x="884" y="1067"/>
                    </a:lnTo>
                    <a:lnTo>
                      <a:pt x="1055" y="1062"/>
                    </a:lnTo>
                    <a:close/>
                    <a:moveTo>
                      <a:pt x="872" y="1000"/>
                    </a:moveTo>
                    <a:lnTo>
                      <a:pt x="786" y="832"/>
                    </a:lnTo>
                    <a:lnTo>
                      <a:pt x="955" y="855"/>
                    </a:lnTo>
                    <a:lnTo>
                      <a:pt x="872" y="1000"/>
                    </a:lnTo>
                    <a:close/>
                    <a:moveTo>
                      <a:pt x="824" y="333"/>
                    </a:moveTo>
                    <a:lnTo>
                      <a:pt x="879" y="394"/>
                    </a:lnTo>
                    <a:lnTo>
                      <a:pt x="748" y="454"/>
                    </a:lnTo>
                    <a:lnTo>
                      <a:pt x="824" y="333"/>
                    </a:lnTo>
                    <a:close/>
                    <a:moveTo>
                      <a:pt x="748" y="451"/>
                    </a:moveTo>
                    <a:lnTo>
                      <a:pt x="798" y="304"/>
                    </a:lnTo>
                    <a:lnTo>
                      <a:pt x="822" y="330"/>
                    </a:lnTo>
                    <a:lnTo>
                      <a:pt x="748" y="451"/>
                    </a:lnTo>
                    <a:close/>
                    <a:moveTo>
                      <a:pt x="763" y="546"/>
                    </a:moveTo>
                    <a:lnTo>
                      <a:pt x="727" y="642"/>
                    </a:lnTo>
                    <a:lnTo>
                      <a:pt x="694" y="596"/>
                    </a:lnTo>
                    <a:lnTo>
                      <a:pt x="763" y="546"/>
                    </a:lnTo>
                    <a:close/>
                    <a:moveTo>
                      <a:pt x="763" y="546"/>
                    </a:moveTo>
                    <a:lnTo>
                      <a:pt x="748" y="456"/>
                    </a:lnTo>
                    <a:lnTo>
                      <a:pt x="860" y="494"/>
                    </a:lnTo>
                    <a:lnTo>
                      <a:pt x="829" y="530"/>
                    </a:lnTo>
                    <a:lnTo>
                      <a:pt x="763" y="546"/>
                    </a:lnTo>
                    <a:close/>
                    <a:moveTo>
                      <a:pt x="732" y="497"/>
                    </a:moveTo>
                    <a:lnTo>
                      <a:pt x="722" y="482"/>
                    </a:lnTo>
                    <a:lnTo>
                      <a:pt x="746" y="456"/>
                    </a:lnTo>
                    <a:lnTo>
                      <a:pt x="732" y="497"/>
                    </a:lnTo>
                    <a:close/>
                    <a:moveTo>
                      <a:pt x="748" y="456"/>
                    </a:moveTo>
                    <a:lnTo>
                      <a:pt x="763" y="544"/>
                    </a:lnTo>
                    <a:lnTo>
                      <a:pt x="732" y="497"/>
                    </a:lnTo>
                    <a:lnTo>
                      <a:pt x="748" y="456"/>
                    </a:lnTo>
                    <a:close/>
                    <a:moveTo>
                      <a:pt x="763" y="546"/>
                    </a:moveTo>
                    <a:lnTo>
                      <a:pt x="691" y="596"/>
                    </a:lnTo>
                    <a:lnTo>
                      <a:pt x="732" y="499"/>
                    </a:lnTo>
                    <a:lnTo>
                      <a:pt x="763" y="546"/>
                    </a:lnTo>
                    <a:close/>
                    <a:moveTo>
                      <a:pt x="727" y="642"/>
                    </a:moveTo>
                    <a:lnTo>
                      <a:pt x="679" y="627"/>
                    </a:lnTo>
                    <a:lnTo>
                      <a:pt x="691" y="599"/>
                    </a:lnTo>
                    <a:lnTo>
                      <a:pt x="727" y="642"/>
                    </a:lnTo>
                    <a:close/>
                    <a:moveTo>
                      <a:pt x="727" y="642"/>
                    </a:moveTo>
                    <a:lnTo>
                      <a:pt x="758" y="744"/>
                    </a:lnTo>
                    <a:lnTo>
                      <a:pt x="722" y="751"/>
                    </a:lnTo>
                    <a:lnTo>
                      <a:pt x="658" y="670"/>
                    </a:lnTo>
                    <a:lnTo>
                      <a:pt x="679" y="627"/>
                    </a:lnTo>
                    <a:lnTo>
                      <a:pt x="727" y="642"/>
                    </a:lnTo>
                    <a:close/>
                    <a:moveTo>
                      <a:pt x="729" y="644"/>
                    </a:moveTo>
                    <a:lnTo>
                      <a:pt x="793" y="737"/>
                    </a:lnTo>
                    <a:lnTo>
                      <a:pt x="760" y="744"/>
                    </a:lnTo>
                    <a:lnTo>
                      <a:pt x="729" y="644"/>
                    </a:lnTo>
                    <a:close/>
                    <a:moveTo>
                      <a:pt x="758" y="744"/>
                    </a:moveTo>
                    <a:lnTo>
                      <a:pt x="765" y="763"/>
                    </a:lnTo>
                    <a:lnTo>
                      <a:pt x="744" y="779"/>
                    </a:lnTo>
                    <a:lnTo>
                      <a:pt x="722" y="751"/>
                    </a:lnTo>
                    <a:lnTo>
                      <a:pt x="758" y="744"/>
                    </a:lnTo>
                    <a:close/>
                    <a:moveTo>
                      <a:pt x="744" y="779"/>
                    </a:moveTo>
                    <a:lnTo>
                      <a:pt x="710" y="810"/>
                    </a:lnTo>
                    <a:lnTo>
                      <a:pt x="677" y="760"/>
                    </a:lnTo>
                    <a:lnTo>
                      <a:pt x="722" y="751"/>
                    </a:lnTo>
                    <a:lnTo>
                      <a:pt x="744" y="779"/>
                    </a:lnTo>
                    <a:close/>
                    <a:moveTo>
                      <a:pt x="744" y="779"/>
                    </a:moveTo>
                    <a:lnTo>
                      <a:pt x="784" y="829"/>
                    </a:lnTo>
                    <a:lnTo>
                      <a:pt x="710" y="810"/>
                    </a:lnTo>
                    <a:lnTo>
                      <a:pt x="744" y="779"/>
                    </a:lnTo>
                    <a:close/>
                    <a:moveTo>
                      <a:pt x="869" y="998"/>
                    </a:moveTo>
                    <a:lnTo>
                      <a:pt x="786" y="900"/>
                    </a:lnTo>
                    <a:lnTo>
                      <a:pt x="786" y="832"/>
                    </a:lnTo>
                    <a:lnTo>
                      <a:pt x="869" y="998"/>
                    </a:lnTo>
                    <a:close/>
                    <a:moveTo>
                      <a:pt x="784" y="827"/>
                    </a:moveTo>
                    <a:lnTo>
                      <a:pt x="746" y="779"/>
                    </a:lnTo>
                    <a:lnTo>
                      <a:pt x="765" y="763"/>
                    </a:lnTo>
                    <a:lnTo>
                      <a:pt x="784" y="827"/>
                    </a:lnTo>
                    <a:close/>
                    <a:moveTo>
                      <a:pt x="760" y="744"/>
                    </a:moveTo>
                    <a:lnTo>
                      <a:pt x="791" y="737"/>
                    </a:lnTo>
                    <a:lnTo>
                      <a:pt x="765" y="760"/>
                    </a:lnTo>
                    <a:lnTo>
                      <a:pt x="760" y="744"/>
                    </a:lnTo>
                    <a:close/>
                    <a:moveTo>
                      <a:pt x="729" y="639"/>
                    </a:moveTo>
                    <a:lnTo>
                      <a:pt x="763" y="546"/>
                    </a:lnTo>
                    <a:lnTo>
                      <a:pt x="829" y="530"/>
                    </a:lnTo>
                    <a:lnTo>
                      <a:pt x="729" y="639"/>
                    </a:lnTo>
                    <a:close/>
                    <a:moveTo>
                      <a:pt x="967" y="494"/>
                    </a:moveTo>
                    <a:lnTo>
                      <a:pt x="831" y="530"/>
                    </a:lnTo>
                    <a:lnTo>
                      <a:pt x="862" y="494"/>
                    </a:lnTo>
                    <a:lnTo>
                      <a:pt x="862" y="494"/>
                    </a:lnTo>
                    <a:lnTo>
                      <a:pt x="748" y="456"/>
                    </a:lnTo>
                    <a:lnTo>
                      <a:pt x="879" y="394"/>
                    </a:lnTo>
                    <a:lnTo>
                      <a:pt x="967" y="494"/>
                    </a:lnTo>
                    <a:close/>
                    <a:moveTo>
                      <a:pt x="879" y="394"/>
                    </a:moveTo>
                    <a:lnTo>
                      <a:pt x="824" y="330"/>
                    </a:lnTo>
                    <a:lnTo>
                      <a:pt x="836" y="311"/>
                    </a:lnTo>
                    <a:lnTo>
                      <a:pt x="981" y="347"/>
                    </a:lnTo>
                    <a:lnTo>
                      <a:pt x="879" y="394"/>
                    </a:lnTo>
                    <a:close/>
                    <a:moveTo>
                      <a:pt x="879" y="238"/>
                    </a:moveTo>
                    <a:lnTo>
                      <a:pt x="981" y="347"/>
                    </a:lnTo>
                    <a:lnTo>
                      <a:pt x="836" y="311"/>
                    </a:lnTo>
                    <a:lnTo>
                      <a:pt x="879" y="238"/>
                    </a:lnTo>
                    <a:close/>
                    <a:moveTo>
                      <a:pt x="834" y="311"/>
                    </a:moveTo>
                    <a:lnTo>
                      <a:pt x="822" y="330"/>
                    </a:lnTo>
                    <a:lnTo>
                      <a:pt x="798" y="304"/>
                    </a:lnTo>
                    <a:lnTo>
                      <a:pt x="834" y="311"/>
                    </a:lnTo>
                    <a:close/>
                    <a:moveTo>
                      <a:pt x="796" y="304"/>
                    </a:moveTo>
                    <a:lnTo>
                      <a:pt x="748" y="454"/>
                    </a:lnTo>
                    <a:lnTo>
                      <a:pt x="672" y="406"/>
                    </a:lnTo>
                    <a:lnTo>
                      <a:pt x="796" y="304"/>
                    </a:lnTo>
                    <a:close/>
                    <a:moveTo>
                      <a:pt x="796" y="304"/>
                    </a:moveTo>
                    <a:lnTo>
                      <a:pt x="672" y="406"/>
                    </a:lnTo>
                    <a:lnTo>
                      <a:pt x="618" y="368"/>
                    </a:lnTo>
                    <a:lnTo>
                      <a:pt x="796" y="304"/>
                    </a:lnTo>
                    <a:close/>
                    <a:moveTo>
                      <a:pt x="618" y="368"/>
                    </a:moveTo>
                    <a:lnTo>
                      <a:pt x="672" y="406"/>
                    </a:lnTo>
                    <a:lnTo>
                      <a:pt x="513" y="406"/>
                    </a:lnTo>
                    <a:lnTo>
                      <a:pt x="618" y="368"/>
                    </a:lnTo>
                    <a:close/>
                    <a:moveTo>
                      <a:pt x="511" y="406"/>
                    </a:moveTo>
                    <a:lnTo>
                      <a:pt x="520" y="302"/>
                    </a:lnTo>
                    <a:lnTo>
                      <a:pt x="615" y="368"/>
                    </a:lnTo>
                    <a:lnTo>
                      <a:pt x="511" y="406"/>
                    </a:lnTo>
                    <a:close/>
                    <a:moveTo>
                      <a:pt x="475" y="138"/>
                    </a:moveTo>
                    <a:lnTo>
                      <a:pt x="520" y="299"/>
                    </a:lnTo>
                    <a:lnTo>
                      <a:pt x="337" y="240"/>
                    </a:lnTo>
                    <a:lnTo>
                      <a:pt x="475" y="138"/>
                    </a:lnTo>
                    <a:close/>
                    <a:moveTo>
                      <a:pt x="238" y="231"/>
                    </a:moveTo>
                    <a:lnTo>
                      <a:pt x="271" y="233"/>
                    </a:lnTo>
                    <a:lnTo>
                      <a:pt x="269" y="280"/>
                    </a:lnTo>
                    <a:lnTo>
                      <a:pt x="212" y="266"/>
                    </a:lnTo>
                    <a:lnTo>
                      <a:pt x="238" y="231"/>
                    </a:lnTo>
                    <a:close/>
                    <a:moveTo>
                      <a:pt x="152" y="354"/>
                    </a:moveTo>
                    <a:lnTo>
                      <a:pt x="147" y="254"/>
                    </a:lnTo>
                    <a:lnTo>
                      <a:pt x="209" y="269"/>
                    </a:lnTo>
                    <a:lnTo>
                      <a:pt x="152" y="354"/>
                    </a:lnTo>
                    <a:close/>
                    <a:moveTo>
                      <a:pt x="164" y="150"/>
                    </a:moveTo>
                    <a:lnTo>
                      <a:pt x="257" y="197"/>
                    </a:lnTo>
                    <a:lnTo>
                      <a:pt x="235" y="228"/>
                    </a:lnTo>
                    <a:lnTo>
                      <a:pt x="136" y="216"/>
                    </a:lnTo>
                    <a:lnTo>
                      <a:pt x="119" y="174"/>
                    </a:lnTo>
                    <a:lnTo>
                      <a:pt x="164" y="150"/>
                    </a:lnTo>
                    <a:close/>
                    <a:moveTo>
                      <a:pt x="119" y="171"/>
                    </a:moveTo>
                    <a:lnTo>
                      <a:pt x="107" y="143"/>
                    </a:lnTo>
                    <a:lnTo>
                      <a:pt x="162" y="150"/>
                    </a:lnTo>
                    <a:lnTo>
                      <a:pt x="119" y="171"/>
                    </a:lnTo>
                    <a:close/>
                    <a:moveTo>
                      <a:pt x="257" y="197"/>
                    </a:moveTo>
                    <a:lnTo>
                      <a:pt x="166" y="150"/>
                    </a:lnTo>
                    <a:lnTo>
                      <a:pt x="276" y="169"/>
                    </a:lnTo>
                    <a:lnTo>
                      <a:pt x="257" y="197"/>
                    </a:lnTo>
                    <a:close/>
                    <a:moveTo>
                      <a:pt x="257" y="200"/>
                    </a:moveTo>
                    <a:lnTo>
                      <a:pt x="273" y="207"/>
                    </a:lnTo>
                    <a:lnTo>
                      <a:pt x="271" y="233"/>
                    </a:lnTo>
                    <a:lnTo>
                      <a:pt x="238" y="228"/>
                    </a:lnTo>
                    <a:lnTo>
                      <a:pt x="257" y="200"/>
                    </a:lnTo>
                    <a:close/>
                    <a:moveTo>
                      <a:pt x="271" y="280"/>
                    </a:moveTo>
                    <a:lnTo>
                      <a:pt x="273" y="233"/>
                    </a:lnTo>
                    <a:lnTo>
                      <a:pt x="335" y="242"/>
                    </a:lnTo>
                    <a:lnTo>
                      <a:pt x="271" y="280"/>
                    </a:lnTo>
                    <a:close/>
                    <a:moveTo>
                      <a:pt x="516" y="299"/>
                    </a:moveTo>
                    <a:lnTo>
                      <a:pt x="390" y="290"/>
                    </a:lnTo>
                    <a:lnTo>
                      <a:pt x="340" y="242"/>
                    </a:lnTo>
                    <a:lnTo>
                      <a:pt x="516" y="299"/>
                    </a:lnTo>
                    <a:close/>
                    <a:moveTo>
                      <a:pt x="335" y="240"/>
                    </a:moveTo>
                    <a:lnTo>
                      <a:pt x="273" y="233"/>
                    </a:lnTo>
                    <a:lnTo>
                      <a:pt x="276" y="209"/>
                    </a:lnTo>
                    <a:lnTo>
                      <a:pt x="335" y="240"/>
                    </a:lnTo>
                    <a:close/>
                    <a:moveTo>
                      <a:pt x="257" y="197"/>
                    </a:moveTo>
                    <a:lnTo>
                      <a:pt x="276" y="171"/>
                    </a:lnTo>
                    <a:lnTo>
                      <a:pt x="273" y="207"/>
                    </a:lnTo>
                    <a:lnTo>
                      <a:pt x="257" y="197"/>
                    </a:lnTo>
                    <a:close/>
                    <a:moveTo>
                      <a:pt x="107" y="143"/>
                    </a:moveTo>
                    <a:lnTo>
                      <a:pt x="121" y="57"/>
                    </a:lnTo>
                    <a:lnTo>
                      <a:pt x="164" y="147"/>
                    </a:lnTo>
                    <a:lnTo>
                      <a:pt x="107" y="143"/>
                    </a:lnTo>
                    <a:close/>
                    <a:moveTo>
                      <a:pt x="119" y="57"/>
                    </a:moveTo>
                    <a:lnTo>
                      <a:pt x="107" y="140"/>
                    </a:lnTo>
                    <a:lnTo>
                      <a:pt x="48" y="5"/>
                    </a:lnTo>
                    <a:lnTo>
                      <a:pt x="119" y="57"/>
                    </a:lnTo>
                    <a:close/>
                    <a:moveTo>
                      <a:pt x="107" y="143"/>
                    </a:moveTo>
                    <a:lnTo>
                      <a:pt x="117" y="174"/>
                    </a:lnTo>
                    <a:lnTo>
                      <a:pt x="52" y="207"/>
                    </a:lnTo>
                    <a:lnTo>
                      <a:pt x="107" y="143"/>
                    </a:lnTo>
                    <a:close/>
                    <a:moveTo>
                      <a:pt x="52" y="207"/>
                    </a:moveTo>
                    <a:lnTo>
                      <a:pt x="117" y="174"/>
                    </a:lnTo>
                    <a:lnTo>
                      <a:pt x="133" y="216"/>
                    </a:lnTo>
                    <a:lnTo>
                      <a:pt x="52" y="207"/>
                    </a:lnTo>
                    <a:close/>
                    <a:moveTo>
                      <a:pt x="136" y="219"/>
                    </a:moveTo>
                    <a:lnTo>
                      <a:pt x="235" y="231"/>
                    </a:lnTo>
                    <a:lnTo>
                      <a:pt x="212" y="266"/>
                    </a:lnTo>
                    <a:lnTo>
                      <a:pt x="147" y="252"/>
                    </a:lnTo>
                    <a:lnTo>
                      <a:pt x="136" y="219"/>
                    </a:lnTo>
                    <a:close/>
                    <a:moveTo>
                      <a:pt x="147" y="254"/>
                    </a:moveTo>
                    <a:lnTo>
                      <a:pt x="150" y="356"/>
                    </a:lnTo>
                    <a:lnTo>
                      <a:pt x="5" y="373"/>
                    </a:lnTo>
                    <a:lnTo>
                      <a:pt x="147" y="254"/>
                    </a:lnTo>
                    <a:close/>
                    <a:moveTo>
                      <a:pt x="5" y="373"/>
                    </a:moveTo>
                    <a:lnTo>
                      <a:pt x="150" y="356"/>
                    </a:lnTo>
                    <a:lnTo>
                      <a:pt x="150" y="359"/>
                    </a:lnTo>
                    <a:lnTo>
                      <a:pt x="150" y="359"/>
                    </a:lnTo>
                    <a:lnTo>
                      <a:pt x="119" y="411"/>
                    </a:lnTo>
                    <a:lnTo>
                      <a:pt x="5" y="373"/>
                    </a:lnTo>
                    <a:close/>
                    <a:moveTo>
                      <a:pt x="152" y="354"/>
                    </a:moveTo>
                    <a:lnTo>
                      <a:pt x="212" y="269"/>
                    </a:lnTo>
                    <a:lnTo>
                      <a:pt x="269" y="280"/>
                    </a:lnTo>
                    <a:lnTo>
                      <a:pt x="152" y="354"/>
                    </a:lnTo>
                    <a:close/>
                    <a:moveTo>
                      <a:pt x="271" y="280"/>
                    </a:moveTo>
                    <a:lnTo>
                      <a:pt x="337" y="242"/>
                    </a:lnTo>
                    <a:lnTo>
                      <a:pt x="387" y="290"/>
                    </a:lnTo>
                    <a:lnTo>
                      <a:pt x="271" y="280"/>
                    </a:lnTo>
                    <a:close/>
                    <a:moveTo>
                      <a:pt x="390" y="290"/>
                    </a:moveTo>
                    <a:lnTo>
                      <a:pt x="518" y="302"/>
                    </a:lnTo>
                    <a:lnTo>
                      <a:pt x="459" y="356"/>
                    </a:lnTo>
                    <a:lnTo>
                      <a:pt x="390" y="290"/>
                    </a:lnTo>
                    <a:close/>
                    <a:moveTo>
                      <a:pt x="392" y="418"/>
                    </a:moveTo>
                    <a:lnTo>
                      <a:pt x="459" y="359"/>
                    </a:lnTo>
                    <a:lnTo>
                      <a:pt x="511" y="406"/>
                    </a:lnTo>
                    <a:lnTo>
                      <a:pt x="392" y="418"/>
                    </a:lnTo>
                    <a:close/>
                    <a:moveTo>
                      <a:pt x="459" y="356"/>
                    </a:moveTo>
                    <a:lnTo>
                      <a:pt x="520" y="302"/>
                    </a:lnTo>
                    <a:lnTo>
                      <a:pt x="511" y="406"/>
                    </a:lnTo>
                    <a:lnTo>
                      <a:pt x="459" y="356"/>
                    </a:lnTo>
                    <a:close/>
                    <a:moveTo>
                      <a:pt x="516" y="406"/>
                    </a:moveTo>
                    <a:lnTo>
                      <a:pt x="672" y="406"/>
                    </a:lnTo>
                    <a:lnTo>
                      <a:pt x="696" y="444"/>
                    </a:lnTo>
                    <a:lnTo>
                      <a:pt x="516" y="406"/>
                    </a:lnTo>
                    <a:close/>
                    <a:moveTo>
                      <a:pt x="698" y="444"/>
                    </a:moveTo>
                    <a:lnTo>
                      <a:pt x="675" y="409"/>
                    </a:lnTo>
                    <a:lnTo>
                      <a:pt x="746" y="454"/>
                    </a:lnTo>
                    <a:lnTo>
                      <a:pt x="698" y="444"/>
                    </a:lnTo>
                    <a:close/>
                    <a:moveTo>
                      <a:pt x="698" y="447"/>
                    </a:moveTo>
                    <a:lnTo>
                      <a:pt x="746" y="456"/>
                    </a:lnTo>
                    <a:lnTo>
                      <a:pt x="722" y="482"/>
                    </a:lnTo>
                    <a:lnTo>
                      <a:pt x="698" y="447"/>
                    </a:lnTo>
                    <a:close/>
                    <a:moveTo>
                      <a:pt x="722" y="485"/>
                    </a:moveTo>
                    <a:lnTo>
                      <a:pt x="732" y="497"/>
                    </a:lnTo>
                    <a:lnTo>
                      <a:pt x="691" y="596"/>
                    </a:lnTo>
                    <a:lnTo>
                      <a:pt x="691" y="596"/>
                    </a:lnTo>
                    <a:lnTo>
                      <a:pt x="608" y="604"/>
                    </a:lnTo>
                    <a:lnTo>
                      <a:pt x="722" y="485"/>
                    </a:lnTo>
                    <a:close/>
                    <a:moveTo>
                      <a:pt x="691" y="599"/>
                    </a:moveTo>
                    <a:lnTo>
                      <a:pt x="677" y="627"/>
                    </a:lnTo>
                    <a:lnTo>
                      <a:pt x="608" y="606"/>
                    </a:lnTo>
                    <a:lnTo>
                      <a:pt x="691" y="599"/>
                    </a:lnTo>
                    <a:close/>
                    <a:moveTo>
                      <a:pt x="608" y="606"/>
                    </a:moveTo>
                    <a:lnTo>
                      <a:pt x="677" y="627"/>
                    </a:lnTo>
                    <a:lnTo>
                      <a:pt x="658" y="670"/>
                    </a:lnTo>
                    <a:lnTo>
                      <a:pt x="608" y="606"/>
                    </a:lnTo>
                    <a:close/>
                    <a:moveTo>
                      <a:pt x="722" y="751"/>
                    </a:moveTo>
                    <a:lnTo>
                      <a:pt x="677" y="758"/>
                    </a:lnTo>
                    <a:lnTo>
                      <a:pt x="644" y="706"/>
                    </a:lnTo>
                    <a:lnTo>
                      <a:pt x="658" y="670"/>
                    </a:lnTo>
                    <a:lnTo>
                      <a:pt x="722" y="751"/>
                    </a:lnTo>
                    <a:close/>
                    <a:moveTo>
                      <a:pt x="641" y="706"/>
                    </a:moveTo>
                    <a:lnTo>
                      <a:pt x="677" y="760"/>
                    </a:lnTo>
                    <a:lnTo>
                      <a:pt x="573" y="779"/>
                    </a:lnTo>
                    <a:lnTo>
                      <a:pt x="641" y="706"/>
                    </a:lnTo>
                    <a:close/>
                    <a:moveTo>
                      <a:pt x="575" y="779"/>
                    </a:moveTo>
                    <a:lnTo>
                      <a:pt x="677" y="760"/>
                    </a:lnTo>
                    <a:lnTo>
                      <a:pt x="708" y="810"/>
                    </a:lnTo>
                    <a:lnTo>
                      <a:pt x="575" y="779"/>
                    </a:lnTo>
                    <a:close/>
                    <a:moveTo>
                      <a:pt x="710" y="810"/>
                    </a:moveTo>
                    <a:lnTo>
                      <a:pt x="784" y="832"/>
                    </a:lnTo>
                    <a:lnTo>
                      <a:pt x="786" y="900"/>
                    </a:lnTo>
                    <a:lnTo>
                      <a:pt x="710" y="810"/>
                    </a:lnTo>
                    <a:close/>
                    <a:moveTo>
                      <a:pt x="791" y="1069"/>
                    </a:moveTo>
                    <a:lnTo>
                      <a:pt x="786" y="903"/>
                    </a:lnTo>
                    <a:lnTo>
                      <a:pt x="872" y="1003"/>
                    </a:lnTo>
                    <a:lnTo>
                      <a:pt x="791" y="1069"/>
                    </a:lnTo>
                    <a:close/>
                    <a:moveTo>
                      <a:pt x="872" y="1003"/>
                    </a:moveTo>
                    <a:lnTo>
                      <a:pt x="884" y="1067"/>
                    </a:lnTo>
                    <a:lnTo>
                      <a:pt x="793" y="1069"/>
                    </a:lnTo>
                    <a:lnTo>
                      <a:pt x="872" y="1003"/>
                    </a:lnTo>
                    <a:close/>
                    <a:moveTo>
                      <a:pt x="884" y="1067"/>
                    </a:moveTo>
                    <a:lnTo>
                      <a:pt x="893" y="1117"/>
                    </a:lnTo>
                    <a:lnTo>
                      <a:pt x="793" y="1071"/>
                    </a:lnTo>
                    <a:lnTo>
                      <a:pt x="884" y="1067"/>
                    </a:lnTo>
                    <a:close/>
                    <a:moveTo>
                      <a:pt x="793" y="1071"/>
                    </a:moveTo>
                    <a:lnTo>
                      <a:pt x="893" y="1119"/>
                    </a:lnTo>
                    <a:lnTo>
                      <a:pt x="905" y="1183"/>
                    </a:lnTo>
                    <a:lnTo>
                      <a:pt x="793" y="1071"/>
                    </a:lnTo>
                    <a:close/>
                    <a:moveTo>
                      <a:pt x="905" y="1183"/>
                    </a:moveTo>
                    <a:lnTo>
                      <a:pt x="893" y="1119"/>
                    </a:lnTo>
                    <a:lnTo>
                      <a:pt x="953" y="1145"/>
                    </a:lnTo>
                    <a:lnTo>
                      <a:pt x="905" y="1183"/>
                    </a:lnTo>
                    <a:close/>
                    <a:moveTo>
                      <a:pt x="905" y="1185"/>
                    </a:moveTo>
                    <a:lnTo>
                      <a:pt x="953" y="1147"/>
                    </a:lnTo>
                    <a:lnTo>
                      <a:pt x="1064" y="1200"/>
                    </a:lnTo>
                    <a:lnTo>
                      <a:pt x="905" y="1185"/>
                    </a:lnTo>
                    <a:close/>
                    <a:moveTo>
                      <a:pt x="953" y="1145"/>
                    </a:moveTo>
                    <a:lnTo>
                      <a:pt x="1055" y="1062"/>
                    </a:lnTo>
                    <a:lnTo>
                      <a:pt x="1067" y="1200"/>
                    </a:lnTo>
                    <a:lnTo>
                      <a:pt x="953" y="1145"/>
                    </a:lnTo>
                    <a:close/>
                    <a:moveTo>
                      <a:pt x="1067" y="1197"/>
                    </a:moveTo>
                    <a:lnTo>
                      <a:pt x="1057" y="1062"/>
                    </a:lnTo>
                    <a:lnTo>
                      <a:pt x="1169" y="1064"/>
                    </a:lnTo>
                    <a:lnTo>
                      <a:pt x="1067" y="1197"/>
                    </a:lnTo>
                    <a:close/>
                    <a:moveTo>
                      <a:pt x="1171" y="1062"/>
                    </a:moveTo>
                    <a:lnTo>
                      <a:pt x="1209" y="1010"/>
                    </a:lnTo>
                    <a:lnTo>
                      <a:pt x="1247" y="1064"/>
                    </a:lnTo>
                    <a:lnTo>
                      <a:pt x="1171" y="1062"/>
                    </a:lnTo>
                    <a:close/>
                    <a:moveTo>
                      <a:pt x="1249" y="1064"/>
                    </a:moveTo>
                    <a:lnTo>
                      <a:pt x="1211" y="1010"/>
                    </a:lnTo>
                    <a:lnTo>
                      <a:pt x="1359" y="1067"/>
                    </a:lnTo>
                    <a:lnTo>
                      <a:pt x="1249" y="1064"/>
                    </a:lnTo>
                    <a:close/>
                    <a:moveTo>
                      <a:pt x="1361" y="1067"/>
                    </a:moveTo>
                    <a:lnTo>
                      <a:pt x="1314" y="1162"/>
                    </a:lnTo>
                    <a:lnTo>
                      <a:pt x="1249" y="1064"/>
                    </a:lnTo>
                    <a:lnTo>
                      <a:pt x="1361" y="1067"/>
                    </a:lnTo>
                    <a:close/>
                    <a:moveTo>
                      <a:pt x="1361" y="1067"/>
                    </a:moveTo>
                    <a:lnTo>
                      <a:pt x="1432" y="1219"/>
                    </a:lnTo>
                    <a:lnTo>
                      <a:pt x="1316" y="1162"/>
                    </a:lnTo>
                    <a:lnTo>
                      <a:pt x="1361" y="1067"/>
                    </a:lnTo>
                    <a:close/>
                    <a:moveTo>
                      <a:pt x="1297" y="1330"/>
                    </a:moveTo>
                    <a:lnTo>
                      <a:pt x="1314" y="1164"/>
                    </a:lnTo>
                    <a:lnTo>
                      <a:pt x="1463" y="1283"/>
                    </a:lnTo>
                    <a:lnTo>
                      <a:pt x="1297" y="1330"/>
                    </a:lnTo>
                    <a:close/>
                    <a:moveTo>
                      <a:pt x="1466" y="1285"/>
                    </a:moveTo>
                    <a:lnTo>
                      <a:pt x="1520" y="1314"/>
                    </a:lnTo>
                    <a:lnTo>
                      <a:pt x="1511" y="1337"/>
                    </a:lnTo>
                    <a:lnTo>
                      <a:pt x="1466" y="1285"/>
                    </a:lnTo>
                    <a:close/>
                    <a:moveTo>
                      <a:pt x="1523" y="1352"/>
                    </a:moveTo>
                    <a:lnTo>
                      <a:pt x="1494" y="1371"/>
                    </a:lnTo>
                    <a:lnTo>
                      <a:pt x="1511" y="1340"/>
                    </a:lnTo>
                    <a:lnTo>
                      <a:pt x="1523" y="1352"/>
                    </a:lnTo>
                    <a:close/>
                    <a:moveTo>
                      <a:pt x="1591" y="1432"/>
                    </a:moveTo>
                    <a:lnTo>
                      <a:pt x="1644" y="1459"/>
                    </a:lnTo>
                    <a:lnTo>
                      <a:pt x="1599" y="1532"/>
                    </a:lnTo>
                    <a:lnTo>
                      <a:pt x="1591" y="1432"/>
                    </a:lnTo>
                    <a:close/>
                    <a:moveTo>
                      <a:pt x="1601" y="1537"/>
                    </a:moveTo>
                    <a:lnTo>
                      <a:pt x="1648" y="1565"/>
                    </a:lnTo>
                    <a:lnTo>
                      <a:pt x="1648" y="1611"/>
                    </a:lnTo>
                    <a:lnTo>
                      <a:pt x="1601" y="1537"/>
                    </a:lnTo>
                    <a:close/>
                    <a:moveTo>
                      <a:pt x="1651" y="1613"/>
                    </a:moveTo>
                    <a:lnTo>
                      <a:pt x="1736" y="1625"/>
                    </a:lnTo>
                    <a:lnTo>
                      <a:pt x="1665" y="1770"/>
                    </a:lnTo>
                    <a:lnTo>
                      <a:pt x="1651" y="1613"/>
                    </a:lnTo>
                    <a:close/>
                    <a:moveTo>
                      <a:pt x="1668" y="1770"/>
                    </a:moveTo>
                    <a:lnTo>
                      <a:pt x="1739" y="1625"/>
                    </a:lnTo>
                    <a:lnTo>
                      <a:pt x="1803" y="1639"/>
                    </a:lnTo>
                    <a:lnTo>
                      <a:pt x="1668" y="1770"/>
                    </a:lnTo>
                    <a:close/>
                    <a:moveTo>
                      <a:pt x="1803" y="1637"/>
                    </a:moveTo>
                    <a:lnTo>
                      <a:pt x="1739" y="1625"/>
                    </a:lnTo>
                    <a:lnTo>
                      <a:pt x="1884" y="1561"/>
                    </a:lnTo>
                    <a:lnTo>
                      <a:pt x="1803" y="1637"/>
                    </a:lnTo>
                    <a:close/>
                    <a:moveTo>
                      <a:pt x="1886" y="1561"/>
                    </a:moveTo>
                    <a:lnTo>
                      <a:pt x="1919" y="1660"/>
                    </a:lnTo>
                    <a:lnTo>
                      <a:pt x="1805" y="1637"/>
                    </a:lnTo>
                    <a:lnTo>
                      <a:pt x="1886" y="1561"/>
                    </a:lnTo>
                    <a:close/>
                    <a:moveTo>
                      <a:pt x="1886" y="1561"/>
                    </a:moveTo>
                    <a:lnTo>
                      <a:pt x="2043" y="1618"/>
                    </a:lnTo>
                    <a:lnTo>
                      <a:pt x="1922" y="1660"/>
                    </a:lnTo>
                    <a:lnTo>
                      <a:pt x="1886" y="1561"/>
                    </a:lnTo>
                    <a:close/>
                    <a:moveTo>
                      <a:pt x="1922" y="1660"/>
                    </a:moveTo>
                    <a:lnTo>
                      <a:pt x="2112" y="1641"/>
                    </a:lnTo>
                    <a:lnTo>
                      <a:pt x="2029" y="1791"/>
                    </a:lnTo>
                    <a:lnTo>
                      <a:pt x="1922" y="1660"/>
                    </a:lnTo>
                    <a:close/>
                    <a:moveTo>
                      <a:pt x="2114" y="1641"/>
                    </a:moveTo>
                    <a:lnTo>
                      <a:pt x="2173" y="1622"/>
                    </a:lnTo>
                    <a:lnTo>
                      <a:pt x="2183" y="1646"/>
                    </a:lnTo>
                    <a:lnTo>
                      <a:pt x="2114" y="1641"/>
                    </a:lnTo>
                    <a:close/>
                    <a:moveTo>
                      <a:pt x="2202" y="1649"/>
                    </a:moveTo>
                    <a:lnTo>
                      <a:pt x="2197" y="1679"/>
                    </a:lnTo>
                    <a:lnTo>
                      <a:pt x="2183" y="1646"/>
                    </a:lnTo>
                    <a:lnTo>
                      <a:pt x="2202" y="1649"/>
                    </a:lnTo>
                    <a:close/>
                    <a:moveTo>
                      <a:pt x="2340" y="1615"/>
                    </a:moveTo>
                    <a:lnTo>
                      <a:pt x="2361" y="1637"/>
                    </a:lnTo>
                    <a:lnTo>
                      <a:pt x="2309" y="1656"/>
                    </a:lnTo>
                    <a:lnTo>
                      <a:pt x="2340" y="1615"/>
                    </a:lnTo>
                    <a:close/>
                    <a:moveTo>
                      <a:pt x="2363" y="1639"/>
                    </a:moveTo>
                    <a:lnTo>
                      <a:pt x="2385" y="1720"/>
                    </a:lnTo>
                    <a:lnTo>
                      <a:pt x="2309" y="1656"/>
                    </a:lnTo>
                    <a:lnTo>
                      <a:pt x="2363" y="163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99" name="Freeform 3284">
                <a:extLst>
                  <a:ext uri="{FF2B5EF4-FFF2-40B4-BE49-F238E27FC236}">
                    <a16:creationId xmlns:a16="http://schemas.microsoft.com/office/drawing/2014/main" id="{F79C0A02-0952-29CE-5EC4-742544E68064}"/>
                  </a:ext>
                </a:extLst>
              </p:cNvPr>
              <p:cNvSpPr>
                <a:spLocks/>
              </p:cNvSpPr>
              <p:nvPr/>
            </p:nvSpPr>
            <p:spPr bwMode="auto">
              <a:xfrm>
                <a:off x="6975035" y="-347780"/>
                <a:ext cx="46900" cy="52417"/>
              </a:xfrm>
              <a:custGeom>
                <a:avLst/>
                <a:gdLst>
                  <a:gd name="T0" fmla="*/ 6 w 7"/>
                  <a:gd name="T1" fmla="*/ 6 h 8"/>
                  <a:gd name="T2" fmla="*/ 1 w 7"/>
                  <a:gd name="T3" fmla="*/ 7 h 8"/>
                  <a:gd name="T4" fmla="*/ 1 w 7"/>
                  <a:gd name="T5" fmla="*/ 2 h 8"/>
                  <a:gd name="T6" fmla="*/ 6 w 7"/>
                  <a:gd name="T7" fmla="*/ 2 h 8"/>
                  <a:gd name="T8" fmla="*/ 6 w 7"/>
                  <a:gd name="T9" fmla="*/ 6 h 8"/>
                </a:gdLst>
                <a:ahLst/>
                <a:cxnLst>
                  <a:cxn ang="0">
                    <a:pos x="T0" y="T1"/>
                  </a:cxn>
                  <a:cxn ang="0">
                    <a:pos x="T2" y="T3"/>
                  </a:cxn>
                  <a:cxn ang="0">
                    <a:pos x="T4" y="T5"/>
                  </a:cxn>
                  <a:cxn ang="0">
                    <a:pos x="T6" y="T7"/>
                  </a:cxn>
                  <a:cxn ang="0">
                    <a:pos x="T8" y="T9"/>
                  </a:cxn>
                </a:cxnLst>
                <a:rect l="0" t="0" r="r" b="b"/>
                <a:pathLst>
                  <a:path w="7" h="8">
                    <a:moveTo>
                      <a:pt x="6" y="6"/>
                    </a:moveTo>
                    <a:cubicBezTo>
                      <a:pt x="5" y="8"/>
                      <a:pt x="3" y="8"/>
                      <a:pt x="1" y="7"/>
                    </a:cubicBezTo>
                    <a:cubicBezTo>
                      <a:pt x="0" y="5"/>
                      <a:pt x="0" y="3"/>
                      <a:pt x="1" y="2"/>
                    </a:cubicBezTo>
                    <a:cubicBezTo>
                      <a:pt x="2" y="0"/>
                      <a:pt x="4" y="0"/>
                      <a:pt x="6" y="2"/>
                    </a:cubicBezTo>
                    <a:cubicBezTo>
                      <a:pt x="7" y="3"/>
                      <a:pt x="7" y="5"/>
                      <a:pt x="6"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00" name="Freeform 3285">
                <a:extLst>
                  <a:ext uri="{FF2B5EF4-FFF2-40B4-BE49-F238E27FC236}">
                    <a16:creationId xmlns:a16="http://schemas.microsoft.com/office/drawing/2014/main" id="{27EBE6C9-9901-2B37-BF7D-A8D9EB215610}"/>
                  </a:ext>
                </a:extLst>
              </p:cNvPr>
              <p:cNvSpPr>
                <a:spLocks/>
              </p:cNvSpPr>
              <p:nvPr/>
            </p:nvSpPr>
            <p:spPr bwMode="auto">
              <a:xfrm>
                <a:off x="6563972" y="19142"/>
                <a:ext cx="44141" cy="46900"/>
              </a:xfrm>
              <a:custGeom>
                <a:avLst/>
                <a:gdLst>
                  <a:gd name="T0" fmla="*/ 6 w 7"/>
                  <a:gd name="T1" fmla="*/ 6 h 7"/>
                  <a:gd name="T2" fmla="*/ 1 w 7"/>
                  <a:gd name="T3" fmla="*/ 6 h 7"/>
                  <a:gd name="T4" fmla="*/ 1 w 7"/>
                  <a:gd name="T5" fmla="*/ 1 h 7"/>
                  <a:gd name="T6" fmla="*/ 6 w 7"/>
                  <a:gd name="T7" fmla="*/ 1 h 7"/>
                  <a:gd name="T8" fmla="*/ 6 w 7"/>
                  <a:gd name="T9" fmla="*/ 6 h 7"/>
                </a:gdLst>
                <a:ahLst/>
                <a:cxnLst>
                  <a:cxn ang="0">
                    <a:pos x="T0" y="T1"/>
                  </a:cxn>
                  <a:cxn ang="0">
                    <a:pos x="T2" y="T3"/>
                  </a:cxn>
                  <a:cxn ang="0">
                    <a:pos x="T4" y="T5"/>
                  </a:cxn>
                  <a:cxn ang="0">
                    <a:pos x="T6" y="T7"/>
                  </a:cxn>
                  <a:cxn ang="0">
                    <a:pos x="T8" y="T9"/>
                  </a:cxn>
                </a:cxnLst>
                <a:rect l="0" t="0" r="r" b="b"/>
                <a:pathLst>
                  <a:path w="7" h="7">
                    <a:moveTo>
                      <a:pt x="6" y="6"/>
                    </a:moveTo>
                    <a:cubicBezTo>
                      <a:pt x="5" y="7"/>
                      <a:pt x="3" y="7"/>
                      <a:pt x="1" y="6"/>
                    </a:cubicBezTo>
                    <a:cubicBezTo>
                      <a:pt x="0" y="5"/>
                      <a:pt x="0" y="3"/>
                      <a:pt x="1" y="1"/>
                    </a:cubicBezTo>
                    <a:cubicBezTo>
                      <a:pt x="2" y="0"/>
                      <a:pt x="4" y="0"/>
                      <a:pt x="6" y="1"/>
                    </a:cubicBezTo>
                    <a:cubicBezTo>
                      <a:pt x="7" y="2"/>
                      <a:pt x="7" y="4"/>
                      <a:pt x="6"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01" name="Freeform 3286">
                <a:extLst>
                  <a:ext uri="{FF2B5EF4-FFF2-40B4-BE49-F238E27FC236}">
                    <a16:creationId xmlns:a16="http://schemas.microsoft.com/office/drawing/2014/main" id="{C3486CAB-9453-48E6-313D-4AE31E0BB4C8}"/>
                  </a:ext>
                </a:extLst>
              </p:cNvPr>
              <p:cNvSpPr>
                <a:spLocks/>
              </p:cNvSpPr>
              <p:nvPr/>
            </p:nvSpPr>
            <p:spPr bwMode="auto">
              <a:xfrm>
                <a:off x="7664737" y="-289845"/>
                <a:ext cx="52417" cy="46900"/>
              </a:xfrm>
              <a:custGeom>
                <a:avLst/>
                <a:gdLst>
                  <a:gd name="T0" fmla="*/ 6 w 8"/>
                  <a:gd name="T1" fmla="*/ 6 h 7"/>
                  <a:gd name="T2" fmla="*/ 2 w 8"/>
                  <a:gd name="T3" fmla="*/ 6 h 7"/>
                  <a:gd name="T4" fmla="*/ 1 w 8"/>
                  <a:gd name="T5" fmla="*/ 1 h 7"/>
                  <a:gd name="T6" fmla="*/ 6 w 8"/>
                  <a:gd name="T7" fmla="*/ 1 h 7"/>
                  <a:gd name="T8" fmla="*/ 6 w 8"/>
                  <a:gd name="T9" fmla="*/ 6 h 7"/>
                </a:gdLst>
                <a:ahLst/>
                <a:cxnLst>
                  <a:cxn ang="0">
                    <a:pos x="T0" y="T1"/>
                  </a:cxn>
                  <a:cxn ang="0">
                    <a:pos x="T2" y="T3"/>
                  </a:cxn>
                  <a:cxn ang="0">
                    <a:pos x="T4" y="T5"/>
                  </a:cxn>
                  <a:cxn ang="0">
                    <a:pos x="T6" y="T7"/>
                  </a:cxn>
                  <a:cxn ang="0">
                    <a:pos x="T8" y="T9"/>
                  </a:cxn>
                </a:cxnLst>
                <a:rect l="0" t="0" r="r" b="b"/>
                <a:pathLst>
                  <a:path w="8" h="7">
                    <a:moveTo>
                      <a:pt x="6" y="6"/>
                    </a:moveTo>
                    <a:cubicBezTo>
                      <a:pt x="5" y="7"/>
                      <a:pt x="3" y="7"/>
                      <a:pt x="2" y="6"/>
                    </a:cubicBezTo>
                    <a:cubicBezTo>
                      <a:pt x="0" y="5"/>
                      <a:pt x="0" y="3"/>
                      <a:pt x="1" y="1"/>
                    </a:cubicBezTo>
                    <a:cubicBezTo>
                      <a:pt x="3" y="0"/>
                      <a:pt x="5" y="0"/>
                      <a:pt x="6" y="1"/>
                    </a:cubicBezTo>
                    <a:cubicBezTo>
                      <a:pt x="8" y="2"/>
                      <a:pt x="8" y="4"/>
                      <a:pt x="6"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02" name="Freeform 3287">
                <a:extLst>
                  <a:ext uri="{FF2B5EF4-FFF2-40B4-BE49-F238E27FC236}">
                    <a16:creationId xmlns:a16="http://schemas.microsoft.com/office/drawing/2014/main" id="{4A097B33-D5E0-2EA8-FAE9-ACA261E81F13}"/>
                  </a:ext>
                </a:extLst>
              </p:cNvPr>
              <p:cNvSpPr>
                <a:spLocks/>
              </p:cNvSpPr>
              <p:nvPr/>
            </p:nvSpPr>
            <p:spPr bwMode="auto">
              <a:xfrm>
                <a:off x="6997105" y="-648490"/>
                <a:ext cx="38623" cy="38623"/>
              </a:xfrm>
              <a:custGeom>
                <a:avLst/>
                <a:gdLst>
                  <a:gd name="T0" fmla="*/ 5 w 6"/>
                  <a:gd name="T1" fmla="*/ 5 h 6"/>
                  <a:gd name="T2" fmla="*/ 2 w 6"/>
                  <a:gd name="T3" fmla="*/ 5 h 6"/>
                  <a:gd name="T4" fmla="*/ 1 w 6"/>
                  <a:gd name="T5" fmla="*/ 1 h 6"/>
                  <a:gd name="T6" fmla="*/ 5 w 6"/>
                  <a:gd name="T7" fmla="*/ 1 h 6"/>
                  <a:gd name="T8" fmla="*/ 5 w 6"/>
                  <a:gd name="T9" fmla="*/ 5 h 6"/>
                </a:gdLst>
                <a:ahLst/>
                <a:cxnLst>
                  <a:cxn ang="0">
                    <a:pos x="T0" y="T1"/>
                  </a:cxn>
                  <a:cxn ang="0">
                    <a:pos x="T2" y="T3"/>
                  </a:cxn>
                  <a:cxn ang="0">
                    <a:pos x="T4" y="T5"/>
                  </a:cxn>
                  <a:cxn ang="0">
                    <a:pos x="T6" y="T7"/>
                  </a:cxn>
                  <a:cxn ang="0">
                    <a:pos x="T8" y="T9"/>
                  </a:cxn>
                </a:cxnLst>
                <a:rect l="0" t="0" r="r" b="b"/>
                <a:pathLst>
                  <a:path w="6" h="6">
                    <a:moveTo>
                      <a:pt x="5" y="5"/>
                    </a:moveTo>
                    <a:cubicBezTo>
                      <a:pt x="4" y="6"/>
                      <a:pt x="3" y="6"/>
                      <a:pt x="2" y="5"/>
                    </a:cubicBezTo>
                    <a:cubicBezTo>
                      <a:pt x="1" y="4"/>
                      <a:pt x="0" y="3"/>
                      <a:pt x="1" y="1"/>
                    </a:cubicBezTo>
                    <a:cubicBezTo>
                      <a:pt x="2" y="0"/>
                      <a:pt x="4" y="0"/>
                      <a:pt x="5" y="1"/>
                    </a:cubicBezTo>
                    <a:cubicBezTo>
                      <a:pt x="6" y="2"/>
                      <a:pt x="6" y="4"/>
                      <a:pt x="5"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03" name="Freeform 3288">
                <a:extLst>
                  <a:ext uri="{FF2B5EF4-FFF2-40B4-BE49-F238E27FC236}">
                    <a16:creationId xmlns:a16="http://schemas.microsoft.com/office/drawing/2014/main" id="{25982949-8020-5FCE-C421-CBDAA4287815}"/>
                  </a:ext>
                </a:extLst>
              </p:cNvPr>
              <p:cNvSpPr>
                <a:spLocks/>
              </p:cNvSpPr>
              <p:nvPr/>
            </p:nvSpPr>
            <p:spPr bwMode="auto">
              <a:xfrm>
                <a:off x="7546108" y="-734013"/>
                <a:ext cx="38623" cy="38623"/>
              </a:xfrm>
              <a:custGeom>
                <a:avLst/>
                <a:gdLst>
                  <a:gd name="T0" fmla="*/ 5 w 6"/>
                  <a:gd name="T1" fmla="*/ 4 h 6"/>
                  <a:gd name="T2" fmla="*/ 1 w 6"/>
                  <a:gd name="T3" fmla="*/ 5 h 6"/>
                  <a:gd name="T4" fmla="*/ 1 w 6"/>
                  <a:gd name="T5" fmla="*/ 1 h 6"/>
                  <a:gd name="T6" fmla="*/ 5 w 6"/>
                  <a:gd name="T7" fmla="*/ 1 h 6"/>
                  <a:gd name="T8" fmla="*/ 5 w 6"/>
                  <a:gd name="T9" fmla="*/ 4 h 6"/>
                </a:gdLst>
                <a:ahLst/>
                <a:cxnLst>
                  <a:cxn ang="0">
                    <a:pos x="T0" y="T1"/>
                  </a:cxn>
                  <a:cxn ang="0">
                    <a:pos x="T2" y="T3"/>
                  </a:cxn>
                  <a:cxn ang="0">
                    <a:pos x="T4" y="T5"/>
                  </a:cxn>
                  <a:cxn ang="0">
                    <a:pos x="T6" y="T7"/>
                  </a:cxn>
                  <a:cxn ang="0">
                    <a:pos x="T8" y="T9"/>
                  </a:cxn>
                </a:cxnLst>
                <a:rect l="0" t="0" r="r" b="b"/>
                <a:pathLst>
                  <a:path w="6" h="6">
                    <a:moveTo>
                      <a:pt x="5" y="4"/>
                    </a:moveTo>
                    <a:cubicBezTo>
                      <a:pt x="4" y="6"/>
                      <a:pt x="2" y="6"/>
                      <a:pt x="1" y="5"/>
                    </a:cubicBezTo>
                    <a:cubicBezTo>
                      <a:pt x="0" y="4"/>
                      <a:pt x="0" y="2"/>
                      <a:pt x="1" y="1"/>
                    </a:cubicBezTo>
                    <a:cubicBezTo>
                      <a:pt x="2" y="0"/>
                      <a:pt x="4" y="0"/>
                      <a:pt x="5" y="1"/>
                    </a:cubicBezTo>
                    <a:cubicBezTo>
                      <a:pt x="6" y="2"/>
                      <a:pt x="6" y="3"/>
                      <a:pt x="5"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04" name="Freeform 3289">
                <a:extLst>
                  <a:ext uri="{FF2B5EF4-FFF2-40B4-BE49-F238E27FC236}">
                    <a16:creationId xmlns:a16="http://schemas.microsoft.com/office/drawing/2014/main" id="{046F7685-3EA8-32AE-1566-42AECF7D1C41}"/>
                  </a:ext>
                </a:extLst>
              </p:cNvPr>
              <p:cNvSpPr>
                <a:spLocks/>
              </p:cNvSpPr>
              <p:nvPr/>
            </p:nvSpPr>
            <p:spPr bwMode="auto">
              <a:xfrm>
                <a:off x="6379132" y="-538138"/>
                <a:ext cx="41382" cy="33106"/>
              </a:xfrm>
              <a:custGeom>
                <a:avLst/>
                <a:gdLst>
                  <a:gd name="T0" fmla="*/ 5 w 6"/>
                  <a:gd name="T1" fmla="*/ 4 h 5"/>
                  <a:gd name="T2" fmla="*/ 1 w 6"/>
                  <a:gd name="T3" fmla="*/ 5 h 5"/>
                  <a:gd name="T4" fmla="*/ 1 w 6"/>
                  <a:gd name="T5" fmla="*/ 1 h 5"/>
                  <a:gd name="T6" fmla="*/ 4 w 6"/>
                  <a:gd name="T7" fmla="*/ 1 h 5"/>
                  <a:gd name="T8" fmla="*/ 5 w 6"/>
                  <a:gd name="T9" fmla="*/ 4 h 5"/>
                </a:gdLst>
                <a:ahLst/>
                <a:cxnLst>
                  <a:cxn ang="0">
                    <a:pos x="T0" y="T1"/>
                  </a:cxn>
                  <a:cxn ang="0">
                    <a:pos x="T2" y="T3"/>
                  </a:cxn>
                  <a:cxn ang="0">
                    <a:pos x="T4" y="T5"/>
                  </a:cxn>
                  <a:cxn ang="0">
                    <a:pos x="T6" y="T7"/>
                  </a:cxn>
                  <a:cxn ang="0">
                    <a:pos x="T8" y="T9"/>
                  </a:cxn>
                </a:cxnLst>
                <a:rect l="0" t="0" r="r" b="b"/>
                <a:pathLst>
                  <a:path w="6" h="5">
                    <a:moveTo>
                      <a:pt x="5" y="4"/>
                    </a:moveTo>
                    <a:cubicBezTo>
                      <a:pt x="4" y="5"/>
                      <a:pt x="2" y="5"/>
                      <a:pt x="1" y="5"/>
                    </a:cubicBezTo>
                    <a:cubicBezTo>
                      <a:pt x="0" y="4"/>
                      <a:pt x="0" y="2"/>
                      <a:pt x="1" y="1"/>
                    </a:cubicBezTo>
                    <a:cubicBezTo>
                      <a:pt x="2" y="0"/>
                      <a:pt x="3" y="0"/>
                      <a:pt x="4" y="1"/>
                    </a:cubicBezTo>
                    <a:cubicBezTo>
                      <a:pt x="6" y="1"/>
                      <a:pt x="6" y="3"/>
                      <a:pt x="5"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05" name="Freeform 3290">
                <a:extLst>
                  <a:ext uri="{FF2B5EF4-FFF2-40B4-BE49-F238E27FC236}">
                    <a16:creationId xmlns:a16="http://schemas.microsoft.com/office/drawing/2014/main" id="{2609515D-8797-4266-CD9A-07C64129B887}"/>
                  </a:ext>
                </a:extLst>
              </p:cNvPr>
              <p:cNvSpPr>
                <a:spLocks/>
              </p:cNvSpPr>
              <p:nvPr/>
            </p:nvSpPr>
            <p:spPr bwMode="auto">
              <a:xfrm>
                <a:off x="6641219" y="-413991"/>
                <a:ext cx="41382" cy="38623"/>
              </a:xfrm>
              <a:custGeom>
                <a:avLst/>
                <a:gdLst>
                  <a:gd name="T0" fmla="*/ 5 w 6"/>
                  <a:gd name="T1" fmla="*/ 4 h 6"/>
                  <a:gd name="T2" fmla="*/ 1 w 6"/>
                  <a:gd name="T3" fmla="*/ 5 h 6"/>
                  <a:gd name="T4" fmla="*/ 1 w 6"/>
                  <a:gd name="T5" fmla="*/ 1 h 6"/>
                  <a:gd name="T6" fmla="*/ 5 w 6"/>
                  <a:gd name="T7" fmla="*/ 1 h 6"/>
                  <a:gd name="T8" fmla="*/ 5 w 6"/>
                  <a:gd name="T9" fmla="*/ 4 h 6"/>
                </a:gdLst>
                <a:ahLst/>
                <a:cxnLst>
                  <a:cxn ang="0">
                    <a:pos x="T0" y="T1"/>
                  </a:cxn>
                  <a:cxn ang="0">
                    <a:pos x="T2" y="T3"/>
                  </a:cxn>
                  <a:cxn ang="0">
                    <a:pos x="T4" y="T5"/>
                  </a:cxn>
                  <a:cxn ang="0">
                    <a:pos x="T6" y="T7"/>
                  </a:cxn>
                  <a:cxn ang="0">
                    <a:pos x="T8" y="T9"/>
                  </a:cxn>
                </a:cxnLst>
                <a:rect l="0" t="0" r="r" b="b"/>
                <a:pathLst>
                  <a:path w="6" h="6">
                    <a:moveTo>
                      <a:pt x="5" y="4"/>
                    </a:moveTo>
                    <a:cubicBezTo>
                      <a:pt x="4" y="5"/>
                      <a:pt x="2" y="6"/>
                      <a:pt x="1" y="5"/>
                    </a:cubicBezTo>
                    <a:cubicBezTo>
                      <a:pt x="0" y="4"/>
                      <a:pt x="0" y="2"/>
                      <a:pt x="1" y="1"/>
                    </a:cubicBezTo>
                    <a:cubicBezTo>
                      <a:pt x="2" y="0"/>
                      <a:pt x="4" y="0"/>
                      <a:pt x="5" y="1"/>
                    </a:cubicBezTo>
                    <a:cubicBezTo>
                      <a:pt x="6" y="1"/>
                      <a:pt x="6" y="3"/>
                      <a:pt x="5"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06" name="Freeform 3291">
                <a:extLst>
                  <a:ext uri="{FF2B5EF4-FFF2-40B4-BE49-F238E27FC236}">
                    <a16:creationId xmlns:a16="http://schemas.microsoft.com/office/drawing/2014/main" id="{048E3E81-AAE8-342E-0364-D1DF2971B9C0}"/>
                  </a:ext>
                </a:extLst>
              </p:cNvPr>
              <p:cNvSpPr>
                <a:spLocks/>
              </p:cNvSpPr>
              <p:nvPr/>
            </p:nvSpPr>
            <p:spPr bwMode="auto">
              <a:xfrm>
                <a:off x="8089594" y="5348"/>
                <a:ext cx="38623" cy="38623"/>
              </a:xfrm>
              <a:custGeom>
                <a:avLst/>
                <a:gdLst>
                  <a:gd name="T0" fmla="*/ 5 w 6"/>
                  <a:gd name="T1" fmla="*/ 5 h 6"/>
                  <a:gd name="T2" fmla="*/ 1 w 6"/>
                  <a:gd name="T3" fmla="*/ 5 h 6"/>
                  <a:gd name="T4" fmla="*/ 1 w 6"/>
                  <a:gd name="T5" fmla="*/ 2 h 6"/>
                  <a:gd name="T6" fmla="*/ 5 w 6"/>
                  <a:gd name="T7" fmla="*/ 1 h 6"/>
                  <a:gd name="T8" fmla="*/ 5 w 6"/>
                  <a:gd name="T9" fmla="*/ 5 h 6"/>
                </a:gdLst>
                <a:ahLst/>
                <a:cxnLst>
                  <a:cxn ang="0">
                    <a:pos x="T0" y="T1"/>
                  </a:cxn>
                  <a:cxn ang="0">
                    <a:pos x="T2" y="T3"/>
                  </a:cxn>
                  <a:cxn ang="0">
                    <a:pos x="T4" y="T5"/>
                  </a:cxn>
                  <a:cxn ang="0">
                    <a:pos x="T6" y="T7"/>
                  </a:cxn>
                  <a:cxn ang="0">
                    <a:pos x="T8" y="T9"/>
                  </a:cxn>
                </a:cxnLst>
                <a:rect l="0" t="0" r="r" b="b"/>
                <a:pathLst>
                  <a:path w="6" h="6">
                    <a:moveTo>
                      <a:pt x="5" y="5"/>
                    </a:moveTo>
                    <a:cubicBezTo>
                      <a:pt x="4" y="6"/>
                      <a:pt x="3" y="6"/>
                      <a:pt x="1" y="5"/>
                    </a:cubicBezTo>
                    <a:cubicBezTo>
                      <a:pt x="0" y="4"/>
                      <a:pt x="0" y="3"/>
                      <a:pt x="1" y="2"/>
                    </a:cubicBezTo>
                    <a:cubicBezTo>
                      <a:pt x="2" y="0"/>
                      <a:pt x="4" y="0"/>
                      <a:pt x="5" y="1"/>
                    </a:cubicBezTo>
                    <a:cubicBezTo>
                      <a:pt x="6" y="2"/>
                      <a:pt x="6" y="4"/>
                      <a:pt x="5"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07" name="Freeform 3292">
                <a:extLst>
                  <a:ext uri="{FF2B5EF4-FFF2-40B4-BE49-F238E27FC236}">
                    <a16:creationId xmlns:a16="http://schemas.microsoft.com/office/drawing/2014/main" id="{3D89631E-1026-13BA-9432-70BFEEB2F329}"/>
                  </a:ext>
                </a:extLst>
              </p:cNvPr>
              <p:cNvSpPr>
                <a:spLocks/>
              </p:cNvSpPr>
              <p:nvPr/>
            </p:nvSpPr>
            <p:spPr bwMode="auto">
              <a:xfrm>
                <a:off x="8437204" y="-281568"/>
                <a:ext cx="38623" cy="38623"/>
              </a:xfrm>
              <a:custGeom>
                <a:avLst/>
                <a:gdLst>
                  <a:gd name="T0" fmla="*/ 5 w 6"/>
                  <a:gd name="T1" fmla="*/ 5 h 6"/>
                  <a:gd name="T2" fmla="*/ 1 w 6"/>
                  <a:gd name="T3" fmla="*/ 5 h 6"/>
                  <a:gd name="T4" fmla="*/ 1 w 6"/>
                  <a:gd name="T5" fmla="*/ 2 h 6"/>
                  <a:gd name="T6" fmla="*/ 5 w 6"/>
                  <a:gd name="T7" fmla="*/ 1 h 6"/>
                  <a:gd name="T8" fmla="*/ 5 w 6"/>
                  <a:gd name="T9" fmla="*/ 5 h 6"/>
                </a:gdLst>
                <a:ahLst/>
                <a:cxnLst>
                  <a:cxn ang="0">
                    <a:pos x="T0" y="T1"/>
                  </a:cxn>
                  <a:cxn ang="0">
                    <a:pos x="T2" y="T3"/>
                  </a:cxn>
                  <a:cxn ang="0">
                    <a:pos x="T4" y="T5"/>
                  </a:cxn>
                  <a:cxn ang="0">
                    <a:pos x="T6" y="T7"/>
                  </a:cxn>
                  <a:cxn ang="0">
                    <a:pos x="T8" y="T9"/>
                  </a:cxn>
                </a:cxnLst>
                <a:rect l="0" t="0" r="r" b="b"/>
                <a:pathLst>
                  <a:path w="6" h="6">
                    <a:moveTo>
                      <a:pt x="5" y="5"/>
                    </a:moveTo>
                    <a:cubicBezTo>
                      <a:pt x="4" y="6"/>
                      <a:pt x="2" y="6"/>
                      <a:pt x="1" y="5"/>
                    </a:cubicBezTo>
                    <a:cubicBezTo>
                      <a:pt x="0" y="4"/>
                      <a:pt x="0" y="3"/>
                      <a:pt x="1" y="2"/>
                    </a:cubicBezTo>
                    <a:cubicBezTo>
                      <a:pt x="2" y="1"/>
                      <a:pt x="3" y="0"/>
                      <a:pt x="5" y="1"/>
                    </a:cubicBezTo>
                    <a:cubicBezTo>
                      <a:pt x="6" y="2"/>
                      <a:pt x="6" y="4"/>
                      <a:pt x="5"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08" name="Freeform 3293">
                <a:extLst>
                  <a:ext uri="{FF2B5EF4-FFF2-40B4-BE49-F238E27FC236}">
                    <a16:creationId xmlns:a16="http://schemas.microsoft.com/office/drawing/2014/main" id="{E4C4EFD0-EA4A-E5DC-BF3B-D411F35F4716}"/>
                  </a:ext>
                </a:extLst>
              </p:cNvPr>
              <p:cNvSpPr>
                <a:spLocks/>
              </p:cNvSpPr>
              <p:nvPr/>
            </p:nvSpPr>
            <p:spPr bwMode="auto">
              <a:xfrm>
                <a:off x="8903443" y="248123"/>
                <a:ext cx="38623" cy="38623"/>
              </a:xfrm>
              <a:custGeom>
                <a:avLst/>
                <a:gdLst>
                  <a:gd name="T0" fmla="*/ 5 w 6"/>
                  <a:gd name="T1" fmla="*/ 5 h 6"/>
                  <a:gd name="T2" fmla="*/ 2 w 6"/>
                  <a:gd name="T3" fmla="*/ 5 h 6"/>
                  <a:gd name="T4" fmla="*/ 1 w 6"/>
                  <a:gd name="T5" fmla="*/ 2 h 6"/>
                  <a:gd name="T6" fmla="*/ 5 w 6"/>
                  <a:gd name="T7" fmla="*/ 1 h 6"/>
                  <a:gd name="T8" fmla="*/ 5 w 6"/>
                  <a:gd name="T9" fmla="*/ 5 h 6"/>
                </a:gdLst>
                <a:ahLst/>
                <a:cxnLst>
                  <a:cxn ang="0">
                    <a:pos x="T0" y="T1"/>
                  </a:cxn>
                  <a:cxn ang="0">
                    <a:pos x="T2" y="T3"/>
                  </a:cxn>
                  <a:cxn ang="0">
                    <a:pos x="T4" y="T5"/>
                  </a:cxn>
                  <a:cxn ang="0">
                    <a:pos x="T6" y="T7"/>
                  </a:cxn>
                  <a:cxn ang="0">
                    <a:pos x="T8" y="T9"/>
                  </a:cxn>
                </a:cxnLst>
                <a:rect l="0" t="0" r="r" b="b"/>
                <a:pathLst>
                  <a:path w="6" h="6">
                    <a:moveTo>
                      <a:pt x="5" y="5"/>
                    </a:moveTo>
                    <a:cubicBezTo>
                      <a:pt x="4" y="6"/>
                      <a:pt x="3" y="6"/>
                      <a:pt x="2" y="5"/>
                    </a:cubicBezTo>
                    <a:cubicBezTo>
                      <a:pt x="1" y="4"/>
                      <a:pt x="0" y="3"/>
                      <a:pt x="1" y="2"/>
                    </a:cubicBezTo>
                    <a:cubicBezTo>
                      <a:pt x="2" y="0"/>
                      <a:pt x="4" y="0"/>
                      <a:pt x="5" y="1"/>
                    </a:cubicBezTo>
                    <a:cubicBezTo>
                      <a:pt x="6" y="2"/>
                      <a:pt x="6" y="4"/>
                      <a:pt x="5"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09" name="Freeform 3294">
                <a:extLst>
                  <a:ext uri="{FF2B5EF4-FFF2-40B4-BE49-F238E27FC236}">
                    <a16:creationId xmlns:a16="http://schemas.microsoft.com/office/drawing/2014/main" id="{E51E87E9-F158-CE6A-8F45-06A6F08E6F65}"/>
                  </a:ext>
                </a:extLst>
              </p:cNvPr>
              <p:cNvSpPr>
                <a:spLocks/>
              </p:cNvSpPr>
              <p:nvPr/>
            </p:nvSpPr>
            <p:spPr bwMode="auto">
              <a:xfrm>
                <a:off x="6569490" y="-957477"/>
                <a:ext cx="38623" cy="38623"/>
              </a:xfrm>
              <a:custGeom>
                <a:avLst/>
                <a:gdLst>
                  <a:gd name="T0" fmla="*/ 5 w 6"/>
                  <a:gd name="T1" fmla="*/ 4 h 6"/>
                  <a:gd name="T2" fmla="*/ 1 w 6"/>
                  <a:gd name="T3" fmla="*/ 5 h 6"/>
                  <a:gd name="T4" fmla="*/ 1 w 6"/>
                  <a:gd name="T5" fmla="*/ 1 h 6"/>
                  <a:gd name="T6" fmla="*/ 4 w 6"/>
                  <a:gd name="T7" fmla="*/ 1 h 6"/>
                  <a:gd name="T8" fmla="*/ 5 w 6"/>
                  <a:gd name="T9" fmla="*/ 4 h 6"/>
                </a:gdLst>
                <a:ahLst/>
                <a:cxnLst>
                  <a:cxn ang="0">
                    <a:pos x="T0" y="T1"/>
                  </a:cxn>
                  <a:cxn ang="0">
                    <a:pos x="T2" y="T3"/>
                  </a:cxn>
                  <a:cxn ang="0">
                    <a:pos x="T4" y="T5"/>
                  </a:cxn>
                  <a:cxn ang="0">
                    <a:pos x="T6" y="T7"/>
                  </a:cxn>
                  <a:cxn ang="0">
                    <a:pos x="T8" y="T9"/>
                  </a:cxn>
                </a:cxnLst>
                <a:rect l="0" t="0" r="r" b="b"/>
                <a:pathLst>
                  <a:path w="6" h="6">
                    <a:moveTo>
                      <a:pt x="5" y="4"/>
                    </a:moveTo>
                    <a:cubicBezTo>
                      <a:pt x="4" y="5"/>
                      <a:pt x="2" y="6"/>
                      <a:pt x="1" y="5"/>
                    </a:cubicBezTo>
                    <a:cubicBezTo>
                      <a:pt x="0" y="4"/>
                      <a:pt x="0" y="2"/>
                      <a:pt x="1" y="1"/>
                    </a:cubicBezTo>
                    <a:cubicBezTo>
                      <a:pt x="2" y="0"/>
                      <a:pt x="3" y="0"/>
                      <a:pt x="4" y="1"/>
                    </a:cubicBezTo>
                    <a:cubicBezTo>
                      <a:pt x="6" y="2"/>
                      <a:pt x="6" y="3"/>
                      <a:pt x="5"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10" name="Freeform 3295">
                <a:extLst>
                  <a:ext uri="{FF2B5EF4-FFF2-40B4-BE49-F238E27FC236}">
                    <a16:creationId xmlns:a16="http://schemas.microsoft.com/office/drawing/2014/main" id="{24A1A0E8-5401-D389-ABBD-D83052F5582F}"/>
                  </a:ext>
                </a:extLst>
              </p:cNvPr>
              <p:cNvSpPr>
                <a:spLocks/>
              </p:cNvSpPr>
              <p:nvPr/>
            </p:nvSpPr>
            <p:spPr bwMode="auto">
              <a:xfrm>
                <a:off x="6693636" y="-700908"/>
                <a:ext cx="27588" cy="33106"/>
              </a:xfrm>
              <a:custGeom>
                <a:avLst/>
                <a:gdLst>
                  <a:gd name="T0" fmla="*/ 3 w 4"/>
                  <a:gd name="T1" fmla="*/ 4 h 5"/>
                  <a:gd name="T2" fmla="*/ 1 w 4"/>
                  <a:gd name="T3" fmla="*/ 4 h 5"/>
                  <a:gd name="T4" fmla="*/ 0 w 4"/>
                  <a:gd name="T5" fmla="*/ 1 h 5"/>
                  <a:gd name="T6" fmla="*/ 3 w 4"/>
                  <a:gd name="T7" fmla="*/ 1 h 5"/>
                  <a:gd name="T8" fmla="*/ 3 w 4"/>
                  <a:gd name="T9" fmla="*/ 4 h 5"/>
                </a:gdLst>
                <a:ahLst/>
                <a:cxnLst>
                  <a:cxn ang="0">
                    <a:pos x="T0" y="T1"/>
                  </a:cxn>
                  <a:cxn ang="0">
                    <a:pos x="T2" y="T3"/>
                  </a:cxn>
                  <a:cxn ang="0">
                    <a:pos x="T4" y="T5"/>
                  </a:cxn>
                  <a:cxn ang="0">
                    <a:pos x="T6" y="T7"/>
                  </a:cxn>
                  <a:cxn ang="0">
                    <a:pos x="T8" y="T9"/>
                  </a:cxn>
                </a:cxnLst>
                <a:rect l="0" t="0" r="r" b="b"/>
                <a:pathLst>
                  <a:path w="4" h="5">
                    <a:moveTo>
                      <a:pt x="3" y="4"/>
                    </a:moveTo>
                    <a:cubicBezTo>
                      <a:pt x="3" y="4"/>
                      <a:pt x="1" y="5"/>
                      <a:pt x="1" y="4"/>
                    </a:cubicBezTo>
                    <a:cubicBezTo>
                      <a:pt x="0" y="3"/>
                      <a:pt x="0" y="2"/>
                      <a:pt x="0" y="1"/>
                    </a:cubicBezTo>
                    <a:cubicBezTo>
                      <a:pt x="1" y="0"/>
                      <a:pt x="2" y="0"/>
                      <a:pt x="3" y="1"/>
                    </a:cubicBezTo>
                    <a:cubicBezTo>
                      <a:pt x="4" y="2"/>
                      <a:pt x="4" y="3"/>
                      <a:pt x="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11" name="Freeform 3296">
                <a:extLst>
                  <a:ext uri="{FF2B5EF4-FFF2-40B4-BE49-F238E27FC236}">
                    <a16:creationId xmlns:a16="http://schemas.microsoft.com/office/drawing/2014/main" id="{AFBC78F8-7BCF-AACF-7CBD-2C859D100EB7}"/>
                  </a:ext>
                </a:extLst>
              </p:cNvPr>
              <p:cNvSpPr>
                <a:spLocks/>
              </p:cNvSpPr>
              <p:nvPr/>
            </p:nvSpPr>
            <p:spPr bwMode="auto">
              <a:xfrm>
                <a:off x="6368096" y="-1100935"/>
                <a:ext cx="24829" cy="24829"/>
              </a:xfrm>
              <a:custGeom>
                <a:avLst/>
                <a:gdLst>
                  <a:gd name="T0" fmla="*/ 4 w 4"/>
                  <a:gd name="T1" fmla="*/ 3 h 4"/>
                  <a:gd name="T2" fmla="*/ 1 w 4"/>
                  <a:gd name="T3" fmla="*/ 3 h 4"/>
                  <a:gd name="T4" fmla="*/ 1 w 4"/>
                  <a:gd name="T5" fmla="*/ 1 h 4"/>
                  <a:gd name="T6" fmla="*/ 3 w 4"/>
                  <a:gd name="T7" fmla="*/ 1 h 4"/>
                  <a:gd name="T8" fmla="*/ 4 w 4"/>
                  <a:gd name="T9" fmla="*/ 3 h 4"/>
                </a:gdLst>
                <a:ahLst/>
                <a:cxnLst>
                  <a:cxn ang="0">
                    <a:pos x="T0" y="T1"/>
                  </a:cxn>
                  <a:cxn ang="0">
                    <a:pos x="T2" y="T3"/>
                  </a:cxn>
                  <a:cxn ang="0">
                    <a:pos x="T4" y="T5"/>
                  </a:cxn>
                  <a:cxn ang="0">
                    <a:pos x="T6" y="T7"/>
                  </a:cxn>
                  <a:cxn ang="0">
                    <a:pos x="T8" y="T9"/>
                  </a:cxn>
                </a:cxnLst>
                <a:rect l="0" t="0" r="r" b="b"/>
                <a:pathLst>
                  <a:path w="4" h="4">
                    <a:moveTo>
                      <a:pt x="4" y="3"/>
                    </a:moveTo>
                    <a:cubicBezTo>
                      <a:pt x="3" y="4"/>
                      <a:pt x="2" y="4"/>
                      <a:pt x="1" y="3"/>
                    </a:cubicBezTo>
                    <a:cubicBezTo>
                      <a:pt x="0" y="3"/>
                      <a:pt x="0" y="2"/>
                      <a:pt x="1" y="1"/>
                    </a:cubicBezTo>
                    <a:cubicBezTo>
                      <a:pt x="1" y="0"/>
                      <a:pt x="3" y="0"/>
                      <a:pt x="3" y="1"/>
                    </a:cubicBezTo>
                    <a:cubicBezTo>
                      <a:pt x="4" y="1"/>
                      <a:pt x="4" y="2"/>
                      <a:pt x="4"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12" name="Freeform 3297">
                <a:extLst>
                  <a:ext uri="{FF2B5EF4-FFF2-40B4-BE49-F238E27FC236}">
                    <a16:creationId xmlns:a16="http://schemas.microsoft.com/office/drawing/2014/main" id="{CB216406-FF93-F332-E3C7-5E66BB117090}"/>
                  </a:ext>
                </a:extLst>
              </p:cNvPr>
              <p:cNvSpPr>
                <a:spLocks/>
              </p:cNvSpPr>
              <p:nvPr/>
            </p:nvSpPr>
            <p:spPr bwMode="auto">
              <a:xfrm>
                <a:off x="6530866" y="-714702"/>
                <a:ext cx="33106" cy="24829"/>
              </a:xfrm>
              <a:custGeom>
                <a:avLst/>
                <a:gdLst>
                  <a:gd name="T0" fmla="*/ 4 w 5"/>
                  <a:gd name="T1" fmla="*/ 3 h 4"/>
                  <a:gd name="T2" fmla="*/ 1 w 5"/>
                  <a:gd name="T3" fmla="*/ 3 h 4"/>
                  <a:gd name="T4" fmla="*/ 1 w 5"/>
                  <a:gd name="T5" fmla="*/ 1 h 4"/>
                  <a:gd name="T6" fmla="*/ 4 w 5"/>
                  <a:gd name="T7" fmla="*/ 0 h 4"/>
                  <a:gd name="T8" fmla="*/ 4 w 5"/>
                  <a:gd name="T9" fmla="*/ 3 h 4"/>
                </a:gdLst>
                <a:ahLst/>
                <a:cxnLst>
                  <a:cxn ang="0">
                    <a:pos x="T0" y="T1"/>
                  </a:cxn>
                  <a:cxn ang="0">
                    <a:pos x="T2" y="T3"/>
                  </a:cxn>
                  <a:cxn ang="0">
                    <a:pos x="T4" y="T5"/>
                  </a:cxn>
                  <a:cxn ang="0">
                    <a:pos x="T6" y="T7"/>
                  </a:cxn>
                  <a:cxn ang="0">
                    <a:pos x="T8" y="T9"/>
                  </a:cxn>
                </a:cxnLst>
                <a:rect l="0" t="0" r="r" b="b"/>
                <a:pathLst>
                  <a:path w="5" h="4">
                    <a:moveTo>
                      <a:pt x="4" y="3"/>
                    </a:moveTo>
                    <a:cubicBezTo>
                      <a:pt x="3" y="4"/>
                      <a:pt x="2" y="4"/>
                      <a:pt x="1" y="3"/>
                    </a:cubicBezTo>
                    <a:cubicBezTo>
                      <a:pt x="1" y="3"/>
                      <a:pt x="0" y="1"/>
                      <a:pt x="1" y="1"/>
                    </a:cubicBezTo>
                    <a:cubicBezTo>
                      <a:pt x="2" y="0"/>
                      <a:pt x="3" y="0"/>
                      <a:pt x="4" y="0"/>
                    </a:cubicBezTo>
                    <a:cubicBezTo>
                      <a:pt x="5" y="1"/>
                      <a:pt x="5" y="2"/>
                      <a:pt x="4"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13" name="Freeform 3298">
                <a:extLst>
                  <a:ext uri="{FF2B5EF4-FFF2-40B4-BE49-F238E27FC236}">
                    <a16:creationId xmlns:a16="http://schemas.microsoft.com/office/drawing/2014/main" id="{8247FC6E-4A7B-3618-B29E-123210B844EF}"/>
                  </a:ext>
                </a:extLst>
              </p:cNvPr>
              <p:cNvSpPr>
                <a:spLocks/>
              </p:cNvSpPr>
              <p:nvPr/>
            </p:nvSpPr>
            <p:spPr bwMode="auto">
              <a:xfrm>
                <a:off x="6660530" y="-124316"/>
                <a:ext cx="27588" cy="24829"/>
              </a:xfrm>
              <a:custGeom>
                <a:avLst/>
                <a:gdLst>
                  <a:gd name="T0" fmla="*/ 3 w 4"/>
                  <a:gd name="T1" fmla="*/ 3 h 4"/>
                  <a:gd name="T2" fmla="*/ 0 w 4"/>
                  <a:gd name="T3" fmla="*/ 3 h 4"/>
                  <a:gd name="T4" fmla="*/ 0 w 4"/>
                  <a:gd name="T5" fmla="*/ 1 h 4"/>
                  <a:gd name="T6" fmla="*/ 3 w 4"/>
                  <a:gd name="T7" fmla="*/ 1 h 4"/>
                  <a:gd name="T8" fmla="*/ 3 w 4"/>
                  <a:gd name="T9" fmla="*/ 3 h 4"/>
                </a:gdLst>
                <a:ahLst/>
                <a:cxnLst>
                  <a:cxn ang="0">
                    <a:pos x="T0" y="T1"/>
                  </a:cxn>
                  <a:cxn ang="0">
                    <a:pos x="T2" y="T3"/>
                  </a:cxn>
                  <a:cxn ang="0">
                    <a:pos x="T4" y="T5"/>
                  </a:cxn>
                  <a:cxn ang="0">
                    <a:pos x="T6" y="T7"/>
                  </a:cxn>
                  <a:cxn ang="0">
                    <a:pos x="T8" y="T9"/>
                  </a:cxn>
                </a:cxnLst>
                <a:rect l="0" t="0" r="r" b="b"/>
                <a:pathLst>
                  <a:path w="4" h="4">
                    <a:moveTo>
                      <a:pt x="3" y="3"/>
                    </a:moveTo>
                    <a:cubicBezTo>
                      <a:pt x="2" y="4"/>
                      <a:pt x="1" y="4"/>
                      <a:pt x="0" y="3"/>
                    </a:cubicBezTo>
                    <a:cubicBezTo>
                      <a:pt x="0" y="3"/>
                      <a:pt x="0" y="2"/>
                      <a:pt x="0" y="1"/>
                    </a:cubicBezTo>
                    <a:cubicBezTo>
                      <a:pt x="1" y="0"/>
                      <a:pt x="2" y="0"/>
                      <a:pt x="3" y="1"/>
                    </a:cubicBezTo>
                    <a:cubicBezTo>
                      <a:pt x="4" y="1"/>
                      <a:pt x="4" y="2"/>
                      <a:pt x="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14" name="Freeform 3299">
                <a:extLst>
                  <a:ext uri="{FF2B5EF4-FFF2-40B4-BE49-F238E27FC236}">
                    <a16:creationId xmlns:a16="http://schemas.microsoft.com/office/drawing/2014/main" id="{E3E2EDCA-0DB6-4481-9632-F8D75E4E5F2A}"/>
                  </a:ext>
                </a:extLst>
              </p:cNvPr>
              <p:cNvSpPr>
                <a:spLocks/>
              </p:cNvSpPr>
              <p:nvPr/>
            </p:nvSpPr>
            <p:spPr bwMode="auto">
              <a:xfrm>
                <a:off x="6249468" y="-80175"/>
                <a:ext cx="24829" cy="27588"/>
              </a:xfrm>
              <a:custGeom>
                <a:avLst/>
                <a:gdLst>
                  <a:gd name="T0" fmla="*/ 3 w 4"/>
                  <a:gd name="T1" fmla="*/ 3 h 4"/>
                  <a:gd name="T2" fmla="*/ 1 w 4"/>
                  <a:gd name="T3" fmla="*/ 4 h 4"/>
                  <a:gd name="T4" fmla="*/ 0 w 4"/>
                  <a:gd name="T5" fmla="*/ 1 h 4"/>
                  <a:gd name="T6" fmla="*/ 3 w 4"/>
                  <a:gd name="T7" fmla="*/ 1 h 4"/>
                  <a:gd name="T8" fmla="*/ 3 w 4"/>
                  <a:gd name="T9" fmla="*/ 3 h 4"/>
                </a:gdLst>
                <a:ahLst/>
                <a:cxnLst>
                  <a:cxn ang="0">
                    <a:pos x="T0" y="T1"/>
                  </a:cxn>
                  <a:cxn ang="0">
                    <a:pos x="T2" y="T3"/>
                  </a:cxn>
                  <a:cxn ang="0">
                    <a:pos x="T4" y="T5"/>
                  </a:cxn>
                  <a:cxn ang="0">
                    <a:pos x="T6" y="T7"/>
                  </a:cxn>
                  <a:cxn ang="0">
                    <a:pos x="T8" y="T9"/>
                  </a:cxn>
                </a:cxnLst>
                <a:rect l="0" t="0" r="r" b="b"/>
                <a:pathLst>
                  <a:path w="4" h="4">
                    <a:moveTo>
                      <a:pt x="3" y="3"/>
                    </a:moveTo>
                    <a:cubicBezTo>
                      <a:pt x="3" y="4"/>
                      <a:pt x="1" y="4"/>
                      <a:pt x="1" y="4"/>
                    </a:cubicBezTo>
                    <a:cubicBezTo>
                      <a:pt x="0" y="3"/>
                      <a:pt x="0" y="2"/>
                      <a:pt x="0" y="1"/>
                    </a:cubicBezTo>
                    <a:cubicBezTo>
                      <a:pt x="1" y="0"/>
                      <a:pt x="2" y="0"/>
                      <a:pt x="3" y="1"/>
                    </a:cubicBezTo>
                    <a:cubicBezTo>
                      <a:pt x="4" y="1"/>
                      <a:pt x="4" y="3"/>
                      <a:pt x="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15" name="Freeform 3300">
                <a:extLst>
                  <a:ext uri="{FF2B5EF4-FFF2-40B4-BE49-F238E27FC236}">
                    <a16:creationId xmlns:a16="http://schemas.microsoft.com/office/drawing/2014/main" id="{FFBBEB5D-B303-A872-B72A-676BFC70A0F7}"/>
                  </a:ext>
                </a:extLst>
              </p:cNvPr>
              <p:cNvSpPr>
                <a:spLocks/>
              </p:cNvSpPr>
              <p:nvPr/>
            </p:nvSpPr>
            <p:spPr bwMode="auto">
              <a:xfrm>
                <a:off x="7173669" y="-447097"/>
                <a:ext cx="24829" cy="33106"/>
              </a:xfrm>
              <a:custGeom>
                <a:avLst/>
                <a:gdLst>
                  <a:gd name="T0" fmla="*/ 3 w 4"/>
                  <a:gd name="T1" fmla="*/ 4 h 5"/>
                  <a:gd name="T2" fmla="*/ 1 w 4"/>
                  <a:gd name="T3" fmla="*/ 4 h 5"/>
                  <a:gd name="T4" fmla="*/ 0 w 4"/>
                  <a:gd name="T5" fmla="*/ 1 h 5"/>
                  <a:gd name="T6" fmla="*/ 3 w 4"/>
                  <a:gd name="T7" fmla="*/ 1 h 5"/>
                  <a:gd name="T8" fmla="*/ 3 w 4"/>
                  <a:gd name="T9" fmla="*/ 4 h 5"/>
                </a:gdLst>
                <a:ahLst/>
                <a:cxnLst>
                  <a:cxn ang="0">
                    <a:pos x="T0" y="T1"/>
                  </a:cxn>
                  <a:cxn ang="0">
                    <a:pos x="T2" y="T3"/>
                  </a:cxn>
                  <a:cxn ang="0">
                    <a:pos x="T4" y="T5"/>
                  </a:cxn>
                  <a:cxn ang="0">
                    <a:pos x="T6" y="T7"/>
                  </a:cxn>
                  <a:cxn ang="0">
                    <a:pos x="T8" y="T9"/>
                  </a:cxn>
                </a:cxnLst>
                <a:rect l="0" t="0" r="r" b="b"/>
                <a:pathLst>
                  <a:path w="4" h="5">
                    <a:moveTo>
                      <a:pt x="3" y="4"/>
                    </a:moveTo>
                    <a:cubicBezTo>
                      <a:pt x="3" y="4"/>
                      <a:pt x="1" y="5"/>
                      <a:pt x="1" y="4"/>
                    </a:cubicBezTo>
                    <a:cubicBezTo>
                      <a:pt x="0" y="3"/>
                      <a:pt x="0" y="2"/>
                      <a:pt x="0" y="1"/>
                    </a:cubicBezTo>
                    <a:cubicBezTo>
                      <a:pt x="1" y="0"/>
                      <a:pt x="2" y="0"/>
                      <a:pt x="3" y="1"/>
                    </a:cubicBezTo>
                    <a:cubicBezTo>
                      <a:pt x="4" y="2"/>
                      <a:pt x="4" y="3"/>
                      <a:pt x="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16" name="Freeform 3301">
                <a:extLst>
                  <a:ext uri="{FF2B5EF4-FFF2-40B4-BE49-F238E27FC236}">
                    <a16:creationId xmlns:a16="http://schemas.microsoft.com/office/drawing/2014/main" id="{EBDE8E78-4F48-BD94-2AD4-4A0D73EDFA76}"/>
                  </a:ext>
                </a:extLst>
              </p:cNvPr>
              <p:cNvSpPr>
                <a:spLocks/>
              </p:cNvSpPr>
              <p:nvPr/>
            </p:nvSpPr>
            <p:spPr bwMode="auto">
              <a:xfrm>
                <a:off x="7650943" y="13624"/>
                <a:ext cx="27588" cy="24829"/>
              </a:xfrm>
              <a:custGeom>
                <a:avLst/>
                <a:gdLst>
                  <a:gd name="T0" fmla="*/ 4 w 4"/>
                  <a:gd name="T1" fmla="*/ 3 h 4"/>
                  <a:gd name="T2" fmla="*/ 1 w 4"/>
                  <a:gd name="T3" fmla="*/ 4 h 4"/>
                  <a:gd name="T4" fmla="*/ 1 w 4"/>
                  <a:gd name="T5" fmla="*/ 1 h 4"/>
                  <a:gd name="T6" fmla="*/ 3 w 4"/>
                  <a:gd name="T7" fmla="*/ 1 h 4"/>
                  <a:gd name="T8" fmla="*/ 4 w 4"/>
                  <a:gd name="T9" fmla="*/ 3 h 4"/>
                </a:gdLst>
                <a:ahLst/>
                <a:cxnLst>
                  <a:cxn ang="0">
                    <a:pos x="T0" y="T1"/>
                  </a:cxn>
                  <a:cxn ang="0">
                    <a:pos x="T2" y="T3"/>
                  </a:cxn>
                  <a:cxn ang="0">
                    <a:pos x="T4" y="T5"/>
                  </a:cxn>
                  <a:cxn ang="0">
                    <a:pos x="T6" y="T7"/>
                  </a:cxn>
                  <a:cxn ang="0">
                    <a:pos x="T8" y="T9"/>
                  </a:cxn>
                </a:cxnLst>
                <a:rect l="0" t="0" r="r" b="b"/>
                <a:pathLst>
                  <a:path w="4" h="4">
                    <a:moveTo>
                      <a:pt x="4" y="3"/>
                    </a:moveTo>
                    <a:cubicBezTo>
                      <a:pt x="3" y="4"/>
                      <a:pt x="2" y="4"/>
                      <a:pt x="1" y="4"/>
                    </a:cubicBezTo>
                    <a:cubicBezTo>
                      <a:pt x="0" y="3"/>
                      <a:pt x="0" y="2"/>
                      <a:pt x="1" y="1"/>
                    </a:cubicBezTo>
                    <a:cubicBezTo>
                      <a:pt x="1" y="0"/>
                      <a:pt x="3" y="0"/>
                      <a:pt x="3" y="1"/>
                    </a:cubicBezTo>
                    <a:cubicBezTo>
                      <a:pt x="4" y="1"/>
                      <a:pt x="4" y="3"/>
                      <a:pt x="4"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17" name="Freeform 3302">
                <a:extLst>
                  <a:ext uri="{FF2B5EF4-FFF2-40B4-BE49-F238E27FC236}">
                    <a16:creationId xmlns:a16="http://schemas.microsoft.com/office/drawing/2014/main" id="{F6D8450E-526B-A669-AFB6-C5FCE3D2BC74}"/>
                  </a:ext>
                </a:extLst>
              </p:cNvPr>
              <p:cNvSpPr>
                <a:spLocks/>
              </p:cNvSpPr>
              <p:nvPr/>
            </p:nvSpPr>
            <p:spPr bwMode="auto">
              <a:xfrm>
                <a:off x="7317127" y="43971"/>
                <a:ext cx="33106" cy="33106"/>
              </a:xfrm>
              <a:custGeom>
                <a:avLst/>
                <a:gdLst>
                  <a:gd name="T0" fmla="*/ 4 w 5"/>
                  <a:gd name="T1" fmla="*/ 4 h 5"/>
                  <a:gd name="T2" fmla="*/ 1 w 5"/>
                  <a:gd name="T3" fmla="*/ 4 h 5"/>
                  <a:gd name="T4" fmla="*/ 1 w 5"/>
                  <a:gd name="T5" fmla="*/ 1 h 5"/>
                  <a:gd name="T6" fmla="*/ 4 w 5"/>
                  <a:gd name="T7" fmla="*/ 1 h 5"/>
                  <a:gd name="T8" fmla="*/ 4 w 5"/>
                  <a:gd name="T9" fmla="*/ 4 h 5"/>
                </a:gdLst>
                <a:ahLst/>
                <a:cxnLst>
                  <a:cxn ang="0">
                    <a:pos x="T0" y="T1"/>
                  </a:cxn>
                  <a:cxn ang="0">
                    <a:pos x="T2" y="T3"/>
                  </a:cxn>
                  <a:cxn ang="0">
                    <a:pos x="T4" y="T5"/>
                  </a:cxn>
                  <a:cxn ang="0">
                    <a:pos x="T6" y="T7"/>
                  </a:cxn>
                  <a:cxn ang="0">
                    <a:pos x="T8" y="T9"/>
                  </a:cxn>
                </a:cxnLst>
                <a:rect l="0" t="0" r="r" b="b"/>
                <a:pathLst>
                  <a:path w="5" h="5">
                    <a:moveTo>
                      <a:pt x="4" y="4"/>
                    </a:moveTo>
                    <a:cubicBezTo>
                      <a:pt x="3" y="5"/>
                      <a:pt x="2" y="5"/>
                      <a:pt x="1" y="4"/>
                    </a:cubicBezTo>
                    <a:cubicBezTo>
                      <a:pt x="1" y="3"/>
                      <a:pt x="0" y="2"/>
                      <a:pt x="1" y="1"/>
                    </a:cubicBezTo>
                    <a:cubicBezTo>
                      <a:pt x="2" y="1"/>
                      <a:pt x="3" y="0"/>
                      <a:pt x="4" y="1"/>
                    </a:cubicBezTo>
                    <a:cubicBezTo>
                      <a:pt x="5" y="2"/>
                      <a:pt x="5" y="3"/>
                      <a:pt x="4"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18" name="Freeform 3303">
                <a:extLst>
                  <a:ext uri="{FF2B5EF4-FFF2-40B4-BE49-F238E27FC236}">
                    <a16:creationId xmlns:a16="http://schemas.microsoft.com/office/drawing/2014/main" id="{E6F568DF-BBA2-E347-A98D-0CF977CE7088}"/>
                  </a:ext>
                </a:extLst>
              </p:cNvPr>
              <p:cNvSpPr>
                <a:spLocks/>
              </p:cNvSpPr>
              <p:nvPr/>
            </p:nvSpPr>
            <p:spPr bwMode="auto">
              <a:xfrm>
                <a:off x="8188911" y="1119907"/>
                <a:ext cx="44141" cy="46900"/>
              </a:xfrm>
              <a:custGeom>
                <a:avLst/>
                <a:gdLst>
                  <a:gd name="T0" fmla="*/ 4 w 7"/>
                  <a:gd name="T1" fmla="*/ 6 h 7"/>
                  <a:gd name="T2" fmla="*/ 0 w 7"/>
                  <a:gd name="T3" fmla="*/ 3 h 7"/>
                  <a:gd name="T4" fmla="*/ 3 w 7"/>
                  <a:gd name="T5" fmla="*/ 0 h 7"/>
                  <a:gd name="T6" fmla="*/ 7 w 7"/>
                  <a:gd name="T7" fmla="*/ 3 h 7"/>
                  <a:gd name="T8" fmla="*/ 4 w 7"/>
                  <a:gd name="T9" fmla="*/ 6 h 7"/>
                </a:gdLst>
                <a:ahLst/>
                <a:cxnLst>
                  <a:cxn ang="0">
                    <a:pos x="T0" y="T1"/>
                  </a:cxn>
                  <a:cxn ang="0">
                    <a:pos x="T2" y="T3"/>
                  </a:cxn>
                  <a:cxn ang="0">
                    <a:pos x="T4" y="T5"/>
                  </a:cxn>
                  <a:cxn ang="0">
                    <a:pos x="T6" y="T7"/>
                  </a:cxn>
                  <a:cxn ang="0">
                    <a:pos x="T8" y="T9"/>
                  </a:cxn>
                </a:cxnLst>
                <a:rect l="0" t="0" r="r" b="b"/>
                <a:pathLst>
                  <a:path w="7" h="7">
                    <a:moveTo>
                      <a:pt x="4" y="6"/>
                    </a:moveTo>
                    <a:cubicBezTo>
                      <a:pt x="2" y="7"/>
                      <a:pt x="0" y="5"/>
                      <a:pt x="0" y="3"/>
                    </a:cubicBezTo>
                    <a:cubicBezTo>
                      <a:pt x="0" y="1"/>
                      <a:pt x="1" y="0"/>
                      <a:pt x="3" y="0"/>
                    </a:cubicBezTo>
                    <a:cubicBezTo>
                      <a:pt x="5" y="0"/>
                      <a:pt x="7" y="1"/>
                      <a:pt x="7" y="3"/>
                    </a:cubicBezTo>
                    <a:cubicBezTo>
                      <a:pt x="7" y="5"/>
                      <a:pt x="6" y="6"/>
                      <a:pt x="4"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19" name="Freeform 3304">
                <a:extLst>
                  <a:ext uri="{FF2B5EF4-FFF2-40B4-BE49-F238E27FC236}">
                    <a16:creationId xmlns:a16="http://schemas.microsoft.com/office/drawing/2014/main" id="{3487F472-EC5E-3FF3-F258-55B4C7C68936}"/>
                  </a:ext>
                </a:extLst>
              </p:cNvPr>
              <p:cNvSpPr>
                <a:spLocks/>
              </p:cNvSpPr>
              <p:nvPr/>
            </p:nvSpPr>
            <p:spPr bwMode="auto">
              <a:xfrm>
                <a:off x="8641356" y="1644081"/>
                <a:ext cx="44141" cy="46900"/>
              </a:xfrm>
              <a:custGeom>
                <a:avLst/>
                <a:gdLst>
                  <a:gd name="T0" fmla="*/ 3 w 7"/>
                  <a:gd name="T1" fmla="*/ 7 h 7"/>
                  <a:gd name="T2" fmla="*/ 0 w 7"/>
                  <a:gd name="T3" fmla="*/ 4 h 7"/>
                  <a:gd name="T4" fmla="*/ 3 w 7"/>
                  <a:gd name="T5" fmla="*/ 0 h 7"/>
                  <a:gd name="T6" fmla="*/ 7 w 7"/>
                  <a:gd name="T7" fmla="*/ 3 h 7"/>
                  <a:gd name="T8" fmla="*/ 3 w 7"/>
                  <a:gd name="T9" fmla="*/ 7 h 7"/>
                </a:gdLst>
                <a:ahLst/>
                <a:cxnLst>
                  <a:cxn ang="0">
                    <a:pos x="T0" y="T1"/>
                  </a:cxn>
                  <a:cxn ang="0">
                    <a:pos x="T2" y="T3"/>
                  </a:cxn>
                  <a:cxn ang="0">
                    <a:pos x="T4" y="T5"/>
                  </a:cxn>
                  <a:cxn ang="0">
                    <a:pos x="T6" y="T7"/>
                  </a:cxn>
                  <a:cxn ang="0">
                    <a:pos x="T8" y="T9"/>
                  </a:cxn>
                </a:cxnLst>
                <a:rect l="0" t="0" r="r" b="b"/>
                <a:pathLst>
                  <a:path w="7" h="7">
                    <a:moveTo>
                      <a:pt x="3" y="7"/>
                    </a:moveTo>
                    <a:cubicBezTo>
                      <a:pt x="2" y="7"/>
                      <a:pt x="0" y="6"/>
                      <a:pt x="0" y="4"/>
                    </a:cubicBezTo>
                    <a:cubicBezTo>
                      <a:pt x="0" y="2"/>
                      <a:pt x="1" y="0"/>
                      <a:pt x="3" y="0"/>
                    </a:cubicBezTo>
                    <a:cubicBezTo>
                      <a:pt x="5" y="0"/>
                      <a:pt x="6" y="2"/>
                      <a:pt x="7" y="3"/>
                    </a:cubicBezTo>
                    <a:cubicBezTo>
                      <a:pt x="7" y="5"/>
                      <a:pt x="5" y="7"/>
                      <a:pt x="3"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20" name="Freeform 3305">
                <a:extLst>
                  <a:ext uri="{FF2B5EF4-FFF2-40B4-BE49-F238E27FC236}">
                    <a16:creationId xmlns:a16="http://schemas.microsoft.com/office/drawing/2014/main" id="{AF2F3C6C-2B1F-166D-4EAB-B65597C93BA4}"/>
                  </a:ext>
                </a:extLst>
              </p:cNvPr>
              <p:cNvSpPr>
                <a:spLocks/>
              </p:cNvSpPr>
              <p:nvPr/>
            </p:nvSpPr>
            <p:spPr bwMode="auto">
              <a:xfrm>
                <a:off x="8423410" y="915755"/>
                <a:ext cx="41382" cy="41382"/>
              </a:xfrm>
              <a:custGeom>
                <a:avLst/>
                <a:gdLst>
                  <a:gd name="T0" fmla="*/ 3 w 6"/>
                  <a:gd name="T1" fmla="*/ 6 h 6"/>
                  <a:gd name="T2" fmla="*/ 0 w 6"/>
                  <a:gd name="T3" fmla="*/ 3 h 6"/>
                  <a:gd name="T4" fmla="*/ 3 w 6"/>
                  <a:gd name="T5" fmla="*/ 0 h 6"/>
                  <a:gd name="T6" fmla="*/ 6 w 6"/>
                  <a:gd name="T7" fmla="*/ 3 h 6"/>
                  <a:gd name="T8" fmla="*/ 3 w 6"/>
                  <a:gd name="T9" fmla="*/ 6 h 6"/>
                </a:gdLst>
                <a:ahLst/>
                <a:cxnLst>
                  <a:cxn ang="0">
                    <a:pos x="T0" y="T1"/>
                  </a:cxn>
                  <a:cxn ang="0">
                    <a:pos x="T2" y="T3"/>
                  </a:cxn>
                  <a:cxn ang="0">
                    <a:pos x="T4" y="T5"/>
                  </a:cxn>
                  <a:cxn ang="0">
                    <a:pos x="T6" y="T7"/>
                  </a:cxn>
                  <a:cxn ang="0">
                    <a:pos x="T8" y="T9"/>
                  </a:cxn>
                </a:cxnLst>
                <a:rect l="0" t="0" r="r" b="b"/>
                <a:pathLst>
                  <a:path w="6" h="6">
                    <a:moveTo>
                      <a:pt x="3" y="6"/>
                    </a:moveTo>
                    <a:cubicBezTo>
                      <a:pt x="2" y="6"/>
                      <a:pt x="0" y="5"/>
                      <a:pt x="0" y="3"/>
                    </a:cubicBezTo>
                    <a:cubicBezTo>
                      <a:pt x="0" y="2"/>
                      <a:pt x="1" y="0"/>
                      <a:pt x="3" y="0"/>
                    </a:cubicBezTo>
                    <a:cubicBezTo>
                      <a:pt x="4" y="0"/>
                      <a:pt x="5" y="1"/>
                      <a:pt x="6" y="3"/>
                    </a:cubicBezTo>
                    <a:cubicBezTo>
                      <a:pt x="6" y="4"/>
                      <a:pt x="5" y="6"/>
                      <a:pt x="3"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21" name="Freeform 3306">
                <a:extLst>
                  <a:ext uri="{FF2B5EF4-FFF2-40B4-BE49-F238E27FC236}">
                    <a16:creationId xmlns:a16="http://schemas.microsoft.com/office/drawing/2014/main" id="{166CDBEF-6F27-5B34-0553-30CC37F13520}"/>
                  </a:ext>
                </a:extLst>
              </p:cNvPr>
              <p:cNvSpPr>
                <a:spLocks/>
              </p:cNvSpPr>
              <p:nvPr/>
            </p:nvSpPr>
            <p:spPr bwMode="auto">
              <a:xfrm>
                <a:off x="8666185" y="-458132"/>
                <a:ext cx="33106" cy="38623"/>
              </a:xfrm>
              <a:custGeom>
                <a:avLst/>
                <a:gdLst>
                  <a:gd name="T0" fmla="*/ 3 w 5"/>
                  <a:gd name="T1" fmla="*/ 6 h 6"/>
                  <a:gd name="T2" fmla="*/ 0 w 5"/>
                  <a:gd name="T3" fmla="*/ 3 h 6"/>
                  <a:gd name="T4" fmla="*/ 2 w 5"/>
                  <a:gd name="T5" fmla="*/ 0 h 6"/>
                  <a:gd name="T6" fmla="*/ 5 w 5"/>
                  <a:gd name="T7" fmla="*/ 3 h 6"/>
                  <a:gd name="T8" fmla="*/ 3 w 5"/>
                  <a:gd name="T9" fmla="*/ 6 h 6"/>
                </a:gdLst>
                <a:ahLst/>
                <a:cxnLst>
                  <a:cxn ang="0">
                    <a:pos x="T0" y="T1"/>
                  </a:cxn>
                  <a:cxn ang="0">
                    <a:pos x="T2" y="T3"/>
                  </a:cxn>
                  <a:cxn ang="0">
                    <a:pos x="T4" y="T5"/>
                  </a:cxn>
                  <a:cxn ang="0">
                    <a:pos x="T6" y="T7"/>
                  </a:cxn>
                  <a:cxn ang="0">
                    <a:pos x="T8" y="T9"/>
                  </a:cxn>
                </a:cxnLst>
                <a:rect l="0" t="0" r="r" b="b"/>
                <a:pathLst>
                  <a:path w="5" h="6">
                    <a:moveTo>
                      <a:pt x="3" y="6"/>
                    </a:moveTo>
                    <a:cubicBezTo>
                      <a:pt x="1" y="6"/>
                      <a:pt x="0" y="5"/>
                      <a:pt x="0" y="3"/>
                    </a:cubicBezTo>
                    <a:cubicBezTo>
                      <a:pt x="0" y="2"/>
                      <a:pt x="1" y="0"/>
                      <a:pt x="2" y="0"/>
                    </a:cubicBezTo>
                    <a:cubicBezTo>
                      <a:pt x="4" y="0"/>
                      <a:pt x="5" y="1"/>
                      <a:pt x="5" y="3"/>
                    </a:cubicBezTo>
                    <a:cubicBezTo>
                      <a:pt x="5" y="4"/>
                      <a:pt x="4" y="5"/>
                      <a:pt x="3"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22" name="Freeform 3307">
                <a:extLst>
                  <a:ext uri="{FF2B5EF4-FFF2-40B4-BE49-F238E27FC236}">
                    <a16:creationId xmlns:a16="http://schemas.microsoft.com/office/drawing/2014/main" id="{CCA96D35-C968-62E2-BA9F-07DD9DC14D89}"/>
                  </a:ext>
                </a:extLst>
              </p:cNvPr>
              <p:cNvSpPr>
                <a:spLocks/>
              </p:cNvSpPr>
              <p:nvPr/>
            </p:nvSpPr>
            <p:spPr bwMode="auto">
              <a:xfrm>
                <a:off x="8875855" y="1244054"/>
                <a:ext cx="33106" cy="33106"/>
              </a:xfrm>
              <a:custGeom>
                <a:avLst/>
                <a:gdLst>
                  <a:gd name="T0" fmla="*/ 3 w 5"/>
                  <a:gd name="T1" fmla="*/ 5 h 5"/>
                  <a:gd name="T2" fmla="*/ 0 w 5"/>
                  <a:gd name="T3" fmla="*/ 3 h 5"/>
                  <a:gd name="T4" fmla="*/ 2 w 5"/>
                  <a:gd name="T5" fmla="*/ 0 h 5"/>
                  <a:gd name="T6" fmla="*/ 5 w 5"/>
                  <a:gd name="T7" fmla="*/ 2 h 5"/>
                  <a:gd name="T8" fmla="*/ 3 w 5"/>
                  <a:gd name="T9" fmla="*/ 5 h 5"/>
                </a:gdLst>
                <a:ahLst/>
                <a:cxnLst>
                  <a:cxn ang="0">
                    <a:pos x="T0" y="T1"/>
                  </a:cxn>
                  <a:cxn ang="0">
                    <a:pos x="T2" y="T3"/>
                  </a:cxn>
                  <a:cxn ang="0">
                    <a:pos x="T4" y="T5"/>
                  </a:cxn>
                  <a:cxn ang="0">
                    <a:pos x="T6" y="T7"/>
                  </a:cxn>
                  <a:cxn ang="0">
                    <a:pos x="T8" y="T9"/>
                  </a:cxn>
                </a:cxnLst>
                <a:rect l="0" t="0" r="r" b="b"/>
                <a:pathLst>
                  <a:path w="5" h="5">
                    <a:moveTo>
                      <a:pt x="3" y="5"/>
                    </a:moveTo>
                    <a:cubicBezTo>
                      <a:pt x="1" y="5"/>
                      <a:pt x="0" y="4"/>
                      <a:pt x="0" y="3"/>
                    </a:cubicBezTo>
                    <a:cubicBezTo>
                      <a:pt x="0" y="1"/>
                      <a:pt x="1" y="0"/>
                      <a:pt x="2" y="0"/>
                    </a:cubicBezTo>
                    <a:cubicBezTo>
                      <a:pt x="4" y="0"/>
                      <a:pt x="5" y="1"/>
                      <a:pt x="5" y="2"/>
                    </a:cubicBezTo>
                    <a:cubicBezTo>
                      <a:pt x="5" y="4"/>
                      <a:pt x="4" y="5"/>
                      <a:pt x="3"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23" name="Freeform 3308">
                <a:extLst>
                  <a:ext uri="{FF2B5EF4-FFF2-40B4-BE49-F238E27FC236}">
                    <a16:creationId xmlns:a16="http://schemas.microsoft.com/office/drawing/2014/main" id="{A2EF3358-117C-5D5F-3BF1-ADE879005D4C}"/>
                  </a:ext>
                </a:extLst>
              </p:cNvPr>
              <p:cNvSpPr>
                <a:spLocks/>
              </p:cNvSpPr>
              <p:nvPr/>
            </p:nvSpPr>
            <p:spPr bwMode="auto">
              <a:xfrm>
                <a:off x="7913030" y="557110"/>
                <a:ext cx="33106" cy="33106"/>
              </a:xfrm>
              <a:custGeom>
                <a:avLst/>
                <a:gdLst>
                  <a:gd name="T0" fmla="*/ 3 w 5"/>
                  <a:gd name="T1" fmla="*/ 5 h 5"/>
                  <a:gd name="T2" fmla="*/ 0 w 5"/>
                  <a:gd name="T3" fmla="*/ 3 h 5"/>
                  <a:gd name="T4" fmla="*/ 2 w 5"/>
                  <a:gd name="T5" fmla="*/ 0 h 5"/>
                  <a:gd name="T6" fmla="*/ 5 w 5"/>
                  <a:gd name="T7" fmla="*/ 2 h 5"/>
                  <a:gd name="T8" fmla="*/ 3 w 5"/>
                  <a:gd name="T9" fmla="*/ 5 h 5"/>
                </a:gdLst>
                <a:ahLst/>
                <a:cxnLst>
                  <a:cxn ang="0">
                    <a:pos x="T0" y="T1"/>
                  </a:cxn>
                  <a:cxn ang="0">
                    <a:pos x="T2" y="T3"/>
                  </a:cxn>
                  <a:cxn ang="0">
                    <a:pos x="T4" y="T5"/>
                  </a:cxn>
                  <a:cxn ang="0">
                    <a:pos x="T6" y="T7"/>
                  </a:cxn>
                  <a:cxn ang="0">
                    <a:pos x="T8" y="T9"/>
                  </a:cxn>
                </a:cxnLst>
                <a:rect l="0" t="0" r="r" b="b"/>
                <a:pathLst>
                  <a:path w="5" h="5">
                    <a:moveTo>
                      <a:pt x="3" y="5"/>
                    </a:moveTo>
                    <a:cubicBezTo>
                      <a:pt x="1" y="5"/>
                      <a:pt x="0" y="4"/>
                      <a:pt x="0" y="3"/>
                    </a:cubicBezTo>
                    <a:cubicBezTo>
                      <a:pt x="0" y="1"/>
                      <a:pt x="1" y="0"/>
                      <a:pt x="2" y="0"/>
                    </a:cubicBezTo>
                    <a:cubicBezTo>
                      <a:pt x="4" y="0"/>
                      <a:pt x="5" y="1"/>
                      <a:pt x="5" y="2"/>
                    </a:cubicBezTo>
                    <a:cubicBezTo>
                      <a:pt x="5" y="4"/>
                      <a:pt x="4" y="5"/>
                      <a:pt x="3"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24" name="Freeform 3309">
                <a:extLst>
                  <a:ext uri="{FF2B5EF4-FFF2-40B4-BE49-F238E27FC236}">
                    <a16:creationId xmlns:a16="http://schemas.microsoft.com/office/drawing/2014/main" id="{E56644A4-BCFE-2A59-81C4-9552E8262B75}"/>
                  </a:ext>
                </a:extLst>
              </p:cNvPr>
              <p:cNvSpPr>
                <a:spLocks/>
              </p:cNvSpPr>
              <p:nvPr/>
            </p:nvSpPr>
            <p:spPr bwMode="auto">
              <a:xfrm>
                <a:off x="8012347" y="832991"/>
                <a:ext cx="33106" cy="30347"/>
              </a:xfrm>
              <a:custGeom>
                <a:avLst/>
                <a:gdLst>
                  <a:gd name="T0" fmla="*/ 3 w 5"/>
                  <a:gd name="T1" fmla="*/ 5 h 5"/>
                  <a:gd name="T2" fmla="*/ 0 w 5"/>
                  <a:gd name="T3" fmla="*/ 3 h 5"/>
                  <a:gd name="T4" fmla="*/ 2 w 5"/>
                  <a:gd name="T5" fmla="*/ 0 h 5"/>
                  <a:gd name="T6" fmla="*/ 5 w 5"/>
                  <a:gd name="T7" fmla="*/ 2 h 5"/>
                  <a:gd name="T8" fmla="*/ 3 w 5"/>
                  <a:gd name="T9" fmla="*/ 5 h 5"/>
                </a:gdLst>
                <a:ahLst/>
                <a:cxnLst>
                  <a:cxn ang="0">
                    <a:pos x="T0" y="T1"/>
                  </a:cxn>
                  <a:cxn ang="0">
                    <a:pos x="T2" y="T3"/>
                  </a:cxn>
                  <a:cxn ang="0">
                    <a:pos x="T4" y="T5"/>
                  </a:cxn>
                  <a:cxn ang="0">
                    <a:pos x="T6" y="T7"/>
                  </a:cxn>
                  <a:cxn ang="0">
                    <a:pos x="T8" y="T9"/>
                  </a:cxn>
                </a:cxnLst>
                <a:rect l="0" t="0" r="r" b="b"/>
                <a:pathLst>
                  <a:path w="5" h="5">
                    <a:moveTo>
                      <a:pt x="3" y="5"/>
                    </a:moveTo>
                    <a:cubicBezTo>
                      <a:pt x="1" y="5"/>
                      <a:pt x="0" y="4"/>
                      <a:pt x="0" y="3"/>
                    </a:cubicBezTo>
                    <a:cubicBezTo>
                      <a:pt x="0" y="1"/>
                      <a:pt x="1" y="0"/>
                      <a:pt x="2" y="0"/>
                    </a:cubicBezTo>
                    <a:cubicBezTo>
                      <a:pt x="4" y="0"/>
                      <a:pt x="5" y="1"/>
                      <a:pt x="5" y="2"/>
                    </a:cubicBezTo>
                    <a:cubicBezTo>
                      <a:pt x="5" y="4"/>
                      <a:pt x="4" y="5"/>
                      <a:pt x="3"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25" name="Freeform 3310">
                <a:extLst>
                  <a:ext uri="{FF2B5EF4-FFF2-40B4-BE49-F238E27FC236}">
                    <a16:creationId xmlns:a16="http://schemas.microsoft.com/office/drawing/2014/main" id="{67B46E40-2C21-00F1-4BE8-F4257D9302AE}"/>
                  </a:ext>
                </a:extLst>
              </p:cNvPr>
              <p:cNvSpPr>
                <a:spLocks/>
              </p:cNvSpPr>
              <p:nvPr/>
            </p:nvSpPr>
            <p:spPr bwMode="auto">
              <a:xfrm>
                <a:off x="8732397" y="2154461"/>
                <a:ext cx="38623" cy="33106"/>
              </a:xfrm>
              <a:custGeom>
                <a:avLst/>
                <a:gdLst>
                  <a:gd name="T0" fmla="*/ 3 w 6"/>
                  <a:gd name="T1" fmla="*/ 5 h 5"/>
                  <a:gd name="T2" fmla="*/ 0 w 6"/>
                  <a:gd name="T3" fmla="*/ 3 h 5"/>
                  <a:gd name="T4" fmla="*/ 3 w 6"/>
                  <a:gd name="T5" fmla="*/ 0 h 5"/>
                  <a:gd name="T6" fmla="*/ 6 w 6"/>
                  <a:gd name="T7" fmla="*/ 3 h 5"/>
                  <a:gd name="T8" fmla="*/ 3 w 6"/>
                  <a:gd name="T9" fmla="*/ 5 h 5"/>
                </a:gdLst>
                <a:ahLst/>
                <a:cxnLst>
                  <a:cxn ang="0">
                    <a:pos x="T0" y="T1"/>
                  </a:cxn>
                  <a:cxn ang="0">
                    <a:pos x="T2" y="T3"/>
                  </a:cxn>
                  <a:cxn ang="0">
                    <a:pos x="T4" y="T5"/>
                  </a:cxn>
                  <a:cxn ang="0">
                    <a:pos x="T6" y="T7"/>
                  </a:cxn>
                  <a:cxn ang="0">
                    <a:pos x="T8" y="T9"/>
                  </a:cxn>
                </a:cxnLst>
                <a:rect l="0" t="0" r="r" b="b"/>
                <a:pathLst>
                  <a:path w="6" h="5">
                    <a:moveTo>
                      <a:pt x="3" y="5"/>
                    </a:moveTo>
                    <a:cubicBezTo>
                      <a:pt x="2" y="5"/>
                      <a:pt x="0" y="4"/>
                      <a:pt x="0" y="3"/>
                    </a:cubicBezTo>
                    <a:cubicBezTo>
                      <a:pt x="0" y="1"/>
                      <a:pt x="1" y="0"/>
                      <a:pt x="3" y="0"/>
                    </a:cubicBezTo>
                    <a:cubicBezTo>
                      <a:pt x="4" y="0"/>
                      <a:pt x="6" y="1"/>
                      <a:pt x="6" y="3"/>
                    </a:cubicBezTo>
                    <a:cubicBezTo>
                      <a:pt x="6" y="4"/>
                      <a:pt x="5" y="5"/>
                      <a:pt x="3"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26" name="Freeform 3311">
                <a:extLst>
                  <a:ext uri="{FF2B5EF4-FFF2-40B4-BE49-F238E27FC236}">
                    <a16:creationId xmlns:a16="http://schemas.microsoft.com/office/drawing/2014/main" id="{2BE1C482-689D-FFDF-0D7E-80F2E578761B}"/>
                  </a:ext>
                </a:extLst>
              </p:cNvPr>
              <p:cNvSpPr>
                <a:spLocks/>
              </p:cNvSpPr>
              <p:nvPr/>
            </p:nvSpPr>
            <p:spPr bwMode="auto">
              <a:xfrm>
                <a:off x="9184842" y="2195843"/>
                <a:ext cx="33106" cy="38623"/>
              </a:xfrm>
              <a:custGeom>
                <a:avLst/>
                <a:gdLst>
                  <a:gd name="T0" fmla="*/ 3 w 5"/>
                  <a:gd name="T1" fmla="*/ 6 h 6"/>
                  <a:gd name="T2" fmla="*/ 0 w 5"/>
                  <a:gd name="T3" fmla="*/ 3 h 6"/>
                  <a:gd name="T4" fmla="*/ 2 w 5"/>
                  <a:gd name="T5" fmla="*/ 0 h 6"/>
                  <a:gd name="T6" fmla="*/ 5 w 5"/>
                  <a:gd name="T7" fmla="*/ 3 h 6"/>
                  <a:gd name="T8" fmla="*/ 3 w 5"/>
                  <a:gd name="T9" fmla="*/ 6 h 6"/>
                </a:gdLst>
                <a:ahLst/>
                <a:cxnLst>
                  <a:cxn ang="0">
                    <a:pos x="T0" y="T1"/>
                  </a:cxn>
                  <a:cxn ang="0">
                    <a:pos x="T2" y="T3"/>
                  </a:cxn>
                  <a:cxn ang="0">
                    <a:pos x="T4" y="T5"/>
                  </a:cxn>
                  <a:cxn ang="0">
                    <a:pos x="T6" y="T7"/>
                  </a:cxn>
                  <a:cxn ang="0">
                    <a:pos x="T8" y="T9"/>
                  </a:cxn>
                </a:cxnLst>
                <a:rect l="0" t="0" r="r" b="b"/>
                <a:pathLst>
                  <a:path w="5" h="6">
                    <a:moveTo>
                      <a:pt x="3" y="6"/>
                    </a:moveTo>
                    <a:cubicBezTo>
                      <a:pt x="1" y="6"/>
                      <a:pt x="0" y="5"/>
                      <a:pt x="0" y="3"/>
                    </a:cubicBezTo>
                    <a:cubicBezTo>
                      <a:pt x="0" y="2"/>
                      <a:pt x="1" y="0"/>
                      <a:pt x="2" y="0"/>
                    </a:cubicBezTo>
                    <a:cubicBezTo>
                      <a:pt x="4" y="0"/>
                      <a:pt x="5" y="1"/>
                      <a:pt x="5" y="3"/>
                    </a:cubicBezTo>
                    <a:cubicBezTo>
                      <a:pt x="5" y="4"/>
                      <a:pt x="4" y="5"/>
                      <a:pt x="3"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27" name="Freeform 3312">
                <a:extLst>
                  <a:ext uri="{FF2B5EF4-FFF2-40B4-BE49-F238E27FC236}">
                    <a16:creationId xmlns:a16="http://schemas.microsoft.com/office/drawing/2014/main" id="{A613BEC2-DFD3-CFE7-BCF1-A696506A4566}"/>
                  </a:ext>
                </a:extLst>
              </p:cNvPr>
              <p:cNvSpPr>
                <a:spLocks/>
              </p:cNvSpPr>
              <p:nvPr/>
            </p:nvSpPr>
            <p:spPr bwMode="auto">
              <a:xfrm>
                <a:off x="8337887" y="391581"/>
                <a:ext cx="41382" cy="41382"/>
              </a:xfrm>
              <a:custGeom>
                <a:avLst/>
                <a:gdLst>
                  <a:gd name="T0" fmla="*/ 3 w 6"/>
                  <a:gd name="T1" fmla="*/ 6 h 6"/>
                  <a:gd name="T2" fmla="*/ 0 w 6"/>
                  <a:gd name="T3" fmla="*/ 3 h 6"/>
                  <a:gd name="T4" fmla="*/ 3 w 6"/>
                  <a:gd name="T5" fmla="*/ 0 h 6"/>
                  <a:gd name="T6" fmla="*/ 6 w 6"/>
                  <a:gd name="T7" fmla="*/ 3 h 6"/>
                  <a:gd name="T8" fmla="*/ 3 w 6"/>
                  <a:gd name="T9" fmla="*/ 6 h 6"/>
                </a:gdLst>
                <a:ahLst/>
                <a:cxnLst>
                  <a:cxn ang="0">
                    <a:pos x="T0" y="T1"/>
                  </a:cxn>
                  <a:cxn ang="0">
                    <a:pos x="T2" y="T3"/>
                  </a:cxn>
                  <a:cxn ang="0">
                    <a:pos x="T4" y="T5"/>
                  </a:cxn>
                  <a:cxn ang="0">
                    <a:pos x="T6" y="T7"/>
                  </a:cxn>
                  <a:cxn ang="0">
                    <a:pos x="T8" y="T9"/>
                  </a:cxn>
                </a:cxnLst>
                <a:rect l="0" t="0" r="r" b="b"/>
                <a:pathLst>
                  <a:path w="6" h="6">
                    <a:moveTo>
                      <a:pt x="3" y="6"/>
                    </a:moveTo>
                    <a:cubicBezTo>
                      <a:pt x="2" y="6"/>
                      <a:pt x="1" y="5"/>
                      <a:pt x="0" y="3"/>
                    </a:cubicBezTo>
                    <a:cubicBezTo>
                      <a:pt x="0" y="2"/>
                      <a:pt x="1" y="0"/>
                      <a:pt x="3" y="0"/>
                    </a:cubicBezTo>
                    <a:cubicBezTo>
                      <a:pt x="4" y="0"/>
                      <a:pt x="6" y="1"/>
                      <a:pt x="6" y="3"/>
                    </a:cubicBezTo>
                    <a:cubicBezTo>
                      <a:pt x="6" y="4"/>
                      <a:pt x="5" y="5"/>
                      <a:pt x="3"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28" name="Freeform 3313">
                <a:extLst>
                  <a:ext uri="{FF2B5EF4-FFF2-40B4-BE49-F238E27FC236}">
                    <a16:creationId xmlns:a16="http://schemas.microsoft.com/office/drawing/2014/main" id="{FE096664-3335-5F1F-80EA-E74AE0E2C470}"/>
                  </a:ext>
                </a:extLst>
              </p:cNvPr>
              <p:cNvSpPr>
                <a:spLocks/>
              </p:cNvSpPr>
              <p:nvPr/>
            </p:nvSpPr>
            <p:spPr bwMode="auto">
              <a:xfrm>
                <a:off x="8255123" y="661945"/>
                <a:ext cx="19312" cy="24829"/>
              </a:xfrm>
              <a:custGeom>
                <a:avLst/>
                <a:gdLst>
                  <a:gd name="T0" fmla="*/ 2 w 3"/>
                  <a:gd name="T1" fmla="*/ 4 h 4"/>
                  <a:gd name="T2" fmla="*/ 0 w 3"/>
                  <a:gd name="T3" fmla="*/ 2 h 4"/>
                  <a:gd name="T4" fmla="*/ 1 w 3"/>
                  <a:gd name="T5" fmla="*/ 0 h 4"/>
                  <a:gd name="T6" fmla="*/ 3 w 3"/>
                  <a:gd name="T7" fmla="*/ 2 h 4"/>
                  <a:gd name="T8" fmla="*/ 2 w 3"/>
                  <a:gd name="T9" fmla="*/ 4 h 4"/>
                </a:gdLst>
                <a:ahLst/>
                <a:cxnLst>
                  <a:cxn ang="0">
                    <a:pos x="T0" y="T1"/>
                  </a:cxn>
                  <a:cxn ang="0">
                    <a:pos x="T2" y="T3"/>
                  </a:cxn>
                  <a:cxn ang="0">
                    <a:pos x="T4" y="T5"/>
                  </a:cxn>
                  <a:cxn ang="0">
                    <a:pos x="T6" y="T7"/>
                  </a:cxn>
                  <a:cxn ang="0">
                    <a:pos x="T8" y="T9"/>
                  </a:cxn>
                </a:cxnLst>
                <a:rect l="0" t="0" r="r" b="b"/>
                <a:pathLst>
                  <a:path w="3" h="4">
                    <a:moveTo>
                      <a:pt x="2" y="4"/>
                    </a:moveTo>
                    <a:cubicBezTo>
                      <a:pt x="1" y="4"/>
                      <a:pt x="0" y="3"/>
                      <a:pt x="0" y="2"/>
                    </a:cubicBezTo>
                    <a:cubicBezTo>
                      <a:pt x="0" y="1"/>
                      <a:pt x="0" y="0"/>
                      <a:pt x="1" y="0"/>
                    </a:cubicBezTo>
                    <a:cubicBezTo>
                      <a:pt x="2" y="0"/>
                      <a:pt x="3" y="1"/>
                      <a:pt x="3" y="2"/>
                    </a:cubicBezTo>
                    <a:cubicBezTo>
                      <a:pt x="3" y="3"/>
                      <a:pt x="3" y="4"/>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29" name="Freeform 3314">
                <a:extLst>
                  <a:ext uri="{FF2B5EF4-FFF2-40B4-BE49-F238E27FC236}">
                    <a16:creationId xmlns:a16="http://schemas.microsoft.com/office/drawing/2014/main" id="{4DE1644B-4D61-66C6-497D-D5D9795D2AF5}"/>
                  </a:ext>
                </a:extLst>
              </p:cNvPr>
              <p:cNvSpPr>
                <a:spLocks/>
              </p:cNvSpPr>
              <p:nvPr/>
            </p:nvSpPr>
            <p:spPr bwMode="auto">
              <a:xfrm>
                <a:off x="8307540" y="148806"/>
                <a:ext cx="24829" cy="27588"/>
              </a:xfrm>
              <a:custGeom>
                <a:avLst/>
                <a:gdLst>
                  <a:gd name="T0" fmla="*/ 2 w 4"/>
                  <a:gd name="T1" fmla="*/ 4 h 4"/>
                  <a:gd name="T2" fmla="*/ 0 w 4"/>
                  <a:gd name="T3" fmla="*/ 2 h 4"/>
                  <a:gd name="T4" fmla="*/ 2 w 4"/>
                  <a:gd name="T5" fmla="*/ 0 h 4"/>
                  <a:gd name="T6" fmla="*/ 4 w 4"/>
                  <a:gd name="T7" fmla="*/ 2 h 4"/>
                  <a:gd name="T8" fmla="*/ 2 w 4"/>
                  <a:gd name="T9" fmla="*/ 4 h 4"/>
                </a:gdLst>
                <a:ahLst/>
                <a:cxnLst>
                  <a:cxn ang="0">
                    <a:pos x="T0" y="T1"/>
                  </a:cxn>
                  <a:cxn ang="0">
                    <a:pos x="T2" y="T3"/>
                  </a:cxn>
                  <a:cxn ang="0">
                    <a:pos x="T4" y="T5"/>
                  </a:cxn>
                  <a:cxn ang="0">
                    <a:pos x="T6" y="T7"/>
                  </a:cxn>
                  <a:cxn ang="0">
                    <a:pos x="T8" y="T9"/>
                  </a:cxn>
                </a:cxnLst>
                <a:rect l="0" t="0" r="r" b="b"/>
                <a:pathLst>
                  <a:path w="4" h="4">
                    <a:moveTo>
                      <a:pt x="2" y="4"/>
                    </a:moveTo>
                    <a:cubicBezTo>
                      <a:pt x="1" y="4"/>
                      <a:pt x="0" y="3"/>
                      <a:pt x="0" y="2"/>
                    </a:cubicBezTo>
                    <a:cubicBezTo>
                      <a:pt x="0" y="1"/>
                      <a:pt x="1" y="0"/>
                      <a:pt x="2" y="0"/>
                    </a:cubicBezTo>
                    <a:cubicBezTo>
                      <a:pt x="3" y="0"/>
                      <a:pt x="4" y="0"/>
                      <a:pt x="4" y="2"/>
                    </a:cubicBezTo>
                    <a:cubicBezTo>
                      <a:pt x="4" y="3"/>
                      <a:pt x="3" y="3"/>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30" name="Freeform 3315">
                <a:extLst>
                  <a:ext uri="{FF2B5EF4-FFF2-40B4-BE49-F238E27FC236}">
                    <a16:creationId xmlns:a16="http://schemas.microsoft.com/office/drawing/2014/main" id="{500BB9E9-97EA-2F35-0D9F-047C3415C30C}"/>
                  </a:ext>
                </a:extLst>
              </p:cNvPr>
              <p:cNvSpPr>
                <a:spLocks/>
              </p:cNvSpPr>
              <p:nvPr/>
            </p:nvSpPr>
            <p:spPr bwMode="auto">
              <a:xfrm>
                <a:off x="8622044" y="253641"/>
                <a:ext cx="24829" cy="27588"/>
              </a:xfrm>
              <a:custGeom>
                <a:avLst/>
                <a:gdLst>
                  <a:gd name="T0" fmla="*/ 2 w 4"/>
                  <a:gd name="T1" fmla="*/ 4 h 4"/>
                  <a:gd name="T2" fmla="*/ 0 w 4"/>
                  <a:gd name="T3" fmla="*/ 2 h 4"/>
                  <a:gd name="T4" fmla="*/ 1 w 4"/>
                  <a:gd name="T5" fmla="*/ 0 h 4"/>
                  <a:gd name="T6" fmla="*/ 3 w 4"/>
                  <a:gd name="T7" fmla="*/ 2 h 4"/>
                  <a:gd name="T8" fmla="*/ 2 w 4"/>
                  <a:gd name="T9" fmla="*/ 4 h 4"/>
                </a:gdLst>
                <a:ahLst/>
                <a:cxnLst>
                  <a:cxn ang="0">
                    <a:pos x="T0" y="T1"/>
                  </a:cxn>
                  <a:cxn ang="0">
                    <a:pos x="T2" y="T3"/>
                  </a:cxn>
                  <a:cxn ang="0">
                    <a:pos x="T4" y="T5"/>
                  </a:cxn>
                  <a:cxn ang="0">
                    <a:pos x="T6" y="T7"/>
                  </a:cxn>
                  <a:cxn ang="0">
                    <a:pos x="T8" y="T9"/>
                  </a:cxn>
                </a:cxnLst>
                <a:rect l="0" t="0" r="r" b="b"/>
                <a:pathLst>
                  <a:path w="4" h="4">
                    <a:moveTo>
                      <a:pt x="2" y="4"/>
                    </a:moveTo>
                    <a:cubicBezTo>
                      <a:pt x="1" y="4"/>
                      <a:pt x="0" y="3"/>
                      <a:pt x="0" y="2"/>
                    </a:cubicBezTo>
                    <a:cubicBezTo>
                      <a:pt x="0" y="1"/>
                      <a:pt x="0" y="0"/>
                      <a:pt x="1" y="0"/>
                    </a:cubicBezTo>
                    <a:cubicBezTo>
                      <a:pt x="2" y="0"/>
                      <a:pt x="3" y="1"/>
                      <a:pt x="3" y="2"/>
                    </a:cubicBezTo>
                    <a:cubicBezTo>
                      <a:pt x="4" y="3"/>
                      <a:pt x="3" y="4"/>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31" name="Freeform 3316">
                <a:extLst>
                  <a:ext uri="{FF2B5EF4-FFF2-40B4-BE49-F238E27FC236}">
                    <a16:creationId xmlns:a16="http://schemas.microsoft.com/office/drawing/2014/main" id="{D08EE6B3-FBD8-45A8-95EB-ED8494ADC513}"/>
                  </a:ext>
                </a:extLst>
              </p:cNvPr>
              <p:cNvSpPr>
                <a:spLocks/>
              </p:cNvSpPr>
              <p:nvPr/>
            </p:nvSpPr>
            <p:spPr bwMode="auto">
              <a:xfrm>
                <a:off x="8947584" y="-151904"/>
                <a:ext cx="27588" cy="27588"/>
              </a:xfrm>
              <a:custGeom>
                <a:avLst/>
                <a:gdLst>
                  <a:gd name="T0" fmla="*/ 3 w 4"/>
                  <a:gd name="T1" fmla="*/ 4 h 4"/>
                  <a:gd name="T2" fmla="*/ 0 w 4"/>
                  <a:gd name="T3" fmla="*/ 2 h 4"/>
                  <a:gd name="T4" fmla="*/ 2 w 4"/>
                  <a:gd name="T5" fmla="*/ 0 h 4"/>
                  <a:gd name="T6" fmla="*/ 4 w 4"/>
                  <a:gd name="T7" fmla="*/ 2 h 4"/>
                  <a:gd name="T8" fmla="*/ 3 w 4"/>
                  <a:gd name="T9" fmla="*/ 4 h 4"/>
                </a:gdLst>
                <a:ahLst/>
                <a:cxnLst>
                  <a:cxn ang="0">
                    <a:pos x="T0" y="T1"/>
                  </a:cxn>
                  <a:cxn ang="0">
                    <a:pos x="T2" y="T3"/>
                  </a:cxn>
                  <a:cxn ang="0">
                    <a:pos x="T4" y="T5"/>
                  </a:cxn>
                  <a:cxn ang="0">
                    <a:pos x="T6" y="T7"/>
                  </a:cxn>
                  <a:cxn ang="0">
                    <a:pos x="T8" y="T9"/>
                  </a:cxn>
                </a:cxnLst>
                <a:rect l="0" t="0" r="r" b="b"/>
                <a:pathLst>
                  <a:path w="4" h="4">
                    <a:moveTo>
                      <a:pt x="3" y="4"/>
                    </a:moveTo>
                    <a:cubicBezTo>
                      <a:pt x="1" y="4"/>
                      <a:pt x="1" y="3"/>
                      <a:pt x="0" y="2"/>
                    </a:cubicBezTo>
                    <a:cubicBezTo>
                      <a:pt x="0" y="1"/>
                      <a:pt x="1" y="0"/>
                      <a:pt x="2" y="0"/>
                    </a:cubicBezTo>
                    <a:cubicBezTo>
                      <a:pt x="3" y="0"/>
                      <a:pt x="4" y="1"/>
                      <a:pt x="4" y="2"/>
                    </a:cubicBezTo>
                    <a:cubicBezTo>
                      <a:pt x="4" y="3"/>
                      <a:pt x="4" y="4"/>
                      <a:pt x="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32" name="Oval 3317">
                <a:extLst>
                  <a:ext uri="{FF2B5EF4-FFF2-40B4-BE49-F238E27FC236}">
                    <a16:creationId xmlns:a16="http://schemas.microsoft.com/office/drawing/2014/main" id="{DDC6D426-A7E8-8DD5-05D3-D0E7B514CFCE}"/>
                  </a:ext>
                </a:extLst>
              </p:cNvPr>
              <p:cNvSpPr>
                <a:spLocks noChangeArrowheads="1"/>
              </p:cNvSpPr>
              <p:nvPr/>
            </p:nvSpPr>
            <p:spPr bwMode="auto">
              <a:xfrm>
                <a:off x="8150288" y="537798"/>
                <a:ext cx="24829" cy="2482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33" name="Freeform 3318">
                <a:extLst>
                  <a:ext uri="{FF2B5EF4-FFF2-40B4-BE49-F238E27FC236}">
                    <a16:creationId xmlns:a16="http://schemas.microsoft.com/office/drawing/2014/main" id="{03C10077-426C-95AD-18FD-14F5DF159E3A}"/>
                  </a:ext>
                </a:extLst>
              </p:cNvPr>
              <p:cNvSpPr>
                <a:spLocks/>
              </p:cNvSpPr>
              <p:nvPr/>
            </p:nvSpPr>
            <p:spPr bwMode="auto">
              <a:xfrm>
                <a:off x="7821989" y="1042661"/>
                <a:ext cx="24829" cy="24829"/>
              </a:xfrm>
              <a:custGeom>
                <a:avLst/>
                <a:gdLst>
                  <a:gd name="T0" fmla="*/ 2 w 4"/>
                  <a:gd name="T1" fmla="*/ 4 h 4"/>
                  <a:gd name="T2" fmla="*/ 0 w 4"/>
                  <a:gd name="T3" fmla="*/ 3 h 4"/>
                  <a:gd name="T4" fmla="*/ 2 w 4"/>
                  <a:gd name="T5" fmla="*/ 1 h 4"/>
                  <a:gd name="T6" fmla="*/ 4 w 4"/>
                  <a:gd name="T7" fmla="*/ 2 h 4"/>
                  <a:gd name="T8" fmla="*/ 2 w 4"/>
                  <a:gd name="T9" fmla="*/ 4 h 4"/>
                </a:gdLst>
                <a:ahLst/>
                <a:cxnLst>
                  <a:cxn ang="0">
                    <a:pos x="T0" y="T1"/>
                  </a:cxn>
                  <a:cxn ang="0">
                    <a:pos x="T2" y="T3"/>
                  </a:cxn>
                  <a:cxn ang="0">
                    <a:pos x="T4" y="T5"/>
                  </a:cxn>
                  <a:cxn ang="0">
                    <a:pos x="T6" y="T7"/>
                  </a:cxn>
                  <a:cxn ang="0">
                    <a:pos x="T8" y="T9"/>
                  </a:cxn>
                </a:cxnLst>
                <a:rect l="0" t="0" r="r" b="b"/>
                <a:pathLst>
                  <a:path w="4" h="4">
                    <a:moveTo>
                      <a:pt x="2" y="4"/>
                    </a:moveTo>
                    <a:cubicBezTo>
                      <a:pt x="1" y="4"/>
                      <a:pt x="0" y="4"/>
                      <a:pt x="0" y="3"/>
                    </a:cubicBezTo>
                    <a:cubicBezTo>
                      <a:pt x="0" y="2"/>
                      <a:pt x="1" y="1"/>
                      <a:pt x="2" y="1"/>
                    </a:cubicBezTo>
                    <a:cubicBezTo>
                      <a:pt x="3" y="0"/>
                      <a:pt x="4" y="1"/>
                      <a:pt x="4" y="2"/>
                    </a:cubicBezTo>
                    <a:cubicBezTo>
                      <a:pt x="4" y="3"/>
                      <a:pt x="3" y="4"/>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34" name="Freeform 3319">
                <a:extLst>
                  <a:ext uri="{FF2B5EF4-FFF2-40B4-BE49-F238E27FC236}">
                    <a16:creationId xmlns:a16="http://schemas.microsoft.com/office/drawing/2014/main" id="{15684F7F-BBEF-57F9-0F73-71070B7E6AB1}"/>
                  </a:ext>
                </a:extLst>
              </p:cNvPr>
              <p:cNvSpPr>
                <a:spLocks/>
              </p:cNvSpPr>
              <p:nvPr/>
            </p:nvSpPr>
            <p:spPr bwMode="auto">
              <a:xfrm>
                <a:off x="8404098" y="1177842"/>
                <a:ext cx="27588" cy="27588"/>
              </a:xfrm>
              <a:custGeom>
                <a:avLst/>
                <a:gdLst>
                  <a:gd name="T0" fmla="*/ 3 w 4"/>
                  <a:gd name="T1" fmla="*/ 4 h 4"/>
                  <a:gd name="T2" fmla="*/ 1 w 4"/>
                  <a:gd name="T3" fmla="*/ 3 h 4"/>
                  <a:gd name="T4" fmla="*/ 2 w 4"/>
                  <a:gd name="T5" fmla="*/ 0 h 4"/>
                  <a:gd name="T6" fmla="*/ 4 w 4"/>
                  <a:gd name="T7" fmla="*/ 2 h 4"/>
                  <a:gd name="T8" fmla="*/ 3 w 4"/>
                  <a:gd name="T9" fmla="*/ 4 h 4"/>
                </a:gdLst>
                <a:ahLst/>
                <a:cxnLst>
                  <a:cxn ang="0">
                    <a:pos x="T0" y="T1"/>
                  </a:cxn>
                  <a:cxn ang="0">
                    <a:pos x="T2" y="T3"/>
                  </a:cxn>
                  <a:cxn ang="0">
                    <a:pos x="T4" y="T5"/>
                  </a:cxn>
                  <a:cxn ang="0">
                    <a:pos x="T6" y="T7"/>
                  </a:cxn>
                  <a:cxn ang="0">
                    <a:pos x="T8" y="T9"/>
                  </a:cxn>
                </a:cxnLst>
                <a:rect l="0" t="0" r="r" b="b"/>
                <a:pathLst>
                  <a:path w="4" h="4">
                    <a:moveTo>
                      <a:pt x="3" y="4"/>
                    </a:moveTo>
                    <a:cubicBezTo>
                      <a:pt x="2" y="4"/>
                      <a:pt x="1" y="4"/>
                      <a:pt x="1" y="3"/>
                    </a:cubicBezTo>
                    <a:cubicBezTo>
                      <a:pt x="0" y="1"/>
                      <a:pt x="1" y="1"/>
                      <a:pt x="2" y="0"/>
                    </a:cubicBezTo>
                    <a:cubicBezTo>
                      <a:pt x="3" y="0"/>
                      <a:pt x="4" y="1"/>
                      <a:pt x="4" y="2"/>
                    </a:cubicBezTo>
                    <a:cubicBezTo>
                      <a:pt x="4" y="3"/>
                      <a:pt x="4" y="4"/>
                      <a:pt x="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35" name="Freeform 3320">
                <a:extLst>
                  <a:ext uri="{FF2B5EF4-FFF2-40B4-BE49-F238E27FC236}">
                    <a16:creationId xmlns:a16="http://schemas.microsoft.com/office/drawing/2014/main" id="{9F002AC9-0F7E-A9D8-AB2F-25558F3DCACB}"/>
                  </a:ext>
                </a:extLst>
              </p:cNvPr>
              <p:cNvSpPr>
                <a:spLocks/>
              </p:cNvSpPr>
              <p:nvPr/>
            </p:nvSpPr>
            <p:spPr bwMode="auto">
              <a:xfrm>
                <a:off x="8423410" y="1848233"/>
                <a:ext cx="27588" cy="24829"/>
              </a:xfrm>
              <a:custGeom>
                <a:avLst/>
                <a:gdLst>
                  <a:gd name="T0" fmla="*/ 2 w 4"/>
                  <a:gd name="T1" fmla="*/ 4 h 4"/>
                  <a:gd name="T2" fmla="*/ 0 w 4"/>
                  <a:gd name="T3" fmla="*/ 2 h 4"/>
                  <a:gd name="T4" fmla="*/ 2 w 4"/>
                  <a:gd name="T5" fmla="*/ 0 h 4"/>
                  <a:gd name="T6" fmla="*/ 4 w 4"/>
                  <a:gd name="T7" fmla="*/ 1 h 4"/>
                  <a:gd name="T8" fmla="*/ 2 w 4"/>
                  <a:gd name="T9" fmla="*/ 4 h 4"/>
                </a:gdLst>
                <a:ahLst/>
                <a:cxnLst>
                  <a:cxn ang="0">
                    <a:pos x="T0" y="T1"/>
                  </a:cxn>
                  <a:cxn ang="0">
                    <a:pos x="T2" y="T3"/>
                  </a:cxn>
                  <a:cxn ang="0">
                    <a:pos x="T4" y="T5"/>
                  </a:cxn>
                  <a:cxn ang="0">
                    <a:pos x="T6" y="T7"/>
                  </a:cxn>
                  <a:cxn ang="0">
                    <a:pos x="T8" y="T9"/>
                  </a:cxn>
                </a:cxnLst>
                <a:rect l="0" t="0" r="r" b="b"/>
                <a:pathLst>
                  <a:path w="4" h="4">
                    <a:moveTo>
                      <a:pt x="2" y="4"/>
                    </a:moveTo>
                    <a:cubicBezTo>
                      <a:pt x="1" y="4"/>
                      <a:pt x="0" y="3"/>
                      <a:pt x="0" y="2"/>
                    </a:cubicBezTo>
                    <a:cubicBezTo>
                      <a:pt x="0" y="1"/>
                      <a:pt x="1" y="0"/>
                      <a:pt x="2" y="0"/>
                    </a:cubicBezTo>
                    <a:cubicBezTo>
                      <a:pt x="3" y="0"/>
                      <a:pt x="4" y="0"/>
                      <a:pt x="4" y="1"/>
                    </a:cubicBezTo>
                    <a:cubicBezTo>
                      <a:pt x="4" y="3"/>
                      <a:pt x="3" y="3"/>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36" name="Freeform 3321">
                <a:extLst>
                  <a:ext uri="{FF2B5EF4-FFF2-40B4-BE49-F238E27FC236}">
                    <a16:creationId xmlns:a16="http://schemas.microsoft.com/office/drawing/2014/main" id="{3C99489F-0998-3D56-2CE4-34053B828675}"/>
                  </a:ext>
                </a:extLst>
              </p:cNvPr>
              <p:cNvSpPr>
                <a:spLocks/>
              </p:cNvSpPr>
              <p:nvPr/>
            </p:nvSpPr>
            <p:spPr bwMode="auto">
              <a:xfrm>
                <a:off x="12186427" y="3230397"/>
                <a:ext cx="44141" cy="52417"/>
              </a:xfrm>
              <a:custGeom>
                <a:avLst/>
                <a:gdLst>
                  <a:gd name="T0" fmla="*/ 0 w 7"/>
                  <a:gd name="T1" fmla="*/ 3 h 8"/>
                  <a:gd name="T2" fmla="*/ 4 w 7"/>
                  <a:gd name="T3" fmla="*/ 1 h 8"/>
                  <a:gd name="T4" fmla="*/ 7 w 7"/>
                  <a:gd name="T5" fmla="*/ 5 h 8"/>
                  <a:gd name="T6" fmla="*/ 2 w 7"/>
                  <a:gd name="T7" fmla="*/ 7 h 8"/>
                  <a:gd name="T8" fmla="*/ 0 w 7"/>
                  <a:gd name="T9" fmla="*/ 3 h 8"/>
                </a:gdLst>
                <a:ahLst/>
                <a:cxnLst>
                  <a:cxn ang="0">
                    <a:pos x="T0" y="T1"/>
                  </a:cxn>
                  <a:cxn ang="0">
                    <a:pos x="T2" y="T3"/>
                  </a:cxn>
                  <a:cxn ang="0">
                    <a:pos x="T4" y="T5"/>
                  </a:cxn>
                  <a:cxn ang="0">
                    <a:pos x="T6" y="T7"/>
                  </a:cxn>
                  <a:cxn ang="0">
                    <a:pos x="T8" y="T9"/>
                  </a:cxn>
                </a:cxnLst>
                <a:rect l="0" t="0" r="r" b="b"/>
                <a:pathLst>
                  <a:path w="7" h="8">
                    <a:moveTo>
                      <a:pt x="0" y="3"/>
                    </a:moveTo>
                    <a:cubicBezTo>
                      <a:pt x="1" y="1"/>
                      <a:pt x="3" y="0"/>
                      <a:pt x="4" y="1"/>
                    </a:cubicBezTo>
                    <a:cubicBezTo>
                      <a:pt x="6" y="1"/>
                      <a:pt x="7" y="3"/>
                      <a:pt x="7" y="5"/>
                    </a:cubicBezTo>
                    <a:cubicBezTo>
                      <a:pt x="6" y="7"/>
                      <a:pt x="4" y="8"/>
                      <a:pt x="2" y="7"/>
                    </a:cubicBezTo>
                    <a:cubicBezTo>
                      <a:pt x="1" y="7"/>
                      <a:pt x="0" y="5"/>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37" name="Freeform 3322">
                <a:extLst>
                  <a:ext uri="{FF2B5EF4-FFF2-40B4-BE49-F238E27FC236}">
                    <a16:creationId xmlns:a16="http://schemas.microsoft.com/office/drawing/2014/main" id="{52777EF5-7E2B-47AC-C6CC-B93EB55662DC}"/>
                  </a:ext>
                </a:extLst>
              </p:cNvPr>
              <p:cNvSpPr>
                <a:spLocks/>
              </p:cNvSpPr>
              <p:nvPr/>
            </p:nvSpPr>
            <p:spPr bwMode="auto">
              <a:xfrm>
                <a:off x="11529830" y="3459378"/>
                <a:ext cx="46900" cy="52417"/>
              </a:xfrm>
              <a:custGeom>
                <a:avLst/>
                <a:gdLst>
                  <a:gd name="T0" fmla="*/ 0 w 7"/>
                  <a:gd name="T1" fmla="*/ 3 h 8"/>
                  <a:gd name="T2" fmla="*/ 4 w 7"/>
                  <a:gd name="T3" fmla="*/ 1 h 8"/>
                  <a:gd name="T4" fmla="*/ 7 w 7"/>
                  <a:gd name="T5" fmla="*/ 5 h 8"/>
                  <a:gd name="T6" fmla="*/ 2 w 7"/>
                  <a:gd name="T7" fmla="*/ 7 h 8"/>
                  <a:gd name="T8" fmla="*/ 0 w 7"/>
                  <a:gd name="T9" fmla="*/ 3 h 8"/>
                </a:gdLst>
                <a:ahLst/>
                <a:cxnLst>
                  <a:cxn ang="0">
                    <a:pos x="T0" y="T1"/>
                  </a:cxn>
                  <a:cxn ang="0">
                    <a:pos x="T2" y="T3"/>
                  </a:cxn>
                  <a:cxn ang="0">
                    <a:pos x="T4" y="T5"/>
                  </a:cxn>
                  <a:cxn ang="0">
                    <a:pos x="T6" y="T7"/>
                  </a:cxn>
                  <a:cxn ang="0">
                    <a:pos x="T8" y="T9"/>
                  </a:cxn>
                </a:cxnLst>
                <a:rect l="0" t="0" r="r" b="b"/>
                <a:pathLst>
                  <a:path w="7" h="8">
                    <a:moveTo>
                      <a:pt x="0" y="3"/>
                    </a:moveTo>
                    <a:cubicBezTo>
                      <a:pt x="1" y="1"/>
                      <a:pt x="3" y="0"/>
                      <a:pt x="4" y="1"/>
                    </a:cubicBezTo>
                    <a:cubicBezTo>
                      <a:pt x="6" y="1"/>
                      <a:pt x="7" y="3"/>
                      <a:pt x="7" y="5"/>
                    </a:cubicBezTo>
                    <a:cubicBezTo>
                      <a:pt x="6" y="7"/>
                      <a:pt x="4" y="8"/>
                      <a:pt x="2" y="7"/>
                    </a:cubicBezTo>
                    <a:cubicBezTo>
                      <a:pt x="1" y="7"/>
                      <a:pt x="0" y="5"/>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38" name="Freeform 3323">
                <a:extLst>
                  <a:ext uri="{FF2B5EF4-FFF2-40B4-BE49-F238E27FC236}">
                    <a16:creationId xmlns:a16="http://schemas.microsoft.com/office/drawing/2014/main" id="{B5A74ED6-8117-91BA-3AF8-BF906DD27C73}"/>
                  </a:ext>
                </a:extLst>
              </p:cNvPr>
              <p:cNvSpPr>
                <a:spLocks/>
              </p:cNvSpPr>
              <p:nvPr/>
            </p:nvSpPr>
            <p:spPr bwMode="auto">
              <a:xfrm>
                <a:off x="12296779" y="3525590"/>
                <a:ext cx="38623" cy="38623"/>
              </a:xfrm>
              <a:custGeom>
                <a:avLst/>
                <a:gdLst>
                  <a:gd name="T0" fmla="*/ 0 w 6"/>
                  <a:gd name="T1" fmla="*/ 2 h 6"/>
                  <a:gd name="T2" fmla="*/ 3 w 6"/>
                  <a:gd name="T3" fmla="*/ 1 h 6"/>
                  <a:gd name="T4" fmla="*/ 5 w 6"/>
                  <a:gd name="T5" fmla="*/ 4 h 6"/>
                  <a:gd name="T6" fmla="*/ 2 w 6"/>
                  <a:gd name="T7" fmla="*/ 6 h 6"/>
                  <a:gd name="T8" fmla="*/ 0 w 6"/>
                  <a:gd name="T9" fmla="*/ 2 h 6"/>
                </a:gdLst>
                <a:ahLst/>
                <a:cxnLst>
                  <a:cxn ang="0">
                    <a:pos x="T0" y="T1"/>
                  </a:cxn>
                  <a:cxn ang="0">
                    <a:pos x="T2" y="T3"/>
                  </a:cxn>
                  <a:cxn ang="0">
                    <a:pos x="T4" y="T5"/>
                  </a:cxn>
                  <a:cxn ang="0">
                    <a:pos x="T6" y="T7"/>
                  </a:cxn>
                  <a:cxn ang="0">
                    <a:pos x="T8" y="T9"/>
                  </a:cxn>
                </a:cxnLst>
                <a:rect l="0" t="0" r="r" b="b"/>
                <a:pathLst>
                  <a:path w="6" h="6">
                    <a:moveTo>
                      <a:pt x="0" y="2"/>
                    </a:moveTo>
                    <a:cubicBezTo>
                      <a:pt x="0" y="1"/>
                      <a:pt x="2" y="0"/>
                      <a:pt x="3" y="1"/>
                    </a:cubicBezTo>
                    <a:cubicBezTo>
                      <a:pt x="5" y="1"/>
                      <a:pt x="6" y="3"/>
                      <a:pt x="5" y="4"/>
                    </a:cubicBezTo>
                    <a:cubicBezTo>
                      <a:pt x="5" y="5"/>
                      <a:pt x="3" y="6"/>
                      <a:pt x="2" y="6"/>
                    </a:cubicBezTo>
                    <a:cubicBezTo>
                      <a:pt x="0" y="5"/>
                      <a:pt x="0" y="4"/>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39" name="Freeform 3324">
                <a:extLst>
                  <a:ext uri="{FF2B5EF4-FFF2-40B4-BE49-F238E27FC236}">
                    <a16:creationId xmlns:a16="http://schemas.microsoft.com/office/drawing/2014/main" id="{73162E3E-4E72-99BB-12E6-2909C4E61372}"/>
                  </a:ext>
                </a:extLst>
              </p:cNvPr>
              <p:cNvSpPr>
                <a:spLocks/>
              </p:cNvSpPr>
              <p:nvPr/>
            </p:nvSpPr>
            <p:spPr bwMode="auto">
              <a:xfrm>
                <a:off x="11830540" y="3826300"/>
                <a:ext cx="41382" cy="38623"/>
              </a:xfrm>
              <a:custGeom>
                <a:avLst/>
                <a:gdLst>
                  <a:gd name="T0" fmla="*/ 0 w 6"/>
                  <a:gd name="T1" fmla="*/ 3 h 6"/>
                  <a:gd name="T2" fmla="*/ 3 w 6"/>
                  <a:gd name="T3" fmla="*/ 1 h 6"/>
                  <a:gd name="T4" fmla="*/ 5 w 6"/>
                  <a:gd name="T5" fmla="*/ 4 h 6"/>
                  <a:gd name="T6" fmla="*/ 2 w 6"/>
                  <a:gd name="T7" fmla="*/ 6 h 6"/>
                  <a:gd name="T8" fmla="*/ 0 w 6"/>
                  <a:gd name="T9" fmla="*/ 3 h 6"/>
                </a:gdLst>
                <a:ahLst/>
                <a:cxnLst>
                  <a:cxn ang="0">
                    <a:pos x="T0" y="T1"/>
                  </a:cxn>
                  <a:cxn ang="0">
                    <a:pos x="T2" y="T3"/>
                  </a:cxn>
                  <a:cxn ang="0">
                    <a:pos x="T4" y="T5"/>
                  </a:cxn>
                  <a:cxn ang="0">
                    <a:pos x="T6" y="T7"/>
                  </a:cxn>
                  <a:cxn ang="0">
                    <a:pos x="T8" y="T9"/>
                  </a:cxn>
                </a:cxnLst>
                <a:rect l="0" t="0" r="r" b="b"/>
                <a:pathLst>
                  <a:path w="6" h="6">
                    <a:moveTo>
                      <a:pt x="0" y="3"/>
                    </a:moveTo>
                    <a:cubicBezTo>
                      <a:pt x="1" y="1"/>
                      <a:pt x="2" y="0"/>
                      <a:pt x="3" y="1"/>
                    </a:cubicBezTo>
                    <a:cubicBezTo>
                      <a:pt x="5" y="1"/>
                      <a:pt x="6" y="3"/>
                      <a:pt x="5" y="4"/>
                    </a:cubicBezTo>
                    <a:cubicBezTo>
                      <a:pt x="5" y="5"/>
                      <a:pt x="3" y="6"/>
                      <a:pt x="2" y="6"/>
                    </a:cubicBezTo>
                    <a:cubicBezTo>
                      <a:pt x="0" y="5"/>
                      <a:pt x="0" y="4"/>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40" name="Freeform 3325">
                <a:extLst>
                  <a:ext uri="{FF2B5EF4-FFF2-40B4-BE49-F238E27FC236}">
                    <a16:creationId xmlns:a16="http://schemas.microsoft.com/office/drawing/2014/main" id="{4B6716E7-1B21-46EF-3F8E-61AF7407E183}"/>
                  </a:ext>
                </a:extLst>
              </p:cNvPr>
              <p:cNvSpPr>
                <a:spLocks/>
              </p:cNvSpPr>
              <p:nvPr/>
            </p:nvSpPr>
            <p:spPr bwMode="auto">
              <a:xfrm>
                <a:off x="12820953" y="3177980"/>
                <a:ext cx="33106" cy="38623"/>
              </a:xfrm>
              <a:custGeom>
                <a:avLst/>
                <a:gdLst>
                  <a:gd name="T0" fmla="*/ 0 w 5"/>
                  <a:gd name="T1" fmla="*/ 2 h 6"/>
                  <a:gd name="T2" fmla="*/ 3 w 5"/>
                  <a:gd name="T3" fmla="*/ 0 h 6"/>
                  <a:gd name="T4" fmla="*/ 5 w 5"/>
                  <a:gd name="T5" fmla="*/ 4 h 6"/>
                  <a:gd name="T6" fmla="*/ 2 w 5"/>
                  <a:gd name="T7" fmla="*/ 5 h 6"/>
                  <a:gd name="T8" fmla="*/ 0 w 5"/>
                  <a:gd name="T9" fmla="*/ 2 h 6"/>
                </a:gdLst>
                <a:ahLst/>
                <a:cxnLst>
                  <a:cxn ang="0">
                    <a:pos x="T0" y="T1"/>
                  </a:cxn>
                  <a:cxn ang="0">
                    <a:pos x="T2" y="T3"/>
                  </a:cxn>
                  <a:cxn ang="0">
                    <a:pos x="T4" y="T5"/>
                  </a:cxn>
                  <a:cxn ang="0">
                    <a:pos x="T6" y="T7"/>
                  </a:cxn>
                  <a:cxn ang="0">
                    <a:pos x="T8" y="T9"/>
                  </a:cxn>
                </a:cxnLst>
                <a:rect l="0" t="0" r="r" b="b"/>
                <a:pathLst>
                  <a:path w="5" h="6">
                    <a:moveTo>
                      <a:pt x="0" y="2"/>
                    </a:moveTo>
                    <a:cubicBezTo>
                      <a:pt x="0" y="1"/>
                      <a:pt x="2" y="0"/>
                      <a:pt x="3" y="0"/>
                    </a:cubicBezTo>
                    <a:cubicBezTo>
                      <a:pt x="5" y="1"/>
                      <a:pt x="5" y="2"/>
                      <a:pt x="5" y="4"/>
                    </a:cubicBezTo>
                    <a:cubicBezTo>
                      <a:pt x="5" y="5"/>
                      <a:pt x="3" y="6"/>
                      <a:pt x="2" y="5"/>
                    </a:cubicBezTo>
                    <a:cubicBezTo>
                      <a:pt x="0" y="5"/>
                      <a:pt x="0" y="3"/>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41" name="Freeform 3326">
                <a:extLst>
                  <a:ext uri="{FF2B5EF4-FFF2-40B4-BE49-F238E27FC236}">
                    <a16:creationId xmlns:a16="http://schemas.microsoft.com/office/drawing/2014/main" id="{FC5ABFD1-0554-C649-DC2D-E387C46C6F43}"/>
                  </a:ext>
                </a:extLst>
              </p:cNvPr>
              <p:cNvSpPr>
                <a:spLocks/>
              </p:cNvSpPr>
              <p:nvPr/>
            </p:nvSpPr>
            <p:spPr bwMode="auto">
              <a:xfrm>
                <a:off x="12525761" y="3169703"/>
                <a:ext cx="38623" cy="41382"/>
              </a:xfrm>
              <a:custGeom>
                <a:avLst/>
                <a:gdLst>
                  <a:gd name="T0" fmla="*/ 0 w 6"/>
                  <a:gd name="T1" fmla="*/ 2 h 6"/>
                  <a:gd name="T2" fmla="*/ 4 w 6"/>
                  <a:gd name="T3" fmla="*/ 0 h 6"/>
                  <a:gd name="T4" fmla="*/ 5 w 6"/>
                  <a:gd name="T5" fmla="*/ 4 h 6"/>
                  <a:gd name="T6" fmla="*/ 2 w 6"/>
                  <a:gd name="T7" fmla="*/ 5 h 6"/>
                  <a:gd name="T8" fmla="*/ 0 w 6"/>
                  <a:gd name="T9" fmla="*/ 2 h 6"/>
                </a:gdLst>
                <a:ahLst/>
                <a:cxnLst>
                  <a:cxn ang="0">
                    <a:pos x="T0" y="T1"/>
                  </a:cxn>
                  <a:cxn ang="0">
                    <a:pos x="T2" y="T3"/>
                  </a:cxn>
                  <a:cxn ang="0">
                    <a:pos x="T4" y="T5"/>
                  </a:cxn>
                  <a:cxn ang="0">
                    <a:pos x="T6" y="T7"/>
                  </a:cxn>
                  <a:cxn ang="0">
                    <a:pos x="T8" y="T9"/>
                  </a:cxn>
                </a:cxnLst>
                <a:rect l="0" t="0" r="r" b="b"/>
                <a:pathLst>
                  <a:path w="6" h="6">
                    <a:moveTo>
                      <a:pt x="0" y="2"/>
                    </a:moveTo>
                    <a:cubicBezTo>
                      <a:pt x="1" y="1"/>
                      <a:pt x="2" y="0"/>
                      <a:pt x="4" y="0"/>
                    </a:cubicBezTo>
                    <a:cubicBezTo>
                      <a:pt x="5" y="1"/>
                      <a:pt x="6" y="2"/>
                      <a:pt x="5" y="4"/>
                    </a:cubicBezTo>
                    <a:cubicBezTo>
                      <a:pt x="5" y="5"/>
                      <a:pt x="4" y="6"/>
                      <a:pt x="2" y="5"/>
                    </a:cubicBezTo>
                    <a:cubicBezTo>
                      <a:pt x="1" y="5"/>
                      <a:pt x="0" y="3"/>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42" name="Freeform 3327">
                <a:extLst>
                  <a:ext uri="{FF2B5EF4-FFF2-40B4-BE49-F238E27FC236}">
                    <a16:creationId xmlns:a16="http://schemas.microsoft.com/office/drawing/2014/main" id="{3ECD79A7-9FDC-5D9D-18AF-E7A10574CC8E}"/>
                  </a:ext>
                </a:extLst>
              </p:cNvPr>
              <p:cNvSpPr>
                <a:spLocks/>
              </p:cNvSpPr>
              <p:nvPr/>
            </p:nvSpPr>
            <p:spPr bwMode="auto">
              <a:xfrm>
                <a:off x="11033244" y="3368337"/>
                <a:ext cx="38623" cy="38623"/>
              </a:xfrm>
              <a:custGeom>
                <a:avLst/>
                <a:gdLst>
                  <a:gd name="T0" fmla="*/ 0 w 6"/>
                  <a:gd name="T1" fmla="*/ 2 h 6"/>
                  <a:gd name="T2" fmla="*/ 3 w 6"/>
                  <a:gd name="T3" fmla="*/ 1 h 6"/>
                  <a:gd name="T4" fmla="*/ 5 w 6"/>
                  <a:gd name="T5" fmla="*/ 4 h 6"/>
                  <a:gd name="T6" fmla="*/ 2 w 6"/>
                  <a:gd name="T7" fmla="*/ 6 h 6"/>
                  <a:gd name="T8" fmla="*/ 0 w 6"/>
                  <a:gd name="T9" fmla="*/ 2 h 6"/>
                </a:gdLst>
                <a:ahLst/>
                <a:cxnLst>
                  <a:cxn ang="0">
                    <a:pos x="T0" y="T1"/>
                  </a:cxn>
                  <a:cxn ang="0">
                    <a:pos x="T2" y="T3"/>
                  </a:cxn>
                  <a:cxn ang="0">
                    <a:pos x="T4" y="T5"/>
                  </a:cxn>
                  <a:cxn ang="0">
                    <a:pos x="T6" y="T7"/>
                  </a:cxn>
                  <a:cxn ang="0">
                    <a:pos x="T8" y="T9"/>
                  </a:cxn>
                </a:cxnLst>
                <a:rect l="0" t="0" r="r" b="b"/>
                <a:pathLst>
                  <a:path w="6" h="6">
                    <a:moveTo>
                      <a:pt x="0" y="2"/>
                    </a:moveTo>
                    <a:cubicBezTo>
                      <a:pt x="0" y="1"/>
                      <a:pt x="2" y="0"/>
                      <a:pt x="3" y="1"/>
                    </a:cubicBezTo>
                    <a:cubicBezTo>
                      <a:pt x="5" y="1"/>
                      <a:pt x="6" y="3"/>
                      <a:pt x="5" y="4"/>
                    </a:cubicBezTo>
                    <a:cubicBezTo>
                      <a:pt x="5" y="5"/>
                      <a:pt x="3" y="6"/>
                      <a:pt x="2" y="6"/>
                    </a:cubicBezTo>
                    <a:cubicBezTo>
                      <a:pt x="0" y="5"/>
                      <a:pt x="0" y="4"/>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43" name="Freeform 3328">
                <a:extLst>
                  <a:ext uri="{FF2B5EF4-FFF2-40B4-BE49-F238E27FC236}">
                    <a16:creationId xmlns:a16="http://schemas.microsoft.com/office/drawing/2014/main" id="{79138D22-C199-109D-950F-E0642ACB8E8A}"/>
                  </a:ext>
                </a:extLst>
              </p:cNvPr>
              <p:cNvSpPr>
                <a:spLocks/>
              </p:cNvSpPr>
              <p:nvPr/>
            </p:nvSpPr>
            <p:spPr bwMode="auto">
              <a:xfrm>
                <a:off x="10829092" y="3773883"/>
                <a:ext cx="38623" cy="38623"/>
              </a:xfrm>
              <a:custGeom>
                <a:avLst/>
                <a:gdLst>
                  <a:gd name="T0" fmla="*/ 1 w 6"/>
                  <a:gd name="T1" fmla="*/ 2 h 6"/>
                  <a:gd name="T2" fmla="*/ 4 w 6"/>
                  <a:gd name="T3" fmla="*/ 0 h 6"/>
                  <a:gd name="T4" fmla="*/ 6 w 6"/>
                  <a:gd name="T5" fmla="*/ 3 h 6"/>
                  <a:gd name="T6" fmla="*/ 2 w 6"/>
                  <a:gd name="T7" fmla="*/ 5 h 6"/>
                  <a:gd name="T8" fmla="*/ 1 w 6"/>
                  <a:gd name="T9" fmla="*/ 2 h 6"/>
                </a:gdLst>
                <a:ahLst/>
                <a:cxnLst>
                  <a:cxn ang="0">
                    <a:pos x="T0" y="T1"/>
                  </a:cxn>
                  <a:cxn ang="0">
                    <a:pos x="T2" y="T3"/>
                  </a:cxn>
                  <a:cxn ang="0">
                    <a:pos x="T4" y="T5"/>
                  </a:cxn>
                  <a:cxn ang="0">
                    <a:pos x="T6" y="T7"/>
                  </a:cxn>
                  <a:cxn ang="0">
                    <a:pos x="T8" y="T9"/>
                  </a:cxn>
                </a:cxnLst>
                <a:rect l="0" t="0" r="r" b="b"/>
                <a:pathLst>
                  <a:path w="6" h="6">
                    <a:moveTo>
                      <a:pt x="1" y="2"/>
                    </a:moveTo>
                    <a:cubicBezTo>
                      <a:pt x="1" y="1"/>
                      <a:pt x="3" y="0"/>
                      <a:pt x="4" y="0"/>
                    </a:cubicBezTo>
                    <a:cubicBezTo>
                      <a:pt x="5" y="1"/>
                      <a:pt x="6" y="2"/>
                      <a:pt x="6" y="3"/>
                    </a:cubicBezTo>
                    <a:cubicBezTo>
                      <a:pt x="5" y="5"/>
                      <a:pt x="4" y="6"/>
                      <a:pt x="2" y="5"/>
                    </a:cubicBezTo>
                    <a:cubicBezTo>
                      <a:pt x="1" y="5"/>
                      <a:pt x="0" y="3"/>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44" name="Freeform 3329">
                <a:extLst>
                  <a:ext uri="{FF2B5EF4-FFF2-40B4-BE49-F238E27FC236}">
                    <a16:creationId xmlns:a16="http://schemas.microsoft.com/office/drawing/2014/main" id="{5072DF4B-D315-8AD2-3420-54D2905A515A}"/>
                  </a:ext>
                </a:extLst>
              </p:cNvPr>
              <p:cNvSpPr>
                <a:spLocks/>
              </p:cNvSpPr>
              <p:nvPr/>
            </p:nvSpPr>
            <p:spPr bwMode="auto">
              <a:xfrm>
                <a:off x="12815436" y="3635942"/>
                <a:ext cx="38623" cy="38623"/>
              </a:xfrm>
              <a:custGeom>
                <a:avLst/>
                <a:gdLst>
                  <a:gd name="T0" fmla="*/ 0 w 6"/>
                  <a:gd name="T1" fmla="*/ 2 h 6"/>
                  <a:gd name="T2" fmla="*/ 4 w 6"/>
                  <a:gd name="T3" fmla="*/ 0 h 6"/>
                  <a:gd name="T4" fmla="*/ 5 w 6"/>
                  <a:gd name="T5" fmla="*/ 4 h 6"/>
                  <a:gd name="T6" fmla="*/ 2 w 6"/>
                  <a:gd name="T7" fmla="*/ 6 h 6"/>
                  <a:gd name="T8" fmla="*/ 0 w 6"/>
                  <a:gd name="T9" fmla="*/ 2 h 6"/>
                </a:gdLst>
                <a:ahLst/>
                <a:cxnLst>
                  <a:cxn ang="0">
                    <a:pos x="T0" y="T1"/>
                  </a:cxn>
                  <a:cxn ang="0">
                    <a:pos x="T2" y="T3"/>
                  </a:cxn>
                  <a:cxn ang="0">
                    <a:pos x="T4" y="T5"/>
                  </a:cxn>
                  <a:cxn ang="0">
                    <a:pos x="T6" y="T7"/>
                  </a:cxn>
                  <a:cxn ang="0">
                    <a:pos x="T8" y="T9"/>
                  </a:cxn>
                </a:cxnLst>
                <a:rect l="0" t="0" r="r" b="b"/>
                <a:pathLst>
                  <a:path w="6" h="6">
                    <a:moveTo>
                      <a:pt x="0" y="2"/>
                    </a:moveTo>
                    <a:cubicBezTo>
                      <a:pt x="1" y="1"/>
                      <a:pt x="2" y="0"/>
                      <a:pt x="4" y="0"/>
                    </a:cubicBezTo>
                    <a:cubicBezTo>
                      <a:pt x="5" y="1"/>
                      <a:pt x="6" y="2"/>
                      <a:pt x="5" y="4"/>
                    </a:cubicBezTo>
                    <a:cubicBezTo>
                      <a:pt x="5" y="5"/>
                      <a:pt x="4" y="6"/>
                      <a:pt x="2" y="6"/>
                    </a:cubicBezTo>
                    <a:cubicBezTo>
                      <a:pt x="1" y="5"/>
                      <a:pt x="0" y="4"/>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45" name="Freeform 3330">
                <a:extLst>
                  <a:ext uri="{FF2B5EF4-FFF2-40B4-BE49-F238E27FC236}">
                    <a16:creationId xmlns:a16="http://schemas.microsoft.com/office/drawing/2014/main" id="{A0A12F52-3B55-4E79-9066-70D47E17E69C}"/>
                  </a:ext>
                </a:extLst>
              </p:cNvPr>
              <p:cNvSpPr>
                <a:spLocks/>
              </p:cNvSpPr>
              <p:nvPr/>
            </p:nvSpPr>
            <p:spPr bwMode="auto">
              <a:xfrm>
                <a:off x="12605766" y="3459378"/>
                <a:ext cx="33106" cy="24829"/>
              </a:xfrm>
              <a:custGeom>
                <a:avLst/>
                <a:gdLst>
                  <a:gd name="T0" fmla="*/ 1 w 5"/>
                  <a:gd name="T1" fmla="*/ 1 h 4"/>
                  <a:gd name="T2" fmla="*/ 3 w 5"/>
                  <a:gd name="T3" fmla="*/ 0 h 4"/>
                  <a:gd name="T4" fmla="*/ 4 w 5"/>
                  <a:gd name="T5" fmla="*/ 2 h 4"/>
                  <a:gd name="T6" fmla="*/ 2 w 5"/>
                  <a:gd name="T7" fmla="*/ 4 h 4"/>
                  <a:gd name="T8" fmla="*/ 1 w 5"/>
                  <a:gd name="T9" fmla="*/ 1 h 4"/>
                </a:gdLst>
                <a:ahLst/>
                <a:cxnLst>
                  <a:cxn ang="0">
                    <a:pos x="T0" y="T1"/>
                  </a:cxn>
                  <a:cxn ang="0">
                    <a:pos x="T2" y="T3"/>
                  </a:cxn>
                  <a:cxn ang="0">
                    <a:pos x="T4" y="T5"/>
                  </a:cxn>
                  <a:cxn ang="0">
                    <a:pos x="T6" y="T7"/>
                  </a:cxn>
                  <a:cxn ang="0">
                    <a:pos x="T8" y="T9"/>
                  </a:cxn>
                </a:cxnLst>
                <a:rect l="0" t="0" r="r" b="b"/>
                <a:pathLst>
                  <a:path w="5" h="4">
                    <a:moveTo>
                      <a:pt x="1" y="1"/>
                    </a:moveTo>
                    <a:cubicBezTo>
                      <a:pt x="1" y="0"/>
                      <a:pt x="2" y="0"/>
                      <a:pt x="3" y="0"/>
                    </a:cubicBezTo>
                    <a:cubicBezTo>
                      <a:pt x="4" y="0"/>
                      <a:pt x="5" y="1"/>
                      <a:pt x="4" y="2"/>
                    </a:cubicBezTo>
                    <a:cubicBezTo>
                      <a:pt x="4" y="3"/>
                      <a:pt x="3" y="4"/>
                      <a:pt x="2" y="4"/>
                    </a:cubicBezTo>
                    <a:cubicBezTo>
                      <a:pt x="1" y="3"/>
                      <a:pt x="0" y="2"/>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46" name="Freeform 3331">
                <a:extLst>
                  <a:ext uri="{FF2B5EF4-FFF2-40B4-BE49-F238E27FC236}">
                    <a16:creationId xmlns:a16="http://schemas.microsoft.com/office/drawing/2014/main" id="{ABD106C0-D7C2-43F7-B6F6-61CE37453B36}"/>
                  </a:ext>
                </a:extLst>
              </p:cNvPr>
              <p:cNvSpPr>
                <a:spLocks/>
              </p:cNvSpPr>
              <p:nvPr/>
            </p:nvSpPr>
            <p:spPr bwMode="auto">
              <a:xfrm>
                <a:off x="13069246" y="3693877"/>
                <a:ext cx="27588" cy="27588"/>
              </a:xfrm>
              <a:custGeom>
                <a:avLst/>
                <a:gdLst>
                  <a:gd name="T0" fmla="*/ 0 w 4"/>
                  <a:gd name="T1" fmla="*/ 1 h 4"/>
                  <a:gd name="T2" fmla="*/ 2 w 4"/>
                  <a:gd name="T3" fmla="*/ 0 h 4"/>
                  <a:gd name="T4" fmla="*/ 4 w 4"/>
                  <a:gd name="T5" fmla="*/ 2 h 4"/>
                  <a:gd name="T6" fmla="*/ 1 w 4"/>
                  <a:gd name="T7" fmla="*/ 4 h 4"/>
                  <a:gd name="T8" fmla="*/ 0 w 4"/>
                  <a:gd name="T9" fmla="*/ 1 h 4"/>
                </a:gdLst>
                <a:ahLst/>
                <a:cxnLst>
                  <a:cxn ang="0">
                    <a:pos x="T0" y="T1"/>
                  </a:cxn>
                  <a:cxn ang="0">
                    <a:pos x="T2" y="T3"/>
                  </a:cxn>
                  <a:cxn ang="0">
                    <a:pos x="T4" y="T5"/>
                  </a:cxn>
                  <a:cxn ang="0">
                    <a:pos x="T6" y="T7"/>
                  </a:cxn>
                  <a:cxn ang="0">
                    <a:pos x="T8" y="T9"/>
                  </a:cxn>
                </a:cxnLst>
                <a:rect l="0" t="0" r="r" b="b"/>
                <a:pathLst>
                  <a:path w="4" h="4">
                    <a:moveTo>
                      <a:pt x="0" y="1"/>
                    </a:moveTo>
                    <a:cubicBezTo>
                      <a:pt x="0" y="0"/>
                      <a:pt x="1" y="0"/>
                      <a:pt x="2" y="0"/>
                    </a:cubicBezTo>
                    <a:cubicBezTo>
                      <a:pt x="3" y="0"/>
                      <a:pt x="4" y="1"/>
                      <a:pt x="4" y="2"/>
                    </a:cubicBezTo>
                    <a:cubicBezTo>
                      <a:pt x="3" y="3"/>
                      <a:pt x="2" y="4"/>
                      <a:pt x="1" y="4"/>
                    </a:cubicBezTo>
                    <a:cubicBezTo>
                      <a:pt x="0" y="3"/>
                      <a:pt x="0" y="2"/>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47" name="Freeform 3332">
                <a:extLst>
                  <a:ext uri="{FF2B5EF4-FFF2-40B4-BE49-F238E27FC236}">
                    <a16:creationId xmlns:a16="http://schemas.microsoft.com/office/drawing/2014/main" id="{4C41C7F3-2981-A131-39CD-1ECC1EF7AB55}"/>
                  </a:ext>
                </a:extLst>
              </p:cNvPr>
              <p:cNvSpPr>
                <a:spLocks/>
              </p:cNvSpPr>
              <p:nvPr/>
            </p:nvSpPr>
            <p:spPr bwMode="auto">
              <a:xfrm>
                <a:off x="12763018" y="3406961"/>
                <a:ext cx="24829" cy="33106"/>
              </a:xfrm>
              <a:custGeom>
                <a:avLst/>
                <a:gdLst>
                  <a:gd name="T0" fmla="*/ 0 w 4"/>
                  <a:gd name="T1" fmla="*/ 2 h 5"/>
                  <a:gd name="T2" fmla="*/ 2 w 4"/>
                  <a:gd name="T3" fmla="*/ 1 h 5"/>
                  <a:gd name="T4" fmla="*/ 4 w 4"/>
                  <a:gd name="T5" fmla="*/ 3 h 5"/>
                  <a:gd name="T6" fmla="*/ 1 w 4"/>
                  <a:gd name="T7" fmla="*/ 4 h 5"/>
                  <a:gd name="T8" fmla="*/ 0 w 4"/>
                  <a:gd name="T9" fmla="*/ 2 h 5"/>
                </a:gdLst>
                <a:ahLst/>
                <a:cxnLst>
                  <a:cxn ang="0">
                    <a:pos x="T0" y="T1"/>
                  </a:cxn>
                  <a:cxn ang="0">
                    <a:pos x="T2" y="T3"/>
                  </a:cxn>
                  <a:cxn ang="0">
                    <a:pos x="T4" y="T5"/>
                  </a:cxn>
                  <a:cxn ang="0">
                    <a:pos x="T6" y="T7"/>
                  </a:cxn>
                  <a:cxn ang="0">
                    <a:pos x="T8" y="T9"/>
                  </a:cxn>
                </a:cxnLst>
                <a:rect l="0" t="0" r="r" b="b"/>
                <a:pathLst>
                  <a:path w="4" h="5">
                    <a:moveTo>
                      <a:pt x="0" y="2"/>
                    </a:moveTo>
                    <a:cubicBezTo>
                      <a:pt x="0" y="1"/>
                      <a:pt x="1" y="0"/>
                      <a:pt x="2" y="1"/>
                    </a:cubicBezTo>
                    <a:cubicBezTo>
                      <a:pt x="3" y="1"/>
                      <a:pt x="4" y="2"/>
                      <a:pt x="4" y="3"/>
                    </a:cubicBezTo>
                    <a:cubicBezTo>
                      <a:pt x="3" y="4"/>
                      <a:pt x="2" y="5"/>
                      <a:pt x="1" y="4"/>
                    </a:cubicBezTo>
                    <a:cubicBezTo>
                      <a:pt x="0" y="4"/>
                      <a:pt x="0" y="3"/>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48" name="Freeform 3333">
                <a:extLst>
                  <a:ext uri="{FF2B5EF4-FFF2-40B4-BE49-F238E27FC236}">
                    <a16:creationId xmlns:a16="http://schemas.microsoft.com/office/drawing/2014/main" id="{03D091C0-1994-04D1-361C-16E904350E3C}"/>
                  </a:ext>
                </a:extLst>
              </p:cNvPr>
              <p:cNvSpPr>
                <a:spLocks/>
              </p:cNvSpPr>
              <p:nvPr/>
            </p:nvSpPr>
            <p:spPr bwMode="auto">
              <a:xfrm>
                <a:off x="12407132" y="2921410"/>
                <a:ext cx="27588" cy="27588"/>
              </a:xfrm>
              <a:custGeom>
                <a:avLst/>
                <a:gdLst>
                  <a:gd name="T0" fmla="*/ 0 w 4"/>
                  <a:gd name="T1" fmla="*/ 1 h 4"/>
                  <a:gd name="T2" fmla="*/ 2 w 4"/>
                  <a:gd name="T3" fmla="*/ 0 h 4"/>
                  <a:gd name="T4" fmla="*/ 4 w 4"/>
                  <a:gd name="T5" fmla="*/ 2 h 4"/>
                  <a:gd name="T6" fmla="*/ 1 w 4"/>
                  <a:gd name="T7" fmla="*/ 4 h 4"/>
                  <a:gd name="T8" fmla="*/ 0 w 4"/>
                  <a:gd name="T9" fmla="*/ 1 h 4"/>
                </a:gdLst>
                <a:ahLst/>
                <a:cxnLst>
                  <a:cxn ang="0">
                    <a:pos x="T0" y="T1"/>
                  </a:cxn>
                  <a:cxn ang="0">
                    <a:pos x="T2" y="T3"/>
                  </a:cxn>
                  <a:cxn ang="0">
                    <a:pos x="T4" y="T5"/>
                  </a:cxn>
                  <a:cxn ang="0">
                    <a:pos x="T6" y="T7"/>
                  </a:cxn>
                  <a:cxn ang="0">
                    <a:pos x="T8" y="T9"/>
                  </a:cxn>
                </a:cxnLst>
                <a:rect l="0" t="0" r="r" b="b"/>
                <a:pathLst>
                  <a:path w="4" h="4">
                    <a:moveTo>
                      <a:pt x="0" y="1"/>
                    </a:moveTo>
                    <a:cubicBezTo>
                      <a:pt x="0" y="0"/>
                      <a:pt x="1" y="0"/>
                      <a:pt x="2" y="0"/>
                    </a:cubicBezTo>
                    <a:cubicBezTo>
                      <a:pt x="3" y="0"/>
                      <a:pt x="4" y="1"/>
                      <a:pt x="4" y="2"/>
                    </a:cubicBezTo>
                    <a:cubicBezTo>
                      <a:pt x="3" y="3"/>
                      <a:pt x="2" y="4"/>
                      <a:pt x="1" y="4"/>
                    </a:cubicBezTo>
                    <a:cubicBezTo>
                      <a:pt x="0" y="3"/>
                      <a:pt x="0" y="2"/>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49" name="Freeform 3334">
                <a:extLst>
                  <a:ext uri="{FF2B5EF4-FFF2-40B4-BE49-F238E27FC236}">
                    <a16:creationId xmlns:a16="http://schemas.microsoft.com/office/drawing/2014/main" id="{82CA59AA-AF9B-4D2A-E419-B4A20DC6526D}"/>
                  </a:ext>
                </a:extLst>
              </p:cNvPr>
              <p:cNvSpPr>
                <a:spLocks/>
              </p:cNvSpPr>
              <p:nvPr/>
            </p:nvSpPr>
            <p:spPr bwMode="auto">
              <a:xfrm>
                <a:off x="12067798" y="3420755"/>
                <a:ext cx="24829" cy="24829"/>
              </a:xfrm>
              <a:custGeom>
                <a:avLst/>
                <a:gdLst>
                  <a:gd name="T0" fmla="*/ 0 w 4"/>
                  <a:gd name="T1" fmla="*/ 1 h 4"/>
                  <a:gd name="T2" fmla="*/ 3 w 4"/>
                  <a:gd name="T3" fmla="*/ 0 h 4"/>
                  <a:gd name="T4" fmla="*/ 4 w 4"/>
                  <a:gd name="T5" fmla="*/ 2 h 4"/>
                  <a:gd name="T6" fmla="*/ 2 w 4"/>
                  <a:gd name="T7" fmla="*/ 4 h 4"/>
                  <a:gd name="T8" fmla="*/ 0 w 4"/>
                  <a:gd name="T9" fmla="*/ 1 h 4"/>
                </a:gdLst>
                <a:ahLst/>
                <a:cxnLst>
                  <a:cxn ang="0">
                    <a:pos x="T0" y="T1"/>
                  </a:cxn>
                  <a:cxn ang="0">
                    <a:pos x="T2" y="T3"/>
                  </a:cxn>
                  <a:cxn ang="0">
                    <a:pos x="T4" y="T5"/>
                  </a:cxn>
                  <a:cxn ang="0">
                    <a:pos x="T6" y="T7"/>
                  </a:cxn>
                  <a:cxn ang="0">
                    <a:pos x="T8" y="T9"/>
                  </a:cxn>
                </a:cxnLst>
                <a:rect l="0" t="0" r="r" b="b"/>
                <a:pathLst>
                  <a:path w="4" h="4">
                    <a:moveTo>
                      <a:pt x="0" y="1"/>
                    </a:moveTo>
                    <a:cubicBezTo>
                      <a:pt x="1" y="0"/>
                      <a:pt x="2" y="0"/>
                      <a:pt x="3" y="0"/>
                    </a:cubicBezTo>
                    <a:cubicBezTo>
                      <a:pt x="4" y="0"/>
                      <a:pt x="4" y="1"/>
                      <a:pt x="4" y="2"/>
                    </a:cubicBezTo>
                    <a:cubicBezTo>
                      <a:pt x="4" y="3"/>
                      <a:pt x="3" y="4"/>
                      <a:pt x="2" y="4"/>
                    </a:cubicBezTo>
                    <a:cubicBezTo>
                      <a:pt x="1" y="3"/>
                      <a:pt x="0" y="2"/>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50" name="Freeform 3335">
                <a:extLst>
                  <a:ext uri="{FF2B5EF4-FFF2-40B4-BE49-F238E27FC236}">
                    <a16:creationId xmlns:a16="http://schemas.microsoft.com/office/drawing/2014/main" id="{8ABAF01B-5746-F8B9-9F24-E569131DE63C}"/>
                  </a:ext>
                </a:extLst>
              </p:cNvPr>
              <p:cNvSpPr>
                <a:spLocks/>
              </p:cNvSpPr>
              <p:nvPr/>
            </p:nvSpPr>
            <p:spPr bwMode="auto">
              <a:xfrm>
                <a:off x="11444307" y="3197291"/>
                <a:ext cx="27588" cy="24829"/>
              </a:xfrm>
              <a:custGeom>
                <a:avLst/>
                <a:gdLst>
                  <a:gd name="T0" fmla="*/ 0 w 4"/>
                  <a:gd name="T1" fmla="*/ 1 h 4"/>
                  <a:gd name="T2" fmla="*/ 2 w 4"/>
                  <a:gd name="T3" fmla="*/ 0 h 4"/>
                  <a:gd name="T4" fmla="*/ 4 w 4"/>
                  <a:gd name="T5" fmla="*/ 2 h 4"/>
                  <a:gd name="T6" fmla="*/ 1 w 4"/>
                  <a:gd name="T7" fmla="*/ 3 h 4"/>
                  <a:gd name="T8" fmla="*/ 0 w 4"/>
                  <a:gd name="T9" fmla="*/ 1 h 4"/>
                </a:gdLst>
                <a:ahLst/>
                <a:cxnLst>
                  <a:cxn ang="0">
                    <a:pos x="T0" y="T1"/>
                  </a:cxn>
                  <a:cxn ang="0">
                    <a:pos x="T2" y="T3"/>
                  </a:cxn>
                  <a:cxn ang="0">
                    <a:pos x="T4" y="T5"/>
                  </a:cxn>
                  <a:cxn ang="0">
                    <a:pos x="T6" y="T7"/>
                  </a:cxn>
                  <a:cxn ang="0">
                    <a:pos x="T8" y="T9"/>
                  </a:cxn>
                </a:cxnLst>
                <a:rect l="0" t="0" r="r" b="b"/>
                <a:pathLst>
                  <a:path w="4" h="4">
                    <a:moveTo>
                      <a:pt x="0" y="1"/>
                    </a:moveTo>
                    <a:cubicBezTo>
                      <a:pt x="0" y="0"/>
                      <a:pt x="1" y="0"/>
                      <a:pt x="2" y="0"/>
                    </a:cubicBezTo>
                    <a:cubicBezTo>
                      <a:pt x="3" y="0"/>
                      <a:pt x="4" y="1"/>
                      <a:pt x="4" y="2"/>
                    </a:cubicBezTo>
                    <a:cubicBezTo>
                      <a:pt x="3" y="3"/>
                      <a:pt x="2" y="4"/>
                      <a:pt x="1" y="3"/>
                    </a:cubicBezTo>
                    <a:cubicBezTo>
                      <a:pt x="0" y="3"/>
                      <a:pt x="0" y="2"/>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51" name="Freeform 3336">
                <a:extLst>
                  <a:ext uri="{FF2B5EF4-FFF2-40B4-BE49-F238E27FC236}">
                    <a16:creationId xmlns:a16="http://schemas.microsoft.com/office/drawing/2014/main" id="{1F988A8C-67A7-50B8-7B6D-B3ECD1B80430}"/>
                  </a:ext>
                </a:extLst>
              </p:cNvPr>
              <p:cNvSpPr>
                <a:spLocks/>
              </p:cNvSpPr>
              <p:nvPr/>
            </p:nvSpPr>
            <p:spPr bwMode="auto">
              <a:xfrm>
                <a:off x="10481482" y="2383442"/>
                <a:ext cx="52417" cy="52417"/>
              </a:xfrm>
              <a:custGeom>
                <a:avLst/>
                <a:gdLst>
                  <a:gd name="T0" fmla="*/ 2 w 8"/>
                  <a:gd name="T1" fmla="*/ 1 h 8"/>
                  <a:gd name="T2" fmla="*/ 7 w 8"/>
                  <a:gd name="T3" fmla="*/ 3 h 8"/>
                  <a:gd name="T4" fmla="*/ 5 w 8"/>
                  <a:gd name="T5" fmla="*/ 7 h 8"/>
                  <a:gd name="T6" fmla="*/ 1 w 8"/>
                  <a:gd name="T7" fmla="*/ 6 h 8"/>
                  <a:gd name="T8" fmla="*/ 2 w 8"/>
                  <a:gd name="T9" fmla="*/ 1 h 8"/>
                </a:gdLst>
                <a:ahLst/>
                <a:cxnLst>
                  <a:cxn ang="0">
                    <a:pos x="T0" y="T1"/>
                  </a:cxn>
                  <a:cxn ang="0">
                    <a:pos x="T2" y="T3"/>
                  </a:cxn>
                  <a:cxn ang="0">
                    <a:pos x="T4" y="T5"/>
                  </a:cxn>
                  <a:cxn ang="0">
                    <a:pos x="T6" y="T7"/>
                  </a:cxn>
                  <a:cxn ang="0">
                    <a:pos x="T8" y="T9"/>
                  </a:cxn>
                </a:cxnLst>
                <a:rect l="0" t="0" r="r" b="b"/>
                <a:pathLst>
                  <a:path w="8" h="8">
                    <a:moveTo>
                      <a:pt x="2" y="1"/>
                    </a:moveTo>
                    <a:cubicBezTo>
                      <a:pt x="4" y="0"/>
                      <a:pt x="6" y="1"/>
                      <a:pt x="7" y="3"/>
                    </a:cubicBezTo>
                    <a:cubicBezTo>
                      <a:pt x="8" y="4"/>
                      <a:pt x="7" y="6"/>
                      <a:pt x="5" y="7"/>
                    </a:cubicBezTo>
                    <a:cubicBezTo>
                      <a:pt x="4" y="8"/>
                      <a:pt x="2" y="7"/>
                      <a:pt x="1" y="6"/>
                    </a:cubicBezTo>
                    <a:cubicBezTo>
                      <a:pt x="0" y="4"/>
                      <a:pt x="0" y="2"/>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52" name="Freeform 3337">
                <a:extLst>
                  <a:ext uri="{FF2B5EF4-FFF2-40B4-BE49-F238E27FC236}">
                    <a16:creationId xmlns:a16="http://schemas.microsoft.com/office/drawing/2014/main" id="{2D9FD4EA-B77E-3FF8-EC69-4DCB87D48A82}"/>
                  </a:ext>
                </a:extLst>
              </p:cNvPr>
              <p:cNvSpPr>
                <a:spLocks/>
              </p:cNvSpPr>
              <p:nvPr/>
            </p:nvSpPr>
            <p:spPr bwMode="auto">
              <a:xfrm>
                <a:off x="9852474" y="2082732"/>
                <a:ext cx="52417" cy="52417"/>
              </a:xfrm>
              <a:custGeom>
                <a:avLst/>
                <a:gdLst>
                  <a:gd name="T0" fmla="*/ 3 w 8"/>
                  <a:gd name="T1" fmla="*/ 1 h 8"/>
                  <a:gd name="T2" fmla="*/ 7 w 8"/>
                  <a:gd name="T3" fmla="*/ 3 h 8"/>
                  <a:gd name="T4" fmla="*/ 6 w 8"/>
                  <a:gd name="T5" fmla="*/ 7 h 8"/>
                  <a:gd name="T6" fmla="*/ 1 w 8"/>
                  <a:gd name="T7" fmla="*/ 6 h 8"/>
                  <a:gd name="T8" fmla="*/ 3 w 8"/>
                  <a:gd name="T9" fmla="*/ 1 h 8"/>
                </a:gdLst>
                <a:ahLst/>
                <a:cxnLst>
                  <a:cxn ang="0">
                    <a:pos x="T0" y="T1"/>
                  </a:cxn>
                  <a:cxn ang="0">
                    <a:pos x="T2" y="T3"/>
                  </a:cxn>
                  <a:cxn ang="0">
                    <a:pos x="T4" y="T5"/>
                  </a:cxn>
                  <a:cxn ang="0">
                    <a:pos x="T6" y="T7"/>
                  </a:cxn>
                  <a:cxn ang="0">
                    <a:pos x="T8" y="T9"/>
                  </a:cxn>
                </a:cxnLst>
                <a:rect l="0" t="0" r="r" b="b"/>
                <a:pathLst>
                  <a:path w="8" h="8">
                    <a:moveTo>
                      <a:pt x="3" y="1"/>
                    </a:moveTo>
                    <a:cubicBezTo>
                      <a:pt x="4" y="0"/>
                      <a:pt x="6" y="1"/>
                      <a:pt x="7" y="3"/>
                    </a:cubicBezTo>
                    <a:cubicBezTo>
                      <a:pt x="8" y="4"/>
                      <a:pt x="8" y="6"/>
                      <a:pt x="6" y="7"/>
                    </a:cubicBezTo>
                    <a:cubicBezTo>
                      <a:pt x="4" y="8"/>
                      <a:pt x="2" y="8"/>
                      <a:pt x="1" y="6"/>
                    </a:cubicBezTo>
                    <a:cubicBezTo>
                      <a:pt x="0" y="4"/>
                      <a:pt x="1" y="2"/>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53" name="Freeform 3338">
                <a:extLst>
                  <a:ext uri="{FF2B5EF4-FFF2-40B4-BE49-F238E27FC236}">
                    <a16:creationId xmlns:a16="http://schemas.microsoft.com/office/drawing/2014/main" id="{1584EB02-0CD2-114B-C440-3F3AF6075A18}"/>
                  </a:ext>
                </a:extLst>
              </p:cNvPr>
              <p:cNvSpPr>
                <a:spLocks/>
              </p:cNvSpPr>
              <p:nvPr/>
            </p:nvSpPr>
            <p:spPr bwMode="auto">
              <a:xfrm>
                <a:off x="10357336" y="2673117"/>
                <a:ext cx="38623" cy="38623"/>
              </a:xfrm>
              <a:custGeom>
                <a:avLst/>
                <a:gdLst>
                  <a:gd name="T0" fmla="*/ 2 w 6"/>
                  <a:gd name="T1" fmla="*/ 1 h 6"/>
                  <a:gd name="T2" fmla="*/ 5 w 6"/>
                  <a:gd name="T3" fmla="*/ 2 h 6"/>
                  <a:gd name="T4" fmla="*/ 4 w 6"/>
                  <a:gd name="T5" fmla="*/ 5 h 6"/>
                  <a:gd name="T6" fmla="*/ 1 w 6"/>
                  <a:gd name="T7" fmla="*/ 4 h 6"/>
                  <a:gd name="T8" fmla="*/ 2 w 6"/>
                  <a:gd name="T9" fmla="*/ 1 h 6"/>
                </a:gdLst>
                <a:ahLst/>
                <a:cxnLst>
                  <a:cxn ang="0">
                    <a:pos x="T0" y="T1"/>
                  </a:cxn>
                  <a:cxn ang="0">
                    <a:pos x="T2" y="T3"/>
                  </a:cxn>
                  <a:cxn ang="0">
                    <a:pos x="T4" y="T5"/>
                  </a:cxn>
                  <a:cxn ang="0">
                    <a:pos x="T6" y="T7"/>
                  </a:cxn>
                  <a:cxn ang="0">
                    <a:pos x="T8" y="T9"/>
                  </a:cxn>
                </a:cxnLst>
                <a:rect l="0" t="0" r="r" b="b"/>
                <a:pathLst>
                  <a:path w="6" h="6">
                    <a:moveTo>
                      <a:pt x="2" y="1"/>
                    </a:moveTo>
                    <a:cubicBezTo>
                      <a:pt x="3" y="0"/>
                      <a:pt x="5" y="0"/>
                      <a:pt x="5" y="2"/>
                    </a:cubicBezTo>
                    <a:cubicBezTo>
                      <a:pt x="6" y="3"/>
                      <a:pt x="6" y="5"/>
                      <a:pt x="4" y="5"/>
                    </a:cubicBezTo>
                    <a:cubicBezTo>
                      <a:pt x="3" y="6"/>
                      <a:pt x="1" y="5"/>
                      <a:pt x="1" y="4"/>
                    </a:cubicBezTo>
                    <a:cubicBezTo>
                      <a:pt x="0" y="3"/>
                      <a:pt x="0" y="1"/>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54" name="Freeform 3339">
                <a:extLst>
                  <a:ext uri="{FF2B5EF4-FFF2-40B4-BE49-F238E27FC236}">
                    <a16:creationId xmlns:a16="http://schemas.microsoft.com/office/drawing/2014/main" id="{3D6B1928-1475-0716-66F7-836A0CDE3062}"/>
                  </a:ext>
                </a:extLst>
              </p:cNvPr>
              <p:cNvSpPr>
                <a:spLocks/>
              </p:cNvSpPr>
              <p:nvPr/>
            </p:nvSpPr>
            <p:spPr bwMode="auto">
              <a:xfrm>
                <a:off x="9813850" y="2554488"/>
                <a:ext cx="38623" cy="38623"/>
              </a:xfrm>
              <a:custGeom>
                <a:avLst/>
                <a:gdLst>
                  <a:gd name="T0" fmla="*/ 2 w 6"/>
                  <a:gd name="T1" fmla="*/ 1 h 6"/>
                  <a:gd name="T2" fmla="*/ 5 w 6"/>
                  <a:gd name="T3" fmla="*/ 2 h 6"/>
                  <a:gd name="T4" fmla="*/ 4 w 6"/>
                  <a:gd name="T5" fmla="*/ 6 h 6"/>
                  <a:gd name="T6" fmla="*/ 1 w 6"/>
                  <a:gd name="T7" fmla="*/ 5 h 6"/>
                  <a:gd name="T8" fmla="*/ 2 w 6"/>
                  <a:gd name="T9" fmla="*/ 1 h 6"/>
                </a:gdLst>
                <a:ahLst/>
                <a:cxnLst>
                  <a:cxn ang="0">
                    <a:pos x="T0" y="T1"/>
                  </a:cxn>
                  <a:cxn ang="0">
                    <a:pos x="T2" y="T3"/>
                  </a:cxn>
                  <a:cxn ang="0">
                    <a:pos x="T4" y="T5"/>
                  </a:cxn>
                  <a:cxn ang="0">
                    <a:pos x="T6" y="T7"/>
                  </a:cxn>
                  <a:cxn ang="0">
                    <a:pos x="T8" y="T9"/>
                  </a:cxn>
                </a:cxnLst>
                <a:rect l="0" t="0" r="r" b="b"/>
                <a:pathLst>
                  <a:path w="6" h="6">
                    <a:moveTo>
                      <a:pt x="2" y="1"/>
                    </a:moveTo>
                    <a:cubicBezTo>
                      <a:pt x="3" y="0"/>
                      <a:pt x="5" y="1"/>
                      <a:pt x="5" y="2"/>
                    </a:cubicBezTo>
                    <a:cubicBezTo>
                      <a:pt x="6" y="3"/>
                      <a:pt x="6" y="5"/>
                      <a:pt x="4" y="6"/>
                    </a:cubicBezTo>
                    <a:cubicBezTo>
                      <a:pt x="3" y="6"/>
                      <a:pt x="2" y="6"/>
                      <a:pt x="1" y="5"/>
                    </a:cubicBezTo>
                    <a:cubicBezTo>
                      <a:pt x="0" y="3"/>
                      <a:pt x="1" y="2"/>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55" name="Freeform 3340">
                <a:extLst>
                  <a:ext uri="{FF2B5EF4-FFF2-40B4-BE49-F238E27FC236}">
                    <a16:creationId xmlns:a16="http://schemas.microsoft.com/office/drawing/2014/main" id="{FB01D230-4C09-278B-AEC6-79770E8DE796}"/>
                  </a:ext>
                </a:extLst>
              </p:cNvPr>
              <p:cNvSpPr>
                <a:spLocks/>
              </p:cNvSpPr>
              <p:nvPr/>
            </p:nvSpPr>
            <p:spPr bwMode="auto">
              <a:xfrm>
                <a:off x="10972551" y="2797264"/>
                <a:ext cx="41382" cy="38623"/>
              </a:xfrm>
              <a:custGeom>
                <a:avLst/>
                <a:gdLst>
                  <a:gd name="T0" fmla="*/ 2 w 6"/>
                  <a:gd name="T1" fmla="*/ 0 h 6"/>
                  <a:gd name="T2" fmla="*/ 6 w 6"/>
                  <a:gd name="T3" fmla="*/ 1 h 6"/>
                  <a:gd name="T4" fmla="*/ 4 w 6"/>
                  <a:gd name="T5" fmla="*/ 5 h 6"/>
                  <a:gd name="T6" fmla="*/ 1 w 6"/>
                  <a:gd name="T7" fmla="*/ 4 h 6"/>
                  <a:gd name="T8" fmla="*/ 2 w 6"/>
                  <a:gd name="T9" fmla="*/ 0 h 6"/>
                </a:gdLst>
                <a:ahLst/>
                <a:cxnLst>
                  <a:cxn ang="0">
                    <a:pos x="T0" y="T1"/>
                  </a:cxn>
                  <a:cxn ang="0">
                    <a:pos x="T2" y="T3"/>
                  </a:cxn>
                  <a:cxn ang="0">
                    <a:pos x="T4" y="T5"/>
                  </a:cxn>
                  <a:cxn ang="0">
                    <a:pos x="T6" y="T7"/>
                  </a:cxn>
                  <a:cxn ang="0">
                    <a:pos x="T8" y="T9"/>
                  </a:cxn>
                </a:cxnLst>
                <a:rect l="0" t="0" r="r" b="b"/>
                <a:pathLst>
                  <a:path w="6" h="6">
                    <a:moveTo>
                      <a:pt x="2" y="0"/>
                    </a:moveTo>
                    <a:cubicBezTo>
                      <a:pt x="3" y="0"/>
                      <a:pt x="5" y="0"/>
                      <a:pt x="6" y="1"/>
                    </a:cubicBezTo>
                    <a:cubicBezTo>
                      <a:pt x="6" y="3"/>
                      <a:pt x="6" y="4"/>
                      <a:pt x="4" y="5"/>
                    </a:cubicBezTo>
                    <a:cubicBezTo>
                      <a:pt x="3" y="6"/>
                      <a:pt x="2" y="5"/>
                      <a:pt x="1" y="4"/>
                    </a:cubicBezTo>
                    <a:cubicBezTo>
                      <a:pt x="0" y="3"/>
                      <a:pt x="1"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56" name="Freeform 3341">
                <a:extLst>
                  <a:ext uri="{FF2B5EF4-FFF2-40B4-BE49-F238E27FC236}">
                    <a16:creationId xmlns:a16="http://schemas.microsoft.com/office/drawing/2014/main" id="{84E92FBE-2998-0AE1-3543-845C84545F9C}"/>
                  </a:ext>
                </a:extLst>
              </p:cNvPr>
              <p:cNvSpPr>
                <a:spLocks/>
              </p:cNvSpPr>
              <p:nvPr/>
            </p:nvSpPr>
            <p:spPr bwMode="auto">
              <a:xfrm>
                <a:off x="10771157" y="2582077"/>
                <a:ext cx="38623" cy="38623"/>
              </a:xfrm>
              <a:custGeom>
                <a:avLst/>
                <a:gdLst>
                  <a:gd name="T0" fmla="*/ 2 w 6"/>
                  <a:gd name="T1" fmla="*/ 1 h 6"/>
                  <a:gd name="T2" fmla="*/ 6 w 6"/>
                  <a:gd name="T3" fmla="*/ 2 h 6"/>
                  <a:gd name="T4" fmla="*/ 5 w 6"/>
                  <a:gd name="T5" fmla="*/ 6 h 6"/>
                  <a:gd name="T6" fmla="*/ 1 w 6"/>
                  <a:gd name="T7" fmla="*/ 5 h 6"/>
                  <a:gd name="T8" fmla="*/ 2 w 6"/>
                  <a:gd name="T9" fmla="*/ 1 h 6"/>
                </a:gdLst>
                <a:ahLst/>
                <a:cxnLst>
                  <a:cxn ang="0">
                    <a:pos x="T0" y="T1"/>
                  </a:cxn>
                  <a:cxn ang="0">
                    <a:pos x="T2" y="T3"/>
                  </a:cxn>
                  <a:cxn ang="0">
                    <a:pos x="T4" y="T5"/>
                  </a:cxn>
                  <a:cxn ang="0">
                    <a:pos x="T6" y="T7"/>
                  </a:cxn>
                  <a:cxn ang="0">
                    <a:pos x="T8" y="T9"/>
                  </a:cxn>
                </a:cxnLst>
                <a:rect l="0" t="0" r="r" b="b"/>
                <a:pathLst>
                  <a:path w="6" h="6">
                    <a:moveTo>
                      <a:pt x="2" y="1"/>
                    </a:moveTo>
                    <a:cubicBezTo>
                      <a:pt x="3" y="0"/>
                      <a:pt x="5" y="1"/>
                      <a:pt x="6" y="2"/>
                    </a:cubicBezTo>
                    <a:cubicBezTo>
                      <a:pt x="6" y="3"/>
                      <a:pt x="6" y="5"/>
                      <a:pt x="5" y="6"/>
                    </a:cubicBezTo>
                    <a:cubicBezTo>
                      <a:pt x="3" y="6"/>
                      <a:pt x="2" y="6"/>
                      <a:pt x="1" y="5"/>
                    </a:cubicBezTo>
                    <a:cubicBezTo>
                      <a:pt x="0" y="3"/>
                      <a:pt x="1" y="2"/>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57" name="Freeform 3342">
                <a:extLst>
                  <a:ext uri="{FF2B5EF4-FFF2-40B4-BE49-F238E27FC236}">
                    <a16:creationId xmlns:a16="http://schemas.microsoft.com/office/drawing/2014/main" id="{02F50A24-9476-E931-5F56-054C45DE68C7}"/>
                  </a:ext>
                </a:extLst>
              </p:cNvPr>
              <p:cNvSpPr>
                <a:spLocks/>
              </p:cNvSpPr>
              <p:nvPr/>
            </p:nvSpPr>
            <p:spPr bwMode="auto">
              <a:xfrm>
                <a:off x="9571075" y="1663393"/>
                <a:ext cx="38623" cy="38623"/>
              </a:xfrm>
              <a:custGeom>
                <a:avLst/>
                <a:gdLst>
                  <a:gd name="T0" fmla="*/ 2 w 6"/>
                  <a:gd name="T1" fmla="*/ 1 h 6"/>
                  <a:gd name="T2" fmla="*/ 6 w 6"/>
                  <a:gd name="T3" fmla="*/ 2 h 6"/>
                  <a:gd name="T4" fmla="*/ 5 w 6"/>
                  <a:gd name="T5" fmla="*/ 6 h 6"/>
                  <a:gd name="T6" fmla="*/ 1 w 6"/>
                  <a:gd name="T7" fmla="*/ 5 h 6"/>
                  <a:gd name="T8" fmla="*/ 2 w 6"/>
                  <a:gd name="T9" fmla="*/ 1 h 6"/>
                </a:gdLst>
                <a:ahLst/>
                <a:cxnLst>
                  <a:cxn ang="0">
                    <a:pos x="T0" y="T1"/>
                  </a:cxn>
                  <a:cxn ang="0">
                    <a:pos x="T2" y="T3"/>
                  </a:cxn>
                  <a:cxn ang="0">
                    <a:pos x="T4" y="T5"/>
                  </a:cxn>
                  <a:cxn ang="0">
                    <a:pos x="T6" y="T7"/>
                  </a:cxn>
                  <a:cxn ang="0">
                    <a:pos x="T8" y="T9"/>
                  </a:cxn>
                </a:cxnLst>
                <a:rect l="0" t="0" r="r" b="b"/>
                <a:pathLst>
                  <a:path w="6" h="6">
                    <a:moveTo>
                      <a:pt x="2" y="1"/>
                    </a:moveTo>
                    <a:cubicBezTo>
                      <a:pt x="3" y="0"/>
                      <a:pt x="5" y="1"/>
                      <a:pt x="6" y="2"/>
                    </a:cubicBezTo>
                    <a:cubicBezTo>
                      <a:pt x="6" y="3"/>
                      <a:pt x="6" y="5"/>
                      <a:pt x="5" y="6"/>
                    </a:cubicBezTo>
                    <a:cubicBezTo>
                      <a:pt x="3" y="6"/>
                      <a:pt x="2" y="6"/>
                      <a:pt x="1" y="5"/>
                    </a:cubicBezTo>
                    <a:cubicBezTo>
                      <a:pt x="0" y="3"/>
                      <a:pt x="1" y="2"/>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58" name="Freeform 3343">
                <a:extLst>
                  <a:ext uri="{FF2B5EF4-FFF2-40B4-BE49-F238E27FC236}">
                    <a16:creationId xmlns:a16="http://schemas.microsoft.com/office/drawing/2014/main" id="{7D2021A7-135C-4153-AB23-C1BBE8329737}"/>
                  </a:ext>
                </a:extLst>
              </p:cNvPr>
              <p:cNvSpPr>
                <a:spLocks/>
              </p:cNvSpPr>
              <p:nvPr/>
            </p:nvSpPr>
            <p:spPr bwMode="auto">
              <a:xfrm>
                <a:off x="9146218" y="1806851"/>
                <a:ext cx="38623" cy="46900"/>
              </a:xfrm>
              <a:custGeom>
                <a:avLst/>
                <a:gdLst>
                  <a:gd name="T0" fmla="*/ 2 w 6"/>
                  <a:gd name="T1" fmla="*/ 1 h 7"/>
                  <a:gd name="T2" fmla="*/ 6 w 6"/>
                  <a:gd name="T3" fmla="*/ 2 h 7"/>
                  <a:gd name="T4" fmla="*/ 5 w 6"/>
                  <a:gd name="T5" fmla="*/ 6 h 7"/>
                  <a:gd name="T6" fmla="*/ 1 w 6"/>
                  <a:gd name="T7" fmla="*/ 5 h 7"/>
                  <a:gd name="T8" fmla="*/ 2 w 6"/>
                  <a:gd name="T9" fmla="*/ 1 h 7"/>
                </a:gdLst>
                <a:ahLst/>
                <a:cxnLst>
                  <a:cxn ang="0">
                    <a:pos x="T0" y="T1"/>
                  </a:cxn>
                  <a:cxn ang="0">
                    <a:pos x="T2" y="T3"/>
                  </a:cxn>
                  <a:cxn ang="0">
                    <a:pos x="T4" y="T5"/>
                  </a:cxn>
                  <a:cxn ang="0">
                    <a:pos x="T6" y="T7"/>
                  </a:cxn>
                  <a:cxn ang="0">
                    <a:pos x="T8" y="T9"/>
                  </a:cxn>
                </a:cxnLst>
                <a:rect l="0" t="0" r="r" b="b"/>
                <a:pathLst>
                  <a:path w="6" h="7">
                    <a:moveTo>
                      <a:pt x="2" y="1"/>
                    </a:moveTo>
                    <a:cubicBezTo>
                      <a:pt x="3" y="0"/>
                      <a:pt x="5" y="1"/>
                      <a:pt x="6" y="2"/>
                    </a:cubicBezTo>
                    <a:cubicBezTo>
                      <a:pt x="6" y="4"/>
                      <a:pt x="6" y="5"/>
                      <a:pt x="5" y="6"/>
                    </a:cubicBezTo>
                    <a:cubicBezTo>
                      <a:pt x="3" y="7"/>
                      <a:pt x="2" y="6"/>
                      <a:pt x="1" y="5"/>
                    </a:cubicBezTo>
                    <a:cubicBezTo>
                      <a:pt x="0" y="3"/>
                      <a:pt x="1" y="2"/>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59" name="Freeform 3344">
                <a:extLst>
                  <a:ext uri="{FF2B5EF4-FFF2-40B4-BE49-F238E27FC236}">
                    <a16:creationId xmlns:a16="http://schemas.microsoft.com/office/drawing/2014/main" id="{5C7E18ED-C8D6-E12E-7106-871705AD8E26}"/>
                  </a:ext>
                </a:extLst>
              </p:cNvPr>
              <p:cNvSpPr>
                <a:spLocks/>
              </p:cNvSpPr>
              <p:nvPr/>
            </p:nvSpPr>
            <p:spPr bwMode="auto">
              <a:xfrm>
                <a:off x="10644252" y="3117286"/>
                <a:ext cx="41382" cy="41382"/>
              </a:xfrm>
              <a:custGeom>
                <a:avLst/>
                <a:gdLst>
                  <a:gd name="T0" fmla="*/ 2 w 6"/>
                  <a:gd name="T1" fmla="*/ 1 h 6"/>
                  <a:gd name="T2" fmla="*/ 6 w 6"/>
                  <a:gd name="T3" fmla="*/ 2 h 6"/>
                  <a:gd name="T4" fmla="*/ 4 w 6"/>
                  <a:gd name="T5" fmla="*/ 5 h 6"/>
                  <a:gd name="T6" fmla="*/ 1 w 6"/>
                  <a:gd name="T7" fmla="*/ 4 h 6"/>
                  <a:gd name="T8" fmla="*/ 2 w 6"/>
                  <a:gd name="T9" fmla="*/ 1 h 6"/>
                </a:gdLst>
                <a:ahLst/>
                <a:cxnLst>
                  <a:cxn ang="0">
                    <a:pos x="T0" y="T1"/>
                  </a:cxn>
                  <a:cxn ang="0">
                    <a:pos x="T2" y="T3"/>
                  </a:cxn>
                  <a:cxn ang="0">
                    <a:pos x="T4" y="T5"/>
                  </a:cxn>
                  <a:cxn ang="0">
                    <a:pos x="T6" y="T7"/>
                  </a:cxn>
                  <a:cxn ang="0">
                    <a:pos x="T8" y="T9"/>
                  </a:cxn>
                </a:cxnLst>
                <a:rect l="0" t="0" r="r" b="b"/>
                <a:pathLst>
                  <a:path w="6" h="6">
                    <a:moveTo>
                      <a:pt x="2" y="1"/>
                    </a:moveTo>
                    <a:cubicBezTo>
                      <a:pt x="3" y="0"/>
                      <a:pt x="5" y="0"/>
                      <a:pt x="6" y="2"/>
                    </a:cubicBezTo>
                    <a:cubicBezTo>
                      <a:pt x="6" y="3"/>
                      <a:pt x="6" y="5"/>
                      <a:pt x="4" y="5"/>
                    </a:cubicBezTo>
                    <a:cubicBezTo>
                      <a:pt x="3" y="6"/>
                      <a:pt x="2" y="5"/>
                      <a:pt x="1" y="4"/>
                    </a:cubicBezTo>
                    <a:cubicBezTo>
                      <a:pt x="0" y="3"/>
                      <a:pt x="1" y="1"/>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60" name="Freeform 3345">
                <a:extLst>
                  <a:ext uri="{FF2B5EF4-FFF2-40B4-BE49-F238E27FC236}">
                    <a16:creationId xmlns:a16="http://schemas.microsoft.com/office/drawing/2014/main" id="{008E5020-4CED-C745-C82D-9D20B9F84ED7}"/>
                  </a:ext>
                </a:extLst>
              </p:cNvPr>
              <p:cNvSpPr>
                <a:spLocks/>
              </p:cNvSpPr>
              <p:nvPr/>
            </p:nvSpPr>
            <p:spPr bwMode="auto">
              <a:xfrm>
                <a:off x="10633217" y="2844164"/>
                <a:ext cx="24829" cy="24829"/>
              </a:xfrm>
              <a:custGeom>
                <a:avLst/>
                <a:gdLst>
                  <a:gd name="T0" fmla="*/ 1 w 4"/>
                  <a:gd name="T1" fmla="*/ 0 h 4"/>
                  <a:gd name="T2" fmla="*/ 4 w 4"/>
                  <a:gd name="T3" fmla="*/ 1 h 4"/>
                  <a:gd name="T4" fmla="*/ 3 w 4"/>
                  <a:gd name="T5" fmla="*/ 4 h 4"/>
                  <a:gd name="T6" fmla="*/ 0 w 4"/>
                  <a:gd name="T7" fmla="*/ 3 h 4"/>
                  <a:gd name="T8" fmla="*/ 1 w 4"/>
                  <a:gd name="T9" fmla="*/ 0 h 4"/>
                </a:gdLst>
                <a:ahLst/>
                <a:cxnLst>
                  <a:cxn ang="0">
                    <a:pos x="T0" y="T1"/>
                  </a:cxn>
                  <a:cxn ang="0">
                    <a:pos x="T2" y="T3"/>
                  </a:cxn>
                  <a:cxn ang="0">
                    <a:pos x="T4" y="T5"/>
                  </a:cxn>
                  <a:cxn ang="0">
                    <a:pos x="T6" y="T7"/>
                  </a:cxn>
                  <a:cxn ang="0">
                    <a:pos x="T8" y="T9"/>
                  </a:cxn>
                </a:cxnLst>
                <a:rect l="0" t="0" r="r" b="b"/>
                <a:pathLst>
                  <a:path w="4" h="4">
                    <a:moveTo>
                      <a:pt x="1" y="0"/>
                    </a:moveTo>
                    <a:cubicBezTo>
                      <a:pt x="2" y="0"/>
                      <a:pt x="3" y="0"/>
                      <a:pt x="4" y="1"/>
                    </a:cubicBezTo>
                    <a:cubicBezTo>
                      <a:pt x="4" y="2"/>
                      <a:pt x="4" y="3"/>
                      <a:pt x="3" y="4"/>
                    </a:cubicBezTo>
                    <a:cubicBezTo>
                      <a:pt x="2" y="4"/>
                      <a:pt x="1" y="4"/>
                      <a:pt x="0" y="3"/>
                    </a:cubicBezTo>
                    <a:cubicBezTo>
                      <a:pt x="0" y="2"/>
                      <a:pt x="0"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61" name="Freeform 3346">
                <a:extLst>
                  <a:ext uri="{FF2B5EF4-FFF2-40B4-BE49-F238E27FC236}">
                    <a16:creationId xmlns:a16="http://schemas.microsoft.com/office/drawing/2014/main" id="{6E400B2C-ACA4-587A-837F-74E86C467370}"/>
                  </a:ext>
                </a:extLst>
              </p:cNvPr>
              <p:cNvSpPr>
                <a:spLocks/>
              </p:cNvSpPr>
              <p:nvPr/>
            </p:nvSpPr>
            <p:spPr bwMode="auto">
              <a:xfrm>
                <a:off x="10790469" y="3335232"/>
                <a:ext cx="33106" cy="24829"/>
              </a:xfrm>
              <a:custGeom>
                <a:avLst/>
                <a:gdLst>
                  <a:gd name="T0" fmla="*/ 2 w 5"/>
                  <a:gd name="T1" fmla="*/ 1 h 4"/>
                  <a:gd name="T2" fmla="*/ 4 w 5"/>
                  <a:gd name="T3" fmla="*/ 1 h 4"/>
                  <a:gd name="T4" fmla="*/ 3 w 5"/>
                  <a:gd name="T5" fmla="*/ 4 h 4"/>
                  <a:gd name="T6" fmla="*/ 1 w 5"/>
                  <a:gd name="T7" fmla="*/ 3 h 4"/>
                  <a:gd name="T8" fmla="*/ 2 w 5"/>
                  <a:gd name="T9" fmla="*/ 1 h 4"/>
                </a:gdLst>
                <a:ahLst/>
                <a:cxnLst>
                  <a:cxn ang="0">
                    <a:pos x="T0" y="T1"/>
                  </a:cxn>
                  <a:cxn ang="0">
                    <a:pos x="T2" y="T3"/>
                  </a:cxn>
                  <a:cxn ang="0">
                    <a:pos x="T4" y="T5"/>
                  </a:cxn>
                  <a:cxn ang="0">
                    <a:pos x="T6" y="T7"/>
                  </a:cxn>
                  <a:cxn ang="0">
                    <a:pos x="T8" y="T9"/>
                  </a:cxn>
                </a:cxnLst>
                <a:rect l="0" t="0" r="r" b="b"/>
                <a:pathLst>
                  <a:path w="5" h="4">
                    <a:moveTo>
                      <a:pt x="2" y="1"/>
                    </a:moveTo>
                    <a:cubicBezTo>
                      <a:pt x="2" y="0"/>
                      <a:pt x="4" y="1"/>
                      <a:pt x="4" y="1"/>
                    </a:cubicBezTo>
                    <a:cubicBezTo>
                      <a:pt x="5" y="2"/>
                      <a:pt x="4" y="3"/>
                      <a:pt x="3" y="4"/>
                    </a:cubicBezTo>
                    <a:cubicBezTo>
                      <a:pt x="2" y="4"/>
                      <a:pt x="1" y="4"/>
                      <a:pt x="1" y="3"/>
                    </a:cubicBezTo>
                    <a:cubicBezTo>
                      <a:pt x="0" y="2"/>
                      <a:pt x="1" y="1"/>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62" name="Freeform 3347">
                <a:extLst>
                  <a:ext uri="{FF2B5EF4-FFF2-40B4-BE49-F238E27FC236}">
                    <a16:creationId xmlns:a16="http://schemas.microsoft.com/office/drawing/2014/main" id="{0F7748C9-48E7-A30D-7D7B-9C1702F592D8}"/>
                  </a:ext>
                </a:extLst>
              </p:cNvPr>
              <p:cNvSpPr>
                <a:spLocks/>
              </p:cNvSpPr>
              <p:nvPr/>
            </p:nvSpPr>
            <p:spPr bwMode="auto">
              <a:xfrm>
                <a:off x="10776675" y="2915893"/>
                <a:ext cx="24829" cy="33106"/>
              </a:xfrm>
              <a:custGeom>
                <a:avLst/>
                <a:gdLst>
                  <a:gd name="T0" fmla="*/ 1 w 4"/>
                  <a:gd name="T1" fmla="*/ 1 h 5"/>
                  <a:gd name="T2" fmla="*/ 4 w 4"/>
                  <a:gd name="T3" fmla="*/ 1 h 5"/>
                  <a:gd name="T4" fmla="*/ 3 w 4"/>
                  <a:gd name="T5" fmla="*/ 4 h 5"/>
                  <a:gd name="T6" fmla="*/ 0 w 4"/>
                  <a:gd name="T7" fmla="*/ 3 h 5"/>
                  <a:gd name="T8" fmla="*/ 1 w 4"/>
                  <a:gd name="T9" fmla="*/ 1 h 5"/>
                </a:gdLst>
                <a:ahLst/>
                <a:cxnLst>
                  <a:cxn ang="0">
                    <a:pos x="T0" y="T1"/>
                  </a:cxn>
                  <a:cxn ang="0">
                    <a:pos x="T2" y="T3"/>
                  </a:cxn>
                  <a:cxn ang="0">
                    <a:pos x="T4" y="T5"/>
                  </a:cxn>
                  <a:cxn ang="0">
                    <a:pos x="T6" y="T7"/>
                  </a:cxn>
                  <a:cxn ang="0">
                    <a:pos x="T8" y="T9"/>
                  </a:cxn>
                </a:cxnLst>
                <a:rect l="0" t="0" r="r" b="b"/>
                <a:pathLst>
                  <a:path w="4" h="5">
                    <a:moveTo>
                      <a:pt x="1" y="1"/>
                    </a:moveTo>
                    <a:cubicBezTo>
                      <a:pt x="2" y="0"/>
                      <a:pt x="3" y="1"/>
                      <a:pt x="4" y="1"/>
                    </a:cubicBezTo>
                    <a:cubicBezTo>
                      <a:pt x="4" y="2"/>
                      <a:pt x="4" y="4"/>
                      <a:pt x="3" y="4"/>
                    </a:cubicBezTo>
                    <a:cubicBezTo>
                      <a:pt x="2" y="5"/>
                      <a:pt x="1" y="4"/>
                      <a:pt x="0" y="3"/>
                    </a:cubicBezTo>
                    <a:cubicBezTo>
                      <a:pt x="0" y="2"/>
                      <a:pt x="0"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63" name="Freeform 3348">
                <a:extLst>
                  <a:ext uri="{FF2B5EF4-FFF2-40B4-BE49-F238E27FC236}">
                    <a16:creationId xmlns:a16="http://schemas.microsoft.com/office/drawing/2014/main" id="{0C3DB692-9820-9D70-229B-A11F7BB8A94A}"/>
                  </a:ext>
                </a:extLst>
              </p:cNvPr>
              <p:cNvSpPr>
                <a:spLocks/>
              </p:cNvSpPr>
              <p:nvPr/>
            </p:nvSpPr>
            <p:spPr bwMode="auto">
              <a:xfrm>
                <a:off x="10867716" y="2319990"/>
                <a:ext cx="33106" cy="24829"/>
              </a:xfrm>
              <a:custGeom>
                <a:avLst/>
                <a:gdLst>
                  <a:gd name="T0" fmla="*/ 2 w 5"/>
                  <a:gd name="T1" fmla="*/ 1 h 4"/>
                  <a:gd name="T2" fmla="*/ 4 w 5"/>
                  <a:gd name="T3" fmla="*/ 1 h 4"/>
                  <a:gd name="T4" fmla="*/ 3 w 5"/>
                  <a:gd name="T5" fmla="*/ 4 h 4"/>
                  <a:gd name="T6" fmla="*/ 1 w 5"/>
                  <a:gd name="T7" fmla="*/ 3 h 4"/>
                  <a:gd name="T8" fmla="*/ 2 w 5"/>
                  <a:gd name="T9" fmla="*/ 1 h 4"/>
                </a:gdLst>
                <a:ahLst/>
                <a:cxnLst>
                  <a:cxn ang="0">
                    <a:pos x="T0" y="T1"/>
                  </a:cxn>
                  <a:cxn ang="0">
                    <a:pos x="T2" y="T3"/>
                  </a:cxn>
                  <a:cxn ang="0">
                    <a:pos x="T4" y="T5"/>
                  </a:cxn>
                  <a:cxn ang="0">
                    <a:pos x="T6" y="T7"/>
                  </a:cxn>
                  <a:cxn ang="0">
                    <a:pos x="T8" y="T9"/>
                  </a:cxn>
                </a:cxnLst>
                <a:rect l="0" t="0" r="r" b="b"/>
                <a:pathLst>
                  <a:path w="5" h="4">
                    <a:moveTo>
                      <a:pt x="2" y="1"/>
                    </a:moveTo>
                    <a:cubicBezTo>
                      <a:pt x="3" y="0"/>
                      <a:pt x="4" y="1"/>
                      <a:pt x="4" y="1"/>
                    </a:cubicBezTo>
                    <a:cubicBezTo>
                      <a:pt x="5" y="2"/>
                      <a:pt x="4" y="4"/>
                      <a:pt x="3" y="4"/>
                    </a:cubicBezTo>
                    <a:cubicBezTo>
                      <a:pt x="3" y="4"/>
                      <a:pt x="1" y="4"/>
                      <a:pt x="1" y="3"/>
                    </a:cubicBezTo>
                    <a:cubicBezTo>
                      <a:pt x="0" y="2"/>
                      <a:pt x="1" y="1"/>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64" name="Freeform 3349">
                <a:extLst>
                  <a:ext uri="{FF2B5EF4-FFF2-40B4-BE49-F238E27FC236}">
                    <a16:creationId xmlns:a16="http://schemas.microsoft.com/office/drawing/2014/main" id="{73931403-EAEF-4AE6-4142-1C81096D18DF}"/>
                  </a:ext>
                </a:extLst>
              </p:cNvPr>
              <p:cNvSpPr>
                <a:spLocks/>
              </p:cNvSpPr>
              <p:nvPr/>
            </p:nvSpPr>
            <p:spPr bwMode="auto">
              <a:xfrm>
                <a:off x="10277330" y="2430342"/>
                <a:ext cx="27588" cy="33106"/>
              </a:xfrm>
              <a:custGeom>
                <a:avLst/>
                <a:gdLst>
                  <a:gd name="T0" fmla="*/ 1 w 4"/>
                  <a:gd name="T1" fmla="*/ 1 h 5"/>
                  <a:gd name="T2" fmla="*/ 4 w 4"/>
                  <a:gd name="T3" fmla="*/ 2 h 5"/>
                  <a:gd name="T4" fmla="*/ 3 w 4"/>
                  <a:gd name="T5" fmla="*/ 4 h 5"/>
                  <a:gd name="T6" fmla="*/ 1 w 4"/>
                  <a:gd name="T7" fmla="*/ 3 h 5"/>
                  <a:gd name="T8" fmla="*/ 1 w 4"/>
                  <a:gd name="T9" fmla="*/ 1 h 5"/>
                </a:gdLst>
                <a:ahLst/>
                <a:cxnLst>
                  <a:cxn ang="0">
                    <a:pos x="T0" y="T1"/>
                  </a:cxn>
                  <a:cxn ang="0">
                    <a:pos x="T2" y="T3"/>
                  </a:cxn>
                  <a:cxn ang="0">
                    <a:pos x="T4" y="T5"/>
                  </a:cxn>
                  <a:cxn ang="0">
                    <a:pos x="T6" y="T7"/>
                  </a:cxn>
                  <a:cxn ang="0">
                    <a:pos x="T8" y="T9"/>
                  </a:cxn>
                </a:cxnLst>
                <a:rect l="0" t="0" r="r" b="b"/>
                <a:pathLst>
                  <a:path w="4" h="5">
                    <a:moveTo>
                      <a:pt x="1" y="1"/>
                    </a:moveTo>
                    <a:cubicBezTo>
                      <a:pt x="2" y="0"/>
                      <a:pt x="3" y="1"/>
                      <a:pt x="4" y="2"/>
                    </a:cubicBezTo>
                    <a:cubicBezTo>
                      <a:pt x="4" y="3"/>
                      <a:pt x="4" y="4"/>
                      <a:pt x="3" y="4"/>
                    </a:cubicBezTo>
                    <a:cubicBezTo>
                      <a:pt x="2" y="5"/>
                      <a:pt x="1" y="4"/>
                      <a:pt x="1" y="3"/>
                    </a:cubicBezTo>
                    <a:cubicBezTo>
                      <a:pt x="0" y="2"/>
                      <a:pt x="0"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65" name="Freeform 3350">
                <a:extLst>
                  <a:ext uri="{FF2B5EF4-FFF2-40B4-BE49-F238E27FC236}">
                    <a16:creationId xmlns:a16="http://schemas.microsoft.com/office/drawing/2014/main" id="{87D31082-68E2-32F1-E361-4760D2FDF611}"/>
                  </a:ext>
                </a:extLst>
              </p:cNvPr>
              <p:cNvSpPr>
                <a:spLocks/>
              </p:cNvSpPr>
              <p:nvPr/>
            </p:nvSpPr>
            <p:spPr bwMode="auto">
              <a:xfrm>
                <a:off x="9995932" y="1834439"/>
                <a:ext cx="27588" cy="24829"/>
              </a:xfrm>
              <a:custGeom>
                <a:avLst/>
                <a:gdLst>
                  <a:gd name="T0" fmla="*/ 1 w 4"/>
                  <a:gd name="T1" fmla="*/ 0 h 4"/>
                  <a:gd name="T2" fmla="*/ 4 w 4"/>
                  <a:gd name="T3" fmla="*/ 1 h 4"/>
                  <a:gd name="T4" fmla="*/ 3 w 4"/>
                  <a:gd name="T5" fmla="*/ 4 h 4"/>
                  <a:gd name="T6" fmla="*/ 0 w 4"/>
                  <a:gd name="T7" fmla="*/ 3 h 4"/>
                  <a:gd name="T8" fmla="*/ 1 w 4"/>
                  <a:gd name="T9" fmla="*/ 0 h 4"/>
                </a:gdLst>
                <a:ahLst/>
                <a:cxnLst>
                  <a:cxn ang="0">
                    <a:pos x="T0" y="T1"/>
                  </a:cxn>
                  <a:cxn ang="0">
                    <a:pos x="T2" y="T3"/>
                  </a:cxn>
                  <a:cxn ang="0">
                    <a:pos x="T4" y="T5"/>
                  </a:cxn>
                  <a:cxn ang="0">
                    <a:pos x="T6" y="T7"/>
                  </a:cxn>
                  <a:cxn ang="0">
                    <a:pos x="T8" y="T9"/>
                  </a:cxn>
                </a:cxnLst>
                <a:rect l="0" t="0" r="r" b="b"/>
                <a:pathLst>
                  <a:path w="4" h="4">
                    <a:moveTo>
                      <a:pt x="1" y="0"/>
                    </a:moveTo>
                    <a:cubicBezTo>
                      <a:pt x="2" y="0"/>
                      <a:pt x="3" y="0"/>
                      <a:pt x="4" y="1"/>
                    </a:cubicBezTo>
                    <a:cubicBezTo>
                      <a:pt x="4" y="2"/>
                      <a:pt x="4" y="3"/>
                      <a:pt x="3" y="4"/>
                    </a:cubicBezTo>
                    <a:cubicBezTo>
                      <a:pt x="2" y="4"/>
                      <a:pt x="1" y="4"/>
                      <a:pt x="0" y="3"/>
                    </a:cubicBezTo>
                    <a:cubicBezTo>
                      <a:pt x="0" y="2"/>
                      <a:pt x="0"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grpSp>
      <p:sp>
        <p:nvSpPr>
          <p:cNvPr id="12" name="TextBox 11">
            <a:extLst>
              <a:ext uri="{FF2B5EF4-FFF2-40B4-BE49-F238E27FC236}">
                <a16:creationId xmlns:a16="http://schemas.microsoft.com/office/drawing/2014/main" id="{AEBA6478-0E4C-93D6-C0D2-0C37D5E1D646}"/>
              </a:ext>
            </a:extLst>
          </p:cNvPr>
          <p:cNvSpPr txBox="1"/>
          <p:nvPr/>
        </p:nvSpPr>
        <p:spPr>
          <a:xfrm>
            <a:off x="1427816" y="1399308"/>
            <a:ext cx="2668228" cy="246221"/>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srgbClr val="0044FF"/>
                </a:solidFill>
                <a:effectLst/>
                <a:uLnTx/>
                <a:uFillTx/>
                <a:latin typeface="Bahnschrift" panose="020B0502040204020203" pitchFamily="34" charset="0"/>
                <a:ea typeface="+mn-ea"/>
                <a:cs typeface="+mn-cs"/>
              </a:rPr>
              <a:t>Pepita Barnard</a:t>
            </a:r>
          </a:p>
        </p:txBody>
      </p:sp>
      <p:sp>
        <p:nvSpPr>
          <p:cNvPr id="13" name="TextBox 12">
            <a:extLst>
              <a:ext uri="{FF2B5EF4-FFF2-40B4-BE49-F238E27FC236}">
                <a16:creationId xmlns:a16="http://schemas.microsoft.com/office/drawing/2014/main" id="{BBACCFA7-1DA1-A649-80C2-460EB73760FD}"/>
              </a:ext>
            </a:extLst>
          </p:cNvPr>
          <p:cNvSpPr txBox="1"/>
          <p:nvPr/>
        </p:nvSpPr>
        <p:spPr>
          <a:xfrm>
            <a:off x="490224" y="2491726"/>
            <a:ext cx="4348401" cy="1015663"/>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600"/>
              </a:spcAft>
              <a:buClrTx/>
              <a:buSzTx/>
              <a:buFontTx/>
              <a:buNone/>
              <a:tabLst/>
              <a:defRPr/>
            </a:pPr>
            <a:r>
              <a:rPr kumimoji="0" lang="en-US" sz="750" b="0" i="0" u="none" strike="noStrike" kern="1200" cap="none" spc="0" normalizeH="0" baseline="0" noProof="0" dirty="0">
                <a:ln>
                  <a:noFill/>
                </a:ln>
                <a:solidFill>
                  <a:prstClr val="black"/>
                </a:solidFill>
                <a:effectLst/>
                <a:uLnTx/>
                <a:uFillTx/>
                <a:latin typeface="Bahnschrift" panose="020B0502040204020203" pitchFamily="34" charset="0"/>
                <a:ea typeface="+mn-ea"/>
                <a:cs typeface="+mn-cs"/>
              </a:rPr>
              <a:t>I am a Human Factors Research Fellow at Horizon Digital Economy Research Institute in the School of Computer Science the University of Nottingham, UK. I use interdisciplinary approaches to address novel problems. I have both deep expertise and broad knowledge of health and social care domains and emerging technologies. As a result of my NHS background as a community mental health nurse, project facilitator and manager, and development and improvement manager, coupled with my doctoral training from Horizon CDT, and experience in multiple research areas, I am uniquely placed to address responsible interactions and interventions with AI applications for health, well-being, and social good. </a:t>
            </a:r>
          </a:p>
        </p:txBody>
      </p:sp>
      <p:sp>
        <p:nvSpPr>
          <p:cNvPr id="15" name="TextBox 14">
            <a:extLst>
              <a:ext uri="{FF2B5EF4-FFF2-40B4-BE49-F238E27FC236}">
                <a16:creationId xmlns:a16="http://schemas.microsoft.com/office/drawing/2014/main" id="{862F4F8F-6EA6-AFB1-8C5D-D727FC28C805}"/>
              </a:ext>
            </a:extLst>
          </p:cNvPr>
          <p:cNvSpPr txBox="1"/>
          <p:nvPr/>
        </p:nvSpPr>
        <p:spPr>
          <a:xfrm>
            <a:off x="1427816" y="1768640"/>
            <a:ext cx="2668228" cy="230832"/>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effectLst/>
                <a:uLnTx/>
                <a:uFillTx/>
                <a:latin typeface="Bahnschrift" panose="020B0502040204020203" pitchFamily="34" charset="0"/>
                <a:ea typeface="+mn-ea"/>
                <a:cs typeface="+mn-cs"/>
              </a:rPr>
              <a:t>Areas of expertise: </a:t>
            </a:r>
            <a:endParaRPr kumimoji="0" lang="en-US" sz="900" b="0" i="0" u="none" strike="noStrike" kern="1200" cap="none" spc="0" normalizeH="0" baseline="0" noProof="0" dirty="0">
              <a:ln>
                <a:noFill/>
              </a:ln>
              <a:effectLst/>
              <a:uLnTx/>
              <a:uFillTx/>
              <a:latin typeface="Bahnschrift" panose="020B0502040204020203" pitchFamily="34" charset="0"/>
              <a:ea typeface="+mn-ea"/>
              <a:cs typeface="+mn-cs"/>
            </a:endParaRPr>
          </a:p>
        </p:txBody>
      </p:sp>
      <p:sp>
        <p:nvSpPr>
          <p:cNvPr id="21" name="TextBox 20">
            <a:extLst>
              <a:ext uri="{FF2B5EF4-FFF2-40B4-BE49-F238E27FC236}">
                <a16:creationId xmlns:a16="http://schemas.microsoft.com/office/drawing/2014/main" id="{7CE1BFA8-1ECA-EFE4-850F-7558B3F3B34C}"/>
              </a:ext>
            </a:extLst>
          </p:cNvPr>
          <p:cNvSpPr txBox="1"/>
          <p:nvPr/>
        </p:nvSpPr>
        <p:spPr>
          <a:xfrm>
            <a:off x="490225" y="2298508"/>
            <a:ext cx="3413316" cy="223138"/>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850" b="0" i="0" u="none" strike="noStrike" kern="1200" cap="none" spc="0" normalizeH="0" baseline="0" noProof="0" dirty="0">
                <a:ln>
                  <a:noFill/>
                </a:ln>
                <a:effectLst/>
                <a:uLnTx/>
                <a:uFillTx/>
                <a:latin typeface="Bahnschrift" panose="020B0502040204020203" pitchFamily="34" charset="0"/>
                <a:ea typeface="+mn-ea"/>
                <a:cs typeface="+mn-cs"/>
                <a:hlinkClick r:id="rId4">
                  <a:extLst>
                    <a:ext uri="{A12FA001-AC4F-418D-AE19-62706E023703}">
                      <ahyp:hlinkClr xmlns:ahyp="http://schemas.microsoft.com/office/drawing/2018/hyperlinkcolor" val="tx"/>
                    </a:ext>
                  </a:extLst>
                </a:hlinkClick>
              </a:rPr>
              <a:t>pepita.barnard@nottingham.ac.uk</a:t>
            </a:r>
            <a:endParaRPr kumimoji="0" lang="en-US" sz="850" b="0" i="0" u="none" strike="noStrike" kern="1200" cap="none" spc="0" normalizeH="0" baseline="0" noProof="0" dirty="0">
              <a:ln>
                <a:noFill/>
              </a:ln>
              <a:effectLst/>
              <a:uLnTx/>
              <a:uFillTx/>
              <a:latin typeface="Bahnschrift" panose="020B0502040204020203" pitchFamily="34" charset="0"/>
              <a:ea typeface="+mn-ea"/>
              <a:cs typeface="+mn-cs"/>
            </a:endParaRPr>
          </a:p>
        </p:txBody>
      </p:sp>
      <p:sp>
        <p:nvSpPr>
          <p:cNvPr id="18" name="Rectangle: Rounded Corners 17">
            <a:extLst>
              <a:ext uri="{FF2B5EF4-FFF2-40B4-BE49-F238E27FC236}">
                <a16:creationId xmlns:a16="http://schemas.microsoft.com/office/drawing/2014/main" id="{630E9CC0-0184-3D80-91A4-C023F567C88B}"/>
              </a:ext>
            </a:extLst>
          </p:cNvPr>
          <p:cNvSpPr/>
          <p:nvPr/>
        </p:nvSpPr>
        <p:spPr>
          <a:xfrm>
            <a:off x="1512752" y="2027636"/>
            <a:ext cx="1196636" cy="154179"/>
          </a:xfrm>
          <a:prstGeom prst="roundRect">
            <a:avLst>
              <a:gd name="adj" fmla="val 50000"/>
            </a:avLst>
          </a:prstGeom>
          <a:solidFill>
            <a:schemeClr val="accent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IN" sz="800" dirty="0">
                <a:solidFill>
                  <a:schemeClr val="bg1"/>
                </a:solidFill>
                <a:latin typeface="Bahnschrift" panose="020B0502040204020203" pitchFamily="34" charset="0"/>
              </a:rPr>
              <a:t>Health &amp; wellbeing</a:t>
            </a:r>
          </a:p>
        </p:txBody>
      </p:sp>
      <p:sp>
        <p:nvSpPr>
          <p:cNvPr id="19" name="Rectangle: Rounded Corners 18">
            <a:extLst>
              <a:ext uri="{FF2B5EF4-FFF2-40B4-BE49-F238E27FC236}">
                <a16:creationId xmlns:a16="http://schemas.microsoft.com/office/drawing/2014/main" id="{2BD2ADAA-B691-554C-B2C3-A1168A77199A}"/>
              </a:ext>
            </a:extLst>
          </p:cNvPr>
          <p:cNvSpPr/>
          <p:nvPr/>
        </p:nvSpPr>
        <p:spPr>
          <a:xfrm>
            <a:off x="2741952" y="2027636"/>
            <a:ext cx="1354092" cy="154179"/>
          </a:xfrm>
          <a:prstGeom prst="roundRect">
            <a:avLst>
              <a:gd name="adj" fmla="val 50000"/>
            </a:avLst>
          </a:prstGeom>
          <a:solidFill>
            <a:srgbClr val="FFC0CB"/>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IN" sz="800" dirty="0">
                <a:solidFill>
                  <a:prstClr val="black"/>
                </a:solidFill>
                <a:latin typeface="Bahnschrift" panose="020B0502040204020203" pitchFamily="34" charset="0"/>
              </a:rPr>
              <a:t>Human-centred Design</a:t>
            </a:r>
          </a:p>
        </p:txBody>
      </p:sp>
      <p:sp>
        <p:nvSpPr>
          <p:cNvPr id="2" name="TextBox 1">
            <a:extLst>
              <a:ext uri="{FF2B5EF4-FFF2-40B4-BE49-F238E27FC236}">
                <a16:creationId xmlns:a16="http://schemas.microsoft.com/office/drawing/2014/main" id="{7AC339B1-821A-1800-B820-97B31B0D69B7}"/>
              </a:ext>
            </a:extLst>
          </p:cNvPr>
          <p:cNvSpPr txBox="1"/>
          <p:nvPr/>
        </p:nvSpPr>
        <p:spPr>
          <a:xfrm>
            <a:off x="404812" y="299215"/>
            <a:ext cx="4537076" cy="400110"/>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IN" sz="2000" b="1" i="0" u="none" strike="noStrike" kern="1200" cap="none" spc="0" normalizeH="0" baseline="0" noProof="0" dirty="0">
                <a:ln>
                  <a:noFill/>
                </a:ln>
                <a:solidFill>
                  <a:prstClr val="white"/>
                </a:solidFill>
                <a:effectLst/>
                <a:uLnTx/>
                <a:uFillTx/>
                <a:latin typeface="Bahnschrift" panose="020B0502040204020203" pitchFamily="34" charset="0"/>
                <a:ea typeface="+mn-ea"/>
                <a:cs typeface="+mn-cs"/>
              </a:rPr>
              <a:t>Participants</a:t>
            </a:r>
          </a:p>
        </p:txBody>
      </p:sp>
      <p:grpSp>
        <p:nvGrpSpPr>
          <p:cNvPr id="14" name="Group 13">
            <a:extLst>
              <a:ext uri="{FF2B5EF4-FFF2-40B4-BE49-F238E27FC236}">
                <a16:creationId xmlns:a16="http://schemas.microsoft.com/office/drawing/2014/main" id="{DC844EF6-1418-D186-3412-6C8371A6DB45}"/>
              </a:ext>
            </a:extLst>
          </p:cNvPr>
          <p:cNvGrpSpPr/>
          <p:nvPr/>
        </p:nvGrpSpPr>
        <p:grpSpPr>
          <a:xfrm>
            <a:off x="490224" y="4287169"/>
            <a:ext cx="4348401" cy="2108081"/>
            <a:chOff x="490224" y="4355265"/>
            <a:chExt cx="4348401" cy="2108081"/>
          </a:xfrm>
        </p:grpSpPr>
        <p:sp>
          <p:nvSpPr>
            <p:cNvPr id="20" name="TextBox 19">
              <a:extLst>
                <a:ext uri="{FF2B5EF4-FFF2-40B4-BE49-F238E27FC236}">
                  <a16:creationId xmlns:a16="http://schemas.microsoft.com/office/drawing/2014/main" id="{0A288431-A783-71D7-23FA-0C2C3AE09F93}"/>
                </a:ext>
              </a:extLst>
            </p:cNvPr>
            <p:cNvSpPr txBox="1"/>
            <p:nvPr/>
          </p:nvSpPr>
          <p:spPr>
            <a:xfrm>
              <a:off x="1427816" y="4355265"/>
              <a:ext cx="2668228" cy="246221"/>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srgbClr val="0044FF"/>
                  </a:solidFill>
                  <a:effectLst/>
                  <a:uLnTx/>
                  <a:uFillTx/>
                  <a:latin typeface="Bahnschrift" panose="020B0502040204020203" pitchFamily="34" charset="0"/>
                  <a:ea typeface="+mn-ea"/>
                  <a:cs typeface="+mn-cs"/>
                </a:rPr>
                <a:t>Rafael </a:t>
              </a:r>
              <a:r>
                <a:rPr kumimoji="0" lang="en-US" sz="1000" b="1" i="0" u="none" strike="noStrike" kern="1200" cap="none" spc="0" normalizeH="0" baseline="0" noProof="0" dirty="0" err="1">
                  <a:ln>
                    <a:noFill/>
                  </a:ln>
                  <a:solidFill>
                    <a:srgbClr val="0044FF"/>
                  </a:solidFill>
                  <a:effectLst/>
                  <a:uLnTx/>
                  <a:uFillTx/>
                  <a:latin typeface="Bahnschrift" panose="020B0502040204020203" pitchFamily="34" charset="0"/>
                  <a:ea typeface="+mn-ea"/>
                  <a:cs typeface="+mn-cs"/>
                </a:rPr>
                <a:t>Maestre</a:t>
              </a:r>
              <a:endParaRPr kumimoji="0" lang="en-US" sz="1000" b="1" i="0" u="none" strike="noStrike" kern="1200" cap="none" spc="0" normalizeH="0" baseline="0" noProof="0" dirty="0">
                <a:ln>
                  <a:noFill/>
                </a:ln>
                <a:solidFill>
                  <a:srgbClr val="0044FF"/>
                </a:solidFill>
                <a:effectLst/>
                <a:uLnTx/>
                <a:uFillTx/>
                <a:latin typeface="Bahnschrift" panose="020B0502040204020203" pitchFamily="34" charset="0"/>
                <a:ea typeface="+mn-ea"/>
                <a:cs typeface="+mn-cs"/>
              </a:endParaRPr>
            </a:p>
          </p:txBody>
        </p:sp>
        <p:sp>
          <p:nvSpPr>
            <p:cNvPr id="22" name="TextBox 21">
              <a:extLst>
                <a:ext uri="{FF2B5EF4-FFF2-40B4-BE49-F238E27FC236}">
                  <a16:creationId xmlns:a16="http://schemas.microsoft.com/office/drawing/2014/main" id="{D2C121C0-7AE4-11F2-2F67-F1136E80831A}"/>
                </a:ext>
              </a:extLst>
            </p:cNvPr>
            <p:cNvSpPr txBox="1"/>
            <p:nvPr/>
          </p:nvSpPr>
          <p:spPr>
            <a:xfrm>
              <a:off x="490224" y="5447683"/>
              <a:ext cx="4348401" cy="1015663"/>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600"/>
                </a:spcAft>
                <a:buClrTx/>
                <a:buSzTx/>
                <a:buFontTx/>
                <a:buNone/>
                <a:tabLst/>
                <a:defRPr/>
              </a:pPr>
              <a:r>
                <a:rPr kumimoji="0" lang="en-US" sz="750" b="0" i="0" u="none" strike="noStrike" kern="1200" cap="none" spc="0" normalizeH="0" baseline="0" noProof="0" dirty="0">
                  <a:ln>
                    <a:noFill/>
                  </a:ln>
                  <a:solidFill>
                    <a:prstClr val="black"/>
                  </a:solidFill>
                  <a:effectLst/>
                  <a:uLnTx/>
                  <a:uFillTx/>
                  <a:latin typeface="Bahnschrift" panose="020B0502040204020203" pitchFamily="34" charset="0"/>
                  <a:ea typeface="+mn-ea"/>
                  <a:cs typeface="+mn-cs"/>
                </a:rPr>
                <a:t>I am a Lecturer at the University of Southampton, </a:t>
              </a:r>
              <a:r>
                <a:rPr kumimoji="0" lang="en-US" sz="750" b="0" i="0" u="none" strike="noStrike" kern="1200" cap="none" spc="0" normalizeH="0" baseline="0" noProof="0" dirty="0" err="1">
                  <a:ln>
                    <a:noFill/>
                  </a:ln>
                  <a:solidFill>
                    <a:prstClr val="black"/>
                  </a:solidFill>
                  <a:effectLst/>
                  <a:uLnTx/>
                  <a:uFillTx/>
                  <a:latin typeface="Bahnschrift" panose="020B0502040204020203" pitchFamily="34" charset="0"/>
                  <a:ea typeface="+mn-ea"/>
                  <a:cs typeface="+mn-cs"/>
                </a:rPr>
                <a:t>specialising</a:t>
              </a:r>
              <a:r>
                <a:rPr kumimoji="0" lang="en-US" sz="750" b="0" i="0" u="none" strike="noStrike" kern="1200" cap="none" spc="0" normalizeH="0" baseline="0" noProof="0" dirty="0">
                  <a:ln>
                    <a:noFill/>
                  </a:ln>
                  <a:solidFill>
                    <a:prstClr val="black"/>
                  </a:solidFill>
                  <a:effectLst/>
                  <a:uLnTx/>
                  <a:uFillTx/>
                  <a:latin typeface="Bahnschrift" panose="020B0502040204020203" pitchFamily="34" charset="0"/>
                  <a:ea typeface="+mn-ea"/>
                  <a:cs typeface="+mn-cs"/>
                </a:rPr>
                <a:t> in the socio-technical evaluation and responsible development of emerging technologies. My research intersects fields like AI, multimodal machine learning, political science, robotics, computational social science and democratic innovations, and focuses on the ethical, social and policy implications of these technologies. I currently lead projects like the "Biohybrid Futures", studying biohybrid robotics, and the </a:t>
              </a:r>
              <a:r>
                <a:rPr kumimoji="0" lang="en-US" sz="750" b="0" i="0" u="none" strike="noStrike" kern="1200" cap="none" spc="0" normalizeH="0" baseline="0" noProof="0" dirty="0" err="1">
                  <a:ln>
                    <a:noFill/>
                  </a:ln>
                  <a:solidFill>
                    <a:prstClr val="black"/>
                  </a:solidFill>
                  <a:effectLst/>
                  <a:uLnTx/>
                  <a:uFillTx/>
                  <a:latin typeface="Bahnschrift" panose="020B0502040204020203" pitchFamily="34" charset="0"/>
                  <a:ea typeface="+mn-ea"/>
                  <a:cs typeface="+mn-cs"/>
                </a:rPr>
                <a:t>RAi</a:t>
              </a:r>
              <a:r>
                <a:rPr kumimoji="0" lang="en-US" sz="750" b="0" i="0" u="none" strike="noStrike" kern="1200" cap="none" spc="0" normalizeH="0" baseline="0" noProof="0" dirty="0">
                  <a:ln>
                    <a:noFill/>
                  </a:ln>
                  <a:solidFill>
                    <a:prstClr val="black"/>
                  </a:solidFill>
                  <a:effectLst/>
                  <a:uLnTx/>
                  <a:uFillTx/>
                  <a:latin typeface="Bahnschrift" panose="020B0502040204020203" pitchFamily="34" charset="0"/>
                  <a:ea typeface="+mn-ea"/>
                  <a:cs typeface="+mn-cs"/>
                </a:rPr>
                <a:t> UK International Partnership RAI4MH, focusing on AI fairness and bias in mental health. I am co-director of the Centre for Democratic Futures and Ethics &amp; Governance lead at the Centre for Robotics at </a:t>
              </a:r>
              <a:r>
                <a:rPr kumimoji="0" lang="en-US" sz="750" b="0" i="0" u="none" strike="noStrike" kern="1200" cap="none" spc="0" normalizeH="0" baseline="0" noProof="0" dirty="0" err="1">
                  <a:ln>
                    <a:noFill/>
                  </a:ln>
                  <a:solidFill>
                    <a:prstClr val="black"/>
                  </a:solidFill>
                  <a:effectLst/>
                  <a:uLnTx/>
                  <a:uFillTx/>
                  <a:latin typeface="Bahnschrift" panose="020B0502040204020203" pitchFamily="34" charset="0"/>
                  <a:ea typeface="+mn-ea"/>
                  <a:cs typeface="+mn-cs"/>
                </a:rPr>
                <a:t>UoS</a:t>
              </a:r>
              <a:r>
                <a:rPr kumimoji="0" lang="en-US" sz="750" b="0" i="0" u="none" strike="noStrike" kern="1200" cap="none" spc="0" normalizeH="0" baseline="0" noProof="0" dirty="0">
                  <a:ln>
                    <a:noFill/>
                  </a:ln>
                  <a:solidFill>
                    <a:prstClr val="black"/>
                  </a:solidFill>
                  <a:effectLst/>
                  <a:uLnTx/>
                  <a:uFillTx/>
                  <a:latin typeface="Bahnschrift" panose="020B0502040204020203" pitchFamily="34" charset="0"/>
                  <a:ea typeface="+mn-ea"/>
                  <a:cs typeface="+mn-cs"/>
                </a:rPr>
                <a:t>, and a Turing Fellow.</a:t>
              </a:r>
            </a:p>
          </p:txBody>
        </p:sp>
        <p:sp>
          <p:nvSpPr>
            <p:cNvPr id="23" name="TextBox 22">
              <a:extLst>
                <a:ext uri="{FF2B5EF4-FFF2-40B4-BE49-F238E27FC236}">
                  <a16:creationId xmlns:a16="http://schemas.microsoft.com/office/drawing/2014/main" id="{18F72739-7277-5434-E645-90D9636271D8}"/>
                </a:ext>
              </a:extLst>
            </p:cNvPr>
            <p:cNvSpPr txBox="1"/>
            <p:nvPr/>
          </p:nvSpPr>
          <p:spPr>
            <a:xfrm>
              <a:off x="1427816" y="4724597"/>
              <a:ext cx="2668228" cy="230832"/>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effectLst/>
                  <a:uLnTx/>
                  <a:uFillTx/>
                  <a:latin typeface="Bahnschrift" panose="020B0502040204020203" pitchFamily="34" charset="0"/>
                  <a:ea typeface="+mn-ea"/>
                  <a:cs typeface="+mn-cs"/>
                </a:rPr>
                <a:t>Areas of expertise: </a:t>
              </a:r>
              <a:endParaRPr kumimoji="0" lang="en-US" sz="900" b="0" i="0" u="none" strike="noStrike" kern="1200" cap="none" spc="0" normalizeH="0" baseline="0" noProof="0" dirty="0">
                <a:ln>
                  <a:noFill/>
                </a:ln>
                <a:effectLst/>
                <a:uLnTx/>
                <a:uFillTx/>
                <a:latin typeface="Bahnschrift" panose="020B0502040204020203" pitchFamily="34" charset="0"/>
                <a:ea typeface="+mn-ea"/>
                <a:cs typeface="+mn-cs"/>
              </a:endParaRPr>
            </a:p>
          </p:txBody>
        </p:sp>
        <p:sp>
          <p:nvSpPr>
            <p:cNvPr id="24" name="TextBox 23">
              <a:extLst>
                <a:ext uri="{FF2B5EF4-FFF2-40B4-BE49-F238E27FC236}">
                  <a16:creationId xmlns:a16="http://schemas.microsoft.com/office/drawing/2014/main" id="{E185E7F2-2E93-9150-7D2E-03AAA0E4CEFB}"/>
                </a:ext>
              </a:extLst>
            </p:cNvPr>
            <p:cNvSpPr txBox="1"/>
            <p:nvPr/>
          </p:nvSpPr>
          <p:spPr>
            <a:xfrm>
              <a:off x="490225" y="5254465"/>
              <a:ext cx="3413316" cy="223138"/>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850" b="0" i="0" u="none" strike="noStrike" kern="1200" cap="none" spc="0" normalizeH="0" baseline="0" noProof="0" dirty="0">
                  <a:ln>
                    <a:noFill/>
                  </a:ln>
                  <a:effectLst/>
                  <a:uLnTx/>
                  <a:uFillTx/>
                  <a:latin typeface="Bahnschrift" panose="020B0502040204020203" pitchFamily="34" charset="0"/>
                  <a:ea typeface="+mn-ea"/>
                  <a:cs typeface="+mn-cs"/>
                  <a:hlinkClick r:id="rId5">
                    <a:extLst>
                      <a:ext uri="{A12FA001-AC4F-418D-AE19-62706E023703}">
                        <ahyp:hlinkClr xmlns:ahyp="http://schemas.microsoft.com/office/drawing/2018/hyperlinkcolor" val="tx"/>
                      </a:ext>
                    </a:extLst>
                  </a:hlinkClick>
                </a:rPr>
                <a:t>r.mestre@soton.ac.uk</a:t>
              </a:r>
              <a:endParaRPr kumimoji="0" lang="en-US" sz="850" b="0" i="0" u="none" strike="noStrike" kern="1200" cap="none" spc="0" normalizeH="0" baseline="0" noProof="0" dirty="0">
                <a:ln>
                  <a:noFill/>
                </a:ln>
                <a:effectLst/>
                <a:uLnTx/>
                <a:uFillTx/>
                <a:latin typeface="Bahnschrift" panose="020B0502040204020203" pitchFamily="34" charset="0"/>
                <a:ea typeface="+mn-ea"/>
                <a:cs typeface="+mn-cs"/>
              </a:endParaRPr>
            </a:p>
          </p:txBody>
        </p:sp>
        <p:sp>
          <p:nvSpPr>
            <p:cNvPr id="25" name="Rectangle: Rounded Corners 24">
              <a:extLst>
                <a:ext uri="{FF2B5EF4-FFF2-40B4-BE49-F238E27FC236}">
                  <a16:creationId xmlns:a16="http://schemas.microsoft.com/office/drawing/2014/main" id="{81BBC62F-AE87-6884-0D6A-1F2A21F55EC4}"/>
                </a:ext>
              </a:extLst>
            </p:cNvPr>
            <p:cNvSpPr/>
            <p:nvPr/>
          </p:nvSpPr>
          <p:spPr>
            <a:xfrm>
              <a:off x="1512752" y="4983593"/>
              <a:ext cx="1196636" cy="154179"/>
            </a:xfrm>
            <a:prstGeom prst="roundRect">
              <a:avLst>
                <a:gd name="adj" fmla="val 50000"/>
              </a:avLst>
            </a:prstGeom>
            <a:solidFill>
              <a:srgbClr val="0044FF"/>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IN" sz="800" dirty="0">
                  <a:solidFill>
                    <a:schemeClr val="bg1"/>
                  </a:solidFill>
                  <a:latin typeface="Bahnschrift" panose="020B0502040204020203" pitchFamily="34" charset="0"/>
                </a:rPr>
                <a:t>Artificial intelligence </a:t>
              </a:r>
            </a:p>
          </p:txBody>
        </p:sp>
        <p:sp>
          <p:nvSpPr>
            <p:cNvPr id="4" name="Rectangle: Rounded Corners 3">
              <a:extLst>
                <a:ext uri="{FF2B5EF4-FFF2-40B4-BE49-F238E27FC236}">
                  <a16:creationId xmlns:a16="http://schemas.microsoft.com/office/drawing/2014/main" id="{B4D5A506-EE31-046C-90E5-E806197C07DB}"/>
                </a:ext>
              </a:extLst>
            </p:cNvPr>
            <p:cNvSpPr/>
            <p:nvPr/>
          </p:nvSpPr>
          <p:spPr>
            <a:xfrm>
              <a:off x="2741952" y="4983593"/>
              <a:ext cx="1354092" cy="154179"/>
            </a:xfrm>
            <a:prstGeom prst="roundRect">
              <a:avLst>
                <a:gd name="adj" fmla="val 50000"/>
              </a:avLst>
            </a:prstGeom>
            <a:solidFill>
              <a:srgbClr val="ADD8E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IN" sz="800" dirty="0">
                  <a:solidFill>
                    <a:prstClr val="black"/>
                  </a:solidFill>
                  <a:latin typeface="Bahnschrift" panose="020B0502040204020203" pitchFamily="34" charset="0"/>
                </a:rPr>
                <a:t>Society &amp; technology</a:t>
              </a:r>
            </a:p>
          </p:txBody>
        </p:sp>
        <p:sp>
          <p:nvSpPr>
            <p:cNvPr id="167" name="Freeform: Shape 166">
              <a:extLst>
                <a:ext uri="{FF2B5EF4-FFF2-40B4-BE49-F238E27FC236}">
                  <a16:creationId xmlns:a16="http://schemas.microsoft.com/office/drawing/2014/main" id="{7655BA28-F766-216D-91E3-9C81F9D56A15}"/>
                </a:ext>
              </a:extLst>
            </p:cNvPr>
            <p:cNvSpPr/>
            <p:nvPr/>
          </p:nvSpPr>
          <p:spPr>
            <a:xfrm>
              <a:off x="610403" y="4413257"/>
              <a:ext cx="742138" cy="742138"/>
            </a:xfrm>
            <a:custGeom>
              <a:avLst/>
              <a:gdLst>
                <a:gd name="connsiteX0" fmla="*/ 371069 w 742138"/>
                <a:gd name="connsiteY0" fmla="*/ 0 h 742138"/>
                <a:gd name="connsiteX1" fmla="*/ 742138 w 742138"/>
                <a:gd name="connsiteY1" fmla="*/ 371069 h 742138"/>
                <a:gd name="connsiteX2" fmla="*/ 371069 w 742138"/>
                <a:gd name="connsiteY2" fmla="*/ 742138 h 742138"/>
                <a:gd name="connsiteX3" fmla="*/ 0 w 742138"/>
                <a:gd name="connsiteY3" fmla="*/ 371069 h 742138"/>
                <a:gd name="connsiteX4" fmla="*/ 371069 w 742138"/>
                <a:gd name="connsiteY4" fmla="*/ 0 h 7421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2138" h="742138">
                  <a:moveTo>
                    <a:pt x="371069" y="0"/>
                  </a:moveTo>
                  <a:cubicBezTo>
                    <a:pt x="576004" y="0"/>
                    <a:pt x="742138" y="166134"/>
                    <a:pt x="742138" y="371069"/>
                  </a:cubicBezTo>
                  <a:cubicBezTo>
                    <a:pt x="742138" y="576006"/>
                    <a:pt x="576004" y="742138"/>
                    <a:pt x="371069" y="742138"/>
                  </a:cubicBezTo>
                  <a:cubicBezTo>
                    <a:pt x="166134" y="742138"/>
                    <a:pt x="0" y="576006"/>
                    <a:pt x="0" y="371069"/>
                  </a:cubicBezTo>
                  <a:cubicBezTo>
                    <a:pt x="0" y="166134"/>
                    <a:pt x="166134" y="0"/>
                    <a:pt x="371069" y="0"/>
                  </a:cubicBezTo>
                  <a:close/>
                </a:path>
              </a:pathLst>
            </a:custGeom>
            <a:blipFill dpi="0" rotWithShape="1">
              <a:blip r:embed="rId6">
                <a:extLst>
                  <a:ext uri="{28A0092B-C50C-407E-A947-70E740481C1C}">
                    <a14:useLocalDpi xmlns:a14="http://schemas.microsoft.com/office/drawing/2010/main" val="0"/>
                  </a:ext>
                </a:extLst>
              </a:blip>
              <a:srcRect/>
              <a:stretch>
                <a:fillRect l="-2416" r="-2416"/>
              </a:stretch>
            </a:blipFill>
            <a:ln>
              <a:no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en-IN"/>
            </a:p>
          </p:txBody>
        </p:sp>
      </p:grpSp>
      <p:sp>
        <p:nvSpPr>
          <p:cNvPr id="16" name="Freeform: Shape 15">
            <a:extLst>
              <a:ext uri="{FF2B5EF4-FFF2-40B4-BE49-F238E27FC236}">
                <a16:creationId xmlns:a16="http://schemas.microsoft.com/office/drawing/2014/main" id="{DDA34228-6A62-F25F-8AEF-F966E5BF55A3}"/>
              </a:ext>
            </a:extLst>
          </p:cNvPr>
          <p:cNvSpPr/>
          <p:nvPr/>
        </p:nvSpPr>
        <p:spPr>
          <a:xfrm>
            <a:off x="610402" y="1435341"/>
            <a:ext cx="742138" cy="742138"/>
          </a:xfrm>
          <a:custGeom>
            <a:avLst/>
            <a:gdLst>
              <a:gd name="connsiteX0" fmla="*/ 371069 w 742138"/>
              <a:gd name="connsiteY0" fmla="*/ 0 h 742138"/>
              <a:gd name="connsiteX1" fmla="*/ 742138 w 742138"/>
              <a:gd name="connsiteY1" fmla="*/ 371069 h 742138"/>
              <a:gd name="connsiteX2" fmla="*/ 371069 w 742138"/>
              <a:gd name="connsiteY2" fmla="*/ 742138 h 742138"/>
              <a:gd name="connsiteX3" fmla="*/ 0 w 742138"/>
              <a:gd name="connsiteY3" fmla="*/ 371069 h 742138"/>
              <a:gd name="connsiteX4" fmla="*/ 371069 w 742138"/>
              <a:gd name="connsiteY4" fmla="*/ 0 h 7421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2138" h="742138">
                <a:moveTo>
                  <a:pt x="371069" y="0"/>
                </a:moveTo>
                <a:cubicBezTo>
                  <a:pt x="576004" y="0"/>
                  <a:pt x="742138" y="166134"/>
                  <a:pt x="742138" y="371069"/>
                </a:cubicBezTo>
                <a:cubicBezTo>
                  <a:pt x="742138" y="576006"/>
                  <a:pt x="576004" y="742138"/>
                  <a:pt x="371069" y="742138"/>
                </a:cubicBezTo>
                <a:cubicBezTo>
                  <a:pt x="166134" y="742138"/>
                  <a:pt x="0" y="576006"/>
                  <a:pt x="0" y="371069"/>
                </a:cubicBezTo>
                <a:cubicBezTo>
                  <a:pt x="0" y="166134"/>
                  <a:pt x="166134" y="0"/>
                  <a:pt x="371069" y="0"/>
                </a:cubicBezTo>
                <a:close/>
              </a:path>
            </a:pathLst>
          </a:custGeom>
          <a:blipFill dpi="0" rotWithShape="1">
            <a:blip r:embed="rId7" cstate="print">
              <a:extLst>
                <a:ext uri="{28A0092B-C50C-407E-A947-70E740481C1C}">
                  <a14:useLocalDpi xmlns:a14="http://schemas.microsoft.com/office/drawing/2010/main" val="0"/>
                </a:ext>
              </a:extLst>
            </a:blip>
            <a:srcRect/>
            <a:stretch>
              <a:fillRect l="-11679" r="-11679"/>
            </a:stretch>
          </a:blipFill>
          <a:ln>
            <a:no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en-IN"/>
          </a:p>
        </p:txBody>
      </p:sp>
      <p:sp>
        <p:nvSpPr>
          <p:cNvPr id="5" name="Slide Number Placeholder 6">
            <a:extLst>
              <a:ext uri="{FF2B5EF4-FFF2-40B4-BE49-F238E27FC236}">
                <a16:creationId xmlns:a16="http://schemas.microsoft.com/office/drawing/2014/main" id="{3C2FDCB4-0534-F5CB-E768-C84E921AB7E6}"/>
              </a:ext>
            </a:extLst>
          </p:cNvPr>
          <p:cNvSpPr>
            <a:spLocks noGrp="1"/>
          </p:cNvSpPr>
          <p:nvPr>
            <p:ph type="sldNum" sz="quarter" idx="12"/>
          </p:nvPr>
        </p:nvSpPr>
        <p:spPr>
          <a:xfrm>
            <a:off x="4586678" y="7219068"/>
            <a:ext cx="355210" cy="188208"/>
          </a:xfrm>
        </p:spPr>
        <p:txBody>
          <a:bodyPr/>
          <a:lstStyle/>
          <a:p>
            <a:fld id="{BBD8116C-255A-44AF-97AC-4E39B80E4E22}" type="slidenum">
              <a:rPr lang="en-IN" sz="800" smtClean="0">
                <a:solidFill>
                  <a:schemeClr val="tx1"/>
                </a:solidFill>
                <a:latin typeface="Bahnschrift" panose="020B0502040204020203" pitchFamily="34" charset="0"/>
              </a:rPr>
              <a:t>34</a:t>
            </a:fld>
            <a:endParaRPr lang="en-IN" sz="800">
              <a:solidFill>
                <a:schemeClr val="tx1"/>
              </a:solidFill>
              <a:latin typeface="Bahnschrift" panose="020B0502040204020203" pitchFamily="34" charset="0"/>
            </a:endParaRPr>
          </a:p>
        </p:txBody>
      </p:sp>
      <p:sp>
        <p:nvSpPr>
          <p:cNvPr id="7" name="TextBox 6">
            <a:extLst>
              <a:ext uri="{FF2B5EF4-FFF2-40B4-BE49-F238E27FC236}">
                <a16:creationId xmlns:a16="http://schemas.microsoft.com/office/drawing/2014/main" id="{1568A014-83F8-25E4-533C-ED4D63594381}"/>
              </a:ext>
            </a:extLst>
          </p:cNvPr>
          <p:cNvSpPr txBox="1"/>
          <p:nvPr/>
        </p:nvSpPr>
        <p:spPr>
          <a:xfrm>
            <a:off x="490225" y="6532351"/>
            <a:ext cx="450328" cy="107722"/>
          </a:xfrm>
          <a:prstGeom prst="rect">
            <a:avLst/>
          </a:prstGeom>
          <a:noFill/>
        </p:spPr>
        <p:txBody>
          <a:bodyPr wrap="square" tIns="0" bIns="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700" b="1" i="0" u="none" strike="noStrike" kern="1200" cap="none" spc="0" normalizeH="0" baseline="0" noProof="0" dirty="0">
                <a:ln>
                  <a:noFill/>
                </a:ln>
                <a:effectLst/>
                <a:uLnTx/>
                <a:uFillTx/>
                <a:latin typeface="Bahnschrift" panose="020B0502040204020203" pitchFamily="34" charset="0"/>
                <a:ea typeface="+mn-ea"/>
                <a:cs typeface="+mn-cs"/>
              </a:rPr>
              <a:t>Notes</a:t>
            </a:r>
          </a:p>
        </p:txBody>
      </p:sp>
      <p:sp>
        <p:nvSpPr>
          <p:cNvPr id="9" name="TextBox 8">
            <a:extLst>
              <a:ext uri="{FF2B5EF4-FFF2-40B4-BE49-F238E27FC236}">
                <a16:creationId xmlns:a16="http://schemas.microsoft.com/office/drawing/2014/main" id="{9C4F2337-B6E5-3C4B-303E-ACC6911159A0}"/>
              </a:ext>
            </a:extLst>
          </p:cNvPr>
          <p:cNvSpPr txBox="1"/>
          <p:nvPr/>
        </p:nvSpPr>
        <p:spPr>
          <a:xfrm>
            <a:off x="506980" y="3591574"/>
            <a:ext cx="450328" cy="107722"/>
          </a:xfrm>
          <a:prstGeom prst="rect">
            <a:avLst/>
          </a:prstGeom>
          <a:noFill/>
        </p:spPr>
        <p:txBody>
          <a:bodyPr wrap="square" tIns="0" bIns="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700" b="1" i="0" u="none" strike="noStrike" kern="1200" cap="none" spc="0" normalizeH="0" baseline="0" noProof="0" dirty="0">
                <a:ln>
                  <a:noFill/>
                </a:ln>
                <a:effectLst/>
                <a:uLnTx/>
                <a:uFillTx/>
                <a:latin typeface="Bahnschrift" panose="020B0502040204020203" pitchFamily="34" charset="0"/>
                <a:ea typeface="+mn-ea"/>
                <a:cs typeface="+mn-cs"/>
              </a:rPr>
              <a:t>Notes</a:t>
            </a:r>
          </a:p>
        </p:txBody>
      </p:sp>
    </p:spTree>
    <p:custDataLst>
      <p:tags r:id="rId1"/>
    </p:custDataLst>
    <p:extLst>
      <p:ext uri="{BB962C8B-B14F-4D97-AF65-F5344CB8AC3E}">
        <p14:creationId xmlns:p14="http://schemas.microsoft.com/office/powerpoint/2010/main" val="857506159"/>
      </p:ext>
    </p:extLst>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Rectangle: Rounded Corners 10">
            <a:extLst>
              <a:ext uri="{FF2B5EF4-FFF2-40B4-BE49-F238E27FC236}">
                <a16:creationId xmlns:a16="http://schemas.microsoft.com/office/drawing/2014/main" id="{90F6514B-0477-38E9-7930-2386C64899EF}"/>
              </a:ext>
            </a:extLst>
          </p:cNvPr>
          <p:cNvSpPr/>
          <p:nvPr/>
        </p:nvSpPr>
        <p:spPr>
          <a:xfrm>
            <a:off x="425450" y="4242576"/>
            <a:ext cx="4516438" cy="2192751"/>
          </a:xfrm>
          <a:prstGeom prst="roundRect">
            <a:avLst>
              <a:gd name="adj" fmla="val 4168"/>
            </a:avLst>
          </a:prstGeom>
          <a:solidFill>
            <a:srgbClr val="0044FF">
              <a:alpha val="5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prstClr val="white"/>
              </a:solidFill>
              <a:effectLst/>
              <a:uLnTx/>
              <a:uFillTx/>
              <a:latin typeface="Aptos" panose="02110004020202020204"/>
              <a:ea typeface="+mn-ea"/>
              <a:cs typeface="+mn-cs"/>
            </a:endParaRPr>
          </a:p>
        </p:txBody>
      </p:sp>
      <p:sp>
        <p:nvSpPr>
          <p:cNvPr id="16" name="Rectangle: Rounded Corners 15">
            <a:extLst>
              <a:ext uri="{FF2B5EF4-FFF2-40B4-BE49-F238E27FC236}">
                <a16:creationId xmlns:a16="http://schemas.microsoft.com/office/drawing/2014/main" id="{19DEE28D-C9B8-5D0E-C93C-C334340B8A01}"/>
              </a:ext>
            </a:extLst>
          </p:cNvPr>
          <p:cNvSpPr/>
          <p:nvPr/>
        </p:nvSpPr>
        <p:spPr>
          <a:xfrm>
            <a:off x="425450" y="1336138"/>
            <a:ext cx="4516438" cy="1990795"/>
          </a:xfrm>
          <a:prstGeom prst="roundRect">
            <a:avLst>
              <a:gd name="adj" fmla="val 4168"/>
            </a:avLst>
          </a:prstGeom>
          <a:solidFill>
            <a:srgbClr val="0044FF">
              <a:alpha val="5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prstClr val="white"/>
              </a:solidFill>
              <a:effectLst/>
              <a:uLnTx/>
              <a:uFillTx/>
              <a:latin typeface="Aptos" panose="02110004020202020204"/>
              <a:ea typeface="+mn-ea"/>
              <a:cs typeface="+mn-cs"/>
            </a:endParaRPr>
          </a:p>
        </p:txBody>
      </p:sp>
      <p:sp>
        <p:nvSpPr>
          <p:cNvPr id="6" name="Freeform 586">
            <a:extLst>
              <a:ext uri="{FF2B5EF4-FFF2-40B4-BE49-F238E27FC236}">
                <a16:creationId xmlns:a16="http://schemas.microsoft.com/office/drawing/2014/main" id="{3FF624E8-051B-BC7B-A4C1-6AC29508D9E7}"/>
              </a:ext>
            </a:extLst>
          </p:cNvPr>
          <p:cNvSpPr>
            <a:spLocks noEditPoints="1"/>
          </p:cNvSpPr>
          <p:nvPr/>
        </p:nvSpPr>
        <p:spPr bwMode="auto">
          <a:xfrm>
            <a:off x="2987829" y="3627173"/>
            <a:ext cx="5429717" cy="5162536"/>
          </a:xfrm>
          <a:custGeom>
            <a:avLst/>
            <a:gdLst>
              <a:gd name="T0" fmla="*/ 5177 w 9862"/>
              <a:gd name="T1" fmla="*/ 8398 h 9379"/>
              <a:gd name="T2" fmla="*/ 8706 w 9862"/>
              <a:gd name="T3" fmla="*/ 2345 h 9379"/>
              <a:gd name="T4" fmla="*/ 1744 w 9862"/>
              <a:gd name="T5" fmla="*/ 1006 h 9379"/>
              <a:gd name="T6" fmla="*/ 2329 w 9862"/>
              <a:gd name="T7" fmla="*/ 7373 h 9379"/>
              <a:gd name="T8" fmla="*/ 2037 w 9862"/>
              <a:gd name="T9" fmla="*/ 4529 h 9379"/>
              <a:gd name="T10" fmla="*/ 3196 w 9862"/>
              <a:gd name="T11" fmla="*/ 6530 h 9379"/>
              <a:gd name="T12" fmla="*/ 5516 w 9862"/>
              <a:gd name="T13" fmla="*/ 7534 h 9379"/>
              <a:gd name="T14" fmla="*/ 6387 w 9862"/>
              <a:gd name="T15" fmla="*/ 6415 h 9379"/>
              <a:gd name="T16" fmla="*/ 8414 w 9862"/>
              <a:gd name="T17" fmla="*/ 3524 h 9379"/>
              <a:gd name="T18" fmla="*/ 7482 w 9862"/>
              <a:gd name="T19" fmla="*/ 1678 h 9379"/>
              <a:gd name="T20" fmla="*/ 6088 w 9862"/>
              <a:gd name="T21" fmla="*/ 512 h 9379"/>
              <a:gd name="T22" fmla="*/ 3191 w 9862"/>
              <a:gd name="T23" fmla="*/ 3189 h 9379"/>
              <a:gd name="T24" fmla="*/ 2940 w 9862"/>
              <a:gd name="T25" fmla="*/ 4355 h 9379"/>
              <a:gd name="T26" fmla="*/ 2906 w 9862"/>
              <a:gd name="T27" fmla="*/ 2295 h 9379"/>
              <a:gd name="T28" fmla="*/ 4014 w 9862"/>
              <a:gd name="T29" fmla="*/ 4332 h 9379"/>
              <a:gd name="T30" fmla="*/ 3782 w 9862"/>
              <a:gd name="T31" fmla="*/ 5193 h 9379"/>
              <a:gd name="T32" fmla="*/ 5743 w 9862"/>
              <a:gd name="T33" fmla="*/ 2685 h 9379"/>
              <a:gd name="T34" fmla="*/ 5807 w 9862"/>
              <a:gd name="T35" fmla="*/ 3692 h 9379"/>
              <a:gd name="T36" fmla="*/ 5227 w 9862"/>
              <a:gd name="T37" fmla="*/ 4393 h 9379"/>
              <a:gd name="T38" fmla="*/ 4696 w 9862"/>
              <a:gd name="T39" fmla="*/ 3350 h 9379"/>
              <a:gd name="T40" fmla="*/ 3774 w 9862"/>
              <a:gd name="T41" fmla="*/ 2513 h 9379"/>
              <a:gd name="T42" fmla="*/ 4068 w 9862"/>
              <a:gd name="T43" fmla="*/ 5022 h 9379"/>
              <a:gd name="T44" fmla="*/ 4068 w 9862"/>
              <a:gd name="T45" fmla="*/ 2386 h 9379"/>
              <a:gd name="T46" fmla="*/ 4687 w 9862"/>
              <a:gd name="T47" fmla="*/ 3320 h 9379"/>
              <a:gd name="T48" fmla="*/ 4648 w 9862"/>
              <a:gd name="T49" fmla="*/ 5994 h 9379"/>
              <a:gd name="T50" fmla="*/ 3509 w 9862"/>
              <a:gd name="T51" fmla="*/ 3331 h 9379"/>
              <a:gd name="T52" fmla="*/ 4930 w 9862"/>
              <a:gd name="T53" fmla="*/ 2513 h 9379"/>
              <a:gd name="T54" fmla="*/ 5807 w 9862"/>
              <a:gd name="T55" fmla="*/ 2011 h 9379"/>
              <a:gd name="T56" fmla="*/ 6432 w 9862"/>
              <a:gd name="T57" fmla="*/ 3660 h 9379"/>
              <a:gd name="T58" fmla="*/ 6676 w 9862"/>
              <a:gd name="T59" fmla="*/ 1174 h 9379"/>
              <a:gd name="T60" fmla="*/ 7537 w 9862"/>
              <a:gd name="T61" fmla="*/ 2685 h 9379"/>
              <a:gd name="T62" fmla="*/ 8074 w 9862"/>
              <a:gd name="T63" fmla="*/ 3381 h 9379"/>
              <a:gd name="T64" fmla="*/ 7827 w 9862"/>
              <a:gd name="T65" fmla="*/ 4524 h 9379"/>
              <a:gd name="T66" fmla="*/ 7600 w 9862"/>
              <a:gd name="T67" fmla="*/ 5693 h 9379"/>
              <a:gd name="T68" fmla="*/ 6963 w 9862"/>
              <a:gd name="T69" fmla="*/ 5353 h 9379"/>
              <a:gd name="T70" fmla="*/ 5807 w 9862"/>
              <a:gd name="T71" fmla="*/ 6027 h 9379"/>
              <a:gd name="T72" fmla="*/ 5511 w 9862"/>
              <a:gd name="T73" fmla="*/ 6203 h 9379"/>
              <a:gd name="T74" fmla="*/ 4352 w 9862"/>
              <a:gd name="T75" fmla="*/ 6533 h 9379"/>
              <a:gd name="T76" fmla="*/ 3485 w 9862"/>
              <a:gd name="T77" fmla="*/ 7359 h 9379"/>
              <a:gd name="T78" fmla="*/ 2905 w 9862"/>
              <a:gd name="T79" fmla="*/ 5696 h 9379"/>
              <a:gd name="T80" fmla="*/ 2324 w 9862"/>
              <a:gd name="T81" fmla="*/ 4689 h 9379"/>
              <a:gd name="T82" fmla="*/ 2295 w 9862"/>
              <a:gd name="T83" fmla="*/ 3332 h 9379"/>
              <a:gd name="T84" fmla="*/ 2360 w 9862"/>
              <a:gd name="T85" fmla="*/ 3353 h 9379"/>
              <a:gd name="T86" fmla="*/ 2025 w 9862"/>
              <a:gd name="T87" fmla="*/ 5193 h 9379"/>
              <a:gd name="T88" fmla="*/ 1451 w 9862"/>
              <a:gd name="T89" fmla="*/ 3517 h 9379"/>
              <a:gd name="T90" fmla="*/ 1744 w 9862"/>
              <a:gd name="T91" fmla="*/ 1017 h 9379"/>
              <a:gd name="T92" fmla="*/ 2900 w 9862"/>
              <a:gd name="T93" fmla="*/ 1738 h 9379"/>
              <a:gd name="T94" fmla="*/ 3197 w 9862"/>
              <a:gd name="T95" fmla="*/ 2516 h 9379"/>
              <a:gd name="T96" fmla="*/ 5218 w 9862"/>
              <a:gd name="T97" fmla="*/ 976 h 9379"/>
              <a:gd name="T98" fmla="*/ 6088 w 9862"/>
              <a:gd name="T99" fmla="*/ 184 h 9379"/>
              <a:gd name="T100" fmla="*/ 6960 w 9862"/>
              <a:gd name="T101" fmla="*/ 672 h 9379"/>
              <a:gd name="T102" fmla="*/ 8117 w 9862"/>
              <a:gd name="T103" fmla="*/ 676 h 9379"/>
              <a:gd name="T104" fmla="*/ 8987 w 9862"/>
              <a:gd name="T105" fmla="*/ 3178 h 9379"/>
              <a:gd name="T106" fmla="*/ 8126 w 9862"/>
              <a:gd name="T107" fmla="*/ 5365 h 9379"/>
              <a:gd name="T108" fmla="*/ 6959 w 9862"/>
              <a:gd name="T109" fmla="*/ 6699 h 9379"/>
              <a:gd name="T110" fmla="*/ 5223 w 9862"/>
              <a:gd name="T111" fmla="*/ 7069 h 9379"/>
              <a:gd name="T112" fmla="*/ 4013 w 9862"/>
              <a:gd name="T113" fmla="*/ 7668 h 9379"/>
              <a:gd name="T114" fmla="*/ 3479 w 9862"/>
              <a:gd name="T115" fmla="*/ 7372 h 9379"/>
              <a:gd name="T116" fmla="*/ 2851 w 9862"/>
              <a:gd name="T117" fmla="*/ 7032 h 9379"/>
              <a:gd name="T118" fmla="*/ 2031 w 9862"/>
              <a:gd name="T119" fmla="*/ 5859 h 9379"/>
              <a:gd name="T120" fmla="*/ 878 w 9862"/>
              <a:gd name="T121" fmla="*/ 4529 h 9379"/>
              <a:gd name="T122" fmla="*/ 10 w 9862"/>
              <a:gd name="T123" fmla="*/ 3357 h 9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862" h="9379">
                <a:moveTo>
                  <a:pt x="0" y="3352"/>
                </a:moveTo>
                <a:cubicBezTo>
                  <a:pt x="0" y="3354"/>
                  <a:pt x="0" y="3354"/>
                  <a:pt x="0" y="3354"/>
                </a:cubicBezTo>
                <a:cubicBezTo>
                  <a:pt x="1" y="4026"/>
                  <a:pt x="1" y="4026"/>
                  <a:pt x="1" y="4026"/>
                </a:cubicBezTo>
                <a:cubicBezTo>
                  <a:pt x="580" y="4360"/>
                  <a:pt x="580" y="4360"/>
                  <a:pt x="580" y="4360"/>
                </a:cubicBezTo>
                <a:cubicBezTo>
                  <a:pt x="580" y="5030"/>
                  <a:pt x="580" y="5030"/>
                  <a:pt x="580" y="5030"/>
                </a:cubicBezTo>
                <a:cubicBezTo>
                  <a:pt x="583" y="5032"/>
                  <a:pt x="583" y="5032"/>
                  <a:pt x="583" y="5032"/>
                </a:cubicBezTo>
                <a:cubicBezTo>
                  <a:pt x="1160" y="5365"/>
                  <a:pt x="1160" y="5365"/>
                  <a:pt x="1160" y="5365"/>
                </a:cubicBezTo>
                <a:cubicBezTo>
                  <a:pt x="1160" y="6026"/>
                  <a:pt x="1160" y="6026"/>
                  <a:pt x="1160" y="6026"/>
                </a:cubicBezTo>
                <a:cubicBezTo>
                  <a:pt x="580" y="6361"/>
                  <a:pt x="580" y="6361"/>
                  <a:pt x="580" y="6361"/>
                </a:cubicBezTo>
                <a:cubicBezTo>
                  <a:pt x="580" y="7036"/>
                  <a:pt x="580" y="7036"/>
                  <a:pt x="580" y="7036"/>
                </a:cubicBezTo>
                <a:cubicBezTo>
                  <a:pt x="1165" y="7374"/>
                  <a:pt x="1165" y="7374"/>
                  <a:pt x="1165" y="7374"/>
                </a:cubicBezTo>
                <a:cubicBezTo>
                  <a:pt x="1745" y="7039"/>
                  <a:pt x="1745" y="7039"/>
                  <a:pt x="1745" y="7039"/>
                </a:cubicBezTo>
                <a:cubicBezTo>
                  <a:pt x="2319" y="7370"/>
                  <a:pt x="2319" y="7370"/>
                  <a:pt x="2319" y="7370"/>
                </a:cubicBezTo>
                <a:cubicBezTo>
                  <a:pt x="2319" y="8034"/>
                  <a:pt x="2319" y="8034"/>
                  <a:pt x="2319" y="8034"/>
                </a:cubicBezTo>
                <a:cubicBezTo>
                  <a:pt x="1740" y="8369"/>
                  <a:pt x="1740" y="8369"/>
                  <a:pt x="1740" y="8369"/>
                </a:cubicBezTo>
                <a:cubicBezTo>
                  <a:pt x="1740" y="9042"/>
                  <a:pt x="1740" y="9042"/>
                  <a:pt x="1740" y="9042"/>
                </a:cubicBezTo>
                <a:cubicBezTo>
                  <a:pt x="1742" y="9043"/>
                  <a:pt x="1742" y="9043"/>
                  <a:pt x="1742" y="9043"/>
                </a:cubicBezTo>
                <a:cubicBezTo>
                  <a:pt x="2324" y="9379"/>
                  <a:pt x="2324" y="9379"/>
                  <a:pt x="2324" y="9379"/>
                </a:cubicBezTo>
                <a:cubicBezTo>
                  <a:pt x="2909" y="9043"/>
                  <a:pt x="2909" y="9043"/>
                  <a:pt x="2909" y="9043"/>
                </a:cubicBezTo>
                <a:cubicBezTo>
                  <a:pt x="2909" y="9040"/>
                  <a:pt x="2909" y="9040"/>
                  <a:pt x="2909" y="9040"/>
                </a:cubicBezTo>
                <a:cubicBezTo>
                  <a:pt x="2908" y="8377"/>
                  <a:pt x="2908" y="8377"/>
                  <a:pt x="2908" y="8377"/>
                </a:cubicBezTo>
                <a:cubicBezTo>
                  <a:pt x="3483" y="8709"/>
                  <a:pt x="3483" y="8709"/>
                  <a:pt x="3483" y="8709"/>
                </a:cubicBezTo>
                <a:cubicBezTo>
                  <a:pt x="3484" y="8708"/>
                  <a:pt x="3484" y="8708"/>
                  <a:pt x="3484" y="8708"/>
                </a:cubicBezTo>
                <a:cubicBezTo>
                  <a:pt x="4060" y="8374"/>
                  <a:pt x="4060" y="8374"/>
                  <a:pt x="4060" y="8374"/>
                </a:cubicBezTo>
                <a:cubicBezTo>
                  <a:pt x="4063" y="8376"/>
                  <a:pt x="4063" y="8376"/>
                  <a:pt x="4063" y="8376"/>
                </a:cubicBezTo>
                <a:cubicBezTo>
                  <a:pt x="4066" y="8375"/>
                  <a:pt x="4066" y="8375"/>
                  <a:pt x="4066" y="8375"/>
                </a:cubicBezTo>
                <a:cubicBezTo>
                  <a:pt x="4642" y="8708"/>
                  <a:pt x="4642" y="8708"/>
                  <a:pt x="4642" y="8708"/>
                </a:cubicBezTo>
                <a:cubicBezTo>
                  <a:pt x="5177" y="8398"/>
                  <a:pt x="5177" y="8398"/>
                  <a:pt x="5177" y="8398"/>
                </a:cubicBezTo>
                <a:cubicBezTo>
                  <a:pt x="5187" y="8413"/>
                  <a:pt x="5203" y="8423"/>
                  <a:pt x="5222" y="8423"/>
                </a:cubicBezTo>
                <a:cubicBezTo>
                  <a:pt x="5241" y="8423"/>
                  <a:pt x="5257" y="8413"/>
                  <a:pt x="5267" y="8398"/>
                </a:cubicBezTo>
                <a:cubicBezTo>
                  <a:pt x="5802" y="8707"/>
                  <a:pt x="5802" y="8707"/>
                  <a:pt x="5802" y="8707"/>
                </a:cubicBezTo>
                <a:cubicBezTo>
                  <a:pt x="5803" y="8706"/>
                  <a:pt x="5803" y="8706"/>
                  <a:pt x="5803" y="8706"/>
                </a:cubicBezTo>
                <a:cubicBezTo>
                  <a:pt x="6384" y="8372"/>
                  <a:pt x="6384" y="8372"/>
                  <a:pt x="6384" y="8372"/>
                </a:cubicBezTo>
                <a:cubicBezTo>
                  <a:pt x="6384" y="7701"/>
                  <a:pt x="6384" y="7701"/>
                  <a:pt x="6384" y="7701"/>
                </a:cubicBezTo>
                <a:cubicBezTo>
                  <a:pt x="6958" y="7370"/>
                  <a:pt x="6958" y="7370"/>
                  <a:pt x="6958" y="7370"/>
                </a:cubicBezTo>
                <a:cubicBezTo>
                  <a:pt x="6962" y="7372"/>
                  <a:pt x="6962" y="7372"/>
                  <a:pt x="6962" y="7372"/>
                </a:cubicBezTo>
                <a:cubicBezTo>
                  <a:pt x="6965" y="7371"/>
                  <a:pt x="6965" y="7371"/>
                  <a:pt x="6965" y="7371"/>
                </a:cubicBezTo>
                <a:cubicBezTo>
                  <a:pt x="7541" y="7704"/>
                  <a:pt x="7541" y="7704"/>
                  <a:pt x="7541" y="7704"/>
                </a:cubicBezTo>
                <a:cubicBezTo>
                  <a:pt x="7542" y="7703"/>
                  <a:pt x="7542" y="7703"/>
                  <a:pt x="7542" y="7703"/>
                </a:cubicBezTo>
                <a:cubicBezTo>
                  <a:pt x="8123" y="7367"/>
                  <a:pt x="8123" y="7367"/>
                  <a:pt x="8123" y="7367"/>
                </a:cubicBezTo>
                <a:cubicBezTo>
                  <a:pt x="8123" y="6699"/>
                  <a:pt x="8123" y="6699"/>
                  <a:pt x="8123" y="6699"/>
                </a:cubicBezTo>
                <a:cubicBezTo>
                  <a:pt x="8702" y="6363"/>
                  <a:pt x="8702" y="6363"/>
                  <a:pt x="8702" y="6363"/>
                </a:cubicBezTo>
                <a:cubicBezTo>
                  <a:pt x="8702" y="5695"/>
                  <a:pt x="8702" y="5695"/>
                  <a:pt x="8702" y="5695"/>
                </a:cubicBezTo>
                <a:cubicBezTo>
                  <a:pt x="9282" y="5360"/>
                  <a:pt x="9282" y="5360"/>
                  <a:pt x="9282" y="5360"/>
                </a:cubicBezTo>
                <a:cubicBezTo>
                  <a:pt x="9282" y="4691"/>
                  <a:pt x="9282" y="4691"/>
                  <a:pt x="9282" y="4691"/>
                </a:cubicBezTo>
                <a:cubicBezTo>
                  <a:pt x="9862" y="4357"/>
                  <a:pt x="9862" y="4357"/>
                  <a:pt x="9862" y="4357"/>
                </a:cubicBezTo>
                <a:cubicBezTo>
                  <a:pt x="9862" y="4355"/>
                  <a:pt x="9862" y="4355"/>
                  <a:pt x="9862" y="4355"/>
                </a:cubicBezTo>
                <a:cubicBezTo>
                  <a:pt x="9861" y="3685"/>
                  <a:pt x="9861" y="3685"/>
                  <a:pt x="9861" y="3685"/>
                </a:cubicBezTo>
                <a:cubicBezTo>
                  <a:pt x="9860" y="3684"/>
                  <a:pt x="9860" y="3684"/>
                  <a:pt x="9860" y="3684"/>
                </a:cubicBezTo>
                <a:cubicBezTo>
                  <a:pt x="9285" y="3353"/>
                  <a:pt x="9285" y="3353"/>
                  <a:pt x="9285" y="3353"/>
                </a:cubicBezTo>
                <a:cubicBezTo>
                  <a:pt x="9285" y="3349"/>
                  <a:pt x="9285" y="3349"/>
                  <a:pt x="9285" y="3349"/>
                </a:cubicBezTo>
                <a:cubicBezTo>
                  <a:pt x="9281" y="3347"/>
                  <a:pt x="9281" y="3347"/>
                  <a:pt x="9281" y="3347"/>
                </a:cubicBezTo>
                <a:cubicBezTo>
                  <a:pt x="9282" y="2680"/>
                  <a:pt x="9282" y="2680"/>
                  <a:pt x="9282" y="2680"/>
                </a:cubicBezTo>
                <a:cubicBezTo>
                  <a:pt x="9281" y="2680"/>
                  <a:pt x="9281" y="2680"/>
                  <a:pt x="9281" y="2680"/>
                </a:cubicBezTo>
                <a:cubicBezTo>
                  <a:pt x="8706" y="2349"/>
                  <a:pt x="8706" y="2349"/>
                  <a:pt x="8706" y="2349"/>
                </a:cubicBezTo>
                <a:cubicBezTo>
                  <a:pt x="8706" y="2345"/>
                  <a:pt x="8706" y="2345"/>
                  <a:pt x="8706" y="2345"/>
                </a:cubicBezTo>
                <a:cubicBezTo>
                  <a:pt x="8702" y="2342"/>
                  <a:pt x="8702" y="2342"/>
                  <a:pt x="8702" y="2342"/>
                </a:cubicBezTo>
                <a:cubicBezTo>
                  <a:pt x="8702" y="1677"/>
                  <a:pt x="8702" y="1677"/>
                  <a:pt x="8702" y="1677"/>
                </a:cubicBezTo>
                <a:cubicBezTo>
                  <a:pt x="8126" y="1344"/>
                  <a:pt x="8126" y="1344"/>
                  <a:pt x="8126" y="1344"/>
                </a:cubicBezTo>
                <a:cubicBezTo>
                  <a:pt x="8126" y="1341"/>
                  <a:pt x="8126" y="1341"/>
                  <a:pt x="8126" y="1341"/>
                </a:cubicBezTo>
                <a:cubicBezTo>
                  <a:pt x="8123" y="1339"/>
                  <a:pt x="8123" y="1339"/>
                  <a:pt x="8123" y="1339"/>
                </a:cubicBezTo>
                <a:cubicBezTo>
                  <a:pt x="8122" y="674"/>
                  <a:pt x="8122" y="674"/>
                  <a:pt x="8122" y="674"/>
                </a:cubicBezTo>
                <a:cubicBezTo>
                  <a:pt x="8121" y="673"/>
                  <a:pt x="8121" y="673"/>
                  <a:pt x="8121" y="673"/>
                </a:cubicBezTo>
                <a:cubicBezTo>
                  <a:pt x="7573" y="357"/>
                  <a:pt x="7573" y="357"/>
                  <a:pt x="7573" y="357"/>
                </a:cubicBezTo>
                <a:cubicBezTo>
                  <a:pt x="7576" y="352"/>
                  <a:pt x="7577" y="346"/>
                  <a:pt x="7577" y="340"/>
                </a:cubicBezTo>
                <a:cubicBezTo>
                  <a:pt x="7577" y="320"/>
                  <a:pt x="7561" y="304"/>
                  <a:pt x="7542" y="304"/>
                </a:cubicBezTo>
                <a:cubicBezTo>
                  <a:pt x="7530" y="304"/>
                  <a:pt x="7519" y="310"/>
                  <a:pt x="7513" y="319"/>
                </a:cubicBezTo>
                <a:cubicBezTo>
                  <a:pt x="6961" y="1"/>
                  <a:pt x="6961" y="1"/>
                  <a:pt x="6961" y="1"/>
                </a:cubicBezTo>
                <a:cubicBezTo>
                  <a:pt x="6959" y="2"/>
                  <a:pt x="6959" y="2"/>
                  <a:pt x="6959" y="2"/>
                </a:cubicBezTo>
                <a:cubicBezTo>
                  <a:pt x="6381" y="335"/>
                  <a:pt x="6381" y="335"/>
                  <a:pt x="6381" y="335"/>
                </a:cubicBezTo>
                <a:cubicBezTo>
                  <a:pt x="5802" y="1"/>
                  <a:pt x="5802" y="1"/>
                  <a:pt x="5802" y="1"/>
                </a:cubicBezTo>
                <a:cubicBezTo>
                  <a:pt x="5799" y="2"/>
                  <a:pt x="5799" y="2"/>
                  <a:pt x="5799" y="2"/>
                </a:cubicBezTo>
                <a:cubicBezTo>
                  <a:pt x="5222" y="335"/>
                  <a:pt x="5222" y="335"/>
                  <a:pt x="5222" y="335"/>
                </a:cubicBezTo>
                <a:cubicBezTo>
                  <a:pt x="4642" y="0"/>
                  <a:pt x="4642" y="0"/>
                  <a:pt x="4642" y="0"/>
                </a:cubicBezTo>
                <a:cubicBezTo>
                  <a:pt x="4058" y="337"/>
                  <a:pt x="4058" y="337"/>
                  <a:pt x="4058" y="337"/>
                </a:cubicBezTo>
                <a:cubicBezTo>
                  <a:pt x="4058" y="1008"/>
                  <a:pt x="4058" y="1008"/>
                  <a:pt x="4058" y="1008"/>
                </a:cubicBezTo>
                <a:cubicBezTo>
                  <a:pt x="3483" y="1340"/>
                  <a:pt x="3483" y="1340"/>
                  <a:pt x="3483" y="1340"/>
                </a:cubicBezTo>
                <a:cubicBezTo>
                  <a:pt x="2937" y="1026"/>
                  <a:pt x="2937" y="1026"/>
                  <a:pt x="2937" y="1026"/>
                </a:cubicBezTo>
                <a:cubicBezTo>
                  <a:pt x="2939" y="1021"/>
                  <a:pt x="2940" y="1017"/>
                  <a:pt x="2940" y="1012"/>
                </a:cubicBezTo>
                <a:cubicBezTo>
                  <a:pt x="2940" y="992"/>
                  <a:pt x="2924" y="976"/>
                  <a:pt x="2904" y="976"/>
                </a:cubicBezTo>
                <a:cubicBezTo>
                  <a:pt x="2884" y="976"/>
                  <a:pt x="2868" y="992"/>
                  <a:pt x="2868" y="1012"/>
                </a:cubicBezTo>
                <a:cubicBezTo>
                  <a:pt x="2868" y="1016"/>
                  <a:pt x="2869" y="1021"/>
                  <a:pt x="2871" y="1025"/>
                </a:cubicBezTo>
                <a:cubicBezTo>
                  <a:pt x="2323" y="1340"/>
                  <a:pt x="2323" y="1340"/>
                  <a:pt x="2323" y="1340"/>
                </a:cubicBezTo>
                <a:cubicBezTo>
                  <a:pt x="1744" y="1006"/>
                  <a:pt x="1744" y="1006"/>
                  <a:pt x="1744" y="1006"/>
                </a:cubicBezTo>
                <a:cubicBezTo>
                  <a:pt x="1741" y="1007"/>
                  <a:pt x="1741" y="1007"/>
                  <a:pt x="1741" y="1007"/>
                </a:cubicBezTo>
                <a:cubicBezTo>
                  <a:pt x="1159" y="1343"/>
                  <a:pt x="1159" y="1343"/>
                  <a:pt x="1159" y="1343"/>
                </a:cubicBezTo>
                <a:cubicBezTo>
                  <a:pt x="1159" y="2013"/>
                  <a:pt x="1159" y="2013"/>
                  <a:pt x="1159" y="2013"/>
                </a:cubicBezTo>
                <a:cubicBezTo>
                  <a:pt x="580" y="2348"/>
                  <a:pt x="580" y="2348"/>
                  <a:pt x="580" y="2348"/>
                </a:cubicBezTo>
                <a:cubicBezTo>
                  <a:pt x="580" y="3017"/>
                  <a:pt x="580" y="3017"/>
                  <a:pt x="580" y="3017"/>
                </a:cubicBezTo>
                <a:lnTo>
                  <a:pt x="0" y="3352"/>
                </a:lnTo>
                <a:close/>
                <a:moveTo>
                  <a:pt x="877" y="2851"/>
                </a:moveTo>
                <a:cubicBezTo>
                  <a:pt x="878" y="2852"/>
                  <a:pt x="878" y="2852"/>
                  <a:pt x="878" y="2852"/>
                </a:cubicBezTo>
                <a:cubicBezTo>
                  <a:pt x="1161" y="3017"/>
                  <a:pt x="1161" y="3017"/>
                  <a:pt x="1161" y="3017"/>
                </a:cubicBezTo>
                <a:cubicBezTo>
                  <a:pt x="1161" y="3347"/>
                  <a:pt x="1161" y="3347"/>
                  <a:pt x="1161" y="3347"/>
                </a:cubicBezTo>
                <a:cubicBezTo>
                  <a:pt x="589" y="3017"/>
                  <a:pt x="589" y="3017"/>
                  <a:pt x="589" y="3017"/>
                </a:cubicBezTo>
                <a:cubicBezTo>
                  <a:pt x="589" y="2353"/>
                  <a:pt x="589" y="2353"/>
                  <a:pt x="589" y="2353"/>
                </a:cubicBezTo>
                <a:cubicBezTo>
                  <a:pt x="873" y="2190"/>
                  <a:pt x="873" y="2190"/>
                  <a:pt x="873" y="2190"/>
                </a:cubicBezTo>
                <a:lnTo>
                  <a:pt x="877" y="2851"/>
                </a:lnTo>
                <a:close/>
                <a:moveTo>
                  <a:pt x="1164" y="2021"/>
                </a:moveTo>
                <a:cubicBezTo>
                  <a:pt x="1736" y="2351"/>
                  <a:pt x="1736" y="2351"/>
                  <a:pt x="1736" y="2351"/>
                </a:cubicBezTo>
                <a:cubicBezTo>
                  <a:pt x="1213" y="2653"/>
                  <a:pt x="1213" y="2653"/>
                  <a:pt x="1213" y="2653"/>
                </a:cubicBezTo>
                <a:cubicBezTo>
                  <a:pt x="1202" y="2638"/>
                  <a:pt x="1184" y="2627"/>
                  <a:pt x="1164" y="2627"/>
                </a:cubicBezTo>
                <a:cubicBezTo>
                  <a:pt x="1132" y="2627"/>
                  <a:pt x="1106" y="2654"/>
                  <a:pt x="1106" y="2686"/>
                </a:cubicBezTo>
                <a:cubicBezTo>
                  <a:pt x="1106" y="2717"/>
                  <a:pt x="1130" y="2742"/>
                  <a:pt x="1161" y="2744"/>
                </a:cubicBezTo>
                <a:cubicBezTo>
                  <a:pt x="1161" y="3011"/>
                  <a:pt x="1161" y="3011"/>
                  <a:pt x="1161" y="3011"/>
                </a:cubicBezTo>
                <a:cubicBezTo>
                  <a:pt x="882" y="2848"/>
                  <a:pt x="882" y="2848"/>
                  <a:pt x="882" y="2848"/>
                </a:cubicBezTo>
                <a:cubicBezTo>
                  <a:pt x="878" y="2187"/>
                  <a:pt x="878" y="2187"/>
                  <a:pt x="878" y="2187"/>
                </a:cubicBezTo>
                <a:lnTo>
                  <a:pt x="1164" y="2021"/>
                </a:lnTo>
                <a:close/>
                <a:moveTo>
                  <a:pt x="2611" y="7536"/>
                </a:moveTo>
                <a:cubicBezTo>
                  <a:pt x="2611" y="8197"/>
                  <a:pt x="2611" y="8197"/>
                  <a:pt x="2611" y="8197"/>
                </a:cubicBezTo>
                <a:cubicBezTo>
                  <a:pt x="2329" y="8034"/>
                  <a:pt x="2329" y="8034"/>
                  <a:pt x="2329" y="8034"/>
                </a:cubicBezTo>
                <a:cubicBezTo>
                  <a:pt x="2329" y="7373"/>
                  <a:pt x="2329" y="7373"/>
                  <a:pt x="2329" y="7373"/>
                </a:cubicBezTo>
                <a:lnTo>
                  <a:pt x="2611" y="7536"/>
                </a:lnTo>
                <a:close/>
                <a:moveTo>
                  <a:pt x="2332" y="7369"/>
                </a:moveTo>
                <a:cubicBezTo>
                  <a:pt x="2611" y="7208"/>
                  <a:pt x="2611" y="7208"/>
                  <a:pt x="2611" y="7208"/>
                </a:cubicBezTo>
                <a:cubicBezTo>
                  <a:pt x="2611" y="7530"/>
                  <a:pt x="2611" y="7530"/>
                  <a:pt x="2611" y="7530"/>
                </a:cubicBezTo>
                <a:lnTo>
                  <a:pt x="2332" y="7369"/>
                </a:lnTo>
                <a:close/>
                <a:moveTo>
                  <a:pt x="2326" y="7361"/>
                </a:moveTo>
                <a:cubicBezTo>
                  <a:pt x="2326" y="6757"/>
                  <a:pt x="2326" y="6757"/>
                  <a:pt x="2326" y="6757"/>
                </a:cubicBezTo>
                <a:cubicBezTo>
                  <a:pt x="2357" y="6756"/>
                  <a:pt x="2383" y="6731"/>
                  <a:pt x="2383" y="6699"/>
                </a:cubicBezTo>
                <a:cubicBezTo>
                  <a:pt x="2383" y="6689"/>
                  <a:pt x="2380" y="6680"/>
                  <a:pt x="2376" y="6671"/>
                </a:cubicBezTo>
                <a:cubicBezTo>
                  <a:pt x="2611" y="6535"/>
                  <a:pt x="2611" y="6535"/>
                  <a:pt x="2611" y="6535"/>
                </a:cubicBezTo>
                <a:cubicBezTo>
                  <a:pt x="2611" y="7196"/>
                  <a:pt x="2611" y="7196"/>
                  <a:pt x="2611" y="7196"/>
                </a:cubicBezTo>
                <a:lnTo>
                  <a:pt x="2326" y="7361"/>
                </a:lnTo>
                <a:close/>
                <a:moveTo>
                  <a:pt x="2324" y="6641"/>
                </a:moveTo>
                <a:cubicBezTo>
                  <a:pt x="2304" y="6641"/>
                  <a:pt x="2286" y="6652"/>
                  <a:pt x="2275" y="6668"/>
                </a:cubicBezTo>
                <a:cubicBezTo>
                  <a:pt x="1753" y="6365"/>
                  <a:pt x="1753" y="6365"/>
                  <a:pt x="1753" y="6365"/>
                </a:cubicBezTo>
                <a:cubicBezTo>
                  <a:pt x="2037" y="6201"/>
                  <a:pt x="2037" y="6201"/>
                  <a:pt x="2037" y="6201"/>
                </a:cubicBezTo>
                <a:cubicBezTo>
                  <a:pt x="2608" y="6531"/>
                  <a:pt x="2608" y="6531"/>
                  <a:pt x="2608" y="6531"/>
                </a:cubicBezTo>
                <a:cubicBezTo>
                  <a:pt x="2373" y="6667"/>
                  <a:pt x="2373" y="6667"/>
                  <a:pt x="2373" y="6667"/>
                </a:cubicBezTo>
                <a:cubicBezTo>
                  <a:pt x="2363" y="6651"/>
                  <a:pt x="2345" y="6641"/>
                  <a:pt x="2324" y="6641"/>
                </a:cubicBezTo>
                <a:close/>
                <a:moveTo>
                  <a:pt x="2036" y="5862"/>
                </a:moveTo>
                <a:cubicBezTo>
                  <a:pt x="2319" y="5700"/>
                  <a:pt x="2319" y="5700"/>
                  <a:pt x="2319" y="5700"/>
                </a:cubicBezTo>
                <a:cubicBezTo>
                  <a:pt x="2319" y="5992"/>
                  <a:pt x="2319" y="5992"/>
                  <a:pt x="2319" y="5992"/>
                </a:cubicBezTo>
                <a:cubicBezTo>
                  <a:pt x="2302" y="5995"/>
                  <a:pt x="2289" y="6009"/>
                  <a:pt x="2289" y="6027"/>
                </a:cubicBezTo>
                <a:cubicBezTo>
                  <a:pt x="2289" y="6033"/>
                  <a:pt x="2290" y="6038"/>
                  <a:pt x="2292" y="6042"/>
                </a:cubicBezTo>
                <a:cubicBezTo>
                  <a:pt x="2037" y="6190"/>
                  <a:pt x="2037" y="6190"/>
                  <a:pt x="2037" y="6190"/>
                </a:cubicBezTo>
                <a:lnTo>
                  <a:pt x="2036" y="5862"/>
                </a:lnTo>
                <a:close/>
                <a:moveTo>
                  <a:pt x="2036" y="5188"/>
                </a:moveTo>
                <a:cubicBezTo>
                  <a:pt x="2037" y="4529"/>
                  <a:pt x="2037" y="4529"/>
                  <a:pt x="2037" y="4529"/>
                </a:cubicBezTo>
                <a:cubicBezTo>
                  <a:pt x="2321" y="4693"/>
                  <a:pt x="2321" y="4693"/>
                  <a:pt x="2321" y="4693"/>
                </a:cubicBezTo>
                <a:cubicBezTo>
                  <a:pt x="2321" y="5353"/>
                  <a:pt x="2321" y="5353"/>
                  <a:pt x="2321" y="5353"/>
                </a:cubicBezTo>
                <a:lnTo>
                  <a:pt x="2036" y="5188"/>
                </a:lnTo>
                <a:close/>
                <a:moveTo>
                  <a:pt x="2360" y="6027"/>
                </a:moveTo>
                <a:cubicBezTo>
                  <a:pt x="2360" y="6009"/>
                  <a:pt x="2347" y="5994"/>
                  <a:pt x="2329" y="5992"/>
                </a:cubicBezTo>
                <a:cubicBezTo>
                  <a:pt x="2329" y="5695"/>
                  <a:pt x="2329" y="5695"/>
                  <a:pt x="2329" y="5695"/>
                </a:cubicBezTo>
                <a:cubicBezTo>
                  <a:pt x="2616" y="5531"/>
                  <a:pt x="2616" y="5531"/>
                  <a:pt x="2616" y="5531"/>
                </a:cubicBezTo>
                <a:cubicBezTo>
                  <a:pt x="2900" y="5696"/>
                  <a:pt x="2900" y="5696"/>
                  <a:pt x="2900" y="5696"/>
                </a:cubicBezTo>
                <a:cubicBezTo>
                  <a:pt x="2901" y="6357"/>
                  <a:pt x="2901" y="6357"/>
                  <a:pt x="2901" y="6357"/>
                </a:cubicBezTo>
                <a:cubicBezTo>
                  <a:pt x="2357" y="6042"/>
                  <a:pt x="2357" y="6042"/>
                  <a:pt x="2357" y="6042"/>
                </a:cubicBezTo>
                <a:cubicBezTo>
                  <a:pt x="2359" y="6038"/>
                  <a:pt x="2360" y="6033"/>
                  <a:pt x="2360" y="6027"/>
                </a:cubicBezTo>
                <a:close/>
                <a:moveTo>
                  <a:pt x="2957" y="7032"/>
                </a:moveTo>
                <a:cubicBezTo>
                  <a:pt x="2957" y="7004"/>
                  <a:pt x="2936" y="6981"/>
                  <a:pt x="2909" y="6979"/>
                </a:cubicBezTo>
                <a:cubicBezTo>
                  <a:pt x="2909" y="6369"/>
                  <a:pt x="2909" y="6369"/>
                  <a:pt x="2909" y="6369"/>
                </a:cubicBezTo>
                <a:cubicBezTo>
                  <a:pt x="3191" y="6532"/>
                  <a:pt x="3191" y="6532"/>
                  <a:pt x="3191" y="6532"/>
                </a:cubicBezTo>
                <a:cubicBezTo>
                  <a:pt x="3191" y="7192"/>
                  <a:pt x="3191" y="7192"/>
                  <a:pt x="3191" y="7192"/>
                </a:cubicBezTo>
                <a:cubicBezTo>
                  <a:pt x="2952" y="7055"/>
                  <a:pt x="2952" y="7055"/>
                  <a:pt x="2952" y="7055"/>
                </a:cubicBezTo>
                <a:cubicBezTo>
                  <a:pt x="2955" y="7048"/>
                  <a:pt x="2957" y="7040"/>
                  <a:pt x="2957" y="7032"/>
                </a:cubicBezTo>
                <a:close/>
                <a:moveTo>
                  <a:pt x="3196" y="7195"/>
                </a:moveTo>
                <a:cubicBezTo>
                  <a:pt x="3196" y="6535"/>
                  <a:pt x="3196" y="6535"/>
                  <a:pt x="3196" y="6535"/>
                </a:cubicBezTo>
                <a:cubicBezTo>
                  <a:pt x="3480" y="6700"/>
                  <a:pt x="3480" y="6700"/>
                  <a:pt x="3480" y="6700"/>
                </a:cubicBezTo>
                <a:cubicBezTo>
                  <a:pt x="3480" y="7358"/>
                  <a:pt x="3480" y="7358"/>
                  <a:pt x="3480" y="7358"/>
                </a:cubicBezTo>
                <a:lnTo>
                  <a:pt x="3196" y="7195"/>
                </a:lnTo>
                <a:close/>
                <a:moveTo>
                  <a:pt x="3477" y="7368"/>
                </a:moveTo>
                <a:cubicBezTo>
                  <a:pt x="3196" y="7530"/>
                  <a:pt x="3196" y="7530"/>
                  <a:pt x="3196" y="7530"/>
                </a:cubicBezTo>
                <a:cubicBezTo>
                  <a:pt x="3196" y="7206"/>
                  <a:pt x="3196" y="7206"/>
                  <a:pt x="3196" y="7206"/>
                </a:cubicBezTo>
                <a:lnTo>
                  <a:pt x="3477" y="7368"/>
                </a:lnTo>
                <a:close/>
                <a:moveTo>
                  <a:pt x="3196" y="6530"/>
                </a:moveTo>
                <a:cubicBezTo>
                  <a:pt x="3196" y="6201"/>
                  <a:pt x="3196" y="6201"/>
                  <a:pt x="3196" y="6201"/>
                </a:cubicBezTo>
                <a:cubicBezTo>
                  <a:pt x="3484" y="6035"/>
                  <a:pt x="3484" y="6035"/>
                  <a:pt x="3484" y="6035"/>
                </a:cubicBezTo>
                <a:cubicBezTo>
                  <a:pt x="4055" y="6365"/>
                  <a:pt x="4055" y="6365"/>
                  <a:pt x="4055" y="6365"/>
                </a:cubicBezTo>
                <a:cubicBezTo>
                  <a:pt x="3483" y="6696"/>
                  <a:pt x="3483" y="6696"/>
                  <a:pt x="3483" y="6696"/>
                </a:cubicBezTo>
                <a:lnTo>
                  <a:pt x="3196" y="6530"/>
                </a:lnTo>
                <a:close/>
                <a:moveTo>
                  <a:pt x="5187" y="7033"/>
                </a:moveTo>
                <a:cubicBezTo>
                  <a:pt x="5187" y="7037"/>
                  <a:pt x="5188" y="7042"/>
                  <a:pt x="5190" y="7046"/>
                </a:cubicBezTo>
                <a:cubicBezTo>
                  <a:pt x="4684" y="7336"/>
                  <a:pt x="4684" y="7336"/>
                  <a:pt x="4684" y="7336"/>
                </a:cubicBezTo>
                <a:cubicBezTo>
                  <a:pt x="4675" y="7324"/>
                  <a:pt x="4661" y="7316"/>
                  <a:pt x="4645" y="7315"/>
                </a:cubicBezTo>
                <a:cubicBezTo>
                  <a:pt x="4645" y="6700"/>
                  <a:pt x="4645" y="6700"/>
                  <a:pt x="4645" y="6700"/>
                </a:cubicBezTo>
                <a:cubicBezTo>
                  <a:pt x="5218" y="6367"/>
                  <a:pt x="5218" y="6367"/>
                  <a:pt x="5218" y="6367"/>
                </a:cubicBezTo>
                <a:cubicBezTo>
                  <a:pt x="5218" y="6998"/>
                  <a:pt x="5218" y="6998"/>
                  <a:pt x="5218" y="6998"/>
                </a:cubicBezTo>
                <a:cubicBezTo>
                  <a:pt x="5200" y="7000"/>
                  <a:pt x="5187" y="7015"/>
                  <a:pt x="5187" y="7033"/>
                </a:cubicBezTo>
                <a:close/>
                <a:moveTo>
                  <a:pt x="5259" y="7033"/>
                </a:moveTo>
                <a:cubicBezTo>
                  <a:pt x="5259" y="7015"/>
                  <a:pt x="5245" y="7000"/>
                  <a:pt x="5228" y="6998"/>
                </a:cubicBezTo>
                <a:cubicBezTo>
                  <a:pt x="5228" y="6368"/>
                  <a:pt x="5228" y="6368"/>
                  <a:pt x="5228" y="6368"/>
                </a:cubicBezTo>
                <a:cubicBezTo>
                  <a:pt x="5511" y="6532"/>
                  <a:pt x="5511" y="6532"/>
                  <a:pt x="5511" y="6532"/>
                </a:cubicBezTo>
                <a:cubicBezTo>
                  <a:pt x="5511" y="7193"/>
                  <a:pt x="5511" y="7193"/>
                  <a:pt x="5511" y="7193"/>
                </a:cubicBezTo>
                <a:cubicBezTo>
                  <a:pt x="5256" y="7046"/>
                  <a:pt x="5256" y="7046"/>
                  <a:pt x="5256" y="7046"/>
                </a:cubicBezTo>
                <a:cubicBezTo>
                  <a:pt x="5258" y="7042"/>
                  <a:pt x="5259" y="7037"/>
                  <a:pt x="5259" y="7033"/>
                </a:cubicBezTo>
                <a:close/>
                <a:moveTo>
                  <a:pt x="5516" y="7528"/>
                </a:moveTo>
                <a:cubicBezTo>
                  <a:pt x="5516" y="7207"/>
                  <a:pt x="5516" y="7207"/>
                  <a:pt x="5516" y="7207"/>
                </a:cubicBezTo>
                <a:cubicBezTo>
                  <a:pt x="5795" y="7367"/>
                  <a:pt x="5795" y="7367"/>
                  <a:pt x="5795" y="7367"/>
                </a:cubicBezTo>
                <a:lnTo>
                  <a:pt x="5516" y="7528"/>
                </a:lnTo>
                <a:close/>
                <a:moveTo>
                  <a:pt x="5798" y="7372"/>
                </a:moveTo>
                <a:cubicBezTo>
                  <a:pt x="5798" y="8033"/>
                  <a:pt x="5798" y="8033"/>
                  <a:pt x="5798" y="8033"/>
                </a:cubicBezTo>
                <a:cubicBezTo>
                  <a:pt x="5516" y="8195"/>
                  <a:pt x="5516" y="8195"/>
                  <a:pt x="5516" y="8195"/>
                </a:cubicBezTo>
                <a:cubicBezTo>
                  <a:pt x="5516" y="7534"/>
                  <a:pt x="5516" y="7534"/>
                  <a:pt x="5516" y="7534"/>
                </a:cubicBezTo>
                <a:lnTo>
                  <a:pt x="5798" y="7372"/>
                </a:lnTo>
                <a:close/>
                <a:moveTo>
                  <a:pt x="5516" y="7195"/>
                </a:moveTo>
                <a:cubicBezTo>
                  <a:pt x="5516" y="6535"/>
                  <a:pt x="5516" y="6535"/>
                  <a:pt x="5516" y="6535"/>
                </a:cubicBezTo>
                <a:cubicBezTo>
                  <a:pt x="5750" y="6670"/>
                  <a:pt x="5750" y="6670"/>
                  <a:pt x="5750" y="6670"/>
                </a:cubicBezTo>
                <a:cubicBezTo>
                  <a:pt x="5747" y="6678"/>
                  <a:pt x="5744" y="6687"/>
                  <a:pt x="5744" y="6696"/>
                </a:cubicBezTo>
                <a:cubicBezTo>
                  <a:pt x="5744" y="6727"/>
                  <a:pt x="5769" y="6753"/>
                  <a:pt x="5799" y="6754"/>
                </a:cubicBezTo>
                <a:cubicBezTo>
                  <a:pt x="5799" y="7358"/>
                  <a:pt x="5799" y="7358"/>
                  <a:pt x="5799" y="7358"/>
                </a:cubicBezTo>
                <a:lnTo>
                  <a:pt x="5516" y="7195"/>
                </a:lnTo>
                <a:close/>
                <a:moveTo>
                  <a:pt x="5516" y="6529"/>
                </a:moveTo>
                <a:cubicBezTo>
                  <a:pt x="5516" y="6200"/>
                  <a:pt x="5516" y="6200"/>
                  <a:pt x="5516" y="6200"/>
                </a:cubicBezTo>
                <a:cubicBezTo>
                  <a:pt x="5802" y="6035"/>
                  <a:pt x="5802" y="6035"/>
                  <a:pt x="5802" y="6035"/>
                </a:cubicBezTo>
                <a:cubicBezTo>
                  <a:pt x="6333" y="6341"/>
                  <a:pt x="6333" y="6341"/>
                  <a:pt x="6333" y="6341"/>
                </a:cubicBezTo>
                <a:cubicBezTo>
                  <a:pt x="6330" y="6348"/>
                  <a:pt x="6329" y="6355"/>
                  <a:pt x="6329" y="6362"/>
                </a:cubicBezTo>
                <a:cubicBezTo>
                  <a:pt x="6329" y="6371"/>
                  <a:pt x="6331" y="6380"/>
                  <a:pt x="6335" y="6387"/>
                </a:cubicBezTo>
                <a:cubicBezTo>
                  <a:pt x="5852" y="6666"/>
                  <a:pt x="5852" y="6666"/>
                  <a:pt x="5852" y="6666"/>
                </a:cubicBezTo>
                <a:cubicBezTo>
                  <a:pt x="5841" y="6649"/>
                  <a:pt x="5823" y="6638"/>
                  <a:pt x="5802" y="6638"/>
                </a:cubicBezTo>
                <a:cubicBezTo>
                  <a:pt x="5781" y="6638"/>
                  <a:pt x="5763" y="6649"/>
                  <a:pt x="5753" y="6666"/>
                </a:cubicBezTo>
                <a:lnTo>
                  <a:pt x="5516" y="6529"/>
                </a:lnTo>
                <a:close/>
                <a:moveTo>
                  <a:pt x="6435" y="6362"/>
                </a:moveTo>
                <a:cubicBezTo>
                  <a:pt x="6435" y="6355"/>
                  <a:pt x="6434" y="6348"/>
                  <a:pt x="6431" y="6341"/>
                </a:cubicBezTo>
                <a:cubicBezTo>
                  <a:pt x="6672" y="6202"/>
                  <a:pt x="6672" y="6202"/>
                  <a:pt x="6672" y="6202"/>
                </a:cubicBezTo>
                <a:cubicBezTo>
                  <a:pt x="6672" y="6528"/>
                  <a:pt x="6672" y="6528"/>
                  <a:pt x="6672" y="6528"/>
                </a:cubicBezTo>
                <a:cubicBezTo>
                  <a:pt x="6429" y="6388"/>
                  <a:pt x="6429" y="6388"/>
                  <a:pt x="6429" y="6388"/>
                </a:cubicBezTo>
                <a:cubicBezTo>
                  <a:pt x="6433" y="6381"/>
                  <a:pt x="6435" y="6372"/>
                  <a:pt x="6435" y="6362"/>
                </a:cubicBezTo>
                <a:close/>
                <a:moveTo>
                  <a:pt x="6672" y="6534"/>
                </a:moveTo>
                <a:cubicBezTo>
                  <a:pt x="6672" y="7193"/>
                  <a:pt x="6672" y="7193"/>
                  <a:pt x="6672" y="7193"/>
                </a:cubicBezTo>
                <a:cubicBezTo>
                  <a:pt x="6387" y="7029"/>
                  <a:pt x="6387" y="7029"/>
                  <a:pt x="6387" y="7029"/>
                </a:cubicBezTo>
                <a:cubicBezTo>
                  <a:pt x="6387" y="6415"/>
                  <a:pt x="6387" y="6415"/>
                  <a:pt x="6387" y="6415"/>
                </a:cubicBezTo>
                <a:cubicBezTo>
                  <a:pt x="6403" y="6414"/>
                  <a:pt x="6417" y="6405"/>
                  <a:pt x="6426" y="6392"/>
                </a:cubicBezTo>
                <a:lnTo>
                  <a:pt x="6672" y="6534"/>
                </a:lnTo>
                <a:close/>
                <a:moveTo>
                  <a:pt x="6384" y="6309"/>
                </a:moveTo>
                <a:cubicBezTo>
                  <a:pt x="6384" y="6026"/>
                  <a:pt x="6384" y="6026"/>
                  <a:pt x="6384" y="6026"/>
                </a:cubicBezTo>
                <a:cubicBezTo>
                  <a:pt x="6669" y="6193"/>
                  <a:pt x="6669" y="6193"/>
                  <a:pt x="6669" y="6193"/>
                </a:cubicBezTo>
                <a:cubicBezTo>
                  <a:pt x="6426" y="6333"/>
                  <a:pt x="6426" y="6333"/>
                  <a:pt x="6426" y="6333"/>
                </a:cubicBezTo>
                <a:cubicBezTo>
                  <a:pt x="6417" y="6319"/>
                  <a:pt x="6402" y="6310"/>
                  <a:pt x="6384" y="6309"/>
                </a:cubicBezTo>
                <a:close/>
                <a:moveTo>
                  <a:pt x="6384" y="6021"/>
                </a:moveTo>
                <a:cubicBezTo>
                  <a:pt x="6384" y="5696"/>
                  <a:pt x="6384" y="5696"/>
                  <a:pt x="6384" y="5696"/>
                </a:cubicBezTo>
                <a:cubicBezTo>
                  <a:pt x="6957" y="5363"/>
                  <a:pt x="6957" y="5363"/>
                  <a:pt x="6957" y="5363"/>
                </a:cubicBezTo>
                <a:cubicBezTo>
                  <a:pt x="6957" y="6026"/>
                  <a:pt x="6957" y="6026"/>
                  <a:pt x="6957" y="6026"/>
                </a:cubicBezTo>
                <a:cubicBezTo>
                  <a:pt x="6673" y="6190"/>
                  <a:pt x="6673" y="6190"/>
                  <a:pt x="6673" y="6190"/>
                </a:cubicBezTo>
                <a:lnTo>
                  <a:pt x="6384" y="6021"/>
                </a:lnTo>
                <a:close/>
                <a:moveTo>
                  <a:pt x="8699" y="3684"/>
                </a:moveTo>
                <a:cubicBezTo>
                  <a:pt x="8416" y="3520"/>
                  <a:pt x="8416" y="3520"/>
                  <a:pt x="8416" y="3520"/>
                </a:cubicBezTo>
                <a:cubicBezTo>
                  <a:pt x="8986" y="3188"/>
                  <a:pt x="8986" y="3188"/>
                  <a:pt x="8986" y="3188"/>
                </a:cubicBezTo>
                <a:cubicBezTo>
                  <a:pt x="9272" y="3353"/>
                  <a:pt x="9272" y="3353"/>
                  <a:pt x="9272" y="3353"/>
                </a:cubicBezTo>
                <a:lnTo>
                  <a:pt x="8699" y="3684"/>
                </a:lnTo>
                <a:close/>
                <a:moveTo>
                  <a:pt x="9275" y="3357"/>
                </a:moveTo>
                <a:cubicBezTo>
                  <a:pt x="9276" y="4018"/>
                  <a:pt x="9276" y="4018"/>
                  <a:pt x="9276" y="4018"/>
                </a:cubicBezTo>
                <a:cubicBezTo>
                  <a:pt x="8729" y="4334"/>
                  <a:pt x="8729" y="4334"/>
                  <a:pt x="8729" y="4334"/>
                </a:cubicBezTo>
                <a:cubicBezTo>
                  <a:pt x="8722" y="4326"/>
                  <a:pt x="8713" y="4321"/>
                  <a:pt x="8702" y="4320"/>
                </a:cubicBezTo>
                <a:cubicBezTo>
                  <a:pt x="8702" y="3688"/>
                  <a:pt x="8702" y="3688"/>
                  <a:pt x="8702" y="3688"/>
                </a:cubicBezTo>
                <a:lnTo>
                  <a:pt x="9275" y="3357"/>
                </a:lnTo>
                <a:close/>
                <a:moveTo>
                  <a:pt x="8697" y="4321"/>
                </a:moveTo>
                <a:cubicBezTo>
                  <a:pt x="8687" y="4322"/>
                  <a:pt x="8679" y="4327"/>
                  <a:pt x="8673" y="4334"/>
                </a:cubicBezTo>
                <a:cubicBezTo>
                  <a:pt x="8413" y="4184"/>
                  <a:pt x="8413" y="4184"/>
                  <a:pt x="8413" y="4184"/>
                </a:cubicBezTo>
                <a:cubicBezTo>
                  <a:pt x="8414" y="3524"/>
                  <a:pt x="8414" y="3524"/>
                  <a:pt x="8414" y="3524"/>
                </a:cubicBezTo>
                <a:cubicBezTo>
                  <a:pt x="8697" y="3688"/>
                  <a:pt x="8697" y="3688"/>
                  <a:pt x="8697" y="3688"/>
                </a:cubicBezTo>
                <a:lnTo>
                  <a:pt x="8697" y="4321"/>
                </a:lnTo>
                <a:close/>
                <a:moveTo>
                  <a:pt x="8696" y="5022"/>
                </a:moveTo>
                <a:cubicBezTo>
                  <a:pt x="8123" y="5353"/>
                  <a:pt x="8123" y="5353"/>
                  <a:pt x="8123" y="5353"/>
                </a:cubicBezTo>
                <a:cubicBezTo>
                  <a:pt x="8122" y="4749"/>
                  <a:pt x="8122" y="4749"/>
                  <a:pt x="8122" y="4749"/>
                </a:cubicBezTo>
                <a:cubicBezTo>
                  <a:pt x="8154" y="4749"/>
                  <a:pt x="8179" y="4723"/>
                  <a:pt x="8179" y="4691"/>
                </a:cubicBezTo>
                <a:cubicBezTo>
                  <a:pt x="8179" y="4681"/>
                  <a:pt x="8177" y="4671"/>
                  <a:pt x="8172" y="4663"/>
                </a:cubicBezTo>
                <a:cubicBezTo>
                  <a:pt x="8670" y="4375"/>
                  <a:pt x="8670" y="4375"/>
                  <a:pt x="8670" y="4375"/>
                </a:cubicBezTo>
                <a:cubicBezTo>
                  <a:pt x="8676" y="4384"/>
                  <a:pt x="8685" y="4390"/>
                  <a:pt x="8696" y="4391"/>
                </a:cubicBezTo>
                <a:lnTo>
                  <a:pt x="8696" y="5022"/>
                </a:lnTo>
                <a:close/>
                <a:moveTo>
                  <a:pt x="8121" y="4633"/>
                </a:moveTo>
                <a:cubicBezTo>
                  <a:pt x="8101" y="4633"/>
                  <a:pt x="8083" y="4644"/>
                  <a:pt x="8072" y="4660"/>
                </a:cubicBezTo>
                <a:cubicBezTo>
                  <a:pt x="7835" y="4523"/>
                  <a:pt x="7835" y="4523"/>
                  <a:pt x="7835" y="4523"/>
                </a:cubicBezTo>
                <a:cubicBezTo>
                  <a:pt x="8408" y="4192"/>
                  <a:pt x="8408" y="4192"/>
                  <a:pt x="8408" y="4192"/>
                </a:cubicBezTo>
                <a:cubicBezTo>
                  <a:pt x="8668" y="4342"/>
                  <a:pt x="8668" y="4342"/>
                  <a:pt x="8668" y="4342"/>
                </a:cubicBezTo>
                <a:cubicBezTo>
                  <a:pt x="8666" y="4346"/>
                  <a:pt x="8665" y="4351"/>
                  <a:pt x="8665" y="4356"/>
                </a:cubicBezTo>
                <a:cubicBezTo>
                  <a:pt x="8665" y="4361"/>
                  <a:pt x="8666" y="4366"/>
                  <a:pt x="8668" y="4370"/>
                </a:cubicBezTo>
                <a:cubicBezTo>
                  <a:pt x="8169" y="4659"/>
                  <a:pt x="8169" y="4659"/>
                  <a:pt x="8169" y="4659"/>
                </a:cubicBezTo>
                <a:cubicBezTo>
                  <a:pt x="8159" y="4643"/>
                  <a:pt x="8141" y="4633"/>
                  <a:pt x="8121" y="4633"/>
                </a:cubicBezTo>
                <a:close/>
                <a:moveTo>
                  <a:pt x="7598" y="1678"/>
                </a:moveTo>
                <a:cubicBezTo>
                  <a:pt x="7598" y="1668"/>
                  <a:pt x="7596" y="1659"/>
                  <a:pt x="7591" y="1651"/>
                </a:cubicBezTo>
                <a:cubicBezTo>
                  <a:pt x="8116" y="1348"/>
                  <a:pt x="8116" y="1348"/>
                  <a:pt x="8116" y="1348"/>
                </a:cubicBezTo>
                <a:cubicBezTo>
                  <a:pt x="8115" y="2011"/>
                  <a:pt x="8115" y="2011"/>
                  <a:pt x="8115" y="2011"/>
                </a:cubicBezTo>
                <a:cubicBezTo>
                  <a:pt x="7570" y="2327"/>
                  <a:pt x="7570" y="2327"/>
                  <a:pt x="7570" y="2327"/>
                </a:cubicBezTo>
                <a:cubicBezTo>
                  <a:pt x="7563" y="2319"/>
                  <a:pt x="7554" y="2313"/>
                  <a:pt x="7543" y="2313"/>
                </a:cubicBezTo>
                <a:cubicBezTo>
                  <a:pt x="7542" y="1736"/>
                  <a:pt x="7542" y="1736"/>
                  <a:pt x="7542" y="1736"/>
                </a:cubicBezTo>
                <a:cubicBezTo>
                  <a:pt x="7573" y="1735"/>
                  <a:pt x="7598" y="1709"/>
                  <a:pt x="7598" y="1678"/>
                </a:cubicBezTo>
                <a:close/>
                <a:moveTo>
                  <a:pt x="7482" y="1678"/>
                </a:moveTo>
                <a:cubicBezTo>
                  <a:pt x="7482" y="1710"/>
                  <a:pt x="7506" y="1735"/>
                  <a:pt x="7537" y="1736"/>
                </a:cubicBezTo>
                <a:cubicBezTo>
                  <a:pt x="7538" y="2313"/>
                  <a:pt x="7538" y="2313"/>
                  <a:pt x="7538" y="2313"/>
                </a:cubicBezTo>
                <a:cubicBezTo>
                  <a:pt x="7528" y="2314"/>
                  <a:pt x="7519" y="2319"/>
                  <a:pt x="7513" y="2327"/>
                </a:cubicBezTo>
                <a:cubicBezTo>
                  <a:pt x="7254" y="2177"/>
                  <a:pt x="7254" y="2177"/>
                  <a:pt x="7254" y="2177"/>
                </a:cubicBezTo>
                <a:cubicBezTo>
                  <a:pt x="7253" y="1515"/>
                  <a:pt x="7253" y="1515"/>
                  <a:pt x="7253" y="1515"/>
                </a:cubicBezTo>
                <a:cubicBezTo>
                  <a:pt x="7488" y="1651"/>
                  <a:pt x="7488" y="1651"/>
                  <a:pt x="7488" y="1651"/>
                </a:cubicBezTo>
                <a:cubicBezTo>
                  <a:pt x="7484" y="1659"/>
                  <a:pt x="7482" y="1668"/>
                  <a:pt x="7482" y="1678"/>
                </a:cubicBezTo>
                <a:close/>
                <a:moveTo>
                  <a:pt x="7248" y="1516"/>
                </a:moveTo>
                <a:cubicBezTo>
                  <a:pt x="7250" y="2174"/>
                  <a:pt x="7250" y="2174"/>
                  <a:pt x="7250" y="2174"/>
                </a:cubicBezTo>
                <a:cubicBezTo>
                  <a:pt x="6967" y="2011"/>
                  <a:pt x="6967" y="2011"/>
                  <a:pt x="6967" y="2011"/>
                </a:cubicBezTo>
                <a:cubicBezTo>
                  <a:pt x="6966" y="1681"/>
                  <a:pt x="6966" y="1681"/>
                  <a:pt x="6966" y="1681"/>
                </a:cubicBezTo>
                <a:lnTo>
                  <a:pt x="7248" y="1516"/>
                </a:lnTo>
                <a:close/>
                <a:moveTo>
                  <a:pt x="6966" y="1675"/>
                </a:moveTo>
                <a:cubicBezTo>
                  <a:pt x="6966" y="1399"/>
                  <a:pt x="6966" y="1399"/>
                  <a:pt x="6966" y="1399"/>
                </a:cubicBezTo>
                <a:cubicBezTo>
                  <a:pt x="6983" y="1397"/>
                  <a:pt x="6997" y="1387"/>
                  <a:pt x="7006" y="1373"/>
                </a:cubicBezTo>
                <a:cubicBezTo>
                  <a:pt x="7245" y="1511"/>
                  <a:pt x="7245" y="1511"/>
                  <a:pt x="7245" y="1511"/>
                </a:cubicBezTo>
                <a:lnTo>
                  <a:pt x="6966" y="1675"/>
                </a:lnTo>
                <a:close/>
                <a:moveTo>
                  <a:pt x="7250" y="2185"/>
                </a:moveTo>
                <a:cubicBezTo>
                  <a:pt x="7251" y="2512"/>
                  <a:pt x="7251" y="2512"/>
                  <a:pt x="7251" y="2512"/>
                </a:cubicBezTo>
                <a:cubicBezTo>
                  <a:pt x="6960" y="2680"/>
                  <a:pt x="6960" y="2680"/>
                  <a:pt x="6960" y="2680"/>
                </a:cubicBezTo>
                <a:cubicBezTo>
                  <a:pt x="6429" y="2373"/>
                  <a:pt x="6429" y="2373"/>
                  <a:pt x="6429" y="2373"/>
                </a:cubicBezTo>
                <a:cubicBezTo>
                  <a:pt x="6433" y="2366"/>
                  <a:pt x="6435" y="2357"/>
                  <a:pt x="6435" y="2348"/>
                </a:cubicBezTo>
                <a:cubicBezTo>
                  <a:pt x="6435" y="2340"/>
                  <a:pt x="6434" y="2332"/>
                  <a:pt x="6431" y="2326"/>
                </a:cubicBezTo>
                <a:cubicBezTo>
                  <a:pt x="6962" y="2019"/>
                  <a:pt x="6962" y="2019"/>
                  <a:pt x="6962" y="2019"/>
                </a:cubicBezTo>
                <a:lnTo>
                  <a:pt x="7250" y="2185"/>
                </a:lnTo>
                <a:close/>
                <a:moveTo>
                  <a:pt x="5861" y="677"/>
                </a:moveTo>
                <a:cubicBezTo>
                  <a:pt x="5861" y="666"/>
                  <a:pt x="5858" y="656"/>
                  <a:pt x="5853" y="648"/>
                </a:cubicBezTo>
                <a:cubicBezTo>
                  <a:pt x="6088" y="512"/>
                  <a:pt x="6088" y="512"/>
                  <a:pt x="6088" y="512"/>
                </a:cubicBezTo>
                <a:cubicBezTo>
                  <a:pt x="6088" y="840"/>
                  <a:pt x="6088" y="840"/>
                  <a:pt x="6088" y="840"/>
                </a:cubicBezTo>
                <a:cubicBezTo>
                  <a:pt x="5804" y="1006"/>
                  <a:pt x="5804" y="1006"/>
                  <a:pt x="5804" y="1006"/>
                </a:cubicBezTo>
                <a:cubicBezTo>
                  <a:pt x="5803" y="735"/>
                  <a:pt x="5803" y="735"/>
                  <a:pt x="5803" y="735"/>
                </a:cubicBezTo>
                <a:cubicBezTo>
                  <a:pt x="5835" y="734"/>
                  <a:pt x="5861" y="708"/>
                  <a:pt x="5861" y="677"/>
                </a:cubicBezTo>
                <a:close/>
                <a:moveTo>
                  <a:pt x="6333" y="2326"/>
                </a:moveTo>
                <a:cubicBezTo>
                  <a:pt x="6330" y="2333"/>
                  <a:pt x="6329" y="2340"/>
                  <a:pt x="6329" y="2348"/>
                </a:cubicBezTo>
                <a:cubicBezTo>
                  <a:pt x="6329" y="2356"/>
                  <a:pt x="6331" y="2364"/>
                  <a:pt x="6335" y="2372"/>
                </a:cubicBezTo>
                <a:cubicBezTo>
                  <a:pt x="5849" y="2652"/>
                  <a:pt x="5849" y="2652"/>
                  <a:pt x="5849" y="2652"/>
                </a:cubicBezTo>
                <a:cubicBezTo>
                  <a:pt x="5839" y="2637"/>
                  <a:pt x="5821" y="2626"/>
                  <a:pt x="5801" y="2626"/>
                </a:cubicBezTo>
                <a:cubicBezTo>
                  <a:pt x="5781" y="2626"/>
                  <a:pt x="5763" y="2637"/>
                  <a:pt x="5752" y="2652"/>
                </a:cubicBezTo>
                <a:cubicBezTo>
                  <a:pt x="5230" y="2350"/>
                  <a:pt x="5230" y="2350"/>
                  <a:pt x="5230" y="2350"/>
                </a:cubicBezTo>
                <a:cubicBezTo>
                  <a:pt x="5802" y="2020"/>
                  <a:pt x="5802" y="2020"/>
                  <a:pt x="5802" y="2020"/>
                </a:cubicBezTo>
                <a:lnTo>
                  <a:pt x="6333" y="2326"/>
                </a:lnTo>
                <a:close/>
                <a:moveTo>
                  <a:pt x="5513" y="1847"/>
                </a:moveTo>
                <a:cubicBezTo>
                  <a:pt x="5513" y="1846"/>
                  <a:pt x="5513" y="1846"/>
                  <a:pt x="5513" y="1846"/>
                </a:cubicBezTo>
                <a:cubicBezTo>
                  <a:pt x="5514" y="1512"/>
                  <a:pt x="5514" y="1512"/>
                  <a:pt x="5514" y="1512"/>
                </a:cubicBezTo>
                <a:cubicBezTo>
                  <a:pt x="5798" y="1348"/>
                  <a:pt x="5798" y="1348"/>
                  <a:pt x="5798" y="1348"/>
                </a:cubicBezTo>
                <a:cubicBezTo>
                  <a:pt x="5797" y="2011"/>
                  <a:pt x="5797" y="2011"/>
                  <a:pt x="5797" y="2011"/>
                </a:cubicBezTo>
                <a:cubicBezTo>
                  <a:pt x="5224" y="2342"/>
                  <a:pt x="5224" y="2342"/>
                  <a:pt x="5224" y="2342"/>
                </a:cubicBezTo>
                <a:cubicBezTo>
                  <a:pt x="5224" y="2014"/>
                  <a:pt x="5224" y="2014"/>
                  <a:pt x="5224" y="2014"/>
                </a:cubicBezTo>
                <a:lnTo>
                  <a:pt x="5513" y="1847"/>
                </a:lnTo>
                <a:close/>
                <a:moveTo>
                  <a:pt x="5508" y="1844"/>
                </a:moveTo>
                <a:cubicBezTo>
                  <a:pt x="5224" y="2008"/>
                  <a:pt x="5224" y="2008"/>
                  <a:pt x="5224" y="2008"/>
                </a:cubicBezTo>
                <a:cubicBezTo>
                  <a:pt x="5224" y="1679"/>
                  <a:pt x="5224" y="1679"/>
                  <a:pt x="5224" y="1679"/>
                </a:cubicBezTo>
                <a:cubicBezTo>
                  <a:pt x="5509" y="1515"/>
                  <a:pt x="5509" y="1515"/>
                  <a:pt x="5509" y="1515"/>
                </a:cubicBezTo>
                <a:lnTo>
                  <a:pt x="5508" y="1844"/>
                </a:lnTo>
                <a:close/>
                <a:moveTo>
                  <a:pt x="2904" y="3024"/>
                </a:moveTo>
                <a:cubicBezTo>
                  <a:pt x="3191" y="3189"/>
                  <a:pt x="3191" y="3189"/>
                  <a:pt x="3191" y="3189"/>
                </a:cubicBezTo>
                <a:cubicBezTo>
                  <a:pt x="3191" y="3519"/>
                  <a:pt x="3191" y="3519"/>
                  <a:pt x="3191" y="3519"/>
                </a:cubicBezTo>
                <a:cubicBezTo>
                  <a:pt x="2954" y="3656"/>
                  <a:pt x="2954" y="3656"/>
                  <a:pt x="2954" y="3656"/>
                </a:cubicBezTo>
                <a:cubicBezTo>
                  <a:pt x="2944" y="3639"/>
                  <a:pt x="2925" y="3628"/>
                  <a:pt x="2904" y="3628"/>
                </a:cubicBezTo>
                <a:cubicBezTo>
                  <a:pt x="2883" y="3628"/>
                  <a:pt x="2864" y="3640"/>
                  <a:pt x="2854" y="3657"/>
                </a:cubicBezTo>
                <a:cubicBezTo>
                  <a:pt x="2616" y="3518"/>
                  <a:pt x="2616" y="3518"/>
                  <a:pt x="2616" y="3518"/>
                </a:cubicBezTo>
                <a:cubicBezTo>
                  <a:pt x="2616" y="3504"/>
                  <a:pt x="2616" y="3504"/>
                  <a:pt x="2616" y="3504"/>
                </a:cubicBezTo>
                <a:cubicBezTo>
                  <a:pt x="2616" y="3191"/>
                  <a:pt x="2616" y="3191"/>
                  <a:pt x="2616" y="3191"/>
                </a:cubicBezTo>
                <a:lnTo>
                  <a:pt x="2904" y="3024"/>
                </a:lnTo>
                <a:close/>
                <a:moveTo>
                  <a:pt x="2616" y="3179"/>
                </a:moveTo>
                <a:cubicBezTo>
                  <a:pt x="2617" y="2517"/>
                  <a:pt x="2617" y="2517"/>
                  <a:pt x="2617" y="2517"/>
                </a:cubicBezTo>
                <a:cubicBezTo>
                  <a:pt x="2858" y="2378"/>
                  <a:pt x="2858" y="2378"/>
                  <a:pt x="2858" y="2378"/>
                </a:cubicBezTo>
                <a:cubicBezTo>
                  <a:pt x="2867" y="2391"/>
                  <a:pt x="2882" y="2400"/>
                  <a:pt x="2899" y="2401"/>
                </a:cubicBezTo>
                <a:cubicBezTo>
                  <a:pt x="2899" y="3016"/>
                  <a:pt x="2899" y="3016"/>
                  <a:pt x="2899" y="3016"/>
                </a:cubicBezTo>
                <a:lnTo>
                  <a:pt x="2616" y="3179"/>
                </a:lnTo>
                <a:close/>
                <a:moveTo>
                  <a:pt x="2874" y="4335"/>
                </a:moveTo>
                <a:cubicBezTo>
                  <a:pt x="2616" y="4184"/>
                  <a:pt x="2616" y="4184"/>
                  <a:pt x="2616" y="4184"/>
                </a:cubicBezTo>
                <a:cubicBezTo>
                  <a:pt x="2616" y="3524"/>
                  <a:pt x="2616" y="3524"/>
                  <a:pt x="2616" y="3524"/>
                </a:cubicBezTo>
                <a:cubicBezTo>
                  <a:pt x="2852" y="3661"/>
                  <a:pt x="2852" y="3661"/>
                  <a:pt x="2852" y="3661"/>
                </a:cubicBezTo>
                <a:cubicBezTo>
                  <a:pt x="2848" y="3669"/>
                  <a:pt x="2846" y="3677"/>
                  <a:pt x="2846" y="3686"/>
                </a:cubicBezTo>
                <a:cubicBezTo>
                  <a:pt x="2846" y="3717"/>
                  <a:pt x="2870" y="3742"/>
                  <a:pt x="2901" y="3744"/>
                </a:cubicBezTo>
                <a:cubicBezTo>
                  <a:pt x="2901" y="4319"/>
                  <a:pt x="2901" y="4319"/>
                  <a:pt x="2901" y="4319"/>
                </a:cubicBezTo>
                <a:cubicBezTo>
                  <a:pt x="2890" y="4320"/>
                  <a:pt x="2880" y="4326"/>
                  <a:pt x="2874" y="4335"/>
                </a:cubicBezTo>
                <a:close/>
                <a:moveTo>
                  <a:pt x="2899" y="5022"/>
                </a:moveTo>
                <a:cubicBezTo>
                  <a:pt x="2616" y="5185"/>
                  <a:pt x="2616" y="5185"/>
                  <a:pt x="2616" y="5185"/>
                </a:cubicBezTo>
                <a:cubicBezTo>
                  <a:pt x="2615" y="4859"/>
                  <a:pt x="2615" y="4859"/>
                  <a:pt x="2615" y="4859"/>
                </a:cubicBezTo>
                <a:cubicBezTo>
                  <a:pt x="2899" y="4695"/>
                  <a:pt x="2899" y="4695"/>
                  <a:pt x="2899" y="4695"/>
                </a:cubicBezTo>
                <a:lnTo>
                  <a:pt x="2899" y="5022"/>
                </a:lnTo>
                <a:close/>
                <a:moveTo>
                  <a:pt x="2940" y="4355"/>
                </a:moveTo>
                <a:cubicBezTo>
                  <a:pt x="2940" y="4351"/>
                  <a:pt x="2939" y="4347"/>
                  <a:pt x="2938" y="4344"/>
                </a:cubicBezTo>
                <a:cubicBezTo>
                  <a:pt x="3191" y="4196"/>
                  <a:pt x="3191" y="4196"/>
                  <a:pt x="3191" y="4196"/>
                </a:cubicBezTo>
                <a:cubicBezTo>
                  <a:pt x="3191" y="4519"/>
                  <a:pt x="3191" y="4519"/>
                  <a:pt x="3191" y="4519"/>
                </a:cubicBezTo>
                <a:cubicBezTo>
                  <a:pt x="2936" y="4371"/>
                  <a:pt x="2936" y="4371"/>
                  <a:pt x="2936" y="4371"/>
                </a:cubicBezTo>
                <a:cubicBezTo>
                  <a:pt x="2938" y="4366"/>
                  <a:pt x="2940" y="4361"/>
                  <a:pt x="2940" y="4355"/>
                </a:cubicBezTo>
                <a:close/>
                <a:moveTo>
                  <a:pt x="3189" y="4524"/>
                </a:moveTo>
                <a:cubicBezTo>
                  <a:pt x="2909" y="4684"/>
                  <a:pt x="2909" y="4684"/>
                  <a:pt x="2909" y="4684"/>
                </a:cubicBezTo>
                <a:cubicBezTo>
                  <a:pt x="2909" y="4390"/>
                  <a:pt x="2909" y="4390"/>
                  <a:pt x="2909" y="4390"/>
                </a:cubicBezTo>
                <a:cubicBezTo>
                  <a:pt x="2919" y="4389"/>
                  <a:pt x="2928" y="4383"/>
                  <a:pt x="2933" y="4375"/>
                </a:cubicBezTo>
                <a:lnTo>
                  <a:pt x="3189" y="4524"/>
                </a:lnTo>
                <a:close/>
                <a:moveTo>
                  <a:pt x="2906" y="4319"/>
                </a:moveTo>
                <a:cubicBezTo>
                  <a:pt x="2906" y="3744"/>
                  <a:pt x="2906" y="3744"/>
                  <a:pt x="2906" y="3744"/>
                </a:cubicBezTo>
                <a:cubicBezTo>
                  <a:pt x="2937" y="3743"/>
                  <a:pt x="2962" y="3718"/>
                  <a:pt x="2962" y="3686"/>
                </a:cubicBezTo>
                <a:cubicBezTo>
                  <a:pt x="2962" y="3677"/>
                  <a:pt x="2960" y="3668"/>
                  <a:pt x="2956" y="3660"/>
                </a:cubicBezTo>
                <a:cubicBezTo>
                  <a:pt x="3191" y="3524"/>
                  <a:pt x="3191" y="3524"/>
                  <a:pt x="3191" y="3524"/>
                </a:cubicBezTo>
                <a:cubicBezTo>
                  <a:pt x="3191" y="4185"/>
                  <a:pt x="3191" y="4185"/>
                  <a:pt x="3191" y="4185"/>
                </a:cubicBezTo>
                <a:cubicBezTo>
                  <a:pt x="2934" y="4335"/>
                  <a:pt x="2934" y="4335"/>
                  <a:pt x="2934" y="4335"/>
                </a:cubicBezTo>
                <a:cubicBezTo>
                  <a:pt x="2928" y="4326"/>
                  <a:pt x="2917" y="4320"/>
                  <a:pt x="2906" y="4319"/>
                </a:cubicBezTo>
                <a:close/>
                <a:moveTo>
                  <a:pt x="2909" y="3016"/>
                </a:moveTo>
                <a:cubicBezTo>
                  <a:pt x="2909" y="2401"/>
                  <a:pt x="2909" y="2401"/>
                  <a:pt x="2909" y="2401"/>
                </a:cubicBezTo>
                <a:cubicBezTo>
                  <a:pt x="2925" y="2399"/>
                  <a:pt x="2939" y="2390"/>
                  <a:pt x="2947" y="2377"/>
                </a:cubicBezTo>
                <a:cubicBezTo>
                  <a:pt x="3191" y="2518"/>
                  <a:pt x="3191" y="2518"/>
                  <a:pt x="3191" y="2518"/>
                </a:cubicBezTo>
                <a:cubicBezTo>
                  <a:pt x="3191" y="3178"/>
                  <a:pt x="3191" y="3178"/>
                  <a:pt x="3191" y="3178"/>
                </a:cubicBezTo>
                <a:lnTo>
                  <a:pt x="2909" y="3016"/>
                </a:lnTo>
                <a:close/>
                <a:moveTo>
                  <a:pt x="2905" y="2015"/>
                </a:moveTo>
                <a:cubicBezTo>
                  <a:pt x="3188" y="2180"/>
                  <a:pt x="3188" y="2180"/>
                  <a:pt x="3188" y="2180"/>
                </a:cubicBezTo>
                <a:cubicBezTo>
                  <a:pt x="2947" y="2319"/>
                  <a:pt x="2947" y="2319"/>
                  <a:pt x="2947" y="2319"/>
                </a:cubicBezTo>
                <a:cubicBezTo>
                  <a:pt x="2938" y="2305"/>
                  <a:pt x="2923" y="2296"/>
                  <a:pt x="2906" y="2295"/>
                </a:cubicBezTo>
                <a:lnTo>
                  <a:pt x="2905" y="2015"/>
                </a:lnTo>
                <a:close/>
                <a:moveTo>
                  <a:pt x="3198" y="2185"/>
                </a:moveTo>
                <a:cubicBezTo>
                  <a:pt x="3477" y="2348"/>
                  <a:pt x="3477" y="2348"/>
                  <a:pt x="3477" y="2348"/>
                </a:cubicBezTo>
                <a:cubicBezTo>
                  <a:pt x="3192" y="2513"/>
                  <a:pt x="3192" y="2513"/>
                  <a:pt x="3192" y="2513"/>
                </a:cubicBezTo>
                <a:cubicBezTo>
                  <a:pt x="2950" y="2373"/>
                  <a:pt x="2950" y="2373"/>
                  <a:pt x="2950" y="2373"/>
                </a:cubicBezTo>
                <a:cubicBezTo>
                  <a:pt x="2953" y="2365"/>
                  <a:pt x="2956" y="2357"/>
                  <a:pt x="2956" y="2348"/>
                </a:cubicBezTo>
                <a:cubicBezTo>
                  <a:pt x="2956" y="2341"/>
                  <a:pt x="2954" y="2334"/>
                  <a:pt x="2952" y="2328"/>
                </a:cubicBezTo>
                <a:lnTo>
                  <a:pt x="3198" y="2185"/>
                </a:lnTo>
                <a:close/>
                <a:moveTo>
                  <a:pt x="3196" y="3516"/>
                </a:moveTo>
                <a:cubicBezTo>
                  <a:pt x="3196" y="3192"/>
                  <a:pt x="3196" y="3192"/>
                  <a:pt x="3196" y="3192"/>
                </a:cubicBezTo>
                <a:cubicBezTo>
                  <a:pt x="3450" y="3338"/>
                  <a:pt x="3450" y="3338"/>
                  <a:pt x="3450" y="3338"/>
                </a:cubicBezTo>
                <a:cubicBezTo>
                  <a:pt x="3448" y="3343"/>
                  <a:pt x="3446" y="3348"/>
                  <a:pt x="3446" y="3354"/>
                </a:cubicBezTo>
                <a:cubicBezTo>
                  <a:pt x="3446" y="3359"/>
                  <a:pt x="3448" y="3364"/>
                  <a:pt x="3450" y="3369"/>
                </a:cubicBezTo>
                <a:lnTo>
                  <a:pt x="3196" y="3516"/>
                </a:lnTo>
                <a:close/>
                <a:moveTo>
                  <a:pt x="3452" y="3373"/>
                </a:moveTo>
                <a:cubicBezTo>
                  <a:pt x="3458" y="3382"/>
                  <a:pt x="3468" y="3388"/>
                  <a:pt x="3479" y="3390"/>
                </a:cubicBezTo>
                <a:cubicBezTo>
                  <a:pt x="3478" y="4018"/>
                  <a:pt x="3478" y="4018"/>
                  <a:pt x="3478" y="4018"/>
                </a:cubicBezTo>
                <a:cubicBezTo>
                  <a:pt x="3196" y="4182"/>
                  <a:pt x="3196" y="4182"/>
                  <a:pt x="3196" y="4182"/>
                </a:cubicBezTo>
                <a:cubicBezTo>
                  <a:pt x="3196" y="3522"/>
                  <a:pt x="3196" y="3522"/>
                  <a:pt x="3196" y="3522"/>
                </a:cubicBezTo>
                <a:lnTo>
                  <a:pt x="3452" y="3373"/>
                </a:lnTo>
                <a:close/>
                <a:moveTo>
                  <a:pt x="3196" y="3180"/>
                </a:moveTo>
                <a:cubicBezTo>
                  <a:pt x="3196" y="2521"/>
                  <a:pt x="3196" y="2521"/>
                  <a:pt x="3196" y="2521"/>
                </a:cubicBezTo>
                <a:cubicBezTo>
                  <a:pt x="3480" y="2686"/>
                  <a:pt x="3480" y="2686"/>
                  <a:pt x="3480" y="2686"/>
                </a:cubicBezTo>
                <a:cubicBezTo>
                  <a:pt x="3480" y="3318"/>
                  <a:pt x="3480" y="3318"/>
                  <a:pt x="3480" y="3318"/>
                </a:cubicBezTo>
                <a:cubicBezTo>
                  <a:pt x="3471" y="3319"/>
                  <a:pt x="3462" y="3323"/>
                  <a:pt x="3456" y="3330"/>
                </a:cubicBezTo>
                <a:lnTo>
                  <a:pt x="3196" y="3180"/>
                </a:lnTo>
                <a:close/>
                <a:moveTo>
                  <a:pt x="3483" y="4027"/>
                </a:moveTo>
                <a:cubicBezTo>
                  <a:pt x="4014" y="4332"/>
                  <a:pt x="4014" y="4332"/>
                  <a:pt x="4014" y="4332"/>
                </a:cubicBezTo>
                <a:cubicBezTo>
                  <a:pt x="4010" y="4339"/>
                  <a:pt x="4008" y="4347"/>
                  <a:pt x="4008" y="4355"/>
                </a:cubicBezTo>
                <a:cubicBezTo>
                  <a:pt x="4008" y="4364"/>
                  <a:pt x="4011" y="4372"/>
                  <a:pt x="4015" y="4380"/>
                </a:cubicBezTo>
                <a:cubicBezTo>
                  <a:pt x="3483" y="4689"/>
                  <a:pt x="3483" y="4689"/>
                  <a:pt x="3483" y="4689"/>
                </a:cubicBezTo>
                <a:cubicBezTo>
                  <a:pt x="3196" y="4522"/>
                  <a:pt x="3196" y="4522"/>
                  <a:pt x="3196" y="4522"/>
                </a:cubicBezTo>
                <a:cubicBezTo>
                  <a:pt x="3196" y="4194"/>
                  <a:pt x="3196" y="4194"/>
                  <a:pt x="3196" y="4194"/>
                </a:cubicBezTo>
                <a:lnTo>
                  <a:pt x="3483" y="4027"/>
                </a:lnTo>
                <a:close/>
                <a:moveTo>
                  <a:pt x="3480" y="5309"/>
                </a:moveTo>
                <a:cubicBezTo>
                  <a:pt x="3464" y="5310"/>
                  <a:pt x="3450" y="5318"/>
                  <a:pt x="3441" y="5330"/>
                </a:cubicBezTo>
                <a:cubicBezTo>
                  <a:pt x="3201" y="5191"/>
                  <a:pt x="3201" y="5191"/>
                  <a:pt x="3201" y="5191"/>
                </a:cubicBezTo>
                <a:cubicBezTo>
                  <a:pt x="3480" y="5028"/>
                  <a:pt x="3480" y="5028"/>
                  <a:pt x="3480" y="5028"/>
                </a:cubicBezTo>
                <a:lnTo>
                  <a:pt x="3480" y="5309"/>
                </a:lnTo>
                <a:close/>
                <a:moveTo>
                  <a:pt x="3485" y="5021"/>
                </a:moveTo>
                <a:cubicBezTo>
                  <a:pt x="3485" y="4693"/>
                  <a:pt x="3485" y="4693"/>
                  <a:pt x="3485" y="4693"/>
                </a:cubicBezTo>
                <a:cubicBezTo>
                  <a:pt x="4017" y="4384"/>
                  <a:pt x="4017" y="4384"/>
                  <a:pt x="4017" y="4384"/>
                </a:cubicBezTo>
                <a:cubicBezTo>
                  <a:pt x="4026" y="4398"/>
                  <a:pt x="4041" y="4407"/>
                  <a:pt x="4059" y="4408"/>
                </a:cubicBezTo>
                <a:cubicBezTo>
                  <a:pt x="4059" y="5022"/>
                  <a:pt x="4059" y="5022"/>
                  <a:pt x="4059" y="5022"/>
                </a:cubicBezTo>
                <a:cubicBezTo>
                  <a:pt x="3772" y="5187"/>
                  <a:pt x="3772" y="5187"/>
                  <a:pt x="3772" y="5187"/>
                </a:cubicBezTo>
                <a:lnTo>
                  <a:pt x="3485" y="5021"/>
                </a:lnTo>
                <a:close/>
                <a:moveTo>
                  <a:pt x="3768" y="5190"/>
                </a:moveTo>
                <a:cubicBezTo>
                  <a:pt x="3526" y="5330"/>
                  <a:pt x="3526" y="5330"/>
                  <a:pt x="3526" y="5330"/>
                </a:cubicBezTo>
                <a:cubicBezTo>
                  <a:pt x="3517" y="5317"/>
                  <a:pt x="3502" y="5309"/>
                  <a:pt x="3485" y="5308"/>
                </a:cubicBezTo>
                <a:cubicBezTo>
                  <a:pt x="3485" y="5027"/>
                  <a:pt x="3485" y="5027"/>
                  <a:pt x="3485" y="5027"/>
                </a:cubicBezTo>
                <a:lnTo>
                  <a:pt x="3768" y="5190"/>
                </a:lnTo>
                <a:close/>
                <a:moveTo>
                  <a:pt x="3782" y="5193"/>
                </a:moveTo>
                <a:cubicBezTo>
                  <a:pt x="4063" y="5030"/>
                  <a:pt x="4063" y="5030"/>
                  <a:pt x="4063" y="5030"/>
                </a:cubicBezTo>
                <a:cubicBezTo>
                  <a:pt x="4636" y="5360"/>
                  <a:pt x="4636" y="5360"/>
                  <a:pt x="4636" y="5360"/>
                </a:cubicBezTo>
                <a:cubicBezTo>
                  <a:pt x="4354" y="5523"/>
                  <a:pt x="4354" y="5523"/>
                  <a:pt x="4354" y="5523"/>
                </a:cubicBezTo>
                <a:lnTo>
                  <a:pt x="3782" y="5193"/>
                </a:lnTo>
                <a:close/>
                <a:moveTo>
                  <a:pt x="4351" y="6527"/>
                </a:moveTo>
                <a:cubicBezTo>
                  <a:pt x="4071" y="6365"/>
                  <a:pt x="4071" y="6365"/>
                  <a:pt x="4071" y="6365"/>
                </a:cubicBezTo>
                <a:cubicBezTo>
                  <a:pt x="4351" y="6203"/>
                  <a:pt x="4351" y="6203"/>
                  <a:pt x="4351" y="6203"/>
                </a:cubicBezTo>
                <a:lnTo>
                  <a:pt x="4351" y="6527"/>
                </a:lnTo>
                <a:close/>
                <a:moveTo>
                  <a:pt x="6327" y="5023"/>
                </a:moveTo>
                <a:cubicBezTo>
                  <a:pt x="6327" y="5032"/>
                  <a:pt x="6329" y="5040"/>
                  <a:pt x="6333" y="5047"/>
                </a:cubicBezTo>
                <a:cubicBezTo>
                  <a:pt x="6096" y="5184"/>
                  <a:pt x="6096" y="5184"/>
                  <a:pt x="6096" y="5184"/>
                </a:cubicBezTo>
                <a:cubicBezTo>
                  <a:pt x="6092" y="4857"/>
                  <a:pt x="6092" y="4857"/>
                  <a:pt x="6092" y="4857"/>
                </a:cubicBezTo>
                <a:cubicBezTo>
                  <a:pt x="6092" y="4525"/>
                  <a:pt x="6092" y="4525"/>
                  <a:pt x="6092" y="4525"/>
                </a:cubicBezTo>
                <a:cubicBezTo>
                  <a:pt x="6376" y="4361"/>
                  <a:pt x="6376" y="4361"/>
                  <a:pt x="6376" y="4361"/>
                </a:cubicBezTo>
                <a:cubicBezTo>
                  <a:pt x="6377" y="4970"/>
                  <a:pt x="6377" y="4970"/>
                  <a:pt x="6377" y="4970"/>
                </a:cubicBezTo>
                <a:cubicBezTo>
                  <a:pt x="6349" y="4972"/>
                  <a:pt x="6327" y="4995"/>
                  <a:pt x="6327" y="5023"/>
                </a:cubicBezTo>
                <a:close/>
                <a:moveTo>
                  <a:pt x="6322" y="3686"/>
                </a:moveTo>
                <a:cubicBezTo>
                  <a:pt x="6322" y="3717"/>
                  <a:pt x="6347" y="3743"/>
                  <a:pt x="6378" y="3744"/>
                </a:cubicBezTo>
                <a:cubicBezTo>
                  <a:pt x="6378" y="4013"/>
                  <a:pt x="6378" y="4013"/>
                  <a:pt x="6378" y="4013"/>
                </a:cubicBezTo>
                <a:cubicBezTo>
                  <a:pt x="5807" y="3686"/>
                  <a:pt x="5807" y="3686"/>
                  <a:pt x="5807" y="3686"/>
                </a:cubicBezTo>
                <a:cubicBezTo>
                  <a:pt x="5807" y="3357"/>
                  <a:pt x="5807" y="3357"/>
                  <a:pt x="5807" y="3357"/>
                </a:cubicBezTo>
                <a:cubicBezTo>
                  <a:pt x="6329" y="3660"/>
                  <a:pt x="6329" y="3660"/>
                  <a:pt x="6329" y="3660"/>
                </a:cubicBezTo>
                <a:cubicBezTo>
                  <a:pt x="6325" y="3668"/>
                  <a:pt x="6322" y="3677"/>
                  <a:pt x="6322" y="3686"/>
                </a:cubicBezTo>
                <a:close/>
                <a:moveTo>
                  <a:pt x="5859" y="2685"/>
                </a:moveTo>
                <a:cubicBezTo>
                  <a:pt x="5859" y="2674"/>
                  <a:pt x="5856" y="2665"/>
                  <a:pt x="5852" y="2657"/>
                </a:cubicBezTo>
                <a:cubicBezTo>
                  <a:pt x="6337" y="2376"/>
                  <a:pt x="6337" y="2376"/>
                  <a:pt x="6337" y="2376"/>
                </a:cubicBezTo>
                <a:cubicBezTo>
                  <a:pt x="6346" y="2389"/>
                  <a:pt x="6360" y="2399"/>
                  <a:pt x="6376" y="2401"/>
                </a:cubicBezTo>
                <a:cubicBezTo>
                  <a:pt x="6376" y="3015"/>
                  <a:pt x="6376" y="3015"/>
                  <a:pt x="6376" y="3015"/>
                </a:cubicBezTo>
                <a:cubicBezTo>
                  <a:pt x="5804" y="3346"/>
                  <a:pt x="5804" y="3346"/>
                  <a:pt x="5804" y="3346"/>
                </a:cubicBezTo>
                <a:cubicBezTo>
                  <a:pt x="5803" y="2743"/>
                  <a:pt x="5803" y="2743"/>
                  <a:pt x="5803" y="2743"/>
                </a:cubicBezTo>
                <a:cubicBezTo>
                  <a:pt x="5834" y="2741"/>
                  <a:pt x="5859" y="2716"/>
                  <a:pt x="5859" y="2685"/>
                </a:cubicBezTo>
                <a:close/>
                <a:moveTo>
                  <a:pt x="5743" y="2685"/>
                </a:moveTo>
                <a:cubicBezTo>
                  <a:pt x="5743" y="2716"/>
                  <a:pt x="5767" y="2741"/>
                  <a:pt x="5798" y="2743"/>
                </a:cubicBezTo>
                <a:cubicBezTo>
                  <a:pt x="5799" y="3346"/>
                  <a:pt x="5799" y="3346"/>
                  <a:pt x="5799" y="3346"/>
                </a:cubicBezTo>
                <a:cubicBezTo>
                  <a:pt x="5228" y="3014"/>
                  <a:pt x="5228" y="3014"/>
                  <a:pt x="5228" y="3014"/>
                </a:cubicBezTo>
                <a:cubicBezTo>
                  <a:pt x="5227" y="2354"/>
                  <a:pt x="5227" y="2354"/>
                  <a:pt x="5227" y="2354"/>
                </a:cubicBezTo>
                <a:cubicBezTo>
                  <a:pt x="5750" y="2657"/>
                  <a:pt x="5750" y="2657"/>
                  <a:pt x="5750" y="2657"/>
                </a:cubicBezTo>
                <a:cubicBezTo>
                  <a:pt x="5745" y="2665"/>
                  <a:pt x="5743" y="2674"/>
                  <a:pt x="5743" y="2685"/>
                </a:cubicBezTo>
                <a:close/>
                <a:moveTo>
                  <a:pt x="5513" y="3850"/>
                </a:moveTo>
                <a:cubicBezTo>
                  <a:pt x="5512" y="3521"/>
                  <a:pt x="5512" y="3521"/>
                  <a:pt x="5512" y="3521"/>
                </a:cubicBezTo>
                <a:cubicBezTo>
                  <a:pt x="5797" y="3357"/>
                  <a:pt x="5797" y="3357"/>
                  <a:pt x="5797" y="3357"/>
                </a:cubicBezTo>
                <a:cubicBezTo>
                  <a:pt x="5797" y="3686"/>
                  <a:pt x="5797" y="3686"/>
                  <a:pt x="5797" y="3686"/>
                </a:cubicBezTo>
                <a:lnTo>
                  <a:pt x="5513" y="3850"/>
                </a:lnTo>
                <a:close/>
                <a:moveTo>
                  <a:pt x="5797" y="3692"/>
                </a:moveTo>
                <a:cubicBezTo>
                  <a:pt x="5798" y="4019"/>
                  <a:pt x="5798" y="4019"/>
                  <a:pt x="5798" y="4019"/>
                </a:cubicBezTo>
                <a:cubicBezTo>
                  <a:pt x="5515" y="4182"/>
                  <a:pt x="5515" y="4182"/>
                  <a:pt x="5515" y="4182"/>
                </a:cubicBezTo>
                <a:cubicBezTo>
                  <a:pt x="5513" y="3856"/>
                  <a:pt x="5513" y="3856"/>
                  <a:pt x="5513" y="3856"/>
                </a:cubicBezTo>
                <a:lnTo>
                  <a:pt x="5797" y="3692"/>
                </a:lnTo>
                <a:close/>
                <a:moveTo>
                  <a:pt x="5802" y="4027"/>
                </a:moveTo>
                <a:cubicBezTo>
                  <a:pt x="6081" y="4189"/>
                  <a:pt x="6081" y="4189"/>
                  <a:pt x="6081" y="4189"/>
                </a:cubicBezTo>
                <a:cubicBezTo>
                  <a:pt x="5516" y="4521"/>
                  <a:pt x="5516" y="4521"/>
                  <a:pt x="5516" y="4521"/>
                </a:cubicBezTo>
                <a:cubicBezTo>
                  <a:pt x="5515" y="4193"/>
                  <a:pt x="5515" y="4193"/>
                  <a:pt x="5515" y="4193"/>
                </a:cubicBezTo>
                <a:lnTo>
                  <a:pt x="5802" y="4027"/>
                </a:lnTo>
                <a:close/>
                <a:moveTo>
                  <a:pt x="6378" y="4018"/>
                </a:moveTo>
                <a:cubicBezTo>
                  <a:pt x="6379" y="4350"/>
                  <a:pt x="6379" y="4350"/>
                  <a:pt x="6379" y="4350"/>
                </a:cubicBezTo>
                <a:cubicBezTo>
                  <a:pt x="6092" y="4184"/>
                  <a:pt x="6092" y="4184"/>
                  <a:pt x="6092" y="4184"/>
                </a:cubicBezTo>
                <a:cubicBezTo>
                  <a:pt x="6092" y="4182"/>
                  <a:pt x="6092" y="4182"/>
                  <a:pt x="6092" y="4182"/>
                </a:cubicBezTo>
                <a:cubicBezTo>
                  <a:pt x="6091" y="4183"/>
                  <a:pt x="6091" y="4183"/>
                  <a:pt x="6091" y="4183"/>
                </a:cubicBezTo>
                <a:cubicBezTo>
                  <a:pt x="5807" y="4019"/>
                  <a:pt x="5807" y="4019"/>
                  <a:pt x="5807" y="4019"/>
                </a:cubicBezTo>
                <a:cubicBezTo>
                  <a:pt x="5807" y="3692"/>
                  <a:pt x="5807" y="3692"/>
                  <a:pt x="5807" y="3692"/>
                </a:cubicBezTo>
                <a:lnTo>
                  <a:pt x="6378" y="4018"/>
                </a:lnTo>
                <a:close/>
                <a:moveTo>
                  <a:pt x="6373" y="4358"/>
                </a:moveTo>
                <a:cubicBezTo>
                  <a:pt x="6092" y="4520"/>
                  <a:pt x="6092" y="4520"/>
                  <a:pt x="6092" y="4520"/>
                </a:cubicBezTo>
                <a:cubicBezTo>
                  <a:pt x="6092" y="4195"/>
                  <a:pt x="6092" y="4195"/>
                  <a:pt x="6092" y="4195"/>
                </a:cubicBezTo>
                <a:lnTo>
                  <a:pt x="6373" y="4358"/>
                </a:lnTo>
                <a:close/>
                <a:moveTo>
                  <a:pt x="6094" y="5525"/>
                </a:moveTo>
                <a:cubicBezTo>
                  <a:pt x="5812" y="5361"/>
                  <a:pt x="5812" y="5361"/>
                  <a:pt x="5812" y="5361"/>
                </a:cubicBezTo>
                <a:cubicBezTo>
                  <a:pt x="6091" y="5198"/>
                  <a:pt x="6091" y="5198"/>
                  <a:pt x="6091" y="5198"/>
                </a:cubicBezTo>
                <a:lnTo>
                  <a:pt x="6094" y="5525"/>
                </a:lnTo>
                <a:close/>
                <a:moveTo>
                  <a:pt x="5804" y="5354"/>
                </a:moveTo>
                <a:cubicBezTo>
                  <a:pt x="5803" y="4749"/>
                  <a:pt x="5803" y="4749"/>
                  <a:pt x="5803" y="4749"/>
                </a:cubicBezTo>
                <a:cubicBezTo>
                  <a:pt x="5834" y="4748"/>
                  <a:pt x="5859" y="4723"/>
                  <a:pt x="5859" y="4691"/>
                </a:cubicBezTo>
                <a:cubicBezTo>
                  <a:pt x="5859" y="4681"/>
                  <a:pt x="5856" y="4672"/>
                  <a:pt x="5852" y="4664"/>
                </a:cubicBezTo>
                <a:cubicBezTo>
                  <a:pt x="6087" y="4528"/>
                  <a:pt x="6087" y="4528"/>
                  <a:pt x="6087" y="4528"/>
                </a:cubicBezTo>
                <a:cubicBezTo>
                  <a:pt x="6087" y="4857"/>
                  <a:pt x="6087" y="4857"/>
                  <a:pt x="6087" y="4857"/>
                </a:cubicBezTo>
                <a:cubicBezTo>
                  <a:pt x="6091" y="5187"/>
                  <a:pt x="6091" y="5187"/>
                  <a:pt x="6091" y="5187"/>
                </a:cubicBezTo>
                <a:lnTo>
                  <a:pt x="5804" y="5354"/>
                </a:lnTo>
                <a:close/>
                <a:moveTo>
                  <a:pt x="5801" y="4633"/>
                </a:moveTo>
                <a:cubicBezTo>
                  <a:pt x="5780" y="4633"/>
                  <a:pt x="5762" y="4644"/>
                  <a:pt x="5752" y="4660"/>
                </a:cubicBezTo>
                <a:cubicBezTo>
                  <a:pt x="5519" y="4525"/>
                  <a:pt x="5519" y="4525"/>
                  <a:pt x="5519" y="4525"/>
                </a:cubicBezTo>
                <a:cubicBezTo>
                  <a:pt x="6086" y="4191"/>
                  <a:pt x="6086" y="4191"/>
                  <a:pt x="6086" y="4191"/>
                </a:cubicBezTo>
                <a:cubicBezTo>
                  <a:pt x="6087" y="4192"/>
                  <a:pt x="6087" y="4192"/>
                  <a:pt x="6087" y="4192"/>
                </a:cubicBezTo>
                <a:cubicBezTo>
                  <a:pt x="6087" y="4523"/>
                  <a:pt x="6087" y="4523"/>
                  <a:pt x="6087" y="4523"/>
                </a:cubicBezTo>
                <a:cubicBezTo>
                  <a:pt x="5850" y="4660"/>
                  <a:pt x="5850" y="4660"/>
                  <a:pt x="5850" y="4660"/>
                </a:cubicBezTo>
                <a:cubicBezTo>
                  <a:pt x="5839" y="4644"/>
                  <a:pt x="5821" y="4633"/>
                  <a:pt x="5801" y="4633"/>
                </a:cubicBezTo>
                <a:close/>
                <a:moveTo>
                  <a:pt x="5799" y="5353"/>
                </a:moveTo>
                <a:cubicBezTo>
                  <a:pt x="5228" y="5021"/>
                  <a:pt x="5228" y="5021"/>
                  <a:pt x="5228" y="5021"/>
                </a:cubicBezTo>
                <a:cubicBezTo>
                  <a:pt x="5227" y="4393"/>
                  <a:pt x="5227" y="4393"/>
                  <a:pt x="5227" y="4393"/>
                </a:cubicBezTo>
                <a:cubicBezTo>
                  <a:pt x="5237" y="4391"/>
                  <a:pt x="5246" y="4385"/>
                  <a:pt x="5252" y="4376"/>
                </a:cubicBezTo>
                <a:cubicBezTo>
                  <a:pt x="5511" y="4526"/>
                  <a:pt x="5511" y="4526"/>
                  <a:pt x="5511" y="4526"/>
                </a:cubicBezTo>
                <a:cubicBezTo>
                  <a:pt x="5511" y="4529"/>
                  <a:pt x="5511" y="4529"/>
                  <a:pt x="5511" y="4529"/>
                </a:cubicBezTo>
                <a:cubicBezTo>
                  <a:pt x="5514" y="4528"/>
                  <a:pt x="5514" y="4528"/>
                  <a:pt x="5514" y="4528"/>
                </a:cubicBezTo>
                <a:cubicBezTo>
                  <a:pt x="5749" y="4664"/>
                  <a:pt x="5749" y="4664"/>
                  <a:pt x="5749" y="4664"/>
                </a:cubicBezTo>
                <a:cubicBezTo>
                  <a:pt x="5745" y="4672"/>
                  <a:pt x="5743" y="4681"/>
                  <a:pt x="5743" y="4691"/>
                </a:cubicBezTo>
                <a:cubicBezTo>
                  <a:pt x="5743" y="4723"/>
                  <a:pt x="5767" y="4748"/>
                  <a:pt x="5798" y="4749"/>
                </a:cubicBezTo>
                <a:lnTo>
                  <a:pt x="5799" y="5353"/>
                </a:lnTo>
                <a:close/>
                <a:moveTo>
                  <a:pt x="5257" y="4358"/>
                </a:moveTo>
                <a:cubicBezTo>
                  <a:pt x="5257" y="4353"/>
                  <a:pt x="5256" y="4348"/>
                  <a:pt x="5254" y="4344"/>
                </a:cubicBezTo>
                <a:cubicBezTo>
                  <a:pt x="5510" y="4196"/>
                  <a:pt x="5510" y="4196"/>
                  <a:pt x="5510" y="4196"/>
                </a:cubicBezTo>
                <a:cubicBezTo>
                  <a:pt x="5511" y="4521"/>
                  <a:pt x="5511" y="4521"/>
                  <a:pt x="5511" y="4521"/>
                </a:cubicBezTo>
                <a:cubicBezTo>
                  <a:pt x="5254" y="4372"/>
                  <a:pt x="5254" y="4372"/>
                  <a:pt x="5254" y="4372"/>
                </a:cubicBezTo>
                <a:cubicBezTo>
                  <a:pt x="5256" y="4367"/>
                  <a:pt x="5257" y="4363"/>
                  <a:pt x="5257" y="4358"/>
                </a:cubicBezTo>
                <a:close/>
                <a:moveTo>
                  <a:pt x="5224" y="4322"/>
                </a:moveTo>
                <a:cubicBezTo>
                  <a:pt x="5224" y="4023"/>
                  <a:pt x="5224" y="4023"/>
                  <a:pt x="5224" y="4023"/>
                </a:cubicBezTo>
                <a:cubicBezTo>
                  <a:pt x="5508" y="3859"/>
                  <a:pt x="5508" y="3859"/>
                  <a:pt x="5508" y="3859"/>
                </a:cubicBezTo>
                <a:cubicBezTo>
                  <a:pt x="5510" y="4185"/>
                  <a:pt x="5510" y="4185"/>
                  <a:pt x="5510" y="4185"/>
                </a:cubicBezTo>
                <a:cubicBezTo>
                  <a:pt x="5249" y="4335"/>
                  <a:pt x="5249" y="4335"/>
                  <a:pt x="5249" y="4335"/>
                </a:cubicBezTo>
                <a:cubicBezTo>
                  <a:pt x="5243" y="4328"/>
                  <a:pt x="5234" y="4323"/>
                  <a:pt x="5224" y="4322"/>
                </a:cubicBezTo>
                <a:close/>
                <a:moveTo>
                  <a:pt x="5224" y="4018"/>
                </a:moveTo>
                <a:cubicBezTo>
                  <a:pt x="5224" y="3688"/>
                  <a:pt x="5224" y="3688"/>
                  <a:pt x="5224" y="3688"/>
                </a:cubicBezTo>
                <a:cubicBezTo>
                  <a:pt x="5507" y="3524"/>
                  <a:pt x="5507" y="3524"/>
                  <a:pt x="5507" y="3524"/>
                </a:cubicBezTo>
                <a:cubicBezTo>
                  <a:pt x="5508" y="3853"/>
                  <a:pt x="5508" y="3853"/>
                  <a:pt x="5508" y="3853"/>
                </a:cubicBezTo>
                <a:lnTo>
                  <a:pt x="5224" y="4018"/>
                </a:lnTo>
                <a:close/>
                <a:moveTo>
                  <a:pt x="5221" y="3683"/>
                </a:moveTo>
                <a:cubicBezTo>
                  <a:pt x="4689" y="3376"/>
                  <a:pt x="4689" y="3376"/>
                  <a:pt x="4689" y="3376"/>
                </a:cubicBezTo>
                <a:cubicBezTo>
                  <a:pt x="4694" y="3368"/>
                  <a:pt x="4696" y="3359"/>
                  <a:pt x="4696" y="3350"/>
                </a:cubicBezTo>
                <a:cubicBezTo>
                  <a:pt x="4696" y="3343"/>
                  <a:pt x="4695" y="3335"/>
                  <a:pt x="4692" y="3329"/>
                </a:cubicBezTo>
                <a:cubicBezTo>
                  <a:pt x="4934" y="3190"/>
                  <a:pt x="4934" y="3190"/>
                  <a:pt x="4934" y="3190"/>
                </a:cubicBezTo>
                <a:cubicBezTo>
                  <a:pt x="5505" y="3520"/>
                  <a:pt x="5505" y="3520"/>
                  <a:pt x="5505" y="3520"/>
                </a:cubicBezTo>
                <a:lnTo>
                  <a:pt x="5221" y="3683"/>
                </a:lnTo>
                <a:close/>
                <a:moveTo>
                  <a:pt x="4938" y="2179"/>
                </a:moveTo>
                <a:cubicBezTo>
                  <a:pt x="5219" y="2017"/>
                  <a:pt x="5219" y="2017"/>
                  <a:pt x="5219" y="2017"/>
                </a:cubicBezTo>
                <a:cubicBezTo>
                  <a:pt x="5219" y="2341"/>
                  <a:pt x="5219" y="2341"/>
                  <a:pt x="5219" y="2341"/>
                </a:cubicBezTo>
                <a:lnTo>
                  <a:pt x="4938" y="2179"/>
                </a:lnTo>
                <a:close/>
                <a:moveTo>
                  <a:pt x="5213" y="2350"/>
                </a:moveTo>
                <a:cubicBezTo>
                  <a:pt x="4935" y="2510"/>
                  <a:pt x="4935" y="2510"/>
                  <a:pt x="4935" y="2510"/>
                </a:cubicBezTo>
                <a:cubicBezTo>
                  <a:pt x="4935" y="2189"/>
                  <a:pt x="4935" y="2189"/>
                  <a:pt x="4935" y="2189"/>
                </a:cubicBezTo>
                <a:lnTo>
                  <a:pt x="5213" y="2350"/>
                </a:lnTo>
                <a:close/>
                <a:moveTo>
                  <a:pt x="5218" y="3014"/>
                </a:moveTo>
                <a:cubicBezTo>
                  <a:pt x="4935" y="3178"/>
                  <a:pt x="4935" y="3178"/>
                  <a:pt x="4935" y="3178"/>
                </a:cubicBezTo>
                <a:cubicBezTo>
                  <a:pt x="4935" y="2516"/>
                  <a:pt x="4935" y="2516"/>
                  <a:pt x="4935" y="2516"/>
                </a:cubicBezTo>
                <a:cubicBezTo>
                  <a:pt x="5217" y="2353"/>
                  <a:pt x="5217" y="2353"/>
                  <a:pt x="5217" y="2353"/>
                </a:cubicBezTo>
                <a:lnTo>
                  <a:pt x="5218" y="3014"/>
                </a:lnTo>
                <a:close/>
                <a:moveTo>
                  <a:pt x="4588" y="2016"/>
                </a:moveTo>
                <a:cubicBezTo>
                  <a:pt x="4588" y="2023"/>
                  <a:pt x="4590" y="2030"/>
                  <a:pt x="4593" y="2037"/>
                </a:cubicBezTo>
                <a:cubicBezTo>
                  <a:pt x="4090" y="2327"/>
                  <a:pt x="4090" y="2327"/>
                  <a:pt x="4090" y="2327"/>
                </a:cubicBezTo>
                <a:cubicBezTo>
                  <a:pt x="4084" y="2320"/>
                  <a:pt x="4075" y="2315"/>
                  <a:pt x="4065" y="2315"/>
                </a:cubicBezTo>
                <a:cubicBezTo>
                  <a:pt x="4064" y="1682"/>
                  <a:pt x="4064" y="1682"/>
                  <a:pt x="4064" y="1682"/>
                </a:cubicBezTo>
                <a:cubicBezTo>
                  <a:pt x="4638" y="1350"/>
                  <a:pt x="4638" y="1350"/>
                  <a:pt x="4638" y="1350"/>
                </a:cubicBezTo>
                <a:cubicBezTo>
                  <a:pt x="4637" y="1963"/>
                  <a:pt x="4637" y="1963"/>
                  <a:pt x="4637" y="1963"/>
                </a:cubicBezTo>
                <a:cubicBezTo>
                  <a:pt x="4610" y="1965"/>
                  <a:pt x="4588" y="1988"/>
                  <a:pt x="4588" y="2016"/>
                </a:cubicBezTo>
                <a:close/>
                <a:moveTo>
                  <a:pt x="4028" y="2350"/>
                </a:moveTo>
                <a:cubicBezTo>
                  <a:pt x="4028" y="2355"/>
                  <a:pt x="4029" y="2360"/>
                  <a:pt x="4030" y="2364"/>
                </a:cubicBezTo>
                <a:cubicBezTo>
                  <a:pt x="3774" y="2513"/>
                  <a:pt x="3774" y="2513"/>
                  <a:pt x="3774" y="2513"/>
                </a:cubicBezTo>
                <a:cubicBezTo>
                  <a:pt x="3773" y="2186"/>
                  <a:pt x="3773" y="2186"/>
                  <a:pt x="3773" y="2186"/>
                </a:cubicBezTo>
                <a:cubicBezTo>
                  <a:pt x="4031" y="2335"/>
                  <a:pt x="4031" y="2335"/>
                  <a:pt x="4031" y="2335"/>
                </a:cubicBezTo>
                <a:cubicBezTo>
                  <a:pt x="4029" y="2340"/>
                  <a:pt x="4028" y="2345"/>
                  <a:pt x="4028" y="2350"/>
                </a:cubicBezTo>
                <a:close/>
                <a:moveTo>
                  <a:pt x="4033" y="2369"/>
                </a:moveTo>
                <a:cubicBezTo>
                  <a:pt x="4038" y="2378"/>
                  <a:pt x="4047" y="2384"/>
                  <a:pt x="4058" y="2386"/>
                </a:cubicBezTo>
                <a:cubicBezTo>
                  <a:pt x="4058" y="3014"/>
                  <a:pt x="4058" y="3014"/>
                  <a:pt x="4058" y="3014"/>
                </a:cubicBezTo>
                <a:cubicBezTo>
                  <a:pt x="3775" y="3178"/>
                  <a:pt x="3775" y="3178"/>
                  <a:pt x="3775" y="3178"/>
                </a:cubicBezTo>
                <a:cubicBezTo>
                  <a:pt x="3774" y="2519"/>
                  <a:pt x="3774" y="2519"/>
                  <a:pt x="3774" y="2519"/>
                </a:cubicBezTo>
                <a:lnTo>
                  <a:pt x="4033" y="2369"/>
                </a:lnTo>
                <a:close/>
                <a:moveTo>
                  <a:pt x="4063" y="3023"/>
                </a:moveTo>
                <a:cubicBezTo>
                  <a:pt x="4594" y="3330"/>
                  <a:pt x="4594" y="3330"/>
                  <a:pt x="4594" y="3330"/>
                </a:cubicBezTo>
                <a:cubicBezTo>
                  <a:pt x="4591" y="3336"/>
                  <a:pt x="4590" y="3343"/>
                  <a:pt x="4590" y="3350"/>
                </a:cubicBezTo>
                <a:cubicBezTo>
                  <a:pt x="4590" y="3359"/>
                  <a:pt x="4592" y="3367"/>
                  <a:pt x="4596" y="3375"/>
                </a:cubicBezTo>
                <a:cubicBezTo>
                  <a:pt x="4336" y="3525"/>
                  <a:pt x="4336" y="3525"/>
                  <a:pt x="4336" y="3525"/>
                </a:cubicBezTo>
                <a:cubicBezTo>
                  <a:pt x="3780" y="3186"/>
                  <a:pt x="3780" y="3186"/>
                  <a:pt x="3780" y="3186"/>
                </a:cubicBezTo>
                <a:lnTo>
                  <a:pt x="4063" y="3023"/>
                </a:lnTo>
                <a:close/>
                <a:moveTo>
                  <a:pt x="4356" y="5187"/>
                </a:moveTo>
                <a:cubicBezTo>
                  <a:pt x="4356" y="5187"/>
                  <a:pt x="4356" y="5187"/>
                  <a:pt x="4356" y="5187"/>
                </a:cubicBezTo>
                <a:cubicBezTo>
                  <a:pt x="4349" y="4523"/>
                  <a:pt x="4349" y="4523"/>
                  <a:pt x="4349" y="4523"/>
                </a:cubicBezTo>
                <a:cubicBezTo>
                  <a:pt x="4640" y="4691"/>
                  <a:pt x="4640" y="4691"/>
                  <a:pt x="4640" y="4691"/>
                </a:cubicBezTo>
                <a:cubicBezTo>
                  <a:pt x="4640" y="5031"/>
                  <a:pt x="4640" y="5031"/>
                  <a:pt x="4640" y="5031"/>
                </a:cubicBezTo>
                <a:lnTo>
                  <a:pt x="4356" y="5187"/>
                </a:lnTo>
                <a:close/>
                <a:moveTo>
                  <a:pt x="4640" y="5036"/>
                </a:moveTo>
                <a:cubicBezTo>
                  <a:pt x="4640" y="5351"/>
                  <a:pt x="4640" y="5351"/>
                  <a:pt x="4640" y="5351"/>
                </a:cubicBezTo>
                <a:cubicBezTo>
                  <a:pt x="4361" y="5190"/>
                  <a:pt x="4361" y="5190"/>
                  <a:pt x="4361" y="5190"/>
                </a:cubicBezTo>
                <a:lnTo>
                  <a:pt x="4640" y="5036"/>
                </a:lnTo>
                <a:close/>
                <a:moveTo>
                  <a:pt x="4351" y="5184"/>
                </a:moveTo>
                <a:cubicBezTo>
                  <a:pt x="4068" y="5022"/>
                  <a:pt x="4068" y="5022"/>
                  <a:pt x="4068" y="5022"/>
                </a:cubicBezTo>
                <a:cubicBezTo>
                  <a:pt x="4068" y="4408"/>
                  <a:pt x="4068" y="4408"/>
                  <a:pt x="4068" y="4408"/>
                </a:cubicBezTo>
                <a:cubicBezTo>
                  <a:pt x="4084" y="4406"/>
                  <a:pt x="4098" y="4397"/>
                  <a:pt x="4106" y="4384"/>
                </a:cubicBezTo>
                <a:cubicBezTo>
                  <a:pt x="4344" y="4520"/>
                  <a:pt x="4344" y="4520"/>
                  <a:pt x="4344" y="4520"/>
                </a:cubicBezTo>
                <a:lnTo>
                  <a:pt x="4351" y="5184"/>
                </a:lnTo>
                <a:close/>
                <a:moveTo>
                  <a:pt x="4115" y="4355"/>
                </a:moveTo>
                <a:cubicBezTo>
                  <a:pt x="4115" y="4347"/>
                  <a:pt x="4113" y="4340"/>
                  <a:pt x="4111" y="4334"/>
                </a:cubicBezTo>
                <a:cubicBezTo>
                  <a:pt x="4341" y="4202"/>
                  <a:pt x="4341" y="4202"/>
                  <a:pt x="4341" y="4202"/>
                </a:cubicBezTo>
                <a:cubicBezTo>
                  <a:pt x="4344" y="4515"/>
                  <a:pt x="4344" y="4515"/>
                  <a:pt x="4344" y="4515"/>
                </a:cubicBezTo>
                <a:cubicBezTo>
                  <a:pt x="4109" y="4379"/>
                  <a:pt x="4109" y="4379"/>
                  <a:pt x="4109" y="4379"/>
                </a:cubicBezTo>
                <a:cubicBezTo>
                  <a:pt x="4113" y="4372"/>
                  <a:pt x="4115" y="4364"/>
                  <a:pt x="4115" y="4355"/>
                </a:cubicBezTo>
                <a:close/>
                <a:moveTo>
                  <a:pt x="4338" y="3529"/>
                </a:moveTo>
                <a:cubicBezTo>
                  <a:pt x="4598" y="3379"/>
                  <a:pt x="4598" y="3379"/>
                  <a:pt x="4598" y="3379"/>
                </a:cubicBezTo>
                <a:cubicBezTo>
                  <a:pt x="4607" y="3392"/>
                  <a:pt x="4621" y="3401"/>
                  <a:pt x="4637" y="3403"/>
                </a:cubicBezTo>
                <a:cubicBezTo>
                  <a:pt x="4638" y="4019"/>
                  <a:pt x="4638" y="4019"/>
                  <a:pt x="4638" y="4019"/>
                </a:cubicBezTo>
                <a:cubicBezTo>
                  <a:pt x="4345" y="4188"/>
                  <a:pt x="4345" y="4188"/>
                  <a:pt x="4345" y="4188"/>
                </a:cubicBezTo>
                <a:lnTo>
                  <a:pt x="4338" y="3529"/>
                </a:lnTo>
                <a:close/>
                <a:moveTo>
                  <a:pt x="4064" y="4302"/>
                </a:moveTo>
                <a:cubicBezTo>
                  <a:pt x="4065" y="3687"/>
                  <a:pt x="4065" y="3687"/>
                  <a:pt x="4065" y="3687"/>
                </a:cubicBezTo>
                <a:cubicBezTo>
                  <a:pt x="4334" y="3532"/>
                  <a:pt x="4334" y="3532"/>
                  <a:pt x="4334" y="3532"/>
                </a:cubicBezTo>
                <a:cubicBezTo>
                  <a:pt x="4340" y="4190"/>
                  <a:pt x="4340" y="4190"/>
                  <a:pt x="4340" y="4190"/>
                </a:cubicBezTo>
                <a:cubicBezTo>
                  <a:pt x="4106" y="4325"/>
                  <a:pt x="4106" y="4325"/>
                  <a:pt x="4106" y="4325"/>
                </a:cubicBezTo>
                <a:cubicBezTo>
                  <a:pt x="4097" y="4312"/>
                  <a:pt x="4082" y="4302"/>
                  <a:pt x="4064" y="4302"/>
                </a:cubicBezTo>
                <a:close/>
                <a:moveTo>
                  <a:pt x="4094" y="2369"/>
                </a:moveTo>
                <a:cubicBezTo>
                  <a:pt x="4640" y="2683"/>
                  <a:pt x="4640" y="2683"/>
                  <a:pt x="4640" y="2683"/>
                </a:cubicBezTo>
                <a:cubicBezTo>
                  <a:pt x="4639" y="3297"/>
                  <a:pt x="4639" y="3297"/>
                  <a:pt x="4639" y="3297"/>
                </a:cubicBezTo>
                <a:cubicBezTo>
                  <a:pt x="4622" y="3298"/>
                  <a:pt x="4607" y="3307"/>
                  <a:pt x="4598" y="3321"/>
                </a:cubicBezTo>
                <a:cubicBezTo>
                  <a:pt x="4067" y="3014"/>
                  <a:pt x="4067" y="3014"/>
                  <a:pt x="4067" y="3014"/>
                </a:cubicBezTo>
                <a:cubicBezTo>
                  <a:pt x="4068" y="2386"/>
                  <a:pt x="4068" y="2386"/>
                  <a:pt x="4068" y="2386"/>
                </a:cubicBezTo>
                <a:cubicBezTo>
                  <a:pt x="4079" y="2384"/>
                  <a:pt x="4088" y="2378"/>
                  <a:pt x="4094" y="2369"/>
                </a:cubicBezTo>
                <a:close/>
                <a:moveTo>
                  <a:pt x="4643" y="4028"/>
                </a:moveTo>
                <a:cubicBezTo>
                  <a:pt x="4930" y="4193"/>
                  <a:pt x="4930" y="4193"/>
                  <a:pt x="4930" y="4193"/>
                </a:cubicBezTo>
                <a:cubicBezTo>
                  <a:pt x="4930" y="4521"/>
                  <a:pt x="4930" y="4521"/>
                  <a:pt x="4930" y="4521"/>
                </a:cubicBezTo>
                <a:cubicBezTo>
                  <a:pt x="4642" y="4687"/>
                  <a:pt x="4642" y="4687"/>
                  <a:pt x="4642" y="4687"/>
                </a:cubicBezTo>
                <a:cubicBezTo>
                  <a:pt x="4349" y="4518"/>
                  <a:pt x="4349" y="4518"/>
                  <a:pt x="4349" y="4518"/>
                </a:cubicBezTo>
                <a:cubicBezTo>
                  <a:pt x="4345" y="4199"/>
                  <a:pt x="4345" y="4199"/>
                  <a:pt x="4345" y="4199"/>
                </a:cubicBezTo>
                <a:lnTo>
                  <a:pt x="4643" y="4028"/>
                </a:lnTo>
                <a:close/>
                <a:moveTo>
                  <a:pt x="4645" y="5351"/>
                </a:moveTo>
                <a:cubicBezTo>
                  <a:pt x="4645" y="5036"/>
                  <a:pt x="4645" y="5036"/>
                  <a:pt x="4645" y="5036"/>
                </a:cubicBezTo>
                <a:cubicBezTo>
                  <a:pt x="4920" y="5192"/>
                  <a:pt x="4920" y="5192"/>
                  <a:pt x="4920" y="5192"/>
                </a:cubicBezTo>
                <a:lnTo>
                  <a:pt x="4645" y="5351"/>
                </a:lnTo>
                <a:close/>
                <a:moveTo>
                  <a:pt x="4930" y="5198"/>
                </a:moveTo>
                <a:cubicBezTo>
                  <a:pt x="4930" y="5521"/>
                  <a:pt x="4930" y="5521"/>
                  <a:pt x="4930" y="5521"/>
                </a:cubicBezTo>
                <a:cubicBezTo>
                  <a:pt x="4649" y="5360"/>
                  <a:pt x="4649" y="5360"/>
                  <a:pt x="4649" y="5360"/>
                </a:cubicBezTo>
                <a:lnTo>
                  <a:pt x="4930" y="5198"/>
                </a:lnTo>
                <a:close/>
                <a:moveTo>
                  <a:pt x="4645" y="5030"/>
                </a:moveTo>
                <a:cubicBezTo>
                  <a:pt x="4645" y="4691"/>
                  <a:pt x="4645" y="4691"/>
                  <a:pt x="4645" y="4691"/>
                </a:cubicBezTo>
                <a:cubicBezTo>
                  <a:pt x="4930" y="4527"/>
                  <a:pt x="4930" y="4527"/>
                  <a:pt x="4930" y="4527"/>
                </a:cubicBezTo>
                <a:cubicBezTo>
                  <a:pt x="4930" y="5187"/>
                  <a:pt x="4930" y="5187"/>
                  <a:pt x="4930" y="5187"/>
                </a:cubicBezTo>
                <a:cubicBezTo>
                  <a:pt x="4925" y="5189"/>
                  <a:pt x="4925" y="5189"/>
                  <a:pt x="4925" y="5189"/>
                </a:cubicBezTo>
                <a:lnTo>
                  <a:pt x="4645" y="5030"/>
                </a:lnTo>
                <a:close/>
                <a:moveTo>
                  <a:pt x="4687" y="3320"/>
                </a:moveTo>
                <a:cubicBezTo>
                  <a:pt x="4678" y="3306"/>
                  <a:pt x="4662" y="3297"/>
                  <a:pt x="4644" y="3297"/>
                </a:cubicBezTo>
                <a:cubicBezTo>
                  <a:pt x="4645" y="2683"/>
                  <a:pt x="4645" y="2683"/>
                  <a:pt x="4645" y="2683"/>
                </a:cubicBezTo>
                <a:cubicBezTo>
                  <a:pt x="4930" y="2519"/>
                  <a:pt x="4930" y="2519"/>
                  <a:pt x="4930" y="2519"/>
                </a:cubicBezTo>
                <a:cubicBezTo>
                  <a:pt x="4930" y="3181"/>
                  <a:pt x="4930" y="3181"/>
                  <a:pt x="4930" y="3181"/>
                </a:cubicBezTo>
                <a:lnTo>
                  <a:pt x="4687" y="3320"/>
                </a:lnTo>
                <a:close/>
                <a:moveTo>
                  <a:pt x="5219" y="4322"/>
                </a:moveTo>
                <a:cubicBezTo>
                  <a:pt x="5209" y="4322"/>
                  <a:pt x="5200" y="4327"/>
                  <a:pt x="5194" y="4335"/>
                </a:cubicBezTo>
                <a:cubicBezTo>
                  <a:pt x="4939" y="4188"/>
                  <a:pt x="4939" y="4188"/>
                  <a:pt x="4939" y="4188"/>
                </a:cubicBezTo>
                <a:cubicBezTo>
                  <a:pt x="5219" y="4026"/>
                  <a:pt x="5219" y="4026"/>
                  <a:pt x="5219" y="4026"/>
                </a:cubicBezTo>
                <a:lnTo>
                  <a:pt x="5219" y="4322"/>
                </a:lnTo>
                <a:close/>
                <a:moveTo>
                  <a:pt x="5218" y="5021"/>
                </a:moveTo>
                <a:cubicBezTo>
                  <a:pt x="4935" y="5184"/>
                  <a:pt x="4935" y="5184"/>
                  <a:pt x="4935" y="5184"/>
                </a:cubicBezTo>
                <a:cubicBezTo>
                  <a:pt x="4935" y="4524"/>
                  <a:pt x="4935" y="4524"/>
                  <a:pt x="4935" y="4524"/>
                </a:cubicBezTo>
                <a:cubicBezTo>
                  <a:pt x="5191" y="4377"/>
                  <a:pt x="5191" y="4377"/>
                  <a:pt x="5191" y="4377"/>
                </a:cubicBezTo>
                <a:cubicBezTo>
                  <a:pt x="5197" y="4386"/>
                  <a:pt x="5206" y="4392"/>
                  <a:pt x="5217" y="4393"/>
                </a:cubicBezTo>
                <a:lnTo>
                  <a:pt x="5218" y="5021"/>
                </a:lnTo>
                <a:close/>
                <a:moveTo>
                  <a:pt x="4935" y="4519"/>
                </a:moveTo>
                <a:cubicBezTo>
                  <a:pt x="4935" y="4196"/>
                  <a:pt x="4935" y="4196"/>
                  <a:pt x="4935" y="4196"/>
                </a:cubicBezTo>
                <a:cubicBezTo>
                  <a:pt x="5189" y="4343"/>
                  <a:pt x="5189" y="4343"/>
                  <a:pt x="5189" y="4343"/>
                </a:cubicBezTo>
                <a:cubicBezTo>
                  <a:pt x="5187" y="4347"/>
                  <a:pt x="5185" y="4352"/>
                  <a:pt x="5185" y="4358"/>
                </a:cubicBezTo>
                <a:cubicBezTo>
                  <a:pt x="5185" y="4363"/>
                  <a:pt x="5187" y="4368"/>
                  <a:pt x="5189" y="4372"/>
                </a:cubicBezTo>
                <a:lnTo>
                  <a:pt x="4935" y="4519"/>
                </a:lnTo>
                <a:close/>
                <a:moveTo>
                  <a:pt x="4935" y="4185"/>
                </a:moveTo>
                <a:cubicBezTo>
                  <a:pt x="4648" y="4019"/>
                  <a:pt x="4648" y="4019"/>
                  <a:pt x="4648" y="4019"/>
                </a:cubicBezTo>
                <a:cubicBezTo>
                  <a:pt x="4647" y="3403"/>
                  <a:pt x="4647" y="3403"/>
                  <a:pt x="4647" y="3403"/>
                </a:cubicBezTo>
                <a:cubicBezTo>
                  <a:pt x="4664" y="3402"/>
                  <a:pt x="4678" y="3393"/>
                  <a:pt x="4687" y="3380"/>
                </a:cubicBezTo>
                <a:cubicBezTo>
                  <a:pt x="5219" y="3688"/>
                  <a:pt x="5219" y="3688"/>
                  <a:pt x="5219" y="3688"/>
                </a:cubicBezTo>
                <a:cubicBezTo>
                  <a:pt x="5219" y="4020"/>
                  <a:pt x="5219" y="4020"/>
                  <a:pt x="5219" y="4020"/>
                </a:cubicBezTo>
                <a:lnTo>
                  <a:pt x="4935" y="4185"/>
                </a:lnTo>
                <a:close/>
                <a:moveTo>
                  <a:pt x="4930" y="6188"/>
                </a:moveTo>
                <a:cubicBezTo>
                  <a:pt x="4677" y="6042"/>
                  <a:pt x="4677" y="6042"/>
                  <a:pt x="4677" y="6042"/>
                </a:cubicBezTo>
                <a:cubicBezTo>
                  <a:pt x="4678" y="6038"/>
                  <a:pt x="4679" y="6034"/>
                  <a:pt x="4679" y="6030"/>
                </a:cubicBezTo>
                <a:cubicBezTo>
                  <a:pt x="4679" y="6012"/>
                  <a:pt x="4665" y="5997"/>
                  <a:pt x="4648" y="5994"/>
                </a:cubicBezTo>
                <a:cubicBezTo>
                  <a:pt x="4648" y="5365"/>
                  <a:pt x="4648" y="5365"/>
                  <a:pt x="4648" y="5365"/>
                </a:cubicBezTo>
                <a:cubicBezTo>
                  <a:pt x="4930" y="5527"/>
                  <a:pt x="4930" y="5527"/>
                  <a:pt x="4930" y="5527"/>
                </a:cubicBezTo>
                <a:lnTo>
                  <a:pt x="4930" y="6188"/>
                </a:lnTo>
                <a:close/>
                <a:moveTo>
                  <a:pt x="4925" y="6197"/>
                </a:moveTo>
                <a:cubicBezTo>
                  <a:pt x="4356" y="6525"/>
                  <a:pt x="4356" y="6525"/>
                  <a:pt x="4356" y="6525"/>
                </a:cubicBezTo>
                <a:cubicBezTo>
                  <a:pt x="4356" y="6200"/>
                  <a:pt x="4356" y="6200"/>
                  <a:pt x="4356" y="6200"/>
                </a:cubicBezTo>
                <a:cubicBezTo>
                  <a:pt x="4614" y="6050"/>
                  <a:pt x="4614" y="6050"/>
                  <a:pt x="4614" y="6050"/>
                </a:cubicBezTo>
                <a:cubicBezTo>
                  <a:pt x="4621" y="6059"/>
                  <a:pt x="4631" y="6065"/>
                  <a:pt x="4643" y="6065"/>
                </a:cubicBezTo>
                <a:cubicBezTo>
                  <a:pt x="4655" y="6065"/>
                  <a:pt x="4666" y="6059"/>
                  <a:pt x="4672" y="6050"/>
                </a:cubicBezTo>
                <a:lnTo>
                  <a:pt x="4925" y="6197"/>
                </a:lnTo>
                <a:close/>
                <a:moveTo>
                  <a:pt x="4356" y="6189"/>
                </a:moveTo>
                <a:cubicBezTo>
                  <a:pt x="4356" y="5527"/>
                  <a:pt x="4356" y="5527"/>
                  <a:pt x="4356" y="5527"/>
                </a:cubicBezTo>
                <a:cubicBezTo>
                  <a:pt x="4638" y="5364"/>
                  <a:pt x="4638" y="5364"/>
                  <a:pt x="4638" y="5364"/>
                </a:cubicBezTo>
                <a:cubicBezTo>
                  <a:pt x="4638" y="5994"/>
                  <a:pt x="4638" y="5994"/>
                  <a:pt x="4638" y="5994"/>
                </a:cubicBezTo>
                <a:cubicBezTo>
                  <a:pt x="4621" y="5997"/>
                  <a:pt x="4607" y="6012"/>
                  <a:pt x="4607" y="6030"/>
                </a:cubicBezTo>
                <a:cubicBezTo>
                  <a:pt x="4607" y="6034"/>
                  <a:pt x="4608" y="6038"/>
                  <a:pt x="4610" y="6042"/>
                </a:cubicBezTo>
                <a:lnTo>
                  <a:pt x="4356" y="6189"/>
                </a:lnTo>
                <a:close/>
                <a:moveTo>
                  <a:pt x="4059" y="4302"/>
                </a:moveTo>
                <a:cubicBezTo>
                  <a:pt x="4043" y="4302"/>
                  <a:pt x="4028" y="4311"/>
                  <a:pt x="4018" y="4324"/>
                </a:cubicBezTo>
                <a:cubicBezTo>
                  <a:pt x="3488" y="4018"/>
                  <a:pt x="3488" y="4018"/>
                  <a:pt x="3488" y="4018"/>
                </a:cubicBezTo>
                <a:cubicBezTo>
                  <a:pt x="3489" y="3389"/>
                  <a:pt x="3489" y="3389"/>
                  <a:pt x="3489" y="3389"/>
                </a:cubicBezTo>
                <a:cubicBezTo>
                  <a:pt x="3499" y="3387"/>
                  <a:pt x="3507" y="3381"/>
                  <a:pt x="3513" y="3372"/>
                </a:cubicBezTo>
                <a:cubicBezTo>
                  <a:pt x="4060" y="3687"/>
                  <a:pt x="4060" y="3687"/>
                  <a:pt x="4060" y="3687"/>
                </a:cubicBezTo>
                <a:lnTo>
                  <a:pt x="4059" y="4302"/>
                </a:lnTo>
                <a:close/>
                <a:moveTo>
                  <a:pt x="3485" y="2686"/>
                </a:moveTo>
                <a:cubicBezTo>
                  <a:pt x="3769" y="2522"/>
                  <a:pt x="3769" y="2522"/>
                  <a:pt x="3769" y="2522"/>
                </a:cubicBezTo>
                <a:cubicBezTo>
                  <a:pt x="3770" y="3180"/>
                  <a:pt x="3770" y="3180"/>
                  <a:pt x="3770" y="3180"/>
                </a:cubicBezTo>
                <a:cubicBezTo>
                  <a:pt x="3509" y="3331"/>
                  <a:pt x="3509" y="3331"/>
                  <a:pt x="3509" y="3331"/>
                </a:cubicBezTo>
                <a:cubicBezTo>
                  <a:pt x="3503" y="3324"/>
                  <a:pt x="3495" y="3319"/>
                  <a:pt x="3485" y="3319"/>
                </a:cubicBezTo>
                <a:lnTo>
                  <a:pt x="3485" y="2686"/>
                </a:lnTo>
                <a:close/>
                <a:moveTo>
                  <a:pt x="3775" y="3189"/>
                </a:moveTo>
                <a:cubicBezTo>
                  <a:pt x="4331" y="3527"/>
                  <a:pt x="4331" y="3527"/>
                  <a:pt x="4331" y="3527"/>
                </a:cubicBezTo>
                <a:cubicBezTo>
                  <a:pt x="4063" y="3683"/>
                  <a:pt x="4063" y="3683"/>
                  <a:pt x="4063" y="3683"/>
                </a:cubicBezTo>
                <a:cubicBezTo>
                  <a:pt x="3515" y="3368"/>
                  <a:pt x="3515" y="3368"/>
                  <a:pt x="3515" y="3368"/>
                </a:cubicBezTo>
                <a:cubicBezTo>
                  <a:pt x="3517" y="3364"/>
                  <a:pt x="3518" y="3359"/>
                  <a:pt x="3518" y="3354"/>
                </a:cubicBezTo>
                <a:cubicBezTo>
                  <a:pt x="3518" y="3349"/>
                  <a:pt x="3517" y="3344"/>
                  <a:pt x="3514" y="3339"/>
                </a:cubicBezTo>
                <a:lnTo>
                  <a:pt x="3775" y="3189"/>
                </a:lnTo>
                <a:close/>
                <a:moveTo>
                  <a:pt x="3772" y="1516"/>
                </a:moveTo>
                <a:cubicBezTo>
                  <a:pt x="4059" y="1682"/>
                  <a:pt x="4059" y="1682"/>
                  <a:pt x="4059" y="1682"/>
                </a:cubicBezTo>
                <a:cubicBezTo>
                  <a:pt x="4060" y="2315"/>
                  <a:pt x="4060" y="2315"/>
                  <a:pt x="4060" y="2315"/>
                </a:cubicBezTo>
                <a:cubicBezTo>
                  <a:pt x="4051" y="2316"/>
                  <a:pt x="4043" y="2320"/>
                  <a:pt x="4037" y="2327"/>
                </a:cubicBezTo>
                <a:cubicBezTo>
                  <a:pt x="3773" y="2175"/>
                  <a:pt x="3773" y="2175"/>
                  <a:pt x="3773" y="2175"/>
                </a:cubicBezTo>
                <a:lnTo>
                  <a:pt x="3772" y="1516"/>
                </a:lnTo>
                <a:close/>
                <a:moveTo>
                  <a:pt x="3774" y="1511"/>
                </a:moveTo>
                <a:cubicBezTo>
                  <a:pt x="4351" y="1182"/>
                  <a:pt x="4351" y="1182"/>
                  <a:pt x="4351" y="1182"/>
                </a:cubicBezTo>
                <a:cubicBezTo>
                  <a:pt x="4636" y="1345"/>
                  <a:pt x="4636" y="1345"/>
                  <a:pt x="4636" y="1345"/>
                </a:cubicBezTo>
                <a:cubicBezTo>
                  <a:pt x="4062" y="1678"/>
                  <a:pt x="4062" y="1678"/>
                  <a:pt x="4062" y="1678"/>
                </a:cubicBezTo>
                <a:lnTo>
                  <a:pt x="3774" y="1511"/>
                </a:lnTo>
                <a:close/>
                <a:moveTo>
                  <a:pt x="4360" y="1176"/>
                </a:moveTo>
                <a:cubicBezTo>
                  <a:pt x="4639" y="998"/>
                  <a:pt x="4639" y="998"/>
                  <a:pt x="4639" y="998"/>
                </a:cubicBezTo>
                <a:cubicBezTo>
                  <a:pt x="4639" y="1336"/>
                  <a:pt x="4639" y="1336"/>
                  <a:pt x="4639" y="1336"/>
                </a:cubicBezTo>
                <a:lnTo>
                  <a:pt x="4360" y="1176"/>
                </a:lnTo>
                <a:close/>
                <a:moveTo>
                  <a:pt x="4641" y="2069"/>
                </a:moveTo>
                <a:cubicBezTo>
                  <a:pt x="4660" y="2069"/>
                  <a:pt x="4677" y="2059"/>
                  <a:pt x="4686" y="2045"/>
                </a:cubicBezTo>
                <a:cubicBezTo>
                  <a:pt x="4930" y="2186"/>
                  <a:pt x="4930" y="2186"/>
                  <a:pt x="4930" y="2186"/>
                </a:cubicBezTo>
                <a:cubicBezTo>
                  <a:pt x="4930" y="2513"/>
                  <a:pt x="4930" y="2513"/>
                  <a:pt x="4930" y="2513"/>
                </a:cubicBezTo>
                <a:cubicBezTo>
                  <a:pt x="4642" y="2679"/>
                  <a:pt x="4642" y="2679"/>
                  <a:pt x="4642" y="2679"/>
                </a:cubicBezTo>
                <a:cubicBezTo>
                  <a:pt x="4096" y="2365"/>
                  <a:pt x="4096" y="2365"/>
                  <a:pt x="4096" y="2365"/>
                </a:cubicBezTo>
                <a:cubicBezTo>
                  <a:pt x="4098" y="2361"/>
                  <a:pt x="4099" y="2356"/>
                  <a:pt x="4099" y="2350"/>
                </a:cubicBezTo>
                <a:cubicBezTo>
                  <a:pt x="4099" y="2345"/>
                  <a:pt x="4098" y="2340"/>
                  <a:pt x="4095" y="2335"/>
                </a:cubicBezTo>
                <a:cubicBezTo>
                  <a:pt x="4597" y="2045"/>
                  <a:pt x="4597" y="2045"/>
                  <a:pt x="4597" y="2045"/>
                </a:cubicBezTo>
                <a:cubicBezTo>
                  <a:pt x="4607" y="2060"/>
                  <a:pt x="4623" y="2069"/>
                  <a:pt x="4641" y="2069"/>
                </a:cubicBezTo>
                <a:close/>
                <a:moveTo>
                  <a:pt x="4647" y="1963"/>
                </a:moveTo>
                <a:cubicBezTo>
                  <a:pt x="4648" y="1352"/>
                  <a:pt x="4648" y="1352"/>
                  <a:pt x="4648" y="1352"/>
                </a:cubicBezTo>
                <a:cubicBezTo>
                  <a:pt x="5219" y="1679"/>
                  <a:pt x="5219" y="1679"/>
                  <a:pt x="5219" y="1679"/>
                </a:cubicBezTo>
                <a:cubicBezTo>
                  <a:pt x="5219" y="2011"/>
                  <a:pt x="5219" y="2011"/>
                  <a:pt x="5219" y="2011"/>
                </a:cubicBezTo>
                <a:cubicBezTo>
                  <a:pt x="4934" y="2177"/>
                  <a:pt x="4934" y="2177"/>
                  <a:pt x="4934" y="2177"/>
                </a:cubicBezTo>
                <a:cubicBezTo>
                  <a:pt x="4691" y="2036"/>
                  <a:pt x="4691" y="2036"/>
                  <a:pt x="4691" y="2036"/>
                </a:cubicBezTo>
                <a:cubicBezTo>
                  <a:pt x="4693" y="2030"/>
                  <a:pt x="4695" y="2023"/>
                  <a:pt x="4695" y="2016"/>
                </a:cubicBezTo>
                <a:cubicBezTo>
                  <a:pt x="4695" y="1988"/>
                  <a:pt x="4674" y="1966"/>
                  <a:pt x="4647" y="1963"/>
                </a:cubicBezTo>
                <a:close/>
                <a:moveTo>
                  <a:pt x="5223" y="3023"/>
                </a:moveTo>
                <a:cubicBezTo>
                  <a:pt x="5793" y="3353"/>
                  <a:pt x="5793" y="3353"/>
                  <a:pt x="5793" y="3353"/>
                </a:cubicBezTo>
                <a:cubicBezTo>
                  <a:pt x="5510" y="3517"/>
                  <a:pt x="5510" y="3517"/>
                  <a:pt x="5510" y="3517"/>
                </a:cubicBezTo>
                <a:cubicBezTo>
                  <a:pt x="4939" y="3187"/>
                  <a:pt x="4939" y="3187"/>
                  <a:pt x="4939" y="3187"/>
                </a:cubicBezTo>
                <a:lnTo>
                  <a:pt x="5223" y="3023"/>
                </a:lnTo>
                <a:close/>
                <a:moveTo>
                  <a:pt x="5514" y="1506"/>
                </a:moveTo>
                <a:cubicBezTo>
                  <a:pt x="5516" y="1184"/>
                  <a:pt x="5516" y="1184"/>
                  <a:pt x="5516" y="1184"/>
                </a:cubicBezTo>
                <a:cubicBezTo>
                  <a:pt x="5794" y="1345"/>
                  <a:pt x="5794" y="1345"/>
                  <a:pt x="5794" y="1345"/>
                </a:cubicBezTo>
                <a:lnTo>
                  <a:pt x="5514" y="1506"/>
                </a:lnTo>
                <a:close/>
                <a:moveTo>
                  <a:pt x="5521" y="1176"/>
                </a:moveTo>
                <a:cubicBezTo>
                  <a:pt x="5799" y="1014"/>
                  <a:pt x="5799" y="1014"/>
                  <a:pt x="5799" y="1014"/>
                </a:cubicBezTo>
                <a:cubicBezTo>
                  <a:pt x="5799" y="1337"/>
                  <a:pt x="5799" y="1337"/>
                  <a:pt x="5799" y="1337"/>
                </a:cubicBezTo>
                <a:lnTo>
                  <a:pt x="5521" y="1176"/>
                </a:lnTo>
                <a:close/>
                <a:moveTo>
                  <a:pt x="5807" y="2011"/>
                </a:moveTo>
                <a:cubicBezTo>
                  <a:pt x="5807" y="1349"/>
                  <a:pt x="5807" y="1349"/>
                  <a:pt x="5807" y="1349"/>
                </a:cubicBezTo>
                <a:cubicBezTo>
                  <a:pt x="6379" y="1680"/>
                  <a:pt x="6379" y="1680"/>
                  <a:pt x="6379" y="1680"/>
                </a:cubicBezTo>
                <a:cubicBezTo>
                  <a:pt x="6378" y="2295"/>
                  <a:pt x="6378" y="2295"/>
                  <a:pt x="6378" y="2295"/>
                </a:cubicBezTo>
                <a:cubicBezTo>
                  <a:pt x="6361" y="2296"/>
                  <a:pt x="6347" y="2305"/>
                  <a:pt x="6338" y="2318"/>
                </a:cubicBezTo>
                <a:lnTo>
                  <a:pt x="5807" y="2011"/>
                </a:lnTo>
                <a:close/>
                <a:moveTo>
                  <a:pt x="6381" y="3024"/>
                </a:moveTo>
                <a:cubicBezTo>
                  <a:pt x="6953" y="3354"/>
                  <a:pt x="6953" y="3354"/>
                  <a:pt x="6953" y="3354"/>
                </a:cubicBezTo>
                <a:cubicBezTo>
                  <a:pt x="6430" y="3655"/>
                  <a:pt x="6430" y="3655"/>
                  <a:pt x="6430" y="3655"/>
                </a:cubicBezTo>
                <a:cubicBezTo>
                  <a:pt x="6420" y="3639"/>
                  <a:pt x="6401" y="3628"/>
                  <a:pt x="6380" y="3628"/>
                </a:cubicBezTo>
                <a:cubicBezTo>
                  <a:pt x="6360" y="3628"/>
                  <a:pt x="6342" y="3639"/>
                  <a:pt x="6331" y="3655"/>
                </a:cubicBezTo>
                <a:cubicBezTo>
                  <a:pt x="5810" y="3353"/>
                  <a:pt x="5810" y="3353"/>
                  <a:pt x="5810" y="3353"/>
                </a:cubicBezTo>
                <a:lnTo>
                  <a:pt x="6381" y="3024"/>
                </a:lnTo>
                <a:close/>
                <a:moveTo>
                  <a:pt x="6956" y="4019"/>
                </a:moveTo>
                <a:cubicBezTo>
                  <a:pt x="6384" y="4350"/>
                  <a:pt x="6384" y="4350"/>
                  <a:pt x="6384" y="4350"/>
                </a:cubicBezTo>
                <a:cubicBezTo>
                  <a:pt x="6383" y="4020"/>
                  <a:pt x="6383" y="4020"/>
                  <a:pt x="6383" y="4020"/>
                </a:cubicBezTo>
                <a:cubicBezTo>
                  <a:pt x="6383" y="4020"/>
                  <a:pt x="6383" y="4020"/>
                  <a:pt x="6383" y="4020"/>
                </a:cubicBezTo>
                <a:cubicBezTo>
                  <a:pt x="6956" y="3695"/>
                  <a:pt x="6956" y="3695"/>
                  <a:pt x="6956" y="3695"/>
                </a:cubicBezTo>
                <a:lnTo>
                  <a:pt x="6956" y="4019"/>
                </a:lnTo>
                <a:close/>
                <a:moveTo>
                  <a:pt x="6386" y="3015"/>
                </a:moveTo>
                <a:cubicBezTo>
                  <a:pt x="6386" y="2401"/>
                  <a:pt x="6386" y="2401"/>
                  <a:pt x="6386" y="2401"/>
                </a:cubicBezTo>
                <a:cubicBezTo>
                  <a:pt x="6403" y="2399"/>
                  <a:pt x="6417" y="2390"/>
                  <a:pt x="6426" y="2377"/>
                </a:cubicBezTo>
                <a:cubicBezTo>
                  <a:pt x="6958" y="2684"/>
                  <a:pt x="6958" y="2684"/>
                  <a:pt x="6958" y="2684"/>
                </a:cubicBezTo>
                <a:cubicBezTo>
                  <a:pt x="6958" y="3345"/>
                  <a:pt x="6958" y="3345"/>
                  <a:pt x="6958" y="3345"/>
                </a:cubicBezTo>
                <a:lnTo>
                  <a:pt x="6386" y="3015"/>
                </a:lnTo>
                <a:close/>
                <a:moveTo>
                  <a:pt x="6383" y="4014"/>
                </a:moveTo>
                <a:cubicBezTo>
                  <a:pt x="6383" y="3744"/>
                  <a:pt x="6383" y="3744"/>
                  <a:pt x="6383" y="3744"/>
                </a:cubicBezTo>
                <a:cubicBezTo>
                  <a:pt x="6414" y="3743"/>
                  <a:pt x="6439" y="3717"/>
                  <a:pt x="6439" y="3686"/>
                </a:cubicBezTo>
                <a:cubicBezTo>
                  <a:pt x="6439" y="3677"/>
                  <a:pt x="6436" y="3668"/>
                  <a:pt x="6432" y="3660"/>
                </a:cubicBezTo>
                <a:cubicBezTo>
                  <a:pt x="6956" y="3357"/>
                  <a:pt x="6956" y="3357"/>
                  <a:pt x="6956" y="3357"/>
                </a:cubicBezTo>
                <a:cubicBezTo>
                  <a:pt x="6956" y="3690"/>
                  <a:pt x="6956" y="3690"/>
                  <a:pt x="6956" y="3690"/>
                </a:cubicBezTo>
                <a:lnTo>
                  <a:pt x="6383" y="4014"/>
                </a:lnTo>
                <a:close/>
                <a:moveTo>
                  <a:pt x="6383" y="2294"/>
                </a:moveTo>
                <a:cubicBezTo>
                  <a:pt x="6384" y="1680"/>
                  <a:pt x="6384" y="1680"/>
                  <a:pt x="6384" y="1680"/>
                </a:cubicBezTo>
                <a:cubicBezTo>
                  <a:pt x="6672" y="1513"/>
                  <a:pt x="6672" y="1513"/>
                  <a:pt x="6672" y="1513"/>
                </a:cubicBezTo>
                <a:cubicBezTo>
                  <a:pt x="6673" y="1852"/>
                  <a:pt x="6673" y="1852"/>
                  <a:pt x="6673" y="1852"/>
                </a:cubicBezTo>
                <a:cubicBezTo>
                  <a:pt x="6957" y="1686"/>
                  <a:pt x="6957" y="1686"/>
                  <a:pt x="6957" y="1686"/>
                </a:cubicBezTo>
                <a:cubicBezTo>
                  <a:pt x="6957" y="2011"/>
                  <a:pt x="6957" y="2011"/>
                  <a:pt x="6957" y="2011"/>
                </a:cubicBezTo>
                <a:cubicBezTo>
                  <a:pt x="6426" y="2317"/>
                  <a:pt x="6426" y="2317"/>
                  <a:pt x="6426" y="2317"/>
                </a:cubicBezTo>
                <a:cubicBezTo>
                  <a:pt x="6416" y="2304"/>
                  <a:pt x="6401" y="2295"/>
                  <a:pt x="6383" y="2294"/>
                </a:cubicBezTo>
                <a:close/>
                <a:moveTo>
                  <a:pt x="6907" y="1346"/>
                </a:moveTo>
                <a:cubicBezTo>
                  <a:pt x="6907" y="1354"/>
                  <a:pt x="6909" y="1362"/>
                  <a:pt x="6912" y="1369"/>
                </a:cubicBezTo>
                <a:cubicBezTo>
                  <a:pt x="6677" y="1505"/>
                  <a:pt x="6677" y="1505"/>
                  <a:pt x="6677" y="1505"/>
                </a:cubicBezTo>
                <a:cubicBezTo>
                  <a:pt x="6676" y="1186"/>
                  <a:pt x="6676" y="1186"/>
                  <a:pt x="6676" y="1186"/>
                </a:cubicBezTo>
                <a:cubicBezTo>
                  <a:pt x="6913" y="1322"/>
                  <a:pt x="6913" y="1322"/>
                  <a:pt x="6913" y="1322"/>
                </a:cubicBezTo>
                <a:cubicBezTo>
                  <a:pt x="6909" y="1329"/>
                  <a:pt x="6907" y="1337"/>
                  <a:pt x="6907" y="1346"/>
                </a:cubicBezTo>
                <a:close/>
                <a:moveTo>
                  <a:pt x="6915" y="1374"/>
                </a:moveTo>
                <a:cubicBezTo>
                  <a:pt x="6923" y="1388"/>
                  <a:pt x="6939" y="1398"/>
                  <a:pt x="6956" y="1399"/>
                </a:cubicBezTo>
                <a:cubicBezTo>
                  <a:pt x="6957" y="1681"/>
                  <a:pt x="6957" y="1681"/>
                  <a:pt x="6957" y="1681"/>
                </a:cubicBezTo>
                <a:cubicBezTo>
                  <a:pt x="6678" y="1844"/>
                  <a:pt x="6678" y="1844"/>
                  <a:pt x="6678" y="1844"/>
                </a:cubicBezTo>
                <a:cubicBezTo>
                  <a:pt x="6677" y="1510"/>
                  <a:pt x="6677" y="1510"/>
                  <a:pt x="6677" y="1510"/>
                </a:cubicBezTo>
                <a:lnTo>
                  <a:pt x="6915" y="1374"/>
                </a:lnTo>
                <a:close/>
                <a:moveTo>
                  <a:pt x="6674" y="513"/>
                </a:moveTo>
                <a:cubicBezTo>
                  <a:pt x="6958" y="676"/>
                  <a:pt x="6958" y="676"/>
                  <a:pt x="6958" y="676"/>
                </a:cubicBezTo>
                <a:cubicBezTo>
                  <a:pt x="6958" y="1293"/>
                  <a:pt x="6958" y="1293"/>
                  <a:pt x="6958" y="1293"/>
                </a:cubicBezTo>
                <a:cubicBezTo>
                  <a:pt x="6942" y="1294"/>
                  <a:pt x="6927" y="1301"/>
                  <a:pt x="6918" y="1313"/>
                </a:cubicBezTo>
                <a:cubicBezTo>
                  <a:pt x="6676" y="1174"/>
                  <a:pt x="6676" y="1174"/>
                  <a:pt x="6676" y="1174"/>
                </a:cubicBezTo>
                <a:lnTo>
                  <a:pt x="6674" y="513"/>
                </a:lnTo>
                <a:close/>
                <a:moveTo>
                  <a:pt x="7251" y="2518"/>
                </a:moveTo>
                <a:cubicBezTo>
                  <a:pt x="7252" y="2855"/>
                  <a:pt x="7252" y="2855"/>
                  <a:pt x="7252" y="2855"/>
                </a:cubicBezTo>
                <a:cubicBezTo>
                  <a:pt x="7255" y="2853"/>
                  <a:pt x="7255" y="2853"/>
                  <a:pt x="7255" y="2853"/>
                </a:cubicBezTo>
                <a:cubicBezTo>
                  <a:pt x="7537" y="2691"/>
                  <a:pt x="7537" y="2691"/>
                  <a:pt x="7537" y="2691"/>
                </a:cubicBezTo>
                <a:cubicBezTo>
                  <a:pt x="7537" y="3015"/>
                  <a:pt x="7537" y="3015"/>
                  <a:pt x="7537" y="3015"/>
                </a:cubicBezTo>
                <a:cubicBezTo>
                  <a:pt x="6963" y="3346"/>
                  <a:pt x="6963" y="3346"/>
                  <a:pt x="6963" y="3346"/>
                </a:cubicBezTo>
                <a:cubicBezTo>
                  <a:pt x="6963" y="2684"/>
                  <a:pt x="6963" y="2684"/>
                  <a:pt x="6963" y="2684"/>
                </a:cubicBezTo>
                <a:lnTo>
                  <a:pt x="7251" y="2518"/>
                </a:lnTo>
                <a:close/>
                <a:moveTo>
                  <a:pt x="6966" y="3689"/>
                </a:moveTo>
                <a:cubicBezTo>
                  <a:pt x="6966" y="3358"/>
                  <a:pt x="6966" y="3358"/>
                  <a:pt x="6966" y="3358"/>
                </a:cubicBezTo>
                <a:cubicBezTo>
                  <a:pt x="7537" y="3688"/>
                  <a:pt x="7537" y="3688"/>
                  <a:pt x="7537" y="3688"/>
                </a:cubicBezTo>
                <a:cubicBezTo>
                  <a:pt x="7537" y="4015"/>
                  <a:pt x="7537" y="4015"/>
                  <a:pt x="7537" y="4015"/>
                </a:cubicBezTo>
                <a:lnTo>
                  <a:pt x="6966" y="3689"/>
                </a:lnTo>
                <a:close/>
                <a:moveTo>
                  <a:pt x="7537" y="4021"/>
                </a:moveTo>
                <a:cubicBezTo>
                  <a:pt x="7537" y="4349"/>
                  <a:pt x="7537" y="4349"/>
                  <a:pt x="7537" y="4349"/>
                </a:cubicBezTo>
                <a:cubicBezTo>
                  <a:pt x="6966" y="4019"/>
                  <a:pt x="6966" y="4019"/>
                  <a:pt x="6966" y="4019"/>
                </a:cubicBezTo>
                <a:cubicBezTo>
                  <a:pt x="6966" y="3694"/>
                  <a:pt x="6966" y="3694"/>
                  <a:pt x="6966" y="3694"/>
                </a:cubicBezTo>
                <a:lnTo>
                  <a:pt x="7537" y="4021"/>
                </a:lnTo>
                <a:close/>
                <a:moveTo>
                  <a:pt x="7506" y="2349"/>
                </a:moveTo>
                <a:cubicBezTo>
                  <a:pt x="7506" y="2354"/>
                  <a:pt x="7507" y="2359"/>
                  <a:pt x="7509" y="2363"/>
                </a:cubicBezTo>
                <a:cubicBezTo>
                  <a:pt x="7255" y="2509"/>
                  <a:pt x="7255" y="2509"/>
                  <a:pt x="7255" y="2509"/>
                </a:cubicBezTo>
                <a:cubicBezTo>
                  <a:pt x="7254" y="2188"/>
                  <a:pt x="7254" y="2188"/>
                  <a:pt x="7254" y="2188"/>
                </a:cubicBezTo>
                <a:cubicBezTo>
                  <a:pt x="7508" y="2335"/>
                  <a:pt x="7508" y="2335"/>
                  <a:pt x="7508" y="2335"/>
                </a:cubicBezTo>
                <a:cubicBezTo>
                  <a:pt x="7507" y="2339"/>
                  <a:pt x="7506" y="2344"/>
                  <a:pt x="7506" y="2349"/>
                </a:cubicBezTo>
                <a:close/>
                <a:moveTo>
                  <a:pt x="7511" y="2367"/>
                </a:moveTo>
                <a:cubicBezTo>
                  <a:pt x="7517" y="2376"/>
                  <a:pt x="7526" y="2382"/>
                  <a:pt x="7537" y="2384"/>
                </a:cubicBezTo>
                <a:cubicBezTo>
                  <a:pt x="7537" y="2685"/>
                  <a:pt x="7537" y="2685"/>
                  <a:pt x="7537" y="2685"/>
                </a:cubicBezTo>
                <a:cubicBezTo>
                  <a:pt x="7256" y="2846"/>
                  <a:pt x="7256" y="2846"/>
                  <a:pt x="7256" y="2846"/>
                </a:cubicBezTo>
                <a:cubicBezTo>
                  <a:pt x="7255" y="2515"/>
                  <a:pt x="7255" y="2515"/>
                  <a:pt x="7255" y="2515"/>
                </a:cubicBezTo>
                <a:lnTo>
                  <a:pt x="7511" y="2367"/>
                </a:lnTo>
                <a:close/>
                <a:moveTo>
                  <a:pt x="7542" y="3023"/>
                </a:moveTo>
                <a:cubicBezTo>
                  <a:pt x="7829" y="3190"/>
                  <a:pt x="7829" y="3190"/>
                  <a:pt x="7829" y="3190"/>
                </a:cubicBezTo>
                <a:cubicBezTo>
                  <a:pt x="7829" y="3517"/>
                  <a:pt x="7829" y="3517"/>
                  <a:pt x="7829" y="3517"/>
                </a:cubicBezTo>
                <a:cubicBezTo>
                  <a:pt x="7540" y="3684"/>
                  <a:pt x="7540" y="3684"/>
                  <a:pt x="7540" y="3684"/>
                </a:cubicBezTo>
                <a:cubicBezTo>
                  <a:pt x="6968" y="3354"/>
                  <a:pt x="6968" y="3354"/>
                  <a:pt x="6968" y="3354"/>
                </a:cubicBezTo>
                <a:lnTo>
                  <a:pt x="7542" y="3023"/>
                </a:lnTo>
                <a:close/>
                <a:moveTo>
                  <a:pt x="7829" y="3523"/>
                </a:moveTo>
                <a:cubicBezTo>
                  <a:pt x="7828" y="3852"/>
                  <a:pt x="7828" y="3852"/>
                  <a:pt x="7828" y="3852"/>
                </a:cubicBezTo>
                <a:cubicBezTo>
                  <a:pt x="7542" y="4017"/>
                  <a:pt x="7542" y="4017"/>
                  <a:pt x="7542" y="4017"/>
                </a:cubicBezTo>
                <a:cubicBezTo>
                  <a:pt x="7542" y="3688"/>
                  <a:pt x="7542" y="3688"/>
                  <a:pt x="7542" y="3688"/>
                </a:cubicBezTo>
                <a:lnTo>
                  <a:pt x="7829" y="3523"/>
                </a:lnTo>
                <a:close/>
                <a:moveTo>
                  <a:pt x="7571" y="2368"/>
                </a:moveTo>
                <a:cubicBezTo>
                  <a:pt x="7828" y="2517"/>
                  <a:pt x="7828" y="2517"/>
                  <a:pt x="7828" y="2517"/>
                </a:cubicBezTo>
                <a:cubicBezTo>
                  <a:pt x="7546" y="2679"/>
                  <a:pt x="7546" y="2679"/>
                  <a:pt x="7546" y="2679"/>
                </a:cubicBezTo>
                <a:cubicBezTo>
                  <a:pt x="7546" y="2384"/>
                  <a:pt x="7546" y="2384"/>
                  <a:pt x="7546" y="2384"/>
                </a:cubicBezTo>
                <a:cubicBezTo>
                  <a:pt x="7557" y="2382"/>
                  <a:pt x="7566" y="2377"/>
                  <a:pt x="7571" y="2368"/>
                </a:cubicBezTo>
                <a:close/>
                <a:moveTo>
                  <a:pt x="7831" y="2521"/>
                </a:moveTo>
                <a:cubicBezTo>
                  <a:pt x="7829" y="3179"/>
                  <a:pt x="7829" y="3179"/>
                  <a:pt x="7829" y="3179"/>
                </a:cubicBezTo>
                <a:cubicBezTo>
                  <a:pt x="7546" y="3015"/>
                  <a:pt x="7546" y="3015"/>
                  <a:pt x="7546" y="3015"/>
                </a:cubicBezTo>
                <a:cubicBezTo>
                  <a:pt x="7546" y="2685"/>
                  <a:pt x="7546" y="2685"/>
                  <a:pt x="7546" y="2685"/>
                </a:cubicBezTo>
                <a:lnTo>
                  <a:pt x="7831" y="2521"/>
                </a:lnTo>
                <a:close/>
                <a:moveTo>
                  <a:pt x="7832" y="3855"/>
                </a:moveTo>
                <a:cubicBezTo>
                  <a:pt x="7832" y="3853"/>
                  <a:pt x="7832" y="3853"/>
                  <a:pt x="7832" y="3853"/>
                </a:cubicBezTo>
                <a:cubicBezTo>
                  <a:pt x="7833" y="3520"/>
                  <a:pt x="7833" y="3520"/>
                  <a:pt x="7833" y="3520"/>
                </a:cubicBezTo>
                <a:cubicBezTo>
                  <a:pt x="8074" y="3381"/>
                  <a:pt x="8074" y="3381"/>
                  <a:pt x="8074" y="3381"/>
                </a:cubicBezTo>
                <a:cubicBezTo>
                  <a:pt x="8083" y="3395"/>
                  <a:pt x="8098" y="3404"/>
                  <a:pt x="8115" y="3406"/>
                </a:cubicBezTo>
                <a:cubicBezTo>
                  <a:pt x="8115" y="4018"/>
                  <a:pt x="8115" y="4018"/>
                  <a:pt x="8115" y="4018"/>
                </a:cubicBezTo>
                <a:cubicBezTo>
                  <a:pt x="7542" y="4350"/>
                  <a:pt x="7542" y="4350"/>
                  <a:pt x="7542" y="4350"/>
                </a:cubicBezTo>
                <a:cubicBezTo>
                  <a:pt x="7542" y="4023"/>
                  <a:pt x="7542" y="4023"/>
                  <a:pt x="7542" y="4023"/>
                </a:cubicBezTo>
                <a:cubicBezTo>
                  <a:pt x="7543" y="4022"/>
                  <a:pt x="7543" y="4022"/>
                  <a:pt x="7543" y="4022"/>
                </a:cubicBezTo>
                <a:lnTo>
                  <a:pt x="7832" y="3855"/>
                </a:lnTo>
                <a:close/>
                <a:moveTo>
                  <a:pt x="7833" y="3514"/>
                </a:moveTo>
                <a:cubicBezTo>
                  <a:pt x="7834" y="3193"/>
                  <a:pt x="7834" y="3193"/>
                  <a:pt x="7834" y="3193"/>
                </a:cubicBezTo>
                <a:cubicBezTo>
                  <a:pt x="8071" y="3330"/>
                  <a:pt x="8071" y="3330"/>
                  <a:pt x="8071" y="3330"/>
                </a:cubicBezTo>
                <a:cubicBezTo>
                  <a:pt x="8068" y="3337"/>
                  <a:pt x="8066" y="3344"/>
                  <a:pt x="8066" y="3353"/>
                </a:cubicBezTo>
                <a:cubicBezTo>
                  <a:pt x="8066" y="3361"/>
                  <a:pt x="8068" y="3369"/>
                  <a:pt x="8072" y="3377"/>
                </a:cubicBezTo>
                <a:lnTo>
                  <a:pt x="7833" y="3514"/>
                </a:lnTo>
                <a:close/>
                <a:moveTo>
                  <a:pt x="7834" y="3181"/>
                </a:moveTo>
                <a:cubicBezTo>
                  <a:pt x="7836" y="2521"/>
                  <a:pt x="7836" y="2521"/>
                  <a:pt x="7836" y="2521"/>
                </a:cubicBezTo>
                <a:cubicBezTo>
                  <a:pt x="8118" y="2684"/>
                  <a:pt x="8118" y="2684"/>
                  <a:pt x="8118" y="2684"/>
                </a:cubicBezTo>
                <a:cubicBezTo>
                  <a:pt x="8118" y="3299"/>
                  <a:pt x="8118" y="3299"/>
                  <a:pt x="8118" y="3299"/>
                </a:cubicBezTo>
                <a:cubicBezTo>
                  <a:pt x="8101" y="3300"/>
                  <a:pt x="8086" y="3309"/>
                  <a:pt x="8076" y="3321"/>
                </a:cubicBezTo>
                <a:lnTo>
                  <a:pt x="7834" y="3181"/>
                </a:lnTo>
                <a:close/>
                <a:moveTo>
                  <a:pt x="8120" y="4027"/>
                </a:moveTo>
                <a:cubicBezTo>
                  <a:pt x="8403" y="4189"/>
                  <a:pt x="8403" y="4189"/>
                  <a:pt x="8403" y="4189"/>
                </a:cubicBezTo>
                <a:cubicBezTo>
                  <a:pt x="7830" y="4520"/>
                  <a:pt x="7830" y="4520"/>
                  <a:pt x="7830" y="4520"/>
                </a:cubicBezTo>
                <a:cubicBezTo>
                  <a:pt x="7548" y="4358"/>
                  <a:pt x="7548" y="4358"/>
                  <a:pt x="7548" y="4358"/>
                </a:cubicBezTo>
                <a:lnTo>
                  <a:pt x="8120" y="4027"/>
                </a:lnTo>
                <a:close/>
                <a:moveTo>
                  <a:pt x="7827" y="4524"/>
                </a:moveTo>
                <a:cubicBezTo>
                  <a:pt x="7829" y="5185"/>
                  <a:pt x="7829" y="5185"/>
                  <a:pt x="7829" y="5185"/>
                </a:cubicBezTo>
                <a:cubicBezTo>
                  <a:pt x="7546" y="5022"/>
                  <a:pt x="7546" y="5022"/>
                  <a:pt x="7546" y="5022"/>
                </a:cubicBezTo>
                <a:cubicBezTo>
                  <a:pt x="7546" y="4362"/>
                  <a:pt x="7546" y="4362"/>
                  <a:pt x="7546" y="4362"/>
                </a:cubicBezTo>
                <a:lnTo>
                  <a:pt x="7827" y="4524"/>
                </a:lnTo>
                <a:close/>
                <a:moveTo>
                  <a:pt x="8123" y="2684"/>
                </a:moveTo>
                <a:cubicBezTo>
                  <a:pt x="8696" y="2353"/>
                  <a:pt x="8696" y="2353"/>
                  <a:pt x="8696" y="2353"/>
                </a:cubicBezTo>
                <a:cubicBezTo>
                  <a:pt x="8695" y="3015"/>
                  <a:pt x="8695" y="3015"/>
                  <a:pt x="8695" y="3015"/>
                </a:cubicBezTo>
                <a:cubicBezTo>
                  <a:pt x="8163" y="3322"/>
                  <a:pt x="8163" y="3322"/>
                  <a:pt x="8163" y="3322"/>
                </a:cubicBezTo>
                <a:cubicBezTo>
                  <a:pt x="8154" y="3309"/>
                  <a:pt x="8140" y="3301"/>
                  <a:pt x="8123" y="3300"/>
                </a:cubicBezTo>
                <a:lnTo>
                  <a:pt x="8123" y="2684"/>
                </a:lnTo>
                <a:close/>
                <a:moveTo>
                  <a:pt x="8165" y="3380"/>
                </a:moveTo>
                <a:cubicBezTo>
                  <a:pt x="8409" y="3522"/>
                  <a:pt x="8409" y="3522"/>
                  <a:pt x="8409" y="3522"/>
                </a:cubicBezTo>
                <a:cubicBezTo>
                  <a:pt x="8408" y="4181"/>
                  <a:pt x="8408" y="4181"/>
                  <a:pt x="8408" y="4181"/>
                </a:cubicBezTo>
                <a:cubicBezTo>
                  <a:pt x="8125" y="4018"/>
                  <a:pt x="8125" y="4018"/>
                  <a:pt x="8125" y="4018"/>
                </a:cubicBezTo>
                <a:cubicBezTo>
                  <a:pt x="8125" y="3406"/>
                  <a:pt x="8125" y="3406"/>
                  <a:pt x="8125" y="3406"/>
                </a:cubicBezTo>
                <a:cubicBezTo>
                  <a:pt x="8142" y="3404"/>
                  <a:pt x="8157" y="3394"/>
                  <a:pt x="8165" y="3380"/>
                </a:cubicBezTo>
                <a:close/>
                <a:moveTo>
                  <a:pt x="8118" y="5352"/>
                </a:moveTo>
                <a:cubicBezTo>
                  <a:pt x="7834" y="5188"/>
                  <a:pt x="7834" y="5188"/>
                  <a:pt x="7834" y="5188"/>
                </a:cubicBezTo>
                <a:cubicBezTo>
                  <a:pt x="7832" y="4527"/>
                  <a:pt x="7832" y="4527"/>
                  <a:pt x="7832" y="4527"/>
                </a:cubicBezTo>
                <a:cubicBezTo>
                  <a:pt x="8070" y="4664"/>
                  <a:pt x="8070" y="4664"/>
                  <a:pt x="8070" y="4664"/>
                </a:cubicBezTo>
                <a:cubicBezTo>
                  <a:pt x="8065" y="4672"/>
                  <a:pt x="8063" y="4682"/>
                  <a:pt x="8063" y="4691"/>
                </a:cubicBezTo>
                <a:cubicBezTo>
                  <a:pt x="8063" y="4722"/>
                  <a:pt x="8087" y="4747"/>
                  <a:pt x="8117" y="4749"/>
                </a:cubicBezTo>
                <a:lnTo>
                  <a:pt x="8118" y="5352"/>
                </a:lnTo>
                <a:close/>
                <a:moveTo>
                  <a:pt x="8113" y="5360"/>
                </a:moveTo>
                <a:cubicBezTo>
                  <a:pt x="7835" y="5521"/>
                  <a:pt x="7835" y="5521"/>
                  <a:pt x="7835" y="5521"/>
                </a:cubicBezTo>
                <a:cubicBezTo>
                  <a:pt x="7834" y="5199"/>
                  <a:pt x="7834" y="5199"/>
                  <a:pt x="7834" y="5199"/>
                </a:cubicBezTo>
                <a:lnTo>
                  <a:pt x="8113" y="5360"/>
                </a:lnTo>
                <a:close/>
                <a:moveTo>
                  <a:pt x="8116" y="6025"/>
                </a:moveTo>
                <a:cubicBezTo>
                  <a:pt x="7570" y="6341"/>
                  <a:pt x="7570" y="6341"/>
                  <a:pt x="7570" y="6341"/>
                </a:cubicBezTo>
                <a:cubicBezTo>
                  <a:pt x="7564" y="6333"/>
                  <a:pt x="7554" y="6327"/>
                  <a:pt x="7543" y="6327"/>
                </a:cubicBezTo>
                <a:cubicBezTo>
                  <a:pt x="7543" y="5751"/>
                  <a:pt x="7543" y="5751"/>
                  <a:pt x="7543" y="5751"/>
                </a:cubicBezTo>
                <a:cubicBezTo>
                  <a:pt x="7575" y="5751"/>
                  <a:pt x="7600" y="5725"/>
                  <a:pt x="7600" y="5693"/>
                </a:cubicBezTo>
                <a:cubicBezTo>
                  <a:pt x="7600" y="5684"/>
                  <a:pt x="7597" y="5674"/>
                  <a:pt x="7593" y="5666"/>
                </a:cubicBezTo>
                <a:cubicBezTo>
                  <a:pt x="7830" y="5530"/>
                  <a:pt x="7830" y="5530"/>
                  <a:pt x="7830" y="5530"/>
                </a:cubicBezTo>
                <a:cubicBezTo>
                  <a:pt x="7831" y="6163"/>
                  <a:pt x="7831" y="6163"/>
                  <a:pt x="7831" y="6163"/>
                </a:cubicBezTo>
                <a:cubicBezTo>
                  <a:pt x="7836" y="6163"/>
                  <a:pt x="7836" y="6163"/>
                  <a:pt x="7836" y="6163"/>
                </a:cubicBezTo>
                <a:cubicBezTo>
                  <a:pt x="7835" y="5527"/>
                  <a:pt x="7835" y="5527"/>
                  <a:pt x="7835" y="5527"/>
                </a:cubicBezTo>
                <a:cubicBezTo>
                  <a:pt x="8116" y="5364"/>
                  <a:pt x="8116" y="5364"/>
                  <a:pt x="8116" y="5364"/>
                </a:cubicBezTo>
                <a:lnTo>
                  <a:pt x="8116" y="6025"/>
                </a:lnTo>
                <a:close/>
                <a:moveTo>
                  <a:pt x="7542" y="5635"/>
                </a:moveTo>
                <a:cubicBezTo>
                  <a:pt x="7521" y="5635"/>
                  <a:pt x="7502" y="5646"/>
                  <a:pt x="7492" y="5663"/>
                </a:cubicBezTo>
                <a:cubicBezTo>
                  <a:pt x="6971" y="5360"/>
                  <a:pt x="6971" y="5360"/>
                  <a:pt x="6971" y="5360"/>
                </a:cubicBezTo>
                <a:cubicBezTo>
                  <a:pt x="7542" y="5030"/>
                  <a:pt x="7542" y="5030"/>
                  <a:pt x="7542" y="5030"/>
                </a:cubicBezTo>
                <a:cubicBezTo>
                  <a:pt x="7829" y="5197"/>
                  <a:pt x="7829" y="5197"/>
                  <a:pt x="7829" y="5197"/>
                </a:cubicBezTo>
                <a:cubicBezTo>
                  <a:pt x="7830" y="5524"/>
                  <a:pt x="7830" y="5524"/>
                  <a:pt x="7830" y="5524"/>
                </a:cubicBezTo>
                <a:cubicBezTo>
                  <a:pt x="7591" y="5662"/>
                  <a:pt x="7591" y="5662"/>
                  <a:pt x="7591" y="5662"/>
                </a:cubicBezTo>
                <a:cubicBezTo>
                  <a:pt x="7580" y="5646"/>
                  <a:pt x="7562" y="5635"/>
                  <a:pt x="7542" y="5635"/>
                </a:cubicBezTo>
                <a:close/>
                <a:moveTo>
                  <a:pt x="7538" y="6327"/>
                </a:moveTo>
                <a:cubicBezTo>
                  <a:pt x="7528" y="6328"/>
                  <a:pt x="7519" y="6333"/>
                  <a:pt x="7513" y="6341"/>
                </a:cubicBezTo>
                <a:cubicBezTo>
                  <a:pt x="6967" y="6026"/>
                  <a:pt x="6967" y="6026"/>
                  <a:pt x="6967" y="6026"/>
                </a:cubicBezTo>
                <a:cubicBezTo>
                  <a:pt x="6967" y="5364"/>
                  <a:pt x="6967" y="5364"/>
                  <a:pt x="6967" y="5364"/>
                </a:cubicBezTo>
                <a:cubicBezTo>
                  <a:pt x="7490" y="5667"/>
                  <a:pt x="7490" y="5667"/>
                  <a:pt x="7490" y="5667"/>
                </a:cubicBezTo>
                <a:cubicBezTo>
                  <a:pt x="7486" y="5675"/>
                  <a:pt x="7483" y="5684"/>
                  <a:pt x="7483" y="5693"/>
                </a:cubicBezTo>
                <a:cubicBezTo>
                  <a:pt x="7483" y="5724"/>
                  <a:pt x="7508" y="5749"/>
                  <a:pt x="7538" y="5751"/>
                </a:cubicBezTo>
                <a:lnTo>
                  <a:pt x="7538" y="6327"/>
                </a:lnTo>
                <a:close/>
                <a:moveTo>
                  <a:pt x="6963" y="5353"/>
                </a:moveTo>
                <a:cubicBezTo>
                  <a:pt x="6963" y="4692"/>
                  <a:pt x="6963" y="4692"/>
                  <a:pt x="6963" y="4692"/>
                </a:cubicBezTo>
                <a:cubicBezTo>
                  <a:pt x="7536" y="4361"/>
                  <a:pt x="7536" y="4361"/>
                  <a:pt x="7536" y="4361"/>
                </a:cubicBezTo>
                <a:cubicBezTo>
                  <a:pt x="7537" y="5022"/>
                  <a:pt x="7537" y="5022"/>
                  <a:pt x="7537" y="5022"/>
                </a:cubicBezTo>
                <a:lnTo>
                  <a:pt x="6963" y="5353"/>
                </a:lnTo>
                <a:close/>
                <a:moveTo>
                  <a:pt x="6960" y="4688"/>
                </a:moveTo>
                <a:cubicBezTo>
                  <a:pt x="6389" y="4358"/>
                  <a:pt x="6389" y="4358"/>
                  <a:pt x="6389" y="4358"/>
                </a:cubicBezTo>
                <a:cubicBezTo>
                  <a:pt x="6961" y="4027"/>
                  <a:pt x="6961" y="4027"/>
                  <a:pt x="6961" y="4027"/>
                </a:cubicBezTo>
                <a:cubicBezTo>
                  <a:pt x="7532" y="4357"/>
                  <a:pt x="7532" y="4357"/>
                  <a:pt x="7532" y="4357"/>
                </a:cubicBezTo>
                <a:lnTo>
                  <a:pt x="6960" y="4688"/>
                </a:lnTo>
                <a:close/>
                <a:moveTo>
                  <a:pt x="6959" y="5352"/>
                </a:moveTo>
                <a:cubicBezTo>
                  <a:pt x="6429" y="5045"/>
                  <a:pt x="6429" y="5045"/>
                  <a:pt x="6429" y="5045"/>
                </a:cubicBezTo>
                <a:cubicBezTo>
                  <a:pt x="6432" y="5038"/>
                  <a:pt x="6434" y="5031"/>
                  <a:pt x="6434" y="5023"/>
                </a:cubicBezTo>
                <a:cubicBezTo>
                  <a:pt x="6434" y="4996"/>
                  <a:pt x="6413" y="4974"/>
                  <a:pt x="6387" y="4971"/>
                </a:cubicBezTo>
                <a:cubicBezTo>
                  <a:pt x="6386" y="4361"/>
                  <a:pt x="6386" y="4361"/>
                  <a:pt x="6386" y="4361"/>
                </a:cubicBezTo>
                <a:cubicBezTo>
                  <a:pt x="6958" y="4692"/>
                  <a:pt x="6958" y="4692"/>
                  <a:pt x="6958" y="4692"/>
                </a:cubicBezTo>
                <a:lnTo>
                  <a:pt x="6959" y="5352"/>
                </a:lnTo>
                <a:close/>
                <a:moveTo>
                  <a:pt x="6381" y="5692"/>
                </a:moveTo>
                <a:cubicBezTo>
                  <a:pt x="6099" y="5528"/>
                  <a:pt x="6099" y="5528"/>
                  <a:pt x="6099" y="5528"/>
                </a:cubicBezTo>
                <a:cubicBezTo>
                  <a:pt x="6096" y="5196"/>
                  <a:pt x="6096" y="5196"/>
                  <a:pt x="6096" y="5196"/>
                </a:cubicBezTo>
                <a:cubicBezTo>
                  <a:pt x="6338" y="5055"/>
                  <a:pt x="6338" y="5055"/>
                  <a:pt x="6338" y="5055"/>
                </a:cubicBezTo>
                <a:cubicBezTo>
                  <a:pt x="6347" y="5068"/>
                  <a:pt x="6363" y="5077"/>
                  <a:pt x="6380" y="5077"/>
                </a:cubicBezTo>
                <a:cubicBezTo>
                  <a:pt x="6399" y="5077"/>
                  <a:pt x="6415" y="5067"/>
                  <a:pt x="6424" y="5054"/>
                </a:cubicBezTo>
                <a:cubicBezTo>
                  <a:pt x="6952" y="5360"/>
                  <a:pt x="6952" y="5360"/>
                  <a:pt x="6952" y="5360"/>
                </a:cubicBezTo>
                <a:lnTo>
                  <a:pt x="6381" y="5692"/>
                </a:lnTo>
                <a:close/>
                <a:moveTo>
                  <a:pt x="6379" y="5696"/>
                </a:moveTo>
                <a:cubicBezTo>
                  <a:pt x="6379" y="6018"/>
                  <a:pt x="6379" y="6018"/>
                  <a:pt x="6379" y="6018"/>
                </a:cubicBezTo>
                <a:cubicBezTo>
                  <a:pt x="6103" y="5856"/>
                  <a:pt x="6103" y="5856"/>
                  <a:pt x="6103" y="5856"/>
                </a:cubicBezTo>
                <a:cubicBezTo>
                  <a:pt x="6099" y="5533"/>
                  <a:pt x="6099" y="5533"/>
                  <a:pt x="6099" y="5533"/>
                </a:cubicBezTo>
                <a:lnTo>
                  <a:pt x="6379" y="5696"/>
                </a:lnTo>
                <a:close/>
                <a:moveTo>
                  <a:pt x="6379" y="6309"/>
                </a:moveTo>
                <a:cubicBezTo>
                  <a:pt x="6362" y="6310"/>
                  <a:pt x="6347" y="6319"/>
                  <a:pt x="6338" y="6333"/>
                </a:cubicBezTo>
                <a:cubicBezTo>
                  <a:pt x="5807" y="6027"/>
                  <a:pt x="5807" y="6027"/>
                  <a:pt x="5807" y="6027"/>
                </a:cubicBezTo>
                <a:cubicBezTo>
                  <a:pt x="5807" y="5364"/>
                  <a:pt x="5807" y="5364"/>
                  <a:pt x="5807" y="5364"/>
                </a:cubicBezTo>
                <a:cubicBezTo>
                  <a:pt x="6094" y="5530"/>
                  <a:pt x="6094" y="5530"/>
                  <a:pt x="6094" y="5530"/>
                </a:cubicBezTo>
                <a:cubicBezTo>
                  <a:pt x="6098" y="5859"/>
                  <a:pt x="6098" y="5859"/>
                  <a:pt x="6098" y="5859"/>
                </a:cubicBezTo>
                <a:cubicBezTo>
                  <a:pt x="6099" y="5860"/>
                  <a:pt x="6099" y="5860"/>
                  <a:pt x="6099" y="5860"/>
                </a:cubicBezTo>
                <a:cubicBezTo>
                  <a:pt x="6379" y="6024"/>
                  <a:pt x="6379" y="6024"/>
                  <a:pt x="6379" y="6024"/>
                </a:cubicBezTo>
                <a:lnTo>
                  <a:pt x="6379" y="6309"/>
                </a:lnTo>
                <a:close/>
                <a:moveTo>
                  <a:pt x="6377" y="7029"/>
                </a:moveTo>
                <a:cubicBezTo>
                  <a:pt x="5804" y="7359"/>
                  <a:pt x="5804" y="7359"/>
                  <a:pt x="5804" y="7359"/>
                </a:cubicBezTo>
                <a:cubicBezTo>
                  <a:pt x="5804" y="6754"/>
                  <a:pt x="5804" y="6754"/>
                  <a:pt x="5804" y="6754"/>
                </a:cubicBezTo>
                <a:cubicBezTo>
                  <a:pt x="5835" y="6754"/>
                  <a:pt x="5861" y="6728"/>
                  <a:pt x="5861" y="6696"/>
                </a:cubicBezTo>
                <a:cubicBezTo>
                  <a:pt x="5861" y="6687"/>
                  <a:pt x="5858" y="6678"/>
                  <a:pt x="5854" y="6670"/>
                </a:cubicBezTo>
                <a:cubicBezTo>
                  <a:pt x="6338" y="6392"/>
                  <a:pt x="6338" y="6392"/>
                  <a:pt x="6338" y="6392"/>
                </a:cubicBezTo>
                <a:cubicBezTo>
                  <a:pt x="6346" y="6405"/>
                  <a:pt x="6361" y="6414"/>
                  <a:pt x="6377" y="6415"/>
                </a:cubicBezTo>
                <a:lnTo>
                  <a:pt x="6377" y="7029"/>
                </a:lnTo>
                <a:close/>
                <a:moveTo>
                  <a:pt x="5516" y="6189"/>
                </a:moveTo>
                <a:cubicBezTo>
                  <a:pt x="5516" y="5525"/>
                  <a:pt x="5516" y="5525"/>
                  <a:pt x="5516" y="5525"/>
                </a:cubicBezTo>
                <a:cubicBezTo>
                  <a:pt x="5797" y="5363"/>
                  <a:pt x="5797" y="5363"/>
                  <a:pt x="5797" y="5363"/>
                </a:cubicBezTo>
                <a:cubicBezTo>
                  <a:pt x="5798" y="5363"/>
                  <a:pt x="5798" y="5363"/>
                  <a:pt x="5798" y="5363"/>
                </a:cubicBezTo>
                <a:cubicBezTo>
                  <a:pt x="5798" y="6027"/>
                  <a:pt x="5798" y="6027"/>
                  <a:pt x="5798" y="6027"/>
                </a:cubicBezTo>
                <a:lnTo>
                  <a:pt x="5516" y="6189"/>
                </a:lnTo>
                <a:close/>
                <a:moveTo>
                  <a:pt x="5511" y="5522"/>
                </a:moveTo>
                <a:cubicBezTo>
                  <a:pt x="4935" y="5195"/>
                  <a:pt x="4935" y="5195"/>
                  <a:pt x="4935" y="5195"/>
                </a:cubicBezTo>
                <a:cubicBezTo>
                  <a:pt x="5223" y="5029"/>
                  <a:pt x="5223" y="5029"/>
                  <a:pt x="5223" y="5029"/>
                </a:cubicBezTo>
                <a:cubicBezTo>
                  <a:pt x="5792" y="5360"/>
                  <a:pt x="5792" y="5360"/>
                  <a:pt x="5792" y="5360"/>
                </a:cubicBezTo>
                <a:lnTo>
                  <a:pt x="5511" y="5522"/>
                </a:lnTo>
                <a:close/>
                <a:moveTo>
                  <a:pt x="5511" y="6526"/>
                </a:moveTo>
                <a:cubicBezTo>
                  <a:pt x="5231" y="6364"/>
                  <a:pt x="5231" y="6364"/>
                  <a:pt x="5231" y="6364"/>
                </a:cubicBezTo>
                <a:cubicBezTo>
                  <a:pt x="5511" y="6203"/>
                  <a:pt x="5511" y="6203"/>
                  <a:pt x="5511" y="6203"/>
                </a:cubicBezTo>
                <a:lnTo>
                  <a:pt x="5511" y="6526"/>
                </a:lnTo>
                <a:close/>
                <a:moveTo>
                  <a:pt x="5224" y="6356"/>
                </a:moveTo>
                <a:cubicBezTo>
                  <a:pt x="5224" y="5694"/>
                  <a:pt x="5224" y="5694"/>
                  <a:pt x="5224" y="5694"/>
                </a:cubicBezTo>
                <a:cubicBezTo>
                  <a:pt x="5511" y="5528"/>
                  <a:pt x="5511" y="5528"/>
                  <a:pt x="5511" y="5528"/>
                </a:cubicBezTo>
                <a:cubicBezTo>
                  <a:pt x="5511" y="6192"/>
                  <a:pt x="5511" y="6192"/>
                  <a:pt x="5511" y="6192"/>
                </a:cubicBezTo>
                <a:lnTo>
                  <a:pt x="5224" y="6356"/>
                </a:lnTo>
                <a:close/>
                <a:moveTo>
                  <a:pt x="5222" y="5689"/>
                </a:moveTo>
                <a:cubicBezTo>
                  <a:pt x="4935" y="5524"/>
                  <a:pt x="4935" y="5524"/>
                  <a:pt x="4935" y="5524"/>
                </a:cubicBezTo>
                <a:cubicBezTo>
                  <a:pt x="4935" y="5200"/>
                  <a:pt x="4935" y="5200"/>
                  <a:pt x="4935" y="5200"/>
                </a:cubicBezTo>
                <a:cubicBezTo>
                  <a:pt x="5506" y="5525"/>
                  <a:pt x="5506" y="5525"/>
                  <a:pt x="5506" y="5525"/>
                </a:cubicBezTo>
                <a:lnTo>
                  <a:pt x="5222" y="5689"/>
                </a:lnTo>
                <a:close/>
                <a:moveTo>
                  <a:pt x="5219" y="6355"/>
                </a:moveTo>
                <a:cubicBezTo>
                  <a:pt x="4935" y="6191"/>
                  <a:pt x="4935" y="6191"/>
                  <a:pt x="4935" y="6191"/>
                </a:cubicBezTo>
                <a:cubicBezTo>
                  <a:pt x="4935" y="5530"/>
                  <a:pt x="4935" y="5530"/>
                  <a:pt x="4935" y="5530"/>
                </a:cubicBezTo>
                <a:cubicBezTo>
                  <a:pt x="5219" y="5694"/>
                  <a:pt x="5219" y="5694"/>
                  <a:pt x="5219" y="5694"/>
                </a:cubicBezTo>
                <a:lnTo>
                  <a:pt x="5219" y="6355"/>
                </a:lnTo>
                <a:close/>
                <a:moveTo>
                  <a:pt x="4642" y="6695"/>
                </a:moveTo>
                <a:cubicBezTo>
                  <a:pt x="4357" y="6530"/>
                  <a:pt x="4357" y="6530"/>
                  <a:pt x="4357" y="6530"/>
                </a:cubicBezTo>
                <a:cubicBezTo>
                  <a:pt x="4930" y="6199"/>
                  <a:pt x="4930" y="6199"/>
                  <a:pt x="4930" y="6199"/>
                </a:cubicBezTo>
                <a:cubicBezTo>
                  <a:pt x="5214" y="6364"/>
                  <a:pt x="5214" y="6364"/>
                  <a:pt x="5214" y="6364"/>
                </a:cubicBezTo>
                <a:lnTo>
                  <a:pt x="4642" y="6695"/>
                </a:lnTo>
                <a:close/>
                <a:moveTo>
                  <a:pt x="4640" y="7315"/>
                </a:moveTo>
                <a:cubicBezTo>
                  <a:pt x="4624" y="7316"/>
                  <a:pt x="4610" y="7324"/>
                  <a:pt x="4600" y="7335"/>
                </a:cubicBezTo>
                <a:cubicBezTo>
                  <a:pt x="4068" y="7030"/>
                  <a:pt x="4068" y="7030"/>
                  <a:pt x="4068" y="7030"/>
                </a:cubicBezTo>
                <a:cubicBezTo>
                  <a:pt x="4068" y="6369"/>
                  <a:pt x="4068" y="6369"/>
                  <a:pt x="4068" y="6369"/>
                </a:cubicBezTo>
                <a:cubicBezTo>
                  <a:pt x="4351" y="6532"/>
                  <a:pt x="4351" y="6532"/>
                  <a:pt x="4351" y="6532"/>
                </a:cubicBezTo>
                <a:cubicBezTo>
                  <a:pt x="4351" y="6534"/>
                  <a:pt x="4351" y="6534"/>
                  <a:pt x="4351" y="6534"/>
                </a:cubicBezTo>
                <a:cubicBezTo>
                  <a:pt x="4352" y="6533"/>
                  <a:pt x="4352" y="6533"/>
                  <a:pt x="4352" y="6533"/>
                </a:cubicBezTo>
                <a:cubicBezTo>
                  <a:pt x="4640" y="6700"/>
                  <a:pt x="4640" y="6700"/>
                  <a:pt x="4640" y="6700"/>
                </a:cubicBezTo>
                <a:lnTo>
                  <a:pt x="4640" y="7315"/>
                </a:lnTo>
                <a:close/>
                <a:moveTo>
                  <a:pt x="4065" y="6357"/>
                </a:moveTo>
                <a:cubicBezTo>
                  <a:pt x="4064" y="5752"/>
                  <a:pt x="4064" y="5752"/>
                  <a:pt x="4064" y="5752"/>
                </a:cubicBezTo>
                <a:cubicBezTo>
                  <a:pt x="4095" y="5751"/>
                  <a:pt x="4120" y="5725"/>
                  <a:pt x="4120" y="5694"/>
                </a:cubicBezTo>
                <a:cubicBezTo>
                  <a:pt x="4120" y="5685"/>
                  <a:pt x="4118" y="5675"/>
                  <a:pt x="4113" y="5667"/>
                </a:cubicBezTo>
                <a:cubicBezTo>
                  <a:pt x="4351" y="5530"/>
                  <a:pt x="4351" y="5530"/>
                  <a:pt x="4351" y="5530"/>
                </a:cubicBezTo>
                <a:cubicBezTo>
                  <a:pt x="4351" y="6192"/>
                  <a:pt x="4351" y="6192"/>
                  <a:pt x="4351" y="6192"/>
                </a:cubicBezTo>
                <a:lnTo>
                  <a:pt x="4065" y="6357"/>
                </a:lnTo>
                <a:close/>
                <a:moveTo>
                  <a:pt x="4062" y="5636"/>
                </a:moveTo>
                <a:cubicBezTo>
                  <a:pt x="4041" y="5636"/>
                  <a:pt x="4023" y="5647"/>
                  <a:pt x="4013" y="5663"/>
                </a:cubicBezTo>
                <a:cubicBezTo>
                  <a:pt x="3532" y="5384"/>
                  <a:pt x="3532" y="5384"/>
                  <a:pt x="3532" y="5384"/>
                </a:cubicBezTo>
                <a:cubicBezTo>
                  <a:pt x="3535" y="5377"/>
                  <a:pt x="3537" y="5370"/>
                  <a:pt x="3537" y="5362"/>
                </a:cubicBezTo>
                <a:cubicBezTo>
                  <a:pt x="3537" y="5353"/>
                  <a:pt x="3535" y="5345"/>
                  <a:pt x="3531" y="5338"/>
                </a:cubicBezTo>
                <a:cubicBezTo>
                  <a:pt x="3777" y="5196"/>
                  <a:pt x="3777" y="5196"/>
                  <a:pt x="3777" y="5196"/>
                </a:cubicBezTo>
                <a:cubicBezTo>
                  <a:pt x="4349" y="5526"/>
                  <a:pt x="4349" y="5526"/>
                  <a:pt x="4349" y="5526"/>
                </a:cubicBezTo>
                <a:cubicBezTo>
                  <a:pt x="4111" y="5663"/>
                  <a:pt x="4111" y="5663"/>
                  <a:pt x="4111" y="5663"/>
                </a:cubicBezTo>
                <a:cubicBezTo>
                  <a:pt x="4101" y="5647"/>
                  <a:pt x="4082" y="5636"/>
                  <a:pt x="4062" y="5636"/>
                </a:cubicBezTo>
                <a:close/>
                <a:moveTo>
                  <a:pt x="4060" y="6356"/>
                </a:moveTo>
                <a:cubicBezTo>
                  <a:pt x="3489" y="6026"/>
                  <a:pt x="3489" y="6026"/>
                  <a:pt x="3489" y="6026"/>
                </a:cubicBezTo>
                <a:cubicBezTo>
                  <a:pt x="3488" y="5415"/>
                  <a:pt x="3488" y="5415"/>
                  <a:pt x="3488" y="5415"/>
                </a:cubicBezTo>
                <a:cubicBezTo>
                  <a:pt x="3506" y="5413"/>
                  <a:pt x="3521" y="5403"/>
                  <a:pt x="3530" y="5389"/>
                </a:cubicBezTo>
                <a:cubicBezTo>
                  <a:pt x="4010" y="5667"/>
                  <a:pt x="4010" y="5667"/>
                  <a:pt x="4010" y="5667"/>
                </a:cubicBezTo>
                <a:cubicBezTo>
                  <a:pt x="4006" y="5675"/>
                  <a:pt x="4004" y="5684"/>
                  <a:pt x="4004" y="5694"/>
                </a:cubicBezTo>
                <a:cubicBezTo>
                  <a:pt x="4004" y="5725"/>
                  <a:pt x="4028" y="5751"/>
                  <a:pt x="4059" y="5752"/>
                </a:cubicBezTo>
                <a:lnTo>
                  <a:pt x="4060" y="6356"/>
                </a:lnTo>
                <a:close/>
                <a:moveTo>
                  <a:pt x="4059" y="7030"/>
                </a:moveTo>
                <a:cubicBezTo>
                  <a:pt x="3485" y="7359"/>
                  <a:pt x="3485" y="7359"/>
                  <a:pt x="3485" y="7359"/>
                </a:cubicBezTo>
                <a:cubicBezTo>
                  <a:pt x="3485" y="6700"/>
                  <a:pt x="3485" y="6700"/>
                  <a:pt x="3485" y="6700"/>
                </a:cubicBezTo>
                <a:cubicBezTo>
                  <a:pt x="4059" y="6368"/>
                  <a:pt x="4059" y="6368"/>
                  <a:pt x="4059" y="6368"/>
                </a:cubicBezTo>
                <a:lnTo>
                  <a:pt x="4059" y="7030"/>
                </a:lnTo>
                <a:close/>
                <a:moveTo>
                  <a:pt x="3196" y="6190"/>
                </a:moveTo>
                <a:cubicBezTo>
                  <a:pt x="3196" y="5528"/>
                  <a:pt x="3196" y="5528"/>
                  <a:pt x="3196" y="5528"/>
                </a:cubicBezTo>
                <a:cubicBezTo>
                  <a:pt x="3437" y="5388"/>
                  <a:pt x="3437" y="5388"/>
                  <a:pt x="3437" y="5388"/>
                </a:cubicBezTo>
                <a:cubicBezTo>
                  <a:pt x="3446" y="5402"/>
                  <a:pt x="3461" y="5413"/>
                  <a:pt x="3478" y="5415"/>
                </a:cubicBezTo>
                <a:cubicBezTo>
                  <a:pt x="3479" y="6026"/>
                  <a:pt x="3479" y="6026"/>
                  <a:pt x="3479" y="6026"/>
                </a:cubicBezTo>
                <a:lnTo>
                  <a:pt x="3196" y="6190"/>
                </a:lnTo>
                <a:close/>
                <a:moveTo>
                  <a:pt x="3196" y="5522"/>
                </a:moveTo>
                <a:cubicBezTo>
                  <a:pt x="3196" y="5200"/>
                  <a:pt x="3196" y="5200"/>
                  <a:pt x="3196" y="5200"/>
                </a:cubicBezTo>
                <a:cubicBezTo>
                  <a:pt x="3436" y="5339"/>
                  <a:pt x="3436" y="5339"/>
                  <a:pt x="3436" y="5339"/>
                </a:cubicBezTo>
                <a:cubicBezTo>
                  <a:pt x="3432" y="5346"/>
                  <a:pt x="3430" y="5353"/>
                  <a:pt x="3430" y="5362"/>
                </a:cubicBezTo>
                <a:cubicBezTo>
                  <a:pt x="3430" y="5369"/>
                  <a:pt x="3432" y="5377"/>
                  <a:pt x="3435" y="5384"/>
                </a:cubicBezTo>
                <a:lnTo>
                  <a:pt x="3196" y="5522"/>
                </a:lnTo>
                <a:close/>
                <a:moveTo>
                  <a:pt x="3196" y="5188"/>
                </a:moveTo>
                <a:cubicBezTo>
                  <a:pt x="2909" y="5022"/>
                  <a:pt x="2909" y="5022"/>
                  <a:pt x="2909" y="5022"/>
                </a:cubicBezTo>
                <a:cubicBezTo>
                  <a:pt x="2909" y="4690"/>
                  <a:pt x="2909" y="4690"/>
                  <a:pt x="2909" y="4690"/>
                </a:cubicBezTo>
                <a:cubicBezTo>
                  <a:pt x="3194" y="4526"/>
                  <a:pt x="3194" y="4526"/>
                  <a:pt x="3194" y="4526"/>
                </a:cubicBezTo>
                <a:cubicBezTo>
                  <a:pt x="3480" y="4693"/>
                  <a:pt x="3480" y="4693"/>
                  <a:pt x="3480" y="4693"/>
                </a:cubicBezTo>
                <a:cubicBezTo>
                  <a:pt x="3480" y="5022"/>
                  <a:pt x="3480" y="5022"/>
                  <a:pt x="3480" y="5022"/>
                </a:cubicBezTo>
                <a:lnTo>
                  <a:pt x="3196" y="5188"/>
                </a:lnTo>
                <a:close/>
                <a:moveTo>
                  <a:pt x="3191" y="6527"/>
                </a:moveTo>
                <a:cubicBezTo>
                  <a:pt x="2912" y="6365"/>
                  <a:pt x="2912" y="6365"/>
                  <a:pt x="2912" y="6365"/>
                </a:cubicBezTo>
                <a:cubicBezTo>
                  <a:pt x="3191" y="6204"/>
                  <a:pt x="3191" y="6204"/>
                  <a:pt x="3191" y="6204"/>
                </a:cubicBezTo>
                <a:lnTo>
                  <a:pt x="3191" y="6527"/>
                </a:lnTo>
                <a:close/>
                <a:moveTo>
                  <a:pt x="2906" y="6358"/>
                </a:moveTo>
                <a:cubicBezTo>
                  <a:pt x="2905" y="5696"/>
                  <a:pt x="2905" y="5696"/>
                  <a:pt x="2905" y="5696"/>
                </a:cubicBezTo>
                <a:cubicBezTo>
                  <a:pt x="3191" y="5530"/>
                  <a:pt x="3191" y="5530"/>
                  <a:pt x="3191" y="5530"/>
                </a:cubicBezTo>
                <a:cubicBezTo>
                  <a:pt x="3191" y="6193"/>
                  <a:pt x="3191" y="6193"/>
                  <a:pt x="3191" y="6193"/>
                </a:cubicBezTo>
                <a:lnTo>
                  <a:pt x="2906" y="6358"/>
                </a:lnTo>
                <a:close/>
                <a:moveTo>
                  <a:pt x="2902" y="5692"/>
                </a:moveTo>
                <a:cubicBezTo>
                  <a:pt x="2617" y="5526"/>
                  <a:pt x="2617" y="5526"/>
                  <a:pt x="2617" y="5526"/>
                </a:cubicBezTo>
                <a:cubicBezTo>
                  <a:pt x="2616" y="5197"/>
                  <a:pt x="2616" y="5197"/>
                  <a:pt x="2616" y="5197"/>
                </a:cubicBezTo>
                <a:cubicBezTo>
                  <a:pt x="2904" y="5030"/>
                  <a:pt x="2904" y="5030"/>
                  <a:pt x="2904" y="5030"/>
                </a:cubicBezTo>
                <a:cubicBezTo>
                  <a:pt x="3191" y="5197"/>
                  <a:pt x="3191" y="5197"/>
                  <a:pt x="3191" y="5197"/>
                </a:cubicBezTo>
                <a:cubicBezTo>
                  <a:pt x="3191" y="5525"/>
                  <a:pt x="3191" y="5525"/>
                  <a:pt x="3191" y="5525"/>
                </a:cubicBezTo>
                <a:lnTo>
                  <a:pt x="2902" y="5692"/>
                </a:lnTo>
                <a:close/>
                <a:moveTo>
                  <a:pt x="2329" y="5689"/>
                </a:moveTo>
                <a:cubicBezTo>
                  <a:pt x="2328" y="5364"/>
                  <a:pt x="2328" y="5364"/>
                  <a:pt x="2328" y="5364"/>
                </a:cubicBezTo>
                <a:cubicBezTo>
                  <a:pt x="2611" y="5528"/>
                  <a:pt x="2611" y="5528"/>
                  <a:pt x="2611" y="5528"/>
                </a:cubicBezTo>
                <a:lnTo>
                  <a:pt x="2329" y="5689"/>
                </a:lnTo>
                <a:close/>
                <a:moveTo>
                  <a:pt x="2332" y="5361"/>
                </a:moveTo>
                <a:cubicBezTo>
                  <a:pt x="2611" y="5200"/>
                  <a:pt x="2611" y="5200"/>
                  <a:pt x="2611" y="5200"/>
                </a:cubicBezTo>
                <a:cubicBezTo>
                  <a:pt x="2612" y="5523"/>
                  <a:pt x="2612" y="5523"/>
                  <a:pt x="2612" y="5523"/>
                </a:cubicBezTo>
                <a:lnTo>
                  <a:pt x="2332" y="5361"/>
                </a:lnTo>
                <a:close/>
                <a:moveTo>
                  <a:pt x="2326" y="5353"/>
                </a:moveTo>
                <a:cubicBezTo>
                  <a:pt x="2326" y="4693"/>
                  <a:pt x="2326" y="4693"/>
                  <a:pt x="2326" y="4693"/>
                </a:cubicBezTo>
                <a:cubicBezTo>
                  <a:pt x="2874" y="4374"/>
                  <a:pt x="2874" y="4374"/>
                  <a:pt x="2874" y="4374"/>
                </a:cubicBezTo>
                <a:cubicBezTo>
                  <a:pt x="2880" y="4383"/>
                  <a:pt x="2889" y="4389"/>
                  <a:pt x="2899" y="4390"/>
                </a:cubicBezTo>
                <a:cubicBezTo>
                  <a:pt x="2899" y="4690"/>
                  <a:pt x="2899" y="4690"/>
                  <a:pt x="2899" y="4690"/>
                </a:cubicBezTo>
                <a:cubicBezTo>
                  <a:pt x="2610" y="4856"/>
                  <a:pt x="2610" y="4856"/>
                  <a:pt x="2610" y="4856"/>
                </a:cubicBezTo>
                <a:cubicBezTo>
                  <a:pt x="2610" y="4857"/>
                  <a:pt x="2610" y="4857"/>
                  <a:pt x="2610" y="4857"/>
                </a:cubicBezTo>
                <a:cubicBezTo>
                  <a:pt x="2611" y="5188"/>
                  <a:pt x="2611" y="5188"/>
                  <a:pt x="2611" y="5188"/>
                </a:cubicBezTo>
                <a:lnTo>
                  <a:pt x="2326" y="5353"/>
                </a:lnTo>
                <a:close/>
                <a:moveTo>
                  <a:pt x="2324" y="4689"/>
                </a:moveTo>
                <a:cubicBezTo>
                  <a:pt x="2038" y="4524"/>
                  <a:pt x="2038" y="4524"/>
                  <a:pt x="2038" y="4524"/>
                </a:cubicBezTo>
                <a:cubicBezTo>
                  <a:pt x="2610" y="4192"/>
                  <a:pt x="2610" y="4192"/>
                  <a:pt x="2610" y="4192"/>
                </a:cubicBezTo>
                <a:cubicBezTo>
                  <a:pt x="2870" y="4344"/>
                  <a:pt x="2870" y="4344"/>
                  <a:pt x="2870" y="4344"/>
                </a:cubicBezTo>
                <a:cubicBezTo>
                  <a:pt x="2869" y="4347"/>
                  <a:pt x="2868" y="4351"/>
                  <a:pt x="2868" y="4355"/>
                </a:cubicBezTo>
                <a:cubicBezTo>
                  <a:pt x="2868" y="4360"/>
                  <a:pt x="2870" y="4365"/>
                  <a:pt x="2872" y="4370"/>
                </a:cubicBezTo>
                <a:lnTo>
                  <a:pt x="2324" y="4689"/>
                </a:lnTo>
                <a:close/>
                <a:moveTo>
                  <a:pt x="1456" y="3520"/>
                </a:moveTo>
                <a:cubicBezTo>
                  <a:pt x="1456" y="3190"/>
                  <a:pt x="1456" y="3190"/>
                  <a:pt x="1456" y="3190"/>
                </a:cubicBezTo>
                <a:cubicBezTo>
                  <a:pt x="1744" y="3023"/>
                  <a:pt x="1744" y="3023"/>
                  <a:pt x="1744" y="3023"/>
                </a:cubicBezTo>
                <a:cubicBezTo>
                  <a:pt x="2291" y="3340"/>
                  <a:pt x="2291" y="3340"/>
                  <a:pt x="2291" y="3340"/>
                </a:cubicBezTo>
                <a:cubicBezTo>
                  <a:pt x="2289" y="3344"/>
                  <a:pt x="2289" y="3348"/>
                  <a:pt x="2289" y="3353"/>
                </a:cubicBezTo>
                <a:cubicBezTo>
                  <a:pt x="2289" y="3358"/>
                  <a:pt x="2290" y="3362"/>
                  <a:pt x="2291" y="3367"/>
                </a:cubicBezTo>
                <a:cubicBezTo>
                  <a:pt x="1743" y="3686"/>
                  <a:pt x="1743" y="3686"/>
                  <a:pt x="1743" y="3686"/>
                </a:cubicBezTo>
                <a:lnTo>
                  <a:pt x="1456" y="3520"/>
                </a:lnTo>
                <a:close/>
                <a:moveTo>
                  <a:pt x="1741" y="3690"/>
                </a:moveTo>
                <a:cubicBezTo>
                  <a:pt x="1741" y="4302"/>
                  <a:pt x="1741" y="4302"/>
                  <a:pt x="1741" y="4302"/>
                </a:cubicBezTo>
                <a:cubicBezTo>
                  <a:pt x="1723" y="4302"/>
                  <a:pt x="1708" y="4311"/>
                  <a:pt x="1699" y="4325"/>
                </a:cubicBezTo>
                <a:cubicBezTo>
                  <a:pt x="1454" y="4184"/>
                  <a:pt x="1454" y="4184"/>
                  <a:pt x="1454" y="4184"/>
                </a:cubicBezTo>
                <a:cubicBezTo>
                  <a:pt x="1456" y="3525"/>
                  <a:pt x="1456" y="3525"/>
                  <a:pt x="1456" y="3525"/>
                </a:cubicBezTo>
                <a:lnTo>
                  <a:pt x="1741" y="3690"/>
                </a:lnTo>
                <a:close/>
                <a:moveTo>
                  <a:pt x="2319" y="4018"/>
                </a:moveTo>
                <a:cubicBezTo>
                  <a:pt x="1788" y="4327"/>
                  <a:pt x="1788" y="4327"/>
                  <a:pt x="1788" y="4327"/>
                </a:cubicBezTo>
                <a:cubicBezTo>
                  <a:pt x="1779" y="4312"/>
                  <a:pt x="1764" y="4303"/>
                  <a:pt x="1746" y="4302"/>
                </a:cubicBezTo>
                <a:cubicBezTo>
                  <a:pt x="1745" y="3690"/>
                  <a:pt x="1745" y="3690"/>
                  <a:pt x="1745" y="3690"/>
                </a:cubicBezTo>
                <a:cubicBezTo>
                  <a:pt x="2294" y="3371"/>
                  <a:pt x="2294" y="3371"/>
                  <a:pt x="2294" y="3371"/>
                </a:cubicBezTo>
                <a:cubicBezTo>
                  <a:pt x="2299" y="3380"/>
                  <a:pt x="2308" y="3386"/>
                  <a:pt x="2319" y="3388"/>
                </a:cubicBezTo>
                <a:lnTo>
                  <a:pt x="2319" y="4018"/>
                </a:lnTo>
                <a:close/>
                <a:moveTo>
                  <a:pt x="2295" y="3332"/>
                </a:moveTo>
                <a:cubicBezTo>
                  <a:pt x="1749" y="3014"/>
                  <a:pt x="1749" y="3014"/>
                  <a:pt x="1749" y="3014"/>
                </a:cubicBezTo>
                <a:cubicBezTo>
                  <a:pt x="1749" y="2356"/>
                  <a:pt x="1749" y="2356"/>
                  <a:pt x="1749" y="2356"/>
                </a:cubicBezTo>
                <a:cubicBezTo>
                  <a:pt x="2320" y="2686"/>
                  <a:pt x="2320" y="2686"/>
                  <a:pt x="2320" y="2686"/>
                </a:cubicBezTo>
                <a:cubicBezTo>
                  <a:pt x="2320" y="3317"/>
                  <a:pt x="2320" y="3317"/>
                  <a:pt x="2320" y="3317"/>
                </a:cubicBezTo>
                <a:cubicBezTo>
                  <a:pt x="2310" y="3318"/>
                  <a:pt x="2301" y="3324"/>
                  <a:pt x="2295" y="3332"/>
                </a:cubicBezTo>
                <a:close/>
                <a:moveTo>
                  <a:pt x="1745" y="1681"/>
                </a:moveTo>
                <a:cubicBezTo>
                  <a:pt x="2029" y="1518"/>
                  <a:pt x="2029" y="1518"/>
                  <a:pt x="2029" y="1518"/>
                </a:cubicBezTo>
                <a:cubicBezTo>
                  <a:pt x="2031" y="2179"/>
                  <a:pt x="2031" y="2179"/>
                  <a:pt x="2031" y="2179"/>
                </a:cubicBezTo>
                <a:cubicBezTo>
                  <a:pt x="1745" y="2344"/>
                  <a:pt x="1745" y="2344"/>
                  <a:pt x="1745" y="2344"/>
                </a:cubicBezTo>
                <a:lnTo>
                  <a:pt x="1745" y="1681"/>
                </a:lnTo>
                <a:close/>
                <a:moveTo>
                  <a:pt x="2035" y="2187"/>
                </a:moveTo>
                <a:cubicBezTo>
                  <a:pt x="2610" y="2515"/>
                  <a:pt x="2610" y="2515"/>
                  <a:pt x="2610" y="2515"/>
                </a:cubicBezTo>
                <a:cubicBezTo>
                  <a:pt x="2323" y="2682"/>
                  <a:pt x="2323" y="2682"/>
                  <a:pt x="2323" y="2682"/>
                </a:cubicBezTo>
                <a:cubicBezTo>
                  <a:pt x="1751" y="2352"/>
                  <a:pt x="1751" y="2352"/>
                  <a:pt x="1751" y="2352"/>
                </a:cubicBezTo>
                <a:lnTo>
                  <a:pt x="2035" y="2187"/>
                </a:lnTo>
                <a:close/>
                <a:moveTo>
                  <a:pt x="2612" y="2520"/>
                </a:moveTo>
                <a:cubicBezTo>
                  <a:pt x="2611" y="3182"/>
                  <a:pt x="2611" y="3182"/>
                  <a:pt x="2611" y="3182"/>
                </a:cubicBezTo>
                <a:cubicBezTo>
                  <a:pt x="2353" y="3332"/>
                  <a:pt x="2353" y="3332"/>
                  <a:pt x="2353" y="3332"/>
                </a:cubicBezTo>
                <a:cubicBezTo>
                  <a:pt x="2347" y="3323"/>
                  <a:pt x="2337" y="3317"/>
                  <a:pt x="2325" y="3317"/>
                </a:cubicBezTo>
                <a:cubicBezTo>
                  <a:pt x="2325" y="2686"/>
                  <a:pt x="2325" y="2686"/>
                  <a:pt x="2325" y="2686"/>
                </a:cubicBezTo>
                <a:lnTo>
                  <a:pt x="2612" y="2520"/>
                </a:lnTo>
                <a:close/>
                <a:moveTo>
                  <a:pt x="2360" y="3353"/>
                </a:moveTo>
                <a:cubicBezTo>
                  <a:pt x="2360" y="3348"/>
                  <a:pt x="2359" y="3344"/>
                  <a:pt x="2358" y="3340"/>
                </a:cubicBezTo>
                <a:cubicBezTo>
                  <a:pt x="2611" y="3194"/>
                  <a:pt x="2611" y="3194"/>
                  <a:pt x="2611" y="3194"/>
                </a:cubicBezTo>
                <a:cubicBezTo>
                  <a:pt x="2611" y="3504"/>
                  <a:pt x="2611" y="3504"/>
                  <a:pt x="2611" y="3504"/>
                </a:cubicBezTo>
                <a:cubicBezTo>
                  <a:pt x="2611" y="3516"/>
                  <a:pt x="2611" y="3516"/>
                  <a:pt x="2611" y="3516"/>
                </a:cubicBezTo>
                <a:cubicBezTo>
                  <a:pt x="2357" y="3368"/>
                  <a:pt x="2357" y="3368"/>
                  <a:pt x="2357" y="3368"/>
                </a:cubicBezTo>
                <a:cubicBezTo>
                  <a:pt x="2359" y="3363"/>
                  <a:pt x="2360" y="3358"/>
                  <a:pt x="2360" y="3353"/>
                </a:cubicBezTo>
                <a:close/>
                <a:moveTo>
                  <a:pt x="2611" y="4182"/>
                </a:moveTo>
                <a:cubicBezTo>
                  <a:pt x="2329" y="4018"/>
                  <a:pt x="2329" y="4018"/>
                  <a:pt x="2329" y="4018"/>
                </a:cubicBezTo>
                <a:cubicBezTo>
                  <a:pt x="2329" y="3388"/>
                  <a:pt x="2329" y="3388"/>
                  <a:pt x="2329" y="3388"/>
                </a:cubicBezTo>
                <a:cubicBezTo>
                  <a:pt x="2340" y="3386"/>
                  <a:pt x="2349" y="3381"/>
                  <a:pt x="2354" y="3372"/>
                </a:cubicBezTo>
                <a:cubicBezTo>
                  <a:pt x="2611" y="3521"/>
                  <a:pt x="2611" y="3521"/>
                  <a:pt x="2611" y="3521"/>
                </a:cubicBezTo>
                <a:lnTo>
                  <a:pt x="2611" y="4182"/>
                </a:lnTo>
                <a:close/>
                <a:moveTo>
                  <a:pt x="2033" y="4521"/>
                </a:moveTo>
                <a:cubicBezTo>
                  <a:pt x="1789" y="4381"/>
                  <a:pt x="1789" y="4381"/>
                  <a:pt x="1789" y="4381"/>
                </a:cubicBezTo>
                <a:cubicBezTo>
                  <a:pt x="1794" y="4373"/>
                  <a:pt x="1796" y="4364"/>
                  <a:pt x="1796" y="4355"/>
                </a:cubicBezTo>
                <a:cubicBezTo>
                  <a:pt x="1796" y="4348"/>
                  <a:pt x="1795" y="4341"/>
                  <a:pt x="1793" y="4335"/>
                </a:cubicBezTo>
                <a:cubicBezTo>
                  <a:pt x="2324" y="4026"/>
                  <a:pt x="2324" y="4026"/>
                  <a:pt x="2324" y="4026"/>
                </a:cubicBezTo>
                <a:cubicBezTo>
                  <a:pt x="2605" y="4189"/>
                  <a:pt x="2605" y="4189"/>
                  <a:pt x="2605" y="4189"/>
                </a:cubicBezTo>
                <a:lnTo>
                  <a:pt x="2033" y="4521"/>
                </a:lnTo>
                <a:close/>
                <a:moveTo>
                  <a:pt x="2032" y="4527"/>
                </a:moveTo>
                <a:cubicBezTo>
                  <a:pt x="2031" y="5185"/>
                  <a:pt x="2031" y="5185"/>
                  <a:pt x="2031" y="5185"/>
                </a:cubicBezTo>
                <a:cubicBezTo>
                  <a:pt x="1777" y="5038"/>
                  <a:pt x="1777" y="5038"/>
                  <a:pt x="1777" y="5038"/>
                </a:cubicBezTo>
                <a:cubicBezTo>
                  <a:pt x="1778" y="5034"/>
                  <a:pt x="1779" y="5031"/>
                  <a:pt x="1779" y="5027"/>
                </a:cubicBezTo>
                <a:cubicBezTo>
                  <a:pt x="1779" y="5010"/>
                  <a:pt x="1766" y="4995"/>
                  <a:pt x="1750" y="4992"/>
                </a:cubicBezTo>
                <a:cubicBezTo>
                  <a:pt x="1750" y="4408"/>
                  <a:pt x="1750" y="4408"/>
                  <a:pt x="1750" y="4408"/>
                </a:cubicBezTo>
                <a:cubicBezTo>
                  <a:pt x="1765" y="4406"/>
                  <a:pt x="1778" y="4397"/>
                  <a:pt x="1787" y="4385"/>
                </a:cubicBezTo>
                <a:lnTo>
                  <a:pt x="2032" y="4527"/>
                </a:lnTo>
                <a:close/>
                <a:moveTo>
                  <a:pt x="2025" y="5193"/>
                </a:moveTo>
                <a:cubicBezTo>
                  <a:pt x="1454" y="5526"/>
                  <a:pt x="1454" y="5526"/>
                  <a:pt x="1454" y="5526"/>
                </a:cubicBezTo>
                <a:cubicBezTo>
                  <a:pt x="1172" y="5363"/>
                  <a:pt x="1172" y="5363"/>
                  <a:pt x="1172" y="5363"/>
                </a:cubicBezTo>
                <a:cubicBezTo>
                  <a:pt x="1714" y="5048"/>
                  <a:pt x="1714" y="5048"/>
                  <a:pt x="1714" y="5048"/>
                </a:cubicBezTo>
                <a:cubicBezTo>
                  <a:pt x="1720" y="5057"/>
                  <a:pt x="1731" y="5063"/>
                  <a:pt x="1743" y="5063"/>
                </a:cubicBezTo>
                <a:cubicBezTo>
                  <a:pt x="1756" y="5063"/>
                  <a:pt x="1767" y="5057"/>
                  <a:pt x="1773" y="5047"/>
                </a:cubicBezTo>
                <a:lnTo>
                  <a:pt x="2025" y="5193"/>
                </a:lnTo>
                <a:close/>
                <a:moveTo>
                  <a:pt x="1453" y="6190"/>
                </a:moveTo>
                <a:cubicBezTo>
                  <a:pt x="1170" y="6026"/>
                  <a:pt x="1170" y="6026"/>
                  <a:pt x="1170" y="6026"/>
                </a:cubicBezTo>
                <a:cubicBezTo>
                  <a:pt x="1170" y="5368"/>
                  <a:pt x="1170" y="5368"/>
                  <a:pt x="1170" y="5368"/>
                </a:cubicBezTo>
                <a:cubicBezTo>
                  <a:pt x="1452" y="5530"/>
                  <a:pt x="1452" y="5530"/>
                  <a:pt x="1452" y="5530"/>
                </a:cubicBezTo>
                <a:lnTo>
                  <a:pt x="1453" y="6190"/>
                </a:lnTo>
                <a:close/>
                <a:moveTo>
                  <a:pt x="1167" y="5355"/>
                </a:moveTo>
                <a:cubicBezTo>
                  <a:pt x="1167" y="4749"/>
                  <a:pt x="1167" y="4749"/>
                  <a:pt x="1167" y="4749"/>
                </a:cubicBezTo>
                <a:cubicBezTo>
                  <a:pt x="1198" y="4748"/>
                  <a:pt x="1223" y="4723"/>
                  <a:pt x="1223" y="4691"/>
                </a:cubicBezTo>
                <a:cubicBezTo>
                  <a:pt x="1223" y="4681"/>
                  <a:pt x="1221" y="4672"/>
                  <a:pt x="1217" y="4664"/>
                </a:cubicBezTo>
                <a:cubicBezTo>
                  <a:pt x="1700" y="4386"/>
                  <a:pt x="1700" y="4386"/>
                  <a:pt x="1700" y="4386"/>
                </a:cubicBezTo>
                <a:cubicBezTo>
                  <a:pt x="1709" y="4398"/>
                  <a:pt x="1723" y="4407"/>
                  <a:pt x="1740" y="4408"/>
                </a:cubicBezTo>
                <a:cubicBezTo>
                  <a:pt x="1740" y="4992"/>
                  <a:pt x="1740" y="4992"/>
                  <a:pt x="1740" y="4992"/>
                </a:cubicBezTo>
                <a:cubicBezTo>
                  <a:pt x="1722" y="4994"/>
                  <a:pt x="1707" y="5009"/>
                  <a:pt x="1707" y="5027"/>
                </a:cubicBezTo>
                <a:cubicBezTo>
                  <a:pt x="1707" y="5032"/>
                  <a:pt x="1708" y="5036"/>
                  <a:pt x="1709" y="5039"/>
                </a:cubicBezTo>
                <a:lnTo>
                  <a:pt x="1167" y="5355"/>
                </a:lnTo>
                <a:close/>
                <a:moveTo>
                  <a:pt x="1165" y="4633"/>
                </a:moveTo>
                <a:cubicBezTo>
                  <a:pt x="1144" y="4633"/>
                  <a:pt x="1126" y="4644"/>
                  <a:pt x="1115" y="4661"/>
                </a:cubicBezTo>
                <a:cubicBezTo>
                  <a:pt x="878" y="4524"/>
                  <a:pt x="878" y="4524"/>
                  <a:pt x="878" y="4524"/>
                </a:cubicBezTo>
                <a:cubicBezTo>
                  <a:pt x="1449" y="4193"/>
                  <a:pt x="1449" y="4193"/>
                  <a:pt x="1449" y="4193"/>
                </a:cubicBezTo>
                <a:cubicBezTo>
                  <a:pt x="1694" y="4334"/>
                  <a:pt x="1694" y="4334"/>
                  <a:pt x="1694" y="4334"/>
                </a:cubicBezTo>
                <a:cubicBezTo>
                  <a:pt x="1691" y="4340"/>
                  <a:pt x="1690" y="4347"/>
                  <a:pt x="1690" y="4355"/>
                </a:cubicBezTo>
                <a:cubicBezTo>
                  <a:pt x="1690" y="4365"/>
                  <a:pt x="1692" y="4374"/>
                  <a:pt x="1697" y="4382"/>
                </a:cubicBezTo>
                <a:cubicBezTo>
                  <a:pt x="1214" y="4660"/>
                  <a:pt x="1214" y="4660"/>
                  <a:pt x="1214" y="4660"/>
                </a:cubicBezTo>
                <a:cubicBezTo>
                  <a:pt x="1204" y="4644"/>
                  <a:pt x="1186" y="4633"/>
                  <a:pt x="1165" y="4633"/>
                </a:cubicBezTo>
                <a:close/>
                <a:moveTo>
                  <a:pt x="1451" y="3517"/>
                </a:moveTo>
                <a:cubicBezTo>
                  <a:pt x="1172" y="3356"/>
                  <a:pt x="1172" y="3356"/>
                  <a:pt x="1172" y="3356"/>
                </a:cubicBezTo>
                <a:cubicBezTo>
                  <a:pt x="1452" y="3193"/>
                  <a:pt x="1452" y="3193"/>
                  <a:pt x="1452" y="3193"/>
                </a:cubicBezTo>
                <a:lnTo>
                  <a:pt x="1451" y="3517"/>
                </a:lnTo>
                <a:close/>
                <a:moveTo>
                  <a:pt x="1170" y="4021"/>
                </a:moveTo>
                <a:cubicBezTo>
                  <a:pt x="1169" y="3360"/>
                  <a:pt x="1169" y="3360"/>
                  <a:pt x="1169" y="3360"/>
                </a:cubicBezTo>
                <a:cubicBezTo>
                  <a:pt x="1451" y="3523"/>
                  <a:pt x="1451" y="3523"/>
                  <a:pt x="1451" y="3523"/>
                </a:cubicBezTo>
                <a:cubicBezTo>
                  <a:pt x="1449" y="4181"/>
                  <a:pt x="1449" y="4181"/>
                  <a:pt x="1449" y="4181"/>
                </a:cubicBezTo>
                <a:lnTo>
                  <a:pt x="1170" y="4021"/>
                </a:lnTo>
                <a:close/>
                <a:moveTo>
                  <a:pt x="1166" y="3348"/>
                </a:moveTo>
                <a:cubicBezTo>
                  <a:pt x="1166" y="3020"/>
                  <a:pt x="1166" y="3020"/>
                  <a:pt x="1166" y="3020"/>
                </a:cubicBezTo>
                <a:cubicBezTo>
                  <a:pt x="1447" y="3184"/>
                  <a:pt x="1447" y="3184"/>
                  <a:pt x="1447" y="3184"/>
                </a:cubicBezTo>
                <a:lnTo>
                  <a:pt x="1166" y="3348"/>
                </a:lnTo>
                <a:close/>
                <a:moveTo>
                  <a:pt x="1166" y="3014"/>
                </a:moveTo>
                <a:cubicBezTo>
                  <a:pt x="1166" y="2744"/>
                  <a:pt x="1166" y="2744"/>
                  <a:pt x="1166" y="2744"/>
                </a:cubicBezTo>
                <a:cubicBezTo>
                  <a:pt x="1197" y="2743"/>
                  <a:pt x="1222" y="2717"/>
                  <a:pt x="1222" y="2686"/>
                </a:cubicBezTo>
                <a:cubicBezTo>
                  <a:pt x="1222" y="2675"/>
                  <a:pt x="1220" y="2666"/>
                  <a:pt x="1215" y="2658"/>
                </a:cubicBezTo>
                <a:cubicBezTo>
                  <a:pt x="1739" y="2355"/>
                  <a:pt x="1739" y="2355"/>
                  <a:pt x="1739" y="2355"/>
                </a:cubicBezTo>
                <a:cubicBezTo>
                  <a:pt x="1739" y="3014"/>
                  <a:pt x="1739" y="3014"/>
                  <a:pt x="1739" y="3014"/>
                </a:cubicBezTo>
                <a:cubicBezTo>
                  <a:pt x="1452" y="3181"/>
                  <a:pt x="1452" y="3181"/>
                  <a:pt x="1452" y="3181"/>
                </a:cubicBezTo>
                <a:lnTo>
                  <a:pt x="1166" y="3014"/>
                </a:lnTo>
                <a:close/>
                <a:moveTo>
                  <a:pt x="1457" y="1183"/>
                </a:moveTo>
                <a:cubicBezTo>
                  <a:pt x="2026" y="1514"/>
                  <a:pt x="2026" y="1514"/>
                  <a:pt x="2026" y="1514"/>
                </a:cubicBezTo>
                <a:cubicBezTo>
                  <a:pt x="1741" y="1678"/>
                  <a:pt x="1741" y="1678"/>
                  <a:pt x="1741" y="1678"/>
                </a:cubicBezTo>
                <a:cubicBezTo>
                  <a:pt x="1741" y="2343"/>
                  <a:pt x="1741" y="2343"/>
                  <a:pt x="1741" y="2343"/>
                </a:cubicBezTo>
                <a:cubicBezTo>
                  <a:pt x="1169" y="2013"/>
                  <a:pt x="1169" y="2013"/>
                  <a:pt x="1169" y="2013"/>
                </a:cubicBezTo>
                <a:cubicBezTo>
                  <a:pt x="1169" y="1348"/>
                  <a:pt x="1169" y="1348"/>
                  <a:pt x="1169" y="1348"/>
                </a:cubicBezTo>
                <a:lnTo>
                  <a:pt x="1457" y="1183"/>
                </a:lnTo>
                <a:close/>
                <a:moveTo>
                  <a:pt x="2315" y="1347"/>
                </a:moveTo>
                <a:cubicBezTo>
                  <a:pt x="2031" y="1511"/>
                  <a:pt x="2031" y="1511"/>
                  <a:pt x="2031" y="1511"/>
                </a:cubicBezTo>
                <a:cubicBezTo>
                  <a:pt x="1462" y="1180"/>
                  <a:pt x="1462" y="1180"/>
                  <a:pt x="1462" y="1180"/>
                </a:cubicBezTo>
                <a:cubicBezTo>
                  <a:pt x="1744" y="1017"/>
                  <a:pt x="1744" y="1017"/>
                  <a:pt x="1744" y="1017"/>
                </a:cubicBezTo>
                <a:lnTo>
                  <a:pt x="2315" y="1347"/>
                </a:lnTo>
                <a:close/>
                <a:moveTo>
                  <a:pt x="2319" y="2012"/>
                </a:moveTo>
                <a:cubicBezTo>
                  <a:pt x="2036" y="2176"/>
                  <a:pt x="2036" y="2176"/>
                  <a:pt x="2036" y="2176"/>
                </a:cubicBezTo>
                <a:cubicBezTo>
                  <a:pt x="2034" y="1515"/>
                  <a:pt x="2034" y="1515"/>
                  <a:pt x="2034" y="1515"/>
                </a:cubicBezTo>
                <a:cubicBezTo>
                  <a:pt x="2318" y="1352"/>
                  <a:pt x="2318" y="1352"/>
                  <a:pt x="2318" y="1352"/>
                </a:cubicBezTo>
                <a:lnTo>
                  <a:pt x="2319" y="2012"/>
                </a:lnTo>
                <a:close/>
                <a:moveTo>
                  <a:pt x="2324" y="2020"/>
                </a:moveTo>
                <a:cubicBezTo>
                  <a:pt x="2854" y="2327"/>
                  <a:pt x="2854" y="2327"/>
                  <a:pt x="2854" y="2327"/>
                </a:cubicBezTo>
                <a:cubicBezTo>
                  <a:pt x="2851" y="2333"/>
                  <a:pt x="2849" y="2340"/>
                  <a:pt x="2849" y="2348"/>
                </a:cubicBezTo>
                <a:cubicBezTo>
                  <a:pt x="2849" y="2357"/>
                  <a:pt x="2851" y="2366"/>
                  <a:pt x="2856" y="2373"/>
                </a:cubicBezTo>
                <a:cubicBezTo>
                  <a:pt x="2615" y="2513"/>
                  <a:pt x="2615" y="2513"/>
                  <a:pt x="2615" y="2513"/>
                </a:cubicBezTo>
                <a:cubicBezTo>
                  <a:pt x="2040" y="2185"/>
                  <a:pt x="2040" y="2185"/>
                  <a:pt x="2040" y="2185"/>
                </a:cubicBezTo>
                <a:lnTo>
                  <a:pt x="2324" y="2020"/>
                </a:lnTo>
                <a:close/>
                <a:moveTo>
                  <a:pt x="2613" y="1511"/>
                </a:moveTo>
                <a:cubicBezTo>
                  <a:pt x="2330" y="1347"/>
                  <a:pt x="2330" y="1347"/>
                  <a:pt x="2330" y="1347"/>
                </a:cubicBezTo>
                <a:cubicBezTo>
                  <a:pt x="2611" y="1186"/>
                  <a:pt x="2611" y="1186"/>
                  <a:pt x="2611" y="1186"/>
                </a:cubicBezTo>
                <a:lnTo>
                  <a:pt x="2613" y="1511"/>
                </a:lnTo>
                <a:close/>
                <a:moveTo>
                  <a:pt x="2615" y="1847"/>
                </a:moveTo>
                <a:cubicBezTo>
                  <a:pt x="2616" y="1848"/>
                  <a:pt x="2616" y="1848"/>
                  <a:pt x="2616" y="1848"/>
                </a:cubicBezTo>
                <a:cubicBezTo>
                  <a:pt x="2900" y="2013"/>
                  <a:pt x="2900" y="2013"/>
                  <a:pt x="2900" y="2013"/>
                </a:cubicBezTo>
                <a:cubicBezTo>
                  <a:pt x="2901" y="2295"/>
                  <a:pt x="2901" y="2295"/>
                  <a:pt x="2901" y="2295"/>
                </a:cubicBezTo>
                <a:cubicBezTo>
                  <a:pt x="2883" y="2295"/>
                  <a:pt x="2868" y="2304"/>
                  <a:pt x="2858" y="2318"/>
                </a:cubicBezTo>
                <a:cubicBezTo>
                  <a:pt x="2329" y="2012"/>
                  <a:pt x="2329" y="2012"/>
                  <a:pt x="2329" y="2012"/>
                </a:cubicBezTo>
                <a:cubicBezTo>
                  <a:pt x="2328" y="1352"/>
                  <a:pt x="2328" y="1352"/>
                  <a:pt x="2328" y="1352"/>
                </a:cubicBezTo>
                <a:cubicBezTo>
                  <a:pt x="2613" y="1516"/>
                  <a:pt x="2613" y="1516"/>
                  <a:pt x="2613" y="1516"/>
                </a:cubicBezTo>
                <a:lnTo>
                  <a:pt x="2615" y="1847"/>
                </a:lnTo>
                <a:close/>
                <a:moveTo>
                  <a:pt x="2846" y="1680"/>
                </a:moveTo>
                <a:cubicBezTo>
                  <a:pt x="2846" y="1711"/>
                  <a:pt x="2870" y="1736"/>
                  <a:pt x="2900" y="1738"/>
                </a:cubicBezTo>
                <a:cubicBezTo>
                  <a:pt x="2900" y="2007"/>
                  <a:pt x="2900" y="2007"/>
                  <a:pt x="2900" y="2007"/>
                </a:cubicBezTo>
                <a:cubicBezTo>
                  <a:pt x="2620" y="1844"/>
                  <a:pt x="2620" y="1844"/>
                  <a:pt x="2620" y="1844"/>
                </a:cubicBezTo>
                <a:cubicBezTo>
                  <a:pt x="2618" y="1519"/>
                  <a:pt x="2618" y="1519"/>
                  <a:pt x="2618" y="1519"/>
                </a:cubicBezTo>
                <a:cubicBezTo>
                  <a:pt x="2852" y="1654"/>
                  <a:pt x="2852" y="1654"/>
                  <a:pt x="2852" y="1654"/>
                </a:cubicBezTo>
                <a:cubicBezTo>
                  <a:pt x="2848" y="1662"/>
                  <a:pt x="2846" y="1671"/>
                  <a:pt x="2846" y="1680"/>
                </a:cubicBezTo>
                <a:close/>
                <a:moveTo>
                  <a:pt x="3475" y="1347"/>
                </a:moveTo>
                <a:cubicBezTo>
                  <a:pt x="2953" y="1649"/>
                  <a:pt x="2953" y="1649"/>
                  <a:pt x="2953" y="1649"/>
                </a:cubicBezTo>
                <a:cubicBezTo>
                  <a:pt x="2942" y="1633"/>
                  <a:pt x="2924" y="1622"/>
                  <a:pt x="2904" y="1622"/>
                </a:cubicBezTo>
                <a:cubicBezTo>
                  <a:pt x="2883" y="1622"/>
                  <a:pt x="2865" y="1633"/>
                  <a:pt x="2854" y="1650"/>
                </a:cubicBezTo>
                <a:cubicBezTo>
                  <a:pt x="2618" y="1513"/>
                  <a:pt x="2618" y="1513"/>
                  <a:pt x="2618" y="1513"/>
                </a:cubicBezTo>
                <a:cubicBezTo>
                  <a:pt x="2616" y="1183"/>
                  <a:pt x="2616" y="1183"/>
                  <a:pt x="2616" y="1183"/>
                </a:cubicBezTo>
                <a:cubicBezTo>
                  <a:pt x="2876" y="1033"/>
                  <a:pt x="2876" y="1033"/>
                  <a:pt x="2876" y="1033"/>
                </a:cubicBezTo>
                <a:cubicBezTo>
                  <a:pt x="2882" y="1042"/>
                  <a:pt x="2892" y="1048"/>
                  <a:pt x="2904" y="1048"/>
                </a:cubicBezTo>
                <a:cubicBezTo>
                  <a:pt x="2915" y="1048"/>
                  <a:pt x="2925" y="1042"/>
                  <a:pt x="2932" y="1034"/>
                </a:cubicBezTo>
                <a:lnTo>
                  <a:pt x="3475" y="1347"/>
                </a:lnTo>
                <a:close/>
                <a:moveTo>
                  <a:pt x="3479" y="2012"/>
                </a:moveTo>
                <a:cubicBezTo>
                  <a:pt x="3193" y="2177"/>
                  <a:pt x="3193" y="2177"/>
                  <a:pt x="3193" y="2177"/>
                </a:cubicBezTo>
                <a:cubicBezTo>
                  <a:pt x="2905" y="2010"/>
                  <a:pt x="2905" y="2010"/>
                  <a:pt x="2905" y="2010"/>
                </a:cubicBezTo>
                <a:cubicBezTo>
                  <a:pt x="2905" y="1738"/>
                  <a:pt x="2905" y="1738"/>
                  <a:pt x="2905" y="1738"/>
                </a:cubicBezTo>
                <a:cubicBezTo>
                  <a:pt x="2937" y="1738"/>
                  <a:pt x="2962" y="1712"/>
                  <a:pt x="2962" y="1680"/>
                </a:cubicBezTo>
                <a:cubicBezTo>
                  <a:pt x="2962" y="1670"/>
                  <a:pt x="2960" y="1661"/>
                  <a:pt x="2955" y="1653"/>
                </a:cubicBezTo>
                <a:cubicBezTo>
                  <a:pt x="3478" y="1351"/>
                  <a:pt x="3478" y="1351"/>
                  <a:pt x="3478" y="1351"/>
                </a:cubicBezTo>
                <a:lnTo>
                  <a:pt x="3479" y="2012"/>
                </a:lnTo>
                <a:close/>
                <a:moveTo>
                  <a:pt x="3484" y="2020"/>
                </a:moveTo>
                <a:cubicBezTo>
                  <a:pt x="3768" y="2183"/>
                  <a:pt x="3768" y="2183"/>
                  <a:pt x="3768" y="2183"/>
                </a:cubicBezTo>
                <a:cubicBezTo>
                  <a:pt x="3769" y="2516"/>
                  <a:pt x="3769" y="2516"/>
                  <a:pt x="3769" y="2516"/>
                </a:cubicBezTo>
                <a:cubicBezTo>
                  <a:pt x="3483" y="2681"/>
                  <a:pt x="3483" y="2681"/>
                  <a:pt x="3483" y="2681"/>
                </a:cubicBezTo>
                <a:cubicBezTo>
                  <a:pt x="3197" y="2516"/>
                  <a:pt x="3197" y="2516"/>
                  <a:pt x="3197" y="2516"/>
                </a:cubicBezTo>
                <a:cubicBezTo>
                  <a:pt x="3487" y="2348"/>
                  <a:pt x="3487" y="2348"/>
                  <a:pt x="3487" y="2348"/>
                </a:cubicBezTo>
                <a:cubicBezTo>
                  <a:pt x="3483" y="2345"/>
                  <a:pt x="3483" y="2345"/>
                  <a:pt x="3483" y="2345"/>
                </a:cubicBezTo>
                <a:cubicBezTo>
                  <a:pt x="3203" y="2183"/>
                  <a:pt x="3203" y="2183"/>
                  <a:pt x="3203" y="2183"/>
                </a:cubicBezTo>
                <a:lnTo>
                  <a:pt x="3484" y="2020"/>
                </a:lnTo>
                <a:close/>
                <a:moveTo>
                  <a:pt x="3488" y="1352"/>
                </a:moveTo>
                <a:cubicBezTo>
                  <a:pt x="3767" y="1513"/>
                  <a:pt x="3767" y="1513"/>
                  <a:pt x="3767" y="1513"/>
                </a:cubicBezTo>
                <a:cubicBezTo>
                  <a:pt x="3768" y="2172"/>
                  <a:pt x="3768" y="2172"/>
                  <a:pt x="3768" y="2172"/>
                </a:cubicBezTo>
                <a:cubicBezTo>
                  <a:pt x="3489" y="2012"/>
                  <a:pt x="3489" y="2012"/>
                  <a:pt x="3489" y="2012"/>
                </a:cubicBezTo>
                <a:lnTo>
                  <a:pt x="3488" y="1352"/>
                </a:lnTo>
                <a:close/>
                <a:moveTo>
                  <a:pt x="4063" y="1017"/>
                </a:moveTo>
                <a:cubicBezTo>
                  <a:pt x="4346" y="1179"/>
                  <a:pt x="4346" y="1179"/>
                  <a:pt x="4346" y="1179"/>
                </a:cubicBezTo>
                <a:cubicBezTo>
                  <a:pt x="3769" y="1509"/>
                  <a:pt x="3769" y="1509"/>
                  <a:pt x="3769" y="1509"/>
                </a:cubicBezTo>
                <a:cubicBezTo>
                  <a:pt x="3491" y="1348"/>
                  <a:pt x="3491" y="1348"/>
                  <a:pt x="3491" y="1348"/>
                </a:cubicBezTo>
                <a:lnTo>
                  <a:pt x="4063" y="1017"/>
                </a:lnTo>
                <a:close/>
                <a:moveTo>
                  <a:pt x="5213" y="342"/>
                </a:moveTo>
                <a:cubicBezTo>
                  <a:pt x="4639" y="673"/>
                  <a:pt x="4639" y="673"/>
                  <a:pt x="4639" y="673"/>
                </a:cubicBezTo>
                <a:cubicBezTo>
                  <a:pt x="4639" y="992"/>
                  <a:pt x="4639" y="992"/>
                  <a:pt x="4639" y="992"/>
                </a:cubicBezTo>
                <a:cubicBezTo>
                  <a:pt x="4356" y="1173"/>
                  <a:pt x="4356" y="1173"/>
                  <a:pt x="4356" y="1173"/>
                </a:cubicBezTo>
                <a:cubicBezTo>
                  <a:pt x="4067" y="1008"/>
                  <a:pt x="4067" y="1008"/>
                  <a:pt x="4067" y="1008"/>
                </a:cubicBezTo>
                <a:cubicBezTo>
                  <a:pt x="4067" y="343"/>
                  <a:pt x="4067" y="343"/>
                  <a:pt x="4067" y="343"/>
                </a:cubicBezTo>
                <a:cubicBezTo>
                  <a:pt x="4642" y="11"/>
                  <a:pt x="4642" y="11"/>
                  <a:pt x="4642" y="11"/>
                </a:cubicBezTo>
                <a:lnTo>
                  <a:pt x="5213" y="342"/>
                </a:lnTo>
                <a:close/>
                <a:moveTo>
                  <a:pt x="5217" y="623"/>
                </a:moveTo>
                <a:cubicBezTo>
                  <a:pt x="4644" y="989"/>
                  <a:pt x="4644" y="989"/>
                  <a:pt x="4644" y="989"/>
                </a:cubicBezTo>
                <a:cubicBezTo>
                  <a:pt x="4644" y="676"/>
                  <a:pt x="4644" y="676"/>
                  <a:pt x="4644" y="676"/>
                </a:cubicBezTo>
                <a:cubicBezTo>
                  <a:pt x="5217" y="345"/>
                  <a:pt x="5217" y="345"/>
                  <a:pt x="5217" y="345"/>
                </a:cubicBezTo>
                <a:lnTo>
                  <a:pt x="5217" y="623"/>
                </a:lnTo>
                <a:close/>
                <a:moveTo>
                  <a:pt x="5218" y="976"/>
                </a:moveTo>
                <a:cubicBezTo>
                  <a:pt x="5200" y="978"/>
                  <a:pt x="5187" y="993"/>
                  <a:pt x="5187" y="1011"/>
                </a:cubicBezTo>
                <a:cubicBezTo>
                  <a:pt x="5187" y="1015"/>
                  <a:pt x="5188" y="1019"/>
                  <a:pt x="5189" y="1023"/>
                </a:cubicBezTo>
                <a:cubicBezTo>
                  <a:pt x="4644" y="1337"/>
                  <a:pt x="4644" y="1337"/>
                  <a:pt x="4644" y="1337"/>
                </a:cubicBezTo>
                <a:cubicBezTo>
                  <a:pt x="4644" y="995"/>
                  <a:pt x="4644" y="995"/>
                  <a:pt x="4644" y="995"/>
                </a:cubicBezTo>
                <a:cubicBezTo>
                  <a:pt x="5217" y="629"/>
                  <a:pt x="5217" y="629"/>
                  <a:pt x="5217" y="629"/>
                </a:cubicBezTo>
                <a:lnTo>
                  <a:pt x="5218" y="976"/>
                </a:lnTo>
                <a:close/>
                <a:moveTo>
                  <a:pt x="5223" y="1047"/>
                </a:moveTo>
                <a:cubicBezTo>
                  <a:pt x="5235" y="1047"/>
                  <a:pt x="5246" y="1041"/>
                  <a:pt x="5252" y="1032"/>
                </a:cubicBezTo>
                <a:cubicBezTo>
                  <a:pt x="5511" y="1181"/>
                  <a:pt x="5511" y="1181"/>
                  <a:pt x="5511" y="1181"/>
                </a:cubicBezTo>
                <a:cubicBezTo>
                  <a:pt x="5509" y="1509"/>
                  <a:pt x="5509" y="1509"/>
                  <a:pt x="5509" y="1509"/>
                </a:cubicBezTo>
                <a:cubicBezTo>
                  <a:pt x="5222" y="1675"/>
                  <a:pt x="5222" y="1675"/>
                  <a:pt x="5222" y="1675"/>
                </a:cubicBezTo>
                <a:cubicBezTo>
                  <a:pt x="4648" y="1346"/>
                  <a:pt x="4648" y="1346"/>
                  <a:pt x="4648" y="1346"/>
                </a:cubicBezTo>
                <a:cubicBezTo>
                  <a:pt x="5193" y="1032"/>
                  <a:pt x="5193" y="1032"/>
                  <a:pt x="5193" y="1032"/>
                </a:cubicBezTo>
                <a:cubicBezTo>
                  <a:pt x="5200" y="1041"/>
                  <a:pt x="5211" y="1047"/>
                  <a:pt x="5223" y="1047"/>
                </a:cubicBezTo>
                <a:close/>
                <a:moveTo>
                  <a:pt x="5227" y="346"/>
                </a:moveTo>
                <a:cubicBezTo>
                  <a:pt x="5751" y="649"/>
                  <a:pt x="5751" y="649"/>
                  <a:pt x="5751" y="649"/>
                </a:cubicBezTo>
                <a:cubicBezTo>
                  <a:pt x="5747" y="657"/>
                  <a:pt x="5744" y="667"/>
                  <a:pt x="5744" y="677"/>
                </a:cubicBezTo>
                <a:cubicBezTo>
                  <a:pt x="5744" y="707"/>
                  <a:pt x="5768" y="732"/>
                  <a:pt x="5798" y="735"/>
                </a:cubicBezTo>
                <a:cubicBezTo>
                  <a:pt x="5799" y="1008"/>
                  <a:pt x="5799" y="1008"/>
                  <a:pt x="5799" y="1008"/>
                </a:cubicBezTo>
                <a:cubicBezTo>
                  <a:pt x="5516" y="1173"/>
                  <a:pt x="5516" y="1173"/>
                  <a:pt x="5516" y="1173"/>
                </a:cubicBezTo>
                <a:cubicBezTo>
                  <a:pt x="5257" y="1023"/>
                  <a:pt x="5257" y="1023"/>
                  <a:pt x="5257" y="1023"/>
                </a:cubicBezTo>
                <a:cubicBezTo>
                  <a:pt x="5258" y="1019"/>
                  <a:pt x="5259" y="1015"/>
                  <a:pt x="5259" y="1011"/>
                </a:cubicBezTo>
                <a:cubicBezTo>
                  <a:pt x="5259" y="993"/>
                  <a:pt x="5245" y="978"/>
                  <a:pt x="5228" y="976"/>
                </a:cubicBezTo>
                <a:lnTo>
                  <a:pt x="5227" y="346"/>
                </a:lnTo>
                <a:close/>
                <a:moveTo>
                  <a:pt x="6373" y="342"/>
                </a:moveTo>
                <a:cubicBezTo>
                  <a:pt x="6093" y="504"/>
                  <a:pt x="6093" y="504"/>
                  <a:pt x="6093" y="504"/>
                </a:cubicBezTo>
                <a:cubicBezTo>
                  <a:pt x="6093" y="184"/>
                  <a:pt x="6093" y="184"/>
                  <a:pt x="6093" y="184"/>
                </a:cubicBezTo>
                <a:cubicBezTo>
                  <a:pt x="6088" y="184"/>
                  <a:pt x="6088" y="184"/>
                  <a:pt x="6088" y="184"/>
                </a:cubicBezTo>
                <a:cubicBezTo>
                  <a:pt x="6088" y="507"/>
                  <a:pt x="6088" y="507"/>
                  <a:pt x="6088" y="507"/>
                </a:cubicBezTo>
                <a:cubicBezTo>
                  <a:pt x="5850" y="644"/>
                  <a:pt x="5850" y="644"/>
                  <a:pt x="5850" y="644"/>
                </a:cubicBezTo>
                <a:cubicBezTo>
                  <a:pt x="5840" y="628"/>
                  <a:pt x="5822" y="618"/>
                  <a:pt x="5802" y="618"/>
                </a:cubicBezTo>
                <a:cubicBezTo>
                  <a:pt x="5782" y="618"/>
                  <a:pt x="5764" y="629"/>
                  <a:pt x="5754" y="645"/>
                </a:cubicBezTo>
                <a:cubicBezTo>
                  <a:pt x="5230" y="342"/>
                  <a:pt x="5230" y="342"/>
                  <a:pt x="5230" y="342"/>
                </a:cubicBezTo>
                <a:cubicBezTo>
                  <a:pt x="5802" y="12"/>
                  <a:pt x="5802" y="12"/>
                  <a:pt x="5802" y="12"/>
                </a:cubicBezTo>
                <a:lnTo>
                  <a:pt x="6373" y="342"/>
                </a:lnTo>
                <a:close/>
                <a:moveTo>
                  <a:pt x="6376" y="1007"/>
                </a:moveTo>
                <a:cubicBezTo>
                  <a:pt x="5804" y="1337"/>
                  <a:pt x="5804" y="1337"/>
                  <a:pt x="5804" y="1337"/>
                </a:cubicBezTo>
                <a:cubicBezTo>
                  <a:pt x="5804" y="1011"/>
                  <a:pt x="5804" y="1011"/>
                  <a:pt x="5804" y="1011"/>
                </a:cubicBezTo>
                <a:cubicBezTo>
                  <a:pt x="6093" y="843"/>
                  <a:pt x="6093" y="843"/>
                  <a:pt x="6093" y="843"/>
                </a:cubicBezTo>
                <a:cubicBezTo>
                  <a:pt x="6093" y="509"/>
                  <a:pt x="6093" y="509"/>
                  <a:pt x="6093" y="509"/>
                </a:cubicBezTo>
                <a:cubicBezTo>
                  <a:pt x="6376" y="346"/>
                  <a:pt x="6376" y="346"/>
                  <a:pt x="6376" y="346"/>
                </a:cubicBezTo>
                <a:lnTo>
                  <a:pt x="6376" y="1007"/>
                </a:lnTo>
                <a:close/>
                <a:moveTo>
                  <a:pt x="6381" y="1016"/>
                </a:moveTo>
                <a:cubicBezTo>
                  <a:pt x="6671" y="1183"/>
                  <a:pt x="6671" y="1183"/>
                  <a:pt x="6671" y="1183"/>
                </a:cubicBezTo>
                <a:cubicBezTo>
                  <a:pt x="6672" y="1508"/>
                  <a:pt x="6672" y="1508"/>
                  <a:pt x="6672" y="1508"/>
                </a:cubicBezTo>
                <a:cubicBezTo>
                  <a:pt x="6381" y="1675"/>
                  <a:pt x="6381" y="1675"/>
                  <a:pt x="6381" y="1675"/>
                </a:cubicBezTo>
                <a:cubicBezTo>
                  <a:pt x="5810" y="1345"/>
                  <a:pt x="5810" y="1345"/>
                  <a:pt x="5810" y="1345"/>
                </a:cubicBezTo>
                <a:lnTo>
                  <a:pt x="6381" y="1016"/>
                </a:lnTo>
                <a:close/>
                <a:moveTo>
                  <a:pt x="6386" y="347"/>
                </a:moveTo>
                <a:cubicBezTo>
                  <a:pt x="6669" y="510"/>
                  <a:pt x="6669" y="510"/>
                  <a:pt x="6669" y="510"/>
                </a:cubicBezTo>
                <a:cubicBezTo>
                  <a:pt x="6671" y="1171"/>
                  <a:pt x="6671" y="1171"/>
                  <a:pt x="6671" y="1171"/>
                </a:cubicBezTo>
                <a:cubicBezTo>
                  <a:pt x="6386" y="1007"/>
                  <a:pt x="6386" y="1007"/>
                  <a:pt x="6386" y="1007"/>
                </a:cubicBezTo>
                <a:lnTo>
                  <a:pt x="6386" y="347"/>
                </a:lnTo>
                <a:close/>
                <a:moveTo>
                  <a:pt x="7506" y="340"/>
                </a:moveTo>
                <a:cubicBezTo>
                  <a:pt x="7506" y="345"/>
                  <a:pt x="7507" y="351"/>
                  <a:pt x="7509" y="355"/>
                </a:cubicBezTo>
                <a:cubicBezTo>
                  <a:pt x="6960" y="672"/>
                  <a:pt x="6960" y="672"/>
                  <a:pt x="6960" y="672"/>
                </a:cubicBezTo>
                <a:cubicBezTo>
                  <a:pt x="6389" y="342"/>
                  <a:pt x="6389" y="342"/>
                  <a:pt x="6389" y="342"/>
                </a:cubicBezTo>
                <a:cubicBezTo>
                  <a:pt x="6961" y="12"/>
                  <a:pt x="6961" y="12"/>
                  <a:pt x="6961" y="12"/>
                </a:cubicBezTo>
                <a:cubicBezTo>
                  <a:pt x="7508" y="328"/>
                  <a:pt x="7508" y="328"/>
                  <a:pt x="7508" y="328"/>
                </a:cubicBezTo>
                <a:cubicBezTo>
                  <a:pt x="7507" y="332"/>
                  <a:pt x="7506" y="336"/>
                  <a:pt x="7506" y="340"/>
                </a:cubicBezTo>
                <a:close/>
                <a:moveTo>
                  <a:pt x="7537" y="1006"/>
                </a:moveTo>
                <a:cubicBezTo>
                  <a:pt x="7003" y="1314"/>
                  <a:pt x="7003" y="1314"/>
                  <a:pt x="7003" y="1314"/>
                </a:cubicBezTo>
                <a:cubicBezTo>
                  <a:pt x="6993" y="1302"/>
                  <a:pt x="6979" y="1294"/>
                  <a:pt x="6963" y="1293"/>
                </a:cubicBezTo>
                <a:cubicBezTo>
                  <a:pt x="6963" y="676"/>
                  <a:pt x="6963" y="676"/>
                  <a:pt x="6963" y="676"/>
                </a:cubicBezTo>
                <a:cubicBezTo>
                  <a:pt x="7512" y="360"/>
                  <a:pt x="7512" y="360"/>
                  <a:pt x="7512" y="360"/>
                </a:cubicBezTo>
                <a:cubicBezTo>
                  <a:pt x="7517" y="368"/>
                  <a:pt x="7526" y="373"/>
                  <a:pt x="7536" y="375"/>
                </a:cubicBezTo>
                <a:lnTo>
                  <a:pt x="7537" y="1006"/>
                </a:lnTo>
                <a:close/>
                <a:moveTo>
                  <a:pt x="8113" y="1345"/>
                </a:moveTo>
                <a:cubicBezTo>
                  <a:pt x="7589" y="1647"/>
                  <a:pt x="7589" y="1647"/>
                  <a:pt x="7589" y="1647"/>
                </a:cubicBezTo>
                <a:cubicBezTo>
                  <a:pt x="7578" y="1631"/>
                  <a:pt x="7560" y="1620"/>
                  <a:pt x="7540" y="1620"/>
                </a:cubicBezTo>
                <a:cubicBezTo>
                  <a:pt x="7519" y="1620"/>
                  <a:pt x="7501" y="1631"/>
                  <a:pt x="7491" y="1647"/>
                </a:cubicBezTo>
                <a:cubicBezTo>
                  <a:pt x="7253" y="1510"/>
                  <a:pt x="7253" y="1510"/>
                  <a:pt x="7253" y="1510"/>
                </a:cubicBezTo>
                <a:cubicBezTo>
                  <a:pt x="7252" y="1507"/>
                  <a:pt x="7252" y="1507"/>
                  <a:pt x="7252" y="1507"/>
                </a:cubicBezTo>
                <a:cubicBezTo>
                  <a:pt x="7250" y="1508"/>
                  <a:pt x="7250" y="1508"/>
                  <a:pt x="7250" y="1508"/>
                </a:cubicBezTo>
                <a:cubicBezTo>
                  <a:pt x="7008" y="1369"/>
                  <a:pt x="7008" y="1369"/>
                  <a:pt x="7008" y="1369"/>
                </a:cubicBezTo>
                <a:cubicBezTo>
                  <a:pt x="7011" y="1362"/>
                  <a:pt x="7013" y="1354"/>
                  <a:pt x="7013" y="1346"/>
                </a:cubicBezTo>
                <a:cubicBezTo>
                  <a:pt x="7013" y="1337"/>
                  <a:pt x="7011" y="1329"/>
                  <a:pt x="7008" y="1322"/>
                </a:cubicBezTo>
                <a:cubicBezTo>
                  <a:pt x="7542" y="1015"/>
                  <a:pt x="7542" y="1015"/>
                  <a:pt x="7542" y="1015"/>
                </a:cubicBezTo>
                <a:lnTo>
                  <a:pt x="8113" y="1345"/>
                </a:lnTo>
                <a:close/>
                <a:moveTo>
                  <a:pt x="8118" y="1337"/>
                </a:moveTo>
                <a:cubicBezTo>
                  <a:pt x="7546" y="1006"/>
                  <a:pt x="7546" y="1006"/>
                  <a:pt x="7546" y="1006"/>
                </a:cubicBezTo>
                <a:cubicBezTo>
                  <a:pt x="7546" y="375"/>
                  <a:pt x="7546" y="375"/>
                  <a:pt x="7546" y="375"/>
                </a:cubicBezTo>
                <a:cubicBezTo>
                  <a:pt x="7556" y="374"/>
                  <a:pt x="7565" y="369"/>
                  <a:pt x="7570" y="361"/>
                </a:cubicBezTo>
                <a:cubicBezTo>
                  <a:pt x="8117" y="676"/>
                  <a:pt x="8117" y="676"/>
                  <a:pt x="8117" y="676"/>
                </a:cubicBezTo>
                <a:lnTo>
                  <a:pt x="8118" y="1337"/>
                </a:lnTo>
                <a:close/>
                <a:moveTo>
                  <a:pt x="8693" y="2349"/>
                </a:moveTo>
                <a:cubicBezTo>
                  <a:pt x="8120" y="2680"/>
                  <a:pt x="8120" y="2680"/>
                  <a:pt x="8120" y="2680"/>
                </a:cubicBezTo>
                <a:cubicBezTo>
                  <a:pt x="7836" y="2516"/>
                  <a:pt x="7836" y="2516"/>
                  <a:pt x="7836" y="2516"/>
                </a:cubicBezTo>
                <a:cubicBezTo>
                  <a:pt x="7836" y="2512"/>
                  <a:pt x="7836" y="2512"/>
                  <a:pt x="7836" y="2512"/>
                </a:cubicBezTo>
                <a:cubicBezTo>
                  <a:pt x="7833" y="2514"/>
                  <a:pt x="7833" y="2514"/>
                  <a:pt x="7833" y="2514"/>
                </a:cubicBezTo>
                <a:cubicBezTo>
                  <a:pt x="7574" y="2364"/>
                  <a:pt x="7574" y="2364"/>
                  <a:pt x="7574" y="2364"/>
                </a:cubicBezTo>
                <a:cubicBezTo>
                  <a:pt x="7576" y="2359"/>
                  <a:pt x="7577" y="2354"/>
                  <a:pt x="7577" y="2349"/>
                </a:cubicBezTo>
                <a:cubicBezTo>
                  <a:pt x="7577" y="2344"/>
                  <a:pt x="7576" y="2339"/>
                  <a:pt x="7575" y="2335"/>
                </a:cubicBezTo>
                <a:cubicBezTo>
                  <a:pt x="8120" y="2020"/>
                  <a:pt x="8120" y="2020"/>
                  <a:pt x="8120" y="2020"/>
                </a:cubicBezTo>
                <a:lnTo>
                  <a:pt x="8693" y="2349"/>
                </a:lnTo>
                <a:close/>
                <a:moveTo>
                  <a:pt x="8698" y="1680"/>
                </a:moveTo>
                <a:cubicBezTo>
                  <a:pt x="8697" y="2340"/>
                  <a:pt x="8697" y="2340"/>
                  <a:pt x="8697" y="2340"/>
                </a:cubicBezTo>
                <a:cubicBezTo>
                  <a:pt x="8125" y="2011"/>
                  <a:pt x="8125" y="2011"/>
                  <a:pt x="8125" y="2011"/>
                </a:cubicBezTo>
                <a:cubicBezTo>
                  <a:pt x="8126" y="1349"/>
                  <a:pt x="8126" y="1349"/>
                  <a:pt x="8126" y="1349"/>
                </a:cubicBezTo>
                <a:lnTo>
                  <a:pt x="8698" y="1680"/>
                </a:lnTo>
                <a:close/>
                <a:moveTo>
                  <a:pt x="8981" y="3186"/>
                </a:moveTo>
                <a:cubicBezTo>
                  <a:pt x="8411" y="3517"/>
                  <a:pt x="8411" y="3517"/>
                  <a:pt x="8411" y="3517"/>
                </a:cubicBezTo>
                <a:cubicBezTo>
                  <a:pt x="8167" y="3376"/>
                  <a:pt x="8167" y="3376"/>
                  <a:pt x="8167" y="3376"/>
                </a:cubicBezTo>
                <a:cubicBezTo>
                  <a:pt x="8171" y="3369"/>
                  <a:pt x="8173" y="3361"/>
                  <a:pt x="8173" y="3353"/>
                </a:cubicBezTo>
                <a:cubicBezTo>
                  <a:pt x="8173" y="3345"/>
                  <a:pt x="8171" y="3337"/>
                  <a:pt x="8168" y="3331"/>
                </a:cubicBezTo>
                <a:cubicBezTo>
                  <a:pt x="8700" y="3024"/>
                  <a:pt x="8700" y="3024"/>
                  <a:pt x="8700" y="3024"/>
                </a:cubicBezTo>
                <a:lnTo>
                  <a:pt x="8981" y="3186"/>
                </a:lnTo>
                <a:close/>
                <a:moveTo>
                  <a:pt x="8987" y="3178"/>
                </a:moveTo>
                <a:cubicBezTo>
                  <a:pt x="8705" y="3015"/>
                  <a:pt x="8705" y="3015"/>
                  <a:pt x="8705" y="3015"/>
                </a:cubicBezTo>
                <a:cubicBezTo>
                  <a:pt x="8706" y="2355"/>
                  <a:pt x="8706" y="2355"/>
                  <a:pt x="8706" y="2355"/>
                </a:cubicBezTo>
                <a:cubicBezTo>
                  <a:pt x="8987" y="2516"/>
                  <a:pt x="8987" y="2516"/>
                  <a:pt x="8987" y="2516"/>
                </a:cubicBezTo>
                <a:lnTo>
                  <a:pt x="8987" y="3178"/>
                </a:lnTo>
                <a:close/>
                <a:moveTo>
                  <a:pt x="9277" y="2683"/>
                </a:moveTo>
                <a:cubicBezTo>
                  <a:pt x="9276" y="3345"/>
                  <a:pt x="9276" y="3345"/>
                  <a:pt x="9276" y="3345"/>
                </a:cubicBezTo>
                <a:cubicBezTo>
                  <a:pt x="8992" y="3181"/>
                  <a:pt x="8992" y="3181"/>
                  <a:pt x="8992" y="3181"/>
                </a:cubicBezTo>
                <a:cubicBezTo>
                  <a:pt x="8992" y="2519"/>
                  <a:pt x="8992" y="2519"/>
                  <a:pt x="8992" y="2519"/>
                </a:cubicBezTo>
                <a:lnTo>
                  <a:pt x="9277" y="2683"/>
                </a:lnTo>
                <a:close/>
                <a:moveTo>
                  <a:pt x="9280" y="4687"/>
                </a:moveTo>
                <a:cubicBezTo>
                  <a:pt x="8733" y="4372"/>
                  <a:pt x="8733" y="4372"/>
                  <a:pt x="8733" y="4372"/>
                </a:cubicBezTo>
                <a:cubicBezTo>
                  <a:pt x="8735" y="4367"/>
                  <a:pt x="8737" y="4362"/>
                  <a:pt x="8737" y="4356"/>
                </a:cubicBezTo>
                <a:cubicBezTo>
                  <a:pt x="8737" y="4351"/>
                  <a:pt x="8736" y="4346"/>
                  <a:pt x="8734" y="4342"/>
                </a:cubicBezTo>
                <a:cubicBezTo>
                  <a:pt x="9285" y="4024"/>
                  <a:pt x="9285" y="4024"/>
                  <a:pt x="9285" y="4024"/>
                </a:cubicBezTo>
                <a:cubicBezTo>
                  <a:pt x="9285" y="3358"/>
                  <a:pt x="9285" y="3358"/>
                  <a:pt x="9285" y="3358"/>
                </a:cubicBezTo>
                <a:cubicBezTo>
                  <a:pt x="9856" y="3688"/>
                  <a:pt x="9856" y="3688"/>
                  <a:pt x="9856" y="3688"/>
                </a:cubicBezTo>
                <a:cubicBezTo>
                  <a:pt x="9857" y="4354"/>
                  <a:pt x="9857" y="4354"/>
                  <a:pt x="9857" y="4354"/>
                </a:cubicBezTo>
                <a:lnTo>
                  <a:pt x="9280" y="4687"/>
                </a:lnTo>
                <a:close/>
                <a:moveTo>
                  <a:pt x="8700" y="5691"/>
                </a:moveTo>
                <a:cubicBezTo>
                  <a:pt x="8129" y="5361"/>
                  <a:pt x="8129" y="5361"/>
                  <a:pt x="8129" y="5361"/>
                </a:cubicBezTo>
                <a:cubicBezTo>
                  <a:pt x="8706" y="5027"/>
                  <a:pt x="8706" y="5027"/>
                  <a:pt x="8706" y="5027"/>
                </a:cubicBezTo>
                <a:cubicBezTo>
                  <a:pt x="8706" y="4391"/>
                  <a:pt x="8706" y="4391"/>
                  <a:pt x="8706" y="4391"/>
                </a:cubicBezTo>
                <a:cubicBezTo>
                  <a:pt x="8716" y="4390"/>
                  <a:pt x="8725" y="4384"/>
                  <a:pt x="8731" y="4376"/>
                </a:cubicBezTo>
                <a:cubicBezTo>
                  <a:pt x="9277" y="4691"/>
                  <a:pt x="9277" y="4691"/>
                  <a:pt x="9277" y="4691"/>
                </a:cubicBezTo>
                <a:cubicBezTo>
                  <a:pt x="9277" y="5357"/>
                  <a:pt x="9277" y="5357"/>
                  <a:pt x="9277" y="5357"/>
                </a:cubicBezTo>
                <a:lnTo>
                  <a:pt x="8700" y="5691"/>
                </a:lnTo>
                <a:close/>
                <a:moveTo>
                  <a:pt x="8120" y="6694"/>
                </a:moveTo>
                <a:cubicBezTo>
                  <a:pt x="7573" y="6379"/>
                  <a:pt x="7573" y="6379"/>
                  <a:pt x="7573" y="6379"/>
                </a:cubicBezTo>
                <a:cubicBezTo>
                  <a:pt x="7576" y="6374"/>
                  <a:pt x="7577" y="6368"/>
                  <a:pt x="7577" y="6362"/>
                </a:cubicBezTo>
                <a:cubicBezTo>
                  <a:pt x="7577" y="6358"/>
                  <a:pt x="7577" y="6353"/>
                  <a:pt x="7575" y="6349"/>
                </a:cubicBezTo>
                <a:cubicBezTo>
                  <a:pt x="8126" y="6031"/>
                  <a:pt x="8126" y="6031"/>
                  <a:pt x="8126" y="6031"/>
                </a:cubicBezTo>
                <a:cubicBezTo>
                  <a:pt x="8126" y="5365"/>
                  <a:pt x="8126" y="5365"/>
                  <a:pt x="8126" y="5365"/>
                </a:cubicBezTo>
                <a:cubicBezTo>
                  <a:pt x="8698" y="5695"/>
                  <a:pt x="8698" y="5695"/>
                  <a:pt x="8698" y="5695"/>
                </a:cubicBezTo>
                <a:cubicBezTo>
                  <a:pt x="8698" y="6361"/>
                  <a:pt x="8698" y="6361"/>
                  <a:pt x="8698" y="6361"/>
                </a:cubicBezTo>
                <a:lnTo>
                  <a:pt x="8120" y="6694"/>
                </a:lnTo>
                <a:close/>
                <a:moveTo>
                  <a:pt x="6970" y="7368"/>
                </a:moveTo>
                <a:cubicBezTo>
                  <a:pt x="7546" y="7035"/>
                  <a:pt x="7546" y="7035"/>
                  <a:pt x="7546" y="7035"/>
                </a:cubicBezTo>
                <a:cubicBezTo>
                  <a:pt x="7546" y="6398"/>
                  <a:pt x="7546" y="6398"/>
                  <a:pt x="7546" y="6398"/>
                </a:cubicBezTo>
                <a:cubicBezTo>
                  <a:pt x="7556" y="6396"/>
                  <a:pt x="7565" y="6391"/>
                  <a:pt x="7570" y="6383"/>
                </a:cubicBezTo>
                <a:cubicBezTo>
                  <a:pt x="8118" y="6699"/>
                  <a:pt x="8118" y="6699"/>
                  <a:pt x="8118" y="6699"/>
                </a:cubicBezTo>
                <a:cubicBezTo>
                  <a:pt x="8118" y="7365"/>
                  <a:pt x="8118" y="7365"/>
                  <a:pt x="8118" y="7365"/>
                </a:cubicBezTo>
                <a:cubicBezTo>
                  <a:pt x="7541" y="7698"/>
                  <a:pt x="7541" y="7698"/>
                  <a:pt x="7541" y="7698"/>
                </a:cubicBezTo>
                <a:lnTo>
                  <a:pt x="6970" y="7368"/>
                </a:lnTo>
                <a:close/>
                <a:moveTo>
                  <a:pt x="6963" y="6699"/>
                </a:moveTo>
                <a:cubicBezTo>
                  <a:pt x="7512" y="6383"/>
                  <a:pt x="7512" y="6383"/>
                  <a:pt x="7512" y="6383"/>
                </a:cubicBezTo>
                <a:cubicBezTo>
                  <a:pt x="7518" y="6391"/>
                  <a:pt x="7527" y="6396"/>
                  <a:pt x="7537" y="6398"/>
                </a:cubicBezTo>
                <a:cubicBezTo>
                  <a:pt x="7537" y="7029"/>
                  <a:pt x="7537" y="7029"/>
                  <a:pt x="7537" y="7029"/>
                </a:cubicBezTo>
                <a:cubicBezTo>
                  <a:pt x="6963" y="7360"/>
                  <a:pt x="6963" y="7360"/>
                  <a:pt x="6963" y="7360"/>
                </a:cubicBezTo>
                <a:lnTo>
                  <a:pt x="6963" y="6699"/>
                </a:lnTo>
                <a:close/>
                <a:moveTo>
                  <a:pt x="6961" y="6695"/>
                </a:moveTo>
                <a:cubicBezTo>
                  <a:pt x="6677" y="6531"/>
                  <a:pt x="6677" y="6531"/>
                  <a:pt x="6677" y="6531"/>
                </a:cubicBezTo>
                <a:cubicBezTo>
                  <a:pt x="6677" y="6199"/>
                  <a:pt x="6677" y="6199"/>
                  <a:pt x="6677" y="6199"/>
                </a:cubicBezTo>
                <a:cubicBezTo>
                  <a:pt x="6962" y="6035"/>
                  <a:pt x="6962" y="6035"/>
                  <a:pt x="6962" y="6035"/>
                </a:cubicBezTo>
                <a:cubicBezTo>
                  <a:pt x="7508" y="6350"/>
                  <a:pt x="7508" y="6350"/>
                  <a:pt x="7508" y="6350"/>
                </a:cubicBezTo>
                <a:cubicBezTo>
                  <a:pt x="7507" y="6354"/>
                  <a:pt x="7506" y="6358"/>
                  <a:pt x="7506" y="6362"/>
                </a:cubicBezTo>
                <a:cubicBezTo>
                  <a:pt x="7506" y="6368"/>
                  <a:pt x="7507" y="6373"/>
                  <a:pt x="7510" y="6378"/>
                </a:cubicBezTo>
                <a:lnTo>
                  <a:pt x="6961" y="6695"/>
                </a:lnTo>
                <a:close/>
                <a:moveTo>
                  <a:pt x="6677" y="7196"/>
                </a:moveTo>
                <a:cubicBezTo>
                  <a:pt x="6677" y="6537"/>
                  <a:pt x="6677" y="6537"/>
                  <a:pt x="6677" y="6537"/>
                </a:cubicBezTo>
                <a:cubicBezTo>
                  <a:pt x="6959" y="6699"/>
                  <a:pt x="6959" y="6699"/>
                  <a:pt x="6959" y="6699"/>
                </a:cubicBezTo>
                <a:cubicBezTo>
                  <a:pt x="6959" y="7359"/>
                  <a:pt x="6959" y="7359"/>
                  <a:pt x="6959" y="7359"/>
                </a:cubicBezTo>
                <a:lnTo>
                  <a:pt x="6677" y="7196"/>
                </a:lnTo>
                <a:close/>
                <a:moveTo>
                  <a:pt x="6381" y="7697"/>
                </a:moveTo>
                <a:cubicBezTo>
                  <a:pt x="5809" y="7368"/>
                  <a:pt x="5809" y="7368"/>
                  <a:pt x="5809" y="7368"/>
                </a:cubicBezTo>
                <a:cubicBezTo>
                  <a:pt x="6382" y="7037"/>
                  <a:pt x="6382" y="7037"/>
                  <a:pt x="6382" y="7037"/>
                </a:cubicBezTo>
                <a:cubicBezTo>
                  <a:pt x="6953" y="7367"/>
                  <a:pt x="6953" y="7367"/>
                  <a:pt x="6953" y="7367"/>
                </a:cubicBezTo>
                <a:lnTo>
                  <a:pt x="6381" y="7697"/>
                </a:lnTo>
                <a:close/>
                <a:moveTo>
                  <a:pt x="5269" y="8394"/>
                </a:moveTo>
                <a:cubicBezTo>
                  <a:pt x="5273" y="8387"/>
                  <a:pt x="5275" y="8379"/>
                  <a:pt x="5275" y="8370"/>
                </a:cubicBezTo>
                <a:cubicBezTo>
                  <a:pt x="5275" y="8362"/>
                  <a:pt x="5274" y="8355"/>
                  <a:pt x="5271" y="8348"/>
                </a:cubicBezTo>
                <a:cubicBezTo>
                  <a:pt x="5807" y="8039"/>
                  <a:pt x="5807" y="8039"/>
                  <a:pt x="5807" y="8039"/>
                </a:cubicBezTo>
                <a:cubicBezTo>
                  <a:pt x="5807" y="7373"/>
                  <a:pt x="5807" y="7373"/>
                  <a:pt x="5807" y="7373"/>
                </a:cubicBezTo>
                <a:cubicBezTo>
                  <a:pt x="6379" y="7701"/>
                  <a:pt x="6379" y="7701"/>
                  <a:pt x="6379" y="7701"/>
                </a:cubicBezTo>
                <a:cubicBezTo>
                  <a:pt x="6379" y="8369"/>
                  <a:pt x="6379" y="8369"/>
                  <a:pt x="6379" y="8369"/>
                </a:cubicBezTo>
                <a:cubicBezTo>
                  <a:pt x="5802" y="8701"/>
                  <a:pt x="5802" y="8701"/>
                  <a:pt x="5802" y="8701"/>
                </a:cubicBezTo>
                <a:lnTo>
                  <a:pt x="5269" y="8394"/>
                </a:lnTo>
                <a:close/>
                <a:moveTo>
                  <a:pt x="5224" y="7701"/>
                </a:moveTo>
                <a:cubicBezTo>
                  <a:pt x="5511" y="7536"/>
                  <a:pt x="5511" y="7536"/>
                  <a:pt x="5511" y="7536"/>
                </a:cubicBezTo>
                <a:cubicBezTo>
                  <a:pt x="5511" y="8198"/>
                  <a:pt x="5511" y="8198"/>
                  <a:pt x="5511" y="8198"/>
                </a:cubicBezTo>
                <a:cubicBezTo>
                  <a:pt x="5266" y="8339"/>
                  <a:pt x="5266" y="8339"/>
                  <a:pt x="5266" y="8339"/>
                </a:cubicBezTo>
                <a:cubicBezTo>
                  <a:pt x="5257" y="8326"/>
                  <a:pt x="5242" y="8317"/>
                  <a:pt x="5224" y="8317"/>
                </a:cubicBezTo>
                <a:lnTo>
                  <a:pt x="5224" y="7701"/>
                </a:lnTo>
                <a:close/>
                <a:moveTo>
                  <a:pt x="5222" y="7697"/>
                </a:moveTo>
                <a:cubicBezTo>
                  <a:pt x="4690" y="7391"/>
                  <a:pt x="4690" y="7391"/>
                  <a:pt x="4690" y="7391"/>
                </a:cubicBezTo>
                <a:cubicBezTo>
                  <a:pt x="4693" y="7384"/>
                  <a:pt x="4695" y="7377"/>
                  <a:pt x="4695" y="7369"/>
                </a:cubicBezTo>
                <a:cubicBezTo>
                  <a:pt x="4695" y="7360"/>
                  <a:pt x="4693" y="7352"/>
                  <a:pt x="4689" y="7345"/>
                </a:cubicBezTo>
                <a:cubicBezTo>
                  <a:pt x="5194" y="7054"/>
                  <a:pt x="5194" y="7054"/>
                  <a:pt x="5194" y="7054"/>
                </a:cubicBezTo>
                <a:cubicBezTo>
                  <a:pt x="5201" y="7063"/>
                  <a:pt x="5211" y="7069"/>
                  <a:pt x="5223" y="7069"/>
                </a:cubicBezTo>
                <a:cubicBezTo>
                  <a:pt x="5234" y="7069"/>
                  <a:pt x="5245" y="7063"/>
                  <a:pt x="5251" y="7054"/>
                </a:cubicBezTo>
                <a:cubicBezTo>
                  <a:pt x="5511" y="7204"/>
                  <a:pt x="5511" y="7204"/>
                  <a:pt x="5511" y="7204"/>
                </a:cubicBezTo>
                <a:cubicBezTo>
                  <a:pt x="5511" y="7531"/>
                  <a:pt x="5511" y="7531"/>
                  <a:pt x="5511" y="7531"/>
                </a:cubicBezTo>
                <a:lnTo>
                  <a:pt x="5222" y="7697"/>
                </a:lnTo>
                <a:close/>
                <a:moveTo>
                  <a:pt x="4648" y="8033"/>
                </a:moveTo>
                <a:cubicBezTo>
                  <a:pt x="4648" y="7421"/>
                  <a:pt x="4648" y="7421"/>
                  <a:pt x="4648" y="7421"/>
                </a:cubicBezTo>
                <a:cubicBezTo>
                  <a:pt x="4665" y="7419"/>
                  <a:pt x="4679" y="7410"/>
                  <a:pt x="4688" y="7396"/>
                </a:cubicBezTo>
                <a:cubicBezTo>
                  <a:pt x="5219" y="7701"/>
                  <a:pt x="5219" y="7701"/>
                  <a:pt x="5219" y="7701"/>
                </a:cubicBezTo>
                <a:cubicBezTo>
                  <a:pt x="5219" y="8317"/>
                  <a:pt x="5219" y="8317"/>
                  <a:pt x="5219" y="8317"/>
                </a:cubicBezTo>
                <a:cubicBezTo>
                  <a:pt x="5203" y="8317"/>
                  <a:pt x="5188" y="8326"/>
                  <a:pt x="5179" y="8339"/>
                </a:cubicBezTo>
                <a:lnTo>
                  <a:pt x="4648" y="8033"/>
                </a:lnTo>
                <a:close/>
                <a:moveTo>
                  <a:pt x="4071" y="8372"/>
                </a:moveTo>
                <a:cubicBezTo>
                  <a:pt x="4643" y="8041"/>
                  <a:pt x="4643" y="8041"/>
                  <a:pt x="4643" y="8041"/>
                </a:cubicBezTo>
                <a:cubicBezTo>
                  <a:pt x="5174" y="8347"/>
                  <a:pt x="5174" y="8347"/>
                  <a:pt x="5174" y="8347"/>
                </a:cubicBezTo>
                <a:cubicBezTo>
                  <a:pt x="5171" y="8354"/>
                  <a:pt x="5169" y="8362"/>
                  <a:pt x="5169" y="8370"/>
                </a:cubicBezTo>
                <a:cubicBezTo>
                  <a:pt x="5169" y="8379"/>
                  <a:pt x="5171" y="8387"/>
                  <a:pt x="5175" y="8394"/>
                </a:cubicBezTo>
                <a:cubicBezTo>
                  <a:pt x="4642" y="8702"/>
                  <a:pt x="4642" y="8702"/>
                  <a:pt x="4642" y="8702"/>
                </a:cubicBezTo>
                <a:lnTo>
                  <a:pt x="4071" y="8372"/>
                </a:lnTo>
                <a:close/>
                <a:moveTo>
                  <a:pt x="4065" y="7758"/>
                </a:moveTo>
                <a:cubicBezTo>
                  <a:pt x="4096" y="7756"/>
                  <a:pt x="4120" y="7731"/>
                  <a:pt x="4120" y="7700"/>
                </a:cubicBezTo>
                <a:cubicBezTo>
                  <a:pt x="4120" y="7690"/>
                  <a:pt x="4118" y="7681"/>
                  <a:pt x="4114" y="7673"/>
                </a:cubicBezTo>
                <a:cubicBezTo>
                  <a:pt x="4596" y="7396"/>
                  <a:pt x="4596" y="7396"/>
                  <a:pt x="4596" y="7396"/>
                </a:cubicBezTo>
                <a:cubicBezTo>
                  <a:pt x="4605" y="7410"/>
                  <a:pt x="4620" y="7420"/>
                  <a:pt x="4638" y="7422"/>
                </a:cubicBezTo>
                <a:cubicBezTo>
                  <a:pt x="4638" y="8033"/>
                  <a:pt x="4638" y="8033"/>
                  <a:pt x="4638" y="8033"/>
                </a:cubicBezTo>
                <a:cubicBezTo>
                  <a:pt x="4065" y="8364"/>
                  <a:pt x="4065" y="8364"/>
                  <a:pt x="4065" y="8364"/>
                </a:cubicBezTo>
                <a:lnTo>
                  <a:pt x="4065" y="7758"/>
                </a:lnTo>
                <a:close/>
                <a:moveTo>
                  <a:pt x="4062" y="7642"/>
                </a:moveTo>
                <a:cubicBezTo>
                  <a:pt x="4041" y="7642"/>
                  <a:pt x="4023" y="7652"/>
                  <a:pt x="4013" y="7668"/>
                </a:cubicBezTo>
                <a:cubicBezTo>
                  <a:pt x="3490" y="7368"/>
                  <a:pt x="3490" y="7368"/>
                  <a:pt x="3490" y="7368"/>
                </a:cubicBezTo>
                <a:cubicBezTo>
                  <a:pt x="4063" y="7038"/>
                  <a:pt x="4063" y="7038"/>
                  <a:pt x="4063" y="7038"/>
                </a:cubicBezTo>
                <a:cubicBezTo>
                  <a:pt x="4595" y="7344"/>
                  <a:pt x="4595" y="7344"/>
                  <a:pt x="4595" y="7344"/>
                </a:cubicBezTo>
                <a:cubicBezTo>
                  <a:pt x="4591" y="7351"/>
                  <a:pt x="4589" y="7360"/>
                  <a:pt x="4589" y="7369"/>
                </a:cubicBezTo>
                <a:cubicBezTo>
                  <a:pt x="4589" y="7377"/>
                  <a:pt x="4591" y="7385"/>
                  <a:pt x="4594" y="7392"/>
                </a:cubicBezTo>
                <a:cubicBezTo>
                  <a:pt x="4111" y="7669"/>
                  <a:pt x="4111" y="7669"/>
                  <a:pt x="4111" y="7669"/>
                </a:cubicBezTo>
                <a:cubicBezTo>
                  <a:pt x="4101" y="7653"/>
                  <a:pt x="4083" y="7642"/>
                  <a:pt x="4062" y="7642"/>
                </a:cubicBezTo>
                <a:close/>
                <a:moveTo>
                  <a:pt x="3517" y="8049"/>
                </a:moveTo>
                <a:cubicBezTo>
                  <a:pt x="3519" y="8046"/>
                  <a:pt x="3520" y="8042"/>
                  <a:pt x="3520" y="8037"/>
                </a:cubicBezTo>
                <a:cubicBezTo>
                  <a:pt x="3520" y="8019"/>
                  <a:pt x="3506" y="8005"/>
                  <a:pt x="3489" y="8002"/>
                </a:cubicBezTo>
                <a:cubicBezTo>
                  <a:pt x="3489" y="7373"/>
                  <a:pt x="3489" y="7373"/>
                  <a:pt x="3489" y="7373"/>
                </a:cubicBezTo>
                <a:cubicBezTo>
                  <a:pt x="4010" y="7673"/>
                  <a:pt x="4010" y="7673"/>
                  <a:pt x="4010" y="7673"/>
                </a:cubicBezTo>
                <a:cubicBezTo>
                  <a:pt x="4006" y="7681"/>
                  <a:pt x="4004" y="7690"/>
                  <a:pt x="4004" y="7700"/>
                </a:cubicBezTo>
                <a:cubicBezTo>
                  <a:pt x="4004" y="7731"/>
                  <a:pt x="4029" y="7757"/>
                  <a:pt x="4060" y="7758"/>
                </a:cubicBezTo>
                <a:cubicBezTo>
                  <a:pt x="4060" y="8363"/>
                  <a:pt x="4060" y="8363"/>
                  <a:pt x="4060" y="8363"/>
                </a:cubicBezTo>
                <a:lnTo>
                  <a:pt x="3517" y="8049"/>
                </a:lnTo>
                <a:close/>
                <a:moveTo>
                  <a:pt x="2912" y="8373"/>
                </a:moveTo>
                <a:cubicBezTo>
                  <a:pt x="3455" y="8058"/>
                  <a:pt x="3455" y="8058"/>
                  <a:pt x="3455" y="8058"/>
                </a:cubicBezTo>
                <a:cubicBezTo>
                  <a:pt x="3461" y="8067"/>
                  <a:pt x="3472" y="8073"/>
                  <a:pt x="3484" y="8073"/>
                </a:cubicBezTo>
                <a:cubicBezTo>
                  <a:pt x="3496" y="8073"/>
                  <a:pt x="3506" y="8067"/>
                  <a:pt x="3513" y="8058"/>
                </a:cubicBezTo>
                <a:cubicBezTo>
                  <a:pt x="4055" y="8371"/>
                  <a:pt x="4055" y="8371"/>
                  <a:pt x="4055" y="8371"/>
                </a:cubicBezTo>
                <a:cubicBezTo>
                  <a:pt x="3483" y="8703"/>
                  <a:pt x="3483" y="8703"/>
                  <a:pt x="3483" y="8703"/>
                </a:cubicBezTo>
                <a:lnTo>
                  <a:pt x="2912" y="8373"/>
                </a:lnTo>
                <a:close/>
                <a:moveTo>
                  <a:pt x="2906" y="7703"/>
                </a:moveTo>
                <a:cubicBezTo>
                  <a:pt x="3195" y="7536"/>
                  <a:pt x="3195" y="7536"/>
                  <a:pt x="3195" y="7536"/>
                </a:cubicBezTo>
                <a:cubicBezTo>
                  <a:pt x="3196" y="7536"/>
                  <a:pt x="3196" y="7536"/>
                  <a:pt x="3196" y="7536"/>
                </a:cubicBezTo>
                <a:cubicBezTo>
                  <a:pt x="3196" y="7536"/>
                  <a:pt x="3196" y="7536"/>
                  <a:pt x="3196" y="7536"/>
                </a:cubicBezTo>
                <a:cubicBezTo>
                  <a:pt x="3479" y="7372"/>
                  <a:pt x="3479" y="7372"/>
                  <a:pt x="3479" y="7372"/>
                </a:cubicBezTo>
                <a:cubicBezTo>
                  <a:pt x="3479" y="8002"/>
                  <a:pt x="3479" y="8002"/>
                  <a:pt x="3479" y="8002"/>
                </a:cubicBezTo>
                <a:cubicBezTo>
                  <a:pt x="3461" y="8005"/>
                  <a:pt x="3448" y="8019"/>
                  <a:pt x="3448" y="8037"/>
                </a:cubicBezTo>
                <a:cubicBezTo>
                  <a:pt x="3448" y="8042"/>
                  <a:pt x="3449" y="8046"/>
                  <a:pt x="3450" y="8049"/>
                </a:cubicBezTo>
                <a:cubicBezTo>
                  <a:pt x="2906" y="8365"/>
                  <a:pt x="2906" y="8365"/>
                  <a:pt x="2906" y="8365"/>
                </a:cubicBezTo>
                <a:lnTo>
                  <a:pt x="2906" y="7703"/>
                </a:lnTo>
                <a:close/>
                <a:moveTo>
                  <a:pt x="2616" y="8211"/>
                </a:moveTo>
                <a:cubicBezTo>
                  <a:pt x="2898" y="8374"/>
                  <a:pt x="2898" y="8374"/>
                  <a:pt x="2898" y="8374"/>
                </a:cubicBezTo>
                <a:cubicBezTo>
                  <a:pt x="2899" y="9037"/>
                  <a:pt x="2899" y="9037"/>
                  <a:pt x="2899" y="9037"/>
                </a:cubicBezTo>
                <a:cubicBezTo>
                  <a:pt x="2616" y="9200"/>
                  <a:pt x="2616" y="9200"/>
                  <a:pt x="2616" y="9200"/>
                </a:cubicBezTo>
                <a:lnTo>
                  <a:pt x="2616" y="8211"/>
                </a:lnTo>
                <a:close/>
                <a:moveTo>
                  <a:pt x="2616" y="7539"/>
                </a:moveTo>
                <a:cubicBezTo>
                  <a:pt x="2901" y="7703"/>
                  <a:pt x="2901" y="7703"/>
                  <a:pt x="2901" y="7703"/>
                </a:cubicBezTo>
                <a:cubicBezTo>
                  <a:pt x="2901" y="8365"/>
                  <a:pt x="2901" y="8365"/>
                  <a:pt x="2901" y="8365"/>
                </a:cubicBezTo>
                <a:cubicBezTo>
                  <a:pt x="2616" y="8200"/>
                  <a:pt x="2616" y="8200"/>
                  <a:pt x="2616" y="8200"/>
                </a:cubicBezTo>
                <a:lnTo>
                  <a:pt x="2616" y="7539"/>
                </a:lnTo>
                <a:close/>
                <a:moveTo>
                  <a:pt x="2616" y="7205"/>
                </a:moveTo>
                <a:cubicBezTo>
                  <a:pt x="2861" y="7063"/>
                  <a:pt x="2861" y="7063"/>
                  <a:pt x="2861" y="7063"/>
                </a:cubicBezTo>
                <a:cubicBezTo>
                  <a:pt x="2871" y="7077"/>
                  <a:pt x="2886" y="7085"/>
                  <a:pt x="2904" y="7085"/>
                </a:cubicBezTo>
                <a:cubicBezTo>
                  <a:pt x="2922" y="7085"/>
                  <a:pt x="2937" y="7077"/>
                  <a:pt x="2947" y="7063"/>
                </a:cubicBezTo>
                <a:cubicBezTo>
                  <a:pt x="3191" y="7203"/>
                  <a:pt x="3191" y="7203"/>
                  <a:pt x="3191" y="7203"/>
                </a:cubicBezTo>
                <a:cubicBezTo>
                  <a:pt x="3191" y="7533"/>
                  <a:pt x="3191" y="7533"/>
                  <a:pt x="3191" y="7533"/>
                </a:cubicBezTo>
                <a:cubicBezTo>
                  <a:pt x="2903" y="7699"/>
                  <a:pt x="2903" y="7699"/>
                  <a:pt x="2903" y="7699"/>
                </a:cubicBezTo>
                <a:cubicBezTo>
                  <a:pt x="2616" y="7533"/>
                  <a:pt x="2616" y="7533"/>
                  <a:pt x="2616" y="7533"/>
                </a:cubicBezTo>
                <a:lnTo>
                  <a:pt x="2616" y="7205"/>
                </a:lnTo>
                <a:close/>
                <a:moveTo>
                  <a:pt x="2616" y="6532"/>
                </a:moveTo>
                <a:cubicBezTo>
                  <a:pt x="2899" y="6368"/>
                  <a:pt x="2899" y="6368"/>
                  <a:pt x="2899" y="6368"/>
                </a:cubicBezTo>
                <a:cubicBezTo>
                  <a:pt x="2899" y="6979"/>
                  <a:pt x="2899" y="6979"/>
                  <a:pt x="2899" y="6979"/>
                </a:cubicBezTo>
                <a:cubicBezTo>
                  <a:pt x="2872" y="6981"/>
                  <a:pt x="2851" y="7004"/>
                  <a:pt x="2851" y="7032"/>
                </a:cubicBezTo>
                <a:cubicBezTo>
                  <a:pt x="2851" y="7040"/>
                  <a:pt x="2853" y="7048"/>
                  <a:pt x="2856" y="7055"/>
                </a:cubicBezTo>
                <a:cubicBezTo>
                  <a:pt x="2616" y="7194"/>
                  <a:pt x="2616" y="7194"/>
                  <a:pt x="2616" y="7194"/>
                </a:cubicBezTo>
                <a:lnTo>
                  <a:pt x="2616" y="6532"/>
                </a:lnTo>
                <a:close/>
                <a:moveTo>
                  <a:pt x="2613" y="6528"/>
                </a:moveTo>
                <a:cubicBezTo>
                  <a:pt x="2042" y="6198"/>
                  <a:pt x="2042" y="6198"/>
                  <a:pt x="2042" y="6198"/>
                </a:cubicBezTo>
                <a:cubicBezTo>
                  <a:pt x="2297" y="6050"/>
                  <a:pt x="2297" y="6050"/>
                  <a:pt x="2297" y="6050"/>
                </a:cubicBezTo>
                <a:cubicBezTo>
                  <a:pt x="2304" y="6058"/>
                  <a:pt x="2313" y="6063"/>
                  <a:pt x="2324" y="6063"/>
                </a:cubicBezTo>
                <a:cubicBezTo>
                  <a:pt x="2335" y="6063"/>
                  <a:pt x="2345" y="6058"/>
                  <a:pt x="2352" y="6050"/>
                </a:cubicBezTo>
                <a:cubicBezTo>
                  <a:pt x="2895" y="6365"/>
                  <a:pt x="2895" y="6365"/>
                  <a:pt x="2895" y="6365"/>
                </a:cubicBezTo>
                <a:lnTo>
                  <a:pt x="2613" y="6528"/>
                </a:lnTo>
                <a:close/>
                <a:moveTo>
                  <a:pt x="2324" y="8043"/>
                </a:moveTo>
                <a:cubicBezTo>
                  <a:pt x="2611" y="8208"/>
                  <a:pt x="2611" y="8208"/>
                  <a:pt x="2611" y="8208"/>
                </a:cubicBezTo>
                <a:cubicBezTo>
                  <a:pt x="2611" y="9203"/>
                  <a:pt x="2611" y="9203"/>
                  <a:pt x="2611" y="9203"/>
                </a:cubicBezTo>
                <a:cubicBezTo>
                  <a:pt x="2324" y="9368"/>
                  <a:pt x="2324" y="9368"/>
                  <a:pt x="2324" y="9368"/>
                </a:cubicBezTo>
                <a:cubicBezTo>
                  <a:pt x="1750" y="9036"/>
                  <a:pt x="1750" y="9036"/>
                  <a:pt x="1750" y="9036"/>
                </a:cubicBezTo>
                <a:cubicBezTo>
                  <a:pt x="1750" y="8375"/>
                  <a:pt x="1750" y="8375"/>
                  <a:pt x="1750" y="8375"/>
                </a:cubicBezTo>
                <a:lnTo>
                  <a:pt x="2324" y="8043"/>
                </a:lnTo>
                <a:close/>
                <a:moveTo>
                  <a:pt x="1750" y="6369"/>
                </a:moveTo>
                <a:cubicBezTo>
                  <a:pt x="2273" y="6672"/>
                  <a:pt x="2273" y="6672"/>
                  <a:pt x="2273" y="6672"/>
                </a:cubicBezTo>
                <a:cubicBezTo>
                  <a:pt x="2269" y="6680"/>
                  <a:pt x="2266" y="6689"/>
                  <a:pt x="2266" y="6699"/>
                </a:cubicBezTo>
                <a:cubicBezTo>
                  <a:pt x="2266" y="6730"/>
                  <a:pt x="2291" y="6755"/>
                  <a:pt x="2321" y="6757"/>
                </a:cubicBezTo>
                <a:cubicBezTo>
                  <a:pt x="2321" y="7360"/>
                  <a:pt x="2321" y="7360"/>
                  <a:pt x="2321" y="7360"/>
                </a:cubicBezTo>
                <a:cubicBezTo>
                  <a:pt x="1750" y="7030"/>
                  <a:pt x="1750" y="7030"/>
                  <a:pt x="1750" y="7030"/>
                </a:cubicBezTo>
                <a:lnTo>
                  <a:pt x="1750" y="6369"/>
                </a:lnTo>
                <a:close/>
                <a:moveTo>
                  <a:pt x="1746" y="5697"/>
                </a:moveTo>
                <a:cubicBezTo>
                  <a:pt x="2319" y="5364"/>
                  <a:pt x="2319" y="5364"/>
                  <a:pt x="2319" y="5364"/>
                </a:cubicBezTo>
                <a:cubicBezTo>
                  <a:pt x="2319" y="5695"/>
                  <a:pt x="2319" y="5695"/>
                  <a:pt x="2319" y="5695"/>
                </a:cubicBezTo>
                <a:cubicBezTo>
                  <a:pt x="2031" y="5859"/>
                  <a:pt x="2031" y="5859"/>
                  <a:pt x="2031" y="5859"/>
                </a:cubicBezTo>
                <a:cubicBezTo>
                  <a:pt x="2031" y="5861"/>
                  <a:pt x="2031" y="5861"/>
                  <a:pt x="2031" y="5861"/>
                </a:cubicBezTo>
                <a:cubicBezTo>
                  <a:pt x="2032" y="6192"/>
                  <a:pt x="2032" y="6192"/>
                  <a:pt x="2032" y="6192"/>
                </a:cubicBezTo>
                <a:cubicBezTo>
                  <a:pt x="1746" y="6358"/>
                  <a:pt x="1746" y="6358"/>
                  <a:pt x="1746" y="6358"/>
                </a:cubicBezTo>
                <a:lnTo>
                  <a:pt x="1746" y="5697"/>
                </a:lnTo>
                <a:close/>
                <a:moveTo>
                  <a:pt x="1744" y="5693"/>
                </a:moveTo>
                <a:cubicBezTo>
                  <a:pt x="1459" y="5529"/>
                  <a:pt x="1459" y="5529"/>
                  <a:pt x="1459" y="5529"/>
                </a:cubicBezTo>
                <a:cubicBezTo>
                  <a:pt x="2030" y="5196"/>
                  <a:pt x="2030" y="5196"/>
                  <a:pt x="2030" y="5196"/>
                </a:cubicBezTo>
                <a:cubicBezTo>
                  <a:pt x="2315" y="5361"/>
                  <a:pt x="2315" y="5361"/>
                  <a:pt x="2315" y="5361"/>
                </a:cubicBezTo>
                <a:lnTo>
                  <a:pt x="1744" y="5693"/>
                </a:lnTo>
                <a:close/>
                <a:moveTo>
                  <a:pt x="1458" y="6204"/>
                </a:moveTo>
                <a:cubicBezTo>
                  <a:pt x="1740" y="6367"/>
                  <a:pt x="1740" y="6367"/>
                  <a:pt x="1740" y="6367"/>
                </a:cubicBezTo>
                <a:cubicBezTo>
                  <a:pt x="1740" y="7030"/>
                  <a:pt x="1740" y="7030"/>
                  <a:pt x="1740" y="7030"/>
                </a:cubicBezTo>
                <a:cubicBezTo>
                  <a:pt x="1461" y="7191"/>
                  <a:pt x="1461" y="7191"/>
                  <a:pt x="1461" y="7191"/>
                </a:cubicBezTo>
                <a:lnTo>
                  <a:pt x="1458" y="6204"/>
                </a:lnTo>
                <a:close/>
                <a:moveTo>
                  <a:pt x="1456" y="5533"/>
                </a:moveTo>
                <a:cubicBezTo>
                  <a:pt x="1741" y="5697"/>
                  <a:pt x="1741" y="5697"/>
                  <a:pt x="1741" y="5697"/>
                </a:cubicBezTo>
                <a:cubicBezTo>
                  <a:pt x="1741" y="6357"/>
                  <a:pt x="1741" y="6357"/>
                  <a:pt x="1741" y="6357"/>
                </a:cubicBezTo>
                <a:cubicBezTo>
                  <a:pt x="1458" y="6193"/>
                  <a:pt x="1458" y="6193"/>
                  <a:pt x="1458" y="6193"/>
                </a:cubicBezTo>
                <a:lnTo>
                  <a:pt x="1456" y="5533"/>
                </a:lnTo>
                <a:close/>
                <a:moveTo>
                  <a:pt x="1165" y="6035"/>
                </a:moveTo>
                <a:cubicBezTo>
                  <a:pt x="1453" y="6202"/>
                  <a:pt x="1453" y="6202"/>
                  <a:pt x="1453" y="6202"/>
                </a:cubicBezTo>
                <a:cubicBezTo>
                  <a:pt x="1456" y="7194"/>
                  <a:pt x="1456" y="7194"/>
                  <a:pt x="1456" y="7194"/>
                </a:cubicBezTo>
                <a:cubicBezTo>
                  <a:pt x="1165" y="7363"/>
                  <a:pt x="1165" y="7363"/>
                  <a:pt x="1165" y="7363"/>
                </a:cubicBezTo>
                <a:cubicBezTo>
                  <a:pt x="590" y="7031"/>
                  <a:pt x="590" y="7031"/>
                  <a:pt x="590" y="7031"/>
                </a:cubicBezTo>
                <a:cubicBezTo>
                  <a:pt x="590" y="6366"/>
                  <a:pt x="590" y="6366"/>
                  <a:pt x="590" y="6366"/>
                </a:cubicBezTo>
                <a:lnTo>
                  <a:pt x="1165" y="6035"/>
                </a:lnTo>
                <a:close/>
                <a:moveTo>
                  <a:pt x="875" y="5189"/>
                </a:moveTo>
                <a:cubicBezTo>
                  <a:pt x="878" y="4529"/>
                  <a:pt x="878" y="4529"/>
                  <a:pt x="878" y="4529"/>
                </a:cubicBezTo>
                <a:cubicBezTo>
                  <a:pt x="1113" y="4665"/>
                  <a:pt x="1113" y="4665"/>
                  <a:pt x="1113" y="4665"/>
                </a:cubicBezTo>
                <a:cubicBezTo>
                  <a:pt x="1109" y="4673"/>
                  <a:pt x="1107" y="4682"/>
                  <a:pt x="1107" y="4691"/>
                </a:cubicBezTo>
                <a:cubicBezTo>
                  <a:pt x="1107" y="4722"/>
                  <a:pt x="1131" y="4747"/>
                  <a:pt x="1162" y="4749"/>
                </a:cubicBezTo>
                <a:cubicBezTo>
                  <a:pt x="1162" y="5354"/>
                  <a:pt x="1162" y="5354"/>
                  <a:pt x="1162" y="5354"/>
                </a:cubicBezTo>
                <a:lnTo>
                  <a:pt x="875" y="5189"/>
                </a:lnTo>
                <a:close/>
                <a:moveTo>
                  <a:pt x="873" y="4521"/>
                </a:moveTo>
                <a:cubicBezTo>
                  <a:pt x="592" y="4359"/>
                  <a:pt x="592" y="4359"/>
                  <a:pt x="592" y="4359"/>
                </a:cubicBezTo>
                <a:cubicBezTo>
                  <a:pt x="1165" y="4029"/>
                  <a:pt x="1165" y="4029"/>
                  <a:pt x="1165" y="4029"/>
                </a:cubicBezTo>
                <a:cubicBezTo>
                  <a:pt x="1444" y="4190"/>
                  <a:pt x="1444" y="4190"/>
                  <a:pt x="1444" y="4190"/>
                </a:cubicBezTo>
                <a:lnTo>
                  <a:pt x="873" y="4521"/>
                </a:lnTo>
                <a:close/>
                <a:moveTo>
                  <a:pt x="590" y="4364"/>
                </a:moveTo>
                <a:cubicBezTo>
                  <a:pt x="873" y="4527"/>
                  <a:pt x="873" y="4527"/>
                  <a:pt x="873" y="4527"/>
                </a:cubicBezTo>
                <a:cubicBezTo>
                  <a:pt x="870" y="5186"/>
                  <a:pt x="870" y="5186"/>
                  <a:pt x="870" y="5186"/>
                </a:cubicBezTo>
                <a:cubicBezTo>
                  <a:pt x="590" y="5025"/>
                  <a:pt x="590" y="5025"/>
                  <a:pt x="590" y="5025"/>
                </a:cubicBezTo>
                <a:lnTo>
                  <a:pt x="590" y="4364"/>
                </a:lnTo>
                <a:close/>
                <a:moveTo>
                  <a:pt x="586" y="3690"/>
                </a:moveTo>
                <a:cubicBezTo>
                  <a:pt x="1159" y="3359"/>
                  <a:pt x="1159" y="3359"/>
                  <a:pt x="1159" y="3359"/>
                </a:cubicBezTo>
                <a:cubicBezTo>
                  <a:pt x="1160" y="4021"/>
                  <a:pt x="1160" y="4021"/>
                  <a:pt x="1160" y="4021"/>
                </a:cubicBezTo>
                <a:cubicBezTo>
                  <a:pt x="587" y="4351"/>
                  <a:pt x="587" y="4351"/>
                  <a:pt x="587" y="4351"/>
                </a:cubicBezTo>
                <a:lnTo>
                  <a:pt x="586" y="3690"/>
                </a:lnTo>
                <a:close/>
                <a:moveTo>
                  <a:pt x="10" y="3357"/>
                </a:moveTo>
                <a:cubicBezTo>
                  <a:pt x="584" y="3025"/>
                  <a:pt x="584" y="3025"/>
                  <a:pt x="584" y="3025"/>
                </a:cubicBezTo>
                <a:cubicBezTo>
                  <a:pt x="1156" y="3355"/>
                  <a:pt x="1156" y="3355"/>
                  <a:pt x="1156" y="3355"/>
                </a:cubicBezTo>
                <a:cubicBezTo>
                  <a:pt x="581" y="3687"/>
                  <a:pt x="581" y="3687"/>
                  <a:pt x="581" y="3687"/>
                </a:cubicBezTo>
                <a:cubicBezTo>
                  <a:pt x="581" y="3689"/>
                  <a:pt x="581" y="3689"/>
                  <a:pt x="581" y="3689"/>
                </a:cubicBezTo>
                <a:cubicBezTo>
                  <a:pt x="582" y="4350"/>
                  <a:pt x="582" y="4350"/>
                  <a:pt x="582" y="4350"/>
                </a:cubicBezTo>
                <a:cubicBezTo>
                  <a:pt x="11" y="4021"/>
                  <a:pt x="11" y="4021"/>
                  <a:pt x="11" y="4021"/>
                </a:cubicBezTo>
                <a:lnTo>
                  <a:pt x="10" y="3357"/>
                </a:lnTo>
                <a:close/>
              </a:path>
            </a:pathLst>
          </a:custGeom>
          <a:solidFill>
            <a:schemeClr val="bg1">
              <a:lumMod val="85000"/>
              <a:alpha val="50000"/>
            </a:schemeClr>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pic>
        <p:nvPicPr>
          <p:cNvPr id="27" name="Picture 26" descr="A blue and white gradient&#10;&#10;Description automatically generated">
            <a:extLst>
              <a:ext uri="{FF2B5EF4-FFF2-40B4-BE49-F238E27FC236}">
                <a16:creationId xmlns:a16="http://schemas.microsoft.com/office/drawing/2014/main" id="{F8ECF2B1-3548-48CE-CC8A-B09049E4D98A}"/>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flipH="1">
            <a:off x="0" y="1"/>
            <a:ext cx="5346700" cy="998538"/>
          </a:xfrm>
          <a:prstGeom prst="rect">
            <a:avLst/>
          </a:prstGeom>
        </p:spPr>
      </p:pic>
      <p:grpSp>
        <p:nvGrpSpPr>
          <p:cNvPr id="28" name="Group 27">
            <a:extLst>
              <a:ext uri="{FF2B5EF4-FFF2-40B4-BE49-F238E27FC236}">
                <a16:creationId xmlns:a16="http://schemas.microsoft.com/office/drawing/2014/main" id="{B10DC56B-1D02-E382-3904-7C32731C36AA}"/>
              </a:ext>
            </a:extLst>
          </p:cNvPr>
          <p:cNvGrpSpPr/>
          <p:nvPr/>
        </p:nvGrpSpPr>
        <p:grpSpPr>
          <a:xfrm rot="10335125">
            <a:off x="-2600670" y="-2819602"/>
            <a:ext cx="14849352" cy="9941862"/>
            <a:chOff x="6249468" y="-1100935"/>
            <a:chExt cx="8072278" cy="5404509"/>
          </a:xfrm>
          <a:solidFill>
            <a:schemeClr val="bg1">
              <a:alpha val="29000"/>
            </a:schemeClr>
          </a:solidFill>
        </p:grpSpPr>
        <p:sp>
          <p:nvSpPr>
            <p:cNvPr id="29" name="Freeform 3214">
              <a:extLst>
                <a:ext uri="{FF2B5EF4-FFF2-40B4-BE49-F238E27FC236}">
                  <a16:creationId xmlns:a16="http://schemas.microsoft.com/office/drawing/2014/main" id="{A269D130-D7A5-61A8-0E43-09805E712842}"/>
                </a:ext>
              </a:extLst>
            </p:cNvPr>
            <p:cNvSpPr>
              <a:spLocks noEditPoints="1"/>
            </p:cNvSpPr>
            <p:nvPr/>
          </p:nvSpPr>
          <p:spPr bwMode="auto">
            <a:xfrm>
              <a:off x="6903306" y="-223633"/>
              <a:ext cx="7399129" cy="4494102"/>
            </a:xfrm>
            <a:custGeom>
              <a:avLst/>
              <a:gdLst>
                <a:gd name="T0" fmla="*/ 783 w 1129"/>
                <a:gd name="T1" fmla="*/ 686 h 686"/>
                <a:gd name="T2" fmla="*/ 940 w 1129"/>
                <a:gd name="T3" fmla="*/ 678 h 686"/>
                <a:gd name="T4" fmla="*/ 1052 w 1129"/>
                <a:gd name="T5" fmla="*/ 609 h 686"/>
                <a:gd name="T6" fmla="*/ 1079 w 1129"/>
                <a:gd name="T7" fmla="*/ 599 h 686"/>
                <a:gd name="T8" fmla="*/ 885 w 1129"/>
                <a:gd name="T9" fmla="*/ 625 h 686"/>
                <a:gd name="T10" fmla="*/ 866 w 1129"/>
                <a:gd name="T11" fmla="*/ 588 h 686"/>
                <a:gd name="T12" fmla="*/ 869 w 1129"/>
                <a:gd name="T13" fmla="*/ 587 h 686"/>
                <a:gd name="T14" fmla="*/ 1077 w 1129"/>
                <a:gd name="T15" fmla="*/ 596 h 686"/>
                <a:gd name="T16" fmla="*/ 742 w 1129"/>
                <a:gd name="T17" fmla="*/ 586 h 686"/>
                <a:gd name="T18" fmla="*/ 745 w 1129"/>
                <a:gd name="T19" fmla="*/ 590 h 686"/>
                <a:gd name="T20" fmla="*/ 804 w 1129"/>
                <a:gd name="T21" fmla="*/ 621 h 686"/>
                <a:gd name="T22" fmla="*/ 786 w 1129"/>
                <a:gd name="T23" fmla="*/ 535 h 686"/>
                <a:gd name="T24" fmla="*/ 987 w 1129"/>
                <a:gd name="T25" fmla="*/ 585 h 686"/>
                <a:gd name="T26" fmla="*/ 1007 w 1129"/>
                <a:gd name="T27" fmla="*/ 622 h 686"/>
                <a:gd name="T28" fmla="*/ 1076 w 1129"/>
                <a:gd name="T29" fmla="*/ 597 h 686"/>
                <a:gd name="T30" fmla="*/ 1035 w 1129"/>
                <a:gd name="T31" fmla="*/ 567 h 686"/>
                <a:gd name="T32" fmla="*/ 1036 w 1129"/>
                <a:gd name="T33" fmla="*/ 563 h 686"/>
                <a:gd name="T34" fmla="*/ 674 w 1129"/>
                <a:gd name="T35" fmla="*/ 487 h 686"/>
                <a:gd name="T36" fmla="*/ 695 w 1129"/>
                <a:gd name="T37" fmla="*/ 508 h 686"/>
                <a:gd name="T38" fmla="*/ 674 w 1129"/>
                <a:gd name="T39" fmla="*/ 488 h 686"/>
                <a:gd name="T40" fmla="*/ 733 w 1129"/>
                <a:gd name="T41" fmla="*/ 544 h 686"/>
                <a:gd name="T42" fmla="*/ 757 w 1129"/>
                <a:gd name="T43" fmla="*/ 540 h 686"/>
                <a:gd name="T44" fmla="*/ 761 w 1129"/>
                <a:gd name="T45" fmla="*/ 461 h 686"/>
                <a:gd name="T46" fmla="*/ 605 w 1129"/>
                <a:gd name="T47" fmla="*/ 444 h 686"/>
                <a:gd name="T48" fmla="*/ 487 w 1129"/>
                <a:gd name="T49" fmla="*/ 412 h 686"/>
                <a:gd name="T50" fmla="*/ 671 w 1129"/>
                <a:gd name="T51" fmla="*/ 485 h 686"/>
                <a:gd name="T52" fmla="*/ 418 w 1129"/>
                <a:gd name="T53" fmla="*/ 441 h 686"/>
                <a:gd name="T54" fmla="*/ 484 w 1129"/>
                <a:gd name="T55" fmla="*/ 412 h 686"/>
                <a:gd name="T56" fmla="*/ 552 w 1129"/>
                <a:gd name="T57" fmla="*/ 382 h 686"/>
                <a:gd name="T58" fmla="*/ 600 w 1129"/>
                <a:gd name="T59" fmla="*/ 439 h 686"/>
                <a:gd name="T60" fmla="*/ 616 w 1129"/>
                <a:gd name="T61" fmla="*/ 398 h 686"/>
                <a:gd name="T62" fmla="*/ 360 w 1129"/>
                <a:gd name="T63" fmla="*/ 323 h 686"/>
                <a:gd name="T64" fmla="*/ 359 w 1129"/>
                <a:gd name="T65" fmla="*/ 324 h 686"/>
                <a:gd name="T66" fmla="*/ 266 w 1129"/>
                <a:gd name="T67" fmla="*/ 311 h 686"/>
                <a:gd name="T68" fmla="*/ 346 w 1129"/>
                <a:gd name="T69" fmla="*/ 294 h 686"/>
                <a:gd name="T70" fmla="*/ 327 w 1129"/>
                <a:gd name="T71" fmla="*/ 291 h 686"/>
                <a:gd name="T72" fmla="*/ 327 w 1129"/>
                <a:gd name="T73" fmla="*/ 315 h 686"/>
                <a:gd name="T74" fmla="*/ 355 w 1129"/>
                <a:gd name="T75" fmla="*/ 282 h 686"/>
                <a:gd name="T76" fmla="*/ 308 w 1129"/>
                <a:gd name="T77" fmla="*/ 227 h 686"/>
                <a:gd name="T78" fmla="*/ 335 w 1129"/>
                <a:gd name="T79" fmla="*/ 204 h 686"/>
                <a:gd name="T80" fmla="*/ 363 w 1129"/>
                <a:gd name="T81" fmla="*/ 191 h 686"/>
                <a:gd name="T82" fmla="*/ 374 w 1129"/>
                <a:gd name="T83" fmla="*/ 174 h 686"/>
                <a:gd name="T84" fmla="*/ 53 w 1129"/>
                <a:gd name="T85" fmla="*/ 170 h 686"/>
                <a:gd name="T86" fmla="*/ 302 w 1129"/>
                <a:gd name="T87" fmla="*/ 160 h 686"/>
                <a:gd name="T88" fmla="*/ 320 w 1129"/>
                <a:gd name="T89" fmla="*/ 181 h 686"/>
                <a:gd name="T90" fmla="*/ 293 w 1129"/>
                <a:gd name="T91" fmla="*/ 146 h 686"/>
                <a:gd name="T92" fmla="*/ 220 w 1129"/>
                <a:gd name="T93" fmla="*/ 150 h 686"/>
                <a:gd name="T94" fmla="*/ 339 w 1129"/>
                <a:gd name="T95" fmla="*/ 97 h 686"/>
                <a:gd name="T96" fmla="*/ 264 w 1129"/>
                <a:gd name="T97" fmla="*/ 131 h 686"/>
                <a:gd name="T98" fmla="*/ 114 w 1129"/>
                <a:gd name="T99" fmla="*/ 109 h 686"/>
                <a:gd name="T100" fmla="*/ 216 w 1129"/>
                <a:gd name="T101" fmla="*/ 106 h 686"/>
                <a:gd name="T102" fmla="*/ 371 w 1129"/>
                <a:gd name="T103" fmla="*/ 65 h 686"/>
                <a:gd name="T104" fmla="*/ 327 w 1129"/>
                <a:gd name="T105" fmla="*/ 162 h 686"/>
                <a:gd name="T106" fmla="*/ 371 w 1129"/>
                <a:gd name="T107" fmla="*/ 65 h 686"/>
                <a:gd name="T108" fmla="*/ 94 w 1129"/>
                <a:gd name="T109" fmla="*/ 88 h 686"/>
                <a:gd name="T110" fmla="*/ 34 w 1129"/>
                <a:gd name="T111" fmla="*/ 59 h 686"/>
                <a:gd name="T112" fmla="*/ 59 w 1129"/>
                <a:gd name="T113" fmla="*/ 103 h 686"/>
                <a:gd name="T114" fmla="*/ 110 w 1129"/>
                <a:gd name="T115" fmla="*/ 89 h 686"/>
                <a:gd name="T116" fmla="*/ 107 w 1129"/>
                <a:gd name="T117" fmla="*/ 63 h 686"/>
                <a:gd name="T118" fmla="*/ 193 w 1129"/>
                <a:gd name="T119" fmla="*/ 40 h 686"/>
                <a:gd name="T120" fmla="*/ 35 w 1129"/>
                <a:gd name="T121" fmla="*/ 22 h 686"/>
                <a:gd name="T122" fmla="*/ 33 w 1129"/>
                <a:gd name="T123" fmla="*/ 18 h 6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29" h="686">
                  <a:moveTo>
                    <a:pt x="1093" y="634"/>
                  </a:moveTo>
                  <a:cubicBezTo>
                    <a:pt x="1093" y="634"/>
                    <a:pt x="1093" y="634"/>
                    <a:pt x="1093" y="634"/>
                  </a:cubicBezTo>
                  <a:cubicBezTo>
                    <a:pt x="1128" y="638"/>
                    <a:pt x="1128" y="638"/>
                    <a:pt x="1128" y="638"/>
                  </a:cubicBezTo>
                  <a:cubicBezTo>
                    <a:pt x="1128" y="638"/>
                    <a:pt x="1128" y="637"/>
                    <a:pt x="1128" y="637"/>
                  </a:cubicBezTo>
                  <a:cubicBezTo>
                    <a:pt x="1128" y="637"/>
                    <a:pt x="1128" y="637"/>
                    <a:pt x="1128" y="637"/>
                  </a:cubicBezTo>
                  <a:cubicBezTo>
                    <a:pt x="1093" y="634"/>
                    <a:pt x="1093" y="634"/>
                    <a:pt x="1093" y="634"/>
                  </a:cubicBezTo>
                  <a:moveTo>
                    <a:pt x="889" y="631"/>
                  </a:moveTo>
                  <a:cubicBezTo>
                    <a:pt x="889" y="631"/>
                    <a:pt x="889" y="631"/>
                    <a:pt x="889" y="631"/>
                  </a:cubicBezTo>
                  <a:cubicBezTo>
                    <a:pt x="937" y="678"/>
                    <a:pt x="937" y="678"/>
                    <a:pt x="937" y="678"/>
                  </a:cubicBezTo>
                  <a:cubicBezTo>
                    <a:pt x="937" y="678"/>
                    <a:pt x="937" y="678"/>
                    <a:pt x="937" y="678"/>
                  </a:cubicBezTo>
                  <a:cubicBezTo>
                    <a:pt x="889" y="631"/>
                    <a:pt x="889" y="631"/>
                    <a:pt x="889" y="631"/>
                  </a:cubicBezTo>
                  <a:moveTo>
                    <a:pt x="805" y="624"/>
                  </a:moveTo>
                  <a:cubicBezTo>
                    <a:pt x="783" y="686"/>
                    <a:pt x="783" y="686"/>
                    <a:pt x="783" y="686"/>
                  </a:cubicBezTo>
                  <a:cubicBezTo>
                    <a:pt x="783" y="686"/>
                    <a:pt x="783" y="686"/>
                    <a:pt x="783" y="686"/>
                  </a:cubicBezTo>
                  <a:cubicBezTo>
                    <a:pt x="806" y="624"/>
                    <a:pt x="806" y="624"/>
                    <a:pt x="806" y="624"/>
                  </a:cubicBezTo>
                  <a:cubicBezTo>
                    <a:pt x="805" y="624"/>
                    <a:pt x="805" y="624"/>
                    <a:pt x="805" y="624"/>
                  </a:cubicBezTo>
                  <a:moveTo>
                    <a:pt x="768" y="622"/>
                  </a:moveTo>
                  <a:cubicBezTo>
                    <a:pt x="768" y="622"/>
                    <a:pt x="768" y="622"/>
                    <a:pt x="768" y="622"/>
                  </a:cubicBezTo>
                  <a:cubicBezTo>
                    <a:pt x="781" y="686"/>
                    <a:pt x="781" y="686"/>
                    <a:pt x="781" y="686"/>
                  </a:cubicBezTo>
                  <a:cubicBezTo>
                    <a:pt x="781" y="685"/>
                    <a:pt x="781" y="685"/>
                    <a:pt x="782" y="685"/>
                  </a:cubicBezTo>
                  <a:cubicBezTo>
                    <a:pt x="768" y="622"/>
                    <a:pt x="768" y="622"/>
                    <a:pt x="768" y="622"/>
                  </a:cubicBezTo>
                  <a:moveTo>
                    <a:pt x="770" y="620"/>
                  </a:moveTo>
                  <a:cubicBezTo>
                    <a:pt x="770" y="620"/>
                    <a:pt x="770" y="620"/>
                    <a:pt x="770" y="620"/>
                  </a:cubicBezTo>
                  <a:cubicBezTo>
                    <a:pt x="804" y="622"/>
                    <a:pt x="804" y="622"/>
                    <a:pt x="804" y="622"/>
                  </a:cubicBezTo>
                  <a:cubicBezTo>
                    <a:pt x="804" y="622"/>
                    <a:pt x="804" y="622"/>
                    <a:pt x="804" y="621"/>
                  </a:cubicBezTo>
                  <a:cubicBezTo>
                    <a:pt x="770" y="620"/>
                    <a:pt x="770" y="620"/>
                    <a:pt x="770" y="620"/>
                  </a:cubicBezTo>
                  <a:moveTo>
                    <a:pt x="968" y="613"/>
                  </a:moveTo>
                  <a:cubicBezTo>
                    <a:pt x="940" y="678"/>
                    <a:pt x="940" y="678"/>
                    <a:pt x="940" y="678"/>
                  </a:cubicBezTo>
                  <a:cubicBezTo>
                    <a:pt x="940" y="678"/>
                    <a:pt x="940" y="678"/>
                    <a:pt x="940" y="678"/>
                  </a:cubicBezTo>
                  <a:cubicBezTo>
                    <a:pt x="968" y="613"/>
                    <a:pt x="968" y="613"/>
                    <a:pt x="968" y="613"/>
                  </a:cubicBezTo>
                  <a:cubicBezTo>
                    <a:pt x="968" y="613"/>
                    <a:pt x="968" y="613"/>
                    <a:pt x="968" y="613"/>
                  </a:cubicBezTo>
                  <a:moveTo>
                    <a:pt x="967" y="611"/>
                  </a:moveTo>
                  <a:cubicBezTo>
                    <a:pt x="890" y="628"/>
                    <a:pt x="890" y="628"/>
                    <a:pt x="890" y="628"/>
                  </a:cubicBezTo>
                  <a:cubicBezTo>
                    <a:pt x="890" y="628"/>
                    <a:pt x="890" y="628"/>
                    <a:pt x="890" y="628"/>
                  </a:cubicBezTo>
                  <a:cubicBezTo>
                    <a:pt x="967" y="612"/>
                    <a:pt x="967" y="612"/>
                    <a:pt x="967" y="612"/>
                  </a:cubicBezTo>
                  <a:cubicBezTo>
                    <a:pt x="967" y="612"/>
                    <a:pt x="967" y="612"/>
                    <a:pt x="967" y="611"/>
                  </a:cubicBezTo>
                  <a:moveTo>
                    <a:pt x="1056" y="609"/>
                  </a:moveTo>
                  <a:cubicBezTo>
                    <a:pt x="1056" y="610"/>
                    <a:pt x="1055" y="610"/>
                    <a:pt x="1055" y="610"/>
                  </a:cubicBezTo>
                  <a:cubicBezTo>
                    <a:pt x="1088" y="632"/>
                    <a:pt x="1088" y="632"/>
                    <a:pt x="1088" y="632"/>
                  </a:cubicBezTo>
                  <a:cubicBezTo>
                    <a:pt x="1088" y="632"/>
                    <a:pt x="1088" y="632"/>
                    <a:pt x="1088" y="632"/>
                  </a:cubicBezTo>
                  <a:cubicBezTo>
                    <a:pt x="1056" y="609"/>
                    <a:pt x="1056" y="609"/>
                    <a:pt x="1056" y="609"/>
                  </a:cubicBezTo>
                  <a:moveTo>
                    <a:pt x="1052" y="609"/>
                  </a:moveTo>
                  <a:cubicBezTo>
                    <a:pt x="1009" y="624"/>
                    <a:pt x="1009" y="624"/>
                    <a:pt x="1009" y="624"/>
                  </a:cubicBezTo>
                  <a:cubicBezTo>
                    <a:pt x="1010" y="624"/>
                    <a:pt x="1010" y="624"/>
                    <a:pt x="1010" y="624"/>
                  </a:cubicBezTo>
                  <a:cubicBezTo>
                    <a:pt x="1052" y="609"/>
                    <a:pt x="1052" y="609"/>
                    <a:pt x="1052" y="609"/>
                  </a:cubicBezTo>
                  <a:cubicBezTo>
                    <a:pt x="1052" y="609"/>
                    <a:pt x="1052" y="609"/>
                    <a:pt x="1052" y="609"/>
                  </a:cubicBezTo>
                  <a:moveTo>
                    <a:pt x="1078" y="600"/>
                  </a:moveTo>
                  <a:cubicBezTo>
                    <a:pt x="1078" y="600"/>
                    <a:pt x="1077" y="600"/>
                    <a:pt x="1077" y="600"/>
                  </a:cubicBezTo>
                  <a:cubicBezTo>
                    <a:pt x="1089" y="631"/>
                    <a:pt x="1089" y="631"/>
                    <a:pt x="1089" y="631"/>
                  </a:cubicBezTo>
                  <a:cubicBezTo>
                    <a:pt x="1089" y="631"/>
                    <a:pt x="1089" y="631"/>
                    <a:pt x="1089" y="631"/>
                  </a:cubicBezTo>
                  <a:cubicBezTo>
                    <a:pt x="1078" y="600"/>
                    <a:pt x="1078" y="600"/>
                    <a:pt x="1078" y="600"/>
                  </a:cubicBezTo>
                  <a:moveTo>
                    <a:pt x="1079" y="599"/>
                  </a:moveTo>
                  <a:cubicBezTo>
                    <a:pt x="1079" y="599"/>
                    <a:pt x="1078" y="599"/>
                    <a:pt x="1078" y="600"/>
                  </a:cubicBezTo>
                  <a:cubicBezTo>
                    <a:pt x="1128" y="637"/>
                    <a:pt x="1128" y="637"/>
                    <a:pt x="1128" y="637"/>
                  </a:cubicBezTo>
                  <a:cubicBezTo>
                    <a:pt x="1128" y="637"/>
                    <a:pt x="1128" y="636"/>
                    <a:pt x="1129" y="636"/>
                  </a:cubicBezTo>
                  <a:cubicBezTo>
                    <a:pt x="1079" y="599"/>
                    <a:pt x="1079" y="599"/>
                    <a:pt x="1079" y="599"/>
                  </a:cubicBezTo>
                  <a:moveTo>
                    <a:pt x="1075" y="599"/>
                  </a:moveTo>
                  <a:cubicBezTo>
                    <a:pt x="1056" y="608"/>
                    <a:pt x="1056" y="608"/>
                    <a:pt x="1056" y="608"/>
                  </a:cubicBezTo>
                  <a:cubicBezTo>
                    <a:pt x="1056" y="608"/>
                    <a:pt x="1056" y="608"/>
                    <a:pt x="1056" y="608"/>
                  </a:cubicBezTo>
                  <a:cubicBezTo>
                    <a:pt x="1075" y="599"/>
                    <a:pt x="1075" y="599"/>
                    <a:pt x="1075" y="599"/>
                  </a:cubicBezTo>
                  <a:cubicBezTo>
                    <a:pt x="1075" y="599"/>
                    <a:pt x="1075" y="599"/>
                    <a:pt x="1075" y="599"/>
                  </a:cubicBezTo>
                  <a:moveTo>
                    <a:pt x="744" y="591"/>
                  </a:moveTo>
                  <a:cubicBezTo>
                    <a:pt x="744" y="591"/>
                    <a:pt x="744" y="591"/>
                    <a:pt x="744" y="591"/>
                  </a:cubicBezTo>
                  <a:cubicBezTo>
                    <a:pt x="766" y="618"/>
                    <a:pt x="766" y="618"/>
                    <a:pt x="766" y="618"/>
                  </a:cubicBezTo>
                  <a:cubicBezTo>
                    <a:pt x="766" y="618"/>
                    <a:pt x="766" y="618"/>
                    <a:pt x="767" y="618"/>
                  </a:cubicBezTo>
                  <a:cubicBezTo>
                    <a:pt x="767" y="618"/>
                    <a:pt x="767" y="618"/>
                    <a:pt x="767" y="618"/>
                  </a:cubicBezTo>
                  <a:cubicBezTo>
                    <a:pt x="744" y="591"/>
                    <a:pt x="744" y="591"/>
                    <a:pt x="744" y="591"/>
                  </a:cubicBezTo>
                  <a:moveTo>
                    <a:pt x="868" y="588"/>
                  </a:moveTo>
                  <a:cubicBezTo>
                    <a:pt x="868" y="588"/>
                    <a:pt x="868" y="589"/>
                    <a:pt x="868" y="589"/>
                  </a:cubicBezTo>
                  <a:cubicBezTo>
                    <a:pt x="885" y="625"/>
                    <a:pt x="885" y="625"/>
                    <a:pt x="885" y="625"/>
                  </a:cubicBezTo>
                  <a:cubicBezTo>
                    <a:pt x="885" y="625"/>
                    <a:pt x="885" y="625"/>
                    <a:pt x="885" y="625"/>
                  </a:cubicBezTo>
                  <a:cubicBezTo>
                    <a:pt x="868" y="588"/>
                    <a:pt x="868" y="588"/>
                    <a:pt x="868" y="588"/>
                  </a:cubicBezTo>
                  <a:moveTo>
                    <a:pt x="866" y="588"/>
                  </a:moveTo>
                  <a:cubicBezTo>
                    <a:pt x="836" y="624"/>
                    <a:pt x="836" y="624"/>
                    <a:pt x="836" y="624"/>
                  </a:cubicBezTo>
                  <a:cubicBezTo>
                    <a:pt x="809" y="622"/>
                    <a:pt x="809" y="622"/>
                    <a:pt x="809" y="622"/>
                  </a:cubicBezTo>
                  <a:cubicBezTo>
                    <a:pt x="809" y="622"/>
                    <a:pt x="809" y="622"/>
                    <a:pt x="809" y="622"/>
                  </a:cubicBezTo>
                  <a:cubicBezTo>
                    <a:pt x="835" y="624"/>
                    <a:pt x="835" y="624"/>
                    <a:pt x="835" y="624"/>
                  </a:cubicBezTo>
                  <a:cubicBezTo>
                    <a:pt x="784" y="686"/>
                    <a:pt x="784" y="686"/>
                    <a:pt x="784" y="686"/>
                  </a:cubicBezTo>
                  <a:cubicBezTo>
                    <a:pt x="784" y="686"/>
                    <a:pt x="784" y="686"/>
                    <a:pt x="784" y="686"/>
                  </a:cubicBezTo>
                  <a:cubicBezTo>
                    <a:pt x="836" y="624"/>
                    <a:pt x="836" y="624"/>
                    <a:pt x="836" y="624"/>
                  </a:cubicBezTo>
                  <a:cubicBezTo>
                    <a:pt x="883" y="628"/>
                    <a:pt x="883" y="628"/>
                    <a:pt x="883" y="628"/>
                  </a:cubicBezTo>
                  <a:cubicBezTo>
                    <a:pt x="883" y="628"/>
                    <a:pt x="883" y="628"/>
                    <a:pt x="883" y="628"/>
                  </a:cubicBezTo>
                  <a:cubicBezTo>
                    <a:pt x="836" y="624"/>
                    <a:pt x="836" y="624"/>
                    <a:pt x="836" y="624"/>
                  </a:cubicBezTo>
                  <a:cubicBezTo>
                    <a:pt x="866" y="588"/>
                    <a:pt x="866" y="588"/>
                    <a:pt x="866" y="588"/>
                  </a:cubicBezTo>
                  <a:cubicBezTo>
                    <a:pt x="866" y="588"/>
                    <a:pt x="866" y="588"/>
                    <a:pt x="866" y="588"/>
                  </a:cubicBezTo>
                  <a:moveTo>
                    <a:pt x="865" y="588"/>
                  </a:moveTo>
                  <a:cubicBezTo>
                    <a:pt x="809" y="620"/>
                    <a:pt x="809" y="620"/>
                    <a:pt x="809" y="620"/>
                  </a:cubicBezTo>
                  <a:cubicBezTo>
                    <a:pt x="809" y="620"/>
                    <a:pt x="809" y="620"/>
                    <a:pt x="809" y="621"/>
                  </a:cubicBezTo>
                  <a:cubicBezTo>
                    <a:pt x="866" y="588"/>
                    <a:pt x="866" y="588"/>
                    <a:pt x="866" y="588"/>
                  </a:cubicBezTo>
                  <a:cubicBezTo>
                    <a:pt x="865" y="588"/>
                    <a:pt x="865" y="588"/>
                    <a:pt x="865" y="588"/>
                  </a:cubicBezTo>
                  <a:moveTo>
                    <a:pt x="984" y="585"/>
                  </a:moveTo>
                  <a:cubicBezTo>
                    <a:pt x="969" y="609"/>
                    <a:pt x="969" y="609"/>
                    <a:pt x="969" y="609"/>
                  </a:cubicBezTo>
                  <a:cubicBezTo>
                    <a:pt x="970" y="609"/>
                    <a:pt x="970" y="610"/>
                    <a:pt x="970" y="610"/>
                  </a:cubicBezTo>
                  <a:cubicBezTo>
                    <a:pt x="984" y="585"/>
                    <a:pt x="984" y="585"/>
                    <a:pt x="984" y="585"/>
                  </a:cubicBezTo>
                  <a:cubicBezTo>
                    <a:pt x="984" y="585"/>
                    <a:pt x="984" y="585"/>
                    <a:pt x="984" y="585"/>
                  </a:cubicBezTo>
                  <a:moveTo>
                    <a:pt x="982" y="583"/>
                  </a:moveTo>
                  <a:cubicBezTo>
                    <a:pt x="938" y="604"/>
                    <a:pt x="938" y="604"/>
                    <a:pt x="938" y="604"/>
                  </a:cubicBezTo>
                  <a:cubicBezTo>
                    <a:pt x="869" y="587"/>
                    <a:pt x="869" y="587"/>
                    <a:pt x="869" y="587"/>
                  </a:cubicBezTo>
                  <a:cubicBezTo>
                    <a:pt x="869" y="587"/>
                    <a:pt x="869" y="587"/>
                    <a:pt x="869" y="587"/>
                  </a:cubicBezTo>
                  <a:cubicBezTo>
                    <a:pt x="869" y="587"/>
                    <a:pt x="869" y="587"/>
                    <a:pt x="869" y="587"/>
                  </a:cubicBezTo>
                  <a:cubicBezTo>
                    <a:pt x="938" y="604"/>
                    <a:pt x="938" y="604"/>
                    <a:pt x="938" y="604"/>
                  </a:cubicBezTo>
                  <a:cubicBezTo>
                    <a:pt x="890" y="627"/>
                    <a:pt x="890" y="627"/>
                    <a:pt x="890" y="627"/>
                  </a:cubicBezTo>
                  <a:cubicBezTo>
                    <a:pt x="890" y="627"/>
                    <a:pt x="890" y="627"/>
                    <a:pt x="890" y="627"/>
                  </a:cubicBezTo>
                  <a:cubicBezTo>
                    <a:pt x="939" y="604"/>
                    <a:pt x="939" y="604"/>
                    <a:pt x="939" y="604"/>
                  </a:cubicBezTo>
                  <a:cubicBezTo>
                    <a:pt x="967" y="611"/>
                    <a:pt x="967" y="611"/>
                    <a:pt x="967" y="611"/>
                  </a:cubicBezTo>
                  <a:cubicBezTo>
                    <a:pt x="967" y="611"/>
                    <a:pt x="967" y="611"/>
                    <a:pt x="967" y="611"/>
                  </a:cubicBezTo>
                  <a:cubicBezTo>
                    <a:pt x="967" y="611"/>
                    <a:pt x="967" y="611"/>
                    <a:pt x="967" y="611"/>
                  </a:cubicBezTo>
                  <a:cubicBezTo>
                    <a:pt x="939" y="604"/>
                    <a:pt x="939" y="604"/>
                    <a:pt x="939" y="604"/>
                  </a:cubicBezTo>
                  <a:cubicBezTo>
                    <a:pt x="982" y="583"/>
                    <a:pt x="982" y="583"/>
                    <a:pt x="982" y="583"/>
                  </a:cubicBezTo>
                  <a:cubicBezTo>
                    <a:pt x="982" y="583"/>
                    <a:pt x="982" y="583"/>
                    <a:pt x="982" y="583"/>
                  </a:cubicBezTo>
                  <a:moveTo>
                    <a:pt x="1082" y="564"/>
                  </a:moveTo>
                  <a:cubicBezTo>
                    <a:pt x="1077" y="596"/>
                    <a:pt x="1077" y="596"/>
                    <a:pt x="1077" y="596"/>
                  </a:cubicBezTo>
                  <a:cubicBezTo>
                    <a:pt x="1077" y="596"/>
                    <a:pt x="1077" y="596"/>
                    <a:pt x="1077" y="596"/>
                  </a:cubicBezTo>
                  <a:cubicBezTo>
                    <a:pt x="1077" y="596"/>
                    <a:pt x="1077" y="596"/>
                    <a:pt x="1077" y="596"/>
                  </a:cubicBezTo>
                  <a:cubicBezTo>
                    <a:pt x="1077" y="596"/>
                    <a:pt x="1077" y="596"/>
                    <a:pt x="1077" y="596"/>
                  </a:cubicBezTo>
                  <a:cubicBezTo>
                    <a:pt x="1083" y="564"/>
                    <a:pt x="1083" y="564"/>
                    <a:pt x="1083" y="564"/>
                  </a:cubicBezTo>
                  <a:cubicBezTo>
                    <a:pt x="1083" y="564"/>
                    <a:pt x="1083" y="564"/>
                    <a:pt x="1083" y="564"/>
                  </a:cubicBezTo>
                  <a:cubicBezTo>
                    <a:pt x="1083" y="564"/>
                    <a:pt x="1082" y="564"/>
                    <a:pt x="1082" y="564"/>
                  </a:cubicBezTo>
                  <a:moveTo>
                    <a:pt x="757" y="556"/>
                  </a:moveTo>
                  <a:cubicBezTo>
                    <a:pt x="743" y="586"/>
                    <a:pt x="743" y="586"/>
                    <a:pt x="743" y="586"/>
                  </a:cubicBezTo>
                  <a:cubicBezTo>
                    <a:pt x="743" y="586"/>
                    <a:pt x="743" y="586"/>
                    <a:pt x="744" y="587"/>
                  </a:cubicBezTo>
                  <a:cubicBezTo>
                    <a:pt x="757" y="556"/>
                    <a:pt x="757" y="556"/>
                    <a:pt x="757" y="556"/>
                  </a:cubicBezTo>
                  <a:cubicBezTo>
                    <a:pt x="757" y="556"/>
                    <a:pt x="757" y="556"/>
                    <a:pt x="757" y="556"/>
                  </a:cubicBezTo>
                  <a:moveTo>
                    <a:pt x="735" y="547"/>
                  </a:moveTo>
                  <a:cubicBezTo>
                    <a:pt x="735" y="547"/>
                    <a:pt x="735" y="547"/>
                    <a:pt x="735" y="547"/>
                  </a:cubicBezTo>
                  <a:cubicBezTo>
                    <a:pt x="742" y="586"/>
                    <a:pt x="742" y="586"/>
                    <a:pt x="742" y="586"/>
                  </a:cubicBezTo>
                  <a:cubicBezTo>
                    <a:pt x="742" y="586"/>
                    <a:pt x="742" y="586"/>
                    <a:pt x="742" y="586"/>
                  </a:cubicBezTo>
                  <a:cubicBezTo>
                    <a:pt x="735" y="547"/>
                    <a:pt x="735" y="547"/>
                    <a:pt x="735" y="547"/>
                  </a:cubicBezTo>
                  <a:moveTo>
                    <a:pt x="736" y="546"/>
                  </a:moveTo>
                  <a:cubicBezTo>
                    <a:pt x="736" y="546"/>
                    <a:pt x="736" y="546"/>
                    <a:pt x="736" y="546"/>
                  </a:cubicBezTo>
                  <a:cubicBezTo>
                    <a:pt x="756" y="554"/>
                    <a:pt x="756" y="554"/>
                    <a:pt x="756" y="554"/>
                  </a:cubicBezTo>
                  <a:cubicBezTo>
                    <a:pt x="756" y="554"/>
                    <a:pt x="756" y="554"/>
                    <a:pt x="756" y="554"/>
                  </a:cubicBezTo>
                  <a:cubicBezTo>
                    <a:pt x="736" y="546"/>
                    <a:pt x="736" y="546"/>
                    <a:pt x="736" y="546"/>
                  </a:cubicBezTo>
                  <a:moveTo>
                    <a:pt x="787" y="536"/>
                  </a:moveTo>
                  <a:cubicBezTo>
                    <a:pt x="771" y="604"/>
                    <a:pt x="771" y="604"/>
                    <a:pt x="771" y="604"/>
                  </a:cubicBezTo>
                  <a:cubicBezTo>
                    <a:pt x="765" y="600"/>
                    <a:pt x="765" y="600"/>
                    <a:pt x="765" y="600"/>
                  </a:cubicBezTo>
                  <a:cubicBezTo>
                    <a:pt x="758" y="556"/>
                    <a:pt x="758" y="556"/>
                    <a:pt x="758" y="556"/>
                  </a:cubicBezTo>
                  <a:cubicBezTo>
                    <a:pt x="758" y="556"/>
                    <a:pt x="758" y="556"/>
                    <a:pt x="758" y="556"/>
                  </a:cubicBezTo>
                  <a:cubicBezTo>
                    <a:pt x="765" y="600"/>
                    <a:pt x="765" y="600"/>
                    <a:pt x="765" y="600"/>
                  </a:cubicBezTo>
                  <a:cubicBezTo>
                    <a:pt x="745" y="590"/>
                    <a:pt x="745" y="590"/>
                    <a:pt x="745" y="590"/>
                  </a:cubicBezTo>
                  <a:cubicBezTo>
                    <a:pt x="745" y="590"/>
                    <a:pt x="745" y="590"/>
                    <a:pt x="745" y="590"/>
                  </a:cubicBezTo>
                  <a:cubicBezTo>
                    <a:pt x="765" y="601"/>
                    <a:pt x="765" y="601"/>
                    <a:pt x="765" y="601"/>
                  </a:cubicBezTo>
                  <a:cubicBezTo>
                    <a:pt x="767" y="618"/>
                    <a:pt x="767" y="618"/>
                    <a:pt x="767" y="618"/>
                  </a:cubicBezTo>
                  <a:cubicBezTo>
                    <a:pt x="767" y="618"/>
                    <a:pt x="767" y="618"/>
                    <a:pt x="768" y="618"/>
                  </a:cubicBezTo>
                  <a:cubicBezTo>
                    <a:pt x="765" y="601"/>
                    <a:pt x="765" y="601"/>
                    <a:pt x="765" y="601"/>
                  </a:cubicBezTo>
                  <a:cubicBezTo>
                    <a:pt x="771" y="604"/>
                    <a:pt x="771" y="604"/>
                    <a:pt x="771" y="604"/>
                  </a:cubicBezTo>
                  <a:cubicBezTo>
                    <a:pt x="768" y="618"/>
                    <a:pt x="768" y="618"/>
                    <a:pt x="768" y="618"/>
                  </a:cubicBezTo>
                  <a:cubicBezTo>
                    <a:pt x="768" y="618"/>
                    <a:pt x="768" y="618"/>
                    <a:pt x="768" y="618"/>
                  </a:cubicBezTo>
                  <a:cubicBezTo>
                    <a:pt x="772" y="604"/>
                    <a:pt x="772" y="604"/>
                    <a:pt x="772" y="604"/>
                  </a:cubicBezTo>
                  <a:cubicBezTo>
                    <a:pt x="788" y="613"/>
                    <a:pt x="788" y="613"/>
                    <a:pt x="788" y="613"/>
                  </a:cubicBezTo>
                  <a:cubicBezTo>
                    <a:pt x="769" y="619"/>
                    <a:pt x="769" y="619"/>
                    <a:pt x="769" y="619"/>
                  </a:cubicBezTo>
                  <a:cubicBezTo>
                    <a:pt x="769" y="619"/>
                    <a:pt x="770" y="619"/>
                    <a:pt x="770" y="619"/>
                  </a:cubicBezTo>
                  <a:cubicBezTo>
                    <a:pt x="789" y="613"/>
                    <a:pt x="789" y="613"/>
                    <a:pt x="789" y="613"/>
                  </a:cubicBezTo>
                  <a:cubicBezTo>
                    <a:pt x="804" y="621"/>
                    <a:pt x="804" y="621"/>
                    <a:pt x="804" y="621"/>
                  </a:cubicBezTo>
                  <a:cubicBezTo>
                    <a:pt x="804" y="621"/>
                    <a:pt x="804" y="620"/>
                    <a:pt x="804" y="620"/>
                  </a:cubicBezTo>
                  <a:cubicBezTo>
                    <a:pt x="789" y="613"/>
                    <a:pt x="789" y="613"/>
                    <a:pt x="789" y="613"/>
                  </a:cubicBezTo>
                  <a:cubicBezTo>
                    <a:pt x="865" y="588"/>
                    <a:pt x="865" y="588"/>
                    <a:pt x="865" y="588"/>
                  </a:cubicBezTo>
                  <a:cubicBezTo>
                    <a:pt x="865" y="587"/>
                    <a:pt x="865" y="587"/>
                    <a:pt x="865" y="587"/>
                  </a:cubicBezTo>
                  <a:cubicBezTo>
                    <a:pt x="789" y="613"/>
                    <a:pt x="789" y="613"/>
                    <a:pt x="789" y="613"/>
                  </a:cubicBezTo>
                  <a:cubicBezTo>
                    <a:pt x="772" y="604"/>
                    <a:pt x="772" y="604"/>
                    <a:pt x="772" y="604"/>
                  </a:cubicBezTo>
                  <a:cubicBezTo>
                    <a:pt x="788" y="536"/>
                    <a:pt x="788" y="536"/>
                    <a:pt x="788" y="536"/>
                  </a:cubicBezTo>
                  <a:cubicBezTo>
                    <a:pt x="788" y="536"/>
                    <a:pt x="787" y="536"/>
                    <a:pt x="787" y="536"/>
                  </a:cubicBezTo>
                  <a:moveTo>
                    <a:pt x="786" y="534"/>
                  </a:moveTo>
                  <a:cubicBezTo>
                    <a:pt x="759" y="553"/>
                    <a:pt x="759" y="553"/>
                    <a:pt x="759" y="553"/>
                  </a:cubicBezTo>
                  <a:cubicBezTo>
                    <a:pt x="759" y="553"/>
                    <a:pt x="760" y="553"/>
                    <a:pt x="760" y="553"/>
                  </a:cubicBezTo>
                  <a:cubicBezTo>
                    <a:pt x="760" y="553"/>
                    <a:pt x="760" y="553"/>
                    <a:pt x="760" y="553"/>
                  </a:cubicBezTo>
                  <a:cubicBezTo>
                    <a:pt x="786" y="535"/>
                    <a:pt x="786" y="535"/>
                    <a:pt x="786" y="535"/>
                  </a:cubicBezTo>
                  <a:cubicBezTo>
                    <a:pt x="786" y="535"/>
                    <a:pt x="786" y="535"/>
                    <a:pt x="786" y="535"/>
                  </a:cubicBezTo>
                  <a:cubicBezTo>
                    <a:pt x="786" y="534"/>
                    <a:pt x="786" y="534"/>
                    <a:pt x="786" y="534"/>
                  </a:cubicBezTo>
                  <a:moveTo>
                    <a:pt x="1000" y="610"/>
                  </a:moveTo>
                  <a:cubicBezTo>
                    <a:pt x="995" y="600"/>
                    <a:pt x="995" y="600"/>
                    <a:pt x="995" y="600"/>
                  </a:cubicBezTo>
                  <a:cubicBezTo>
                    <a:pt x="1009" y="594"/>
                    <a:pt x="1009" y="594"/>
                    <a:pt x="1009" y="594"/>
                  </a:cubicBezTo>
                  <a:cubicBezTo>
                    <a:pt x="1008" y="610"/>
                    <a:pt x="1008" y="610"/>
                    <a:pt x="1008" y="610"/>
                  </a:cubicBezTo>
                  <a:cubicBezTo>
                    <a:pt x="1000" y="610"/>
                    <a:pt x="1000" y="610"/>
                    <a:pt x="1000" y="610"/>
                  </a:cubicBezTo>
                  <a:moveTo>
                    <a:pt x="1013" y="529"/>
                  </a:moveTo>
                  <a:cubicBezTo>
                    <a:pt x="1010" y="574"/>
                    <a:pt x="1010" y="574"/>
                    <a:pt x="1010" y="574"/>
                  </a:cubicBezTo>
                  <a:cubicBezTo>
                    <a:pt x="989" y="580"/>
                    <a:pt x="989" y="580"/>
                    <a:pt x="989" y="580"/>
                  </a:cubicBezTo>
                  <a:cubicBezTo>
                    <a:pt x="989" y="581"/>
                    <a:pt x="989" y="581"/>
                    <a:pt x="989" y="581"/>
                  </a:cubicBezTo>
                  <a:cubicBezTo>
                    <a:pt x="1010" y="574"/>
                    <a:pt x="1010" y="574"/>
                    <a:pt x="1010" y="574"/>
                  </a:cubicBezTo>
                  <a:cubicBezTo>
                    <a:pt x="1009" y="594"/>
                    <a:pt x="1009" y="594"/>
                    <a:pt x="1009" y="594"/>
                  </a:cubicBezTo>
                  <a:cubicBezTo>
                    <a:pt x="995" y="600"/>
                    <a:pt x="995" y="600"/>
                    <a:pt x="995" y="600"/>
                  </a:cubicBezTo>
                  <a:cubicBezTo>
                    <a:pt x="987" y="585"/>
                    <a:pt x="987" y="585"/>
                    <a:pt x="987" y="585"/>
                  </a:cubicBezTo>
                  <a:cubicBezTo>
                    <a:pt x="987" y="585"/>
                    <a:pt x="987" y="585"/>
                    <a:pt x="987" y="585"/>
                  </a:cubicBezTo>
                  <a:cubicBezTo>
                    <a:pt x="994" y="600"/>
                    <a:pt x="994" y="600"/>
                    <a:pt x="994" y="600"/>
                  </a:cubicBezTo>
                  <a:cubicBezTo>
                    <a:pt x="970" y="610"/>
                    <a:pt x="970" y="610"/>
                    <a:pt x="970" y="610"/>
                  </a:cubicBezTo>
                  <a:cubicBezTo>
                    <a:pt x="970" y="610"/>
                    <a:pt x="970" y="610"/>
                    <a:pt x="971" y="611"/>
                  </a:cubicBezTo>
                  <a:cubicBezTo>
                    <a:pt x="994" y="600"/>
                    <a:pt x="994" y="600"/>
                    <a:pt x="994" y="600"/>
                  </a:cubicBezTo>
                  <a:cubicBezTo>
                    <a:pt x="999" y="610"/>
                    <a:pt x="999" y="610"/>
                    <a:pt x="999" y="610"/>
                  </a:cubicBezTo>
                  <a:cubicBezTo>
                    <a:pt x="971" y="611"/>
                    <a:pt x="971" y="611"/>
                    <a:pt x="971" y="611"/>
                  </a:cubicBezTo>
                  <a:cubicBezTo>
                    <a:pt x="971" y="611"/>
                    <a:pt x="971" y="611"/>
                    <a:pt x="971" y="611"/>
                  </a:cubicBezTo>
                  <a:cubicBezTo>
                    <a:pt x="999" y="610"/>
                    <a:pt x="999" y="610"/>
                    <a:pt x="999" y="610"/>
                  </a:cubicBezTo>
                  <a:cubicBezTo>
                    <a:pt x="1006" y="623"/>
                    <a:pt x="1006" y="623"/>
                    <a:pt x="1006" y="623"/>
                  </a:cubicBezTo>
                  <a:cubicBezTo>
                    <a:pt x="1006" y="623"/>
                    <a:pt x="1006" y="623"/>
                    <a:pt x="1006" y="623"/>
                  </a:cubicBezTo>
                  <a:cubicBezTo>
                    <a:pt x="1000" y="610"/>
                    <a:pt x="1000" y="610"/>
                    <a:pt x="1000" y="610"/>
                  </a:cubicBezTo>
                  <a:cubicBezTo>
                    <a:pt x="1008" y="610"/>
                    <a:pt x="1008" y="610"/>
                    <a:pt x="1008" y="610"/>
                  </a:cubicBezTo>
                  <a:cubicBezTo>
                    <a:pt x="1007" y="622"/>
                    <a:pt x="1007" y="622"/>
                    <a:pt x="1007" y="622"/>
                  </a:cubicBezTo>
                  <a:cubicBezTo>
                    <a:pt x="1007" y="622"/>
                    <a:pt x="1007" y="622"/>
                    <a:pt x="1007" y="622"/>
                  </a:cubicBezTo>
                  <a:cubicBezTo>
                    <a:pt x="1007" y="622"/>
                    <a:pt x="1007" y="622"/>
                    <a:pt x="1007" y="622"/>
                  </a:cubicBezTo>
                  <a:cubicBezTo>
                    <a:pt x="1008" y="610"/>
                    <a:pt x="1008" y="610"/>
                    <a:pt x="1008" y="610"/>
                  </a:cubicBezTo>
                  <a:cubicBezTo>
                    <a:pt x="1052" y="609"/>
                    <a:pt x="1052" y="609"/>
                    <a:pt x="1052" y="609"/>
                  </a:cubicBezTo>
                  <a:cubicBezTo>
                    <a:pt x="1052" y="609"/>
                    <a:pt x="1052" y="608"/>
                    <a:pt x="1052" y="608"/>
                  </a:cubicBezTo>
                  <a:cubicBezTo>
                    <a:pt x="1008" y="610"/>
                    <a:pt x="1008" y="610"/>
                    <a:pt x="1008" y="610"/>
                  </a:cubicBezTo>
                  <a:cubicBezTo>
                    <a:pt x="1009" y="594"/>
                    <a:pt x="1009" y="594"/>
                    <a:pt x="1009" y="594"/>
                  </a:cubicBezTo>
                  <a:cubicBezTo>
                    <a:pt x="1050" y="576"/>
                    <a:pt x="1050" y="576"/>
                    <a:pt x="1050" y="576"/>
                  </a:cubicBezTo>
                  <a:cubicBezTo>
                    <a:pt x="1066" y="589"/>
                    <a:pt x="1066" y="589"/>
                    <a:pt x="1066" y="589"/>
                  </a:cubicBezTo>
                  <a:cubicBezTo>
                    <a:pt x="1055" y="607"/>
                    <a:pt x="1055" y="607"/>
                    <a:pt x="1055" y="607"/>
                  </a:cubicBezTo>
                  <a:cubicBezTo>
                    <a:pt x="1055" y="607"/>
                    <a:pt x="1055" y="607"/>
                    <a:pt x="1055" y="607"/>
                  </a:cubicBezTo>
                  <a:cubicBezTo>
                    <a:pt x="1066" y="589"/>
                    <a:pt x="1066" y="589"/>
                    <a:pt x="1066" y="589"/>
                  </a:cubicBezTo>
                  <a:cubicBezTo>
                    <a:pt x="1075" y="597"/>
                    <a:pt x="1075" y="597"/>
                    <a:pt x="1075" y="597"/>
                  </a:cubicBezTo>
                  <a:cubicBezTo>
                    <a:pt x="1075" y="597"/>
                    <a:pt x="1075" y="597"/>
                    <a:pt x="1076" y="597"/>
                  </a:cubicBezTo>
                  <a:cubicBezTo>
                    <a:pt x="1066" y="589"/>
                    <a:pt x="1066" y="589"/>
                    <a:pt x="1066" y="589"/>
                  </a:cubicBezTo>
                  <a:cubicBezTo>
                    <a:pt x="1082" y="564"/>
                    <a:pt x="1082" y="564"/>
                    <a:pt x="1082" y="564"/>
                  </a:cubicBezTo>
                  <a:cubicBezTo>
                    <a:pt x="1082" y="564"/>
                    <a:pt x="1082" y="564"/>
                    <a:pt x="1081" y="564"/>
                  </a:cubicBezTo>
                  <a:cubicBezTo>
                    <a:pt x="1066" y="589"/>
                    <a:pt x="1066" y="589"/>
                    <a:pt x="1066" y="589"/>
                  </a:cubicBezTo>
                  <a:cubicBezTo>
                    <a:pt x="1050" y="576"/>
                    <a:pt x="1050" y="576"/>
                    <a:pt x="1050" y="576"/>
                  </a:cubicBezTo>
                  <a:cubicBezTo>
                    <a:pt x="1081" y="563"/>
                    <a:pt x="1081" y="563"/>
                    <a:pt x="1081" y="563"/>
                  </a:cubicBezTo>
                  <a:cubicBezTo>
                    <a:pt x="1081" y="563"/>
                    <a:pt x="1081" y="563"/>
                    <a:pt x="1080" y="563"/>
                  </a:cubicBezTo>
                  <a:cubicBezTo>
                    <a:pt x="1050" y="576"/>
                    <a:pt x="1050" y="576"/>
                    <a:pt x="1050" y="576"/>
                  </a:cubicBezTo>
                  <a:cubicBezTo>
                    <a:pt x="1039" y="567"/>
                    <a:pt x="1039" y="567"/>
                    <a:pt x="1039" y="567"/>
                  </a:cubicBezTo>
                  <a:cubicBezTo>
                    <a:pt x="1039" y="567"/>
                    <a:pt x="1039" y="567"/>
                    <a:pt x="1039" y="567"/>
                  </a:cubicBezTo>
                  <a:cubicBezTo>
                    <a:pt x="1050" y="576"/>
                    <a:pt x="1050" y="576"/>
                    <a:pt x="1050" y="576"/>
                  </a:cubicBezTo>
                  <a:cubicBezTo>
                    <a:pt x="1009" y="593"/>
                    <a:pt x="1009" y="593"/>
                    <a:pt x="1009" y="593"/>
                  </a:cubicBezTo>
                  <a:cubicBezTo>
                    <a:pt x="1011" y="574"/>
                    <a:pt x="1011" y="574"/>
                    <a:pt x="1011" y="574"/>
                  </a:cubicBezTo>
                  <a:cubicBezTo>
                    <a:pt x="1035" y="567"/>
                    <a:pt x="1035" y="567"/>
                    <a:pt x="1035" y="567"/>
                  </a:cubicBezTo>
                  <a:cubicBezTo>
                    <a:pt x="1035" y="566"/>
                    <a:pt x="1035" y="566"/>
                    <a:pt x="1035" y="566"/>
                  </a:cubicBezTo>
                  <a:cubicBezTo>
                    <a:pt x="1011" y="574"/>
                    <a:pt x="1011" y="574"/>
                    <a:pt x="1011" y="574"/>
                  </a:cubicBezTo>
                  <a:cubicBezTo>
                    <a:pt x="1013" y="529"/>
                    <a:pt x="1013" y="529"/>
                    <a:pt x="1013" y="529"/>
                  </a:cubicBezTo>
                  <a:cubicBezTo>
                    <a:pt x="1013" y="529"/>
                    <a:pt x="1013" y="529"/>
                    <a:pt x="1013" y="529"/>
                  </a:cubicBezTo>
                  <a:cubicBezTo>
                    <a:pt x="1013" y="529"/>
                    <a:pt x="1013" y="529"/>
                    <a:pt x="1013" y="529"/>
                  </a:cubicBezTo>
                  <a:moveTo>
                    <a:pt x="1012" y="529"/>
                  </a:moveTo>
                  <a:cubicBezTo>
                    <a:pt x="987" y="578"/>
                    <a:pt x="987" y="578"/>
                    <a:pt x="987" y="578"/>
                  </a:cubicBezTo>
                  <a:cubicBezTo>
                    <a:pt x="987" y="578"/>
                    <a:pt x="987" y="579"/>
                    <a:pt x="987" y="579"/>
                  </a:cubicBezTo>
                  <a:cubicBezTo>
                    <a:pt x="1013" y="529"/>
                    <a:pt x="1013" y="529"/>
                    <a:pt x="1013" y="529"/>
                  </a:cubicBezTo>
                  <a:cubicBezTo>
                    <a:pt x="1013" y="529"/>
                    <a:pt x="1012" y="529"/>
                    <a:pt x="1012" y="529"/>
                  </a:cubicBezTo>
                  <a:moveTo>
                    <a:pt x="1015" y="529"/>
                  </a:moveTo>
                  <a:cubicBezTo>
                    <a:pt x="1014" y="529"/>
                    <a:pt x="1014" y="529"/>
                    <a:pt x="1014" y="529"/>
                  </a:cubicBezTo>
                  <a:cubicBezTo>
                    <a:pt x="1036" y="563"/>
                    <a:pt x="1036" y="563"/>
                    <a:pt x="1036" y="563"/>
                  </a:cubicBezTo>
                  <a:cubicBezTo>
                    <a:pt x="1036" y="563"/>
                    <a:pt x="1036" y="563"/>
                    <a:pt x="1036" y="563"/>
                  </a:cubicBezTo>
                  <a:cubicBezTo>
                    <a:pt x="1015" y="529"/>
                    <a:pt x="1015" y="529"/>
                    <a:pt x="1015" y="529"/>
                  </a:cubicBezTo>
                  <a:moveTo>
                    <a:pt x="692" y="525"/>
                  </a:moveTo>
                  <a:cubicBezTo>
                    <a:pt x="692" y="525"/>
                    <a:pt x="692" y="525"/>
                    <a:pt x="692" y="525"/>
                  </a:cubicBezTo>
                  <a:cubicBezTo>
                    <a:pt x="733" y="545"/>
                    <a:pt x="733" y="545"/>
                    <a:pt x="733" y="545"/>
                  </a:cubicBezTo>
                  <a:cubicBezTo>
                    <a:pt x="733" y="545"/>
                    <a:pt x="733" y="544"/>
                    <a:pt x="733" y="544"/>
                  </a:cubicBezTo>
                  <a:cubicBezTo>
                    <a:pt x="692" y="525"/>
                    <a:pt x="692" y="525"/>
                    <a:pt x="692" y="525"/>
                  </a:cubicBezTo>
                  <a:moveTo>
                    <a:pt x="670" y="488"/>
                  </a:moveTo>
                  <a:cubicBezTo>
                    <a:pt x="605" y="514"/>
                    <a:pt x="605" y="514"/>
                    <a:pt x="605" y="514"/>
                  </a:cubicBezTo>
                  <a:cubicBezTo>
                    <a:pt x="605" y="514"/>
                    <a:pt x="605" y="514"/>
                    <a:pt x="605" y="514"/>
                  </a:cubicBezTo>
                  <a:cubicBezTo>
                    <a:pt x="671" y="488"/>
                    <a:pt x="671" y="488"/>
                    <a:pt x="671" y="488"/>
                  </a:cubicBezTo>
                  <a:cubicBezTo>
                    <a:pt x="670" y="488"/>
                    <a:pt x="670" y="488"/>
                    <a:pt x="670" y="488"/>
                  </a:cubicBezTo>
                  <a:moveTo>
                    <a:pt x="702" y="479"/>
                  </a:moveTo>
                  <a:cubicBezTo>
                    <a:pt x="674" y="486"/>
                    <a:pt x="674" y="486"/>
                    <a:pt x="674" y="486"/>
                  </a:cubicBezTo>
                  <a:cubicBezTo>
                    <a:pt x="674" y="486"/>
                    <a:pt x="674" y="487"/>
                    <a:pt x="674" y="487"/>
                  </a:cubicBezTo>
                  <a:cubicBezTo>
                    <a:pt x="702" y="479"/>
                    <a:pt x="702" y="479"/>
                    <a:pt x="702" y="479"/>
                  </a:cubicBezTo>
                  <a:cubicBezTo>
                    <a:pt x="702" y="479"/>
                    <a:pt x="702" y="479"/>
                    <a:pt x="702" y="479"/>
                  </a:cubicBezTo>
                  <a:moveTo>
                    <a:pt x="495" y="469"/>
                  </a:moveTo>
                  <a:cubicBezTo>
                    <a:pt x="429" y="470"/>
                    <a:pt x="429" y="470"/>
                    <a:pt x="429" y="470"/>
                  </a:cubicBezTo>
                  <a:cubicBezTo>
                    <a:pt x="429" y="470"/>
                    <a:pt x="429" y="470"/>
                    <a:pt x="429" y="470"/>
                  </a:cubicBezTo>
                  <a:cubicBezTo>
                    <a:pt x="495" y="469"/>
                    <a:pt x="495" y="469"/>
                    <a:pt x="495" y="469"/>
                  </a:cubicBezTo>
                  <a:cubicBezTo>
                    <a:pt x="495" y="469"/>
                    <a:pt x="495" y="469"/>
                    <a:pt x="495" y="469"/>
                  </a:cubicBezTo>
                  <a:moveTo>
                    <a:pt x="762" y="461"/>
                  </a:moveTo>
                  <a:cubicBezTo>
                    <a:pt x="753" y="501"/>
                    <a:pt x="753" y="501"/>
                    <a:pt x="753" y="501"/>
                  </a:cubicBezTo>
                  <a:cubicBezTo>
                    <a:pt x="754" y="501"/>
                    <a:pt x="754" y="501"/>
                    <a:pt x="754" y="501"/>
                  </a:cubicBezTo>
                  <a:cubicBezTo>
                    <a:pt x="763" y="461"/>
                    <a:pt x="763" y="461"/>
                    <a:pt x="763" y="461"/>
                  </a:cubicBezTo>
                  <a:cubicBezTo>
                    <a:pt x="763" y="461"/>
                    <a:pt x="763" y="461"/>
                    <a:pt x="762" y="461"/>
                  </a:cubicBezTo>
                  <a:moveTo>
                    <a:pt x="701" y="514"/>
                  </a:moveTo>
                  <a:cubicBezTo>
                    <a:pt x="695" y="508"/>
                    <a:pt x="695" y="508"/>
                    <a:pt x="695" y="508"/>
                  </a:cubicBezTo>
                  <a:cubicBezTo>
                    <a:pt x="699" y="498"/>
                    <a:pt x="699" y="498"/>
                    <a:pt x="699" y="498"/>
                  </a:cubicBezTo>
                  <a:cubicBezTo>
                    <a:pt x="713" y="503"/>
                    <a:pt x="713" y="503"/>
                    <a:pt x="713" y="503"/>
                  </a:cubicBezTo>
                  <a:cubicBezTo>
                    <a:pt x="701" y="514"/>
                    <a:pt x="701" y="514"/>
                    <a:pt x="701" y="514"/>
                  </a:cubicBezTo>
                  <a:moveTo>
                    <a:pt x="761" y="461"/>
                  </a:moveTo>
                  <a:cubicBezTo>
                    <a:pt x="728" y="490"/>
                    <a:pt x="728" y="490"/>
                    <a:pt x="728" y="490"/>
                  </a:cubicBezTo>
                  <a:cubicBezTo>
                    <a:pt x="708" y="479"/>
                    <a:pt x="708" y="479"/>
                    <a:pt x="708" y="479"/>
                  </a:cubicBezTo>
                  <a:cubicBezTo>
                    <a:pt x="708" y="480"/>
                    <a:pt x="708" y="480"/>
                    <a:pt x="708" y="480"/>
                  </a:cubicBezTo>
                  <a:cubicBezTo>
                    <a:pt x="728" y="490"/>
                    <a:pt x="728" y="490"/>
                    <a:pt x="728" y="490"/>
                  </a:cubicBezTo>
                  <a:cubicBezTo>
                    <a:pt x="713" y="503"/>
                    <a:pt x="713" y="503"/>
                    <a:pt x="713" y="503"/>
                  </a:cubicBezTo>
                  <a:cubicBezTo>
                    <a:pt x="699" y="497"/>
                    <a:pt x="699" y="497"/>
                    <a:pt x="699" y="497"/>
                  </a:cubicBezTo>
                  <a:cubicBezTo>
                    <a:pt x="704" y="481"/>
                    <a:pt x="704" y="481"/>
                    <a:pt x="704" y="481"/>
                  </a:cubicBezTo>
                  <a:cubicBezTo>
                    <a:pt x="704" y="481"/>
                    <a:pt x="704" y="481"/>
                    <a:pt x="704" y="481"/>
                  </a:cubicBezTo>
                  <a:cubicBezTo>
                    <a:pt x="698" y="497"/>
                    <a:pt x="698" y="497"/>
                    <a:pt x="698" y="497"/>
                  </a:cubicBezTo>
                  <a:cubicBezTo>
                    <a:pt x="674" y="488"/>
                    <a:pt x="674" y="488"/>
                    <a:pt x="674" y="488"/>
                  </a:cubicBezTo>
                  <a:cubicBezTo>
                    <a:pt x="674" y="488"/>
                    <a:pt x="674" y="488"/>
                    <a:pt x="674" y="488"/>
                  </a:cubicBezTo>
                  <a:cubicBezTo>
                    <a:pt x="698" y="498"/>
                    <a:pt x="698" y="498"/>
                    <a:pt x="698" y="498"/>
                  </a:cubicBezTo>
                  <a:cubicBezTo>
                    <a:pt x="695" y="508"/>
                    <a:pt x="695" y="508"/>
                    <a:pt x="695" y="508"/>
                  </a:cubicBezTo>
                  <a:cubicBezTo>
                    <a:pt x="674" y="488"/>
                    <a:pt x="674" y="488"/>
                    <a:pt x="674" y="488"/>
                  </a:cubicBezTo>
                  <a:cubicBezTo>
                    <a:pt x="674" y="488"/>
                    <a:pt x="674" y="488"/>
                    <a:pt x="674" y="489"/>
                  </a:cubicBezTo>
                  <a:cubicBezTo>
                    <a:pt x="695" y="508"/>
                    <a:pt x="695" y="508"/>
                    <a:pt x="695" y="508"/>
                  </a:cubicBezTo>
                  <a:cubicBezTo>
                    <a:pt x="690" y="521"/>
                    <a:pt x="690" y="521"/>
                    <a:pt x="690" y="521"/>
                  </a:cubicBezTo>
                  <a:cubicBezTo>
                    <a:pt x="690" y="521"/>
                    <a:pt x="690" y="521"/>
                    <a:pt x="691" y="521"/>
                  </a:cubicBezTo>
                  <a:cubicBezTo>
                    <a:pt x="695" y="509"/>
                    <a:pt x="695" y="509"/>
                    <a:pt x="695" y="509"/>
                  </a:cubicBezTo>
                  <a:cubicBezTo>
                    <a:pt x="701" y="514"/>
                    <a:pt x="701" y="514"/>
                    <a:pt x="701" y="514"/>
                  </a:cubicBezTo>
                  <a:cubicBezTo>
                    <a:pt x="691" y="522"/>
                    <a:pt x="691" y="522"/>
                    <a:pt x="691" y="522"/>
                  </a:cubicBezTo>
                  <a:cubicBezTo>
                    <a:pt x="691" y="522"/>
                    <a:pt x="692" y="522"/>
                    <a:pt x="692" y="522"/>
                  </a:cubicBezTo>
                  <a:cubicBezTo>
                    <a:pt x="701" y="514"/>
                    <a:pt x="701" y="514"/>
                    <a:pt x="701" y="514"/>
                  </a:cubicBezTo>
                  <a:cubicBezTo>
                    <a:pt x="733" y="544"/>
                    <a:pt x="733" y="544"/>
                    <a:pt x="733" y="544"/>
                  </a:cubicBezTo>
                  <a:cubicBezTo>
                    <a:pt x="733" y="544"/>
                    <a:pt x="733" y="544"/>
                    <a:pt x="733" y="544"/>
                  </a:cubicBezTo>
                  <a:cubicBezTo>
                    <a:pt x="701" y="514"/>
                    <a:pt x="701" y="514"/>
                    <a:pt x="701" y="514"/>
                  </a:cubicBezTo>
                  <a:cubicBezTo>
                    <a:pt x="713" y="503"/>
                    <a:pt x="713" y="503"/>
                    <a:pt x="713" y="503"/>
                  </a:cubicBezTo>
                  <a:cubicBezTo>
                    <a:pt x="754" y="520"/>
                    <a:pt x="754" y="520"/>
                    <a:pt x="754" y="520"/>
                  </a:cubicBezTo>
                  <a:cubicBezTo>
                    <a:pt x="756" y="540"/>
                    <a:pt x="756" y="540"/>
                    <a:pt x="756" y="540"/>
                  </a:cubicBezTo>
                  <a:cubicBezTo>
                    <a:pt x="736" y="545"/>
                    <a:pt x="736" y="545"/>
                    <a:pt x="736" y="545"/>
                  </a:cubicBezTo>
                  <a:cubicBezTo>
                    <a:pt x="736" y="545"/>
                    <a:pt x="736" y="545"/>
                    <a:pt x="736" y="545"/>
                  </a:cubicBezTo>
                  <a:cubicBezTo>
                    <a:pt x="756" y="541"/>
                    <a:pt x="756" y="541"/>
                    <a:pt x="756" y="541"/>
                  </a:cubicBezTo>
                  <a:cubicBezTo>
                    <a:pt x="758" y="553"/>
                    <a:pt x="758" y="553"/>
                    <a:pt x="758" y="553"/>
                  </a:cubicBezTo>
                  <a:cubicBezTo>
                    <a:pt x="758" y="553"/>
                    <a:pt x="758" y="553"/>
                    <a:pt x="758" y="553"/>
                  </a:cubicBezTo>
                  <a:cubicBezTo>
                    <a:pt x="757" y="540"/>
                    <a:pt x="757" y="540"/>
                    <a:pt x="757" y="540"/>
                  </a:cubicBezTo>
                  <a:cubicBezTo>
                    <a:pt x="786" y="534"/>
                    <a:pt x="786" y="534"/>
                    <a:pt x="786" y="534"/>
                  </a:cubicBezTo>
                  <a:cubicBezTo>
                    <a:pt x="786" y="534"/>
                    <a:pt x="785" y="534"/>
                    <a:pt x="785" y="533"/>
                  </a:cubicBezTo>
                  <a:cubicBezTo>
                    <a:pt x="757" y="540"/>
                    <a:pt x="757" y="540"/>
                    <a:pt x="757" y="540"/>
                  </a:cubicBezTo>
                  <a:cubicBezTo>
                    <a:pt x="755" y="520"/>
                    <a:pt x="755" y="520"/>
                    <a:pt x="755" y="520"/>
                  </a:cubicBezTo>
                  <a:cubicBezTo>
                    <a:pt x="786" y="532"/>
                    <a:pt x="786" y="532"/>
                    <a:pt x="786" y="532"/>
                  </a:cubicBezTo>
                  <a:cubicBezTo>
                    <a:pt x="786" y="532"/>
                    <a:pt x="786" y="532"/>
                    <a:pt x="786" y="532"/>
                  </a:cubicBezTo>
                  <a:cubicBezTo>
                    <a:pt x="755" y="520"/>
                    <a:pt x="755" y="520"/>
                    <a:pt x="755" y="520"/>
                  </a:cubicBezTo>
                  <a:cubicBezTo>
                    <a:pt x="754" y="506"/>
                    <a:pt x="754" y="506"/>
                    <a:pt x="754" y="506"/>
                  </a:cubicBezTo>
                  <a:cubicBezTo>
                    <a:pt x="753" y="506"/>
                    <a:pt x="753" y="506"/>
                    <a:pt x="753" y="506"/>
                  </a:cubicBezTo>
                  <a:cubicBezTo>
                    <a:pt x="754" y="519"/>
                    <a:pt x="754" y="519"/>
                    <a:pt x="754" y="519"/>
                  </a:cubicBezTo>
                  <a:cubicBezTo>
                    <a:pt x="714" y="503"/>
                    <a:pt x="714" y="503"/>
                    <a:pt x="714" y="503"/>
                  </a:cubicBezTo>
                  <a:cubicBezTo>
                    <a:pt x="728" y="490"/>
                    <a:pt x="728" y="490"/>
                    <a:pt x="728" y="490"/>
                  </a:cubicBezTo>
                  <a:cubicBezTo>
                    <a:pt x="751" y="502"/>
                    <a:pt x="751" y="502"/>
                    <a:pt x="751" y="502"/>
                  </a:cubicBezTo>
                  <a:cubicBezTo>
                    <a:pt x="751" y="502"/>
                    <a:pt x="751" y="502"/>
                    <a:pt x="751" y="502"/>
                  </a:cubicBezTo>
                  <a:cubicBezTo>
                    <a:pt x="728" y="490"/>
                    <a:pt x="728" y="490"/>
                    <a:pt x="728" y="490"/>
                  </a:cubicBezTo>
                  <a:cubicBezTo>
                    <a:pt x="762" y="461"/>
                    <a:pt x="762" y="461"/>
                    <a:pt x="762" y="461"/>
                  </a:cubicBezTo>
                  <a:cubicBezTo>
                    <a:pt x="762" y="461"/>
                    <a:pt x="762" y="461"/>
                    <a:pt x="761" y="461"/>
                  </a:cubicBezTo>
                  <a:moveTo>
                    <a:pt x="761" y="460"/>
                  </a:moveTo>
                  <a:cubicBezTo>
                    <a:pt x="708" y="477"/>
                    <a:pt x="708" y="477"/>
                    <a:pt x="708" y="477"/>
                  </a:cubicBezTo>
                  <a:cubicBezTo>
                    <a:pt x="708" y="477"/>
                    <a:pt x="708" y="477"/>
                    <a:pt x="708" y="477"/>
                  </a:cubicBezTo>
                  <a:cubicBezTo>
                    <a:pt x="761" y="460"/>
                    <a:pt x="761" y="460"/>
                    <a:pt x="761" y="460"/>
                  </a:cubicBezTo>
                  <a:cubicBezTo>
                    <a:pt x="761" y="460"/>
                    <a:pt x="761" y="460"/>
                    <a:pt x="761" y="460"/>
                  </a:cubicBezTo>
                  <a:moveTo>
                    <a:pt x="602" y="445"/>
                  </a:moveTo>
                  <a:cubicBezTo>
                    <a:pt x="602" y="445"/>
                    <a:pt x="602" y="445"/>
                    <a:pt x="602" y="445"/>
                  </a:cubicBezTo>
                  <a:cubicBezTo>
                    <a:pt x="602" y="445"/>
                    <a:pt x="602" y="445"/>
                    <a:pt x="602" y="445"/>
                  </a:cubicBezTo>
                  <a:cubicBezTo>
                    <a:pt x="602" y="512"/>
                    <a:pt x="602" y="512"/>
                    <a:pt x="602" y="512"/>
                  </a:cubicBezTo>
                  <a:cubicBezTo>
                    <a:pt x="602" y="512"/>
                    <a:pt x="603" y="512"/>
                    <a:pt x="603" y="512"/>
                  </a:cubicBezTo>
                  <a:cubicBezTo>
                    <a:pt x="603" y="512"/>
                    <a:pt x="603" y="512"/>
                    <a:pt x="603" y="512"/>
                  </a:cubicBezTo>
                  <a:cubicBezTo>
                    <a:pt x="602" y="445"/>
                    <a:pt x="602" y="445"/>
                    <a:pt x="602" y="445"/>
                  </a:cubicBezTo>
                  <a:moveTo>
                    <a:pt x="605" y="443"/>
                  </a:moveTo>
                  <a:cubicBezTo>
                    <a:pt x="605" y="443"/>
                    <a:pt x="605" y="443"/>
                    <a:pt x="605" y="444"/>
                  </a:cubicBezTo>
                  <a:cubicBezTo>
                    <a:pt x="671" y="486"/>
                    <a:pt x="671" y="486"/>
                    <a:pt x="671" y="486"/>
                  </a:cubicBezTo>
                  <a:cubicBezTo>
                    <a:pt x="671" y="486"/>
                    <a:pt x="671" y="486"/>
                    <a:pt x="671" y="486"/>
                  </a:cubicBezTo>
                  <a:cubicBezTo>
                    <a:pt x="605" y="443"/>
                    <a:pt x="605" y="443"/>
                    <a:pt x="605" y="443"/>
                  </a:cubicBezTo>
                  <a:moveTo>
                    <a:pt x="374" y="427"/>
                  </a:moveTo>
                  <a:cubicBezTo>
                    <a:pt x="374" y="427"/>
                    <a:pt x="373" y="427"/>
                    <a:pt x="373" y="427"/>
                  </a:cubicBezTo>
                  <a:cubicBezTo>
                    <a:pt x="424" y="468"/>
                    <a:pt x="424" y="468"/>
                    <a:pt x="424" y="468"/>
                  </a:cubicBezTo>
                  <a:cubicBezTo>
                    <a:pt x="424" y="468"/>
                    <a:pt x="424" y="468"/>
                    <a:pt x="424" y="468"/>
                  </a:cubicBezTo>
                  <a:cubicBezTo>
                    <a:pt x="374" y="427"/>
                    <a:pt x="374" y="427"/>
                    <a:pt x="374" y="427"/>
                  </a:cubicBezTo>
                  <a:moveTo>
                    <a:pt x="487" y="412"/>
                  </a:moveTo>
                  <a:cubicBezTo>
                    <a:pt x="486" y="412"/>
                    <a:pt x="486" y="412"/>
                    <a:pt x="486" y="412"/>
                  </a:cubicBezTo>
                  <a:cubicBezTo>
                    <a:pt x="497" y="466"/>
                    <a:pt x="497" y="466"/>
                    <a:pt x="497" y="466"/>
                  </a:cubicBezTo>
                  <a:cubicBezTo>
                    <a:pt x="497" y="466"/>
                    <a:pt x="497" y="466"/>
                    <a:pt x="497" y="466"/>
                  </a:cubicBezTo>
                  <a:cubicBezTo>
                    <a:pt x="497" y="466"/>
                    <a:pt x="497" y="466"/>
                    <a:pt x="497" y="466"/>
                  </a:cubicBezTo>
                  <a:cubicBezTo>
                    <a:pt x="487" y="412"/>
                    <a:pt x="487" y="412"/>
                    <a:pt x="487" y="412"/>
                  </a:cubicBezTo>
                  <a:moveTo>
                    <a:pt x="617" y="400"/>
                  </a:moveTo>
                  <a:cubicBezTo>
                    <a:pt x="603" y="438"/>
                    <a:pt x="603" y="438"/>
                    <a:pt x="603" y="438"/>
                  </a:cubicBezTo>
                  <a:cubicBezTo>
                    <a:pt x="603" y="438"/>
                    <a:pt x="603" y="438"/>
                    <a:pt x="604" y="438"/>
                  </a:cubicBezTo>
                  <a:cubicBezTo>
                    <a:pt x="617" y="400"/>
                    <a:pt x="617" y="400"/>
                    <a:pt x="617" y="400"/>
                  </a:cubicBezTo>
                  <a:cubicBezTo>
                    <a:pt x="617" y="400"/>
                    <a:pt x="617" y="400"/>
                    <a:pt x="617" y="400"/>
                  </a:cubicBezTo>
                  <a:moveTo>
                    <a:pt x="619" y="400"/>
                  </a:moveTo>
                  <a:cubicBezTo>
                    <a:pt x="619" y="400"/>
                    <a:pt x="619" y="400"/>
                    <a:pt x="619" y="400"/>
                  </a:cubicBezTo>
                  <a:cubicBezTo>
                    <a:pt x="619" y="400"/>
                    <a:pt x="619" y="400"/>
                    <a:pt x="619" y="400"/>
                  </a:cubicBezTo>
                  <a:cubicBezTo>
                    <a:pt x="656" y="460"/>
                    <a:pt x="656" y="460"/>
                    <a:pt x="656" y="460"/>
                  </a:cubicBezTo>
                  <a:cubicBezTo>
                    <a:pt x="606" y="442"/>
                    <a:pt x="606" y="442"/>
                    <a:pt x="606" y="442"/>
                  </a:cubicBezTo>
                  <a:cubicBezTo>
                    <a:pt x="605" y="443"/>
                    <a:pt x="605" y="443"/>
                    <a:pt x="605" y="443"/>
                  </a:cubicBezTo>
                  <a:cubicBezTo>
                    <a:pt x="656" y="461"/>
                    <a:pt x="656" y="461"/>
                    <a:pt x="656" y="461"/>
                  </a:cubicBezTo>
                  <a:cubicBezTo>
                    <a:pt x="671" y="486"/>
                    <a:pt x="671" y="486"/>
                    <a:pt x="671" y="486"/>
                  </a:cubicBezTo>
                  <a:cubicBezTo>
                    <a:pt x="671" y="485"/>
                    <a:pt x="671" y="485"/>
                    <a:pt x="671" y="485"/>
                  </a:cubicBezTo>
                  <a:cubicBezTo>
                    <a:pt x="671" y="485"/>
                    <a:pt x="671" y="485"/>
                    <a:pt x="671" y="485"/>
                  </a:cubicBezTo>
                  <a:cubicBezTo>
                    <a:pt x="657" y="461"/>
                    <a:pt x="657" y="461"/>
                    <a:pt x="657" y="461"/>
                  </a:cubicBezTo>
                  <a:cubicBezTo>
                    <a:pt x="702" y="477"/>
                    <a:pt x="702" y="477"/>
                    <a:pt x="702" y="477"/>
                  </a:cubicBezTo>
                  <a:cubicBezTo>
                    <a:pt x="702" y="477"/>
                    <a:pt x="702" y="477"/>
                    <a:pt x="702" y="477"/>
                  </a:cubicBezTo>
                  <a:cubicBezTo>
                    <a:pt x="656" y="460"/>
                    <a:pt x="656" y="460"/>
                    <a:pt x="656" y="460"/>
                  </a:cubicBezTo>
                  <a:cubicBezTo>
                    <a:pt x="619" y="400"/>
                    <a:pt x="619" y="400"/>
                    <a:pt x="619" y="400"/>
                  </a:cubicBezTo>
                  <a:moveTo>
                    <a:pt x="405" y="396"/>
                  </a:moveTo>
                  <a:cubicBezTo>
                    <a:pt x="405" y="396"/>
                    <a:pt x="405" y="396"/>
                    <a:pt x="405" y="396"/>
                  </a:cubicBezTo>
                  <a:cubicBezTo>
                    <a:pt x="412" y="420"/>
                    <a:pt x="412" y="420"/>
                    <a:pt x="412" y="420"/>
                  </a:cubicBezTo>
                  <a:cubicBezTo>
                    <a:pt x="374" y="425"/>
                    <a:pt x="374" y="425"/>
                    <a:pt x="374" y="425"/>
                  </a:cubicBezTo>
                  <a:cubicBezTo>
                    <a:pt x="374" y="426"/>
                    <a:pt x="374" y="426"/>
                    <a:pt x="374" y="426"/>
                  </a:cubicBezTo>
                  <a:cubicBezTo>
                    <a:pt x="374" y="426"/>
                    <a:pt x="374" y="426"/>
                    <a:pt x="374" y="426"/>
                  </a:cubicBezTo>
                  <a:cubicBezTo>
                    <a:pt x="412" y="420"/>
                    <a:pt x="412" y="420"/>
                    <a:pt x="412" y="420"/>
                  </a:cubicBezTo>
                  <a:cubicBezTo>
                    <a:pt x="418" y="441"/>
                    <a:pt x="418" y="441"/>
                    <a:pt x="418" y="441"/>
                  </a:cubicBezTo>
                  <a:cubicBezTo>
                    <a:pt x="374" y="426"/>
                    <a:pt x="374" y="426"/>
                    <a:pt x="374" y="426"/>
                  </a:cubicBezTo>
                  <a:cubicBezTo>
                    <a:pt x="374" y="427"/>
                    <a:pt x="374" y="427"/>
                    <a:pt x="374" y="427"/>
                  </a:cubicBezTo>
                  <a:cubicBezTo>
                    <a:pt x="418" y="442"/>
                    <a:pt x="418" y="442"/>
                    <a:pt x="418" y="442"/>
                  </a:cubicBezTo>
                  <a:cubicBezTo>
                    <a:pt x="426" y="467"/>
                    <a:pt x="426" y="467"/>
                    <a:pt x="426" y="467"/>
                  </a:cubicBezTo>
                  <a:cubicBezTo>
                    <a:pt x="426" y="467"/>
                    <a:pt x="426" y="467"/>
                    <a:pt x="426" y="467"/>
                  </a:cubicBezTo>
                  <a:cubicBezTo>
                    <a:pt x="419" y="442"/>
                    <a:pt x="419" y="442"/>
                    <a:pt x="419" y="442"/>
                  </a:cubicBezTo>
                  <a:cubicBezTo>
                    <a:pt x="445" y="451"/>
                    <a:pt x="445" y="451"/>
                    <a:pt x="445" y="451"/>
                  </a:cubicBezTo>
                  <a:cubicBezTo>
                    <a:pt x="428" y="468"/>
                    <a:pt x="428" y="468"/>
                    <a:pt x="428" y="468"/>
                  </a:cubicBezTo>
                  <a:cubicBezTo>
                    <a:pt x="428" y="468"/>
                    <a:pt x="428" y="468"/>
                    <a:pt x="429" y="468"/>
                  </a:cubicBezTo>
                  <a:cubicBezTo>
                    <a:pt x="445" y="451"/>
                    <a:pt x="445" y="451"/>
                    <a:pt x="445" y="451"/>
                  </a:cubicBezTo>
                  <a:cubicBezTo>
                    <a:pt x="495" y="468"/>
                    <a:pt x="495" y="468"/>
                    <a:pt x="495" y="468"/>
                  </a:cubicBezTo>
                  <a:cubicBezTo>
                    <a:pt x="495" y="468"/>
                    <a:pt x="495" y="468"/>
                    <a:pt x="495" y="468"/>
                  </a:cubicBezTo>
                  <a:cubicBezTo>
                    <a:pt x="445" y="451"/>
                    <a:pt x="445" y="451"/>
                    <a:pt x="445" y="451"/>
                  </a:cubicBezTo>
                  <a:cubicBezTo>
                    <a:pt x="484" y="412"/>
                    <a:pt x="484" y="412"/>
                    <a:pt x="484" y="412"/>
                  </a:cubicBezTo>
                  <a:cubicBezTo>
                    <a:pt x="484" y="411"/>
                    <a:pt x="484" y="411"/>
                    <a:pt x="484" y="411"/>
                  </a:cubicBezTo>
                  <a:cubicBezTo>
                    <a:pt x="445" y="451"/>
                    <a:pt x="445" y="451"/>
                    <a:pt x="445" y="451"/>
                  </a:cubicBezTo>
                  <a:cubicBezTo>
                    <a:pt x="418" y="442"/>
                    <a:pt x="418" y="442"/>
                    <a:pt x="418" y="442"/>
                  </a:cubicBezTo>
                  <a:cubicBezTo>
                    <a:pt x="412" y="420"/>
                    <a:pt x="412" y="420"/>
                    <a:pt x="412" y="420"/>
                  </a:cubicBezTo>
                  <a:cubicBezTo>
                    <a:pt x="483" y="410"/>
                    <a:pt x="483" y="410"/>
                    <a:pt x="483" y="410"/>
                  </a:cubicBezTo>
                  <a:cubicBezTo>
                    <a:pt x="483" y="410"/>
                    <a:pt x="483" y="410"/>
                    <a:pt x="483" y="410"/>
                  </a:cubicBezTo>
                  <a:cubicBezTo>
                    <a:pt x="412" y="420"/>
                    <a:pt x="412" y="420"/>
                    <a:pt x="412" y="420"/>
                  </a:cubicBezTo>
                  <a:cubicBezTo>
                    <a:pt x="405" y="396"/>
                    <a:pt x="405" y="396"/>
                    <a:pt x="405" y="396"/>
                  </a:cubicBezTo>
                  <a:moveTo>
                    <a:pt x="401" y="395"/>
                  </a:moveTo>
                  <a:cubicBezTo>
                    <a:pt x="373" y="424"/>
                    <a:pt x="373" y="424"/>
                    <a:pt x="373" y="424"/>
                  </a:cubicBezTo>
                  <a:cubicBezTo>
                    <a:pt x="373" y="424"/>
                    <a:pt x="373" y="425"/>
                    <a:pt x="373" y="425"/>
                  </a:cubicBezTo>
                  <a:cubicBezTo>
                    <a:pt x="402" y="395"/>
                    <a:pt x="402" y="395"/>
                    <a:pt x="402" y="395"/>
                  </a:cubicBezTo>
                  <a:cubicBezTo>
                    <a:pt x="402" y="395"/>
                    <a:pt x="401" y="395"/>
                    <a:pt x="401" y="395"/>
                  </a:cubicBezTo>
                  <a:moveTo>
                    <a:pt x="552" y="382"/>
                  </a:moveTo>
                  <a:cubicBezTo>
                    <a:pt x="552" y="382"/>
                    <a:pt x="552" y="382"/>
                    <a:pt x="552" y="382"/>
                  </a:cubicBezTo>
                  <a:cubicBezTo>
                    <a:pt x="569" y="402"/>
                    <a:pt x="569" y="402"/>
                    <a:pt x="569" y="402"/>
                  </a:cubicBezTo>
                  <a:cubicBezTo>
                    <a:pt x="535" y="405"/>
                    <a:pt x="535" y="405"/>
                    <a:pt x="535" y="405"/>
                  </a:cubicBezTo>
                  <a:cubicBezTo>
                    <a:pt x="549" y="382"/>
                    <a:pt x="549" y="382"/>
                    <a:pt x="549" y="382"/>
                  </a:cubicBezTo>
                  <a:cubicBezTo>
                    <a:pt x="549" y="382"/>
                    <a:pt x="549" y="382"/>
                    <a:pt x="549" y="382"/>
                  </a:cubicBezTo>
                  <a:cubicBezTo>
                    <a:pt x="535" y="405"/>
                    <a:pt x="535" y="405"/>
                    <a:pt x="535" y="405"/>
                  </a:cubicBezTo>
                  <a:cubicBezTo>
                    <a:pt x="489" y="409"/>
                    <a:pt x="489" y="409"/>
                    <a:pt x="489" y="409"/>
                  </a:cubicBezTo>
                  <a:cubicBezTo>
                    <a:pt x="489" y="409"/>
                    <a:pt x="489" y="409"/>
                    <a:pt x="489" y="409"/>
                  </a:cubicBezTo>
                  <a:cubicBezTo>
                    <a:pt x="535" y="405"/>
                    <a:pt x="535" y="405"/>
                    <a:pt x="535" y="405"/>
                  </a:cubicBezTo>
                  <a:cubicBezTo>
                    <a:pt x="498" y="466"/>
                    <a:pt x="498" y="466"/>
                    <a:pt x="498" y="466"/>
                  </a:cubicBezTo>
                  <a:cubicBezTo>
                    <a:pt x="499" y="466"/>
                    <a:pt x="499" y="467"/>
                    <a:pt x="499" y="467"/>
                  </a:cubicBezTo>
                  <a:cubicBezTo>
                    <a:pt x="535" y="405"/>
                    <a:pt x="535" y="405"/>
                    <a:pt x="535" y="405"/>
                  </a:cubicBezTo>
                  <a:cubicBezTo>
                    <a:pt x="569" y="402"/>
                    <a:pt x="569" y="402"/>
                    <a:pt x="569" y="402"/>
                  </a:cubicBezTo>
                  <a:cubicBezTo>
                    <a:pt x="600" y="439"/>
                    <a:pt x="600" y="439"/>
                    <a:pt x="600" y="439"/>
                  </a:cubicBezTo>
                  <a:cubicBezTo>
                    <a:pt x="600" y="439"/>
                    <a:pt x="600" y="439"/>
                    <a:pt x="600" y="439"/>
                  </a:cubicBezTo>
                  <a:cubicBezTo>
                    <a:pt x="569" y="402"/>
                    <a:pt x="569" y="402"/>
                    <a:pt x="569" y="402"/>
                  </a:cubicBezTo>
                  <a:cubicBezTo>
                    <a:pt x="616" y="398"/>
                    <a:pt x="616" y="398"/>
                    <a:pt x="616" y="398"/>
                  </a:cubicBezTo>
                  <a:cubicBezTo>
                    <a:pt x="616" y="398"/>
                    <a:pt x="616" y="398"/>
                    <a:pt x="616" y="398"/>
                  </a:cubicBezTo>
                  <a:cubicBezTo>
                    <a:pt x="569" y="402"/>
                    <a:pt x="569" y="402"/>
                    <a:pt x="569" y="402"/>
                  </a:cubicBezTo>
                  <a:cubicBezTo>
                    <a:pt x="552" y="382"/>
                    <a:pt x="552" y="382"/>
                    <a:pt x="552" y="382"/>
                  </a:cubicBezTo>
                  <a:moveTo>
                    <a:pt x="548" y="381"/>
                  </a:moveTo>
                  <a:cubicBezTo>
                    <a:pt x="488" y="408"/>
                    <a:pt x="488" y="408"/>
                    <a:pt x="488" y="408"/>
                  </a:cubicBezTo>
                  <a:cubicBezTo>
                    <a:pt x="488" y="408"/>
                    <a:pt x="488" y="408"/>
                    <a:pt x="488" y="408"/>
                  </a:cubicBezTo>
                  <a:cubicBezTo>
                    <a:pt x="548" y="381"/>
                    <a:pt x="548" y="381"/>
                    <a:pt x="548" y="381"/>
                  </a:cubicBezTo>
                  <a:cubicBezTo>
                    <a:pt x="548" y="381"/>
                    <a:pt x="548" y="381"/>
                    <a:pt x="548" y="381"/>
                  </a:cubicBezTo>
                  <a:moveTo>
                    <a:pt x="553" y="380"/>
                  </a:moveTo>
                  <a:cubicBezTo>
                    <a:pt x="553" y="380"/>
                    <a:pt x="553" y="381"/>
                    <a:pt x="553" y="381"/>
                  </a:cubicBezTo>
                  <a:cubicBezTo>
                    <a:pt x="616" y="398"/>
                    <a:pt x="616" y="398"/>
                    <a:pt x="616" y="398"/>
                  </a:cubicBezTo>
                  <a:cubicBezTo>
                    <a:pt x="616" y="398"/>
                    <a:pt x="616" y="397"/>
                    <a:pt x="616" y="397"/>
                  </a:cubicBezTo>
                  <a:cubicBezTo>
                    <a:pt x="553" y="380"/>
                    <a:pt x="553" y="380"/>
                    <a:pt x="553" y="380"/>
                  </a:cubicBezTo>
                  <a:moveTo>
                    <a:pt x="432" y="327"/>
                  </a:moveTo>
                  <a:cubicBezTo>
                    <a:pt x="405" y="389"/>
                    <a:pt x="405" y="389"/>
                    <a:pt x="405" y="389"/>
                  </a:cubicBezTo>
                  <a:cubicBezTo>
                    <a:pt x="405" y="389"/>
                    <a:pt x="405" y="389"/>
                    <a:pt x="405" y="389"/>
                  </a:cubicBezTo>
                  <a:cubicBezTo>
                    <a:pt x="432" y="328"/>
                    <a:pt x="432" y="328"/>
                    <a:pt x="432" y="328"/>
                  </a:cubicBezTo>
                  <a:cubicBezTo>
                    <a:pt x="432" y="328"/>
                    <a:pt x="432" y="327"/>
                    <a:pt x="432" y="327"/>
                  </a:cubicBezTo>
                  <a:moveTo>
                    <a:pt x="359" y="324"/>
                  </a:moveTo>
                  <a:cubicBezTo>
                    <a:pt x="359" y="324"/>
                    <a:pt x="359" y="324"/>
                    <a:pt x="359" y="324"/>
                  </a:cubicBezTo>
                  <a:cubicBezTo>
                    <a:pt x="402" y="390"/>
                    <a:pt x="402" y="390"/>
                    <a:pt x="402" y="390"/>
                  </a:cubicBezTo>
                  <a:cubicBezTo>
                    <a:pt x="402" y="390"/>
                    <a:pt x="402" y="390"/>
                    <a:pt x="402" y="389"/>
                  </a:cubicBezTo>
                  <a:cubicBezTo>
                    <a:pt x="359" y="324"/>
                    <a:pt x="359" y="324"/>
                    <a:pt x="359" y="324"/>
                  </a:cubicBezTo>
                  <a:moveTo>
                    <a:pt x="360" y="322"/>
                  </a:moveTo>
                  <a:cubicBezTo>
                    <a:pt x="360" y="322"/>
                    <a:pt x="360" y="323"/>
                    <a:pt x="360" y="323"/>
                  </a:cubicBezTo>
                  <a:cubicBezTo>
                    <a:pt x="431" y="325"/>
                    <a:pt x="431" y="325"/>
                    <a:pt x="431" y="325"/>
                  </a:cubicBezTo>
                  <a:cubicBezTo>
                    <a:pt x="431" y="325"/>
                    <a:pt x="431" y="325"/>
                    <a:pt x="431" y="325"/>
                  </a:cubicBezTo>
                  <a:cubicBezTo>
                    <a:pt x="360" y="322"/>
                    <a:pt x="360" y="322"/>
                    <a:pt x="360" y="322"/>
                  </a:cubicBezTo>
                  <a:moveTo>
                    <a:pt x="327" y="320"/>
                  </a:moveTo>
                  <a:cubicBezTo>
                    <a:pt x="327" y="320"/>
                    <a:pt x="327" y="320"/>
                    <a:pt x="327" y="320"/>
                  </a:cubicBezTo>
                  <a:cubicBezTo>
                    <a:pt x="362" y="353"/>
                    <a:pt x="362" y="353"/>
                    <a:pt x="362" y="353"/>
                  </a:cubicBezTo>
                  <a:cubicBezTo>
                    <a:pt x="372" y="424"/>
                    <a:pt x="372" y="424"/>
                    <a:pt x="372" y="424"/>
                  </a:cubicBezTo>
                  <a:cubicBezTo>
                    <a:pt x="372" y="424"/>
                    <a:pt x="372" y="424"/>
                    <a:pt x="372" y="424"/>
                  </a:cubicBezTo>
                  <a:cubicBezTo>
                    <a:pt x="372" y="424"/>
                    <a:pt x="372" y="424"/>
                    <a:pt x="372" y="424"/>
                  </a:cubicBezTo>
                  <a:cubicBezTo>
                    <a:pt x="363" y="354"/>
                    <a:pt x="363" y="354"/>
                    <a:pt x="363" y="354"/>
                  </a:cubicBezTo>
                  <a:cubicBezTo>
                    <a:pt x="401" y="390"/>
                    <a:pt x="401" y="390"/>
                    <a:pt x="401" y="390"/>
                  </a:cubicBezTo>
                  <a:cubicBezTo>
                    <a:pt x="401" y="390"/>
                    <a:pt x="401" y="390"/>
                    <a:pt x="401" y="390"/>
                  </a:cubicBezTo>
                  <a:cubicBezTo>
                    <a:pt x="363" y="353"/>
                    <a:pt x="363" y="353"/>
                    <a:pt x="363" y="353"/>
                  </a:cubicBezTo>
                  <a:cubicBezTo>
                    <a:pt x="359" y="324"/>
                    <a:pt x="359" y="324"/>
                    <a:pt x="359" y="324"/>
                  </a:cubicBezTo>
                  <a:cubicBezTo>
                    <a:pt x="359" y="324"/>
                    <a:pt x="359" y="324"/>
                    <a:pt x="359" y="324"/>
                  </a:cubicBezTo>
                  <a:cubicBezTo>
                    <a:pt x="359" y="324"/>
                    <a:pt x="358" y="324"/>
                    <a:pt x="358" y="324"/>
                  </a:cubicBezTo>
                  <a:cubicBezTo>
                    <a:pt x="362" y="353"/>
                    <a:pt x="362" y="353"/>
                    <a:pt x="362" y="353"/>
                  </a:cubicBezTo>
                  <a:cubicBezTo>
                    <a:pt x="327" y="320"/>
                    <a:pt x="327" y="320"/>
                    <a:pt x="327" y="320"/>
                  </a:cubicBezTo>
                  <a:moveTo>
                    <a:pt x="328" y="318"/>
                  </a:moveTo>
                  <a:cubicBezTo>
                    <a:pt x="328" y="318"/>
                    <a:pt x="328" y="318"/>
                    <a:pt x="328" y="318"/>
                  </a:cubicBezTo>
                  <a:cubicBezTo>
                    <a:pt x="356" y="322"/>
                    <a:pt x="356" y="322"/>
                    <a:pt x="356" y="322"/>
                  </a:cubicBezTo>
                  <a:cubicBezTo>
                    <a:pt x="356" y="322"/>
                    <a:pt x="356" y="322"/>
                    <a:pt x="356" y="322"/>
                  </a:cubicBezTo>
                  <a:cubicBezTo>
                    <a:pt x="328" y="318"/>
                    <a:pt x="328" y="318"/>
                    <a:pt x="328" y="318"/>
                  </a:cubicBezTo>
                  <a:moveTo>
                    <a:pt x="266" y="311"/>
                  </a:moveTo>
                  <a:cubicBezTo>
                    <a:pt x="266" y="311"/>
                    <a:pt x="266" y="311"/>
                    <a:pt x="266" y="311"/>
                  </a:cubicBezTo>
                  <a:cubicBezTo>
                    <a:pt x="321" y="317"/>
                    <a:pt x="321" y="317"/>
                    <a:pt x="321" y="317"/>
                  </a:cubicBezTo>
                  <a:cubicBezTo>
                    <a:pt x="321" y="317"/>
                    <a:pt x="321" y="317"/>
                    <a:pt x="321" y="317"/>
                  </a:cubicBezTo>
                  <a:cubicBezTo>
                    <a:pt x="266" y="311"/>
                    <a:pt x="266" y="311"/>
                    <a:pt x="266" y="311"/>
                  </a:cubicBezTo>
                  <a:moveTo>
                    <a:pt x="289" y="277"/>
                  </a:moveTo>
                  <a:cubicBezTo>
                    <a:pt x="265" y="309"/>
                    <a:pt x="265" y="309"/>
                    <a:pt x="265" y="309"/>
                  </a:cubicBezTo>
                  <a:cubicBezTo>
                    <a:pt x="265" y="309"/>
                    <a:pt x="265" y="309"/>
                    <a:pt x="265" y="309"/>
                  </a:cubicBezTo>
                  <a:cubicBezTo>
                    <a:pt x="289" y="277"/>
                    <a:pt x="289" y="277"/>
                    <a:pt x="289" y="277"/>
                  </a:cubicBezTo>
                  <a:cubicBezTo>
                    <a:pt x="289" y="277"/>
                    <a:pt x="289" y="277"/>
                    <a:pt x="289" y="277"/>
                  </a:cubicBezTo>
                  <a:moveTo>
                    <a:pt x="326" y="245"/>
                  </a:moveTo>
                  <a:cubicBezTo>
                    <a:pt x="326" y="245"/>
                    <a:pt x="326" y="245"/>
                    <a:pt x="326" y="245"/>
                  </a:cubicBezTo>
                  <a:cubicBezTo>
                    <a:pt x="356" y="280"/>
                    <a:pt x="356" y="280"/>
                    <a:pt x="356" y="280"/>
                  </a:cubicBezTo>
                  <a:cubicBezTo>
                    <a:pt x="356" y="280"/>
                    <a:pt x="356" y="280"/>
                    <a:pt x="356" y="279"/>
                  </a:cubicBezTo>
                  <a:cubicBezTo>
                    <a:pt x="326" y="245"/>
                    <a:pt x="326" y="245"/>
                    <a:pt x="326" y="245"/>
                  </a:cubicBezTo>
                  <a:moveTo>
                    <a:pt x="339" y="302"/>
                  </a:moveTo>
                  <a:cubicBezTo>
                    <a:pt x="328" y="291"/>
                    <a:pt x="328" y="291"/>
                    <a:pt x="328" y="291"/>
                  </a:cubicBezTo>
                  <a:cubicBezTo>
                    <a:pt x="343" y="286"/>
                    <a:pt x="343" y="286"/>
                    <a:pt x="343" y="286"/>
                  </a:cubicBezTo>
                  <a:cubicBezTo>
                    <a:pt x="346" y="294"/>
                    <a:pt x="346" y="294"/>
                    <a:pt x="346" y="294"/>
                  </a:cubicBezTo>
                  <a:cubicBezTo>
                    <a:pt x="339" y="302"/>
                    <a:pt x="339" y="302"/>
                    <a:pt x="339" y="302"/>
                  </a:cubicBezTo>
                  <a:moveTo>
                    <a:pt x="306" y="228"/>
                  </a:moveTo>
                  <a:cubicBezTo>
                    <a:pt x="303" y="239"/>
                    <a:pt x="303" y="239"/>
                    <a:pt x="303" y="239"/>
                  </a:cubicBezTo>
                  <a:cubicBezTo>
                    <a:pt x="274" y="234"/>
                    <a:pt x="274" y="234"/>
                    <a:pt x="274" y="234"/>
                  </a:cubicBezTo>
                  <a:cubicBezTo>
                    <a:pt x="274" y="234"/>
                    <a:pt x="274" y="234"/>
                    <a:pt x="274" y="234"/>
                  </a:cubicBezTo>
                  <a:cubicBezTo>
                    <a:pt x="302" y="240"/>
                    <a:pt x="302" y="240"/>
                    <a:pt x="302" y="240"/>
                  </a:cubicBezTo>
                  <a:cubicBezTo>
                    <a:pt x="296" y="259"/>
                    <a:pt x="296" y="259"/>
                    <a:pt x="296" y="259"/>
                  </a:cubicBezTo>
                  <a:cubicBezTo>
                    <a:pt x="273" y="235"/>
                    <a:pt x="273" y="235"/>
                    <a:pt x="273" y="235"/>
                  </a:cubicBezTo>
                  <a:cubicBezTo>
                    <a:pt x="273" y="235"/>
                    <a:pt x="273" y="235"/>
                    <a:pt x="273" y="236"/>
                  </a:cubicBezTo>
                  <a:cubicBezTo>
                    <a:pt x="296" y="259"/>
                    <a:pt x="296" y="259"/>
                    <a:pt x="296" y="259"/>
                  </a:cubicBezTo>
                  <a:cubicBezTo>
                    <a:pt x="292" y="272"/>
                    <a:pt x="292" y="272"/>
                    <a:pt x="292" y="272"/>
                  </a:cubicBezTo>
                  <a:cubicBezTo>
                    <a:pt x="292" y="272"/>
                    <a:pt x="292" y="272"/>
                    <a:pt x="292" y="272"/>
                  </a:cubicBezTo>
                  <a:cubicBezTo>
                    <a:pt x="296" y="260"/>
                    <a:pt x="296" y="260"/>
                    <a:pt x="296" y="260"/>
                  </a:cubicBezTo>
                  <a:cubicBezTo>
                    <a:pt x="327" y="291"/>
                    <a:pt x="327" y="291"/>
                    <a:pt x="327" y="291"/>
                  </a:cubicBezTo>
                  <a:cubicBezTo>
                    <a:pt x="309" y="297"/>
                    <a:pt x="309" y="297"/>
                    <a:pt x="309" y="297"/>
                  </a:cubicBezTo>
                  <a:cubicBezTo>
                    <a:pt x="293" y="277"/>
                    <a:pt x="293" y="277"/>
                    <a:pt x="293" y="277"/>
                  </a:cubicBezTo>
                  <a:cubicBezTo>
                    <a:pt x="293" y="277"/>
                    <a:pt x="293" y="277"/>
                    <a:pt x="292" y="277"/>
                  </a:cubicBezTo>
                  <a:cubicBezTo>
                    <a:pt x="308" y="297"/>
                    <a:pt x="308" y="297"/>
                    <a:pt x="308" y="297"/>
                  </a:cubicBezTo>
                  <a:cubicBezTo>
                    <a:pt x="266" y="310"/>
                    <a:pt x="266" y="310"/>
                    <a:pt x="266" y="310"/>
                  </a:cubicBezTo>
                  <a:cubicBezTo>
                    <a:pt x="266" y="310"/>
                    <a:pt x="266" y="310"/>
                    <a:pt x="266" y="310"/>
                  </a:cubicBezTo>
                  <a:cubicBezTo>
                    <a:pt x="308" y="297"/>
                    <a:pt x="308" y="297"/>
                    <a:pt x="308" y="297"/>
                  </a:cubicBezTo>
                  <a:cubicBezTo>
                    <a:pt x="322" y="315"/>
                    <a:pt x="322" y="315"/>
                    <a:pt x="322" y="315"/>
                  </a:cubicBezTo>
                  <a:cubicBezTo>
                    <a:pt x="322" y="315"/>
                    <a:pt x="323" y="315"/>
                    <a:pt x="323" y="315"/>
                  </a:cubicBezTo>
                  <a:cubicBezTo>
                    <a:pt x="309" y="297"/>
                    <a:pt x="309" y="297"/>
                    <a:pt x="309" y="297"/>
                  </a:cubicBezTo>
                  <a:cubicBezTo>
                    <a:pt x="327" y="291"/>
                    <a:pt x="327" y="291"/>
                    <a:pt x="327" y="291"/>
                  </a:cubicBezTo>
                  <a:cubicBezTo>
                    <a:pt x="338" y="302"/>
                    <a:pt x="338" y="302"/>
                    <a:pt x="338" y="302"/>
                  </a:cubicBezTo>
                  <a:cubicBezTo>
                    <a:pt x="327" y="315"/>
                    <a:pt x="327" y="315"/>
                    <a:pt x="327" y="315"/>
                  </a:cubicBezTo>
                  <a:cubicBezTo>
                    <a:pt x="327" y="315"/>
                    <a:pt x="327" y="315"/>
                    <a:pt x="327" y="315"/>
                  </a:cubicBezTo>
                  <a:cubicBezTo>
                    <a:pt x="339" y="303"/>
                    <a:pt x="339" y="303"/>
                    <a:pt x="339" y="303"/>
                  </a:cubicBezTo>
                  <a:cubicBezTo>
                    <a:pt x="357" y="321"/>
                    <a:pt x="357" y="321"/>
                    <a:pt x="357" y="321"/>
                  </a:cubicBezTo>
                  <a:cubicBezTo>
                    <a:pt x="357" y="321"/>
                    <a:pt x="357" y="321"/>
                    <a:pt x="357" y="321"/>
                  </a:cubicBezTo>
                  <a:cubicBezTo>
                    <a:pt x="339" y="302"/>
                    <a:pt x="339" y="302"/>
                    <a:pt x="339" y="302"/>
                  </a:cubicBezTo>
                  <a:cubicBezTo>
                    <a:pt x="346" y="294"/>
                    <a:pt x="346" y="294"/>
                    <a:pt x="346" y="294"/>
                  </a:cubicBezTo>
                  <a:cubicBezTo>
                    <a:pt x="357" y="321"/>
                    <a:pt x="357" y="321"/>
                    <a:pt x="357" y="321"/>
                  </a:cubicBezTo>
                  <a:cubicBezTo>
                    <a:pt x="357" y="321"/>
                    <a:pt x="358" y="321"/>
                    <a:pt x="358" y="321"/>
                  </a:cubicBezTo>
                  <a:cubicBezTo>
                    <a:pt x="346" y="294"/>
                    <a:pt x="346" y="294"/>
                    <a:pt x="346" y="294"/>
                  </a:cubicBezTo>
                  <a:cubicBezTo>
                    <a:pt x="356" y="284"/>
                    <a:pt x="356" y="284"/>
                    <a:pt x="356" y="284"/>
                  </a:cubicBezTo>
                  <a:cubicBezTo>
                    <a:pt x="356" y="284"/>
                    <a:pt x="356" y="284"/>
                    <a:pt x="356" y="284"/>
                  </a:cubicBezTo>
                  <a:cubicBezTo>
                    <a:pt x="346" y="294"/>
                    <a:pt x="346" y="294"/>
                    <a:pt x="346" y="294"/>
                  </a:cubicBezTo>
                  <a:cubicBezTo>
                    <a:pt x="343" y="286"/>
                    <a:pt x="343" y="286"/>
                    <a:pt x="343" y="286"/>
                  </a:cubicBezTo>
                  <a:cubicBezTo>
                    <a:pt x="355" y="283"/>
                    <a:pt x="355" y="283"/>
                    <a:pt x="355" y="283"/>
                  </a:cubicBezTo>
                  <a:cubicBezTo>
                    <a:pt x="355" y="283"/>
                    <a:pt x="355" y="282"/>
                    <a:pt x="355" y="282"/>
                  </a:cubicBezTo>
                  <a:cubicBezTo>
                    <a:pt x="343" y="286"/>
                    <a:pt x="343" y="286"/>
                    <a:pt x="343" y="286"/>
                  </a:cubicBezTo>
                  <a:cubicBezTo>
                    <a:pt x="326" y="246"/>
                    <a:pt x="326" y="246"/>
                    <a:pt x="326" y="246"/>
                  </a:cubicBezTo>
                  <a:cubicBezTo>
                    <a:pt x="326" y="246"/>
                    <a:pt x="326" y="246"/>
                    <a:pt x="326" y="246"/>
                  </a:cubicBezTo>
                  <a:cubicBezTo>
                    <a:pt x="343" y="286"/>
                    <a:pt x="343" y="286"/>
                    <a:pt x="343" y="286"/>
                  </a:cubicBezTo>
                  <a:cubicBezTo>
                    <a:pt x="328" y="291"/>
                    <a:pt x="328" y="291"/>
                    <a:pt x="328" y="291"/>
                  </a:cubicBezTo>
                  <a:cubicBezTo>
                    <a:pt x="296" y="259"/>
                    <a:pt x="296" y="259"/>
                    <a:pt x="296" y="259"/>
                  </a:cubicBezTo>
                  <a:cubicBezTo>
                    <a:pt x="303" y="240"/>
                    <a:pt x="303" y="240"/>
                    <a:pt x="303" y="240"/>
                  </a:cubicBezTo>
                  <a:cubicBezTo>
                    <a:pt x="323" y="244"/>
                    <a:pt x="323" y="244"/>
                    <a:pt x="323" y="244"/>
                  </a:cubicBezTo>
                  <a:cubicBezTo>
                    <a:pt x="323" y="244"/>
                    <a:pt x="323" y="243"/>
                    <a:pt x="323" y="243"/>
                  </a:cubicBezTo>
                  <a:cubicBezTo>
                    <a:pt x="303" y="239"/>
                    <a:pt x="303" y="239"/>
                    <a:pt x="303" y="239"/>
                  </a:cubicBezTo>
                  <a:cubicBezTo>
                    <a:pt x="307" y="228"/>
                    <a:pt x="307" y="228"/>
                    <a:pt x="307" y="228"/>
                  </a:cubicBezTo>
                  <a:cubicBezTo>
                    <a:pt x="307" y="228"/>
                    <a:pt x="307" y="228"/>
                    <a:pt x="306" y="228"/>
                  </a:cubicBezTo>
                  <a:moveTo>
                    <a:pt x="309" y="227"/>
                  </a:moveTo>
                  <a:cubicBezTo>
                    <a:pt x="309" y="227"/>
                    <a:pt x="309" y="227"/>
                    <a:pt x="308" y="227"/>
                  </a:cubicBezTo>
                  <a:cubicBezTo>
                    <a:pt x="324" y="243"/>
                    <a:pt x="324" y="243"/>
                    <a:pt x="324" y="243"/>
                  </a:cubicBezTo>
                  <a:cubicBezTo>
                    <a:pt x="324" y="243"/>
                    <a:pt x="324" y="242"/>
                    <a:pt x="324" y="242"/>
                  </a:cubicBezTo>
                  <a:cubicBezTo>
                    <a:pt x="309" y="227"/>
                    <a:pt x="309" y="227"/>
                    <a:pt x="309" y="227"/>
                  </a:cubicBezTo>
                  <a:moveTo>
                    <a:pt x="305" y="226"/>
                  </a:moveTo>
                  <a:cubicBezTo>
                    <a:pt x="274" y="233"/>
                    <a:pt x="274" y="233"/>
                    <a:pt x="274" y="233"/>
                  </a:cubicBezTo>
                  <a:cubicBezTo>
                    <a:pt x="274" y="233"/>
                    <a:pt x="274" y="233"/>
                    <a:pt x="274" y="233"/>
                  </a:cubicBezTo>
                  <a:cubicBezTo>
                    <a:pt x="274" y="233"/>
                    <a:pt x="274" y="233"/>
                    <a:pt x="274" y="233"/>
                  </a:cubicBezTo>
                  <a:cubicBezTo>
                    <a:pt x="305" y="227"/>
                    <a:pt x="305" y="227"/>
                    <a:pt x="305" y="227"/>
                  </a:cubicBezTo>
                  <a:cubicBezTo>
                    <a:pt x="305" y="227"/>
                    <a:pt x="305" y="226"/>
                    <a:pt x="305" y="226"/>
                  </a:cubicBezTo>
                  <a:cubicBezTo>
                    <a:pt x="305" y="226"/>
                    <a:pt x="305" y="226"/>
                    <a:pt x="305" y="226"/>
                  </a:cubicBezTo>
                  <a:moveTo>
                    <a:pt x="335" y="204"/>
                  </a:moveTo>
                  <a:cubicBezTo>
                    <a:pt x="325" y="242"/>
                    <a:pt x="325" y="242"/>
                    <a:pt x="325" y="242"/>
                  </a:cubicBezTo>
                  <a:cubicBezTo>
                    <a:pt x="325" y="242"/>
                    <a:pt x="326" y="242"/>
                    <a:pt x="326" y="242"/>
                  </a:cubicBezTo>
                  <a:cubicBezTo>
                    <a:pt x="335" y="204"/>
                    <a:pt x="335" y="204"/>
                    <a:pt x="335" y="204"/>
                  </a:cubicBezTo>
                  <a:cubicBezTo>
                    <a:pt x="335" y="204"/>
                    <a:pt x="335" y="204"/>
                    <a:pt x="335" y="204"/>
                  </a:cubicBezTo>
                  <a:moveTo>
                    <a:pt x="333" y="203"/>
                  </a:moveTo>
                  <a:cubicBezTo>
                    <a:pt x="309" y="225"/>
                    <a:pt x="309" y="225"/>
                    <a:pt x="309" y="225"/>
                  </a:cubicBezTo>
                  <a:cubicBezTo>
                    <a:pt x="309" y="225"/>
                    <a:pt x="309" y="225"/>
                    <a:pt x="309" y="225"/>
                  </a:cubicBezTo>
                  <a:cubicBezTo>
                    <a:pt x="334" y="203"/>
                    <a:pt x="334" y="203"/>
                    <a:pt x="334" y="203"/>
                  </a:cubicBezTo>
                  <a:cubicBezTo>
                    <a:pt x="334" y="203"/>
                    <a:pt x="333" y="203"/>
                    <a:pt x="333" y="203"/>
                  </a:cubicBezTo>
                  <a:moveTo>
                    <a:pt x="419" y="170"/>
                  </a:moveTo>
                  <a:cubicBezTo>
                    <a:pt x="364" y="190"/>
                    <a:pt x="364" y="190"/>
                    <a:pt x="364" y="190"/>
                  </a:cubicBezTo>
                  <a:cubicBezTo>
                    <a:pt x="375" y="175"/>
                    <a:pt x="375" y="175"/>
                    <a:pt x="375" y="175"/>
                  </a:cubicBezTo>
                  <a:cubicBezTo>
                    <a:pt x="375" y="175"/>
                    <a:pt x="374" y="175"/>
                    <a:pt x="374" y="175"/>
                  </a:cubicBezTo>
                  <a:cubicBezTo>
                    <a:pt x="363" y="190"/>
                    <a:pt x="363" y="190"/>
                    <a:pt x="363" y="190"/>
                  </a:cubicBezTo>
                  <a:cubicBezTo>
                    <a:pt x="338" y="200"/>
                    <a:pt x="338" y="200"/>
                    <a:pt x="338" y="200"/>
                  </a:cubicBezTo>
                  <a:cubicBezTo>
                    <a:pt x="338" y="200"/>
                    <a:pt x="338" y="200"/>
                    <a:pt x="338" y="200"/>
                  </a:cubicBezTo>
                  <a:cubicBezTo>
                    <a:pt x="363" y="191"/>
                    <a:pt x="363" y="191"/>
                    <a:pt x="363" y="191"/>
                  </a:cubicBezTo>
                  <a:cubicBezTo>
                    <a:pt x="326" y="242"/>
                    <a:pt x="326" y="242"/>
                    <a:pt x="326" y="242"/>
                  </a:cubicBezTo>
                  <a:cubicBezTo>
                    <a:pt x="326" y="242"/>
                    <a:pt x="326" y="242"/>
                    <a:pt x="326" y="242"/>
                  </a:cubicBezTo>
                  <a:cubicBezTo>
                    <a:pt x="364" y="191"/>
                    <a:pt x="364" y="191"/>
                    <a:pt x="364" y="191"/>
                  </a:cubicBezTo>
                  <a:cubicBezTo>
                    <a:pt x="419" y="170"/>
                    <a:pt x="419" y="170"/>
                    <a:pt x="419" y="170"/>
                  </a:cubicBezTo>
                  <a:cubicBezTo>
                    <a:pt x="419" y="170"/>
                    <a:pt x="419" y="170"/>
                    <a:pt x="419" y="170"/>
                  </a:cubicBezTo>
                  <a:moveTo>
                    <a:pt x="326" y="164"/>
                  </a:moveTo>
                  <a:cubicBezTo>
                    <a:pt x="325" y="164"/>
                    <a:pt x="325" y="164"/>
                    <a:pt x="325" y="164"/>
                  </a:cubicBezTo>
                  <a:cubicBezTo>
                    <a:pt x="325" y="164"/>
                    <a:pt x="325" y="164"/>
                    <a:pt x="325" y="164"/>
                  </a:cubicBezTo>
                  <a:cubicBezTo>
                    <a:pt x="335" y="198"/>
                    <a:pt x="335" y="198"/>
                    <a:pt x="335" y="198"/>
                  </a:cubicBezTo>
                  <a:cubicBezTo>
                    <a:pt x="335" y="198"/>
                    <a:pt x="335" y="198"/>
                    <a:pt x="335" y="198"/>
                  </a:cubicBezTo>
                  <a:cubicBezTo>
                    <a:pt x="326" y="164"/>
                    <a:pt x="326" y="164"/>
                    <a:pt x="326" y="164"/>
                  </a:cubicBezTo>
                  <a:moveTo>
                    <a:pt x="327" y="163"/>
                  </a:moveTo>
                  <a:cubicBezTo>
                    <a:pt x="327" y="163"/>
                    <a:pt x="327" y="163"/>
                    <a:pt x="327" y="163"/>
                  </a:cubicBezTo>
                  <a:cubicBezTo>
                    <a:pt x="374" y="174"/>
                    <a:pt x="374" y="174"/>
                    <a:pt x="374" y="174"/>
                  </a:cubicBezTo>
                  <a:cubicBezTo>
                    <a:pt x="374" y="173"/>
                    <a:pt x="374" y="173"/>
                    <a:pt x="374" y="173"/>
                  </a:cubicBezTo>
                  <a:cubicBezTo>
                    <a:pt x="327" y="163"/>
                    <a:pt x="327" y="163"/>
                    <a:pt x="327" y="163"/>
                  </a:cubicBezTo>
                  <a:moveTo>
                    <a:pt x="1" y="162"/>
                  </a:moveTo>
                  <a:cubicBezTo>
                    <a:pt x="1" y="162"/>
                    <a:pt x="1" y="162"/>
                    <a:pt x="1" y="162"/>
                  </a:cubicBezTo>
                  <a:cubicBezTo>
                    <a:pt x="48" y="172"/>
                    <a:pt x="48" y="172"/>
                    <a:pt x="48" y="172"/>
                  </a:cubicBezTo>
                  <a:cubicBezTo>
                    <a:pt x="48" y="172"/>
                    <a:pt x="48" y="172"/>
                    <a:pt x="48" y="172"/>
                  </a:cubicBezTo>
                  <a:cubicBezTo>
                    <a:pt x="1" y="162"/>
                    <a:pt x="1" y="162"/>
                    <a:pt x="1" y="162"/>
                  </a:cubicBezTo>
                  <a:moveTo>
                    <a:pt x="219" y="153"/>
                  </a:moveTo>
                  <a:cubicBezTo>
                    <a:pt x="171" y="163"/>
                    <a:pt x="171" y="163"/>
                    <a:pt x="171" y="163"/>
                  </a:cubicBezTo>
                  <a:cubicBezTo>
                    <a:pt x="171" y="163"/>
                    <a:pt x="171" y="163"/>
                    <a:pt x="171" y="163"/>
                  </a:cubicBezTo>
                  <a:cubicBezTo>
                    <a:pt x="219" y="153"/>
                    <a:pt x="219" y="153"/>
                    <a:pt x="219" y="153"/>
                  </a:cubicBezTo>
                  <a:cubicBezTo>
                    <a:pt x="219" y="153"/>
                    <a:pt x="219" y="153"/>
                    <a:pt x="219" y="153"/>
                  </a:cubicBezTo>
                  <a:moveTo>
                    <a:pt x="62" y="149"/>
                  </a:moveTo>
                  <a:cubicBezTo>
                    <a:pt x="53" y="170"/>
                    <a:pt x="53" y="170"/>
                    <a:pt x="53" y="170"/>
                  </a:cubicBezTo>
                  <a:cubicBezTo>
                    <a:pt x="53" y="170"/>
                    <a:pt x="53" y="170"/>
                    <a:pt x="53" y="170"/>
                  </a:cubicBezTo>
                  <a:cubicBezTo>
                    <a:pt x="62" y="149"/>
                    <a:pt x="62" y="149"/>
                    <a:pt x="62" y="149"/>
                  </a:cubicBezTo>
                  <a:cubicBezTo>
                    <a:pt x="62" y="149"/>
                    <a:pt x="62" y="149"/>
                    <a:pt x="62" y="149"/>
                  </a:cubicBezTo>
                  <a:moveTo>
                    <a:pt x="61" y="147"/>
                  </a:moveTo>
                  <a:cubicBezTo>
                    <a:pt x="1" y="161"/>
                    <a:pt x="1" y="161"/>
                    <a:pt x="1" y="161"/>
                  </a:cubicBezTo>
                  <a:cubicBezTo>
                    <a:pt x="1" y="161"/>
                    <a:pt x="1" y="161"/>
                    <a:pt x="1" y="161"/>
                  </a:cubicBezTo>
                  <a:cubicBezTo>
                    <a:pt x="61" y="148"/>
                    <a:pt x="61" y="148"/>
                    <a:pt x="61" y="148"/>
                  </a:cubicBezTo>
                  <a:cubicBezTo>
                    <a:pt x="61" y="148"/>
                    <a:pt x="61" y="148"/>
                    <a:pt x="61" y="147"/>
                  </a:cubicBezTo>
                  <a:moveTo>
                    <a:pt x="292" y="147"/>
                  </a:moveTo>
                  <a:cubicBezTo>
                    <a:pt x="292" y="147"/>
                    <a:pt x="292" y="147"/>
                    <a:pt x="292" y="147"/>
                  </a:cubicBezTo>
                  <a:cubicBezTo>
                    <a:pt x="302" y="160"/>
                    <a:pt x="302" y="160"/>
                    <a:pt x="302" y="160"/>
                  </a:cubicBezTo>
                  <a:cubicBezTo>
                    <a:pt x="222" y="152"/>
                    <a:pt x="222" y="152"/>
                    <a:pt x="222" y="152"/>
                  </a:cubicBezTo>
                  <a:cubicBezTo>
                    <a:pt x="222" y="152"/>
                    <a:pt x="222" y="153"/>
                    <a:pt x="222" y="153"/>
                  </a:cubicBezTo>
                  <a:cubicBezTo>
                    <a:pt x="302" y="160"/>
                    <a:pt x="302" y="160"/>
                    <a:pt x="302" y="160"/>
                  </a:cubicBezTo>
                  <a:cubicBezTo>
                    <a:pt x="315" y="175"/>
                    <a:pt x="315" y="175"/>
                    <a:pt x="315" y="175"/>
                  </a:cubicBezTo>
                  <a:cubicBezTo>
                    <a:pt x="272" y="231"/>
                    <a:pt x="272" y="231"/>
                    <a:pt x="272" y="231"/>
                  </a:cubicBezTo>
                  <a:cubicBezTo>
                    <a:pt x="273" y="231"/>
                    <a:pt x="273" y="231"/>
                    <a:pt x="273" y="231"/>
                  </a:cubicBezTo>
                  <a:cubicBezTo>
                    <a:pt x="315" y="176"/>
                    <a:pt x="315" y="176"/>
                    <a:pt x="315" y="176"/>
                  </a:cubicBezTo>
                  <a:cubicBezTo>
                    <a:pt x="319" y="181"/>
                    <a:pt x="319" y="181"/>
                    <a:pt x="319" y="181"/>
                  </a:cubicBezTo>
                  <a:cubicBezTo>
                    <a:pt x="308" y="224"/>
                    <a:pt x="308" y="224"/>
                    <a:pt x="308" y="224"/>
                  </a:cubicBezTo>
                  <a:cubicBezTo>
                    <a:pt x="308" y="224"/>
                    <a:pt x="308" y="224"/>
                    <a:pt x="308" y="224"/>
                  </a:cubicBezTo>
                  <a:cubicBezTo>
                    <a:pt x="320" y="182"/>
                    <a:pt x="320" y="182"/>
                    <a:pt x="320" y="182"/>
                  </a:cubicBezTo>
                  <a:cubicBezTo>
                    <a:pt x="334" y="199"/>
                    <a:pt x="334" y="199"/>
                    <a:pt x="334" y="199"/>
                  </a:cubicBezTo>
                  <a:cubicBezTo>
                    <a:pt x="334" y="199"/>
                    <a:pt x="334" y="199"/>
                    <a:pt x="334" y="199"/>
                  </a:cubicBezTo>
                  <a:cubicBezTo>
                    <a:pt x="320" y="181"/>
                    <a:pt x="320" y="181"/>
                    <a:pt x="320" y="181"/>
                  </a:cubicBezTo>
                  <a:cubicBezTo>
                    <a:pt x="325" y="164"/>
                    <a:pt x="325" y="164"/>
                    <a:pt x="325" y="164"/>
                  </a:cubicBezTo>
                  <a:cubicBezTo>
                    <a:pt x="324" y="164"/>
                    <a:pt x="324" y="164"/>
                    <a:pt x="324" y="164"/>
                  </a:cubicBezTo>
                  <a:cubicBezTo>
                    <a:pt x="320" y="181"/>
                    <a:pt x="320" y="181"/>
                    <a:pt x="320" y="181"/>
                  </a:cubicBezTo>
                  <a:cubicBezTo>
                    <a:pt x="315" y="175"/>
                    <a:pt x="315" y="175"/>
                    <a:pt x="315" y="175"/>
                  </a:cubicBezTo>
                  <a:cubicBezTo>
                    <a:pt x="324" y="164"/>
                    <a:pt x="324" y="164"/>
                    <a:pt x="324" y="164"/>
                  </a:cubicBezTo>
                  <a:cubicBezTo>
                    <a:pt x="324" y="164"/>
                    <a:pt x="324" y="164"/>
                    <a:pt x="324" y="164"/>
                  </a:cubicBezTo>
                  <a:cubicBezTo>
                    <a:pt x="315" y="175"/>
                    <a:pt x="315" y="175"/>
                    <a:pt x="315" y="175"/>
                  </a:cubicBezTo>
                  <a:cubicBezTo>
                    <a:pt x="303" y="160"/>
                    <a:pt x="303" y="160"/>
                    <a:pt x="303" y="160"/>
                  </a:cubicBezTo>
                  <a:cubicBezTo>
                    <a:pt x="323" y="162"/>
                    <a:pt x="323" y="162"/>
                    <a:pt x="323" y="162"/>
                  </a:cubicBezTo>
                  <a:cubicBezTo>
                    <a:pt x="323" y="162"/>
                    <a:pt x="323" y="162"/>
                    <a:pt x="323" y="162"/>
                  </a:cubicBezTo>
                  <a:cubicBezTo>
                    <a:pt x="303" y="160"/>
                    <a:pt x="303" y="160"/>
                    <a:pt x="303" y="160"/>
                  </a:cubicBezTo>
                  <a:cubicBezTo>
                    <a:pt x="292" y="147"/>
                    <a:pt x="292" y="147"/>
                    <a:pt x="292" y="147"/>
                  </a:cubicBezTo>
                  <a:moveTo>
                    <a:pt x="293" y="146"/>
                  </a:moveTo>
                  <a:cubicBezTo>
                    <a:pt x="293" y="146"/>
                    <a:pt x="293" y="146"/>
                    <a:pt x="293" y="146"/>
                  </a:cubicBezTo>
                  <a:cubicBezTo>
                    <a:pt x="323" y="162"/>
                    <a:pt x="323" y="162"/>
                    <a:pt x="323" y="162"/>
                  </a:cubicBezTo>
                  <a:cubicBezTo>
                    <a:pt x="323" y="162"/>
                    <a:pt x="323" y="161"/>
                    <a:pt x="323" y="161"/>
                  </a:cubicBezTo>
                  <a:cubicBezTo>
                    <a:pt x="293" y="146"/>
                    <a:pt x="293" y="146"/>
                    <a:pt x="293" y="146"/>
                  </a:cubicBezTo>
                  <a:moveTo>
                    <a:pt x="287" y="145"/>
                  </a:moveTo>
                  <a:cubicBezTo>
                    <a:pt x="222" y="152"/>
                    <a:pt x="222" y="152"/>
                    <a:pt x="222" y="152"/>
                  </a:cubicBezTo>
                  <a:cubicBezTo>
                    <a:pt x="222" y="152"/>
                    <a:pt x="222" y="152"/>
                    <a:pt x="222" y="152"/>
                  </a:cubicBezTo>
                  <a:cubicBezTo>
                    <a:pt x="288" y="145"/>
                    <a:pt x="288" y="145"/>
                    <a:pt x="288" y="145"/>
                  </a:cubicBezTo>
                  <a:cubicBezTo>
                    <a:pt x="288" y="145"/>
                    <a:pt x="288" y="145"/>
                    <a:pt x="287" y="145"/>
                  </a:cubicBezTo>
                  <a:moveTo>
                    <a:pt x="107" y="111"/>
                  </a:moveTo>
                  <a:cubicBezTo>
                    <a:pt x="64" y="146"/>
                    <a:pt x="64" y="146"/>
                    <a:pt x="64" y="146"/>
                  </a:cubicBezTo>
                  <a:cubicBezTo>
                    <a:pt x="64" y="146"/>
                    <a:pt x="64" y="146"/>
                    <a:pt x="64" y="146"/>
                  </a:cubicBezTo>
                  <a:cubicBezTo>
                    <a:pt x="108" y="111"/>
                    <a:pt x="108" y="111"/>
                    <a:pt x="108" y="111"/>
                  </a:cubicBezTo>
                  <a:cubicBezTo>
                    <a:pt x="108" y="111"/>
                    <a:pt x="108" y="111"/>
                    <a:pt x="107" y="111"/>
                  </a:cubicBezTo>
                  <a:moveTo>
                    <a:pt x="220" y="110"/>
                  </a:moveTo>
                  <a:cubicBezTo>
                    <a:pt x="220" y="110"/>
                    <a:pt x="220" y="110"/>
                    <a:pt x="219" y="110"/>
                  </a:cubicBezTo>
                  <a:cubicBezTo>
                    <a:pt x="219" y="110"/>
                    <a:pt x="219" y="110"/>
                    <a:pt x="219" y="110"/>
                  </a:cubicBezTo>
                  <a:cubicBezTo>
                    <a:pt x="220" y="150"/>
                    <a:pt x="220" y="150"/>
                    <a:pt x="220" y="150"/>
                  </a:cubicBezTo>
                  <a:cubicBezTo>
                    <a:pt x="220" y="150"/>
                    <a:pt x="220" y="150"/>
                    <a:pt x="221" y="150"/>
                  </a:cubicBezTo>
                  <a:cubicBezTo>
                    <a:pt x="221" y="150"/>
                    <a:pt x="221" y="150"/>
                    <a:pt x="221" y="150"/>
                  </a:cubicBezTo>
                  <a:cubicBezTo>
                    <a:pt x="220" y="110"/>
                    <a:pt x="220" y="110"/>
                    <a:pt x="220" y="110"/>
                  </a:cubicBezTo>
                  <a:moveTo>
                    <a:pt x="57" y="105"/>
                  </a:moveTo>
                  <a:cubicBezTo>
                    <a:pt x="57" y="105"/>
                    <a:pt x="57" y="105"/>
                    <a:pt x="57" y="106"/>
                  </a:cubicBezTo>
                  <a:cubicBezTo>
                    <a:pt x="62" y="145"/>
                    <a:pt x="62" y="145"/>
                    <a:pt x="62" y="145"/>
                  </a:cubicBezTo>
                  <a:cubicBezTo>
                    <a:pt x="62" y="145"/>
                    <a:pt x="63" y="145"/>
                    <a:pt x="63" y="145"/>
                  </a:cubicBezTo>
                  <a:cubicBezTo>
                    <a:pt x="57" y="105"/>
                    <a:pt x="57" y="105"/>
                    <a:pt x="57" y="105"/>
                  </a:cubicBezTo>
                  <a:moveTo>
                    <a:pt x="54" y="105"/>
                  </a:moveTo>
                  <a:cubicBezTo>
                    <a:pt x="0" y="160"/>
                    <a:pt x="0" y="160"/>
                    <a:pt x="0" y="160"/>
                  </a:cubicBezTo>
                  <a:cubicBezTo>
                    <a:pt x="1" y="160"/>
                    <a:pt x="1" y="160"/>
                    <a:pt x="1" y="160"/>
                  </a:cubicBezTo>
                  <a:cubicBezTo>
                    <a:pt x="55" y="105"/>
                    <a:pt x="55" y="105"/>
                    <a:pt x="55" y="105"/>
                  </a:cubicBezTo>
                  <a:cubicBezTo>
                    <a:pt x="55" y="105"/>
                    <a:pt x="54" y="105"/>
                    <a:pt x="54" y="105"/>
                  </a:cubicBezTo>
                  <a:moveTo>
                    <a:pt x="339" y="97"/>
                  </a:moveTo>
                  <a:cubicBezTo>
                    <a:pt x="325" y="160"/>
                    <a:pt x="325" y="160"/>
                    <a:pt x="325" y="160"/>
                  </a:cubicBezTo>
                  <a:cubicBezTo>
                    <a:pt x="325" y="160"/>
                    <a:pt x="325" y="160"/>
                    <a:pt x="325" y="161"/>
                  </a:cubicBezTo>
                  <a:cubicBezTo>
                    <a:pt x="339" y="97"/>
                    <a:pt x="339" y="97"/>
                    <a:pt x="339" y="97"/>
                  </a:cubicBezTo>
                  <a:cubicBezTo>
                    <a:pt x="339" y="97"/>
                    <a:pt x="339" y="97"/>
                    <a:pt x="339" y="97"/>
                  </a:cubicBezTo>
                  <a:moveTo>
                    <a:pt x="337" y="96"/>
                  </a:moveTo>
                  <a:cubicBezTo>
                    <a:pt x="292" y="143"/>
                    <a:pt x="292" y="143"/>
                    <a:pt x="292" y="143"/>
                  </a:cubicBezTo>
                  <a:cubicBezTo>
                    <a:pt x="292" y="143"/>
                    <a:pt x="292" y="143"/>
                    <a:pt x="292" y="143"/>
                  </a:cubicBezTo>
                  <a:cubicBezTo>
                    <a:pt x="338" y="96"/>
                    <a:pt x="338" y="96"/>
                    <a:pt x="338" y="96"/>
                  </a:cubicBezTo>
                  <a:cubicBezTo>
                    <a:pt x="338" y="96"/>
                    <a:pt x="338" y="96"/>
                    <a:pt x="337" y="96"/>
                  </a:cubicBezTo>
                  <a:moveTo>
                    <a:pt x="337" y="95"/>
                  </a:moveTo>
                  <a:cubicBezTo>
                    <a:pt x="264" y="131"/>
                    <a:pt x="264" y="131"/>
                    <a:pt x="264" y="131"/>
                  </a:cubicBezTo>
                  <a:cubicBezTo>
                    <a:pt x="223" y="108"/>
                    <a:pt x="223" y="108"/>
                    <a:pt x="223" y="108"/>
                  </a:cubicBezTo>
                  <a:cubicBezTo>
                    <a:pt x="223" y="108"/>
                    <a:pt x="223" y="108"/>
                    <a:pt x="222" y="108"/>
                  </a:cubicBezTo>
                  <a:cubicBezTo>
                    <a:pt x="264" y="131"/>
                    <a:pt x="264" y="131"/>
                    <a:pt x="264" y="131"/>
                  </a:cubicBezTo>
                  <a:cubicBezTo>
                    <a:pt x="222" y="151"/>
                    <a:pt x="222" y="151"/>
                    <a:pt x="222" y="151"/>
                  </a:cubicBezTo>
                  <a:cubicBezTo>
                    <a:pt x="222" y="151"/>
                    <a:pt x="222" y="152"/>
                    <a:pt x="222" y="152"/>
                  </a:cubicBezTo>
                  <a:cubicBezTo>
                    <a:pt x="264" y="131"/>
                    <a:pt x="264" y="131"/>
                    <a:pt x="264" y="131"/>
                  </a:cubicBezTo>
                  <a:cubicBezTo>
                    <a:pt x="288" y="144"/>
                    <a:pt x="288" y="144"/>
                    <a:pt x="288" y="144"/>
                  </a:cubicBezTo>
                  <a:cubicBezTo>
                    <a:pt x="288" y="144"/>
                    <a:pt x="288" y="144"/>
                    <a:pt x="288" y="143"/>
                  </a:cubicBezTo>
                  <a:cubicBezTo>
                    <a:pt x="265" y="131"/>
                    <a:pt x="265" y="131"/>
                    <a:pt x="265" y="131"/>
                  </a:cubicBezTo>
                  <a:cubicBezTo>
                    <a:pt x="337" y="95"/>
                    <a:pt x="337" y="95"/>
                    <a:pt x="337" y="95"/>
                  </a:cubicBezTo>
                  <a:cubicBezTo>
                    <a:pt x="337" y="95"/>
                    <a:pt x="337" y="95"/>
                    <a:pt x="337" y="95"/>
                  </a:cubicBezTo>
                  <a:moveTo>
                    <a:pt x="139" y="90"/>
                  </a:moveTo>
                  <a:cubicBezTo>
                    <a:pt x="139" y="90"/>
                    <a:pt x="139" y="90"/>
                    <a:pt x="139" y="90"/>
                  </a:cubicBezTo>
                  <a:cubicBezTo>
                    <a:pt x="139" y="90"/>
                    <a:pt x="139" y="90"/>
                    <a:pt x="139" y="90"/>
                  </a:cubicBezTo>
                  <a:cubicBezTo>
                    <a:pt x="162" y="107"/>
                    <a:pt x="162" y="107"/>
                    <a:pt x="162" y="107"/>
                  </a:cubicBezTo>
                  <a:cubicBezTo>
                    <a:pt x="114" y="109"/>
                    <a:pt x="114" y="109"/>
                    <a:pt x="114" y="109"/>
                  </a:cubicBezTo>
                  <a:cubicBezTo>
                    <a:pt x="114" y="109"/>
                    <a:pt x="114" y="109"/>
                    <a:pt x="114" y="109"/>
                  </a:cubicBezTo>
                  <a:cubicBezTo>
                    <a:pt x="162" y="108"/>
                    <a:pt x="162" y="108"/>
                    <a:pt x="162" y="108"/>
                  </a:cubicBezTo>
                  <a:cubicBezTo>
                    <a:pt x="195" y="133"/>
                    <a:pt x="195" y="133"/>
                    <a:pt x="195" y="133"/>
                  </a:cubicBezTo>
                  <a:cubicBezTo>
                    <a:pt x="170" y="162"/>
                    <a:pt x="170" y="162"/>
                    <a:pt x="170" y="162"/>
                  </a:cubicBezTo>
                  <a:cubicBezTo>
                    <a:pt x="170" y="162"/>
                    <a:pt x="171" y="162"/>
                    <a:pt x="171" y="162"/>
                  </a:cubicBezTo>
                  <a:cubicBezTo>
                    <a:pt x="196" y="134"/>
                    <a:pt x="196" y="134"/>
                    <a:pt x="196" y="134"/>
                  </a:cubicBezTo>
                  <a:cubicBezTo>
                    <a:pt x="219" y="151"/>
                    <a:pt x="219" y="151"/>
                    <a:pt x="219" y="151"/>
                  </a:cubicBezTo>
                  <a:cubicBezTo>
                    <a:pt x="219" y="151"/>
                    <a:pt x="219" y="151"/>
                    <a:pt x="219" y="151"/>
                  </a:cubicBezTo>
                  <a:cubicBezTo>
                    <a:pt x="219" y="151"/>
                    <a:pt x="219" y="151"/>
                    <a:pt x="219" y="151"/>
                  </a:cubicBezTo>
                  <a:cubicBezTo>
                    <a:pt x="196" y="133"/>
                    <a:pt x="196" y="133"/>
                    <a:pt x="196" y="133"/>
                  </a:cubicBezTo>
                  <a:cubicBezTo>
                    <a:pt x="217" y="109"/>
                    <a:pt x="217" y="109"/>
                    <a:pt x="217" y="109"/>
                  </a:cubicBezTo>
                  <a:cubicBezTo>
                    <a:pt x="217" y="109"/>
                    <a:pt x="217" y="109"/>
                    <a:pt x="217" y="109"/>
                  </a:cubicBezTo>
                  <a:cubicBezTo>
                    <a:pt x="196" y="133"/>
                    <a:pt x="196" y="133"/>
                    <a:pt x="196" y="133"/>
                  </a:cubicBezTo>
                  <a:cubicBezTo>
                    <a:pt x="163" y="108"/>
                    <a:pt x="163" y="108"/>
                    <a:pt x="163" y="108"/>
                  </a:cubicBezTo>
                  <a:cubicBezTo>
                    <a:pt x="216" y="106"/>
                    <a:pt x="216" y="106"/>
                    <a:pt x="216" y="106"/>
                  </a:cubicBezTo>
                  <a:cubicBezTo>
                    <a:pt x="216" y="106"/>
                    <a:pt x="216" y="106"/>
                    <a:pt x="216" y="106"/>
                  </a:cubicBezTo>
                  <a:cubicBezTo>
                    <a:pt x="162" y="107"/>
                    <a:pt x="162" y="107"/>
                    <a:pt x="162" y="107"/>
                  </a:cubicBezTo>
                  <a:cubicBezTo>
                    <a:pt x="139" y="90"/>
                    <a:pt x="139" y="90"/>
                    <a:pt x="139" y="90"/>
                  </a:cubicBezTo>
                  <a:moveTo>
                    <a:pt x="136" y="90"/>
                  </a:moveTo>
                  <a:cubicBezTo>
                    <a:pt x="113" y="107"/>
                    <a:pt x="113" y="107"/>
                    <a:pt x="113" y="107"/>
                  </a:cubicBezTo>
                  <a:cubicBezTo>
                    <a:pt x="113" y="107"/>
                    <a:pt x="113" y="107"/>
                    <a:pt x="113" y="107"/>
                  </a:cubicBezTo>
                  <a:cubicBezTo>
                    <a:pt x="136" y="90"/>
                    <a:pt x="136" y="90"/>
                    <a:pt x="136" y="90"/>
                  </a:cubicBezTo>
                  <a:cubicBezTo>
                    <a:pt x="136" y="90"/>
                    <a:pt x="136" y="90"/>
                    <a:pt x="136" y="90"/>
                  </a:cubicBezTo>
                  <a:moveTo>
                    <a:pt x="140" y="89"/>
                  </a:moveTo>
                  <a:cubicBezTo>
                    <a:pt x="140" y="89"/>
                    <a:pt x="140" y="89"/>
                    <a:pt x="139" y="89"/>
                  </a:cubicBezTo>
                  <a:cubicBezTo>
                    <a:pt x="216" y="106"/>
                    <a:pt x="216" y="106"/>
                    <a:pt x="216" y="106"/>
                  </a:cubicBezTo>
                  <a:cubicBezTo>
                    <a:pt x="216" y="105"/>
                    <a:pt x="216" y="105"/>
                    <a:pt x="216" y="105"/>
                  </a:cubicBezTo>
                  <a:cubicBezTo>
                    <a:pt x="140" y="89"/>
                    <a:pt x="140" y="89"/>
                    <a:pt x="140" y="89"/>
                  </a:cubicBezTo>
                  <a:moveTo>
                    <a:pt x="371" y="65"/>
                  </a:moveTo>
                  <a:cubicBezTo>
                    <a:pt x="356" y="96"/>
                    <a:pt x="356" y="96"/>
                    <a:pt x="356" y="96"/>
                  </a:cubicBezTo>
                  <a:cubicBezTo>
                    <a:pt x="342" y="94"/>
                    <a:pt x="342" y="94"/>
                    <a:pt x="342" y="94"/>
                  </a:cubicBezTo>
                  <a:cubicBezTo>
                    <a:pt x="342" y="94"/>
                    <a:pt x="342" y="95"/>
                    <a:pt x="342" y="95"/>
                  </a:cubicBezTo>
                  <a:cubicBezTo>
                    <a:pt x="356" y="96"/>
                    <a:pt x="356" y="96"/>
                    <a:pt x="356" y="96"/>
                  </a:cubicBezTo>
                  <a:cubicBezTo>
                    <a:pt x="352" y="105"/>
                    <a:pt x="352" y="105"/>
                    <a:pt x="352" y="105"/>
                  </a:cubicBezTo>
                  <a:cubicBezTo>
                    <a:pt x="342" y="96"/>
                    <a:pt x="342" y="96"/>
                    <a:pt x="342" y="96"/>
                  </a:cubicBezTo>
                  <a:cubicBezTo>
                    <a:pt x="342" y="96"/>
                    <a:pt x="341" y="96"/>
                    <a:pt x="341" y="96"/>
                  </a:cubicBezTo>
                  <a:cubicBezTo>
                    <a:pt x="351" y="105"/>
                    <a:pt x="351" y="105"/>
                    <a:pt x="351" y="105"/>
                  </a:cubicBezTo>
                  <a:cubicBezTo>
                    <a:pt x="326" y="161"/>
                    <a:pt x="326" y="161"/>
                    <a:pt x="326" y="161"/>
                  </a:cubicBezTo>
                  <a:cubicBezTo>
                    <a:pt x="326" y="161"/>
                    <a:pt x="326" y="161"/>
                    <a:pt x="326" y="161"/>
                  </a:cubicBezTo>
                  <a:cubicBezTo>
                    <a:pt x="352" y="106"/>
                    <a:pt x="352" y="106"/>
                    <a:pt x="352" y="106"/>
                  </a:cubicBezTo>
                  <a:cubicBezTo>
                    <a:pt x="379" y="130"/>
                    <a:pt x="379" y="130"/>
                    <a:pt x="379" y="130"/>
                  </a:cubicBezTo>
                  <a:cubicBezTo>
                    <a:pt x="326" y="161"/>
                    <a:pt x="326" y="161"/>
                    <a:pt x="326" y="161"/>
                  </a:cubicBezTo>
                  <a:cubicBezTo>
                    <a:pt x="326" y="161"/>
                    <a:pt x="327" y="161"/>
                    <a:pt x="327" y="162"/>
                  </a:cubicBezTo>
                  <a:cubicBezTo>
                    <a:pt x="379" y="130"/>
                    <a:pt x="379" y="130"/>
                    <a:pt x="379" y="130"/>
                  </a:cubicBezTo>
                  <a:cubicBezTo>
                    <a:pt x="420" y="168"/>
                    <a:pt x="420" y="168"/>
                    <a:pt x="420" y="168"/>
                  </a:cubicBezTo>
                  <a:cubicBezTo>
                    <a:pt x="420" y="167"/>
                    <a:pt x="420" y="167"/>
                    <a:pt x="420" y="167"/>
                  </a:cubicBezTo>
                  <a:cubicBezTo>
                    <a:pt x="379" y="130"/>
                    <a:pt x="379" y="130"/>
                    <a:pt x="379" y="130"/>
                  </a:cubicBezTo>
                  <a:cubicBezTo>
                    <a:pt x="419" y="106"/>
                    <a:pt x="419" y="106"/>
                    <a:pt x="419" y="106"/>
                  </a:cubicBezTo>
                  <a:cubicBezTo>
                    <a:pt x="419" y="106"/>
                    <a:pt x="419" y="106"/>
                    <a:pt x="419" y="106"/>
                  </a:cubicBezTo>
                  <a:cubicBezTo>
                    <a:pt x="379" y="130"/>
                    <a:pt x="379" y="130"/>
                    <a:pt x="379" y="130"/>
                  </a:cubicBezTo>
                  <a:cubicBezTo>
                    <a:pt x="352" y="105"/>
                    <a:pt x="352" y="105"/>
                    <a:pt x="352" y="105"/>
                  </a:cubicBezTo>
                  <a:cubicBezTo>
                    <a:pt x="356" y="96"/>
                    <a:pt x="356" y="96"/>
                    <a:pt x="356" y="96"/>
                  </a:cubicBezTo>
                  <a:cubicBezTo>
                    <a:pt x="419" y="105"/>
                    <a:pt x="419" y="105"/>
                    <a:pt x="419" y="105"/>
                  </a:cubicBezTo>
                  <a:cubicBezTo>
                    <a:pt x="419" y="105"/>
                    <a:pt x="419" y="104"/>
                    <a:pt x="419" y="104"/>
                  </a:cubicBezTo>
                  <a:cubicBezTo>
                    <a:pt x="356" y="96"/>
                    <a:pt x="356" y="96"/>
                    <a:pt x="356" y="96"/>
                  </a:cubicBezTo>
                  <a:cubicBezTo>
                    <a:pt x="371" y="65"/>
                    <a:pt x="371" y="65"/>
                    <a:pt x="371" y="65"/>
                  </a:cubicBezTo>
                  <a:cubicBezTo>
                    <a:pt x="371" y="65"/>
                    <a:pt x="371" y="65"/>
                    <a:pt x="371" y="65"/>
                  </a:cubicBezTo>
                  <a:moveTo>
                    <a:pt x="374" y="64"/>
                  </a:moveTo>
                  <a:cubicBezTo>
                    <a:pt x="374" y="64"/>
                    <a:pt x="374" y="64"/>
                    <a:pt x="374" y="64"/>
                  </a:cubicBezTo>
                  <a:cubicBezTo>
                    <a:pt x="419" y="104"/>
                    <a:pt x="419" y="104"/>
                    <a:pt x="419" y="104"/>
                  </a:cubicBezTo>
                  <a:cubicBezTo>
                    <a:pt x="420" y="104"/>
                    <a:pt x="420" y="103"/>
                    <a:pt x="420" y="103"/>
                  </a:cubicBezTo>
                  <a:cubicBezTo>
                    <a:pt x="374" y="64"/>
                    <a:pt x="374" y="64"/>
                    <a:pt x="374" y="64"/>
                  </a:cubicBezTo>
                  <a:moveTo>
                    <a:pt x="32" y="58"/>
                  </a:moveTo>
                  <a:cubicBezTo>
                    <a:pt x="14" y="85"/>
                    <a:pt x="14" y="85"/>
                    <a:pt x="14" y="85"/>
                  </a:cubicBezTo>
                  <a:cubicBezTo>
                    <a:pt x="14" y="85"/>
                    <a:pt x="14" y="85"/>
                    <a:pt x="15" y="85"/>
                  </a:cubicBezTo>
                  <a:cubicBezTo>
                    <a:pt x="15" y="85"/>
                    <a:pt x="15" y="85"/>
                    <a:pt x="15" y="86"/>
                  </a:cubicBezTo>
                  <a:cubicBezTo>
                    <a:pt x="33" y="59"/>
                    <a:pt x="33" y="59"/>
                    <a:pt x="33" y="59"/>
                  </a:cubicBezTo>
                  <a:cubicBezTo>
                    <a:pt x="32" y="58"/>
                    <a:pt x="32" y="58"/>
                    <a:pt x="32" y="58"/>
                  </a:cubicBezTo>
                  <a:cubicBezTo>
                    <a:pt x="32" y="58"/>
                    <a:pt x="32" y="58"/>
                    <a:pt x="32" y="58"/>
                  </a:cubicBezTo>
                  <a:moveTo>
                    <a:pt x="109" y="88"/>
                  </a:moveTo>
                  <a:cubicBezTo>
                    <a:pt x="94" y="88"/>
                    <a:pt x="94" y="88"/>
                    <a:pt x="94" y="88"/>
                  </a:cubicBezTo>
                  <a:cubicBezTo>
                    <a:pt x="101" y="74"/>
                    <a:pt x="101" y="74"/>
                    <a:pt x="101" y="74"/>
                  </a:cubicBezTo>
                  <a:cubicBezTo>
                    <a:pt x="109" y="77"/>
                    <a:pt x="109" y="77"/>
                    <a:pt x="109" y="77"/>
                  </a:cubicBezTo>
                  <a:cubicBezTo>
                    <a:pt x="109" y="88"/>
                    <a:pt x="109" y="88"/>
                    <a:pt x="109" y="88"/>
                  </a:cubicBezTo>
                  <a:moveTo>
                    <a:pt x="60" y="57"/>
                  </a:moveTo>
                  <a:cubicBezTo>
                    <a:pt x="60" y="57"/>
                    <a:pt x="60" y="58"/>
                    <a:pt x="60" y="58"/>
                  </a:cubicBezTo>
                  <a:cubicBezTo>
                    <a:pt x="101" y="74"/>
                    <a:pt x="101" y="74"/>
                    <a:pt x="101" y="74"/>
                  </a:cubicBezTo>
                  <a:cubicBezTo>
                    <a:pt x="94" y="88"/>
                    <a:pt x="94" y="88"/>
                    <a:pt x="94" y="88"/>
                  </a:cubicBezTo>
                  <a:cubicBezTo>
                    <a:pt x="49" y="88"/>
                    <a:pt x="49" y="88"/>
                    <a:pt x="49" y="88"/>
                  </a:cubicBezTo>
                  <a:cubicBezTo>
                    <a:pt x="40" y="70"/>
                    <a:pt x="40" y="70"/>
                    <a:pt x="40" y="70"/>
                  </a:cubicBezTo>
                  <a:cubicBezTo>
                    <a:pt x="57" y="58"/>
                    <a:pt x="57" y="58"/>
                    <a:pt x="57" y="58"/>
                  </a:cubicBezTo>
                  <a:cubicBezTo>
                    <a:pt x="57" y="58"/>
                    <a:pt x="57" y="58"/>
                    <a:pt x="57" y="58"/>
                  </a:cubicBezTo>
                  <a:cubicBezTo>
                    <a:pt x="40" y="69"/>
                    <a:pt x="40" y="69"/>
                    <a:pt x="40" y="69"/>
                  </a:cubicBezTo>
                  <a:cubicBezTo>
                    <a:pt x="34" y="58"/>
                    <a:pt x="34" y="58"/>
                    <a:pt x="34" y="58"/>
                  </a:cubicBezTo>
                  <a:cubicBezTo>
                    <a:pt x="34" y="58"/>
                    <a:pt x="34" y="58"/>
                    <a:pt x="34" y="59"/>
                  </a:cubicBezTo>
                  <a:cubicBezTo>
                    <a:pt x="40" y="69"/>
                    <a:pt x="40" y="69"/>
                    <a:pt x="40" y="69"/>
                  </a:cubicBezTo>
                  <a:cubicBezTo>
                    <a:pt x="15" y="86"/>
                    <a:pt x="15" y="86"/>
                    <a:pt x="15" y="86"/>
                  </a:cubicBezTo>
                  <a:cubicBezTo>
                    <a:pt x="15" y="86"/>
                    <a:pt x="15" y="86"/>
                    <a:pt x="15" y="86"/>
                  </a:cubicBezTo>
                  <a:cubicBezTo>
                    <a:pt x="40" y="70"/>
                    <a:pt x="40" y="70"/>
                    <a:pt x="40" y="70"/>
                  </a:cubicBezTo>
                  <a:cubicBezTo>
                    <a:pt x="49" y="88"/>
                    <a:pt x="49" y="88"/>
                    <a:pt x="49" y="88"/>
                  </a:cubicBezTo>
                  <a:cubicBezTo>
                    <a:pt x="16" y="88"/>
                    <a:pt x="16" y="88"/>
                    <a:pt x="16" y="88"/>
                  </a:cubicBezTo>
                  <a:cubicBezTo>
                    <a:pt x="16" y="88"/>
                    <a:pt x="16" y="88"/>
                    <a:pt x="16" y="88"/>
                  </a:cubicBezTo>
                  <a:cubicBezTo>
                    <a:pt x="49" y="88"/>
                    <a:pt x="49" y="88"/>
                    <a:pt x="49" y="88"/>
                  </a:cubicBezTo>
                  <a:cubicBezTo>
                    <a:pt x="55" y="100"/>
                    <a:pt x="55" y="100"/>
                    <a:pt x="55" y="100"/>
                  </a:cubicBezTo>
                  <a:cubicBezTo>
                    <a:pt x="55" y="100"/>
                    <a:pt x="55" y="100"/>
                    <a:pt x="55" y="100"/>
                  </a:cubicBezTo>
                  <a:cubicBezTo>
                    <a:pt x="49" y="88"/>
                    <a:pt x="49" y="88"/>
                    <a:pt x="49" y="88"/>
                  </a:cubicBezTo>
                  <a:cubicBezTo>
                    <a:pt x="93" y="89"/>
                    <a:pt x="93" y="89"/>
                    <a:pt x="93" y="89"/>
                  </a:cubicBezTo>
                  <a:cubicBezTo>
                    <a:pt x="84" y="106"/>
                    <a:pt x="84" y="106"/>
                    <a:pt x="84" y="106"/>
                  </a:cubicBezTo>
                  <a:cubicBezTo>
                    <a:pt x="59" y="103"/>
                    <a:pt x="59" y="103"/>
                    <a:pt x="59" y="103"/>
                  </a:cubicBezTo>
                  <a:cubicBezTo>
                    <a:pt x="59" y="103"/>
                    <a:pt x="59" y="103"/>
                    <a:pt x="59" y="103"/>
                  </a:cubicBezTo>
                  <a:cubicBezTo>
                    <a:pt x="84" y="106"/>
                    <a:pt x="84" y="106"/>
                    <a:pt x="84" y="106"/>
                  </a:cubicBezTo>
                  <a:cubicBezTo>
                    <a:pt x="64" y="145"/>
                    <a:pt x="64" y="145"/>
                    <a:pt x="64" y="145"/>
                  </a:cubicBezTo>
                  <a:cubicBezTo>
                    <a:pt x="64" y="145"/>
                    <a:pt x="64" y="145"/>
                    <a:pt x="64" y="146"/>
                  </a:cubicBezTo>
                  <a:cubicBezTo>
                    <a:pt x="84" y="106"/>
                    <a:pt x="84" y="106"/>
                    <a:pt x="84" y="106"/>
                  </a:cubicBezTo>
                  <a:cubicBezTo>
                    <a:pt x="107" y="109"/>
                    <a:pt x="107" y="109"/>
                    <a:pt x="107" y="109"/>
                  </a:cubicBezTo>
                  <a:cubicBezTo>
                    <a:pt x="107" y="109"/>
                    <a:pt x="107" y="109"/>
                    <a:pt x="107" y="108"/>
                  </a:cubicBezTo>
                  <a:cubicBezTo>
                    <a:pt x="85" y="106"/>
                    <a:pt x="85" y="106"/>
                    <a:pt x="85" y="106"/>
                  </a:cubicBezTo>
                  <a:cubicBezTo>
                    <a:pt x="94" y="89"/>
                    <a:pt x="94" y="89"/>
                    <a:pt x="94" y="89"/>
                  </a:cubicBezTo>
                  <a:cubicBezTo>
                    <a:pt x="109" y="89"/>
                    <a:pt x="109" y="89"/>
                    <a:pt x="109" y="89"/>
                  </a:cubicBezTo>
                  <a:cubicBezTo>
                    <a:pt x="110" y="106"/>
                    <a:pt x="110" y="106"/>
                    <a:pt x="110" y="106"/>
                  </a:cubicBezTo>
                  <a:cubicBezTo>
                    <a:pt x="110" y="106"/>
                    <a:pt x="110" y="106"/>
                    <a:pt x="110" y="106"/>
                  </a:cubicBezTo>
                  <a:cubicBezTo>
                    <a:pt x="110" y="106"/>
                    <a:pt x="110" y="106"/>
                    <a:pt x="110" y="106"/>
                  </a:cubicBezTo>
                  <a:cubicBezTo>
                    <a:pt x="110" y="89"/>
                    <a:pt x="110" y="89"/>
                    <a:pt x="110" y="89"/>
                  </a:cubicBezTo>
                  <a:cubicBezTo>
                    <a:pt x="136" y="89"/>
                    <a:pt x="136" y="89"/>
                    <a:pt x="136" y="89"/>
                  </a:cubicBezTo>
                  <a:cubicBezTo>
                    <a:pt x="136" y="89"/>
                    <a:pt x="136" y="89"/>
                    <a:pt x="136" y="89"/>
                  </a:cubicBezTo>
                  <a:cubicBezTo>
                    <a:pt x="110" y="88"/>
                    <a:pt x="110" y="88"/>
                    <a:pt x="110" y="88"/>
                  </a:cubicBezTo>
                  <a:cubicBezTo>
                    <a:pt x="109" y="77"/>
                    <a:pt x="109" y="77"/>
                    <a:pt x="109" y="77"/>
                  </a:cubicBezTo>
                  <a:cubicBezTo>
                    <a:pt x="136" y="88"/>
                    <a:pt x="136" y="88"/>
                    <a:pt x="136" y="88"/>
                  </a:cubicBezTo>
                  <a:cubicBezTo>
                    <a:pt x="136" y="88"/>
                    <a:pt x="136" y="88"/>
                    <a:pt x="136" y="88"/>
                  </a:cubicBezTo>
                  <a:cubicBezTo>
                    <a:pt x="109" y="77"/>
                    <a:pt x="109" y="77"/>
                    <a:pt x="109" y="77"/>
                  </a:cubicBezTo>
                  <a:cubicBezTo>
                    <a:pt x="109" y="63"/>
                    <a:pt x="109" y="63"/>
                    <a:pt x="109" y="63"/>
                  </a:cubicBezTo>
                  <a:cubicBezTo>
                    <a:pt x="108" y="63"/>
                    <a:pt x="108" y="63"/>
                    <a:pt x="108" y="63"/>
                  </a:cubicBezTo>
                  <a:cubicBezTo>
                    <a:pt x="108" y="63"/>
                    <a:pt x="108" y="63"/>
                    <a:pt x="108" y="63"/>
                  </a:cubicBezTo>
                  <a:cubicBezTo>
                    <a:pt x="109" y="77"/>
                    <a:pt x="109" y="77"/>
                    <a:pt x="109" y="77"/>
                  </a:cubicBezTo>
                  <a:cubicBezTo>
                    <a:pt x="101" y="74"/>
                    <a:pt x="101" y="74"/>
                    <a:pt x="101" y="74"/>
                  </a:cubicBezTo>
                  <a:cubicBezTo>
                    <a:pt x="107" y="63"/>
                    <a:pt x="107" y="63"/>
                    <a:pt x="107" y="63"/>
                  </a:cubicBezTo>
                  <a:cubicBezTo>
                    <a:pt x="107" y="63"/>
                    <a:pt x="107" y="63"/>
                    <a:pt x="107" y="63"/>
                  </a:cubicBezTo>
                  <a:cubicBezTo>
                    <a:pt x="101" y="74"/>
                    <a:pt x="101" y="74"/>
                    <a:pt x="101" y="74"/>
                  </a:cubicBezTo>
                  <a:cubicBezTo>
                    <a:pt x="60" y="57"/>
                    <a:pt x="60" y="57"/>
                    <a:pt x="60" y="57"/>
                  </a:cubicBezTo>
                  <a:moveTo>
                    <a:pt x="61" y="57"/>
                  </a:moveTo>
                  <a:cubicBezTo>
                    <a:pt x="61" y="57"/>
                    <a:pt x="61" y="57"/>
                    <a:pt x="61" y="57"/>
                  </a:cubicBezTo>
                  <a:cubicBezTo>
                    <a:pt x="106" y="61"/>
                    <a:pt x="106" y="61"/>
                    <a:pt x="106" y="61"/>
                  </a:cubicBezTo>
                  <a:cubicBezTo>
                    <a:pt x="106" y="60"/>
                    <a:pt x="106" y="60"/>
                    <a:pt x="106" y="60"/>
                  </a:cubicBezTo>
                  <a:cubicBezTo>
                    <a:pt x="61" y="57"/>
                    <a:pt x="61" y="57"/>
                    <a:pt x="61" y="57"/>
                  </a:cubicBezTo>
                  <a:moveTo>
                    <a:pt x="35" y="57"/>
                  </a:moveTo>
                  <a:cubicBezTo>
                    <a:pt x="35" y="57"/>
                    <a:pt x="35" y="57"/>
                    <a:pt x="35" y="57"/>
                  </a:cubicBezTo>
                  <a:cubicBezTo>
                    <a:pt x="57" y="57"/>
                    <a:pt x="57" y="57"/>
                    <a:pt x="57" y="57"/>
                  </a:cubicBezTo>
                  <a:cubicBezTo>
                    <a:pt x="57" y="57"/>
                    <a:pt x="57" y="57"/>
                    <a:pt x="57" y="57"/>
                  </a:cubicBezTo>
                  <a:cubicBezTo>
                    <a:pt x="35" y="57"/>
                    <a:pt x="35" y="57"/>
                    <a:pt x="35" y="57"/>
                  </a:cubicBezTo>
                  <a:moveTo>
                    <a:pt x="194" y="40"/>
                  </a:moveTo>
                  <a:cubicBezTo>
                    <a:pt x="194" y="40"/>
                    <a:pt x="193" y="40"/>
                    <a:pt x="193" y="40"/>
                  </a:cubicBezTo>
                  <a:cubicBezTo>
                    <a:pt x="218" y="103"/>
                    <a:pt x="218" y="103"/>
                    <a:pt x="218" y="103"/>
                  </a:cubicBezTo>
                  <a:cubicBezTo>
                    <a:pt x="218" y="103"/>
                    <a:pt x="218" y="103"/>
                    <a:pt x="218" y="103"/>
                  </a:cubicBezTo>
                  <a:cubicBezTo>
                    <a:pt x="194" y="40"/>
                    <a:pt x="194" y="40"/>
                    <a:pt x="194" y="40"/>
                  </a:cubicBezTo>
                  <a:moveTo>
                    <a:pt x="190" y="39"/>
                  </a:moveTo>
                  <a:cubicBezTo>
                    <a:pt x="139" y="87"/>
                    <a:pt x="139" y="87"/>
                    <a:pt x="139" y="87"/>
                  </a:cubicBezTo>
                  <a:cubicBezTo>
                    <a:pt x="139" y="87"/>
                    <a:pt x="139" y="88"/>
                    <a:pt x="139" y="88"/>
                  </a:cubicBezTo>
                  <a:cubicBezTo>
                    <a:pt x="191" y="40"/>
                    <a:pt x="191" y="40"/>
                    <a:pt x="191" y="40"/>
                  </a:cubicBezTo>
                  <a:cubicBezTo>
                    <a:pt x="191" y="39"/>
                    <a:pt x="190" y="39"/>
                    <a:pt x="190" y="39"/>
                  </a:cubicBezTo>
                  <a:moveTo>
                    <a:pt x="35" y="22"/>
                  </a:moveTo>
                  <a:cubicBezTo>
                    <a:pt x="33" y="55"/>
                    <a:pt x="33" y="55"/>
                    <a:pt x="33" y="55"/>
                  </a:cubicBezTo>
                  <a:cubicBezTo>
                    <a:pt x="34" y="55"/>
                    <a:pt x="34" y="55"/>
                    <a:pt x="34" y="55"/>
                  </a:cubicBezTo>
                  <a:cubicBezTo>
                    <a:pt x="36" y="22"/>
                    <a:pt x="36" y="22"/>
                    <a:pt x="36" y="22"/>
                  </a:cubicBezTo>
                  <a:cubicBezTo>
                    <a:pt x="36" y="22"/>
                    <a:pt x="36" y="22"/>
                    <a:pt x="36" y="22"/>
                  </a:cubicBezTo>
                  <a:cubicBezTo>
                    <a:pt x="36" y="22"/>
                    <a:pt x="35" y="22"/>
                    <a:pt x="35" y="22"/>
                  </a:cubicBezTo>
                  <a:moveTo>
                    <a:pt x="37" y="21"/>
                  </a:moveTo>
                  <a:cubicBezTo>
                    <a:pt x="37" y="21"/>
                    <a:pt x="37" y="21"/>
                    <a:pt x="37" y="21"/>
                  </a:cubicBezTo>
                  <a:cubicBezTo>
                    <a:pt x="57" y="55"/>
                    <a:pt x="57" y="55"/>
                    <a:pt x="57" y="55"/>
                  </a:cubicBezTo>
                  <a:cubicBezTo>
                    <a:pt x="58" y="55"/>
                    <a:pt x="58" y="55"/>
                    <a:pt x="58" y="55"/>
                  </a:cubicBezTo>
                  <a:cubicBezTo>
                    <a:pt x="37" y="21"/>
                    <a:pt x="37" y="21"/>
                    <a:pt x="37" y="21"/>
                  </a:cubicBezTo>
                  <a:moveTo>
                    <a:pt x="2" y="1"/>
                  </a:moveTo>
                  <a:cubicBezTo>
                    <a:pt x="2" y="1"/>
                    <a:pt x="2" y="1"/>
                    <a:pt x="2" y="1"/>
                  </a:cubicBezTo>
                  <a:cubicBezTo>
                    <a:pt x="32" y="55"/>
                    <a:pt x="32" y="55"/>
                    <a:pt x="32" y="55"/>
                  </a:cubicBezTo>
                  <a:cubicBezTo>
                    <a:pt x="32" y="55"/>
                    <a:pt x="32" y="55"/>
                    <a:pt x="33" y="55"/>
                  </a:cubicBezTo>
                  <a:cubicBezTo>
                    <a:pt x="2" y="1"/>
                    <a:pt x="2" y="1"/>
                    <a:pt x="2" y="1"/>
                  </a:cubicBezTo>
                  <a:moveTo>
                    <a:pt x="3" y="0"/>
                  </a:moveTo>
                  <a:cubicBezTo>
                    <a:pt x="3" y="0"/>
                    <a:pt x="3" y="0"/>
                    <a:pt x="2" y="0"/>
                  </a:cubicBezTo>
                  <a:cubicBezTo>
                    <a:pt x="2" y="0"/>
                    <a:pt x="2" y="0"/>
                    <a:pt x="2" y="0"/>
                  </a:cubicBezTo>
                  <a:cubicBezTo>
                    <a:pt x="33" y="18"/>
                    <a:pt x="33" y="18"/>
                    <a:pt x="33" y="18"/>
                  </a:cubicBezTo>
                  <a:cubicBezTo>
                    <a:pt x="33" y="18"/>
                    <a:pt x="33" y="18"/>
                    <a:pt x="33" y="17"/>
                  </a:cubicBezTo>
                  <a:cubicBezTo>
                    <a:pt x="3"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0" name="Freeform 3215">
              <a:extLst>
                <a:ext uri="{FF2B5EF4-FFF2-40B4-BE49-F238E27FC236}">
                  <a16:creationId xmlns:a16="http://schemas.microsoft.com/office/drawing/2014/main" id="{F47949DE-50ED-B462-3B52-3CFFD5AAA209}"/>
                </a:ext>
              </a:extLst>
            </p:cNvPr>
            <p:cNvSpPr>
              <a:spLocks/>
            </p:cNvSpPr>
            <p:nvPr/>
          </p:nvSpPr>
          <p:spPr bwMode="auto">
            <a:xfrm>
              <a:off x="7604043" y="471587"/>
              <a:ext cx="46900" cy="44141"/>
            </a:xfrm>
            <a:custGeom>
              <a:avLst/>
              <a:gdLst>
                <a:gd name="T0" fmla="*/ 3 w 7"/>
                <a:gd name="T1" fmla="*/ 0 h 7"/>
                <a:gd name="T2" fmla="*/ 3 w 7"/>
                <a:gd name="T3" fmla="*/ 0 h 7"/>
                <a:gd name="T4" fmla="*/ 0 w 7"/>
                <a:gd name="T5" fmla="*/ 1 h 7"/>
                <a:gd name="T6" fmla="*/ 0 w 7"/>
                <a:gd name="T7" fmla="*/ 2 h 7"/>
                <a:gd name="T8" fmla="*/ 0 w 7"/>
                <a:gd name="T9" fmla="*/ 3 h 7"/>
                <a:gd name="T10" fmla="*/ 0 w 7"/>
                <a:gd name="T11" fmla="*/ 5 h 7"/>
                <a:gd name="T12" fmla="*/ 1 w 7"/>
                <a:gd name="T13" fmla="*/ 5 h 7"/>
                <a:gd name="T14" fmla="*/ 1 w 7"/>
                <a:gd name="T15" fmla="*/ 6 h 7"/>
                <a:gd name="T16" fmla="*/ 3 w 7"/>
                <a:gd name="T17" fmla="*/ 7 h 7"/>
                <a:gd name="T18" fmla="*/ 6 w 7"/>
                <a:gd name="T19" fmla="*/ 5 h 7"/>
                <a:gd name="T20" fmla="*/ 7 w 7"/>
                <a:gd name="T21" fmla="*/ 3 h 7"/>
                <a:gd name="T22" fmla="*/ 7 w 7"/>
                <a:gd name="T23" fmla="*/ 3 h 7"/>
                <a:gd name="T24" fmla="*/ 6 w 7"/>
                <a:gd name="T25" fmla="*/ 1 h 7"/>
                <a:gd name="T26" fmla="*/ 6 w 7"/>
                <a:gd name="T27" fmla="*/ 1 h 7"/>
                <a:gd name="T28" fmla="*/ 5 w 7"/>
                <a:gd name="T29" fmla="*/ 0 h 7"/>
                <a:gd name="T30" fmla="*/ 3 w 7"/>
                <a:gd name="T31" fmla="*/ 0 h 7"/>
                <a:gd name="T32" fmla="*/ 3 w 7"/>
                <a:gd name="T33"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 h="7">
                  <a:moveTo>
                    <a:pt x="3" y="0"/>
                  </a:moveTo>
                  <a:cubicBezTo>
                    <a:pt x="3" y="0"/>
                    <a:pt x="3" y="0"/>
                    <a:pt x="3" y="0"/>
                  </a:cubicBezTo>
                  <a:cubicBezTo>
                    <a:pt x="2" y="0"/>
                    <a:pt x="1" y="0"/>
                    <a:pt x="0" y="1"/>
                  </a:cubicBezTo>
                  <a:cubicBezTo>
                    <a:pt x="0" y="1"/>
                    <a:pt x="0" y="2"/>
                    <a:pt x="0" y="2"/>
                  </a:cubicBezTo>
                  <a:cubicBezTo>
                    <a:pt x="0" y="3"/>
                    <a:pt x="0" y="3"/>
                    <a:pt x="0" y="3"/>
                  </a:cubicBezTo>
                  <a:cubicBezTo>
                    <a:pt x="0" y="4"/>
                    <a:pt x="0" y="4"/>
                    <a:pt x="0" y="5"/>
                  </a:cubicBezTo>
                  <a:cubicBezTo>
                    <a:pt x="1" y="5"/>
                    <a:pt x="1" y="5"/>
                    <a:pt x="1" y="5"/>
                  </a:cubicBezTo>
                  <a:cubicBezTo>
                    <a:pt x="1" y="6"/>
                    <a:pt x="1" y="6"/>
                    <a:pt x="1" y="6"/>
                  </a:cubicBezTo>
                  <a:cubicBezTo>
                    <a:pt x="2" y="6"/>
                    <a:pt x="3" y="7"/>
                    <a:pt x="3" y="7"/>
                  </a:cubicBezTo>
                  <a:cubicBezTo>
                    <a:pt x="4" y="7"/>
                    <a:pt x="6" y="6"/>
                    <a:pt x="6" y="5"/>
                  </a:cubicBezTo>
                  <a:cubicBezTo>
                    <a:pt x="7" y="4"/>
                    <a:pt x="7" y="4"/>
                    <a:pt x="7" y="3"/>
                  </a:cubicBezTo>
                  <a:cubicBezTo>
                    <a:pt x="7" y="3"/>
                    <a:pt x="7" y="3"/>
                    <a:pt x="7" y="3"/>
                  </a:cubicBezTo>
                  <a:cubicBezTo>
                    <a:pt x="7" y="2"/>
                    <a:pt x="7" y="2"/>
                    <a:pt x="6" y="1"/>
                  </a:cubicBezTo>
                  <a:cubicBezTo>
                    <a:pt x="6" y="1"/>
                    <a:pt x="6" y="1"/>
                    <a:pt x="6" y="1"/>
                  </a:cubicBezTo>
                  <a:cubicBezTo>
                    <a:pt x="6" y="1"/>
                    <a:pt x="6" y="0"/>
                    <a:pt x="5" y="0"/>
                  </a:cubicBezTo>
                  <a:cubicBezTo>
                    <a:pt x="5" y="0"/>
                    <a:pt x="4" y="0"/>
                    <a:pt x="3" y="0"/>
                  </a:cubicBezTo>
                  <a:cubicBezTo>
                    <a:pt x="3"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1" name="Freeform 3216">
              <a:extLst>
                <a:ext uri="{FF2B5EF4-FFF2-40B4-BE49-F238E27FC236}">
                  <a16:creationId xmlns:a16="http://schemas.microsoft.com/office/drawing/2014/main" id="{68F79D80-E530-0C2B-2192-57EF79E1BC61}"/>
                </a:ext>
              </a:extLst>
            </p:cNvPr>
            <p:cNvSpPr>
              <a:spLocks/>
            </p:cNvSpPr>
            <p:nvPr/>
          </p:nvSpPr>
          <p:spPr bwMode="auto">
            <a:xfrm>
              <a:off x="7217810" y="885408"/>
              <a:ext cx="52417" cy="44141"/>
            </a:xfrm>
            <a:custGeom>
              <a:avLst/>
              <a:gdLst>
                <a:gd name="T0" fmla="*/ 4 w 8"/>
                <a:gd name="T1" fmla="*/ 0 h 7"/>
                <a:gd name="T2" fmla="*/ 1 w 8"/>
                <a:gd name="T3" fmla="*/ 2 h 7"/>
                <a:gd name="T4" fmla="*/ 0 w 8"/>
                <a:gd name="T5" fmla="*/ 3 h 7"/>
                <a:gd name="T6" fmla="*/ 0 w 8"/>
                <a:gd name="T7" fmla="*/ 3 h 7"/>
                <a:gd name="T8" fmla="*/ 2 w 8"/>
                <a:gd name="T9" fmla="*/ 7 h 7"/>
                <a:gd name="T10" fmla="*/ 4 w 8"/>
                <a:gd name="T11" fmla="*/ 7 h 7"/>
                <a:gd name="T12" fmla="*/ 7 w 8"/>
                <a:gd name="T13" fmla="*/ 6 h 7"/>
                <a:gd name="T14" fmla="*/ 6 w 8"/>
                <a:gd name="T15" fmla="*/ 1 h 7"/>
                <a:gd name="T16" fmla="*/ 5 w 8"/>
                <a:gd name="T17" fmla="*/ 1 h 7"/>
                <a:gd name="T18" fmla="*/ 5 w 8"/>
                <a:gd name="T19" fmla="*/ 1 h 7"/>
                <a:gd name="T20" fmla="*/ 4 w 8"/>
                <a:gd name="T21"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7">
                  <a:moveTo>
                    <a:pt x="4" y="0"/>
                  </a:moveTo>
                  <a:cubicBezTo>
                    <a:pt x="3" y="0"/>
                    <a:pt x="2" y="1"/>
                    <a:pt x="1" y="2"/>
                  </a:cubicBezTo>
                  <a:cubicBezTo>
                    <a:pt x="1" y="2"/>
                    <a:pt x="0" y="3"/>
                    <a:pt x="0" y="3"/>
                  </a:cubicBezTo>
                  <a:cubicBezTo>
                    <a:pt x="0" y="3"/>
                    <a:pt x="0" y="3"/>
                    <a:pt x="0" y="3"/>
                  </a:cubicBezTo>
                  <a:cubicBezTo>
                    <a:pt x="0" y="5"/>
                    <a:pt x="1" y="6"/>
                    <a:pt x="2" y="7"/>
                  </a:cubicBezTo>
                  <a:cubicBezTo>
                    <a:pt x="2" y="7"/>
                    <a:pt x="3" y="7"/>
                    <a:pt x="4" y="7"/>
                  </a:cubicBezTo>
                  <a:cubicBezTo>
                    <a:pt x="5" y="7"/>
                    <a:pt x="6" y="7"/>
                    <a:pt x="7" y="6"/>
                  </a:cubicBezTo>
                  <a:cubicBezTo>
                    <a:pt x="8" y="4"/>
                    <a:pt x="7" y="2"/>
                    <a:pt x="6" y="1"/>
                  </a:cubicBezTo>
                  <a:cubicBezTo>
                    <a:pt x="6" y="1"/>
                    <a:pt x="5" y="1"/>
                    <a:pt x="5" y="1"/>
                  </a:cubicBezTo>
                  <a:cubicBezTo>
                    <a:pt x="5" y="1"/>
                    <a:pt x="5" y="1"/>
                    <a:pt x="5" y="1"/>
                  </a:cubicBezTo>
                  <a:cubicBezTo>
                    <a:pt x="5" y="0"/>
                    <a:pt x="4"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2" name="Freeform 3217">
              <a:extLst>
                <a:ext uri="{FF2B5EF4-FFF2-40B4-BE49-F238E27FC236}">
                  <a16:creationId xmlns:a16="http://schemas.microsoft.com/office/drawing/2014/main" id="{F6442238-AB75-6B1E-A45F-A6EC8C6BCA83}"/>
                </a:ext>
              </a:extLst>
            </p:cNvPr>
            <p:cNvSpPr>
              <a:spLocks/>
            </p:cNvSpPr>
            <p:nvPr/>
          </p:nvSpPr>
          <p:spPr bwMode="auto">
            <a:xfrm>
              <a:off x="8318575" y="452275"/>
              <a:ext cx="46900" cy="44141"/>
            </a:xfrm>
            <a:custGeom>
              <a:avLst/>
              <a:gdLst>
                <a:gd name="T0" fmla="*/ 3 w 7"/>
                <a:gd name="T1" fmla="*/ 0 h 7"/>
                <a:gd name="T2" fmla="*/ 2 w 7"/>
                <a:gd name="T3" fmla="*/ 0 h 7"/>
                <a:gd name="T4" fmla="*/ 2 w 7"/>
                <a:gd name="T5" fmla="*/ 0 h 7"/>
                <a:gd name="T6" fmla="*/ 1 w 7"/>
                <a:gd name="T7" fmla="*/ 1 h 7"/>
                <a:gd name="T8" fmla="*/ 0 w 7"/>
                <a:gd name="T9" fmla="*/ 2 h 7"/>
                <a:gd name="T10" fmla="*/ 0 w 7"/>
                <a:gd name="T11" fmla="*/ 3 h 7"/>
                <a:gd name="T12" fmla="*/ 0 w 7"/>
                <a:gd name="T13" fmla="*/ 3 h 7"/>
                <a:gd name="T14" fmla="*/ 0 w 7"/>
                <a:gd name="T15" fmla="*/ 3 h 7"/>
                <a:gd name="T16" fmla="*/ 1 w 7"/>
                <a:gd name="T17" fmla="*/ 6 h 7"/>
                <a:gd name="T18" fmla="*/ 1 w 7"/>
                <a:gd name="T19" fmla="*/ 6 h 7"/>
                <a:gd name="T20" fmla="*/ 1 w 7"/>
                <a:gd name="T21" fmla="*/ 6 h 7"/>
                <a:gd name="T22" fmla="*/ 3 w 7"/>
                <a:gd name="T23" fmla="*/ 7 h 7"/>
                <a:gd name="T24" fmla="*/ 3 w 7"/>
                <a:gd name="T25" fmla="*/ 7 h 7"/>
                <a:gd name="T26" fmla="*/ 4 w 7"/>
                <a:gd name="T27" fmla="*/ 7 h 7"/>
                <a:gd name="T28" fmla="*/ 6 w 7"/>
                <a:gd name="T29" fmla="*/ 5 h 7"/>
                <a:gd name="T30" fmla="*/ 6 w 7"/>
                <a:gd name="T31" fmla="*/ 5 h 7"/>
                <a:gd name="T32" fmla="*/ 7 w 7"/>
                <a:gd name="T33" fmla="*/ 5 h 7"/>
                <a:gd name="T34" fmla="*/ 5 w 7"/>
                <a:gd name="T35" fmla="*/ 0 h 7"/>
                <a:gd name="T36" fmla="*/ 3 w 7"/>
                <a:gd name="T3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 h="7">
                  <a:moveTo>
                    <a:pt x="3" y="0"/>
                  </a:moveTo>
                  <a:cubicBezTo>
                    <a:pt x="3" y="0"/>
                    <a:pt x="3" y="0"/>
                    <a:pt x="2" y="0"/>
                  </a:cubicBezTo>
                  <a:cubicBezTo>
                    <a:pt x="2" y="0"/>
                    <a:pt x="2" y="0"/>
                    <a:pt x="2" y="0"/>
                  </a:cubicBezTo>
                  <a:cubicBezTo>
                    <a:pt x="1" y="0"/>
                    <a:pt x="1" y="1"/>
                    <a:pt x="1" y="1"/>
                  </a:cubicBezTo>
                  <a:cubicBezTo>
                    <a:pt x="0" y="1"/>
                    <a:pt x="0" y="2"/>
                    <a:pt x="0" y="2"/>
                  </a:cubicBezTo>
                  <a:cubicBezTo>
                    <a:pt x="0" y="2"/>
                    <a:pt x="0" y="2"/>
                    <a:pt x="0" y="3"/>
                  </a:cubicBezTo>
                  <a:cubicBezTo>
                    <a:pt x="0" y="3"/>
                    <a:pt x="0" y="3"/>
                    <a:pt x="0" y="3"/>
                  </a:cubicBezTo>
                  <a:cubicBezTo>
                    <a:pt x="0" y="3"/>
                    <a:pt x="0" y="3"/>
                    <a:pt x="0" y="3"/>
                  </a:cubicBezTo>
                  <a:cubicBezTo>
                    <a:pt x="0" y="4"/>
                    <a:pt x="0" y="5"/>
                    <a:pt x="1" y="6"/>
                  </a:cubicBezTo>
                  <a:cubicBezTo>
                    <a:pt x="1" y="6"/>
                    <a:pt x="1" y="6"/>
                    <a:pt x="1" y="6"/>
                  </a:cubicBezTo>
                  <a:cubicBezTo>
                    <a:pt x="1" y="6"/>
                    <a:pt x="1" y="6"/>
                    <a:pt x="1" y="6"/>
                  </a:cubicBezTo>
                  <a:cubicBezTo>
                    <a:pt x="2" y="6"/>
                    <a:pt x="3" y="7"/>
                    <a:pt x="3" y="7"/>
                  </a:cubicBezTo>
                  <a:cubicBezTo>
                    <a:pt x="3" y="7"/>
                    <a:pt x="3" y="7"/>
                    <a:pt x="3" y="7"/>
                  </a:cubicBezTo>
                  <a:cubicBezTo>
                    <a:pt x="4" y="7"/>
                    <a:pt x="4" y="7"/>
                    <a:pt x="4" y="7"/>
                  </a:cubicBezTo>
                  <a:cubicBezTo>
                    <a:pt x="5" y="7"/>
                    <a:pt x="6" y="6"/>
                    <a:pt x="6" y="5"/>
                  </a:cubicBezTo>
                  <a:cubicBezTo>
                    <a:pt x="6" y="5"/>
                    <a:pt x="6" y="5"/>
                    <a:pt x="6" y="5"/>
                  </a:cubicBezTo>
                  <a:cubicBezTo>
                    <a:pt x="7" y="5"/>
                    <a:pt x="7" y="5"/>
                    <a:pt x="7" y="5"/>
                  </a:cubicBezTo>
                  <a:cubicBezTo>
                    <a:pt x="7" y="3"/>
                    <a:pt x="7" y="1"/>
                    <a:pt x="5" y="0"/>
                  </a:cubicBezTo>
                  <a:cubicBezTo>
                    <a:pt x="5" y="0"/>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3" name="Freeform 3218">
              <a:extLst>
                <a:ext uri="{FF2B5EF4-FFF2-40B4-BE49-F238E27FC236}">
                  <a16:creationId xmlns:a16="http://schemas.microsoft.com/office/drawing/2014/main" id="{E3CADE2E-64C6-A29A-E8F1-ADAFC1526540}"/>
                </a:ext>
              </a:extLst>
            </p:cNvPr>
            <p:cNvSpPr>
              <a:spLocks/>
            </p:cNvSpPr>
            <p:nvPr/>
          </p:nvSpPr>
          <p:spPr bwMode="auto">
            <a:xfrm>
              <a:off x="7598526" y="157082"/>
              <a:ext cx="33106" cy="33106"/>
            </a:xfrm>
            <a:custGeom>
              <a:avLst/>
              <a:gdLst>
                <a:gd name="T0" fmla="*/ 2 w 5"/>
                <a:gd name="T1" fmla="*/ 0 h 5"/>
                <a:gd name="T2" fmla="*/ 0 w 5"/>
                <a:gd name="T3" fmla="*/ 1 h 5"/>
                <a:gd name="T4" fmla="*/ 0 w 5"/>
                <a:gd name="T5" fmla="*/ 2 h 5"/>
                <a:gd name="T6" fmla="*/ 0 w 5"/>
                <a:gd name="T7" fmla="*/ 3 h 5"/>
                <a:gd name="T8" fmla="*/ 1 w 5"/>
                <a:gd name="T9" fmla="*/ 5 h 5"/>
                <a:gd name="T10" fmla="*/ 1 w 5"/>
                <a:gd name="T11" fmla="*/ 5 h 5"/>
                <a:gd name="T12" fmla="*/ 1 w 5"/>
                <a:gd name="T13" fmla="*/ 5 h 5"/>
                <a:gd name="T14" fmla="*/ 2 w 5"/>
                <a:gd name="T15" fmla="*/ 5 h 5"/>
                <a:gd name="T16" fmla="*/ 2 w 5"/>
                <a:gd name="T17" fmla="*/ 5 h 5"/>
                <a:gd name="T18" fmla="*/ 3 w 5"/>
                <a:gd name="T19" fmla="*/ 5 h 5"/>
                <a:gd name="T20" fmla="*/ 5 w 5"/>
                <a:gd name="T21" fmla="*/ 4 h 5"/>
                <a:gd name="T22" fmla="*/ 4 w 5"/>
                <a:gd name="T23" fmla="*/ 0 h 5"/>
                <a:gd name="T24" fmla="*/ 2 w 5"/>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5">
                  <a:moveTo>
                    <a:pt x="2" y="0"/>
                  </a:moveTo>
                  <a:cubicBezTo>
                    <a:pt x="1" y="0"/>
                    <a:pt x="1" y="0"/>
                    <a:pt x="0" y="1"/>
                  </a:cubicBezTo>
                  <a:cubicBezTo>
                    <a:pt x="0" y="1"/>
                    <a:pt x="0" y="2"/>
                    <a:pt x="0" y="2"/>
                  </a:cubicBezTo>
                  <a:cubicBezTo>
                    <a:pt x="0" y="2"/>
                    <a:pt x="0" y="2"/>
                    <a:pt x="0" y="3"/>
                  </a:cubicBezTo>
                  <a:cubicBezTo>
                    <a:pt x="0" y="3"/>
                    <a:pt x="0" y="4"/>
                    <a:pt x="1" y="5"/>
                  </a:cubicBezTo>
                  <a:cubicBezTo>
                    <a:pt x="1" y="5"/>
                    <a:pt x="1" y="5"/>
                    <a:pt x="1" y="5"/>
                  </a:cubicBezTo>
                  <a:cubicBezTo>
                    <a:pt x="1" y="5"/>
                    <a:pt x="1" y="5"/>
                    <a:pt x="1" y="5"/>
                  </a:cubicBezTo>
                  <a:cubicBezTo>
                    <a:pt x="1" y="5"/>
                    <a:pt x="2" y="5"/>
                    <a:pt x="2" y="5"/>
                  </a:cubicBezTo>
                  <a:cubicBezTo>
                    <a:pt x="2" y="5"/>
                    <a:pt x="2" y="5"/>
                    <a:pt x="2" y="5"/>
                  </a:cubicBezTo>
                  <a:cubicBezTo>
                    <a:pt x="2" y="5"/>
                    <a:pt x="2" y="5"/>
                    <a:pt x="3" y="5"/>
                  </a:cubicBezTo>
                  <a:cubicBezTo>
                    <a:pt x="3" y="5"/>
                    <a:pt x="4" y="5"/>
                    <a:pt x="5" y="4"/>
                  </a:cubicBezTo>
                  <a:cubicBezTo>
                    <a:pt x="5" y="3"/>
                    <a:pt x="5" y="1"/>
                    <a:pt x="4" y="0"/>
                  </a:cubicBezTo>
                  <a:cubicBezTo>
                    <a:pt x="3" y="0"/>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4" name="Freeform 3219">
              <a:extLst>
                <a:ext uri="{FF2B5EF4-FFF2-40B4-BE49-F238E27FC236}">
                  <a16:creationId xmlns:a16="http://schemas.microsoft.com/office/drawing/2014/main" id="{23122D31-A148-02CC-FD3E-EF2DADC55E1C}"/>
                </a:ext>
              </a:extLst>
            </p:cNvPr>
            <p:cNvSpPr>
              <a:spLocks/>
            </p:cNvSpPr>
            <p:nvPr/>
          </p:nvSpPr>
          <p:spPr bwMode="auto">
            <a:xfrm>
              <a:off x="8150288" y="5348"/>
              <a:ext cx="38623" cy="33106"/>
            </a:xfrm>
            <a:custGeom>
              <a:avLst/>
              <a:gdLst>
                <a:gd name="T0" fmla="*/ 3 w 6"/>
                <a:gd name="T1" fmla="*/ 0 h 5"/>
                <a:gd name="T2" fmla="*/ 0 w 6"/>
                <a:gd name="T3" fmla="*/ 1 h 5"/>
                <a:gd name="T4" fmla="*/ 0 w 6"/>
                <a:gd name="T5" fmla="*/ 4 h 5"/>
                <a:gd name="T6" fmla="*/ 1 w 6"/>
                <a:gd name="T7" fmla="*/ 5 h 5"/>
                <a:gd name="T8" fmla="*/ 1 w 6"/>
                <a:gd name="T9" fmla="*/ 5 h 5"/>
                <a:gd name="T10" fmla="*/ 3 w 6"/>
                <a:gd name="T11" fmla="*/ 5 h 5"/>
                <a:gd name="T12" fmla="*/ 3 w 6"/>
                <a:gd name="T13" fmla="*/ 5 h 5"/>
                <a:gd name="T14" fmla="*/ 4 w 6"/>
                <a:gd name="T15" fmla="*/ 5 h 5"/>
                <a:gd name="T16" fmla="*/ 5 w 6"/>
                <a:gd name="T17" fmla="*/ 4 h 5"/>
                <a:gd name="T18" fmla="*/ 4 w 6"/>
                <a:gd name="T19" fmla="*/ 0 h 5"/>
                <a:gd name="T20" fmla="*/ 3 w 6"/>
                <a:gd name="T2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5">
                  <a:moveTo>
                    <a:pt x="3" y="0"/>
                  </a:moveTo>
                  <a:cubicBezTo>
                    <a:pt x="2" y="0"/>
                    <a:pt x="1" y="0"/>
                    <a:pt x="0" y="1"/>
                  </a:cubicBezTo>
                  <a:cubicBezTo>
                    <a:pt x="0" y="2"/>
                    <a:pt x="0" y="3"/>
                    <a:pt x="0" y="4"/>
                  </a:cubicBezTo>
                  <a:cubicBezTo>
                    <a:pt x="0" y="4"/>
                    <a:pt x="1" y="4"/>
                    <a:pt x="1" y="5"/>
                  </a:cubicBezTo>
                  <a:cubicBezTo>
                    <a:pt x="1" y="5"/>
                    <a:pt x="1" y="5"/>
                    <a:pt x="1" y="5"/>
                  </a:cubicBezTo>
                  <a:cubicBezTo>
                    <a:pt x="1" y="5"/>
                    <a:pt x="2" y="5"/>
                    <a:pt x="3" y="5"/>
                  </a:cubicBezTo>
                  <a:cubicBezTo>
                    <a:pt x="3" y="5"/>
                    <a:pt x="3" y="5"/>
                    <a:pt x="3" y="5"/>
                  </a:cubicBezTo>
                  <a:cubicBezTo>
                    <a:pt x="3" y="5"/>
                    <a:pt x="4" y="5"/>
                    <a:pt x="4" y="5"/>
                  </a:cubicBezTo>
                  <a:cubicBezTo>
                    <a:pt x="4" y="5"/>
                    <a:pt x="4" y="5"/>
                    <a:pt x="5" y="4"/>
                  </a:cubicBezTo>
                  <a:cubicBezTo>
                    <a:pt x="6" y="3"/>
                    <a:pt x="5" y="1"/>
                    <a:pt x="4" y="0"/>
                  </a:cubicBezTo>
                  <a:cubicBezTo>
                    <a:pt x="4"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5" name="Freeform 3220">
              <a:extLst>
                <a:ext uri="{FF2B5EF4-FFF2-40B4-BE49-F238E27FC236}">
                  <a16:creationId xmlns:a16="http://schemas.microsoft.com/office/drawing/2014/main" id="{1A27A8BE-63F3-9C59-8230-445FE62F8BB3}"/>
                </a:ext>
              </a:extLst>
            </p:cNvPr>
            <p:cNvSpPr>
              <a:spLocks/>
            </p:cNvSpPr>
            <p:nvPr/>
          </p:nvSpPr>
          <p:spPr bwMode="auto">
            <a:xfrm>
              <a:off x="6969517" y="333646"/>
              <a:ext cx="38623" cy="33106"/>
            </a:xfrm>
            <a:custGeom>
              <a:avLst/>
              <a:gdLst>
                <a:gd name="T0" fmla="*/ 3 w 6"/>
                <a:gd name="T1" fmla="*/ 0 h 5"/>
                <a:gd name="T2" fmla="*/ 1 w 6"/>
                <a:gd name="T3" fmla="*/ 1 h 5"/>
                <a:gd name="T4" fmla="*/ 1 w 6"/>
                <a:gd name="T5" fmla="*/ 5 h 5"/>
                <a:gd name="T6" fmla="*/ 3 w 6"/>
                <a:gd name="T7" fmla="*/ 5 h 5"/>
                <a:gd name="T8" fmla="*/ 5 w 6"/>
                <a:gd name="T9" fmla="*/ 4 h 5"/>
                <a:gd name="T10" fmla="*/ 6 w 6"/>
                <a:gd name="T11" fmla="*/ 3 h 5"/>
                <a:gd name="T12" fmla="*/ 6 w 6"/>
                <a:gd name="T13" fmla="*/ 3 h 5"/>
                <a:gd name="T14" fmla="*/ 5 w 6"/>
                <a:gd name="T15" fmla="*/ 1 h 5"/>
                <a:gd name="T16" fmla="*/ 5 w 6"/>
                <a:gd name="T17" fmla="*/ 1 h 5"/>
                <a:gd name="T18" fmla="*/ 5 w 6"/>
                <a:gd name="T19" fmla="*/ 1 h 5"/>
                <a:gd name="T20" fmla="*/ 5 w 6"/>
                <a:gd name="T21" fmla="*/ 0 h 5"/>
                <a:gd name="T22" fmla="*/ 4 w 6"/>
                <a:gd name="T23" fmla="*/ 0 h 5"/>
                <a:gd name="T24" fmla="*/ 3 w 6"/>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5">
                  <a:moveTo>
                    <a:pt x="3" y="0"/>
                  </a:moveTo>
                  <a:cubicBezTo>
                    <a:pt x="2" y="0"/>
                    <a:pt x="1" y="0"/>
                    <a:pt x="1" y="1"/>
                  </a:cubicBezTo>
                  <a:cubicBezTo>
                    <a:pt x="0" y="2"/>
                    <a:pt x="0" y="4"/>
                    <a:pt x="1" y="5"/>
                  </a:cubicBezTo>
                  <a:cubicBezTo>
                    <a:pt x="2" y="5"/>
                    <a:pt x="2" y="5"/>
                    <a:pt x="3" y="5"/>
                  </a:cubicBezTo>
                  <a:cubicBezTo>
                    <a:pt x="4" y="5"/>
                    <a:pt x="5" y="5"/>
                    <a:pt x="5" y="4"/>
                  </a:cubicBezTo>
                  <a:cubicBezTo>
                    <a:pt x="5" y="4"/>
                    <a:pt x="6" y="3"/>
                    <a:pt x="6" y="3"/>
                  </a:cubicBezTo>
                  <a:cubicBezTo>
                    <a:pt x="6" y="3"/>
                    <a:pt x="6" y="3"/>
                    <a:pt x="6" y="3"/>
                  </a:cubicBezTo>
                  <a:cubicBezTo>
                    <a:pt x="6" y="2"/>
                    <a:pt x="6" y="2"/>
                    <a:pt x="5" y="1"/>
                  </a:cubicBezTo>
                  <a:cubicBezTo>
                    <a:pt x="5" y="1"/>
                    <a:pt x="5" y="1"/>
                    <a:pt x="5" y="1"/>
                  </a:cubicBezTo>
                  <a:cubicBezTo>
                    <a:pt x="5" y="1"/>
                    <a:pt x="5" y="1"/>
                    <a:pt x="5" y="1"/>
                  </a:cubicBezTo>
                  <a:cubicBezTo>
                    <a:pt x="5" y="0"/>
                    <a:pt x="5" y="0"/>
                    <a:pt x="5" y="0"/>
                  </a:cubicBezTo>
                  <a:cubicBezTo>
                    <a:pt x="4" y="0"/>
                    <a:pt x="4" y="0"/>
                    <a:pt x="4" y="0"/>
                  </a:cubicBezTo>
                  <a:cubicBezTo>
                    <a:pt x="4"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6" name="Freeform 3221">
              <a:extLst>
                <a:ext uri="{FF2B5EF4-FFF2-40B4-BE49-F238E27FC236}">
                  <a16:creationId xmlns:a16="http://schemas.microsoft.com/office/drawing/2014/main" id="{C220EFBA-4AA8-D913-0270-408FB56428FA}"/>
                </a:ext>
              </a:extLst>
            </p:cNvPr>
            <p:cNvSpPr>
              <a:spLocks/>
            </p:cNvSpPr>
            <p:nvPr/>
          </p:nvSpPr>
          <p:spPr bwMode="auto">
            <a:xfrm>
              <a:off x="7250916" y="432963"/>
              <a:ext cx="38623" cy="38623"/>
            </a:xfrm>
            <a:custGeom>
              <a:avLst/>
              <a:gdLst>
                <a:gd name="T0" fmla="*/ 3 w 6"/>
                <a:gd name="T1" fmla="*/ 0 h 6"/>
                <a:gd name="T2" fmla="*/ 2 w 6"/>
                <a:gd name="T3" fmla="*/ 0 h 6"/>
                <a:gd name="T4" fmla="*/ 2 w 6"/>
                <a:gd name="T5" fmla="*/ 0 h 6"/>
                <a:gd name="T6" fmla="*/ 1 w 6"/>
                <a:gd name="T7" fmla="*/ 1 h 6"/>
                <a:gd name="T8" fmla="*/ 1 w 6"/>
                <a:gd name="T9" fmla="*/ 5 h 6"/>
                <a:gd name="T10" fmla="*/ 2 w 6"/>
                <a:gd name="T11" fmla="*/ 5 h 6"/>
                <a:gd name="T12" fmla="*/ 2 w 6"/>
                <a:gd name="T13" fmla="*/ 5 h 6"/>
                <a:gd name="T14" fmla="*/ 3 w 6"/>
                <a:gd name="T15" fmla="*/ 6 h 6"/>
                <a:gd name="T16" fmla="*/ 4 w 6"/>
                <a:gd name="T17" fmla="*/ 6 h 6"/>
                <a:gd name="T18" fmla="*/ 4 w 6"/>
                <a:gd name="T19" fmla="*/ 5 h 6"/>
                <a:gd name="T20" fmla="*/ 6 w 6"/>
                <a:gd name="T21" fmla="*/ 4 h 6"/>
                <a:gd name="T22" fmla="*/ 6 w 6"/>
                <a:gd name="T23" fmla="*/ 3 h 6"/>
                <a:gd name="T24" fmla="*/ 6 w 6"/>
                <a:gd name="T25" fmla="*/ 3 h 6"/>
                <a:gd name="T26" fmla="*/ 5 w 6"/>
                <a:gd name="T27" fmla="*/ 1 h 6"/>
                <a:gd name="T28" fmla="*/ 3 w 6"/>
                <a:gd name="T2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6">
                  <a:moveTo>
                    <a:pt x="3" y="0"/>
                  </a:moveTo>
                  <a:cubicBezTo>
                    <a:pt x="3" y="0"/>
                    <a:pt x="3" y="0"/>
                    <a:pt x="2" y="0"/>
                  </a:cubicBezTo>
                  <a:cubicBezTo>
                    <a:pt x="2" y="0"/>
                    <a:pt x="2" y="0"/>
                    <a:pt x="2" y="0"/>
                  </a:cubicBezTo>
                  <a:cubicBezTo>
                    <a:pt x="2" y="1"/>
                    <a:pt x="1" y="1"/>
                    <a:pt x="1" y="1"/>
                  </a:cubicBezTo>
                  <a:cubicBezTo>
                    <a:pt x="0" y="2"/>
                    <a:pt x="1" y="4"/>
                    <a:pt x="1" y="5"/>
                  </a:cubicBezTo>
                  <a:cubicBezTo>
                    <a:pt x="1" y="5"/>
                    <a:pt x="2" y="5"/>
                    <a:pt x="2" y="5"/>
                  </a:cubicBezTo>
                  <a:cubicBezTo>
                    <a:pt x="2" y="5"/>
                    <a:pt x="2" y="5"/>
                    <a:pt x="2" y="5"/>
                  </a:cubicBezTo>
                  <a:cubicBezTo>
                    <a:pt x="2" y="5"/>
                    <a:pt x="3" y="6"/>
                    <a:pt x="3" y="6"/>
                  </a:cubicBezTo>
                  <a:cubicBezTo>
                    <a:pt x="3" y="6"/>
                    <a:pt x="4" y="6"/>
                    <a:pt x="4" y="6"/>
                  </a:cubicBezTo>
                  <a:cubicBezTo>
                    <a:pt x="4" y="5"/>
                    <a:pt x="4" y="5"/>
                    <a:pt x="4" y="5"/>
                  </a:cubicBezTo>
                  <a:cubicBezTo>
                    <a:pt x="5" y="5"/>
                    <a:pt x="5" y="5"/>
                    <a:pt x="6" y="4"/>
                  </a:cubicBezTo>
                  <a:cubicBezTo>
                    <a:pt x="6" y="4"/>
                    <a:pt x="6" y="4"/>
                    <a:pt x="6" y="3"/>
                  </a:cubicBezTo>
                  <a:cubicBezTo>
                    <a:pt x="6" y="3"/>
                    <a:pt x="6" y="3"/>
                    <a:pt x="6" y="3"/>
                  </a:cubicBezTo>
                  <a:cubicBezTo>
                    <a:pt x="6" y="2"/>
                    <a:pt x="6" y="1"/>
                    <a:pt x="5" y="1"/>
                  </a:cubicBezTo>
                  <a:cubicBezTo>
                    <a:pt x="4" y="0"/>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7" name="Freeform 3222">
              <a:extLst>
                <a:ext uri="{FF2B5EF4-FFF2-40B4-BE49-F238E27FC236}">
                  <a16:creationId xmlns:a16="http://schemas.microsoft.com/office/drawing/2014/main" id="{7E935DC1-AF94-02E5-EEE6-460797942614}"/>
                </a:ext>
              </a:extLst>
            </p:cNvPr>
            <p:cNvSpPr>
              <a:spLocks/>
            </p:cNvSpPr>
            <p:nvPr/>
          </p:nvSpPr>
          <p:spPr bwMode="auto">
            <a:xfrm>
              <a:off x="8784814" y="706086"/>
              <a:ext cx="38623" cy="41382"/>
            </a:xfrm>
            <a:custGeom>
              <a:avLst/>
              <a:gdLst>
                <a:gd name="T0" fmla="*/ 3 w 6"/>
                <a:gd name="T1" fmla="*/ 0 h 6"/>
                <a:gd name="T2" fmla="*/ 1 w 6"/>
                <a:gd name="T3" fmla="*/ 1 h 6"/>
                <a:gd name="T4" fmla="*/ 1 w 6"/>
                <a:gd name="T5" fmla="*/ 1 h 6"/>
                <a:gd name="T6" fmla="*/ 1 w 6"/>
                <a:gd name="T7" fmla="*/ 2 h 6"/>
                <a:gd name="T8" fmla="*/ 0 w 6"/>
                <a:gd name="T9" fmla="*/ 3 h 6"/>
                <a:gd name="T10" fmla="*/ 1 w 6"/>
                <a:gd name="T11" fmla="*/ 3 h 6"/>
                <a:gd name="T12" fmla="*/ 2 w 6"/>
                <a:gd name="T13" fmla="*/ 5 h 6"/>
                <a:gd name="T14" fmla="*/ 3 w 6"/>
                <a:gd name="T15" fmla="*/ 6 h 6"/>
                <a:gd name="T16" fmla="*/ 5 w 6"/>
                <a:gd name="T17" fmla="*/ 5 h 6"/>
                <a:gd name="T18" fmla="*/ 5 w 6"/>
                <a:gd name="T19" fmla="*/ 5 h 6"/>
                <a:gd name="T20" fmla="*/ 5 w 6"/>
                <a:gd name="T21" fmla="*/ 4 h 6"/>
                <a:gd name="T22" fmla="*/ 6 w 6"/>
                <a:gd name="T23" fmla="*/ 4 h 6"/>
                <a:gd name="T24" fmla="*/ 6 w 6"/>
                <a:gd name="T25" fmla="*/ 4 h 6"/>
                <a:gd name="T26" fmla="*/ 5 w 6"/>
                <a:gd name="T27" fmla="*/ 1 h 6"/>
                <a:gd name="T28" fmla="*/ 5 w 6"/>
                <a:gd name="T29" fmla="*/ 1 h 6"/>
                <a:gd name="T30" fmla="*/ 5 w 6"/>
                <a:gd name="T31" fmla="*/ 1 h 6"/>
                <a:gd name="T32" fmla="*/ 3 w 6"/>
                <a:gd name="T3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 h="6">
                  <a:moveTo>
                    <a:pt x="3" y="0"/>
                  </a:moveTo>
                  <a:cubicBezTo>
                    <a:pt x="2" y="0"/>
                    <a:pt x="2" y="1"/>
                    <a:pt x="1" y="1"/>
                  </a:cubicBezTo>
                  <a:cubicBezTo>
                    <a:pt x="1" y="1"/>
                    <a:pt x="1" y="1"/>
                    <a:pt x="1" y="1"/>
                  </a:cubicBezTo>
                  <a:cubicBezTo>
                    <a:pt x="1" y="2"/>
                    <a:pt x="1" y="2"/>
                    <a:pt x="1" y="2"/>
                  </a:cubicBezTo>
                  <a:cubicBezTo>
                    <a:pt x="1" y="2"/>
                    <a:pt x="0" y="3"/>
                    <a:pt x="0" y="3"/>
                  </a:cubicBezTo>
                  <a:cubicBezTo>
                    <a:pt x="1" y="3"/>
                    <a:pt x="1" y="3"/>
                    <a:pt x="1" y="3"/>
                  </a:cubicBezTo>
                  <a:cubicBezTo>
                    <a:pt x="1" y="4"/>
                    <a:pt x="1" y="5"/>
                    <a:pt x="2" y="5"/>
                  </a:cubicBezTo>
                  <a:cubicBezTo>
                    <a:pt x="2" y="6"/>
                    <a:pt x="3" y="6"/>
                    <a:pt x="3" y="6"/>
                  </a:cubicBezTo>
                  <a:cubicBezTo>
                    <a:pt x="4" y="6"/>
                    <a:pt x="4" y="6"/>
                    <a:pt x="5" y="5"/>
                  </a:cubicBezTo>
                  <a:cubicBezTo>
                    <a:pt x="5" y="5"/>
                    <a:pt x="5" y="5"/>
                    <a:pt x="5" y="5"/>
                  </a:cubicBezTo>
                  <a:cubicBezTo>
                    <a:pt x="5" y="5"/>
                    <a:pt x="5" y="5"/>
                    <a:pt x="5" y="4"/>
                  </a:cubicBezTo>
                  <a:cubicBezTo>
                    <a:pt x="6" y="4"/>
                    <a:pt x="6" y="4"/>
                    <a:pt x="6" y="4"/>
                  </a:cubicBezTo>
                  <a:cubicBezTo>
                    <a:pt x="6" y="4"/>
                    <a:pt x="6" y="4"/>
                    <a:pt x="6" y="4"/>
                  </a:cubicBezTo>
                  <a:cubicBezTo>
                    <a:pt x="6" y="3"/>
                    <a:pt x="6" y="2"/>
                    <a:pt x="5" y="1"/>
                  </a:cubicBezTo>
                  <a:cubicBezTo>
                    <a:pt x="5" y="1"/>
                    <a:pt x="5" y="1"/>
                    <a:pt x="5" y="1"/>
                  </a:cubicBezTo>
                  <a:cubicBezTo>
                    <a:pt x="5" y="1"/>
                    <a:pt x="5" y="1"/>
                    <a:pt x="5" y="1"/>
                  </a:cubicBezTo>
                  <a:cubicBezTo>
                    <a:pt x="4" y="0"/>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8" name="Freeform 3223">
              <a:extLst>
                <a:ext uri="{FF2B5EF4-FFF2-40B4-BE49-F238E27FC236}">
                  <a16:creationId xmlns:a16="http://schemas.microsoft.com/office/drawing/2014/main" id="{9900D617-2E5B-9B60-D17C-A254CDB431FB}"/>
                </a:ext>
              </a:extLst>
            </p:cNvPr>
            <p:cNvSpPr>
              <a:spLocks/>
            </p:cNvSpPr>
            <p:nvPr/>
          </p:nvSpPr>
          <p:spPr bwMode="auto">
            <a:xfrm>
              <a:off x="9113112" y="372270"/>
              <a:ext cx="33106" cy="38623"/>
            </a:xfrm>
            <a:custGeom>
              <a:avLst/>
              <a:gdLst>
                <a:gd name="T0" fmla="*/ 2 w 5"/>
                <a:gd name="T1" fmla="*/ 0 h 6"/>
                <a:gd name="T2" fmla="*/ 0 w 5"/>
                <a:gd name="T3" fmla="*/ 2 h 6"/>
                <a:gd name="T4" fmla="*/ 0 w 5"/>
                <a:gd name="T5" fmla="*/ 4 h 6"/>
                <a:gd name="T6" fmla="*/ 0 w 5"/>
                <a:gd name="T7" fmla="*/ 4 h 6"/>
                <a:gd name="T8" fmla="*/ 0 w 5"/>
                <a:gd name="T9" fmla="*/ 5 h 6"/>
                <a:gd name="T10" fmla="*/ 1 w 5"/>
                <a:gd name="T11" fmla="*/ 5 h 6"/>
                <a:gd name="T12" fmla="*/ 1 w 5"/>
                <a:gd name="T13" fmla="*/ 5 h 6"/>
                <a:gd name="T14" fmla="*/ 2 w 5"/>
                <a:gd name="T15" fmla="*/ 6 h 6"/>
                <a:gd name="T16" fmla="*/ 2 w 5"/>
                <a:gd name="T17" fmla="*/ 6 h 6"/>
                <a:gd name="T18" fmla="*/ 2 w 5"/>
                <a:gd name="T19" fmla="*/ 6 h 6"/>
                <a:gd name="T20" fmla="*/ 4 w 5"/>
                <a:gd name="T21" fmla="*/ 5 h 6"/>
                <a:gd name="T22" fmla="*/ 5 w 5"/>
                <a:gd name="T23" fmla="*/ 5 h 6"/>
                <a:gd name="T24" fmla="*/ 5 w 5"/>
                <a:gd name="T25" fmla="*/ 5 h 6"/>
                <a:gd name="T26" fmla="*/ 5 w 5"/>
                <a:gd name="T27" fmla="*/ 4 h 6"/>
                <a:gd name="T28" fmla="*/ 5 w 5"/>
                <a:gd name="T29" fmla="*/ 3 h 6"/>
                <a:gd name="T30" fmla="*/ 4 w 5"/>
                <a:gd name="T31" fmla="*/ 1 h 6"/>
                <a:gd name="T32" fmla="*/ 2 w 5"/>
                <a:gd name="T3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 h="6">
                  <a:moveTo>
                    <a:pt x="2" y="0"/>
                  </a:moveTo>
                  <a:cubicBezTo>
                    <a:pt x="2" y="0"/>
                    <a:pt x="1" y="1"/>
                    <a:pt x="0" y="2"/>
                  </a:cubicBezTo>
                  <a:cubicBezTo>
                    <a:pt x="0" y="2"/>
                    <a:pt x="0" y="3"/>
                    <a:pt x="0" y="4"/>
                  </a:cubicBezTo>
                  <a:cubicBezTo>
                    <a:pt x="0" y="4"/>
                    <a:pt x="0" y="4"/>
                    <a:pt x="0" y="4"/>
                  </a:cubicBezTo>
                  <a:cubicBezTo>
                    <a:pt x="0" y="5"/>
                    <a:pt x="0" y="5"/>
                    <a:pt x="0" y="5"/>
                  </a:cubicBezTo>
                  <a:cubicBezTo>
                    <a:pt x="1" y="5"/>
                    <a:pt x="1" y="5"/>
                    <a:pt x="1" y="5"/>
                  </a:cubicBezTo>
                  <a:cubicBezTo>
                    <a:pt x="1" y="5"/>
                    <a:pt x="1" y="5"/>
                    <a:pt x="1" y="5"/>
                  </a:cubicBezTo>
                  <a:cubicBezTo>
                    <a:pt x="1" y="6"/>
                    <a:pt x="1" y="6"/>
                    <a:pt x="2" y="6"/>
                  </a:cubicBezTo>
                  <a:cubicBezTo>
                    <a:pt x="2" y="6"/>
                    <a:pt x="2" y="6"/>
                    <a:pt x="2" y="6"/>
                  </a:cubicBezTo>
                  <a:cubicBezTo>
                    <a:pt x="2" y="6"/>
                    <a:pt x="2" y="6"/>
                    <a:pt x="2" y="6"/>
                  </a:cubicBezTo>
                  <a:cubicBezTo>
                    <a:pt x="3" y="6"/>
                    <a:pt x="4" y="6"/>
                    <a:pt x="4" y="5"/>
                  </a:cubicBezTo>
                  <a:cubicBezTo>
                    <a:pt x="4" y="5"/>
                    <a:pt x="5" y="5"/>
                    <a:pt x="5" y="5"/>
                  </a:cubicBezTo>
                  <a:cubicBezTo>
                    <a:pt x="5" y="5"/>
                    <a:pt x="5" y="5"/>
                    <a:pt x="5" y="5"/>
                  </a:cubicBezTo>
                  <a:cubicBezTo>
                    <a:pt x="5" y="4"/>
                    <a:pt x="5" y="4"/>
                    <a:pt x="5" y="4"/>
                  </a:cubicBezTo>
                  <a:cubicBezTo>
                    <a:pt x="5" y="4"/>
                    <a:pt x="5" y="3"/>
                    <a:pt x="5" y="3"/>
                  </a:cubicBezTo>
                  <a:cubicBezTo>
                    <a:pt x="5" y="2"/>
                    <a:pt x="5" y="1"/>
                    <a:pt x="4" y="1"/>
                  </a:cubicBezTo>
                  <a:cubicBezTo>
                    <a:pt x="4" y="1"/>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9" name="Freeform 3224">
              <a:extLst>
                <a:ext uri="{FF2B5EF4-FFF2-40B4-BE49-F238E27FC236}">
                  <a16:creationId xmlns:a16="http://schemas.microsoft.com/office/drawing/2014/main" id="{C348ADB5-8982-A97B-FB19-532675ED15F7}"/>
                </a:ext>
              </a:extLst>
            </p:cNvPr>
            <p:cNvSpPr>
              <a:spLocks/>
            </p:cNvSpPr>
            <p:nvPr/>
          </p:nvSpPr>
          <p:spPr bwMode="auto">
            <a:xfrm>
              <a:off x="9648322" y="871614"/>
              <a:ext cx="41382" cy="33106"/>
            </a:xfrm>
            <a:custGeom>
              <a:avLst/>
              <a:gdLst>
                <a:gd name="T0" fmla="*/ 3 w 6"/>
                <a:gd name="T1" fmla="*/ 0 h 5"/>
                <a:gd name="T2" fmla="*/ 1 w 6"/>
                <a:gd name="T3" fmla="*/ 0 h 5"/>
                <a:gd name="T4" fmla="*/ 1 w 6"/>
                <a:gd name="T5" fmla="*/ 1 h 5"/>
                <a:gd name="T6" fmla="*/ 0 w 6"/>
                <a:gd name="T7" fmla="*/ 1 h 5"/>
                <a:gd name="T8" fmla="*/ 0 w 6"/>
                <a:gd name="T9" fmla="*/ 3 h 5"/>
                <a:gd name="T10" fmla="*/ 0 w 6"/>
                <a:gd name="T11" fmla="*/ 3 h 5"/>
                <a:gd name="T12" fmla="*/ 1 w 6"/>
                <a:gd name="T13" fmla="*/ 4 h 5"/>
                <a:gd name="T14" fmla="*/ 3 w 6"/>
                <a:gd name="T15" fmla="*/ 5 h 5"/>
                <a:gd name="T16" fmla="*/ 5 w 6"/>
                <a:gd name="T17" fmla="*/ 4 h 5"/>
                <a:gd name="T18" fmla="*/ 4 w 6"/>
                <a:gd name="T19" fmla="*/ 0 h 5"/>
                <a:gd name="T20" fmla="*/ 3 w 6"/>
                <a:gd name="T2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5">
                  <a:moveTo>
                    <a:pt x="3" y="0"/>
                  </a:moveTo>
                  <a:cubicBezTo>
                    <a:pt x="2" y="0"/>
                    <a:pt x="1" y="0"/>
                    <a:pt x="1" y="0"/>
                  </a:cubicBezTo>
                  <a:cubicBezTo>
                    <a:pt x="1" y="0"/>
                    <a:pt x="1" y="0"/>
                    <a:pt x="1" y="1"/>
                  </a:cubicBezTo>
                  <a:cubicBezTo>
                    <a:pt x="1" y="1"/>
                    <a:pt x="1" y="1"/>
                    <a:pt x="0" y="1"/>
                  </a:cubicBezTo>
                  <a:cubicBezTo>
                    <a:pt x="0" y="1"/>
                    <a:pt x="0" y="2"/>
                    <a:pt x="0" y="3"/>
                  </a:cubicBezTo>
                  <a:cubicBezTo>
                    <a:pt x="0" y="3"/>
                    <a:pt x="0" y="3"/>
                    <a:pt x="0" y="3"/>
                  </a:cubicBezTo>
                  <a:cubicBezTo>
                    <a:pt x="0" y="4"/>
                    <a:pt x="1" y="4"/>
                    <a:pt x="1" y="4"/>
                  </a:cubicBezTo>
                  <a:cubicBezTo>
                    <a:pt x="2" y="5"/>
                    <a:pt x="2" y="5"/>
                    <a:pt x="3" y="5"/>
                  </a:cubicBezTo>
                  <a:cubicBezTo>
                    <a:pt x="4" y="5"/>
                    <a:pt x="4" y="5"/>
                    <a:pt x="5" y="4"/>
                  </a:cubicBezTo>
                  <a:cubicBezTo>
                    <a:pt x="6" y="3"/>
                    <a:pt x="6" y="1"/>
                    <a:pt x="4" y="0"/>
                  </a:cubicBezTo>
                  <a:cubicBezTo>
                    <a:pt x="4"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0" name="Freeform 3225">
              <a:extLst>
                <a:ext uri="{FF2B5EF4-FFF2-40B4-BE49-F238E27FC236}">
                  <a16:creationId xmlns:a16="http://schemas.microsoft.com/office/drawing/2014/main" id="{D21F6FAC-1DD1-E1C9-102A-B73D3E439C21}"/>
                </a:ext>
              </a:extLst>
            </p:cNvPr>
            <p:cNvSpPr>
              <a:spLocks/>
            </p:cNvSpPr>
            <p:nvPr/>
          </p:nvSpPr>
          <p:spPr bwMode="auto">
            <a:xfrm>
              <a:off x="7121252" y="-118799"/>
              <a:ext cx="38623" cy="38623"/>
            </a:xfrm>
            <a:custGeom>
              <a:avLst/>
              <a:gdLst>
                <a:gd name="T0" fmla="*/ 3 w 6"/>
                <a:gd name="T1" fmla="*/ 0 h 6"/>
                <a:gd name="T2" fmla="*/ 0 w 6"/>
                <a:gd name="T3" fmla="*/ 1 h 6"/>
                <a:gd name="T4" fmla="*/ 0 w 6"/>
                <a:gd name="T5" fmla="*/ 1 h 6"/>
                <a:gd name="T6" fmla="*/ 0 w 6"/>
                <a:gd name="T7" fmla="*/ 2 h 6"/>
                <a:gd name="T8" fmla="*/ 1 w 6"/>
                <a:gd name="T9" fmla="*/ 5 h 6"/>
                <a:gd name="T10" fmla="*/ 2 w 6"/>
                <a:gd name="T11" fmla="*/ 6 h 6"/>
                <a:gd name="T12" fmla="*/ 3 w 6"/>
                <a:gd name="T13" fmla="*/ 6 h 6"/>
                <a:gd name="T14" fmla="*/ 3 w 6"/>
                <a:gd name="T15" fmla="*/ 6 h 6"/>
                <a:gd name="T16" fmla="*/ 4 w 6"/>
                <a:gd name="T17" fmla="*/ 5 h 6"/>
                <a:gd name="T18" fmla="*/ 4 w 6"/>
                <a:gd name="T19" fmla="*/ 5 h 6"/>
                <a:gd name="T20" fmla="*/ 5 w 6"/>
                <a:gd name="T21" fmla="*/ 5 h 6"/>
                <a:gd name="T22" fmla="*/ 4 w 6"/>
                <a:gd name="T23" fmla="*/ 1 h 6"/>
                <a:gd name="T24" fmla="*/ 3 w 6"/>
                <a:gd name="T2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6">
                  <a:moveTo>
                    <a:pt x="3" y="0"/>
                  </a:moveTo>
                  <a:cubicBezTo>
                    <a:pt x="2" y="0"/>
                    <a:pt x="1" y="1"/>
                    <a:pt x="0" y="1"/>
                  </a:cubicBezTo>
                  <a:cubicBezTo>
                    <a:pt x="0" y="1"/>
                    <a:pt x="0" y="1"/>
                    <a:pt x="0" y="1"/>
                  </a:cubicBezTo>
                  <a:cubicBezTo>
                    <a:pt x="0" y="2"/>
                    <a:pt x="0" y="2"/>
                    <a:pt x="0" y="2"/>
                  </a:cubicBezTo>
                  <a:cubicBezTo>
                    <a:pt x="0" y="3"/>
                    <a:pt x="0" y="4"/>
                    <a:pt x="1" y="5"/>
                  </a:cubicBezTo>
                  <a:cubicBezTo>
                    <a:pt x="1" y="5"/>
                    <a:pt x="2" y="6"/>
                    <a:pt x="2" y="6"/>
                  </a:cubicBezTo>
                  <a:cubicBezTo>
                    <a:pt x="2" y="6"/>
                    <a:pt x="3" y="6"/>
                    <a:pt x="3" y="6"/>
                  </a:cubicBezTo>
                  <a:cubicBezTo>
                    <a:pt x="3" y="6"/>
                    <a:pt x="3" y="6"/>
                    <a:pt x="3" y="6"/>
                  </a:cubicBezTo>
                  <a:cubicBezTo>
                    <a:pt x="3" y="6"/>
                    <a:pt x="4" y="6"/>
                    <a:pt x="4" y="5"/>
                  </a:cubicBezTo>
                  <a:cubicBezTo>
                    <a:pt x="4" y="5"/>
                    <a:pt x="4" y="5"/>
                    <a:pt x="4" y="5"/>
                  </a:cubicBezTo>
                  <a:cubicBezTo>
                    <a:pt x="4" y="5"/>
                    <a:pt x="5" y="5"/>
                    <a:pt x="5" y="5"/>
                  </a:cubicBezTo>
                  <a:cubicBezTo>
                    <a:pt x="6" y="3"/>
                    <a:pt x="5" y="2"/>
                    <a:pt x="4" y="1"/>
                  </a:cubicBezTo>
                  <a:cubicBezTo>
                    <a:pt x="4"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1" name="Freeform 3226">
              <a:extLst>
                <a:ext uri="{FF2B5EF4-FFF2-40B4-BE49-F238E27FC236}">
                  <a16:creationId xmlns:a16="http://schemas.microsoft.com/office/drawing/2014/main" id="{60378028-9BB4-A1C6-3B1C-47A3CAC9FC1C}"/>
                </a:ext>
              </a:extLst>
            </p:cNvPr>
            <p:cNvSpPr>
              <a:spLocks/>
            </p:cNvSpPr>
            <p:nvPr/>
          </p:nvSpPr>
          <p:spPr bwMode="auto">
            <a:xfrm>
              <a:off x="7278504" y="137771"/>
              <a:ext cx="24829" cy="24829"/>
            </a:xfrm>
            <a:custGeom>
              <a:avLst/>
              <a:gdLst>
                <a:gd name="T0" fmla="*/ 2 w 4"/>
                <a:gd name="T1" fmla="*/ 0 h 4"/>
                <a:gd name="T2" fmla="*/ 1 w 4"/>
                <a:gd name="T3" fmla="*/ 0 h 4"/>
                <a:gd name="T4" fmla="*/ 0 w 4"/>
                <a:gd name="T5" fmla="*/ 0 h 4"/>
                <a:gd name="T6" fmla="*/ 0 w 4"/>
                <a:gd name="T7" fmla="*/ 1 h 4"/>
                <a:gd name="T8" fmla="*/ 0 w 4"/>
                <a:gd name="T9" fmla="*/ 2 h 4"/>
                <a:gd name="T10" fmla="*/ 0 w 4"/>
                <a:gd name="T11" fmla="*/ 2 h 4"/>
                <a:gd name="T12" fmla="*/ 0 w 4"/>
                <a:gd name="T13" fmla="*/ 3 h 4"/>
                <a:gd name="T14" fmla="*/ 0 w 4"/>
                <a:gd name="T15" fmla="*/ 3 h 4"/>
                <a:gd name="T16" fmla="*/ 0 w 4"/>
                <a:gd name="T17" fmla="*/ 3 h 4"/>
                <a:gd name="T18" fmla="*/ 2 w 4"/>
                <a:gd name="T19" fmla="*/ 4 h 4"/>
                <a:gd name="T20" fmla="*/ 3 w 4"/>
                <a:gd name="T21" fmla="*/ 3 h 4"/>
                <a:gd name="T22" fmla="*/ 3 w 4"/>
                <a:gd name="T23" fmla="*/ 3 h 4"/>
                <a:gd name="T24" fmla="*/ 3 w 4"/>
                <a:gd name="T25" fmla="*/ 2 h 4"/>
                <a:gd name="T26" fmla="*/ 4 w 4"/>
                <a:gd name="T27" fmla="*/ 2 h 4"/>
                <a:gd name="T28" fmla="*/ 4 w 4"/>
                <a:gd name="T29" fmla="*/ 2 h 4"/>
                <a:gd name="T30" fmla="*/ 3 w 4"/>
                <a:gd name="T31" fmla="*/ 0 h 4"/>
                <a:gd name="T32" fmla="*/ 2 w 4"/>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4">
                  <a:moveTo>
                    <a:pt x="2" y="0"/>
                  </a:moveTo>
                  <a:cubicBezTo>
                    <a:pt x="1" y="0"/>
                    <a:pt x="1" y="0"/>
                    <a:pt x="1" y="0"/>
                  </a:cubicBezTo>
                  <a:cubicBezTo>
                    <a:pt x="1" y="0"/>
                    <a:pt x="1" y="0"/>
                    <a:pt x="0" y="0"/>
                  </a:cubicBezTo>
                  <a:cubicBezTo>
                    <a:pt x="0" y="0"/>
                    <a:pt x="0" y="0"/>
                    <a:pt x="0" y="1"/>
                  </a:cubicBezTo>
                  <a:cubicBezTo>
                    <a:pt x="0" y="1"/>
                    <a:pt x="0" y="1"/>
                    <a:pt x="0" y="2"/>
                  </a:cubicBezTo>
                  <a:cubicBezTo>
                    <a:pt x="0" y="2"/>
                    <a:pt x="0" y="2"/>
                    <a:pt x="0" y="2"/>
                  </a:cubicBezTo>
                  <a:cubicBezTo>
                    <a:pt x="0" y="2"/>
                    <a:pt x="0" y="2"/>
                    <a:pt x="0" y="3"/>
                  </a:cubicBezTo>
                  <a:cubicBezTo>
                    <a:pt x="0" y="3"/>
                    <a:pt x="0" y="3"/>
                    <a:pt x="0" y="3"/>
                  </a:cubicBezTo>
                  <a:cubicBezTo>
                    <a:pt x="0" y="3"/>
                    <a:pt x="0" y="3"/>
                    <a:pt x="0" y="3"/>
                  </a:cubicBezTo>
                  <a:cubicBezTo>
                    <a:pt x="1" y="4"/>
                    <a:pt x="1" y="4"/>
                    <a:pt x="2" y="4"/>
                  </a:cubicBezTo>
                  <a:cubicBezTo>
                    <a:pt x="2" y="4"/>
                    <a:pt x="3" y="3"/>
                    <a:pt x="3" y="3"/>
                  </a:cubicBezTo>
                  <a:cubicBezTo>
                    <a:pt x="3" y="3"/>
                    <a:pt x="3" y="3"/>
                    <a:pt x="3" y="3"/>
                  </a:cubicBezTo>
                  <a:cubicBezTo>
                    <a:pt x="3" y="3"/>
                    <a:pt x="3" y="2"/>
                    <a:pt x="3" y="2"/>
                  </a:cubicBezTo>
                  <a:cubicBezTo>
                    <a:pt x="3" y="2"/>
                    <a:pt x="3" y="2"/>
                    <a:pt x="4" y="2"/>
                  </a:cubicBezTo>
                  <a:cubicBezTo>
                    <a:pt x="4" y="2"/>
                    <a:pt x="4" y="2"/>
                    <a:pt x="4" y="2"/>
                  </a:cubicBezTo>
                  <a:cubicBezTo>
                    <a:pt x="4" y="1"/>
                    <a:pt x="3" y="1"/>
                    <a:pt x="3"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2" name="Freeform 3227">
              <a:extLst>
                <a:ext uri="{FF2B5EF4-FFF2-40B4-BE49-F238E27FC236}">
                  <a16:creationId xmlns:a16="http://schemas.microsoft.com/office/drawing/2014/main" id="{376B5FE1-3D03-4E6B-C7E4-1DE4FD7B715E}"/>
                </a:ext>
              </a:extLst>
            </p:cNvPr>
            <p:cNvSpPr>
              <a:spLocks/>
            </p:cNvSpPr>
            <p:nvPr/>
          </p:nvSpPr>
          <p:spPr bwMode="auto">
            <a:xfrm>
              <a:off x="6897788" y="-242945"/>
              <a:ext cx="24829" cy="24829"/>
            </a:xfrm>
            <a:custGeom>
              <a:avLst/>
              <a:gdLst>
                <a:gd name="T0" fmla="*/ 2 w 4"/>
                <a:gd name="T1" fmla="*/ 0 h 4"/>
                <a:gd name="T2" fmla="*/ 0 w 4"/>
                <a:gd name="T3" fmla="*/ 1 h 4"/>
                <a:gd name="T4" fmla="*/ 1 w 4"/>
                <a:gd name="T5" fmla="*/ 4 h 4"/>
                <a:gd name="T6" fmla="*/ 2 w 4"/>
                <a:gd name="T7" fmla="*/ 4 h 4"/>
                <a:gd name="T8" fmla="*/ 3 w 4"/>
                <a:gd name="T9" fmla="*/ 4 h 4"/>
                <a:gd name="T10" fmla="*/ 3 w 4"/>
                <a:gd name="T11" fmla="*/ 4 h 4"/>
                <a:gd name="T12" fmla="*/ 3 w 4"/>
                <a:gd name="T13" fmla="*/ 3 h 4"/>
                <a:gd name="T14" fmla="*/ 3 w 4"/>
                <a:gd name="T15" fmla="*/ 3 h 4"/>
                <a:gd name="T16" fmla="*/ 4 w 4"/>
                <a:gd name="T17" fmla="*/ 3 h 4"/>
                <a:gd name="T18" fmla="*/ 3 w 4"/>
                <a:gd name="T19" fmla="*/ 1 h 4"/>
                <a:gd name="T20" fmla="*/ 2 w 4"/>
                <a:gd name="T2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4">
                  <a:moveTo>
                    <a:pt x="2" y="0"/>
                  </a:moveTo>
                  <a:cubicBezTo>
                    <a:pt x="1" y="0"/>
                    <a:pt x="1" y="1"/>
                    <a:pt x="0" y="1"/>
                  </a:cubicBezTo>
                  <a:cubicBezTo>
                    <a:pt x="0" y="2"/>
                    <a:pt x="0" y="3"/>
                    <a:pt x="1" y="4"/>
                  </a:cubicBezTo>
                  <a:cubicBezTo>
                    <a:pt x="1" y="4"/>
                    <a:pt x="1" y="4"/>
                    <a:pt x="2" y="4"/>
                  </a:cubicBezTo>
                  <a:cubicBezTo>
                    <a:pt x="2" y="4"/>
                    <a:pt x="2" y="4"/>
                    <a:pt x="3" y="4"/>
                  </a:cubicBezTo>
                  <a:cubicBezTo>
                    <a:pt x="3" y="4"/>
                    <a:pt x="3" y="4"/>
                    <a:pt x="3" y="4"/>
                  </a:cubicBezTo>
                  <a:cubicBezTo>
                    <a:pt x="3" y="4"/>
                    <a:pt x="3" y="4"/>
                    <a:pt x="3" y="3"/>
                  </a:cubicBezTo>
                  <a:cubicBezTo>
                    <a:pt x="3" y="3"/>
                    <a:pt x="3" y="3"/>
                    <a:pt x="3" y="3"/>
                  </a:cubicBezTo>
                  <a:cubicBezTo>
                    <a:pt x="4" y="3"/>
                    <a:pt x="4" y="3"/>
                    <a:pt x="4" y="3"/>
                  </a:cubicBezTo>
                  <a:cubicBezTo>
                    <a:pt x="4" y="2"/>
                    <a:pt x="4" y="1"/>
                    <a:pt x="3" y="1"/>
                  </a:cubicBezTo>
                  <a:cubicBezTo>
                    <a:pt x="3"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3" name="Freeform 3228">
              <a:extLst>
                <a:ext uri="{FF2B5EF4-FFF2-40B4-BE49-F238E27FC236}">
                  <a16:creationId xmlns:a16="http://schemas.microsoft.com/office/drawing/2014/main" id="{48AD4282-D5BA-0A2B-BEDB-A47334B15041}"/>
                </a:ext>
              </a:extLst>
            </p:cNvPr>
            <p:cNvSpPr>
              <a:spLocks/>
            </p:cNvSpPr>
            <p:nvPr/>
          </p:nvSpPr>
          <p:spPr bwMode="auto">
            <a:xfrm>
              <a:off x="7107458" y="137771"/>
              <a:ext cx="24829" cy="24829"/>
            </a:xfrm>
            <a:custGeom>
              <a:avLst/>
              <a:gdLst>
                <a:gd name="T0" fmla="*/ 2 w 4"/>
                <a:gd name="T1" fmla="*/ 0 h 4"/>
                <a:gd name="T2" fmla="*/ 2 w 4"/>
                <a:gd name="T3" fmla="*/ 0 h 4"/>
                <a:gd name="T4" fmla="*/ 1 w 4"/>
                <a:gd name="T5" fmla="*/ 0 h 4"/>
                <a:gd name="T6" fmla="*/ 1 w 4"/>
                <a:gd name="T7" fmla="*/ 1 h 4"/>
                <a:gd name="T8" fmla="*/ 1 w 4"/>
                <a:gd name="T9" fmla="*/ 3 h 4"/>
                <a:gd name="T10" fmla="*/ 1 w 4"/>
                <a:gd name="T11" fmla="*/ 3 h 4"/>
                <a:gd name="T12" fmla="*/ 2 w 4"/>
                <a:gd name="T13" fmla="*/ 4 h 4"/>
                <a:gd name="T14" fmla="*/ 2 w 4"/>
                <a:gd name="T15" fmla="*/ 4 h 4"/>
                <a:gd name="T16" fmla="*/ 3 w 4"/>
                <a:gd name="T17" fmla="*/ 4 h 4"/>
                <a:gd name="T18" fmla="*/ 3 w 4"/>
                <a:gd name="T19" fmla="*/ 3 h 4"/>
                <a:gd name="T20" fmla="*/ 4 w 4"/>
                <a:gd name="T21" fmla="*/ 3 h 4"/>
                <a:gd name="T22" fmla="*/ 4 w 4"/>
                <a:gd name="T23" fmla="*/ 2 h 4"/>
                <a:gd name="T24" fmla="*/ 4 w 4"/>
                <a:gd name="T25" fmla="*/ 2 h 4"/>
                <a:gd name="T26" fmla="*/ 3 w 4"/>
                <a:gd name="T27" fmla="*/ 0 h 4"/>
                <a:gd name="T28" fmla="*/ 3 w 4"/>
                <a:gd name="T29" fmla="*/ 0 h 4"/>
                <a:gd name="T30" fmla="*/ 2 w 4"/>
                <a:gd name="T31" fmla="*/ 0 h 4"/>
                <a:gd name="T32" fmla="*/ 2 w 4"/>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4">
                  <a:moveTo>
                    <a:pt x="2" y="0"/>
                  </a:moveTo>
                  <a:cubicBezTo>
                    <a:pt x="2" y="0"/>
                    <a:pt x="2" y="0"/>
                    <a:pt x="2" y="0"/>
                  </a:cubicBezTo>
                  <a:cubicBezTo>
                    <a:pt x="1" y="0"/>
                    <a:pt x="1" y="0"/>
                    <a:pt x="1" y="0"/>
                  </a:cubicBezTo>
                  <a:cubicBezTo>
                    <a:pt x="1" y="0"/>
                    <a:pt x="1" y="0"/>
                    <a:pt x="1" y="1"/>
                  </a:cubicBezTo>
                  <a:cubicBezTo>
                    <a:pt x="0" y="2"/>
                    <a:pt x="0" y="3"/>
                    <a:pt x="1" y="3"/>
                  </a:cubicBezTo>
                  <a:cubicBezTo>
                    <a:pt x="1" y="3"/>
                    <a:pt x="1" y="3"/>
                    <a:pt x="1" y="3"/>
                  </a:cubicBezTo>
                  <a:cubicBezTo>
                    <a:pt x="1" y="3"/>
                    <a:pt x="1" y="3"/>
                    <a:pt x="2" y="4"/>
                  </a:cubicBezTo>
                  <a:cubicBezTo>
                    <a:pt x="2" y="4"/>
                    <a:pt x="2" y="4"/>
                    <a:pt x="2" y="4"/>
                  </a:cubicBezTo>
                  <a:cubicBezTo>
                    <a:pt x="3" y="4"/>
                    <a:pt x="3" y="4"/>
                    <a:pt x="3" y="4"/>
                  </a:cubicBezTo>
                  <a:cubicBezTo>
                    <a:pt x="3" y="3"/>
                    <a:pt x="3" y="3"/>
                    <a:pt x="3" y="3"/>
                  </a:cubicBezTo>
                  <a:cubicBezTo>
                    <a:pt x="4" y="3"/>
                    <a:pt x="4" y="3"/>
                    <a:pt x="4" y="3"/>
                  </a:cubicBezTo>
                  <a:cubicBezTo>
                    <a:pt x="4" y="3"/>
                    <a:pt x="4" y="2"/>
                    <a:pt x="4" y="2"/>
                  </a:cubicBezTo>
                  <a:cubicBezTo>
                    <a:pt x="4" y="2"/>
                    <a:pt x="4" y="2"/>
                    <a:pt x="4" y="2"/>
                  </a:cubicBezTo>
                  <a:cubicBezTo>
                    <a:pt x="4" y="1"/>
                    <a:pt x="4" y="0"/>
                    <a:pt x="3" y="0"/>
                  </a:cubicBezTo>
                  <a:cubicBezTo>
                    <a:pt x="3" y="0"/>
                    <a:pt x="3" y="0"/>
                    <a:pt x="3" y="0"/>
                  </a:cubicBezTo>
                  <a:cubicBezTo>
                    <a:pt x="3" y="0"/>
                    <a:pt x="3"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4" name="Freeform 3229">
              <a:extLst>
                <a:ext uri="{FF2B5EF4-FFF2-40B4-BE49-F238E27FC236}">
                  <a16:creationId xmlns:a16="http://schemas.microsoft.com/office/drawing/2014/main" id="{8B51ABB8-144A-46D9-FF0E-36C12490A8C2}"/>
                </a:ext>
              </a:extLst>
            </p:cNvPr>
            <p:cNvSpPr>
              <a:spLocks/>
            </p:cNvSpPr>
            <p:nvPr/>
          </p:nvSpPr>
          <p:spPr bwMode="auto">
            <a:xfrm>
              <a:off x="7303333" y="728156"/>
              <a:ext cx="27588" cy="24829"/>
            </a:xfrm>
            <a:custGeom>
              <a:avLst/>
              <a:gdLst>
                <a:gd name="T0" fmla="*/ 2 w 4"/>
                <a:gd name="T1" fmla="*/ 0 h 4"/>
                <a:gd name="T2" fmla="*/ 2 w 4"/>
                <a:gd name="T3" fmla="*/ 0 h 4"/>
                <a:gd name="T4" fmla="*/ 1 w 4"/>
                <a:gd name="T5" fmla="*/ 0 h 4"/>
                <a:gd name="T6" fmla="*/ 0 w 4"/>
                <a:gd name="T7" fmla="*/ 1 h 4"/>
                <a:gd name="T8" fmla="*/ 0 w 4"/>
                <a:gd name="T9" fmla="*/ 2 h 4"/>
                <a:gd name="T10" fmla="*/ 0 w 4"/>
                <a:gd name="T11" fmla="*/ 3 h 4"/>
                <a:gd name="T12" fmla="*/ 1 w 4"/>
                <a:gd name="T13" fmla="*/ 4 h 4"/>
                <a:gd name="T14" fmla="*/ 1 w 4"/>
                <a:gd name="T15" fmla="*/ 4 h 4"/>
                <a:gd name="T16" fmla="*/ 1 w 4"/>
                <a:gd name="T17" fmla="*/ 4 h 4"/>
                <a:gd name="T18" fmla="*/ 2 w 4"/>
                <a:gd name="T19" fmla="*/ 4 h 4"/>
                <a:gd name="T20" fmla="*/ 3 w 4"/>
                <a:gd name="T21" fmla="*/ 3 h 4"/>
                <a:gd name="T22" fmla="*/ 3 w 4"/>
                <a:gd name="T23" fmla="*/ 1 h 4"/>
                <a:gd name="T24" fmla="*/ 3 w 4"/>
                <a:gd name="T25" fmla="*/ 1 h 4"/>
                <a:gd name="T26" fmla="*/ 3 w 4"/>
                <a:gd name="T27" fmla="*/ 1 h 4"/>
                <a:gd name="T28" fmla="*/ 3 w 4"/>
                <a:gd name="T29" fmla="*/ 1 h 4"/>
                <a:gd name="T30" fmla="*/ 3 w 4"/>
                <a:gd name="T31" fmla="*/ 0 h 4"/>
                <a:gd name="T32" fmla="*/ 2 w 4"/>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4">
                  <a:moveTo>
                    <a:pt x="2" y="0"/>
                  </a:moveTo>
                  <a:cubicBezTo>
                    <a:pt x="2" y="0"/>
                    <a:pt x="2" y="0"/>
                    <a:pt x="2" y="0"/>
                  </a:cubicBezTo>
                  <a:cubicBezTo>
                    <a:pt x="2" y="0"/>
                    <a:pt x="1" y="0"/>
                    <a:pt x="1" y="0"/>
                  </a:cubicBezTo>
                  <a:cubicBezTo>
                    <a:pt x="1" y="0"/>
                    <a:pt x="0" y="1"/>
                    <a:pt x="0" y="1"/>
                  </a:cubicBezTo>
                  <a:cubicBezTo>
                    <a:pt x="0" y="1"/>
                    <a:pt x="0" y="2"/>
                    <a:pt x="0" y="2"/>
                  </a:cubicBezTo>
                  <a:cubicBezTo>
                    <a:pt x="0" y="3"/>
                    <a:pt x="0" y="3"/>
                    <a:pt x="0" y="3"/>
                  </a:cubicBezTo>
                  <a:cubicBezTo>
                    <a:pt x="0" y="3"/>
                    <a:pt x="0" y="4"/>
                    <a:pt x="1" y="4"/>
                  </a:cubicBezTo>
                  <a:cubicBezTo>
                    <a:pt x="1" y="4"/>
                    <a:pt x="1" y="4"/>
                    <a:pt x="1" y="4"/>
                  </a:cubicBezTo>
                  <a:cubicBezTo>
                    <a:pt x="1" y="4"/>
                    <a:pt x="1" y="4"/>
                    <a:pt x="1" y="4"/>
                  </a:cubicBezTo>
                  <a:cubicBezTo>
                    <a:pt x="1" y="4"/>
                    <a:pt x="2" y="4"/>
                    <a:pt x="2" y="4"/>
                  </a:cubicBezTo>
                  <a:cubicBezTo>
                    <a:pt x="2" y="4"/>
                    <a:pt x="3" y="4"/>
                    <a:pt x="3" y="3"/>
                  </a:cubicBezTo>
                  <a:cubicBezTo>
                    <a:pt x="4" y="3"/>
                    <a:pt x="4" y="2"/>
                    <a:pt x="3" y="1"/>
                  </a:cubicBezTo>
                  <a:cubicBezTo>
                    <a:pt x="3" y="1"/>
                    <a:pt x="3" y="1"/>
                    <a:pt x="3" y="1"/>
                  </a:cubicBezTo>
                  <a:cubicBezTo>
                    <a:pt x="3" y="1"/>
                    <a:pt x="3" y="1"/>
                    <a:pt x="3" y="1"/>
                  </a:cubicBezTo>
                  <a:cubicBezTo>
                    <a:pt x="3" y="1"/>
                    <a:pt x="3" y="1"/>
                    <a:pt x="3" y="1"/>
                  </a:cubicBezTo>
                  <a:cubicBezTo>
                    <a:pt x="3" y="0"/>
                    <a:pt x="3" y="0"/>
                    <a:pt x="3"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5" name="Freeform 3230">
              <a:extLst>
                <a:ext uri="{FF2B5EF4-FFF2-40B4-BE49-F238E27FC236}">
                  <a16:creationId xmlns:a16="http://schemas.microsoft.com/office/drawing/2014/main" id="{EE1CE3AF-3C01-7EF0-9ACB-76BA731CE807}"/>
                </a:ext>
              </a:extLst>
            </p:cNvPr>
            <p:cNvSpPr>
              <a:spLocks/>
            </p:cNvSpPr>
            <p:nvPr/>
          </p:nvSpPr>
          <p:spPr bwMode="auto">
            <a:xfrm>
              <a:off x="6883994" y="824715"/>
              <a:ext cx="27588" cy="19312"/>
            </a:xfrm>
            <a:custGeom>
              <a:avLst/>
              <a:gdLst>
                <a:gd name="T0" fmla="*/ 2 w 4"/>
                <a:gd name="T1" fmla="*/ 0 h 3"/>
                <a:gd name="T2" fmla="*/ 1 w 4"/>
                <a:gd name="T3" fmla="*/ 0 h 3"/>
                <a:gd name="T4" fmla="*/ 1 w 4"/>
                <a:gd name="T5" fmla="*/ 3 h 3"/>
                <a:gd name="T6" fmla="*/ 2 w 4"/>
                <a:gd name="T7" fmla="*/ 3 h 3"/>
                <a:gd name="T8" fmla="*/ 4 w 4"/>
                <a:gd name="T9" fmla="*/ 3 h 3"/>
                <a:gd name="T10" fmla="*/ 4 w 4"/>
                <a:gd name="T11" fmla="*/ 2 h 3"/>
                <a:gd name="T12" fmla="*/ 4 w 4"/>
                <a:gd name="T13" fmla="*/ 2 h 3"/>
                <a:gd name="T14" fmla="*/ 4 w 4"/>
                <a:gd name="T15" fmla="*/ 1 h 3"/>
                <a:gd name="T16" fmla="*/ 4 w 4"/>
                <a:gd name="T17" fmla="*/ 1 h 3"/>
                <a:gd name="T18" fmla="*/ 4 w 4"/>
                <a:gd name="T19" fmla="*/ 0 h 3"/>
                <a:gd name="T20" fmla="*/ 3 w 4"/>
                <a:gd name="T21" fmla="*/ 0 h 3"/>
                <a:gd name="T22" fmla="*/ 3 w 4"/>
                <a:gd name="T23" fmla="*/ 0 h 3"/>
                <a:gd name="T24" fmla="*/ 2 w 4"/>
                <a:gd name="T25"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3">
                  <a:moveTo>
                    <a:pt x="2" y="0"/>
                  </a:moveTo>
                  <a:cubicBezTo>
                    <a:pt x="2" y="0"/>
                    <a:pt x="1" y="0"/>
                    <a:pt x="1" y="0"/>
                  </a:cubicBezTo>
                  <a:cubicBezTo>
                    <a:pt x="0" y="1"/>
                    <a:pt x="0" y="2"/>
                    <a:pt x="1" y="3"/>
                  </a:cubicBezTo>
                  <a:cubicBezTo>
                    <a:pt x="2" y="3"/>
                    <a:pt x="2" y="3"/>
                    <a:pt x="2" y="3"/>
                  </a:cubicBezTo>
                  <a:cubicBezTo>
                    <a:pt x="3" y="3"/>
                    <a:pt x="4" y="3"/>
                    <a:pt x="4" y="3"/>
                  </a:cubicBezTo>
                  <a:cubicBezTo>
                    <a:pt x="4" y="2"/>
                    <a:pt x="4" y="2"/>
                    <a:pt x="4" y="2"/>
                  </a:cubicBezTo>
                  <a:cubicBezTo>
                    <a:pt x="4" y="2"/>
                    <a:pt x="4" y="2"/>
                    <a:pt x="4" y="2"/>
                  </a:cubicBezTo>
                  <a:cubicBezTo>
                    <a:pt x="4" y="2"/>
                    <a:pt x="4" y="1"/>
                    <a:pt x="4" y="1"/>
                  </a:cubicBezTo>
                  <a:cubicBezTo>
                    <a:pt x="4" y="1"/>
                    <a:pt x="4" y="1"/>
                    <a:pt x="4" y="1"/>
                  </a:cubicBezTo>
                  <a:cubicBezTo>
                    <a:pt x="4" y="1"/>
                    <a:pt x="4" y="0"/>
                    <a:pt x="4" y="0"/>
                  </a:cubicBezTo>
                  <a:cubicBezTo>
                    <a:pt x="4" y="0"/>
                    <a:pt x="4" y="0"/>
                    <a:pt x="3" y="0"/>
                  </a:cubicBezTo>
                  <a:cubicBezTo>
                    <a:pt x="3" y="0"/>
                    <a:pt x="3" y="0"/>
                    <a:pt x="3" y="0"/>
                  </a:cubicBezTo>
                  <a:cubicBezTo>
                    <a:pt x="3" y="0"/>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6" name="Freeform 3231">
              <a:extLst>
                <a:ext uri="{FF2B5EF4-FFF2-40B4-BE49-F238E27FC236}">
                  <a16:creationId xmlns:a16="http://schemas.microsoft.com/office/drawing/2014/main" id="{A916DDBB-45A8-D092-5CA0-990F89A7737C}"/>
                </a:ext>
              </a:extLst>
            </p:cNvPr>
            <p:cNvSpPr>
              <a:spLocks/>
            </p:cNvSpPr>
            <p:nvPr/>
          </p:nvSpPr>
          <p:spPr bwMode="auto">
            <a:xfrm>
              <a:off x="7794401" y="347440"/>
              <a:ext cx="27588" cy="24829"/>
            </a:xfrm>
            <a:custGeom>
              <a:avLst/>
              <a:gdLst>
                <a:gd name="T0" fmla="*/ 2 w 4"/>
                <a:gd name="T1" fmla="*/ 0 h 4"/>
                <a:gd name="T2" fmla="*/ 0 w 4"/>
                <a:gd name="T3" fmla="*/ 1 h 4"/>
                <a:gd name="T4" fmla="*/ 0 w 4"/>
                <a:gd name="T5" fmla="*/ 1 h 4"/>
                <a:gd name="T6" fmla="*/ 0 w 4"/>
                <a:gd name="T7" fmla="*/ 1 h 4"/>
                <a:gd name="T8" fmla="*/ 0 w 4"/>
                <a:gd name="T9" fmla="*/ 2 h 4"/>
                <a:gd name="T10" fmla="*/ 0 w 4"/>
                <a:gd name="T11" fmla="*/ 2 h 4"/>
                <a:gd name="T12" fmla="*/ 0 w 4"/>
                <a:gd name="T13" fmla="*/ 3 h 4"/>
                <a:gd name="T14" fmla="*/ 0 w 4"/>
                <a:gd name="T15" fmla="*/ 3 h 4"/>
                <a:gd name="T16" fmla="*/ 1 w 4"/>
                <a:gd name="T17" fmla="*/ 3 h 4"/>
                <a:gd name="T18" fmla="*/ 2 w 4"/>
                <a:gd name="T19" fmla="*/ 4 h 4"/>
                <a:gd name="T20" fmla="*/ 3 w 4"/>
                <a:gd name="T21" fmla="*/ 3 h 4"/>
                <a:gd name="T22" fmla="*/ 3 w 4"/>
                <a:gd name="T23" fmla="*/ 3 h 4"/>
                <a:gd name="T24" fmla="*/ 3 w 4"/>
                <a:gd name="T25" fmla="*/ 3 h 4"/>
                <a:gd name="T26" fmla="*/ 3 w 4"/>
                <a:gd name="T27" fmla="*/ 2 h 4"/>
                <a:gd name="T28" fmla="*/ 4 w 4"/>
                <a:gd name="T29" fmla="*/ 2 h 4"/>
                <a:gd name="T30" fmla="*/ 3 w 4"/>
                <a:gd name="T31" fmla="*/ 1 h 4"/>
                <a:gd name="T32" fmla="*/ 3 w 4"/>
                <a:gd name="T33" fmla="*/ 0 h 4"/>
                <a:gd name="T34" fmla="*/ 3 w 4"/>
                <a:gd name="T35" fmla="*/ 0 h 4"/>
                <a:gd name="T36" fmla="*/ 2 w 4"/>
                <a:gd name="T3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 h="4">
                  <a:moveTo>
                    <a:pt x="2" y="0"/>
                  </a:moveTo>
                  <a:cubicBezTo>
                    <a:pt x="1" y="0"/>
                    <a:pt x="0" y="0"/>
                    <a:pt x="0" y="1"/>
                  </a:cubicBezTo>
                  <a:cubicBezTo>
                    <a:pt x="0" y="1"/>
                    <a:pt x="0" y="1"/>
                    <a:pt x="0" y="1"/>
                  </a:cubicBezTo>
                  <a:cubicBezTo>
                    <a:pt x="0" y="1"/>
                    <a:pt x="0" y="1"/>
                    <a:pt x="0" y="1"/>
                  </a:cubicBezTo>
                  <a:cubicBezTo>
                    <a:pt x="0" y="1"/>
                    <a:pt x="0" y="1"/>
                    <a:pt x="0" y="2"/>
                  </a:cubicBezTo>
                  <a:cubicBezTo>
                    <a:pt x="0" y="2"/>
                    <a:pt x="0" y="2"/>
                    <a:pt x="0" y="2"/>
                  </a:cubicBezTo>
                  <a:cubicBezTo>
                    <a:pt x="0" y="2"/>
                    <a:pt x="0" y="3"/>
                    <a:pt x="0" y="3"/>
                  </a:cubicBezTo>
                  <a:cubicBezTo>
                    <a:pt x="0" y="3"/>
                    <a:pt x="0" y="3"/>
                    <a:pt x="0" y="3"/>
                  </a:cubicBezTo>
                  <a:cubicBezTo>
                    <a:pt x="0" y="3"/>
                    <a:pt x="0" y="3"/>
                    <a:pt x="1" y="3"/>
                  </a:cubicBezTo>
                  <a:cubicBezTo>
                    <a:pt x="1" y="4"/>
                    <a:pt x="1" y="4"/>
                    <a:pt x="2" y="4"/>
                  </a:cubicBezTo>
                  <a:cubicBezTo>
                    <a:pt x="2" y="4"/>
                    <a:pt x="3" y="4"/>
                    <a:pt x="3" y="3"/>
                  </a:cubicBezTo>
                  <a:cubicBezTo>
                    <a:pt x="3" y="3"/>
                    <a:pt x="3" y="3"/>
                    <a:pt x="3" y="3"/>
                  </a:cubicBezTo>
                  <a:cubicBezTo>
                    <a:pt x="3" y="3"/>
                    <a:pt x="3" y="3"/>
                    <a:pt x="3" y="3"/>
                  </a:cubicBezTo>
                  <a:cubicBezTo>
                    <a:pt x="3" y="3"/>
                    <a:pt x="3" y="3"/>
                    <a:pt x="3" y="2"/>
                  </a:cubicBezTo>
                  <a:cubicBezTo>
                    <a:pt x="4" y="2"/>
                    <a:pt x="4" y="2"/>
                    <a:pt x="4" y="2"/>
                  </a:cubicBezTo>
                  <a:cubicBezTo>
                    <a:pt x="4" y="2"/>
                    <a:pt x="3" y="1"/>
                    <a:pt x="3" y="1"/>
                  </a:cubicBezTo>
                  <a:cubicBezTo>
                    <a:pt x="3" y="1"/>
                    <a:pt x="3" y="0"/>
                    <a:pt x="3" y="0"/>
                  </a:cubicBezTo>
                  <a:cubicBezTo>
                    <a:pt x="3" y="0"/>
                    <a:pt x="3" y="0"/>
                    <a:pt x="3"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7" name="Freeform 3232">
              <a:extLst>
                <a:ext uri="{FF2B5EF4-FFF2-40B4-BE49-F238E27FC236}">
                  <a16:creationId xmlns:a16="http://schemas.microsoft.com/office/drawing/2014/main" id="{5EC2CD44-D4B7-64EF-0194-C15ABA898CB3}"/>
                </a:ext>
              </a:extLst>
            </p:cNvPr>
            <p:cNvSpPr>
              <a:spLocks/>
            </p:cNvSpPr>
            <p:nvPr/>
          </p:nvSpPr>
          <p:spPr bwMode="auto">
            <a:xfrm>
              <a:off x="8337887" y="758503"/>
              <a:ext cx="22070" cy="27588"/>
            </a:xfrm>
            <a:custGeom>
              <a:avLst/>
              <a:gdLst>
                <a:gd name="T0" fmla="*/ 2 w 3"/>
                <a:gd name="T1" fmla="*/ 0 h 4"/>
                <a:gd name="T2" fmla="*/ 1 w 3"/>
                <a:gd name="T3" fmla="*/ 0 h 4"/>
                <a:gd name="T4" fmla="*/ 0 w 3"/>
                <a:gd name="T5" fmla="*/ 1 h 4"/>
                <a:gd name="T6" fmla="*/ 0 w 3"/>
                <a:gd name="T7" fmla="*/ 1 h 4"/>
                <a:gd name="T8" fmla="*/ 0 w 3"/>
                <a:gd name="T9" fmla="*/ 1 h 4"/>
                <a:gd name="T10" fmla="*/ 0 w 3"/>
                <a:gd name="T11" fmla="*/ 3 h 4"/>
                <a:gd name="T12" fmla="*/ 0 w 3"/>
                <a:gd name="T13" fmla="*/ 3 h 4"/>
                <a:gd name="T14" fmla="*/ 0 w 3"/>
                <a:gd name="T15" fmla="*/ 4 h 4"/>
                <a:gd name="T16" fmla="*/ 2 w 3"/>
                <a:gd name="T17" fmla="*/ 4 h 4"/>
                <a:gd name="T18" fmla="*/ 3 w 3"/>
                <a:gd name="T19" fmla="*/ 3 h 4"/>
                <a:gd name="T20" fmla="*/ 3 w 3"/>
                <a:gd name="T21" fmla="*/ 3 h 4"/>
                <a:gd name="T22" fmla="*/ 3 w 3"/>
                <a:gd name="T23" fmla="*/ 2 h 4"/>
                <a:gd name="T24" fmla="*/ 3 w 3"/>
                <a:gd name="T25" fmla="*/ 2 h 4"/>
                <a:gd name="T26" fmla="*/ 3 w 3"/>
                <a:gd name="T27" fmla="*/ 2 h 4"/>
                <a:gd name="T28" fmla="*/ 3 w 3"/>
                <a:gd name="T29" fmla="*/ 2 h 4"/>
                <a:gd name="T30" fmla="*/ 3 w 3"/>
                <a:gd name="T31" fmla="*/ 1 h 4"/>
                <a:gd name="T32" fmla="*/ 3 w 3"/>
                <a:gd name="T33" fmla="*/ 1 h 4"/>
                <a:gd name="T34" fmla="*/ 2 w 3"/>
                <a:gd name="T35" fmla="*/ 0 h 4"/>
                <a:gd name="T36" fmla="*/ 2 w 3"/>
                <a:gd name="T3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 h="4">
                  <a:moveTo>
                    <a:pt x="2" y="0"/>
                  </a:moveTo>
                  <a:cubicBezTo>
                    <a:pt x="1" y="0"/>
                    <a:pt x="1" y="0"/>
                    <a:pt x="1" y="0"/>
                  </a:cubicBezTo>
                  <a:cubicBezTo>
                    <a:pt x="1" y="0"/>
                    <a:pt x="0" y="1"/>
                    <a:pt x="0" y="1"/>
                  </a:cubicBezTo>
                  <a:cubicBezTo>
                    <a:pt x="0" y="1"/>
                    <a:pt x="0" y="1"/>
                    <a:pt x="0" y="1"/>
                  </a:cubicBezTo>
                  <a:cubicBezTo>
                    <a:pt x="0" y="1"/>
                    <a:pt x="0" y="1"/>
                    <a:pt x="0" y="1"/>
                  </a:cubicBezTo>
                  <a:cubicBezTo>
                    <a:pt x="0" y="2"/>
                    <a:pt x="0" y="2"/>
                    <a:pt x="0" y="3"/>
                  </a:cubicBezTo>
                  <a:cubicBezTo>
                    <a:pt x="0" y="3"/>
                    <a:pt x="0" y="3"/>
                    <a:pt x="0" y="3"/>
                  </a:cubicBezTo>
                  <a:cubicBezTo>
                    <a:pt x="0" y="3"/>
                    <a:pt x="0" y="4"/>
                    <a:pt x="0" y="4"/>
                  </a:cubicBezTo>
                  <a:cubicBezTo>
                    <a:pt x="1" y="4"/>
                    <a:pt x="1" y="4"/>
                    <a:pt x="2" y="4"/>
                  </a:cubicBezTo>
                  <a:cubicBezTo>
                    <a:pt x="2" y="4"/>
                    <a:pt x="3" y="4"/>
                    <a:pt x="3" y="3"/>
                  </a:cubicBezTo>
                  <a:cubicBezTo>
                    <a:pt x="3" y="3"/>
                    <a:pt x="3" y="3"/>
                    <a:pt x="3" y="3"/>
                  </a:cubicBezTo>
                  <a:cubicBezTo>
                    <a:pt x="3" y="3"/>
                    <a:pt x="3" y="2"/>
                    <a:pt x="3" y="2"/>
                  </a:cubicBezTo>
                  <a:cubicBezTo>
                    <a:pt x="3" y="2"/>
                    <a:pt x="3" y="2"/>
                    <a:pt x="3" y="2"/>
                  </a:cubicBezTo>
                  <a:cubicBezTo>
                    <a:pt x="3" y="2"/>
                    <a:pt x="3" y="2"/>
                    <a:pt x="3" y="2"/>
                  </a:cubicBezTo>
                  <a:cubicBezTo>
                    <a:pt x="3" y="2"/>
                    <a:pt x="3" y="2"/>
                    <a:pt x="3" y="2"/>
                  </a:cubicBezTo>
                  <a:cubicBezTo>
                    <a:pt x="3" y="2"/>
                    <a:pt x="3" y="1"/>
                    <a:pt x="3" y="1"/>
                  </a:cubicBezTo>
                  <a:cubicBezTo>
                    <a:pt x="3" y="1"/>
                    <a:pt x="3" y="1"/>
                    <a:pt x="3" y="1"/>
                  </a:cubicBezTo>
                  <a:cubicBezTo>
                    <a:pt x="2" y="1"/>
                    <a:pt x="2"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8" name="Freeform 3233">
              <a:extLst>
                <a:ext uri="{FF2B5EF4-FFF2-40B4-BE49-F238E27FC236}">
                  <a16:creationId xmlns:a16="http://schemas.microsoft.com/office/drawing/2014/main" id="{06CE18C1-97F9-F2E5-F40A-7718E04619A4}"/>
                </a:ext>
              </a:extLst>
            </p:cNvPr>
            <p:cNvSpPr>
              <a:spLocks/>
            </p:cNvSpPr>
            <p:nvPr/>
          </p:nvSpPr>
          <p:spPr bwMode="auto">
            <a:xfrm>
              <a:off x="7998553" y="832991"/>
              <a:ext cx="24829" cy="24829"/>
            </a:xfrm>
            <a:custGeom>
              <a:avLst/>
              <a:gdLst>
                <a:gd name="T0" fmla="*/ 2 w 4"/>
                <a:gd name="T1" fmla="*/ 0 h 4"/>
                <a:gd name="T2" fmla="*/ 1 w 4"/>
                <a:gd name="T3" fmla="*/ 1 h 4"/>
                <a:gd name="T4" fmla="*/ 1 w 4"/>
                <a:gd name="T5" fmla="*/ 4 h 4"/>
                <a:gd name="T6" fmla="*/ 2 w 4"/>
                <a:gd name="T7" fmla="*/ 4 h 4"/>
                <a:gd name="T8" fmla="*/ 4 w 4"/>
                <a:gd name="T9" fmla="*/ 3 h 4"/>
                <a:gd name="T10" fmla="*/ 4 w 4"/>
                <a:gd name="T11" fmla="*/ 2 h 4"/>
                <a:gd name="T12" fmla="*/ 4 w 4"/>
                <a:gd name="T13" fmla="*/ 2 h 4"/>
                <a:gd name="T14" fmla="*/ 4 w 4"/>
                <a:gd name="T15" fmla="*/ 1 h 4"/>
                <a:gd name="T16" fmla="*/ 3 w 4"/>
                <a:gd name="T17" fmla="*/ 1 h 4"/>
                <a:gd name="T18" fmla="*/ 3 w 4"/>
                <a:gd name="T19" fmla="*/ 1 h 4"/>
                <a:gd name="T20" fmla="*/ 2 w 4"/>
                <a:gd name="T2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4">
                  <a:moveTo>
                    <a:pt x="2" y="0"/>
                  </a:moveTo>
                  <a:cubicBezTo>
                    <a:pt x="2" y="0"/>
                    <a:pt x="1" y="1"/>
                    <a:pt x="1" y="1"/>
                  </a:cubicBezTo>
                  <a:cubicBezTo>
                    <a:pt x="0" y="2"/>
                    <a:pt x="0" y="3"/>
                    <a:pt x="1" y="4"/>
                  </a:cubicBezTo>
                  <a:cubicBezTo>
                    <a:pt x="1" y="4"/>
                    <a:pt x="2" y="4"/>
                    <a:pt x="2" y="4"/>
                  </a:cubicBezTo>
                  <a:cubicBezTo>
                    <a:pt x="3" y="4"/>
                    <a:pt x="3" y="4"/>
                    <a:pt x="4" y="3"/>
                  </a:cubicBezTo>
                  <a:cubicBezTo>
                    <a:pt x="4" y="3"/>
                    <a:pt x="4" y="3"/>
                    <a:pt x="4" y="2"/>
                  </a:cubicBezTo>
                  <a:cubicBezTo>
                    <a:pt x="4" y="2"/>
                    <a:pt x="4" y="2"/>
                    <a:pt x="4" y="2"/>
                  </a:cubicBezTo>
                  <a:cubicBezTo>
                    <a:pt x="4" y="1"/>
                    <a:pt x="4" y="1"/>
                    <a:pt x="4" y="1"/>
                  </a:cubicBezTo>
                  <a:cubicBezTo>
                    <a:pt x="4" y="1"/>
                    <a:pt x="3" y="1"/>
                    <a:pt x="3" y="1"/>
                  </a:cubicBezTo>
                  <a:cubicBezTo>
                    <a:pt x="3" y="1"/>
                    <a:pt x="3" y="1"/>
                    <a:pt x="3" y="1"/>
                  </a:cubicBezTo>
                  <a:cubicBezTo>
                    <a:pt x="3" y="1"/>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9" name="Freeform 3234">
              <a:extLst>
                <a:ext uri="{FF2B5EF4-FFF2-40B4-BE49-F238E27FC236}">
                  <a16:creationId xmlns:a16="http://schemas.microsoft.com/office/drawing/2014/main" id="{BD826F9E-7608-CA47-FC3B-51348DBC6DE2}"/>
                </a:ext>
              </a:extLst>
            </p:cNvPr>
            <p:cNvSpPr>
              <a:spLocks/>
            </p:cNvSpPr>
            <p:nvPr/>
          </p:nvSpPr>
          <p:spPr bwMode="auto">
            <a:xfrm>
              <a:off x="9008278" y="1834439"/>
              <a:ext cx="44141" cy="46900"/>
            </a:xfrm>
            <a:custGeom>
              <a:avLst/>
              <a:gdLst>
                <a:gd name="T0" fmla="*/ 4 w 7"/>
                <a:gd name="T1" fmla="*/ 0 h 7"/>
                <a:gd name="T2" fmla="*/ 3 w 7"/>
                <a:gd name="T3" fmla="*/ 0 h 7"/>
                <a:gd name="T4" fmla="*/ 2 w 7"/>
                <a:gd name="T5" fmla="*/ 1 h 7"/>
                <a:gd name="T6" fmla="*/ 1 w 7"/>
                <a:gd name="T7" fmla="*/ 1 h 7"/>
                <a:gd name="T8" fmla="*/ 0 w 7"/>
                <a:gd name="T9" fmla="*/ 3 h 7"/>
                <a:gd name="T10" fmla="*/ 0 w 7"/>
                <a:gd name="T11" fmla="*/ 3 h 7"/>
                <a:gd name="T12" fmla="*/ 0 w 7"/>
                <a:gd name="T13" fmla="*/ 4 h 7"/>
                <a:gd name="T14" fmla="*/ 4 w 7"/>
                <a:gd name="T15" fmla="*/ 7 h 7"/>
                <a:gd name="T16" fmla="*/ 4 w 7"/>
                <a:gd name="T17" fmla="*/ 7 h 7"/>
                <a:gd name="T18" fmla="*/ 6 w 7"/>
                <a:gd name="T19" fmla="*/ 6 h 7"/>
                <a:gd name="T20" fmla="*/ 6 w 7"/>
                <a:gd name="T21" fmla="*/ 6 h 7"/>
                <a:gd name="T22" fmla="*/ 7 w 7"/>
                <a:gd name="T23" fmla="*/ 4 h 7"/>
                <a:gd name="T24" fmla="*/ 7 w 7"/>
                <a:gd name="T25" fmla="*/ 4 h 7"/>
                <a:gd name="T26" fmla="*/ 7 w 7"/>
                <a:gd name="T27" fmla="*/ 3 h 7"/>
                <a:gd name="T28" fmla="*/ 6 w 7"/>
                <a:gd name="T29" fmla="*/ 1 h 7"/>
                <a:gd name="T30" fmla="*/ 6 w 7"/>
                <a:gd name="T31" fmla="*/ 1 h 7"/>
                <a:gd name="T32" fmla="*/ 4 w 7"/>
                <a:gd name="T33"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 h="7">
                  <a:moveTo>
                    <a:pt x="4" y="0"/>
                  </a:moveTo>
                  <a:cubicBezTo>
                    <a:pt x="3" y="0"/>
                    <a:pt x="3" y="0"/>
                    <a:pt x="3" y="0"/>
                  </a:cubicBezTo>
                  <a:cubicBezTo>
                    <a:pt x="2" y="0"/>
                    <a:pt x="2" y="0"/>
                    <a:pt x="2" y="1"/>
                  </a:cubicBezTo>
                  <a:cubicBezTo>
                    <a:pt x="2" y="1"/>
                    <a:pt x="1" y="1"/>
                    <a:pt x="1" y="1"/>
                  </a:cubicBezTo>
                  <a:cubicBezTo>
                    <a:pt x="1" y="1"/>
                    <a:pt x="0" y="2"/>
                    <a:pt x="0" y="3"/>
                  </a:cubicBezTo>
                  <a:cubicBezTo>
                    <a:pt x="0" y="3"/>
                    <a:pt x="0" y="3"/>
                    <a:pt x="0" y="3"/>
                  </a:cubicBezTo>
                  <a:cubicBezTo>
                    <a:pt x="0" y="3"/>
                    <a:pt x="0" y="4"/>
                    <a:pt x="0" y="4"/>
                  </a:cubicBezTo>
                  <a:cubicBezTo>
                    <a:pt x="0" y="6"/>
                    <a:pt x="2" y="7"/>
                    <a:pt x="4" y="7"/>
                  </a:cubicBezTo>
                  <a:cubicBezTo>
                    <a:pt x="4" y="7"/>
                    <a:pt x="4" y="7"/>
                    <a:pt x="4" y="7"/>
                  </a:cubicBezTo>
                  <a:cubicBezTo>
                    <a:pt x="5" y="7"/>
                    <a:pt x="6" y="6"/>
                    <a:pt x="6" y="6"/>
                  </a:cubicBezTo>
                  <a:cubicBezTo>
                    <a:pt x="6" y="6"/>
                    <a:pt x="6" y="6"/>
                    <a:pt x="6" y="6"/>
                  </a:cubicBezTo>
                  <a:cubicBezTo>
                    <a:pt x="7" y="5"/>
                    <a:pt x="7" y="5"/>
                    <a:pt x="7" y="4"/>
                  </a:cubicBezTo>
                  <a:cubicBezTo>
                    <a:pt x="7" y="4"/>
                    <a:pt x="7" y="4"/>
                    <a:pt x="7" y="4"/>
                  </a:cubicBezTo>
                  <a:cubicBezTo>
                    <a:pt x="7" y="3"/>
                    <a:pt x="7" y="3"/>
                    <a:pt x="7" y="3"/>
                  </a:cubicBezTo>
                  <a:cubicBezTo>
                    <a:pt x="7" y="2"/>
                    <a:pt x="7" y="1"/>
                    <a:pt x="6" y="1"/>
                  </a:cubicBezTo>
                  <a:cubicBezTo>
                    <a:pt x="6" y="1"/>
                    <a:pt x="6" y="1"/>
                    <a:pt x="6" y="1"/>
                  </a:cubicBezTo>
                  <a:cubicBezTo>
                    <a:pt x="5" y="0"/>
                    <a:pt x="4"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0" name="Freeform 3235">
              <a:extLst>
                <a:ext uri="{FF2B5EF4-FFF2-40B4-BE49-F238E27FC236}">
                  <a16:creationId xmlns:a16="http://schemas.microsoft.com/office/drawing/2014/main" id="{188D88D7-27A9-FD8B-451A-07022543C8F5}"/>
                </a:ext>
              </a:extLst>
            </p:cNvPr>
            <p:cNvSpPr>
              <a:spLocks/>
            </p:cNvSpPr>
            <p:nvPr/>
          </p:nvSpPr>
          <p:spPr bwMode="auto">
            <a:xfrm>
              <a:off x="9524175" y="2325507"/>
              <a:ext cx="52417" cy="46900"/>
            </a:xfrm>
            <a:custGeom>
              <a:avLst/>
              <a:gdLst>
                <a:gd name="T0" fmla="*/ 4 w 8"/>
                <a:gd name="T1" fmla="*/ 0 h 7"/>
                <a:gd name="T2" fmla="*/ 3 w 8"/>
                <a:gd name="T3" fmla="*/ 0 h 7"/>
                <a:gd name="T4" fmla="*/ 2 w 8"/>
                <a:gd name="T5" fmla="*/ 0 h 7"/>
                <a:gd name="T6" fmla="*/ 2 w 8"/>
                <a:gd name="T7" fmla="*/ 1 h 7"/>
                <a:gd name="T8" fmla="*/ 1 w 8"/>
                <a:gd name="T9" fmla="*/ 1 h 7"/>
                <a:gd name="T10" fmla="*/ 1 w 8"/>
                <a:gd name="T11" fmla="*/ 1 h 7"/>
                <a:gd name="T12" fmla="*/ 0 w 8"/>
                <a:gd name="T13" fmla="*/ 4 h 7"/>
                <a:gd name="T14" fmla="*/ 1 w 8"/>
                <a:gd name="T15" fmla="*/ 6 h 7"/>
                <a:gd name="T16" fmla="*/ 2 w 8"/>
                <a:gd name="T17" fmla="*/ 6 h 7"/>
                <a:gd name="T18" fmla="*/ 4 w 8"/>
                <a:gd name="T19" fmla="*/ 7 h 7"/>
                <a:gd name="T20" fmla="*/ 5 w 8"/>
                <a:gd name="T21" fmla="*/ 7 h 7"/>
                <a:gd name="T22" fmla="*/ 5 w 8"/>
                <a:gd name="T23" fmla="*/ 7 h 7"/>
                <a:gd name="T24" fmla="*/ 5 w 8"/>
                <a:gd name="T25" fmla="*/ 7 h 7"/>
                <a:gd name="T26" fmla="*/ 7 w 8"/>
                <a:gd name="T27" fmla="*/ 3 h 7"/>
                <a:gd name="T28" fmla="*/ 5 w 8"/>
                <a:gd name="T29" fmla="*/ 0 h 7"/>
                <a:gd name="T30" fmla="*/ 5 w 8"/>
                <a:gd name="T31" fmla="*/ 0 h 7"/>
                <a:gd name="T32" fmla="*/ 4 w 8"/>
                <a:gd name="T33"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 h="7">
                  <a:moveTo>
                    <a:pt x="4" y="0"/>
                  </a:moveTo>
                  <a:cubicBezTo>
                    <a:pt x="4" y="0"/>
                    <a:pt x="3" y="0"/>
                    <a:pt x="3" y="0"/>
                  </a:cubicBezTo>
                  <a:cubicBezTo>
                    <a:pt x="3" y="0"/>
                    <a:pt x="2" y="0"/>
                    <a:pt x="2" y="0"/>
                  </a:cubicBezTo>
                  <a:cubicBezTo>
                    <a:pt x="2" y="1"/>
                    <a:pt x="2" y="1"/>
                    <a:pt x="2" y="1"/>
                  </a:cubicBezTo>
                  <a:cubicBezTo>
                    <a:pt x="2" y="1"/>
                    <a:pt x="2" y="1"/>
                    <a:pt x="1" y="1"/>
                  </a:cubicBezTo>
                  <a:cubicBezTo>
                    <a:pt x="1" y="1"/>
                    <a:pt x="1" y="1"/>
                    <a:pt x="1" y="1"/>
                  </a:cubicBezTo>
                  <a:cubicBezTo>
                    <a:pt x="1" y="2"/>
                    <a:pt x="0" y="3"/>
                    <a:pt x="0" y="4"/>
                  </a:cubicBezTo>
                  <a:cubicBezTo>
                    <a:pt x="1" y="5"/>
                    <a:pt x="1" y="5"/>
                    <a:pt x="1" y="6"/>
                  </a:cubicBezTo>
                  <a:cubicBezTo>
                    <a:pt x="1" y="6"/>
                    <a:pt x="2" y="6"/>
                    <a:pt x="2" y="6"/>
                  </a:cubicBezTo>
                  <a:cubicBezTo>
                    <a:pt x="2" y="7"/>
                    <a:pt x="3" y="7"/>
                    <a:pt x="4" y="7"/>
                  </a:cubicBezTo>
                  <a:cubicBezTo>
                    <a:pt x="4" y="7"/>
                    <a:pt x="4" y="7"/>
                    <a:pt x="5" y="7"/>
                  </a:cubicBezTo>
                  <a:cubicBezTo>
                    <a:pt x="5" y="7"/>
                    <a:pt x="5" y="7"/>
                    <a:pt x="5" y="7"/>
                  </a:cubicBezTo>
                  <a:cubicBezTo>
                    <a:pt x="5" y="7"/>
                    <a:pt x="5" y="7"/>
                    <a:pt x="5" y="7"/>
                  </a:cubicBezTo>
                  <a:cubicBezTo>
                    <a:pt x="7" y="6"/>
                    <a:pt x="8" y="5"/>
                    <a:pt x="7" y="3"/>
                  </a:cubicBezTo>
                  <a:cubicBezTo>
                    <a:pt x="7" y="2"/>
                    <a:pt x="6" y="1"/>
                    <a:pt x="5" y="0"/>
                  </a:cubicBezTo>
                  <a:cubicBezTo>
                    <a:pt x="5" y="0"/>
                    <a:pt x="5" y="0"/>
                    <a:pt x="5" y="0"/>
                  </a:cubicBezTo>
                  <a:cubicBezTo>
                    <a:pt x="5" y="0"/>
                    <a:pt x="4"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1" name="Freeform 3236">
              <a:extLst>
                <a:ext uri="{FF2B5EF4-FFF2-40B4-BE49-F238E27FC236}">
                  <a16:creationId xmlns:a16="http://schemas.microsoft.com/office/drawing/2014/main" id="{11969108-85D9-61AB-281F-6F5BB6774FCB}"/>
                </a:ext>
              </a:extLst>
            </p:cNvPr>
            <p:cNvSpPr>
              <a:spLocks/>
            </p:cNvSpPr>
            <p:nvPr/>
          </p:nvSpPr>
          <p:spPr bwMode="auto">
            <a:xfrm>
              <a:off x="9228983" y="1605458"/>
              <a:ext cx="33106" cy="33106"/>
            </a:xfrm>
            <a:custGeom>
              <a:avLst/>
              <a:gdLst>
                <a:gd name="T0" fmla="*/ 3 w 5"/>
                <a:gd name="T1" fmla="*/ 0 h 5"/>
                <a:gd name="T2" fmla="*/ 2 w 5"/>
                <a:gd name="T3" fmla="*/ 0 h 5"/>
                <a:gd name="T4" fmla="*/ 1 w 5"/>
                <a:gd name="T5" fmla="*/ 0 h 5"/>
                <a:gd name="T6" fmla="*/ 1 w 5"/>
                <a:gd name="T7" fmla="*/ 1 h 5"/>
                <a:gd name="T8" fmla="*/ 0 w 5"/>
                <a:gd name="T9" fmla="*/ 3 h 5"/>
                <a:gd name="T10" fmla="*/ 0 w 5"/>
                <a:gd name="T11" fmla="*/ 3 h 5"/>
                <a:gd name="T12" fmla="*/ 0 w 5"/>
                <a:gd name="T13" fmla="*/ 4 h 5"/>
                <a:gd name="T14" fmla="*/ 1 w 5"/>
                <a:gd name="T15" fmla="*/ 5 h 5"/>
                <a:gd name="T16" fmla="*/ 1 w 5"/>
                <a:gd name="T17" fmla="*/ 5 h 5"/>
                <a:gd name="T18" fmla="*/ 3 w 5"/>
                <a:gd name="T19" fmla="*/ 5 h 5"/>
                <a:gd name="T20" fmla="*/ 3 w 5"/>
                <a:gd name="T21" fmla="*/ 5 h 5"/>
                <a:gd name="T22" fmla="*/ 5 w 5"/>
                <a:gd name="T23" fmla="*/ 2 h 5"/>
                <a:gd name="T24" fmla="*/ 3 w 5"/>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5">
                  <a:moveTo>
                    <a:pt x="3" y="0"/>
                  </a:moveTo>
                  <a:cubicBezTo>
                    <a:pt x="2" y="0"/>
                    <a:pt x="2" y="0"/>
                    <a:pt x="2" y="0"/>
                  </a:cubicBezTo>
                  <a:cubicBezTo>
                    <a:pt x="2" y="0"/>
                    <a:pt x="1" y="0"/>
                    <a:pt x="1" y="0"/>
                  </a:cubicBezTo>
                  <a:cubicBezTo>
                    <a:pt x="1" y="1"/>
                    <a:pt x="1" y="1"/>
                    <a:pt x="1" y="1"/>
                  </a:cubicBezTo>
                  <a:cubicBezTo>
                    <a:pt x="0" y="1"/>
                    <a:pt x="0" y="2"/>
                    <a:pt x="0" y="3"/>
                  </a:cubicBezTo>
                  <a:cubicBezTo>
                    <a:pt x="0" y="3"/>
                    <a:pt x="0" y="3"/>
                    <a:pt x="0" y="3"/>
                  </a:cubicBezTo>
                  <a:cubicBezTo>
                    <a:pt x="0" y="3"/>
                    <a:pt x="0" y="4"/>
                    <a:pt x="0" y="4"/>
                  </a:cubicBezTo>
                  <a:cubicBezTo>
                    <a:pt x="0" y="4"/>
                    <a:pt x="0" y="4"/>
                    <a:pt x="1" y="5"/>
                  </a:cubicBezTo>
                  <a:cubicBezTo>
                    <a:pt x="1" y="5"/>
                    <a:pt x="1" y="5"/>
                    <a:pt x="1" y="5"/>
                  </a:cubicBezTo>
                  <a:cubicBezTo>
                    <a:pt x="1" y="5"/>
                    <a:pt x="2" y="5"/>
                    <a:pt x="3" y="5"/>
                  </a:cubicBezTo>
                  <a:cubicBezTo>
                    <a:pt x="3" y="5"/>
                    <a:pt x="3" y="5"/>
                    <a:pt x="3" y="5"/>
                  </a:cubicBezTo>
                  <a:cubicBezTo>
                    <a:pt x="4" y="5"/>
                    <a:pt x="5" y="4"/>
                    <a:pt x="5" y="2"/>
                  </a:cubicBezTo>
                  <a:cubicBezTo>
                    <a:pt x="5" y="1"/>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2" name="Freeform 3237">
              <a:extLst>
                <a:ext uri="{FF2B5EF4-FFF2-40B4-BE49-F238E27FC236}">
                  <a16:creationId xmlns:a16="http://schemas.microsoft.com/office/drawing/2014/main" id="{CC2F9977-A653-2B72-C705-C5E505870989}"/>
                </a:ext>
              </a:extLst>
            </p:cNvPr>
            <p:cNvSpPr>
              <a:spLocks/>
            </p:cNvSpPr>
            <p:nvPr/>
          </p:nvSpPr>
          <p:spPr bwMode="auto">
            <a:xfrm>
              <a:off x="9322782" y="162600"/>
              <a:ext cx="38623" cy="38623"/>
            </a:xfrm>
            <a:custGeom>
              <a:avLst/>
              <a:gdLst>
                <a:gd name="T0" fmla="*/ 3 w 6"/>
                <a:gd name="T1" fmla="*/ 0 h 6"/>
                <a:gd name="T2" fmla="*/ 2 w 6"/>
                <a:gd name="T3" fmla="*/ 1 h 6"/>
                <a:gd name="T4" fmla="*/ 0 w 6"/>
                <a:gd name="T5" fmla="*/ 4 h 6"/>
                <a:gd name="T6" fmla="*/ 2 w 6"/>
                <a:gd name="T7" fmla="*/ 6 h 6"/>
                <a:gd name="T8" fmla="*/ 2 w 6"/>
                <a:gd name="T9" fmla="*/ 6 h 6"/>
                <a:gd name="T10" fmla="*/ 3 w 6"/>
                <a:gd name="T11" fmla="*/ 6 h 6"/>
                <a:gd name="T12" fmla="*/ 3 w 6"/>
                <a:gd name="T13" fmla="*/ 6 h 6"/>
                <a:gd name="T14" fmla="*/ 5 w 6"/>
                <a:gd name="T15" fmla="*/ 5 h 6"/>
                <a:gd name="T16" fmla="*/ 5 w 6"/>
                <a:gd name="T17" fmla="*/ 5 h 6"/>
                <a:gd name="T18" fmla="*/ 6 w 6"/>
                <a:gd name="T19" fmla="*/ 3 h 6"/>
                <a:gd name="T20" fmla="*/ 3 w 6"/>
                <a:gd name="T2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6">
                  <a:moveTo>
                    <a:pt x="3" y="0"/>
                  </a:moveTo>
                  <a:cubicBezTo>
                    <a:pt x="3" y="0"/>
                    <a:pt x="3" y="0"/>
                    <a:pt x="2" y="1"/>
                  </a:cubicBezTo>
                  <a:cubicBezTo>
                    <a:pt x="1" y="1"/>
                    <a:pt x="0" y="2"/>
                    <a:pt x="0" y="4"/>
                  </a:cubicBezTo>
                  <a:cubicBezTo>
                    <a:pt x="0" y="5"/>
                    <a:pt x="1" y="5"/>
                    <a:pt x="2" y="6"/>
                  </a:cubicBezTo>
                  <a:cubicBezTo>
                    <a:pt x="2" y="6"/>
                    <a:pt x="2" y="6"/>
                    <a:pt x="2" y="6"/>
                  </a:cubicBezTo>
                  <a:cubicBezTo>
                    <a:pt x="2" y="6"/>
                    <a:pt x="3" y="6"/>
                    <a:pt x="3" y="6"/>
                  </a:cubicBezTo>
                  <a:cubicBezTo>
                    <a:pt x="3" y="6"/>
                    <a:pt x="3" y="6"/>
                    <a:pt x="3" y="6"/>
                  </a:cubicBezTo>
                  <a:cubicBezTo>
                    <a:pt x="4" y="6"/>
                    <a:pt x="4" y="6"/>
                    <a:pt x="5" y="5"/>
                  </a:cubicBezTo>
                  <a:cubicBezTo>
                    <a:pt x="5" y="5"/>
                    <a:pt x="5" y="5"/>
                    <a:pt x="5" y="5"/>
                  </a:cubicBezTo>
                  <a:cubicBezTo>
                    <a:pt x="6" y="4"/>
                    <a:pt x="6" y="3"/>
                    <a:pt x="6" y="3"/>
                  </a:cubicBezTo>
                  <a:cubicBezTo>
                    <a:pt x="5" y="1"/>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3" name="Freeform 3238">
              <a:extLst>
                <a:ext uri="{FF2B5EF4-FFF2-40B4-BE49-F238E27FC236}">
                  <a16:creationId xmlns:a16="http://schemas.microsoft.com/office/drawing/2014/main" id="{8E0BF505-C865-F654-D975-9E086CBA7A97}"/>
                </a:ext>
              </a:extLst>
            </p:cNvPr>
            <p:cNvSpPr>
              <a:spLocks/>
            </p:cNvSpPr>
            <p:nvPr/>
          </p:nvSpPr>
          <p:spPr bwMode="auto">
            <a:xfrm>
              <a:off x="9728327" y="1886856"/>
              <a:ext cx="33106" cy="38623"/>
            </a:xfrm>
            <a:custGeom>
              <a:avLst/>
              <a:gdLst>
                <a:gd name="T0" fmla="*/ 2 w 5"/>
                <a:gd name="T1" fmla="*/ 0 h 6"/>
                <a:gd name="T2" fmla="*/ 2 w 5"/>
                <a:gd name="T3" fmla="*/ 0 h 6"/>
                <a:gd name="T4" fmla="*/ 0 w 5"/>
                <a:gd name="T5" fmla="*/ 3 h 6"/>
                <a:gd name="T6" fmla="*/ 0 w 5"/>
                <a:gd name="T7" fmla="*/ 3 h 6"/>
                <a:gd name="T8" fmla="*/ 0 w 5"/>
                <a:gd name="T9" fmla="*/ 3 h 6"/>
                <a:gd name="T10" fmla="*/ 1 w 5"/>
                <a:gd name="T11" fmla="*/ 5 h 6"/>
                <a:gd name="T12" fmla="*/ 1 w 5"/>
                <a:gd name="T13" fmla="*/ 6 h 6"/>
                <a:gd name="T14" fmla="*/ 2 w 5"/>
                <a:gd name="T15" fmla="*/ 6 h 6"/>
                <a:gd name="T16" fmla="*/ 3 w 5"/>
                <a:gd name="T17" fmla="*/ 6 h 6"/>
                <a:gd name="T18" fmla="*/ 5 w 5"/>
                <a:gd name="T19" fmla="*/ 2 h 6"/>
                <a:gd name="T20" fmla="*/ 2 w 5"/>
                <a:gd name="T2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6">
                  <a:moveTo>
                    <a:pt x="2" y="0"/>
                  </a:moveTo>
                  <a:cubicBezTo>
                    <a:pt x="2" y="0"/>
                    <a:pt x="2" y="0"/>
                    <a:pt x="2" y="0"/>
                  </a:cubicBezTo>
                  <a:cubicBezTo>
                    <a:pt x="1" y="1"/>
                    <a:pt x="0" y="2"/>
                    <a:pt x="0" y="3"/>
                  </a:cubicBezTo>
                  <a:cubicBezTo>
                    <a:pt x="0" y="3"/>
                    <a:pt x="0" y="3"/>
                    <a:pt x="0" y="3"/>
                  </a:cubicBezTo>
                  <a:cubicBezTo>
                    <a:pt x="0" y="3"/>
                    <a:pt x="0" y="3"/>
                    <a:pt x="0" y="3"/>
                  </a:cubicBezTo>
                  <a:cubicBezTo>
                    <a:pt x="0" y="4"/>
                    <a:pt x="0" y="5"/>
                    <a:pt x="1" y="5"/>
                  </a:cubicBezTo>
                  <a:cubicBezTo>
                    <a:pt x="1" y="5"/>
                    <a:pt x="1" y="6"/>
                    <a:pt x="1" y="6"/>
                  </a:cubicBezTo>
                  <a:cubicBezTo>
                    <a:pt x="2" y="6"/>
                    <a:pt x="2" y="6"/>
                    <a:pt x="2" y="6"/>
                  </a:cubicBezTo>
                  <a:cubicBezTo>
                    <a:pt x="2" y="6"/>
                    <a:pt x="3" y="6"/>
                    <a:pt x="3" y="6"/>
                  </a:cubicBezTo>
                  <a:cubicBezTo>
                    <a:pt x="4" y="5"/>
                    <a:pt x="5" y="4"/>
                    <a:pt x="5" y="2"/>
                  </a:cubicBezTo>
                  <a:cubicBezTo>
                    <a:pt x="5" y="1"/>
                    <a:pt x="4"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4" name="Freeform 3239">
              <a:extLst>
                <a:ext uri="{FF2B5EF4-FFF2-40B4-BE49-F238E27FC236}">
                  <a16:creationId xmlns:a16="http://schemas.microsoft.com/office/drawing/2014/main" id="{C6A85286-F823-D72D-4D43-8B8F277C8FAB}"/>
                </a:ext>
              </a:extLst>
            </p:cNvPr>
            <p:cNvSpPr>
              <a:spLocks/>
            </p:cNvSpPr>
            <p:nvPr/>
          </p:nvSpPr>
          <p:spPr bwMode="auto">
            <a:xfrm>
              <a:off x="8660668" y="1290953"/>
              <a:ext cx="38623" cy="33106"/>
            </a:xfrm>
            <a:custGeom>
              <a:avLst/>
              <a:gdLst>
                <a:gd name="T0" fmla="*/ 3 w 6"/>
                <a:gd name="T1" fmla="*/ 0 h 5"/>
                <a:gd name="T2" fmla="*/ 2 w 6"/>
                <a:gd name="T3" fmla="*/ 0 h 5"/>
                <a:gd name="T4" fmla="*/ 0 w 6"/>
                <a:gd name="T5" fmla="*/ 3 h 5"/>
                <a:gd name="T6" fmla="*/ 3 w 6"/>
                <a:gd name="T7" fmla="*/ 5 h 5"/>
                <a:gd name="T8" fmla="*/ 3 w 6"/>
                <a:gd name="T9" fmla="*/ 5 h 5"/>
                <a:gd name="T10" fmla="*/ 5 w 6"/>
                <a:gd name="T11" fmla="*/ 5 h 5"/>
                <a:gd name="T12" fmla="*/ 5 w 6"/>
                <a:gd name="T13" fmla="*/ 4 h 5"/>
                <a:gd name="T14" fmla="*/ 6 w 6"/>
                <a:gd name="T15" fmla="*/ 3 h 5"/>
                <a:gd name="T16" fmla="*/ 6 w 6"/>
                <a:gd name="T17" fmla="*/ 3 h 5"/>
                <a:gd name="T18" fmla="*/ 6 w 6"/>
                <a:gd name="T19" fmla="*/ 2 h 5"/>
                <a:gd name="T20" fmla="*/ 6 w 6"/>
                <a:gd name="T21" fmla="*/ 2 h 5"/>
                <a:gd name="T22" fmla="*/ 6 w 6"/>
                <a:gd name="T23" fmla="*/ 2 h 5"/>
                <a:gd name="T24" fmla="*/ 5 w 6"/>
                <a:gd name="T25" fmla="*/ 0 h 5"/>
                <a:gd name="T26" fmla="*/ 4 w 6"/>
                <a:gd name="T27" fmla="*/ 0 h 5"/>
                <a:gd name="T28" fmla="*/ 3 w 6"/>
                <a:gd name="T2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5">
                  <a:moveTo>
                    <a:pt x="3" y="0"/>
                  </a:moveTo>
                  <a:cubicBezTo>
                    <a:pt x="3" y="0"/>
                    <a:pt x="3" y="0"/>
                    <a:pt x="2" y="0"/>
                  </a:cubicBezTo>
                  <a:cubicBezTo>
                    <a:pt x="1" y="0"/>
                    <a:pt x="0" y="1"/>
                    <a:pt x="0" y="3"/>
                  </a:cubicBezTo>
                  <a:cubicBezTo>
                    <a:pt x="0" y="4"/>
                    <a:pt x="2" y="5"/>
                    <a:pt x="3" y="5"/>
                  </a:cubicBezTo>
                  <a:cubicBezTo>
                    <a:pt x="3" y="5"/>
                    <a:pt x="3" y="5"/>
                    <a:pt x="3" y="5"/>
                  </a:cubicBezTo>
                  <a:cubicBezTo>
                    <a:pt x="4" y="5"/>
                    <a:pt x="4" y="5"/>
                    <a:pt x="5" y="5"/>
                  </a:cubicBezTo>
                  <a:cubicBezTo>
                    <a:pt x="5" y="4"/>
                    <a:pt x="5" y="4"/>
                    <a:pt x="5" y="4"/>
                  </a:cubicBezTo>
                  <a:cubicBezTo>
                    <a:pt x="5" y="4"/>
                    <a:pt x="5" y="4"/>
                    <a:pt x="6" y="3"/>
                  </a:cubicBezTo>
                  <a:cubicBezTo>
                    <a:pt x="6" y="3"/>
                    <a:pt x="6" y="3"/>
                    <a:pt x="6" y="3"/>
                  </a:cubicBezTo>
                  <a:cubicBezTo>
                    <a:pt x="6" y="3"/>
                    <a:pt x="6" y="2"/>
                    <a:pt x="6" y="2"/>
                  </a:cubicBezTo>
                  <a:cubicBezTo>
                    <a:pt x="6" y="2"/>
                    <a:pt x="6" y="2"/>
                    <a:pt x="6" y="2"/>
                  </a:cubicBezTo>
                  <a:cubicBezTo>
                    <a:pt x="6" y="2"/>
                    <a:pt x="6" y="2"/>
                    <a:pt x="6" y="2"/>
                  </a:cubicBezTo>
                  <a:cubicBezTo>
                    <a:pt x="5" y="1"/>
                    <a:pt x="5" y="1"/>
                    <a:pt x="5" y="0"/>
                  </a:cubicBezTo>
                  <a:cubicBezTo>
                    <a:pt x="5" y="0"/>
                    <a:pt x="5" y="0"/>
                    <a:pt x="4" y="0"/>
                  </a:cubicBezTo>
                  <a:cubicBezTo>
                    <a:pt x="4"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5" name="Freeform 3240">
              <a:extLst>
                <a:ext uri="{FF2B5EF4-FFF2-40B4-BE49-F238E27FC236}">
                  <a16:creationId xmlns:a16="http://schemas.microsoft.com/office/drawing/2014/main" id="{2ABA8827-A2B4-3B66-8B2F-A8E91C5BA297}"/>
                </a:ext>
              </a:extLst>
            </p:cNvPr>
            <p:cNvSpPr>
              <a:spLocks/>
            </p:cNvSpPr>
            <p:nvPr/>
          </p:nvSpPr>
          <p:spPr bwMode="auto">
            <a:xfrm>
              <a:off x="8790332" y="1558558"/>
              <a:ext cx="41382" cy="38623"/>
            </a:xfrm>
            <a:custGeom>
              <a:avLst/>
              <a:gdLst>
                <a:gd name="T0" fmla="*/ 3 w 6"/>
                <a:gd name="T1" fmla="*/ 0 h 6"/>
                <a:gd name="T2" fmla="*/ 2 w 6"/>
                <a:gd name="T3" fmla="*/ 0 h 6"/>
                <a:gd name="T4" fmla="*/ 0 w 6"/>
                <a:gd name="T5" fmla="*/ 3 h 6"/>
                <a:gd name="T6" fmla="*/ 1 w 6"/>
                <a:gd name="T7" fmla="*/ 5 h 6"/>
                <a:gd name="T8" fmla="*/ 1 w 6"/>
                <a:gd name="T9" fmla="*/ 5 h 6"/>
                <a:gd name="T10" fmla="*/ 3 w 6"/>
                <a:gd name="T11" fmla="*/ 6 h 6"/>
                <a:gd name="T12" fmla="*/ 3 w 6"/>
                <a:gd name="T13" fmla="*/ 6 h 6"/>
                <a:gd name="T14" fmla="*/ 4 w 6"/>
                <a:gd name="T15" fmla="*/ 5 h 6"/>
                <a:gd name="T16" fmla="*/ 5 w 6"/>
                <a:gd name="T17" fmla="*/ 5 h 6"/>
                <a:gd name="T18" fmla="*/ 6 w 6"/>
                <a:gd name="T19" fmla="*/ 2 h 6"/>
                <a:gd name="T20" fmla="*/ 4 w 6"/>
                <a:gd name="T21" fmla="*/ 0 h 6"/>
                <a:gd name="T22" fmla="*/ 4 w 6"/>
                <a:gd name="T23" fmla="*/ 0 h 6"/>
                <a:gd name="T24" fmla="*/ 3 w 6"/>
                <a:gd name="T2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6">
                  <a:moveTo>
                    <a:pt x="3" y="0"/>
                  </a:moveTo>
                  <a:cubicBezTo>
                    <a:pt x="3" y="0"/>
                    <a:pt x="3" y="0"/>
                    <a:pt x="2" y="0"/>
                  </a:cubicBezTo>
                  <a:cubicBezTo>
                    <a:pt x="1" y="0"/>
                    <a:pt x="0" y="2"/>
                    <a:pt x="0" y="3"/>
                  </a:cubicBezTo>
                  <a:cubicBezTo>
                    <a:pt x="0" y="4"/>
                    <a:pt x="1" y="5"/>
                    <a:pt x="1" y="5"/>
                  </a:cubicBezTo>
                  <a:cubicBezTo>
                    <a:pt x="1" y="5"/>
                    <a:pt x="1" y="5"/>
                    <a:pt x="1" y="5"/>
                  </a:cubicBezTo>
                  <a:cubicBezTo>
                    <a:pt x="2" y="5"/>
                    <a:pt x="2" y="6"/>
                    <a:pt x="3" y="6"/>
                  </a:cubicBezTo>
                  <a:cubicBezTo>
                    <a:pt x="3" y="6"/>
                    <a:pt x="3" y="6"/>
                    <a:pt x="3" y="6"/>
                  </a:cubicBezTo>
                  <a:cubicBezTo>
                    <a:pt x="4" y="5"/>
                    <a:pt x="4" y="5"/>
                    <a:pt x="4" y="5"/>
                  </a:cubicBezTo>
                  <a:cubicBezTo>
                    <a:pt x="5" y="5"/>
                    <a:pt x="5" y="5"/>
                    <a:pt x="5" y="5"/>
                  </a:cubicBezTo>
                  <a:cubicBezTo>
                    <a:pt x="5" y="4"/>
                    <a:pt x="6" y="3"/>
                    <a:pt x="6" y="2"/>
                  </a:cubicBezTo>
                  <a:cubicBezTo>
                    <a:pt x="5" y="1"/>
                    <a:pt x="5" y="1"/>
                    <a:pt x="4" y="0"/>
                  </a:cubicBezTo>
                  <a:cubicBezTo>
                    <a:pt x="4" y="0"/>
                    <a:pt x="4" y="0"/>
                    <a:pt x="4" y="0"/>
                  </a:cubicBezTo>
                  <a:cubicBezTo>
                    <a:pt x="3"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6" name="Freeform 3241">
              <a:extLst>
                <a:ext uri="{FF2B5EF4-FFF2-40B4-BE49-F238E27FC236}">
                  <a16:creationId xmlns:a16="http://schemas.microsoft.com/office/drawing/2014/main" id="{61078998-0CB0-E71F-1AE3-71B3B2C3141B}"/>
                </a:ext>
              </a:extLst>
            </p:cNvPr>
            <p:cNvSpPr>
              <a:spLocks/>
            </p:cNvSpPr>
            <p:nvPr/>
          </p:nvSpPr>
          <p:spPr bwMode="auto">
            <a:xfrm>
              <a:off x="9681427" y="2835887"/>
              <a:ext cx="33106" cy="41382"/>
            </a:xfrm>
            <a:custGeom>
              <a:avLst/>
              <a:gdLst>
                <a:gd name="T0" fmla="*/ 2 w 5"/>
                <a:gd name="T1" fmla="*/ 0 h 6"/>
                <a:gd name="T2" fmla="*/ 2 w 5"/>
                <a:gd name="T3" fmla="*/ 0 h 6"/>
                <a:gd name="T4" fmla="*/ 2 w 5"/>
                <a:gd name="T5" fmla="*/ 0 h 6"/>
                <a:gd name="T6" fmla="*/ 2 w 5"/>
                <a:gd name="T7" fmla="*/ 0 h 6"/>
                <a:gd name="T8" fmla="*/ 0 w 5"/>
                <a:gd name="T9" fmla="*/ 1 h 6"/>
                <a:gd name="T10" fmla="*/ 0 w 5"/>
                <a:gd name="T11" fmla="*/ 1 h 6"/>
                <a:gd name="T12" fmla="*/ 0 w 5"/>
                <a:gd name="T13" fmla="*/ 3 h 6"/>
                <a:gd name="T14" fmla="*/ 2 w 5"/>
                <a:gd name="T15" fmla="*/ 6 h 6"/>
                <a:gd name="T16" fmla="*/ 3 w 5"/>
                <a:gd name="T17" fmla="*/ 6 h 6"/>
                <a:gd name="T18" fmla="*/ 5 w 5"/>
                <a:gd name="T19" fmla="*/ 3 h 6"/>
                <a:gd name="T20" fmla="*/ 5 w 5"/>
                <a:gd name="T21" fmla="*/ 3 h 6"/>
                <a:gd name="T22" fmla="*/ 5 w 5"/>
                <a:gd name="T23" fmla="*/ 3 h 6"/>
                <a:gd name="T24" fmla="*/ 5 w 5"/>
                <a:gd name="T25" fmla="*/ 1 h 6"/>
                <a:gd name="T26" fmla="*/ 4 w 5"/>
                <a:gd name="T27" fmla="*/ 1 h 6"/>
                <a:gd name="T28" fmla="*/ 2 w 5"/>
                <a:gd name="T2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6">
                  <a:moveTo>
                    <a:pt x="2" y="0"/>
                  </a:moveTo>
                  <a:cubicBezTo>
                    <a:pt x="2" y="0"/>
                    <a:pt x="2" y="0"/>
                    <a:pt x="2" y="0"/>
                  </a:cubicBezTo>
                  <a:cubicBezTo>
                    <a:pt x="2" y="0"/>
                    <a:pt x="2" y="0"/>
                    <a:pt x="2" y="0"/>
                  </a:cubicBezTo>
                  <a:cubicBezTo>
                    <a:pt x="2" y="0"/>
                    <a:pt x="2" y="0"/>
                    <a:pt x="2" y="0"/>
                  </a:cubicBezTo>
                  <a:cubicBezTo>
                    <a:pt x="1" y="1"/>
                    <a:pt x="1" y="1"/>
                    <a:pt x="0" y="1"/>
                  </a:cubicBezTo>
                  <a:cubicBezTo>
                    <a:pt x="0" y="1"/>
                    <a:pt x="0" y="1"/>
                    <a:pt x="0" y="1"/>
                  </a:cubicBezTo>
                  <a:cubicBezTo>
                    <a:pt x="0" y="2"/>
                    <a:pt x="0" y="3"/>
                    <a:pt x="0" y="3"/>
                  </a:cubicBezTo>
                  <a:cubicBezTo>
                    <a:pt x="0" y="5"/>
                    <a:pt x="1" y="6"/>
                    <a:pt x="2" y="6"/>
                  </a:cubicBezTo>
                  <a:cubicBezTo>
                    <a:pt x="3" y="6"/>
                    <a:pt x="3" y="6"/>
                    <a:pt x="3" y="6"/>
                  </a:cubicBezTo>
                  <a:cubicBezTo>
                    <a:pt x="4" y="5"/>
                    <a:pt x="5" y="4"/>
                    <a:pt x="5" y="3"/>
                  </a:cubicBezTo>
                  <a:cubicBezTo>
                    <a:pt x="5" y="3"/>
                    <a:pt x="5" y="3"/>
                    <a:pt x="5" y="3"/>
                  </a:cubicBezTo>
                  <a:cubicBezTo>
                    <a:pt x="5" y="3"/>
                    <a:pt x="5" y="3"/>
                    <a:pt x="5" y="3"/>
                  </a:cubicBezTo>
                  <a:cubicBezTo>
                    <a:pt x="5" y="2"/>
                    <a:pt x="5" y="2"/>
                    <a:pt x="5" y="1"/>
                  </a:cubicBezTo>
                  <a:cubicBezTo>
                    <a:pt x="4" y="1"/>
                    <a:pt x="4" y="1"/>
                    <a:pt x="4" y="1"/>
                  </a:cubicBezTo>
                  <a:cubicBezTo>
                    <a:pt x="4" y="1"/>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7" name="Freeform 3242">
              <a:extLst>
                <a:ext uri="{FF2B5EF4-FFF2-40B4-BE49-F238E27FC236}">
                  <a16:creationId xmlns:a16="http://schemas.microsoft.com/office/drawing/2014/main" id="{E2E5E71F-9DA3-98CB-BBAA-63D0AC95026A}"/>
                </a:ext>
              </a:extLst>
            </p:cNvPr>
            <p:cNvSpPr>
              <a:spLocks/>
            </p:cNvSpPr>
            <p:nvPr/>
          </p:nvSpPr>
          <p:spPr bwMode="auto">
            <a:xfrm>
              <a:off x="10147666" y="2830370"/>
              <a:ext cx="33106" cy="38623"/>
            </a:xfrm>
            <a:custGeom>
              <a:avLst/>
              <a:gdLst>
                <a:gd name="T0" fmla="*/ 2 w 5"/>
                <a:gd name="T1" fmla="*/ 0 h 6"/>
                <a:gd name="T2" fmla="*/ 2 w 5"/>
                <a:gd name="T3" fmla="*/ 0 h 6"/>
                <a:gd name="T4" fmla="*/ 2 w 5"/>
                <a:gd name="T5" fmla="*/ 0 h 6"/>
                <a:gd name="T6" fmla="*/ 2 w 5"/>
                <a:gd name="T7" fmla="*/ 0 h 6"/>
                <a:gd name="T8" fmla="*/ 0 w 5"/>
                <a:gd name="T9" fmla="*/ 2 h 6"/>
                <a:gd name="T10" fmla="*/ 0 w 5"/>
                <a:gd name="T11" fmla="*/ 2 h 6"/>
                <a:gd name="T12" fmla="*/ 0 w 5"/>
                <a:gd name="T13" fmla="*/ 3 h 6"/>
                <a:gd name="T14" fmla="*/ 0 w 5"/>
                <a:gd name="T15" fmla="*/ 3 h 6"/>
                <a:gd name="T16" fmla="*/ 0 w 5"/>
                <a:gd name="T17" fmla="*/ 3 h 6"/>
                <a:gd name="T18" fmla="*/ 2 w 5"/>
                <a:gd name="T19" fmla="*/ 6 h 6"/>
                <a:gd name="T20" fmla="*/ 3 w 5"/>
                <a:gd name="T21" fmla="*/ 6 h 6"/>
                <a:gd name="T22" fmla="*/ 5 w 5"/>
                <a:gd name="T23" fmla="*/ 2 h 6"/>
                <a:gd name="T24" fmla="*/ 4 w 5"/>
                <a:gd name="T25" fmla="*/ 1 h 6"/>
                <a:gd name="T26" fmla="*/ 3 w 5"/>
                <a:gd name="T27" fmla="*/ 0 h 6"/>
                <a:gd name="T28" fmla="*/ 2 w 5"/>
                <a:gd name="T2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6">
                  <a:moveTo>
                    <a:pt x="2" y="0"/>
                  </a:moveTo>
                  <a:cubicBezTo>
                    <a:pt x="2" y="0"/>
                    <a:pt x="2" y="0"/>
                    <a:pt x="2" y="0"/>
                  </a:cubicBezTo>
                  <a:cubicBezTo>
                    <a:pt x="2" y="0"/>
                    <a:pt x="2" y="0"/>
                    <a:pt x="2" y="0"/>
                  </a:cubicBezTo>
                  <a:cubicBezTo>
                    <a:pt x="2" y="0"/>
                    <a:pt x="2" y="0"/>
                    <a:pt x="2" y="0"/>
                  </a:cubicBezTo>
                  <a:cubicBezTo>
                    <a:pt x="1" y="0"/>
                    <a:pt x="0" y="1"/>
                    <a:pt x="0" y="2"/>
                  </a:cubicBezTo>
                  <a:cubicBezTo>
                    <a:pt x="0" y="2"/>
                    <a:pt x="0" y="2"/>
                    <a:pt x="0" y="2"/>
                  </a:cubicBezTo>
                  <a:cubicBezTo>
                    <a:pt x="0" y="2"/>
                    <a:pt x="0" y="3"/>
                    <a:pt x="0" y="3"/>
                  </a:cubicBezTo>
                  <a:cubicBezTo>
                    <a:pt x="0" y="3"/>
                    <a:pt x="0" y="3"/>
                    <a:pt x="0" y="3"/>
                  </a:cubicBezTo>
                  <a:cubicBezTo>
                    <a:pt x="0" y="3"/>
                    <a:pt x="0" y="3"/>
                    <a:pt x="0" y="3"/>
                  </a:cubicBezTo>
                  <a:cubicBezTo>
                    <a:pt x="0" y="5"/>
                    <a:pt x="1" y="6"/>
                    <a:pt x="2" y="6"/>
                  </a:cubicBezTo>
                  <a:cubicBezTo>
                    <a:pt x="2" y="6"/>
                    <a:pt x="3" y="6"/>
                    <a:pt x="3" y="6"/>
                  </a:cubicBezTo>
                  <a:cubicBezTo>
                    <a:pt x="4" y="5"/>
                    <a:pt x="5" y="4"/>
                    <a:pt x="5" y="2"/>
                  </a:cubicBezTo>
                  <a:cubicBezTo>
                    <a:pt x="5" y="2"/>
                    <a:pt x="4" y="1"/>
                    <a:pt x="4" y="1"/>
                  </a:cubicBezTo>
                  <a:cubicBezTo>
                    <a:pt x="4" y="1"/>
                    <a:pt x="4" y="0"/>
                    <a:pt x="3" y="0"/>
                  </a:cubicBezTo>
                  <a:cubicBezTo>
                    <a:pt x="3" y="0"/>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8" name="Freeform 3243">
              <a:extLst>
                <a:ext uri="{FF2B5EF4-FFF2-40B4-BE49-F238E27FC236}">
                  <a16:creationId xmlns:a16="http://schemas.microsoft.com/office/drawing/2014/main" id="{6EE155B5-59B3-FFA6-B3A3-825967C674A0}"/>
                </a:ext>
              </a:extLst>
            </p:cNvPr>
            <p:cNvSpPr>
              <a:spLocks/>
            </p:cNvSpPr>
            <p:nvPr/>
          </p:nvSpPr>
          <p:spPr bwMode="auto">
            <a:xfrm>
              <a:off x="9085524" y="1073007"/>
              <a:ext cx="38623" cy="41382"/>
            </a:xfrm>
            <a:custGeom>
              <a:avLst/>
              <a:gdLst>
                <a:gd name="T0" fmla="*/ 3 w 6"/>
                <a:gd name="T1" fmla="*/ 0 h 6"/>
                <a:gd name="T2" fmla="*/ 2 w 6"/>
                <a:gd name="T3" fmla="*/ 0 h 6"/>
                <a:gd name="T4" fmla="*/ 2 w 6"/>
                <a:gd name="T5" fmla="*/ 0 h 6"/>
                <a:gd name="T6" fmla="*/ 2 w 6"/>
                <a:gd name="T7" fmla="*/ 0 h 6"/>
                <a:gd name="T8" fmla="*/ 1 w 6"/>
                <a:gd name="T9" fmla="*/ 1 h 6"/>
                <a:gd name="T10" fmla="*/ 1 w 6"/>
                <a:gd name="T11" fmla="*/ 1 h 6"/>
                <a:gd name="T12" fmla="*/ 0 w 6"/>
                <a:gd name="T13" fmla="*/ 3 h 6"/>
                <a:gd name="T14" fmla="*/ 0 w 6"/>
                <a:gd name="T15" fmla="*/ 5 h 6"/>
                <a:gd name="T16" fmla="*/ 1 w 6"/>
                <a:gd name="T17" fmla="*/ 5 h 6"/>
                <a:gd name="T18" fmla="*/ 2 w 6"/>
                <a:gd name="T19" fmla="*/ 6 h 6"/>
                <a:gd name="T20" fmla="*/ 2 w 6"/>
                <a:gd name="T21" fmla="*/ 6 h 6"/>
                <a:gd name="T22" fmla="*/ 3 w 6"/>
                <a:gd name="T23" fmla="*/ 6 h 6"/>
                <a:gd name="T24" fmla="*/ 3 w 6"/>
                <a:gd name="T25" fmla="*/ 6 h 6"/>
                <a:gd name="T26" fmla="*/ 5 w 6"/>
                <a:gd name="T27" fmla="*/ 2 h 6"/>
                <a:gd name="T28" fmla="*/ 5 w 6"/>
                <a:gd name="T29" fmla="*/ 2 h 6"/>
                <a:gd name="T30" fmla="*/ 5 w 6"/>
                <a:gd name="T31" fmla="*/ 2 h 6"/>
                <a:gd name="T32" fmla="*/ 3 w 6"/>
                <a:gd name="T3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 h="6">
                  <a:moveTo>
                    <a:pt x="3" y="0"/>
                  </a:moveTo>
                  <a:cubicBezTo>
                    <a:pt x="2" y="0"/>
                    <a:pt x="2" y="0"/>
                    <a:pt x="2" y="0"/>
                  </a:cubicBezTo>
                  <a:cubicBezTo>
                    <a:pt x="2" y="0"/>
                    <a:pt x="2" y="0"/>
                    <a:pt x="2" y="0"/>
                  </a:cubicBezTo>
                  <a:cubicBezTo>
                    <a:pt x="2" y="0"/>
                    <a:pt x="2" y="0"/>
                    <a:pt x="2" y="0"/>
                  </a:cubicBezTo>
                  <a:cubicBezTo>
                    <a:pt x="1" y="0"/>
                    <a:pt x="1" y="1"/>
                    <a:pt x="1" y="1"/>
                  </a:cubicBezTo>
                  <a:cubicBezTo>
                    <a:pt x="1" y="1"/>
                    <a:pt x="1" y="1"/>
                    <a:pt x="1" y="1"/>
                  </a:cubicBezTo>
                  <a:cubicBezTo>
                    <a:pt x="0" y="2"/>
                    <a:pt x="0" y="2"/>
                    <a:pt x="0" y="3"/>
                  </a:cubicBezTo>
                  <a:cubicBezTo>
                    <a:pt x="0" y="4"/>
                    <a:pt x="0" y="4"/>
                    <a:pt x="0" y="5"/>
                  </a:cubicBezTo>
                  <a:cubicBezTo>
                    <a:pt x="0" y="5"/>
                    <a:pt x="1" y="5"/>
                    <a:pt x="1" y="5"/>
                  </a:cubicBezTo>
                  <a:cubicBezTo>
                    <a:pt x="1" y="5"/>
                    <a:pt x="1" y="5"/>
                    <a:pt x="2" y="6"/>
                  </a:cubicBezTo>
                  <a:cubicBezTo>
                    <a:pt x="2" y="6"/>
                    <a:pt x="2" y="6"/>
                    <a:pt x="2" y="6"/>
                  </a:cubicBezTo>
                  <a:cubicBezTo>
                    <a:pt x="2" y="6"/>
                    <a:pt x="2" y="6"/>
                    <a:pt x="3" y="6"/>
                  </a:cubicBezTo>
                  <a:cubicBezTo>
                    <a:pt x="3" y="6"/>
                    <a:pt x="3" y="6"/>
                    <a:pt x="3" y="6"/>
                  </a:cubicBezTo>
                  <a:cubicBezTo>
                    <a:pt x="5" y="5"/>
                    <a:pt x="6" y="4"/>
                    <a:pt x="5" y="2"/>
                  </a:cubicBezTo>
                  <a:cubicBezTo>
                    <a:pt x="5" y="2"/>
                    <a:pt x="5" y="2"/>
                    <a:pt x="5" y="2"/>
                  </a:cubicBezTo>
                  <a:cubicBezTo>
                    <a:pt x="5" y="2"/>
                    <a:pt x="5" y="2"/>
                    <a:pt x="5" y="2"/>
                  </a:cubicBezTo>
                  <a:cubicBezTo>
                    <a:pt x="5" y="1"/>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9" name="Freeform 3244">
              <a:extLst>
                <a:ext uri="{FF2B5EF4-FFF2-40B4-BE49-F238E27FC236}">
                  <a16:creationId xmlns:a16="http://schemas.microsoft.com/office/drawing/2014/main" id="{13C3E284-34EA-2D6E-BF50-0A7E5356199F}"/>
                </a:ext>
              </a:extLst>
            </p:cNvPr>
            <p:cNvSpPr>
              <a:spLocks/>
            </p:cNvSpPr>
            <p:nvPr/>
          </p:nvSpPr>
          <p:spPr bwMode="auto">
            <a:xfrm>
              <a:off x="9019313" y="1362683"/>
              <a:ext cx="27588" cy="24829"/>
            </a:xfrm>
            <a:custGeom>
              <a:avLst/>
              <a:gdLst>
                <a:gd name="T0" fmla="*/ 2 w 4"/>
                <a:gd name="T1" fmla="*/ 0 h 4"/>
                <a:gd name="T2" fmla="*/ 2 w 4"/>
                <a:gd name="T3" fmla="*/ 0 h 4"/>
                <a:gd name="T4" fmla="*/ 1 w 4"/>
                <a:gd name="T5" fmla="*/ 0 h 4"/>
                <a:gd name="T6" fmla="*/ 1 w 4"/>
                <a:gd name="T7" fmla="*/ 1 h 4"/>
                <a:gd name="T8" fmla="*/ 0 w 4"/>
                <a:gd name="T9" fmla="*/ 1 h 4"/>
                <a:gd name="T10" fmla="*/ 0 w 4"/>
                <a:gd name="T11" fmla="*/ 2 h 4"/>
                <a:gd name="T12" fmla="*/ 0 w 4"/>
                <a:gd name="T13" fmla="*/ 2 h 4"/>
                <a:gd name="T14" fmla="*/ 2 w 4"/>
                <a:gd name="T15" fmla="*/ 4 h 4"/>
                <a:gd name="T16" fmla="*/ 2 w 4"/>
                <a:gd name="T17" fmla="*/ 4 h 4"/>
                <a:gd name="T18" fmla="*/ 3 w 4"/>
                <a:gd name="T19" fmla="*/ 4 h 4"/>
                <a:gd name="T20" fmla="*/ 3 w 4"/>
                <a:gd name="T21" fmla="*/ 4 h 4"/>
                <a:gd name="T22" fmla="*/ 3 w 4"/>
                <a:gd name="T23" fmla="*/ 3 h 4"/>
                <a:gd name="T24" fmla="*/ 3 w 4"/>
                <a:gd name="T25" fmla="*/ 3 h 4"/>
                <a:gd name="T26" fmla="*/ 4 w 4"/>
                <a:gd name="T27" fmla="*/ 1 h 4"/>
                <a:gd name="T28" fmla="*/ 3 w 4"/>
                <a:gd name="T29" fmla="*/ 0 h 4"/>
                <a:gd name="T30" fmla="*/ 3 w 4"/>
                <a:gd name="T31" fmla="*/ 0 h 4"/>
                <a:gd name="T32" fmla="*/ 3 w 4"/>
                <a:gd name="T33" fmla="*/ 0 h 4"/>
                <a:gd name="T34" fmla="*/ 2 w 4"/>
                <a:gd name="T35" fmla="*/ 0 h 4"/>
                <a:gd name="T36" fmla="*/ 2 w 4"/>
                <a:gd name="T3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 h="4">
                  <a:moveTo>
                    <a:pt x="2" y="0"/>
                  </a:moveTo>
                  <a:cubicBezTo>
                    <a:pt x="2" y="0"/>
                    <a:pt x="2" y="0"/>
                    <a:pt x="2" y="0"/>
                  </a:cubicBezTo>
                  <a:cubicBezTo>
                    <a:pt x="1" y="0"/>
                    <a:pt x="1" y="0"/>
                    <a:pt x="1" y="0"/>
                  </a:cubicBezTo>
                  <a:cubicBezTo>
                    <a:pt x="1" y="0"/>
                    <a:pt x="1" y="1"/>
                    <a:pt x="1" y="1"/>
                  </a:cubicBezTo>
                  <a:cubicBezTo>
                    <a:pt x="0" y="1"/>
                    <a:pt x="0" y="1"/>
                    <a:pt x="0" y="1"/>
                  </a:cubicBezTo>
                  <a:cubicBezTo>
                    <a:pt x="0" y="1"/>
                    <a:pt x="0" y="2"/>
                    <a:pt x="0" y="2"/>
                  </a:cubicBezTo>
                  <a:cubicBezTo>
                    <a:pt x="0" y="2"/>
                    <a:pt x="0" y="2"/>
                    <a:pt x="0" y="2"/>
                  </a:cubicBezTo>
                  <a:cubicBezTo>
                    <a:pt x="0" y="3"/>
                    <a:pt x="1" y="4"/>
                    <a:pt x="2" y="4"/>
                  </a:cubicBezTo>
                  <a:cubicBezTo>
                    <a:pt x="2" y="4"/>
                    <a:pt x="2" y="4"/>
                    <a:pt x="2" y="4"/>
                  </a:cubicBezTo>
                  <a:cubicBezTo>
                    <a:pt x="2" y="4"/>
                    <a:pt x="3" y="4"/>
                    <a:pt x="3" y="4"/>
                  </a:cubicBezTo>
                  <a:cubicBezTo>
                    <a:pt x="3" y="4"/>
                    <a:pt x="3" y="4"/>
                    <a:pt x="3" y="4"/>
                  </a:cubicBezTo>
                  <a:cubicBezTo>
                    <a:pt x="3" y="4"/>
                    <a:pt x="3" y="3"/>
                    <a:pt x="3" y="3"/>
                  </a:cubicBezTo>
                  <a:cubicBezTo>
                    <a:pt x="3" y="3"/>
                    <a:pt x="3" y="3"/>
                    <a:pt x="3" y="3"/>
                  </a:cubicBezTo>
                  <a:cubicBezTo>
                    <a:pt x="4" y="3"/>
                    <a:pt x="4" y="2"/>
                    <a:pt x="4" y="1"/>
                  </a:cubicBezTo>
                  <a:cubicBezTo>
                    <a:pt x="4" y="1"/>
                    <a:pt x="4" y="1"/>
                    <a:pt x="3" y="0"/>
                  </a:cubicBezTo>
                  <a:cubicBezTo>
                    <a:pt x="3" y="0"/>
                    <a:pt x="3" y="0"/>
                    <a:pt x="3" y="0"/>
                  </a:cubicBezTo>
                  <a:cubicBezTo>
                    <a:pt x="3" y="0"/>
                    <a:pt x="3" y="0"/>
                    <a:pt x="3" y="0"/>
                  </a:cubicBezTo>
                  <a:cubicBezTo>
                    <a:pt x="3" y="0"/>
                    <a:pt x="2"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60" name="Freeform 3245">
              <a:extLst>
                <a:ext uri="{FF2B5EF4-FFF2-40B4-BE49-F238E27FC236}">
                  <a16:creationId xmlns:a16="http://schemas.microsoft.com/office/drawing/2014/main" id="{54C4DA10-044A-7A27-6A11-FC99B002BF36}"/>
                </a:ext>
              </a:extLst>
            </p:cNvPr>
            <p:cNvSpPr>
              <a:spLocks/>
            </p:cNvSpPr>
            <p:nvPr/>
          </p:nvSpPr>
          <p:spPr bwMode="auto">
            <a:xfrm>
              <a:off x="9019313" y="824715"/>
              <a:ext cx="27588" cy="27588"/>
            </a:xfrm>
            <a:custGeom>
              <a:avLst/>
              <a:gdLst>
                <a:gd name="T0" fmla="*/ 2 w 4"/>
                <a:gd name="T1" fmla="*/ 0 h 4"/>
                <a:gd name="T2" fmla="*/ 1 w 4"/>
                <a:gd name="T3" fmla="*/ 0 h 4"/>
                <a:gd name="T4" fmla="*/ 0 w 4"/>
                <a:gd name="T5" fmla="*/ 1 h 4"/>
                <a:gd name="T6" fmla="*/ 0 w 4"/>
                <a:gd name="T7" fmla="*/ 2 h 4"/>
                <a:gd name="T8" fmla="*/ 0 w 4"/>
                <a:gd name="T9" fmla="*/ 2 h 4"/>
                <a:gd name="T10" fmla="*/ 0 w 4"/>
                <a:gd name="T11" fmla="*/ 2 h 4"/>
                <a:gd name="T12" fmla="*/ 0 w 4"/>
                <a:gd name="T13" fmla="*/ 3 h 4"/>
                <a:gd name="T14" fmla="*/ 1 w 4"/>
                <a:gd name="T15" fmla="*/ 4 h 4"/>
                <a:gd name="T16" fmla="*/ 1 w 4"/>
                <a:gd name="T17" fmla="*/ 4 h 4"/>
                <a:gd name="T18" fmla="*/ 1 w 4"/>
                <a:gd name="T19" fmla="*/ 4 h 4"/>
                <a:gd name="T20" fmla="*/ 2 w 4"/>
                <a:gd name="T21" fmla="*/ 4 h 4"/>
                <a:gd name="T22" fmla="*/ 2 w 4"/>
                <a:gd name="T23" fmla="*/ 4 h 4"/>
                <a:gd name="T24" fmla="*/ 2 w 4"/>
                <a:gd name="T25" fmla="*/ 4 h 4"/>
                <a:gd name="T26" fmla="*/ 2 w 4"/>
                <a:gd name="T27" fmla="*/ 4 h 4"/>
                <a:gd name="T28" fmla="*/ 3 w 4"/>
                <a:gd name="T29" fmla="*/ 4 h 4"/>
                <a:gd name="T30" fmla="*/ 4 w 4"/>
                <a:gd name="T31" fmla="*/ 3 h 4"/>
                <a:gd name="T32" fmla="*/ 4 w 4"/>
                <a:gd name="T33" fmla="*/ 3 h 4"/>
                <a:gd name="T34" fmla="*/ 4 w 4"/>
                <a:gd name="T35" fmla="*/ 2 h 4"/>
                <a:gd name="T36" fmla="*/ 4 w 4"/>
                <a:gd name="T37" fmla="*/ 2 h 4"/>
                <a:gd name="T38" fmla="*/ 3 w 4"/>
                <a:gd name="T39" fmla="*/ 1 h 4"/>
                <a:gd name="T40" fmla="*/ 3 w 4"/>
                <a:gd name="T41" fmla="*/ 1 h 4"/>
                <a:gd name="T42" fmla="*/ 3 w 4"/>
                <a:gd name="T43" fmla="*/ 1 h 4"/>
                <a:gd name="T44" fmla="*/ 2 w 4"/>
                <a:gd name="T45" fmla="*/ 1 h 4"/>
                <a:gd name="T46" fmla="*/ 2 w 4"/>
                <a:gd name="T47" fmla="*/ 0 h 4"/>
                <a:gd name="T48" fmla="*/ 2 w 4"/>
                <a:gd name="T4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 h="4">
                  <a:moveTo>
                    <a:pt x="2" y="0"/>
                  </a:moveTo>
                  <a:cubicBezTo>
                    <a:pt x="2" y="0"/>
                    <a:pt x="2" y="0"/>
                    <a:pt x="1" y="0"/>
                  </a:cubicBezTo>
                  <a:cubicBezTo>
                    <a:pt x="1" y="1"/>
                    <a:pt x="0" y="1"/>
                    <a:pt x="0" y="1"/>
                  </a:cubicBezTo>
                  <a:cubicBezTo>
                    <a:pt x="0" y="1"/>
                    <a:pt x="0" y="2"/>
                    <a:pt x="0" y="2"/>
                  </a:cubicBezTo>
                  <a:cubicBezTo>
                    <a:pt x="0" y="2"/>
                    <a:pt x="0" y="2"/>
                    <a:pt x="0" y="2"/>
                  </a:cubicBezTo>
                  <a:cubicBezTo>
                    <a:pt x="0" y="2"/>
                    <a:pt x="0" y="2"/>
                    <a:pt x="0" y="2"/>
                  </a:cubicBezTo>
                  <a:cubicBezTo>
                    <a:pt x="0" y="2"/>
                    <a:pt x="0" y="3"/>
                    <a:pt x="0" y="3"/>
                  </a:cubicBezTo>
                  <a:cubicBezTo>
                    <a:pt x="0" y="3"/>
                    <a:pt x="0" y="4"/>
                    <a:pt x="1" y="4"/>
                  </a:cubicBezTo>
                  <a:cubicBezTo>
                    <a:pt x="1" y="4"/>
                    <a:pt x="1" y="4"/>
                    <a:pt x="1" y="4"/>
                  </a:cubicBezTo>
                  <a:cubicBezTo>
                    <a:pt x="1" y="4"/>
                    <a:pt x="1" y="4"/>
                    <a:pt x="1" y="4"/>
                  </a:cubicBezTo>
                  <a:cubicBezTo>
                    <a:pt x="1" y="4"/>
                    <a:pt x="1" y="4"/>
                    <a:pt x="2" y="4"/>
                  </a:cubicBezTo>
                  <a:cubicBezTo>
                    <a:pt x="2" y="4"/>
                    <a:pt x="2" y="4"/>
                    <a:pt x="2" y="4"/>
                  </a:cubicBezTo>
                  <a:cubicBezTo>
                    <a:pt x="2" y="4"/>
                    <a:pt x="2" y="4"/>
                    <a:pt x="2" y="4"/>
                  </a:cubicBezTo>
                  <a:cubicBezTo>
                    <a:pt x="2" y="4"/>
                    <a:pt x="2" y="4"/>
                    <a:pt x="2" y="4"/>
                  </a:cubicBezTo>
                  <a:cubicBezTo>
                    <a:pt x="2" y="4"/>
                    <a:pt x="2" y="4"/>
                    <a:pt x="3" y="4"/>
                  </a:cubicBezTo>
                  <a:cubicBezTo>
                    <a:pt x="3" y="4"/>
                    <a:pt x="4" y="4"/>
                    <a:pt x="4" y="3"/>
                  </a:cubicBezTo>
                  <a:cubicBezTo>
                    <a:pt x="4" y="3"/>
                    <a:pt x="4" y="3"/>
                    <a:pt x="4" y="3"/>
                  </a:cubicBezTo>
                  <a:cubicBezTo>
                    <a:pt x="4" y="2"/>
                    <a:pt x="4" y="2"/>
                    <a:pt x="4" y="2"/>
                  </a:cubicBezTo>
                  <a:cubicBezTo>
                    <a:pt x="4" y="2"/>
                    <a:pt x="4" y="2"/>
                    <a:pt x="4" y="2"/>
                  </a:cubicBezTo>
                  <a:cubicBezTo>
                    <a:pt x="4" y="1"/>
                    <a:pt x="3" y="1"/>
                    <a:pt x="3" y="1"/>
                  </a:cubicBezTo>
                  <a:cubicBezTo>
                    <a:pt x="3" y="1"/>
                    <a:pt x="3" y="1"/>
                    <a:pt x="3" y="1"/>
                  </a:cubicBezTo>
                  <a:cubicBezTo>
                    <a:pt x="3" y="1"/>
                    <a:pt x="3" y="1"/>
                    <a:pt x="3" y="1"/>
                  </a:cubicBezTo>
                  <a:cubicBezTo>
                    <a:pt x="2" y="1"/>
                    <a:pt x="2" y="1"/>
                    <a:pt x="2" y="1"/>
                  </a:cubicBezTo>
                  <a:cubicBezTo>
                    <a:pt x="2" y="0"/>
                    <a:pt x="2"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61" name="Freeform 3246">
              <a:extLst>
                <a:ext uri="{FF2B5EF4-FFF2-40B4-BE49-F238E27FC236}">
                  <a16:creationId xmlns:a16="http://schemas.microsoft.com/office/drawing/2014/main" id="{267A12B2-C56E-9CE6-6158-9D6053273F36}"/>
                </a:ext>
              </a:extLst>
            </p:cNvPr>
            <p:cNvSpPr>
              <a:spLocks/>
            </p:cNvSpPr>
            <p:nvPr/>
          </p:nvSpPr>
          <p:spPr bwMode="auto">
            <a:xfrm>
              <a:off x="9355888" y="904720"/>
              <a:ext cx="24829" cy="24829"/>
            </a:xfrm>
            <a:custGeom>
              <a:avLst/>
              <a:gdLst>
                <a:gd name="T0" fmla="*/ 2 w 4"/>
                <a:gd name="T1" fmla="*/ 0 h 4"/>
                <a:gd name="T2" fmla="*/ 1 w 4"/>
                <a:gd name="T3" fmla="*/ 0 h 4"/>
                <a:gd name="T4" fmla="*/ 0 w 4"/>
                <a:gd name="T5" fmla="*/ 1 h 4"/>
                <a:gd name="T6" fmla="*/ 0 w 4"/>
                <a:gd name="T7" fmla="*/ 2 h 4"/>
                <a:gd name="T8" fmla="*/ 0 w 4"/>
                <a:gd name="T9" fmla="*/ 2 h 4"/>
                <a:gd name="T10" fmla="*/ 0 w 4"/>
                <a:gd name="T11" fmla="*/ 3 h 4"/>
                <a:gd name="T12" fmla="*/ 1 w 4"/>
                <a:gd name="T13" fmla="*/ 3 h 4"/>
                <a:gd name="T14" fmla="*/ 2 w 4"/>
                <a:gd name="T15" fmla="*/ 4 h 4"/>
                <a:gd name="T16" fmla="*/ 2 w 4"/>
                <a:gd name="T17" fmla="*/ 4 h 4"/>
                <a:gd name="T18" fmla="*/ 4 w 4"/>
                <a:gd name="T19" fmla="*/ 1 h 4"/>
                <a:gd name="T20" fmla="*/ 2 w 4"/>
                <a:gd name="T2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4">
                  <a:moveTo>
                    <a:pt x="2" y="0"/>
                  </a:moveTo>
                  <a:cubicBezTo>
                    <a:pt x="2" y="0"/>
                    <a:pt x="1" y="0"/>
                    <a:pt x="1" y="0"/>
                  </a:cubicBezTo>
                  <a:cubicBezTo>
                    <a:pt x="1" y="0"/>
                    <a:pt x="0" y="1"/>
                    <a:pt x="0" y="1"/>
                  </a:cubicBezTo>
                  <a:cubicBezTo>
                    <a:pt x="0" y="1"/>
                    <a:pt x="0" y="1"/>
                    <a:pt x="0" y="2"/>
                  </a:cubicBezTo>
                  <a:cubicBezTo>
                    <a:pt x="0" y="2"/>
                    <a:pt x="0" y="2"/>
                    <a:pt x="0" y="2"/>
                  </a:cubicBezTo>
                  <a:cubicBezTo>
                    <a:pt x="0" y="3"/>
                    <a:pt x="0" y="3"/>
                    <a:pt x="0" y="3"/>
                  </a:cubicBezTo>
                  <a:cubicBezTo>
                    <a:pt x="0" y="3"/>
                    <a:pt x="1" y="3"/>
                    <a:pt x="1" y="3"/>
                  </a:cubicBezTo>
                  <a:cubicBezTo>
                    <a:pt x="1" y="4"/>
                    <a:pt x="1" y="4"/>
                    <a:pt x="2" y="4"/>
                  </a:cubicBezTo>
                  <a:cubicBezTo>
                    <a:pt x="2" y="4"/>
                    <a:pt x="2" y="4"/>
                    <a:pt x="2" y="4"/>
                  </a:cubicBezTo>
                  <a:cubicBezTo>
                    <a:pt x="3" y="4"/>
                    <a:pt x="4" y="3"/>
                    <a:pt x="4" y="1"/>
                  </a:cubicBezTo>
                  <a:cubicBezTo>
                    <a:pt x="3" y="1"/>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62" name="Freeform 3247">
              <a:extLst>
                <a:ext uri="{FF2B5EF4-FFF2-40B4-BE49-F238E27FC236}">
                  <a16:creationId xmlns:a16="http://schemas.microsoft.com/office/drawing/2014/main" id="{B07AF3EF-E57E-6A60-87F5-0B940C58C5F5}"/>
                </a:ext>
              </a:extLst>
            </p:cNvPr>
            <p:cNvSpPr>
              <a:spLocks/>
            </p:cNvSpPr>
            <p:nvPr/>
          </p:nvSpPr>
          <p:spPr bwMode="auto">
            <a:xfrm>
              <a:off x="9648322" y="452275"/>
              <a:ext cx="27588" cy="24829"/>
            </a:xfrm>
            <a:custGeom>
              <a:avLst/>
              <a:gdLst>
                <a:gd name="T0" fmla="*/ 2 w 4"/>
                <a:gd name="T1" fmla="*/ 0 h 4"/>
                <a:gd name="T2" fmla="*/ 2 w 4"/>
                <a:gd name="T3" fmla="*/ 0 h 4"/>
                <a:gd name="T4" fmla="*/ 1 w 4"/>
                <a:gd name="T5" fmla="*/ 0 h 4"/>
                <a:gd name="T6" fmla="*/ 0 w 4"/>
                <a:gd name="T7" fmla="*/ 1 h 4"/>
                <a:gd name="T8" fmla="*/ 0 w 4"/>
                <a:gd name="T9" fmla="*/ 1 h 4"/>
                <a:gd name="T10" fmla="*/ 0 w 4"/>
                <a:gd name="T11" fmla="*/ 2 h 4"/>
                <a:gd name="T12" fmla="*/ 0 w 4"/>
                <a:gd name="T13" fmla="*/ 2 h 4"/>
                <a:gd name="T14" fmla="*/ 0 w 4"/>
                <a:gd name="T15" fmla="*/ 3 h 4"/>
                <a:gd name="T16" fmla="*/ 0 w 4"/>
                <a:gd name="T17" fmla="*/ 3 h 4"/>
                <a:gd name="T18" fmla="*/ 2 w 4"/>
                <a:gd name="T19" fmla="*/ 4 h 4"/>
                <a:gd name="T20" fmla="*/ 2 w 4"/>
                <a:gd name="T21" fmla="*/ 4 h 4"/>
                <a:gd name="T22" fmla="*/ 4 w 4"/>
                <a:gd name="T23" fmla="*/ 1 h 4"/>
                <a:gd name="T24" fmla="*/ 2 w 4"/>
                <a:gd name="T25"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4">
                  <a:moveTo>
                    <a:pt x="2" y="0"/>
                  </a:moveTo>
                  <a:cubicBezTo>
                    <a:pt x="2" y="0"/>
                    <a:pt x="2" y="0"/>
                    <a:pt x="2" y="0"/>
                  </a:cubicBezTo>
                  <a:cubicBezTo>
                    <a:pt x="1" y="0"/>
                    <a:pt x="1" y="0"/>
                    <a:pt x="1" y="0"/>
                  </a:cubicBezTo>
                  <a:cubicBezTo>
                    <a:pt x="1" y="0"/>
                    <a:pt x="1" y="1"/>
                    <a:pt x="0" y="1"/>
                  </a:cubicBezTo>
                  <a:cubicBezTo>
                    <a:pt x="0" y="1"/>
                    <a:pt x="0" y="1"/>
                    <a:pt x="0" y="1"/>
                  </a:cubicBezTo>
                  <a:cubicBezTo>
                    <a:pt x="0" y="1"/>
                    <a:pt x="0" y="2"/>
                    <a:pt x="0" y="2"/>
                  </a:cubicBezTo>
                  <a:cubicBezTo>
                    <a:pt x="0" y="2"/>
                    <a:pt x="0" y="2"/>
                    <a:pt x="0" y="2"/>
                  </a:cubicBezTo>
                  <a:cubicBezTo>
                    <a:pt x="0" y="2"/>
                    <a:pt x="0" y="2"/>
                    <a:pt x="0" y="3"/>
                  </a:cubicBezTo>
                  <a:cubicBezTo>
                    <a:pt x="0" y="3"/>
                    <a:pt x="0" y="3"/>
                    <a:pt x="0" y="3"/>
                  </a:cubicBezTo>
                  <a:cubicBezTo>
                    <a:pt x="1" y="3"/>
                    <a:pt x="1" y="4"/>
                    <a:pt x="2" y="4"/>
                  </a:cubicBezTo>
                  <a:cubicBezTo>
                    <a:pt x="2" y="4"/>
                    <a:pt x="2" y="4"/>
                    <a:pt x="2" y="4"/>
                  </a:cubicBezTo>
                  <a:cubicBezTo>
                    <a:pt x="3" y="4"/>
                    <a:pt x="4" y="3"/>
                    <a:pt x="4" y="1"/>
                  </a:cubicBezTo>
                  <a:cubicBezTo>
                    <a:pt x="4" y="1"/>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63" name="Freeform 3248">
              <a:extLst>
                <a:ext uri="{FF2B5EF4-FFF2-40B4-BE49-F238E27FC236}">
                  <a16:creationId xmlns:a16="http://schemas.microsoft.com/office/drawing/2014/main" id="{BE849558-EBED-B8B3-7285-894F24A7BAF7}"/>
                </a:ext>
              </a:extLst>
            </p:cNvPr>
            <p:cNvSpPr>
              <a:spLocks/>
            </p:cNvSpPr>
            <p:nvPr/>
          </p:nvSpPr>
          <p:spPr bwMode="auto">
            <a:xfrm>
              <a:off x="8903443" y="1244054"/>
              <a:ext cx="24829" cy="27588"/>
            </a:xfrm>
            <a:custGeom>
              <a:avLst/>
              <a:gdLst>
                <a:gd name="T0" fmla="*/ 2 w 4"/>
                <a:gd name="T1" fmla="*/ 0 h 4"/>
                <a:gd name="T2" fmla="*/ 2 w 4"/>
                <a:gd name="T3" fmla="*/ 0 h 4"/>
                <a:gd name="T4" fmla="*/ 0 w 4"/>
                <a:gd name="T5" fmla="*/ 2 h 4"/>
                <a:gd name="T6" fmla="*/ 0 w 4"/>
                <a:gd name="T7" fmla="*/ 2 h 4"/>
                <a:gd name="T8" fmla="*/ 0 w 4"/>
                <a:gd name="T9" fmla="*/ 3 h 4"/>
                <a:gd name="T10" fmla="*/ 1 w 4"/>
                <a:gd name="T11" fmla="*/ 4 h 4"/>
                <a:gd name="T12" fmla="*/ 2 w 4"/>
                <a:gd name="T13" fmla="*/ 4 h 4"/>
                <a:gd name="T14" fmla="*/ 2 w 4"/>
                <a:gd name="T15" fmla="*/ 4 h 4"/>
                <a:gd name="T16" fmla="*/ 3 w 4"/>
                <a:gd name="T17" fmla="*/ 4 h 4"/>
                <a:gd name="T18" fmla="*/ 3 w 4"/>
                <a:gd name="T19" fmla="*/ 3 h 4"/>
                <a:gd name="T20" fmla="*/ 4 w 4"/>
                <a:gd name="T21" fmla="*/ 3 h 4"/>
                <a:gd name="T22" fmla="*/ 4 w 4"/>
                <a:gd name="T23" fmla="*/ 2 h 4"/>
                <a:gd name="T24" fmla="*/ 4 w 4"/>
                <a:gd name="T25" fmla="*/ 1 h 4"/>
                <a:gd name="T26" fmla="*/ 4 w 4"/>
                <a:gd name="T27" fmla="*/ 1 h 4"/>
                <a:gd name="T28" fmla="*/ 3 w 4"/>
                <a:gd name="T29" fmla="*/ 0 h 4"/>
                <a:gd name="T30" fmla="*/ 3 w 4"/>
                <a:gd name="T31" fmla="*/ 0 h 4"/>
                <a:gd name="T32" fmla="*/ 2 w 4"/>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4">
                  <a:moveTo>
                    <a:pt x="2" y="0"/>
                  </a:moveTo>
                  <a:cubicBezTo>
                    <a:pt x="2" y="0"/>
                    <a:pt x="2" y="0"/>
                    <a:pt x="2" y="0"/>
                  </a:cubicBezTo>
                  <a:cubicBezTo>
                    <a:pt x="1" y="0"/>
                    <a:pt x="0" y="1"/>
                    <a:pt x="0" y="2"/>
                  </a:cubicBezTo>
                  <a:cubicBezTo>
                    <a:pt x="0" y="2"/>
                    <a:pt x="0" y="2"/>
                    <a:pt x="0" y="2"/>
                  </a:cubicBezTo>
                  <a:cubicBezTo>
                    <a:pt x="0" y="2"/>
                    <a:pt x="0" y="3"/>
                    <a:pt x="0" y="3"/>
                  </a:cubicBezTo>
                  <a:cubicBezTo>
                    <a:pt x="1" y="3"/>
                    <a:pt x="1" y="4"/>
                    <a:pt x="1" y="4"/>
                  </a:cubicBezTo>
                  <a:cubicBezTo>
                    <a:pt x="2" y="4"/>
                    <a:pt x="2" y="4"/>
                    <a:pt x="2" y="4"/>
                  </a:cubicBezTo>
                  <a:cubicBezTo>
                    <a:pt x="2" y="4"/>
                    <a:pt x="2" y="4"/>
                    <a:pt x="2" y="4"/>
                  </a:cubicBezTo>
                  <a:cubicBezTo>
                    <a:pt x="2" y="4"/>
                    <a:pt x="2" y="4"/>
                    <a:pt x="3" y="4"/>
                  </a:cubicBezTo>
                  <a:cubicBezTo>
                    <a:pt x="3" y="4"/>
                    <a:pt x="3" y="4"/>
                    <a:pt x="3" y="3"/>
                  </a:cubicBezTo>
                  <a:cubicBezTo>
                    <a:pt x="4" y="3"/>
                    <a:pt x="4" y="3"/>
                    <a:pt x="4" y="3"/>
                  </a:cubicBezTo>
                  <a:cubicBezTo>
                    <a:pt x="4" y="3"/>
                    <a:pt x="4" y="2"/>
                    <a:pt x="4" y="2"/>
                  </a:cubicBezTo>
                  <a:cubicBezTo>
                    <a:pt x="4" y="1"/>
                    <a:pt x="4" y="1"/>
                    <a:pt x="4" y="1"/>
                  </a:cubicBezTo>
                  <a:cubicBezTo>
                    <a:pt x="4" y="1"/>
                    <a:pt x="4" y="1"/>
                    <a:pt x="4" y="1"/>
                  </a:cubicBezTo>
                  <a:cubicBezTo>
                    <a:pt x="3" y="0"/>
                    <a:pt x="3" y="0"/>
                    <a:pt x="3" y="0"/>
                  </a:cubicBezTo>
                  <a:cubicBezTo>
                    <a:pt x="3" y="0"/>
                    <a:pt x="3" y="0"/>
                    <a:pt x="3"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64" name="Freeform 3249">
              <a:extLst>
                <a:ext uri="{FF2B5EF4-FFF2-40B4-BE49-F238E27FC236}">
                  <a16:creationId xmlns:a16="http://schemas.microsoft.com/office/drawing/2014/main" id="{307A8192-C564-7AC2-8A78-3ADB5E6574DC}"/>
                </a:ext>
              </a:extLst>
            </p:cNvPr>
            <p:cNvSpPr>
              <a:spLocks/>
            </p:cNvSpPr>
            <p:nvPr/>
          </p:nvSpPr>
          <p:spPr bwMode="auto">
            <a:xfrm>
              <a:off x="8622044" y="1801333"/>
              <a:ext cx="24829" cy="27588"/>
            </a:xfrm>
            <a:custGeom>
              <a:avLst/>
              <a:gdLst>
                <a:gd name="T0" fmla="*/ 2 w 4"/>
                <a:gd name="T1" fmla="*/ 0 h 4"/>
                <a:gd name="T2" fmla="*/ 2 w 4"/>
                <a:gd name="T3" fmla="*/ 0 h 4"/>
                <a:gd name="T4" fmla="*/ 0 w 4"/>
                <a:gd name="T5" fmla="*/ 2 h 4"/>
                <a:gd name="T6" fmla="*/ 2 w 4"/>
                <a:gd name="T7" fmla="*/ 4 h 4"/>
                <a:gd name="T8" fmla="*/ 2 w 4"/>
                <a:gd name="T9" fmla="*/ 4 h 4"/>
                <a:gd name="T10" fmla="*/ 4 w 4"/>
                <a:gd name="T11" fmla="*/ 2 h 4"/>
                <a:gd name="T12" fmla="*/ 4 w 4"/>
                <a:gd name="T13" fmla="*/ 2 h 4"/>
                <a:gd name="T14" fmla="*/ 4 w 4"/>
                <a:gd name="T15" fmla="*/ 1 h 4"/>
                <a:gd name="T16" fmla="*/ 4 w 4"/>
                <a:gd name="T17" fmla="*/ 1 h 4"/>
                <a:gd name="T18" fmla="*/ 4 w 4"/>
                <a:gd name="T19" fmla="*/ 1 h 4"/>
                <a:gd name="T20" fmla="*/ 3 w 4"/>
                <a:gd name="T21" fmla="*/ 0 h 4"/>
                <a:gd name="T22" fmla="*/ 3 w 4"/>
                <a:gd name="T23" fmla="*/ 0 h 4"/>
                <a:gd name="T24" fmla="*/ 2 w 4"/>
                <a:gd name="T25"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4">
                  <a:moveTo>
                    <a:pt x="2" y="0"/>
                  </a:moveTo>
                  <a:cubicBezTo>
                    <a:pt x="2" y="0"/>
                    <a:pt x="2" y="0"/>
                    <a:pt x="2" y="0"/>
                  </a:cubicBezTo>
                  <a:cubicBezTo>
                    <a:pt x="1" y="0"/>
                    <a:pt x="0" y="1"/>
                    <a:pt x="0" y="2"/>
                  </a:cubicBezTo>
                  <a:cubicBezTo>
                    <a:pt x="0" y="3"/>
                    <a:pt x="1" y="4"/>
                    <a:pt x="2" y="4"/>
                  </a:cubicBezTo>
                  <a:cubicBezTo>
                    <a:pt x="2" y="4"/>
                    <a:pt x="2" y="4"/>
                    <a:pt x="2" y="4"/>
                  </a:cubicBezTo>
                  <a:cubicBezTo>
                    <a:pt x="3" y="4"/>
                    <a:pt x="4" y="3"/>
                    <a:pt x="4" y="2"/>
                  </a:cubicBezTo>
                  <a:cubicBezTo>
                    <a:pt x="4" y="2"/>
                    <a:pt x="4" y="2"/>
                    <a:pt x="4" y="2"/>
                  </a:cubicBezTo>
                  <a:cubicBezTo>
                    <a:pt x="4" y="2"/>
                    <a:pt x="4" y="2"/>
                    <a:pt x="4" y="1"/>
                  </a:cubicBezTo>
                  <a:cubicBezTo>
                    <a:pt x="4" y="1"/>
                    <a:pt x="4" y="1"/>
                    <a:pt x="4" y="1"/>
                  </a:cubicBezTo>
                  <a:cubicBezTo>
                    <a:pt x="4" y="1"/>
                    <a:pt x="4" y="1"/>
                    <a:pt x="4" y="1"/>
                  </a:cubicBezTo>
                  <a:cubicBezTo>
                    <a:pt x="4" y="1"/>
                    <a:pt x="4" y="1"/>
                    <a:pt x="3" y="0"/>
                  </a:cubicBezTo>
                  <a:cubicBezTo>
                    <a:pt x="3" y="0"/>
                    <a:pt x="3" y="0"/>
                    <a:pt x="3" y="0"/>
                  </a:cubicBezTo>
                  <a:cubicBezTo>
                    <a:pt x="3"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65" name="Freeform 3250">
              <a:extLst>
                <a:ext uri="{FF2B5EF4-FFF2-40B4-BE49-F238E27FC236}">
                  <a16:creationId xmlns:a16="http://schemas.microsoft.com/office/drawing/2014/main" id="{714BE423-3F5A-5A0A-C0BF-CD0F619E0AE7}"/>
                </a:ext>
              </a:extLst>
            </p:cNvPr>
            <p:cNvSpPr>
              <a:spLocks/>
            </p:cNvSpPr>
            <p:nvPr/>
          </p:nvSpPr>
          <p:spPr bwMode="auto">
            <a:xfrm>
              <a:off x="9237259" y="1873062"/>
              <a:ext cx="24829" cy="27588"/>
            </a:xfrm>
            <a:custGeom>
              <a:avLst/>
              <a:gdLst>
                <a:gd name="T0" fmla="*/ 2 w 4"/>
                <a:gd name="T1" fmla="*/ 0 h 4"/>
                <a:gd name="T2" fmla="*/ 2 w 4"/>
                <a:gd name="T3" fmla="*/ 0 h 4"/>
                <a:gd name="T4" fmla="*/ 2 w 4"/>
                <a:gd name="T5" fmla="*/ 1 h 4"/>
                <a:gd name="T6" fmla="*/ 1 w 4"/>
                <a:gd name="T7" fmla="*/ 1 h 4"/>
                <a:gd name="T8" fmla="*/ 1 w 4"/>
                <a:gd name="T9" fmla="*/ 1 h 4"/>
                <a:gd name="T10" fmla="*/ 1 w 4"/>
                <a:gd name="T11" fmla="*/ 1 h 4"/>
                <a:gd name="T12" fmla="*/ 0 w 4"/>
                <a:gd name="T13" fmla="*/ 2 h 4"/>
                <a:gd name="T14" fmla="*/ 0 w 4"/>
                <a:gd name="T15" fmla="*/ 2 h 4"/>
                <a:gd name="T16" fmla="*/ 0 w 4"/>
                <a:gd name="T17" fmla="*/ 3 h 4"/>
                <a:gd name="T18" fmla="*/ 2 w 4"/>
                <a:gd name="T19" fmla="*/ 4 h 4"/>
                <a:gd name="T20" fmla="*/ 2 w 4"/>
                <a:gd name="T21" fmla="*/ 4 h 4"/>
                <a:gd name="T22" fmla="*/ 3 w 4"/>
                <a:gd name="T23" fmla="*/ 4 h 4"/>
                <a:gd name="T24" fmla="*/ 3 w 4"/>
                <a:gd name="T25" fmla="*/ 4 h 4"/>
                <a:gd name="T26" fmla="*/ 3 w 4"/>
                <a:gd name="T27" fmla="*/ 4 h 4"/>
                <a:gd name="T28" fmla="*/ 3 w 4"/>
                <a:gd name="T29" fmla="*/ 4 h 4"/>
                <a:gd name="T30" fmla="*/ 4 w 4"/>
                <a:gd name="T31" fmla="*/ 3 h 4"/>
                <a:gd name="T32" fmla="*/ 4 w 4"/>
                <a:gd name="T33" fmla="*/ 2 h 4"/>
                <a:gd name="T34" fmla="*/ 4 w 4"/>
                <a:gd name="T35" fmla="*/ 2 h 4"/>
                <a:gd name="T36" fmla="*/ 2 w 4"/>
                <a:gd name="T3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 h="4">
                  <a:moveTo>
                    <a:pt x="2" y="0"/>
                  </a:moveTo>
                  <a:cubicBezTo>
                    <a:pt x="2" y="0"/>
                    <a:pt x="2" y="0"/>
                    <a:pt x="2" y="0"/>
                  </a:cubicBezTo>
                  <a:cubicBezTo>
                    <a:pt x="2" y="0"/>
                    <a:pt x="2" y="0"/>
                    <a:pt x="2" y="1"/>
                  </a:cubicBezTo>
                  <a:cubicBezTo>
                    <a:pt x="2" y="1"/>
                    <a:pt x="1" y="1"/>
                    <a:pt x="1" y="1"/>
                  </a:cubicBezTo>
                  <a:cubicBezTo>
                    <a:pt x="1" y="1"/>
                    <a:pt x="1" y="1"/>
                    <a:pt x="1" y="1"/>
                  </a:cubicBezTo>
                  <a:cubicBezTo>
                    <a:pt x="1" y="1"/>
                    <a:pt x="1" y="1"/>
                    <a:pt x="1" y="1"/>
                  </a:cubicBezTo>
                  <a:cubicBezTo>
                    <a:pt x="1" y="1"/>
                    <a:pt x="0" y="2"/>
                    <a:pt x="0" y="2"/>
                  </a:cubicBezTo>
                  <a:cubicBezTo>
                    <a:pt x="0" y="2"/>
                    <a:pt x="0" y="2"/>
                    <a:pt x="0" y="2"/>
                  </a:cubicBezTo>
                  <a:cubicBezTo>
                    <a:pt x="0" y="2"/>
                    <a:pt x="0" y="3"/>
                    <a:pt x="0" y="3"/>
                  </a:cubicBezTo>
                  <a:cubicBezTo>
                    <a:pt x="1" y="4"/>
                    <a:pt x="1" y="4"/>
                    <a:pt x="2" y="4"/>
                  </a:cubicBezTo>
                  <a:cubicBezTo>
                    <a:pt x="2" y="4"/>
                    <a:pt x="2" y="4"/>
                    <a:pt x="2" y="4"/>
                  </a:cubicBezTo>
                  <a:cubicBezTo>
                    <a:pt x="2" y="4"/>
                    <a:pt x="3" y="4"/>
                    <a:pt x="3" y="4"/>
                  </a:cubicBezTo>
                  <a:cubicBezTo>
                    <a:pt x="3" y="4"/>
                    <a:pt x="3" y="4"/>
                    <a:pt x="3" y="4"/>
                  </a:cubicBezTo>
                  <a:cubicBezTo>
                    <a:pt x="3" y="4"/>
                    <a:pt x="3" y="4"/>
                    <a:pt x="3" y="4"/>
                  </a:cubicBezTo>
                  <a:cubicBezTo>
                    <a:pt x="3" y="4"/>
                    <a:pt x="3" y="4"/>
                    <a:pt x="3" y="4"/>
                  </a:cubicBezTo>
                  <a:cubicBezTo>
                    <a:pt x="4" y="4"/>
                    <a:pt x="4" y="3"/>
                    <a:pt x="4" y="3"/>
                  </a:cubicBezTo>
                  <a:cubicBezTo>
                    <a:pt x="4" y="3"/>
                    <a:pt x="4" y="2"/>
                    <a:pt x="4" y="2"/>
                  </a:cubicBezTo>
                  <a:cubicBezTo>
                    <a:pt x="4" y="2"/>
                    <a:pt x="4" y="2"/>
                    <a:pt x="4" y="2"/>
                  </a:cubicBezTo>
                  <a:cubicBezTo>
                    <a:pt x="4" y="1"/>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66" name="Freeform 3251">
              <a:extLst>
                <a:ext uri="{FF2B5EF4-FFF2-40B4-BE49-F238E27FC236}">
                  <a16:creationId xmlns:a16="http://schemas.microsoft.com/office/drawing/2014/main" id="{96472BA4-3AA0-A227-5535-B9AD5BB790C2}"/>
                </a:ext>
              </a:extLst>
            </p:cNvPr>
            <p:cNvSpPr>
              <a:spLocks/>
            </p:cNvSpPr>
            <p:nvPr/>
          </p:nvSpPr>
          <p:spPr bwMode="auto">
            <a:xfrm>
              <a:off x="9328300" y="2554489"/>
              <a:ext cx="27588" cy="27588"/>
            </a:xfrm>
            <a:custGeom>
              <a:avLst/>
              <a:gdLst>
                <a:gd name="T0" fmla="*/ 2 w 4"/>
                <a:gd name="T1" fmla="*/ 0 h 4"/>
                <a:gd name="T2" fmla="*/ 2 w 4"/>
                <a:gd name="T3" fmla="*/ 0 h 4"/>
                <a:gd name="T4" fmla="*/ 2 w 4"/>
                <a:gd name="T5" fmla="*/ 0 h 4"/>
                <a:gd name="T6" fmla="*/ 2 w 4"/>
                <a:gd name="T7" fmla="*/ 0 h 4"/>
                <a:gd name="T8" fmla="*/ 0 w 4"/>
                <a:gd name="T9" fmla="*/ 2 h 4"/>
                <a:gd name="T10" fmla="*/ 2 w 4"/>
                <a:gd name="T11" fmla="*/ 4 h 4"/>
                <a:gd name="T12" fmla="*/ 2 w 4"/>
                <a:gd name="T13" fmla="*/ 4 h 4"/>
                <a:gd name="T14" fmla="*/ 3 w 4"/>
                <a:gd name="T15" fmla="*/ 3 h 4"/>
                <a:gd name="T16" fmla="*/ 4 w 4"/>
                <a:gd name="T17" fmla="*/ 3 h 4"/>
                <a:gd name="T18" fmla="*/ 4 w 4"/>
                <a:gd name="T19" fmla="*/ 3 h 4"/>
                <a:gd name="T20" fmla="*/ 4 w 4"/>
                <a:gd name="T21" fmla="*/ 2 h 4"/>
                <a:gd name="T22" fmla="*/ 4 w 4"/>
                <a:gd name="T23" fmla="*/ 2 h 4"/>
                <a:gd name="T24" fmla="*/ 4 w 4"/>
                <a:gd name="T25" fmla="*/ 2 h 4"/>
                <a:gd name="T26" fmla="*/ 4 w 4"/>
                <a:gd name="T27" fmla="*/ 1 h 4"/>
                <a:gd name="T28" fmla="*/ 3 w 4"/>
                <a:gd name="T29" fmla="*/ 1 h 4"/>
                <a:gd name="T30" fmla="*/ 3 w 4"/>
                <a:gd name="T31" fmla="*/ 0 h 4"/>
                <a:gd name="T32" fmla="*/ 2 w 4"/>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4">
                  <a:moveTo>
                    <a:pt x="2" y="0"/>
                  </a:moveTo>
                  <a:cubicBezTo>
                    <a:pt x="2" y="0"/>
                    <a:pt x="2" y="0"/>
                    <a:pt x="2" y="0"/>
                  </a:cubicBezTo>
                  <a:cubicBezTo>
                    <a:pt x="2" y="0"/>
                    <a:pt x="2" y="0"/>
                    <a:pt x="2" y="0"/>
                  </a:cubicBezTo>
                  <a:cubicBezTo>
                    <a:pt x="2" y="0"/>
                    <a:pt x="2" y="0"/>
                    <a:pt x="2" y="0"/>
                  </a:cubicBezTo>
                  <a:cubicBezTo>
                    <a:pt x="1" y="0"/>
                    <a:pt x="0" y="1"/>
                    <a:pt x="0" y="2"/>
                  </a:cubicBezTo>
                  <a:cubicBezTo>
                    <a:pt x="0" y="3"/>
                    <a:pt x="1" y="4"/>
                    <a:pt x="2" y="4"/>
                  </a:cubicBezTo>
                  <a:cubicBezTo>
                    <a:pt x="2" y="4"/>
                    <a:pt x="2" y="4"/>
                    <a:pt x="2" y="4"/>
                  </a:cubicBezTo>
                  <a:cubicBezTo>
                    <a:pt x="3" y="4"/>
                    <a:pt x="3" y="4"/>
                    <a:pt x="3" y="3"/>
                  </a:cubicBezTo>
                  <a:cubicBezTo>
                    <a:pt x="3" y="3"/>
                    <a:pt x="4" y="3"/>
                    <a:pt x="4" y="3"/>
                  </a:cubicBezTo>
                  <a:cubicBezTo>
                    <a:pt x="4" y="3"/>
                    <a:pt x="4" y="3"/>
                    <a:pt x="4" y="3"/>
                  </a:cubicBezTo>
                  <a:cubicBezTo>
                    <a:pt x="4" y="3"/>
                    <a:pt x="4" y="3"/>
                    <a:pt x="4" y="2"/>
                  </a:cubicBezTo>
                  <a:cubicBezTo>
                    <a:pt x="4" y="2"/>
                    <a:pt x="4" y="2"/>
                    <a:pt x="4" y="2"/>
                  </a:cubicBezTo>
                  <a:cubicBezTo>
                    <a:pt x="4" y="2"/>
                    <a:pt x="4" y="2"/>
                    <a:pt x="4" y="2"/>
                  </a:cubicBezTo>
                  <a:cubicBezTo>
                    <a:pt x="4" y="2"/>
                    <a:pt x="4" y="2"/>
                    <a:pt x="4" y="1"/>
                  </a:cubicBezTo>
                  <a:cubicBezTo>
                    <a:pt x="4" y="1"/>
                    <a:pt x="4" y="1"/>
                    <a:pt x="3" y="1"/>
                  </a:cubicBezTo>
                  <a:cubicBezTo>
                    <a:pt x="3" y="1"/>
                    <a:pt x="3" y="0"/>
                    <a:pt x="3" y="0"/>
                  </a:cubicBezTo>
                  <a:cubicBezTo>
                    <a:pt x="3"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67" name="Freeform 3252">
              <a:extLst>
                <a:ext uri="{FF2B5EF4-FFF2-40B4-BE49-F238E27FC236}">
                  <a16:creationId xmlns:a16="http://schemas.microsoft.com/office/drawing/2014/main" id="{FCEE4F7E-EE12-5CE6-DD9B-0A41563459A0}"/>
                </a:ext>
              </a:extLst>
            </p:cNvPr>
            <p:cNvSpPr>
              <a:spLocks/>
            </p:cNvSpPr>
            <p:nvPr/>
          </p:nvSpPr>
          <p:spPr bwMode="auto">
            <a:xfrm>
              <a:off x="13339610" y="3564213"/>
              <a:ext cx="44141" cy="46900"/>
            </a:xfrm>
            <a:custGeom>
              <a:avLst/>
              <a:gdLst>
                <a:gd name="T0" fmla="*/ 3 w 7"/>
                <a:gd name="T1" fmla="*/ 0 h 7"/>
                <a:gd name="T2" fmla="*/ 0 w 7"/>
                <a:gd name="T3" fmla="*/ 3 h 7"/>
                <a:gd name="T4" fmla="*/ 0 w 7"/>
                <a:gd name="T5" fmla="*/ 5 h 7"/>
                <a:gd name="T6" fmla="*/ 0 w 7"/>
                <a:gd name="T7" fmla="*/ 5 h 7"/>
                <a:gd name="T8" fmla="*/ 2 w 7"/>
                <a:gd name="T9" fmla="*/ 7 h 7"/>
                <a:gd name="T10" fmla="*/ 2 w 7"/>
                <a:gd name="T11" fmla="*/ 7 h 7"/>
                <a:gd name="T12" fmla="*/ 3 w 7"/>
                <a:gd name="T13" fmla="*/ 7 h 7"/>
                <a:gd name="T14" fmla="*/ 3 w 7"/>
                <a:gd name="T15" fmla="*/ 7 h 7"/>
                <a:gd name="T16" fmla="*/ 5 w 7"/>
                <a:gd name="T17" fmla="*/ 7 h 7"/>
                <a:gd name="T18" fmla="*/ 5 w 7"/>
                <a:gd name="T19" fmla="*/ 7 h 7"/>
                <a:gd name="T20" fmla="*/ 7 w 7"/>
                <a:gd name="T21" fmla="*/ 4 h 7"/>
                <a:gd name="T22" fmla="*/ 7 w 7"/>
                <a:gd name="T23" fmla="*/ 3 h 7"/>
                <a:gd name="T24" fmla="*/ 7 w 7"/>
                <a:gd name="T25" fmla="*/ 2 h 7"/>
                <a:gd name="T26" fmla="*/ 5 w 7"/>
                <a:gd name="T27" fmla="*/ 1 h 7"/>
                <a:gd name="T28" fmla="*/ 5 w 7"/>
                <a:gd name="T29" fmla="*/ 0 h 7"/>
                <a:gd name="T30" fmla="*/ 4 w 7"/>
                <a:gd name="T31" fmla="*/ 0 h 7"/>
                <a:gd name="T32" fmla="*/ 3 w 7"/>
                <a:gd name="T33"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 h="7">
                  <a:moveTo>
                    <a:pt x="3" y="0"/>
                  </a:moveTo>
                  <a:cubicBezTo>
                    <a:pt x="2" y="0"/>
                    <a:pt x="0" y="1"/>
                    <a:pt x="0" y="3"/>
                  </a:cubicBezTo>
                  <a:cubicBezTo>
                    <a:pt x="0" y="4"/>
                    <a:pt x="0" y="4"/>
                    <a:pt x="0" y="5"/>
                  </a:cubicBezTo>
                  <a:cubicBezTo>
                    <a:pt x="0" y="5"/>
                    <a:pt x="0" y="5"/>
                    <a:pt x="0" y="5"/>
                  </a:cubicBezTo>
                  <a:cubicBezTo>
                    <a:pt x="1" y="6"/>
                    <a:pt x="1" y="6"/>
                    <a:pt x="2" y="7"/>
                  </a:cubicBezTo>
                  <a:cubicBezTo>
                    <a:pt x="2" y="7"/>
                    <a:pt x="2" y="7"/>
                    <a:pt x="2" y="7"/>
                  </a:cubicBezTo>
                  <a:cubicBezTo>
                    <a:pt x="2" y="7"/>
                    <a:pt x="2" y="7"/>
                    <a:pt x="3" y="7"/>
                  </a:cubicBezTo>
                  <a:cubicBezTo>
                    <a:pt x="3" y="7"/>
                    <a:pt x="3" y="7"/>
                    <a:pt x="3" y="7"/>
                  </a:cubicBezTo>
                  <a:cubicBezTo>
                    <a:pt x="4" y="7"/>
                    <a:pt x="4" y="7"/>
                    <a:pt x="5" y="7"/>
                  </a:cubicBezTo>
                  <a:cubicBezTo>
                    <a:pt x="5" y="7"/>
                    <a:pt x="5" y="7"/>
                    <a:pt x="5" y="7"/>
                  </a:cubicBezTo>
                  <a:cubicBezTo>
                    <a:pt x="6" y="6"/>
                    <a:pt x="7" y="5"/>
                    <a:pt x="7" y="4"/>
                  </a:cubicBezTo>
                  <a:cubicBezTo>
                    <a:pt x="7" y="4"/>
                    <a:pt x="7" y="3"/>
                    <a:pt x="7" y="3"/>
                  </a:cubicBezTo>
                  <a:cubicBezTo>
                    <a:pt x="7" y="3"/>
                    <a:pt x="7" y="3"/>
                    <a:pt x="7" y="2"/>
                  </a:cubicBezTo>
                  <a:cubicBezTo>
                    <a:pt x="6" y="2"/>
                    <a:pt x="6" y="1"/>
                    <a:pt x="5" y="1"/>
                  </a:cubicBezTo>
                  <a:cubicBezTo>
                    <a:pt x="5" y="1"/>
                    <a:pt x="5" y="0"/>
                    <a:pt x="5" y="0"/>
                  </a:cubicBezTo>
                  <a:cubicBezTo>
                    <a:pt x="5" y="0"/>
                    <a:pt x="4" y="0"/>
                    <a:pt x="4" y="0"/>
                  </a:cubicBezTo>
                  <a:cubicBezTo>
                    <a:pt x="4" y="0"/>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68" name="Freeform 3253">
              <a:extLst>
                <a:ext uri="{FF2B5EF4-FFF2-40B4-BE49-F238E27FC236}">
                  <a16:creationId xmlns:a16="http://schemas.microsoft.com/office/drawing/2014/main" id="{F36C25B1-CC75-C401-DE57-44571A54B9BC}"/>
                </a:ext>
              </a:extLst>
            </p:cNvPr>
            <p:cNvSpPr>
              <a:spLocks/>
            </p:cNvSpPr>
            <p:nvPr/>
          </p:nvSpPr>
          <p:spPr bwMode="auto">
            <a:xfrm>
              <a:off x="12691289" y="3873200"/>
              <a:ext cx="44141" cy="44141"/>
            </a:xfrm>
            <a:custGeom>
              <a:avLst/>
              <a:gdLst>
                <a:gd name="T0" fmla="*/ 4 w 7"/>
                <a:gd name="T1" fmla="*/ 0 h 7"/>
                <a:gd name="T2" fmla="*/ 2 w 7"/>
                <a:gd name="T3" fmla="*/ 0 h 7"/>
                <a:gd name="T4" fmla="*/ 2 w 7"/>
                <a:gd name="T5" fmla="*/ 0 h 7"/>
                <a:gd name="T6" fmla="*/ 0 w 7"/>
                <a:gd name="T7" fmla="*/ 3 h 7"/>
                <a:gd name="T8" fmla="*/ 0 w 7"/>
                <a:gd name="T9" fmla="*/ 3 h 7"/>
                <a:gd name="T10" fmla="*/ 0 w 7"/>
                <a:gd name="T11" fmla="*/ 3 h 7"/>
                <a:gd name="T12" fmla="*/ 3 w 7"/>
                <a:gd name="T13" fmla="*/ 7 h 7"/>
                <a:gd name="T14" fmla="*/ 4 w 7"/>
                <a:gd name="T15" fmla="*/ 7 h 7"/>
                <a:gd name="T16" fmla="*/ 6 w 7"/>
                <a:gd name="T17" fmla="*/ 6 h 7"/>
                <a:gd name="T18" fmla="*/ 6 w 7"/>
                <a:gd name="T19" fmla="*/ 6 h 7"/>
                <a:gd name="T20" fmla="*/ 7 w 7"/>
                <a:gd name="T21" fmla="*/ 4 h 7"/>
                <a:gd name="T22" fmla="*/ 7 w 7"/>
                <a:gd name="T23" fmla="*/ 3 h 7"/>
                <a:gd name="T24" fmla="*/ 7 w 7"/>
                <a:gd name="T25" fmla="*/ 3 h 7"/>
                <a:gd name="T26" fmla="*/ 7 w 7"/>
                <a:gd name="T27" fmla="*/ 2 h 7"/>
                <a:gd name="T28" fmla="*/ 7 w 7"/>
                <a:gd name="T29" fmla="*/ 2 h 7"/>
                <a:gd name="T30" fmla="*/ 4 w 7"/>
                <a:gd name="T31" fmla="*/ 0 h 7"/>
                <a:gd name="T32" fmla="*/ 4 w 7"/>
                <a:gd name="T33"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 h="7">
                  <a:moveTo>
                    <a:pt x="4" y="0"/>
                  </a:moveTo>
                  <a:cubicBezTo>
                    <a:pt x="3" y="0"/>
                    <a:pt x="3" y="0"/>
                    <a:pt x="2" y="0"/>
                  </a:cubicBezTo>
                  <a:cubicBezTo>
                    <a:pt x="2" y="0"/>
                    <a:pt x="2" y="0"/>
                    <a:pt x="2" y="0"/>
                  </a:cubicBezTo>
                  <a:cubicBezTo>
                    <a:pt x="1" y="1"/>
                    <a:pt x="1" y="2"/>
                    <a:pt x="0" y="3"/>
                  </a:cubicBezTo>
                  <a:cubicBezTo>
                    <a:pt x="0" y="3"/>
                    <a:pt x="0" y="3"/>
                    <a:pt x="0" y="3"/>
                  </a:cubicBezTo>
                  <a:cubicBezTo>
                    <a:pt x="0" y="3"/>
                    <a:pt x="0" y="3"/>
                    <a:pt x="0" y="3"/>
                  </a:cubicBezTo>
                  <a:cubicBezTo>
                    <a:pt x="0" y="5"/>
                    <a:pt x="1" y="7"/>
                    <a:pt x="3" y="7"/>
                  </a:cubicBezTo>
                  <a:cubicBezTo>
                    <a:pt x="3" y="7"/>
                    <a:pt x="4" y="7"/>
                    <a:pt x="4" y="7"/>
                  </a:cubicBezTo>
                  <a:cubicBezTo>
                    <a:pt x="5" y="7"/>
                    <a:pt x="6" y="7"/>
                    <a:pt x="6" y="6"/>
                  </a:cubicBezTo>
                  <a:cubicBezTo>
                    <a:pt x="6" y="6"/>
                    <a:pt x="6" y="6"/>
                    <a:pt x="6" y="6"/>
                  </a:cubicBezTo>
                  <a:cubicBezTo>
                    <a:pt x="7" y="5"/>
                    <a:pt x="7" y="5"/>
                    <a:pt x="7" y="4"/>
                  </a:cubicBezTo>
                  <a:cubicBezTo>
                    <a:pt x="7" y="4"/>
                    <a:pt x="7" y="3"/>
                    <a:pt x="7" y="3"/>
                  </a:cubicBezTo>
                  <a:cubicBezTo>
                    <a:pt x="7" y="3"/>
                    <a:pt x="7" y="3"/>
                    <a:pt x="7" y="3"/>
                  </a:cubicBezTo>
                  <a:cubicBezTo>
                    <a:pt x="7" y="2"/>
                    <a:pt x="7" y="2"/>
                    <a:pt x="7" y="2"/>
                  </a:cubicBezTo>
                  <a:cubicBezTo>
                    <a:pt x="7" y="2"/>
                    <a:pt x="7" y="2"/>
                    <a:pt x="7" y="2"/>
                  </a:cubicBezTo>
                  <a:cubicBezTo>
                    <a:pt x="6" y="1"/>
                    <a:pt x="6" y="0"/>
                    <a:pt x="4" y="0"/>
                  </a:cubicBezTo>
                  <a:cubicBezTo>
                    <a:pt x="4" y="0"/>
                    <a:pt x="4"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69" name="Freeform 3254">
              <a:extLst>
                <a:ext uri="{FF2B5EF4-FFF2-40B4-BE49-F238E27FC236}">
                  <a16:creationId xmlns:a16="http://schemas.microsoft.com/office/drawing/2014/main" id="{C4D346DA-3BFF-DEB5-4153-E619BE54EFBF}"/>
                </a:ext>
              </a:extLst>
            </p:cNvPr>
            <p:cNvSpPr>
              <a:spLocks/>
            </p:cNvSpPr>
            <p:nvPr/>
          </p:nvSpPr>
          <p:spPr bwMode="auto">
            <a:xfrm>
              <a:off x="13483068" y="3851129"/>
              <a:ext cx="38623" cy="41382"/>
            </a:xfrm>
            <a:custGeom>
              <a:avLst/>
              <a:gdLst>
                <a:gd name="T0" fmla="*/ 3 w 6"/>
                <a:gd name="T1" fmla="*/ 0 h 6"/>
                <a:gd name="T2" fmla="*/ 3 w 6"/>
                <a:gd name="T3" fmla="*/ 0 h 6"/>
                <a:gd name="T4" fmla="*/ 2 w 6"/>
                <a:gd name="T5" fmla="*/ 1 h 6"/>
                <a:gd name="T6" fmla="*/ 2 w 6"/>
                <a:gd name="T7" fmla="*/ 1 h 6"/>
                <a:gd name="T8" fmla="*/ 0 w 6"/>
                <a:gd name="T9" fmla="*/ 3 h 6"/>
                <a:gd name="T10" fmla="*/ 2 w 6"/>
                <a:gd name="T11" fmla="*/ 6 h 6"/>
                <a:gd name="T12" fmla="*/ 3 w 6"/>
                <a:gd name="T13" fmla="*/ 6 h 6"/>
                <a:gd name="T14" fmla="*/ 6 w 6"/>
                <a:gd name="T15" fmla="*/ 4 h 6"/>
                <a:gd name="T16" fmla="*/ 6 w 6"/>
                <a:gd name="T17" fmla="*/ 2 h 6"/>
                <a:gd name="T18" fmla="*/ 5 w 6"/>
                <a:gd name="T19" fmla="*/ 2 h 6"/>
                <a:gd name="T20" fmla="*/ 3 w 6"/>
                <a:gd name="T21" fmla="*/ 0 h 6"/>
                <a:gd name="T22" fmla="*/ 3 w 6"/>
                <a:gd name="T23" fmla="*/ 0 h 6"/>
                <a:gd name="T24" fmla="*/ 3 w 6"/>
                <a:gd name="T2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6">
                  <a:moveTo>
                    <a:pt x="3" y="0"/>
                  </a:moveTo>
                  <a:cubicBezTo>
                    <a:pt x="3" y="0"/>
                    <a:pt x="3" y="0"/>
                    <a:pt x="3" y="0"/>
                  </a:cubicBezTo>
                  <a:cubicBezTo>
                    <a:pt x="3" y="0"/>
                    <a:pt x="2" y="1"/>
                    <a:pt x="2" y="1"/>
                  </a:cubicBezTo>
                  <a:cubicBezTo>
                    <a:pt x="2" y="1"/>
                    <a:pt x="2" y="1"/>
                    <a:pt x="2" y="1"/>
                  </a:cubicBezTo>
                  <a:cubicBezTo>
                    <a:pt x="1" y="1"/>
                    <a:pt x="0" y="2"/>
                    <a:pt x="0" y="3"/>
                  </a:cubicBezTo>
                  <a:cubicBezTo>
                    <a:pt x="0" y="4"/>
                    <a:pt x="1" y="6"/>
                    <a:pt x="2" y="6"/>
                  </a:cubicBezTo>
                  <a:cubicBezTo>
                    <a:pt x="3" y="6"/>
                    <a:pt x="3" y="6"/>
                    <a:pt x="3" y="6"/>
                  </a:cubicBezTo>
                  <a:cubicBezTo>
                    <a:pt x="4" y="6"/>
                    <a:pt x="5" y="5"/>
                    <a:pt x="6" y="4"/>
                  </a:cubicBezTo>
                  <a:cubicBezTo>
                    <a:pt x="6" y="3"/>
                    <a:pt x="6" y="3"/>
                    <a:pt x="6" y="2"/>
                  </a:cubicBezTo>
                  <a:cubicBezTo>
                    <a:pt x="6" y="2"/>
                    <a:pt x="6" y="2"/>
                    <a:pt x="5" y="2"/>
                  </a:cubicBezTo>
                  <a:cubicBezTo>
                    <a:pt x="5" y="1"/>
                    <a:pt x="4" y="1"/>
                    <a:pt x="3" y="0"/>
                  </a:cubicBezTo>
                  <a:cubicBezTo>
                    <a:pt x="3" y="0"/>
                    <a:pt x="3" y="0"/>
                    <a:pt x="3" y="0"/>
                  </a:cubicBezTo>
                  <a:cubicBezTo>
                    <a:pt x="3"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70" name="Freeform 3255">
              <a:extLst>
                <a:ext uri="{FF2B5EF4-FFF2-40B4-BE49-F238E27FC236}">
                  <a16:creationId xmlns:a16="http://schemas.microsoft.com/office/drawing/2014/main" id="{7343E413-70D4-F851-EA34-5FEC06AEB948}"/>
                </a:ext>
              </a:extLst>
            </p:cNvPr>
            <p:cNvSpPr>
              <a:spLocks/>
            </p:cNvSpPr>
            <p:nvPr/>
          </p:nvSpPr>
          <p:spPr bwMode="auto">
            <a:xfrm>
              <a:off x="13036140" y="4218051"/>
              <a:ext cx="41382" cy="33106"/>
            </a:xfrm>
            <a:custGeom>
              <a:avLst/>
              <a:gdLst>
                <a:gd name="T0" fmla="*/ 3 w 6"/>
                <a:gd name="T1" fmla="*/ 0 h 5"/>
                <a:gd name="T2" fmla="*/ 1 w 6"/>
                <a:gd name="T3" fmla="*/ 0 h 5"/>
                <a:gd name="T4" fmla="*/ 1 w 6"/>
                <a:gd name="T5" fmla="*/ 0 h 5"/>
                <a:gd name="T6" fmla="*/ 1 w 6"/>
                <a:gd name="T7" fmla="*/ 2 h 5"/>
                <a:gd name="T8" fmla="*/ 3 w 6"/>
                <a:gd name="T9" fmla="*/ 5 h 5"/>
                <a:gd name="T10" fmla="*/ 3 w 6"/>
                <a:gd name="T11" fmla="*/ 5 h 5"/>
                <a:gd name="T12" fmla="*/ 6 w 6"/>
                <a:gd name="T13" fmla="*/ 3 h 5"/>
                <a:gd name="T14" fmla="*/ 4 w 6"/>
                <a:gd name="T15" fmla="*/ 0 h 5"/>
                <a:gd name="T16" fmla="*/ 4 w 6"/>
                <a:gd name="T17" fmla="*/ 0 h 5"/>
                <a:gd name="T18" fmla="*/ 4 w 6"/>
                <a:gd name="T19" fmla="*/ 0 h 5"/>
                <a:gd name="T20" fmla="*/ 3 w 6"/>
                <a:gd name="T2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5">
                  <a:moveTo>
                    <a:pt x="3" y="0"/>
                  </a:moveTo>
                  <a:cubicBezTo>
                    <a:pt x="3" y="0"/>
                    <a:pt x="2" y="0"/>
                    <a:pt x="1" y="0"/>
                  </a:cubicBezTo>
                  <a:cubicBezTo>
                    <a:pt x="1" y="0"/>
                    <a:pt x="1" y="0"/>
                    <a:pt x="1" y="0"/>
                  </a:cubicBezTo>
                  <a:cubicBezTo>
                    <a:pt x="1" y="1"/>
                    <a:pt x="1" y="1"/>
                    <a:pt x="1" y="2"/>
                  </a:cubicBezTo>
                  <a:cubicBezTo>
                    <a:pt x="0" y="3"/>
                    <a:pt x="1" y="5"/>
                    <a:pt x="3" y="5"/>
                  </a:cubicBezTo>
                  <a:cubicBezTo>
                    <a:pt x="3" y="5"/>
                    <a:pt x="3" y="5"/>
                    <a:pt x="3" y="5"/>
                  </a:cubicBezTo>
                  <a:cubicBezTo>
                    <a:pt x="5" y="5"/>
                    <a:pt x="6" y="4"/>
                    <a:pt x="6" y="3"/>
                  </a:cubicBezTo>
                  <a:cubicBezTo>
                    <a:pt x="6" y="2"/>
                    <a:pt x="6" y="0"/>
                    <a:pt x="4" y="0"/>
                  </a:cubicBezTo>
                  <a:cubicBezTo>
                    <a:pt x="4" y="0"/>
                    <a:pt x="4" y="0"/>
                    <a:pt x="4" y="0"/>
                  </a:cubicBezTo>
                  <a:cubicBezTo>
                    <a:pt x="4" y="0"/>
                    <a:pt x="4" y="0"/>
                    <a:pt x="4" y="0"/>
                  </a:cubicBezTo>
                  <a:cubicBezTo>
                    <a:pt x="4"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71" name="Freeform 3256">
              <a:extLst>
                <a:ext uri="{FF2B5EF4-FFF2-40B4-BE49-F238E27FC236}">
                  <a16:creationId xmlns:a16="http://schemas.microsoft.com/office/drawing/2014/main" id="{9A1E4E94-BC6A-B46C-D3AB-E3D359D7FF02}"/>
                </a:ext>
              </a:extLst>
            </p:cNvPr>
            <p:cNvSpPr>
              <a:spLocks/>
            </p:cNvSpPr>
            <p:nvPr/>
          </p:nvSpPr>
          <p:spPr bwMode="auto">
            <a:xfrm>
              <a:off x="13979654" y="3440067"/>
              <a:ext cx="41382" cy="33106"/>
            </a:xfrm>
            <a:custGeom>
              <a:avLst/>
              <a:gdLst>
                <a:gd name="T0" fmla="*/ 3 w 6"/>
                <a:gd name="T1" fmla="*/ 0 h 5"/>
                <a:gd name="T2" fmla="*/ 0 w 6"/>
                <a:gd name="T3" fmla="*/ 2 h 5"/>
                <a:gd name="T4" fmla="*/ 0 w 6"/>
                <a:gd name="T5" fmla="*/ 4 h 5"/>
                <a:gd name="T6" fmla="*/ 1 w 6"/>
                <a:gd name="T7" fmla="*/ 4 h 5"/>
                <a:gd name="T8" fmla="*/ 1 w 6"/>
                <a:gd name="T9" fmla="*/ 5 h 5"/>
                <a:gd name="T10" fmla="*/ 2 w 6"/>
                <a:gd name="T11" fmla="*/ 5 h 5"/>
                <a:gd name="T12" fmla="*/ 2 w 6"/>
                <a:gd name="T13" fmla="*/ 5 h 5"/>
                <a:gd name="T14" fmla="*/ 3 w 6"/>
                <a:gd name="T15" fmla="*/ 5 h 5"/>
                <a:gd name="T16" fmla="*/ 3 w 6"/>
                <a:gd name="T17" fmla="*/ 5 h 5"/>
                <a:gd name="T18" fmla="*/ 3 w 6"/>
                <a:gd name="T19" fmla="*/ 5 h 5"/>
                <a:gd name="T20" fmla="*/ 6 w 6"/>
                <a:gd name="T21" fmla="*/ 3 h 5"/>
                <a:gd name="T22" fmla="*/ 4 w 6"/>
                <a:gd name="T23" fmla="*/ 0 h 5"/>
                <a:gd name="T24" fmla="*/ 3 w 6"/>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5">
                  <a:moveTo>
                    <a:pt x="3" y="0"/>
                  </a:moveTo>
                  <a:cubicBezTo>
                    <a:pt x="2" y="0"/>
                    <a:pt x="1" y="1"/>
                    <a:pt x="0" y="2"/>
                  </a:cubicBezTo>
                  <a:cubicBezTo>
                    <a:pt x="0" y="3"/>
                    <a:pt x="0" y="3"/>
                    <a:pt x="0" y="4"/>
                  </a:cubicBezTo>
                  <a:cubicBezTo>
                    <a:pt x="1" y="4"/>
                    <a:pt x="1" y="4"/>
                    <a:pt x="1" y="4"/>
                  </a:cubicBezTo>
                  <a:cubicBezTo>
                    <a:pt x="1" y="4"/>
                    <a:pt x="1" y="5"/>
                    <a:pt x="1" y="5"/>
                  </a:cubicBezTo>
                  <a:cubicBezTo>
                    <a:pt x="2" y="5"/>
                    <a:pt x="2" y="5"/>
                    <a:pt x="2" y="5"/>
                  </a:cubicBezTo>
                  <a:cubicBezTo>
                    <a:pt x="2" y="5"/>
                    <a:pt x="2" y="5"/>
                    <a:pt x="2" y="5"/>
                  </a:cubicBezTo>
                  <a:cubicBezTo>
                    <a:pt x="2" y="5"/>
                    <a:pt x="3" y="5"/>
                    <a:pt x="3" y="5"/>
                  </a:cubicBezTo>
                  <a:cubicBezTo>
                    <a:pt x="3" y="5"/>
                    <a:pt x="3" y="5"/>
                    <a:pt x="3" y="5"/>
                  </a:cubicBezTo>
                  <a:cubicBezTo>
                    <a:pt x="3" y="5"/>
                    <a:pt x="3" y="5"/>
                    <a:pt x="3" y="5"/>
                  </a:cubicBezTo>
                  <a:cubicBezTo>
                    <a:pt x="4" y="5"/>
                    <a:pt x="5" y="5"/>
                    <a:pt x="6" y="3"/>
                  </a:cubicBezTo>
                  <a:cubicBezTo>
                    <a:pt x="6" y="2"/>
                    <a:pt x="5" y="0"/>
                    <a:pt x="4" y="0"/>
                  </a:cubicBezTo>
                  <a:cubicBezTo>
                    <a:pt x="3"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72" name="Freeform 3257">
              <a:extLst>
                <a:ext uri="{FF2B5EF4-FFF2-40B4-BE49-F238E27FC236}">
                  <a16:creationId xmlns:a16="http://schemas.microsoft.com/office/drawing/2014/main" id="{122438D9-34EE-0D72-E450-A9CC9F525AB4}"/>
                </a:ext>
              </a:extLst>
            </p:cNvPr>
            <p:cNvSpPr>
              <a:spLocks/>
            </p:cNvSpPr>
            <p:nvPr/>
          </p:nvSpPr>
          <p:spPr bwMode="auto">
            <a:xfrm>
              <a:off x="13678943" y="3464896"/>
              <a:ext cx="38623" cy="33106"/>
            </a:xfrm>
            <a:custGeom>
              <a:avLst/>
              <a:gdLst>
                <a:gd name="T0" fmla="*/ 3 w 6"/>
                <a:gd name="T1" fmla="*/ 0 h 5"/>
                <a:gd name="T2" fmla="*/ 2 w 6"/>
                <a:gd name="T3" fmla="*/ 0 h 5"/>
                <a:gd name="T4" fmla="*/ 2 w 6"/>
                <a:gd name="T5" fmla="*/ 0 h 5"/>
                <a:gd name="T6" fmla="*/ 1 w 6"/>
                <a:gd name="T7" fmla="*/ 2 h 5"/>
                <a:gd name="T8" fmla="*/ 1 w 6"/>
                <a:gd name="T9" fmla="*/ 3 h 5"/>
                <a:gd name="T10" fmla="*/ 1 w 6"/>
                <a:gd name="T11" fmla="*/ 4 h 5"/>
                <a:gd name="T12" fmla="*/ 3 w 6"/>
                <a:gd name="T13" fmla="*/ 5 h 5"/>
                <a:gd name="T14" fmla="*/ 3 w 6"/>
                <a:gd name="T15" fmla="*/ 5 h 5"/>
                <a:gd name="T16" fmla="*/ 5 w 6"/>
                <a:gd name="T17" fmla="*/ 4 h 5"/>
                <a:gd name="T18" fmla="*/ 5 w 6"/>
                <a:gd name="T19" fmla="*/ 4 h 5"/>
                <a:gd name="T20" fmla="*/ 6 w 6"/>
                <a:gd name="T21" fmla="*/ 3 h 5"/>
                <a:gd name="T22" fmla="*/ 4 w 6"/>
                <a:gd name="T23" fmla="*/ 0 h 5"/>
                <a:gd name="T24" fmla="*/ 3 w 6"/>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5">
                  <a:moveTo>
                    <a:pt x="3" y="0"/>
                  </a:moveTo>
                  <a:cubicBezTo>
                    <a:pt x="3" y="0"/>
                    <a:pt x="2" y="0"/>
                    <a:pt x="2" y="0"/>
                  </a:cubicBezTo>
                  <a:cubicBezTo>
                    <a:pt x="2" y="0"/>
                    <a:pt x="2" y="0"/>
                    <a:pt x="2" y="0"/>
                  </a:cubicBezTo>
                  <a:cubicBezTo>
                    <a:pt x="1" y="1"/>
                    <a:pt x="1" y="1"/>
                    <a:pt x="1" y="2"/>
                  </a:cubicBezTo>
                  <a:cubicBezTo>
                    <a:pt x="0" y="2"/>
                    <a:pt x="0" y="3"/>
                    <a:pt x="1" y="3"/>
                  </a:cubicBezTo>
                  <a:cubicBezTo>
                    <a:pt x="1" y="3"/>
                    <a:pt x="1" y="3"/>
                    <a:pt x="1" y="4"/>
                  </a:cubicBezTo>
                  <a:cubicBezTo>
                    <a:pt x="1" y="4"/>
                    <a:pt x="2" y="5"/>
                    <a:pt x="3" y="5"/>
                  </a:cubicBezTo>
                  <a:cubicBezTo>
                    <a:pt x="3" y="5"/>
                    <a:pt x="3" y="5"/>
                    <a:pt x="3" y="5"/>
                  </a:cubicBezTo>
                  <a:cubicBezTo>
                    <a:pt x="4" y="5"/>
                    <a:pt x="5" y="5"/>
                    <a:pt x="5" y="4"/>
                  </a:cubicBezTo>
                  <a:cubicBezTo>
                    <a:pt x="5" y="4"/>
                    <a:pt x="5" y="4"/>
                    <a:pt x="5" y="4"/>
                  </a:cubicBezTo>
                  <a:cubicBezTo>
                    <a:pt x="6" y="4"/>
                    <a:pt x="6" y="3"/>
                    <a:pt x="6" y="3"/>
                  </a:cubicBezTo>
                  <a:cubicBezTo>
                    <a:pt x="6" y="2"/>
                    <a:pt x="5" y="0"/>
                    <a:pt x="4" y="0"/>
                  </a:cubicBezTo>
                  <a:cubicBezTo>
                    <a:pt x="4"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73" name="Freeform 3258">
              <a:extLst>
                <a:ext uri="{FF2B5EF4-FFF2-40B4-BE49-F238E27FC236}">
                  <a16:creationId xmlns:a16="http://schemas.microsoft.com/office/drawing/2014/main" id="{794B00E1-7102-0078-EBAF-D68BFE6E6695}"/>
                </a:ext>
              </a:extLst>
            </p:cNvPr>
            <p:cNvSpPr>
              <a:spLocks/>
            </p:cNvSpPr>
            <p:nvPr/>
          </p:nvSpPr>
          <p:spPr bwMode="auto">
            <a:xfrm>
              <a:off x="12172633" y="3831818"/>
              <a:ext cx="33106" cy="33106"/>
            </a:xfrm>
            <a:custGeom>
              <a:avLst/>
              <a:gdLst>
                <a:gd name="T0" fmla="*/ 2 w 5"/>
                <a:gd name="T1" fmla="*/ 0 h 5"/>
                <a:gd name="T2" fmla="*/ 0 w 5"/>
                <a:gd name="T3" fmla="*/ 1 h 5"/>
                <a:gd name="T4" fmla="*/ 0 w 5"/>
                <a:gd name="T5" fmla="*/ 2 h 5"/>
                <a:gd name="T6" fmla="*/ 0 w 5"/>
                <a:gd name="T7" fmla="*/ 2 h 5"/>
                <a:gd name="T8" fmla="*/ 0 w 5"/>
                <a:gd name="T9" fmla="*/ 2 h 5"/>
                <a:gd name="T10" fmla="*/ 0 w 5"/>
                <a:gd name="T11" fmla="*/ 3 h 5"/>
                <a:gd name="T12" fmla="*/ 1 w 5"/>
                <a:gd name="T13" fmla="*/ 5 h 5"/>
                <a:gd name="T14" fmla="*/ 2 w 5"/>
                <a:gd name="T15" fmla="*/ 5 h 5"/>
                <a:gd name="T16" fmla="*/ 2 w 5"/>
                <a:gd name="T17" fmla="*/ 5 h 5"/>
                <a:gd name="T18" fmla="*/ 2 w 5"/>
                <a:gd name="T19" fmla="*/ 5 h 5"/>
                <a:gd name="T20" fmla="*/ 5 w 5"/>
                <a:gd name="T21" fmla="*/ 3 h 5"/>
                <a:gd name="T22" fmla="*/ 5 w 5"/>
                <a:gd name="T23" fmla="*/ 3 h 5"/>
                <a:gd name="T24" fmla="*/ 5 w 5"/>
                <a:gd name="T25" fmla="*/ 3 h 5"/>
                <a:gd name="T26" fmla="*/ 5 w 5"/>
                <a:gd name="T27" fmla="*/ 2 h 5"/>
                <a:gd name="T28" fmla="*/ 5 w 5"/>
                <a:gd name="T29" fmla="*/ 1 h 5"/>
                <a:gd name="T30" fmla="*/ 3 w 5"/>
                <a:gd name="T31" fmla="*/ 0 h 5"/>
                <a:gd name="T32" fmla="*/ 2 w 5"/>
                <a:gd name="T33"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 h="5">
                  <a:moveTo>
                    <a:pt x="2" y="0"/>
                  </a:moveTo>
                  <a:cubicBezTo>
                    <a:pt x="1" y="0"/>
                    <a:pt x="1" y="0"/>
                    <a:pt x="0" y="1"/>
                  </a:cubicBezTo>
                  <a:cubicBezTo>
                    <a:pt x="0" y="1"/>
                    <a:pt x="0" y="2"/>
                    <a:pt x="0" y="2"/>
                  </a:cubicBezTo>
                  <a:cubicBezTo>
                    <a:pt x="0" y="2"/>
                    <a:pt x="0" y="2"/>
                    <a:pt x="0" y="2"/>
                  </a:cubicBezTo>
                  <a:cubicBezTo>
                    <a:pt x="0" y="2"/>
                    <a:pt x="0" y="2"/>
                    <a:pt x="0" y="2"/>
                  </a:cubicBezTo>
                  <a:cubicBezTo>
                    <a:pt x="0" y="3"/>
                    <a:pt x="0" y="3"/>
                    <a:pt x="0" y="3"/>
                  </a:cubicBezTo>
                  <a:cubicBezTo>
                    <a:pt x="0" y="4"/>
                    <a:pt x="0" y="5"/>
                    <a:pt x="1" y="5"/>
                  </a:cubicBezTo>
                  <a:cubicBezTo>
                    <a:pt x="1" y="5"/>
                    <a:pt x="1" y="5"/>
                    <a:pt x="2" y="5"/>
                  </a:cubicBezTo>
                  <a:cubicBezTo>
                    <a:pt x="2" y="5"/>
                    <a:pt x="2" y="5"/>
                    <a:pt x="2" y="5"/>
                  </a:cubicBezTo>
                  <a:cubicBezTo>
                    <a:pt x="2" y="5"/>
                    <a:pt x="2" y="5"/>
                    <a:pt x="2" y="5"/>
                  </a:cubicBezTo>
                  <a:cubicBezTo>
                    <a:pt x="4" y="5"/>
                    <a:pt x="5" y="5"/>
                    <a:pt x="5" y="3"/>
                  </a:cubicBezTo>
                  <a:cubicBezTo>
                    <a:pt x="5" y="3"/>
                    <a:pt x="5" y="3"/>
                    <a:pt x="5" y="3"/>
                  </a:cubicBezTo>
                  <a:cubicBezTo>
                    <a:pt x="5" y="3"/>
                    <a:pt x="5" y="3"/>
                    <a:pt x="5" y="3"/>
                  </a:cubicBezTo>
                  <a:cubicBezTo>
                    <a:pt x="5" y="2"/>
                    <a:pt x="5" y="2"/>
                    <a:pt x="5" y="2"/>
                  </a:cubicBezTo>
                  <a:cubicBezTo>
                    <a:pt x="5" y="1"/>
                    <a:pt x="5" y="1"/>
                    <a:pt x="5" y="1"/>
                  </a:cubicBezTo>
                  <a:cubicBezTo>
                    <a:pt x="4" y="1"/>
                    <a:pt x="4" y="0"/>
                    <a:pt x="3" y="0"/>
                  </a:cubicBezTo>
                  <a:cubicBezTo>
                    <a:pt x="3" y="0"/>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74" name="Freeform 3259">
              <a:extLst>
                <a:ext uri="{FF2B5EF4-FFF2-40B4-BE49-F238E27FC236}">
                  <a16:creationId xmlns:a16="http://schemas.microsoft.com/office/drawing/2014/main" id="{76BB8058-27D6-FC90-5AE7-8313C5A5FB4A}"/>
                </a:ext>
              </a:extLst>
            </p:cNvPr>
            <p:cNvSpPr>
              <a:spLocks/>
            </p:cNvSpPr>
            <p:nvPr/>
          </p:nvSpPr>
          <p:spPr bwMode="auto">
            <a:xfrm>
              <a:off x="12009863" y="4264951"/>
              <a:ext cx="38623" cy="38623"/>
            </a:xfrm>
            <a:custGeom>
              <a:avLst/>
              <a:gdLst>
                <a:gd name="T0" fmla="*/ 3 w 6"/>
                <a:gd name="T1" fmla="*/ 0 h 6"/>
                <a:gd name="T2" fmla="*/ 3 w 6"/>
                <a:gd name="T3" fmla="*/ 0 h 6"/>
                <a:gd name="T4" fmla="*/ 2 w 6"/>
                <a:gd name="T5" fmla="*/ 1 h 6"/>
                <a:gd name="T6" fmla="*/ 0 w 6"/>
                <a:gd name="T7" fmla="*/ 3 h 6"/>
                <a:gd name="T8" fmla="*/ 2 w 6"/>
                <a:gd name="T9" fmla="*/ 6 h 6"/>
                <a:gd name="T10" fmla="*/ 3 w 6"/>
                <a:gd name="T11" fmla="*/ 6 h 6"/>
                <a:gd name="T12" fmla="*/ 6 w 6"/>
                <a:gd name="T13" fmla="*/ 4 h 6"/>
                <a:gd name="T14" fmla="*/ 5 w 6"/>
                <a:gd name="T15" fmla="*/ 1 h 6"/>
                <a:gd name="T16" fmla="*/ 5 w 6"/>
                <a:gd name="T17" fmla="*/ 1 h 6"/>
                <a:gd name="T18" fmla="*/ 4 w 6"/>
                <a:gd name="T19" fmla="*/ 1 h 6"/>
                <a:gd name="T20" fmla="*/ 4 w 6"/>
                <a:gd name="T21" fmla="*/ 1 h 6"/>
                <a:gd name="T22" fmla="*/ 3 w 6"/>
                <a:gd name="T23" fmla="*/ 0 h 6"/>
                <a:gd name="T24" fmla="*/ 3 w 6"/>
                <a:gd name="T2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6">
                  <a:moveTo>
                    <a:pt x="3" y="0"/>
                  </a:moveTo>
                  <a:cubicBezTo>
                    <a:pt x="3" y="0"/>
                    <a:pt x="3" y="0"/>
                    <a:pt x="3" y="0"/>
                  </a:cubicBezTo>
                  <a:cubicBezTo>
                    <a:pt x="2" y="0"/>
                    <a:pt x="2" y="0"/>
                    <a:pt x="2" y="1"/>
                  </a:cubicBezTo>
                  <a:cubicBezTo>
                    <a:pt x="1" y="1"/>
                    <a:pt x="0" y="2"/>
                    <a:pt x="0" y="3"/>
                  </a:cubicBezTo>
                  <a:cubicBezTo>
                    <a:pt x="0" y="4"/>
                    <a:pt x="1" y="6"/>
                    <a:pt x="2" y="6"/>
                  </a:cubicBezTo>
                  <a:cubicBezTo>
                    <a:pt x="3" y="6"/>
                    <a:pt x="3" y="6"/>
                    <a:pt x="3" y="6"/>
                  </a:cubicBezTo>
                  <a:cubicBezTo>
                    <a:pt x="4" y="6"/>
                    <a:pt x="5" y="5"/>
                    <a:pt x="6" y="4"/>
                  </a:cubicBezTo>
                  <a:cubicBezTo>
                    <a:pt x="6" y="3"/>
                    <a:pt x="5" y="2"/>
                    <a:pt x="5" y="1"/>
                  </a:cubicBezTo>
                  <a:cubicBezTo>
                    <a:pt x="5" y="1"/>
                    <a:pt x="5" y="1"/>
                    <a:pt x="5" y="1"/>
                  </a:cubicBezTo>
                  <a:cubicBezTo>
                    <a:pt x="4" y="1"/>
                    <a:pt x="4" y="1"/>
                    <a:pt x="4" y="1"/>
                  </a:cubicBezTo>
                  <a:cubicBezTo>
                    <a:pt x="4" y="1"/>
                    <a:pt x="4" y="1"/>
                    <a:pt x="4" y="1"/>
                  </a:cubicBezTo>
                  <a:cubicBezTo>
                    <a:pt x="4" y="1"/>
                    <a:pt x="4" y="0"/>
                    <a:pt x="3" y="0"/>
                  </a:cubicBezTo>
                  <a:cubicBezTo>
                    <a:pt x="3"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75" name="Freeform 3260">
              <a:extLst>
                <a:ext uri="{FF2B5EF4-FFF2-40B4-BE49-F238E27FC236}">
                  <a16:creationId xmlns:a16="http://schemas.microsoft.com/office/drawing/2014/main" id="{765E97AF-7064-61D9-88C1-EE4937F97D29}"/>
                </a:ext>
              </a:extLst>
            </p:cNvPr>
            <p:cNvSpPr>
              <a:spLocks/>
            </p:cNvSpPr>
            <p:nvPr/>
          </p:nvSpPr>
          <p:spPr bwMode="auto">
            <a:xfrm>
              <a:off x="14026553" y="3911823"/>
              <a:ext cx="38623" cy="33106"/>
            </a:xfrm>
            <a:custGeom>
              <a:avLst/>
              <a:gdLst>
                <a:gd name="T0" fmla="*/ 3 w 6"/>
                <a:gd name="T1" fmla="*/ 0 h 5"/>
                <a:gd name="T2" fmla="*/ 2 w 6"/>
                <a:gd name="T3" fmla="*/ 0 h 5"/>
                <a:gd name="T4" fmla="*/ 2 w 6"/>
                <a:gd name="T5" fmla="*/ 0 h 5"/>
                <a:gd name="T6" fmla="*/ 1 w 6"/>
                <a:gd name="T7" fmla="*/ 1 h 5"/>
                <a:gd name="T8" fmla="*/ 1 w 6"/>
                <a:gd name="T9" fmla="*/ 1 h 5"/>
                <a:gd name="T10" fmla="*/ 0 w 6"/>
                <a:gd name="T11" fmla="*/ 2 h 5"/>
                <a:gd name="T12" fmla="*/ 3 w 6"/>
                <a:gd name="T13" fmla="*/ 5 h 5"/>
                <a:gd name="T14" fmla="*/ 3 w 6"/>
                <a:gd name="T15" fmla="*/ 5 h 5"/>
                <a:gd name="T16" fmla="*/ 6 w 6"/>
                <a:gd name="T17" fmla="*/ 3 h 5"/>
                <a:gd name="T18" fmla="*/ 6 w 6"/>
                <a:gd name="T19" fmla="*/ 3 h 5"/>
                <a:gd name="T20" fmla="*/ 6 w 6"/>
                <a:gd name="T21" fmla="*/ 3 h 5"/>
                <a:gd name="T22" fmla="*/ 4 w 6"/>
                <a:gd name="T23" fmla="*/ 0 h 5"/>
                <a:gd name="T24" fmla="*/ 3 w 6"/>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5">
                  <a:moveTo>
                    <a:pt x="3" y="0"/>
                  </a:moveTo>
                  <a:cubicBezTo>
                    <a:pt x="3" y="0"/>
                    <a:pt x="3" y="0"/>
                    <a:pt x="2" y="0"/>
                  </a:cubicBezTo>
                  <a:cubicBezTo>
                    <a:pt x="2" y="0"/>
                    <a:pt x="2" y="0"/>
                    <a:pt x="2" y="0"/>
                  </a:cubicBezTo>
                  <a:cubicBezTo>
                    <a:pt x="2" y="0"/>
                    <a:pt x="1" y="1"/>
                    <a:pt x="1" y="1"/>
                  </a:cubicBezTo>
                  <a:cubicBezTo>
                    <a:pt x="1" y="1"/>
                    <a:pt x="1" y="1"/>
                    <a:pt x="1" y="1"/>
                  </a:cubicBezTo>
                  <a:cubicBezTo>
                    <a:pt x="1" y="2"/>
                    <a:pt x="1" y="2"/>
                    <a:pt x="0" y="2"/>
                  </a:cubicBezTo>
                  <a:cubicBezTo>
                    <a:pt x="0" y="4"/>
                    <a:pt x="1" y="5"/>
                    <a:pt x="3" y="5"/>
                  </a:cubicBezTo>
                  <a:cubicBezTo>
                    <a:pt x="3" y="5"/>
                    <a:pt x="3" y="5"/>
                    <a:pt x="3" y="5"/>
                  </a:cubicBezTo>
                  <a:cubicBezTo>
                    <a:pt x="4" y="5"/>
                    <a:pt x="6" y="5"/>
                    <a:pt x="6" y="3"/>
                  </a:cubicBezTo>
                  <a:cubicBezTo>
                    <a:pt x="6" y="3"/>
                    <a:pt x="6" y="3"/>
                    <a:pt x="6" y="3"/>
                  </a:cubicBezTo>
                  <a:cubicBezTo>
                    <a:pt x="6" y="3"/>
                    <a:pt x="6" y="3"/>
                    <a:pt x="6" y="3"/>
                  </a:cubicBezTo>
                  <a:cubicBezTo>
                    <a:pt x="6" y="1"/>
                    <a:pt x="5" y="0"/>
                    <a:pt x="4" y="0"/>
                  </a:cubicBezTo>
                  <a:cubicBezTo>
                    <a:pt x="3"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76" name="Freeform 3261">
              <a:extLst>
                <a:ext uri="{FF2B5EF4-FFF2-40B4-BE49-F238E27FC236}">
                  <a16:creationId xmlns:a16="http://schemas.microsoft.com/office/drawing/2014/main" id="{C01A141C-B140-57D9-EF38-B5C892C04D84}"/>
                </a:ext>
              </a:extLst>
            </p:cNvPr>
            <p:cNvSpPr>
              <a:spLocks/>
            </p:cNvSpPr>
            <p:nvPr/>
          </p:nvSpPr>
          <p:spPr bwMode="auto">
            <a:xfrm>
              <a:off x="13797572" y="3754571"/>
              <a:ext cx="24829" cy="19312"/>
            </a:xfrm>
            <a:custGeom>
              <a:avLst/>
              <a:gdLst>
                <a:gd name="T0" fmla="*/ 2 w 4"/>
                <a:gd name="T1" fmla="*/ 0 h 3"/>
                <a:gd name="T2" fmla="*/ 0 w 4"/>
                <a:gd name="T3" fmla="*/ 1 h 3"/>
                <a:gd name="T4" fmla="*/ 0 w 4"/>
                <a:gd name="T5" fmla="*/ 1 h 3"/>
                <a:gd name="T6" fmla="*/ 0 w 4"/>
                <a:gd name="T7" fmla="*/ 2 h 3"/>
                <a:gd name="T8" fmla="*/ 0 w 4"/>
                <a:gd name="T9" fmla="*/ 2 h 3"/>
                <a:gd name="T10" fmla="*/ 0 w 4"/>
                <a:gd name="T11" fmla="*/ 2 h 3"/>
                <a:gd name="T12" fmla="*/ 2 w 4"/>
                <a:gd name="T13" fmla="*/ 3 h 3"/>
                <a:gd name="T14" fmla="*/ 2 w 4"/>
                <a:gd name="T15" fmla="*/ 3 h 3"/>
                <a:gd name="T16" fmla="*/ 3 w 4"/>
                <a:gd name="T17" fmla="*/ 3 h 3"/>
                <a:gd name="T18" fmla="*/ 4 w 4"/>
                <a:gd name="T19" fmla="*/ 2 h 3"/>
                <a:gd name="T20" fmla="*/ 4 w 4"/>
                <a:gd name="T21" fmla="*/ 2 h 3"/>
                <a:gd name="T22" fmla="*/ 4 w 4"/>
                <a:gd name="T23" fmla="*/ 1 h 3"/>
                <a:gd name="T24" fmla="*/ 4 w 4"/>
                <a:gd name="T25" fmla="*/ 1 h 3"/>
                <a:gd name="T26" fmla="*/ 3 w 4"/>
                <a:gd name="T27" fmla="*/ 0 h 3"/>
                <a:gd name="T28" fmla="*/ 3 w 4"/>
                <a:gd name="T29" fmla="*/ 0 h 3"/>
                <a:gd name="T30" fmla="*/ 2 w 4"/>
                <a:gd name="T31" fmla="*/ 0 h 3"/>
                <a:gd name="T32" fmla="*/ 2 w 4"/>
                <a:gd name="T33"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3">
                  <a:moveTo>
                    <a:pt x="2" y="0"/>
                  </a:moveTo>
                  <a:cubicBezTo>
                    <a:pt x="1" y="0"/>
                    <a:pt x="0" y="0"/>
                    <a:pt x="0" y="1"/>
                  </a:cubicBezTo>
                  <a:cubicBezTo>
                    <a:pt x="0" y="1"/>
                    <a:pt x="0" y="1"/>
                    <a:pt x="0" y="1"/>
                  </a:cubicBezTo>
                  <a:cubicBezTo>
                    <a:pt x="0" y="1"/>
                    <a:pt x="0" y="2"/>
                    <a:pt x="0" y="2"/>
                  </a:cubicBezTo>
                  <a:cubicBezTo>
                    <a:pt x="0" y="2"/>
                    <a:pt x="0" y="2"/>
                    <a:pt x="0" y="2"/>
                  </a:cubicBezTo>
                  <a:cubicBezTo>
                    <a:pt x="0" y="2"/>
                    <a:pt x="0" y="2"/>
                    <a:pt x="0" y="2"/>
                  </a:cubicBezTo>
                  <a:cubicBezTo>
                    <a:pt x="0" y="3"/>
                    <a:pt x="1" y="3"/>
                    <a:pt x="2" y="3"/>
                  </a:cubicBezTo>
                  <a:cubicBezTo>
                    <a:pt x="2" y="3"/>
                    <a:pt x="2" y="3"/>
                    <a:pt x="2" y="3"/>
                  </a:cubicBezTo>
                  <a:cubicBezTo>
                    <a:pt x="2" y="3"/>
                    <a:pt x="3" y="3"/>
                    <a:pt x="3" y="3"/>
                  </a:cubicBezTo>
                  <a:cubicBezTo>
                    <a:pt x="3" y="3"/>
                    <a:pt x="4" y="3"/>
                    <a:pt x="4" y="2"/>
                  </a:cubicBezTo>
                  <a:cubicBezTo>
                    <a:pt x="4" y="2"/>
                    <a:pt x="4" y="2"/>
                    <a:pt x="4" y="2"/>
                  </a:cubicBezTo>
                  <a:cubicBezTo>
                    <a:pt x="4" y="1"/>
                    <a:pt x="4" y="1"/>
                    <a:pt x="4" y="1"/>
                  </a:cubicBezTo>
                  <a:cubicBezTo>
                    <a:pt x="4" y="1"/>
                    <a:pt x="4" y="1"/>
                    <a:pt x="4" y="1"/>
                  </a:cubicBezTo>
                  <a:cubicBezTo>
                    <a:pt x="3" y="0"/>
                    <a:pt x="3" y="0"/>
                    <a:pt x="3" y="0"/>
                  </a:cubicBezTo>
                  <a:cubicBezTo>
                    <a:pt x="3" y="0"/>
                    <a:pt x="3" y="0"/>
                    <a:pt x="3" y="0"/>
                  </a:cubicBezTo>
                  <a:cubicBezTo>
                    <a:pt x="3" y="0"/>
                    <a:pt x="2"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77" name="Freeform 3262">
              <a:extLst>
                <a:ext uri="{FF2B5EF4-FFF2-40B4-BE49-F238E27FC236}">
                  <a16:creationId xmlns:a16="http://schemas.microsoft.com/office/drawing/2014/main" id="{973A89A4-4622-A308-5BB8-FC5D5BBA892A}"/>
                </a:ext>
              </a:extLst>
            </p:cNvPr>
            <p:cNvSpPr>
              <a:spLocks/>
            </p:cNvSpPr>
            <p:nvPr/>
          </p:nvSpPr>
          <p:spPr bwMode="auto">
            <a:xfrm>
              <a:off x="14294158" y="3944929"/>
              <a:ext cx="27588" cy="24829"/>
            </a:xfrm>
            <a:custGeom>
              <a:avLst/>
              <a:gdLst>
                <a:gd name="T0" fmla="*/ 2 w 4"/>
                <a:gd name="T1" fmla="*/ 0 h 4"/>
                <a:gd name="T2" fmla="*/ 1 w 4"/>
                <a:gd name="T3" fmla="*/ 0 h 4"/>
                <a:gd name="T4" fmla="*/ 0 w 4"/>
                <a:gd name="T5" fmla="*/ 1 h 4"/>
                <a:gd name="T6" fmla="*/ 0 w 4"/>
                <a:gd name="T7" fmla="*/ 1 h 4"/>
                <a:gd name="T8" fmla="*/ 0 w 4"/>
                <a:gd name="T9" fmla="*/ 1 h 4"/>
                <a:gd name="T10" fmla="*/ 0 w 4"/>
                <a:gd name="T11" fmla="*/ 2 h 4"/>
                <a:gd name="T12" fmla="*/ 2 w 4"/>
                <a:gd name="T13" fmla="*/ 4 h 4"/>
                <a:gd name="T14" fmla="*/ 2 w 4"/>
                <a:gd name="T15" fmla="*/ 4 h 4"/>
                <a:gd name="T16" fmla="*/ 4 w 4"/>
                <a:gd name="T17" fmla="*/ 2 h 4"/>
                <a:gd name="T18" fmla="*/ 2 w 4"/>
                <a:gd name="T19" fmla="*/ 0 h 4"/>
                <a:gd name="T20" fmla="*/ 2 w 4"/>
                <a:gd name="T2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4">
                  <a:moveTo>
                    <a:pt x="2" y="0"/>
                  </a:moveTo>
                  <a:cubicBezTo>
                    <a:pt x="1" y="0"/>
                    <a:pt x="1" y="0"/>
                    <a:pt x="1" y="0"/>
                  </a:cubicBezTo>
                  <a:cubicBezTo>
                    <a:pt x="0" y="0"/>
                    <a:pt x="0" y="1"/>
                    <a:pt x="0" y="1"/>
                  </a:cubicBezTo>
                  <a:cubicBezTo>
                    <a:pt x="0" y="1"/>
                    <a:pt x="0" y="1"/>
                    <a:pt x="0" y="1"/>
                  </a:cubicBezTo>
                  <a:cubicBezTo>
                    <a:pt x="0" y="1"/>
                    <a:pt x="0" y="1"/>
                    <a:pt x="0" y="1"/>
                  </a:cubicBezTo>
                  <a:cubicBezTo>
                    <a:pt x="0" y="1"/>
                    <a:pt x="0" y="2"/>
                    <a:pt x="0" y="2"/>
                  </a:cubicBezTo>
                  <a:cubicBezTo>
                    <a:pt x="0" y="3"/>
                    <a:pt x="1" y="3"/>
                    <a:pt x="2" y="4"/>
                  </a:cubicBezTo>
                  <a:cubicBezTo>
                    <a:pt x="2" y="4"/>
                    <a:pt x="2" y="4"/>
                    <a:pt x="2" y="4"/>
                  </a:cubicBezTo>
                  <a:cubicBezTo>
                    <a:pt x="3" y="4"/>
                    <a:pt x="4" y="3"/>
                    <a:pt x="4" y="2"/>
                  </a:cubicBezTo>
                  <a:cubicBezTo>
                    <a:pt x="4" y="1"/>
                    <a:pt x="3"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78" name="Freeform 3263">
              <a:extLst>
                <a:ext uri="{FF2B5EF4-FFF2-40B4-BE49-F238E27FC236}">
                  <a16:creationId xmlns:a16="http://schemas.microsoft.com/office/drawing/2014/main" id="{D3271C6B-C7D4-6F9F-142E-7B021E3A086A}"/>
                </a:ext>
              </a:extLst>
            </p:cNvPr>
            <p:cNvSpPr>
              <a:spLocks/>
            </p:cNvSpPr>
            <p:nvPr/>
          </p:nvSpPr>
          <p:spPr bwMode="auto">
            <a:xfrm>
              <a:off x="13949307" y="3682842"/>
              <a:ext cx="24829" cy="24829"/>
            </a:xfrm>
            <a:custGeom>
              <a:avLst/>
              <a:gdLst>
                <a:gd name="T0" fmla="*/ 2 w 4"/>
                <a:gd name="T1" fmla="*/ 0 h 4"/>
                <a:gd name="T2" fmla="*/ 2 w 4"/>
                <a:gd name="T3" fmla="*/ 0 h 4"/>
                <a:gd name="T4" fmla="*/ 1 w 4"/>
                <a:gd name="T5" fmla="*/ 1 h 4"/>
                <a:gd name="T6" fmla="*/ 0 w 4"/>
                <a:gd name="T7" fmla="*/ 1 h 4"/>
                <a:gd name="T8" fmla="*/ 0 w 4"/>
                <a:gd name="T9" fmla="*/ 2 h 4"/>
                <a:gd name="T10" fmla="*/ 0 w 4"/>
                <a:gd name="T11" fmla="*/ 3 h 4"/>
                <a:gd name="T12" fmla="*/ 0 w 4"/>
                <a:gd name="T13" fmla="*/ 3 h 4"/>
                <a:gd name="T14" fmla="*/ 2 w 4"/>
                <a:gd name="T15" fmla="*/ 4 h 4"/>
                <a:gd name="T16" fmla="*/ 2 w 4"/>
                <a:gd name="T17" fmla="*/ 4 h 4"/>
                <a:gd name="T18" fmla="*/ 2 w 4"/>
                <a:gd name="T19" fmla="*/ 4 h 4"/>
                <a:gd name="T20" fmla="*/ 3 w 4"/>
                <a:gd name="T21" fmla="*/ 4 h 4"/>
                <a:gd name="T22" fmla="*/ 3 w 4"/>
                <a:gd name="T23" fmla="*/ 4 h 4"/>
                <a:gd name="T24" fmla="*/ 4 w 4"/>
                <a:gd name="T25" fmla="*/ 3 h 4"/>
                <a:gd name="T26" fmla="*/ 4 w 4"/>
                <a:gd name="T27" fmla="*/ 3 h 4"/>
                <a:gd name="T28" fmla="*/ 2 w 4"/>
                <a:gd name="T29" fmla="*/ 0 h 4"/>
                <a:gd name="T30" fmla="*/ 2 w 4"/>
                <a:gd name="T31" fmla="*/ 0 h 4"/>
                <a:gd name="T32" fmla="*/ 2 w 4"/>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4">
                  <a:moveTo>
                    <a:pt x="2" y="0"/>
                  </a:moveTo>
                  <a:cubicBezTo>
                    <a:pt x="2" y="0"/>
                    <a:pt x="2" y="0"/>
                    <a:pt x="2" y="0"/>
                  </a:cubicBezTo>
                  <a:cubicBezTo>
                    <a:pt x="1" y="0"/>
                    <a:pt x="1" y="1"/>
                    <a:pt x="1" y="1"/>
                  </a:cubicBezTo>
                  <a:cubicBezTo>
                    <a:pt x="0" y="1"/>
                    <a:pt x="0" y="1"/>
                    <a:pt x="0" y="1"/>
                  </a:cubicBezTo>
                  <a:cubicBezTo>
                    <a:pt x="0" y="1"/>
                    <a:pt x="0" y="2"/>
                    <a:pt x="0" y="2"/>
                  </a:cubicBezTo>
                  <a:cubicBezTo>
                    <a:pt x="0" y="2"/>
                    <a:pt x="0" y="3"/>
                    <a:pt x="0" y="3"/>
                  </a:cubicBezTo>
                  <a:cubicBezTo>
                    <a:pt x="0" y="3"/>
                    <a:pt x="0" y="3"/>
                    <a:pt x="0" y="3"/>
                  </a:cubicBezTo>
                  <a:cubicBezTo>
                    <a:pt x="1" y="4"/>
                    <a:pt x="1" y="4"/>
                    <a:pt x="2" y="4"/>
                  </a:cubicBezTo>
                  <a:cubicBezTo>
                    <a:pt x="2" y="4"/>
                    <a:pt x="2" y="4"/>
                    <a:pt x="2" y="4"/>
                  </a:cubicBezTo>
                  <a:cubicBezTo>
                    <a:pt x="2" y="4"/>
                    <a:pt x="2" y="4"/>
                    <a:pt x="2" y="4"/>
                  </a:cubicBezTo>
                  <a:cubicBezTo>
                    <a:pt x="2" y="4"/>
                    <a:pt x="3" y="4"/>
                    <a:pt x="3" y="4"/>
                  </a:cubicBezTo>
                  <a:cubicBezTo>
                    <a:pt x="3" y="4"/>
                    <a:pt x="3" y="4"/>
                    <a:pt x="3" y="4"/>
                  </a:cubicBezTo>
                  <a:cubicBezTo>
                    <a:pt x="3" y="3"/>
                    <a:pt x="4" y="3"/>
                    <a:pt x="4" y="3"/>
                  </a:cubicBezTo>
                  <a:cubicBezTo>
                    <a:pt x="4" y="3"/>
                    <a:pt x="4" y="3"/>
                    <a:pt x="4" y="3"/>
                  </a:cubicBezTo>
                  <a:cubicBezTo>
                    <a:pt x="4" y="2"/>
                    <a:pt x="3" y="1"/>
                    <a:pt x="2" y="0"/>
                  </a:cubicBezTo>
                  <a:cubicBezTo>
                    <a:pt x="2" y="0"/>
                    <a:pt x="2"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79" name="Freeform 3264">
              <a:extLst>
                <a:ext uri="{FF2B5EF4-FFF2-40B4-BE49-F238E27FC236}">
                  <a16:creationId xmlns:a16="http://schemas.microsoft.com/office/drawing/2014/main" id="{4A96EC79-7C1D-DB18-33DC-A8F0D09F3388}"/>
                </a:ext>
              </a:extLst>
            </p:cNvPr>
            <p:cNvSpPr>
              <a:spLocks/>
            </p:cNvSpPr>
            <p:nvPr/>
          </p:nvSpPr>
          <p:spPr bwMode="auto">
            <a:xfrm>
              <a:off x="13529967" y="3222121"/>
              <a:ext cx="30347" cy="22070"/>
            </a:xfrm>
            <a:custGeom>
              <a:avLst/>
              <a:gdLst>
                <a:gd name="T0" fmla="*/ 2 w 5"/>
                <a:gd name="T1" fmla="*/ 0 h 3"/>
                <a:gd name="T2" fmla="*/ 0 w 5"/>
                <a:gd name="T3" fmla="*/ 1 h 3"/>
                <a:gd name="T4" fmla="*/ 1 w 5"/>
                <a:gd name="T5" fmla="*/ 3 h 3"/>
                <a:gd name="T6" fmla="*/ 2 w 5"/>
                <a:gd name="T7" fmla="*/ 3 h 3"/>
                <a:gd name="T8" fmla="*/ 2 w 5"/>
                <a:gd name="T9" fmla="*/ 3 h 3"/>
                <a:gd name="T10" fmla="*/ 2 w 5"/>
                <a:gd name="T11" fmla="*/ 3 h 3"/>
                <a:gd name="T12" fmla="*/ 2 w 5"/>
                <a:gd name="T13" fmla="*/ 3 h 3"/>
                <a:gd name="T14" fmla="*/ 2 w 5"/>
                <a:gd name="T15" fmla="*/ 3 h 3"/>
                <a:gd name="T16" fmla="*/ 3 w 5"/>
                <a:gd name="T17" fmla="*/ 3 h 3"/>
                <a:gd name="T18" fmla="*/ 4 w 5"/>
                <a:gd name="T19" fmla="*/ 3 h 3"/>
                <a:gd name="T20" fmla="*/ 4 w 5"/>
                <a:gd name="T21" fmla="*/ 2 h 3"/>
                <a:gd name="T22" fmla="*/ 3 w 5"/>
                <a:gd name="T23" fmla="*/ 0 h 3"/>
                <a:gd name="T24" fmla="*/ 2 w 5"/>
                <a:gd name="T25"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3">
                  <a:moveTo>
                    <a:pt x="2" y="0"/>
                  </a:moveTo>
                  <a:cubicBezTo>
                    <a:pt x="1" y="0"/>
                    <a:pt x="1" y="0"/>
                    <a:pt x="0" y="1"/>
                  </a:cubicBezTo>
                  <a:cubicBezTo>
                    <a:pt x="0" y="2"/>
                    <a:pt x="1" y="3"/>
                    <a:pt x="1" y="3"/>
                  </a:cubicBezTo>
                  <a:cubicBezTo>
                    <a:pt x="1" y="3"/>
                    <a:pt x="2" y="3"/>
                    <a:pt x="2" y="3"/>
                  </a:cubicBezTo>
                  <a:cubicBezTo>
                    <a:pt x="2" y="3"/>
                    <a:pt x="2" y="3"/>
                    <a:pt x="2" y="3"/>
                  </a:cubicBezTo>
                  <a:cubicBezTo>
                    <a:pt x="2" y="3"/>
                    <a:pt x="2" y="3"/>
                    <a:pt x="2" y="3"/>
                  </a:cubicBezTo>
                  <a:cubicBezTo>
                    <a:pt x="2" y="3"/>
                    <a:pt x="2" y="3"/>
                    <a:pt x="2" y="3"/>
                  </a:cubicBezTo>
                  <a:cubicBezTo>
                    <a:pt x="2" y="3"/>
                    <a:pt x="2" y="3"/>
                    <a:pt x="2" y="3"/>
                  </a:cubicBezTo>
                  <a:cubicBezTo>
                    <a:pt x="3" y="3"/>
                    <a:pt x="3" y="3"/>
                    <a:pt x="3" y="3"/>
                  </a:cubicBezTo>
                  <a:cubicBezTo>
                    <a:pt x="3" y="3"/>
                    <a:pt x="3" y="3"/>
                    <a:pt x="4" y="3"/>
                  </a:cubicBezTo>
                  <a:cubicBezTo>
                    <a:pt x="4" y="3"/>
                    <a:pt x="4" y="2"/>
                    <a:pt x="4" y="2"/>
                  </a:cubicBezTo>
                  <a:cubicBezTo>
                    <a:pt x="5" y="1"/>
                    <a:pt x="4" y="0"/>
                    <a:pt x="3" y="0"/>
                  </a:cubicBezTo>
                  <a:cubicBezTo>
                    <a:pt x="3" y="0"/>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80" name="Freeform 3265">
              <a:extLst>
                <a:ext uri="{FF2B5EF4-FFF2-40B4-BE49-F238E27FC236}">
                  <a16:creationId xmlns:a16="http://schemas.microsoft.com/office/drawing/2014/main" id="{B8CFAEF1-B477-86EB-5392-91116BC827F4}"/>
                </a:ext>
              </a:extLst>
            </p:cNvPr>
            <p:cNvSpPr>
              <a:spLocks/>
            </p:cNvSpPr>
            <p:nvPr/>
          </p:nvSpPr>
          <p:spPr bwMode="auto">
            <a:xfrm>
              <a:off x="13240292" y="3768365"/>
              <a:ext cx="27588" cy="24829"/>
            </a:xfrm>
            <a:custGeom>
              <a:avLst/>
              <a:gdLst>
                <a:gd name="T0" fmla="*/ 2 w 4"/>
                <a:gd name="T1" fmla="*/ 0 h 4"/>
                <a:gd name="T2" fmla="*/ 0 w 4"/>
                <a:gd name="T3" fmla="*/ 2 h 4"/>
                <a:gd name="T4" fmla="*/ 0 w 4"/>
                <a:gd name="T5" fmla="*/ 2 h 4"/>
                <a:gd name="T6" fmla="*/ 0 w 4"/>
                <a:gd name="T7" fmla="*/ 2 h 4"/>
                <a:gd name="T8" fmla="*/ 0 w 4"/>
                <a:gd name="T9" fmla="*/ 2 h 4"/>
                <a:gd name="T10" fmla="*/ 0 w 4"/>
                <a:gd name="T11" fmla="*/ 3 h 4"/>
                <a:gd name="T12" fmla="*/ 1 w 4"/>
                <a:gd name="T13" fmla="*/ 4 h 4"/>
                <a:gd name="T14" fmla="*/ 1 w 4"/>
                <a:gd name="T15" fmla="*/ 4 h 4"/>
                <a:gd name="T16" fmla="*/ 1 w 4"/>
                <a:gd name="T17" fmla="*/ 4 h 4"/>
                <a:gd name="T18" fmla="*/ 2 w 4"/>
                <a:gd name="T19" fmla="*/ 4 h 4"/>
                <a:gd name="T20" fmla="*/ 4 w 4"/>
                <a:gd name="T21" fmla="*/ 3 h 4"/>
                <a:gd name="T22" fmla="*/ 4 w 4"/>
                <a:gd name="T23" fmla="*/ 2 h 4"/>
                <a:gd name="T24" fmla="*/ 4 w 4"/>
                <a:gd name="T25" fmla="*/ 2 h 4"/>
                <a:gd name="T26" fmla="*/ 4 w 4"/>
                <a:gd name="T27" fmla="*/ 2 h 4"/>
                <a:gd name="T28" fmla="*/ 3 w 4"/>
                <a:gd name="T29" fmla="*/ 1 h 4"/>
                <a:gd name="T30" fmla="*/ 3 w 4"/>
                <a:gd name="T31" fmla="*/ 1 h 4"/>
                <a:gd name="T32" fmla="*/ 2 w 4"/>
                <a:gd name="T33" fmla="*/ 0 h 4"/>
                <a:gd name="T34" fmla="*/ 2 w 4"/>
                <a:gd name="T35" fmla="*/ 0 h 4"/>
                <a:gd name="T36" fmla="*/ 2 w 4"/>
                <a:gd name="T3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 h="4">
                  <a:moveTo>
                    <a:pt x="2" y="0"/>
                  </a:moveTo>
                  <a:cubicBezTo>
                    <a:pt x="1" y="0"/>
                    <a:pt x="0" y="1"/>
                    <a:pt x="0" y="2"/>
                  </a:cubicBezTo>
                  <a:cubicBezTo>
                    <a:pt x="0" y="2"/>
                    <a:pt x="0" y="2"/>
                    <a:pt x="0" y="2"/>
                  </a:cubicBezTo>
                  <a:cubicBezTo>
                    <a:pt x="0" y="2"/>
                    <a:pt x="0" y="2"/>
                    <a:pt x="0" y="2"/>
                  </a:cubicBezTo>
                  <a:cubicBezTo>
                    <a:pt x="0" y="2"/>
                    <a:pt x="0" y="2"/>
                    <a:pt x="0" y="2"/>
                  </a:cubicBezTo>
                  <a:cubicBezTo>
                    <a:pt x="0" y="3"/>
                    <a:pt x="0" y="3"/>
                    <a:pt x="0" y="3"/>
                  </a:cubicBezTo>
                  <a:cubicBezTo>
                    <a:pt x="0" y="3"/>
                    <a:pt x="0" y="4"/>
                    <a:pt x="1" y="4"/>
                  </a:cubicBezTo>
                  <a:cubicBezTo>
                    <a:pt x="1" y="4"/>
                    <a:pt x="1" y="4"/>
                    <a:pt x="1" y="4"/>
                  </a:cubicBezTo>
                  <a:cubicBezTo>
                    <a:pt x="1" y="4"/>
                    <a:pt x="1" y="4"/>
                    <a:pt x="1" y="4"/>
                  </a:cubicBezTo>
                  <a:cubicBezTo>
                    <a:pt x="1" y="4"/>
                    <a:pt x="2" y="4"/>
                    <a:pt x="2" y="4"/>
                  </a:cubicBezTo>
                  <a:cubicBezTo>
                    <a:pt x="3" y="4"/>
                    <a:pt x="3" y="4"/>
                    <a:pt x="4" y="3"/>
                  </a:cubicBezTo>
                  <a:cubicBezTo>
                    <a:pt x="4" y="2"/>
                    <a:pt x="4" y="2"/>
                    <a:pt x="4" y="2"/>
                  </a:cubicBezTo>
                  <a:cubicBezTo>
                    <a:pt x="4" y="2"/>
                    <a:pt x="4" y="2"/>
                    <a:pt x="4" y="2"/>
                  </a:cubicBezTo>
                  <a:cubicBezTo>
                    <a:pt x="4" y="2"/>
                    <a:pt x="4" y="2"/>
                    <a:pt x="4" y="2"/>
                  </a:cubicBezTo>
                  <a:cubicBezTo>
                    <a:pt x="3" y="1"/>
                    <a:pt x="3" y="1"/>
                    <a:pt x="3" y="1"/>
                  </a:cubicBezTo>
                  <a:cubicBezTo>
                    <a:pt x="3" y="1"/>
                    <a:pt x="3" y="1"/>
                    <a:pt x="3" y="1"/>
                  </a:cubicBezTo>
                  <a:cubicBezTo>
                    <a:pt x="3" y="1"/>
                    <a:pt x="3" y="0"/>
                    <a:pt x="2" y="0"/>
                  </a:cubicBezTo>
                  <a:cubicBezTo>
                    <a:pt x="2" y="0"/>
                    <a:pt x="2"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81" name="Freeform 3266">
              <a:extLst>
                <a:ext uri="{FF2B5EF4-FFF2-40B4-BE49-F238E27FC236}">
                  <a16:creationId xmlns:a16="http://schemas.microsoft.com/office/drawing/2014/main" id="{DF244118-4B8A-929A-B30E-563138BBBE8C}"/>
                </a:ext>
              </a:extLst>
            </p:cNvPr>
            <p:cNvSpPr>
              <a:spLocks/>
            </p:cNvSpPr>
            <p:nvPr/>
          </p:nvSpPr>
          <p:spPr bwMode="auto">
            <a:xfrm>
              <a:off x="12572660" y="3611113"/>
              <a:ext cx="24829" cy="24829"/>
            </a:xfrm>
            <a:custGeom>
              <a:avLst/>
              <a:gdLst>
                <a:gd name="T0" fmla="*/ 2 w 4"/>
                <a:gd name="T1" fmla="*/ 0 h 4"/>
                <a:gd name="T2" fmla="*/ 0 w 4"/>
                <a:gd name="T3" fmla="*/ 1 h 4"/>
                <a:gd name="T4" fmla="*/ 0 w 4"/>
                <a:gd name="T5" fmla="*/ 2 h 4"/>
                <a:gd name="T6" fmla="*/ 0 w 4"/>
                <a:gd name="T7" fmla="*/ 3 h 4"/>
                <a:gd name="T8" fmla="*/ 0 w 4"/>
                <a:gd name="T9" fmla="*/ 3 h 4"/>
                <a:gd name="T10" fmla="*/ 1 w 4"/>
                <a:gd name="T11" fmla="*/ 3 h 4"/>
                <a:gd name="T12" fmla="*/ 1 w 4"/>
                <a:gd name="T13" fmla="*/ 3 h 4"/>
                <a:gd name="T14" fmla="*/ 1 w 4"/>
                <a:gd name="T15" fmla="*/ 3 h 4"/>
                <a:gd name="T16" fmla="*/ 2 w 4"/>
                <a:gd name="T17" fmla="*/ 4 h 4"/>
                <a:gd name="T18" fmla="*/ 2 w 4"/>
                <a:gd name="T19" fmla="*/ 4 h 4"/>
                <a:gd name="T20" fmla="*/ 3 w 4"/>
                <a:gd name="T21" fmla="*/ 4 h 4"/>
                <a:gd name="T22" fmla="*/ 3 w 4"/>
                <a:gd name="T23" fmla="*/ 3 h 4"/>
                <a:gd name="T24" fmla="*/ 4 w 4"/>
                <a:gd name="T25" fmla="*/ 2 h 4"/>
                <a:gd name="T26" fmla="*/ 4 w 4"/>
                <a:gd name="T27" fmla="*/ 2 h 4"/>
                <a:gd name="T28" fmla="*/ 4 w 4"/>
                <a:gd name="T29" fmla="*/ 2 h 4"/>
                <a:gd name="T30" fmla="*/ 2 w 4"/>
                <a:gd name="T31" fmla="*/ 0 h 4"/>
                <a:gd name="T32" fmla="*/ 2 w 4"/>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4">
                  <a:moveTo>
                    <a:pt x="2" y="0"/>
                  </a:moveTo>
                  <a:cubicBezTo>
                    <a:pt x="1" y="0"/>
                    <a:pt x="0" y="0"/>
                    <a:pt x="0" y="1"/>
                  </a:cubicBezTo>
                  <a:cubicBezTo>
                    <a:pt x="0" y="2"/>
                    <a:pt x="0" y="2"/>
                    <a:pt x="0" y="2"/>
                  </a:cubicBezTo>
                  <a:cubicBezTo>
                    <a:pt x="0" y="2"/>
                    <a:pt x="0" y="2"/>
                    <a:pt x="0" y="3"/>
                  </a:cubicBezTo>
                  <a:cubicBezTo>
                    <a:pt x="0" y="3"/>
                    <a:pt x="0" y="3"/>
                    <a:pt x="0" y="3"/>
                  </a:cubicBezTo>
                  <a:cubicBezTo>
                    <a:pt x="0" y="3"/>
                    <a:pt x="0" y="3"/>
                    <a:pt x="1" y="3"/>
                  </a:cubicBezTo>
                  <a:cubicBezTo>
                    <a:pt x="1" y="3"/>
                    <a:pt x="1" y="3"/>
                    <a:pt x="1" y="3"/>
                  </a:cubicBezTo>
                  <a:cubicBezTo>
                    <a:pt x="1" y="3"/>
                    <a:pt x="1" y="3"/>
                    <a:pt x="1" y="3"/>
                  </a:cubicBezTo>
                  <a:cubicBezTo>
                    <a:pt x="1" y="3"/>
                    <a:pt x="1" y="4"/>
                    <a:pt x="2" y="4"/>
                  </a:cubicBezTo>
                  <a:cubicBezTo>
                    <a:pt x="2" y="4"/>
                    <a:pt x="2" y="4"/>
                    <a:pt x="2" y="4"/>
                  </a:cubicBezTo>
                  <a:cubicBezTo>
                    <a:pt x="2" y="4"/>
                    <a:pt x="3" y="4"/>
                    <a:pt x="3" y="4"/>
                  </a:cubicBezTo>
                  <a:cubicBezTo>
                    <a:pt x="3" y="4"/>
                    <a:pt x="3" y="3"/>
                    <a:pt x="3" y="3"/>
                  </a:cubicBezTo>
                  <a:cubicBezTo>
                    <a:pt x="3" y="3"/>
                    <a:pt x="4" y="3"/>
                    <a:pt x="4" y="2"/>
                  </a:cubicBezTo>
                  <a:cubicBezTo>
                    <a:pt x="4" y="2"/>
                    <a:pt x="4" y="2"/>
                    <a:pt x="4" y="2"/>
                  </a:cubicBezTo>
                  <a:cubicBezTo>
                    <a:pt x="4" y="2"/>
                    <a:pt x="4" y="2"/>
                    <a:pt x="4" y="2"/>
                  </a:cubicBezTo>
                  <a:cubicBezTo>
                    <a:pt x="4" y="1"/>
                    <a:pt x="3"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82" name="Freeform 3267">
              <a:extLst>
                <a:ext uri="{FF2B5EF4-FFF2-40B4-BE49-F238E27FC236}">
                  <a16:creationId xmlns:a16="http://schemas.microsoft.com/office/drawing/2014/main" id="{40B3E024-BE28-63D1-2438-1FF9E0BBBAED}"/>
                </a:ext>
              </a:extLst>
            </p:cNvPr>
            <p:cNvSpPr>
              <a:spLocks/>
            </p:cNvSpPr>
            <p:nvPr/>
          </p:nvSpPr>
          <p:spPr bwMode="auto">
            <a:xfrm>
              <a:off x="11496724" y="2882787"/>
              <a:ext cx="52417" cy="52417"/>
            </a:xfrm>
            <a:custGeom>
              <a:avLst/>
              <a:gdLst>
                <a:gd name="T0" fmla="*/ 4 w 8"/>
                <a:gd name="T1" fmla="*/ 0 h 8"/>
                <a:gd name="T2" fmla="*/ 2 w 8"/>
                <a:gd name="T3" fmla="*/ 1 h 8"/>
                <a:gd name="T4" fmla="*/ 1 w 8"/>
                <a:gd name="T5" fmla="*/ 3 h 8"/>
                <a:gd name="T6" fmla="*/ 1 w 8"/>
                <a:gd name="T7" fmla="*/ 3 h 8"/>
                <a:gd name="T8" fmla="*/ 1 w 8"/>
                <a:gd name="T9" fmla="*/ 5 h 8"/>
                <a:gd name="T10" fmla="*/ 1 w 8"/>
                <a:gd name="T11" fmla="*/ 5 h 8"/>
                <a:gd name="T12" fmla="*/ 1 w 8"/>
                <a:gd name="T13" fmla="*/ 6 h 8"/>
                <a:gd name="T14" fmla="*/ 3 w 8"/>
                <a:gd name="T15" fmla="*/ 7 h 8"/>
                <a:gd name="T16" fmla="*/ 3 w 8"/>
                <a:gd name="T17" fmla="*/ 7 h 8"/>
                <a:gd name="T18" fmla="*/ 4 w 8"/>
                <a:gd name="T19" fmla="*/ 8 h 8"/>
                <a:gd name="T20" fmla="*/ 6 w 8"/>
                <a:gd name="T21" fmla="*/ 7 h 8"/>
                <a:gd name="T22" fmla="*/ 7 w 8"/>
                <a:gd name="T23" fmla="*/ 6 h 8"/>
                <a:gd name="T24" fmla="*/ 7 w 8"/>
                <a:gd name="T25" fmla="*/ 5 h 8"/>
                <a:gd name="T26" fmla="*/ 7 w 8"/>
                <a:gd name="T27" fmla="*/ 3 h 8"/>
                <a:gd name="T28" fmla="*/ 7 w 8"/>
                <a:gd name="T29" fmla="*/ 3 h 8"/>
                <a:gd name="T30" fmla="*/ 7 w 8"/>
                <a:gd name="T31" fmla="*/ 2 h 8"/>
                <a:gd name="T32" fmla="*/ 4 w 8"/>
                <a:gd name="T33"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 h="8">
                  <a:moveTo>
                    <a:pt x="4" y="0"/>
                  </a:moveTo>
                  <a:cubicBezTo>
                    <a:pt x="3" y="0"/>
                    <a:pt x="3" y="1"/>
                    <a:pt x="2" y="1"/>
                  </a:cubicBezTo>
                  <a:cubicBezTo>
                    <a:pt x="1" y="2"/>
                    <a:pt x="1" y="2"/>
                    <a:pt x="1" y="3"/>
                  </a:cubicBezTo>
                  <a:cubicBezTo>
                    <a:pt x="1" y="3"/>
                    <a:pt x="1" y="3"/>
                    <a:pt x="1" y="3"/>
                  </a:cubicBezTo>
                  <a:cubicBezTo>
                    <a:pt x="1" y="4"/>
                    <a:pt x="0" y="4"/>
                    <a:pt x="1" y="5"/>
                  </a:cubicBezTo>
                  <a:cubicBezTo>
                    <a:pt x="1" y="5"/>
                    <a:pt x="1" y="5"/>
                    <a:pt x="1" y="5"/>
                  </a:cubicBezTo>
                  <a:cubicBezTo>
                    <a:pt x="1" y="5"/>
                    <a:pt x="1" y="6"/>
                    <a:pt x="1" y="6"/>
                  </a:cubicBezTo>
                  <a:cubicBezTo>
                    <a:pt x="2" y="7"/>
                    <a:pt x="2" y="7"/>
                    <a:pt x="3" y="7"/>
                  </a:cubicBezTo>
                  <a:cubicBezTo>
                    <a:pt x="3" y="7"/>
                    <a:pt x="3" y="7"/>
                    <a:pt x="3" y="7"/>
                  </a:cubicBezTo>
                  <a:cubicBezTo>
                    <a:pt x="3" y="7"/>
                    <a:pt x="4" y="8"/>
                    <a:pt x="4" y="8"/>
                  </a:cubicBezTo>
                  <a:cubicBezTo>
                    <a:pt x="5" y="8"/>
                    <a:pt x="5" y="7"/>
                    <a:pt x="6" y="7"/>
                  </a:cubicBezTo>
                  <a:cubicBezTo>
                    <a:pt x="6" y="7"/>
                    <a:pt x="7" y="6"/>
                    <a:pt x="7" y="6"/>
                  </a:cubicBezTo>
                  <a:cubicBezTo>
                    <a:pt x="7" y="6"/>
                    <a:pt x="7" y="6"/>
                    <a:pt x="7" y="5"/>
                  </a:cubicBezTo>
                  <a:cubicBezTo>
                    <a:pt x="8" y="5"/>
                    <a:pt x="8" y="4"/>
                    <a:pt x="7" y="3"/>
                  </a:cubicBezTo>
                  <a:cubicBezTo>
                    <a:pt x="7" y="3"/>
                    <a:pt x="7" y="3"/>
                    <a:pt x="7" y="3"/>
                  </a:cubicBezTo>
                  <a:cubicBezTo>
                    <a:pt x="7" y="3"/>
                    <a:pt x="7" y="2"/>
                    <a:pt x="7" y="2"/>
                  </a:cubicBezTo>
                  <a:cubicBezTo>
                    <a:pt x="6" y="1"/>
                    <a:pt x="5"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83" name="Freeform 3268">
              <a:extLst>
                <a:ext uri="{FF2B5EF4-FFF2-40B4-BE49-F238E27FC236}">
                  <a16:creationId xmlns:a16="http://schemas.microsoft.com/office/drawing/2014/main" id="{FEBD189C-874F-4FA1-6F98-48795552F1C4}"/>
                </a:ext>
              </a:extLst>
            </p:cNvPr>
            <p:cNvSpPr>
              <a:spLocks/>
            </p:cNvSpPr>
            <p:nvPr/>
          </p:nvSpPr>
          <p:spPr bwMode="auto">
            <a:xfrm>
              <a:off x="10823575" y="2645529"/>
              <a:ext cx="52417" cy="46900"/>
            </a:xfrm>
            <a:custGeom>
              <a:avLst/>
              <a:gdLst>
                <a:gd name="T0" fmla="*/ 4 w 8"/>
                <a:gd name="T1" fmla="*/ 0 h 7"/>
                <a:gd name="T2" fmla="*/ 2 w 8"/>
                <a:gd name="T3" fmla="*/ 1 h 7"/>
                <a:gd name="T4" fmla="*/ 2 w 8"/>
                <a:gd name="T5" fmla="*/ 1 h 7"/>
                <a:gd name="T6" fmla="*/ 2 w 8"/>
                <a:gd name="T7" fmla="*/ 1 h 7"/>
                <a:gd name="T8" fmla="*/ 1 w 8"/>
                <a:gd name="T9" fmla="*/ 5 h 7"/>
                <a:gd name="T10" fmla="*/ 4 w 8"/>
                <a:gd name="T11" fmla="*/ 7 h 7"/>
                <a:gd name="T12" fmla="*/ 4 w 8"/>
                <a:gd name="T13" fmla="*/ 7 h 7"/>
                <a:gd name="T14" fmla="*/ 4 w 8"/>
                <a:gd name="T15" fmla="*/ 7 h 7"/>
                <a:gd name="T16" fmla="*/ 6 w 8"/>
                <a:gd name="T17" fmla="*/ 6 h 7"/>
                <a:gd name="T18" fmla="*/ 7 w 8"/>
                <a:gd name="T19" fmla="*/ 6 h 7"/>
                <a:gd name="T20" fmla="*/ 7 w 8"/>
                <a:gd name="T21" fmla="*/ 5 h 7"/>
                <a:gd name="T22" fmla="*/ 7 w 8"/>
                <a:gd name="T23" fmla="*/ 5 h 7"/>
                <a:gd name="T24" fmla="*/ 8 w 8"/>
                <a:gd name="T25" fmla="*/ 4 h 7"/>
                <a:gd name="T26" fmla="*/ 7 w 8"/>
                <a:gd name="T27" fmla="*/ 1 h 7"/>
                <a:gd name="T28" fmla="*/ 6 w 8"/>
                <a:gd name="T29" fmla="*/ 0 h 7"/>
                <a:gd name="T30" fmla="*/ 5 w 8"/>
                <a:gd name="T31" fmla="*/ 0 h 7"/>
                <a:gd name="T32" fmla="*/ 4 w 8"/>
                <a:gd name="T33"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 h="7">
                  <a:moveTo>
                    <a:pt x="4" y="0"/>
                  </a:moveTo>
                  <a:cubicBezTo>
                    <a:pt x="3" y="0"/>
                    <a:pt x="3" y="0"/>
                    <a:pt x="2" y="1"/>
                  </a:cubicBezTo>
                  <a:cubicBezTo>
                    <a:pt x="2" y="1"/>
                    <a:pt x="2" y="1"/>
                    <a:pt x="2" y="1"/>
                  </a:cubicBezTo>
                  <a:cubicBezTo>
                    <a:pt x="2" y="1"/>
                    <a:pt x="2" y="1"/>
                    <a:pt x="2" y="1"/>
                  </a:cubicBezTo>
                  <a:cubicBezTo>
                    <a:pt x="0" y="2"/>
                    <a:pt x="0" y="4"/>
                    <a:pt x="1" y="5"/>
                  </a:cubicBezTo>
                  <a:cubicBezTo>
                    <a:pt x="2" y="6"/>
                    <a:pt x="3" y="7"/>
                    <a:pt x="4" y="7"/>
                  </a:cubicBezTo>
                  <a:cubicBezTo>
                    <a:pt x="4" y="7"/>
                    <a:pt x="4" y="7"/>
                    <a:pt x="4" y="7"/>
                  </a:cubicBezTo>
                  <a:cubicBezTo>
                    <a:pt x="4" y="7"/>
                    <a:pt x="4" y="7"/>
                    <a:pt x="4" y="7"/>
                  </a:cubicBezTo>
                  <a:cubicBezTo>
                    <a:pt x="5" y="7"/>
                    <a:pt x="6" y="7"/>
                    <a:pt x="6" y="6"/>
                  </a:cubicBezTo>
                  <a:cubicBezTo>
                    <a:pt x="6" y="6"/>
                    <a:pt x="7" y="6"/>
                    <a:pt x="7" y="6"/>
                  </a:cubicBezTo>
                  <a:cubicBezTo>
                    <a:pt x="7" y="5"/>
                    <a:pt x="7" y="5"/>
                    <a:pt x="7" y="5"/>
                  </a:cubicBezTo>
                  <a:cubicBezTo>
                    <a:pt x="7" y="5"/>
                    <a:pt x="7" y="5"/>
                    <a:pt x="7" y="5"/>
                  </a:cubicBezTo>
                  <a:cubicBezTo>
                    <a:pt x="7" y="5"/>
                    <a:pt x="7" y="5"/>
                    <a:pt x="8" y="4"/>
                  </a:cubicBezTo>
                  <a:cubicBezTo>
                    <a:pt x="8" y="3"/>
                    <a:pt x="8" y="2"/>
                    <a:pt x="7" y="1"/>
                  </a:cubicBezTo>
                  <a:cubicBezTo>
                    <a:pt x="7" y="1"/>
                    <a:pt x="6" y="0"/>
                    <a:pt x="6" y="0"/>
                  </a:cubicBezTo>
                  <a:cubicBezTo>
                    <a:pt x="5" y="0"/>
                    <a:pt x="5" y="0"/>
                    <a:pt x="5" y="0"/>
                  </a:cubicBezTo>
                  <a:cubicBezTo>
                    <a:pt x="5" y="0"/>
                    <a:pt x="4"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84" name="Freeform 3269">
              <a:extLst>
                <a:ext uri="{FF2B5EF4-FFF2-40B4-BE49-F238E27FC236}">
                  <a16:creationId xmlns:a16="http://schemas.microsoft.com/office/drawing/2014/main" id="{5115C229-241B-3EFE-1280-2D9EEE59D80F}"/>
                </a:ext>
              </a:extLst>
            </p:cNvPr>
            <p:cNvSpPr>
              <a:spLocks/>
            </p:cNvSpPr>
            <p:nvPr/>
          </p:nvSpPr>
          <p:spPr bwMode="auto">
            <a:xfrm>
              <a:off x="11400166" y="3191774"/>
              <a:ext cx="38623" cy="38623"/>
            </a:xfrm>
            <a:custGeom>
              <a:avLst/>
              <a:gdLst>
                <a:gd name="T0" fmla="*/ 3 w 6"/>
                <a:gd name="T1" fmla="*/ 0 h 6"/>
                <a:gd name="T2" fmla="*/ 2 w 6"/>
                <a:gd name="T3" fmla="*/ 1 h 6"/>
                <a:gd name="T4" fmla="*/ 1 w 6"/>
                <a:gd name="T5" fmla="*/ 5 h 6"/>
                <a:gd name="T6" fmla="*/ 3 w 6"/>
                <a:gd name="T7" fmla="*/ 6 h 6"/>
                <a:gd name="T8" fmla="*/ 5 w 6"/>
                <a:gd name="T9" fmla="*/ 5 h 6"/>
                <a:gd name="T10" fmla="*/ 6 w 6"/>
                <a:gd name="T11" fmla="*/ 4 h 6"/>
                <a:gd name="T12" fmla="*/ 6 w 6"/>
                <a:gd name="T13" fmla="*/ 4 h 6"/>
                <a:gd name="T14" fmla="*/ 6 w 6"/>
                <a:gd name="T15" fmla="*/ 1 h 6"/>
                <a:gd name="T16" fmla="*/ 6 w 6"/>
                <a:gd name="T17" fmla="*/ 1 h 6"/>
                <a:gd name="T18" fmla="*/ 5 w 6"/>
                <a:gd name="T19" fmla="*/ 1 h 6"/>
                <a:gd name="T20" fmla="*/ 5 w 6"/>
                <a:gd name="T21" fmla="*/ 0 h 6"/>
                <a:gd name="T22" fmla="*/ 4 w 6"/>
                <a:gd name="T23" fmla="*/ 0 h 6"/>
                <a:gd name="T24" fmla="*/ 3 w 6"/>
                <a:gd name="T2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6">
                  <a:moveTo>
                    <a:pt x="3" y="0"/>
                  </a:moveTo>
                  <a:cubicBezTo>
                    <a:pt x="3" y="0"/>
                    <a:pt x="2" y="0"/>
                    <a:pt x="2" y="1"/>
                  </a:cubicBezTo>
                  <a:cubicBezTo>
                    <a:pt x="1" y="2"/>
                    <a:pt x="0" y="3"/>
                    <a:pt x="1" y="5"/>
                  </a:cubicBezTo>
                  <a:cubicBezTo>
                    <a:pt x="2" y="5"/>
                    <a:pt x="3" y="6"/>
                    <a:pt x="3" y="6"/>
                  </a:cubicBezTo>
                  <a:cubicBezTo>
                    <a:pt x="4" y="6"/>
                    <a:pt x="5" y="6"/>
                    <a:pt x="5" y="5"/>
                  </a:cubicBezTo>
                  <a:cubicBezTo>
                    <a:pt x="5" y="5"/>
                    <a:pt x="6" y="5"/>
                    <a:pt x="6" y="4"/>
                  </a:cubicBezTo>
                  <a:cubicBezTo>
                    <a:pt x="6" y="4"/>
                    <a:pt x="6" y="4"/>
                    <a:pt x="6" y="4"/>
                  </a:cubicBezTo>
                  <a:cubicBezTo>
                    <a:pt x="6" y="3"/>
                    <a:pt x="6" y="2"/>
                    <a:pt x="6" y="1"/>
                  </a:cubicBezTo>
                  <a:cubicBezTo>
                    <a:pt x="6" y="1"/>
                    <a:pt x="6" y="1"/>
                    <a:pt x="6" y="1"/>
                  </a:cubicBezTo>
                  <a:cubicBezTo>
                    <a:pt x="6" y="1"/>
                    <a:pt x="5" y="1"/>
                    <a:pt x="5" y="1"/>
                  </a:cubicBezTo>
                  <a:cubicBezTo>
                    <a:pt x="5" y="1"/>
                    <a:pt x="5" y="1"/>
                    <a:pt x="5" y="0"/>
                  </a:cubicBezTo>
                  <a:cubicBezTo>
                    <a:pt x="4" y="0"/>
                    <a:pt x="4" y="0"/>
                    <a:pt x="4" y="0"/>
                  </a:cubicBezTo>
                  <a:cubicBezTo>
                    <a:pt x="4" y="0"/>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85" name="Freeform 3270">
              <a:extLst>
                <a:ext uri="{FF2B5EF4-FFF2-40B4-BE49-F238E27FC236}">
                  <a16:creationId xmlns:a16="http://schemas.microsoft.com/office/drawing/2014/main" id="{AABAF644-7DA1-35B1-7765-44418811EAF0}"/>
                </a:ext>
              </a:extLst>
            </p:cNvPr>
            <p:cNvSpPr>
              <a:spLocks/>
            </p:cNvSpPr>
            <p:nvPr/>
          </p:nvSpPr>
          <p:spPr bwMode="auto">
            <a:xfrm>
              <a:off x="10834610" y="3131080"/>
              <a:ext cx="41382" cy="38623"/>
            </a:xfrm>
            <a:custGeom>
              <a:avLst/>
              <a:gdLst>
                <a:gd name="T0" fmla="*/ 3 w 6"/>
                <a:gd name="T1" fmla="*/ 0 h 6"/>
                <a:gd name="T2" fmla="*/ 2 w 6"/>
                <a:gd name="T3" fmla="*/ 0 h 6"/>
                <a:gd name="T4" fmla="*/ 1 w 6"/>
                <a:gd name="T5" fmla="*/ 1 h 6"/>
                <a:gd name="T6" fmla="*/ 0 w 6"/>
                <a:gd name="T7" fmla="*/ 5 h 6"/>
                <a:gd name="T8" fmla="*/ 3 w 6"/>
                <a:gd name="T9" fmla="*/ 6 h 6"/>
                <a:gd name="T10" fmla="*/ 4 w 6"/>
                <a:gd name="T11" fmla="*/ 5 h 6"/>
                <a:gd name="T12" fmla="*/ 5 w 6"/>
                <a:gd name="T13" fmla="*/ 2 h 6"/>
                <a:gd name="T14" fmla="*/ 5 w 6"/>
                <a:gd name="T15" fmla="*/ 2 h 6"/>
                <a:gd name="T16" fmla="*/ 5 w 6"/>
                <a:gd name="T17" fmla="*/ 2 h 6"/>
                <a:gd name="T18" fmla="*/ 3 w 6"/>
                <a:gd name="T19" fmla="*/ 0 h 6"/>
                <a:gd name="T20" fmla="*/ 3 w 6"/>
                <a:gd name="T2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6">
                  <a:moveTo>
                    <a:pt x="3" y="0"/>
                  </a:moveTo>
                  <a:cubicBezTo>
                    <a:pt x="3" y="0"/>
                    <a:pt x="2" y="0"/>
                    <a:pt x="2" y="0"/>
                  </a:cubicBezTo>
                  <a:cubicBezTo>
                    <a:pt x="2" y="0"/>
                    <a:pt x="1" y="1"/>
                    <a:pt x="1" y="1"/>
                  </a:cubicBezTo>
                  <a:cubicBezTo>
                    <a:pt x="0" y="2"/>
                    <a:pt x="0" y="3"/>
                    <a:pt x="0" y="5"/>
                  </a:cubicBezTo>
                  <a:cubicBezTo>
                    <a:pt x="1" y="5"/>
                    <a:pt x="2" y="6"/>
                    <a:pt x="3" y="6"/>
                  </a:cubicBezTo>
                  <a:cubicBezTo>
                    <a:pt x="3" y="6"/>
                    <a:pt x="4" y="6"/>
                    <a:pt x="4" y="5"/>
                  </a:cubicBezTo>
                  <a:cubicBezTo>
                    <a:pt x="5" y="5"/>
                    <a:pt x="6" y="3"/>
                    <a:pt x="5" y="2"/>
                  </a:cubicBezTo>
                  <a:cubicBezTo>
                    <a:pt x="5" y="2"/>
                    <a:pt x="5" y="2"/>
                    <a:pt x="5" y="2"/>
                  </a:cubicBezTo>
                  <a:cubicBezTo>
                    <a:pt x="5" y="2"/>
                    <a:pt x="5" y="2"/>
                    <a:pt x="5" y="2"/>
                  </a:cubicBezTo>
                  <a:cubicBezTo>
                    <a:pt x="4" y="1"/>
                    <a:pt x="4" y="0"/>
                    <a:pt x="3" y="0"/>
                  </a:cubicBezTo>
                  <a:cubicBezTo>
                    <a:pt x="3"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86" name="Freeform 3271">
              <a:extLst>
                <a:ext uri="{FF2B5EF4-FFF2-40B4-BE49-F238E27FC236}">
                  <a16:creationId xmlns:a16="http://schemas.microsoft.com/office/drawing/2014/main" id="{FA2F5441-697E-FFCE-881F-AF133A7166A2}"/>
                </a:ext>
              </a:extLst>
            </p:cNvPr>
            <p:cNvSpPr>
              <a:spLocks/>
            </p:cNvSpPr>
            <p:nvPr/>
          </p:nvSpPr>
          <p:spPr bwMode="auto">
            <a:xfrm>
              <a:off x="12048486" y="3249709"/>
              <a:ext cx="38623" cy="38623"/>
            </a:xfrm>
            <a:custGeom>
              <a:avLst/>
              <a:gdLst>
                <a:gd name="T0" fmla="*/ 3 w 6"/>
                <a:gd name="T1" fmla="*/ 0 h 6"/>
                <a:gd name="T2" fmla="*/ 2 w 6"/>
                <a:gd name="T3" fmla="*/ 1 h 6"/>
                <a:gd name="T4" fmla="*/ 1 w 6"/>
                <a:gd name="T5" fmla="*/ 2 h 6"/>
                <a:gd name="T6" fmla="*/ 1 w 6"/>
                <a:gd name="T7" fmla="*/ 2 h 6"/>
                <a:gd name="T8" fmla="*/ 0 w 6"/>
                <a:gd name="T9" fmla="*/ 3 h 6"/>
                <a:gd name="T10" fmla="*/ 1 w 6"/>
                <a:gd name="T11" fmla="*/ 4 h 6"/>
                <a:gd name="T12" fmla="*/ 1 w 6"/>
                <a:gd name="T13" fmla="*/ 4 h 6"/>
                <a:gd name="T14" fmla="*/ 1 w 6"/>
                <a:gd name="T15" fmla="*/ 5 h 6"/>
                <a:gd name="T16" fmla="*/ 1 w 6"/>
                <a:gd name="T17" fmla="*/ 5 h 6"/>
                <a:gd name="T18" fmla="*/ 2 w 6"/>
                <a:gd name="T19" fmla="*/ 6 h 6"/>
                <a:gd name="T20" fmla="*/ 3 w 6"/>
                <a:gd name="T21" fmla="*/ 6 h 6"/>
                <a:gd name="T22" fmla="*/ 3 w 6"/>
                <a:gd name="T23" fmla="*/ 6 h 6"/>
                <a:gd name="T24" fmla="*/ 5 w 6"/>
                <a:gd name="T25" fmla="*/ 5 h 6"/>
                <a:gd name="T26" fmla="*/ 5 w 6"/>
                <a:gd name="T27" fmla="*/ 1 h 6"/>
                <a:gd name="T28" fmla="*/ 3 w 6"/>
                <a:gd name="T2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6">
                  <a:moveTo>
                    <a:pt x="3" y="0"/>
                  </a:moveTo>
                  <a:cubicBezTo>
                    <a:pt x="3" y="0"/>
                    <a:pt x="2" y="0"/>
                    <a:pt x="2" y="1"/>
                  </a:cubicBezTo>
                  <a:cubicBezTo>
                    <a:pt x="1" y="1"/>
                    <a:pt x="1" y="1"/>
                    <a:pt x="1" y="2"/>
                  </a:cubicBezTo>
                  <a:cubicBezTo>
                    <a:pt x="1" y="2"/>
                    <a:pt x="1" y="2"/>
                    <a:pt x="1" y="2"/>
                  </a:cubicBezTo>
                  <a:cubicBezTo>
                    <a:pt x="0" y="3"/>
                    <a:pt x="0" y="3"/>
                    <a:pt x="0" y="3"/>
                  </a:cubicBezTo>
                  <a:cubicBezTo>
                    <a:pt x="0" y="4"/>
                    <a:pt x="1" y="4"/>
                    <a:pt x="1" y="4"/>
                  </a:cubicBezTo>
                  <a:cubicBezTo>
                    <a:pt x="1" y="4"/>
                    <a:pt x="1" y="4"/>
                    <a:pt x="1" y="4"/>
                  </a:cubicBezTo>
                  <a:cubicBezTo>
                    <a:pt x="1" y="4"/>
                    <a:pt x="1" y="4"/>
                    <a:pt x="1" y="5"/>
                  </a:cubicBezTo>
                  <a:cubicBezTo>
                    <a:pt x="1" y="5"/>
                    <a:pt x="1" y="5"/>
                    <a:pt x="1" y="5"/>
                  </a:cubicBezTo>
                  <a:cubicBezTo>
                    <a:pt x="1" y="5"/>
                    <a:pt x="2" y="5"/>
                    <a:pt x="2" y="6"/>
                  </a:cubicBezTo>
                  <a:cubicBezTo>
                    <a:pt x="2" y="6"/>
                    <a:pt x="3" y="6"/>
                    <a:pt x="3" y="6"/>
                  </a:cubicBezTo>
                  <a:cubicBezTo>
                    <a:pt x="3" y="6"/>
                    <a:pt x="3" y="6"/>
                    <a:pt x="3" y="6"/>
                  </a:cubicBezTo>
                  <a:cubicBezTo>
                    <a:pt x="4" y="6"/>
                    <a:pt x="4" y="6"/>
                    <a:pt x="5" y="5"/>
                  </a:cubicBezTo>
                  <a:cubicBezTo>
                    <a:pt x="6" y="4"/>
                    <a:pt x="6" y="3"/>
                    <a:pt x="5" y="1"/>
                  </a:cubicBezTo>
                  <a:cubicBezTo>
                    <a:pt x="5" y="1"/>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87" name="Freeform 3272">
              <a:extLst>
                <a:ext uri="{FF2B5EF4-FFF2-40B4-BE49-F238E27FC236}">
                  <a16:creationId xmlns:a16="http://schemas.microsoft.com/office/drawing/2014/main" id="{A235A1A1-3A11-1ECB-E2D9-AB25A766DDE8}"/>
                </a:ext>
              </a:extLst>
            </p:cNvPr>
            <p:cNvSpPr>
              <a:spLocks/>
            </p:cNvSpPr>
            <p:nvPr/>
          </p:nvSpPr>
          <p:spPr bwMode="auto">
            <a:xfrm>
              <a:off x="11819505" y="3059351"/>
              <a:ext cx="38623" cy="33106"/>
            </a:xfrm>
            <a:custGeom>
              <a:avLst/>
              <a:gdLst>
                <a:gd name="T0" fmla="*/ 3 w 6"/>
                <a:gd name="T1" fmla="*/ 0 h 5"/>
                <a:gd name="T2" fmla="*/ 2 w 6"/>
                <a:gd name="T3" fmla="*/ 0 h 5"/>
                <a:gd name="T4" fmla="*/ 1 w 6"/>
                <a:gd name="T5" fmla="*/ 1 h 5"/>
                <a:gd name="T6" fmla="*/ 1 w 6"/>
                <a:gd name="T7" fmla="*/ 1 h 5"/>
                <a:gd name="T8" fmla="*/ 1 w 6"/>
                <a:gd name="T9" fmla="*/ 4 h 5"/>
                <a:gd name="T10" fmla="*/ 3 w 6"/>
                <a:gd name="T11" fmla="*/ 5 h 5"/>
                <a:gd name="T12" fmla="*/ 3 w 6"/>
                <a:gd name="T13" fmla="*/ 5 h 5"/>
                <a:gd name="T14" fmla="*/ 4 w 6"/>
                <a:gd name="T15" fmla="*/ 5 h 5"/>
                <a:gd name="T16" fmla="*/ 5 w 6"/>
                <a:gd name="T17" fmla="*/ 5 h 5"/>
                <a:gd name="T18" fmla="*/ 5 w 6"/>
                <a:gd name="T19" fmla="*/ 1 h 5"/>
                <a:gd name="T20" fmla="*/ 4 w 6"/>
                <a:gd name="T21" fmla="*/ 0 h 5"/>
                <a:gd name="T22" fmla="*/ 3 w 6"/>
                <a:gd name="T23" fmla="*/ 0 h 5"/>
                <a:gd name="T24" fmla="*/ 3 w 6"/>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5">
                  <a:moveTo>
                    <a:pt x="3" y="0"/>
                  </a:moveTo>
                  <a:cubicBezTo>
                    <a:pt x="3" y="0"/>
                    <a:pt x="2" y="0"/>
                    <a:pt x="2" y="0"/>
                  </a:cubicBezTo>
                  <a:cubicBezTo>
                    <a:pt x="1" y="0"/>
                    <a:pt x="1" y="0"/>
                    <a:pt x="1" y="1"/>
                  </a:cubicBezTo>
                  <a:cubicBezTo>
                    <a:pt x="1" y="1"/>
                    <a:pt x="1" y="1"/>
                    <a:pt x="1" y="1"/>
                  </a:cubicBezTo>
                  <a:cubicBezTo>
                    <a:pt x="0" y="2"/>
                    <a:pt x="0" y="3"/>
                    <a:pt x="1" y="4"/>
                  </a:cubicBezTo>
                  <a:cubicBezTo>
                    <a:pt x="1" y="5"/>
                    <a:pt x="2" y="5"/>
                    <a:pt x="3" y="5"/>
                  </a:cubicBezTo>
                  <a:cubicBezTo>
                    <a:pt x="3" y="5"/>
                    <a:pt x="3" y="5"/>
                    <a:pt x="3" y="5"/>
                  </a:cubicBezTo>
                  <a:cubicBezTo>
                    <a:pt x="3" y="5"/>
                    <a:pt x="3" y="5"/>
                    <a:pt x="4" y="5"/>
                  </a:cubicBezTo>
                  <a:cubicBezTo>
                    <a:pt x="4" y="5"/>
                    <a:pt x="4" y="5"/>
                    <a:pt x="5" y="5"/>
                  </a:cubicBezTo>
                  <a:cubicBezTo>
                    <a:pt x="6" y="4"/>
                    <a:pt x="6" y="2"/>
                    <a:pt x="5" y="1"/>
                  </a:cubicBezTo>
                  <a:cubicBezTo>
                    <a:pt x="5" y="0"/>
                    <a:pt x="4" y="0"/>
                    <a:pt x="4" y="0"/>
                  </a:cubicBezTo>
                  <a:cubicBezTo>
                    <a:pt x="4" y="0"/>
                    <a:pt x="4" y="0"/>
                    <a:pt x="3" y="0"/>
                  </a:cubicBezTo>
                  <a:cubicBezTo>
                    <a:pt x="3"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88" name="Freeform 3273">
              <a:extLst>
                <a:ext uri="{FF2B5EF4-FFF2-40B4-BE49-F238E27FC236}">
                  <a16:creationId xmlns:a16="http://schemas.microsoft.com/office/drawing/2014/main" id="{43019C36-3526-8788-BE9C-FF8A5FB60E19}"/>
                </a:ext>
              </a:extLst>
            </p:cNvPr>
            <p:cNvSpPr>
              <a:spLocks/>
            </p:cNvSpPr>
            <p:nvPr/>
          </p:nvSpPr>
          <p:spPr bwMode="auto">
            <a:xfrm>
              <a:off x="10487000" y="2248261"/>
              <a:ext cx="41382" cy="30347"/>
            </a:xfrm>
            <a:custGeom>
              <a:avLst/>
              <a:gdLst>
                <a:gd name="T0" fmla="*/ 3 w 6"/>
                <a:gd name="T1" fmla="*/ 0 h 5"/>
                <a:gd name="T2" fmla="*/ 2 w 6"/>
                <a:gd name="T3" fmla="*/ 0 h 5"/>
                <a:gd name="T4" fmla="*/ 1 w 6"/>
                <a:gd name="T5" fmla="*/ 4 h 5"/>
                <a:gd name="T6" fmla="*/ 1 w 6"/>
                <a:gd name="T7" fmla="*/ 4 h 5"/>
                <a:gd name="T8" fmla="*/ 1 w 6"/>
                <a:gd name="T9" fmla="*/ 4 h 5"/>
                <a:gd name="T10" fmla="*/ 2 w 6"/>
                <a:gd name="T11" fmla="*/ 5 h 5"/>
                <a:gd name="T12" fmla="*/ 2 w 6"/>
                <a:gd name="T13" fmla="*/ 5 h 5"/>
                <a:gd name="T14" fmla="*/ 3 w 6"/>
                <a:gd name="T15" fmla="*/ 5 h 5"/>
                <a:gd name="T16" fmla="*/ 5 w 6"/>
                <a:gd name="T17" fmla="*/ 5 h 5"/>
                <a:gd name="T18" fmla="*/ 5 w 6"/>
                <a:gd name="T19" fmla="*/ 5 h 5"/>
                <a:gd name="T20" fmla="*/ 5 w 6"/>
                <a:gd name="T21" fmla="*/ 5 h 5"/>
                <a:gd name="T22" fmla="*/ 6 w 6"/>
                <a:gd name="T23" fmla="*/ 4 h 5"/>
                <a:gd name="T24" fmla="*/ 6 w 6"/>
                <a:gd name="T25" fmla="*/ 3 h 5"/>
                <a:gd name="T26" fmla="*/ 5 w 6"/>
                <a:gd name="T27" fmla="*/ 1 h 5"/>
                <a:gd name="T28" fmla="*/ 3 w 6"/>
                <a:gd name="T2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5">
                  <a:moveTo>
                    <a:pt x="3" y="0"/>
                  </a:moveTo>
                  <a:cubicBezTo>
                    <a:pt x="3" y="0"/>
                    <a:pt x="2" y="0"/>
                    <a:pt x="2" y="0"/>
                  </a:cubicBezTo>
                  <a:cubicBezTo>
                    <a:pt x="0" y="1"/>
                    <a:pt x="0" y="3"/>
                    <a:pt x="1" y="4"/>
                  </a:cubicBezTo>
                  <a:cubicBezTo>
                    <a:pt x="1" y="4"/>
                    <a:pt x="1" y="4"/>
                    <a:pt x="1" y="4"/>
                  </a:cubicBezTo>
                  <a:cubicBezTo>
                    <a:pt x="1" y="4"/>
                    <a:pt x="1" y="4"/>
                    <a:pt x="1" y="4"/>
                  </a:cubicBezTo>
                  <a:cubicBezTo>
                    <a:pt x="1" y="5"/>
                    <a:pt x="1" y="5"/>
                    <a:pt x="2" y="5"/>
                  </a:cubicBezTo>
                  <a:cubicBezTo>
                    <a:pt x="2" y="5"/>
                    <a:pt x="2" y="5"/>
                    <a:pt x="2" y="5"/>
                  </a:cubicBezTo>
                  <a:cubicBezTo>
                    <a:pt x="2" y="5"/>
                    <a:pt x="3" y="5"/>
                    <a:pt x="3" y="5"/>
                  </a:cubicBezTo>
                  <a:cubicBezTo>
                    <a:pt x="4" y="5"/>
                    <a:pt x="4" y="5"/>
                    <a:pt x="5" y="5"/>
                  </a:cubicBezTo>
                  <a:cubicBezTo>
                    <a:pt x="5" y="5"/>
                    <a:pt x="5" y="5"/>
                    <a:pt x="5" y="5"/>
                  </a:cubicBezTo>
                  <a:cubicBezTo>
                    <a:pt x="5" y="5"/>
                    <a:pt x="5" y="5"/>
                    <a:pt x="5" y="5"/>
                  </a:cubicBezTo>
                  <a:cubicBezTo>
                    <a:pt x="5" y="4"/>
                    <a:pt x="6" y="4"/>
                    <a:pt x="6" y="4"/>
                  </a:cubicBezTo>
                  <a:cubicBezTo>
                    <a:pt x="6" y="4"/>
                    <a:pt x="6" y="3"/>
                    <a:pt x="6" y="3"/>
                  </a:cubicBezTo>
                  <a:cubicBezTo>
                    <a:pt x="6" y="3"/>
                    <a:pt x="6" y="2"/>
                    <a:pt x="5" y="1"/>
                  </a:cubicBezTo>
                  <a:cubicBezTo>
                    <a:pt x="5" y="0"/>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89" name="Freeform 3274">
              <a:extLst>
                <a:ext uri="{FF2B5EF4-FFF2-40B4-BE49-F238E27FC236}">
                  <a16:creationId xmlns:a16="http://schemas.microsoft.com/office/drawing/2014/main" id="{63410AE0-0E8D-C554-8F87-4FE97D7722A9}"/>
                </a:ext>
              </a:extLst>
            </p:cNvPr>
            <p:cNvSpPr>
              <a:spLocks/>
            </p:cNvSpPr>
            <p:nvPr/>
          </p:nvSpPr>
          <p:spPr bwMode="auto">
            <a:xfrm>
              <a:off x="10067661" y="2444136"/>
              <a:ext cx="41382" cy="33106"/>
            </a:xfrm>
            <a:custGeom>
              <a:avLst/>
              <a:gdLst>
                <a:gd name="T0" fmla="*/ 3 w 6"/>
                <a:gd name="T1" fmla="*/ 0 h 5"/>
                <a:gd name="T2" fmla="*/ 1 w 6"/>
                <a:gd name="T3" fmla="*/ 0 h 5"/>
                <a:gd name="T4" fmla="*/ 0 w 6"/>
                <a:gd name="T5" fmla="*/ 3 h 5"/>
                <a:gd name="T6" fmla="*/ 0 w 6"/>
                <a:gd name="T7" fmla="*/ 3 h 5"/>
                <a:gd name="T8" fmla="*/ 1 w 6"/>
                <a:gd name="T9" fmla="*/ 4 h 5"/>
                <a:gd name="T10" fmla="*/ 1 w 6"/>
                <a:gd name="T11" fmla="*/ 4 h 5"/>
                <a:gd name="T12" fmla="*/ 1 w 6"/>
                <a:gd name="T13" fmla="*/ 5 h 5"/>
                <a:gd name="T14" fmla="*/ 3 w 6"/>
                <a:gd name="T15" fmla="*/ 5 h 5"/>
                <a:gd name="T16" fmla="*/ 3 w 6"/>
                <a:gd name="T17" fmla="*/ 5 h 5"/>
                <a:gd name="T18" fmla="*/ 4 w 6"/>
                <a:gd name="T19" fmla="*/ 5 h 5"/>
                <a:gd name="T20" fmla="*/ 4 w 6"/>
                <a:gd name="T21" fmla="*/ 5 h 5"/>
                <a:gd name="T22" fmla="*/ 6 w 6"/>
                <a:gd name="T23" fmla="*/ 2 h 5"/>
                <a:gd name="T24" fmla="*/ 6 w 6"/>
                <a:gd name="T25" fmla="*/ 2 h 5"/>
                <a:gd name="T26" fmla="*/ 5 w 6"/>
                <a:gd name="T27" fmla="*/ 1 h 5"/>
                <a:gd name="T28" fmla="*/ 5 w 6"/>
                <a:gd name="T29" fmla="*/ 1 h 5"/>
                <a:gd name="T30" fmla="*/ 5 w 6"/>
                <a:gd name="T31" fmla="*/ 1 h 5"/>
                <a:gd name="T32" fmla="*/ 3 w 6"/>
                <a:gd name="T33"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 h="5">
                  <a:moveTo>
                    <a:pt x="3" y="0"/>
                  </a:moveTo>
                  <a:cubicBezTo>
                    <a:pt x="2" y="0"/>
                    <a:pt x="2" y="0"/>
                    <a:pt x="1" y="0"/>
                  </a:cubicBezTo>
                  <a:cubicBezTo>
                    <a:pt x="0" y="1"/>
                    <a:pt x="0" y="2"/>
                    <a:pt x="0" y="3"/>
                  </a:cubicBezTo>
                  <a:cubicBezTo>
                    <a:pt x="0" y="3"/>
                    <a:pt x="0" y="3"/>
                    <a:pt x="0" y="3"/>
                  </a:cubicBezTo>
                  <a:cubicBezTo>
                    <a:pt x="0" y="3"/>
                    <a:pt x="0" y="4"/>
                    <a:pt x="1" y="4"/>
                  </a:cubicBezTo>
                  <a:cubicBezTo>
                    <a:pt x="1" y="4"/>
                    <a:pt x="1" y="4"/>
                    <a:pt x="1" y="4"/>
                  </a:cubicBezTo>
                  <a:cubicBezTo>
                    <a:pt x="1" y="4"/>
                    <a:pt x="1" y="4"/>
                    <a:pt x="1" y="5"/>
                  </a:cubicBezTo>
                  <a:cubicBezTo>
                    <a:pt x="2" y="5"/>
                    <a:pt x="2" y="5"/>
                    <a:pt x="3" y="5"/>
                  </a:cubicBezTo>
                  <a:cubicBezTo>
                    <a:pt x="3" y="5"/>
                    <a:pt x="3" y="5"/>
                    <a:pt x="3" y="5"/>
                  </a:cubicBezTo>
                  <a:cubicBezTo>
                    <a:pt x="3" y="5"/>
                    <a:pt x="3" y="5"/>
                    <a:pt x="4" y="5"/>
                  </a:cubicBezTo>
                  <a:cubicBezTo>
                    <a:pt x="4" y="5"/>
                    <a:pt x="4" y="5"/>
                    <a:pt x="4" y="5"/>
                  </a:cubicBezTo>
                  <a:cubicBezTo>
                    <a:pt x="5" y="4"/>
                    <a:pt x="6" y="3"/>
                    <a:pt x="6" y="2"/>
                  </a:cubicBezTo>
                  <a:cubicBezTo>
                    <a:pt x="6" y="2"/>
                    <a:pt x="6" y="2"/>
                    <a:pt x="6" y="2"/>
                  </a:cubicBezTo>
                  <a:cubicBezTo>
                    <a:pt x="6" y="2"/>
                    <a:pt x="5" y="2"/>
                    <a:pt x="5" y="1"/>
                  </a:cubicBezTo>
                  <a:cubicBezTo>
                    <a:pt x="5" y="1"/>
                    <a:pt x="5" y="1"/>
                    <a:pt x="5" y="1"/>
                  </a:cubicBezTo>
                  <a:cubicBezTo>
                    <a:pt x="5" y="1"/>
                    <a:pt x="5" y="1"/>
                    <a:pt x="5" y="1"/>
                  </a:cubicBezTo>
                  <a:cubicBezTo>
                    <a:pt x="5" y="0"/>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90" name="Freeform 3275">
              <a:extLst>
                <a:ext uri="{FF2B5EF4-FFF2-40B4-BE49-F238E27FC236}">
                  <a16:creationId xmlns:a16="http://schemas.microsoft.com/office/drawing/2014/main" id="{DF6BF6ED-224A-886F-2D1A-17DB89B1A894}"/>
                </a:ext>
              </a:extLst>
            </p:cNvPr>
            <p:cNvSpPr>
              <a:spLocks/>
            </p:cNvSpPr>
            <p:nvPr/>
          </p:nvSpPr>
          <p:spPr bwMode="auto">
            <a:xfrm>
              <a:off x="11747776" y="3616630"/>
              <a:ext cx="38623" cy="38623"/>
            </a:xfrm>
            <a:custGeom>
              <a:avLst/>
              <a:gdLst>
                <a:gd name="T0" fmla="*/ 3 w 6"/>
                <a:gd name="T1" fmla="*/ 0 h 6"/>
                <a:gd name="T2" fmla="*/ 3 w 6"/>
                <a:gd name="T3" fmla="*/ 0 h 6"/>
                <a:gd name="T4" fmla="*/ 3 w 6"/>
                <a:gd name="T5" fmla="*/ 0 h 6"/>
                <a:gd name="T6" fmla="*/ 2 w 6"/>
                <a:gd name="T7" fmla="*/ 1 h 6"/>
                <a:gd name="T8" fmla="*/ 1 w 6"/>
                <a:gd name="T9" fmla="*/ 4 h 6"/>
                <a:gd name="T10" fmla="*/ 3 w 6"/>
                <a:gd name="T11" fmla="*/ 6 h 6"/>
                <a:gd name="T12" fmla="*/ 5 w 6"/>
                <a:gd name="T13" fmla="*/ 5 h 6"/>
                <a:gd name="T14" fmla="*/ 5 w 6"/>
                <a:gd name="T15" fmla="*/ 5 h 6"/>
                <a:gd name="T16" fmla="*/ 5 w 6"/>
                <a:gd name="T17" fmla="*/ 5 h 6"/>
                <a:gd name="T18" fmla="*/ 6 w 6"/>
                <a:gd name="T19" fmla="*/ 4 h 6"/>
                <a:gd name="T20" fmla="*/ 6 w 6"/>
                <a:gd name="T21" fmla="*/ 4 h 6"/>
                <a:gd name="T22" fmla="*/ 6 w 6"/>
                <a:gd name="T23" fmla="*/ 1 h 6"/>
                <a:gd name="T24" fmla="*/ 5 w 6"/>
                <a:gd name="T25" fmla="*/ 1 h 6"/>
                <a:gd name="T26" fmla="*/ 4 w 6"/>
                <a:gd name="T27" fmla="*/ 0 h 6"/>
                <a:gd name="T28" fmla="*/ 3 w 6"/>
                <a:gd name="T2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6">
                  <a:moveTo>
                    <a:pt x="3" y="0"/>
                  </a:moveTo>
                  <a:cubicBezTo>
                    <a:pt x="3" y="0"/>
                    <a:pt x="3" y="0"/>
                    <a:pt x="3" y="0"/>
                  </a:cubicBezTo>
                  <a:cubicBezTo>
                    <a:pt x="3" y="0"/>
                    <a:pt x="3" y="0"/>
                    <a:pt x="3" y="0"/>
                  </a:cubicBezTo>
                  <a:cubicBezTo>
                    <a:pt x="2" y="0"/>
                    <a:pt x="2" y="0"/>
                    <a:pt x="2" y="1"/>
                  </a:cubicBezTo>
                  <a:cubicBezTo>
                    <a:pt x="0" y="2"/>
                    <a:pt x="0" y="3"/>
                    <a:pt x="1" y="4"/>
                  </a:cubicBezTo>
                  <a:cubicBezTo>
                    <a:pt x="2" y="5"/>
                    <a:pt x="2" y="6"/>
                    <a:pt x="3" y="6"/>
                  </a:cubicBezTo>
                  <a:cubicBezTo>
                    <a:pt x="4" y="6"/>
                    <a:pt x="4" y="5"/>
                    <a:pt x="5" y="5"/>
                  </a:cubicBezTo>
                  <a:cubicBezTo>
                    <a:pt x="5" y="5"/>
                    <a:pt x="5" y="5"/>
                    <a:pt x="5" y="5"/>
                  </a:cubicBezTo>
                  <a:cubicBezTo>
                    <a:pt x="5" y="5"/>
                    <a:pt x="5" y="5"/>
                    <a:pt x="5" y="5"/>
                  </a:cubicBezTo>
                  <a:cubicBezTo>
                    <a:pt x="5" y="5"/>
                    <a:pt x="5" y="5"/>
                    <a:pt x="6" y="4"/>
                  </a:cubicBezTo>
                  <a:cubicBezTo>
                    <a:pt x="6" y="4"/>
                    <a:pt x="6" y="4"/>
                    <a:pt x="6" y="4"/>
                  </a:cubicBezTo>
                  <a:cubicBezTo>
                    <a:pt x="6" y="3"/>
                    <a:pt x="6" y="2"/>
                    <a:pt x="6" y="1"/>
                  </a:cubicBezTo>
                  <a:cubicBezTo>
                    <a:pt x="5" y="1"/>
                    <a:pt x="5" y="1"/>
                    <a:pt x="5" y="1"/>
                  </a:cubicBezTo>
                  <a:cubicBezTo>
                    <a:pt x="4" y="0"/>
                    <a:pt x="4" y="0"/>
                    <a:pt x="4" y="0"/>
                  </a:cubicBezTo>
                  <a:cubicBezTo>
                    <a:pt x="4" y="0"/>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91" name="Freeform 3276">
              <a:extLst>
                <a:ext uri="{FF2B5EF4-FFF2-40B4-BE49-F238E27FC236}">
                  <a16:creationId xmlns:a16="http://schemas.microsoft.com/office/drawing/2014/main" id="{6B70DDAF-7132-27DE-E9B7-F88B4EBED110}"/>
                </a:ext>
              </a:extLst>
            </p:cNvPr>
            <p:cNvSpPr>
              <a:spLocks/>
            </p:cNvSpPr>
            <p:nvPr/>
          </p:nvSpPr>
          <p:spPr bwMode="auto">
            <a:xfrm>
              <a:off x="11700876" y="3335232"/>
              <a:ext cx="24829" cy="24829"/>
            </a:xfrm>
            <a:custGeom>
              <a:avLst/>
              <a:gdLst>
                <a:gd name="T0" fmla="*/ 2 w 4"/>
                <a:gd name="T1" fmla="*/ 0 h 4"/>
                <a:gd name="T2" fmla="*/ 1 w 4"/>
                <a:gd name="T3" fmla="*/ 1 h 4"/>
                <a:gd name="T4" fmla="*/ 1 w 4"/>
                <a:gd name="T5" fmla="*/ 1 h 4"/>
                <a:gd name="T6" fmla="*/ 1 w 4"/>
                <a:gd name="T7" fmla="*/ 1 h 4"/>
                <a:gd name="T8" fmla="*/ 1 w 4"/>
                <a:gd name="T9" fmla="*/ 1 h 4"/>
                <a:gd name="T10" fmla="*/ 1 w 4"/>
                <a:gd name="T11" fmla="*/ 2 h 4"/>
                <a:gd name="T12" fmla="*/ 1 w 4"/>
                <a:gd name="T13" fmla="*/ 3 h 4"/>
                <a:gd name="T14" fmla="*/ 2 w 4"/>
                <a:gd name="T15" fmla="*/ 4 h 4"/>
                <a:gd name="T16" fmla="*/ 3 w 4"/>
                <a:gd name="T17" fmla="*/ 4 h 4"/>
                <a:gd name="T18" fmla="*/ 3 w 4"/>
                <a:gd name="T19" fmla="*/ 4 h 4"/>
                <a:gd name="T20" fmla="*/ 4 w 4"/>
                <a:gd name="T21" fmla="*/ 4 h 4"/>
                <a:gd name="T22" fmla="*/ 4 w 4"/>
                <a:gd name="T23" fmla="*/ 3 h 4"/>
                <a:gd name="T24" fmla="*/ 4 w 4"/>
                <a:gd name="T25" fmla="*/ 3 h 4"/>
                <a:gd name="T26" fmla="*/ 4 w 4"/>
                <a:gd name="T27" fmla="*/ 2 h 4"/>
                <a:gd name="T28" fmla="*/ 4 w 4"/>
                <a:gd name="T29" fmla="*/ 2 h 4"/>
                <a:gd name="T30" fmla="*/ 4 w 4"/>
                <a:gd name="T31" fmla="*/ 1 h 4"/>
                <a:gd name="T32" fmla="*/ 2 w 4"/>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4">
                  <a:moveTo>
                    <a:pt x="2" y="0"/>
                  </a:moveTo>
                  <a:cubicBezTo>
                    <a:pt x="2" y="0"/>
                    <a:pt x="2" y="1"/>
                    <a:pt x="1" y="1"/>
                  </a:cubicBezTo>
                  <a:cubicBezTo>
                    <a:pt x="1" y="1"/>
                    <a:pt x="1" y="1"/>
                    <a:pt x="1" y="1"/>
                  </a:cubicBezTo>
                  <a:cubicBezTo>
                    <a:pt x="1" y="1"/>
                    <a:pt x="1" y="1"/>
                    <a:pt x="1" y="1"/>
                  </a:cubicBezTo>
                  <a:cubicBezTo>
                    <a:pt x="1" y="1"/>
                    <a:pt x="1" y="1"/>
                    <a:pt x="1" y="1"/>
                  </a:cubicBezTo>
                  <a:cubicBezTo>
                    <a:pt x="1" y="1"/>
                    <a:pt x="1" y="2"/>
                    <a:pt x="1" y="2"/>
                  </a:cubicBezTo>
                  <a:cubicBezTo>
                    <a:pt x="0" y="2"/>
                    <a:pt x="0" y="3"/>
                    <a:pt x="1" y="3"/>
                  </a:cubicBezTo>
                  <a:cubicBezTo>
                    <a:pt x="1" y="4"/>
                    <a:pt x="2" y="4"/>
                    <a:pt x="2" y="4"/>
                  </a:cubicBezTo>
                  <a:cubicBezTo>
                    <a:pt x="3" y="4"/>
                    <a:pt x="3" y="4"/>
                    <a:pt x="3" y="4"/>
                  </a:cubicBezTo>
                  <a:cubicBezTo>
                    <a:pt x="3" y="4"/>
                    <a:pt x="3" y="4"/>
                    <a:pt x="3" y="4"/>
                  </a:cubicBezTo>
                  <a:cubicBezTo>
                    <a:pt x="3" y="4"/>
                    <a:pt x="3" y="4"/>
                    <a:pt x="4" y="4"/>
                  </a:cubicBezTo>
                  <a:cubicBezTo>
                    <a:pt x="4" y="4"/>
                    <a:pt x="4" y="4"/>
                    <a:pt x="4" y="3"/>
                  </a:cubicBezTo>
                  <a:cubicBezTo>
                    <a:pt x="4" y="3"/>
                    <a:pt x="4" y="3"/>
                    <a:pt x="4" y="3"/>
                  </a:cubicBezTo>
                  <a:cubicBezTo>
                    <a:pt x="4" y="3"/>
                    <a:pt x="4" y="2"/>
                    <a:pt x="4" y="2"/>
                  </a:cubicBezTo>
                  <a:cubicBezTo>
                    <a:pt x="4" y="2"/>
                    <a:pt x="4" y="2"/>
                    <a:pt x="4" y="2"/>
                  </a:cubicBezTo>
                  <a:cubicBezTo>
                    <a:pt x="4" y="2"/>
                    <a:pt x="4" y="1"/>
                    <a:pt x="4" y="1"/>
                  </a:cubicBezTo>
                  <a:cubicBezTo>
                    <a:pt x="4" y="1"/>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92" name="Freeform 3277">
              <a:extLst>
                <a:ext uri="{FF2B5EF4-FFF2-40B4-BE49-F238E27FC236}">
                  <a16:creationId xmlns:a16="http://schemas.microsoft.com/office/drawing/2014/main" id="{BDCF0E2C-50E2-06AC-B6E5-488A229CE95F}"/>
                </a:ext>
              </a:extLst>
            </p:cNvPr>
            <p:cNvSpPr>
              <a:spLocks/>
            </p:cNvSpPr>
            <p:nvPr/>
          </p:nvSpPr>
          <p:spPr bwMode="auto">
            <a:xfrm>
              <a:off x="11924340" y="3826300"/>
              <a:ext cx="24829" cy="24829"/>
            </a:xfrm>
            <a:custGeom>
              <a:avLst/>
              <a:gdLst>
                <a:gd name="T0" fmla="*/ 2 w 4"/>
                <a:gd name="T1" fmla="*/ 0 h 4"/>
                <a:gd name="T2" fmla="*/ 2 w 4"/>
                <a:gd name="T3" fmla="*/ 0 h 4"/>
                <a:gd name="T4" fmla="*/ 1 w 4"/>
                <a:gd name="T5" fmla="*/ 0 h 4"/>
                <a:gd name="T6" fmla="*/ 1 w 4"/>
                <a:gd name="T7" fmla="*/ 0 h 4"/>
                <a:gd name="T8" fmla="*/ 1 w 4"/>
                <a:gd name="T9" fmla="*/ 0 h 4"/>
                <a:gd name="T10" fmla="*/ 0 w 4"/>
                <a:gd name="T11" fmla="*/ 0 h 4"/>
                <a:gd name="T12" fmla="*/ 0 w 4"/>
                <a:gd name="T13" fmla="*/ 3 h 4"/>
                <a:gd name="T14" fmla="*/ 2 w 4"/>
                <a:gd name="T15" fmla="*/ 4 h 4"/>
                <a:gd name="T16" fmla="*/ 2 w 4"/>
                <a:gd name="T17" fmla="*/ 4 h 4"/>
                <a:gd name="T18" fmla="*/ 2 w 4"/>
                <a:gd name="T19" fmla="*/ 4 h 4"/>
                <a:gd name="T20" fmla="*/ 3 w 4"/>
                <a:gd name="T21" fmla="*/ 3 h 4"/>
                <a:gd name="T22" fmla="*/ 4 w 4"/>
                <a:gd name="T23" fmla="*/ 2 h 4"/>
                <a:gd name="T24" fmla="*/ 4 w 4"/>
                <a:gd name="T25" fmla="*/ 2 h 4"/>
                <a:gd name="T26" fmla="*/ 4 w 4"/>
                <a:gd name="T27" fmla="*/ 1 h 4"/>
                <a:gd name="T28" fmla="*/ 3 w 4"/>
                <a:gd name="T29" fmla="*/ 1 h 4"/>
                <a:gd name="T30" fmla="*/ 3 w 4"/>
                <a:gd name="T31" fmla="*/ 1 h 4"/>
                <a:gd name="T32" fmla="*/ 2 w 4"/>
                <a:gd name="T33" fmla="*/ 0 h 4"/>
                <a:gd name="T34" fmla="*/ 2 w 4"/>
                <a:gd name="T35" fmla="*/ 0 h 4"/>
                <a:gd name="T36" fmla="*/ 2 w 4"/>
                <a:gd name="T3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 h="4">
                  <a:moveTo>
                    <a:pt x="2" y="0"/>
                  </a:moveTo>
                  <a:cubicBezTo>
                    <a:pt x="2" y="0"/>
                    <a:pt x="2" y="0"/>
                    <a:pt x="2" y="0"/>
                  </a:cubicBezTo>
                  <a:cubicBezTo>
                    <a:pt x="1" y="0"/>
                    <a:pt x="1" y="0"/>
                    <a:pt x="1" y="0"/>
                  </a:cubicBezTo>
                  <a:cubicBezTo>
                    <a:pt x="1" y="0"/>
                    <a:pt x="1" y="0"/>
                    <a:pt x="1" y="0"/>
                  </a:cubicBezTo>
                  <a:cubicBezTo>
                    <a:pt x="1" y="0"/>
                    <a:pt x="1" y="0"/>
                    <a:pt x="1" y="0"/>
                  </a:cubicBezTo>
                  <a:cubicBezTo>
                    <a:pt x="0" y="0"/>
                    <a:pt x="0" y="0"/>
                    <a:pt x="0" y="0"/>
                  </a:cubicBezTo>
                  <a:cubicBezTo>
                    <a:pt x="0" y="1"/>
                    <a:pt x="0" y="2"/>
                    <a:pt x="0" y="3"/>
                  </a:cubicBezTo>
                  <a:cubicBezTo>
                    <a:pt x="0" y="3"/>
                    <a:pt x="1" y="4"/>
                    <a:pt x="2" y="4"/>
                  </a:cubicBezTo>
                  <a:cubicBezTo>
                    <a:pt x="2" y="4"/>
                    <a:pt x="2" y="4"/>
                    <a:pt x="2" y="4"/>
                  </a:cubicBezTo>
                  <a:cubicBezTo>
                    <a:pt x="2" y="4"/>
                    <a:pt x="2" y="4"/>
                    <a:pt x="2" y="4"/>
                  </a:cubicBezTo>
                  <a:cubicBezTo>
                    <a:pt x="2" y="4"/>
                    <a:pt x="3" y="4"/>
                    <a:pt x="3" y="3"/>
                  </a:cubicBezTo>
                  <a:cubicBezTo>
                    <a:pt x="3" y="3"/>
                    <a:pt x="4" y="3"/>
                    <a:pt x="4" y="2"/>
                  </a:cubicBezTo>
                  <a:cubicBezTo>
                    <a:pt x="4" y="2"/>
                    <a:pt x="4" y="2"/>
                    <a:pt x="4" y="2"/>
                  </a:cubicBezTo>
                  <a:cubicBezTo>
                    <a:pt x="4" y="2"/>
                    <a:pt x="4" y="1"/>
                    <a:pt x="4" y="1"/>
                  </a:cubicBezTo>
                  <a:cubicBezTo>
                    <a:pt x="4" y="1"/>
                    <a:pt x="3" y="1"/>
                    <a:pt x="3" y="1"/>
                  </a:cubicBezTo>
                  <a:cubicBezTo>
                    <a:pt x="3" y="1"/>
                    <a:pt x="3" y="1"/>
                    <a:pt x="3" y="1"/>
                  </a:cubicBezTo>
                  <a:cubicBezTo>
                    <a:pt x="3" y="0"/>
                    <a:pt x="3" y="0"/>
                    <a:pt x="2" y="0"/>
                  </a:cubicBezTo>
                  <a:cubicBezTo>
                    <a:pt x="2" y="0"/>
                    <a:pt x="2"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nvGrpSpPr>
            <p:cNvPr id="93" name="Group 92">
              <a:extLst>
                <a:ext uri="{FF2B5EF4-FFF2-40B4-BE49-F238E27FC236}">
                  <a16:creationId xmlns:a16="http://schemas.microsoft.com/office/drawing/2014/main" id="{682E7D48-F2CF-4670-CDF1-FDE99AD573ED}"/>
                </a:ext>
              </a:extLst>
            </p:cNvPr>
            <p:cNvGrpSpPr/>
            <p:nvPr/>
          </p:nvGrpSpPr>
          <p:grpSpPr>
            <a:xfrm>
              <a:off x="6249468" y="-1100935"/>
              <a:ext cx="6847366" cy="4965858"/>
              <a:chOff x="6249468" y="-1100935"/>
              <a:chExt cx="6847366" cy="4965858"/>
            </a:xfrm>
            <a:grpFill/>
          </p:grpSpPr>
          <p:sp>
            <p:nvSpPr>
              <p:cNvPr id="94" name="Freeform 3279">
                <a:extLst>
                  <a:ext uri="{FF2B5EF4-FFF2-40B4-BE49-F238E27FC236}">
                    <a16:creationId xmlns:a16="http://schemas.microsoft.com/office/drawing/2014/main" id="{897253FE-5E48-D47B-5E66-36A17902F86D}"/>
                  </a:ext>
                </a:extLst>
              </p:cNvPr>
              <p:cNvSpPr>
                <a:spLocks/>
              </p:cNvSpPr>
              <p:nvPr/>
            </p:nvSpPr>
            <p:spPr bwMode="auto">
              <a:xfrm>
                <a:off x="11858129" y="3401443"/>
                <a:ext cx="24829" cy="19312"/>
              </a:xfrm>
              <a:custGeom>
                <a:avLst/>
                <a:gdLst>
                  <a:gd name="T0" fmla="*/ 2 w 4"/>
                  <a:gd name="T1" fmla="*/ 0 h 3"/>
                  <a:gd name="T2" fmla="*/ 2 w 4"/>
                  <a:gd name="T3" fmla="*/ 0 h 3"/>
                  <a:gd name="T4" fmla="*/ 2 w 4"/>
                  <a:gd name="T5" fmla="*/ 0 h 3"/>
                  <a:gd name="T6" fmla="*/ 1 w 4"/>
                  <a:gd name="T7" fmla="*/ 0 h 3"/>
                  <a:gd name="T8" fmla="*/ 0 w 4"/>
                  <a:gd name="T9" fmla="*/ 1 h 3"/>
                  <a:gd name="T10" fmla="*/ 0 w 4"/>
                  <a:gd name="T11" fmla="*/ 1 h 3"/>
                  <a:gd name="T12" fmla="*/ 0 w 4"/>
                  <a:gd name="T13" fmla="*/ 3 h 3"/>
                  <a:gd name="T14" fmla="*/ 1 w 4"/>
                  <a:gd name="T15" fmla="*/ 3 h 3"/>
                  <a:gd name="T16" fmla="*/ 1 w 4"/>
                  <a:gd name="T17" fmla="*/ 3 h 3"/>
                  <a:gd name="T18" fmla="*/ 2 w 4"/>
                  <a:gd name="T19" fmla="*/ 3 h 3"/>
                  <a:gd name="T20" fmla="*/ 2 w 4"/>
                  <a:gd name="T21" fmla="*/ 3 h 3"/>
                  <a:gd name="T22" fmla="*/ 2 w 4"/>
                  <a:gd name="T23" fmla="*/ 3 h 3"/>
                  <a:gd name="T24" fmla="*/ 3 w 4"/>
                  <a:gd name="T25" fmla="*/ 3 h 3"/>
                  <a:gd name="T26" fmla="*/ 4 w 4"/>
                  <a:gd name="T27" fmla="*/ 0 h 3"/>
                  <a:gd name="T28" fmla="*/ 4 w 4"/>
                  <a:gd name="T29" fmla="*/ 0 h 3"/>
                  <a:gd name="T30" fmla="*/ 3 w 4"/>
                  <a:gd name="T31" fmla="*/ 0 h 3"/>
                  <a:gd name="T32" fmla="*/ 2 w 4"/>
                  <a:gd name="T33"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3">
                    <a:moveTo>
                      <a:pt x="2" y="0"/>
                    </a:moveTo>
                    <a:cubicBezTo>
                      <a:pt x="2" y="0"/>
                      <a:pt x="2" y="0"/>
                      <a:pt x="2" y="0"/>
                    </a:cubicBezTo>
                    <a:cubicBezTo>
                      <a:pt x="2" y="0"/>
                      <a:pt x="2" y="0"/>
                      <a:pt x="2" y="0"/>
                    </a:cubicBezTo>
                    <a:cubicBezTo>
                      <a:pt x="1" y="0"/>
                      <a:pt x="1" y="0"/>
                      <a:pt x="1" y="0"/>
                    </a:cubicBezTo>
                    <a:cubicBezTo>
                      <a:pt x="1" y="0"/>
                      <a:pt x="0" y="0"/>
                      <a:pt x="0" y="1"/>
                    </a:cubicBezTo>
                    <a:cubicBezTo>
                      <a:pt x="0" y="1"/>
                      <a:pt x="0" y="1"/>
                      <a:pt x="0" y="1"/>
                    </a:cubicBezTo>
                    <a:cubicBezTo>
                      <a:pt x="0" y="2"/>
                      <a:pt x="0" y="2"/>
                      <a:pt x="0" y="3"/>
                    </a:cubicBezTo>
                    <a:cubicBezTo>
                      <a:pt x="1" y="3"/>
                      <a:pt x="1" y="3"/>
                      <a:pt x="1" y="3"/>
                    </a:cubicBezTo>
                    <a:cubicBezTo>
                      <a:pt x="1" y="3"/>
                      <a:pt x="1" y="3"/>
                      <a:pt x="1" y="3"/>
                    </a:cubicBezTo>
                    <a:cubicBezTo>
                      <a:pt x="2" y="3"/>
                      <a:pt x="2" y="3"/>
                      <a:pt x="2" y="3"/>
                    </a:cubicBezTo>
                    <a:cubicBezTo>
                      <a:pt x="2" y="3"/>
                      <a:pt x="2" y="3"/>
                      <a:pt x="2" y="3"/>
                    </a:cubicBezTo>
                    <a:cubicBezTo>
                      <a:pt x="2" y="3"/>
                      <a:pt x="2" y="3"/>
                      <a:pt x="2" y="3"/>
                    </a:cubicBezTo>
                    <a:cubicBezTo>
                      <a:pt x="3" y="3"/>
                      <a:pt x="3" y="3"/>
                      <a:pt x="3" y="3"/>
                    </a:cubicBezTo>
                    <a:cubicBezTo>
                      <a:pt x="4" y="3"/>
                      <a:pt x="4" y="1"/>
                      <a:pt x="4" y="0"/>
                    </a:cubicBezTo>
                    <a:cubicBezTo>
                      <a:pt x="4" y="0"/>
                      <a:pt x="4" y="0"/>
                      <a:pt x="4" y="0"/>
                    </a:cubicBezTo>
                    <a:cubicBezTo>
                      <a:pt x="4" y="0"/>
                      <a:pt x="3" y="0"/>
                      <a:pt x="3" y="0"/>
                    </a:cubicBezTo>
                    <a:cubicBezTo>
                      <a:pt x="3" y="0"/>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95" name="Freeform 3280">
                <a:extLst>
                  <a:ext uri="{FF2B5EF4-FFF2-40B4-BE49-F238E27FC236}">
                    <a16:creationId xmlns:a16="http://schemas.microsoft.com/office/drawing/2014/main" id="{60FF438C-397F-51D9-FADA-56BEA55D3F18}"/>
                  </a:ext>
                </a:extLst>
              </p:cNvPr>
              <p:cNvSpPr>
                <a:spLocks/>
              </p:cNvSpPr>
              <p:nvPr/>
            </p:nvSpPr>
            <p:spPr bwMode="auto">
              <a:xfrm>
                <a:off x="11891234" y="2777952"/>
                <a:ext cx="24829" cy="19312"/>
              </a:xfrm>
              <a:custGeom>
                <a:avLst/>
                <a:gdLst>
                  <a:gd name="T0" fmla="*/ 2 w 4"/>
                  <a:gd name="T1" fmla="*/ 0 h 3"/>
                  <a:gd name="T2" fmla="*/ 1 w 4"/>
                  <a:gd name="T3" fmla="*/ 0 h 3"/>
                  <a:gd name="T4" fmla="*/ 0 w 4"/>
                  <a:gd name="T5" fmla="*/ 2 h 3"/>
                  <a:gd name="T6" fmla="*/ 0 w 4"/>
                  <a:gd name="T7" fmla="*/ 2 h 3"/>
                  <a:gd name="T8" fmla="*/ 0 w 4"/>
                  <a:gd name="T9" fmla="*/ 3 h 3"/>
                  <a:gd name="T10" fmla="*/ 0 w 4"/>
                  <a:gd name="T11" fmla="*/ 3 h 3"/>
                  <a:gd name="T12" fmla="*/ 1 w 4"/>
                  <a:gd name="T13" fmla="*/ 3 h 3"/>
                  <a:gd name="T14" fmla="*/ 1 w 4"/>
                  <a:gd name="T15" fmla="*/ 3 h 3"/>
                  <a:gd name="T16" fmla="*/ 2 w 4"/>
                  <a:gd name="T17" fmla="*/ 3 h 3"/>
                  <a:gd name="T18" fmla="*/ 2 w 4"/>
                  <a:gd name="T19" fmla="*/ 3 h 3"/>
                  <a:gd name="T20" fmla="*/ 3 w 4"/>
                  <a:gd name="T21" fmla="*/ 3 h 3"/>
                  <a:gd name="T22" fmla="*/ 4 w 4"/>
                  <a:gd name="T23" fmla="*/ 0 h 3"/>
                  <a:gd name="T24" fmla="*/ 2 w 4"/>
                  <a:gd name="T25"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3">
                    <a:moveTo>
                      <a:pt x="2" y="0"/>
                    </a:moveTo>
                    <a:cubicBezTo>
                      <a:pt x="2" y="0"/>
                      <a:pt x="1" y="0"/>
                      <a:pt x="1" y="0"/>
                    </a:cubicBezTo>
                    <a:cubicBezTo>
                      <a:pt x="0" y="0"/>
                      <a:pt x="0" y="1"/>
                      <a:pt x="0" y="2"/>
                    </a:cubicBezTo>
                    <a:cubicBezTo>
                      <a:pt x="0" y="2"/>
                      <a:pt x="0" y="2"/>
                      <a:pt x="0" y="2"/>
                    </a:cubicBezTo>
                    <a:cubicBezTo>
                      <a:pt x="0" y="2"/>
                      <a:pt x="0" y="3"/>
                      <a:pt x="0" y="3"/>
                    </a:cubicBezTo>
                    <a:cubicBezTo>
                      <a:pt x="0" y="3"/>
                      <a:pt x="0" y="3"/>
                      <a:pt x="0" y="3"/>
                    </a:cubicBezTo>
                    <a:cubicBezTo>
                      <a:pt x="1" y="3"/>
                      <a:pt x="1" y="3"/>
                      <a:pt x="1" y="3"/>
                    </a:cubicBezTo>
                    <a:cubicBezTo>
                      <a:pt x="1" y="3"/>
                      <a:pt x="1" y="3"/>
                      <a:pt x="1" y="3"/>
                    </a:cubicBezTo>
                    <a:cubicBezTo>
                      <a:pt x="2" y="3"/>
                      <a:pt x="2" y="3"/>
                      <a:pt x="2" y="3"/>
                    </a:cubicBezTo>
                    <a:cubicBezTo>
                      <a:pt x="2" y="3"/>
                      <a:pt x="2" y="3"/>
                      <a:pt x="2" y="3"/>
                    </a:cubicBezTo>
                    <a:cubicBezTo>
                      <a:pt x="2" y="3"/>
                      <a:pt x="3" y="3"/>
                      <a:pt x="3" y="3"/>
                    </a:cubicBezTo>
                    <a:cubicBezTo>
                      <a:pt x="4" y="3"/>
                      <a:pt x="4" y="1"/>
                      <a:pt x="4" y="0"/>
                    </a:cubicBezTo>
                    <a:cubicBezTo>
                      <a:pt x="3" y="0"/>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96" name="Freeform 3281">
                <a:extLst>
                  <a:ext uri="{FF2B5EF4-FFF2-40B4-BE49-F238E27FC236}">
                    <a16:creationId xmlns:a16="http://schemas.microsoft.com/office/drawing/2014/main" id="{5D96699E-1EA9-528F-EE27-947960AFE9C4}"/>
                  </a:ext>
                </a:extLst>
              </p:cNvPr>
              <p:cNvSpPr>
                <a:spLocks/>
              </p:cNvSpPr>
              <p:nvPr/>
            </p:nvSpPr>
            <p:spPr bwMode="auto">
              <a:xfrm>
                <a:off x="11295331" y="2954516"/>
                <a:ext cx="24829" cy="27588"/>
              </a:xfrm>
              <a:custGeom>
                <a:avLst/>
                <a:gdLst>
                  <a:gd name="T0" fmla="*/ 2 w 4"/>
                  <a:gd name="T1" fmla="*/ 0 h 4"/>
                  <a:gd name="T2" fmla="*/ 1 w 4"/>
                  <a:gd name="T3" fmla="*/ 0 h 4"/>
                  <a:gd name="T4" fmla="*/ 1 w 4"/>
                  <a:gd name="T5" fmla="*/ 0 h 4"/>
                  <a:gd name="T6" fmla="*/ 1 w 4"/>
                  <a:gd name="T7" fmla="*/ 1 h 4"/>
                  <a:gd name="T8" fmla="*/ 1 w 4"/>
                  <a:gd name="T9" fmla="*/ 1 h 4"/>
                  <a:gd name="T10" fmla="*/ 1 w 4"/>
                  <a:gd name="T11" fmla="*/ 1 h 4"/>
                  <a:gd name="T12" fmla="*/ 0 w 4"/>
                  <a:gd name="T13" fmla="*/ 3 h 4"/>
                  <a:gd name="T14" fmla="*/ 1 w 4"/>
                  <a:gd name="T15" fmla="*/ 3 h 4"/>
                  <a:gd name="T16" fmla="*/ 1 w 4"/>
                  <a:gd name="T17" fmla="*/ 3 h 4"/>
                  <a:gd name="T18" fmla="*/ 2 w 4"/>
                  <a:gd name="T19" fmla="*/ 4 h 4"/>
                  <a:gd name="T20" fmla="*/ 3 w 4"/>
                  <a:gd name="T21" fmla="*/ 4 h 4"/>
                  <a:gd name="T22" fmla="*/ 4 w 4"/>
                  <a:gd name="T23" fmla="*/ 4 h 4"/>
                  <a:gd name="T24" fmla="*/ 4 w 4"/>
                  <a:gd name="T25" fmla="*/ 3 h 4"/>
                  <a:gd name="T26" fmla="*/ 4 w 4"/>
                  <a:gd name="T27" fmla="*/ 3 h 4"/>
                  <a:gd name="T28" fmla="*/ 4 w 4"/>
                  <a:gd name="T29" fmla="*/ 3 h 4"/>
                  <a:gd name="T30" fmla="*/ 4 w 4"/>
                  <a:gd name="T31" fmla="*/ 2 h 4"/>
                  <a:gd name="T32" fmla="*/ 4 w 4"/>
                  <a:gd name="T33" fmla="*/ 1 h 4"/>
                  <a:gd name="T34" fmla="*/ 4 w 4"/>
                  <a:gd name="T35" fmla="*/ 1 h 4"/>
                  <a:gd name="T36" fmla="*/ 2 w 4"/>
                  <a:gd name="T3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 h="4">
                    <a:moveTo>
                      <a:pt x="2" y="0"/>
                    </a:moveTo>
                    <a:cubicBezTo>
                      <a:pt x="2" y="0"/>
                      <a:pt x="2" y="0"/>
                      <a:pt x="1" y="0"/>
                    </a:cubicBezTo>
                    <a:cubicBezTo>
                      <a:pt x="1" y="0"/>
                      <a:pt x="1" y="0"/>
                      <a:pt x="1" y="0"/>
                    </a:cubicBezTo>
                    <a:cubicBezTo>
                      <a:pt x="1" y="0"/>
                      <a:pt x="1" y="0"/>
                      <a:pt x="1" y="1"/>
                    </a:cubicBezTo>
                    <a:cubicBezTo>
                      <a:pt x="1" y="1"/>
                      <a:pt x="1" y="1"/>
                      <a:pt x="1" y="1"/>
                    </a:cubicBezTo>
                    <a:cubicBezTo>
                      <a:pt x="1" y="1"/>
                      <a:pt x="1" y="1"/>
                      <a:pt x="1" y="1"/>
                    </a:cubicBezTo>
                    <a:cubicBezTo>
                      <a:pt x="0" y="2"/>
                      <a:pt x="0" y="2"/>
                      <a:pt x="0" y="3"/>
                    </a:cubicBezTo>
                    <a:cubicBezTo>
                      <a:pt x="0" y="3"/>
                      <a:pt x="0" y="3"/>
                      <a:pt x="1" y="3"/>
                    </a:cubicBezTo>
                    <a:cubicBezTo>
                      <a:pt x="1" y="3"/>
                      <a:pt x="1" y="3"/>
                      <a:pt x="1" y="3"/>
                    </a:cubicBezTo>
                    <a:cubicBezTo>
                      <a:pt x="1" y="4"/>
                      <a:pt x="2" y="4"/>
                      <a:pt x="2" y="4"/>
                    </a:cubicBezTo>
                    <a:cubicBezTo>
                      <a:pt x="3" y="4"/>
                      <a:pt x="3" y="4"/>
                      <a:pt x="3" y="4"/>
                    </a:cubicBezTo>
                    <a:cubicBezTo>
                      <a:pt x="3" y="4"/>
                      <a:pt x="3" y="4"/>
                      <a:pt x="4" y="4"/>
                    </a:cubicBezTo>
                    <a:cubicBezTo>
                      <a:pt x="4" y="3"/>
                      <a:pt x="4" y="3"/>
                      <a:pt x="4" y="3"/>
                    </a:cubicBezTo>
                    <a:cubicBezTo>
                      <a:pt x="4" y="3"/>
                      <a:pt x="4" y="3"/>
                      <a:pt x="4" y="3"/>
                    </a:cubicBezTo>
                    <a:cubicBezTo>
                      <a:pt x="4" y="3"/>
                      <a:pt x="4" y="3"/>
                      <a:pt x="4" y="3"/>
                    </a:cubicBezTo>
                    <a:cubicBezTo>
                      <a:pt x="4" y="2"/>
                      <a:pt x="4" y="2"/>
                      <a:pt x="4" y="2"/>
                    </a:cubicBezTo>
                    <a:cubicBezTo>
                      <a:pt x="4" y="2"/>
                      <a:pt x="4" y="1"/>
                      <a:pt x="4" y="1"/>
                    </a:cubicBezTo>
                    <a:cubicBezTo>
                      <a:pt x="4" y="1"/>
                      <a:pt x="4" y="1"/>
                      <a:pt x="4" y="1"/>
                    </a:cubicBezTo>
                    <a:cubicBezTo>
                      <a:pt x="4" y="0"/>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97" name="Freeform 3282">
                <a:extLst>
                  <a:ext uri="{FF2B5EF4-FFF2-40B4-BE49-F238E27FC236}">
                    <a16:creationId xmlns:a16="http://schemas.microsoft.com/office/drawing/2014/main" id="{E7AE4A62-8285-D728-4F0C-DDDA41F2E402}"/>
                  </a:ext>
                </a:extLst>
              </p:cNvPr>
              <p:cNvSpPr>
                <a:spLocks/>
              </p:cNvSpPr>
              <p:nvPr/>
            </p:nvSpPr>
            <p:spPr bwMode="auto">
              <a:xfrm>
                <a:off x="10939445" y="2372407"/>
                <a:ext cx="27588" cy="24829"/>
              </a:xfrm>
              <a:custGeom>
                <a:avLst/>
                <a:gdLst>
                  <a:gd name="T0" fmla="*/ 2 w 4"/>
                  <a:gd name="T1" fmla="*/ 0 h 4"/>
                  <a:gd name="T2" fmla="*/ 1 w 4"/>
                  <a:gd name="T3" fmla="*/ 0 h 4"/>
                  <a:gd name="T4" fmla="*/ 0 w 4"/>
                  <a:gd name="T5" fmla="*/ 1 h 4"/>
                  <a:gd name="T6" fmla="*/ 0 w 4"/>
                  <a:gd name="T7" fmla="*/ 2 h 4"/>
                  <a:gd name="T8" fmla="*/ 0 w 4"/>
                  <a:gd name="T9" fmla="*/ 2 h 4"/>
                  <a:gd name="T10" fmla="*/ 0 w 4"/>
                  <a:gd name="T11" fmla="*/ 2 h 4"/>
                  <a:gd name="T12" fmla="*/ 0 w 4"/>
                  <a:gd name="T13" fmla="*/ 3 h 4"/>
                  <a:gd name="T14" fmla="*/ 1 w 4"/>
                  <a:gd name="T15" fmla="*/ 4 h 4"/>
                  <a:gd name="T16" fmla="*/ 1 w 4"/>
                  <a:gd name="T17" fmla="*/ 4 h 4"/>
                  <a:gd name="T18" fmla="*/ 2 w 4"/>
                  <a:gd name="T19" fmla="*/ 4 h 4"/>
                  <a:gd name="T20" fmla="*/ 3 w 4"/>
                  <a:gd name="T21" fmla="*/ 4 h 4"/>
                  <a:gd name="T22" fmla="*/ 3 w 4"/>
                  <a:gd name="T23" fmla="*/ 4 h 4"/>
                  <a:gd name="T24" fmla="*/ 3 w 4"/>
                  <a:gd name="T25" fmla="*/ 4 h 4"/>
                  <a:gd name="T26" fmla="*/ 3 w 4"/>
                  <a:gd name="T27" fmla="*/ 1 h 4"/>
                  <a:gd name="T28" fmla="*/ 2 w 4"/>
                  <a:gd name="T2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 h="4">
                    <a:moveTo>
                      <a:pt x="2" y="0"/>
                    </a:moveTo>
                    <a:cubicBezTo>
                      <a:pt x="1" y="0"/>
                      <a:pt x="1" y="0"/>
                      <a:pt x="1" y="0"/>
                    </a:cubicBezTo>
                    <a:cubicBezTo>
                      <a:pt x="0" y="1"/>
                      <a:pt x="0" y="1"/>
                      <a:pt x="0" y="1"/>
                    </a:cubicBezTo>
                    <a:cubicBezTo>
                      <a:pt x="0" y="1"/>
                      <a:pt x="0" y="2"/>
                      <a:pt x="0" y="2"/>
                    </a:cubicBezTo>
                    <a:cubicBezTo>
                      <a:pt x="0" y="2"/>
                      <a:pt x="0" y="2"/>
                      <a:pt x="0" y="2"/>
                    </a:cubicBezTo>
                    <a:cubicBezTo>
                      <a:pt x="0" y="2"/>
                      <a:pt x="0" y="2"/>
                      <a:pt x="0" y="2"/>
                    </a:cubicBezTo>
                    <a:cubicBezTo>
                      <a:pt x="0" y="3"/>
                      <a:pt x="0" y="3"/>
                      <a:pt x="0" y="3"/>
                    </a:cubicBezTo>
                    <a:cubicBezTo>
                      <a:pt x="0" y="3"/>
                      <a:pt x="1" y="4"/>
                      <a:pt x="1" y="4"/>
                    </a:cubicBezTo>
                    <a:cubicBezTo>
                      <a:pt x="1" y="4"/>
                      <a:pt x="1" y="4"/>
                      <a:pt x="1" y="4"/>
                    </a:cubicBezTo>
                    <a:cubicBezTo>
                      <a:pt x="1" y="4"/>
                      <a:pt x="2" y="4"/>
                      <a:pt x="2" y="4"/>
                    </a:cubicBezTo>
                    <a:cubicBezTo>
                      <a:pt x="2" y="4"/>
                      <a:pt x="2" y="4"/>
                      <a:pt x="3" y="4"/>
                    </a:cubicBezTo>
                    <a:cubicBezTo>
                      <a:pt x="3" y="4"/>
                      <a:pt x="3" y="4"/>
                      <a:pt x="3" y="4"/>
                    </a:cubicBezTo>
                    <a:cubicBezTo>
                      <a:pt x="3" y="4"/>
                      <a:pt x="3" y="4"/>
                      <a:pt x="3" y="4"/>
                    </a:cubicBezTo>
                    <a:cubicBezTo>
                      <a:pt x="4" y="3"/>
                      <a:pt x="4" y="2"/>
                      <a:pt x="3" y="1"/>
                    </a:cubicBezTo>
                    <a:cubicBezTo>
                      <a:pt x="3"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98" name="Freeform 3283">
                <a:extLst>
                  <a:ext uri="{FF2B5EF4-FFF2-40B4-BE49-F238E27FC236}">
                    <a16:creationId xmlns:a16="http://schemas.microsoft.com/office/drawing/2014/main" id="{027AB837-40B1-8F78-FBD9-50E1AA369D7E}"/>
                  </a:ext>
                </a:extLst>
              </p:cNvPr>
              <p:cNvSpPr>
                <a:spLocks noEditPoints="1"/>
              </p:cNvSpPr>
              <p:nvPr/>
            </p:nvSpPr>
            <p:spPr bwMode="auto">
              <a:xfrm>
                <a:off x="6254985" y="-1095417"/>
                <a:ext cx="6833573" cy="4946547"/>
              </a:xfrm>
              <a:custGeom>
                <a:avLst/>
                <a:gdLst>
                  <a:gd name="T0" fmla="*/ 1886 w 2477"/>
                  <a:gd name="T1" fmla="*/ 1561 h 1793"/>
                  <a:gd name="T2" fmla="*/ 1717 w 2477"/>
                  <a:gd name="T3" fmla="*/ 1416 h 1793"/>
                  <a:gd name="T4" fmla="*/ 1361 w 2477"/>
                  <a:gd name="T5" fmla="*/ 1067 h 1793"/>
                  <a:gd name="T6" fmla="*/ 957 w 2477"/>
                  <a:gd name="T7" fmla="*/ 855 h 1793"/>
                  <a:gd name="T8" fmla="*/ 981 w 2477"/>
                  <a:gd name="T9" fmla="*/ 347 h 1793"/>
                  <a:gd name="T10" fmla="*/ 523 w 2477"/>
                  <a:gd name="T11" fmla="*/ 302 h 1793"/>
                  <a:gd name="T12" fmla="*/ 121 w 2477"/>
                  <a:gd name="T13" fmla="*/ 57 h 1793"/>
                  <a:gd name="T14" fmla="*/ 119 w 2477"/>
                  <a:gd name="T15" fmla="*/ 413 h 1793"/>
                  <a:gd name="T16" fmla="*/ 696 w 2477"/>
                  <a:gd name="T17" fmla="*/ 444 h 1793"/>
                  <a:gd name="T18" fmla="*/ 708 w 2477"/>
                  <a:gd name="T19" fmla="*/ 810 h 1793"/>
                  <a:gd name="T20" fmla="*/ 905 w 2477"/>
                  <a:gd name="T21" fmla="*/ 1185 h 1793"/>
                  <a:gd name="T22" fmla="*/ 1297 w 2477"/>
                  <a:gd name="T23" fmla="*/ 1330 h 1793"/>
                  <a:gd name="T24" fmla="*/ 1648 w 2477"/>
                  <a:gd name="T25" fmla="*/ 1613 h 1793"/>
                  <a:gd name="T26" fmla="*/ 2183 w 2477"/>
                  <a:gd name="T27" fmla="*/ 1646 h 1793"/>
                  <a:gd name="T28" fmla="*/ 2363 w 2477"/>
                  <a:gd name="T29" fmla="*/ 1637 h 1793"/>
                  <a:gd name="T30" fmla="*/ 2202 w 2477"/>
                  <a:gd name="T31" fmla="*/ 1649 h 1793"/>
                  <a:gd name="T32" fmla="*/ 2159 w 2477"/>
                  <a:gd name="T33" fmla="*/ 1577 h 1793"/>
                  <a:gd name="T34" fmla="*/ 2216 w 2477"/>
                  <a:gd name="T35" fmla="*/ 1565 h 1793"/>
                  <a:gd name="T36" fmla="*/ 2216 w 2477"/>
                  <a:gd name="T37" fmla="*/ 1565 h 1793"/>
                  <a:gd name="T38" fmla="*/ 1701 w 2477"/>
                  <a:gd name="T39" fmla="*/ 1601 h 1793"/>
                  <a:gd name="T40" fmla="*/ 1648 w 2477"/>
                  <a:gd name="T41" fmla="*/ 1568 h 1793"/>
                  <a:gd name="T42" fmla="*/ 1599 w 2477"/>
                  <a:gd name="T43" fmla="*/ 1535 h 1793"/>
                  <a:gd name="T44" fmla="*/ 1589 w 2477"/>
                  <a:gd name="T45" fmla="*/ 1430 h 1793"/>
                  <a:gd name="T46" fmla="*/ 1523 w 2477"/>
                  <a:gd name="T47" fmla="*/ 1352 h 1793"/>
                  <a:gd name="T48" fmla="*/ 1644 w 2477"/>
                  <a:gd name="T49" fmla="*/ 1459 h 1793"/>
                  <a:gd name="T50" fmla="*/ 1591 w 2477"/>
                  <a:gd name="T51" fmla="*/ 1304 h 1793"/>
                  <a:gd name="T52" fmla="*/ 1463 w 2477"/>
                  <a:gd name="T53" fmla="*/ 1283 h 1793"/>
                  <a:gd name="T54" fmla="*/ 884 w 2477"/>
                  <a:gd name="T55" fmla="*/ 1067 h 1793"/>
                  <a:gd name="T56" fmla="*/ 798 w 2477"/>
                  <a:gd name="T57" fmla="*/ 304 h 1793"/>
                  <a:gd name="T58" fmla="*/ 763 w 2477"/>
                  <a:gd name="T59" fmla="*/ 546 h 1793"/>
                  <a:gd name="T60" fmla="*/ 732 w 2477"/>
                  <a:gd name="T61" fmla="*/ 499 h 1793"/>
                  <a:gd name="T62" fmla="*/ 727 w 2477"/>
                  <a:gd name="T63" fmla="*/ 642 h 1793"/>
                  <a:gd name="T64" fmla="*/ 710 w 2477"/>
                  <a:gd name="T65" fmla="*/ 810 h 1793"/>
                  <a:gd name="T66" fmla="*/ 869 w 2477"/>
                  <a:gd name="T67" fmla="*/ 998 h 1793"/>
                  <a:gd name="T68" fmla="*/ 829 w 2477"/>
                  <a:gd name="T69" fmla="*/ 530 h 1793"/>
                  <a:gd name="T70" fmla="*/ 836 w 2477"/>
                  <a:gd name="T71" fmla="*/ 311 h 1793"/>
                  <a:gd name="T72" fmla="*/ 796 w 2477"/>
                  <a:gd name="T73" fmla="*/ 304 h 1793"/>
                  <a:gd name="T74" fmla="*/ 618 w 2477"/>
                  <a:gd name="T75" fmla="*/ 368 h 1793"/>
                  <a:gd name="T76" fmla="*/ 269 w 2477"/>
                  <a:gd name="T77" fmla="*/ 280 h 1793"/>
                  <a:gd name="T78" fmla="*/ 119 w 2477"/>
                  <a:gd name="T79" fmla="*/ 174 h 1793"/>
                  <a:gd name="T80" fmla="*/ 273 w 2477"/>
                  <a:gd name="T81" fmla="*/ 207 h 1793"/>
                  <a:gd name="T82" fmla="*/ 516 w 2477"/>
                  <a:gd name="T83" fmla="*/ 299 h 1793"/>
                  <a:gd name="T84" fmla="*/ 164 w 2477"/>
                  <a:gd name="T85" fmla="*/ 147 h 1793"/>
                  <a:gd name="T86" fmla="*/ 117 w 2477"/>
                  <a:gd name="T87" fmla="*/ 174 h 1793"/>
                  <a:gd name="T88" fmla="*/ 147 w 2477"/>
                  <a:gd name="T89" fmla="*/ 254 h 1793"/>
                  <a:gd name="T90" fmla="*/ 271 w 2477"/>
                  <a:gd name="T91" fmla="*/ 280 h 1793"/>
                  <a:gd name="T92" fmla="*/ 392 w 2477"/>
                  <a:gd name="T93" fmla="*/ 418 h 1793"/>
                  <a:gd name="T94" fmla="*/ 746 w 2477"/>
                  <a:gd name="T95" fmla="*/ 454 h 1793"/>
                  <a:gd name="T96" fmla="*/ 722 w 2477"/>
                  <a:gd name="T97" fmla="*/ 485 h 1793"/>
                  <a:gd name="T98" fmla="*/ 644 w 2477"/>
                  <a:gd name="T99" fmla="*/ 706 h 1793"/>
                  <a:gd name="T100" fmla="*/ 710 w 2477"/>
                  <a:gd name="T101" fmla="*/ 810 h 1793"/>
                  <a:gd name="T102" fmla="*/ 872 w 2477"/>
                  <a:gd name="T103" fmla="*/ 1003 h 1793"/>
                  <a:gd name="T104" fmla="*/ 953 w 2477"/>
                  <a:gd name="T105" fmla="*/ 1145 h 1793"/>
                  <a:gd name="T106" fmla="*/ 1057 w 2477"/>
                  <a:gd name="T107" fmla="*/ 1062 h 1793"/>
                  <a:gd name="T108" fmla="*/ 1361 w 2477"/>
                  <a:gd name="T109" fmla="*/ 1067 h 1793"/>
                  <a:gd name="T110" fmla="*/ 1297 w 2477"/>
                  <a:gd name="T111" fmla="*/ 1330 h 1793"/>
                  <a:gd name="T112" fmla="*/ 1599 w 2477"/>
                  <a:gd name="T113" fmla="*/ 1532 h 1793"/>
                  <a:gd name="T114" fmla="*/ 1739 w 2477"/>
                  <a:gd name="T115" fmla="*/ 1625 h 1793"/>
                  <a:gd name="T116" fmla="*/ 1886 w 2477"/>
                  <a:gd name="T117" fmla="*/ 1561 h 1793"/>
                  <a:gd name="T118" fmla="*/ 2114 w 2477"/>
                  <a:gd name="T119" fmla="*/ 1641 h 1793"/>
                  <a:gd name="T120" fmla="*/ 2309 w 2477"/>
                  <a:gd name="T121" fmla="*/ 1656 h 17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477" h="1793">
                    <a:moveTo>
                      <a:pt x="2363" y="1637"/>
                    </a:moveTo>
                    <a:lnTo>
                      <a:pt x="2363" y="1637"/>
                    </a:lnTo>
                    <a:lnTo>
                      <a:pt x="2387" y="1556"/>
                    </a:lnTo>
                    <a:lnTo>
                      <a:pt x="2387" y="1554"/>
                    </a:lnTo>
                    <a:lnTo>
                      <a:pt x="2306" y="1580"/>
                    </a:lnTo>
                    <a:lnTo>
                      <a:pt x="2280" y="1554"/>
                    </a:lnTo>
                    <a:lnTo>
                      <a:pt x="2235" y="1461"/>
                    </a:lnTo>
                    <a:lnTo>
                      <a:pt x="2235" y="1459"/>
                    </a:lnTo>
                    <a:lnTo>
                      <a:pt x="2157" y="1577"/>
                    </a:lnTo>
                    <a:lnTo>
                      <a:pt x="2045" y="1615"/>
                    </a:lnTo>
                    <a:lnTo>
                      <a:pt x="1886" y="1561"/>
                    </a:lnTo>
                    <a:lnTo>
                      <a:pt x="1886" y="1558"/>
                    </a:lnTo>
                    <a:lnTo>
                      <a:pt x="1886" y="1558"/>
                    </a:lnTo>
                    <a:lnTo>
                      <a:pt x="1886" y="1558"/>
                    </a:lnTo>
                    <a:lnTo>
                      <a:pt x="1886" y="1558"/>
                    </a:lnTo>
                    <a:lnTo>
                      <a:pt x="1701" y="1601"/>
                    </a:lnTo>
                    <a:lnTo>
                      <a:pt x="1663" y="1575"/>
                    </a:lnTo>
                    <a:lnTo>
                      <a:pt x="1717" y="1418"/>
                    </a:lnTo>
                    <a:lnTo>
                      <a:pt x="1720" y="1418"/>
                    </a:lnTo>
                    <a:lnTo>
                      <a:pt x="1717" y="1418"/>
                    </a:lnTo>
                    <a:lnTo>
                      <a:pt x="1720" y="1416"/>
                    </a:lnTo>
                    <a:lnTo>
                      <a:pt x="1717" y="1416"/>
                    </a:lnTo>
                    <a:lnTo>
                      <a:pt x="1644" y="1378"/>
                    </a:lnTo>
                    <a:lnTo>
                      <a:pt x="1646" y="1340"/>
                    </a:lnTo>
                    <a:lnTo>
                      <a:pt x="1679" y="1242"/>
                    </a:lnTo>
                    <a:lnTo>
                      <a:pt x="1679" y="1242"/>
                    </a:lnTo>
                    <a:lnTo>
                      <a:pt x="1542" y="1271"/>
                    </a:lnTo>
                    <a:lnTo>
                      <a:pt x="1432" y="1219"/>
                    </a:lnTo>
                    <a:lnTo>
                      <a:pt x="1361" y="1067"/>
                    </a:lnTo>
                    <a:lnTo>
                      <a:pt x="1361" y="1067"/>
                    </a:lnTo>
                    <a:lnTo>
                      <a:pt x="1361" y="1067"/>
                    </a:lnTo>
                    <a:lnTo>
                      <a:pt x="1361" y="1067"/>
                    </a:lnTo>
                    <a:lnTo>
                      <a:pt x="1361" y="1067"/>
                    </a:lnTo>
                    <a:lnTo>
                      <a:pt x="1211" y="1007"/>
                    </a:lnTo>
                    <a:lnTo>
                      <a:pt x="1211" y="1007"/>
                    </a:lnTo>
                    <a:lnTo>
                      <a:pt x="1209" y="1007"/>
                    </a:lnTo>
                    <a:lnTo>
                      <a:pt x="1209" y="1007"/>
                    </a:lnTo>
                    <a:lnTo>
                      <a:pt x="1209" y="1007"/>
                    </a:lnTo>
                    <a:lnTo>
                      <a:pt x="1055" y="1060"/>
                    </a:lnTo>
                    <a:lnTo>
                      <a:pt x="884" y="1067"/>
                    </a:lnTo>
                    <a:lnTo>
                      <a:pt x="874" y="1003"/>
                    </a:lnTo>
                    <a:lnTo>
                      <a:pt x="874" y="1005"/>
                    </a:lnTo>
                    <a:lnTo>
                      <a:pt x="872" y="1003"/>
                    </a:lnTo>
                    <a:lnTo>
                      <a:pt x="957" y="855"/>
                    </a:lnTo>
                    <a:lnTo>
                      <a:pt x="957" y="853"/>
                    </a:lnTo>
                    <a:lnTo>
                      <a:pt x="786" y="829"/>
                    </a:lnTo>
                    <a:lnTo>
                      <a:pt x="765" y="763"/>
                    </a:lnTo>
                    <a:lnTo>
                      <a:pt x="793" y="737"/>
                    </a:lnTo>
                    <a:lnTo>
                      <a:pt x="793" y="737"/>
                    </a:lnTo>
                    <a:lnTo>
                      <a:pt x="729" y="642"/>
                    </a:lnTo>
                    <a:lnTo>
                      <a:pt x="829" y="530"/>
                    </a:lnTo>
                    <a:lnTo>
                      <a:pt x="967" y="494"/>
                    </a:lnTo>
                    <a:lnTo>
                      <a:pt x="969" y="494"/>
                    </a:lnTo>
                    <a:lnTo>
                      <a:pt x="879" y="394"/>
                    </a:lnTo>
                    <a:lnTo>
                      <a:pt x="981" y="347"/>
                    </a:lnTo>
                    <a:lnTo>
                      <a:pt x="983" y="347"/>
                    </a:lnTo>
                    <a:lnTo>
                      <a:pt x="879" y="238"/>
                    </a:lnTo>
                    <a:lnTo>
                      <a:pt x="834" y="311"/>
                    </a:lnTo>
                    <a:lnTo>
                      <a:pt x="798" y="302"/>
                    </a:lnTo>
                    <a:lnTo>
                      <a:pt x="801" y="302"/>
                    </a:lnTo>
                    <a:lnTo>
                      <a:pt x="798" y="302"/>
                    </a:lnTo>
                    <a:lnTo>
                      <a:pt x="798" y="302"/>
                    </a:lnTo>
                    <a:lnTo>
                      <a:pt x="798" y="302"/>
                    </a:lnTo>
                    <a:lnTo>
                      <a:pt x="618" y="368"/>
                    </a:lnTo>
                    <a:lnTo>
                      <a:pt x="523" y="302"/>
                    </a:lnTo>
                    <a:lnTo>
                      <a:pt x="523" y="302"/>
                    </a:lnTo>
                    <a:lnTo>
                      <a:pt x="520" y="299"/>
                    </a:lnTo>
                    <a:lnTo>
                      <a:pt x="475" y="138"/>
                    </a:lnTo>
                    <a:lnTo>
                      <a:pt x="475" y="136"/>
                    </a:lnTo>
                    <a:lnTo>
                      <a:pt x="337" y="240"/>
                    </a:lnTo>
                    <a:lnTo>
                      <a:pt x="276" y="207"/>
                    </a:lnTo>
                    <a:lnTo>
                      <a:pt x="278" y="169"/>
                    </a:lnTo>
                    <a:lnTo>
                      <a:pt x="278" y="169"/>
                    </a:lnTo>
                    <a:lnTo>
                      <a:pt x="164" y="147"/>
                    </a:lnTo>
                    <a:lnTo>
                      <a:pt x="166" y="147"/>
                    </a:lnTo>
                    <a:lnTo>
                      <a:pt x="164" y="147"/>
                    </a:lnTo>
                    <a:lnTo>
                      <a:pt x="121" y="57"/>
                    </a:lnTo>
                    <a:lnTo>
                      <a:pt x="121" y="55"/>
                    </a:lnTo>
                    <a:lnTo>
                      <a:pt x="45" y="0"/>
                    </a:lnTo>
                    <a:lnTo>
                      <a:pt x="105" y="143"/>
                    </a:lnTo>
                    <a:lnTo>
                      <a:pt x="105" y="143"/>
                    </a:lnTo>
                    <a:lnTo>
                      <a:pt x="52" y="207"/>
                    </a:lnTo>
                    <a:lnTo>
                      <a:pt x="50" y="209"/>
                    </a:lnTo>
                    <a:lnTo>
                      <a:pt x="133" y="219"/>
                    </a:lnTo>
                    <a:lnTo>
                      <a:pt x="147" y="252"/>
                    </a:lnTo>
                    <a:lnTo>
                      <a:pt x="0" y="373"/>
                    </a:lnTo>
                    <a:lnTo>
                      <a:pt x="3" y="373"/>
                    </a:lnTo>
                    <a:lnTo>
                      <a:pt x="119" y="413"/>
                    </a:lnTo>
                    <a:lnTo>
                      <a:pt x="152" y="356"/>
                    </a:lnTo>
                    <a:lnTo>
                      <a:pt x="152" y="356"/>
                    </a:lnTo>
                    <a:lnTo>
                      <a:pt x="152" y="356"/>
                    </a:lnTo>
                    <a:lnTo>
                      <a:pt x="269" y="280"/>
                    </a:lnTo>
                    <a:lnTo>
                      <a:pt x="387" y="290"/>
                    </a:lnTo>
                    <a:lnTo>
                      <a:pt x="459" y="356"/>
                    </a:lnTo>
                    <a:lnTo>
                      <a:pt x="390" y="421"/>
                    </a:lnTo>
                    <a:lnTo>
                      <a:pt x="511" y="406"/>
                    </a:lnTo>
                    <a:lnTo>
                      <a:pt x="511" y="406"/>
                    </a:lnTo>
                    <a:lnTo>
                      <a:pt x="511" y="406"/>
                    </a:lnTo>
                    <a:lnTo>
                      <a:pt x="696" y="444"/>
                    </a:lnTo>
                    <a:lnTo>
                      <a:pt x="722" y="482"/>
                    </a:lnTo>
                    <a:lnTo>
                      <a:pt x="606" y="604"/>
                    </a:lnTo>
                    <a:lnTo>
                      <a:pt x="606" y="604"/>
                    </a:lnTo>
                    <a:lnTo>
                      <a:pt x="606" y="606"/>
                    </a:lnTo>
                    <a:lnTo>
                      <a:pt x="606" y="606"/>
                    </a:lnTo>
                    <a:lnTo>
                      <a:pt x="606" y="606"/>
                    </a:lnTo>
                    <a:lnTo>
                      <a:pt x="658" y="670"/>
                    </a:lnTo>
                    <a:lnTo>
                      <a:pt x="641" y="703"/>
                    </a:lnTo>
                    <a:lnTo>
                      <a:pt x="573" y="779"/>
                    </a:lnTo>
                    <a:lnTo>
                      <a:pt x="570" y="779"/>
                    </a:lnTo>
                    <a:lnTo>
                      <a:pt x="708" y="810"/>
                    </a:lnTo>
                    <a:lnTo>
                      <a:pt x="786" y="900"/>
                    </a:lnTo>
                    <a:lnTo>
                      <a:pt x="791" y="1071"/>
                    </a:lnTo>
                    <a:lnTo>
                      <a:pt x="791" y="1071"/>
                    </a:lnTo>
                    <a:lnTo>
                      <a:pt x="791" y="1071"/>
                    </a:lnTo>
                    <a:lnTo>
                      <a:pt x="791" y="1071"/>
                    </a:lnTo>
                    <a:lnTo>
                      <a:pt x="791" y="1071"/>
                    </a:lnTo>
                    <a:lnTo>
                      <a:pt x="905" y="1185"/>
                    </a:lnTo>
                    <a:lnTo>
                      <a:pt x="905" y="1185"/>
                    </a:lnTo>
                    <a:lnTo>
                      <a:pt x="905" y="1185"/>
                    </a:lnTo>
                    <a:lnTo>
                      <a:pt x="905" y="1185"/>
                    </a:lnTo>
                    <a:lnTo>
                      <a:pt x="905" y="1185"/>
                    </a:lnTo>
                    <a:lnTo>
                      <a:pt x="1067" y="1200"/>
                    </a:lnTo>
                    <a:lnTo>
                      <a:pt x="1067" y="1200"/>
                    </a:lnTo>
                    <a:lnTo>
                      <a:pt x="1067" y="1200"/>
                    </a:lnTo>
                    <a:lnTo>
                      <a:pt x="1069" y="1200"/>
                    </a:lnTo>
                    <a:lnTo>
                      <a:pt x="1069" y="1200"/>
                    </a:lnTo>
                    <a:lnTo>
                      <a:pt x="1169" y="1064"/>
                    </a:lnTo>
                    <a:lnTo>
                      <a:pt x="1247" y="1064"/>
                    </a:lnTo>
                    <a:lnTo>
                      <a:pt x="1314" y="1162"/>
                    </a:lnTo>
                    <a:lnTo>
                      <a:pt x="1311" y="1159"/>
                    </a:lnTo>
                    <a:lnTo>
                      <a:pt x="1314" y="1162"/>
                    </a:lnTo>
                    <a:lnTo>
                      <a:pt x="1297" y="1330"/>
                    </a:lnTo>
                    <a:lnTo>
                      <a:pt x="1297" y="1333"/>
                    </a:lnTo>
                    <a:lnTo>
                      <a:pt x="1463" y="1285"/>
                    </a:lnTo>
                    <a:lnTo>
                      <a:pt x="1511" y="1337"/>
                    </a:lnTo>
                    <a:lnTo>
                      <a:pt x="1494" y="1373"/>
                    </a:lnTo>
                    <a:lnTo>
                      <a:pt x="1494" y="1373"/>
                    </a:lnTo>
                    <a:lnTo>
                      <a:pt x="1591" y="1432"/>
                    </a:lnTo>
                    <a:lnTo>
                      <a:pt x="1599" y="1535"/>
                    </a:lnTo>
                    <a:lnTo>
                      <a:pt x="1599" y="1535"/>
                    </a:lnTo>
                    <a:lnTo>
                      <a:pt x="1599" y="1535"/>
                    </a:lnTo>
                    <a:lnTo>
                      <a:pt x="1648" y="1611"/>
                    </a:lnTo>
                    <a:lnTo>
                      <a:pt x="1648" y="1613"/>
                    </a:lnTo>
                    <a:lnTo>
                      <a:pt x="1648" y="1613"/>
                    </a:lnTo>
                    <a:lnTo>
                      <a:pt x="1665" y="1772"/>
                    </a:lnTo>
                    <a:lnTo>
                      <a:pt x="1665" y="1774"/>
                    </a:lnTo>
                    <a:lnTo>
                      <a:pt x="1805" y="1639"/>
                    </a:lnTo>
                    <a:lnTo>
                      <a:pt x="1919" y="1660"/>
                    </a:lnTo>
                    <a:lnTo>
                      <a:pt x="1917" y="1660"/>
                    </a:lnTo>
                    <a:lnTo>
                      <a:pt x="1919" y="1660"/>
                    </a:lnTo>
                    <a:lnTo>
                      <a:pt x="2026" y="1791"/>
                    </a:lnTo>
                    <a:lnTo>
                      <a:pt x="2029" y="1793"/>
                    </a:lnTo>
                    <a:lnTo>
                      <a:pt x="2112" y="1641"/>
                    </a:lnTo>
                    <a:lnTo>
                      <a:pt x="2183" y="1646"/>
                    </a:lnTo>
                    <a:lnTo>
                      <a:pt x="2195" y="1682"/>
                    </a:lnTo>
                    <a:lnTo>
                      <a:pt x="2309" y="1656"/>
                    </a:lnTo>
                    <a:lnTo>
                      <a:pt x="2385" y="1722"/>
                    </a:lnTo>
                    <a:lnTo>
                      <a:pt x="2385" y="1722"/>
                    </a:lnTo>
                    <a:lnTo>
                      <a:pt x="2477" y="1741"/>
                    </a:lnTo>
                    <a:lnTo>
                      <a:pt x="2363" y="1637"/>
                    </a:lnTo>
                    <a:close/>
                    <a:moveTo>
                      <a:pt x="2363" y="1639"/>
                    </a:moveTo>
                    <a:lnTo>
                      <a:pt x="2473" y="1741"/>
                    </a:lnTo>
                    <a:lnTo>
                      <a:pt x="2385" y="1722"/>
                    </a:lnTo>
                    <a:lnTo>
                      <a:pt x="2363" y="1639"/>
                    </a:lnTo>
                    <a:close/>
                    <a:moveTo>
                      <a:pt x="2363" y="1637"/>
                    </a:moveTo>
                    <a:lnTo>
                      <a:pt x="2340" y="1615"/>
                    </a:lnTo>
                    <a:lnTo>
                      <a:pt x="2385" y="1558"/>
                    </a:lnTo>
                    <a:lnTo>
                      <a:pt x="2363" y="1637"/>
                    </a:lnTo>
                    <a:close/>
                    <a:moveTo>
                      <a:pt x="2385" y="1556"/>
                    </a:moveTo>
                    <a:lnTo>
                      <a:pt x="2340" y="1613"/>
                    </a:lnTo>
                    <a:lnTo>
                      <a:pt x="2306" y="1580"/>
                    </a:lnTo>
                    <a:lnTo>
                      <a:pt x="2385" y="1556"/>
                    </a:lnTo>
                    <a:close/>
                    <a:moveTo>
                      <a:pt x="2202" y="1649"/>
                    </a:moveTo>
                    <a:lnTo>
                      <a:pt x="2304" y="1656"/>
                    </a:lnTo>
                    <a:lnTo>
                      <a:pt x="2197" y="1682"/>
                    </a:lnTo>
                    <a:lnTo>
                      <a:pt x="2202" y="1649"/>
                    </a:lnTo>
                    <a:close/>
                    <a:moveTo>
                      <a:pt x="2202" y="1646"/>
                    </a:moveTo>
                    <a:lnTo>
                      <a:pt x="2209" y="1611"/>
                    </a:lnTo>
                    <a:lnTo>
                      <a:pt x="2306" y="1580"/>
                    </a:lnTo>
                    <a:lnTo>
                      <a:pt x="2340" y="1615"/>
                    </a:lnTo>
                    <a:lnTo>
                      <a:pt x="2306" y="1656"/>
                    </a:lnTo>
                    <a:lnTo>
                      <a:pt x="2202" y="1646"/>
                    </a:lnTo>
                    <a:close/>
                    <a:moveTo>
                      <a:pt x="2114" y="1639"/>
                    </a:moveTo>
                    <a:lnTo>
                      <a:pt x="2157" y="1577"/>
                    </a:lnTo>
                    <a:lnTo>
                      <a:pt x="2173" y="1620"/>
                    </a:lnTo>
                    <a:lnTo>
                      <a:pt x="2114" y="1639"/>
                    </a:lnTo>
                    <a:close/>
                    <a:moveTo>
                      <a:pt x="2159" y="1577"/>
                    </a:moveTo>
                    <a:lnTo>
                      <a:pt x="2216" y="1565"/>
                    </a:lnTo>
                    <a:lnTo>
                      <a:pt x="2209" y="1611"/>
                    </a:lnTo>
                    <a:lnTo>
                      <a:pt x="2173" y="1620"/>
                    </a:lnTo>
                    <a:lnTo>
                      <a:pt x="2159" y="1577"/>
                    </a:lnTo>
                    <a:close/>
                    <a:moveTo>
                      <a:pt x="2209" y="1611"/>
                    </a:moveTo>
                    <a:lnTo>
                      <a:pt x="2202" y="1646"/>
                    </a:lnTo>
                    <a:lnTo>
                      <a:pt x="2183" y="1646"/>
                    </a:lnTo>
                    <a:lnTo>
                      <a:pt x="2173" y="1622"/>
                    </a:lnTo>
                    <a:lnTo>
                      <a:pt x="2209" y="1611"/>
                    </a:lnTo>
                    <a:close/>
                    <a:moveTo>
                      <a:pt x="2209" y="1611"/>
                    </a:moveTo>
                    <a:lnTo>
                      <a:pt x="2216" y="1565"/>
                    </a:lnTo>
                    <a:lnTo>
                      <a:pt x="2280" y="1554"/>
                    </a:lnTo>
                    <a:lnTo>
                      <a:pt x="2306" y="1580"/>
                    </a:lnTo>
                    <a:lnTo>
                      <a:pt x="2209" y="1611"/>
                    </a:lnTo>
                    <a:close/>
                    <a:moveTo>
                      <a:pt x="2280" y="1554"/>
                    </a:moveTo>
                    <a:lnTo>
                      <a:pt x="2216" y="1565"/>
                    </a:lnTo>
                    <a:lnTo>
                      <a:pt x="2235" y="1461"/>
                    </a:lnTo>
                    <a:lnTo>
                      <a:pt x="2280" y="1554"/>
                    </a:lnTo>
                    <a:close/>
                    <a:moveTo>
                      <a:pt x="2216" y="1565"/>
                    </a:moveTo>
                    <a:lnTo>
                      <a:pt x="2159" y="1577"/>
                    </a:lnTo>
                    <a:lnTo>
                      <a:pt x="2235" y="1463"/>
                    </a:lnTo>
                    <a:lnTo>
                      <a:pt x="2216" y="1565"/>
                    </a:lnTo>
                    <a:close/>
                    <a:moveTo>
                      <a:pt x="2157" y="1577"/>
                    </a:moveTo>
                    <a:lnTo>
                      <a:pt x="2112" y="1641"/>
                    </a:lnTo>
                    <a:lnTo>
                      <a:pt x="2045" y="1618"/>
                    </a:lnTo>
                    <a:lnTo>
                      <a:pt x="2157" y="1577"/>
                    </a:lnTo>
                    <a:close/>
                    <a:moveTo>
                      <a:pt x="2109" y="1641"/>
                    </a:moveTo>
                    <a:lnTo>
                      <a:pt x="1924" y="1660"/>
                    </a:lnTo>
                    <a:lnTo>
                      <a:pt x="2045" y="1618"/>
                    </a:lnTo>
                    <a:lnTo>
                      <a:pt x="2109" y="1641"/>
                    </a:lnTo>
                    <a:close/>
                    <a:moveTo>
                      <a:pt x="1881" y="1561"/>
                    </a:moveTo>
                    <a:lnTo>
                      <a:pt x="1739" y="1625"/>
                    </a:lnTo>
                    <a:lnTo>
                      <a:pt x="1701" y="1601"/>
                    </a:lnTo>
                    <a:lnTo>
                      <a:pt x="1881" y="1561"/>
                    </a:lnTo>
                    <a:close/>
                    <a:moveTo>
                      <a:pt x="1701" y="1601"/>
                    </a:moveTo>
                    <a:lnTo>
                      <a:pt x="1736" y="1625"/>
                    </a:lnTo>
                    <a:lnTo>
                      <a:pt x="1651" y="1611"/>
                    </a:lnTo>
                    <a:lnTo>
                      <a:pt x="1701" y="1601"/>
                    </a:lnTo>
                    <a:close/>
                    <a:moveTo>
                      <a:pt x="1698" y="1601"/>
                    </a:moveTo>
                    <a:lnTo>
                      <a:pt x="1651" y="1611"/>
                    </a:lnTo>
                    <a:lnTo>
                      <a:pt x="1663" y="1577"/>
                    </a:lnTo>
                    <a:lnTo>
                      <a:pt x="1698" y="1601"/>
                    </a:lnTo>
                    <a:close/>
                    <a:moveTo>
                      <a:pt x="1651" y="1608"/>
                    </a:moveTo>
                    <a:lnTo>
                      <a:pt x="1648" y="1568"/>
                    </a:lnTo>
                    <a:lnTo>
                      <a:pt x="1663" y="1575"/>
                    </a:lnTo>
                    <a:lnTo>
                      <a:pt x="1651" y="1608"/>
                    </a:lnTo>
                    <a:close/>
                    <a:moveTo>
                      <a:pt x="1648" y="1565"/>
                    </a:moveTo>
                    <a:lnTo>
                      <a:pt x="1644" y="1459"/>
                    </a:lnTo>
                    <a:lnTo>
                      <a:pt x="1644" y="1459"/>
                    </a:lnTo>
                    <a:lnTo>
                      <a:pt x="1717" y="1418"/>
                    </a:lnTo>
                    <a:lnTo>
                      <a:pt x="1663" y="1575"/>
                    </a:lnTo>
                    <a:lnTo>
                      <a:pt x="1648" y="1565"/>
                    </a:lnTo>
                    <a:close/>
                    <a:moveTo>
                      <a:pt x="1644" y="1461"/>
                    </a:moveTo>
                    <a:lnTo>
                      <a:pt x="1648" y="1565"/>
                    </a:lnTo>
                    <a:lnTo>
                      <a:pt x="1599" y="1535"/>
                    </a:lnTo>
                    <a:lnTo>
                      <a:pt x="1644" y="1461"/>
                    </a:lnTo>
                    <a:close/>
                    <a:moveTo>
                      <a:pt x="1523" y="1352"/>
                    </a:moveTo>
                    <a:lnTo>
                      <a:pt x="1553" y="1333"/>
                    </a:lnTo>
                    <a:lnTo>
                      <a:pt x="1644" y="1380"/>
                    </a:lnTo>
                    <a:lnTo>
                      <a:pt x="1644" y="1425"/>
                    </a:lnTo>
                    <a:lnTo>
                      <a:pt x="1591" y="1432"/>
                    </a:lnTo>
                    <a:lnTo>
                      <a:pt x="1523" y="1352"/>
                    </a:lnTo>
                    <a:close/>
                    <a:moveTo>
                      <a:pt x="1589" y="1430"/>
                    </a:moveTo>
                    <a:lnTo>
                      <a:pt x="1494" y="1373"/>
                    </a:lnTo>
                    <a:lnTo>
                      <a:pt x="1523" y="1354"/>
                    </a:lnTo>
                    <a:lnTo>
                      <a:pt x="1589" y="1430"/>
                    </a:lnTo>
                    <a:close/>
                    <a:moveTo>
                      <a:pt x="1539" y="1271"/>
                    </a:moveTo>
                    <a:lnTo>
                      <a:pt x="1520" y="1314"/>
                    </a:lnTo>
                    <a:lnTo>
                      <a:pt x="1466" y="1285"/>
                    </a:lnTo>
                    <a:lnTo>
                      <a:pt x="1539" y="1271"/>
                    </a:lnTo>
                    <a:close/>
                    <a:moveTo>
                      <a:pt x="1542" y="1271"/>
                    </a:moveTo>
                    <a:lnTo>
                      <a:pt x="1589" y="1304"/>
                    </a:lnTo>
                    <a:lnTo>
                      <a:pt x="1553" y="1330"/>
                    </a:lnTo>
                    <a:lnTo>
                      <a:pt x="1523" y="1314"/>
                    </a:lnTo>
                    <a:lnTo>
                      <a:pt x="1542" y="1271"/>
                    </a:lnTo>
                    <a:close/>
                    <a:moveTo>
                      <a:pt x="1553" y="1330"/>
                    </a:moveTo>
                    <a:lnTo>
                      <a:pt x="1523" y="1352"/>
                    </a:lnTo>
                    <a:lnTo>
                      <a:pt x="1511" y="1337"/>
                    </a:lnTo>
                    <a:lnTo>
                      <a:pt x="1520" y="1314"/>
                    </a:lnTo>
                    <a:lnTo>
                      <a:pt x="1553" y="1330"/>
                    </a:lnTo>
                    <a:close/>
                    <a:moveTo>
                      <a:pt x="1644" y="1428"/>
                    </a:moveTo>
                    <a:lnTo>
                      <a:pt x="1644" y="1459"/>
                    </a:lnTo>
                    <a:lnTo>
                      <a:pt x="1594" y="1432"/>
                    </a:lnTo>
                    <a:lnTo>
                      <a:pt x="1644" y="1428"/>
                    </a:lnTo>
                    <a:close/>
                    <a:moveTo>
                      <a:pt x="1644" y="1459"/>
                    </a:moveTo>
                    <a:lnTo>
                      <a:pt x="1644" y="1428"/>
                    </a:lnTo>
                    <a:lnTo>
                      <a:pt x="1715" y="1418"/>
                    </a:lnTo>
                    <a:lnTo>
                      <a:pt x="1644" y="1459"/>
                    </a:lnTo>
                    <a:close/>
                    <a:moveTo>
                      <a:pt x="1717" y="1418"/>
                    </a:moveTo>
                    <a:lnTo>
                      <a:pt x="1644" y="1425"/>
                    </a:lnTo>
                    <a:lnTo>
                      <a:pt x="1644" y="1380"/>
                    </a:lnTo>
                    <a:lnTo>
                      <a:pt x="1717" y="1418"/>
                    </a:lnTo>
                    <a:close/>
                    <a:moveTo>
                      <a:pt x="1553" y="1330"/>
                    </a:moveTo>
                    <a:lnTo>
                      <a:pt x="1591" y="1304"/>
                    </a:lnTo>
                    <a:lnTo>
                      <a:pt x="1644" y="1342"/>
                    </a:lnTo>
                    <a:lnTo>
                      <a:pt x="1644" y="1378"/>
                    </a:lnTo>
                    <a:lnTo>
                      <a:pt x="1553" y="1330"/>
                    </a:lnTo>
                    <a:close/>
                    <a:moveTo>
                      <a:pt x="1644" y="1340"/>
                    </a:moveTo>
                    <a:lnTo>
                      <a:pt x="1591" y="1304"/>
                    </a:lnTo>
                    <a:lnTo>
                      <a:pt x="1677" y="1245"/>
                    </a:lnTo>
                    <a:lnTo>
                      <a:pt x="1644" y="1340"/>
                    </a:lnTo>
                    <a:close/>
                    <a:moveTo>
                      <a:pt x="1677" y="1245"/>
                    </a:moveTo>
                    <a:lnTo>
                      <a:pt x="1591" y="1304"/>
                    </a:lnTo>
                    <a:lnTo>
                      <a:pt x="1542" y="1271"/>
                    </a:lnTo>
                    <a:lnTo>
                      <a:pt x="1677" y="1245"/>
                    </a:lnTo>
                    <a:close/>
                    <a:moveTo>
                      <a:pt x="1539" y="1271"/>
                    </a:moveTo>
                    <a:lnTo>
                      <a:pt x="1463" y="1283"/>
                    </a:lnTo>
                    <a:lnTo>
                      <a:pt x="1435" y="1221"/>
                    </a:lnTo>
                    <a:lnTo>
                      <a:pt x="1539" y="1271"/>
                    </a:lnTo>
                    <a:close/>
                    <a:moveTo>
                      <a:pt x="1463" y="1283"/>
                    </a:moveTo>
                    <a:lnTo>
                      <a:pt x="1318" y="1164"/>
                    </a:lnTo>
                    <a:lnTo>
                      <a:pt x="1432" y="1219"/>
                    </a:lnTo>
                    <a:lnTo>
                      <a:pt x="1463" y="1283"/>
                    </a:lnTo>
                    <a:close/>
                    <a:moveTo>
                      <a:pt x="1209" y="1010"/>
                    </a:moveTo>
                    <a:lnTo>
                      <a:pt x="1169" y="1062"/>
                    </a:lnTo>
                    <a:lnTo>
                      <a:pt x="1059" y="1060"/>
                    </a:lnTo>
                    <a:lnTo>
                      <a:pt x="1209" y="1010"/>
                    </a:lnTo>
                    <a:close/>
                    <a:moveTo>
                      <a:pt x="1055" y="1062"/>
                    </a:moveTo>
                    <a:lnTo>
                      <a:pt x="953" y="1145"/>
                    </a:lnTo>
                    <a:lnTo>
                      <a:pt x="893" y="1119"/>
                    </a:lnTo>
                    <a:lnTo>
                      <a:pt x="884" y="1067"/>
                    </a:lnTo>
                    <a:lnTo>
                      <a:pt x="1055" y="1062"/>
                    </a:lnTo>
                    <a:close/>
                    <a:moveTo>
                      <a:pt x="872" y="1000"/>
                    </a:moveTo>
                    <a:lnTo>
                      <a:pt x="786" y="832"/>
                    </a:lnTo>
                    <a:lnTo>
                      <a:pt x="955" y="855"/>
                    </a:lnTo>
                    <a:lnTo>
                      <a:pt x="872" y="1000"/>
                    </a:lnTo>
                    <a:close/>
                    <a:moveTo>
                      <a:pt x="824" y="333"/>
                    </a:moveTo>
                    <a:lnTo>
                      <a:pt x="879" y="394"/>
                    </a:lnTo>
                    <a:lnTo>
                      <a:pt x="748" y="454"/>
                    </a:lnTo>
                    <a:lnTo>
                      <a:pt x="824" y="333"/>
                    </a:lnTo>
                    <a:close/>
                    <a:moveTo>
                      <a:pt x="748" y="451"/>
                    </a:moveTo>
                    <a:lnTo>
                      <a:pt x="798" y="304"/>
                    </a:lnTo>
                    <a:lnTo>
                      <a:pt x="822" y="330"/>
                    </a:lnTo>
                    <a:lnTo>
                      <a:pt x="748" y="451"/>
                    </a:lnTo>
                    <a:close/>
                    <a:moveTo>
                      <a:pt x="763" y="546"/>
                    </a:moveTo>
                    <a:lnTo>
                      <a:pt x="727" y="642"/>
                    </a:lnTo>
                    <a:lnTo>
                      <a:pt x="694" y="596"/>
                    </a:lnTo>
                    <a:lnTo>
                      <a:pt x="763" y="546"/>
                    </a:lnTo>
                    <a:close/>
                    <a:moveTo>
                      <a:pt x="763" y="546"/>
                    </a:moveTo>
                    <a:lnTo>
                      <a:pt x="748" y="456"/>
                    </a:lnTo>
                    <a:lnTo>
                      <a:pt x="860" y="494"/>
                    </a:lnTo>
                    <a:lnTo>
                      <a:pt x="829" y="530"/>
                    </a:lnTo>
                    <a:lnTo>
                      <a:pt x="763" y="546"/>
                    </a:lnTo>
                    <a:close/>
                    <a:moveTo>
                      <a:pt x="732" y="497"/>
                    </a:moveTo>
                    <a:lnTo>
                      <a:pt x="722" y="482"/>
                    </a:lnTo>
                    <a:lnTo>
                      <a:pt x="746" y="456"/>
                    </a:lnTo>
                    <a:lnTo>
                      <a:pt x="732" y="497"/>
                    </a:lnTo>
                    <a:close/>
                    <a:moveTo>
                      <a:pt x="748" y="456"/>
                    </a:moveTo>
                    <a:lnTo>
                      <a:pt x="763" y="544"/>
                    </a:lnTo>
                    <a:lnTo>
                      <a:pt x="732" y="497"/>
                    </a:lnTo>
                    <a:lnTo>
                      <a:pt x="748" y="456"/>
                    </a:lnTo>
                    <a:close/>
                    <a:moveTo>
                      <a:pt x="763" y="546"/>
                    </a:moveTo>
                    <a:lnTo>
                      <a:pt x="691" y="596"/>
                    </a:lnTo>
                    <a:lnTo>
                      <a:pt x="732" y="499"/>
                    </a:lnTo>
                    <a:lnTo>
                      <a:pt x="763" y="546"/>
                    </a:lnTo>
                    <a:close/>
                    <a:moveTo>
                      <a:pt x="727" y="642"/>
                    </a:moveTo>
                    <a:lnTo>
                      <a:pt x="679" y="627"/>
                    </a:lnTo>
                    <a:lnTo>
                      <a:pt x="691" y="599"/>
                    </a:lnTo>
                    <a:lnTo>
                      <a:pt x="727" y="642"/>
                    </a:lnTo>
                    <a:close/>
                    <a:moveTo>
                      <a:pt x="727" y="642"/>
                    </a:moveTo>
                    <a:lnTo>
                      <a:pt x="758" y="744"/>
                    </a:lnTo>
                    <a:lnTo>
                      <a:pt x="722" y="751"/>
                    </a:lnTo>
                    <a:lnTo>
                      <a:pt x="658" y="670"/>
                    </a:lnTo>
                    <a:lnTo>
                      <a:pt x="679" y="627"/>
                    </a:lnTo>
                    <a:lnTo>
                      <a:pt x="727" y="642"/>
                    </a:lnTo>
                    <a:close/>
                    <a:moveTo>
                      <a:pt x="729" y="644"/>
                    </a:moveTo>
                    <a:lnTo>
                      <a:pt x="793" y="737"/>
                    </a:lnTo>
                    <a:lnTo>
                      <a:pt x="760" y="744"/>
                    </a:lnTo>
                    <a:lnTo>
                      <a:pt x="729" y="644"/>
                    </a:lnTo>
                    <a:close/>
                    <a:moveTo>
                      <a:pt x="758" y="744"/>
                    </a:moveTo>
                    <a:lnTo>
                      <a:pt x="765" y="763"/>
                    </a:lnTo>
                    <a:lnTo>
                      <a:pt x="744" y="779"/>
                    </a:lnTo>
                    <a:lnTo>
                      <a:pt x="722" y="751"/>
                    </a:lnTo>
                    <a:lnTo>
                      <a:pt x="758" y="744"/>
                    </a:lnTo>
                    <a:close/>
                    <a:moveTo>
                      <a:pt x="744" y="779"/>
                    </a:moveTo>
                    <a:lnTo>
                      <a:pt x="710" y="810"/>
                    </a:lnTo>
                    <a:lnTo>
                      <a:pt x="677" y="760"/>
                    </a:lnTo>
                    <a:lnTo>
                      <a:pt x="722" y="751"/>
                    </a:lnTo>
                    <a:lnTo>
                      <a:pt x="744" y="779"/>
                    </a:lnTo>
                    <a:close/>
                    <a:moveTo>
                      <a:pt x="744" y="779"/>
                    </a:moveTo>
                    <a:lnTo>
                      <a:pt x="784" y="829"/>
                    </a:lnTo>
                    <a:lnTo>
                      <a:pt x="710" y="810"/>
                    </a:lnTo>
                    <a:lnTo>
                      <a:pt x="744" y="779"/>
                    </a:lnTo>
                    <a:close/>
                    <a:moveTo>
                      <a:pt x="869" y="998"/>
                    </a:moveTo>
                    <a:lnTo>
                      <a:pt x="786" y="900"/>
                    </a:lnTo>
                    <a:lnTo>
                      <a:pt x="786" y="832"/>
                    </a:lnTo>
                    <a:lnTo>
                      <a:pt x="869" y="998"/>
                    </a:lnTo>
                    <a:close/>
                    <a:moveTo>
                      <a:pt x="784" y="827"/>
                    </a:moveTo>
                    <a:lnTo>
                      <a:pt x="746" y="779"/>
                    </a:lnTo>
                    <a:lnTo>
                      <a:pt x="765" y="763"/>
                    </a:lnTo>
                    <a:lnTo>
                      <a:pt x="784" y="827"/>
                    </a:lnTo>
                    <a:close/>
                    <a:moveTo>
                      <a:pt x="760" y="744"/>
                    </a:moveTo>
                    <a:lnTo>
                      <a:pt x="791" y="737"/>
                    </a:lnTo>
                    <a:lnTo>
                      <a:pt x="765" y="760"/>
                    </a:lnTo>
                    <a:lnTo>
                      <a:pt x="760" y="744"/>
                    </a:lnTo>
                    <a:close/>
                    <a:moveTo>
                      <a:pt x="729" y="639"/>
                    </a:moveTo>
                    <a:lnTo>
                      <a:pt x="763" y="546"/>
                    </a:lnTo>
                    <a:lnTo>
                      <a:pt x="829" y="530"/>
                    </a:lnTo>
                    <a:lnTo>
                      <a:pt x="729" y="639"/>
                    </a:lnTo>
                    <a:close/>
                    <a:moveTo>
                      <a:pt x="967" y="494"/>
                    </a:moveTo>
                    <a:lnTo>
                      <a:pt x="831" y="530"/>
                    </a:lnTo>
                    <a:lnTo>
                      <a:pt x="862" y="494"/>
                    </a:lnTo>
                    <a:lnTo>
                      <a:pt x="862" y="494"/>
                    </a:lnTo>
                    <a:lnTo>
                      <a:pt x="748" y="456"/>
                    </a:lnTo>
                    <a:lnTo>
                      <a:pt x="879" y="394"/>
                    </a:lnTo>
                    <a:lnTo>
                      <a:pt x="967" y="494"/>
                    </a:lnTo>
                    <a:close/>
                    <a:moveTo>
                      <a:pt x="879" y="394"/>
                    </a:moveTo>
                    <a:lnTo>
                      <a:pt x="824" y="330"/>
                    </a:lnTo>
                    <a:lnTo>
                      <a:pt x="836" y="311"/>
                    </a:lnTo>
                    <a:lnTo>
                      <a:pt x="981" y="347"/>
                    </a:lnTo>
                    <a:lnTo>
                      <a:pt x="879" y="394"/>
                    </a:lnTo>
                    <a:close/>
                    <a:moveTo>
                      <a:pt x="879" y="238"/>
                    </a:moveTo>
                    <a:lnTo>
                      <a:pt x="981" y="347"/>
                    </a:lnTo>
                    <a:lnTo>
                      <a:pt x="836" y="311"/>
                    </a:lnTo>
                    <a:lnTo>
                      <a:pt x="879" y="238"/>
                    </a:lnTo>
                    <a:close/>
                    <a:moveTo>
                      <a:pt x="834" y="311"/>
                    </a:moveTo>
                    <a:lnTo>
                      <a:pt x="822" y="330"/>
                    </a:lnTo>
                    <a:lnTo>
                      <a:pt x="798" y="304"/>
                    </a:lnTo>
                    <a:lnTo>
                      <a:pt x="834" y="311"/>
                    </a:lnTo>
                    <a:close/>
                    <a:moveTo>
                      <a:pt x="796" y="304"/>
                    </a:moveTo>
                    <a:lnTo>
                      <a:pt x="748" y="454"/>
                    </a:lnTo>
                    <a:lnTo>
                      <a:pt x="672" y="406"/>
                    </a:lnTo>
                    <a:lnTo>
                      <a:pt x="796" y="304"/>
                    </a:lnTo>
                    <a:close/>
                    <a:moveTo>
                      <a:pt x="796" y="304"/>
                    </a:moveTo>
                    <a:lnTo>
                      <a:pt x="672" y="406"/>
                    </a:lnTo>
                    <a:lnTo>
                      <a:pt x="618" y="368"/>
                    </a:lnTo>
                    <a:lnTo>
                      <a:pt x="796" y="304"/>
                    </a:lnTo>
                    <a:close/>
                    <a:moveTo>
                      <a:pt x="618" y="368"/>
                    </a:moveTo>
                    <a:lnTo>
                      <a:pt x="672" y="406"/>
                    </a:lnTo>
                    <a:lnTo>
                      <a:pt x="513" y="406"/>
                    </a:lnTo>
                    <a:lnTo>
                      <a:pt x="618" y="368"/>
                    </a:lnTo>
                    <a:close/>
                    <a:moveTo>
                      <a:pt x="511" y="406"/>
                    </a:moveTo>
                    <a:lnTo>
                      <a:pt x="520" y="302"/>
                    </a:lnTo>
                    <a:lnTo>
                      <a:pt x="615" y="368"/>
                    </a:lnTo>
                    <a:lnTo>
                      <a:pt x="511" y="406"/>
                    </a:lnTo>
                    <a:close/>
                    <a:moveTo>
                      <a:pt x="475" y="138"/>
                    </a:moveTo>
                    <a:lnTo>
                      <a:pt x="520" y="299"/>
                    </a:lnTo>
                    <a:lnTo>
                      <a:pt x="337" y="240"/>
                    </a:lnTo>
                    <a:lnTo>
                      <a:pt x="475" y="138"/>
                    </a:lnTo>
                    <a:close/>
                    <a:moveTo>
                      <a:pt x="238" y="231"/>
                    </a:moveTo>
                    <a:lnTo>
                      <a:pt x="271" y="233"/>
                    </a:lnTo>
                    <a:lnTo>
                      <a:pt x="269" y="280"/>
                    </a:lnTo>
                    <a:lnTo>
                      <a:pt x="212" y="266"/>
                    </a:lnTo>
                    <a:lnTo>
                      <a:pt x="238" y="231"/>
                    </a:lnTo>
                    <a:close/>
                    <a:moveTo>
                      <a:pt x="152" y="354"/>
                    </a:moveTo>
                    <a:lnTo>
                      <a:pt x="147" y="254"/>
                    </a:lnTo>
                    <a:lnTo>
                      <a:pt x="209" y="269"/>
                    </a:lnTo>
                    <a:lnTo>
                      <a:pt x="152" y="354"/>
                    </a:lnTo>
                    <a:close/>
                    <a:moveTo>
                      <a:pt x="164" y="150"/>
                    </a:moveTo>
                    <a:lnTo>
                      <a:pt x="257" y="197"/>
                    </a:lnTo>
                    <a:lnTo>
                      <a:pt x="235" y="228"/>
                    </a:lnTo>
                    <a:lnTo>
                      <a:pt x="136" y="216"/>
                    </a:lnTo>
                    <a:lnTo>
                      <a:pt x="119" y="174"/>
                    </a:lnTo>
                    <a:lnTo>
                      <a:pt x="164" y="150"/>
                    </a:lnTo>
                    <a:close/>
                    <a:moveTo>
                      <a:pt x="119" y="171"/>
                    </a:moveTo>
                    <a:lnTo>
                      <a:pt x="107" y="143"/>
                    </a:lnTo>
                    <a:lnTo>
                      <a:pt x="162" y="150"/>
                    </a:lnTo>
                    <a:lnTo>
                      <a:pt x="119" y="171"/>
                    </a:lnTo>
                    <a:close/>
                    <a:moveTo>
                      <a:pt x="257" y="197"/>
                    </a:moveTo>
                    <a:lnTo>
                      <a:pt x="166" y="150"/>
                    </a:lnTo>
                    <a:lnTo>
                      <a:pt x="276" y="169"/>
                    </a:lnTo>
                    <a:lnTo>
                      <a:pt x="257" y="197"/>
                    </a:lnTo>
                    <a:close/>
                    <a:moveTo>
                      <a:pt x="257" y="200"/>
                    </a:moveTo>
                    <a:lnTo>
                      <a:pt x="273" y="207"/>
                    </a:lnTo>
                    <a:lnTo>
                      <a:pt x="271" y="233"/>
                    </a:lnTo>
                    <a:lnTo>
                      <a:pt x="238" y="228"/>
                    </a:lnTo>
                    <a:lnTo>
                      <a:pt x="257" y="200"/>
                    </a:lnTo>
                    <a:close/>
                    <a:moveTo>
                      <a:pt x="271" y="280"/>
                    </a:moveTo>
                    <a:lnTo>
                      <a:pt x="273" y="233"/>
                    </a:lnTo>
                    <a:lnTo>
                      <a:pt x="335" y="242"/>
                    </a:lnTo>
                    <a:lnTo>
                      <a:pt x="271" y="280"/>
                    </a:lnTo>
                    <a:close/>
                    <a:moveTo>
                      <a:pt x="516" y="299"/>
                    </a:moveTo>
                    <a:lnTo>
                      <a:pt x="390" y="290"/>
                    </a:lnTo>
                    <a:lnTo>
                      <a:pt x="340" y="242"/>
                    </a:lnTo>
                    <a:lnTo>
                      <a:pt x="516" y="299"/>
                    </a:lnTo>
                    <a:close/>
                    <a:moveTo>
                      <a:pt x="335" y="240"/>
                    </a:moveTo>
                    <a:lnTo>
                      <a:pt x="273" y="233"/>
                    </a:lnTo>
                    <a:lnTo>
                      <a:pt x="276" y="209"/>
                    </a:lnTo>
                    <a:lnTo>
                      <a:pt x="335" y="240"/>
                    </a:lnTo>
                    <a:close/>
                    <a:moveTo>
                      <a:pt x="257" y="197"/>
                    </a:moveTo>
                    <a:lnTo>
                      <a:pt x="276" y="171"/>
                    </a:lnTo>
                    <a:lnTo>
                      <a:pt x="273" y="207"/>
                    </a:lnTo>
                    <a:lnTo>
                      <a:pt x="257" y="197"/>
                    </a:lnTo>
                    <a:close/>
                    <a:moveTo>
                      <a:pt x="107" y="143"/>
                    </a:moveTo>
                    <a:lnTo>
                      <a:pt x="121" y="57"/>
                    </a:lnTo>
                    <a:lnTo>
                      <a:pt x="164" y="147"/>
                    </a:lnTo>
                    <a:lnTo>
                      <a:pt x="107" y="143"/>
                    </a:lnTo>
                    <a:close/>
                    <a:moveTo>
                      <a:pt x="119" y="57"/>
                    </a:moveTo>
                    <a:lnTo>
                      <a:pt x="107" y="140"/>
                    </a:lnTo>
                    <a:lnTo>
                      <a:pt x="48" y="5"/>
                    </a:lnTo>
                    <a:lnTo>
                      <a:pt x="119" y="57"/>
                    </a:lnTo>
                    <a:close/>
                    <a:moveTo>
                      <a:pt x="107" y="143"/>
                    </a:moveTo>
                    <a:lnTo>
                      <a:pt x="117" y="174"/>
                    </a:lnTo>
                    <a:lnTo>
                      <a:pt x="52" y="207"/>
                    </a:lnTo>
                    <a:lnTo>
                      <a:pt x="107" y="143"/>
                    </a:lnTo>
                    <a:close/>
                    <a:moveTo>
                      <a:pt x="52" y="207"/>
                    </a:moveTo>
                    <a:lnTo>
                      <a:pt x="117" y="174"/>
                    </a:lnTo>
                    <a:lnTo>
                      <a:pt x="133" y="216"/>
                    </a:lnTo>
                    <a:lnTo>
                      <a:pt x="52" y="207"/>
                    </a:lnTo>
                    <a:close/>
                    <a:moveTo>
                      <a:pt x="136" y="219"/>
                    </a:moveTo>
                    <a:lnTo>
                      <a:pt x="235" y="231"/>
                    </a:lnTo>
                    <a:lnTo>
                      <a:pt x="212" y="266"/>
                    </a:lnTo>
                    <a:lnTo>
                      <a:pt x="147" y="252"/>
                    </a:lnTo>
                    <a:lnTo>
                      <a:pt x="136" y="219"/>
                    </a:lnTo>
                    <a:close/>
                    <a:moveTo>
                      <a:pt x="147" y="254"/>
                    </a:moveTo>
                    <a:lnTo>
                      <a:pt x="150" y="356"/>
                    </a:lnTo>
                    <a:lnTo>
                      <a:pt x="5" y="373"/>
                    </a:lnTo>
                    <a:lnTo>
                      <a:pt x="147" y="254"/>
                    </a:lnTo>
                    <a:close/>
                    <a:moveTo>
                      <a:pt x="5" y="373"/>
                    </a:moveTo>
                    <a:lnTo>
                      <a:pt x="150" y="356"/>
                    </a:lnTo>
                    <a:lnTo>
                      <a:pt x="150" y="359"/>
                    </a:lnTo>
                    <a:lnTo>
                      <a:pt x="150" y="359"/>
                    </a:lnTo>
                    <a:lnTo>
                      <a:pt x="119" y="411"/>
                    </a:lnTo>
                    <a:lnTo>
                      <a:pt x="5" y="373"/>
                    </a:lnTo>
                    <a:close/>
                    <a:moveTo>
                      <a:pt x="152" y="354"/>
                    </a:moveTo>
                    <a:lnTo>
                      <a:pt x="212" y="269"/>
                    </a:lnTo>
                    <a:lnTo>
                      <a:pt x="269" y="280"/>
                    </a:lnTo>
                    <a:lnTo>
                      <a:pt x="152" y="354"/>
                    </a:lnTo>
                    <a:close/>
                    <a:moveTo>
                      <a:pt x="271" y="280"/>
                    </a:moveTo>
                    <a:lnTo>
                      <a:pt x="337" y="242"/>
                    </a:lnTo>
                    <a:lnTo>
                      <a:pt x="387" y="290"/>
                    </a:lnTo>
                    <a:lnTo>
                      <a:pt x="271" y="280"/>
                    </a:lnTo>
                    <a:close/>
                    <a:moveTo>
                      <a:pt x="390" y="290"/>
                    </a:moveTo>
                    <a:lnTo>
                      <a:pt x="518" y="302"/>
                    </a:lnTo>
                    <a:lnTo>
                      <a:pt x="459" y="356"/>
                    </a:lnTo>
                    <a:lnTo>
                      <a:pt x="390" y="290"/>
                    </a:lnTo>
                    <a:close/>
                    <a:moveTo>
                      <a:pt x="392" y="418"/>
                    </a:moveTo>
                    <a:lnTo>
                      <a:pt x="459" y="359"/>
                    </a:lnTo>
                    <a:lnTo>
                      <a:pt x="511" y="406"/>
                    </a:lnTo>
                    <a:lnTo>
                      <a:pt x="392" y="418"/>
                    </a:lnTo>
                    <a:close/>
                    <a:moveTo>
                      <a:pt x="459" y="356"/>
                    </a:moveTo>
                    <a:lnTo>
                      <a:pt x="520" y="302"/>
                    </a:lnTo>
                    <a:lnTo>
                      <a:pt x="511" y="406"/>
                    </a:lnTo>
                    <a:lnTo>
                      <a:pt x="459" y="356"/>
                    </a:lnTo>
                    <a:close/>
                    <a:moveTo>
                      <a:pt x="516" y="406"/>
                    </a:moveTo>
                    <a:lnTo>
                      <a:pt x="672" y="406"/>
                    </a:lnTo>
                    <a:lnTo>
                      <a:pt x="696" y="444"/>
                    </a:lnTo>
                    <a:lnTo>
                      <a:pt x="516" y="406"/>
                    </a:lnTo>
                    <a:close/>
                    <a:moveTo>
                      <a:pt x="698" y="444"/>
                    </a:moveTo>
                    <a:lnTo>
                      <a:pt x="675" y="409"/>
                    </a:lnTo>
                    <a:lnTo>
                      <a:pt x="746" y="454"/>
                    </a:lnTo>
                    <a:lnTo>
                      <a:pt x="698" y="444"/>
                    </a:lnTo>
                    <a:close/>
                    <a:moveTo>
                      <a:pt x="698" y="447"/>
                    </a:moveTo>
                    <a:lnTo>
                      <a:pt x="746" y="456"/>
                    </a:lnTo>
                    <a:lnTo>
                      <a:pt x="722" y="482"/>
                    </a:lnTo>
                    <a:lnTo>
                      <a:pt x="698" y="447"/>
                    </a:lnTo>
                    <a:close/>
                    <a:moveTo>
                      <a:pt x="722" y="485"/>
                    </a:moveTo>
                    <a:lnTo>
                      <a:pt x="732" y="497"/>
                    </a:lnTo>
                    <a:lnTo>
                      <a:pt x="691" y="596"/>
                    </a:lnTo>
                    <a:lnTo>
                      <a:pt x="691" y="596"/>
                    </a:lnTo>
                    <a:lnTo>
                      <a:pt x="608" y="604"/>
                    </a:lnTo>
                    <a:lnTo>
                      <a:pt x="722" y="485"/>
                    </a:lnTo>
                    <a:close/>
                    <a:moveTo>
                      <a:pt x="691" y="599"/>
                    </a:moveTo>
                    <a:lnTo>
                      <a:pt x="677" y="627"/>
                    </a:lnTo>
                    <a:lnTo>
                      <a:pt x="608" y="606"/>
                    </a:lnTo>
                    <a:lnTo>
                      <a:pt x="691" y="599"/>
                    </a:lnTo>
                    <a:close/>
                    <a:moveTo>
                      <a:pt x="608" y="606"/>
                    </a:moveTo>
                    <a:lnTo>
                      <a:pt x="677" y="627"/>
                    </a:lnTo>
                    <a:lnTo>
                      <a:pt x="658" y="670"/>
                    </a:lnTo>
                    <a:lnTo>
                      <a:pt x="608" y="606"/>
                    </a:lnTo>
                    <a:close/>
                    <a:moveTo>
                      <a:pt x="722" y="751"/>
                    </a:moveTo>
                    <a:lnTo>
                      <a:pt x="677" y="758"/>
                    </a:lnTo>
                    <a:lnTo>
                      <a:pt x="644" y="706"/>
                    </a:lnTo>
                    <a:lnTo>
                      <a:pt x="658" y="670"/>
                    </a:lnTo>
                    <a:lnTo>
                      <a:pt x="722" y="751"/>
                    </a:lnTo>
                    <a:close/>
                    <a:moveTo>
                      <a:pt x="641" y="706"/>
                    </a:moveTo>
                    <a:lnTo>
                      <a:pt x="677" y="760"/>
                    </a:lnTo>
                    <a:lnTo>
                      <a:pt x="573" y="779"/>
                    </a:lnTo>
                    <a:lnTo>
                      <a:pt x="641" y="706"/>
                    </a:lnTo>
                    <a:close/>
                    <a:moveTo>
                      <a:pt x="575" y="779"/>
                    </a:moveTo>
                    <a:lnTo>
                      <a:pt x="677" y="760"/>
                    </a:lnTo>
                    <a:lnTo>
                      <a:pt x="708" y="810"/>
                    </a:lnTo>
                    <a:lnTo>
                      <a:pt x="575" y="779"/>
                    </a:lnTo>
                    <a:close/>
                    <a:moveTo>
                      <a:pt x="710" y="810"/>
                    </a:moveTo>
                    <a:lnTo>
                      <a:pt x="784" y="832"/>
                    </a:lnTo>
                    <a:lnTo>
                      <a:pt x="786" y="900"/>
                    </a:lnTo>
                    <a:lnTo>
                      <a:pt x="710" y="810"/>
                    </a:lnTo>
                    <a:close/>
                    <a:moveTo>
                      <a:pt x="791" y="1069"/>
                    </a:moveTo>
                    <a:lnTo>
                      <a:pt x="786" y="903"/>
                    </a:lnTo>
                    <a:lnTo>
                      <a:pt x="872" y="1003"/>
                    </a:lnTo>
                    <a:lnTo>
                      <a:pt x="791" y="1069"/>
                    </a:lnTo>
                    <a:close/>
                    <a:moveTo>
                      <a:pt x="872" y="1003"/>
                    </a:moveTo>
                    <a:lnTo>
                      <a:pt x="884" y="1067"/>
                    </a:lnTo>
                    <a:lnTo>
                      <a:pt x="793" y="1069"/>
                    </a:lnTo>
                    <a:lnTo>
                      <a:pt x="872" y="1003"/>
                    </a:lnTo>
                    <a:close/>
                    <a:moveTo>
                      <a:pt x="884" y="1067"/>
                    </a:moveTo>
                    <a:lnTo>
                      <a:pt x="893" y="1117"/>
                    </a:lnTo>
                    <a:lnTo>
                      <a:pt x="793" y="1071"/>
                    </a:lnTo>
                    <a:lnTo>
                      <a:pt x="884" y="1067"/>
                    </a:lnTo>
                    <a:close/>
                    <a:moveTo>
                      <a:pt x="793" y="1071"/>
                    </a:moveTo>
                    <a:lnTo>
                      <a:pt x="893" y="1119"/>
                    </a:lnTo>
                    <a:lnTo>
                      <a:pt x="905" y="1183"/>
                    </a:lnTo>
                    <a:lnTo>
                      <a:pt x="793" y="1071"/>
                    </a:lnTo>
                    <a:close/>
                    <a:moveTo>
                      <a:pt x="905" y="1183"/>
                    </a:moveTo>
                    <a:lnTo>
                      <a:pt x="893" y="1119"/>
                    </a:lnTo>
                    <a:lnTo>
                      <a:pt x="953" y="1145"/>
                    </a:lnTo>
                    <a:lnTo>
                      <a:pt x="905" y="1183"/>
                    </a:lnTo>
                    <a:close/>
                    <a:moveTo>
                      <a:pt x="905" y="1185"/>
                    </a:moveTo>
                    <a:lnTo>
                      <a:pt x="953" y="1147"/>
                    </a:lnTo>
                    <a:lnTo>
                      <a:pt x="1064" y="1200"/>
                    </a:lnTo>
                    <a:lnTo>
                      <a:pt x="905" y="1185"/>
                    </a:lnTo>
                    <a:close/>
                    <a:moveTo>
                      <a:pt x="953" y="1145"/>
                    </a:moveTo>
                    <a:lnTo>
                      <a:pt x="1055" y="1062"/>
                    </a:lnTo>
                    <a:lnTo>
                      <a:pt x="1067" y="1200"/>
                    </a:lnTo>
                    <a:lnTo>
                      <a:pt x="953" y="1145"/>
                    </a:lnTo>
                    <a:close/>
                    <a:moveTo>
                      <a:pt x="1067" y="1197"/>
                    </a:moveTo>
                    <a:lnTo>
                      <a:pt x="1057" y="1062"/>
                    </a:lnTo>
                    <a:lnTo>
                      <a:pt x="1169" y="1064"/>
                    </a:lnTo>
                    <a:lnTo>
                      <a:pt x="1067" y="1197"/>
                    </a:lnTo>
                    <a:close/>
                    <a:moveTo>
                      <a:pt x="1171" y="1062"/>
                    </a:moveTo>
                    <a:lnTo>
                      <a:pt x="1209" y="1010"/>
                    </a:lnTo>
                    <a:lnTo>
                      <a:pt x="1247" y="1064"/>
                    </a:lnTo>
                    <a:lnTo>
                      <a:pt x="1171" y="1062"/>
                    </a:lnTo>
                    <a:close/>
                    <a:moveTo>
                      <a:pt x="1249" y="1064"/>
                    </a:moveTo>
                    <a:lnTo>
                      <a:pt x="1211" y="1010"/>
                    </a:lnTo>
                    <a:lnTo>
                      <a:pt x="1359" y="1067"/>
                    </a:lnTo>
                    <a:lnTo>
                      <a:pt x="1249" y="1064"/>
                    </a:lnTo>
                    <a:close/>
                    <a:moveTo>
                      <a:pt x="1361" y="1067"/>
                    </a:moveTo>
                    <a:lnTo>
                      <a:pt x="1314" y="1162"/>
                    </a:lnTo>
                    <a:lnTo>
                      <a:pt x="1249" y="1064"/>
                    </a:lnTo>
                    <a:lnTo>
                      <a:pt x="1361" y="1067"/>
                    </a:lnTo>
                    <a:close/>
                    <a:moveTo>
                      <a:pt x="1361" y="1067"/>
                    </a:moveTo>
                    <a:lnTo>
                      <a:pt x="1432" y="1219"/>
                    </a:lnTo>
                    <a:lnTo>
                      <a:pt x="1316" y="1162"/>
                    </a:lnTo>
                    <a:lnTo>
                      <a:pt x="1361" y="1067"/>
                    </a:lnTo>
                    <a:close/>
                    <a:moveTo>
                      <a:pt x="1297" y="1330"/>
                    </a:moveTo>
                    <a:lnTo>
                      <a:pt x="1314" y="1164"/>
                    </a:lnTo>
                    <a:lnTo>
                      <a:pt x="1463" y="1283"/>
                    </a:lnTo>
                    <a:lnTo>
                      <a:pt x="1297" y="1330"/>
                    </a:lnTo>
                    <a:close/>
                    <a:moveTo>
                      <a:pt x="1466" y="1285"/>
                    </a:moveTo>
                    <a:lnTo>
                      <a:pt x="1520" y="1314"/>
                    </a:lnTo>
                    <a:lnTo>
                      <a:pt x="1511" y="1337"/>
                    </a:lnTo>
                    <a:lnTo>
                      <a:pt x="1466" y="1285"/>
                    </a:lnTo>
                    <a:close/>
                    <a:moveTo>
                      <a:pt x="1523" y="1352"/>
                    </a:moveTo>
                    <a:lnTo>
                      <a:pt x="1494" y="1371"/>
                    </a:lnTo>
                    <a:lnTo>
                      <a:pt x="1511" y="1340"/>
                    </a:lnTo>
                    <a:lnTo>
                      <a:pt x="1523" y="1352"/>
                    </a:lnTo>
                    <a:close/>
                    <a:moveTo>
                      <a:pt x="1591" y="1432"/>
                    </a:moveTo>
                    <a:lnTo>
                      <a:pt x="1644" y="1459"/>
                    </a:lnTo>
                    <a:lnTo>
                      <a:pt x="1599" y="1532"/>
                    </a:lnTo>
                    <a:lnTo>
                      <a:pt x="1591" y="1432"/>
                    </a:lnTo>
                    <a:close/>
                    <a:moveTo>
                      <a:pt x="1601" y="1537"/>
                    </a:moveTo>
                    <a:lnTo>
                      <a:pt x="1648" y="1565"/>
                    </a:lnTo>
                    <a:lnTo>
                      <a:pt x="1648" y="1611"/>
                    </a:lnTo>
                    <a:lnTo>
                      <a:pt x="1601" y="1537"/>
                    </a:lnTo>
                    <a:close/>
                    <a:moveTo>
                      <a:pt x="1651" y="1613"/>
                    </a:moveTo>
                    <a:lnTo>
                      <a:pt x="1736" y="1625"/>
                    </a:lnTo>
                    <a:lnTo>
                      <a:pt x="1665" y="1770"/>
                    </a:lnTo>
                    <a:lnTo>
                      <a:pt x="1651" y="1613"/>
                    </a:lnTo>
                    <a:close/>
                    <a:moveTo>
                      <a:pt x="1668" y="1770"/>
                    </a:moveTo>
                    <a:lnTo>
                      <a:pt x="1739" y="1625"/>
                    </a:lnTo>
                    <a:lnTo>
                      <a:pt x="1803" y="1639"/>
                    </a:lnTo>
                    <a:lnTo>
                      <a:pt x="1668" y="1770"/>
                    </a:lnTo>
                    <a:close/>
                    <a:moveTo>
                      <a:pt x="1803" y="1637"/>
                    </a:moveTo>
                    <a:lnTo>
                      <a:pt x="1739" y="1625"/>
                    </a:lnTo>
                    <a:lnTo>
                      <a:pt x="1884" y="1561"/>
                    </a:lnTo>
                    <a:lnTo>
                      <a:pt x="1803" y="1637"/>
                    </a:lnTo>
                    <a:close/>
                    <a:moveTo>
                      <a:pt x="1886" y="1561"/>
                    </a:moveTo>
                    <a:lnTo>
                      <a:pt x="1919" y="1660"/>
                    </a:lnTo>
                    <a:lnTo>
                      <a:pt x="1805" y="1637"/>
                    </a:lnTo>
                    <a:lnTo>
                      <a:pt x="1886" y="1561"/>
                    </a:lnTo>
                    <a:close/>
                    <a:moveTo>
                      <a:pt x="1886" y="1561"/>
                    </a:moveTo>
                    <a:lnTo>
                      <a:pt x="2043" y="1618"/>
                    </a:lnTo>
                    <a:lnTo>
                      <a:pt x="1922" y="1660"/>
                    </a:lnTo>
                    <a:lnTo>
                      <a:pt x="1886" y="1561"/>
                    </a:lnTo>
                    <a:close/>
                    <a:moveTo>
                      <a:pt x="1922" y="1660"/>
                    </a:moveTo>
                    <a:lnTo>
                      <a:pt x="2112" y="1641"/>
                    </a:lnTo>
                    <a:lnTo>
                      <a:pt x="2029" y="1791"/>
                    </a:lnTo>
                    <a:lnTo>
                      <a:pt x="1922" y="1660"/>
                    </a:lnTo>
                    <a:close/>
                    <a:moveTo>
                      <a:pt x="2114" y="1641"/>
                    </a:moveTo>
                    <a:lnTo>
                      <a:pt x="2173" y="1622"/>
                    </a:lnTo>
                    <a:lnTo>
                      <a:pt x="2183" y="1646"/>
                    </a:lnTo>
                    <a:lnTo>
                      <a:pt x="2114" y="1641"/>
                    </a:lnTo>
                    <a:close/>
                    <a:moveTo>
                      <a:pt x="2202" y="1649"/>
                    </a:moveTo>
                    <a:lnTo>
                      <a:pt x="2197" y="1679"/>
                    </a:lnTo>
                    <a:lnTo>
                      <a:pt x="2183" y="1646"/>
                    </a:lnTo>
                    <a:lnTo>
                      <a:pt x="2202" y="1649"/>
                    </a:lnTo>
                    <a:close/>
                    <a:moveTo>
                      <a:pt x="2340" y="1615"/>
                    </a:moveTo>
                    <a:lnTo>
                      <a:pt x="2361" y="1637"/>
                    </a:lnTo>
                    <a:lnTo>
                      <a:pt x="2309" y="1656"/>
                    </a:lnTo>
                    <a:lnTo>
                      <a:pt x="2340" y="1615"/>
                    </a:lnTo>
                    <a:close/>
                    <a:moveTo>
                      <a:pt x="2363" y="1639"/>
                    </a:moveTo>
                    <a:lnTo>
                      <a:pt x="2385" y="1720"/>
                    </a:lnTo>
                    <a:lnTo>
                      <a:pt x="2309" y="1656"/>
                    </a:lnTo>
                    <a:lnTo>
                      <a:pt x="2363" y="163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99" name="Freeform 3284">
                <a:extLst>
                  <a:ext uri="{FF2B5EF4-FFF2-40B4-BE49-F238E27FC236}">
                    <a16:creationId xmlns:a16="http://schemas.microsoft.com/office/drawing/2014/main" id="{F79C0A02-0952-29CE-5EC4-742544E68064}"/>
                  </a:ext>
                </a:extLst>
              </p:cNvPr>
              <p:cNvSpPr>
                <a:spLocks/>
              </p:cNvSpPr>
              <p:nvPr/>
            </p:nvSpPr>
            <p:spPr bwMode="auto">
              <a:xfrm>
                <a:off x="6975035" y="-347780"/>
                <a:ext cx="46900" cy="52417"/>
              </a:xfrm>
              <a:custGeom>
                <a:avLst/>
                <a:gdLst>
                  <a:gd name="T0" fmla="*/ 6 w 7"/>
                  <a:gd name="T1" fmla="*/ 6 h 8"/>
                  <a:gd name="T2" fmla="*/ 1 w 7"/>
                  <a:gd name="T3" fmla="*/ 7 h 8"/>
                  <a:gd name="T4" fmla="*/ 1 w 7"/>
                  <a:gd name="T5" fmla="*/ 2 h 8"/>
                  <a:gd name="T6" fmla="*/ 6 w 7"/>
                  <a:gd name="T7" fmla="*/ 2 h 8"/>
                  <a:gd name="T8" fmla="*/ 6 w 7"/>
                  <a:gd name="T9" fmla="*/ 6 h 8"/>
                </a:gdLst>
                <a:ahLst/>
                <a:cxnLst>
                  <a:cxn ang="0">
                    <a:pos x="T0" y="T1"/>
                  </a:cxn>
                  <a:cxn ang="0">
                    <a:pos x="T2" y="T3"/>
                  </a:cxn>
                  <a:cxn ang="0">
                    <a:pos x="T4" y="T5"/>
                  </a:cxn>
                  <a:cxn ang="0">
                    <a:pos x="T6" y="T7"/>
                  </a:cxn>
                  <a:cxn ang="0">
                    <a:pos x="T8" y="T9"/>
                  </a:cxn>
                </a:cxnLst>
                <a:rect l="0" t="0" r="r" b="b"/>
                <a:pathLst>
                  <a:path w="7" h="8">
                    <a:moveTo>
                      <a:pt x="6" y="6"/>
                    </a:moveTo>
                    <a:cubicBezTo>
                      <a:pt x="5" y="8"/>
                      <a:pt x="3" y="8"/>
                      <a:pt x="1" y="7"/>
                    </a:cubicBezTo>
                    <a:cubicBezTo>
                      <a:pt x="0" y="5"/>
                      <a:pt x="0" y="3"/>
                      <a:pt x="1" y="2"/>
                    </a:cubicBezTo>
                    <a:cubicBezTo>
                      <a:pt x="2" y="0"/>
                      <a:pt x="4" y="0"/>
                      <a:pt x="6" y="2"/>
                    </a:cubicBezTo>
                    <a:cubicBezTo>
                      <a:pt x="7" y="3"/>
                      <a:pt x="7" y="5"/>
                      <a:pt x="6"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00" name="Freeform 3285">
                <a:extLst>
                  <a:ext uri="{FF2B5EF4-FFF2-40B4-BE49-F238E27FC236}">
                    <a16:creationId xmlns:a16="http://schemas.microsoft.com/office/drawing/2014/main" id="{27EBE6C9-9901-2B37-BF7D-A8D9EB215610}"/>
                  </a:ext>
                </a:extLst>
              </p:cNvPr>
              <p:cNvSpPr>
                <a:spLocks/>
              </p:cNvSpPr>
              <p:nvPr/>
            </p:nvSpPr>
            <p:spPr bwMode="auto">
              <a:xfrm>
                <a:off x="6563972" y="19142"/>
                <a:ext cx="44141" cy="46900"/>
              </a:xfrm>
              <a:custGeom>
                <a:avLst/>
                <a:gdLst>
                  <a:gd name="T0" fmla="*/ 6 w 7"/>
                  <a:gd name="T1" fmla="*/ 6 h 7"/>
                  <a:gd name="T2" fmla="*/ 1 w 7"/>
                  <a:gd name="T3" fmla="*/ 6 h 7"/>
                  <a:gd name="T4" fmla="*/ 1 w 7"/>
                  <a:gd name="T5" fmla="*/ 1 h 7"/>
                  <a:gd name="T6" fmla="*/ 6 w 7"/>
                  <a:gd name="T7" fmla="*/ 1 h 7"/>
                  <a:gd name="T8" fmla="*/ 6 w 7"/>
                  <a:gd name="T9" fmla="*/ 6 h 7"/>
                </a:gdLst>
                <a:ahLst/>
                <a:cxnLst>
                  <a:cxn ang="0">
                    <a:pos x="T0" y="T1"/>
                  </a:cxn>
                  <a:cxn ang="0">
                    <a:pos x="T2" y="T3"/>
                  </a:cxn>
                  <a:cxn ang="0">
                    <a:pos x="T4" y="T5"/>
                  </a:cxn>
                  <a:cxn ang="0">
                    <a:pos x="T6" y="T7"/>
                  </a:cxn>
                  <a:cxn ang="0">
                    <a:pos x="T8" y="T9"/>
                  </a:cxn>
                </a:cxnLst>
                <a:rect l="0" t="0" r="r" b="b"/>
                <a:pathLst>
                  <a:path w="7" h="7">
                    <a:moveTo>
                      <a:pt x="6" y="6"/>
                    </a:moveTo>
                    <a:cubicBezTo>
                      <a:pt x="5" y="7"/>
                      <a:pt x="3" y="7"/>
                      <a:pt x="1" y="6"/>
                    </a:cubicBezTo>
                    <a:cubicBezTo>
                      <a:pt x="0" y="5"/>
                      <a:pt x="0" y="3"/>
                      <a:pt x="1" y="1"/>
                    </a:cubicBezTo>
                    <a:cubicBezTo>
                      <a:pt x="2" y="0"/>
                      <a:pt x="4" y="0"/>
                      <a:pt x="6" y="1"/>
                    </a:cubicBezTo>
                    <a:cubicBezTo>
                      <a:pt x="7" y="2"/>
                      <a:pt x="7" y="4"/>
                      <a:pt x="6"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01" name="Freeform 3286">
                <a:extLst>
                  <a:ext uri="{FF2B5EF4-FFF2-40B4-BE49-F238E27FC236}">
                    <a16:creationId xmlns:a16="http://schemas.microsoft.com/office/drawing/2014/main" id="{C3486CAB-9453-48E6-313D-4AE31E0BB4C8}"/>
                  </a:ext>
                </a:extLst>
              </p:cNvPr>
              <p:cNvSpPr>
                <a:spLocks/>
              </p:cNvSpPr>
              <p:nvPr/>
            </p:nvSpPr>
            <p:spPr bwMode="auto">
              <a:xfrm>
                <a:off x="7664737" y="-289845"/>
                <a:ext cx="52417" cy="46900"/>
              </a:xfrm>
              <a:custGeom>
                <a:avLst/>
                <a:gdLst>
                  <a:gd name="T0" fmla="*/ 6 w 8"/>
                  <a:gd name="T1" fmla="*/ 6 h 7"/>
                  <a:gd name="T2" fmla="*/ 2 w 8"/>
                  <a:gd name="T3" fmla="*/ 6 h 7"/>
                  <a:gd name="T4" fmla="*/ 1 w 8"/>
                  <a:gd name="T5" fmla="*/ 1 h 7"/>
                  <a:gd name="T6" fmla="*/ 6 w 8"/>
                  <a:gd name="T7" fmla="*/ 1 h 7"/>
                  <a:gd name="T8" fmla="*/ 6 w 8"/>
                  <a:gd name="T9" fmla="*/ 6 h 7"/>
                </a:gdLst>
                <a:ahLst/>
                <a:cxnLst>
                  <a:cxn ang="0">
                    <a:pos x="T0" y="T1"/>
                  </a:cxn>
                  <a:cxn ang="0">
                    <a:pos x="T2" y="T3"/>
                  </a:cxn>
                  <a:cxn ang="0">
                    <a:pos x="T4" y="T5"/>
                  </a:cxn>
                  <a:cxn ang="0">
                    <a:pos x="T6" y="T7"/>
                  </a:cxn>
                  <a:cxn ang="0">
                    <a:pos x="T8" y="T9"/>
                  </a:cxn>
                </a:cxnLst>
                <a:rect l="0" t="0" r="r" b="b"/>
                <a:pathLst>
                  <a:path w="8" h="7">
                    <a:moveTo>
                      <a:pt x="6" y="6"/>
                    </a:moveTo>
                    <a:cubicBezTo>
                      <a:pt x="5" y="7"/>
                      <a:pt x="3" y="7"/>
                      <a:pt x="2" y="6"/>
                    </a:cubicBezTo>
                    <a:cubicBezTo>
                      <a:pt x="0" y="5"/>
                      <a:pt x="0" y="3"/>
                      <a:pt x="1" y="1"/>
                    </a:cubicBezTo>
                    <a:cubicBezTo>
                      <a:pt x="3" y="0"/>
                      <a:pt x="5" y="0"/>
                      <a:pt x="6" y="1"/>
                    </a:cubicBezTo>
                    <a:cubicBezTo>
                      <a:pt x="8" y="2"/>
                      <a:pt x="8" y="4"/>
                      <a:pt x="6"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02" name="Freeform 3287">
                <a:extLst>
                  <a:ext uri="{FF2B5EF4-FFF2-40B4-BE49-F238E27FC236}">
                    <a16:creationId xmlns:a16="http://schemas.microsoft.com/office/drawing/2014/main" id="{4A097B33-D5E0-2EA8-FAE9-ACA261E81F13}"/>
                  </a:ext>
                </a:extLst>
              </p:cNvPr>
              <p:cNvSpPr>
                <a:spLocks/>
              </p:cNvSpPr>
              <p:nvPr/>
            </p:nvSpPr>
            <p:spPr bwMode="auto">
              <a:xfrm>
                <a:off x="6997105" y="-648490"/>
                <a:ext cx="38623" cy="38623"/>
              </a:xfrm>
              <a:custGeom>
                <a:avLst/>
                <a:gdLst>
                  <a:gd name="T0" fmla="*/ 5 w 6"/>
                  <a:gd name="T1" fmla="*/ 5 h 6"/>
                  <a:gd name="T2" fmla="*/ 2 w 6"/>
                  <a:gd name="T3" fmla="*/ 5 h 6"/>
                  <a:gd name="T4" fmla="*/ 1 w 6"/>
                  <a:gd name="T5" fmla="*/ 1 h 6"/>
                  <a:gd name="T6" fmla="*/ 5 w 6"/>
                  <a:gd name="T7" fmla="*/ 1 h 6"/>
                  <a:gd name="T8" fmla="*/ 5 w 6"/>
                  <a:gd name="T9" fmla="*/ 5 h 6"/>
                </a:gdLst>
                <a:ahLst/>
                <a:cxnLst>
                  <a:cxn ang="0">
                    <a:pos x="T0" y="T1"/>
                  </a:cxn>
                  <a:cxn ang="0">
                    <a:pos x="T2" y="T3"/>
                  </a:cxn>
                  <a:cxn ang="0">
                    <a:pos x="T4" y="T5"/>
                  </a:cxn>
                  <a:cxn ang="0">
                    <a:pos x="T6" y="T7"/>
                  </a:cxn>
                  <a:cxn ang="0">
                    <a:pos x="T8" y="T9"/>
                  </a:cxn>
                </a:cxnLst>
                <a:rect l="0" t="0" r="r" b="b"/>
                <a:pathLst>
                  <a:path w="6" h="6">
                    <a:moveTo>
                      <a:pt x="5" y="5"/>
                    </a:moveTo>
                    <a:cubicBezTo>
                      <a:pt x="4" y="6"/>
                      <a:pt x="3" y="6"/>
                      <a:pt x="2" y="5"/>
                    </a:cubicBezTo>
                    <a:cubicBezTo>
                      <a:pt x="1" y="4"/>
                      <a:pt x="0" y="3"/>
                      <a:pt x="1" y="1"/>
                    </a:cubicBezTo>
                    <a:cubicBezTo>
                      <a:pt x="2" y="0"/>
                      <a:pt x="4" y="0"/>
                      <a:pt x="5" y="1"/>
                    </a:cubicBezTo>
                    <a:cubicBezTo>
                      <a:pt x="6" y="2"/>
                      <a:pt x="6" y="4"/>
                      <a:pt x="5"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03" name="Freeform 3288">
                <a:extLst>
                  <a:ext uri="{FF2B5EF4-FFF2-40B4-BE49-F238E27FC236}">
                    <a16:creationId xmlns:a16="http://schemas.microsoft.com/office/drawing/2014/main" id="{25982949-8020-5FCE-C421-CBDAA4287815}"/>
                  </a:ext>
                </a:extLst>
              </p:cNvPr>
              <p:cNvSpPr>
                <a:spLocks/>
              </p:cNvSpPr>
              <p:nvPr/>
            </p:nvSpPr>
            <p:spPr bwMode="auto">
              <a:xfrm>
                <a:off x="7546108" y="-734013"/>
                <a:ext cx="38623" cy="38623"/>
              </a:xfrm>
              <a:custGeom>
                <a:avLst/>
                <a:gdLst>
                  <a:gd name="T0" fmla="*/ 5 w 6"/>
                  <a:gd name="T1" fmla="*/ 4 h 6"/>
                  <a:gd name="T2" fmla="*/ 1 w 6"/>
                  <a:gd name="T3" fmla="*/ 5 h 6"/>
                  <a:gd name="T4" fmla="*/ 1 w 6"/>
                  <a:gd name="T5" fmla="*/ 1 h 6"/>
                  <a:gd name="T6" fmla="*/ 5 w 6"/>
                  <a:gd name="T7" fmla="*/ 1 h 6"/>
                  <a:gd name="T8" fmla="*/ 5 w 6"/>
                  <a:gd name="T9" fmla="*/ 4 h 6"/>
                </a:gdLst>
                <a:ahLst/>
                <a:cxnLst>
                  <a:cxn ang="0">
                    <a:pos x="T0" y="T1"/>
                  </a:cxn>
                  <a:cxn ang="0">
                    <a:pos x="T2" y="T3"/>
                  </a:cxn>
                  <a:cxn ang="0">
                    <a:pos x="T4" y="T5"/>
                  </a:cxn>
                  <a:cxn ang="0">
                    <a:pos x="T6" y="T7"/>
                  </a:cxn>
                  <a:cxn ang="0">
                    <a:pos x="T8" y="T9"/>
                  </a:cxn>
                </a:cxnLst>
                <a:rect l="0" t="0" r="r" b="b"/>
                <a:pathLst>
                  <a:path w="6" h="6">
                    <a:moveTo>
                      <a:pt x="5" y="4"/>
                    </a:moveTo>
                    <a:cubicBezTo>
                      <a:pt x="4" y="6"/>
                      <a:pt x="2" y="6"/>
                      <a:pt x="1" y="5"/>
                    </a:cubicBezTo>
                    <a:cubicBezTo>
                      <a:pt x="0" y="4"/>
                      <a:pt x="0" y="2"/>
                      <a:pt x="1" y="1"/>
                    </a:cubicBezTo>
                    <a:cubicBezTo>
                      <a:pt x="2" y="0"/>
                      <a:pt x="4" y="0"/>
                      <a:pt x="5" y="1"/>
                    </a:cubicBezTo>
                    <a:cubicBezTo>
                      <a:pt x="6" y="2"/>
                      <a:pt x="6" y="3"/>
                      <a:pt x="5"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04" name="Freeform 3289">
                <a:extLst>
                  <a:ext uri="{FF2B5EF4-FFF2-40B4-BE49-F238E27FC236}">
                    <a16:creationId xmlns:a16="http://schemas.microsoft.com/office/drawing/2014/main" id="{046F7685-3EA8-32AE-1566-42AECF7D1C41}"/>
                  </a:ext>
                </a:extLst>
              </p:cNvPr>
              <p:cNvSpPr>
                <a:spLocks/>
              </p:cNvSpPr>
              <p:nvPr/>
            </p:nvSpPr>
            <p:spPr bwMode="auto">
              <a:xfrm>
                <a:off x="6379132" y="-538138"/>
                <a:ext cx="41382" cy="33106"/>
              </a:xfrm>
              <a:custGeom>
                <a:avLst/>
                <a:gdLst>
                  <a:gd name="T0" fmla="*/ 5 w 6"/>
                  <a:gd name="T1" fmla="*/ 4 h 5"/>
                  <a:gd name="T2" fmla="*/ 1 w 6"/>
                  <a:gd name="T3" fmla="*/ 5 h 5"/>
                  <a:gd name="T4" fmla="*/ 1 w 6"/>
                  <a:gd name="T5" fmla="*/ 1 h 5"/>
                  <a:gd name="T6" fmla="*/ 4 w 6"/>
                  <a:gd name="T7" fmla="*/ 1 h 5"/>
                  <a:gd name="T8" fmla="*/ 5 w 6"/>
                  <a:gd name="T9" fmla="*/ 4 h 5"/>
                </a:gdLst>
                <a:ahLst/>
                <a:cxnLst>
                  <a:cxn ang="0">
                    <a:pos x="T0" y="T1"/>
                  </a:cxn>
                  <a:cxn ang="0">
                    <a:pos x="T2" y="T3"/>
                  </a:cxn>
                  <a:cxn ang="0">
                    <a:pos x="T4" y="T5"/>
                  </a:cxn>
                  <a:cxn ang="0">
                    <a:pos x="T6" y="T7"/>
                  </a:cxn>
                  <a:cxn ang="0">
                    <a:pos x="T8" y="T9"/>
                  </a:cxn>
                </a:cxnLst>
                <a:rect l="0" t="0" r="r" b="b"/>
                <a:pathLst>
                  <a:path w="6" h="5">
                    <a:moveTo>
                      <a:pt x="5" y="4"/>
                    </a:moveTo>
                    <a:cubicBezTo>
                      <a:pt x="4" y="5"/>
                      <a:pt x="2" y="5"/>
                      <a:pt x="1" y="5"/>
                    </a:cubicBezTo>
                    <a:cubicBezTo>
                      <a:pt x="0" y="4"/>
                      <a:pt x="0" y="2"/>
                      <a:pt x="1" y="1"/>
                    </a:cubicBezTo>
                    <a:cubicBezTo>
                      <a:pt x="2" y="0"/>
                      <a:pt x="3" y="0"/>
                      <a:pt x="4" y="1"/>
                    </a:cubicBezTo>
                    <a:cubicBezTo>
                      <a:pt x="6" y="1"/>
                      <a:pt x="6" y="3"/>
                      <a:pt x="5"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05" name="Freeform 3290">
                <a:extLst>
                  <a:ext uri="{FF2B5EF4-FFF2-40B4-BE49-F238E27FC236}">
                    <a16:creationId xmlns:a16="http://schemas.microsoft.com/office/drawing/2014/main" id="{2609515D-8797-4266-CD9A-07C64129B887}"/>
                  </a:ext>
                </a:extLst>
              </p:cNvPr>
              <p:cNvSpPr>
                <a:spLocks/>
              </p:cNvSpPr>
              <p:nvPr/>
            </p:nvSpPr>
            <p:spPr bwMode="auto">
              <a:xfrm>
                <a:off x="6641219" y="-413991"/>
                <a:ext cx="41382" cy="38623"/>
              </a:xfrm>
              <a:custGeom>
                <a:avLst/>
                <a:gdLst>
                  <a:gd name="T0" fmla="*/ 5 w 6"/>
                  <a:gd name="T1" fmla="*/ 4 h 6"/>
                  <a:gd name="T2" fmla="*/ 1 w 6"/>
                  <a:gd name="T3" fmla="*/ 5 h 6"/>
                  <a:gd name="T4" fmla="*/ 1 w 6"/>
                  <a:gd name="T5" fmla="*/ 1 h 6"/>
                  <a:gd name="T6" fmla="*/ 5 w 6"/>
                  <a:gd name="T7" fmla="*/ 1 h 6"/>
                  <a:gd name="T8" fmla="*/ 5 w 6"/>
                  <a:gd name="T9" fmla="*/ 4 h 6"/>
                </a:gdLst>
                <a:ahLst/>
                <a:cxnLst>
                  <a:cxn ang="0">
                    <a:pos x="T0" y="T1"/>
                  </a:cxn>
                  <a:cxn ang="0">
                    <a:pos x="T2" y="T3"/>
                  </a:cxn>
                  <a:cxn ang="0">
                    <a:pos x="T4" y="T5"/>
                  </a:cxn>
                  <a:cxn ang="0">
                    <a:pos x="T6" y="T7"/>
                  </a:cxn>
                  <a:cxn ang="0">
                    <a:pos x="T8" y="T9"/>
                  </a:cxn>
                </a:cxnLst>
                <a:rect l="0" t="0" r="r" b="b"/>
                <a:pathLst>
                  <a:path w="6" h="6">
                    <a:moveTo>
                      <a:pt x="5" y="4"/>
                    </a:moveTo>
                    <a:cubicBezTo>
                      <a:pt x="4" y="5"/>
                      <a:pt x="2" y="6"/>
                      <a:pt x="1" y="5"/>
                    </a:cubicBezTo>
                    <a:cubicBezTo>
                      <a:pt x="0" y="4"/>
                      <a:pt x="0" y="2"/>
                      <a:pt x="1" y="1"/>
                    </a:cubicBezTo>
                    <a:cubicBezTo>
                      <a:pt x="2" y="0"/>
                      <a:pt x="4" y="0"/>
                      <a:pt x="5" y="1"/>
                    </a:cubicBezTo>
                    <a:cubicBezTo>
                      <a:pt x="6" y="1"/>
                      <a:pt x="6" y="3"/>
                      <a:pt x="5"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06" name="Freeform 3291">
                <a:extLst>
                  <a:ext uri="{FF2B5EF4-FFF2-40B4-BE49-F238E27FC236}">
                    <a16:creationId xmlns:a16="http://schemas.microsoft.com/office/drawing/2014/main" id="{048E3E81-AAE8-342E-0364-D1DF2971B9C0}"/>
                  </a:ext>
                </a:extLst>
              </p:cNvPr>
              <p:cNvSpPr>
                <a:spLocks/>
              </p:cNvSpPr>
              <p:nvPr/>
            </p:nvSpPr>
            <p:spPr bwMode="auto">
              <a:xfrm>
                <a:off x="8089594" y="5348"/>
                <a:ext cx="38623" cy="38623"/>
              </a:xfrm>
              <a:custGeom>
                <a:avLst/>
                <a:gdLst>
                  <a:gd name="T0" fmla="*/ 5 w 6"/>
                  <a:gd name="T1" fmla="*/ 5 h 6"/>
                  <a:gd name="T2" fmla="*/ 1 w 6"/>
                  <a:gd name="T3" fmla="*/ 5 h 6"/>
                  <a:gd name="T4" fmla="*/ 1 w 6"/>
                  <a:gd name="T5" fmla="*/ 2 h 6"/>
                  <a:gd name="T6" fmla="*/ 5 w 6"/>
                  <a:gd name="T7" fmla="*/ 1 h 6"/>
                  <a:gd name="T8" fmla="*/ 5 w 6"/>
                  <a:gd name="T9" fmla="*/ 5 h 6"/>
                </a:gdLst>
                <a:ahLst/>
                <a:cxnLst>
                  <a:cxn ang="0">
                    <a:pos x="T0" y="T1"/>
                  </a:cxn>
                  <a:cxn ang="0">
                    <a:pos x="T2" y="T3"/>
                  </a:cxn>
                  <a:cxn ang="0">
                    <a:pos x="T4" y="T5"/>
                  </a:cxn>
                  <a:cxn ang="0">
                    <a:pos x="T6" y="T7"/>
                  </a:cxn>
                  <a:cxn ang="0">
                    <a:pos x="T8" y="T9"/>
                  </a:cxn>
                </a:cxnLst>
                <a:rect l="0" t="0" r="r" b="b"/>
                <a:pathLst>
                  <a:path w="6" h="6">
                    <a:moveTo>
                      <a:pt x="5" y="5"/>
                    </a:moveTo>
                    <a:cubicBezTo>
                      <a:pt x="4" y="6"/>
                      <a:pt x="3" y="6"/>
                      <a:pt x="1" y="5"/>
                    </a:cubicBezTo>
                    <a:cubicBezTo>
                      <a:pt x="0" y="4"/>
                      <a:pt x="0" y="3"/>
                      <a:pt x="1" y="2"/>
                    </a:cubicBezTo>
                    <a:cubicBezTo>
                      <a:pt x="2" y="0"/>
                      <a:pt x="4" y="0"/>
                      <a:pt x="5" y="1"/>
                    </a:cubicBezTo>
                    <a:cubicBezTo>
                      <a:pt x="6" y="2"/>
                      <a:pt x="6" y="4"/>
                      <a:pt x="5"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07" name="Freeform 3292">
                <a:extLst>
                  <a:ext uri="{FF2B5EF4-FFF2-40B4-BE49-F238E27FC236}">
                    <a16:creationId xmlns:a16="http://schemas.microsoft.com/office/drawing/2014/main" id="{3D89631E-1026-13BA-9432-70BFEEB2F329}"/>
                  </a:ext>
                </a:extLst>
              </p:cNvPr>
              <p:cNvSpPr>
                <a:spLocks/>
              </p:cNvSpPr>
              <p:nvPr/>
            </p:nvSpPr>
            <p:spPr bwMode="auto">
              <a:xfrm>
                <a:off x="8437204" y="-281568"/>
                <a:ext cx="38623" cy="38623"/>
              </a:xfrm>
              <a:custGeom>
                <a:avLst/>
                <a:gdLst>
                  <a:gd name="T0" fmla="*/ 5 w 6"/>
                  <a:gd name="T1" fmla="*/ 5 h 6"/>
                  <a:gd name="T2" fmla="*/ 1 w 6"/>
                  <a:gd name="T3" fmla="*/ 5 h 6"/>
                  <a:gd name="T4" fmla="*/ 1 w 6"/>
                  <a:gd name="T5" fmla="*/ 2 h 6"/>
                  <a:gd name="T6" fmla="*/ 5 w 6"/>
                  <a:gd name="T7" fmla="*/ 1 h 6"/>
                  <a:gd name="T8" fmla="*/ 5 w 6"/>
                  <a:gd name="T9" fmla="*/ 5 h 6"/>
                </a:gdLst>
                <a:ahLst/>
                <a:cxnLst>
                  <a:cxn ang="0">
                    <a:pos x="T0" y="T1"/>
                  </a:cxn>
                  <a:cxn ang="0">
                    <a:pos x="T2" y="T3"/>
                  </a:cxn>
                  <a:cxn ang="0">
                    <a:pos x="T4" y="T5"/>
                  </a:cxn>
                  <a:cxn ang="0">
                    <a:pos x="T6" y="T7"/>
                  </a:cxn>
                  <a:cxn ang="0">
                    <a:pos x="T8" y="T9"/>
                  </a:cxn>
                </a:cxnLst>
                <a:rect l="0" t="0" r="r" b="b"/>
                <a:pathLst>
                  <a:path w="6" h="6">
                    <a:moveTo>
                      <a:pt x="5" y="5"/>
                    </a:moveTo>
                    <a:cubicBezTo>
                      <a:pt x="4" y="6"/>
                      <a:pt x="2" y="6"/>
                      <a:pt x="1" y="5"/>
                    </a:cubicBezTo>
                    <a:cubicBezTo>
                      <a:pt x="0" y="4"/>
                      <a:pt x="0" y="3"/>
                      <a:pt x="1" y="2"/>
                    </a:cubicBezTo>
                    <a:cubicBezTo>
                      <a:pt x="2" y="1"/>
                      <a:pt x="3" y="0"/>
                      <a:pt x="5" y="1"/>
                    </a:cubicBezTo>
                    <a:cubicBezTo>
                      <a:pt x="6" y="2"/>
                      <a:pt x="6" y="4"/>
                      <a:pt x="5"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08" name="Freeform 3293">
                <a:extLst>
                  <a:ext uri="{FF2B5EF4-FFF2-40B4-BE49-F238E27FC236}">
                    <a16:creationId xmlns:a16="http://schemas.microsoft.com/office/drawing/2014/main" id="{E4C4EFD0-EA4A-E5DC-BF3B-D411F35F4716}"/>
                  </a:ext>
                </a:extLst>
              </p:cNvPr>
              <p:cNvSpPr>
                <a:spLocks/>
              </p:cNvSpPr>
              <p:nvPr/>
            </p:nvSpPr>
            <p:spPr bwMode="auto">
              <a:xfrm>
                <a:off x="8903443" y="248123"/>
                <a:ext cx="38623" cy="38623"/>
              </a:xfrm>
              <a:custGeom>
                <a:avLst/>
                <a:gdLst>
                  <a:gd name="T0" fmla="*/ 5 w 6"/>
                  <a:gd name="T1" fmla="*/ 5 h 6"/>
                  <a:gd name="T2" fmla="*/ 2 w 6"/>
                  <a:gd name="T3" fmla="*/ 5 h 6"/>
                  <a:gd name="T4" fmla="*/ 1 w 6"/>
                  <a:gd name="T5" fmla="*/ 2 h 6"/>
                  <a:gd name="T6" fmla="*/ 5 w 6"/>
                  <a:gd name="T7" fmla="*/ 1 h 6"/>
                  <a:gd name="T8" fmla="*/ 5 w 6"/>
                  <a:gd name="T9" fmla="*/ 5 h 6"/>
                </a:gdLst>
                <a:ahLst/>
                <a:cxnLst>
                  <a:cxn ang="0">
                    <a:pos x="T0" y="T1"/>
                  </a:cxn>
                  <a:cxn ang="0">
                    <a:pos x="T2" y="T3"/>
                  </a:cxn>
                  <a:cxn ang="0">
                    <a:pos x="T4" y="T5"/>
                  </a:cxn>
                  <a:cxn ang="0">
                    <a:pos x="T6" y="T7"/>
                  </a:cxn>
                  <a:cxn ang="0">
                    <a:pos x="T8" y="T9"/>
                  </a:cxn>
                </a:cxnLst>
                <a:rect l="0" t="0" r="r" b="b"/>
                <a:pathLst>
                  <a:path w="6" h="6">
                    <a:moveTo>
                      <a:pt x="5" y="5"/>
                    </a:moveTo>
                    <a:cubicBezTo>
                      <a:pt x="4" y="6"/>
                      <a:pt x="3" y="6"/>
                      <a:pt x="2" y="5"/>
                    </a:cubicBezTo>
                    <a:cubicBezTo>
                      <a:pt x="1" y="4"/>
                      <a:pt x="0" y="3"/>
                      <a:pt x="1" y="2"/>
                    </a:cubicBezTo>
                    <a:cubicBezTo>
                      <a:pt x="2" y="0"/>
                      <a:pt x="4" y="0"/>
                      <a:pt x="5" y="1"/>
                    </a:cubicBezTo>
                    <a:cubicBezTo>
                      <a:pt x="6" y="2"/>
                      <a:pt x="6" y="4"/>
                      <a:pt x="5"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09" name="Freeform 3294">
                <a:extLst>
                  <a:ext uri="{FF2B5EF4-FFF2-40B4-BE49-F238E27FC236}">
                    <a16:creationId xmlns:a16="http://schemas.microsoft.com/office/drawing/2014/main" id="{E51E87E9-F158-CE6A-8F45-06A6F08E6F65}"/>
                  </a:ext>
                </a:extLst>
              </p:cNvPr>
              <p:cNvSpPr>
                <a:spLocks/>
              </p:cNvSpPr>
              <p:nvPr/>
            </p:nvSpPr>
            <p:spPr bwMode="auto">
              <a:xfrm>
                <a:off x="6569490" y="-957477"/>
                <a:ext cx="38623" cy="38623"/>
              </a:xfrm>
              <a:custGeom>
                <a:avLst/>
                <a:gdLst>
                  <a:gd name="T0" fmla="*/ 5 w 6"/>
                  <a:gd name="T1" fmla="*/ 4 h 6"/>
                  <a:gd name="T2" fmla="*/ 1 w 6"/>
                  <a:gd name="T3" fmla="*/ 5 h 6"/>
                  <a:gd name="T4" fmla="*/ 1 w 6"/>
                  <a:gd name="T5" fmla="*/ 1 h 6"/>
                  <a:gd name="T6" fmla="*/ 4 w 6"/>
                  <a:gd name="T7" fmla="*/ 1 h 6"/>
                  <a:gd name="T8" fmla="*/ 5 w 6"/>
                  <a:gd name="T9" fmla="*/ 4 h 6"/>
                </a:gdLst>
                <a:ahLst/>
                <a:cxnLst>
                  <a:cxn ang="0">
                    <a:pos x="T0" y="T1"/>
                  </a:cxn>
                  <a:cxn ang="0">
                    <a:pos x="T2" y="T3"/>
                  </a:cxn>
                  <a:cxn ang="0">
                    <a:pos x="T4" y="T5"/>
                  </a:cxn>
                  <a:cxn ang="0">
                    <a:pos x="T6" y="T7"/>
                  </a:cxn>
                  <a:cxn ang="0">
                    <a:pos x="T8" y="T9"/>
                  </a:cxn>
                </a:cxnLst>
                <a:rect l="0" t="0" r="r" b="b"/>
                <a:pathLst>
                  <a:path w="6" h="6">
                    <a:moveTo>
                      <a:pt x="5" y="4"/>
                    </a:moveTo>
                    <a:cubicBezTo>
                      <a:pt x="4" y="5"/>
                      <a:pt x="2" y="6"/>
                      <a:pt x="1" y="5"/>
                    </a:cubicBezTo>
                    <a:cubicBezTo>
                      <a:pt x="0" y="4"/>
                      <a:pt x="0" y="2"/>
                      <a:pt x="1" y="1"/>
                    </a:cubicBezTo>
                    <a:cubicBezTo>
                      <a:pt x="2" y="0"/>
                      <a:pt x="3" y="0"/>
                      <a:pt x="4" y="1"/>
                    </a:cubicBezTo>
                    <a:cubicBezTo>
                      <a:pt x="6" y="2"/>
                      <a:pt x="6" y="3"/>
                      <a:pt x="5"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10" name="Freeform 3295">
                <a:extLst>
                  <a:ext uri="{FF2B5EF4-FFF2-40B4-BE49-F238E27FC236}">
                    <a16:creationId xmlns:a16="http://schemas.microsoft.com/office/drawing/2014/main" id="{24A1A0E8-5401-D389-ABBD-D83052F5582F}"/>
                  </a:ext>
                </a:extLst>
              </p:cNvPr>
              <p:cNvSpPr>
                <a:spLocks/>
              </p:cNvSpPr>
              <p:nvPr/>
            </p:nvSpPr>
            <p:spPr bwMode="auto">
              <a:xfrm>
                <a:off x="6693636" y="-700908"/>
                <a:ext cx="27588" cy="33106"/>
              </a:xfrm>
              <a:custGeom>
                <a:avLst/>
                <a:gdLst>
                  <a:gd name="T0" fmla="*/ 3 w 4"/>
                  <a:gd name="T1" fmla="*/ 4 h 5"/>
                  <a:gd name="T2" fmla="*/ 1 w 4"/>
                  <a:gd name="T3" fmla="*/ 4 h 5"/>
                  <a:gd name="T4" fmla="*/ 0 w 4"/>
                  <a:gd name="T5" fmla="*/ 1 h 5"/>
                  <a:gd name="T6" fmla="*/ 3 w 4"/>
                  <a:gd name="T7" fmla="*/ 1 h 5"/>
                  <a:gd name="T8" fmla="*/ 3 w 4"/>
                  <a:gd name="T9" fmla="*/ 4 h 5"/>
                </a:gdLst>
                <a:ahLst/>
                <a:cxnLst>
                  <a:cxn ang="0">
                    <a:pos x="T0" y="T1"/>
                  </a:cxn>
                  <a:cxn ang="0">
                    <a:pos x="T2" y="T3"/>
                  </a:cxn>
                  <a:cxn ang="0">
                    <a:pos x="T4" y="T5"/>
                  </a:cxn>
                  <a:cxn ang="0">
                    <a:pos x="T6" y="T7"/>
                  </a:cxn>
                  <a:cxn ang="0">
                    <a:pos x="T8" y="T9"/>
                  </a:cxn>
                </a:cxnLst>
                <a:rect l="0" t="0" r="r" b="b"/>
                <a:pathLst>
                  <a:path w="4" h="5">
                    <a:moveTo>
                      <a:pt x="3" y="4"/>
                    </a:moveTo>
                    <a:cubicBezTo>
                      <a:pt x="3" y="4"/>
                      <a:pt x="1" y="5"/>
                      <a:pt x="1" y="4"/>
                    </a:cubicBezTo>
                    <a:cubicBezTo>
                      <a:pt x="0" y="3"/>
                      <a:pt x="0" y="2"/>
                      <a:pt x="0" y="1"/>
                    </a:cubicBezTo>
                    <a:cubicBezTo>
                      <a:pt x="1" y="0"/>
                      <a:pt x="2" y="0"/>
                      <a:pt x="3" y="1"/>
                    </a:cubicBezTo>
                    <a:cubicBezTo>
                      <a:pt x="4" y="2"/>
                      <a:pt x="4" y="3"/>
                      <a:pt x="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11" name="Freeform 3296">
                <a:extLst>
                  <a:ext uri="{FF2B5EF4-FFF2-40B4-BE49-F238E27FC236}">
                    <a16:creationId xmlns:a16="http://schemas.microsoft.com/office/drawing/2014/main" id="{AFBC78F8-7BCF-AACF-7CBD-2C859D100EB7}"/>
                  </a:ext>
                </a:extLst>
              </p:cNvPr>
              <p:cNvSpPr>
                <a:spLocks/>
              </p:cNvSpPr>
              <p:nvPr/>
            </p:nvSpPr>
            <p:spPr bwMode="auto">
              <a:xfrm>
                <a:off x="6368096" y="-1100935"/>
                <a:ext cx="24829" cy="24829"/>
              </a:xfrm>
              <a:custGeom>
                <a:avLst/>
                <a:gdLst>
                  <a:gd name="T0" fmla="*/ 4 w 4"/>
                  <a:gd name="T1" fmla="*/ 3 h 4"/>
                  <a:gd name="T2" fmla="*/ 1 w 4"/>
                  <a:gd name="T3" fmla="*/ 3 h 4"/>
                  <a:gd name="T4" fmla="*/ 1 w 4"/>
                  <a:gd name="T5" fmla="*/ 1 h 4"/>
                  <a:gd name="T6" fmla="*/ 3 w 4"/>
                  <a:gd name="T7" fmla="*/ 1 h 4"/>
                  <a:gd name="T8" fmla="*/ 4 w 4"/>
                  <a:gd name="T9" fmla="*/ 3 h 4"/>
                </a:gdLst>
                <a:ahLst/>
                <a:cxnLst>
                  <a:cxn ang="0">
                    <a:pos x="T0" y="T1"/>
                  </a:cxn>
                  <a:cxn ang="0">
                    <a:pos x="T2" y="T3"/>
                  </a:cxn>
                  <a:cxn ang="0">
                    <a:pos x="T4" y="T5"/>
                  </a:cxn>
                  <a:cxn ang="0">
                    <a:pos x="T6" y="T7"/>
                  </a:cxn>
                  <a:cxn ang="0">
                    <a:pos x="T8" y="T9"/>
                  </a:cxn>
                </a:cxnLst>
                <a:rect l="0" t="0" r="r" b="b"/>
                <a:pathLst>
                  <a:path w="4" h="4">
                    <a:moveTo>
                      <a:pt x="4" y="3"/>
                    </a:moveTo>
                    <a:cubicBezTo>
                      <a:pt x="3" y="4"/>
                      <a:pt x="2" y="4"/>
                      <a:pt x="1" y="3"/>
                    </a:cubicBezTo>
                    <a:cubicBezTo>
                      <a:pt x="0" y="3"/>
                      <a:pt x="0" y="2"/>
                      <a:pt x="1" y="1"/>
                    </a:cubicBezTo>
                    <a:cubicBezTo>
                      <a:pt x="1" y="0"/>
                      <a:pt x="3" y="0"/>
                      <a:pt x="3" y="1"/>
                    </a:cubicBezTo>
                    <a:cubicBezTo>
                      <a:pt x="4" y="1"/>
                      <a:pt x="4" y="2"/>
                      <a:pt x="4"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12" name="Freeform 3297">
                <a:extLst>
                  <a:ext uri="{FF2B5EF4-FFF2-40B4-BE49-F238E27FC236}">
                    <a16:creationId xmlns:a16="http://schemas.microsoft.com/office/drawing/2014/main" id="{CB216406-FF93-F332-E3C7-5E66BB117090}"/>
                  </a:ext>
                </a:extLst>
              </p:cNvPr>
              <p:cNvSpPr>
                <a:spLocks/>
              </p:cNvSpPr>
              <p:nvPr/>
            </p:nvSpPr>
            <p:spPr bwMode="auto">
              <a:xfrm>
                <a:off x="6530866" y="-714702"/>
                <a:ext cx="33106" cy="24829"/>
              </a:xfrm>
              <a:custGeom>
                <a:avLst/>
                <a:gdLst>
                  <a:gd name="T0" fmla="*/ 4 w 5"/>
                  <a:gd name="T1" fmla="*/ 3 h 4"/>
                  <a:gd name="T2" fmla="*/ 1 w 5"/>
                  <a:gd name="T3" fmla="*/ 3 h 4"/>
                  <a:gd name="T4" fmla="*/ 1 w 5"/>
                  <a:gd name="T5" fmla="*/ 1 h 4"/>
                  <a:gd name="T6" fmla="*/ 4 w 5"/>
                  <a:gd name="T7" fmla="*/ 0 h 4"/>
                  <a:gd name="T8" fmla="*/ 4 w 5"/>
                  <a:gd name="T9" fmla="*/ 3 h 4"/>
                </a:gdLst>
                <a:ahLst/>
                <a:cxnLst>
                  <a:cxn ang="0">
                    <a:pos x="T0" y="T1"/>
                  </a:cxn>
                  <a:cxn ang="0">
                    <a:pos x="T2" y="T3"/>
                  </a:cxn>
                  <a:cxn ang="0">
                    <a:pos x="T4" y="T5"/>
                  </a:cxn>
                  <a:cxn ang="0">
                    <a:pos x="T6" y="T7"/>
                  </a:cxn>
                  <a:cxn ang="0">
                    <a:pos x="T8" y="T9"/>
                  </a:cxn>
                </a:cxnLst>
                <a:rect l="0" t="0" r="r" b="b"/>
                <a:pathLst>
                  <a:path w="5" h="4">
                    <a:moveTo>
                      <a:pt x="4" y="3"/>
                    </a:moveTo>
                    <a:cubicBezTo>
                      <a:pt x="3" y="4"/>
                      <a:pt x="2" y="4"/>
                      <a:pt x="1" y="3"/>
                    </a:cubicBezTo>
                    <a:cubicBezTo>
                      <a:pt x="1" y="3"/>
                      <a:pt x="0" y="1"/>
                      <a:pt x="1" y="1"/>
                    </a:cubicBezTo>
                    <a:cubicBezTo>
                      <a:pt x="2" y="0"/>
                      <a:pt x="3" y="0"/>
                      <a:pt x="4" y="0"/>
                    </a:cubicBezTo>
                    <a:cubicBezTo>
                      <a:pt x="5" y="1"/>
                      <a:pt x="5" y="2"/>
                      <a:pt x="4"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13" name="Freeform 3298">
                <a:extLst>
                  <a:ext uri="{FF2B5EF4-FFF2-40B4-BE49-F238E27FC236}">
                    <a16:creationId xmlns:a16="http://schemas.microsoft.com/office/drawing/2014/main" id="{8247FC6E-4A7B-3618-B29E-123210B844EF}"/>
                  </a:ext>
                </a:extLst>
              </p:cNvPr>
              <p:cNvSpPr>
                <a:spLocks/>
              </p:cNvSpPr>
              <p:nvPr/>
            </p:nvSpPr>
            <p:spPr bwMode="auto">
              <a:xfrm>
                <a:off x="6660530" y="-124316"/>
                <a:ext cx="27588" cy="24829"/>
              </a:xfrm>
              <a:custGeom>
                <a:avLst/>
                <a:gdLst>
                  <a:gd name="T0" fmla="*/ 3 w 4"/>
                  <a:gd name="T1" fmla="*/ 3 h 4"/>
                  <a:gd name="T2" fmla="*/ 0 w 4"/>
                  <a:gd name="T3" fmla="*/ 3 h 4"/>
                  <a:gd name="T4" fmla="*/ 0 w 4"/>
                  <a:gd name="T5" fmla="*/ 1 h 4"/>
                  <a:gd name="T6" fmla="*/ 3 w 4"/>
                  <a:gd name="T7" fmla="*/ 1 h 4"/>
                  <a:gd name="T8" fmla="*/ 3 w 4"/>
                  <a:gd name="T9" fmla="*/ 3 h 4"/>
                </a:gdLst>
                <a:ahLst/>
                <a:cxnLst>
                  <a:cxn ang="0">
                    <a:pos x="T0" y="T1"/>
                  </a:cxn>
                  <a:cxn ang="0">
                    <a:pos x="T2" y="T3"/>
                  </a:cxn>
                  <a:cxn ang="0">
                    <a:pos x="T4" y="T5"/>
                  </a:cxn>
                  <a:cxn ang="0">
                    <a:pos x="T6" y="T7"/>
                  </a:cxn>
                  <a:cxn ang="0">
                    <a:pos x="T8" y="T9"/>
                  </a:cxn>
                </a:cxnLst>
                <a:rect l="0" t="0" r="r" b="b"/>
                <a:pathLst>
                  <a:path w="4" h="4">
                    <a:moveTo>
                      <a:pt x="3" y="3"/>
                    </a:moveTo>
                    <a:cubicBezTo>
                      <a:pt x="2" y="4"/>
                      <a:pt x="1" y="4"/>
                      <a:pt x="0" y="3"/>
                    </a:cubicBezTo>
                    <a:cubicBezTo>
                      <a:pt x="0" y="3"/>
                      <a:pt x="0" y="2"/>
                      <a:pt x="0" y="1"/>
                    </a:cubicBezTo>
                    <a:cubicBezTo>
                      <a:pt x="1" y="0"/>
                      <a:pt x="2" y="0"/>
                      <a:pt x="3" y="1"/>
                    </a:cubicBezTo>
                    <a:cubicBezTo>
                      <a:pt x="4" y="1"/>
                      <a:pt x="4" y="2"/>
                      <a:pt x="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14" name="Freeform 3299">
                <a:extLst>
                  <a:ext uri="{FF2B5EF4-FFF2-40B4-BE49-F238E27FC236}">
                    <a16:creationId xmlns:a16="http://schemas.microsoft.com/office/drawing/2014/main" id="{E3E2EDCA-0DB6-4481-9632-F8D75E4E5F2A}"/>
                  </a:ext>
                </a:extLst>
              </p:cNvPr>
              <p:cNvSpPr>
                <a:spLocks/>
              </p:cNvSpPr>
              <p:nvPr/>
            </p:nvSpPr>
            <p:spPr bwMode="auto">
              <a:xfrm>
                <a:off x="6249468" y="-80175"/>
                <a:ext cx="24829" cy="27588"/>
              </a:xfrm>
              <a:custGeom>
                <a:avLst/>
                <a:gdLst>
                  <a:gd name="T0" fmla="*/ 3 w 4"/>
                  <a:gd name="T1" fmla="*/ 3 h 4"/>
                  <a:gd name="T2" fmla="*/ 1 w 4"/>
                  <a:gd name="T3" fmla="*/ 4 h 4"/>
                  <a:gd name="T4" fmla="*/ 0 w 4"/>
                  <a:gd name="T5" fmla="*/ 1 h 4"/>
                  <a:gd name="T6" fmla="*/ 3 w 4"/>
                  <a:gd name="T7" fmla="*/ 1 h 4"/>
                  <a:gd name="T8" fmla="*/ 3 w 4"/>
                  <a:gd name="T9" fmla="*/ 3 h 4"/>
                </a:gdLst>
                <a:ahLst/>
                <a:cxnLst>
                  <a:cxn ang="0">
                    <a:pos x="T0" y="T1"/>
                  </a:cxn>
                  <a:cxn ang="0">
                    <a:pos x="T2" y="T3"/>
                  </a:cxn>
                  <a:cxn ang="0">
                    <a:pos x="T4" y="T5"/>
                  </a:cxn>
                  <a:cxn ang="0">
                    <a:pos x="T6" y="T7"/>
                  </a:cxn>
                  <a:cxn ang="0">
                    <a:pos x="T8" y="T9"/>
                  </a:cxn>
                </a:cxnLst>
                <a:rect l="0" t="0" r="r" b="b"/>
                <a:pathLst>
                  <a:path w="4" h="4">
                    <a:moveTo>
                      <a:pt x="3" y="3"/>
                    </a:moveTo>
                    <a:cubicBezTo>
                      <a:pt x="3" y="4"/>
                      <a:pt x="1" y="4"/>
                      <a:pt x="1" y="4"/>
                    </a:cubicBezTo>
                    <a:cubicBezTo>
                      <a:pt x="0" y="3"/>
                      <a:pt x="0" y="2"/>
                      <a:pt x="0" y="1"/>
                    </a:cubicBezTo>
                    <a:cubicBezTo>
                      <a:pt x="1" y="0"/>
                      <a:pt x="2" y="0"/>
                      <a:pt x="3" y="1"/>
                    </a:cubicBezTo>
                    <a:cubicBezTo>
                      <a:pt x="4" y="1"/>
                      <a:pt x="4" y="3"/>
                      <a:pt x="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15" name="Freeform 3300">
                <a:extLst>
                  <a:ext uri="{FF2B5EF4-FFF2-40B4-BE49-F238E27FC236}">
                    <a16:creationId xmlns:a16="http://schemas.microsoft.com/office/drawing/2014/main" id="{FFBBEB5D-B303-A872-B72A-676BFC70A0F7}"/>
                  </a:ext>
                </a:extLst>
              </p:cNvPr>
              <p:cNvSpPr>
                <a:spLocks/>
              </p:cNvSpPr>
              <p:nvPr/>
            </p:nvSpPr>
            <p:spPr bwMode="auto">
              <a:xfrm>
                <a:off x="7173669" y="-447097"/>
                <a:ext cx="24829" cy="33106"/>
              </a:xfrm>
              <a:custGeom>
                <a:avLst/>
                <a:gdLst>
                  <a:gd name="T0" fmla="*/ 3 w 4"/>
                  <a:gd name="T1" fmla="*/ 4 h 5"/>
                  <a:gd name="T2" fmla="*/ 1 w 4"/>
                  <a:gd name="T3" fmla="*/ 4 h 5"/>
                  <a:gd name="T4" fmla="*/ 0 w 4"/>
                  <a:gd name="T5" fmla="*/ 1 h 5"/>
                  <a:gd name="T6" fmla="*/ 3 w 4"/>
                  <a:gd name="T7" fmla="*/ 1 h 5"/>
                  <a:gd name="T8" fmla="*/ 3 w 4"/>
                  <a:gd name="T9" fmla="*/ 4 h 5"/>
                </a:gdLst>
                <a:ahLst/>
                <a:cxnLst>
                  <a:cxn ang="0">
                    <a:pos x="T0" y="T1"/>
                  </a:cxn>
                  <a:cxn ang="0">
                    <a:pos x="T2" y="T3"/>
                  </a:cxn>
                  <a:cxn ang="0">
                    <a:pos x="T4" y="T5"/>
                  </a:cxn>
                  <a:cxn ang="0">
                    <a:pos x="T6" y="T7"/>
                  </a:cxn>
                  <a:cxn ang="0">
                    <a:pos x="T8" y="T9"/>
                  </a:cxn>
                </a:cxnLst>
                <a:rect l="0" t="0" r="r" b="b"/>
                <a:pathLst>
                  <a:path w="4" h="5">
                    <a:moveTo>
                      <a:pt x="3" y="4"/>
                    </a:moveTo>
                    <a:cubicBezTo>
                      <a:pt x="3" y="4"/>
                      <a:pt x="1" y="5"/>
                      <a:pt x="1" y="4"/>
                    </a:cubicBezTo>
                    <a:cubicBezTo>
                      <a:pt x="0" y="3"/>
                      <a:pt x="0" y="2"/>
                      <a:pt x="0" y="1"/>
                    </a:cubicBezTo>
                    <a:cubicBezTo>
                      <a:pt x="1" y="0"/>
                      <a:pt x="2" y="0"/>
                      <a:pt x="3" y="1"/>
                    </a:cubicBezTo>
                    <a:cubicBezTo>
                      <a:pt x="4" y="2"/>
                      <a:pt x="4" y="3"/>
                      <a:pt x="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16" name="Freeform 3301">
                <a:extLst>
                  <a:ext uri="{FF2B5EF4-FFF2-40B4-BE49-F238E27FC236}">
                    <a16:creationId xmlns:a16="http://schemas.microsoft.com/office/drawing/2014/main" id="{EBDE8E78-4F48-BD94-2AD4-4A0D73EDFA76}"/>
                  </a:ext>
                </a:extLst>
              </p:cNvPr>
              <p:cNvSpPr>
                <a:spLocks/>
              </p:cNvSpPr>
              <p:nvPr/>
            </p:nvSpPr>
            <p:spPr bwMode="auto">
              <a:xfrm>
                <a:off x="7650943" y="13624"/>
                <a:ext cx="27588" cy="24829"/>
              </a:xfrm>
              <a:custGeom>
                <a:avLst/>
                <a:gdLst>
                  <a:gd name="T0" fmla="*/ 4 w 4"/>
                  <a:gd name="T1" fmla="*/ 3 h 4"/>
                  <a:gd name="T2" fmla="*/ 1 w 4"/>
                  <a:gd name="T3" fmla="*/ 4 h 4"/>
                  <a:gd name="T4" fmla="*/ 1 w 4"/>
                  <a:gd name="T5" fmla="*/ 1 h 4"/>
                  <a:gd name="T6" fmla="*/ 3 w 4"/>
                  <a:gd name="T7" fmla="*/ 1 h 4"/>
                  <a:gd name="T8" fmla="*/ 4 w 4"/>
                  <a:gd name="T9" fmla="*/ 3 h 4"/>
                </a:gdLst>
                <a:ahLst/>
                <a:cxnLst>
                  <a:cxn ang="0">
                    <a:pos x="T0" y="T1"/>
                  </a:cxn>
                  <a:cxn ang="0">
                    <a:pos x="T2" y="T3"/>
                  </a:cxn>
                  <a:cxn ang="0">
                    <a:pos x="T4" y="T5"/>
                  </a:cxn>
                  <a:cxn ang="0">
                    <a:pos x="T6" y="T7"/>
                  </a:cxn>
                  <a:cxn ang="0">
                    <a:pos x="T8" y="T9"/>
                  </a:cxn>
                </a:cxnLst>
                <a:rect l="0" t="0" r="r" b="b"/>
                <a:pathLst>
                  <a:path w="4" h="4">
                    <a:moveTo>
                      <a:pt x="4" y="3"/>
                    </a:moveTo>
                    <a:cubicBezTo>
                      <a:pt x="3" y="4"/>
                      <a:pt x="2" y="4"/>
                      <a:pt x="1" y="4"/>
                    </a:cubicBezTo>
                    <a:cubicBezTo>
                      <a:pt x="0" y="3"/>
                      <a:pt x="0" y="2"/>
                      <a:pt x="1" y="1"/>
                    </a:cubicBezTo>
                    <a:cubicBezTo>
                      <a:pt x="1" y="0"/>
                      <a:pt x="3" y="0"/>
                      <a:pt x="3" y="1"/>
                    </a:cubicBezTo>
                    <a:cubicBezTo>
                      <a:pt x="4" y="1"/>
                      <a:pt x="4" y="3"/>
                      <a:pt x="4"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17" name="Freeform 3302">
                <a:extLst>
                  <a:ext uri="{FF2B5EF4-FFF2-40B4-BE49-F238E27FC236}">
                    <a16:creationId xmlns:a16="http://schemas.microsoft.com/office/drawing/2014/main" id="{F6D8450E-526B-A669-AFB6-C5FCE3D2BC74}"/>
                  </a:ext>
                </a:extLst>
              </p:cNvPr>
              <p:cNvSpPr>
                <a:spLocks/>
              </p:cNvSpPr>
              <p:nvPr/>
            </p:nvSpPr>
            <p:spPr bwMode="auto">
              <a:xfrm>
                <a:off x="7317127" y="43971"/>
                <a:ext cx="33106" cy="33106"/>
              </a:xfrm>
              <a:custGeom>
                <a:avLst/>
                <a:gdLst>
                  <a:gd name="T0" fmla="*/ 4 w 5"/>
                  <a:gd name="T1" fmla="*/ 4 h 5"/>
                  <a:gd name="T2" fmla="*/ 1 w 5"/>
                  <a:gd name="T3" fmla="*/ 4 h 5"/>
                  <a:gd name="T4" fmla="*/ 1 w 5"/>
                  <a:gd name="T5" fmla="*/ 1 h 5"/>
                  <a:gd name="T6" fmla="*/ 4 w 5"/>
                  <a:gd name="T7" fmla="*/ 1 h 5"/>
                  <a:gd name="T8" fmla="*/ 4 w 5"/>
                  <a:gd name="T9" fmla="*/ 4 h 5"/>
                </a:gdLst>
                <a:ahLst/>
                <a:cxnLst>
                  <a:cxn ang="0">
                    <a:pos x="T0" y="T1"/>
                  </a:cxn>
                  <a:cxn ang="0">
                    <a:pos x="T2" y="T3"/>
                  </a:cxn>
                  <a:cxn ang="0">
                    <a:pos x="T4" y="T5"/>
                  </a:cxn>
                  <a:cxn ang="0">
                    <a:pos x="T6" y="T7"/>
                  </a:cxn>
                  <a:cxn ang="0">
                    <a:pos x="T8" y="T9"/>
                  </a:cxn>
                </a:cxnLst>
                <a:rect l="0" t="0" r="r" b="b"/>
                <a:pathLst>
                  <a:path w="5" h="5">
                    <a:moveTo>
                      <a:pt x="4" y="4"/>
                    </a:moveTo>
                    <a:cubicBezTo>
                      <a:pt x="3" y="5"/>
                      <a:pt x="2" y="5"/>
                      <a:pt x="1" y="4"/>
                    </a:cubicBezTo>
                    <a:cubicBezTo>
                      <a:pt x="1" y="3"/>
                      <a:pt x="0" y="2"/>
                      <a:pt x="1" y="1"/>
                    </a:cubicBezTo>
                    <a:cubicBezTo>
                      <a:pt x="2" y="1"/>
                      <a:pt x="3" y="0"/>
                      <a:pt x="4" y="1"/>
                    </a:cubicBezTo>
                    <a:cubicBezTo>
                      <a:pt x="5" y="2"/>
                      <a:pt x="5" y="3"/>
                      <a:pt x="4"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18" name="Freeform 3303">
                <a:extLst>
                  <a:ext uri="{FF2B5EF4-FFF2-40B4-BE49-F238E27FC236}">
                    <a16:creationId xmlns:a16="http://schemas.microsoft.com/office/drawing/2014/main" id="{E6F568DF-BBA2-E347-A98D-0CF977CE7088}"/>
                  </a:ext>
                </a:extLst>
              </p:cNvPr>
              <p:cNvSpPr>
                <a:spLocks/>
              </p:cNvSpPr>
              <p:nvPr/>
            </p:nvSpPr>
            <p:spPr bwMode="auto">
              <a:xfrm>
                <a:off x="8188911" y="1119907"/>
                <a:ext cx="44141" cy="46900"/>
              </a:xfrm>
              <a:custGeom>
                <a:avLst/>
                <a:gdLst>
                  <a:gd name="T0" fmla="*/ 4 w 7"/>
                  <a:gd name="T1" fmla="*/ 6 h 7"/>
                  <a:gd name="T2" fmla="*/ 0 w 7"/>
                  <a:gd name="T3" fmla="*/ 3 h 7"/>
                  <a:gd name="T4" fmla="*/ 3 w 7"/>
                  <a:gd name="T5" fmla="*/ 0 h 7"/>
                  <a:gd name="T6" fmla="*/ 7 w 7"/>
                  <a:gd name="T7" fmla="*/ 3 h 7"/>
                  <a:gd name="T8" fmla="*/ 4 w 7"/>
                  <a:gd name="T9" fmla="*/ 6 h 7"/>
                </a:gdLst>
                <a:ahLst/>
                <a:cxnLst>
                  <a:cxn ang="0">
                    <a:pos x="T0" y="T1"/>
                  </a:cxn>
                  <a:cxn ang="0">
                    <a:pos x="T2" y="T3"/>
                  </a:cxn>
                  <a:cxn ang="0">
                    <a:pos x="T4" y="T5"/>
                  </a:cxn>
                  <a:cxn ang="0">
                    <a:pos x="T6" y="T7"/>
                  </a:cxn>
                  <a:cxn ang="0">
                    <a:pos x="T8" y="T9"/>
                  </a:cxn>
                </a:cxnLst>
                <a:rect l="0" t="0" r="r" b="b"/>
                <a:pathLst>
                  <a:path w="7" h="7">
                    <a:moveTo>
                      <a:pt x="4" y="6"/>
                    </a:moveTo>
                    <a:cubicBezTo>
                      <a:pt x="2" y="7"/>
                      <a:pt x="0" y="5"/>
                      <a:pt x="0" y="3"/>
                    </a:cubicBezTo>
                    <a:cubicBezTo>
                      <a:pt x="0" y="1"/>
                      <a:pt x="1" y="0"/>
                      <a:pt x="3" y="0"/>
                    </a:cubicBezTo>
                    <a:cubicBezTo>
                      <a:pt x="5" y="0"/>
                      <a:pt x="7" y="1"/>
                      <a:pt x="7" y="3"/>
                    </a:cubicBezTo>
                    <a:cubicBezTo>
                      <a:pt x="7" y="5"/>
                      <a:pt x="6" y="6"/>
                      <a:pt x="4"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19" name="Freeform 3304">
                <a:extLst>
                  <a:ext uri="{FF2B5EF4-FFF2-40B4-BE49-F238E27FC236}">
                    <a16:creationId xmlns:a16="http://schemas.microsoft.com/office/drawing/2014/main" id="{3487F472-EC5E-3FF3-F258-55B4C7C68936}"/>
                  </a:ext>
                </a:extLst>
              </p:cNvPr>
              <p:cNvSpPr>
                <a:spLocks/>
              </p:cNvSpPr>
              <p:nvPr/>
            </p:nvSpPr>
            <p:spPr bwMode="auto">
              <a:xfrm>
                <a:off x="8641356" y="1644081"/>
                <a:ext cx="44141" cy="46900"/>
              </a:xfrm>
              <a:custGeom>
                <a:avLst/>
                <a:gdLst>
                  <a:gd name="T0" fmla="*/ 3 w 7"/>
                  <a:gd name="T1" fmla="*/ 7 h 7"/>
                  <a:gd name="T2" fmla="*/ 0 w 7"/>
                  <a:gd name="T3" fmla="*/ 4 h 7"/>
                  <a:gd name="T4" fmla="*/ 3 w 7"/>
                  <a:gd name="T5" fmla="*/ 0 h 7"/>
                  <a:gd name="T6" fmla="*/ 7 w 7"/>
                  <a:gd name="T7" fmla="*/ 3 h 7"/>
                  <a:gd name="T8" fmla="*/ 3 w 7"/>
                  <a:gd name="T9" fmla="*/ 7 h 7"/>
                </a:gdLst>
                <a:ahLst/>
                <a:cxnLst>
                  <a:cxn ang="0">
                    <a:pos x="T0" y="T1"/>
                  </a:cxn>
                  <a:cxn ang="0">
                    <a:pos x="T2" y="T3"/>
                  </a:cxn>
                  <a:cxn ang="0">
                    <a:pos x="T4" y="T5"/>
                  </a:cxn>
                  <a:cxn ang="0">
                    <a:pos x="T6" y="T7"/>
                  </a:cxn>
                  <a:cxn ang="0">
                    <a:pos x="T8" y="T9"/>
                  </a:cxn>
                </a:cxnLst>
                <a:rect l="0" t="0" r="r" b="b"/>
                <a:pathLst>
                  <a:path w="7" h="7">
                    <a:moveTo>
                      <a:pt x="3" y="7"/>
                    </a:moveTo>
                    <a:cubicBezTo>
                      <a:pt x="2" y="7"/>
                      <a:pt x="0" y="6"/>
                      <a:pt x="0" y="4"/>
                    </a:cubicBezTo>
                    <a:cubicBezTo>
                      <a:pt x="0" y="2"/>
                      <a:pt x="1" y="0"/>
                      <a:pt x="3" y="0"/>
                    </a:cubicBezTo>
                    <a:cubicBezTo>
                      <a:pt x="5" y="0"/>
                      <a:pt x="6" y="2"/>
                      <a:pt x="7" y="3"/>
                    </a:cubicBezTo>
                    <a:cubicBezTo>
                      <a:pt x="7" y="5"/>
                      <a:pt x="5" y="7"/>
                      <a:pt x="3"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20" name="Freeform 3305">
                <a:extLst>
                  <a:ext uri="{FF2B5EF4-FFF2-40B4-BE49-F238E27FC236}">
                    <a16:creationId xmlns:a16="http://schemas.microsoft.com/office/drawing/2014/main" id="{AF2F3C6C-2B1F-166D-4EAB-B65597C93BA4}"/>
                  </a:ext>
                </a:extLst>
              </p:cNvPr>
              <p:cNvSpPr>
                <a:spLocks/>
              </p:cNvSpPr>
              <p:nvPr/>
            </p:nvSpPr>
            <p:spPr bwMode="auto">
              <a:xfrm>
                <a:off x="8423410" y="915755"/>
                <a:ext cx="41382" cy="41382"/>
              </a:xfrm>
              <a:custGeom>
                <a:avLst/>
                <a:gdLst>
                  <a:gd name="T0" fmla="*/ 3 w 6"/>
                  <a:gd name="T1" fmla="*/ 6 h 6"/>
                  <a:gd name="T2" fmla="*/ 0 w 6"/>
                  <a:gd name="T3" fmla="*/ 3 h 6"/>
                  <a:gd name="T4" fmla="*/ 3 w 6"/>
                  <a:gd name="T5" fmla="*/ 0 h 6"/>
                  <a:gd name="T6" fmla="*/ 6 w 6"/>
                  <a:gd name="T7" fmla="*/ 3 h 6"/>
                  <a:gd name="T8" fmla="*/ 3 w 6"/>
                  <a:gd name="T9" fmla="*/ 6 h 6"/>
                </a:gdLst>
                <a:ahLst/>
                <a:cxnLst>
                  <a:cxn ang="0">
                    <a:pos x="T0" y="T1"/>
                  </a:cxn>
                  <a:cxn ang="0">
                    <a:pos x="T2" y="T3"/>
                  </a:cxn>
                  <a:cxn ang="0">
                    <a:pos x="T4" y="T5"/>
                  </a:cxn>
                  <a:cxn ang="0">
                    <a:pos x="T6" y="T7"/>
                  </a:cxn>
                  <a:cxn ang="0">
                    <a:pos x="T8" y="T9"/>
                  </a:cxn>
                </a:cxnLst>
                <a:rect l="0" t="0" r="r" b="b"/>
                <a:pathLst>
                  <a:path w="6" h="6">
                    <a:moveTo>
                      <a:pt x="3" y="6"/>
                    </a:moveTo>
                    <a:cubicBezTo>
                      <a:pt x="2" y="6"/>
                      <a:pt x="0" y="5"/>
                      <a:pt x="0" y="3"/>
                    </a:cubicBezTo>
                    <a:cubicBezTo>
                      <a:pt x="0" y="2"/>
                      <a:pt x="1" y="0"/>
                      <a:pt x="3" y="0"/>
                    </a:cubicBezTo>
                    <a:cubicBezTo>
                      <a:pt x="4" y="0"/>
                      <a:pt x="5" y="1"/>
                      <a:pt x="6" y="3"/>
                    </a:cubicBezTo>
                    <a:cubicBezTo>
                      <a:pt x="6" y="4"/>
                      <a:pt x="5" y="6"/>
                      <a:pt x="3"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21" name="Freeform 3306">
                <a:extLst>
                  <a:ext uri="{FF2B5EF4-FFF2-40B4-BE49-F238E27FC236}">
                    <a16:creationId xmlns:a16="http://schemas.microsoft.com/office/drawing/2014/main" id="{166CDBEF-6F27-5B34-0553-30CC37F13520}"/>
                  </a:ext>
                </a:extLst>
              </p:cNvPr>
              <p:cNvSpPr>
                <a:spLocks/>
              </p:cNvSpPr>
              <p:nvPr/>
            </p:nvSpPr>
            <p:spPr bwMode="auto">
              <a:xfrm>
                <a:off x="8666185" y="-458132"/>
                <a:ext cx="33106" cy="38623"/>
              </a:xfrm>
              <a:custGeom>
                <a:avLst/>
                <a:gdLst>
                  <a:gd name="T0" fmla="*/ 3 w 5"/>
                  <a:gd name="T1" fmla="*/ 6 h 6"/>
                  <a:gd name="T2" fmla="*/ 0 w 5"/>
                  <a:gd name="T3" fmla="*/ 3 h 6"/>
                  <a:gd name="T4" fmla="*/ 2 w 5"/>
                  <a:gd name="T5" fmla="*/ 0 h 6"/>
                  <a:gd name="T6" fmla="*/ 5 w 5"/>
                  <a:gd name="T7" fmla="*/ 3 h 6"/>
                  <a:gd name="T8" fmla="*/ 3 w 5"/>
                  <a:gd name="T9" fmla="*/ 6 h 6"/>
                </a:gdLst>
                <a:ahLst/>
                <a:cxnLst>
                  <a:cxn ang="0">
                    <a:pos x="T0" y="T1"/>
                  </a:cxn>
                  <a:cxn ang="0">
                    <a:pos x="T2" y="T3"/>
                  </a:cxn>
                  <a:cxn ang="0">
                    <a:pos x="T4" y="T5"/>
                  </a:cxn>
                  <a:cxn ang="0">
                    <a:pos x="T6" y="T7"/>
                  </a:cxn>
                  <a:cxn ang="0">
                    <a:pos x="T8" y="T9"/>
                  </a:cxn>
                </a:cxnLst>
                <a:rect l="0" t="0" r="r" b="b"/>
                <a:pathLst>
                  <a:path w="5" h="6">
                    <a:moveTo>
                      <a:pt x="3" y="6"/>
                    </a:moveTo>
                    <a:cubicBezTo>
                      <a:pt x="1" y="6"/>
                      <a:pt x="0" y="5"/>
                      <a:pt x="0" y="3"/>
                    </a:cubicBezTo>
                    <a:cubicBezTo>
                      <a:pt x="0" y="2"/>
                      <a:pt x="1" y="0"/>
                      <a:pt x="2" y="0"/>
                    </a:cubicBezTo>
                    <a:cubicBezTo>
                      <a:pt x="4" y="0"/>
                      <a:pt x="5" y="1"/>
                      <a:pt x="5" y="3"/>
                    </a:cubicBezTo>
                    <a:cubicBezTo>
                      <a:pt x="5" y="4"/>
                      <a:pt x="4" y="5"/>
                      <a:pt x="3"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22" name="Freeform 3307">
                <a:extLst>
                  <a:ext uri="{FF2B5EF4-FFF2-40B4-BE49-F238E27FC236}">
                    <a16:creationId xmlns:a16="http://schemas.microsoft.com/office/drawing/2014/main" id="{CCA96D35-C968-62E2-BA9F-07DD9DC14D89}"/>
                  </a:ext>
                </a:extLst>
              </p:cNvPr>
              <p:cNvSpPr>
                <a:spLocks/>
              </p:cNvSpPr>
              <p:nvPr/>
            </p:nvSpPr>
            <p:spPr bwMode="auto">
              <a:xfrm>
                <a:off x="8875855" y="1244054"/>
                <a:ext cx="33106" cy="33106"/>
              </a:xfrm>
              <a:custGeom>
                <a:avLst/>
                <a:gdLst>
                  <a:gd name="T0" fmla="*/ 3 w 5"/>
                  <a:gd name="T1" fmla="*/ 5 h 5"/>
                  <a:gd name="T2" fmla="*/ 0 w 5"/>
                  <a:gd name="T3" fmla="*/ 3 h 5"/>
                  <a:gd name="T4" fmla="*/ 2 w 5"/>
                  <a:gd name="T5" fmla="*/ 0 h 5"/>
                  <a:gd name="T6" fmla="*/ 5 w 5"/>
                  <a:gd name="T7" fmla="*/ 2 h 5"/>
                  <a:gd name="T8" fmla="*/ 3 w 5"/>
                  <a:gd name="T9" fmla="*/ 5 h 5"/>
                </a:gdLst>
                <a:ahLst/>
                <a:cxnLst>
                  <a:cxn ang="0">
                    <a:pos x="T0" y="T1"/>
                  </a:cxn>
                  <a:cxn ang="0">
                    <a:pos x="T2" y="T3"/>
                  </a:cxn>
                  <a:cxn ang="0">
                    <a:pos x="T4" y="T5"/>
                  </a:cxn>
                  <a:cxn ang="0">
                    <a:pos x="T6" y="T7"/>
                  </a:cxn>
                  <a:cxn ang="0">
                    <a:pos x="T8" y="T9"/>
                  </a:cxn>
                </a:cxnLst>
                <a:rect l="0" t="0" r="r" b="b"/>
                <a:pathLst>
                  <a:path w="5" h="5">
                    <a:moveTo>
                      <a:pt x="3" y="5"/>
                    </a:moveTo>
                    <a:cubicBezTo>
                      <a:pt x="1" y="5"/>
                      <a:pt x="0" y="4"/>
                      <a:pt x="0" y="3"/>
                    </a:cubicBezTo>
                    <a:cubicBezTo>
                      <a:pt x="0" y="1"/>
                      <a:pt x="1" y="0"/>
                      <a:pt x="2" y="0"/>
                    </a:cubicBezTo>
                    <a:cubicBezTo>
                      <a:pt x="4" y="0"/>
                      <a:pt x="5" y="1"/>
                      <a:pt x="5" y="2"/>
                    </a:cubicBezTo>
                    <a:cubicBezTo>
                      <a:pt x="5" y="4"/>
                      <a:pt x="4" y="5"/>
                      <a:pt x="3"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23" name="Freeform 3308">
                <a:extLst>
                  <a:ext uri="{FF2B5EF4-FFF2-40B4-BE49-F238E27FC236}">
                    <a16:creationId xmlns:a16="http://schemas.microsoft.com/office/drawing/2014/main" id="{A2EF3358-117C-5D5F-3BF1-ADE879005D4C}"/>
                  </a:ext>
                </a:extLst>
              </p:cNvPr>
              <p:cNvSpPr>
                <a:spLocks/>
              </p:cNvSpPr>
              <p:nvPr/>
            </p:nvSpPr>
            <p:spPr bwMode="auto">
              <a:xfrm>
                <a:off x="7913030" y="557110"/>
                <a:ext cx="33106" cy="33106"/>
              </a:xfrm>
              <a:custGeom>
                <a:avLst/>
                <a:gdLst>
                  <a:gd name="T0" fmla="*/ 3 w 5"/>
                  <a:gd name="T1" fmla="*/ 5 h 5"/>
                  <a:gd name="T2" fmla="*/ 0 w 5"/>
                  <a:gd name="T3" fmla="*/ 3 h 5"/>
                  <a:gd name="T4" fmla="*/ 2 w 5"/>
                  <a:gd name="T5" fmla="*/ 0 h 5"/>
                  <a:gd name="T6" fmla="*/ 5 w 5"/>
                  <a:gd name="T7" fmla="*/ 2 h 5"/>
                  <a:gd name="T8" fmla="*/ 3 w 5"/>
                  <a:gd name="T9" fmla="*/ 5 h 5"/>
                </a:gdLst>
                <a:ahLst/>
                <a:cxnLst>
                  <a:cxn ang="0">
                    <a:pos x="T0" y="T1"/>
                  </a:cxn>
                  <a:cxn ang="0">
                    <a:pos x="T2" y="T3"/>
                  </a:cxn>
                  <a:cxn ang="0">
                    <a:pos x="T4" y="T5"/>
                  </a:cxn>
                  <a:cxn ang="0">
                    <a:pos x="T6" y="T7"/>
                  </a:cxn>
                  <a:cxn ang="0">
                    <a:pos x="T8" y="T9"/>
                  </a:cxn>
                </a:cxnLst>
                <a:rect l="0" t="0" r="r" b="b"/>
                <a:pathLst>
                  <a:path w="5" h="5">
                    <a:moveTo>
                      <a:pt x="3" y="5"/>
                    </a:moveTo>
                    <a:cubicBezTo>
                      <a:pt x="1" y="5"/>
                      <a:pt x="0" y="4"/>
                      <a:pt x="0" y="3"/>
                    </a:cubicBezTo>
                    <a:cubicBezTo>
                      <a:pt x="0" y="1"/>
                      <a:pt x="1" y="0"/>
                      <a:pt x="2" y="0"/>
                    </a:cubicBezTo>
                    <a:cubicBezTo>
                      <a:pt x="4" y="0"/>
                      <a:pt x="5" y="1"/>
                      <a:pt x="5" y="2"/>
                    </a:cubicBezTo>
                    <a:cubicBezTo>
                      <a:pt x="5" y="4"/>
                      <a:pt x="4" y="5"/>
                      <a:pt x="3"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24" name="Freeform 3309">
                <a:extLst>
                  <a:ext uri="{FF2B5EF4-FFF2-40B4-BE49-F238E27FC236}">
                    <a16:creationId xmlns:a16="http://schemas.microsoft.com/office/drawing/2014/main" id="{E56644A4-BCFE-2A59-81C4-9552E8262B75}"/>
                  </a:ext>
                </a:extLst>
              </p:cNvPr>
              <p:cNvSpPr>
                <a:spLocks/>
              </p:cNvSpPr>
              <p:nvPr/>
            </p:nvSpPr>
            <p:spPr bwMode="auto">
              <a:xfrm>
                <a:off x="8012347" y="832991"/>
                <a:ext cx="33106" cy="30347"/>
              </a:xfrm>
              <a:custGeom>
                <a:avLst/>
                <a:gdLst>
                  <a:gd name="T0" fmla="*/ 3 w 5"/>
                  <a:gd name="T1" fmla="*/ 5 h 5"/>
                  <a:gd name="T2" fmla="*/ 0 w 5"/>
                  <a:gd name="T3" fmla="*/ 3 h 5"/>
                  <a:gd name="T4" fmla="*/ 2 w 5"/>
                  <a:gd name="T5" fmla="*/ 0 h 5"/>
                  <a:gd name="T6" fmla="*/ 5 w 5"/>
                  <a:gd name="T7" fmla="*/ 2 h 5"/>
                  <a:gd name="T8" fmla="*/ 3 w 5"/>
                  <a:gd name="T9" fmla="*/ 5 h 5"/>
                </a:gdLst>
                <a:ahLst/>
                <a:cxnLst>
                  <a:cxn ang="0">
                    <a:pos x="T0" y="T1"/>
                  </a:cxn>
                  <a:cxn ang="0">
                    <a:pos x="T2" y="T3"/>
                  </a:cxn>
                  <a:cxn ang="0">
                    <a:pos x="T4" y="T5"/>
                  </a:cxn>
                  <a:cxn ang="0">
                    <a:pos x="T6" y="T7"/>
                  </a:cxn>
                  <a:cxn ang="0">
                    <a:pos x="T8" y="T9"/>
                  </a:cxn>
                </a:cxnLst>
                <a:rect l="0" t="0" r="r" b="b"/>
                <a:pathLst>
                  <a:path w="5" h="5">
                    <a:moveTo>
                      <a:pt x="3" y="5"/>
                    </a:moveTo>
                    <a:cubicBezTo>
                      <a:pt x="1" y="5"/>
                      <a:pt x="0" y="4"/>
                      <a:pt x="0" y="3"/>
                    </a:cubicBezTo>
                    <a:cubicBezTo>
                      <a:pt x="0" y="1"/>
                      <a:pt x="1" y="0"/>
                      <a:pt x="2" y="0"/>
                    </a:cubicBezTo>
                    <a:cubicBezTo>
                      <a:pt x="4" y="0"/>
                      <a:pt x="5" y="1"/>
                      <a:pt x="5" y="2"/>
                    </a:cubicBezTo>
                    <a:cubicBezTo>
                      <a:pt x="5" y="4"/>
                      <a:pt x="4" y="5"/>
                      <a:pt x="3"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25" name="Freeform 3310">
                <a:extLst>
                  <a:ext uri="{FF2B5EF4-FFF2-40B4-BE49-F238E27FC236}">
                    <a16:creationId xmlns:a16="http://schemas.microsoft.com/office/drawing/2014/main" id="{67B46E40-2C21-00F1-4BE8-F4257D9302AE}"/>
                  </a:ext>
                </a:extLst>
              </p:cNvPr>
              <p:cNvSpPr>
                <a:spLocks/>
              </p:cNvSpPr>
              <p:nvPr/>
            </p:nvSpPr>
            <p:spPr bwMode="auto">
              <a:xfrm>
                <a:off x="8732397" y="2154461"/>
                <a:ext cx="38623" cy="33106"/>
              </a:xfrm>
              <a:custGeom>
                <a:avLst/>
                <a:gdLst>
                  <a:gd name="T0" fmla="*/ 3 w 6"/>
                  <a:gd name="T1" fmla="*/ 5 h 5"/>
                  <a:gd name="T2" fmla="*/ 0 w 6"/>
                  <a:gd name="T3" fmla="*/ 3 h 5"/>
                  <a:gd name="T4" fmla="*/ 3 w 6"/>
                  <a:gd name="T5" fmla="*/ 0 h 5"/>
                  <a:gd name="T6" fmla="*/ 6 w 6"/>
                  <a:gd name="T7" fmla="*/ 3 h 5"/>
                  <a:gd name="T8" fmla="*/ 3 w 6"/>
                  <a:gd name="T9" fmla="*/ 5 h 5"/>
                </a:gdLst>
                <a:ahLst/>
                <a:cxnLst>
                  <a:cxn ang="0">
                    <a:pos x="T0" y="T1"/>
                  </a:cxn>
                  <a:cxn ang="0">
                    <a:pos x="T2" y="T3"/>
                  </a:cxn>
                  <a:cxn ang="0">
                    <a:pos x="T4" y="T5"/>
                  </a:cxn>
                  <a:cxn ang="0">
                    <a:pos x="T6" y="T7"/>
                  </a:cxn>
                  <a:cxn ang="0">
                    <a:pos x="T8" y="T9"/>
                  </a:cxn>
                </a:cxnLst>
                <a:rect l="0" t="0" r="r" b="b"/>
                <a:pathLst>
                  <a:path w="6" h="5">
                    <a:moveTo>
                      <a:pt x="3" y="5"/>
                    </a:moveTo>
                    <a:cubicBezTo>
                      <a:pt x="2" y="5"/>
                      <a:pt x="0" y="4"/>
                      <a:pt x="0" y="3"/>
                    </a:cubicBezTo>
                    <a:cubicBezTo>
                      <a:pt x="0" y="1"/>
                      <a:pt x="1" y="0"/>
                      <a:pt x="3" y="0"/>
                    </a:cubicBezTo>
                    <a:cubicBezTo>
                      <a:pt x="4" y="0"/>
                      <a:pt x="6" y="1"/>
                      <a:pt x="6" y="3"/>
                    </a:cubicBezTo>
                    <a:cubicBezTo>
                      <a:pt x="6" y="4"/>
                      <a:pt x="5" y="5"/>
                      <a:pt x="3"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26" name="Freeform 3311">
                <a:extLst>
                  <a:ext uri="{FF2B5EF4-FFF2-40B4-BE49-F238E27FC236}">
                    <a16:creationId xmlns:a16="http://schemas.microsoft.com/office/drawing/2014/main" id="{2BE1C482-689D-FFDF-0D7E-80F2E578761B}"/>
                  </a:ext>
                </a:extLst>
              </p:cNvPr>
              <p:cNvSpPr>
                <a:spLocks/>
              </p:cNvSpPr>
              <p:nvPr/>
            </p:nvSpPr>
            <p:spPr bwMode="auto">
              <a:xfrm>
                <a:off x="9184842" y="2195843"/>
                <a:ext cx="33106" cy="38623"/>
              </a:xfrm>
              <a:custGeom>
                <a:avLst/>
                <a:gdLst>
                  <a:gd name="T0" fmla="*/ 3 w 5"/>
                  <a:gd name="T1" fmla="*/ 6 h 6"/>
                  <a:gd name="T2" fmla="*/ 0 w 5"/>
                  <a:gd name="T3" fmla="*/ 3 h 6"/>
                  <a:gd name="T4" fmla="*/ 2 w 5"/>
                  <a:gd name="T5" fmla="*/ 0 h 6"/>
                  <a:gd name="T6" fmla="*/ 5 w 5"/>
                  <a:gd name="T7" fmla="*/ 3 h 6"/>
                  <a:gd name="T8" fmla="*/ 3 w 5"/>
                  <a:gd name="T9" fmla="*/ 6 h 6"/>
                </a:gdLst>
                <a:ahLst/>
                <a:cxnLst>
                  <a:cxn ang="0">
                    <a:pos x="T0" y="T1"/>
                  </a:cxn>
                  <a:cxn ang="0">
                    <a:pos x="T2" y="T3"/>
                  </a:cxn>
                  <a:cxn ang="0">
                    <a:pos x="T4" y="T5"/>
                  </a:cxn>
                  <a:cxn ang="0">
                    <a:pos x="T6" y="T7"/>
                  </a:cxn>
                  <a:cxn ang="0">
                    <a:pos x="T8" y="T9"/>
                  </a:cxn>
                </a:cxnLst>
                <a:rect l="0" t="0" r="r" b="b"/>
                <a:pathLst>
                  <a:path w="5" h="6">
                    <a:moveTo>
                      <a:pt x="3" y="6"/>
                    </a:moveTo>
                    <a:cubicBezTo>
                      <a:pt x="1" y="6"/>
                      <a:pt x="0" y="5"/>
                      <a:pt x="0" y="3"/>
                    </a:cubicBezTo>
                    <a:cubicBezTo>
                      <a:pt x="0" y="2"/>
                      <a:pt x="1" y="0"/>
                      <a:pt x="2" y="0"/>
                    </a:cubicBezTo>
                    <a:cubicBezTo>
                      <a:pt x="4" y="0"/>
                      <a:pt x="5" y="1"/>
                      <a:pt x="5" y="3"/>
                    </a:cubicBezTo>
                    <a:cubicBezTo>
                      <a:pt x="5" y="4"/>
                      <a:pt x="4" y="5"/>
                      <a:pt x="3"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27" name="Freeform 3312">
                <a:extLst>
                  <a:ext uri="{FF2B5EF4-FFF2-40B4-BE49-F238E27FC236}">
                    <a16:creationId xmlns:a16="http://schemas.microsoft.com/office/drawing/2014/main" id="{A613BEC2-DFD3-CFE7-BCF1-A696506A4566}"/>
                  </a:ext>
                </a:extLst>
              </p:cNvPr>
              <p:cNvSpPr>
                <a:spLocks/>
              </p:cNvSpPr>
              <p:nvPr/>
            </p:nvSpPr>
            <p:spPr bwMode="auto">
              <a:xfrm>
                <a:off x="8337887" y="391581"/>
                <a:ext cx="41382" cy="41382"/>
              </a:xfrm>
              <a:custGeom>
                <a:avLst/>
                <a:gdLst>
                  <a:gd name="T0" fmla="*/ 3 w 6"/>
                  <a:gd name="T1" fmla="*/ 6 h 6"/>
                  <a:gd name="T2" fmla="*/ 0 w 6"/>
                  <a:gd name="T3" fmla="*/ 3 h 6"/>
                  <a:gd name="T4" fmla="*/ 3 w 6"/>
                  <a:gd name="T5" fmla="*/ 0 h 6"/>
                  <a:gd name="T6" fmla="*/ 6 w 6"/>
                  <a:gd name="T7" fmla="*/ 3 h 6"/>
                  <a:gd name="T8" fmla="*/ 3 w 6"/>
                  <a:gd name="T9" fmla="*/ 6 h 6"/>
                </a:gdLst>
                <a:ahLst/>
                <a:cxnLst>
                  <a:cxn ang="0">
                    <a:pos x="T0" y="T1"/>
                  </a:cxn>
                  <a:cxn ang="0">
                    <a:pos x="T2" y="T3"/>
                  </a:cxn>
                  <a:cxn ang="0">
                    <a:pos x="T4" y="T5"/>
                  </a:cxn>
                  <a:cxn ang="0">
                    <a:pos x="T6" y="T7"/>
                  </a:cxn>
                  <a:cxn ang="0">
                    <a:pos x="T8" y="T9"/>
                  </a:cxn>
                </a:cxnLst>
                <a:rect l="0" t="0" r="r" b="b"/>
                <a:pathLst>
                  <a:path w="6" h="6">
                    <a:moveTo>
                      <a:pt x="3" y="6"/>
                    </a:moveTo>
                    <a:cubicBezTo>
                      <a:pt x="2" y="6"/>
                      <a:pt x="1" y="5"/>
                      <a:pt x="0" y="3"/>
                    </a:cubicBezTo>
                    <a:cubicBezTo>
                      <a:pt x="0" y="2"/>
                      <a:pt x="1" y="0"/>
                      <a:pt x="3" y="0"/>
                    </a:cubicBezTo>
                    <a:cubicBezTo>
                      <a:pt x="4" y="0"/>
                      <a:pt x="6" y="1"/>
                      <a:pt x="6" y="3"/>
                    </a:cubicBezTo>
                    <a:cubicBezTo>
                      <a:pt x="6" y="4"/>
                      <a:pt x="5" y="5"/>
                      <a:pt x="3"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28" name="Freeform 3313">
                <a:extLst>
                  <a:ext uri="{FF2B5EF4-FFF2-40B4-BE49-F238E27FC236}">
                    <a16:creationId xmlns:a16="http://schemas.microsoft.com/office/drawing/2014/main" id="{FE096664-3335-5F1F-80EA-E74AE0E2C470}"/>
                  </a:ext>
                </a:extLst>
              </p:cNvPr>
              <p:cNvSpPr>
                <a:spLocks/>
              </p:cNvSpPr>
              <p:nvPr/>
            </p:nvSpPr>
            <p:spPr bwMode="auto">
              <a:xfrm>
                <a:off x="8255123" y="661945"/>
                <a:ext cx="19312" cy="24829"/>
              </a:xfrm>
              <a:custGeom>
                <a:avLst/>
                <a:gdLst>
                  <a:gd name="T0" fmla="*/ 2 w 3"/>
                  <a:gd name="T1" fmla="*/ 4 h 4"/>
                  <a:gd name="T2" fmla="*/ 0 w 3"/>
                  <a:gd name="T3" fmla="*/ 2 h 4"/>
                  <a:gd name="T4" fmla="*/ 1 w 3"/>
                  <a:gd name="T5" fmla="*/ 0 h 4"/>
                  <a:gd name="T6" fmla="*/ 3 w 3"/>
                  <a:gd name="T7" fmla="*/ 2 h 4"/>
                  <a:gd name="T8" fmla="*/ 2 w 3"/>
                  <a:gd name="T9" fmla="*/ 4 h 4"/>
                </a:gdLst>
                <a:ahLst/>
                <a:cxnLst>
                  <a:cxn ang="0">
                    <a:pos x="T0" y="T1"/>
                  </a:cxn>
                  <a:cxn ang="0">
                    <a:pos x="T2" y="T3"/>
                  </a:cxn>
                  <a:cxn ang="0">
                    <a:pos x="T4" y="T5"/>
                  </a:cxn>
                  <a:cxn ang="0">
                    <a:pos x="T6" y="T7"/>
                  </a:cxn>
                  <a:cxn ang="0">
                    <a:pos x="T8" y="T9"/>
                  </a:cxn>
                </a:cxnLst>
                <a:rect l="0" t="0" r="r" b="b"/>
                <a:pathLst>
                  <a:path w="3" h="4">
                    <a:moveTo>
                      <a:pt x="2" y="4"/>
                    </a:moveTo>
                    <a:cubicBezTo>
                      <a:pt x="1" y="4"/>
                      <a:pt x="0" y="3"/>
                      <a:pt x="0" y="2"/>
                    </a:cubicBezTo>
                    <a:cubicBezTo>
                      <a:pt x="0" y="1"/>
                      <a:pt x="0" y="0"/>
                      <a:pt x="1" y="0"/>
                    </a:cubicBezTo>
                    <a:cubicBezTo>
                      <a:pt x="2" y="0"/>
                      <a:pt x="3" y="1"/>
                      <a:pt x="3" y="2"/>
                    </a:cubicBezTo>
                    <a:cubicBezTo>
                      <a:pt x="3" y="3"/>
                      <a:pt x="3" y="4"/>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29" name="Freeform 3314">
                <a:extLst>
                  <a:ext uri="{FF2B5EF4-FFF2-40B4-BE49-F238E27FC236}">
                    <a16:creationId xmlns:a16="http://schemas.microsoft.com/office/drawing/2014/main" id="{4DE1644B-4D61-66C6-497D-D5D9795D2AF5}"/>
                  </a:ext>
                </a:extLst>
              </p:cNvPr>
              <p:cNvSpPr>
                <a:spLocks/>
              </p:cNvSpPr>
              <p:nvPr/>
            </p:nvSpPr>
            <p:spPr bwMode="auto">
              <a:xfrm>
                <a:off x="8307540" y="148806"/>
                <a:ext cx="24829" cy="27588"/>
              </a:xfrm>
              <a:custGeom>
                <a:avLst/>
                <a:gdLst>
                  <a:gd name="T0" fmla="*/ 2 w 4"/>
                  <a:gd name="T1" fmla="*/ 4 h 4"/>
                  <a:gd name="T2" fmla="*/ 0 w 4"/>
                  <a:gd name="T3" fmla="*/ 2 h 4"/>
                  <a:gd name="T4" fmla="*/ 2 w 4"/>
                  <a:gd name="T5" fmla="*/ 0 h 4"/>
                  <a:gd name="T6" fmla="*/ 4 w 4"/>
                  <a:gd name="T7" fmla="*/ 2 h 4"/>
                  <a:gd name="T8" fmla="*/ 2 w 4"/>
                  <a:gd name="T9" fmla="*/ 4 h 4"/>
                </a:gdLst>
                <a:ahLst/>
                <a:cxnLst>
                  <a:cxn ang="0">
                    <a:pos x="T0" y="T1"/>
                  </a:cxn>
                  <a:cxn ang="0">
                    <a:pos x="T2" y="T3"/>
                  </a:cxn>
                  <a:cxn ang="0">
                    <a:pos x="T4" y="T5"/>
                  </a:cxn>
                  <a:cxn ang="0">
                    <a:pos x="T6" y="T7"/>
                  </a:cxn>
                  <a:cxn ang="0">
                    <a:pos x="T8" y="T9"/>
                  </a:cxn>
                </a:cxnLst>
                <a:rect l="0" t="0" r="r" b="b"/>
                <a:pathLst>
                  <a:path w="4" h="4">
                    <a:moveTo>
                      <a:pt x="2" y="4"/>
                    </a:moveTo>
                    <a:cubicBezTo>
                      <a:pt x="1" y="4"/>
                      <a:pt x="0" y="3"/>
                      <a:pt x="0" y="2"/>
                    </a:cubicBezTo>
                    <a:cubicBezTo>
                      <a:pt x="0" y="1"/>
                      <a:pt x="1" y="0"/>
                      <a:pt x="2" y="0"/>
                    </a:cubicBezTo>
                    <a:cubicBezTo>
                      <a:pt x="3" y="0"/>
                      <a:pt x="4" y="0"/>
                      <a:pt x="4" y="2"/>
                    </a:cubicBezTo>
                    <a:cubicBezTo>
                      <a:pt x="4" y="3"/>
                      <a:pt x="3" y="3"/>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30" name="Freeform 3315">
                <a:extLst>
                  <a:ext uri="{FF2B5EF4-FFF2-40B4-BE49-F238E27FC236}">
                    <a16:creationId xmlns:a16="http://schemas.microsoft.com/office/drawing/2014/main" id="{500BB9E9-97EA-2F35-0D9F-047C3415C30C}"/>
                  </a:ext>
                </a:extLst>
              </p:cNvPr>
              <p:cNvSpPr>
                <a:spLocks/>
              </p:cNvSpPr>
              <p:nvPr/>
            </p:nvSpPr>
            <p:spPr bwMode="auto">
              <a:xfrm>
                <a:off x="8622044" y="253641"/>
                <a:ext cx="24829" cy="27588"/>
              </a:xfrm>
              <a:custGeom>
                <a:avLst/>
                <a:gdLst>
                  <a:gd name="T0" fmla="*/ 2 w 4"/>
                  <a:gd name="T1" fmla="*/ 4 h 4"/>
                  <a:gd name="T2" fmla="*/ 0 w 4"/>
                  <a:gd name="T3" fmla="*/ 2 h 4"/>
                  <a:gd name="T4" fmla="*/ 1 w 4"/>
                  <a:gd name="T5" fmla="*/ 0 h 4"/>
                  <a:gd name="T6" fmla="*/ 3 w 4"/>
                  <a:gd name="T7" fmla="*/ 2 h 4"/>
                  <a:gd name="T8" fmla="*/ 2 w 4"/>
                  <a:gd name="T9" fmla="*/ 4 h 4"/>
                </a:gdLst>
                <a:ahLst/>
                <a:cxnLst>
                  <a:cxn ang="0">
                    <a:pos x="T0" y="T1"/>
                  </a:cxn>
                  <a:cxn ang="0">
                    <a:pos x="T2" y="T3"/>
                  </a:cxn>
                  <a:cxn ang="0">
                    <a:pos x="T4" y="T5"/>
                  </a:cxn>
                  <a:cxn ang="0">
                    <a:pos x="T6" y="T7"/>
                  </a:cxn>
                  <a:cxn ang="0">
                    <a:pos x="T8" y="T9"/>
                  </a:cxn>
                </a:cxnLst>
                <a:rect l="0" t="0" r="r" b="b"/>
                <a:pathLst>
                  <a:path w="4" h="4">
                    <a:moveTo>
                      <a:pt x="2" y="4"/>
                    </a:moveTo>
                    <a:cubicBezTo>
                      <a:pt x="1" y="4"/>
                      <a:pt x="0" y="3"/>
                      <a:pt x="0" y="2"/>
                    </a:cubicBezTo>
                    <a:cubicBezTo>
                      <a:pt x="0" y="1"/>
                      <a:pt x="0" y="0"/>
                      <a:pt x="1" y="0"/>
                    </a:cubicBezTo>
                    <a:cubicBezTo>
                      <a:pt x="2" y="0"/>
                      <a:pt x="3" y="1"/>
                      <a:pt x="3" y="2"/>
                    </a:cubicBezTo>
                    <a:cubicBezTo>
                      <a:pt x="4" y="3"/>
                      <a:pt x="3" y="4"/>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31" name="Freeform 3316">
                <a:extLst>
                  <a:ext uri="{FF2B5EF4-FFF2-40B4-BE49-F238E27FC236}">
                    <a16:creationId xmlns:a16="http://schemas.microsoft.com/office/drawing/2014/main" id="{D08EE6B3-FBD8-45A8-95EB-ED8494ADC513}"/>
                  </a:ext>
                </a:extLst>
              </p:cNvPr>
              <p:cNvSpPr>
                <a:spLocks/>
              </p:cNvSpPr>
              <p:nvPr/>
            </p:nvSpPr>
            <p:spPr bwMode="auto">
              <a:xfrm>
                <a:off x="8947584" y="-151904"/>
                <a:ext cx="27588" cy="27588"/>
              </a:xfrm>
              <a:custGeom>
                <a:avLst/>
                <a:gdLst>
                  <a:gd name="T0" fmla="*/ 3 w 4"/>
                  <a:gd name="T1" fmla="*/ 4 h 4"/>
                  <a:gd name="T2" fmla="*/ 0 w 4"/>
                  <a:gd name="T3" fmla="*/ 2 h 4"/>
                  <a:gd name="T4" fmla="*/ 2 w 4"/>
                  <a:gd name="T5" fmla="*/ 0 h 4"/>
                  <a:gd name="T6" fmla="*/ 4 w 4"/>
                  <a:gd name="T7" fmla="*/ 2 h 4"/>
                  <a:gd name="T8" fmla="*/ 3 w 4"/>
                  <a:gd name="T9" fmla="*/ 4 h 4"/>
                </a:gdLst>
                <a:ahLst/>
                <a:cxnLst>
                  <a:cxn ang="0">
                    <a:pos x="T0" y="T1"/>
                  </a:cxn>
                  <a:cxn ang="0">
                    <a:pos x="T2" y="T3"/>
                  </a:cxn>
                  <a:cxn ang="0">
                    <a:pos x="T4" y="T5"/>
                  </a:cxn>
                  <a:cxn ang="0">
                    <a:pos x="T6" y="T7"/>
                  </a:cxn>
                  <a:cxn ang="0">
                    <a:pos x="T8" y="T9"/>
                  </a:cxn>
                </a:cxnLst>
                <a:rect l="0" t="0" r="r" b="b"/>
                <a:pathLst>
                  <a:path w="4" h="4">
                    <a:moveTo>
                      <a:pt x="3" y="4"/>
                    </a:moveTo>
                    <a:cubicBezTo>
                      <a:pt x="1" y="4"/>
                      <a:pt x="1" y="3"/>
                      <a:pt x="0" y="2"/>
                    </a:cubicBezTo>
                    <a:cubicBezTo>
                      <a:pt x="0" y="1"/>
                      <a:pt x="1" y="0"/>
                      <a:pt x="2" y="0"/>
                    </a:cubicBezTo>
                    <a:cubicBezTo>
                      <a:pt x="3" y="0"/>
                      <a:pt x="4" y="1"/>
                      <a:pt x="4" y="2"/>
                    </a:cubicBezTo>
                    <a:cubicBezTo>
                      <a:pt x="4" y="3"/>
                      <a:pt x="4" y="4"/>
                      <a:pt x="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32" name="Oval 3317">
                <a:extLst>
                  <a:ext uri="{FF2B5EF4-FFF2-40B4-BE49-F238E27FC236}">
                    <a16:creationId xmlns:a16="http://schemas.microsoft.com/office/drawing/2014/main" id="{DDC6D426-A7E8-8DD5-05D3-D0E7B514CFCE}"/>
                  </a:ext>
                </a:extLst>
              </p:cNvPr>
              <p:cNvSpPr>
                <a:spLocks noChangeArrowheads="1"/>
              </p:cNvSpPr>
              <p:nvPr/>
            </p:nvSpPr>
            <p:spPr bwMode="auto">
              <a:xfrm>
                <a:off x="8150288" y="537798"/>
                <a:ext cx="24829" cy="2482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33" name="Freeform 3318">
                <a:extLst>
                  <a:ext uri="{FF2B5EF4-FFF2-40B4-BE49-F238E27FC236}">
                    <a16:creationId xmlns:a16="http://schemas.microsoft.com/office/drawing/2014/main" id="{03C10077-426C-95AD-18FD-14F5DF159E3A}"/>
                  </a:ext>
                </a:extLst>
              </p:cNvPr>
              <p:cNvSpPr>
                <a:spLocks/>
              </p:cNvSpPr>
              <p:nvPr/>
            </p:nvSpPr>
            <p:spPr bwMode="auto">
              <a:xfrm>
                <a:off x="7821989" y="1042661"/>
                <a:ext cx="24829" cy="24829"/>
              </a:xfrm>
              <a:custGeom>
                <a:avLst/>
                <a:gdLst>
                  <a:gd name="T0" fmla="*/ 2 w 4"/>
                  <a:gd name="T1" fmla="*/ 4 h 4"/>
                  <a:gd name="T2" fmla="*/ 0 w 4"/>
                  <a:gd name="T3" fmla="*/ 3 h 4"/>
                  <a:gd name="T4" fmla="*/ 2 w 4"/>
                  <a:gd name="T5" fmla="*/ 1 h 4"/>
                  <a:gd name="T6" fmla="*/ 4 w 4"/>
                  <a:gd name="T7" fmla="*/ 2 h 4"/>
                  <a:gd name="T8" fmla="*/ 2 w 4"/>
                  <a:gd name="T9" fmla="*/ 4 h 4"/>
                </a:gdLst>
                <a:ahLst/>
                <a:cxnLst>
                  <a:cxn ang="0">
                    <a:pos x="T0" y="T1"/>
                  </a:cxn>
                  <a:cxn ang="0">
                    <a:pos x="T2" y="T3"/>
                  </a:cxn>
                  <a:cxn ang="0">
                    <a:pos x="T4" y="T5"/>
                  </a:cxn>
                  <a:cxn ang="0">
                    <a:pos x="T6" y="T7"/>
                  </a:cxn>
                  <a:cxn ang="0">
                    <a:pos x="T8" y="T9"/>
                  </a:cxn>
                </a:cxnLst>
                <a:rect l="0" t="0" r="r" b="b"/>
                <a:pathLst>
                  <a:path w="4" h="4">
                    <a:moveTo>
                      <a:pt x="2" y="4"/>
                    </a:moveTo>
                    <a:cubicBezTo>
                      <a:pt x="1" y="4"/>
                      <a:pt x="0" y="4"/>
                      <a:pt x="0" y="3"/>
                    </a:cubicBezTo>
                    <a:cubicBezTo>
                      <a:pt x="0" y="2"/>
                      <a:pt x="1" y="1"/>
                      <a:pt x="2" y="1"/>
                    </a:cubicBezTo>
                    <a:cubicBezTo>
                      <a:pt x="3" y="0"/>
                      <a:pt x="4" y="1"/>
                      <a:pt x="4" y="2"/>
                    </a:cubicBezTo>
                    <a:cubicBezTo>
                      <a:pt x="4" y="3"/>
                      <a:pt x="3" y="4"/>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34" name="Freeform 3319">
                <a:extLst>
                  <a:ext uri="{FF2B5EF4-FFF2-40B4-BE49-F238E27FC236}">
                    <a16:creationId xmlns:a16="http://schemas.microsoft.com/office/drawing/2014/main" id="{15684F7F-BBEF-57F9-0F73-71070B7E6AB1}"/>
                  </a:ext>
                </a:extLst>
              </p:cNvPr>
              <p:cNvSpPr>
                <a:spLocks/>
              </p:cNvSpPr>
              <p:nvPr/>
            </p:nvSpPr>
            <p:spPr bwMode="auto">
              <a:xfrm>
                <a:off x="8404098" y="1177842"/>
                <a:ext cx="27588" cy="27588"/>
              </a:xfrm>
              <a:custGeom>
                <a:avLst/>
                <a:gdLst>
                  <a:gd name="T0" fmla="*/ 3 w 4"/>
                  <a:gd name="T1" fmla="*/ 4 h 4"/>
                  <a:gd name="T2" fmla="*/ 1 w 4"/>
                  <a:gd name="T3" fmla="*/ 3 h 4"/>
                  <a:gd name="T4" fmla="*/ 2 w 4"/>
                  <a:gd name="T5" fmla="*/ 0 h 4"/>
                  <a:gd name="T6" fmla="*/ 4 w 4"/>
                  <a:gd name="T7" fmla="*/ 2 h 4"/>
                  <a:gd name="T8" fmla="*/ 3 w 4"/>
                  <a:gd name="T9" fmla="*/ 4 h 4"/>
                </a:gdLst>
                <a:ahLst/>
                <a:cxnLst>
                  <a:cxn ang="0">
                    <a:pos x="T0" y="T1"/>
                  </a:cxn>
                  <a:cxn ang="0">
                    <a:pos x="T2" y="T3"/>
                  </a:cxn>
                  <a:cxn ang="0">
                    <a:pos x="T4" y="T5"/>
                  </a:cxn>
                  <a:cxn ang="0">
                    <a:pos x="T6" y="T7"/>
                  </a:cxn>
                  <a:cxn ang="0">
                    <a:pos x="T8" y="T9"/>
                  </a:cxn>
                </a:cxnLst>
                <a:rect l="0" t="0" r="r" b="b"/>
                <a:pathLst>
                  <a:path w="4" h="4">
                    <a:moveTo>
                      <a:pt x="3" y="4"/>
                    </a:moveTo>
                    <a:cubicBezTo>
                      <a:pt x="2" y="4"/>
                      <a:pt x="1" y="4"/>
                      <a:pt x="1" y="3"/>
                    </a:cubicBezTo>
                    <a:cubicBezTo>
                      <a:pt x="0" y="1"/>
                      <a:pt x="1" y="1"/>
                      <a:pt x="2" y="0"/>
                    </a:cubicBezTo>
                    <a:cubicBezTo>
                      <a:pt x="3" y="0"/>
                      <a:pt x="4" y="1"/>
                      <a:pt x="4" y="2"/>
                    </a:cubicBezTo>
                    <a:cubicBezTo>
                      <a:pt x="4" y="3"/>
                      <a:pt x="4" y="4"/>
                      <a:pt x="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35" name="Freeform 3320">
                <a:extLst>
                  <a:ext uri="{FF2B5EF4-FFF2-40B4-BE49-F238E27FC236}">
                    <a16:creationId xmlns:a16="http://schemas.microsoft.com/office/drawing/2014/main" id="{9F002AC9-0F7E-A9D8-AB2F-25558F3DCACB}"/>
                  </a:ext>
                </a:extLst>
              </p:cNvPr>
              <p:cNvSpPr>
                <a:spLocks/>
              </p:cNvSpPr>
              <p:nvPr/>
            </p:nvSpPr>
            <p:spPr bwMode="auto">
              <a:xfrm>
                <a:off x="8423410" y="1848233"/>
                <a:ext cx="27588" cy="24829"/>
              </a:xfrm>
              <a:custGeom>
                <a:avLst/>
                <a:gdLst>
                  <a:gd name="T0" fmla="*/ 2 w 4"/>
                  <a:gd name="T1" fmla="*/ 4 h 4"/>
                  <a:gd name="T2" fmla="*/ 0 w 4"/>
                  <a:gd name="T3" fmla="*/ 2 h 4"/>
                  <a:gd name="T4" fmla="*/ 2 w 4"/>
                  <a:gd name="T5" fmla="*/ 0 h 4"/>
                  <a:gd name="T6" fmla="*/ 4 w 4"/>
                  <a:gd name="T7" fmla="*/ 1 h 4"/>
                  <a:gd name="T8" fmla="*/ 2 w 4"/>
                  <a:gd name="T9" fmla="*/ 4 h 4"/>
                </a:gdLst>
                <a:ahLst/>
                <a:cxnLst>
                  <a:cxn ang="0">
                    <a:pos x="T0" y="T1"/>
                  </a:cxn>
                  <a:cxn ang="0">
                    <a:pos x="T2" y="T3"/>
                  </a:cxn>
                  <a:cxn ang="0">
                    <a:pos x="T4" y="T5"/>
                  </a:cxn>
                  <a:cxn ang="0">
                    <a:pos x="T6" y="T7"/>
                  </a:cxn>
                  <a:cxn ang="0">
                    <a:pos x="T8" y="T9"/>
                  </a:cxn>
                </a:cxnLst>
                <a:rect l="0" t="0" r="r" b="b"/>
                <a:pathLst>
                  <a:path w="4" h="4">
                    <a:moveTo>
                      <a:pt x="2" y="4"/>
                    </a:moveTo>
                    <a:cubicBezTo>
                      <a:pt x="1" y="4"/>
                      <a:pt x="0" y="3"/>
                      <a:pt x="0" y="2"/>
                    </a:cubicBezTo>
                    <a:cubicBezTo>
                      <a:pt x="0" y="1"/>
                      <a:pt x="1" y="0"/>
                      <a:pt x="2" y="0"/>
                    </a:cubicBezTo>
                    <a:cubicBezTo>
                      <a:pt x="3" y="0"/>
                      <a:pt x="4" y="0"/>
                      <a:pt x="4" y="1"/>
                    </a:cubicBezTo>
                    <a:cubicBezTo>
                      <a:pt x="4" y="3"/>
                      <a:pt x="3" y="3"/>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36" name="Freeform 3321">
                <a:extLst>
                  <a:ext uri="{FF2B5EF4-FFF2-40B4-BE49-F238E27FC236}">
                    <a16:creationId xmlns:a16="http://schemas.microsoft.com/office/drawing/2014/main" id="{3C99489F-0998-3D56-2CE4-34053B828675}"/>
                  </a:ext>
                </a:extLst>
              </p:cNvPr>
              <p:cNvSpPr>
                <a:spLocks/>
              </p:cNvSpPr>
              <p:nvPr/>
            </p:nvSpPr>
            <p:spPr bwMode="auto">
              <a:xfrm>
                <a:off x="12186427" y="3230397"/>
                <a:ext cx="44141" cy="52417"/>
              </a:xfrm>
              <a:custGeom>
                <a:avLst/>
                <a:gdLst>
                  <a:gd name="T0" fmla="*/ 0 w 7"/>
                  <a:gd name="T1" fmla="*/ 3 h 8"/>
                  <a:gd name="T2" fmla="*/ 4 w 7"/>
                  <a:gd name="T3" fmla="*/ 1 h 8"/>
                  <a:gd name="T4" fmla="*/ 7 w 7"/>
                  <a:gd name="T5" fmla="*/ 5 h 8"/>
                  <a:gd name="T6" fmla="*/ 2 w 7"/>
                  <a:gd name="T7" fmla="*/ 7 h 8"/>
                  <a:gd name="T8" fmla="*/ 0 w 7"/>
                  <a:gd name="T9" fmla="*/ 3 h 8"/>
                </a:gdLst>
                <a:ahLst/>
                <a:cxnLst>
                  <a:cxn ang="0">
                    <a:pos x="T0" y="T1"/>
                  </a:cxn>
                  <a:cxn ang="0">
                    <a:pos x="T2" y="T3"/>
                  </a:cxn>
                  <a:cxn ang="0">
                    <a:pos x="T4" y="T5"/>
                  </a:cxn>
                  <a:cxn ang="0">
                    <a:pos x="T6" y="T7"/>
                  </a:cxn>
                  <a:cxn ang="0">
                    <a:pos x="T8" y="T9"/>
                  </a:cxn>
                </a:cxnLst>
                <a:rect l="0" t="0" r="r" b="b"/>
                <a:pathLst>
                  <a:path w="7" h="8">
                    <a:moveTo>
                      <a:pt x="0" y="3"/>
                    </a:moveTo>
                    <a:cubicBezTo>
                      <a:pt x="1" y="1"/>
                      <a:pt x="3" y="0"/>
                      <a:pt x="4" y="1"/>
                    </a:cubicBezTo>
                    <a:cubicBezTo>
                      <a:pt x="6" y="1"/>
                      <a:pt x="7" y="3"/>
                      <a:pt x="7" y="5"/>
                    </a:cubicBezTo>
                    <a:cubicBezTo>
                      <a:pt x="6" y="7"/>
                      <a:pt x="4" y="8"/>
                      <a:pt x="2" y="7"/>
                    </a:cubicBezTo>
                    <a:cubicBezTo>
                      <a:pt x="1" y="7"/>
                      <a:pt x="0" y="5"/>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37" name="Freeform 3322">
                <a:extLst>
                  <a:ext uri="{FF2B5EF4-FFF2-40B4-BE49-F238E27FC236}">
                    <a16:creationId xmlns:a16="http://schemas.microsoft.com/office/drawing/2014/main" id="{52777EF5-7E2B-47AC-C6CC-B93EB55662DC}"/>
                  </a:ext>
                </a:extLst>
              </p:cNvPr>
              <p:cNvSpPr>
                <a:spLocks/>
              </p:cNvSpPr>
              <p:nvPr/>
            </p:nvSpPr>
            <p:spPr bwMode="auto">
              <a:xfrm>
                <a:off x="11529830" y="3459378"/>
                <a:ext cx="46900" cy="52417"/>
              </a:xfrm>
              <a:custGeom>
                <a:avLst/>
                <a:gdLst>
                  <a:gd name="T0" fmla="*/ 0 w 7"/>
                  <a:gd name="T1" fmla="*/ 3 h 8"/>
                  <a:gd name="T2" fmla="*/ 4 w 7"/>
                  <a:gd name="T3" fmla="*/ 1 h 8"/>
                  <a:gd name="T4" fmla="*/ 7 w 7"/>
                  <a:gd name="T5" fmla="*/ 5 h 8"/>
                  <a:gd name="T6" fmla="*/ 2 w 7"/>
                  <a:gd name="T7" fmla="*/ 7 h 8"/>
                  <a:gd name="T8" fmla="*/ 0 w 7"/>
                  <a:gd name="T9" fmla="*/ 3 h 8"/>
                </a:gdLst>
                <a:ahLst/>
                <a:cxnLst>
                  <a:cxn ang="0">
                    <a:pos x="T0" y="T1"/>
                  </a:cxn>
                  <a:cxn ang="0">
                    <a:pos x="T2" y="T3"/>
                  </a:cxn>
                  <a:cxn ang="0">
                    <a:pos x="T4" y="T5"/>
                  </a:cxn>
                  <a:cxn ang="0">
                    <a:pos x="T6" y="T7"/>
                  </a:cxn>
                  <a:cxn ang="0">
                    <a:pos x="T8" y="T9"/>
                  </a:cxn>
                </a:cxnLst>
                <a:rect l="0" t="0" r="r" b="b"/>
                <a:pathLst>
                  <a:path w="7" h="8">
                    <a:moveTo>
                      <a:pt x="0" y="3"/>
                    </a:moveTo>
                    <a:cubicBezTo>
                      <a:pt x="1" y="1"/>
                      <a:pt x="3" y="0"/>
                      <a:pt x="4" y="1"/>
                    </a:cubicBezTo>
                    <a:cubicBezTo>
                      <a:pt x="6" y="1"/>
                      <a:pt x="7" y="3"/>
                      <a:pt x="7" y="5"/>
                    </a:cubicBezTo>
                    <a:cubicBezTo>
                      <a:pt x="6" y="7"/>
                      <a:pt x="4" y="8"/>
                      <a:pt x="2" y="7"/>
                    </a:cubicBezTo>
                    <a:cubicBezTo>
                      <a:pt x="1" y="7"/>
                      <a:pt x="0" y="5"/>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38" name="Freeform 3323">
                <a:extLst>
                  <a:ext uri="{FF2B5EF4-FFF2-40B4-BE49-F238E27FC236}">
                    <a16:creationId xmlns:a16="http://schemas.microsoft.com/office/drawing/2014/main" id="{B5A74ED6-8117-91BA-3AF8-BF906DD27C73}"/>
                  </a:ext>
                </a:extLst>
              </p:cNvPr>
              <p:cNvSpPr>
                <a:spLocks/>
              </p:cNvSpPr>
              <p:nvPr/>
            </p:nvSpPr>
            <p:spPr bwMode="auto">
              <a:xfrm>
                <a:off x="12296779" y="3525590"/>
                <a:ext cx="38623" cy="38623"/>
              </a:xfrm>
              <a:custGeom>
                <a:avLst/>
                <a:gdLst>
                  <a:gd name="T0" fmla="*/ 0 w 6"/>
                  <a:gd name="T1" fmla="*/ 2 h 6"/>
                  <a:gd name="T2" fmla="*/ 3 w 6"/>
                  <a:gd name="T3" fmla="*/ 1 h 6"/>
                  <a:gd name="T4" fmla="*/ 5 w 6"/>
                  <a:gd name="T5" fmla="*/ 4 h 6"/>
                  <a:gd name="T6" fmla="*/ 2 w 6"/>
                  <a:gd name="T7" fmla="*/ 6 h 6"/>
                  <a:gd name="T8" fmla="*/ 0 w 6"/>
                  <a:gd name="T9" fmla="*/ 2 h 6"/>
                </a:gdLst>
                <a:ahLst/>
                <a:cxnLst>
                  <a:cxn ang="0">
                    <a:pos x="T0" y="T1"/>
                  </a:cxn>
                  <a:cxn ang="0">
                    <a:pos x="T2" y="T3"/>
                  </a:cxn>
                  <a:cxn ang="0">
                    <a:pos x="T4" y="T5"/>
                  </a:cxn>
                  <a:cxn ang="0">
                    <a:pos x="T6" y="T7"/>
                  </a:cxn>
                  <a:cxn ang="0">
                    <a:pos x="T8" y="T9"/>
                  </a:cxn>
                </a:cxnLst>
                <a:rect l="0" t="0" r="r" b="b"/>
                <a:pathLst>
                  <a:path w="6" h="6">
                    <a:moveTo>
                      <a:pt x="0" y="2"/>
                    </a:moveTo>
                    <a:cubicBezTo>
                      <a:pt x="0" y="1"/>
                      <a:pt x="2" y="0"/>
                      <a:pt x="3" y="1"/>
                    </a:cubicBezTo>
                    <a:cubicBezTo>
                      <a:pt x="5" y="1"/>
                      <a:pt x="6" y="3"/>
                      <a:pt x="5" y="4"/>
                    </a:cubicBezTo>
                    <a:cubicBezTo>
                      <a:pt x="5" y="5"/>
                      <a:pt x="3" y="6"/>
                      <a:pt x="2" y="6"/>
                    </a:cubicBezTo>
                    <a:cubicBezTo>
                      <a:pt x="0" y="5"/>
                      <a:pt x="0" y="4"/>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39" name="Freeform 3324">
                <a:extLst>
                  <a:ext uri="{FF2B5EF4-FFF2-40B4-BE49-F238E27FC236}">
                    <a16:creationId xmlns:a16="http://schemas.microsoft.com/office/drawing/2014/main" id="{73162E3E-4E72-99BB-12E6-2909C4E61372}"/>
                  </a:ext>
                </a:extLst>
              </p:cNvPr>
              <p:cNvSpPr>
                <a:spLocks/>
              </p:cNvSpPr>
              <p:nvPr/>
            </p:nvSpPr>
            <p:spPr bwMode="auto">
              <a:xfrm>
                <a:off x="11830540" y="3826300"/>
                <a:ext cx="41382" cy="38623"/>
              </a:xfrm>
              <a:custGeom>
                <a:avLst/>
                <a:gdLst>
                  <a:gd name="T0" fmla="*/ 0 w 6"/>
                  <a:gd name="T1" fmla="*/ 3 h 6"/>
                  <a:gd name="T2" fmla="*/ 3 w 6"/>
                  <a:gd name="T3" fmla="*/ 1 h 6"/>
                  <a:gd name="T4" fmla="*/ 5 w 6"/>
                  <a:gd name="T5" fmla="*/ 4 h 6"/>
                  <a:gd name="T6" fmla="*/ 2 w 6"/>
                  <a:gd name="T7" fmla="*/ 6 h 6"/>
                  <a:gd name="T8" fmla="*/ 0 w 6"/>
                  <a:gd name="T9" fmla="*/ 3 h 6"/>
                </a:gdLst>
                <a:ahLst/>
                <a:cxnLst>
                  <a:cxn ang="0">
                    <a:pos x="T0" y="T1"/>
                  </a:cxn>
                  <a:cxn ang="0">
                    <a:pos x="T2" y="T3"/>
                  </a:cxn>
                  <a:cxn ang="0">
                    <a:pos x="T4" y="T5"/>
                  </a:cxn>
                  <a:cxn ang="0">
                    <a:pos x="T6" y="T7"/>
                  </a:cxn>
                  <a:cxn ang="0">
                    <a:pos x="T8" y="T9"/>
                  </a:cxn>
                </a:cxnLst>
                <a:rect l="0" t="0" r="r" b="b"/>
                <a:pathLst>
                  <a:path w="6" h="6">
                    <a:moveTo>
                      <a:pt x="0" y="3"/>
                    </a:moveTo>
                    <a:cubicBezTo>
                      <a:pt x="1" y="1"/>
                      <a:pt x="2" y="0"/>
                      <a:pt x="3" y="1"/>
                    </a:cubicBezTo>
                    <a:cubicBezTo>
                      <a:pt x="5" y="1"/>
                      <a:pt x="6" y="3"/>
                      <a:pt x="5" y="4"/>
                    </a:cubicBezTo>
                    <a:cubicBezTo>
                      <a:pt x="5" y="5"/>
                      <a:pt x="3" y="6"/>
                      <a:pt x="2" y="6"/>
                    </a:cubicBezTo>
                    <a:cubicBezTo>
                      <a:pt x="0" y="5"/>
                      <a:pt x="0" y="4"/>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40" name="Freeform 3325">
                <a:extLst>
                  <a:ext uri="{FF2B5EF4-FFF2-40B4-BE49-F238E27FC236}">
                    <a16:creationId xmlns:a16="http://schemas.microsoft.com/office/drawing/2014/main" id="{4B6716E7-1B21-46EF-3F8E-61AF7407E183}"/>
                  </a:ext>
                </a:extLst>
              </p:cNvPr>
              <p:cNvSpPr>
                <a:spLocks/>
              </p:cNvSpPr>
              <p:nvPr/>
            </p:nvSpPr>
            <p:spPr bwMode="auto">
              <a:xfrm>
                <a:off x="12820953" y="3177980"/>
                <a:ext cx="33106" cy="38623"/>
              </a:xfrm>
              <a:custGeom>
                <a:avLst/>
                <a:gdLst>
                  <a:gd name="T0" fmla="*/ 0 w 5"/>
                  <a:gd name="T1" fmla="*/ 2 h 6"/>
                  <a:gd name="T2" fmla="*/ 3 w 5"/>
                  <a:gd name="T3" fmla="*/ 0 h 6"/>
                  <a:gd name="T4" fmla="*/ 5 w 5"/>
                  <a:gd name="T5" fmla="*/ 4 h 6"/>
                  <a:gd name="T6" fmla="*/ 2 w 5"/>
                  <a:gd name="T7" fmla="*/ 5 h 6"/>
                  <a:gd name="T8" fmla="*/ 0 w 5"/>
                  <a:gd name="T9" fmla="*/ 2 h 6"/>
                </a:gdLst>
                <a:ahLst/>
                <a:cxnLst>
                  <a:cxn ang="0">
                    <a:pos x="T0" y="T1"/>
                  </a:cxn>
                  <a:cxn ang="0">
                    <a:pos x="T2" y="T3"/>
                  </a:cxn>
                  <a:cxn ang="0">
                    <a:pos x="T4" y="T5"/>
                  </a:cxn>
                  <a:cxn ang="0">
                    <a:pos x="T6" y="T7"/>
                  </a:cxn>
                  <a:cxn ang="0">
                    <a:pos x="T8" y="T9"/>
                  </a:cxn>
                </a:cxnLst>
                <a:rect l="0" t="0" r="r" b="b"/>
                <a:pathLst>
                  <a:path w="5" h="6">
                    <a:moveTo>
                      <a:pt x="0" y="2"/>
                    </a:moveTo>
                    <a:cubicBezTo>
                      <a:pt x="0" y="1"/>
                      <a:pt x="2" y="0"/>
                      <a:pt x="3" y="0"/>
                    </a:cubicBezTo>
                    <a:cubicBezTo>
                      <a:pt x="5" y="1"/>
                      <a:pt x="5" y="2"/>
                      <a:pt x="5" y="4"/>
                    </a:cubicBezTo>
                    <a:cubicBezTo>
                      <a:pt x="5" y="5"/>
                      <a:pt x="3" y="6"/>
                      <a:pt x="2" y="5"/>
                    </a:cubicBezTo>
                    <a:cubicBezTo>
                      <a:pt x="0" y="5"/>
                      <a:pt x="0" y="3"/>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41" name="Freeform 3326">
                <a:extLst>
                  <a:ext uri="{FF2B5EF4-FFF2-40B4-BE49-F238E27FC236}">
                    <a16:creationId xmlns:a16="http://schemas.microsoft.com/office/drawing/2014/main" id="{FC5ABFD1-0554-C649-DC2D-E387C46C6F43}"/>
                  </a:ext>
                </a:extLst>
              </p:cNvPr>
              <p:cNvSpPr>
                <a:spLocks/>
              </p:cNvSpPr>
              <p:nvPr/>
            </p:nvSpPr>
            <p:spPr bwMode="auto">
              <a:xfrm>
                <a:off x="12525761" y="3169703"/>
                <a:ext cx="38623" cy="41382"/>
              </a:xfrm>
              <a:custGeom>
                <a:avLst/>
                <a:gdLst>
                  <a:gd name="T0" fmla="*/ 0 w 6"/>
                  <a:gd name="T1" fmla="*/ 2 h 6"/>
                  <a:gd name="T2" fmla="*/ 4 w 6"/>
                  <a:gd name="T3" fmla="*/ 0 h 6"/>
                  <a:gd name="T4" fmla="*/ 5 w 6"/>
                  <a:gd name="T5" fmla="*/ 4 h 6"/>
                  <a:gd name="T6" fmla="*/ 2 w 6"/>
                  <a:gd name="T7" fmla="*/ 5 h 6"/>
                  <a:gd name="T8" fmla="*/ 0 w 6"/>
                  <a:gd name="T9" fmla="*/ 2 h 6"/>
                </a:gdLst>
                <a:ahLst/>
                <a:cxnLst>
                  <a:cxn ang="0">
                    <a:pos x="T0" y="T1"/>
                  </a:cxn>
                  <a:cxn ang="0">
                    <a:pos x="T2" y="T3"/>
                  </a:cxn>
                  <a:cxn ang="0">
                    <a:pos x="T4" y="T5"/>
                  </a:cxn>
                  <a:cxn ang="0">
                    <a:pos x="T6" y="T7"/>
                  </a:cxn>
                  <a:cxn ang="0">
                    <a:pos x="T8" y="T9"/>
                  </a:cxn>
                </a:cxnLst>
                <a:rect l="0" t="0" r="r" b="b"/>
                <a:pathLst>
                  <a:path w="6" h="6">
                    <a:moveTo>
                      <a:pt x="0" y="2"/>
                    </a:moveTo>
                    <a:cubicBezTo>
                      <a:pt x="1" y="1"/>
                      <a:pt x="2" y="0"/>
                      <a:pt x="4" y="0"/>
                    </a:cubicBezTo>
                    <a:cubicBezTo>
                      <a:pt x="5" y="1"/>
                      <a:pt x="6" y="2"/>
                      <a:pt x="5" y="4"/>
                    </a:cubicBezTo>
                    <a:cubicBezTo>
                      <a:pt x="5" y="5"/>
                      <a:pt x="4" y="6"/>
                      <a:pt x="2" y="5"/>
                    </a:cubicBezTo>
                    <a:cubicBezTo>
                      <a:pt x="1" y="5"/>
                      <a:pt x="0" y="3"/>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42" name="Freeform 3327">
                <a:extLst>
                  <a:ext uri="{FF2B5EF4-FFF2-40B4-BE49-F238E27FC236}">
                    <a16:creationId xmlns:a16="http://schemas.microsoft.com/office/drawing/2014/main" id="{3ECD79A7-9FDC-5D9D-18AF-E7A10574CC8E}"/>
                  </a:ext>
                </a:extLst>
              </p:cNvPr>
              <p:cNvSpPr>
                <a:spLocks/>
              </p:cNvSpPr>
              <p:nvPr/>
            </p:nvSpPr>
            <p:spPr bwMode="auto">
              <a:xfrm>
                <a:off x="11033244" y="3368337"/>
                <a:ext cx="38623" cy="38623"/>
              </a:xfrm>
              <a:custGeom>
                <a:avLst/>
                <a:gdLst>
                  <a:gd name="T0" fmla="*/ 0 w 6"/>
                  <a:gd name="T1" fmla="*/ 2 h 6"/>
                  <a:gd name="T2" fmla="*/ 3 w 6"/>
                  <a:gd name="T3" fmla="*/ 1 h 6"/>
                  <a:gd name="T4" fmla="*/ 5 w 6"/>
                  <a:gd name="T5" fmla="*/ 4 h 6"/>
                  <a:gd name="T6" fmla="*/ 2 w 6"/>
                  <a:gd name="T7" fmla="*/ 6 h 6"/>
                  <a:gd name="T8" fmla="*/ 0 w 6"/>
                  <a:gd name="T9" fmla="*/ 2 h 6"/>
                </a:gdLst>
                <a:ahLst/>
                <a:cxnLst>
                  <a:cxn ang="0">
                    <a:pos x="T0" y="T1"/>
                  </a:cxn>
                  <a:cxn ang="0">
                    <a:pos x="T2" y="T3"/>
                  </a:cxn>
                  <a:cxn ang="0">
                    <a:pos x="T4" y="T5"/>
                  </a:cxn>
                  <a:cxn ang="0">
                    <a:pos x="T6" y="T7"/>
                  </a:cxn>
                  <a:cxn ang="0">
                    <a:pos x="T8" y="T9"/>
                  </a:cxn>
                </a:cxnLst>
                <a:rect l="0" t="0" r="r" b="b"/>
                <a:pathLst>
                  <a:path w="6" h="6">
                    <a:moveTo>
                      <a:pt x="0" y="2"/>
                    </a:moveTo>
                    <a:cubicBezTo>
                      <a:pt x="0" y="1"/>
                      <a:pt x="2" y="0"/>
                      <a:pt x="3" y="1"/>
                    </a:cubicBezTo>
                    <a:cubicBezTo>
                      <a:pt x="5" y="1"/>
                      <a:pt x="6" y="3"/>
                      <a:pt x="5" y="4"/>
                    </a:cubicBezTo>
                    <a:cubicBezTo>
                      <a:pt x="5" y="5"/>
                      <a:pt x="3" y="6"/>
                      <a:pt x="2" y="6"/>
                    </a:cubicBezTo>
                    <a:cubicBezTo>
                      <a:pt x="0" y="5"/>
                      <a:pt x="0" y="4"/>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43" name="Freeform 3328">
                <a:extLst>
                  <a:ext uri="{FF2B5EF4-FFF2-40B4-BE49-F238E27FC236}">
                    <a16:creationId xmlns:a16="http://schemas.microsoft.com/office/drawing/2014/main" id="{79138D22-C199-109D-950F-E0642ACB8E8A}"/>
                  </a:ext>
                </a:extLst>
              </p:cNvPr>
              <p:cNvSpPr>
                <a:spLocks/>
              </p:cNvSpPr>
              <p:nvPr/>
            </p:nvSpPr>
            <p:spPr bwMode="auto">
              <a:xfrm>
                <a:off x="10829092" y="3773883"/>
                <a:ext cx="38623" cy="38623"/>
              </a:xfrm>
              <a:custGeom>
                <a:avLst/>
                <a:gdLst>
                  <a:gd name="T0" fmla="*/ 1 w 6"/>
                  <a:gd name="T1" fmla="*/ 2 h 6"/>
                  <a:gd name="T2" fmla="*/ 4 w 6"/>
                  <a:gd name="T3" fmla="*/ 0 h 6"/>
                  <a:gd name="T4" fmla="*/ 6 w 6"/>
                  <a:gd name="T5" fmla="*/ 3 h 6"/>
                  <a:gd name="T6" fmla="*/ 2 w 6"/>
                  <a:gd name="T7" fmla="*/ 5 h 6"/>
                  <a:gd name="T8" fmla="*/ 1 w 6"/>
                  <a:gd name="T9" fmla="*/ 2 h 6"/>
                </a:gdLst>
                <a:ahLst/>
                <a:cxnLst>
                  <a:cxn ang="0">
                    <a:pos x="T0" y="T1"/>
                  </a:cxn>
                  <a:cxn ang="0">
                    <a:pos x="T2" y="T3"/>
                  </a:cxn>
                  <a:cxn ang="0">
                    <a:pos x="T4" y="T5"/>
                  </a:cxn>
                  <a:cxn ang="0">
                    <a:pos x="T6" y="T7"/>
                  </a:cxn>
                  <a:cxn ang="0">
                    <a:pos x="T8" y="T9"/>
                  </a:cxn>
                </a:cxnLst>
                <a:rect l="0" t="0" r="r" b="b"/>
                <a:pathLst>
                  <a:path w="6" h="6">
                    <a:moveTo>
                      <a:pt x="1" y="2"/>
                    </a:moveTo>
                    <a:cubicBezTo>
                      <a:pt x="1" y="1"/>
                      <a:pt x="3" y="0"/>
                      <a:pt x="4" y="0"/>
                    </a:cubicBezTo>
                    <a:cubicBezTo>
                      <a:pt x="5" y="1"/>
                      <a:pt x="6" y="2"/>
                      <a:pt x="6" y="3"/>
                    </a:cubicBezTo>
                    <a:cubicBezTo>
                      <a:pt x="5" y="5"/>
                      <a:pt x="4" y="6"/>
                      <a:pt x="2" y="5"/>
                    </a:cubicBezTo>
                    <a:cubicBezTo>
                      <a:pt x="1" y="5"/>
                      <a:pt x="0" y="3"/>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44" name="Freeform 3329">
                <a:extLst>
                  <a:ext uri="{FF2B5EF4-FFF2-40B4-BE49-F238E27FC236}">
                    <a16:creationId xmlns:a16="http://schemas.microsoft.com/office/drawing/2014/main" id="{5072DF4B-D315-8AD2-3420-54D2905A515A}"/>
                  </a:ext>
                </a:extLst>
              </p:cNvPr>
              <p:cNvSpPr>
                <a:spLocks/>
              </p:cNvSpPr>
              <p:nvPr/>
            </p:nvSpPr>
            <p:spPr bwMode="auto">
              <a:xfrm>
                <a:off x="12815436" y="3635942"/>
                <a:ext cx="38623" cy="38623"/>
              </a:xfrm>
              <a:custGeom>
                <a:avLst/>
                <a:gdLst>
                  <a:gd name="T0" fmla="*/ 0 w 6"/>
                  <a:gd name="T1" fmla="*/ 2 h 6"/>
                  <a:gd name="T2" fmla="*/ 4 w 6"/>
                  <a:gd name="T3" fmla="*/ 0 h 6"/>
                  <a:gd name="T4" fmla="*/ 5 w 6"/>
                  <a:gd name="T5" fmla="*/ 4 h 6"/>
                  <a:gd name="T6" fmla="*/ 2 w 6"/>
                  <a:gd name="T7" fmla="*/ 6 h 6"/>
                  <a:gd name="T8" fmla="*/ 0 w 6"/>
                  <a:gd name="T9" fmla="*/ 2 h 6"/>
                </a:gdLst>
                <a:ahLst/>
                <a:cxnLst>
                  <a:cxn ang="0">
                    <a:pos x="T0" y="T1"/>
                  </a:cxn>
                  <a:cxn ang="0">
                    <a:pos x="T2" y="T3"/>
                  </a:cxn>
                  <a:cxn ang="0">
                    <a:pos x="T4" y="T5"/>
                  </a:cxn>
                  <a:cxn ang="0">
                    <a:pos x="T6" y="T7"/>
                  </a:cxn>
                  <a:cxn ang="0">
                    <a:pos x="T8" y="T9"/>
                  </a:cxn>
                </a:cxnLst>
                <a:rect l="0" t="0" r="r" b="b"/>
                <a:pathLst>
                  <a:path w="6" h="6">
                    <a:moveTo>
                      <a:pt x="0" y="2"/>
                    </a:moveTo>
                    <a:cubicBezTo>
                      <a:pt x="1" y="1"/>
                      <a:pt x="2" y="0"/>
                      <a:pt x="4" y="0"/>
                    </a:cubicBezTo>
                    <a:cubicBezTo>
                      <a:pt x="5" y="1"/>
                      <a:pt x="6" y="2"/>
                      <a:pt x="5" y="4"/>
                    </a:cubicBezTo>
                    <a:cubicBezTo>
                      <a:pt x="5" y="5"/>
                      <a:pt x="4" y="6"/>
                      <a:pt x="2" y="6"/>
                    </a:cubicBezTo>
                    <a:cubicBezTo>
                      <a:pt x="1" y="5"/>
                      <a:pt x="0" y="4"/>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45" name="Freeform 3330">
                <a:extLst>
                  <a:ext uri="{FF2B5EF4-FFF2-40B4-BE49-F238E27FC236}">
                    <a16:creationId xmlns:a16="http://schemas.microsoft.com/office/drawing/2014/main" id="{A0A12F52-3B55-4E79-9066-70D47E17E69C}"/>
                  </a:ext>
                </a:extLst>
              </p:cNvPr>
              <p:cNvSpPr>
                <a:spLocks/>
              </p:cNvSpPr>
              <p:nvPr/>
            </p:nvSpPr>
            <p:spPr bwMode="auto">
              <a:xfrm>
                <a:off x="12605766" y="3459378"/>
                <a:ext cx="33106" cy="24829"/>
              </a:xfrm>
              <a:custGeom>
                <a:avLst/>
                <a:gdLst>
                  <a:gd name="T0" fmla="*/ 1 w 5"/>
                  <a:gd name="T1" fmla="*/ 1 h 4"/>
                  <a:gd name="T2" fmla="*/ 3 w 5"/>
                  <a:gd name="T3" fmla="*/ 0 h 4"/>
                  <a:gd name="T4" fmla="*/ 4 w 5"/>
                  <a:gd name="T5" fmla="*/ 2 h 4"/>
                  <a:gd name="T6" fmla="*/ 2 w 5"/>
                  <a:gd name="T7" fmla="*/ 4 h 4"/>
                  <a:gd name="T8" fmla="*/ 1 w 5"/>
                  <a:gd name="T9" fmla="*/ 1 h 4"/>
                </a:gdLst>
                <a:ahLst/>
                <a:cxnLst>
                  <a:cxn ang="0">
                    <a:pos x="T0" y="T1"/>
                  </a:cxn>
                  <a:cxn ang="0">
                    <a:pos x="T2" y="T3"/>
                  </a:cxn>
                  <a:cxn ang="0">
                    <a:pos x="T4" y="T5"/>
                  </a:cxn>
                  <a:cxn ang="0">
                    <a:pos x="T6" y="T7"/>
                  </a:cxn>
                  <a:cxn ang="0">
                    <a:pos x="T8" y="T9"/>
                  </a:cxn>
                </a:cxnLst>
                <a:rect l="0" t="0" r="r" b="b"/>
                <a:pathLst>
                  <a:path w="5" h="4">
                    <a:moveTo>
                      <a:pt x="1" y="1"/>
                    </a:moveTo>
                    <a:cubicBezTo>
                      <a:pt x="1" y="0"/>
                      <a:pt x="2" y="0"/>
                      <a:pt x="3" y="0"/>
                    </a:cubicBezTo>
                    <a:cubicBezTo>
                      <a:pt x="4" y="0"/>
                      <a:pt x="5" y="1"/>
                      <a:pt x="4" y="2"/>
                    </a:cubicBezTo>
                    <a:cubicBezTo>
                      <a:pt x="4" y="3"/>
                      <a:pt x="3" y="4"/>
                      <a:pt x="2" y="4"/>
                    </a:cubicBezTo>
                    <a:cubicBezTo>
                      <a:pt x="1" y="3"/>
                      <a:pt x="0" y="2"/>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46" name="Freeform 3331">
                <a:extLst>
                  <a:ext uri="{FF2B5EF4-FFF2-40B4-BE49-F238E27FC236}">
                    <a16:creationId xmlns:a16="http://schemas.microsoft.com/office/drawing/2014/main" id="{ABD106C0-D7C2-43F7-B6F6-61CE37453B36}"/>
                  </a:ext>
                </a:extLst>
              </p:cNvPr>
              <p:cNvSpPr>
                <a:spLocks/>
              </p:cNvSpPr>
              <p:nvPr/>
            </p:nvSpPr>
            <p:spPr bwMode="auto">
              <a:xfrm>
                <a:off x="13069246" y="3693877"/>
                <a:ext cx="27588" cy="27588"/>
              </a:xfrm>
              <a:custGeom>
                <a:avLst/>
                <a:gdLst>
                  <a:gd name="T0" fmla="*/ 0 w 4"/>
                  <a:gd name="T1" fmla="*/ 1 h 4"/>
                  <a:gd name="T2" fmla="*/ 2 w 4"/>
                  <a:gd name="T3" fmla="*/ 0 h 4"/>
                  <a:gd name="T4" fmla="*/ 4 w 4"/>
                  <a:gd name="T5" fmla="*/ 2 h 4"/>
                  <a:gd name="T6" fmla="*/ 1 w 4"/>
                  <a:gd name="T7" fmla="*/ 4 h 4"/>
                  <a:gd name="T8" fmla="*/ 0 w 4"/>
                  <a:gd name="T9" fmla="*/ 1 h 4"/>
                </a:gdLst>
                <a:ahLst/>
                <a:cxnLst>
                  <a:cxn ang="0">
                    <a:pos x="T0" y="T1"/>
                  </a:cxn>
                  <a:cxn ang="0">
                    <a:pos x="T2" y="T3"/>
                  </a:cxn>
                  <a:cxn ang="0">
                    <a:pos x="T4" y="T5"/>
                  </a:cxn>
                  <a:cxn ang="0">
                    <a:pos x="T6" y="T7"/>
                  </a:cxn>
                  <a:cxn ang="0">
                    <a:pos x="T8" y="T9"/>
                  </a:cxn>
                </a:cxnLst>
                <a:rect l="0" t="0" r="r" b="b"/>
                <a:pathLst>
                  <a:path w="4" h="4">
                    <a:moveTo>
                      <a:pt x="0" y="1"/>
                    </a:moveTo>
                    <a:cubicBezTo>
                      <a:pt x="0" y="0"/>
                      <a:pt x="1" y="0"/>
                      <a:pt x="2" y="0"/>
                    </a:cubicBezTo>
                    <a:cubicBezTo>
                      <a:pt x="3" y="0"/>
                      <a:pt x="4" y="1"/>
                      <a:pt x="4" y="2"/>
                    </a:cubicBezTo>
                    <a:cubicBezTo>
                      <a:pt x="3" y="3"/>
                      <a:pt x="2" y="4"/>
                      <a:pt x="1" y="4"/>
                    </a:cubicBezTo>
                    <a:cubicBezTo>
                      <a:pt x="0" y="3"/>
                      <a:pt x="0" y="2"/>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47" name="Freeform 3332">
                <a:extLst>
                  <a:ext uri="{FF2B5EF4-FFF2-40B4-BE49-F238E27FC236}">
                    <a16:creationId xmlns:a16="http://schemas.microsoft.com/office/drawing/2014/main" id="{4C41C7F3-2981-A131-39CD-1ECC1EF7AB55}"/>
                  </a:ext>
                </a:extLst>
              </p:cNvPr>
              <p:cNvSpPr>
                <a:spLocks/>
              </p:cNvSpPr>
              <p:nvPr/>
            </p:nvSpPr>
            <p:spPr bwMode="auto">
              <a:xfrm>
                <a:off x="12763018" y="3406961"/>
                <a:ext cx="24829" cy="33106"/>
              </a:xfrm>
              <a:custGeom>
                <a:avLst/>
                <a:gdLst>
                  <a:gd name="T0" fmla="*/ 0 w 4"/>
                  <a:gd name="T1" fmla="*/ 2 h 5"/>
                  <a:gd name="T2" fmla="*/ 2 w 4"/>
                  <a:gd name="T3" fmla="*/ 1 h 5"/>
                  <a:gd name="T4" fmla="*/ 4 w 4"/>
                  <a:gd name="T5" fmla="*/ 3 h 5"/>
                  <a:gd name="T6" fmla="*/ 1 w 4"/>
                  <a:gd name="T7" fmla="*/ 4 h 5"/>
                  <a:gd name="T8" fmla="*/ 0 w 4"/>
                  <a:gd name="T9" fmla="*/ 2 h 5"/>
                </a:gdLst>
                <a:ahLst/>
                <a:cxnLst>
                  <a:cxn ang="0">
                    <a:pos x="T0" y="T1"/>
                  </a:cxn>
                  <a:cxn ang="0">
                    <a:pos x="T2" y="T3"/>
                  </a:cxn>
                  <a:cxn ang="0">
                    <a:pos x="T4" y="T5"/>
                  </a:cxn>
                  <a:cxn ang="0">
                    <a:pos x="T6" y="T7"/>
                  </a:cxn>
                  <a:cxn ang="0">
                    <a:pos x="T8" y="T9"/>
                  </a:cxn>
                </a:cxnLst>
                <a:rect l="0" t="0" r="r" b="b"/>
                <a:pathLst>
                  <a:path w="4" h="5">
                    <a:moveTo>
                      <a:pt x="0" y="2"/>
                    </a:moveTo>
                    <a:cubicBezTo>
                      <a:pt x="0" y="1"/>
                      <a:pt x="1" y="0"/>
                      <a:pt x="2" y="1"/>
                    </a:cubicBezTo>
                    <a:cubicBezTo>
                      <a:pt x="3" y="1"/>
                      <a:pt x="4" y="2"/>
                      <a:pt x="4" y="3"/>
                    </a:cubicBezTo>
                    <a:cubicBezTo>
                      <a:pt x="3" y="4"/>
                      <a:pt x="2" y="5"/>
                      <a:pt x="1" y="4"/>
                    </a:cubicBezTo>
                    <a:cubicBezTo>
                      <a:pt x="0" y="4"/>
                      <a:pt x="0" y="3"/>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48" name="Freeform 3333">
                <a:extLst>
                  <a:ext uri="{FF2B5EF4-FFF2-40B4-BE49-F238E27FC236}">
                    <a16:creationId xmlns:a16="http://schemas.microsoft.com/office/drawing/2014/main" id="{03D091C0-1994-04D1-361C-16E904350E3C}"/>
                  </a:ext>
                </a:extLst>
              </p:cNvPr>
              <p:cNvSpPr>
                <a:spLocks/>
              </p:cNvSpPr>
              <p:nvPr/>
            </p:nvSpPr>
            <p:spPr bwMode="auto">
              <a:xfrm>
                <a:off x="12407132" y="2921410"/>
                <a:ext cx="27588" cy="27588"/>
              </a:xfrm>
              <a:custGeom>
                <a:avLst/>
                <a:gdLst>
                  <a:gd name="T0" fmla="*/ 0 w 4"/>
                  <a:gd name="T1" fmla="*/ 1 h 4"/>
                  <a:gd name="T2" fmla="*/ 2 w 4"/>
                  <a:gd name="T3" fmla="*/ 0 h 4"/>
                  <a:gd name="T4" fmla="*/ 4 w 4"/>
                  <a:gd name="T5" fmla="*/ 2 h 4"/>
                  <a:gd name="T6" fmla="*/ 1 w 4"/>
                  <a:gd name="T7" fmla="*/ 4 h 4"/>
                  <a:gd name="T8" fmla="*/ 0 w 4"/>
                  <a:gd name="T9" fmla="*/ 1 h 4"/>
                </a:gdLst>
                <a:ahLst/>
                <a:cxnLst>
                  <a:cxn ang="0">
                    <a:pos x="T0" y="T1"/>
                  </a:cxn>
                  <a:cxn ang="0">
                    <a:pos x="T2" y="T3"/>
                  </a:cxn>
                  <a:cxn ang="0">
                    <a:pos x="T4" y="T5"/>
                  </a:cxn>
                  <a:cxn ang="0">
                    <a:pos x="T6" y="T7"/>
                  </a:cxn>
                  <a:cxn ang="0">
                    <a:pos x="T8" y="T9"/>
                  </a:cxn>
                </a:cxnLst>
                <a:rect l="0" t="0" r="r" b="b"/>
                <a:pathLst>
                  <a:path w="4" h="4">
                    <a:moveTo>
                      <a:pt x="0" y="1"/>
                    </a:moveTo>
                    <a:cubicBezTo>
                      <a:pt x="0" y="0"/>
                      <a:pt x="1" y="0"/>
                      <a:pt x="2" y="0"/>
                    </a:cubicBezTo>
                    <a:cubicBezTo>
                      <a:pt x="3" y="0"/>
                      <a:pt x="4" y="1"/>
                      <a:pt x="4" y="2"/>
                    </a:cubicBezTo>
                    <a:cubicBezTo>
                      <a:pt x="3" y="3"/>
                      <a:pt x="2" y="4"/>
                      <a:pt x="1" y="4"/>
                    </a:cubicBezTo>
                    <a:cubicBezTo>
                      <a:pt x="0" y="3"/>
                      <a:pt x="0" y="2"/>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49" name="Freeform 3334">
                <a:extLst>
                  <a:ext uri="{FF2B5EF4-FFF2-40B4-BE49-F238E27FC236}">
                    <a16:creationId xmlns:a16="http://schemas.microsoft.com/office/drawing/2014/main" id="{82CA59AA-AF9B-4D2A-E419-B4A20DC6526D}"/>
                  </a:ext>
                </a:extLst>
              </p:cNvPr>
              <p:cNvSpPr>
                <a:spLocks/>
              </p:cNvSpPr>
              <p:nvPr/>
            </p:nvSpPr>
            <p:spPr bwMode="auto">
              <a:xfrm>
                <a:off x="12067798" y="3420755"/>
                <a:ext cx="24829" cy="24829"/>
              </a:xfrm>
              <a:custGeom>
                <a:avLst/>
                <a:gdLst>
                  <a:gd name="T0" fmla="*/ 0 w 4"/>
                  <a:gd name="T1" fmla="*/ 1 h 4"/>
                  <a:gd name="T2" fmla="*/ 3 w 4"/>
                  <a:gd name="T3" fmla="*/ 0 h 4"/>
                  <a:gd name="T4" fmla="*/ 4 w 4"/>
                  <a:gd name="T5" fmla="*/ 2 h 4"/>
                  <a:gd name="T6" fmla="*/ 2 w 4"/>
                  <a:gd name="T7" fmla="*/ 4 h 4"/>
                  <a:gd name="T8" fmla="*/ 0 w 4"/>
                  <a:gd name="T9" fmla="*/ 1 h 4"/>
                </a:gdLst>
                <a:ahLst/>
                <a:cxnLst>
                  <a:cxn ang="0">
                    <a:pos x="T0" y="T1"/>
                  </a:cxn>
                  <a:cxn ang="0">
                    <a:pos x="T2" y="T3"/>
                  </a:cxn>
                  <a:cxn ang="0">
                    <a:pos x="T4" y="T5"/>
                  </a:cxn>
                  <a:cxn ang="0">
                    <a:pos x="T6" y="T7"/>
                  </a:cxn>
                  <a:cxn ang="0">
                    <a:pos x="T8" y="T9"/>
                  </a:cxn>
                </a:cxnLst>
                <a:rect l="0" t="0" r="r" b="b"/>
                <a:pathLst>
                  <a:path w="4" h="4">
                    <a:moveTo>
                      <a:pt x="0" y="1"/>
                    </a:moveTo>
                    <a:cubicBezTo>
                      <a:pt x="1" y="0"/>
                      <a:pt x="2" y="0"/>
                      <a:pt x="3" y="0"/>
                    </a:cubicBezTo>
                    <a:cubicBezTo>
                      <a:pt x="4" y="0"/>
                      <a:pt x="4" y="1"/>
                      <a:pt x="4" y="2"/>
                    </a:cubicBezTo>
                    <a:cubicBezTo>
                      <a:pt x="4" y="3"/>
                      <a:pt x="3" y="4"/>
                      <a:pt x="2" y="4"/>
                    </a:cubicBezTo>
                    <a:cubicBezTo>
                      <a:pt x="1" y="3"/>
                      <a:pt x="0" y="2"/>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50" name="Freeform 3335">
                <a:extLst>
                  <a:ext uri="{FF2B5EF4-FFF2-40B4-BE49-F238E27FC236}">
                    <a16:creationId xmlns:a16="http://schemas.microsoft.com/office/drawing/2014/main" id="{8ABAF01B-5746-F8B9-9F24-E569131DE63C}"/>
                  </a:ext>
                </a:extLst>
              </p:cNvPr>
              <p:cNvSpPr>
                <a:spLocks/>
              </p:cNvSpPr>
              <p:nvPr/>
            </p:nvSpPr>
            <p:spPr bwMode="auto">
              <a:xfrm>
                <a:off x="11444307" y="3197291"/>
                <a:ext cx="27588" cy="24829"/>
              </a:xfrm>
              <a:custGeom>
                <a:avLst/>
                <a:gdLst>
                  <a:gd name="T0" fmla="*/ 0 w 4"/>
                  <a:gd name="T1" fmla="*/ 1 h 4"/>
                  <a:gd name="T2" fmla="*/ 2 w 4"/>
                  <a:gd name="T3" fmla="*/ 0 h 4"/>
                  <a:gd name="T4" fmla="*/ 4 w 4"/>
                  <a:gd name="T5" fmla="*/ 2 h 4"/>
                  <a:gd name="T6" fmla="*/ 1 w 4"/>
                  <a:gd name="T7" fmla="*/ 3 h 4"/>
                  <a:gd name="T8" fmla="*/ 0 w 4"/>
                  <a:gd name="T9" fmla="*/ 1 h 4"/>
                </a:gdLst>
                <a:ahLst/>
                <a:cxnLst>
                  <a:cxn ang="0">
                    <a:pos x="T0" y="T1"/>
                  </a:cxn>
                  <a:cxn ang="0">
                    <a:pos x="T2" y="T3"/>
                  </a:cxn>
                  <a:cxn ang="0">
                    <a:pos x="T4" y="T5"/>
                  </a:cxn>
                  <a:cxn ang="0">
                    <a:pos x="T6" y="T7"/>
                  </a:cxn>
                  <a:cxn ang="0">
                    <a:pos x="T8" y="T9"/>
                  </a:cxn>
                </a:cxnLst>
                <a:rect l="0" t="0" r="r" b="b"/>
                <a:pathLst>
                  <a:path w="4" h="4">
                    <a:moveTo>
                      <a:pt x="0" y="1"/>
                    </a:moveTo>
                    <a:cubicBezTo>
                      <a:pt x="0" y="0"/>
                      <a:pt x="1" y="0"/>
                      <a:pt x="2" y="0"/>
                    </a:cubicBezTo>
                    <a:cubicBezTo>
                      <a:pt x="3" y="0"/>
                      <a:pt x="4" y="1"/>
                      <a:pt x="4" y="2"/>
                    </a:cubicBezTo>
                    <a:cubicBezTo>
                      <a:pt x="3" y="3"/>
                      <a:pt x="2" y="4"/>
                      <a:pt x="1" y="3"/>
                    </a:cubicBezTo>
                    <a:cubicBezTo>
                      <a:pt x="0" y="3"/>
                      <a:pt x="0" y="2"/>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51" name="Freeform 3336">
                <a:extLst>
                  <a:ext uri="{FF2B5EF4-FFF2-40B4-BE49-F238E27FC236}">
                    <a16:creationId xmlns:a16="http://schemas.microsoft.com/office/drawing/2014/main" id="{1F988A8C-67A7-50B8-7B6D-B3ECD1B80430}"/>
                  </a:ext>
                </a:extLst>
              </p:cNvPr>
              <p:cNvSpPr>
                <a:spLocks/>
              </p:cNvSpPr>
              <p:nvPr/>
            </p:nvSpPr>
            <p:spPr bwMode="auto">
              <a:xfrm>
                <a:off x="10481482" y="2383442"/>
                <a:ext cx="52417" cy="52417"/>
              </a:xfrm>
              <a:custGeom>
                <a:avLst/>
                <a:gdLst>
                  <a:gd name="T0" fmla="*/ 2 w 8"/>
                  <a:gd name="T1" fmla="*/ 1 h 8"/>
                  <a:gd name="T2" fmla="*/ 7 w 8"/>
                  <a:gd name="T3" fmla="*/ 3 h 8"/>
                  <a:gd name="T4" fmla="*/ 5 w 8"/>
                  <a:gd name="T5" fmla="*/ 7 h 8"/>
                  <a:gd name="T6" fmla="*/ 1 w 8"/>
                  <a:gd name="T7" fmla="*/ 6 h 8"/>
                  <a:gd name="T8" fmla="*/ 2 w 8"/>
                  <a:gd name="T9" fmla="*/ 1 h 8"/>
                </a:gdLst>
                <a:ahLst/>
                <a:cxnLst>
                  <a:cxn ang="0">
                    <a:pos x="T0" y="T1"/>
                  </a:cxn>
                  <a:cxn ang="0">
                    <a:pos x="T2" y="T3"/>
                  </a:cxn>
                  <a:cxn ang="0">
                    <a:pos x="T4" y="T5"/>
                  </a:cxn>
                  <a:cxn ang="0">
                    <a:pos x="T6" y="T7"/>
                  </a:cxn>
                  <a:cxn ang="0">
                    <a:pos x="T8" y="T9"/>
                  </a:cxn>
                </a:cxnLst>
                <a:rect l="0" t="0" r="r" b="b"/>
                <a:pathLst>
                  <a:path w="8" h="8">
                    <a:moveTo>
                      <a:pt x="2" y="1"/>
                    </a:moveTo>
                    <a:cubicBezTo>
                      <a:pt x="4" y="0"/>
                      <a:pt x="6" y="1"/>
                      <a:pt x="7" y="3"/>
                    </a:cubicBezTo>
                    <a:cubicBezTo>
                      <a:pt x="8" y="4"/>
                      <a:pt x="7" y="6"/>
                      <a:pt x="5" y="7"/>
                    </a:cubicBezTo>
                    <a:cubicBezTo>
                      <a:pt x="4" y="8"/>
                      <a:pt x="2" y="7"/>
                      <a:pt x="1" y="6"/>
                    </a:cubicBezTo>
                    <a:cubicBezTo>
                      <a:pt x="0" y="4"/>
                      <a:pt x="0" y="2"/>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52" name="Freeform 3337">
                <a:extLst>
                  <a:ext uri="{FF2B5EF4-FFF2-40B4-BE49-F238E27FC236}">
                    <a16:creationId xmlns:a16="http://schemas.microsoft.com/office/drawing/2014/main" id="{2D9FD4EA-B77E-3FF8-EC69-4DCB87D48A82}"/>
                  </a:ext>
                </a:extLst>
              </p:cNvPr>
              <p:cNvSpPr>
                <a:spLocks/>
              </p:cNvSpPr>
              <p:nvPr/>
            </p:nvSpPr>
            <p:spPr bwMode="auto">
              <a:xfrm>
                <a:off x="9852474" y="2082732"/>
                <a:ext cx="52417" cy="52417"/>
              </a:xfrm>
              <a:custGeom>
                <a:avLst/>
                <a:gdLst>
                  <a:gd name="T0" fmla="*/ 3 w 8"/>
                  <a:gd name="T1" fmla="*/ 1 h 8"/>
                  <a:gd name="T2" fmla="*/ 7 w 8"/>
                  <a:gd name="T3" fmla="*/ 3 h 8"/>
                  <a:gd name="T4" fmla="*/ 6 w 8"/>
                  <a:gd name="T5" fmla="*/ 7 h 8"/>
                  <a:gd name="T6" fmla="*/ 1 w 8"/>
                  <a:gd name="T7" fmla="*/ 6 h 8"/>
                  <a:gd name="T8" fmla="*/ 3 w 8"/>
                  <a:gd name="T9" fmla="*/ 1 h 8"/>
                </a:gdLst>
                <a:ahLst/>
                <a:cxnLst>
                  <a:cxn ang="0">
                    <a:pos x="T0" y="T1"/>
                  </a:cxn>
                  <a:cxn ang="0">
                    <a:pos x="T2" y="T3"/>
                  </a:cxn>
                  <a:cxn ang="0">
                    <a:pos x="T4" y="T5"/>
                  </a:cxn>
                  <a:cxn ang="0">
                    <a:pos x="T6" y="T7"/>
                  </a:cxn>
                  <a:cxn ang="0">
                    <a:pos x="T8" y="T9"/>
                  </a:cxn>
                </a:cxnLst>
                <a:rect l="0" t="0" r="r" b="b"/>
                <a:pathLst>
                  <a:path w="8" h="8">
                    <a:moveTo>
                      <a:pt x="3" y="1"/>
                    </a:moveTo>
                    <a:cubicBezTo>
                      <a:pt x="4" y="0"/>
                      <a:pt x="6" y="1"/>
                      <a:pt x="7" y="3"/>
                    </a:cubicBezTo>
                    <a:cubicBezTo>
                      <a:pt x="8" y="4"/>
                      <a:pt x="8" y="6"/>
                      <a:pt x="6" y="7"/>
                    </a:cubicBezTo>
                    <a:cubicBezTo>
                      <a:pt x="4" y="8"/>
                      <a:pt x="2" y="8"/>
                      <a:pt x="1" y="6"/>
                    </a:cubicBezTo>
                    <a:cubicBezTo>
                      <a:pt x="0" y="4"/>
                      <a:pt x="1" y="2"/>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53" name="Freeform 3338">
                <a:extLst>
                  <a:ext uri="{FF2B5EF4-FFF2-40B4-BE49-F238E27FC236}">
                    <a16:creationId xmlns:a16="http://schemas.microsoft.com/office/drawing/2014/main" id="{1584EB02-0CD2-114B-C440-3F3AF6075A18}"/>
                  </a:ext>
                </a:extLst>
              </p:cNvPr>
              <p:cNvSpPr>
                <a:spLocks/>
              </p:cNvSpPr>
              <p:nvPr/>
            </p:nvSpPr>
            <p:spPr bwMode="auto">
              <a:xfrm>
                <a:off x="10357336" y="2673117"/>
                <a:ext cx="38623" cy="38623"/>
              </a:xfrm>
              <a:custGeom>
                <a:avLst/>
                <a:gdLst>
                  <a:gd name="T0" fmla="*/ 2 w 6"/>
                  <a:gd name="T1" fmla="*/ 1 h 6"/>
                  <a:gd name="T2" fmla="*/ 5 w 6"/>
                  <a:gd name="T3" fmla="*/ 2 h 6"/>
                  <a:gd name="T4" fmla="*/ 4 w 6"/>
                  <a:gd name="T5" fmla="*/ 5 h 6"/>
                  <a:gd name="T6" fmla="*/ 1 w 6"/>
                  <a:gd name="T7" fmla="*/ 4 h 6"/>
                  <a:gd name="T8" fmla="*/ 2 w 6"/>
                  <a:gd name="T9" fmla="*/ 1 h 6"/>
                </a:gdLst>
                <a:ahLst/>
                <a:cxnLst>
                  <a:cxn ang="0">
                    <a:pos x="T0" y="T1"/>
                  </a:cxn>
                  <a:cxn ang="0">
                    <a:pos x="T2" y="T3"/>
                  </a:cxn>
                  <a:cxn ang="0">
                    <a:pos x="T4" y="T5"/>
                  </a:cxn>
                  <a:cxn ang="0">
                    <a:pos x="T6" y="T7"/>
                  </a:cxn>
                  <a:cxn ang="0">
                    <a:pos x="T8" y="T9"/>
                  </a:cxn>
                </a:cxnLst>
                <a:rect l="0" t="0" r="r" b="b"/>
                <a:pathLst>
                  <a:path w="6" h="6">
                    <a:moveTo>
                      <a:pt x="2" y="1"/>
                    </a:moveTo>
                    <a:cubicBezTo>
                      <a:pt x="3" y="0"/>
                      <a:pt x="5" y="0"/>
                      <a:pt x="5" y="2"/>
                    </a:cubicBezTo>
                    <a:cubicBezTo>
                      <a:pt x="6" y="3"/>
                      <a:pt x="6" y="5"/>
                      <a:pt x="4" y="5"/>
                    </a:cubicBezTo>
                    <a:cubicBezTo>
                      <a:pt x="3" y="6"/>
                      <a:pt x="1" y="5"/>
                      <a:pt x="1" y="4"/>
                    </a:cubicBezTo>
                    <a:cubicBezTo>
                      <a:pt x="0" y="3"/>
                      <a:pt x="0" y="1"/>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54" name="Freeform 3339">
                <a:extLst>
                  <a:ext uri="{FF2B5EF4-FFF2-40B4-BE49-F238E27FC236}">
                    <a16:creationId xmlns:a16="http://schemas.microsoft.com/office/drawing/2014/main" id="{3D6B1928-1475-0716-66F7-836A0CDE3062}"/>
                  </a:ext>
                </a:extLst>
              </p:cNvPr>
              <p:cNvSpPr>
                <a:spLocks/>
              </p:cNvSpPr>
              <p:nvPr/>
            </p:nvSpPr>
            <p:spPr bwMode="auto">
              <a:xfrm>
                <a:off x="9813850" y="2554488"/>
                <a:ext cx="38623" cy="38623"/>
              </a:xfrm>
              <a:custGeom>
                <a:avLst/>
                <a:gdLst>
                  <a:gd name="T0" fmla="*/ 2 w 6"/>
                  <a:gd name="T1" fmla="*/ 1 h 6"/>
                  <a:gd name="T2" fmla="*/ 5 w 6"/>
                  <a:gd name="T3" fmla="*/ 2 h 6"/>
                  <a:gd name="T4" fmla="*/ 4 w 6"/>
                  <a:gd name="T5" fmla="*/ 6 h 6"/>
                  <a:gd name="T6" fmla="*/ 1 w 6"/>
                  <a:gd name="T7" fmla="*/ 5 h 6"/>
                  <a:gd name="T8" fmla="*/ 2 w 6"/>
                  <a:gd name="T9" fmla="*/ 1 h 6"/>
                </a:gdLst>
                <a:ahLst/>
                <a:cxnLst>
                  <a:cxn ang="0">
                    <a:pos x="T0" y="T1"/>
                  </a:cxn>
                  <a:cxn ang="0">
                    <a:pos x="T2" y="T3"/>
                  </a:cxn>
                  <a:cxn ang="0">
                    <a:pos x="T4" y="T5"/>
                  </a:cxn>
                  <a:cxn ang="0">
                    <a:pos x="T6" y="T7"/>
                  </a:cxn>
                  <a:cxn ang="0">
                    <a:pos x="T8" y="T9"/>
                  </a:cxn>
                </a:cxnLst>
                <a:rect l="0" t="0" r="r" b="b"/>
                <a:pathLst>
                  <a:path w="6" h="6">
                    <a:moveTo>
                      <a:pt x="2" y="1"/>
                    </a:moveTo>
                    <a:cubicBezTo>
                      <a:pt x="3" y="0"/>
                      <a:pt x="5" y="1"/>
                      <a:pt x="5" y="2"/>
                    </a:cubicBezTo>
                    <a:cubicBezTo>
                      <a:pt x="6" y="3"/>
                      <a:pt x="6" y="5"/>
                      <a:pt x="4" y="6"/>
                    </a:cubicBezTo>
                    <a:cubicBezTo>
                      <a:pt x="3" y="6"/>
                      <a:pt x="2" y="6"/>
                      <a:pt x="1" y="5"/>
                    </a:cubicBezTo>
                    <a:cubicBezTo>
                      <a:pt x="0" y="3"/>
                      <a:pt x="1" y="2"/>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55" name="Freeform 3340">
                <a:extLst>
                  <a:ext uri="{FF2B5EF4-FFF2-40B4-BE49-F238E27FC236}">
                    <a16:creationId xmlns:a16="http://schemas.microsoft.com/office/drawing/2014/main" id="{FB01D230-4C09-278B-AEC6-79770E8DE796}"/>
                  </a:ext>
                </a:extLst>
              </p:cNvPr>
              <p:cNvSpPr>
                <a:spLocks/>
              </p:cNvSpPr>
              <p:nvPr/>
            </p:nvSpPr>
            <p:spPr bwMode="auto">
              <a:xfrm>
                <a:off x="10972551" y="2797264"/>
                <a:ext cx="41382" cy="38623"/>
              </a:xfrm>
              <a:custGeom>
                <a:avLst/>
                <a:gdLst>
                  <a:gd name="T0" fmla="*/ 2 w 6"/>
                  <a:gd name="T1" fmla="*/ 0 h 6"/>
                  <a:gd name="T2" fmla="*/ 6 w 6"/>
                  <a:gd name="T3" fmla="*/ 1 h 6"/>
                  <a:gd name="T4" fmla="*/ 4 w 6"/>
                  <a:gd name="T5" fmla="*/ 5 h 6"/>
                  <a:gd name="T6" fmla="*/ 1 w 6"/>
                  <a:gd name="T7" fmla="*/ 4 h 6"/>
                  <a:gd name="T8" fmla="*/ 2 w 6"/>
                  <a:gd name="T9" fmla="*/ 0 h 6"/>
                </a:gdLst>
                <a:ahLst/>
                <a:cxnLst>
                  <a:cxn ang="0">
                    <a:pos x="T0" y="T1"/>
                  </a:cxn>
                  <a:cxn ang="0">
                    <a:pos x="T2" y="T3"/>
                  </a:cxn>
                  <a:cxn ang="0">
                    <a:pos x="T4" y="T5"/>
                  </a:cxn>
                  <a:cxn ang="0">
                    <a:pos x="T6" y="T7"/>
                  </a:cxn>
                  <a:cxn ang="0">
                    <a:pos x="T8" y="T9"/>
                  </a:cxn>
                </a:cxnLst>
                <a:rect l="0" t="0" r="r" b="b"/>
                <a:pathLst>
                  <a:path w="6" h="6">
                    <a:moveTo>
                      <a:pt x="2" y="0"/>
                    </a:moveTo>
                    <a:cubicBezTo>
                      <a:pt x="3" y="0"/>
                      <a:pt x="5" y="0"/>
                      <a:pt x="6" y="1"/>
                    </a:cubicBezTo>
                    <a:cubicBezTo>
                      <a:pt x="6" y="3"/>
                      <a:pt x="6" y="4"/>
                      <a:pt x="4" y="5"/>
                    </a:cubicBezTo>
                    <a:cubicBezTo>
                      <a:pt x="3" y="6"/>
                      <a:pt x="2" y="5"/>
                      <a:pt x="1" y="4"/>
                    </a:cubicBezTo>
                    <a:cubicBezTo>
                      <a:pt x="0" y="3"/>
                      <a:pt x="1"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56" name="Freeform 3341">
                <a:extLst>
                  <a:ext uri="{FF2B5EF4-FFF2-40B4-BE49-F238E27FC236}">
                    <a16:creationId xmlns:a16="http://schemas.microsoft.com/office/drawing/2014/main" id="{84E92FBE-2998-0AE1-3543-845C84545F9C}"/>
                  </a:ext>
                </a:extLst>
              </p:cNvPr>
              <p:cNvSpPr>
                <a:spLocks/>
              </p:cNvSpPr>
              <p:nvPr/>
            </p:nvSpPr>
            <p:spPr bwMode="auto">
              <a:xfrm>
                <a:off x="10771157" y="2582077"/>
                <a:ext cx="38623" cy="38623"/>
              </a:xfrm>
              <a:custGeom>
                <a:avLst/>
                <a:gdLst>
                  <a:gd name="T0" fmla="*/ 2 w 6"/>
                  <a:gd name="T1" fmla="*/ 1 h 6"/>
                  <a:gd name="T2" fmla="*/ 6 w 6"/>
                  <a:gd name="T3" fmla="*/ 2 h 6"/>
                  <a:gd name="T4" fmla="*/ 5 w 6"/>
                  <a:gd name="T5" fmla="*/ 6 h 6"/>
                  <a:gd name="T6" fmla="*/ 1 w 6"/>
                  <a:gd name="T7" fmla="*/ 5 h 6"/>
                  <a:gd name="T8" fmla="*/ 2 w 6"/>
                  <a:gd name="T9" fmla="*/ 1 h 6"/>
                </a:gdLst>
                <a:ahLst/>
                <a:cxnLst>
                  <a:cxn ang="0">
                    <a:pos x="T0" y="T1"/>
                  </a:cxn>
                  <a:cxn ang="0">
                    <a:pos x="T2" y="T3"/>
                  </a:cxn>
                  <a:cxn ang="0">
                    <a:pos x="T4" y="T5"/>
                  </a:cxn>
                  <a:cxn ang="0">
                    <a:pos x="T6" y="T7"/>
                  </a:cxn>
                  <a:cxn ang="0">
                    <a:pos x="T8" y="T9"/>
                  </a:cxn>
                </a:cxnLst>
                <a:rect l="0" t="0" r="r" b="b"/>
                <a:pathLst>
                  <a:path w="6" h="6">
                    <a:moveTo>
                      <a:pt x="2" y="1"/>
                    </a:moveTo>
                    <a:cubicBezTo>
                      <a:pt x="3" y="0"/>
                      <a:pt x="5" y="1"/>
                      <a:pt x="6" y="2"/>
                    </a:cubicBezTo>
                    <a:cubicBezTo>
                      <a:pt x="6" y="3"/>
                      <a:pt x="6" y="5"/>
                      <a:pt x="5" y="6"/>
                    </a:cubicBezTo>
                    <a:cubicBezTo>
                      <a:pt x="3" y="6"/>
                      <a:pt x="2" y="6"/>
                      <a:pt x="1" y="5"/>
                    </a:cubicBezTo>
                    <a:cubicBezTo>
                      <a:pt x="0" y="3"/>
                      <a:pt x="1" y="2"/>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57" name="Freeform 3342">
                <a:extLst>
                  <a:ext uri="{FF2B5EF4-FFF2-40B4-BE49-F238E27FC236}">
                    <a16:creationId xmlns:a16="http://schemas.microsoft.com/office/drawing/2014/main" id="{02F50A24-9476-E931-5F56-054C45DE68C7}"/>
                  </a:ext>
                </a:extLst>
              </p:cNvPr>
              <p:cNvSpPr>
                <a:spLocks/>
              </p:cNvSpPr>
              <p:nvPr/>
            </p:nvSpPr>
            <p:spPr bwMode="auto">
              <a:xfrm>
                <a:off x="9571075" y="1663393"/>
                <a:ext cx="38623" cy="38623"/>
              </a:xfrm>
              <a:custGeom>
                <a:avLst/>
                <a:gdLst>
                  <a:gd name="T0" fmla="*/ 2 w 6"/>
                  <a:gd name="T1" fmla="*/ 1 h 6"/>
                  <a:gd name="T2" fmla="*/ 6 w 6"/>
                  <a:gd name="T3" fmla="*/ 2 h 6"/>
                  <a:gd name="T4" fmla="*/ 5 w 6"/>
                  <a:gd name="T5" fmla="*/ 6 h 6"/>
                  <a:gd name="T6" fmla="*/ 1 w 6"/>
                  <a:gd name="T7" fmla="*/ 5 h 6"/>
                  <a:gd name="T8" fmla="*/ 2 w 6"/>
                  <a:gd name="T9" fmla="*/ 1 h 6"/>
                </a:gdLst>
                <a:ahLst/>
                <a:cxnLst>
                  <a:cxn ang="0">
                    <a:pos x="T0" y="T1"/>
                  </a:cxn>
                  <a:cxn ang="0">
                    <a:pos x="T2" y="T3"/>
                  </a:cxn>
                  <a:cxn ang="0">
                    <a:pos x="T4" y="T5"/>
                  </a:cxn>
                  <a:cxn ang="0">
                    <a:pos x="T6" y="T7"/>
                  </a:cxn>
                  <a:cxn ang="0">
                    <a:pos x="T8" y="T9"/>
                  </a:cxn>
                </a:cxnLst>
                <a:rect l="0" t="0" r="r" b="b"/>
                <a:pathLst>
                  <a:path w="6" h="6">
                    <a:moveTo>
                      <a:pt x="2" y="1"/>
                    </a:moveTo>
                    <a:cubicBezTo>
                      <a:pt x="3" y="0"/>
                      <a:pt x="5" y="1"/>
                      <a:pt x="6" y="2"/>
                    </a:cubicBezTo>
                    <a:cubicBezTo>
                      <a:pt x="6" y="3"/>
                      <a:pt x="6" y="5"/>
                      <a:pt x="5" y="6"/>
                    </a:cubicBezTo>
                    <a:cubicBezTo>
                      <a:pt x="3" y="6"/>
                      <a:pt x="2" y="6"/>
                      <a:pt x="1" y="5"/>
                    </a:cubicBezTo>
                    <a:cubicBezTo>
                      <a:pt x="0" y="3"/>
                      <a:pt x="1" y="2"/>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58" name="Freeform 3343">
                <a:extLst>
                  <a:ext uri="{FF2B5EF4-FFF2-40B4-BE49-F238E27FC236}">
                    <a16:creationId xmlns:a16="http://schemas.microsoft.com/office/drawing/2014/main" id="{7D2021A7-135C-4153-AB23-C1BBE8329737}"/>
                  </a:ext>
                </a:extLst>
              </p:cNvPr>
              <p:cNvSpPr>
                <a:spLocks/>
              </p:cNvSpPr>
              <p:nvPr/>
            </p:nvSpPr>
            <p:spPr bwMode="auto">
              <a:xfrm>
                <a:off x="9146218" y="1806851"/>
                <a:ext cx="38623" cy="46900"/>
              </a:xfrm>
              <a:custGeom>
                <a:avLst/>
                <a:gdLst>
                  <a:gd name="T0" fmla="*/ 2 w 6"/>
                  <a:gd name="T1" fmla="*/ 1 h 7"/>
                  <a:gd name="T2" fmla="*/ 6 w 6"/>
                  <a:gd name="T3" fmla="*/ 2 h 7"/>
                  <a:gd name="T4" fmla="*/ 5 w 6"/>
                  <a:gd name="T5" fmla="*/ 6 h 7"/>
                  <a:gd name="T6" fmla="*/ 1 w 6"/>
                  <a:gd name="T7" fmla="*/ 5 h 7"/>
                  <a:gd name="T8" fmla="*/ 2 w 6"/>
                  <a:gd name="T9" fmla="*/ 1 h 7"/>
                </a:gdLst>
                <a:ahLst/>
                <a:cxnLst>
                  <a:cxn ang="0">
                    <a:pos x="T0" y="T1"/>
                  </a:cxn>
                  <a:cxn ang="0">
                    <a:pos x="T2" y="T3"/>
                  </a:cxn>
                  <a:cxn ang="0">
                    <a:pos x="T4" y="T5"/>
                  </a:cxn>
                  <a:cxn ang="0">
                    <a:pos x="T6" y="T7"/>
                  </a:cxn>
                  <a:cxn ang="0">
                    <a:pos x="T8" y="T9"/>
                  </a:cxn>
                </a:cxnLst>
                <a:rect l="0" t="0" r="r" b="b"/>
                <a:pathLst>
                  <a:path w="6" h="7">
                    <a:moveTo>
                      <a:pt x="2" y="1"/>
                    </a:moveTo>
                    <a:cubicBezTo>
                      <a:pt x="3" y="0"/>
                      <a:pt x="5" y="1"/>
                      <a:pt x="6" y="2"/>
                    </a:cubicBezTo>
                    <a:cubicBezTo>
                      <a:pt x="6" y="4"/>
                      <a:pt x="6" y="5"/>
                      <a:pt x="5" y="6"/>
                    </a:cubicBezTo>
                    <a:cubicBezTo>
                      <a:pt x="3" y="7"/>
                      <a:pt x="2" y="6"/>
                      <a:pt x="1" y="5"/>
                    </a:cubicBezTo>
                    <a:cubicBezTo>
                      <a:pt x="0" y="3"/>
                      <a:pt x="1" y="2"/>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59" name="Freeform 3344">
                <a:extLst>
                  <a:ext uri="{FF2B5EF4-FFF2-40B4-BE49-F238E27FC236}">
                    <a16:creationId xmlns:a16="http://schemas.microsoft.com/office/drawing/2014/main" id="{5C7E18ED-C8D6-E12E-7106-871705AD8E26}"/>
                  </a:ext>
                </a:extLst>
              </p:cNvPr>
              <p:cNvSpPr>
                <a:spLocks/>
              </p:cNvSpPr>
              <p:nvPr/>
            </p:nvSpPr>
            <p:spPr bwMode="auto">
              <a:xfrm>
                <a:off x="10644252" y="3117286"/>
                <a:ext cx="41382" cy="41382"/>
              </a:xfrm>
              <a:custGeom>
                <a:avLst/>
                <a:gdLst>
                  <a:gd name="T0" fmla="*/ 2 w 6"/>
                  <a:gd name="T1" fmla="*/ 1 h 6"/>
                  <a:gd name="T2" fmla="*/ 6 w 6"/>
                  <a:gd name="T3" fmla="*/ 2 h 6"/>
                  <a:gd name="T4" fmla="*/ 4 w 6"/>
                  <a:gd name="T5" fmla="*/ 5 h 6"/>
                  <a:gd name="T6" fmla="*/ 1 w 6"/>
                  <a:gd name="T7" fmla="*/ 4 h 6"/>
                  <a:gd name="T8" fmla="*/ 2 w 6"/>
                  <a:gd name="T9" fmla="*/ 1 h 6"/>
                </a:gdLst>
                <a:ahLst/>
                <a:cxnLst>
                  <a:cxn ang="0">
                    <a:pos x="T0" y="T1"/>
                  </a:cxn>
                  <a:cxn ang="0">
                    <a:pos x="T2" y="T3"/>
                  </a:cxn>
                  <a:cxn ang="0">
                    <a:pos x="T4" y="T5"/>
                  </a:cxn>
                  <a:cxn ang="0">
                    <a:pos x="T6" y="T7"/>
                  </a:cxn>
                  <a:cxn ang="0">
                    <a:pos x="T8" y="T9"/>
                  </a:cxn>
                </a:cxnLst>
                <a:rect l="0" t="0" r="r" b="b"/>
                <a:pathLst>
                  <a:path w="6" h="6">
                    <a:moveTo>
                      <a:pt x="2" y="1"/>
                    </a:moveTo>
                    <a:cubicBezTo>
                      <a:pt x="3" y="0"/>
                      <a:pt x="5" y="0"/>
                      <a:pt x="6" y="2"/>
                    </a:cubicBezTo>
                    <a:cubicBezTo>
                      <a:pt x="6" y="3"/>
                      <a:pt x="6" y="5"/>
                      <a:pt x="4" y="5"/>
                    </a:cubicBezTo>
                    <a:cubicBezTo>
                      <a:pt x="3" y="6"/>
                      <a:pt x="2" y="5"/>
                      <a:pt x="1" y="4"/>
                    </a:cubicBezTo>
                    <a:cubicBezTo>
                      <a:pt x="0" y="3"/>
                      <a:pt x="1" y="1"/>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60" name="Freeform 3345">
                <a:extLst>
                  <a:ext uri="{FF2B5EF4-FFF2-40B4-BE49-F238E27FC236}">
                    <a16:creationId xmlns:a16="http://schemas.microsoft.com/office/drawing/2014/main" id="{008E5020-4CED-C745-C82D-9D20B9F84ED7}"/>
                  </a:ext>
                </a:extLst>
              </p:cNvPr>
              <p:cNvSpPr>
                <a:spLocks/>
              </p:cNvSpPr>
              <p:nvPr/>
            </p:nvSpPr>
            <p:spPr bwMode="auto">
              <a:xfrm>
                <a:off x="10633217" y="2844164"/>
                <a:ext cx="24829" cy="24829"/>
              </a:xfrm>
              <a:custGeom>
                <a:avLst/>
                <a:gdLst>
                  <a:gd name="T0" fmla="*/ 1 w 4"/>
                  <a:gd name="T1" fmla="*/ 0 h 4"/>
                  <a:gd name="T2" fmla="*/ 4 w 4"/>
                  <a:gd name="T3" fmla="*/ 1 h 4"/>
                  <a:gd name="T4" fmla="*/ 3 w 4"/>
                  <a:gd name="T5" fmla="*/ 4 h 4"/>
                  <a:gd name="T6" fmla="*/ 0 w 4"/>
                  <a:gd name="T7" fmla="*/ 3 h 4"/>
                  <a:gd name="T8" fmla="*/ 1 w 4"/>
                  <a:gd name="T9" fmla="*/ 0 h 4"/>
                </a:gdLst>
                <a:ahLst/>
                <a:cxnLst>
                  <a:cxn ang="0">
                    <a:pos x="T0" y="T1"/>
                  </a:cxn>
                  <a:cxn ang="0">
                    <a:pos x="T2" y="T3"/>
                  </a:cxn>
                  <a:cxn ang="0">
                    <a:pos x="T4" y="T5"/>
                  </a:cxn>
                  <a:cxn ang="0">
                    <a:pos x="T6" y="T7"/>
                  </a:cxn>
                  <a:cxn ang="0">
                    <a:pos x="T8" y="T9"/>
                  </a:cxn>
                </a:cxnLst>
                <a:rect l="0" t="0" r="r" b="b"/>
                <a:pathLst>
                  <a:path w="4" h="4">
                    <a:moveTo>
                      <a:pt x="1" y="0"/>
                    </a:moveTo>
                    <a:cubicBezTo>
                      <a:pt x="2" y="0"/>
                      <a:pt x="3" y="0"/>
                      <a:pt x="4" y="1"/>
                    </a:cubicBezTo>
                    <a:cubicBezTo>
                      <a:pt x="4" y="2"/>
                      <a:pt x="4" y="3"/>
                      <a:pt x="3" y="4"/>
                    </a:cubicBezTo>
                    <a:cubicBezTo>
                      <a:pt x="2" y="4"/>
                      <a:pt x="1" y="4"/>
                      <a:pt x="0" y="3"/>
                    </a:cubicBezTo>
                    <a:cubicBezTo>
                      <a:pt x="0" y="2"/>
                      <a:pt x="0"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61" name="Freeform 3346">
                <a:extLst>
                  <a:ext uri="{FF2B5EF4-FFF2-40B4-BE49-F238E27FC236}">
                    <a16:creationId xmlns:a16="http://schemas.microsoft.com/office/drawing/2014/main" id="{6E400B2C-ACA4-587A-837F-74E86C467370}"/>
                  </a:ext>
                </a:extLst>
              </p:cNvPr>
              <p:cNvSpPr>
                <a:spLocks/>
              </p:cNvSpPr>
              <p:nvPr/>
            </p:nvSpPr>
            <p:spPr bwMode="auto">
              <a:xfrm>
                <a:off x="10790469" y="3335232"/>
                <a:ext cx="33106" cy="24829"/>
              </a:xfrm>
              <a:custGeom>
                <a:avLst/>
                <a:gdLst>
                  <a:gd name="T0" fmla="*/ 2 w 5"/>
                  <a:gd name="T1" fmla="*/ 1 h 4"/>
                  <a:gd name="T2" fmla="*/ 4 w 5"/>
                  <a:gd name="T3" fmla="*/ 1 h 4"/>
                  <a:gd name="T4" fmla="*/ 3 w 5"/>
                  <a:gd name="T5" fmla="*/ 4 h 4"/>
                  <a:gd name="T6" fmla="*/ 1 w 5"/>
                  <a:gd name="T7" fmla="*/ 3 h 4"/>
                  <a:gd name="T8" fmla="*/ 2 w 5"/>
                  <a:gd name="T9" fmla="*/ 1 h 4"/>
                </a:gdLst>
                <a:ahLst/>
                <a:cxnLst>
                  <a:cxn ang="0">
                    <a:pos x="T0" y="T1"/>
                  </a:cxn>
                  <a:cxn ang="0">
                    <a:pos x="T2" y="T3"/>
                  </a:cxn>
                  <a:cxn ang="0">
                    <a:pos x="T4" y="T5"/>
                  </a:cxn>
                  <a:cxn ang="0">
                    <a:pos x="T6" y="T7"/>
                  </a:cxn>
                  <a:cxn ang="0">
                    <a:pos x="T8" y="T9"/>
                  </a:cxn>
                </a:cxnLst>
                <a:rect l="0" t="0" r="r" b="b"/>
                <a:pathLst>
                  <a:path w="5" h="4">
                    <a:moveTo>
                      <a:pt x="2" y="1"/>
                    </a:moveTo>
                    <a:cubicBezTo>
                      <a:pt x="2" y="0"/>
                      <a:pt x="4" y="1"/>
                      <a:pt x="4" y="1"/>
                    </a:cubicBezTo>
                    <a:cubicBezTo>
                      <a:pt x="5" y="2"/>
                      <a:pt x="4" y="3"/>
                      <a:pt x="3" y="4"/>
                    </a:cubicBezTo>
                    <a:cubicBezTo>
                      <a:pt x="2" y="4"/>
                      <a:pt x="1" y="4"/>
                      <a:pt x="1" y="3"/>
                    </a:cubicBezTo>
                    <a:cubicBezTo>
                      <a:pt x="0" y="2"/>
                      <a:pt x="1" y="1"/>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62" name="Freeform 3347">
                <a:extLst>
                  <a:ext uri="{FF2B5EF4-FFF2-40B4-BE49-F238E27FC236}">
                    <a16:creationId xmlns:a16="http://schemas.microsoft.com/office/drawing/2014/main" id="{0F7748C9-48E7-A30D-7D7B-9C1702F592D8}"/>
                  </a:ext>
                </a:extLst>
              </p:cNvPr>
              <p:cNvSpPr>
                <a:spLocks/>
              </p:cNvSpPr>
              <p:nvPr/>
            </p:nvSpPr>
            <p:spPr bwMode="auto">
              <a:xfrm>
                <a:off x="10776675" y="2915893"/>
                <a:ext cx="24829" cy="33106"/>
              </a:xfrm>
              <a:custGeom>
                <a:avLst/>
                <a:gdLst>
                  <a:gd name="T0" fmla="*/ 1 w 4"/>
                  <a:gd name="T1" fmla="*/ 1 h 5"/>
                  <a:gd name="T2" fmla="*/ 4 w 4"/>
                  <a:gd name="T3" fmla="*/ 1 h 5"/>
                  <a:gd name="T4" fmla="*/ 3 w 4"/>
                  <a:gd name="T5" fmla="*/ 4 h 5"/>
                  <a:gd name="T6" fmla="*/ 0 w 4"/>
                  <a:gd name="T7" fmla="*/ 3 h 5"/>
                  <a:gd name="T8" fmla="*/ 1 w 4"/>
                  <a:gd name="T9" fmla="*/ 1 h 5"/>
                </a:gdLst>
                <a:ahLst/>
                <a:cxnLst>
                  <a:cxn ang="0">
                    <a:pos x="T0" y="T1"/>
                  </a:cxn>
                  <a:cxn ang="0">
                    <a:pos x="T2" y="T3"/>
                  </a:cxn>
                  <a:cxn ang="0">
                    <a:pos x="T4" y="T5"/>
                  </a:cxn>
                  <a:cxn ang="0">
                    <a:pos x="T6" y="T7"/>
                  </a:cxn>
                  <a:cxn ang="0">
                    <a:pos x="T8" y="T9"/>
                  </a:cxn>
                </a:cxnLst>
                <a:rect l="0" t="0" r="r" b="b"/>
                <a:pathLst>
                  <a:path w="4" h="5">
                    <a:moveTo>
                      <a:pt x="1" y="1"/>
                    </a:moveTo>
                    <a:cubicBezTo>
                      <a:pt x="2" y="0"/>
                      <a:pt x="3" y="1"/>
                      <a:pt x="4" y="1"/>
                    </a:cubicBezTo>
                    <a:cubicBezTo>
                      <a:pt x="4" y="2"/>
                      <a:pt x="4" y="4"/>
                      <a:pt x="3" y="4"/>
                    </a:cubicBezTo>
                    <a:cubicBezTo>
                      <a:pt x="2" y="5"/>
                      <a:pt x="1" y="4"/>
                      <a:pt x="0" y="3"/>
                    </a:cubicBezTo>
                    <a:cubicBezTo>
                      <a:pt x="0" y="2"/>
                      <a:pt x="0"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63" name="Freeform 3348">
                <a:extLst>
                  <a:ext uri="{FF2B5EF4-FFF2-40B4-BE49-F238E27FC236}">
                    <a16:creationId xmlns:a16="http://schemas.microsoft.com/office/drawing/2014/main" id="{0C3DB692-9820-9D70-229B-A11F7BB8A94A}"/>
                  </a:ext>
                </a:extLst>
              </p:cNvPr>
              <p:cNvSpPr>
                <a:spLocks/>
              </p:cNvSpPr>
              <p:nvPr/>
            </p:nvSpPr>
            <p:spPr bwMode="auto">
              <a:xfrm>
                <a:off x="10867716" y="2319990"/>
                <a:ext cx="33106" cy="24829"/>
              </a:xfrm>
              <a:custGeom>
                <a:avLst/>
                <a:gdLst>
                  <a:gd name="T0" fmla="*/ 2 w 5"/>
                  <a:gd name="T1" fmla="*/ 1 h 4"/>
                  <a:gd name="T2" fmla="*/ 4 w 5"/>
                  <a:gd name="T3" fmla="*/ 1 h 4"/>
                  <a:gd name="T4" fmla="*/ 3 w 5"/>
                  <a:gd name="T5" fmla="*/ 4 h 4"/>
                  <a:gd name="T6" fmla="*/ 1 w 5"/>
                  <a:gd name="T7" fmla="*/ 3 h 4"/>
                  <a:gd name="T8" fmla="*/ 2 w 5"/>
                  <a:gd name="T9" fmla="*/ 1 h 4"/>
                </a:gdLst>
                <a:ahLst/>
                <a:cxnLst>
                  <a:cxn ang="0">
                    <a:pos x="T0" y="T1"/>
                  </a:cxn>
                  <a:cxn ang="0">
                    <a:pos x="T2" y="T3"/>
                  </a:cxn>
                  <a:cxn ang="0">
                    <a:pos x="T4" y="T5"/>
                  </a:cxn>
                  <a:cxn ang="0">
                    <a:pos x="T6" y="T7"/>
                  </a:cxn>
                  <a:cxn ang="0">
                    <a:pos x="T8" y="T9"/>
                  </a:cxn>
                </a:cxnLst>
                <a:rect l="0" t="0" r="r" b="b"/>
                <a:pathLst>
                  <a:path w="5" h="4">
                    <a:moveTo>
                      <a:pt x="2" y="1"/>
                    </a:moveTo>
                    <a:cubicBezTo>
                      <a:pt x="3" y="0"/>
                      <a:pt x="4" y="1"/>
                      <a:pt x="4" y="1"/>
                    </a:cubicBezTo>
                    <a:cubicBezTo>
                      <a:pt x="5" y="2"/>
                      <a:pt x="4" y="4"/>
                      <a:pt x="3" y="4"/>
                    </a:cubicBezTo>
                    <a:cubicBezTo>
                      <a:pt x="3" y="4"/>
                      <a:pt x="1" y="4"/>
                      <a:pt x="1" y="3"/>
                    </a:cubicBezTo>
                    <a:cubicBezTo>
                      <a:pt x="0" y="2"/>
                      <a:pt x="1" y="1"/>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64" name="Freeform 3349">
                <a:extLst>
                  <a:ext uri="{FF2B5EF4-FFF2-40B4-BE49-F238E27FC236}">
                    <a16:creationId xmlns:a16="http://schemas.microsoft.com/office/drawing/2014/main" id="{73931403-EAEF-4AE6-4142-1C81096D18DF}"/>
                  </a:ext>
                </a:extLst>
              </p:cNvPr>
              <p:cNvSpPr>
                <a:spLocks/>
              </p:cNvSpPr>
              <p:nvPr/>
            </p:nvSpPr>
            <p:spPr bwMode="auto">
              <a:xfrm>
                <a:off x="10277330" y="2430342"/>
                <a:ext cx="27588" cy="33106"/>
              </a:xfrm>
              <a:custGeom>
                <a:avLst/>
                <a:gdLst>
                  <a:gd name="T0" fmla="*/ 1 w 4"/>
                  <a:gd name="T1" fmla="*/ 1 h 5"/>
                  <a:gd name="T2" fmla="*/ 4 w 4"/>
                  <a:gd name="T3" fmla="*/ 2 h 5"/>
                  <a:gd name="T4" fmla="*/ 3 w 4"/>
                  <a:gd name="T5" fmla="*/ 4 h 5"/>
                  <a:gd name="T6" fmla="*/ 1 w 4"/>
                  <a:gd name="T7" fmla="*/ 3 h 5"/>
                  <a:gd name="T8" fmla="*/ 1 w 4"/>
                  <a:gd name="T9" fmla="*/ 1 h 5"/>
                </a:gdLst>
                <a:ahLst/>
                <a:cxnLst>
                  <a:cxn ang="0">
                    <a:pos x="T0" y="T1"/>
                  </a:cxn>
                  <a:cxn ang="0">
                    <a:pos x="T2" y="T3"/>
                  </a:cxn>
                  <a:cxn ang="0">
                    <a:pos x="T4" y="T5"/>
                  </a:cxn>
                  <a:cxn ang="0">
                    <a:pos x="T6" y="T7"/>
                  </a:cxn>
                  <a:cxn ang="0">
                    <a:pos x="T8" y="T9"/>
                  </a:cxn>
                </a:cxnLst>
                <a:rect l="0" t="0" r="r" b="b"/>
                <a:pathLst>
                  <a:path w="4" h="5">
                    <a:moveTo>
                      <a:pt x="1" y="1"/>
                    </a:moveTo>
                    <a:cubicBezTo>
                      <a:pt x="2" y="0"/>
                      <a:pt x="3" y="1"/>
                      <a:pt x="4" y="2"/>
                    </a:cubicBezTo>
                    <a:cubicBezTo>
                      <a:pt x="4" y="3"/>
                      <a:pt x="4" y="4"/>
                      <a:pt x="3" y="4"/>
                    </a:cubicBezTo>
                    <a:cubicBezTo>
                      <a:pt x="2" y="5"/>
                      <a:pt x="1" y="4"/>
                      <a:pt x="1" y="3"/>
                    </a:cubicBezTo>
                    <a:cubicBezTo>
                      <a:pt x="0" y="2"/>
                      <a:pt x="0"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65" name="Freeform 3350">
                <a:extLst>
                  <a:ext uri="{FF2B5EF4-FFF2-40B4-BE49-F238E27FC236}">
                    <a16:creationId xmlns:a16="http://schemas.microsoft.com/office/drawing/2014/main" id="{87D31082-68E2-32F1-E361-4760D2FDF611}"/>
                  </a:ext>
                </a:extLst>
              </p:cNvPr>
              <p:cNvSpPr>
                <a:spLocks/>
              </p:cNvSpPr>
              <p:nvPr/>
            </p:nvSpPr>
            <p:spPr bwMode="auto">
              <a:xfrm>
                <a:off x="9995932" y="1834439"/>
                <a:ext cx="27588" cy="24829"/>
              </a:xfrm>
              <a:custGeom>
                <a:avLst/>
                <a:gdLst>
                  <a:gd name="T0" fmla="*/ 1 w 4"/>
                  <a:gd name="T1" fmla="*/ 0 h 4"/>
                  <a:gd name="T2" fmla="*/ 4 w 4"/>
                  <a:gd name="T3" fmla="*/ 1 h 4"/>
                  <a:gd name="T4" fmla="*/ 3 w 4"/>
                  <a:gd name="T5" fmla="*/ 4 h 4"/>
                  <a:gd name="T6" fmla="*/ 0 w 4"/>
                  <a:gd name="T7" fmla="*/ 3 h 4"/>
                  <a:gd name="T8" fmla="*/ 1 w 4"/>
                  <a:gd name="T9" fmla="*/ 0 h 4"/>
                </a:gdLst>
                <a:ahLst/>
                <a:cxnLst>
                  <a:cxn ang="0">
                    <a:pos x="T0" y="T1"/>
                  </a:cxn>
                  <a:cxn ang="0">
                    <a:pos x="T2" y="T3"/>
                  </a:cxn>
                  <a:cxn ang="0">
                    <a:pos x="T4" y="T5"/>
                  </a:cxn>
                  <a:cxn ang="0">
                    <a:pos x="T6" y="T7"/>
                  </a:cxn>
                  <a:cxn ang="0">
                    <a:pos x="T8" y="T9"/>
                  </a:cxn>
                </a:cxnLst>
                <a:rect l="0" t="0" r="r" b="b"/>
                <a:pathLst>
                  <a:path w="4" h="4">
                    <a:moveTo>
                      <a:pt x="1" y="0"/>
                    </a:moveTo>
                    <a:cubicBezTo>
                      <a:pt x="2" y="0"/>
                      <a:pt x="3" y="0"/>
                      <a:pt x="4" y="1"/>
                    </a:cubicBezTo>
                    <a:cubicBezTo>
                      <a:pt x="4" y="2"/>
                      <a:pt x="4" y="3"/>
                      <a:pt x="3" y="4"/>
                    </a:cubicBezTo>
                    <a:cubicBezTo>
                      <a:pt x="2" y="4"/>
                      <a:pt x="1" y="4"/>
                      <a:pt x="0" y="3"/>
                    </a:cubicBezTo>
                    <a:cubicBezTo>
                      <a:pt x="0" y="2"/>
                      <a:pt x="0"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grpSp>
      <p:sp>
        <p:nvSpPr>
          <p:cNvPr id="12" name="TextBox 11">
            <a:extLst>
              <a:ext uri="{FF2B5EF4-FFF2-40B4-BE49-F238E27FC236}">
                <a16:creationId xmlns:a16="http://schemas.microsoft.com/office/drawing/2014/main" id="{AEBA6478-0E4C-93D6-C0D2-0C37D5E1D646}"/>
              </a:ext>
            </a:extLst>
          </p:cNvPr>
          <p:cNvSpPr txBox="1"/>
          <p:nvPr/>
        </p:nvSpPr>
        <p:spPr>
          <a:xfrm>
            <a:off x="1427816" y="1399308"/>
            <a:ext cx="2668228" cy="246221"/>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srgbClr val="0044FF"/>
                </a:solidFill>
                <a:effectLst/>
                <a:uLnTx/>
                <a:uFillTx/>
                <a:latin typeface="Bahnschrift" panose="020B0502040204020203" pitchFamily="34" charset="0"/>
                <a:ea typeface="+mn-ea"/>
                <a:cs typeface="+mn-cs"/>
              </a:rPr>
              <a:t>Sarah </a:t>
            </a:r>
            <a:r>
              <a:rPr kumimoji="0" lang="en-US" sz="1000" b="1" i="0" u="none" strike="noStrike" kern="1200" cap="none" spc="0" normalizeH="0" baseline="0" noProof="0" dirty="0" err="1">
                <a:ln>
                  <a:noFill/>
                </a:ln>
                <a:solidFill>
                  <a:srgbClr val="0044FF"/>
                </a:solidFill>
                <a:effectLst/>
                <a:uLnTx/>
                <a:uFillTx/>
                <a:latin typeface="Bahnschrift" panose="020B0502040204020203" pitchFamily="34" charset="0"/>
                <a:ea typeface="+mn-ea"/>
                <a:cs typeface="+mn-cs"/>
              </a:rPr>
              <a:t>Kiden</a:t>
            </a:r>
            <a:endParaRPr kumimoji="0" lang="en-US" sz="1000" b="1" i="0" u="none" strike="noStrike" kern="1200" cap="none" spc="0" normalizeH="0" baseline="0" noProof="0" dirty="0">
              <a:ln>
                <a:noFill/>
              </a:ln>
              <a:solidFill>
                <a:srgbClr val="0044FF"/>
              </a:solidFill>
              <a:effectLst/>
              <a:uLnTx/>
              <a:uFillTx/>
              <a:latin typeface="Bahnschrift" panose="020B0502040204020203" pitchFamily="34" charset="0"/>
              <a:ea typeface="+mn-ea"/>
              <a:cs typeface="+mn-cs"/>
            </a:endParaRPr>
          </a:p>
        </p:txBody>
      </p:sp>
      <p:sp>
        <p:nvSpPr>
          <p:cNvPr id="13" name="TextBox 12">
            <a:extLst>
              <a:ext uri="{FF2B5EF4-FFF2-40B4-BE49-F238E27FC236}">
                <a16:creationId xmlns:a16="http://schemas.microsoft.com/office/drawing/2014/main" id="{BBACCFA7-1DA1-A649-80C2-460EB73760FD}"/>
              </a:ext>
            </a:extLst>
          </p:cNvPr>
          <p:cNvSpPr txBox="1"/>
          <p:nvPr/>
        </p:nvSpPr>
        <p:spPr>
          <a:xfrm>
            <a:off x="490224" y="2491726"/>
            <a:ext cx="4431026" cy="784830"/>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600"/>
              </a:spcAft>
              <a:buClrTx/>
              <a:buSzTx/>
              <a:buFontTx/>
              <a:buNone/>
              <a:tabLst/>
              <a:defRPr/>
            </a:pPr>
            <a:r>
              <a:rPr kumimoji="0" lang="en-US" sz="750" b="0" i="0" u="none" strike="noStrike" kern="1200" cap="none" spc="0" normalizeH="0" baseline="0" noProof="0" dirty="0">
                <a:ln>
                  <a:noFill/>
                </a:ln>
                <a:solidFill>
                  <a:prstClr val="black"/>
                </a:solidFill>
                <a:effectLst/>
                <a:uLnTx/>
                <a:uFillTx/>
                <a:latin typeface="Bahnschrift" panose="020B0502040204020203" pitchFamily="34" charset="0"/>
                <a:ea typeface="+mn-ea"/>
                <a:cs typeface="+mn-cs"/>
              </a:rPr>
              <a:t>I am a Public Interest Technologist and Design Researcher working at the intersection of technology and society. I am a postdoctoral researcher at the University of Southampton, spending time on projects across the Citizen-Centric Artificial Intelligence Systems (CCAIS) research group and Responsible Ai UK (</a:t>
            </a:r>
            <a:r>
              <a:rPr kumimoji="0" lang="en-US" sz="750" b="0" i="0" u="none" strike="noStrike" kern="1200" cap="none" spc="0" normalizeH="0" baseline="0" noProof="0" dirty="0" err="1">
                <a:ln>
                  <a:noFill/>
                </a:ln>
                <a:solidFill>
                  <a:prstClr val="black"/>
                </a:solidFill>
                <a:effectLst/>
                <a:uLnTx/>
                <a:uFillTx/>
                <a:latin typeface="Bahnschrift" panose="020B0502040204020203" pitchFamily="34" charset="0"/>
                <a:ea typeface="+mn-ea"/>
                <a:cs typeface="+mn-cs"/>
              </a:rPr>
              <a:t>RAi</a:t>
            </a:r>
            <a:r>
              <a:rPr kumimoji="0" lang="en-US" sz="750" b="0" i="0" u="none" strike="noStrike" kern="1200" cap="none" spc="0" normalizeH="0" baseline="0" noProof="0" dirty="0">
                <a:ln>
                  <a:noFill/>
                </a:ln>
                <a:solidFill>
                  <a:prstClr val="black"/>
                </a:solidFill>
                <a:effectLst/>
                <a:uLnTx/>
                <a:uFillTx/>
                <a:latin typeface="Bahnschrift" panose="020B0502040204020203" pitchFamily="34" charset="0"/>
                <a:ea typeface="+mn-ea"/>
                <a:cs typeface="+mn-cs"/>
              </a:rPr>
              <a:t> UK). I collaborate on research on explainability and the design of algorithms and interaction mechanisms with non-expert citizen end users to understand and trust future AI systems, and issues around AI ethics, governance, and public participation.</a:t>
            </a:r>
          </a:p>
        </p:txBody>
      </p:sp>
      <p:sp>
        <p:nvSpPr>
          <p:cNvPr id="15" name="TextBox 14">
            <a:extLst>
              <a:ext uri="{FF2B5EF4-FFF2-40B4-BE49-F238E27FC236}">
                <a16:creationId xmlns:a16="http://schemas.microsoft.com/office/drawing/2014/main" id="{862F4F8F-6EA6-AFB1-8C5D-D727FC28C805}"/>
              </a:ext>
            </a:extLst>
          </p:cNvPr>
          <p:cNvSpPr txBox="1"/>
          <p:nvPr/>
        </p:nvSpPr>
        <p:spPr>
          <a:xfrm>
            <a:off x="1427816" y="1768640"/>
            <a:ext cx="2668228" cy="230832"/>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effectLst/>
                <a:uLnTx/>
                <a:uFillTx/>
                <a:latin typeface="Bahnschrift" panose="020B0502040204020203" pitchFamily="34" charset="0"/>
                <a:ea typeface="+mn-ea"/>
                <a:cs typeface="+mn-cs"/>
              </a:rPr>
              <a:t>Areas of expertise: </a:t>
            </a:r>
            <a:endParaRPr kumimoji="0" lang="en-US" sz="900" b="0" i="0" u="none" strike="noStrike" kern="1200" cap="none" spc="0" normalizeH="0" baseline="0" noProof="0" dirty="0">
              <a:ln>
                <a:noFill/>
              </a:ln>
              <a:effectLst/>
              <a:uLnTx/>
              <a:uFillTx/>
              <a:latin typeface="Bahnschrift" panose="020B0502040204020203" pitchFamily="34" charset="0"/>
              <a:ea typeface="+mn-ea"/>
              <a:cs typeface="+mn-cs"/>
            </a:endParaRPr>
          </a:p>
        </p:txBody>
      </p:sp>
      <p:sp>
        <p:nvSpPr>
          <p:cNvPr id="21" name="TextBox 20">
            <a:extLst>
              <a:ext uri="{FF2B5EF4-FFF2-40B4-BE49-F238E27FC236}">
                <a16:creationId xmlns:a16="http://schemas.microsoft.com/office/drawing/2014/main" id="{7CE1BFA8-1ECA-EFE4-850F-7558B3F3B34C}"/>
              </a:ext>
            </a:extLst>
          </p:cNvPr>
          <p:cNvSpPr txBox="1"/>
          <p:nvPr/>
        </p:nvSpPr>
        <p:spPr>
          <a:xfrm>
            <a:off x="490225" y="2298508"/>
            <a:ext cx="3413316" cy="223138"/>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850" b="0" i="0" u="none" strike="noStrike" kern="1200" cap="none" spc="0" normalizeH="0" baseline="0" noProof="0" dirty="0">
                <a:ln>
                  <a:noFill/>
                </a:ln>
                <a:effectLst/>
                <a:uLnTx/>
                <a:uFillTx/>
                <a:latin typeface="Bahnschrift" panose="020B0502040204020203" pitchFamily="34" charset="0"/>
                <a:ea typeface="+mn-ea"/>
                <a:cs typeface="+mn-cs"/>
                <a:hlinkClick r:id="rId4">
                  <a:extLst>
                    <a:ext uri="{A12FA001-AC4F-418D-AE19-62706E023703}">
                      <ahyp:hlinkClr xmlns:ahyp="http://schemas.microsoft.com/office/drawing/2018/hyperlinkcolor" val="tx"/>
                    </a:ext>
                  </a:extLst>
                </a:hlinkClick>
              </a:rPr>
              <a:t>sk3r24@soton.ac.uk</a:t>
            </a:r>
            <a:endParaRPr kumimoji="0" lang="en-US" sz="850" b="0" i="0" u="none" strike="noStrike" kern="1200" cap="none" spc="0" normalizeH="0" baseline="0" noProof="0" dirty="0">
              <a:ln>
                <a:noFill/>
              </a:ln>
              <a:effectLst/>
              <a:uLnTx/>
              <a:uFillTx/>
              <a:latin typeface="Bahnschrift" panose="020B0502040204020203" pitchFamily="34" charset="0"/>
              <a:ea typeface="+mn-ea"/>
              <a:cs typeface="+mn-cs"/>
            </a:endParaRPr>
          </a:p>
        </p:txBody>
      </p:sp>
      <p:sp>
        <p:nvSpPr>
          <p:cNvPr id="18" name="Rectangle: Rounded Corners 17">
            <a:extLst>
              <a:ext uri="{FF2B5EF4-FFF2-40B4-BE49-F238E27FC236}">
                <a16:creationId xmlns:a16="http://schemas.microsoft.com/office/drawing/2014/main" id="{630E9CC0-0184-3D80-91A4-C023F567C88B}"/>
              </a:ext>
            </a:extLst>
          </p:cNvPr>
          <p:cNvSpPr/>
          <p:nvPr/>
        </p:nvSpPr>
        <p:spPr>
          <a:xfrm>
            <a:off x="1512752" y="2027636"/>
            <a:ext cx="1196636" cy="154179"/>
          </a:xfrm>
          <a:prstGeom prst="roundRect">
            <a:avLst>
              <a:gd name="adj" fmla="val 50000"/>
            </a:avLst>
          </a:prstGeom>
          <a:solidFill>
            <a:srgbClr val="ADD8E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IN" sz="800" dirty="0">
                <a:solidFill>
                  <a:prstClr val="black"/>
                </a:solidFill>
                <a:latin typeface="Bahnschrift" panose="020B0502040204020203" pitchFamily="34" charset="0"/>
              </a:rPr>
              <a:t>Society &amp; technology</a:t>
            </a:r>
          </a:p>
        </p:txBody>
      </p:sp>
      <p:sp>
        <p:nvSpPr>
          <p:cNvPr id="19" name="Rectangle: Rounded Corners 18">
            <a:extLst>
              <a:ext uri="{FF2B5EF4-FFF2-40B4-BE49-F238E27FC236}">
                <a16:creationId xmlns:a16="http://schemas.microsoft.com/office/drawing/2014/main" id="{2BD2ADAA-B691-554C-B2C3-A1168A77199A}"/>
              </a:ext>
            </a:extLst>
          </p:cNvPr>
          <p:cNvSpPr/>
          <p:nvPr/>
        </p:nvSpPr>
        <p:spPr>
          <a:xfrm>
            <a:off x="2741952" y="2027636"/>
            <a:ext cx="1354092" cy="154179"/>
          </a:xfrm>
          <a:prstGeom prst="roundRect">
            <a:avLst>
              <a:gd name="adj" fmla="val 50000"/>
            </a:avLst>
          </a:prstGeom>
          <a:solidFill>
            <a:schemeClr val="accent5"/>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IN" sz="800" dirty="0">
                <a:solidFill>
                  <a:schemeClr val="bg1"/>
                </a:solidFill>
                <a:latin typeface="Bahnschrift" panose="020B0502040204020203" pitchFamily="34" charset="0"/>
              </a:rPr>
              <a:t>Policy &amp; regulation </a:t>
            </a:r>
          </a:p>
        </p:txBody>
      </p:sp>
      <p:sp>
        <p:nvSpPr>
          <p:cNvPr id="2" name="TextBox 1">
            <a:extLst>
              <a:ext uri="{FF2B5EF4-FFF2-40B4-BE49-F238E27FC236}">
                <a16:creationId xmlns:a16="http://schemas.microsoft.com/office/drawing/2014/main" id="{7AC339B1-821A-1800-B820-97B31B0D69B7}"/>
              </a:ext>
            </a:extLst>
          </p:cNvPr>
          <p:cNvSpPr txBox="1"/>
          <p:nvPr/>
        </p:nvSpPr>
        <p:spPr>
          <a:xfrm>
            <a:off x="404812" y="299215"/>
            <a:ext cx="4537076" cy="400110"/>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IN" sz="2000" b="1" i="0" u="none" strike="noStrike" kern="1200" cap="none" spc="0" normalizeH="0" baseline="0" noProof="0" dirty="0">
                <a:ln>
                  <a:noFill/>
                </a:ln>
                <a:solidFill>
                  <a:prstClr val="white"/>
                </a:solidFill>
                <a:effectLst/>
                <a:uLnTx/>
                <a:uFillTx/>
                <a:latin typeface="Bahnschrift" panose="020B0502040204020203" pitchFamily="34" charset="0"/>
                <a:ea typeface="+mn-ea"/>
                <a:cs typeface="+mn-cs"/>
              </a:rPr>
              <a:t>Participants</a:t>
            </a:r>
          </a:p>
        </p:txBody>
      </p:sp>
      <p:sp>
        <p:nvSpPr>
          <p:cNvPr id="14" name="Freeform: Shape 13">
            <a:extLst>
              <a:ext uri="{FF2B5EF4-FFF2-40B4-BE49-F238E27FC236}">
                <a16:creationId xmlns:a16="http://schemas.microsoft.com/office/drawing/2014/main" id="{998E1D57-FF94-BAC1-11E1-6AC1CA3677E4}"/>
              </a:ext>
            </a:extLst>
          </p:cNvPr>
          <p:cNvSpPr/>
          <p:nvPr/>
        </p:nvSpPr>
        <p:spPr>
          <a:xfrm>
            <a:off x="610401" y="1435340"/>
            <a:ext cx="742138" cy="742138"/>
          </a:xfrm>
          <a:custGeom>
            <a:avLst/>
            <a:gdLst>
              <a:gd name="connsiteX0" fmla="*/ 371069 w 742138"/>
              <a:gd name="connsiteY0" fmla="*/ 0 h 742138"/>
              <a:gd name="connsiteX1" fmla="*/ 742138 w 742138"/>
              <a:gd name="connsiteY1" fmla="*/ 371069 h 742138"/>
              <a:gd name="connsiteX2" fmla="*/ 371069 w 742138"/>
              <a:gd name="connsiteY2" fmla="*/ 742138 h 742138"/>
              <a:gd name="connsiteX3" fmla="*/ 0 w 742138"/>
              <a:gd name="connsiteY3" fmla="*/ 371069 h 742138"/>
              <a:gd name="connsiteX4" fmla="*/ 371069 w 742138"/>
              <a:gd name="connsiteY4" fmla="*/ 0 h 7421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2138" h="742138">
                <a:moveTo>
                  <a:pt x="371069" y="0"/>
                </a:moveTo>
                <a:cubicBezTo>
                  <a:pt x="576004" y="0"/>
                  <a:pt x="742138" y="166134"/>
                  <a:pt x="742138" y="371069"/>
                </a:cubicBezTo>
                <a:cubicBezTo>
                  <a:pt x="742138" y="576006"/>
                  <a:pt x="576004" y="742138"/>
                  <a:pt x="371069" y="742138"/>
                </a:cubicBezTo>
                <a:cubicBezTo>
                  <a:pt x="166134" y="742138"/>
                  <a:pt x="0" y="576006"/>
                  <a:pt x="0" y="371069"/>
                </a:cubicBezTo>
                <a:cubicBezTo>
                  <a:pt x="0" y="166134"/>
                  <a:pt x="166134" y="0"/>
                  <a:pt x="371069" y="0"/>
                </a:cubicBezTo>
                <a:close/>
              </a:path>
            </a:pathLst>
          </a:custGeom>
          <a:blipFill dpi="0" rotWithShape="1">
            <a:blip r:embed="rId5" cstate="print">
              <a:extLst>
                <a:ext uri="{28A0092B-C50C-407E-A947-70E740481C1C}">
                  <a14:useLocalDpi xmlns:a14="http://schemas.microsoft.com/office/drawing/2010/main" val="0"/>
                </a:ext>
              </a:extLst>
            </a:blip>
            <a:srcRect/>
            <a:stretch>
              <a:fillRect/>
            </a:stretch>
          </a:blipFill>
          <a:ln>
            <a:no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en-IN"/>
          </a:p>
        </p:txBody>
      </p:sp>
      <p:sp>
        <p:nvSpPr>
          <p:cNvPr id="20" name="TextBox 19">
            <a:extLst>
              <a:ext uri="{FF2B5EF4-FFF2-40B4-BE49-F238E27FC236}">
                <a16:creationId xmlns:a16="http://schemas.microsoft.com/office/drawing/2014/main" id="{0A288431-A783-71D7-23FA-0C2C3AE09F93}"/>
              </a:ext>
            </a:extLst>
          </p:cNvPr>
          <p:cNvSpPr txBox="1"/>
          <p:nvPr/>
        </p:nvSpPr>
        <p:spPr>
          <a:xfrm>
            <a:off x="1427816" y="4288590"/>
            <a:ext cx="2668228" cy="246221"/>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srgbClr val="0044FF"/>
                </a:solidFill>
                <a:effectLst/>
                <a:uLnTx/>
                <a:uFillTx/>
                <a:latin typeface="Bahnschrift" panose="020B0502040204020203" pitchFamily="34" charset="0"/>
                <a:ea typeface="+mn-ea"/>
                <a:cs typeface="+mn-cs"/>
              </a:rPr>
              <a:t>Tayyaba Azim</a:t>
            </a:r>
          </a:p>
        </p:txBody>
      </p:sp>
      <p:sp>
        <p:nvSpPr>
          <p:cNvPr id="22" name="TextBox 21">
            <a:extLst>
              <a:ext uri="{FF2B5EF4-FFF2-40B4-BE49-F238E27FC236}">
                <a16:creationId xmlns:a16="http://schemas.microsoft.com/office/drawing/2014/main" id="{D2C121C0-7AE4-11F2-2F67-F1136E80831A}"/>
              </a:ext>
            </a:extLst>
          </p:cNvPr>
          <p:cNvSpPr txBox="1"/>
          <p:nvPr/>
        </p:nvSpPr>
        <p:spPr>
          <a:xfrm>
            <a:off x="490224" y="5381008"/>
            <a:ext cx="4393658" cy="1015663"/>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600"/>
              </a:spcAft>
              <a:buClrTx/>
              <a:buSzTx/>
              <a:buFontTx/>
              <a:buNone/>
              <a:tabLst/>
              <a:defRPr/>
            </a:pPr>
            <a:r>
              <a:rPr kumimoji="0" lang="en-US" sz="750" b="0" i="0" u="none" strike="noStrike" kern="1200" cap="none" spc="0" normalizeH="0" baseline="0" noProof="0" dirty="0">
                <a:ln>
                  <a:noFill/>
                </a:ln>
                <a:solidFill>
                  <a:prstClr val="black"/>
                </a:solidFill>
                <a:effectLst/>
                <a:uLnTx/>
                <a:uFillTx/>
                <a:latin typeface="Bahnschrift" panose="020B0502040204020203" pitchFamily="34" charset="0"/>
                <a:ea typeface="+mn-ea"/>
                <a:cs typeface="+mn-cs"/>
              </a:rPr>
              <a:t>I am a computer scientist with expertise in Machine learning, Computer Vision and Natural Language Processing. I earned doctorate in Computer Science from University of Southampton(</a:t>
            </a:r>
            <a:r>
              <a:rPr kumimoji="0" lang="en-US" sz="750" b="0" i="0" u="none" strike="noStrike" kern="1200" cap="none" spc="0" normalizeH="0" baseline="0" noProof="0" dirty="0" err="1">
                <a:ln>
                  <a:noFill/>
                </a:ln>
                <a:solidFill>
                  <a:prstClr val="black"/>
                </a:solidFill>
                <a:effectLst/>
                <a:uLnTx/>
                <a:uFillTx/>
                <a:latin typeface="Bahnschrift" panose="020B0502040204020203" pitchFamily="34" charset="0"/>
                <a:ea typeface="+mn-ea"/>
                <a:cs typeface="+mn-cs"/>
              </a:rPr>
              <a:t>UoS</a:t>
            </a:r>
            <a:r>
              <a:rPr kumimoji="0" lang="en-US" sz="750" b="0" i="0" u="none" strike="noStrike" kern="1200" cap="none" spc="0" normalizeH="0" baseline="0" noProof="0" dirty="0">
                <a:ln>
                  <a:noFill/>
                </a:ln>
                <a:solidFill>
                  <a:prstClr val="black"/>
                </a:solidFill>
                <a:effectLst/>
                <a:uLnTx/>
                <a:uFillTx/>
                <a:latin typeface="Bahnschrift" panose="020B0502040204020203" pitchFamily="34" charset="0"/>
                <a:ea typeface="+mn-ea"/>
                <a:cs typeface="+mn-cs"/>
              </a:rPr>
              <a:t>), </a:t>
            </a:r>
            <a:r>
              <a:rPr kumimoji="0" lang="en-US" sz="750" b="0" i="0" u="none" strike="noStrike" kern="1200" cap="none" spc="0" normalizeH="0" baseline="0" noProof="0" dirty="0" err="1">
                <a:ln>
                  <a:noFill/>
                </a:ln>
                <a:solidFill>
                  <a:prstClr val="black"/>
                </a:solidFill>
                <a:effectLst/>
                <a:uLnTx/>
                <a:uFillTx/>
                <a:latin typeface="Bahnschrift" panose="020B0502040204020203" pitchFamily="34" charset="0"/>
                <a:ea typeface="+mn-ea"/>
                <a:cs typeface="+mn-cs"/>
              </a:rPr>
              <a:t>focussing</a:t>
            </a:r>
            <a:r>
              <a:rPr kumimoji="0" lang="en-US" sz="750" b="0" i="0" u="none" strike="noStrike" kern="1200" cap="none" spc="0" normalizeH="0" baseline="0" noProof="0" dirty="0">
                <a:ln>
                  <a:noFill/>
                </a:ln>
                <a:solidFill>
                  <a:prstClr val="black"/>
                </a:solidFill>
                <a:effectLst/>
                <a:uLnTx/>
                <a:uFillTx/>
                <a:latin typeface="Bahnschrift" panose="020B0502040204020203" pitchFamily="34" charset="0"/>
                <a:ea typeface="+mn-ea"/>
                <a:cs typeface="+mn-cs"/>
              </a:rPr>
              <a:t> on the development of hybrid methods combining the strengths of deep learning models and kernel methods for image recognition problem. I’m currently affiliated with TAS Hub at </a:t>
            </a:r>
            <a:r>
              <a:rPr kumimoji="0" lang="en-US" sz="750" b="0" i="0" u="none" strike="noStrike" kern="1200" cap="none" spc="0" normalizeH="0" baseline="0" noProof="0" dirty="0" err="1">
                <a:ln>
                  <a:noFill/>
                </a:ln>
                <a:solidFill>
                  <a:prstClr val="black"/>
                </a:solidFill>
                <a:effectLst/>
                <a:uLnTx/>
                <a:uFillTx/>
                <a:latin typeface="Bahnschrift" panose="020B0502040204020203" pitchFamily="34" charset="0"/>
                <a:ea typeface="+mn-ea"/>
                <a:cs typeface="+mn-cs"/>
              </a:rPr>
              <a:t>UoS</a:t>
            </a:r>
            <a:r>
              <a:rPr kumimoji="0" lang="en-US" sz="750" b="0" i="0" u="none" strike="noStrike" kern="1200" cap="none" spc="0" normalizeH="0" baseline="0" noProof="0" dirty="0">
                <a:ln>
                  <a:noFill/>
                </a:ln>
                <a:solidFill>
                  <a:prstClr val="black"/>
                </a:solidFill>
                <a:effectLst/>
                <a:uLnTx/>
                <a:uFillTx/>
                <a:latin typeface="Bahnschrift" panose="020B0502040204020203" pitchFamily="34" charset="0"/>
                <a:ea typeface="+mn-ea"/>
                <a:cs typeface="+mn-cs"/>
              </a:rPr>
              <a:t>, where I’ve primarily </a:t>
            </a:r>
            <a:r>
              <a:rPr kumimoji="0" lang="en-US" sz="750" b="0" i="0" u="none" strike="noStrike" kern="1200" cap="none" spc="0" normalizeH="0" baseline="0" noProof="0" dirty="0" err="1">
                <a:ln>
                  <a:noFill/>
                </a:ln>
                <a:solidFill>
                  <a:prstClr val="black"/>
                </a:solidFill>
                <a:effectLst/>
                <a:uLnTx/>
                <a:uFillTx/>
                <a:latin typeface="Bahnschrift" panose="020B0502040204020203" pitchFamily="34" charset="0"/>
                <a:ea typeface="+mn-ea"/>
                <a:cs typeface="+mn-cs"/>
              </a:rPr>
              <a:t>emphasised</a:t>
            </a:r>
            <a:r>
              <a:rPr kumimoji="0" lang="en-US" sz="750" b="0" i="0" u="none" strike="noStrike" kern="1200" cap="none" spc="0" normalizeH="0" baseline="0" noProof="0" dirty="0">
                <a:ln>
                  <a:noFill/>
                </a:ln>
                <a:solidFill>
                  <a:prstClr val="black"/>
                </a:solidFill>
                <a:effectLst/>
                <a:uLnTx/>
                <a:uFillTx/>
                <a:latin typeface="Bahnschrift" panose="020B0502040204020203" pitchFamily="34" charset="0"/>
                <a:ea typeface="+mn-ea"/>
                <a:cs typeface="+mn-cs"/>
              </a:rPr>
              <a:t> on developing machine learning algorithms for a variety of sociotechnical challenges in the design, regulation and operation of trustworthy and socially beneficial autonomous systems.. I’m currently interested in developing trustworthy decision support systems for healthcare using multimodal AI and explainable AI techniques</a:t>
            </a:r>
          </a:p>
        </p:txBody>
      </p:sp>
      <p:sp>
        <p:nvSpPr>
          <p:cNvPr id="23" name="TextBox 22">
            <a:extLst>
              <a:ext uri="{FF2B5EF4-FFF2-40B4-BE49-F238E27FC236}">
                <a16:creationId xmlns:a16="http://schemas.microsoft.com/office/drawing/2014/main" id="{18F72739-7277-5434-E645-90D9636271D8}"/>
              </a:ext>
            </a:extLst>
          </p:cNvPr>
          <p:cNvSpPr txBox="1"/>
          <p:nvPr/>
        </p:nvSpPr>
        <p:spPr>
          <a:xfrm>
            <a:off x="1427816" y="4657922"/>
            <a:ext cx="2668228" cy="230832"/>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effectLst/>
                <a:uLnTx/>
                <a:uFillTx/>
                <a:latin typeface="Bahnschrift" panose="020B0502040204020203" pitchFamily="34" charset="0"/>
                <a:ea typeface="+mn-ea"/>
                <a:cs typeface="+mn-cs"/>
              </a:rPr>
              <a:t>Areas of expertise: </a:t>
            </a:r>
            <a:endParaRPr kumimoji="0" lang="en-US" sz="900" b="0" i="0" u="none" strike="noStrike" kern="1200" cap="none" spc="0" normalizeH="0" baseline="0" noProof="0" dirty="0">
              <a:ln>
                <a:noFill/>
              </a:ln>
              <a:effectLst/>
              <a:uLnTx/>
              <a:uFillTx/>
              <a:latin typeface="Bahnschrift" panose="020B0502040204020203" pitchFamily="34" charset="0"/>
              <a:ea typeface="+mn-ea"/>
              <a:cs typeface="+mn-cs"/>
            </a:endParaRPr>
          </a:p>
        </p:txBody>
      </p:sp>
      <p:sp>
        <p:nvSpPr>
          <p:cNvPr id="24" name="TextBox 23">
            <a:extLst>
              <a:ext uri="{FF2B5EF4-FFF2-40B4-BE49-F238E27FC236}">
                <a16:creationId xmlns:a16="http://schemas.microsoft.com/office/drawing/2014/main" id="{E185E7F2-2E93-9150-7D2E-03AAA0E4CEFB}"/>
              </a:ext>
            </a:extLst>
          </p:cNvPr>
          <p:cNvSpPr txBox="1"/>
          <p:nvPr/>
        </p:nvSpPr>
        <p:spPr>
          <a:xfrm>
            <a:off x="490225" y="5187790"/>
            <a:ext cx="3413316" cy="223138"/>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850" b="0" i="0" u="none" strike="noStrike" kern="1200" cap="none" spc="0" normalizeH="0" baseline="0" noProof="0" dirty="0">
                <a:ln>
                  <a:noFill/>
                </a:ln>
                <a:effectLst/>
                <a:uLnTx/>
                <a:uFillTx/>
                <a:latin typeface="Bahnschrift" panose="020B0502040204020203" pitchFamily="34" charset="0"/>
                <a:ea typeface="+mn-ea"/>
                <a:cs typeface="+mn-cs"/>
                <a:hlinkClick r:id="rId6">
                  <a:extLst>
                    <a:ext uri="{A12FA001-AC4F-418D-AE19-62706E023703}">
                      <ahyp:hlinkClr xmlns:ahyp="http://schemas.microsoft.com/office/drawing/2018/hyperlinkcolor" val="tx"/>
                    </a:ext>
                  </a:extLst>
                </a:hlinkClick>
              </a:rPr>
              <a:t>ta7g21@soton.ac.uk</a:t>
            </a:r>
            <a:endParaRPr kumimoji="0" lang="en-US" sz="850" b="0" i="0" u="none" strike="noStrike" kern="1200" cap="none" spc="0" normalizeH="0" baseline="0" noProof="0" dirty="0">
              <a:ln>
                <a:noFill/>
              </a:ln>
              <a:effectLst/>
              <a:uLnTx/>
              <a:uFillTx/>
              <a:latin typeface="Bahnschrift" panose="020B0502040204020203" pitchFamily="34" charset="0"/>
              <a:ea typeface="+mn-ea"/>
              <a:cs typeface="+mn-cs"/>
            </a:endParaRPr>
          </a:p>
        </p:txBody>
      </p:sp>
      <p:sp>
        <p:nvSpPr>
          <p:cNvPr id="25" name="Rectangle: Rounded Corners 24">
            <a:extLst>
              <a:ext uri="{FF2B5EF4-FFF2-40B4-BE49-F238E27FC236}">
                <a16:creationId xmlns:a16="http://schemas.microsoft.com/office/drawing/2014/main" id="{81BBC62F-AE87-6884-0D6A-1F2A21F55EC4}"/>
              </a:ext>
            </a:extLst>
          </p:cNvPr>
          <p:cNvSpPr/>
          <p:nvPr/>
        </p:nvSpPr>
        <p:spPr>
          <a:xfrm>
            <a:off x="1512752" y="4916918"/>
            <a:ext cx="1196636" cy="154179"/>
          </a:xfrm>
          <a:prstGeom prst="roundRect">
            <a:avLst>
              <a:gd name="adj" fmla="val 50000"/>
            </a:avLst>
          </a:prstGeom>
          <a:solidFill>
            <a:srgbClr val="0044FF"/>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IN" sz="800" dirty="0">
                <a:solidFill>
                  <a:schemeClr val="bg1"/>
                </a:solidFill>
                <a:latin typeface="Bahnschrift" panose="020B0502040204020203" pitchFamily="34" charset="0"/>
              </a:rPr>
              <a:t>Artificial intelligence</a:t>
            </a:r>
          </a:p>
        </p:txBody>
      </p:sp>
      <p:sp>
        <p:nvSpPr>
          <p:cNvPr id="4" name="Rectangle: Rounded Corners 3">
            <a:extLst>
              <a:ext uri="{FF2B5EF4-FFF2-40B4-BE49-F238E27FC236}">
                <a16:creationId xmlns:a16="http://schemas.microsoft.com/office/drawing/2014/main" id="{B4D5A506-EE31-046C-90E5-E806197C07DB}"/>
              </a:ext>
            </a:extLst>
          </p:cNvPr>
          <p:cNvSpPr/>
          <p:nvPr/>
        </p:nvSpPr>
        <p:spPr>
          <a:xfrm>
            <a:off x="2741952" y="4916918"/>
            <a:ext cx="1354092" cy="154179"/>
          </a:xfrm>
          <a:prstGeom prst="roundRect">
            <a:avLst>
              <a:gd name="adj" fmla="val 50000"/>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IN" sz="800" dirty="0">
                <a:solidFill>
                  <a:schemeClr val="bg1"/>
                </a:solidFill>
                <a:latin typeface="Bahnschrift" panose="020B0502040204020203" pitchFamily="34" charset="0"/>
              </a:rPr>
              <a:t>Research Methods</a:t>
            </a:r>
          </a:p>
        </p:txBody>
      </p:sp>
      <p:pic>
        <p:nvPicPr>
          <p:cNvPr id="167" name="Picture 166">
            <a:extLst>
              <a:ext uri="{FF2B5EF4-FFF2-40B4-BE49-F238E27FC236}">
                <a16:creationId xmlns:a16="http://schemas.microsoft.com/office/drawing/2014/main" id="{62056208-9D81-BCDD-F8BC-6A836631895A}"/>
              </a:ext>
            </a:extLst>
          </p:cNvPr>
          <p:cNvPicPr>
            <a:picLocks noChangeAspect="1"/>
          </p:cNvPicPr>
          <p:nvPr/>
        </p:nvPicPr>
        <p:blipFill rotWithShape="1">
          <a:blip r:embed="rId7">
            <a:extLst>
              <a:ext uri="{28A0092B-C50C-407E-A947-70E740481C1C}">
                <a14:useLocalDpi xmlns:a14="http://schemas.microsoft.com/office/drawing/2010/main" val="0"/>
              </a:ext>
            </a:extLst>
          </a:blip>
          <a:srcRect l="1945" t="776" r="829" b="32192"/>
          <a:stretch/>
        </p:blipFill>
        <p:spPr>
          <a:xfrm>
            <a:off x="610402" y="4346581"/>
            <a:ext cx="742138" cy="742138"/>
          </a:xfrm>
          <a:custGeom>
            <a:avLst/>
            <a:gdLst>
              <a:gd name="connsiteX0" fmla="*/ 371069 w 742138"/>
              <a:gd name="connsiteY0" fmla="*/ 0 h 742138"/>
              <a:gd name="connsiteX1" fmla="*/ 742138 w 742138"/>
              <a:gd name="connsiteY1" fmla="*/ 371069 h 742138"/>
              <a:gd name="connsiteX2" fmla="*/ 371069 w 742138"/>
              <a:gd name="connsiteY2" fmla="*/ 742138 h 742138"/>
              <a:gd name="connsiteX3" fmla="*/ 0 w 742138"/>
              <a:gd name="connsiteY3" fmla="*/ 371069 h 742138"/>
              <a:gd name="connsiteX4" fmla="*/ 371069 w 742138"/>
              <a:gd name="connsiteY4" fmla="*/ 0 h 7421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2138" h="742138">
                <a:moveTo>
                  <a:pt x="371069" y="0"/>
                </a:moveTo>
                <a:cubicBezTo>
                  <a:pt x="576004" y="0"/>
                  <a:pt x="742138" y="166134"/>
                  <a:pt x="742138" y="371069"/>
                </a:cubicBezTo>
                <a:cubicBezTo>
                  <a:pt x="742138" y="576006"/>
                  <a:pt x="576004" y="742138"/>
                  <a:pt x="371069" y="742138"/>
                </a:cubicBezTo>
                <a:cubicBezTo>
                  <a:pt x="166134" y="742138"/>
                  <a:pt x="0" y="576006"/>
                  <a:pt x="0" y="371069"/>
                </a:cubicBezTo>
                <a:cubicBezTo>
                  <a:pt x="0" y="166134"/>
                  <a:pt x="166134" y="0"/>
                  <a:pt x="371069" y="0"/>
                </a:cubicBezTo>
                <a:close/>
              </a:path>
            </a:pathLst>
          </a:custGeom>
        </p:spPr>
      </p:pic>
      <p:sp>
        <p:nvSpPr>
          <p:cNvPr id="168" name="Slide Number Placeholder 6">
            <a:extLst>
              <a:ext uri="{FF2B5EF4-FFF2-40B4-BE49-F238E27FC236}">
                <a16:creationId xmlns:a16="http://schemas.microsoft.com/office/drawing/2014/main" id="{EC24A64E-A53F-3AC3-ABA4-8430ED35EE0B}"/>
              </a:ext>
            </a:extLst>
          </p:cNvPr>
          <p:cNvSpPr>
            <a:spLocks noGrp="1"/>
          </p:cNvSpPr>
          <p:nvPr>
            <p:ph type="sldNum" sz="quarter" idx="12"/>
          </p:nvPr>
        </p:nvSpPr>
        <p:spPr>
          <a:xfrm>
            <a:off x="4586678" y="7219068"/>
            <a:ext cx="355210" cy="188208"/>
          </a:xfrm>
        </p:spPr>
        <p:txBody>
          <a:bodyPr/>
          <a:lstStyle/>
          <a:p>
            <a:fld id="{BBD8116C-255A-44AF-97AC-4E39B80E4E22}" type="slidenum">
              <a:rPr lang="en-IN" sz="800" smtClean="0">
                <a:solidFill>
                  <a:schemeClr val="tx1"/>
                </a:solidFill>
                <a:latin typeface="Bahnschrift" panose="020B0502040204020203" pitchFamily="34" charset="0"/>
              </a:rPr>
              <a:t>35</a:t>
            </a:fld>
            <a:endParaRPr lang="en-IN" sz="800">
              <a:solidFill>
                <a:schemeClr val="tx1"/>
              </a:solidFill>
              <a:latin typeface="Bahnschrift" panose="020B0502040204020203" pitchFamily="34" charset="0"/>
            </a:endParaRPr>
          </a:p>
        </p:txBody>
      </p:sp>
      <p:sp>
        <p:nvSpPr>
          <p:cNvPr id="5" name="TextBox 4">
            <a:extLst>
              <a:ext uri="{FF2B5EF4-FFF2-40B4-BE49-F238E27FC236}">
                <a16:creationId xmlns:a16="http://schemas.microsoft.com/office/drawing/2014/main" id="{630379AA-C85E-93FF-E425-D89358C7989F}"/>
              </a:ext>
            </a:extLst>
          </p:cNvPr>
          <p:cNvSpPr txBox="1"/>
          <p:nvPr/>
        </p:nvSpPr>
        <p:spPr>
          <a:xfrm>
            <a:off x="490225" y="6484965"/>
            <a:ext cx="450328" cy="107722"/>
          </a:xfrm>
          <a:prstGeom prst="rect">
            <a:avLst/>
          </a:prstGeom>
          <a:noFill/>
        </p:spPr>
        <p:txBody>
          <a:bodyPr wrap="square" tIns="0" bIns="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700" b="1" i="0" u="none" strike="noStrike" kern="1200" cap="none" spc="0" normalizeH="0" baseline="0" noProof="0" dirty="0">
                <a:ln>
                  <a:noFill/>
                </a:ln>
                <a:effectLst/>
                <a:uLnTx/>
                <a:uFillTx/>
                <a:latin typeface="Bahnschrift" panose="020B0502040204020203" pitchFamily="34" charset="0"/>
                <a:ea typeface="+mn-ea"/>
                <a:cs typeface="+mn-cs"/>
              </a:rPr>
              <a:t>Notes</a:t>
            </a:r>
          </a:p>
        </p:txBody>
      </p:sp>
      <p:sp>
        <p:nvSpPr>
          <p:cNvPr id="8" name="TextBox 7">
            <a:extLst>
              <a:ext uri="{FF2B5EF4-FFF2-40B4-BE49-F238E27FC236}">
                <a16:creationId xmlns:a16="http://schemas.microsoft.com/office/drawing/2014/main" id="{1F78BB87-E2CB-7077-6CD1-7F2219FB486D}"/>
              </a:ext>
            </a:extLst>
          </p:cNvPr>
          <p:cNvSpPr txBox="1"/>
          <p:nvPr/>
        </p:nvSpPr>
        <p:spPr>
          <a:xfrm>
            <a:off x="506980" y="3404954"/>
            <a:ext cx="450328" cy="107722"/>
          </a:xfrm>
          <a:prstGeom prst="rect">
            <a:avLst/>
          </a:prstGeom>
          <a:noFill/>
        </p:spPr>
        <p:txBody>
          <a:bodyPr wrap="square" tIns="0" bIns="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700" b="1" i="0" u="none" strike="noStrike" kern="1200" cap="none" spc="0" normalizeH="0" baseline="0" noProof="0" dirty="0">
                <a:ln>
                  <a:noFill/>
                </a:ln>
                <a:effectLst/>
                <a:uLnTx/>
                <a:uFillTx/>
                <a:latin typeface="Bahnschrift" panose="020B0502040204020203" pitchFamily="34" charset="0"/>
                <a:ea typeface="+mn-ea"/>
                <a:cs typeface="+mn-cs"/>
              </a:rPr>
              <a:t>Notes</a:t>
            </a:r>
          </a:p>
        </p:txBody>
      </p:sp>
    </p:spTree>
    <p:custDataLst>
      <p:tags r:id="rId1"/>
    </p:custDataLst>
    <p:extLst>
      <p:ext uri="{BB962C8B-B14F-4D97-AF65-F5344CB8AC3E}">
        <p14:creationId xmlns:p14="http://schemas.microsoft.com/office/powerpoint/2010/main" val="41840175"/>
      </p:ext>
    </p:extLst>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Rounded Corners 9">
            <a:extLst>
              <a:ext uri="{FF2B5EF4-FFF2-40B4-BE49-F238E27FC236}">
                <a16:creationId xmlns:a16="http://schemas.microsoft.com/office/drawing/2014/main" id="{3523DA3D-BC3F-4451-1817-ECA78059B95B}"/>
              </a:ext>
            </a:extLst>
          </p:cNvPr>
          <p:cNvSpPr/>
          <p:nvPr/>
        </p:nvSpPr>
        <p:spPr>
          <a:xfrm>
            <a:off x="425450" y="4164856"/>
            <a:ext cx="4516438" cy="2334737"/>
          </a:xfrm>
          <a:prstGeom prst="roundRect">
            <a:avLst>
              <a:gd name="adj" fmla="val 4168"/>
            </a:avLst>
          </a:prstGeom>
          <a:solidFill>
            <a:srgbClr val="0044FF">
              <a:alpha val="5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prstClr val="white"/>
              </a:solidFill>
              <a:effectLst/>
              <a:uLnTx/>
              <a:uFillTx/>
              <a:latin typeface="Aptos" panose="02110004020202020204"/>
              <a:ea typeface="+mn-ea"/>
              <a:cs typeface="+mn-cs"/>
            </a:endParaRPr>
          </a:p>
        </p:txBody>
      </p:sp>
      <p:sp>
        <p:nvSpPr>
          <p:cNvPr id="11" name="Rectangle: Rounded Corners 10">
            <a:extLst>
              <a:ext uri="{FF2B5EF4-FFF2-40B4-BE49-F238E27FC236}">
                <a16:creationId xmlns:a16="http://schemas.microsoft.com/office/drawing/2014/main" id="{F738654E-4FB8-431F-4274-B3515237AE60}"/>
              </a:ext>
            </a:extLst>
          </p:cNvPr>
          <p:cNvSpPr/>
          <p:nvPr/>
        </p:nvSpPr>
        <p:spPr>
          <a:xfrm>
            <a:off x="425450" y="1336139"/>
            <a:ext cx="4516438" cy="2200432"/>
          </a:xfrm>
          <a:prstGeom prst="roundRect">
            <a:avLst>
              <a:gd name="adj" fmla="val 4168"/>
            </a:avLst>
          </a:prstGeom>
          <a:solidFill>
            <a:srgbClr val="0044FF">
              <a:alpha val="5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prstClr val="white"/>
              </a:solidFill>
              <a:effectLst/>
              <a:uLnTx/>
              <a:uFillTx/>
              <a:latin typeface="Aptos" panose="02110004020202020204"/>
              <a:ea typeface="+mn-ea"/>
              <a:cs typeface="+mn-cs"/>
            </a:endParaRPr>
          </a:p>
        </p:txBody>
      </p:sp>
      <p:sp>
        <p:nvSpPr>
          <p:cNvPr id="6" name="Freeform 586">
            <a:extLst>
              <a:ext uri="{FF2B5EF4-FFF2-40B4-BE49-F238E27FC236}">
                <a16:creationId xmlns:a16="http://schemas.microsoft.com/office/drawing/2014/main" id="{3FF624E8-051B-BC7B-A4C1-6AC29508D9E7}"/>
              </a:ext>
            </a:extLst>
          </p:cNvPr>
          <p:cNvSpPr>
            <a:spLocks noEditPoints="1"/>
          </p:cNvSpPr>
          <p:nvPr/>
        </p:nvSpPr>
        <p:spPr bwMode="auto">
          <a:xfrm>
            <a:off x="2987829" y="3627173"/>
            <a:ext cx="5429717" cy="5162536"/>
          </a:xfrm>
          <a:custGeom>
            <a:avLst/>
            <a:gdLst>
              <a:gd name="T0" fmla="*/ 5177 w 9862"/>
              <a:gd name="T1" fmla="*/ 8398 h 9379"/>
              <a:gd name="T2" fmla="*/ 8706 w 9862"/>
              <a:gd name="T3" fmla="*/ 2345 h 9379"/>
              <a:gd name="T4" fmla="*/ 1744 w 9862"/>
              <a:gd name="T5" fmla="*/ 1006 h 9379"/>
              <a:gd name="T6" fmla="*/ 2329 w 9862"/>
              <a:gd name="T7" fmla="*/ 7373 h 9379"/>
              <a:gd name="T8" fmla="*/ 2037 w 9862"/>
              <a:gd name="T9" fmla="*/ 4529 h 9379"/>
              <a:gd name="T10" fmla="*/ 3196 w 9862"/>
              <a:gd name="T11" fmla="*/ 6530 h 9379"/>
              <a:gd name="T12" fmla="*/ 5516 w 9862"/>
              <a:gd name="T13" fmla="*/ 7534 h 9379"/>
              <a:gd name="T14" fmla="*/ 6387 w 9862"/>
              <a:gd name="T15" fmla="*/ 6415 h 9379"/>
              <a:gd name="T16" fmla="*/ 8414 w 9862"/>
              <a:gd name="T17" fmla="*/ 3524 h 9379"/>
              <a:gd name="T18" fmla="*/ 7482 w 9862"/>
              <a:gd name="T19" fmla="*/ 1678 h 9379"/>
              <a:gd name="T20" fmla="*/ 6088 w 9862"/>
              <a:gd name="T21" fmla="*/ 512 h 9379"/>
              <a:gd name="T22" fmla="*/ 3191 w 9862"/>
              <a:gd name="T23" fmla="*/ 3189 h 9379"/>
              <a:gd name="T24" fmla="*/ 2940 w 9862"/>
              <a:gd name="T25" fmla="*/ 4355 h 9379"/>
              <a:gd name="T26" fmla="*/ 2906 w 9862"/>
              <a:gd name="T27" fmla="*/ 2295 h 9379"/>
              <a:gd name="T28" fmla="*/ 4014 w 9862"/>
              <a:gd name="T29" fmla="*/ 4332 h 9379"/>
              <a:gd name="T30" fmla="*/ 3782 w 9862"/>
              <a:gd name="T31" fmla="*/ 5193 h 9379"/>
              <a:gd name="T32" fmla="*/ 5743 w 9862"/>
              <a:gd name="T33" fmla="*/ 2685 h 9379"/>
              <a:gd name="T34" fmla="*/ 5807 w 9862"/>
              <a:gd name="T35" fmla="*/ 3692 h 9379"/>
              <a:gd name="T36" fmla="*/ 5227 w 9862"/>
              <a:gd name="T37" fmla="*/ 4393 h 9379"/>
              <a:gd name="T38" fmla="*/ 4696 w 9862"/>
              <a:gd name="T39" fmla="*/ 3350 h 9379"/>
              <a:gd name="T40" fmla="*/ 3774 w 9862"/>
              <a:gd name="T41" fmla="*/ 2513 h 9379"/>
              <a:gd name="T42" fmla="*/ 4068 w 9862"/>
              <a:gd name="T43" fmla="*/ 5022 h 9379"/>
              <a:gd name="T44" fmla="*/ 4068 w 9862"/>
              <a:gd name="T45" fmla="*/ 2386 h 9379"/>
              <a:gd name="T46" fmla="*/ 4687 w 9862"/>
              <a:gd name="T47" fmla="*/ 3320 h 9379"/>
              <a:gd name="T48" fmla="*/ 4648 w 9862"/>
              <a:gd name="T49" fmla="*/ 5994 h 9379"/>
              <a:gd name="T50" fmla="*/ 3509 w 9862"/>
              <a:gd name="T51" fmla="*/ 3331 h 9379"/>
              <a:gd name="T52" fmla="*/ 4930 w 9862"/>
              <a:gd name="T53" fmla="*/ 2513 h 9379"/>
              <a:gd name="T54" fmla="*/ 5807 w 9862"/>
              <a:gd name="T55" fmla="*/ 2011 h 9379"/>
              <a:gd name="T56" fmla="*/ 6432 w 9862"/>
              <a:gd name="T57" fmla="*/ 3660 h 9379"/>
              <a:gd name="T58" fmla="*/ 6676 w 9862"/>
              <a:gd name="T59" fmla="*/ 1174 h 9379"/>
              <a:gd name="T60" fmla="*/ 7537 w 9862"/>
              <a:gd name="T61" fmla="*/ 2685 h 9379"/>
              <a:gd name="T62" fmla="*/ 8074 w 9862"/>
              <a:gd name="T63" fmla="*/ 3381 h 9379"/>
              <a:gd name="T64" fmla="*/ 7827 w 9862"/>
              <a:gd name="T65" fmla="*/ 4524 h 9379"/>
              <a:gd name="T66" fmla="*/ 7600 w 9862"/>
              <a:gd name="T67" fmla="*/ 5693 h 9379"/>
              <a:gd name="T68" fmla="*/ 6963 w 9862"/>
              <a:gd name="T69" fmla="*/ 5353 h 9379"/>
              <a:gd name="T70" fmla="*/ 5807 w 9862"/>
              <a:gd name="T71" fmla="*/ 6027 h 9379"/>
              <a:gd name="T72" fmla="*/ 5511 w 9862"/>
              <a:gd name="T73" fmla="*/ 6203 h 9379"/>
              <a:gd name="T74" fmla="*/ 4352 w 9862"/>
              <a:gd name="T75" fmla="*/ 6533 h 9379"/>
              <a:gd name="T76" fmla="*/ 3485 w 9862"/>
              <a:gd name="T77" fmla="*/ 7359 h 9379"/>
              <a:gd name="T78" fmla="*/ 2905 w 9862"/>
              <a:gd name="T79" fmla="*/ 5696 h 9379"/>
              <a:gd name="T80" fmla="*/ 2324 w 9862"/>
              <a:gd name="T81" fmla="*/ 4689 h 9379"/>
              <a:gd name="T82" fmla="*/ 2295 w 9862"/>
              <a:gd name="T83" fmla="*/ 3332 h 9379"/>
              <a:gd name="T84" fmla="*/ 2360 w 9862"/>
              <a:gd name="T85" fmla="*/ 3353 h 9379"/>
              <a:gd name="T86" fmla="*/ 2025 w 9862"/>
              <a:gd name="T87" fmla="*/ 5193 h 9379"/>
              <a:gd name="T88" fmla="*/ 1451 w 9862"/>
              <a:gd name="T89" fmla="*/ 3517 h 9379"/>
              <a:gd name="T90" fmla="*/ 1744 w 9862"/>
              <a:gd name="T91" fmla="*/ 1017 h 9379"/>
              <a:gd name="T92" fmla="*/ 2900 w 9862"/>
              <a:gd name="T93" fmla="*/ 1738 h 9379"/>
              <a:gd name="T94" fmla="*/ 3197 w 9862"/>
              <a:gd name="T95" fmla="*/ 2516 h 9379"/>
              <a:gd name="T96" fmla="*/ 5218 w 9862"/>
              <a:gd name="T97" fmla="*/ 976 h 9379"/>
              <a:gd name="T98" fmla="*/ 6088 w 9862"/>
              <a:gd name="T99" fmla="*/ 184 h 9379"/>
              <a:gd name="T100" fmla="*/ 6960 w 9862"/>
              <a:gd name="T101" fmla="*/ 672 h 9379"/>
              <a:gd name="T102" fmla="*/ 8117 w 9862"/>
              <a:gd name="T103" fmla="*/ 676 h 9379"/>
              <a:gd name="T104" fmla="*/ 8987 w 9862"/>
              <a:gd name="T105" fmla="*/ 3178 h 9379"/>
              <a:gd name="T106" fmla="*/ 8126 w 9862"/>
              <a:gd name="T107" fmla="*/ 5365 h 9379"/>
              <a:gd name="T108" fmla="*/ 6959 w 9862"/>
              <a:gd name="T109" fmla="*/ 6699 h 9379"/>
              <a:gd name="T110" fmla="*/ 5223 w 9862"/>
              <a:gd name="T111" fmla="*/ 7069 h 9379"/>
              <a:gd name="T112" fmla="*/ 4013 w 9862"/>
              <a:gd name="T113" fmla="*/ 7668 h 9379"/>
              <a:gd name="T114" fmla="*/ 3479 w 9862"/>
              <a:gd name="T115" fmla="*/ 7372 h 9379"/>
              <a:gd name="T116" fmla="*/ 2851 w 9862"/>
              <a:gd name="T117" fmla="*/ 7032 h 9379"/>
              <a:gd name="T118" fmla="*/ 2031 w 9862"/>
              <a:gd name="T119" fmla="*/ 5859 h 9379"/>
              <a:gd name="T120" fmla="*/ 878 w 9862"/>
              <a:gd name="T121" fmla="*/ 4529 h 9379"/>
              <a:gd name="T122" fmla="*/ 10 w 9862"/>
              <a:gd name="T123" fmla="*/ 3357 h 9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862" h="9379">
                <a:moveTo>
                  <a:pt x="0" y="3352"/>
                </a:moveTo>
                <a:cubicBezTo>
                  <a:pt x="0" y="3354"/>
                  <a:pt x="0" y="3354"/>
                  <a:pt x="0" y="3354"/>
                </a:cubicBezTo>
                <a:cubicBezTo>
                  <a:pt x="1" y="4026"/>
                  <a:pt x="1" y="4026"/>
                  <a:pt x="1" y="4026"/>
                </a:cubicBezTo>
                <a:cubicBezTo>
                  <a:pt x="580" y="4360"/>
                  <a:pt x="580" y="4360"/>
                  <a:pt x="580" y="4360"/>
                </a:cubicBezTo>
                <a:cubicBezTo>
                  <a:pt x="580" y="5030"/>
                  <a:pt x="580" y="5030"/>
                  <a:pt x="580" y="5030"/>
                </a:cubicBezTo>
                <a:cubicBezTo>
                  <a:pt x="583" y="5032"/>
                  <a:pt x="583" y="5032"/>
                  <a:pt x="583" y="5032"/>
                </a:cubicBezTo>
                <a:cubicBezTo>
                  <a:pt x="1160" y="5365"/>
                  <a:pt x="1160" y="5365"/>
                  <a:pt x="1160" y="5365"/>
                </a:cubicBezTo>
                <a:cubicBezTo>
                  <a:pt x="1160" y="6026"/>
                  <a:pt x="1160" y="6026"/>
                  <a:pt x="1160" y="6026"/>
                </a:cubicBezTo>
                <a:cubicBezTo>
                  <a:pt x="580" y="6361"/>
                  <a:pt x="580" y="6361"/>
                  <a:pt x="580" y="6361"/>
                </a:cubicBezTo>
                <a:cubicBezTo>
                  <a:pt x="580" y="7036"/>
                  <a:pt x="580" y="7036"/>
                  <a:pt x="580" y="7036"/>
                </a:cubicBezTo>
                <a:cubicBezTo>
                  <a:pt x="1165" y="7374"/>
                  <a:pt x="1165" y="7374"/>
                  <a:pt x="1165" y="7374"/>
                </a:cubicBezTo>
                <a:cubicBezTo>
                  <a:pt x="1745" y="7039"/>
                  <a:pt x="1745" y="7039"/>
                  <a:pt x="1745" y="7039"/>
                </a:cubicBezTo>
                <a:cubicBezTo>
                  <a:pt x="2319" y="7370"/>
                  <a:pt x="2319" y="7370"/>
                  <a:pt x="2319" y="7370"/>
                </a:cubicBezTo>
                <a:cubicBezTo>
                  <a:pt x="2319" y="8034"/>
                  <a:pt x="2319" y="8034"/>
                  <a:pt x="2319" y="8034"/>
                </a:cubicBezTo>
                <a:cubicBezTo>
                  <a:pt x="1740" y="8369"/>
                  <a:pt x="1740" y="8369"/>
                  <a:pt x="1740" y="8369"/>
                </a:cubicBezTo>
                <a:cubicBezTo>
                  <a:pt x="1740" y="9042"/>
                  <a:pt x="1740" y="9042"/>
                  <a:pt x="1740" y="9042"/>
                </a:cubicBezTo>
                <a:cubicBezTo>
                  <a:pt x="1742" y="9043"/>
                  <a:pt x="1742" y="9043"/>
                  <a:pt x="1742" y="9043"/>
                </a:cubicBezTo>
                <a:cubicBezTo>
                  <a:pt x="2324" y="9379"/>
                  <a:pt x="2324" y="9379"/>
                  <a:pt x="2324" y="9379"/>
                </a:cubicBezTo>
                <a:cubicBezTo>
                  <a:pt x="2909" y="9043"/>
                  <a:pt x="2909" y="9043"/>
                  <a:pt x="2909" y="9043"/>
                </a:cubicBezTo>
                <a:cubicBezTo>
                  <a:pt x="2909" y="9040"/>
                  <a:pt x="2909" y="9040"/>
                  <a:pt x="2909" y="9040"/>
                </a:cubicBezTo>
                <a:cubicBezTo>
                  <a:pt x="2908" y="8377"/>
                  <a:pt x="2908" y="8377"/>
                  <a:pt x="2908" y="8377"/>
                </a:cubicBezTo>
                <a:cubicBezTo>
                  <a:pt x="3483" y="8709"/>
                  <a:pt x="3483" y="8709"/>
                  <a:pt x="3483" y="8709"/>
                </a:cubicBezTo>
                <a:cubicBezTo>
                  <a:pt x="3484" y="8708"/>
                  <a:pt x="3484" y="8708"/>
                  <a:pt x="3484" y="8708"/>
                </a:cubicBezTo>
                <a:cubicBezTo>
                  <a:pt x="4060" y="8374"/>
                  <a:pt x="4060" y="8374"/>
                  <a:pt x="4060" y="8374"/>
                </a:cubicBezTo>
                <a:cubicBezTo>
                  <a:pt x="4063" y="8376"/>
                  <a:pt x="4063" y="8376"/>
                  <a:pt x="4063" y="8376"/>
                </a:cubicBezTo>
                <a:cubicBezTo>
                  <a:pt x="4066" y="8375"/>
                  <a:pt x="4066" y="8375"/>
                  <a:pt x="4066" y="8375"/>
                </a:cubicBezTo>
                <a:cubicBezTo>
                  <a:pt x="4642" y="8708"/>
                  <a:pt x="4642" y="8708"/>
                  <a:pt x="4642" y="8708"/>
                </a:cubicBezTo>
                <a:cubicBezTo>
                  <a:pt x="5177" y="8398"/>
                  <a:pt x="5177" y="8398"/>
                  <a:pt x="5177" y="8398"/>
                </a:cubicBezTo>
                <a:cubicBezTo>
                  <a:pt x="5187" y="8413"/>
                  <a:pt x="5203" y="8423"/>
                  <a:pt x="5222" y="8423"/>
                </a:cubicBezTo>
                <a:cubicBezTo>
                  <a:pt x="5241" y="8423"/>
                  <a:pt x="5257" y="8413"/>
                  <a:pt x="5267" y="8398"/>
                </a:cubicBezTo>
                <a:cubicBezTo>
                  <a:pt x="5802" y="8707"/>
                  <a:pt x="5802" y="8707"/>
                  <a:pt x="5802" y="8707"/>
                </a:cubicBezTo>
                <a:cubicBezTo>
                  <a:pt x="5803" y="8706"/>
                  <a:pt x="5803" y="8706"/>
                  <a:pt x="5803" y="8706"/>
                </a:cubicBezTo>
                <a:cubicBezTo>
                  <a:pt x="6384" y="8372"/>
                  <a:pt x="6384" y="8372"/>
                  <a:pt x="6384" y="8372"/>
                </a:cubicBezTo>
                <a:cubicBezTo>
                  <a:pt x="6384" y="7701"/>
                  <a:pt x="6384" y="7701"/>
                  <a:pt x="6384" y="7701"/>
                </a:cubicBezTo>
                <a:cubicBezTo>
                  <a:pt x="6958" y="7370"/>
                  <a:pt x="6958" y="7370"/>
                  <a:pt x="6958" y="7370"/>
                </a:cubicBezTo>
                <a:cubicBezTo>
                  <a:pt x="6962" y="7372"/>
                  <a:pt x="6962" y="7372"/>
                  <a:pt x="6962" y="7372"/>
                </a:cubicBezTo>
                <a:cubicBezTo>
                  <a:pt x="6965" y="7371"/>
                  <a:pt x="6965" y="7371"/>
                  <a:pt x="6965" y="7371"/>
                </a:cubicBezTo>
                <a:cubicBezTo>
                  <a:pt x="7541" y="7704"/>
                  <a:pt x="7541" y="7704"/>
                  <a:pt x="7541" y="7704"/>
                </a:cubicBezTo>
                <a:cubicBezTo>
                  <a:pt x="7542" y="7703"/>
                  <a:pt x="7542" y="7703"/>
                  <a:pt x="7542" y="7703"/>
                </a:cubicBezTo>
                <a:cubicBezTo>
                  <a:pt x="8123" y="7367"/>
                  <a:pt x="8123" y="7367"/>
                  <a:pt x="8123" y="7367"/>
                </a:cubicBezTo>
                <a:cubicBezTo>
                  <a:pt x="8123" y="6699"/>
                  <a:pt x="8123" y="6699"/>
                  <a:pt x="8123" y="6699"/>
                </a:cubicBezTo>
                <a:cubicBezTo>
                  <a:pt x="8702" y="6363"/>
                  <a:pt x="8702" y="6363"/>
                  <a:pt x="8702" y="6363"/>
                </a:cubicBezTo>
                <a:cubicBezTo>
                  <a:pt x="8702" y="5695"/>
                  <a:pt x="8702" y="5695"/>
                  <a:pt x="8702" y="5695"/>
                </a:cubicBezTo>
                <a:cubicBezTo>
                  <a:pt x="9282" y="5360"/>
                  <a:pt x="9282" y="5360"/>
                  <a:pt x="9282" y="5360"/>
                </a:cubicBezTo>
                <a:cubicBezTo>
                  <a:pt x="9282" y="4691"/>
                  <a:pt x="9282" y="4691"/>
                  <a:pt x="9282" y="4691"/>
                </a:cubicBezTo>
                <a:cubicBezTo>
                  <a:pt x="9862" y="4357"/>
                  <a:pt x="9862" y="4357"/>
                  <a:pt x="9862" y="4357"/>
                </a:cubicBezTo>
                <a:cubicBezTo>
                  <a:pt x="9862" y="4355"/>
                  <a:pt x="9862" y="4355"/>
                  <a:pt x="9862" y="4355"/>
                </a:cubicBezTo>
                <a:cubicBezTo>
                  <a:pt x="9861" y="3685"/>
                  <a:pt x="9861" y="3685"/>
                  <a:pt x="9861" y="3685"/>
                </a:cubicBezTo>
                <a:cubicBezTo>
                  <a:pt x="9860" y="3684"/>
                  <a:pt x="9860" y="3684"/>
                  <a:pt x="9860" y="3684"/>
                </a:cubicBezTo>
                <a:cubicBezTo>
                  <a:pt x="9285" y="3353"/>
                  <a:pt x="9285" y="3353"/>
                  <a:pt x="9285" y="3353"/>
                </a:cubicBezTo>
                <a:cubicBezTo>
                  <a:pt x="9285" y="3349"/>
                  <a:pt x="9285" y="3349"/>
                  <a:pt x="9285" y="3349"/>
                </a:cubicBezTo>
                <a:cubicBezTo>
                  <a:pt x="9281" y="3347"/>
                  <a:pt x="9281" y="3347"/>
                  <a:pt x="9281" y="3347"/>
                </a:cubicBezTo>
                <a:cubicBezTo>
                  <a:pt x="9282" y="2680"/>
                  <a:pt x="9282" y="2680"/>
                  <a:pt x="9282" y="2680"/>
                </a:cubicBezTo>
                <a:cubicBezTo>
                  <a:pt x="9281" y="2680"/>
                  <a:pt x="9281" y="2680"/>
                  <a:pt x="9281" y="2680"/>
                </a:cubicBezTo>
                <a:cubicBezTo>
                  <a:pt x="8706" y="2349"/>
                  <a:pt x="8706" y="2349"/>
                  <a:pt x="8706" y="2349"/>
                </a:cubicBezTo>
                <a:cubicBezTo>
                  <a:pt x="8706" y="2345"/>
                  <a:pt x="8706" y="2345"/>
                  <a:pt x="8706" y="2345"/>
                </a:cubicBezTo>
                <a:cubicBezTo>
                  <a:pt x="8702" y="2342"/>
                  <a:pt x="8702" y="2342"/>
                  <a:pt x="8702" y="2342"/>
                </a:cubicBezTo>
                <a:cubicBezTo>
                  <a:pt x="8702" y="1677"/>
                  <a:pt x="8702" y="1677"/>
                  <a:pt x="8702" y="1677"/>
                </a:cubicBezTo>
                <a:cubicBezTo>
                  <a:pt x="8126" y="1344"/>
                  <a:pt x="8126" y="1344"/>
                  <a:pt x="8126" y="1344"/>
                </a:cubicBezTo>
                <a:cubicBezTo>
                  <a:pt x="8126" y="1341"/>
                  <a:pt x="8126" y="1341"/>
                  <a:pt x="8126" y="1341"/>
                </a:cubicBezTo>
                <a:cubicBezTo>
                  <a:pt x="8123" y="1339"/>
                  <a:pt x="8123" y="1339"/>
                  <a:pt x="8123" y="1339"/>
                </a:cubicBezTo>
                <a:cubicBezTo>
                  <a:pt x="8122" y="674"/>
                  <a:pt x="8122" y="674"/>
                  <a:pt x="8122" y="674"/>
                </a:cubicBezTo>
                <a:cubicBezTo>
                  <a:pt x="8121" y="673"/>
                  <a:pt x="8121" y="673"/>
                  <a:pt x="8121" y="673"/>
                </a:cubicBezTo>
                <a:cubicBezTo>
                  <a:pt x="7573" y="357"/>
                  <a:pt x="7573" y="357"/>
                  <a:pt x="7573" y="357"/>
                </a:cubicBezTo>
                <a:cubicBezTo>
                  <a:pt x="7576" y="352"/>
                  <a:pt x="7577" y="346"/>
                  <a:pt x="7577" y="340"/>
                </a:cubicBezTo>
                <a:cubicBezTo>
                  <a:pt x="7577" y="320"/>
                  <a:pt x="7561" y="304"/>
                  <a:pt x="7542" y="304"/>
                </a:cubicBezTo>
                <a:cubicBezTo>
                  <a:pt x="7530" y="304"/>
                  <a:pt x="7519" y="310"/>
                  <a:pt x="7513" y="319"/>
                </a:cubicBezTo>
                <a:cubicBezTo>
                  <a:pt x="6961" y="1"/>
                  <a:pt x="6961" y="1"/>
                  <a:pt x="6961" y="1"/>
                </a:cubicBezTo>
                <a:cubicBezTo>
                  <a:pt x="6959" y="2"/>
                  <a:pt x="6959" y="2"/>
                  <a:pt x="6959" y="2"/>
                </a:cubicBezTo>
                <a:cubicBezTo>
                  <a:pt x="6381" y="335"/>
                  <a:pt x="6381" y="335"/>
                  <a:pt x="6381" y="335"/>
                </a:cubicBezTo>
                <a:cubicBezTo>
                  <a:pt x="5802" y="1"/>
                  <a:pt x="5802" y="1"/>
                  <a:pt x="5802" y="1"/>
                </a:cubicBezTo>
                <a:cubicBezTo>
                  <a:pt x="5799" y="2"/>
                  <a:pt x="5799" y="2"/>
                  <a:pt x="5799" y="2"/>
                </a:cubicBezTo>
                <a:cubicBezTo>
                  <a:pt x="5222" y="335"/>
                  <a:pt x="5222" y="335"/>
                  <a:pt x="5222" y="335"/>
                </a:cubicBezTo>
                <a:cubicBezTo>
                  <a:pt x="4642" y="0"/>
                  <a:pt x="4642" y="0"/>
                  <a:pt x="4642" y="0"/>
                </a:cubicBezTo>
                <a:cubicBezTo>
                  <a:pt x="4058" y="337"/>
                  <a:pt x="4058" y="337"/>
                  <a:pt x="4058" y="337"/>
                </a:cubicBezTo>
                <a:cubicBezTo>
                  <a:pt x="4058" y="1008"/>
                  <a:pt x="4058" y="1008"/>
                  <a:pt x="4058" y="1008"/>
                </a:cubicBezTo>
                <a:cubicBezTo>
                  <a:pt x="3483" y="1340"/>
                  <a:pt x="3483" y="1340"/>
                  <a:pt x="3483" y="1340"/>
                </a:cubicBezTo>
                <a:cubicBezTo>
                  <a:pt x="2937" y="1026"/>
                  <a:pt x="2937" y="1026"/>
                  <a:pt x="2937" y="1026"/>
                </a:cubicBezTo>
                <a:cubicBezTo>
                  <a:pt x="2939" y="1021"/>
                  <a:pt x="2940" y="1017"/>
                  <a:pt x="2940" y="1012"/>
                </a:cubicBezTo>
                <a:cubicBezTo>
                  <a:pt x="2940" y="992"/>
                  <a:pt x="2924" y="976"/>
                  <a:pt x="2904" y="976"/>
                </a:cubicBezTo>
                <a:cubicBezTo>
                  <a:pt x="2884" y="976"/>
                  <a:pt x="2868" y="992"/>
                  <a:pt x="2868" y="1012"/>
                </a:cubicBezTo>
                <a:cubicBezTo>
                  <a:pt x="2868" y="1016"/>
                  <a:pt x="2869" y="1021"/>
                  <a:pt x="2871" y="1025"/>
                </a:cubicBezTo>
                <a:cubicBezTo>
                  <a:pt x="2323" y="1340"/>
                  <a:pt x="2323" y="1340"/>
                  <a:pt x="2323" y="1340"/>
                </a:cubicBezTo>
                <a:cubicBezTo>
                  <a:pt x="1744" y="1006"/>
                  <a:pt x="1744" y="1006"/>
                  <a:pt x="1744" y="1006"/>
                </a:cubicBezTo>
                <a:cubicBezTo>
                  <a:pt x="1741" y="1007"/>
                  <a:pt x="1741" y="1007"/>
                  <a:pt x="1741" y="1007"/>
                </a:cubicBezTo>
                <a:cubicBezTo>
                  <a:pt x="1159" y="1343"/>
                  <a:pt x="1159" y="1343"/>
                  <a:pt x="1159" y="1343"/>
                </a:cubicBezTo>
                <a:cubicBezTo>
                  <a:pt x="1159" y="2013"/>
                  <a:pt x="1159" y="2013"/>
                  <a:pt x="1159" y="2013"/>
                </a:cubicBezTo>
                <a:cubicBezTo>
                  <a:pt x="580" y="2348"/>
                  <a:pt x="580" y="2348"/>
                  <a:pt x="580" y="2348"/>
                </a:cubicBezTo>
                <a:cubicBezTo>
                  <a:pt x="580" y="3017"/>
                  <a:pt x="580" y="3017"/>
                  <a:pt x="580" y="3017"/>
                </a:cubicBezTo>
                <a:lnTo>
                  <a:pt x="0" y="3352"/>
                </a:lnTo>
                <a:close/>
                <a:moveTo>
                  <a:pt x="877" y="2851"/>
                </a:moveTo>
                <a:cubicBezTo>
                  <a:pt x="878" y="2852"/>
                  <a:pt x="878" y="2852"/>
                  <a:pt x="878" y="2852"/>
                </a:cubicBezTo>
                <a:cubicBezTo>
                  <a:pt x="1161" y="3017"/>
                  <a:pt x="1161" y="3017"/>
                  <a:pt x="1161" y="3017"/>
                </a:cubicBezTo>
                <a:cubicBezTo>
                  <a:pt x="1161" y="3347"/>
                  <a:pt x="1161" y="3347"/>
                  <a:pt x="1161" y="3347"/>
                </a:cubicBezTo>
                <a:cubicBezTo>
                  <a:pt x="589" y="3017"/>
                  <a:pt x="589" y="3017"/>
                  <a:pt x="589" y="3017"/>
                </a:cubicBezTo>
                <a:cubicBezTo>
                  <a:pt x="589" y="2353"/>
                  <a:pt x="589" y="2353"/>
                  <a:pt x="589" y="2353"/>
                </a:cubicBezTo>
                <a:cubicBezTo>
                  <a:pt x="873" y="2190"/>
                  <a:pt x="873" y="2190"/>
                  <a:pt x="873" y="2190"/>
                </a:cubicBezTo>
                <a:lnTo>
                  <a:pt x="877" y="2851"/>
                </a:lnTo>
                <a:close/>
                <a:moveTo>
                  <a:pt x="1164" y="2021"/>
                </a:moveTo>
                <a:cubicBezTo>
                  <a:pt x="1736" y="2351"/>
                  <a:pt x="1736" y="2351"/>
                  <a:pt x="1736" y="2351"/>
                </a:cubicBezTo>
                <a:cubicBezTo>
                  <a:pt x="1213" y="2653"/>
                  <a:pt x="1213" y="2653"/>
                  <a:pt x="1213" y="2653"/>
                </a:cubicBezTo>
                <a:cubicBezTo>
                  <a:pt x="1202" y="2638"/>
                  <a:pt x="1184" y="2627"/>
                  <a:pt x="1164" y="2627"/>
                </a:cubicBezTo>
                <a:cubicBezTo>
                  <a:pt x="1132" y="2627"/>
                  <a:pt x="1106" y="2654"/>
                  <a:pt x="1106" y="2686"/>
                </a:cubicBezTo>
                <a:cubicBezTo>
                  <a:pt x="1106" y="2717"/>
                  <a:pt x="1130" y="2742"/>
                  <a:pt x="1161" y="2744"/>
                </a:cubicBezTo>
                <a:cubicBezTo>
                  <a:pt x="1161" y="3011"/>
                  <a:pt x="1161" y="3011"/>
                  <a:pt x="1161" y="3011"/>
                </a:cubicBezTo>
                <a:cubicBezTo>
                  <a:pt x="882" y="2848"/>
                  <a:pt x="882" y="2848"/>
                  <a:pt x="882" y="2848"/>
                </a:cubicBezTo>
                <a:cubicBezTo>
                  <a:pt x="878" y="2187"/>
                  <a:pt x="878" y="2187"/>
                  <a:pt x="878" y="2187"/>
                </a:cubicBezTo>
                <a:lnTo>
                  <a:pt x="1164" y="2021"/>
                </a:lnTo>
                <a:close/>
                <a:moveTo>
                  <a:pt x="2611" y="7536"/>
                </a:moveTo>
                <a:cubicBezTo>
                  <a:pt x="2611" y="8197"/>
                  <a:pt x="2611" y="8197"/>
                  <a:pt x="2611" y="8197"/>
                </a:cubicBezTo>
                <a:cubicBezTo>
                  <a:pt x="2329" y="8034"/>
                  <a:pt x="2329" y="8034"/>
                  <a:pt x="2329" y="8034"/>
                </a:cubicBezTo>
                <a:cubicBezTo>
                  <a:pt x="2329" y="7373"/>
                  <a:pt x="2329" y="7373"/>
                  <a:pt x="2329" y="7373"/>
                </a:cubicBezTo>
                <a:lnTo>
                  <a:pt x="2611" y="7536"/>
                </a:lnTo>
                <a:close/>
                <a:moveTo>
                  <a:pt x="2332" y="7369"/>
                </a:moveTo>
                <a:cubicBezTo>
                  <a:pt x="2611" y="7208"/>
                  <a:pt x="2611" y="7208"/>
                  <a:pt x="2611" y="7208"/>
                </a:cubicBezTo>
                <a:cubicBezTo>
                  <a:pt x="2611" y="7530"/>
                  <a:pt x="2611" y="7530"/>
                  <a:pt x="2611" y="7530"/>
                </a:cubicBezTo>
                <a:lnTo>
                  <a:pt x="2332" y="7369"/>
                </a:lnTo>
                <a:close/>
                <a:moveTo>
                  <a:pt x="2326" y="7361"/>
                </a:moveTo>
                <a:cubicBezTo>
                  <a:pt x="2326" y="6757"/>
                  <a:pt x="2326" y="6757"/>
                  <a:pt x="2326" y="6757"/>
                </a:cubicBezTo>
                <a:cubicBezTo>
                  <a:pt x="2357" y="6756"/>
                  <a:pt x="2383" y="6731"/>
                  <a:pt x="2383" y="6699"/>
                </a:cubicBezTo>
                <a:cubicBezTo>
                  <a:pt x="2383" y="6689"/>
                  <a:pt x="2380" y="6680"/>
                  <a:pt x="2376" y="6671"/>
                </a:cubicBezTo>
                <a:cubicBezTo>
                  <a:pt x="2611" y="6535"/>
                  <a:pt x="2611" y="6535"/>
                  <a:pt x="2611" y="6535"/>
                </a:cubicBezTo>
                <a:cubicBezTo>
                  <a:pt x="2611" y="7196"/>
                  <a:pt x="2611" y="7196"/>
                  <a:pt x="2611" y="7196"/>
                </a:cubicBezTo>
                <a:lnTo>
                  <a:pt x="2326" y="7361"/>
                </a:lnTo>
                <a:close/>
                <a:moveTo>
                  <a:pt x="2324" y="6641"/>
                </a:moveTo>
                <a:cubicBezTo>
                  <a:pt x="2304" y="6641"/>
                  <a:pt x="2286" y="6652"/>
                  <a:pt x="2275" y="6668"/>
                </a:cubicBezTo>
                <a:cubicBezTo>
                  <a:pt x="1753" y="6365"/>
                  <a:pt x="1753" y="6365"/>
                  <a:pt x="1753" y="6365"/>
                </a:cubicBezTo>
                <a:cubicBezTo>
                  <a:pt x="2037" y="6201"/>
                  <a:pt x="2037" y="6201"/>
                  <a:pt x="2037" y="6201"/>
                </a:cubicBezTo>
                <a:cubicBezTo>
                  <a:pt x="2608" y="6531"/>
                  <a:pt x="2608" y="6531"/>
                  <a:pt x="2608" y="6531"/>
                </a:cubicBezTo>
                <a:cubicBezTo>
                  <a:pt x="2373" y="6667"/>
                  <a:pt x="2373" y="6667"/>
                  <a:pt x="2373" y="6667"/>
                </a:cubicBezTo>
                <a:cubicBezTo>
                  <a:pt x="2363" y="6651"/>
                  <a:pt x="2345" y="6641"/>
                  <a:pt x="2324" y="6641"/>
                </a:cubicBezTo>
                <a:close/>
                <a:moveTo>
                  <a:pt x="2036" y="5862"/>
                </a:moveTo>
                <a:cubicBezTo>
                  <a:pt x="2319" y="5700"/>
                  <a:pt x="2319" y="5700"/>
                  <a:pt x="2319" y="5700"/>
                </a:cubicBezTo>
                <a:cubicBezTo>
                  <a:pt x="2319" y="5992"/>
                  <a:pt x="2319" y="5992"/>
                  <a:pt x="2319" y="5992"/>
                </a:cubicBezTo>
                <a:cubicBezTo>
                  <a:pt x="2302" y="5995"/>
                  <a:pt x="2289" y="6009"/>
                  <a:pt x="2289" y="6027"/>
                </a:cubicBezTo>
                <a:cubicBezTo>
                  <a:pt x="2289" y="6033"/>
                  <a:pt x="2290" y="6038"/>
                  <a:pt x="2292" y="6042"/>
                </a:cubicBezTo>
                <a:cubicBezTo>
                  <a:pt x="2037" y="6190"/>
                  <a:pt x="2037" y="6190"/>
                  <a:pt x="2037" y="6190"/>
                </a:cubicBezTo>
                <a:lnTo>
                  <a:pt x="2036" y="5862"/>
                </a:lnTo>
                <a:close/>
                <a:moveTo>
                  <a:pt x="2036" y="5188"/>
                </a:moveTo>
                <a:cubicBezTo>
                  <a:pt x="2037" y="4529"/>
                  <a:pt x="2037" y="4529"/>
                  <a:pt x="2037" y="4529"/>
                </a:cubicBezTo>
                <a:cubicBezTo>
                  <a:pt x="2321" y="4693"/>
                  <a:pt x="2321" y="4693"/>
                  <a:pt x="2321" y="4693"/>
                </a:cubicBezTo>
                <a:cubicBezTo>
                  <a:pt x="2321" y="5353"/>
                  <a:pt x="2321" y="5353"/>
                  <a:pt x="2321" y="5353"/>
                </a:cubicBezTo>
                <a:lnTo>
                  <a:pt x="2036" y="5188"/>
                </a:lnTo>
                <a:close/>
                <a:moveTo>
                  <a:pt x="2360" y="6027"/>
                </a:moveTo>
                <a:cubicBezTo>
                  <a:pt x="2360" y="6009"/>
                  <a:pt x="2347" y="5994"/>
                  <a:pt x="2329" y="5992"/>
                </a:cubicBezTo>
                <a:cubicBezTo>
                  <a:pt x="2329" y="5695"/>
                  <a:pt x="2329" y="5695"/>
                  <a:pt x="2329" y="5695"/>
                </a:cubicBezTo>
                <a:cubicBezTo>
                  <a:pt x="2616" y="5531"/>
                  <a:pt x="2616" y="5531"/>
                  <a:pt x="2616" y="5531"/>
                </a:cubicBezTo>
                <a:cubicBezTo>
                  <a:pt x="2900" y="5696"/>
                  <a:pt x="2900" y="5696"/>
                  <a:pt x="2900" y="5696"/>
                </a:cubicBezTo>
                <a:cubicBezTo>
                  <a:pt x="2901" y="6357"/>
                  <a:pt x="2901" y="6357"/>
                  <a:pt x="2901" y="6357"/>
                </a:cubicBezTo>
                <a:cubicBezTo>
                  <a:pt x="2357" y="6042"/>
                  <a:pt x="2357" y="6042"/>
                  <a:pt x="2357" y="6042"/>
                </a:cubicBezTo>
                <a:cubicBezTo>
                  <a:pt x="2359" y="6038"/>
                  <a:pt x="2360" y="6033"/>
                  <a:pt x="2360" y="6027"/>
                </a:cubicBezTo>
                <a:close/>
                <a:moveTo>
                  <a:pt x="2957" y="7032"/>
                </a:moveTo>
                <a:cubicBezTo>
                  <a:pt x="2957" y="7004"/>
                  <a:pt x="2936" y="6981"/>
                  <a:pt x="2909" y="6979"/>
                </a:cubicBezTo>
                <a:cubicBezTo>
                  <a:pt x="2909" y="6369"/>
                  <a:pt x="2909" y="6369"/>
                  <a:pt x="2909" y="6369"/>
                </a:cubicBezTo>
                <a:cubicBezTo>
                  <a:pt x="3191" y="6532"/>
                  <a:pt x="3191" y="6532"/>
                  <a:pt x="3191" y="6532"/>
                </a:cubicBezTo>
                <a:cubicBezTo>
                  <a:pt x="3191" y="7192"/>
                  <a:pt x="3191" y="7192"/>
                  <a:pt x="3191" y="7192"/>
                </a:cubicBezTo>
                <a:cubicBezTo>
                  <a:pt x="2952" y="7055"/>
                  <a:pt x="2952" y="7055"/>
                  <a:pt x="2952" y="7055"/>
                </a:cubicBezTo>
                <a:cubicBezTo>
                  <a:pt x="2955" y="7048"/>
                  <a:pt x="2957" y="7040"/>
                  <a:pt x="2957" y="7032"/>
                </a:cubicBezTo>
                <a:close/>
                <a:moveTo>
                  <a:pt x="3196" y="7195"/>
                </a:moveTo>
                <a:cubicBezTo>
                  <a:pt x="3196" y="6535"/>
                  <a:pt x="3196" y="6535"/>
                  <a:pt x="3196" y="6535"/>
                </a:cubicBezTo>
                <a:cubicBezTo>
                  <a:pt x="3480" y="6700"/>
                  <a:pt x="3480" y="6700"/>
                  <a:pt x="3480" y="6700"/>
                </a:cubicBezTo>
                <a:cubicBezTo>
                  <a:pt x="3480" y="7358"/>
                  <a:pt x="3480" y="7358"/>
                  <a:pt x="3480" y="7358"/>
                </a:cubicBezTo>
                <a:lnTo>
                  <a:pt x="3196" y="7195"/>
                </a:lnTo>
                <a:close/>
                <a:moveTo>
                  <a:pt x="3477" y="7368"/>
                </a:moveTo>
                <a:cubicBezTo>
                  <a:pt x="3196" y="7530"/>
                  <a:pt x="3196" y="7530"/>
                  <a:pt x="3196" y="7530"/>
                </a:cubicBezTo>
                <a:cubicBezTo>
                  <a:pt x="3196" y="7206"/>
                  <a:pt x="3196" y="7206"/>
                  <a:pt x="3196" y="7206"/>
                </a:cubicBezTo>
                <a:lnTo>
                  <a:pt x="3477" y="7368"/>
                </a:lnTo>
                <a:close/>
                <a:moveTo>
                  <a:pt x="3196" y="6530"/>
                </a:moveTo>
                <a:cubicBezTo>
                  <a:pt x="3196" y="6201"/>
                  <a:pt x="3196" y="6201"/>
                  <a:pt x="3196" y="6201"/>
                </a:cubicBezTo>
                <a:cubicBezTo>
                  <a:pt x="3484" y="6035"/>
                  <a:pt x="3484" y="6035"/>
                  <a:pt x="3484" y="6035"/>
                </a:cubicBezTo>
                <a:cubicBezTo>
                  <a:pt x="4055" y="6365"/>
                  <a:pt x="4055" y="6365"/>
                  <a:pt x="4055" y="6365"/>
                </a:cubicBezTo>
                <a:cubicBezTo>
                  <a:pt x="3483" y="6696"/>
                  <a:pt x="3483" y="6696"/>
                  <a:pt x="3483" y="6696"/>
                </a:cubicBezTo>
                <a:lnTo>
                  <a:pt x="3196" y="6530"/>
                </a:lnTo>
                <a:close/>
                <a:moveTo>
                  <a:pt x="5187" y="7033"/>
                </a:moveTo>
                <a:cubicBezTo>
                  <a:pt x="5187" y="7037"/>
                  <a:pt x="5188" y="7042"/>
                  <a:pt x="5190" y="7046"/>
                </a:cubicBezTo>
                <a:cubicBezTo>
                  <a:pt x="4684" y="7336"/>
                  <a:pt x="4684" y="7336"/>
                  <a:pt x="4684" y="7336"/>
                </a:cubicBezTo>
                <a:cubicBezTo>
                  <a:pt x="4675" y="7324"/>
                  <a:pt x="4661" y="7316"/>
                  <a:pt x="4645" y="7315"/>
                </a:cubicBezTo>
                <a:cubicBezTo>
                  <a:pt x="4645" y="6700"/>
                  <a:pt x="4645" y="6700"/>
                  <a:pt x="4645" y="6700"/>
                </a:cubicBezTo>
                <a:cubicBezTo>
                  <a:pt x="5218" y="6367"/>
                  <a:pt x="5218" y="6367"/>
                  <a:pt x="5218" y="6367"/>
                </a:cubicBezTo>
                <a:cubicBezTo>
                  <a:pt x="5218" y="6998"/>
                  <a:pt x="5218" y="6998"/>
                  <a:pt x="5218" y="6998"/>
                </a:cubicBezTo>
                <a:cubicBezTo>
                  <a:pt x="5200" y="7000"/>
                  <a:pt x="5187" y="7015"/>
                  <a:pt x="5187" y="7033"/>
                </a:cubicBezTo>
                <a:close/>
                <a:moveTo>
                  <a:pt x="5259" y="7033"/>
                </a:moveTo>
                <a:cubicBezTo>
                  <a:pt x="5259" y="7015"/>
                  <a:pt x="5245" y="7000"/>
                  <a:pt x="5228" y="6998"/>
                </a:cubicBezTo>
                <a:cubicBezTo>
                  <a:pt x="5228" y="6368"/>
                  <a:pt x="5228" y="6368"/>
                  <a:pt x="5228" y="6368"/>
                </a:cubicBezTo>
                <a:cubicBezTo>
                  <a:pt x="5511" y="6532"/>
                  <a:pt x="5511" y="6532"/>
                  <a:pt x="5511" y="6532"/>
                </a:cubicBezTo>
                <a:cubicBezTo>
                  <a:pt x="5511" y="7193"/>
                  <a:pt x="5511" y="7193"/>
                  <a:pt x="5511" y="7193"/>
                </a:cubicBezTo>
                <a:cubicBezTo>
                  <a:pt x="5256" y="7046"/>
                  <a:pt x="5256" y="7046"/>
                  <a:pt x="5256" y="7046"/>
                </a:cubicBezTo>
                <a:cubicBezTo>
                  <a:pt x="5258" y="7042"/>
                  <a:pt x="5259" y="7037"/>
                  <a:pt x="5259" y="7033"/>
                </a:cubicBezTo>
                <a:close/>
                <a:moveTo>
                  <a:pt x="5516" y="7528"/>
                </a:moveTo>
                <a:cubicBezTo>
                  <a:pt x="5516" y="7207"/>
                  <a:pt x="5516" y="7207"/>
                  <a:pt x="5516" y="7207"/>
                </a:cubicBezTo>
                <a:cubicBezTo>
                  <a:pt x="5795" y="7367"/>
                  <a:pt x="5795" y="7367"/>
                  <a:pt x="5795" y="7367"/>
                </a:cubicBezTo>
                <a:lnTo>
                  <a:pt x="5516" y="7528"/>
                </a:lnTo>
                <a:close/>
                <a:moveTo>
                  <a:pt x="5798" y="7372"/>
                </a:moveTo>
                <a:cubicBezTo>
                  <a:pt x="5798" y="8033"/>
                  <a:pt x="5798" y="8033"/>
                  <a:pt x="5798" y="8033"/>
                </a:cubicBezTo>
                <a:cubicBezTo>
                  <a:pt x="5516" y="8195"/>
                  <a:pt x="5516" y="8195"/>
                  <a:pt x="5516" y="8195"/>
                </a:cubicBezTo>
                <a:cubicBezTo>
                  <a:pt x="5516" y="7534"/>
                  <a:pt x="5516" y="7534"/>
                  <a:pt x="5516" y="7534"/>
                </a:cubicBezTo>
                <a:lnTo>
                  <a:pt x="5798" y="7372"/>
                </a:lnTo>
                <a:close/>
                <a:moveTo>
                  <a:pt x="5516" y="7195"/>
                </a:moveTo>
                <a:cubicBezTo>
                  <a:pt x="5516" y="6535"/>
                  <a:pt x="5516" y="6535"/>
                  <a:pt x="5516" y="6535"/>
                </a:cubicBezTo>
                <a:cubicBezTo>
                  <a:pt x="5750" y="6670"/>
                  <a:pt x="5750" y="6670"/>
                  <a:pt x="5750" y="6670"/>
                </a:cubicBezTo>
                <a:cubicBezTo>
                  <a:pt x="5747" y="6678"/>
                  <a:pt x="5744" y="6687"/>
                  <a:pt x="5744" y="6696"/>
                </a:cubicBezTo>
                <a:cubicBezTo>
                  <a:pt x="5744" y="6727"/>
                  <a:pt x="5769" y="6753"/>
                  <a:pt x="5799" y="6754"/>
                </a:cubicBezTo>
                <a:cubicBezTo>
                  <a:pt x="5799" y="7358"/>
                  <a:pt x="5799" y="7358"/>
                  <a:pt x="5799" y="7358"/>
                </a:cubicBezTo>
                <a:lnTo>
                  <a:pt x="5516" y="7195"/>
                </a:lnTo>
                <a:close/>
                <a:moveTo>
                  <a:pt x="5516" y="6529"/>
                </a:moveTo>
                <a:cubicBezTo>
                  <a:pt x="5516" y="6200"/>
                  <a:pt x="5516" y="6200"/>
                  <a:pt x="5516" y="6200"/>
                </a:cubicBezTo>
                <a:cubicBezTo>
                  <a:pt x="5802" y="6035"/>
                  <a:pt x="5802" y="6035"/>
                  <a:pt x="5802" y="6035"/>
                </a:cubicBezTo>
                <a:cubicBezTo>
                  <a:pt x="6333" y="6341"/>
                  <a:pt x="6333" y="6341"/>
                  <a:pt x="6333" y="6341"/>
                </a:cubicBezTo>
                <a:cubicBezTo>
                  <a:pt x="6330" y="6348"/>
                  <a:pt x="6329" y="6355"/>
                  <a:pt x="6329" y="6362"/>
                </a:cubicBezTo>
                <a:cubicBezTo>
                  <a:pt x="6329" y="6371"/>
                  <a:pt x="6331" y="6380"/>
                  <a:pt x="6335" y="6387"/>
                </a:cubicBezTo>
                <a:cubicBezTo>
                  <a:pt x="5852" y="6666"/>
                  <a:pt x="5852" y="6666"/>
                  <a:pt x="5852" y="6666"/>
                </a:cubicBezTo>
                <a:cubicBezTo>
                  <a:pt x="5841" y="6649"/>
                  <a:pt x="5823" y="6638"/>
                  <a:pt x="5802" y="6638"/>
                </a:cubicBezTo>
                <a:cubicBezTo>
                  <a:pt x="5781" y="6638"/>
                  <a:pt x="5763" y="6649"/>
                  <a:pt x="5753" y="6666"/>
                </a:cubicBezTo>
                <a:lnTo>
                  <a:pt x="5516" y="6529"/>
                </a:lnTo>
                <a:close/>
                <a:moveTo>
                  <a:pt x="6435" y="6362"/>
                </a:moveTo>
                <a:cubicBezTo>
                  <a:pt x="6435" y="6355"/>
                  <a:pt x="6434" y="6348"/>
                  <a:pt x="6431" y="6341"/>
                </a:cubicBezTo>
                <a:cubicBezTo>
                  <a:pt x="6672" y="6202"/>
                  <a:pt x="6672" y="6202"/>
                  <a:pt x="6672" y="6202"/>
                </a:cubicBezTo>
                <a:cubicBezTo>
                  <a:pt x="6672" y="6528"/>
                  <a:pt x="6672" y="6528"/>
                  <a:pt x="6672" y="6528"/>
                </a:cubicBezTo>
                <a:cubicBezTo>
                  <a:pt x="6429" y="6388"/>
                  <a:pt x="6429" y="6388"/>
                  <a:pt x="6429" y="6388"/>
                </a:cubicBezTo>
                <a:cubicBezTo>
                  <a:pt x="6433" y="6381"/>
                  <a:pt x="6435" y="6372"/>
                  <a:pt x="6435" y="6362"/>
                </a:cubicBezTo>
                <a:close/>
                <a:moveTo>
                  <a:pt x="6672" y="6534"/>
                </a:moveTo>
                <a:cubicBezTo>
                  <a:pt x="6672" y="7193"/>
                  <a:pt x="6672" y="7193"/>
                  <a:pt x="6672" y="7193"/>
                </a:cubicBezTo>
                <a:cubicBezTo>
                  <a:pt x="6387" y="7029"/>
                  <a:pt x="6387" y="7029"/>
                  <a:pt x="6387" y="7029"/>
                </a:cubicBezTo>
                <a:cubicBezTo>
                  <a:pt x="6387" y="6415"/>
                  <a:pt x="6387" y="6415"/>
                  <a:pt x="6387" y="6415"/>
                </a:cubicBezTo>
                <a:cubicBezTo>
                  <a:pt x="6403" y="6414"/>
                  <a:pt x="6417" y="6405"/>
                  <a:pt x="6426" y="6392"/>
                </a:cubicBezTo>
                <a:lnTo>
                  <a:pt x="6672" y="6534"/>
                </a:lnTo>
                <a:close/>
                <a:moveTo>
                  <a:pt x="6384" y="6309"/>
                </a:moveTo>
                <a:cubicBezTo>
                  <a:pt x="6384" y="6026"/>
                  <a:pt x="6384" y="6026"/>
                  <a:pt x="6384" y="6026"/>
                </a:cubicBezTo>
                <a:cubicBezTo>
                  <a:pt x="6669" y="6193"/>
                  <a:pt x="6669" y="6193"/>
                  <a:pt x="6669" y="6193"/>
                </a:cubicBezTo>
                <a:cubicBezTo>
                  <a:pt x="6426" y="6333"/>
                  <a:pt x="6426" y="6333"/>
                  <a:pt x="6426" y="6333"/>
                </a:cubicBezTo>
                <a:cubicBezTo>
                  <a:pt x="6417" y="6319"/>
                  <a:pt x="6402" y="6310"/>
                  <a:pt x="6384" y="6309"/>
                </a:cubicBezTo>
                <a:close/>
                <a:moveTo>
                  <a:pt x="6384" y="6021"/>
                </a:moveTo>
                <a:cubicBezTo>
                  <a:pt x="6384" y="5696"/>
                  <a:pt x="6384" y="5696"/>
                  <a:pt x="6384" y="5696"/>
                </a:cubicBezTo>
                <a:cubicBezTo>
                  <a:pt x="6957" y="5363"/>
                  <a:pt x="6957" y="5363"/>
                  <a:pt x="6957" y="5363"/>
                </a:cubicBezTo>
                <a:cubicBezTo>
                  <a:pt x="6957" y="6026"/>
                  <a:pt x="6957" y="6026"/>
                  <a:pt x="6957" y="6026"/>
                </a:cubicBezTo>
                <a:cubicBezTo>
                  <a:pt x="6673" y="6190"/>
                  <a:pt x="6673" y="6190"/>
                  <a:pt x="6673" y="6190"/>
                </a:cubicBezTo>
                <a:lnTo>
                  <a:pt x="6384" y="6021"/>
                </a:lnTo>
                <a:close/>
                <a:moveTo>
                  <a:pt x="8699" y="3684"/>
                </a:moveTo>
                <a:cubicBezTo>
                  <a:pt x="8416" y="3520"/>
                  <a:pt x="8416" y="3520"/>
                  <a:pt x="8416" y="3520"/>
                </a:cubicBezTo>
                <a:cubicBezTo>
                  <a:pt x="8986" y="3188"/>
                  <a:pt x="8986" y="3188"/>
                  <a:pt x="8986" y="3188"/>
                </a:cubicBezTo>
                <a:cubicBezTo>
                  <a:pt x="9272" y="3353"/>
                  <a:pt x="9272" y="3353"/>
                  <a:pt x="9272" y="3353"/>
                </a:cubicBezTo>
                <a:lnTo>
                  <a:pt x="8699" y="3684"/>
                </a:lnTo>
                <a:close/>
                <a:moveTo>
                  <a:pt x="9275" y="3357"/>
                </a:moveTo>
                <a:cubicBezTo>
                  <a:pt x="9276" y="4018"/>
                  <a:pt x="9276" y="4018"/>
                  <a:pt x="9276" y="4018"/>
                </a:cubicBezTo>
                <a:cubicBezTo>
                  <a:pt x="8729" y="4334"/>
                  <a:pt x="8729" y="4334"/>
                  <a:pt x="8729" y="4334"/>
                </a:cubicBezTo>
                <a:cubicBezTo>
                  <a:pt x="8722" y="4326"/>
                  <a:pt x="8713" y="4321"/>
                  <a:pt x="8702" y="4320"/>
                </a:cubicBezTo>
                <a:cubicBezTo>
                  <a:pt x="8702" y="3688"/>
                  <a:pt x="8702" y="3688"/>
                  <a:pt x="8702" y="3688"/>
                </a:cubicBezTo>
                <a:lnTo>
                  <a:pt x="9275" y="3357"/>
                </a:lnTo>
                <a:close/>
                <a:moveTo>
                  <a:pt x="8697" y="4321"/>
                </a:moveTo>
                <a:cubicBezTo>
                  <a:pt x="8687" y="4322"/>
                  <a:pt x="8679" y="4327"/>
                  <a:pt x="8673" y="4334"/>
                </a:cubicBezTo>
                <a:cubicBezTo>
                  <a:pt x="8413" y="4184"/>
                  <a:pt x="8413" y="4184"/>
                  <a:pt x="8413" y="4184"/>
                </a:cubicBezTo>
                <a:cubicBezTo>
                  <a:pt x="8414" y="3524"/>
                  <a:pt x="8414" y="3524"/>
                  <a:pt x="8414" y="3524"/>
                </a:cubicBezTo>
                <a:cubicBezTo>
                  <a:pt x="8697" y="3688"/>
                  <a:pt x="8697" y="3688"/>
                  <a:pt x="8697" y="3688"/>
                </a:cubicBezTo>
                <a:lnTo>
                  <a:pt x="8697" y="4321"/>
                </a:lnTo>
                <a:close/>
                <a:moveTo>
                  <a:pt x="8696" y="5022"/>
                </a:moveTo>
                <a:cubicBezTo>
                  <a:pt x="8123" y="5353"/>
                  <a:pt x="8123" y="5353"/>
                  <a:pt x="8123" y="5353"/>
                </a:cubicBezTo>
                <a:cubicBezTo>
                  <a:pt x="8122" y="4749"/>
                  <a:pt x="8122" y="4749"/>
                  <a:pt x="8122" y="4749"/>
                </a:cubicBezTo>
                <a:cubicBezTo>
                  <a:pt x="8154" y="4749"/>
                  <a:pt x="8179" y="4723"/>
                  <a:pt x="8179" y="4691"/>
                </a:cubicBezTo>
                <a:cubicBezTo>
                  <a:pt x="8179" y="4681"/>
                  <a:pt x="8177" y="4671"/>
                  <a:pt x="8172" y="4663"/>
                </a:cubicBezTo>
                <a:cubicBezTo>
                  <a:pt x="8670" y="4375"/>
                  <a:pt x="8670" y="4375"/>
                  <a:pt x="8670" y="4375"/>
                </a:cubicBezTo>
                <a:cubicBezTo>
                  <a:pt x="8676" y="4384"/>
                  <a:pt x="8685" y="4390"/>
                  <a:pt x="8696" y="4391"/>
                </a:cubicBezTo>
                <a:lnTo>
                  <a:pt x="8696" y="5022"/>
                </a:lnTo>
                <a:close/>
                <a:moveTo>
                  <a:pt x="8121" y="4633"/>
                </a:moveTo>
                <a:cubicBezTo>
                  <a:pt x="8101" y="4633"/>
                  <a:pt x="8083" y="4644"/>
                  <a:pt x="8072" y="4660"/>
                </a:cubicBezTo>
                <a:cubicBezTo>
                  <a:pt x="7835" y="4523"/>
                  <a:pt x="7835" y="4523"/>
                  <a:pt x="7835" y="4523"/>
                </a:cubicBezTo>
                <a:cubicBezTo>
                  <a:pt x="8408" y="4192"/>
                  <a:pt x="8408" y="4192"/>
                  <a:pt x="8408" y="4192"/>
                </a:cubicBezTo>
                <a:cubicBezTo>
                  <a:pt x="8668" y="4342"/>
                  <a:pt x="8668" y="4342"/>
                  <a:pt x="8668" y="4342"/>
                </a:cubicBezTo>
                <a:cubicBezTo>
                  <a:pt x="8666" y="4346"/>
                  <a:pt x="8665" y="4351"/>
                  <a:pt x="8665" y="4356"/>
                </a:cubicBezTo>
                <a:cubicBezTo>
                  <a:pt x="8665" y="4361"/>
                  <a:pt x="8666" y="4366"/>
                  <a:pt x="8668" y="4370"/>
                </a:cubicBezTo>
                <a:cubicBezTo>
                  <a:pt x="8169" y="4659"/>
                  <a:pt x="8169" y="4659"/>
                  <a:pt x="8169" y="4659"/>
                </a:cubicBezTo>
                <a:cubicBezTo>
                  <a:pt x="8159" y="4643"/>
                  <a:pt x="8141" y="4633"/>
                  <a:pt x="8121" y="4633"/>
                </a:cubicBezTo>
                <a:close/>
                <a:moveTo>
                  <a:pt x="7598" y="1678"/>
                </a:moveTo>
                <a:cubicBezTo>
                  <a:pt x="7598" y="1668"/>
                  <a:pt x="7596" y="1659"/>
                  <a:pt x="7591" y="1651"/>
                </a:cubicBezTo>
                <a:cubicBezTo>
                  <a:pt x="8116" y="1348"/>
                  <a:pt x="8116" y="1348"/>
                  <a:pt x="8116" y="1348"/>
                </a:cubicBezTo>
                <a:cubicBezTo>
                  <a:pt x="8115" y="2011"/>
                  <a:pt x="8115" y="2011"/>
                  <a:pt x="8115" y="2011"/>
                </a:cubicBezTo>
                <a:cubicBezTo>
                  <a:pt x="7570" y="2327"/>
                  <a:pt x="7570" y="2327"/>
                  <a:pt x="7570" y="2327"/>
                </a:cubicBezTo>
                <a:cubicBezTo>
                  <a:pt x="7563" y="2319"/>
                  <a:pt x="7554" y="2313"/>
                  <a:pt x="7543" y="2313"/>
                </a:cubicBezTo>
                <a:cubicBezTo>
                  <a:pt x="7542" y="1736"/>
                  <a:pt x="7542" y="1736"/>
                  <a:pt x="7542" y="1736"/>
                </a:cubicBezTo>
                <a:cubicBezTo>
                  <a:pt x="7573" y="1735"/>
                  <a:pt x="7598" y="1709"/>
                  <a:pt x="7598" y="1678"/>
                </a:cubicBezTo>
                <a:close/>
                <a:moveTo>
                  <a:pt x="7482" y="1678"/>
                </a:moveTo>
                <a:cubicBezTo>
                  <a:pt x="7482" y="1710"/>
                  <a:pt x="7506" y="1735"/>
                  <a:pt x="7537" y="1736"/>
                </a:cubicBezTo>
                <a:cubicBezTo>
                  <a:pt x="7538" y="2313"/>
                  <a:pt x="7538" y="2313"/>
                  <a:pt x="7538" y="2313"/>
                </a:cubicBezTo>
                <a:cubicBezTo>
                  <a:pt x="7528" y="2314"/>
                  <a:pt x="7519" y="2319"/>
                  <a:pt x="7513" y="2327"/>
                </a:cubicBezTo>
                <a:cubicBezTo>
                  <a:pt x="7254" y="2177"/>
                  <a:pt x="7254" y="2177"/>
                  <a:pt x="7254" y="2177"/>
                </a:cubicBezTo>
                <a:cubicBezTo>
                  <a:pt x="7253" y="1515"/>
                  <a:pt x="7253" y="1515"/>
                  <a:pt x="7253" y="1515"/>
                </a:cubicBezTo>
                <a:cubicBezTo>
                  <a:pt x="7488" y="1651"/>
                  <a:pt x="7488" y="1651"/>
                  <a:pt x="7488" y="1651"/>
                </a:cubicBezTo>
                <a:cubicBezTo>
                  <a:pt x="7484" y="1659"/>
                  <a:pt x="7482" y="1668"/>
                  <a:pt x="7482" y="1678"/>
                </a:cubicBezTo>
                <a:close/>
                <a:moveTo>
                  <a:pt x="7248" y="1516"/>
                </a:moveTo>
                <a:cubicBezTo>
                  <a:pt x="7250" y="2174"/>
                  <a:pt x="7250" y="2174"/>
                  <a:pt x="7250" y="2174"/>
                </a:cubicBezTo>
                <a:cubicBezTo>
                  <a:pt x="6967" y="2011"/>
                  <a:pt x="6967" y="2011"/>
                  <a:pt x="6967" y="2011"/>
                </a:cubicBezTo>
                <a:cubicBezTo>
                  <a:pt x="6966" y="1681"/>
                  <a:pt x="6966" y="1681"/>
                  <a:pt x="6966" y="1681"/>
                </a:cubicBezTo>
                <a:lnTo>
                  <a:pt x="7248" y="1516"/>
                </a:lnTo>
                <a:close/>
                <a:moveTo>
                  <a:pt x="6966" y="1675"/>
                </a:moveTo>
                <a:cubicBezTo>
                  <a:pt x="6966" y="1399"/>
                  <a:pt x="6966" y="1399"/>
                  <a:pt x="6966" y="1399"/>
                </a:cubicBezTo>
                <a:cubicBezTo>
                  <a:pt x="6983" y="1397"/>
                  <a:pt x="6997" y="1387"/>
                  <a:pt x="7006" y="1373"/>
                </a:cubicBezTo>
                <a:cubicBezTo>
                  <a:pt x="7245" y="1511"/>
                  <a:pt x="7245" y="1511"/>
                  <a:pt x="7245" y="1511"/>
                </a:cubicBezTo>
                <a:lnTo>
                  <a:pt x="6966" y="1675"/>
                </a:lnTo>
                <a:close/>
                <a:moveTo>
                  <a:pt x="7250" y="2185"/>
                </a:moveTo>
                <a:cubicBezTo>
                  <a:pt x="7251" y="2512"/>
                  <a:pt x="7251" y="2512"/>
                  <a:pt x="7251" y="2512"/>
                </a:cubicBezTo>
                <a:cubicBezTo>
                  <a:pt x="6960" y="2680"/>
                  <a:pt x="6960" y="2680"/>
                  <a:pt x="6960" y="2680"/>
                </a:cubicBezTo>
                <a:cubicBezTo>
                  <a:pt x="6429" y="2373"/>
                  <a:pt x="6429" y="2373"/>
                  <a:pt x="6429" y="2373"/>
                </a:cubicBezTo>
                <a:cubicBezTo>
                  <a:pt x="6433" y="2366"/>
                  <a:pt x="6435" y="2357"/>
                  <a:pt x="6435" y="2348"/>
                </a:cubicBezTo>
                <a:cubicBezTo>
                  <a:pt x="6435" y="2340"/>
                  <a:pt x="6434" y="2332"/>
                  <a:pt x="6431" y="2326"/>
                </a:cubicBezTo>
                <a:cubicBezTo>
                  <a:pt x="6962" y="2019"/>
                  <a:pt x="6962" y="2019"/>
                  <a:pt x="6962" y="2019"/>
                </a:cubicBezTo>
                <a:lnTo>
                  <a:pt x="7250" y="2185"/>
                </a:lnTo>
                <a:close/>
                <a:moveTo>
                  <a:pt x="5861" y="677"/>
                </a:moveTo>
                <a:cubicBezTo>
                  <a:pt x="5861" y="666"/>
                  <a:pt x="5858" y="656"/>
                  <a:pt x="5853" y="648"/>
                </a:cubicBezTo>
                <a:cubicBezTo>
                  <a:pt x="6088" y="512"/>
                  <a:pt x="6088" y="512"/>
                  <a:pt x="6088" y="512"/>
                </a:cubicBezTo>
                <a:cubicBezTo>
                  <a:pt x="6088" y="840"/>
                  <a:pt x="6088" y="840"/>
                  <a:pt x="6088" y="840"/>
                </a:cubicBezTo>
                <a:cubicBezTo>
                  <a:pt x="5804" y="1006"/>
                  <a:pt x="5804" y="1006"/>
                  <a:pt x="5804" y="1006"/>
                </a:cubicBezTo>
                <a:cubicBezTo>
                  <a:pt x="5803" y="735"/>
                  <a:pt x="5803" y="735"/>
                  <a:pt x="5803" y="735"/>
                </a:cubicBezTo>
                <a:cubicBezTo>
                  <a:pt x="5835" y="734"/>
                  <a:pt x="5861" y="708"/>
                  <a:pt x="5861" y="677"/>
                </a:cubicBezTo>
                <a:close/>
                <a:moveTo>
                  <a:pt x="6333" y="2326"/>
                </a:moveTo>
                <a:cubicBezTo>
                  <a:pt x="6330" y="2333"/>
                  <a:pt x="6329" y="2340"/>
                  <a:pt x="6329" y="2348"/>
                </a:cubicBezTo>
                <a:cubicBezTo>
                  <a:pt x="6329" y="2356"/>
                  <a:pt x="6331" y="2364"/>
                  <a:pt x="6335" y="2372"/>
                </a:cubicBezTo>
                <a:cubicBezTo>
                  <a:pt x="5849" y="2652"/>
                  <a:pt x="5849" y="2652"/>
                  <a:pt x="5849" y="2652"/>
                </a:cubicBezTo>
                <a:cubicBezTo>
                  <a:pt x="5839" y="2637"/>
                  <a:pt x="5821" y="2626"/>
                  <a:pt x="5801" y="2626"/>
                </a:cubicBezTo>
                <a:cubicBezTo>
                  <a:pt x="5781" y="2626"/>
                  <a:pt x="5763" y="2637"/>
                  <a:pt x="5752" y="2652"/>
                </a:cubicBezTo>
                <a:cubicBezTo>
                  <a:pt x="5230" y="2350"/>
                  <a:pt x="5230" y="2350"/>
                  <a:pt x="5230" y="2350"/>
                </a:cubicBezTo>
                <a:cubicBezTo>
                  <a:pt x="5802" y="2020"/>
                  <a:pt x="5802" y="2020"/>
                  <a:pt x="5802" y="2020"/>
                </a:cubicBezTo>
                <a:lnTo>
                  <a:pt x="6333" y="2326"/>
                </a:lnTo>
                <a:close/>
                <a:moveTo>
                  <a:pt x="5513" y="1847"/>
                </a:moveTo>
                <a:cubicBezTo>
                  <a:pt x="5513" y="1846"/>
                  <a:pt x="5513" y="1846"/>
                  <a:pt x="5513" y="1846"/>
                </a:cubicBezTo>
                <a:cubicBezTo>
                  <a:pt x="5514" y="1512"/>
                  <a:pt x="5514" y="1512"/>
                  <a:pt x="5514" y="1512"/>
                </a:cubicBezTo>
                <a:cubicBezTo>
                  <a:pt x="5798" y="1348"/>
                  <a:pt x="5798" y="1348"/>
                  <a:pt x="5798" y="1348"/>
                </a:cubicBezTo>
                <a:cubicBezTo>
                  <a:pt x="5797" y="2011"/>
                  <a:pt x="5797" y="2011"/>
                  <a:pt x="5797" y="2011"/>
                </a:cubicBezTo>
                <a:cubicBezTo>
                  <a:pt x="5224" y="2342"/>
                  <a:pt x="5224" y="2342"/>
                  <a:pt x="5224" y="2342"/>
                </a:cubicBezTo>
                <a:cubicBezTo>
                  <a:pt x="5224" y="2014"/>
                  <a:pt x="5224" y="2014"/>
                  <a:pt x="5224" y="2014"/>
                </a:cubicBezTo>
                <a:lnTo>
                  <a:pt x="5513" y="1847"/>
                </a:lnTo>
                <a:close/>
                <a:moveTo>
                  <a:pt x="5508" y="1844"/>
                </a:moveTo>
                <a:cubicBezTo>
                  <a:pt x="5224" y="2008"/>
                  <a:pt x="5224" y="2008"/>
                  <a:pt x="5224" y="2008"/>
                </a:cubicBezTo>
                <a:cubicBezTo>
                  <a:pt x="5224" y="1679"/>
                  <a:pt x="5224" y="1679"/>
                  <a:pt x="5224" y="1679"/>
                </a:cubicBezTo>
                <a:cubicBezTo>
                  <a:pt x="5509" y="1515"/>
                  <a:pt x="5509" y="1515"/>
                  <a:pt x="5509" y="1515"/>
                </a:cubicBezTo>
                <a:lnTo>
                  <a:pt x="5508" y="1844"/>
                </a:lnTo>
                <a:close/>
                <a:moveTo>
                  <a:pt x="2904" y="3024"/>
                </a:moveTo>
                <a:cubicBezTo>
                  <a:pt x="3191" y="3189"/>
                  <a:pt x="3191" y="3189"/>
                  <a:pt x="3191" y="3189"/>
                </a:cubicBezTo>
                <a:cubicBezTo>
                  <a:pt x="3191" y="3519"/>
                  <a:pt x="3191" y="3519"/>
                  <a:pt x="3191" y="3519"/>
                </a:cubicBezTo>
                <a:cubicBezTo>
                  <a:pt x="2954" y="3656"/>
                  <a:pt x="2954" y="3656"/>
                  <a:pt x="2954" y="3656"/>
                </a:cubicBezTo>
                <a:cubicBezTo>
                  <a:pt x="2944" y="3639"/>
                  <a:pt x="2925" y="3628"/>
                  <a:pt x="2904" y="3628"/>
                </a:cubicBezTo>
                <a:cubicBezTo>
                  <a:pt x="2883" y="3628"/>
                  <a:pt x="2864" y="3640"/>
                  <a:pt x="2854" y="3657"/>
                </a:cubicBezTo>
                <a:cubicBezTo>
                  <a:pt x="2616" y="3518"/>
                  <a:pt x="2616" y="3518"/>
                  <a:pt x="2616" y="3518"/>
                </a:cubicBezTo>
                <a:cubicBezTo>
                  <a:pt x="2616" y="3504"/>
                  <a:pt x="2616" y="3504"/>
                  <a:pt x="2616" y="3504"/>
                </a:cubicBezTo>
                <a:cubicBezTo>
                  <a:pt x="2616" y="3191"/>
                  <a:pt x="2616" y="3191"/>
                  <a:pt x="2616" y="3191"/>
                </a:cubicBezTo>
                <a:lnTo>
                  <a:pt x="2904" y="3024"/>
                </a:lnTo>
                <a:close/>
                <a:moveTo>
                  <a:pt x="2616" y="3179"/>
                </a:moveTo>
                <a:cubicBezTo>
                  <a:pt x="2617" y="2517"/>
                  <a:pt x="2617" y="2517"/>
                  <a:pt x="2617" y="2517"/>
                </a:cubicBezTo>
                <a:cubicBezTo>
                  <a:pt x="2858" y="2378"/>
                  <a:pt x="2858" y="2378"/>
                  <a:pt x="2858" y="2378"/>
                </a:cubicBezTo>
                <a:cubicBezTo>
                  <a:pt x="2867" y="2391"/>
                  <a:pt x="2882" y="2400"/>
                  <a:pt x="2899" y="2401"/>
                </a:cubicBezTo>
                <a:cubicBezTo>
                  <a:pt x="2899" y="3016"/>
                  <a:pt x="2899" y="3016"/>
                  <a:pt x="2899" y="3016"/>
                </a:cubicBezTo>
                <a:lnTo>
                  <a:pt x="2616" y="3179"/>
                </a:lnTo>
                <a:close/>
                <a:moveTo>
                  <a:pt x="2874" y="4335"/>
                </a:moveTo>
                <a:cubicBezTo>
                  <a:pt x="2616" y="4184"/>
                  <a:pt x="2616" y="4184"/>
                  <a:pt x="2616" y="4184"/>
                </a:cubicBezTo>
                <a:cubicBezTo>
                  <a:pt x="2616" y="3524"/>
                  <a:pt x="2616" y="3524"/>
                  <a:pt x="2616" y="3524"/>
                </a:cubicBezTo>
                <a:cubicBezTo>
                  <a:pt x="2852" y="3661"/>
                  <a:pt x="2852" y="3661"/>
                  <a:pt x="2852" y="3661"/>
                </a:cubicBezTo>
                <a:cubicBezTo>
                  <a:pt x="2848" y="3669"/>
                  <a:pt x="2846" y="3677"/>
                  <a:pt x="2846" y="3686"/>
                </a:cubicBezTo>
                <a:cubicBezTo>
                  <a:pt x="2846" y="3717"/>
                  <a:pt x="2870" y="3742"/>
                  <a:pt x="2901" y="3744"/>
                </a:cubicBezTo>
                <a:cubicBezTo>
                  <a:pt x="2901" y="4319"/>
                  <a:pt x="2901" y="4319"/>
                  <a:pt x="2901" y="4319"/>
                </a:cubicBezTo>
                <a:cubicBezTo>
                  <a:pt x="2890" y="4320"/>
                  <a:pt x="2880" y="4326"/>
                  <a:pt x="2874" y="4335"/>
                </a:cubicBezTo>
                <a:close/>
                <a:moveTo>
                  <a:pt x="2899" y="5022"/>
                </a:moveTo>
                <a:cubicBezTo>
                  <a:pt x="2616" y="5185"/>
                  <a:pt x="2616" y="5185"/>
                  <a:pt x="2616" y="5185"/>
                </a:cubicBezTo>
                <a:cubicBezTo>
                  <a:pt x="2615" y="4859"/>
                  <a:pt x="2615" y="4859"/>
                  <a:pt x="2615" y="4859"/>
                </a:cubicBezTo>
                <a:cubicBezTo>
                  <a:pt x="2899" y="4695"/>
                  <a:pt x="2899" y="4695"/>
                  <a:pt x="2899" y="4695"/>
                </a:cubicBezTo>
                <a:lnTo>
                  <a:pt x="2899" y="5022"/>
                </a:lnTo>
                <a:close/>
                <a:moveTo>
                  <a:pt x="2940" y="4355"/>
                </a:moveTo>
                <a:cubicBezTo>
                  <a:pt x="2940" y="4351"/>
                  <a:pt x="2939" y="4347"/>
                  <a:pt x="2938" y="4344"/>
                </a:cubicBezTo>
                <a:cubicBezTo>
                  <a:pt x="3191" y="4196"/>
                  <a:pt x="3191" y="4196"/>
                  <a:pt x="3191" y="4196"/>
                </a:cubicBezTo>
                <a:cubicBezTo>
                  <a:pt x="3191" y="4519"/>
                  <a:pt x="3191" y="4519"/>
                  <a:pt x="3191" y="4519"/>
                </a:cubicBezTo>
                <a:cubicBezTo>
                  <a:pt x="2936" y="4371"/>
                  <a:pt x="2936" y="4371"/>
                  <a:pt x="2936" y="4371"/>
                </a:cubicBezTo>
                <a:cubicBezTo>
                  <a:pt x="2938" y="4366"/>
                  <a:pt x="2940" y="4361"/>
                  <a:pt x="2940" y="4355"/>
                </a:cubicBezTo>
                <a:close/>
                <a:moveTo>
                  <a:pt x="3189" y="4524"/>
                </a:moveTo>
                <a:cubicBezTo>
                  <a:pt x="2909" y="4684"/>
                  <a:pt x="2909" y="4684"/>
                  <a:pt x="2909" y="4684"/>
                </a:cubicBezTo>
                <a:cubicBezTo>
                  <a:pt x="2909" y="4390"/>
                  <a:pt x="2909" y="4390"/>
                  <a:pt x="2909" y="4390"/>
                </a:cubicBezTo>
                <a:cubicBezTo>
                  <a:pt x="2919" y="4389"/>
                  <a:pt x="2928" y="4383"/>
                  <a:pt x="2933" y="4375"/>
                </a:cubicBezTo>
                <a:lnTo>
                  <a:pt x="3189" y="4524"/>
                </a:lnTo>
                <a:close/>
                <a:moveTo>
                  <a:pt x="2906" y="4319"/>
                </a:moveTo>
                <a:cubicBezTo>
                  <a:pt x="2906" y="3744"/>
                  <a:pt x="2906" y="3744"/>
                  <a:pt x="2906" y="3744"/>
                </a:cubicBezTo>
                <a:cubicBezTo>
                  <a:pt x="2937" y="3743"/>
                  <a:pt x="2962" y="3718"/>
                  <a:pt x="2962" y="3686"/>
                </a:cubicBezTo>
                <a:cubicBezTo>
                  <a:pt x="2962" y="3677"/>
                  <a:pt x="2960" y="3668"/>
                  <a:pt x="2956" y="3660"/>
                </a:cubicBezTo>
                <a:cubicBezTo>
                  <a:pt x="3191" y="3524"/>
                  <a:pt x="3191" y="3524"/>
                  <a:pt x="3191" y="3524"/>
                </a:cubicBezTo>
                <a:cubicBezTo>
                  <a:pt x="3191" y="4185"/>
                  <a:pt x="3191" y="4185"/>
                  <a:pt x="3191" y="4185"/>
                </a:cubicBezTo>
                <a:cubicBezTo>
                  <a:pt x="2934" y="4335"/>
                  <a:pt x="2934" y="4335"/>
                  <a:pt x="2934" y="4335"/>
                </a:cubicBezTo>
                <a:cubicBezTo>
                  <a:pt x="2928" y="4326"/>
                  <a:pt x="2917" y="4320"/>
                  <a:pt x="2906" y="4319"/>
                </a:cubicBezTo>
                <a:close/>
                <a:moveTo>
                  <a:pt x="2909" y="3016"/>
                </a:moveTo>
                <a:cubicBezTo>
                  <a:pt x="2909" y="2401"/>
                  <a:pt x="2909" y="2401"/>
                  <a:pt x="2909" y="2401"/>
                </a:cubicBezTo>
                <a:cubicBezTo>
                  <a:pt x="2925" y="2399"/>
                  <a:pt x="2939" y="2390"/>
                  <a:pt x="2947" y="2377"/>
                </a:cubicBezTo>
                <a:cubicBezTo>
                  <a:pt x="3191" y="2518"/>
                  <a:pt x="3191" y="2518"/>
                  <a:pt x="3191" y="2518"/>
                </a:cubicBezTo>
                <a:cubicBezTo>
                  <a:pt x="3191" y="3178"/>
                  <a:pt x="3191" y="3178"/>
                  <a:pt x="3191" y="3178"/>
                </a:cubicBezTo>
                <a:lnTo>
                  <a:pt x="2909" y="3016"/>
                </a:lnTo>
                <a:close/>
                <a:moveTo>
                  <a:pt x="2905" y="2015"/>
                </a:moveTo>
                <a:cubicBezTo>
                  <a:pt x="3188" y="2180"/>
                  <a:pt x="3188" y="2180"/>
                  <a:pt x="3188" y="2180"/>
                </a:cubicBezTo>
                <a:cubicBezTo>
                  <a:pt x="2947" y="2319"/>
                  <a:pt x="2947" y="2319"/>
                  <a:pt x="2947" y="2319"/>
                </a:cubicBezTo>
                <a:cubicBezTo>
                  <a:pt x="2938" y="2305"/>
                  <a:pt x="2923" y="2296"/>
                  <a:pt x="2906" y="2295"/>
                </a:cubicBezTo>
                <a:lnTo>
                  <a:pt x="2905" y="2015"/>
                </a:lnTo>
                <a:close/>
                <a:moveTo>
                  <a:pt x="3198" y="2185"/>
                </a:moveTo>
                <a:cubicBezTo>
                  <a:pt x="3477" y="2348"/>
                  <a:pt x="3477" y="2348"/>
                  <a:pt x="3477" y="2348"/>
                </a:cubicBezTo>
                <a:cubicBezTo>
                  <a:pt x="3192" y="2513"/>
                  <a:pt x="3192" y="2513"/>
                  <a:pt x="3192" y="2513"/>
                </a:cubicBezTo>
                <a:cubicBezTo>
                  <a:pt x="2950" y="2373"/>
                  <a:pt x="2950" y="2373"/>
                  <a:pt x="2950" y="2373"/>
                </a:cubicBezTo>
                <a:cubicBezTo>
                  <a:pt x="2953" y="2365"/>
                  <a:pt x="2956" y="2357"/>
                  <a:pt x="2956" y="2348"/>
                </a:cubicBezTo>
                <a:cubicBezTo>
                  <a:pt x="2956" y="2341"/>
                  <a:pt x="2954" y="2334"/>
                  <a:pt x="2952" y="2328"/>
                </a:cubicBezTo>
                <a:lnTo>
                  <a:pt x="3198" y="2185"/>
                </a:lnTo>
                <a:close/>
                <a:moveTo>
                  <a:pt x="3196" y="3516"/>
                </a:moveTo>
                <a:cubicBezTo>
                  <a:pt x="3196" y="3192"/>
                  <a:pt x="3196" y="3192"/>
                  <a:pt x="3196" y="3192"/>
                </a:cubicBezTo>
                <a:cubicBezTo>
                  <a:pt x="3450" y="3338"/>
                  <a:pt x="3450" y="3338"/>
                  <a:pt x="3450" y="3338"/>
                </a:cubicBezTo>
                <a:cubicBezTo>
                  <a:pt x="3448" y="3343"/>
                  <a:pt x="3446" y="3348"/>
                  <a:pt x="3446" y="3354"/>
                </a:cubicBezTo>
                <a:cubicBezTo>
                  <a:pt x="3446" y="3359"/>
                  <a:pt x="3448" y="3364"/>
                  <a:pt x="3450" y="3369"/>
                </a:cubicBezTo>
                <a:lnTo>
                  <a:pt x="3196" y="3516"/>
                </a:lnTo>
                <a:close/>
                <a:moveTo>
                  <a:pt x="3452" y="3373"/>
                </a:moveTo>
                <a:cubicBezTo>
                  <a:pt x="3458" y="3382"/>
                  <a:pt x="3468" y="3388"/>
                  <a:pt x="3479" y="3390"/>
                </a:cubicBezTo>
                <a:cubicBezTo>
                  <a:pt x="3478" y="4018"/>
                  <a:pt x="3478" y="4018"/>
                  <a:pt x="3478" y="4018"/>
                </a:cubicBezTo>
                <a:cubicBezTo>
                  <a:pt x="3196" y="4182"/>
                  <a:pt x="3196" y="4182"/>
                  <a:pt x="3196" y="4182"/>
                </a:cubicBezTo>
                <a:cubicBezTo>
                  <a:pt x="3196" y="3522"/>
                  <a:pt x="3196" y="3522"/>
                  <a:pt x="3196" y="3522"/>
                </a:cubicBezTo>
                <a:lnTo>
                  <a:pt x="3452" y="3373"/>
                </a:lnTo>
                <a:close/>
                <a:moveTo>
                  <a:pt x="3196" y="3180"/>
                </a:moveTo>
                <a:cubicBezTo>
                  <a:pt x="3196" y="2521"/>
                  <a:pt x="3196" y="2521"/>
                  <a:pt x="3196" y="2521"/>
                </a:cubicBezTo>
                <a:cubicBezTo>
                  <a:pt x="3480" y="2686"/>
                  <a:pt x="3480" y="2686"/>
                  <a:pt x="3480" y="2686"/>
                </a:cubicBezTo>
                <a:cubicBezTo>
                  <a:pt x="3480" y="3318"/>
                  <a:pt x="3480" y="3318"/>
                  <a:pt x="3480" y="3318"/>
                </a:cubicBezTo>
                <a:cubicBezTo>
                  <a:pt x="3471" y="3319"/>
                  <a:pt x="3462" y="3323"/>
                  <a:pt x="3456" y="3330"/>
                </a:cubicBezTo>
                <a:lnTo>
                  <a:pt x="3196" y="3180"/>
                </a:lnTo>
                <a:close/>
                <a:moveTo>
                  <a:pt x="3483" y="4027"/>
                </a:moveTo>
                <a:cubicBezTo>
                  <a:pt x="4014" y="4332"/>
                  <a:pt x="4014" y="4332"/>
                  <a:pt x="4014" y="4332"/>
                </a:cubicBezTo>
                <a:cubicBezTo>
                  <a:pt x="4010" y="4339"/>
                  <a:pt x="4008" y="4347"/>
                  <a:pt x="4008" y="4355"/>
                </a:cubicBezTo>
                <a:cubicBezTo>
                  <a:pt x="4008" y="4364"/>
                  <a:pt x="4011" y="4372"/>
                  <a:pt x="4015" y="4380"/>
                </a:cubicBezTo>
                <a:cubicBezTo>
                  <a:pt x="3483" y="4689"/>
                  <a:pt x="3483" y="4689"/>
                  <a:pt x="3483" y="4689"/>
                </a:cubicBezTo>
                <a:cubicBezTo>
                  <a:pt x="3196" y="4522"/>
                  <a:pt x="3196" y="4522"/>
                  <a:pt x="3196" y="4522"/>
                </a:cubicBezTo>
                <a:cubicBezTo>
                  <a:pt x="3196" y="4194"/>
                  <a:pt x="3196" y="4194"/>
                  <a:pt x="3196" y="4194"/>
                </a:cubicBezTo>
                <a:lnTo>
                  <a:pt x="3483" y="4027"/>
                </a:lnTo>
                <a:close/>
                <a:moveTo>
                  <a:pt x="3480" y="5309"/>
                </a:moveTo>
                <a:cubicBezTo>
                  <a:pt x="3464" y="5310"/>
                  <a:pt x="3450" y="5318"/>
                  <a:pt x="3441" y="5330"/>
                </a:cubicBezTo>
                <a:cubicBezTo>
                  <a:pt x="3201" y="5191"/>
                  <a:pt x="3201" y="5191"/>
                  <a:pt x="3201" y="5191"/>
                </a:cubicBezTo>
                <a:cubicBezTo>
                  <a:pt x="3480" y="5028"/>
                  <a:pt x="3480" y="5028"/>
                  <a:pt x="3480" y="5028"/>
                </a:cubicBezTo>
                <a:lnTo>
                  <a:pt x="3480" y="5309"/>
                </a:lnTo>
                <a:close/>
                <a:moveTo>
                  <a:pt x="3485" y="5021"/>
                </a:moveTo>
                <a:cubicBezTo>
                  <a:pt x="3485" y="4693"/>
                  <a:pt x="3485" y="4693"/>
                  <a:pt x="3485" y="4693"/>
                </a:cubicBezTo>
                <a:cubicBezTo>
                  <a:pt x="4017" y="4384"/>
                  <a:pt x="4017" y="4384"/>
                  <a:pt x="4017" y="4384"/>
                </a:cubicBezTo>
                <a:cubicBezTo>
                  <a:pt x="4026" y="4398"/>
                  <a:pt x="4041" y="4407"/>
                  <a:pt x="4059" y="4408"/>
                </a:cubicBezTo>
                <a:cubicBezTo>
                  <a:pt x="4059" y="5022"/>
                  <a:pt x="4059" y="5022"/>
                  <a:pt x="4059" y="5022"/>
                </a:cubicBezTo>
                <a:cubicBezTo>
                  <a:pt x="3772" y="5187"/>
                  <a:pt x="3772" y="5187"/>
                  <a:pt x="3772" y="5187"/>
                </a:cubicBezTo>
                <a:lnTo>
                  <a:pt x="3485" y="5021"/>
                </a:lnTo>
                <a:close/>
                <a:moveTo>
                  <a:pt x="3768" y="5190"/>
                </a:moveTo>
                <a:cubicBezTo>
                  <a:pt x="3526" y="5330"/>
                  <a:pt x="3526" y="5330"/>
                  <a:pt x="3526" y="5330"/>
                </a:cubicBezTo>
                <a:cubicBezTo>
                  <a:pt x="3517" y="5317"/>
                  <a:pt x="3502" y="5309"/>
                  <a:pt x="3485" y="5308"/>
                </a:cubicBezTo>
                <a:cubicBezTo>
                  <a:pt x="3485" y="5027"/>
                  <a:pt x="3485" y="5027"/>
                  <a:pt x="3485" y="5027"/>
                </a:cubicBezTo>
                <a:lnTo>
                  <a:pt x="3768" y="5190"/>
                </a:lnTo>
                <a:close/>
                <a:moveTo>
                  <a:pt x="3782" y="5193"/>
                </a:moveTo>
                <a:cubicBezTo>
                  <a:pt x="4063" y="5030"/>
                  <a:pt x="4063" y="5030"/>
                  <a:pt x="4063" y="5030"/>
                </a:cubicBezTo>
                <a:cubicBezTo>
                  <a:pt x="4636" y="5360"/>
                  <a:pt x="4636" y="5360"/>
                  <a:pt x="4636" y="5360"/>
                </a:cubicBezTo>
                <a:cubicBezTo>
                  <a:pt x="4354" y="5523"/>
                  <a:pt x="4354" y="5523"/>
                  <a:pt x="4354" y="5523"/>
                </a:cubicBezTo>
                <a:lnTo>
                  <a:pt x="3782" y="5193"/>
                </a:lnTo>
                <a:close/>
                <a:moveTo>
                  <a:pt x="4351" y="6527"/>
                </a:moveTo>
                <a:cubicBezTo>
                  <a:pt x="4071" y="6365"/>
                  <a:pt x="4071" y="6365"/>
                  <a:pt x="4071" y="6365"/>
                </a:cubicBezTo>
                <a:cubicBezTo>
                  <a:pt x="4351" y="6203"/>
                  <a:pt x="4351" y="6203"/>
                  <a:pt x="4351" y="6203"/>
                </a:cubicBezTo>
                <a:lnTo>
                  <a:pt x="4351" y="6527"/>
                </a:lnTo>
                <a:close/>
                <a:moveTo>
                  <a:pt x="6327" y="5023"/>
                </a:moveTo>
                <a:cubicBezTo>
                  <a:pt x="6327" y="5032"/>
                  <a:pt x="6329" y="5040"/>
                  <a:pt x="6333" y="5047"/>
                </a:cubicBezTo>
                <a:cubicBezTo>
                  <a:pt x="6096" y="5184"/>
                  <a:pt x="6096" y="5184"/>
                  <a:pt x="6096" y="5184"/>
                </a:cubicBezTo>
                <a:cubicBezTo>
                  <a:pt x="6092" y="4857"/>
                  <a:pt x="6092" y="4857"/>
                  <a:pt x="6092" y="4857"/>
                </a:cubicBezTo>
                <a:cubicBezTo>
                  <a:pt x="6092" y="4525"/>
                  <a:pt x="6092" y="4525"/>
                  <a:pt x="6092" y="4525"/>
                </a:cubicBezTo>
                <a:cubicBezTo>
                  <a:pt x="6376" y="4361"/>
                  <a:pt x="6376" y="4361"/>
                  <a:pt x="6376" y="4361"/>
                </a:cubicBezTo>
                <a:cubicBezTo>
                  <a:pt x="6377" y="4970"/>
                  <a:pt x="6377" y="4970"/>
                  <a:pt x="6377" y="4970"/>
                </a:cubicBezTo>
                <a:cubicBezTo>
                  <a:pt x="6349" y="4972"/>
                  <a:pt x="6327" y="4995"/>
                  <a:pt x="6327" y="5023"/>
                </a:cubicBezTo>
                <a:close/>
                <a:moveTo>
                  <a:pt x="6322" y="3686"/>
                </a:moveTo>
                <a:cubicBezTo>
                  <a:pt x="6322" y="3717"/>
                  <a:pt x="6347" y="3743"/>
                  <a:pt x="6378" y="3744"/>
                </a:cubicBezTo>
                <a:cubicBezTo>
                  <a:pt x="6378" y="4013"/>
                  <a:pt x="6378" y="4013"/>
                  <a:pt x="6378" y="4013"/>
                </a:cubicBezTo>
                <a:cubicBezTo>
                  <a:pt x="5807" y="3686"/>
                  <a:pt x="5807" y="3686"/>
                  <a:pt x="5807" y="3686"/>
                </a:cubicBezTo>
                <a:cubicBezTo>
                  <a:pt x="5807" y="3357"/>
                  <a:pt x="5807" y="3357"/>
                  <a:pt x="5807" y="3357"/>
                </a:cubicBezTo>
                <a:cubicBezTo>
                  <a:pt x="6329" y="3660"/>
                  <a:pt x="6329" y="3660"/>
                  <a:pt x="6329" y="3660"/>
                </a:cubicBezTo>
                <a:cubicBezTo>
                  <a:pt x="6325" y="3668"/>
                  <a:pt x="6322" y="3677"/>
                  <a:pt x="6322" y="3686"/>
                </a:cubicBezTo>
                <a:close/>
                <a:moveTo>
                  <a:pt x="5859" y="2685"/>
                </a:moveTo>
                <a:cubicBezTo>
                  <a:pt x="5859" y="2674"/>
                  <a:pt x="5856" y="2665"/>
                  <a:pt x="5852" y="2657"/>
                </a:cubicBezTo>
                <a:cubicBezTo>
                  <a:pt x="6337" y="2376"/>
                  <a:pt x="6337" y="2376"/>
                  <a:pt x="6337" y="2376"/>
                </a:cubicBezTo>
                <a:cubicBezTo>
                  <a:pt x="6346" y="2389"/>
                  <a:pt x="6360" y="2399"/>
                  <a:pt x="6376" y="2401"/>
                </a:cubicBezTo>
                <a:cubicBezTo>
                  <a:pt x="6376" y="3015"/>
                  <a:pt x="6376" y="3015"/>
                  <a:pt x="6376" y="3015"/>
                </a:cubicBezTo>
                <a:cubicBezTo>
                  <a:pt x="5804" y="3346"/>
                  <a:pt x="5804" y="3346"/>
                  <a:pt x="5804" y="3346"/>
                </a:cubicBezTo>
                <a:cubicBezTo>
                  <a:pt x="5803" y="2743"/>
                  <a:pt x="5803" y="2743"/>
                  <a:pt x="5803" y="2743"/>
                </a:cubicBezTo>
                <a:cubicBezTo>
                  <a:pt x="5834" y="2741"/>
                  <a:pt x="5859" y="2716"/>
                  <a:pt x="5859" y="2685"/>
                </a:cubicBezTo>
                <a:close/>
                <a:moveTo>
                  <a:pt x="5743" y="2685"/>
                </a:moveTo>
                <a:cubicBezTo>
                  <a:pt x="5743" y="2716"/>
                  <a:pt x="5767" y="2741"/>
                  <a:pt x="5798" y="2743"/>
                </a:cubicBezTo>
                <a:cubicBezTo>
                  <a:pt x="5799" y="3346"/>
                  <a:pt x="5799" y="3346"/>
                  <a:pt x="5799" y="3346"/>
                </a:cubicBezTo>
                <a:cubicBezTo>
                  <a:pt x="5228" y="3014"/>
                  <a:pt x="5228" y="3014"/>
                  <a:pt x="5228" y="3014"/>
                </a:cubicBezTo>
                <a:cubicBezTo>
                  <a:pt x="5227" y="2354"/>
                  <a:pt x="5227" y="2354"/>
                  <a:pt x="5227" y="2354"/>
                </a:cubicBezTo>
                <a:cubicBezTo>
                  <a:pt x="5750" y="2657"/>
                  <a:pt x="5750" y="2657"/>
                  <a:pt x="5750" y="2657"/>
                </a:cubicBezTo>
                <a:cubicBezTo>
                  <a:pt x="5745" y="2665"/>
                  <a:pt x="5743" y="2674"/>
                  <a:pt x="5743" y="2685"/>
                </a:cubicBezTo>
                <a:close/>
                <a:moveTo>
                  <a:pt x="5513" y="3850"/>
                </a:moveTo>
                <a:cubicBezTo>
                  <a:pt x="5512" y="3521"/>
                  <a:pt x="5512" y="3521"/>
                  <a:pt x="5512" y="3521"/>
                </a:cubicBezTo>
                <a:cubicBezTo>
                  <a:pt x="5797" y="3357"/>
                  <a:pt x="5797" y="3357"/>
                  <a:pt x="5797" y="3357"/>
                </a:cubicBezTo>
                <a:cubicBezTo>
                  <a:pt x="5797" y="3686"/>
                  <a:pt x="5797" y="3686"/>
                  <a:pt x="5797" y="3686"/>
                </a:cubicBezTo>
                <a:lnTo>
                  <a:pt x="5513" y="3850"/>
                </a:lnTo>
                <a:close/>
                <a:moveTo>
                  <a:pt x="5797" y="3692"/>
                </a:moveTo>
                <a:cubicBezTo>
                  <a:pt x="5798" y="4019"/>
                  <a:pt x="5798" y="4019"/>
                  <a:pt x="5798" y="4019"/>
                </a:cubicBezTo>
                <a:cubicBezTo>
                  <a:pt x="5515" y="4182"/>
                  <a:pt x="5515" y="4182"/>
                  <a:pt x="5515" y="4182"/>
                </a:cubicBezTo>
                <a:cubicBezTo>
                  <a:pt x="5513" y="3856"/>
                  <a:pt x="5513" y="3856"/>
                  <a:pt x="5513" y="3856"/>
                </a:cubicBezTo>
                <a:lnTo>
                  <a:pt x="5797" y="3692"/>
                </a:lnTo>
                <a:close/>
                <a:moveTo>
                  <a:pt x="5802" y="4027"/>
                </a:moveTo>
                <a:cubicBezTo>
                  <a:pt x="6081" y="4189"/>
                  <a:pt x="6081" y="4189"/>
                  <a:pt x="6081" y="4189"/>
                </a:cubicBezTo>
                <a:cubicBezTo>
                  <a:pt x="5516" y="4521"/>
                  <a:pt x="5516" y="4521"/>
                  <a:pt x="5516" y="4521"/>
                </a:cubicBezTo>
                <a:cubicBezTo>
                  <a:pt x="5515" y="4193"/>
                  <a:pt x="5515" y="4193"/>
                  <a:pt x="5515" y="4193"/>
                </a:cubicBezTo>
                <a:lnTo>
                  <a:pt x="5802" y="4027"/>
                </a:lnTo>
                <a:close/>
                <a:moveTo>
                  <a:pt x="6378" y="4018"/>
                </a:moveTo>
                <a:cubicBezTo>
                  <a:pt x="6379" y="4350"/>
                  <a:pt x="6379" y="4350"/>
                  <a:pt x="6379" y="4350"/>
                </a:cubicBezTo>
                <a:cubicBezTo>
                  <a:pt x="6092" y="4184"/>
                  <a:pt x="6092" y="4184"/>
                  <a:pt x="6092" y="4184"/>
                </a:cubicBezTo>
                <a:cubicBezTo>
                  <a:pt x="6092" y="4182"/>
                  <a:pt x="6092" y="4182"/>
                  <a:pt x="6092" y="4182"/>
                </a:cubicBezTo>
                <a:cubicBezTo>
                  <a:pt x="6091" y="4183"/>
                  <a:pt x="6091" y="4183"/>
                  <a:pt x="6091" y="4183"/>
                </a:cubicBezTo>
                <a:cubicBezTo>
                  <a:pt x="5807" y="4019"/>
                  <a:pt x="5807" y="4019"/>
                  <a:pt x="5807" y="4019"/>
                </a:cubicBezTo>
                <a:cubicBezTo>
                  <a:pt x="5807" y="3692"/>
                  <a:pt x="5807" y="3692"/>
                  <a:pt x="5807" y="3692"/>
                </a:cubicBezTo>
                <a:lnTo>
                  <a:pt x="6378" y="4018"/>
                </a:lnTo>
                <a:close/>
                <a:moveTo>
                  <a:pt x="6373" y="4358"/>
                </a:moveTo>
                <a:cubicBezTo>
                  <a:pt x="6092" y="4520"/>
                  <a:pt x="6092" y="4520"/>
                  <a:pt x="6092" y="4520"/>
                </a:cubicBezTo>
                <a:cubicBezTo>
                  <a:pt x="6092" y="4195"/>
                  <a:pt x="6092" y="4195"/>
                  <a:pt x="6092" y="4195"/>
                </a:cubicBezTo>
                <a:lnTo>
                  <a:pt x="6373" y="4358"/>
                </a:lnTo>
                <a:close/>
                <a:moveTo>
                  <a:pt x="6094" y="5525"/>
                </a:moveTo>
                <a:cubicBezTo>
                  <a:pt x="5812" y="5361"/>
                  <a:pt x="5812" y="5361"/>
                  <a:pt x="5812" y="5361"/>
                </a:cubicBezTo>
                <a:cubicBezTo>
                  <a:pt x="6091" y="5198"/>
                  <a:pt x="6091" y="5198"/>
                  <a:pt x="6091" y="5198"/>
                </a:cubicBezTo>
                <a:lnTo>
                  <a:pt x="6094" y="5525"/>
                </a:lnTo>
                <a:close/>
                <a:moveTo>
                  <a:pt x="5804" y="5354"/>
                </a:moveTo>
                <a:cubicBezTo>
                  <a:pt x="5803" y="4749"/>
                  <a:pt x="5803" y="4749"/>
                  <a:pt x="5803" y="4749"/>
                </a:cubicBezTo>
                <a:cubicBezTo>
                  <a:pt x="5834" y="4748"/>
                  <a:pt x="5859" y="4723"/>
                  <a:pt x="5859" y="4691"/>
                </a:cubicBezTo>
                <a:cubicBezTo>
                  <a:pt x="5859" y="4681"/>
                  <a:pt x="5856" y="4672"/>
                  <a:pt x="5852" y="4664"/>
                </a:cubicBezTo>
                <a:cubicBezTo>
                  <a:pt x="6087" y="4528"/>
                  <a:pt x="6087" y="4528"/>
                  <a:pt x="6087" y="4528"/>
                </a:cubicBezTo>
                <a:cubicBezTo>
                  <a:pt x="6087" y="4857"/>
                  <a:pt x="6087" y="4857"/>
                  <a:pt x="6087" y="4857"/>
                </a:cubicBezTo>
                <a:cubicBezTo>
                  <a:pt x="6091" y="5187"/>
                  <a:pt x="6091" y="5187"/>
                  <a:pt x="6091" y="5187"/>
                </a:cubicBezTo>
                <a:lnTo>
                  <a:pt x="5804" y="5354"/>
                </a:lnTo>
                <a:close/>
                <a:moveTo>
                  <a:pt x="5801" y="4633"/>
                </a:moveTo>
                <a:cubicBezTo>
                  <a:pt x="5780" y="4633"/>
                  <a:pt x="5762" y="4644"/>
                  <a:pt x="5752" y="4660"/>
                </a:cubicBezTo>
                <a:cubicBezTo>
                  <a:pt x="5519" y="4525"/>
                  <a:pt x="5519" y="4525"/>
                  <a:pt x="5519" y="4525"/>
                </a:cubicBezTo>
                <a:cubicBezTo>
                  <a:pt x="6086" y="4191"/>
                  <a:pt x="6086" y="4191"/>
                  <a:pt x="6086" y="4191"/>
                </a:cubicBezTo>
                <a:cubicBezTo>
                  <a:pt x="6087" y="4192"/>
                  <a:pt x="6087" y="4192"/>
                  <a:pt x="6087" y="4192"/>
                </a:cubicBezTo>
                <a:cubicBezTo>
                  <a:pt x="6087" y="4523"/>
                  <a:pt x="6087" y="4523"/>
                  <a:pt x="6087" y="4523"/>
                </a:cubicBezTo>
                <a:cubicBezTo>
                  <a:pt x="5850" y="4660"/>
                  <a:pt x="5850" y="4660"/>
                  <a:pt x="5850" y="4660"/>
                </a:cubicBezTo>
                <a:cubicBezTo>
                  <a:pt x="5839" y="4644"/>
                  <a:pt x="5821" y="4633"/>
                  <a:pt x="5801" y="4633"/>
                </a:cubicBezTo>
                <a:close/>
                <a:moveTo>
                  <a:pt x="5799" y="5353"/>
                </a:moveTo>
                <a:cubicBezTo>
                  <a:pt x="5228" y="5021"/>
                  <a:pt x="5228" y="5021"/>
                  <a:pt x="5228" y="5021"/>
                </a:cubicBezTo>
                <a:cubicBezTo>
                  <a:pt x="5227" y="4393"/>
                  <a:pt x="5227" y="4393"/>
                  <a:pt x="5227" y="4393"/>
                </a:cubicBezTo>
                <a:cubicBezTo>
                  <a:pt x="5237" y="4391"/>
                  <a:pt x="5246" y="4385"/>
                  <a:pt x="5252" y="4376"/>
                </a:cubicBezTo>
                <a:cubicBezTo>
                  <a:pt x="5511" y="4526"/>
                  <a:pt x="5511" y="4526"/>
                  <a:pt x="5511" y="4526"/>
                </a:cubicBezTo>
                <a:cubicBezTo>
                  <a:pt x="5511" y="4529"/>
                  <a:pt x="5511" y="4529"/>
                  <a:pt x="5511" y="4529"/>
                </a:cubicBezTo>
                <a:cubicBezTo>
                  <a:pt x="5514" y="4528"/>
                  <a:pt x="5514" y="4528"/>
                  <a:pt x="5514" y="4528"/>
                </a:cubicBezTo>
                <a:cubicBezTo>
                  <a:pt x="5749" y="4664"/>
                  <a:pt x="5749" y="4664"/>
                  <a:pt x="5749" y="4664"/>
                </a:cubicBezTo>
                <a:cubicBezTo>
                  <a:pt x="5745" y="4672"/>
                  <a:pt x="5743" y="4681"/>
                  <a:pt x="5743" y="4691"/>
                </a:cubicBezTo>
                <a:cubicBezTo>
                  <a:pt x="5743" y="4723"/>
                  <a:pt x="5767" y="4748"/>
                  <a:pt x="5798" y="4749"/>
                </a:cubicBezTo>
                <a:lnTo>
                  <a:pt x="5799" y="5353"/>
                </a:lnTo>
                <a:close/>
                <a:moveTo>
                  <a:pt x="5257" y="4358"/>
                </a:moveTo>
                <a:cubicBezTo>
                  <a:pt x="5257" y="4353"/>
                  <a:pt x="5256" y="4348"/>
                  <a:pt x="5254" y="4344"/>
                </a:cubicBezTo>
                <a:cubicBezTo>
                  <a:pt x="5510" y="4196"/>
                  <a:pt x="5510" y="4196"/>
                  <a:pt x="5510" y="4196"/>
                </a:cubicBezTo>
                <a:cubicBezTo>
                  <a:pt x="5511" y="4521"/>
                  <a:pt x="5511" y="4521"/>
                  <a:pt x="5511" y="4521"/>
                </a:cubicBezTo>
                <a:cubicBezTo>
                  <a:pt x="5254" y="4372"/>
                  <a:pt x="5254" y="4372"/>
                  <a:pt x="5254" y="4372"/>
                </a:cubicBezTo>
                <a:cubicBezTo>
                  <a:pt x="5256" y="4367"/>
                  <a:pt x="5257" y="4363"/>
                  <a:pt x="5257" y="4358"/>
                </a:cubicBezTo>
                <a:close/>
                <a:moveTo>
                  <a:pt x="5224" y="4322"/>
                </a:moveTo>
                <a:cubicBezTo>
                  <a:pt x="5224" y="4023"/>
                  <a:pt x="5224" y="4023"/>
                  <a:pt x="5224" y="4023"/>
                </a:cubicBezTo>
                <a:cubicBezTo>
                  <a:pt x="5508" y="3859"/>
                  <a:pt x="5508" y="3859"/>
                  <a:pt x="5508" y="3859"/>
                </a:cubicBezTo>
                <a:cubicBezTo>
                  <a:pt x="5510" y="4185"/>
                  <a:pt x="5510" y="4185"/>
                  <a:pt x="5510" y="4185"/>
                </a:cubicBezTo>
                <a:cubicBezTo>
                  <a:pt x="5249" y="4335"/>
                  <a:pt x="5249" y="4335"/>
                  <a:pt x="5249" y="4335"/>
                </a:cubicBezTo>
                <a:cubicBezTo>
                  <a:pt x="5243" y="4328"/>
                  <a:pt x="5234" y="4323"/>
                  <a:pt x="5224" y="4322"/>
                </a:cubicBezTo>
                <a:close/>
                <a:moveTo>
                  <a:pt x="5224" y="4018"/>
                </a:moveTo>
                <a:cubicBezTo>
                  <a:pt x="5224" y="3688"/>
                  <a:pt x="5224" y="3688"/>
                  <a:pt x="5224" y="3688"/>
                </a:cubicBezTo>
                <a:cubicBezTo>
                  <a:pt x="5507" y="3524"/>
                  <a:pt x="5507" y="3524"/>
                  <a:pt x="5507" y="3524"/>
                </a:cubicBezTo>
                <a:cubicBezTo>
                  <a:pt x="5508" y="3853"/>
                  <a:pt x="5508" y="3853"/>
                  <a:pt x="5508" y="3853"/>
                </a:cubicBezTo>
                <a:lnTo>
                  <a:pt x="5224" y="4018"/>
                </a:lnTo>
                <a:close/>
                <a:moveTo>
                  <a:pt x="5221" y="3683"/>
                </a:moveTo>
                <a:cubicBezTo>
                  <a:pt x="4689" y="3376"/>
                  <a:pt x="4689" y="3376"/>
                  <a:pt x="4689" y="3376"/>
                </a:cubicBezTo>
                <a:cubicBezTo>
                  <a:pt x="4694" y="3368"/>
                  <a:pt x="4696" y="3359"/>
                  <a:pt x="4696" y="3350"/>
                </a:cubicBezTo>
                <a:cubicBezTo>
                  <a:pt x="4696" y="3343"/>
                  <a:pt x="4695" y="3335"/>
                  <a:pt x="4692" y="3329"/>
                </a:cubicBezTo>
                <a:cubicBezTo>
                  <a:pt x="4934" y="3190"/>
                  <a:pt x="4934" y="3190"/>
                  <a:pt x="4934" y="3190"/>
                </a:cubicBezTo>
                <a:cubicBezTo>
                  <a:pt x="5505" y="3520"/>
                  <a:pt x="5505" y="3520"/>
                  <a:pt x="5505" y="3520"/>
                </a:cubicBezTo>
                <a:lnTo>
                  <a:pt x="5221" y="3683"/>
                </a:lnTo>
                <a:close/>
                <a:moveTo>
                  <a:pt x="4938" y="2179"/>
                </a:moveTo>
                <a:cubicBezTo>
                  <a:pt x="5219" y="2017"/>
                  <a:pt x="5219" y="2017"/>
                  <a:pt x="5219" y="2017"/>
                </a:cubicBezTo>
                <a:cubicBezTo>
                  <a:pt x="5219" y="2341"/>
                  <a:pt x="5219" y="2341"/>
                  <a:pt x="5219" y="2341"/>
                </a:cubicBezTo>
                <a:lnTo>
                  <a:pt x="4938" y="2179"/>
                </a:lnTo>
                <a:close/>
                <a:moveTo>
                  <a:pt x="5213" y="2350"/>
                </a:moveTo>
                <a:cubicBezTo>
                  <a:pt x="4935" y="2510"/>
                  <a:pt x="4935" y="2510"/>
                  <a:pt x="4935" y="2510"/>
                </a:cubicBezTo>
                <a:cubicBezTo>
                  <a:pt x="4935" y="2189"/>
                  <a:pt x="4935" y="2189"/>
                  <a:pt x="4935" y="2189"/>
                </a:cubicBezTo>
                <a:lnTo>
                  <a:pt x="5213" y="2350"/>
                </a:lnTo>
                <a:close/>
                <a:moveTo>
                  <a:pt x="5218" y="3014"/>
                </a:moveTo>
                <a:cubicBezTo>
                  <a:pt x="4935" y="3178"/>
                  <a:pt x="4935" y="3178"/>
                  <a:pt x="4935" y="3178"/>
                </a:cubicBezTo>
                <a:cubicBezTo>
                  <a:pt x="4935" y="2516"/>
                  <a:pt x="4935" y="2516"/>
                  <a:pt x="4935" y="2516"/>
                </a:cubicBezTo>
                <a:cubicBezTo>
                  <a:pt x="5217" y="2353"/>
                  <a:pt x="5217" y="2353"/>
                  <a:pt x="5217" y="2353"/>
                </a:cubicBezTo>
                <a:lnTo>
                  <a:pt x="5218" y="3014"/>
                </a:lnTo>
                <a:close/>
                <a:moveTo>
                  <a:pt x="4588" y="2016"/>
                </a:moveTo>
                <a:cubicBezTo>
                  <a:pt x="4588" y="2023"/>
                  <a:pt x="4590" y="2030"/>
                  <a:pt x="4593" y="2037"/>
                </a:cubicBezTo>
                <a:cubicBezTo>
                  <a:pt x="4090" y="2327"/>
                  <a:pt x="4090" y="2327"/>
                  <a:pt x="4090" y="2327"/>
                </a:cubicBezTo>
                <a:cubicBezTo>
                  <a:pt x="4084" y="2320"/>
                  <a:pt x="4075" y="2315"/>
                  <a:pt x="4065" y="2315"/>
                </a:cubicBezTo>
                <a:cubicBezTo>
                  <a:pt x="4064" y="1682"/>
                  <a:pt x="4064" y="1682"/>
                  <a:pt x="4064" y="1682"/>
                </a:cubicBezTo>
                <a:cubicBezTo>
                  <a:pt x="4638" y="1350"/>
                  <a:pt x="4638" y="1350"/>
                  <a:pt x="4638" y="1350"/>
                </a:cubicBezTo>
                <a:cubicBezTo>
                  <a:pt x="4637" y="1963"/>
                  <a:pt x="4637" y="1963"/>
                  <a:pt x="4637" y="1963"/>
                </a:cubicBezTo>
                <a:cubicBezTo>
                  <a:pt x="4610" y="1965"/>
                  <a:pt x="4588" y="1988"/>
                  <a:pt x="4588" y="2016"/>
                </a:cubicBezTo>
                <a:close/>
                <a:moveTo>
                  <a:pt x="4028" y="2350"/>
                </a:moveTo>
                <a:cubicBezTo>
                  <a:pt x="4028" y="2355"/>
                  <a:pt x="4029" y="2360"/>
                  <a:pt x="4030" y="2364"/>
                </a:cubicBezTo>
                <a:cubicBezTo>
                  <a:pt x="3774" y="2513"/>
                  <a:pt x="3774" y="2513"/>
                  <a:pt x="3774" y="2513"/>
                </a:cubicBezTo>
                <a:cubicBezTo>
                  <a:pt x="3773" y="2186"/>
                  <a:pt x="3773" y="2186"/>
                  <a:pt x="3773" y="2186"/>
                </a:cubicBezTo>
                <a:cubicBezTo>
                  <a:pt x="4031" y="2335"/>
                  <a:pt x="4031" y="2335"/>
                  <a:pt x="4031" y="2335"/>
                </a:cubicBezTo>
                <a:cubicBezTo>
                  <a:pt x="4029" y="2340"/>
                  <a:pt x="4028" y="2345"/>
                  <a:pt x="4028" y="2350"/>
                </a:cubicBezTo>
                <a:close/>
                <a:moveTo>
                  <a:pt x="4033" y="2369"/>
                </a:moveTo>
                <a:cubicBezTo>
                  <a:pt x="4038" y="2378"/>
                  <a:pt x="4047" y="2384"/>
                  <a:pt x="4058" y="2386"/>
                </a:cubicBezTo>
                <a:cubicBezTo>
                  <a:pt x="4058" y="3014"/>
                  <a:pt x="4058" y="3014"/>
                  <a:pt x="4058" y="3014"/>
                </a:cubicBezTo>
                <a:cubicBezTo>
                  <a:pt x="3775" y="3178"/>
                  <a:pt x="3775" y="3178"/>
                  <a:pt x="3775" y="3178"/>
                </a:cubicBezTo>
                <a:cubicBezTo>
                  <a:pt x="3774" y="2519"/>
                  <a:pt x="3774" y="2519"/>
                  <a:pt x="3774" y="2519"/>
                </a:cubicBezTo>
                <a:lnTo>
                  <a:pt x="4033" y="2369"/>
                </a:lnTo>
                <a:close/>
                <a:moveTo>
                  <a:pt x="4063" y="3023"/>
                </a:moveTo>
                <a:cubicBezTo>
                  <a:pt x="4594" y="3330"/>
                  <a:pt x="4594" y="3330"/>
                  <a:pt x="4594" y="3330"/>
                </a:cubicBezTo>
                <a:cubicBezTo>
                  <a:pt x="4591" y="3336"/>
                  <a:pt x="4590" y="3343"/>
                  <a:pt x="4590" y="3350"/>
                </a:cubicBezTo>
                <a:cubicBezTo>
                  <a:pt x="4590" y="3359"/>
                  <a:pt x="4592" y="3367"/>
                  <a:pt x="4596" y="3375"/>
                </a:cubicBezTo>
                <a:cubicBezTo>
                  <a:pt x="4336" y="3525"/>
                  <a:pt x="4336" y="3525"/>
                  <a:pt x="4336" y="3525"/>
                </a:cubicBezTo>
                <a:cubicBezTo>
                  <a:pt x="3780" y="3186"/>
                  <a:pt x="3780" y="3186"/>
                  <a:pt x="3780" y="3186"/>
                </a:cubicBezTo>
                <a:lnTo>
                  <a:pt x="4063" y="3023"/>
                </a:lnTo>
                <a:close/>
                <a:moveTo>
                  <a:pt x="4356" y="5187"/>
                </a:moveTo>
                <a:cubicBezTo>
                  <a:pt x="4356" y="5187"/>
                  <a:pt x="4356" y="5187"/>
                  <a:pt x="4356" y="5187"/>
                </a:cubicBezTo>
                <a:cubicBezTo>
                  <a:pt x="4349" y="4523"/>
                  <a:pt x="4349" y="4523"/>
                  <a:pt x="4349" y="4523"/>
                </a:cubicBezTo>
                <a:cubicBezTo>
                  <a:pt x="4640" y="4691"/>
                  <a:pt x="4640" y="4691"/>
                  <a:pt x="4640" y="4691"/>
                </a:cubicBezTo>
                <a:cubicBezTo>
                  <a:pt x="4640" y="5031"/>
                  <a:pt x="4640" y="5031"/>
                  <a:pt x="4640" y="5031"/>
                </a:cubicBezTo>
                <a:lnTo>
                  <a:pt x="4356" y="5187"/>
                </a:lnTo>
                <a:close/>
                <a:moveTo>
                  <a:pt x="4640" y="5036"/>
                </a:moveTo>
                <a:cubicBezTo>
                  <a:pt x="4640" y="5351"/>
                  <a:pt x="4640" y="5351"/>
                  <a:pt x="4640" y="5351"/>
                </a:cubicBezTo>
                <a:cubicBezTo>
                  <a:pt x="4361" y="5190"/>
                  <a:pt x="4361" y="5190"/>
                  <a:pt x="4361" y="5190"/>
                </a:cubicBezTo>
                <a:lnTo>
                  <a:pt x="4640" y="5036"/>
                </a:lnTo>
                <a:close/>
                <a:moveTo>
                  <a:pt x="4351" y="5184"/>
                </a:moveTo>
                <a:cubicBezTo>
                  <a:pt x="4068" y="5022"/>
                  <a:pt x="4068" y="5022"/>
                  <a:pt x="4068" y="5022"/>
                </a:cubicBezTo>
                <a:cubicBezTo>
                  <a:pt x="4068" y="4408"/>
                  <a:pt x="4068" y="4408"/>
                  <a:pt x="4068" y="4408"/>
                </a:cubicBezTo>
                <a:cubicBezTo>
                  <a:pt x="4084" y="4406"/>
                  <a:pt x="4098" y="4397"/>
                  <a:pt x="4106" y="4384"/>
                </a:cubicBezTo>
                <a:cubicBezTo>
                  <a:pt x="4344" y="4520"/>
                  <a:pt x="4344" y="4520"/>
                  <a:pt x="4344" y="4520"/>
                </a:cubicBezTo>
                <a:lnTo>
                  <a:pt x="4351" y="5184"/>
                </a:lnTo>
                <a:close/>
                <a:moveTo>
                  <a:pt x="4115" y="4355"/>
                </a:moveTo>
                <a:cubicBezTo>
                  <a:pt x="4115" y="4347"/>
                  <a:pt x="4113" y="4340"/>
                  <a:pt x="4111" y="4334"/>
                </a:cubicBezTo>
                <a:cubicBezTo>
                  <a:pt x="4341" y="4202"/>
                  <a:pt x="4341" y="4202"/>
                  <a:pt x="4341" y="4202"/>
                </a:cubicBezTo>
                <a:cubicBezTo>
                  <a:pt x="4344" y="4515"/>
                  <a:pt x="4344" y="4515"/>
                  <a:pt x="4344" y="4515"/>
                </a:cubicBezTo>
                <a:cubicBezTo>
                  <a:pt x="4109" y="4379"/>
                  <a:pt x="4109" y="4379"/>
                  <a:pt x="4109" y="4379"/>
                </a:cubicBezTo>
                <a:cubicBezTo>
                  <a:pt x="4113" y="4372"/>
                  <a:pt x="4115" y="4364"/>
                  <a:pt x="4115" y="4355"/>
                </a:cubicBezTo>
                <a:close/>
                <a:moveTo>
                  <a:pt x="4338" y="3529"/>
                </a:moveTo>
                <a:cubicBezTo>
                  <a:pt x="4598" y="3379"/>
                  <a:pt x="4598" y="3379"/>
                  <a:pt x="4598" y="3379"/>
                </a:cubicBezTo>
                <a:cubicBezTo>
                  <a:pt x="4607" y="3392"/>
                  <a:pt x="4621" y="3401"/>
                  <a:pt x="4637" y="3403"/>
                </a:cubicBezTo>
                <a:cubicBezTo>
                  <a:pt x="4638" y="4019"/>
                  <a:pt x="4638" y="4019"/>
                  <a:pt x="4638" y="4019"/>
                </a:cubicBezTo>
                <a:cubicBezTo>
                  <a:pt x="4345" y="4188"/>
                  <a:pt x="4345" y="4188"/>
                  <a:pt x="4345" y="4188"/>
                </a:cubicBezTo>
                <a:lnTo>
                  <a:pt x="4338" y="3529"/>
                </a:lnTo>
                <a:close/>
                <a:moveTo>
                  <a:pt x="4064" y="4302"/>
                </a:moveTo>
                <a:cubicBezTo>
                  <a:pt x="4065" y="3687"/>
                  <a:pt x="4065" y="3687"/>
                  <a:pt x="4065" y="3687"/>
                </a:cubicBezTo>
                <a:cubicBezTo>
                  <a:pt x="4334" y="3532"/>
                  <a:pt x="4334" y="3532"/>
                  <a:pt x="4334" y="3532"/>
                </a:cubicBezTo>
                <a:cubicBezTo>
                  <a:pt x="4340" y="4190"/>
                  <a:pt x="4340" y="4190"/>
                  <a:pt x="4340" y="4190"/>
                </a:cubicBezTo>
                <a:cubicBezTo>
                  <a:pt x="4106" y="4325"/>
                  <a:pt x="4106" y="4325"/>
                  <a:pt x="4106" y="4325"/>
                </a:cubicBezTo>
                <a:cubicBezTo>
                  <a:pt x="4097" y="4312"/>
                  <a:pt x="4082" y="4302"/>
                  <a:pt x="4064" y="4302"/>
                </a:cubicBezTo>
                <a:close/>
                <a:moveTo>
                  <a:pt x="4094" y="2369"/>
                </a:moveTo>
                <a:cubicBezTo>
                  <a:pt x="4640" y="2683"/>
                  <a:pt x="4640" y="2683"/>
                  <a:pt x="4640" y="2683"/>
                </a:cubicBezTo>
                <a:cubicBezTo>
                  <a:pt x="4639" y="3297"/>
                  <a:pt x="4639" y="3297"/>
                  <a:pt x="4639" y="3297"/>
                </a:cubicBezTo>
                <a:cubicBezTo>
                  <a:pt x="4622" y="3298"/>
                  <a:pt x="4607" y="3307"/>
                  <a:pt x="4598" y="3321"/>
                </a:cubicBezTo>
                <a:cubicBezTo>
                  <a:pt x="4067" y="3014"/>
                  <a:pt x="4067" y="3014"/>
                  <a:pt x="4067" y="3014"/>
                </a:cubicBezTo>
                <a:cubicBezTo>
                  <a:pt x="4068" y="2386"/>
                  <a:pt x="4068" y="2386"/>
                  <a:pt x="4068" y="2386"/>
                </a:cubicBezTo>
                <a:cubicBezTo>
                  <a:pt x="4079" y="2384"/>
                  <a:pt x="4088" y="2378"/>
                  <a:pt x="4094" y="2369"/>
                </a:cubicBezTo>
                <a:close/>
                <a:moveTo>
                  <a:pt x="4643" y="4028"/>
                </a:moveTo>
                <a:cubicBezTo>
                  <a:pt x="4930" y="4193"/>
                  <a:pt x="4930" y="4193"/>
                  <a:pt x="4930" y="4193"/>
                </a:cubicBezTo>
                <a:cubicBezTo>
                  <a:pt x="4930" y="4521"/>
                  <a:pt x="4930" y="4521"/>
                  <a:pt x="4930" y="4521"/>
                </a:cubicBezTo>
                <a:cubicBezTo>
                  <a:pt x="4642" y="4687"/>
                  <a:pt x="4642" y="4687"/>
                  <a:pt x="4642" y="4687"/>
                </a:cubicBezTo>
                <a:cubicBezTo>
                  <a:pt x="4349" y="4518"/>
                  <a:pt x="4349" y="4518"/>
                  <a:pt x="4349" y="4518"/>
                </a:cubicBezTo>
                <a:cubicBezTo>
                  <a:pt x="4345" y="4199"/>
                  <a:pt x="4345" y="4199"/>
                  <a:pt x="4345" y="4199"/>
                </a:cubicBezTo>
                <a:lnTo>
                  <a:pt x="4643" y="4028"/>
                </a:lnTo>
                <a:close/>
                <a:moveTo>
                  <a:pt x="4645" y="5351"/>
                </a:moveTo>
                <a:cubicBezTo>
                  <a:pt x="4645" y="5036"/>
                  <a:pt x="4645" y="5036"/>
                  <a:pt x="4645" y="5036"/>
                </a:cubicBezTo>
                <a:cubicBezTo>
                  <a:pt x="4920" y="5192"/>
                  <a:pt x="4920" y="5192"/>
                  <a:pt x="4920" y="5192"/>
                </a:cubicBezTo>
                <a:lnTo>
                  <a:pt x="4645" y="5351"/>
                </a:lnTo>
                <a:close/>
                <a:moveTo>
                  <a:pt x="4930" y="5198"/>
                </a:moveTo>
                <a:cubicBezTo>
                  <a:pt x="4930" y="5521"/>
                  <a:pt x="4930" y="5521"/>
                  <a:pt x="4930" y="5521"/>
                </a:cubicBezTo>
                <a:cubicBezTo>
                  <a:pt x="4649" y="5360"/>
                  <a:pt x="4649" y="5360"/>
                  <a:pt x="4649" y="5360"/>
                </a:cubicBezTo>
                <a:lnTo>
                  <a:pt x="4930" y="5198"/>
                </a:lnTo>
                <a:close/>
                <a:moveTo>
                  <a:pt x="4645" y="5030"/>
                </a:moveTo>
                <a:cubicBezTo>
                  <a:pt x="4645" y="4691"/>
                  <a:pt x="4645" y="4691"/>
                  <a:pt x="4645" y="4691"/>
                </a:cubicBezTo>
                <a:cubicBezTo>
                  <a:pt x="4930" y="4527"/>
                  <a:pt x="4930" y="4527"/>
                  <a:pt x="4930" y="4527"/>
                </a:cubicBezTo>
                <a:cubicBezTo>
                  <a:pt x="4930" y="5187"/>
                  <a:pt x="4930" y="5187"/>
                  <a:pt x="4930" y="5187"/>
                </a:cubicBezTo>
                <a:cubicBezTo>
                  <a:pt x="4925" y="5189"/>
                  <a:pt x="4925" y="5189"/>
                  <a:pt x="4925" y="5189"/>
                </a:cubicBezTo>
                <a:lnTo>
                  <a:pt x="4645" y="5030"/>
                </a:lnTo>
                <a:close/>
                <a:moveTo>
                  <a:pt x="4687" y="3320"/>
                </a:moveTo>
                <a:cubicBezTo>
                  <a:pt x="4678" y="3306"/>
                  <a:pt x="4662" y="3297"/>
                  <a:pt x="4644" y="3297"/>
                </a:cubicBezTo>
                <a:cubicBezTo>
                  <a:pt x="4645" y="2683"/>
                  <a:pt x="4645" y="2683"/>
                  <a:pt x="4645" y="2683"/>
                </a:cubicBezTo>
                <a:cubicBezTo>
                  <a:pt x="4930" y="2519"/>
                  <a:pt x="4930" y="2519"/>
                  <a:pt x="4930" y="2519"/>
                </a:cubicBezTo>
                <a:cubicBezTo>
                  <a:pt x="4930" y="3181"/>
                  <a:pt x="4930" y="3181"/>
                  <a:pt x="4930" y="3181"/>
                </a:cubicBezTo>
                <a:lnTo>
                  <a:pt x="4687" y="3320"/>
                </a:lnTo>
                <a:close/>
                <a:moveTo>
                  <a:pt x="5219" y="4322"/>
                </a:moveTo>
                <a:cubicBezTo>
                  <a:pt x="5209" y="4322"/>
                  <a:pt x="5200" y="4327"/>
                  <a:pt x="5194" y="4335"/>
                </a:cubicBezTo>
                <a:cubicBezTo>
                  <a:pt x="4939" y="4188"/>
                  <a:pt x="4939" y="4188"/>
                  <a:pt x="4939" y="4188"/>
                </a:cubicBezTo>
                <a:cubicBezTo>
                  <a:pt x="5219" y="4026"/>
                  <a:pt x="5219" y="4026"/>
                  <a:pt x="5219" y="4026"/>
                </a:cubicBezTo>
                <a:lnTo>
                  <a:pt x="5219" y="4322"/>
                </a:lnTo>
                <a:close/>
                <a:moveTo>
                  <a:pt x="5218" y="5021"/>
                </a:moveTo>
                <a:cubicBezTo>
                  <a:pt x="4935" y="5184"/>
                  <a:pt x="4935" y="5184"/>
                  <a:pt x="4935" y="5184"/>
                </a:cubicBezTo>
                <a:cubicBezTo>
                  <a:pt x="4935" y="4524"/>
                  <a:pt x="4935" y="4524"/>
                  <a:pt x="4935" y="4524"/>
                </a:cubicBezTo>
                <a:cubicBezTo>
                  <a:pt x="5191" y="4377"/>
                  <a:pt x="5191" y="4377"/>
                  <a:pt x="5191" y="4377"/>
                </a:cubicBezTo>
                <a:cubicBezTo>
                  <a:pt x="5197" y="4386"/>
                  <a:pt x="5206" y="4392"/>
                  <a:pt x="5217" y="4393"/>
                </a:cubicBezTo>
                <a:lnTo>
                  <a:pt x="5218" y="5021"/>
                </a:lnTo>
                <a:close/>
                <a:moveTo>
                  <a:pt x="4935" y="4519"/>
                </a:moveTo>
                <a:cubicBezTo>
                  <a:pt x="4935" y="4196"/>
                  <a:pt x="4935" y="4196"/>
                  <a:pt x="4935" y="4196"/>
                </a:cubicBezTo>
                <a:cubicBezTo>
                  <a:pt x="5189" y="4343"/>
                  <a:pt x="5189" y="4343"/>
                  <a:pt x="5189" y="4343"/>
                </a:cubicBezTo>
                <a:cubicBezTo>
                  <a:pt x="5187" y="4347"/>
                  <a:pt x="5185" y="4352"/>
                  <a:pt x="5185" y="4358"/>
                </a:cubicBezTo>
                <a:cubicBezTo>
                  <a:pt x="5185" y="4363"/>
                  <a:pt x="5187" y="4368"/>
                  <a:pt x="5189" y="4372"/>
                </a:cubicBezTo>
                <a:lnTo>
                  <a:pt x="4935" y="4519"/>
                </a:lnTo>
                <a:close/>
                <a:moveTo>
                  <a:pt x="4935" y="4185"/>
                </a:moveTo>
                <a:cubicBezTo>
                  <a:pt x="4648" y="4019"/>
                  <a:pt x="4648" y="4019"/>
                  <a:pt x="4648" y="4019"/>
                </a:cubicBezTo>
                <a:cubicBezTo>
                  <a:pt x="4647" y="3403"/>
                  <a:pt x="4647" y="3403"/>
                  <a:pt x="4647" y="3403"/>
                </a:cubicBezTo>
                <a:cubicBezTo>
                  <a:pt x="4664" y="3402"/>
                  <a:pt x="4678" y="3393"/>
                  <a:pt x="4687" y="3380"/>
                </a:cubicBezTo>
                <a:cubicBezTo>
                  <a:pt x="5219" y="3688"/>
                  <a:pt x="5219" y="3688"/>
                  <a:pt x="5219" y="3688"/>
                </a:cubicBezTo>
                <a:cubicBezTo>
                  <a:pt x="5219" y="4020"/>
                  <a:pt x="5219" y="4020"/>
                  <a:pt x="5219" y="4020"/>
                </a:cubicBezTo>
                <a:lnTo>
                  <a:pt x="4935" y="4185"/>
                </a:lnTo>
                <a:close/>
                <a:moveTo>
                  <a:pt x="4930" y="6188"/>
                </a:moveTo>
                <a:cubicBezTo>
                  <a:pt x="4677" y="6042"/>
                  <a:pt x="4677" y="6042"/>
                  <a:pt x="4677" y="6042"/>
                </a:cubicBezTo>
                <a:cubicBezTo>
                  <a:pt x="4678" y="6038"/>
                  <a:pt x="4679" y="6034"/>
                  <a:pt x="4679" y="6030"/>
                </a:cubicBezTo>
                <a:cubicBezTo>
                  <a:pt x="4679" y="6012"/>
                  <a:pt x="4665" y="5997"/>
                  <a:pt x="4648" y="5994"/>
                </a:cubicBezTo>
                <a:cubicBezTo>
                  <a:pt x="4648" y="5365"/>
                  <a:pt x="4648" y="5365"/>
                  <a:pt x="4648" y="5365"/>
                </a:cubicBezTo>
                <a:cubicBezTo>
                  <a:pt x="4930" y="5527"/>
                  <a:pt x="4930" y="5527"/>
                  <a:pt x="4930" y="5527"/>
                </a:cubicBezTo>
                <a:lnTo>
                  <a:pt x="4930" y="6188"/>
                </a:lnTo>
                <a:close/>
                <a:moveTo>
                  <a:pt x="4925" y="6197"/>
                </a:moveTo>
                <a:cubicBezTo>
                  <a:pt x="4356" y="6525"/>
                  <a:pt x="4356" y="6525"/>
                  <a:pt x="4356" y="6525"/>
                </a:cubicBezTo>
                <a:cubicBezTo>
                  <a:pt x="4356" y="6200"/>
                  <a:pt x="4356" y="6200"/>
                  <a:pt x="4356" y="6200"/>
                </a:cubicBezTo>
                <a:cubicBezTo>
                  <a:pt x="4614" y="6050"/>
                  <a:pt x="4614" y="6050"/>
                  <a:pt x="4614" y="6050"/>
                </a:cubicBezTo>
                <a:cubicBezTo>
                  <a:pt x="4621" y="6059"/>
                  <a:pt x="4631" y="6065"/>
                  <a:pt x="4643" y="6065"/>
                </a:cubicBezTo>
                <a:cubicBezTo>
                  <a:pt x="4655" y="6065"/>
                  <a:pt x="4666" y="6059"/>
                  <a:pt x="4672" y="6050"/>
                </a:cubicBezTo>
                <a:lnTo>
                  <a:pt x="4925" y="6197"/>
                </a:lnTo>
                <a:close/>
                <a:moveTo>
                  <a:pt x="4356" y="6189"/>
                </a:moveTo>
                <a:cubicBezTo>
                  <a:pt x="4356" y="5527"/>
                  <a:pt x="4356" y="5527"/>
                  <a:pt x="4356" y="5527"/>
                </a:cubicBezTo>
                <a:cubicBezTo>
                  <a:pt x="4638" y="5364"/>
                  <a:pt x="4638" y="5364"/>
                  <a:pt x="4638" y="5364"/>
                </a:cubicBezTo>
                <a:cubicBezTo>
                  <a:pt x="4638" y="5994"/>
                  <a:pt x="4638" y="5994"/>
                  <a:pt x="4638" y="5994"/>
                </a:cubicBezTo>
                <a:cubicBezTo>
                  <a:pt x="4621" y="5997"/>
                  <a:pt x="4607" y="6012"/>
                  <a:pt x="4607" y="6030"/>
                </a:cubicBezTo>
                <a:cubicBezTo>
                  <a:pt x="4607" y="6034"/>
                  <a:pt x="4608" y="6038"/>
                  <a:pt x="4610" y="6042"/>
                </a:cubicBezTo>
                <a:lnTo>
                  <a:pt x="4356" y="6189"/>
                </a:lnTo>
                <a:close/>
                <a:moveTo>
                  <a:pt x="4059" y="4302"/>
                </a:moveTo>
                <a:cubicBezTo>
                  <a:pt x="4043" y="4302"/>
                  <a:pt x="4028" y="4311"/>
                  <a:pt x="4018" y="4324"/>
                </a:cubicBezTo>
                <a:cubicBezTo>
                  <a:pt x="3488" y="4018"/>
                  <a:pt x="3488" y="4018"/>
                  <a:pt x="3488" y="4018"/>
                </a:cubicBezTo>
                <a:cubicBezTo>
                  <a:pt x="3489" y="3389"/>
                  <a:pt x="3489" y="3389"/>
                  <a:pt x="3489" y="3389"/>
                </a:cubicBezTo>
                <a:cubicBezTo>
                  <a:pt x="3499" y="3387"/>
                  <a:pt x="3507" y="3381"/>
                  <a:pt x="3513" y="3372"/>
                </a:cubicBezTo>
                <a:cubicBezTo>
                  <a:pt x="4060" y="3687"/>
                  <a:pt x="4060" y="3687"/>
                  <a:pt x="4060" y="3687"/>
                </a:cubicBezTo>
                <a:lnTo>
                  <a:pt x="4059" y="4302"/>
                </a:lnTo>
                <a:close/>
                <a:moveTo>
                  <a:pt x="3485" y="2686"/>
                </a:moveTo>
                <a:cubicBezTo>
                  <a:pt x="3769" y="2522"/>
                  <a:pt x="3769" y="2522"/>
                  <a:pt x="3769" y="2522"/>
                </a:cubicBezTo>
                <a:cubicBezTo>
                  <a:pt x="3770" y="3180"/>
                  <a:pt x="3770" y="3180"/>
                  <a:pt x="3770" y="3180"/>
                </a:cubicBezTo>
                <a:cubicBezTo>
                  <a:pt x="3509" y="3331"/>
                  <a:pt x="3509" y="3331"/>
                  <a:pt x="3509" y="3331"/>
                </a:cubicBezTo>
                <a:cubicBezTo>
                  <a:pt x="3503" y="3324"/>
                  <a:pt x="3495" y="3319"/>
                  <a:pt x="3485" y="3319"/>
                </a:cubicBezTo>
                <a:lnTo>
                  <a:pt x="3485" y="2686"/>
                </a:lnTo>
                <a:close/>
                <a:moveTo>
                  <a:pt x="3775" y="3189"/>
                </a:moveTo>
                <a:cubicBezTo>
                  <a:pt x="4331" y="3527"/>
                  <a:pt x="4331" y="3527"/>
                  <a:pt x="4331" y="3527"/>
                </a:cubicBezTo>
                <a:cubicBezTo>
                  <a:pt x="4063" y="3683"/>
                  <a:pt x="4063" y="3683"/>
                  <a:pt x="4063" y="3683"/>
                </a:cubicBezTo>
                <a:cubicBezTo>
                  <a:pt x="3515" y="3368"/>
                  <a:pt x="3515" y="3368"/>
                  <a:pt x="3515" y="3368"/>
                </a:cubicBezTo>
                <a:cubicBezTo>
                  <a:pt x="3517" y="3364"/>
                  <a:pt x="3518" y="3359"/>
                  <a:pt x="3518" y="3354"/>
                </a:cubicBezTo>
                <a:cubicBezTo>
                  <a:pt x="3518" y="3349"/>
                  <a:pt x="3517" y="3344"/>
                  <a:pt x="3514" y="3339"/>
                </a:cubicBezTo>
                <a:lnTo>
                  <a:pt x="3775" y="3189"/>
                </a:lnTo>
                <a:close/>
                <a:moveTo>
                  <a:pt x="3772" y="1516"/>
                </a:moveTo>
                <a:cubicBezTo>
                  <a:pt x="4059" y="1682"/>
                  <a:pt x="4059" y="1682"/>
                  <a:pt x="4059" y="1682"/>
                </a:cubicBezTo>
                <a:cubicBezTo>
                  <a:pt x="4060" y="2315"/>
                  <a:pt x="4060" y="2315"/>
                  <a:pt x="4060" y="2315"/>
                </a:cubicBezTo>
                <a:cubicBezTo>
                  <a:pt x="4051" y="2316"/>
                  <a:pt x="4043" y="2320"/>
                  <a:pt x="4037" y="2327"/>
                </a:cubicBezTo>
                <a:cubicBezTo>
                  <a:pt x="3773" y="2175"/>
                  <a:pt x="3773" y="2175"/>
                  <a:pt x="3773" y="2175"/>
                </a:cubicBezTo>
                <a:lnTo>
                  <a:pt x="3772" y="1516"/>
                </a:lnTo>
                <a:close/>
                <a:moveTo>
                  <a:pt x="3774" y="1511"/>
                </a:moveTo>
                <a:cubicBezTo>
                  <a:pt x="4351" y="1182"/>
                  <a:pt x="4351" y="1182"/>
                  <a:pt x="4351" y="1182"/>
                </a:cubicBezTo>
                <a:cubicBezTo>
                  <a:pt x="4636" y="1345"/>
                  <a:pt x="4636" y="1345"/>
                  <a:pt x="4636" y="1345"/>
                </a:cubicBezTo>
                <a:cubicBezTo>
                  <a:pt x="4062" y="1678"/>
                  <a:pt x="4062" y="1678"/>
                  <a:pt x="4062" y="1678"/>
                </a:cubicBezTo>
                <a:lnTo>
                  <a:pt x="3774" y="1511"/>
                </a:lnTo>
                <a:close/>
                <a:moveTo>
                  <a:pt x="4360" y="1176"/>
                </a:moveTo>
                <a:cubicBezTo>
                  <a:pt x="4639" y="998"/>
                  <a:pt x="4639" y="998"/>
                  <a:pt x="4639" y="998"/>
                </a:cubicBezTo>
                <a:cubicBezTo>
                  <a:pt x="4639" y="1336"/>
                  <a:pt x="4639" y="1336"/>
                  <a:pt x="4639" y="1336"/>
                </a:cubicBezTo>
                <a:lnTo>
                  <a:pt x="4360" y="1176"/>
                </a:lnTo>
                <a:close/>
                <a:moveTo>
                  <a:pt x="4641" y="2069"/>
                </a:moveTo>
                <a:cubicBezTo>
                  <a:pt x="4660" y="2069"/>
                  <a:pt x="4677" y="2059"/>
                  <a:pt x="4686" y="2045"/>
                </a:cubicBezTo>
                <a:cubicBezTo>
                  <a:pt x="4930" y="2186"/>
                  <a:pt x="4930" y="2186"/>
                  <a:pt x="4930" y="2186"/>
                </a:cubicBezTo>
                <a:cubicBezTo>
                  <a:pt x="4930" y="2513"/>
                  <a:pt x="4930" y="2513"/>
                  <a:pt x="4930" y="2513"/>
                </a:cubicBezTo>
                <a:cubicBezTo>
                  <a:pt x="4642" y="2679"/>
                  <a:pt x="4642" y="2679"/>
                  <a:pt x="4642" y="2679"/>
                </a:cubicBezTo>
                <a:cubicBezTo>
                  <a:pt x="4096" y="2365"/>
                  <a:pt x="4096" y="2365"/>
                  <a:pt x="4096" y="2365"/>
                </a:cubicBezTo>
                <a:cubicBezTo>
                  <a:pt x="4098" y="2361"/>
                  <a:pt x="4099" y="2356"/>
                  <a:pt x="4099" y="2350"/>
                </a:cubicBezTo>
                <a:cubicBezTo>
                  <a:pt x="4099" y="2345"/>
                  <a:pt x="4098" y="2340"/>
                  <a:pt x="4095" y="2335"/>
                </a:cubicBezTo>
                <a:cubicBezTo>
                  <a:pt x="4597" y="2045"/>
                  <a:pt x="4597" y="2045"/>
                  <a:pt x="4597" y="2045"/>
                </a:cubicBezTo>
                <a:cubicBezTo>
                  <a:pt x="4607" y="2060"/>
                  <a:pt x="4623" y="2069"/>
                  <a:pt x="4641" y="2069"/>
                </a:cubicBezTo>
                <a:close/>
                <a:moveTo>
                  <a:pt x="4647" y="1963"/>
                </a:moveTo>
                <a:cubicBezTo>
                  <a:pt x="4648" y="1352"/>
                  <a:pt x="4648" y="1352"/>
                  <a:pt x="4648" y="1352"/>
                </a:cubicBezTo>
                <a:cubicBezTo>
                  <a:pt x="5219" y="1679"/>
                  <a:pt x="5219" y="1679"/>
                  <a:pt x="5219" y="1679"/>
                </a:cubicBezTo>
                <a:cubicBezTo>
                  <a:pt x="5219" y="2011"/>
                  <a:pt x="5219" y="2011"/>
                  <a:pt x="5219" y="2011"/>
                </a:cubicBezTo>
                <a:cubicBezTo>
                  <a:pt x="4934" y="2177"/>
                  <a:pt x="4934" y="2177"/>
                  <a:pt x="4934" y="2177"/>
                </a:cubicBezTo>
                <a:cubicBezTo>
                  <a:pt x="4691" y="2036"/>
                  <a:pt x="4691" y="2036"/>
                  <a:pt x="4691" y="2036"/>
                </a:cubicBezTo>
                <a:cubicBezTo>
                  <a:pt x="4693" y="2030"/>
                  <a:pt x="4695" y="2023"/>
                  <a:pt x="4695" y="2016"/>
                </a:cubicBezTo>
                <a:cubicBezTo>
                  <a:pt x="4695" y="1988"/>
                  <a:pt x="4674" y="1966"/>
                  <a:pt x="4647" y="1963"/>
                </a:cubicBezTo>
                <a:close/>
                <a:moveTo>
                  <a:pt x="5223" y="3023"/>
                </a:moveTo>
                <a:cubicBezTo>
                  <a:pt x="5793" y="3353"/>
                  <a:pt x="5793" y="3353"/>
                  <a:pt x="5793" y="3353"/>
                </a:cubicBezTo>
                <a:cubicBezTo>
                  <a:pt x="5510" y="3517"/>
                  <a:pt x="5510" y="3517"/>
                  <a:pt x="5510" y="3517"/>
                </a:cubicBezTo>
                <a:cubicBezTo>
                  <a:pt x="4939" y="3187"/>
                  <a:pt x="4939" y="3187"/>
                  <a:pt x="4939" y="3187"/>
                </a:cubicBezTo>
                <a:lnTo>
                  <a:pt x="5223" y="3023"/>
                </a:lnTo>
                <a:close/>
                <a:moveTo>
                  <a:pt x="5514" y="1506"/>
                </a:moveTo>
                <a:cubicBezTo>
                  <a:pt x="5516" y="1184"/>
                  <a:pt x="5516" y="1184"/>
                  <a:pt x="5516" y="1184"/>
                </a:cubicBezTo>
                <a:cubicBezTo>
                  <a:pt x="5794" y="1345"/>
                  <a:pt x="5794" y="1345"/>
                  <a:pt x="5794" y="1345"/>
                </a:cubicBezTo>
                <a:lnTo>
                  <a:pt x="5514" y="1506"/>
                </a:lnTo>
                <a:close/>
                <a:moveTo>
                  <a:pt x="5521" y="1176"/>
                </a:moveTo>
                <a:cubicBezTo>
                  <a:pt x="5799" y="1014"/>
                  <a:pt x="5799" y="1014"/>
                  <a:pt x="5799" y="1014"/>
                </a:cubicBezTo>
                <a:cubicBezTo>
                  <a:pt x="5799" y="1337"/>
                  <a:pt x="5799" y="1337"/>
                  <a:pt x="5799" y="1337"/>
                </a:cubicBezTo>
                <a:lnTo>
                  <a:pt x="5521" y="1176"/>
                </a:lnTo>
                <a:close/>
                <a:moveTo>
                  <a:pt x="5807" y="2011"/>
                </a:moveTo>
                <a:cubicBezTo>
                  <a:pt x="5807" y="1349"/>
                  <a:pt x="5807" y="1349"/>
                  <a:pt x="5807" y="1349"/>
                </a:cubicBezTo>
                <a:cubicBezTo>
                  <a:pt x="6379" y="1680"/>
                  <a:pt x="6379" y="1680"/>
                  <a:pt x="6379" y="1680"/>
                </a:cubicBezTo>
                <a:cubicBezTo>
                  <a:pt x="6378" y="2295"/>
                  <a:pt x="6378" y="2295"/>
                  <a:pt x="6378" y="2295"/>
                </a:cubicBezTo>
                <a:cubicBezTo>
                  <a:pt x="6361" y="2296"/>
                  <a:pt x="6347" y="2305"/>
                  <a:pt x="6338" y="2318"/>
                </a:cubicBezTo>
                <a:lnTo>
                  <a:pt x="5807" y="2011"/>
                </a:lnTo>
                <a:close/>
                <a:moveTo>
                  <a:pt x="6381" y="3024"/>
                </a:moveTo>
                <a:cubicBezTo>
                  <a:pt x="6953" y="3354"/>
                  <a:pt x="6953" y="3354"/>
                  <a:pt x="6953" y="3354"/>
                </a:cubicBezTo>
                <a:cubicBezTo>
                  <a:pt x="6430" y="3655"/>
                  <a:pt x="6430" y="3655"/>
                  <a:pt x="6430" y="3655"/>
                </a:cubicBezTo>
                <a:cubicBezTo>
                  <a:pt x="6420" y="3639"/>
                  <a:pt x="6401" y="3628"/>
                  <a:pt x="6380" y="3628"/>
                </a:cubicBezTo>
                <a:cubicBezTo>
                  <a:pt x="6360" y="3628"/>
                  <a:pt x="6342" y="3639"/>
                  <a:pt x="6331" y="3655"/>
                </a:cubicBezTo>
                <a:cubicBezTo>
                  <a:pt x="5810" y="3353"/>
                  <a:pt x="5810" y="3353"/>
                  <a:pt x="5810" y="3353"/>
                </a:cubicBezTo>
                <a:lnTo>
                  <a:pt x="6381" y="3024"/>
                </a:lnTo>
                <a:close/>
                <a:moveTo>
                  <a:pt x="6956" y="4019"/>
                </a:moveTo>
                <a:cubicBezTo>
                  <a:pt x="6384" y="4350"/>
                  <a:pt x="6384" y="4350"/>
                  <a:pt x="6384" y="4350"/>
                </a:cubicBezTo>
                <a:cubicBezTo>
                  <a:pt x="6383" y="4020"/>
                  <a:pt x="6383" y="4020"/>
                  <a:pt x="6383" y="4020"/>
                </a:cubicBezTo>
                <a:cubicBezTo>
                  <a:pt x="6383" y="4020"/>
                  <a:pt x="6383" y="4020"/>
                  <a:pt x="6383" y="4020"/>
                </a:cubicBezTo>
                <a:cubicBezTo>
                  <a:pt x="6956" y="3695"/>
                  <a:pt x="6956" y="3695"/>
                  <a:pt x="6956" y="3695"/>
                </a:cubicBezTo>
                <a:lnTo>
                  <a:pt x="6956" y="4019"/>
                </a:lnTo>
                <a:close/>
                <a:moveTo>
                  <a:pt x="6386" y="3015"/>
                </a:moveTo>
                <a:cubicBezTo>
                  <a:pt x="6386" y="2401"/>
                  <a:pt x="6386" y="2401"/>
                  <a:pt x="6386" y="2401"/>
                </a:cubicBezTo>
                <a:cubicBezTo>
                  <a:pt x="6403" y="2399"/>
                  <a:pt x="6417" y="2390"/>
                  <a:pt x="6426" y="2377"/>
                </a:cubicBezTo>
                <a:cubicBezTo>
                  <a:pt x="6958" y="2684"/>
                  <a:pt x="6958" y="2684"/>
                  <a:pt x="6958" y="2684"/>
                </a:cubicBezTo>
                <a:cubicBezTo>
                  <a:pt x="6958" y="3345"/>
                  <a:pt x="6958" y="3345"/>
                  <a:pt x="6958" y="3345"/>
                </a:cubicBezTo>
                <a:lnTo>
                  <a:pt x="6386" y="3015"/>
                </a:lnTo>
                <a:close/>
                <a:moveTo>
                  <a:pt x="6383" y="4014"/>
                </a:moveTo>
                <a:cubicBezTo>
                  <a:pt x="6383" y="3744"/>
                  <a:pt x="6383" y="3744"/>
                  <a:pt x="6383" y="3744"/>
                </a:cubicBezTo>
                <a:cubicBezTo>
                  <a:pt x="6414" y="3743"/>
                  <a:pt x="6439" y="3717"/>
                  <a:pt x="6439" y="3686"/>
                </a:cubicBezTo>
                <a:cubicBezTo>
                  <a:pt x="6439" y="3677"/>
                  <a:pt x="6436" y="3668"/>
                  <a:pt x="6432" y="3660"/>
                </a:cubicBezTo>
                <a:cubicBezTo>
                  <a:pt x="6956" y="3357"/>
                  <a:pt x="6956" y="3357"/>
                  <a:pt x="6956" y="3357"/>
                </a:cubicBezTo>
                <a:cubicBezTo>
                  <a:pt x="6956" y="3690"/>
                  <a:pt x="6956" y="3690"/>
                  <a:pt x="6956" y="3690"/>
                </a:cubicBezTo>
                <a:lnTo>
                  <a:pt x="6383" y="4014"/>
                </a:lnTo>
                <a:close/>
                <a:moveTo>
                  <a:pt x="6383" y="2294"/>
                </a:moveTo>
                <a:cubicBezTo>
                  <a:pt x="6384" y="1680"/>
                  <a:pt x="6384" y="1680"/>
                  <a:pt x="6384" y="1680"/>
                </a:cubicBezTo>
                <a:cubicBezTo>
                  <a:pt x="6672" y="1513"/>
                  <a:pt x="6672" y="1513"/>
                  <a:pt x="6672" y="1513"/>
                </a:cubicBezTo>
                <a:cubicBezTo>
                  <a:pt x="6673" y="1852"/>
                  <a:pt x="6673" y="1852"/>
                  <a:pt x="6673" y="1852"/>
                </a:cubicBezTo>
                <a:cubicBezTo>
                  <a:pt x="6957" y="1686"/>
                  <a:pt x="6957" y="1686"/>
                  <a:pt x="6957" y="1686"/>
                </a:cubicBezTo>
                <a:cubicBezTo>
                  <a:pt x="6957" y="2011"/>
                  <a:pt x="6957" y="2011"/>
                  <a:pt x="6957" y="2011"/>
                </a:cubicBezTo>
                <a:cubicBezTo>
                  <a:pt x="6426" y="2317"/>
                  <a:pt x="6426" y="2317"/>
                  <a:pt x="6426" y="2317"/>
                </a:cubicBezTo>
                <a:cubicBezTo>
                  <a:pt x="6416" y="2304"/>
                  <a:pt x="6401" y="2295"/>
                  <a:pt x="6383" y="2294"/>
                </a:cubicBezTo>
                <a:close/>
                <a:moveTo>
                  <a:pt x="6907" y="1346"/>
                </a:moveTo>
                <a:cubicBezTo>
                  <a:pt x="6907" y="1354"/>
                  <a:pt x="6909" y="1362"/>
                  <a:pt x="6912" y="1369"/>
                </a:cubicBezTo>
                <a:cubicBezTo>
                  <a:pt x="6677" y="1505"/>
                  <a:pt x="6677" y="1505"/>
                  <a:pt x="6677" y="1505"/>
                </a:cubicBezTo>
                <a:cubicBezTo>
                  <a:pt x="6676" y="1186"/>
                  <a:pt x="6676" y="1186"/>
                  <a:pt x="6676" y="1186"/>
                </a:cubicBezTo>
                <a:cubicBezTo>
                  <a:pt x="6913" y="1322"/>
                  <a:pt x="6913" y="1322"/>
                  <a:pt x="6913" y="1322"/>
                </a:cubicBezTo>
                <a:cubicBezTo>
                  <a:pt x="6909" y="1329"/>
                  <a:pt x="6907" y="1337"/>
                  <a:pt x="6907" y="1346"/>
                </a:cubicBezTo>
                <a:close/>
                <a:moveTo>
                  <a:pt x="6915" y="1374"/>
                </a:moveTo>
                <a:cubicBezTo>
                  <a:pt x="6923" y="1388"/>
                  <a:pt x="6939" y="1398"/>
                  <a:pt x="6956" y="1399"/>
                </a:cubicBezTo>
                <a:cubicBezTo>
                  <a:pt x="6957" y="1681"/>
                  <a:pt x="6957" y="1681"/>
                  <a:pt x="6957" y="1681"/>
                </a:cubicBezTo>
                <a:cubicBezTo>
                  <a:pt x="6678" y="1844"/>
                  <a:pt x="6678" y="1844"/>
                  <a:pt x="6678" y="1844"/>
                </a:cubicBezTo>
                <a:cubicBezTo>
                  <a:pt x="6677" y="1510"/>
                  <a:pt x="6677" y="1510"/>
                  <a:pt x="6677" y="1510"/>
                </a:cubicBezTo>
                <a:lnTo>
                  <a:pt x="6915" y="1374"/>
                </a:lnTo>
                <a:close/>
                <a:moveTo>
                  <a:pt x="6674" y="513"/>
                </a:moveTo>
                <a:cubicBezTo>
                  <a:pt x="6958" y="676"/>
                  <a:pt x="6958" y="676"/>
                  <a:pt x="6958" y="676"/>
                </a:cubicBezTo>
                <a:cubicBezTo>
                  <a:pt x="6958" y="1293"/>
                  <a:pt x="6958" y="1293"/>
                  <a:pt x="6958" y="1293"/>
                </a:cubicBezTo>
                <a:cubicBezTo>
                  <a:pt x="6942" y="1294"/>
                  <a:pt x="6927" y="1301"/>
                  <a:pt x="6918" y="1313"/>
                </a:cubicBezTo>
                <a:cubicBezTo>
                  <a:pt x="6676" y="1174"/>
                  <a:pt x="6676" y="1174"/>
                  <a:pt x="6676" y="1174"/>
                </a:cubicBezTo>
                <a:lnTo>
                  <a:pt x="6674" y="513"/>
                </a:lnTo>
                <a:close/>
                <a:moveTo>
                  <a:pt x="7251" y="2518"/>
                </a:moveTo>
                <a:cubicBezTo>
                  <a:pt x="7252" y="2855"/>
                  <a:pt x="7252" y="2855"/>
                  <a:pt x="7252" y="2855"/>
                </a:cubicBezTo>
                <a:cubicBezTo>
                  <a:pt x="7255" y="2853"/>
                  <a:pt x="7255" y="2853"/>
                  <a:pt x="7255" y="2853"/>
                </a:cubicBezTo>
                <a:cubicBezTo>
                  <a:pt x="7537" y="2691"/>
                  <a:pt x="7537" y="2691"/>
                  <a:pt x="7537" y="2691"/>
                </a:cubicBezTo>
                <a:cubicBezTo>
                  <a:pt x="7537" y="3015"/>
                  <a:pt x="7537" y="3015"/>
                  <a:pt x="7537" y="3015"/>
                </a:cubicBezTo>
                <a:cubicBezTo>
                  <a:pt x="6963" y="3346"/>
                  <a:pt x="6963" y="3346"/>
                  <a:pt x="6963" y="3346"/>
                </a:cubicBezTo>
                <a:cubicBezTo>
                  <a:pt x="6963" y="2684"/>
                  <a:pt x="6963" y="2684"/>
                  <a:pt x="6963" y="2684"/>
                </a:cubicBezTo>
                <a:lnTo>
                  <a:pt x="7251" y="2518"/>
                </a:lnTo>
                <a:close/>
                <a:moveTo>
                  <a:pt x="6966" y="3689"/>
                </a:moveTo>
                <a:cubicBezTo>
                  <a:pt x="6966" y="3358"/>
                  <a:pt x="6966" y="3358"/>
                  <a:pt x="6966" y="3358"/>
                </a:cubicBezTo>
                <a:cubicBezTo>
                  <a:pt x="7537" y="3688"/>
                  <a:pt x="7537" y="3688"/>
                  <a:pt x="7537" y="3688"/>
                </a:cubicBezTo>
                <a:cubicBezTo>
                  <a:pt x="7537" y="4015"/>
                  <a:pt x="7537" y="4015"/>
                  <a:pt x="7537" y="4015"/>
                </a:cubicBezTo>
                <a:lnTo>
                  <a:pt x="6966" y="3689"/>
                </a:lnTo>
                <a:close/>
                <a:moveTo>
                  <a:pt x="7537" y="4021"/>
                </a:moveTo>
                <a:cubicBezTo>
                  <a:pt x="7537" y="4349"/>
                  <a:pt x="7537" y="4349"/>
                  <a:pt x="7537" y="4349"/>
                </a:cubicBezTo>
                <a:cubicBezTo>
                  <a:pt x="6966" y="4019"/>
                  <a:pt x="6966" y="4019"/>
                  <a:pt x="6966" y="4019"/>
                </a:cubicBezTo>
                <a:cubicBezTo>
                  <a:pt x="6966" y="3694"/>
                  <a:pt x="6966" y="3694"/>
                  <a:pt x="6966" y="3694"/>
                </a:cubicBezTo>
                <a:lnTo>
                  <a:pt x="7537" y="4021"/>
                </a:lnTo>
                <a:close/>
                <a:moveTo>
                  <a:pt x="7506" y="2349"/>
                </a:moveTo>
                <a:cubicBezTo>
                  <a:pt x="7506" y="2354"/>
                  <a:pt x="7507" y="2359"/>
                  <a:pt x="7509" y="2363"/>
                </a:cubicBezTo>
                <a:cubicBezTo>
                  <a:pt x="7255" y="2509"/>
                  <a:pt x="7255" y="2509"/>
                  <a:pt x="7255" y="2509"/>
                </a:cubicBezTo>
                <a:cubicBezTo>
                  <a:pt x="7254" y="2188"/>
                  <a:pt x="7254" y="2188"/>
                  <a:pt x="7254" y="2188"/>
                </a:cubicBezTo>
                <a:cubicBezTo>
                  <a:pt x="7508" y="2335"/>
                  <a:pt x="7508" y="2335"/>
                  <a:pt x="7508" y="2335"/>
                </a:cubicBezTo>
                <a:cubicBezTo>
                  <a:pt x="7507" y="2339"/>
                  <a:pt x="7506" y="2344"/>
                  <a:pt x="7506" y="2349"/>
                </a:cubicBezTo>
                <a:close/>
                <a:moveTo>
                  <a:pt x="7511" y="2367"/>
                </a:moveTo>
                <a:cubicBezTo>
                  <a:pt x="7517" y="2376"/>
                  <a:pt x="7526" y="2382"/>
                  <a:pt x="7537" y="2384"/>
                </a:cubicBezTo>
                <a:cubicBezTo>
                  <a:pt x="7537" y="2685"/>
                  <a:pt x="7537" y="2685"/>
                  <a:pt x="7537" y="2685"/>
                </a:cubicBezTo>
                <a:cubicBezTo>
                  <a:pt x="7256" y="2846"/>
                  <a:pt x="7256" y="2846"/>
                  <a:pt x="7256" y="2846"/>
                </a:cubicBezTo>
                <a:cubicBezTo>
                  <a:pt x="7255" y="2515"/>
                  <a:pt x="7255" y="2515"/>
                  <a:pt x="7255" y="2515"/>
                </a:cubicBezTo>
                <a:lnTo>
                  <a:pt x="7511" y="2367"/>
                </a:lnTo>
                <a:close/>
                <a:moveTo>
                  <a:pt x="7542" y="3023"/>
                </a:moveTo>
                <a:cubicBezTo>
                  <a:pt x="7829" y="3190"/>
                  <a:pt x="7829" y="3190"/>
                  <a:pt x="7829" y="3190"/>
                </a:cubicBezTo>
                <a:cubicBezTo>
                  <a:pt x="7829" y="3517"/>
                  <a:pt x="7829" y="3517"/>
                  <a:pt x="7829" y="3517"/>
                </a:cubicBezTo>
                <a:cubicBezTo>
                  <a:pt x="7540" y="3684"/>
                  <a:pt x="7540" y="3684"/>
                  <a:pt x="7540" y="3684"/>
                </a:cubicBezTo>
                <a:cubicBezTo>
                  <a:pt x="6968" y="3354"/>
                  <a:pt x="6968" y="3354"/>
                  <a:pt x="6968" y="3354"/>
                </a:cubicBezTo>
                <a:lnTo>
                  <a:pt x="7542" y="3023"/>
                </a:lnTo>
                <a:close/>
                <a:moveTo>
                  <a:pt x="7829" y="3523"/>
                </a:moveTo>
                <a:cubicBezTo>
                  <a:pt x="7828" y="3852"/>
                  <a:pt x="7828" y="3852"/>
                  <a:pt x="7828" y="3852"/>
                </a:cubicBezTo>
                <a:cubicBezTo>
                  <a:pt x="7542" y="4017"/>
                  <a:pt x="7542" y="4017"/>
                  <a:pt x="7542" y="4017"/>
                </a:cubicBezTo>
                <a:cubicBezTo>
                  <a:pt x="7542" y="3688"/>
                  <a:pt x="7542" y="3688"/>
                  <a:pt x="7542" y="3688"/>
                </a:cubicBezTo>
                <a:lnTo>
                  <a:pt x="7829" y="3523"/>
                </a:lnTo>
                <a:close/>
                <a:moveTo>
                  <a:pt x="7571" y="2368"/>
                </a:moveTo>
                <a:cubicBezTo>
                  <a:pt x="7828" y="2517"/>
                  <a:pt x="7828" y="2517"/>
                  <a:pt x="7828" y="2517"/>
                </a:cubicBezTo>
                <a:cubicBezTo>
                  <a:pt x="7546" y="2679"/>
                  <a:pt x="7546" y="2679"/>
                  <a:pt x="7546" y="2679"/>
                </a:cubicBezTo>
                <a:cubicBezTo>
                  <a:pt x="7546" y="2384"/>
                  <a:pt x="7546" y="2384"/>
                  <a:pt x="7546" y="2384"/>
                </a:cubicBezTo>
                <a:cubicBezTo>
                  <a:pt x="7557" y="2382"/>
                  <a:pt x="7566" y="2377"/>
                  <a:pt x="7571" y="2368"/>
                </a:cubicBezTo>
                <a:close/>
                <a:moveTo>
                  <a:pt x="7831" y="2521"/>
                </a:moveTo>
                <a:cubicBezTo>
                  <a:pt x="7829" y="3179"/>
                  <a:pt x="7829" y="3179"/>
                  <a:pt x="7829" y="3179"/>
                </a:cubicBezTo>
                <a:cubicBezTo>
                  <a:pt x="7546" y="3015"/>
                  <a:pt x="7546" y="3015"/>
                  <a:pt x="7546" y="3015"/>
                </a:cubicBezTo>
                <a:cubicBezTo>
                  <a:pt x="7546" y="2685"/>
                  <a:pt x="7546" y="2685"/>
                  <a:pt x="7546" y="2685"/>
                </a:cubicBezTo>
                <a:lnTo>
                  <a:pt x="7831" y="2521"/>
                </a:lnTo>
                <a:close/>
                <a:moveTo>
                  <a:pt x="7832" y="3855"/>
                </a:moveTo>
                <a:cubicBezTo>
                  <a:pt x="7832" y="3853"/>
                  <a:pt x="7832" y="3853"/>
                  <a:pt x="7832" y="3853"/>
                </a:cubicBezTo>
                <a:cubicBezTo>
                  <a:pt x="7833" y="3520"/>
                  <a:pt x="7833" y="3520"/>
                  <a:pt x="7833" y="3520"/>
                </a:cubicBezTo>
                <a:cubicBezTo>
                  <a:pt x="8074" y="3381"/>
                  <a:pt x="8074" y="3381"/>
                  <a:pt x="8074" y="3381"/>
                </a:cubicBezTo>
                <a:cubicBezTo>
                  <a:pt x="8083" y="3395"/>
                  <a:pt x="8098" y="3404"/>
                  <a:pt x="8115" y="3406"/>
                </a:cubicBezTo>
                <a:cubicBezTo>
                  <a:pt x="8115" y="4018"/>
                  <a:pt x="8115" y="4018"/>
                  <a:pt x="8115" y="4018"/>
                </a:cubicBezTo>
                <a:cubicBezTo>
                  <a:pt x="7542" y="4350"/>
                  <a:pt x="7542" y="4350"/>
                  <a:pt x="7542" y="4350"/>
                </a:cubicBezTo>
                <a:cubicBezTo>
                  <a:pt x="7542" y="4023"/>
                  <a:pt x="7542" y="4023"/>
                  <a:pt x="7542" y="4023"/>
                </a:cubicBezTo>
                <a:cubicBezTo>
                  <a:pt x="7543" y="4022"/>
                  <a:pt x="7543" y="4022"/>
                  <a:pt x="7543" y="4022"/>
                </a:cubicBezTo>
                <a:lnTo>
                  <a:pt x="7832" y="3855"/>
                </a:lnTo>
                <a:close/>
                <a:moveTo>
                  <a:pt x="7833" y="3514"/>
                </a:moveTo>
                <a:cubicBezTo>
                  <a:pt x="7834" y="3193"/>
                  <a:pt x="7834" y="3193"/>
                  <a:pt x="7834" y="3193"/>
                </a:cubicBezTo>
                <a:cubicBezTo>
                  <a:pt x="8071" y="3330"/>
                  <a:pt x="8071" y="3330"/>
                  <a:pt x="8071" y="3330"/>
                </a:cubicBezTo>
                <a:cubicBezTo>
                  <a:pt x="8068" y="3337"/>
                  <a:pt x="8066" y="3344"/>
                  <a:pt x="8066" y="3353"/>
                </a:cubicBezTo>
                <a:cubicBezTo>
                  <a:pt x="8066" y="3361"/>
                  <a:pt x="8068" y="3369"/>
                  <a:pt x="8072" y="3377"/>
                </a:cubicBezTo>
                <a:lnTo>
                  <a:pt x="7833" y="3514"/>
                </a:lnTo>
                <a:close/>
                <a:moveTo>
                  <a:pt x="7834" y="3181"/>
                </a:moveTo>
                <a:cubicBezTo>
                  <a:pt x="7836" y="2521"/>
                  <a:pt x="7836" y="2521"/>
                  <a:pt x="7836" y="2521"/>
                </a:cubicBezTo>
                <a:cubicBezTo>
                  <a:pt x="8118" y="2684"/>
                  <a:pt x="8118" y="2684"/>
                  <a:pt x="8118" y="2684"/>
                </a:cubicBezTo>
                <a:cubicBezTo>
                  <a:pt x="8118" y="3299"/>
                  <a:pt x="8118" y="3299"/>
                  <a:pt x="8118" y="3299"/>
                </a:cubicBezTo>
                <a:cubicBezTo>
                  <a:pt x="8101" y="3300"/>
                  <a:pt x="8086" y="3309"/>
                  <a:pt x="8076" y="3321"/>
                </a:cubicBezTo>
                <a:lnTo>
                  <a:pt x="7834" y="3181"/>
                </a:lnTo>
                <a:close/>
                <a:moveTo>
                  <a:pt x="8120" y="4027"/>
                </a:moveTo>
                <a:cubicBezTo>
                  <a:pt x="8403" y="4189"/>
                  <a:pt x="8403" y="4189"/>
                  <a:pt x="8403" y="4189"/>
                </a:cubicBezTo>
                <a:cubicBezTo>
                  <a:pt x="7830" y="4520"/>
                  <a:pt x="7830" y="4520"/>
                  <a:pt x="7830" y="4520"/>
                </a:cubicBezTo>
                <a:cubicBezTo>
                  <a:pt x="7548" y="4358"/>
                  <a:pt x="7548" y="4358"/>
                  <a:pt x="7548" y="4358"/>
                </a:cubicBezTo>
                <a:lnTo>
                  <a:pt x="8120" y="4027"/>
                </a:lnTo>
                <a:close/>
                <a:moveTo>
                  <a:pt x="7827" y="4524"/>
                </a:moveTo>
                <a:cubicBezTo>
                  <a:pt x="7829" y="5185"/>
                  <a:pt x="7829" y="5185"/>
                  <a:pt x="7829" y="5185"/>
                </a:cubicBezTo>
                <a:cubicBezTo>
                  <a:pt x="7546" y="5022"/>
                  <a:pt x="7546" y="5022"/>
                  <a:pt x="7546" y="5022"/>
                </a:cubicBezTo>
                <a:cubicBezTo>
                  <a:pt x="7546" y="4362"/>
                  <a:pt x="7546" y="4362"/>
                  <a:pt x="7546" y="4362"/>
                </a:cubicBezTo>
                <a:lnTo>
                  <a:pt x="7827" y="4524"/>
                </a:lnTo>
                <a:close/>
                <a:moveTo>
                  <a:pt x="8123" y="2684"/>
                </a:moveTo>
                <a:cubicBezTo>
                  <a:pt x="8696" y="2353"/>
                  <a:pt x="8696" y="2353"/>
                  <a:pt x="8696" y="2353"/>
                </a:cubicBezTo>
                <a:cubicBezTo>
                  <a:pt x="8695" y="3015"/>
                  <a:pt x="8695" y="3015"/>
                  <a:pt x="8695" y="3015"/>
                </a:cubicBezTo>
                <a:cubicBezTo>
                  <a:pt x="8163" y="3322"/>
                  <a:pt x="8163" y="3322"/>
                  <a:pt x="8163" y="3322"/>
                </a:cubicBezTo>
                <a:cubicBezTo>
                  <a:pt x="8154" y="3309"/>
                  <a:pt x="8140" y="3301"/>
                  <a:pt x="8123" y="3300"/>
                </a:cubicBezTo>
                <a:lnTo>
                  <a:pt x="8123" y="2684"/>
                </a:lnTo>
                <a:close/>
                <a:moveTo>
                  <a:pt x="8165" y="3380"/>
                </a:moveTo>
                <a:cubicBezTo>
                  <a:pt x="8409" y="3522"/>
                  <a:pt x="8409" y="3522"/>
                  <a:pt x="8409" y="3522"/>
                </a:cubicBezTo>
                <a:cubicBezTo>
                  <a:pt x="8408" y="4181"/>
                  <a:pt x="8408" y="4181"/>
                  <a:pt x="8408" y="4181"/>
                </a:cubicBezTo>
                <a:cubicBezTo>
                  <a:pt x="8125" y="4018"/>
                  <a:pt x="8125" y="4018"/>
                  <a:pt x="8125" y="4018"/>
                </a:cubicBezTo>
                <a:cubicBezTo>
                  <a:pt x="8125" y="3406"/>
                  <a:pt x="8125" y="3406"/>
                  <a:pt x="8125" y="3406"/>
                </a:cubicBezTo>
                <a:cubicBezTo>
                  <a:pt x="8142" y="3404"/>
                  <a:pt x="8157" y="3394"/>
                  <a:pt x="8165" y="3380"/>
                </a:cubicBezTo>
                <a:close/>
                <a:moveTo>
                  <a:pt x="8118" y="5352"/>
                </a:moveTo>
                <a:cubicBezTo>
                  <a:pt x="7834" y="5188"/>
                  <a:pt x="7834" y="5188"/>
                  <a:pt x="7834" y="5188"/>
                </a:cubicBezTo>
                <a:cubicBezTo>
                  <a:pt x="7832" y="4527"/>
                  <a:pt x="7832" y="4527"/>
                  <a:pt x="7832" y="4527"/>
                </a:cubicBezTo>
                <a:cubicBezTo>
                  <a:pt x="8070" y="4664"/>
                  <a:pt x="8070" y="4664"/>
                  <a:pt x="8070" y="4664"/>
                </a:cubicBezTo>
                <a:cubicBezTo>
                  <a:pt x="8065" y="4672"/>
                  <a:pt x="8063" y="4682"/>
                  <a:pt x="8063" y="4691"/>
                </a:cubicBezTo>
                <a:cubicBezTo>
                  <a:pt x="8063" y="4722"/>
                  <a:pt x="8087" y="4747"/>
                  <a:pt x="8117" y="4749"/>
                </a:cubicBezTo>
                <a:lnTo>
                  <a:pt x="8118" y="5352"/>
                </a:lnTo>
                <a:close/>
                <a:moveTo>
                  <a:pt x="8113" y="5360"/>
                </a:moveTo>
                <a:cubicBezTo>
                  <a:pt x="7835" y="5521"/>
                  <a:pt x="7835" y="5521"/>
                  <a:pt x="7835" y="5521"/>
                </a:cubicBezTo>
                <a:cubicBezTo>
                  <a:pt x="7834" y="5199"/>
                  <a:pt x="7834" y="5199"/>
                  <a:pt x="7834" y="5199"/>
                </a:cubicBezTo>
                <a:lnTo>
                  <a:pt x="8113" y="5360"/>
                </a:lnTo>
                <a:close/>
                <a:moveTo>
                  <a:pt x="8116" y="6025"/>
                </a:moveTo>
                <a:cubicBezTo>
                  <a:pt x="7570" y="6341"/>
                  <a:pt x="7570" y="6341"/>
                  <a:pt x="7570" y="6341"/>
                </a:cubicBezTo>
                <a:cubicBezTo>
                  <a:pt x="7564" y="6333"/>
                  <a:pt x="7554" y="6327"/>
                  <a:pt x="7543" y="6327"/>
                </a:cubicBezTo>
                <a:cubicBezTo>
                  <a:pt x="7543" y="5751"/>
                  <a:pt x="7543" y="5751"/>
                  <a:pt x="7543" y="5751"/>
                </a:cubicBezTo>
                <a:cubicBezTo>
                  <a:pt x="7575" y="5751"/>
                  <a:pt x="7600" y="5725"/>
                  <a:pt x="7600" y="5693"/>
                </a:cubicBezTo>
                <a:cubicBezTo>
                  <a:pt x="7600" y="5684"/>
                  <a:pt x="7597" y="5674"/>
                  <a:pt x="7593" y="5666"/>
                </a:cubicBezTo>
                <a:cubicBezTo>
                  <a:pt x="7830" y="5530"/>
                  <a:pt x="7830" y="5530"/>
                  <a:pt x="7830" y="5530"/>
                </a:cubicBezTo>
                <a:cubicBezTo>
                  <a:pt x="7831" y="6163"/>
                  <a:pt x="7831" y="6163"/>
                  <a:pt x="7831" y="6163"/>
                </a:cubicBezTo>
                <a:cubicBezTo>
                  <a:pt x="7836" y="6163"/>
                  <a:pt x="7836" y="6163"/>
                  <a:pt x="7836" y="6163"/>
                </a:cubicBezTo>
                <a:cubicBezTo>
                  <a:pt x="7835" y="5527"/>
                  <a:pt x="7835" y="5527"/>
                  <a:pt x="7835" y="5527"/>
                </a:cubicBezTo>
                <a:cubicBezTo>
                  <a:pt x="8116" y="5364"/>
                  <a:pt x="8116" y="5364"/>
                  <a:pt x="8116" y="5364"/>
                </a:cubicBezTo>
                <a:lnTo>
                  <a:pt x="8116" y="6025"/>
                </a:lnTo>
                <a:close/>
                <a:moveTo>
                  <a:pt x="7542" y="5635"/>
                </a:moveTo>
                <a:cubicBezTo>
                  <a:pt x="7521" y="5635"/>
                  <a:pt x="7502" y="5646"/>
                  <a:pt x="7492" y="5663"/>
                </a:cubicBezTo>
                <a:cubicBezTo>
                  <a:pt x="6971" y="5360"/>
                  <a:pt x="6971" y="5360"/>
                  <a:pt x="6971" y="5360"/>
                </a:cubicBezTo>
                <a:cubicBezTo>
                  <a:pt x="7542" y="5030"/>
                  <a:pt x="7542" y="5030"/>
                  <a:pt x="7542" y="5030"/>
                </a:cubicBezTo>
                <a:cubicBezTo>
                  <a:pt x="7829" y="5197"/>
                  <a:pt x="7829" y="5197"/>
                  <a:pt x="7829" y="5197"/>
                </a:cubicBezTo>
                <a:cubicBezTo>
                  <a:pt x="7830" y="5524"/>
                  <a:pt x="7830" y="5524"/>
                  <a:pt x="7830" y="5524"/>
                </a:cubicBezTo>
                <a:cubicBezTo>
                  <a:pt x="7591" y="5662"/>
                  <a:pt x="7591" y="5662"/>
                  <a:pt x="7591" y="5662"/>
                </a:cubicBezTo>
                <a:cubicBezTo>
                  <a:pt x="7580" y="5646"/>
                  <a:pt x="7562" y="5635"/>
                  <a:pt x="7542" y="5635"/>
                </a:cubicBezTo>
                <a:close/>
                <a:moveTo>
                  <a:pt x="7538" y="6327"/>
                </a:moveTo>
                <a:cubicBezTo>
                  <a:pt x="7528" y="6328"/>
                  <a:pt x="7519" y="6333"/>
                  <a:pt x="7513" y="6341"/>
                </a:cubicBezTo>
                <a:cubicBezTo>
                  <a:pt x="6967" y="6026"/>
                  <a:pt x="6967" y="6026"/>
                  <a:pt x="6967" y="6026"/>
                </a:cubicBezTo>
                <a:cubicBezTo>
                  <a:pt x="6967" y="5364"/>
                  <a:pt x="6967" y="5364"/>
                  <a:pt x="6967" y="5364"/>
                </a:cubicBezTo>
                <a:cubicBezTo>
                  <a:pt x="7490" y="5667"/>
                  <a:pt x="7490" y="5667"/>
                  <a:pt x="7490" y="5667"/>
                </a:cubicBezTo>
                <a:cubicBezTo>
                  <a:pt x="7486" y="5675"/>
                  <a:pt x="7483" y="5684"/>
                  <a:pt x="7483" y="5693"/>
                </a:cubicBezTo>
                <a:cubicBezTo>
                  <a:pt x="7483" y="5724"/>
                  <a:pt x="7508" y="5749"/>
                  <a:pt x="7538" y="5751"/>
                </a:cubicBezTo>
                <a:lnTo>
                  <a:pt x="7538" y="6327"/>
                </a:lnTo>
                <a:close/>
                <a:moveTo>
                  <a:pt x="6963" y="5353"/>
                </a:moveTo>
                <a:cubicBezTo>
                  <a:pt x="6963" y="4692"/>
                  <a:pt x="6963" y="4692"/>
                  <a:pt x="6963" y="4692"/>
                </a:cubicBezTo>
                <a:cubicBezTo>
                  <a:pt x="7536" y="4361"/>
                  <a:pt x="7536" y="4361"/>
                  <a:pt x="7536" y="4361"/>
                </a:cubicBezTo>
                <a:cubicBezTo>
                  <a:pt x="7537" y="5022"/>
                  <a:pt x="7537" y="5022"/>
                  <a:pt x="7537" y="5022"/>
                </a:cubicBezTo>
                <a:lnTo>
                  <a:pt x="6963" y="5353"/>
                </a:lnTo>
                <a:close/>
                <a:moveTo>
                  <a:pt x="6960" y="4688"/>
                </a:moveTo>
                <a:cubicBezTo>
                  <a:pt x="6389" y="4358"/>
                  <a:pt x="6389" y="4358"/>
                  <a:pt x="6389" y="4358"/>
                </a:cubicBezTo>
                <a:cubicBezTo>
                  <a:pt x="6961" y="4027"/>
                  <a:pt x="6961" y="4027"/>
                  <a:pt x="6961" y="4027"/>
                </a:cubicBezTo>
                <a:cubicBezTo>
                  <a:pt x="7532" y="4357"/>
                  <a:pt x="7532" y="4357"/>
                  <a:pt x="7532" y="4357"/>
                </a:cubicBezTo>
                <a:lnTo>
                  <a:pt x="6960" y="4688"/>
                </a:lnTo>
                <a:close/>
                <a:moveTo>
                  <a:pt x="6959" y="5352"/>
                </a:moveTo>
                <a:cubicBezTo>
                  <a:pt x="6429" y="5045"/>
                  <a:pt x="6429" y="5045"/>
                  <a:pt x="6429" y="5045"/>
                </a:cubicBezTo>
                <a:cubicBezTo>
                  <a:pt x="6432" y="5038"/>
                  <a:pt x="6434" y="5031"/>
                  <a:pt x="6434" y="5023"/>
                </a:cubicBezTo>
                <a:cubicBezTo>
                  <a:pt x="6434" y="4996"/>
                  <a:pt x="6413" y="4974"/>
                  <a:pt x="6387" y="4971"/>
                </a:cubicBezTo>
                <a:cubicBezTo>
                  <a:pt x="6386" y="4361"/>
                  <a:pt x="6386" y="4361"/>
                  <a:pt x="6386" y="4361"/>
                </a:cubicBezTo>
                <a:cubicBezTo>
                  <a:pt x="6958" y="4692"/>
                  <a:pt x="6958" y="4692"/>
                  <a:pt x="6958" y="4692"/>
                </a:cubicBezTo>
                <a:lnTo>
                  <a:pt x="6959" y="5352"/>
                </a:lnTo>
                <a:close/>
                <a:moveTo>
                  <a:pt x="6381" y="5692"/>
                </a:moveTo>
                <a:cubicBezTo>
                  <a:pt x="6099" y="5528"/>
                  <a:pt x="6099" y="5528"/>
                  <a:pt x="6099" y="5528"/>
                </a:cubicBezTo>
                <a:cubicBezTo>
                  <a:pt x="6096" y="5196"/>
                  <a:pt x="6096" y="5196"/>
                  <a:pt x="6096" y="5196"/>
                </a:cubicBezTo>
                <a:cubicBezTo>
                  <a:pt x="6338" y="5055"/>
                  <a:pt x="6338" y="5055"/>
                  <a:pt x="6338" y="5055"/>
                </a:cubicBezTo>
                <a:cubicBezTo>
                  <a:pt x="6347" y="5068"/>
                  <a:pt x="6363" y="5077"/>
                  <a:pt x="6380" y="5077"/>
                </a:cubicBezTo>
                <a:cubicBezTo>
                  <a:pt x="6399" y="5077"/>
                  <a:pt x="6415" y="5067"/>
                  <a:pt x="6424" y="5054"/>
                </a:cubicBezTo>
                <a:cubicBezTo>
                  <a:pt x="6952" y="5360"/>
                  <a:pt x="6952" y="5360"/>
                  <a:pt x="6952" y="5360"/>
                </a:cubicBezTo>
                <a:lnTo>
                  <a:pt x="6381" y="5692"/>
                </a:lnTo>
                <a:close/>
                <a:moveTo>
                  <a:pt x="6379" y="5696"/>
                </a:moveTo>
                <a:cubicBezTo>
                  <a:pt x="6379" y="6018"/>
                  <a:pt x="6379" y="6018"/>
                  <a:pt x="6379" y="6018"/>
                </a:cubicBezTo>
                <a:cubicBezTo>
                  <a:pt x="6103" y="5856"/>
                  <a:pt x="6103" y="5856"/>
                  <a:pt x="6103" y="5856"/>
                </a:cubicBezTo>
                <a:cubicBezTo>
                  <a:pt x="6099" y="5533"/>
                  <a:pt x="6099" y="5533"/>
                  <a:pt x="6099" y="5533"/>
                </a:cubicBezTo>
                <a:lnTo>
                  <a:pt x="6379" y="5696"/>
                </a:lnTo>
                <a:close/>
                <a:moveTo>
                  <a:pt x="6379" y="6309"/>
                </a:moveTo>
                <a:cubicBezTo>
                  <a:pt x="6362" y="6310"/>
                  <a:pt x="6347" y="6319"/>
                  <a:pt x="6338" y="6333"/>
                </a:cubicBezTo>
                <a:cubicBezTo>
                  <a:pt x="5807" y="6027"/>
                  <a:pt x="5807" y="6027"/>
                  <a:pt x="5807" y="6027"/>
                </a:cubicBezTo>
                <a:cubicBezTo>
                  <a:pt x="5807" y="5364"/>
                  <a:pt x="5807" y="5364"/>
                  <a:pt x="5807" y="5364"/>
                </a:cubicBezTo>
                <a:cubicBezTo>
                  <a:pt x="6094" y="5530"/>
                  <a:pt x="6094" y="5530"/>
                  <a:pt x="6094" y="5530"/>
                </a:cubicBezTo>
                <a:cubicBezTo>
                  <a:pt x="6098" y="5859"/>
                  <a:pt x="6098" y="5859"/>
                  <a:pt x="6098" y="5859"/>
                </a:cubicBezTo>
                <a:cubicBezTo>
                  <a:pt x="6099" y="5860"/>
                  <a:pt x="6099" y="5860"/>
                  <a:pt x="6099" y="5860"/>
                </a:cubicBezTo>
                <a:cubicBezTo>
                  <a:pt x="6379" y="6024"/>
                  <a:pt x="6379" y="6024"/>
                  <a:pt x="6379" y="6024"/>
                </a:cubicBezTo>
                <a:lnTo>
                  <a:pt x="6379" y="6309"/>
                </a:lnTo>
                <a:close/>
                <a:moveTo>
                  <a:pt x="6377" y="7029"/>
                </a:moveTo>
                <a:cubicBezTo>
                  <a:pt x="5804" y="7359"/>
                  <a:pt x="5804" y="7359"/>
                  <a:pt x="5804" y="7359"/>
                </a:cubicBezTo>
                <a:cubicBezTo>
                  <a:pt x="5804" y="6754"/>
                  <a:pt x="5804" y="6754"/>
                  <a:pt x="5804" y="6754"/>
                </a:cubicBezTo>
                <a:cubicBezTo>
                  <a:pt x="5835" y="6754"/>
                  <a:pt x="5861" y="6728"/>
                  <a:pt x="5861" y="6696"/>
                </a:cubicBezTo>
                <a:cubicBezTo>
                  <a:pt x="5861" y="6687"/>
                  <a:pt x="5858" y="6678"/>
                  <a:pt x="5854" y="6670"/>
                </a:cubicBezTo>
                <a:cubicBezTo>
                  <a:pt x="6338" y="6392"/>
                  <a:pt x="6338" y="6392"/>
                  <a:pt x="6338" y="6392"/>
                </a:cubicBezTo>
                <a:cubicBezTo>
                  <a:pt x="6346" y="6405"/>
                  <a:pt x="6361" y="6414"/>
                  <a:pt x="6377" y="6415"/>
                </a:cubicBezTo>
                <a:lnTo>
                  <a:pt x="6377" y="7029"/>
                </a:lnTo>
                <a:close/>
                <a:moveTo>
                  <a:pt x="5516" y="6189"/>
                </a:moveTo>
                <a:cubicBezTo>
                  <a:pt x="5516" y="5525"/>
                  <a:pt x="5516" y="5525"/>
                  <a:pt x="5516" y="5525"/>
                </a:cubicBezTo>
                <a:cubicBezTo>
                  <a:pt x="5797" y="5363"/>
                  <a:pt x="5797" y="5363"/>
                  <a:pt x="5797" y="5363"/>
                </a:cubicBezTo>
                <a:cubicBezTo>
                  <a:pt x="5798" y="5363"/>
                  <a:pt x="5798" y="5363"/>
                  <a:pt x="5798" y="5363"/>
                </a:cubicBezTo>
                <a:cubicBezTo>
                  <a:pt x="5798" y="6027"/>
                  <a:pt x="5798" y="6027"/>
                  <a:pt x="5798" y="6027"/>
                </a:cubicBezTo>
                <a:lnTo>
                  <a:pt x="5516" y="6189"/>
                </a:lnTo>
                <a:close/>
                <a:moveTo>
                  <a:pt x="5511" y="5522"/>
                </a:moveTo>
                <a:cubicBezTo>
                  <a:pt x="4935" y="5195"/>
                  <a:pt x="4935" y="5195"/>
                  <a:pt x="4935" y="5195"/>
                </a:cubicBezTo>
                <a:cubicBezTo>
                  <a:pt x="5223" y="5029"/>
                  <a:pt x="5223" y="5029"/>
                  <a:pt x="5223" y="5029"/>
                </a:cubicBezTo>
                <a:cubicBezTo>
                  <a:pt x="5792" y="5360"/>
                  <a:pt x="5792" y="5360"/>
                  <a:pt x="5792" y="5360"/>
                </a:cubicBezTo>
                <a:lnTo>
                  <a:pt x="5511" y="5522"/>
                </a:lnTo>
                <a:close/>
                <a:moveTo>
                  <a:pt x="5511" y="6526"/>
                </a:moveTo>
                <a:cubicBezTo>
                  <a:pt x="5231" y="6364"/>
                  <a:pt x="5231" y="6364"/>
                  <a:pt x="5231" y="6364"/>
                </a:cubicBezTo>
                <a:cubicBezTo>
                  <a:pt x="5511" y="6203"/>
                  <a:pt x="5511" y="6203"/>
                  <a:pt x="5511" y="6203"/>
                </a:cubicBezTo>
                <a:lnTo>
                  <a:pt x="5511" y="6526"/>
                </a:lnTo>
                <a:close/>
                <a:moveTo>
                  <a:pt x="5224" y="6356"/>
                </a:moveTo>
                <a:cubicBezTo>
                  <a:pt x="5224" y="5694"/>
                  <a:pt x="5224" y="5694"/>
                  <a:pt x="5224" y="5694"/>
                </a:cubicBezTo>
                <a:cubicBezTo>
                  <a:pt x="5511" y="5528"/>
                  <a:pt x="5511" y="5528"/>
                  <a:pt x="5511" y="5528"/>
                </a:cubicBezTo>
                <a:cubicBezTo>
                  <a:pt x="5511" y="6192"/>
                  <a:pt x="5511" y="6192"/>
                  <a:pt x="5511" y="6192"/>
                </a:cubicBezTo>
                <a:lnTo>
                  <a:pt x="5224" y="6356"/>
                </a:lnTo>
                <a:close/>
                <a:moveTo>
                  <a:pt x="5222" y="5689"/>
                </a:moveTo>
                <a:cubicBezTo>
                  <a:pt x="4935" y="5524"/>
                  <a:pt x="4935" y="5524"/>
                  <a:pt x="4935" y="5524"/>
                </a:cubicBezTo>
                <a:cubicBezTo>
                  <a:pt x="4935" y="5200"/>
                  <a:pt x="4935" y="5200"/>
                  <a:pt x="4935" y="5200"/>
                </a:cubicBezTo>
                <a:cubicBezTo>
                  <a:pt x="5506" y="5525"/>
                  <a:pt x="5506" y="5525"/>
                  <a:pt x="5506" y="5525"/>
                </a:cubicBezTo>
                <a:lnTo>
                  <a:pt x="5222" y="5689"/>
                </a:lnTo>
                <a:close/>
                <a:moveTo>
                  <a:pt x="5219" y="6355"/>
                </a:moveTo>
                <a:cubicBezTo>
                  <a:pt x="4935" y="6191"/>
                  <a:pt x="4935" y="6191"/>
                  <a:pt x="4935" y="6191"/>
                </a:cubicBezTo>
                <a:cubicBezTo>
                  <a:pt x="4935" y="5530"/>
                  <a:pt x="4935" y="5530"/>
                  <a:pt x="4935" y="5530"/>
                </a:cubicBezTo>
                <a:cubicBezTo>
                  <a:pt x="5219" y="5694"/>
                  <a:pt x="5219" y="5694"/>
                  <a:pt x="5219" y="5694"/>
                </a:cubicBezTo>
                <a:lnTo>
                  <a:pt x="5219" y="6355"/>
                </a:lnTo>
                <a:close/>
                <a:moveTo>
                  <a:pt x="4642" y="6695"/>
                </a:moveTo>
                <a:cubicBezTo>
                  <a:pt x="4357" y="6530"/>
                  <a:pt x="4357" y="6530"/>
                  <a:pt x="4357" y="6530"/>
                </a:cubicBezTo>
                <a:cubicBezTo>
                  <a:pt x="4930" y="6199"/>
                  <a:pt x="4930" y="6199"/>
                  <a:pt x="4930" y="6199"/>
                </a:cubicBezTo>
                <a:cubicBezTo>
                  <a:pt x="5214" y="6364"/>
                  <a:pt x="5214" y="6364"/>
                  <a:pt x="5214" y="6364"/>
                </a:cubicBezTo>
                <a:lnTo>
                  <a:pt x="4642" y="6695"/>
                </a:lnTo>
                <a:close/>
                <a:moveTo>
                  <a:pt x="4640" y="7315"/>
                </a:moveTo>
                <a:cubicBezTo>
                  <a:pt x="4624" y="7316"/>
                  <a:pt x="4610" y="7324"/>
                  <a:pt x="4600" y="7335"/>
                </a:cubicBezTo>
                <a:cubicBezTo>
                  <a:pt x="4068" y="7030"/>
                  <a:pt x="4068" y="7030"/>
                  <a:pt x="4068" y="7030"/>
                </a:cubicBezTo>
                <a:cubicBezTo>
                  <a:pt x="4068" y="6369"/>
                  <a:pt x="4068" y="6369"/>
                  <a:pt x="4068" y="6369"/>
                </a:cubicBezTo>
                <a:cubicBezTo>
                  <a:pt x="4351" y="6532"/>
                  <a:pt x="4351" y="6532"/>
                  <a:pt x="4351" y="6532"/>
                </a:cubicBezTo>
                <a:cubicBezTo>
                  <a:pt x="4351" y="6534"/>
                  <a:pt x="4351" y="6534"/>
                  <a:pt x="4351" y="6534"/>
                </a:cubicBezTo>
                <a:cubicBezTo>
                  <a:pt x="4352" y="6533"/>
                  <a:pt x="4352" y="6533"/>
                  <a:pt x="4352" y="6533"/>
                </a:cubicBezTo>
                <a:cubicBezTo>
                  <a:pt x="4640" y="6700"/>
                  <a:pt x="4640" y="6700"/>
                  <a:pt x="4640" y="6700"/>
                </a:cubicBezTo>
                <a:lnTo>
                  <a:pt x="4640" y="7315"/>
                </a:lnTo>
                <a:close/>
                <a:moveTo>
                  <a:pt x="4065" y="6357"/>
                </a:moveTo>
                <a:cubicBezTo>
                  <a:pt x="4064" y="5752"/>
                  <a:pt x="4064" y="5752"/>
                  <a:pt x="4064" y="5752"/>
                </a:cubicBezTo>
                <a:cubicBezTo>
                  <a:pt x="4095" y="5751"/>
                  <a:pt x="4120" y="5725"/>
                  <a:pt x="4120" y="5694"/>
                </a:cubicBezTo>
                <a:cubicBezTo>
                  <a:pt x="4120" y="5685"/>
                  <a:pt x="4118" y="5675"/>
                  <a:pt x="4113" y="5667"/>
                </a:cubicBezTo>
                <a:cubicBezTo>
                  <a:pt x="4351" y="5530"/>
                  <a:pt x="4351" y="5530"/>
                  <a:pt x="4351" y="5530"/>
                </a:cubicBezTo>
                <a:cubicBezTo>
                  <a:pt x="4351" y="6192"/>
                  <a:pt x="4351" y="6192"/>
                  <a:pt x="4351" y="6192"/>
                </a:cubicBezTo>
                <a:lnTo>
                  <a:pt x="4065" y="6357"/>
                </a:lnTo>
                <a:close/>
                <a:moveTo>
                  <a:pt x="4062" y="5636"/>
                </a:moveTo>
                <a:cubicBezTo>
                  <a:pt x="4041" y="5636"/>
                  <a:pt x="4023" y="5647"/>
                  <a:pt x="4013" y="5663"/>
                </a:cubicBezTo>
                <a:cubicBezTo>
                  <a:pt x="3532" y="5384"/>
                  <a:pt x="3532" y="5384"/>
                  <a:pt x="3532" y="5384"/>
                </a:cubicBezTo>
                <a:cubicBezTo>
                  <a:pt x="3535" y="5377"/>
                  <a:pt x="3537" y="5370"/>
                  <a:pt x="3537" y="5362"/>
                </a:cubicBezTo>
                <a:cubicBezTo>
                  <a:pt x="3537" y="5353"/>
                  <a:pt x="3535" y="5345"/>
                  <a:pt x="3531" y="5338"/>
                </a:cubicBezTo>
                <a:cubicBezTo>
                  <a:pt x="3777" y="5196"/>
                  <a:pt x="3777" y="5196"/>
                  <a:pt x="3777" y="5196"/>
                </a:cubicBezTo>
                <a:cubicBezTo>
                  <a:pt x="4349" y="5526"/>
                  <a:pt x="4349" y="5526"/>
                  <a:pt x="4349" y="5526"/>
                </a:cubicBezTo>
                <a:cubicBezTo>
                  <a:pt x="4111" y="5663"/>
                  <a:pt x="4111" y="5663"/>
                  <a:pt x="4111" y="5663"/>
                </a:cubicBezTo>
                <a:cubicBezTo>
                  <a:pt x="4101" y="5647"/>
                  <a:pt x="4082" y="5636"/>
                  <a:pt x="4062" y="5636"/>
                </a:cubicBezTo>
                <a:close/>
                <a:moveTo>
                  <a:pt x="4060" y="6356"/>
                </a:moveTo>
                <a:cubicBezTo>
                  <a:pt x="3489" y="6026"/>
                  <a:pt x="3489" y="6026"/>
                  <a:pt x="3489" y="6026"/>
                </a:cubicBezTo>
                <a:cubicBezTo>
                  <a:pt x="3488" y="5415"/>
                  <a:pt x="3488" y="5415"/>
                  <a:pt x="3488" y="5415"/>
                </a:cubicBezTo>
                <a:cubicBezTo>
                  <a:pt x="3506" y="5413"/>
                  <a:pt x="3521" y="5403"/>
                  <a:pt x="3530" y="5389"/>
                </a:cubicBezTo>
                <a:cubicBezTo>
                  <a:pt x="4010" y="5667"/>
                  <a:pt x="4010" y="5667"/>
                  <a:pt x="4010" y="5667"/>
                </a:cubicBezTo>
                <a:cubicBezTo>
                  <a:pt x="4006" y="5675"/>
                  <a:pt x="4004" y="5684"/>
                  <a:pt x="4004" y="5694"/>
                </a:cubicBezTo>
                <a:cubicBezTo>
                  <a:pt x="4004" y="5725"/>
                  <a:pt x="4028" y="5751"/>
                  <a:pt x="4059" y="5752"/>
                </a:cubicBezTo>
                <a:lnTo>
                  <a:pt x="4060" y="6356"/>
                </a:lnTo>
                <a:close/>
                <a:moveTo>
                  <a:pt x="4059" y="7030"/>
                </a:moveTo>
                <a:cubicBezTo>
                  <a:pt x="3485" y="7359"/>
                  <a:pt x="3485" y="7359"/>
                  <a:pt x="3485" y="7359"/>
                </a:cubicBezTo>
                <a:cubicBezTo>
                  <a:pt x="3485" y="6700"/>
                  <a:pt x="3485" y="6700"/>
                  <a:pt x="3485" y="6700"/>
                </a:cubicBezTo>
                <a:cubicBezTo>
                  <a:pt x="4059" y="6368"/>
                  <a:pt x="4059" y="6368"/>
                  <a:pt x="4059" y="6368"/>
                </a:cubicBezTo>
                <a:lnTo>
                  <a:pt x="4059" y="7030"/>
                </a:lnTo>
                <a:close/>
                <a:moveTo>
                  <a:pt x="3196" y="6190"/>
                </a:moveTo>
                <a:cubicBezTo>
                  <a:pt x="3196" y="5528"/>
                  <a:pt x="3196" y="5528"/>
                  <a:pt x="3196" y="5528"/>
                </a:cubicBezTo>
                <a:cubicBezTo>
                  <a:pt x="3437" y="5388"/>
                  <a:pt x="3437" y="5388"/>
                  <a:pt x="3437" y="5388"/>
                </a:cubicBezTo>
                <a:cubicBezTo>
                  <a:pt x="3446" y="5402"/>
                  <a:pt x="3461" y="5413"/>
                  <a:pt x="3478" y="5415"/>
                </a:cubicBezTo>
                <a:cubicBezTo>
                  <a:pt x="3479" y="6026"/>
                  <a:pt x="3479" y="6026"/>
                  <a:pt x="3479" y="6026"/>
                </a:cubicBezTo>
                <a:lnTo>
                  <a:pt x="3196" y="6190"/>
                </a:lnTo>
                <a:close/>
                <a:moveTo>
                  <a:pt x="3196" y="5522"/>
                </a:moveTo>
                <a:cubicBezTo>
                  <a:pt x="3196" y="5200"/>
                  <a:pt x="3196" y="5200"/>
                  <a:pt x="3196" y="5200"/>
                </a:cubicBezTo>
                <a:cubicBezTo>
                  <a:pt x="3436" y="5339"/>
                  <a:pt x="3436" y="5339"/>
                  <a:pt x="3436" y="5339"/>
                </a:cubicBezTo>
                <a:cubicBezTo>
                  <a:pt x="3432" y="5346"/>
                  <a:pt x="3430" y="5353"/>
                  <a:pt x="3430" y="5362"/>
                </a:cubicBezTo>
                <a:cubicBezTo>
                  <a:pt x="3430" y="5369"/>
                  <a:pt x="3432" y="5377"/>
                  <a:pt x="3435" y="5384"/>
                </a:cubicBezTo>
                <a:lnTo>
                  <a:pt x="3196" y="5522"/>
                </a:lnTo>
                <a:close/>
                <a:moveTo>
                  <a:pt x="3196" y="5188"/>
                </a:moveTo>
                <a:cubicBezTo>
                  <a:pt x="2909" y="5022"/>
                  <a:pt x="2909" y="5022"/>
                  <a:pt x="2909" y="5022"/>
                </a:cubicBezTo>
                <a:cubicBezTo>
                  <a:pt x="2909" y="4690"/>
                  <a:pt x="2909" y="4690"/>
                  <a:pt x="2909" y="4690"/>
                </a:cubicBezTo>
                <a:cubicBezTo>
                  <a:pt x="3194" y="4526"/>
                  <a:pt x="3194" y="4526"/>
                  <a:pt x="3194" y="4526"/>
                </a:cubicBezTo>
                <a:cubicBezTo>
                  <a:pt x="3480" y="4693"/>
                  <a:pt x="3480" y="4693"/>
                  <a:pt x="3480" y="4693"/>
                </a:cubicBezTo>
                <a:cubicBezTo>
                  <a:pt x="3480" y="5022"/>
                  <a:pt x="3480" y="5022"/>
                  <a:pt x="3480" y="5022"/>
                </a:cubicBezTo>
                <a:lnTo>
                  <a:pt x="3196" y="5188"/>
                </a:lnTo>
                <a:close/>
                <a:moveTo>
                  <a:pt x="3191" y="6527"/>
                </a:moveTo>
                <a:cubicBezTo>
                  <a:pt x="2912" y="6365"/>
                  <a:pt x="2912" y="6365"/>
                  <a:pt x="2912" y="6365"/>
                </a:cubicBezTo>
                <a:cubicBezTo>
                  <a:pt x="3191" y="6204"/>
                  <a:pt x="3191" y="6204"/>
                  <a:pt x="3191" y="6204"/>
                </a:cubicBezTo>
                <a:lnTo>
                  <a:pt x="3191" y="6527"/>
                </a:lnTo>
                <a:close/>
                <a:moveTo>
                  <a:pt x="2906" y="6358"/>
                </a:moveTo>
                <a:cubicBezTo>
                  <a:pt x="2905" y="5696"/>
                  <a:pt x="2905" y="5696"/>
                  <a:pt x="2905" y="5696"/>
                </a:cubicBezTo>
                <a:cubicBezTo>
                  <a:pt x="3191" y="5530"/>
                  <a:pt x="3191" y="5530"/>
                  <a:pt x="3191" y="5530"/>
                </a:cubicBezTo>
                <a:cubicBezTo>
                  <a:pt x="3191" y="6193"/>
                  <a:pt x="3191" y="6193"/>
                  <a:pt x="3191" y="6193"/>
                </a:cubicBezTo>
                <a:lnTo>
                  <a:pt x="2906" y="6358"/>
                </a:lnTo>
                <a:close/>
                <a:moveTo>
                  <a:pt x="2902" y="5692"/>
                </a:moveTo>
                <a:cubicBezTo>
                  <a:pt x="2617" y="5526"/>
                  <a:pt x="2617" y="5526"/>
                  <a:pt x="2617" y="5526"/>
                </a:cubicBezTo>
                <a:cubicBezTo>
                  <a:pt x="2616" y="5197"/>
                  <a:pt x="2616" y="5197"/>
                  <a:pt x="2616" y="5197"/>
                </a:cubicBezTo>
                <a:cubicBezTo>
                  <a:pt x="2904" y="5030"/>
                  <a:pt x="2904" y="5030"/>
                  <a:pt x="2904" y="5030"/>
                </a:cubicBezTo>
                <a:cubicBezTo>
                  <a:pt x="3191" y="5197"/>
                  <a:pt x="3191" y="5197"/>
                  <a:pt x="3191" y="5197"/>
                </a:cubicBezTo>
                <a:cubicBezTo>
                  <a:pt x="3191" y="5525"/>
                  <a:pt x="3191" y="5525"/>
                  <a:pt x="3191" y="5525"/>
                </a:cubicBezTo>
                <a:lnTo>
                  <a:pt x="2902" y="5692"/>
                </a:lnTo>
                <a:close/>
                <a:moveTo>
                  <a:pt x="2329" y="5689"/>
                </a:moveTo>
                <a:cubicBezTo>
                  <a:pt x="2328" y="5364"/>
                  <a:pt x="2328" y="5364"/>
                  <a:pt x="2328" y="5364"/>
                </a:cubicBezTo>
                <a:cubicBezTo>
                  <a:pt x="2611" y="5528"/>
                  <a:pt x="2611" y="5528"/>
                  <a:pt x="2611" y="5528"/>
                </a:cubicBezTo>
                <a:lnTo>
                  <a:pt x="2329" y="5689"/>
                </a:lnTo>
                <a:close/>
                <a:moveTo>
                  <a:pt x="2332" y="5361"/>
                </a:moveTo>
                <a:cubicBezTo>
                  <a:pt x="2611" y="5200"/>
                  <a:pt x="2611" y="5200"/>
                  <a:pt x="2611" y="5200"/>
                </a:cubicBezTo>
                <a:cubicBezTo>
                  <a:pt x="2612" y="5523"/>
                  <a:pt x="2612" y="5523"/>
                  <a:pt x="2612" y="5523"/>
                </a:cubicBezTo>
                <a:lnTo>
                  <a:pt x="2332" y="5361"/>
                </a:lnTo>
                <a:close/>
                <a:moveTo>
                  <a:pt x="2326" y="5353"/>
                </a:moveTo>
                <a:cubicBezTo>
                  <a:pt x="2326" y="4693"/>
                  <a:pt x="2326" y="4693"/>
                  <a:pt x="2326" y="4693"/>
                </a:cubicBezTo>
                <a:cubicBezTo>
                  <a:pt x="2874" y="4374"/>
                  <a:pt x="2874" y="4374"/>
                  <a:pt x="2874" y="4374"/>
                </a:cubicBezTo>
                <a:cubicBezTo>
                  <a:pt x="2880" y="4383"/>
                  <a:pt x="2889" y="4389"/>
                  <a:pt x="2899" y="4390"/>
                </a:cubicBezTo>
                <a:cubicBezTo>
                  <a:pt x="2899" y="4690"/>
                  <a:pt x="2899" y="4690"/>
                  <a:pt x="2899" y="4690"/>
                </a:cubicBezTo>
                <a:cubicBezTo>
                  <a:pt x="2610" y="4856"/>
                  <a:pt x="2610" y="4856"/>
                  <a:pt x="2610" y="4856"/>
                </a:cubicBezTo>
                <a:cubicBezTo>
                  <a:pt x="2610" y="4857"/>
                  <a:pt x="2610" y="4857"/>
                  <a:pt x="2610" y="4857"/>
                </a:cubicBezTo>
                <a:cubicBezTo>
                  <a:pt x="2611" y="5188"/>
                  <a:pt x="2611" y="5188"/>
                  <a:pt x="2611" y="5188"/>
                </a:cubicBezTo>
                <a:lnTo>
                  <a:pt x="2326" y="5353"/>
                </a:lnTo>
                <a:close/>
                <a:moveTo>
                  <a:pt x="2324" y="4689"/>
                </a:moveTo>
                <a:cubicBezTo>
                  <a:pt x="2038" y="4524"/>
                  <a:pt x="2038" y="4524"/>
                  <a:pt x="2038" y="4524"/>
                </a:cubicBezTo>
                <a:cubicBezTo>
                  <a:pt x="2610" y="4192"/>
                  <a:pt x="2610" y="4192"/>
                  <a:pt x="2610" y="4192"/>
                </a:cubicBezTo>
                <a:cubicBezTo>
                  <a:pt x="2870" y="4344"/>
                  <a:pt x="2870" y="4344"/>
                  <a:pt x="2870" y="4344"/>
                </a:cubicBezTo>
                <a:cubicBezTo>
                  <a:pt x="2869" y="4347"/>
                  <a:pt x="2868" y="4351"/>
                  <a:pt x="2868" y="4355"/>
                </a:cubicBezTo>
                <a:cubicBezTo>
                  <a:pt x="2868" y="4360"/>
                  <a:pt x="2870" y="4365"/>
                  <a:pt x="2872" y="4370"/>
                </a:cubicBezTo>
                <a:lnTo>
                  <a:pt x="2324" y="4689"/>
                </a:lnTo>
                <a:close/>
                <a:moveTo>
                  <a:pt x="1456" y="3520"/>
                </a:moveTo>
                <a:cubicBezTo>
                  <a:pt x="1456" y="3190"/>
                  <a:pt x="1456" y="3190"/>
                  <a:pt x="1456" y="3190"/>
                </a:cubicBezTo>
                <a:cubicBezTo>
                  <a:pt x="1744" y="3023"/>
                  <a:pt x="1744" y="3023"/>
                  <a:pt x="1744" y="3023"/>
                </a:cubicBezTo>
                <a:cubicBezTo>
                  <a:pt x="2291" y="3340"/>
                  <a:pt x="2291" y="3340"/>
                  <a:pt x="2291" y="3340"/>
                </a:cubicBezTo>
                <a:cubicBezTo>
                  <a:pt x="2289" y="3344"/>
                  <a:pt x="2289" y="3348"/>
                  <a:pt x="2289" y="3353"/>
                </a:cubicBezTo>
                <a:cubicBezTo>
                  <a:pt x="2289" y="3358"/>
                  <a:pt x="2290" y="3362"/>
                  <a:pt x="2291" y="3367"/>
                </a:cubicBezTo>
                <a:cubicBezTo>
                  <a:pt x="1743" y="3686"/>
                  <a:pt x="1743" y="3686"/>
                  <a:pt x="1743" y="3686"/>
                </a:cubicBezTo>
                <a:lnTo>
                  <a:pt x="1456" y="3520"/>
                </a:lnTo>
                <a:close/>
                <a:moveTo>
                  <a:pt x="1741" y="3690"/>
                </a:moveTo>
                <a:cubicBezTo>
                  <a:pt x="1741" y="4302"/>
                  <a:pt x="1741" y="4302"/>
                  <a:pt x="1741" y="4302"/>
                </a:cubicBezTo>
                <a:cubicBezTo>
                  <a:pt x="1723" y="4302"/>
                  <a:pt x="1708" y="4311"/>
                  <a:pt x="1699" y="4325"/>
                </a:cubicBezTo>
                <a:cubicBezTo>
                  <a:pt x="1454" y="4184"/>
                  <a:pt x="1454" y="4184"/>
                  <a:pt x="1454" y="4184"/>
                </a:cubicBezTo>
                <a:cubicBezTo>
                  <a:pt x="1456" y="3525"/>
                  <a:pt x="1456" y="3525"/>
                  <a:pt x="1456" y="3525"/>
                </a:cubicBezTo>
                <a:lnTo>
                  <a:pt x="1741" y="3690"/>
                </a:lnTo>
                <a:close/>
                <a:moveTo>
                  <a:pt x="2319" y="4018"/>
                </a:moveTo>
                <a:cubicBezTo>
                  <a:pt x="1788" y="4327"/>
                  <a:pt x="1788" y="4327"/>
                  <a:pt x="1788" y="4327"/>
                </a:cubicBezTo>
                <a:cubicBezTo>
                  <a:pt x="1779" y="4312"/>
                  <a:pt x="1764" y="4303"/>
                  <a:pt x="1746" y="4302"/>
                </a:cubicBezTo>
                <a:cubicBezTo>
                  <a:pt x="1745" y="3690"/>
                  <a:pt x="1745" y="3690"/>
                  <a:pt x="1745" y="3690"/>
                </a:cubicBezTo>
                <a:cubicBezTo>
                  <a:pt x="2294" y="3371"/>
                  <a:pt x="2294" y="3371"/>
                  <a:pt x="2294" y="3371"/>
                </a:cubicBezTo>
                <a:cubicBezTo>
                  <a:pt x="2299" y="3380"/>
                  <a:pt x="2308" y="3386"/>
                  <a:pt x="2319" y="3388"/>
                </a:cubicBezTo>
                <a:lnTo>
                  <a:pt x="2319" y="4018"/>
                </a:lnTo>
                <a:close/>
                <a:moveTo>
                  <a:pt x="2295" y="3332"/>
                </a:moveTo>
                <a:cubicBezTo>
                  <a:pt x="1749" y="3014"/>
                  <a:pt x="1749" y="3014"/>
                  <a:pt x="1749" y="3014"/>
                </a:cubicBezTo>
                <a:cubicBezTo>
                  <a:pt x="1749" y="2356"/>
                  <a:pt x="1749" y="2356"/>
                  <a:pt x="1749" y="2356"/>
                </a:cubicBezTo>
                <a:cubicBezTo>
                  <a:pt x="2320" y="2686"/>
                  <a:pt x="2320" y="2686"/>
                  <a:pt x="2320" y="2686"/>
                </a:cubicBezTo>
                <a:cubicBezTo>
                  <a:pt x="2320" y="3317"/>
                  <a:pt x="2320" y="3317"/>
                  <a:pt x="2320" y="3317"/>
                </a:cubicBezTo>
                <a:cubicBezTo>
                  <a:pt x="2310" y="3318"/>
                  <a:pt x="2301" y="3324"/>
                  <a:pt x="2295" y="3332"/>
                </a:cubicBezTo>
                <a:close/>
                <a:moveTo>
                  <a:pt x="1745" y="1681"/>
                </a:moveTo>
                <a:cubicBezTo>
                  <a:pt x="2029" y="1518"/>
                  <a:pt x="2029" y="1518"/>
                  <a:pt x="2029" y="1518"/>
                </a:cubicBezTo>
                <a:cubicBezTo>
                  <a:pt x="2031" y="2179"/>
                  <a:pt x="2031" y="2179"/>
                  <a:pt x="2031" y="2179"/>
                </a:cubicBezTo>
                <a:cubicBezTo>
                  <a:pt x="1745" y="2344"/>
                  <a:pt x="1745" y="2344"/>
                  <a:pt x="1745" y="2344"/>
                </a:cubicBezTo>
                <a:lnTo>
                  <a:pt x="1745" y="1681"/>
                </a:lnTo>
                <a:close/>
                <a:moveTo>
                  <a:pt x="2035" y="2187"/>
                </a:moveTo>
                <a:cubicBezTo>
                  <a:pt x="2610" y="2515"/>
                  <a:pt x="2610" y="2515"/>
                  <a:pt x="2610" y="2515"/>
                </a:cubicBezTo>
                <a:cubicBezTo>
                  <a:pt x="2323" y="2682"/>
                  <a:pt x="2323" y="2682"/>
                  <a:pt x="2323" y="2682"/>
                </a:cubicBezTo>
                <a:cubicBezTo>
                  <a:pt x="1751" y="2352"/>
                  <a:pt x="1751" y="2352"/>
                  <a:pt x="1751" y="2352"/>
                </a:cubicBezTo>
                <a:lnTo>
                  <a:pt x="2035" y="2187"/>
                </a:lnTo>
                <a:close/>
                <a:moveTo>
                  <a:pt x="2612" y="2520"/>
                </a:moveTo>
                <a:cubicBezTo>
                  <a:pt x="2611" y="3182"/>
                  <a:pt x="2611" y="3182"/>
                  <a:pt x="2611" y="3182"/>
                </a:cubicBezTo>
                <a:cubicBezTo>
                  <a:pt x="2353" y="3332"/>
                  <a:pt x="2353" y="3332"/>
                  <a:pt x="2353" y="3332"/>
                </a:cubicBezTo>
                <a:cubicBezTo>
                  <a:pt x="2347" y="3323"/>
                  <a:pt x="2337" y="3317"/>
                  <a:pt x="2325" y="3317"/>
                </a:cubicBezTo>
                <a:cubicBezTo>
                  <a:pt x="2325" y="2686"/>
                  <a:pt x="2325" y="2686"/>
                  <a:pt x="2325" y="2686"/>
                </a:cubicBezTo>
                <a:lnTo>
                  <a:pt x="2612" y="2520"/>
                </a:lnTo>
                <a:close/>
                <a:moveTo>
                  <a:pt x="2360" y="3353"/>
                </a:moveTo>
                <a:cubicBezTo>
                  <a:pt x="2360" y="3348"/>
                  <a:pt x="2359" y="3344"/>
                  <a:pt x="2358" y="3340"/>
                </a:cubicBezTo>
                <a:cubicBezTo>
                  <a:pt x="2611" y="3194"/>
                  <a:pt x="2611" y="3194"/>
                  <a:pt x="2611" y="3194"/>
                </a:cubicBezTo>
                <a:cubicBezTo>
                  <a:pt x="2611" y="3504"/>
                  <a:pt x="2611" y="3504"/>
                  <a:pt x="2611" y="3504"/>
                </a:cubicBezTo>
                <a:cubicBezTo>
                  <a:pt x="2611" y="3516"/>
                  <a:pt x="2611" y="3516"/>
                  <a:pt x="2611" y="3516"/>
                </a:cubicBezTo>
                <a:cubicBezTo>
                  <a:pt x="2357" y="3368"/>
                  <a:pt x="2357" y="3368"/>
                  <a:pt x="2357" y="3368"/>
                </a:cubicBezTo>
                <a:cubicBezTo>
                  <a:pt x="2359" y="3363"/>
                  <a:pt x="2360" y="3358"/>
                  <a:pt x="2360" y="3353"/>
                </a:cubicBezTo>
                <a:close/>
                <a:moveTo>
                  <a:pt x="2611" y="4182"/>
                </a:moveTo>
                <a:cubicBezTo>
                  <a:pt x="2329" y="4018"/>
                  <a:pt x="2329" y="4018"/>
                  <a:pt x="2329" y="4018"/>
                </a:cubicBezTo>
                <a:cubicBezTo>
                  <a:pt x="2329" y="3388"/>
                  <a:pt x="2329" y="3388"/>
                  <a:pt x="2329" y="3388"/>
                </a:cubicBezTo>
                <a:cubicBezTo>
                  <a:pt x="2340" y="3386"/>
                  <a:pt x="2349" y="3381"/>
                  <a:pt x="2354" y="3372"/>
                </a:cubicBezTo>
                <a:cubicBezTo>
                  <a:pt x="2611" y="3521"/>
                  <a:pt x="2611" y="3521"/>
                  <a:pt x="2611" y="3521"/>
                </a:cubicBezTo>
                <a:lnTo>
                  <a:pt x="2611" y="4182"/>
                </a:lnTo>
                <a:close/>
                <a:moveTo>
                  <a:pt x="2033" y="4521"/>
                </a:moveTo>
                <a:cubicBezTo>
                  <a:pt x="1789" y="4381"/>
                  <a:pt x="1789" y="4381"/>
                  <a:pt x="1789" y="4381"/>
                </a:cubicBezTo>
                <a:cubicBezTo>
                  <a:pt x="1794" y="4373"/>
                  <a:pt x="1796" y="4364"/>
                  <a:pt x="1796" y="4355"/>
                </a:cubicBezTo>
                <a:cubicBezTo>
                  <a:pt x="1796" y="4348"/>
                  <a:pt x="1795" y="4341"/>
                  <a:pt x="1793" y="4335"/>
                </a:cubicBezTo>
                <a:cubicBezTo>
                  <a:pt x="2324" y="4026"/>
                  <a:pt x="2324" y="4026"/>
                  <a:pt x="2324" y="4026"/>
                </a:cubicBezTo>
                <a:cubicBezTo>
                  <a:pt x="2605" y="4189"/>
                  <a:pt x="2605" y="4189"/>
                  <a:pt x="2605" y="4189"/>
                </a:cubicBezTo>
                <a:lnTo>
                  <a:pt x="2033" y="4521"/>
                </a:lnTo>
                <a:close/>
                <a:moveTo>
                  <a:pt x="2032" y="4527"/>
                </a:moveTo>
                <a:cubicBezTo>
                  <a:pt x="2031" y="5185"/>
                  <a:pt x="2031" y="5185"/>
                  <a:pt x="2031" y="5185"/>
                </a:cubicBezTo>
                <a:cubicBezTo>
                  <a:pt x="1777" y="5038"/>
                  <a:pt x="1777" y="5038"/>
                  <a:pt x="1777" y="5038"/>
                </a:cubicBezTo>
                <a:cubicBezTo>
                  <a:pt x="1778" y="5034"/>
                  <a:pt x="1779" y="5031"/>
                  <a:pt x="1779" y="5027"/>
                </a:cubicBezTo>
                <a:cubicBezTo>
                  <a:pt x="1779" y="5010"/>
                  <a:pt x="1766" y="4995"/>
                  <a:pt x="1750" y="4992"/>
                </a:cubicBezTo>
                <a:cubicBezTo>
                  <a:pt x="1750" y="4408"/>
                  <a:pt x="1750" y="4408"/>
                  <a:pt x="1750" y="4408"/>
                </a:cubicBezTo>
                <a:cubicBezTo>
                  <a:pt x="1765" y="4406"/>
                  <a:pt x="1778" y="4397"/>
                  <a:pt x="1787" y="4385"/>
                </a:cubicBezTo>
                <a:lnTo>
                  <a:pt x="2032" y="4527"/>
                </a:lnTo>
                <a:close/>
                <a:moveTo>
                  <a:pt x="2025" y="5193"/>
                </a:moveTo>
                <a:cubicBezTo>
                  <a:pt x="1454" y="5526"/>
                  <a:pt x="1454" y="5526"/>
                  <a:pt x="1454" y="5526"/>
                </a:cubicBezTo>
                <a:cubicBezTo>
                  <a:pt x="1172" y="5363"/>
                  <a:pt x="1172" y="5363"/>
                  <a:pt x="1172" y="5363"/>
                </a:cubicBezTo>
                <a:cubicBezTo>
                  <a:pt x="1714" y="5048"/>
                  <a:pt x="1714" y="5048"/>
                  <a:pt x="1714" y="5048"/>
                </a:cubicBezTo>
                <a:cubicBezTo>
                  <a:pt x="1720" y="5057"/>
                  <a:pt x="1731" y="5063"/>
                  <a:pt x="1743" y="5063"/>
                </a:cubicBezTo>
                <a:cubicBezTo>
                  <a:pt x="1756" y="5063"/>
                  <a:pt x="1767" y="5057"/>
                  <a:pt x="1773" y="5047"/>
                </a:cubicBezTo>
                <a:lnTo>
                  <a:pt x="2025" y="5193"/>
                </a:lnTo>
                <a:close/>
                <a:moveTo>
                  <a:pt x="1453" y="6190"/>
                </a:moveTo>
                <a:cubicBezTo>
                  <a:pt x="1170" y="6026"/>
                  <a:pt x="1170" y="6026"/>
                  <a:pt x="1170" y="6026"/>
                </a:cubicBezTo>
                <a:cubicBezTo>
                  <a:pt x="1170" y="5368"/>
                  <a:pt x="1170" y="5368"/>
                  <a:pt x="1170" y="5368"/>
                </a:cubicBezTo>
                <a:cubicBezTo>
                  <a:pt x="1452" y="5530"/>
                  <a:pt x="1452" y="5530"/>
                  <a:pt x="1452" y="5530"/>
                </a:cubicBezTo>
                <a:lnTo>
                  <a:pt x="1453" y="6190"/>
                </a:lnTo>
                <a:close/>
                <a:moveTo>
                  <a:pt x="1167" y="5355"/>
                </a:moveTo>
                <a:cubicBezTo>
                  <a:pt x="1167" y="4749"/>
                  <a:pt x="1167" y="4749"/>
                  <a:pt x="1167" y="4749"/>
                </a:cubicBezTo>
                <a:cubicBezTo>
                  <a:pt x="1198" y="4748"/>
                  <a:pt x="1223" y="4723"/>
                  <a:pt x="1223" y="4691"/>
                </a:cubicBezTo>
                <a:cubicBezTo>
                  <a:pt x="1223" y="4681"/>
                  <a:pt x="1221" y="4672"/>
                  <a:pt x="1217" y="4664"/>
                </a:cubicBezTo>
                <a:cubicBezTo>
                  <a:pt x="1700" y="4386"/>
                  <a:pt x="1700" y="4386"/>
                  <a:pt x="1700" y="4386"/>
                </a:cubicBezTo>
                <a:cubicBezTo>
                  <a:pt x="1709" y="4398"/>
                  <a:pt x="1723" y="4407"/>
                  <a:pt x="1740" y="4408"/>
                </a:cubicBezTo>
                <a:cubicBezTo>
                  <a:pt x="1740" y="4992"/>
                  <a:pt x="1740" y="4992"/>
                  <a:pt x="1740" y="4992"/>
                </a:cubicBezTo>
                <a:cubicBezTo>
                  <a:pt x="1722" y="4994"/>
                  <a:pt x="1707" y="5009"/>
                  <a:pt x="1707" y="5027"/>
                </a:cubicBezTo>
                <a:cubicBezTo>
                  <a:pt x="1707" y="5032"/>
                  <a:pt x="1708" y="5036"/>
                  <a:pt x="1709" y="5039"/>
                </a:cubicBezTo>
                <a:lnTo>
                  <a:pt x="1167" y="5355"/>
                </a:lnTo>
                <a:close/>
                <a:moveTo>
                  <a:pt x="1165" y="4633"/>
                </a:moveTo>
                <a:cubicBezTo>
                  <a:pt x="1144" y="4633"/>
                  <a:pt x="1126" y="4644"/>
                  <a:pt x="1115" y="4661"/>
                </a:cubicBezTo>
                <a:cubicBezTo>
                  <a:pt x="878" y="4524"/>
                  <a:pt x="878" y="4524"/>
                  <a:pt x="878" y="4524"/>
                </a:cubicBezTo>
                <a:cubicBezTo>
                  <a:pt x="1449" y="4193"/>
                  <a:pt x="1449" y="4193"/>
                  <a:pt x="1449" y="4193"/>
                </a:cubicBezTo>
                <a:cubicBezTo>
                  <a:pt x="1694" y="4334"/>
                  <a:pt x="1694" y="4334"/>
                  <a:pt x="1694" y="4334"/>
                </a:cubicBezTo>
                <a:cubicBezTo>
                  <a:pt x="1691" y="4340"/>
                  <a:pt x="1690" y="4347"/>
                  <a:pt x="1690" y="4355"/>
                </a:cubicBezTo>
                <a:cubicBezTo>
                  <a:pt x="1690" y="4365"/>
                  <a:pt x="1692" y="4374"/>
                  <a:pt x="1697" y="4382"/>
                </a:cubicBezTo>
                <a:cubicBezTo>
                  <a:pt x="1214" y="4660"/>
                  <a:pt x="1214" y="4660"/>
                  <a:pt x="1214" y="4660"/>
                </a:cubicBezTo>
                <a:cubicBezTo>
                  <a:pt x="1204" y="4644"/>
                  <a:pt x="1186" y="4633"/>
                  <a:pt x="1165" y="4633"/>
                </a:cubicBezTo>
                <a:close/>
                <a:moveTo>
                  <a:pt x="1451" y="3517"/>
                </a:moveTo>
                <a:cubicBezTo>
                  <a:pt x="1172" y="3356"/>
                  <a:pt x="1172" y="3356"/>
                  <a:pt x="1172" y="3356"/>
                </a:cubicBezTo>
                <a:cubicBezTo>
                  <a:pt x="1452" y="3193"/>
                  <a:pt x="1452" y="3193"/>
                  <a:pt x="1452" y="3193"/>
                </a:cubicBezTo>
                <a:lnTo>
                  <a:pt x="1451" y="3517"/>
                </a:lnTo>
                <a:close/>
                <a:moveTo>
                  <a:pt x="1170" y="4021"/>
                </a:moveTo>
                <a:cubicBezTo>
                  <a:pt x="1169" y="3360"/>
                  <a:pt x="1169" y="3360"/>
                  <a:pt x="1169" y="3360"/>
                </a:cubicBezTo>
                <a:cubicBezTo>
                  <a:pt x="1451" y="3523"/>
                  <a:pt x="1451" y="3523"/>
                  <a:pt x="1451" y="3523"/>
                </a:cubicBezTo>
                <a:cubicBezTo>
                  <a:pt x="1449" y="4181"/>
                  <a:pt x="1449" y="4181"/>
                  <a:pt x="1449" y="4181"/>
                </a:cubicBezTo>
                <a:lnTo>
                  <a:pt x="1170" y="4021"/>
                </a:lnTo>
                <a:close/>
                <a:moveTo>
                  <a:pt x="1166" y="3348"/>
                </a:moveTo>
                <a:cubicBezTo>
                  <a:pt x="1166" y="3020"/>
                  <a:pt x="1166" y="3020"/>
                  <a:pt x="1166" y="3020"/>
                </a:cubicBezTo>
                <a:cubicBezTo>
                  <a:pt x="1447" y="3184"/>
                  <a:pt x="1447" y="3184"/>
                  <a:pt x="1447" y="3184"/>
                </a:cubicBezTo>
                <a:lnTo>
                  <a:pt x="1166" y="3348"/>
                </a:lnTo>
                <a:close/>
                <a:moveTo>
                  <a:pt x="1166" y="3014"/>
                </a:moveTo>
                <a:cubicBezTo>
                  <a:pt x="1166" y="2744"/>
                  <a:pt x="1166" y="2744"/>
                  <a:pt x="1166" y="2744"/>
                </a:cubicBezTo>
                <a:cubicBezTo>
                  <a:pt x="1197" y="2743"/>
                  <a:pt x="1222" y="2717"/>
                  <a:pt x="1222" y="2686"/>
                </a:cubicBezTo>
                <a:cubicBezTo>
                  <a:pt x="1222" y="2675"/>
                  <a:pt x="1220" y="2666"/>
                  <a:pt x="1215" y="2658"/>
                </a:cubicBezTo>
                <a:cubicBezTo>
                  <a:pt x="1739" y="2355"/>
                  <a:pt x="1739" y="2355"/>
                  <a:pt x="1739" y="2355"/>
                </a:cubicBezTo>
                <a:cubicBezTo>
                  <a:pt x="1739" y="3014"/>
                  <a:pt x="1739" y="3014"/>
                  <a:pt x="1739" y="3014"/>
                </a:cubicBezTo>
                <a:cubicBezTo>
                  <a:pt x="1452" y="3181"/>
                  <a:pt x="1452" y="3181"/>
                  <a:pt x="1452" y="3181"/>
                </a:cubicBezTo>
                <a:lnTo>
                  <a:pt x="1166" y="3014"/>
                </a:lnTo>
                <a:close/>
                <a:moveTo>
                  <a:pt x="1457" y="1183"/>
                </a:moveTo>
                <a:cubicBezTo>
                  <a:pt x="2026" y="1514"/>
                  <a:pt x="2026" y="1514"/>
                  <a:pt x="2026" y="1514"/>
                </a:cubicBezTo>
                <a:cubicBezTo>
                  <a:pt x="1741" y="1678"/>
                  <a:pt x="1741" y="1678"/>
                  <a:pt x="1741" y="1678"/>
                </a:cubicBezTo>
                <a:cubicBezTo>
                  <a:pt x="1741" y="2343"/>
                  <a:pt x="1741" y="2343"/>
                  <a:pt x="1741" y="2343"/>
                </a:cubicBezTo>
                <a:cubicBezTo>
                  <a:pt x="1169" y="2013"/>
                  <a:pt x="1169" y="2013"/>
                  <a:pt x="1169" y="2013"/>
                </a:cubicBezTo>
                <a:cubicBezTo>
                  <a:pt x="1169" y="1348"/>
                  <a:pt x="1169" y="1348"/>
                  <a:pt x="1169" y="1348"/>
                </a:cubicBezTo>
                <a:lnTo>
                  <a:pt x="1457" y="1183"/>
                </a:lnTo>
                <a:close/>
                <a:moveTo>
                  <a:pt x="2315" y="1347"/>
                </a:moveTo>
                <a:cubicBezTo>
                  <a:pt x="2031" y="1511"/>
                  <a:pt x="2031" y="1511"/>
                  <a:pt x="2031" y="1511"/>
                </a:cubicBezTo>
                <a:cubicBezTo>
                  <a:pt x="1462" y="1180"/>
                  <a:pt x="1462" y="1180"/>
                  <a:pt x="1462" y="1180"/>
                </a:cubicBezTo>
                <a:cubicBezTo>
                  <a:pt x="1744" y="1017"/>
                  <a:pt x="1744" y="1017"/>
                  <a:pt x="1744" y="1017"/>
                </a:cubicBezTo>
                <a:lnTo>
                  <a:pt x="2315" y="1347"/>
                </a:lnTo>
                <a:close/>
                <a:moveTo>
                  <a:pt x="2319" y="2012"/>
                </a:moveTo>
                <a:cubicBezTo>
                  <a:pt x="2036" y="2176"/>
                  <a:pt x="2036" y="2176"/>
                  <a:pt x="2036" y="2176"/>
                </a:cubicBezTo>
                <a:cubicBezTo>
                  <a:pt x="2034" y="1515"/>
                  <a:pt x="2034" y="1515"/>
                  <a:pt x="2034" y="1515"/>
                </a:cubicBezTo>
                <a:cubicBezTo>
                  <a:pt x="2318" y="1352"/>
                  <a:pt x="2318" y="1352"/>
                  <a:pt x="2318" y="1352"/>
                </a:cubicBezTo>
                <a:lnTo>
                  <a:pt x="2319" y="2012"/>
                </a:lnTo>
                <a:close/>
                <a:moveTo>
                  <a:pt x="2324" y="2020"/>
                </a:moveTo>
                <a:cubicBezTo>
                  <a:pt x="2854" y="2327"/>
                  <a:pt x="2854" y="2327"/>
                  <a:pt x="2854" y="2327"/>
                </a:cubicBezTo>
                <a:cubicBezTo>
                  <a:pt x="2851" y="2333"/>
                  <a:pt x="2849" y="2340"/>
                  <a:pt x="2849" y="2348"/>
                </a:cubicBezTo>
                <a:cubicBezTo>
                  <a:pt x="2849" y="2357"/>
                  <a:pt x="2851" y="2366"/>
                  <a:pt x="2856" y="2373"/>
                </a:cubicBezTo>
                <a:cubicBezTo>
                  <a:pt x="2615" y="2513"/>
                  <a:pt x="2615" y="2513"/>
                  <a:pt x="2615" y="2513"/>
                </a:cubicBezTo>
                <a:cubicBezTo>
                  <a:pt x="2040" y="2185"/>
                  <a:pt x="2040" y="2185"/>
                  <a:pt x="2040" y="2185"/>
                </a:cubicBezTo>
                <a:lnTo>
                  <a:pt x="2324" y="2020"/>
                </a:lnTo>
                <a:close/>
                <a:moveTo>
                  <a:pt x="2613" y="1511"/>
                </a:moveTo>
                <a:cubicBezTo>
                  <a:pt x="2330" y="1347"/>
                  <a:pt x="2330" y="1347"/>
                  <a:pt x="2330" y="1347"/>
                </a:cubicBezTo>
                <a:cubicBezTo>
                  <a:pt x="2611" y="1186"/>
                  <a:pt x="2611" y="1186"/>
                  <a:pt x="2611" y="1186"/>
                </a:cubicBezTo>
                <a:lnTo>
                  <a:pt x="2613" y="1511"/>
                </a:lnTo>
                <a:close/>
                <a:moveTo>
                  <a:pt x="2615" y="1847"/>
                </a:moveTo>
                <a:cubicBezTo>
                  <a:pt x="2616" y="1848"/>
                  <a:pt x="2616" y="1848"/>
                  <a:pt x="2616" y="1848"/>
                </a:cubicBezTo>
                <a:cubicBezTo>
                  <a:pt x="2900" y="2013"/>
                  <a:pt x="2900" y="2013"/>
                  <a:pt x="2900" y="2013"/>
                </a:cubicBezTo>
                <a:cubicBezTo>
                  <a:pt x="2901" y="2295"/>
                  <a:pt x="2901" y="2295"/>
                  <a:pt x="2901" y="2295"/>
                </a:cubicBezTo>
                <a:cubicBezTo>
                  <a:pt x="2883" y="2295"/>
                  <a:pt x="2868" y="2304"/>
                  <a:pt x="2858" y="2318"/>
                </a:cubicBezTo>
                <a:cubicBezTo>
                  <a:pt x="2329" y="2012"/>
                  <a:pt x="2329" y="2012"/>
                  <a:pt x="2329" y="2012"/>
                </a:cubicBezTo>
                <a:cubicBezTo>
                  <a:pt x="2328" y="1352"/>
                  <a:pt x="2328" y="1352"/>
                  <a:pt x="2328" y="1352"/>
                </a:cubicBezTo>
                <a:cubicBezTo>
                  <a:pt x="2613" y="1516"/>
                  <a:pt x="2613" y="1516"/>
                  <a:pt x="2613" y="1516"/>
                </a:cubicBezTo>
                <a:lnTo>
                  <a:pt x="2615" y="1847"/>
                </a:lnTo>
                <a:close/>
                <a:moveTo>
                  <a:pt x="2846" y="1680"/>
                </a:moveTo>
                <a:cubicBezTo>
                  <a:pt x="2846" y="1711"/>
                  <a:pt x="2870" y="1736"/>
                  <a:pt x="2900" y="1738"/>
                </a:cubicBezTo>
                <a:cubicBezTo>
                  <a:pt x="2900" y="2007"/>
                  <a:pt x="2900" y="2007"/>
                  <a:pt x="2900" y="2007"/>
                </a:cubicBezTo>
                <a:cubicBezTo>
                  <a:pt x="2620" y="1844"/>
                  <a:pt x="2620" y="1844"/>
                  <a:pt x="2620" y="1844"/>
                </a:cubicBezTo>
                <a:cubicBezTo>
                  <a:pt x="2618" y="1519"/>
                  <a:pt x="2618" y="1519"/>
                  <a:pt x="2618" y="1519"/>
                </a:cubicBezTo>
                <a:cubicBezTo>
                  <a:pt x="2852" y="1654"/>
                  <a:pt x="2852" y="1654"/>
                  <a:pt x="2852" y="1654"/>
                </a:cubicBezTo>
                <a:cubicBezTo>
                  <a:pt x="2848" y="1662"/>
                  <a:pt x="2846" y="1671"/>
                  <a:pt x="2846" y="1680"/>
                </a:cubicBezTo>
                <a:close/>
                <a:moveTo>
                  <a:pt x="3475" y="1347"/>
                </a:moveTo>
                <a:cubicBezTo>
                  <a:pt x="2953" y="1649"/>
                  <a:pt x="2953" y="1649"/>
                  <a:pt x="2953" y="1649"/>
                </a:cubicBezTo>
                <a:cubicBezTo>
                  <a:pt x="2942" y="1633"/>
                  <a:pt x="2924" y="1622"/>
                  <a:pt x="2904" y="1622"/>
                </a:cubicBezTo>
                <a:cubicBezTo>
                  <a:pt x="2883" y="1622"/>
                  <a:pt x="2865" y="1633"/>
                  <a:pt x="2854" y="1650"/>
                </a:cubicBezTo>
                <a:cubicBezTo>
                  <a:pt x="2618" y="1513"/>
                  <a:pt x="2618" y="1513"/>
                  <a:pt x="2618" y="1513"/>
                </a:cubicBezTo>
                <a:cubicBezTo>
                  <a:pt x="2616" y="1183"/>
                  <a:pt x="2616" y="1183"/>
                  <a:pt x="2616" y="1183"/>
                </a:cubicBezTo>
                <a:cubicBezTo>
                  <a:pt x="2876" y="1033"/>
                  <a:pt x="2876" y="1033"/>
                  <a:pt x="2876" y="1033"/>
                </a:cubicBezTo>
                <a:cubicBezTo>
                  <a:pt x="2882" y="1042"/>
                  <a:pt x="2892" y="1048"/>
                  <a:pt x="2904" y="1048"/>
                </a:cubicBezTo>
                <a:cubicBezTo>
                  <a:pt x="2915" y="1048"/>
                  <a:pt x="2925" y="1042"/>
                  <a:pt x="2932" y="1034"/>
                </a:cubicBezTo>
                <a:lnTo>
                  <a:pt x="3475" y="1347"/>
                </a:lnTo>
                <a:close/>
                <a:moveTo>
                  <a:pt x="3479" y="2012"/>
                </a:moveTo>
                <a:cubicBezTo>
                  <a:pt x="3193" y="2177"/>
                  <a:pt x="3193" y="2177"/>
                  <a:pt x="3193" y="2177"/>
                </a:cubicBezTo>
                <a:cubicBezTo>
                  <a:pt x="2905" y="2010"/>
                  <a:pt x="2905" y="2010"/>
                  <a:pt x="2905" y="2010"/>
                </a:cubicBezTo>
                <a:cubicBezTo>
                  <a:pt x="2905" y="1738"/>
                  <a:pt x="2905" y="1738"/>
                  <a:pt x="2905" y="1738"/>
                </a:cubicBezTo>
                <a:cubicBezTo>
                  <a:pt x="2937" y="1738"/>
                  <a:pt x="2962" y="1712"/>
                  <a:pt x="2962" y="1680"/>
                </a:cubicBezTo>
                <a:cubicBezTo>
                  <a:pt x="2962" y="1670"/>
                  <a:pt x="2960" y="1661"/>
                  <a:pt x="2955" y="1653"/>
                </a:cubicBezTo>
                <a:cubicBezTo>
                  <a:pt x="3478" y="1351"/>
                  <a:pt x="3478" y="1351"/>
                  <a:pt x="3478" y="1351"/>
                </a:cubicBezTo>
                <a:lnTo>
                  <a:pt x="3479" y="2012"/>
                </a:lnTo>
                <a:close/>
                <a:moveTo>
                  <a:pt x="3484" y="2020"/>
                </a:moveTo>
                <a:cubicBezTo>
                  <a:pt x="3768" y="2183"/>
                  <a:pt x="3768" y="2183"/>
                  <a:pt x="3768" y="2183"/>
                </a:cubicBezTo>
                <a:cubicBezTo>
                  <a:pt x="3769" y="2516"/>
                  <a:pt x="3769" y="2516"/>
                  <a:pt x="3769" y="2516"/>
                </a:cubicBezTo>
                <a:cubicBezTo>
                  <a:pt x="3483" y="2681"/>
                  <a:pt x="3483" y="2681"/>
                  <a:pt x="3483" y="2681"/>
                </a:cubicBezTo>
                <a:cubicBezTo>
                  <a:pt x="3197" y="2516"/>
                  <a:pt x="3197" y="2516"/>
                  <a:pt x="3197" y="2516"/>
                </a:cubicBezTo>
                <a:cubicBezTo>
                  <a:pt x="3487" y="2348"/>
                  <a:pt x="3487" y="2348"/>
                  <a:pt x="3487" y="2348"/>
                </a:cubicBezTo>
                <a:cubicBezTo>
                  <a:pt x="3483" y="2345"/>
                  <a:pt x="3483" y="2345"/>
                  <a:pt x="3483" y="2345"/>
                </a:cubicBezTo>
                <a:cubicBezTo>
                  <a:pt x="3203" y="2183"/>
                  <a:pt x="3203" y="2183"/>
                  <a:pt x="3203" y="2183"/>
                </a:cubicBezTo>
                <a:lnTo>
                  <a:pt x="3484" y="2020"/>
                </a:lnTo>
                <a:close/>
                <a:moveTo>
                  <a:pt x="3488" y="1352"/>
                </a:moveTo>
                <a:cubicBezTo>
                  <a:pt x="3767" y="1513"/>
                  <a:pt x="3767" y="1513"/>
                  <a:pt x="3767" y="1513"/>
                </a:cubicBezTo>
                <a:cubicBezTo>
                  <a:pt x="3768" y="2172"/>
                  <a:pt x="3768" y="2172"/>
                  <a:pt x="3768" y="2172"/>
                </a:cubicBezTo>
                <a:cubicBezTo>
                  <a:pt x="3489" y="2012"/>
                  <a:pt x="3489" y="2012"/>
                  <a:pt x="3489" y="2012"/>
                </a:cubicBezTo>
                <a:lnTo>
                  <a:pt x="3488" y="1352"/>
                </a:lnTo>
                <a:close/>
                <a:moveTo>
                  <a:pt x="4063" y="1017"/>
                </a:moveTo>
                <a:cubicBezTo>
                  <a:pt x="4346" y="1179"/>
                  <a:pt x="4346" y="1179"/>
                  <a:pt x="4346" y="1179"/>
                </a:cubicBezTo>
                <a:cubicBezTo>
                  <a:pt x="3769" y="1509"/>
                  <a:pt x="3769" y="1509"/>
                  <a:pt x="3769" y="1509"/>
                </a:cubicBezTo>
                <a:cubicBezTo>
                  <a:pt x="3491" y="1348"/>
                  <a:pt x="3491" y="1348"/>
                  <a:pt x="3491" y="1348"/>
                </a:cubicBezTo>
                <a:lnTo>
                  <a:pt x="4063" y="1017"/>
                </a:lnTo>
                <a:close/>
                <a:moveTo>
                  <a:pt x="5213" y="342"/>
                </a:moveTo>
                <a:cubicBezTo>
                  <a:pt x="4639" y="673"/>
                  <a:pt x="4639" y="673"/>
                  <a:pt x="4639" y="673"/>
                </a:cubicBezTo>
                <a:cubicBezTo>
                  <a:pt x="4639" y="992"/>
                  <a:pt x="4639" y="992"/>
                  <a:pt x="4639" y="992"/>
                </a:cubicBezTo>
                <a:cubicBezTo>
                  <a:pt x="4356" y="1173"/>
                  <a:pt x="4356" y="1173"/>
                  <a:pt x="4356" y="1173"/>
                </a:cubicBezTo>
                <a:cubicBezTo>
                  <a:pt x="4067" y="1008"/>
                  <a:pt x="4067" y="1008"/>
                  <a:pt x="4067" y="1008"/>
                </a:cubicBezTo>
                <a:cubicBezTo>
                  <a:pt x="4067" y="343"/>
                  <a:pt x="4067" y="343"/>
                  <a:pt x="4067" y="343"/>
                </a:cubicBezTo>
                <a:cubicBezTo>
                  <a:pt x="4642" y="11"/>
                  <a:pt x="4642" y="11"/>
                  <a:pt x="4642" y="11"/>
                </a:cubicBezTo>
                <a:lnTo>
                  <a:pt x="5213" y="342"/>
                </a:lnTo>
                <a:close/>
                <a:moveTo>
                  <a:pt x="5217" y="623"/>
                </a:moveTo>
                <a:cubicBezTo>
                  <a:pt x="4644" y="989"/>
                  <a:pt x="4644" y="989"/>
                  <a:pt x="4644" y="989"/>
                </a:cubicBezTo>
                <a:cubicBezTo>
                  <a:pt x="4644" y="676"/>
                  <a:pt x="4644" y="676"/>
                  <a:pt x="4644" y="676"/>
                </a:cubicBezTo>
                <a:cubicBezTo>
                  <a:pt x="5217" y="345"/>
                  <a:pt x="5217" y="345"/>
                  <a:pt x="5217" y="345"/>
                </a:cubicBezTo>
                <a:lnTo>
                  <a:pt x="5217" y="623"/>
                </a:lnTo>
                <a:close/>
                <a:moveTo>
                  <a:pt x="5218" y="976"/>
                </a:moveTo>
                <a:cubicBezTo>
                  <a:pt x="5200" y="978"/>
                  <a:pt x="5187" y="993"/>
                  <a:pt x="5187" y="1011"/>
                </a:cubicBezTo>
                <a:cubicBezTo>
                  <a:pt x="5187" y="1015"/>
                  <a:pt x="5188" y="1019"/>
                  <a:pt x="5189" y="1023"/>
                </a:cubicBezTo>
                <a:cubicBezTo>
                  <a:pt x="4644" y="1337"/>
                  <a:pt x="4644" y="1337"/>
                  <a:pt x="4644" y="1337"/>
                </a:cubicBezTo>
                <a:cubicBezTo>
                  <a:pt x="4644" y="995"/>
                  <a:pt x="4644" y="995"/>
                  <a:pt x="4644" y="995"/>
                </a:cubicBezTo>
                <a:cubicBezTo>
                  <a:pt x="5217" y="629"/>
                  <a:pt x="5217" y="629"/>
                  <a:pt x="5217" y="629"/>
                </a:cubicBezTo>
                <a:lnTo>
                  <a:pt x="5218" y="976"/>
                </a:lnTo>
                <a:close/>
                <a:moveTo>
                  <a:pt x="5223" y="1047"/>
                </a:moveTo>
                <a:cubicBezTo>
                  <a:pt x="5235" y="1047"/>
                  <a:pt x="5246" y="1041"/>
                  <a:pt x="5252" y="1032"/>
                </a:cubicBezTo>
                <a:cubicBezTo>
                  <a:pt x="5511" y="1181"/>
                  <a:pt x="5511" y="1181"/>
                  <a:pt x="5511" y="1181"/>
                </a:cubicBezTo>
                <a:cubicBezTo>
                  <a:pt x="5509" y="1509"/>
                  <a:pt x="5509" y="1509"/>
                  <a:pt x="5509" y="1509"/>
                </a:cubicBezTo>
                <a:cubicBezTo>
                  <a:pt x="5222" y="1675"/>
                  <a:pt x="5222" y="1675"/>
                  <a:pt x="5222" y="1675"/>
                </a:cubicBezTo>
                <a:cubicBezTo>
                  <a:pt x="4648" y="1346"/>
                  <a:pt x="4648" y="1346"/>
                  <a:pt x="4648" y="1346"/>
                </a:cubicBezTo>
                <a:cubicBezTo>
                  <a:pt x="5193" y="1032"/>
                  <a:pt x="5193" y="1032"/>
                  <a:pt x="5193" y="1032"/>
                </a:cubicBezTo>
                <a:cubicBezTo>
                  <a:pt x="5200" y="1041"/>
                  <a:pt x="5211" y="1047"/>
                  <a:pt x="5223" y="1047"/>
                </a:cubicBezTo>
                <a:close/>
                <a:moveTo>
                  <a:pt x="5227" y="346"/>
                </a:moveTo>
                <a:cubicBezTo>
                  <a:pt x="5751" y="649"/>
                  <a:pt x="5751" y="649"/>
                  <a:pt x="5751" y="649"/>
                </a:cubicBezTo>
                <a:cubicBezTo>
                  <a:pt x="5747" y="657"/>
                  <a:pt x="5744" y="667"/>
                  <a:pt x="5744" y="677"/>
                </a:cubicBezTo>
                <a:cubicBezTo>
                  <a:pt x="5744" y="707"/>
                  <a:pt x="5768" y="732"/>
                  <a:pt x="5798" y="735"/>
                </a:cubicBezTo>
                <a:cubicBezTo>
                  <a:pt x="5799" y="1008"/>
                  <a:pt x="5799" y="1008"/>
                  <a:pt x="5799" y="1008"/>
                </a:cubicBezTo>
                <a:cubicBezTo>
                  <a:pt x="5516" y="1173"/>
                  <a:pt x="5516" y="1173"/>
                  <a:pt x="5516" y="1173"/>
                </a:cubicBezTo>
                <a:cubicBezTo>
                  <a:pt x="5257" y="1023"/>
                  <a:pt x="5257" y="1023"/>
                  <a:pt x="5257" y="1023"/>
                </a:cubicBezTo>
                <a:cubicBezTo>
                  <a:pt x="5258" y="1019"/>
                  <a:pt x="5259" y="1015"/>
                  <a:pt x="5259" y="1011"/>
                </a:cubicBezTo>
                <a:cubicBezTo>
                  <a:pt x="5259" y="993"/>
                  <a:pt x="5245" y="978"/>
                  <a:pt x="5228" y="976"/>
                </a:cubicBezTo>
                <a:lnTo>
                  <a:pt x="5227" y="346"/>
                </a:lnTo>
                <a:close/>
                <a:moveTo>
                  <a:pt x="6373" y="342"/>
                </a:moveTo>
                <a:cubicBezTo>
                  <a:pt x="6093" y="504"/>
                  <a:pt x="6093" y="504"/>
                  <a:pt x="6093" y="504"/>
                </a:cubicBezTo>
                <a:cubicBezTo>
                  <a:pt x="6093" y="184"/>
                  <a:pt x="6093" y="184"/>
                  <a:pt x="6093" y="184"/>
                </a:cubicBezTo>
                <a:cubicBezTo>
                  <a:pt x="6088" y="184"/>
                  <a:pt x="6088" y="184"/>
                  <a:pt x="6088" y="184"/>
                </a:cubicBezTo>
                <a:cubicBezTo>
                  <a:pt x="6088" y="507"/>
                  <a:pt x="6088" y="507"/>
                  <a:pt x="6088" y="507"/>
                </a:cubicBezTo>
                <a:cubicBezTo>
                  <a:pt x="5850" y="644"/>
                  <a:pt x="5850" y="644"/>
                  <a:pt x="5850" y="644"/>
                </a:cubicBezTo>
                <a:cubicBezTo>
                  <a:pt x="5840" y="628"/>
                  <a:pt x="5822" y="618"/>
                  <a:pt x="5802" y="618"/>
                </a:cubicBezTo>
                <a:cubicBezTo>
                  <a:pt x="5782" y="618"/>
                  <a:pt x="5764" y="629"/>
                  <a:pt x="5754" y="645"/>
                </a:cubicBezTo>
                <a:cubicBezTo>
                  <a:pt x="5230" y="342"/>
                  <a:pt x="5230" y="342"/>
                  <a:pt x="5230" y="342"/>
                </a:cubicBezTo>
                <a:cubicBezTo>
                  <a:pt x="5802" y="12"/>
                  <a:pt x="5802" y="12"/>
                  <a:pt x="5802" y="12"/>
                </a:cubicBezTo>
                <a:lnTo>
                  <a:pt x="6373" y="342"/>
                </a:lnTo>
                <a:close/>
                <a:moveTo>
                  <a:pt x="6376" y="1007"/>
                </a:moveTo>
                <a:cubicBezTo>
                  <a:pt x="5804" y="1337"/>
                  <a:pt x="5804" y="1337"/>
                  <a:pt x="5804" y="1337"/>
                </a:cubicBezTo>
                <a:cubicBezTo>
                  <a:pt x="5804" y="1011"/>
                  <a:pt x="5804" y="1011"/>
                  <a:pt x="5804" y="1011"/>
                </a:cubicBezTo>
                <a:cubicBezTo>
                  <a:pt x="6093" y="843"/>
                  <a:pt x="6093" y="843"/>
                  <a:pt x="6093" y="843"/>
                </a:cubicBezTo>
                <a:cubicBezTo>
                  <a:pt x="6093" y="509"/>
                  <a:pt x="6093" y="509"/>
                  <a:pt x="6093" y="509"/>
                </a:cubicBezTo>
                <a:cubicBezTo>
                  <a:pt x="6376" y="346"/>
                  <a:pt x="6376" y="346"/>
                  <a:pt x="6376" y="346"/>
                </a:cubicBezTo>
                <a:lnTo>
                  <a:pt x="6376" y="1007"/>
                </a:lnTo>
                <a:close/>
                <a:moveTo>
                  <a:pt x="6381" y="1016"/>
                </a:moveTo>
                <a:cubicBezTo>
                  <a:pt x="6671" y="1183"/>
                  <a:pt x="6671" y="1183"/>
                  <a:pt x="6671" y="1183"/>
                </a:cubicBezTo>
                <a:cubicBezTo>
                  <a:pt x="6672" y="1508"/>
                  <a:pt x="6672" y="1508"/>
                  <a:pt x="6672" y="1508"/>
                </a:cubicBezTo>
                <a:cubicBezTo>
                  <a:pt x="6381" y="1675"/>
                  <a:pt x="6381" y="1675"/>
                  <a:pt x="6381" y="1675"/>
                </a:cubicBezTo>
                <a:cubicBezTo>
                  <a:pt x="5810" y="1345"/>
                  <a:pt x="5810" y="1345"/>
                  <a:pt x="5810" y="1345"/>
                </a:cubicBezTo>
                <a:lnTo>
                  <a:pt x="6381" y="1016"/>
                </a:lnTo>
                <a:close/>
                <a:moveTo>
                  <a:pt x="6386" y="347"/>
                </a:moveTo>
                <a:cubicBezTo>
                  <a:pt x="6669" y="510"/>
                  <a:pt x="6669" y="510"/>
                  <a:pt x="6669" y="510"/>
                </a:cubicBezTo>
                <a:cubicBezTo>
                  <a:pt x="6671" y="1171"/>
                  <a:pt x="6671" y="1171"/>
                  <a:pt x="6671" y="1171"/>
                </a:cubicBezTo>
                <a:cubicBezTo>
                  <a:pt x="6386" y="1007"/>
                  <a:pt x="6386" y="1007"/>
                  <a:pt x="6386" y="1007"/>
                </a:cubicBezTo>
                <a:lnTo>
                  <a:pt x="6386" y="347"/>
                </a:lnTo>
                <a:close/>
                <a:moveTo>
                  <a:pt x="7506" y="340"/>
                </a:moveTo>
                <a:cubicBezTo>
                  <a:pt x="7506" y="345"/>
                  <a:pt x="7507" y="351"/>
                  <a:pt x="7509" y="355"/>
                </a:cubicBezTo>
                <a:cubicBezTo>
                  <a:pt x="6960" y="672"/>
                  <a:pt x="6960" y="672"/>
                  <a:pt x="6960" y="672"/>
                </a:cubicBezTo>
                <a:cubicBezTo>
                  <a:pt x="6389" y="342"/>
                  <a:pt x="6389" y="342"/>
                  <a:pt x="6389" y="342"/>
                </a:cubicBezTo>
                <a:cubicBezTo>
                  <a:pt x="6961" y="12"/>
                  <a:pt x="6961" y="12"/>
                  <a:pt x="6961" y="12"/>
                </a:cubicBezTo>
                <a:cubicBezTo>
                  <a:pt x="7508" y="328"/>
                  <a:pt x="7508" y="328"/>
                  <a:pt x="7508" y="328"/>
                </a:cubicBezTo>
                <a:cubicBezTo>
                  <a:pt x="7507" y="332"/>
                  <a:pt x="7506" y="336"/>
                  <a:pt x="7506" y="340"/>
                </a:cubicBezTo>
                <a:close/>
                <a:moveTo>
                  <a:pt x="7537" y="1006"/>
                </a:moveTo>
                <a:cubicBezTo>
                  <a:pt x="7003" y="1314"/>
                  <a:pt x="7003" y="1314"/>
                  <a:pt x="7003" y="1314"/>
                </a:cubicBezTo>
                <a:cubicBezTo>
                  <a:pt x="6993" y="1302"/>
                  <a:pt x="6979" y="1294"/>
                  <a:pt x="6963" y="1293"/>
                </a:cubicBezTo>
                <a:cubicBezTo>
                  <a:pt x="6963" y="676"/>
                  <a:pt x="6963" y="676"/>
                  <a:pt x="6963" y="676"/>
                </a:cubicBezTo>
                <a:cubicBezTo>
                  <a:pt x="7512" y="360"/>
                  <a:pt x="7512" y="360"/>
                  <a:pt x="7512" y="360"/>
                </a:cubicBezTo>
                <a:cubicBezTo>
                  <a:pt x="7517" y="368"/>
                  <a:pt x="7526" y="373"/>
                  <a:pt x="7536" y="375"/>
                </a:cubicBezTo>
                <a:lnTo>
                  <a:pt x="7537" y="1006"/>
                </a:lnTo>
                <a:close/>
                <a:moveTo>
                  <a:pt x="8113" y="1345"/>
                </a:moveTo>
                <a:cubicBezTo>
                  <a:pt x="7589" y="1647"/>
                  <a:pt x="7589" y="1647"/>
                  <a:pt x="7589" y="1647"/>
                </a:cubicBezTo>
                <a:cubicBezTo>
                  <a:pt x="7578" y="1631"/>
                  <a:pt x="7560" y="1620"/>
                  <a:pt x="7540" y="1620"/>
                </a:cubicBezTo>
                <a:cubicBezTo>
                  <a:pt x="7519" y="1620"/>
                  <a:pt x="7501" y="1631"/>
                  <a:pt x="7491" y="1647"/>
                </a:cubicBezTo>
                <a:cubicBezTo>
                  <a:pt x="7253" y="1510"/>
                  <a:pt x="7253" y="1510"/>
                  <a:pt x="7253" y="1510"/>
                </a:cubicBezTo>
                <a:cubicBezTo>
                  <a:pt x="7252" y="1507"/>
                  <a:pt x="7252" y="1507"/>
                  <a:pt x="7252" y="1507"/>
                </a:cubicBezTo>
                <a:cubicBezTo>
                  <a:pt x="7250" y="1508"/>
                  <a:pt x="7250" y="1508"/>
                  <a:pt x="7250" y="1508"/>
                </a:cubicBezTo>
                <a:cubicBezTo>
                  <a:pt x="7008" y="1369"/>
                  <a:pt x="7008" y="1369"/>
                  <a:pt x="7008" y="1369"/>
                </a:cubicBezTo>
                <a:cubicBezTo>
                  <a:pt x="7011" y="1362"/>
                  <a:pt x="7013" y="1354"/>
                  <a:pt x="7013" y="1346"/>
                </a:cubicBezTo>
                <a:cubicBezTo>
                  <a:pt x="7013" y="1337"/>
                  <a:pt x="7011" y="1329"/>
                  <a:pt x="7008" y="1322"/>
                </a:cubicBezTo>
                <a:cubicBezTo>
                  <a:pt x="7542" y="1015"/>
                  <a:pt x="7542" y="1015"/>
                  <a:pt x="7542" y="1015"/>
                </a:cubicBezTo>
                <a:lnTo>
                  <a:pt x="8113" y="1345"/>
                </a:lnTo>
                <a:close/>
                <a:moveTo>
                  <a:pt x="8118" y="1337"/>
                </a:moveTo>
                <a:cubicBezTo>
                  <a:pt x="7546" y="1006"/>
                  <a:pt x="7546" y="1006"/>
                  <a:pt x="7546" y="1006"/>
                </a:cubicBezTo>
                <a:cubicBezTo>
                  <a:pt x="7546" y="375"/>
                  <a:pt x="7546" y="375"/>
                  <a:pt x="7546" y="375"/>
                </a:cubicBezTo>
                <a:cubicBezTo>
                  <a:pt x="7556" y="374"/>
                  <a:pt x="7565" y="369"/>
                  <a:pt x="7570" y="361"/>
                </a:cubicBezTo>
                <a:cubicBezTo>
                  <a:pt x="8117" y="676"/>
                  <a:pt x="8117" y="676"/>
                  <a:pt x="8117" y="676"/>
                </a:cubicBezTo>
                <a:lnTo>
                  <a:pt x="8118" y="1337"/>
                </a:lnTo>
                <a:close/>
                <a:moveTo>
                  <a:pt x="8693" y="2349"/>
                </a:moveTo>
                <a:cubicBezTo>
                  <a:pt x="8120" y="2680"/>
                  <a:pt x="8120" y="2680"/>
                  <a:pt x="8120" y="2680"/>
                </a:cubicBezTo>
                <a:cubicBezTo>
                  <a:pt x="7836" y="2516"/>
                  <a:pt x="7836" y="2516"/>
                  <a:pt x="7836" y="2516"/>
                </a:cubicBezTo>
                <a:cubicBezTo>
                  <a:pt x="7836" y="2512"/>
                  <a:pt x="7836" y="2512"/>
                  <a:pt x="7836" y="2512"/>
                </a:cubicBezTo>
                <a:cubicBezTo>
                  <a:pt x="7833" y="2514"/>
                  <a:pt x="7833" y="2514"/>
                  <a:pt x="7833" y="2514"/>
                </a:cubicBezTo>
                <a:cubicBezTo>
                  <a:pt x="7574" y="2364"/>
                  <a:pt x="7574" y="2364"/>
                  <a:pt x="7574" y="2364"/>
                </a:cubicBezTo>
                <a:cubicBezTo>
                  <a:pt x="7576" y="2359"/>
                  <a:pt x="7577" y="2354"/>
                  <a:pt x="7577" y="2349"/>
                </a:cubicBezTo>
                <a:cubicBezTo>
                  <a:pt x="7577" y="2344"/>
                  <a:pt x="7576" y="2339"/>
                  <a:pt x="7575" y="2335"/>
                </a:cubicBezTo>
                <a:cubicBezTo>
                  <a:pt x="8120" y="2020"/>
                  <a:pt x="8120" y="2020"/>
                  <a:pt x="8120" y="2020"/>
                </a:cubicBezTo>
                <a:lnTo>
                  <a:pt x="8693" y="2349"/>
                </a:lnTo>
                <a:close/>
                <a:moveTo>
                  <a:pt x="8698" y="1680"/>
                </a:moveTo>
                <a:cubicBezTo>
                  <a:pt x="8697" y="2340"/>
                  <a:pt x="8697" y="2340"/>
                  <a:pt x="8697" y="2340"/>
                </a:cubicBezTo>
                <a:cubicBezTo>
                  <a:pt x="8125" y="2011"/>
                  <a:pt x="8125" y="2011"/>
                  <a:pt x="8125" y="2011"/>
                </a:cubicBezTo>
                <a:cubicBezTo>
                  <a:pt x="8126" y="1349"/>
                  <a:pt x="8126" y="1349"/>
                  <a:pt x="8126" y="1349"/>
                </a:cubicBezTo>
                <a:lnTo>
                  <a:pt x="8698" y="1680"/>
                </a:lnTo>
                <a:close/>
                <a:moveTo>
                  <a:pt x="8981" y="3186"/>
                </a:moveTo>
                <a:cubicBezTo>
                  <a:pt x="8411" y="3517"/>
                  <a:pt x="8411" y="3517"/>
                  <a:pt x="8411" y="3517"/>
                </a:cubicBezTo>
                <a:cubicBezTo>
                  <a:pt x="8167" y="3376"/>
                  <a:pt x="8167" y="3376"/>
                  <a:pt x="8167" y="3376"/>
                </a:cubicBezTo>
                <a:cubicBezTo>
                  <a:pt x="8171" y="3369"/>
                  <a:pt x="8173" y="3361"/>
                  <a:pt x="8173" y="3353"/>
                </a:cubicBezTo>
                <a:cubicBezTo>
                  <a:pt x="8173" y="3345"/>
                  <a:pt x="8171" y="3337"/>
                  <a:pt x="8168" y="3331"/>
                </a:cubicBezTo>
                <a:cubicBezTo>
                  <a:pt x="8700" y="3024"/>
                  <a:pt x="8700" y="3024"/>
                  <a:pt x="8700" y="3024"/>
                </a:cubicBezTo>
                <a:lnTo>
                  <a:pt x="8981" y="3186"/>
                </a:lnTo>
                <a:close/>
                <a:moveTo>
                  <a:pt x="8987" y="3178"/>
                </a:moveTo>
                <a:cubicBezTo>
                  <a:pt x="8705" y="3015"/>
                  <a:pt x="8705" y="3015"/>
                  <a:pt x="8705" y="3015"/>
                </a:cubicBezTo>
                <a:cubicBezTo>
                  <a:pt x="8706" y="2355"/>
                  <a:pt x="8706" y="2355"/>
                  <a:pt x="8706" y="2355"/>
                </a:cubicBezTo>
                <a:cubicBezTo>
                  <a:pt x="8987" y="2516"/>
                  <a:pt x="8987" y="2516"/>
                  <a:pt x="8987" y="2516"/>
                </a:cubicBezTo>
                <a:lnTo>
                  <a:pt x="8987" y="3178"/>
                </a:lnTo>
                <a:close/>
                <a:moveTo>
                  <a:pt x="9277" y="2683"/>
                </a:moveTo>
                <a:cubicBezTo>
                  <a:pt x="9276" y="3345"/>
                  <a:pt x="9276" y="3345"/>
                  <a:pt x="9276" y="3345"/>
                </a:cubicBezTo>
                <a:cubicBezTo>
                  <a:pt x="8992" y="3181"/>
                  <a:pt x="8992" y="3181"/>
                  <a:pt x="8992" y="3181"/>
                </a:cubicBezTo>
                <a:cubicBezTo>
                  <a:pt x="8992" y="2519"/>
                  <a:pt x="8992" y="2519"/>
                  <a:pt x="8992" y="2519"/>
                </a:cubicBezTo>
                <a:lnTo>
                  <a:pt x="9277" y="2683"/>
                </a:lnTo>
                <a:close/>
                <a:moveTo>
                  <a:pt x="9280" y="4687"/>
                </a:moveTo>
                <a:cubicBezTo>
                  <a:pt x="8733" y="4372"/>
                  <a:pt x="8733" y="4372"/>
                  <a:pt x="8733" y="4372"/>
                </a:cubicBezTo>
                <a:cubicBezTo>
                  <a:pt x="8735" y="4367"/>
                  <a:pt x="8737" y="4362"/>
                  <a:pt x="8737" y="4356"/>
                </a:cubicBezTo>
                <a:cubicBezTo>
                  <a:pt x="8737" y="4351"/>
                  <a:pt x="8736" y="4346"/>
                  <a:pt x="8734" y="4342"/>
                </a:cubicBezTo>
                <a:cubicBezTo>
                  <a:pt x="9285" y="4024"/>
                  <a:pt x="9285" y="4024"/>
                  <a:pt x="9285" y="4024"/>
                </a:cubicBezTo>
                <a:cubicBezTo>
                  <a:pt x="9285" y="3358"/>
                  <a:pt x="9285" y="3358"/>
                  <a:pt x="9285" y="3358"/>
                </a:cubicBezTo>
                <a:cubicBezTo>
                  <a:pt x="9856" y="3688"/>
                  <a:pt x="9856" y="3688"/>
                  <a:pt x="9856" y="3688"/>
                </a:cubicBezTo>
                <a:cubicBezTo>
                  <a:pt x="9857" y="4354"/>
                  <a:pt x="9857" y="4354"/>
                  <a:pt x="9857" y="4354"/>
                </a:cubicBezTo>
                <a:lnTo>
                  <a:pt x="9280" y="4687"/>
                </a:lnTo>
                <a:close/>
                <a:moveTo>
                  <a:pt x="8700" y="5691"/>
                </a:moveTo>
                <a:cubicBezTo>
                  <a:pt x="8129" y="5361"/>
                  <a:pt x="8129" y="5361"/>
                  <a:pt x="8129" y="5361"/>
                </a:cubicBezTo>
                <a:cubicBezTo>
                  <a:pt x="8706" y="5027"/>
                  <a:pt x="8706" y="5027"/>
                  <a:pt x="8706" y="5027"/>
                </a:cubicBezTo>
                <a:cubicBezTo>
                  <a:pt x="8706" y="4391"/>
                  <a:pt x="8706" y="4391"/>
                  <a:pt x="8706" y="4391"/>
                </a:cubicBezTo>
                <a:cubicBezTo>
                  <a:pt x="8716" y="4390"/>
                  <a:pt x="8725" y="4384"/>
                  <a:pt x="8731" y="4376"/>
                </a:cubicBezTo>
                <a:cubicBezTo>
                  <a:pt x="9277" y="4691"/>
                  <a:pt x="9277" y="4691"/>
                  <a:pt x="9277" y="4691"/>
                </a:cubicBezTo>
                <a:cubicBezTo>
                  <a:pt x="9277" y="5357"/>
                  <a:pt x="9277" y="5357"/>
                  <a:pt x="9277" y="5357"/>
                </a:cubicBezTo>
                <a:lnTo>
                  <a:pt x="8700" y="5691"/>
                </a:lnTo>
                <a:close/>
                <a:moveTo>
                  <a:pt x="8120" y="6694"/>
                </a:moveTo>
                <a:cubicBezTo>
                  <a:pt x="7573" y="6379"/>
                  <a:pt x="7573" y="6379"/>
                  <a:pt x="7573" y="6379"/>
                </a:cubicBezTo>
                <a:cubicBezTo>
                  <a:pt x="7576" y="6374"/>
                  <a:pt x="7577" y="6368"/>
                  <a:pt x="7577" y="6362"/>
                </a:cubicBezTo>
                <a:cubicBezTo>
                  <a:pt x="7577" y="6358"/>
                  <a:pt x="7577" y="6353"/>
                  <a:pt x="7575" y="6349"/>
                </a:cubicBezTo>
                <a:cubicBezTo>
                  <a:pt x="8126" y="6031"/>
                  <a:pt x="8126" y="6031"/>
                  <a:pt x="8126" y="6031"/>
                </a:cubicBezTo>
                <a:cubicBezTo>
                  <a:pt x="8126" y="5365"/>
                  <a:pt x="8126" y="5365"/>
                  <a:pt x="8126" y="5365"/>
                </a:cubicBezTo>
                <a:cubicBezTo>
                  <a:pt x="8698" y="5695"/>
                  <a:pt x="8698" y="5695"/>
                  <a:pt x="8698" y="5695"/>
                </a:cubicBezTo>
                <a:cubicBezTo>
                  <a:pt x="8698" y="6361"/>
                  <a:pt x="8698" y="6361"/>
                  <a:pt x="8698" y="6361"/>
                </a:cubicBezTo>
                <a:lnTo>
                  <a:pt x="8120" y="6694"/>
                </a:lnTo>
                <a:close/>
                <a:moveTo>
                  <a:pt x="6970" y="7368"/>
                </a:moveTo>
                <a:cubicBezTo>
                  <a:pt x="7546" y="7035"/>
                  <a:pt x="7546" y="7035"/>
                  <a:pt x="7546" y="7035"/>
                </a:cubicBezTo>
                <a:cubicBezTo>
                  <a:pt x="7546" y="6398"/>
                  <a:pt x="7546" y="6398"/>
                  <a:pt x="7546" y="6398"/>
                </a:cubicBezTo>
                <a:cubicBezTo>
                  <a:pt x="7556" y="6396"/>
                  <a:pt x="7565" y="6391"/>
                  <a:pt x="7570" y="6383"/>
                </a:cubicBezTo>
                <a:cubicBezTo>
                  <a:pt x="8118" y="6699"/>
                  <a:pt x="8118" y="6699"/>
                  <a:pt x="8118" y="6699"/>
                </a:cubicBezTo>
                <a:cubicBezTo>
                  <a:pt x="8118" y="7365"/>
                  <a:pt x="8118" y="7365"/>
                  <a:pt x="8118" y="7365"/>
                </a:cubicBezTo>
                <a:cubicBezTo>
                  <a:pt x="7541" y="7698"/>
                  <a:pt x="7541" y="7698"/>
                  <a:pt x="7541" y="7698"/>
                </a:cubicBezTo>
                <a:lnTo>
                  <a:pt x="6970" y="7368"/>
                </a:lnTo>
                <a:close/>
                <a:moveTo>
                  <a:pt x="6963" y="6699"/>
                </a:moveTo>
                <a:cubicBezTo>
                  <a:pt x="7512" y="6383"/>
                  <a:pt x="7512" y="6383"/>
                  <a:pt x="7512" y="6383"/>
                </a:cubicBezTo>
                <a:cubicBezTo>
                  <a:pt x="7518" y="6391"/>
                  <a:pt x="7527" y="6396"/>
                  <a:pt x="7537" y="6398"/>
                </a:cubicBezTo>
                <a:cubicBezTo>
                  <a:pt x="7537" y="7029"/>
                  <a:pt x="7537" y="7029"/>
                  <a:pt x="7537" y="7029"/>
                </a:cubicBezTo>
                <a:cubicBezTo>
                  <a:pt x="6963" y="7360"/>
                  <a:pt x="6963" y="7360"/>
                  <a:pt x="6963" y="7360"/>
                </a:cubicBezTo>
                <a:lnTo>
                  <a:pt x="6963" y="6699"/>
                </a:lnTo>
                <a:close/>
                <a:moveTo>
                  <a:pt x="6961" y="6695"/>
                </a:moveTo>
                <a:cubicBezTo>
                  <a:pt x="6677" y="6531"/>
                  <a:pt x="6677" y="6531"/>
                  <a:pt x="6677" y="6531"/>
                </a:cubicBezTo>
                <a:cubicBezTo>
                  <a:pt x="6677" y="6199"/>
                  <a:pt x="6677" y="6199"/>
                  <a:pt x="6677" y="6199"/>
                </a:cubicBezTo>
                <a:cubicBezTo>
                  <a:pt x="6962" y="6035"/>
                  <a:pt x="6962" y="6035"/>
                  <a:pt x="6962" y="6035"/>
                </a:cubicBezTo>
                <a:cubicBezTo>
                  <a:pt x="7508" y="6350"/>
                  <a:pt x="7508" y="6350"/>
                  <a:pt x="7508" y="6350"/>
                </a:cubicBezTo>
                <a:cubicBezTo>
                  <a:pt x="7507" y="6354"/>
                  <a:pt x="7506" y="6358"/>
                  <a:pt x="7506" y="6362"/>
                </a:cubicBezTo>
                <a:cubicBezTo>
                  <a:pt x="7506" y="6368"/>
                  <a:pt x="7507" y="6373"/>
                  <a:pt x="7510" y="6378"/>
                </a:cubicBezTo>
                <a:lnTo>
                  <a:pt x="6961" y="6695"/>
                </a:lnTo>
                <a:close/>
                <a:moveTo>
                  <a:pt x="6677" y="7196"/>
                </a:moveTo>
                <a:cubicBezTo>
                  <a:pt x="6677" y="6537"/>
                  <a:pt x="6677" y="6537"/>
                  <a:pt x="6677" y="6537"/>
                </a:cubicBezTo>
                <a:cubicBezTo>
                  <a:pt x="6959" y="6699"/>
                  <a:pt x="6959" y="6699"/>
                  <a:pt x="6959" y="6699"/>
                </a:cubicBezTo>
                <a:cubicBezTo>
                  <a:pt x="6959" y="7359"/>
                  <a:pt x="6959" y="7359"/>
                  <a:pt x="6959" y="7359"/>
                </a:cubicBezTo>
                <a:lnTo>
                  <a:pt x="6677" y="7196"/>
                </a:lnTo>
                <a:close/>
                <a:moveTo>
                  <a:pt x="6381" y="7697"/>
                </a:moveTo>
                <a:cubicBezTo>
                  <a:pt x="5809" y="7368"/>
                  <a:pt x="5809" y="7368"/>
                  <a:pt x="5809" y="7368"/>
                </a:cubicBezTo>
                <a:cubicBezTo>
                  <a:pt x="6382" y="7037"/>
                  <a:pt x="6382" y="7037"/>
                  <a:pt x="6382" y="7037"/>
                </a:cubicBezTo>
                <a:cubicBezTo>
                  <a:pt x="6953" y="7367"/>
                  <a:pt x="6953" y="7367"/>
                  <a:pt x="6953" y="7367"/>
                </a:cubicBezTo>
                <a:lnTo>
                  <a:pt x="6381" y="7697"/>
                </a:lnTo>
                <a:close/>
                <a:moveTo>
                  <a:pt x="5269" y="8394"/>
                </a:moveTo>
                <a:cubicBezTo>
                  <a:pt x="5273" y="8387"/>
                  <a:pt x="5275" y="8379"/>
                  <a:pt x="5275" y="8370"/>
                </a:cubicBezTo>
                <a:cubicBezTo>
                  <a:pt x="5275" y="8362"/>
                  <a:pt x="5274" y="8355"/>
                  <a:pt x="5271" y="8348"/>
                </a:cubicBezTo>
                <a:cubicBezTo>
                  <a:pt x="5807" y="8039"/>
                  <a:pt x="5807" y="8039"/>
                  <a:pt x="5807" y="8039"/>
                </a:cubicBezTo>
                <a:cubicBezTo>
                  <a:pt x="5807" y="7373"/>
                  <a:pt x="5807" y="7373"/>
                  <a:pt x="5807" y="7373"/>
                </a:cubicBezTo>
                <a:cubicBezTo>
                  <a:pt x="6379" y="7701"/>
                  <a:pt x="6379" y="7701"/>
                  <a:pt x="6379" y="7701"/>
                </a:cubicBezTo>
                <a:cubicBezTo>
                  <a:pt x="6379" y="8369"/>
                  <a:pt x="6379" y="8369"/>
                  <a:pt x="6379" y="8369"/>
                </a:cubicBezTo>
                <a:cubicBezTo>
                  <a:pt x="5802" y="8701"/>
                  <a:pt x="5802" y="8701"/>
                  <a:pt x="5802" y="8701"/>
                </a:cubicBezTo>
                <a:lnTo>
                  <a:pt x="5269" y="8394"/>
                </a:lnTo>
                <a:close/>
                <a:moveTo>
                  <a:pt x="5224" y="7701"/>
                </a:moveTo>
                <a:cubicBezTo>
                  <a:pt x="5511" y="7536"/>
                  <a:pt x="5511" y="7536"/>
                  <a:pt x="5511" y="7536"/>
                </a:cubicBezTo>
                <a:cubicBezTo>
                  <a:pt x="5511" y="8198"/>
                  <a:pt x="5511" y="8198"/>
                  <a:pt x="5511" y="8198"/>
                </a:cubicBezTo>
                <a:cubicBezTo>
                  <a:pt x="5266" y="8339"/>
                  <a:pt x="5266" y="8339"/>
                  <a:pt x="5266" y="8339"/>
                </a:cubicBezTo>
                <a:cubicBezTo>
                  <a:pt x="5257" y="8326"/>
                  <a:pt x="5242" y="8317"/>
                  <a:pt x="5224" y="8317"/>
                </a:cubicBezTo>
                <a:lnTo>
                  <a:pt x="5224" y="7701"/>
                </a:lnTo>
                <a:close/>
                <a:moveTo>
                  <a:pt x="5222" y="7697"/>
                </a:moveTo>
                <a:cubicBezTo>
                  <a:pt x="4690" y="7391"/>
                  <a:pt x="4690" y="7391"/>
                  <a:pt x="4690" y="7391"/>
                </a:cubicBezTo>
                <a:cubicBezTo>
                  <a:pt x="4693" y="7384"/>
                  <a:pt x="4695" y="7377"/>
                  <a:pt x="4695" y="7369"/>
                </a:cubicBezTo>
                <a:cubicBezTo>
                  <a:pt x="4695" y="7360"/>
                  <a:pt x="4693" y="7352"/>
                  <a:pt x="4689" y="7345"/>
                </a:cubicBezTo>
                <a:cubicBezTo>
                  <a:pt x="5194" y="7054"/>
                  <a:pt x="5194" y="7054"/>
                  <a:pt x="5194" y="7054"/>
                </a:cubicBezTo>
                <a:cubicBezTo>
                  <a:pt x="5201" y="7063"/>
                  <a:pt x="5211" y="7069"/>
                  <a:pt x="5223" y="7069"/>
                </a:cubicBezTo>
                <a:cubicBezTo>
                  <a:pt x="5234" y="7069"/>
                  <a:pt x="5245" y="7063"/>
                  <a:pt x="5251" y="7054"/>
                </a:cubicBezTo>
                <a:cubicBezTo>
                  <a:pt x="5511" y="7204"/>
                  <a:pt x="5511" y="7204"/>
                  <a:pt x="5511" y="7204"/>
                </a:cubicBezTo>
                <a:cubicBezTo>
                  <a:pt x="5511" y="7531"/>
                  <a:pt x="5511" y="7531"/>
                  <a:pt x="5511" y="7531"/>
                </a:cubicBezTo>
                <a:lnTo>
                  <a:pt x="5222" y="7697"/>
                </a:lnTo>
                <a:close/>
                <a:moveTo>
                  <a:pt x="4648" y="8033"/>
                </a:moveTo>
                <a:cubicBezTo>
                  <a:pt x="4648" y="7421"/>
                  <a:pt x="4648" y="7421"/>
                  <a:pt x="4648" y="7421"/>
                </a:cubicBezTo>
                <a:cubicBezTo>
                  <a:pt x="4665" y="7419"/>
                  <a:pt x="4679" y="7410"/>
                  <a:pt x="4688" y="7396"/>
                </a:cubicBezTo>
                <a:cubicBezTo>
                  <a:pt x="5219" y="7701"/>
                  <a:pt x="5219" y="7701"/>
                  <a:pt x="5219" y="7701"/>
                </a:cubicBezTo>
                <a:cubicBezTo>
                  <a:pt x="5219" y="8317"/>
                  <a:pt x="5219" y="8317"/>
                  <a:pt x="5219" y="8317"/>
                </a:cubicBezTo>
                <a:cubicBezTo>
                  <a:pt x="5203" y="8317"/>
                  <a:pt x="5188" y="8326"/>
                  <a:pt x="5179" y="8339"/>
                </a:cubicBezTo>
                <a:lnTo>
                  <a:pt x="4648" y="8033"/>
                </a:lnTo>
                <a:close/>
                <a:moveTo>
                  <a:pt x="4071" y="8372"/>
                </a:moveTo>
                <a:cubicBezTo>
                  <a:pt x="4643" y="8041"/>
                  <a:pt x="4643" y="8041"/>
                  <a:pt x="4643" y="8041"/>
                </a:cubicBezTo>
                <a:cubicBezTo>
                  <a:pt x="5174" y="8347"/>
                  <a:pt x="5174" y="8347"/>
                  <a:pt x="5174" y="8347"/>
                </a:cubicBezTo>
                <a:cubicBezTo>
                  <a:pt x="5171" y="8354"/>
                  <a:pt x="5169" y="8362"/>
                  <a:pt x="5169" y="8370"/>
                </a:cubicBezTo>
                <a:cubicBezTo>
                  <a:pt x="5169" y="8379"/>
                  <a:pt x="5171" y="8387"/>
                  <a:pt x="5175" y="8394"/>
                </a:cubicBezTo>
                <a:cubicBezTo>
                  <a:pt x="4642" y="8702"/>
                  <a:pt x="4642" y="8702"/>
                  <a:pt x="4642" y="8702"/>
                </a:cubicBezTo>
                <a:lnTo>
                  <a:pt x="4071" y="8372"/>
                </a:lnTo>
                <a:close/>
                <a:moveTo>
                  <a:pt x="4065" y="7758"/>
                </a:moveTo>
                <a:cubicBezTo>
                  <a:pt x="4096" y="7756"/>
                  <a:pt x="4120" y="7731"/>
                  <a:pt x="4120" y="7700"/>
                </a:cubicBezTo>
                <a:cubicBezTo>
                  <a:pt x="4120" y="7690"/>
                  <a:pt x="4118" y="7681"/>
                  <a:pt x="4114" y="7673"/>
                </a:cubicBezTo>
                <a:cubicBezTo>
                  <a:pt x="4596" y="7396"/>
                  <a:pt x="4596" y="7396"/>
                  <a:pt x="4596" y="7396"/>
                </a:cubicBezTo>
                <a:cubicBezTo>
                  <a:pt x="4605" y="7410"/>
                  <a:pt x="4620" y="7420"/>
                  <a:pt x="4638" y="7422"/>
                </a:cubicBezTo>
                <a:cubicBezTo>
                  <a:pt x="4638" y="8033"/>
                  <a:pt x="4638" y="8033"/>
                  <a:pt x="4638" y="8033"/>
                </a:cubicBezTo>
                <a:cubicBezTo>
                  <a:pt x="4065" y="8364"/>
                  <a:pt x="4065" y="8364"/>
                  <a:pt x="4065" y="8364"/>
                </a:cubicBezTo>
                <a:lnTo>
                  <a:pt x="4065" y="7758"/>
                </a:lnTo>
                <a:close/>
                <a:moveTo>
                  <a:pt x="4062" y="7642"/>
                </a:moveTo>
                <a:cubicBezTo>
                  <a:pt x="4041" y="7642"/>
                  <a:pt x="4023" y="7652"/>
                  <a:pt x="4013" y="7668"/>
                </a:cubicBezTo>
                <a:cubicBezTo>
                  <a:pt x="3490" y="7368"/>
                  <a:pt x="3490" y="7368"/>
                  <a:pt x="3490" y="7368"/>
                </a:cubicBezTo>
                <a:cubicBezTo>
                  <a:pt x="4063" y="7038"/>
                  <a:pt x="4063" y="7038"/>
                  <a:pt x="4063" y="7038"/>
                </a:cubicBezTo>
                <a:cubicBezTo>
                  <a:pt x="4595" y="7344"/>
                  <a:pt x="4595" y="7344"/>
                  <a:pt x="4595" y="7344"/>
                </a:cubicBezTo>
                <a:cubicBezTo>
                  <a:pt x="4591" y="7351"/>
                  <a:pt x="4589" y="7360"/>
                  <a:pt x="4589" y="7369"/>
                </a:cubicBezTo>
                <a:cubicBezTo>
                  <a:pt x="4589" y="7377"/>
                  <a:pt x="4591" y="7385"/>
                  <a:pt x="4594" y="7392"/>
                </a:cubicBezTo>
                <a:cubicBezTo>
                  <a:pt x="4111" y="7669"/>
                  <a:pt x="4111" y="7669"/>
                  <a:pt x="4111" y="7669"/>
                </a:cubicBezTo>
                <a:cubicBezTo>
                  <a:pt x="4101" y="7653"/>
                  <a:pt x="4083" y="7642"/>
                  <a:pt x="4062" y="7642"/>
                </a:cubicBezTo>
                <a:close/>
                <a:moveTo>
                  <a:pt x="3517" y="8049"/>
                </a:moveTo>
                <a:cubicBezTo>
                  <a:pt x="3519" y="8046"/>
                  <a:pt x="3520" y="8042"/>
                  <a:pt x="3520" y="8037"/>
                </a:cubicBezTo>
                <a:cubicBezTo>
                  <a:pt x="3520" y="8019"/>
                  <a:pt x="3506" y="8005"/>
                  <a:pt x="3489" y="8002"/>
                </a:cubicBezTo>
                <a:cubicBezTo>
                  <a:pt x="3489" y="7373"/>
                  <a:pt x="3489" y="7373"/>
                  <a:pt x="3489" y="7373"/>
                </a:cubicBezTo>
                <a:cubicBezTo>
                  <a:pt x="4010" y="7673"/>
                  <a:pt x="4010" y="7673"/>
                  <a:pt x="4010" y="7673"/>
                </a:cubicBezTo>
                <a:cubicBezTo>
                  <a:pt x="4006" y="7681"/>
                  <a:pt x="4004" y="7690"/>
                  <a:pt x="4004" y="7700"/>
                </a:cubicBezTo>
                <a:cubicBezTo>
                  <a:pt x="4004" y="7731"/>
                  <a:pt x="4029" y="7757"/>
                  <a:pt x="4060" y="7758"/>
                </a:cubicBezTo>
                <a:cubicBezTo>
                  <a:pt x="4060" y="8363"/>
                  <a:pt x="4060" y="8363"/>
                  <a:pt x="4060" y="8363"/>
                </a:cubicBezTo>
                <a:lnTo>
                  <a:pt x="3517" y="8049"/>
                </a:lnTo>
                <a:close/>
                <a:moveTo>
                  <a:pt x="2912" y="8373"/>
                </a:moveTo>
                <a:cubicBezTo>
                  <a:pt x="3455" y="8058"/>
                  <a:pt x="3455" y="8058"/>
                  <a:pt x="3455" y="8058"/>
                </a:cubicBezTo>
                <a:cubicBezTo>
                  <a:pt x="3461" y="8067"/>
                  <a:pt x="3472" y="8073"/>
                  <a:pt x="3484" y="8073"/>
                </a:cubicBezTo>
                <a:cubicBezTo>
                  <a:pt x="3496" y="8073"/>
                  <a:pt x="3506" y="8067"/>
                  <a:pt x="3513" y="8058"/>
                </a:cubicBezTo>
                <a:cubicBezTo>
                  <a:pt x="4055" y="8371"/>
                  <a:pt x="4055" y="8371"/>
                  <a:pt x="4055" y="8371"/>
                </a:cubicBezTo>
                <a:cubicBezTo>
                  <a:pt x="3483" y="8703"/>
                  <a:pt x="3483" y="8703"/>
                  <a:pt x="3483" y="8703"/>
                </a:cubicBezTo>
                <a:lnTo>
                  <a:pt x="2912" y="8373"/>
                </a:lnTo>
                <a:close/>
                <a:moveTo>
                  <a:pt x="2906" y="7703"/>
                </a:moveTo>
                <a:cubicBezTo>
                  <a:pt x="3195" y="7536"/>
                  <a:pt x="3195" y="7536"/>
                  <a:pt x="3195" y="7536"/>
                </a:cubicBezTo>
                <a:cubicBezTo>
                  <a:pt x="3196" y="7536"/>
                  <a:pt x="3196" y="7536"/>
                  <a:pt x="3196" y="7536"/>
                </a:cubicBezTo>
                <a:cubicBezTo>
                  <a:pt x="3196" y="7536"/>
                  <a:pt x="3196" y="7536"/>
                  <a:pt x="3196" y="7536"/>
                </a:cubicBezTo>
                <a:cubicBezTo>
                  <a:pt x="3479" y="7372"/>
                  <a:pt x="3479" y="7372"/>
                  <a:pt x="3479" y="7372"/>
                </a:cubicBezTo>
                <a:cubicBezTo>
                  <a:pt x="3479" y="8002"/>
                  <a:pt x="3479" y="8002"/>
                  <a:pt x="3479" y="8002"/>
                </a:cubicBezTo>
                <a:cubicBezTo>
                  <a:pt x="3461" y="8005"/>
                  <a:pt x="3448" y="8019"/>
                  <a:pt x="3448" y="8037"/>
                </a:cubicBezTo>
                <a:cubicBezTo>
                  <a:pt x="3448" y="8042"/>
                  <a:pt x="3449" y="8046"/>
                  <a:pt x="3450" y="8049"/>
                </a:cubicBezTo>
                <a:cubicBezTo>
                  <a:pt x="2906" y="8365"/>
                  <a:pt x="2906" y="8365"/>
                  <a:pt x="2906" y="8365"/>
                </a:cubicBezTo>
                <a:lnTo>
                  <a:pt x="2906" y="7703"/>
                </a:lnTo>
                <a:close/>
                <a:moveTo>
                  <a:pt x="2616" y="8211"/>
                </a:moveTo>
                <a:cubicBezTo>
                  <a:pt x="2898" y="8374"/>
                  <a:pt x="2898" y="8374"/>
                  <a:pt x="2898" y="8374"/>
                </a:cubicBezTo>
                <a:cubicBezTo>
                  <a:pt x="2899" y="9037"/>
                  <a:pt x="2899" y="9037"/>
                  <a:pt x="2899" y="9037"/>
                </a:cubicBezTo>
                <a:cubicBezTo>
                  <a:pt x="2616" y="9200"/>
                  <a:pt x="2616" y="9200"/>
                  <a:pt x="2616" y="9200"/>
                </a:cubicBezTo>
                <a:lnTo>
                  <a:pt x="2616" y="8211"/>
                </a:lnTo>
                <a:close/>
                <a:moveTo>
                  <a:pt x="2616" y="7539"/>
                </a:moveTo>
                <a:cubicBezTo>
                  <a:pt x="2901" y="7703"/>
                  <a:pt x="2901" y="7703"/>
                  <a:pt x="2901" y="7703"/>
                </a:cubicBezTo>
                <a:cubicBezTo>
                  <a:pt x="2901" y="8365"/>
                  <a:pt x="2901" y="8365"/>
                  <a:pt x="2901" y="8365"/>
                </a:cubicBezTo>
                <a:cubicBezTo>
                  <a:pt x="2616" y="8200"/>
                  <a:pt x="2616" y="8200"/>
                  <a:pt x="2616" y="8200"/>
                </a:cubicBezTo>
                <a:lnTo>
                  <a:pt x="2616" y="7539"/>
                </a:lnTo>
                <a:close/>
                <a:moveTo>
                  <a:pt x="2616" y="7205"/>
                </a:moveTo>
                <a:cubicBezTo>
                  <a:pt x="2861" y="7063"/>
                  <a:pt x="2861" y="7063"/>
                  <a:pt x="2861" y="7063"/>
                </a:cubicBezTo>
                <a:cubicBezTo>
                  <a:pt x="2871" y="7077"/>
                  <a:pt x="2886" y="7085"/>
                  <a:pt x="2904" y="7085"/>
                </a:cubicBezTo>
                <a:cubicBezTo>
                  <a:pt x="2922" y="7085"/>
                  <a:pt x="2937" y="7077"/>
                  <a:pt x="2947" y="7063"/>
                </a:cubicBezTo>
                <a:cubicBezTo>
                  <a:pt x="3191" y="7203"/>
                  <a:pt x="3191" y="7203"/>
                  <a:pt x="3191" y="7203"/>
                </a:cubicBezTo>
                <a:cubicBezTo>
                  <a:pt x="3191" y="7533"/>
                  <a:pt x="3191" y="7533"/>
                  <a:pt x="3191" y="7533"/>
                </a:cubicBezTo>
                <a:cubicBezTo>
                  <a:pt x="2903" y="7699"/>
                  <a:pt x="2903" y="7699"/>
                  <a:pt x="2903" y="7699"/>
                </a:cubicBezTo>
                <a:cubicBezTo>
                  <a:pt x="2616" y="7533"/>
                  <a:pt x="2616" y="7533"/>
                  <a:pt x="2616" y="7533"/>
                </a:cubicBezTo>
                <a:lnTo>
                  <a:pt x="2616" y="7205"/>
                </a:lnTo>
                <a:close/>
                <a:moveTo>
                  <a:pt x="2616" y="6532"/>
                </a:moveTo>
                <a:cubicBezTo>
                  <a:pt x="2899" y="6368"/>
                  <a:pt x="2899" y="6368"/>
                  <a:pt x="2899" y="6368"/>
                </a:cubicBezTo>
                <a:cubicBezTo>
                  <a:pt x="2899" y="6979"/>
                  <a:pt x="2899" y="6979"/>
                  <a:pt x="2899" y="6979"/>
                </a:cubicBezTo>
                <a:cubicBezTo>
                  <a:pt x="2872" y="6981"/>
                  <a:pt x="2851" y="7004"/>
                  <a:pt x="2851" y="7032"/>
                </a:cubicBezTo>
                <a:cubicBezTo>
                  <a:pt x="2851" y="7040"/>
                  <a:pt x="2853" y="7048"/>
                  <a:pt x="2856" y="7055"/>
                </a:cubicBezTo>
                <a:cubicBezTo>
                  <a:pt x="2616" y="7194"/>
                  <a:pt x="2616" y="7194"/>
                  <a:pt x="2616" y="7194"/>
                </a:cubicBezTo>
                <a:lnTo>
                  <a:pt x="2616" y="6532"/>
                </a:lnTo>
                <a:close/>
                <a:moveTo>
                  <a:pt x="2613" y="6528"/>
                </a:moveTo>
                <a:cubicBezTo>
                  <a:pt x="2042" y="6198"/>
                  <a:pt x="2042" y="6198"/>
                  <a:pt x="2042" y="6198"/>
                </a:cubicBezTo>
                <a:cubicBezTo>
                  <a:pt x="2297" y="6050"/>
                  <a:pt x="2297" y="6050"/>
                  <a:pt x="2297" y="6050"/>
                </a:cubicBezTo>
                <a:cubicBezTo>
                  <a:pt x="2304" y="6058"/>
                  <a:pt x="2313" y="6063"/>
                  <a:pt x="2324" y="6063"/>
                </a:cubicBezTo>
                <a:cubicBezTo>
                  <a:pt x="2335" y="6063"/>
                  <a:pt x="2345" y="6058"/>
                  <a:pt x="2352" y="6050"/>
                </a:cubicBezTo>
                <a:cubicBezTo>
                  <a:pt x="2895" y="6365"/>
                  <a:pt x="2895" y="6365"/>
                  <a:pt x="2895" y="6365"/>
                </a:cubicBezTo>
                <a:lnTo>
                  <a:pt x="2613" y="6528"/>
                </a:lnTo>
                <a:close/>
                <a:moveTo>
                  <a:pt x="2324" y="8043"/>
                </a:moveTo>
                <a:cubicBezTo>
                  <a:pt x="2611" y="8208"/>
                  <a:pt x="2611" y="8208"/>
                  <a:pt x="2611" y="8208"/>
                </a:cubicBezTo>
                <a:cubicBezTo>
                  <a:pt x="2611" y="9203"/>
                  <a:pt x="2611" y="9203"/>
                  <a:pt x="2611" y="9203"/>
                </a:cubicBezTo>
                <a:cubicBezTo>
                  <a:pt x="2324" y="9368"/>
                  <a:pt x="2324" y="9368"/>
                  <a:pt x="2324" y="9368"/>
                </a:cubicBezTo>
                <a:cubicBezTo>
                  <a:pt x="1750" y="9036"/>
                  <a:pt x="1750" y="9036"/>
                  <a:pt x="1750" y="9036"/>
                </a:cubicBezTo>
                <a:cubicBezTo>
                  <a:pt x="1750" y="8375"/>
                  <a:pt x="1750" y="8375"/>
                  <a:pt x="1750" y="8375"/>
                </a:cubicBezTo>
                <a:lnTo>
                  <a:pt x="2324" y="8043"/>
                </a:lnTo>
                <a:close/>
                <a:moveTo>
                  <a:pt x="1750" y="6369"/>
                </a:moveTo>
                <a:cubicBezTo>
                  <a:pt x="2273" y="6672"/>
                  <a:pt x="2273" y="6672"/>
                  <a:pt x="2273" y="6672"/>
                </a:cubicBezTo>
                <a:cubicBezTo>
                  <a:pt x="2269" y="6680"/>
                  <a:pt x="2266" y="6689"/>
                  <a:pt x="2266" y="6699"/>
                </a:cubicBezTo>
                <a:cubicBezTo>
                  <a:pt x="2266" y="6730"/>
                  <a:pt x="2291" y="6755"/>
                  <a:pt x="2321" y="6757"/>
                </a:cubicBezTo>
                <a:cubicBezTo>
                  <a:pt x="2321" y="7360"/>
                  <a:pt x="2321" y="7360"/>
                  <a:pt x="2321" y="7360"/>
                </a:cubicBezTo>
                <a:cubicBezTo>
                  <a:pt x="1750" y="7030"/>
                  <a:pt x="1750" y="7030"/>
                  <a:pt x="1750" y="7030"/>
                </a:cubicBezTo>
                <a:lnTo>
                  <a:pt x="1750" y="6369"/>
                </a:lnTo>
                <a:close/>
                <a:moveTo>
                  <a:pt x="1746" y="5697"/>
                </a:moveTo>
                <a:cubicBezTo>
                  <a:pt x="2319" y="5364"/>
                  <a:pt x="2319" y="5364"/>
                  <a:pt x="2319" y="5364"/>
                </a:cubicBezTo>
                <a:cubicBezTo>
                  <a:pt x="2319" y="5695"/>
                  <a:pt x="2319" y="5695"/>
                  <a:pt x="2319" y="5695"/>
                </a:cubicBezTo>
                <a:cubicBezTo>
                  <a:pt x="2031" y="5859"/>
                  <a:pt x="2031" y="5859"/>
                  <a:pt x="2031" y="5859"/>
                </a:cubicBezTo>
                <a:cubicBezTo>
                  <a:pt x="2031" y="5861"/>
                  <a:pt x="2031" y="5861"/>
                  <a:pt x="2031" y="5861"/>
                </a:cubicBezTo>
                <a:cubicBezTo>
                  <a:pt x="2032" y="6192"/>
                  <a:pt x="2032" y="6192"/>
                  <a:pt x="2032" y="6192"/>
                </a:cubicBezTo>
                <a:cubicBezTo>
                  <a:pt x="1746" y="6358"/>
                  <a:pt x="1746" y="6358"/>
                  <a:pt x="1746" y="6358"/>
                </a:cubicBezTo>
                <a:lnTo>
                  <a:pt x="1746" y="5697"/>
                </a:lnTo>
                <a:close/>
                <a:moveTo>
                  <a:pt x="1744" y="5693"/>
                </a:moveTo>
                <a:cubicBezTo>
                  <a:pt x="1459" y="5529"/>
                  <a:pt x="1459" y="5529"/>
                  <a:pt x="1459" y="5529"/>
                </a:cubicBezTo>
                <a:cubicBezTo>
                  <a:pt x="2030" y="5196"/>
                  <a:pt x="2030" y="5196"/>
                  <a:pt x="2030" y="5196"/>
                </a:cubicBezTo>
                <a:cubicBezTo>
                  <a:pt x="2315" y="5361"/>
                  <a:pt x="2315" y="5361"/>
                  <a:pt x="2315" y="5361"/>
                </a:cubicBezTo>
                <a:lnTo>
                  <a:pt x="1744" y="5693"/>
                </a:lnTo>
                <a:close/>
                <a:moveTo>
                  <a:pt x="1458" y="6204"/>
                </a:moveTo>
                <a:cubicBezTo>
                  <a:pt x="1740" y="6367"/>
                  <a:pt x="1740" y="6367"/>
                  <a:pt x="1740" y="6367"/>
                </a:cubicBezTo>
                <a:cubicBezTo>
                  <a:pt x="1740" y="7030"/>
                  <a:pt x="1740" y="7030"/>
                  <a:pt x="1740" y="7030"/>
                </a:cubicBezTo>
                <a:cubicBezTo>
                  <a:pt x="1461" y="7191"/>
                  <a:pt x="1461" y="7191"/>
                  <a:pt x="1461" y="7191"/>
                </a:cubicBezTo>
                <a:lnTo>
                  <a:pt x="1458" y="6204"/>
                </a:lnTo>
                <a:close/>
                <a:moveTo>
                  <a:pt x="1456" y="5533"/>
                </a:moveTo>
                <a:cubicBezTo>
                  <a:pt x="1741" y="5697"/>
                  <a:pt x="1741" y="5697"/>
                  <a:pt x="1741" y="5697"/>
                </a:cubicBezTo>
                <a:cubicBezTo>
                  <a:pt x="1741" y="6357"/>
                  <a:pt x="1741" y="6357"/>
                  <a:pt x="1741" y="6357"/>
                </a:cubicBezTo>
                <a:cubicBezTo>
                  <a:pt x="1458" y="6193"/>
                  <a:pt x="1458" y="6193"/>
                  <a:pt x="1458" y="6193"/>
                </a:cubicBezTo>
                <a:lnTo>
                  <a:pt x="1456" y="5533"/>
                </a:lnTo>
                <a:close/>
                <a:moveTo>
                  <a:pt x="1165" y="6035"/>
                </a:moveTo>
                <a:cubicBezTo>
                  <a:pt x="1453" y="6202"/>
                  <a:pt x="1453" y="6202"/>
                  <a:pt x="1453" y="6202"/>
                </a:cubicBezTo>
                <a:cubicBezTo>
                  <a:pt x="1456" y="7194"/>
                  <a:pt x="1456" y="7194"/>
                  <a:pt x="1456" y="7194"/>
                </a:cubicBezTo>
                <a:cubicBezTo>
                  <a:pt x="1165" y="7363"/>
                  <a:pt x="1165" y="7363"/>
                  <a:pt x="1165" y="7363"/>
                </a:cubicBezTo>
                <a:cubicBezTo>
                  <a:pt x="590" y="7031"/>
                  <a:pt x="590" y="7031"/>
                  <a:pt x="590" y="7031"/>
                </a:cubicBezTo>
                <a:cubicBezTo>
                  <a:pt x="590" y="6366"/>
                  <a:pt x="590" y="6366"/>
                  <a:pt x="590" y="6366"/>
                </a:cubicBezTo>
                <a:lnTo>
                  <a:pt x="1165" y="6035"/>
                </a:lnTo>
                <a:close/>
                <a:moveTo>
                  <a:pt x="875" y="5189"/>
                </a:moveTo>
                <a:cubicBezTo>
                  <a:pt x="878" y="4529"/>
                  <a:pt x="878" y="4529"/>
                  <a:pt x="878" y="4529"/>
                </a:cubicBezTo>
                <a:cubicBezTo>
                  <a:pt x="1113" y="4665"/>
                  <a:pt x="1113" y="4665"/>
                  <a:pt x="1113" y="4665"/>
                </a:cubicBezTo>
                <a:cubicBezTo>
                  <a:pt x="1109" y="4673"/>
                  <a:pt x="1107" y="4682"/>
                  <a:pt x="1107" y="4691"/>
                </a:cubicBezTo>
                <a:cubicBezTo>
                  <a:pt x="1107" y="4722"/>
                  <a:pt x="1131" y="4747"/>
                  <a:pt x="1162" y="4749"/>
                </a:cubicBezTo>
                <a:cubicBezTo>
                  <a:pt x="1162" y="5354"/>
                  <a:pt x="1162" y="5354"/>
                  <a:pt x="1162" y="5354"/>
                </a:cubicBezTo>
                <a:lnTo>
                  <a:pt x="875" y="5189"/>
                </a:lnTo>
                <a:close/>
                <a:moveTo>
                  <a:pt x="873" y="4521"/>
                </a:moveTo>
                <a:cubicBezTo>
                  <a:pt x="592" y="4359"/>
                  <a:pt x="592" y="4359"/>
                  <a:pt x="592" y="4359"/>
                </a:cubicBezTo>
                <a:cubicBezTo>
                  <a:pt x="1165" y="4029"/>
                  <a:pt x="1165" y="4029"/>
                  <a:pt x="1165" y="4029"/>
                </a:cubicBezTo>
                <a:cubicBezTo>
                  <a:pt x="1444" y="4190"/>
                  <a:pt x="1444" y="4190"/>
                  <a:pt x="1444" y="4190"/>
                </a:cubicBezTo>
                <a:lnTo>
                  <a:pt x="873" y="4521"/>
                </a:lnTo>
                <a:close/>
                <a:moveTo>
                  <a:pt x="590" y="4364"/>
                </a:moveTo>
                <a:cubicBezTo>
                  <a:pt x="873" y="4527"/>
                  <a:pt x="873" y="4527"/>
                  <a:pt x="873" y="4527"/>
                </a:cubicBezTo>
                <a:cubicBezTo>
                  <a:pt x="870" y="5186"/>
                  <a:pt x="870" y="5186"/>
                  <a:pt x="870" y="5186"/>
                </a:cubicBezTo>
                <a:cubicBezTo>
                  <a:pt x="590" y="5025"/>
                  <a:pt x="590" y="5025"/>
                  <a:pt x="590" y="5025"/>
                </a:cubicBezTo>
                <a:lnTo>
                  <a:pt x="590" y="4364"/>
                </a:lnTo>
                <a:close/>
                <a:moveTo>
                  <a:pt x="586" y="3690"/>
                </a:moveTo>
                <a:cubicBezTo>
                  <a:pt x="1159" y="3359"/>
                  <a:pt x="1159" y="3359"/>
                  <a:pt x="1159" y="3359"/>
                </a:cubicBezTo>
                <a:cubicBezTo>
                  <a:pt x="1160" y="4021"/>
                  <a:pt x="1160" y="4021"/>
                  <a:pt x="1160" y="4021"/>
                </a:cubicBezTo>
                <a:cubicBezTo>
                  <a:pt x="587" y="4351"/>
                  <a:pt x="587" y="4351"/>
                  <a:pt x="587" y="4351"/>
                </a:cubicBezTo>
                <a:lnTo>
                  <a:pt x="586" y="3690"/>
                </a:lnTo>
                <a:close/>
                <a:moveTo>
                  <a:pt x="10" y="3357"/>
                </a:moveTo>
                <a:cubicBezTo>
                  <a:pt x="584" y="3025"/>
                  <a:pt x="584" y="3025"/>
                  <a:pt x="584" y="3025"/>
                </a:cubicBezTo>
                <a:cubicBezTo>
                  <a:pt x="1156" y="3355"/>
                  <a:pt x="1156" y="3355"/>
                  <a:pt x="1156" y="3355"/>
                </a:cubicBezTo>
                <a:cubicBezTo>
                  <a:pt x="581" y="3687"/>
                  <a:pt x="581" y="3687"/>
                  <a:pt x="581" y="3687"/>
                </a:cubicBezTo>
                <a:cubicBezTo>
                  <a:pt x="581" y="3689"/>
                  <a:pt x="581" y="3689"/>
                  <a:pt x="581" y="3689"/>
                </a:cubicBezTo>
                <a:cubicBezTo>
                  <a:pt x="582" y="4350"/>
                  <a:pt x="582" y="4350"/>
                  <a:pt x="582" y="4350"/>
                </a:cubicBezTo>
                <a:cubicBezTo>
                  <a:pt x="11" y="4021"/>
                  <a:pt x="11" y="4021"/>
                  <a:pt x="11" y="4021"/>
                </a:cubicBezTo>
                <a:lnTo>
                  <a:pt x="10" y="3357"/>
                </a:lnTo>
                <a:close/>
              </a:path>
            </a:pathLst>
          </a:custGeom>
          <a:solidFill>
            <a:schemeClr val="bg1">
              <a:lumMod val="85000"/>
              <a:alpha val="50000"/>
            </a:schemeClr>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pic>
        <p:nvPicPr>
          <p:cNvPr id="27" name="Picture 26" descr="A blue and white gradient&#10;&#10;Description automatically generated">
            <a:extLst>
              <a:ext uri="{FF2B5EF4-FFF2-40B4-BE49-F238E27FC236}">
                <a16:creationId xmlns:a16="http://schemas.microsoft.com/office/drawing/2014/main" id="{F8ECF2B1-3548-48CE-CC8A-B09049E4D98A}"/>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flipH="1">
            <a:off x="0" y="1"/>
            <a:ext cx="5346700" cy="998538"/>
          </a:xfrm>
          <a:prstGeom prst="rect">
            <a:avLst/>
          </a:prstGeom>
        </p:spPr>
      </p:pic>
      <p:grpSp>
        <p:nvGrpSpPr>
          <p:cNvPr id="28" name="Group 27">
            <a:extLst>
              <a:ext uri="{FF2B5EF4-FFF2-40B4-BE49-F238E27FC236}">
                <a16:creationId xmlns:a16="http://schemas.microsoft.com/office/drawing/2014/main" id="{B10DC56B-1D02-E382-3904-7C32731C36AA}"/>
              </a:ext>
            </a:extLst>
          </p:cNvPr>
          <p:cNvGrpSpPr/>
          <p:nvPr/>
        </p:nvGrpSpPr>
        <p:grpSpPr>
          <a:xfrm rot="10335125">
            <a:off x="-2600670" y="-2819602"/>
            <a:ext cx="14849352" cy="9941862"/>
            <a:chOff x="6249468" y="-1100935"/>
            <a:chExt cx="8072278" cy="5404509"/>
          </a:xfrm>
          <a:solidFill>
            <a:schemeClr val="bg1">
              <a:alpha val="29000"/>
            </a:schemeClr>
          </a:solidFill>
        </p:grpSpPr>
        <p:sp>
          <p:nvSpPr>
            <p:cNvPr id="29" name="Freeform 3214">
              <a:extLst>
                <a:ext uri="{FF2B5EF4-FFF2-40B4-BE49-F238E27FC236}">
                  <a16:creationId xmlns:a16="http://schemas.microsoft.com/office/drawing/2014/main" id="{A269D130-D7A5-61A8-0E43-09805E712842}"/>
                </a:ext>
              </a:extLst>
            </p:cNvPr>
            <p:cNvSpPr>
              <a:spLocks noEditPoints="1"/>
            </p:cNvSpPr>
            <p:nvPr/>
          </p:nvSpPr>
          <p:spPr bwMode="auto">
            <a:xfrm>
              <a:off x="6903306" y="-223633"/>
              <a:ext cx="7399129" cy="4494102"/>
            </a:xfrm>
            <a:custGeom>
              <a:avLst/>
              <a:gdLst>
                <a:gd name="T0" fmla="*/ 783 w 1129"/>
                <a:gd name="T1" fmla="*/ 686 h 686"/>
                <a:gd name="T2" fmla="*/ 940 w 1129"/>
                <a:gd name="T3" fmla="*/ 678 h 686"/>
                <a:gd name="T4" fmla="*/ 1052 w 1129"/>
                <a:gd name="T5" fmla="*/ 609 h 686"/>
                <a:gd name="T6" fmla="*/ 1079 w 1129"/>
                <a:gd name="T7" fmla="*/ 599 h 686"/>
                <a:gd name="T8" fmla="*/ 885 w 1129"/>
                <a:gd name="T9" fmla="*/ 625 h 686"/>
                <a:gd name="T10" fmla="*/ 866 w 1129"/>
                <a:gd name="T11" fmla="*/ 588 h 686"/>
                <a:gd name="T12" fmla="*/ 869 w 1129"/>
                <a:gd name="T13" fmla="*/ 587 h 686"/>
                <a:gd name="T14" fmla="*/ 1077 w 1129"/>
                <a:gd name="T15" fmla="*/ 596 h 686"/>
                <a:gd name="T16" fmla="*/ 742 w 1129"/>
                <a:gd name="T17" fmla="*/ 586 h 686"/>
                <a:gd name="T18" fmla="*/ 745 w 1129"/>
                <a:gd name="T19" fmla="*/ 590 h 686"/>
                <a:gd name="T20" fmla="*/ 804 w 1129"/>
                <a:gd name="T21" fmla="*/ 621 h 686"/>
                <a:gd name="T22" fmla="*/ 786 w 1129"/>
                <a:gd name="T23" fmla="*/ 535 h 686"/>
                <a:gd name="T24" fmla="*/ 987 w 1129"/>
                <a:gd name="T25" fmla="*/ 585 h 686"/>
                <a:gd name="T26" fmla="*/ 1007 w 1129"/>
                <a:gd name="T27" fmla="*/ 622 h 686"/>
                <a:gd name="T28" fmla="*/ 1076 w 1129"/>
                <a:gd name="T29" fmla="*/ 597 h 686"/>
                <a:gd name="T30" fmla="*/ 1035 w 1129"/>
                <a:gd name="T31" fmla="*/ 567 h 686"/>
                <a:gd name="T32" fmla="*/ 1036 w 1129"/>
                <a:gd name="T33" fmla="*/ 563 h 686"/>
                <a:gd name="T34" fmla="*/ 674 w 1129"/>
                <a:gd name="T35" fmla="*/ 487 h 686"/>
                <a:gd name="T36" fmla="*/ 695 w 1129"/>
                <a:gd name="T37" fmla="*/ 508 h 686"/>
                <a:gd name="T38" fmla="*/ 674 w 1129"/>
                <a:gd name="T39" fmla="*/ 488 h 686"/>
                <a:gd name="T40" fmla="*/ 733 w 1129"/>
                <a:gd name="T41" fmla="*/ 544 h 686"/>
                <a:gd name="T42" fmla="*/ 757 w 1129"/>
                <a:gd name="T43" fmla="*/ 540 h 686"/>
                <a:gd name="T44" fmla="*/ 761 w 1129"/>
                <a:gd name="T45" fmla="*/ 461 h 686"/>
                <a:gd name="T46" fmla="*/ 605 w 1129"/>
                <a:gd name="T47" fmla="*/ 444 h 686"/>
                <a:gd name="T48" fmla="*/ 487 w 1129"/>
                <a:gd name="T49" fmla="*/ 412 h 686"/>
                <a:gd name="T50" fmla="*/ 671 w 1129"/>
                <a:gd name="T51" fmla="*/ 485 h 686"/>
                <a:gd name="T52" fmla="*/ 418 w 1129"/>
                <a:gd name="T53" fmla="*/ 441 h 686"/>
                <a:gd name="T54" fmla="*/ 484 w 1129"/>
                <a:gd name="T55" fmla="*/ 412 h 686"/>
                <a:gd name="T56" fmla="*/ 552 w 1129"/>
                <a:gd name="T57" fmla="*/ 382 h 686"/>
                <a:gd name="T58" fmla="*/ 600 w 1129"/>
                <a:gd name="T59" fmla="*/ 439 h 686"/>
                <a:gd name="T60" fmla="*/ 616 w 1129"/>
                <a:gd name="T61" fmla="*/ 398 h 686"/>
                <a:gd name="T62" fmla="*/ 360 w 1129"/>
                <a:gd name="T63" fmla="*/ 323 h 686"/>
                <a:gd name="T64" fmla="*/ 359 w 1129"/>
                <a:gd name="T65" fmla="*/ 324 h 686"/>
                <a:gd name="T66" fmla="*/ 266 w 1129"/>
                <a:gd name="T67" fmla="*/ 311 h 686"/>
                <a:gd name="T68" fmla="*/ 346 w 1129"/>
                <a:gd name="T69" fmla="*/ 294 h 686"/>
                <a:gd name="T70" fmla="*/ 327 w 1129"/>
                <a:gd name="T71" fmla="*/ 291 h 686"/>
                <a:gd name="T72" fmla="*/ 327 w 1129"/>
                <a:gd name="T73" fmla="*/ 315 h 686"/>
                <a:gd name="T74" fmla="*/ 355 w 1129"/>
                <a:gd name="T75" fmla="*/ 282 h 686"/>
                <a:gd name="T76" fmla="*/ 308 w 1129"/>
                <a:gd name="T77" fmla="*/ 227 h 686"/>
                <a:gd name="T78" fmla="*/ 335 w 1129"/>
                <a:gd name="T79" fmla="*/ 204 h 686"/>
                <a:gd name="T80" fmla="*/ 363 w 1129"/>
                <a:gd name="T81" fmla="*/ 191 h 686"/>
                <a:gd name="T82" fmla="*/ 374 w 1129"/>
                <a:gd name="T83" fmla="*/ 174 h 686"/>
                <a:gd name="T84" fmla="*/ 53 w 1129"/>
                <a:gd name="T85" fmla="*/ 170 h 686"/>
                <a:gd name="T86" fmla="*/ 302 w 1129"/>
                <a:gd name="T87" fmla="*/ 160 h 686"/>
                <a:gd name="T88" fmla="*/ 320 w 1129"/>
                <a:gd name="T89" fmla="*/ 181 h 686"/>
                <a:gd name="T90" fmla="*/ 293 w 1129"/>
                <a:gd name="T91" fmla="*/ 146 h 686"/>
                <a:gd name="T92" fmla="*/ 220 w 1129"/>
                <a:gd name="T93" fmla="*/ 150 h 686"/>
                <a:gd name="T94" fmla="*/ 339 w 1129"/>
                <a:gd name="T95" fmla="*/ 97 h 686"/>
                <a:gd name="T96" fmla="*/ 264 w 1129"/>
                <a:gd name="T97" fmla="*/ 131 h 686"/>
                <a:gd name="T98" fmla="*/ 114 w 1129"/>
                <a:gd name="T99" fmla="*/ 109 h 686"/>
                <a:gd name="T100" fmla="*/ 216 w 1129"/>
                <a:gd name="T101" fmla="*/ 106 h 686"/>
                <a:gd name="T102" fmla="*/ 371 w 1129"/>
                <a:gd name="T103" fmla="*/ 65 h 686"/>
                <a:gd name="T104" fmla="*/ 327 w 1129"/>
                <a:gd name="T105" fmla="*/ 162 h 686"/>
                <a:gd name="T106" fmla="*/ 371 w 1129"/>
                <a:gd name="T107" fmla="*/ 65 h 686"/>
                <a:gd name="T108" fmla="*/ 94 w 1129"/>
                <a:gd name="T109" fmla="*/ 88 h 686"/>
                <a:gd name="T110" fmla="*/ 34 w 1129"/>
                <a:gd name="T111" fmla="*/ 59 h 686"/>
                <a:gd name="T112" fmla="*/ 59 w 1129"/>
                <a:gd name="T113" fmla="*/ 103 h 686"/>
                <a:gd name="T114" fmla="*/ 110 w 1129"/>
                <a:gd name="T115" fmla="*/ 89 h 686"/>
                <a:gd name="T116" fmla="*/ 107 w 1129"/>
                <a:gd name="T117" fmla="*/ 63 h 686"/>
                <a:gd name="T118" fmla="*/ 193 w 1129"/>
                <a:gd name="T119" fmla="*/ 40 h 686"/>
                <a:gd name="T120" fmla="*/ 35 w 1129"/>
                <a:gd name="T121" fmla="*/ 22 h 686"/>
                <a:gd name="T122" fmla="*/ 33 w 1129"/>
                <a:gd name="T123" fmla="*/ 18 h 6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29" h="686">
                  <a:moveTo>
                    <a:pt x="1093" y="634"/>
                  </a:moveTo>
                  <a:cubicBezTo>
                    <a:pt x="1093" y="634"/>
                    <a:pt x="1093" y="634"/>
                    <a:pt x="1093" y="634"/>
                  </a:cubicBezTo>
                  <a:cubicBezTo>
                    <a:pt x="1128" y="638"/>
                    <a:pt x="1128" y="638"/>
                    <a:pt x="1128" y="638"/>
                  </a:cubicBezTo>
                  <a:cubicBezTo>
                    <a:pt x="1128" y="638"/>
                    <a:pt x="1128" y="637"/>
                    <a:pt x="1128" y="637"/>
                  </a:cubicBezTo>
                  <a:cubicBezTo>
                    <a:pt x="1128" y="637"/>
                    <a:pt x="1128" y="637"/>
                    <a:pt x="1128" y="637"/>
                  </a:cubicBezTo>
                  <a:cubicBezTo>
                    <a:pt x="1093" y="634"/>
                    <a:pt x="1093" y="634"/>
                    <a:pt x="1093" y="634"/>
                  </a:cubicBezTo>
                  <a:moveTo>
                    <a:pt x="889" y="631"/>
                  </a:moveTo>
                  <a:cubicBezTo>
                    <a:pt x="889" y="631"/>
                    <a:pt x="889" y="631"/>
                    <a:pt x="889" y="631"/>
                  </a:cubicBezTo>
                  <a:cubicBezTo>
                    <a:pt x="937" y="678"/>
                    <a:pt x="937" y="678"/>
                    <a:pt x="937" y="678"/>
                  </a:cubicBezTo>
                  <a:cubicBezTo>
                    <a:pt x="937" y="678"/>
                    <a:pt x="937" y="678"/>
                    <a:pt x="937" y="678"/>
                  </a:cubicBezTo>
                  <a:cubicBezTo>
                    <a:pt x="889" y="631"/>
                    <a:pt x="889" y="631"/>
                    <a:pt x="889" y="631"/>
                  </a:cubicBezTo>
                  <a:moveTo>
                    <a:pt x="805" y="624"/>
                  </a:moveTo>
                  <a:cubicBezTo>
                    <a:pt x="783" y="686"/>
                    <a:pt x="783" y="686"/>
                    <a:pt x="783" y="686"/>
                  </a:cubicBezTo>
                  <a:cubicBezTo>
                    <a:pt x="783" y="686"/>
                    <a:pt x="783" y="686"/>
                    <a:pt x="783" y="686"/>
                  </a:cubicBezTo>
                  <a:cubicBezTo>
                    <a:pt x="806" y="624"/>
                    <a:pt x="806" y="624"/>
                    <a:pt x="806" y="624"/>
                  </a:cubicBezTo>
                  <a:cubicBezTo>
                    <a:pt x="805" y="624"/>
                    <a:pt x="805" y="624"/>
                    <a:pt x="805" y="624"/>
                  </a:cubicBezTo>
                  <a:moveTo>
                    <a:pt x="768" y="622"/>
                  </a:moveTo>
                  <a:cubicBezTo>
                    <a:pt x="768" y="622"/>
                    <a:pt x="768" y="622"/>
                    <a:pt x="768" y="622"/>
                  </a:cubicBezTo>
                  <a:cubicBezTo>
                    <a:pt x="781" y="686"/>
                    <a:pt x="781" y="686"/>
                    <a:pt x="781" y="686"/>
                  </a:cubicBezTo>
                  <a:cubicBezTo>
                    <a:pt x="781" y="685"/>
                    <a:pt x="781" y="685"/>
                    <a:pt x="782" y="685"/>
                  </a:cubicBezTo>
                  <a:cubicBezTo>
                    <a:pt x="768" y="622"/>
                    <a:pt x="768" y="622"/>
                    <a:pt x="768" y="622"/>
                  </a:cubicBezTo>
                  <a:moveTo>
                    <a:pt x="770" y="620"/>
                  </a:moveTo>
                  <a:cubicBezTo>
                    <a:pt x="770" y="620"/>
                    <a:pt x="770" y="620"/>
                    <a:pt x="770" y="620"/>
                  </a:cubicBezTo>
                  <a:cubicBezTo>
                    <a:pt x="804" y="622"/>
                    <a:pt x="804" y="622"/>
                    <a:pt x="804" y="622"/>
                  </a:cubicBezTo>
                  <a:cubicBezTo>
                    <a:pt x="804" y="622"/>
                    <a:pt x="804" y="622"/>
                    <a:pt x="804" y="621"/>
                  </a:cubicBezTo>
                  <a:cubicBezTo>
                    <a:pt x="770" y="620"/>
                    <a:pt x="770" y="620"/>
                    <a:pt x="770" y="620"/>
                  </a:cubicBezTo>
                  <a:moveTo>
                    <a:pt x="968" y="613"/>
                  </a:moveTo>
                  <a:cubicBezTo>
                    <a:pt x="940" y="678"/>
                    <a:pt x="940" y="678"/>
                    <a:pt x="940" y="678"/>
                  </a:cubicBezTo>
                  <a:cubicBezTo>
                    <a:pt x="940" y="678"/>
                    <a:pt x="940" y="678"/>
                    <a:pt x="940" y="678"/>
                  </a:cubicBezTo>
                  <a:cubicBezTo>
                    <a:pt x="968" y="613"/>
                    <a:pt x="968" y="613"/>
                    <a:pt x="968" y="613"/>
                  </a:cubicBezTo>
                  <a:cubicBezTo>
                    <a:pt x="968" y="613"/>
                    <a:pt x="968" y="613"/>
                    <a:pt x="968" y="613"/>
                  </a:cubicBezTo>
                  <a:moveTo>
                    <a:pt x="967" y="611"/>
                  </a:moveTo>
                  <a:cubicBezTo>
                    <a:pt x="890" y="628"/>
                    <a:pt x="890" y="628"/>
                    <a:pt x="890" y="628"/>
                  </a:cubicBezTo>
                  <a:cubicBezTo>
                    <a:pt x="890" y="628"/>
                    <a:pt x="890" y="628"/>
                    <a:pt x="890" y="628"/>
                  </a:cubicBezTo>
                  <a:cubicBezTo>
                    <a:pt x="967" y="612"/>
                    <a:pt x="967" y="612"/>
                    <a:pt x="967" y="612"/>
                  </a:cubicBezTo>
                  <a:cubicBezTo>
                    <a:pt x="967" y="612"/>
                    <a:pt x="967" y="612"/>
                    <a:pt x="967" y="611"/>
                  </a:cubicBezTo>
                  <a:moveTo>
                    <a:pt x="1056" y="609"/>
                  </a:moveTo>
                  <a:cubicBezTo>
                    <a:pt x="1056" y="610"/>
                    <a:pt x="1055" y="610"/>
                    <a:pt x="1055" y="610"/>
                  </a:cubicBezTo>
                  <a:cubicBezTo>
                    <a:pt x="1088" y="632"/>
                    <a:pt x="1088" y="632"/>
                    <a:pt x="1088" y="632"/>
                  </a:cubicBezTo>
                  <a:cubicBezTo>
                    <a:pt x="1088" y="632"/>
                    <a:pt x="1088" y="632"/>
                    <a:pt x="1088" y="632"/>
                  </a:cubicBezTo>
                  <a:cubicBezTo>
                    <a:pt x="1056" y="609"/>
                    <a:pt x="1056" y="609"/>
                    <a:pt x="1056" y="609"/>
                  </a:cubicBezTo>
                  <a:moveTo>
                    <a:pt x="1052" y="609"/>
                  </a:moveTo>
                  <a:cubicBezTo>
                    <a:pt x="1009" y="624"/>
                    <a:pt x="1009" y="624"/>
                    <a:pt x="1009" y="624"/>
                  </a:cubicBezTo>
                  <a:cubicBezTo>
                    <a:pt x="1010" y="624"/>
                    <a:pt x="1010" y="624"/>
                    <a:pt x="1010" y="624"/>
                  </a:cubicBezTo>
                  <a:cubicBezTo>
                    <a:pt x="1052" y="609"/>
                    <a:pt x="1052" y="609"/>
                    <a:pt x="1052" y="609"/>
                  </a:cubicBezTo>
                  <a:cubicBezTo>
                    <a:pt x="1052" y="609"/>
                    <a:pt x="1052" y="609"/>
                    <a:pt x="1052" y="609"/>
                  </a:cubicBezTo>
                  <a:moveTo>
                    <a:pt x="1078" y="600"/>
                  </a:moveTo>
                  <a:cubicBezTo>
                    <a:pt x="1078" y="600"/>
                    <a:pt x="1077" y="600"/>
                    <a:pt x="1077" y="600"/>
                  </a:cubicBezTo>
                  <a:cubicBezTo>
                    <a:pt x="1089" y="631"/>
                    <a:pt x="1089" y="631"/>
                    <a:pt x="1089" y="631"/>
                  </a:cubicBezTo>
                  <a:cubicBezTo>
                    <a:pt x="1089" y="631"/>
                    <a:pt x="1089" y="631"/>
                    <a:pt x="1089" y="631"/>
                  </a:cubicBezTo>
                  <a:cubicBezTo>
                    <a:pt x="1078" y="600"/>
                    <a:pt x="1078" y="600"/>
                    <a:pt x="1078" y="600"/>
                  </a:cubicBezTo>
                  <a:moveTo>
                    <a:pt x="1079" y="599"/>
                  </a:moveTo>
                  <a:cubicBezTo>
                    <a:pt x="1079" y="599"/>
                    <a:pt x="1078" y="599"/>
                    <a:pt x="1078" y="600"/>
                  </a:cubicBezTo>
                  <a:cubicBezTo>
                    <a:pt x="1128" y="637"/>
                    <a:pt x="1128" y="637"/>
                    <a:pt x="1128" y="637"/>
                  </a:cubicBezTo>
                  <a:cubicBezTo>
                    <a:pt x="1128" y="637"/>
                    <a:pt x="1128" y="636"/>
                    <a:pt x="1129" y="636"/>
                  </a:cubicBezTo>
                  <a:cubicBezTo>
                    <a:pt x="1079" y="599"/>
                    <a:pt x="1079" y="599"/>
                    <a:pt x="1079" y="599"/>
                  </a:cubicBezTo>
                  <a:moveTo>
                    <a:pt x="1075" y="599"/>
                  </a:moveTo>
                  <a:cubicBezTo>
                    <a:pt x="1056" y="608"/>
                    <a:pt x="1056" y="608"/>
                    <a:pt x="1056" y="608"/>
                  </a:cubicBezTo>
                  <a:cubicBezTo>
                    <a:pt x="1056" y="608"/>
                    <a:pt x="1056" y="608"/>
                    <a:pt x="1056" y="608"/>
                  </a:cubicBezTo>
                  <a:cubicBezTo>
                    <a:pt x="1075" y="599"/>
                    <a:pt x="1075" y="599"/>
                    <a:pt x="1075" y="599"/>
                  </a:cubicBezTo>
                  <a:cubicBezTo>
                    <a:pt x="1075" y="599"/>
                    <a:pt x="1075" y="599"/>
                    <a:pt x="1075" y="599"/>
                  </a:cubicBezTo>
                  <a:moveTo>
                    <a:pt x="744" y="591"/>
                  </a:moveTo>
                  <a:cubicBezTo>
                    <a:pt x="744" y="591"/>
                    <a:pt x="744" y="591"/>
                    <a:pt x="744" y="591"/>
                  </a:cubicBezTo>
                  <a:cubicBezTo>
                    <a:pt x="766" y="618"/>
                    <a:pt x="766" y="618"/>
                    <a:pt x="766" y="618"/>
                  </a:cubicBezTo>
                  <a:cubicBezTo>
                    <a:pt x="766" y="618"/>
                    <a:pt x="766" y="618"/>
                    <a:pt x="767" y="618"/>
                  </a:cubicBezTo>
                  <a:cubicBezTo>
                    <a:pt x="767" y="618"/>
                    <a:pt x="767" y="618"/>
                    <a:pt x="767" y="618"/>
                  </a:cubicBezTo>
                  <a:cubicBezTo>
                    <a:pt x="744" y="591"/>
                    <a:pt x="744" y="591"/>
                    <a:pt x="744" y="591"/>
                  </a:cubicBezTo>
                  <a:moveTo>
                    <a:pt x="868" y="588"/>
                  </a:moveTo>
                  <a:cubicBezTo>
                    <a:pt x="868" y="588"/>
                    <a:pt x="868" y="589"/>
                    <a:pt x="868" y="589"/>
                  </a:cubicBezTo>
                  <a:cubicBezTo>
                    <a:pt x="885" y="625"/>
                    <a:pt x="885" y="625"/>
                    <a:pt x="885" y="625"/>
                  </a:cubicBezTo>
                  <a:cubicBezTo>
                    <a:pt x="885" y="625"/>
                    <a:pt x="885" y="625"/>
                    <a:pt x="885" y="625"/>
                  </a:cubicBezTo>
                  <a:cubicBezTo>
                    <a:pt x="868" y="588"/>
                    <a:pt x="868" y="588"/>
                    <a:pt x="868" y="588"/>
                  </a:cubicBezTo>
                  <a:moveTo>
                    <a:pt x="866" y="588"/>
                  </a:moveTo>
                  <a:cubicBezTo>
                    <a:pt x="836" y="624"/>
                    <a:pt x="836" y="624"/>
                    <a:pt x="836" y="624"/>
                  </a:cubicBezTo>
                  <a:cubicBezTo>
                    <a:pt x="809" y="622"/>
                    <a:pt x="809" y="622"/>
                    <a:pt x="809" y="622"/>
                  </a:cubicBezTo>
                  <a:cubicBezTo>
                    <a:pt x="809" y="622"/>
                    <a:pt x="809" y="622"/>
                    <a:pt x="809" y="622"/>
                  </a:cubicBezTo>
                  <a:cubicBezTo>
                    <a:pt x="835" y="624"/>
                    <a:pt x="835" y="624"/>
                    <a:pt x="835" y="624"/>
                  </a:cubicBezTo>
                  <a:cubicBezTo>
                    <a:pt x="784" y="686"/>
                    <a:pt x="784" y="686"/>
                    <a:pt x="784" y="686"/>
                  </a:cubicBezTo>
                  <a:cubicBezTo>
                    <a:pt x="784" y="686"/>
                    <a:pt x="784" y="686"/>
                    <a:pt x="784" y="686"/>
                  </a:cubicBezTo>
                  <a:cubicBezTo>
                    <a:pt x="836" y="624"/>
                    <a:pt x="836" y="624"/>
                    <a:pt x="836" y="624"/>
                  </a:cubicBezTo>
                  <a:cubicBezTo>
                    <a:pt x="883" y="628"/>
                    <a:pt x="883" y="628"/>
                    <a:pt x="883" y="628"/>
                  </a:cubicBezTo>
                  <a:cubicBezTo>
                    <a:pt x="883" y="628"/>
                    <a:pt x="883" y="628"/>
                    <a:pt x="883" y="628"/>
                  </a:cubicBezTo>
                  <a:cubicBezTo>
                    <a:pt x="836" y="624"/>
                    <a:pt x="836" y="624"/>
                    <a:pt x="836" y="624"/>
                  </a:cubicBezTo>
                  <a:cubicBezTo>
                    <a:pt x="866" y="588"/>
                    <a:pt x="866" y="588"/>
                    <a:pt x="866" y="588"/>
                  </a:cubicBezTo>
                  <a:cubicBezTo>
                    <a:pt x="866" y="588"/>
                    <a:pt x="866" y="588"/>
                    <a:pt x="866" y="588"/>
                  </a:cubicBezTo>
                  <a:moveTo>
                    <a:pt x="865" y="588"/>
                  </a:moveTo>
                  <a:cubicBezTo>
                    <a:pt x="809" y="620"/>
                    <a:pt x="809" y="620"/>
                    <a:pt x="809" y="620"/>
                  </a:cubicBezTo>
                  <a:cubicBezTo>
                    <a:pt x="809" y="620"/>
                    <a:pt x="809" y="620"/>
                    <a:pt x="809" y="621"/>
                  </a:cubicBezTo>
                  <a:cubicBezTo>
                    <a:pt x="866" y="588"/>
                    <a:pt x="866" y="588"/>
                    <a:pt x="866" y="588"/>
                  </a:cubicBezTo>
                  <a:cubicBezTo>
                    <a:pt x="865" y="588"/>
                    <a:pt x="865" y="588"/>
                    <a:pt x="865" y="588"/>
                  </a:cubicBezTo>
                  <a:moveTo>
                    <a:pt x="984" y="585"/>
                  </a:moveTo>
                  <a:cubicBezTo>
                    <a:pt x="969" y="609"/>
                    <a:pt x="969" y="609"/>
                    <a:pt x="969" y="609"/>
                  </a:cubicBezTo>
                  <a:cubicBezTo>
                    <a:pt x="970" y="609"/>
                    <a:pt x="970" y="610"/>
                    <a:pt x="970" y="610"/>
                  </a:cubicBezTo>
                  <a:cubicBezTo>
                    <a:pt x="984" y="585"/>
                    <a:pt x="984" y="585"/>
                    <a:pt x="984" y="585"/>
                  </a:cubicBezTo>
                  <a:cubicBezTo>
                    <a:pt x="984" y="585"/>
                    <a:pt x="984" y="585"/>
                    <a:pt x="984" y="585"/>
                  </a:cubicBezTo>
                  <a:moveTo>
                    <a:pt x="982" y="583"/>
                  </a:moveTo>
                  <a:cubicBezTo>
                    <a:pt x="938" y="604"/>
                    <a:pt x="938" y="604"/>
                    <a:pt x="938" y="604"/>
                  </a:cubicBezTo>
                  <a:cubicBezTo>
                    <a:pt x="869" y="587"/>
                    <a:pt x="869" y="587"/>
                    <a:pt x="869" y="587"/>
                  </a:cubicBezTo>
                  <a:cubicBezTo>
                    <a:pt x="869" y="587"/>
                    <a:pt x="869" y="587"/>
                    <a:pt x="869" y="587"/>
                  </a:cubicBezTo>
                  <a:cubicBezTo>
                    <a:pt x="869" y="587"/>
                    <a:pt x="869" y="587"/>
                    <a:pt x="869" y="587"/>
                  </a:cubicBezTo>
                  <a:cubicBezTo>
                    <a:pt x="938" y="604"/>
                    <a:pt x="938" y="604"/>
                    <a:pt x="938" y="604"/>
                  </a:cubicBezTo>
                  <a:cubicBezTo>
                    <a:pt x="890" y="627"/>
                    <a:pt x="890" y="627"/>
                    <a:pt x="890" y="627"/>
                  </a:cubicBezTo>
                  <a:cubicBezTo>
                    <a:pt x="890" y="627"/>
                    <a:pt x="890" y="627"/>
                    <a:pt x="890" y="627"/>
                  </a:cubicBezTo>
                  <a:cubicBezTo>
                    <a:pt x="939" y="604"/>
                    <a:pt x="939" y="604"/>
                    <a:pt x="939" y="604"/>
                  </a:cubicBezTo>
                  <a:cubicBezTo>
                    <a:pt x="967" y="611"/>
                    <a:pt x="967" y="611"/>
                    <a:pt x="967" y="611"/>
                  </a:cubicBezTo>
                  <a:cubicBezTo>
                    <a:pt x="967" y="611"/>
                    <a:pt x="967" y="611"/>
                    <a:pt x="967" y="611"/>
                  </a:cubicBezTo>
                  <a:cubicBezTo>
                    <a:pt x="967" y="611"/>
                    <a:pt x="967" y="611"/>
                    <a:pt x="967" y="611"/>
                  </a:cubicBezTo>
                  <a:cubicBezTo>
                    <a:pt x="939" y="604"/>
                    <a:pt x="939" y="604"/>
                    <a:pt x="939" y="604"/>
                  </a:cubicBezTo>
                  <a:cubicBezTo>
                    <a:pt x="982" y="583"/>
                    <a:pt x="982" y="583"/>
                    <a:pt x="982" y="583"/>
                  </a:cubicBezTo>
                  <a:cubicBezTo>
                    <a:pt x="982" y="583"/>
                    <a:pt x="982" y="583"/>
                    <a:pt x="982" y="583"/>
                  </a:cubicBezTo>
                  <a:moveTo>
                    <a:pt x="1082" y="564"/>
                  </a:moveTo>
                  <a:cubicBezTo>
                    <a:pt x="1077" y="596"/>
                    <a:pt x="1077" y="596"/>
                    <a:pt x="1077" y="596"/>
                  </a:cubicBezTo>
                  <a:cubicBezTo>
                    <a:pt x="1077" y="596"/>
                    <a:pt x="1077" y="596"/>
                    <a:pt x="1077" y="596"/>
                  </a:cubicBezTo>
                  <a:cubicBezTo>
                    <a:pt x="1077" y="596"/>
                    <a:pt x="1077" y="596"/>
                    <a:pt x="1077" y="596"/>
                  </a:cubicBezTo>
                  <a:cubicBezTo>
                    <a:pt x="1077" y="596"/>
                    <a:pt x="1077" y="596"/>
                    <a:pt x="1077" y="596"/>
                  </a:cubicBezTo>
                  <a:cubicBezTo>
                    <a:pt x="1083" y="564"/>
                    <a:pt x="1083" y="564"/>
                    <a:pt x="1083" y="564"/>
                  </a:cubicBezTo>
                  <a:cubicBezTo>
                    <a:pt x="1083" y="564"/>
                    <a:pt x="1083" y="564"/>
                    <a:pt x="1083" y="564"/>
                  </a:cubicBezTo>
                  <a:cubicBezTo>
                    <a:pt x="1083" y="564"/>
                    <a:pt x="1082" y="564"/>
                    <a:pt x="1082" y="564"/>
                  </a:cubicBezTo>
                  <a:moveTo>
                    <a:pt x="757" y="556"/>
                  </a:moveTo>
                  <a:cubicBezTo>
                    <a:pt x="743" y="586"/>
                    <a:pt x="743" y="586"/>
                    <a:pt x="743" y="586"/>
                  </a:cubicBezTo>
                  <a:cubicBezTo>
                    <a:pt x="743" y="586"/>
                    <a:pt x="743" y="586"/>
                    <a:pt x="744" y="587"/>
                  </a:cubicBezTo>
                  <a:cubicBezTo>
                    <a:pt x="757" y="556"/>
                    <a:pt x="757" y="556"/>
                    <a:pt x="757" y="556"/>
                  </a:cubicBezTo>
                  <a:cubicBezTo>
                    <a:pt x="757" y="556"/>
                    <a:pt x="757" y="556"/>
                    <a:pt x="757" y="556"/>
                  </a:cubicBezTo>
                  <a:moveTo>
                    <a:pt x="735" y="547"/>
                  </a:moveTo>
                  <a:cubicBezTo>
                    <a:pt x="735" y="547"/>
                    <a:pt x="735" y="547"/>
                    <a:pt x="735" y="547"/>
                  </a:cubicBezTo>
                  <a:cubicBezTo>
                    <a:pt x="742" y="586"/>
                    <a:pt x="742" y="586"/>
                    <a:pt x="742" y="586"/>
                  </a:cubicBezTo>
                  <a:cubicBezTo>
                    <a:pt x="742" y="586"/>
                    <a:pt x="742" y="586"/>
                    <a:pt x="742" y="586"/>
                  </a:cubicBezTo>
                  <a:cubicBezTo>
                    <a:pt x="735" y="547"/>
                    <a:pt x="735" y="547"/>
                    <a:pt x="735" y="547"/>
                  </a:cubicBezTo>
                  <a:moveTo>
                    <a:pt x="736" y="546"/>
                  </a:moveTo>
                  <a:cubicBezTo>
                    <a:pt x="736" y="546"/>
                    <a:pt x="736" y="546"/>
                    <a:pt x="736" y="546"/>
                  </a:cubicBezTo>
                  <a:cubicBezTo>
                    <a:pt x="756" y="554"/>
                    <a:pt x="756" y="554"/>
                    <a:pt x="756" y="554"/>
                  </a:cubicBezTo>
                  <a:cubicBezTo>
                    <a:pt x="756" y="554"/>
                    <a:pt x="756" y="554"/>
                    <a:pt x="756" y="554"/>
                  </a:cubicBezTo>
                  <a:cubicBezTo>
                    <a:pt x="736" y="546"/>
                    <a:pt x="736" y="546"/>
                    <a:pt x="736" y="546"/>
                  </a:cubicBezTo>
                  <a:moveTo>
                    <a:pt x="787" y="536"/>
                  </a:moveTo>
                  <a:cubicBezTo>
                    <a:pt x="771" y="604"/>
                    <a:pt x="771" y="604"/>
                    <a:pt x="771" y="604"/>
                  </a:cubicBezTo>
                  <a:cubicBezTo>
                    <a:pt x="765" y="600"/>
                    <a:pt x="765" y="600"/>
                    <a:pt x="765" y="600"/>
                  </a:cubicBezTo>
                  <a:cubicBezTo>
                    <a:pt x="758" y="556"/>
                    <a:pt x="758" y="556"/>
                    <a:pt x="758" y="556"/>
                  </a:cubicBezTo>
                  <a:cubicBezTo>
                    <a:pt x="758" y="556"/>
                    <a:pt x="758" y="556"/>
                    <a:pt x="758" y="556"/>
                  </a:cubicBezTo>
                  <a:cubicBezTo>
                    <a:pt x="765" y="600"/>
                    <a:pt x="765" y="600"/>
                    <a:pt x="765" y="600"/>
                  </a:cubicBezTo>
                  <a:cubicBezTo>
                    <a:pt x="745" y="590"/>
                    <a:pt x="745" y="590"/>
                    <a:pt x="745" y="590"/>
                  </a:cubicBezTo>
                  <a:cubicBezTo>
                    <a:pt x="745" y="590"/>
                    <a:pt x="745" y="590"/>
                    <a:pt x="745" y="590"/>
                  </a:cubicBezTo>
                  <a:cubicBezTo>
                    <a:pt x="765" y="601"/>
                    <a:pt x="765" y="601"/>
                    <a:pt x="765" y="601"/>
                  </a:cubicBezTo>
                  <a:cubicBezTo>
                    <a:pt x="767" y="618"/>
                    <a:pt x="767" y="618"/>
                    <a:pt x="767" y="618"/>
                  </a:cubicBezTo>
                  <a:cubicBezTo>
                    <a:pt x="767" y="618"/>
                    <a:pt x="767" y="618"/>
                    <a:pt x="768" y="618"/>
                  </a:cubicBezTo>
                  <a:cubicBezTo>
                    <a:pt x="765" y="601"/>
                    <a:pt x="765" y="601"/>
                    <a:pt x="765" y="601"/>
                  </a:cubicBezTo>
                  <a:cubicBezTo>
                    <a:pt x="771" y="604"/>
                    <a:pt x="771" y="604"/>
                    <a:pt x="771" y="604"/>
                  </a:cubicBezTo>
                  <a:cubicBezTo>
                    <a:pt x="768" y="618"/>
                    <a:pt x="768" y="618"/>
                    <a:pt x="768" y="618"/>
                  </a:cubicBezTo>
                  <a:cubicBezTo>
                    <a:pt x="768" y="618"/>
                    <a:pt x="768" y="618"/>
                    <a:pt x="768" y="618"/>
                  </a:cubicBezTo>
                  <a:cubicBezTo>
                    <a:pt x="772" y="604"/>
                    <a:pt x="772" y="604"/>
                    <a:pt x="772" y="604"/>
                  </a:cubicBezTo>
                  <a:cubicBezTo>
                    <a:pt x="788" y="613"/>
                    <a:pt x="788" y="613"/>
                    <a:pt x="788" y="613"/>
                  </a:cubicBezTo>
                  <a:cubicBezTo>
                    <a:pt x="769" y="619"/>
                    <a:pt x="769" y="619"/>
                    <a:pt x="769" y="619"/>
                  </a:cubicBezTo>
                  <a:cubicBezTo>
                    <a:pt x="769" y="619"/>
                    <a:pt x="770" y="619"/>
                    <a:pt x="770" y="619"/>
                  </a:cubicBezTo>
                  <a:cubicBezTo>
                    <a:pt x="789" y="613"/>
                    <a:pt x="789" y="613"/>
                    <a:pt x="789" y="613"/>
                  </a:cubicBezTo>
                  <a:cubicBezTo>
                    <a:pt x="804" y="621"/>
                    <a:pt x="804" y="621"/>
                    <a:pt x="804" y="621"/>
                  </a:cubicBezTo>
                  <a:cubicBezTo>
                    <a:pt x="804" y="621"/>
                    <a:pt x="804" y="620"/>
                    <a:pt x="804" y="620"/>
                  </a:cubicBezTo>
                  <a:cubicBezTo>
                    <a:pt x="789" y="613"/>
                    <a:pt x="789" y="613"/>
                    <a:pt x="789" y="613"/>
                  </a:cubicBezTo>
                  <a:cubicBezTo>
                    <a:pt x="865" y="588"/>
                    <a:pt x="865" y="588"/>
                    <a:pt x="865" y="588"/>
                  </a:cubicBezTo>
                  <a:cubicBezTo>
                    <a:pt x="865" y="587"/>
                    <a:pt x="865" y="587"/>
                    <a:pt x="865" y="587"/>
                  </a:cubicBezTo>
                  <a:cubicBezTo>
                    <a:pt x="789" y="613"/>
                    <a:pt x="789" y="613"/>
                    <a:pt x="789" y="613"/>
                  </a:cubicBezTo>
                  <a:cubicBezTo>
                    <a:pt x="772" y="604"/>
                    <a:pt x="772" y="604"/>
                    <a:pt x="772" y="604"/>
                  </a:cubicBezTo>
                  <a:cubicBezTo>
                    <a:pt x="788" y="536"/>
                    <a:pt x="788" y="536"/>
                    <a:pt x="788" y="536"/>
                  </a:cubicBezTo>
                  <a:cubicBezTo>
                    <a:pt x="788" y="536"/>
                    <a:pt x="787" y="536"/>
                    <a:pt x="787" y="536"/>
                  </a:cubicBezTo>
                  <a:moveTo>
                    <a:pt x="786" y="534"/>
                  </a:moveTo>
                  <a:cubicBezTo>
                    <a:pt x="759" y="553"/>
                    <a:pt x="759" y="553"/>
                    <a:pt x="759" y="553"/>
                  </a:cubicBezTo>
                  <a:cubicBezTo>
                    <a:pt x="759" y="553"/>
                    <a:pt x="760" y="553"/>
                    <a:pt x="760" y="553"/>
                  </a:cubicBezTo>
                  <a:cubicBezTo>
                    <a:pt x="760" y="553"/>
                    <a:pt x="760" y="553"/>
                    <a:pt x="760" y="553"/>
                  </a:cubicBezTo>
                  <a:cubicBezTo>
                    <a:pt x="786" y="535"/>
                    <a:pt x="786" y="535"/>
                    <a:pt x="786" y="535"/>
                  </a:cubicBezTo>
                  <a:cubicBezTo>
                    <a:pt x="786" y="535"/>
                    <a:pt x="786" y="535"/>
                    <a:pt x="786" y="535"/>
                  </a:cubicBezTo>
                  <a:cubicBezTo>
                    <a:pt x="786" y="534"/>
                    <a:pt x="786" y="534"/>
                    <a:pt x="786" y="534"/>
                  </a:cubicBezTo>
                  <a:moveTo>
                    <a:pt x="1000" y="610"/>
                  </a:moveTo>
                  <a:cubicBezTo>
                    <a:pt x="995" y="600"/>
                    <a:pt x="995" y="600"/>
                    <a:pt x="995" y="600"/>
                  </a:cubicBezTo>
                  <a:cubicBezTo>
                    <a:pt x="1009" y="594"/>
                    <a:pt x="1009" y="594"/>
                    <a:pt x="1009" y="594"/>
                  </a:cubicBezTo>
                  <a:cubicBezTo>
                    <a:pt x="1008" y="610"/>
                    <a:pt x="1008" y="610"/>
                    <a:pt x="1008" y="610"/>
                  </a:cubicBezTo>
                  <a:cubicBezTo>
                    <a:pt x="1000" y="610"/>
                    <a:pt x="1000" y="610"/>
                    <a:pt x="1000" y="610"/>
                  </a:cubicBezTo>
                  <a:moveTo>
                    <a:pt x="1013" y="529"/>
                  </a:moveTo>
                  <a:cubicBezTo>
                    <a:pt x="1010" y="574"/>
                    <a:pt x="1010" y="574"/>
                    <a:pt x="1010" y="574"/>
                  </a:cubicBezTo>
                  <a:cubicBezTo>
                    <a:pt x="989" y="580"/>
                    <a:pt x="989" y="580"/>
                    <a:pt x="989" y="580"/>
                  </a:cubicBezTo>
                  <a:cubicBezTo>
                    <a:pt x="989" y="581"/>
                    <a:pt x="989" y="581"/>
                    <a:pt x="989" y="581"/>
                  </a:cubicBezTo>
                  <a:cubicBezTo>
                    <a:pt x="1010" y="574"/>
                    <a:pt x="1010" y="574"/>
                    <a:pt x="1010" y="574"/>
                  </a:cubicBezTo>
                  <a:cubicBezTo>
                    <a:pt x="1009" y="594"/>
                    <a:pt x="1009" y="594"/>
                    <a:pt x="1009" y="594"/>
                  </a:cubicBezTo>
                  <a:cubicBezTo>
                    <a:pt x="995" y="600"/>
                    <a:pt x="995" y="600"/>
                    <a:pt x="995" y="600"/>
                  </a:cubicBezTo>
                  <a:cubicBezTo>
                    <a:pt x="987" y="585"/>
                    <a:pt x="987" y="585"/>
                    <a:pt x="987" y="585"/>
                  </a:cubicBezTo>
                  <a:cubicBezTo>
                    <a:pt x="987" y="585"/>
                    <a:pt x="987" y="585"/>
                    <a:pt x="987" y="585"/>
                  </a:cubicBezTo>
                  <a:cubicBezTo>
                    <a:pt x="994" y="600"/>
                    <a:pt x="994" y="600"/>
                    <a:pt x="994" y="600"/>
                  </a:cubicBezTo>
                  <a:cubicBezTo>
                    <a:pt x="970" y="610"/>
                    <a:pt x="970" y="610"/>
                    <a:pt x="970" y="610"/>
                  </a:cubicBezTo>
                  <a:cubicBezTo>
                    <a:pt x="970" y="610"/>
                    <a:pt x="970" y="610"/>
                    <a:pt x="971" y="611"/>
                  </a:cubicBezTo>
                  <a:cubicBezTo>
                    <a:pt x="994" y="600"/>
                    <a:pt x="994" y="600"/>
                    <a:pt x="994" y="600"/>
                  </a:cubicBezTo>
                  <a:cubicBezTo>
                    <a:pt x="999" y="610"/>
                    <a:pt x="999" y="610"/>
                    <a:pt x="999" y="610"/>
                  </a:cubicBezTo>
                  <a:cubicBezTo>
                    <a:pt x="971" y="611"/>
                    <a:pt x="971" y="611"/>
                    <a:pt x="971" y="611"/>
                  </a:cubicBezTo>
                  <a:cubicBezTo>
                    <a:pt x="971" y="611"/>
                    <a:pt x="971" y="611"/>
                    <a:pt x="971" y="611"/>
                  </a:cubicBezTo>
                  <a:cubicBezTo>
                    <a:pt x="999" y="610"/>
                    <a:pt x="999" y="610"/>
                    <a:pt x="999" y="610"/>
                  </a:cubicBezTo>
                  <a:cubicBezTo>
                    <a:pt x="1006" y="623"/>
                    <a:pt x="1006" y="623"/>
                    <a:pt x="1006" y="623"/>
                  </a:cubicBezTo>
                  <a:cubicBezTo>
                    <a:pt x="1006" y="623"/>
                    <a:pt x="1006" y="623"/>
                    <a:pt x="1006" y="623"/>
                  </a:cubicBezTo>
                  <a:cubicBezTo>
                    <a:pt x="1000" y="610"/>
                    <a:pt x="1000" y="610"/>
                    <a:pt x="1000" y="610"/>
                  </a:cubicBezTo>
                  <a:cubicBezTo>
                    <a:pt x="1008" y="610"/>
                    <a:pt x="1008" y="610"/>
                    <a:pt x="1008" y="610"/>
                  </a:cubicBezTo>
                  <a:cubicBezTo>
                    <a:pt x="1007" y="622"/>
                    <a:pt x="1007" y="622"/>
                    <a:pt x="1007" y="622"/>
                  </a:cubicBezTo>
                  <a:cubicBezTo>
                    <a:pt x="1007" y="622"/>
                    <a:pt x="1007" y="622"/>
                    <a:pt x="1007" y="622"/>
                  </a:cubicBezTo>
                  <a:cubicBezTo>
                    <a:pt x="1007" y="622"/>
                    <a:pt x="1007" y="622"/>
                    <a:pt x="1007" y="622"/>
                  </a:cubicBezTo>
                  <a:cubicBezTo>
                    <a:pt x="1008" y="610"/>
                    <a:pt x="1008" y="610"/>
                    <a:pt x="1008" y="610"/>
                  </a:cubicBezTo>
                  <a:cubicBezTo>
                    <a:pt x="1052" y="609"/>
                    <a:pt x="1052" y="609"/>
                    <a:pt x="1052" y="609"/>
                  </a:cubicBezTo>
                  <a:cubicBezTo>
                    <a:pt x="1052" y="609"/>
                    <a:pt x="1052" y="608"/>
                    <a:pt x="1052" y="608"/>
                  </a:cubicBezTo>
                  <a:cubicBezTo>
                    <a:pt x="1008" y="610"/>
                    <a:pt x="1008" y="610"/>
                    <a:pt x="1008" y="610"/>
                  </a:cubicBezTo>
                  <a:cubicBezTo>
                    <a:pt x="1009" y="594"/>
                    <a:pt x="1009" y="594"/>
                    <a:pt x="1009" y="594"/>
                  </a:cubicBezTo>
                  <a:cubicBezTo>
                    <a:pt x="1050" y="576"/>
                    <a:pt x="1050" y="576"/>
                    <a:pt x="1050" y="576"/>
                  </a:cubicBezTo>
                  <a:cubicBezTo>
                    <a:pt x="1066" y="589"/>
                    <a:pt x="1066" y="589"/>
                    <a:pt x="1066" y="589"/>
                  </a:cubicBezTo>
                  <a:cubicBezTo>
                    <a:pt x="1055" y="607"/>
                    <a:pt x="1055" y="607"/>
                    <a:pt x="1055" y="607"/>
                  </a:cubicBezTo>
                  <a:cubicBezTo>
                    <a:pt x="1055" y="607"/>
                    <a:pt x="1055" y="607"/>
                    <a:pt x="1055" y="607"/>
                  </a:cubicBezTo>
                  <a:cubicBezTo>
                    <a:pt x="1066" y="589"/>
                    <a:pt x="1066" y="589"/>
                    <a:pt x="1066" y="589"/>
                  </a:cubicBezTo>
                  <a:cubicBezTo>
                    <a:pt x="1075" y="597"/>
                    <a:pt x="1075" y="597"/>
                    <a:pt x="1075" y="597"/>
                  </a:cubicBezTo>
                  <a:cubicBezTo>
                    <a:pt x="1075" y="597"/>
                    <a:pt x="1075" y="597"/>
                    <a:pt x="1076" y="597"/>
                  </a:cubicBezTo>
                  <a:cubicBezTo>
                    <a:pt x="1066" y="589"/>
                    <a:pt x="1066" y="589"/>
                    <a:pt x="1066" y="589"/>
                  </a:cubicBezTo>
                  <a:cubicBezTo>
                    <a:pt x="1082" y="564"/>
                    <a:pt x="1082" y="564"/>
                    <a:pt x="1082" y="564"/>
                  </a:cubicBezTo>
                  <a:cubicBezTo>
                    <a:pt x="1082" y="564"/>
                    <a:pt x="1082" y="564"/>
                    <a:pt x="1081" y="564"/>
                  </a:cubicBezTo>
                  <a:cubicBezTo>
                    <a:pt x="1066" y="589"/>
                    <a:pt x="1066" y="589"/>
                    <a:pt x="1066" y="589"/>
                  </a:cubicBezTo>
                  <a:cubicBezTo>
                    <a:pt x="1050" y="576"/>
                    <a:pt x="1050" y="576"/>
                    <a:pt x="1050" y="576"/>
                  </a:cubicBezTo>
                  <a:cubicBezTo>
                    <a:pt x="1081" y="563"/>
                    <a:pt x="1081" y="563"/>
                    <a:pt x="1081" y="563"/>
                  </a:cubicBezTo>
                  <a:cubicBezTo>
                    <a:pt x="1081" y="563"/>
                    <a:pt x="1081" y="563"/>
                    <a:pt x="1080" y="563"/>
                  </a:cubicBezTo>
                  <a:cubicBezTo>
                    <a:pt x="1050" y="576"/>
                    <a:pt x="1050" y="576"/>
                    <a:pt x="1050" y="576"/>
                  </a:cubicBezTo>
                  <a:cubicBezTo>
                    <a:pt x="1039" y="567"/>
                    <a:pt x="1039" y="567"/>
                    <a:pt x="1039" y="567"/>
                  </a:cubicBezTo>
                  <a:cubicBezTo>
                    <a:pt x="1039" y="567"/>
                    <a:pt x="1039" y="567"/>
                    <a:pt x="1039" y="567"/>
                  </a:cubicBezTo>
                  <a:cubicBezTo>
                    <a:pt x="1050" y="576"/>
                    <a:pt x="1050" y="576"/>
                    <a:pt x="1050" y="576"/>
                  </a:cubicBezTo>
                  <a:cubicBezTo>
                    <a:pt x="1009" y="593"/>
                    <a:pt x="1009" y="593"/>
                    <a:pt x="1009" y="593"/>
                  </a:cubicBezTo>
                  <a:cubicBezTo>
                    <a:pt x="1011" y="574"/>
                    <a:pt x="1011" y="574"/>
                    <a:pt x="1011" y="574"/>
                  </a:cubicBezTo>
                  <a:cubicBezTo>
                    <a:pt x="1035" y="567"/>
                    <a:pt x="1035" y="567"/>
                    <a:pt x="1035" y="567"/>
                  </a:cubicBezTo>
                  <a:cubicBezTo>
                    <a:pt x="1035" y="566"/>
                    <a:pt x="1035" y="566"/>
                    <a:pt x="1035" y="566"/>
                  </a:cubicBezTo>
                  <a:cubicBezTo>
                    <a:pt x="1011" y="574"/>
                    <a:pt x="1011" y="574"/>
                    <a:pt x="1011" y="574"/>
                  </a:cubicBezTo>
                  <a:cubicBezTo>
                    <a:pt x="1013" y="529"/>
                    <a:pt x="1013" y="529"/>
                    <a:pt x="1013" y="529"/>
                  </a:cubicBezTo>
                  <a:cubicBezTo>
                    <a:pt x="1013" y="529"/>
                    <a:pt x="1013" y="529"/>
                    <a:pt x="1013" y="529"/>
                  </a:cubicBezTo>
                  <a:cubicBezTo>
                    <a:pt x="1013" y="529"/>
                    <a:pt x="1013" y="529"/>
                    <a:pt x="1013" y="529"/>
                  </a:cubicBezTo>
                  <a:moveTo>
                    <a:pt x="1012" y="529"/>
                  </a:moveTo>
                  <a:cubicBezTo>
                    <a:pt x="987" y="578"/>
                    <a:pt x="987" y="578"/>
                    <a:pt x="987" y="578"/>
                  </a:cubicBezTo>
                  <a:cubicBezTo>
                    <a:pt x="987" y="578"/>
                    <a:pt x="987" y="579"/>
                    <a:pt x="987" y="579"/>
                  </a:cubicBezTo>
                  <a:cubicBezTo>
                    <a:pt x="1013" y="529"/>
                    <a:pt x="1013" y="529"/>
                    <a:pt x="1013" y="529"/>
                  </a:cubicBezTo>
                  <a:cubicBezTo>
                    <a:pt x="1013" y="529"/>
                    <a:pt x="1012" y="529"/>
                    <a:pt x="1012" y="529"/>
                  </a:cubicBezTo>
                  <a:moveTo>
                    <a:pt x="1015" y="529"/>
                  </a:moveTo>
                  <a:cubicBezTo>
                    <a:pt x="1014" y="529"/>
                    <a:pt x="1014" y="529"/>
                    <a:pt x="1014" y="529"/>
                  </a:cubicBezTo>
                  <a:cubicBezTo>
                    <a:pt x="1036" y="563"/>
                    <a:pt x="1036" y="563"/>
                    <a:pt x="1036" y="563"/>
                  </a:cubicBezTo>
                  <a:cubicBezTo>
                    <a:pt x="1036" y="563"/>
                    <a:pt x="1036" y="563"/>
                    <a:pt x="1036" y="563"/>
                  </a:cubicBezTo>
                  <a:cubicBezTo>
                    <a:pt x="1015" y="529"/>
                    <a:pt x="1015" y="529"/>
                    <a:pt x="1015" y="529"/>
                  </a:cubicBezTo>
                  <a:moveTo>
                    <a:pt x="692" y="525"/>
                  </a:moveTo>
                  <a:cubicBezTo>
                    <a:pt x="692" y="525"/>
                    <a:pt x="692" y="525"/>
                    <a:pt x="692" y="525"/>
                  </a:cubicBezTo>
                  <a:cubicBezTo>
                    <a:pt x="733" y="545"/>
                    <a:pt x="733" y="545"/>
                    <a:pt x="733" y="545"/>
                  </a:cubicBezTo>
                  <a:cubicBezTo>
                    <a:pt x="733" y="545"/>
                    <a:pt x="733" y="544"/>
                    <a:pt x="733" y="544"/>
                  </a:cubicBezTo>
                  <a:cubicBezTo>
                    <a:pt x="692" y="525"/>
                    <a:pt x="692" y="525"/>
                    <a:pt x="692" y="525"/>
                  </a:cubicBezTo>
                  <a:moveTo>
                    <a:pt x="670" y="488"/>
                  </a:moveTo>
                  <a:cubicBezTo>
                    <a:pt x="605" y="514"/>
                    <a:pt x="605" y="514"/>
                    <a:pt x="605" y="514"/>
                  </a:cubicBezTo>
                  <a:cubicBezTo>
                    <a:pt x="605" y="514"/>
                    <a:pt x="605" y="514"/>
                    <a:pt x="605" y="514"/>
                  </a:cubicBezTo>
                  <a:cubicBezTo>
                    <a:pt x="671" y="488"/>
                    <a:pt x="671" y="488"/>
                    <a:pt x="671" y="488"/>
                  </a:cubicBezTo>
                  <a:cubicBezTo>
                    <a:pt x="670" y="488"/>
                    <a:pt x="670" y="488"/>
                    <a:pt x="670" y="488"/>
                  </a:cubicBezTo>
                  <a:moveTo>
                    <a:pt x="702" y="479"/>
                  </a:moveTo>
                  <a:cubicBezTo>
                    <a:pt x="674" y="486"/>
                    <a:pt x="674" y="486"/>
                    <a:pt x="674" y="486"/>
                  </a:cubicBezTo>
                  <a:cubicBezTo>
                    <a:pt x="674" y="486"/>
                    <a:pt x="674" y="487"/>
                    <a:pt x="674" y="487"/>
                  </a:cubicBezTo>
                  <a:cubicBezTo>
                    <a:pt x="702" y="479"/>
                    <a:pt x="702" y="479"/>
                    <a:pt x="702" y="479"/>
                  </a:cubicBezTo>
                  <a:cubicBezTo>
                    <a:pt x="702" y="479"/>
                    <a:pt x="702" y="479"/>
                    <a:pt x="702" y="479"/>
                  </a:cubicBezTo>
                  <a:moveTo>
                    <a:pt x="495" y="469"/>
                  </a:moveTo>
                  <a:cubicBezTo>
                    <a:pt x="429" y="470"/>
                    <a:pt x="429" y="470"/>
                    <a:pt x="429" y="470"/>
                  </a:cubicBezTo>
                  <a:cubicBezTo>
                    <a:pt x="429" y="470"/>
                    <a:pt x="429" y="470"/>
                    <a:pt x="429" y="470"/>
                  </a:cubicBezTo>
                  <a:cubicBezTo>
                    <a:pt x="495" y="469"/>
                    <a:pt x="495" y="469"/>
                    <a:pt x="495" y="469"/>
                  </a:cubicBezTo>
                  <a:cubicBezTo>
                    <a:pt x="495" y="469"/>
                    <a:pt x="495" y="469"/>
                    <a:pt x="495" y="469"/>
                  </a:cubicBezTo>
                  <a:moveTo>
                    <a:pt x="762" y="461"/>
                  </a:moveTo>
                  <a:cubicBezTo>
                    <a:pt x="753" y="501"/>
                    <a:pt x="753" y="501"/>
                    <a:pt x="753" y="501"/>
                  </a:cubicBezTo>
                  <a:cubicBezTo>
                    <a:pt x="754" y="501"/>
                    <a:pt x="754" y="501"/>
                    <a:pt x="754" y="501"/>
                  </a:cubicBezTo>
                  <a:cubicBezTo>
                    <a:pt x="763" y="461"/>
                    <a:pt x="763" y="461"/>
                    <a:pt x="763" y="461"/>
                  </a:cubicBezTo>
                  <a:cubicBezTo>
                    <a:pt x="763" y="461"/>
                    <a:pt x="763" y="461"/>
                    <a:pt x="762" y="461"/>
                  </a:cubicBezTo>
                  <a:moveTo>
                    <a:pt x="701" y="514"/>
                  </a:moveTo>
                  <a:cubicBezTo>
                    <a:pt x="695" y="508"/>
                    <a:pt x="695" y="508"/>
                    <a:pt x="695" y="508"/>
                  </a:cubicBezTo>
                  <a:cubicBezTo>
                    <a:pt x="699" y="498"/>
                    <a:pt x="699" y="498"/>
                    <a:pt x="699" y="498"/>
                  </a:cubicBezTo>
                  <a:cubicBezTo>
                    <a:pt x="713" y="503"/>
                    <a:pt x="713" y="503"/>
                    <a:pt x="713" y="503"/>
                  </a:cubicBezTo>
                  <a:cubicBezTo>
                    <a:pt x="701" y="514"/>
                    <a:pt x="701" y="514"/>
                    <a:pt x="701" y="514"/>
                  </a:cubicBezTo>
                  <a:moveTo>
                    <a:pt x="761" y="461"/>
                  </a:moveTo>
                  <a:cubicBezTo>
                    <a:pt x="728" y="490"/>
                    <a:pt x="728" y="490"/>
                    <a:pt x="728" y="490"/>
                  </a:cubicBezTo>
                  <a:cubicBezTo>
                    <a:pt x="708" y="479"/>
                    <a:pt x="708" y="479"/>
                    <a:pt x="708" y="479"/>
                  </a:cubicBezTo>
                  <a:cubicBezTo>
                    <a:pt x="708" y="480"/>
                    <a:pt x="708" y="480"/>
                    <a:pt x="708" y="480"/>
                  </a:cubicBezTo>
                  <a:cubicBezTo>
                    <a:pt x="728" y="490"/>
                    <a:pt x="728" y="490"/>
                    <a:pt x="728" y="490"/>
                  </a:cubicBezTo>
                  <a:cubicBezTo>
                    <a:pt x="713" y="503"/>
                    <a:pt x="713" y="503"/>
                    <a:pt x="713" y="503"/>
                  </a:cubicBezTo>
                  <a:cubicBezTo>
                    <a:pt x="699" y="497"/>
                    <a:pt x="699" y="497"/>
                    <a:pt x="699" y="497"/>
                  </a:cubicBezTo>
                  <a:cubicBezTo>
                    <a:pt x="704" y="481"/>
                    <a:pt x="704" y="481"/>
                    <a:pt x="704" y="481"/>
                  </a:cubicBezTo>
                  <a:cubicBezTo>
                    <a:pt x="704" y="481"/>
                    <a:pt x="704" y="481"/>
                    <a:pt x="704" y="481"/>
                  </a:cubicBezTo>
                  <a:cubicBezTo>
                    <a:pt x="698" y="497"/>
                    <a:pt x="698" y="497"/>
                    <a:pt x="698" y="497"/>
                  </a:cubicBezTo>
                  <a:cubicBezTo>
                    <a:pt x="674" y="488"/>
                    <a:pt x="674" y="488"/>
                    <a:pt x="674" y="488"/>
                  </a:cubicBezTo>
                  <a:cubicBezTo>
                    <a:pt x="674" y="488"/>
                    <a:pt x="674" y="488"/>
                    <a:pt x="674" y="488"/>
                  </a:cubicBezTo>
                  <a:cubicBezTo>
                    <a:pt x="698" y="498"/>
                    <a:pt x="698" y="498"/>
                    <a:pt x="698" y="498"/>
                  </a:cubicBezTo>
                  <a:cubicBezTo>
                    <a:pt x="695" y="508"/>
                    <a:pt x="695" y="508"/>
                    <a:pt x="695" y="508"/>
                  </a:cubicBezTo>
                  <a:cubicBezTo>
                    <a:pt x="674" y="488"/>
                    <a:pt x="674" y="488"/>
                    <a:pt x="674" y="488"/>
                  </a:cubicBezTo>
                  <a:cubicBezTo>
                    <a:pt x="674" y="488"/>
                    <a:pt x="674" y="488"/>
                    <a:pt x="674" y="489"/>
                  </a:cubicBezTo>
                  <a:cubicBezTo>
                    <a:pt x="695" y="508"/>
                    <a:pt x="695" y="508"/>
                    <a:pt x="695" y="508"/>
                  </a:cubicBezTo>
                  <a:cubicBezTo>
                    <a:pt x="690" y="521"/>
                    <a:pt x="690" y="521"/>
                    <a:pt x="690" y="521"/>
                  </a:cubicBezTo>
                  <a:cubicBezTo>
                    <a:pt x="690" y="521"/>
                    <a:pt x="690" y="521"/>
                    <a:pt x="691" y="521"/>
                  </a:cubicBezTo>
                  <a:cubicBezTo>
                    <a:pt x="695" y="509"/>
                    <a:pt x="695" y="509"/>
                    <a:pt x="695" y="509"/>
                  </a:cubicBezTo>
                  <a:cubicBezTo>
                    <a:pt x="701" y="514"/>
                    <a:pt x="701" y="514"/>
                    <a:pt x="701" y="514"/>
                  </a:cubicBezTo>
                  <a:cubicBezTo>
                    <a:pt x="691" y="522"/>
                    <a:pt x="691" y="522"/>
                    <a:pt x="691" y="522"/>
                  </a:cubicBezTo>
                  <a:cubicBezTo>
                    <a:pt x="691" y="522"/>
                    <a:pt x="692" y="522"/>
                    <a:pt x="692" y="522"/>
                  </a:cubicBezTo>
                  <a:cubicBezTo>
                    <a:pt x="701" y="514"/>
                    <a:pt x="701" y="514"/>
                    <a:pt x="701" y="514"/>
                  </a:cubicBezTo>
                  <a:cubicBezTo>
                    <a:pt x="733" y="544"/>
                    <a:pt x="733" y="544"/>
                    <a:pt x="733" y="544"/>
                  </a:cubicBezTo>
                  <a:cubicBezTo>
                    <a:pt x="733" y="544"/>
                    <a:pt x="733" y="544"/>
                    <a:pt x="733" y="544"/>
                  </a:cubicBezTo>
                  <a:cubicBezTo>
                    <a:pt x="701" y="514"/>
                    <a:pt x="701" y="514"/>
                    <a:pt x="701" y="514"/>
                  </a:cubicBezTo>
                  <a:cubicBezTo>
                    <a:pt x="713" y="503"/>
                    <a:pt x="713" y="503"/>
                    <a:pt x="713" y="503"/>
                  </a:cubicBezTo>
                  <a:cubicBezTo>
                    <a:pt x="754" y="520"/>
                    <a:pt x="754" y="520"/>
                    <a:pt x="754" y="520"/>
                  </a:cubicBezTo>
                  <a:cubicBezTo>
                    <a:pt x="756" y="540"/>
                    <a:pt x="756" y="540"/>
                    <a:pt x="756" y="540"/>
                  </a:cubicBezTo>
                  <a:cubicBezTo>
                    <a:pt x="736" y="545"/>
                    <a:pt x="736" y="545"/>
                    <a:pt x="736" y="545"/>
                  </a:cubicBezTo>
                  <a:cubicBezTo>
                    <a:pt x="736" y="545"/>
                    <a:pt x="736" y="545"/>
                    <a:pt x="736" y="545"/>
                  </a:cubicBezTo>
                  <a:cubicBezTo>
                    <a:pt x="756" y="541"/>
                    <a:pt x="756" y="541"/>
                    <a:pt x="756" y="541"/>
                  </a:cubicBezTo>
                  <a:cubicBezTo>
                    <a:pt x="758" y="553"/>
                    <a:pt x="758" y="553"/>
                    <a:pt x="758" y="553"/>
                  </a:cubicBezTo>
                  <a:cubicBezTo>
                    <a:pt x="758" y="553"/>
                    <a:pt x="758" y="553"/>
                    <a:pt x="758" y="553"/>
                  </a:cubicBezTo>
                  <a:cubicBezTo>
                    <a:pt x="757" y="540"/>
                    <a:pt x="757" y="540"/>
                    <a:pt x="757" y="540"/>
                  </a:cubicBezTo>
                  <a:cubicBezTo>
                    <a:pt x="786" y="534"/>
                    <a:pt x="786" y="534"/>
                    <a:pt x="786" y="534"/>
                  </a:cubicBezTo>
                  <a:cubicBezTo>
                    <a:pt x="786" y="534"/>
                    <a:pt x="785" y="534"/>
                    <a:pt x="785" y="533"/>
                  </a:cubicBezTo>
                  <a:cubicBezTo>
                    <a:pt x="757" y="540"/>
                    <a:pt x="757" y="540"/>
                    <a:pt x="757" y="540"/>
                  </a:cubicBezTo>
                  <a:cubicBezTo>
                    <a:pt x="755" y="520"/>
                    <a:pt x="755" y="520"/>
                    <a:pt x="755" y="520"/>
                  </a:cubicBezTo>
                  <a:cubicBezTo>
                    <a:pt x="786" y="532"/>
                    <a:pt x="786" y="532"/>
                    <a:pt x="786" y="532"/>
                  </a:cubicBezTo>
                  <a:cubicBezTo>
                    <a:pt x="786" y="532"/>
                    <a:pt x="786" y="532"/>
                    <a:pt x="786" y="532"/>
                  </a:cubicBezTo>
                  <a:cubicBezTo>
                    <a:pt x="755" y="520"/>
                    <a:pt x="755" y="520"/>
                    <a:pt x="755" y="520"/>
                  </a:cubicBezTo>
                  <a:cubicBezTo>
                    <a:pt x="754" y="506"/>
                    <a:pt x="754" y="506"/>
                    <a:pt x="754" y="506"/>
                  </a:cubicBezTo>
                  <a:cubicBezTo>
                    <a:pt x="753" y="506"/>
                    <a:pt x="753" y="506"/>
                    <a:pt x="753" y="506"/>
                  </a:cubicBezTo>
                  <a:cubicBezTo>
                    <a:pt x="754" y="519"/>
                    <a:pt x="754" y="519"/>
                    <a:pt x="754" y="519"/>
                  </a:cubicBezTo>
                  <a:cubicBezTo>
                    <a:pt x="714" y="503"/>
                    <a:pt x="714" y="503"/>
                    <a:pt x="714" y="503"/>
                  </a:cubicBezTo>
                  <a:cubicBezTo>
                    <a:pt x="728" y="490"/>
                    <a:pt x="728" y="490"/>
                    <a:pt x="728" y="490"/>
                  </a:cubicBezTo>
                  <a:cubicBezTo>
                    <a:pt x="751" y="502"/>
                    <a:pt x="751" y="502"/>
                    <a:pt x="751" y="502"/>
                  </a:cubicBezTo>
                  <a:cubicBezTo>
                    <a:pt x="751" y="502"/>
                    <a:pt x="751" y="502"/>
                    <a:pt x="751" y="502"/>
                  </a:cubicBezTo>
                  <a:cubicBezTo>
                    <a:pt x="728" y="490"/>
                    <a:pt x="728" y="490"/>
                    <a:pt x="728" y="490"/>
                  </a:cubicBezTo>
                  <a:cubicBezTo>
                    <a:pt x="762" y="461"/>
                    <a:pt x="762" y="461"/>
                    <a:pt x="762" y="461"/>
                  </a:cubicBezTo>
                  <a:cubicBezTo>
                    <a:pt x="762" y="461"/>
                    <a:pt x="762" y="461"/>
                    <a:pt x="761" y="461"/>
                  </a:cubicBezTo>
                  <a:moveTo>
                    <a:pt x="761" y="460"/>
                  </a:moveTo>
                  <a:cubicBezTo>
                    <a:pt x="708" y="477"/>
                    <a:pt x="708" y="477"/>
                    <a:pt x="708" y="477"/>
                  </a:cubicBezTo>
                  <a:cubicBezTo>
                    <a:pt x="708" y="477"/>
                    <a:pt x="708" y="477"/>
                    <a:pt x="708" y="477"/>
                  </a:cubicBezTo>
                  <a:cubicBezTo>
                    <a:pt x="761" y="460"/>
                    <a:pt x="761" y="460"/>
                    <a:pt x="761" y="460"/>
                  </a:cubicBezTo>
                  <a:cubicBezTo>
                    <a:pt x="761" y="460"/>
                    <a:pt x="761" y="460"/>
                    <a:pt x="761" y="460"/>
                  </a:cubicBezTo>
                  <a:moveTo>
                    <a:pt x="602" y="445"/>
                  </a:moveTo>
                  <a:cubicBezTo>
                    <a:pt x="602" y="445"/>
                    <a:pt x="602" y="445"/>
                    <a:pt x="602" y="445"/>
                  </a:cubicBezTo>
                  <a:cubicBezTo>
                    <a:pt x="602" y="445"/>
                    <a:pt x="602" y="445"/>
                    <a:pt x="602" y="445"/>
                  </a:cubicBezTo>
                  <a:cubicBezTo>
                    <a:pt x="602" y="512"/>
                    <a:pt x="602" y="512"/>
                    <a:pt x="602" y="512"/>
                  </a:cubicBezTo>
                  <a:cubicBezTo>
                    <a:pt x="602" y="512"/>
                    <a:pt x="603" y="512"/>
                    <a:pt x="603" y="512"/>
                  </a:cubicBezTo>
                  <a:cubicBezTo>
                    <a:pt x="603" y="512"/>
                    <a:pt x="603" y="512"/>
                    <a:pt x="603" y="512"/>
                  </a:cubicBezTo>
                  <a:cubicBezTo>
                    <a:pt x="602" y="445"/>
                    <a:pt x="602" y="445"/>
                    <a:pt x="602" y="445"/>
                  </a:cubicBezTo>
                  <a:moveTo>
                    <a:pt x="605" y="443"/>
                  </a:moveTo>
                  <a:cubicBezTo>
                    <a:pt x="605" y="443"/>
                    <a:pt x="605" y="443"/>
                    <a:pt x="605" y="444"/>
                  </a:cubicBezTo>
                  <a:cubicBezTo>
                    <a:pt x="671" y="486"/>
                    <a:pt x="671" y="486"/>
                    <a:pt x="671" y="486"/>
                  </a:cubicBezTo>
                  <a:cubicBezTo>
                    <a:pt x="671" y="486"/>
                    <a:pt x="671" y="486"/>
                    <a:pt x="671" y="486"/>
                  </a:cubicBezTo>
                  <a:cubicBezTo>
                    <a:pt x="605" y="443"/>
                    <a:pt x="605" y="443"/>
                    <a:pt x="605" y="443"/>
                  </a:cubicBezTo>
                  <a:moveTo>
                    <a:pt x="374" y="427"/>
                  </a:moveTo>
                  <a:cubicBezTo>
                    <a:pt x="374" y="427"/>
                    <a:pt x="373" y="427"/>
                    <a:pt x="373" y="427"/>
                  </a:cubicBezTo>
                  <a:cubicBezTo>
                    <a:pt x="424" y="468"/>
                    <a:pt x="424" y="468"/>
                    <a:pt x="424" y="468"/>
                  </a:cubicBezTo>
                  <a:cubicBezTo>
                    <a:pt x="424" y="468"/>
                    <a:pt x="424" y="468"/>
                    <a:pt x="424" y="468"/>
                  </a:cubicBezTo>
                  <a:cubicBezTo>
                    <a:pt x="374" y="427"/>
                    <a:pt x="374" y="427"/>
                    <a:pt x="374" y="427"/>
                  </a:cubicBezTo>
                  <a:moveTo>
                    <a:pt x="487" y="412"/>
                  </a:moveTo>
                  <a:cubicBezTo>
                    <a:pt x="486" y="412"/>
                    <a:pt x="486" y="412"/>
                    <a:pt x="486" y="412"/>
                  </a:cubicBezTo>
                  <a:cubicBezTo>
                    <a:pt x="497" y="466"/>
                    <a:pt x="497" y="466"/>
                    <a:pt x="497" y="466"/>
                  </a:cubicBezTo>
                  <a:cubicBezTo>
                    <a:pt x="497" y="466"/>
                    <a:pt x="497" y="466"/>
                    <a:pt x="497" y="466"/>
                  </a:cubicBezTo>
                  <a:cubicBezTo>
                    <a:pt x="497" y="466"/>
                    <a:pt x="497" y="466"/>
                    <a:pt x="497" y="466"/>
                  </a:cubicBezTo>
                  <a:cubicBezTo>
                    <a:pt x="487" y="412"/>
                    <a:pt x="487" y="412"/>
                    <a:pt x="487" y="412"/>
                  </a:cubicBezTo>
                  <a:moveTo>
                    <a:pt x="617" y="400"/>
                  </a:moveTo>
                  <a:cubicBezTo>
                    <a:pt x="603" y="438"/>
                    <a:pt x="603" y="438"/>
                    <a:pt x="603" y="438"/>
                  </a:cubicBezTo>
                  <a:cubicBezTo>
                    <a:pt x="603" y="438"/>
                    <a:pt x="603" y="438"/>
                    <a:pt x="604" y="438"/>
                  </a:cubicBezTo>
                  <a:cubicBezTo>
                    <a:pt x="617" y="400"/>
                    <a:pt x="617" y="400"/>
                    <a:pt x="617" y="400"/>
                  </a:cubicBezTo>
                  <a:cubicBezTo>
                    <a:pt x="617" y="400"/>
                    <a:pt x="617" y="400"/>
                    <a:pt x="617" y="400"/>
                  </a:cubicBezTo>
                  <a:moveTo>
                    <a:pt x="619" y="400"/>
                  </a:moveTo>
                  <a:cubicBezTo>
                    <a:pt x="619" y="400"/>
                    <a:pt x="619" y="400"/>
                    <a:pt x="619" y="400"/>
                  </a:cubicBezTo>
                  <a:cubicBezTo>
                    <a:pt x="619" y="400"/>
                    <a:pt x="619" y="400"/>
                    <a:pt x="619" y="400"/>
                  </a:cubicBezTo>
                  <a:cubicBezTo>
                    <a:pt x="656" y="460"/>
                    <a:pt x="656" y="460"/>
                    <a:pt x="656" y="460"/>
                  </a:cubicBezTo>
                  <a:cubicBezTo>
                    <a:pt x="606" y="442"/>
                    <a:pt x="606" y="442"/>
                    <a:pt x="606" y="442"/>
                  </a:cubicBezTo>
                  <a:cubicBezTo>
                    <a:pt x="605" y="443"/>
                    <a:pt x="605" y="443"/>
                    <a:pt x="605" y="443"/>
                  </a:cubicBezTo>
                  <a:cubicBezTo>
                    <a:pt x="656" y="461"/>
                    <a:pt x="656" y="461"/>
                    <a:pt x="656" y="461"/>
                  </a:cubicBezTo>
                  <a:cubicBezTo>
                    <a:pt x="671" y="486"/>
                    <a:pt x="671" y="486"/>
                    <a:pt x="671" y="486"/>
                  </a:cubicBezTo>
                  <a:cubicBezTo>
                    <a:pt x="671" y="485"/>
                    <a:pt x="671" y="485"/>
                    <a:pt x="671" y="485"/>
                  </a:cubicBezTo>
                  <a:cubicBezTo>
                    <a:pt x="671" y="485"/>
                    <a:pt x="671" y="485"/>
                    <a:pt x="671" y="485"/>
                  </a:cubicBezTo>
                  <a:cubicBezTo>
                    <a:pt x="657" y="461"/>
                    <a:pt x="657" y="461"/>
                    <a:pt x="657" y="461"/>
                  </a:cubicBezTo>
                  <a:cubicBezTo>
                    <a:pt x="702" y="477"/>
                    <a:pt x="702" y="477"/>
                    <a:pt x="702" y="477"/>
                  </a:cubicBezTo>
                  <a:cubicBezTo>
                    <a:pt x="702" y="477"/>
                    <a:pt x="702" y="477"/>
                    <a:pt x="702" y="477"/>
                  </a:cubicBezTo>
                  <a:cubicBezTo>
                    <a:pt x="656" y="460"/>
                    <a:pt x="656" y="460"/>
                    <a:pt x="656" y="460"/>
                  </a:cubicBezTo>
                  <a:cubicBezTo>
                    <a:pt x="619" y="400"/>
                    <a:pt x="619" y="400"/>
                    <a:pt x="619" y="400"/>
                  </a:cubicBezTo>
                  <a:moveTo>
                    <a:pt x="405" y="396"/>
                  </a:moveTo>
                  <a:cubicBezTo>
                    <a:pt x="405" y="396"/>
                    <a:pt x="405" y="396"/>
                    <a:pt x="405" y="396"/>
                  </a:cubicBezTo>
                  <a:cubicBezTo>
                    <a:pt x="412" y="420"/>
                    <a:pt x="412" y="420"/>
                    <a:pt x="412" y="420"/>
                  </a:cubicBezTo>
                  <a:cubicBezTo>
                    <a:pt x="374" y="425"/>
                    <a:pt x="374" y="425"/>
                    <a:pt x="374" y="425"/>
                  </a:cubicBezTo>
                  <a:cubicBezTo>
                    <a:pt x="374" y="426"/>
                    <a:pt x="374" y="426"/>
                    <a:pt x="374" y="426"/>
                  </a:cubicBezTo>
                  <a:cubicBezTo>
                    <a:pt x="374" y="426"/>
                    <a:pt x="374" y="426"/>
                    <a:pt x="374" y="426"/>
                  </a:cubicBezTo>
                  <a:cubicBezTo>
                    <a:pt x="412" y="420"/>
                    <a:pt x="412" y="420"/>
                    <a:pt x="412" y="420"/>
                  </a:cubicBezTo>
                  <a:cubicBezTo>
                    <a:pt x="418" y="441"/>
                    <a:pt x="418" y="441"/>
                    <a:pt x="418" y="441"/>
                  </a:cubicBezTo>
                  <a:cubicBezTo>
                    <a:pt x="374" y="426"/>
                    <a:pt x="374" y="426"/>
                    <a:pt x="374" y="426"/>
                  </a:cubicBezTo>
                  <a:cubicBezTo>
                    <a:pt x="374" y="427"/>
                    <a:pt x="374" y="427"/>
                    <a:pt x="374" y="427"/>
                  </a:cubicBezTo>
                  <a:cubicBezTo>
                    <a:pt x="418" y="442"/>
                    <a:pt x="418" y="442"/>
                    <a:pt x="418" y="442"/>
                  </a:cubicBezTo>
                  <a:cubicBezTo>
                    <a:pt x="426" y="467"/>
                    <a:pt x="426" y="467"/>
                    <a:pt x="426" y="467"/>
                  </a:cubicBezTo>
                  <a:cubicBezTo>
                    <a:pt x="426" y="467"/>
                    <a:pt x="426" y="467"/>
                    <a:pt x="426" y="467"/>
                  </a:cubicBezTo>
                  <a:cubicBezTo>
                    <a:pt x="419" y="442"/>
                    <a:pt x="419" y="442"/>
                    <a:pt x="419" y="442"/>
                  </a:cubicBezTo>
                  <a:cubicBezTo>
                    <a:pt x="445" y="451"/>
                    <a:pt x="445" y="451"/>
                    <a:pt x="445" y="451"/>
                  </a:cubicBezTo>
                  <a:cubicBezTo>
                    <a:pt x="428" y="468"/>
                    <a:pt x="428" y="468"/>
                    <a:pt x="428" y="468"/>
                  </a:cubicBezTo>
                  <a:cubicBezTo>
                    <a:pt x="428" y="468"/>
                    <a:pt x="428" y="468"/>
                    <a:pt x="429" y="468"/>
                  </a:cubicBezTo>
                  <a:cubicBezTo>
                    <a:pt x="445" y="451"/>
                    <a:pt x="445" y="451"/>
                    <a:pt x="445" y="451"/>
                  </a:cubicBezTo>
                  <a:cubicBezTo>
                    <a:pt x="495" y="468"/>
                    <a:pt x="495" y="468"/>
                    <a:pt x="495" y="468"/>
                  </a:cubicBezTo>
                  <a:cubicBezTo>
                    <a:pt x="495" y="468"/>
                    <a:pt x="495" y="468"/>
                    <a:pt x="495" y="468"/>
                  </a:cubicBezTo>
                  <a:cubicBezTo>
                    <a:pt x="445" y="451"/>
                    <a:pt x="445" y="451"/>
                    <a:pt x="445" y="451"/>
                  </a:cubicBezTo>
                  <a:cubicBezTo>
                    <a:pt x="484" y="412"/>
                    <a:pt x="484" y="412"/>
                    <a:pt x="484" y="412"/>
                  </a:cubicBezTo>
                  <a:cubicBezTo>
                    <a:pt x="484" y="411"/>
                    <a:pt x="484" y="411"/>
                    <a:pt x="484" y="411"/>
                  </a:cubicBezTo>
                  <a:cubicBezTo>
                    <a:pt x="445" y="451"/>
                    <a:pt x="445" y="451"/>
                    <a:pt x="445" y="451"/>
                  </a:cubicBezTo>
                  <a:cubicBezTo>
                    <a:pt x="418" y="442"/>
                    <a:pt x="418" y="442"/>
                    <a:pt x="418" y="442"/>
                  </a:cubicBezTo>
                  <a:cubicBezTo>
                    <a:pt x="412" y="420"/>
                    <a:pt x="412" y="420"/>
                    <a:pt x="412" y="420"/>
                  </a:cubicBezTo>
                  <a:cubicBezTo>
                    <a:pt x="483" y="410"/>
                    <a:pt x="483" y="410"/>
                    <a:pt x="483" y="410"/>
                  </a:cubicBezTo>
                  <a:cubicBezTo>
                    <a:pt x="483" y="410"/>
                    <a:pt x="483" y="410"/>
                    <a:pt x="483" y="410"/>
                  </a:cubicBezTo>
                  <a:cubicBezTo>
                    <a:pt x="412" y="420"/>
                    <a:pt x="412" y="420"/>
                    <a:pt x="412" y="420"/>
                  </a:cubicBezTo>
                  <a:cubicBezTo>
                    <a:pt x="405" y="396"/>
                    <a:pt x="405" y="396"/>
                    <a:pt x="405" y="396"/>
                  </a:cubicBezTo>
                  <a:moveTo>
                    <a:pt x="401" y="395"/>
                  </a:moveTo>
                  <a:cubicBezTo>
                    <a:pt x="373" y="424"/>
                    <a:pt x="373" y="424"/>
                    <a:pt x="373" y="424"/>
                  </a:cubicBezTo>
                  <a:cubicBezTo>
                    <a:pt x="373" y="424"/>
                    <a:pt x="373" y="425"/>
                    <a:pt x="373" y="425"/>
                  </a:cubicBezTo>
                  <a:cubicBezTo>
                    <a:pt x="402" y="395"/>
                    <a:pt x="402" y="395"/>
                    <a:pt x="402" y="395"/>
                  </a:cubicBezTo>
                  <a:cubicBezTo>
                    <a:pt x="402" y="395"/>
                    <a:pt x="401" y="395"/>
                    <a:pt x="401" y="395"/>
                  </a:cubicBezTo>
                  <a:moveTo>
                    <a:pt x="552" y="382"/>
                  </a:moveTo>
                  <a:cubicBezTo>
                    <a:pt x="552" y="382"/>
                    <a:pt x="552" y="382"/>
                    <a:pt x="552" y="382"/>
                  </a:cubicBezTo>
                  <a:cubicBezTo>
                    <a:pt x="569" y="402"/>
                    <a:pt x="569" y="402"/>
                    <a:pt x="569" y="402"/>
                  </a:cubicBezTo>
                  <a:cubicBezTo>
                    <a:pt x="535" y="405"/>
                    <a:pt x="535" y="405"/>
                    <a:pt x="535" y="405"/>
                  </a:cubicBezTo>
                  <a:cubicBezTo>
                    <a:pt x="549" y="382"/>
                    <a:pt x="549" y="382"/>
                    <a:pt x="549" y="382"/>
                  </a:cubicBezTo>
                  <a:cubicBezTo>
                    <a:pt x="549" y="382"/>
                    <a:pt x="549" y="382"/>
                    <a:pt x="549" y="382"/>
                  </a:cubicBezTo>
                  <a:cubicBezTo>
                    <a:pt x="535" y="405"/>
                    <a:pt x="535" y="405"/>
                    <a:pt x="535" y="405"/>
                  </a:cubicBezTo>
                  <a:cubicBezTo>
                    <a:pt x="489" y="409"/>
                    <a:pt x="489" y="409"/>
                    <a:pt x="489" y="409"/>
                  </a:cubicBezTo>
                  <a:cubicBezTo>
                    <a:pt x="489" y="409"/>
                    <a:pt x="489" y="409"/>
                    <a:pt x="489" y="409"/>
                  </a:cubicBezTo>
                  <a:cubicBezTo>
                    <a:pt x="535" y="405"/>
                    <a:pt x="535" y="405"/>
                    <a:pt x="535" y="405"/>
                  </a:cubicBezTo>
                  <a:cubicBezTo>
                    <a:pt x="498" y="466"/>
                    <a:pt x="498" y="466"/>
                    <a:pt x="498" y="466"/>
                  </a:cubicBezTo>
                  <a:cubicBezTo>
                    <a:pt x="499" y="466"/>
                    <a:pt x="499" y="467"/>
                    <a:pt x="499" y="467"/>
                  </a:cubicBezTo>
                  <a:cubicBezTo>
                    <a:pt x="535" y="405"/>
                    <a:pt x="535" y="405"/>
                    <a:pt x="535" y="405"/>
                  </a:cubicBezTo>
                  <a:cubicBezTo>
                    <a:pt x="569" y="402"/>
                    <a:pt x="569" y="402"/>
                    <a:pt x="569" y="402"/>
                  </a:cubicBezTo>
                  <a:cubicBezTo>
                    <a:pt x="600" y="439"/>
                    <a:pt x="600" y="439"/>
                    <a:pt x="600" y="439"/>
                  </a:cubicBezTo>
                  <a:cubicBezTo>
                    <a:pt x="600" y="439"/>
                    <a:pt x="600" y="439"/>
                    <a:pt x="600" y="439"/>
                  </a:cubicBezTo>
                  <a:cubicBezTo>
                    <a:pt x="569" y="402"/>
                    <a:pt x="569" y="402"/>
                    <a:pt x="569" y="402"/>
                  </a:cubicBezTo>
                  <a:cubicBezTo>
                    <a:pt x="616" y="398"/>
                    <a:pt x="616" y="398"/>
                    <a:pt x="616" y="398"/>
                  </a:cubicBezTo>
                  <a:cubicBezTo>
                    <a:pt x="616" y="398"/>
                    <a:pt x="616" y="398"/>
                    <a:pt x="616" y="398"/>
                  </a:cubicBezTo>
                  <a:cubicBezTo>
                    <a:pt x="569" y="402"/>
                    <a:pt x="569" y="402"/>
                    <a:pt x="569" y="402"/>
                  </a:cubicBezTo>
                  <a:cubicBezTo>
                    <a:pt x="552" y="382"/>
                    <a:pt x="552" y="382"/>
                    <a:pt x="552" y="382"/>
                  </a:cubicBezTo>
                  <a:moveTo>
                    <a:pt x="548" y="381"/>
                  </a:moveTo>
                  <a:cubicBezTo>
                    <a:pt x="488" y="408"/>
                    <a:pt x="488" y="408"/>
                    <a:pt x="488" y="408"/>
                  </a:cubicBezTo>
                  <a:cubicBezTo>
                    <a:pt x="488" y="408"/>
                    <a:pt x="488" y="408"/>
                    <a:pt x="488" y="408"/>
                  </a:cubicBezTo>
                  <a:cubicBezTo>
                    <a:pt x="548" y="381"/>
                    <a:pt x="548" y="381"/>
                    <a:pt x="548" y="381"/>
                  </a:cubicBezTo>
                  <a:cubicBezTo>
                    <a:pt x="548" y="381"/>
                    <a:pt x="548" y="381"/>
                    <a:pt x="548" y="381"/>
                  </a:cubicBezTo>
                  <a:moveTo>
                    <a:pt x="553" y="380"/>
                  </a:moveTo>
                  <a:cubicBezTo>
                    <a:pt x="553" y="380"/>
                    <a:pt x="553" y="381"/>
                    <a:pt x="553" y="381"/>
                  </a:cubicBezTo>
                  <a:cubicBezTo>
                    <a:pt x="616" y="398"/>
                    <a:pt x="616" y="398"/>
                    <a:pt x="616" y="398"/>
                  </a:cubicBezTo>
                  <a:cubicBezTo>
                    <a:pt x="616" y="398"/>
                    <a:pt x="616" y="397"/>
                    <a:pt x="616" y="397"/>
                  </a:cubicBezTo>
                  <a:cubicBezTo>
                    <a:pt x="553" y="380"/>
                    <a:pt x="553" y="380"/>
                    <a:pt x="553" y="380"/>
                  </a:cubicBezTo>
                  <a:moveTo>
                    <a:pt x="432" y="327"/>
                  </a:moveTo>
                  <a:cubicBezTo>
                    <a:pt x="405" y="389"/>
                    <a:pt x="405" y="389"/>
                    <a:pt x="405" y="389"/>
                  </a:cubicBezTo>
                  <a:cubicBezTo>
                    <a:pt x="405" y="389"/>
                    <a:pt x="405" y="389"/>
                    <a:pt x="405" y="389"/>
                  </a:cubicBezTo>
                  <a:cubicBezTo>
                    <a:pt x="432" y="328"/>
                    <a:pt x="432" y="328"/>
                    <a:pt x="432" y="328"/>
                  </a:cubicBezTo>
                  <a:cubicBezTo>
                    <a:pt x="432" y="328"/>
                    <a:pt x="432" y="327"/>
                    <a:pt x="432" y="327"/>
                  </a:cubicBezTo>
                  <a:moveTo>
                    <a:pt x="359" y="324"/>
                  </a:moveTo>
                  <a:cubicBezTo>
                    <a:pt x="359" y="324"/>
                    <a:pt x="359" y="324"/>
                    <a:pt x="359" y="324"/>
                  </a:cubicBezTo>
                  <a:cubicBezTo>
                    <a:pt x="402" y="390"/>
                    <a:pt x="402" y="390"/>
                    <a:pt x="402" y="390"/>
                  </a:cubicBezTo>
                  <a:cubicBezTo>
                    <a:pt x="402" y="390"/>
                    <a:pt x="402" y="390"/>
                    <a:pt x="402" y="389"/>
                  </a:cubicBezTo>
                  <a:cubicBezTo>
                    <a:pt x="359" y="324"/>
                    <a:pt x="359" y="324"/>
                    <a:pt x="359" y="324"/>
                  </a:cubicBezTo>
                  <a:moveTo>
                    <a:pt x="360" y="322"/>
                  </a:moveTo>
                  <a:cubicBezTo>
                    <a:pt x="360" y="322"/>
                    <a:pt x="360" y="323"/>
                    <a:pt x="360" y="323"/>
                  </a:cubicBezTo>
                  <a:cubicBezTo>
                    <a:pt x="431" y="325"/>
                    <a:pt x="431" y="325"/>
                    <a:pt x="431" y="325"/>
                  </a:cubicBezTo>
                  <a:cubicBezTo>
                    <a:pt x="431" y="325"/>
                    <a:pt x="431" y="325"/>
                    <a:pt x="431" y="325"/>
                  </a:cubicBezTo>
                  <a:cubicBezTo>
                    <a:pt x="360" y="322"/>
                    <a:pt x="360" y="322"/>
                    <a:pt x="360" y="322"/>
                  </a:cubicBezTo>
                  <a:moveTo>
                    <a:pt x="327" y="320"/>
                  </a:moveTo>
                  <a:cubicBezTo>
                    <a:pt x="327" y="320"/>
                    <a:pt x="327" y="320"/>
                    <a:pt x="327" y="320"/>
                  </a:cubicBezTo>
                  <a:cubicBezTo>
                    <a:pt x="362" y="353"/>
                    <a:pt x="362" y="353"/>
                    <a:pt x="362" y="353"/>
                  </a:cubicBezTo>
                  <a:cubicBezTo>
                    <a:pt x="372" y="424"/>
                    <a:pt x="372" y="424"/>
                    <a:pt x="372" y="424"/>
                  </a:cubicBezTo>
                  <a:cubicBezTo>
                    <a:pt x="372" y="424"/>
                    <a:pt x="372" y="424"/>
                    <a:pt x="372" y="424"/>
                  </a:cubicBezTo>
                  <a:cubicBezTo>
                    <a:pt x="372" y="424"/>
                    <a:pt x="372" y="424"/>
                    <a:pt x="372" y="424"/>
                  </a:cubicBezTo>
                  <a:cubicBezTo>
                    <a:pt x="363" y="354"/>
                    <a:pt x="363" y="354"/>
                    <a:pt x="363" y="354"/>
                  </a:cubicBezTo>
                  <a:cubicBezTo>
                    <a:pt x="401" y="390"/>
                    <a:pt x="401" y="390"/>
                    <a:pt x="401" y="390"/>
                  </a:cubicBezTo>
                  <a:cubicBezTo>
                    <a:pt x="401" y="390"/>
                    <a:pt x="401" y="390"/>
                    <a:pt x="401" y="390"/>
                  </a:cubicBezTo>
                  <a:cubicBezTo>
                    <a:pt x="363" y="353"/>
                    <a:pt x="363" y="353"/>
                    <a:pt x="363" y="353"/>
                  </a:cubicBezTo>
                  <a:cubicBezTo>
                    <a:pt x="359" y="324"/>
                    <a:pt x="359" y="324"/>
                    <a:pt x="359" y="324"/>
                  </a:cubicBezTo>
                  <a:cubicBezTo>
                    <a:pt x="359" y="324"/>
                    <a:pt x="359" y="324"/>
                    <a:pt x="359" y="324"/>
                  </a:cubicBezTo>
                  <a:cubicBezTo>
                    <a:pt x="359" y="324"/>
                    <a:pt x="358" y="324"/>
                    <a:pt x="358" y="324"/>
                  </a:cubicBezTo>
                  <a:cubicBezTo>
                    <a:pt x="362" y="353"/>
                    <a:pt x="362" y="353"/>
                    <a:pt x="362" y="353"/>
                  </a:cubicBezTo>
                  <a:cubicBezTo>
                    <a:pt x="327" y="320"/>
                    <a:pt x="327" y="320"/>
                    <a:pt x="327" y="320"/>
                  </a:cubicBezTo>
                  <a:moveTo>
                    <a:pt x="328" y="318"/>
                  </a:moveTo>
                  <a:cubicBezTo>
                    <a:pt x="328" y="318"/>
                    <a:pt x="328" y="318"/>
                    <a:pt x="328" y="318"/>
                  </a:cubicBezTo>
                  <a:cubicBezTo>
                    <a:pt x="356" y="322"/>
                    <a:pt x="356" y="322"/>
                    <a:pt x="356" y="322"/>
                  </a:cubicBezTo>
                  <a:cubicBezTo>
                    <a:pt x="356" y="322"/>
                    <a:pt x="356" y="322"/>
                    <a:pt x="356" y="322"/>
                  </a:cubicBezTo>
                  <a:cubicBezTo>
                    <a:pt x="328" y="318"/>
                    <a:pt x="328" y="318"/>
                    <a:pt x="328" y="318"/>
                  </a:cubicBezTo>
                  <a:moveTo>
                    <a:pt x="266" y="311"/>
                  </a:moveTo>
                  <a:cubicBezTo>
                    <a:pt x="266" y="311"/>
                    <a:pt x="266" y="311"/>
                    <a:pt x="266" y="311"/>
                  </a:cubicBezTo>
                  <a:cubicBezTo>
                    <a:pt x="321" y="317"/>
                    <a:pt x="321" y="317"/>
                    <a:pt x="321" y="317"/>
                  </a:cubicBezTo>
                  <a:cubicBezTo>
                    <a:pt x="321" y="317"/>
                    <a:pt x="321" y="317"/>
                    <a:pt x="321" y="317"/>
                  </a:cubicBezTo>
                  <a:cubicBezTo>
                    <a:pt x="266" y="311"/>
                    <a:pt x="266" y="311"/>
                    <a:pt x="266" y="311"/>
                  </a:cubicBezTo>
                  <a:moveTo>
                    <a:pt x="289" y="277"/>
                  </a:moveTo>
                  <a:cubicBezTo>
                    <a:pt x="265" y="309"/>
                    <a:pt x="265" y="309"/>
                    <a:pt x="265" y="309"/>
                  </a:cubicBezTo>
                  <a:cubicBezTo>
                    <a:pt x="265" y="309"/>
                    <a:pt x="265" y="309"/>
                    <a:pt x="265" y="309"/>
                  </a:cubicBezTo>
                  <a:cubicBezTo>
                    <a:pt x="289" y="277"/>
                    <a:pt x="289" y="277"/>
                    <a:pt x="289" y="277"/>
                  </a:cubicBezTo>
                  <a:cubicBezTo>
                    <a:pt x="289" y="277"/>
                    <a:pt x="289" y="277"/>
                    <a:pt x="289" y="277"/>
                  </a:cubicBezTo>
                  <a:moveTo>
                    <a:pt x="326" y="245"/>
                  </a:moveTo>
                  <a:cubicBezTo>
                    <a:pt x="326" y="245"/>
                    <a:pt x="326" y="245"/>
                    <a:pt x="326" y="245"/>
                  </a:cubicBezTo>
                  <a:cubicBezTo>
                    <a:pt x="356" y="280"/>
                    <a:pt x="356" y="280"/>
                    <a:pt x="356" y="280"/>
                  </a:cubicBezTo>
                  <a:cubicBezTo>
                    <a:pt x="356" y="280"/>
                    <a:pt x="356" y="280"/>
                    <a:pt x="356" y="279"/>
                  </a:cubicBezTo>
                  <a:cubicBezTo>
                    <a:pt x="326" y="245"/>
                    <a:pt x="326" y="245"/>
                    <a:pt x="326" y="245"/>
                  </a:cubicBezTo>
                  <a:moveTo>
                    <a:pt x="339" y="302"/>
                  </a:moveTo>
                  <a:cubicBezTo>
                    <a:pt x="328" y="291"/>
                    <a:pt x="328" y="291"/>
                    <a:pt x="328" y="291"/>
                  </a:cubicBezTo>
                  <a:cubicBezTo>
                    <a:pt x="343" y="286"/>
                    <a:pt x="343" y="286"/>
                    <a:pt x="343" y="286"/>
                  </a:cubicBezTo>
                  <a:cubicBezTo>
                    <a:pt x="346" y="294"/>
                    <a:pt x="346" y="294"/>
                    <a:pt x="346" y="294"/>
                  </a:cubicBezTo>
                  <a:cubicBezTo>
                    <a:pt x="339" y="302"/>
                    <a:pt x="339" y="302"/>
                    <a:pt x="339" y="302"/>
                  </a:cubicBezTo>
                  <a:moveTo>
                    <a:pt x="306" y="228"/>
                  </a:moveTo>
                  <a:cubicBezTo>
                    <a:pt x="303" y="239"/>
                    <a:pt x="303" y="239"/>
                    <a:pt x="303" y="239"/>
                  </a:cubicBezTo>
                  <a:cubicBezTo>
                    <a:pt x="274" y="234"/>
                    <a:pt x="274" y="234"/>
                    <a:pt x="274" y="234"/>
                  </a:cubicBezTo>
                  <a:cubicBezTo>
                    <a:pt x="274" y="234"/>
                    <a:pt x="274" y="234"/>
                    <a:pt x="274" y="234"/>
                  </a:cubicBezTo>
                  <a:cubicBezTo>
                    <a:pt x="302" y="240"/>
                    <a:pt x="302" y="240"/>
                    <a:pt x="302" y="240"/>
                  </a:cubicBezTo>
                  <a:cubicBezTo>
                    <a:pt x="296" y="259"/>
                    <a:pt x="296" y="259"/>
                    <a:pt x="296" y="259"/>
                  </a:cubicBezTo>
                  <a:cubicBezTo>
                    <a:pt x="273" y="235"/>
                    <a:pt x="273" y="235"/>
                    <a:pt x="273" y="235"/>
                  </a:cubicBezTo>
                  <a:cubicBezTo>
                    <a:pt x="273" y="235"/>
                    <a:pt x="273" y="235"/>
                    <a:pt x="273" y="236"/>
                  </a:cubicBezTo>
                  <a:cubicBezTo>
                    <a:pt x="296" y="259"/>
                    <a:pt x="296" y="259"/>
                    <a:pt x="296" y="259"/>
                  </a:cubicBezTo>
                  <a:cubicBezTo>
                    <a:pt x="292" y="272"/>
                    <a:pt x="292" y="272"/>
                    <a:pt x="292" y="272"/>
                  </a:cubicBezTo>
                  <a:cubicBezTo>
                    <a:pt x="292" y="272"/>
                    <a:pt x="292" y="272"/>
                    <a:pt x="292" y="272"/>
                  </a:cubicBezTo>
                  <a:cubicBezTo>
                    <a:pt x="296" y="260"/>
                    <a:pt x="296" y="260"/>
                    <a:pt x="296" y="260"/>
                  </a:cubicBezTo>
                  <a:cubicBezTo>
                    <a:pt x="327" y="291"/>
                    <a:pt x="327" y="291"/>
                    <a:pt x="327" y="291"/>
                  </a:cubicBezTo>
                  <a:cubicBezTo>
                    <a:pt x="309" y="297"/>
                    <a:pt x="309" y="297"/>
                    <a:pt x="309" y="297"/>
                  </a:cubicBezTo>
                  <a:cubicBezTo>
                    <a:pt x="293" y="277"/>
                    <a:pt x="293" y="277"/>
                    <a:pt x="293" y="277"/>
                  </a:cubicBezTo>
                  <a:cubicBezTo>
                    <a:pt x="293" y="277"/>
                    <a:pt x="293" y="277"/>
                    <a:pt x="292" y="277"/>
                  </a:cubicBezTo>
                  <a:cubicBezTo>
                    <a:pt x="308" y="297"/>
                    <a:pt x="308" y="297"/>
                    <a:pt x="308" y="297"/>
                  </a:cubicBezTo>
                  <a:cubicBezTo>
                    <a:pt x="266" y="310"/>
                    <a:pt x="266" y="310"/>
                    <a:pt x="266" y="310"/>
                  </a:cubicBezTo>
                  <a:cubicBezTo>
                    <a:pt x="266" y="310"/>
                    <a:pt x="266" y="310"/>
                    <a:pt x="266" y="310"/>
                  </a:cubicBezTo>
                  <a:cubicBezTo>
                    <a:pt x="308" y="297"/>
                    <a:pt x="308" y="297"/>
                    <a:pt x="308" y="297"/>
                  </a:cubicBezTo>
                  <a:cubicBezTo>
                    <a:pt x="322" y="315"/>
                    <a:pt x="322" y="315"/>
                    <a:pt x="322" y="315"/>
                  </a:cubicBezTo>
                  <a:cubicBezTo>
                    <a:pt x="322" y="315"/>
                    <a:pt x="323" y="315"/>
                    <a:pt x="323" y="315"/>
                  </a:cubicBezTo>
                  <a:cubicBezTo>
                    <a:pt x="309" y="297"/>
                    <a:pt x="309" y="297"/>
                    <a:pt x="309" y="297"/>
                  </a:cubicBezTo>
                  <a:cubicBezTo>
                    <a:pt x="327" y="291"/>
                    <a:pt x="327" y="291"/>
                    <a:pt x="327" y="291"/>
                  </a:cubicBezTo>
                  <a:cubicBezTo>
                    <a:pt x="338" y="302"/>
                    <a:pt x="338" y="302"/>
                    <a:pt x="338" y="302"/>
                  </a:cubicBezTo>
                  <a:cubicBezTo>
                    <a:pt x="327" y="315"/>
                    <a:pt x="327" y="315"/>
                    <a:pt x="327" y="315"/>
                  </a:cubicBezTo>
                  <a:cubicBezTo>
                    <a:pt x="327" y="315"/>
                    <a:pt x="327" y="315"/>
                    <a:pt x="327" y="315"/>
                  </a:cubicBezTo>
                  <a:cubicBezTo>
                    <a:pt x="339" y="303"/>
                    <a:pt x="339" y="303"/>
                    <a:pt x="339" y="303"/>
                  </a:cubicBezTo>
                  <a:cubicBezTo>
                    <a:pt x="357" y="321"/>
                    <a:pt x="357" y="321"/>
                    <a:pt x="357" y="321"/>
                  </a:cubicBezTo>
                  <a:cubicBezTo>
                    <a:pt x="357" y="321"/>
                    <a:pt x="357" y="321"/>
                    <a:pt x="357" y="321"/>
                  </a:cubicBezTo>
                  <a:cubicBezTo>
                    <a:pt x="339" y="302"/>
                    <a:pt x="339" y="302"/>
                    <a:pt x="339" y="302"/>
                  </a:cubicBezTo>
                  <a:cubicBezTo>
                    <a:pt x="346" y="294"/>
                    <a:pt x="346" y="294"/>
                    <a:pt x="346" y="294"/>
                  </a:cubicBezTo>
                  <a:cubicBezTo>
                    <a:pt x="357" y="321"/>
                    <a:pt x="357" y="321"/>
                    <a:pt x="357" y="321"/>
                  </a:cubicBezTo>
                  <a:cubicBezTo>
                    <a:pt x="357" y="321"/>
                    <a:pt x="358" y="321"/>
                    <a:pt x="358" y="321"/>
                  </a:cubicBezTo>
                  <a:cubicBezTo>
                    <a:pt x="346" y="294"/>
                    <a:pt x="346" y="294"/>
                    <a:pt x="346" y="294"/>
                  </a:cubicBezTo>
                  <a:cubicBezTo>
                    <a:pt x="356" y="284"/>
                    <a:pt x="356" y="284"/>
                    <a:pt x="356" y="284"/>
                  </a:cubicBezTo>
                  <a:cubicBezTo>
                    <a:pt x="356" y="284"/>
                    <a:pt x="356" y="284"/>
                    <a:pt x="356" y="284"/>
                  </a:cubicBezTo>
                  <a:cubicBezTo>
                    <a:pt x="346" y="294"/>
                    <a:pt x="346" y="294"/>
                    <a:pt x="346" y="294"/>
                  </a:cubicBezTo>
                  <a:cubicBezTo>
                    <a:pt x="343" y="286"/>
                    <a:pt x="343" y="286"/>
                    <a:pt x="343" y="286"/>
                  </a:cubicBezTo>
                  <a:cubicBezTo>
                    <a:pt x="355" y="283"/>
                    <a:pt x="355" y="283"/>
                    <a:pt x="355" y="283"/>
                  </a:cubicBezTo>
                  <a:cubicBezTo>
                    <a:pt x="355" y="283"/>
                    <a:pt x="355" y="282"/>
                    <a:pt x="355" y="282"/>
                  </a:cubicBezTo>
                  <a:cubicBezTo>
                    <a:pt x="343" y="286"/>
                    <a:pt x="343" y="286"/>
                    <a:pt x="343" y="286"/>
                  </a:cubicBezTo>
                  <a:cubicBezTo>
                    <a:pt x="326" y="246"/>
                    <a:pt x="326" y="246"/>
                    <a:pt x="326" y="246"/>
                  </a:cubicBezTo>
                  <a:cubicBezTo>
                    <a:pt x="326" y="246"/>
                    <a:pt x="326" y="246"/>
                    <a:pt x="326" y="246"/>
                  </a:cubicBezTo>
                  <a:cubicBezTo>
                    <a:pt x="343" y="286"/>
                    <a:pt x="343" y="286"/>
                    <a:pt x="343" y="286"/>
                  </a:cubicBezTo>
                  <a:cubicBezTo>
                    <a:pt x="328" y="291"/>
                    <a:pt x="328" y="291"/>
                    <a:pt x="328" y="291"/>
                  </a:cubicBezTo>
                  <a:cubicBezTo>
                    <a:pt x="296" y="259"/>
                    <a:pt x="296" y="259"/>
                    <a:pt x="296" y="259"/>
                  </a:cubicBezTo>
                  <a:cubicBezTo>
                    <a:pt x="303" y="240"/>
                    <a:pt x="303" y="240"/>
                    <a:pt x="303" y="240"/>
                  </a:cubicBezTo>
                  <a:cubicBezTo>
                    <a:pt x="323" y="244"/>
                    <a:pt x="323" y="244"/>
                    <a:pt x="323" y="244"/>
                  </a:cubicBezTo>
                  <a:cubicBezTo>
                    <a:pt x="323" y="244"/>
                    <a:pt x="323" y="243"/>
                    <a:pt x="323" y="243"/>
                  </a:cubicBezTo>
                  <a:cubicBezTo>
                    <a:pt x="303" y="239"/>
                    <a:pt x="303" y="239"/>
                    <a:pt x="303" y="239"/>
                  </a:cubicBezTo>
                  <a:cubicBezTo>
                    <a:pt x="307" y="228"/>
                    <a:pt x="307" y="228"/>
                    <a:pt x="307" y="228"/>
                  </a:cubicBezTo>
                  <a:cubicBezTo>
                    <a:pt x="307" y="228"/>
                    <a:pt x="307" y="228"/>
                    <a:pt x="306" y="228"/>
                  </a:cubicBezTo>
                  <a:moveTo>
                    <a:pt x="309" y="227"/>
                  </a:moveTo>
                  <a:cubicBezTo>
                    <a:pt x="309" y="227"/>
                    <a:pt x="309" y="227"/>
                    <a:pt x="308" y="227"/>
                  </a:cubicBezTo>
                  <a:cubicBezTo>
                    <a:pt x="324" y="243"/>
                    <a:pt x="324" y="243"/>
                    <a:pt x="324" y="243"/>
                  </a:cubicBezTo>
                  <a:cubicBezTo>
                    <a:pt x="324" y="243"/>
                    <a:pt x="324" y="242"/>
                    <a:pt x="324" y="242"/>
                  </a:cubicBezTo>
                  <a:cubicBezTo>
                    <a:pt x="309" y="227"/>
                    <a:pt x="309" y="227"/>
                    <a:pt x="309" y="227"/>
                  </a:cubicBezTo>
                  <a:moveTo>
                    <a:pt x="305" y="226"/>
                  </a:moveTo>
                  <a:cubicBezTo>
                    <a:pt x="274" y="233"/>
                    <a:pt x="274" y="233"/>
                    <a:pt x="274" y="233"/>
                  </a:cubicBezTo>
                  <a:cubicBezTo>
                    <a:pt x="274" y="233"/>
                    <a:pt x="274" y="233"/>
                    <a:pt x="274" y="233"/>
                  </a:cubicBezTo>
                  <a:cubicBezTo>
                    <a:pt x="274" y="233"/>
                    <a:pt x="274" y="233"/>
                    <a:pt x="274" y="233"/>
                  </a:cubicBezTo>
                  <a:cubicBezTo>
                    <a:pt x="305" y="227"/>
                    <a:pt x="305" y="227"/>
                    <a:pt x="305" y="227"/>
                  </a:cubicBezTo>
                  <a:cubicBezTo>
                    <a:pt x="305" y="227"/>
                    <a:pt x="305" y="226"/>
                    <a:pt x="305" y="226"/>
                  </a:cubicBezTo>
                  <a:cubicBezTo>
                    <a:pt x="305" y="226"/>
                    <a:pt x="305" y="226"/>
                    <a:pt x="305" y="226"/>
                  </a:cubicBezTo>
                  <a:moveTo>
                    <a:pt x="335" y="204"/>
                  </a:moveTo>
                  <a:cubicBezTo>
                    <a:pt x="325" y="242"/>
                    <a:pt x="325" y="242"/>
                    <a:pt x="325" y="242"/>
                  </a:cubicBezTo>
                  <a:cubicBezTo>
                    <a:pt x="325" y="242"/>
                    <a:pt x="326" y="242"/>
                    <a:pt x="326" y="242"/>
                  </a:cubicBezTo>
                  <a:cubicBezTo>
                    <a:pt x="335" y="204"/>
                    <a:pt x="335" y="204"/>
                    <a:pt x="335" y="204"/>
                  </a:cubicBezTo>
                  <a:cubicBezTo>
                    <a:pt x="335" y="204"/>
                    <a:pt x="335" y="204"/>
                    <a:pt x="335" y="204"/>
                  </a:cubicBezTo>
                  <a:moveTo>
                    <a:pt x="333" y="203"/>
                  </a:moveTo>
                  <a:cubicBezTo>
                    <a:pt x="309" y="225"/>
                    <a:pt x="309" y="225"/>
                    <a:pt x="309" y="225"/>
                  </a:cubicBezTo>
                  <a:cubicBezTo>
                    <a:pt x="309" y="225"/>
                    <a:pt x="309" y="225"/>
                    <a:pt x="309" y="225"/>
                  </a:cubicBezTo>
                  <a:cubicBezTo>
                    <a:pt x="334" y="203"/>
                    <a:pt x="334" y="203"/>
                    <a:pt x="334" y="203"/>
                  </a:cubicBezTo>
                  <a:cubicBezTo>
                    <a:pt x="334" y="203"/>
                    <a:pt x="333" y="203"/>
                    <a:pt x="333" y="203"/>
                  </a:cubicBezTo>
                  <a:moveTo>
                    <a:pt x="419" y="170"/>
                  </a:moveTo>
                  <a:cubicBezTo>
                    <a:pt x="364" y="190"/>
                    <a:pt x="364" y="190"/>
                    <a:pt x="364" y="190"/>
                  </a:cubicBezTo>
                  <a:cubicBezTo>
                    <a:pt x="375" y="175"/>
                    <a:pt x="375" y="175"/>
                    <a:pt x="375" y="175"/>
                  </a:cubicBezTo>
                  <a:cubicBezTo>
                    <a:pt x="375" y="175"/>
                    <a:pt x="374" y="175"/>
                    <a:pt x="374" y="175"/>
                  </a:cubicBezTo>
                  <a:cubicBezTo>
                    <a:pt x="363" y="190"/>
                    <a:pt x="363" y="190"/>
                    <a:pt x="363" y="190"/>
                  </a:cubicBezTo>
                  <a:cubicBezTo>
                    <a:pt x="338" y="200"/>
                    <a:pt x="338" y="200"/>
                    <a:pt x="338" y="200"/>
                  </a:cubicBezTo>
                  <a:cubicBezTo>
                    <a:pt x="338" y="200"/>
                    <a:pt x="338" y="200"/>
                    <a:pt x="338" y="200"/>
                  </a:cubicBezTo>
                  <a:cubicBezTo>
                    <a:pt x="363" y="191"/>
                    <a:pt x="363" y="191"/>
                    <a:pt x="363" y="191"/>
                  </a:cubicBezTo>
                  <a:cubicBezTo>
                    <a:pt x="326" y="242"/>
                    <a:pt x="326" y="242"/>
                    <a:pt x="326" y="242"/>
                  </a:cubicBezTo>
                  <a:cubicBezTo>
                    <a:pt x="326" y="242"/>
                    <a:pt x="326" y="242"/>
                    <a:pt x="326" y="242"/>
                  </a:cubicBezTo>
                  <a:cubicBezTo>
                    <a:pt x="364" y="191"/>
                    <a:pt x="364" y="191"/>
                    <a:pt x="364" y="191"/>
                  </a:cubicBezTo>
                  <a:cubicBezTo>
                    <a:pt x="419" y="170"/>
                    <a:pt x="419" y="170"/>
                    <a:pt x="419" y="170"/>
                  </a:cubicBezTo>
                  <a:cubicBezTo>
                    <a:pt x="419" y="170"/>
                    <a:pt x="419" y="170"/>
                    <a:pt x="419" y="170"/>
                  </a:cubicBezTo>
                  <a:moveTo>
                    <a:pt x="326" y="164"/>
                  </a:moveTo>
                  <a:cubicBezTo>
                    <a:pt x="325" y="164"/>
                    <a:pt x="325" y="164"/>
                    <a:pt x="325" y="164"/>
                  </a:cubicBezTo>
                  <a:cubicBezTo>
                    <a:pt x="325" y="164"/>
                    <a:pt x="325" y="164"/>
                    <a:pt x="325" y="164"/>
                  </a:cubicBezTo>
                  <a:cubicBezTo>
                    <a:pt x="335" y="198"/>
                    <a:pt x="335" y="198"/>
                    <a:pt x="335" y="198"/>
                  </a:cubicBezTo>
                  <a:cubicBezTo>
                    <a:pt x="335" y="198"/>
                    <a:pt x="335" y="198"/>
                    <a:pt x="335" y="198"/>
                  </a:cubicBezTo>
                  <a:cubicBezTo>
                    <a:pt x="326" y="164"/>
                    <a:pt x="326" y="164"/>
                    <a:pt x="326" y="164"/>
                  </a:cubicBezTo>
                  <a:moveTo>
                    <a:pt x="327" y="163"/>
                  </a:moveTo>
                  <a:cubicBezTo>
                    <a:pt x="327" y="163"/>
                    <a:pt x="327" y="163"/>
                    <a:pt x="327" y="163"/>
                  </a:cubicBezTo>
                  <a:cubicBezTo>
                    <a:pt x="374" y="174"/>
                    <a:pt x="374" y="174"/>
                    <a:pt x="374" y="174"/>
                  </a:cubicBezTo>
                  <a:cubicBezTo>
                    <a:pt x="374" y="173"/>
                    <a:pt x="374" y="173"/>
                    <a:pt x="374" y="173"/>
                  </a:cubicBezTo>
                  <a:cubicBezTo>
                    <a:pt x="327" y="163"/>
                    <a:pt x="327" y="163"/>
                    <a:pt x="327" y="163"/>
                  </a:cubicBezTo>
                  <a:moveTo>
                    <a:pt x="1" y="162"/>
                  </a:moveTo>
                  <a:cubicBezTo>
                    <a:pt x="1" y="162"/>
                    <a:pt x="1" y="162"/>
                    <a:pt x="1" y="162"/>
                  </a:cubicBezTo>
                  <a:cubicBezTo>
                    <a:pt x="48" y="172"/>
                    <a:pt x="48" y="172"/>
                    <a:pt x="48" y="172"/>
                  </a:cubicBezTo>
                  <a:cubicBezTo>
                    <a:pt x="48" y="172"/>
                    <a:pt x="48" y="172"/>
                    <a:pt x="48" y="172"/>
                  </a:cubicBezTo>
                  <a:cubicBezTo>
                    <a:pt x="1" y="162"/>
                    <a:pt x="1" y="162"/>
                    <a:pt x="1" y="162"/>
                  </a:cubicBezTo>
                  <a:moveTo>
                    <a:pt x="219" y="153"/>
                  </a:moveTo>
                  <a:cubicBezTo>
                    <a:pt x="171" y="163"/>
                    <a:pt x="171" y="163"/>
                    <a:pt x="171" y="163"/>
                  </a:cubicBezTo>
                  <a:cubicBezTo>
                    <a:pt x="171" y="163"/>
                    <a:pt x="171" y="163"/>
                    <a:pt x="171" y="163"/>
                  </a:cubicBezTo>
                  <a:cubicBezTo>
                    <a:pt x="219" y="153"/>
                    <a:pt x="219" y="153"/>
                    <a:pt x="219" y="153"/>
                  </a:cubicBezTo>
                  <a:cubicBezTo>
                    <a:pt x="219" y="153"/>
                    <a:pt x="219" y="153"/>
                    <a:pt x="219" y="153"/>
                  </a:cubicBezTo>
                  <a:moveTo>
                    <a:pt x="62" y="149"/>
                  </a:moveTo>
                  <a:cubicBezTo>
                    <a:pt x="53" y="170"/>
                    <a:pt x="53" y="170"/>
                    <a:pt x="53" y="170"/>
                  </a:cubicBezTo>
                  <a:cubicBezTo>
                    <a:pt x="53" y="170"/>
                    <a:pt x="53" y="170"/>
                    <a:pt x="53" y="170"/>
                  </a:cubicBezTo>
                  <a:cubicBezTo>
                    <a:pt x="62" y="149"/>
                    <a:pt x="62" y="149"/>
                    <a:pt x="62" y="149"/>
                  </a:cubicBezTo>
                  <a:cubicBezTo>
                    <a:pt x="62" y="149"/>
                    <a:pt x="62" y="149"/>
                    <a:pt x="62" y="149"/>
                  </a:cubicBezTo>
                  <a:moveTo>
                    <a:pt x="61" y="147"/>
                  </a:moveTo>
                  <a:cubicBezTo>
                    <a:pt x="1" y="161"/>
                    <a:pt x="1" y="161"/>
                    <a:pt x="1" y="161"/>
                  </a:cubicBezTo>
                  <a:cubicBezTo>
                    <a:pt x="1" y="161"/>
                    <a:pt x="1" y="161"/>
                    <a:pt x="1" y="161"/>
                  </a:cubicBezTo>
                  <a:cubicBezTo>
                    <a:pt x="61" y="148"/>
                    <a:pt x="61" y="148"/>
                    <a:pt x="61" y="148"/>
                  </a:cubicBezTo>
                  <a:cubicBezTo>
                    <a:pt x="61" y="148"/>
                    <a:pt x="61" y="148"/>
                    <a:pt x="61" y="147"/>
                  </a:cubicBezTo>
                  <a:moveTo>
                    <a:pt x="292" y="147"/>
                  </a:moveTo>
                  <a:cubicBezTo>
                    <a:pt x="292" y="147"/>
                    <a:pt x="292" y="147"/>
                    <a:pt x="292" y="147"/>
                  </a:cubicBezTo>
                  <a:cubicBezTo>
                    <a:pt x="302" y="160"/>
                    <a:pt x="302" y="160"/>
                    <a:pt x="302" y="160"/>
                  </a:cubicBezTo>
                  <a:cubicBezTo>
                    <a:pt x="222" y="152"/>
                    <a:pt x="222" y="152"/>
                    <a:pt x="222" y="152"/>
                  </a:cubicBezTo>
                  <a:cubicBezTo>
                    <a:pt x="222" y="152"/>
                    <a:pt x="222" y="153"/>
                    <a:pt x="222" y="153"/>
                  </a:cubicBezTo>
                  <a:cubicBezTo>
                    <a:pt x="302" y="160"/>
                    <a:pt x="302" y="160"/>
                    <a:pt x="302" y="160"/>
                  </a:cubicBezTo>
                  <a:cubicBezTo>
                    <a:pt x="315" y="175"/>
                    <a:pt x="315" y="175"/>
                    <a:pt x="315" y="175"/>
                  </a:cubicBezTo>
                  <a:cubicBezTo>
                    <a:pt x="272" y="231"/>
                    <a:pt x="272" y="231"/>
                    <a:pt x="272" y="231"/>
                  </a:cubicBezTo>
                  <a:cubicBezTo>
                    <a:pt x="273" y="231"/>
                    <a:pt x="273" y="231"/>
                    <a:pt x="273" y="231"/>
                  </a:cubicBezTo>
                  <a:cubicBezTo>
                    <a:pt x="315" y="176"/>
                    <a:pt x="315" y="176"/>
                    <a:pt x="315" y="176"/>
                  </a:cubicBezTo>
                  <a:cubicBezTo>
                    <a:pt x="319" y="181"/>
                    <a:pt x="319" y="181"/>
                    <a:pt x="319" y="181"/>
                  </a:cubicBezTo>
                  <a:cubicBezTo>
                    <a:pt x="308" y="224"/>
                    <a:pt x="308" y="224"/>
                    <a:pt x="308" y="224"/>
                  </a:cubicBezTo>
                  <a:cubicBezTo>
                    <a:pt x="308" y="224"/>
                    <a:pt x="308" y="224"/>
                    <a:pt x="308" y="224"/>
                  </a:cubicBezTo>
                  <a:cubicBezTo>
                    <a:pt x="320" y="182"/>
                    <a:pt x="320" y="182"/>
                    <a:pt x="320" y="182"/>
                  </a:cubicBezTo>
                  <a:cubicBezTo>
                    <a:pt x="334" y="199"/>
                    <a:pt x="334" y="199"/>
                    <a:pt x="334" y="199"/>
                  </a:cubicBezTo>
                  <a:cubicBezTo>
                    <a:pt x="334" y="199"/>
                    <a:pt x="334" y="199"/>
                    <a:pt x="334" y="199"/>
                  </a:cubicBezTo>
                  <a:cubicBezTo>
                    <a:pt x="320" y="181"/>
                    <a:pt x="320" y="181"/>
                    <a:pt x="320" y="181"/>
                  </a:cubicBezTo>
                  <a:cubicBezTo>
                    <a:pt x="325" y="164"/>
                    <a:pt x="325" y="164"/>
                    <a:pt x="325" y="164"/>
                  </a:cubicBezTo>
                  <a:cubicBezTo>
                    <a:pt x="324" y="164"/>
                    <a:pt x="324" y="164"/>
                    <a:pt x="324" y="164"/>
                  </a:cubicBezTo>
                  <a:cubicBezTo>
                    <a:pt x="320" y="181"/>
                    <a:pt x="320" y="181"/>
                    <a:pt x="320" y="181"/>
                  </a:cubicBezTo>
                  <a:cubicBezTo>
                    <a:pt x="315" y="175"/>
                    <a:pt x="315" y="175"/>
                    <a:pt x="315" y="175"/>
                  </a:cubicBezTo>
                  <a:cubicBezTo>
                    <a:pt x="324" y="164"/>
                    <a:pt x="324" y="164"/>
                    <a:pt x="324" y="164"/>
                  </a:cubicBezTo>
                  <a:cubicBezTo>
                    <a:pt x="324" y="164"/>
                    <a:pt x="324" y="164"/>
                    <a:pt x="324" y="164"/>
                  </a:cubicBezTo>
                  <a:cubicBezTo>
                    <a:pt x="315" y="175"/>
                    <a:pt x="315" y="175"/>
                    <a:pt x="315" y="175"/>
                  </a:cubicBezTo>
                  <a:cubicBezTo>
                    <a:pt x="303" y="160"/>
                    <a:pt x="303" y="160"/>
                    <a:pt x="303" y="160"/>
                  </a:cubicBezTo>
                  <a:cubicBezTo>
                    <a:pt x="323" y="162"/>
                    <a:pt x="323" y="162"/>
                    <a:pt x="323" y="162"/>
                  </a:cubicBezTo>
                  <a:cubicBezTo>
                    <a:pt x="323" y="162"/>
                    <a:pt x="323" y="162"/>
                    <a:pt x="323" y="162"/>
                  </a:cubicBezTo>
                  <a:cubicBezTo>
                    <a:pt x="303" y="160"/>
                    <a:pt x="303" y="160"/>
                    <a:pt x="303" y="160"/>
                  </a:cubicBezTo>
                  <a:cubicBezTo>
                    <a:pt x="292" y="147"/>
                    <a:pt x="292" y="147"/>
                    <a:pt x="292" y="147"/>
                  </a:cubicBezTo>
                  <a:moveTo>
                    <a:pt x="293" y="146"/>
                  </a:moveTo>
                  <a:cubicBezTo>
                    <a:pt x="293" y="146"/>
                    <a:pt x="293" y="146"/>
                    <a:pt x="293" y="146"/>
                  </a:cubicBezTo>
                  <a:cubicBezTo>
                    <a:pt x="323" y="162"/>
                    <a:pt x="323" y="162"/>
                    <a:pt x="323" y="162"/>
                  </a:cubicBezTo>
                  <a:cubicBezTo>
                    <a:pt x="323" y="162"/>
                    <a:pt x="323" y="161"/>
                    <a:pt x="323" y="161"/>
                  </a:cubicBezTo>
                  <a:cubicBezTo>
                    <a:pt x="293" y="146"/>
                    <a:pt x="293" y="146"/>
                    <a:pt x="293" y="146"/>
                  </a:cubicBezTo>
                  <a:moveTo>
                    <a:pt x="287" y="145"/>
                  </a:moveTo>
                  <a:cubicBezTo>
                    <a:pt x="222" y="152"/>
                    <a:pt x="222" y="152"/>
                    <a:pt x="222" y="152"/>
                  </a:cubicBezTo>
                  <a:cubicBezTo>
                    <a:pt x="222" y="152"/>
                    <a:pt x="222" y="152"/>
                    <a:pt x="222" y="152"/>
                  </a:cubicBezTo>
                  <a:cubicBezTo>
                    <a:pt x="288" y="145"/>
                    <a:pt x="288" y="145"/>
                    <a:pt x="288" y="145"/>
                  </a:cubicBezTo>
                  <a:cubicBezTo>
                    <a:pt x="288" y="145"/>
                    <a:pt x="288" y="145"/>
                    <a:pt x="287" y="145"/>
                  </a:cubicBezTo>
                  <a:moveTo>
                    <a:pt x="107" y="111"/>
                  </a:moveTo>
                  <a:cubicBezTo>
                    <a:pt x="64" y="146"/>
                    <a:pt x="64" y="146"/>
                    <a:pt x="64" y="146"/>
                  </a:cubicBezTo>
                  <a:cubicBezTo>
                    <a:pt x="64" y="146"/>
                    <a:pt x="64" y="146"/>
                    <a:pt x="64" y="146"/>
                  </a:cubicBezTo>
                  <a:cubicBezTo>
                    <a:pt x="108" y="111"/>
                    <a:pt x="108" y="111"/>
                    <a:pt x="108" y="111"/>
                  </a:cubicBezTo>
                  <a:cubicBezTo>
                    <a:pt x="108" y="111"/>
                    <a:pt x="108" y="111"/>
                    <a:pt x="107" y="111"/>
                  </a:cubicBezTo>
                  <a:moveTo>
                    <a:pt x="220" y="110"/>
                  </a:moveTo>
                  <a:cubicBezTo>
                    <a:pt x="220" y="110"/>
                    <a:pt x="220" y="110"/>
                    <a:pt x="219" y="110"/>
                  </a:cubicBezTo>
                  <a:cubicBezTo>
                    <a:pt x="219" y="110"/>
                    <a:pt x="219" y="110"/>
                    <a:pt x="219" y="110"/>
                  </a:cubicBezTo>
                  <a:cubicBezTo>
                    <a:pt x="220" y="150"/>
                    <a:pt x="220" y="150"/>
                    <a:pt x="220" y="150"/>
                  </a:cubicBezTo>
                  <a:cubicBezTo>
                    <a:pt x="220" y="150"/>
                    <a:pt x="220" y="150"/>
                    <a:pt x="221" y="150"/>
                  </a:cubicBezTo>
                  <a:cubicBezTo>
                    <a:pt x="221" y="150"/>
                    <a:pt x="221" y="150"/>
                    <a:pt x="221" y="150"/>
                  </a:cubicBezTo>
                  <a:cubicBezTo>
                    <a:pt x="220" y="110"/>
                    <a:pt x="220" y="110"/>
                    <a:pt x="220" y="110"/>
                  </a:cubicBezTo>
                  <a:moveTo>
                    <a:pt x="57" y="105"/>
                  </a:moveTo>
                  <a:cubicBezTo>
                    <a:pt x="57" y="105"/>
                    <a:pt x="57" y="105"/>
                    <a:pt x="57" y="106"/>
                  </a:cubicBezTo>
                  <a:cubicBezTo>
                    <a:pt x="62" y="145"/>
                    <a:pt x="62" y="145"/>
                    <a:pt x="62" y="145"/>
                  </a:cubicBezTo>
                  <a:cubicBezTo>
                    <a:pt x="62" y="145"/>
                    <a:pt x="63" y="145"/>
                    <a:pt x="63" y="145"/>
                  </a:cubicBezTo>
                  <a:cubicBezTo>
                    <a:pt x="57" y="105"/>
                    <a:pt x="57" y="105"/>
                    <a:pt x="57" y="105"/>
                  </a:cubicBezTo>
                  <a:moveTo>
                    <a:pt x="54" y="105"/>
                  </a:moveTo>
                  <a:cubicBezTo>
                    <a:pt x="0" y="160"/>
                    <a:pt x="0" y="160"/>
                    <a:pt x="0" y="160"/>
                  </a:cubicBezTo>
                  <a:cubicBezTo>
                    <a:pt x="1" y="160"/>
                    <a:pt x="1" y="160"/>
                    <a:pt x="1" y="160"/>
                  </a:cubicBezTo>
                  <a:cubicBezTo>
                    <a:pt x="55" y="105"/>
                    <a:pt x="55" y="105"/>
                    <a:pt x="55" y="105"/>
                  </a:cubicBezTo>
                  <a:cubicBezTo>
                    <a:pt x="55" y="105"/>
                    <a:pt x="54" y="105"/>
                    <a:pt x="54" y="105"/>
                  </a:cubicBezTo>
                  <a:moveTo>
                    <a:pt x="339" y="97"/>
                  </a:moveTo>
                  <a:cubicBezTo>
                    <a:pt x="325" y="160"/>
                    <a:pt x="325" y="160"/>
                    <a:pt x="325" y="160"/>
                  </a:cubicBezTo>
                  <a:cubicBezTo>
                    <a:pt x="325" y="160"/>
                    <a:pt x="325" y="160"/>
                    <a:pt x="325" y="161"/>
                  </a:cubicBezTo>
                  <a:cubicBezTo>
                    <a:pt x="339" y="97"/>
                    <a:pt x="339" y="97"/>
                    <a:pt x="339" y="97"/>
                  </a:cubicBezTo>
                  <a:cubicBezTo>
                    <a:pt x="339" y="97"/>
                    <a:pt x="339" y="97"/>
                    <a:pt x="339" y="97"/>
                  </a:cubicBezTo>
                  <a:moveTo>
                    <a:pt x="337" y="96"/>
                  </a:moveTo>
                  <a:cubicBezTo>
                    <a:pt x="292" y="143"/>
                    <a:pt x="292" y="143"/>
                    <a:pt x="292" y="143"/>
                  </a:cubicBezTo>
                  <a:cubicBezTo>
                    <a:pt x="292" y="143"/>
                    <a:pt x="292" y="143"/>
                    <a:pt x="292" y="143"/>
                  </a:cubicBezTo>
                  <a:cubicBezTo>
                    <a:pt x="338" y="96"/>
                    <a:pt x="338" y="96"/>
                    <a:pt x="338" y="96"/>
                  </a:cubicBezTo>
                  <a:cubicBezTo>
                    <a:pt x="338" y="96"/>
                    <a:pt x="338" y="96"/>
                    <a:pt x="337" y="96"/>
                  </a:cubicBezTo>
                  <a:moveTo>
                    <a:pt x="337" y="95"/>
                  </a:moveTo>
                  <a:cubicBezTo>
                    <a:pt x="264" y="131"/>
                    <a:pt x="264" y="131"/>
                    <a:pt x="264" y="131"/>
                  </a:cubicBezTo>
                  <a:cubicBezTo>
                    <a:pt x="223" y="108"/>
                    <a:pt x="223" y="108"/>
                    <a:pt x="223" y="108"/>
                  </a:cubicBezTo>
                  <a:cubicBezTo>
                    <a:pt x="223" y="108"/>
                    <a:pt x="223" y="108"/>
                    <a:pt x="222" y="108"/>
                  </a:cubicBezTo>
                  <a:cubicBezTo>
                    <a:pt x="264" y="131"/>
                    <a:pt x="264" y="131"/>
                    <a:pt x="264" y="131"/>
                  </a:cubicBezTo>
                  <a:cubicBezTo>
                    <a:pt x="222" y="151"/>
                    <a:pt x="222" y="151"/>
                    <a:pt x="222" y="151"/>
                  </a:cubicBezTo>
                  <a:cubicBezTo>
                    <a:pt x="222" y="151"/>
                    <a:pt x="222" y="152"/>
                    <a:pt x="222" y="152"/>
                  </a:cubicBezTo>
                  <a:cubicBezTo>
                    <a:pt x="264" y="131"/>
                    <a:pt x="264" y="131"/>
                    <a:pt x="264" y="131"/>
                  </a:cubicBezTo>
                  <a:cubicBezTo>
                    <a:pt x="288" y="144"/>
                    <a:pt x="288" y="144"/>
                    <a:pt x="288" y="144"/>
                  </a:cubicBezTo>
                  <a:cubicBezTo>
                    <a:pt x="288" y="144"/>
                    <a:pt x="288" y="144"/>
                    <a:pt x="288" y="143"/>
                  </a:cubicBezTo>
                  <a:cubicBezTo>
                    <a:pt x="265" y="131"/>
                    <a:pt x="265" y="131"/>
                    <a:pt x="265" y="131"/>
                  </a:cubicBezTo>
                  <a:cubicBezTo>
                    <a:pt x="337" y="95"/>
                    <a:pt x="337" y="95"/>
                    <a:pt x="337" y="95"/>
                  </a:cubicBezTo>
                  <a:cubicBezTo>
                    <a:pt x="337" y="95"/>
                    <a:pt x="337" y="95"/>
                    <a:pt x="337" y="95"/>
                  </a:cubicBezTo>
                  <a:moveTo>
                    <a:pt x="139" y="90"/>
                  </a:moveTo>
                  <a:cubicBezTo>
                    <a:pt x="139" y="90"/>
                    <a:pt x="139" y="90"/>
                    <a:pt x="139" y="90"/>
                  </a:cubicBezTo>
                  <a:cubicBezTo>
                    <a:pt x="139" y="90"/>
                    <a:pt x="139" y="90"/>
                    <a:pt x="139" y="90"/>
                  </a:cubicBezTo>
                  <a:cubicBezTo>
                    <a:pt x="162" y="107"/>
                    <a:pt x="162" y="107"/>
                    <a:pt x="162" y="107"/>
                  </a:cubicBezTo>
                  <a:cubicBezTo>
                    <a:pt x="114" y="109"/>
                    <a:pt x="114" y="109"/>
                    <a:pt x="114" y="109"/>
                  </a:cubicBezTo>
                  <a:cubicBezTo>
                    <a:pt x="114" y="109"/>
                    <a:pt x="114" y="109"/>
                    <a:pt x="114" y="109"/>
                  </a:cubicBezTo>
                  <a:cubicBezTo>
                    <a:pt x="162" y="108"/>
                    <a:pt x="162" y="108"/>
                    <a:pt x="162" y="108"/>
                  </a:cubicBezTo>
                  <a:cubicBezTo>
                    <a:pt x="195" y="133"/>
                    <a:pt x="195" y="133"/>
                    <a:pt x="195" y="133"/>
                  </a:cubicBezTo>
                  <a:cubicBezTo>
                    <a:pt x="170" y="162"/>
                    <a:pt x="170" y="162"/>
                    <a:pt x="170" y="162"/>
                  </a:cubicBezTo>
                  <a:cubicBezTo>
                    <a:pt x="170" y="162"/>
                    <a:pt x="171" y="162"/>
                    <a:pt x="171" y="162"/>
                  </a:cubicBezTo>
                  <a:cubicBezTo>
                    <a:pt x="196" y="134"/>
                    <a:pt x="196" y="134"/>
                    <a:pt x="196" y="134"/>
                  </a:cubicBezTo>
                  <a:cubicBezTo>
                    <a:pt x="219" y="151"/>
                    <a:pt x="219" y="151"/>
                    <a:pt x="219" y="151"/>
                  </a:cubicBezTo>
                  <a:cubicBezTo>
                    <a:pt x="219" y="151"/>
                    <a:pt x="219" y="151"/>
                    <a:pt x="219" y="151"/>
                  </a:cubicBezTo>
                  <a:cubicBezTo>
                    <a:pt x="219" y="151"/>
                    <a:pt x="219" y="151"/>
                    <a:pt x="219" y="151"/>
                  </a:cubicBezTo>
                  <a:cubicBezTo>
                    <a:pt x="196" y="133"/>
                    <a:pt x="196" y="133"/>
                    <a:pt x="196" y="133"/>
                  </a:cubicBezTo>
                  <a:cubicBezTo>
                    <a:pt x="217" y="109"/>
                    <a:pt x="217" y="109"/>
                    <a:pt x="217" y="109"/>
                  </a:cubicBezTo>
                  <a:cubicBezTo>
                    <a:pt x="217" y="109"/>
                    <a:pt x="217" y="109"/>
                    <a:pt x="217" y="109"/>
                  </a:cubicBezTo>
                  <a:cubicBezTo>
                    <a:pt x="196" y="133"/>
                    <a:pt x="196" y="133"/>
                    <a:pt x="196" y="133"/>
                  </a:cubicBezTo>
                  <a:cubicBezTo>
                    <a:pt x="163" y="108"/>
                    <a:pt x="163" y="108"/>
                    <a:pt x="163" y="108"/>
                  </a:cubicBezTo>
                  <a:cubicBezTo>
                    <a:pt x="216" y="106"/>
                    <a:pt x="216" y="106"/>
                    <a:pt x="216" y="106"/>
                  </a:cubicBezTo>
                  <a:cubicBezTo>
                    <a:pt x="216" y="106"/>
                    <a:pt x="216" y="106"/>
                    <a:pt x="216" y="106"/>
                  </a:cubicBezTo>
                  <a:cubicBezTo>
                    <a:pt x="162" y="107"/>
                    <a:pt x="162" y="107"/>
                    <a:pt x="162" y="107"/>
                  </a:cubicBezTo>
                  <a:cubicBezTo>
                    <a:pt x="139" y="90"/>
                    <a:pt x="139" y="90"/>
                    <a:pt x="139" y="90"/>
                  </a:cubicBezTo>
                  <a:moveTo>
                    <a:pt x="136" y="90"/>
                  </a:moveTo>
                  <a:cubicBezTo>
                    <a:pt x="113" y="107"/>
                    <a:pt x="113" y="107"/>
                    <a:pt x="113" y="107"/>
                  </a:cubicBezTo>
                  <a:cubicBezTo>
                    <a:pt x="113" y="107"/>
                    <a:pt x="113" y="107"/>
                    <a:pt x="113" y="107"/>
                  </a:cubicBezTo>
                  <a:cubicBezTo>
                    <a:pt x="136" y="90"/>
                    <a:pt x="136" y="90"/>
                    <a:pt x="136" y="90"/>
                  </a:cubicBezTo>
                  <a:cubicBezTo>
                    <a:pt x="136" y="90"/>
                    <a:pt x="136" y="90"/>
                    <a:pt x="136" y="90"/>
                  </a:cubicBezTo>
                  <a:moveTo>
                    <a:pt x="140" y="89"/>
                  </a:moveTo>
                  <a:cubicBezTo>
                    <a:pt x="140" y="89"/>
                    <a:pt x="140" y="89"/>
                    <a:pt x="139" y="89"/>
                  </a:cubicBezTo>
                  <a:cubicBezTo>
                    <a:pt x="216" y="106"/>
                    <a:pt x="216" y="106"/>
                    <a:pt x="216" y="106"/>
                  </a:cubicBezTo>
                  <a:cubicBezTo>
                    <a:pt x="216" y="105"/>
                    <a:pt x="216" y="105"/>
                    <a:pt x="216" y="105"/>
                  </a:cubicBezTo>
                  <a:cubicBezTo>
                    <a:pt x="140" y="89"/>
                    <a:pt x="140" y="89"/>
                    <a:pt x="140" y="89"/>
                  </a:cubicBezTo>
                  <a:moveTo>
                    <a:pt x="371" y="65"/>
                  </a:moveTo>
                  <a:cubicBezTo>
                    <a:pt x="356" y="96"/>
                    <a:pt x="356" y="96"/>
                    <a:pt x="356" y="96"/>
                  </a:cubicBezTo>
                  <a:cubicBezTo>
                    <a:pt x="342" y="94"/>
                    <a:pt x="342" y="94"/>
                    <a:pt x="342" y="94"/>
                  </a:cubicBezTo>
                  <a:cubicBezTo>
                    <a:pt x="342" y="94"/>
                    <a:pt x="342" y="95"/>
                    <a:pt x="342" y="95"/>
                  </a:cubicBezTo>
                  <a:cubicBezTo>
                    <a:pt x="356" y="96"/>
                    <a:pt x="356" y="96"/>
                    <a:pt x="356" y="96"/>
                  </a:cubicBezTo>
                  <a:cubicBezTo>
                    <a:pt x="352" y="105"/>
                    <a:pt x="352" y="105"/>
                    <a:pt x="352" y="105"/>
                  </a:cubicBezTo>
                  <a:cubicBezTo>
                    <a:pt x="342" y="96"/>
                    <a:pt x="342" y="96"/>
                    <a:pt x="342" y="96"/>
                  </a:cubicBezTo>
                  <a:cubicBezTo>
                    <a:pt x="342" y="96"/>
                    <a:pt x="341" y="96"/>
                    <a:pt x="341" y="96"/>
                  </a:cubicBezTo>
                  <a:cubicBezTo>
                    <a:pt x="351" y="105"/>
                    <a:pt x="351" y="105"/>
                    <a:pt x="351" y="105"/>
                  </a:cubicBezTo>
                  <a:cubicBezTo>
                    <a:pt x="326" y="161"/>
                    <a:pt x="326" y="161"/>
                    <a:pt x="326" y="161"/>
                  </a:cubicBezTo>
                  <a:cubicBezTo>
                    <a:pt x="326" y="161"/>
                    <a:pt x="326" y="161"/>
                    <a:pt x="326" y="161"/>
                  </a:cubicBezTo>
                  <a:cubicBezTo>
                    <a:pt x="352" y="106"/>
                    <a:pt x="352" y="106"/>
                    <a:pt x="352" y="106"/>
                  </a:cubicBezTo>
                  <a:cubicBezTo>
                    <a:pt x="379" y="130"/>
                    <a:pt x="379" y="130"/>
                    <a:pt x="379" y="130"/>
                  </a:cubicBezTo>
                  <a:cubicBezTo>
                    <a:pt x="326" y="161"/>
                    <a:pt x="326" y="161"/>
                    <a:pt x="326" y="161"/>
                  </a:cubicBezTo>
                  <a:cubicBezTo>
                    <a:pt x="326" y="161"/>
                    <a:pt x="327" y="161"/>
                    <a:pt x="327" y="162"/>
                  </a:cubicBezTo>
                  <a:cubicBezTo>
                    <a:pt x="379" y="130"/>
                    <a:pt x="379" y="130"/>
                    <a:pt x="379" y="130"/>
                  </a:cubicBezTo>
                  <a:cubicBezTo>
                    <a:pt x="420" y="168"/>
                    <a:pt x="420" y="168"/>
                    <a:pt x="420" y="168"/>
                  </a:cubicBezTo>
                  <a:cubicBezTo>
                    <a:pt x="420" y="167"/>
                    <a:pt x="420" y="167"/>
                    <a:pt x="420" y="167"/>
                  </a:cubicBezTo>
                  <a:cubicBezTo>
                    <a:pt x="379" y="130"/>
                    <a:pt x="379" y="130"/>
                    <a:pt x="379" y="130"/>
                  </a:cubicBezTo>
                  <a:cubicBezTo>
                    <a:pt x="419" y="106"/>
                    <a:pt x="419" y="106"/>
                    <a:pt x="419" y="106"/>
                  </a:cubicBezTo>
                  <a:cubicBezTo>
                    <a:pt x="419" y="106"/>
                    <a:pt x="419" y="106"/>
                    <a:pt x="419" y="106"/>
                  </a:cubicBezTo>
                  <a:cubicBezTo>
                    <a:pt x="379" y="130"/>
                    <a:pt x="379" y="130"/>
                    <a:pt x="379" y="130"/>
                  </a:cubicBezTo>
                  <a:cubicBezTo>
                    <a:pt x="352" y="105"/>
                    <a:pt x="352" y="105"/>
                    <a:pt x="352" y="105"/>
                  </a:cubicBezTo>
                  <a:cubicBezTo>
                    <a:pt x="356" y="96"/>
                    <a:pt x="356" y="96"/>
                    <a:pt x="356" y="96"/>
                  </a:cubicBezTo>
                  <a:cubicBezTo>
                    <a:pt x="419" y="105"/>
                    <a:pt x="419" y="105"/>
                    <a:pt x="419" y="105"/>
                  </a:cubicBezTo>
                  <a:cubicBezTo>
                    <a:pt x="419" y="105"/>
                    <a:pt x="419" y="104"/>
                    <a:pt x="419" y="104"/>
                  </a:cubicBezTo>
                  <a:cubicBezTo>
                    <a:pt x="356" y="96"/>
                    <a:pt x="356" y="96"/>
                    <a:pt x="356" y="96"/>
                  </a:cubicBezTo>
                  <a:cubicBezTo>
                    <a:pt x="371" y="65"/>
                    <a:pt x="371" y="65"/>
                    <a:pt x="371" y="65"/>
                  </a:cubicBezTo>
                  <a:cubicBezTo>
                    <a:pt x="371" y="65"/>
                    <a:pt x="371" y="65"/>
                    <a:pt x="371" y="65"/>
                  </a:cubicBezTo>
                  <a:moveTo>
                    <a:pt x="374" y="64"/>
                  </a:moveTo>
                  <a:cubicBezTo>
                    <a:pt x="374" y="64"/>
                    <a:pt x="374" y="64"/>
                    <a:pt x="374" y="64"/>
                  </a:cubicBezTo>
                  <a:cubicBezTo>
                    <a:pt x="419" y="104"/>
                    <a:pt x="419" y="104"/>
                    <a:pt x="419" y="104"/>
                  </a:cubicBezTo>
                  <a:cubicBezTo>
                    <a:pt x="420" y="104"/>
                    <a:pt x="420" y="103"/>
                    <a:pt x="420" y="103"/>
                  </a:cubicBezTo>
                  <a:cubicBezTo>
                    <a:pt x="374" y="64"/>
                    <a:pt x="374" y="64"/>
                    <a:pt x="374" y="64"/>
                  </a:cubicBezTo>
                  <a:moveTo>
                    <a:pt x="32" y="58"/>
                  </a:moveTo>
                  <a:cubicBezTo>
                    <a:pt x="14" y="85"/>
                    <a:pt x="14" y="85"/>
                    <a:pt x="14" y="85"/>
                  </a:cubicBezTo>
                  <a:cubicBezTo>
                    <a:pt x="14" y="85"/>
                    <a:pt x="14" y="85"/>
                    <a:pt x="15" y="85"/>
                  </a:cubicBezTo>
                  <a:cubicBezTo>
                    <a:pt x="15" y="85"/>
                    <a:pt x="15" y="85"/>
                    <a:pt x="15" y="86"/>
                  </a:cubicBezTo>
                  <a:cubicBezTo>
                    <a:pt x="33" y="59"/>
                    <a:pt x="33" y="59"/>
                    <a:pt x="33" y="59"/>
                  </a:cubicBezTo>
                  <a:cubicBezTo>
                    <a:pt x="32" y="58"/>
                    <a:pt x="32" y="58"/>
                    <a:pt x="32" y="58"/>
                  </a:cubicBezTo>
                  <a:cubicBezTo>
                    <a:pt x="32" y="58"/>
                    <a:pt x="32" y="58"/>
                    <a:pt x="32" y="58"/>
                  </a:cubicBezTo>
                  <a:moveTo>
                    <a:pt x="109" y="88"/>
                  </a:moveTo>
                  <a:cubicBezTo>
                    <a:pt x="94" y="88"/>
                    <a:pt x="94" y="88"/>
                    <a:pt x="94" y="88"/>
                  </a:cubicBezTo>
                  <a:cubicBezTo>
                    <a:pt x="101" y="74"/>
                    <a:pt x="101" y="74"/>
                    <a:pt x="101" y="74"/>
                  </a:cubicBezTo>
                  <a:cubicBezTo>
                    <a:pt x="109" y="77"/>
                    <a:pt x="109" y="77"/>
                    <a:pt x="109" y="77"/>
                  </a:cubicBezTo>
                  <a:cubicBezTo>
                    <a:pt x="109" y="88"/>
                    <a:pt x="109" y="88"/>
                    <a:pt x="109" y="88"/>
                  </a:cubicBezTo>
                  <a:moveTo>
                    <a:pt x="60" y="57"/>
                  </a:moveTo>
                  <a:cubicBezTo>
                    <a:pt x="60" y="57"/>
                    <a:pt x="60" y="58"/>
                    <a:pt x="60" y="58"/>
                  </a:cubicBezTo>
                  <a:cubicBezTo>
                    <a:pt x="101" y="74"/>
                    <a:pt x="101" y="74"/>
                    <a:pt x="101" y="74"/>
                  </a:cubicBezTo>
                  <a:cubicBezTo>
                    <a:pt x="94" y="88"/>
                    <a:pt x="94" y="88"/>
                    <a:pt x="94" y="88"/>
                  </a:cubicBezTo>
                  <a:cubicBezTo>
                    <a:pt x="49" y="88"/>
                    <a:pt x="49" y="88"/>
                    <a:pt x="49" y="88"/>
                  </a:cubicBezTo>
                  <a:cubicBezTo>
                    <a:pt x="40" y="70"/>
                    <a:pt x="40" y="70"/>
                    <a:pt x="40" y="70"/>
                  </a:cubicBezTo>
                  <a:cubicBezTo>
                    <a:pt x="57" y="58"/>
                    <a:pt x="57" y="58"/>
                    <a:pt x="57" y="58"/>
                  </a:cubicBezTo>
                  <a:cubicBezTo>
                    <a:pt x="57" y="58"/>
                    <a:pt x="57" y="58"/>
                    <a:pt x="57" y="58"/>
                  </a:cubicBezTo>
                  <a:cubicBezTo>
                    <a:pt x="40" y="69"/>
                    <a:pt x="40" y="69"/>
                    <a:pt x="40" y="69"/>
                  </a:cubicBezTo>
                  <a:cubicBezTo>
                    <a:pt x="34" y="58"/>
                    <a:pt x="34" y="58"/>
                    <a:pt x="34" y="58"/>
                  </a:cubicBezTo>
                  <a:cubicBezTo>
                    <a:pt x="34" y="58"/>
                    <a:pt x="34" y="58"/>
                    <a:pt x="34" y="59"/>
                  </a:cubicBezTo>
                  <a:cubicBezTo>
                    <a:pt x="40" y="69"/>
                    <a:pt x="40" y="69"/>
                    <a:pt x="40" y="69"/>
                  </a:cubicBezTo>
                  <a:cubicBezTo>
                    <a:pt x="15" y="86"/>
                    <a:pt x="15" y="86"/>
                    <a:pt x="15" y="86"/>
                  </a:cubicBezTo>
                  <a:cubicBezTo>
                    <a:pt x="15" y="86"/>
                    <a:pt x="15" y="86"/>
                    <a:pt x="15" y="86"/>
                  </a:cubicBezTo>
                  <a:cubicBezTo>
                    <a:pt x="40" y="70"/>
                    <a:pt x="40" y="70"/>
                    <a:pt x="40" y="70"/>
                  </a:cubicBezTo>
                  <a:cubicBezTo>
                    <a:pt x="49" y="88"/>
                    <a:pt x="49" y="88"/>
                    <a:pt x="49" y="88"/>
                  </a:cubicBezTo>
                  <a:cubicBezTo>
                    <a:pt x="16" y="88"/>
                    <a:pt x="16" y="88"/>
                    <a:pt x="16" y="88"/>
                  </a:cubicBezTo>
                  <a:cubicBezTo>
                    <a:pt x="16" y="88"/>
                    <a:pt x="16" y="88"/>
                    <a:pt x="16" y="88"/>
                  </a:cubicBezTo>
                  <a:cubicBezTo>
                    <a:pt x="49" y="88"/>
                    <a:pt x="49" y="88"/>
                    <a:pt x="49" y="88"/>
                  </a:cubicBezTo>
                  <a:cubicBezTo>
                    <a:pt x="55" y="100"/>
                    <a:pt x="55" y="100"/>
                    <a:pt x="55" y="100"/>
                  </a:cubicBezTo>
                  <a:cubicBezTo>
                    <a:pt x="55" y="100"/>
                    <a:pt x="55" y="100"/>
                    <a:pt x="55" y="100"/>
                  </a:cubicBezTo>
                  <a:cubicBezTo>
                    <a:pt x="49" y="88"/>
                    <a:pt x="49" y="88"/>
                    <a:pt x="49" y="88"/>
                  </a:cubicBezTo>
                  <a:cubicBezTo>
                    <a:pt x="93" y="89"/>
                    <a:pt x="93" y="89"/>
                    <a:pt x="93" y="89"/>
                  </a:cubicBezTo>
                  <a:cubicBezTo>
                    <a:pt x="84" y="106"/>
                    <a:pt x="84" y="106"/>
                    <a:pt x="84" y="106"/>
                  </a:cubicBezTo>
                  <a:cubicBezTo>
                    <a:pt x="59" y="103"/>
                    <a:pt x="59" y="103"/>
                    <a:pt x="59" y="103"/>
                  </a:cubicBezTo>
                  <a:cubicBezTo>
                    <a:pt x="59" y="103"/>
                    <a:pt x="59" y="103"/>
                    <a:pt x="59" y="103"/>
                  </a:cubicBezTo>
                  <a:cubicBezTo>
                    <a:pt x="84" y="106"/>
                    <a:pt x="84" y="106"/>
                    <a:pt x="84" y="106"/>
                  </a:cubicBezTo>
                  <a:cubicBezTo>
                    <a:pt x="64" y="145"/>
                    <a:pt x="64" y="145"/>
                    <a:pt x="64" y="145"/>
                  </a:cubicBezTo>
                  <a:cubicBezTo>
                    <a:pt x="64" y="145"/>
                    <a:pt x="64" y="145"/>
                    <a:pt x="64" y="146"/>
                  </a:cubicBezTo>
                  <a:cubicBezTo>
                    <a:pt x="84" y="106"/>
                    <a:pt x="84" y="106"/>
                    <a:pt x="84" y="106"/>
                  </a:cubicBezTo>
                  <a:cubicBezTo>
                    <a:pt x="107" y="109"/>
                    <a:pt x="107" y="109"/>
                    <a:pt x="107" y="109"/>
                  </a:cubicBezTo>
                  <a:cubicBezTo>
                    <a:pt x="107" y="109"/>
                    <a:pt x="107" y="109"/>
                    <a:pt x="107" y="108"/>
                  </a:cubicBezTo>
                  <a:cubicBezTo>
                    <a:pt x="85" y="106"/>
                    <a:pt x="85" y="106"/>
                    <a:pt x="85" y="106"/>
                  </a:cubicBezTo>
                  <a:cubicBezTo>
                    <a:pt x="94" y="89"/>
                    <a:pt x="94" y="89"/>
                    <a:pt x="94" y="89"/>
                  </a:cubicBezTo>
                  <a:cubicBezTo>
                    <a:pt x="109" y="89"/>
                    <a:pt x="109" y="89"/>
                    <a:pt x="109" y="89"/>
                  </a:cubicBezTo>
                  <a:cubicBezTo>
                    <a:pt x="110" y="106"/>
                    <a:pt x="110" y="106"/>
                    <a:pt x="110" y="106"/>
                  </a:cubicBezTo>
                  <a:cubicBezTo>
                    <a:pt x="110" y="106"/>
                    <a:pt x="110" y="106"/>
                    <a:pt x="110" y="106"/>
                  </a:cubicBezTo>
                  <a:cubicBezTo>
                    <a:pt x="110" y="106"/>
                    <a:pt x="110" y="106"/>
                    <a:pt x="110" y="106"/>
                  </a:cubicBezTo>
                  <a:cubicBezTo>
                    <a:pt x="110" y="89"/>
                    <a:pt x="110" y="89"/>
                    <a:pt x="110" y="89"/>
                  </a:cubicBezTo>
                  <a:cubicBezTo>
                    <a:pt x="136" y="89"/>
                    <a:pt x="136" y="89"/>
                    <a:pt x="136" y="89"/>
                  </a:cubicBezTo>
                  <a:cubicBezTo>
                    <a:pt x="136" y="89"/>
                    <a:pt x="136" y="89"/>
                    <a:pt x="136" y="89"/>
                  </a:cubicBezTo>
                  <a:cubicBezTo>
                    <a:pt x="110" y="88"/>
                    <a:pt x="110" y="88"/>
                    <a:pt x="110" y="88"/>
                  </a:cubicBezTo>
                  <a:cubicBezTo>
                    <a:pt x="109" y="77"/>
                    <a:pt x="109" y="77"/>
                    <a:pt x="109" y="77"/>
                  </a:cubicBezTo>
                  <a:cubicBezTo>
                    <a:pt x="136" y="88"/>
                    <a:pt x="136" y="88"/>
                    <a:pt x="136" y="88"/>
                  </a:cubicBezTo>
                  <a:cubicBezTo>
                    <a:pt x="136" y="88"/>
                    <a:pt x="136" y="88"/>
                    <a:pt x="136" y="88"/>
                  </a:cubicBezTo>
                  <a:cubicBezTo>
                    <a:pt x="109" y="77"/>
                    <a:pt x="109" y="77"/>
                    <a:pt x="109" y="77"/>
                  </a:cubicBezTo>
                  <a:cubicBezTo>
                    <a:pt x="109" y="63"/>
                    <a:pt x="109" y="63"/>
                    <a:pt x="109" y="63"/>
                  </a:cubicBezTo>
                  <a:cubicBezTo>
                    <a:pt x="108" y="63"/>
                    <a:pt x="108" y="63"/>
                    <a:pt x="108" y="63"/>
                  </a:cubicBezTo>
                  <a:cubicBezTo>
                    <a:pt x="108" y="63"/>
                    <a:pt x="108" y="63"/>
                    <a:pt x="108" y="63"/>
                  </a:cubicBezTo>
                  <a:cubicBezTo>
                    <a:pt x="109" y="77"/>
                    <a:pt x="109" y="77"/>
                    <a:pt x="109" y="77"/>
                  </a:cubicBezTo>
                  <a:cubicBezTo>
                    <a:pt x="101" y="74"/>
                    <a:pt x="101" y="74"/>
                    <a:pt x="101" y="74"/>
                  </a:cubicBezTo>
                  <a:cubicBezTo>
                    <a:pt x="107" y="63"/>
                    <a:pt x="107" y="63"/>
                    <a:pt x="107" y="63"/>
                  </a:cubicBezTo>
                  <a:cubicBezTo>
                    <a:pt x="107" y="63"/>
                    <a:pt x="107" y="63"/>
                    <a:pt x="107" y="63"/>
                  </a:cubicBezTo>
                  <a:cubicBezTo>
                    <a:pt x="101" y="74"/>
                    <a:pt x="101" y="74"/>
                    <a:pt x="101" y="74"/>
                  </a:cubicBezTo>
                  <a:cubicBezTo>
                    <a:pt x="60" y="57"/>
                    <a:pt x="60" y="57"/>
                    <a:pt x="60" y="57"/>
                  </a:cubicBezTo>
                  <a:moveTo>
                    <a:pt x="61" y="57"/>
                  </a:moveTo>
                  <a:cubicBezTo>
                    <a:pt x="61" y="57"/>
                    <a:pt x="61" y="57"/>
                    <a:pt x="61" y="57"/>
                  </a:cubicBezTo>
                  <a:cubicBezTo>
                    <a:pt x="106" y="61"/>
                    <a:pt x="106" y="61"/>
                    <a:pt x="106" y="61"/>
                  </a:cubicBezTo>
                  <a:cubicBezTo>
                    <a:pt x="106" y="60"/>
                    <a:pt x="106" y="60"/>
                    <a:pt x="106" y="60"/>
                  </a:cubicBezTo>
                  <a:cubicBezTo>
                    <a:pt x="61" y="57"/>
                    <a:pt x="61" y="57"/>
                    <a:pt x="61" y="57"/>
                  </a:cubicBezTo>
                  <a:moveTo>
                    <a:pt x="35" y="57"/>
                  </a:moveTo>
                  <a:cubicBezTo>
                    <a:pt x="35" y="57"/>
                    <a:pt x="35" y="57"/>
                    <a:pt x="35" y="57"/>
                  </a:cubicBezTo>
                  <a:cubicBezTo>
                    <a:pt x="57" y="57"/>
                    <a:pt x="57" y="57"/>
                    <a:pt x="57" y="57"/>
                  </a:cubicBezTo>
                  <a:cubicBezTo>
                    <a:pt x="57" y="57"/>
                    <a:pt x="57" y="57"/>
                    <a:pt x="57" y="57"/>
                  </a:cubicBezTo>
                  <a:cubicBezTo>
                    <a:pt x="35" y="57"/>
                    <a:pt x="35" y="57"/>
                    <a:pt x="35" y="57"/>
                  </a:cubicBezTo>
                  <a:moveTo>
                    <a:pt x="194" y="40"/>
                  </a:moveTo>
                  <a:cubicBezTo>
                    <a:pt x="194" y="40"/>
                    <a:pt x="193" y="40"/>
                    <a:pt x="193" y="40"/>
                  </a:cubicBezTo>
                  <a:cubicBezTo>
                    <a:pt x="218" y="103"/>
                    <a:pt x="218" y="103"/>
                    <a:pt x="218" y="103"/>
                  </a:cubicBezTo>
                  <a:cubicBezTo>
                    <a:pt x="218" y="103"/>
                    <a:pt x="218" y="103"/>
                    <a:pt x="218" y="103"/>
                  </a:cubicBezTo>
                  <a:cubicBezTo>
                    <a:pt x="194" y="40"/>
                    <a:pt x="194" y="40"/>
                    <a:pt x="194" y="40"/>
                  </a:cubicBezTo>
                  <a:moveTo>
                    <a:pt x="190" y="39"/>
                  </a:moveTo>
                  <a:cubicBezTo>
                    <a:pt x="139" y="87"/>
                    <a:pt x="139" y="87"/>
                    <a:pt x="139" y="87"/>
                  </a:cubicBezTo>
                  <a:cubicBezTo>
                    <a:pt x="139" y="87"/>
                    <a:pt x="139" y="88"/>
                    <a:pt x="139" y="88"/>
                  </a:cubicBezTo>
                  <a:cubicBezTo>
                    <a:pt x="191" y="40"/>
                    <a:pt x="191" y="40"/>
                    <a:pt x="191" y="40"/>
                  </a:cubicBezTo>
                  <a:cubicBezTo>
                    <a:pt x="191" y="39"/>
                    <a:pt x="190" y="39"/>
                    <a:pt x="190" y="39"/>
                  </a:cubicBezTo>
                  <a:moveTo>
                    <a:pt x="35" y="22"/>
                  </a:moveTo>
                  <a:cubicBezTo>
                    <a:pt x="33" y="55"/>
                    <a:pt x="33" y="55"/>
                    <a:pt x="33" y="55"/>
                  </a:cubicBezTo>
                  <a:cubicBezTo>
                    <a:pt x="34" y="55"/>
                    <a:pt x="34" y="55"/>
                    <a:pt x="34" y="55"/>
                  </a:cubicBezTo>
                  <a:cubicBezTo>
                    <a:pt x="36" y="22"/>
                    <a:pt x="36" y="22"/>
                    <a:pt x="36" y="22"/>
                  </a:cubicBezTo>
                  <a:cubicBezTo>
                    <a:pt x="36" y="22"/>
                    <a:pt x="36" y="22"/>
                    <a:pt x="36" y="22"/>
                  </a:cubicBezTo>
                  <a:cubicBezTo>
                    <a:pt x="36" y="22"/>
                    <a:pt x="35" y="22"/>
                    <a:pt x="35" y="22"/>
                  </a:cubicBezTo>
                  <a:moveTo>
                    <a:pt x="37" y="21"/>
                  </a:moveTo>
                  <a:cubicBezTo>
                    <a:pt x="37" y="21"/>
                    <a:pt x="37" y="21"/>
                    <a:pt x="37" y="21"/>
                  </a:cubicBezTo>
                  <a:cubicBezTo>
                    <a:pt x="57" y="55"/>
                    <a:pt x="57" y="55"/>
                    <a:pt x="57" y="55"/>
                  </a:cubicBezTo>
                  <a:cubicBezTo>
                    <a:pt x="58" y="55"/>
                    <a:pt x="58" y="55"/>
                    <a:pt x="58" y="55"/>
                  </a:cubicBezTo>
                  <a:cubicBezTo>
                    <a:pt x="37" y="21"/>
                    <a:pt x="37" y="21"/>
                    <a:pt x="37" y="21"/>
                  </a:cubicBezTo>
                  <a:moveTo>
                    <a:pt x="2" y="1"/>
                  </a:moveTo>
                  <a:cubicBezTo>
                    <a:pt x="2" y="1"/>
                    <a:pt x="2" y="1"/>
                    <a:pt x="2" y="1"/>
                  </a:cubicBezTo>
                  <a:cubicBezTo>
                    <a:pt x="32" y="55"/>
                    <a:pt x="32" y="55"/>
                    <a:pt x="32" y="55"/>
                  </a:cubicBezTo>
                  <a:cubicBezTo>
                    <a:pt x="32" y="55"/>
                    <a:pt x="32" y="55"/>
                    <a:pt x="33" y="55"/>
                  </a:cubicBezTo>
                  <a:cubicBezTo>
                    <a:pt x="2" y="1"/>
                    <a:pt x="2" y="1"/>
                    <a:pt x="2" y="1"/>
                  </a:cubicBezTo>
                  <a:moveTo>
                    <a:pt x="3" y="0"/>
                  </a:moveTo>
                  <a:cubicBezTo>
                    <a:pt x="3" y="0"/>
                    <a:pt x="3" y="0"/>
                    <a:pt x="2" y="0"/>
                  </a:cubicBezTo>
                  <a:cubicBezTo>
                    <a:pt x="2" y="0"/>
                    <a:pt x="2" y="0"/>
                    <a:pt x="2" y="0"/>
                  </a:cubicBezTo>
                  <a:cubicBezTo>
                    <a:pt x="33" y="18"/>
                    <a:pt x="33" y="18"/>
                    <a:pt x="33" y="18"/>
                  </a:cubicBezTo>
                  <a:cubicBezTo>
                    <a:pt x="33" y="18"/>
                    <a:pt x="33" y="18"/>
                    <a:pt x="33" y="17"/>
                  </a:cubicBezTo>
                  <a:cubicBezTo>
                    <a:pt x="3"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0" name="Freeform 3215">
              <a:extLst>
                <a:ext uri="{FF2B5EF4-FFF2-40B4-BE49-F238E27FC236}">
                  <a16:creationId xmlns:a16="http://schemas.microsoft.com/office/drawing/2014/main" id="{F47949DE-50ED-B462-3B52-3CFFD5AAA209}"/>
                </a:ext>
              </a:extLst>
            </p:cNvPr>
            <p:cNvSpPr>
              <a:spLocks/>
            </p:cNvSpPr>
            <p:nvPr/>
          </p:nvSpPr>
          <p:spPr bwMode="auto">
            <a:xfrm>
              <a:off x="7604043" y="471587"/>
              <a:ext cx="46900" cy="44141"/>
            </a:xfrm>
            <a:custGeom>
              <a:avLst/>
              <a:gdLst>
                <a:gd name="T0" fmla="*/ 3 w 7"/>
                <a:gd name="T1" fmla="*/ 0 h 7"/>
                <a:gd name="T2" fmla="*/ 3 w 7"/>
                <a:gd name="T3" fmla="*/ 0 h 7"/>
                <a:gd name="T4" fmla="*/ 0 w 7"/>
                <a:gd name="T5" fmla="*/ 1 h 7"/>
                <a:gd name="T6" fmla="*/ 0 w 7"/>
                <a:gd name="T7" fmla="*/ 2 h 7"/>
                <a:gd name="T8" fmla="*/ 0 w 7"/>
                <a:gd name="T9" fmla="*/ 3 h 7"/>
                <a:gd name="T10" fmla="*/ 0 w 7"/>
                <a:gd name="T11" fmla="*/ 5 h 7"/>
                <a:gd name="T12" fmla="*/ 1 w 7"/>
                <a:gd name="T13" fmla="*/ 5 h 7"/>
                <a:gd name="T14" fmla="*/ 1 w 7"/>
                <a:gd name="T15" fmla="*/ 6 h 7"/>
                <a:gd name="T16" fmla="*/ 3 w 7"/>
                <a:gd name="T17" fmla="*/ 7 h 7"/>
                <a:gd name="T18" fmla="*/ 6 w 7"/>
                <a:gd name="T19" fmla="*/ 5 h 7"/>
                <a:gd name="T20" fmla="*/ 7 w 7"/>
                <a:gd name="T21" fmla="*/ 3 h 7"/>
                <a:gd name="T22" fmla="*/ 7 w 7"/>
                <a:gd name="T23" fmla="*/ 3 h 7"/>
                <a:gd name="T24" fmla="*/ 6 w 7"/>
                <a:gd name="T25" fmla="*/ 1 h 7"/>
                <a:gd name="T26" fmla="*/ 6 w 7"/>
                <a:gd name="T27" fmla="*/ 1 h 7"/>
                <a:gd name="T28" fmla="*/ 5 w 7"/>
                <a:gd name="T29" fmla="*/ 0 h 7"/>
                <a:gd name="T30" fmla="*/ 3 w 7"/>
                <a:gd name="T31" fmla="*/ 0 h 7"/>
                <a:gd name="T32" fmla="*/ 3 w 7"/>
                <a:gd name="T33"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 h="7">
                  <a:moveTo>
                    <a:pt x="3" y="0"/>
                  </a:moveTo>
                  <a:cubicBezTo>
                    <a:pt x="3" y="0"/>
                    <a:pt x="3" y="0"/>
                    <a:pt x="3" y="0"/>
                  </a:cubicBezTo>
                  <a:cubicBezTo>
                    <a:pt x="2" y="0"/>
                    <a:pt x="1" y="0"/>
                    <a:pt x="0" y="1"/>
                  </a:cubicBezTo>
                  <a:cubicBezTo>
                    <a:pt x="0" y="1"/>
                    <a:pt x="0" y="2"/>
                    <a:pt x="0" y="2"/>
                  </a:cubicBezTo>
                  <a:cubicBezTo>
                    <a:pt x="0" y="3"/>
                    <a:pt x="0" y="3"/>
                    <a:pt x="0" y="3"/>
                  </a:cubicBezTo>
                  <a:cubicBezTo>
                    <a:pt x="0" y="4"/>
                    <a:pt x="0" y="4"/>
                    <a:pt x="0" y="5"/>
                  </a:cubicBezTo>
                  <a:cubicBezTo>
                    <a:pt x="1" y="5"/>
                    <a:pt x="1" y="5"/>
                    <a:pt x="1" y="5"/>
                  </a:cubicBezTo>
                  <a:cubicBezTo>
                    <a:pt x="1" y="6"/>
                    <a:pt x="1" y="6"/>
                    <a:pt x="1" y="6"/>
                  </a:cubicBezTo>
                  <a:cubicBezTo>
                    <a:pt x="2" y="6"/>
                    <a:pt x="3" y="7"/>
                    <a:pt x="3" y="7"/>
                  </a:cubicBezTo>
                  <a:cubicBezTo>
                    <a:pt x="4" y="7"/>
                    <a:pt x="6" y="6"/>
                    <a:pt x="6" y="5"/>
                  </a:cubicBezTo>
                  <a:cubicBezTo>
                    <a:pt x="7" y="4"/>
                    <a:pt x="7" y="4"/>
                    <a:pt x="7" y="3"/>
                  </a:cubicBezTo>
                  <a:cubicBezTo>
                    <a:pt x="7" y="3"/>
                    <a:pt x="7" y="3"/>
                    <a:pt x="7" y="3"/>
                  </a:cubicBezTo>
                  <a:cubicBezTo>
                    <a:pt x="7" y="2"/>
                    <a:pt x="7" y="2"/>
                    <a:pt x="6" y="1"/>
                  </a:cubicBezTo>
                  <a:cubicBezTo>
                    <a:pt x="6" y="1"/>
                    <a:pt x="6" y="1"/>
                    <a:pt x="6" y="1"/>
                  </a:cubicBezTo>
                  <a:cubicBezTo>
                    <a:pt x="6" y="1"/>
                    <a:pt x="6" y="0"/>
                    <a:pt x="5" y="0"/>
                  </a:cubicBezTo>
                  <a:cubicBezTo>
                    <a:pt x="5" y="0"/>
                    <a:pt x="4" y="0"/>
                    <a:pt x="3" y="0"/>
                  </a:cubicBezTo>
                  <a:cubicBezTo>
                    <a:pt x="3"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1" name="Freeform 3216">
              <a:extLst>
                <a:ext uri="{FF2B5EF4-FFF2-40B4-BE49-F238E27FC236}">
                  <a16:creationId xmlns:a16="http://schemas.microsoft.com/office/drawing/2014/main" id="{68F79D80-E530-0C2B-2192-57EF79E1BC61}"/>
                </a:ext>
              </a:extLst>
            </p:cNvPr>
            <p:cNvSpPr>
              <a:spLocks/>
            </p:cNvSpPr>
            <p:nvPr/>
          </p:nvSpPr>
          <p:spPr bwMode="auto">
            <a:xfrm>
              <a:off x="7217810" y="885408"/>
              <a:ext cx="52417" cy="44141"/>
            </a:xfrm>
            <a:custGeom>
              <a:avLst/>
              <a:gdLst>
                <a:gd name="T0" fmla="*/ 4 w 8"/>
                <a:gd name="T1" fmla="*/ 0 h 7"/>
                <a:gd name="T2" fmla="*/ 1 w 8"/>
                <a:gd name="T3" fmla="*/ 2 h 7"/>
                <a:gd name="T4" fmla="*/ 0 w 8"/>
                <a:gd name="T5" fmla="*/ 3 h 7"/>
                <a:gd name="T6" fmla="*/ 0 w 8"/>
                <a:gd name="T7" fmla="*/ 3 h 7"/>
                <a:gd name="T8" fmla="*/ 2 w 8"/>
                <a:gd name="T9" fmla="*/ 7 h 7"/>
                <a:gd name="T10" fmla="*/ 4 w 8"/>
                <a:gd name="T11" fmla="*/ 7 h 7"/>
                <a:gd name="T12" fmla="*/ 7 w 8"/>
                <a:gd name="T13" fmla="*/ 6 h 7"/>
                <a:gd name="T14" fmla="*/ 6 w 8"/>
                <a:gd name="T15" fmla="*/ 1 h 7"/>
                <a:gd name="T16" fmla="*/ 5 w 8"/>
                <a:gd name="T17" fmla="*/ 1 h 7"/>
                <a:gd name="T18" fmla="*/ 5 w 8"/>
                <a:gd name="T19" fmla="*/ 1 h 7"/>
                <a:gd name="T20" fmla="*/ 4 w 8"/>
                <a:gd name="T21"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7">
                  <a:moveTo>
                    <a:pt x="4" y="0"/>
                  </a:moveTo>
                  <a:cubicBezTo>
                    <a:pt x="3" y="0"/>
                    <a:pt x="2" y="1"/>
                    <a:pt x="1" y="2"/>
                  </a:cubicBezTo>
                  <a:cubicBezTo>
                    <a:pt x="1" y="2"/>
                    <a:pt x="0" y="3"/>
                    <a:pt x="0" y="3"/>
                  </a:cubicBezTo>
                  <a:cubicBezTo>
                    <a:pt x="0" y="3"/>
                    <a:pt x="0" y="3"/>
                    <a:pt x="0" y="3"/>
                  </a:cubicBezTo>
                  <a:cubicBezTo>
                    <a:pt x="0" y="5"/>
                    <a:pt x="1" y="6"/>
                    <a:pt x="2" y="7"/>
                  </a:cubicBezTo>
                  <a:cubicBezTo>
                    <a:pt x="2" y="7"/>
                    <a:pt x="3" y="7"/>
                    <a:pt x="4" y="7"/>
                  </a:cubicBezTo>
                  <a:cubicBezTo>
                    <a:pt x="5" y="7"/>
                    <a:pt x="6" y="7"/>
                    <a:pt x="7" y="6"/>
                  </a:cubicBezTo>
                  <a:cubicBezTo>
                    <a:pt x="8" y="4"/>
                    <a:pt x="7" y="2"/>
                    <a:pt x="6" y="1"/>
                  </a:cubicBezTo>
                  <a:cubicBezTo>
                    <a:pt x="6" y="1"/>
                    <a:pt x="5" y="1"/>
                    <a:pt x="5" y="1"/>
                  </a:cubicBezTo>
                  <a:cubicBezTo>
                    <a:pt x="5" y="1"/>
                    <a:pt x="5" y="1"/>
                    <a:pt x="5" y="1"/>
                  </a:cubicBezTo>
                  <a:cubicBezTo>
                    <a:pt x="5" y="0"/>
                    <a:pt x="4"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2" name="Freeform 3217">
              <a:extLst>
                <a:ext uri="{FF2B5EF4-FFF2-40B4-BE49-F238E27FC236}">
                  <a16:creationId xmlns:a16="http://schemas.microsoft.com/office/drawing/2014/main" id="{F6442238-AB75-6B1E-A45F-A6EC8C6BCA83}"/>
                </a:ext>
              </a:extLst>
            </p:cNvPr>
            <p:cNvSpPr>
              <a:spLocks/>
            </p:cNvSpPr>
            <p:nvPr/>
          </p:nvSpPr>
          <p:spPr bwMode="auto">
            <a:xfrm>
              <a:off x="8318575" y="452275"/>
              <a:ext cx="46900" cy="44141"/>
            </a:xfrm>
            <a:custGeom>
              <a:avLst/>
              <a:gdLst>
                <a:gd name="T0" fmla="*/ 3 w 7"/>
                <a:gd name="T1" fmla="*/ 0 h 7"/>
                <a:gd name="T2" fmla="*/ 2 w 7"/>
                <a:gd name="T3" fmla="*/ 0 h 7"/>
                <a:gd name="T4" fmla="*/ 2 w 7"/>
                <a:gd name="T5" fmla="*/ 0 h 7"/>
                <a:gd name="T6" fmla="*/ 1 w 7"/>
                <a:gd name="T7" fmla="*/ 1 h 7"/>
                <a:gd name="T8" fmla="*/ 0 w 7"/>
                <a:gd name="T9" fmla="*/ 2 h 7"/>
                <a:gd name="T10" fmla="*/ 0 w 7"/>
                <a:gd name="T11" fmla="*/ 3 h 7"/>
                <a:gd name="T12" fmla="*/ 0 w 7"/>
                <a:gd name="T13" fmla="*/ 3 h 7"/>
                <a:gd name="T14" fmla="*/ 0 w 7"/>
                <a:gd name="T15" fmla="*/ 3 h 7"/>
                <a:gd name="T16" fmla="*/ 1 w 7"/>
                <a:gd name="T17" fmla="*/ 6 h 7"/>
                <a:gd name="T18" fmla="*/ 1 w 7"/>
                <a:gd name="T19" fmla="*/ 6 h 7"/>
                <a:gd name="T20" fmla="*/ 1 w 7"/>
                <a:gd name="T21" fmla="*/ 6 h 7"/>
                <a:gd name="T22" fmla="*/ 3 w 7"/>
                <a:gd name="T23" fmla="*/ 7 h 7"/>
                <a:gd name="T24" fmla="*/ 3 w 7"/>
                <a:gd name="T25" fmla="*/ 7 h 7"/>
                <a:gd name="T26" fmla="*/ 4 w 7"/>
                <a:gd name="T27" fmla="*/ 7 h 7"/>
                <a:gd name="T28" fmla="*/ 6 w 7"/>
                <a:gd name="T29" fmla="*/ 5 h 7"/>
                <a:gd name="T30" fmla="*/ 6 w 7"/>
                <a:gd name="T31" fmla="*/ 5 h 7"/>
                <a:gd name="T32" fmla="*/ 7 w 7"/>
                <a:gd name="T33" fmla="*/ 5 h 7"/>
                <a:gd name="T34" fmla="*/ 5 w 7"/>
                <a:gd name="T35" fmla="*/ 0 h 7"/>
                <a:gd name="T36" fmla="*/ 3 w 7"/>
                <a:gd name="T3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 h="7">
                  <a:moveTo>
                    <a:pt x="3" y="0"/>
                  </a:moveTo>
                  <a:cubicBezTo>
                    <a:pt x="3" y="0"/>
                    <a:pt x="3" y="0"/>
                    <a:pt x="2" y="0"/>
                  </a:cubicBezTo>
                  <a:cubicBezTo>
                    <a:pt x="2" y="0"/>
                    <a:pt x="2" y="0"/>
                    <a:pt x="2" y="0"/>
                  </a:cubicBezTo>
                  <a:cubicBezTo>
                    <a:pt x="1" y="0"/>
                    <a:pt x="1" y="1"/>
                    <a:pt x="1" y="1"/>
                  </a:cubicBezTo>
                  <a:cubicBezTo>
                    <a:pt x="0" y="1"/>
                    <a:pt x="0" y="2"/>
                    <a:pt x="0" y="2"/>
                  </a:cubicBezTo>
                  <a:cubicBezTo>
                    <a:pt x="0" y="2"/>
                    <a:pt x="0" y="2"/>
                    <a:pt x="0" y="3"/>
                  </a:cubicBezTo>
                  <a:cubicBezTo>
                    <a:pt x="0" y="3"/>
                    <a:pt x="0" y="3"/>
                    <a:pt x="0" y="3"/>
                  </a:cubicBezTo>
                  <a:cubicBezTo>
                    <a:pt x="0" y="3"/>
                    <a:pt x="0" y="3"/>
                    <a:pt x="0" y="3"/>
                  </a:cubicBezTo>
                  <a:cubicBezTo>
                    <a:pt x="0" y="4"/>
                    <a:pt x="0" y="5"/>
                    <a:pt x="1" y="6"/>
                  </a:cubicBezTo>
                  <a:cubicBezTo>
                    <a:pt x="1" y="6"/>
                    <a:pt x="1" y="6"/>
                    <a:pt x="1" y="6"/>
                  </a:cubicBezTo>
                  <a:cubicBezTo>
                    <a:pt x="1" y="6"/>
                    <a:pt x="1" y="6"/>
                    <a:pt x="1" y="6"/>
                  </a:cubicBezTo>
                  <a:cubicBezTo>
                    <a:pt x="2" y="6"/>
                    <a:pt x="3" y="7"/>
                    <a:pt x="3" y="7"/>
                  </a:cubicBezTo>
                  <a:cubicBezTo>
                    <a:pt x="3" y="7"/>
                    <a:pt x="3" y="7"/>
                    <a:pt x="3" y="7"/>
                  </a:cubicBezTo>
                  <a:cubicBezTo>
                    <a:pt x="4" y="7"/>
                    <a:pt x="4" y="7"/>
                    <a:pt x="4" y="7"/>
                  </a:cubicBezTo>
                  <a:cubicBezTo>
                    <a:pt x="5" y="7"/>
                    <a:pt x="6" y="6"/>
                    <a:pt x="6" y="5"/>
                  </a:cubicBezTo>
                  <a:cubicBezTo>
                    <a:pt x="6" y="5"/>
                    <a:pt x="6" y="5"/>
                    <a:pt x="6" y="5"/>
                  </a:cubicBezTo>
                  <a:cubicBezTo>
                    <a:pt x="7" y="5"/>
                    <a:pt x="7" y="5"/>
                    <a:pt x="7" y="5"/>
                  </a:cubicBezTo>
                  <a:cubicBezTo>
                    <a:pt x="7" y="3"/>
                    <a:pt x="7" y="1"/>
                    <a:pt x="5" y="0"/>
                  </a:cubicBezTo>
                  <a:cubicBezTo>
                    <a:pt x="5" y="0"/>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3" name="Freeform 3218">
              <a:extLst>
                <a:ext uri="{FF2B5EF4-FFF2-40B4-BE49-F238E27FC236}">
                  <a16:creationId xmlns:a16="http://schemas.microsoft.com/office/drawing/2014/main" id="{E3CADE2E-64C6-A29A-E8F1-ADAFC1526540}"/>
                </a:ext>
              </a:extLst>
            </p:cNvPr>
            <p:cNvSpPr>
              <a:spLocks/>
            </p:cNvSpPr>
            <p:nvPr/>
          </p:nvSpPr>
          <p:spPr bwMode="auto">
            <a:xfrm>
              <a:off x="7598526" y="157082"/>
              <a:ext cx="33106" cy="33106"/>
            </a:xfrm>
            <a:custGeom>
              <a:avLst/>
              <a:gdLst>
                <a:gd name="T0" fmla="*/ 2 w 5"/>
                <a:gd name="T1" fmla="*/ 0 h 5"/>
                <a:gd name="T2" fmla="*/ 0 w 5"/>
                <a:gd name="T3" fmla="*/ 1 h 5"/>
                <a:gd name="T4" fmla="*/ 0 w 5"/>
                <a:gd name="T5" fmla="*/ 2 h 5"/>
                <a:gd name="T6" fmla="*/ 0 w 5"/>
                <a:gd name="T7" fmla="*/ 3 h 5"/>
                <a:gd name="T8" fmla="*/ 1 w 5"/>
                <a:gd name="T9" fmla="*/ 5 h 5"/>
                <a:gd name="T10" fmla="*/ 1 w 5"/>
                <a:gd name="T11" fmla="*/ 5 h 5"/>
                <a:gd name="T12" fmla="*/ 1 w 5"/>
                <a:gd name="T13" fmla="*/ 5 h 5"/>
                <a:gd name="T14" fmla="*/ 2 w 5"/>
                <a:gd name="T15" fmla="*/ 5 h 5"/>
                <a:gd name="T16" fmla="*/ 2 w 5"/>
                <a:gd name="T17" fmla="*/ 5 h 5"/>
                <a:gd name="T18" fmla="*/ 3 w 5"/>
                <a:gd name="T19" fmla="*/ 5 h 5"/>
                <a:gd name="T20" fmla="*/ 5 w 5"/>
                <a:gd name="T21" fmla="*/ 4 h 5"/>
                <a:gd name="T22" fmla="*/ 4 w 5"/>
                <a:gd name="T23" fmla="*/ 0 h 5"/>
                <a:gd name="T24" fmla="*/ 2 w 5"/>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5">
                  <a:moveTo>
                    <a:pt x="2" y="0"/>
                  </a:moveTo>
                  <a:cubicBezTo>
                    <a:pt x="1" y="0"/>
                    <a:pt x="1" y="0"/>
                    <a:pt x="0" y="1"/>
                  </a:cubicBezTo>
                  <a:cubicBezTo>
                    <a:pt x="0" y="1"/>
                    <a:pt x="0" y="2"/>
                    <a:pt x="0" y="2"/>
                  </a:cubicBezTo>
                  <a:cubicBezTo>
                    <a:pt x="0" y="2"/>
                    <a:pt x="0" y="2"/>
                    <a:pt x="0" y="3"/>
                  </a:cubicBezTo>
                  <a:cubicBezTo>
                    <a:pt x="0" y="3"/>
                    <a:pt x="0" y="4"/>
                    <a:pt x="1" y="5"/>
                  </a:cubicBezTo>
                  <a:cubicBezTo>
                    <a:pt x="1" y="5"/>
                    <a:pt x="1" y="5"/>
                    <a:pt x="1" y="5"/>
                  </a:cubicBezTo>
                  <a:cubicBezTo>
                    <a:pt x="1" y="5"/>
                    <a:pt x="1" y="5"/>
                    <a:pt x="1" y="5"/>
                  </a:cubicBezTo>
                  <a:cubicBezTo>
                    <a:pt x="1" y="5"/>
                    <a:pt x="2" y="5"/>
                    <a:pt x="2" y="5"/>
                  </a:cubicBezTo>
                  <a:cubicBezTo>
                    <a:pt x="2" y="5"/>
                    <a:pt x="2" y="5"/>
                    <a:pt x="2" y="5"/>
                  </a:cubicBezTo>
                  <a:cubicBezTo>
                    <a:pt x="2" y="5"/>
                    <a:pt x="2" y="5"/>
                    <a:pt x="3" y="5"/>
                  </a:cubicBezTo>
                  <a:cubicBezTo>
                    <a:pt x="3" y="5"/>
                    <a:pt x="4" y="5"/>
                    <a:pt x="5" y="4"/>
                  </a:cubicBezTo>
                  <a:cubicBezTo>
                    <a:pt x="5" y="3"/>
                    <a:pt x="5" y="1"/>
                    <a:pt x="4" y="0"/>
                  </a:cubicBezTo>
                  <a:cubicBezTo>
                    <a:pt x="3" y="0"/>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4" name="Freeform 3219">
              <a:extLst>
                <a:ext uri="{FF2B5EF4-FFF2-40B4-BE49-F238E27FC236}">
                  <a16:creationId xmlns:a16="http://schemas.microsoft.com/office/drawing/2014/main" id="{23122D31-A148-02CC-FD3E-EF2DADC55E1C}"/>
                </a:ext>
              </a:extLst>
            </p:cNvPr>
            <p:cNvSpPr>
              <a:spLocks/>
            </p:cNvSpPr>
            <p:nvPr/>
          </p:nvSpPr>
          <p:spPr bwMode="auto">
            <a:xfrm>
              <a:off x="8150288" y="5348"/>
              <a:ext cx="38623" cy="33106"/>
            </a:xfrm>
            <a:custGeom>
              <a:avLst/>
              <a:gdLst>
                <a:gd name="T0" fmla="*/ 3 w 6"/>
                <a:gd name="T1" fmla="*/ 0 h 5"/>
                <a:gd name="T2" fmla="*/ 0 w 6"/>
                <a:gd name="T3" fmla="*/ 1 h 5"/>
                <a:gd name="T4" fmla="*/ 0 w 6"/>
                <a:gd name="T5" fmla="*/ 4 h 5"/>
                <a:gd name="T6" fmla="*/ 1 w 6"/>
                <a:gd name="T7" fmla="*/ 5 h 5"/>
                <a:gd name="T8" fmla="*/ 1 w 6"/>
                <a:gd name="T9" fmla="*/ 5 h 5"/>
                <a:gd name="T10" fmla="*/ 3 w 6"/>
                <a:gd name="T11" fmla="*/ 5 h 5"/>
                <a:gd name="T12" fmla="*/ 3 w 6"/>
                <a:gd name="T13" fmla="*/ 5 h 5"/>
                <a:gd name="T14" fmla="*/ 4 w 6"/>
                <a:gd name="T15" fmla="*/ 5 h 5"/>
                <a:gd name="T16" fmla="*/ 5 w 6"/>
                <a:gd name="T17" fmla="*/ 4 h 5"/>
                <a:gd name="T18" fmla="*/ 4 w 6"/>
                <a:gd name="T19" fmla="*/ 0 h 5"/>
                <a:gd name="T20" fmla="*/ 3 w 6"/>
                <a:gd name="T2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5">
                  <a:moveTo>
                    <a:pt x="3" y="0"/>
                  </a:moveTo>
                  <a:cubicBezTo>
                    <a:pt x="2" y="0"/>
                    <a:pt x="1" y="0"/>
                    <a:pt x="0" y="1"/>
                  </a:cubicBezTo>
                  <a:cubicBezTo>
                    <a:pt x="0" y="2"/>
                    <a:pt x="0" y="3"/>
                    <a:pt x="0" y="4"/>
                  </a:cubicBezTo>
                  <a:cubicBezTo>
                    <a:pt x="0" y="4"/>
                    <a:pt x="1" y="4"/>
                    <a:pt x="1" y="5"/>
                  </a:cubicBezTo>
                  <a:cubicBezTo>
                    <a:pt x="1" y="5"/>
                    <a:pt x="1" y="5"/>
                    <a:pt x="1" y="5"/>
                  </a:cubicBezTo>
                  <a:cubicBezTo>
                    <a:pt x="1" y="5"/>
                    <a:pt x="2" y="5"/>
                    <a:pt x="3" y="5"/>
                  </a:cubicBezTo>
                  <a:cubicBezTo>
                    <a:pt x="3" y="5"/>
                    <a:pt x="3" y="5"/>
                    <a:pt x="3" y="5"/>
                  </a:cubicBezTo>
                  <a:cubicBezTo>
                    <a:pt x="3" y="5"/>
                    <a:pt x="4" y="5"/>
                    <a:pt x="4" y="5"/>
                  </a:cubicBezTo>
                  <a:cubicBezTo>
                    <a:pt x="4" y="5"/>
                    <a:pt x="4" y="5"/>
                    <a:pt x="5" y="4"/>
                  </a:cubicBezTo>
                  <a:cubicBezTo>
                    <a:pt x="6" y="3"/>
                    <a:pt x="5" y="1"/>
                    <a:pt x="4" y="0"/>
                  </a:cubicBezTo>
                  <a:cubicBezTo>
                    <a:pt x="4"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5" name="Freeform 3220">
              <a:extLst>
                <a:ext uri="{FF2B5EF4-FFF2-40B4-BE49-F238E27FC236}">
                  <a16:creationId xmlns:a16="http://schemas.microsoft.com/office/drawing/2014/main" id="{1A27A8BE-63F3-9C59-8230-445FE62F8BB3}"/>
                </a:ext>
              </a:extLst>
            </p:cNvPr>
            <p:cNvSpPr>
              <a:spLocks/>
            </p:cNvSpPr>
            <p:nvPr/>
          </p:nvSpPr>
          <p:spPr bwMode="auto">
            <a:xfrm>
              <a:off x="6969517" y="333646"/>
              <a:ext cx="38623" cy="33106"/>
            </a:xfrm>
            <a:custGeom>
              <a:avLst/>
              <a:gdLst>
                <a:gd name="T0" fmla="*/ 3 w 6"/>
                <a:gd name="T1" fmla="*/ 0 h 5"/>
                <a:gd name="T2" fmla="*/ 1 w 6"/>
                <a:gd name="T3" fmla="*/ 1 h 5"/>
                <a:gd name="T4" fmla="*/ 1 w 6"/>
                <a:gd name="T5" fmla="*/ 5 h 5"/>
                <a:gd name="T6" fmla="*/ 3 w 6"/>
                <a:gd name="T7" fmla="*/ 5 h 5"/>
                <a:gd name="T8" fmla="*/ 5 w 6"/>
                <a:gd name="T9" fmla="*/ 4 h 5"/>
                <a:gd name="T10" fmla="*/ 6 w 6"/>
                <a:gd name="T11" fmla="*/ 3 h 5"/>
                <a:gd name="T12" fmla="*/ 6 w 6"/>
                <a:gd name="T13" fmla="*/ 3 h 5"/>
                <a:gd name="T14" fmla="*/ 5 w 6"/>
                <a:gd name="T15" fmla="*/ 1 h 5"/>
                <a:gd name="T16" fmla="*/ 5 w 6"/>
                <a:gd name="T17" fmla="*/ 1 h 5"/>
                <a:gd name="T18" fmla="*/ 5 w 6"/>
                <a:gd name="T19" fmla="*/ 1 h 5"/>
                <a:gd name="T20" fmla="*/ 5 w 6"/>
                <a:gd name="T21" fmla="*/ 0 h 5"/>
                <a:gd name="T22" fmla="*/ 4 w 6"/>
                <a:gd name="T23" fmla="*/ 0 h 5"/>
                <a:gd name="T24" fmla="*/ 3 w 6"/>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5">
                  <a:moveTo>
                    <a:pt x="3" y="0"/>
                  </a:moveTo>
                  <a:cubicBezTo>
                    <a:pt x="2" y="0"/>
                    <a:pt x="1" y="0"/>
                    <a:pt x="1" y="1"/>
                  </a:cubicBezTo>
                  <a:cubicBezTo>
                    <a:pt x="0" y="2"/>
                    <a:pt x="0" y="4"/>
                    <a:pt x="1" y="5"/>
                  </a:cubicBezTo>
                  <a:cubicBezTo>
                    <a:pt x="2" y="5"/>
                    <a:pt x="2" y="5"/>
                    <a:pt x="3" y="5"/>
                  </a:cubicBezTo>
                  <a:cubicBezTo>
                    <a:pt x="4" y="5"/>
                    <a:pt x="5" y="5"/>
                    <a:pt x="5" y="4"/>
                  </a:cubicBezTo>
                  <a:cubicBezTo>
                    <a:pt x="5" y="4"/>
                    <a:pt x="6" y="3"/>
                    <a:pt x="6" y="3"/>
                  </a:cubicBezTo>
                  <a:cubicBezTo>
                    <a:pt x="6" y="3"/>
                    <a:pt x="6" y="3"/>
                    <a:pt x="6" y="3"/>
                  </a:cubicBezTo>
                  <a:cubicBezTo>
                    <a:pt x="6" y="2"/>
                    <a:pt x="6" y="2"/>
                    <a:pt x="5" y="1"/>
                  </a:cubicBezTo>
                  <a:cubicBezTo>
                    <a:pt x="5" y="1"/>
                    <a:pt x="5" y="1"/>
                    <a:pt x="5" y="1"/>
                  </a:cubicBezTo>
                  <a:cubicBezTo>
                    <a:pt x="5" y="1"/>
                    <a:pt x="5" y="1"/>
                    <a:pt x="5" y="1"/>
                  </a:cubicBezTo>
                  <a:cubicBezTo>
                    <a:pt x="5" y="0"/>
                    <a:pt x="5" y="0"/>
                    <a:pt x="5" y="0"/>
                  </a:cubicBezTo>
                  <a:cubicBezTo>
                    <a:pt x="4" y="0"/>
                    <a:pt x="4" y="0"/>
                    <a:pt x="4" y="0"/>
                  </a:cubicBezTo>
                  <a:cubicBezTo>
                    <a:pt x="4"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6" name="Freeform 3221">
              <a:extLst>
                <a:ext uri="{FF2B5EF4-FFF2-40B4-BE49-F238E27FC236}">
                  <a16:creationId xmlns:a16="http://schemas.microsoft.com/office/drawing/2014/main" id="{C220EFBA-4AA8-D913-0270-408FB56428FA}"/>
                </a:ext>
              </a:extLst>
            </p:cNvPr>
            <p:cNvSpPr>
              <a:spLocks/>
            </p:cNvSpPr>
            <p:nvPr/>
          </p:nvSpPr>
          <p:spPr bwMode="auto">
            <a:xfrm>
              <a:off x="7250916" y="432963"/>
              <a:ext cx="38623" cy="38623"/>
            </a:xfrm>
            <a:custGeom>
              <a:avLst/>
              <a:gdLst>
                <a:gd name="T0" fmla="*/ 3 w 6"/>
                <a:gd name="T1" fmla="*/ 0 h 6"/>
                <a:gd name="T2" fmla="*/ 2 w 6"/>
                <a:gd name="T3" fmla="*/ 0 h 6"/>
                <a:gd name="T4" fmla="*/ 2 w 6"/>
                <a:gd name="T5" fmla="*/ 0 h 6"/>
                <a:gd name="T6" fmla="*/ 1 w 6"/>
                <a:gd name="T7" fmla="*/ 1 h 6"/>
                <a:gd name="T8" fmla="*/ 1 w 6"/>
                <a:gd name="T9" fmla="*/ 5 h 6"/>
                <a:gd name="T10" fmla="*/ 2 w 6"/>
                <a:gd name="T11" fmla="*/ 5 h 6"/>
                <a:gd name="T12" fmla="*/ 2 w 6"/>
                <a:gd name="T13" fmla="*/ 5 h 6"/>
                <a:gd name="T14" fmla="*/ 3 w 6"/>
                <a:gd name="T15" fmla="*/ 6 h 6"/>
                <a:gd name="T16" fmla="*/ 4 w 6"/>
                <a:gd name="T17" fmla="*/ 6 h 6"/>
                <a:gd name="T18" fmla="*/ 4 w 6"/>
                <a:gd name="T19" fmla="*/ 5 h 6"/>
                <a:gd name="T20" fmla="*/ 6 w 6"/>
                <a:gd name="T21" fmla="*/ 4 h 6"/>
                <a:gd name="T22" fmla="*/ 6 w 6"/>
                <a:gd name="T23" fmla="*/ 3 h 6"/>
                <a:gd name="T24" fmla="*/ 6 w 6"/>
                <a:gd name="T25" fmla="*/ 3 h 6"/>
                <a:gd name="T26" fmla="*/ 5 w 6"/>
                <a:gd name="T27" fmla="*/ 1 h 6"/>
                <a:gd name="T28" fmla="*/ 3 w 6"/>
                <a:gd name="T2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6">
                  <a:moveTo>
                    <a:pt x="3" y="0"/>
                  </a:moveTo>
                  <a:cubicBezTo>
                    <a:pt x="3" y="0"/>
                    <a:pt x="3" y="0"/>
                    <a:pt x="2" y="0"/>
                  </a:cubicBezTo>
                  <a:cubicBezTo>
                    <a:pt x="2" y="0"/>
                    <a:pt x="2" y="0"/>
                    <a:pt x="2" y="0"/>
                  </a:cubicBezTo>
                  <a:cubicBezTo>
                    <a:pt x="2" y="1"/>
                    <a:pt x="1" y="1"/>
                    <a:pt x="1" y="1"/>
                  </a:cubicBezTo>
                  <a:cubicBezTo>
                    <a:pt x="0" y="2"/>
                    <a:pt x="1" y="4"/>
                    <a:pt x="1" y="5"/>
                  </a:cubicBezTo>
                  <a:cubicBezTo>
                    <a:pt x="1" y="5"/>
                    <a:pt x="2" y="5"/>
                    <a:pt x="2" y="5"/>
                  </a:cubicBezTo>
                  <a:cubicBezTo>
                    <a:pt x="2" y="5"/>
                    <a:pt x="2" y="5"/>
                    <a:pt x="2" y="5"/>
                  </a:cubicBezTo>
                  <a:cubicBezTo>
                    <a:pt x="2" y="5"/>
                    <a:pt x="3" y="6"/>
                    <a:pt x="3" y="6"/>
                  </a:cubicBezTo>
                  <a:cubicBezTo>
                    <a:pt x="3" y="6"/>
                    <a:pt x="4" y="6"/>
                    <a:pt x="4" y="6"/>
                  </a:cubicBezTo>
                  <a:cubicBezTo>
                    <a:pt x="4" y="5"/>
                    <a:pt x="4" y="5"/>
                    <a:pt x="4" y="5"/>
                  </a:cubicBezTo>
                  <a:cubicBezTo>
                    <a:pt x="5" y="5"/>
                    <a:pt x="5" y="5"/>
                    <a:pt x="6" y="4"/>
                  </a:cubicBezTo>
                  <a:cubicBezTo>
                    <a:pt x="6" y="4"/>
                    <a:pt x="6" y="4"/>
                    <a:pt x="6" y="3"/>
                  </a:cubicBezTo>
                  <a:cubicBezTo>
                    <a:pt x="6" y="3"/>
                    <a:pt x="6" y="3"/>
                    <a:pt x="6" y="3"/>
                  </a:cubicBezTo>
                  <a:cubicBezTo>
                    <a:pt x="6" y="2"/>
                    <a:pt x="6" y="1"/>
                    <a:pt x="5" y="1"/>
                  </a:cubicBezTo>
                  <a:cubicBezTo>
                    <a:pt x="4" y="0"/>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7" name="Freeform 3222">
              <a:extLst>
                <a:ext uri="{FF2B5EF4-FFF2-40B4-BE49-F238E27FC236}">
                  <a16:creationId xmlns:a16="http://schemas.microsoft.com/office/drawing/2014/main" id="{7E935DC1-AF94-02E5-EEE6-460797942614}"/>
                </a:ext>
              </a:extLst>
            </p:cNvPr>
            <p:cNvSpPr>
              <a:spLocks/>
            </p:cNvSpPr>
            <p:nvPr/>
          </p:nvSpPr>
          <p:spPr bwMode="auto">
            <a:xfrm>
              <a:off x="8784814" y="706086"/>
              <a:ext cx="38623" cy="41382"/>
            </a:xfrm>
            <a:custGeom>
              <a:avLst/>
              <a:gdLst>
                <a:gd name="T0" fmla="*/ 3 w 6"/>
                <a:gd name="T1" fmla="*/ 0 h 6"/>
                <a:gd name="T2" fmla="*/ 1 w 6"/>
                <a:gd name="T3" fmla="*/ 1 h 6"/>
                <a:gd name="T4" fmla="*/ 1 w 6"/>
                <a:gd name="T5" fmla="*/ 1 h 6"/>
                <a:gd name="T6" fmla="*/ 1 w 6"/>
                <a:gd name="T7" fmla="*/ 2 h 6"/>
                <a:gd name="T8" fmla="*/ 0 w 6"/>
                <a:gd name="T9" fmla="*/ 3 h 6"/>
                <a:gd name="T10" fmla="*/ 1 w 6"/>
                <a:gd name="T11" fmla="*/ 3 h 6"/>
                <a:gd name="T12" fmla="*/ 2 w 6"/>
                <a:gd name="T13" fmla="*/ 5 h 6"/>
                <a:gd name="T14" fmla="*/ 3 w 6"/>
                <a:gd name="T15" fmla="*/ 6 h 6"/>
                <a:gd name="T16" fmla="*/ 5 w 6"/>
                <a:gd name="T17" fmla="*/ 5 h 6"/>
                <a:gd name="T18" fmla="*/ 5 w 6"/>
                <a:gd name="T19" fmla="*/ 5 h 6"/>
                <a:gd name="T20" fmla="*/ 5 w 6"/>
                <a:gd name="T21" fmla="*/ 4 h 6"/>
                <a:gd name="T22" fmla="*/ 6 w 6"/>
                <a:gd name="T23" fmla="*/ 4 h 6"/>
                <a:gd name="T24" fmla="*/ 6 w 6"/>
                <a:gd name="T25" fmla="*/ 4 h 6"/>
                <a:gd name="T26" fmla="*/ 5 w 6"/>
                <a:gd name="T27" fmla="*/ 1 h 6"/>
                <a:gd name="T28" fmla="*/ 5 w 6"/>
                <a:gd name="T29" fmla="*/ 1 h 6"/>
                <a:gd name="T30" fmla="*/ 5 w 6"/>
                <a:gd name="T31" fmla="*/ 1 h 6"/>
                <a:gd name="T32" fmla="*/ 3 w 6"/>
                <a:gd name="T3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 h="6">
                  <a:moveTo>
                    <a:pt x="3" y="0"/>
                  </a:moveTo>
                  <a:cubicBezTo>
                    <a:pt x="2" y="0"/>
                    <a:pt x="2" y="1"/>
                    <a:pt x="1" y="1"/>
                  </a:cubicBezTo>
                  <a:cubicBezTo>
                    <a:pt x="1" y="1"/>
                    <a:pt x="1" y="1"/>
                    <a:pt x="1" y="1"/>
                  </a:cubicBezTo>
                  <a:cubicBezTo>
                    <a:pt x="1" y="2"/>
                    <a:pt x="1" y="2"/>
                    <a:pt x="1" y="2"/>
                  </a:cubicBezTo>
                  <a:cubicBezTo>
                    <a:pt x="1" y="2"/>
                    <a:pt x="0" y="3"/>
                    <a:pt x="0" y="3"/>
                  </a:cubicBezTo>
                  <a:cubicBezTo>
                    <a:pt x="1" y="3"/>
                    <a:pt x="1" y="3"/>
                    <a:pt x="1" y="3"/>
                  </a:cubicBezTo>
                  <a:cubicBezTo>
                    <a:pt x="1" y="4"/>
                    <a:pt x="1" y="5"/>
                    <a:pt x="2" y="5"/>
                  </a:cubicBezTo>
                  <a:cubicBezTo>
                    <a:pt x="2" y="6"/>
                    <a:pt x="3" y="6"/>
                    <a:pt x="3" y="6"/>
                  </a:cubicBezTo>
                  <a:cubicBezTo>
                    <a:pt x="4" y="6"/>
                    <a:pt x="4" y="6"/>
                    <a:pt x="5" y="5"/>
                  </a:cubicBezTo>
                  <a:cubicBezTo>
                    <a:pt x="5" y="5"/>
                    <a:pt x="5" y="5"/>
                    <a:pt x="5" y="5"/>
                  </a:cubicBezTo>
                  <a:cubicBezTo>
                    <a:pt x="5" y="5"/>
                    <a:pt x="5" y="5"/>
                    <a:pt x="5" y="4"/>
                  </a:cubicBezTo>
                  <a:cubicBezTo>
                    <a:pt x="6" y="4"/>
                    <a:pt x="6" y="4"/>
                    <a:pt x="6" y="4"/>
                  </a:cubicBezTo>
                  <a:cubicBezTo>
                    <a:pt x="6" y="4"/>
                    <a:pt x="6" y="4"/>
                    <a:pt x="6" y="4"/>
                  </a:cubicBezTo>
                  <a:cubicBezTo>
                    <a:pt x="6" y="3"/>
                    <a:pt x="6" y="2"/>
                    <a:pt x="5" y="1"/>
                  </a:cubicBezTo>
                  <a:cubicBezTo>
                    <a:pt x="5" y="1"/>
                    <a:pt x="5" y="1"/>
                    <a:pt x="5" y="1"/>
                  </a:cubicBezTo>
                  <a:cubicBezTo>
                    <a:pt x="5" y="1"/>
                    <a:pt x="5" y="1"/>
                    <a:pt x="5" y="1"/>
                  </a:cubicBezTo>
                  <a:cubicBezTo>
                    <a:pt x="4" y="0"/>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8" name="Freeform 3223">
              <a:extLst>
                <a:ext uri="{FF2B5EF4-FFF2-40B4-BE49-F238E27FC236}">
                  <a16:creationId xmlns:a16="http://schemas.microsoft.com/office/drawing/2014/main" id="{9900D617-2E5B-9B60-D17C-A254CDB431FB}"/>
                </a:ext>
              </a:extLst>
            </p:cNvPr>
            <p:cNvSpPr>
              <a:spLocks/>
            </p:cNvSpPr>
            <p:nvPr/>
          </p:nvSpPr>
          <p:spPr bwMode="auto">
            <a:xfrm>
              <a:off x="9113112" y="372270"/>
              <a:ext cx="33106" cy="38623"/>
            </a:xfrm>
            <a:custGeom>
              <a:avLst/>
              <a:gdLst>
                <a:gd name="T0" fmla="*/ 2 w 5"/>
                <a:gd name="T1" fmla="*/ 0 h 6"/>
                <a:gd name="T2" fmla="*/ 0 w 5"/>
                <a:gd name="T3" fmla="*/ 2 h 6"/>
                <a:gd name="T4" fmla="*/ 0 w 5"/>
                <a:gd name="T5" fmla="*/ 4 h 6"/>
                <a:gd name="T6" fmla="*/ 0 w 5"/>
                <a:gd name="T7" fmla="*/ 4 h 6"/>
                <a:gd name="T8" fmla="*/ 0 w 5"/>
                <a:gd name="T9" fmla="*/ 5 h 6"/>
                <a:gd name="T10" fmla="*/ 1 w 5"/>
                <a:gd name="T11" fmla="*/ 5 h 6"/>
                <a:gd name="T12" fmla="*/ 1 w 5"/>
                <a:gd name="T13" fmla="*/ 5 h 6"/>
                <a:gd name="T14" fmla="*/ 2 w 5"/>
                <a:gd name="T15" fmla="*/ 6 h 6"/>
                <a:gd name="T16" fmla="*/ 2 w 5"/>
                <a:gd name="T17" fmla="*/ 6 h 6"/>
                <a:gd name="T18" fmla="*/ 2 w 5"/>
                <a:gd name="T19" fmla="*/ 6 h 6"/>
                <a:gd name="T20" fmla="*/ 4 w 5"/>
                <a:gd name="T21" fmla="*/ 5 h 6"/>
                <a:gd name="T22" fmla="*/ 5 w 5"/>
                <a:gd name="T23" fmla="*/ 5 h 6"/>
                <a:gd name="T24" fmla="*/ 5 w 5"/>
                <a:gd name="T25" fmla="*/ 5 h 6"/>
                <a:gd name="T26" fmla="*/ 5 w 5"/>
                <a:gd name="T27" fmla="*/ 4 h 6"/>
                <a:gd name="T28" fmla="*/ 5 w 5"/>
                <a:gd name="T29" fmla="*/ 3 h 6"/>
                <a:gd name="T30" fmla="*/ 4 w 5"/>
                <a:gd name="T31" fmla="*/ 1 h 6"/>
                <a:gd name="T32" fmla="*/ 2 w 5"/>
                <a:gd name="T3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 h="6">
                  <a:moveTo>
                    <a:pt x="2" y="0"/>
                  </a:moveTo>
                  <a:cubicBezTo>
                    <a:pt x="2" y="0"/>
                    <a:pt x="1" y="1"/>
                    <a:pt x="0" y="2"/>
                  </a:cubicBezTo>
                  <a:cubicBezTo>
                    <a:pt x="0" y="2"/>
                    <a:pt x="0" y="3"/>
                    <a:pt x="0" y="4"/>
                  </a:cubicBezTo>
                  <a:cubicBezTo>
                    <a:pt x="0" y="4"/>
                    <a:pt x="0" y="4"/>
                    <a:pt x="0" y="4"/>
                  </a:cubicBezTo>
                  <a:cubicBezTo>
                    <a:pt x="0" y="5"/>
                    <a:pt x="0" y="5"/>
                    <a:pt x="0" y="5"/>
                  </a:cubicBezTo>
                  <a:cubicBezTo>
                    <a:pt x="1" y="5"/>
                    <a:pt x="1" y="5"/>
                    <a:pt x="1" y="5"/>
                  </a:cubicBezTo>
                  <a:cubicBezTo>
                    <a:pt x="1" y="5"/>
                    <a:pt x="1" y="5"/>
                    <a:pt x="1" y="5"/>
                  </a:cubicBezTo>
                  <a:cubicBezTo>
                    <a:pt x="1" y="6"/>
                    <a:pt x="1" y="6"/>
                    <a:pt x="2" y="6"/>
                  </a:cubicBezTo>
                  <a:cubicBezTo>
                    <a:pt x="2" y="6"/>
                    <a:pt x="2" y="6"/>
                    <a:pt x="2" y="6"/>
                  </a:cubicBezTo>
                  <a:cubicBezTo>
                    <a:pt x="2" y="6"/>
                    <a:pt x="2" y="6"/>
                    <a:pt x="2" y="6"/>
                  </a:cubicBezTo>
                  <a:cubicBezTo>
                    <a:pt x="3" y="6"/>
                    <a:pt x="4" y="6"/>
                    <a:pt x="4" y="5"/>
                  </a:cubicBezTo>
                  <a:cubicBezTo>
                    <a:pt x="4" y="5"/>
                    <a:pt x="5" y="5"/>
                    <a:pt x="5" y="5"/>
                  </a:cubicBezTo>
                  <a:cubicBezTo>
                    <a:pt x="5" y="5"/>
                    <a:pt x="5" y="5"/>
                    <a:pt x="5" y="5"/>
                  </a:cubicBezTo>
                  <a:cubicBezTo>
                    <a:pt x="5" y="4"/>
                    <a:pt x="5" y="4"/>
                    <a:pt x="5" y="4"/>
                  </a:cubicBezTo>
                  <a:cubicBezTo>
                    <a:pt x="5" y="4"/>
                    <a:pt x="5" y="3"/>
                    <a:pt x="5" y="3"/>
                  </a:cubicBezTo>
                  <a:cubicBezTo>
                    <a:pt x="5" y="2"/>
                    <a:pt x="5" y="1"/>
                    <a:pt x="4" y="1"/>
                  </a:cubicBezTo>
                  <a:cubicBezTo>
                    <a:pt x="4" y="1"/>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9" name="Freeform 3224">
              <a:extLst>
                <a:ext uri="{FF2B5EF4-FFF2-40B4-BE49-F238E27FC236}">
                  <a16:creationId xmlns:a16="http://schemas.microsoft.com/office/drawing/2014/main" id="{C348ADB5-8982-A97B-FB19-532675ED15F7}"/>
                </a:ext>
              </a:extLst>
            </p:cNvPr>
            <p:cNvSpPr>
              <a:spLocks/>
            </p:cNvSpPr>
            <p:nvPr/>
          </p:nvSpPr>
          <p:spPr bwMode="auto">
            <a:xfrm>
              <a:off x="9648322" y="871614"/>
              <a:ext cx="41382" cy="33106"/>
            </a:xfrm>
            <a:custGeom>
              <a:avLst/>
              <a:gdLst>
                <a:gd name="T0" fmla="*/ 3 w 6"/>
                <a:gd name="T1" fmla="*/ 0 h 5"/>
                <a:gd name="T2" fmla="*/ 1 w 6"/>
                <a:gd name="T3" fmla="*/ 0 h 5"/>
                <a:gd name="T4" fmla="*/ 1 w 6"/>
                <a:gd name="T5" fmla="*/ 1 h 5"/>
                <a:gd name="T6" fmla="*/ 0 w 6"/>
                <a:gd name="T7" fmla="*/ 1 h 5"/>
                <a:gd name="T8" fmla="*/ 0 w 6"/>
                <a:gd name="T9" fmla="*/ 3 h 5"/>
                <a:gd name="T10" fmla="*/ 0 w 6"/>
                <a:gd name="T11" fmla="*/ 3 h 5"/>
                <a:gd name="T12" fmla="*/ 1 w 6"/>
                <a:gd name="T13" fmla="*/ 4 h 5"/>
                <a:gd name="T14" fmla="*/ 3 w 6"/>
                <a:gd name="T15" fmla="*/ 5 h 5"/>
                <a:gd name="T16" fmla="*/ 5 w 6"/>
                <a:gd name="T17" fmla="*/ 4 h 5"/>
                <a:gd name="T18" fmla="*/ 4 w 6"/>
                <a:gd name="T19" fmla="*/ 0 h 5"/>
                <a:gd name="T20" fmla="*/ 3 w 6"/>
                <a:gd name="T2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5">
                  <a:moveTo>
                    <a:pt x="3" y="0"/>
                  </a:moveTo>
                  <a:cubicBezTo>
                    <a:pt x="2" y="0"/>
                    <a:pt x="1" y="0"/>
                    <a:pt x="1" y="0"/>
                  </a:cubicBezTo>
                  <a:cubicBezTo>
                    <a:pt x="1" y="0"/>
                    <a:pt x="1" y="0"/>
                    <a:pt x="1" y="1"/>
                  </a:cubicBezTo>
                  <a:cubicBezTo>
                    <a:pt x="1" y="1"/>
                    <a:pt x="1" y="1"/>
                    <a:pt x="0" y="1"/>
                  </a:cubicBezTo>
                  <a:cubicBezTo>
                    <a:pt x="0" y="1"/>
                    <a:pt x="0" y="2"/>
                    <a:pt x="0" y="3"/>
                  </a:cubicBezTo>
                  <a:cubicBezTo>
                    <a:pt x="0" y="3"/>
                    <a:pt x="0" y="3"/>
                    <a:pt x="0" y="3"/>
                  </a:cubicBezTo>
                  <a:cubicBezTo>
                    <a:pt x="0" y="4"/>
                    <a:pt x="1" y="4"/>
                    <a:pt x="1" y="4"/>
                  </a:cubicBezTo>
                  <a:cubicBezTo>
                    <a:pt x="2" y="5"/>
                    <a:pt x="2" y="5"/>
                    <a:pt x="3" y="5"/>
                  </a:cubicBezTo>
                  <a:cubicBezTo>
                    <a:pt x="4" y="5"/>
                    <a:pt x="4" y="5"/>
                    <a:pt x="5" y="4"/>
                  </a:cubicBezTo>
                  <a:cubicBezTo>
                    <a:pt x="6" y="3"/>
                    <a:pt x="6" y="1"/>
                    <a:pt x="4" y="0"/>
                  </a:cubicBezTo>
                  <a:cubicBezTo>
                    <a:pt x="4"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0" name="Freeform 3225">
              <a:extLst>
                <a:ext uri="{FF2B5EF4-FFF2-40B4-BE49-F238E27FC236}">
                  <a16:creationId xmlns:a16="http://schemas.microsoft.com/office/drawing/2014/main" id="{D21F6FAC-1DD1-E1C9-102A-B73D3E439C21}"/>
                </a:ext>
              </a:extLst>
            </p:cNvPr>
            <p:cNvSpPr>
              <a:spLocks/>
            </p:cNvSpPr>
            <p:nvPr/>
          </p:nvSpPr>
          <p:spPr bwMode="auto">
            <a:xfrm>
              <a:off x="7121252" y="-118799"/>
              <a:ext cx="38623" cy="38623"/>
            </a:xfrm>
            <a:custGeom>
              <a:avLst/>
              <a:gdLst>
                <a:gd name="T0" fmla="*/ 3 w 6"/>
                <a:gd name="T1" fmla="*/ 0 h 6"/>
                <a:gd name="T2" fmla="*/ 0 w 6"/>
                <a:gd name="T3" fmla="*/ 1 h 6"/>
                <a:gd name="T4" fmla="*/ 0 w 6"/>
                <a:gd name="T5" fmla="*/ 1 h 6"/>
                <a:gd name="T6" fmla="*/ 0 w 6"/>
                <a:gd name="T7" fmla="*/ 2 h 6"/>
                <a:gd name="T8" fmla="*/ 1 w 6"/>
                <a:gd name="T9" fmla="*/ 5 h 6"/>
                <a:gd name="T10" fmla="*/ 2 w 6"/>
                <a:gd name="T11" fmla="*/ 6 h 6"/>
                <a:gd name="T12" fmla="*/ 3 w 6"/>
                <a:gd name="T13" fmla="*/ 6 h 6"/>
                <a:gd name="T14" fmla="*/ 3 w 6"/>
                <a:gd name="T15" fmla="*/ 6 h 6"/>
                <a:gd name="T16" fmla="*/ 4 w 6"/>
                <a:gd name="T17" fmla="*/ 5 h 6"/>
                <a:gd name="T18" fmla="*/ 4 w 6"/>
                <a:gd name="T19" fmla="*/ 5 h 6"/>
                <a:gd name="T20" fmla="*/ 5 w 6"/>
                <a:gd name="T21" fmla="*/ 5 h 6"/>
                <a:gd name="T22" fmla="*/ 4 w 6"/>
                <a:gd name="T23" fmla="*/ 1 h 6"/>
                <a:gd name="T24" fmla="*/ 3 w 6"/>
                <a:gd name="T2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6">
                  <a:moveTo>
                    <a:pt x="3" y="0"/>
                  </a:moveTo>
                  <a:cubicBezTo>
                    <a:pt x="2" y="0"/>
                    <a:pt x="1" y="1"/>
                    <a:pt x="0" y="1"/>
                  </a:cubicBezTo>
                  <a:cubicBezTo>
                    <a:pt x="0" y="1"/>
                    <a:pt x="0" y="1"/>
                    <a:pt x="0" y="1"/>
                  </a:cubicBezTo>
                  <a:cubicBezTo>
                    <a:pt x="0" y="2"/>
                    <a:pt x="0" y="2"/>
                    <a:pt x="0" y="2"/>
                  </a:cubicBezTo>
                  <a:cubicBezTo>
                    <a:pt x="0" y="3"/>
                    <a:pt x="0" y="4"/>
                    <a:pt x="1" y="5"/>
                  </a:cubicBezTo>
                  <a:cubicBezTo>
                    <a:pt x="1" y="5"/>
                    <a:pt x="2" y="6"/>
                    <a:pt x="2" y="6"/>
                  </a:cubicBezTo>
                  <a:cubicBezTo>
                    <a:pt x="2" y="6"/>
                    <a:pt x="3" y="6"/>
                    <a:pt x="3" y="6"/>
                  </a:cubicBezTo>
                  <a:cubicBezTo>
                    <a:pt x="3" y="6"/>
                    <a:pt x="3" y="6"/>
                    <a:pt x="3" y="6"/>
                  </a:cubicBezTo>
                  <a:cubicBezTo>
                    <a:pt x="3" y="6"/>
                    <a:pt x="4" y="6"/>
                    <a:pt x="4" y="5"/>
                  </a:cubicBezTo>
                  <a:cubicBezTo>
                    <a:pt x="4" y="5"/>
                    <a:pt x="4" y="5"/>
                    <a:pt x="4" y="5"/>
                  </a:cubicBezTo>
                  <a:cubicBezTo>
                    <a:pt x="4" y="5"/>
                    <a:pt x="5" y="5"/>
                    <a:pt x="5" y="5"/>
                  </a:cubicBezTo>
                  <a:cubicBezTo>
                    <a:pt x="6" y="3"/>
                    <a:pt x="5" y="2"/>
                    <a:pt x="4" y="1"/>
                  </a:cubicBezTo>
                  <a:cubicBezTo>
                    <a:pt x="4"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1" name="Freeform 3226">
              <a:extLst>
                <a:ext uri="{FF2B5EF4-FFF2-40B4-BE49-F238E27FC236}">
                  <a16:creationId xmlns:a16="http://schemas.microsoft.com/office/drawing/2014/main" id="{60378028-9BB4-A1C6-3B1C-47A3CAC9FC1C}"/>
                </a:ext>
              </a:extLst>
            </p:cNvPr>
            <p:cNvSpPr>
              <a:spLocks/>
            </p:cNvSpPr>
            <p:nvPr/>
          </p:nvSpPr>
          <p:spPr bwMode="auto">
            <a:xfrm>
              <a:off x="7278504" y="137771"/>
              <a:ext cx="24829" cy="24829"/>
            </a:xfrm>
            <a:custGeom>
              <a:avLst/>
              <a:gdLst>
                <a:gd name="T0" fmla="*/ 2 w 4"/>
                <a:gd name="T1" fmla="*/ 0 h 4"/>
                <a:gd name="T2" fmla="*/ 1 w 4"/>
                <a:gd name="T3" fmla="*/ 0 h 4"/>
                <a:gd name="T4" fmla="*/ 0 w 4"/>
                <a:gd name="T5" fmla="*/ 0 h 4"/>
                <a:gd name="T6" fmla="*/ 0 w 4"/>
                <a:gd name="T7" fmla="*/ 1 h 4"/>
                <a:gd name="T8" fmla="*/ 0 w 4"/>
                <a:gd name="T9" fmla="*/ 2 h 4"/>
                <a:gd name="T10" fmla="*/ 0 w 4"/>
                <a:gd name="T11" fmla="*/ 2 h 4"/>
                <a:gd name="T12" fmla="*/ 0 w 4"/>
                <a:gd name="T13" fmla="*/ 3 h 4"/>
                <a:gd name="T14" fmla="*/ 0 w 4"/>
                <a:gd name="T15" fmla="*/ 3 h 4"/>
                <a:gd name="T16" fmla="*/ 0 w 4"/>
                <a:gd name="T17" fmla="*/ 3 h 4"/>
                <a:gd name="T18" fmla="*/ 2 w 4"/>
                <a:gd name="T19" fmla="*/ 4 h 4"/>
                <a:gd name="T20" fmla="*/ 3 w 4"/>
                <a:gd name="T21" fmla="*/ 3 h 4"/>
                <a:gd name="T22" fmla="*/ 3 w 4"/>
                <a:gd name="T23" fmla="*/ 3 h 4"/>
                <a:gd name="T24" fmla="*/ 3 w 4"/>
                <a:gd name="T25" fmla="*/ 2 h 4"/>
                <a:gd name="T26" fmla="*/ 4 w 4"/>
                <a:gd name="T27" fmla="*/ 2 h 4"/>
                <a:gd name="T28" fmla="*/ 4 w 4"/>
                <a:gd name="T29" fmla="*/ 2 h 4"/>
                <a:gd name="T30" fmla="*/ 3 w 4"/>
                <a:gd name="T31" fmla="*/ 0 h 4"/>
                <a:gd name="T32" fmla="*/ 2 w 4"/>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4">
                  <a:moveTo>
                    <a:pt x="2" y="0"/>
                  </a:moveTo>
                  <a:cubicBezTo>
                    <a:pt x="1" y="0"/>
                    <a:pt x="1" y="0"/>
                    <a:pt x="1" y="0"/>
                  </a:cubicBezTo>
                  <a:cubicBezTo>
                    <a:pt x="1" y="0"/>
                    <a:pt x="1" y="0"/>
                    <a:pt x="0" y="0"/>
                  </a:cubicBezTo>
                  <a:cubicBezTo>
                    <a:pt x="0" y="0"/>
                    <a:pt x="0" y="0"/>
                    <a:pt x="0" y="1"/>
                  </a:cubicBezTo>
                  <a:cubicBezTo>
                    <a:pt x="0" y="1"/>
                    <a:pt x="0" y="1"/>
                    <a:pt x="0" y="2"/>
                  </a:cubicBezTo>
                  <a:cubicBezTo>
                    <a:pt x="0" y="2"/>
                    <a:pt x="0" y="2"/>
                    <a:pt x="0" y="2"/>
                  </a:cubicBezTo>
                  <a:cubicBezTo>
                    <a:pt x="0" y="2"/>
                    <a:pt x="0" y="2"/>
                    <a:pt x="0" y="3"/>
                  </a:cubicBezTo>
                  <a:cubicBezTo>
                    <a:pt x="0" y="3"/>
                    <a:pt x="0" y="3"/>
                    <a:pt x="0" y="3"/>
                  </a:cubicBezTo>
                  <a:cubicBezTo>
                    <a:pt x="0" y="3"/>
                    <a:pt x="0" y="3"/>
                    <a:pt x="0" y="3"/>
                  </a:cubicBezTo>
                  <a:cubicBezTo>
                    <a:pt x="1" y="4"/>
                    <a:pt x="1" y="4"/>
                    <a:pt x="2" y="4"/>
                  </a:cubicBezTo>
                  <a:cubicBezTo>
                    <a:pt x="2" y="4"/>
                    <a:pt x="3" y="3"/>
                    <a:pt x="3" y="3"/>
                  </a:cubicBezTo>
                  <a:cubicBezTo>
                    <a:pt x="3" y="3"/>
                    <a:pt x="3" y="3"/>
                    <a:pt x="3" y="3"/>
                  </a:cubicBezTo>
                  <a:cubicBezTo>
                    <a:pt x="3" y="3"/>
                    <a:pt x="3" y="2"/>
                    <a:pt x="3" y="2"/>
                  </a:cubicBezTo>
                  <a:cubicBezTo>
                    <a:pt x="3" y="2"/>
                    <a:pt x="3" y="2"/>
                    <a:pt x="4" y="2"/>
                  </a:cubicBezTo>
                  <a:cubicBezTo>
                    <a:pt x="4" y="2"/>
                    <a:pt x="4" y="2"/>
                    <a:pt x="4" y="2"/>
                  </a:cubicBezTo>
                  <a:cubicBezTo>
                    <a:pt x="4" y="1"/>
                    <a:pt x="3" y="1"/>
                    <a:pt x="3"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2" name="Freeform 3227">
              <a:extLst>
                <a:ext uri="{FF2B5EF4-FFF2-40B4-BE49-F238E27FC236}">
                  <a16:creationId xmlns:a16="http://schemas.microsoft.com/office/drawing/2014/main" id="{376B5FE1-3D03-4E6B-C7E4-1DE4FD7B715E}"/>
                </a:ext>
              </a:extLst>
            </p:cNvPr>
            <p:cNvSpPr>
              <a:spLocks/>
            </p:cNvSpPr>
            <p:nvPr/>
          </p:nvSpPr>
          <p:spPr bwMode="auto">
            <a:xfrm>
              <a:off x="6897788" y="-242945"/>
              <a:ext cx="24829" cy="24829"/>
            </a:xfrm>
            <a:custGeom>
              <a:avLst/>
              <a:gdLst>
                <a:gd name="T0" fmla="*/ 2 w 4"/>
                <a:gd name="T1" fmla="*/ 0 h 4"/>
                <a:gd name="T2" fmla="*/ 0 w 4"/>
                <a:gd name="T3" fmla="*/ 1 h 4"/>
                <a:gd name="T4" fmla="*/ 1 w 4"/>
                <a:gd name="T5" fmla="*/ 4 h 4"/>
                <a:gd name="T6" fmla="*/ 2 w 4"/>
                <a:gd name="T7" fmla="*/ 4 h 4"/>
                <a:gd name="T8" fmla="*/ 3 w 4"/>
                <a:gd name="T9" fmla="*/ 4 h 4"/>
                <a:gd name="T10" fmla="*/ 3 w 4"/>
                <a:gd name="T11" fmla="*/ 4 h 4"/>
                <a:gd name="T12" fmla="*/ 3 w 4"/>
                <a:gd name="T13" fmla="*/ 3 h 4"/>
                <a:gd name="T14" fmla="*/ 3 w 4"/>
                <a:gd name="T15" fmla="*/ 3 h 4"/>
                <a:gd name="T16" fmla="*/ 4 w 4"/>
                <a:gd name="T17" fmla="*/ 3 h 4"/>
                <a:gd name="T18" fmla="*/ 3 w 4"/>
                <a:gd name="T19" fmla="*/ 1 h 4"/>
                <a:gd name="T20" fmla="*/ 2 w 4"/>
                <a:gd name="T2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4">
                  <a:moveTo>
                    <a:pt x="2" y="0"/>
                  </a:moveTo>
                  <a:cubicBezTo>
                    <a:pt x="1" y="0"/>
                    <a:pt x="1" y="1"/>
                    <a:pt x="0" y="1"/>
                  </a:cubicBezTo>
                  <a:cubicBezTo>
                    <a:pt x="0" y="2"/>
                    <a:pt x="0" y="3"/>
                    <a:pt x="1" y="4"/>
                  </a:cubicBezTo>
                  <a:cubicBezTo>
                    <a:pt x="1" y="4"/>
                    <a:pt x="1" y="4"/>
                    <a:pt x="2" y="4"/>
                  </a:cubicBezTo>
                  <a:cubicBezTo>
                    <a:pt x="2" y="4"/>
                    <a:pt x="2" y="4"/>
                    <a:pt x="3" y="4"/>
                  </a:cubicBezTo>
                  <a:cubicBezTo>
                    <a:pt x="3" y="4"/>
                    <a:pt x="3" y="4"/>
                    <a:pt x="3" y="4"/>
                  </a:cubicBezTo>
                  <a:cubicBezTo>
                    <a:pt x="3" y="4"/>
                    <a:pt x="3" y="4"/>
                    <a:pt x="3" y="3"/>
                  </a:cubicBezTo>
                  <a:cubicBezTo>
                    <a:pt x="3" y="3"/>
                    <a:pt x="3" y="3"/>
                    <a:pt x="3" y="3"/>
                  </a:cubicBezTo>
                  <a:cubicBezTo>
                    <a:pt x="4" y="3"/>
                    <a:pt x="4" y="3"/>
                    <a:pt x="4" y="3"/>
                  </a:cubicBezTo>
                  <a:cubicBezTo>
                    <a:pt x="4" y="2"/>
                    <a:pt x="4" y="1"/>
                    <a:pt x="3" y="1"/>
                  </a:cubicBezTo>
                  <a:cubicBezTo>
                    <a:pt x="3"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3" name="Freeform 3228">
              <a:extLst>
                <a:ext uri="{FF2B5EF4-FFF2-40B4-BE49-F238E27FC236}">
                  <a16:creationId xmlns:a16="http://schemas.microsoft.com/office/drawing/2014/main" id="{48AD4282-D5BA-0A2B-BEDB-A47334B15041}"/>
                </a:ext>
              </a:extLst>
            </p:cNvPr>
            <p:cNvSpPr>
              <a:spLocks/>
            </p:cNvSpPr>
            <p:nvPr/>
          </p:nvSpPr>
          <p:spPr bwMode="auto">
            <a:xfrm>
              <a:off x="7107458" y="137771"/>
              <a:ext cx="24829" cy="24829"/>
            </a:xfrm>
            <a:custGeom>
              <a:avLst/>
              <a:gdLst>
                <a:gd name="T0" fmla="*/ 2 w 4"/>
                <a:gd name="T1" fmla="*/ 0 h 4"/>
                <a:gd name="T2" fmla="*/ 2 w 4"/>
                <a:gd name="T3" fmla="*/ 0 h 4"/>
                <a:gd name="T4" fmla="*/ 1 w 4"/>
                <a:gd name="T5" fmla="*/ 0 h 4"/>
                <a:gd name="T6" fmla="*/ 1 w 4"/>
                <a:gd name="T7" fmla="*/ 1 h 4"/>
                <a:gd name="T8" fmla="*/ 1 w 4"/>
                <a:gd name="T9" fmla="*/ 3 h 4"/>
                <a:gd name="T10" fmla="*/ 1 w 4"/>
                <a:gd name="T11" fmla="*/ 3 h 4"/>
                <a:gd name="T12" fmla="*/ 2 w 4"/>
                <a:gd name="T13" fmla="*/ 4 h 4"/>
                <a:gd name="T14" fmla="*/ 2 w 4"/>
                <a:gd name="T15" fmla="*/ 4 h 4"/>
                <a:gd name="T16" fmla="*/ 3 w 4"/>
                <a:gd name="T17" fmla="*/ 4 h 4"/>
                <a:gd name="T18" fmla="*/ 3 w 4"/>
                <a:gd name="T19" fmla="*/ 3 h 4"/>
                <a:gd name="T20" fmla="*/ 4 w 4"/>
                <a:gd name="T21" fmla="*/ 3 h 4"/>
                <a:gd name="T22" fmla="*/ 4 w 4"/>
                <a:gd name="T23" fmla="*/ 2 h 4"/>
                <a:gd name="T24" fmla="*/ 4 w 4"/>
                <a:gd name="T25" fmla="*/ 2 h 4"/>
                <a:gd name="T26" fmla="*/ 3 w 4"/>
                <a:gd name="T27" fmla="*/ 0 h 4"/>
                <a:gd name="T28" fmla="*/ 3 w 4"/>
                <a:gd name="T29" fmla="*/ 0 h 4"/>
                <a:gd name="T30" fmla="*/ 2 w 4"/>
                <a:gd name="T31" fmla="*/ 0 h 4"/>
                <a:gd name="T32" fmla="*/ 2 w 4"/>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4">
                  <a:moveTo>
                    <a:pt x="2" y="0"/>
                  </a:moveTo>
                  <a:cubicBezTo>
                    <a:pt x="2" y="0"/>
                    <a:pt x="2" y="0"/>
                    <a:pt x="2" y="0"/>
                  </a:cubicBezTo>
                  <a:cubicBezTo>
                    <a:pt x="1" y="0"/>
                    <a:pt x="1" y="0"/>
                    <a:pt x="1" y="0"/>
                  </a:cubicBezTo>
                  <a:cubicBezTo>
                    <a:pt x="1" y="0"/>
                    <a:pt x="1" y="0"/>
                    <a:pt x="1" y="1"/>
                  </a:cubicBezTo>
                  <a:cubicBezTo>
                    <a:pt x="0" y="2"/>
                    <a:pt x="0" y="3"/>
                    <a:pt x="1" y="3"/>
                  </a:cubicBezTo>
                  <a:cubicBezTo>
                    <a:pt x="1" y="3"/>
                    <a:pt x="1" y="3"/>
                    <a:pt x="1" y="3"/>
                  </a:cubicBezTo>
                  <a:cubicBezTo>
                    <a:pt x="1" y="3"/>
                    <a:pt x="1" y="3"/>
                    <a:pt x="2" y="4"/>
                  </a:cubicBezTo>
                  <a:cubicBezTo>
                    <a:pt x="2" y="4"/>
                    <a:pt x="2" y="4"/>
                    <a:pt x="2" y="4"/>
                  </a:cubicBezTo>
                  <a:cubicBezTo>
                    <a:pt x="3" y="4"/>
                    <a:pt x="3" y="4"/>
                    <a:pt x="3" y="4"/>
                  </a:cubicBezTo>
                  <a:cubicBezTo>
                    <a:pt x="3" y="3"/>
                    <a:pt x="3" y="3"/>
                    <a:pt x="3" y="3"/>
                  </a:cubicBezTo>
                  <a:cubicBezTo>
                    <a:pt x="4" y="3"/>
                    <a:pt x="4" y="3"/>
                    <a:pt x="4" y="3"/>
                  </a:cubicBezTo>
                  <a:cubicBezTo>
                    <a:pt x="4" y="3"/>
                    <a:pt x="4" y="2"/>
                    <a:pt x="4" y="2"/>
                  </a:cubicBezTo>
                  <a:cubicBezTo>
                    <a:pt x="4" y="2"/>
                    <a:pt x="4" y="2"/>
                    <a:pt x="4" y="2"/>
                  </a:cubicBezTo>
                  <a:cubicBezTo>
                    <a:pt x="4" y="1"/>
                    <a:pt x="4" y="0"/>
                    <a:pt x="3" y="0"/>
                  </a:cubicBezTo>
                  <a:cubicBezTo>
                    <a:pt x="3" y="0"/>
                    <a:pt x="3" y="0"/>
                    <a:pt x="3" y="0"/>
                  </a:cubicBezTo>
                  <a:cubicBezTo>
                    <a:pt x="3" y="0"/>
                    <a:pt x="3"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4" name="Freeform 3229">
              <a:extLst>
                <a:ext uri="{FF2B5EF4-FFF2-40B4-BE49-F238E27FC236}">
                  <a16:creationId xmlns:a16="http://schemas.microsoft.com/office/drawing/2014/main" id="{8B51ABB8-144A-46D9-FF0E-36C12490A8C2}"/>
                </a:ext>
              </a:extLst>
            </p:cNvPr>
            <p:cNvSpPr>
              <a:spLocks/>
            </p:cNvSpPr>
            <p:nvPr/>
          </p:nvSpPr>
          <p:spPr bwMode="auto">
            <a:xfrm>
              <a:off x="7303333" y="728156"/>
              <a:ext cx="27588" cy="24829"/>
            </a:xfrm>
            <a:custGeom>
              <a:avLst/>
              <a:gdLst>
                <a:gd name="T0" fmla="*/ 2 w 4"/>
                <a:gd name="T1" fmla="*/ 0 h 4"/>
                <a:gd name="T2" fmla="*/ 2 w 4"/>
                <a:gd name="T3" fmla="*/ 0 h 4"/>
                <a:gd name="T4" fmla="*/ 1 w 4"/>
                <a:gd name="T5" fmla="*/ 0 h 4"/>
                <a:gd name="T6" fmla="*/ 0 w 4"/>
                <a:gd name="T7" fmla="*/ 1 h 4"/>
                <a:gd name="T8" fmla="*/ 0 w 4"/>
                <a:gd name="T9" fmla="*/ 2 h 4"/>
                <a:gd name="T10" fmla="*/ 0 w 4"/>
                <a:gd name="T11" fmla="*/ 3 h 4"/>
                <a:gd name="T12" fmla="*/ 1 w 4"/>
                <a:gd name="T13" fmla="*/ 4 h 4"/>
                <a:gd name="T14" fmla="*/ 1 w 4"/>
                <a:gd name="T15" fmla="*/ 4 h 4"/>
                <a:gd name="T16" fmla="*/ 1 w 4"/>
                <a:gd name="T17" fmla="*/ 4 h 4"/>
                <a:gd name="T18" fmla="*/ 2 w 4"/>
                <a:gd name="T19" fmla="*/ 4 h 4"/>
                <a:gd name="T20" fmla="*/ 3 w 4"/>
                <a:gd name="T21" fmla="*/ 3 h 4"/>
                <a:gd name="T22" fmla="*/ 3 w 4"/>
                <a:gd name="T23" fmla="*/ 1 h 4"/>
                <a:gd name="T24" fmla="*/ 3 w 4"/>
                <a:gd name="T25" fmla="*/ 1 h 4"/>
                <a:gd name="T26" fmla="*/ 3 w 4"/>
                <a:gd name="T27" fmla="*/ 1 h 4"/>
                <a:gd name="T28" fmla="*/ 3 w 4"/>
                <a:gd name="T29" fmla="*/ 1 h 4"/>
                <a:gd name="T30" fmla="*/ 3 w 4"/>
                <a:gd name="T31" fmla="*/ 0 h 4"/>
                <a:gd name="T32" fmla="*/ 2 w 4"/>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4">
                  <a:moveTo>
                    <a:pt x="2" y="0"/>
                  </a:moveTo>
                  <a:cubicBezTo>
                    <a:pt x="2" y="0"/>
                    <a:pt x="2" y="0"/>
                    <a:pt x="2" y="0"/>
                  </a:cubicBezTo>
                  <a:cubicBezTo>
                    <a:pt x="2" y="0"/>
                    <a:pt x="1" y="0"/>
                    <a:pt x="1" y="0"/>
                  </a:cubicBezTo>
                  <a:cubicBezTo>
                    <a:pt x="1" y="0"/>
                    <a:pt x="0" y="1"/>
                    <a:pt x="0" y="1"/>
                  </a:cubicBezTo>
                  <a:cubicBezTo>
                    <a:pt x="0" y="1"/>
                    <a:pt x="0" y="2"/>
                    <a:pt x="0" y="2"/>
                  </a:cubicBezTo>
                  <a:cubicBezTo>
                    <a:pt x="0" y="3"/>
                    <a:pt x="0" y="3"/>
                    <a:pt x="0" y="3"/>
                  </a:cubicBezTo>
                  <a:cubicBezTo>
                    <a:pt x="0" y="3"/>
                    <a:pt x="0" y="4"/>
                    <a:pt x="1" y="4"/>
                  </a:cubicBezTo>
                  <a:cubicBezTo>
                    <a:pt x="1" y="4"/>
                    <a:pt x="1" y="4"/>
                    <a:pt x="1" y="4"/>
                  </a:cubicBezTo>
                  <a:cubicBezTo>
                    <a:pt x="1" y="4"/>
                    <a:pt x="1" y="4"/>
                    <a:pt x="1" y="4"/>
                  </a:cubicBezTo>
                  <a:cubicBezTo>
                    <a:pt x="1" y="4"/>
                    <a:pt x="2" y="4"/>
                    <a:pt x="2" y="4"/>
                  </a:cubicBezTo>
                  <a:cubicBezTo>
                    <a:pt x="2" y="4"/>
                    <a:pt x="3" y="4"/>
                    <a:pt x="3" y="3"/>
                  </a:cubicBezTo>
                  <a:cubicBezTo>
                    <a:pt x="4" y="3"/>
                    <a:pt x="4" y="2"/>
                    <a:pt x="3" y="1"/>
                  </a:cubicBezTo>
                  <a:cubicBezTo>
                    <a:pt x="3" y="1"/>
                    <a:pt x="3" y="1"/>
                    <a:pt x="3" y="1"/>
                  </a:cubicBezTo>
                  <a:cubicBezTo>
                    <a:pt x="3" y="1"/>
                    <a:pt x="3" y="1"/>
                    <a:pt x="3" y="1"/>
                  </a:cubicBezTo>
                  <a:cubicBezTo>
                    <a:pt x="3" y="1"/>
                    <a:pt x="3" y="1"/>
                    <a:pt x="3" y="1"/>
                  </a:cubicBezTo>
                  <a:cubicBezTo>
                    <a:pt x="3" y="0"/>
                    <a:pt x="3" y="0"/>
                    <a:pt x="3"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5" name="Freeform 3230">
              <a:extLst>
                <a:ext uri="{FF2B5EF4-FFF2-40B4-BE49-F238E27FC236}">
                  <a16:creationId xmlns:a16="http://schemas.microsoft.com/office/drawing/2014/main" id="{EE1CE3AF-3C01-7EF0-9ACB-76BA731CE807}"/>
                </a:ext>
              </a:extLst>
            </p:cNvPr>
            <p:cNvSpPr>
              <a:spLocks/>
            </p:cNvSpPr>
            <p:nvPr/>
          </p:nvSpPr>
          <p:spPr bwMode="auto">
            <a:xfrm>
              <a:off x="6883994" y="824715"/>
              <a:ext cx="27588" cy="19312"/>
            </a:xfrm>
            <a:custGeom>
              <a:avLst/>
              <a:gdLst>
                <a:gd name="T0" fmla="*/ 2 w 4"/>
                <a:gd name="T1" fmla="*/ 0 h 3"/>
                <a:gd name="T2" fmla="*/ 1 w 4"/>
                <a:gd name="T3" fmla="*/ 0 h 3"/>
                <a:gd name="T4" fmla="*/ 1 w 4"/>
                <a:gd name="T5" fmla="*/ 3 h 3"/>
                <a:gd name="T6" fmla="*/ 2 w 4"/>
                <a:gd name="T7" fmla="*/ 3 h 3"/>
                <a:gd name="T8" fmla="*/ 4 w 4"/>
                <a:gd name="T9" fmla="*/ 3 h 3"/>
                <a:gd name="T10" fmla="*/ 4 w 4"/>
                <a:gd name="T11" fmla="*/ 2 h 3"/>
                <a:gd name="T12" fmla="*/ 4 w 4"/>
                <a:gd name="T13" fmla="*/ 2 h 3"/>
                <a:gd name="T14" fmla="*/ 4 w 4"/>
                <a:gd name="T15" fmla="*/ 1 h 3"/>
                <a:gd name="T16" fmla="*/ 4 w 4"/>
                <a:gd name="T17" fmla="*/ 1 h 3"/>
                <a:gd name="T18" fmla="*/ 4 w 4"/>
                <a:gd name="T19" fmla="*/ 0 h 3"/>
                <a:gd name="T20" fmla="*/ 3 w 4"/>
                <a:gd name="T21" fmla="*/ 0 h 3"/>
                <a:gd name="T22" fmla="*/ 3 w 4"/>
                <a:gd name="T23" fmla="*/ 0 h 3"/>
                <a:gd name="T24" fmla="*/ 2 w 4"/>
                <a:gd name="T25"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3">
                  <a:moveTo>
                    <a:pt x="2" y="0"/>
                  </a:moveTo>
                  <a:cubicBezTo>
                    <a:pt x="2" y="0"/>
                    <a:pt x="1" y="0"/>
                    <a:pt x="1" y="0"/>
                  </a:cubicBezTo>
                  <a:cubicBezTo>
                    <a:pt x="0" y="1"/>
                    <a:pt x="0" y="2"/>
                    <a:pt x="1" y="3"/>
                  </a:cubicBezTo>
                  <a:cubicBezTo>
                    <a:pt x="2" y="3"/>
                    <a:pt x="2" y="3"/>
                    <a:pt x="2" y="3"/>
                  </a:cubicBezTo>
                  <a:cubicBezTo>
                    <a:pt x="3" y="3"/>
                    <a:pt x="4" y="3"/>
                    <a:pt x="4" y="3"/>
                  </a:cubicBezTo>
                  <a:cubicBezTo>
                    <a:pt x="4" y="2"/>
                    <a:pt x="4" y="2"/>
                    <a:pt x="4" y="2"/>
                  </a:cubicBezTo>
                  <a:cubicBezTo>
                    <a:pt x="4" y="2"/>
                    <a:pt x="4" y="2"/>
                    <a:pt x="4" y="2"/>
                  </a:cubicBezTo>
                  <a:cubicBezTo>
                    <a:pt x="4" y="2"/>
                    <a:pt x="4" y="1"/>
                    <a:pt x="4" y="1"/>
                  </a:cubicBezTo>
                  <a:cubicBezTo>
                    <a:pt x="4" y="1"/>
                    <a:pt x="4" y="1"/>
                    <a:pt x="4" y="1"/>
                  </a:cubicBezTo>
                  <a:cubicBezTo>
                    <a:pt x="4" y="1"/>
                    <a:pt x="4" y="0"/>
                    <a:pt x="4" y="0"/>
                  </a:cubicBezTo>
                  <a:cubicBezTo>
                    <a:pt x="4" y="0"/>
                    <a:pt x="4" y="0"/>
                    <a:pt x="3" y="0"/>
                  </a:cubicBezTo>
                  <a:cubicBezTo>
                    <a:pt x="3" y="0"/>
                    <a:pt x="3" y="0"/>
                    <a:pt x="3" y="0"/>
                  </a:cubicBezTo>
                  <a:cubicBezTo>
                    <a:pt x="3" y="0"/>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6" name="Freeform 3231">
              <a:extLst>
                <a:ext uri="{FF2B5EF4-FFF2-40B4-BE49-F238E27FC236}">
                  <a16:creationId xmlns:a16="http://schemas.microsoft.com/office/drawing/2014/main" id="{A916DDBB-45A8-D092-5CA0-990F89A7737C}"/>
                </a:ext>
              </a:extLst>
            </p:cNvPr>
            <p:cNvSpPr>
              <a:spLocks/>
            </p:cNvSpPr>
            <p:nvPr/>
          </p:nvSpPr>
          <p:spPr bwMode="auto">
            <a:xfrm>
              <a:off x="7794401" y="347440"/>
              <a:ext cx="27588" cy="24829"/>
            </a:xfrm>
            <a:custGeom>
              <a:avLst/>
              <a:gdLst>
                <a:gd name="T0" fmla="*/ 2 w 4"/>
                <a:gd name="T1" fmla="*/ 0 h 4"/>
                <a:gd name="T2" fmla="*/ 0 w 4"/>
                <a:gd name="T3" fmla="*/ 1 h 4"/>
                <a:gd name="T4" fmla="*/ 0 w 4"/>
                <a:gd name="T5" fmla="*/ 1 h 4"/>
                <a:gd name="T6" fmla="*/ 0 w 4"/>
                <a:gd name="T7" fmla="*/ 1 h 4"/>
                <a:gd name="T8" fmla="*/ 0 w 4"/>
                <a:gd name="T9" fmla="*/ 2 h 4"/>
                <a:gd name="T10" fmla="*/ 0 w 4"/>
                <a:gd name="T11" fmla="*/ 2 h 4"/>
                <a:gd name="T12" fmla="*/ 0 w 4"/>
                <a:gd name="T13" fmla="*/ 3 h 4"/>
                <a:gd name="T14" fmla="*/ 0 w 4"/>
                <a:gd name="T15" fmla="*/ 3 h 4"/>
                <a:gd name="T16" fmla="*/ 1 w 4"/>
                <a:gd name="T17" fmla="*/ 3 h 4"/>
                <a:gd name="T18" fmla="*/ 2 w 4"/>
                <a:gd name="T19" fmla="*/ 4 h 4"/>
                <a:gd name="T20" fmla="*/ 3 w 4"/>
                <a:gd name="T21" fmla="*/ 3 h 4"/>
                <a:gd name="T22" fmla="*/ 3 w 4"/>
                <a:gd name="T23" fmla="*/ 3 h 4"/>
                <a:gd name="T24" fmla="*/ 3 w 4"/>
                <a:gd name="T25" fmla="*/ 3 h 4"/>
                <a:gd name="T26" fmla="*/ 3 w 4"/>
                <a:gd name="T27" fmla="*/ 2 h 4"/>
                <a:gd name="T28" fmla="*/ 4 w 4"/>
                <a:gd name="T29" fmla="*/ 2 h 4"/>
                <a:gd name="T30" fmla="*/ 3 w 4"/>
                <a:gd name="T31" fmla="*/ 1 h 4"/>
                <a:gd name="T32" fmla="*/ 3 w 4"/>
                <a:gd name="T33" fmla="*/ 0 h 4"/>
                <a:gd name="T34" fmla="*/ 3 w 4"/>
                <a:gd name="T35" fmla="*/ 0 h 4"/>
                <a:gd name="T36" fmla="*/ 2 w 4"/>
                <a:gd name="T3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 h="4">
                  <a:moveTo>
                    <a:pt x="2" y="0"/>
                  </a:moveTo>
                  <a:cubicBezTo>
                    <a:pt x="1" y="0"/>
                    <a:pt x="0" y="0"/>
                    <a:pt x="0" y="1"/>
                  </a:cubicBezTo>
                  <a:cubicBezTo>
                    <a:pt x="0" y="1"/>
                    <a:pt x="0" y="1"/>
                    <a:pt x="0" y="1"/>
                  </a:cubicBezTo>
                  <a:cubicBezTo>
                    <a:pt x="0" y="1"/>
                    <a:pt x="0" y="1"/>
                    <a:pt x="0" y="1"/>
                  </a:cubicBezTo>
                  <a:cubicBezTo>
                    <a:pt x="0" y="1"/>
                    <a:pt x="0" y="1"/>
                    <a:pt x="0" y="2"/>
                  </a:cubicBezTo>
                  <a:cubicBezTo>
                    <a:pt x="0" y="2"/>
                    <a:pt x="0" y="2"/>
                    <a:pt x="0" y="2"/>
                  </a:cubicBezTo>
                  <a:cubicBezTo>
                    <a:pt x="0" y="2"/>
                    <a:pt x="0" y="3"/>
                    <a:pt x="0" y="3"/>
                  </a:cubicBezTo>
                  <a:cubicBezTo>
                    <a:pt x="0" y="3"/>
                    <a:pt x="0" y="3"/>
                    <a:pt x="0" y="3"/>
                  </a:cubicBezTo>
                  <a:cubicBezTo>
                    <a:pt x="0" y="3"/>
                    <a:pt x="0" y="3"/>
                    <a:pt x="1" y="3"/>
                  </a:cubicBezTo>
                  <a:cubicBezTo>
                    <a:pt x="1" y="4"/>
                    <a:pt x="1" y="4"/>
                    <a:pt x="2" y="4"/>
                  </a:cubicBezTo>
                  <a:cubicBezTo>
                    <a:pt x="2" y="4"/>
                    <a:pt x="3" y="4"/>
                    <a:pt x="3" y="3"/>
                  </a:cubicBezTo>
                  <a:cubicBezTo>
                    <a:pt x="3" y="3"/>
                    <a:pt x="3" y="3"/>
                    <a:pt x="3" y="3"/>
                  </a:cubicBezTo>
                  <a:cubicBezTo>
                    <a:pt x="3" y="3"/>
                    <a:pt x="3" y="3"/>
                    <a:pt x="3" y="3"/>
                  </a:cubicBezTo>
                  <a:cubicBezTo>
                    <a:pt x="3" y="3"/>
                    <a:pt x="3" y="3"/>
                    <a:pt x="3" y="2"/>
                  </a:cubicBezTo>
                  <a:cubicBezTo>
                    <a:pt x="4" y="2"/>
                    <a:pt x="4" y="2"/>
                    <a:pt x="4" y="2"/>
                  </a:cubicBezTo>
                  <a:cubicBezTo>
                    <a:pt x="4" y="2"/>
                    <a:pt x="3" y="1"/>
                    <a:pt x="3" y="1"/>
                  </a:cubicBezTo>
                  <a:cubicBezTo>
                    <a:pt x="3" y="1"/>
                    <a:pt x="3" y="0"/>
                    <a:pt x="3" y="0"/>
                  </a:cubicBezTo>
                  <a:cubicBezTo>
                    <a:pt x="3" y="0"/>
                    <a:pt x="3" y="0"/>
                    <a:pt x="3"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7" name="Freeform 3232">
              <a:extLst>
                <a:ext uri="{FF2B5EF4-FFF2-40B4-BE49-F238E27FC236}">
                  <a16:creationId xmlns:a16="http://schemas.microsoft.com/office/drawing/2014/main" id="{5EC2CD44-D4B7-64EF-0194-C15ABA898CB3}"/>
                </a:ext>
              </a:extLst>
            </p:cNvPr>
            <p:cNvSpPr>
              <a:spLocks/>
            </p:cNvSpPr>
            <p:nvPr/>
          </p:nvSpPr>
          <p:spPr bwMode="auto">
            <a:xfrm>
              <a:off x="8337887" y="758503"/>
              <a:ext cx="22070" cy="27588"/>
            </a:xfrm>
            <a:custGeom>
              <a:avLst/>
              <a:gdLst>
                <a:gd name="T0" fmla="*/ 2 w 3"/>
                <a:gd name="T1" fmla="*/ 0 h 4"/>
                <a:gd name="T2" fmla="*/ 1 w 3"/>
                <a:gd name="T3" fmla="*/ 0 h 4"/>
                <a:gd name="T4" fmla="*/ 0 w 3"/>
                <a:gd name="T5" fmla="*/ 1 h 4"/>
                <a:gd name="T6" fmla="*/ 0 w 3"/>
                <a:gd name="T7" fmla="*/ 1 h 4"/>
                <a:gd name="T8" fmla="*/ 0 w 3"/>
                <a:gd name="T9" fmla="*/ 1 h 4"/>
                <a:gd name="T10" fmla="*/ 0 w 3"/>
                <a:gd name="T11" fmla="*/ 3 h 4"/>
                <a:gd name="T12" fmla="*/ 0 w 3"/>
                <a:gd name="T13" fmla="*/ 3 h 4"/>
                <a:gd name="T14" fmla="*/ 0 w 3"/>
                <a:gd name="T15" fmla="*/ 4 h 4"/>
                <a:gd name="T16" fmla="*/ 2 w 3"/>
                <a:gd name="T17" fmla="*/ 4 h 4"/>
                <a:gd name="T18" fmla="*/ 3 w 3"/>
                <a:gd name="T19" fmla="*/ 3 h 4"/>
                <a:gd name="T20" fmla="*/ 3 w 3"/>
                <a:gd name="T21" fmla="*/ 3 h 4"/>
                <a:gd name="T22" fmla="*/ 3 w 3"/>
                <a:gd name="T23" fmla="*/ 2 h 4"/>
                <a:gd name="T24" fmla="*/ 3 w 3"/>
                <a:gd name="T25" fmla="*/ 2 h 4"/>
                <a:gd name="T26" fmla="*/ 3 w 3"/>
                <a:gd name="T27" fmla="*/ 2 h 4"/>
                <a:gd name="T28" fmla="*/ 3 w 3"/>
                <a:gd name="T29" fmla="*/ 2 h 4"/>
                <a:gd name="T30" fmla="*/ 3 w 3"/>
                <a:gd name="T31" fmla="*/ 1 h 4"/>
                <a:gd name="T32" fmla="*/ 3 w 3"/>
                <a:gd name="T33" fmla="*/ 1 h 4"/>
                <a:gd name="T34" fmla="*/ 2 w 3"/>
                <a:gd name="T35" fmla="*/ 0 h 4"/>
                <a:gd name="T36" fmla="*/ 2 w 3"/>
                <a:gd name="T3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 h="4">
                  <a:moveTo>
                    <a:pt x="2" y="0"/>
                  </a:moveTo>
                  <a:cubicBezTo>
                    <a:pt x="1" y="0"/>
                    <a:pt x="1" y="0"/>
                    <a:pt x="1" y="0"/>
                  </a:cubicBezTo>
                  <a:cubicBezTo>
                    <a:pt x="1" y="0"/>
                    <a:pt x="0" y="1"/>
                    <a:pt x="0" y="1"/>
                  </a:cubicBezTo>
                  <a:cubicBezTo>
                    <a:pt x="0" y="1"/>
                    <a:pt x="0" y="1"/>
                    <a:pt x="0" y="1"/>
                  </a:cubicBezTo>
                  <a:cubicBezTo>
                    <a:pt x="0" y="1"/>
                    <a:pt x="0" y="1"/>
                    <a:pt x="0" y="1"/>
                  </a:cubicBezTo>
                  <a:cubicBezTo>
                    <a:pt x="0" y="2"/>
                    <a:pt x="0" y="2"/>
                    <a:pt x="0" y="3"/>
                  </a:cubicBezTo>
                  <a:cubicBezTo>
                    <a:pt x="0" y="3"/>
                    <a:pt x="0" y="3"/>
                    <a:pt x="0" y="3"/>
                  </a:cubicBezTo>
                  <a:cubicBezTo>
                    <a:pt x="0" y="3"/>
                    <a:pt x="0" y="4"/>
                    <a:pt x="0" y="4"/>
                  </a:cubicBezTo>
                  <a:cubicBezTo>
                    <a:pt x="1" y="4"/>
                    <a:pt x="1" y="4"/>
                    <a:pt x="2" y="4"/>
                  </a:cubicBezTo>
                  <a:cubicBezTo>
                    <a:pt x="2" y="4"/>
                    <a:pt x="3" y="4"/>
                    <a:pt x="3" y="3"/>
                  </a:cubicBezTo>
                  <a:cubicBezTo>
                    <a:pt x="3" y="3"/>
                    <a:pt x="3" y="3"/>
                    <a:pt x="3" y="3"/>
                  </a:cubicBezTo>
                  <a:cubicBezTo>
                    <a:pt x="3" y="3"/>
                    <a:pt x="3" y="2"/>
                    <a:pt x="3" y="2"/>
                  </a:cubicBezTo>
                  <a:cubicBezTo>
                    <a:pt x="3" y="2"/>
                    <a:pt x="3" y="2"/>
                    <a:pt x="3" y="2"/>
                  </a:cubicBezTo>
                  <a:cubicBezTo>
                    <a:pt x="3" y="2"/>
                    <a:pt x="3" y="2"/>
                    <a:pt x="3" y="2"/>
                  </a:cubicBezTo>
                  <a:cubicBezTo>
                    <a:pt x="3" y="2"/>
                    <a:pt x="3" y="2"/>
                    <a:pt x="3" y="2"/>
                  </a:cubicBezTo>
                  <a:cubicBezTo>
                    <a:pt x="3" y="2"/>
                    <a:pt x="3" y="1"/>
                    <a:pt x="3" y="1"/>
                  </a:cubicBezTo>
                  <a:cubicBezTo>
                    <a:pt x="3" y="1"/>
                    <a:pt x="3" y="1"/>
                    <a:pt x="3" y="1"/>
                  </a:cubicBezTo>
                  <a:cubicBezTo>
                    <a:pt x="2" y="1"/>
                    <a:pt x="2"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8" name="Freeform 3233">
              <a:extLst>
                <a:ext uri="{FF2B5EF4-FFF2-40B4-BE49-F238E27FC236}">
                  <a16:creationId xmlns:a16="http://schemas.microsoft.com/office/drawing/2014/main" id="{06CE18C1-97F9-F2E5-F40A-7718E04619A4}"/>
                </a:ext>
              </a:extLst>
            </p:cNvPr>
            <p:cNvSpPr>
              <a:spLocks/>
            </p:cNvSpPr>
            <p:nvPr/>
          </p:nvSpPr>
          <p:spPr bwMode="auto">
            <a:xfrm>
              <a:off x="7998553" y="832991"/>
              <a:ext cx="24829" cy="24829"/>
            </a:xfrm>
            <a:custGeom>
              <a:avLst/>
              <a:gdLst>
                <a:gd name="T0" fmla="*/ 2 w 4"/>
                <a:gd name="T1" fmla="*/ 0 h 4"/>
                <a:gd name="T2" fmla="*/ 1 w 4"/>
                <a:gd name="T3" fmla="*/ 1 h 4"/>
                <a:gd name="T4" fmla="*/ 1 w 4"/>
                <a:gd name="T5" fmla="*/ 4 h 4"/>
                <a:gd name="T6" fmla="*/ 2 w 4"/>
                <a:gd name="T7" fmla="*/ 4 h 4"/>
                <a:gd name="T8" fmla="*/ 4 w 4"/>
                <a:gd name="T9" fmla="*/ 3 h 4"/>
                <a:gd name="T10" fmla="*/ 4 w 4"/>
                <a:gd name="T11" fmla="*/ 2 h 4"/>
                <a:gd name="T12" fmla="*/ 4 w 4"/>
                <a:gd name="T13" fmla="*/ 2 h 4"/>
                <a:gd name="T14" fmla="*/ 4 w 4"/>
                <a:gd name="T15" fmla="*/ 1 h 4"/>
                <a:gd name="T16" fmla="*/ 3 w 4"/>
                <a:gd name="T17" fmla="*/ 1 h 4"/>
                <a:gd name="T18" fmla="*/ 3 w 4"/>
                <a:gd name="T19" fmla="*/ 1 h 4"/>
                <a:gd name="T20" fmla="*/ 2 w 4"/>
                <a:gd name="T2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4">
                  <a:moveTo>
                    <a:pt x="2" y="0"/>
                  </a:moveTo>
                  <a:cubicBezTo>
                    <a:pt x="2" y="0"/>
                    <a:pt x="1" y="1"/>
                    <a:pt x="1" y="1"/>
                  </a:cubicBezTo>
                  <a:cubicBezTo>
                    <a:pt x="0" y="2"/>
                    <a:pt x="0" y="3"/>
                    <a:pt x="1" y="4"/>
                  </a:cubicBezTo>
                  <a:cubicBezTo>
                    <a:pt x="1" y="4"/>
                    <a:pt x="2" y="4"/>
                    <a:pt x="2" y="4"/>
                  </a:cubicBezTo>
                  <a:cubicBezTo>
                    <a:pt x="3" y="4"/>
                    <a:pt x="3" y="4"/>
                    <a:pt x="4" y="3"/>
                  </a:cubicBezTo>
                  <a:cubicBezTo>
                    <a:pt x="4" y="3"/>
                    <a:pt x="4" y="3"/>
                    <a:pt x="4" y="2"/>
                  </a:cubicBezTo>
                  <a:cubicBezTo>
                    <a:pt x="4" y="2"/>
                    <a:pt x="4" y="2"/>
                    <a:pt x="4" y="2"/>
                  </a:cubicBezTo>
                  <a:cubicBezTo>
                    <a:pt x="4" y="1"/>
                    <a:pt x="4" y="1"/>
                    <a:pt x="4" y="1"/>
                  </a:cubicBezTo>
                  <a:cubicBezTo>
                    <a:pt x="4" y="1"/>
                    <a:pt x="3" y="1"/>
                    <a:pt x="3" y="1"/>
                  </a:cubicBezTo>
                  <a:cubicBezTo>
                    <a:pt x="3" y="1"/>
                    <a:pt x="3" y="1"/>
                    <a:pt x="3" y="1"/>
                  </a:cubicBezTo>
                  <a:cubicBezTo>
                    <a:pt x="3" y="1"/>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9" name="Freeform 3234">
              <a:extLst>
                <a:ext uri="{FF2B5EF4-FFF2-40B4-BE49-F238E27FC236}">
                  <a16:creationId xmlns:a16="http://schemas.microsoft.com/office/drawing/2014/main" id="{BD826F9E-7608-CA47-FC3B-51348DBC6DE2}"/>
                </a:ext>
              </a:extLst>
            </p:cNvPr>
            <p:cNvSpPr>
              <a:spLocks/>
            </p:cNvSpPr>
            <p:nvPr/>
          </p:nvSpPr>
          <p:spPr bwMode="auto">
            <a:xfrm>
              <a:off x="9008278" y="1834439"/>
              <a:ext cx="44141" cy="46900"/>
            </a:xfrm>
            <a:custGeom>
              <a:avLst/>
              <a:gdLst>
                <a:gd name="T0" fmla="*/ 4 w 7"/>
                <a:gd name="T1" fmla="*/ 0 h 7"/>
                <a:gd name="T2" fmla="*/ 3 w 7"/>
                <a:gd name="T3" fmla="*/ 0 h 7"/>
                <a:gd name="T4" fmla="*/ 2 w 7"/>
                <a:gd name="T5" fmla="*/ 1 h 7"/>
                <a:gd name="T6" fmla="*/ 1 w 7"/>
                <a:gd name="T7" fmla="*/ 1 h 7"/>
                <a:gd name="T8" fmla="*/ 0 w 7"/>
                <a:gd name="T9" fmla="*/ 3 h 7"/>
                <a:gd name="T10" fmla="*/ 0 w 7"/>
                <a:gd name="T11" fmla="*/ 3 h 7"/>
                <a:gd name="T12" fmla="*/ 0 w 7"/>
                <a:gd name="T13" fmla="*/ 4 h 7"/>
                <a:gd name="T14" fmla="*/ 4 w 7"/>
                <a:gd name="T15" fmla="*/ 7 h 7"/>
                <a:gd name="T16" fmla="*/ 4 w 7"/>
                <a:gd name="T17" fmla="*/ 7 h 7"/>
                <a:gd name="T18" fmla="*/ 6 w 7"/>
                <a:gd name="T19" fmla="*/ 6 h 7"/>
                <a:gd name="T20" fmla="*/ 6 w 7"/>
                <a:gd name="T21" fmla="*/ 6 h 7"/>
                <a:gd name="T22" fmla="*/ 7 w 7"/>
                <a:gd name="T23" fmla="*/ 4 h 7"/>
                <a:gd name="T24" fmla="*/ 7 w 7"/>
                <a:gd name="T25" fmla="*/ 4 h 7"/>
                <a:gd name="T26" fmla="*/ 7 w 7"/>
                <a:gd name="T27" fmla="*/ 3 h 7"/>
                <a:gd name="T28" fmla="*/ 6 w 7"/>
                <a:gd name="T29" fmla="*/ 1 h 7"/>
                <a:gd name="T30" fmla="*/ 6 w 7"/>
                <a:gd name="T31" fmla="*/ 1 h 7"/>
                <a:gd name="T32" fmla="*/ 4 w 7"/>
                <a:gd name="T33"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 h="7">
                  <a:moveTo>
                    <a:pt x="4" y="0"/>
                  </a:moveTo>
                  <a:cubicBezTo>
                    <a:pt x="3" y="0"/>
                    <a:pt x="3" y="0"/>
                    <a:pt x="3" y="0"/>
                  </a:cubicBezTo>
                  <a:cubicBezTo>
                    <a:pt x="2" y="0"/>
                    <a:pt x="2" y="0"/>
                    <a:pt x="2" y="1"/>
                  </a:cubicBezTo>
                  <a:cubicBezTo>
                    <a:pt x="2" y="1"/>
                    <a:pt x="1" y="1"/>
                    <a:pt x="1" y="1"/>
                  </a:cubicBezTo>
                  <a:cubicBezTo>
                    <a:pt x="1" y="1"/>
                    <a:pt x="0" y="2"/>
                    <a:pt x="0" y="3"/>
                  </a:cubicBezTo>
                  <a:cubicBezTo>
                    <a:pt x="0" y="3"/>
                    <a:pt x="0" y="3"/>
                    <a:pt x="0" y="3"/>
                  </a:cubicBezTo>
                  <a:cubicBezTo>
                    <a:pt x="0" y="3"/>
                    <a:pt x="0" y="4"/>
                    <a:pt x="0" y="4"/>
                  </a:cubicBezTo>
                  <a:cubicBezTo>
                    <a:pt x="0" y="6"/>
                    <a:pt x="2" y="7"/>
                    <a:pt x="4" y="7"/>
                  </a:cubicBezTo>
                  <a:cubicBezTo>
                    <a:pt x="4" y="7"/>
                    <a:pt x="4" y="7"/>
                    <a:pt x="4" y="7"/>
                  </a:cubicBezTo>
                  <a:cubicBezTo>
                    <a:pt x="5" y="7"/>
                    <a:pt x="6" y="6"/>
                    <a:pt x="6" y="6"/>
                  </a:cubicBezTo>
                  <a:cubicBezTo>
                    <a:pt x="6" y="6"/>
                    <a:pt x="6" y="6"/>
                    <a:pt x="6" y="6"/>
                  </a:cubicBezTo>
                  <a:cubicBezTo>
                    <a:pt x="7" y="5"/>
                    <a:pt x="7" y="5"/>
                    <a:pt x="7" y="4"/>
                  </a:cubicBezTo>
                  <a:cubicBezTo>
                    <a:pt x="7" y="4"/>
                    <a:pt x="7" y="4"/>
                    <a:pt x="7" y="4"/>
                  </a:cubicBezTo>
                  <a:cubicBezTo>
                    <a:pt x="7" y="3"/>
                    <a:pt x="7" y="3"/>
                    <a:pt x="7" y="3"/>
                  </a:cubicBezTo>
                  <a:cubicBezTo>
                    <a:pt x="7" y="2"/>
                    <a:pt x="7" y="1"/>
                    <a:pt x="6" y="1"/>
                  </a:cubicBezTo>
                  <a:cubicBezTo>
                    <a:pt x="6" y="1"/>
                    <a:pt x="6" y="1"/>
                    <a:pt x="6" y="1"/>
                  </a:cubicBezTo>
                  <a:cubicBezTo>
                    <a:pt x="5" y="0"/>
                    <a:pt x="4"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0" name="Freeform 3235">
              <a:extLst>
                <a:ext uri="{FF2B5EF4-FFF2-40B4-BE49-F238E27FC236}">
                  <a16:creationId xmlns:a16="http://schemas.microsoft.com/office/drawing/2014/main" id="{188D88D7-27A9-FD8B-451A-07022543C8F5}"/>
                </a:ext>
              </a:extLst>
            </p:cNvPr>
            <p:cNvSpPr>
              <a:spLocks/>
            </p:cNvSpPr>
            <p:nvPr/>
          </p:nvSpPr>
          <p:spPr bwMode="auto">
            <a:xfrm>
              <a:off x="9524175" y="2325507"/>
              <a:ext cx="52417" cy="46900"/>
            </a:xfrm>
            <a:custGeom>
              <a:avLst/>
              <a:gdLst>
                <a:gd name="T0" fmla="*/ 4 w 8"/>
                <a:gd name="T1" fmla="*/ 0 h 7"/>
                <a:gd name="T2" fmla="*/ 3 w 8"/>
                <a:gd name="T3" fmla="*/ 0 h 7"/>
                <a:gd name="T4" fmla="*/ 2 w 8"/>
                <a:gd name="T5" fmla="*/ 0 h 7"/>
                <a:gd name="T6" fmla="*/ 2 w 8"/>
                <a:gd name="T7" fmla="*/ 1 h 7"/>
                <a:gd name="T8" fmla="*/ 1 w 8"/>
                <a:gd name="T9" fmla="*/ 1 h 7"/>
                <a:gd name="T10" fmla="*/ 1 w 8"/>
                <a:gd name="T11" fmla="*/ 1 h 7"/>
                <a:gd name="T12" fmla="*/ 0 w 8"/>
                <a:gd name="T13" fmla="*/ 4 h 7"/>
                <a:gd name="T14" fmla="*/ 1 w 8"/>
                <a:gd name="T15" fmla="*/ 6 h 7"/>
                <a:gd name="T16" fmla="*/ 2 w 8"/>
                <a:gd name="T17" fmla="*/ 6 h 7"/>
                <a:gd name="T18" fmla="*/ 4 w 8"/>
                <a:gd name="T19" fmla="*/ 7 h 7"/>
                <a:gd name="T20" fmla="*/ 5 w 8"/>
                <a:gd name="T21" fmla="*/ 7 h 7"/>
                <a:gd name="T22" fmla="*/ 5 w 8"/>
                <a:gd name="T23" fmla="*/ 7 h 7"/>
                <a:gd name="T24" fmla="*/ 5 w 8"/>
                <a:gd name="T25" fmla="*/ 7 h 7"/>
                <a:gd name="T26" fmla="*/ 7 w 8"/>
                <a:gd name="T27" fmla="*/ 3 h 7"/>
                <a:gd name="T28" fmla="*/ 5 w 8"/>
                <a:gd name="T29" fmla="*/ 0 h 7"/>
                <a:gd name="T30" fmla="*/ 5 w 8"/>
                <a:gd name="T31" fmla="*/ 0 h 7"/>
                <a:gd name="T32" fmla="*/ 4 w 8"/>
                <a:gd name="T33"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 h="7">
                  <a:moveTo>
                    <a:pt x="4" y="0"/>
                  </a:moveTo>
                  <a:cubicBezTo>
                    <a:pt x="4" y="0"/>
                    <a:pt x="3" y="0"/>
                    <a:pt x="3" y="0"/>
                  </a:cubicBezTo>
                  <a:cubicBezTo>
                    <a:pt x="3" y="0"/>
                    <a:pt x="2" y="0"/>
                    <a:pt x="2" y="0"/>
                  </a:cubicBezTo>
                  <a:cubicBezTo>
                    <a:pt x="2" y="1"/>
                    <a:pt x="2" y="1"/>
                    <a:pt x="2" y="1"/>
                  </a:cubicBezTo>
                  <a:cubicBezTo>
                    <a:pt x="2" y="1"/>
                    <a:pt x="2" y="1"/>
                    <a:pt x="1" y="1"/>
                  </a:cubicBezTo>
                  <a:cubicBezTo>
                    <a:pt x="1" y="1"/>
                    <a:pt x="1" y="1"/>
                    <a:pt x="1" y="1"/>
                  </a:cubicBezTo>
                  <a:cubicBezTo>
                    <a:pt x="1" y="2"/>
                    <a:pt x="0" y="3"/>
                    <a:pt x="0" y="4"/>
                  </a:cubicBezTo>
                  <a:cubicBezTo>
                    <a:pt x="1" y="5"/>
                    <a:pt x="1" y="5"/>
                    <a:pt x="1" y="6"/>
                  </a:cubicBezTo>
                  <a:cubicBezTo>
                    <a:pt x="1" y="6"/>
                    <a:pt x="2" y="6"/>
                    <a:pt x="2" y="6"/>
                  </a:cubicBezTo>
                  <a:cubicBezTo>
                    <a:pt x="2" y="7"/>
                    <a:pt x="3" y="7"/>
                    <a:pt x="4" y="7"/>
                  </a:cubicBezTo>
                  <a:cubicBezTo>
                    <a:pt x="4" y="7"/>
                    <a:pt x="4" y="7"/>
                    <a:pt x="5" y="7"/>
                  </a:cubicBezTo>
                  <a:cubicBezTo>
                    <a:pt x="5" y="7"/>
                    <a:pt x="5" y="7"/>
                    <a:pt x="5" y="7"/>
                  </a:cubicBezTo>
                  <a:cubicBezTo>
                    <a:pt x="5" y="7"/>
                    <a:pt x="5" y="7"/>
                    <a:pt x="5" y="7"/>
                  </a:cubicBezTo>
                  <a:cubicBezTo>
                    <a:pt x="7" y="6"/>
                    <a:pt x="8" y="5"/>
                    <a:pt x="7" y="3"/>
                  </a:cubicBezTo>
                  <a:cubicBezTo>
                    <a:pt x="7" y="2"/>
                    <a:pt x="6" y="1"/>
                    <a:pt x="5" y="0"/>
                  </a:cubicBezTo>
                  <a:cubicBezTo>
                    <a:pt x="5" y="0"/>
                    <a:pt x="5" y="0"/>
                    <a:pt x="5" y="0"/>
                  </a:cubicBezTo>
                  <a:cubicBezTo>
                    <a:pt x="5" y="0"/>
                    <a:pt x="4"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1" name="Freeform 3236">
              <a:extLst>
                <a:ext uri="{FF2B5EF4-FFF2-40B4-BE49-F238E27FC236}">
                  <a16:creationId xmlns:a16="http://schemas.microsoft.com/office/drawing/2014/main" id="{11969108-85D9-61AB-281F-6F5BB6774FCB}"/>
                </a:ext>
              </a:extLst>
            </p:cNvPr>
            <p:cNvSpPr>
              <a:spLocks/>
            </p:cNvSpPr>
            <p:nvPr/>
          </p:nvSpPr>
          <p:spPr bwMode="auto">
            <a:xfrm>
              <a:off x="9228983" y="1605458"/>
              <a:ext cx="33106" cy="33106"/>
            </a:xfrm>
            <a:custGeom>
              <a:avLst/>
              <a:gdLst>
                <a:gd name="T0" fmla="*/ 3 w 5"/>
                <a:gd name="T1" fmla="*/ 0 h 5"/>
                <a:gd name="T2" fmla="*/ 2 w 5"/>
                <a:gd name="T3" fmla="*/ 0 h 5"/>
                <a:gd name="T4" fmla="*/ 1 w 5"/>
                <a:gd name="T5" fmla="*/ 0 h 5"/>
                <a:gd name="T6" fmla="*/ 1 w 5"/>
                <a:gd name="T7" fmla="*/ 1 h 5"/>
                <a:gd name="T8" fmla="*/ 0 w 5"/>
                <a:gd name="T9" fmla="*/ 3 h 5"/>
                <a:gd name="T10" fmla="*/ 0 w 5"/>
                <a:gd name="T11" fmla="*/ 3 h 5"/>
                <a:gd name="T12" fmla="*/ 0 w 5"/>
                <a:gd name="T13" fmla="*/ 4 h 5"/>
                <a:gd name="T14" fmla="*/ 1 w 5"/>
                <a:gd name="T15" fmla="*/ 5 h 5"/>
                <a:gd name="T16" fmla="*/ 1 w 5"/>
                <a:gd name="T17" fmla="*/ 5 h 5"/>
                <a:gd name="T18" fmla="*/ 3 w 5"/>
                <a:gd name="T19" fmla="*/ 5 h 5"/>
                <a:gd name="T20" fmla="*/ 3 w 5"/>
                <a:gd name="T21" fmla="*/ 5 h 5"/>
                <a:gd name="T22" fmla="*/ 5 w 5"/>
                <a:gd name="T23" fmla="*/ 2 h 5"/>
                <a:gd name="T24" fmla="*/ 3 w 5"/>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5">
                  <a:moveTo>
                    <a:pt x="3" y="0"/>
                  </a:moveTo>
                  <a:cubicBezTo>
                    <a:pt x="2" y="0"/>
                    <a:pt x="2" y="0"/>
                    <a:pt x="2" y="0"/>
                  </a:cubicBezTo>
                  <a:cubicBezTo>
                    <a:pt x="2" y="0"/>
                    <a:pt x="1" y="0"/>
                    <a:pt x="1" y="0"/>
                  </a:cubicBezTo>
                  <a:cubicBezTo>
                    <a:pt x="1" y="1"/>
                    <a:pt x="1" y="1"/>
                    <a:pt x="1" y="1"/>
                  </a:cubicBezTo>
                  <a:cubicBezTo>
                    <a:pt x="0" y="1"/>
                    <a:pt x="0" y="2"/>
                    <a:pt x="0" y="3"/>
                  </a:cubicBezTo>
                  <a:cubicBezTo>
                    <a:pt x="0" y="3"/>
                    <a:pt x="0" y="3"/>
                    <a:pt x="0" y="3"/>
                  </a:cubicBezTo>
                  <a:cubicBezTo>
                    <a:pt x="0" y="3"/>
                    <a:pt x="0" y="4"/>
                    <a:pt x="0" y="4"/>
                  </a:cubicBezTo>
                  <a:cubicBezTo>
                    <a:pt x="0" y="4"/>
                    <a:pt x="0" y="4"/>
                    <a:pt x="1" y="5"/>
                  </a:cubicBezTo>
                  <a:cubicBezTo>
                    <a:pt x="1" y="5"/>
                    <a:pt x="1" y="5"/>
                    <a:pt x="1" y="5"/>
                  </a:cubicBezTo>
                  <a:cubicBezTo>
                    <a:pt x="1" y="5"/>
                    <a:pt x="2" y="5"/>
                    <a:pt x="3" y="5"/>
                  </a:cubicBezTo>
                  <a:cubicBezTo>
                    <a:pt x="3" y="5"/>
                    <a:pt x="3" y="5"/>
                    <a:pt x="3" y="5"/>
                  </a:cubicBezTo>
                  <a:cubicBezTo>
                    <a:pt x="4" y="5"/>
                    <a:pt x="5" y="4"/>
                    <a:pt x="5" y="2"/>
                  </a:cubicBezTo>
                  <a:cubicBezTo>
                    <a:pt x="5" y="1"/>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2" name="Freeform 3237">
              <a:extLst>
                <a:ext uri="{FF2B5EF4-FFF2-40B4-BE49-F238E27FC236}">
                  <a16:creationId xmlns:a16="http://schemas.microsoft.com/office/drawing/2014/main" id="{CC2F9977-A653-2B72-C705-C5E505870989}"/>
                </a:ext>
              </a:extLst>
            </p:cNvPr>
            <p:cNvSpPr>
              <a:spLocks/>
            </p:cNvSpPr>
            <p:nvPr/>
          </p:nvSpPr>
          <p:spPr bwMode="auto">
            <a:xfrm>
              <a:off x="9322782" y="162600"/>
              <a:ext cx="38623" cy="38623"/>
            </a:xfrm>
            <a:custGeom>
              <a:avLst/>
              <a:gdLst>
                <a:gd name="T0" fmla="*/ 3 w 6"/>
                <a:gd name="T1" fmla="*/ 0 h 6"/>
                <a:gd name="T2" fmla="*/ 2 w 6"/>
                <a:gd name="T3" fmla="*/ 1 h 6"/>
                <a:gd name="T4" fmla="*/ 0 w 6"/>
                <a:gd name="T5" fmla="*/ 4 h 6"/>
                <a:gd name="T6" fmla="*/ 2 w 6"/>
                <a:gd name="T7" fmla="*/ 6 h 6"/>
                <a:gd name="T8" fmla="*/ 2 w 6"/>
                <a:gd name="T9" fmla="*/ 6 h 6"/>
                <a:gd name="T10" fmla="*/ 3 w 6"/>
                <a:gd name="T11" fmla="*/ 6 h 6"/>
                <a:gd name="T12" fmla="*/ 3 w 6"/>
                <a:gd name="T13" fmla="*/ 6 h 6"/>
                <a:gd name="T14" fmla="*/ 5 w 6"/>
                <a:gd name="T15" fmla="*/ 5 h 6"/>
                <a:gd name="T16" fmla="*/ 5 w 6"/>
                <a:gd name="T17" fmla="*/ 5 h 6"/>
                <a:gd name="T18" fmla="*/ 6 w 6"/>
                <a:gd name="T19" fmla="*/ 3 h 6"/>
                <a:gd name="T20" fmla="*/ 3 w 6"/>
                <a:gd name="T2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6">
                  <a:moveTo>
                    <a:pt x="3" y="0"/>
                  </a:moveTo>
                  <a:cubicBezTo>
                    <a:pt x="3" y="0"/>
                    <a:pt x="3" y="0"/>
                    <a:pt x="2" y="1"/>
                  </a:cubicBezTo>
                  <a:cubicBezTo>
                    <a:pt x="1" y="1"/>
                    <a:pt x="0" y="2"/>
                    <a:pt x="0" y="4"/>
                  </a:cubicBezTo>
                  <a:cubicBezTo>
                    <a:pt x="0" y="5"/>
                    <a:pt x="1" y="5"/>
                    <a:pt x="2" y="6"/>
                  </a:cubicBezTo>
                  <a:cubicBezTo>
                    <a:pt x="2" y="6"/>
                    <a:pt x="2" y="6"/>
                    <a:pt x="2" y="6"/>
                  </a:cubicBezTo>
                  <a:cubicBezTo>
                    <a:pt x="2" y="6"/>
                    <a:pt x="3" y="6"/>
                    <a:pt x="3" y="6"/>
                  </a:cubicBezTo>
                  <a:cubicBezTo>
                    <a:pt x="3" y="6"/>
                    <a:pt x="3" y="6"/>
                    <a:pt x="3" y="6"/>
                  </a:cubicBezTo>
                  <a:cubicBezTo>
                    <a:pt x="4" y="6"/>
                    <a:pt x="4" y="6"/>
                    <a:pt x="5" y="5"/>
                  </a:cubicBezTo>
                  <a:cubicBezTo>
                    <a:pt x="5" y="5"/>
                    <a:pt x="5" y="5"/>
                    <a:pt x="5" y="5"/>
                  </a:cubicBezTo>
                  <a:cubicBezTo>
                    <a:pt x="6" y="4"/>
                    <a:pt x="6" y="3"/>
                    <a:pt x="6" y="3"/>
                  </a:cubicBezTo>
                  <a:cubicBezTo>
                    <a:pt x="5" y="1"/>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3" name="Freeform 3238">
              <a:extLst>
                <a:ext uri="{FF2B5EF4-FFF2-40B4-BE49-F238E27FC236}">
                  <a16:creationId xmlns:a16="http://schemas.microsoft.com/office/drawing/2014/main" id="{8E0BF505-C865-F654-D975-9E086CBA7A97}"/>
                </a:ext>
              </a:extLst>
            </p:cNvPr>
            <p:cNvSpPr>
              <a:spLocks/>
            </p:cNvSpPr>
            <p:nvPr/>
          </p:nvSpPr>
          <p:spPr bwMode="auto">
            <a:xfrm>
              <a:off x="9728327" y="1886856"/>
              <a:ext cx="33106" cy="38623"/>
            </a:xfrm>
            <a:custGeom>
              <a:avLst/>
              <a:gdLst>
                <a:gd name="T0" fmla="*/ 2 w 5"/>
                <a:gd name="T1" fmla="*/ 0 h 6"/>
                <a:gd name="T2" fmla="*/ 2 w 5"/>
                <a:gd name="T3" fmla="*/ 0 h 6"/>
                <a:gd name="T4" fmla="*/ 0 w 5"/>
                <a:gd name="T5" fmla="*/ 3 h 6"/>
                <a:gd name="T6" fmla="*/ 0 w 5"/>
                <a:gd name="T7" fmla="*/ 3 h 6"/>
                <a:gd name="T8" fmla="*/ 0 w 5"/>
                <a:gd name="T9" fmla="*/ 3 h 6"/>
                <a:gd name="T10" fmla="*/ 1 w 5"/>
                <a:gd name="T11" fmla="*/ 5 h 6"/>
                <a:gd name="T12" fmla="*/ 1 w 5"/>
                <a:gd name="T13" fmla="*/ 6 h 6"/>
                <a:gd name="T14" fmla="*/ 2 w 5"/>
                <a:gd name="T15" fmla="*/ 6 h 6"/>
                <a:gd name="T16" fmla="*/ 3 w 5"/>
                <a:gd name="T17" fmla="*/ 6 h 6"/>
                <a:gd name="T18" fmla="*/ 5 w 5"/>
                <a:gd name="T19" fmla="*/ 2 h 6"/>
                <a:gd name="T20" fmla="*/ 2 w 5"/>
                <a:gd name="T2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6">
                  <a:moveTo>
                    <a:pt x="2" y="0"/>
                  </a:moveTo>
                  <a:cubicBezTo>
                    <a:pt x="2" y="0"/>
                    <a:pt x="2" y="0"/>
                    <a:pt x="2" y="0"/>
                  </a:cubicBezTo>
                  <a:cubicBezTo>
                    <a:pt x="1" y="1"/>
                    <a:pt x="0" y="2"/>
                    <a:pt x="0" y="3"/>
                  </a:cubicBezTo>
                  <a:cubicBezTo>
                    <a:pt x="0" y="3"/>
                    <a:pt x="0" y="3"/>
                    <a:pt x="0" y="3"/>
                  </a:cubicBezTo>
                  <a:cubicBezTo>
                    <a:pt x="0" y="3"/>
                    <a:pt x="0" y="3"/>
                    <a:pt x="0" y="3"/>
                  </a:cubicBezTo>
                  <a:cubicBezTo>
                    <a:pt x="0" y="4"/>
                    <a:pt x="0" y="5"/>
                    <a:pt x="1" y="5"/>
                  </a:cubicBezTo>
                  <a:cubicBezTo>
                    <a:pt x="1" y="5"/>
                    <a:pt x="1" y="6"/>
                    <a:pt x="1" y="6"/>
                  </a:cubicBezTo>
                  <a:cubicBezTo>
                    <a:pt x="2" y="6"/>
                    <a:pt x="2" y="6"/>
                    <a:pt x="2" y="6"/>
                  </a:cubicBezTo>
                  <a:cubicBezTo>
                    <a:pt x="2" y="6"/>
                    <a:pt x="3" y="6"/>
                    <a:pt x="3" y="6"/>
                  </a:cubicBezTo>
                  <a:cubicBezTo>
                    <a:pt x="4" y="5"/>
                    <a:pt x="5" y="4"/>
                    <a:pt x="5" y="2"/>
                  </a:cubicBezTo>
                  <a:cubicBezTo>
                    <a:pt x="5" y="1"/>
                    <a:pt x="4"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4" name="Freeform 3239">
              <a:extLst>
                <a:ext uri="{FF2B5EF4-FFF2-40B4-BE49-F238E27FC236}">
                  <a16:creationId xmlns:a16="http://schemas.microsoft.com/office/drawing/2014/main" id="{C6A85286-F823-D72D-4D43-8B8F277C8FAB}"/>
                </a:ext>
              </a:extLst>
            </p:cNvPr>
            <p:cNvSpPr>
              <a:spLocks/>
            </p:cNvSpPr>
            <p:nvPr/>
          </p:nvSpPr>
          <p:spPr bwMode="auto">
            <a:xfrm>
              <a:off x="8660668" y="1290953"/>
              <a:ext cx="38623" cy="33106"/>
            </a:xfrm>
            <a:custGeom>
              <a:avLst/>
              <a:gdLst>
                <a:gd name="T0" fmla="*/ 3 w 6"/>
                <a:gd name="T1" fmla="*/ 0 h 5"/>
                <a:gd name="T2" fmla="*/ 2 w 6"/>
                <a:gd name="T3" fmla="*/ 0 h 5"/>
                <a:gd name="T4" fmla="*/ 0 w 6"/>
                <a:gd name="T5" fmla="*/ 3 h 5"/>
                <a:gd name="T6" fmla="*/ 3 w 6"/>
                <a:gd name="T7" fmla="*/ 5 h 5"/>
                <a:gd name="T8" fmla="*/ 3 w 6"/>
                <a:gd name="T9" fmla="*/ 5 h 5"/>
                <a:gd name="T10" fmla="*/ 5 w 6"/>
                <a:gd name="T11" fmla="*/ 5 h 5"/>
                <a:gd name="T12" fmla="*/ 5 w 6"/>
                <a:gd name="T13" fmla="*/ 4 h 5"/>
                <a:gd name="T14" fmla="*/ 6 w 6"/>
                <a:gd name="T15" fmla="*/ 3 h 5"/>
                <a:gd name="T16" fmla="*/ 6 w 6"/>
                <a:gd name="T17" fmla="*/ 3 h 5"/>
                <a:gd name="T18" fmla="*/ 6 w 6"/>
                <a:gd name="T19" fmla="*/ 2 h 5"/>
                <a:gd name="T20" fmla="*/ 6 w 6"/>
                <a:gd name="T21" fmla="*/ 2 h 5"/>
                <a:gd name="T22" fmla="*/ 6 w 6"/>
                <a:gd name="T23" fmla="*/ 2 h 5"/>
                <a:gd name="T24" fmla="*/ 5 w 6"/>
                <a:gd name="T25" fmla="*/ 0 h 5"/>
                <a:gd name="T26" fmla="*/ 4 w 6"/>
                <a:gd name="T27" fmla="*/ 0 h 5"/>
                <a:gd name="T28" fmla="*/ 3 w 6"/>
                <a:gd name="T2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5">
                  <a:moveTo>
                    <a:pt x="3" y="0"/>
                  </a:moveTo>
                  <a:cubicBezTo>
                    <a:pt x="3" y="0"/>
                    <a:pt x="3" y="0"/>
                    <a:pt x="2" y="0"/>
                  </a:cubicBezTo>
                  <a:cubicBezTo>
                    <a:pt x="1" y="0"/>
                    <a:pt x="0" y="1"/>
                    <a:pt x="0" y="3"/>
                  </a:cubicBezTo>
                  <a:cubicBezTo>
                    <a:pt x="0" y="4"/>
                    <a:pt x="2" y="5"/>
                    <a:pt x="3" y="5"/>
                  </a:cubicBezTo>
                  <a:cubicBezTo>
                    <a:pt x="3" y="5"/>
                    <a:pt x="3" y="5"/>
                    <a:pt x="3" y="5"/>
                  </a:cubicBezTo>
                  <a:cubicBezTo>
                    <a:pt x="4" y="5"/>
                    <a:pt x="4" y="5"/>
                    <a:pt x="5" y="5"/>
                  </a:cubicBezTo>
                  <a:cubicBezTo>
                    <a:pt x="5" y="4"/>
                    <a:pt x="5" y="4"/>
                    <a:pt x="5" y="4"/>
                  </a:cubicBezTo>
                  <a:cubicBezTo>
                    <a:pt x="5" y="4"/>
                    <a:pt x="5" y="4"/>
                    <a:pt x="6" y="3"/>
                  </a:cubicBezTo>
                  <a:cubicBezTo>
                    <a:pt x="6" y="3"/>
                    <a:pt x="6" y="3"/>
                    <a:pt x="6" y="3"/>
                  </a:cubicBezTo>
                  <a:cubicBezTo>
                    <a:pt x="6" y="3"/>
                    <a:pt x="6" y="2"/>
                    <a:pt x="6" y="2"/>
                  </a:cubicBezTo>
                  <a:cubicBezTo>
                    <a:pt x="6" y="2"/>
                    <a:pt x="6" y="2"/>
                    <a:pt x="6" y="2"/>
                  </a:cubicBezTo>
                  <a:cubicBezTo>
                    <a:pt x="6" y="2"/>
                    <a:pt x="6" y="2"/>
                    <a:pt x="6" y="2"/>
                  </a:cubicBezTo>
                  <a:cubicBezTo>
                    <a:pt x="5" y="1"/>
                    <a:pt x="5" y="1"/>
                    <a:pt x="5" y="0"/>
                  </a:cubicBezTo>
                  <a:cubicBezTo>
                    <a:pt x="5" y="0"/>
                    <a:pt x="5" y="0"/>
                    <a:pt x="4" y="0"/>
                  </a:cubicBezTo>
                  <a:cubicBezTo>
                    <a:pt x="4"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5" name="Freeform 3240">
              <a:extLst>
                <a:ext uri="{FF2B5EF4-FFF2-40B4-BE49-F238E27FC236}">
                  <a16:creationId xmlns:a16="http://schemas.microsoft.com/office/drawing/2014/main" id="{2ABA8827-A2B4-3B66-8B2F-A8E91C5BA297}"/>
                </a:ext>
              </a:extLst>
            </p:cNvPr>
            <p:cNvSpPr>
              <a:spLocks/>
            </p:cNvSpPr>
            <p:nvPr/>
          </p:nvSpPr>
          <p:spPr bwMode="auto">
            <a:xfrm>
              <a:off x="8790332" y="1558558"/>
              <a:ext cx="41382" cy="38623"/>
            </a:xfrm>
            <a:custGeom>
              <a:avLst/>
              <a:gdLst>
                <a:gd name="T0" fmla="*/ 3 w 6"/>
                <a:gd name="T1" fmla="*/ 0 h 6"/>
                <a:gd name="T2" fmla="*/ 2 w 6"/>
                <a:gd name="T3" fmla="*/ 0 h 6"/>
                <a:gd name="T4" fmla="*/ 0 w 6"/>
                <a:gd name="T5" fmla="*/ 3 h 6"/>
                <a:gd name="T6" fmla="*/ 1 w 6"/>
                <a:gd name="T7" fmla="*/ 5 h 6"/>
                <a:gd name="T8" fmla="*/ 1 w 6"/>
                <a:gd name="T9" fmla="*/ 5 h 6"/>
                <a:gd name="T10" fmla="*/ 3 w 6"/>
                <a:gd name="T11" fmla="*/ 6 h 6"/>
                <a:gd name="T12" fmla="*/ 3 w 6"/>
                <a:gd name="T13" fmla="*/ 6 h 6"/>
                <a:gd name="T14" fmla="*/ 4 w 6"/>
                <a:gd name="T15" fmla="*/ 5 h 6"/>
                <a:gd name="T16" fmla="*/ 5 w 6"/>
                <a:gd name="T17" fmla="*/ 5 h 6"/>
                <a:gd name="T18" fmla="*/ 6 w 6"/>
                <a:gd name="T19" fmla="*/ 2 h 6"/>
                <a:gd name="T20" fmla="*/ 4 w 6"/>
                <a:gd name="T21" fmla="*/ 0 h 6"/>
                <a:gd name="T22" fmla="*/ 4 w 6"/>
                <a:gd name="T23" fmla="*/ 0 h 6"/>
                <a:gd name="T24" fmla="*/ 3 w 6"/>
                <a:gd name="T2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6">
                  <a:moveTo>
                    <a:pt x="3" y="0"/>
                  </a:moveTo>
                  <a:cubicBezTo>
                    <a:pt x="3" y="0"/>
                    <a:pt x="3" y="0"/>
                    <a:pt x="2" y="0"/>
                  </a:cubicBezTo>
                  <a:cubicBezTo>
                    <a:pt x="1" y="0"/>
                    <a:pt x="0" y="2"/>
                    <a:pt x="0" y="3"/>
                  </a:cubicBezTo>
                  <a:cubicBezTo>
                    <a:pt x="0" y="4"/>
                    <a:pt x="1" y="5"/>
                    <a:pt x="1" y="5"/>
                  </a:cubicBezTo>
                  <a:cubicBezTo>
                    <a:pt x="1" y="5"/>
                    <a:pt x="1" y="5"/>
                    <a:pt x="1" y="5"/>
                  </a:cubicBezTo>
                  <a:cubicBezTo>
                    <a:pt x="2" y="5"/>
                    <a:pt x="2" y="6"/>
                    <a:pt x="3" y="6"/>
                  </a:cubicBezTo>
                  <a:cubicBezTo>
                    <a:pt x="3" y="6"/>
                    <a:pt x="3" y="6"/>
                    <a:pt x="3" y="6"/>
                  </a:cubicBezTo>
                  <a:cubicBezTo>
                    <a:pt x="4" y="5"/>
                    <a:pt x="4" y="5"/>
                    <a:pt x="4" y="5"/>
                  </a:cubicBezTo>
                  <a:cubicBezTo>
                    <a:pt x="5" y="5"/>
                    <a:pt x="5" y="5"/>
                    <a:pt x="5" y="5"/>
                  </a:cubicBezTo>
                  <a:cubicBezTo>
                    <a:pt x="5" y="4"/>
                    <a:pt x="6" y="3"/>
                    <a:pt x="6" y="2"/>
                  </a:cubicBezTo>
                  <a:cubicBezTo>
                    <a:pt x="5" y="1"/>
                    <a:pt x="5" y="1"/>
                    <a:pt x="4" y="0"/>
                  </a:cubicBezTo>
                  <a:cubicBezTo>
                    <a:pt x="4" y="0"/>
                    <a:pt x="4" y="0"/>
                    <a:pt x="4" y="0"/>
                  </a:cubicBezTo>
                  <a:cubicBezTo>
                    <a:pt x="3"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6" name="Freeform 3241">
              <a:extLst>
                <a:ext uri="{FF2B5EF4-FFF2-40B4-BE49-F238E27FC236}">
                  <a16:creationId xmlns:a16="http://schemas.microsoft.com/office/drawing/2014/main" id="{61078998-0CB0-E71F-1AE3-71B3B2C3141B}"/>
                </a:ext>
              </a:extLst>
            </p:cNvPr>
            <p:cNvSpPr>
              <a:spLocks/>
            </p:cNvSpPr>
            <p:nvPr/>
          </p:nvSpPr>
          <p:spPr bwMode="auto">
            <a:xfrm>
              <a:off x="9681427" y="2835887"/>
              <a:ext cx="33106" cy="41382"/>
            </a:xfrm>
            <a:custGeom>
              <a:avLst/>
              <a:gdLst>
                <a:gd name="T0" fmla="*/ 2 w 5"/>
                <a:gd name="T1" fmla="*/ 0 h 6"/>
                <a:gd name="T2" fmla="*/ 2 w 5"/>
                <a:gd name="T3" fmla="*/ 0 h 6"/>
                <a:gd name="T4" fmla="*/ 2 w 5"/>
                <a:gd name="T5" fmla="*/ 0 h 6"/>
                <a:gd name="T6" fmla="*/ 2 w 5"/>
                <a:gd name="T7" fmla="*/ 0 h 6"/>
                <a:gd name="T8" fmla="*/ 0 w 5"/>
                <a:gd name="T9" fmla="*/ 1 h 6"/>
                <a:gd name="T10" fmla="*/ 0 w 5"/>
                <a:gd name="T11" fmla="*/ 1 h 6"/>
                <a:gd name="T12" fmla="*/ 0 w 5"/>
                <a:gd name="T13" fmla="*/ 3 h 6"/>
                <a:gd name="T14" fmla="*/ 2 w 5"/>
                <a:gd name="T15" fmla="*/ 6 h 6"/>
                <a:gd name="T16" fmla="*/ 3 w 5"/>
                <a:gd name="T17" fmla="*/ 6 h 6"/>
                <a:gd name="T18" fmla="*/ 5 w 5"/>
                <a:gd name="T19" fmla="*/ 3 h 6"/>
                <a:gd name="T20" fmla="*/ 5 w 5"/>
                <a:gd name="T21" fmla="*/ 3 h 6"/>
                <a:gd name="T22" fmla="*/ 5 w 5"/>
                <a:gd name="T23" fmla="*/ 3 h 6"/>
                <a:gd name="T24" fmla="*/ 5 w 5"/>
                <a:gd name="T25" fmla="*/ 1 h 6"/>
                <a:gd name="T26" fmla="*/ 4 w 5"/>
                <a:gd name="T27" fmla="*/ 1 h 6"/>
                <a:gd name="T28" fmla="*/ 2 w 5"/>
                <a:gd name="T2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6">
                  <a:moveTo>
                    <a:pt x="2" y="0"/>
                  </a:moveTo>
                  <a:cubicBezTo>
                    <a:pt x="2" y="0"/>
                    <a:pt x="2" y="0"/>
                    <a:pt x="2" y="0"/>
                  </a:cubicBezTo>
                  <a:cubicBezTo>
                    <a:pt x="2" y="0"/>
                    <a:pt x="2" y="0"/>
                    <a:pt x="2" y="0"/>
                  </a:cubicBezTo>
                  <a:cubicBezTo>
                    <a:pt x="2" y="0"/>
                    <a:pt x="2" y="0"/>
                    <a:pt x="2" y="0"/>
                  </a:cubicBezTo>
                  <a:cubicBezTo>
                    <a:pt x="1" y="1"/>
                    <a:pt x="1" y="1"/>
                    <a:pt x="0" y="1"/>
                  </a:cubicBezTo>
                  <a:cubicBezTo>
                    <a:pt x="0" y="1"/>
                    <a:pt x="0" y="1"/>
                    <a:pt x="0" y="1"/>
                  </a:cubicBezTo>
                  <a:cubicBezTo>
                    <a:pt x="0" y="2"/>
                    <a:pt x="0" y="3"/>
                    <a:pt x="0" y="3"/>
                  </a:cubicBezTo>
                  <a:cubicBezTo>
                    <a:pt x="0" y="5"/>
                    <a:pt x="1" y="6"/>
                    <a:pt x="2" y="6"/>
                  </a:cubicBezTo>
                  <a:cubicBezTo>
                    <a:pt x="3" y="6"/>
                    <a:pt x="3" y="6"/>
                    <a:pt x="3" y="6"/>
                  </a:cubicBezTo>
                  <a:cubicBezTo>
                    <a:pt x="4" y="5"/>
                    <a:pt x="5" y="4"/>
                    <a:pt x="5" y="3"/>
                  </a:cubicBezTo>
                  <a:cubicBezTo>
                    <a:pt x="5" y="3"/>
                    <a:pt x="5" y="3"/>
                    <a:pt x="5" y="3"/>
                  </a:cubicBezTo>
                  <a:cubicBezTo>
                    <a:pt x="5" y="3"/>
                    <a:pt x="5" y="3"/>
                    <a:pt x="5" y="3"/>
                  </a:cubicBezTo>
                  <a:cubicBezTo>
                    <a:pt x="5" y="2"/>
                    <a:pt x="5" y="2"/>
                    <a:pt x="5" y="1"/>
                  </a:cubicBezTo>
                  <a:cubicBezTo>
                    <a:pt x="4" y="1"/>
                    <a:pt x="4" y="1"/>
                    <a:pt x="4" y="1"/>
                  </a:cubicBezTo>
                  <a:cubicBezTo>
                    <a:pt x="4" y="1"/>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7" name="Freeform 3242">
              <a:extLst>
                <a:ext uri="{FF2B5EF4-FFF2-40B4-BE49-F238E27FC236}">
                  <a16:creationId xmlns:a16="http://schemas.microsoft.com/office/drawing/2014/main" id="{E2E5E71F-9DA3-98CB-BBAA-63D0AC95026A}"/>
                </a:ext>
              </a:extLst>
            </p:cNvPr>
            <p:cNvSpPr>
              <a:spLocks/>
            </p:cNvSpPr>
            <p:nvPr/>
          </p:nvSpPr>
          <p:spPr bwMode="auto">
            <a:xfrm>
              <a:off x="10147666" y="2830370"/>
              <a:ext cx="33106" cy="38623"/>
            </a:xfrm>
            <a:custGeom>
              <a:avLst/>
              <a:gdLst>
                <a:gd name="T0" fmla="*/ 2 w 5"/>
                <a:gd name="T1" fmla="*/ 0 h 6"/>
                <a:gd name="T2" fmla="*/ 2 w 5"/>
                <a:gd name="T3" fmla="*/ 0 h 6"/>
                <a:gd name="T4" fmla="*/ 2 w 5"/>
                <a:gd name="T5" fmla="*/ 0 h 6"/>
                <a:gd name="T6" fmla="*/ 2 w 5"/>
                <a:gd name="T7" fmla="*/ 0 h 6"/>
                <a:gd name="T8" fmla="*/ 0 w 5"/>
                <a:gd name="T9" fmla="*/ 2 h 6"/>
                <a:gd name="T10" fmla="*/ 0 w 5"/>
                <a:gd name="T11" fmla="*/ 2 h 6"/>
                <a:gd name="T12" fmla="*/ 0 w 5"/>
                <a:gd name="T13" fmla="*/ 3 h 6"/>
                <a:gd name="T14" fmla="*/ 0 w 5"/>
                <a:gd name="T15" fmla="*/ 3 h 6"/>
                <a:gd name="T16" fmla="*/ 0 w 5"/>
                <a:gd name="T17" fmla="*/ 3 h 6"/>
                <a:gd name="T18" fmla="*/ 2 w 5"/>
                <a:gd name="T19" fmla="*/ 6 h 6"/>
                <a:gd name="T20" fmla="*/ 3 w 5"/>
                <a:gd name="T21" fmla="*/ 6 h 6"/>
                <a:gd name="T22" fmla="*/ 5 w 5"/>
                <a:gd name="T23" fmla="*/ 2 h 6"/>
                <a:gd name="T24" fmla="*/ 4 w 5"/>
                <a:gd name="T25" fmla="*/ 1 h 6"/>
                <a:gd name="T26" fmla="*/ 3 w 5"/>
                <a:gd name="T27" fmla="*/ 0 h 6"/>
                <a:gd name="T28" fmla="*/ 2 w 5"/>
                <a:gd name="T2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6">
                  <a:moveTo>
                    <a:pt x="2" y="0"/>
                  </a:moveTo>
                  <a:cubicBezTo>
                    <a:pt x="2" y="0"/>
                    <a:pt x="2" y="0"/>
                    <a:pt x="2" y="0"/>
                  </a:cubicBezTo>
                  <a:cubicBezTo>
                    <a:pt x="2" y="0"/>
                    <a:pt x="2" y="0"/>
                    <a:pt x="2" y="0"/>
                  </a:cubicBezTo>
                  <a:cubicBezTo>
                    <a:pt x="2" y="0"/>
                    <a:pt x="2" y="0"/>
                    <a:pt x="2" y="0"/>
                  </a:cubicBezTo>
                  <a:cubicBezTo>
                    <a:pt x="1" y="0"/>
                    <a:pt x="0" y="1"/>
                    <a:pt x="0" y="2"/>
                  </a:cubicBezTo>
                  <a:cubicBezTo>
                    <a:pt x="0" y="2"/>
                    <a:pt x="0" y="2"/>
                    <a:pt x="0" y="2"/>
                  </a:cubicBezTo>
                  <a:cubicBezTo>
                    <a:pt x="0" y="2"/>
                    <a:pt x="0" y="3"/>
                    <a:pt x="0" y="3"/>
                  </a:cubicBezTo>
                  <a:cubicBezTo>
                    <a:pt x="0" y="3"/>
                    <a:pt x="0" y="3"/>
                    <a:pt x="0" y="3"/>
                  </a:cubicBezTo>
                  <a:cubicBezTo>
                    <a:pt x="0" y="3"/>
                    <a:pt x="0" y="3"/>
                    <a:pt x="0" y="3"/>
                  </a:cubicBezTo>
                  <a:cubicBezTo>
                    <a:pt x="0" y="5"/>
                    <a:pt x="1" y="6"/>
                    <a:pt x="2" y="6"/>
                  </a:cubicBezTo>
                  <a:cubicBezTo>
                    <a:pt x="2" y="6"/>
                    <a:pt x="3" y="6"/>
                    <a:pt x="3" y="6"/>
                  </a:cubicBezTo>
                  <a:cubicBezTo>
                    <a:pt x="4" y="5"/>
                    <a:pt x="5" y="4"/>
                    <a:pt x="5" y="2"/>
                  </a:cubicBezTo>
                  <a:cubicBezTo>
                    <a:pt x="5" y="2"/>
                    <a:pt x="4" y="1"/>
                    <a:pt x="4" y="1"/>
                  </a:cubicBezTo>
                  <a:cubicBezTo>
                    <a:pt x="4" y="1"/>
                    <a:pt x="4" y="0"/>
                    <a:pt x="3" y="0"/>
                  </a:cubicBezTo>
                  <a:cubicBezTo>
                    <a:pt x="3" y="0"/>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8" name="Freeform 3243">
              <a:extLst>
                <a:ext uri="{FF2B5EF4-FFF2-40B4-BE49-F238E27FC236}">
                  <a16:creationId xmlns:a16="http://schemas.microsoft.com/office/drawing/2014/main" id="{6EE155B5-59B3-FFA6-B3A3-825967C674A0}"/>
                </a:ext>
              </a:extLst>
            </p:cNvPr>
            <p:cNvSpPr>
              <a:spLocks/>
            </p:cNvSpPr>
            <p:nvPr/>
          </p:nvSpPr>
          <p:spPr bwMode="auto">
            <a:xfrm>
              <a:off x="9085524" y="1073007"/>
              <a:ext cx="38623" cy="41382"/>
            </a:xfrm>
            <a:custGeom>
              <a:avLst/>
              <a:gdLst>
                <a:gd name="T0" fmla="*/ 3 w 6"/>
                <a:gd name="T1" fmla="*/ 0 h 6"/>
                <a:gd name="T2" fmla="*/ 2 w 6"/>
                <a:gd name="T3" fmla="*/ 0 h 6"/>
                <a:gd name="T4" fmla="*/ 2 w 6"/>
                <a:gd name="T5" fmla="*/ 0 h 6"/>
                <a:gd name="T6" fmla="*/ 2 w 6"/>
                <a:gd name="T7" fmla="*/ 0 h 6"/>
                <a:gd name="T8" fmla="*/ 1 w 6"/>
                <a:gd name="T9" fmla="*/ 1 h 6"/>
                <a:gd name="T10" fmla="*/ 1 w 6"/>
                <a:gd name="T11" fmla="*/ 1 h 6"/>
                <a:gd name="T12" fmla="*/ 0 w 6"/>
                <a:gd name="T13" fmla="*/ 3 h 6"/>
                <a:gd name="T14" fmla="*/ 0 w 6"/>
                <a:gd name="T15" fmla="*/ 5 h 6"/>
                <a:gd name="T16" fmla="*/ 1 w 6"/>
                <a:gd name="T17" fmla="*/ 5 h 6"/>
                <a:gd name="T18" fmla="*/ 2 w 6"/>
                <a:gd name="T19" fmla="*/ 6 h 6"/>
                <a:gd name="T20" fmla="*/ 2 w 6"/>
                <a:gd name="T21" fmla="*/ 6 h 6"/>
                <a:gd name="T22" fmla="*/ 3 w 6"/>
                <a:gd name="T23" fmla="*/ 6 h 6"/>
                <a:gd name="T24" fmla="*/ 3 w 6"/>
                <a:gd name="T25" fmla="*/ 6 h 6"/>
                <a:gd name="T26" fmla="*/ 5 w 6"/>
                <a:gd name="T27" fmla="*/ 2 h 6"/>
                <a:gd name="T28" fmla="*/ 5 w 6"/>
                <a:gd name="T29" fmla="*/ 2 h 6"/>
                <a:gd name="T30" fmla="*/ 5 w 6"/>
                <a:gd name="T31" fmla="*/ 2 h 6"/>
                <a:gd name="T32" fmla="*/ 3 w 6"/>
                <a:gd name="T3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 h="6">
                  <a:moveTo>
                    <a:pt x="3" y="0"/>
                  </a:moveTo>
                  <a:cubicBezTo>
                    <a:pt x="2" y="0"/>
                    <a:pt x="2" y="0"/>
                    <a:pt x="2" y="0"/>
                  </a:cubicBezTo>
                  <a:cubicBezTo>
                    <a:pt x="2" y="0"/>
                    <a:pt x="2" y="0"/>
                    <a:pt x="2" y="0"/>
                  </a:cubicBezTo>
                  <a:cubicBezTo>
                    <a:pt x="2" y="0"/>
                    <a:pt x="2" y="0"/>
                    <a:pt x="2" y="0"/>
                  </a:cubicBezTo>
                  <a:cubicBezTo>
                    <a:pt x="1" y="0"/>
                    <a:pt x="1" y="1"/>
                    <a:pt x="1" y="1"/>
                  </a:cubicBezTo>
                  <a:cubicBezTo>
                    <a:pt x="1" y="1"/>
                    <a:pt x="1" y="1"/>
                    <a:pt x="1" y="1"/>
                  </a:cubicBezTo>
                  <a:cubicBezTo>
                    <a:pt x="0" y="2"/>
                    <a:pt x="0" y="2"/>
                    <a:pt x="0" y="3"/>
                  </a:cubicBezTo>
                  <a:cubicBezTo>
                    <a:pt x="0" y="4"/>
                    <a:pt x="0" y="4"/>
                    <a:pt x="0" y="5"/>
                  </a:cubicBezTo>
                  <a:cubicBezTo>
                    <a:pt x="0" y="5"/>
                    <a:pt x="1" y="5"/>
                    <a:pt x="1" y="5"/>
                  </a:cubicBezTo>
                  <a:cubicBezTo>
                    <a:pt x="1" y="5"/>
                    <a:pt x="1" y="5"/>
                    <a:pt x="2" y="6"/>
                  </a:cubicBezTo>
                  <a:cubicBezTo>
                    <a:pt x="2" y="6"/>
                    <a:pt x="2" y="6"/>
                    <a:pt x="2" y="6"/>
                  </a:cubicBezTo>
                  <a:cubicBezTo>
                    <a:pt x="2" y="6"/>
                    <a:pt x="2" y="6"/>
                    <a:pt x="3" y="6"/>
                  </a:cubicBezTo>
                  <a:cubicBezTo>
                    <a:pt x="3" y="6"/>
                    <a:pt x="3" y="6"/>
                    <a:pt x="3" y="6"/>
                  </a:cubicBezTo>
                  <a:cubicBezTo>
                    <a:pt x="5" y="5"/>
                    <a:pt x="6" y="4"/>
                    <a:pt x="5" y="2"/>
                  </a:cubicBezTo>
                  <a:cubicBezTo>
                    <a:pt x="5" y="2"/>
                    <a:pt x="5" y="2"/>
                    <a:pt x="5" y="2"/>
                  </a:cubicBezTo>
                  <a:cubicBezTo>
                    <a:pt x="5" y="2"/>
                    <a:pt x="5" y="2"/>
                    <a:pt x="5" y="2"/>
                  </a:cubicBezTo>
                  <a:cubicBezTo>
                    <a:pt x="5" y="1"/>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9" name="Freeform 3244">
              <a:extLst>
                <a:ext uri="{FF2B5EF4-FFF2-40B4-BE49-F238E27FC236}">
                  <a16:creationId xmlns:a16="http://schemas.microsoft.com/office/drawing/2014/main" id="{13C3E284-34EA-2D6E-BF50-0A7E5356199F}"/>
                </a:ext>
              </a:extLst>
            </p:cNvPr>
            <p:cNvSpPr>
              <a:spLocks/>
            </p:cNvSpPr>
            <p:nvPr/>
          </p:nvSpPr>
          <p:spPr bwMode="auto">
            <a:xfrm>
              <a:off x="9019313" y="1362683"/>
              <a:ext cx="27588" cy="24829"/>
            </a:xfrm>
            <a:custGeom>
              <a:avLst/>
              <a:gdLst>
                <a:gd name="T0" fmla="*/ 2 w 4"/>
                <a:gd name="T1" fmla="*/ 0 h 4"/>
                <a:gd name="T2" fmla="*/ 2 w 4"/>
                <a:gd name="T3" fmla="*/ 0 h 4"/>
                <a:gd name="T4" fmla="*/ 1 w 4"/>
                <a:gd name="T5" fmla="*/ 0 h 4"/>
                <a:gd name="T6" fmla="*/ 1 w 4"/>
                <a:gd name="T7" fmla="*/ 1 h 4"/>
                <a:gd name="T8" fmla="*/ 0 w 4"/>
                <a:gd name="T9" fmla="*/ 1 h 4"/>
                <a:gd name="T10" fmla="*/ 0 w 4"/>
                <a:gd name="T11" fmla="*/ 2 h 4"/>
                <a:gd name="T12" fmla="*/ 0 w 4"/>
                <a:gd name="T13" fmla="*/ 2 h 4"/>
                <a:gd name="T14" fmla="*/ 2 w 4"/>
                <a:gd name="T15" fmla="*/ 4 h 4"/>
                <a:gd name="T16" fmla="*/ 2 w 4"/>
                <a:gd name="T17" fmla="*/ 4 h 4"/>
                <a:gd name="T18" fmla="*/ 3 w 4"/>
                <a:gd name="T19" fmla="*/ 4 h 4"/>
                <a:gd name="T20" fmla="*/ 3 w 4"/>
                <a:gd name="T21" fmla="*/ 4 h 4"/>
                <a:gd name="T22" fmla="*/ 3 w 4"/>
                <a:gd name="T23" fmla="*/ 3 h 4"/>
                <a:gd name="T24" fmla="*/ 3 w 4"/>
                <a:gd name="T25" fmla="*/ 3 h 4"/>
                <a:gd name="T26" fmla="*/ 4 w 4"/>
                <a:gd name="T27" fmla="*/ 1 h 4"/>
                <a:gd name="T28" fmla="*/ 3 w 4"/>
                <a:gd name="T29" fmla="*/ 0 h 4"/>
                <a:gd name="T30" fmla="*/ 3 w 4"/>
                <a:gd name="T31" fmla="*/ 0 h 4"/>
                <a:gd name="T32" fmla="*/ 3 w 4"/>
                <a:gd name="T33" fmla="*/ 0 h 4"/>
                <a:gd name="T34" fmla="*/ 2 w 4"/>
                <a:gd name="T35" fmla="*/ 0 h 4"/>
                <a:gd name="T36" fmla="*/ 2 w 4"/>
                <a:gd name="T3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 h="4">
                  <a:moveTo>
                    <a:pt x="2" y="0"/>
                  </a:moveTo>
                  <a:cubicBezTo>
                    <a:pt x="2" y="0"/>
                    <a:pt x="2" y="0"/>
                    <a:pt x="2" y="0"/>
                  </a:cubicBezTo>
                  <a:cubicBezTo>
                    <a:pt x="1" y="0"/>
                    <a:pt x="1" y="0"/>
                    <a:pt x="1" y="0"/>
                  </a:cubicBezTo>
                  <a:cubicBezTo>
                    <a:pt x="1" y="0"/>
                    <a:pt x="1" y="1"/>
                    <a:pt x="1" y="1"/>
                  </a:cubicBezTo>
                  <a:cubicBezTo>
                    <a:pt x="0" y="1"/>
                    <a:pt x="0" y="1"/>
                    <a:pt x="0" y="1"/>
                  </a:cubicBezTo>
                  <a:cubicBezTo>
                    <a:pt x="0" y="1"/>
                    <a:pt x="0" y="2"/>
                    <a:pt x="0" y="2"/>
                  </a:cubicBezTo>
                  <a:cubicBezTo>
                    <a:pt x="0" y="2"/>
                    <a:pt x="0" y="2"/>
                    <a:pt x="0" y="2"/>
                  </a:cubicBezTo>
                  <a:cubicBezTo>
                    <a:pt x="0" y="3"/>
                    <a:pt x="1" y="4"/>
                    <a:pt x="2" y="4"/>
                  </a:cubicBezTo>
                  <a:cubicBezTo>
                    <a:pt x="2" y="4"/>
                    <a:pt x="2" y="4"/>
                    <a:pt x="2" y="4"/>
                  </a:cubicBezTo>
                  <a:cubicBezTo>
                    <a:pt x="2" y="4"/>
                    <a:pt x="3" y="4"/>
                    <a:pt x="3" y="4"/>
                  </a:cubicBezTo>
                  <a:cubicBezTo>
                    <a:pt x="3" y="4"/>
                    <a:pt x="3" y="4"/>
                    <a:pt x="3" y="4"/>
                  </a:cubicBezTo>
                  <a:cubicBezTo>
                    <a:pt x="3" y="4"/>
                    <a:pt x="3" y="3"/>
                    <a:pt x="3" y="3"/>
                  </a:cubicBezTo>
                  <a:cubicBezTo>
                    <a:pt x="3" y="3"/>
                    <a:pt x="3" y="3"/>
                    <a:pt x="3" y="3"/>
                  </a:cubicBezTo>
                  <a:cubicBezTo>
                    <a:pt x="4" y="3"/>
                    <a:pt x="4" y="2"/>
                    <a:pt x="4" y="1"/>
                  </a:cubicBezTo>
                  <a:cubicBezTo>
                    <a:pt x="4" y="1"/>
                    <a:pt x="4" y="1"/>
                    <a:pt x="3" y="0"/>
                  </a:cubicBezTo>
                  <a:cubicBezTo>
                    <a:pt x="3" y="0"/>
                    <a:pt x="3" y="0"/>
                    <a:pt x="3" y="0"/>
                  </a:cubicBezTo>
                  <a:cubicBezTo>
                    <a:pt x="3" y="0"/>
                    <a:pt x="3" y="0"/>
                    <a:pt x="3" y="0"/>
                  </a:cubicBezTo>
                  <a:cubicBezTo>
                    <a:pt x="3" y="0"/>
                    <a:pt x="2"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60" name="Freeform 3245">
              <a:extLst>
                <a:ext uri="{FF2B5EF4-FFF2-40B4-BE49-F238E27FC236}">
                  <a16:creationId xmlns:a16="http://schemas.microsoft.com/office/drawing/2014/main" id="{54C4DA10-044A-7A27-6A11-FC99B002BF36}"/>
                </a:ext>
              </a:extLst>
            </p:cNvPr>
            <p:cNvSpPr>
              <a:spLocks/>
            </p:cNvSpPr>
            <p:nvPr/>
          </p:nvSpPr>
          <p:spPr bwMode="auto">
            <a:xfrm>
              <a:off x="9019313" y="824715"/>
              <a:ext cx="27588" cy="27588"/>
            </a:xfrm>
            <a:custGeom>
              <a:avLst/>
              <a:gdLst>
                <a:gd name="T0" fmla="*/ 2 w 4"/>
                <a:gd name="T1" fmla="*/ 0 h 4"/>
                <a:gd name="T2" fmla="*/ 1 w 4"/>
                <a:gd name="T3" fmla="*/ 0 h 4"/>
                <a:gd name="T4" fmla="*/ 0 w 4"/>
                <a:gd name="T5" fmla="*/ 1 h 4"/>
                <a:gd name="T6" fmla="*/ 0 w 4"/>
                <a:gd name="T7" fmla="*/ 2 h 4"/>
                <a:gd name="T8" fmla="*/ 0 w 4"/>
                <a:gd name="T9" fmla="*/ 2 h 4"/>
                <a:gd name="T10" fmla="*/ 0 w 4"/>
                <a:gd name="T11" fmla="*/ 2 h 4"/>
                <a:gd name="T12" fmla="*/ 0 w 4"/>
                <a:gd name="T13" fmla="*/ 3 h 4"/>
                <a:gd name="T14" fmla="*/ 1 w 4"/>
                <a:gd name="T15" fmla="*/ 4 h 4"/>
                <a:gd name="T16" fmla="*/ 1 w 4"/>
                <a:gd name="T17" fmla="*/ 4 h 4"/>
                <a:gd name="T18" fmla="*/ 1 w 4"/>
                <a:gd name="T19" fmla="*/ 4 h 4"/>
                <a:gd name="T20" fmla="*/ 2 w 4"/>
                <a:gd name="T21" fmla="*/ 4 h 4"/>
                <a:gd name="T22" fmla="*/ 2 w 4"/>
                <a:gd name="T23" fmla="*/ 4 h 4"/>
                <a:gd name="T24" fmla="*/ 2 w 4"/>
                <a:gd name="T25" fmla="*/ 4 h 4"/>
                <a:gd name="T26" fmla="*/ 2 w 4"/>
                <a:gd name="T27" fmla="*/ 4 h 4"/>
                <a:gd name="T28" fmla="*/ 3 w 4"/>
                <a:gd name="T29" fmla="*/ 4 h 4"/>
                <a:gd name="T30" fmla="*/ 4 w 4"/>
                <a:gd name="T31" fmla="*/ 3 h 4"/>
                <a:gd name="T32" fmla="*/ 4 w 4"/>
                <a:gd name="T33" fmla="*/ 3 h 4"/>
                <a:gd name="T34" fmla="*/ 4 w 4"/>
                <a:gd name="T35" fmla="*/ 2 h 4"/>
                <a:gd name="T36" fmla="*/ 4 w 4"/>
                <a:gd name="T37" fmla="*/ 2 h 4"/>
                <a:gd name="T38" fmla="*/ 3 w 4"/>
                <a:gd name="T39" fmla="*/ 1 h 4"/>
                <a:gd name="T40" fmla="*/ 3 w 4"/>
                <a:gd name="T41" fmla="*/ 1 h 4"/>
                <a:gd name="T42" fmla="*/ 3 w 4"/>
                <a:gd name="T43" fmla="*/ 1 h 4"/>
                <a:gd name="T44" fmla="*/ 2 w 4"/>
                <a:gd name="T45" fmla="*/ 1 h 4"/>
                <a:gd name="T46" fmla="*/ 2 w 4"/>
                <a:gd name="T47" fmla="*/ 0 h 4"/>
                <a:gd name="T48" fmla="*/ 2 w 4"/>
                <a:gd name="T4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 h="4">
                  <a:moveTo>
                    <a:pt x="2" y="0"/>
                  </a:moveTo>
                  <a:cubicBezTo>
                    <a:pt x="2" y="0"/>
                    <a:pt x="2" y="0"/>
                    <a:pt x="1" y="0"/>
                  </a:cubicBezTo>
                  <a:cubicBezTo>
                    <a:pt x="1" y="1"/>
                    <a:pt x="0" y="1"/>
                    <a:pt x="0" y="1"/>
                  </a:cubicBezTo>
                  <a:cubicBezTo>
                    <a:pt x="0" y="1"/>
                    <a:pt x="0" y="2"/>
                    <a:pt x="0" y="2"/>
                  </a:cubicBezTo>
                  <a:cubicBezTo>
                    <a:pt x="0" y="2"/>
                    <a:pt x="0" y="2"/>
                    <a:pt x="0" y="2"/>
                  </a:cubicBezTo>
                  <a:cubicBezTo>
                    <a:pt x="0" y="2"/>
                    <a:pt x="0" y="2"/>
                    <a:pt x="0" y="2"/>
                  </a:cubicBezTo>
                  <a:cubicBezTo>
                    <a:pt x="0" y="2"/>
                    <a:pt x="0" y="3"/>
                    <a:pt x="0" y="3"/>
                  </a:cubicBezTo>
                  <a:cubicBezTo>
                    <a:pt x="0" y="3"/>
                    <a:pt x="0" y="4"/>
                    <a:pt x="1" y="4"/>
                  </a:cubicBezTo>
                  <a:cubicBezTo>
                    <a:pt x="1" y="4"/>
                    <a:pt x="1" y="4"/>
                    <a:pt x="1" y="4"/>
                  </a:cubicBezTo>
                  <a:cubicBezTo>
                    <a:pt x="1" y="4"/>
                    <a:pt x="1" y="4"/>
                    <a:pt x="1" y="4"/>
                  </a:cubicBezTo>
                  <a:cubicBezTo>
                    <a:pt x="1" y="4"/>
                    <a:pt x="1" y="4"/>
                    <a:pt x="2" y="4"/>
                  </a:cubicBezTo>
                  <a:cubicBezTo>
                    <a:pt x="2" y="4"/>
                    <a:pt x="2" y="4"/>
                    <a:pt x="2" y="4"/>
                  </a:cubicBezTo>
                  <a:cubicBezTo>
                    <a:pt x="2" y="4"/>
                    <a:pt x="2" y="4"/>
                    <a:pt x="2" y="4"/>
                  </a:cubicBezTo>
                  <a:cubicBezTo>
                    <a:pt x="2" y="4"/>
                    <a:pt x="2" y="4"/>
                    <a:pt x="2" y="4"/>
                  </a:cubicBezTo>
                  <a:cubicBezTo>
                    <a:pt x="2" y="4"/>
                    <a:pt x="2" y="4"/>
                    <a:pt x="3" y="4"/>
                  </a:cubicBezTo>
                  <a:cubicBezTo>
                    <a:pt x="3" y="4"/>
                    <a:pt x="4" y="4"/>
                    <a:pt x="4" y="3"/>
                  </a:cubicBezTo>
                  <a:cubicBezTo>
                    <a:pt x="4" y="3"/>
                    <a:pt x="4" y="3"/>
                    <a:pt x="4" y="3"/>
                  </a:cubicBezTo>
                  <a:cubicBezTo>
                    <a:pt x="4" y="2"/>
                    <a:pt x="4" y="2"/>
                    <a:pt x="4" y="2"/>
                  </a:cubicBezTo>
                  <a:cubicBezTo>
                    <a:pt x="4" y="2"/>
                    <a:pt x="4" y="2"/>
                    <a:pt x="4" y="2"/>
                  </a:cubicBezTo>
                  <a:cubicBezTo>
                    <a:pt x="4" y="1"/>
                    <a:pt x="3" y="1"/>
                    <a:pt x="3" y="1"/>
                  </a:cubicBezTo>
                  <a:cubicBezTo>
                    <a:pt x="3" y="1"/>
                    <a:pt x="3" y="1"/>
                    <a:pt x="3" y="1"/>
                  </a:cubicBezTo>
                  <a:cubicBezTo>
                    <a:pt x="3" y="1"/>
                    <a:pt x="3" y="1"/>
                    <a:pt x="3" y="1"/>
                  </a:cubicBezTo>
                  <a:cubicBezTo>
                    <a:pt x="2" y="1"/>
                    <a:pt x="2" y="1"/>
                    <a:pt x="2" y="1"/>
                  </a:cubicBezTo>
                  <a:cubicBezTo>
                    <a:pt x="2" y="0"/>
                    <a:pt x="2"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61" name="Freeform 3246">
              <a:extLst>
                <a:ext uri="{FF2B5EF4-FFF2-40B4-BE49-F238E27FC236}">
                  <a16:creationId xmlns:a16="http://schemas.microsoft.com/office/drawing/2014/main" id="{267A12B2-C56E-9CE6-6158-9D6053273F36}"/>
                </a:ext>
              </a:extLst>
            </p:cNvPr>
            <p:cNvSpPr>
              <a:spLocks/>
            </p:cNvSpPr>
            <p:nvPr/>
          </p:nvSpPr>
          <p:spPr bwMode="auto">
            <a:xfrm>
              <a:off x="9355888" y="904720"/>
              <a:ext cx="24829" cy="24829"/>
            </a:xfrm>
            <a:custGeom>
              <a:avLst/>
              <a:gdLst>
                <a:gd name="T0" fmla="*/ 2 w 4"/>
                <a:gd name="T1" fmla="*/ 0 h 4"/>
                <a:gd name="T2" fmla="*/ 1 w 4"/>
                <a:gd name="T3" fmla="*/ 0 h 4"/>
                <a:gd name="T4" fmla="*/ 0 w 4"/>
                <a:gd name="T5" fmla="*/ 1 h 4"/>
                <a:gd name="T6" fmla="*/ 0 w 4"/>
                <a:gd name="T7" fmla="*/ 2 h 4"/>
                <a:gd name="T8" fmla="*/ 0 w 4"/>
                <a:gd name="T9" fmla="*/ 2 h 4"/>
                <a:gd name="T10" fmla="*/ 0 w 4"/>
                <a:gd name="T11" fmla="*/ 3 h 4"/>
                <a:gd name="T12" fmla="*/ 1 w 4"/>
                <a:gd name="T13" fmla="*/ 3 h 4"/>
                <a:gd name="T14" fmla="*/ 2 w 4"/>
                <a:gd name="T15" fmla="*/ 4 h 4"/>
                <a:gd name="T16" fmla="*/ 2 w 4"/>
                <a:gd name="T17" fmla="*/ 4 h 4"/>
                <a:gd name="T18" fmla="*/ 4 w 4"/>
                <a:gd name="T19" fmla="*/ 1 h 4"/>
                <a:gd name="T20" fmla="*/ 2 w 4"/>
                <a:gd name="T2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4">
                  <a:moveTo>
                    <a:pt x="2" y="0"/>
                  </a:moveTo>
                  <a:cubicBezTo>
                    <a:pt x="2" y="0"/>
                    <a:pt x="1" y="0"/>
                    <a:pt x="1" y="0"/>
                  </a:cubicBezTo>
                  <a:cubicBezTo>
                    <a:pt x="1" y="0"/>
                    <a:pt x="0" y="1"/>
                    <a:pt x="0" y="1"/>
                  </a:cubicBezTo>
                  <a:cubicBezTo>
                    <a:pt x="0" y="1"/>
                    <a:pt x="0" y="1"/>
                    <a:pt x="0" y="2"/>
                  </a:cubicBezTo>
                  <a:cubicBezTo>
                    <a:pt x="0" y="2"/>
                    <a:pt x="0" y="2"/>
                    <a:pt x="0" y="2"/>
                  </a:cubicBezTo>
                  <a:cubicBezTo>
                    <a:pt x="0" y="3"/>
                    <a:pt x="0" y="3"/>
                    <a:pt x="0" y="3"/>
                  </a:cubicBezTo>
                  <a:cubicBezTo>
                    <a:pt x="0" y="3"/>
                    <a:pt x="1" y="3"/>
                    <a:pt x="1" y="3"/>
                  </a:cubicBezTo>
                  <a:cubicBezTo>
                    <a:pt x="1" y="4"/>
                    <a:pt x="1" y="4"/>
                    <a:pt x="2" y="4"/>
                  </a:cubicBezTo>
                  <a:cubicBezTo>
                    <a:pt x="2" y="4"/>
                    <a:pt x="2" y="4"/>
                    <a:pt x="2" y="4"/>
                  </a:cubicBezTo>
                  <a:cubicBezTo>
                    <a:pt x="3" y="4"/>
                    <a:pt x="4" y="3"/>
                    <a:pt x="4" y="1"/>
                  </a:cubicBezTo>
                  <a:cubicBezTo>
                    <a:pt x="3" y="1"/>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62" name="Freeform 3247">
              <a:extLst>
                <a:ext uri="{FF2B5EF4-FFF2-40B4-BE49-F238E27FC236}">
                  <a16:creationId xmlns:a16="http://schemas.microsoft.com/office/drawing/2014/main" id="{B07AF3EF-E57E-6A60-87F5-0B940C58C5F5}"/>
                </a:ext>
              </a:extLst>
            </p:cNvPr>
            <p:cNvSpPr>
              <a:spLocks/>
            </p:cNvSpPr>
            <p:nvPr/>
          </p:nvSpPr>
          <p:spPr bwMode="auto">
            <a:xfrm>
              <a:off x="9648322" y="452275"/>
              <a:ext cx="27588" cy="24829"/>
            </a:xfrm>
            <a:custGeom>
              <a:avLst/>
              <a:gdLst>
                <a:gd name="T0" fmla="*/ 2 w 4"/>
                <a:gd name="T1" fmla="*/ 0 h 4"/>
                <a:gd name="T2" fmla="*/ 2 w 4"/>
                <a:gd name="T3" fmla="*/ 0 h 4"/>
                <a:gd name="T4" fmla="*/ 1 w 4"/>
                <a:gd name="T5" fmla="*/ 0 h 4"/>
                <a:gd name="T6" fmla="*/ 0 w 4"/>
                <a:gd name="T7" fmla="*/ 1 h 4"/>
                <a:gd name="T8" fmla="*/ 0 w 4"/>
                <a:gd name="T9" fmla="*/ 1 h 4"/>
                <a:gd name="T10" fmla="*/ 0 w 4"/>
                <a:gd name="T11" fmla="*/ 2 h 4"/>
                <a:gd name="T12" fmla="*/ 0 w 4"/>
                <a:gd name="T13" fmla="*/ 2 h 4"/>
                <a:gd name="T14" fmla="*/ 0 w 4"/>
                <a:gd name="T15" fmla="*/ 3 h 4"/>
                <a:gd name="T16" fmla="*/ 0 w 4"/>
                <a:gd name="T17" fmla="*/ 3 h 4"/>
                <a:gd name="T18" fmla="*/ 2 w 4"/>
                <a:gd name="T19" fmla="*/ 4 h 4"/>
                <a:gd name="T20" fmla="*/ 2 w 4"/>
                <a:gd name="T21" fmla="*/ 4 h 4"/>
                <a:gd name="T22" fmla="*/ 4 w 4"/>
                <a:gd name="T23" fmla="*/ 1 h 4"/>
                <a:gd name="T24" fmla="*/ 2 w 4"/>
                <a:gd name="T25"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4">
                  <a:moveTo>
                    <a:pt x="2" y="0"/>
                  </a:moveTo>
                  <a:cubicBezTo>
                    <a:pt x="2" y="0"/>
                    <a:pt x="2" y="0"/>
                    <a:pt x="2" y="0"/>
                  </a:cubicBezTo>
                  <a:cubicBezTo>
                    <a:pt x="1" y="0"/>
                    <a:pt x="1" y="0"/>
                    <a:pt x="1" y="0"/>
                  </a:cubicBezTo>
                  <a:cubicBezTo>
                    <a:pt x="1" y="0"/>
                    <a:pt x="1" y="1"/>
                    <a:pt x="0" y="1"/>
                  </a:cubicBezTo>
                  <a:cubicBezTo>
                    <a:pt x="0" y="1"/>
                    <a:pt x="0" y="1"/>
                    <a:pt x="0" y="1"/>
                  </a:cubicBezTo>
                  <a:cubicBezTo>
                    <a:pt x="0" y="1"/>
                    <a:pt x="0" y="2"/>
                    <a:pt x="0" y="2"/>
                  </a:cubicBezTo>
                  <a:cubicBezTo>
                    <a:pt x="0" y="2"/>
                    <a:pt x="0" y="2"/>
                    <a:pt x="0" y="2"/>
                  </a:cubicBezTo>
                  <a:cubicBezTo>
                    <a:pt x="0" y="2"/>
                    <a:pt x="0" y="2"/>
                    <a:pt x="0" y="3"/>
                  </a:cubicBezTo>
                  <a:cubicBezTo>
                    <a:pt x="0" y="3"/>
                    <a:pt x="0" y="3"/>
                    <a:pt x="0" y="3"/>
                  </a:cubicBezTo>
                  <a:cubicBezTo>
                    <a:pt x="1" y="3"/>
                    <a:pt x="1" y="4"/>
                    <a:pt x="2" y="4"/>
                  </a:cubicBezTo>
                  <a:cubicBezTo>
                    <a:pt x="2" y="4"/>
                    <a:pt x="2" y="4"/>
                    <a:pt x="2" y="4"/>
                  </a:cubicBezTo>
                  <a:cubicBezTo>
                    <a:pt x="3" y="4"/>
                    <a:pt x="4" y="3"/>
                    <a:pt x="4" y="1"/>
                  </a:cubicBezTo>
                  <a:cubicBezTo>
                    <a:pt x="4" y="1"/>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63" name="Freeform 3248">
              <a:extLst>
                <a:ext uri="{FF2B5EF4-FFF2-40B4-BE49-F238E27FC236}">
                  <a16:creationId xmlns:a16="http://schemas.microsoft.com/office/drawing/2014/main" id="{BE849558-EBED-B8B3-7285-894F24A7BAF7}"/>
                </a:ext>
              </a:extLst>
            </p:cNvPr>
            <p:cNvSpPr>
              <a:spLocks/>
            </p:cNvSpPr>
            <p:nvPr/>
          </p:nvSpPr>
          <p:spPr bwMode="auto">
            <a:xfrm>
              <a:off x="8903443" y="1244054"/>
              <a:ext cx="24829" cy="27588"/>
            </a:xfrm>
            <a:custGeom>
              <a:avLst/>
              <a:gdLst>
                <a:gd name="T0" fmla="*/ 2 w 4"/>
                <a:gd name="T1" fmla="*/ 0 h 4"/>
                <a:gd name="T2" fmla="*/ 2 w 4"/>
                <a:gd name="T3" fmla="*/ 0 h 4"/>
                <a:gd name="T4" fmla="*/ 0 w 4"/>
                <a:gd name="T5" fmla="*/ 2 h 4"/>
                <a:gd name="T6" fmla="*/ 0 w 4"/>
                <a:gd name="T7" fmla="*/ 2 h 4"/>
                <a:gd name="T8" fmla="*/ 0 w 4"/>
                <a:gd name="T9" fmla="*/ 3 h 4"/>
                <a:gd name="T10" fmla="*/ 1 w 4"/>
                <a:gd name="T11" fmla="*/ 4 h 4"/>
                <a:gd name="T12" fmla="*/ 2 w 4"/>
                <a:gd name="T13" fmla="*/ 4 h 4"/>
                <a:gd name="T14" fmla="*/ 2 w 4"/>
                <a:gd name="T15" fmla="*/ 4 h 4"/>
                <a:gd name="T16" fmla="*/ 3 w 4"/>
                <a:gd name="T17" fmla="*/ 4 h 4"/>
                <a:gd name="T18" fmla="*/ 3 w 4"/>
                <a:gd name="T19" fmla="*/ 3 h 4"/>
                <a:gd name="T20" fmla="*/ 4 w 4"/>
                <a:gd name="T21" fmla="*/ 3 h 4"/>
                <a:gd name="T22" fmla="*/ 4 w 4"/>
                <a:gd name="T23" fmla="*/ 2 h 4"/>
                <a:gd name="T24" fmla="*/ 4 w 4"/>
                <a:gd name="T25" fmla="*/ 1 h 4"/>
                <a:gd name="T26" fmla="*/ 4 w 4"/>
                <a:gd name="T27" fmla="*/ 1 h 4"/>
                <a:gd name="T28" fmla="*/ 3 w 4"/>
                <a:gd name="T29" fmla="*/ 0 h 4"/>
                <a:gd name="T30" fmla="*/ 3 w 4"/>
                <a:gd name="T31" fmla="*/ 0 h 4"/>
                <a:gd name="T32" fmla="*/ 2 w 4"/>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4">
                  <a:moveTo>
                    <a:pt x="2" y="0"/>
                  </a:moveTo>
                  <a:cubicBezTo>
                    <a:pt x="2" y="0"/>
                    <a:pt x="2" y="0"/>
                    <a:pt x="2" y="0"/>
                  </a:cubicBezTo>
                  <a:cubicBezTo>
                    <a:pt x="1" y="0"/>
                    <a:pt x="0" y="1"/>
                    <a:pt x="0" y="2"/>
                  </a:cubicBezTo>
                  <a:cubicBezTo>
                    <a:pt x="0" y="2"/>
                    <a:pt x="0" y="2"/>
                    <a:pt x="0" y="2"/>
                  </a:cubicBezTo>
                  <a:cubicBezTo>
                    <a:pt x="0" y="2"/>
                    <a:pt x="0" y="3"/>
                    <a:pt x="0" y="3"/>
                  </a:cubicBezTo>
                  <a:cubicBezTo>
                    <a:pt x="1" y="3"/>
                    <a:pt x="1" y="4"/>
                    <a:pt x="1" y="4"/>
                  </a:cubicBezTo>
                  <a:cubicBezTo>
                    <a:pt x="2" y="4"/>
                    <a:pt x="2" y="4"/>
                    <a:pt x="2" y="4"/>
                  </a:cubicBezTo>
                  <a:cubicBezTo>
                    <a:pt x="2" y="4"/>
                    <a:pt x="2" y="4"/>
                    <a:pt x="2" y="4"/>
                  </a:cubicBezTo>
                  <a:cubicBezTo>
                    <a:pt x="2" y="4"/>
                    <a:pt x="2" y="4"/>
                    <a:pt x="3" y="4"/>
                  </a:cubicBezTo>
                  <a:cubicBezTo>
                    <a:pt x="3" y="4"/>
                    <a:pt x="3" y="4"/>
                    <a:pt x="3" y="3"/>
                  </a:cubicBezTo>
                  <a:cubicBezTo>
                    <a:pt x="4" y="3"/>
                    <a:pt x="4" y="3"/>
                    <a:pt x="4" y="3"/>
                  </a:cubicBezTo>
                  <a:cubicBezTo>
                    <a:pt x="4" y="3"/>
                    <a:pt x="4" y="2"/>
                    <a:pt x="4" y="2"/>
                  </a:cubicBezTo>
                  <a:cubicBezTo>
                    <a:pt x="4" y="1"/>
                    <a:pt x="4" y="1"/>
                    <a:pt x="4" y="1"/>
                  </a:cubicBezTo>
                  <a:cubicBezTo>
                    <a:pt x="4" y="1"/>
                    <a:pt x="4" y="1"/>
                    <a:pt x="4" y="1"/>
                  </a:cubicBezTo>
                  <a:cubicBezTo>
                    <a:pt x="3" y="0"/>
                    <a:pt x="3" y="0"/>
                    <a:pt x="3" y="0"/>
                  </a:cubicBezTo>
                  <a:cubicBezTo>
                    <a:pt x="3" y="0"/>
                    <a:pt x="3" y="0"/>
                    <a:pt x="3"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64" name="Freeform 3249">
              <a:extLst>
                <a:ext uri="{FF2B5EF4-FFF2-40B4-BE49-F238E27FC236}">
                  <a16:creationId xmlns:a16="http://schemas.microsoft.com/office/drawing/2014/main" id="{307A8192-C564-7AC2-8A78-3ADB5E6574DC}"/>
                </a:ext>
              </a:extLst>
            </p:cNvPr>
            <p:cNvSpPr>
              <a:spLocks/>
            </p:cNvSpPr>
            <p:nvPr/>
          </p:nvSpPr>
          <p:spPr bwMode="auto">
            <a:xfrm>
              <a:off x="8622044" y="1801333"/>
              <a:ext cx="24829" cy="27588"/>
            </a:xfrm>
            <a:custGeom>
              <a:avLst/>
              <a:gdLst>
                <a:gd name="T0" fmla="*/ 2 w 4"/>
                <a:gd name="T1" fmla="*/ 0 h 4"/>
                <a:gd name="T2" fmla="*/ 2 w 4"/>
                <a:gd name="T3" fmla="*/ 0 h 4"/>
                <a:gd name="T4" fmla="*/ 0 w 4"/>
                <a:gd name="T5" fmla="*/ 2 h 4"/>
                <a:gd name="T6" fmla="*/ 2 w 4"/>
                <a:gd name="T7" fmla="*/ 4 h 4"/>
                <a:gd name="T8" fmla="*/ 2 w 4"/>
                <a:gd name="T9" fmla="*/ 4 h 4"/>
                <a:gd name="T10" fmla="*/ 4 w 4"/>
                <a:gd name="T11" fmla="*/ 2 h 4"/>
                <a:gd name="T12" fmla="*/ 4 w 4"/>
                <a:gd name="T13" fmla="*/ 2 h 4"/>
                <a:gd name="T14" fmla="*/ 4 w 4"/>
                <a:gd name="T15" fmla="*/ 1 h 4"/>
                <a:gd name="T16" fmla="*/ 4 w 4"/>
                <a:gd name="T17" fmla="*/ 1 h 4"/>
                <a:gd name="T18" fmla="*/ 4 w 4"/>
                <a:gd name="T19" fmla="*/ 1 h 4"/>
                <a:gd name="T20" fmla="*/ 3 w 4"/>
                <a:gd name="T21" fmla="*/ 0 h 4"/>
                <a:gd name="T22" fmla="*/ 3 w 4"/>
                <a:gd name="T23" fmla="*/ 0 h 4"/>
                <a:gd name="T24" fmla="*/ 2 w 4"/>
                <a:gd name="T25"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4">
                  <a:moveTo>
                    <a:pt x="2" y="0"/>
                  </a:moveTo>
                  <a:cubicBezTo>
                    <a:pt x="2" y="0"/>
                    <a:pt x="2" y="0"/>
                    <a:pt x="2" y="0"/>
                  </a:cubicBezTo>
                  <a:cubicBezTo>
                    <a:pt x="1" y="0"/>
                    <a:pt x="0" y="1"/>
                    <a:pt x="0" y="2"/>
                  </a:cubicBezTo>
                  <a:cubicBezTo>
                    <a:pt x="0" y="3"/>
                    <a:pt x="1" y="4"/>
                    <a:pt x="2" y="4"/>
                  </a:cubicBezTo>
                  <a:cubicBezTo>
                    <a:pt x="2" y="4"/>
                    <a:pt x="2" y="4"/>
                    <a:pt x="2" y="4"/>
                  </a:cubicBezTo>
                  <a:cubicBezTo>
                    <a:pt x="3" y="4"/>
                    <a:pt x="4" y="3"/>
                    <a:pt x="4" y="2"/>
                  </a:cubicBezTo>
                  <a:cubicBezTo>
                    <a:pt x="4" y="2"/>
                    <a:pt x="4" y="2"/>
                    <a:pt x="4" y="2"/>
                  </a:cubicBezTo>
                  <a:cubicBezTo>
                    <a:pt x="4" y="2"/>
                    <a:pt x="4" y="2"/>
                    <a:pt x="4" y="1"/>
                  </a:cubicBezTo>
                  <a:cubicBezTo>
                    <a:pt x="4" y="1"/>
                    <a:pt x="4" y="1"/>
                    <a:pt x="4" y="1"/>
                  </a:cubicBezTo>
                  <a:cubicBezTo>
                    <a:pt x="4" y="1"/>
                    <a:pt x="4" y="1"/>
                    <a:pt x="4" y="1"/>
                  </a:cubicBezTo>
                  <a:cubicBezTo>
                    <a:pt x="4" y="1"/>
                    <a:pt x="4" y="1"/>
                    <a:pt x="3" y="0"/>
                  </a:cubicBezTo>
                  <a:cubicBezTo>
                    <a:pt x="3" y="0"/>
                    <a:pt x="3" y="0"/>
                    <a:pt x="3" y="0"/>
                  </a:cubicBezTo>
                  <a:cubicBezTo>
                    <a:pt x="3"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65" name="Freeform 3250">
              <a:extLst>
                <a:ext uri="{FF2B5EF4-FFF2-40B4-BE49-F238E27FC236}">
                  <a16:creationId xmlns:a16="http://schemas.microsoft.com/office/drawing/2014/main" id="{714BE423-3F5A-5A0A-C0BF-CD0F619E0AE7}"/>
                </a:ext>
              </a:extLst>
            </p:cNvPr>
            <p:cNvSpPr>
              <a:spLocks/>
            </p:cNvSpPr>
            <p:nvPr/>
          </p:nvSpPr>
          <p:spPr bwMode="auto">
            <a:xfrm>
              <a:off x="9237259" y="1873062"/>
              <a:ext cx="24829" cy="27588"/>
            </a:xfrm>
            <a:custGeom>
              <a:avLst/>
              <a:gdLst>
                <a:gd name="T0" fmla="*/ 2 w 4"/>
                <a:gd name="T1" fmla="*/ 0 h 4"/>
                <a:gd name="T2" fmla="*/ 2 w 4"/>
                <a:gd name="T3" fmla="*/ 0 h 4"/>
                <a:gd name="T4" fmla="*/ 2 w 4"/>
                <a:gd name="T5" fmla="*/ 1 h 4"/>
                <a:gd name="T6" fmla="*/ 1 w 4"/>
                <a:gd name="T7" fmla="*/ 1 h 4"/>
                <a:gd name="T8" fmla="*/ 1 w 4"/>
                <a:gd name="T9" fmla="*/ 1 h 4"/>
                <a:gd name="T10" fmla="*/ 1 w 4"/>
                <a:gd name="T11" fmla="*/ 1 h 4"/>
                <a:gd name="T12" fmla="*/ 0 w 4"/>
                <a:gd name="T13" fmla="*/ 2 h 4"/>
                <a:gd name="T14" fmla="*/ 0 w 4"/>
                <a:gd name="T15" fmla="*/ 2 h 4"/>
                <a:gd name="T16" fmla="*/ 0 w 4"/>
                <a:gd name="T17" fmla="*/ 3 h 4"/>
                <a:gd name="T18" fmla="*/ 2 w 4"/>
                <a:gd name="T19" fmla="*/ 4 h 4"/>
                <a:gd name="T20" fmla="*/ 2 w 4"/>
                <a:gd name="T21" fmla="*/ 4 h 4"/>
                <a:gd name="T22" fmla="*/ 3 w 4"/>
                <a:gd name="T23" fmla="*/ 4 h 4"/>
                <a:gd name="T24" fmla="*/ 3 w 4"/>
                <a:gd name="T25" fmla="*/ 4 h 4"/>
                <a:gd name="T26" fmla="*/ 3 w 4"/>
                <a:gd name="T27" fmla="*/ 4 h 4"/>
                <a:gd name="T28" fmla="*/ 3 w 4"/>
                <a:gd name="T29" fmla="*/ 4 h 4"/>
                <a:gd name="T30" fmla="*/ 4 w 4"/>
                <a:gd name="T31" fmla="*/ 3 h 4"/>
                <a:gd name="T32" fmla="*/ 4 w 4"/>
                <a:gd name="T33" fmla="*/ 2 h 4"/>
                <a:gd name="T34" fmla="*/ 4 w 4"/>
                <a:gd name="T35" fmla="*/ 2 h 4"/>
                <a:gd name="T36" fmla="*/ 2 w 4"/>
                <a:gd name="T3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 h="4">
                  <a:moveTo>
                    <a:pt x="2" y="0"/>
                  </a:moveTo>
                  <a:cubicBezTo>
                    <a:pt x="2" y="0"/>
                    <a:pt x="2" y="0"/>
                    <a:pt x="2" y="0"/>
                  </a:cubicBezTo>
                  <a:cubicBezTo>
                    <a:pt x="2" y="0"/>
                    <a:pt x="2" y="0"/>
                    <a:pt x="2" y="1"/>
                  </a:cubicBezTo>
                  <a:cubicBezTo>
                    <a:pt x="2" y="1"/>
                    <a:pt x="1" y="1"/>
                    <a:pt x="1" y="1"/>
                  </a:cubicBezTo>
                  <a:cubicBezTo>
                    <a:pt x="1" y="1"/>
                    <a:pt x="1" y="1"/>
                    <a:pt x="1" y="1"/>
                  </a:cubicBezTo>
                  <a:cubicBezTo>
                    <a:pt x="1" y="1"/>
                    <a:pt x="1" y="1"/>
                    <a:pt x="1" y="1"/>
                  </a:cubicBezTo>
                  <a:cubicBezTo>
                    <a:pt x="1" y="1"/>
                    <a:pt x="0" y="2"/>
                    <a:pt x="0" y="2"/>
                  </a:cubicBezTo>
                  <a:cubicBezTo>
                    <a:pt x="0" y="2"/>
                    <a:pt x="0" y="2"/>
                    <a:pt x="0" y="2"/>
                  </a:cubicBezTo>
                  <a:cubicBezTo>
                    <a:pt x="0" y="2"/>
                    <a:pt x="0" y="3"/>
                    <a:pt x="0" y="3"/>
                  </a:cubicBezTo>
                  <a:cubicBezTo>
                    <a:pt x="1" y="4"/>
                    <a:pt x="1" y="4"/>
                    <a:pt x="2" y="4"/>
                  </a:cubicBezTo>
                  <a:cubicBezTo>
                    <a:pt x="2" y="4"/>
                    <a:pt x="2" y="4"/>
                    <a:pt x="2" y="4"/>
                  </a:cubicBezTo>
                  <a:cubicBezTo>
                    <a:pt x="2" y="4"/>
                    <a:pt x="3" y="4"/>
                    <a:pt x="3" y="4"/>
                  </a:cubicBezTo>
                  <a:cubicBezTo>
                    <a:pt x="3" y="4"/>
                    <a:pt x="3" y="4"/>
                    <a:pt x="3" y="4"/>
                  </a:cubicBezTo>
                  <a:cubicBezTo>
                    <a:pt x="3" y="4"/>
                    <a:pt x="3" y="4"/>
                    <a:pt x="3" y="4"/>
                  </a:cubicBezTo>
                  <a:cubicBezTo>
                    <a:pt x="3" y="4"/>
                    <a:pt x="3" y="4"/>
                    <a:pt x="3" y="4"/>
                  </a:cubicBezTo>
                  <a:cubicBezTo>
                    <a:pt x="4" y="4"/>
                    <a:pt x="4" y="3"/>
                    <a:pt x="4" y="3"/>
                  </a:cubicBezTo>
                  <a:cubicBezTo>
                    <a:pt x="4" y="3"/>
                    <a:pt x="4" y="2"/>
                    <a:pt x="4" y="2"/>
                  </a:cubicBezTo>
                  <a:cubicBezTo>
                    <a:pt x="4" y="2"/>
                    <a:pt x="4" y="2"/>
                    <a:pt x="4" y="2"/>
                  </a:cubicBezTo>
                  <a:cubicBezTo>
                    <a:pt x="4" y="1"/>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66" name="Freeform 3251">
              <a:extLst>
                <a:ext uri="{FF2B5EF4-FFF2-40B4-BE49-F238E27FC236}">
                  <a16:creationId xmlns:a16="http://schemas.microsoft.com/office/drawing/2014/main" id="{96472BA4-3AA0-A227-5535-B9AD5BB790C2}"/>
                </a:ext>
              </a:extLst>
            </p:cNvPr>
            <p:cNvSpPr>
              <a:spLocks/>
            </p:cNvSpPr>
            <p:nvPr/>
          </p:nvSpPr>
          <p:spPr bwMode="auto">
            <a:xfrm>
              <a:off x="9328300" y="2554489"/>
              <a:ext cx="27588" cy="27588"/>
            </a:xfrm>
            <a:custGeom>
              <a:avLst/>
              <a:gdLst>
                <a:gd name="T0" fmla="*/ 2 w 4"/>
                <a:gd name="T1" fmla="*/ 0 h 4"/>
                <a:gd name="T2" fmla="*/ 2 w 4"/>
                <a:gd name="T3" fmla="*/ 0 h 4"/>
                <a:gd name="T4" fmla="*/ 2 w 4"/>
                <a:gd name="T5" fmla="*/ 0 h 4"/>
                <a:gd name="T6" fmla="*/ 2 w 4"/>
                <a:gd name="T7" fmla="*/ 0 h 4"/>
                <a:gd name="T8" fmla="*/ 0 w 4"/>
                <a:gd name="T9" fmla="*/ 2 h 4"/>
                <a:gd name="T10" fmla="*/ 2 w 4"/>
                <a:gd name="T11" fmla="*/ 4 h 4"/>
                <a:gd name="T12" fmla="*/ 2 w 4"/>
                <a:gd name="T13" fmla="*/ 4 h 4"/>
                <a:gd name="T14" fmla="*/ 3 w 4"/>
                <a:gd name="T15" fmla="*/ 3 h 4"/>
                <a:gd name="T16" fmla="*/ 4 w 4"/>
                <a:gd name="T17" fmla="*/ 3 h 4"/>
                <a:gd name="T18" fmla="*/ 4 w 4"/>
                <a:gd name="T19" fmla="*/ 3 h 4"/>
                <a:gd name="T20" fmla="*/ 4 w 4"/>
                <a:gd name="T21" fmla="*/ 2 h 4"/>
                <a:gd name="T22" fmla="*/ 4 w 4"/>
                <a:gd name="T23" fmla="*/ 2 h 4"/>
                <a:gd name="T24" fmla="*/ 4 w 4"/>
                <a:gd name="T25" fmla="*/ 2 h 4"/>
                <a:gd name="T26" fmla="*/ 4 w 4"/>
                <a:gd name="T27" fmla="*/ 1 h 4"/>
                <a:gd name="T28" fmla="*/ 3 w 4"/>
                <a:gd name="T29" fmla="*/ 1 h 4"/>
                <a:gd name="T30" fmla="*/ 3 w 4"/>
                <a:gd name="T31" fmla="*/ 0 h 4"/>
                <a:gd name="T32" fmla="*/ 2 w 4"/>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4">
                  <a:moveTo>
                    <a:pt x="2" y="0"/>
                  </a:moveTo>
                  <a:cubicBezTo>
                    <a:pt x="2" y="0"/>
                    <a:pt x="2" y="0"/>
                    <a:pt x="2" y="0"/>
                  </a:cubicBezTo>
                  <a:cubicBezTo>
                    <a:pt x="2" y="0"/>
                    <a:pt x="2" y="0"/>
                    <a:pt x="2" y="0"/>
                  </a:cubicBezTo>
                  <a:cubicBezTo>
                    <a:pt x="2" y="0"/>
                    <a:pt x="2" y="0"/>
                    <a:pt x="2" y="0"/>
                  </a:cubicBezTo>
                  <a:cubicBezTo>
                    <a:pt x="1" y="0"/>
                    <a:pt x="0" y="1"/>
                    <a:pt x="0" y="2"/>
                  </a:cubicBezTo>
                  <a:cubicBezTo>
                    <a:pt x="0" y="3"/>
                    <a:pt x="1" y="4"/>
                    <a:pt x="2" y="4"/>
                  </a:cubicBezTo>
                  <a:cubicBezTo>
                    <a:pt x="2" y="4"/>
                    <a:pt x="2" y="4"/>
                    <a:pt x="2" y="4"/>
                  </a:cubicBezTo>
                  <a:cubicBezTo>
                    <a:pt x="3" y="4"/>
                    <a:pt x="3" y="4"/>
                    <a:pt x="3" y="3"/>
                  </a:cubicBezTo>
                  <a:cubicBezTo>
                    <a:pt x="3" y="3"/>
                    <a:pt x="4" y="3"/>
                    <a:pt x="4" y="3"/>
                  </a:cubicBezTo>
                  <a:cubicBezTo>
                    <a:pt x="4" y="3"/>
                    <a:pt x="4" y="3"/>
                    <a:pt x="4" y="3"/>
                  </a:cubicBezTo>
                  <a:cubicBezTo>
                    <a:pt x="4" y="3"/>
                    <a:pt x="4" y="3"/>
                    <a:pt x="4" y="2"/>
                  </a:cubicBezTo>
                  <a:cubicBezTo>
                    <a:pt x="4" y="2"/>
                    <a:pt x="4" y="2"/>
                    <a:pt x="4" y="2"/>
                  </a:cubicBezTo>
                  <a:cubicBezTo>
                    <a:pt x="4" y="2"/>
                    <a:pt x="4" y="2"/>
                    <a:pt x="4" y="2"/>
                  </a:cubicBezTo>
                  <a:cubicBezTo>
                    <a:pt x="4" y="2"/>
                    <a:pt x="4" y="2"/>
                    <a:pt x="4" y="1"/>
                  </a:cubicBezTo>
                  <a:cubicBezTo>
                    <a:pt x="4" y="1"/>
                    <a:pt x="4" y="1"/>
                    <a:pt x="3" y="1"/>
                  </a:cubicBezTo>
                  <a:cubicBezTo>
                    <a:pt x="3" y="1"/>
                    <a:pt x="3" y="0"/>
                    <a:pt x="3" y="0"/>
                  </a:cubicBezTo>
                  <a:cubicBezTo>
                    <a:pt x="3"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67" name="Freeform 3252">
              <a:extLst>
                <a:ext uri="{FF2B5EF4-FFF2-40B4-BE49-F238E27FC236}">
                  <a16:creationId xmlns:a16="http://schemas.microsoft.com/office/drawing/2014/main" id="{FCEE4F7E-EE12-5CE6-DD9B-0A41563459A0}"/>
                </a:ext>
              </a:extLst>
            </p:cNvPr>
            <p:cNvSpPr>
              <a:spLocks/>
            </p:cNvSpPr>
            <p:nvPr/>
          </p:nvSpPr>
          <p:spPr bwMode="auto">
            <a:xfrm>
              <a:off x="13339610" y="3564213"/>
              <a:ext cx="44141" cy="46900"/>
            </a:xfrm>
            <a:custGeom>
              <a:avLst/>
              <a:gdLst>
                <a:gd name="T0" fmla="*/ 3 w 7"/>
                <a:gd name="T1" fmla="*/ 0 h 7"/>
                <a:gd name="T2" fmla="*/ 0 w 7"/>
                <a:gd name="T3" fmla="*/ 3 h 7"/>
                <a:gd name="T4" fmla="*/ 0 w 7"/>
                <a:gd name="T5" fmla="*/ 5 h 7"/>
                <a:gd name="T6" fmla="*/ 0 w 7"/>
                <a:gd name="T7" fmla="*/ 5 h 7"/>
                <a:gd name="T8" fmla="*/ 2 w 7"/>
                <a:gd name="T9" fmla="*/ 7 h 7"/>
                <a:gd name="T10" fmla="*/ 2 w 7"/>
                <a:gd name="T11" fmla="*/ 7 h 7"/>
                <a:gd name="T12" fmla="*/ 3 w 7"/>
                <a:gd name="T13" fmla="*/ 7 h 7"/>
                <a:gd name="T14" fmla="*/ 3 w 7"/>
                <a:gd name="T15" fmla="*/ 7 h 7"/>
                <a:gd name="T16" fmla="*/ 5 w 7"/>
                <a:gd name="T17" fmla="*/ 7 h 7"/>
                <a:gd name="T18" fmla="*/ 5 w 7"/>
                <a:gd name="T19" fmla="*/ 7 h 7"/>
                <a:gd name="T20" fmla="*/ 7 w 7"/>
                <a:gd name="T21" fmla="*/ 4 h 7"/>
                <a:gd name="T22" fmla="*/ 7 w 7"/>
                <a:gd name="T23" fmla="*/ 3 h 7"/>
                <a:gd name="T24" fmla="*/ 7 w 7"/>
                <a:gd name="T25" fmla="*/ 2 h 7"/>
                <a:gd name="T26" fmla="*/ 5 w 7"/>
                <a:gd name="T27" fmla="*/ 1 h 7"/>
                <a:gd name="T28" fmla="*/ 5 w 7"/>
                <a:gd name="T29" fmla="*/ 0 h 7"/>
                <a:gd name="T30" fmla="*/ 4 w 7"/>
                <a:gd name="T31" fmla="*/ 0 h 7"/>
                <a:gd name="T32" fmla="*/ 3 w 7"/>
                <a:gd name="T33"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 h="7">
                  <a:moveTo>
                    <a:pt x="3" y="0"/>
                  </a:moveTo>
                  <a:cubicBezTo>
                    <a:pt x="2" y="0"/>
                    <a:pt x="0" y="1"/>
                    <a:pt x="0" y="3"/>
                  </a:cubicBezTo>
                  <a:cubicBezTo>
                    <a:pt x="0" y="4"/>
                    <a:pt x="0" y="4"/>
                    <a:pt x="0" y="5"/>
                  </a:cubicBezTo>
                  <a:cubicBezTo>
                    <a:pt x="0" y="5"/>
                    <a:pt x="0" y="5"/>
                    <a:pt x="0" y="5"/>
                  </a:cubicBezTo>
                  <a:cubicBezTo>
                    <a:pt x="1" y="6"/>
                    <a:pt x="1" y="6"/>
                    <a:pt x="2" y="7"/>
                  </a:cubicBezTo>
                  <a:cubicBezTo>
                    <a:pt x="2" y="7"/>
                    <a:pt x="2" y="7"/>
                    <a:pt x="2" y="7"/>
                  </a:cubicBezTo>
                  <a:cubicBezTo>
                    <a:pt x="2" y="7"/>
                    <a:pt x="2" y="7"/>
                    <a:pt x="3" y="7"/>
                  </a:cubicBezTo>
                  <a:cubicBezTo>
                    <a:pt x="3" y="7"/>
                    <a:pt x="3" y="7"/>
                    <a:pt x="3" y="7"/>
                  </a:cubicBezTo>
                  <a:cubicBezTo>
                    <a:pt x="4" y="7"/>
                    <a:pt x="4" y="7"/>
                    <a:pt x="5" y="7"/>
                  </a:cubicBezTo>
                  <a:cubicBezTo>
                    <a:pt x="5" y="7"/>
                    <a:pt x="5" y="7"/>
                    <a:pt x="5" y="7"/>
                  </a:cubicBezTo>
                  <a:cubicBezTo>
                    <a:pt x="6" y="6"/>
                    <a:pt x="7" y="5"/>
                    <a:pt x="7" y="4"/>
                  </a:cubicBezTo>
                  <a:cubicBezTo>
                    <a:pt x="7" y="4"/>
                    <a:pt x="7" y="3"/>
                    <a:pt x="7" y="3"/>
                  </a:cubicBezTo>
                  <a:cubicBezTo>
                    <a:pt x="7" y="3"/>
                    <a:pt x="7" y="3"/>
                    <a:pt x="7" y="2"/>
                  </a:cubicBezTo>
                  <a:cubicBezTo>
                    <a:pt x="6" y="2"/>
                    <a:pt x="6" y="1"/>
                    <a:pt x="5" y="1"/>
                  </a:cubicBezTo>
                  <a:cubicBezTo>
                    <a:pt x="5" y="1"/>
                    <a:pt x="5" y="0"/>
                    <a:pt x="5" y="0"/>
                  </a:cubicBezTo>
                  <a:cubicBezTo>
                    <a:pt x="5" y="0"/>
                    <a:pt x="4" y="0"/>
                    <a:pt x="4" y="0"/>
                  </a:cubicBezTo>
                  <a:cubicBezTo>
                    <a:pt x="4" y="0"/>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68" name="Freeform 3253">
              <a:extLst>
                <a:ext uri="{FF2B5EF4-FFF2-40B4-BE49-F238E27FC236}">
                  <a16:creationId xmlns:a16="http://schemas.microsoft.com/office/drawing/2014/main" id="{F36C25B1-CC75-C401-DE57-44571A54B9BC}"/>
                </a:ext>
              </a:extLst>
            </p:cNvPr>
            <p:cNvSpPr>
              <a:spLocks/>
            </p:cNvSpPr>
            <p:nvPr/>
          </p:nvSpPr>
          <p:spPr bwMode="auto">
            <a:xfrm>
              <a:off x="12691289" y="3873200"/>
              <a:ext cx="44141" cy="44141"/>
            </a:xfrm>
            <a:custGeom>
              <a:avLst/>
              <a:gdLst>
                <a:gd name="T0" fmla="*/ 4 w 7"/>
                <a:gd name="T1" fmla="*/ 0 h 7"/>
                <a:gd name="T2" fmla="*/ 2 w 7"/>
                <a:gd name="T3" fmla="*/ 0 h 7"/>
                <a:gd name="T4" fmla="*/ 2 w 7"/>
                <a:gd name="T5" fmla="*/ 0 h 7"/>
                <a:gd name="T6" fmla="*/ 0 w 7"/>
                <a:gd name="T7" fmla="*/ 3 h 7"/>
                <a:gd name="T8" fmla="*/ 0 w 7"/>
                <a:gd name="T9" fmla="*/ 3 h 7"/>
                <a:gd name="T10" fmla="*/ 0 w 7"/>
                <a:gd name="T11" fmla="*/ 3 h 7"/>
                <a:gd name="T12" fmla="*/ 3 w 7"/>
                <a:gd name="T13" fmla="*/ 7 h 7"/>
                <a:gd name="T14" fmla="*/ 4 w 7"/>
                <a:gd name="T15" fmla="*/ 7 h 7"/>
                <a:gd name="T16" fmla="*/ 6 w 7"/>
                <a:gd name="T17" fmla="*/ 6 h 7"/>
                <a:gd name="T18" fmla="*/ 6 w 7"/>
                <a:gd name="T19" fmla="*/ 6 h 7"/>
                <a:gd name="T20" fmla="*/ 7 w 7"/>
                <a:gd name="T21" fmla="*/ 4 h 7"/>
                <a:gd name="T22" fmla="*/ 7 w 7"/>
                <a:gd name="T23" fmla="*/ 3 h 7"/>
                <a:gd name="T24" fmla="*/ 7 w 7"/>
                <a:gd name="T25" fmla="*/ 3 h 7"/>
                <a:gd name="T26" fmla="*/ 7 w 7"/>
                <a:gd name="T27" fmla="*/ 2 h 7"/>
                <a:gd name="T28" fmla="*/ 7 w 7"/>
                <a:gd name="T29" fmla="*/ 2 h 7"/>
                <a:gd name="T30" fmla="*/ 4 w 7"/>
                <a:gd name="T31" fmla="*/ 0 h 7"/>
                <a:gd name="T32" fmla="*/ 4 w 7"/>
                <a:gd name="T33"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 h="7">
                  <a:moveTo>
                    <a:pt x="4" y="0"/>
                  </a:moveTo>
                  <a:cubicBezTo>
                    <a:pt x="3" y="0"/>
                    <a:pt x="3" y="0"/>
                    <a:pt x="2" y="0"/>
                  </a:cubicBezTo>
                  <a:cubicBezTo>
                    <a:pt x="2" y="0"/>
                    <a:pt x="2" y="0"/>
                    <a:pt x="2" y="0"/>
                  </a:cubicBezTo>
                  <a:cubicBezTo>
                    <a:pt x="1" y="1"/>
                    <a:pt x="1" y="2"/>
                    <a:pt x="0" y="3"/>
                  </a:cubicBezTo>
                  <a:cubicBezTo>
                    <a:pt x="0" y="3"/>
                    <a:pt x="0" y="3"/>
                    <a:pt x="0" y="3"/>
                  </a:cubicBezTo>
                  <a:cubicBezTo>
                    <a:pt x="0" y="3"/>
                    <a:pt x="0" y="3"/>
                    <a:pt x="0" y="3"/>
                  </a:cubicBezTo>
                  <a:cubicBezTo>
                    <a:pt x="0" y="5"/>
                    <a:pt x="1" y="7"/>
                    <a:pt x="3" y="7"/>
                  </a:cubicBezTo>
                  <a:cubicBezTo>
                    <a:pt x="3" y="7"/>
                    <a:pt x="4" y="7"/>
                    <a:pt x="4" y="7"/>
                  </a:cubicBezTo>
                  <a:cubicBezTo>
                    <a:pt x="5" y="7"/>
                    <a:pt x="6" y="7"/>
                    <a:pt x="6" y="6"/>
                  </a:cubicBezTo>
                  <a:cubicBezTo>
                    <a:pt x="6" y="6"/>
                    <a:pt x="6" y="6"/>
                    <a:pt x="6" y="6"/>
                  </a:cubicBezTo>
                  <a:cubicBezTo>
                    <a:pt x="7" y="5"/>
                    <a:pt x="7" y="5"/>
                    <a:pt x="7" y="4"/>
                  </a:cubicBezTo>
                  <a:cubicBezTo>
                    <a:pt x="7" y="4"/>
                    <a:pt x="7" y="3"/>
                    <a:pt x="7" y="3"/>
                  </a:cubicBezTo>
                  <a:cubicBezTo>
                    <a:pt x="7" y="3"/>
                    <a:pt x="7" y="3"/>
                    <a:pt x="7" y="3"/>
                  </a:cubicBezTo>
                  <a:cubicBezTo>
                    <a:pt x="7" y="2"/>
                    <a:pt x="7" y="2"/>
                    <a:pt x="7" y="2"/>
                  </a:cubicBezTo>
                  <a:cubicBezTo>
                    <a:pt x="7" y="2"/>
                    <a:pt x="7" y="2"/>
                    <a:pt x="7" y="2"/>
                  </a:cubicBezTo>
                  <a:cubicBezTo>
                    <a:pt x="6" y="1"/>
                    <a:pt x="6" y="0"/>
                    <a:pt x="4" y="0"/>
                  </a:cubicBezTo>
                  <a:cubicBezTo>
                    <a:pt x="4" y="0"/>
                    <a:pt x="4"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69" name="Freeform 3254">
              <a:extLst>
                <a:ext uri="{FF2B5EF4-FFF2-40B4-BE49-F238E27FC236}">
                  <a16:creationId xmlns:a16="http://schemas.microsoft.com/office/drawing/2014/main" id="{C4D346DA-3BFF-DEB5-4153-E619BE54EFBF}"/>
                </a:ext>
              </a:extLst>
            </p:cNvPr>
            <p:cNvSpPr>
              <a:spLocks/>
            </p:cNvSpPr>
            <p:nvPr/>
          </p:nvSpPr>
          <p:spPr bwMode="auto">
            <a:xfrm>
              <a:off x="13483068" y="3851129"/>
              <a:ext cx="38623" cy="41382"/>
            </a:xfrm>
            <a:custGeom>
              <a:avLst/>
              <a:gdLst>
                <a:gd name="T0" fmla="*/ 3 w 6"/>
                <a:gd name="T1" fmla="*/ 0 h 6"/>
                <a:gd name="T2" fmla="*/ 3 w 6"/>
                <a:gd name="T3" fmla="*/ 0 h 6"/>
                <a:gd name="T4" fmla="*/ 2 w 6"/>
                <a:gd name="T5" fmla="*/ 1 h 6"/>
                <a:gd name="T6" fmla="*/ 2 w 6"/>
                <a:gd name="T7" fmla="*/ 1 h 6"/>
                <a:gd name="T8" fmla="*/ 0 w 6"/>
                <a:gd name="T9" fmla="*/ 3 h 6"/>
                <a:gd name="T10" fmla="*/ 2 w 6"/>
                <a:gd name="T11" fmla="*/ 6 h 6"/>
                <a:gd name="T12" fmla="*/ 3 w 6"/>
                <a:gd name="T13" fmla="*/ 6 h 6"/>
                <a:gd name="T14" fmla="*/ 6 w 6"/>
                <a:gd name="T15" fmla="*/ 4 h 6"/>
                <a:gd name="T16" fmla="*/ 6 w 6"/>
                <a:gd name="T17" fmla="*/ 2 h 6"/>
                <a:gd name="T18" fmla="*/ 5 w 6"/>
                <a:gd name="T19" fmla="*/ 2 h 6"/>
                <a:gd name="T20" fmla="*/ 3 w 6"/>
                <a:gd name="T21" fmla="*/ 0 h 6"/>
                <a:gd name="T22" fmla="*/ 3 w 6"/>
                <a:gd name="T23" fmla="*/ 0 h 6"/>
                <a:gd name="T24" fmla="*/ 3 w 6"/>
                <a:gd name="T2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6">
                  <a:moveTo>
                    <a:pt x="3" y="0"/>
                  </a:moveTo>
                  <a:cubicBezTo>
                    <a:pt x="3" y="0"/>
                    <a:pt x="3" y="0"/>
                    <a:pt x="3" y="0"/>
                  </a:cubicBezTo>
                  <a:cubicBezTo>
                    <a:pt x="3" y="0"/>
                    <a:pt x="2" y="1"/>
                    <a:pt x="2" y="1"/>
                  </a:cubicBezTo>
                  <a:cubicBezTo>
                    <a:pt x="2" y="1"/>
                    <a:pt x="2" y="1"/>
                    <a:pt x="2" y="1"/>
                  </a:cubicBezTo>
                  <a:cubicBezTo>
                    <a:pt x="1" y="1"/>
                    <a:pt x="0" y="2"/>
                    <a:pt x="0" y="3"/>
                  </a:cubicBezTo>
                  <a:cubicBezTo>
                    <a:pt x="0" y="4"/>
                    <a:pt x="1" y="6"/>
                    <a:pt x="2" y="6"/>
                  </a:cubicBezTo>
                  <a:cubicBezTo>
                    <a:pt x="3" y="6"/>
                    <a:pt x="3" y="6"/>
                    <a:pt x="3" y="6"/>
                  </a:cubicBezTo>
                  <a:cubicBezTo>
                    <a:pt x="4" y="6"/>
                    <a:pt x="5" y="5"/>
                    <a:pt x="6" y="4"/>
                  </a:cubicBezTo>
                  <a:cubicBezTo>
                    <a:pt x="6" y="3"/>
                    <a:pt x="6" y="3"/>
                    <a:pt x="6" y="2"/>
                  </a:cubicBezTo>
                  <a:cubicBezTo>
                    <a:pt x="6" y="2"/>
                    <a:pt x="6" y="2"/>
                    <a:pt x="5" y="2"/>
                  </a:cubicBezTo>
                  <a:cubicBezTo>
                    <a:pt x="5" y="1"/>
                    <a:pt x="4" y="1"/>
                    <a:pt x="3" y="0"/>
                  </a:cubicBezTo>
                  <a:cubicBezTo>
                    <a:pt x="3" y="0"/>
                    <a:pt x="3" y="0"/>
                    <a:pt x="3" y="0"/>
                  </a:cubicBezTo>
                  <a:cubicBezTo>
                    <a:pt x="3"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70" name="Freeform 3255">
              <a:extLst>
                <a:ext uri="{FF2B5EF4-FFF2-40B4-BE49-F238E27FC236}">
                  <a16:creationId xmlns:a16="http://schemas.microsoft.com/office/drawing/2014/main" id="{7343E413-70D4-F851-EA34-5FEC06AEB948}"/>
                </a:ext>
              </a:extLst>
            </p:cNvPr>
            <p:cNvSpPr>
              <a:spLocks/>
            </p:cNvSpPr>
            <p:nvPr/>
          </p:nvSpPr>
          <p:spPr bwMode="auto">
            <a:xfrm>
              <a:off x="13036140" y="4218051"/>
              <a:ext cx="41382" cy="33106"/>
            </a:xfrm>
            <a:custGeom>
              <a:avLst/>
              <a:gdLst>
                <a:gd name="T0" fmla="*/ 3 w 6"/>
                <a:gd name="T1" fmla="*/ 0 h 5"/>
                <a:gd name="T2" fmla="*/ 1 w 6"/>
                <a:gd name="T3" fmla="*/ 0 h 5"/>
                <a:gd name="T4" fmla="*/ 1 w 6"/>
                <a:gd name="T5" fmla="*/ 0 h 5"/>
                <a:gd name="T6" fmla="*/ 1 w 6"/>
                <a:gd name="T7" fmla="*/ 2 h 5"/>
                <a:gd name="T8" fmla="*/ 3 w 6"/>
                <a:gd name="T9" fmla="*/ 5 h 5"/>
                <a:gd name="T10" fmla="*/ 3 w 6"/>
                <a:gd name="T11" fmla="*/ 5 h 5"/>
                <a:gd name="T12" fmla="*/ 6 w 6"/>
                <a:gd name="T13" fmla="*/ 3 h 5"/>
                <a:gd name="T14" fmla="*/ 4 w 6"/>
                <a:gd name="T15" fmla="*/ 0 h 5"/>
                <a:gd name="T16" fmla="*/ 4 w 6"/>
                <a:gd name="T17" fmla="*/ 0 h 5"/>
                <a:gd name="T18" fmla="*/ 4 w 6"/>
                <a:gd name="T19" fmla="*/ 0 h 5"/>
                <a:gd name="T20" fmla="*/ 3 w 6"/>
                <a:gd name="T2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5">
                  <a:moveTo>
                    <a:pt x="3" y="0"/>
                  </a:moveTo>
                  <a:cubicBezTo>
                    <a:pt x="3" y="0"/>
                    <a:pt x="2" y="0"/>
                    <a:pt x="1" y="0"/>
                  </a:cubicBezTo>
                  <a:cubicBezTo>
                    <a:pt x="1" y="0"/>
                    <a:pt x="1" y="0"/>
                    <a:pt x="1" y="0"/>
                  </a:cubicBezTo>
                  <a:cubicBezTo>
                    <a:pt x="1" y="1"/>
                    <a:pt x="1" y="1"/>
                    <a:pt x="1" y="2"/>
                  </a:cubicBezTo>
                  <a:cubicBezTo>
                    <a:pt x="0" y="3"/>
                    <a:pt x="1" y="5"/>
                    <a:pt x="3" y="5"/>
                  </a:cubicBezTo>
                  <a:cubicBezTo>
                    <a:pt x="3" y="5"/>
                    <a:pt x="3" y="5"/>
                    <a:pt x="3" y="5"/>
                  </a:cubicBezTo>
                  <a:cubicBezTo>
                    <a:pt x="5" y="5"/>
                    <a:pt x="6" y="4"/>
                    <a:pt x="6" y="3"/>
                  </a:cubicBezTo>
                  <a:cubicBezTo>
                    <a:pt x="6" y="2"/>
                    <a:pt x="6" y="0"/>
                    <a:pt x="4" y="0"/>
                  </a:cubicBezTo>
                  <a:cubicBezTo>
                    <a:pt x="4" y="0"/>
                    <a:pt x="4" y="0"/>
                    <a:pt x="4" y="0"/>
                  </a:cubicBezTo>
                  <a:cubicBezTo>
                    <a:pt x="4" y="0"/>
                    <a:pt x="4" y="0"/>
                    <a:pt x="4" y="0"/>
                  </a:cubicBezTo>
                  <a:cubicBezTo>
                    <a:pt x="4"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71" name="Freeform 3256">
              <a:extLst>
                <a:ext uri="{FF2B5EF4-FFF2-40B4-BE49-F238E27FC236}">
                  <a16:creationId xmlns:a16="http://schemas.microsoft.com/office/drawing/2014/main" id="{9A1E4E94-BC6A-B46C-D3AB-E3D359D7FF02}"/>
                </a:ext>
              </a:extLst>
            </p:cNvPr>
            <p:cNvSpPr>
              <a:spLocks/>
            </p:cNvSpPr>
            <p:nvPr/>
          </p:nvSpPr>
          <p:spPr bwMode="auto">
            <a:xfrm>
              <a:off x="13979654" y="3440067"/>
              <a:ext cx="41382" cy="33106"/>
            </a:xfrm>
            <a:custGeom>
              <a:avLst/>
              <a:gdLst>
                <a:gd name="T0" fmla="*/ 3 w 6"/>
                <a:gd name="T1" fmla="*/ 0 h 5"/>
                <a:gd name="T2" fmla="*/ 0 w 6"/>
                <a:gd name="T3" fmla="*/ 2 h 5"/>
                <a:gd name="T4" fmla="*/ 0 w 6"/>
                <a:gd name="T5" fmla="*/ 4 h 5"/>
                <a:gd name="T6" fmla="*/ 1 w 6"/>
                <a:gd name="T7" fmla="*/ 4 h 5"/>
                <a:gd name="T8" fmla="*/ 1 w 6"/>
                <a:gd name="T9" fmla="*/ 5 h 5"/>
                <a:gd name="T10" fmla="*/ 2 w 6"/>
                <a:gd name="T11" fmla="*/ 5 h 5"/>
                <a:gd name="T12" fmla="*/ 2 w 6"/>
                <a:gd name="T13" fmla="*/ 5 h 5"/>
                <a:gd name="T14" fmla="*/ 3 w 6"/>
                <a:gd name="T15" fmla="*/ 5 h 5"/>
                <a:gd name="T16" fmla="*/ 3 w 6"/>
                <a:gd name="T17" fmla="*/ 5 h 5"/>
                <a:gd name="T18" fmla="*/ 3 w 6"/>
                <a:gd name="T19" fmla="*/ 5 h 5"/>
                <a:gd name="T20" fmla="*/ 6 w 6"/>
                <a:gd name="T21" fmla="*/ 3 h 5"/>
                <a:gd name="T22" fmla="*/ 4 w 6"/>
                <a:gd name="T23" fmla="*/ 0 h 5"/>
                <a:gd name="T24" fmla="*/ 3 w 6"/>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5">
                  <a:moveTo>
                    <a:pt x="3" y="0"/>
                  </a:moveTo>
                  <a:cubicBezTo>
                    <a:pt x="2" y="0"/>
                    <a:pt x="1" y="1"/>
                    <a:pt x="0" y="2"/>
                  </a:cubicBezTo>
                  <a:cubicBezTo>
                    <a:pt x="0" y="3"/>
                    <a:pt x="0" y="3"/>
                    <a:pt x="0" y="4"/>
                  </a:cubicBezTo>
                  <a:cubicBezTo>
                    <a:pt x="1" y="4"/>
                    <a:pt x="1" y="4"/>
                    <a:pt x="1" y="4"/>
                  </a:cubicBezTo>
                  <a:cubicBezTo>
                    <a:pt x="1" y="4"/>
                    <a:pt x="1" y="5"/>
                    <a:pt x="1" y="5"/>
                  </a:cubicBezTo>
                  <a:cubicBezTo>
                    <a:pt x="2" y="5"/>
                    <a:pt x="2" y="5"/>
                    <a:pt x="2" y="5"/>
                  </a:cubicBezTo>
                  <a:cubicBezTo>
                    <a:pt x="2" y="5"/>
                    <a:pt x="2" y="5"/>
                    <a:pt x="2" y="5"/>
                  </a:cubicBezTo>
                  <a:cubicBezTo>
                    <a:pt x="2" y="5"/>
                    <a:pt x="3" y="5"/>
                    <a:pt x="3" y="5"/>
                  </a:cubicBezTo>
                  <a:cubicBezTo>
                    <a:pt x="3" y="5"/>
                    <a:pt x="3" y="5"/>
                    <a:pt x="3" y="5"/>
                  </a:cubicBezTo>
                  <a:cubicBezTo>
                    <a:pt x="3" y="5"/>
                    <a:pt x="3" y="5"/>
                    <a:pt x="3" y="5"/>
                  </a:cubicBezTo>
                  <a:cubicBezTo>
                    <a:pt x="4" y="5"/>
                    <a:pt x="5" y="5"/>
                    <a:pt x="6" y="3"/>
                  </a:cubicBezTo>
                  <a:cubicBezTo>
                    <a:pt x="6" y="2"/>
                    <a:pt x="5" y="0"/>
                    <a:pt x="4" y="0"/>
                  </a:cubicBezTo>
                  <a:cubicBezTo>
                    <a:pt x="3"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72" name="Freeform 3257">
              <a:extLst>
                <a:ext uri="{FF2B5EF4-FFF2-40B4-BE49-F238E27FC236}">
                  <a16:creationId xmlns:a16="http://schemas.microsoft.com/office/drawing/2014/main" id="{122438D9-34EE-0D72-E450-A9CC9F525AB4}"/>
                </a:ext>
              </a:extLst>
            </p:cNvPr>
            <p:cNvSpPr>
              <a:spLocks/>
            </p:cNvSpPr>
            <p:nvPr/>
          </p:nvSpPr>
          <p:spPr bwMode="auto">
            <a:xfrm>
              <a:off x="13678943" y="3464896"/>
              <a:ext cx="38623" cy="33106"/>
            </a:xfrm>
            <a:custGeom>
              <a:avLst/>
              <a:gdLst>
                <a:gd name="T0" fmla="*/ 3 w 6"/>
                <a:gd name="T1" fmla="*/ 0 h 5"/>
                <a:gd name="T2" fmla="*/ 2 w 6"/>
                <a:gd name="T3" fmla="*/ 0 h 5"/>
                <a:gd name="T4" fmla="*/ 2 w 6"/>
                <a:gd name="T5" fmla="*/ 0 h 5"/>
                <a:gd name="T6" fmla="*/ 1 w 6"/>
                <a:gd name="T7" fmla="*/ 2 h 5"/>
                <a:gd name="T8" fmla="*/ 1 w 6"/>
                <a:gd name="T9" fmla="*/ 3 h 5"/>
                <a:gd name="T10" fmla="*/ 1 w 6"/>
                <a:gd name="T11" fmla="*/ 4 h 5"/>
                <a:gd name="T12" fmla="*/ 3 w 6"/>
                <a:gd name="T13" fmla="*/ 5 h 5"/>
                <a:gd name="T14" fmla="*/ 3 w 6"/>
                <a:gd name="T15" fmla="*/ 5 h 5"/>
                <a:gd name="T16" fmla="*/ 5 w 6"/>
                <a:gd name="T17" fmla="*/ 4 h 5"/>
                <a:gd name="T18" fmla="*/ 5 w 6"/>
                <a:gd name="T19" fmla="*/ 4 h 5"/>
                <a:gd name="T20" fmla="*/ 6 w 6"/>
                <a:gd name="T21" fmla="*/ 3 h 5"/>
                <a:gd name="T22" fmla="*/ 4 w 6"/>
                <a:gd name="T23" fmla="*/ 0 h 5"/>
                <a:gd name="T24" fmla="*/ 3 w 6"/>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5">
                  <a:moveTo>
                    <a:pt x="3" y="0"/>
                  </a:moveTo>
                  <a:cubicBezTo>
                    <a:pt x="3" y="0"/>
                    <a:pt x="2" y="0"/>
                    <a:pt x="2" y="0"/>
                  </a:cubicBezTo>
                  <a:cubicBezTo>
                    <a:pt x="2" y="0"/>
                    <a:pt x="2" y="0"/>
                    <a:pt x="2" y="0"/>
                  </a:cubicBezTo>
                  <a:cubicBezTo>
                    <a:pt x="1" y="1"/>
                    <a:pt x="1" y="1"/>
                    <a:pt x="1" y="2"/>
                  </a:cubicBezTo>
                  <a:cubicBezTo>
                    <a:pt x="0" y="2"/>
                    <a:pt x="0" y="3"/>
                    <a:pt x="1" y="3"/>
                  </a:cubicBezTo>
                  <a:cubicBezTo>
                    <a:pt x="1" y="3"/>
                    <a:pt x="1" y="3"/>
                    <a:pt x="1" y="4"/>
                  </a:cubicBezTo>
                  <a:cubicBezTo>
                    <a:pt x="1" y="4"/>
                    <a:pt x="2" y="5"/>
                    <a:pt x="3" y="5"/>
                  </a:cubicBezTo>
                  <a:cubicBezTo>
                    <a:pt x="3" y="5"/>
                    <a:pt x="3" y="5"/>
                    <a:pt x="3" y="5"/>
                  </a:cubicBezTo>
                  <a:cubicBezTo>
                    <a:pt x="4" y="5"/>
                    <a:pt x="5" y="5"/>
                    <a:pt x="5" y="4"/>
                  </a:cubicBezTo>
                  <a:cubicBezTo>
                    <a:pt x="5" y="4"/>
                    <a:pt x="5" y="4"/>
                    <a:pt x="5" y="4"/>
                  </a:cubicBezTo>
                  <a:cubicBezTo>
                    <a:pt x="6" y="4"/>
                    <a:pt x="6" y="3"/>
                    <a:pt x="6" y="3"/>
                  </a:cubicBezTo>
                  <a:cubicBezTo>
                    <a:pt x="6" y="2"/>
                    <a:pt x="5" y="0"/>
                    <a:pt x="4" y="0"/>
                  </a:cubicBezTo>
                  <a:cubicBezTo>
                    <a:pt x="4"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73" name="Freeform 3258">
              <a:extLst>
                <a:ext uri="{FF2B5EF4-FFF2-40B4-BE49-F238E27FC236}">
                  <a16:creationId xmlns:a16="http://schemas.microsoft.com/office/drawing/2014/main" id="{794B00E1-7102-0078-EBAF-D68BFE6E6695}"/>
                </a:ext>
              </a:extLst>
            </p:cNvPr>
            <p:cNvSpPr>
              <a:spLocks/>
            </p:cNvSpPr>
            <p:nvPr/>
          </p:nvSpPr>
          <p:spPr bwMode="auto">
            <a:xfrm>
              <a:off x="12172633" y="3831818"/>
              <a:ext cx="33106" cy="33106"/>
            </a:xfrm>
            <a:custGeom>
              <a:avLst/>
              <a:gdLst>
                <a:gd name="T0" fmla="*/ 2 w 5"/>
                <a:gd name="T1" fmla="*/ 0 h 5"/>
                <a:gd name="T2" fmla="*/ 0 w 5"/>
                <a:gd name="T3" fmla="*/ 1 h 5"/>
                <a:gd name="T4" fmla="*/ 0 w 5"/>
                <a:gd name="T5" fmla="*/ 2 h 5"/>
                <a:gd name="T6" fmla="*/ 0 w 5"/>
                <a:gd name="T7" fmla="*/ 2 h 5"/>
                <a:gd name="T8" fmla="*/ 0 w 5"/>
                <a:gd name="T9" fmla="*/ 2 h 5"/>
                <a:gd name="T10" fmla="*/ 0 w 5"/>
                <a:gd name="T11" fmla="*/ 3 h 5"/>
                <a:gd name="T12" fmla="*/ 1 w 5"/>
                <a:gd name="T13" fmla="*/ 5 h 5"/>
                <a:gd name="T14" fmla="*/ 2 w 5"/>
                <a:gd name="T15" fmla="*/ 5 h 5"/>
                <a:gd name="T16" fmla="*/ 2 w 5"/>
                <a:gd name="T17" fmla="*/ 5 h 5"/>
                <a:gd name="T18" fmla="*/ 2 w 5"/>
                <a:gd name="T19" fmla="*/ 5 h 5"/>
                <a:gd name="T20" fmla="*/ 5 w 5"/>
                <a:gd name="T21" fmla="*/ 3 h 5"/>
                <a:gd name="T22" fmla="*/ 5 w 5"/>
                <a:gd name="T23" fmla="*/ 3 h 5"/>
                <a:gd name="T24" fmla="*/ 5 w 5"/>
                <a:gd name="T25" fmla="*/ 3 h 5"/>
                <a:gd name="T26" fmla="*/ 5 w 5"/>
                <a:gd name="T27" fmla="*/ 2 h 5"/>
                <a:gd name="T28" fmla="*/ 5 w 5"/>
                <a:gd name="T29" fmla="*/ 1 h 5"/>
                <a:gd name="T30" fmla="*/ 3 w 5"/>
                <a:gd name="T31" fmla="*/ 0 h 5"/>
                <a:gd name="T32" fmla="*/ 2 w 5"/>
                <a:gd name="T33"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 h="5">
                  <a:moveTo>
                    <a:pt x="2" y="0"/>
                  </a:moveTo>
                  <a:cubicBezTo>
                    <a:pt x="1" y="0"/>
                    <a:pt x="1" y="0"/>
                    <a:pt x="0" y="1"/>
                  </a:cubicBezTo>
                  <a:cubicBezTo>
                    <a:pt x="0" y="1"/>
                    <a:pt x="0" y="2"/>
                    <a:pt x="0" y="2"/>
                  </a:cubicBezTo>
                  <a:cubicBezTo>
                    <a:pt x="0" y="2"/>
                    <a:pt x="0" y="2"/>
                    <a:pt x="0" y="2"/>
                  </a:cubicBezTo>
                  <a:cubicBezTo>
                    <a:pt x="0" y="2"/>
                    <a:pt x="0" y="2"/>
                    <a:pt x="0" y="2"/>
                  </a:cubicBezTo>
                  <a:cubicBezTo>
                    <a:pt x="0" y="3"/>
                    <a:pt x="0" y="3"/>
                    <a:pt x="0" y="3"/>
                  </a:cubicBezTo>
                  <a:cubicBezTo>
                    <a:pt x="0" y="4"/>
                    <a:pt x="0" y="5"/>
                    <a:pt x="1" y="5"/>
                  </a:cubicBezTo>
                  <a:cubicBezTo>
                    <a:pt x="1" y="5"/>
                    <a:pt x="1" y="5"/>
                    <a:pt x="2" y="5"/>
                  </a:cubicBezTo>
                  <a:cubicBezTo>
                    <a:pt x="2" y="5"/>
                    <a:pt x="2" y="5"/>
                    <a:pt x="2" y="5"/>
                  </a:cubicBezTo>
                  <a:cubicBezTo>
                    <a:pt x="2" y="5"/>
                    <a:pt x="2" y="5"/>
                    <a:pt x="2" y="5"/>
                  </a:cubicBezTo>
                  <a:cubicBezTo>
                    <a:pt x="4" y="5"/>
                    <a:pt x="5" y="5"/>
                    <a:pt x="5" y="3"/>
                  </a:cubicBezTo>
                  <a:cubicBezTo>
                    <a:pt x="5" y="3"/>
                    <a:pt x="5" y="3"/>
                    <a:pt x="5" y="3"/>
                  </a:cubicBezTo>
                  <a:cubicBezTo>
                    <a:pt x="5" y="3"/>
                    <a:pt x="5" y="3"/>
                    <a:pt x="5" y="3"/>
                  </a:cubicBezTo>
                  <a:cubicBezTo>
                    <a:pt x="5" y="2"/>
                    <a:pt x="5" y="2"/>
                    <a:pt x="5" y="2"/>
                  </a:cubicBezTo>
                  <a:cubicBezTo>
                    <a:pt x="5" y="1"/>
                    <a:pt x="5" y="1"/>
                    <a:pt x="5" y="1"/>
                  </a:cubicBezTo>
                  <a:cubicBezTo>
                    <a:pt x="4" y="1"/>
                    <a:pt x="4" y="0"/>
                    <a:pt x="3" y="0"/>
                  </a:cubicBezTo>
                  <a:cubicBezTo>
                    <a:pt x="3" y="0"/>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74" name="Freeform 3259">
              <a:extLst>
                <a:ext uri="{FF2B5EF4-FFF2-40B4-BE49-F238E27FC236}">
                  <a16:creationId xmlns:a16="http://schemas.microsoft.com/office/drawing/2014/main" id="{76BB8058-27D6-FC90-5AE7-8313C5A5FB4A}"/>
                </a:ext>
              </a:extLst>
            </p:cNvPr>
            <p:cNvSpPr>
              <a:spLocks/>
            </p:cNvSpPr>
            <p:nvPr/>
          </p:nvSpPr>
          <p:spPr bwMode="auto">
            <a:xfrm>
              <a:off x="12009863" y="4264951"/>
              <a:ext cx="38623" cy="38623"/>
            </a:xfrm>
            <a:custGeom>
              <a:avLst/>
              <a:gdLst>
                <a:gd name="T0" fmla="*/ 3 w 6"/>
                <a:gd name="T1" fmla="*/ 0 h 6"/>
                <a:gd name="T2" fmla="*/ 3 w 6"/>
                <a:gd name="T3" fmla="*/ 0 h 6"/>
                <a:gd name="T4" fmla="*/ 2 w 6"/>
                <a:gd name="T5" fmla="*/ 1 h 6"/>
                <a:gd name="T6" fmla="*/ 0 w 6"/>
                <a:gd name="T7" fmla="*/ 3 h 6"/>
                <a:gd name="T8" fmla="*/ 2 w 6"/>
                <a:gd name="T9" fmla="*/ 6 h 6"/>
                <a:gd name="T10" fmla="*/ 3 w 6"/>
                <a:gd name="T11" fmla="*/ 6 h 6"/>
                <a:gd name="T12" fmla="*/ 6 w 6"/>
                <a:gd name="T13" fmla="*/ 4 h 6"/>
                <a:gd name="T14" fmla="*/ 5 w 6"/>
                <a:gd name="T15" fmla="*/ 1 h 6"/>
                <a:gd name="T16" fmla="*/ 5 w 6"/>
                <a:gd name="T17" fmla="*/ 1 h 6"/>
                <a:gd name="T18" fmla="*/ 4 w 6"/>
                <a:gd name="T19" fmla="*/ 1 h 6"/>
                <a:gd name="T20" fmla="*/ 4 w 6"/>
                <a:gd name="T21" fmla="*/ 1 h 6"/>
                <a:gd name="T22" fmla="*/ 3 w 6"/>
                <a:gd name="T23" fmla="*/ 0 h 6"/>
                <a:gd name="T24" fmla="*/ 3 w 6"/>
                <a:gd name="T2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6">
                  <a:moveTo>
                    <a:pt x="3" y="0"/>
                  </a:moveTo>
                  <a:cubicBezTo>
                    <a:pt x="3" y="0"/>
                    <a:pt x="3" y="0"/>
                    <a:pt x="3" y="0"/>
                  </a:cubicBezTo>
                  <a:cubicBezTo>
                    <a:pt x="2" y="0"/>
                    <a:pt x="2" y="0"/>
                    <a:pt x="2" y="1"/>
                  </a:cubicBezTo>
                  <a:cubicBezTo>
                    <a:pt x="1" y="1"/>
                    <a:pt x="0" y="2"/>
                    <a:pt x="0" y="3"/>
                  </a:cubicBezTo>
                  <a:cubicBezTo>
                    <a:pt x="0" y="4"/>
                    <a:pt x="1" y="6"/>
                    <a:pt x="2" y="6"/>
                  </a:cubicBezTo>
                  <a:cubicBezTo>
                    <a:pt x="3" y="6"/>
                    <a:pt x="3" y="6"/>
                    <a:pt x="3" y="6"/>
                  </a:cubicBezTo>
                  <a:cubicBezTo>
                    <a:pt x="4" y="6"/>
                    <a:pt x="5" y="5"/>
                    <a:pt x="6" y="4"/>
                  </a:cubicBezTo>
                  <a:cubicBezTo>
                    <a:pt x="6" y="3"/>
                    <a:pt x="5" y="2"/>
                    <a:pt x="5" y="1"/>
                  </a:cubicBezTo>
                  <a:cubicBezTo>
                    <a:pt x="5" y="1"/>
                    <a:pt x="5" y="1"/>
                    <a:pt x="5" y="1"/>
                  </a:cubicBezTo>
                  <a:cubicBezTo>
                    <a:pt x="4" y="1"/>
                    <a:pt x="4" y="1"/>
                    <a:pt x="4" y="1"/>
                  </a:cubicBezTo>
                  <a:cubicBezTo>
                    <a:pt x="4" y="1"/>
                    <a:pt x="4" y="1"/>
                    <a:pt x="4" y="1"/>
                  </a:cubicBezTo>
                  <a:cubicBezTo>
                    <a:pt x="4" y="1"/>
                    <a:pt x="4" y="0"/>
                    <a:pt x="3" y="0"/>
                  </a:cubicBezTo>
                  <a:cubicBezTo>
                    <a:pt x="3"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75" name="Freeform 3260">
              <a:extLst>
                <a:ext uri="{FF2B5EF4-FFF2-40B4-BE49-F238E27FC236}">
                  <a16:creationId xmlns:a16="http://schemas.microsoft.com/office/drawing/2014/main" id="{765E97AF-7064-61D9-88C1-EE4937F97D29}"/>
                </a:ext>
              </a:extLst>
            </p:cNvPr>
            <p:cNvSpPr>
              <a:spLocks/>
            </p:cNvSpPr>
            <p:nvPr/>
          </p:nvSpPr>
          <p:spPr bwMode="auto">
            <a:xfrm>
              <a:off x="14026553" y="3911823"/>
              <a:ext cx="38623" cy="33106"/>
            </a:xfrm>
            <a:custGeom>
              <a:avLst/>
              <a:gdLst>
                <a:gd name="T0" fmla="*/ 3 w 6"/>
                <a:gd name="T1" fmla="*/ 0 h 5"/>
                <a:gd name="T2" fmla="*/ 2 w 6"/>
                <a:gd name="T3" fmla="*/ 0 h 5"/>
                <a:gd name="T4" fmla="*/ 2 w 6"/>
                <a:gd name="T5" fmla="*/ 0 h 5"/>
                <a:gd name="T6" fmla="*/ 1 w 6"/>
                <a:gd name="T7" fmla="*/ 1 h 5"/>
                <a:gd name="T8" fmla="*/ 1 w 6"/>
                <a:gd name="T9" fmla="*/ 1 h 5"/>
                <a:gd name="T10" fmla="*/ 0 w 6"/>
                <a:gd name="T11" fmla="*/ 2 h 5"/>
                <a:gd name="T12" fmla="*/ 3 w 6"/>
                <a:gd name="T13" fmla="*/ 5 h 5"/>
                <a:gd name="T14" fmla="*/ 3 w 6"/>
                <a:gd name="T15" fmla="*/ 5 h 5"/>
                <a:gd name="T16" fmla="*/ 6 w 6"/>
                <a:gd name="T17" fmla="*/ 3 h 5"/>
                <a:gd name="T18" fmla="*/ 6 w 6"/>
                <a:gd name="T19" fmla="*/ 3 h 5"/>
                <a:gd name="T20" fmla="*/ 6 w 6"/>
                <a:gd name="T21" fmla="*/ 3 h 5"/>
                <a:gd name="T22" fmla="*/ 4 w 6"/>
                <a:gd name="T23" fmla="*/ 0 h 5"/>
                <a:gd name="T24" fmla="*/ 3 w 6"/>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5">
                  <a:moveTo>
                    <a:pt x="3" y="0"/>
                  </a:moveTo>
                  <a:cubicBezTo>
                    <a:pt x="3" y="0"/>
                    <a:pt x="3" y="0"/>
                    <a:pt x="2" y="0"/>
                  </a:cubicBezTo>
                  <a:cubicBezTo>
                    <a:pt x="2" y="0"/>
                    <a:pt x="2" y="0"/>
                    <a:pt x="2" y="0"/>
                  </a:cubicBezTo>
                  <a:cubicBezTo>
                    <a:pt x="2" y="0"/>
                    <a:pt x="1" y="1"/>
                    <a:pt x="1" y="1"/>
                  </a:cubicBezTo>
                  <a:cubicBezTo>
                    <a:pt x="1" y="1"/>
                    <a:pt x="1" y="1"/>
                    <a:pt x="1" y="1"/>
                  </a:cubicBezTo>
                  <a:cubicBezTo>
                    <a:pt x="1" y="2"/>
                    <a:pt x="1" y="2"/>
                    <a:pt x="0" y="2"/>
                  </a:cubicBezTo>
                  <a:cubicBezTo>
                    <a:pt x="0" y="4"/>
                    <a:pt x="1" y="5"/>
                    <a:pt x="3" y="5"/>
                  </a:cubicBezTo>
                  <a:cubicBezTo>
                    <a:pt x="3" y="5"/>
                    <a:pt x="3" y="5"/>
                    <a:pt x="3" y="5"/>
                  </a:cubicBezTo>
                  <a:cubicBezTo>
                    <a:pt x="4" y="5"/>
                    <a:pt x="6" y="5"/>
                    <a:pt x="6" y="3"/>
                  </a:cubicBezTo>
                  <a:cubicBezTo>
                    <a:pt x="6" y="3"/>
                    <a:pt x="6" y="3"/>
                    <a:pt x="6" y="3"/>
                  </a:cubicBezTo>
                  <a:cubicBezTo>
                    <a:pt x="6" y="3"/>
                    <a:pt x="6" y="3"/>
                    <a:pt x="6" y="3"/>
                  </a:cubicBezTo>
                  <a:cubicBezTo>
                    <a:pt x="6" y="1"/>
                    <a:pt x="5" y="0"/>
                    <a:pt x="4" y="0"/>
                  </a:cubicBezTo>
                  <a:cubicBezTo>
                    <a:pt x="3"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76" name="Freeform 3261">
              <a:extLst>
                <a:ext uri="{FF2B5EF4-FFF2-40B4-BE49-F238E27FC236}">
                  <a16:creationId xmlns:a16="http://schemas.microsoft.com/office/drawing/2014/main" id="{C01A141C-B140-57D9-EF38-B5C892C04D84}"/>
                </a:ext>
              </a:extLst>
            </p:cNvPr>
            <p:cNvSpPr>
              <a:spLocks/>
            </p:cNvSpPr>
            <p:nvPr/>
          </p:nvSpPr>
          <p:spPr bwMode="auto">
            <a:xfrm>
              <a:off x="13797572" y="3754571"/>
              <a:ext cx="24829" cy="19312"/>
            </a:xfrm>
            <a:custGeom>
              <a:avLst/>
              <a:gdLst>
                <a:gd name="T0" fmla="*/ 2 w 4"/>
                <a:gd name="T1" fmla="*/ 0 h 3"/>
                <a:gd name="T2" fmla="*/ 0 w 4"/>
                <a:gd name="T3" fmla="*/ 1 h 3"/>
                <a:gd name="T4" fmla="*/ 0 w 4"/>
                <a:gd name="T5" fmla="*/ 1 h 3"/>
                <a:gd name="T6" fmla="*/ 0 w 4"/>
                <a:gd name="T7" fmla="*/ 2 h 3"/>
                <a:gd name="T8" fmla="*/ 0 w 4"/>
                <a:gd name="T9" fmla="*/ 2 h 3"/>
                <a:gd name="T10" fmla="*/ 0 w 4"/>
                <a:gd name="T11" fmla="*/ 2 h 3"/>
                <a:gd name="T12" fmla="*/ 2 w 4"/>
                <a:gd name="T13" fmla="*/ 3 h 3"/>
                <a:gd name="T14" fmla="*/ 2 w 4"/>
                <a:gd name="T15" fmla="*/ 3 h 3"/>
                <a:gd name="T16" fmla="*/ 3 w 4"/>
                <a:gd name="T17" fmla="*/ 3 h 3"/>
                <a:gd name="T18" fmla="*/ 4 w 4"/>
                <a:gd name="T19" fmla="*/ 2 h 3"/>
                <a:gd name="T20" fmla="*/ 4 w 4"/>
                <a:gd name="T21" fmla="*/ 2 h 3"/>
                <a:gd name="T22" fmla="*/ 4 w 4"/>
                <a:gd name="T23" fmla="*/ 1 h 3"/>
                <a:gd name="T24" fmla="*/ 4 w 4"/>
                <a:gd name="T25" fmla="*/ 1 h 3"/>
                <a:gd name="T26" fmla="*/ 3 w 4"/>
                <a:gd name="T27" fmla="*/ 0 h 3"/>
                <a:gd name="T28" fmla="*/ 3 w 4"/>
                <a:gd name="T29" fmla="*/ 0 h 3"/>
                <a:gd name="T30" fmla="*/ 2 w 4"/>
                <a:gd name="T31" fmla="*/ 0 h 3"/>
                <a:gd name="T32" fmla="*/ 2 w 4"/>
                <a:gd name="T33"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3">
                  <a:moveTo>
                    <a:pt x="2" y="0"/>
                  </a:moveTo>
                  <a:cubicBezTo>
                    <a:pt x="1" y="0"/>
                    <a:pt x="0" y="0"/>
                    <a:pt x="0" y="1"/>
                  </a:cubicBezTo>
                  <a:cubicBezTo>
                    <a:pt x="0" y="1"/>
                    <a:pt x="0" y="1"/>
                    <a:pt x="0" y="1"/>
                  </a:cubicBezTo>
                  <a:cubicBezTo>
                    <a:pt x="0" y="1"/>
                    <a:pt x="0" y="2"/>
                    <a:pt x="0" y="2"/>
                  </a:cubicBezTo>
                  <a:cubicBezTo>
                    <a:pt x="0" y="2"/>
                    <a:pt x="0" y="2"/>
                    <a:pt x="0" y="2"/>
                  </a:cubicBezTo>
                  <a:cubicBezTo>
                    <a:pt x="0" y="2"/>
                    <a:pt x="0" y="2"/>
                    <a:pt x="0" y="2"/>
                  </a:cubicBezTo>
                  <a:cubicBezTo>
                    <a:pt x="0" y="3"/>
                    <a:pt x="1" y="3"/>
                    <a:pt x="2" y="3"/>
                  </a:cubicBezTo>
                  <a:cubicBezTo>
                    <a:pt x="2" y="3"/>
                    <a:pt x="2" y="3"/>
                    <a:pt x="2" y="3"/>
                  </a:cubicBezTo>
                  <a:cubicBezTo>
                    <a:pt x="2" y="3"/>
                    <a:pt x="3" y="3"/>
                    <a:pt x="3" y="3"/>
                  </a:cubicBezTo>
                  <a:cubicBezTo>
                    <a:pt x="3" y="3"/>
                    <a:pt x="4" y="3"/>
                    <a:pt x="4" y="2"/>
                  </a:cubicBezTo>
                  <a:cubicBezTo>
                    <a:pt x="4" y="2"/>
                    <a:pt x="4" y="2"/>
                    <a:pt x="4" y="2"/>
                  </a:cubicBezTo>
                  <a:cubicBezTo>
                    <a:pt x="4" y="1"/>
                    <a:pt x="4" y="1"/>
                    <a:pt x="4" y="1"/>
                  </a:cubicBezTo>
                  <a:cubicBezTo>
                    <a:pt x="4" y="1"/>
                    <a:pt x="4" y="1"/>
                    <a:pt x="4" y="1"/>
                  </a:cubicBezTo>
                  <a:cubicBezTo>
                    <a:pt x="3" y="0"/>
                    <a:pt x="3" y="0"/>
                    <a:pt x="3" y="0"/>
                  </a:cubicBezTo>
                  <a:cubicBezTo>
                    <a:pt x="3" y="0"/>
                    <a:pt x="3" y="0"/>
                    <a:pt x="3" y="0"/>
                  </a:cubicBezTo>
                  <a:cubicBezTo>
                    <a:pt x="3" y="0"/>
                    <a:pt x="2"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77" name="Freeform 3262">
              <a:extLst>
                <a:ext uri="{FF2B5EF4-FFF2-40B4-BE49-F238E27FC236}">
                  <a16:creationId xmlns:a16="http://schemas.microsoft.com/office/drawing/2014/main" id="{973A89A4-4622-A308-5BB8-FC5D5BBA892A}"/>
                </a:ext>
              </a:extLst>
            </p:cNvPr>
            <p:cNvSpPr>
              <a:spLocks/>
            </p:cNvSpPr>
            <p:nvPr/>
          </p:nvSpPr>
          <p:spPr bwMode="auto">
            <a:xfrm>
              <a:off x="14294158" y="3944929"/>
              <a:ext cx="27588" cy="24829"/>
            </a:xfrm>
            <a:custGeom>
              <a:avLst/>
              <a:gdLst>
                <a:gd name="T0" fmla="*/ 2 w 4"/>
                <a:gd name="T1" fmla="*/ 0 h 4"/>
                <a:gd name="T2" fmla="*/ 1 w 4"/>
                <a:gd name="T3" fmla="*/ 0 h 4"/>
                <a:gd name="T4" fmla="*/ 0 w 4"/>
                <a:gd name="T5" fmla="*/ 1 h 4"/>
                <a:gd name="T6" fmla="*/ 0 w 4"/>
                <a:gd name="T7" fmla="*/ 1 h 4"/>
                <a:gd name="T8" fmla="*/ 0 w 4"/>
                <a:gd name="T9" fmla="*/ 1 h 4"/>
                <a:gd name="T10" fmla="*/ 0 w 4"/>
                <a:gd name="T11" fmla="*/ 2 h 4"/>
                <a:gd name="T12" fmla="*/ 2 w 4"/>
                <a:gd name="T13" fmla="*/ 4 h 4"/>
                <a:gd name="T14" fmla="*/ 2 w 4"/>
                <a:gd name="T15" fmla="*/ 4 h 4"/>
                <a:gd name="T16" fmla="*/ 4 w 4"/>
                <a:gd name="T17" fmla="*/ 2 h 4"/>
                <a:gd name="T18" fmla="*/ 2 w 4"/>
                <a:gd name="T19" fmla="*/ 0 h 4"/>
                <a:gd name="T20" fmla="*/ 2 w 4"/>
                <a:gd name="T2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4">
                  <a:moveTo>
                    <a:pt x="2" y="0"/>
                  </a:moveTo>
                  <a:cubicBezTo>
                    <a:pt x="1" y="0"/>
                    <a:pt x="1" y="0"/>
                    <a:pt x="1" y="0"/>
                  </a:cubicBezTo>
                  <a:cubicBezTo>
                    <a:pt x="0" y="0"/>
                    <a:pt x="0" y="1"/>
                    <a:pt x="0" y="1"/>
                  </a:cubicBezTo>
                  <a:cubicBezTo>
                    <a:pt x="0" y="1"/>
                    <a:pt x="0" y="1"/>
                    <a:pt x="0" y="1"/>
                  </a:cubicBezTo>
                  <a:cubicBezTo>
                    <a:pt x="0" y="1"/>
                    <a:pt x="0" y="1"/>
                    <a:pt x="0" y="1"/>
                  </a:cubicBezTo>
                  <a:cubicBezTo>
                    <a:pt x="0" y="1"/>
                    <a:pt x="0" y="2"/>
                    <a:pt x="0" y="2"/>
                  </a:cubicBezTo>
                  <a:cubicBezTo>
                    <a:pt x="0" y="3"/>
                    <a:pt x="1" y="3"/>
                    <a:pt x="2" y="4"/>
                  </a:cubicBezTo>
                  <a:cubicBezTo>
                    <a:pt x="2" y="4"/>
                    <a:pt x="2" y="4"/>
                    <a:pt x="2" y="4"/>
                  </a:cubicBezTo>
                  <a:cubicBezTo>
                    <a:pt x="3" y="4"/>
                    <a:pt x="4" y="3"/>
                    <a:pt x="4" y="2"/>
                  </a:cubicBezTo>
                  <a:cubicBezTo>
                    <a:pt x="4" y="1"/>
                    <a:pt x="3"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78" name="Freeform 3263">
              <a:extLst>
                <a:ext uri="{FF2B5EF4-FFF2-40B4-BE49-F238E27FC236}">
                  <a16:creationId xmlns:a16="http://schemas.microsoft.com/office/drawing/2014/main" id="{D3271C6B-C7D4-6F9F-142E-7B021E3A086A}"/>
                </a:ext>
              </a:extLst>
            </p:cNvPr>
            <p:cNvSpPr>
              <a:spLocks/>
            </p:cNvSpPr>
            <p:nvPr/>
          </p:nvSpPr>
          <p:spPr bwMode="auto">
            <a:xfrm>
              <a:off x="13949307" y="3682842"/>
              <a:ext cx="24829" cy="24829"/>
            </a:xfrm>
            <a:custGeom>
              <a:avLst/>
              <a:gdLst>
                <a:gd name="T0" fmla="*/ 2 w 4"/>
                <a:gd name="T1" fmla="*/ 0 h 4"/>
                <a:gd name="T2" fmla="*/ 2 w 4"/>
                <a:gd name="T3" fmla="*/ 0 h 4"/>
                <a:gd name="T4" fmla="*/ 1 w 4"/>
                <a:gd name="T5" fmla="*/ 1 h 4"/>
                <a:gd name="T6" fmla="*/ 0 w 4"/>
                <a:gd name="T7" fmla="*/ 1 h 4"/>
                <a:gd name="T8" fmla="*/ 0 w 4"/>
                <a:gd name="T9" fmla="*/ 2 h 4"/>
                <a:gd name="T10" fmla="*/ 0 w 4"/>
                <a:gd name="T11" fmla="*/ 3 h 4"/>
                <a:gd name="T12" fmla="*/ 0 w 4"/>
                <a:gd name="T13" fmla="*/ 3 h 4"/>
                <a:gd name="T14" fmla="*/ 2 w 4"/>
                <a:gd name="T15" fmla="*/ 4 h 4"/>
                <a:gd name="T16" fmla="*/ 2 w 4"/>
                <a:gd name="T17" fmla="*/ 4 h 4"/>
                <a:gd name="T18" fmla="*/ 2 w 4"/>
                <a:gd name="T19" fmla="*/ 4 h 4"/>
                <a:gd name="T20" fmla="*/ 3 w 4"/>
                <a:gd name="T21" fmla="*/ 4 h 4"/>
                <a:gd name="T22" fmla="*/ 3 w 4"/>
                <a:gd name="T23" fmla="*/ 4 h 4"/>
                <a:gd name="T24" fmla="*/ 4 w 4"/>
                <a:gd name="T25" fmla="*/ 3 h 4"/>
                <a:gd name="T26" fmla="*/ 4 w 4"/>
                <a:gd name="T27" fmla="*/ 3 h 4"/>
                <a:gd name="T28" fmla="*/ 2 w 4"/>
                <a:gd name="T29" fmla="*/ 0 h 4"/>
                <a:gd name="T30" fmla="*/ 2 w 4"/>
                <a:gd name="T31" fmla="*/ 0 h 4"/>
                <a:gd name="T32" fmla="*/ 2 w 4"/>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4">
                  <a:moveTo>
                    <a:pt x="2" y="0"/>
                  </a:moveTo>
                  <a:cubicBezTo>
                    <a:pt x="2" y="0"/>
                    <a:pt x="2" y="0"/>
                    <a:pt x="2" y="0"/>
                  </a:cubicBezTo>
                  <a:cubicBezTo>
                    <a:pt x="1" y="0"/>
                    <a:pt x="1" y="1"/>
                    <a:pt x="1" y="1"/>
                  </a:cubicBezTo>
                  <a:cubicBezTo>
                    <a:pt x="0" y="1"/>
                    <a:pt x="0" y="1"/>
                    <a:pt x="0" y="1"/>
                  </a:cubicBezTo>
                  <a:cubicBezTo>
                    <a:pt x="0" y="1"/>
                    <a:pt x="0" y="2"/>
                    <a:pt x="0" y="2"/>
                  </a:cubicBezTo>
                  <a:cubicBezTo>
                    <a:pt x="0" y="2"/>
                    <a:pt x="0" y="3"/>
                    <a:pt x="0" y="3"/>
                  </a:cubicBezTo>
                  <a:cubicBezTo>
                    <a:pt x="0" y="3"/>
                    <a:pt x="0" y="3"/>
                    <a:pt x="0" y="3"/>
                  </a:cubicBezTo>
                  <a:cubicBezTo>
                    <a:pt x="1" y="4"/>
                    <a:pt x="1" y="4"/>
                    <a:pt x="2" y="4"/>
                  </a:cubicBezTo>
                  <a:cubicBezTo>
                    <a:pt x="2" y="4"/>
                    <a:pt x="2" y="4"/>
                    <a:pt x="2" y="4"/>
                  </a:cubicBezTo>
                  <a:cubicBezTo>
                    <a:pt x="2" y="4"/>
                    <a:pt x="2" y="4"/>
                    <a:pt x="2" y="4"/>
                  </a:cubicBezTo>
                  <a:cubicBezTo>
                    <a:pt x="2" y="4"/>
                    <a:pt x="3" y="4"/>
                    <a:pt x="3" y="4"/>
                  </a:cubicBezTo>
                  <a:cubicBezTo>
                    <a:pt x="3" y="4"/>
                    <a:pt x="3" y="4"/>
                    <a:pt x="3" y="4"/>
                  </a:cubicBezTo>
                  <a:cubicBezTo>
                    <a:pt x="3" y="3"/>
                    <a:pt x="4" y="3"/>
                    <a:pt x="4" y="3"/>
                  </a:cubicBezTo>
                  <a:cubicBezTo>
                    <a:pt x="4" y="3"/>
                    <a:pt x="4" y="3"/>
                    <a:pt x="4" y="3"/>
                  </a:cubicBezTo>
                  <a:cubicBezTo>
                    <a:pt x="4" y="2"/>
                    <a:pt x="3" y="1"/>
                    <a:pt x="2" y="0"/>
                  </a:cubicBezTo>
                  <a:cubicBezTo>
                    <a:pt x="2" y="0"/>
                    <a:pt x="2"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79" name="Freeform 3264">
              <a:extLst>
                <a:ext uri="{FF2B5EF4-FFF2-40B4-BE49-F238E27FC236}">
                  <a16:creationId xmlns:a16="http://schemas.microsoft.com/office/drawing/2014/main" id="{4A96EC79-7C1D-DB18-33DC-A8F0D09F3388}"/>
                </a:ext>
              </a:extLst>
            </p:cNvPr>
            <p:cNvSpPr>
              <a:spLocks/>
            </p:cNvSpPr>
            <p:nvPr/>
          </p:nvSpPr>
          <p:spPr bwMode="auto">
            <a:xfrm>
              <a:off x="13529967" y="3222121"/>
              <a:ext cx="30347" cy="22070"/>
            </a:xfrm>
            <a:custGeom>
              <a:avLst/>
              <a:gdLst>
                <a:gd name="T0" fmla="*/ 2 w 5"/>
                <a:gd name="T1" fmla="*/ 0 h 3"/>
                <a:gd name="T2" fmla="*/ 0 w 5"/>
                <a:gd name="T3" fmla="*/ 1 h 3"/>
                <a:gd name="T4" fmla="*/ 1 w 5"/>
                <a:gd name="T5" fmla="*/ 3 h 3"/>
                <a:gd name="T6" fmla="*/ 2 w 5"/>
                <a:gd name="T7" fmla="*/ 3 h 3"/>
                <a:gd name="T8" fmla="*/ 2 w 5"/>
                <a:gd name="T9" fmla="*/ 3 h 3"/>
                <a:gd name="T10" fmla="*/ 2 w 5"/>
                <a:gd name="T11" fmla="*/ 3 h 3"/>
                <a:gd name="T12" fmla="*/ 2 w 5"/>
                <a:gd name="T13" fmla="*/ 3 h 3"/>
                <a:gd name="T14" fmla="*/ 2 w 5"/>
                <a:gd name="T15" fmla="*/ 3 h 3"/>
                <a:gd name="T16" fmla="*/ 3 w 5"/>
                <a:gd name="T17" fmla="*/ 3 h 3"/>
                <a:gd name="T18" fmla="*/ 4 w 5"/>
                <a:gd name="T19" fmla="*/ 3 h 3"/>
                <a:gd name="T20" fmla="*/ 4 w 5"/>
                <a:gd name="T21" fmla="*/ 2 h 3"/>
                <a:gd name="T22" fmla="*/ 3 w 5"/>
                <a:gd name="T23" fmla="*/ 0 h 3"/>
                <a:gd name="T24" fmla="*/ 2 w 5"/>
                <a:gd name="T25"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3">
                  <a:moveTo>
                    <a:pt x="2" y="0"/>
                  </a:moveTo>
                  <a:cubicBezTo>
                    <a:pt x="1" y="0"/>
                    <a:pt x="1" y="0"/>
                    <a:pt x="0" y="1"/>
                  </a:cubicBezTo>
                  <a:cubicBezTo>
                    <a:pt x="0" y="2"/>
                    <a:pt x="1" y="3"/>
                    <a:pt x="1" y="3"/>
                  </a:cubicBezTo>
                  <a:cubicBezTo>
                    <a:pt x="1" y="3"/>
                    <a:pt x="2" y="3"/>
                    <a:pt x="2" y="3"/>
                  </a:cubicBezTo>
                  <a:cubicBezTo>
                    <a:pt x="2" y="3"/>
                    <a:pt x="2" y="3"/>
                    <a:pt x="2" y="3"/>
                  </a:cubicBezTo>
                  <a:cubicBezTo>
                    <a:pt x="2" y="3"/>
                    <a:pt x="2" y="3"/>
                    <a:pt x="2" y="3"/>
                  </a:cubicBezTo>
                  <a:cubicBezTo>
                    <a:pt x="2" y="3"/>
                    <a:pt x="2" y="3"/>
                    <a:pt x="2" y="3"/>
                  </a:cubicBezTo>
                  <a:cubicBezTo>
                    <a:pt x="2" y="3"/>
                    <a:pt x="2" y="3"/>
                    <a:pt x="2" y="3"/>
                  </a:cubicBezTo>
                  <a:cubicBezTo>
                    <a:pt x="3" y="3"/>
                    <a:pt x="3" y="3"/>
                    <a:pt x="3" y="3"/>
                  </a:cubicBezTo>
                  <a:cubicBezTo>
                    <a:pt x="3" y="3"/>
                    <a:pt x="3" y="3"/>
                    <a:pt x="4" y="3"/>
                  </a:cubicBezTo>
                  <a:cubicBezTo>
                    <a:pt x="4" y="3"/>
                    <a:pt x="4" y="2"/>
                    <a:pt x="4" y="2"/>
                  </a:cubicBezTo>
                  <a:cubicBezTo>
                    <a:pt x="5" y="1"/>
                    <a:pt x="4" y="0"/>
                    <a:pt x="3" y="0"/>
                  </a:cubicBezTo>
                  <a:cubicBezTo>
                    <a:pt x="3" y="0"/>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80" name="Freeform 3265">
              <a:extLst>
                <a:ext uri="{FF2B5EF4-FFF2-40B4-BE49-F238E27FC236}">
                  <a16:creationId xmlns:a16="http://schemas.microsoft.com/office/drawing/2014/main" id="{B8CFAEF1-B477-86EB-5392-91116BC827F4}"/>
                </a:ext>
              </a:extLst>
            </p:cNvPr>
            <p:cNvSpPr>
              <a:spLocks/>
            </p:cNvSpPr>
            <p:nvPr/>
          </p:nvSpPr>
          <p:spPr bwMode="auto">
            <a:xfrm>
              <a:off x="13240292" y="3768365"/>
              <a:ext cx="27588" cy="24829"/>
            </a:xfrm>
            <a:custGeom>
              <a:avLst/>
              <a:gdLst>
                <a:gd name="T0" fmla="*/ 2 w 4"/>
                <a:gd name="T1" fmla="*/ 0 h 4"/>
                <a:gd name="T2" fmla="*/ 0 w 4"/>
                <a:gd name="T3" fmla="*/ 2 h 4"/>
                <a:gd name="T4" fmla="*/ 0 w 4"/>
                <a:gd name="T5" fmla="*/ 2 h 4"/>
                <a:gd name="T6" fmla="*/ 0 w 4"/>
                <a:gd name="T7" fmla="*/ 2 h 4"/>
                <a:gd name="T8" fmla="*/ 0 w 4"/>
                <a:gd name="T9" fmla="*/ 2 h 4"/>
                <a:gd name="T10" fmla="*/ 0 w 4"/>
                <a:gd name="T11" fmla="*/ 3 h 4"/>
                <a:gd name="T12" fmla="*/ 1 w 4"/>
                <a:gd name="T13" fmla="*/ 4 h 4"/>
                <a:gd name="T14" fmla="*/ 1 w 4"/>
                <a:gd name="T15" fmla="*/ 4 h 4"/>
                <a:gd name="T16" fmla="*/ 1 w 4"/>
                <a:gd name="T17" fmla="*/ 4 h 4"/>
                <a:gd name="T18" fmla="*/ 2 w 4"/>
                <a:gd name="T19" fmla="*/ 4 h 4"/>
                <a:gd name="T20" fmla="*/ 4 w 4"/>
                <a:gd name="T21" fmla="*/ 3 h 4"/>
                <a:gd name="T22" fmla="*/ 4 w 4"/>
                <a:gd name="T23" fmla="*/ 2 h 4"/>
                <a:gd name="T24" fmla="*/ 4 w 4"/>
                <a:gd name="T25" fmla="*/ 2 h 4"/>
                <a:gd name="T26" fmla="*/ 4 w 4"/>
                <a:gd name="T27" fmla="*/ 2 h 4"/>
                <a:gd name="T28" fmla="*/ 3 w 4"/>
                <a:gd name="T29" fmla="*/ 1 h 4"/>
                <a:gd name="T30" fmla="*/ 3 w 4"/>
                <a:gd name="T31" fmla="*/ 1 h 4"/>
                <a:gd name="T32" fmla="*/ 2 w 4"/>
                <a:gd name="T33" fmla="*/ 0 h 4"/>
                <a:gd name="T34" fmla="*/ 2 w 4"/>
                <a:gd name="T35" fmla="*/ 0 h 4"/>
                <a:gd name="T36" fmla="*/ 2 w 4"/>
                <a:gd name="T3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 h="4">
                  <a:moveTo>
                    <a:pt x="2" y="0"/>
                  </a:moveTo>
                  <a:cubicBezTo>
                    <a:pt x="1" y="0"/>
                    <a:pt x="0" y="1"/>
                    <a:pt x="0" y="2"/>
                  </a:cubicBezTo>
                  <a:cubicBezTo>
                    <a:pt x="0" y="2"/>
                    <a:pt x="0" y="2"/>
                    <a:pt x="0" y="2"/>
                  </a:cubicBezTo>
                  <a:cubicBezTo>
                    <a:pt x="0" y="2"/>
                    <a:pt x="0" y="2"/>
                    <a:pt x="0" y="2"/>
                  </a:cubicBezTo>
                  <a:cubicBezTo>
                    <a:pt x="0" y="2"/>
                    <a:pt x="0" y="2"/>
                    <a:pt x="0" y="2"/>
                  </a:cubicBezTo>
                  <a:cubicBezTo>
                    <a:pt x="0" y="3"/>
                    <a:pt x="0" y="3"/>
                    <a:pt x="0" y="3"/>
                  </a:cubicBezTo>
                  <a:cubicBezTo>
                    <a:pt x="0" y="3"/>
                    <a:pt x="0" y="4"/>
                    <a:pt x="1" y="4"/>
                  </a:cubicBezTo>
                  <a:cubicBezTo>
                    <a:pt x="1" y="4"/>
                    <a:pt x="1" y="4"/>
                    <a:pt x="1" y="4"/>
                  </a:cubicBezTo>
                  <a:cubicBezTo>
                    <a:pt x="1" y="4"/>
                    <a:pt x="1" y="4"/>
                    <a:pt x="1" y="4"/>
                  </a:cubicBezTo>
                  <a:cubicBezTo>
                    <a:pt x="1" y="4"/>
                    <a:pt x="2" y="4"/>
                    <a:pt x="2" y="4"/>
                  </a:cubicBezTo>
                  <a:cubicBezTo>
                    <a:pt x="3" y="4"/>
                    <a:pt x="3" y="4"/>
                    <a:pt x="4" y="3"/>
                  </a:cubicBezTo>
                  <a:cubicBezTo>
                    <a:pt x="4" y="2"/>
                    <a:pt x="4" y="2"/>
                    <a:pt x="4" y="2"/>
                  </a:cubicBezTo>
                  <a:cubicBezTo>
                    <a:pt x="4" y="2"/>
                    <a:pt x="4" y="2"/>
                    <a:pt x="4" y="2"/>
                  </a:cubicBezTo>
                  <a:cubicBezTo>
                    <a:pt x="4" y="2"/>
                    <a:pt x="4" y="2"/>
                    <a:pt x="4" y="2"/>
                  </a:cubicBezTo>
                  <a:cubicBezTo>
                    <a:pt x="3" y="1"/>
                    <a:pt x="3" y="1"/>
                    <a:pt x="3" y="1"/>
                  </a:cubicBezTo>
                  <a:cubicBezTo>
                    <a:pt x="3" y="1"/>
                    <a:pt x="3" y="1"/>
                    <a:pt x="3" y="1"/>
                  </a:cubicBezTo>
                  <a:cubicBezTo>
                    <a:pt x="3" y="1"/>
                    <a:pt x="3" y="0"/>
                    <a:pt x="2" y="0"/>
                  </a:cubicBezTo>
                  <a:cubicBezTo>
                    <a:pt x="2" y="0"/>
                    <a:pt x="2"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81" name="Freeform 3266">
              <a:extLst>
                <a:ext uri="{FF2B5EF4-FFF2-40B4-BE49-F238E27FC236}">
                  <a16:creationId xmlns:a16="http://schemas.microsoft.com/office/drawing/2014/main" id="{DF244118-4B8A-929A-B30E-563138BBBE8C}"/>
                </a:ext>
              </a:extLst>
            </p:cNvPr>
            <p:cNvSpPr>
              <a:spLocks/>
            </p:cNvSpPr>
            <p:nvPr/>
          </p:nvSpPr>
          <p:spPr bwMode="auto">
            <a:xfrm>
              <a:off x="12572660" y="3611113"/>
              <a:ext cx="24829" cy="24829"/>
            </a:xfrm>
            <a:custGeom>
              <a:avLst/>
              <a:gdLst>
                <a:gd name="T0" fmla="*/ 2 w 4"/>
                <a:gd name="T1" fmla="*/ 0 h 4"/>
                <a:gd name="T2" fmla="*/ 0 w 4"/>
                <a:gd name="T3" fmla="*/ 1 h 4"/>
                <a:gd name="T4" fmla="*/ 0 w 4"/>
                <a:gd name="T5" fmla="*/ 2 h 4"/>
                <a:gd name="T6" fmla="*/ 0 w 4"/>
                <a:gd name="T7" fmla="*/ 3 h 4"/>
                <a:gd name="T8" fmla="*/ 0 w 4"/>
                <a:gd name="T9" fmla="*/ 3 h 4"/>
                <a:gd name="T10" fmla="*/ 1 w 4"/>
                <a:gd name="T11" fmla="*/ 3 h 4"/>
                <a:gd name="T12" fmla="*/ 1 w 4"/>
                <a:gd name="T13" fmla="*/ 3 h 4"/>
                <a:gd name="T14" fmla="*/ 1 w 4"/>
                <a:gd name="T15" fmla="*/ 3 h 4"/>
                <a:gd name="T16" fmla="*/ 2 w 4"/>
                <a:gd name="T17" fmla="*/ 4 h 4"/>
                <a:gd name="T18" fmla="*/ 2 w 4"/>
                <a:gd name="T19" fmla="*/ 4 h 4"/>
                <a:gd name="T20" fmla="*/ 3 w 4"/>
                <a:gd name="T21" fmla="*/ 4 h 4"/>
                <a:gd name="T22" fmla="*/ 3 w 4"/>
                <a:gd name="T23" fmla="*/ 3 h 4"/>
                <a:gd name="T24" fmla="*/ 4 w 4"/>
                <a:gd name="T25" fmla="*/ 2 h 4"/>
                <a:gd name="T26" fmla="*/ 4 w 4"/>
                <a:gd name="T27" fmla="*/ 2 h 4"/>
                <a:gd name="T28" fmla="*/ 4 w 4"/>
                <a:gd name="T29" fmla="*/ 2 h 4"/>
                <a:gd name="T30" fmla="*/ 2 w 4"/>
                <a:gd name="T31" fmla="*/ 0 h 4"/>
                <a:gd name="T32" fmla="*/ 2 w 4"/>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4">
                  <a:moveTo>
                    <a:pt x="2" y="0"/>
                  </a:moveTo>
                  <a:cubicBezTo>
                    <a:pt x="1" y="0"/>
                    <a:pt x="0" y="0"/>
                    <a:pt x="0" y="1"/>
                  </a:cubicBezTo>
                  <a:cubicBezTo>
                    <a:pt x="0" y="2"/>
                    <a:pt x="0" y="2"/>
                    <a:pt x="0" y="2"/>
                  </a:cubicBezTo>
                  <a:cubicBezTo>
                    <a:pt x="0" y="2"/>
                    <a:pt x="0" y="2"/>
                    <a:pt x="0" y="3"/>
                  </a:cubicBezTo>
                  <a:cubicBezTo>
                    <a:pt x="0" y="3"/>
                    <a:pt x="0" y="3"/>
                    <a:pt x="0" y="3"/>
                  </a:cubicBezTo>
                  <a:cubicBezTo>
                    <a:pt x="0" y="3"/>
                    <a:pt x="0" y="3"/>
                    <a:pt x="1" y="3"/>
                  </a:cubicBezTo>
                  <a:cubicBezTo>
                    <a:pt x="1" y="3"/>
                    <a:pt x="1" y="3"/>
                    <a:pt x="1" y="3"/>
                  </a:cubicBezTo>
                  <a:cubicBezTo>
                    <a:pt x="1" y="3"/>
                    <a:pt x="1" y="3"/>
                    <a:pt x="1" y="3"/>
                  </a:cubicBezTo>
                  <a:cubicBezTo>
                    <a:pt x="1" y="3"/>
                    <a:pt x="1" y="4"/>
                    <a:pt x="2" y="4"/>
                  </a:cubicBezTo>
                  <a:cubicBezTo>
                    <a:pt x="2" y="4"/>
                    <a:pt x="2" y="4"/>
                    <a:pt x="2" y="4"/>
                  </a:cubicBezTo>
                  <a:cubicBezTo>
                    <a:pt x="2" y="4"/>
                    <a:pt x="3" y="4"/>
                    <a:pt x="3" y="4"/>
                  </a:cubicBezTo>
                  <a:cubicBezTo>
                    <a:pt x="3" y="4"/>
                    <a:pt x="3" y="3"/>
                    <a:pt x="3" y="3"/>
                  </a:cubicBezTo>
                  <a:cubicBezTo>
                    <a:pt x="3" y="3"/>
                    <a:pt x="4" y="3"/>
                    <a:pt x="4" y="2"/>
                  </a:cubicBezTo>
                  <a:cubicBezTo>
                    <a:pt x="4" y="2"/>
                    <a:pt x="4" y="2"/>
                    <a:pt x="4" y="2"/>
                  </a:cubicBezTo>
                  <a:cubicBezTo>
                    <a:pt x="4" y="2"/>
                    <a:pt x="4" y="2"/>
                    <a:pt x="4" y="2"/>
                  </a:cubicBezTo>
                  <a:cubicBezTo>
                    <a:pt x="4" y="1"/>
                    <a:pt x="3"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82" name="Freeform 3267">
              <a:extLst>
                <a:ext uri="{FF2B5EF4-FFF2-40B4-BE49-F238E27FC236}">
                  <a16:creationId xmlns:a16="http://schemas.microsoft.com/office/drawing/2014/main" id="{40B3E024-BE28-63D1-2438-1FF9E0BBBAED}"/>
                </a:ext>
              </a:extLst>
            </p:cNvPr>
            <p:cNvSpPr>
              <a:spLocks/>
            </p:cNvSpPr>
            <p:nvPr/>
          </p:nvSpPr>
          <p:spPr bwMode="auto">
            <a:xfrm>
              <a:off x="11496724" y="2882787"/>
              <a:ext cx="52417" cy="52417"/>
            </a:xfrm>
            <a:custGeom>
              <a:avLst/>
              <a:gdLst>
                <a:gd name="T0" fmla="*/ 4 w 8"/>
                <a:gd name="T1" fmla="*/ 0 h 8"/>
                <a:gd name="T2" fmla="*/ 2 w 8"/>
                <a:gd name="T3" fmla="*/ 1 h 8"/>
                <a:gd name="T4" fmla="*/ 1 w 8"/>
                <a:gd name="T5" fmla="*/ 3 h 8"/>
                <a:gd name="T6" fmla="*/ 1 w 8"/>
                <a:gd name="T7" fmla="*/ 3 h 8"/>
                <a:gd name="T8" fmla="*/ 1 w 8"/>
                <a:gd name="T9" fmla="*/ 5 h 8"/>
                <a:gd name="T10" fmla="*/ 1 w 8"/>
                <a:gd name="T11" fmla="*/ 5 h 8"/>
                <a:gd name="T12" fmla="*/ 1 w 8"/>
                <a:gd name="T13" fmla="*/ 6 h 8"/>
                <a:gd name="T14" fmla="*/ 3 w 8"/>
                <a:gd name="T15" fmla="*/ 7 h 8"/>
                <a:gd name="T16" fmla="*/ 3 w 8"/>
                <a:gd name="T17" fmla="*/ 7 h 8"/>
                <a:gd name="T18" fmla="*/ 4 w 8"/>
                <a:gd name="T19" fmla="*/ 8 h 8"/>
                <a:gd name="T20" fmla="*/ 6 w 8"/>
                <a:gd name="T21" fmla="*/ 7 h 8"/>
                <a:gd name="T22" fmla="*/ 7 w 8"/>
                <a:gd name="T23" fmla="*/ 6 h 8"/>
                <a:gd name="T24" fmla="*/ 7 w 8"/>
                <a:gd name="T25" fmla="*/ 5 h 8"/>
                <a:gd name="T26" fmla="*/ 7 w 8"/>
                <a:gd name="T27" fmla="*/ 3 h 8"/>
                <a:gd name="T28" fmla="*/ 7 w 8"/>
                <a:gd name="T29" fmla="*/ 3 h 8"/>
                <a:gd name="T30" fmla="*/ 7 w 8"/>
                <a:gd name="T31" fmla="*/ 2 h 8"/>
                <a:gd name="T32" fmla="*/ 4 w 8"/>
                <a:gd name="T33"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 h="8">
                  <a:moveTo>
                    <a:pt x="4" y="0"/>
                  </a:moveTo>
                  <a:cubicBezTo>
                    <a:pt x="3" y="0"/>
                    <a:pt x="3" y="1"/>
                    <a:pt x="2" y="1"/>
                  </a:cubicBezTo>
                  <a:cubicBezTo>
                    <a:pt x="1" y="2"/>
                    <a:pt x="1" y="2"/>
                    <a:pt x="1" y="3"/>
                  </a:cubicBezTo>
                  <a:cubicBezTo>
                    <a:pt x="1" y="3"/>
                    <a:pt x="1" y="3"/>
                    <a:pt x="1" y="3"/>
                  </a:cubicBezTo>
                  <a:cubicBezTo>
                    <a:pt x="1" y="4"/>
                    <a:pt x="0" y="4"/>
                    <a:pt x="1" y="5"/>
                  </a:cubicBezTo>
                  <a:cubicBezTo>
                    <a:pt x="1" y="5"/>
                    <a:pt x="1" y="5"/>
                    <a:pt x="1" y="5"/>
                  </a:cubicBezTo>
                  <a:cubicBezTo>
                    <a:pt x="1" y="5"/>
                    <a:pt x="1" y="6"/>
                    <a:pt x="1" y="6"/>
                  </a:cubicBezTo>
                  <a:cubicBezTo>
                    <a:pt x="2" y="7"/>
                    <a:pt x="2" y="7"/>
                    <a:pt x="3" y="7"/>
                  </a:cubicBezTo>
                  <a:cubicBezTo>
                    <a:pt x="3" y="7"/>
                    <a:pt x="3" y="7"/>
                    <a:pt x="3" y="7"/>
                  </a:cubicBezTo>
                  <a:cubicBezTo>
                    <a:pt x="3" y="7"/>
                    <a:pt x="4" y="8"/>
                    <a:pt x="4" y="8"/>
                  </a:cubicBezTo>
                  <a:cubicBezTo>
                    <a:pt x="5" y="8"/>
                    <a:pt x="5" y="7"/>
                    <a:pt x="6" y="7"/>
                  </a:cubicBezTo>
                  <a:cubicBezTo>
                    <a:pt x="6" y="7"/>
                    <a:pt x="7" y="6"/>
                    <a:pt x="7" y="6"/>
                  </a:cubicBezTo>
                  <a:cubicBezTo>
                    <a:pt x="7" y="6"/>
                    <a:pt x="7" y="6"/>
                    <a:pt x="7" y="5"/>
                  </a:cubicBezTo>
                  <a:cubicBezTo>
                    <a:pt x="8" y="5"/>
                    <a:pt x="8" y="4"/>
                    <a:pt x="7" y="3"/>
                  </a:cubicBezTo>
                  <a:cubicBezTo>
                    <a:pt x="7" y="3"/>
                    <a:pt x="7" y="3"/>
                    <a:pt x="7" y="3"/>
                  </a:cubicBezTo>
                  <a:cubicBezTo>
                    <a:pt x="7" y="3"/>
                    <a:pt x="7" y="2"/>
                    <a:pt x="7" y="2"/>
                  </a:cubicBezTo>
                  <a:cubicBezTo>
                    <a:pt x="6" y="1"/>
                    <a:pt x="5"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83" name="Freeform 3268">
              <a:extLst>
                <a:ext uri="{FF2B5EF4-FFF2-40B4-BE49-F238E27FC236}">
                  <a16:creationId xmlns:a16="http://schemas.microsoft.com/office/drawing/2014/main" id="{FEBD189C-874F-4FA1-6F98-48795552F1C4}"/>
                </a:ext>
              </a:extLst>
            </p:cNvPr>
            <p:cNvSpPr>
              <a:spLocks/>
            </p:cNvSpPr>
            <p:nvPr/>
          </p:nvSpPr>
          <p:spPr bwMode="auto">
            <a:xfrm>
              <a:off x="10823575" y="2645529"/>
              <a:ext cx="52417" cy="46900"/>
            </a:xfrm>
            <a:custGeom>
              <a:avLst/>
              <a:gdLst>
                <a:gd name="T0" fmla="*/ 4 w 8"/>
                <a:gd name="T1" fmla="*/ 0 h 7"/>
                <a:gd name="T2" fmla="*/ 2 w 8"/>
                <a:gd name="T3" fmla="*/ 1 h 7"/>
                <a:gd name="T4" fmla="*/ 2 w 8"/>
                <a:gd name="T5" fmla="*/ 1 h 7"/>
                <a:gd name="T6" fmla="*/ 2 w 8"/>
                <a:gd name="T7" fmla="*/ 1 h 7"/>
                <a:gd name="T8" fmla="*/ 1 w 8"/>
                <a:gd name="T9" fmla="*/ 5 h 7"/>
                <a:gd name="T10" fmla="*/ 4 w 8"/>
                <a:gd name="T11" fmla="*/ 7 h 7"/>
                <a:gd name="T12" fmla="*/ 4 w 8"/>
                <a:gd name="T13" fmla="*/ 7 h 7"/>
                <a:gd name="T14" fmla="*/ 4 w 8"/>
                <a:gd name="T15" fmla="*/ 7 h 7"/>
                <a:gd name="T16" fmla="*/ 6 w 8"/>
                <a:gd name="T17" fmla="*/ 6 h 7"/>
                <a:gd name="T18" fmla="*/ 7 w 8"/>
                <a:gd name="T19" fmla="*/ 6 h 7"/>
                <a:gd name="T20" fmla="*/ 7 w 8"/>
                <a:gd name="T21" fmla="*/ 5 h 7"/>
                <a:gd name="T22" fmla="*/ 7 w 8"/>
                <a:gd name="T23" fmla="*/ 5 h 7"/>
                <a:gd name="T24" fmla="*/ 8 w 8"/>
                <a:gd name="T25" fmla="*/ 4 h 7"/>
                <a:gd name="T26" fmla="*/ 7 w 8"/>
                <a:gd name="T27" fmla="*/ 1 h 7"/>
                <a:gd name="T28" fmla="*/ 6 w 8"/>
                <a:gd name="T29" fmla="*/ 0 h 7"/>
                <a:gd name="T30" fmla="*/ 5 w 8"/>
                <a:gd name="T31" fmla="*/ 0 h 7"/>
                <a:gd name="T32" fmla="*/ 4 w 8"/>
                <a:gd name="T33"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 h="7">
                  <a:moveTo>
                    <a:pt x="4" y="0"/>
                  </a:moveTo>
                  <a:cubicBezTo>
                    <a:pt x="3" y="0"/>
                    <a:pt x="3" y="0"/>
                    <a:pt x="2" y="1"/>
                  </a:cubicBezTo>
                  <a:cubicBezTo>
                    <a:pt x="2" y="1"/>
                    <a:pt x="2" y="1"/>
                    <a:pt x="2" y="1"/>
                  </a:cubicBezTo>
                  <a:cubicBezTo>
                    <a:pt x="2" y="1"/>
                    <a:pt x="2" y="1"/>
                    <a:pt x="2" y="1"/>
                  </a:cubicBezTo>
                  <a:cubicBezTo>
                    <a:pt x="0" y="2"/>
                    <a:pt x="0" y="4"/>
                    <a:pt x="1" y="5"/>
                  </a:cubicBezTo>
                  <a:cubicBezTo>
                    <a:pt x="2" y="6"/>
                    <a:pt x="3" y="7"/>
                    <a:pt x="4" y="7"/>
                  </a:cubicBezTo>
                  <a:cubicBezTo>
                    <a:pt x="4" y="7"/>
                    <a:pt x="4" y="7"/>
                    <a:pt x="4" y="7"/>
                  </a:cubicBezTo>
                  <a:cubicBezTo>
                    <a:pt x="4" y="7"/>
                    <a:pt x="4" y="7"/>
                    <a:pt x="4" y="7"/>
                  </a:cubicBezTo>
                  <a:cubicBezTo>
                    <a:pt x="5" y="7"/>
                    <a:pt x="6" y="7"/>
                    <a:pt x="6" y="6"/>
                  </a:cubicBezTo>
                  <a:cubicBezTo>
                    <a:pt x="6" y="6"/>
                    <a:pt x="7" y="6"/>
                    <a:pt x="7" y="6"/>
                  </a:cubicBezTo>
                  <a:cubicBezTo>
                    <a:pt x="7" y="5"/>
                    <a:pt x="7" y="5"/>
                    <a:pt x="7" y="5"/>
                  </a:cubicBezTo>
                  <a:cubicBezTo>
                    <a:pt x="7" y="5"/>
                    <a:pt x="7" y="5"/>
                    <a:pt x="7" y="5"/>
                  </a:cubicBezTo>
                  <a:cubicBezTo>
                    <a:pt x="7" y="5"/>
                    <a:pt x="7" y="5"/>
                    <a:pt x="8" y="4"/>
                  </a:cubicBezTo>
                  <a:cubicBezTo>
                    <a:pt x="8" y="3"/>
                    <a:pt x="8" y="2"/>
                    <a:pt x="7" y="1"/>
                  </a:cubicBezTo>
                  <a:cubicBezTo>
                    <a:pt x="7" y="1"/>
                    <a:pt x="6" y="0"/>
                    <a:pt x="6" y="0"/>
                  </a:cubicBezTo>
                  <a:cubicBezTo>
                    <a:pt x="5" y="0"/>
                    <a:pt x="5" y="0"/>
                    <a:pt x="5" y="0"/>
                  </a:cubicBezTo>
                  <a:cubicBezTo>
                    <a:pt x="5" y="0"/>
                    <a:pt x="4"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84" name="Freeform 3269">
              <a:extLst>
                <a:ext uri="{FF2B5EF4-FFF2-40B4-BE49-F238E27FC236}">
                  <a16:creationId xmlns:a16="http://schemas.microsoft.com/office/drawing/2014/main" id="{5115C229-241B-3EFE-1280-2D9EEE59D80F}"/>
                </a:ext>
              </a:extLst>
            </p:cNvPr>
            <p:cNvSpPr>
              <a:spLocks/>
            </p:cNvSpPr>
            <p:nvPr/>
          </p:nvSpPr>
          <p:spPr bwMode="auto">
            <a:xfrm>
              <a:off x="11400166" y="3191774"/>
              <a:ext cx="38623" cy="38623"/>
            </a:xfrm>
            <a:custGeom>
              <a:avLst/>
              <a:gdLst>
                <a:gd name="T0" fmla="*/ 3 w 6"/>
                <a:gd name="T1" fmla="*/ 0 h 6"/>
                <a:gd name="T2" fmla="*/ 2 w 6"/>
                <a:gd name="T3" fmla="*/ 1 h 6"/>
                <a:gd name="T4" fmla="*/ 1 w 6"/>
                <a:gd name="T5" fmla="*/ 5 h 6"/>
                <a:gd name="T6" fmla="*/ 3 w 6"/>
                <a:gd name="T7" fmla="*/ 6 h 6"/>
                <a:gd name="T8" fmla="*/ 5 w 6"/>
                <a:gd name="T9" fmla="*/ 5 h 6"/>
                <a:gd name="T10" fmla="*/ 6 w 6"/>
                <a:gd name="T11" fmla="*/ 4 h 6"/>
                <a:gd name="T12" fmla="*/ 6 w 6"/>
                <a:gd name="T13" fmla="*/ 4 h 6"/>
                <a:gd name="T14" fmla="*/ 6 w 6"/>
                <a:gd name="T15" fmla="*/ 1 h 6"/>
                <a:gd name="T16" fmla="*/ 6 w 6"/>
                <a:gd name="T17" fmla="*/ 1 h 6"/>
                <a:gd name="T18" fmla="*/ 5 w 6"/>
                <a:gd name="T19" fmla="*/ 1 h 6"/>
                <a:gd name="T20" fmla="*/ 5 w 6"/>
                <a:gd name="T21" fmla="*/ 0 h 6"/>
                <a:gd name="T22" fmla="*/ 4 w 6"/>
                <a:gd name="T23" fmla="*/ 0 h 6"/>
                <a:gd name="T24" fmla="*/ 3 w 6"/>
                <a:gd name="T2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6">
                  <a:moveTo>
                    <a:pt x="3" y="0"/>
                  </a:moveTo>
                  <a:cubicBezTo>
                    <a:pt x="3" y="0"/>
                    <a:pt x="2" y="0"/>
                    <a:pt x="2" y="1"/>
                  </a:cubicBezTo>
                  <a:cubicBezTo>
                    <a:pt x="1" y="2"/>
                    <a:pt x="0" y="3"/>
                    <a:pt x="1" y="5"/>
                  </a:cubicBezTo>
                  <a:cubicBezTo>
                    <a:pt x="2" y="5"/>
                    <a:pt x="3" y="6"/>
                    <a:pt x="3" y="6"/>
                  </a:cubicBezTo>
                  <a:cubicBezTo>
                    <a:pt x="4" y="6"/>
                    <a:pt x="5" y="6"/>
                    <a:pt x="5" y="5"/>
                  </a:cubicBezTo>
                  <a:cubicBezTo>
                    <a:pt x="5" y="5"/>
                    <a:pt x="6" y="5"/>
                    <a:pt x="6" y="4"/>
                  </a:cubicBezTo>
                  <a:cubicBezTo>
                    <a:pt x="6" y="4"/>
                    <a:pt x="6" y="4"/>
                    <a:pt x="6" y="4"/>
                  </a:cubicBezTo>
                  <a:cubicBezTo>
                    <a:pt x="6" y="3"/>
                    <a:pt x="6" y="2"/>
                    <a:pt x="6" y="1"/>
                  </a:cubicBezTo>
                  <a:cubicBezTo>
                    <a:pt x="6" y="1"/>
                    <a:pt x="6" y="1"/>
                    <a:pt x="6" y="1"/>
                  </a:cubicBezTo>
                  <a:cubicBezTo>
                    <a:pt x="6" y="1"/>
                    <a:pt x="5" y="1"/>
                    <a:pt x="5" y="1"/>
                  </a:cubicBezTo>
                  <a:cubicBezTo>
                    <a:pt x="5" y="1"/>
                    <a:pt x="5" y="1"/>
                    <a:pt x="5" y="0"/>
                  </a:cubicBezTo>
                  <a:cubicBezTo>
                    <a:pt x="4" y="0"/>
                    <a:pt x="4" y="0"/>
                    <a:pt x="4" y="0"/>
                  </a:cubicBezTo>
                  <a:cubicBezTo>
                    <a:pt x="4" y="0"/>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85" name="Freeform 3270">
              <a:extLst>
                <a:ext uri="{FF2B5EF4-FFF2-40B4-BE49-F238E27FC236}">
                  <a16:creationId xmlns:a16="http://schemas.microsoft.com/office/drawing/2014/main" id="{AABAF644-7DA1-35B1-7765-44418811EAF0}"/>
                </a:ext>
              </a:extLst>
            </p:cNvPr>
            <p:cNvSpPr>
              <a:spLocks/>
            </p:cNvSpPr>
            <p:nvPr/>
          </p:nvSpPr>
          <p:spPr bwMode="auto">
            <a:xfrm>
              <a:off x="10834610" y="3131080"/>
              <a:ext cx="41382" cy="38623"/>
            </a:xfrm>
            <a:custGeom>
              <a:avLst/>
              <a:gdLst>
                <a:gd name="T0" fmla="*/ 3 w 6"/>
                <a:gd name="T1" fmla="*/ 0 h 6"/>
                <a:gd name="T2" fmla="*/ 2 w 6"/>
                <a:gd name="T3" fmla="*/ 0 h 6"/>
                <a:gd name="T4" fmla="*/ 1 w 6"/>
                <a:gd name="T5" fmla="*/ 1 h 6"/>
                <a:gd name="T6" fmla="*/ 0 w 6"/>
                <a:gd name="T7" fmla="*/ 5 h 6"/>
                <a:gd name="T8" fmla="*/ 3 w 6"/>
                <a:gd name="T9" fmla="*/ 6 h 6"/>
                <a:gd name="T10" fmla="*/ 4 w 6"/>
                <a:gd name="T11" fmla="*/ 5 h 6"/>
                <a:gd name="T12" fmla="*/ 5 w 6"/>
                <a:gd name="T13" fmla="*/ 2 h 6"/>
                <a:gd name="T14" fmla="*/ 5 w 6"/>
                <a:gd name="T15" fmla="*/ 2 h 6"/>
                <a:gd name="T16" fmla="*/ 5 w 6"/>
                <a:gd name="T17" fmla="*/ 2 h 6"/>
                <a:gd name="T18" fmla="*/ 3 w 6"/>
                <a:gd name="T19" fmla="*/ 0 h 6"/>
                <a:gd name="T20" fmla="*/ 3 w 6"/>
                <a:gd name="T2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6">
                  <a:moveTo>
                    <a:pt x="3" y="0"/>
                  </a:moveTo>
                  <a:cubicBezTo>
                    <a:pt x="3" y="0"/>
                    <a:pt x="2" y="0"/>
                    <a:pt x="2" y="0"/>
                  </a:cubicBezTo>
                  <a:cubicBezTo>
                    <a:pt x="2" y="0"/>
                    <a:pt x="1" y="1"/>
                    <a:pt x="1" y="1"/>
                  </a:cubicBezTo>
                  <a:cubicBezTo>
                    <a:pt x="0" y="2"/>
                    <a:pt x="0" y="3"/>
                    <a:pt x="0" y="5"/>
                  </a:cubicBezTo>
                  <a:cubicBezTo>
                    <a:pt x="1" y="5"/>
                    <a:pt x="2" y="6"/>
                    <a:pt x="3" y="6"/>
                  </a:cubicBezTo>
                  <a:cubicBezTo>
                    <a:pt x="3" y="6"/>
                    <a:pt x="4" y="6"/>
                    <a:pt x="4" y="5"/>
                  </a:cubicBezTo>
                  <a:cubicBezTo>
                    <a:pt x="5" y="5"/>
                    <a:pt x="6" y="3"/>
                    <a:pt x="5" y="2"/>
                  </a:cubicBezTo>
                  <a:cubicBezTo>
                    <a:pt x="5" y="2"/>
                    <a:pt x="5" y="2"/>
                    <a:pt x="5" y="2"/>
                  </a:cubicBezTo>
                  <a:cubicBezTo>
                    <a:pt x="5" y="2"/>
                    <a:pt x="5" y="2"/>
                    <a:pt x="5" y="2"/>
                  </a:cubicBezTo>
                  <a:cubicBezTo>
                    <a:pt x="4" y="1"/>
                    <a:pt x="4" y="0"/>
                    <a:pt x="3" y="0"/>
                  </a:cubicBezTo>
                  <a:cubicBezTo>
                    <a:pt x="3"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86" name="Freeform 3271">
              <a:extLst>
                <a:ext uri="{FF2B5EF4-FFF2-40B4-BE49-F238E27FC236}">
                  <a16:creationId xmlns:a16="http://schemas.microsoft.com/office/drawing/2014/main" id="{FA2F5441-697E-FFCE-881F-AF133A7166A2}"/>
                </a:ext>
              </a:extLst>
            </p:cNvPr>
            <p:cNvSpPr>
              <a:spLocks/>
            </p:cNvSpPr>
            <p:nvPr/>
          </p:nvSpPr>
          <p:spPr bwMode="auto">
            <a:xfrm>
              <a:off x="12048486" y="3249709"/>
              <a:ext cx="38623" cy="38623"/>
            </a:xfrm>
            <a:custGeom>
              <a:avLst/>
              <a:gdLst>
                <a:gd name="T0" fmla="*/ 3 w 6"/>
                <a:gd name="T1" fmla="*/ 0 h 6"/>
                <a:gd name="T2" fmla="*/ 2 w 6"/>
                <a:gd name="T3" fmla="*/ 1 h 6"/>
                <a:gd name="T4" fmla="*/ 1 w 6"/>
                <a:gd name="T5" fmla="*/ 2 h 6"/>
                <a:gd name="T6" fmla="*/ 1 w 6"/>
                <a:gd name="T7" fmla="*/ 2 h 6"/>
                <a:gd name="T8" fmla="*/ 0 w 6"/>
                <a:gd name="T9" fmla="*/ 3 h 6"/>
                <a:gd name="T10" fmla="*/ 1 w 6"/>
                <a:gd name="T11" fmla="*/ 4 h 6"/>
                <a:gd name="T12" fmla="*/ 1 w 6"/>
                <a:gd name="T13" fmla="*/ 4 h 6"/>
                <a:gd name="T14" fmla="*/ 1 w 6"/>
                <a:gd name="T15" fmla="*/ 5 h 6"/>
                <a:gd name="T16" fmla="*/ 1 w 6"/>
                <a:gd name="T17" fmla="*/ 5 h 6"/>
                <a:gd name="T18" fmla="*/ 2 w 6"/>
                <a:gd name="T19" fmla="*/ 6 h 6"/>
                <a:gd name="T20" fmla="*/ 3 w 6"/>
                <a:gd name="T21" fmla="*/ 6 h 6"/>
                <a:gd name="T22" fmla="*/ 3 w 6"/>
                <a:gd name="T23" fmla="*/ 6 h 6"/>
                <a:gd name="T24" fmla="*/ 5 w 6"/>
                <a:gd name="T25" fmla="*/ 5 h 6"/>
                <a:gd name="T26" fmla="*/ 5 w 6"/>
                <a:gd name="T27" fmla="*/ 1 h 6"/>
                <a:gd name="T28" fmla="*/ 3 w 6"/>
                <a:gd name="T2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6">
                  <a:moveTo>
                    <a:pt x="3" y="0"/>
                  </a:moveTo>
                  <a:cubicBezTo>
                    <a:pt x="3" y="0"/>
                    <a:pt x="2" y="0"/>
                    <a:pt x="2" y="1"/>
                  </a:cubicBezTo>
                  <a:cubicBezTo>
                    <a:pt x="1" y="1"/>
                    <a:pt x="1" y="1"/>
                    <a:pt x="1" y="2"/>
                  </a:cubicBezTo>
                  <a:cubicBezTo>
                    <a:pt x="1" y="2"/>
                    <a:pt x="1" y="2"/>
                    <a:pt x="1" y="2"/>
                  </a:cubicBezTo>
                  <a:cubicBezTo>
                    <a:pt x="0" y="3"/>
                    <a:pt x="0" y="3"/>
                    <a:pt x="0" y="3"/>
                  </a:cubicBezTo>
                  <a:cubicBezTo>
                    <a:pt x="0" y="4"/>
                    <a:pt x="1" y="4"/>
                    <a:pt x="1" y="4"/>
                  </a:cubicBezTo>
                  <a:cubicBezTo>
                    <a:pt x="1" y="4"/>
                    <a:pt x="1" y="4"/>
                    <a:pt x="1" y="4"/>
                  </a:cubicBezTo>
                  <a:cubicBezTo>
                    <a:pt x="1" y="4"/>
                    <a:pt x="1" y="4"/>
                    <a:pt x="1" y="5"/>
                  </a:cubicBezTo>
                  <a:cubicBezTo>
                    <a:pt x="1" y="5"/>
                    <a:pt x="1" y="5"/>
                    <a:pt x="1" y="5"/>
                  </a:cubicBezTo>
                  <a:cubicBezTo>
                    <a:pt x="1" y="5"/>
                    <a:pt x="2" y="5"/>
                    <a:pt x="2" y="6"/>
                  </a:cubicBezTo>
                  <a:cubicBezTo>
                    <a:pt x="2" y="6"/>
                    <a:pt x="3" y="6"/>
                    <a:pt x="3" y="6"/>
                  </a:cubicBezTo>
                  <a:cubicBezTo>
                    <a:pt x="3" y="6"/>
                    <a:pt x="3" y="6"/>
                    <a:pt x="3" y="6"/>
                  </a:cubicBezTo>
                  <a:cubicBezTo>
                    <a:pt x="4" y="6"/>
                    <a:pt x="4" y="6"/>
                    <a:pt x="5" y="5"/>
                  </a:cubicBezTo>
                  <a:cubicBezTo>
                    <a:pt x="6" y="4"/>
                    <a:pt x="6" y="3"/>
                    <a:pt x="5" y="1"/>
                  </a:cubicBezTo>
                  <a:cubicBezTo>
                    <a:pt x="5" y="1"/>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87" name="Freeform 3272">
              <a:extLst>
                <a:ext uri="{FF2B5EF4-FFF2-40B4-BE49-F238E27FC236}">
                  <a16:creationId xmlns:a16="http://schemas.microsoft.com/office/drawing/2014/main" id="{A235A1A1-3A11-1ECB-E2D9-AB25A766DDE8}"/>
                </a:ext>
              </a:extLst>
            </p:cNvPr>
            <p:cNvSpPr>
              <a:spLocks/>
            </p:cNvSpPr>
            <p:nvPr/>
          </p:nvSpPr>
          <p:spPr bwMode="auto">
            <a:xfrm>
              <a:off x="11819505" y="3059351"/>
              <a:ext cx="38623" cy="33106"/>
            </a:xfrm>
            <a:custGeom>
              <a:avLst/>
              <a:gdLst>
                <a:gd name="T0" fmla="*/ 3 w 6"/>
                <a:gd name="T1" fmla="*/ 0 h 5"/>
                <a:gd name="T2" fmla="*/ 2 w 6"/>
                <a:gd name="T3" fmla="*/ 0 h 5"/>
                <a:gd name="T4" fmla="*/ 1 w 6"/>
                <a:gd name="T5" fmla="*/ 1 h 5"/>
                <a:gd name="T6" fmla="*/ 1 w 6"/>
                <a:gd name="T7" fmla="*/ 1 h 5"/>
                <a:gd name="T8" fmla="*/ 1 w 6"/>
                <a:gd name="T9" fmla="*/ 4 h 5"/>
                <a:gd name="T10" fmla="*/ 3 w 6"/>
                <a:gd name="T11" fmla="*/ 5 h 5"/>
                <a:gd name="T12" fmla="*/ 3 w 6"/>
                <a:gd name="T13" fmla="*/ 5 h 5"/>
                <a:gd name="T14" fmla="*/ 4 w 6"/>
                <a:gd name="T15" fmla="*/ 5 h 5"/>
                <a:gd name="T16" fmla="*/ 5 w 6"/>
                <a:gd name="T17" fmla="*/ 5 h 5"/>
                <a:gd name="T18" fmla="*/ 5 w 6"/>
                <a:gd name="T19" fmla="*/ 1 h 5"/>
                <a:gd name="T20" fmla="*/ 4 w 6"/>
                <a:gd name="T21" fmla="*/ 0 h 5"/>
                <a:gd name="T22" fmla="*/ 3 w 6"/>
                <a:gd name="T23" fmla="*/ 0 h 5"/>
                <a:gd name="T24" fmla="*/ 3 w 6"/>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5">
                  <a:moveTo>
                    <a:pt x="3" y="0"/>
                  </a:moveTo>
                  <a:cubicBezTo>
                    <a:pt x="3" y="0"/>
                    <a:pt x="2" y="0"/>
                    <a:pt x="2" y="0"/>
                  </a:cubicBezTo>
                  <a:cubicBezTo>
                    <a:pt x="1" y="0"/>
                    <a:pt x="1" y="0"/>
                    <a:pt x="1" y="1"/>
                  </a:cubicBezTo>
                  <a:cubicBezTo>
                    <a:pt x="1" y="1"/>
                    <a:pt x="1" y="1"/>
                    <a:pt x="1" y="1"/>
                  </a:cubicBezTo>
                  <a:cubicBezTo>
                    <a:pt x="0" y="2"/>
                    <a:pt x="0" y="3"/>
                    <a:pt x="1" y="4"/>
                  </a:cubicBezTo>
                  <a:cubicBezTo>
                    <a:pt x="1" y="5"/>
                    <a:pt x="2" y="5"/>
                    <a:pt x="3" y="5"/>
                  </a:cubicBezTo>
                  <a:cubicBezTo>
                    <a:pt x="3" y="5"/>
                    <a:pt x="3" y="5"/>
                    <a:pt x="3" y="5"/>
                  </a:cubicBezTo>
                  <a:cubicBezTo>
                    <a:pt x="3" y="5"/>
                    <a:pt x="3" y="5"/>
                    <a:pt x="4" y="5"/>
                  </a:cubicBezTo>
                  <a:cubicBezTo>
                    <a:pt x="4" y="5"/>
                    <a:pt x="4" y="5"/>
                    <a:pt x="5" y="5"/>
                  </a:cubicBezTo>
                  <a:cubicBezTo>
                    <a:pt x="6" y="4"/>
                    <a:pt x="6" y="2"/>
                    <a:pt x="5" y="1"/>
                  </a:cubicBezTo>
                  <a:cubicBezTo>
                    <a:pt x="5" y="0"/>
                    <a:pt x="4" y="0"/>
                    <a:pt x="4" y="0"/>
                  </a:cubicBezTo>
                  <a:cubicBezTo>
                    <a:pt x="4" y="0"/>
                    <a:pt x="4" y="0"/>
                    <a:pt x="3" y="0"/>
                  </a:cubicBezTo>
                  <a:cubicBezTo>
                    <a:pt x="3"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88" name="Freeform 3273">
              <a:extLst>
                <a:ext uri="{FF2B5EF4-FFF2-40B4-BE49-F238E27FC236}">
                  <a16:creationId xmlns:a16="http://schemas.microsoft.com/office/drawing/2014/main" id="{43019C36-3526-8788-BE9C-FF8A5FB60E19}"/>
                </a:ext>
              </a:extLst>
            </p:cNvPr>
            <p:cNvSpPr>
              <a:spLocks/>
            </p:cNvSpPr>
            <p:nvPr/>
          </p:nvSpPr>
          <p:spPr bwMode="auto">
            <a:xfrm>
              <a:off x="10487000" y="2248261"/>
              <a:ext cx="41382" cy="30347"/>
            </a:xfrm>
            <a:custGeom>
              <a:avLst/>
              <a:gdLst>
                <a:gd name="T0" fmla="*/ 3 w 6"/>
                <a:gd name="T1" fmla="*/ 0 h 5"/>
                <a:gd name="T2" fmla="*/ 2 w 6"/>
                <a:gd name="T3" fmla="*/ 0 h 5"/>
                <a:gd name="T4" fmla="*/ 1 w 6"/>
                <a:gd name="T5" fmla="*/ 4 h 5"/>
                <a:gd name="T6" fmla="*/ 1 w 6"/>
                <a:gd name="T7" fmla="*/ 4 h 5"/>
                <a:gd name="T8" fmla="*/ 1 w 6"/>
                <a:gd name="T9" fmla="*/ 4 h 5"/>
                <a:gd name="T10" fmla="*/ 2 w 6"/>
                <a:gd name="T11" fmla="*/ 5 h 5"/>
                <a:gd name="T12" fmla="*/ 2 w 6"/>
                <a:gd name="T13" fmla="*/ 5 h 5"/>
                <a:gd name="T14" fmla="*/ 3 w 6"/>
                <a:gd name="T15" fmla="*/ 5 h 5"/>
                <a:gd name="T16" fmla="*/ 5 w 6"/>
                <a:gd name="T17" fmla="*/ 5 h 5"/>
                <a:gd name="T18" fmla="*/ 5 w 6"/>
                <a:gd name="T19" fmla="*/ 5 h 5"/>
                <a:gd name="T20" fmla="*/ 5 w 6"/>
                <a:gd name="T21" fmla="*/ 5 h 5"/>
                <a:gd name="T22" fmla="*/ 6 w 6"/>
                <a:gd name="T23" fmla="*/ 4 h 5"/>
                <a:gd name="T24" fmla="*/ 6 w 6"/>
                <a:gd name="T25" fmla="*/ 3 h 5"/>
                <a:gd name="T26" fmla="*/ 5 w 6"/>
                <a:gd name="T27" fmla="*/ 1 h 5"/>
                <a:gd name="T28" fmla="*/ 3 w 6"/>
                <a:gd name="T2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5">
                  <a:moveTo>
                    <a:pt x="3" y="0"/>
                  </a:moveTo>
                  <a:cubicBezTo>
                    <a:pt x="3" y="0"/>
                    <a:pt x="2" y="0"/>
                    <a:pt x="2" y="0"/>
                  </a:cubicBezTo>
                  <a:cubicBezTo>
                    <a:pt x="0" y="1"/>
                    <a:pt x="0" y="3"/>
                    <a:pt x="1" y="4"/>
                  </a:cubicBezTo>
                  <a:cubicBezTo>
                    <a:pt x="1" y="4"/>
                    <a:pt x="1" y="4"/>
                    <a:pt x="1" y="4"/>
                  </a:cubicBezTo>
                  <a:cubicBezTo>
                    <a:pt x="1" y="4"/>
                    <a:pt x="1" y="4"/>
                    <a:pt x="1" y="4"/>
                  </a:cubicBezTo>
                  <a:cubicBezTo>
                    <a:pt x="1" y="5"/>
                    <a:pt x="1" y="5"/>
                    <a:pt x="2" y="5"/>
                  </a:cubicBezTo>
                  <a:cubicBezTo>
                    <a:pt x="2" y="5"/>
                    <a:pt x="2" y="5"/>
                    <a:pt x="2" y="5"/>
                  </a:cubicBezTo>
                  <a:cubicBezTo>
                    <a:pt x="2" y="5"/>
                    <a:pt x="3" y="5"/>
                    <a:pt x="3" y="5"/>
                  </a:cubicBezTo>
                  <a:cubicBezTo>
                    <a:pt x="4" y="5"/>
                    <a:pt x="4" y="5"/>
                    <a:pt x="5" y="5"/>
                  </a:cubicBezTo>
                  <a:cubicBezTo>
                    <a:pt x="5" y="5"/>
                    <a:pt x="5" y="5"/>
                    <a:pt x="5" y="5"/>
                  </a:cubicBezTo>
                  <a:cubicBezTo>
                    <a:pt x="5" y="5"/>
                    <a:pt x="5" y="5"/>
                    <a:pt x="5" y="5"/>
                  </a:cubicBezTo>
                  <a:cubicBezTo>
                    <a:pt x="5" y="4"/>
                    <a:pt x="6" y="4"/>
                    <a:pt x="6" y="4"/>
                  </a:cubicBezTo>
                  <a:cubicBezTo>
                    <a:pt x="6" y="4"/>
                    <a:pt x="6" y="3"/>
                    <a:pt x="6" y="3"/>
                  </a:cubicBezTo>
                  <a:cubicBezTo>
                    <a:pt x="6" y="3"/>
                    <a:pt x="6" y="2"/>
                    <a:pt x="5" y="1"/>
                  </a:cubicBezTo>
                  <a:cubicBezTo>
                    <a:pt x="5" y="0"/>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89" name="Freeform 3274">
              <a:extLst>
                <a:ext uri="{FF2B5EF4-FFF2-40B4-BE49-F238E27FC236}">
                  <a16:creationId xmlns:a16="http://schemas.microsoft.com/office/drawing/2014/main" id="{63410AE0-0E8D-C554-8F87-4FE97D7722A9}"/>
                </a:ext>
              </a:extLst>
            </p:cNvPr>
            <p:cNvSpPr>
              <a:spLocks/>
            </p:cNvSpPr>
            <p:nvPr/>
          </p:nvSpPr>
          <p:spPr bwMode="auto">
            <a:xfrm>
              <a:off x="10067661" y="2444136"/>
              <a:ext cx="41382" cy="33106"/>
            </a:xfrm>
            <a:custGeom>
              <a:avLst/>
              <a:gdLst>
                <a:gd name="T0" fmla="*/ 3 w 6"/>
                <a:gd name="T1" fmla="*/ 0 h 5"/>
                <a:gd name="T2" fmla="*/ 1 w 6"/>
                <a:gd name="T3" fmla="*/ 0 h 5"/>
                <a:gd name="T4" fmla="*/ 0 w 6"/>
                <a:gd name="T5" fmla="*/ 3 h 5"/>
                <a:gd name="T6" fmla="*/ 0 w 6"/>
                <a:gd name="T7" fmla="*/ 3 h 5"/>
                <a:gd name="T8" fmla="*/ 1 w 6"/>
                <a:gd name="T9" fmla="*/ 4 h 5"/>
                <a:gd name="T10" fmla="*/ 1 w 6"/>
                <a:gd name="T11" fmla="*/ 4 h 5"/>
                <a:gd name="T12" fmla="*/ 1 w 6"/>
                <a:gd name="T13" fmla="*/ 5 h 5"/>
                <a:gd name="T14" fmla="*/ 3 w 6"/>
                <a:gd name="T15" fmla="*/ 5 h 5"/>
                <a:gd name="T16" fmla="*/ 3 w 6"/>
                <a:gd name="T17" fmla="*/ 5 h 5"/>
                <a:gd name="T18" fmla="*/ 4 w 6"/>
                <a:gd name="T19" fmla="*/ 5 h 5"/>
                <a:gd name="T20" fmla="*/ 4 w 6"/>
                <a:gd name="T21" fmla="*/ 5 h 5"/>
                <a:gd name="T22" fmla="*/ 6 w 6"/>
                <a:gd name="T23" fmla="*/ 2 h 5"/>
                <a:gd name="T24" fmla="*/ 6 w 6"/>
                <a:gd name="T25" fmla="*/ 2 h 5"/>
                <a:gd name="T26" fmla="*/ 5 w 6"/>
                <a:gd name="T27" fmla="*/ 1 h 5"/>
                <a:gd name="T28" fmla="*/ 5 w 6"/>
                <a:gd name="T29" fmla="*/ 1 h 5"/>
                <a:gd name="T30" fmla="*/ 5 w 6"/>
                <a:gd name="T31" fmla="*/ 1 h 5"/>
                <a:gd name="T32" fmla="*/ 3 w 6"/>
                <a:gd name="T33"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 h="5">
                  <a:moveTo>
                    <a:pt x="3" y="0"/>
                  </a:moveTo>
                  <a:cubicBezTo>
                    <a:pt x="2" y="0"/>
                    <a:pt x="2" y="0"/>
                    <a:pt x="1" y="0"/>
                  </a:cubicBezTo>
                  <a:cubicBezTo>
                    <a:pt x="0" y="1"/>
                    <a:pt x="0" y="2"/>
                    <a:pt x="0" y="3"/>
                  </a:cubicBezTo>
                  <a:cubicBezTo>
                    <a:pt x="0" y="3"/>
                    <a:pt x="0" y="3"/>
                    <a:pt x="0" y="3"/>
                  </a:cubicBezTo>
                  <a:cubicBezTo>
                    <a:pt x="0" y="3"/>
                    <a:pt x="0" y="4"/>
                    <a:pt x="1" y="4"/>
                  </a:cubicBezTo>
                  <a:cubicBezTo>
                    <a:pt x="1" y="4"/>
                    <a:pt x="1" y="4"/>
                    <a:pt x="1" y="4"/>
                  </a:cubicBezTo>
                  <a:cubicBezTo>
                    <a:pt x="1" y="4"/>
                    <a:pt x="1" y="4"/>
                    <a:pt x="1" y="5"/>
                  </a:cubicBezTo>
                  <a:cubicBezTo>
                    <a:pt x="2" y="5"/>
                    <a:pt x="2" y="5"/>
                    <a:pt x="3" y="5"/>
                  </a:cubicBezTo>
                  <a:cubicBezTo>
                    <a:pt x="3" y="5"/>
                    <a:pt x="3" y="5"/>
                    <a:pt x="3" y="5"/>
                  </a:cubicBezTo>
                  <a:cubicBezTo>
                    <a:pt x="3" y="5"/>
                    <a:pt x="3" y="5"/>
                    <a:pt x="4" y="5"/>
                  </a:cubicBezTo>
                  <a:cubicBezTo>
                    <a:pt x="4" y="5"/>
                    <a:pt x="4" y="5"/>
                    <a:pt x="4" y="5"/>
                  </a:cubicBezTo>
                  <a:cubicBezTo>
                    <a:pt x="5" y="4"/>
                    <a:pt x="6" y="3"/>
                    <a:pt x="6" y="2"/>
                  </a:cubicBezTo>
                  <a:cubicBezTo>
                    <a:pt x="6" y="2"/>
                    <a:pt x="6" y="2"/>
                    <a:pt x="6" y="2"/>
                  </a:cubicBezTo>
                  <a:cubicBezTo>
                    <a:pt x="6" y="2"/>
                    <a:pt x="5" y="2"/>
                    <a:pt x="5" y="1"/>
                  </a:cubicBezTo>
                  <a:cubicBezTo>
                    <a:pt x="5" y="1"/>
                    <a:pt x="5" y="1"/>
                    <a:pt x="5" y="1"/>
                  </a:cubicBezTo>
                  <a:cubicBezTo>
                    <a:pt x="5" y="1"/>
                    <a:pt x="5" y="1"/>
                    <a:pt x="5" y="1"/>
                  </a:cubicBezTo>
                  <a:cubicBezTo>
                    <a:pt x="5" y="0"/>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90" name="Freeform 3275">
              <a:extLst>
                <a:ext uri="{FF2B5EF4-FFF2-40B4-BE49-F238E27FC236}">
                  <a16:creationId xmlns:a16="http://schemas.microsoft.com/office/drawing/2014/main" id="{DF6BF6ED-224A-886F-2D1A-17DB89B1A894}"/>
                </a:ext>
              </a:extLst>
            </p:cNvPr>
            <p:cNvSpPr>
              <a:spLocks/>
            </p:cNvSpPr>
            <p:nvPr/>
          </p:nvSpPr>
          <p:spPr bwMode="auto">
            <a:xfrm>
              <a:off x="11747776" y="3616630"/>
              <a:ext cx="38623" cy="38623"/>
            </a:xfrm>
            <a:custGeom>
              <a:avLst/>
              <a:gdLst>
                <a:gd name="T0" fmla="*/ 3 w 6"/>
                <a:gd name="T1" fmla="*/ 0 h 6"/>
                <a:gd name="T2" fmla="*/ 3 w 6"/>
                <a:gd name="T3" fmla="*/ 0 h 6"/>
                <a:gd name="T4" fmla="*/ 3 w 6"/>
                <a:gd name="T5" fmla="*/ 0 h 6"/>
                <a:gd name="T6" fmla="*/ 2 w 6"/>
                <a:gd name="T7" fmla="*/ 1 h 6"/>
                <a:gd name="T8" fmla="*/ 1 w 6"/>
                <a:gd name="T9" fmla="*/ 4 h 6"/>
                <a:gd name="T10" fmla="*/ 3 w 6"/>
                <a:gd name="T11" fmla="*/ 6 h 6"/>
                <a:gd name="T12" fmla="*/ 5 w 6"/>
                <a:gd name="T13" fmla="*/ 5 h 6"/>
                <a:gd name="T14" fmla="*/ 5 w 6"/>
                <a:gd name="T15" fmla="*/ 5 h 6"/>
                <a:gd name="T16" fmla="*/ 5 w 6"/>
                <a:gd name="T17" fmla="*/ 5 h 6"/>
                <a:gd name="T18" fmla="*/ 6 w 6"/>
                <a:gd name="T19" fmla="*/ 4 h 6"/>
                <a:gd name="T20" fmla="*/ 6 w 6"/>
                <a:gd name="T21" fmla="*/ 4 h 6"/>
                <a:gd name="T22" fmla="*/ 6 w 6"/>
                <a:gd name="T23" fmla="*/ 1 h 6"/>
                <a:gd name="T24" fmla="*/ 5 w 6"/>
                <a:gd name="T25" fmla="*/ 1 h 6"/>
                <a:gd name="T26" fmla="*/ 4 w 6"/>
                <a:gd name="T27" fmla="*/ 0 h 6"/>
                <a:gd name="T28" fmla="*/ 3 w 6"/>
                <a:gd name="T2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6">
                  <a:moveTo>
                    <a:pt x="3" y="0"/>
                  </a:moveTo>
                  <a:cubicBezTo>
                    <a:pt x="3" y="0"/>
                    <a:pt x="3" y="0"/>
                    <a:pt x="3" y="0"/>
                  </a:cubicBezTo>
                  <a:cubicBezTo>
                    <a:pt x="3" y="0"/>
                    <a:pt x="3" y="0"/>
                    <a:pt x="3" y="0"/>
                  </a:cubicBezTo>
                  <a:cubicBezTo>
                    <a:pt x="2" y="0"/>
                    <a:pt x="2" y="0"/>
                    <a:pt x="2" y="1"/>
                  </a:cubicBezTo>
                  <a:cubicBezTo>
                    <a:pt x="0" y="2"/>
                    <a:pt x="0" y="3"/>
                    <a:pt x="1" y="4"/>
                  </a:cubicBezTo>
                  <a:cubicBezTo>
                    <a:pt x="2" y="5"/>
                    <a:pt x="2" y="6"/>
                    <a:pt x="3" y="6"/>
                  </a:cubicBezTo>
                  <a:cubicBezTo>
                    <a:pt x="4" y="6"/>
                    <a:pt x="4" y="5"/>
                    <a:pt x="5" y="5"/>
                  </a:cubicBezTo>
                  <a:cubicBezTo>
                    <a:pt x="5" y="5"/>
                    <a:pt x="5" y="5"/>
                    <a:pt x="5" y="5"/>
                  </a:cubicBezTo>
                  <a:cubicBezTo>
                    <a:pt x="5" y="5"/>
                    <a:pt x="5" y="5"/>
                    <a:pt x="5" y="5"/>
                  </a:cubicBezTo>
                  <a:cubicBezTo>
                    <a:pt x="5" y="5"/>
                    <a:pt x="5" y="5"/>
                    <a:pt x="6" y="4"/>
                  </a:cubicBezTo>
                  <a:cubicBezTo>
                    <a:pt x="6" y="4"/>
                    <a:pt x="6" y="4"/>
                    <a:pt x="6" y="4"/>
                  </a:cubicBezTo>
                  <a:cubicBezTo>
                    <a:pt x="6" y="3"/>
                    <a:pt x="6" y="2"/>
                    <a:pt x="6" y="1"/>
                  </a:cubicBezTo>
                  <a:cubicBezTo>
                    <a:pt x="5" y="1"/>
                    <a:pt x="5" y="1"/>
                    <a:pt x="5" y="1"/>
                  </a:cubicBezTo>
                  <a:cubicBezTo>
                    <a:pt x="4" y="0"/>
                    <a:pt x="4" y="0"/>
                    <a:pt x="4" y="0"/>
                  </a:cubicBezTo>
                  <a:cubicBezTo>
                    <a:pt x="4" y="0"/>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91" name="Freeform 3276">
              <a:extLst>
                <a:ext uri="{FF2B5EF4-FFF2-40B4-BE49-F238E27FC236}">
                  <a16:creationId xmlns:a16="http://schemas.microsoft.com/office/drawing/2014/main" id="{6B70DDAF-7132-27DE-E9B7-F88B4EBED110}"/>
                </a:ext>
              </a:extLst>
            </p:cNvPr>
            <p:cNvSpPr>
              <a:spLocks/>
            </p:cNvSpPr>
            <p:nvPr/>
          </p:nvSpPr>
          <p:spPr bwMode="auto">
            <a:xfrm>
              <a:off x="11700876" y="3335232"/>
              <a:ext cx="24829" cy="24829"/>
            </a:xfrm>
            <a:custGeom>
              <a:avLst/>
              <a:gdLst>
                <a:gd name="T0" fmla="*/ 2 w 4"/>
                <a:gd name="T1" fmla="*/ 0 h 4"/>
                <a:gd name="T2" fmla="*/ 1 w 4"/>
                <a:gd name="T3" fmla="*/ 1 h 4"/>
                <a:gd name="T4" fmla="*/ 1 w 4"/>
                <a:gd name="T5" fmla="*/ 1 h 4"/>
                <a:gd name="T6" fmla="*/ 1 w 4"/>
                <a:gd name="T7" fmla="*/ 1 h 4"/>
                <a:gd name="T8" fmla="*/ 1 w 4"/>
                <a:gd name="T9" fmla="*/ 1 h 4"/>
                <a:gd name="T10" fmla="*/ 1 w 4"/>
                <a:gd name="T11" fmla="*/ 2 h 4"/>
                <a:gd name="T12" fmla="*/ 1 w 4"/>
                <a:gd name="T13" fmla="*/ 3 h 4"/>
                <a:gd name="T14" fmla="*/ 2 w 4"/>
                <a:gd name="T15" fmla="*/ 4 h 4"/>
                <a:gd name="T16" fmla="*/ 3 w 4"/>
                <a:gd name="T17" fmla="*/ 4 h 4"/>
                <a:gd name="T18" fmla="*/ 3 w 4"/>
                <a:gd name="T19" fmla="*/ 4 h 4"/>
                <a:gd name="T20" fmla="*/ 4 w 4"/>
                <a:gd name="T21" fmla="*/ 4 h 4"/>
                <a:gd name="T22" fmla="*/ 4 w 4"/>
                <a:gd name="T23" fmla="*/ 3 h 4"/>
                <a:gd name="T24" fmla="*/ 4 w 4"/>
                <a:gd name="T25" fmla="*/ 3 h 4"/>
                <a:gd name="T26" fmla="*/ 4 w 4"/>
                <a:gd name="T27" fmla="*/ 2 h 4"/>
                <a:gd name="T28" fmla="*/ 4 w 4"/>
                <a:gd name="T29" fmla="*/ 2 h 4"/>
                <a:gd name="T30" fmla="*/ 4 w 4"/>
                <a:gd name="T31" fmla="*/ 1 h 4"/>
                <a:gd name="T32" fmla="*/ 2 w 4"/>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4">
                  <a:moveTo>
                    <a:pt x="2" y="0"/>
                  </a:moveTo>
                  <a:cubicBezTo>
                    <a:pt x="2" y="0"/>
                    <a:pt x="2" y="1"/>
                    <a:pt x="1" y="1"/>
                  </a:cubicBezTo>
                  <a:cubicBezTo>
                    <a:pt x="1" y="1"/>
                    <a:pt x="1" y="1"/>
                    <a:pt x="1" y="1"/>
                  </a:cubicBezTo>
                  <a:cubicBezTo>
                    <a:pt x="1" y="1"/>
                    <a:pt x="1" y="1"/>
                    <a:pt x="1" y="1"/>
                  </a:cubicBezTo>
                  <a:cubicBezTo>
                    <a:pt x="1" y="1"/>
                    <a:pt x="1" y="1"/>
                    <a:pt x="1" y="1"/>
                  </a:cubicBezTo>
                  <a:cubicBezTo>
                    <a:pt x="1" y="1"/>
                    <a:pt x="1" y="2"/>
                    <a:pt x="1" y="2"/>
                  </a:cubicBezTo>
                  <a:cubicBezTo>
                    <a:pt x="0" y="2"/>
                    <a:pt x="0" y="3"/>
                    <a:pt x="1" y="3"/>
                  </a:cubicBezTo>
                  <a:cubicBezTo>
                    <a:pt x="1" y="4"/>
                    <a:pt x="2" y="4"/>
                    <a:pt x="2" y="4"/>
                  </a:cubicBezTo>
                  <a:cubicBezTo>
                    <a:pt x="3" y="4"/>
                    <a:pt x="3" y="4"/>
                    <a:pt x="3" y="4"/>
                  </a:cubicBezTo>
                  <a:cubicBezTo>
                    <a:pt x="3" y="4"/>
                    <a:pt x="3" y="4"/>
                    <a:pt x="3" y="4"/>
                  </a:cubicBezTo>
                  <a:cubicBezTo>
                    <a:pt x="3" y="4"/>
                    <a:pt x="3" y="4"/>
                    <a:pt x="4" y="4"/>
                  </a:cubicBezTo>
                  <a:cubicBezTo>
                    <a:pt x="4" y="4"/>
                    <a:pt x="4" y="4"/>
                    <a:pt x="4" y="3"/>
                  </a:cubicBezTo>
                  <a:cubicBezTo>
                    <a:pt x="4" y="3"/>
                    <a:pt x="4" y="3"/>
                    <a:pt x="4" y="3"/>
                  </a:cubicBezTo>
                  <a:cubicBezTo>
                    <a:pt x="4" y="3"/>
                    <a:pt x="4" y="2"/>
                    <a:pt x="4" y="2"/>
                  </a:cubicBezTo>
                  <a:cubicBezTo>
                    <a:pt x="4" y="2"/>
                    <a:pt x="4" y="2"/>
                    <a:pt x="4" y="2"/>
                  </a:cubicBezTo>
                  <a:cubicBezTo>
                    <a:pt x="4" y="2"/>
                    <a:pt x="4" y="1"/>
                    <a:pt x="4" y="1"/>
                  </a:cubicBezTo>
                  <a:cubicBezTo>
                    <a:pt x="4" y="1"/>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92" name="Freeform 3277">
              <a:extLst>
                <a:ext uri="{FF2B5EF4-FFF2-40B4-BE49-F238E27FC236}">
                  <a16:creationId xmlns:a16="http://schemas.microsoft.com/office/drawing/2014/main" id="{BDCF0E2C-50E2-06AC-B6E5-488A229CE95F}"/>
                </a:ext>
              </a:extLst>
            </p:cNvPr>
            <p:cNvSpPr>
              <a:spLocks/>
            </p:cNvSpPr>
            <p:nvPr/>
          </p:nvSpPr>
          <p:spPr bwMode="auto">
            <a:xfrm>
              <a:off x="11924340" y="3826300"/>
              <a:ext cx="24829" cy="24829"/>
            </a:xfrm>
            <a:custGeom>
              <a:avLst/>
              <a:gdLst>
                <a:gd name="T0" fmla="*/ 2 w 4"/>
                <a:gd name="T1" fmla="*/ 0 h 4"/>
                <a:gd name="T2" fmla="*/ 2 w 4"/>
                <a:gd name="T3" fmla="*/ 0 h 4"/>
                <a:gd name="T4" fmla="*/ 1 w 4"/>
                <a:gd name="T5" fmla="*/ 0 h 4"/>
                <a:gd name="T6" fmla="*/ 1 w 4"/>
                <a:gd name="T7" fmla="*/ 0 h 4"/>
                <a:gd name="T8" fmla="*/ 1 w 4"/>
                <a:gd name="T9" fmla="*/ 0 h 4"/>
                <a:gd name="T10" fmla="*/ 0 w 4"/>
                <a:gd name="T11" fmla="*/ 0 h 4"/>
                <a:gd name="T12" fmla="*/ 0 w 4"/>
                <a:gd name="T13" fmla="*/ 3 h 4"/>
                <a:gd name="T14" fmla="*/ 2 w 4"/>
                <a:gd name="T15" fmla="*/ 4 h 4"/>
                <a:gd name="T16" fmla="*/ 2 w 4"/>
                <a:gd name="T17" fmla="*/ 4 h 4"/>
                <a:gd name="T18" fmla="*/ 2 w 4"/>
                <a:gd name="T19" fmla="*/ 4 h 4"/>
                <a:gd name="T20" fmla="*/ 3 w 4"/>
                <a:gd name="T21" fmla="*/ 3 h 4"/>
                <a:gd name="T22" fmla="*/ 4 w 4"/>
                <a:gd name="T23" fmla="*/ 2 h 4"/>
                <a:gd name="T24" fmla="*/ 4 w 4"/>
                <a:gd name="T25" fmla="*/ 2 h 4"/>
                <a:gd name="T26" fmla="*/ 4 w 4"/>
                <a:gd name="T27" fmla="*/ 1 h 4"/>
                <a:gd name="T28" fmla="*/ 3 w 4"/>
                <a:gd name="T29" fmla="*/ 1 h 4"/>
                <a:gd name="T30" fmla="*/ 3 w 4"/>
                <a:gd name="T31" fmla="*/ 1 h 4"/>
                <a:gd name="T32" fmla="*/ 2 w 4"/>
                <a:gd name="T33" fmla="*/ 0 h 4"/>
                <a:gd name="T34" fmla="*/ 2 w 4"/>
                <a:gd name="T35" fmla="*/ 0 h 4"/>
                <a:gd name="T36" fmla="*/ 2 w 4"/>
                <a:gd name="T3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 h="4">
                  <a:moveTo>
                    <a:pt x="2" y="0"/>
                  </a:moveTo>
                  <a:cubicBezTo>
                    <a:pt x="2" y="0"/>
                    <a:pt x="2" y="0"/>
                    <a:pt x="2" y="0"/>
                  </a:cubicBezTo>
                  <a:cubicBezTo>
                    <a:pt x="1" y="0"/>
                    <a:pt x="1" y="0"/>
                    <a:pt x="1" y="0"/>
                  </a:cubicBezTo>
                  <a:cubicBezTo>
                    <a:pt x="1" y="0"/>
                    <a:pt x="1" y="0"/>
                    <a:pt x="1" y="0"/>
                  </a:cubicBezTo>
                  <a:cubicBezTo>
                    <a:pt x="1" y="0"/>
                    <a:pt x="1" y="0"/>
                    <a:pt x="1" y="0"/>
                  </a:cubicBezTo>
                  <a:cubicBezTo>
                    <a:pt x="0" y="0"/>
                    <a:pt x="0" y="0"/>
                    <a:pt x="0" y="0"/>
                  </a:cubicBezTo>
                  <a:cubicBezTo>
                    <a:pt x="0" y="1"/>
                    <a:pt x="0" y="2"/>
                    <a:pt x="0" y="3"/>
                  </a:cubicBezTo>
                  <a:cubicBezTo>
                    <a:pt x="0" y="3"/>
                    <a:pt x="1" y="4"/>
                    <a:pt x="2" y="4"/>
                  </a:cubicBezTo>
                  <a:cubicBezTo>
                    <a:pt x="2" y="4"/>
                    <a:pt x="2" y="4"/>
                    <a:pt x="2" y="4"/>
                  </a:cubicBezTo>
                  <a:cubicBezTo>
                    <a:pt x="2" y="4"/>
                    <a:pt x="2" y="4"/>
                    <a:pt x="2" y="4"/>
                  </a:cubicBezTo>
                  <a:cubicBezTo>
                    <a:pt x="2" y="4"/>
                    <a:pt x="3" y="4"/>
                    <a:pt x="3" y="3"/>
                  </a:cubicBezTo>
                  <a:cubicBezTo>
                    <a:pt x="3" y="3"/>
                    <a:pt x="4" y="3"/>
                    <a:pt x="4" y="2"/>
                  </a:cubicBezTo>
                  <a:cubicBezTo>
                    <a:pt x="4" y="2"/>
                    <a:pt x="4" y="2"/>
                    <a:pt x="4" y="2"/>
                  </a:cubicBezTo>
                  <a:cubicBezTo>
                    <a:pt x="4" y="2"/>
                    <a:pt x="4" y="1"/>
                    <a:pt x="4" y="1"/>
                  </a:cubicBezTo>
                  <a:cubicBezTo>
                    <a:pt x="4" y="1"/>
                    <a:pt x="3" y="1"/>
                    <a:pt x="3" y="1"/>
                  </a:cubicBezTo>
                  <a:cubicBezTo>
                    <a:pt x="3" y="1"/>
                    <a:pt x="3" y="1"/>
                    <a:pt x="3" y="1"/>
                  </a:cubicBezTo>
                  <a:cubicBezTo>
                    <a:pt x="3" y="0"/>
                    <a:pt x="3" y="0"/>
                    <a:pt x="2" y="0"/>
                  </a:cubicBezTo>
                  <a:cubicBezTo>
                    <a:pt x="2" y="0"/>
                    <a:pt x="2"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nvGrpSpPr>
            <p:cNvPr id="93" name="Group 92">
              <a:extLst>
                <a:ext uri="{FF2B5EF4-FFF2-40B4-BE49-F238E27FC236}">
                  <a16:creationId xmlns:a16="http://schemas.microsoft.com/office/drawing/2014/main" id="{682E7D48-F2CF-4670-CDF1-FDE99AD573ED}"/>
                </a:ext>
              </a:extLst>
            </p:cNvPr>
            <p:cNvGrpSpPr/>
            <p:nvPr/>
          </p:nvGrpSpPr>
          <p:grpSpPr>
            <a:xfrm>
              <a:off x="6249468" y="-1100935"/>
              <a:ext cx="6847366" cy="4965858"/>
              <a:chOff x="6249468" y="-1100935"/>
              <a:chExt cx="6847366" cy="4965858"/>
            </a:xfrm>
            <a:grpFill/>
          </p:grpSpPr>
          <p:sp>
            <p:nvSpPr>
              <p:cNvPr id="94" name="Freeform 3279">
                <a:extLst>
                  <a:ext uri="{FF2B5EF4-FFF2-40B4-BE49-F238E27FC236}">
                    <a16:creationId xmlns:a16="http://schemas.microsoft.com/office/drawing/2014/main" id="{897253FE-5E48-D47B-5E66-36A17902F86D}"/>
                  </a:ext>
                </a:extLst>
              </p:cNvPr>
              <p:cNvSpPr>
                <a:spLocks/>
              </p:cNvSpPr>
              <p:nvPr/>
            </p:nvSpPr>
            <p:spPr bwMode="auto">
              <a:xfrm>
                <a:off x="11858129" y="3401443"/>
                <a:ext cx="24829" cy="19312"/>
              </a:xfrm>
              <a:custGeom>
                <a:avLst/>
                <a:gdLst>
                  <a:gd name="T0" fmla="*/ 2 w 4"/>
                  <a:gd name="T1" fmla="*/ 0 h 3"/>
                  <a:gd name="T2" fmla="*/ 2 w 4"/>
                  <a:gd name="T3" fmla="*/ 0 h 3"/>
                  <a:gd name="T4" fmla="*/ 2 w 4"/>
                  <a:gd name="T5" fmla="*/ 0 h 3"/>
                  <a:gd name="T6" fmla="*/ 1 w 4"/>
                  <a:gd name="T7" fmla="*/ 0 h 3"/>
                  <a:gd name="T8" fmla="*/ 0 w 4"/>
                  <a:gd name="T9" fmla="*/ 1 h 3"/>
                  <a:gd name="T10" fmla="*/ 0 w 4"/>
                  <a:gd name="T11" fmla="*/ 1 h 3"/>
                  <a:gd name="T12" fmla="*/ 0 w 4"/>
                  <a:gd name="T13" fmla="*/ 3 h 3"/>
                  <a:gd name="T14" fmla="*/ 1 w 4"/>
                  <a:gd name="T15" fmla="*/ 3 h 3"/>
                  <a:gd name="T16" fmla="*/ 1 w 4"/>
                  <a:gd name="T17" fmla="*/ 3 h 3"/>
                  <a:gd name="T18" fmla="*/ 2 w 4"/>
                  <a:gd name="T19" fmla="*/ 3 h 3"/>
                  <a:gd name="T20" fmla="*/ 2 w 4"/>
                  <a:gd name="T21" fmla="*/ 3 h 3"/>
                  <a:gd name="T22" fmla="*/ 2 w 4"/>
                  <a:gd name="T23" fmla="*/ 3 h 3"/>
                  <a:gd name="T24" fmla="*/ 3 w 4"/>
                  <a:gd name="T25" fmla="*/ 3 h 3"/>
                  <a:gd name="T26" fmla="*/ 4 w 4"/>
                  <a:gd name="T27" fmla="*/ 0 h 3"/>
                  <a:gd name="T28" fmla="*/ 4 w 4"/>
                  <a:gd name="T29" fmla="*/ 0 h 3"/>
                  <a:gd name="T30" fmla="*/ 3 w 4"/>
                  <a:gd name="T31" fmla="*/ 0 h 3"/>
                  <a:gd name="T32" fmla="*/ 2 w 4"/>
                  <a:gd name="T33"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3">
                    <a:moveTo>
                      <a:pt x="2" y="0"/>
                    </a:moveTo>
                    <a:cubicBezTo>
                      <a:pt x="2" y="0"/>
                      <a:pt x="2" y="0"/>
                      <a:pt x="2" y="0"/>
                    </a:cubicBezTo>
                    <a:cubicBezTo>
                      <a:pt x="2" y="0"/>
                      <a:pt x="2" y="0"/>
                      <a:pt x="2" y="0"/>
                    </a:cubicBezTo>
                    <a:cubicBezTo>
                      <a:pt x="1" y="0"/>
                      <a:pt x="1" y="0"/>
                      <a:pt x="1" y="0"/>
                    </a:cubicBezTo>
                    <a:cubicBezTo>
                      <a:pt x="1" y="0"/>
                      <a:pt x="0" y="0"/>
                      <a:pt x="0" y="1"/>
                    </a:cubicBezTo>
                    <a:cubicBezTo>
                      <a:pt x="0" y="1"/>
                      <a:pt x="0" y="1"/>
                      <a:pt x="0" y="1"/>
                    </a:cubicBezTo>
                    <a:cubicBezTo>
                      <a:pt x="0" y="2"/>
                      <a:pt x="0" y="2"/>
                      <a:pt x="0" y="3"/>
                    </a:cubicBezTo>
                    <a:cubicBezTo>
                      <a:pt x="1" y="3"/>
                      <a:pt x="1" y="3"/>
                      <a:pt x="1" y="3"/>
                    </a:cubicBezTo>
                    <a:cubicBezTo>
                      <a:pt x="1" y="3"/>
                      <a:pt x="1" y="3"/>
                      <a:pt x="1" y="3"/>
                    </a:cubicBezTo>
                    <a:cubicBezTo>
                      <a:pt x="2" y="3"/>
                      <a:pt x="2" y="3"/>
                      <a:pt x="2" y="3"/>
                    </a:cubicBezTo>
                    <a:cubicBezTo>
                      <a:pt x="2" y="3"/>
                      <a:pt x="2" y="3"/>
                      <a:pt x="2" y="3"/>
                    </a:cubicBezTo>
                    <a:cubicBezTo>
                      <a:pt x="2" y="3"/>
                      <a:pt x="2" y="3"/>
                      <a:pt x="2" y="3"/>
                    </a:cubicBezTo>
                    <a:cubicBezTo>
                      <a:pt x="3" y="3"/>
                      <a:pt x="3" y="3"/>
                      <a:pt x="3" y="3"/>
                    </a:cubicBezTo>
                    <a:cubicBezTo>
                      <a:pt x="4" y="3"/>
                      <a:pt x="4" y="1"/>
                      <a:pt x="4" y="0"/>
                    </a:cubicBezTo>
                    <a:cubicBezTo>
                      <a:pt x="4" y="0"/>
                      <a:pt x="4" y="0"/>
                      <a:pt x="4" y="0"/>
                    </a:cubicBezTo>
                    <a:cubicBezTo>
                      <a:pt x="4" y="0"/>
                      <a:pt x="3" y="0"/>
                      <a:pt x="3" y="0"/>
                    </a:cubicBezTo>
                    <a:cubicBezTo>
                      <a:pt x="3" y="0"/>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95" name="Freeform 3280">
                <a:extLst>
                  <a:ext uri="{FF2B5EF4-FFF2-40B4-BE49-F238E27FC236}">
                    <a16:creationId xmlns:a16="http://schemas.microsoft.com/office/drawing/2014/main" id="{60FF438C-397F-51D9-FADA-56BEA55D3F18}"/>
                  </a:ext>
                </a:extLst>
              </p:cNvPr>
              <p:cNvSpPr>
                <a:spLocks/>
              </p:cNvSpPr>
              <p:nvPr/>
            </p:nvSpPr>
            <p:spPr bwMode="auto">
              <a:xfrm>
                <a:off x="11891234" y="2777952"/>
                <a:ext cx="24829" cy="19312"/>
              </a:xfrm>
              <a:custGeom>
                <a:avLst/>
                <a:gdLst>
                  <a:gd name="T0" fmla="*/ 2 w 4"/>
                  <a:gd name="T1" fmla="*/ 0 h 3"/>
                  <a:gd name="T2" fmla="*/ 1 w 4"/>
                  <a:gd name="T3" fmla="*/ 0 h 3"/>
                  <a:gd name="T4" fmla="*/ 0 w 4"/>
                  <a:gd name="T5" fmla="*/ 2 h 3"/>
                  <a:gd name="T6" fmla="*/ 0 w 4"/>
                  <a:gd name="T7" fmla="*/ 2 h 3"/>
                  <a:gd name="T8" fmla="*/ 0 w 4"/>
                  <a:gd name="T9" fmla="*/ 3 h 3"/>
                  <a:gd name="T10" fmla="*/ 0 w 4"/>
                  <a:gd name="T11" fmla="*/ 3 h 3"/>
                  <a:gd name="T12" fmla="*/ 1 w 4"/>
                  <a:gd name="T13" fmla="*/ 3 h 3"/>
                  <a:gd name="T14" fmla="*/ 1 w 4"/>
                  <a:gd name="T15" fmla="*/ 3 h 3"/>
                  <a:gd name="T16" fmla="*/ 2 w 4"/>
                  <a:gd name="T17" fmla="*/ 3 h 3"/>
                  <a:gd name="T18" fmla="*/ 2 w 4"/>
                  <a:gd name="T19" fmla="*/ 3 h 3"/>
                  <a:gd name="T20" fmla="*/ 3 w 4"/>
                  <a:gd name="T21" fmla="*/ 3 h 3"/>
                  <a:gd name="T22" fmla="*/ 4 w 4"/>
                  <a:gd name="T23" fmla="*/ 0 h 3"/>
                  <a:gd name="T24" fmla="*/ 2 w 4"/>
                  <a:gd name="T25"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3">
                    <a:moveTo>
                      <a:pt x="2" y="0"/>
                    </a:moveTo>
                    <a:cubicBezTo>
                      <a:pt x="2" y="0"/>
                      <a:pt x="1" y="0"/>
                      <a:pt x="1" y="0"/>
                    </a:cubicBezTo>
                    <a:cubicBezTo>
                      <a:pt x="0" y="0"/>
                      <a:pt x="0" y="1"/>
                      <a:pt x="0" y="2"/>
                    </a:cubicBezTo>
                    <a:cubicBezTo>
                      <a:pt x="0" y="2"/>
                      <a:pt x="0" y="2"/>
                      <a:pt x="0" y="2"/>
                    </a:cubicBezTo>
                    <a:cubicBezTo>
                      <a:pt x="0" y="2"/>
                      <a:pt x="0" y="3"/>
                      <a:pt x="0" y="3"/>
                    </a:cubicBezTo>
                    <a:cubicBezTo>
                      <a:pt x="0" y="3"/>
                      <a:pt x="0" y="3"/>
                      <a:pt x="0" y="3"/>
                    </a:cubicBezTo>
                    <a:cubicBezTo>
                      <a:pt x="1" y="3"/>
                      <a:pt x="1" y="3"/>
                      <a:pt x="1" y="3"/>
                    </a:cubicBezTo>
                    <a:cubicBezTo>
                      <a:pt x="1" y="3"/>
                      <a:pt x="1" y="3"/>
                      <a:pt x="1" y="3"/>
                    </a:cubicBezTo>
                    <a:cubicBezTo>
                      <a:pt x="2" y="3"/>
                      <a:pt x="2" y="3"/>
                      <a:pt x="2" y="3"/>
                    </a:cubicBezTo>
                    <a:cubicBezTo>
                      <a:pt x="2" y="3"/>
                      <a:pt x="2" y="3"/>
                      <a:pt x="2" y="3"/>
                    </a:cubicBezTo>
                    <a:cubicBezTo>
                      <a:pt x="2" y="3"/>
                      <a:pt x="3" y="3"/>
                      <a:pt x="3" y="3"/>
                    </a:cubicBezTo>
                    <a:cubicBezTo>
                      <a:pt x="4" y="3"/>
                      <a:pt x="4" y="1"/>
                      <a:pt x="4" y="0"/>
                    </a:cubicBezTo>
                    <a:cubicBezTo>
                      <a:pt x="3" y="0"/>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96" name="Freeform 3281">
                <a:extLst>
                  <a:ext uri="{FF2B5EF4-FFF2-40B4-BE49-F238E27FC236}">
                    <a16:creationId xmlns:a16="http://schemas.microsoft.com/office/drawing/2014/main" id="{5D96699E-1EA9-528F-EE27-947960AFE9C4}"/>
                  </a:ext>
                </a:extLst>
              </p:cNvPr>
              <p:cNvSpPr>
                <a:spLocks/>
              </p:cNvSpPr>
              <p:nvPr/>
            </p:nvSpPr>
            <p:spPr bwMode="auto">
              <a:xfrm>
                <a:off x="11295331" y="2954516"/>
                <a:ext cx="24829" cy="27588"/>
              </a:xfrm>
              <a:custGeom>
                <a:avLst/>
                <a:gdLst>
                  <a:gd name="T0" fmla="*/ 2 w 4"/>
                  <a:gd name="T1" fmla="*/ 0 h 4"/>
                  <a:gd name="T2" fmla="*/ 1 w 4"/>
                  <a:gd name="T3" fmla="*/ 0 h 4"/>
                  <a:gd name="T4" fmla="*/ 1 w 4"/>
                  <a:gd name="T5" fmla="*/ 0 h 4"/>
                  <a:gd name="T6" fmla="*/ 1 w 4"/>
                  <a:gd name="T7" fmla="*/ 1 h 4"/>
                  <a:gd name="T8" fmla="*/ 1 w 4"/>
                  <a:gd name="T9" fmla="*/ 1 h 4"/>
                  <a:gd name="T10" fmla="*/ 1 w 4"/>
                  <a:gd name="T11" fmla="*/ 1 h 4"/>
                  <a:gd name="T12" fmla="*/ 0 w 4"/>
                  <a:gd name="T13" fmla="*/ 3 h 4"/>
                  <a:gd name="T14" fmla="*/ 1 w 4"/>
                  <a:gd name="T15" fmla="*/ 3 h 4"/>
                  <a:gd name="T16" fmla="*/ 1 w 4"/>
                  <a:gd name="T17" fmla="*/ 3 h 4"/>
                  <a:gd name="T18" fmla="*/ 2 w 4"/>
                  <a:gd name="T19" fmla="*/ 4 h 4"/>
                  <a:gd name="T20" fmla="*/ 3 w 4"/>
                  <a:gd name="T21" fmla="*/ 4 h 4"/>
                  <a:gd name="T22" fmla="*/ 4 w 4"/>
                  <a:gd name="T23" fmla="*/ 4 h 4"/>
                  <a:gd name="T24" fmla="*/ 4 w 4"/>
                  <a:gd name="T25" fmla="*/ 3 h 4"/>
                  <a:gd name="T26" fmla="*/ 4 w 4"/>
                  <a:gd name="T27" fmla="*/ 3 h 4"/>
                  <a:gd name="T28" fmla="*/ 4 w 4"/>
                  <a:gd name="T29" fmla="*/ 3 h 4"/>
                  <a:gd name="T30" fmla="*/ 4 w 4"/>
                  <a:gd name="T31" fmla="*/ 2 h 4"/>
                  <a:gd name="T32" fmla="*/ 4 w 4"/>
                  <a:gd name="T33" fmla="*/ 1 h 4"/>
                  <a:gd name="T34" fmla="*/ 4 w 4"/>
                  <a:gd name="T35" fmla="*/ 1 h 4"/>
                  <a:gd name="T36" fmla="*/ 2 w 4"/>
                  <a:gd name="T3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 h="4">
                    <a:moveTo>
                      <a:pt x="2" y="0"/>
                    </a:moveTo>
                    <a:cubicBezTo>
                      <a:pt x="2" y="0"/>
                      <a:pt x="2" y="0"/>
                      <a:pt x="1" y="0"/>
                    </a:cubicBezTo>
                    <a:cubicBezTo>
                      <a:pt x="1" y="0"/>
                      <a:pt x="1" y="0"/>
                      <a:pt x="1" y="0"/>
                    </a:cubicBezTo>
                    <a:cubicBezTo>
                      <a:pt x="1" y="0"/>
                      <a:pt x="1" y="0"/>
                      <a:pt x="1" y="1"/>
                    </a:cubicBezTo>
                    <a:cubicBezTo>
                      <a:pt x="1" y="1"/>
                      <a:pt x="1" y="1"/>
                      <a:pt x="1" y="1"/>
                    </a:cubicBezTo>
                    <a:cubicBezTo>
                      <a:pt x="1" y="1"/>
                      <a:pt x="1" y="1"/>
                      <a:pt x="1" y="1"/>
                    </a:cubicBezTo>
                    <a:cubicBezTo>
                      <a:pt x="0" y="2"/>
                      <a:pt x="0" y="2"/>
                      <a:pt x="0" y="3"/>
                    </a:cubicBezTo>
                    <a:cubicBezTo>
                      <a:pt x="0" y="3"/>
                      <a:pt x="0" y="3"/>
                      <a:pt x="1" y="3"/>
                    </a:cubicBezTo>
                    <a:cubicBezTo>
                      <a:pt x="1" y="3"/>
                      <a:pt x="1" y="3"/>
                      <a:pt x="1" y="3"/>
                    </a:cubicBezTo>
                    <a:cubicBezTo>
                      <a:pt x="1" y="4"/>
                      <a:pt x="2" y="4"/>
                      <a:pt x="2" y="4"/>
                    </a:cubicBezTo>
                    <a:cubicBezTo>
                      <a:pt x="3" y="4"/>
                      <a:pt x="3" y="4"/>
                      <a:pt x="3" y="4"/>
                    </a:cubicBezTo>
                    <a:cubicBezTo>
                      <a:pt x="3" y="4"/>
                      <a:pt x="3" y="4"/>
                      <a:pt x="4" y="4"/>
                    </a:cubicBezTo>
                    <a:cubicBezTo>
                      <a:pt x="4" y="3"/>
                      <a:pt x="4" y="3"/>
                      <a:pt x="4" y="3"/>
                    </a:cubicBezTo>
                    <a:cubicBezTo>
                      <a:pt x="4" y="3"/>
                      <a:pt x="4" y="3"/>
                      <a:pt x="4" y="3"/>
                    </a:cubicBezTo>
                    <a:cubicBezTo>
                      <a:pt x="4" y="3"/>
                      <a:pt x="4" y="3"/>
                      <a:pt x="4" y="3"/>
                    </a:cubicBezTo>
                    <a:cubicBezTo>
                      <a:pt x="4" y="2"/>
                      <a:pt x="4" y="2"/>
                      <a:pt x="4" y="2"/>
                    </a:cubicBezTo>
                    <a:cubicBezTo>
                      <a:pt x="4" y="2"/>
                      <a:pt x="4" y="1"/>
                      <a:pt x="4" y="1"/>
                    </a:cubicBezTo>
                    <a:cubicBezTo>
                      <a:pt x="4" y="1"/>
                      <a:pt x="4" y="1"/>
                      <a:pt x="4" y="1"/>
                    </a:cubicBezTo>
                    <a:cubicBezTo>
                      <a:pt x="4" y="0"/>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97" name="Freeform 3282">
                <a:extLst>
                  <a:ext uri="{FF2B5EF4-FFF2-40B4-BE49-F238E27FC236}">
                    <a16:creationId xmlns:a16="http://schemas.microsoft.com/office/drawing/2014/main" id="{E7AE4A62-8285-D728-4F0C-DDDA41F2E402}"/>
                  </a:ext>
                </a:extLst>
              </p:cNvPr>
              <p:cNvSpPr>
                <a:spLocks/>
              </p:cNvSpPr>
              <p:nvPr/>
            </p:nvSpPr>
            <p:spPr bwMode="auto">
              <a:xfrm>
                <a:off x="10939445" y="2372407"/>
                <a:ext cx="27588" cy="24829"/>
              </a:xfrm>
              <a:custGeom>
                <a:avLst/>
                <a:gdLst>
                  <a:gd name="T0" fmla="*/ 2 w 4"/>
                  <a:gd name="T1" fmla="*/ 0 h 4"/>
                  <a:gd name="T2" fmla="*/ 1 w 4"/>
                  <a:gd name="T3" fmla="*/ 0 h 4"/>
                  <a:gd name="T4" fmla="*/ 0 w 4"/>
                  <a:gd name="T5" fmla="*/ 1 h 4"/>
                  <a:gd name="T6" fmla="*/ 0 w 4"/>
                  <a:gd name="T7" fmla="*/ 2 h 4"/>
                  <a:gd name="T8" fmla="*/ 0 w 4"/>
                  <a:gd name="T9" fmla="*/ 2 h 4"/>
                  <a:gd name="T10" fmla="*/ 0 w 4"/>
                  <a:gd name="T11" fmla="*/ 2 h 4"/>
                  <a:gd name="T12" fmla="*/ 0 w 4"/>
                  <a:gd name="T13" fmla="*/ 3 h 4"/>
                  <a:gd name="T14" fmla="*/ 1 w 4"/>
                  <a:gd name="T15" fmla="*/ 4 h 4"/>
                  <a:gd name="T16" fmla="*/ 1 w 4"/>
                  <a:gd name="T17" fmla="*/ 4 h 4"/>
                  <a:gd name="T18" fmla="*/ 2 w 4"/>
                  <a:gd name="T19" fmla="*/ 4 h 4"/>
                  <a:gd name="T20" fmla="*/ 3 w 4"/>
                  <a:gd name="T21" fmla="*/ 4 h 4"/>
                  <a:gd name="T22" fmla="*/ 3 w 4"/>
                  <a:gd name="T23" fmla="*/ 4 h 4"/>
                  <a:gd name="T24" fmla="*/ 3 w 4"/>
                  <a:gd name="T25" fmla="*/ 4 h 4"/>
                  <a:gd name="T26" fmla="*/ 3 w 4"/>
                  <a:gd name="T27" fmla="*/ 1 h 4"/>
                  <a:gd name="T28" fmla="*/ 2 w 4"/>
                  <a:gd name="T2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 h="4">
                    <a:moveTo>
                      <a:pt x="2" y="0"/>
                    </a:moveTo>
                    <a:cubicBezTo>
                      <a:pt x="1" y="0"/>
                      <a:pt x="1" y="0"/>
                      <a:pt x="1" y="0"/>
                    </a:cubicBezTo>
                    <a:cubicBezTo>
                      <a:pt x="0" y="1"/>
                      <a:pt x="0" y="1"/>
                      <a:pt x="0" y="1"/>
                    </a:cubicBezTo>
                    <a:cubicBezTo>
                      <a:pt x="0" y="1"/>
                      <a:pt x="0" y="2"/>
                      <a:pt x="0" y="2"/>
                    </a:cubicBezTo>
                    <a:cubicBezTo>
                      <a:pt x="0" y="2"/>
                      <a:pt x="0" y="2"/>
                      <a:pt x="0" y="2"/>
                    </a:cubicBezTo>
                    <a:cubicBezTo>
                      <a:pt x="0" y="2"/>
                      <a:pt x="0" y="2"/>
                      <a:pt x="0" y="2"/>
                    </a:cubicBezTo>
                    <a:cubicBezTo>
                      <a:pt x="0" y="3"/>
                      <a:pt x="0" y="3"/>
                      <a:pt x="0" y="3"/>
                    </a:cubicBezTo>
                    <a:cubicBezTo>
                      <a:pt x="0" y="3"/>
                      <a:pt x="1" y="4"/>
                      <a:pt x="1" y="4"/>
                    </a:cubicBezTo>
                    <a:cubicBezTo>
                      <a:pt x="1" y="4"/>
                      <a:pt x="1" y="4"/>
                      <a:pt x="1" y="4"/>
                    </a:cubicBezTo>
                    <a:cubicBezTo>
                      <a:pt x="1" y="4"/>
                      <a:pt x="2" y="4"/>
                      <a:pt x="2" y="4"/>
                    </a:cubicBezTo>
                    <a:cubicBezTo>
                      <a:pt x="2" y="4"/>
                      <a:pt x="2" y="4"/>
                      <a:pt x="3" y="4"/>
                    </a:cubicBezTo>
                    <a:cubicBezTo>
                      <a:pt x="3" y="4"/>
                      <a:pt x="3" y="4"/>
                      <a:pt x="3" y="4"/>
                    </a:cubicBezTo>
                    <a:cubicBezTo>
                      <a:pt x="3" y="4"/>
                      <a:pt x="3" y="4"/>
                      <a:pt x="3" y="4"/>
                    </a:cubicBezTo>
                    <a:cubicBezTo>
                      <a:pt x="4" y="3"/>
                      <a:pt x="4" y="2"/>
                      <a:pt x="3" y="1"/>
                    </a:cubicBezTo>
                    <a:cubicBezTo>
                      <a:pt x="3"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98" name="Freeform 3283">
                <a:extLst>
                  <a:ext uri="{FF2B5EF4-FFF2-40B4-BE49-F238E27FC236}">
                    <a16:creationId xmlns:a16="http://schemas.microsoft.com/office/drawing/2014/main" id="{027AB837-40B1-8F78-FBD9-50E1AA369D7E}"/>
                  </a:ext>
                </a:extLst>
              </p:cNvPr>
              <p:cNvSpPr>
                <a:spLocks noEditPoints="1"/>
              </p:cNvSpPr>
              <p:nvPr/>
            </p:nvSpPr>
            <p:spPr bwMode="auto">
              <a:xfrm>
                <a:off x="6254985" y="-1095417"/>
                <a:ext cx="6833573" cy="4946547"/>
              </a:xfrm>
              <a:custGeom>
                <a:avLst/>
                <a:gdLst>
                  <a:gd name="T0" fmla="*/ 1886 w 2477"/>
                  <a:gd name="T1" fmla="*/ 1561 h 1793"/>
                  <a:gd name="T2" fmla="*/ 1717 w 2477"/>
                  <a:gd name="T3" fmla="*/ 1416 h 1793"/>
                  <a:gd name="T4" fmla="*/ 1361 w 2477"/>
                  <a:gd name="T5" fmla="*/ 1067 h 1793"/>
                  <a:gd name="T6" fmla="*/ 957 w 2477"/>
                  <a:gd name="T7" fmla="*/ 855 h 1793"/>
                  <a:gd name="T8" fmla="*/ 981 w 2477"/>
                  <a:gd name="T9" fmla="*/ 347 h 1793"/>
                  <a:gd name="T10" fmla="*/ 523 w 2477"/>
                  <a:gd name="T11" fmla="*/ 302 h 1793"/>
                  <a:gd name="T12" fmla="*/ 121 w 2477"/>
                  <a:gd name="T13" fmla="*/ 57 h 1793"/>
                  <a:gd name="T14" fmla="*/ 119 w 2477"/>
                  <a:gd name="T15" fmla="*/ 413 h 1793"/>
                  <a:gd name="T16" fmla="*/ 696 w 2477"/>
                  <a:gd name="T17" fmla="*/ 444 h 1793"/>
                  <a:gd name="T18" fmla="*/ 708 w 2477"/>
                  <a:gd name="T19" fmla="*/ 810 h 1793"/>
                  <a:gd name="T20" fmla="*/ 905 w 2477"/>
                  <a:gd name="T21" fmla="*/ 1185 h 1793"/>
                  <a:gd name="T22" fmla="*/ 1297 w 2477"/>
                  <a:gd name="T23" fmla="*/ 1330 h 1793"/>
                  <a:gd name="T24" fmla="*/ 1648 w 2477"/>
                  <a:gd name="T25" fmla="*/ 1613 h 1793"/>
                  <a:gd name="T26" fmla="*/ 2183 w 2477"/>
                  <a:gd name="T27" fmla="*/ 1646 h 1793"/>
                  <a:gd name="T28" fmla="*/ 2363 w 2477"/>
                  <a:gd name="T29" fmla="*/ 1637 h 1793"/>
                  <a:gd name="T30" fmla="*/ 2202 w 2477"/>
                  <a:gd name="T31" fmla="*/ 1649 h 1793"/>
                  <a:gd name="T32" fmla="*/ 2159 w 2477"/>
                  <a:gd name="T33" fmla="*/ 1577 h 1793"/>
                  <a:gd name="T34" fmla="*/ 2216 w 2477"/>
                  <a:gd name="T35" fmla="*/ 1565 h 1793"/>
                  <a:gd name="T36" fmla="*/ 2216 w 2477"/>
                  <a:gd name="T37" fmla="*/ 1565 h 1793"/>
                  <a:gd name="T38" fmla="*/ 1701 w 2477"/>
                  <a:gd name="T39" fmla="*/ 1601 h 1793"/>
                  <a:gd name="T40" fmla="*/ 1648 w 2477"/>
                  <a:gd name="T41" fmla="*/ 1568 h 1793"/>
                  <a:gd name="T42" fmla="*/ 1599 w 2477"/>
                  <a:gd name="T43" fmla="*/ 1535 h 1793"/>
                  <a:gd name="T44" fmla="*/ 1589 w 2477"/>
                  <a:gd name="T45" fmla="*/ 1430 h 1793"/>
                  <a:gd name="T46" fmla="*/ 1523 w 2477"/>
                  <a:gd name="T47" fmla="*/ 1352 h 1793"/>
                  <a:gd name="T48" fmla="*/ 1644 w 2477"/>
                  <a:gd name="T49" fmla="*/ 1459 h 1793"/>
                  <a:gd name="T50" fmla="*/ 1591 w 2477"/>
                  <a:gd name="T51" fmla="*/ 1304 h 1793"/>
                  <a:gd name="T52" fmla="*/ 1463 w 2477"/>
                  <a:gd name="T53" fmla="*/ 1283 h 1793"/>
                  <a:gd name="T54" fmla="*/ 884 w 2477"/>
                  <a:gd name="T55" fmla="*/ 1067 h 1793"/>
                  <a:gd name="T56" fmla="*/ 798 w 2477"/>
                  <a:gd name="T57" fmla="*/ 304 h 1793"/>
                  <a:gd name="T58" fmla="*/ 763 w 2477"/>
                  <a:gd name="T59" fmla="*/ 546 h 1793"/>
                  <a:gd name="T60" fmla="*/ 732 w 2477"/>
                  <a:gd name="T61" fmla="*/ 499 h 1793"/>
                  <a:gd name="T62" fmla="*/ 727 w 2477"/>
                  <a:gd name="T63" fmla="*/ 642 h 1793"/>
                  <a:gd name="T64" fmla="*/ 710 w 2477"/>
                  <a:gd name="T65" fmla="*/ 810 h 1793"/>
                  <a:gd name="T66" fmla="*/ 869 w 2477"/>
                  <a:gd name="T67" fmla="*/ 998 h 1793"/>
                  <a:gd name="T68" fmla="*/ 829 w 2477"/>
                  <a:gd name="T69" fmla="*/ 530 h 1793"/>
                  <a:gd name="T70" fmla="*/ 836 w 2477"/>
                  <a:gd name="T71" fmla="*/ 311 h 1793"/>
                  <a:gd name="T72" fmla="*/ 796 w 2477"/>
                  <a:gd name="T73" fmla="*/ 304 h 1793"/>
                  <a:gd name="T74" fmla="*/ 618 w 2477"/>
                  <a:gd name="T75" fmla="*/ 368 h 1793"/>
                  <a:gd name="T76" fmla="*/ 269 w 2477"/>
                  <a:gd name="T77" fmla="*/ 280 h 1793"/>
                  <a:gd name="T78" fmla="*/ 119 w 2477"/>
                  <a:gd name="T79" fmla="*/ 174 h 1793"/>
                  <a:gd name="T80" fmla="*/ 273 w 2477"/>
                  <a:gd name="T81" fmla="*/ 207 h 1793"/>
                  <a:gd name="T82" fmla="*/ 516 w 2477"/>
                  <a:gd name="T83" fmla="*/ 299 h 1793"/>
                  <a:gd name="T84" fmla="*/ 164 w 2477"/>
                  <a:gd name="T85" fmla="*/ 147 h 1793"/>
                  <a:gd name="T86" fmla="*/ 117 w 2477"/>
                  <a:gd name="T87" fmla="*/ 174 h 1793"/>
                  <a:gd name="T88" fmla="*/ 147 w 2477"/>
                  <a:gd name="T89" fmla="*/ 254 h 1793"/>
                  <a:gd name="T90" fmla="*/ 271 w 2477"/>
                  <a:gd name="T91" fmla="*/ 280 h 1793"/>
                  <a:gd name="T92" fmla="*/ 392 w 2477"/>
                  <a:gd name="T93" fmla="*/ 418 h 1793"/>
                  <a:gd name="T94" fmla="*/ 746 w 2477"/>
                  <a:gd name="T95" fmla="*/ 454 h 1793"/>
                  <a:gd name="T96" fmla="*/ 722 w 2477"/>
                  <a:gd name="T97" fmla="*/ 485 h 1793"/>
                  <a:gd name="T98" fmla="*/ 644 w 2477"/>
                  <a:gd name="T99" fmla="*/ 706 h 1793"/>
                  <a:gd name="T100" fmla="*/ 710 w 2477"/>
                  <a:gd name="T101" fmla="*/ 810 h 1793"/>
                  <a:gd name="T102" fmla="*/ 872 w 2477"/>
                  <a:gd name="T103" fmla="*/ 1003 h 1793"/>
                  <a:gd name="T104" fmla="*/ 953 w 2477"/>
                  <a:gd name="T105" fmla="*/ 1145 h 1793"/>
                  <a:gd name="T106" fmla="*/ 1057 w 2477"/>
                  <a:gd name="T107" fmla="*/ 1062 h 1793"/>
                  <a:gd name="T108" fmla="*/ 1361 w 2477"/>
                  <a:gd name="T109" fmla="*/ 1067 h 1793"/>
                  <a:gd name="T110" fmla="*/ 1297 w 2477"/>
                  <a:gd name="T111" fmla="*/ 1330 h 1793"/>
                  <a:gd name="T112" fmla="*/ 1599 w 2477"/>
                  <a:gd name="T113" fmla="*/ 1532 h 1793"/>
                  <a:gd name="T114" fmla="*/ 1739 w 2477"/>
                  <a:gd name="T115" fmla="*/ 1625 h 1793"/>
                  <a:gd name="T116" fmla="*/ 1886 w 2477"/>
                  <a:gd name="T117" fmla="*/ 1561 h 1793"/>
                  <a:gd name="T118" fmla="*/ 2114 w 2477"/>
                  <a:gd name="T119" fmla="*/ 1641 h 1793"/>
                  <a:gd name="T120" fmla="*/ 2309 w 2477"/>
                  <a:gd name="T121" fmla="*/ 1656 h 17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477" h="1793">
                    <a:moveTo>
                      <a:pt x="2363" y="1637"/>
                    </a:moveTo>
                    <a:lnTo>
                      <a:pt x="2363" y="1637"/>
                    </a:lnTo>
                    <a:lnTo>
                      <a:pt x="2387" y="1556"/>
                    </a:lnTo>
                    <a:lnTo>
                      <a:pt x="2387" y="1554"/>
                    </a:lnTo>
                    <a:lnTo>
                      <a:pt x="2306" y="1580"/>
                    </a:lnTo>
                    <a:lnTo>
                      <a:pt x="2280" y="1554"/>
                    </a:lnTo>
                    <a:lnTo>
                      <a:pt x="2235" y="1461"/>
                    </a:lnTo>
                    <a:lnTo>
                      <a:pt x="2235" y="1459"/>
                    </a:lnTo>
                    <a:lnTo>
                      <a:pt x="2157" y="1577"/>
                    </a:lnTo>
                    <a:lnTo>
                      <a:pt x="2045" y="1615"/>
                    </a:lnTo>
                    <a:lnTo>
                      <a:pt x="1886" y="1561"/>
                    </a:lnTo>
                    <a:lnTo>
                      <a:pt x="1886" y="1558"/>
                    </a:lnTo>
                    <a:lnTo>
                      <a:pt x="1886" y="1558"/>
                    </a:lnTo>
                    <a:lnTo>
                      <a:pt x="1886" y="1558"/>
                    </a:lnTo>
                    <a:lnTo>
                      <a:pt x="1886" y="1558"/>
                    </a:lnTo>
                    <a:lnTo>
                      <a:pt x="1701" y="1601"/>
                    </a:lnTo>
                    <a:lnTo>
                      <a:pt x="1663" y="1575"/>
                    </a:lnTo>
                    <a:lnTo>
                      <a:pt x="1717" y="1418"/>
                    </a:lnTo>
                    <a:lnTo>
                      <a:pt x="1720" y="1418"/>
                    </a:lnTo>
                    <a:lnTo>
                      <a:pt x="1717" y="1418"/>
                    </a:lnTo>
                    <a:lnTo>
                      <a:pt x="1720" y="1416"/>
                    </a:lnTo>
                    <a:lnTo>
                      <a:pt x="1717" y="1416"/>
                    </a:lnTo>
                    <a:lnTo>
                      <a:pt x="1644" y="1378"/>
                    </a:lnTo>
                    <a:lnTo>
                      <a:pt x="1646" y="1340"/>
                    </a:lnTo>
                    <a:lnTo>
                      <a:pt x="1679" y="1242"/>
                    </a:lnTo>
                    <a:lnTo>
                      <a:pt x="1679" y="1242"/>
                    </a:lnTo>
                    <a:lnTo>
                      <a:pt x="1542" y="1271"/>
                    </a:lnTo>
                    <a:lnTo>
                      <a:pt x="1432" y="1219"/>
                    </a:lnTo>
                    <a:lnTo>
                      <a:pt x="1361" y="1067"/>
                    </a:lnTo>
                    <a:lnTo>
                      <a:pt x="1361" y="1067"/>
                    </a:lnTo>
                    <a:lnTo>
                      <a:pt x="1361" y="1067"/>
                    </a:lnTo>
                    <a:lnTo>
                      <a:pt x="1361" y="1067"/>
                    </a:lnTo>
                    <a:lnTo>
                      <a:pt x="1361" y="1067"/>
                    </a:lnTo>
                    <a:lnTo>
                      <a:pt x="1211" y="1007"/>
                    </a:lnTo>
                    <a:lnTo>
                      <a:pt x="1211" y="1007"/>
                    </a:lnTo>
                    <a:lnTo>
                      <a:pt x="1209" y="1007"/>
                    </a:lnTo>
                    <a:lnTo>
                      <a:pt x="1209" y="1007"/>
                    </a:lnTo>
                    <a:lnTo>
                      <a:pt x="1209" y="1007"/>
                    </a:lnTo>
                    <a:lnTo>
                      <a:pt x="1055" y="1060"/>
                    </a:lnTo>
                    <a:lnTo>
                      <a:pt x="884" y="1067"/>
                    </a:lnTo>
                    <a:lnTo>
                      <a:pt x="874" y="1003"/>
                    </a:lnTo>
                    <a:lnTo>
                      <a:pt x="874" y="1005"/>
                    </a:lnTo>
                    <a:lnTo>
                      <a:pt x="872" y="1003"/>
                    </a:lnTo>
                    <a:lnTo>
                      <a:pt x="957" y="855"/>
                    </a:lnTo>
                    <a:lnTo>
                      <a:pt x="957" y="853"/>
                    </a:lnTo>
                    <a:lnTo>
                      <a:pt x="786" y="829"/>
                    </a:lnTo>
                    <a:lnTo>
                      <a:pt x="765" y="763"/>
                    </a:lnTo>
                    <a:lnTo>
                      <a:pt x="793" y="737"/>
                    </a:lnTo>
                    <a:lnTo>
                      <a:pt x="793" y="737"/>
                    </a:lnTo>
                    <a:lnTo>
                      <a:pt x="729" y="642"/>
                    </a:lnTo>
                    <a:lnTo>
                      <a:pt x="829" y="530"/>
                    </a:lnTo>
                    <a:lnTo>
                      <a:pt x="967" y="494"/>
                    </a:lnTo>
                    <a:lnTo>
                      <a:pt x="969" y="494"/>
                    </a:lnTo>
                    <a:lnTo>
                      <a:pt x="879" y="394"/>
                    </a:lnTo>
                    <a:lnTo>
                      <a:pt x="981" y="347"/>
                    </a:lnTo>
                    <a:lnTo>
                      <a:pt x="983" y="347"/>
                    </a:lnTo>
                    <a:lnTo>
                      <a:pt x="879" y="238"/>
                    </a:lnTo>
                    <a:lnTo>
                      <a:pt x="834" y="311"/>
                    </a:lnTo>
                    <a:lnTo>
                      <a:pt x="798" y="302"/>
                    </a:lnTo>
                    <a:lnTo>
                      <a:pt x="801" y="302"/>
                    </a:lnTo>
                    <a:lnTo>
                      <a:pt x="798" y="302"/>
                    </a:lnTo>
                    <a:lnTo>
                      <a:pt x="798" y="302"/>
                    </a:lnTo>
                    <a:lnTo>
                      <a:pt x="798" y="302"/>
                    </a:lnTo>
                    <a:lnTo>
                      <a:pt x="618" y="368"/>
                    </a:lnTo>
                    <a:lnTo>
                      <a:pt x="523" y="302"/>
                    </a:lnTo>
                    <a:lnTo>
                      <a:pt x="523" y="302"/>
                    </a:lnTo>
                    <a:lnTo>
                      <a:pt x="520" y="299"/>
                    </a:lnTo>
                    <a:lnTo>
                      <a:pt x="475" y="138"/>
                    </a:lnTo>
                    <a:lnTo>
                      <a:pt x="475" y="136"/>
                    </a:lnTo>
                    <a:lnTo>
                      <a:pt x="337" y="240"/>
                    </a:lnTo>
                    <a:lnTo>
                      <a:pt x="276" y="207"/>
                    </a:lnTo>
                    <a:lnTo>
                      <a:pt x="278" y="169"/>
                    </a:lnTo>
                    <a:lnTo>
                      <a:pt x="278" y="169"/>
                    </a:lnTo>
                    <a:lnTo>
                      <a:pt x="164" y="147"/>
                    </a:lnTo>
                    <a:lnTo>
                      <a:pt x="166" y="147"/>
                    </a:lnTo>
                    <a:lnTo>
                      <a:pt x="164" y="147"/>
                    </a:lnTo>
                    <a:lnTo>
                      <a:pt x="121" y="57"/>
                    </a:lnTo>
                    <a:lnTo>
                      <a:pt x="121" y="55"/>
                    </a:lnTo>
                    <a:lnTo>
                      <a:pt x="45" y="0"/>
                    </a:lnTo>
                    <a:lnTo>
                      <a:pt x="105" y="143"/>
                    </a:lnTo>
                    <a:lnTo>
                      <a:pt x="105" y="143"/>
                    </a:lnTo>
                    <a:lnTo>
                      <a:pt x="52" y="207"/>
                    </a:lnTo>
                    <a:lnTo>
                      <a:pt x="50" y="209"/>
                    </a:lnTo>
                    <a:lnTo>
                      <a:pt x="133" y="219"/>
                    </a:lnTo>
                    <a:lnTo>
                      <a:pt x="147" y="252"/>
                    </a:lnTo>
                    <a:lnTo>
                      <a:pt x="0" y="373"/>
                    </a:lnTo>
                    <a:lnTo>
                      <a:pt x="3" y="373"/>
                    </a:lnTo>
                    <a:lnTo>
                      <a:pt x="119" y="413"/>
                    </a:lnTo>
                    <a:lnTo>
                      <a:pt x="152" y="356"/>
                    </a:lnTo>
                    <a:lnTo>
                      <a:pt x="152" y="356"/>
                    </a:lnTo>
                    <a:lnTo>
                      <a:pt x="152" y="356"/>
                    </a:lnTo>
                    <a:lnTo>
                      <a:pt x="269" y="280"/>
                    </a:lnTo>
                    <a:lnTo>
                      <a:pt x="387" y="290"/>
                    </a:lnTo>
                    <a:lnTo>
                      <a:pt x="459" y="356"/>
                    </a:lnTo>
                    <a:lnTo>
                      <a:pt x="390" y="421"/>
                    </a:lnTo>
                    <a:lnTo>
                      <a:pt x="511" y="406"/>
                    </a:lnTo>
                    <a:lnTo>
                      <a:pt x="511" y="406"/>
                    </a:lnTo>
                    <a:lnTo>
                      <a:pt x="511" y="406"/>
                    </a:lnTo>
                    <a:lnTo>
                      <a:pt x="696" y="444"/>
                    </a:lnTo>
                    <a:lnTo>
                      <a:pt x="722" y="482"/>
                    </a:lnTo>
                    <a:lnTo>
                      <a:pt x="606" y="604"/>
                    </a:lnTo>
                    <a:lnTo>
                      <a:pt x="606" y="604"/>
                    </a:lnTo>
                    <a:lnTo>
                      <a:pt x="606" y="606"/>
                    </a:lnTo>
                    <a:lnTo>
                      <a:pt x="606" y="606"/>
                    </a:lnTo>
                    <a:lnTo>
                      <a:pt x="606" y="606"/>
                    </a:lnTo>
                    <a:lnTo>
                      <a:pt x="658" y="670"/>
                    </a:lnTo>
                    <a:lnTo>
                      <a:pt x="641" y="703"/>
                    </a:lnTo>
                    <a:lnTo>
                      <a:pt x="573" y="779"/>
                    </a:lnTo>
                    <a:lnTo>
                      <a:pt x="570" y="779"/>
                    </a:lnTo>
                    <a:lnTo>
                      <a:pt x="708" y="810"/>
                    </a:lnTo>
                    <a:lnTo>
                      <a:pt x="786" y="900"/>
                    </a:lnTo>
                    <a:lnTo>
                      <a:pt x="791" y="1071"/>
                    </a:lnTo>
                    <a:lnTo>
                      <a:pt x="791" y="1071"/>
                    </a:lnTo>
                    <a:lnTo>
                      <a:pt x="791" y="1071"/>
                    </a:lnTo>
                    <a:lnTo>
                      <a:pt x="791" y="1071"/>
                    </a:lnTo>
                    <a:lnTo>
                      <a:pt x="791" y="1071"/>
                    </a:lnTo>
                    <a:lnTo>
                      <a:pt x="905" y="1185"/>
                    </a:lnTo>
                    <a:lnTo>
                      <a:pt x="905" y="1185"/>
                    </a:lnTo>
                    <a:lnTo>
                      <a:pt x="905" y="1185"/>
                    </a:lnTo>
                    <a:lnTo>
                      <a:pt x="905" y="1185"/>
                    </a:lnTo>
                    <a:lnTo>
                      <a:pt x="905" y="1185"/>
                    </a:lnTo>
                    <a:lnTo>
                      <a:pt x="1067" y="1200"/>
                    </a:lnTo>
                    <a:lnTo>
                      <a:pt x="1067" y="1200"/>
                    </a:lnTo>
                    <a:lnTo>
                      <a:pt x="1067" y="1200"/>
                    </a:lnTo>
                    <a:lnTo>
                      <a:pt x="1069" y="1200"/>
                    </a:lnTo>
                    <a:lnTo>
                      <a:pt x="1069" y="1200"/>
                    </a:lnTo>
                    <a:lnTo>
                      <a:pt x="1169" y="1064"/>
                    </a:lnTo>
                    <a:lnTo>
                      <a:pt x="1247" y="1064"/>
                    </a:lnTo>
                    <a:lnTo>
                      <a:pt x="1314" y="1162"/>
                    </a:lnTo>
                    <a:lnTo>
                      <a:pt x="1311" y="1159"/>
                    </a:lnTo>
                    <a:lnTo>
                      <a:pt x="1314" y="1162"/>
                    </a:lnTo>
                    <a:lnTo>
                      <a:pt x="1297" y="1330"/>
                    </a:lnTo>
                    <a:lnTo>
                      <a:pt x="1297" y="1333"/>
                    </a:lnTo>
                    <a:lnTo>
                      <a:pt x="1463" y="1285"/>
                    </a:lnTo>
                    <a:lnTo>
                      <a:pt x="1511" y="1337"/>
                    </a:lnTo>
                    <a:lnTo>
                      <a:pt x="1494" y="1373"/>
                    </a:lnTo>
                    <a:lnTo>
                      <a:pt x="1494" y="1373"/>
                    </a:lnTo>
                    <a:lnTo>
                      <a:pt x="1591" y="1432"/>
                    </a:lnTo>
                    <a:lnTo>
                      <a:pt x="1599" y="1535"/>
                    </a:lnTo>
                    <a:lnTo>
                      <a:pt x="1599" y="1535"/>
                    </a:lnTo>
                    <a:lnTo>
                      <a:pt x="1599" y="1535"/>
                    </a:lnTo>
                    <a:lnTo>
                      <a:pt x="1648" y="1611"/>
                    </a:lnTo>
                    <a:lnTo>
                      <a:pt x="1648" y="1613"/>
                    </a:lnTo>
                    <a:lnTo>
                      <a:pt x="1648" y="1613"/>
                    </a:lnTo>
                    <a:lnTo>
                      <a:pt x="1665" y="1772"/>
                    </a:lnTo>
                    <a:lnTo>
                      <a:pt x="1665" y="1774"/>
                    </a:lnTo>
                    <a:lnTo>
                      <a:pt x="1805" y="1639"/>
                    </a:lnTo>
                    <a:lnTo>
                      <a:pt x="1919" y="1660"/>
                    </a:lnTo>
                    <a:lnTo>
                      <a:pt x="1917" y="1660"/>
                    </a:lnTo>
                    <a:lnTo>
                      <a:pt x="1919" y="1660"/>
                    </a:lnTo>
                    <a:lnTo>
                      <a:pt x="2026" y="1791"/>
                    </a:lnTo>
                    <a:lnTo>
                      <a:pt x="2029" y="1793"/>
                    </a:lnTo>
                    <a:lnTo>
                      <a:pt x="2112" y="1641"/>
                    </a:lnTo>
                    <a:lnTo>
                      <a:pt x="2183" y="1646"/>
                    </a:lnTo>
                    <a:lnTo>
                      <a:pt x="2195" y="1682"/>
                    </a:lnTo>
                    <a:lnTo>
                      <a:pt x="2309" y="1656"/>
                    </a:lnTo>
                    <a:lnTo>
                      <a:pt x="2385" y="1722"/>
                    </a:lnTo>
                    <a:lnTo>
                      <a:pt x="2385" y="1722"/>
                    </a:lnTo>
                    <a:lnTo>
                      <a:pt x="2477" y="1741"/>
                    </a:lnTo>
                    <a:lnTo>
                      <a:pt x="2363" y="1637"/>
                    </a:lnTo>
                    <a:close/>
                    <a:moveTo>
                      <a:pt x="2363" y="1639"/>
                    </a:moveTo>
                    <a:lnTo>
                      <a:pt x="2473" y="1741"/>
                    </a:lnTo>
                    <a:lnTo>
                      <a:pt x="2385" y="1722"/>
                    </a:lnTo>
                    <a:lnTo>
                      <a:pt x="2363" y="1639"/>
                    </a:lnTo>
                    <a:close/>
                    <a:moveTo>
                      <a:pt x="2363" y="1637"/>
                    </a:moveTo>
                    <a:lnTo>
                      <a:pt x="2340" y="1615"/>
                    </a:lnTo>
                    <a:lnTo>
                      <a:pt x="2385" y="1558"/>
                    </a:lnTo>
                    <a:lnTo>
                      <a:pt x="2363" y="1637"/>
                    </a:lnTo>
                    <a:close/>
                    <a:moveTo>
                      <a:pt x="2385" y="1556"/>
                    </a:moveTo>
                    <a:lnTo>
                      <a:pt x="2340" y="1613"/>
                    </a:lnTo>
                    <a:lnTo>
                      <a:pt x="2306" y="1580"/>
                    </a:lnTo>
                    <a:lnTo>
                      <a:pt x="2385" y="1556"/>
                    </a:lnTo>
                    <a:close/>
                    <a:moveTo>
                      <a:pt x="2202" y="1649"/>
                    </a:moveTo>
                    <a:lnTo>
                      <a:pt x="2304" y="1656"/>
                    </a:lnTo>
                    <a:lnTo>
                      <a:pt x="2197" y="1682"/>
                    </a:lnTo>
                    <a:lnTo>
                      <a:pt x="2202" y="1649"/>
                    </a:lnTo>
                    <a:close/>
                    <a:moveTo>
                      <a:pt x="2202" y="1646"/>
                    </a:moveTo>
                    <a:lnTo>
                      <a:pt x="2209" y="1611"/>
                    </a:lnTo>
                    <a:lnTo>
                      <a:pt x="2306" y="1580"/>
                    </a:lnTo>
                    <a:lnTo>
                      <a:pt x="2340" y="1615"/>
                    </a:lnTo>
                    <a:lnTo>
                      <a:pt x="2306" y="1656"/>
                    </a:lnTo>
                    <a:lnTo>
                      <a:pt x="2202" y="1646"/>
                    </a:lnTo>
                    <a:close/>
                    <a:moveTo>
                      <a:pt x="2114" y="1639"/>
                    </a:moveTo>
                    <a:lnTo>
                      <a:pt x="2157" y="1577"/>
                    </a:lnTo>
                    <a:lnTo>
                      <a:pt x="2173" y="1620"/>
                    </a:lnTo>
                    <a:lnTo>
                      <a:pt x="2114" y="1639"/>
                    </a:lnTo>
                    <a:close/>
                    <a:moveTo>
                      <a:pt x="2159" y="1577"/>
                    </a:moveTo>
                    <a:lnTo>
                      <a:pt x="2216" y="1565"/>
                    </a:lnTo>
                    <a:lnTo>
                      <a:pt x="2209" y="1611"/>
                    </a:lnTo>
                    <a:lnTo>
                      <a:pt x="2173" y="1620"/>
                    </a:lnTo>
                    <a:lnTo>
                      <a:pt x="2159" y="1577"/>
                    </a:lnTo>
                    <a:close/>
                    <a:moveTo>
                      <a:pt x="2209" y="1611"/>
                    </a:moveTo>
                    <a:lnTo>
                      <a:pt x="2202" y="1646"/>
                    </a:lnTo>
                    <a:lnTo>
                      <a:pt x="2183" y="1646"/>
                    </a:lnTo>
                    <a:lnTo>
                      <a:pt x="2173" y="1622"/>
                    </a:lnTo>
                    <a:lnTo>
                      <a:pt x="2209" y="1611"/>
                    </a:lnTo>
                    <a:close/>
                    <a:moveTo>
                      <a:pt x="2209" y="1611"/>
                    </a:moveTo>
                    <a:lnTo>
                      <a:pt x="2216" y="1565"/>
                    </a:lnTo>
                    <a:lnTo>
                      <a:pt x="2280" y="1554"/>
                    </a:lnTo>
                    <a:lnTo>
                      <a:pt x="2306" y="1580"/>
                    </a:lnTo>
                    <a:lnTo>
                      <a:pt x="2209" y="1611"/>
                    </a:lnTo>
                    <a:close/>
                    <a:moveTo>
                      <a:pt x="2280" y="1554"/>
                    </a:moveTo>
                    <a:lnTo>
                      <a:pt x="2216" y="1565"/>
                    </a:lnTo>
                    <a:lnTo>
                      <a:pt x="2235" y="1461"/>
                    </a:lnTo>
                    <a:lnTo>
                      <a:pt x="2280" y="1554"/>
                    </a:lnTo>
                    <a:close/>
                    <a:moveTo>
                      <a:pt x="2216" y="1565"/>
                    </a:moveTo>
                    <a:lnTo>
                      <a:pt x="2159" y="1577"/>
                    </a:lnTo>
                    <a:lnTo>
                      <a:pt x="2235" y="1463"/>
                    </a:lnTo>
                    <a:lnTo>
                      <a:pt x="2216" y="1565"/>
                    </a:lnTo>
                    <a:close/>
                    <a:moveTo>
                      <a:pt x="2157" y="1577"/>
                    </a:moveTo>
                    <a:lnTo>
                      <a:pt x="2112" y="1641"/>
                    </a:lnTo>
                    <a:lnTo>
                      <a:pt x="2045" y="1618"/>
                    </a:lnTo>
                    <a:lnTo>
                      <a:pt x="2157" y="1577"/>
                    </a:lnTo>
                    <a:close/>
                    <a:moveTo>
                      <a:pt x="2109" y="1641"/>
                    </a:moveTo>
                    <a:lnTo>
                      <a:pt x="1924" y="1660"/>
                    </a:lnTo>
                    <a:lnTo>
                      <a:pt x="2045" y="1618"/>
                    </a:lnTo>
                    <a:lnTo>
                      <a:pt x="2109" y="1641"/>
                    </a:lnTo>
                    <a:close/>
                    <a:moveTo>
                      <a:pt x="1881" y="1561"/>
                    </a:moveTo>
                    <a:lnTo>
                      <a:pt x="1739" y="1625"/>
                    </a:lnTo>
                    <a:lnTo>
                      <a:pt x="1701" y="1601"/>
                    </a:lnTo>
                    <a:lnTo>
                      <a:pt x="1881" y="1561"/>
                    </a:lnTo>
                    <a:close/>
                    <a:moveTo>
                      <a:pt x="1701" y="1601"/>
                    </a:moveTo>
                    <a:lnTo>
                      <a:pt x="1736" y="1625"/>
                    </a:lnTo>
                    <a:lnTo>
                      <a:pt x="1651" y="1611"/>
                    </a:lnTo>
                    <a:lnTo>
                      <a:pt x="1701" y="1601"/>
                    </a:lnTo>
                    <a:close/>
                    <a:moveTo>
                      <a:pt x="1698" y="1601"/>
                    </a:moveTo>
                    <a:lnTo>
                      <a:pt x="1651" y="1611"/>
                    </a:lnTo>
                    <a:lnTo>
                      <a:pt x="1663" y="1577"/>
                    </a:lnTo>
                    <a:lnTo>
                      <a:pt x="1698" y="1601"/>
                    </a:lnTo>
                    <a:close/>
                    <a:moveTo>
                      <a:pt x="1651" y="1608"/>
                    </a:moveTo>
                    <a:lnTo>
                      <a:pt x="1648" y="1568"/>
                    </a:lnTo>
                    <a:lnTo>
                      <a:pt x="1663" y="1575"/>
                    </a:lnTo>
                    <a:lnTo>
                      <a:pt x="1651" y="1608"/>
                    </a:lnTo>
                    <a:close/>
                    <a:moveTo>
                      <a:pt x="1648" y="1565"/>
                    </a:moveTo>
                    <a:lnTo>
                      <a:pt x="1644" y="1459"/>
                    </a:lnTo>
                    <a:lnTo>
                      <a:pt x="1644" y="1459"/>
                    </a:lnTo>
                    <a:lnTo>
                      <a:pt x="1717" y="1418"/>
                    </a:lnTo>
                    <a:lnTo>
                      <a:pt x="1663" y="1575"/>
                    </a:lnTo>
                    <a:lnTo>
                      <a:pt x="1648" y="1565"/>
                    </a:lnTo>
                    <a:close/>
                    <a:moveTo>
                      <a:pt x="1644" y="1461"/>
                    </a:moveTo>
                    <a:lnTo>
                      <a:pt x="1648" y="1565"/>
                    </a:lnTo>
                    <a:lnTo>
                      <a:pt x="1599" y="1535"/>
                    </a:lnTo>
                    <a:lnTo>
                      <a:pt x="1644" y="1461"/>
                    </a:lnTo>
                    <a:close/>
                    <a:moveTo>
                      <a:pt x="1523" y="1352"/>
                    </a:moveTo>
                    <a:lnTo>
                      <a:pt x="1553" y="1333"/>
                    </a:lnTo>
                    <a:lnTo>
                      <a:pt x="1644" y="1380"/>
                    </a:lnTo>
                    <a:lnTo>
                      <a:pt x="1644" y="1425"/>
                    </a:lnTo>
                    <a:lnTo>
                      <a:pt x="1591" y="1432"/>
                    </a:lnTo>
                    <a:lnTo>
                      <a:pt x="1523" y="1352"/>
                    </a:lnTo>
                    <a:close/>
                    <a:moveTo>
                      <a:pt x="1589" y="1430"/>
                    </a:moveTo>
                    <a:lnTo>
                      <a:pt x="1494" y="1373"/>
                    </a:lnTo>
                    <a:lnTo>
                      <a:pt x="1523" y="1354"/>
                    </a:lnTo>
                    <a:lnTo>
                      <a:pt x="1589" y="1430"/>
                    </a:lnTo>
                    <a:close/>
                    <a:moveTo>
                      <a:pt x="1539" y="1271"/>
                    </a:moveTo>
                    <a:lnTo>
                      <a:pt x="1520" y="1314"/>
                    </a:lnTo>
                    <a:lnTo>
                      <a:pt x="1466" y="1285"/>
                    </a:lnTo>
                    <a:lnTo>
                      <a:pt x="1539" y="1271"/>
                    </a:lnTo>
                    <a:close/>
                    <a:moveTo>
                      <a:pt x="1542" y="1271"/>
                    </a:moveTo>
                    <a:lnTo>
                      <a:pt x="1589" y="1304"/>
                    </a:lnTo>
                    <a:lnTo>
                      <a:pt x="1553" y="1330"/>
                    </a:lnTo>
                    <a:lnTo>
                      <a:pt x="1523" y="1314"/>
                    </a:lnTo>
                    <a:lnTo>
                      <a:pt x="1542" y="1271"/>
                    </a:lnTo>
                    <a:close/>
                    <a:moveTo>
                      <a:pt x="1553" y="1330"/>
                    </a:moveTo>
                    <a:lnTo>
                      <a:pt x="1523" y="1352"/>
                    </a:lnTo>
                    <a:lnTo>
                      <a:pt x="1511" y="1337"/>
                    </a:lnTo>
                    <a:lnTo>
                      <a:pt x="1520" y="1314"/>
                    </a:lnTo>
                    <a:lnTo>
                      <a:pt x="1553" y="1330"/>
                    </a:lnTo>
                    <a:close/>
                    <a:moveTo>
                      <a:pt x="1644" y="1428"/>
                    </a:moveTo>
                    <a:lnTo>
                      <a:pt x="1644" y="1459"/>
                    </a:lnTo>
                    <a:lnTo>
                      <a:pt x="1594" y="1432"/>
                    </a:lnTo>
                    <a:lnTo>
                      <a:pt x="1644" y="1428"/>
                    </a:lnTo>
                    <a:close/>
                    <a:moveTo>
                      <a:pt x="1644" y="1459"/>
                    </a:moveTo>
                    <a:lnTo>
                      <a:pt x="1644" y="1428"/>
                    </a:lnTo>
                    <a:lnTo>
                      <a:pt x="1715" y="1418"/>
                    </a:lnTo>
                    <a:lnTo>
                      <a:pt x="1644" y="1459"/>
                    </a:lnTo>
                    <a:close/>
                    <a:moveTo>
                      <a:pt x="1717" y="1418"/>
                    </a:moveTo>
                    <a:lnTo>
                      <a:pt x="1644" y="1425"/>
                    </a:lnTo>
                    <a:lnTo>
                      <a:pt x="1644" y="1380"/>
                    </a:lnTo>
                    <a:lnTo>
                      <a:pt x="1717" y="1418"/>
                    </a:lnTo>
                    <a:close/>
                    <a:moveTo>
                      <a:pt x="1553" y="1330"/>
                    </a:moveTo>
                    <a:lnTo>
                      <a:pt x="1591" y="1304"/>
                    </a:lnTo>
                    <a:lnTo>
                      <a:pt x="1644" y="1342"/>
                    </a:lnTo>
                    <a:lnTo>
                      <a:pt x="1644" y="1378"/>
                    </a:lnTo>
                    <a:lnTo>
                      <a:pt x="1553" y="1330"/>
                    </a:lnTo>
                    <a:close/>
                    <a:moveTo>
                      <a:pt x="1644" y="1340"/>
                    </a:moveTo>
                    <a:lnTo>
                      <a:pt x="1591" y="1304"/>
                    </a:lnTo>
                    <a:lnTo>
                      <a:pt x="1677" y="1245"/>
                    </a:lnTo>
                    <a:lnTo>
                      <a:pt x="1644" y="1340"/>
                    </a:lnTo>
                    <a:close/>
                    <a:moveTo>
                      <a:pt x="1677" y="1245"/>
                    </a:moveTo>
                    <a:lnTo>
                      <a:pt x="1591" y="1304"/>
                    </a:lnTo>
                    <a:lnTo>
                      <a:pt x="1542" y="1271"/>
                    </a:lnTo>
                    <a:lnTo>
                      <a:pt x="1677" y="1245"/>
                    </a:lnTo>
                    <a:close/>
                    <a:moveTo>
                      <a:pt x="1539" y="1271"/>
                    </a:moveTo>
                    <a:lnTo>
                      <a:pt x="1463" y="1283"/>
                    </a:lnTo>
                    <a:lnTo>
                      <a:pt x="1435" y="1221"/>
                    </a:lnTo>
                    <a:lnTo>
                      <a:pt x="1539" y="1271"/>
                    </a:lnTo>
                    <a:close/>
                    <a:moveTo>
                      <a:pt x="1463" y="1283"/>
                    </a:moveTo>
                    <a:lnTo>
                      <a:pt x="1318" y="1164"/>
                    </a:lnTo>
                    <a:lnTo>
                      <a:pt x="1432" y="1219"/>
                    </a:lnTo>
                    <a:lnTo>
                      <a:pt x="1463" y="1283"/>
                    </a:lnTo>
                    <a:close/>
                    <a:moveTo>
                      <a:pt x="1209" y="1010"/>
                    </a:moveTo>
                    <a:lnTo>
                      <a:pt x="1169" y="1062"/>
                    </a:lnTo>
                    <a:lnTo>
                      <a:pt x="1059" y="1060"/>
                    </a:lnTo>
                    <a:lnTo>
                      <a:pt x="1209" y="1010"/>
                    </a:lnTo>
                    <a:close/>
                    <a:moveTo>
                      <a:pt x="1055" y="1062"/>
                    </a:moveTo>
                    <a:lnTo>
                      <a:pt x="953" y="1145"/>
                    </a:lnTo>
                    <a:lnTo>
                      <a:pt x="893" y="1119"/>
                    </a:lnTo>
                    <a:lnTo>
                      <a:pt x="884" y="1067"/>
                    </a:lnTo>
                    <a:lnTo>
                      <a:pt x="1055" y="1062"/>
                    </a:lnTo>
                    <a:close/>
                    <a:moveTo>
                      <a:pt x="872" y="1000"/>
                    </a:moveTo>
                    <a:lnTo>
                      <a:pt x="786" y="832"/>
                    </a:lnTo>
                    <a:lnTo>
                      <a:pt x="955" y="855"/>
                    </a:lnTo>
                    <a:lnTo>
                      <a:pt x="872" y="1000"/>
                    </a:lnTo>
                    <a:close/>
                    <a:moveTo>
                      <a:pt x="824" y="333"/>
                    </a:moveTo>
                    <a:lnTo>
                      <a:pt x="879" y="394"/>
                    </a:lnTo>
                    <a:lnTo>
                      <a:pt x="748" y="454"/>
                    </a:lnTo>
                    <a:lnTo>
                      <a:pt x="824" y="333"/>
                    </a:lnTo>
                    <a:close/>
                    <a:moveTo>
                      <a:pt x="748" y="451"/>
                    </a:moveTo>
                    <a:lnTo>
                      <a:pt x="798" y="304"/>
                    </a:lnTo>
                    <a:lnTo>
                      <a:pt x="822" y="330"/>
                    </a:lnTo>
                    <a:lnTo>
                      <a:pt x="748" y="451"/>
                    </a:lnTo>
                    <a:close/>
                    <a:moveTo>
                      <a:pt x="763" y="546"/>
                    </a:moveTo>
                    <a:lnTo>
                      <a:pt x="727" y="642"/>
                    </a:lnTo>
                    <a:lnTo>
                      <a:pt x="694" y="596"/>
                    </a:lnTo>
                    <a:lnTo>
                      <a:pt x="763" y="546"/>
                    </a:lnTo>
                    <a:close/>
                    <a:moveTo>
                      <a:pt x="763" y="546"/>
                    </a:moveTo>
                    <a:lnTo>
                      <a:pt x="748" y="456"/>
                    </a:lnTo>
                    <a:lnTo>
                      <a:pt x="860" y="494"/>
                    </a:lnTo>
                    <a:lnTo>
                      <a:pt x="829" y="530"/>
                    </a:lnTo>
                    <a:lnTo>
                      <a:pt x="763" y="546"/>
                    </a:lnTo>
                    <a:close/>
                    <a:moveTo>
                      <a:pt x="732" y="497"/>
                    </a:moveTo>
                    <a:lnTo>
                      <a:pt x="722" y="482"/>
                    </a:lnTo>
                    <a:lnTo>
                      <a:pt x="746" y="456"/>
                    </a:lnTo>
                    <a:lnTo>
                      <a:pt x="732" y="497"/>
                    </a:lnTo>
                    <a:close/>
                    <a:moveTo>
                      <a:pt x="748" y="456"/>
                    </a:moveTo>
                    <a:lnTo>
                      <a:pt x="763" y="544"/>
                    </a:lnTo>
                    <a:lnTo>
                      <a:pt x="732" y="497"/>
                    </a:lnTo>
                    <a:lnTo>
                      <a:pt x="748" y="456"/>
                    </a:lnTo>
                    <a:close/>
                    <a:moveTo>
                      <a:pt x="763" y="546"/>
                    </a:moveTo>
                    <a:lnTo>
                      <a:pt x="691" y="596"/>
                    </a:lnTo>
                    <a:lnTo>
                      <a:pt x="732" y="499"/>
                    </a:lnTo>
                    <a:lnTo>
                      <a:pt x="763" y="546"/>
                    </a:lnTo>
                    <a:close/>
                    <a:moveTo>
                      <a:pt x="727" y="642"/>
                    </a:moveTo>
                    <a:lnTo>
                      <a:pt x="679" y="627"/>
                    </a:lnTo>
                    <a:lnTo>
                      <a:pt x="691" y="599"/>
                    </a:lnTo>
                    <a:lnTo>
                      <a:pt x="727" y="642"/>
                    </a:lnTo>
                    <a:close/>
                    <a:moveTo>
                      <a:pt x="727" y="642"/>
                    </a:moveTo>
                    <a:lnTo>
                      <a:pt x="758" y="744"/>
                    </a:lnTo>
                    <a:lnTo>
                      <a:pt x="722" y="751"/>
                    </a:lnTo>
                    <a:lnTo>
                      <a:pt x="658" y="670"/>
                    </a:lnTo>
                    <a:lnTo>
                      <a:pt x="679" y="627"/>
                    </a:lnTo>
                    <a:lnTo>
                      <a:pt x="727" y="642"/>
                    </a:lnTo>
                    <a:close/>
                    <a:moveTo>
                      <a:pt x="729" y="644"/>
                    </a:moveTo>
                    <a:lnTo>
                      <a:pt x="793" y="737"/>
                    </a:lnTo>
                    <a:lnTo>
                      <a:pt x="760" y="744"/>
                    </a:lnTo>
                    <a:lnTo>
                      <a:pt x="729" y="644"/>
                    </a:lnTo>
                    <a:close/>
                    <a:moveTo>
                      <a:pt x="758" y="744"/>
                    </a:moveTo>
                    <a:lnTo>
                      <a:pt x="765" y="763"/>
                    </a:lnTo>
                    <a:lnTo>
                      <a:pt x="744" y="779"/>
                    </a:lnTo>
                    <a:lnTo>
                      <a:pt x="722" y="751"/>
                    </a:lnTo>
                    <a:lnTo>
                      <a:pt x="758" y="744"/>
                    </a:lnTo>
                    <a:close/>
                    <a:moveTo>
                      <a:pt x="744" y="779"/>
                    </a:moveTo>
                    <a:lnTo>
                      <a:pt x="710" y="810"/>
                    </a:lnTo>
                    <a:lnTo>
                      <a:pt x="677" y="760"/>
                    </a:lnTo>
                    <a:lnTo>
                      <a:pt x="722" y="751"/>
                    </a:lnTo>
                    <a:lnTo>
                      <a:pt x="744" y="779"/>
                    </a:lnTo>
                    <a:close/>
                    <a:moveTo>
                      <a:pt x="744" y="779"/>
                    </a:moveTo>
                    <a:lnTo>
                      <a:pt x="784" y="829"/>
                    </a:lnTo>
                    <a:lnTo>
                      <a:pt x="710" y="810"/>
                    </a:lnTo>
                    <a:lnTo>
                      <a:pt x="744" y="779"/>
                    </a:lnTo>
                    <a:close/>
                    <a:moveTo>
                      <a:pt x="869" y="998"/>
                    </a:moveTo>
                    <a:lnTo>
                      <a:pt x="786" y="900"/>
                    </a:lnTo>
                    <a:lnTo>
                      <a:pt x="786" y="832"/>
                    </a:lnTo>
                    <a:lnTo>
                      <a:pt x="869" y="998"/>
                    </a:lnTo>
                    <a:close/>
                    <a:moveTo>
                      <a:pt x="784" y="827"/>
                    </a:moveTo>
                    <a:lnTo>
                      <a:pt x="746" y="779"/>
                    </a:lnTo>
                    <a:lnTo>
                      <a:pt x="765" y="763"/>
                    </a:lnTo>
                    <a:lnTo>
                      <a:pt x="784" y="827"/>
                    </a:lnTo>
                    <a:close/>
                    <a:moveTo>
                      <a:pt x="760" y="744"/>
                    </a:moveTo>
                    <a:lnTo>
                      <a:pt x="791" y="737"/>
                    </a:lnTo>
                    <a:lnTo>
                      <a:pt x="765" y="760"/>
                    </a:lnTo>
                    <a:lnTo>
                      <a:pt x="760" y="744"/>
                    </a:lnTo>
                    <a:close/>
                    <a:moveTo>
                      <a:pt x="729" y="639"/>
                    </a:moveTo>
                    <a:lnTo>
                      <a:pt x="763" y="546"/>
                    </a:lnTo>
                    <a:lnTo>
                      <a:pt x="829" y="530"/>
                    </a:lnTo>
                    <a:lnTo>
                      <a:pt x="729" y="639"/>
                    </a:lnTo>
                    <a:close/>
                    <a:moveTo>
                      <a:pt x="967" y="494"/>
                    </a:moveTo>
                    <a:lnTo>
                      <a:pt x="831" y="530"/>
                    </a:lnTo>
                    <a:lnTo>
                      <a:pt x="862" y="494"/>
                    </a:lnTo>
                    <a:lnTo>
                      <a:pt x="862" y="494"/>
                    </a:lnTo>
                    <a:lnTo>
                      <a:pt x="748" y="456"/>
                    </a:lnTo>
                    <a:lnTo>
                      <a:pt x="879" y="394"/>
                    </a:lnTo>
                    <a:lnTo>
                      <a:pt x="967" y="494"/>
                    </a:lnTo>
                    <a:close/>
                    <a:moveTo>
                      <a:pt x="879" y="394"/>
                    </a:moveTo>
                    <a:lnTo>
                      <a:pt x="824" y="330"/>
                    </a:lnTo>
                    <a:lnTo>
                      <a:pt x="836" y="311"/>
                    </a:lnTo>
                    <a:lnTo>
                      <a:pt x="981" y="347"/>
                    </a:lnTo>
                    <a:lnTo>
                      <a:pt x="879" y="394"/>
                    </a:lnTo>
                    <a:close/>
                    <a:moveTo>
                      <a:pt x="879" y="238"/>
                    </a:moveTo>
                    <a:lnTo>
                      <a:pt x="981" y="347"/>
                    </a:lnTo>
                    <a:lnTo>
                      <a:pt x="836" y="311"/>
                    </a:lnTo>
                    <a:lnTo>
                      <a:pt x="879" y="238"/>
                    </a:lnTo>
                    <a:close/>
                    <a:moveTo>
                      <a:pt x="834" y="311"/>
                    </a:moveTo>
                    <a:lnTo>
                      <a:pt x="822" y="330"/>
                    </a:lnTo>
                    <a:lnTo>
                      <a:pt x="798" y="304"/>
                    </a:lnTo>
                    <a:lnTo>
                      <a:pt x="834" y="311"/>
                    </a:lnTo>
                    <a:close/>
                    <a:moveTo>
                      <a:pt x="796" y="304"/>
                    </a:moveTo>
                    <a:lnTo>
                      <a:pt x="748" y="454"/>
                    </a:lnTo>
                    <a:lnTo>
                      <a:pt x="672" y="406"/>
                    </a:lnTo>
                    <a:lnTo>
                      <a:pt x="796" y="304"/>
                    </a:lnTo>
                    <a:close/>
                    <a:moveTo>
                      <a:pt x="796" y="304"/>
                    </a:moveTo>
                    <a:lnTo>
                      <a:pt x="672" y="406"/>
                    </a:lnTo>
                    <a:lnTo>
                      <a:pt x="618" y="368"/>
                    </a:lnTo>
                    <a:lnTo>
                      <a:pt x="796" y="304"/>
                    </a:lnTo>
                    <a:close/>
                    <a:moveTo>
                      <a:pt x="618" y="368"/>
                    </a:moveTo>
                    <a:lnTo>
                      <a:pt x="672" y="406"/>
                    </a:lnTo>
                    <a:lnTo>
                      <a:pt x="513" y="406"/>
                    </a:lnTo>
                    <a:lnTo>
                      <a:pt x="618" y="368"/>
                    </a:lnTo>
                    <a:close/>
                    <a:moveTo>
                      <a:pt x="511" y="406"/>
                    </a:moveTo>
                    <a:lnTo>
                      <a:pt x="520" y="302"/>
                    </a:lnTo>
                    <a:lnTo>
                      <a:pt x="615" y="368"/>
                    </a:lnTo>
                    <a:lnTo>
                      <a:pt x="511" y="406"/>
                    </a:lnTo>
                    <a:close/>
                    <a:moveTo>
                      <a:pt x="475" y="138"/>
                    </a:moveTo>
                    <a:lnTo>
                      <a:pt x="520" y="299"/>
                    </a:lnTo>
                    <a:lnTo>
                      <a:pt x="337" y="240"/>
                    </a:lnTo>
                    <a:lnTo>
                      <a:pt x="475" y="138"/>
                    </a:lnTo>
                    <a:close/>
                    <a:moveTo>
                      <a:pt x="238" y="231"/>
                    </a:moveTo>
                    <a:lnTo>
                      <a:pt x="271" y="233"/>
                    </a:lnTo>
                    <a:lnTo>
                      <a:pt x="269" y="280"/>
                    </a:lnTo>
                    <a:lnTo>
                      <a:pt x="212" y="266"/>
                    </a:lnTo>
                    <a:lnTo>
                      <a:pt x="238" y="231"/>
                    </a:lnTo>
                    <a:close/>
                    <a:moveTo>
                      <a:pt x="152" y="354"/>
                    </a:moveTo>
                    <a:lnTo>
                      <a:pt x="147" y="254"/>
                    </a:lnTo>
                    <a:lnTo>
                      <a:pt x="209" y="269"/>
                    </a:lnTo>
                    <a:lnTo>
                      <a:pt x="152" y="354"/>
                    </a:lnTo>
                    <a:close/>
                    <a:moveTo>
                      <a:pt x="164" y="150"/>
                    </a:moveTo>
                    <a:lnTo>
                      <a:pt x="257" y="197"/>
                    </a:lnTo>
                    <a:lnTo>
                      <a:pt x="235" y="228"/>
                    </a:lnTo>
                    <a:lnTo>
                      <a:pt x="136" y="216"/>
                    </a:lnTo>
                    <a:lnTo>
                      <a:pt x="119" y="174"/>
                    </a:lnTo>
                    <a:lnTo>
                      <a:pt x="164" y="150"/>
                    </a:lnTo>
                    <a:close/>
                    <a:moveTo>
                      <a:pt x="119" y="171"/>
                    </a:moveTo>
                    <a:lnTo>
                      <a:pt x="107" y="143"/>
                    </a:lnTo>
                    <a:lnTo>
                      <a:pt x="162" y="150"/>
                    </a:lnTo>
                    <a:lnTo>
                      <a:pt x="119" y="171"/>
                    </a:lnTo>
                    <a:close/>
                    <a:moveTo>
                      <a:pt x="257" y="197"/>
                    </a:moveTo>
                    <a:lnTo>
                      <a:pt x="166" y="150"/>
                    </a:lnTo>
                    <a:lnTo>
                      <a:pt x="276" y="169"/>
                    </a:lnTo>
                    <a:lnTo>
                      <a:pt x="257" y="197"/>
                    </a:lnTo>
                    <a:close/>
                    <a:moveTo>
                      <a:pt x="257" y="200"/>
                    </a:moveTo>
                    <a:lnTo>
                      <a:pt x="273" y="207"/>
                    </a:lnTo>
                    <a:lnTo>
                      <a:pt x="271" y="233"/>
                    </a:lnTo>
                    <a:lnTo>
                      <a:pt x="238" y="228"/>
                    </a:lnTo>
                    <a:lnTo>
                      <a:pt x="257" y="200"/>
                    </a:lnTo>
                    <a:close/>
                    <a:moveTo>
                      <a:pt x="271" y="280"/>
                    </a:moveTo>
                    <a:lnTo>
                      <a:pt x="273" y="233"/>
                    </a:lnTo>
                    <a:lnTo>
                      <a:pt x="335" y="242"/>
                    </a:lnTo>
                    <a:lnTo>
                      <a:pt x="271" y="280"/>
                    </a:lnTo>
                    <a:close/>
                    <a:moveTo>
                      <a:pt x="516" y="299"/>
                    </a:moveTo>
                    <a:lnTo>
                      <a:pt x="390" y="290"/>
                    </a:lnTo>
                    <a:lnTo>
                      <a:pt x="340" y="242"/>
                    </a:lnTo>
                    <a:lnTo>
                      <a:pt x="516" y="299"/>
                    </a:lnTo>
                    <a:close/>
                    <a:moveTo>
                      <a:pt x="335" y="240"/>
                    </a:moveTo>
                    <a:lnTo>
                      <a:pt x="273" y="233"/>
                    </a:lnTo>
                    <a:lnTo>
                      <a:pt x="276" y="209"/>
                    </a:lnTo>
                    <a:lnTo>
                      <a:pt x="335" y="240"/>
                    </a:lnTo>
                    <a:close/>
                    <a:moveTo>
                      <a:pt x="257" y="197"/>
                    </a:moveTo>
                    <a:lnTo>
                      <a:pt x="276" y="171"/>
                    </a:lnTo>
                    <a:lnTo>
                      <a:pt x="273" y="207"/>
                    </a:lnTo>
                    <a:lnTo>
                      <a:pt x="257" y="197"/>
                    </a:lnTo>
                    <a:close/>
                    <a:moveTo>
                      <a:pt x="107" y="143"/>
                    </a:moveTo>
                    <a:lnTo>
                      <a:pt x="121" y="57"/>
                    </a:lnTo>
                    <a:lnTo>
                      <a:pt x="164" y="147"/>
                    </a:lnTo>
                    <a:lnTo>
                      <a:pt x="107" y="143"/>
                    </a:lnTo>
                    <a:close/>
                    <a:moveTo>
                      <a:pt x="119" y="57"/>
                    </a:moveTo>
                    <a:lnTo>
                      <a:pt x="107" y="140"/>
                    </a:lnTo>
                    <a:lnTo>
                      <a:pt x="48" y="5"/>
                    </a:lnTo>
                    <a:lnTo>
                      <a:pt x="119" y="57"/>
                    </a:lnTo>
                    <a:close/>
                    <a:moveTo>
                      <a:pt x="107" y="143"/>
                    </a:moveTo>
                    <a:lnTo>
                      <a:pt x="117" y="174"/>
                    </a:lnTo>
                    <a:lnTo>
                      <a:pt x="52" y="207"/>
                    </a:lnTo>
                    <a:lnTo>
                      <a:pt x="107" y="143"/>
                    </a:lnTo>
                    <a:close/>
                    <a:moveTo>
                      <a:pt x="52" y="207"/>
                    </a:moveTo>
                    <a:lnTo>
                      <a:pt x="117" y="174"/>
                    </a:lnTo>
                    <a:lnTo>
                      <a:pt x="133" y="216"/>
                    </a:lnTo>
                    <a:lnTo>
                      <a:pt x="52" y="207"/>
                    </a:lnTo>
                    <a:close/>
                    <a:moveTo>
                      <a:pt x="136" y="219"/>
                    </a:moveTo>
                    <a:lnTo>
                      <a:pt x="235" y="231"/>
                    </a:lnTo>
                    <a:lnTo>
                      <a:pt x="212" y="266"/>
                    </a:lnTo>
                    <a:lnTo>
                      <a:pt x="147" y="252"/>
                    </a:lnTo>
                    <a:lnTo>
                      <a:pt x="136" y="219"/>
                    </a:lnTo>
                    <a:close/>
                    <a:moveTo>
                      <a:pt x="147" y="254"/>
                    </a:moveTo>
                    <a:lnTo>
                      <a:pt x="150" y="356"/>
                    </a:lnTo>
                    <a:lnTo>
                      <a:pt x="5" y="373"/>
                    </a:lnTo>
                    <a:lnTo>
                      <a:pt x="147" y="254"/>
                    </a:lnTo>
                    <a:close/>
                    <a:moveTo>
                      <a:pt x="5" y="373"/>
                    </a:moveTo>
                    <a:lnTo>
                      <a:pt x="150" y="356"/>
                    </a:lnTo>
                    <a:lnTo>
                      <a:pt x="150" y="359"/>
                    </a:lnTo>
                    <a:lnTo>
                      <a:pt x="150" y="359"/>
                    </a:lnTo>
                    <a:lnTo>
                      <a:pt x="119" y="411"/>
                    </a:lnTo>
                    <a:lnTo>
                      <a:pt x="5" y="373"/>
                    </a:lnTo>
                    <a:close/>
                    <a:moveTo>
                      <a:pt x="152" y="354"/>
                    </a:moveTo>
                    <a:lnTo>
                      <a:pt x="212" y="269"/>
                    </a:lnTo>
                    <a:lnTo>
                      <a:pt x="269" y="280"/>
                    </a:lnTo>
                    <a:lnTo>
                      <a:pt x="152" y="354"/>
                    </a:lnTo>
                    <a:close/>
                    <a:moveTo>
                      <a:pt x="271" y="280"/>
                    </a:moveTo>
                    <a:lnTo>
                      <a:pt x="337" y="242"/>
                    </a:lnTo>
                    <a:lnTo>
                      <a:pt x="387" y="290"/>
                    </a:lnTo>
                    <a:lnTo>
                      <a:pt x="271" y="280"/>
                    </a:lnTo>
                    <a:close/>
                    <a:moveTo>
                      <a:pt x="390" y="290"/>
                    </a:moveTo>
                    <a:lnTo>
                      <a:pt x="518" y="302"/>
                    </a:lnTo>
                    <a:lnTo>
                      <a:pt x="459" y="356"/>
                    </a:lnTo>
                    <a:lnTo>
                      <a:pt x="390" y="290"/>
                    </a:lnTo>
                    <a:close/>
                    <a:moveTo>
                      <a:pt x="392" y="418"/>
                    </a:moveTo>
                    <a:lnTo>
                      <a:pt x="459" y="359"/>
                    </a:lnTo>
                    <a:lnTo>
                      <a:pt x="511" y="406"/>
                    </a:lnTo>
                    <a:lnTo>
                      <a:pt x="392" y="418"/>
                    </a:lnTo>
                    <a:close/>
                    <a:moveTo>
                      <a:pt x="459" y="356"/>
                    </a:moveTo>
                    <a:lnTo>
                      <a:pt x="520" y="302"/>
                    </a:lnTo>
                    <a:lnTo>
                      <a:pt x="511" y="406"/>
                    </a:lnTo>
                    <a:lnTo>
                      <a:pt x="459" y="356"/>
                    </a:lnTo>
                    <a:close/>
                    <a:moveTo>
                      <a:pt x="516" y="406"/>
                    </a:moveTo>
                    <a:lnTo>
                      <a:pt x="672" y="406"/>
                    </a:lnTo>
                    <a:lnTo>
                      <a:pt x="696" y="444"/>
                    </a:lnTo>
                    <a:lnTo>
                      <a:pt x="516" y="406"/>
                    </a:lnTo>
                    <a:close/>
                    <a:moveTo>
                      <a:pt x="698" y="444"/>
                    </a:moveTo>
                    <a:lnTo>
                      <a:pt x="675" y="409"/>
                    </a:lnTo>
                    <a:lnTo>
                      <a:pt x="746" y="454"/>
                    </a:lnTo>
                    <a:lnTo>
                      <a:pt x="698" y="444"/>
                    </a:lnTo>
                    <a:close/>
                    <a:moveTo>
                      <a:pt x="698" y="447"/>
                    </a:moveTo>
                    <a:lnTo>
                      <a:pt x="746" y="456"/>
                    </a:lnTo>
                    <a:lnTo>
                      <a:pt x="722" y="482"/>
                    </a:lnTo>
                    <a:lnTo>
                      <a:pt x="698" y="447"/>
                    </a:lnTo>
                    <a:close/>
                    <a:moveTo>
                      <a:pt x="722" y="485"/>
                    </a:moveTo>
                    <a:lnTo>
                      <a:pt x="732" y="497"/>
                    </a:lnTo>
                    <a:lnTo>
                      <a:pt x="691" y="596"/>
                    </a:lnTo>
                    <a:lnTo>
                      <a:pt x="691" y="596"/>
                    </a:lnTo>
                    <a:lnTo>
                      <a:pt x="608" y="604"/>
                    </a:lnTo>
                    <a:lnTo>
                      <a:pt x="722" y="485"/>
                    </a:lnTo>
                    <a:close/>
                    <a:moveTo>
                      <a:pt x="691" y="599"/>
                    </a:moveTo>
                    <a:lnTo>
                      <a:pt x="677" y="627"/>
                    </a:lnTo>
                    <a:lnTo>
                      <a:pt x="608" y="606"/>
                    </a:lnTo>
                    <a:lnTo>
                      <a:pt x="691" y="599"/>
                    </a:lnTo>
                    <a:close/>
                    <a:moveTo>
                      <a:pt x="608" y="606"/>
                    </a:moveTo>
                    <a:lnTo>
                      <a:pt x="677" y="627"/>
                    </a:lnTo>
                    <a:lnTo>
                      <a:pt x="658" y="670"/>
                    </a:lnTo>
                    <a:lnTo>
                      <a:pt x="608" y="606"/>
                    </a:lnTo>
                    <a:close/>
                    <a:moveTo>
                      <a:pt x="722" y="751"/>
                    </a:moveTo>
                    <a:lnTo>
                      <a:pt x="677" y="758"/>
                    </a:lnTo>
                    <a:lnTo>
                      <a:pt x="644" y="706"/>
                    </a:lnTo>
                    <a:lnTo>
                      <a:pt x="658" y="670"/>
                    </a:lnTo>
                    <a:lnTo>
                      <a:pt x="722" y="751"/>
                    </a:lnTo>
                    <a:close/>
                    <a:moveTo>
                      <a:pt x="641" y="706"/>
                    </a:moveTo>
                    <a:lnTo>
                      <a:pt x="677" y="760"/>
                    </a:lnTo>
                    <a:lnTo>
                      <a:pt x="573" y="779"/>
                    </a:lnTo>
                    <a:lnTo>
                      <a:pt x="641" y="706"/>
                    </a:lnTo>
                    <a:close/>
                    <a:moveTo>
                      <a:pt x="575" y="779"/>
                    </a:moveTo>
                    <a:lnTo>
                      <a:pt x="677" y="760"/>
                    </a:lnTo>
                    <a:lnTo>
                      <a:pt x="708" y="810"/>
                    </a:lnTo>
                    <a:lnTo>
                      <a:pt x="575" y="779"/>
                    </a:lnTo>
                    <a:close/>
                    <a:moveTo>
                      <a:pt x="710" y="810"/>
                    </a:moveTo>
                    <a:lnTo>
                      <a:pt x="784" y="832"/>
                    </a:lnTo>
                    <a:lnTo>
                      <a:pt x="786" y="900"/>
                    </a:lnTo>
                    <a:lnTo>
                      <a:pt x="710" y="810"/>
                    </a:lnTo>
                    <a:close/>
                    <a:moveTo>
                      <a:pt x="791" y="1069"/>
                    </a:moveTo>
                    <a:lnTo>
                      <a:pt x="786" y="903"/>
                    </a:lnTo>
                    <a:lnTo>
                      <a:pt x="872" y="1003"/>
                    </a:lnTo>
                    <a:lnTo>
                      <a:pt x="791" y="1069"/>
                    </a:lnTo>
                    <a:close/>
                    <a:moveTo>
                      <a:pt x="872" y="1003"/>
                    </a:moveTo>
                    <a:lnTo>
                      <a:pt x="884" y="1067"/>
                    </a:lnTo>
                    <a:lnTo>
                      <a:pt x="793" y="1069"/>
                    </a:lnTo>
                    <a:lnTo>
                      <a:pt x="872" y="1003"/>
                    </a:lnTo>
                    <a:close/>
                    <a:moveTo>
                      <a:pt x="884" y="1067"/>
                    </a:moveTo>
                    <a:lnTo>
                      <a:pt x="893" y="1117"/>
                    </a:lnTo>
                    <a:lnTo>
                      <a:pt x="793" y="1071"/>
                    </a:lnTo>
                    <a:lnTo>
                      <a:pt x="884" y="1067"/>
                    </a:lnTo>
                    <a:close/>
                    <a:moveTo>
                      <a:pt x="793" y="1071"/>
                    </a:moveTo>
                    <a:lnTo>
                      <a:pt x="893" y="1119"/>
                    </a:lnTo>
                    <a:lnTo>
                      <a:pt x="905" y="1183"/>
                    </a:lnTo>
                    <a:lnTo>
                      <a:pt x="793" y="1071"/>
                    </a:lnTo>
                    <a:close/>
                    <a:moveTo>
                      <a:pt x="905" y="1183"/>
                    </a:moveTo>
                    <a:lnTo>
                      <a:pt x="893" y="1119"/>
                    </a:lnTo>
                    <a:lnTo>
                      <a:pt x="953" y="1145"/>
                    </a:lnTo>
                    <a:lnTo>
                      <a:pt x="905" y="1183"/>
                    </a:lnTo>
                    <a:close/>
                    <a:moveTo>
                      <a:pt x="905" y="1185"/>
                    </a:moveTo>
                    <a:lnTo>
                      <a:pt x="953" y="1147"/>
                    </a:lnTo>
                    <a:lnTo>
                      <a:pt x="1064" y="1200"/>
                    </a:lnTo>
                    <a:lnTo>
                      <a:pt x="905" y="1185"/>
                    </a:lnTo>
                    <a:close/>
                    <a:moveTo>
                      <a:pt x="953" y="1145"/>
                    </a:moveTo>
                    <a:lnTo>
                      <a:pt x="1055" y="1062"/>
                    </a:lnTo>
                    <a:lnTo>
                      <a:pt x="1067" y="1200"/>
                    </a:lnTo>
                    <a:lnTo>
                      <a:pt x="953" y="1145"/>
                    </a:lnTo>
                    <a:close/>
                    <a:moveTo>
                      <a:pt x="1067" y="1197"/>
                    </a:moveTo>
                    <a:lnTo>
                      <a:pt x="1057" y="1062"/>
                    </a:lnTo>
                    <a:lnTo>
                      <a:pt x="1169" y="1064"/>
                    </a:lnTo>
                    <a:lnTo>
                      <a:pt x="1067" y="1197"/>
                    </a:lnTo>
                    <a:close/>
                    <a:moveTo>
                      <a:pt x="1171" y="1062"/>
                    </a:moveTo>
                    <a:lnTo>
                      <a:pt x="1209" y="1010"/>
                    </a:lnTo>
                    <a:lnTo>
                      <a:pt x="1247" y="1064"/>
                    </a:lnTo>
                    <a:lnTo>
                      <a:pt x="1171" y="1062"/>
                    </a:lnTo>
                    <a:close/>
                    <a:moveTo>
                      <a:pt x="1249" y="1064"/>
                    </a:moveTo>
                    <a:lnTo>
                      <a:pt x="1211" y="1010"/>
                    </a:lnTo>
                    <a:lnTo>
                      <a:pt x="1359" y="1067"/>
                    </a:lnTo>
                    <a:lnTo>
                      <a:pt x="1249" y="1064"/>
                    </a:lnTo>
                    <a:close/>
                    <a:moveTo>
                      <a:pt x="1361" y="1067"/>
                    </a:moveTo>
                    <a:lnTo>
                      <a:pt x="1314" y="1162"/>
                    </a:lnTo>
                    <a:lnTo>
                      <a:pt x="1249" y="1064"/>
                    </a:lnTo>
                    <a:lnTo>
                      <a:pt x="1361" y="1067"/>
                    </a:lnTo>
                    <a:close/>
                    <a:moveTo>
                      <a:pt x="1361" y="1067"/>
                    </a:moveTo>
                    <a:lnTo>
                      <a:pt x="1432" y="1219"/>
                    </a:lnTo>
                    <a:lnTo>
                      <a:pt x="1316" y="1162"/>
                    </a:lnTo>
                    <a:lnTo>
                      <a:pt x="1361" y="1067"/>
                    </a:lnTo>
                    <a:close/>
                    <a:moveTo>
                      <a:pt x="1297" y="1330"/>
                    </a:moveTo>
                    <a:lnTo>
                      <a:pt x="1314" y="1164"/>
                    </a:lnTo>
                    <a:lnTo>
                      <a:pt x="1463" y="1283"/>
                    </a:lnTo>
                    <a:lnTo>
                      <a:pt x="1297" y="1330"/>
                    </a:lnTo>
                    <a:close/>
                    <a:moveTo>
                      <a:pt x="1466" y="1285"/>
                    </a:moveTo>
                    <a:lnTo>
                      <a:pt x="1520" y="1314"/>
                    </a:lnTo>
                    <a:lnTo>
                      <a:pt x="1511" y="1337"/>
                    </a:lnTo>
                    <a:lnTo>
                      <a:pt x="1466" y="1285"/>
                    </a:lnTo>
                    <a:close/>
                    <a:moveTo>
                      <a:pt x="1523" y="1352"/>
                    </a:moveTo>
                    <a:lnTo>
                      <a:pt x="1494" y="1371"/>
                    </a:lnTo>
                    <a:lnTo>
                      <a:pt x="1511" y="1340"/>
                    </a:lnTo>
                    <a:lnTo>
                      <a:pt x="1523" y="1352"/>
                    </a:lnTo>
                    <a:close/>
                    <a:moveTo>
                      <a:pt x="1591" y="1432"/>
                    </a:moveTo>
                    <a:lnTo>
                      <a:pt x="1644" y="1459"/>
                    </a:lnTo>
                    <a:lnTo>
                      <a:pt x="1599" y="1532"/>
                    </a:lnTo>
                    <a:lnTo>
                      <a:pt x="1591" y="1432"/>
                    </a:lnTo>
                    <a:close/>
                    <a:moveTo>
                      <a:pt x="1601" y="1537"/>
                    </a:moveTo>
                    <a:lnTo>
                      <a:pt x="1648" y="1565"/>
                    </a:lnTo>
                    <a:lnTo>
                      <a:pt x="1648" y="1611"/>
                    </a:lnTo>
                    <a:lnTo>
                      <a:pt x="1601" y="1537"/>
                    </a:lnTo>
                    <a:close/>
                    <a:moveTo>
                      <a:pt x="1651" y="1613"/>
                    </a:moveTo>
                    <a:lnTo>
                      <a:pt x="1736" y="1625"/>
                    </a:lnTo>
                    <a:lnTo>
                      <a:pt x="1665" y="1770"/>
                    </a:lnTo>
                    <a:lnTo>
                      <a:pt x="1651" y="1613"/>
                    </a:lnTo>
                    <a:close/>
                    <a:moveTo>
                      <a:pt x="1668" y="1770"/>
                    </a:moveTo>
                    <a:lnTo>
                      <a:pt x="1739" y="1625"/>
                    </a:lnTo>
                    <a:lnTo>
                      <a:pt x="1803" y="1639"/>
                    </a:lnTo>
                    <a:lnTo>
                      <a:pt x="1668" y="1770"/>
                    </a:lnTo>
                    <a:close/>
                    <a:moveTo>
                      <a:pt x="1803" y="1637"/>
                    </a:moveTo>
                    <a:lnTo>
                      <a:pt x="1739" y="1625"/>
                    </a:lnTo>
                    <a:lnTo>
                      <a:pt x="1884" y="1561"/>
                    </a:lnTo>
                    <a:lnTo>
                      <a:pt x="1803" y="1637"/>
                    </a:lnTo>
                    <a:close/>
                    <a:moveTo>
                      <a:pt x="1886" y="1561"/>
                    </a:moveTo>
                    <a:lnTo>
                      <a:pt x="1919" y="1660"/>
                    </a:lnTo>
                    <a:lnTo>
                      <a:pt x="1805" y="1637"/>
                    </a:lnTo>
                    <a:lnTo>
                      <a:pt x="1886" y="1561"/>
                    </a:lnTo>
                    <a:close/>
                    <a:moveTo>
                      <a:pt x="1886" y="1561"/>
                    </a:moveTo>
                    <a:lnTo>
                      <a:pt x="2043" y="1618"/>
                    </a:lnTo>
                    <a:lnTo>
                      <a:pt x="1922" y="1660"/>
                    </a:lnTo>
                    <a:lnTo>
                      <a:pt x="1886" y="1561"/>
                    </a:lnTo>
                    <a:close/>
                    <a:moveTo>
                      <a:pt x="1922" y="1660"/>
                    </a:moveTo>
                    <a:lnTo>
                      <a:pt x="2112" y="1641"/>
                    </a:lnTo>
                    <a:lnTo>
                      <a:pt x="2029" y="1791"/>
                    </a:lnTo>
                    <a:lnTo>
                      <a:pt x="1922" y="1660"/>
                    </a:lnTo>
                    <a:close/>
                    <a:moveTo>
                      <a:pt x="2114" y="1641"/>
                    </a:moveTo>
                    <a:lnTo>
                      <a:pt x="2173" y="1622"/>
                    </a:lnTo>
                    <a:lnTo>
                      <a:pt x="2183" y="1646"/>
                    </a:lnTo>
                    <a:lnTo>
                      <a:pt x="2114" y="1641"/>
                    </a:lnTo>
                    <a:close/>
                    <a:moveTo>
                      <a:pt x="2202" y="1649"/>
                    </a:moveTo>
                    <a:lnTo>
                      <a:pt x="2197" y="1679"/>
                    </a:lnTo>
                    <a:lnTo>
                      <a:pt x="2183" y="1646"/>
                    </a:lnTo>
                    <a:lnTo>
                      <a:pt x="2202" y="1649"/>
                    </a:lnTo>
                    <a:close/>
                    <a:moveTo>
                      <a:pt x="2340" y="1615"/>
                    </a:moveTo>
                    <a:lnTo>
                      <a:pt x="2361" y="1637"/>
                    </a:lnTo>
                    <a:lnTo>
                      <a:pt x="2309" y="1656"/>
                    </a:lnTo>
                    <a:lnTo>
                      <a:pt x="2340" y="1615"/>
                    </a:lnTo>
                    <a:close/>
                    <a:moveTo>
                      <a:pt x="2363" y="1639"/>
                    </a:moveTo>
                    <a:lnTo>
                      <a:pt x="2385" y="1720"/>
                    </a:lnTo>
                    <a:lnTo>
                      <a:pt x="2309" y="1656"/>
                    </a:lnTo>
                    <a:lnTo>
                      <a:pt x="2363" y="163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99" name="Freeform 3284">
                <a:extLst>
                  <a:ext uri="{FF2B5EF4-FFF2-40B4-BE49-F238E27FC236}">
                    <a16:creationId xmlns:a16="http://schemas.microsoft.com/office/drawing/2014/main" id="{F79C0A02-0952-29CE-5EC4-742544E68064}"/>
                  </a:ext>
                </a:extLst>
              </p:cNvPr>
              <p:cNvSpPr>
                <a:spLocks/>
              </p:cNvSpPr>
              <p:nvPr/>
            </p:nvSpPr>
            <p:spPr bwMode="auto">
              <a:xfrm>
                <a:off x="6975035" y="-347780"/>
                <a:ext cx="46900" cy="52417"/>
              </a:xfrm>
              <a:custGeom>
                <a:avLst/>
                <a:gdLst>
                  <a:gd name="T0" fmla="*/ 6 w 7"/>
                  <a:gd name="T1" fmla="*/ 6 h 8"/>
                  <a:gd name="T2" fmla="*/ 1 w 7"/>
                  <a:gd name="T3" fmla="*/ 7 h 8"/>
                  <a:gd name="T4" fmla="*/ 1 w 7"/>
                  <a:gd name="T5" fmla="*/ 2 h 8"/>
                  <a:gd name="T6" fmla="*/ 6 w 7"/>
                  <a:gd name="T7" fmla="*/ 2 h 8"/>
                  <a:gd name="T8" fmla="*/ 6 w 7"/>
                  <a:gd name="T9" fmla="*/ 6 h 8"/>
                </a:gdLst>
                <a:ahLst/>
                <a:cxnLst>
                  <a:cxn ang="0">
                    <a:pos x="T0" y="T1"/>
                  </a:cxn>
                  <a:cxn ang="0">
                    <a:pos x="T2" y="T3"/>
                  </a:cxn>
                  <a:cxn ang="0">
                    <a:pos x="T4" y="T5"/>
                  </a:cxn>
                  <a:cxn ang="0">
                    <a:pos x="T6" y="T7"/>
                  </a:cxn>
                  <a:cxn ang="0">
                    <a:pos x="T8" y="T9"/>
                  </a:cxn>
                </a:cxnLst>
                <a:rect l="0" t="0" r="r" b="b"/>
                <a:pathLst>
                  <a:path w="7" h="8">
                    <a:moveTo>
                      <a:pt x="6" y="6"/>
                    </a:moveTo>
                    <a:cubicBezTo>
                      <a:pt x="5" y="8"/>
                      <a:pt x="3" y="8"/>
                      <a:pt x="1" y="7"/>
                    </a:cubicBezTo>
                    <a:cubicBezTo>
                      <a:pt x="0" y="5"/>
                      <a:pt x="0" y="3"/>
                      <a:pt x="1" y="2"/>
                    </a:cubicBezTo>
                    <a:cubicBezTo>
                      <a:pt x="2" y="0"/>
                      <a:pt x="4" y="0"/>
                      <a:pt x="6" y="2"/>
                    </a:cubicBezTo>
                    <a:cubicBezTo>
                      <a:pt x="7" y="3"/>
                      <a:pt x="7" y="5"/>
                      <a:pt x="6"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00" name="Freeform 3285">
                <a:extLst>
                  <a:ext uri="{FF2B5EF4-FFF2-40B4-BE49-F238E27FC236}">
                    <a16:creationId xmlns:a16="http://schemas.microsoft.com/office/drawing/2014/main" id="{27EBE6C9-9901-2B37-BF7D-A8D9EB215610}"/>
                  </a:ext>
                </a:extLst>
              </p:cNvPr>
              <p:cNvSpPr>
                <a:spLocks/>
              </p:cNvSpPr>
              <p:nvPr/>
            </p:nvSpPr>
            <p:spPr bwMode="auto">
              <a:xfrm>
                <a:off x="6563972" y="19142"/>
                <a:ext cx="44141" cy="46900"/>
              </a:xfrm>
              <a:custGeom>
                <a:avLst/>
                <a:gdLst>
                  <a:gd name="T0" fmla="*/ 6 w 7"/>
                  <a:gd name="T1" fmla="*/ 6 h 7"/>
                  <a:gd name="T2" fmla="*/ 1 w 7"/>
                  <a:gd name="T3" fmla="*/ 6 h 7"/>
                  <a:gd name="T4" fmla="*/ 1 w 7"/>
                  <a:gd name="T5" fmla="*/ 1 h 7"/>
                  <a:gd name="T6" fmla="*/ 6 w 7"/>
                  <a:gd name="T7" fmla="*/ 1 h 7"/>
                  <a:gd name="T8" fmla="*/ 6 w 7"/>
                  <a:gd name="T9" fmla="*/ 6 h 7"/>
                </a:gdLst>
                <a:ahLst/>
                <a:cxnLst>
                  <a:cxn ang="0">
                    <a:pos x="T0" y="T1"/>
                  </a:cxn>
                  <a:cxn ang="0">
                    <a:pos x="T2" y="T3"/>
                  </a:cxn>
                  <a:cxn ang="0">
                    <a:pos x="T4" y="T5"/>
                  </a:cxn>
                  <a:cxn ang="0">
                    <a:pos x="T6" y="T7"/>
                  </a:cxn>
                  <a:cxn ang="0">
                    <a:pos x="T8" y="T9"/>
                  </a:cxn>
                </a:cxnLst>
                <a:rect l="0" t="0" r="r" b="b"/>
                <a:pathLst>
                  <a:path w="7" h="7">
                    <a:moveTo>
                      <a:pt x="6" y="6"/>
                    </a:moveTo>
                    <a:cubicBezTo>
                      <a:pt x="5" y="7"/>
                      <a:pt x="3" y="7"/>
                      <a:pt x="1" y="6"/>
                    </a:cubicBezTo>
                    <a:cubicBezTo>
                      <a:pt x="0" y="5"/>
                      <a:pt x="0" y="3"/>
                      <a:pt x="1" y="1"/>
                    </a:cubicBezTo>
                    <a:cubicBezTo>
                      <a:pt x="2" y="0"/>
                      <a:pt x="4" y="0"/>
                      <a:pt x="6" y="1"/>
                    </a:cubicBezTo>
                    <a:cubicBezTo>
                      <a:pt x="7" y="2"/>
                      <a:pt x="7" y="4"/>
                      <a:pt x="6"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01" name="Freeform 3286">
                <a:extLst>
                  <a:ext uri="{FF2B5EF4-FFF2-40B4-BE49-F238E27FC236}">
                    <a16:creationId xmlns:a16="http://schemas.microsoft.com/office/drawing/2014/main" id="{C3486CAB-9453-48E6-313D-4AE31E0BB4C8}"/>
                  </a:ext>
                </a:extLst>
              </p:cNvPr>
              <p:cNvSpPr>
                <a:spLocks/>
              </p:cNvSpPr>
              <p:nvPr/>
            </p:nvSpPr>
            <p:spPr bwMode="auto">
              <a:xfrm>
                <a:off x="7664737" y="-289845"/>
                <a:ext cx="52417" cy="46900"/>
              </a:xfrm>
              <a:custGeom>
                <a:avLst/>
                <a:gdLst>
                  <a:gd name="T0" fmla="*/ 6 w 8"/>
                  <a:gd name="T1" fmla="*/ 6 h 7"/>
                  <a:gd name="T2" fmla="*/ 2 w 8"/>
                  <a:gd name="T3" fmla="*/ 6 h 7"/>
                  <a:gd name="T4" fmla="*/ 1 w 8"/>
                  <a:gd name="T5" fmla="*/ 1 h 7"/>
                  <a:gd name="T6" fmla="*/ 6 w 8"/>
                  <a:gd name="T7" fmla="*/ 1 h 7"/>
                  <a:gd name="T8" fmla="*/ 6 w 8"/>
                  <a:gd name="T9" fmla="*/ 6 h 7"/>
                </a:gdLst>
                <a:ahLst/>
                <a:cxnLst>
                  <a:cxn ang="0">
                    <a:pos x="T0" y="T1"/>
                  </a:cxn>
                  <a:cxn ang="0">
                    <a:pos x="T2" y="T3"/>
                  </a:cxn>
                  <a:cxn ang="0">
                    <a:pos x="T4" y="T5"/>
                  </a:cxn>
                  <a:cxn ang="0">
                    <a:pos x="T6" y="T7"/>
                  </a:cxn>
                  <a:cxn ang="0">
                    <a:pos x="T8" y="T9"/>
                  </a:cxn>
                </a:cxnLst>
                <a:rect l="0" t="0" r="r" b="b"/>
                <a:pathLst>
                  <a:path w="8" h="7">
                    <a:moveTo>
                      <a:pt x="6" y="6"/>
                    </a:moveTo>
                    <a:cubicBezTo>
                      <a:pt x="5" y="7"/>
                      <a:pt x="3" y="7"/>
                      <a:pt x="2" y="6"/>
                    </a:cubicBezTo>
                    <a:cubicBezTo>
                      <a:pt x="0" y="5"/>
                      <a:pt x="0" y="3"/>
                      <a:pt x="1" y="1"/>
                    </a:cubicBezTo>
                    <a:cubicBezTo>
                      <a:pt x="3" y="0"/>
                      <a:pt x="5" y="0"/>
                      <a:pt x="6" y="1"/>
                    </a:cubicBezTo>
                    <a:cubicBezTo>
                      <a:pt x="8" y="2"/>
                      <a:pt x="8" y="4"/>
                      <a:pt x="6"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02" name="Freeform 3287">
                <a:extLst>
                  <a:ext uri="{FF2B5EF4-FFF2-40B4-BE49-F238E27FC236}">
                    <a16:creationId xmlns:a16="http://schemas.microsoft.com/office/drawing/2014/main" id="{4A097B33-D5E0-2EA8-FAE9-ACA261E81F13}"/>
                  </a:ext>
                </a:extLst>
              </p:cNvPr>
              <p:cNvSpPr>
                <a:spLocks/>
              </p:cNvSpPr>
              <p:nvPr/>
            </p:nvSpPr>
            <p:spPr bwMode="auto">
              <a:xfrm>
                <a:off x="6997105" y="-648490"/>
                <a:ext cx="38623" cy="38623"/>
              </a:xfrm>
              <a:custGeom>
                <a:avLst/>
                <a:gdLst>
                  <a:gd name="T0" fmla="*/ 5 w 6"/>
                  <a:gd name="T1" fmla="*/ 5 h 6"/>
                  <a:gd name="T2" fmla="*/ 2 w 6"/>
                  <a:gd name="T3" fmla="*/ 5 h 6"/>
                  <a:gd name="T4" fmla="*/ 1 w 6"/>
                  <a:gd name="T5" fmla="*/ 1 h 6"/>
                  <a:gd name="T6" fmla="*/ 5 w 6"/>
                  <a:gd name="T7" fmla="*/ 1 h 6"/>
                  <a:gd name="T8" fmla="*/ 5 w 6"/>
                  <a:gd name="T9" fmla="*/ 5 h 6"/>
                </a:gdLst>
                <a:ahLst/>
                <a:cxnLst>
                  <a:cxn ang="0">
                    <a:pos x="T0" y="T1"/>
                  </a:cxn>
                  <a:cxn ang="0">
                    <a:pos x="T2" y="T3"/>
                  </a:cxn>
                  <a:cxn ang="0">
                    <a:pos x="T4" y="T5"/>
                  </a:cxn>
                  <a:cxn ang="0">
                    <a:pos x="T6" y="T7"/>
                  </a:cxn>
                  <a:cxn ang="0">
                    <a:pos x="T8" y="T9"/>
                  </a:cxn>
                </a:cxnLst>
                <a:rect l="0" t="0" r="r" b="b"/>
                <a:pathLst>
                  <a:path w="6" h="6">
                    <a:moveTo>
                      <a:pt x="5" y="5"/>
                    </a:moveTo>
                    <a:cubicBezTo>
                      <a:pt x="4" y="6"/>
                      <a:pt x="3" y="6"/>
                      <a:pt x="2" y="5"/>
                    </a:cubicBezTo>
                    <a:cubicBezTo>
                      <a:pt x="1" y="4"/>
                      <a:pt x="0" y="3"/>
                      <a:pt x="1" y="1"/>
                    </a:cubicBezTo>
                    <a:cubicBezTo>
                      <a:pt x="2" y="0"/>
                      <a:pt x="4" y="0"/>
                      <a:pt x="5" y="1"/>
                    </a:cubicBezTo>
                    <a:cubicBezTo>
                      <a:pt x="6" y="2"/>
                      <a:pt x="6" y="4"/>
                      <a:pt x="5"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03" name="Freeform 3288">
                <a:extLst>
                  <a:ext uri="{FF2B5EF4-FFF2-40B4-BE49-F238E27FC236}">
                    <a16:creationId xmlns:a16="http://schemas.microsoft.com/office/drawing/2014/main" id="{25982949-8020-5FCE-C421-CBDAA4287815}"/>
                  </a:ext>
                </a:extLst>
              </p:cNvPr>
              <p:cNvSpPr>
                <a:spLocks/>
              </p:cNvSpPr>
              <p:nvPr/>
            </p:nvSpPr>
            <p:spPr bwMode="auto">
              <a:xfrm>
                <a:off x="7546108" y="-734013"/>
                <a:ext cx="38623" cy="38623"/>
              </a:xfrm>
              <a:custGeom>
                <a:avLst/>
                <a:gdLst>
                  <a:gd name="T0" fmla="*/ 5 w 6"/>
                  <a:gd name="T1" fmla="*/ 4 h 6"/>
                  <a:gd name="T2" fmla="*/ 1 w 6"/>
                  <a:gd name="T3" fmla="*/ 5 h 6"/>
                  <a:gd name="T4" fmla="*/ 1 w 6"/>
                  <a:gd name="T5" fmla="*/ 1 h 6"/>
                  <a:gd name="T6" fmla="*/ 5 w 6"/>
                  <a:gd name="T7" fmla="*/ 1 h 6"/>
                  <a:gd name="T8" fmla="*/ 5 w 6"/>
                  <a:gd name="T9" fmla="*/ 4 h 6"/>
                </a:gdLst>
                <a:ahLst/>
                <a:cxnLst>
                  <a:cxn ang="0">
                    <a:pos x="T0" y="T1"/>
                  </a:cxn>
                  <a:cxn ang="0">
                    <a:pos x="T2" y="T3"/>
                  </a:cxn>
                  <a:cxn ang="0">
                    <a:pos x="T4" y="T5"/>
                  </a:cxn>
                  <a:cxn ang="0">
                    <a:pos x="T6" y="T7"/>
                  </a:cxn>
                  <a:cxn ang="0">
                    <a:pos x="T8" y="T9"/>
                  </a:cxn>
                </a:cxnLst>
                <a:rect l="0" t="0" r="r" b="b"/>
                <a:pathLst>
                  <a:path w="6" h="6">
                    <a:moveTo>
                      <a:pt x="5" y="4"/>
                    </a:moveTo>
                    <a:cubicBezTo>
                      <a:pt x="4" y="6"/>
                      <a:pt x="2" y="6"/>
                      <a:pt x="1" y="5"/>
                    </a:cubicBezTo>
                    <a:cubicBezTo>
                      <a:pt x="0" y="4"/>
                      <a:pt x="0" y="2"/>
                      <a:pt x="1" y="1"/>
                    </a:cubicBezTo>
                    <a:cubicBezTo>
                      <a:pt x="2" y="0"/>
                      <a:pt x="4" y="0"/>
                      <a:pt x="5" y="1"/>
                    </a:cubicBezTo>
                    <a:cubicBezTo>
                      <a:pt x="6" y="2"/>
                      <a:pt x="6" y="3"/>
                      <a:pt x="5"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04" name="Freeform 3289">
                <a:extLst>
                  <a:ext uri="{FF2B5EF4-FFF2-40B4-BE49-F238E27FC236}">
                    <a16:creationId xmlns:a16="http://schemas.microsoft.com/office/drawing/2014/main" id="{046F7685-3EA8-32AE-1566-42AECF7D1C41}"/>
                  </a:ext>
                </a:extLst>
              </p:cNvPr>
              <p:cNvSpPr>
                <a:spLocks/>
              </p:cNvSpPr>
              <p:nvPr/>
            </p:nvSpPr>
            <p:spPr bwMode="auto">
              <a:xfrm>
                <a:off x="6379132" y="-538138"/>
                <a:ext cx="41382" cy="33106"/>
              </a:xfrm>
              <a:custGeom>
                <a:avLst/>
                <a:gdLst>
                  <a:gd name="T0" fmla="*/ 5 w 6"/>
                  <a:gd name="T1" fmla="*/ 4 h 5"/>
                  <a:gd name="T2" fmla="*/ 1 w 6"/>
                  <a:gd name="T3" fmla="*/ 5 h 5"/>
                  <a:gd name="T4" fmla="*/ 1 w 6"/>
                  <a:gd name="T5" fmla="*/ 1 h 5"/>
                  <a:gd name="T6" fmla="*/ 4 w 6"/>
                  <a:gd name="T7" fmla="*/ 1 h 5"/>
                  <a:gd name="T8" fmla="*/ 5 w 6"/>
                  <a:gd name="T9" fmla="*/ 4 h 5"/>
                </a:gdLst>
                <a:ahLst/>
                <a:cxnLst>
                  <a:cxn ang="0">
                    <a:pos x="T0" y="T1"/>
                  </a:cxn>
                  <a:cxn ang="0">
                    <a:pos x="T2" y="T3"/>
                  </a:cxn>
                  <a:cxn ang="0">
                    <a:pos x="T4" y="T5"/>
                  </a:cxn>
                  <a:cxn ang="0">
                    <a:pos x="T6" y="T7"/>
                  </a:cxn>
                  <a:cxn ang="0">
                    <a:pos x="T8" y="T9"/>
                  </a:cxn>
                </a:cxnLst>
                <a:rect l="0" t="0" r="r" b="b"/>
                <a:pathLst>
                  <a:path w="6" h="5">
                    <a:moveTo>
                      <a:pt x="5" y="4"/>
                    </a:moveTo>
                    <a:cubicBezTo>
                      <a:pt x="4" y="5"/>
                      <a:pt x="2" y="5"/>
                      <a:pt x="1" y="5"/>
                    </a:cubicBezTo>
                    <a:cubicBezTo>
                      <a:pt x="0" y="4"/>
                      <a:pt x="0" y="2"/>
                      <a:pt x="1" y="1"/>
                    </a:cubicBezTo>
                    <a:cubicBezTo>
                      <a:pt x="2" y="0"/>
                      <a:pt x="3" y="0"/>
                      <a:pt x="4" y="1"/>
                    </a:cubicBezTo>
                    <a:cubicBezTo>
                      <a:pt x="6" y="1"/>
                      <a:pt x="6" y="3"/>
                      <a:pt x="5"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05" name="Freeform 3290">
                <a:extLst>
                  <a:ext uri="{FF2B5EF4-FFF2-40B4-BE49-F238E27FC236}">
                    <a16:creationId xmlns:a16="http://schemas.microsoft.com/office/drawing/2014/main" id="{2609515D-8797-4266-CD9A-07C64129B887}"/>
                  </a:ext>
                </a:extLst>
              </p:cNvPr>
              <p:cNvSpPr>
                <a:spLocks/>
              </p:cNvSpPr>
              <p:nvPr/>
            </p:nvSpPr>
            <p:spPr bwMode="auto">
              <a:xfrm>
                <a:off x="6641219" y="-413991"/>
                <a:ext cx="41382" cy="38623"/>
              </a:xfrm>
              <a:custGeom>
                <a:avLst/>
                <a:gdLst>
                  <a:gd name="T0" fmla="*/ 5 w 6"/>
                  <a:gd name="T1" fmla="*/ 4 h 6"/>
                  <a:gd name="T2" fmla="*/ 1 w 6"/>
                  <a:gd name="T3" fmla="*/ 5 h 6"/>
                  <a:gd name="T4" fmla="*/ 1 w 6"/>
                  <a:gd name="T5" fmla="*/ 1 h 6"/>
                  <a:gd name="T6" fmla="*/ 5 w 6"/>
                  <a:gd name="T7" fmla="*/ 1 h 6"/>
                  <a:gd name="T8" fmla="*/ 5 w 6"/>
                  <a:gd name="T9" fmla="*/ 4 h 6"/>
                </a:gdLst>
                <a:ahLst/>
                <a:cxnLst>
                  <a:cxn ang="0">
                    <a:pos x="T0" y="T1"/>
                  </a:cxn>
                  <a:cxn ang="0">
                    <a:pos x="T2" y="T3"/>
                  </a:cxn>
                  <a:cxn ang="0">
                    <a:pos x="T4" y="T5"/>
                  </a:cxn>
                  <a:cxn ang="0">
                    <a:pos x="T6" y="T7"/>
                  </a:cxn>
                  <a:cxn ang="0">
                    <a:pos x="T8" y="T9"/>
                  </a:cxn>
                </a:cxnLst>
                <a:rect l="0" t="0" r="r" b="b"/>
                <a:pathLst>
                  <a:path w="6" h="6">
                    <a:moveTo>
                      <a:pt x="5" y="4"/>
                    </a:moveTo>
                    <a:cubicBezTo>
                      <a:pt x="4" y="5"/>
                      <a:pt x="2" y="6"/>
                      <a:pt x="1" y="5"/>
                    </a:cubicBezTo>
                    <a:cubicBezTo>
                      <a:pt x="0" y="4"/>
                      <a:pt x="0" y="2"/>
                      <a:pt x="1" y="1"/>
                    </a:cubicBezTo>
                    <a:cubicBezTo>
                      <a:pt x="2" y="0"/>
                      <a:pt x="4" y="0"/>
                      <a:pt x="5" y="1"/>
                    </a:cubicBezTo>
                    <a:cubicBezTo>
                      <a:pt x="6" y="1"/>
                      <a:pt x="6" y="3"/>
                      <a:pt x="5"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06" name="Freeform 3291">
                <a:extLst>
                  <a:ext uri="{FF2B5EF4-FFF2-40B4-BE49-F238E27FC236}">
                    <a16:creationId xmlns:a16="http://schemas.microsoft.com/office/drawing/2014/main" id="{048E3E81-AAE8-342E-0364-D1DF2971B9C0}"/>
                  </a:ext>
                </a:extLst>
              </p:cNvPr>
              <p:cNvSpPr>
                <a:spLocks/>
              </p:cNvSpPr>
              <p:nvPr/>
            </p:nvSpPr>
            <p:spPr bwMode="auto">
              <a:xfrm>
                <a:off x="8089594" y="5348"/>
                <a:ext cx="38623" cy="38623"/>
              </a:xfrm>
              <a:custGeom>
                <a:avLst/>
                <a:gdLst>
                  <a:gd name="T0" fmla="*/ 5 w 6"/>
                  <a:gd name="T1" fmla="*/ 5 h 6"/>
                  <a:gd name="T2" fmla="*/ 1 w 6"/>
                  <a:gd name="T3" fmla="*/ 5 h 6"/>
                  <a:gd name="T4" fmla="*/ 1 w 6"/>
                  <a:gd name="T5" fmla="*/ 2 h 6"/>
                  <a:gd name="T6" fmla="*/ 5 w 6"/>
                  <a:gd name="T7" fmla="*/ 1 h 6"/>
                  <a:gd name="T8" fmla="*/ 5 w 6"/>
                  <a:gd name="T9" fmla="*/ 5 h 6"/>
                </a:gdLst>
                <a:ahLst/>
                <a:cxnLst>
                  <a:cxn ang="0">
                    <a:pos x="T0" y="T1"/>
                  </a:cxn>
                  <a:cxn ang="0">
                    <a:pos x="T2" y="T3"/>
                  </a:cxn>
                  <a:cxn ang="0">
                    <a:pos x="T4" y="T5"/>
                  </a:cxn>
                  <a:cxn ang="0">
                    <a:pos x="T6" y="T7"/>
                  </a:cxn>
                  <a:cxn ang="0">
                    <a:pos x="T8" y="T9"/>
                  </a:cxn>
                </a:cxnLst>
                <a:rect l="0" t="0" r="r" b="b"/>
                <a:pathLst>
                  <a:path w="6" h="6">
                    <a:moveTo>
                      <a:pt x="5" y="5"/>
                    </a:moveTo>
                    <a:cubicBezTo>
                      <a:pt x="4" y="6"/>
                      <a:pt x="3" y="6"/>
                      <a:pt x="1" y="5"/>
                    </a:cubicBezTo>
                    <a:cubicBezTo>
                      <a:pt x="0" y="4"/>
                      <a:pt x="0" y="3"/>
                      <a:pt x="1" y="2"/>
                    </a:cubicBezTo>
                    <a:cubicBezTo>
                      <a:pt x="2" y="0"/>
                      <a:pt x="4" y="0"/>
                      <a:pt x="5" y="1"/>
                    </a:cubicBezTo>
                    <a:cubicBezTo>
                      <a:pt x="6" y="2"/>
                      <a:pt x="6" y="4"/>
                      <a:pt x="5"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07" name="Freeform 3292">
                <a:extLst>
                  <a:ext uri="{FF2B5EF4-FFF2-40B4-BE49-F238E27FC236}">
                    <a16:creationId xmlns:a16="http://schemas.microsoft.com/office/drawing/2014/main" id="{3D89631E-1026-13BA-9432-70BFEEB2F329}"/>
                  </a:ext>
                </a:extLst>
              </p:cNvPr>
              <p:cNvSpPr>
                <a:spLocks/>
              </p:cNvSpPr>
              <p:nvPr/>
            </p:nvSpPr>
            <p:spPr bwMode="auto">
              <a:xfrm>
                <a:off x="8437204" y="-281568"/>
                <a:ext cx="38623" cy="38623"/>
              </a:xfrm>
              <a:custGeom>
                <a:avLst/>
                <a:gdLst>
                  <a:gd name="T0" fmla="*/ 5 w 6"/>
                  <a:gd name="T1" fmla="*/ 5 h 6"/>
                  <a:gd name="T2" fmla="*/ 1 w 6"/>
                  <a:gd name="T3" fmla="*/ 5 h 6"/>
                  <a:gd name="T4" fmla="*/ 1 w 6"/>
                  <a:gd name="T5" fmla="*/ 2 h 6"/>
                  <a:gd name="T6" fmla="*/ 5 w 6"/>
                  <a:gd name="T7" fmla="*/ 1 h 6"/>
                  <a:gd name="T8" fmla="*/ 5 w 6"/>
                  <a:gd name="T9" fmla="*/ 5 h 6"/>
                </a:gdLst>
                <a:ahLst/>
                <a:cxnLst>
                  <a:cxn ang="0">
                    <a:pos x="T0" y="T1"/>
                  </a:cxn>
                  <a:cxn ang="0">
                    <a:pos x="T2" y="T3"/>
                  </a:cxn>
                  <a:cxn ang="0">
                    <a:pos x="T4" y="T5"/>
                  </a:cxn>
                  <a:cxn ang="0">
                    <a:pos x="T6" y="T7"/>
                  </a:cxn>
                  <a:cxn ang="0">
                    <a:pos x="T8" y="T9"/>
                  </a:cxn>
                </a:cxnLst>
                <a:rect l="0" t="0" r="r" b="b"/>
                <a:pathLst>
                  <a:path w="6" h="6">
                    <a:moveTo>
                      <a:pt x="5" y="5"/>
                    </a:moveTo>
                    <a:cubicBezTo>
                      <a:pt x="4" y="6"/>
                      <a:pt x="2" y="6"/>
                      <a:pt x="1" y="5"/>
                    </a:cubicBezTo>
                    <a:cubicBezTo>
                      <a:pt x="0" y="4"/>
                      <a:pt x="0" y="3"/>
                      <a:pt x="1" y="2"/>
                    </a:cubicBezTo>
                    <a:cubicBezTo>
                      <a:pt x="2" y="1"/>
                      <a:pt x="3" y="0"/>
                      <a:pt x="5" y="1"/>
                    </a:cubicBezTo>
                    <a:cubicBezTo>
                      <a:pt x="6" y="2"/>
                      <a:pt x="6" y="4"/>
                      <a:pt x="5"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08" name="Freeform 3293">
                <a:extLst>
                  <a:ext uri="{FF2B5EF4-FFF2-40B4-BE49-F238E27FC236}">
                    <a16:creationId xmlns:a16="http://schemas.microsoft.com/office/drawing/2014/main" id="{E4C4EFD0-EA4A-E5DC-BF3B-D411F35F4716}"/>
                  </a:ext>
                </a:extLst>
              </p:cNvPr>
              <p:cNvSpPr>
                <a:spLocks/>
              </p:cNvSpPr>
              <p:nvPr/>
            </p:nvSpPr>
            <p:spPr bwMode="auto">
              <a:xfrm>
                <a:off x="8903443" y="248123"/>
                <a:ext cx="38623" cy="38623"/>
              </a:xfrm>
              <a:custGeom>
                <a:avLst/>
                <a:gdLst>
                  <a:gd name="T0" fmla="*/ 5 w 6"/>
                  <a:gd name="T1" fmla="*/ 5 h 6"/>
                  <a:gd name="T2" fmla="*/ 2 w 6"/>
                  <a:gd name="T3" fmla="*/ 5 h 6"/>
                  <a:gd name="T4" fmla="*/ 1 w 6"/>
                  <a:gd name="T5" fmla="*/ 2 h 6"/>
                  <a:gd name="T6" fmla="*/ 5 w 6"/>
                  <a:gd name="T7" fmla="*/ 1 h 6"/>
                  <a:gd name="T8" fmla="*/ 5 w 6"/>
                  <a:gd name="T9" fmla="*/ 5 h 6"/>
                </a:gdLst>
                <a:ahLst/>
                <a:cxnLst>
                  <a:cxn ang="0">
                    <a:pos x="T0" y="T1"/>
                  </a:cxn>
                  <a:cxn ang="0">
                    <a:pos x="T2" y="T3"/>
                  </a:cxn>
                  <a:cxn ang="0">
                    <a:pos x="T4" y="T5"/>
                  </a:cxn>
                  <a:cxn ang="0">
                    <a:pos x="T6" y="T7"/>
                  </a:cxn>
                  <a:cxn ang="0">
                    <a:pos x="T8" y="T9"/>
                  </a:cxn>
                </a:cxnLst>
                <a:rect l="0" t="0" r="r" b="b"/>
                <a:pathLst>
                  <a:path w="6" h="6">
                    <a:moveTo>
                      <a:pt x="5" y="5"/>
                    </a:moveTo>
                    <a:cubicBezTo>
                      <a:pt x="4" y="6"/>
                      <a:pt x="3" y="6"/>
                      <a:pt x="2" y="5"/>
                    </a:cubicBezTo>
                    <a:cubicBezTo>
                      <a:pt x="1" y="4"/>
                      <a:pt x="0" y="3"/>
                      <a:pt x="1" y="2"/>
                    </a:cubicBezTo>
                    <a:cubicBezTo>
                      <a:pt x="2" y="0"/>
                      <a:pt x="4" y="0"/>
                      <a:pt x="5" y="1"/>
                    </a:cubicBezTo>
                    <a:cubicBezTo>
                      <a:pt x="6" y="2"/>
                      <a:pt x="6" y="4"/>
                      <a:pt x="5"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09" name="Freeform 3294">
                <a:extLst>
                  <a:ext uri="{FF2B5EF4-FFF2-40B4-BE49-F238E27FC236}">
                    <a16:creationId xmlns:a16="http://schemas.microsoft.com/office/drawing/2014/main" id="{E51E87E9-F158-CE6A-8F45-06A6F08E6F65}"/>
                  </a:ext>
                </a:extLst>
              </p:cNvPr>
              <p:cNvSpPr>
                <a:spLocks/>
              </p:cNvSpPr>
              <p:nvPr/>
            </p:nvSpPr>
            <p:spPr bwMode="auto">
              <a:xfrm>
                <a:off x="6569490" y="-957477"/>
                <a:ext cx="38623" cy="38623"/>
              </a:xfrm>
              <a:custGeom>
                <a:avLst/>
                <a:gdLst>
                  <a:gd name="T0" fmla="*/ 5 w 6"/>
                  <a:gd name="T1" fmla="*/ 4 h 6"/>
                  <a:gd name="T2" fmla="*/ 1 w 6"/>
                  <a:gd name="T3" fmla="*/ 5 h 6"/>
                  <a:gd name="T4" fmla="*/ 1 w 6"/>
                  <a:gd name="T5" fmla="*/ 1 h 6"/>
                  <a:gd name="T6" fmla="*/ 4 w 6"/>
                  <a:gd name="T7" fmla="*/ 1 h 6"/>
                  <a:gd name="T8" fmla="*/ 5 w 6"/>
                  <a:gd name="T9" fmla="*/ 4 h 6"/>
                </a:gdLst>
                <a:ahLst/>
                <a:cxnLst>
                  <a:cxn ang="0">
                    <a:pos x="T0" y="T1"/>
                  </a:cxn>
                  <a:cxn ang="0">
                    <a:pos x="T2" y="T3"/>
                  </a:cxn>
                  <a:cxn ang="0">
                    <a:pos x="T4" y="T5"/>
                  </a:cxn>
                  <a:cxn ang="0">
                    <a:pos x="T6" y="T7"/>
                  </a:cxn>
                  <a:cxn ang="0">
                    <a:pos x="T8" y="T9"/>
                  </a:cxn>
                </a:cxnLst>
                <a:rect l="0" t="0" r="r" b="b"/>
                <a:pathLst>
                  <a:path w="6" h="6">
                    <a:moveTo>
                      <a:pt x="5" y="4"/>
                    </a:moveTo>
                    <a:cubicBezTo>
                      <a:pt x="4" y="5"/>
                      <a:pt x="2" y="6"/>
                      <a:pt x="1" y="5"/>
                    </a:cubicBezTo>
                    <a:cubicBezTo>
                      <a:pt x="0" y="4"/>
                      <a:pt x="0" y="2"/>
                      <a:pt x="1" y="1"/>
                    </a:cubicBezTo>
                    <a:cubicBezTo>
                      <a:pt x="2" y="0"/>
                      <a:pt x="3" y="0"/>
                      <a:pt x="4" y="1"/>
                    </a:cubicBezTo>
                    <a:cubicBezTo>
                      <a:pt x="6" y="2"/>
                      <a:pt x="6" y="3"/>
                      <a:pt x="5"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10" name="Freeform 3295">
                <a:extLst>
                  <a:ext uri="{FF2B5EF4-FFF2-40B4-BE49-F238E27FC236}">
                    <a16:creationId xmlns:a16="http://schemas.microsoft.com/office/drawing/2014/main" id="{24A1A0E8-5401-D389-ABBD-D83052F5582F}"/>
                  </a:ext>
                </a:extLst>
              </p:cNvPr>
              <p:cNvSpPr>
                <a:spLocks/>
              </p:cNvSpPr>
              <p:nvPr/>
            </p:nvSpPr>
            <p:spPr bwMode="auto">
              <a:xfrm>
                <a:off x="6693636" y="-700908"/>
                <a:ext cx="27588" cy="33106"/>
              </a:xfrm>
              <a:custGeom>
                <a:avLst/>
                <a:gdLst>
                  <a:gd name="T0" fmla="*/ 3 w 4"/>
                  <a:gd name="T1" fmla="*/ 4 h 5"/>
                  <a:gd name="T2" fmla="*/ 1 w 4"/>
                  <a:gd name="T3" fmla="*/ 4 h 5"/>
                  <a:gd name="T4" fmla="*/ 0 w 4"/>
                  <a:gd name="T5" fmla="*/ 1 h 5"/>
                  <a:gd name="T6" fmla="*/ 3 w 4"/>
                  <a:gd name="T7" fmla="*/ 1 h 5"/>
                  <a:gd name="T8" fmla="*/ 3 w 4"/>
                  <a:gd name="T9" fmla="*/ 4 h 5"/>
                </a:gdLst>
                <a:ahLst/>
                <a:cxnLst>
                  <a:cxn ang="0">
                    <a:pos x="T0" y="T1"/>
                  </a:cxn>
                  <a:cxn ang="0">
                    <a:pos x="T2" y="T3"/>
                  </a:cxn>
                  <a:cxn ang="0">
                    <a:pos x="T4" y="T5"/>
                  </a:cxn>
                  <a:cxn ang="0">
                    <a:pos x="T6" y="T7"/>
                  </a:cxn>
                  <a:cxn ang="0">
                    <a:pos x="T8" y="T9"/>
                  </a:cxn>
                </a:cxnLst>
                <a:rect l="0" t="0" r="r" b="b"/>
                <a:pathLst>
                  <a:path w="4" h="5">
                    <a:moveTo>
                      <a:pt x="3" y="4"/>
                    </a:moveTo>
                    <a:cubicBezTo>
                      <a:pt x="3" y="4"/>
                      <a:pt x="1" y="5"/>
                      <a:pt x="1" y="4"/>
                    </a:cubicBezTo>
                    <a:cubicBezTo>
                      <a:pt x="0" y="3"/>
                      <a:pt x="0" y="2"/>
                      <a:pt x="0" y="1"/>
                    </a:cubicBezTo>
                    <a:cubicBezTo>
                      <a:pt x="1" y="0"/>
                      <a:pt x="2" y="0"/>
                      <a:pt x="3" y="1"/>
                    </a:cubicBezTo>
                    <a:cubicBezTo>
                      <a:pt x="4" y="2"/>
                      <a:pt x="4" y="3"/>
                      <a:pt x="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11" name="Freeform 3296">
                <a:extLst>
                  <a:ext uri="{FF2B5EF4-FFF2-40B4-BE49-F238E27FC236}">
                    <a16:creationId xmlns:a16="http://schemas.microsoft.com/office/drawing/2014/main" id="{AFBC78F8-7BCF-AACF-7CBD-2C859D100EB7}"/>
                  </a:ext>
                </a:extLst>
              </p:cNvPr>
              <p:cNvSpPr>
                <a:spLocks/>
              </p:cNvSpPr>
              <p:nvPr/>
            </p:nvSpPr>
            <p:spPr bwMode="auto">
              <a:xfrm>
                <a:off x="6368096" y="-1100935"/>
                <a:ext cx="24829" cy="24829"/>
              </a:xfrm>
              <a:custGeom>
                <a:avLst/>
                <a:gdLst>
                  <a:gd name="T0" fmla="*/ 4 w 4"/>
                  <a:gd name="T1" fmla="*/ 3 h 4"/>
                  <a:gd name="T2" fmla="*/ 1 w 4"/>
                  <a:gd name="T3" fmla="*/ 3 h 4"/>
                  <a:gd name="T4" fmla="*/ 1 w 4"/>
                  <a:gd name="T5" fmla="*/ 1 h 4"/>
                  <a:gd name="T6" fmla="*/ 3 w 4"/>
                  <a:gd name="T7" fmla="*/ 1 h 4"/>
                  <a:gd name="T8" fmla="*/ 4 w 4"/>
                  <a:gd name="T9" fmla="*/ 3 h 4"/>
                </a:gdLst>
                <a:ahLst/>
                <a:cxnLst>
                  <a:cxn ang="0">
                    <a:pos x="T0" y="T1"/>
                  </a:cxn>
                  <a:cxn ang="0">
                    <a:pos x="T2" y="T3"/>
                  </a:cxn>
                  <a:cxn ang="0">
                    <a:pos x="T4" y="T5"/>
                  </a:cxn>
                  <a:cxn ang="0">
                    <a:pos x="T6" y="T7"/>
                  </a:cxn>
                  <a:cxn ang="0">
                    <a:pos x="T8" y="T9"/>
                  </a:cxn>
                </a:cxnLst>
                <a:rect l="0" t="0" r="r" b="b"/>
                <a:pathLst>
                  <a:path w="4" h="4">
                    <a:moveTo>
                      <a:pt x="4" y="3"/>
                    </a:moveTo>
                    <a:cubicBezTo>
                      <a:pt x="3" y="4"/>
                      <a:pt x="2" y="4"/>
                      <a:pt x="1" y="3"/>
                    </a:cubicBezTo>
                    <a:cubicBezTo>
                      <a:pt x="0" y="3"/>
                      <a:pt x="0" y="2"/>
                      <a:pt x="1" y="1"/>
                    </a:cubicBezTo>
                    <a:cubicBezTo>
                      <a:pt x="1" y="0"/>
                      <a:pt x="3" y="0"/>
                      <a:pt x="3" y="1"/>
                    </a:cubicBezTo>
                    <a:cubicBezTo>
                      <a:pt x="4" y="1"/>
                      <a:pt x="4" y="2"/>
                      <a:pt x="4"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12" name="Freeform 3297">
                <a:extLst>
                  <a:ext uri="{FF2B5EF4-FFF2-40B4-BE49-F238E27FC236}">
                    <a16:creationId xmlns:a16="http://schemas.microsoft.com/office/drawing/2014/main" id="{CB216406-FF93-F332-E3C7-5E66BB117090}"/>
                  </a:ext>
                </a:extLst>
              </p:cNvPr>
              <p:cNvSpPr>
                <a:spLocks/>
              </p:cNvSpPr>
              <p:nvPr/>
            </p:nvSpPr>
            <p:spPr bwMode="auto">
              <a:xfrm>
                <a:off x="6530866" y="-714702"/>
                <a:ext cx="33106" cy="24829"/>
              </a:xfrm>
              <a:custGeom>
                <a:avLst/>
                <a:gdLst>
                  <a:gd name="T0" fmla="*/ 4 w 5"/>
                  <a:gd name="T1" fmla="*/ 3 h 4"/>
                  <a:gd name="T2" fmla="*/ 1 w 5"/>
                  <a:gd name="T3" fmla="*/ 3 h 4"/>
                  <a:gd name="T4" fmla="*/ 1 w 5"/>
                  <a:gd name="T5" fmla="*/ 1 h 4"/>
                  <a:gd name="T6" fmla="*/ 4 w 5"/>
                  <a:gd name="T7" fmla="*/ 0 h 4"/>
                  <a:gd name="T8" fmla="*/ 4 w 5"/>
                  <a:gd name="T9" fmla="*/ 3 h 4"/>
                </a:gdLst>
                <a:ahLst/>
                <a:cxnLst>
                  <a:cxn ang="0">
                    <a:pos x="T0" y="T1"/>
                  </a:cxn>
                  <a:cxn ang="0">
                    <a:pos x="T2" y="T3"/>
                  </a:cxn>
                  <a:cxn ang="0">
                    <a:pos x="T4" y="T5"/>
                  </a:cxn>
                  <a:cxn ang="0">
                    <a:pos x="T6" y="T7"/>
                  </a:cxn>
                  <a:cxn ang="0">
                    <a:pos x="T8" y="T9"/>
                  </a:cxn>
                </a:cxnLst>
                <a:rect l="0" t="0" r="r" b="b"/>
                <a:pathLst>
                  <a:path w="5" h="4">
                    <a:moveTo>
                      <a:pt x="4" y="3"/>
                    </a:moveTo>
                    <a:cubicBezTo>
                      <a:pt x="3" y="4"/>
                      <a:pt x="2" y="4"/>
                      <a:pt x="1" y="3"/>
                    </a:cubicBezTo>
                    <a:cubicBezTo>
                      <a:pt x="1" y="3"/>
                      <a:pt x="0" y="1"/>
                      <a:pt x="1" y="1"/>
                    </a:cubicBezTo>
                    <a:cubicBezTo>
                      <a:pt x="2" y="0"/>
                      <a:pt x="3" y="0"/>
                      <a:pt x="4" y="0"/>
                    </a:cubicBezTo>
                    <a:cubicBezTo>
                      <a:pt x="5" y="1"/>
                      <a:pt x="5" y="2"/>
                      <a:pt x="4"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13" name="Freeform 3298">
                <a:extLst>
                  <a:ext uri="{FF2B5EF4-FFF2-40B4-BE49-F238E27FC236}">
                    <a16:creationId xmlns:a16="http://schemas.microsoft.com/office/drawing/2014/main" id="{8247FC6E-4A7B-3618-B29E-123210B844EF}"/>
                  </a:ext>
                </a:extLst>
              </p:cNvPr>
              <p:cNvSpPr>
                <a:spLocks/>
              </p:cNvSpPr>
              <p:nvPr/>
            </p:nvSpPr>
            <p:spPr bwMode="auto">
              <a:xfrm>
                <a:off x="6660530" y="-124316"/>
                <a:ext cx="27588" cy="24829"/>
              </a:xfrm>
              <a:custGeom>
                <a:avLst/>
                <a:gdLst>
                  <a:gd name="T0" fmla="*/ 3 w 4"/>
                  <a:gd name="T1" fmla="*/ 3 h 4"/>
                  <a:gd name="T2" fmla="*/ 0 w 4"/>
                  <a:gd name="T3" fmla="*/ 3 h 4"/>
                  <a:gd name="T4" fmla="*/ 0 w 4"/>
                  <a:gd name="T5" fmla="*/ 1 h 4"/>
                  <a:gd name="T6" fmla="*/ 3 w 4"/>
                  <a:gd name="T7" fmla="*/ 1 h 4"/>
                  <a:gd name="T8" fmla="*/ 3 w 4"/>
                  <a:gd name="T9" fmla="*/ 3 h 4"/>
                </a:gdLst>
                <a:ahLst/>
                <a:cxnLst>
                  <a:cxn ang="0">
                    <a:pos x="T0" y="T1"/>
                  </a:cxn>
                  <a:cxn ang="0">
                    <a:pos x="T2" y="T3"/>
                  </a:cxn>
                  <a:cxn ang="0">
                    <a:pos x="T4" y="T5"/>
                  </a:cxn>
                  <a:cxn ang="0">
                    <a:pos x="T6" y="T7"/>
                  </a:cxn>
                  <a:cxn ang="0">
                    <a:pos x="T8" y="T9"/>
                  </a:cxn>
                </a:cxnLst>
                <a:rect l="0" t="0" r="r" b="b"/>
                <a:pathLst>
                  <a:path w="4" h="4">
                    <a:moveTo>
                      <a:pt x="3" y="3"/>
                    </a:moveTo>
                    <a:cubicBezTo>
                      <a:pt x="2" y="4"/>
                      <a:pt x="1" y="4"/>
                      <a:pt x="0" y="3"/>
                    </a:cubicBezTo>
                    <a:cubicBezTo>
                      <a:pt x="0" y="3"/>
                      <a:pt x="0" y="2"/>
                      <a:pt x="0" y="1"/>
                    </a:cubicBezTo>
                    <a:cubicBezTo>
                      <a:pt x="1" y="0"/>
                      <a:pt x="2" y="0"/>
                      <a:pt x="3" y="1"/>
                    </a:cubicBezTo>
                    <a:cubicBezTo>
                      <a:pt x="4" y="1"/>
                      <a:pt x="4" y="2"/>
                      <a:pt x="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14" name="Freeform 3299">
                <a:extLst>
                  <a:ext uri="{FF2B5EF4-FFF2-40B4-BE49-F238E27FC236}">
                    <a16:creationId xmlns:a16="http://schemas.microsoft.com/office/drawing/2014/main" id="{E3E2EDCA-0DB6-4481-9632-F8D75E4E5F2A}"/>
                  </a:ext>
                </a:extLst>
              </p:cNvPr>
              <p:cNvSpPr>
                <a:spLocks/>
              </p:cNvSpPr>
              <p:nvPr/>
            </p:nvSpPr>
            <p:spPr bwMode="auto">
              <a:xfrm>
                <a:off x="6249468" y="-80175"/>
                <a:ext cx="24829" cy="27588"/>
              </a:xfrm>
              <a:custGeom>
                <a:avLst/>
                <a:gdLst>
                  <a:gd name="T0" fmla="*/ 3 w 4"/>
                  <a:gd name="T1" fmla="*/ 3 h 4"/>
                  <a:gd name="T2" fmla="*/ 1 w 4"/>
                  <a:gd name="T3" fmla="*/ 4 h 4"/>
                  <a:gd name="T4" fmla="*/ 0 w 4"/>
                  <a:gd name="T5" fmla="*/ 1 h 4"/>
                  <a:gd name="T6" fmla="*/ 3 w 4"/>
                  <a:gd name="T7" fmla="*/ 1 h 4"/>
                  <a:gd name="T8" fmla="*/ 3 w 4"/>
                  <a:gd name="T9" fmla="*/ 3 h 4"/>
                </a:gdLst>
                <a:ahLst/>
                <a:cxnLst>
                  <a:cxn ang="0">
                    <a:pos x="T0" y="T1"/>
                  </a:cxn>
                  <a:cxn ang="0">
                    <a:pos x="T2" y="T3"/>
                  </a:cxn>
                  <a:cxn ang="0">
                    <a:pos x="T4" y="T5"/>
                  </a:cxn>
                  <a:cxn ang="0">
                    <a:pos x="T6" y="T7"/>
                  </a:cxn>
                  <a:cxn ang="0">
                    <a:pos x="T8" y="T9"/>
                  </a:cxn>
                </a:cxnLst>
                <a:rect l="0" t="0" r="r" b="b"/>
                <a:pathLst>
                  <a:path w="4" h="4">
                    <a:moveTo>
                      <a:pt x="3" y="3"/>
                    </a:moveTo>
                    <a:cubicBezTo>
                      <a:pt x="3" y="4"/>
                      <a:pt x="1" y="4"/>
                      <a:pt x="1" y="4"/>
                    </a:cubicBezTo>
                    <a:cubicBezTo>
                      <a:pt x="0" y="3"/>
                      <a:pt x="0" y="2"/>
                      <a:pt x="0" y="1"/>
                    </a:cubicBezTo>
                    <a:cubicBezTo>
                      <a:pt x="1" y="0"/>
                      <a:pt x="2" y="0"/>
                      <a:pt x="3" y="1"/>
                    </a:cubicBezTo>
                    <a:cubicBezTo>
                      <a:pt x="4" y="1"/>
                      <a:pt x="4" y="3"/>
                      <a:pt x="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15" name="Freeform 3300">
                <a:extLst>
                  <a:ext uri="{FF2B5EF4-FFF2-40B4-BE49-F238E27FC236}">
                    <a16:creationId xmlns:a16="http://schemas.microsoft.com/office/drawing/2014/main" id="{FFBBEB5D-B303-A872-B72A-676BFC70A0F7}"/>
                  </a:ext>
                </a:extLst>
              </p:cNvPr>
              <p:cNvSpPr>
                <a:spLocks/>
              </p:cNvSpPr>
              <p:nvPr/>
            </p:nvSpPr>
            <p:spPr bwMode="auto">
              <a:xfrm>
                <a:off x="7173669" y="-447097"/>
                <a:ext cx="24829" cy="33106"/>
              </a:xfrm>
              <a:custGeom>
                <a:avLst/>
                <a:gdLst>
                  <a:gd name="T0" fmla="*/ 3 w 4"/>
                  <a:gd name="T1" fmla="*/ 4 h 5"/>
                  <a:gd name="T2" fmla="*/ 1 w 4"/>
                  <a:gd name="T3" fmla="*/ 4 h 5"/>
                  <a:gd name="T4" fmla="*/ 0 w 4"/>
                  <a:gd name="T5" fmla="*/ 1 h 5"/>
                  <a:gd name="T6" fmla="*/ 3 w 4"/>
                  <a:gd name="T7" fmla="*/ 1 h 5"/>
                  <a:gd name="T8" fmla="*/ 3 w 4"/>
                  <a:gd name="T9" fmla="*/ 4 h 5"/>
                </a:gdLst>
                <a:ahLst/>
                <a:cxnLst>
                  <a:cxn ang="0">
                    <a:pos x="T0" y="T1"/>
                  </a:cxn>
                  <a:cxn ang="0">
                    <a:pos x="T2" y="T3"/>
                  </a:cxn>
                  <a:cxn ang="0">
                    <a:pos x="T4" y="T5"/>
                  </a:cxn>
                  <a:cxn ang="0">
                    <a:pos x="T6" y="T7"/>
                  </a:cxn>
                  <a:cxn ang="0">
                    <a:pos x="T8" y="T9"/>
                  </a:cxn>
                </a:cxnLst>
                <a:rect l="0" t="0" r="r" b="b"/>
                <a:pathLst>
                  <a:path w="4" h="5">
                    <a:moveTo>
                      <a:pt x="3" y="4"/>
                    </a:moveTo>
                    <a:cubicBezTo>
                      <a:pt x="3" y="4"/>
                      <a:pt x="1" y="5"/>
                      <a:pt x="1" y="4"/>
                    </a:cubicBezTo>
                    <a:cubicBezTo>
                      <a:pt x="0" y="3"/>
                      <a:pt x="0" y="2"/>
                      <a:pt x="0" y="1"/>
                    </a:cubicBezTo>
                    <a:cubicBezTo>
                      <a:pt x="1" y="0"/>
                      <a:pt x="2" y="0"/>
                      <a:pt x="3" y="1"/>
                    </a:cubicBezTo>
                    <a:cubicBezTo>
                      <a:pt x="4" y="2"/>
                      <a:pt x="4" y="3"/>
                      <a:pt x="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16" name="Freeform 3301">
                <a:extLst>
                  <a:ext uri="{FF2B5EF4-FFF2-40B4-BE49-F238E27FC236}">
                    <a16:creationId xmlns:a16="http://schemas.microsoft.com/office/drawing/2014/main" id="{EBDE8E78-4F48-BD94-2AD4-4A0D73EDFA76}"/>
                  </a:ext>
                </a:extLst>
              </p:cNvPr>
              <p:cNvSpPr>
                <a:spLocks/>
              </p:cNvSpPr>
              <p:nvPr/>
            </p:nvSpPr>
            <p:spPr bwMode="auto">
              <a:xfrm>
                <a:off x="7650943" y="13624"/>
                <a:ext cx="27588" cy="24829"/>
              </a:xfrm>
              <a:custGeom>
                <a:avLst/>
                <a:gdLst>
                  <a:gd name="T0" fmla="*/ 4 w 4"/>
                  <a:gd name="T1" fmla="*/ 3 h 4"/>
                  <a:gd name="T2" fmla="*/ 1 w 4"/>
                  <a:gd name="T3" fmla="*/ 4 h 4"/>
                  <a:gd name="T4" fmla="*/ 1 w 4"/>
                  <a:gd name="T5" fmla="*/ 1 h 4"/>
                  <a:gd name="T6" fmla="*/ 3 w 4"/>
                  <a:gd name="T7" fmla="*/ 1 h 4"/>
                  <a:gd name="T8" fmla="*/ 4 w 4"/>
                  <a:gd name="T9" fmla="*/ 3 h 4"/>
                </a:gdLst>
                <a:ahLst/>
                <a:cxnLst>
                  <a:cxn ang="0">
                    <a:pos x="T0" y="T1"/>
                  </a:cxn>
                  <a:cxn ang="0">
                    <a:pos x="T2" y="T3"/>
                  </a:cxn>
                  <a:cxn ang="0">
                    <a:pos x="T4" y="T5"/>
                  </a:cxn>
                  <a:cxn ang="0">
                    <a:pos x="T6" y="T7"/>
                  </a:cxn>
                  <a:cxn ang="0">
                    <a:pos x="T8" y="T9"/>
                  </a:cxn>
                </a:cxnLst>
                <a:rect l="0" t="0" r="r" b="b"/>
                <a:pathLst>
                  <a:path w="4" h="4">
                    <a:moveTo>
                      <a:pt x="4" y="3"/>
                    </a:moveTo>
                    <a:cubicBezTo>
                      <a:pt x="3" y="4"/>
                      <a:pt x="2" y="4"/>
                      <a:pt x="1" y="4"/>
                    </a:cubicBezTo>
                    <a:cubicBezTo>
                      <a:pt x="0" y="3"/>
                      <a:pt x="0" y="2"/>
                      <a:pt x="1" y="1"/>
                    </a:cubicBezTo>
                    <a:cubicBezTo>
                      <a:pt x="1" y="0"/>
                      <a:pt x="3" y="0"/>
                      <a:pt x="3" y="1"/>
                    </a:cubicBezTo>
                    <a:cubicBezTo>
                      <a:pt x="4" y="1"/>
                      <a:pt x="4" y="3"/>
                      <a:pt x="4"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17" name="Freeform 3302">
                <a:extLst>
                  <a:ext uri="{FF2B5EF4-FFF2-40B4-BE49-F238E27FC236}">
                    <a16:creationId xmlns:a16="http://schemas.microsoft.com/office/drawing/2014/main" id="{F6D8450E-526B-A669-AFB6-C5FCE3D2BC74}"/>
                  </a:ext>
                </a:extLst>
              </p:cNvPr>
              <p:cNvSpPr>
                <a:spLocks/>
              </p:cNvSpPr>
              <p:nvPr/>
            </p:nvSpPr>
            <p:spPr bwMode="auto">
              <a:xfrm>
                <a:off x="7317127" y="43971"/>
                <a:ext cx="33106" cy="33106"/>
              </a:xfrm>
              <a:custGeom>
                <a:avLst/>
                <a:gdLst>
                  <a:gd name="T0" fmla="*/ 4 w 5"/>
                  <a:gd name="T1" fmla="*/ 4 h 5"/>
                  <a:gd name="T2" fmla="*/ 1 w 5"/>
                  <a:gd name="T3" fmla="*/ 4 h 5"/>
                  <a:gd name="T4" fmla="*/ 1 w 5"/>
                  <a:gd name="T5" fmla="*/ 1 h 5"/>
                  <a:gd name="T6" fmla="*/ 4 w 5"/>
                  <a:gd name="T7" fmla="*/ 1 h 5"/>
                  <a:gd name="T8" fmla="*/ 4 w 5"/>
                  <a:gd name="T9" fmla="*/ 4 h 5"/>
                </a:gdLst>
                <a:ahLst/>
                <a:cxnLst>
                  <a:cxn ang="0">
                    <a:pos x="T0" y="T1"/>
                  </a:cxn>
                  <a:cxn ang="0">
                    <a:pos x="T2" y="T3"/>
                  </a:cxn>
                  <a:cxn ang="0">
                    <a:pos x="T4" y="T5"/>
                  </a:cxn>
                  <a:cxn ang="0">
                    <a:pos x="T6" y="T7"/>
                  </a:cxn>
                  <a:cxn ang="0">
                    <a:pos x="T8" y="T9"/>
                  </a:cxn>
                </a:cxnLst>
                <a:rect l="0" t="0" r="r" b="b"/>
                <a:pathLst>
                  <a:path w="5" h="5">
                    <a:moveTo>
                      <a:pt x="4" y="4"/>
                    </a:moveTo>
                    <a:cubicBezTo>
                      <a:pt x="3" y="5"/>
                      <a:pt x="2" y="5"/>
                      <a:pt x="1" y="4"/>
                    </a:cubicBezTo>
                    <a:cubicBezTo>
                      <a:pt x="1" y="3"/>
                      <a:pt x="0" y="2"/>
                      <a:pt x="1" y="1"/>
                    </a:cubicBezTo>
                    <a:cubicBezTo>
                      <a:pt x="2" y="1"/>
                      <a:pt x="3" y="0"/>
                      <a:pt x="4" y="1"/>
                    </a:cubicBezTo>
                    <a:cubicBezTo>
                      <a:pt x="5" y="2"/>
                      <a:pt x="5" y="3"/>
                      <a:pt x="4"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18" name="Freeform 3303">
                <a:extLst>
                  <a:ext uri="{FF2B5EF4-FFF2-40B4-BE49-F238E27FC236}">
                    <a16:creationId xmlns:a16="http://schemas.microsoft.com/office/drawing/2014/main" id="{E6F568DF-BBA2-E347-A98D-0CF977CE7088}"/>
                  </a:ext>
                </a:extLst>
              </p:cNvPr>
              <p:cNvSpPr>
                <a:spLocks/>
              </p:cNvSpPr>
              <p:nvPr/>
            </p:nvSpPr>
            <p:spPr bwMode="auto">
              <a:xfrm>
                <a:off x="8188911" y="1119907"/>
                <a:ext cx="44141" cy="46900"/>
              </a:xfrm>
              <a:custGeom>
                <a:avLst/>
                <a:gdLst>
                  <a:gd name="T0" fmla="*/ 4 w 7"/>
                  <a:gd name="T1" fmla="*/ 6 h 7"/>
                  <a:gd name="T2" fmla="*/ 0 w 7"/>
                  <a:gd name="T3" fmla="*/ 3 h 7"/>
                  <a:gd name="T4" fmla="*/ 3 w 7"/>
                  <a:gd name="T5" fmla="*/ 0 h 7"/>
                  <a:gd name="T6" fmla="*/ 7 w 7"/>
                  <a:gd name="T7" fmla="*/ 3 h 7"/>
                  <a:gd name="T8" fmla="*/ 4 w 7"/>
                  <a:gd name="T9" fmla="*/ 6 h 7"/>
                </a:gdLst>
                <a:ahLst/>
                <a:cxnLst>
                  <a:cxn ang="0">
                    <a:pos x="T0" y="T1"/>
                  </a:cxn>
                  <a:cxn ang="0">
                    <a:pos x="T2" y="T3"/>
                  </a:cxn>
                  <a:cxn ang="0">
                    <a:pos x="T4" y="T5"/>
                  </a:cxn>
                  <a:cxn ang="0">
                    <a:pos x="T6" y="T7"/>
                  </a:cxn>
                  <a:cxn ang="0">
                    <a:pos x="T8" y="T9"/>
                  </a:cxn>
                </a:cxnLst>
                <a:rect l="0" t="0" r="r" b="b"/>
                <a:pathLst>
                  <a:path w="7" h="7">
                    <a:moveTo>
                      <a:pt x="4" y="6"/>
                    </a:moveTo>
                    <a:cubicBezTo>
                      <a:pt x="2" y="7"/>
                      <a:pt x="0" y="5"/>
                      <a:pt x="0" y="3"/>
                    </a:cubicBezTo>
                    <a:cubicBezTo>
                      <a:pt x="0" y="1"/>
                      <a:pt x="1" y="0"/>
                      <a:pt x="3" y="0"/>
                    </a:cubicBezTo>
                    <a:cubicBezTo>
                      <a:pt x="5" y="0"/>
                      <a:pt x="7" y="1"/>
                      <a:pt x="7" y="3"/>
                    </a:cubicBezTo>
                    <a:cubicBezTo>
                      <a:pt x="7" y="5"/>
                      <a:pt x="6" y="6"/>
                      <a:pt x="4"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19" name="Freeform 3304">
                <a:extLst>
                  <a:ext uri="{FF2B5EF4-FFF2-40B4-BE49-F238E27FC236}">
                    <a16:creationId xmlns:a16="http://schemas.microsoft.com/office/drawing/2014/main" id="{3487F472-EC5E-3FF3-F258-55B4C7C68936}"/>
                  </a:ext>
                </a:extLst>
              </p:cNvPr>
              <p:cNvSpPr>
                <a:spLocks/>
              </p:cNvSpPr>
              <p:nvPr/>
            </p:nvSpPr>
            <p:spPr bwMode="auto">
              <a:xfrm>
                <a:off x="8641356" y="1644081"/>
                <a:ext cx="44141" cy="46900"/>
              </a:xfrm>
              <a:custGeom>
                <a:avLst/>
                <a:gdLst>
                  <a:gd name="T0" fmla="*/ 3 w 7"/>
                  <a:gd name="T1" fmla="*/ 7 h 7"/>
                  <a:gd name="T2" fmla="*/ 0 w 7"/>
                  <a:gd name="T3" fmla="*/ 4 h 7"/>
                  <a:gd name="T4" fmla="*/ 3 w 7"/>
                  <a:gd name="T5" fmla="*/ 0 h 7"/>
                  <a:gd name="T6" fmla="*/ 7 w 7"/>
                  <a:gd name="T7" fmla="*/ 3 h 7"/>
                  <a:gd name="T8" fmla="*/ 3 w 7"/>
                  <a:gd name="T9" fmla="*/ 7 h 7"/>
                </a:gdLst>
                <a:ahLst/>
                <a:cxnLst>
                  <a:cxn ang="0">
                    <a:pos x="T0" y="T1"/>
                  </a:cxn>
                  <a:cxn ang="0">
                    <a:pos x="T2" y="T3"/>
                  </a:cxn>
                  <a:cxn ang="0">
                    <a:pos x="T4" y="T5"/>
                  </a:cxn>
                  <a:cxn ang="0">
                    <a:pos x="T6" y="T7"/>
                  </a:cxn>
                  <a:cxn ang="0">
                    <a:pos x="T8" y="T9"/>
                  </a:cxn>
                </a:cxnLst>
                <a:rect l="0" t="0" r="r" b="b"/>
                <a:pathLst>
                  <a:path w="7" h="7">
                    <a:moveTo>
                      <a:pt x="3" y="7"/>
                    </a:moveTo>
                    <a:cubicBezTo>
                      <a:pt x="2" y="7"/>
                      <a:pt x="0" y="6"/>
                      <a:pt x="0" y="4"/>
                    </a:cubicBezTo>
                    <a:cubicBezTo>
                      <a:pt x="0" y="2"/>
                      <a:pt x="1" y="0"/>
                      <a:pt x="3" y="0"/>
                    </a:cubicBezTo>
                    <a:cubicBezTo>
                      <a:pt x="5" y="0"/>
                      <a:pt x="6" y="2"/>
                      <a:pt x="7" y="3"/>
                    </a:cubicBezTo>
                    <a:cubicBezTo>
                      <a:pt x="7" y="5"/>
                      <a:pt x="5" y="7"/>
                      <a:pt x="3"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20" name="Freeform 3305">
                <a:extLst>
                  <a:ext uri="{FF2B5EF4-FFF2-40B4-BE49-F238E27FC236}">
                    <a16:creationId xmlns:a16="http://schemas.microsoft.com/office/drawing/2014/main" id="{AF2F3C6C-2B1F-166D-4EAB-B65597C93BA4}"/>
                  </a:ext>
                </a:extLst>
              </p:cNvPr>
              <p:cNvSpPr>
                <a:spLocks/>
              </p:cNvSpPr>
              <p:nvPr/>
            </p:nvSpPr>
            <p:spPr bwMode="auto">
              <a:xfrm>
                <a:off x="8423410" y="915755"/>
                <a:ext cx="41382" cy="41382"/>
              </a:xfrm>
              <a:custGeom>
                <a:avLst/>
                <a:gdLst>
                  <a:gd name="T0" fmla="*/ 3 w 6"/>
                  <a:gd name="T1" fmla="*/ 6 h 6"/>
                  <a:gd name="T2" fmla="*/ 0 w 6"/>
                  <a:gd name="T3" fmla="*/ 3 h 6"/>
                  <a:gd name="T4" fmla="*/ 3 w 6"/>
                  <a:gd name="T5" fmla="*/ 0 h 6"/>
                  <a:gd name="T6" fmla="*/ 6 w 6"/>
                  <a:gd name="T7" fmla="*/ 3 h 6"/>
                  <a:gd name="T8" fmla="*/ 3 w 6"/>
                  <a:gd name="T9" fmla="*/ 6 h 6"/>
                </a:gdLst>
                <a:ahLst/>
                <a:cxnLst>
                  <a:cxn ang="0">
                    <a:pos x="T0" y="T1"/>
                  </a:cxn>
                  <a:cxn ang="0">
                    <a:pos x="T2" y="T3"/>
                  </a:cxn>
                  <a:cxn ang="0">
                    <a:pos x="T4" y="T5"/>
                  </a:cxn>
                  <a:cxn ang="0">
                    <a:pos x="T6" y="T7"/>
                  </a:cxn>
                  <a:cxn ang="0">
                    <a:pos x="T8" y="T9"/>
                  </a:cxn>
                </a:cxnLst>
                <a:rect l="0" t="0" r="r" b="b"/>
                <a:pathLst>
                  <a:path w="6" h="6">
                    <a:moveTo>
                      <a:pt x="3" y="6"/>
                    </a:moveTo>
                    <a:cubicBezTo>
                      <a:pt x="2" y="6"/>
                      <a:pt x="0" y="5"/>
                      <a:pt x="0" y="3"/>
                    </a:cubicBezTo>
                    <a:cubicBezTo>
                      <a:pt x="0" y="2"/>
                      <a:pt x="1" y="0"/>
                      <a:pt x="3" y="0"/>
                    </a:cubicBezTo>
                    <a:cubicBezTo>
                      <a:pt x="4" y="0"/>
                      <a:pt x="5" y="1"/>
                      <a:pt x="6" y="3"/>
                    </a:cubicBezTo>
                    <a:cubicBezTo>
                      <a:pt x="6" y="4"/>
                      <a:pt x="5" y="6"/>
                      <a:pt x="3"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21" name="Freeform 3306">
                <a:extLst>
                  <a:ext uri="{FF2B5EF4-FFF2-40B4-BE49-F238E27FC236}">
                    <a16:creationId xmlns:a16="http://schemas.microsoft.com/office/drawing/2014/main" id="{166CDBEF-6F27-5B34-0553-30CC37F13520}"/>
                  </a:ext>
                </a:extLst>
              </p:cNvPr>
              <p:cNvSpPr>
                <a:spLocks/>
              </p:cNvSpPr>
              <p:nvPr/>
            </p:nvSpPr>
            <p:spPr bwMode="auto">
              <a:xfrm>
                <a:off x="8666185" y="-458132"/>
                <a:ext cx="33106" cy="38623"/>
              </a:xfrm>
              <a:custGeom>
                <a:avLst/>
                <a:gdLst>
                  <a:gd name="T0" fmla="*/ 3 w 5"/>
                  <a:gd name="T1" fmla="*/ 6 h 6"/>
                  <a:gd name="T2" fmla="*/ 0 w 5"/>
                  <a:gd name="T3" fmla="*/ 3 h 6"/>
                  <a:gd name="T4" fmla="*/ 2 w 5"/>
                  <a:gd name="T5" fmla="*/ 0 h 6"/>
                  <a:gd name="T6" fmla="*/ 5 w 5"/>
                  <a:gd name="T7" fmla="*/ 3 h 6"/>
                  <a:gd name="T8" fmla="*/ 3 w 5"/>
                  <a:gd name="T9" fmla="*/ 6 h 6"/>
                </a:gdLst>
                <a:ahLst/>
                <a:cxnLst>
                  <a:cxn ang="0">
                    <a:pos x="T0" y="T1"/>
                  </a:cxn>
                  <a:cxn ang="0">
                    <a:pos x="T2" y="T3"/>
                  </a:cxn>
                  <a:cxn ang="0">
                    <a:pos x="T4" y="T5"/>
                  </a:cxn>
                  <a:cxn ang="0">
                    <a:pos x="T6" y="T7"/>
                  </a:cxn>
                  <a:cxn ang="0">
                    <a:pos x="T8" y="T9"/>
                  </a:cxn>
                </a:cxnLst>
                <a:rect l="0" t="0" r="r" b="b"/>
                <a:pathLst>
                  <a:path w="5" h="6">
                    <a:moveTo>
                      <a:pt x="3" y="6"/>
                    </a:moveTo>
                    <a:cubicBezTo>
                      <a:pt x="1" y="6"/>
                      <a:pt x="0" y="5"/>
                      <a:pt x="0" y="3"/>
                    </a:cubicBezTo>
                    <a:cubicBezTo>
                      <a:pt x="0" y="2"/>
                      <a:pt x="1" y="0"/>
                      <a:pt x="2" y="0"/>
                    </a:cubicBezTo>
                    <a:cubicBezTo>
                      <a:pt x="4" y="0"/>
                      <a:pt x="5" y="1"/>
                      <a:pt x="5" y="3"/>
                    </a:cubicBezTo>
                    <a:cubicBezTo>
                      <a:pt x="5" y="4"/>
                      <a:pt x="4" y="5"/>
                      <a:pt x="3"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22" name="Freeform 3307">
                <a:extLst>
                  <a:ext uri="{FF2B5EF4-FFF2-40B4-BE49-F238E27FC236}">
                    <a16:creationId xmlns:a16="http://schemas.microsoft.com/office/drawing/2014/main" id="{CCA96D35-C968-62E2-BA9F-07DD9DC14D89}"/>
                  </a:ext>
                </a:extLst>
              </p:cNvPr>
              <p:cNvSpPr>
                <a:spLocks/>
              </p:cNvSpPr>
              <p:nvPr/>
            </p:nvSpPr>
            <p:spPr bwMode="auto">
              <a:xfrm>
                <a:off x="8875855" y="1244054"/>
                <a:ext cx="33106" cy="33106"/>
              </a:xfrm>
              <a:custGeom>
                <a:avLst/>
                <a:gdLst>
                  <a:gd name="T0" fmla="*/ 3 w 5"/>
                  <a:gd name="T1" fmla="*/ 5 h 5"/>
                  <a:gd name="T2" fmla="*/ 0 w 5"/>
                  <a:gd name="T3" fmla="*/ 3 h 5"/>
                  <a:gd name="T4" fmla="*/ 2 w 5"/>
                  <a:gd name="T5" fmla="*/ 0 h 5"/>
                  <a:gd name="T6" fmla="*/ 5 w 5"/>
                  <a:gd name="T7" fmla="*/ 2 h 5"/>
                  <a:gd name="T8" fmla="*/ 3 w 5"/>
                  <a:gd name="T9" fmla="*/ 5 h 5"/>
                </a:gdLst>
                <a:ahLst/>
                <a:cxnLst>
                  <a:cxn ang="0">
                    <a:pos x="T0" y="T1"/>
                  </a:cxn>
                  <a:cxn ang="0">
                    <a:pos x="T2" y="T3"/>
                  </a:cxn>
                  <a:cxn ang="0">
                    <a:pos x="T4" y="T5"/>
                  </a:cxn>
                  <a:cxn ang="0">
                    <a:pos x="T6" y="T7"/>
                  </a:cxn>
                  <a:cxn ang="0">
                    <a:pos x="T8" y="T9"/>
                  </a:cxn>
                </a:cxnLst>
                <a:rect l="0" t="0" r="r" b="b"/>
                <a:pathLst>
                  <a:path w="5" h="5">
                    <a:moveTo>
                      <a:pt x="3" y="5"/>
                    </a:moveTo>
                    <a:cubicBezTo>
                      <a:pt x="1" y="5"/>
                      <a:pt x="0" y="4"/>
                      <a:pt x="0" y="3"/>
                    </a:cubicBezTo>
                    <a:cubicBezTo>
                      <a:pt x="0" y="1"/>
                      <a:pt x="1" y="0"/>
                      <a:pt x="2" y="0"/>
                    </a:cubicBezTo>
                    <a:cubicBezTo>
                      <a:pt x="4" y="0"/>
                      <a:pt x="5" y="1"/>
                      <a:pt x="5" y="2"/>
                    </a:cubicBezTo>
                    <a:cubicBezTo>
                      <a:pt x="5" y="4"/>
                      <a:pt x="4" y="5"/>
                      <a:pt x="3"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23" name="Freeform 3308">
                <a:extLst>
                  <a:ext uri="{FF2B5EF4-FFF2-40B4-BE49-F238E27FC236}">
                    <a16:creationId xmlns:a16="http://schemas.microsoft.com/office/drawing/2014/main" id="{A2EF3358-117C-5D5F-3BF1-ADE879005D4C}"/>
                  </a:ext>
                </a:extLst>
              </p:cNvPr>
              <p:cNvSpPr>
                <a:spLocks/>
              </p:cNvSpPr>
              <p:nvPr/>
            </p:nvSpPr>
            <p:spPr bwMode="auto">
              <a:xfrm>
                <a:off x="7913030" y="557110"/>
                <a:ext cx="33106" cy="33106"/>
              </a:xfrm>
              <a:custGeom>
                <a:avLst/>
                <a:gdLst>
                  <a:gd name="T0" fmla="*/ 3 w 5"/>
                  <a:gd name="T1" fmla="*/ 5 h 5"/>
                  <a:gd name="T2" fmla="*/ 0 w 5"/>
                  <a:gd name="T3" fmla="*/ 3 h 5"/>
                  <a:gd name="T4" fmla="*/ 2 w 5"/>
                  <a:gd name="T5" fmla="*/ 0 h 5"/>
                  <a:gd name="T6" fmla="*/ 5 w 5"/>
                  <a:gd name="T7" fmla="*/ 2 h 5"/>
                  <a:gd name="T8" fmla="*/ 3 w 5"/>
                  <a:gd name="T9" fmla="*/ 5 h 5"/>
                </a:gdLst>
                <a:ahLst/>
                <a:cxnLst>
                  <a:cxn ang="0">
                    <a:pos x="T0" y="T1"/>
                  </a:cxn>
                  <a:cxn ang="0">
                    <a:pos x="T2" y="T3"/>
                  </a:cxn>
                  <a:cxn ang="0">
                    <a:pos x="T4" y="T5"/>
                  </a:cxn>
                  <a:cxn ang="0">
                    <a:pos x="T6" y="T7"/>
                  </a:cxn>
                  <a:cxn ang="0">
                    <a:pos x="T8" y="T9"/>
                  </a:cxn>
                </a:cxnLst>
                <a:rect l="0" t="0" r="r" b="b"/>
                <a:pathLst>
                  <a:path w="5" h="5">
                    <a:moveTo>
                      <a:pt x="3" y="5"/>
                    </a:moveTo>
                    <a:cubicBezTo>
                      <a:pt x="1" y="5"/>
                      <a:pt x="0" y="4"/>
                      <a:pt x="0" y="3"/>
                    </a:cubicBezTo>
                    <a:cubicBezTo>
                      <a:pt x="0" y="1"/>
                      <a:pt x="1" y="0"/>
                      <a:pt x="2" y="0"/>
                    </a:cubicBezTo>
                    <a:cubicBezTo>
                      <a:pt x="4" y="0"/>
                      <a:pt x="5" y="1"/>
                      <a:pt x="5" y="2"/>
                    </a:cubicBezTo>
                    <a:cubicBezTo>
                      <a:pt x="5" y="4"/>
                      <a:pt x="4" y="5"/>
                      <a:pt x="3"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24" name="Freeform 3309">
                <a:extLst>
                  <a:ext uri="{FF2B5EF4-FFF2-40B4-BE49-F238E27FC236}">
                    <a16:creationId xmlns:a16="http://schemas.microsoft.com/office/drawing/2014/main" id="{E56644A4-BCFE-2A59-81C4-9552E8262B75}"/>
                  </a:ext>
                </a:extLst>
              </p:cNvPr>
              <p:cNvSpPr>
                <a:spLocks/>
              </p:cNvSpPr>
              <p:nvPr/>
            </p:nvSpPr>
            <p:spPr bwMode="auto">
              <a:xfrm>
                <a:off x="8012347" y="832991"/>
                <a:ext cx="33106" cy="30347"/>
              </a:xfrm>
              <a:custGeom>
                <a:avLst/>
                <a:gdLst>
                  <a:gd name="T0" fmla="*/ 3 w 5"/>
                  <a:gd name="T1" fmla="*/ 5 h 5"/>
                  <a:gd name="T2" fmla="*/ 0 w 5"/>
                  <a:gd name="T3" fmla="*/ 3 h 5"/>
                  <a:gd name="T4" fmla="*/ 2 w 5"/>
                  <a:gd name="T5" fmla="*/ 0 h 5"/>
                  <a:gd name="T6" fmla="*/ 5 w 5"/>
                  <a:gd name="T7" fmla="*/ 2 h 5"/>
                  <a:gd name="T8" fmla="*/ 3 w 5"/>
                  <a:gd name="T9" fmla="*/ 5 h 5"/>
                </a:gdLst>
                <a:ahLst/>
                <a:cxnLst>
                  <a:cxn ang="0">
                    <a:pos x="T0" y="T1"/>
                  </a:cxn>
                  <a:cxn ang="0">
                    <a:pos x="T2" y="T3"/>
                  </a:cxn>
                  <a:cxn ang="0">
                    <a:pos x="T4" y="T5"/>
                  </a:cxn>
                  <a:cxn ang="0">
                    <a:pos x="T6" y="T7"/>
                  </a:cxn>
                  <a:cxn ang="0">
                    <a:pos x="T8" y="T9"/>
                  </a:cxn>
                </a:cxnLst>
                <a:rect l="0" t="0" r="r" b="b"/>
                <a:pathLst>
                  <a:path w="5" h="5">
                    <a:moveTo>
                      <a:pt x="3" y="5"/>
                    </a:moveTo>
                    <a:cubicBezTo>
                      <a:pt x="1" y="5"/>
                      <a:pt x="0" y="4"/>
                      <a:pt x="0" y="3"/>
                    </a:cubicBezTo>
                    <a:cubicBezTo>
                      <a:pt x="0" y="1"/>
                      <a:pt x="1" y="0"/>
                      <a:pt x="2" y="0"/>
                    </a:cubicBezTo>
                    <a:cubicBezTo>
                      <a:pt x="4" y="0"/>
                      <a:pt x="5" y="1"/>
                      <a:pt x="5" y="2"/>
                    </a:cubicBezTo>
                    <a:cubicBezTo>
                      <a:pt x="5" y="4"/>
                      <a:pt x="4" y="5"/>
                      <a:pt x="3"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25" name="Freeform 3310">
                <a:extLst>
                  <a:ext uri="{FF2B5EF4-FFF2-40B4-BE49-F238E27FC236}">
                    <a16:creationId xmlns:a16="http://schemas.microsoft.com/office/drawing/2014/main" id="{67B46E40-2C21-00F1-4BE8-F4257D9302AE}"/>
                  </a:ext>
                </a:extLst>
              </p:cNvPr>
              <p:cNvSpPr>
                <a:spLocks/>
              </p:cNvSpPr>
              <p:nvPr/>
            </p:nvSpPr>
            <p:spPr bwMode="auto">
              <a:xfrm>
                <a:off x="8732397" y="2154461"/>
                <a:ext cx="38623" cy="33106"/>
              </a:xfrm>
              <a:custGeom>
                <a:avLst/>
                <a:gdLst>
                  <a:gd name="T0" fmla="*/ 3 w 6"/>
                  <a:gd name="T1" fmla="*/ 5 h 5"/>
                  <a:gd name="T2" fmla="*/ 0 w 6"/>
                  <a:gd name="T3" fmla="*/ 3 h 5"/>
                  <a:gd name="T4" fmla="*/ 3 w 6"/>
                  <a:gd name="T5" fmla="*/ 0 h 5"/>
                  <a:gd name="T6" fmla="*/ 6 w 6"/>
                  <a:gd name="T7" fmla="*/ 3 h 5"/>
                  <a:gd name="T8" fmla="*/ 3 w 6"/>
                  <a:gd name="T9" fmla="*/ 5 h 5"/>
                </a:gdLst>
                <a:ahLst/>
                <a:cxnLst>
                  <a:cxn ang="0">
                    <a:pos x="T0" y="T1"/>
                  </a:cxn>
                  <a:cxn ang="0">
                    <a:pos x="T2" y="T3"/>
                  </a:cxn>
                  <a:cxn ang="0">
                    <a:pos x="T4" y="T5"/>
                  </a:cxn>
                  <a:cxn ang="0">
                    <a:pos x="T6" y="T7"/>
                  </a:cxn>
                  <a:cxn ang="0">
                    <a:pos x="T8" y="T9"/>
                  </a:cxn>
                </a:cxnLst>
                <a:rect l="0" t="0" r="r" b="b"/>
                <a:pathLst>
                  <a:path w="6" h="5">
                    <a:moveTo>
                      <a:pt x="3" y="5"/>
                    </a:moveTo>
                    <a:cubicBezTo>
                      <a:pt x="2" y="5"/>
                      <a:pt x="0" y="4"/>
                      <a:pt x="0" y="3"/>
                    </a:cubicBezTo>
                    <a:cubicBezTo>
                      <a:pt x="0" y="1"/>
                      <a:pt x="1" y="0"/>
                      <a:pt x="3" y="0"/>
                    </a:cubicBezTo>
                    <a:cubicBezTo>
                      <a:pt x="4" y="0"/>
                      <a:pt x="6" y="1"/>
                      <a:pt x="6" y="3"/>
                    </a:cubicBezTo>
                    <a:cubicBezTo>
                      <a:pt x="6" y="4"/>
                      <a:pt x="5" y="5"/>
                      <a:pt x="3"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26" name="Freeform 3311">
                <a:extLst>
                  <a:ext uri="{FF2B5EF4-FFF2-40B4-BE49-F238E27FC236}">
                    <a16:creationId xmlns:a16="http://schemas.microsoft.com/office/drawing/2014/main" id="{2BE1C482-689D-FFDF-0D7E-80F2E578761B}"/>
                  </a:ext>
                </a:extLst>
              </p:cNvPr>
              <p:cNvSpPr>
                <a:spLocks/>
              </p:cNvSpPr>
              <p:nvPr/>
            </p:nvSpPr>
            <p:spPr bwMode="auto">
              <a:xfrm>
                <a:off x="9184842" y="2195843"/>
                <a:ext cx="33106" cy="38623"/>
              </a:xfrm>
              <a:custGeom>
                <a:avLst/>
                <a:gdLst>
                  <a:gd name="T0" fmla="*/ 3 w 5"/>
                  <a:gd name="T1" fmla="*/ 6 h 6"/>
                  <a:gd name="T2" fmla="*/ 0 w 5"/>
                  <a:gd name="T3" fmla="*/ 3 h 6"/>
                  <a:gd name="T4" fmla="*/ 2 w 5"/>
                  <a:gd name="T5" fmla="*/ 0 h 6"/>
                  <a:gd name="T6" fmla="*/ 5 w 5"/>
                  <a:gd name="T7" fmla="*/ 3 h 6"/>
                  <a:gd name="T8" fmla="*/ 3 w 5"/>
                  <a:gd name="T9" fmla="*/ 6 h 6"/>
                </a:gdLst>
                <a:ahLst/>
                <a:cxnLst>
                  <a:cxn ang="0">
                    <a:pos x="T0" y="T1"/>
                  </a:cxn>
                  <a:cxn ang="0">
                    <a:pos x="T2" y="T3"/>
                  </a:cxn>
                  <a:cxn ang="0">
                    <a:pos x="T4" y="T5"/>
                  </a:cxn>
                  <a:cxn ang="0">
                    <a:pos x="T6" y="T7"/>
                  </a:cxn>
                  <a:cxn ang="0">
                    <a:pos x="T8" y="T9"/>
                  </a:cxn>
                </a:cxnLst>
                <a:rect l="0" t="0" r="r" b="b"/>
                <a:pathLst>
                  <a:path w="5" h="6">
                    <a:moveTo>
                      <a:pt x="3" y="6"/>
                    </a:moveTo>
                    <a:cubicBezTo>
                      <a:pt x="1" y="6"/>
                      <a:pt x="0" y="5"/>
                      <a:pt x="0" y="3"/>
                    </a:cubicBezTo>
                    <a:cubicBezTo>
                      <a:pt x="0" y="2"/>
                      <a:pt x="1" y="0"/>
                      <a:pt x="2" y="0"/>
                    </a:cubicBezTo>
                    <a:cubicBezTo>
                      <a:pt x="4" y="0"/>
                      <a:pt x="5" y="1"/>
                      <a:pt x="5" y="3"/>
                    </a:cubicBezTo>
                    <a:cubicBezTo>
                      <a:pt x="5" y="4"/>
                      <a:pt x="4" y="5"/>
                      <a:pt x="3"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27" name="Freeform 3312">
                <a:extLst>
                  <a:ext uri="{FF2B5EF4-FFF2-40B4-BE49-F238E27FC236}">
                    <a16:creationId xmlns:a16="http://schemas.microsoft.com/office/drawing/2014/main" id="{A613BEC2-DFD3-CFE7-BCF1-A696506A4566}"/>
                  </a:ext>
                </a:extLst>
              </p:cNvPr>
              <p:cNvSpPr>
                <a:spLocks/>
              </p:cNvSpPr>
              <p:nvPr/>
            </p:nvSpPr>
            <p:spPr bwMode="auto">
              <a:xfrm>
                <a:off x="8337887" y="391581"/>
                <a:ext cx="41382" cy="41382"/>
              </a:xfrm>
              <a:custGeom>
                <a:avLst/>
                <a:gdLst>
                  <a:gd name="T0" fmla="*/ 3 w 6"/>
                  <a:gd name="T1" fmla="*/ 6 h 6"/>
                  <a:gd name="T2" fmla="*/ 0 w 6"/>
                  <a:gd name="T3" fmla="*/ 3 h 6"/>
                  <a:gd name="T4" fmla="*/ 3 w 6"/>
                  <a:gd name="T5" fmla="*/ 0 h 6"/>
                  <a:gd name="T6" fmla="*/ 6 w 6"/>
                  <a:gd name="T7" fmla="*/ 3 h 6"/>
                  <a:gd name="T8" fmla="*/ 3 w 6"/>
                  <a:gd name="T9" fmla="*/ 6 h 6"/>
                </a:gdLst>
                <a:ahLst/>
                <a:cxnLst>
                  <a:cxn ang="0">
                    <a:pos x="T0" y="T1"/>
                  </a:cxn>
                  <a:cxn ang="0">
                    <a:pos x="T2" y="T3"/>
                  </a:cxn>
                  <a:cxn ang="0">
                    <a:pos x="T4" y="T5"/>
                  </a:cxn>
                  <a:cxn ang="0">
                    <a:pos x="T6" y="T7"/>
                  </a:cxn>
                  <a:cxn ang="0">
                    <a:pos x="T8" y="T9"/>
                  </a:cxn>
                </a:cxnLst>
                <a:rect l="0" t="0" r="r" b="b"/>
                <a:pathLst>
                  <a:path w="6" h="6">
                    <a:moveTo>
                      <a:pt x="3" y="6"/>
                    </a:moveTo>
                    <a:cubicBezTo>
                      <a:pt x="2" y="6"/>
                      <a:pt x="1" y="5"/>
                      <a:pt x="0" y="3"/>
                    </a:cubicBezTo>
                    <a:cubicBezTo>
                      <a:pt x="0" y="2"/>
                      <a:pt x="1" y="0"/>
                      <a:pt x="3" y="0"/>
                    </a:cubicBezTo>
                    <a:cubicBezTo>
                      <a:pt x="4" y="0"/>
                      <a:pt x="6" y="1"/>
                      <a:pt x="6" y="3"/>
                    </a:cubicBezTo>
                    <a:cubicBezTo>
                      <a:pt x="6" y="4"/>
                      <a:pt x="5" y="5"/>
                      <a:pt x="3"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28" name="Freeform 3313">
                <a:extLst>
                  <a:ext uri="{FF2B5EF4-FFF2-40B4-BE49-F238E27FC236}">
                    <a16:creationId xmlns:a16="http://schemas.microsoft.com/office/drawing/2014/main" id="{FE096664-3335-5F1F-80EA-E74AE0E2C470}"/>
                  </a:ext>
                </a:extLst>
              </p:cNvPr>
              <p:cNvSpPr>
                <a:spLocks/>
              </p:cNvSpPr>
              <p:nvPr/>
            </p:nvSpPr>
            <p:spPr bwMode="auto">
              <a:xfrm>
                <a:off x="8255123" y="661945"/>
                <a:ext cx="19312" cy="24829"/>
              </a:xfrm>
              <a:custGeom>
                <a:avLst/>
                <a:gdLst>
                  <a:gd name="T0" fmla="*/ 2 w 3"/>
                  <a:gd name="T1" fmla="*/ 4 h 4"/>
                  <a:gd name="T2" fmla="*/ 0 w 3"/>
                  <a:gd name="T3" fmla="*/ 2 h 4"/>
                  <a:gd name="T4" fmla="*/ 1 w 3"/>
                  <a:gd name="T5" fmla="*/ 0 h 4"/>
                  <a:gd name="T6" fmla="*/ 3 w 3"/>
                  <a:gd name="T7" fmla="*/ 2 h 4"/>
                  <a:gd name="T8" fmla="*/ 2 w 3"/>
                  <a:gd name="T9" fmla="*/ 4 h 4"/>
                </a:gdLst>
                <a:ahLst/>
                <a:cxnLst>
                  <a:cxn ang="0">
                    <a:pos x="T0" y="T1"/>
                  </a:cxn>
                  <a:cxn ang="0">
                    <a:pos x="T2" y="T3"/>
                  </a:cxn>
                  <a:cxn ang="0">
                    <a:pos x="T4" y="T5"/>
                  </a:cxn>
                  <a:cxn ang="0">
                    <a:pos x="T6" y="T7"/>
                  </a:cxn>
                  <a:cxn ang="0">
                    <a:pos x="T8" y="T9"/>
                  </a:cxn>
                </a:cxnLst>
                <a:rect l="0" t="0" r="r" b="b"/>
                <a:pathLst>
                  <a:path w="3" h="4">
                    <a:moveTo>
                      <a:pt x="2" y="4"/>
                    </a:moveTo>
                    <a:cubicBezTo>
                      <a:pt x="1" y="4"/>
                      <a:pt x="0" y="3"/>
                      <a:pt x="0" y="2"/>
                    </a:cubicBezTo>
                    <a:cubicBezTo>
                      <a:pt x="0" y="1"/>
                      <a:pt x="0" y="0"/>
                      <a:pt x="1" y="0"/>
                    </a:cubicBezTo>
                    <a:cubicBezTo>
                      <a:pt x="2" y="0"/>
                      <a:pt x="3" y="1"/>
                      <a:pt x="3" y="2"/>
                    </a:cubicBezTo>
                    <a:cubicBezTo>
                      <a:pt x="3" y="3"/>
                      <a:pt x="3" y="4"/>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29" name="Freeform 3314">
                <a:extLst>
                  <a:ext uri="{FF2B5EF4-FFF2-40B4-BE49-F238E27FC236}">
                    <a16:creationId xmlns:a16="http://schemas.microsoft.com/office/drawing/2014/main" id="{4DE1644B-4D61-66C6-497D-D5D9795D2AF5}"/>
                  </a:ext>
                </a:extLst>
              </p:cNvPr>
              <p:cNvSpPr>
                <a:spLocks/>
              </p:cNvSpPr>
              <p:nvPr/>
            </p:nvSpPr>
            <p:spPr bwMode="auto">
              <a:xfrm>
                <a:off x="8307540" y="148806"/>
                <a:ext cx="24829" cy="27588"/>
              </a:xfrm>
              <a:custGeom>
                <a:avLst/>
                <a:gdLst>
                  <a:gd name="T0" fmla="*/ 2 w 4"/>
                  <a:gd name="T1" fmla="*/ 4 h 4"/>
                  <a:gd name="T2" fmla="*/ 0 w 4"/>
                  <a:gd name="T3" fmla="*/ 2 h 4"/>
                  <a:gd name="T4" fmla="*/ 2 w 4"/>
                  <a:gd name="T5" fmla="*/ 0 h 4"/>
                  <a:gd name="T6" fmla="*/ 4 w 4"/>
                  <a:gd name="T7" fmla="*/ 2 h 4"/>
                  <a:gd name="T8" fmla="*/ 2 w 4"/>
                  <a:gd name="T9" fmla="*/ 4 h 4"/>
                </a:gdLst>
                <a:ahLst/>
                <a:cxnLst>
                  <a:cxn ang="0">
                    <a:pos x="T0" y="T1"/>
                  </a:cxn>
                  <a:cxn ang="0">
                    <a:pos x="T2" y="T3"/>
                  </a:cxn>
                  <a:cxn ang="0">
                    <a:pos x="T4" y="T5"/>
                  </a:cxn>
                  <a:cxn ang="0">
                    <a:pos x="T6" y="T7"/>
                  </a:cxn>
                  <a:cxn ang="0">
                    <a:pos x="T8" y="T9"/>
                  </a:cxn>
                </a:cxnLst>
                <a:rect l="0" t="0" r="r" b="b"/>
                <a:pathLst>
                  <a:path w="4" h="4">
                    <a:moveTo>
                      <a:pt x="2" y="4"/>
                    </a:moveTo>
                    <a:cubicBezTo>
                      <a:pt x="1" y="4"/>
                      <a:pt x="0" y="3"/>
                      <a:pt x="0" y="2"/>
                    </a:cubicBezTo>
                    <a:cubicBezTo>
                      <a:pt x="0" y="1"/>
                      <a:pt x="1" y="0"/>
                      <a:pt x="2" y="0"/>
                    </a:cubicBezTo>
                    <a:cubicBezTo>
                      <a:pt x="3" y="0"/>
                      <a:pt x="4" y="0"/>
                      <a:pt x="4" y="2"/>
                    </a:cubicBezTo>
                    <a:cubicBezTo>
                      <a:pt x="4" y="3"/>
                      <a:pt x="3" y="3"/>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30" name="Freeform 3315">
                <a:extLst>
                  <a:ext uri="{FF2B5EF4-FFF2-40B4-BE49-F238E27FC236}">
                    <a16:creationId xmlns:a16="http://schemas.microsoft.com/office/drawing/2014/main" id="{500BB9E9-97EA-2F35-0D9F-047C3415C30C}"/>
                  </a:ext>
                </a:extLst>
              </p:cNvPr>
              <p:cNvSpPr>
                <a:spLocks/>
              </p:cNvSpPr>
              <p:nvPr/>
            </p:nvSpPr>
            <p:spPr bwMode="auto">
              <a:xfrm>
                <a:off x="8622044" y="253641"/>
                <a:ext cx="24829" cy="27588"/>
              </a:xfrm>
              <a:custGeom>
                <a:avLst/>
                <a:gdLst>
                  <a:gd name="T0" fmla="*/ 2 w 4"/>
                  <a:gd name="T1" fmla="*/ 4 h 4"/>
                  <a:gd name="T2" fmla="*/ 0 w 4"/>
                  <a:gd name="T3" fmla="*/ 2 h 4"/>
                  <a:gd name="T4" fmla="*/ 1 w 4"/>
                  <a:gd name="T5" fmla="*/ 0 h 4"/>
                  <a:gd name="T6" fmla="*/ 3 w 4"/>
                  <a:gd name="T7" fmla="*/ 2 h 4"/>
                  <a:gd name="T8" fmla="*/ 2 w 4"/>
                  <a:gd name="T9" fmla="*/ 4 h 4"/>
                </a:gdLst>
                <a:ahLst/>
                <a:cxnLst>
                  <a:cxn ang="0">
                    <a:pos x="T0" y="T1"/>
                  </a:cxn>
                  <a:cxn ang="0">
                    <a:pos x="T2" y="T3"/>
                  </a:cxn>
                  <a:cxn ang="0">
                    <a:pos x="T4" y="T5"/>
                  </a:cxn>
                  <a:cxn ang="0">
                    <a:pos x="T6" y="T7"/>
                  </a:cxn>
                  <a:cxn ang="0">
                    <a:pos x="T8" y="T9"/>
                  </a:cxn>
                </a:cxnLst>
                <a:rect l="0" t="0" r="r" b="b"/>
                <a:pathLst>
                  <a:path w="4" h="4">
                    <a:moveTo>
                      <a:pt x="2" y="4"/>
                    </a:moveTo>
                    <a:cubicBezTo>
                      <a:pt x="1" y="4"/>
                      <a:pt x="0" y="3"/>
                      <a:pt x="0" y="2"/>
                    </a:cubicBezTo>
                    <a:cubicBezTo>
                      <a:pt x="0" y="1"/>
                      <a:pt x="0" y="0"/>
                      <a:pt x="1" y="0"/>
                    </a:cubicBezTo>
                    <a:cubicBezTo>
                      <a:pt x="2" y="0"/>
                      <a:pt x="3" y="1"/>
                      <a:pt x="3" y="2"/>
                    </a:cubicBezTo>
                    <a:cubicBezTo>
                      <a:pt x="4" y="3"/>
                      <a:pt x="3" y="4"/>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31" name="Freeform 3316">
                <a:extLst>
                  <a:ext uri="{FF2B5EF4-FFF2-40B4-BE49-F238E27FC236}">
                    <a16:creationId xmlns:a16="http://schemas.microsoft.com/office/drawing/2014/main" id="{D08EE6B3-FBD8-45A8-95EB-ED8494ADC513}"/>
                  </a:ext>
                </a:extLst>
              </p:cNvPr>
              <p:cNvSpPr>
                <a:spLocks/>
              </p:cNvSpPr>
              <p:nvPr/>
            </p:nvSpPr>
            <p:spPr bwMode="auto">
              <a:xfrm>
                <a:off x="8947584" y="-151904"/>
                <a:ext cx="27588" cy="27588"/>
              </a:xfrm>
              <a:custGeom>
                <a:avLst/>
                <a:gdLst>
                  <a:gd name="T0" fmla="*/ 3 w 4"/>
                  <a:gd name="T1" fmla="*/ 4 h 4"/>
                  <a:gd name="T2" fmla="*/ 0 w 4"/>
                  <a:gd name="T3" fmla="*/ 2 h 4"/>
                  <a:gd name="T4" fmla="*/ 2 w 4"/>
                  <a:gd name="T5" fmla="*/ 0 h 4"/>
                  <a:gd name="T6" fmla="*/ 4 w 4"/>
                  <a:gd name="T7" fmla="*/ 2 h 4"/>
                  <a:gd name="T8" fmla="*/ 3 w 4"/>
                  <a:gd name="T9" fmla="*/ 4 h 4"/>
                </a:gdLst>
                <a:ahLst/>
                <a:cxnLst>
                  <a:cxn ang="0">
                    <a:pos x="T0" y="T1"/>
                  </a:cxn>
                  <a:cxn ang="0">
                    <a:pos x="T2" y="T3"/>
                  </a:cxn>
                  <a:cxn ang="0">
                    <a:pos x="T4" y="T5"/>
                  </a:cxn>
                  <a:cxn ang="0">
                    <a:pos x="T6" y="T7"/>
                  </a:cxn>
                  <a:cxn ang="0">
                    <a:pos x="T8" y="T9"/>
                  </a:cxn>
                </a:cxnLst>
                <a:rect l="0" t="0" r="r" b="b"/>
                <a:pathLst>
                  <a:path w="4" h="4">
                    <a:moveTo>
                      <a:pt x="3" y="4"/>
                    </a:moveTo>
                    <a:cubicBezTo>
                      <a:pt x="1" y="4"/>
                      <a:pt x="1" y="3"/>
                      <a:pt x="0" y="2"/>
                    </a:cubicBezTo>
                    <a:cubicBezTo>
                      <a:pt x="0" y="1"/>
                      <a:pt x="1" y="0"/>
                      <a:pt x="2" y="0"/>
                    </a:cubicBezTo>
                    <a:cubicBezTo>
                      <a:pt x="3" y="0"/>
                      <a:pt x="4" y="1"/>
                      <a:pt x="4" y="2"/>
                    </a:cubicBezTo>
                    <a:cubicBezTo>
                      <a:pt x="4" y="3"/>
                      <a:pt x="4" y="4"/>
                      <a:pt x="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32" name="Oval 3317">
                <a:extLst>
                  <a:ext uri="{FF2B5EF4-FFF2-40B4-BE49-F238E27FC236}">
                    <a16:creationId xmlns:a16="http://schemas.microsoft.com/office/drawing/2014/main" id="{DDC6D426-A7E8-8DD5-05D3-D0E7B514CFCE}"/>
                  </a:ext>
                </a:extLst>
              </p:cNvPr>
              <p:cNvSpPr>
                <a:spLocks noChangeArrowheads="1"/>
              </p:cNvSpPr>
              <p:nvPr/>
            </p:nvSpPr>
            <p:spPr bwMode="auto">
              <a:xfrm>
                <a:off x="8150288" y="537798"/>
                <a:ext cx="24829" cy="2482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33" name="Freeform 3318">
                <a:extLst>
                  <a:ext uri="{FF2B5EF4-FFF2-40B4-BE49-F238E27FC236}">
                    <a16:creationId xmlns:a16="http://schemas.microsoft.com/office/drawing/2014/main" id="{03C10077-426C-95AD-18FD-14F5DF159E3A}"/>
                  </a:ext>
                </a:extLst>
              </p:cNvPr>
              <p:cNvSpPr>
                <a:spLocks/>
              </p:cNvSpPr>
              <p:nvPr/>
            </p:nvSpPr>
            <p:spPr bwMode="auto">
              <a:xfrm>
                <a:off x="7821989" y="1042661"/>
                <a:ext cx="24829" cy="24829"/>
              </a:xfrm>
              <a:custGeom>
                <a:avLst/>
                <a:gdLst>
                  <a:gd name="T0" fmla="*/ 2 w 4"/>
                  <a:gd name="T1" fmla="*/ 4 h 4"/>
                  <a:gd name="T2" fmla="*/ 0 w 4"/>
                  <a:gd name="T3" fmla="*/ 3 h 4"/>
                  <a:gd name="T4" fmla="*/ 2 w 4"/>
                  <a:gd name="T5" fmla="*/ 1 h 4"/>
                  <a:gd name="T6" fmla="*/ 4 w 4"/>
                  <a:gd name="T7" fmla="*/ 2 h 4"/>
                  <a:gd name="T8" fmla="*/ 2 w 4"/>
                  <a:gd name="T9" fmla="*/ 4 h 4"/>
                </a:gdLst>
                <a:ahLst/>
                <a:cxnLst>
                  <a:cxn ang="0">
                    <a:pos x="T0" y="T1"/>
                  </a:cxn>
                  <a:cxn ang="0">
                    <a:pos x="T2" y="T3"/>
                  </a:cxn>
                  <a:cxn ang="0">
                    <a:pos x="T4" y="T5"/>
                  </a:cxn>
                  <a:cxn ang="0">
                    <a:pos x="T6" y="T7"/>
                  </a:cxn>
                  <a:cxn ang="0">
                    <a:pos x="T8" y="T9"/>
                  </a:cxn>
                </a:cxnLst>
                <a:rect l="0" t="0" r="r" b="b"/>
                <a:pathLst>
                  <a:path w="4" h="4">
                    <a:moveTo>
                      <a:pt x="2" y="4"/>
                    </a:moveTo>
                    <a:cubicBezTo>
                      <a:pt x="1" y="4"/>
                      <a:pt x="0" y="4"/>
                      <a:pt x="0" y="3"/>
                    </a:cubicBezTo>
                    <a:cubicBezTo>
                      <a:pt x="0" y="2"/>
                      <a:pt x="1" y="1"/>
                      <a:pt x="2" y="1"/>
                    </a:cubicBezTo>
                    <a:cubicBezTo>
                      <a:pt x="3" y="0"/>
                      <a:pt x="4" y="1"/>
                      <a:pt x="4" y="2"/>
                    </a:cubicBezTo>
                    <a:cubicBezTo>
                      <a:pt x="4" y="3"/>
                      <a:pt x="3" y="4"/>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34" name="Freeform 3319">
                <a:extLst>
                  <a:ext uri="{FF2B5EF4-FFF2-40B4-BE49-F238E27FC236}">
                    <a16:creationId xmlns:a16="http://schemas.microsoft.com/office/drawing/2014/main" id="{15684F7F-BBEF-57F9-0F73-71070B7E6AB1}"/>
                  </a:ext>
                </a:extLst>
              </p:cNvPr>
              <p:cNvSpPr>
                <a:spLocks/>
              </p:cNvSpPr>
              <p:nvPr/>
            </p:nvSpPr>
            <p:spPr bwMode="auto">
              <a:xfrm>
                <a:off x="8404098" y="1177842"/>
                <a:ext cx="27588" cy="27588"/>
              </a:xfrm>
              <a:custGeom>
                <a:avLst/>
                <a:gdLst>
                  <a:gd name="T0" fmla="*/ 3 w 4"/>
                  <a:gd name="T1" fmla="*/ 4 h 4"/>
                  <a:gd name="T2" fmla="*/ 1 w 4"/>
                  <a:gd name="T3" fmla="*/ 3 h 4"/>
                  <a:gd name="T4" fmla="*/ 2 w 4"/>
                  <a:gd name="T5" fmla="*/ 0 h 4"/>
                  <a:gd name="T6" fmla="*/ 4 w 4"/>
                  <a:gd name="T7" fmla="*/ 2 h 4"/>
                  <a:gd name="T8" fmla="*/ 3 w 4"/>
                  <a:gd name="T9" fmla="*/ 4 h 4"/>
                </a:gdLst>
                <a:ahLst/>
                <a:cxnLst>
                  <a:cxn ang="0">
                    <a:pos x="T0" y="T1"/>
                  </a:cxn>
                  <a:cxn ang="0">
                    <a:pos x="T2" y="T3"/>
                  </a:cxn>
                  <a:cxn ang="0">
                    <a:pos x="T4" y="T5"/>
                  </a:cxn>
                  <a:cxn ang="0">
                    <a:pos x="T6" y="T7"/>
                  </a:cxn>
                  <a:cxn ang="0">
                    <a:pos x="T8" y="T9"/>
                  </a:cxn>
                </a:cxnLst>
                <a:rect l="0" t="0" r="r" b="b"/>
                <a:pathLst>
                  <a:path w="4" h="4">
                    <a:moveTo>
                      <a:pt x="3" y="4"/>
                    </a:moveTo>
                    <a:cubicBezTo>
                      <a:pt x="2" y="4"/>
                      <a:pt x="1" y="4"/>
                      <a:pt x="1" y="3"/>
                    </a:cubicBezTo>
                    <a:cubicBezTo>
                      <a:pt x="0" y="1"/>
                      <a:pt x="1" y="1"/>
                      <a:pt x="2" y="0"/>
                    </a:cubicBezTo>
                    <a:cubicBezTo>
                      <a:pt x="3" y="0"/>
                      <a:pt x="4" y="1"/>
                      <a:pt x="4" y="2"/>
                    </a:cubicBezTo>
                    <a:cubicBezTo>
                      <a:pt x="4" y="3"/>
                      <a:pt x="4" y="4"/>
                      <a:pt x="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35" name="Freeform 3320">
                <a:extLst>
                  <a:ext uri="{FF2B5EF4-FFF2-40B4-BE49-F238E27FC236}">
                    <a16:creationId xmlns:a16="http://schemas.microsoft.com/office/drawing/2014/main" id="{9F002AC9-0F7E-A9D8-AB2F-25558F3DCACB}"/>
                  </a:ext>
                </a:extLst>
              </p:cNvPr>
              <p:cNvSpPr>
                <a:spLocks/>
              </p:cNvSpPr>
              <p:nvPr/>
            </p:nvSpPr>
            <p:spPr bwMode="auto">
              <a:xfrm>
                <a:off x="8423410" y="1848233"/>
                <a:ext cx="27588" cy="24829"/>
              </a:xfrm>
              <a:custGeom>
                <a:avLst/>
                <a:gdLst>
                  <a:gd name="T0" fmla="*/ 2 w 4"/>
                  <a:gd name="T1" fmla="*/ 4 h 4"/>
                  <a:gd name="T2" fmla="*/ 0 w 4"/>
                  <a:gd name="T3" fmla="*/ 2 h 4"/>
                  <a:gd name="T4" fmla="*/ 2 w 4"/>
                  <a:gd name="T5" fmla="*/ 0 h 4"/>
                  <a:gd name="T6" fmla="*/ 4 w 4"/>
                  <a:gd name="T7" fmla="*/ 1 h 4"/>
                  <a:gd name="T8" fmla="*/ 2 w 4"/>
                  <a:gd name="T9" fmla="*/ 4 h 4"/>
                </a:gdLst>
                <a:ahLst/>
                <a:cxnLst>
                  <a:cxn ang="0">
                    <a:pos x="T0" y="T1"/>
                  </a:cxn>
                  <a:cxn ang="0">
                    <a:pos x="T2" y="T3"/>
                  </a:cxn>
                  <a:cxn ang="0">
                    <a:pos x="T4" y="T5"/>
                  </a:cxn>
                  <a:cxn ang="0">
                    <a:pos x="T6" y="T7"/>
                  </a:cxn>
                  <a:cxn ang="0">
                    <a:pos x="T8" y="T9"/>
                  </a:cxn>
                </a:cxnLst>
                <a:rect l="0" t="0" r="r" b="b"/>
                <a:pathLst>
                  <a:path w="4" h="4">
                    <a:moveTo>
                      <a:pt x="2" y="4"/>
                    </a:moveTo>
                    <a:cubicBezTo>
                      <a:pt x="1" y="4"/>
                      <a:pt x="0" y="3"/>
                      <a:pt x="0" y="2"/>
                    </a:cubicBezTo>
                    <a:cubicBezTo>
                      <a:pt x="0" y="1"/>
                      <a:pt x="1" y="0"/>
                      <a:pt x="2" y="0"/>
                    </a:cubicBezTo>
                    <a:cubicBezTo>
                      <a:pt x="3" y="0"/>
                      <a:pt x="4" y="0"/>
                      <a:pt x="4" y="1"/>
                    </a:cubicBezTo>
                    <a:cubicBezTo>
                      <a:pt x="4" y="3"/>
                      <a:pt x="3" y="3"/>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36" name="Freeform 3321">
                <a:extLst>
                  <a:ext uri="{FF2B5EF4-FFF2-40B4-BE49-F238E27FC236}">
                    <a16:creationId xmlns:a16="http://schemas.microsoft.com/office/drawing/2014/main" id="{3C99489F-0998-3D56-2CE4-34053B828675}"/>
                  </a:ext>
                </a:extLst>
              </p:cNvPr>
              <p:cNvSpPr>
                <a:spLocks/>
              </p:cNvSpPr>
              <p:nvPr/>
            </p:nvSpPr>
            <p:spPr bwMode="auto">
              <a:xfrm>
                <a:off x="12186427" y="3230397"/>
                <a:ext cx="44141" cy="52417"/>
              </a:xfrm>
              <a:custGeom>
                <a:avLst/>
                <a:gdLst>
                  <a:gd name="T0" fmla="*/ 0 w 7"/>
                  <a:gd name="T1" fmla="*/ 3 h 8"/>
                  <a:gd name="T2" fmla="*/ 4 w 7"/>
                  <a:gd name="T3" fmla="*/ 1 h 8"/>
                  <a:gd name="T4" fmla="*/ 7 w 7"/>
                  <a:gd name="T5" fmla="*/ 5 h 8"/>
                  <a:gd name="T6" fmla="*/ 2 w 7"/>
                  <a:gd name="T7" fmla="*/ 7 h 8"/>
                  <a:gd name="T8" fmla="*/ 0 w 7"/>
                  <a:gd name="T9" fmla="*/ 3 h 8"/>
                </a:gdLst>
                <a:ahLst/>
                <a:cxnLst>
                  <a:cxn ang="0">
                    <a:pos x="T0" y="T1"/>
                  </a:cxn>
                  <a:cxn ang="0">
                    <a:pos x="T2" y="T3"/>
                  </a:cxn>
                  <a:cxn ang="0">
                    <a:pos x="T4" y="T5"/>
                  </a:cxn>
                  <a:cxn ang="0">
                    <a:pos x="T6" y="T7"/>
                  </a:cxn>
                  <a:cxn ang="0">
                    <a:pos x="T8" y="T9"/>
                  </a:cxn>
                </a:cxnLst>
                <a:rect l="0" t="0" r="r" b="b"/>
                <a:pathLst>
                  <a:path w="7" h="8">
                    <a:moveTo>
                      <a:pt x="0" y="3"/>
                    </a:moveTo>
                    <a:cubicBezTo>
                      <a:pt x="1" y="1"/>
                      <a:pt x="3" y="0"/>
                      <a:pt x="4" y="1"/>
                    </a:cubicBezTo>
                    <a:cubicBezTo>
                      <a:pt x="6" y="1"/>
                      <a:pt x="7" y="3"/>
                      <a:pt x="7" y="5"/>
                    </a:cubicBezTo>
                    <a:cubicBezTo>
                      <a:pt x="6" y="7"/>
                      <a:pt x="4" y="8"/>
                      <a:pt x="2" y="7"/>
                    </a:cubicBezTo>
                    <a:cubicBezTo>
                      <a:pt x="1" y="7"/>
                      <a:pt x="0" y="5"/>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37" name="Freeform 3322">
                <a:extLst>
                  <a:ext uri="{FF2B5EF4-FFF2-40B4-BE49-F238E27FC236}">
                    <a16:creationId xmlns:a16="http://schemas.microsoft.com/office/drawing/2014/main" id="{52777EF5-7E2B-47AC-C6CC-B93EB55662DC}"/>
                  </a:ext>
                </a:extLst>
              </p:cNvPr>
              <p:cNvSpPr>
                <a:spLocks/>
              </p:cNvSpPr>
              <p:nvPr/>
            </p:nvSpPr>
            <p:spPr bwMode="auto">
              <a:xfrm>
                <a:off x="11529830" y="3459378"/>
                <a:ext cx="46900" cy="52417"/>
              </a:xfrm>
              <a:custGeom>
                <a:avLst/>
                <a:gdLst>
                  <a:gd name="T0" fmla="*/ 0 w 7"/>
                  <a:gd name="T1" fmla="*/ 3 h 8"/>
                  <a:gd name="T2" fmla="*/ 4 w 7"/>
                  <a:gd name="T3" fmla="*/ 1 h 8"/>
                  <a:gd name="T4" fmla="*/ 7 w 7"/>
                  <a:gd name="T5" fmla="*/ 5 h 8"/>
                  <a:gd name="T6" fmla="*/ 2 w 7"/>
                  <a:gd name="T7" fmla="*/ 7 h 8"/>
                  <a:gd name="T8" fmla="*/ 0 w 7"/>
                  <a:gd name="T9" fmla="*/ 3 h 8"/>
                </a:gdLst>
                <a:ahLst/>
                <a:cxnLst>
                  <a:cxn ang="0">
                    <a:pos x="T0" y="T1"/>
                  </a:cxn>
                  <a:cxn ang="0">
                    <a:pos x="T2" y="T3"/>
                  </a:cxn>
                  <a:cxn ang="0">
                    <a:pos x="T4" y="T5"/>
                  </a:cxn>
                  <a:cxn ang="0">
                    <a:pos x="T6" y="T7"/>
                  </a:cxn>
                  <a:cxn ang="0">
                    <a:pos x="T8" y="T9"/>
                  </a:cxn>
                </a:cxnLst>
                <a:rect l="0" t="0" r="r" b="b"/>
                <a:pathLst>
                  <a:path w="7" h="8">
                    <a:moveTo>
                      <a:pt x="0" y="3"/>
                    </a:moveTo>
                    <a:cubicBezTo>
                      <a:pt x="1" y="1"/>
                      <a:pt x="3" y="0"/>
                      <a:pt x="4" y="1"/>
                    </a:cubicBezTo>
                    <a:cubicBezTo>
                      <a:pt x="6" y="1"/>
                      <a:pt x="7" y="3"/>
                      <a:pt x="7" y="5"/>
                    </a:cubicBezTo>
                    <a:cubicBezTo>
                      <a:pt x="6" y="7"/>
                      <a:pt x="4" y="8"/>
                      <a:pt x="2" y="7"/>
                    </a:cubicBezTo>
                    <a:cubicBezTo>
                      <a:pt x="1" y="7"/>
                      <a:pt x="0" y="5"/>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38" name="Freeform 3323">
                <a:extLst>
                  <a:ext uri="{FF2B5EF4-FFF2-40B4-BE49-F238E27FC236}">
                    <a16:creationId xmlns:a16="http://schemas.microsoft.com/office/drawing/2014/main" id="{B5A74ED6-8117-91BA-3AF8-BF906DD27C73}"/>
                  </a:ext>
                </a:extLst>
              </p:cNvPr>
              <p:cNvSpPr>
                <a:spLocks/>
              </p:cNvSpPr>
              <p:nvPr/>
            </p:nvSpPr>
            <p:spPr bwMode="auto">
              <a:xfrm>
                <a:off x="12296779" y="3525590"/>
                <a:ext cx="38623" cy="38623"/>
              </a:xfrm>
              <a:custGeom>
                <a:avLst/>
                <a:gdLst>
                  <a:gd name="T0" fmla="*/ 0 w 6"/>
                  <a:gd name="T1" fmla="*/ 2 h 6"/>
                  <a:gd name="T2" fmla="*/ 3 w 6"/>
                  <a:gd name="T3" fmla="*/ 1 h 6"/>
                  <a:gd name="T4" fmla="*/ 5 w 6"/>
                  <a:gd name="T5" fmla="*/ 4 h 6"/>
                  <a:gd name="T6" fmla="*/ 2 w 6"/>
                  <a:gd name="T7" fmla="*/ 6 h 6"/>
                  <a:gd name="T8" fmla="*/ 0 w 6"/>
                  <a:gd name="T9" fmla="*/ 2 h 6"/>
                </a:gdLst>
                <a:ahLst/>
                <a:cxnLst>
                  <a:cxn ang="0">
                    <a:pos x="T0" y="T1"/>
                  </a:cxn>
                  <a:cxn ang="0">
                    <a:pos x="T2" y="T3"/>
                  </a:cxn>
                  <a:cxn ang="0">
                    <a:pos x="T4" y="T5"/>
                  </a:cxn>
                  <a:cxn ang="0">
                    <a:pos x="T6" y="T7"/>
                  </a:cxn>
                  <a:cxn ang="0">
                    <a:pos x="T8" y="T9"/>
                  </a:cxn>
                </a:cxnLst>
                <a:rect l="0" t="0" r="r" b="b"/>
                <a:pathLst>
                  <a:path w="6" h="6">
                    <a:moveTo>
                      <a:pt x="0" y="2"/>
                    </a:moveTo>
                    <a:cubicBezTo>
                      <a:pt x="0" y="1"/>
                      <a:pt x="2" y="0"/>
                      <a:pt x="3" y="1"/>
                    </a:cubicBezTo>
                    <a:cubicBezTo>
                      <a:pt x="5" y="1"/>
                      <a:pt x="6" y="3"/>
                      <a:pt x="5" y="4"/>
                    </a:cubicBezTo>
                    <a:cubicBezTo>
                      <a:pt x="5" y="5"/>
                      <a:pt x="3" y="6"/>
                      <a:pt x="2" y="6"/>
                    </a:cubicBezTo>
                    <a:cubicBezTo>
                      <a:pt x="0" y="5"/>
                      <a:pt x="0" y="4"/>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39" name="Freeform 3324">
                <a:extLst>
                  <a:ext uri="{FF2B5EF4-FFF2-40B4-BE49-F238E27FC236}">
                    <a16:creationId xmlns:a16="http://schemas.microsoft.com/office/drawing/2014/main" id="{73162E3E-4E72-99BB-12E6-2909C4E61372}"/>
                  </a:ext>
                </a:extLst>
              </p:cNvPr>
              <p:cNvSpPr>
                <a:spLocks/>
              </p:cNvSpPr>
              <p:nvPr/>
            </p:nvSpPr>
            <p:spPr bwMode="auto">
              <a:xfrm>
                <a:off x="11830540" y="3826300"/>
                <a:ext cx="41382" cy="38623"/>
              </a:xfrm>
              <a:custGeom>
                <a:avLst/>
                <a:gdLst>
                  <a:gd name="T0" fmla="*/ 0 w 6"/>
                  <a:gd name="T1" fmla="*/ 3 h 6"/>
                  <a:gd name="T2" fmla="*/ 3 w 6"/>
                  <a:gd name="T3" fmla="*/ 1 h 6"/>
                  <a:gd name="T4" fmla="*/ 5 w 6"/>
                  <a:gd name="T5" fmla="*/ 4 h 6"/>
                  <a:gd name="T6" fmla="*/ 2 w 6"/>
                  <a:gd name="T7" fmla="*/ 6 h 6"/>
                  <a:gd name="T8" fmla="*/ 0 w 6"/>
                  <a:gd name="T9" fmla="*/ 3 h 6"/>
                </a:gdLst>
                <a:ahLst/>
                <a:cxnLst>
                  <a:cxn ang="0">
                    <a:pos x="T0" y="T1"/>
                  </a:cxn>
                  <a:cxn ang="0">
                    <a:pos x="T2" y="T3"/>
                  </a:cxn>
                  <a:cxn ang="0">
                    <a:pos x="T4" y="T5"/>
                  </a:cxn>
                  <a:cxn ang="0">
                    <a:pos x="T6" y="T7"/>
                  </a:cxn>
                  <a:cxn ang="0">
                    <a:pos x="T8" y="T9"/>
                  </a:cxn>
                </a:cxnLst>
                <a:rect l="0" t="0" r="r" b="b"/>
                <a:pathLst>
                  <a:path w="6" h="6">
                    <a:moveTo>
                      <a:pt x="0" y="3"/>
                    </a:moveTo>
                    <a:cubicBezTo>
                      <a:pt x="1" y="1"/>
                      <a:pt x="2" y="0"/>
                      <a:pt x="3" y="1"/>
                    </a:cubicBezTo>
                    <a:cubicBezTo>
                      <a:pt x="5" y="1"/>
                      <a:pt x="6" y="3"/>
                      <a:pt x="5" y="4"/>
                    </a:cubicBezTo>
                    <a:cubicBezTo>
                      <a:pt x="5" y="5"/>
                      <a:pt x="3" y="6"/>
                      <a:pt x="2" y="6"/>
                    </a:cubicBezTo>
                    <a:cubicBezTo>
                      <a:pt x="0" y="5"/>
                      <a:pt x="0" y="4"/>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40" name="Freeform 3325">
                <a:extLst>
                  <a:ext uri="{FF2B5EF4-FFF2-40B4-BE49-F238E27FC236}">
                    <a16:creationId xmlns:a16="http://schemas.microsoft.com/office/drawing/2014/main" id="{4B6716E7-1B21-46EF-3F8E-61AF7407E183}"/>
                  </a:ext>
                </a:extLst>
              </p:cNvPr>
              <p:cNvSpPr>
                <a:spLocks/>
              </p:cNvSpPr>
              <p:nvPr/>
            </p:nvSpPr>
            <p:spPr bwMode="auto">
              <a:xfrm>
                <a:off x="12820953" y="3177980"/>
                <a:ext cx="33106" cy="38623"/>
              </a:xfrm>
              <a:custGeom>
                <a:avLst/>
                <a:gdLst>
                  <a:gd name="T0" fmla="*/ 0 w 5"/>
                  <a:gd name="T1" fmla="*/ 2 h 6"/>
                  <a:gd name="T2" fmla="*/ 3 w 5"/>
                  <a:gd name="T3" fmla="*/ 0 h 6"/>
                  <a:gd name="T4" fmla="*/ 5 w 5"/>
                  <a:gd name="T5" fmla="*/ 4 h 6"/>
                  <a:gd name="T6" fmla="*/ 2 w 5"/>
                  <a:gd name="T7" fmla="*/ 5 h 6"/>
                  <a:gd name="T8" fmla="*/ 0 w 5"/>
                  <a:gd name="T9" fmla="*/ 2 h 6"/>
                </a:gdLst>
                <a:ahLst/>
                <a:cxnLst>
                  <a:cxn ang="0">
                    <a:pos x="T0" y="T1"/>
                  </a:cxn>
                  <a:cxn ang="0">
                    <a:pos x="T2" y="T3"/>
                  </a:cxn>
                  <a:cxn ang="0">
                    <a:pos x="T4" y="T5"/>
                  </a:cxn>
                  <a:cxn ang="0">
                    <a:pos x="T6" y="T7"/>
                  </a:cxn>
                  <a:cxn ang="0">
                    <a:pos x="T8" y="T9"/>
                  </a:cxn>
                </a:cxnLst>
                <a:rect l="0" t="0" r="r" b="b"/>
                <a:pathLst>
                  <a:path w="5" h="6">
                    <a:moveTo>
                      <a:pt x="0" y="2"/>
                    </a:moveTo>
                    <a:cubicBezTo>
                      <a:pt x="0" y="1"/>
                      <a:pt x="2" y="0"/>
                      <a:pt x="3" y="0"/>
                    </a:cubicBezTo>
                    <a:cubicBezTo>
                      <a:pt x="5" y="1"/>
                      <a:pt x="5" y="2"/>
                      <a:pt x="5" y="4"/>
                    </a:cubicBezTo>
                    <a:cubicBezTo>
                      <a:pt x="5" y="5"/>
                      <a:pt x="3" y="6"/>
                      <a:pt x="2" y="5"/>
                    </a:cubicBezTo>
                    <a:cubicBezTo>
                      <a:pt x="0" y="5"/>
                      <a:pt x="0" y="3"/>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41" name="Freeform 3326">
                <a:extLst>
                  <a:ext uri="{FF2B5EF4-FFF2-40B4-BE49-F238E27FC236}">
                    <a16:creationId xmlns:a16="http://schemas.microsoft.com/office/drawing/2014/main" id="{FC5ABFD1-0554-C649-DC2D-E387C46C6F43}"/>
                  </a:ext>
                </a:extLst>
              </p:cNvPr>
              <p:cNvSpPr>
                <a:spLocks/>
              </p:cNvSpPr>
              <p:nvPr/>
            </p:nvSpPr>
            <p:spPr bwMode="auto">
              <a:xfrm>
                <a:off x="12525761" y="3169703"/>
                <a:ext cx="38623" cy="41382"/>
              </a:xfrm>
              <a:custGeom>
                <a:avLst/>
                <a:gdLst>
                  <a:gd name="T0" fmla="*/ 0 w 6"/>
                  <a:gd name="T1" fmla="*/ 2 h 6"/>
                  <a:gd name="T2" fmla="*/ 4 w 6"/>
                  <a:gd name="T3" fmla="*/ 0 h 6"/>
                  <a:gd name="T4" fmla="*/ 5 w 6"/>
                  <a:gd name="T5" fmla="*/ 4 h 6"/>
                  <a:gd name="T6" fmla="*/ 2 w 6"/>
                  <a:gd name="T7" fmla="*/ 5 h 6"/>
                  <a:gd name="T8" fmla="*/ 0 w 6"/>
                  <a:gd name="T9" fmla="*/ 2 h 6"/>
                </a:gdLst>
                <a:ahLst/>
                <a:cxnLst>
                  <a:cxn ang="0">
                    <a:pos x="T0" y="T1"/>
                  </a:cxn>
                  <a:cxn ang="0">
                    <a:pos x="T2" y="T3"/>
                  </a:cxn>
                  <a:cxn ang="0">
                    <a:pos x="T4" y="T5"/>
                  </a:cxn>
                  <a:cxn ang="0">
                    <a:pos x="T6" y="T7"/>
                  </a:cxn>
                  <a:cxn ang="0">
                    <a:pos x="T8" y="T9"/>
                  </a:cxn>
                </a:cxnLst>
                <a:rect l="0" t="0" r="r" b="b"/>
                <a:pathLst>
                  <a:path w="6" h="6">
                    <a:moveTo>
                      <a:pt x="0" y="2"/>
                    </a:moveTo>
                    <a:cubicBezTo>
                      <a:pt x="1" y="1"/>
                      <a:pt x="2" y="0"/>
                      <a:pt x="4" y="0"/>
                    </a:cubicBezTo>
                    <a:cubicBezTo>
                      <a:pt x="5" y="1"/>
                      <a:pt x="6" y="2"/>
                      <a:pt x="5" y="4"/>
                    </a:cubicBezTo>
                    <a:cubicBezTo>
                      <a:pt x="5" y="5"/>
                      <a:pt x="4" y="6"/>
                      <a:pt x="2" y="5"/>
                    </a:cubicBezTo>
                    <a:cubicBezTo>
                      <a:pt x="1" y="5"/>
                      <a:pt x="0" y="3"/>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42" name="Freeform 3327">
                <a:extLst>
                  <a:ext uri="{FF2B5EF4-FFF2-40B4-BE49-F238E27FC236}">
                    <a16:creationId xmlns:a16="http://schemas.microsoft.com/office/drawing/2014/main" id="{3ECD79A7-9FDC-5D9D-18AF-E7A10574CC8E}"/>
                  </a:ext>
                </a:extLst>
              </p:cNvPr>
              <p:cNvSpPr>
                <a:spLocks/>
              </p:cNvSpPr>
              <p:nvPr/>
            </p:nvSpPr>
            <p:spPr bwMode="auto">
              <a:xfrm>
                <a:off x="11033244" y="3368337"/>
                <a:ext cx="38623" cy="38623"/>
              </a:xfrm>
              <a:custGeom>
                <a:avLst/>
                <a:gdLst>
                  <a:gd name="T0" fmla="*/ 0 w 6"/>
                  <a:gd name="T1" fmla="*/ 2 h 6"/>
                  <a:gd name="T2" fmla="*/ 3 w 6"/>
                  <a:gd name="T3" fmla="*/ 1 h 6"/>
                  <a:gd name="T4" fmla="*/ 5 w 6"/>
                  <a:gd name="T5" fmla="*/ 4 h 6"/>
                  <a:gd name="T6" fmla="*/ 2 w 6"/>
                  <a:gd name="T7" fmla="*/ 6 h 6"/>
                  <a:gd name="T8" fmla="*/ 0 w 6"/>
                  <a:gd name="T9" fmla="*/ 2 h 6"/>
                </a:gdLst>
                <a:ahLst/>
                <a:cxnLst>
                  <a:cxn ang="0">
                    <a:pos x="T0" y="T1"/>
                  </a:cxn>
                  <a:cxn ang="0">
                    <a:pos x="T2" y="T3"/>
                  </a:cxn>
                  <a:cxn ang="0">
                    <a:pos x="T4" y="T5"/>
                  </a:cxn>
                  <a:cxn ang="0">
                    <a:pos x="T6" y="T7"/>
                  </a:cxn>
                  <a:cxn ang="0">
                    <a:pos x="T8" y="T9"/>
                  </a:cxn>
                </a:cxnLst>
                <a:rect l="0" t="0" r="r" b="b"/>
                <a:pathLst>
                  <a:path w="6" h="6">
                    <a:moveTo>
                      <a:pt x="0" y="2"/>
                    </a:moveTo>
                    <a:cubicBezTo>
                      <a:pt x="0" y="1"/>
                      <a:pt x="2" y="0"/>
                      <a:pt x="3" y="1"/>
                    </a:cubicBezTo>
                    <a:cubicBezTo>
                      <a:pt x="5" y="1"/>
                      <a:pt x="6" y="3"/>
                      <a:pt x="5" y="4"/>
                    </a:cubicBezTo>
                    <a:cubicBezTo>
                      <a:pt x="5" y="5"/>
                      <a:pt x="3" y="6"/>
                      <a:pt x="2" y="6"/>
                    </a:cubicBezTo>
                    <a:cubicBezTo>
                      <a:pt x="0" y="5"/>
                      <a:pt x="0" y="4"/>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43" name="Freeform 3328">
                <a:extLst>
                  <a:ext uri="{FF2B5EF4-FFF2-40B4-BE49-F238E27FC236}">
                    <a16:creationId xmlns:a16="http://schemas.microsoft.com/office/drawing/2014/main" id="{79138D22-C199-109D-950F-E0642ACB8E8A}"/>
                  </a:ext>
                </a:extLst>
              </p:cNvPr>
              <p:cNvSpPr>
                <a:spLocks/>
              </p:cNvSpPr>
              <p:nvPr/>
            </p:nvSpPr>
            <p:spPr bwMode="auto">
              <a:xfrm>
                <a:off x="10829092" y="3773883"/>
                <a:ext cx="38623" cy="38623"/>
              </a:xfrm>
              <a:custGeom>
                <a:avLst/>
                <a:gdLst>
                  <a:gd name="T0" fmla="*/ 1 w 6"/>
                  <a:gd name="T1" fmla="*/ 2 h 6"/>
                  <a:gd name="T2" fmla="*/ 4 w 6"/>
                  <a:gd name="T3" fmla="*/ 0 h 6"/>
                  <a:gd name="T4" fmla="*/ 6 w 6"/>
                  <a:gd name="T5" fmla="*/ 3 h 6"/>
                  <a:gd name="T6" fmla="*/ 2 w 6"/>
                  <a:gd name="T7" fmla="*/ 5 h 6"/>
                  <a:gd name="T8" fmla="*/ 1 w 6"/>
                  <a:gd name="T9" fmla="*/ 2 h 6"/>
                </a:gdLst>
                <a:ahLst/>
                <a:cxnLst>
                  <a:cxn ang="0">
                    <a:pos x="T0" y="T1"/>
                  </a:cxn>
                  <a:cxn ang="0">
                    <a:pos x="T2" y="T3"/>
                  </a:cxn>
                  <a:cxn ang="0">
                    <a:pos x="T4" y="T5"/>
                  </a:cxn>
                  <a:cxn ang="0">
                    <a:pos x="T6" y="T7"/>
                  </a:cxn>
                  <a:cxn ang="0">
                    <a:pos x="T8" y="T9"/>
                  </a:cxn>
                </a:cxnLst>
                <a:rect l="0" t="0" r="r" b="b"/>
                <a:pathLst>
                  <a:path w="6" h="6">
                    <a:moveTo>
                      <a:pt x="1" y="2"/>
                    </a:moveTo>
                    <a:cubicBezTo>
                      <a:pt x="1" y="1"/>
                      <a:pt x="3" y="0"/>
                      <a:pt x="4" y="0"/>
                    </a:cubicBezTo>
                    <a:cubicBezTo>
                      <a:pt x="5" y="1"/>
                      <a:pt x="6" y="2"/>
                      <a:pt x="6" y="3"/>
                    </a:cubicBezTo>
                    <a:cubicBezTo>
                      <a:pt x="5" y="5"/>
                      <a:pt x="4" y="6"/>
                      <a:pt x="2" y="5"/>
                    </a:cubicBezTo>
                    <a:cubicBezTo>
                      <a:pt x="1" y="5"/>
                      <a:pt x="0" y="3"/>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44" name="Freeform 3329">
                <a:extLst>
                  <a:ext uri="{FF2B5EF4-FFF2-40B4-BE49-F238E27FC236}">
                    <a16:creationId xmlns:a16="http://schemas.microsoft.com/office/drawing/2014/main" id="{5072DF4B-D315-8AD2-3420-54D2905A515A}"/>
                  </a:ext>
                </a:extLst>
              </p:cNvPr>
              <p:cNvSpPr>
                <a:spLocks/>
              </p:cNvSpPr>
              <p:nvPr/>
            </p:nvSpPr>
            <p:spPr bwMode="auto">
              <a:xfrm>
                <a:off x="12815436" y="3635942"/>
                <a:ext cx="38623" cy="38623"/>
              </a:xfrm>
              <a:custGeom>
                <a:avLst/>
                <a:gdLst>
                  <a:gd name="T0" fmla="*/ 0 w 6"/>
                  <a:gd name="T1" fmla="*/ 2 h 6"/>
                  <a:gd name="T2" fmla="*/ 4 w 6"/>
                  <a:gd name="T3" fmla="*/ 0 h 6"/>
                  <a:gd name="T4" fmla="*/ 5 w 6"/>
                  <a:gd name="T5" fmla="*/ 4 h 6"/>
                  <a:gd name="T6" fmla="*/ 2 w 6"/>
                  <a:gd name="T7" fmla="*/ 6 h 6"/>
                  <a:gd name="T8" fmla="*/ 0 w 6"/>
                  <a:gd name="T9" fmla="*/ 2 h 6"/>
                </a:gdLst>
                <a:ahLst/>
                <a:cxnLst>
                  <a:cxn ang="0">
                    <a:pos x="T0" y="T1"/>
                  </a:cxn>
                  <a:cxn ang="0">
                    <a:pos x="T2" y="T3"/>
                  </a:cxn>
                  <a:cxn ang="0">
                    <a:pos x="T4" y="T5"/>
                  </a:cxn>
                  <a:cxn ang="0">
                    <a:pos x="T6" y="T7"/>
                  </a:cxn>
                  <a:cxn ang="0">
                    <a:pos x="T8" y="T9"/>
                  </a:cxn>
                </a:cxnLst>
                <a:rect l="0" t="0" r="r" b="b"/>
                <a:pathLst>
                  <a:path w="6" h="6">
                    <a:moveTo>
                      <a:pt x="0" y="2"/>
                    </a:moveTo>
                    <a:cubicBezTo>
                      <a:pt x="1" y="1"/>
                      <a:pt x="2" y="0"/>
                      <a:pt x="4" y="0"/>
                    </a:cubicBezTo>
                    <a:cubicBezTo>
                      <a:pt x="5" y="1"/>
                      <a:pt x="6" y="2"/>
                      <a:pt x="5" y="4"/>
                    </a:cubicBezTo>
                    <a:cubicBezTo>
                      <a:pt x="5" y="5"/>
                      <a:pt x="4" y="6"/>
                      <a:pt x="2" y="6"/>
                    </a:cubicBezTo>
                    <a:cubicBezTo>
                      <a:pt x="1" y="5"/>
                      <a:pt x="0" y="4"/>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45" name="Freeform 3330">
                <a:extLst>
                  <a:ext uri="{FF2B5EF4-FFF2-40B4-BE49-F238E27FC236}">
                    <a16:creationId xmlns:a16="http://schemas.microsoft.com/office/drawing/2014/main" id="{A0A12F52-3B55-4E79-9066-70D47E17E69C}"/>
                  </a:ext>
                </a:extLst>
              </p:cNvPr>
              <p:cNvSpPr>
                <a:spLocks/>
              </p:cNvSpPr>
              <p:nvPr/>
            </p:nvSpPr>
            <p:spPr bwMode="auto">
              <a:xfrm>
                <a:off x="12605766" y="3459378"/>
                <a:ext cx="33106" cy="24829"/>
              </a:xfrm>
              <a:custGeom>
                <a:avLst/>
                <a:gdLst>
                  <a:gd name="T0" fmla="*/ 1 w 5"/>
                  <a:gd name="T1" fmla="*/ 1 h 4"/>
                  <a:gd name="T2" fmla="*/ 3 w 5"/>
                  <a:gd name="T3" fmla="*/ 0 h 4"/>
                  <a:gd name="T4" fmla="*/ 4 w 5"/>
                  <a:gd name="T5" fmla="*/ 2 h 4"/>
                  <a:gd name="T6" fmla="*/ 2 w 5"/>
                  <a:gd name="T7" fmla="*/ 4 h 4"/>
                  <a:gd name="T8" fmla="*/ 1 w 5"/>
                  <a:gd name="T9" fmla="*/ 1 h 4"/>
                </a:gdLst>
                <a:ahLst/>
                <a:cxnLst>
                  <a:cxn ang="0">
                    <a:pos x="T0" y="T1"/>
                  </a:cxn>
                  <a:cxn ang="0">
                    <a:pos x="T2" y="T3"/>
                  </a:cxn>
                  <a:cxn ang="0">
                    <a:pos x="T4" y="T5"/>
                  </a:cxn>
                  <a:cxn ang="0">
                    <a:pos x="T6" y="T7"/>
                  </a:cxn>
                  <a:cxn ang="0">
                    <a:pos x="T8" y="T9"/>
                  </a:cxn>
                </a:cxnLst>
                <a:rect l="0" t="0" r="r" b="b"/>
                <a:pathLst>
                  <a:path w="5" h="4">
                    <a:moveTo>
                      <a:pt x="1" y="1"/>
                    </a:moveTo>
                    <a:cubicBezTo>
                      <a:pt x="1" y="0"/>
                      <a:pt x="2" y="0"/>
                      <a:pt x="3" y="0"/>
                    </a:cubicBezTo>
                    <a:cubicBezTo>
                      <a:pt x="4" y="0"/>
                      <a:pt x="5" y="1"/>
                      <a:pt x="4" y="2"/>
                    </a:cubicBezTo>
                    <a:cubicBezTo>
                      <a:pt x="4" y="3"/>
                      <a:pt x="3" y="4"/>
                      <a:pt x="2" y="4"/>
                    </a:cubicBezTo>
                    <a:cubicBezTo>
                      <a:pt x="1" y="3"/>
                      <a:pt x="0" y="2"/>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46" name="Freeform 3331">
                <a:extLst>
                  <a:ext uri="{FF2B5EF4-FFF2-40B4-BE49-F238E27FC236}">
                    <a16:creationId xmlns:a16="http://schemas.microsoft.com/office/drawing/2014/main" id="{ABD106C0-D7C2-43F7-B6F6-61CE37453B36}"/>
                  </a:ext>
                </a:extLst>
              </p:cNvPr>
              <p:cNvSpPr>
                <a:spLocks/>
              </p:cNvSpPr>
              <p:nvPr/>
            </p:nvSpPr>
            <p:spPr bwMode="auto">
              <a:xfrm>
                <a:off x="13069246" y="3693877"/>
                <a:ext cx="27588" cy="27588"/>
              </a:xfrm>
              <a:custGeom>
                <a:avLst/>
                <a:gdLst>
                  <a:gd name="T0" fmla="*/ 0 w 4"/>
                  <a:gd name="T1" fmla="*/ 1 h 4"/>
                  <a:gd name="T2" fmla="*/ 2 w 4"/>
                  <a:gd name="T3" fmla="*/ 0 h 4"/>
                  <a:gd name="T4" fmla="*/ 4 w 4"/>
                  <a:gd name="T5" fmla="*/ 2 h 4"/>
                  <a:gd name="T6" fmla="*/ 1 w 4"/>
                  <a:gd name="T7" fmla="*/ 4 h 4"/>
                  <a:gd name="T8" fmla="*/ 0 w 4"/>
                  <a:gd name="T9" fmla="*/ 1 h 4"/>
                </a:gdLst>
                <a:ahLst/>
                <a:cxnLst>
                  <a:cxn ang="0">
                    <a:pos x="T0" y="T1"/>
                  </a:cxn>
                  <a:cxn ang="0">
                    <a:pos x="T2" y="T3"/>
                  </a:cxn>
                  <a:cxn ang="0">
                    <a:pos x="T4" y="T5"/>
                  </a:cxn>
                  <a:cxn ang="0">
                    <a:pos x="T6" y="T7"/>
                  </a:cxn>
                  <a:cxn ang="0">
                    <a:pos x="T8" y="T9"/>
                  </a:cxn>
                </a:cxnLst>
                <a:rect l="0" t="0" r="r" b="b"/>
                <a:pathLst>
                  <a:path w="4" h="4">
                    <a:moveTo>
                      <a:pt x="0" y="1"/>
                    </a:moveTo>
                    <a:cubicBezTo>
                      <a:pt x="0" y="0"/>
                      <a:pt x="1" y="0"/>
                      <a:pt x="2" y="0"/>
                    </a:cubicBezTo>
                    <a:cubicBezTo>
                      <a:pt x="3" y="0"/>
                      <a:pt x="4" y="1"/>
                      <a:pt x="4" y="2"/>
                    </a:cubicBezTo>
                    <a:cubicBezTo>
                      <a:pt x="3" y="3"/>
                      <a:pt x="2" y="4"/>
                      <a:pt x="1" y="4"/>
                    </a:cubicBezTo>
                    <a:cubicBezTo>
                      <a:pt x="0" y="3"/>
                      <a:pt x="0" y="2"/>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47" name="Freeform 3332">
                <a:extLst>
                  <a:ext uri="{FF2B5EF4-FFF2-40B4-BE49-F238E27FC236}">
                    <a16:creationId xmlns:a16="http://schemas.microsoft.com/office/drawing/2014/main" id="{4C41C7F3-2981-A131-39CD-1ECC1EF7AB55}"/>
                  </a:ext>
                </a:extLst>
              </p:cNvPr>
              <p:cNvSpPr>
                <a:spLocks/>
              </p:cNvSpPr>
              <p:nvPr/>
            </p:nvSpPr>
            <p:spPr bwMode="auto">
              <a:xfrm>
                <a:off x="12763018" y="3406961"/>
                <a:ext cx="24829" cy="33106"/>
              </a:xfrm>
              <a:custGeom>
                <a:avLst/>
                <a:gdLst>
                  <a:gd name="T0" fmla="*/ 0 w 4"/>
                  <a:gd name="T1" fmla="*/ 2 h 5"/>
                  <a:gd name="T2" fmla="*/ 2 w 4"/>
                  <a:gd name="T3" fmla="*/ 1 h 5"/>
                  <a:gd name="T4" fmla="*/ 4 w 4"/>
                  <a:gd name="T5" fmla="*/ 3 h 5"/>
                  <a:gd name="T6" fmla="*/ 1 w 4"/>
                  <a:gd name="T7" fmla="*/ 4 h 5"/>
                  <a:gd name="T8" fmla="*/ 0 w 4"/>
                  <a:gd name="T9" fmla="*/ 2 h 5"/>
                </a:gdLst>
                <a:ahLst/>
                <a:cxnLst>
                  <a:cxn ang="0">
                    <a:pos x="T0" y="T1"/>
                  </a:cxn>
                  <a:cxn ang="0">
                    <a:pos x="T2" y="T3"/>
                  </a:cxn>
                  <a:cxn ang="0">
                    <a:pos x="T4" y="T5"/>
                  </a:cxn>
                  <a:cxn ang="0">
                    <a:pos x="T6" y="T7"/>
                  </a:cxn>
                  <a:cxn ang="0">
                    <a:pos x="T8" y="T9"/>
                  </a:cxn>
                </a:cxnLst>
                <a:rect l="0" t="0" r="r" b="b"/>
                <a:pathLst>
                  <a:path w="4" h="5">
                    <a:moveTo>
                      <a:pt x="0" y="2"/>
                    </a:moveTo>
                    <a:cubicBezTo>
                      <a:pt x="0" y="1"/>
                      <a:pt x="1" y="0"/>
                      <a:pt x="2" y="1"/>
                    </a:cubicBezTo>
                    <a:cubicBezTo>
                      <a:pt x="3" y="1"/>
                      <a:pt x="4" y="2"/>
                      <a:pt x="4" y="3"/>
                    </a:cubicBezTo>
                    <a:cubicBezTo>
                      <a:pt x="3" y="4"/>
                      <a:pt x="2" y="5"/>
                      <a:pt x="1" y="4"/>
                    </a:cubicBezTo>
                    <a:cubicBezTo>
                      <a:pt x="0" y="4"/>
                      <a:pt x="0" y="3"/>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48" name="Freeform 3333">
                <a:extLst>
                  <a:ext uri="{FF2B5EF4-FFF2-40B4-BE49-F238E27FC236}">
                    <a16:creationId xmlns:a16="http://schemas.microsoft.com/office/drawing/2014/main" id="{03D091C0-1994-04D1-361C-16E904350E3C}"/>
                  </a:ext>
                </a:extLst>
              </p:cNvPr>
              <p:cNvSpPr>
                <a:spLocks/>
              </p:cNvSpPr>
              <p:nvPr/>
            </p:nvSpPr>
            <p:spPr bwMode="auto">
              <a:xfrm>
                <a:off x="12407132" y="2921410"/>
                <a:ext cx="27588" cy="27588"/>
              </a:xfrm>
              <a:custGeom>
                <a:avLst/>
                <a:gdLst>
                  <a:gd name="T0" fmla="*/ 0 w 4"/>
                  <a:gd name="T1" fmla="*/ 1 h 4"/>
                  <a:gd name="T2" fmla="*/ 2 w 4"/>
                  <a:gd name="T3" fmla="*/ 0 h 4"/>
                  <a:gd name="T4" fmla="*/ 4 w 4"/>
                  <a:gd name="T5" fmla="*/ 2 h 4"/>
                  <a:gd name="T6" fmla="*/ 1 w 4"/>
                  <a:gd name="T7" fmla="*/ 4 h 4"/>
                  <a:gd name="T8" fmla="*/ 0 w 4"/>
                  <a:gd name="T9" fmla="*/ 1 h 4"/>
                </a:gdLst>
                <a:ahLst/>
                <a:cxnLst>
                  <a:cxn ang="0">
                    <a:pos x="T0" y="T1"/>
                  </a:cxn>
                  <a:cxn ang="0">
                    <a:pos x="T2" y="T3"/>
                  </a:cxn>
                  <a:cxn ang="0">
                    <a:pos x="T4" y="T5"/>
                  </a:cxn>
                  <a:cxn ang="0">
                    <a:pos x="T6" y="T7"/>
                  </a:cxn>
                  <a:cxn ang="0">
                    <a:pos x="T8" y="T9"/>
                  </a:cxn>
                </a:cxnLst>
                <a:rect l="0" t="0" r="r" b="b"/>
                <a:pathLst>
                  <a:path w="4" h="4">
                    <a:moveTo>
                      <a:pt x="0" y="1"/>
                    </a:moveTo>
                    <a:cubicBezTo>
                      <a:pt x="0" y="0"/>
                      <a:pt x="1" y="0"/>
                      <a:pt x="2" y="0"/>
                    </a:cubicBezTo>
                    <a:cubicBezTo>
                      <a:pt x="3" y="0"/>
                      <a:pt x="4" y="1"/>
                      <a:pt x="4" y="2"/>
                    </a:cubicBezTo>
                    <a:cubicBezTo>
                      <a:pt x="3" y="3"/>
                      <a:pt x="2" y="4"/>
                      <a:pt x="1" y="4"/>
                    </a:cubicBezTo>
                    <a:cubicBezTo>
                      <a:pt x="0" y="3"/>
                      <a:pt x="0" y="2"/>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49" name="Freeform 3334">
                <a:extLst>
                  <a:ext uri="{FF2B5EF4-FFF2-40B4-BE49-F238E27FC236}">
                    <a16:creationId xmlns:a16="http://schemas.microsoft.com/office/drawing/2014/main" id="{82CA59AA-AF9B-4D2A-E419-B4A20DC6526D}"/>
                  </a:ext>
                </a:extLst>
              </p:cNvPr>
              <p:cNvSpPr>
                <a:spLocks/>
              </p:cNvSpPr>
              <p:nvPr/>
            </p:nvSpPr>
            <p:spPr bwMode="auto">
              <a:xfrm>
                <a:off x="12067798" y="3420755"/>
                <a:ext cx="24829" cy="24829"/>
              </a:xfrm>
              <a:custGeom>
                <a:avLst/>
                <a:gdLst>
                  <a:gd name="T0" fmla="*/ 0 w 4"/>
                  <a:gd name="T1" fmla="*/ 1 h 4"/>
                  <a:gd name="T2" fmla="*/ 3 w 4"/>
                  <a:gd name="T3" fmla="*/ 0 h 4"/>
                  <a:gd name="T4" fmla="*/ 4 w 4"/>
                  <a:gd name="T5" fmla="*/ 2 h 4"/>
                  <a:gd name="T6" fmla="*/ 2 w 4"/>
                  <a:gd name="T7" fmla="*/ 4 h 4"/>
                  <a:gd name="T8" fmla="*/ 0 w 4"/>
                  <a:gd name="T9" fmla="*/ 1 h 4"/>
                </a:gdLst>
                <a:ahLst/>
                <a:cxnLst>
                  <a:cxn ang="0">
                    <a:pos x="T0" y="T1"/>
                  </a:cxn>
                  <a:cxn ang="0">
                    <a:pos x="T2" y="T3"/>
                  </a:cxn>
                  <a:cxn ang="0">
                    <a:pos x="T4" y="T5"/>
                  </a:cxn>
                  <a:cxn ang="0">
                    <a:pos x="T6" y="T7"/>
                  </a:cxn>
                  <a:cxn ang="0">
                    <a:pos x="T8" y="T9"/>
                  </a:cxn>
                </a:cxnLst>
                <a:rect l="0" t="0" r="r" b="b"/>
                <a:pathLst>
                  <a:path w="4" h="4">
                    <a:moveTo>
                      <a:pt x="0" y="1"/>
                    </a:moveTo>
                    <a:cubicBezTo>
                      <a:pt x="1" y="0"/>
                      <a:pt x="2" y="0"/>
                      <a:pt x="3" y="0"/>
                    </a:cubicBezTo>
                    <a:cubicBezTo>
                      <a:pt x="4" y="0"/>
                      <a:pt x="4" y="1"/>
                      <a:pt x="4" y="2"/>
                    </a:cubicBezTo>
                    <a:cubicBezTo>
                      <a:pt x="4" y="3"/>
                      <a:pt x="3" y="4"/>
                      <a:pt x="2" y="4"/>
                    </a:cubicBezTo>
                    <a:cubicBezTo>
                      <a:pt x="1" y="3"/>
                      <a:pt x="0" y="2"/>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50" name="Freeform 3335">
                <a:extLst>
                  <a:ext uri="{FF2B5EF4-FFF2-40B4-BE49-F238E27FC236}">
                    <a16:creationId xmlns:a16="http://schemas.microsoft.com/office/drawing/2014/main" id="{8ABAF01B-5746-F8B9-9F24-E569131DE63C}"/>
                  </a:ext>
                </a:extLst>
              </p:cNvPr>
              <p:cNvSpPr>
                <a:spLocks/>
              </p:cNvSpPr>
              <p:nvPr/>
            </p:nvSpPr>
            <p:spPr bwMode="auto">
              <a:xfrm>
                <a:off x="11444307" y="3197291"/>
                <a:ext cx="27588" cy="24829"/>
              </a:xfrm>
              <a:custGeom>
                <a:avLst/>
                <a:gdLst>
                  <a:gd name="T0" fmla="*/ 0 w 4"/>
                  <a:gd name="T1" fmla="*/ 1 h 4"/>
                  <a:gd name="T2" fmla="*/ 2 w 4"/>
                  <a:gd name="T3" fmla="*/ 0 h 4"/>
                  <a:gd name="T4" fmla="*/ 4 w 4"/>
                  <a:gd name="T5" fmla="*/ 2 h 4"/>
                  <a:gd name="T6" fmla="*/ 1 w 4"/>
                  <a:gd name="T7" fmla="*/ 3 h 4"/>
                  <a:gd name="T8" fmla="*/ 0 w 4"/>
                  <a:gd name="T9" fmla="*/ 1 h 4"/>
                </a:gdLst>
                <a:ahLst/>
                <a:cxnLst>
                  <a:cxn ang="0">
                    <a:pos x="T0" y="T1"/>
                  </a:cxn>
                  <a:cxn ang="0">
                    <a:pos x="T2" y="T3"/>
                  </a:cxn>
                  <a:cxn ang="0">
                    <a:pos x="T4" y="T5"/>
                  </a:cxn>
                  <a:cxn ang="0">
                    <a:pos x="T6" y="T7"/>
                  </a:cxn>
                  <a:cxn ang="0">
                    <a:pos x="T8" y="T9"/>
                  </a:cxn>
                </a:cxnLst>
                <a:rect l="0" t="0" r="r" b="b"/>
                <a:pathLst>
                  <a:path w="4" h="4">
                    <a:moveTo>
                      <a:pt x="0" y="1"/>
                    </a:moveTo>
                    <a:cubicBezTo>
                      <a:pt x="0" y="0"/>
                      <a:pt x="1" y="0"/>
                      <a:pt x="2" y="0"/>
                    </a:cubicBezTo>
                    <a:cubicBezTo>
                      <a:pt x="3" y="0"/>
                      <a:pt x="4" y="1"/>
                      <a:pt x="4" y="2"/>
                    </a:cubicBezTo>
                    <a:cubicBezTo>
                      <a:pt x="3" y="3"/>
                      <a:pt x="2" y="4"/>
                      <a:pt x="1" y="3"/>
                    </a:cubicBezTo>
                    <a:cubicBezTo>
                      <a:pt x="0" y="3"/>
                      <a:pt x="0" y="2"/>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51" name="Freeform 3336">
                <a:extLst>
                  <a:ext uri="{FF2B5EF4-FFF2-40B4-BE49-F238E27FC236}">
                    <a16:creationId xmlns:a16="http://schemas.microsoft.com/office/drawing/2014/main" id="{1F988A8C-67A7-50B8-7B6D-B3ECD1B80430}"/>
                  </a:ext>
                </a:extLst>
              </p:cNvPr>
              <p:cNvSpPr>
                <a:spLocks/>
              </p:cNvSpPr>
              <p:nvPr/>
            </p:nvSpPr>
            <p:spPr bwMode="auto">
              <a:xfrm>
                <a:off x="10481482" y="2383442"/>
                <a:ext cx="52417" cy="52417"/>
              </a:xfrm>
              <a:custGeom>
                <a:avLst/>
                <a:gdLst>
                  <a:gd name="T0" fmla="*/ 2 w 8"/>
                  <a:gd name="T1" fmla="*/ 1 h 8"/>
                  <a:gd name="T2" fmla="*/ 7 w 8"/>
                  <a:gd name="T3" fmla="*/ 3 h 8"/>
                  <a:gd name="T4" fmla="*/ 5 w 8"/>
                  <a:gd name="T5" fmla="*/ 7 h 8"/>
                  <a:gd name="T6" fmla="*/ 1 w 8"/>
                  <a:gd name="T7" fmla="*/ 6 h 8"/>
                  <a:gd name="T8" fmla="*/ 2 w 8"/>
                  <a:gd name="T9" fmla="*/ 1 h 8"/>
                </a:gdLst>
                <a:ahLst/>
                <a:cxnLst>
                  <a:cxn ang="0">
                    <a:pos x="T0" y="T1"/>
                  </a:cxn>
                  <a:cxn ang="0">
                    <a:pos x="T2" y="T3"/>
                  </a:cxn>
                  <a:cxn ang="0">
                    <a:pos x="T4" y="T5"/>
                  </a:cxn>
                  <a:cxn ang="0">
                    <a:pos x="T6" y="T7"/>
                  </a:cxn>
                  <a:cxn ang="0">
                    <a:pos x="T8" y="T9"/>
                  </a:cxn>
                </a:cxnLst>
                <a:rect l="0" t="0" r="r" b="b"/>
                <a:pathLst>
                  <a:path w="8" h="8">
                    <a:moveTo>
                      <a:pt x="2" y="1"/>
                    </a:moveTo>
                    <a:cubicBezTo>
                      <a:pt x="4" y="0"/>
                      <a:pt x="6" y="1"/>
                      <a:pt x="7" y="3"/>
                    </a:cubicBezTo>
                    <a:cubicBezTo>
                      <a:pt x="8" y="4"/>
                      <a:pt x="7" y="6"/>
                      <a:pt x="5" y="7"/>
                    </a:cubicBezTo>
                    <a:cubicBezTo>
                      <a:pt x="4" y="8"/>
                      <a:pt x="2" y="7"/>
                      <a:pt x="1" y="6"/>
                    </a:cubicBezTo>
                    <a:cubicBezTo>
                      <a:pt x="0" y="4"/>
                      <a:pt x="0" y="2"/>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52" name="Freeform 3337">
                <a:extLst>
                  <a:ext uri="{FF2B5EF4-FFF2-40B4-BE49-F238E27FC236}">
                    <a16:creationId xmlns:a16="http://schemas.microsoft.com/office/drawing/2014/main" id="{2D9FD4EA-B77E-3FF8-EC69-4DCB87D48A82}"/>
                  </a:ext>
                </a:extLst>
              </p:cNvPr>
              <p:cNvSpPr>
                <a:spLocks/>
              </p:cNvSpPr>
              <p:nvPr/>
            </p:nvSpPr>
            <p:spPr bwMode="auto">
              <a:xfrm>
                <a:off x="9852474" y="2082732"/>
                <a:ext cx="52417" cy="52417"/>
              </a:xfrm>
              <a:custGeom>
                <a:avLst/>
                <a:gdLst>
                  <a:gd name="T0" fmla="*/ 3 w 8"/>
                  <a:gd name="T1" fmla="*/ 1 h 8"/>
                  <a:gd name="T2" fmla="*/ 7 w 8"/>
                  <a:gd name="T3" fmla="*/ 3 h 8"/>
                  <a:gd name="T4" fmla="*/ 6 w 8"/>
                  <a:gd name="T5" fmla="*/ 7 h 8"/>
                  <a:gd name="T6" fmla="*/ 1 w 8"/>
                  <a:gd name="T7" fmla="*/ 6 h 8"/>
                  <a:gd name="T8" fmla="*/ 3 w 8"/>
                  <a:gd name="T9" fmla="*/ 1 h 8"/>
                </a:gdLst>
                <a:ahLst/>
                <a:cxnLst>
                  <a:cxn ang="0">
                    <a:pos x="T0" y="T1"/>
                  </a:cxn>
                  <a:cxn ang="0">
                    <a:pos x="T2" y="T3"/>
                  </a:cxn>
                  <a:cxn ang="0">
                    <a:pos x="T4" y="T5"/>
                  </a:cxn>
                  <a:cxn ang="0">
                    <a:pos x="T6" y="T7"/>
                  </a:cxn>
                  <a:cxn ang="0">
                    <a:pos x="T8" y="T9"/>
                  </a:cxn>
                </a:cxnLst>
                <a:rect l="0" t="0" r="r" b="b"/>
                <a:pathLst>
                  <a:path w="8" h="8">
                    <a:moveTo>
                      <a:pt x="3" y="1"/>
                    </a:moveTo>
                    <a:cubicBezTo>
                      <a:pt x="4" y="0"/>
                      <a:pt x="6" y="1"/>
                      <a:pt x="7" y="3"/>
                    </a:cubicBezTo>
                    <a:cubicBezTo>
                      <a:pt x="8" y="4"/>
                      <a:pt x="8" y="6"/>
                      <a:pt x="6" y="7"/>
                    </a:cubicBezTo>
                    <a:cubicBezTo>
                      <a:pt x="4" y="8"/>
                      <a:pt x="2" y="8"/>
                      <a:pt x="1" y="6"/>
                    </a:cubicBezTo>
                    <a:cubicBezTo>
                      <a:pt x="0" y="4"/>
                      <a:pt x="1" y="2"/>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53" name="Freeform 3338">
                <a:extLst>
                  <a:ext uri="{FF2B5EF4-FFF2-40B4-BE49-F238E27FC236}">
                    <a16:creationId xmlns:a16="http://schemas.microsoft.com/office/drawing/2014/main" id="{1584EB02-0CD2-114B-C440-3F3AF6075A18}"/>
                  </a:ext>
                </a:extLst>
              </p:cNvPr>
              <p:cNvSpPr>
                <a:spLocks/>
              </p:cNvSpPr>
              <p:nvPr/>
            </p:nvSpPr>
            <p:spPr bwMode="auto">
              <a:xfrm>
                <a:off x="10357336" y="2673117"/>
                <a:ext cx="38623" cy="38623"/>
              </a:xfrm>
              <a:custGeom>
                <a:avLst/>
                <a:gdLst>
                  <a:gd name="T0" fmla="*/ 2 w 6"/>
                  <a:gd name="T1" fmla="*/ 1 h 6"/>
                  <a:gd name="T2" fmla="*/ 5 w 6"/>
                  <a:gd name="T3" fmla="*/ 2 h 6"/>
                  <a:gd name="T4" fmla="*/ 4 w 6"/>
                  <a:gd name="T5" fmla="*/ 5 h 6"/>
                  <a:gd name="T6" fmla="*/ 1 w 6"/>
                  <a:gd name="T7" fmla="*/ 4 h 6"/>
                  <a:gd name="T8" fmla="*/ 2 w 6"/>
                  <a:gd name="T9" fmla="*/ 1 h 6"/>
                </a:gdLst>
                <a:ahLst/>
                <a:cxnLst>
                  <a:cxn ang="0">
                    <a:pos x="T0" y="T1"/>
                  </a:cxn>
                  <a:cxn ang="0">
                    <a:pos x="T2" y="T3"/>
                  </a:cxn>
                  <a:cxn ang="0">
                    <a:pos x="T4" y="T5"/>
                  </a:cxn>
                  <a:cxn ang="0">
                    <a:pos x="T6" y="T7"/>
                  </a:cxn>
                  <a:cxn ang="0">
                    <a:pos x="T8" y="T9"/>
                  </a:cxn>
                </a:cxnLst>
                <a:rect l="0" t="0" r="r" b="b"/>
                <a:pathLst>
                  <a:path w="6" h="6">
                    <a:moveTo>
                      <a:pt x="2" y="1"/>
                    </a:moveTo>
                    <a:cubicBezTo>
                      <a:pt x="3" y="0"/>
                      <a:pt x="5" y="0"/>
                      <a:pt x="5" y="2"/>
                    </a:cubicBezTo>
                    <a:cubicBezTo>
                      <a:pt x="6" y="3"/>
                      <a:pt x="6" y="5"/>
                      <a:pt x="4" y="5"/>
                    </a:cubicBezTo>
                    <a:cubicBezTo>
                      <a:pt x="3" y="6"/>
                      <a:pt x="1" y="5"/>
                      <a:pt x="1" y="4"/>
                    </a:cubicBezTo>
                    <a:cubicBezTo>
                      <a:pt x="0" y="3"/>
                      <a:pt x="0" y="1"/>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54" name="Freeform 3339">
                <a:extLst>
                  <a:ext uri="{FF2B5EF4-FFF2-40B4-BE49-F238E27FC236}">
                    <a16:creationId xmlns:a16="http://schemas.microsoft.com/office/drawing/2014/main" id="{3D6B1928-1475-0716-66F7-836A0CDE3062}"/>
                  </a:ext>
                </a:extLst>
              </p:cNvPr>
              <p:cNvSpPr>
                <a:spLocks/>
              </p:cNvSpPr>
              <p:nvPr/>
            </p:nvSpPr>
            <p:spPr bwMode="auto">
              <a:xfrm>
                <a:off x="9813850" y="2554488"/>
                <a:ext cx="38623" cy="38623"/>
              </a:xfrm>
              <a:custGeom>
                <a:avLst/>
                <a:gdLst>
                  <a:gd name="T0" fmla="*/ 2 w 6"/>
                  <a:gd name="T1" fmla="*/ 1 h 6"/>
                  <a:gd name="T2" fmla="*/ 5 w 6"/>
                  <a:gd name="T3" fmla="*/ 2 h 6"/>
                  <a:gd name="T4" fmla="*/ 4 w 6"/>
                  <a:gd name="T5" fmla="*/ 6 h 6"/>
                  <a:gd name="T6" fmla="*/ 1 w 6"/>
                  <a:gd name="T7" fmla="*/ 5 h 6"/>
                  <a:gd name="T8" fmla="*/ 2 w 6"/>
                  <a:gd name="T9" fmla="*/ 1 h 6"/>
                </a:gdLst>
                <a:ahLst/>
                <a:cxnLst>
                  <a:cxn ang="0">
                    <a:pos x="T0" y="T1"/>
                  </a:cxn>
                  <a:cxn ang="0">
                    <a:pos x="T2" y="T3"/>
                  </a:cxn>
                  <a:cxn ang="0">
                    <a:pos x="T4" y="T5"/>
                  </a:cxn>
                  <a:cxn ang="0">
                    <a:pos x="T6" y="T7"/>
                  </a:cxn>
                  <a:cxn ang="0">
                    <a:pos x="T8" y="T9"/>
                  </a:cxn>
                </a:cxnLst>
                <a:rect l="0" t="0" r="r" b="b"/>
                <a:pathLst>
                  <a:path w="6" h="6">
                    <a:moveTo>
                      <a:pt x="2" y="1"/>
                    </a:moveTo>
                    <a:cubicBezTo>
                      <a:pt x="3" y="0"/>
                      <a:pt x="5" y="1"/>
                      <a:pt x="5" y="2"/>
                    </a:cubicBezTo>
                    <a:cubicBezTo>
                      <a:pt x="6" y="3"/>
                      <a:pt x="6" y="5"/>
                      <a:pt x="4" y="6"/>
                    </a:cubicBezTo>
                    <a:cubicBezTo>
                      <a:pt x="3" y="6"/>
                      <a:pt x="2" y="6"/>
                      <a:pt x="1" y="5"/>
                    </a:cubicBezTo>
                    <a:cubicBezTo>
                      <a:pt x="0" y="3"/>
                      <a:pt x="1" y="2"/>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55" name="Freeform 3340">
                <a:extLst>
                  <a:ext uri="{FF2B5EF4-FFF2-40B4-BE49-F238E27FC236}">
                    <a16:creationId xmlns:a16="http://schemas.microsoft.com/office/drawing/2014/main" id="{FB01D230-4C09-278B-AEC6-79770E8DE796}"/>
                  </a:ext>
                </a:extLst>
              </p:cNvPr>
              <p:cNvSpPr>
                <a:spLocks/>
              </p:cNvSpPr>
              <p:nvPr/>
            </p:nvSpPr>
            <p:spPr bwMode="auto">
              <a:xfrm>
                <a:off x="10972551" y="2797264"/>
                <a:ext cx="41382" cy="38623"/>
              </a:xfrm>
              <a:custGeom>
                <a:avLst/>
                <a:gdLst>
                  <a:gd name="T0" fmla="*/ 2 w 6"/>
                  <a:gd name="T1" fmla="*/ 0 h 6"/>
                  <a:gd name="T2" fmla="*/ 6 w 6"/>
                  <a:gd name="T3" fmla="*/ 1 h 6"/>
                  <a:gd name="T4" fmla="*/ 4 w 6"/>
                  <a:gd name="T5" fmla="*/ 5 h 6"/>
                  <a:gd name="T6" fmla="*/ 1 w 6"/>
                  <a:gd name="T7" fmla="*/ 4 h 6"/>
                  <a:gd name="T8" fmla="*/ 2 w 6"/>
                  <a:gd name="T9" fmla="*/ 0 h 6"/>
                </a:gdLst>
                <a:ahLst/>
                <a:cxnLst>
                  <a:cxn ang="0">
                    <a:pos x="T0" y="T1"/>
                  </a:cxn>
                  <a:cxn ang="0">
                    <a:pos x="T2" y="T3"/>
                  </a:cxn>
                  <a:cxn ang="0">
                    <a:pos x="T4" y="T5"/>
                  </a:cxn>
                  <a:cxn ang="0">
                    <a:pos x="T6" y="T7"/>
                  </a:cxn>
                  <a:cxn ang="0">
                    <a:pos x="T8" y="T9"/>
                  </a:cxn>
                </a:cxnLst>
                <a:rect l="0" t="0" r="r" b="b"/>
                <a:pathLst>
                  <a:path w="6" h="6">
                    <a:moveTo>
                      <a:pt x="2" y="0"/>
                    </a:moveTo>
                    <a:cubicBezTo>
                      <a:pt x="3" y="0"/>
                      <a:pt x="5" y="0"/>
                      <a:pt x="6" y="1"/>
                    </a:cubicBezTo>
                    <a:cubicBezTo>
                      <a:pt x="6" y="3"/>
                      <a:pt x="6" y="4"/>
                      <a:pt x="4" y="5"/>
                    </a:cubicBezTo>
                    <a:cubicBezTo>
                      <a:pt x="3" y="6"/>
                      <a:pt x="2" y="5"/>
                      <a:pt x="1" y="4"/>
                    </a:cubicBezTo>
                    <a:cubicBezTo>
                      <a:pt x="0" y="3"/>
                      <a:pt x="1"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56" name="Freeform 3341">
                <a:extLst>
                  <a:ext uri="{FF2B5EF4-FFF2-40B4-BE49-F238E27FC236}">
                    <a16:creationId xmlns:a16="http://schemas.microsoft.com/office/drawing/2014/main" id="{84E92FBE-2998-0AE1-3543-845C84545F9C}"/>
                  </a:ext>
                </a:extLst>
              </p:cNvPr>
              <p:cNvSpPr>
                <a:spLocks/>
              </p:cNvSpPr>
              <p:nvPr/>
            </p:nvSpPr>
            <p:spPr bwMode="auto">
              <a:xfrm>
                <a:off x="10771157" y="2582077"/>
                <a:ext cx="38623" cy="38623"/>
              </a:xfrm>
              <a:custGeom>
                <a:avLst/>
                <a:gdLst>
                  <a:gd name="T0" fmla="*/ 2 w 6"/>
                  <a:gd name="T1" fmla="*/ 1 h 6"/>
                  <a:gd name="T2" fmla="*/ 6 w 6"/>
                  <a:gd name="T3" fmla="*/ 2 h 6"/>
                  <a:gd name="T4" fmla="*/ 5 w 6"/>
                  <a:gd name="T5" fmla="*/ 6 h 6"/>
                  <a:gd name="T6" fmla="*/ 1 w 6"/>
                  <a:gd name="T7" fmla="*/ 5 h 6"/>
                  <a:gd name="T8" fmla="*/ 2 w 6"/>
                  <a:gd name="T9" fmla="*/ 1 h 6"/>
                </a:gdLst>
                <a:ahLst/>
                <a:cxnLst>
                  <a:cxn ang="0">
                    <a:pos x="T0" y="T1"/>
                  </a:cxn>
                  <a:cxn ang="0">
                    <a:pos x="T2" y="T3"/>
                  </a:cxn>
                  <a:cxn ang="0">
                    <a:pos x="T4" y="T5"/>
                  </a:cxn>
                  <a:cxn ang="0">
                    <a:pos x="T6" y="T7"/>
                  </a:cxn>
                  <a:cxn ang="0">
                    <a:pos x="T8" y="T9"/>
                  </a:cxn>
                </a:cxnLst>
                <a:rect l="0" t="0" r="r" b="b"/>
                <a:pathLst>
                  <a:path w="6" h="6">
                    <a:moveTo>
                      <a:pt x="2" y="1"/>
                    </a:moveTo>
                    <a:cubicBezTo>
                      <a:pt x="3" y="0"/>
                      <a:pt x="5" y="1"/>
                      <a:pt x="6" y="2"/>
                    </a:cubicBezTo>
                    <a:cubicBezTo>
                      <a:pt x="6" y="3"/>
                      <a:pt x="6" y="5"/>
                      <a:pt x="5" y="6"/>
                    </a:cubicBezTo>
                    <a:cubicBezTo>
                      <a:pt x="3" y="6"/>
                      <a:pt x="2" y="6"/>
                      <a:pt x="1" y="5"/>
                    </a:cubicBezTo>
                    <a:cubicBezTo>
                      <a:pt x="0" y="3"/>
                      <a:pt x="1" y="2"/>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57" name="Freeform 3342">
                <a:extLst>
                  <a:ext uri="{FF2B5EF4-FFF2-40B4-BE49-F238E27FC236}">
                    <a16:creationId xmlns:a16="http://schemas.microsoft.com/office/drawing/2014/main" id="{02F50A24-9476-E931-5F56-054C45DE68C7}"/>
                  </a:ext>
                </a:extLst>
              </p:cNvPr>
              <p:cNvSpPr>
                <a:spLocks/>
              </p:cNvSpPr>
              <p:nvPr/>
            </p:nvSpPr>
            <p:spPr bwMode="auto">
              <a:xfrm>
                <a:off x="9571075" y="1663393"/>
                <a:ext cx="38623" cy="38623"/>
              </a:xfrm>
              <a:custGeom>
                <a:avLst/>
                <a:gdLst>
                  <a:gd name="T0" fmla="*/ 2 w 6"/>
                  <a:gd name="T1" fmla="*/ 1 h 6"/>
                  <a:gd name="T2" fmla="*/ 6 w 6"/>
                  <a:gd name="T3" fmla="*/ 2 h 6"/>
                  <a:gd name="T4" fmla="*/ 5 w 6"/>
                  <a:gd name="T5" fmla="*/ 6 h 6"/>
                  <a:gd name="T6" fmla="*/ 1 w 6"/>
                  <a:gd name="T7" fmla="*/ 5 h 6"/>
                  <a:gd name="T8" fmla="*/ 2 w 6"/>
                  <a:gd name="T9" fmla="*/ 1 h 6"/>
                </a:gdLst>
                <a:ahLst/>
                <a:cxnLst>
                  <a:cxn ang="0">
                    <a:pos x="T0" y="T1"/>
                  </a:cxn>
                  <a:cxn ang="0">
                    <a:pos x="T2" y="T3"/>
                  </a:cxn>
                  <a:cxn ang="0">
                    <a:pos x="T4" y="T5"/>
                  </a:cxn>
                  <a:cxn ang="0">
                    <a:pos x="T6" y="T7"/>
                  </a:cxn>
                  <a:cxn ang="0">
                    <a:pos x="T8" y="T9"/>
                  </a:cxn>
                </a:cxnLst>
                <a:rect l="0" t="0" r="r" b="b"/>
                <a:pathLst>
                  <a:path w="6" h="6">
                    <a:moveTo>
                      <a:pt x="2" y="1"/>
                    </a:moveTo>
                    <a:cubicBezTo>
                      <a:pt x="3" y="0"/>
                      <a:pt x="5" y="1"/>
                      <a:pt x="6" y="2"/>
                    </a:cubicBezTo>
                    <a:cubicBezTo>
                      <a:pt x="6" y="3"/>
                      <a:pt x="6" y="5"/>
                      <a:pt x="5" y="6"/>
                    </a:cubicBezTo>
                    <a:cubicBezTo>
                      <a:pt x="3" y="6"/>
                      <a:pt x="2" y="6"/>
                      <a:pt x="1" y="5"/>
                    </a:cubicBezTo>
                    <a:cubicBezTo>
                      <a:pt x="0" y="3"/>
                      <a:pt x="1" y="2"/>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58" name="Freeform 3343">
                <a:extLst>
                  <a:ext uri="{FF2B5EF4-FFF2-40B4-BE49-F238E27FC236}">
                    <a16:creationId xmlns:a16="http://schemas.microsoft.com/office/drawing/2014/main" id="{7D2021A7-135C-4153-AB23-C1BBE8329737}"/>
                  </a:ext>
                </a:extLst>
              </p:cNvPr>
              <p:cNvSpPr>
                <a:spLocks/>
              </p:cNvSpPr>
              <p:nvPr/>
            </p:nvSpPr>
            <p:spPr bwMode="auto">
              <a:xfrm>
                <a:off x="9146218" y="1806851"/>
                <a:ext cx="38623" cy="46900"/>
              </a:xfrm>
              <a:custGeom>
                <a:avLst/>
                <a:gdLst>
                  <a:gd name="T0" fmla="*/ 2 w 6"/>
                  <a:gd name="T1" fmla="*/ 1 h 7"/>
                  <a:gd name="T2" fmla="*/ 6 w 6"/>
                  <a:gd name="T3" fmla="*/ 2 h 7"/>
                  <a:gd name="T4" fmla="*/ 5 w 6"/>
                  <a:gd name="T5" fmla="*/ 6 h 7"/>
                  <a:gd name="T6" fmla="*/ 1 w 6"/>
                  <a:gd name="T7" fmla="*/ 5 h 7"/>
                  <a:gd name="T8" fmla="*/ 2 w 6"/>
                  <a:gd name="T9" fmla="*/ 1 h 7"/>
                </a:gdLst>
                <a:ahLst/>
                <a:cxnLst>
                  <a:cxn ang="0">
                    <a:pos x="T0" y="T1"/>
                  </a:cxn>
                  <a:cxn ang="0">
                    <a:pos x="T2" y="T3"/>
                  </a:cxn>
                  <a:cxn ang="0">
                    <a:pos x="T4" y="T5"/>
                  </a:cxn>
                  <a:cxn ang="0">
                    <a:pos x="T6" y="T7"/>
                  </a:cxn>
                  <a:cxn ang="0">
                    <a:pos x="T8" y="T9"/>
                  </a:cxn>
                </a:cxnLst>
                <a:rect l="0" t="0" r="r" b="b"/>
                <a:pathLst>
                  <a:path w="6" h="7">
                    <a:moveTo>
                      <a:pt x="2" y="1"/>
                    </a:moveTo>
                    <a:cubicBezTo>
                      <a:pt x="3" y="0"/>
                      <a:pt x="5" y="1"/>
                      <a:pt x="6" y="2"/>
                    </a:cubicBezTo>
                    <a:cubicBezTo>
                      <a:pt x="6" y="4"/>
                      <a:pt x="6" y="5"/>
                      <a:pt x="5" y="6"/>
                    </a:cubicBezTo>
                    <a:cubicBezTo>
                      <a:pt x="3" y="7"/>
                      <a:pt x="2" y="6"/>
                      <a:pt x="1" y="5"/>
                    </a:cubicBezTo>
                    <a:cubicBezTo>
                      <a:pt x="0" y="3"/>
                      <a:pt x="1" y="2"/>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59" name="Freeform 3344">
                <a:extLst>
                  <a:ext uri="{FF2B5EF4-FFF2-40B4-BE49-F238E27FC236}">
                    <a16:creationId xmlns:a16="http://schemas.microsoft.com/office/drawing/2014/main" id="{5C7E18ED-C8D6-E12E-7106-871705AD8E26}"/>
                  </a:ext>
                </a:extLst>
              </p:cNvPr>
              <p:cNvSpPr>
                <a:spLocks/>
              </p:cNvSpPr>
              <p:nvPr/>
            </p:nvSpPr>
            <p:spPr bwMode="auto">
              <a:xfrm>
                <a:off x="10644252" y="3117286"/>
                <a:ext cx="41382" cy="41382"/>
              </a:xfrm>
              <a:custGeom>
                <a:avLst/>
                <a:gdLst>
                  <a:gd name="T0" fmla="*/ 2 w 6"/>
                  <a:gd name="T1" fmla="*/ 1 h 6"/>
                  <a:gd name="T2" fmla="*/ 6 w 6"/>
                  <a:gd name="T3" fmla="*/ 2 h 6"/>
                  <a:gd name="T4" fmla="*/ 4 w 6"/>
                  <a:gd name="T5" fmla="*/ 5 h 6"/>
                  <a:gd name="T6" fmla="*/ 1 w 6"/>
                  <a:gd name="T7" fmla="*/ 4 h 6"/>
                  <a:gd name="T8" fmla="*/ 2 w 6"/>
                  <a:gd name="T9" fmla="*/ 1 h 6"/>
                </a:gdLst>
                <a:ahLst/>
                <a:cxnLst>
                  <a:cxn ang="0">
                    <a:pos x="T0" y="T1"/>
                  </a:cxn>
                  <a:cxn ang="0">
                    <a:pos x="T2" y="T3"/>
                  </a:cxn>
                  <a:cxn ang="0">
                    <a:pos x="T4" y="T5"/>
                  </a:cxn>
                  <a:cxn ang="0">
                    <a:pos x="T6" y="T7"/>
                  </a:cxn>
                  <a:cxn ang="0">
                    <a:pos x="T8" y="T9"/>
                  </a:cxn>
                </a:cxnLst>
                <a:rect l="0" t="0" r="r" b="b"/>
                <a:pathLst>
                  <a:path w="6" h="6">
                    <a:moveTo>
                      <a:pt x="2" y="1"/>
                    </a:moveTo>
                    <a:cubicBezTo>
                      <a:pt x="3" y="0"/>
                      <a:pt x="5" y="0"/>
                      <a:pt x="6" y="2"/>
                    </a:cubicBezTo>
                    <a:cubicBezTo>
                      <a:pt x="6" y="3"/>
                      <a:pt x="6" y="5"/>
                      <a:pt x="4" y="5"/>
                    </a:cubicBezTo>
                    <a:cubicBezTo>
                      <a:pt x="3" y="6"/>
                      <a:pt x="2" y="5"/>
                      <a:pt x="1" y="4"/>
                    </a:cubicBezTo>
                    <a:cubicBezTo>
                      <a:pt x="0" y="3"/>
                      <a:pt x="1" y="1"/>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60" name="Freeform 3345">
                <a:extLst>
                  <a:ext uri="{FF2B5EF4-FFF2-40B4-BE49-F238E27FC236}">
                    <a16:creationId xmlns:a16="http://schemas.microsoft.com/office/drawing/2014/main" id="{008E5020-4CED-C745-C82D-9D20B9F84ED7}"/>
                  </a:ext>
                </a:extLst>
              </p:cNvPr>
              <p:cNvSpPr>
                <a:spLocks/>
              </p:cNvSpPr>
              <p:nvPr/>
            </p:nvSpPr>
            <p:spPr bwMode="auto">
              <a:xfrm>
                <a:off x="10633217" y="2844164"/>
                <a:ext cx="24829" cy="24829"/>
              </a:xfrm>
              <a:custGeom>
                <a:avLst/>
                <a:gdLst>
                  <a:gd name="T0" fmla="*/ 1 w 4"/>
                  <a:gd name="T1" fmla="*/ 0 h 4"/>
                  <a:gd name="T2" fmla="*/ 4 w 4"/>
                  <a:gd name="T3" fmla="*/ 1 h 4"/>
                  <a:gd name="T4" fmla="*/ 3 w 4"/>
                  <a:gd name="T5" fmla="*/ 4 h 4"/>
                  <a:gd name="T6" fmla="*/ 0 w 4"/>
                  <a:gd name="T7" fmla="*/ 3 h 4"/>
                  <a:gd name="T8" fmla="*/ 1 w 4"/>
                  <a:gd name="T9" fmla="*/ 0 h 4"/>
                </a:gdLst>
                <a:ahLst/>
                <a:cxnLst>
                  <a:cxn ang="0">
                    <a:pos x="T0" y="T1"/>
                  </a:cxn>
                  <a:cxn ang="0">
                    <a:pos x="T2" y="T3"/>
                  </a:cxn>
                  <a:cxn ang="0">
                    <a:pos x="T4" y="T5"/>
                  </a:cxn>
                  <a:cxn ang="0">
                    <a:pos x="T6" y="T7"/>
                  </a:cxn>
                  <a:cxn ang="0">
                    <a:pos x="T8" y="T9"/>
                  </a:cxn>
                </a:cxnLst>
                <a:rect l="0" t="0" r="r" b="b"/>
                <a:pathLst>
                  <a:path w="4" h="4">
                    <a:moveTo>
                      <a:pt x="1" y="0"/>
                    </a:moveTo>
                    <a:cubicBezTo>
                      <a:pt x="2" y="0"/>
                      <a:pt x="3" y="0"/>
                      <a:pt x="4" y="1"/>
                    </a:cubicBezTo>
                    <a:cubicBezTo>
                      <a:pt x="4" y="2"/>
                      <a:pt x="4" y="3"/>
                      <a:pt x="3" y="4"/>
                    </a:cubicBezTo>
                    <a:cubicBezTo>
                      <a:pt x="2" y="4"/>
                      <a:pt x="1" y="4"/>
                      <a:pt x="0" y="3"/>
                    </a:cubicBezTo>
                    <a:cubicBezTo>
                      <a:pt x="0" y="2"/>
                      <a:pt x="0"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61" name="Freeform 3346">
                <a:extLst>
                  <a:ext uri="{FF2B5EF4-FFF2-40B4-BE49-F238E27FC236}">
                    <a16:creationId xmlns:a16="http://schemas.microsoft.com/office/drawing/2014/main" id="{6E400B2C-ACA4-587A-837F-74E86C467370}"/>
                  </a:ext>
                </a:extLst>
              </p:cNvPr>
              <p:cNvSpPr>
                <a:spLocks/>
              </p:cNvSpPr>
              <p:nvPr/>
            </p:nvSpPr>
            <p:spPr bwMode="auto">
              <a:xfrm>
                <a:off x="10790469" y="3335232"/>
                <a:ext cx="33106" cy="24829"/>
              </a:xfrm>
              <a:custGeom>
                <a:avLst/>
                <a:gdLst>
                  <a:gd name="T0" fmla="*/ 2 w 5"/>
                  <a:gd name="T1" fmla="*/ 1 h 4"/>
                  <a:gd name="T2" fmla="*/ 4 w 5"/>
                  <a:gd name="T3" fmla="*/ 1 h 4"/>
                  <a:gd name="T4" fmla="*/ 3 w 5"/>
                  <a:gd name="T5" fmla="*/ 4 h 4"/>
                  <a:gd name="T6" fmla="*/ 1 w 5"/>
                  <a:gd name="T7" fmla="*/ 3 h 4"/>
                  <a:gd name="T8" fmla="*/ 2 w 5"/>
                  <a:gd name="T9" fmla="*/ 1 h 4"/>
                </a:gdLst>
                <a:ahLst/>
                <a:cxnLst>
                  <a:cxn ang="0">
                    <a:pos x="T0" y="T1"/>
                  </a:cxn>
                  <a:cxn ang="0">
                    <a:pos x="T2" y="T3"/>
                  </a:cxn>
                  <a:cxn ang="0">
                    <a:pos x="T4" y="T5"/>
                  </a:cxn>
                  <a:cxn ang="0">
                    <a:pos x="T6" y="T7"/>
                  </a:cxn>
                  <a:cxn ang="0">
                    <a:pos x="T8" y="T9"/>
                  </a:cxn>
                </a:cxnLst>
                <a:rect l="0" t="0" r="r" b="b"/>
                <a:pathLst>
                  <a:path w="5" h="4">
                    <a:moveTo>
                      <a:pt x="2" y="1"/>
                    </a:moveTo>
                    <a:cubicBezTo>
                      <a:pt x="2" y="0"/>
                      <a:pt x="4" y="1"/>
                      <a:pt x="4" y="1"/>
                    </a:cubicBezTo>
                    <a:cubicBezTo>
                      <a:pt x="5" y="2"/>
                      <a:pt x="4" y="3"/>
                      <a:pt x="3" y="4"/>
                    </a:cubicBezTo>
                    <a:cubicBezTo>
                      <a:pt x="2" y="4"/>
                      <a:pt x="1" y="4"/>
                      <a:pt x="1" y="3"/>
                    </a:cubicBezTo>
                    <a:cubicBezTo>
                      <a:pt x="0" y="2"/>
                      <a:pt x="1" y="1"/>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62" name="Freeform 3347">
                <a:extLst>
                  <a:ext uri="{FF2B5EF4-FFF2-40B4-BE49-F238E27FC236}">
                    <a16:creationId xmlns:a16="http://schemas.microsoft.com/office/drawing/2014/main" id="{0F7748C9-48E7-A30D-7D7B-9C1702F592D8}"/>
                  </a:ext>
                </a:extLst>
              </p:cNvPr>
              <p:cNvSpPr>
                <a:spLocks/>
              </p:cNvSpPr>
              <p:nvPr/>
            </p:nvSpPr>
            <p:spPr bwMode="auto">
              <a:xfrm>
                <a:off x="10776675" y="2915893"/>
                <a:ext cx="24829" cy="33106"/>
              </a:xfrm>
              <a:custGeom>
                <a:avLst/>
                <a:gdLst>
                  <a:gd name="T0" fmla="*/ 1 w 4"/>
                  <a:gd name="T1" fmla="*/ 1 h 5"/>
                  <a:gd name="T2" fmla="*/ 4 w 4"/>
                  <a:gd name="T3" fmla="*/ 1 h 5"/>
                  <a:gd name="T4" fmla="*/ 3 w 4"/>
                  <a:gd name="T5" fmla="*/ 4 h 5"/>
                  <a:gd name="T6" fmla="*/ 0 w 4"/>
                  <a:gd name="T7" fmla="*/ 3 h 5"/>
                  <a:gd name="T8" fmla="*/ 1 w 4"/>
                  <a:gd name="T9" fmla="*/ 1 h 5"/>
                </a:gdLst>
                <a:ahLst/>
                <a:cxnLst>
                  <a:cxn ang="0">
                    <a:pos x="T0" y="T1"/>
                  </a:cxn>
                  <a:cxn ang="0">
                    <a:pos x="T2" y="T3"/>
                  </a:cxn>
                  <a:cxn ang="0">
                    <a:pos x="T4" y="T5"/>
                  </a:cxn>
                  <a:cxn ang="0">
                    <a:pos x="T6" y="T7"/>
                  </a:cxn>
                  <a:cxn ang="0">
                    <a:pos x="T8" y="T9"/>
                  </a:cxn>
                </a:cxnLst>
                <a:rect l="0" t="0" r="r" b="b"/>
                <a:pathLst>
                  <a:path w="4" h="5">
                    <a:moveTo>
                      <a:pt x="1" y="1"/>
                    </a:moveTo>
                    <a:cubicBezTo>
                      <a:pt x="2" y="0"/>
                      <a:pt x="3" y="1"/>
                      <a:pt x="4" y="1"/>
                    </a:cubicBezTo>
                    <a:cubicBezTo>
                      <a:pt x="4" y="2"/>
                      <a:pt x="4" y="4"/>
                      <a:pt x="3" y="4"/>
                    </a:cubicBezTo>
                    <a:cubicBezTo>
                      <a:pt x="2" y="5"/>
                      <a:pt x="1" y="4"/>
                      <a:pt x="0" y="3"/>
                    </a:cubicBezTo>
                    <a:cubicBezTo>
                      <a:pt x="0" y="2"/>
                      <a:pt x="0"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63" name="Freeform 3348">
                <a:extLst>
                  <a:ext uri="{FF2B5EF4-FFF2-40B4-BE49-F238E27FC236}">
                    <a16:creationId xmlns:a16="http://schemas.microsoft.com/office/drawing/2014/main" id="{0C3DB692-9820-9D70-229B-A11F7BB8A94A}"/>
                  </a:ext>
                </a:extLst>
              </p:cNvPr>
              <p:cNvSpPr>
                <a:spLocks/>
              </p:cNvSpPr>
              <p:nvPr/>
            </p:nvSpPr>
            <p:spPr bwMode="auto">
              <a:xfrm>
                <a:off x="10867716" y="2319990"/>
                <a:ext cx="33106" cy="24829"/>
              </a:xfrm>
              <a:custGeom>
                <a:avLst/>
                <a:gdLst>
                  <a:gd name="T0" fmla="*/ 2 w 5"/>
                  <a:gd name="T1" fmla="*/ 1 h 4"/>
                  <a:gd name="T2" fmla="*/ 4 w 5"/>
                  <a:gd name="T3" fmla="*/ 1 h 4"/>
                  <a:gd name="T4" fmla="*/ 3 w 5"/>
                  <a:gd name="T5" fmla="*/ 4 h 4"/>
                  <a:gd name="T6" fmla="*/ 1 w 5"/>
                  <a:gd name="T7" fmla="*/ 3 h 4"/>
                  <a:gd name="T8" fmla="*/ 2 w 5"/>
                  <a:gd name="T9" fmla="*/ 1 h 4"/>
                </a:gdLst>
                <a:ahLst/>
                <a:cxnLst>
                  <a:cxn ang="0">
                    <a:pos x="T0" y="T1"/>
                  </a:cxn>
                  <a:cxn ang="0">
                    <a:pos x="T2" y="T3"/>
                  </a:cxn>
                  <a:cxn ang="0">
                    <a:pos x="T4" y="T5"/>
                  </a:cxn>
                  <a:cxn ang="0">
                    <a:pos x="T6" y="T7"/>
                  </a:cxn>
                  <a:cxn ang="0">
                    <a:pos x="T8" y="T9"/>
                  </a:cxn>
                </a:cxnLst>
                <a:rect l="0" t="0" r="r" b="b"/>
                <a:pathLst>
                  <a:path w="5" h="4">
                    <a:moveTo>
                      <a:pt x="2" y="1"/>
                    </a:moveTo>
                    <a:cubicBezTo>
                      <a:pt x="3" y="0"/>
                      <a:pt x="4" y="1"/>
                      <a:pt x="4" y="1"/>
                    </a:cubicBezTo>
                    <a:cubicBezTo>
                      <a:pt x="5" y="2"/>
                      <a:pt x="4" y="4"/>
                      <a:pt x="3" y="4"/>
                    </a:cubicBezTo>
                    <a:cubicBezTo>
                      <a:pt x="3" y="4"/>
                      <a:pt x="1" y="4"/>
                      <a:pt x="1" y="3"/>
                    </a:cubicBezTo>
                    <a:cubicBezTo>
                      <a:pt x="0" y="2"/>
                      <a:pt x="1" y="1"/>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64" name="Freeform 3349">
                <a:extLst>
                  <a:ext uri="{FF2B5EF4-FFF2-40B4-BE49-F238E27FC236}">
                    <a16:creationId xmlns:a16="http://schemas.microsoft.com/office/drawing/2014/main" id="{73931403-EAEF-4AE6-4142-1C81096D18DF}"/>
                  </a:ext>
                </a:extLst>
              </p:cNvPr>
              <p:cNvSpPr>
                <a:spLocks/>
              </p:cNvSpPr>
              <p:nvPr/>
            </p:nvSpPr>
            <p:spPr bwMode="auto">
              <a:xfrm>
                <a:off x="10277330" y="2430342"/>
                <a:ext cx="27588" cy="33106"/>
              </a:xfrm>
              <a:custGeom>
                <a:avLst/>
                <a:gdLst>
                  <a:gd name="T0" fmla="*/ 1 w 4"/>
                  <a:gd name="T1" fmla="*/ 1 h 5"/>
                  <a:gd name="T2" fmla="*/ 4 w 4"/>
                  <a:gd name="T3" fmla="*/ 2 h 5"/>
                  <a:gd name="T4" fmla="*/ 3 w 4"/>
                  <a:gd name="T5" fmla="*/ 4 h 5"/>
                  <a:gd name="T6" fmla="*/ 1 w 4"/>
                  <a:gd name="T7" fmla="*/ 3 h 5"/>
                  <a:gd name="T8" fmla="*/ 1 w 4"/>
                  <a:gd name="T9" fmla="*/ 1 h 5"/>
                </a:gdLst>
                <a:ahLst/>
                <a:cxnLst>
                  <a:cxn ang="0">
                    <a:pos x="T0" y="T1"/>
                  </a:cxn>
                  <a:cxn ang="0">
                    <a:pos x="T2" y="T3"/>
                  </a:cxn>
                  <a:cxn ang="0">
                    <a:pos x="T4" y="T5"/>
                  </a:cxn>
                  <a:cxn ang="0">
                    <a:pos x="T6" y="T7"/>
                  </a:cxn>
                  <a:cxn ang="0">
                    <a:pos x="T8" y="T9"/>
                  </a:cxn>
                </a:cxnLst>
                <a:rect l="0" t="0" r="r" b="b"/>
                <a:pathLst>
                  <a:path w="4" h="5">
                    <a:moveTo>
                      <a:pt x="1" y="1"/>
                    </a:moveTo>
                    <a:cubicBezTo>
                      <a:pt x="2" y="0"/>
                      <a:pt x="3" y="1"/>
                      <a:pt x="4" y="2"/>
                    </a:cubicBezTo>
                    <a:cubicBezTo>
                      <a:pt x="4" y="3"/>
                      <a:pt x="4" y="4"/>
                      <a:pt x="3" y="4"/>
                    </a:cubicBezTo>
                    <a:cubicBezTo>
                      <a:pt x="2" y="5"/>
                      <a:pt x="1" y="4"/>
                      <a:pt x="1" y="3"/>
                    </a:cubicBezTo>
                    <a:cubicBezTo>
                      <a:pt x="0" y="2"/>
                      <a:pt x="0"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65" name="Freeform 3350">
                <a:extLst>
                  <a:ext uri="{FF2B5EF4-FFF2-40B4-BE49-F238E27FC236}">
                    <a16:creationId xmlns:a16="http://schemas.microsoft.com/office/drawing/2014/main" id="{87D31082-68E2-32F1-E361-4760D2FDF611}"/>
                  </a:ext>
                </a:extLst>
              </p:cNvPr>
              <p:cNvSpPr>
                <a:spLocks/>
              </p:cNvSpPr>
              <p:nvPr/>
            </p:nvSpPr>
            <p:spPr bwMode="auto">
              <a:xfrm>
                <a:off x="9995932" y="1834439"/>
                <a:ext cx="27588" cy="24829"/>
              </a:xfrm>
              <a:custGeom>
                <a:avLst/>
                <a:gdLst>
                  <a:gd name="T0" fmla="*/ 1 w 4"/>
                  <a:gd name="T1" fmla="*/ 0 h 4"/>
                  <a:gd name="T2" fmla="*/ 4 w 4"/>
                  <a:gd name="T3" fmla="*/ 1 h 4"/>
                  <a:gd name="T4" fmla="*/ 3 w 4"/>
                  <a:gd name="T5" fmla="*/ 4 h 4"/>
                  <a:gd name="T6" fmla="*/ 0 w 4"/>
                  <a:gd name="T7" fmla="*/ 3 h 4"/>
                  <a:gd name="T8" fmla="*/ 1 w 4"/>
                  <a:gd name="T9" fmla="*/ 0 h 4"/>
                </a:gdLst>
                <a:ahLst/>
                <a:cxnLst>
                  <a:cxn ang="0">
                    <a:pos x="T0" y="T1"/>
                  </a:cxn>
                  <a:cxn ang="0">
                    <a:pos x="T2" y="T3"/>
                  </a:cxn>
                  <a:cxn ang="0">
                    <a:pos x="T4" y="T5"/>
                  </a:cxn>
                  <a:cxn ang="0">
                    <a:pos x="T6" y="T7"/>
                  </a:cxn>
                  <a:cxn ang="0">
                    <a:pos x="T8" y="T9"/>
                  </a:cxn>
                </a:cxnLst>
                <a:rect l="0" t="0" r="r" b="b"/>
                <a:pathLst>
                  <a:path w="4" h="4">
                    <a:moveTo>
                      <a:pt x="1" y="0"/>
                    </a:moveTo>
                    <a:cubicBezTo>
                      <a:pt x="2" y="0"/>
                      <a:pt x="3" y="0"/>
                      <a:pt x="4" y="1"/>
                    </a:cubicBezTo>
                    <a:cubicBezTo>
                      <a:pt x="4" y="2"/>
                      <a:pt x="4" y="3"/>
                      <a:pt x="3" y="4"/>
                    </a:cubicBezTo>
                    <a:cubicBezTo>
                      <a:pt x="2" y="4"/>
                      <a:pt x="1" y="4"/>
                      <a:pt x="0" y="3"/>
                    </a:cubicBezTo>
                    <a:cubicBezTo>
                      <a:pt x="0" y="2"/>
                      <a:pt x="0"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grpSp>
      <p:sp>
        <p:nvSpPr>
          <p:cNvPr id="12" name="TextBox 11">
            <a:extLst>
              <a:ext uri="{FF2B5EF4-FFF2-40B4-BE49-F238E27FC236}">
                <a16:creationId xmlns:a16="http://schemas.microsoft.com/office/drawing/2014/main" id="{AEBA6478-0E4C-93D6-C0D2-0C37D5E1D646}"/>
              </a:ext>
            </a:extLst>
          </p:cNvPr>
          <p:cNvSpPr txBox="1"/>
          <p:nvPr/>
        </p:nvSpPr>
        <p:spPr>
          <a:xfrm>
            <a:off x="1427816" y="1399308"/>
            <a:ext cx="2668228" cy="246221"/>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srgbClr val="0044FF"/>
                </a:solidFill>
                <a:effectLst/>
                <a:uLnTx/>
                <a:uFillTx/>
                <a:latin typeface="Bahnschrift" panose="020B0502040204020203" pitchFamily="34" charset="0"/>
                <a:ea typeface="+mn-ea"/>
                <a:cs typeface="+mn-cs"/>
              </a:rPr>
              <a:t>Tuyen Nguyen</a:t>
            </a:r>
          </a:p>
        </p:txBody>
      </p:sp>
      <p:sp>
        <p:nvSpPr>
          <p:cNvPr id="13" name="TextBox 12">
            <a:extLst>
              <a:ext uri="{FF2B5EF4-FFF2-40B4-BE49-F238E27FC236}">
                <a16:creationId xmlns:a16="http://schemas.microsoft.com/office/drawing/2014/main" id="{BBACCFA7-1DA1-A649-80C2-460EB73760FD}"/>
              </a:ext>
            </a:extLst>
          </p:cNvPr>
          <p:cNvSpPr txBox="1"/>
          <p:nvPr/>
        </p:nvSpPr>
        <p:spPr>
          <a:xfrm>
            <a:off x="490224" y="2491726"/>
            <a:ext cx="4348401" cy="1015663"/>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600"/>
              </a:spcAft>
              <a:buClrTx/>
              <a:buSzTx/>
              <a:buFontTx/>
              <a:buNone/>
              <a:tabLst/>
              <a:defRPr/>
            </a:pPr>
            <a:r>
              <a:rPr kumimoji="0" lang="en-US" sz="750" b="0" i="0" u="none" strike="noStrike" kern="1200" cap="none" spc="0" normalizeH="0" baseline="0" noProof="0" dirty="0">
                <a:ln>
                  <a:noFill/>
                </a:ln>
                <a:solidFill>
                  <a:prstClr val="black"/>
                </a:solidFill>
                <a:effectLst/>
                <a:uLnTx/>
                <a:uFillTx/>
                <a:latin typeface="Bahnschrift" panose="020B0502040204020203" pitchFamily="34" charset="0"/>
                <a:ea typeface="+mn-ea"/>
                <a:cs typeface="+mn-cs"/>
              </a:rPr>
              <a:t>I am a New Frontiers Fellow (permanent post) at University of Southampton and a Visiting Research Fellow at King's College London. My research </a:t>
            </a:r>
            <a:r>
              <a:rPr kumimoji="0" lang="en-US" sz="750" b="0" i="0" u="none" strike="noStrike" kern="1200" cap="none" spc="0" normalizeH="0" baseline="0" noProof="0" dirty="0" err="1">
                <a:ln>
                  <a:noFill/>
                </a:ln>
                <a:solidFill>
                  <a:prstClr val="black"/>
                </a:solidFill>
                <a:effectLst/>
                <a:uLnTx/>
                <a:uFillTx/>
                <a:latin typeface="Bahnschrift" panose="020B0502040204020203" pitchFamily="34" charset="0"/>
                <a:ea typeface="+mn-ea"/>
                <a:cs typeface="+mn-cs"/>
              </a:rPr>
              <a:t>centres</a:t>
            </a:r>
            <a:r>
              <a:rPr kumimoji="0" lang="en-US" sz="750" b="0" i="0" u="none" strike="noStrike" kern="1200" cap="none" spc="0" normalizeH="0" baseline="0" noProof="0" dirty="0">
                <a:ln>
                  <a:noFill/>
                </a:ln>
                <a:solidFill>
                  <a:prstClr val="black"/>
                </a:solidFill>
                <a:effectLst/>
                <a:uLnTx/>
                <a:uFillTx/>
                <a:latin typeface="Bahnschrift" panose="020B0502040204020203" pitchFamily="34" charset="0"/>
                <a:ea typeface="+mn-ea"/>
                <a:cs typeface="+mn-cs"/>
              </a:rPr>
              <a:t> around human-</a:t>
            </a:r>
            <a:r>
              <a:rPr kumimoji="0" lang="en-US" sz="750" b="0" i="0" u="none" strike="noStrike" kern="1200" cap="none" spc="0" normalizeH="0" baseline="0" noProof="0" dirty="0" err="1">
                <a:ln>
                  <a:noFill/>
                </a:ln>
                <a:solidFill>
                  <a:prstClr val="black"/>
                </a:solidFill>
                <a:effectLst/>
                <a:uLnTx/>
                <a:uFillTx/>
                <a:latin typeface="Bahnschrift" panose="020B0502040204020203" pitchFamily="34" charset="0"/>
                <a:ea typeface="+mn-ea"/>
                <a:cs typeface="+mn-cs"/>
              </a:rPr>
              <a:t>centred</a:t>
            </a:r>
            <a:r>
              <a:rPr kumimoji="0" lang="en-US" sz="750" b="0" i="0" u="none" strike="noStrike" kern="1200" cap="none" spc="0" normalizeH="0" baseline="0" noProof="0" dirty="0">
                <a:ln>
                  <a:noFill/>
                </a:ln>
                <a:solidFill>
                  <a:prstClr val="black"/>
                </a:solidFill>
                <a:effectLst/>
                <a:uLnTx/>
                <a:uFillTx/>
                <a:latin typeface="Bahnschrift" panose="020B0502040204020203" pitchFamily="34" charset="0"/>
                <a:ea typeface="+mn-ea"/>
                <a:cs typeface="+mn-cs"/>
              </a:rPr>
              <a:t> AI, computer vision, and social robotics and their applications to robot learning from and for human interactions. I am interested in developing social AI/robot solutions that can autonomously adapt their way of interacting and assisting users and how they can be deployed in real-world applications that benefit individuals, communities, or society. My recent work received the </a:t>
            </a:r>
            <a:r>
              <a:rPr kumimoji="0" lang="en-US" sz="750" b="0" i="0" u="none" strike="noStrike" kern="1200" cap="none" spc="0" normalizeH="0" baseline="0" noProof="0" dirty="0" err="1">
                <a:ln>
                  <a:noFill/>
                </a:ln>
                <a:solidFill>
                  <a:prstClr val="black"/>
                </a:solidFill>
                <a:effectLst/>
                <a:uLnTx/>
                <a:uFillTx/>
                <a:latin typeface="Bahnschrift" panose="020B0502040204020203" pitchFamily="34" charset="0"/>
                <a:ea typeface="+mn-ea"/>
                <a:cs typeface="+mn-cs"/>
              </a:rPr>
              <a:t>Honourable</a:t>
            </a:r>
            <a:r>
              <a:rPr kumimoji="0" lang="en-US" sz="750" b="0" i="0" u="none" strike="noStrike" kern="1200" cap="none" spc="0" normalizeH="0" baseline="0" noProof="0" dirty="0">
                <a:ln>
                  <a:noFill/>
                </a:ln>
                <a:solidFill>
                  <a:prstClr val="black"/>
                </a:solidFill>
                <a:effectLst/>
                <a:uLnTx/>
                <a:uFillTx/>
                <a:latin typeface="Bahnschrift" panose="020B0502040204020203" pitchFamily="34" charset="0"/>
                <a:ea typeface="+mn-ea"/>
                <a:cs typeface="+mn-cs"/>
              </a:rPr>
              <a:t> Mentioned Award at ICCV UDIVA 2021, the Best Paper Award at ROMAN 2022, and the Prospective Research Award </a:t>
            </a:r>
            <a:r>
              <a:rPr kumimoji="0" lang="en-US" sz="750" b="0" i="0" u="none" strike="noStrike" kern="1200" cap="none" spc="0" normalizeH="0" baseline="0" noProof="0" dirty="0" err="1">
                <a:ln>
                  <a:noFill/>
                </a:ln>
                <a:solidFill>
                  <a:prstClr val="black"/>
                </a:solidFill>
                <a:effectLst/>
                <a:uLnTx/>
                <a:uFillTx/>
                <a:latin typeface="Bahnschrift" panose="020B0502040204020203" pitchFamily="34" charset="0"/>
                <a:ea typeface="+mn-ea"/>
                <a:cs typeface="+mn-cs"/>
              </a:rPr>
              <a:t>ICServ</a:t>
            </a:r>
            <a:r>
              <a:rPr kumimoji="0" lang="en-US" sz="750" b="0" i="0" u="none" strike="noStrike" kern="1200" cap="none" spc="0" normalizeH="0" baseline="0" noProof="0" dirty="0">
                <a:ln>
                  <a:noFill/>
                </a:ln>
                <a:solidFill>
                  <a:prstClr val="black"/>
                </a:solidFill>
                <a:effectLst/>
                <a:uLnTx/>
                <a:uFillTx/>
                <a:latin typeface="Bahnschrift" panose="020B0502040204020203" pitchFamily="34" charset="0"/>
                <a:ea typeface="+mn-ea"/>
                <a:cs typeface="+mn-cs"/>
              </a:rPr>
              <a:t> 2023.</a:t>
            </a:r>
          </a:p>
        </p:txBody>
      </p:sp>
      <p:sp>
        <p:nvSpPr>
          <p:cNvPr id="15" name="TextBox 14">
            <a:extLst>
              <a:ext uri="{FF2B5EF4-FFF2-40B4-BE49-F238E27FC236}">
                <a16:creationId xmlns:a16="http://schemas.microsoft.com/office/drawing/2014/main" id="{862F4F8F-6EA6-AFB1-8C5D-D727FC28C805}"/>
              </a:ext>
            </a:extLst>
          </p:cNvPr>
          <p:cNvSpPr txBox="1"/>
          <p:nvPr/>
        </p:nvSpPr>
        <p:spPr>
          <a:xfrm>
            <a:off x="1427816" y="1768640"/>
            <a:ext cx="2668228" cy="230832"/>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effectLst/>
                <a:uLnTx/>
                <a:uFillTx/>
                <a:latin typeface="Bahnschrift" panose="020B0502040204020203" pitchFamily="34" charset="0"/>
                <a:ea typeface="+mn-ea"/>
                <a:cs typeface="+mn-cs"/>
              </a:rPr>
              <a:t>Areas of expertise: </a:t>
            </a:r>
            <a:endParaRPr kumimoji="0" lang="en-US" sz="900" b="0" i="0" u="none" strike="noStrike" kern="1200" cap="none" spc="0" normalizeH="0" baseline="0" noProof="0" dirty="0">
              <a:ln>
                <a:noFill/>
              </a:ln>
              <a:effectLst/>
              <a:uLnTx/>
              <a:uFillTx/>
              <a:latin typeface="Bahnschrift" panose="020B0502040204020203" pitchFamily="34" charset="0"/>
              <a:ea typeface="+mn-ea"/>
              <a:cs typeface="+mn-cs"/>
            </a:endParaRPr>
          </a:p>
        </p:txBody>
      </p:sp>
      <p:sp>
        <p:nvSpPr>
          <p:cNvPr id="21" name="TextBox 20">
            <a:extLst>
              <a:ext uri="{FF2B5EF4-FFF2-40B4-BE49-F238E27FC236}">
                <a16:creationId xmlns:a16="http://schemas.microsoft.com/office/drawing/2014/main" id="{7CE1BFA8-1ECA-EFE4-850F-7558B3F3B34C}"/>
              </a:ext>
            </a:extLst>
          </p:cNvPr>
          <p:cNvSpPr txBox="1"/>
          <p:nvPr/>
        </p:nvSpPr>
        <p:spPr>
          <a:xfrm>
            <a:off x="490225" y="2298508"/>
            <a:ext cx="3413316" cy="223138"/>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850" b="0" i="0" u="none" strike="noStrike" kern="1200" cap="none" spc="0" normalizeH="0" baseline="0" noProof="0" dirty="0">
                <a:ln>
                  <a:noFill/>
                </a:ln>
                <a:effectLst/>
                <a:uLnTx/>
                <a:uFillTx/>
                <a:latin typeface="Bahnschrift" panose="020B0502040204020203" pitchFamily="34" charset="0"/>
                <a:ea typeface="+mn-ea"/>
                <a:cs typeface="+mn-cs"/>
                <a:hlinkClick r:id="rId4">
                  <a:extLst>
                    <a:ext uri="{A12FA001-AC4F-418D-AE19-62706E023703}">
                      <ahyp:hlinkClr xmlns:ahyp="http://schemas.microsoft.com/office/drawing/2018/hyperlinkcolor" val="tx"/>
                    </a:ext>
                  </a:extLst>
                </a:hlinkClick>
              </a:rPr>
              <a:t>tuyen.nguyen@soton.ac.uk</a:t>
            </a:r>
            <a:endParaRPr kumimoji="0" lang="en-US" sz="850" b="0" i="0" u="none" strike="noStrike" kern="1200" cap="none" spc="0" normalizeH="0" baseline="0" noProof="0" dirty="0">
              <a:ln>
                <a:noFill/>
              </a:ln>
              <a:effectLst/>
              <a:uLnTx/>
              <a:uFillTx/>
              <a:latin typeface="Bahnschrift" panose="020B0502040204020203" pitchFamily="34" charset="0"/>
              <a:ea typeface="+mn-ea"/>
              <a:cs typeface="+mn-cs"/>
            </a:endParaRPr>
          </a:p>
        </p:txBody>
      </p:sp>
      <p:sp>
        <p:nvSpPr>
          <p:cNvPr id="18" name="Rectangle: Rounded Corners 17">
            <a:extLst>
              <a:ext uri="{FF2B5EF4-FFF2-40B4-BE49-F238E27FC236}">
                <a16:creationId xmlns:a16="http://schemas.microsoft.com/office/drawing/2014/main" id="{630E9CC0-0184-3D80-91A4-C023F567C88B}"/>
              </a:ext>
            </a:extLst>
          </p:cNvPr>
          <p:cNvSpPr/>
          <p:nvPr/>
        </p:nvSpPr>
        <p:spPr>
          <a:xfrm>
            <a:off x="1512752" y="2027636"/>
            <a:ext cx="1196636" cy="154179"/>
          </a:xfrm>
          <a:prstGeom prst="roundRect">
            <a:avLst>
              <a:gd name="adj" fmla="val 50000"/>
            </a:avLst>
          </a:prstGeom>
          <a:solidFill>
            <a:srgbClr val="0044FF"/>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IN" sz="800" dirty="0">
                <a:solidFill>
                  <a:schemeClr val="bg1"/>
                </a:solidFill>
                <a:latin typeface="Bahnschrift" panose="020B0502040204020203" pitchFamily="34" charset="0"/>
              </a:rPr>
              <a:t>Artificial intelligence </a:t>
            </a:r>
          </a:p>
        </p:txBody>
      </p:sp>
      <p:sp>
        <p:nvSpPr>
          <p:cNvPr id="19" name="Rectangle: Rounded Corners 18">
            <a:extLst>
              <a:ext uri="{FF2B5EF4-FFF2-40B4-BE49-F238E27FC236}">
                <a16:creationId xmlns:a16="http://schemas.microsoft.com/office/drawing/2014/main" id="{2BD2ADAA-B691-554C-B2C3-A1168A77199A}"/>
              </a:ext>
            </a:extLst>
          </p:cNvPr>
          <p:cNvSpPr/>
          <p:nvPr/>
        </p:nvSpPr>
        <p:spPr>
          <a:xfrm>
            <a:off x="2741952" y="2027636"/>
            <a:ext cx="1354092" cy="154179"/>
          </a:xfrm>
          <a:prstGeom prst="roundRect">
            <a:avLst>
              <a:gd name="adj" fmla="val 50000"/>
            </a:avLst>
          </a:prstGeom>
          <a:solidFill>
            <a:srgbClr val="FFC0CB"/>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IN" sz="800" dirty="0">
                <a:solidFill>
                  <a:prstClr val="black"/>
                </a:solidFill>
                <a:latin typeface="Bahnschrift" panose="020B0502040204020203" pitchFamily="34" charset="0"/>
              </a:rPr>
              <a:t>Human-centred Design</a:t>
            </a:r>
          </a:p>
        </p:txBody>
      </p:sp>
      <p:sp>
        <p:nvSpPr>
          <p:cNvPr id="2" name="TextBox 1">
            <a:extLst>
              <a:ext uri="{FF2B5EF4-FFF2-40B4-BE49-F238E27FC236}">
                <a16:creationId xmlns:a16="http://schemas.microsoft.com/office/drawing/2014/main" id="{7AC339B1-821A-1800-B820-97B31B0D69B7}"/>
              </a:ext>
            </a:extLst>
          </p:cNvPr>
          <p:cNvSpPr txBox="1"/>
          <p:nvPr/>
        </p:nvSpPr>
        <p:spPr>
          <a:xfrm>
            <a:off x="404812" y="299215"/>
            <a:ext cx="4537076" cy="400110"/>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IN" sz="2000" b="1" i="0" u="none" strike="noStrike" kern="1200" cap="none" spc="0" normalizeH="0" baseline="0" noProof="0" dirty="0">
                <a:ln>
                  <a:noFill/>
                </a:ln>
                <a:solidFill>
                  <a:prstClr val="white"/>
                </a:solidFill>
                <a:effectLst/>
                <a:uLnTx/>
                <a:uFillTx/>
                <a:latin typeface="Bahnschrift" panose="020B0502040204020203" pitchFamily="34" charset="0"/>
                <a:ea typeface="+mn-ea"/>
                <a:cs typeface="+mn-cs"/>
              </a:rPr>
              <a:t>Participants</a:t>
            </a:r>
          </a:p>
        </p:txBody>
      </p:sp>
      <p:sp>
        <p:nvSpPr>
          <p:cNvPr id="20" name="TextBox 19">
            <a:extLst>
              <a:ext uri="{FF2B5EF4-FFF2-40B4-BE49-F238E27FC236}">
                <a16:creationId xmlns:a16="http://schemas.microsoft.com/office/drawing/2014/main" id="{0A288431-A783-71D7-23FA-0C2C3AE09F93}"/>
              </a:ext>
            </a:extLst>
          </p:cNvPr>
          <p:cNvSpPr txBox="1"/>
          <p:nvPr/>
        </p:nvSpPr>
        <p:spPr>
          <a:xfrm>
            <a:off x="1427816" y="4235978"/>
            <a:ext cx="2668228" cy="246221"/>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srgbClr val="0044FF"/>
                </a:solidFill>
                <a:effectLst/>
                <a:uLnTx/>
                <a:uFillTx/>
                <a:latin typeface="Bahnschrift" panose="020B0502040204020203" pitchFamily="34" charset="0"/>
                <a:ea typeface="+mn-ea"/>
                <a:cs typeface="+mn-cs"/>
              </a:rPr>
              <a:t>Yi Dong</a:t>
            </a:r>
          </a:p>
        </p:txBody>
      </p:sp>
      <p:sp>
        <p:nvSpPr>
          <p:cNvPr id="22" name="TextBox 21">
            <a:extLst>
              <a:ext uri="{FF2B5EF4-FFF2-40B4-BE49-F238E27FC236}">
                <a16:creationId xmlns:a16="http://schemas.microsoft.com/office/drawing/2014/main" id="{D2C121C0-7AE4-11F2-2F67-F1136E80831A}"/>
              </a:ext>
            </a:extLst>
          </p:cNvPr>
          <p:cNvSpPr txBox="1"/>
          <p:nvPr/>
        </p:nvSpPr>
        <p:spPr>
          <a:xfrm>
            <a:off x="490224" y="5328396"/>
            <a:ext cx="4348401" cy="1131079"/>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600"/>
              </a:spcAft>
              <a:buClrTx/>
              <a:buSzTx/>
              <a:buFontTx/>
              <a:buNone/>
              <a:tabLst/>
              <a:defRPr/>
            </a:pPr>
            <a:r>
              <a:rPr kumimoji="0" lang="en-US" sz="750" b="0" i="0" u="none" strike="noStrike" kern="1200" cap="none" spc="0" normalizeH="0" baseline="0" noProof="0" dirty="0">
                <a:ln>
                  <a:noFill/>
                </a:ln>
                <a:solidFill>
                  <a:prstClr val="black"/>
                </a:solidFill>
                <a:effectLst/>
                <a:uLnTx/>
                <a:uFillTx/>
                <a:latin typeface="Bahnschrift" panose="020B0502040204020203" pitchFamily="34" charset="0"/>
                <a:ea typeface="+mn-ea"/>
                <a:cs typeface="+mn-cs"/>
              </a:rPr>
              <a:t>I am a New Frontiers Fellow at AIC group, ECS department, The University of Southampton, specializing in Trustworthy AI with applications in robotics and energy systems.  I received his PhD from the University of Manchester and Master's degree from Newcastle University. Prior to joining Southampton, I was a Postdoctoral Research Associate at the University of Liverpool, where he contributed to various trustworthy AI projects, including </a:t>
            </a:r>
            <a:r>
              <a:rPr kumimoji="0" lang="en-US" sz="750" b="0" i="0" u="none" strike="noStrike" kern="1200" cap="none" spc="0" normalizeH="0" baseline="0" noProof="0" dirty="0" err="1">
                <a:ln>
                  <a:noFill/>
                </a:ln>
                <a:solidFill>
                  <a:prstClr val="black"/>
                </a:solidFill>
                <a:effectLst/>
                <a:uLnTx/>
                <a:uFillTx/>
                <a:latin typeface="Bahnschrift" panose="020B0502040204020203" pitchFamily="34" charset="0"/>
                <a:ea typeface="+mn-ea"/>
                <a:cs typeface="+mn-cs"/>
              </a:rPr>
              <a:t>EnnCore</a:t>
            </a:r>
            <a:r>
              <a:rPr kumimoji="0" lang="en-US" sz="750" b="0" i="0" u="none" strike="noStrike" kern="1200" cap="none" spc="0" normalizeH="0" baseline="0" noProof="0" dirty="0">
                <a:ln>
                  <a:noFill/>
                </a:ln>
                <a:solidFill>
                  <a:prstClr val="black"/>
                </a:solidFill>
                <a:effectLst/>
                <a:uLnTx/>
                <a:uFillTx/>
                <a:latin typeface="Bahnschrift" panose="020B0502040204020203" pitchFamily="34" charset="0"/>
                <a:ea typeface="+mn-ea"/>
                <a:cs typeface="+mn-cs"/>
              </a:rPr>
              <a:t>, FOCETA, and SPACE. I have published over 20+ papers in the interdisciplinary fields of AI, robotics, and energy systems, and have secured more than £100K in funding from The Alan Turing Institute and UK Research and Innovation.  My research interests include Trustworthy AI, Responsible AI, Safeguarding of LLMs, Distributed </a:t>
            </a:r>
            <a:r>
              <a:rPr kumimoji="0" lang="en-US" sz="750" b="0" i="0" u="none" strike="noStrike" kern="1200" cap="none" spc="0" normalizeH="0" baseline="0" noProof="0" dirty="0" err="1">
                <a:ln>
                  <a:noFill/>
                </a:ln>
                <a:solidFill>
                  <a:prstClr val="black"/>
                </a:solidFill>
                <a:effectLst/>
                <a:uLnTx/>
                <a:uFillTx/>
                <a:latin typeface="Bahnschrift" panose="020B0502040204020203" pitchFamily="34" charset="0"/>
                <a:ea typeface="+mn-ea"/>
                <a:cs typeface="+mn-cs"/>
              </a:rPr>
              <a:t>Optimisation</a:t>
            </a:r>
            <a:r>
              <a:rPr kumimoji="0" lang="en-US" sz="750" b="0" i="0" u="none" strike="noStrike" kern="1200" cap="none" spc="0" normalizeH="0" baseline="0" noProof="0" dirty="0">
                <a:ln>
                  <a:noFill/>
                </a:ln>
                <a:solidFill>
                  <a:prstClr val="black"/>
                </a:solidFill>
                <a:effectLst/>
                <a:uLnTx/>
                <a:uFillTx/>
                <a:latin typeface="Bahnschrift" panose="020B0502040204020203" pitchFamily="34" charset="0"/>
                <a:ea typeface="+mn-ea"/>
                <a:cs typeface="+mn-cs"/>
              </a:rPr>
              <a:t>, etc. </a:t>
            </a:r>
          </a:p>
        </p:txBody>
      </p:sp>
      <p:sp>
        <p:nvSpPr>
          <p:cNvPr id="23" name="TextBox 22">
            <a:extLst>
              <a:ext uri="{FF2B5EF4-FFF2-40B4-BE49-F238E27FC236}">
                <a16:creationId xmlns:a16="http://schemas.microsoft.com/office/drawing/2014/main" id="{18F72739-7277-5434-E645-90D9636271D8}"/>
              </a:ext>
            </a:extLst>
          </p:cNvPr>
          <p:cNvSpPr txBox="1"/>
          <p:nvPr/>
        </p:nvSpPr>
        <p:spPr>
          <a:xfrm>
            <a:off x="1427816" y="4605310"/>
            <a:ext cx="2668228" cy="230832"/>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effectLst/>
                <a:uLnTx/>
                <a:uFillTx/>
                <a:latin typeface="Bahnschrift" panose="020B0502040204020203" pitchFamily="34" charset="0"/>
                <a:ea typeface="+mn-ea"/>
                <a:cs typeface="+mn-cs"/>
              </a:rPr>
              <a:t>Areas of expertise: </a:t>
            </a:r>
            <a:endParaRPr kumimoji="0" lang="en-US" sz="900" b="0" i="0" u="none" strike="noStrike" kern="1200" cap="none" spc="0" normalizeH="0" baseline="0" noProof="0" dirty="0">
              <a:ln>
                <a:noFill/>
              </a:ln>
              <a:effectLst/>
              <a:uLnTx/>
              <a:uFillTx/>
              <a:latin typeface="Bahnschrift" panose="020B0502040204020203" pitchFamily="34" charset="0"/>
              <a:ea typeface="+mn-ea"/>
              <a:cs typeface="+mn-cs"/>
            </a:endParaRPr>
          </a:p>
        </p:txBody>
      </p:sp>
      <p:sp>
        <p:nvSpPr>
          <p:cNvPr id="24" name="TextBox 23">
            <a:extLst>
              <a:ext uri="{FF2B5EF4-FFF2-40B4-BE49-F238E27FC236}">
                <a16:creationId xmlns:a16="http://schemas.microsoft.com/office/drawing/2014/main" id="{E185E7F2-2E93-9150-7D2E-03AAA0E4CEFB}"/>
              </a:ext>
            </a:extLst>
          </p:cNvPr>
          <p:cNvSpPr txBox="1"/>
          <p:nvPr/>
        </p:nvSpPr>
        <p:spPr>
          <a:xfrm>
            <a:off x="490225" y="5135178"/>
            <a:ext cx="3413316" cy="223138"/>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850" b="0" i="0" u="none" strike="noStrike" kern="1200" cap="none" spc="0" normalizeH="0" baseline="0" noProof="0" dirty="0">
                <a:ln>
                  <a:noFill/>
                </a:ln>
                <a:effectLst/>
                <a:uLnTx/>
                <a:uFillTx/>
                <a:latin typeface="Bahnschrift" panose="020B0502040204020203" pitchFamily="34" charset="0"/>
                <a:ea typeface="+mn-ea"/>
                <a:cs typeface="+mn-cs"/>
                <a:hlinkClick r:id="rId5">
                  <a:extLst>
                    <a:ext uri="{A12FA001-AC4F-418D-AE19-62706E023703}">
                      <ahyp:hlinkClr xmlns:ahyp="http://schemas.microsoft.com/office/drawing/2018/hyperlinkcolor" val="tx"/>
                    </a:ext>
                  </a:extLst>
                </a:hlinkClick>
              </a:rPr>
              <a:t>yi.dong@soton.ac.uk</a:t>
            </a:r>
            <a:endParaRPr kumimoji="0" lang="en-US" sz="850" b="0" i="0" u="none" strike="noStrike" kern="1200" cap="none" spc="0" normalizeH="0" baseline="0" noProof="0" dirty="0">
              <a:ln>
                <a:noFill/>
              </a:ln>
              <a:effectLst/>
              <a:uLnTx/>
              <a:uFillTx/>
              <a:latin typeface="Bahnschrift" panose="020B0502040204020203" pitchFamily="34" charset="0"/>
              <a:ea typeface="+mn-ea"/>
              <a:cs typeface="+mn-cs"/>
            </a:endParaRPr>
          </a:p>
        </p:txBody>
      </p:sp>
      <p:sp>
        <p:nvSpPr>
          <p:cNvPr id="25" name="Rectangle: Rounded Corners 24">
            <a:extLst>
              <a:ext uri="{FF2B5EF4-FFF2-40B4-BE49-F238E27FC236}">
                <a16:creationId xmlns:a16="http://schemas.microsoft.com/office/drawing/2014/main" id="{81BBC62F-AE87-6884-0D6A-1F2A21F55EC4}"/>
              </a:ext>
            </a:extLst>
          </p:cNvPr>
          <p:cNvSpPr/>
          <p:nvPr/>
        </p:nvSpPr>
        <p:spPr>
          <a:xfrm>
            <a:off x="1512752" y="4864306"/>
            <a:ext cx="1196636" cy="154179"/>
          </a:xfrm>
          <a:prstGeom prst="roundRect">
            <a:avLst>
              <a:gd name="adj" fmla="val 50000"/>
            </a:avLst>
          </a:prstGeom>
          <a:solidFill>
            <a:srgbClr val="0044FF"/>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IN" sz="800" dirty="0">
                <a:solidFill>
                  <a:schemeClr val="bg1"/>
                </a:solidFill>
                <a:latin typeface="Bahnschrift" panose="020B0502040204020203" pitchFamily="34" charset="0"/>
              </a:rPr>
              <a:t>Artificial intelligence </a:t>
            </a:r>
          </a:p>
        </p:txBody>
      </p:sp>
      <p:sp>
        <p:nvSpPr>
          <p:cNvPr id="4" name="Rectangle: Rounded Corners 3">
            <a:extLst>
              <a:ext uri="{FF2B5EF4-FFF2-40B4-BE49-F238E27FC236}">
                <a16:creationId xmlns:a16="http://schemas.microsoft.com/office/drawing/2014/main" id="{B4D5A506-EE31-046C-90E5-E806197C07DB}"/>
              </a:ext>
            </a:extLst>
          </p:cNvPr>
          <p:cNvSpPr/>
          <p:nvPr/>
        </p:nvSpPr>
        <p:spPr>
          <a:xfrm>
            <a:off x="2741952" y="4864306"/>
            <a:ext cx="1354092" cy="154179"/>
          </a:xfrm>
          <a:prstGeom prst="roundRect">
            <a:avLst>
              <a:gd name="adj" fmla="val 50000"/>
            </a:avLst>
          </a:prstGeom>
          <a:solidFill>
            <a:srgbClr val="FFC0CB"/>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IN" sz="800" dirty="0">
                <a:solidFill>
                  <a:prstClr val="black"/>
                </a:solidFill>
                <a:latin typeface="Bahnschrift" panose="020B0502040204020203" pitchFamily="34" charset="0"/>
              </a:rPr>
              <a:t>Human-centred Design </a:t>
            </a:r>
          </a:p>
        </p:txBody>
      </p:sp>
      <p:sp>
        <p:nvSpPr>
          <p:cNvPr id="166" name="Freeform: Shape 165">
            <a:extLst>
              <a:ext uri="{FF2B5EF4-FFF2-40B4-BE49-F238E27FC236}">
                <a16:creationId xmlns:a16="http://schemas.microsoft.com/office/drawing/2014/main" id="{88DF4B27-6AEE-A12B-A55B-3406F4AD6C32}"/>
              </a:ext>
            </a:extLst>
          </p:cNvPr>
          <p:cNvSpPr/>
          <p:nvPr/>
        </p:nvSpPr>
        <p:spPr>
          <a:xfrm>
            <a:off x="610401" y="1435340"/>
            <a:ext cx="742138" cy="742138"/>
          </a:xfrm>
          <a:custGeom>
            <a:avLst/>
            <a:gdLst>
              <a:gd name="connsiteX0" fmla="*/ 371069 w 742138"/>
              <a:gd name="connsiteY0" fmla="*/ 0 h 742138"/>
              <a:gd name="connsiteX1" fmla="*/ 742138 w 742138"/>
              <a:gd name="connsiteY1" fmla="*/ 371069 h 742138"/>
              <a:gd name="connsiteX2" fmla="*/ 371069 w 742138"/>
              <a:gd name="connsiteY2" fmla="*/ 742138 h 742138"/>
              <a:gd name="connsiteX3" fmla="*/ 0 w 742138"/>
              <a:gd name="connsiteY3" fmla="*/ 371069 h 742138"/>
              <a:gd name="connsiteX4" fmla="*/ 371069 w 742138"/>
              <a:gd name="connsiteY4" fmla="*/ 0 h 7421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2138" h="742138">
                <a:moveTo>
                  <a:pt x="371069" y="0"/>
                </a:moveTo>
                <a:cubicBezTo>
                  <a:pt x="576004" y="0"/>
                  <a:pt x="742138" y="166134"/>
                  <a:pt x="742138" y="371069"/>
                </a:cubicBezTo>
                <a:cubicBezTo>
                  <a:pt x="742138" y="576006"/>
                  <a:pt x="576004" y="742138"/>
                  <a:pt x="371069" y="742138"/>
                </a:cubicBezTo>
                <a:cubicBezTo>
                  <a:pt x="166134" y="742138"/>
                  <a:pt x="0" y="576006"/>
                  <a:pt x="0" y="371069"/>
                </a:cubicBezTo>
                <a:cubicBezTo>
                  <a:pt x="0" y="166134"/>
                  <a:pt x="166134" y="0"/>
                  <a:pt x="371069" y="0"/>
                </a:cubicBezTo>
                <a:close/>
              </a:path>
            </a:pathLst>
          </a:custGeom>
          <a:blipFill dpi="0" rotWithShape="1">
            <a:blip r:embed="rId6" cstate="print">
              <a:extLst>
                <a:ext uri="{28A0092B-C50C-407E-A947-70E740481C1C}">
                  <a14:useLocalDpi xmlns:a14="http://schemas.microsoft.com/office/drawing/2010/main" val="0"/>
                </a:ext>
              </a:extLst>
            </a:blip>
            <a:srcRect/>
            <a:stretch>
              <a:fillRect/>
            </a:stretch>
          </a:blipFill>
          <a:ln>
            <a:no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en-IN"/>
          </a:p>
        </p:txBody>
      </p:sp>
      <p:sp>
        <p:nvSpPr>
          <p:cNvPr id="167" name="Freeform: Shape 166">
            <a:extLst>
              <a:ext uri="{FF2B5EF4-FFF2-40B4-BE49-F238E27FC236}">
                <a16:creationId xmlns:a16="http://schemas.microsoft.com/office/drawing/2014/main" id="{DB10B0E5-0CA6-1835-E0E0-4861CBA5053F}"/>
              </a:ext>
            </a:extLst>
          </p:cNvPr>
          <p:cNvSpPr/>
          <p:nvPr/>
        </p:nvSpPr>
        <p:spPr>
          <a:xfrm>
            <a:off x="610402" y="4293969"/>
            <a:ext cx="742138" cy="742138"/>
          </a:xfrm>
          <a:custGeom>
            <a:avLst/>
            <a:gdLst>
              <a:gd name="connsiteX0" fmla="*/ 371069 w 742138"/>
              <a:gd name="connsiteY0" fmla="*/ 0 h 742138"/>
              <a:gd name="connsiteX1" fmla="*/ 742138 w 742138"/>
              <a:gd name="connsiteY1" fmla="*/ 371069 h 742138"/>
              <a:gd name="connsiteX2" fmla="*/ 371069 w 742138"/>
              <a:gd name="connsiteY2" fmla="*/ 742138 h 742138"/>
              <a:gd name="connsiteX3" fmla="*/ 0 w 742138"/>
              <a:gd name="connsiteY3" fmla="*/ 371069 h 742138"/>
              <a:gd name="connsiteX4" fmla="*/ 371069 w 742138"/>
              <a:gd name="connsiteY4" fmla="*/ 0 h 7421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2138" h="742138">
                <a:moveTo>
                  <a:pt x="371069" y="0"/>
                </a:moveTo>
                <a:cubicBezTo>
                  <a:pt x="576004" y="0"/>
                  <a:pt x="742138" y="166134"/>
                  <a:pt x="742138" y="371069"/>
                </a:cubicBezTo>
                <a:cubicBezTo>
                  <a:pt x="742138" y="576006"/>
                  <a:pt x="576004" y="742138"/>
                  <a:pt x="371069" y="742138"/>
                </a:cubicBezTo>
                <a:cubicBezTo>
                  <a:pt x="166134" y="742138"/>
                  <a:pt x="0" y="576006"/>
                  <a:pt x="0" y="371069"/>
                </a:cubicBezTo>
                <a:cubicBezTo>
                  <a:pt x="0" y="166134"/>
                  <a:pt x="166134" y="0"/>
                  <a:pt x="371069" y="0"/>
                </a:cubicBezTo>
                <a:close/>
              </a:path>
            </a:pathLst>
          </a:custGeom>
          <a:blipFill dpi="0" rotWithShape="1">
            <a:blip r:embed="rId7" cstate="print">
              <a:extLst>
                <a:ext uri="{28A0092B-C50C-407E-A947-70E740481C1C}">
                  <a14:useLocalDpi xmlns:a14="http://schemas.microsoft.com/office/drawing/2010/main" val="0"/>
                </a:ext>
              </a:extLst>
            </a:blip>
            <a:srcRect/>
            <a:stretch>
              <a:fillRect l="-457" t="-18662" r="457" b="-20722"/>
            </a:stretch>
          </a:blipFill>
          <a:ln>
            <a:no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en-IN"/>
          </a:p>
        </p:txBody>
      </p:sp>
      <p:sp>
        <p:nvSpPr>
          <p:cNvPr id="5" name="Slide Number Placeholder 6">
            <a:extLst>
              <a:ext uri="{FF2B5EF4-FFF2-40B4-BE49-F238E27FC236}">
                <a16:creationId xmlns:a16="http://schemas.microsoft.com/office/drawing/2014/main" id="{6ED74F2E-CED9-1EB5-E6B2-A703EA147345}"/>
              </a:ext>
            </a:extLst>
          </p:cNvPr>
          <p:cNvSpPr>
            <a:spLocks noGrp="1"/>
          </p:cNvSpPr>
          <p:nvPr>
            <p:ph type="sldNum" sz="quarter" idx="12"/>
          </p:nvPr>
        </p:nvSpPr>
        <p:spPr>
          <a:xfrm>
            <a:off x="4586678" y="7219068"/>
            <a:ext cx="355210" cy="188208"/>
          </a:xfrm>
        </p:spPr>
        <p:txBody>
          <a:bodyPr/>
          <a:lstStyle/>
          <a:p>
            <a:fld id="{BBD8116C-255A-44AF-97AC-4E39B80E4E22}" type="slidenum">
              <a:rPr lang="en-IN" sz="800" smtClean="0">
                <a:solidFill>
                  <a:schemeClr val="tx1"/>
                </a:solidFill>
                <a:latin typeface="Bahnschrift" panose="020B0502040204020203" pitchFamily="34" charset="0"/>
              </a:rPr>
              <a:t>36</a:t>
            </a:fld>
            <a:endParaRPr lang="en-IN" sz="800">
              <a:solidFill>
                <a:schemeClr val="tx1"/>
              </a:solidFill>
              <a:latin typeface="Bahnschrift" panose="020B0502040204020203" pitchFamily="34" charset="0"/>
            </a:endParaRPr>
          </a:p>
        </p:txBody>
      </p:sp>
      <p:sp>
        <p:nvSpPr>
          <p:cNvPr id="7" name="TextBox 6">
            <a:extLst>
              <a:ext uri="{FF2B5EF4-FFF2-40B4-BE49-F238E27FC236}">
                <a16:creationId xmlns:a16="http://schemas.microsoft.com/office/drawing/2014/main" id="{36C15FC7-DD27-A558-130A-6CF62231DFE9}"/>
              </a:ext>
            </a:extLst>
          </p:cNvPr>
          <p:cNvSpPr txBox="1"/>
          <p:nvPr/>
        </p:nvSpPr>
        <p:spPr>
          <a:xfrm>
            <a:off x="490225" y="6556604"/>
            <a:ext cx="450328" cy="107722"/>
          </a:xfrm>
          <a:prstGeom prst="rect">
            <a:avLst/>
          </a:prstGeom>
          <a:noFill/>
        </p:spPr>
        <p:txBody>
          <a:bodyPr wrap="square" tIns="0" bIns="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700" b="1" i="0" u="none" strike="noStrike" kern="1200" cap="none" spc="0" normalizeH="0" baseline="0" noProof="0" dirty="0">
                <a:ln>
                  <a:noFill/>
                </a:ln>
                <a:effectLst/>
                <a:uLnTx/>
                <a:uFillTx/>
                <a:latin typeface="Bahnschrift" panose="020B0502040204020203" pitchFamily="34" charset="0"/>
                <a:ea typeface="+mn-ea"/>
                <a:cs typeface="+mn-cs"/>
              </a:rPr>
              <a:t>Notes</a:t>
            </a:r>
          </a:p>
        </p:txBody>
      </p:sp>
      <p:sp>
        <p:nvSpPr>
          <p:cNvPr id="9" name="TextBox 8">
            <a:extLst>
              <a:ext uri="{FF2B5EF4-FFF2-40B4-BE49-F238E27FC236}">
                <a16:creationId xmlns:a16="http://schemas.microsoft.com/office/drawing/2014/main" id="{6A655085-DEE3-D0C9-A2BA-776DFB2730EF}"/>
              </a:ext>
            </a:extLst>
          </p:cNvPr>
          <p:cNvSpPr txBox="1"/>
          <p:nvPr/>
        </p:nvSpPr>
        <p:spPr>
          <a:xfrm>
            <a:off x="506980" y="3592885"/>
            <a:ext cx="450328" cy="107722"/>
          </a:xfrm>
          <a:prstGeom prst="rect">
            <a:avLst/>
          </a:prstGeom>
          <a:noFill/>
        </p:spPr>
        <p:txBody>
          <a:bodyPr wrap="square" tIns="0" bIns="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700" b="1" i="0" u="none" strike="noStrike" kern="1200" cap="none" spc="0" normalizeH="0" baseline="0" noProof="0" dirty="0">
                <a:ln>
                  <a:noFill/>
                </a:ln>
                <a:effectLst/>
                <a:uLnTx/>
                <a:uFillTx/>
                <a:latin typeface="Bahnschrift" panose="020B0502040204020203" pitchFamily="34" charset="0"/>
                <a:ea typeface="+mn-ea"/>
                <a:cs typeface="+mn-cs"/>
              </a:rPr>
              <a:t>Notes</a:t>
            </a:r>
          </a:p>
        </p:txBody>
      </p:sp>
    </p:spTree>
    <p:custDataLst>
      <p:tags r:id="rId1"/>
    </p:custDataLst>
    <p:extLst>
      <p:ext uri="{BB962C8B-B14F-4D97-AF65-F5344CB8AC3E}">
        <p14:creationId xmlns:p14="http://schemas.microsoft.com/office/powerpoint/2010/main" val="1260294534"/>
      </p:ext>
    </p:extLst>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 name="Picture 26" descr="A blue and white gradient&#10;&#10;Description automatically generated">
            <a:extLst>
              <a:ext uri="{FF2B5EF4-FFF2-40B4-BE49-F238E27FC236}">
                <a16:creationId xmlns:a16="http://schemas.microsoft.com/office/drawing/2014/main" id="{F8ECF2B1-3548-48CE-CC8A-B09049E4D98A}"/>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flipH="1">
            <a:off x="0" y="1"/>
            <a:ext cx="5346700" cy="998538"/>
          </a:xfrm>
          <a:prstGeom prst="rect">
            <a:avLst/>
          </a:prstGeom>
        </p:spPr>
      </p:pic>
      <p:sp>
        <p:nvSpPr>
          <p:cNvPr id="4" name="TextBox 3">
            <a:extLst>
              <a:ext uri="{FF2B5EF4-FFF2-40B4-BE49-F238E27FC236}">
                <a16:creationId xmlns:a16="http://schemas.microsoft.com/office/drawing/2014/main" id="{DCCD8DBB-8ACC-7D78-21CB-FFD7A565BEBF}"/>
              </a:ext>
            </a:extLst>
          </p:cNvPr>
          <p:cNvSpPr txBox="1"/>
          <p:nvPr/>
        </p:nvSpPr>
        <p:spPr>
          <a:xfrm>
            <a:off x="404812" y="299215"/>
            <a:ext cx="4537076" cy="400110"/>
          </a:xfrm>
          <a:prstGeom prst="rect">
            <a:avLst/>
          </a:prstGeom>
          <a:noFill/>
        </p:spPr>
        <p:txBody>
          <a:bodyPr wrap="square">
            <a:spAutoFit/>
          </a:bodyPr>
          <a:lstStyle/>
          <a:p>
            <a:r>
              <a:rPr lang="en-IN" sz="2000" b="1" dirty="0">
                <a:solidFill>
                  <a:schemeClr val="bg1"/>
                </a:solidFill>
                <a:latin typeface="Bahnschrift" panose="020B0502040204020203" pitchFamily="34" charset="0"/>
              </a:rPr>
              <a:t>Notes</a:t>
            </a:r>
          </a:p>
        </p:txBody>
      </p:sp>
      <p:grpSp>
        <p:nvGrpSpPr>
          <p:cNvPr id="28" name="Group 27">
            <a:extLst>
              <a:ext uri="{FF2B5EF4-FFF2-40B4-BE49-F238E27FC236}">
                <a16:creationId xmlns:a16="http://schemas.microsoft.com/office/drawing/2014/main" id="{B10DC56B-1D02-E382-3904-7C32731C36AA}"/>
              </a:ext>
            </a:extLst>
          </p:cNvPr>
          <p:cNvGrpSpPr/>
          <p:nvPr/>
        </p:nvGrpSpPr>
        <p:grpSpPr>
          <a:xfrm rot="10335125">
            <a:off x="-2600670" y="-2819602"/>
            <a:ext cx="14849352" cy="9941862"/>
            <a:chOff x="6249468" y="-1100935"/>
            <a:chExt cx="8072278" cy="5404509"/>
          </a:xfrm>
          <a:solidFill>
            <a:schemeClr val="bg1">
              <a:alpha val="29000"/>
            </a:schemeClr>
          </a:solidFill>
        </p:grpSpPr>
        <p:sp>
          <p:nvSpPr>
            <p:cNvPr id="29" name="Freeform 3214">
              <a:extLst>
                <a:ext uri="{FF2B5EF4-FFF2-40B4-BE49-F238E27FC236}">
                  <a16:creationId xmlns:a16="http://schemas.microsoft.com/office/drawing/2014/main" id="{A269D130-D7A5-61A8-0E43-09805E712842}"/>
                </a:ext>
              </a:extLst>
            </p:cNvPr>
            <p:cNvSpPr>
              <a:spLocks noEditPoints="1"/>
            </p:cNvSpPr>
            <p:nvPr/>
          </p:nvSpPr>
          <p:spPr bwMode="auto">
            <a:xfrm>
              <a:off x="6903306" y="-223633"/>
              <a:ext cx="7399129" cy="4494102"/>
            </a:xfrm>
            <a:custGeom>
              <a:avLst/>
              <a:gdLst>
                <a:gd name="T0" fmla="*/ 783 w 1129"/>
                <a:gd name="T1" fmla="*/ 686 h 686"/>
                <a:gd name="T2" fmla="*/ 940 w 1129"/>
                <a:gd name="T3" fmla="*/ 678 h 686"/>
                <a:gd name="T4" fmla="*/ 1052 w 1129"/>
                <a:gd name="T5" fmla="*/ 609 h 686"/>
                <a:gd name="T6" fmla="*/ 1079 w 1129"/>
                <a:gd name="T7" fmla="*/ 599 h 686"/>
                <a:gd name="T8" fmla="*/ 885 w 1129"/>
                <a:gd name="T9" fmla="*/ 625 h 686"/>
                <a:gd name="T10" fmla="*/ 866 w 1129"/>
                <a:gd name="T11" fmla="*/ 588 h 686"/>
                <a:gd name="T12" fmla="*/ 869 w 1129"/>
                <a:gd name="T13" fmla="*/ 587 h 686"/>
                <a:gd name="T14" fmla="*/ 1077 w 1129"/>
                <a:gd name="T15" fmla="*/ 596 h 686"/>
                <a:gd name="T16" fmla="*/ 742 w 1129"/>
                <a:gd name="T17" fmla="*/ 586 h 686"/>
                <a:gd name="T18" fmla="*/ 745 w 1129"/>
                <a:gd name="T19" fmla="*/ 590 h 686"/>
                <a:gd name="T20" fmla="*/ 804 w 1129"/>
                <a:gd name="T21" fmla="*/ 621 h 686"/>
                <a:gd name="T22" fmla="*/ 786 w 1129"/>
                <a:gd name="T23" fmla="*/ 535 h 686"/>
                <a:gd name="T24" fmla="*/ 987 w 1129"/>
                <a:gd name="T25" fmla="*/ 585 h 686"/>
                <a:gd name="T26" fmla="*/ 1007 w 1129"/>
                <a:gd name="T27" fmla="*/ 622 h 686"/>
                <a:gd name="T28" fmla="*/ 1076 w 1129"/>
                <a:gd name="T29" fmla="*/ 597 h 686"/>
                <a:gd name="T30" fmla="*/ 1035 w 1129"/>
                <a:gd name="T31" fmla="*/ 567 h 686"/>
                <a:gd name="T32" fmla="*/ 1036 w 1129"/>
                <a:gd name="T33" fmla="*/ 563 h 686"/>
                <a:gd name="T34" fmla="*/ 674 w 1129"/>
                <a:gd name="T35" fmla="*/ 487 h 686"/>
                <a:gd name="T36" fmla="*/ 695 w 1129"/>
                <a:gd name="T37" fmla="*/ 508 h 686"/>
                <a:gd name="T38" fmla="*/ 674 w 1129"/>
                <a:gd name="T39" fmla="*/ 488 h 686"/>
                <a:gd name="T40" fmla="*/ 733 w 1129"/>
                <a:gd name="T41" fmla="*/ 544 h 686"/>
                <a:gd name="T42" fmla="*/ 757 w 1129"/>
                <a:gd name="T43" fmla="*/ 540 h 686"/>
                <a:gd name="T44" fmla="*/ 761 w 1129"/>
                <a:gd name="T45" fmla="*/ 461 h 686"/>
                <a:gd name="T46" fmla="*/ 605 w 1129"/>
                <a:gd name="T47" fmla="*/ 444 h 686"/>
                <a:gd name="T48" fmla="*/ 487 w 1129"/>
                <a:gd name="T49" fmla="*/ 412 h 686"/>
                <a:gd name="T50" fmla="*/ 671 w 1129"/>
                <a:gd name="T51" fmla="*/ 485 h 686"/>
                <a:gd name="T52" fmla="*/ 418 w 1129"/>
                <a:gd name="T53" fmla="*/ 441 h 686"/>
                <a:gd name="T54" fmla="*/ 484 w 1129"/>
                <a:gd name="T55" fmla="*/ 412 h 686"/>
                <a:gd name="T56" fmla="*/ 552 w 1129"/>
                <a:gd name="T57" fmla="*/ 382 h 686"/>
                <a:gd name="T58" fmla="*/ 600 w 1129"/>
                <a:gd name="T59" fmla="*/ 439 h 686"/>
                <a:gd name="T60" fmla="*/ 616 w 1129"/>
                <a:gd name="T61" fmla="*/ 398 h 686"/>
                <a:gd name="T62" fmla="*/ 360 w 1129"/>
                <a:gd name="T63" fmla="*/ 323 h 686"/>
                <a:gd name="T64" fmla="*/ 359 w 1129"/>
                <a:gd name="T65" fmla="*/ 324 h 686"/>
                <a:gd name="T66" fmla="*/ 266 w 1129"/>
                <a:gd name="T67" fmla="*/ 311 h 686"/>
                <a:gd name="T68" fmla="*/ 346 w 1129"/>
                <a:gd name="T69" fmla="*/ 294 h 686"/>
                <a:gd name="T70" fmla="*/ 327 w 1129"/>
                <a:gd name="T71" fmla="*/ 291 h 686"/>
                <a:gd name="T72" fmla="*/ 327 w 1129"/>
                <a:gd name="T73" fmla="*/ 315 h 686"/>
                <a:gd name="T74" fmla="*/ 355 w 1129"/>
                <a:gd name="T75" fmla="*/ 282 h 686"/>
                <a:gd name="T76" fmla="*/ 308 w 1129"/>
                <a:gd name="T77" fmla="*/ 227 h 686"/>
                <a:gd name="T78" fmla="*/ 335 w 1129"/>
                <a:gd name="T79" fmla="*/ 204 h 686"/>
                <a:gd name="T80" fmla="*/ 363 w 1129"/>
                <a:gd name="T81" fmla="*/ 191 h 686"/>
                <a:gd name="T82" fmla="*/ 374 w 1129"/>
                <a:gd name="T83" fmla="*/ 174 h 686"/>
                <a:gd name="T84" fmla="*/ 53 w 1129"/>
                <a:gd name="T85" fmla="*/ 170 h 686"/>
                <a:gd name="T86" fmla="*/ 302 w 1129"/>
                <a:gd name="T87" fmla="*/ 160 h 686"/>
                <a:gd name="T88" fmla="*/ 320 w 1129"/>
                <a:gd name="T89" fmla="*/ 181 h 686"/>
                <a:gd name="T90" fmla="*/ 293 w 1129"/>
                <a:gd name="T91" fmla="*/ 146 h 686"/>
                <a:gd name="T92" fmla="*/ 220 w 1129"/>
                <a:gd name="T93" fmla="*/ 150 h 686"/>
                <a:gd name="T94" fmla="*/ 339 w 1129"/>
                <a:gd name="T95" fmla="*/ 97 h 686"/>
                <a:gd name="T96" fmla="*/ 264 w 1129"/>
                <a:gd name="T97" fmla="*/ 131 h 686"/>
                <a:gd name="T98" fmla="*/ 114 w 1129"/>
                <a:gd name="T99" fmla="*/ 109 h 686"/>
                <a:gd name="T100" fmla="*/ 216 w 1129"/>
                <a:gd name="T101" fmla="*/ 106 h 686"/>
                <a:gd name="T102" fmla="*/ 371 w 1129"/>
                <a:gd name="T103" fmla="*/ 65 h 686"/>
                <a:gd name="T104" fmla="*/ 327 w 1129"/>
                <a:gd name="T105" fmla="*/ 162 h 686"/>
                <a:gd name="T106" fmla="*/ 371 w 1129"/>
                <a:gd name="T107" fmla="*/ 65 h 686"/>
                <a:gd name="T108" fmla="*/ 94 w 1129"/>
                <a:gd name="T109" fmla="*/ 88 h 686"/>
                <a:gd name="T110" fmla="*/ 34 w 1129"/>
                <a:gd name="T111" fmla="*/ 59 h 686"/>
                <a:gd name="T112" fmla="*/ 59 w 1129"/>
                <a:gd name="T113" fmla="*/ 103 h 686"/>
                <a:gd name="T114" fmla="*/ 110 w 1129"/>
                <a:gd name="T115" fmla="*/ 89 h 686"/>
                <a:gd name="T116" fmla="*/ 107 w 1129"/>
                <a:gd name="T117" fmla="*/ 63 h 686"/>
                <a:gd name="T118" fmla="*/ 193 w 1129"/>
                <a:gd name="T119" fmla="*/ 40 h 686"/>
                <a:gd name="T120" fmla="*/ 35 w 1129"/>
                <a:gd name="T121" fmla="*/ 22 h 686"/>
                <a:gd name="T122" fmla="*/ 33 w 1129"/>
                <a:gd name="T123" fmla="*/ 18 h 6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29" h="686">
                  <a:moveTo>
                    <a:pt x="1093" y="634"/>
                  </a:moveTo>
                  <a:cubicBezTo>
                    <a:pt x="1093" y="634"/>
                    <a:pt x="1093" y="634"/>
                    <a:pt x="1093" y="634"/>
                  </a:cubicBezTo>
                  <a:cubicBezTo>
                    <a:pt x="1128" y="638"/>
                    <a:pt x="1128" y="638"/>
                    <a:pt x="1128" y="638"/>
                  </a:cubicBezTo>
                  <a:cubicBezTo>
                    <a:pt x="1128" y="638"/>
                    <a:pt x="1128" y="637"/>
                    <a:pt x="1128" y="637"/>
                  </a:cubicBezTo>
                  <a:cubicBezTo>
                    <a:pt x="1128" y="637"/>
                    <a:pt x="1128" y="637"/>
                    <a:pt x="1128" y="637"/>
                  </a:cubicBezTo>
                  <a:cubicBezTo>
                    <a:pt x="1093" y="634"/>
                    <a:pt x="1093" y="634"/>
                    <a:pt x="1093" y="634"/>
                  </a:cubicBezTo>
                  <a:moveTo>
                    <a:pt x="889" y="631"/>
                  </a:moveTo>
                  <a:cubicBezTo>
                    <a:pt x="889" y="631"/>
                    <a:pt x="889" y="631"/>
                    <a:pt x="889" y="631"/>
                  </a:cubicBezTo>
                  <a:cubicBezTo>
                    <a:pt x="937" y="678"/>
                    <a:pt x="937" y="678"/>
                    <a:pt x="937" y="678"/>
                  </a:cubicBezTo>
                  <a:cubicBezTo>
                    <a:pt x="937" y="678"/>
                    <a:pt x="937" y="678"/>
                    <a:pt x="937" y="678"/>
                  </a:cubicBezTo>
                  <a:cubicBezTo>
                    <a:pt x="889" y="631"/>
                    <a:pt x="889" y="631"/>
                    <a:pt x="889" y="631"/>
                  </a:cubicBezTo>
                  <a:moveTo>
                    <a:pt x="805" y="624"/>
                  </a:moveTo>
                  <a:cubicBezTo>
                    <a:pt x="783" y="686"/>
                    <a:pt x="783" y="686"/>
                    <a:pt x="783" y="686"/>
                  </a:cubicBezTo>
                  <a:cubicBezTo>
                    <a:pt x="783" y="686"/>
                    <a:pt x="783" y="686"/>
                    <a:pt x="783" y="686"/>
                  </a:cubicBezTo>
                  <a:cubicBezTo>
                    <a:pt x="806" y="624"/>
                    <a:pt x="806" y="624"/>
                    <a:pt x="806" y="624"/>
                  </a:cubicBezTo>
                  <a:cubicBezTo>
                    <a:pt x="805" y="624"/>
                    <a:pt x="805" y="624"/>
                    <a:pt x="805" y="624"/>
                  </a:cubicBezTo>
                  <a:moveTo>
                    <a:pt x="768" y="622"/>
                  </a:moveTo>
                  <a:cubicBezTo>
                    <a:pt x="768" y="622"/>
                    <a:pt x="768" y="622"/>
                    <a:pt x="768" y="622"/>
                  </a:cubicBezTo>
                  <a:cubicBezTo>
                    <a:pt x="781" y="686"/>
                    <a:pt x="781" y="686"/>
                    <a:pt x="781" y="686"/>
                  </a:cubicBezTo>
                  <a:cubicBezTo>
                    <a:pt x="781" y="685"/>
                    <a:pt x="781" y="685"/>
                    <a:pt x="782" y="685"/>
                  </a:cubicBezTo>
                  <a:cubicBezTo>
                    <a:pt x="768" y="622"/>
                    <a:pt x="768" y="622"/>
                    <a:pt x="768" y="622"/>
                  </a:cubicBezTo>
                  <a:moveTo>
                    <a:pt x="770" y="620"/>
                  </a:moveTo>
                  <a:cubicBezTo>
                    <a:pt x="770" y="620"/>
                    <a:pt x="770" y="620"/>
                    <a:pt x="770" y="620"/>
                  </a:cubicBezTo>
                  <a:cubicBezTo>
                    <a:pt x="804" y="622"/>
                    <a:pt x="804" y="622"/>
                    <a:pt x="804" y="622"/>
                  </a:cubicBezTo>
                  <a:cubicBezTo>
                    <a:pt x="804" y="622"/>
                    <a:pt x="804" y="622"/>
                    <a:pt x="804" y="621"/>
                  </a:cubicBezTo>
                  <a:cubicBezTo>
                    <a:pt x="770" y="620"/>
                    <a:pt x="770" y="620"/>
                    <a:pt x="770" y="620"/>
                  </a:cubicBezTo>
                  <a:moveTo>
                    <a:pt x="968" y="613"/>
                  </a:moveTo>
                  <a:cubicBezTo>
                    <a:pt x="940" y="678"/>
                    <a:pt x="940" y="678"/>
                    <a:pt x="940" y="678"/>
                  </a:cubicBezTo>
                  <a:cubicBezTo>
                    <a:pt x="940" y="678"/>
                    <a:pt x="940" y="678"/>
                    <a:pt x="940" y="678"/>
                  </a:cubicBezTo>
                  <a:cubicBezTo>
                    <a:pt x="968" y="613"/>
                    <a:pt x="968" y="613"/>
                    <a:pt x="968" y="613"/>
                  </a:cubicBezTo>
                  <a:cubicBezTo>
                    <a:pt x="968" y="613"/>
                    <a:pt x="968" y="613"/>
                    <a:pt x="968" y="613"/>
                  </a:cubicBezTo>
                  <a:moveTo>
                    <a:pt x="967" y="611"/>
                  </a:moveTo>
                  <a:cubicBezTo>
                    <a:pt x="890" y="628"/>
                    <a:pt x="890" y="628"/>
                    <a:pt x="890" y="628"/>
                  </a:cubicBezTo>
                  <a:cubicBezTo>
                    <a:pt x="890" y="628"/>
                    <a:pt x="890" y="628"/>
                    <a:pt x="890" y="628"/>
                  </a:cubicBezTo>
                  <a:cubicBezTo>
                    <a:pt x="967" y="612"/>
                    <a:pt x="967" y="612"/>
                    <a:pt x="967" y="612"/>
                  </a:cubicBezTo>
                  <a:cubicBezTo>
                    <a:pt x="967" y="612"/>
                    <a:pt x="967" y="612"/>
                    <a:pt x="967" y="611"/>
                  </a:cubicBezTo>
                  <a:moveTo>
                    <a:pt x="1056" y="609"/>
                  </a:moveTo>
                  <a:cubicBezTo>
                    <a:pt x="1056" y="610"/>
                    <a:pt x="1055" y="610"/>
                    <a:pt x="1055" y="610"/>
                  </a:cubicBezTo>
                  <a:cubicBezTo>
                    <a:pt x="1088" y="632"/>
                    <a:pt x="1088" y="632"/>
                    <a:pt x="1088" y="632"/>
                  </a:cubicBezTo>
                  <a:cubicBezTo>
                    <a:pt x="1088" y="632"/>
                    <a:pt x="1088" y="632"/>
                    <a:pt x="1088" y="632"/>
                  </a:cubicBezTo>
                  <a:cubicBezTo>
                    <a:pt x="1056" y="609"/>
                    <a:pt x="1056" y="609"/>
                    <a:pt x="1056" y="609"/>
                  </a:cubicBezTo>
                  <a:moveTo>
                    <a:pt x="1052" y="609"/>
                  </a:moveTo>
                  <a:cubicBezTo>
                    <a:pt x="1009" y="624"/>
                    <a:pt x="1009" y="624"/>
                    <a:pt x="1009" y="624"/>
                  </a:cubicBezTo>
                  <a:cubicBezTo>
                    <a:pt x="1010" y="624"/>
                    <a:pt x="1010" y="624"/>
                    <a:pt x="1010" y="624"/>
                  </a:cubicBezTo>
                  <a:cubicBezTo>
                    <a:pt x="1052" y="609"/>
                    <a:pt x="1052" y="609"/>
                    <a:pt x="1052" y="609"/>
                  </a:cubicBezTo>
                  <a:cubicBezTo>
                    <a:pt x="1052" y="609"/>
                    <a:pt x="1052" y="609"/>
                    <a:pt x="1052" y="609"/>
                  </a:cubicBezTo>
                  <a:moveTo>
                    <a:pt x="1078" y="600"/>
                  </a:moveTo>
                  <a:cubicBezTo>
                    <a:pt x="1078" y="600"/>
                    <a:pt x="1077" y="600"/>
                    <a:pt x="1077" y="600"/>
                  </a:cubicBezTo>
                  <a:cubicBezTo>
                    <a:pt x="1089" y="631"/>
                    <a:pt x="1089" y="631"/>
                    <a:pt x="1089" y="631"/>
                  </a:cubicBezTo>
                  <a:cubicBezTo>
                    <a:pt x="1089" y="631"/>
                    <a:pt x="1089" y="631"/>
                    <a:pt x="1089" y="631"/>
                  </a:cubicBezTo>
                  <a:cubicBezTo>
                    <a:pt x="1078" y="600"/>
                    <a:pt x="1078" y="600"/>
                    <a:pt x="1078" y="600"/>
                  </a:cubicBezTo>
                  <a:moveTo>
                    <a:pt x="1079" y="599"/>
                  </a:moveTo>
                  <a:cubicBezTo>
                    <a:pt x="1079" y="599"/>
                    <a:pt x="1078" y="599"/>
                    <a:pt x="1078" y="600"/>
                  </a:cubicBezTo>
                  <a:cubicBezTo>
                    <a:pt x="1128" y="637"/>
                    <a:pt x="1128" y="637"/>
                    <a:pt x="1128" y="637"/>
                  </a:cubicBezTo>
                  <a:cubicBezTo>
                    <a:pt x="1128" y="637"/>
                    <a:pt x="1128" y="636"/>
                    <a:pt x="1129" y="636"/>
                  </a:cubicBezTo>
                  <a:cubicBezTo>
                    <a:pt x="1079" y="599"/>
                    <a:pt x="1079" y="599"/>
                    <a:pt x="1079" y="599"/>
                  </a:cubicBezTo>
                  <a:moveTo>
                    <a:pt x="1075" y="599"/>
                  </a:moveTo>
                  <a:cubicBezTo>
                    <a:pt x="1056" y="608"/>
                    <a:pt x="1056" y="608"/>
                    <a:pt x="1056" y="608"/>
                  </a:cubicBezTo>
                  <a:cubicBezTo>
                    <a:pt x="1056" y="608"/>
                    <a:pt x="1056" y="608"/>
                    <a:pt x="1056" y="608"/>
                  </a:cubicBezTo>
                  <a:cubicBezTo>
                    <a:pt x="1075" y="599"/>
                    <a:pt x="1075" y="599"/>
                    <a:pt x="1075" y="599"/>
                  </a:cubicBezTo>
                  <a:cubicBezTo>
                    <a:pt x="1075" y="599"/>
                    <a:pt x="1075" y="599"/>
                    <a:pt x="1075" y="599"/>
                  </a:cubicBezTo>
                  <a:moveTo>
                    <a:pt x="744" y="591"/>
                  </a:moveTo>
                  <a:cubicBezTo>
                    <a:pt x="744" y="591"/>
                    <a:pt x="744" y="591"/>
                    <a:pt x="744" y="591"/>
                  </a:cubicBezTo>
                  <a:cubicBezTo>
                    <a:pt x="766" y="618"/>
                    <a:pt x="766" y="618"/>
                    <a:pt x="766" y="618"/>
                  </a:cubicBezTo>
                  <a:cubicBezTo>
                    <a:pt x="766" y="618"/>
                    <a:pt x="766" y="618"/>
                    <a:pt x="767" y="618"/>
                  </a:cubicBezTo>
                  <a:cubicBezTo>
                    <a:pt x="767" y="618"/>
                    <a:pt x="767" y="618"/>
                    <a:pt x="767" y="618"/>
                  </a:cubicBezTo>
                  <a:cubicBezTo>
                    <a:pt x="744" y="591"/>
                    <a:pt x="744" y="591"/>
                    <a:pt x="744" y="591"/>
                  </a:cubicBezTo>
                  <a:moveTo>
                    <a:pt x="868" y="588"/>
                  </a:moveTo>
                  <a:cubicBezTo>
                    <a:pt x="868" y="588"/>
                    <a:pt x="868" y="589"/>
                    <a:pt x="868" y="589"/>
                  </a:cubicBezTo>
                  <a:cubicBezTo>
                    <a:pt x="885" y="625"/>
                    <a:pt x="885" y="625"/>
                    <a:pt x="885" y="625"/>
                  </a:cubicBezTo>
                  <a:cubicBezTo>
                    <a:pt x="885" y="625"/>
                    <a:pt x="885" y="625"/>
                    <a:pt x="885" y="625"/>
                  </a:cubicBezTo>
                  <a:cubicBezTo>
                    <a:pt x="868" y="588"/>
                    <a:pt x="868" y="588"/>
                    <a:pt x="868" y="588"/>
                  </a:cubicBezTo>
                  <a:moveTo>
                    <a:pt x="866" y="588"/>
                  </a:moveTo>
                  <a:cubicBezTo>
                    <a:pt x="836" y="624"/>
                    <a:pt x="836" y="624"/>
                    <a:pt x="836" y="624"/>
                  </a:cubicBezTo>
                  <a:cubicBezTo>
                    <a:pt x="809" y="622"/>
                    <a:pt x="809" y="622"/>
                    <a:pt x="809" y="622"/>
                  </a:cubicBezTo>
                  <a:cubicBezTo>
                    <a:pt x="809" y="622"/>
                    <a:pt x="809" y="622"/>
                    <a:pt x="809" y="622"/>
                  </a:cubicBezTo>
                  <a:cubicBezTo>
                    <a:pt x="835" y="624"/>
                    <a:pt x="835" y="624"/>
                    <a:pt x="835" y="624"/>
                  </a:cubicBezTo>
                  <a:cubicBezTo>
                    <a:pt x="784" y="686"/>
                    <a:pt x="784" y="686"/>
                    <a:pt x="784" y="686"/>
                  </a:cubicBezTo>
                  <a:cubicBezTo>
                    <a:pt x="784" y="686"/>
                    <a:pt x="784" y="686"/>
                    <a:pt x="784" y="686"/>
                  </a:cubicBezTo>
                  <a:cubicBezTo>
                    <a:pt x="836" y="624"/>
                    <a:pt x="836" y="624"/>
                    <a:pt x="836" y="624"/>
                  </a:cubicBezTo>
                  <a:cubicBezTo>
                    <a:pt x="883" y="628"/>
                    <a:pt x="883" y="628"/>
                    <a:pt x="883" y="628"/>
                  </a:cubicBezTo>
                  <a:cubicBezTo>
                    <a:pt x="883" y="628"/>
                    <a:pt x="883" y="628"/>
                    <a:pt x="883" y="628"/>
                  </a:cubicBezTo>
                  <a:cubicBezTo>
                    <a:pt x="836" y="624"/>
                    <a:pt x="836" y="624"/>
                    <a:pt x="836" y="624"/>
                  </a:cubicBezTo>
                  <a:cubicBezTo>
                    <a:pt x="866" y="588"/>
                    <a:pt x="866" y="588"/>
                    <a:pt x="866" y="588"/>
                  </a:cubicBezTo>
                  <a:cubicBezTo>
                    <a:pt x="866" y="588"/>
                    <a:pt x="866" y="588"/>
                    <a:pt x="866" y="588"/>
                  </a:cubicBezTo>
                  <a:moveTo>
                    <a:pt x="865" y="588"/>
                  </a:moveTo>
                  <a:cubicBezTo>
                    <a:pt x="809" y="620"/>
                    <a:pt x="809" y="620"/>
                    <a:pt x="809" y="620"/>
                  </a:cubicBezTo>
                  <a:cubicBezTo>
                    <a:pt x="809" y="620"/>
                    <a:pt x="809" y="620"/>
                    <a:pt x="809" y="621"/>
                  </a:cubicBezTo>
                  <a:cubicBezTo>
                    <a:pt x="866" y="588"/>
                    <a:pt x="866" y="588"/>
                    <a:pt x="866" y="588"/>
                  </a:cubicBezTo>
                  <a:cubicBezTo>
                    <a:pt x="865" y="588"/>
                    <a:pt x="865" y="588"/>
                    <a:pt x="865" y="588"/>
                  </a:cubicBezTo>
                  <a:moveTo>
                    <a:pt x="984" y="585"/>
                  </a:moveTo>
                  <a:cubicBezTo>
                    <a:pt x="969" y="609"/>
                    <a:pt x="969" y="609"/>
                    <a:pt x="969" y="609"/>
                  </a:cubicBezTo>
                  <a:cubicBezTo>
                    <a:pt x="970" y="609"/>
                    <a:pt x="970" y="610"/>
                    <a:pt x="970" y="610"/>
                  </a:cubicBezTo>
                  <a:cubicBezTo>
                    <a:pt x="984" y="585"/>
                    <a:pt x="984" y="585"/>
                    <a:pt x="984" y="585"/>
                  </a:cubicBezTo>
                  <a:cubicBezTo>
                    <a:pt x="984" y="585"/>
                    <a:pt x="984" y="585"/>
                    <a:pt x="984" y="585"/>
                  </a:cubicBezTo>
                  <a:moveTo>
                    <a:pt x="982" y="583"/>
                  </a:moveTo>
                  <a:cubicBezTo>
                    <a:pt x="938" y="604"/>
                    <a:pt x="938" y="604"/>
                    <a:pt x="938" y="604"/>
                  </a:cubicBezTo>
                  <a:cubicBezTo>
                    <a:pt x="869" y="587"/>
                    <a:pt x="869" y="587"/>
                    <a:pt x="869" y="587"/>
                  </a:cubicBezTo>
                  <a:cubicBezTo>
                    <a:pt x="869" y="587"/>
                    <a:pt x="869" y="587"/>
                    <a:pt x="869" y="587"/>
                  </a:cubicBezTo>
                  <a:cubicBezTo>
                    <a:pt x="869" y="587"/>
                    <a:pt x="869" y="587"/>
                    <a:pt x="869" y="587"/>
                  </a:cubicBezTo>
                  <a:cubicBezTo>
                    <a:pt x="938" y="604"/>
                    <a:pt x="938" y="604"/>
                    <a:pt x="938" y="604"/>
                  </a:cubicBezTo>
                  <a:cubicBezTo>
                    <a:pt x="890" y="627"/>
                    <a:pt x="890" y="627"/>
                    <a:pt x="890" y="627"/>
                  </a:cubicBezTo>
                  <a:cubicBezTo>
                    <a:pt x="890" y="627"/>
                    <a:pt x="890" y="627"/>
                    <a:pt x="890" y="627"/>
                  </a:cubicBezTo>
                  <a:cubicBezTo>
                    <a:pt x="939" y="604"/>
                    <a:pt x="939" y="604"/>
                    <a:pt x="939" y="604"/>
                  </a:cubicBezTo>
                  <a:cubicBezTo>
                    <a:pt x="967" y="611"/>
                    <a:pt x="967" y="611"/>
                    <a:pt x="967" y="611"/>
                  </a:cubicBezTo>
                  <a:cubicBezTo>
                    <a:pt x="967" y="611"/>
                    <a:pt x="967" y="611"/>
                    <a:pt x="967" y="611"/>
                  </a:cubicBezTo>
                  <a:cubicBezTo>
                    <a:pt x="967" y="611"/>
                    <a:pt x="967" y="611"/>
                    <a:pt x="967" y="611"/>
                  </a:cubicBezTo>
                  <a:cubicBezTo>
                    <a:pt x="939" y="604"/>
                    <a:pt x="939" y="604"/>
                    <a:pt x="939" y="604"/>
                  </a:cubicBezTo>
                  <a:cubicBezTo>
                    <a:pt x="982" y="583"/>
                    <a:pt x="982" y="583"/>
                    <a:pt x="982" y="583"/>
                  </a:cubicBezTo>
                  <a:cubicBezTo>
                    <a:pt x="982" y="583"/>
                    <a:pt x="982" y="583"/>
                    <a:pt x="982" y="583"/>
                  </a:cubicBezTo>
                  <a:moveTo>
                    <a:pt x="1082" y="564"/>
                  </a:moveTo>
                  <a:cubicBezTo>
                    <a:pt x="1077" y="596"/>
                    <a:pt x="1077" y="596"/>
                    <a:pt x="1077" y="596"/>
                  </a:cubicBezTo>
                  <a:cubicBezTo>
                    <a:pt x="1077" y="596"/>
                    <a:pt x="1077" y="596"/>
                    <a:pt x="1077" y="596"/>
                  </a:cubicBezTo>
                  <a:cubicBezTo>
                    <a:pt x="1077" y="596"/>
                    <a:pt x="1077" y="596"/>
                    <a:pt x="1077" y="596"/>
                  </a:cubicBezTo>
                  <a:cubicBezTo>
                    <a:pt x="1077" y="596"/>
                    <a:pt x="1077" y="596"/>
                    <a:pt x="1077" y="596"/>
                  </a:cubicBezTo>
                  <a:cubicBezTo>
                    <a:pt x="1083" y="564"/>
                    <a:pt x="1083" y="564"/>
                    <a:pt x="1083" y="564"/>
                  </a:cubicBezTo>
                  <a:cubicBezTo>
                    <a:pt x="1083" y="564"/>
                    <a:pt x="1083" y="564"/>
                    <a:pt x="1083" y="564"/>
                  </a:cubicBezTo>
                  <a:cubicBezTo>
                    <a:pt x="1083" y="564"/>
                    <a:pt x="1082" y="564"/>
                    <a:pt x="1082" y="564"/>
                  </a:cubicBezTo>
                  <a:moveTo>
                    <a:pt x="757" y="556"/>
                  </a:moveTo>
                  <a:cubicBezTo>
                    <a:pt x="743" y="586"/>
                    <a:pt x="743" y="586"/>
                    <a:pt x="743" y="586"/>
                  </a:cubicBezTo>
                  <a:cubicBezTo>
                    <a:pt x="743" y="586"/>
                    <a:pt x="743" y="586"/>
                    <a:pt x="744" y="587"/>
                  </a:cubicBezTo>
                  <a:cubicBezTo>
                    <a:pt x="757" y="556"/>
                    <a:pt x="757" y="556"/>
                    <a:pt x="757" y="556"/>
                  </a:cubicBezTo>
                  <a:cubicBezTo>
                    <a:pt x="757" y="556"/>
                    <a:pt x="757" y="556"/>
                    <a:pt x="757" y="556"/>
                  </a:cubicBezTo>
                  <a:moveTo>
                    <a:pt x="735" y="547"/>
                  </a:moveTo>
                  <a:cubicBezTo>
                    <a:pt x="735" y="547"/>
                    <a:pt x="735" y="547"/>
                    <a:pt x="735" y="547"/>
                  </a:cubicBezTo>
                  <a:cubicBezTo>
                    <a:pt x="742" y="586"/>
                    <a:pt x="742" y="586"/>
                    <a:pt x="742" y="586"/>
                  </a:cubicBezTo>
                  <a:cubicBezTo>
                    <a:pt x="742" y="586"/>
                    <a:pt x="742" y="586"/>
                    <a:pt x="742" y="586"/>
                  </a:cubicBezTo>
                  <a:cubicBezTo>
                    <a:pt x="735" y="547"/>
                    <a:pt x="735" y="547"/>
                    <a:pt x="735" y="547"/>
                  </a:cubicBezTo>
                  <a:moveTo>
                    <a:pt x="736" y="546"/>
                  </a:moveTo>
                  <a:cubicBezTo>
                    <a:pt x="736" y="546"/>
                    <a:pt x="736" y="546"/>
                    <a:pt x="736" y="546"/>
                  </a:cubicBezTo>
                  <a:cubicBezTo>
                    <a:pt x="756" y="554"/>
                    <a:pt x="756" y="554"/>
                    <a:pt x="756" y="554"/>
                  </a:cubicBezTo>
                  <a:cubicBezTo>
                    <a:pt x="756" y="554"/>
                    <a:pt x="756" y="554"/>
                    <a:pt x="756" y="554"/>
                  </a:cubicBezTo>
                  <a:cubicBezTo>
                    <a:pt x="736" y="546"/>
                    <a:pt x="736" y="546"/>
                    <a:pt x="736" y="546"/>
                  </a:cubicBezTo>
                  <a:moveTo>
                    <a:pt x="787" y="536"/>
                  </a:moveTo>
                  <a:cubicBezTo>
                    <a:pt x="771" y="604"/>
                    <a:pt x="771" y="604"/>
                    <a:pt x="771" y="604"/>
                  </a:cubicBezTo>
                  <a:cubicBezTo>
                    <a:pt x="765" y="600"/>
                    <a:pt x="765" y="600"/>
                    <a:pt x="765" y="600"/>
                  </a:cubicBezTo>
                  <a:cubicBezTo>
                    <a:pt x="758" y="556"/>
                    <a:pt x="758" y="556"/>
                    <a:pt x="758" y="556"/>
                  </a:cubicBezTo>
                  <a:cubicBezTo>
                    <a:pt x="758" y="556"/>
                    <a:pt x="758" y="556"/>
                    <a:pt x="758" y="556"/>
                  </a:cubicBezTo>
                  <a:cubicBezTo>
                    <a:pt x="765" y="600"/>
                    <a:pt x="765" y="600"/>
                    <a:pt x="765" y="600"/>
                  </a:cubicBezTo>
                  <a:cubicBezTo>
                    <a:pt x="745" y="590"/>
                    <a:pt x="745" y="590"/>
                    <a:pt x="745" y="590"/>
                  </a:cubicBezTo>
                  <a:cubicBezTo>
                    <a:pt x="745" y="590"/>
                    <a:pt x="745" y="590"/>
                    <a:pt x="745" y="590"/>
                  </a:cubicBezTo>
                  <a:cubicBezTo>
                    <a:pt x="765" y="601"/>
                    <a:pt x="765" y="601"/>
                    <a:pt x="765" y="601"/>
                  </a:cubicBezTo>
                  <a:cubicBezTo>
                    <a:pt x="767" y="618"/>
                    <a:pt x="767" y="618"/>
                    <a:pt x="767" y="618"/>
                  </a:cubicBezTo>
                  <a:cubicBezTo>
                    <a:pt x="767" y="618"/>
                    <a:pt x="767" y="618"/>
                    <a:pt x="768" y="618"/>
                  </a:cubicBezTo>
                  <a:cubicBezTo>
                    <a:pt x="765" y="601"/>
                    <a:pt x="765" y="601"/>
                    <a:pt x="765" y="601"/>
                  </a:cubicBezTo>
                  <a:cubicBezTo>
                    <a:pt x="771" y="604"/>
                    <a:pt x="771" y="604"/>
                    <a:pt x="771" y="604"/>
                  </a:cubicBezTo>
                  <a:cubicBezTo>
                    <a:pt x="768" y="618"/>
                    <a:pt x="768" y="618"/>
                    <a:pt x="768" y="618"/>
                  </a:cubicBezTo>
                  <a:cubicBezTo>
                    <a:pt x="768" y="618"/>
                    <a:pt x="768" y="618"/>
                    <a:pt x="768" y="618"/>
                  </a:cubicBezTo>
                  <a:cubicBezTo>
                    <a:pt x="772" y="604"/>
                    <a:pt x="772" y="604"/>
                    <a:pt x="772" y="604"/>
                  </a:cubicBezTo>
                  <a:cubicBezTo>
                    <a:pt x="788" y="613"/>
                    <a:pt x="788" y="613"/>
                    <a:pt x="788" y="613"/>
                  </a:cubicBezTo>
                  <a:cubicBezTo>
                    <a:pt x="769" y="619"/>
                    <a:pt x="769" y="619"/>
                    <a:pt x="769" y="619"/>
                  </a:cubicBezTo>
                  <a:cubicBezTo>
                    <a:pt x="769" y="619"/>
                    <a:pt x="770" y="619"/>
                    <a:pt x="770" y="619"/>
                  </a:cubicBezTo>
                  <a:cubicBezTo>
                    <a:pt x="789" y="613"/>
                    <a:pt x="789" y="613"/>
                    <a:pt x="789" y="613"/>
                  </a:cubicBezTo>
                  <a:cubicBezTo>
                    <a:pt x="804" y="621"/>
                    <a:pt x="804" y="621"/>
                    <a:pt x="804" y="621"/>
                  </a:cubicBezTo>
                  <a:cubicBezTo>
                    <a:pt x="804" y="621"/>
                    <a:pt x="804" y="620"/>
                    <a:pt x="804" y="620"/>
                  </a:cubicBezTo>
                  <a:cubicBezTo>
                    <a:pt x="789" y="613"/>
                    <a:pt x="789" y="613"/>
                    <a:pt x="789" y="613"/>
                  </a:cubicBezTo>
                  <a:cubicBezTo>
                    <a:pt x="865" y="588"/>
                    <a:pt x="865" y="588"/>
                    <a:pt x="865" y="588"/>
                  </a:cubicBezTo>
                  <a:cubicBezTo>
                    <a:pt x="865" y="587"/>
                    <a:pt x="865" y="587"/>
                    <a:pt x="865" y="587"/>
                  </a:cubicBezTo>
                  <a:cubicBezTo>
                    <a:pt x="789" y="613"/>
                    <a:pt x="789" y="613"/>
                    <a:pt x="789" y="613"/>
                  </a:cubicBezTo>
                  <a:cubicBezTo>
                    <a:pt x="772" y="604"/>
                    <a:pt x="772" y="604"/>
                    <a:pt x="772" y="604"/>
                  </a:cubicBezTo>
                  <a:cubicBezTo>
                    <a:pt x="788" y="536"/>
                    <a:pt x="788" y="536"/>
                    <a:pt x="788" y="536"/>
                  </a:cubicBezTo>
                  <a:cubicBezTo>
                    <a:pt x="788" y="536"/>
                    <a:pt x="787" y="536"/>
                    <a:pt x="787" y="536"/>
                  </a:cubicBezTo>
                  <a:moveTo>
                    <a:pt x="786" y="534"/>
                  </a:moveTo>
                  <a:cubicBezTo>
                    <a:pt x="759" y="553"/>
                    <a:pt x="759" y="553"/>
                    <a:pt x="759" y="553"/>
                  </a:cubicBezTo>
                  <a:cubicBezTo>
                    <a:pt x="759" y="553"/>
                    <a:pt x="760" y="553"/>
                    <a:pt x="760" y="553"/>
                  </a:cubicBezTo>
                  <a:cubicBezTo>
                    <a:pt x="760" y="553"/>
                    <a:pt x="760" y="553"/>
                    <a:pt x="760" y="553"/>
                  </a:cubicBezTo>
                  <a:cubicBezTo>
                    <a:pt x="786" y="535"/>
                    <a:pt x="786" y="535"/>
                    <a:pt x="786" y="535"/>
                  </a:cubicBezTo>
                  <a:cubicBezTo>
                    <a:pt x="786" y="535"/>
                    <a:pt x="786" y="535"/>
                    <a:pt x="786" y="535"/>
                  </a:cubicBezTo>
                  <a:cubicBezTo>
                    <a:pt x="786" y="534"/>
                    <a:pt x="786" y="534"/>
                    <a:pt x="786" y="534"/>
                  </a:cubicBezTo>
                  <a:moveTo>
                    <a:pt x="1000" y="610"/>
                  </a:moveTo>
                  <a:cubicBezTo>
                    <a:pt x="995" y="600"/>
                    <a:pt x="995" y="600"/>
                    <a:pt x="995" y="600"/>
                  </a:cubicBezTo>
                  <a:cubicBezTo>
                    <a:pt x="1009" y="594"/>
                    <a:pt x="1009" y="594"/>
                    <a:pt x="1009" y="594"/>
                  </a:cubicBezTo>
                  <a:cubicBezTo>
                    <a:pt x="1008" y="610"/>
                    <a:pt x="1008" y="610"/>
                    <a:pt x="1008" y="610"/>
                  </a:cubicBezTo>
                  <a:cubicBezTo>
                    <a:pt x="1000" y="610"/>
                    <a:pt x="1000" y="610"/>
                    <a:pt x="1000" y="610"/>
                  </a:cubicBezTo>
                  <a:moveTo>
                    <a:pt x="1013" y="529"/>
                  </a:moveTo>
                  <a:cubicBezTo>
                    <a:pt x="1010" y="574"/>
                    <a:pt x="1010" y="574"/>
                    <a:pt x="1010" y="574"/>
                  </a:cubicBezTo>
                  <a:cubicBezTo>
                    <a:pt x="989" y="580"/>
                    <a:pt x="989" y="580"/>
                    <a:pt x="989" y="580"/>
                  </a:cubicBezTo>
                  <a:cubicBezTo>
                    <a:pt x="989" y="581"/>
                    <a:pt x="989" y="581"/>
                    <a:pt x="989" y="581"/>
                  </a:cubicBezTo>
                  <a:cubicBezTo>
                    <a:pt x="1010" y="574"/>
                    <a:pt x="1010" y="574"/>
                    <a:pt x="1010" y="574"/>
                  </a:cubicBezTo>
                  <a:cubicBezTo>
                    <a:pt x="1009" y="594"/>
                    <a:pt x="1009" y="594"/>
                    <a:pt x="1009" y="594"/>
                  </a:cubicBezTo>
                  <a:cubicBezTo>
                    <a:pt x="995" y="600"/>
                    <a:pt x="995" y="600"/>
                    <a:pt x="995" y="600"/>
                  </a:cubicBezTo>
                  <a:cubicBezTo>
                    <a:pt x="987" y="585"/>
                    <a:pt x="987" y="585"/>
                    <a:pt x="987" y="585"/>
                  </a:cubicBezTo>
                  <a:cubicBezTo>
                    <a:pt x="987" y="585"/>
                    <a:pt x="987" y="585"/>
                    <a:pt x="987" y="585"/>
                  </a:cubicBezTo>
                  <a:cubicBezTo>
                    <a:pt x="994" y="600"/>
                    <a:pt x="994" y="600"/>
                    <a:pt x="994" y="600"/>
                  </a:cubicBezTo>
                  <a:cubicBezTo>
                    <a:pt x="970" y="610"/>
                    <a:pt x="970" y="610"/>
                    <a:pt x="970" y="610"/>
                  </a:cubicBezTo>
                  <a:cubicBezTo>
                    <a:pt x="970" y="610"/>
                    <a:pt x="970" y="610"/>
                    <a:pt x="971" y="611"/>
                  </a:cubicBezTo>
                  <a:cubicBezTo>
                    <a:pt x="994" y="600"/>
                    <a:pt x="994" y="600"/>
                    <a:pt x="994" y="600"/>
                  </a:cubicBezTo>
                  <a:cubicBezTo>
                    <a:pt x="999" y="610"/>
                    <a:pt x="999" y="610"/>
                    <a:pt x="999" y="610"/>
                  </a:cubicBezTo>
                  <a:cubicBezTo>
                    <a:pt x="971" y="611"/>
                    <a:pt x="971" y="611"/>
                    <a:pt x="971" y="611"/>
                  </a:cubicBezTo>
                  <a:cubicBezTo>
                    <a:pt x="971" y="611"/>
                    <a:pt x="971" y="611"/>
                    <a:pt x="971" y="611"/>
                  </a:cubicBezTo>
                  <a:cubicBezTo>
                    <a:pt x="999" y="610"/>
                    <a:pt x="999" y="610"/>
                    <a:pt x="999" y="610"/>
                  </a:cubicBezTo>
                  <a:cubicBezTo>
                    <a:pt x="1006" y="623"/>
                    <a:pt x="1006" y="623"/>
                    <a:pt x="1006" y="623"/>
                  </a:cubicBezTo>
                  <a:cubicBezTo>
                    <a:pt x="1006" y="623"/>
                    <a:pt x="1006" y="623"/>
                    <a:pt x="1006" y="623"/>
                  </a:cubicBezTo>
                  <a:cubicBezTo>
                    <a:pt x="1000" y="610"/>
                    <a:pt x="1000" y="610"/>
                    <a:pt x="1000" y="610"/>
                  </a:cubicBezTo>
                  <a:cubicBezTo>
                    <a:pt x="1008" y="610"/>
                    <a:pt x="1008" y="610"/>
                    <a:pt x="1008" y="610"/>
                  </a:cubicBezTo>
                  <a:cubicBezTo>
                    <a:pt x="1007" y="622"/>
                    <a:pt x="1007" y="622"/>
                    <a:pt x="1007" y="622"/>
                  </a:cubicBezTo>
                  <a:cubicBezTo>
                    <a:pt x="1007" y="622"/>
                    <a:pt x="1007" y="622"/>
                    <a:pt x="1007" y="622"/>
                  </a:cubicBezTo>
                  <a:cubicBezTo>
                    <a:pt x="1007" y="622"/>
                    <a:pt x="1007" y="622"/>
                    <a:pt x="1007" y="622"/>
                  </a:cubicBezTo>
                  <a:cubicBezTo>
                    <a:pt x="1008" y="610"/>
                    <a:pt x="1008" y="610"/>
                    <a:pt x="1008" y="610"/>
                  </a:cubicBezTo>
                  <a:cubicBezTo>
                    <a:pt x="1052" y="609"/>
                    <a:pt x="1052" y="609"/>
                    <a:pt x="1052" y="609"/>
                  </a:cubicBezTo>
                  <a:cubicBezTo>
                    <a:pt x="1052" y="609"/>
                    <a:pt x="1052" y="608"/>
                    <a:pt x="1052" y="608"/>
                  </a:cubicBezTo>
                  <a:cubicBezTo>
                    <a:pt x="1008" y="610"/>
                    <a:pt x="1008" y="610"/>
                    <a:pt x="1008" y="610"/>
                  </a:cubicBezTo>
                  <a:cubicBezTo>
                    <a:pt x="1009" y="594"/>
                    <a:pt x="1009" y="594"/>
                    <a:pt x="1009" y="594"/>
                  </a:cubicBezTo>
                  <a:cubicBezTo>
                    <a:pt x="1050" y="576"/>
                    <a:pt x="1050" y="576"/>
                    <a:pt x="1050" y="576"/>
                  </a:cubicBezTo>
                  <a:cubicBezTo>
                    <a:pt x="1066" y="589"/>
                    <a:pt x="1066" y="589"/>
                    <a:pt x="1066" y="589"/>
                  </a:cubicBezTo>
                  <a:cubicBezTo>
                    <a:pt x="1055" y="607"/>
                    <a:pt x="1055" y="607"/>
                    <a:pt x="1055" y="607"/>
                  </a:cubicBezTo>
                  <a:cubicBezTo>
                    <a:pt x="1055" y="607"/>
                    <a:pt x="1055" y="607"/>
                    <a:pt x="1055" y="607"/>
                  </a:cubicBezTo>
                  <a:cubicBezTo>
                    <a:pt x="1066" y="589"/>
                    <a:pt x="1066" y="589"/>
                    <a:pt x="1066" y="589"/>
                  </a:cubicBezTo>
                  <a:cubicBezTo>
                    <a:pt x="1075" y="597"/>
                    <a:pt x="1075" y="597"/>
                    <a:pt x="1075" y="597"/>
                  </a:cubicBezTo>
                  <a:cubicBezTo>
                    <a:pt x="1075" y="597"/>
                    <a:pt x="1075" y="597"/>
                    <a:pt x="1076" y="597"/>
                  </a:cubicBezTo>
                  <a:cubicBezTo>
                    <a:pt x="1066" y="589"/>
                    <a:pt x="1066" y="589"/>
                    <a:pt x="1066" y="589"/>
                  </a:cubicBezTo>
                  <a:cubicBezTo>
                    <a:pt x="1082" y="564"/>
                    <a:pt x="1082" y="564"/>
                    <a:pt x="1082" y="564"/>
                  </a:cubicBezTo>
                  <a:cubicBezTo>
                    <a:pt x="1082" y="564"/>
                    <a:pt x="1082" y="564"/>
                    <a:pt x="1081" y="564"/>
                  </a:cubicBezTo>
                  <a:cubicBezTo>
                    <a:pt x="1066" y="589"/>
                    <a:pt x="1066" y="589"/>
                    <a:pt x="1066" y="589"/>
                  </a:cubicBezTo>
                  <a:cubicBezTo>
                    <a:pt x="1050" y="576"/>
                    <a:pt x="1050" y="576"/>
                    <a:pt x="1050" y="576"/>
                  </a:cubicBezTo>
                  <a:cubicBezTo>
                    <a:pt x="1081" y="563"/>
                    <a:pt x="1081" y="563"/>
                    <a:pt x="1081" y="563"/>
                  </a:cubicBezTo>
                  <a:cubicBezTo>
                    <a:pt x="1081" y="563"/>
                    <a:pt x="1081" y="563"/>
                    <a:pt x="1080" y="563"/>
                  </a:cubicBezTo>
                  <a:cubicBezTo>
                    <a:pt x="1050" y="576"/>
                    <a:pt x="1050" y="576"/>
                    <a:pt x="1050" y="576"/>
                  </a:cubicBezTo>
                  <a:cubicBezTo>
                    <a:pt x="1039" y="567"/>
                    <a:pt x="1039" y="567"/>
                    <a:pt x="1039" y="567"/>
                  </a:cubicBezTo>
                  <a:cubicBezTo>
                    <a:pt x="1039" y="567"/>
                    <a:pt x="1039" y="567"/>
                    <a:pt x="1039" y="567"/>
                  </a:cubicBezTo>
                  <a:cubicBezTo>
                    <a:pt x="1050" y="576"/>
                    <a:pt x="1050" y="576"/>
                    <a:pt x="1050" y="576"/>
                  </a:cubicBezTo>
                  <a:cubicBezTo>
                    <a:pt x="1009" y="593"/>
                    <a:pt x="1009" y="593"/>
                    <a:pt x="1009" y="593"/>
                  </a:cubicBezTo>
                  <a:cubicBezTo>
                    <a:pt x="1011" y="574"/>
                    <a:pt x="1011" y="574"/>
                    <a:pt x="1011" y="574"/>
                  </a:cubicBezTo>
                  <a:cubicBezTo>
                    <a:pt x="1035" y="567"/>
                    <a:pt x="1035" y="567"/>
                    <a:pt x="1035" y="567"/>
                  </a:cubicBezTo>
                  <a:cubicBezTo>
                    <a:pt x="1035" y="566"/>
                    <a:pt x="1035" y="566"/>
                    <a:pt x="1035" y="566"/>
                  </a:cubicBezTo>
                  <a:cubicBezTo>
                    <a:pt x="1011" y="574"/>
                    <a:pt x="1011" y="574"/>
                    <a:pt x="1011" y="574"/>
                  </a:cubicBezTo>
                  <a:cubicBezTo>
                    <a:pt x="1013" y="529"/>
                    <a:pt x="1013" y="529"/>
                    <a:pt x="1013" y="529"/>
                  </a:cubicBezTo>
                  <a:cubicBezTo>
                    <a:pt x="1013" y="529"/>
                    <a:pt x="1013" y="529"/>
                    <a:pt x="1013" y="529"/>
                  </a:cubicBezTo>
                  <a:cubicBezTo>
                    <a:pt x="1013" y="529"/>
                    <a:pt x="1013" y="529"/>
                    <a:pt x="1013" y="529"/>
                  </a:cubicBezTo>
                  <a:moveTo>
                    <a:pt x="1012" y="529"/>
                  </a:moveTo>
                  <a:cubicBezTo>
                    <a:pt x="987" y="578"/>
                    <a:pt x="987" y="578"/>
                    <a:pt x="987" y="578"/>
                  </a:cubicBezTo>
                  <a:cubicBezTo>
                    <a:pt x="987" y="578"/>
                    <a:pt x="987" y="579"/>
                    <a:pt x="987" y="579"/>
                  </a:cubicBezTo>
                  <a:cubicBezTo>
                    <a:pt x="1013" y="529"/>
                    <a:pt x="1013" y="529"/>
                    <a:pt x="1013" y="529"/>
                  </a:cubicBezTo>
                  <a:cubicBezTo>
                    <a:pt x="1013" y="529"/>
                    <a:pt x="1012" y="529"/>
                    <a:pt x="1012" y="529"/>
                  </a:cubicBezTo>
                  <a:moveTo>
                    <a:pt x="1015" y="529"/>
                  </a:moveTo>
                  <a:cubicBezTo>
                    <a:pt x="1014" y="529"/>
                    <a:pt x="1014" y="529"/>
                    <a:pt x="1014" y="529"/>
                  </a:cubicBezTo>
                  <a:cubicBezTo>
                    <a:pt x="1036" y="563"/>
                    <a:pt x="1036" y="563"/>
                    <a:pt x="1036" y="563"/>
                  </a:cubicBezTo>
                  <a:cubicBezTo>
                    <a:pt x="1036" y="563"/>
                    <a:pt x="1036" y="563"/>
                    <a:pt x="1036" y="563"/>
                  </a:cubicBezTo>
                  <a:cubicBezTo>
                    <a:pt x="1015" y="529"/>
                    <a:pt x="1015" y="529"/>
                    <a:pt x="1015" y="529"/>
                  </a:cubicBezTo>
                  <a:moveTo>
                    <a:pt x="692" y="525"/>
                  </a:moveTo>
                  <a:cubicBezTo>
                    <a:pt x="692" y="525"/>
                    <a:pt x="692" y="525"/>
                    <a:pt x="692" y="525"/>
                  </a:cubicBezTo>
                  <a:cubicBezTo>
                    <a:pt x="733" y="545"/>
                    <a:pt x="733" y="545"/>
                    <a:pt x="733" y="545"/>
                  </a:cubicBezTo>
                  <a:cubicBezTo>
                    <a:pt x="733" y="545"/>
                    <a:pt x="733" y="544"/>
                    <a:pt x="733" y="544"/>
                  </a:cubicBezTo>
                  <a:cubicBezTo>
                    <a:pt x="692" y="525"/>
                    <a:pt x="692" y="525"/>
                    <a:pt x="692" y="525"/>
                  </a:cubicBezTo>
                  <a:moveTo>
                    <a:pt x="670" y="488"/>
                  </a:moveTo>
                  <a:cubicBezTo>
                    <a:pt x="605" y="514"/>
                    <a:pt x="605" y="514"/>
                    <a:pt x="605" y="514"/>
                  </a:cubicBezTo>
                  <a:cubicBezTo>
                    <a:pt x="605" y="514"/>
                    <a:pt x="605" y="514"/>
                    <a:pt x="605" y="514"/>
                  </a:cubicBezTo>
                  <a:cubicBezTo>
                    <a:pt x="671" y="488"/>
                    <a:pt x="671" y="488"/>
                    <a:pt x="671" y="488"/>
                  </a:cubicBezTo>
                  <a:cubicBezTo>
                    <a:pt x="670" y="488"/>
                    <a:pt x="670" y="488"/>
                    <a:pt x="670" y="488"/>
                  </a:cubicBezTo>
                  <a:moveTo>
                    <a:pt x="702" y="479"/>
                  </a:moveTo>
                  <a:cubicBezTo>
                    <a:pt x="674" y="486"/>
                    <a:pt x="674" y="486"/>
                    <a:pt x="674" y="486"/>
                  </a:cubicBezTo>
                  <a:cubicBezTo>
                    <a:pt x="674" y="486"/>
                    <a:pt x="674" y="487"/>
                    <a:pt x="674" y="487"/>
                  </a:cubicBezTo>
                  <a:cubicBezTo>
                    <a:pt x="702" y="479"/>
                    <a:pt x="702" y="479"/>
                    <a:pt x="702" y="479"/>
                  </a:cubicBezTo>
                  <a:cubicBezTo>
                    <a:pt x="702" y="479"/>
                    <a:pt x="702" y="479"/>
                    <a:pt x="702" y="479"/>
                  </a:cubicBezTo>
                  <a:moveTo>
                    <a:pt x="495" y="469"/>
                  </a:moveTo>
                  <a:cubicBezTo>
                    <a:pt x="429" y="470"/>
                    <a:pt x="429" y="470"/>
                    <a:pt x="429" y="470"/>
                  </a:cubicBezTo>
                  <a:cubicBezTo>
                    <a:pt x="429" y="470"/>
                    <a:pt x="429" y="470"/>
                    <a:pt x="429" y="470"/>
                  </a:cubicBezTo>
                  <a:cubicBezTo>
                    <a:pt x="495" y="469"/>
                    <a:pt x="495" y="469"/>
                    <a:pt x="495" y="469"/>
                  </a:cubicBezTo>
                  <a:cubicBezTo>
                    <a:pt x="495" y="469"/>
                    <a:pt x="495" y="469"/>
                    <a:pt x="495" y="469"/>
                  </a:cubicBezTo>
                  <a:moveTo>
                    <a:pt x="762" y="461"/>
                  </a:moveTo>
                  <a:cubicBezTo>
                    <a:pt x="753" y="501"/>
                    <a:pt x="753" y="501"/>
                    <a:pt x="753" y="501"/>
                  </a:cubicBezTo>
                  <a:cubicBezTo>
                    <a:pt x="754" y="501"/>
                    <a:pt x="754" y="501"/>
                    <a:pt x="754" y="501"/>
                  </a:cubicBezTo>
                  <a:cubicBezTo>
                    <a:pt x="763" y="461"/>
                    <a:pt x="763" y="461"/>
                    <a:pt x="763" y="461"/>
                  </a:cubicBezTo>
                  <a:cubicBezTo>
                    <a:pt x="763" y="461"/>
                    <a:pt x="763" y="461"/>
                    <a:pt x="762" y="461"/>
                  </a:cubicBezTo>
                  <a:moveTo>
                    <a:pt x="701" y="514"/>
                  </a:moveTo>
                  <a:cubicBezTo>
                    <a:pt x="695" y="508"/>
                    <a:pt x="695" y="508"/>
                    <a:pt x="695" y="508"/>
                  </a:cubicBezTo>
                  <a:cubicBezTo>
                    <a:pt x="699" y="498"/>
                    <a:pt x="699" y="498"/>
                    <a:pt x="699" y="498"/>
                  </a:cubicBezTo>
                  <a:cubicBezTo>
                    <a:pt x="713" y="503"/>
                    <a:pt x="713" y="503"/>
                    <a:pt x="713" y="503"/>
                  </a:cubicBezTo>
                  <a:cubicBezTo>
                    <a:pt x="701" y="514"/>
                    <a:pt x="701" y="514"/>
                    <a:pt x="701" y="514"/>
                  </a:cubicBezTo>
                  <a:moveTo>
                    <a:pt x="761" y="461"/>
                  </a:moveTo>
                  <a:cubicBezTo>
                    <a:pt x="728" y="490"/>
                    <a:pt x="728" y="490"/>
                    <a:pt x="728" y="490"/>
                  </a:cubicBezTo>
                  <a:cubicBezTo>
                    <a:pt x="708" y="479"/>
                    <a:pt x="708" y="479"/>
                    <a:pt x="708" y="479"/>
                  </a:cubicBezTo>
                  <a:cubicBezTo>
                    <a:pt x="708" y="480"/>
                    <a:pt x="708" y="480"/>
                    <a:pt x="708" y="480"/>
                  </a:cubicBezTo>
                  <a:cubicBezTo>
                    <a:pt x="728" y="490"/>
                    <a:pt x="728" y="490"/>
                    <a:pt x="728" y="490"/>
                  </a:cubicBezTo>
                  <a:cubicBezTo>
                    <a:pt x="713" y="503"/>
                    <a:pt x="713" y="503"/>
                    <a:pt x="713" y="503"/>
                  </a:cubicBezTo>
                  <a:cubicBezTo>
                    <a:pt x="699" y="497"/>
                    <a:pt x="699" y="497"/>
                    <a:pt x="699" y="497"/>
                  </a:cubicBezTo>
                  <a:cubicBezTo>
                    <a:pt x="704" y="481"/>
                    <a:pt x="704" y="481"/>
                    <a:pt x="704" y="481"/>
                  </a:cubicBezTo>
                  <a:cubicBezTo>
                    <a:pt x="704" y="481"/>
                    <a:pt x="704" y="481"/>
                    <a:pt x="704" y="481"/>
                  </a:cubicBezTo>
                  <a:cubicBezTo>
                    <a:pt x="698" y="497"/>
                    <a:pt x="698" y="497"/>
                    <a:pt x="698" y="497"/>
                  </a:cubicBezTo>
                  <a:cubicBezTo>
                    <a:pt x="674" y="488"/>
                    <a:pt x="674" y="488"/>
                    <a:pt x="674" y="488"/>
                  </a:cubicBezTo>
                  <a:cubicBezTo>
                    <a:pt x="674" y="488"/>
                    <a:pt x="674" y="488"/>
                    <a:pt x="674" y="488"/>
                  </a:cubicBezTo>
                  <a:cubicBezTo>
                    <a:pt x="698" y="498"/>
                    <a:pt x="698" y="498"/>
                    <a:pt x="698" y="498"/>
                  </a:cubicBezTo>
                  <a:cubicBezTo>
                    <a:pt x="695" y="508"/>
                    <a:pt x="695" y="508"/>
                    <a:pt x="695" y="508"/>
                  </a:cubicBezTo>
                  <a:cubicBezTo>
                    <a:pt x="674" y="488"/>
                    <a:pt x="674" y="488"/>
                    <a:pt x="674" y="488"/>
                  </a:cubicBezTo>
                  <a:cubicBezTo>
                    <a:pt x="674" y="488"/>
                    <a:pt x="674" y="488"/>
                    <a:pt x="674" y="489"/>
                  </a:cubicBezTo>
                  <a:cubicBezTo>
                    <a:pt x="695" y="508"/>
                    <a:pt x="695" y="508"/>
                    <a:pt x="695" y="508"/>
                  </a:cubicBezTo>
                  <a:cubicBezTo>
                    <a:pt x="690" y="521"/>
                    <a:pt x="690" y="521"/>
                    <a:pt x="690" y="521"/>
                  </a:cubicBezTo>
                  <a:cubicBezTo>
                    <a:pt x="690" y="521"/>
                    <a:pt x="690" y="521"/>
                    <a:pt x="691" y="521"/>
                  </a:cubicBezTo>
                  <a:cubicBezTo>
                    <a:pt x="695" y="509"/>
                    <a:pt x="695" y="509"/>
                    <a:pt x="695" y="509"/>
                  </a:cubicBezTo>
                  <a:cubicBezTo>
                    <a:pt x="701" y="514"/>
                    <a:pt x="701" y="514"/>
                    <a:pt x="701" y="514"/>
                  </a:cubicBezTo>
                  <a:cubicBezTo>
                    <a:pt x="691" y="522"/>
                    <a:pt x="691" y="522"/>
                    <a:pt x="691" y="522"/>
                  </a:cubicBezTo>
                  <a:cubicBezTo>
                    <a:pt x="691" y="522"/>
                    <a:pt x="692" y="522"/>
                    <a:pt x="692" y="522"/>
                  </a:cubicBezTo>
                  <a:cubicBezTo>
                    <a:pt x="701" y="514"/>
                    <a:pt x="701" y="514"/>
                    <a:pt x="701" y="514"/>
                  </a:cubicBezTo>
                  <a:cubicBezTo>
                    <a:pt x="733" y="544"/>
                    <a:pt x="733" y="544"/>
                    <a:pt x="733" y="544"/>
                  </a:cubicBezTo>
                  <a:cubicBezTo>
                    <a:pt x="733" y="544"/>
                    <a:pt x="733" y="544"/>
                    <a:pt x="733" y="544"/>
                  </a:cubicBezTo>
                  <a:cubicBezTo>
                    <a:pt x="701" y="514"/>
                    <a:pt x="701" y="514"/>
                    <a:pt x="701" y="514"/>
                  </a:cubicBezTo>
                  <a:cubicBezTo>
                    <a:pt x="713" y="503"/>
                    <a:pt x="713" y="503"/>
                    <a:pt x="713" y="503"/>
                  </a:cubicBezTo>
                  <a:cubicBezTo>
                    <a:pt x="754" y="520"/>
                    <a:pt x="754" y="520"/>
                    <a:pt x="754" y="520"/>
                  </a:cubicBezTo>
                  <a:cubicBezTo>
                    <a:pt x="756" y="540"/>
                    <a:pt x="756" y="540"/>
                    <a:pt x="756" y="540"/>
                  </a:cubicBezTo>
                  <a:cubicBezTo>
                    <a:pt x="736" y="545"/>
                    <a:pt x="736" y="545"/>
                    <a:pt x="736" y="545"/>
                  </a:cubicBezTo>
                  <a:cubicBezTo>
                    <a:pt x="736" y="545"/>
                    <a:pt x="736" y="545"/>
                    <a:pt x="736" y="545"/>
                  </a:cubicBezTo>
                  <a:cubicBezTo>
                    <a:pt x="756" y="541"/>
                    <a:pt x="756" y="541"/>
                    <a:pt x="756" y="541"/>
                  </a:cubicBezTo>
                  <a:cubicBezTo>
                    <a:pt x="758" y="553"/>
                    <a:pt x="758" y="553"/>
                    <a:pt x="758" y="553"/>
                  </a:cubicBezTo>
                  <a:cubicBezTo>
                    <a:pt x="758" y="553"/>
                    <a:pt x="758" y="553"/>
                    <a:pt x="758" y="553"/>
                  </a:cubicBezTo>
                  <a:cubicBezTo>
                    <a:pt x="757" y="540"/>
                    <a:pt x="757" y="540"/>
                    <a:pt x="757" y="540"/>
                  </a:cubicBezTo>
                  <a:cubicBezTo>
                    <a:pt x="786" y="534"/>
                    <a:pt x="786" y="534"/>
                    <a:pt x="786" y="534"/>
                  </a:cubicBezTo>
                  <a:cubicBezTo>
                    <a:pt x="786" y="534"/>
                    <a:pt x="785" y="534"/>
                    <a:pt x="785" y="533"/>
                  </a:cubicBezTo>
                  <a:cubicBezTo>
                    <a:pt x="757" y="540"/>
                    <a:pt x="757" y="540"/>
                    <a:pt x="757" y="540"/>
                  </a:cubicBezTo>
                  <a:cubicBezTo>
                    <a:pt x="755" y="520"/>
                    <a:pt x="755" y="520"/>
                    <a:pt x="755" y="520"/>
                  </a:cubicBezTo>
                  <a:cubicBezTo>
                    <a:pt x="786" y="532"/>
                    <a:pt x="786" y="532"/>
                    <a:pt x="786" y="532"/>
                  </a:cubicBezTo>
                  <a:cubicBezTo>
                    <a:pt x="786" y="532"/>
                    <a:pt x="786" y="532"/>
                    <a:pt x="786" y="532"/>
                  </a:cubicBezTo>
                  <a:cubicBezTo>
                    <a:pt x="755" y="520"/>
                    <a:pt x="755" y="520"/>
                    <a:pt x="755" y="520"/>
                  </a:cubicBezTo>
                  <a:cubicBezTo>
                    <a:pt x="754" y="506"/>
                    <a:pt x="754" y="506"/>
                    <a:pt x="754" y="506"/>
                  </a:cubicBezTo>
                  <a:cubicBezTo>
                    <a:pt x="753" y="506"/>
                    <a:pt x="753" y="506"/>
                    <a:pt x="753" y="506"/>
                  </a:cubicBezTo>
                  <a:cubicBezTo>
                    <a:pt x="754" y="519"/>
                    <a:pt x="754" y="519"/>
                    <a:pt x="754" y="519"/>
                  </a:cubicBezTo>
                  <a:cubicBezTo>
                    <a:pt x="714" y="503"/>
                    <a:pt x="714" y="503"/>
                    <a:pt x="714" y="503"/>
                  </a:cubicBezTo>
                  <a:cubicBezTo>
                    <a:pt x="728" y="490"/>
                    <a:pt x="728" y="490"/>
                    <a:pt x="728" y="490"/>
                  </a:cubicBezTo>
                  <a:cubicBezTo>
                    <a:pt x="751" y="502"/>
                    <a:pt x="751" y="502"/>
                    <a:pt x="751" y="502"/>
                  </a:cubicBezTo>
                  <a:cubicBezTo>
                    <a:pt x="751" y="502"/>
                    <a:pt x="751" y="502"/>
                    <a:pt x="751" y="502"/>
                  </a:cubicBezTo>
                  <a:cubicBezTo>
                    <a:pt x="728" y="490"/>
                    <a:pt x="728" y="490"/>
                    <a:pt x="728" y="490"/>
                  </a:cubicBezTo>
                  <a:cubicBezTo>
                    <a:pt x="762" y="461"/>
                    <a:pt x="762" y="461"/>
                    <a:pt x="762" y="461"/>
                  </a:cubicBezTo>
                  <a:cubicBezTo>
                    <a:pt x="762" y="461"/>
                    <a:pt x="762" y="461"/>
                    <a:pt x="761" y="461"/>
                  </a:cubicBezTo>
                  <a:moveTo>
                    <a:pt x="761" y="460"/>
                  </a:moveTo>
                  <a:cubicBezTo>
                    <a:pt x="708" y="477"/>
                    <a:pt x="708" y="477"/>
                    <a:pt x="708" y="477"/>
                  </a:cubicBezTo>
                  <a:cubicBezTo>
                    <a:pt x="708" y="477"/>
                    <a:pt x="708" y="477"/>
                    <a:pt x="708" y="477"/>
                  </a:cubicBezTo>
                  <a:cubicBezTo>
                    <a:pt x="761" y="460"/>
                    <a:pt x="761" y="460"/>
                    <a:pt x="761" y="460"/>
                  </a:cubicBezTo>
                  <a:cubicBezTo>
                    <a:pt x="761" y="460"/>
                    <a:pt x="761" y="460"/>
                    <a:pt x="761" y="460"/>
                  </a:cubicBezTo>
                  <a:moveTo>
                    <a:pt x="602" y="445"/>
                  </a:moveTo>
                  <a:cubicBezTo>
                    <a:pt x="602" y="445"/>
                    <a:pt x="602" y="445"/>
                    <a:pt x="602" y="445"/>
                  </a:cubicBezTo>
                  <a:cubicBezTo>
                    <a:pt x="602" y="445"/>
                    <a:pt x="602" y="445"/>
                    <a:pt x="602" y="445"/>
                  </a:cubicBezTo>
                  <a:cubicBezTo>
                    <a:pt x="602" y="512"/>
                    <a:pt x="602" y="512"/>
                    <a:pt x="602" y="512"/>
                  </a:cubicBezTo>
                  <a:cubicBezTo>
                    <a:pt x="602" y="512"/>
                    <a:pt x="603" y="512"/>
                    <a:pt x="603" y="512"/>
                  </a:cubicBezTo>
                  <a:cubicBezTo>
                    <a:pt x="603" y="512"/>
                    <a:pt x="603" y="512"/>
                    <a:pt x="603" y="512"/>
                  </a:cubicBezTo>
                  <a:cubicBezTo>
                    <a:pt x="602" y="445"/>
                    <a:pt x="602" y="445"/>
                    <a:pt x="602" y="445"/>
                  </a:cubicBezTo>
                  <a:moveTo>
                    <a:pt x="605" y="443"/>
                  </a:moveTo>
                  <a:cubicBezTo>
                    <a:pt x="605" y="443"/>
                    <a:pt x="605" y="443"/>
                    <a:pt x="605" y="444"/>
                  </a:cubicBezTo>
                  <a:cubicBezTo>
                    <a:pt x="671" y="486"/>
                    <a:pt x="671" y="486"/>
                    <a:pt x="671" y="486"/>
                  </a:cubicBezTo>
                  <a:cubicBezTo>
                    <a:pt x="671" y="486"/>
                    <a:pt x="671" y="486"/>
                    <a:pt x="671" y="486"/>
                  </a:cubicBezTo>
                  <a:cubicBezTo>
                    <a:pt x="605" y="443"/>
                    <a:pt x="605" y="443"/>
                    <a:pt x="605" y="443"/>
                  </a:cubicBezTo>
                  <a:moveTo>
                    <a:pt x="374" y="427"/>
                  </a:moveTo>
                  <a:cubicBezTo>
                    <a:pt x="374" y="427"/>
                    <a:pt x="373" y="427"/>
                    <a:pt x="373" y="427"/>
                  </a:cubicBezTo>
                  <a:cubicBezTo>
                    <a:pt x="424" y="468"/>
                    <a:pt x="424" y="468"/>
                    <a:pt x="424" y="468"/>
                  </a:cubicBezTo>
                  <a:cubicBezTo>
                    <a:pt x="424" y="468"/>
                    <a:pt x="424" y="468"/>
                    <a:pt x="424" y="468"/>
                  </a:cubicBezTo>
                  <a:cubicBezTo>
                    <a:pt x="374" y="427"/>
                    <a:pt x="374" y="427"/>
                    <a:pt x="374" y="427"/>
                  </a:cubicBezTo>
                  <a:moveTo>
                    <a:pt x="487" y="412"/>
                  </a:moveTo>
                  <a:cubicBezTo>
                    <a:pt x="486" y="412"/>
                    <a:pt x="486" y="412"/>
                    <a:pt x="486" y="412"/>
                  </a:cubicBezTo>
                  <a:cubicBezTo>
                    <a:pt x="497" y="466"/>
                    <a:pt x="497" y="466"/>
                    <a:pt x="497" y="466"/>
                  </a:cubicBezTo>
                  <a:cubicBezTo>
                    <a:pt x="497" y="466"/>
                    <a:pt x="497" y="466"/>
                    <a:pt x="497" y="466"/>
                  </a:cubicBezTo>
                  <a:cubicBezTo>
                    <a:pt x="497" y="466"/>
                    <a:pt x="497" y="466"/>
                    <a:pt x="497" y="466"/>
                  </a:cubicBezTo>
                  <a:cubicBezTo>
                    <a:pt x="487" y="412"/>
                    <a:pt x="487" y="412"/>
                    <a:pt x="487" y="412"/>
                  </a:cubicBezTo>
                  <a:moveTo>
                    <a:pt x="617" y="400"/>
                  </a:moveTo>
                  <a:cubicBezTo>
                    <a:pt x="603" y="438"/>
                    <a:pt x="603" y="438"/>
                    <a:pt x="603" y="438"/>
                  </a:cubicBezTo>
                  <a:cubicBezTo>
                    <a:pt x="603" y="438"/>
                    <a:pt x="603" y="438"/>
                    <a:pt x="604" y="438"/>
                  </a:cubicBezTo>
                  <a:cubicBezTo>
                    <a:pt x="617" y="400"/>
                    <a:pt x="617" y="400"/>
                    <a:pt x="617" y="400"/>
                  </a:cubicBezTo>
                  <a:cubicBezTo>
                    <a:pt x="617" y="400"/>
                    <a:pt x="617" y="400"/>
                    <a:pt x="617" y="400"/>
                  </a:cubicBezTo>
                  <a:moveTo>
                    <a:pt x="619" y="400"/>
                  </a:moveTo>
                  <a:cubicBezTo>
                    <a:pt x="619" y="400"/>
                    <a:pt x="619" y="400"/>
                    <a:pt x="619" y="400"/>
                  </a:cubicBezTo>
                  <a:cubicBezTo>
                    <a:pt x="619" y="400"/>
                    <a:pt x="619" y="400"/>
                    <a:pt x="619" y="400"/>
                  </a:cubicBezTo>
                  <a:cubicBezTo>
                    <a:pt x="656" y="460"/>
                    <a:pt x="656" y="460"/>
                    <a:pt x="656" y="460"/>
                  </a:cubicBezTo>
                  <a:cubicBezTo>
                    <a:pt x="606" y="442"/>
                    <a:pt x="606" y="442"/>
                    <a:pt x="606" y="442"/>
                  </a:cubicBezTo>
                  <a:cubicBezTo>
                    <a:pt x="605" y="443"/>
                    <a:pt x="605" y="443"/>
                    <a:pt x="605" y="443"/>
                  </a:cubicBezTo>
                  <a:cubicBezTo>
                    <a:pt x="656" y="461"/>
                    <a:pt x="656" y="461"/>
                    <a:pt x="656" y="461"/>
                  </a:cubicBezTo>
                  <a:cubicBezTo>
                    <a:pt x="671" y="486"/>
                    <a:pt x="671" y="486"/>
                    <a:pt x="671" y="486"/>
                  </a:cubicBezTo>
                  <a:cubicBezTo>
                    <a:pt x="671" y="485"/>
                    <a:pt x="671" y="485"/>
                    <a:pt x="671" y="485"/>
                  </a:cubicBezTo>
                  <a:cubicBezTo>
                    <a:pt x="671" y="485"/>
                    <a:pt x="671" y="485"/>
                    <a:pt x="671" y="485"/>
                  </a:cubicBezTo>
                  <a:cubicBezTo>
                    <a:pt x="657" y="461"/>
                    <a:pt x="657" y="461"/>
                    <a:pt x="657" y="461"/>
                  </a:cubicBezTo>
                  <a:cubicBezTo>
                    <a:pt x="702" y="477"/>
                    <a:pt x="702" y="477"/>
                    <a:pt x="702" y="477"/>
                  </a:cubicBezTo>
                  <a:cubicBezTo>
                    <a:pt x="702" y="477"/>
                    <a:pt x="702" y="477"/>
                    <a:pt x="702" y="477"/>
                  </a:cubicBezTo>
                  <a:cubicBezTo>
                    <a:pt x="656" y="460"/>
                    <a:pt x="656" y="460"/>
                    <a:pt x="656" y="460"/>
                  </a:cubicBezTo>
                  <a:cubicBezTo>
                    <a:pt x="619" y="400"/>
                    <a:pt x="619" y="400"/>
                    <a:pt x="619" y="400"/>
                  </a:cubicBezTo>
                  <a:moveTo>
                    <a:pt x="405" y="396"/>
                  </a:moveTo>
                  <a:cubicBezTo>
                    <a:pt x="405" y="396"/>
                    <a:pt x="405" y="396"/>
                    <a:pt x="405" y="396"/>
                  </a:cubicBezTo>
                  <a:cubicBezTo>
                    <a:pt x="412" y="420"/>
                    <a:pt x="412" y="420"/>
                    <a:pt x="412" y="420"/>
                  </a:cubicBezTo>
                  <a:cubicBezTo>
                    <a:pt x="374" y="425"/>
                    <a:pt x="374" y="425"/>
                    <a:pt x="374" y="425"/>
                  </a:cubicBezTo>
                  <a:cubicBezTo>
                    <a:pt x="374" y="426"/>
                    <a:pt x="374" y="426"/>
                    <a:pt x="374" y="426"/>
                  </a:cubicBezTo>
                  <a:cubicBezTo>
                    <a:pt x="374" y="426"/>
                    <a:pt x="374" y="426"/>
                    <a:pt x="374" y="426"/>
                  </a:cubicBezTo>
                  <a:cubicBezTo>
                    <a:pt x="412" y="420"/>
                    <a:pt x="412" y="420"/>
                    <a:pt x="412" y="420"/>
                  </a:cubicBezTo>
                  <a:cubicBezTo>
                    <a:pt x="418" y="441"/>
                    <a:pt x="418" y="441"/>
                    <a:pt x="418" y="441"/>
                  </a:cubicBezTo>
                  <a:cubicBezTo>
                    <a:pt x="374" y="426"/>
                    <a:pt x="374" y="426"/>
                    <a:pt x="374" y="426"/>
                  </a:cubicBezTo>
                  <a:cubicBezTo>
                    <a:pt x="374" y="427"/>
                    <a:pt x="374" y="427"/>
                    <a:pt x="374" y="427"/>
                  </a:cubicBezTo>
                  <a:cubicBezTo>
                    <a:pt x="418" y="442"/>
                    <a:pt x="418" y="442"/>
                    <a:pt x="418" y="442"/>
                  </a:cubicBezTo>
                  <a:cubicBezTo>
                    <a:pt x="426" y="467"/>
                    <a:pt x="426" y="467"/>
                    <a:pt x="426" y="467"/>
                  </a:cubicBezTo>
                  <a:cubicBezTo>
                    <a:pt x="426" y="467"/>
                    <a:pt x="426" y="467"/>
                    <a:pt x="426" y="467"/>
                  </a:cubicBezTo>
                  <a:cubicBezTo>
                    <a:pt x="419" y="442"/>
                    <a:pt x="419" y="442"/>
                    <a:pt x="419" y="442"/>
                  </a:cubicBezTo>
                  <a:cubicBezTo>
                    <a:pt x="445" y="451"/>
                    <a:pt x="445" y="451"/>
                    <a:pt x="445" y="451"/>
                  </a:cubicBezTo>
                  <a:cubicBezTo>
                    <a:pt x="428" y="468"/>
                    <a:pt x="428" y="468"/>
                    <a:pt x="428" y="468"/>
                  </a:cubicBezTo>
                  <a:cubicBezTo>
                    <a:pt x="428" y="468"/>
                    <a:pt x="428" y="468"/>
                    <a:pt x="429" y="468"/>
                  </a:cubicBezTo>
                  <a:cubicBezTo>
                    <a:pt x="445" y="451"/>
                    <a:pt x="445" y="451"/>
                    <a:pt x="445" y="451"/>
                  </a:cubicBezTo>
                  <a:cubicBezTo>
                    <a:pt x="495" y="468"/>
                    <a:pt x="495" y="468"/>
                    <a:pt x="495" y="468"/>
                  </a:cubicBezTo>
                  <a:cubicBezTo>
                    <a:pt x="495" y="468"/>
                    <a:pt x="495" y="468"/>
                    <a:pt x="495" y="468"/>
                  </a:cubicBezTo>
                  <a:cubicBezTo>
                    <a:pt x="445" y="451"/>
                    <a:pt x="445" y="451"/>
                    <a:pt x="445" y="451"/>
                  </a:cubicBezTo>
                  <a:cubicBezTo>
                    <a:pt x="484" y="412"/>
                    <a:pt x="484" y="412"/>
                    <a:pt x="484" y="412"/>
                  </a:cubicBezTo>
                  <a:cubicBezTo>
                    <a:pt x="484" y="411"/>
                    <a:pt x="484" y="411"/>
                    <a:pt x="484" y="411"/>
                  </a:cubicBezTo>
                  <a:cubicBezTo>
                    <a:pt x="445" y="451"/>
                    <a:pt x="445" y="451"/>
                    <a:pt x="445" y="451"/>
                  </a:cubicBezTo>
                  <a:cubicBezTo>
                    <a:pt x="418" y="442"/>
                    <a:pt x="418" y="442"/>
                    <a:pt x="418" y="442"/>
                  </a:cubicBezTo>
                  <a:cubicBezTo>
                    <a:pt x="412" y="420"/>
                    <a:pt x="412" y="420"/>
                    <a:pt x="412" y="420"/>
                  </a:cubicBezTo>
                  <a:cubicBezTo>
                    <a:pt x="483" y="410"/>
                    <a:pt x="483" y="410"/>
                    <a:pt x="483" y="410"/>
                  </a:cubicBezTo>
                  <a:cubicBezTo>
                    <a:pt x="483" y="410"/>
                    <a:pt x="483" y="410"/>
                    <a:pt x="483" y="410"/>
                  </a:cubicBezTo>
                  <a:cubicBezTo>
                    <a:pt x="412" y="420"/>
                    <a:pt x="412" y="420"/>
                    <a:pt x="412" y="420"/>
                  </a:cubicBezTo>
                  <a:cubicBezTo>
                    <a:pt x="405" y="396"/>
                    <a:pt x="405" y="396"/>
                    <a:pt x="405" y="396"/>
                  </a:cubicBezTo>
                  <a:moveTo>
                    <a:pt x="401" y="395"/>
                  </a:moveTo>
                  <a:cubicBezTo>
                    <a:pt x="373" y="424"/>
                    <a:pt x="373" y="424"/>
                    <a:pt x="373" y="424"/>
                  </a:cubicBezTo>
                  <a:cubicBezTo>
                    <a:pt x="373" y="424"/>
                    <a:pt x="373" y="425"/>
                    <a:pt x="373" y="425"/>
                  </a:cubicBezTo>
                  <a:cubicBezTo>
                    <a:pt x="402" y="395"/>
                    <a:pt x="402" y="395"/>
                    <a:pt x="402" y="395"/>
                  </a:cubicBezTo>
                  <a:cubicBezTo>
                    <a:pt x="402" y="395"/>
                    <a:pt x="401" y="395"/>
                    <a:pt x="401" y="395"/>
                  </a:cubicBezTo>
                  <a:moveTo>
                    <a:pt x="552" y="382"/>
                  </a:moveTo>
                  <a:cubicBezTo>
                    <a:pt x="552" y="382"/>
                    <a:pt x="552" y="382"/>
                    <a:pt x="552" y="382"/>
                  </a:cubicBezTo>
                  <a:cubicBezTo>
                    <a:pt x="569" y="402"/>
                    <a:pt x="569" y="402"/>
                    <a:pt x="569" y="402"/>
                  </a:cubicBezTo>
                  <a:cubicBezTo>
                    <a:pt x="535" y="405"/>
                    <a:pt x="535" y="405"/>
                    <a:pt x="535" y="405"/>
                  </a:cubicBezTo>
                  <a:cubicBezTo>
                    <a:pt x="549" y="382"/>
                    <a:pt x="549" y="382"/>
                    <a:pt x="549" y="382"/>
                  </a:cubicBezTo>
                  <a:cubicBezTo>
                    <a:pt x="549" y="382"/>
                    <a:pt x="549" y="382"/>
                    <a:pt x="549" y="382"/>
                  </a:cubicBezTo>
                  <a:cubicBezTo>
                    <a:pt x="535" y="405"/>
                    <a:pt x="535" y="405"/>
                    <a:pt x="535" y="405"/>
                  </a:cubicBezTo>
                  <a:cubicBezTo>
                    <a:pt x="489" y="409"/>
                    <a:pt x="489" y="409"/>
                    <a:pt x="489" y="409"/>
                  </a:cubicBezTo>
                  <a:cubicBezTo>
                    <a:pt x="489" y="409"/>
                    <a:pt x="489" y="409"/>
                    <a:pt x="489" y="409"/>
                  </a:cubicBezTo>
                  <a:cubicBezTo>
                    <a:pt x="535" y="405"/>
                    <a:pt x="535" y="405"/>
                    <a:pt x="535" y="405"/>
                  </a:cubicBezTo>
                  <a:cubicBezTo>
                    <a:pt x="498" y="466"/>
                    <a:pt x="498" y="466"/>
                    <a:pt x="498" y="466"/>
                  </a:cubicBezTo>
                  <a:cubicBezTo>
                    <a:pt x="499" y="466"/>
                    <a:pt x="499" y="467"/>
                    <a:pt x="499" y="467"/>
                  </a:cubicBezTo>
                  <a:cubicBezTo>
                    <a:pt x="535" y="405"/>
                    <a:pt x="535" y="405"/>
                    <a:pt x="535" y="405"/>
                  </a:cubicBezTo>
                  <a:cubicBezTo>
                    <a:pt x="569" y="402"/>
                    <a:pt x="569" y="402"/>
                    <a:pt x="569" y="402"/>
                  </a:cubicBezTo>
                  <a:cubicBezTo>
                    <a:pt x="600" y="439"/>
                    <a:pt x="600" y="439"/>
                    <a:pt x="600" y="439"/>
                  </a:cubicBezTo>
                  <a:cubicBezTo>
                    <a:pt x="600" y="439"/>
                    <a:pt x="600" y="439"/>
                    <a:pt x="600" y="439"/>
                  </a:cubicBezTo>
                  <a:cubicBezTo>
                    <a:pt x="569" y="402"/>
                    <a:pt x="569" y="402"/>
                    <a:pt x="569" y="402"/>
                  </a:cubicBezTo>
                  <a:cubicBezTo>
                    <a:pt x="616" y="398"/>
                    <a:pt x="616" y="398"/>
                    <a:pt x="616" y="398"/>
                  </a:cubicBezTo>
                  <a:cubicBezTo>
                    <a:pt x="616" y="398"/>
                    <a:pt x="616" y="398"/>
                    <a:pt x="616" y="398"/>
                  </a:cubicBezTo>
                  <a:cubicBezTo>
                    <a:pt x="569" y="402"/>
                    <a:pt x="569" y="402"/>
                    <a:pt x="569" y="402"/>
                  </a:cubicBezTo>
                  <a:cubicBezTo>
                    <a:pt x="552" y="382"/>
                    <a:pt x="552" y="382"/>
                    <a:pt x="552" y="382"/>
                  </a:cubicBezTo>
                  <a:moveTo>
                    <a:pt x="548" y="381"/>
                  </a:moveTo>
                  <a:cubicBezTo>
                    <a:pt x="488" y="408"/>
                    <a:pt x="488" y="408"/>
                    <a:pt x="488" y="408"/>
                  </a:cubicBezTo>
                  <a:cubicBezTo>
                    <a:pt x="488" y="408"/>
                    <a:pt x="488" y="408"/>
                    <a:pt x="488" y="408"/>
                  </a:cubicBezTo>
                  <a:cubicBezTo>
                    <a:pt x="548" y="381"/>
                    <a:pt x="548" y="381"/>
                    <a:pt x="548" y="381"/>
                  </a:cubicBezTo>
                  <a:cubicBezTo>
                    <a:pt x="548" y="381"/>
                    <a:pt x="548" y="381"/>
                    <a:pt x="548" y="381"/>
                  </a:cubicBezTo>
                  <a:moveTo>
                    <a:pt x="553" y="380"/>
                  </a:moveTo>
                  <a:cubicBezTo>
                    <a:pt x="553" y="380"/>
                    <a:pt x="553" y="381"/>
                    <a:pt x="553" y="381"/>
                  </a:cubicBezTo>
                  <a:cubicBezTo>
                    <a:pt x="616" y="398"/>
                    <a:pt x="616" y="398"/>
                    <a:pt x="616" y="398"/>
                  </a:cubicBezTo>
                  <a:cubicBezTo>
                    <a:pt x="616" y="398"/>
                    <a:pt x="616" y="397"/>
                    <a:pt x="616" y="397"/>
                  </a:cubicBezTo>
                  <a:cubicBezTo>
                    <a:pt x="553" y="380"/>
                    <a:pt x="553" y="380"/>
                    <a:pt x="553" y="380"/>
                  </a:cubicBezTo>
                  <a:moveTo>
                    <a:pt x="432" y="327"/>
                  </a:moveTo>
                  <a:cubicBezTo>
                    <a:pt x="405" y="389"/>
                    <a:pt x="405" y="389"/>
                    <a:pt x="405" y="389"/>
                  </a:cubicBezTo>
                  <a:cubicBezTo>
                    <a:pt x="405" y="389"/>
                    <a:pt x="405" y="389"/>
                    <a:pt x="405" y="389"/>
                  </a:cubicBezTo>
                  <a:cubicBezTo>
                    <a:pt x="432" y="328"/>
                    <a:pt x="432" y="328"/>
                    <a:pt x="432" y="328"/>
                  </a:cubicBezTo>
                  <a:cubicBezTo>
                    <a:pt x="432" y="328"/>
                    <a:pt x="432" y="327"/>
                    <a:pt x="432" y="327"/>
                  </a:cubicBezTo>
                  <a:moveTo>
                    <a:pt x="359" y="324"/>
                  </a:moveTo>
                  <a:cubicBezTo>
                    <a:pt x="359" y="324"/>
                    <a:pt x="359" y="324"/>
                    <a:pt x="359" y="324"/>
                  </a:cubicBezTo>
                  <a:cubicBezTo>
                    <a:pt x="402" y="390"/>
                    <a:pt x="402" y="390"/>
                    <a:pt x="402" y="390"/>
                  </a:cubicBezTo>
                  <a:cubicBezTo>
                    <a:pt x="402" y="390"/>
                    <a:pt x="402" y="390"/>
                    <a:pt x="402" y="389"/>
                  </a:cubicBezTo>
                  <a:cubicBezTo>
                    <a:pt x="359" y="324"/>
                    <a:pt x="359" y="324"/>
                    <a:pt x="359" y="324"/>
                  </a:cubicBezTo>
                  <a:moveTo>
                    <a:pt x="360" y="322"/>
                  </a:moveTo>
                  <a:cubicBezTo>
                    <a:pt x="360" y="322"/>
                    <a:pt x="360" y="323"/>
                    <a:pt x="360" y="323"/>
                  </a:cubicBezTo>
                  <a:cubicBezTo>
                    <a:pt x="431" y="325"/>
                    <a:pt x="431" y="325"/>
                    <a:pt x="431" y="325"/>
                  </a:cubicBezTo>
                  <a:cubicBezTo>
                    <a:pt x="431" y="325"/>
                    <a:pt x="431" y="325"/>
                    <a:pt x="431" y="325"/>
                  </a:cubicBezTo>
                  <a:cubicBezTo>
                    <a:pt x="360" y="322"/>
                    <a:pt x="360" y="322"/>
                    <a:pt x="360" y="322"/>
                  </a:cubicBezTo>
                  <a:moveTo>
                    <a:pt x="327" y="320"/>
                  </a:moveTo>
                  <a:cubicBezTo>
                    <a:pt x="327" y="320"/>
                    <a:pt x="327" y="320"/>
                    <a:pt x="327" y="320"/>
                  </a:cubicBezTo>
                  <a:cubicBezTo>
                    <a:pt x="362" y="353"/>
                    <a:pt x="362" y="353"/>
                    <a:pt x="362" y="353"/>
                  </a:cubicBezTo>
                  <a:cubicBezTo>
                    <a:pt x="372" y="424"/>
                    <a:pt x="372" y="424"/>
                    <a:pt x="372" y="424"/>
                  </a:cubicBezTo>
                  <a:cubicBezTo>
                    <a:pt x="372" y="424"/>
                    <a:pt x="372" y="424"/>
                    <a:pt x="372" y="424"/>
                  </a:cubicBezTo>
                  <a:cubicBezTo>
                    <a:pt x="372" y="424"/>
                    <a:pt x="372" y="424"/>
                    <a:pt x="372" y="424"/>
                  </a:cubicBezTo>
                  <a:cubicBezTo>
                    <a:pt x="363" y="354"/>
                    <a:pt x="363" y="354"/>
                    <a:pt x="363" y="354"/>
                  </a:cubicBezTo>
                  <a:cubicBezTo>
                    <a:pt x="401" y="390"/>
                    <a:pt x="401" y="390"/>
                    <a:pt x="401" y="390"/>
                  </a:cubicBezTo>
                  <a:cubicBezTo>
                    <a:pt x="401" y="390"/>
                    <a:pt x="401" y="390"/>
                    <a:pt x="401" y="390"/>
                  </a:cubicBezTo>
                  <a:cubicBezTo>
                    <a:pt x="363" y="353"/>
                    <a:pt x="363" y="353"/>
                    <a:pt x="363" y="353"/>
                  </a:cubicBezTo>
                  <a:cubicBezTo>
                    <a:pt x="359" y="324"/>
                    <a:pt x="359" y="324"/>
                    <a:pt x="359" y="324"/>
                  </a:cubicBezTo>
                  <a:cubicBezTo>
                    <a:pt x="359" y="324"/>
                    <a:pt x="359" y="324"/>
                    <a:pt x="359" y="324"/>
                  </a:cubicBezTo>
                  <a:cubicBezTo>
                    <a:pt x="359" y="324"/>
                    <a:pt x="358" y="324"/>
                    <a:pt x="358" y="324"/>
                  </a:cubicBezTo>
                  <a:cubicBezTo>
                    <a:pt x="362" y="353"/>
                    <a:pt x="362" y="353"/>
                    <a:pt x="362" y="353"/>
                  </a:cubicBezTo>
                  <a:cubicBezTo>
                    <a:pt x="327" y="320"/>
                    <a:pt x="327" y="320"/>
                    <a:pt x="327" y="320"/>
                  </a:cubicBezTo>
                  <a:moveTo>
                    <a:pt x="328" y="318"/>
                  </a:moveTo>
                  <a:cubicBezTo>
                    <a:pt x="328" y="318"/>
                    <a:pt x="328" y="318"/>
                    <a:pt x="328" y="318"/>
                  </a:cubicBezTo>
                  <a:cubicBezTo>
                    <a:pt x="356" y="322"/>
                    <a:pt x="356" y="322"/>
                    <a:pt x="356" y="322"/>
                  </a:cubicBezTo>
                  <a:cubicBezTo>
                    <a:pt x="356" y="322"/>
                    <a:pt x="356" y="322"/>
                    <a:pt x="356" y="322"/>
                  </a:cubicBezTo>
                  <a:cubicBezTo>
                    <a:pt x="328" y="318"/>
                    <a:pt x="328" y="318"/>
                    <a:pt x="328" y="318"/>
                  </a:cubicBezTo>
                  <a:moveTo>
                    <a:pt x="266" y="311"/>
                  </a:moveTo>
                  <a:cubicBezTo>
                    <a:pt x="266" y="311"/>
                    <a:pt x="266" y="311"/>
                    <a:pt x="266" y="311"/>
                  </a:cubicBezTo>
                  <a:cubicBezTo>
                    <a:pt x="321" y="317"/>
                    <a:pt x="321" y="317"/>
                    <a:pt x="321" y="317"/>
                  </a:cubicBezTo>
                  <a:cubicBezTo>
                    <a:pt x="321" y="317"/>
                    <a:pt x="321" y="317"/>
                    <a:pt x="321" y="317"/>
                  </a:cubicBezTo>
                  <a:cubicBezTo>
                    <a:pt x="266" y="311"/>
                    <a:pt x="266" y="311"/>
                    <a:pt x="266" y="311"/>
                  </a:cubicBezTo>
                  <a:moveTo>
                    <a:pt x="289" y="277"/>
                  </a:moveTo>
                  <a:cubicBezTo>
                    <a:pt x="265" y="309"/>
                    <a:pt x="265" y="309"/>
                    <a:pt x="265" y="309"/>
                  </a:cubicBezTo>
                  <a:cubicBezTo>
                    <a:pt x="265" y="309"/>
                    <a:pt x="265" y="309"/>
                    <a:pt x="265" y="309"/>
                  </a:cubicBezTo>
                  <a:cubicBezTo>
                    <a:pt x="289" y="277"/>
                    <a:pt x="289" y="277"/>
                    <a:pt x="289" y="277"/>
                  </a:cubicBezTo>
                  <a:cubicBezTo>
                    <a:pt x="289" y="277"/>
                    <a:pt x="289" y="277"/>
                    <a:pt x="289" y="277"/>
                  </a:cubicBezTo>
                  <a:moveTo>
                    <a:pt x="326" y="245"/>
                  </a:moveTo>
                  <a:cubicBezTo>
                    <a:pt x="326" y="245"/>
                    <a:pt x="326" y="245"/>
                    <a:pt x="326" y="245"/>
                  </a:cubicBezTo>
                  <a:cubicBezTo>
                    <a:pt x="356" y="280"/>
                    <a:pt x="356" y="280"/>
                    <a:pt x="356" y="280"/>
                  </a:cubicBezTo>
                  <a:cubicBezTo>
                    <a:pt x="356" y="280"/>
                    <a:pt x="356" y="280"/>
                    <a:pt x="356" y="279"/>
                  </a:cubicBezTo>
                  <a:cubicBezTo>
                    <a:pt x="326" y="245"/>
                    <a:pt x="326" y="245"/>
                    <a:pt x="326" y="245"/>
                  </a:cubicBezTo>
                  <a:moveTo>
                    <a:pt x="339" y="302"/>
                  </a:moveTo>
                  <a:cubicBezTo>
                    <a:pt x="328" y="291"/>
                    <a:pt x="328" y="291"/>
                    <a:pt x="328" y="291"/>
                  </a:cubicBezTo>
                  <a:cubicBezTo>
                    <a:pt x="343" y="286"/>
                    <a:pt x="343" y="286"/>
                    <a:pt x="343" y="286"/>
                  </a:cubicBezTo>
                  <a:cubicBezTo>
                    <a:pt x="346" y="294"/>
                    <a:pt x="346" y="294"/>
                    <a:pt x="346" y="294"/>
                  </a:cubicBezTo>
                  <a:cubicBezTo>
                    <a:pt x="339" y="302"/>
                    <a:pt x="339" y="302"/>
                    <a:pt x="339" y="302"/>
                  </a:cubicBezTo>
                  <a:moveTo>
                    <a:pt x="306" y="228"/>
                  </a:moveTo>
                  <a:cubicBezTo>
                    <a:pt x="303" y="239"/>
                    <a:pt x="303" y="239"/>
                    <a:pt x="303" y="239"/>
                  </a:cubicBezTo>
                  <a:cubicBezTo>
                    <a:pt x="274" y="234"/>
                    <a:pt x="274" y="234"/>
                    <a:pt x="274" y="234"/>
                  </a:cubicBezTo>
                  <a:cubicBezTo>
                    <a:pt x="274" y="234"/>
                    <a:pt x="274" y="234"/>
                    <a:pt x="274" y="234"/>
                  </a:cubicBezTo>
                  <a:cubicBezTo>
                    <a:pt x="302" y="240"/>
                    <a:pt x="302" y="240"/>
                    <a:pt x="302" y="240"/>
                  </a:cubicBezTo>
                  <a:cubicBezTo>
                    <a:pt x="296" y="259"/>
                    <a:pt x="296" y="259"/>
                    <a:pt x="296" y="259"/>
                  </a:cubicBezTo>
                  <a:cubicBezTo>
                    <a:pt x="273" y="235"/>
                    <a:pt x="273" y="235"/>
                    <a:pt x="273" y="235"/>
                  </a:cubicBezTo>
                  <a:cubicBezTo>
                    <a:pt x="273" y="235"/>
                    <a:pt x="273" y="235"/>
                    <a:pt x="273" y="236"/>
                  </a:cubicBezTo>
                  <a:cubicBezTo>
                    <a:pt x="296" y="259"/>
                    <a:pt x="296" y="259"/>
                    <a:pt x="296" y="259"/>
                  </a:cubicBezTo>
                  <a:cubicBezTo>
                    <a:pt x="292" y="272"/>
                    <a:pt x="292" y="272"/>
                    <a:pt x="292" y="272"/>
                  </a:cubicBezTo>
                  <a:cubicBezTo>
                    <a:pt x="292" y="272"/>
                    <a:pt x="292" y="272"/>
                    <a:pt x="292" y="272"/>
                  </a:cubicBezTo>
                  <a:cubicBezTo>
                    <a:pt x="296" y="260"/>
                    <a:pt x="296" y="260"/>
                    <a:pt x="296" y="260"/>
                  </a:cubicBezTo>
                  <a:cubicBezTo>
                    <a:pt x="327" y="291"/>
                    <a:pt x="327" y="291"/>
                    <a:pt x="327" y="291"/>
                  </a:cubicBezTo>
                  <a:cubicBezTo>
                    <a:pt x="309" y="297"/>
                    <a:pt x="309" y="297"/>
                    <a:pt x="309" y="297"/>
                  </a:cubicBezTo>
                  <a:cubicBezTo>
                    <a:pt x="293" y="277"/>
                    <a:pt x="293" y="277"/>
                    <a:pt x="293" y="277"/>
                  </a:cubicBezTo>
                  <a:cubicBezTo>
                    <a:pt x="293" y="277"/>
                    <a:pt x="293" y="277"/>
                    <a:pt x="292" y="277"/>
                  </a:cubicBezTo>
                  <a:cubicBezTo>
                    <a:pt x="308" y="297"/>
                    <a:pt x="308" y="297"/>
                    <a:pt x="308" y="297"/>
                  </a:cubicBezTo>
                  <a:cubicBezTo>
                    <a:pt x="266" y="310"/>
                    <a:pt x="266" y="310"/>
                    <a:pt x="266" y="310"/>
                  </a:cubicBezTo>
                  <a:cubicBezTo>
                    <a:pt x="266" y="310"/>
                    <a:pt x="266" y="310"/>
                    <a:pt x="266" y="310"/>
                  </a:cubicBezTo>
                  <a:cubicBezTo>
                    <a:pt x="308" y="297"/>
                    <a:pt x="308" y="297"/>
                    <a:pt x="308" y="297"/>
                  </a:cubicBezTo>
                  <a:cubicBezTo>
                    <a:pt x="322" y="315"/>
                    <a:pt x="322" y="315"/>
                    <a:pt x="322" y="315"/>
                  </a:cubicBezTo>
                  <a:cubicBezTo>
                    <a:pt x="322" y="315"/>
                    <a:pt x="323" y="315"/>
                    <a:pt x="323" y="315"/>
                  </a:cubicBezTo>
                  <a:cubicBezTo>
                    <a:pt x="309" y="297"/>
                    <a:pt x="309" y="297"/>
                    <a:pt x="309" y="297"/>
                  </a:cubicBezTo>
                  <a:cubicBezTo>
                    <a:pt x="327" y="291"/>
                    <a:pt x="327" y="291"/>
                    <a:pt x="327" y="291"/>
                  </a:cubicBezTo>
                  <a:cubicBezTo>
                    <a:pt x="338" y="302"/>
                    <a:pt x="338" y="302"/>
                    <a:pt x="338" y="302"/>
                  </a:cubicBezTo>
                  <a:cubicBezTo>
                    <a:pt x="327" y="315"/>
                    <a:pt x="327" y="315"/>
                    <a:pt x="327" y="315"/>
                  </a:cubicBezTo>
                  <a:cubicBezTo>
                    <a:pt x="327" y="315"/>
                    <a:pt x="327" y="315"/>
                    <a:pt x="327" y="315"/>
                  </a:cubicBezTo>
                  <a:cubicBezTo>
                    <a:pt x="339" y="303"/>
                    <a:pt x="339" y="303"/>
                    <a:pt x="339" y="303"/>
                  </a:cubicBezTo>
                  <a:cubicBezTo>
                    <a:pt x="357" y="321"/>
                    <a:pt x="357" y="321"/>
                    <a:pt x="357" y="321"/>
                  </a:cubicBezTo>
                  <a:cubicBezTo>
                    <a:pt x="357" y="321"/>
                    <a:pt x="357" y="321"/>
                    <a:pt x="357" y="321"/>
                  </a:cubicBezTo>
                  <a:cubicBezTo>
                    <a:pt x="339" y="302"/>
                    <a:pt x="339" y="302"/>
                    <a:pt x="339" y="302"/>
                  </a:cubicBezTo>
                  <a:cubicBezTo>
                    <a:pt x="346" y="294"/>
                    <a:pt x="346" y="294"/>
                    <a:pt x="346" y="294"/>
                  </a:cubicBezTo>
                  <a:cubicBezTo>
                    <a:pt x="357" y="321"/>
                    <a:pt x="357" y="321"/>
                    <a:pt x="357" y="321"/>
                  </a:cubicBezTo>
                  <a:cubicBezTo>
                    <a:pt x="357" y="321"/>
                    <a:pt x="358" y="321"/>
                    <a:pt x="358" y="321"/>
                  </a:cubicBezTo>
                  <a:cubicBezTo>
                    <a:pt x="346" y="294"/>
                    <a:pt x="346" y="294"/>
                    <a:pt x="346" y="294"/>
                  </a:cubicBezTo>
                  <a:cubicBezTo>
                    <a:pt x="356" y="284"/>
                    <a:pt x="356" y="284"/>
                    <a:pt x="356" y="284"/>
                  </a:cubicBezTo>
                  <a:cubicBezTo>
                    <a:pt x="356" y="284"/>
                    <a:pt x="356" y="284"/>
                    <a:pt x="356" y="284"/>
                  </a:cubicBezTo>
                  <a:cubicBezTo>
                    <a:pt x="346" y="294"/>
                    <a:pt x="346" y="294"/>
                    <a:pt x="346" y="294"/>
                  </a:cubicBezTo>
                  <a:cubicBezTo>
                    <a:pt x="343" y="286"/>
                    <a:pt x="343" y="286"/>
                    <a:pt x="343" y="286"/>
                  </a:cubicBezTo>
                  <a:cubicBezTo>
                    <a:pt x="355" y="283"/>
                    <a:pt x="355" y="283"/>
                    <a:pt x="355" y="283"/>
                  </a:cubicBezTo>
                  <a:cubicBezTo>
                    <a:pt x="355" y="283"/>
                    <a:pt x="355" y="282"/>
                    <a:pt x="355" y="282"/>
                  </a:cubicBezTo>
                  <a:cubicBezTo>
                    <a:pt x="343" y="286"/>
                    <a:pt x="343" y="286"/>
                    <a:pt x="343" y="286"/>
                  </a:cubicBezTo>
                  <a:cubicBezTo>
                    <a:pt x="326" y="246"/>
                    <a:pt x="326" y="246"/>
                    <a:pt x="326" y="246"/>
                  </a:cubicBezTo>
                  <a:cubicBezTo>
                    <a:pt x="326" y="246"/>
                    <a:pt x="326" y="246"/>
                    <a:pt x="326" y="246"/>
                  </a:cubicBezTo>
                  <a:cubicBezTo>
                    <a:pt x="343" y="286"/>
                    <a:pt x="343" y="286"/>
                    <a:pt x="343" y="286"/>
                  </a:cubicBezTo>
                  <a:cubicBezTo>
                    <a:pt x="328" y="291"/>
                    <a:pt x="328" y="291"/>
                    <a:pt x="328" y="291"/>
                  </a:cubicBezTo>
                  <a:cubicBezTo>
                    <a:pt x="296" y="259"/>
                    <a:pt x="296" y="259"/>
                    <a:pt x="296" y="259"/>
                  </a:cubicBezTo>
                  <a:cubicBezTo>
                    <a:pt x="303" y="240"/>
                    <a:pt x="303" y="240"/>
                    <a:pt x="303" y="240"/>
                  </a:cubicBezTo>
                  <a:cubicBezTo>
                    <a:pt x="323" y="244"/>
                    <a:pt x="323" y="244"/>
                    <a:pt x="323" y="244"/>
                  </a:cubicBezTo>
                  <a:cubicBezTo>
                    <a:pt x="323" y="244"/>
                    <a:pt x="323" y="243"/>
                    <a:pt x="323" y="243"/>
                  </a:cubicBezTo>
                  <a:cubicBezTo>
                    <a:pt x="303" y="239"/>
                    <a:pt x="303" y="239"/>
                    <a:pt x="303" y="239"/>
                  </a:cubicBezTo>
                  <a:cubicBezTo>
                    <a:pt x="307" y="228"/>
                    <a:pt x="307" y="228"/>
                    <a:pt x="307" y="228"/>
                  </a:cubicBezTo>
                  <a:cubicBezTo>
                    <a:pt x="307" y="228"/>
                    <a:pt x="307" y="228"/>
                    <a:pt x="306" y="228"/>
                  </a:cubicBezTo>
                  <a:moveTo>
                    <a:pt x="309" y="227"/>
                  </a:moveTo>
                  <a:cubicBezTo>
                    <a:pt x="309" y="227"/>
                    <a:pt x="309" y="227"/>
                    <a:pt x="308" y="227"/>
                  </a:cubicBezTo>
                  <a:cubicBezTo>
                    <a:pt x="324" y="243"/>
                    <a:pt x="324" y="243"/>
                    <a:pt x="324" y="243"/>
                  </a:cubicBezTo>
                  <a:cubicBezTo>
                    <a:pt x="324" y="243"/>
                    <a:pt x="324" y="242"/>
                    <a:pt x="324" y="242"/>
                  </a:cubicBezTo>
                  <a:cubicBezTo>
                    <a:pt x="309" y="227"/>
                    <a:pt x="309" y="227"/>
                    <a:pt x="309" y="227"/>
                  </a:cubicBezTo>
                  <a:moveTo>
                    <a:pt x="305" y="226"/>
                  </a:moveTo>
                  <a:cubicBezTo>
                    <a:pt x="274" y="233"/>
                    <a:pt x="274" y="233"/>
                    <a:pt x="274" y="233"/>
                  </a:cubicBezTo>
                  <a:cubicBezTo>
                    <a:pt x="274" y="233"/>
                    <a:pt x="274" y="233"/>
                    <a:pt x="274" y="233"/>
                  </a:cubicBezTo>
                  <a:cubicBezTo>
                    <a:pt x="274" y="233"/>
                    <a:pt x="274" y="233"/>
                    <a:pt x="274" y="233"/>
                  </a:cubicBezTo>
                  <a:cubicBezTo>
                    <a:pt x="305" y="227"/>
                    <a:pt x="305" y="227"/>
                    <a:pt x="305" y="227"/>
                  </a:cubicBezTo>
                  <a:cubicBezTo>
                    <a:pt x="305" y="227"/>
                    <a:pt x="305" y="226"/>
                    <a:pt x="305" y="226"/>
                  </a:cubicBezTo>
                  <a:cubicBezTo>
                    <a:pt x="305" y="226"/>
                    <a:pt x="305" y="226"/>
                    <a:pt x="305" y="226"/>
                  </a:cubicBezTo>
                  <a:moveTo>
                    <a:pt x="335" y="204"/>
                  </a:moveTo>
                  <a:cubicBezTo>
                    <a:pt x="325" y="242"/>
                    <a:pt x="325" y="242"/>
                    <a:pt x="325" y="242"/>
                  </a:cubicBezTo>
                  <a:cubicBezTo>
                    <a:pt x="325" y="242"/>
                    <a:pt x="326" y="242"/>
                    <a:pt x="326" y="242"/>
                  </a:cubicBezTo>
                  <a:cubicBezTo>
                    <a:pt x="335" y="204"/>
                    <a:pt x="335" y="204"/>
                    <a:pt x="335" y="204"/>
                  </a:cubicBezTo>
                  <a:cubicBezTo>
                    <a:pt x="335" y="204"/>
                    <a:pt x="335" y="204"/>
                    <a:pt x="335" y="204"/>
                  </a:cubicBezTo>
                  <a:moveTo>
                    <a:pt x="333" y="203"/>
                  </a:moveTo>
                  <a:cubicBezTo>
                    <a:pt x="309" y="225"/>
                    <a:pt x="309" y="225"/>
                    <a:pt x="309" y="225"/>
                  </a:cubicBezTo>
                  <a:cubicBezTo>
                    <a:pt x="309" y="225"/>
                    <a:pt x="309" y="225"/>
                    <a:pt x="309" y="225"/>
                  </a:cubicBezTo>
                  <a:cubicBezTo>
                    <a:pt x="334" y="203"/>
                    <a:pt x="334" y="203"/>
                    <a:pt x="334" y="203"/>
                  </a:cubicBezTo>
                  <a:cubicBezTo>
                    <a:pt x="334" y="203"/>
                    <a:pt x="333" y="203"/>
                    <a:pt x="333" y="203"/>
                  </a:cubicBezTo>
                  <a:moveTo>
                    <a:pt x="419" y="170"/>
                  </a:moveTo>
                  <a:cubicBezTo>
                    <a:pt x="364" y="190"/>
                    <a:pt x="364" y="190"/>
                    <a:pt x="364" y="190"/>
                  </a:cubicBezTo>
                  <a:cubicBezTo>
                    <a:pt x="375" y="175"/>
                    <a:pt x="375" y="175"/>
                    <a:pt x="375" y="175"/>
                  </a:cubicBezTo>
                  <a:cubicBezTo>
                    <a:pt x="375" y="175"/>
                    <a:pt x="374" y="175"/>
                    <a:pt x="374" y="175"/>
                  </a:cubicBezTo>
                  <a:cubicBezTo>
                    <a:pt x="363" y="190"/>
                    <a:pt x="363" y="190"/>
                    <a:pt x="363" y="190"/>
                  </a:cubicBezTo>
                  <a:cubicBezTo>
                    <a:pt x="338" y="200"/>
                    <a:pt x="338" y="200"/>
                    <a:pt x="338" y="200"/>
                  </a:cubicBezTo>
                  <a:cubicBezTo>
                    <a:pt x="338" y="200"/>
                    <a:pt x="338" y="200"/>
                    <a:pt x="338" y="200"/>
                  </a:cubicBezTo>
                  <a:cubicBezTo>
                    <a:pt x="363" y="191"/>
                    <a:pt x="363" y="191"/>
                    <a:pt x="363" y="191"/>
                  </a:cubicBezTo>
                  <a:cubicBezTo>
                    <a:pt x="326" y="242"/>
                    <a:pt x="326" y="242"/>
                    <a:pt x="326" y="242"/>
                  </a:cubicBezTo>
                  <a:cubicBezTo>
                    <a:pt x="326" y="242"/>
                    <a:pt x="326" y="242"/>
                    <a:pt x="326" y="242"/>
                  </a:cubicBezTo>
                  <a:cubicBezTo>
                    <a:pt x="364" y="191"/>
                    <a:pt x="364" y="191"/>
                    <a:pt x="364" y="191"/>
                  </a:cubicBezTo>
                  <a:cubicBezTo>
                    <a:pt x="419" y="170"/>
                    <a:pt x="419" y="170"/>
                    <a:pt x="419" y="170"/>
                  </a:cubicBezTo>
                  <a:cubicBezTo>
                    <a:pt x="419" y="170"/>
                    <a:pt x="419" y="170"/>
                    <a:pt x="419" y="170"/>
                  </a:cubicBezTo>
                  <a:moveTo>
                    <a:pt x="326" y="164"/>
                  </a:moveTo>
                  <a:cubicBezTo>
                    <a:pt x="325" y="164"/>
                    <a:pt x="325" y="164"/>
                    <a:pt x="325" y="164"/>
                  </a:cubicBezTo>
                  <a:cubicBezTo>
                    <a:pt x="325" y="164"/>
                    <a:pt x="325" y="164"/>
                    <a:pt x="325" y="164"/>
                  </a:cubicBezTo>
                  <a:cubicBezTo>
                    <a:pt x="335" y="198"/>
                    <a:pt x="335" y="198"/>
                    <a:pt x="335" y="198"/>
                  </a:cubicBezTo>
                  <a:cubicBezTo>
                    <a:pt x="335" y="198"/>
                    <a:pt x="335" y="198"/>
                    <a:pt x="335" y="198"/>
                  </a:cubicBezTo>
                  <a:cubicBezTo>
                    <a:pt x="326" y="164"/>
                    <a:pt x="326" y="164"/>
                    <a:pt x="326" y="164"/>
                  </a:cubicBezTo>
                  <a:moveTo>
                    <a:pt x="327" y="163"/>
                  </a:moveTo>
                  <a:cubicBezTo>
                    <a:pt x="327" y="163"/>
                    <a:pt x="327" y="163"/>
                    <a:pt x="327" y="163"/>
                  </a:cubicBezTo>
                  <a:cubicBezTo>
                    <a:pt x="374" y="174"/>
                    <a:pt x="374" y="174"/>
                    <a:pt x="374" y="174"/>
                  </a:cubicBezTo>
                  <a:cubicBezTo>
                    <a:pt x="374" y="173"/>
                    <a:pt x="374" y="173"/>
                    <a:pt x="374" y="173"/>
                  </a:cubicBezTo>
                  <a:cubicBezTo>
                    <a:pt x="327" y="163"/>
                    <a:pt x="327" y="163"/>
                    <a:pt x="327" y="163"/>
                  </a:cubicBezTo>
                  <a:moveTo>
                    <a:pt x="1" y="162"/>
                  </a:moveTo>
                  <a:cubicBezTo>
                    <a:pt x="1" y="162"/>
                    <a:pt x="1" y="162"/>
                    <a:pt x="1" y="162"/>
                  </a:cubicBezTo>
                  <a:cubicBezTo>
                    <a:pt x="48" y="172"/>
                    <a:pt x="48" y="172"/>
                    <a:pt x="48" y="172"/>
                  </a:cubicBezTo>
                  <a:cubicBezTo>
                    <a:pt x="48" y="172"/>
                    <a:pt x="48" y="172"/>
                    <a:pt x="48" y="172"/>
                  </a:cubicBezTo>
                  <a:cubicBezTo>
                    <a:pt x="1" y="162"/>
                    <a:pt x="1" y="162"/>
                    <a:pt x="1" y="162"/>
                  </a:cubicBezTo>
                  <a:moveTo>
                    <a:pt x="219" y="153"/>
                  </a:moveTo>
                  <a:cubicBezTo>
                    <a:pt x="171" y="163"/>
                    <a:pt x="171" y="163"/>
                    <a:pt x="171" y="163"/>
                  </a:cubicBezTo>
                  <a:cubicBezTo>
                    <a:pt x="171" y="163"/>
                    <a:pt x="171" y="163"/>
                    <a:pt x="171" y="163"/>
                  </a:cubicBezTo>
                  <a:cubicBezTo>
                    <a:pt x="219" y="153"/>
                    <a:pt x="219" y="153"/>
                    <a:pt x="219" y="153"/>
                  </a:cubicBezTo>
                  <a:cubicBezTo>
                    <a:pt x="219" y="153"/>
                    <a:pt x="219" y="153"/>
                    <a:pt x="219" y="153"/>
                  </a:cubicBezTo>
                  <a:moveTo>
                    <a:pt x="62" y="149"/>
                  </a:moveTo>
                  <a:cubicBezTo>
                    <a:pt x="53" y="170"/>
                    <a:pt x="53" y="170"/>
                    <a:pt x="53" y="170"/>
                  </a:cubicBezTo>
                  <a:cubicBezTo>
                    <a:pt x="53" y="170"/>
                    <a:pt x="53" y="170"/>
                    <a:pt x="53" y="170"/>
                  </a:cubicBezTo>
                  <a:cubicBezTo>
                    <a:pt x="62" y="149"/>
                    <a:pt x="62" y="149"/>
                    <a:pt x="62" y="149"/>
                  </a:cubicBezTo>
                  <a:cubicBezTo>
                    <a:pt x="62" y="149"/>
                    <a:pt x="62" y="149"/>
                    <a:pt x="62" y="149"/>
                  </a:cubicBezTo>
                  <a:moveTo>
                    <a:pt x="61" y="147"/>
                  </a:moveTo>
                  <a:cubicBezTo>
                    <a:pt x="1" y="161"/>
                    <a:pt x="1" y="161"/>
                    <a:pt x="1" y="161"/>
                  </a:cubicBezTo>
                  <a:cubicBezTo>
                    <a:pt x="1" y="161"/>
                    <a:pt x="1" y="161"/>
                    <a:pt x="1" y="161"/>
                  </a:cubicBezTo>
                  <a:cubicBezTo>
                    <a:pt x="61" y="148"/>
                    <a:pt x="61" y="148"/>
                    <a:pt x="61" y="148"/>
                  </a:cubicBezTo>
                  <a:cubicBezTo>
                    <a:pt x="61" y="148"/>
                    <a:pt x="61" y="148"/>
                    <a:pt x="61" y="147"/>
                  </a:cubicBezTo>
                  <a:moveTo>
                    <a:pt x="292" y="147"/>
                  </a:moveTo>
                  <a:cubicBezTo>
                    <a:pt x="292" y="147"/>
                    <a:pt x="292" y="147"/>
                    <a:pt x="292" y="147"/>
                  </a:cubicBezTo>
                  <a:cubicBezTo>
                    <a:pt x="302" y="160"/>
                    <a:pt x="302" y="160"/>
                    <a:pt x="302" y="160"/>
                  </a:cubicBezTo>
                  <a:cubicBezTo>
                    <a:pt x="222" y="152"/>
                    <a:pt x="222" y="152"/>
                    <a:pt x="222" y="152"/>
                  </a:cubicBezTo>
                  <a:cubicBezTo>
                    <a:pt x="222" y="152"/>
                    <a:pt x="222" y="153"/>
                    <a:pt x="222" y="153"/>
                  </a:cubicBezTo>
                  <a:cubicBezTo>
                    <a:pt x="302" y="160"/>
                    <a:pt x="302" y="160"/>
                    <a:pt x="302" y="160"/>
                  </a:cubicBezTo>
                  <a:cubicBezTo>
                    <a:pt x="315" y="175"/>
                    <a:pt x="315" y="175"/>
                    <a:pt x="315" y="175"/>
                  </a:cubicBezTo>
                  <a:cubicBezTo>
                    <a:pt x="272" y="231"/>
                    <a:pt x="272" y="231"/>
                    <a:pt x="272" y="231"/>
                  </a:cubicBezTo>
                  <a:cubicBezTo>
                    <a:pt x="273" y="231"/>
                    <a:pt x="273" y="231"/>
                    <a:pt x="273" y="231"/>
                  </a:cubicBezTo>
                  <a:cubicBezTo>
                    <a:pt x="315" y="176"/>
                    <a:pt x="315" y="176"/>
                    <a:pt x="315" y="176"/>
                  </a:cubicBezTo>
                  <a:cubicBezTo>
                    <a:pt x="319" y="181"/>
                    <a:pt x="319" y="181"/>
                    <a:pt x="319" y="181"/>
                  </a:cubicBezTo>
                  <a:cubicBezTo>
                    <a:pt x="308" y="224"/>
                    <a:pt x="308" y="224"/>
                    <a:pt x="308" y="224"/>
                  </a:cubicBezTo>
                  <a:cubicBezTo>
                    <a:pt x="308" y="224"/>
                    <a:pt x="308" y="224"/>
                    <a:pt x="308" y="224"/>
                  </a:cubicBezTo>
                  <a:cubicBezTo>
                    <a:pt x="320" y="182"/>
                    <a:pt x="320" y="182"/>
                    <a:pt x="320" y="182"/>
                  </a:cubicBezTo>
                  <a:cubicBezTo>
                    <a:pt x="334" y="199"/>
                    <a:pt x="334" y="199"/>
                    <a:pt x="334" y="199"/>
                  </a:cubicBezTo>
                  <a:cubicBezTo>
                    <a:pt x="334" y="199"/>
                    <a:pt x="334" y="199"/>
                    <a:pt x="334" y="199"/>
                  </a:cubicBezTo>
                  <a:cubicBezTo>
                    <a:pt x="320" y="181"/>
                    <a:pt x="320" y="181"/>
                    <a:pt x="320" y="181"/>
                  </a:cubicBezTo>
                  <a:cubicBezTo>
                    <a:pt x="325" y="164"/>
                    <a:pt x="325" y="164"/>
                    <a:pt x="325" y="164"/>
                  </a:cubicBezTo>
                  <a:cubicBezTo>
                    <a:pt x="324" y="164"/>
                    <a:pt x="324" y="164"/>
                    <a:pt x="324" y="164"/>
                  </a:cubicBezTo>
                  <a:cubicBezTo>
                    <a:pt x="320" y="181"/>
                    <a:pt x="320" y="181"/>
                    <a:pt x="320" y="181"/>
                  </a:cubicBezTo>
                  <a:cubicBezTo>
                    <a:pt x="315" y="175"/>
                    <a:pt x="315" y="175"/>
                    <a:pt x="315" y="175"/>
                  </a:cubicBezTo>
                  <a:cubicBezTo>
                    <a:pt x="324" y="164"/>
                    <a:pt x="324" y="164"/>
                    <a:pt x="324" y="164"/>
                  </a:cubicBezTo>
                  <a:cubicBezTo>
                    <a:pt x="324" y="164"/>
                    <a:pt x="324" y="164"/>
                    <a:pt x="324" y="164"/>
                  </a:cubicBezTo>
                  <a:cubicBezTo>
                    <a:pt x="315" y="175"/>
                    <a:pt x="315" y="175"/>
                    <a:pt x="315" y="175"/>
                  </a:cubicBezTo>
                  <a:cubicBezTo>
                    <a:pt x="303" y="160"/>
                    <a:pt x="303" y="160"/>
                    <a:pt x="303" y="160"/>
                  </a:cubicBezTo>
                  <a:cubicBezTo>
                    <a:pt x="323" y="162"/>
                    <a:pt x="323" y="162"/>
                    <a:pt x="323" y="162"/>
                  </a:cubicBezTo>
                  <a:cubicBezTo>
                    <a:pt x="323" y="162"/>
                    <a:pt x="323" y="162"/>
                    <a:pt x="323" y="162"/>
                  </a:cubicBezTo>
                  <a:cubicBezTo>
                    <a:pt x="303" y="160"/>
                    <a:pt x="303" y="160"/>
                    <a:pt x="303" y="160"/>
                  </a:cubicBezTo>
                  <a:cubicBezTo>
                    <a:pt x="292" y="147"/>
                    <a:pt x="292" y="147"/>
                    <a:pt x="292" y="147"/>
                  </a:cubicBezTo>
                  <a:moveTo>
                    <a:pt x="293" y="146"/>
                  </a:moveTo>
                  <a:cubicBezTo>
                    <a:pt x="293" y="146"/>
                    <a:pt x="293" y="146"/>
                    <a:pt x="293" y="146"/>
                  </a:cubicBezTo>
                  <a:cubicBezTo>
                    <a:pt x="323" y="162"/>
                    <a:pt x="323" y="162"/>
                    <a:pt x="323" y="162"/>
                  </a:cubicBezTo>
                  <a:cubicBezTo>
                    <a:pt x="323" y="162"/>
                    <a:pt x="323" y="161"/>
                    <a:pt x="323" y="161"/>
                  </a:cubicBezTo>
                  <a:cubicBezTo>
                    <a:pt x="293" y="146"/>
                    <a:pt x="293" y="146"/>
                    <a:pt x="293" y="146"/>
                  </a:cubicBezTo>
                  <a:moveTo>
                    <a:pt x="287" y="145"/>
                  </a:moveTo>
                  <a:cubicBezTo>
                    <a:pt x="222" y="152"/>
                    <a:pt x="222" y="152"/>
                    <a:pt x="222" y="152"/>
                  </a:cubicBezTo>
                  <a:cubicBezTo>
                    <a:pt x="222" y="152"/>
                    <a:pt x="222" y="152"/>
                    <a:pt x="222" y="152"/>
                  </a:cubicBezTo>
                  <a:cubicBezTo>
                    <a:pt x="288" y="145"/>
                    <a:pt x="288" y="145"/>
                    <a:pt x="288" y="145"/>
                  </a:cubicBezTo>
                  <a:cubicBezTo>
                    <a:pt x="288" y="145"/>
                    <a:pt x="288" y="145"/>
                    <a:pt x="287" y="145"/>
                  </a:cubicBezTo>
                  <a:moveTo>
                    <a:pt x="107" y="111"/>
                  </a:moveTo>
                  <a:cubicBezTo>
                    <a:pt x="64" y="146"/>
                    <a:pt x="64" y="146"/>
                    <a:pt x="64" y="146"/>
                  </a:cubicBezTo>
                  <a:cubicBezTo>
                    <a:pt x="64" y="146"/>
                    <a:pt x="64" y="146"/>
                    <a:pt x="64" y="146"/>
                  </a:cubicBezTo>
                  <a:cubicBezTo>
                    <a:pt x="108" y="111"/>
                    <a:pt x="108" y="111"/>
                    <a:pt x="108" y="111"/>
                  </a:cubicBezTo>
                  <a:cubicBezTo>
                    <a:pt x="108" y="111"/>
                    <a:pt x="108" y="111"/>
                    <a:pt x="107" y="111"/>
                  </a:cubicBezTo>
                  <a:moveTo>
                    <a:pt x="220" y="110"/>
                  </a:moveTo>
                  <a:cubicBezTo>
                    <a:pt x="220" y="110"/>
                    <a:pt x="220" y="110"/>
                    <a:pt x="219" y="110"/>
                  </a:cubicBezTo>
                  <a:cubicBezTo>
                    <a:pt x="219" y="110"/>
                    <a:pt x="219" y="110"/>
                    <a:pt x="219" y="110"/>
                  </a:cubicBezTo>
                  <a:cubicBezTo>
                    <a:pt x="220" y="150"/>
                    <a:pt x="220" y="150"/>
                    <a:pt x="220" y="150"/>
                  </a:cubicBezTo>
                  <a:cubicBezTo>
                    <a:pt x="220" y="150"/>
                    <a:pt x="220" y="150"/>
                    <a:pt x="221" y="150"/>
                  </a:cubicBezTo>
                  <a:cubicBezTo>
                    <a:pt x="221" y="150"/>
                    <a:pt x="221" y="150"/>
                    <a:pt x="221" y="150"/>
                  </a:cubicBezTo>
                  <a:cubicBezTo>
                    <a:pt x="220" y="110"/>
                    <a:pt x="220" y="110"/>
                    <a:pt x="220" y="110"/>
                  </a:cubicBezTo>
                  <a:moveTo>
                    <a:pt x="57" y="105"/>
                  </a:moveTo>
                  <a:cubicBezTo>
                    <a:pt x="57" y="105"/>
                    <a:pt x="57" y="105"/>
                    <a:pt x="57" y="106"/>
                  </a:cubicBezTo>
                  <a:cubicBezTo>
                    <a:pt x="62" y="145"/>
                    <a:pt x="62" y="145"/>
                    <a:pt x="62" y="145"/>
                  </a:cubicBezTo>
                  <a:cubicBezTo>
                    <a:pt x="62" y="145"/>
                    <a:pt x="63" y="145"/>
                    <a:pt x="63" y="145"/>
                  </a:cubicBezTo>
                  <a:cubicBezTo>
                    <a:pt x="57" y="105"/>
                    <a:pt x="57" y="105"/>
                    <a:pt x="57" y="105"/>
                  </a:cubicBezTo>
                  <a:moveTo>
                    <a:pt x="54" y="105"/>
                  </a:moveTo>
                  <a:cubicBezTo>
                    <a:pt x="0" y="160"/>
                    <a:pt x="0" y="160"/>
                    <a:pt x="0" y="160"/>
                  </a:cubicBezTo>
                  <a:cubicBezTo>
                    <a:pt x="1" y="160"/>
                    <a:pt x="1" y="160"/>
                    <a:pt x="1" y="160"/>
                  </a:cubicBezTo>
                  <a:cubicBezTo>
                    <a:pt x="55" y="105"/>
                    <a:pt x="55" y="105"/>
                    <a:pt x="55" y="105"/>
                  </a:cubicBezTo>
                  <a:cubicBezTo>
                    <a:pt x="55" y="105"/>
                    <a:pt x="54" y="105"/>
                    <a:pt x="54" y="105"/>
                  </a:cubicBezTo>
                  <a:moveTo>
                    <a:pt x="339" y="97"/>
                  </a:moveTo>
                  <a:cubicBezTo>
                    <a:pt x="325" y="160"/>
                    <a:pt x="325" y="160"/>
                    <a:pt x="325" y="160"/>
                  </a:cubicBezTo>
                  <a:cubicBezTo>
                    <a:pt x="325" y="160"/>
                    <a:pt x="325" y="160"/>
                    <a:pt x="325" y="161"/>
                  </a:cubicBezTo>
                  <a:cubicBezTo>
                    <a:pt x="339" y="97"/>
                    <a:pt x="339" y="97"/>
                    <a:pt x="339" y="97"/>
                  </a:cubicBezTo>
                  <a:cubicBezTo>
                    <a:pt x="339" y="97"/>
                    <a:pt x="339" y="97"/>
                    <a:pt x="339" y="97"/>
                  </a:cubicBezTo>
                  <a:moveTo>
                    <a:pt x="337" y="96"/>
                  </a:moveTo>
                  <a:cubicBezTo>
                    <a:pt x="292" y="143"/>
                    <a:pt x="292" y="143"/>
                    <a:pt x="292" y="143"/>
                  </a:cubicBezTo>
                  <a:cubicBezTo>
                    <a:pt x="292" y="143"/>
                    <a:pt x="292" y="143"/>
                    <a:pt x="292" y="143"/>
                  </a:cubicBezTo>
                  <a:cubicBezTo>
                    <a:pt x="338" y="96"/>
                    <a:pt x="338" y="96"/>
                    <a:pt x="338" y="96"/>
                  </a:cubicBezTo>
                  <a:cubicBezTo>
                    <a:pt x="338" y="96"/>
                    <a:pt x="338" y="96"/>
                    <a:pt x="337" y="96"/>
                  </a:cubicBezTo>
                  <a:moveTo>
                    <a:pt x="337" y="95"/>
                  </a:moveTo>
                  <a:cubicBezTo>
                    <a:pt x="264" y="131"/>
                    <a:pt x="264" y="131"/>
                    <a:pt x="264" y="131"/>
                  </a:cubicBezTo>
                  <a:cubicBezTo>
                    <a:pt x="223" y="108"/>
                    <a:pt x="223" y="108"/>
                    <a:pt x="223" y="108"/>
                  </a:cubicBezTo>
                  <a:cubicBezTo>
                    <a:pt x="223" y="108"/>
                    <a:pt x="223" y="108"/>
                    <a:pt x="222" y="108"/>
                  </a:cubicBezTo>
                  <a:cubicBezTo>
                    <a:pt x="264" y="131"/>
                    <a:pt x="264" y="131"/>
                    <a:pt x="264" y="131"/>
                  </a:cubicBezTo>
                  <a:cubicBezTo>
                    <a:pt x="222" y="151"/>
                    <a:pt x="222" y="151"/>
                    <a:pt x="222" y="151"/>
                  </a:cubicBezTo>
                  <a:cubicBezTo>
                    <a:pt x="222" y="151"/>
                    <a:pt x="222" y="152"/>
                    <a:pt x="222" y="152"/>
                  </a:cubicBezTo>
                  <a:cubicBezTo>
                    <a:pt x="264" y="131"/>
                    <a:pt x="264" y="131"/>
                    <a:pt x="264" y="131"/>
                  </a:cubicBezTo>
                  <a:cubicBezTo>
                    <a:pt x="288" y="144"/>
                    <a:pt x="288" y="144"/>
                    <a:pt x="288" y="144"/>
                  </a:cubicBezTo>
                  <a:cubicBezTo>
                    <a:pt x="288" y="144"/>
                    <a:pt x="288" y="144"/>
                    <a:pt x="288" y="143"/>
                  </a:cubicBezTo>
                  <a:cubicBezTo>
                    <a:pt x="265" y="131"/>
                    <a:pt x="265" y="131"/>
                    <a:pt x="265" y="131"/>
                  </a:cubicBezTo>
                  <a:cubicBezTo>
                    <a:pt x="337" y="95"/>
                    <a:pt x="337" y="95"/>
                    <a:pt x="337" y="95"/>
                  </a:cubicBezTo>
                  <a:cubicBezTo>
                    <a:pt x="337" y="95"/>
                    <a:pt x="337" y="95"/>
                    <a:pt x="337" y="95"/>
                  </a:cubicBezTo>
                  <a:moveTo>
                    <a:pt x="139" y="90"/>
                  </a:moveTo>
                  <a:cubicBezTo>
                    <a:pt x="139" y="90"/>
                    <a:pt x="139" y="90"/>
                    <a:pt x="139" y="90"/>
                  </a:cubicBezTo>
                  <a:cubicBezTo>
                    <a:pt x="139" y="90"/>
                    <a:pt x="139" y="90"/>
                    <a:pt x="139" y="90"/>
                  </a:cubicBezTo>
                  <a:cubicBezTo>
                    <a:pt x="162" y="107"/>
                    <a:pt x="162" y="107"/>
                    <a:pt x="162" y="107"/>
                  </a:cubicBezTo>
                  <a:cubicBezTo>
                    <a:pt x="114" y="109"/>
                    <a:pt x="114" y="109"/>
                    <a:pt x="114" y="109"/>
                  </a:cubicBezTo>
                  <a:cubicBezTo>
                    <a:pt x="114" y="109"/>
                    <a:pt x="114" y="109"/>
                    <a:pt x="114" y="109"/>
                  </a:cubicBezTo>
                  <a:cubicBezTo>
                    <a:pt x="162" y="108"/>
                    <a:pt x="162" y="108"/>
                    <a:pt x="162" y="108"/>
                  </a:cubicBezTo>
                  <a:cubicBezTo>
                    <a:pt x="195" y="133"/>
                    <a:pt x="195" y="133"/>
                    <a:pt x="195" y="133"/>
                  </a:cubicBezTo>
                  <a:cubicBezTo>
                    <a:pt x="170" y="162"/>
                    <a:pt x="170" y="162"/>
                    <a:pt x="170" y="162"/>
                  </a:cubicBezTo>
                  <a:cubicBezTo>
                    <a:pt x="170" y="162"/>
                    <a:pt x="171" y="162"/>
                    <a:pt x="171" y="162"/>
                  </a:cubicBezTo>
                  <a:cubicBezTo>
                    <a:pt x="196" y="134"/>
                    <a:pt x="196" y="134"/>
                    <a:pt x="196" y="134"/>
                  </a:cubicBezTo>
                  <a:cubicBezTo>
                    <a:pt x="219" y="151"/>
                    <a:pt x="219" y="151"/>
                    <a:pt x="219" y="151"/>
                  </a:cubicBezTo>
                  <a:cubicBezTo>
                    <a:pt x="219" y="151"/>
                    <a:pt x="219" y="151"/>
                    <a:pt x="219" y="151"/>
                  </a:cubicBezTo>
                  <a:cubicBezTo>
                    <a:pt x="219" y="151"/>
                    <a:pt x="219" y="151"/>
                    <a:pt x="219" y="151"/>
                  </a:cubicBezTo>
                  <a:cubicBezTo>
                    <a:pt x="196" y="133"/>
                    <a:pt x="196" y="133"/>
                    <a:pt x="196" y="133"/>
                  </a:cubicBezTo>
                  <a:cubicBezTo>
                    <a:pt x="217" y="109"/>
                    <a:pt x="217" y="109"/>
                    <a:pt x="217" y="109"/>
                  </a:cubicBezTo>
                  <a:cubicBezTo>
                    <a:pt x="217" y="109"/>
                    <a:pt x="217" y="109"/>
                    <a:pt x="217" y="109"/>
                  </a:cubicBezTo>
                  <a:cubicBezTo>
                    <a:pt x="196" y="133"/>
                    <a:pt x="196" y="133"/>
                    <a:pt x="196" y="133"/>
                  </a:cubicBezTo>
                  <a:cubicBezTo>
                    <a:pt x="163" y="108"/>
                    <a:pt x="163" y="108"/>
                    <a:pt x="163" y="108"/>
                  </a:cubicBezTo>
                  <a:cubicBezTo>
                    <a:pt x="216" y="106"/>
                    <a:pt x="216" y="106"/>
                    <a:pt x="216" y="106"/>
                  </a:cubicBezTo>
                  <a:cubicBezTo>
                    <a:pt x="216" y="106"/>
                    <a:pt x="216" y="106"/>
                    <a:pt x="216" y="106"/>
                  </a:cubicBezTo>
                  <a:cubicBezTo>
                    <a:pt x="162" y="107"/>
                    <a:pt x="162" y="107"/>
                    <a:pt x="162" y="107"/>
                  </a:cubicBezTo>
                  <a:cubicBezTo>
                    <a:pt x="139" y="90"/>
                    <a:pt x="139" y="90"/>
                    <a:pt x="139" y="90"/>
                  </a:cubicBezTo>
                  <a:moveTo>
                    <a:pt x="136" y="90"/>
                  </a:moveTo>
                  <a:cubicBezTo>
                    <a:pt x="113" y="107"/>
                    <a:pt x="113" y="107"/>
                    <a:pt x="113" y="107"/>
                  </a:cubicBezTo>
                  <a:cubicBezTo>
                    <a:pt x="113" y="107"/>
                    <a:pt x="113" y="107"/>
                    <a:pt x="113" y="107"/>
                  </a:cubicBezTo>
                  <a:cubicBezTo>
                    <a:pt x="136" y="90"/>
                    <a:pt x="136" y="90"/>
                    <a:pt x="136" y="90"/>
                  </a:cubicBezTo>
                  <a:cubicBezTo>
                    <a:pt x="136" y="90"/>
                    <a:pt x="136" y="90"/>
                    <a:pt x="136" y="90"/>
                  </a:cubicBezTo>
                  <a:moveTo>
                    <a:pt x="140" y="89"/>
                  </a:moveTo>
                  <a:cubicBezTo>
                    <a:pt x="140" y="89"/>
                    <a:pt x="140" y="89"/>
                    <a:pt x="139" y="89"/>
                  </a:cubicBezTo>
                  <a:cubicBezTo>
                    <a:pt x="216" y="106"/>
                    <a:pt x="216" y="106"/>
                    <a:pt x="216" y="106"/>
                  </a:cubicBezTo>
                  <a:cubicBezTo>
                    <a:pt x="216" y="105"/>
                    <a:pt x="216" y="105"/>
                    <a:pt x="216" y="105"/>
                  </a:cubicBezTo>
                  <a:cubicBezTo>
                    <a:pt x="140" y="89"/>
                    <a:pt x="140" y="89"/>
                    <a:pt x="140" y="89"/>
                  </a:cubicBezTo>
                  <a:moveTo>
                    <a:pt x="371" y="65"/>
                  </a:moveTo>
                  <a:cubicBezTo>
                    <a:pt x="356" y="96"/>
                    <a:pt x="356" y="96"/>
                    <a:pt x="356" y="96"/>
                  </a:cubicBezTo>
                  <a:cubicBezTo>
                    <a:pt x="342" y="94"/>
                    <a:pt x="342" y="94"/>
                    <a:pt x="342" y="94"/>
                  </a:cubicBezTo>
                  <a:cubicBezTo>
                    <a:pt x="342" y="94"/>
                    <a:pt x="342" y="95"/>
                    <a:pt x="342" y="95"/>
                  </a:cubicBezTo>
                  <a:cubicBezTo>
                    <a:pt x="356" y="96"/>
                    <a:pt x="356" y="96"/>
                    <a:pt x="356" y="96"/>
                  </a:cubicBezTo>
                  <a:cubicBezTo>
                    <a:pt x="352" y="105"/>
                    <a:pt x="352" y="105"/>
                    <a:pt x="352" y="105"/>
                  </a:cubicBezTo>
                  <a:cubicBezTo>
                    <a:pt x="342" y="96"/>
                    <a:pt x="342" y="96"/>
                    <a:pt x="342" y="96"/>
                  </a:cubicBezTo>
                  <a:cubicBezTo>
                    <a:pt x="342" y="96"/>
                    <a:pt x="341" y="96"/>
                    <a:pt x="341" y="96"/>
                  </a:cubicBezTo>
                  <a:cubicBezTo>
                    <a:pt x="351" y="105"/>
                    <a:pt x="351" y="105"/>
                    <a:pt x="351" y="105"/>
                  </a:cubicBezTo>
                  <a:cubicBezTo>
                    <a:pt x="326" y="161"/>
                    <a:pt x="326" y="161"/>
                    <a:pt x="326" y="161"/>
                  </a:cubicBezTo>
                  <a:cubicBezTo>
                    <a:pt x="326" y="161"/>
                    <a:pt x="326" y="161"/>
                    <a:pt x="326" y="161"/>
                  </a:cubicBezTo>
                  <a:cubicBezTo>
                    <a:pt x="352" y="106"/>
                    <a:pt x="352" y="106"/>
                    <a:pt x="352" y="106"/>
                  </a:cubicBezTo>
                  <a:cubicBezTo>
                    <a:pt x="379" y="130"/>
                    <a:pt x="379" y="130"/>
                    <a:pt x="379" y="130"/>
                  </a:cubicBezTo>
                  <a:cubicBezTo>
                    <a:pt x="326" y="161"/>
                    <a:pt x="326" y="161"/>
                    <a:pt x="326" y="161"/>
                  </a:cubicBezTo>
                  <a:cubicBezTo>
                    <a:pt x="326" y="161"/>
                    <a:pt x="327" y="161"/>
                    <a:pt x="327" y="162"/>
                  </a:cubicBezTo>
                  <a:cubicBezTo>
                    <a:pt x="379" y="130"/>
                    <a:pt x="379" y="130"/>
                    <a:pt x="379" y="130"/>
                  </a:cubicBezTo>
                  <a:cubicBezTo>
                    <a:pt x="420" y="168"/>
                    <a:pt x="420" y="168"/>
                    <a:pt x="420" y="168"/>
                  </a:cubicBezTo>
                  <a:cubicBezTo>
                    <a:pt x="420" y="167"/>
                    <a:pt x="420" y="167"/>
                    <a:pt x="420" y="167"/>
                  </a:cubicBezTo>
                  <a:cubicBezTo>
                    <a:pt x="379" y="130"/>
                    <a:pt x="379" y="130"/>
                    <a:pt x="379" y="130"/>
                  </a:cubicBezTo>
                  <a:cubicBezTo>
                    <a:pt x="419" y="106"/>
                    <a:pt x="419" y="106"/>
                    <a:pt x="419" y="106"/>
                  </a:cubicBezTo>
                  <a:cubicBezTo>
                    <a:pt x="419" y="106"/>
                    <a:pt x="419" y="106"/>
                    <a:pt x="419" y="106"/>
                  </a:cubicBezTo>
                  <a:cubicBezTo>
                    <a:pt x="379" y="130"/>
                    <a:pt x="379" y="130"/>
                    <a:pt x="379" y="130"/>
                  </a:cubicBezTo>
                  <a:cubicBezTo>
                    <a:pt x="352" y="105"/>
                    <a:pt x="352" y="105"/>
                    <a:pt x="352" y="105"/>
                  </a:cubicBezTo>
                  <a:cubicBezTo>
                    <a:pt x="356" y="96"/>
                    <a:pt x="356" y="96"/>
                    <a:pt x="356" y="96"/>
                  </a:cubicBezTo>
                  <a:cubicBezTo>
                    <a:pt x="419" y="105"/>
                    <a:pt x="419" y="105"/>
                    <a:pt x="419" y="105"/>
                  </a:cubicBezTo>
                  <a:cubicBezTo>
                    <a:pt x="419" y="105"/>
                    <a:pt x="419" y="104"/>
                    <a:pt x="419" y="104"/>
                  </a:cubicBezTo>
                  <a:cubicBezTo>
                    <a:pt x="356" y="96"/>
                    <a:pt x="356" y="96"/>
                    <a:pt x="356" y="96"/>
                  </a:cubicBezTo>
                  <a:cubicBezTo>
                    <a:pt x="371" y="65"/>
                    <a:pt x="371" y="65"/>
                    <a:pt x="371" y="65"/>
                  </a:cubicBezTo>
                  <a:cubicBezTo>
                    <a:pt x="371" y="65"/>
                    <a:pt x="371" y="65"/>
                    <a:pt x="371" y="65"/>
                  </a:cubicBezTo>
                  <a:moveTo>
                    <a:pt x="374" y="64"/>
                  </a:moveTo>
                  <a:cubicBezTo>
                    <a:pt x="374" y="64"/>
                    <a:pt x="374" y="64"/>
                    <a:pt x="374" y="64"/>
                  </a:cubicBezTo>
                  <a:cubicBezTo>
                    <a:pt x="419" y="104"/>
                    <a:pt x="419" y="104"/>
                    <a:pt x="419" y="104"/>
                  </a:cubicBezTo>
                  <a:cubicBezTo>
                    <a:pt x="420" y="104"/>
                    <a:pt x="420" y="103"/>
                    <a:pt x="420" y="103"/>
                  </a:cubicBezTo>
                  <a:cubicBezTo>
                    <a:pt x="374" y="64"/>
                    <a:pt x="374" y="64"/>
                    <a:pt x="374" y="64"/>
                  </a:cubicBezTo>
                  <a:moveTo>
                    <a:pt x="32" y="58"/>
                  </a:moveTo>
                  <a:cubicBezTo>
                    <a:pt x="14" y="85"/>
                    <a:pt x="14" y="85"/>
                    <a:pt x="14" y="85"/>
                  </a:cubicBezTo>
                  <a:cubicBezTo>
                    <a:pt x="14" y="85"/>
                    <a:pt x="14" y="85"/>
                    <a:pt x="15" y="85"/>
                  </a:cubicBezTo>
                  <a:cubicBezTo>
                    <a:pt x="15" y="85"/>
                    <a:pt x="15" y="85"/>
                    <a:pt x="15" y="86"/>
                  </a:cubicBezTo>
                  <a:cubicBezTo>
                    <a:pt x="33" y="59"/>
                    <a:pt x="33" y="59"/>
                    <a:pt x="33" y="59"/>
                  </a:cubicBezTo>
                  <a:cubicBezTo>
                    <a:pt x="32" y="58"/>
                    <a:pt x="32" y="58"/>
                    <a:pt x="32" y="58"/>
                  </a:cubicBezTo>
                  <a:cubicBezTo>
                    <a:pt x="32" y="58"/>
                    <a:pt x="32" y="58"/>
                    <a:pt x="32" y="58"/>
                  </a:cubicBezTo>
                  <a:moveTo>
                    <a:pt x="109" y="88"/>
                  </a:moveTo>
                  <a:cubicBezTo>
                    <a:pt x="94" y="88"/>
                    <a:pt x="94" y="88"/>
                    <a:pt x="94" y="88"/>
                  </a:cubicBezTo>
                  <a:cubicBezTo>
                    <a:pt x="101" y="74"/>
                    <a:pt x="101" y="74"/>
                    <a:pt x="101" y="74"/>
                  </a:cubicBezTo>
                  <a:cubicBezTo>
                    <a:pt x="109" y="77"/>
                    <a:pt x="109" y="77"/>
                    <a:pt x="109" y="77"/>
                  </a:cubicBezTo>
                  <a:cubicBezTo>
                    <a:pt x="109" y="88"/>
                    <a:pt x="109" y="88"/>
                    <a:pt x="109" y="88"/>
                  </a:cubicBezTo>
                  <a:moveTo>
                    <a:pt x="60" y="57"/>
                  </a:moveTo>
                  <a:cubicBezTo>
                    <a:pt x="60" y="57"/>
                    <a:pt x="60" y="58"/>
                    <a:pt x="60" y="58"/>
                  </a:cubicBezTo>
                  <a:cubicBezTo>
                    <a:pt x="101" y="74"/>
                    <a:pt x="101" y="74"/>
                    <a:pt x="101" y="74"/>
                  </a:cubicBezTo>
                  <a:cubicBezTo>
                    <a:pt x="94" y="88"/>
                    <a:pt x="94" y="88"/>
                    <a:pt x="94" y="88"/>
                  </a:cubicBezTo>
                  <a:cubicBezTo>
                    <a:pt x="49" y="88"/>
                    <a:pt x="49" y="88"/>
                    <a:pt x="49" y="88"/>
                  </a:cubicBezTo>
                  <a:cubicBezTo>
                    <a:pt x="40" y="70"/>
                    <a:pt x="40" y="70"/>
                    <a:pt x="40" y="70"/>
                  </a:cubicBezTo>
                  <a:cubicBezTo>
                    <a:pt x="57" y="58"/>
                    <a:pt x="57" y="58"/>
                    <a:pt x="57" y="58"/>
                  </a:cubicBezTo>
                  <a:cubicBezTo>
                    <a:pt x="57" y="58"/>
                    <a:pt x="57" y="58"/>
                    <a:pt x="57" y="58"/>
                  </a:cubicBezTo>
                  <a:cubicBezTo>
                    <a:pt x="40" y="69"/>
                    <a:pt x="40" y="69"/>
                    <a:pt x="40" y="69"/>
                  </a:cubicBezTo>
                  <a:cubicBezTo>
                    <a:pt x="34" y="58"/>
                    <a:pt x="34" y="58"/>
                    <a:pt x="34" y="58"/>
                  </a:cubicBezTo>
                  <a:cubicBezTo>
                    <a:pt x="34" y="58"/>
                    <a:pt x="34" y="58"/>
                    <a:pt x="34" y="59"/>
                  </a:cubicBezTo>
                  <a:cubicBezTo>
                    <a:pt x="40" y="69"/>
                    <a:pt x="40" y="69"/>
                    <a:pt x="40" y="69"/>
                  </a:cubicBezTo>
                  <a:cubicBezTo>
                    <a:pt x="15" y="86"/>
                    <a:pt x="15" y="86"/>
                    <a:pt x="15" y="86"/>
                  </a:cubicBezTo>
                  <a:cubicBezTo>
                    <a:pt x="15" y="86"/>
                    <a:pt x="15" y="86"/>
                    <a:pt x="15" y="86"/>
                  </a:cubicBezTo>
                  <a:cubicBezTo>
                    <a:pt x="40" y="70"/>
                    <a:pt x="40" y="70"/>
                    <a:pt x="40" y="70"/>
                  </a:cubicBezTo>
                  <a:cubicBezTo>
                    <a:pt x="49" y="88"/>
                    <a:pt x="49" y="88"/>
                    <a:pt x="49" y="88"/>
                  </a:cubicBezTo>
                  <a:cubicBezTo>
                    <a:pt x="16" y="88"/>
                    <a:pt x="16" y="88"/>
                    <a:pt x="16" y="88"/>
                  </a:cubicBezTo>
                  <a:cubicBezTo>
                    <a:pt x="16" y="88"/>
                    <a:pt x="16" y="88"/>
                    <a:pt x="16" y="88"/>
                  </a:cubicBezTo>
                  <a:cubicBezTo>
                    <a:pt x="49" y="88"/>
                    <a:pt x="49" y="88"/>
                    <a:pt x="49" y="88"/>
                  </a:cubicBezTo>
                  <a:cubicBezTo>
                    <a:pt x="55" y="100"/>
                    <a:pt x="55" y="100"/>
                    <a:pt x="55" y="100"/>
                  </a:cubicBezTo>
                  <a:cubicBezTo>
                    <a:pt x="55" y="100"/>
                    <a:pt x="55" y="100"/>
                    <a:pt x="55" y="100"/>
                  </a:cubicBezTo>
                  <a:cubicBezTo>
                    <a:pt x="49" y="88"/>
                    <a:pt x="49" y="88"/>
                    <a:pt x="49" y="88"/>
                  </a:cubicBezTo>
                  <a:cubicBezTo>
                    <a:pt x="93" y="89"/>
                    <a:pt x="93" y="89"/>
                    <a:pt x="93" y="89"/>
                  </a:cubicBezTo>
                  <a:cubicBezTo>
                    <a:pt x="84" y="106"/>
                    <a:pt x="84" y="106"/>
                    <a:pt x="84" y="106"/>
                  </a:cubicBezTo>
                  <a:cubicBezTo>
                    <a:pt x="59" y="103"/>
                    <a:pt x="59" y="103"/>
                    <a:pt x="59" y="103"/>
                  </a:cubicBezTo>
                  <a:cubicBezTo>
                    <a:pt x="59" y="103"/>
                    <a:pt x="59" y="103"/>
                    <a:pt x="59" y="103"/>
                  </a:cubicBezTo>
                  <a:cubicBezTo>
                    <a:pt x="84" y="106"/>
                    <a:pt x="84" y="106"/>
                    <a:pt x="84" y="106"/>
                  </a:cubicBezTo>
                  <a:cubicBezTo>
                    <a:pt x="64" y="145"/>
                    <a:pt x="64" y="145"/>
                    <a:pt x="64" y="145"/>
                  </a:cubicBezTo>
                  <a:cubicBezTo>
                    <a:pt x="64" y="145"/>
                    <a:pt x="64" y="145"/>
                    <a:pt x="64" y="146"/>
                  </a:cubicBezTo>
                  <a:cubicBezTo>
                    <a:pt x="84" y="106"/>
                    <a:pt x="84" y="106"/>
                    <a:pt x="84" y="106"/>
                  </a:cubicBezTo>
                  <a:cubicBezTo>
                    <a:pt x="107" y="109"/>
                    <a:pt x="107" y="109"/>
                    <a:pt x="107" y="109"/>
                  </a:cubicBezTo>
                  <a:cubicBezTo>
                    <a:pt x="107" y="109"/>
                    <a:pt x="107" y="109"/>
                    <a:pt x="107" y="108"/>
                  </a:cubicBezTo>
                  <a:cubicBezTo>
                    <a:pt x="85" y="106"/>
                    <a:pt x="85" y="106"/>
                    <a:pt x="85" y="106"/>
                  </a:cubicBezTo>
                  <a:cubicBezTo>
                    <a:pt x="94" y="89"/>
                    <a:pt x="94" y="89"/>
                    <a:pt x="94" y="89"/>
                  </a:cubicBezTo>
                  <a:cubicBezTo>
                    <a:pt x="109" y="89"/>
                    <a:pt x="109" y="89"/>
                    <a:pt x="109" y="89"/>
                  </a:cubicBezTo>
                  <a:cubicBezTo>
                    <a:pt x="110" y="106"/>
                    <a:pt x="110" y="106"/>
                    <a:pt x="110" y="106"/>
                  </a:cubicBezTo>
                  <a:cubicBezTo>
                    <a:pt x="110" y="106"/>
                    <a:pt x="110" y="106"/>
                    <a:pt x="110" y="106"/>
                  </a:cubicBezTo>
                  <a:cubicBezTo>
                    <a:pt x="110" y="106"/>
                    <a:pt x="110" y="106"/>
                    <a:pt x="110" y="106"/>
                  </a:cubicBezTo>
                  <a:cubicBezTo>
                    <a:pt x="110" y="89"/>
                    <a:pt x="110" y="89"/>
                    <a:pt x="110" y="89"/>
                  </a:cubicBezTo>
                  <a:cubicBezTo>
                    <a:pt x="136" y="89"/>
                    <a:pt x="136" y="89"/>
                    <a:pt x="136" y="89"/>
                  </a:cubicBezTo>
                  <a:cubicBezTo>
                    <a:pt x="136" y="89"/>
                    <a:pt x="136" y="89"/>
                    <a:pt x="136" y="89"/>
                  </a:cubicBezTo>
                  <a:cubicBezTo>
                    <a:pt x="110" y="88"/>
                    <a:pt x="110" y="88"/>
                    <a:pt x="110" y="88"/>
                  </a:cubicBezTo>
                  <a:cubicBezTo>
                    <a:pt x="109" y="77"/>
                    <a:pt x="109" y="77"/>
                    <a:pt x="109" y="77"/>
                  </a:cubicBezTo>
                  <a:cubicBezTo>
                    <a:pt x="136" y="88"/>
                    <a:pt x="136" y="88"/>
                    <a:pt x="136" y="88"/>
                  </a:cubicBezTo>
                  <a:cubicBezTo>
                    <a:pt x="136" y="88"/>
                    <a:pt x="136" y="88"/>
                    <a:pt x="136" y="88"/>
                  </a:cubicBezTo>
                  <a:cubicBezTo>
                    <a:pt x="109" y="77"/>
                    <a:pt x="109" y="77"/>
                    <a:pt x="109" y="77"/>
                  </a:cubicBezTo>
                  <a:cubicBezTo>
                    <a:pt x="109" y="63"/>
                    <a:pt x="109" y="63"/>
                    <a:pt x="109" y="63"/>
                  </a:cubicBezTo>
                  <a:cubicBezTo>
                    <a:pt x="108" y="63"/>
                    <a:pt x="108" y="63"/>
                    <a:pt x="108" y="63"/>
                  </a:cubicBezTo>
                  <a:cubicBezTo>
                    <a:pt x="108" y="63"/>
                    <a:pt x="108" y="63"/>
                    <a:pt x="108" y="63"/>
                  </a:cubicBezTo>
                  <a:cubicBezTo>
                    <a:pt x="109" y="77"/>
                    <a:pt x="109" y="77"/>
                    <a:pt x="109" y="77"/>
                  </a:cubicBezTo>
                  <a:cubicBezTo>
                    <a:pt x="101" y="74"/>
                    <a:pt x="101" y="74"/>
                    <a:pt x="101" y="74"/>
                  </a:cubicBezTo>
                  <a:cubicBezTo>
                    <a:pt x="107" y="63"/>
                    <a:pt x="107" y="63"/>
                    <a:pt x="107" y="63"/>
                  </a:cubicBezTo>
                  <a:cubicBezTo>
                    <a:pt x="107" y="63"/>
                    <a:pt x="107" y="63"/>
                    <a:pt x="107" y="63"/>
                  </a:cubicBezTo>
                  <a:cubicBezTo>
                    <a:pt x="101" y="74"/>
                    <a:pt x="101" y="74"/>
                    <a:pt x="101" y="74"/>
                  </a:cubicBezTo>
                  <a:cubicBezTo>
                    <a:pt x="60" y="57"/>
                    <a:pt x="60" y="57"/>
                    <a:pt x="60" y="57"/>
                  </a:cubicBezTo>
                  <a:moveTo>
                    <a:pt x="61" y="57"/>
                  </a:moveTo>
                  <a:cubicBezTo>
                    <a:pt x="61" y="57"/>
                    <a:pt x="61" y="57"/>
                    <a:pt x="61" y="57"/>
                  </a:cubicBezTo>
                  <a:cubicBezTo>
                    <a:pt x="106" y="61"/>
                    <a:pt x="106" y="61"/>
                    <a:pt x="106" y="61"/>
                  </a:cubicBezTo>
                  <a:cubicBezTo>
                    <a:pt x="106" y="60"/>
                    <a:pt x="106" y="60"/>
                    <a:pt x="106" y="60"/>
                  </a:cubicBezTo>
                  <a:cubicBezTo>
                    <a:pt x="61" y="57"/>
                    <a:pt x="61" y="57"/>
                    <a:pt x="61" y="57"/>
                  </a:cubicBezTo>
                  <a:moveTo>
                    <a:pt x="35" y="57"/>
                  </a:moveTo>
                  <a:cubicBezTo>
                    <a:pt x="35" y="57"/>
                    <a:pt x="35" y="57"/>
                    <a:pt x="35" y="57"/>
                  </a:cubicBezTo>
                  <a:cubicBezTo>
                    <a:pt x="57" y="57"/>
                    <a:pt x="57" y="57"/>
                    <a:pt x="57" y="57"/>
                  </a:cubicBezTo>
                  <a:cubicBezTo>
                    <a:pt x="57" y="57"/>
                    <a:pt x="57" y="57"/>
                    <a:pt x="57" y="57"/>
                  </a:cubicBezTo>
                  <a:cubicBezTo>
                    <a:pt x="35" y="57"/>
                    <a:pt x="35" y="57"/>
                    <a:pt x="35" y="57"/>
                  </a:cubicBezTo>
                  <a:moveTo>
                    <a:pt x="194" y="40"/>
                  </a:moveTo>
                  <a:cubicBezTo>
                    <a:pt x="194" y="40"/>
                    <a:pt x="193" y="40"/>
                    <a:pt x="193" y="40"/>
                  </a:cubicBezTo>
                  <a:cubicBezTo>
                    <a:pt x="218" y="103"/>
                    <a:pt x="218" y="103"/>
                    <a:pt x="218" y="103"/>
                  </a:cubicBezTo>
                  <a:cubicBezTo>
                    <a:pt x="218" y="103"/>
                    <a:pt x="218" y="103"/>
                    <a:pt x="218" y="103"/>
                  </a:cubicBezTo>
                  <a:cubicBezTo>
                    <a:pt x="194" y="40"/>
                    <a:pt x="194" y="40"/>
                    <a:pt x="194" y="40"/>
                  </a:cubicBezTo>
                  <a:moveTo>
                    <a:pt x="190" y="39"/>
                  </a:moveTo>
                  <a:cubicBezTo>
                    <a:pt x="139" y="87"/>
                    <a:pt x="139" y="87"/>
                    <a:pt x="139" y="87"/>
                  </a:cubicBezTo>
                  <a:cubicBezTo>
                    <a:pt x="139" y="87"/>
                    <a:pt x="139" y="88"/>
                    <a:pt x="139" y="88"/>
                  </a:cubicBezTo>
                  <a:cubicBezTo>
                    <a:pt x="191" y="40"/>
                    <a:pt x="191" y="40"/>
                    <a:pt x="191" y="40"/>
                  </a:cubicBezTo>
                  <a:cubicBezTo>
                    <a:pt x="191" y="39"/>
                    <a:pt x="190" y="39"/>
                    <a:pt x="190" y="39"/>
                  </a:cubicBezTo>
                  <a:moveTo>
                    <a:pt x="35" y="22"/>
                  </a:moveTo>
                  <a:cubicBezTo>
                    <a:pt x="33" y="55"/>
                    <a:pt x="33" y="55"/>
                    <a:pt x="33" y="55"/>
                  </a:cubicBezTo>
                  <a:cubicBezTo>
                    <a:pt x="34" y="55"/>
                    <a:pt x="34" y="55"/>
                    <a:pt x="34" y="55"/>
                  </a:cubicBezTo>
                  <a:cubicBezTo>
                    <a:pt x="36" y="22"/>
                    <a:pt x="36" y="22"/>
                    <a:pt x="36" y="22"/>
                  </a:cubicBezTo>
                  <a:cubicBezTo>
                    <a:pt x="36" y="22"/>
                    <a:pt x="36" y="22"/>
                    <a:pt x="36" y="22"/>
                  </a:cubicBezTo>
                  <a:cubicBezTo>
                    <a:pt x="36" y="22"/>
                    <a:pt x="35" y="22"/>
                    <a:pt x="35" y="22"/>
                  </a:cubicBezTo>
                  <a:moveTo>
                    <a:pt x="37" y="21"/>
                  </a:moveTo>
                  <a:cubicBezTo>
                    <a:pt x="37" y="21"/>
                    <a:pt x="37" y="21"/>
                    <a:pt x="37" y="21"/>
                  </a:cubicBezTo>
                  <a:cubicBezTo>
                    <a:pt x="57" y="55"/>
                    <a:pt x="57" y="55"/>
                    <a:pt x="57" y="55"/>
                  </a:cubicBezTo>
                  <a:cubicBezTo>
                    <a:pt x="58" y="55"/>
                    <a:pt x="58" y="55"/>
                    <a:pt x="58" y="55"/>
                  </a:cubicBezTo>
                  <a:cubicBezTo>
                    <a:pt x="37" y="21"/>
                    <a:pt x="37" y="21"/>
                    <a:pt x="37" y="21"/>
                  </a:cubicBezTo>
                  <a:moveTo>
                    <a:pt x="2" y="1"/>
                  </a:moveTo>
                  <a:cubicBezTo>
                    <a:pt x="2" y="1"/>
                    <a:pt x="2" y="1"/>
                    <a:pt x="2" y="1"/>
                  </a:cubicBezTo>
                  <a:cubicBezTo>
                    <a:pt x="32" y="55"/>
                    <a:pt x="32" y="55"/>
                    <a:pt x="32" y="55"/>
                  </a:cubicBezTo>
                  <a:cubicBezTo>
                    <a:pt x="32" y="55"/>
                    <a:pt x="32" y="55"/>
                    <a:pt x="33" y="55"/>
                  </a:cubicBezTo>
                  <a:cubicBezTo>
                    <a:pt x="2" y="1"/>
                    <a:pt x="2" y="1"/>
                    <a:pt x="2" y="1"/>
                  </a:cubicBezTo>
                  <a:moveTo>
                    <a:pt x="3" y="0"/>
                  </a:moveTo>
                  <a:cubicBezTo>
                    <a:pt x="3" y="0"/>
                    <a:pt x="3" y="0"/>
                    <a:pt x="2" y="0"/>
                  </a:cubicBezTo>
                  <a:cubicBezTo>
                    <a:pt x="2" y="0"/>
                    <a:pt x="2" y="0"/>
                    <a:pt x="2" y="0"/>
                  </a:cubicBezTo>
                  <a:cubicBezTo>
                    <a:pt x="33" y="18"/>
                    <a:pt x="33" y="18"/>
                    <a:pt x="33" y="18"/>
                  </a:cubicBezTo>
                  <a:cubicBezTo>
                    <a:pt x="33" y="18"/>
                    <a:pt x="33" y="18"/>
                    <a:pt x="33" y="17"/>
                  </a:cubicBezTo>
                  <a:cubicBezTo>
                    <a:pt x="3"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30" name="Freeform 3215">
              <a:extLst>
                <a:ext uri="{FF2B5EF4-FFF2-40B4-BE49-F238E27FC236}">
                  <a16:creationId xmlns:a16="http://schemas.microsoft.com/office/drawing/2014/main" id="{F47949DE-50ED-B462-3B52-3CFFD5AAA209}"/>
                </a:ext>
              </a:extLst>
            </p:cNvPr>
            <p:cNvSpPr>
              <a:spLocks/>
            </p:cNvSpPr>
            <p:nvPr/>
          </p:nvSpPr>
          <p:spPr bwMode="auto">
            <a:xfrm>
              <a:off x="7604043" y="471587"/>
              <a:ext cx="46900" cy="44141"/>
            </a:xfrm>
            <a:custGeom>
              <a:avLst/>
              <a:gdLst>
                <a:gd name="T0" fmla="*/ 3 w 7"/>
                <a:gd name="T1" fmla="*/ 0 h 7"/>
                <a:gd name="T2" fmla="*/ 3 w 7"/>
                <a:gd name="T3" fmla="*/ 0 h 7"/>
                <a:gd name="T4" fmla="*/ 0 w 7"/>
                <a:gd name="T5" fmla="*/ 1 h 7"/>
                <a:gd name="T6" fmla="*/ 0 w 7"/>
                <a:gd name="T7" fmla="*/ 2 h 7"/>
                <a:gd name="T8" fmla="*/ 0 w 7"/>
                <a:gd name="T9" fmla="*/ 3 h 7"/>
                <a:gd name="T10" fmla="*/ 0 w 7"/>
                <a:gd name="T11" fmla="*/ 5 h 7"/>
                <a:gd name="T12" fmla="*/ 1 w 7"/>
                <a:gd name="T13" fmla="*/ 5 h 7"/>
                <a:gd name="T14" fmla="*/ 1 w 7"/>
                <a:gd name="T15" fmla="*/ 6 h 7"/>
                <a:gd name="T16" fmla="*/ 3 w 7"/>
                <a:gd name="T17" fmla="*/ 7 h 7"/>
                <a:gd name="T18" fmla="*/ 6 w 7"/>
                <a:gd name="T19" fmla="*/ 5 h 7"/>
                <a:gd name="T20" fmla="*/ 7 w 7"/>
                <a:gd name="T21" fmla="*/ 3 h 7"/>
                <a:gd name="T22" fmla="*/ 7 w 7"/>
                <a:gd name="T23" fmla="*/ 3 h 7"/>
                <a:gd name="T24" fmla="*/ 6 w 7"/>
                <a:gd name="T25" fmla="*/ 1 h 7"/>
                <a:gd name="T26" fmla="*/ 6 w 7"/>
                <a:gd name="T27" fmla="*/ 1 h 7"/>
                <a:gd name="T28" fmla="*/ 5 w 7"/>
                <a:gd name="T29" fmla="*/ 0 h 7"/>
                <a:gd name="T30" fmla="*/ 3 w 7"/>
                <a:gd name="T31" fmla="*/ 0 h 7"/>
                <a:gd name="T32" fmla="*/ 3 w 7"/>
                <a:gd name="T33"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 h="7">
                  <a:moveTo>
                    <a:pt x="3" y="0"/>
                  </a:moveTo>
                  <a:cubicBezTo>
                    <a:pt x="3" y="0"/>
                    <a:pt x="3" y="0"/>
                    <a:pt x="3" y="0"/>
                  </a:cubicBezTo>
                  <a:cubicBezTo>
                    <a:pt x="2" y="0"/>
                    <a:pt x="1" y="0"/>
                    <a:pt x="0" y="1"/>
                  </a:cubicBezTo>
                  <a:cubicBezTo>
                    <a:pt x="0" y="1"/>
                    <a:pt x="0" y="2"/>
                    <a:pt x="0" y="2"/>
                  </a:cubicBezTo>
                  <a:cubicBezTo>
                    <a:pt x="0" y="3"/>
                    <a:pt x="0" y="3"/>
                    <a:pt x="0" y="3"/>
                  </a:cubicBezTo>
                  <a:cubicBezTo>
                    <a:pt x="0" y="4"/>
                    <a:pt x="0" y="4"/>
                    <a:pt x="0" y="5"/>
                  </a:cubicBezTo>
                  <a:cubicBezTo>
                    <a:pt x="1" y="5"/>
                    <a:pt x="1" y="5"/>
                    <a:pt x="1" y="5"/>
                  </a:cubicBezTo>
                  <a:cubicBezTo>
                    <a:pt x="1" y="6"/>
                    <a:pt x="1" y="6"/>
                    <a:pt x="1" y="6"/>
                  </a:cubicBezTo>
                  <a:cubicBezTo>
                    <a:pt x="2" y="6"/>
                    <a:pt x="3" y="7"/>
                    <a:pt x="3" y="7"/>
                  </a:cubicBezTo>
                  <a:cubicBezTo>
                    <a:pt x="4" y="7"/>
                    <a:pt x="6" y="6"/>
                    <a:pt x="6" y="5"/>
                  </a:cubicBezTo>
                  <a:cubicBezTo>
                    <a:pt x="7" y="4"/>
                    <a:pt x="7" y="4"/>
                    <a:pt x="7" y="3"/>
                  </a:cubicBezTo>
                  <a:cubicBezTo>
                    <a:pt x="7" y="3"/>
                    <a:pt x="7" y="3"/>
                    <a:pt x="7" y="3"/>
                  </a:cubicBezTo>
                  <a:cubicBezTo>
                    <a:pt x="7" y="2"/>
                    <a:pt x="7" y="2"/>
                    <a:pt x="6" y="1"/>
                  </a:cubicBezTo>
                  <a:cubicBezTo>
                    <a:pt x="6" y="1"/>
                    <a:pt x="6" y="1"/>
                    <a:pt x="6" y="1"/>
                  </a:cubicBezTo>
                  <a:cubicBezTo>
                    <a:pt x="6" y="1"/>
                    <a:pt x="6" y="0"/>
                    <a:pt x="5" y="0"/>
                  </a:cubicBezTo>
                  <a:cubicBezTo>
                    <a:pt x="5" y="0"/>
                    <a:pt x="4" y="0"/>
                    <a:pt x="3" y="0"/>
                  </a:cubicBezTo>
                  <a:cubicBezTo>
                    <a:pt x="3"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31" name="Freeform 3216">
              <a:extLst>
                <a:ext uri="{FF2B5EF4-FFF2-40B4-BE49-F238E27FC236}">
                  <a16:creationId xmlns:a16="http://schemas.microsoft.com/office/drawing/2014/main" id="{68F79D80-E530-0C2B-2192-57EF79E1BC61}"/>
                </a:ext>
              </a:extLst>
            </p:cNvPr>
            <p:cNvSpPr>
              <a:spLocks/>
            </p:cNvSpPr>
            <p:nvPr/>
          </p:nvSpPr>
          <p:spPr bwMode="auto">
            <a:xfrm>
              <a:off x="7217810" y="885408"/>
              <a:ext cx="52417" cy="44141"/>
            </a:xfrm>
            <a:custGeom>
              <a:avLst/>
              <a:gdLst>
                <a:gd name="T0" fmla="*/ 4 w 8"/>
                <a:gd name="T1" fmla="*/ 0 h 7"/>
                <a:gd name="T2" fmla="*/ 1 w 8"/>
                <a:gd name="T3" fmla="*/ 2 h 7"/>
                <a:gd name="T4" fmla="*/ 0 w 8"/>
                <a:gd name="T5" fmla="*/ 3 h 7"/>
                <a:gd name="T6" fmla="*/ 0 w 8"/>
                <a:gd name="T7" fmla="*/ 3 h 7"/>
                <a:gd name="T8" fmla="*/ 2 w 8"/>
                <a:gd name="T9" fmla="*/ 7 h 7"/>
                <a:gd name="T10" fmla="*/ 4 w 8"/>
                <a:gd name="T11" fmla="*/ 7 h 7"/>
                <a:gd name="T12" fmla="*/ 7 w 8"/>
                <a:gd name="T13" fmla="*/ 6 h 7"/>
                <a:gd name="T14" fmla="*/ 6 w 8"/>
                <a:gd name="T15" fmla="*/ 1 h 7"/>
                <a:gd name="T16" fmla="*/ 5 w 8"/>
                <a:gd name="T17" fmla="*/ 1 h 7"/>
                <a:gd name="T18" fmla="*/ 5 w 8"/>
                <a:gd name="T19" fmla="*/ 1 h 7"/>
                <a:gd name="T20" fmla="*/ 4 w 8"/>
                <a:gd name="T21"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7">
                  <a:moveTo>
                    <a:pt x="4" y="0"/>
                  </a:moveTo>
                  <a:cubicBezTo>
                    <a:pt x="3" y="0"/>
                    <a:pt x="2" y="1"/>
                    <a:pt x="1" y="2"/>
                  </a:cubicBezTo>
                  <a:cubicBezTo>
                    <a:pt x="1" y="2"/>
                    <a:pt x="0" y="3"/>
                    <a:pt x="0" y="3"/>
                  </a:cubicBezTo>
                  <a:cubicBezTo>
                    <a:pt x="0" y="3"/>
                    <a:pt x="0" y="3"/>
                    <a:pt x="0" y="3"/>
                  </a:cubicBezTo>
                  <a:cubicBezTo>
                    <a:pt x="0" y="5"/>
                    <a:pt x="1" y="6"/>
                    <a:pt x="2" y="7"/>
                  </a:cubicBezTo>
                  <a:cubicBezTo>
                    <a:pt x="2" y="7"/>
                    <a:pt x="3" y="7"/>
                    <a:pt x="4" y="7"/>
                  </a:cubicBezTo>
                  <a:cubicBezTo>
                    <a:pt x="5" y="7"/>
                    <a:pt x="6" y="7"/>
                    <a:pt x="7" y="6"/>
                  </a:cubicBezTo>
                  <a:cubicBezTo>
                    <a:pt x="8" y="4"/>
                    <a:pt x="7" y="2"/>
                    <a:pt x="6" y="1"/>
                  </a:cubicBezTo>
                  <a:cubicBezTo>
                    <a:pt x="6" y="1"/>
                    <a:pt x="5" y="1"/>
                    <a:pt x="5" y="1"/>
                  </a:cubicBezTo>
                  <a:cubicBezTo>
                    <a:pt x="5" y="1"/>
                    <a:pt x="5" y="1"/>
                    <a:pt x="5" y="1"/>
                  </a:cubicBezTo>
                  <a:cubicBezTo>
                    <a:pt x="5" y="0"/>
                    <a:pt x="4"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32" name="Freeform 3217">
              <a:extLst>
                <a:ext uri="{FF2B5EF4-FFF2-40B4-BE49-F238E27FC236}">
                  <a16:creationId xmlns:a16="http://schemas.microsoft.com/office/drawing/2014/main" id="{F6442238-AB75-6B1E-A45F-A6EC8C6BCA83}"/>
                </a:ext>
              </a:extLst>
            </p:cNvPr>
            <p:cNvSpPr>
              <a:spLocks/>
            </p:cNvSpPr>
            <p:nvPr/>
          </p:nvSpPr>
          <p:spPr bwMode="auto">
            <a:xfrm>
              <a:off x="8318575" y="452275"/>
              <a:ext cx="46900" cy="44141"/>
            </a:xfrm>
            <a:custGeom>
              <a:avLst/>
              <a:gdLst>
                <a:gd name="T0" fmla="*/ 3 w 7"/>
                <a:gd name="T1" fmla="*/ 0 h 7"/>
                <a:gd name="T2" fmla="*/ 2 w 7"/>
                <a:gd name="T3" fmla="*/ 0 h 7"/>
                <a:gd name="T4" fmla="*/ 2 w 7"/>
                <a:gd name="T5" fmla="*/ 0 h 7"/>
                <a:gd name="T6" fmla="*/ 1 w 7"/>
                <a:gd name="T7" fmla="*/ 1 h 7"/>
                <a:gd name="T8" fmla="*/ 0 w 7"/>
                <a:gd name="T9" fmla="*/ 2 h 7"/>
                <a:gd name="T10" fmla="*/ 0 w 7"/>
                <a:gd name="T11" fmla="*/ 3 h 7"/>
                <a:gd name="T12" fmla="*/ 0 w 7"/>
                <a:gd name="T13" fmla="*/ 3 h 7"/>
                <a:gd name="T14" fmla="*/ 0 w 7"/>
                <a:gd name="T15" fmla="*/ 3 h 7"/>
                <a:gd name="T16" fmla="*/ 1 w 7"/>
                <a:gd name="T17" fmla="*/ 6 h 7"/>
                <a:gd name="T18" fmla="*/ 1 w 7"/>
                <a:gd name="T19" fmla="*/ 6 h 7"/>
                <a:gd name="T20" fmla="*/ 1 w 7"/>
                <a:gd name="T21" fmla="*/ 6 h 7"/>
                <a:gd name="T22" fmla="*/ 3 w 7"/>
                <a:gd name="T23" fmla="*/ 7 h 7"/>
                <a:gd name="T24" fmla="*/ 3 w 7"/>
                <a:gd name="T25" fmla="*/ 7 h 7"/>
                <a:gd name="T26" fmla="*/ 4 w 7"/>
                <a:gd name="T27" fmla="*/ 7 h 7"/>
                <a:gd name="T28" fmla="*/ 6 w 7"/>
                <a:gd name="T29" fmla="*/ 5 h 7"/>
                <a:gd name="T30" fmla="*/ 6 w 7"/>
                <a:gd name="T31" fmla="*/ 5 h 7"/>
                <a:gd name="T32" fmla="*/ 7 w 7"/>
                <a:gd name="T33" fmla="*/ 5 h 7"/>
                <a:gd name="T34" fmla="*/ 5 w 7"/>
                <a:gd name="T35" fmla="*/ 0 h 7"/>
                <a:gd name="T36" fmla="*/ 3 w 7"/>
                <a:gd name="T3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 h="7">
                  <a:moveTo>
                    <a:pt x="3" y="0"/>
                  </a:moveTo>
                  <a:cubicBezTo>
                    <a:pt x="3" y="0"/>
                    <a:pt x="3" y="0"/>
                    <a:pt x="2" y="0"/>
                  </a:cubicBezTo>
                  <a:cubicBezTo>
                    <a:pt x="2" y="0"/>
                    <a:pt x="2" y="0"/>
                    <a:pt x="2" y="0"/>
                  </a:cubicBezTo>
                  <a:cubicBezTo>
                    <a:pt x="1" y="0"/>
                    <a:pt x="1" y="1"/>
                    <a:pt x="1" y="1"/>
                  </a:cubicBezTo>
                  <a:cubicBezTo>
                    <a:pt x="0" y="1"/>
                    <a:pt x="0" y="2"/>
                    <a:pt x="0" y="2"/>
                  </a:cubicBezTo>
                  <a:cubicBezTo>
                    <a:pt x="0" y="2"/>
                    <a:pt x="0" y="2"/>
                    <a:pt x="0" y="3"/>
                  </a:cubicBezTo>
                  <a:cubicBezTo>
                    <a:pt x="0" y="3"/>
                    <a:pt x="0" y="3"/>
                    <a:pt x="0" y="3"/>
                  </a:cubicBezTo>
                  <a:cubicBezTo>
                    <a:pt x="0" y="3"/>
                    <a:pt x="0" y="3"/>
                    <a:pt x="0" y="3"/>
                  </a:cubicBezTo>
                  <a:cubicBezTo>
                    <a:pt x="0" y="4"/>
                    <a:pt x="0" y="5"/>
                    <a:pt x="1" y="6"/>
                  </a:cubicBezTo>
                  <a:cubicBezTo>
                    <a:pt x="1" y="6"/>
                    <a:pt x="1" y="6"/>
                    <a:pt x="1" y="6"/>
                  </a:cubicBezTo>
                  <a:cubicBezTo>
                    <a:pt x="1" y="6"/>
                    <a:pt x="1" y="6"/>
                    <a:pt x="1" y="6"/>
                  </a:cubicBezTo>
                  <a:cubicBezTo>
                    <a:pt x="2" y="6"/>
                    <a:pt x="3" y="7"/>
                    <a:pt x="3" y="7"/>
                  </a:cubicBezTo>
                  <a:cubicBezTo>
                    <a:pt x="3" y="7"/>
                    <a:pt x="3" y="7"/>
                    <a:pt x="3" y="7"/>
                  </a:cubicBezTo>
                  <a:cubicBezTo>
                    <a:pt x="4" y="7"/>
                    <a:pt x="4" y="7"/>
                    <a:pt x="4" y="7"/>
                  </a:cubicBezTo>
                  <a:cubicBezTo>
                    <a:pt x="5" y="7"/>
                    <a:pt x="6" y="6"/>
                    <a:pt x="6" y="5"/>
                  </a:cubicBezTo>
                  <a:cubicBezTo>
                    <a:pt x="6" y="5"/>
                    <a:pt x="6" y="5"/>
                    <a:pt x="6" y="5"/>
                  </a:cubicBezTo>
                  <a:cubicBezTo>
                    <a:pt x="7" y="5"/>
                    <a:pt x="7" y="5"/>
                    <a:pt x="7" y="5"/>
                  </a:cubicBezTo>
                  <a:cubicBezTo>
                    <a:pt x="7" y="3"/>
                    <a:pt x="7" y="1"/>
                    <a:pt x="5" y="0"/>
                  </a:cubicBezTo>
                  <a:cubicBezTo>
                    <a:pt x="5" y="0"/>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33" name="Freeform 3218">
              <a:extLst>
                <a:ext uri="{FF2B5EF4-FFF2-40B4-BE49-F238E27FC236}">
                  <a16:creationId xmlns:a16="http://schemas.microsoft.com/office/drawing/2014/main" id="{E3CADE2E-64C6-A29A-E8F1-ADAFC1526540}"/>
                </a:ext>
              </a:extLst>
            </p:cNvPr>
            <p:cNvSpPr>
              <a:spLocks/>
            </p:cNvSpPr>
            <p:nvPr/>
          </p:nvSpPr>
          <p:spPr bwMode="auto">
            <a:xfrm>
              <a:off x="7598526" y="157082"/>
              <a:ext cx="33106" cy="33106"/>
            </a:xfrm>
            <a:custGeom>
              <a:avLst/>
              <a:gdLst>
                <a:gd name="T0" fmla="*/ 2 w 5"/>
                <a:gd name="T1" fmla="*/ 0 h 5"/>
                <a:gd name="T2" fmla="*/ 0 w 5"/>
                <a:gd name="T3" fmla="*/ 1 h 5"/>
                <a:gd name="T4" fmla="*/ 0 w 5"/>
                <a:gd name="T5" fmla="*/ 2 h 5"/>
                <a:gd name="T6" fmla="*/ 0 w 5"/>
                <a:gd name="T7" fmla="*/ 3 h 5"/>
                <a:gd name="T8" fmla="*/ 1 w 5"/>
                <a:gd name="T9" fmla="*/ 5 h 5"/>
                <a:gd name="T10" fmla="*/ 1 w 5"/>
                <a:gd name="T11" fmla="*/ 5 h 5"/>
                <a:gd name="T12" fmla="*/ 1 w 5"/>
                <a:gd name="T13" fmla="*/ 5 h 5"/>
                <a:gd name="T14" fmla="*/ 2 w 5"/>
                <a:gd name="T15" fmla="*/ 5 h 5"/>
                <a:gd name="T16" fmla="*/ 2 w 5"/>
                <a:gd name="T17" fmla="*/ 5 h 5"/>
                <a:gd name="T18" fmla="*/ 3 w 5"/>
                <a:gd name="T19" fmla="*/ 5 h 5"/>
                <a:gd name="T20" fmla="*/ 5 w 5"/>
                <a:gd name="T21" fmla="*/ 4 h 5"/>
                <a:gd name="T22" fmla="*/ 4 w 5"/>
                <a:gd name="T23" fmla="*/ 0 h 5"/>
                <a:gd name="T24" fmla="*/ 2 w 5"/>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5">
                  <a:moveTo>
                    <a:pt x="2" y="0"/>
                  </a:moveTo>
                  <a:cubicBezTo>
                    <a:pt x="1" y="0"/>
                    <a:pt x="1" y="0"/>
                    <a:pt x="0" y="1"/>
                  </a:cubicBezTo>
                  <a:cubicBezTo>
                    <a:pt x="0" y="1"/>
                    <a:pt x="0" y="2"/>
                    <a:pt x="0" y="2"/>
                  </a:cubicBezTo>
                  <a:cubicBezTo>
                    <a:pt x="0" y="2"/>
                    <a:pt x="0" y="2"/>
                    <a:pt x="0" y="3"/>
                  </a:cubicBezTo>
                  <a:cubicBezTo>
                    <a:pt x="0" y="3"/>
                    <a:pt x="0" y="4"/>
                    <a:pt x="1" y="5"/>
                  </a:cubicBezTo>
                  <a:cubicBezTo>
                    <a:pt x="1" y="5"/>
                    <a:pt x="1" y="5"/>
                    <a:pt x="1" y="5"/>
                  </a:cubicBezTo>
                  <a:cubicBezTo>
                    <a:pt x="1" y="5"/>
                    <a:pt x="1" y="5"/>
                    <a:pt x="1" y="5"/>
                  </a:cubicBezTo>
                  <a:cubicBezTo>
                    <a:pt x="1" y="5"/>
                    <a:pt x="2" y="5"/>
                    <a:pt x="2" y="5"/>
                  </a:cubicBezTo>
                  <a:cubicBezTo>
                    <a:pt x="2" y="5"/>
                    <a:pt x="2" y="5"/>
                    <a:pt x="2" y="5"/>
                  </a:cubicBezTo>
                  <a:cubicBezTo>
                    <a:pt x="2" y="5"/>
                    <a:pt x="2" y="5"/>
                    <a:pt x="3" y="5"/>
                  </a:cubicBezTo>
                  <a:cubicBezTo>
                    <a:pt x="3" y="5"/>
                    <a:pt x="4" y="5"/>
                    <a:pt x="5" y="4"/>
                  </a:cubicBezTo>
                  <a:cubicBezTo>
                    <a:pt x="5" y="3"/>
                    <a:pt x="5" y="1"/>
                    <a:pt x="4" y="0"/>
                  </a:cubicBezTo>
                  <a:cubicBezTo>
                    <a:pt x="3" y="0"/>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34" name="Freeform 3219">
              <a:extLst>
                <a:ext uri="{FF2B5EF4-FFF2-40B4-BE49-F238E27FC236}">
                  <a16:creationId xmlns:a16="http://schemas.microsoft.com/office/drawing/2014/main" id="{23122D31-A148-02CC-FD3E-EF2DADC55E1C}"/>
                </a:ext>
              </a:extLst>
            </p:cNvPr>
            <p:cNvSpPr>
              <a:spLocks/>
            </p:cNvSpPr>
            <p:nvPr/>
          </p:nvSpPr>
          <p:spPr bwMode="auto">
            <a:xfrm>
              <a:off x="8150288" y="5348"/>
              <a:ext cx="38623" cy="33106"/>
            </a:xfrm>
            <a:custGeom>
              <a:avLst/>
              <a:gdLst>
                <a:gd name="T0" fmla="*/ 3 w 6"/>
                <a:gd name="T1" fmla="*/ 0 h 5"/>
                <a:gd name="T2" fmla="*/ 0 w 6"/>
                <a:gd name="T3" fmla="*/ 1 h 5"/>
                <a:gd name="T4" fmla="*/ 0 w 6"/>
                <a:gd name="T5" fmla="*/ 4 h 5"/>
                <a:gd name="T6" fmla="*/ 1 w 6"/>
                <a:gd name="T7" fmla="*/ 5 h 5"/>
                <a:gd name="T8" fmla="*/ 1 w 6"/>
                <a:gd name="T9" fmla="*/ 5 h 5"/>
                <a:gd name="T10" fmla="*/ 3 w 6"/>
                <a:gd name="T11" fmla="*/ 5 h 5"/>
                <a:gd name="T12" fmla="*/ 3 w 6"/>
                <a:gd name="T13" fmla="*/ 5 h 5"/>
                <a:gd name="T14" fmla="*/ 4 w 6"/>
                <a:gd name="T15" fmla="*/ 5 h 5"/>
                <a:gd name="T16" fmla="*/ 5 w 6"/>
                <a:gd name="T17" fmla="*/ 4 h 5"/>
                <a:gd name="T18" fmla="*/ 4 w 6"/>
                <a:gd name="T19" fmla="*/ 0 h 5"/>
                <a:gd name="T20" fmla="*/ 3 w 6"/>
                <a:gd name="T2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5">
                  <a:moveTo>
                    <a:pt x="3" y="0"/>
                  </a:moveTo>
                  <a:cubicBezTo>
                    <a:pt x="2" y="0"/>
                    <a:pt x="1" y="0"/>
                    <a:pt x="0" y="1"/>
                  </a:cubicBezTo>
                  <a:cubicBezTo>
                    <a:pt x="0" y="2"/>
                    <a:pt x="0" y="3"/>
                    <a:pt x="0" y="4"/>
                  </a:cubicBezTo>
                  <a:cubicBezTo>
                    <a:pt x="0" y="4"/>
                    <a:pt x="1" y="4"/>
                    <a:pt x="1" y="5"/>
                  </a:cubicBezTo>
                  <a:cubicBezTo>
                    <a:pt x="1" y="5"/>
                    <a:pt x="1" y="5"/>
                    <a:pt x="1" y="5"/>
                  </a:cubicBezTo>
                  <a:cubicBezTo>
                    <a:pt x="1" y="5"/>
                    <a:pt x="2" y="5"/>
                    <a:pt x="3" y="5"/>
                  </a:cubicBezTo>
                  <a:cubicBezTo>
                    <a:pt x="3" y="5"/>
                    <a:pt x="3" y="5"/>
                    <a:pt x="3" y="5"/>
                  </a:cubicBezTo>
                  <a:cubicBezTo>
                    <a:pt x="3" y="5"/>
                    <a:pt x="4" y="5"/>
                    <a:pt x="4" y="5"/>
                  </a:cubicBezTo>
                  <a:cubicBezTo>
                    <a:pt x="4" y="5"/>
                    <a:pt x="4" y="5"/>
                    <a:pt x="5" y="4"/>
                  </a:cubicBezTo>
                  <a:cubicBezTo>
                    <a:pt x="6" y="3"/>
                    <a:pt x="5" y="1"/>
                    <a:pt x="4" y="0"/>
                  </a:cubicBezTo>
                  <a:cubicBezTo>
                    <a:pt x="4"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35" name="Freeform 3220">
              <a:extLst>
                <a:ext uri="{FF2B5EF4-FFF2-40B4-BE49-F238E27FC236}">
                  <a16:creationId xmlns:a16="http://schemas.microsoft.com/office/drawing/2014/main" id="{1A27A8BE-63F3-9C59-8230-445FE62F8BB3}"/>
                </a:ext>
              </a:extLst>
            </p:cNvPr>
            <p:cNvSpPr>
              <a:spLocks/>
            </p:cNvSpPr>
            <p:nvPr/>
          </p:nvSpPr>
          <p:spPr bwMode="auto">
            <a:xfrm>
              <a:off x="6969517" y="333646"/>
              <a:ext cx="38623" cy="33106"/>
            </a:xfrm>
            <a:custGeom>
              <a:avLst/>
              <a:gdLst>
                <a:gd name="T0" fmla="*/ 3 w 6"/>
                <a:gd name="T1" fmla="*/ 0 h 5"/>
                <a:gd name="T2" fmla="*/ 1 w 6"/>
                <a:gd name="T3" fmla="*/ 1 h 5"/>
                <a:gd name="T4" fmla="*/ 1 w 6"/>
                <a:gd name="T5" fmla="*/ 5 h 5"/>
                <a:gd name="T6" fmla="*/ 3 w 6"/>
                <a:gd name="T7" fmla="*/ 5 h 5"/>
                <a:gd name="T8" fmla="*/ 5 w 6"/>
                <a:gd name="T9" fmla="*/ 4 h 5"/>
                <a:gd name="T10" fmla="*/ 6 w 6"/>
                <a:gd name="T11" fmla="*/ 3 h 5"/>
                <a:gd name="T12" fmla="*/ 6 w 6"/>
                <a:gd name="T13" fmla="*/ 3 h 5"/>
                <a:gd name="T14" fmla="*/ 5 w 6"/>
                <a:gd name="T15" fmla="*/ 1 h 5"/>
                <a:gd name="T16" fmla="*/ 5 w 6"/>
                <a:gd name="T17" fmla="*/ 1 h 5"/>
                <a:gd name="T18" fmla="*/ 5 w 6"/>
                <a:gd name="T19" fmla="*/ 1 h 5"/>
                <a:gd name="T20" fmla="*/ 5 w 6"/>
                <a:gd name="T21" fmla="*/ 0 h 5"/>
                <a:gd name="T22" fmla="*/ 4 w 6"/>
                <a:gd name="T23" fmla="*/ 0 h 5"/>
                <a:gd name="T24" fmla="*/ 3 w 6"/>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5">
                  <a:moveTo>
                    <a:pt x="3" y="0"/>
                  </a:moveTo>
                  <a:cubicBezTo>
                    <a:pt x="2" y="0"/>
                    <a:pt x="1" y="0"/>
                    <a:pt x="1" y="1"/>
                  </a:cubicBezTo>
                  <a:cubicBezTo>
                    <a:pt x="0" y="2"/>
                    <a:pt x="0" y="4"/>
                    <a:pt x="1" y="5"/>
                  </a:cubicBezTo>
                  <a:cubicBezTo>
                    <a:pt x="2" y="5"/>
                    <a:pt x="2" y="5"/>
                    <a:pt x="3" y="5"/>
                  </a:cubicBezTo>
                  <a:cubicBezTo>
                    <a:pt x="4" y="5"/>
                    <a:pt x="5" y="5"/>
                    <a:pt x="5" y="4"/>
                  </a:cubicBezTo>
                  <a:cubicBezTo>
                    <a:pt x="5" y="4"/>
                    <a:pt x="6" y="3"/>
                    <a:pt x="6" y="3"/>
                  </a:cubicBezTo>
                  <a:cubicBezTo>
                    <a:pt x="6" y="3"/>
                    <a:pt x="6" y="3"/>
                    <a:pt x="6" y="3"/>
                  </a:cubicBezTo>
                  <a:cubicBezTo>
                    <a:pt x="6" y="2"/>
                    <a:pt x="6" y="2"/>
                    <a:pt x="5" y="1"/>
                  </a:cubicBezTo>
                  <a:cubicBezTo>
                    <a:pt x="5" y="1"/>
                    <a:pt x="5" y="1"/>
                    <a:pt x="5" y="1"/>
                  </a:cubicBezTo>
                  <a:cubicBezTo>
                    <a:pt x="5" y="1"/>
                    <a:pt x="5" y="1"/>
                    <a:pt x="5" y="1"/>
                  </a:cubicBezTo>
                  <a:cubicBezTo>
                    <a:pt x="5" y="0"/>
                    <a:pt x="5" y="0"/>
                    <a:pt x="5" y="0"/>
                  </a:cubicBezTo>
                  <a:cubicBezTo>
                    <a:pt x="4" y="0"/>
                    <a:pt x="4" y="0"/>
                    <a:pt x="4" y="0"/>
                  </a:cubicBezTo>
                  <a:cubicBezTo>
                    <a:pt x="4"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36" name="Freeform 3221">
              <a:extLst>
                <a:ext uri="{FF2B5EF4-FFF2-40B4-BE49-F238E27FC236}">
                  <a16:creationId xmlns:a16="http://schemas.microsoft.com/office/drawing/2014/main" id="{C220EFBA-4AA8-D913-0270-408FB56428FA}"/>
                </a:ext>
              </a:extLst>
            </p:cNvPr>
            <p:cNvSpPr>
              <a:spLocks/>
            </p:cNvSpPr>
            <p:nvPr/>
          </p:nvSpPr>
          <p:spPr bwMode="auto">
            <a:xfrm>
              <a:off x="7250916" y="432963"/>
              <a:ext cx="38623" cy="38623"/>
            </a:xfrm>
            <a:custGeom>
              <a:avLst/>
              <a:gdLst>
                <a:gd name="T0" fmla="*/ 3 w 6"/>
                <a:gd name="T1" fmla="*/ 0 h 6"/>
                <a:gd name="T2" fmla="*/ 2 w 6"/>
                <a:gd name="T3" fmla="*/ 0 h 6"/>
                <a:gd name="T4" fmla="*/ 2 w 6"/>
                <a:gd name="T5" fmla="*/ 0 h 6"/>
                <a:gd name="T6" fmla="*/ 1 w 6"/>
                <a:gd name="T7" fmla="*/ 1 h 6"/>
                <a:gd name="T8" fmla="*/ 1 w 6"/>
                <a:gd name="T9" fmla="*/ 5 h 6"/>
                <a:gd name="T10" fmla="*/ 2 w 6"/>
                <a:gd name="T11" fmla="*/ 5 h 6"/>
                <a:gd name="T12" fmla="*/ 2 w 6"/>
                <a:gd name="T13" fmla="*/ 5 h 6"/>
                <a:gd name="T14" fmla="*/ 3 w 6"/>
                <a:gd name="T15" fmla="*/ 6 h 6"/>
                <a:gd name="T16" fmla="*/ 4 w 6"/>
                <a:gd name="T17" fmla="*/ 6 h 6"/>
                <a:gd name="T18" fmla="*/ 4 w 6"/>
                <a:gd name="T19" fmla="*/ 5 h 6"/>
                <a:gd name="T20" fmla="*/ 6 w 6"/>
                <a:gd name="T21" fmla="*/ 4 h 6"/>
                <a:gd name="T22" fmla="*/ 6 w 6"/>
                <a:gd name="T23" fmla="*/ 3 h 6"/>
                <a:gd name="T24" fmla="*/ 6 w 6"/>
                <a:gd name="T25" fmla="*/ 3 h 6"/>
                <a:gd name="T26" fmla="*/ 5 w 6"/>
                <a:gd name="T27" fmla="*/ 1 h 6"/>
                <a:gd name="T28" fmla="*/ 3 w 6"/>
                <a:gd name="T2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6">
                  <a:moveTo>
                    <a:pt x="3" y="0"/>
                  </a:moveTo>
                  <a:cubicBezTo>
                    <a:pt x="3" y="0"/>
                    <a:pt x="3" y="0"/>
                    <a:pt x="2" y="0"/>
                  </a:cubicBezTo>
                  <a:cubicBezTo>
                    <a:pt x="2" y="0"/>
                    <a:pt x="2" y="0"/>
                    <a:pt x="2" y="0"/>
                  </a:cubicBezTo>
                  <a:cubicBezTo>
                    <a:pt x="2" y="1"/>
                    <a:pt x="1" y="1"/>
                    <a:pt x="1" y="1"/>
                  </a:cubicBezTo>
                  <a:cubicBezTo>
                    <a:pt x="0" y="2"/>
                    <a:pt x="1" y="4"/>
                    <a:pt x="1" y="5"/>
                  </a:cubicBezTo>
                  <a:cubicBezTo>
                    <a:pt x="1" y="5"/>
                    <a:pt x="2" y="5"/>
                    <a:pt x="2" y="5"/>
                  </a:cubicBezTo>
                  <a:cubicBezTo>
                    <a:pt x="2" y="5"/>
                    <a:pt x="2" y="5"/>
                    <a:pt x="2" y="5"/>
                  </a:cubicBezTo>
                  <a:cubicBezTo>
                    <a:pt x="2" y="5"/>
                    <a:pt x="3" y="6"/>
                    <a:pt x="3" y="6"/>
                  </a:cubicBezTo>
                  <a:cubicBezTo>
                    <a:pt x="3" y="6"/>
                    <a:pt x="4" y="6"/>
                    <a:pt x="4" y="6"/>
                  </a:cubicBezTo>
                  <a:cubicBezTo>
                    <a:pt x="4" y="5"/>
                    <a:pt x="4" y="5"/>
                    <a:pt x="4" y="5"/>
                  </a:cubicBezTo>
                  <a:cubicBezTo>
                    <a:pt x="5" y="5"/>
                    <a:pt x="5" y="5"/>
                    <a:pt x="6" y="4"/>
                  </a:cubicBezTo>
                  <a:cubicBezTo>
                    <a:pt x="6" y="4"/>
                    <a:pt x="6" y="4"/>
                    <a:pt x="6" y="3"/>
                  </a:cubicBezTo>
                  <a:cubicBezTo>
                    <a:pt x="6" y="3"/>
                    <a:pt x="6" y="3"/>
                    <a:pt x="6" y="3"/>
                  </a:cubicBezTo>
                  <a:cubicBezTo>
                    <a:pt x="6" y="2"/>
                    <a:pt x="6" y="1"/>
                    <a:pt x="5" y="1"/>
                  </a:cubicBezTo>
                  <a:cubicBezTo>
                    <a:pt x="4" y="0"/>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37" name="Freeform 3222">
              <a:extLst>
                <a:ext uri="{FF2B5EF4-FFF2-40B4-BE49-F238E27FC236}">
                  <a16:creationId xmlns:a16="http://schemas.microsoft.com/office/drawing/2014/main" id="{7E935DC1-AF94-02E5-EEE6-460797942614}"/>
                </a:ext>
              </a:extLst>
            </p:cNvPr>
            <p:cNvSpPr>
              <a:spLocks/>
            </p:cNvSpPr>
            <p:nvPr/>
          </p:nvSpPr>
          <p:spPr bwMode="auto">
            <a:xfrm>
              <a:off x="8784814" y="706086"/>
              <a:ext cx="38623" cy="41382"/>
            </a:xfrm>
            <a:custGeom>
              <a:avLst/>
              <a:gdLst>
                <a:gd name="T0" fmla="*/ 3 w 6"/>
                <a:gd name="T1" fmla="*/ 0 h 6"/>
                <a:gd name="T2" fmla="*/ 1 w 6"/>
                <a:gd name="T3" fmla="*/ 1 h 6"/>
                <a:gd name="T4" fmla="*/ 1 w 6"/>
                <a:gd name="T5" fmla="*/ 1 h 6"/>
                <a:gd name="T6" fmla="*/ 1 w 6"/>
                <a:gd name="T7" fmla="*/ 2 h 6"/>
                <a:gd name="T8" fmla="*/ 0 w 6"/>
                <a:gd name="T9" fmla="*/ 3 h 6"/>
                <a:gd name="T10" fmla="*/ 1 w 6"/>
                <a:gd name="T11" fmla="*/ 3 h 6"/>
                <a:gd name="T12" fmla="*/ 2 w 6"/>
                <a:gd name="T13" fmla="*/ 5 h 6"/>
                <a:gd name="T14" fmla="*/ 3 w 6"/>
                <a:gd name="T15" fmla="*/ 6 h 6"/>
                <a:gd name="T16" fmla="*/ 5 w 6"/>
                <a:gd name="T17" fmla="*/ 5 h 6"/>
                <a:gd name="T18" fmla="*/ 5 w 6"/>
                <a:gd name="T19" fmla="*/ 5 h 6"/>
                <a:gd name="T20" fmla="*/ 5 w 6"/>
                <a:gd name="T21" fmla="*/ 4 h 6"/>
                <a:gd name="T22" fmla="*/ 6 w 6"/>
                <a:gd name="T23" fmla="*/ 4 h 6"/>
                <a:gd name="T24" fmla="*/ 6 w 6"/>
                <a:gd name="T25" fmla="*/ 4 h 6"/>
                <a:gd name="T26" fmla="*/ 5 w 6"/>
                <a:gd name="T27" fmla="*/ 1 h 6"/>
                <a:gd name="T28" fmla="*/ 5 w 6"/>
                <a:gd name="T29" fmla="*/ 1 h 6"/>
                <a:gd name="T30" fmla="*/ 5 w 6"/>
                <a:gd name="T31" fmla="*/ 1 h 6"/>
                <a:gd name="T32" fmla="*/ 3 w 6"/>
                <a:gd name="T3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 h="6">
                  <a:moveTo>
                    <a:pt x="3" y="0"/>
                  </a:moveTo>
                  <a:cubicBezTo>
                    <a:pt x="2" y="0"/>
                    <a:pt x="2" y="1"/>
                    <a:pt x="1" y="1"/>
                  </a:cubicBezTo>
                  <a:cubicBezTo>
                    <a:pt x="1" y="1"/>
                    <a:pt x="1" y="1"/>
                    <a:pt x="1" y="1"/>
                  </a:cubicBezTo>
                  <a:cubicBezTo>
                    <a:pt x="1" y="2"/>
                    <a:pt x="1" y="2"/>
                    <a:pt x="1" y="2"/>
                  </a:cubicBezTo>
                  <a:cubicBezTo>
                    <a:pt x="1" y="2"/>
                    <a:pt x="0" y="3"/>
                    <a:pt x="0" y="3"/>
                  </a:cubicBezTo>
                  <a:cubicBezTo>
                    <a:pt x="1" y="3"/>
                    <a:pt x="1" y="3"/>
                    <a:pt x="1" y="3"/>
                  </a:cubicBezTo>
                  <a:cubicBezTo>
                    <a:pt x="1" y="4"/>
                    <a:pt x="1" y="5"/>
                    <a:pt x="2" y="5"/>
                  </a:cubicBezTo>
                  <a:cubicBezTo>
                    <a:pt x="2" y="6"/>
                    <a:pt x="3" y="6"/>
                    <a:pt x="3" y="6"/>
                  </a:cubicBezTo>
                  <a:cubicBezTo>
                    <a:pt x="4" y="6"/>
                    <a:pt x="4" y="6"/>
                    <a:pt x="5" y="5"/>
                  </a:cubicBezTo>
                  <a:cubicBezTo>
                    <a:pt x="5" y="5"/>
                    <a:pt x="5" y="5"/>
                    <a:pt x="5" y="5"/>
                  </a:cubicBezTo>
                  <a:cubicBezTo>
                    <a:pt x="5" y="5"/>
                    <a:pt x="5" y="5"/>
                    <a:pt x="5" y="4"/>
                  </a:cubicBezTo>
                  <a:cubicBezTo>
                    <a:pt x="6" y="4"/>
                    <a:pt x="6" y="4"/>
                    <a:pt x="6" y="4"/>
                  </a:cubicBezTo>
                  <a:cubicBezTo>
                    <a:pt x="6" y="4"/>
                    <a:pt x="6" y="4"/>
                    <a:pt x="6" y="4"/>
                  </a:cubicBezTo>
                  <a:cubicBezTo>
                    <a:pt x="6" y="3"/>
                    <a:pt x="6" y="2"/>
                    <a:pt x="5" y="1"/>
                  </a:cubicBezTo>
                  <a:cubicBezTo>
                    <a:pt x="5" y="1"/>
                    <a:pt x="5" y="1"/>
                    <a:pt x="5" y="1"/>
                  </a:cubicBezTo>
                  <a:cubicBezTo>
                    <a:pt x="5" y="1"/>
                    <a:pt x="5" y="1"/>
                    <a:pt x="5" y="1"/>
                  </a:cubicBezTo>
                  <a:cubicBezTo>
                    <a:pt x="4" y="0"/>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38" name="Freeform 3223">
              <a:extLst>
                <a:ext uri="{FF2B5EF4-FFF2-40B4-BE49-F238E27FC236}">
                  <a16:creationId xmlns:a16="http://schemas.microsoft.com/office/drawing/2014/main" id="{9900D617-2E5B-9B60-D17C-A254CDB431FB}"/>
                </a:ext>
              </a:extLst>
            </p:cNvPr>
            <p:cNvSpPr>
              <a:spLocks/>
            </p:cNvSpPr>
            <p:nvPr/>
          </p:nvSpPr>
          <p:spPr bwMode="auto">
            <a:xfrm>
              <a:off x="9113112" y="372270"/>
              <a:ext cx="33106" cy="38623"/>
            </a:xfrm>
            <a:custGeom>
              <a:avLst/>
              <a:gdLst>
                <a:gd name="T0" fmla="*/ 2 w 5"/>
                <a:gd name="T1" fmla="*/ 0 h 6"/>
                <a:gd name="T2" fmla="*/ 0 w 5"/>
                <a:gd name="T3" fmla="*/ 2 h 6"/>
                <a:gd name="T4" fmla="*/ 0 w 5"/>
                <a:gd name="T5" fmla="*/ 4 h 6"/>
                <a:gd name="T6" fmla="*/ 0 w 5"/>
                <a:gd name="T7" fmla="*/ 4 h 6"/>
                <a:gd name="T8" fmla="*/ 0 w 5"/>
                <a:gd name="T9" fmla="*/ 5 h 6"/>
                <a:gd name="T10" fmla="*/ 1 w 5"/>
                <a:gd name="T11" fmla="*/ 5 h 6"/>
                <a:gd name="T12" fmla="*/ 1 w 5"/>
                <a:gd name="T13" fmla="*/ 5 h 6"/>
                <a:gd name="T14" fmla="*/ 2 w 5"/>
                <a:gd name="T15" fmla="*/ 6 h 6"/>
                <a:gd name="T16" fmla="*/ 2 w 5"/>
                <a:gd name="T17" fmla="*/ 6 h 6"/>
                <a:gd name="T18" fmla="*/ 2 w 5"/>
                <a:gd name="T19" fmla="*/ 6 h 6"/>
                <a:gd name="T20" fmla="*/ 4 w 5"/>
                <a:gd name="T21" fmla="*/ 5 h 6"/>
                <a:gd name="T22" fmla="*/ 5 w 5"/>
                <a:gd name="T23" fmla="*/ 5 h 6"/>
                <a:gd name="T24" fmla="*/ 5 w 5"/>
                <a:gd name="T25" fmla="*/ 5 h 6"/>
                <a:gd name="T26" fmla="*/ 5 w 5"/>
                <a:gd name="T27" fmla="*/ 4 h 6"/>
                <a:gd name="T28" fmla="*/ 5 w 5"/>
                <a:gd name="T29" fmla="*/ 3 h 6"/>
                <a:gd name="T30" fmla="*/ 4 w 5"/>
                <a:gd name="T31" fmla="*/ 1 h 6"/>
                <a:gd name="T32" fmla="*/ 2 w 5"/>
                <a:gd name="T3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 h="6">
                  <a:moveTo>
                    <a:pt x="2" y="0"/>
                  </a:moveTo>
                  <a:cubicBezTo>
                    <a:pt x="2" y="0"/>
                    <a:pt x="1" y="1"/>
                    <a:pt x="0" y="2"/>
                  </a:cubicBezTo>
                  <a:cubicBezTo>
                    <a:pt x="0" y="2"/>
                    <a:pt x="0" y="3"/>
                    <a:pt x="0" y="4"/>
                  </a:cubicBezTo>
                  <a:cubicBezTo>
                    <a:pt x="0" y="4"/>
                    <a:pt x="0" y="4"/>
                    <a:pt x="0" y="4"/>
                  </a:cubicBezTo>
                  <a:cubicBezTo>
                    <a:pt x="0" y="5"/>
                    <a:pt x="0" y="5"/>
                    <a:pt x="0" y="5"/>
                  </a:cubicBezTo>
                  <a:cubicBezTo>
                    <a:pt x="1" y="5"/>
                    <a:pt x="1" y="5"/>
                    <a:pt x="1" y="5"/>
                  </a:cubicBezTo>
                  <a:cubicBezTo>
                    <a:pt x="1" y="5"/>
                    <a:pt x="1" y="5"/>
                    <a:pt x="1" y="5"/>
                  </a:cubicBezTo>
                  <a:cubicBezTo>
                    <a:pt x="1" y="6"/>
                    <a:pt x="1" y="6"/>
                    <a:pt x="2" y="6"/>
                  </a:cubicBezTo>
                  <a:cubicBezTo>
                    <a:pt x="2" y="6"/>
                    <a:pt x="2" y="6"/>
                    <a:pt x="2" y="6"/>
                  </a:cubicBezTo>
                  <a:cubicBezTo>
                    <a:pt x="2" y="6"/>
                    <a:pt x="2" y="6"/>
                    <a:pt x="2" y="6"/>
                  </a:cubicBezTo>
                  <a:cubicBezTo>
                    <a:pt x="3" y="6"/>
                    <a:pt x="4" y="6"/>
                    <a:pt x="4" y="5"/>
                  </a:cubicBezTo>
                  <a:cubicBezTo>
                    <a:pt x="4" y="5"/>
                    <a:pt x="5" y="5"/>
                    <a:pt x="5" y="5"/>
                  </a:cubicBezTo>
                  <a:cubicBezTo>
                    <a:pt x="5" y="5"/>
                    <a:pt x="5" y="5"/>
                    <a:pt x="5" y="5"/>
                  </a:cubicBezTo>
                  <a:cubicBezTo>
                    <a:pt x="5" y="4"/>
                    <a:pt x="5" y="4"/>
                    <a:pt x="5" y="4"/>
                  </a:cubicBezTo>
                  <a:cubicBezTo>
                    <a:pt x="5" y="4"/>
                    <a:pt x="5" y="3"/>
                    <a:pt x="5" y="3"/>
                  </a:cubicBezTo>
                  <a:cubicBezTo>
                    <a:pt x="5" y="2"/>
                    <a:pt x="5" y="1"/>
                    <a:pt x="4" y="1"/>
                  </a:cubicBezTo>
                  <a:cubicBezTo>
                    <a:pt x="4" y="1"/>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39" name="Freeform 3224">
              <a:extLst>
                <a:ext uri="{FF2B5EF4-FFF2-40B4-BE49-F238E27FC236}">
                  <a16:creationId xmlns:a16="http://schemas.microsoft.com/office/drawing/2014/main" id="{C348ADB5-8982-A97B-FB19-532675ED15F7}"/>
                </a:ext>
              </a:extLst>
            </p:cNvPr>
            <p:cNvSpPr>
              <a:spLocks/>
            </p:cNvSpPr>
            <p:nvPr/>
          </p:nvSpPr>
          <p:spPr bwMode="auto">
            <a:xfrm>
              <a:off x="9648322" y="871614"/>
              <a:ext cx="41382" cy="33106"/>
            </a:xfrm>
            <a:custGeom>
              <a:avLst/>
              <a:gdLst>
                <a:gd name="T0" fmla="*/ 3 w 6"/>
                <a:gd name="T1" fmla="*/ 0 h 5"/>
                <a:gd name="T2" fmla="*/ 1 w 6"/>
                <a:gd name="T3" fmla="*/ 0 h 5"/>
                <a:gd name="T4" fmla="*/ 1 w 6"/>
                <a:gd name="T5" fmla="*/ 1 h 5"/>
                <a:gd name="T6" fmla="*/ 0 w 6"/>
                <a:gd name="T7" fmla="*/ 1 h 5"/>
                <a:gd name="T8" fmla="*/ 0 w 6"/>
                <a:gd name="T9" fmla="*/ 3 h 5"/>
                <a:gd name="T10" fmla="*/ 0 w 6"/>
                <a:gd name="T11" fmla="*/ 3 h 5"/>
                <a:gd name="T12" fmla="*/ 1 w 6"/>
                <a:gd name="T13" fmla="*/ 4 h 5"/>
                <a:gd name="T14" fmla="*/ 3 w 6"/>
                <a:gd name="T15" fmla="*/ 5 h 5"/>
                <a:gd name="T16" fmla="*/ 5 w 6"/>
                <a:gd name="T17" fmla="*/ 4 h 5"/>
                <a:gd name="T18" fmla="*/ 4 w 6"/>
                <a:gd name="T19" fmla="*/ 0 h 5"/>
                <a:gd name="T20" fmla="*/ 3 w 6"/>
                <a:gd name="T2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5">
                  <a:moveTo>
                    <a:pt x="3" y="0"/>
                  </a:moveTo>
                  <a:cubicBezTo>
                    <a:pt x="2" y="0"/>
                    <a:pt x="1" y="0"/>
                    <a:pt x="1" y="0"/>
                  </a:cubicBezTo>
                  <a:cubicBezTo>
                    <a:pt x="1" y="0"/>
                    <a:pt x="1" y="0"/>
                    <a:pt x="1" y="1"/>
                  </a:cubicBezTo>
                  <a:cubicBezTo>
                    <a:pt x="1" y="1"/>
                    <a:pt x="1" y="1"/>
                    <a:pt x="0" y="1"/>
                  </a:cubicBezTo>
                  <a:cubicBezTo>
                    <a:pt x="0" y="1"/>
                    <a:pt x="0" y="2"/>
                    <a:pt x="0" y="3"/>
                  </a:cubicBezTo>
                  <a:cubicBezTo>
                    <a:pt x="0" y="3"/>
                    <a:pt x="0" y="3"/>
                    <a:pt x="0" y="3"/>
                  </a:cubicBezTo>
                  <a:cubicBezTo>
                    <a:pt x="0" y="4"/>
                    <a:pt x="1" y="4"/>
                    <a:pt x="1" y="4"/>
                  </a:cubicBezTo>
                  <a:cubicBezTo>
                    <a:pt x="2" y="5"/>
                    <a:pt x="2" y="5"/>
                    <a:pt x="3" y="5"/>
                  </a:cubicBezTo>
                  <a:cubicBezTo>
                    <a:pt x="4" y="5"/>
                    <a:pt x="4" y="5"/>
                    <a:pt x="5" y="4"/>
                  </a:cubicBezTo>
                  <a:cubicBezTo>
                    <a:pt x="6" y="3"/>
                    <a:pt x="6" y="1"/>
                    <a:pt x="4" y="0"/>
                  </a:cubicBezTo>
                  <a:cubicBezTo>
                    <a:pt x="4"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40" name="Freeform 3225">
              <a:extLst>
                <a:ext uri="{FF2B5EF4-FFF2-40B4-BE49-F238E27FC236}">
                  <a16:creationId xmlns:a16="http://schemas.microsoft.com/office/drawing/2014/main" id="{D21F6FAC-1DD1-E1C9-102A-B73D3E439C21}"/>
                </a:ext>
              </a:extLst>
            </p:cNvPr>
            <p:cNvSpPr>
              <a:spLocks/>
            </p:cNvSpPr>
            <p:nvPr/>
          </p:nvSpPr>
          <p:spPr bwMode="auto">
            <a:xfrm>
              <a:off x="7121252" y="-118799"/>
              <a:ext cx="38623" cy="38623"/>
            </a:xfrm>
            <a:custGeom>
              <a:avLst/>
              <a:gdLst>
                <a:gd name="T0" fmla="*/ 3 w 6"/>
                <a:gd name="T1" fmla="*/ 0 h 6"/>
                <a:gd name="T2" fmla="*/ 0 w 6"/>
                <a:gd name="T3" fmla="*/ 1 h 6"/>
                <a:gd name="T4" fmla="*/ 0 w 6"/>
                <a:gd name="T5" fmla="*/ 1 h 6"/>
                <a:gd name="T6" fmla="*/ 0 w 6"/>
                <a:gd name="T7" fmla="*/ 2 h 6"/>
                <a:gd name="T8" fmla="*/ 1 w 6"/>
                <a:gd name="T9" fmla="*/ 5 h 6"/>
                <a:gd name="T10" fmla="*/ 2 w 6"/>
                <a:gd name="T11" fmla="*/ 6 h 6"/>
                <a:gd name="T12" fmla="*/ 3 w 6"/>
                <a:gd name="T13" fmla="*/ 6 h 6"/>
                <a:gd name="T14" fmla="*/ 3 w 6"/>
                <a:gd name="T15" fmla="*/ 6 h 6"/>
                <a:gd name="T16" fmla="*/ 4 w 6"/>
                <a:gd name="T17" fmla="*/ 5 h 6"/>
                <a:gd name="T18" fmla="*/ 4 w 6"/>
                <a:gd name="T19" fmla="*/ 5 h 6"/>
                <a:gd name="T20" fmla="*/ 5 w 6"/>
                <a:gd name="T21" fmla="*/ 5 h 6"/>
                <a:gd name="T22" fmla="*/ 4 w 6"/>
                <a:gd name="T23" fmla="*/ 1 h 6"/>
                <a:gd name="T24" fmla="*/ 3 w 6"/>
                <a:gd name="T2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6">
                  <a:moveTo>
                    <a:pt x="3" y="0"/>
                  </a:moveTo>
                  <a:cubicBezTo>
                    <a:pt x="2" y="0"/>
                    <a:pt x="1" y="1"/>
                    <a:pt x="0" y="1"/>
                  </a:cubicBezTo>
                  <a:cubicBezTo>
                    <a:pt x="0" y="1"/>
                    <a:pt x="0" y="1"/>
                    <a:pt x="0" y="1"/>
                  </a:cubicBezTo>
                  <a:cubicBezTo>
                    <a:pt x="0" y="2"/>
                    <a:pt x="0" y="2"/>
                    <a:pt x="0" y="2"/>
                  </a:cubicBezTo>
                  <a:cubicBezTo>
                    <a:pt x="0" y="3"/>
                    <a:pt x="0" y="4"/>
                    <a:pt x="1" y="5"/>
                  </a:cubicBezTo>
                  <a:cubicBezTo>
                    <a:pt x="1" y="5"/>
                    <a:pt x="2" y="6"/>
                    <a:pt x="2" y="6"/>
                  </a:cubicBezTo>
                  <a:cubicBezTo>
                    <a:pt x="2" y="6"/>
                    <a:pt x="3" y="6"/>
                    <a:pt x="3" y="6"/>
                  </a:cubicBezTo>
                  <a:cubicBezTo>
                    <a:pt x="3" y="6"/>
                    <a:pt x="3" y="6"/>
                    <a:pt x="3" y="6"/>
                  </a:cubicBezTo>
                  <a:cubicBezTo>
                    <a:pt x="3" y="6"/>
                    <a:pt x="4" y="6"/>
                    <a:pt x="4" y="5"/>
                  </a:cubicBezTo>
                  <a:cubicBezTo>
                    <a:pt x="4" y="5"/>
                    <a:pt x="4" y="5"/>
                    <a:pt x="4" y="5"/>
                  </a:cubicBezTo>
                  <a:cubicBezTo>
                    <a:pt x="4" y="5"/>
                    <a:pt x="5" y="5"/>
                    <a:pt x="5" y="5"/>
                  </a:cubicBezTo>
                  <a:cubicBezTo>
                    <a:pt x="6" y="3"/>
                    <a:pt x="5" y="2"/>
                    <a:pt x="4" y="1"/>
                  </a:cubicBezTo>
                  <a:cubicBezTo>
                    <a:pt x="4"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41" name="Freeform 3226">
              <a:extLst>
                <a:ext uri="{FF2B5EF4-FFF2-40B4-BE49-F238E27FC236}">
                  <a16:creationId xmlns:a16="http://schemas.microsoft.com/office/drawing/2014/main" id="{60378028-9BB4-A1C6-3B1C-47A3CAC9FC1C}"/>
                </a:ext>
              </a:extLst>
            </p:cNvPr>
            <p:cNvSpPr>
              <a:spLocks/>
            </p:cNvSpPr>
            <p:nvPr/>
          </p:nvSpPr>
          <p:spPr bwMode="auto">
            <a:xfrm>
              <a:off x="7278504" y="137771"/>
              <a:ext cx="24829" cy="24829"/>
            </a:xfrm>
            <a:custGeom>
              <a:avLst/>
              <a:gdLst>
                <a:gd name="T0" fmla="*/ 2 w 4"/>
                <a:gd name="T1" fmla="*/ 0 h 4"/>
                <a:gd name="T2" fmla="*/ 1 w 4"/>
                <a:gd name="T3" fmla="*/ 0 h 4"/>
                <a:gd name="T4" fmla="*/ 0 w 4"/>
                <a:gd name="T5" fmla="*/ 0 h 4"/>
                <a:gd name="T6" fmla="*/ 0 w 4"/>
                <a:gd name="T7" fmla="*/ 1 h 4"/>
                <a:gd name="T8" fmla="*/ 0 w 4"/>
                <a:gd name="T9" fmla="*/ 2 h 4"/>
                <a:gd name="T10" fmla="*/ 0 w 4"/>
                <a:gd name="T11" fmla="*/ 2 h 4"/>
                <a:gd name="T12" fmla="*/ 0 w 4"/>
                <a:gd name="T13" fmla="*/ 3 h 4"/>
                <a:gd name="T14" fmla="*/ 0 w 4"/>
                <a:gd name="T15" fmla="*/ 3 h 4"/>
                <a:gd name="T16" fmla="*/ 0 w 4"/>
                <a:gd name="T17" fmla="*/ 3 h 4"/>
                <a:gd name="T18" fmla="*/ 2 w 4"/>
                <a:gd name="T19" fmla="*/ 4 h 4"/>
                <a:gd name="T20" fmla="*/ 3 w 4"/>
                <a:gd name="T21" fmla="*/ 3 h 4"/>
                <a:gd name="T22" fmla="*/ 3 w 4"/>
                <a:gd name="T23" fmla="*/ 3 h 4"/>
                <a:gd name="T24" fmla="*/ 3 w 4"/>
                <a:gd name="T25" fmla="*/ 2 h 4"/>
                <a:gd name="T26" fmla="*/ 4 w 4"/>
                <a:gd name="T27" fmla="*/ 2 h 4"/>
                <a:gd name="T28" fmla="*/ 4 w 4"/>
                <a:gd name="T29" fmla="*/ 2 h 4"/>
                <a:gd name="T30" fmla="*/ 3 w 4"/>
                <a:gd name="T31" fmla="*/ 0 h 4"/>
                <a:gd name="T32" fmla="*/ 2 w 4"/>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4">
                  <a:moveTo>
                    <a:pt x="2" y="0"/>
                  </a:moveTo>
                  <a:cubicBezTo>
                    <a:pt x="1" y="0"/>
                    <a:pt x="1" y="0"/>
                    <a:pt x="1" y="0"/>
                  </a:cubicBezTo>
                  <a:cubicBezTo>
                    <a:pt x="1" y="0"/>
                    <a:pt x="1" y="0"/>
                    <a:pt x="0" y="0"/>
                  </a:cubicBezTo>
                  <a:cubicBezTo>
                    <a:pt x="0" y="0"/>
                    <a:pt x="0" y="0"/>
                    <a:pt x="0" y="1"/>
                  </a:cubicBezTo>
                  <a:cubicBezTo>
                    <a:pt x="0" y="1"/>
                    <a:pt x="0" y="1"/>
                    <a:pt x="0" y="2"/>
                  </a:cubicBezTo>
                  <a:cubicBezTo>
                    <a:pt x="0" y="2"/>
                    <a:pt x="0" y="2"/>
                    <a:pt x="0" y="2"/>
                  </a:cubicBezTo>
                  <a:cubicBezTo>
                    <a:pt x="0" y="2"/>
                    <a:pt x="0" y="2"/>
                    <a:pt x="0" y="3"/>
                  </a:cubicBezTo>
                  <a:cubicBezTo>
                    <a:pt x="0" y="3"/>
                    <a:pt x="0" y="3"/>
                    <a:pt x="0" y="3"/>
                  </a:cubicBezTo>
                  <a:cubicBezTo>
                    <a:pt x="0" y="3"/>
                    <a:pt x="0" y="3"/>
                    <a:pt x="0" y="3"/>
                  </a:cubicBezTo>
                  <a:cubicBezTo>
                    <a:pt x="1" y="4"/>
                    <a:pt x="1" y="4"/>
                    <a:pt x="2" y="4"/>
                  </a:cubicBezTo>
                  <a:cubicBezTo>
                    <a:pt x="2" y="4"/>
                    <a:pt x="3" y="3"/>
                    <a:pt x="3" y="3"/>
                  </a:cubicBezTo>
                  <a:cubicBezTo>
                    <a:pt x="3" y="3"/>
                    <a:pt x="3" y="3"/>
                    <a:pt x="3" y="3"/>
                  </a:cubicBezTo>
                  <a:cubicBezTo>
                    <a:pt x="3" y="3"/>
                    <a:pt x="3" y="2"/>
                    <a:pt x="3" y="2"/>
                  </a:cubicBezTo>
                  <a:cubicBezTo>
                    <a:pt x="3" y="2"/>
                    <a:pt x="3" y="2"/>
                    <a:pt x="4" y="2"/>
                  </a:cubicBezTo>
                  <a:cubicBezTo>
                    <a:pt x="4" y="2"/>
                    <a:pt x="4" y="2"/>
                    <a:pt x="4" y="2"/>
                  </a:cubicBezTo>
                  <a:cubicBezTo>
                    <a:pt x="4" y="1"/>
                    <a:pt x="3" y="1"/>
                    <a:pt x="3"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42" name="Freeform 3227">
              <a:extLst>
                <a:ext uri="{FF2B5EF4-FFF2-40B4-BE49-F238E27FC236}">
                  <a16:creationId xmlns:a16="http://schemas.microsoft.com/office/drawing/2014/main" id="{376B5FE1-3D03-4E6B-C7E4-1DE4FD7B715E}"/>
                </a:ext>
              </a:extLst>
            </p:cNvPr>
            <p:cNvSpPr>
              <a:spLocks/>
            </p:cNvSpPr>
            <p:nvPr/>
          </p:nvSpPr>
          <p:spPr bwMode="auto">
            <a:xfrm>
              <a:off x="6897788" y="-242945"/>
              <a:ext cx="24829" cy="24829"/>
            </a:xfrm>
            <a:custGeom>
              <a:avLst/>
              <a:gdLst>
                <a:gd name="T0" fmla="*/ 2 w 4"/>
                <a:gd name="T1" fmla="*/ 0 h 4"/>
                <a:gd name="T2" fmla="*/ 0 w 4"/>
                <a:gd name="T3" fmla="*/ 1 h 4"/>
                <a:gd name="T4" fmla="*/ 1 w 4"/>
                <a:gd name="T5" fmla="*/ 4 h 4"/>
                <a:gd name="T6" fmla="*/ 2 w 4"/>
                <a:gd name="T7" fmla="*/ 4 h 4"/>
                <a:gd name="T8" fmla="*/ 3 w 4"/>
                <a:gd name="T9" fmla="*/ 4 h 4"/>
                <a:gd name="T10" fmla="*/ 3 w 4"/>
                <a:gd name="T11" fmla="*/ 4 h 4"/>
                <a:gd name="T12" fmla="*/ 3 w 4"/>
                <a:gd name="T13" fmla="*/ 3 h 4"/>
                <a:gd name="T14" fmla="*/ 3 w 4"/>
                <a:gd name="T15" fmla="*/ 3 h 4"/>
                <a:gd name="T16" fmla="*/ 4 w 4"/>
                <a:gd name="T17" fmla="*/ 3 h 4"/>
                <a:gd name="T18" fmla="*/ 3 w 4"/>
                <a:gd name="T19" fmla="*/ 1 h 4"/>
                <a:gd name="T20" fmla="*/ 2 w 4"/>
                <a:gd name="T2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4">
                  <a:moveTo>
                    <a:pt x="2" y="0"/>
                  </a:moveTo>
                  <a:cubicBezTo>
                    <a:pt x="1" y="0"/>
                    <a:pt x="1" y="1"/>
                    <a:pt x="0" y="1"/>
                  </a:cubicBezTo>
                  <a:cubicBezTo>
                    <a:pt x="0" y="2"/>
                    <a:pt x="0" y="3"/>
                    <a:pt x="1" y="4"/>
                  </a:cubicBezTo>
                  <a:cubicBezTo>
                    <a:pt x="1" y="4"/>
                    <a:pt x="1" y="4"/>
                    <a:pt x="2" y="4"/>
                  </a:cubicBezTo>
                  <a:cubicBezTo>
                    <a:pt x="2" y="4"/>
                    <a:pt x="2" y="4"/>
                    <a:pt x="3" y="4"/>
                  </a:cubicBezTo>
                  <a:cubicBezTo>
                    <a:pt x="3" y="4"/>
                    <a:pt x="3" y="4"/>
                    <a:pt x="3" y="4"/>
                  </a:cubicBezTo>
                  <a:cubicBezTo>
                    <a:pt x="3" y="4"/>
                    <a:pt x="3" y="4"/>
                    <a:pt x="3" y="3"/>
                  </a:cubicBezTo>
                  <a:cubicBezTo>
                    <a:pt x="3" y="3"/>
                    <a:pt x="3" y="3"/>
                    <a:pt x="3" y="3"/>
                  </a:cubicBezTo>
                  <a:cubicBezTo>
                    <a:pt x="4" y="3"/>
                    <a:pt x="4" y="3"/>
                    <a:pt x="4" y="3"/>
                  </a:cubicBezTo>
                  <a:cubicBezTo>
                    <a:pt x="4" y="2"/>
                    <a:pt x="4" y="1"/>
                    <a:pt x="3" y="1"/>
                  </a:cubicBezTo>
                  <a:cubicBezTo>
                    <a:pt x="3"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43" name="Freeform 3228">
              <a:extLst>
                <a:ext uri="{FF2B5EF4-FFF2-40B4-BE49-F238E27FC236}">
                  <a16:creationId xmlns:a16="http://schemas.microsoft.com/office/drawing/2014/main" id="{48AD4282-D5BA-0A2B-BEDB-A47334B15041}"/>
                </a:ext>
              </a:extLst>
            </p:cNvPr>
            <p:cNvSpPr>
              <a:spLocks/>
            </p:cNvSpPr>
            <p:nvPr/>
          </p:nvSpPr>
          <p:spPr bwMode="auto">
            <a:xfrm>
              <a:off x="7107458" y="137771"/>
              <a:ext cx="24829" cy="24829"/>
            </a:xfrm>
            <a:custGeom>
              <a:avLst/>
              <a:gdLst>
                <a:gd name="T0" fmla="*/ 2 w 4"/>
                <a:gd name="T1" fmla="*/ 0 h 4"/>
                <a:gd name="T2" fmla="*/ 2 w 4"/>
                <a:gd name="T3" fmla="*/ 0 h 4"/>
                <a:gd name="T4" fmla="*/ 1 w 4"/>
                <a:gd name="T5" fmla="*/ 0 h 4"/>
                <a:gd name="T6" fmla="*/ 1 w 4"/>
                <a:gd name="T7" fmla="*/ 1 h 4"/>
                <a:gd name="T8" fmla="*/ 1 w 4"/>
                <a:gd name="T9" fmla="*/ 3 h 4"/>
                <a:gd name="T10" fmla="*/ 1 w 4"/>
                <a:gd name="T11" fmla="*/ 3 h 4"/>
                <a:gd name="T12" fmla="*/ 2 w 4"/>
                <a:gd name="T13" fmla="*/ 4 h 4"/>
                <a:gd name="T14" fmla="*/ 2 w 4"/>
                <a:gd name="T15" fmla="*/ 4 h 4"/>
                <a:gd name="T16" fmla="*/ 3 w 4"/>
                <a:gd name="T17" fmla="*/ 4 h 4"/>
                <a:gd name="T18" fmla="*/ 3 w 4"/>
                <a:gd name="T19" fmla="*/ 3 h 4"/>
                <a:gd name="T20" fmla="*/ 4 w 4"/>
                <a:gd name="T21" fmla="*/ 3 h 4"/>
                <a:gd name="T22" fmla="*/ 4 w 4"/>
                <a:gd name="T23" fmla="*/ 2 h 4"/>
                <a:gd name="T24" fmla="*/ 4 w 4"/>
                <a:gd name="T25" fmla="*/ 2 h 4"/>
                <a:gd name="T26" fmla="*/ 3 w 4"/>
                <a:gd name="T27" fmla="*/ 0 h 4"/>
                <a:gd name="T28" fmla="*/ 3 w 4"/>
                <a:gd name="T29" fmla="*/ 0 h 4"/>
                <a:gd name="T30" fmla="*/ 2 w 4"/>
                <a:gd name="T31" fmla="*/ 0 h 4"/>
                <a:gd name="T32" fmla="*/ 2 w 4"/>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4">
                  <a:moveTo>
                    <a:pt x="2" y="0"/>
                  </a:moveTo>
                  <a:cubicBezTo>
                    <a:pt x="2" y="0"/>
                    <a:pt x="2" y="0"/>
                    <a:pt x="2" y="0"/>
                  </a:cubicBezTo>
                  <a:cubicBezTo>
                    <a:pt x="1" y="0"/>
                    <a:pt x="1" y="0"/>
                    <a:pt x="1" y="0"/>
                  </a:cubicBezTo>
                  <a:cubicBezTo>
                    <a:pt x="1" y="0"/>
                    <a:pt x="1" y="0"/>
                    <a:pt x="1" y="1"/>
                  </a:cubicBezTo>
                  <a:cubicBezTo>
                    <a:pt x="0" y="2"/>
                    <a:pt x="0" y="3"/>
                    <a:pt x="1" y="3"/>
                  </a:cubicBezTo>
                  <a:cubicBezTo>
                    <a:pt x="1" y="3"/>
                    <a:pt x="1" y="3"/>
                    <a:pt x="1" y="3"/>
                  </a:cubicBezTo>
                  <a:cubicBezTo>
                    <a:pt x="1" y="3"/>
                    <a:pt x="1" y="3"/>
                    <a:pt x="2" y="4"/>
                  </a:cubicBezTo>
                  <a:cubicBezTo>
                    <a:pt x="2" y="4"/>
                    <a:pt x="2" y="4"/>
                    <a:pt x="2" y="4"/>
                  </a:cubicBezTo>
                  <a:cubicBezTo>
                    <a:pt x="3" y="4"/>
                    <a:pt x="3" y="4"/>
                    <a:pt x="3" y="4"/>
                  </a:cubicBezTo>
                  <a:cubicBezTo>
                    <a:pt x="3" y="3"/>
                    <a:pt x="3" y="3"/>
                    <a:pt x="3" y="3"/>
                  </a:cubicBezTo>
                  <a:cubicBezTo>
                    <a:pt x="4" y="3"/>
                    <a:pt x="4" y="3"/>
                    <a:pt x="4" y="3"/>
                  </a:cubicBezTo>
                  <a:cubicBezTo>
                    <a:pt x="4" y="3"/>
                    <a:pt x="4" y="2"/>
                    <a:pt x="4" y="2"/>
                  </a:cubicBezTo>
                  <a:cubicBezTo>
                    <a:pt x="4" y="2"/>
                    <a:pt x="4" y="2"/>
                    <a:pt x="4" y="2"/>
                  </a:cubicBezTo>
                  <a:cubicBezTo>
                    <a:pt x="4" y="1"/>
                    <a:pt x="4" y="0"/>
                    <a:pt x="3" y="0"/>
                  </a:cubicBezTo>
                  <a:cubicBezTo>
                    <a:pt x="3" y="0"/>
                    <a:pt x="3" y="0"/>
                    <a:pt x="3" y="0"/>
                  </a:cubicBezTo>
                  <a:cubicBezTo>
                    <a:pt x="3" y="0"/>
                    <a:pt x="3"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44" name="Freeform 3229">
              <a:extLst>
                <a:ext uri="{FF2B5EF4-FFF2-40B4-BE49-F238E27FC236}">
                  <a16:creationId xmlns:a16="http://schemas.microsoft.com/office/drawing/2014/main" id="{8B51ABB8-144A-46D9-FF0E-36C12490A8C2}"/>
                </a:ext>
              </a:extLst>
            </p:cNvPr>
            <p:cNvSpPr>
              <a:spLocks/>
            </p:cNvSpPr>
            <p:nvPr/>
          </p:nvSpPr>
          <p:spPr bwMode="auto">
            <a:xfrm>
              <a:off x="7303333" y="728156"/>
              <a:ext cx="27588" cy="24829"/>
            </a:xfrm>
            <a:custGeom>
              <a:avLst/>
              <a:gdLst>
                <a:gd name="T0" fmla="*/ 2 w 4"/>
                <a:gd name="T1" fmla="*/ 0 h 4"/>
                <a:gd name="T2" fmla="*/ 2 w 4"/>
                <a:gd name="T3" fmla="*/ 0 h 4"/>
                <a:gd name="T4" fmla="*/ 1 w 4"/>
                <a:gd name="T5" fmla="*/ 0 h 4"/>
                <a:gd name="T6" fmla="*/ 0 w 4"/>
                <a:gd name="T7" fmla="*/ 1 h 4"/>
                <a:gd name="T8" fmla="*/ 0 w 4"/>
                <a:gd name="T9" fmla="*/ 2 h 4"/>
                <a:gd name="T10" fmla="*/ 0 w 4"/>
                <a:gd name="T11" fmla="*/ 3 h 4"/>
                <a:gd name="T12" fmla="*/ 1 w 4"/>
                <a:gd name="T13" fmla="*/ 4 h 4"/>
                <a:gd name="T14" fmla="*/ 1 w 4"/>
                <a:gd name="T15" fmla="*/ 4 h 4"/>
                <a:gd name="T16" fmla="*/ 1 w 4"/>
                <a:gd name="T17" fmla="*/ 4 h 4"/>
                <a:gd name="T18" fmla="*/ 2 w 4"/>
                <a:gd name="T19" fmla="*/ 4 h 4"/>
                <a:gd name="T20" fmla="*/ 3 w 4"/>
                <a:gd name="T21" fmla="*/ 3 h 4"/>
                <a:gd name="T22" fmla="*/ 3 w 4"/>
                <a:gd name="T23" fmla="*/ 1 h 4"/>
                <a:gd name="T24" fmla="*/ 3 w 4"/>
                <a:gd name="T25" fmla="*/ 1 h 4"/>
                <a:gd name="T26" fmla="*/ 3 w 4"/>
                <a:gd name="T27" fmla="*/ 1 h 4"/>
                <a:gd name="T28" fmla="*/ 3 w 4"/>
                <a:gd name="T29" fmla="*/ 1 h 4"/>
                <a:gd name="T30" fmla="*/ 3 w 4"/>
                <a:gd name="T31" fmla="*/ 0 h 4"/>
                <a:gd name="T32" fmla="*/ 2 w 4"/>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4">
                  <a:moveTo>
                    <a:pt x="2" y="0"/>
                  </a:moveTo>
                  <a:cubicBezTo>
                    <a:pt x="2" y="0"/>
                    <a:pt x="2" y="0"/>
                    <a:pt x="2" y="0"/>
                  </a:cubicBezTo>
                  <a:cubicBezTo>
                    <a:pt x="2" y="0"/>
                    <a:pt x="1" y="0"/>
                    <a:pt x="1" y="0"/>
                  </a:cubicBezTo>
                  <a:cubicBezTo>
                    <a:pt x="1" y="0"/>
                    <a:pt x="0" y="1"/>
                    <a:pt x="0" y="1"/>
                  </a:cubicBezTo>
                  <a:cubicBezTo>
                    <a:pt x="0" y="1"/>
                    <a:pt x="0" y="2"/>
                    <a:pt x="0" y="2"/>
                  </a:cubicBezTo>
                  <a:cubicBezTo>
                    <a:pt x="0" y="3"/>
                    <a:pt x="0" y="3"/>
                    <a:pt x="0" y="3"/>
                  </a:cubicBezTo>
                  <a:cubicBezTo>
                    <a:pt x="0" y="3"/>
                    <a:pt x="0" y="4"/>
                    <a:pt x="1" y="4"/>
                  </a:cubicBezTo>
                  <a:cubicBezTo>
                    <a:pt x="1" y="4"/>
                    <a:pt x="1" y="4"/>
                    <a:pt x="1" y="4"/>
                  </a:cubicBezTo>
                  <a:cubicBezTo>
                    <a:pt x="1" y="4"/>
                    <a:pt x="1" y="4"/>
                    <a:pt x="1" y="4"/>
                  </a:cubicBezTo>
                  <a:cubicBezTo>
                    <a:pt x="1" y="4"/>
                    <a:pt x="2" y="4"/>
                    <a:pt x="2" y="4"/>
                  </a:cubicBezTo>
                  <a:cubicBezTo>
                    <a:pt x="2" y="4"/>
                    <a:pt x="3" y="4"/>
                    <a:pt x="3" y="3"/>
                  </a:cubicBezTo>
                  <a:cubicBezTo>
                    <a:pt x="4" y="3"/>
                    <a:pt x="4" y="2"/>
                    <a:pt x="3" y="1"/>
                  </a:cubicBezTo>
                  <a:cubicBezTo>
                    <a:pt x="3" y="1"/>
                    <a:pt x="3" y="1"/>
                    <a:pt x="3" y="1"/>
                  </a:cubicBezTo>
                  <a:cubicBezTo>
                    <a:pt x="3" y="1"/>
                    <a:pt x="3" y="1"/>
                    <a:pt x="3" y="1"/>
                  </a:cubicBezTo>
                  <a:cubicBezTo>
                    <a:pt x="3" y="1"/>
                    <a:pt x="3" y="1"/>
                    <a:pt x="3" y="1"/>
                  </a:cubicBezTo>
                  <a:cubicBezTo>
                    <a:pt x="3" y="0"/>
                    <a:pt x="3" y="0"/>
                    <a:pt x="3"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45" name="Freeform 3230">
              <a:extLst>
                <a:ext uri="{FF2B5EF4-FFF2-40B4-BE49-F238E27FC236}">
                  <a16:creationId xmlns:a16="http://schemas.microsoft.com/office/drawing/2014/main" id="{EE1CE3AF-3C01-7EF0-9ACB-76BA731CE807}"/>
                </a:ext>
              </a:extLst>
            </p:cNvPr>
            <p:cNvSpPr>
              <a:spLocks/>
            </p:cNvSpPr>
            <p:nvPr/>
          </p:nvSpPr>
          <p:spPr bwMode="auto">
            <a:xfrm>
              <a:off x="6883994" y="824715"/>
              <a:ext cx="27588" cy="19312"/>
            </a:xfrm>
            <a:custGeom>
              <a:avLst/>
              <a:gdLst>
                <a:gd name="T0" fmla="*/ 2 w 4"/>
                <a:gd name="T1" fmla="*/ 0 h 3"/>
                <a:gd name="T2" fmla="*/ 1 w 4"/>
                <a:gd name="T3" fmla="*/ 0 h 3"/>
                <a:gd name="T4" fmla="*/ 1 w 4"/>
                <a:gd name="T5" fmla="*/ 3 h 3"/>
                <a:gd name="T6" fmla="*/ 2 w 4"/>
                <a:gd name="T7" fmla="*/ 3 h 3"/>
                <a:gd name="T8" fmla="*/ 4 w 4"/>
                <a:gd name="T9" fmla="*/ 3 h 3"/>
                <a:gd name="T10" fmla="*/ 4 w 4"/>
                <a:gd name="T11" fmla="*/ 2 h 3"/>
                <a:gd name="T12" fmla="*/ 4 w 4"/>
                <a:gd name="T13" fmla="*/ 2 h 3"/>
                <a:gd name="T14" fmla="*/ 4 w 4"/>
                <a:gd name="T15" fmla="*/ 1 h 3"/>
                <a:gd name="T16" fmla="*/ 4 w 4"/>
                <a:gd name="T17" fmla="*/ 1 h 3"/>
                <a:gd name="T18" fmla="*/ 4 w 4"/>
                <a:gd name="T19" fmla="*/ 0 h 3"/>
                <a:gd name="T20" fmla="*/ 3 w 4"/>
                <a:gd name="T21" fmla="*/ 0 h 3"/>
                <a:gd name="T22" fmla="*/ 3 w 4"/>
                <a:gd name="T23" fmla="*/ 0 h 3"/>
                <a:gd name="T24" fmla="*/ 2 w 4"/>
                <a:gd name="T25"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3">
                  <a:moveTo>
                    <a:pt x="2" y="0"/>
                  </a:moveTo>
                  <a:cubicBezTo>
                    <a:pt x="2" y="0"/>
                    <a:pt x="1" y="0"/>
                    <a:pt x="1" y="0"/>
                  </a:cubicBezTo>
                  <a:cubicBezTo>
                    <a:pt x="0" y="1"/>
                    <a:pt x="0" y="2"/>
                    <a:pt x="1" y="3"/>
                  </a:cubicBezTo>
                  <a:cubicBezTo>
                    <a:pt x="2" y="3"/>
                    <a:pt x="2" y="3"/>
                    <a:pt x="2" y="3"/>
                  </a:cubicBezTo>
                  <a:cubicBezTo>
                    <a:pt x="3" y="3"/>
                    <a:pt x="4" y="3"/>
                    <a:pt x="4" y="3"/>
                  </a:cubicBezTo>
                  <a:cubicBezTo>
                    <a:pt x="4" y="2"/>
                    <a:pt x="4" y="2"/>
                    <a:pt x="4" y="2"/>
                  </a:cubicBezTo>
                  <a:cubicBezTo>
                    <a:pt x="4" y="2"/>
                    <a:pt x="4" y="2"/>
                    <a:pt x="4" y="2"/>
                  </a:cubicBezTo>
                  <a:cubicBezTo>
                    <a:pt x="4" y="2"/>
                    <a:pt x="4" y="1"/>
                    <a:pt x="4" y="1"/>
                  </a:cubicBezTo>
                  <a:cubicBezTo>
                    <a:pt x="4" y="1"/>
                    <a:pt x="4" y="1"/>
                    <a:pt x="4" y="1"/>
                  </a:cubicBezTo>
                  <a:cubicBezTo>
                    <a:pt x="4" y="1"/>
                    <a:pt x="4" y="0"/>
                    <a:pt x="4" y="0"/>
                  </a:cubicBezTo>
                  <a:cubicBezTo>
                    <a:pt x="4" y="0"/>
                    <a:pt x="4" y="0"/>
                    <a:pt x="3" y="0"/>
                  </a:cubicBezTo>
                  <a:cubicBezTo>
                    <a:pt x="3" y="0"/>
                    <a:pt x="3" y="0"/>
                    <a:pt x="3" y="0"/>
                  </a:cubicBezTo>
                  <a:cubicBezTo>
                    <a:pt x="3" y="0"/>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46" name="Freeform 3231">
              <a:extLst>
                <a:ext uri="{FF2B5EF4-FFF2-40B4-BE49-F238E27FC236}">
                  <a16:creationId xmlns:a16="http://schemas.microsoft.com/office/drawing/2014/main" id="{A916DDBB-45A8-D092-5CA0-990F89A7737C}"/>
                </a:ext>
              </a:extLst>
            </p:cNvPr>
            <p:cNvSpPr>
              <a:spLocks/>
            </p:cNvSpPr>
            <p:nvPr/>
          </p:nvSpPr>
          <p:spPr bwMode="auto">
            <a:xfrm>
              <a:off x="7794401" y="347440"/>
              <a:ext cx="27588" cy="24829"/>
            </a:xfrm>
            <a:custGeom>
              <a:avLst/>
              <a:gdLst>
                <a:gd name="T0" fmla="*/ 2 w 4"/>
                <a:gd name="T1" fmla="*/ 0 h 4"/>
                <a:gd name="T2" fmla="*/ 0 w 4"/>
                <a:gd name="T3" fmla="*/ 1 h 4"/>
                <a:gd name="T4" fmla="*/ 0 w 4"/>
                <a:gd name="T5" fmla="*/ 1 h 4"/>
                <a:gd name="T6" fmla="*/ 0 w 4"/>
                <a:gd name="T7" fmla="*/ 1 h 4"/>
                <a:gd name="T8" fmla="*/ 0 w 4"/>
                <a:gd name="T9" fmla="*/ 2 h 4"/>
                <a:gd name="T10" fmla="*/ 0 w 4"/>
                <a:gd name="T11" fmla="*/ 2 h 4"/>
                <a:gd name="T12" fmla="*/ 0 w 4"/>
                <a:gd name="T13" fmla="*/ 3 h 4"/>
                <a:gd name="T14" fmla="*/ 0 w 4"/>
                <a:gd name="T15" fmla="*/ 3 h 4"/>
                <a:gd name="T16" fmla="*/ 1 w 4"/>
                <a:gd name="T17" fmla="*/ 3 h 4"/>
                <a:gd name="T18" fmla="*/ 2 w 4"/>
                <a:gd name="T19" fmla="*/ 4 h 4"/>
                <a:gd name="T20" fmla="*/ 3 w 4"/>
                <a:gd name="T21" fmla="*/ 3 h 4"/>
                <a:gd name="T22" fmla="*/ 3 w 4"/>
                <a:gd name="T23" fmla="*/ 3 h 4"/>
                <a:gd name="T24" fmla="*/ 3 w 4"/>
                <a:gd name="T25" fmla="*/ 3 h 4"/>
                <a:gd name="T26" fmla="*/ 3 w 4"/>
                <a:gd name="T27" fmla="*/ 2 h 4"/>
                <a:gd name="T28" fmla="*/ 4 w 4"/>
                <a:gd name="T29" fmla="*/ 2 h 4"/>
                <a:gd name="T30" fmla="*/ 3 w 4"/>
                <a:gd name="T31" fmla="*/ 1 h 4"/>
                <a:gd name="T32" fmla="*/ 3 w 4"/>
                <a:gd name="T33" fmla="*/ 0 h 4"/>
                <a:gd name="T34" fmla="*/ 3 w 4"/>
                <a:gd name="T35" fmla="*/ 0 h 4"/>
                <a:gd name="T36" fmla="*/ 2 w 4"/>
                <a:gd name="T3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 h="4">
                  <a:moveTo>
                    <a:pt x="2" y="0"/>
                  </a:moveTo>
                  <a:cubicBezTo>
                    <a:pt x="1" y="0"/>
                    <a:pt x="0" y="0"/>
                    <a:pt x="0" y="1"/>
                  </a:cubicBezTo>
                  <a:cubicBezTo>
                    <a:pt x="0" y="1"/>
                    <a:pt x="0" y="1"/>
                    <a:pt x="0" y="1"/>
                  </a:cubicBezTo>
                  <a:cubicBezTo>
                    <a:pt x="0" y="1"/>
                    <a:pt x="0" y="1"/>
                    <a:pt x="0" y="1"/>
                  </a:cubicBezTo>
                  <a:cubicBezTo>
                    <a:pt x="0" y="1"/>
                    <a:pt x="0" y="1"/>
                    <a:pt x="0" y="2"/>
                  </a:cubicBezTo>
                  <a:cubicBezTo>
                    <a:pt x="0" y="2"/>
                    <a:pt x="0" y="2"/>
                    <a:pt x="0" y="2"/>
                  </a:cubicBezTo>
                  <a:cubicBezTo>
                    <a:pt x="0" y="2"/>
                    <a:pt x="0" y="3"/>
                    <a:pt x="0" y="3"/>
                  </a:cubicBezTo>
                  <a:cubicBezTo>
                    <a:pt x="0" y="3"/>
                    <a:pt x="0" y="3"/>
                    <a:pt x="0" y="3"/>
                  </a:cubicBezTo>
                  <a:cubicBezTo>
                    <a:pt x="0" y="3"/>
                    <a:pt x="0" y="3"/>
                    <a:pt x="1" y="3"/>
                  </a:cubicBezTo>
                  <a:cubicBezTo>
                    <a:pt x="1" y="4"/>
                    <a:pt x="1" y="4"/>
                    <a:pt x="2" y="4"/>
                  </a:cubicBezTo>
                  <a:cubicBezTo>
                    <a:pt x="2" y="4"/>
                    <a:pt x="3" y="4"/>
                    <a:pt x="3" y="3"/>
                  </a:cubicBezTo>
                  <a:cubicBezTo>
                    <a:pt x="3" y="3"/>
                    <a:pt x="3" y="3"/>
                    <a:pt x="3" y="3"/>
                  </a:cubicBezTo>
                  <a:cubicBezTo>
                    <a:pt x="3" y="3"/>
                    <a:pt x="3" y="3"/>
                    <a:pt x="3" y="3"/>
                  </a:cubicBezTo>
                  <a:cubicBezTo>
                    <a:pt x="3" y="3"/>
                    <a:pt x="3" y="3"/>
                    <a:pt x="3" y="2"/>
                  </a:cubicBezTo>
                  <a:cubicBezTo>
                    <a:pt x="4" y="2"/>
                    <a:pt x="4" y="2"/>
                    <a:pt x="4" y="2"/>
                  </a:cubicBezTo>
                  <a:cubicBezTo>
                    <a:pt x="4" y="2"/>
                    <a:pt x="3" y="1"/>
                    <a:pt x="3" y="1"/>
                  </a:cubicBezTo>
                  <a:cubicBezTo>
                    <a:pt x="3" y="1"/>
                    <a:pt x="3" y="0"/>
                    <a:pt x="3" y="0"/>
                  </a:cubicBezTo>
                  <a:cubicBezTo>
                    <a:pt x="3" y="0"/>
                    <a:pt x="3" y="0"/>
                    <a:pt x="3"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47" name="Freeform 3232">
              <a:extLst>
                <a:ext uri="{FF2B5EF4-FFF2-40B4-BE49-F238E27FC236}">
                  <a16:creationId xmlns:a16="http://schemas.microsoft.com/office/drawing/2014/main" id="{5EC2CD44-D4B7-64EF-0194-C15ABA898CB3}"/>
                </a:ext>
              </a:extLst>
            </p:cNvPr>
            <p:cNvSpPr>
              <a:spLocks/>
            </p:cNvSpPr>
            <p:nvPr/>
          </p:nvSpPr>
          <p:spPr bwMode="auto">
            <a:xfrm>
              <a:off x="8337887" y="758503"/>
              <a:ext cx="22070" cy="27588"/>
            </a:xfrm>
            <a:custGeom>
              <a:avLst/>
              <a:gdLst>
                <a:gd name="T0" fmla="*/ 2 w 3"/>
                <a:gd name="T1" fmla="*/ 0 h 4"/>
                <a:gd name="T2" fmla="*/ 1 w 3"/>
                <a:gd name="T3" fmla="*/ 0 h 4"/>
                <a:gd name="T4" fmla="*/ 0 w 3"/>
                <a:gd name="T5" fmla="*/ 1 h 4"/>
                <a:gd name="T6" fmla="*/ 0 w 3"/>
                <a:gd name="T7" fmla="*/ 1 h 4"/>
                <a:gd name="T8" fmla="*/ 0 w 3"/>
                <a:gd name="T9" fmla="*/ 1 h 4"/>
                <a:gd name="T10" fmla="*/ 0 w 3"/>
                <a:gd name="T11" fmla="*/ 3 h 4"/>
                <a:gd name="T12" fmla="*/ 0 w 3"/>
                <a:gd name="T13" fmla="*/ 3 h 4"/>
                <a:gd name="T14" fmla="*/ 0 w 3"/>
                <a:gd name="T15" fmla="*/ 4 h 4"/>
                <a:gd name="T16" fmla="*/ 2 w 3"/>
                <a:gd name="T17" fmla="*/ 4 h 4"/>
                <a:gd name="T18" fmla="*/ 3 w 3"/>
                <a:gd name="T19" fmla="*/ 3 h 4"/>
                <a:gd name="T20" fmla="*/ 3 w 3"/>
                <a:gd name="T21" fmla="*/ 3 h 4"/>
                <a:gd name="T22" fmla="*/ 3 w 3"/>
                <a:gd name="T23" fmla="*/ 2 h 4"/>
                <a:gd name="T24" fmla="*/ 3 w 3"/>
                <a:gd name="T25" fmla="*/ 2 h 4"/>
                <a:gd name="T26" fmla="*/ 3 w 3"/>
                <a:gd name="T27" fmla="*/ 2 h 4"/>
                <a:gd name="T28" fmla="*/ 3 w 3"/>
                <a:gd name="T29" fmla="*/ 2 h 4"/>
                <a:gd name="T30" fmla="*/ 3 w 3"/>
                <a:gd name="T31" fmla="*/ 1 h 4"/>
                <a:gd name="T32" fmla="*/ 3 w 3"/>
                <a:gd name="T33" fmla="*/ 1 h 4"/>
                <a:gd name="T34" fmla="*/ 2 w 3"/>
                <a:gd name="T35" fmla="*/ 0 h 4"/>
                <a:gd name="T36" fmla="*/ 2 w 3"/>
                <a:gd name="T3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 h="4">
                  <a:moveTo>
                    <a:pt x="2" y="0"/>
                  </a:moveTo>
                  <a:cubicBezTo>
                    <a:pt x="1" y="0"/>
                    <a:pt x="1" y="0"/>
                    <a:pt x="1" y="0"/>
                  </a:cubicBezTo>
                  <a:cubicBezTo>
                    <a:pt x="1" y="0"/>
                    <a:pt x="0" y="1"/>
                    <a:pt x="0" y="1"/>
                  </a:cubicBezTo>
                  <a:cubicBezTo>
                    <a:pt x="0" y="1"/>
                    <a:pt x="0" y="1"/>
                    <a:pt x="0" y="1"/>
                  </a:cubicBezTo>
                  <a:cubicBezTo>
                    <a:pt x="0" y="1"/>
                    <a:pt x="0" y="1"/>
                    <a:pt x="0" y="1"/>
                  </a:cubicBezTo>
                  <a:cubicBezTo>
                    <a:pt x="0" y="2"/>
                    <a:pt x="0" y="2"/>
                    <a:pt x="0" y="3"/>
                  </a:cubicBezTo>
                  <a:cubicBezTo>
                    <a:pt x="0" y="3"/>
                    <a:pt x="0" y="3"/>
                    <a:pt x="0" y="3"/>
                  </a:cubicBezTo>
                  <a:cubicBezTo>
                    <a:pt x="0" y="3"/>
                    <a:pt x="0" y="4"/>
                    <a:pt x="0" y="4"/>
                  </a:cubicBezTo>
                  <a:cubicBezTo>
                    <a:pt x="1" y="4"/>
                    <a:pt x="1" y="4"/>
                    <a:pt x="2" y="4"/>
                  </a:cubicBezTo>
                  <a:cubicBezTo>
                    <a:pt x="2" y="4"/>
                    <a:pt x="3" y="4"/>
                    <a:pt x="3" y="3"/>
                  </a:cubicBezTo>
                  <a:cubicBezTo>
                    <a:pt x="3" y="3"/>
                    <a:pt x="3" y="3"/>
                    <a:pt x="3" y="3"/>
                  </a:cubicBezTo>
                  <a:cubicBezTo>
                    <a:pt x="3" y="3"/>
                    <a:pt x="3" y="2"/>
                    <a:pt x="3" y="2"/>
                  </a:cubicBezTo>
                  <a:cubicBezTo>
                    <a:pt x="3" y="2"/>
                    <a:pt x="3" y="2"/>
                    <a:pt x="3" y="2"/>
                  </a:cubicBezTo>
                  <a:cubicBezTo>
                    <a:pt x="3" y="2"/>
                    <a:pt x="3" y="2"/>
                    <a:pt x="3" y="2"/>
                  </a:cubicBezTo>
                  <a:cubicBezTo>
                    <a:pt x="3" y="2"/>
                    <a:pt x="3" y="2"/>
                    <a:pt x="3" y="2"/>
                  </a:cubicBezTo>
                  <a:cubicBezTo>
                    <a:pt x="3" y="2"/>
                    <a:pt x="3" y="1"/>
                    <a:pt x="3" y="1"/>
                  </a:cubicBezTo>
                  <a:cubicBezTo>
                    <a:pt x="3" y="1"/>
                    <a:pt x="3" y="1"/>
                    <a:pt x="3" y="1"/>
                  </a:cubicBezTo>
                  <a:cubicBezTo>
                    <a:pt x="2" y="1"/>
                    <a:pt x="2"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48" name="Freeform 3233">
              <a:extLst>
                <a:ext uri="{FF2B5EF4-FFF2-40B4-BE49-F238E27FC236}">
                  <a16:creationId xmlns:a16="http://schemas.microsoft.com/office/drawing/2014/main" id="{06CE18C1-97F9-F2E5-F40A-7718E04619A4}"/>
                </a:ext>
              </a:extLst>
            </p:cNvPr>
            <p:cNvSpPr>
              <a:spLocks/>
            </p:cNvSpPr>
            <p:nvPr/>
          </p:nvSpPr>
          <p:spPr bwMode="auto">
            <a:xfrm>
              <a:off x="7998553" y="832991"/>
              <a:ext cx="24829" cy="24829"/>
            </a:xfrm>
            <a:custGeom>
              <a:avLst/>
              <a:gdLst>
                <a:gd name="T0" fmla="*/ 2 w 4"/>
                <a:gd name="T1" fmla="*/ 0 h 4"/>
                <a:gd name="T2" fmla="*/ 1 w 4"/>
                <a:gd name="T3" fmla="*/ 1 h 4"/>
                <a:gd name="T4" fmla="*/ 1 w 4"/>
                <a:gd name="T5" fmla="*/ 4 h 4"/>
                <a:gd name="T6" fmla="*/ 2 w 4"/>
                <a:gd name="T7" fmla="*/ 4 h 4"/>
                <a:gd name="T8" fmla="*/ 4 w 4"/>
                <a:gd name="T9" fmla="*/ 3 h 4"/>
                <a:gd name="T10" fmla="*/ 4 w 4"/>
                <a:gd name="T11" fmla="*/ 2 h 4"/>
                <a:gd name="T12" fmla="*/ 4 w 4"/>
                <a:gd name="T13" fmla="*/ 2 h 4"/>
                <a:gd name="T14" fmla="*/ 4 w 4"/>
                <a:gd name="T15" fmla="*/ 1 h 4"/>
                <a:gd name="T16" fmla="*/ 3 w 4"/>
                <a:gd name="T17" fmla="*/ 1 h 4"/>
                <a:gd name="T18" fmla="*/ 3 w 4"/>
                <a:gd name="T19" fmla="*/ 1 h 4"/>
                <a:gd name="T20" fmla="*/ 2 w 4"/>
                <a:gd name="T2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4">
                  <a:moveTo>
                    <a:pt x="2" y="0"/>
                  </a:moveTo>
                  <a:cubicBezTo>
                    <a:pt x="2" y="0"/>
                    <a:pt x="1" y="1"/>
                    <a:pt x="1" y="1"/>
                  </a:cubicBezTo>
                  <a:cubicBezTo>
                    <a:pt x="0" y="2"/>
                    <a:pt x="0" y="3"/>
                    <a:pt x="1" y="4"/>
                  </a:cubicBezTo>
                  <a:cubicBezTo>
                    <a:pt x="1" y="4"/>
                    <a:pt x="2" y="4"/>
                    <a:pt x="2" y="4"/>
                  </a:cubicBezTo>
                  <a:cubicBezTo>
                    <a:pt x="3" y="4"/>
                    <a:pt x="3" y="4"/>
                    <a:pt x="4" y="3"/>
                  </a:cubicBezTo>
                  <a:cubicBezTo>
                    <a:pt x="4" y="3"/>
                    <a:pt x="4" y="3"/>
                    <a:pt x="4" y="2"/>
                  </a:cubicBezTo>
                  <a:cubicBezTo>
                    <a:pt x="4" y="2"/>
                    <a:pt x="4" y="2"/>
                    <a:pt x="4" y="2"/>
                  </a:cubicBezTo>
                  <a:cubicBezTo>
                    <a:pt x="4" y="1"/>
                    <a:pt x="4" y="1"/>
                    <a:pt x="4" y="1"/>
                  </a:cubicBezTo>
                  <a:cubicBezTo>
                    <a:pt x="4" y="1"/>
                    <a:pt x="3" y="1"/>
                    <a:pt x="3" y="1"/>
                  </a:cubicBezTo>
                  <a:cubicBezTo>
                    <a:pt x="3" y="1"/>
                    <a:pt x="3" y="1"/>
                    <a:pt x="3" y="1"/>
                  </a:cubicBezTo>
                  <a:cubicBezTo>
                    <a:pt x="3" y="1"/>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49" name="Freeform 3234">
              <a:extLst>
                <a:ext uri="{FF2B5EF4-FFF2-40B4-BE49-F238E27FC236}">
                  <a16:creationId xmlns:a16="http://schemas.microsoft.com/office/drawing/2014/main" id="{BD826F9E-7608-CA47-FC3B-51348DBC6DE2}"/>
                </a:ext>
              </a:extLst>
            </p:cNvPr>
            <p:cNvSpPr>
              <a:spLocks/>
            </p:cNvSpPr>
            <p:nvPr/>
          </p:nvSpPr>
          <p:spPr bwMode="auto">
            <a:xfrm>
              <a:off x="9008278" y="1834439"/>
              <a:ext cx="44141" cy="46900"/>
            </a:xfrm>
            <a:custGeom>
              <a:avLst/>
              <a:gdLst>
                <a:gd name="T0" fmla="*/ 4 w 7"/>
                <a:gd name="T1" fmla="*/ 0 h 7"/>
                <a:gd name="T2" fmla="*/ 3 w 7"/>
                <a:gd name="T3" fmla="*/ 0 h 7"/>
                <a:gd name="T4" fmla="*/ 2 w 7"/>
                <a:gd name="T5" fmla="*/ 1 h 7"/>
                <a:gd name="T6" fmla="*/ 1 w 7"/>
                <a:gd name="T7" fmla="*/ 1 h 7"/>
                <a:gd name="T8" fmla="*/ 0 w 7"/>
                <a:gd name="T9" fmla="*/ 3 h 7"/>
                <a:gd name="T10" fmla="*/ 0 w 7"/>
                <a:gd name="T11" fmla="*/ 3 h 7"/>
                <a:gd name="T12" fmla="*/ 0 w 7"/>
                <a:gd name="T13" fmla="*/ 4 h 7"/>
                <a:gd name="T14" fmla="*/ 4 w 7"/>
                <a:gd name="T15" fmla="*/ 7 h 7"/>
                <a:gd name="T16" fmla="*/ 4 w 7"/>
                <a:gd name="T17" fmla="*/ 7 h 7"/>
                <a:gd name="T18" fmla="*/ 6 w 7"/>
                <a:gd name="T19" fmla="*/ 6 h 7"/>
                <a:gd name="T20" fmla="*/ 6 w 7"/>
                <a:gd name="T21" fmla="*/ 6 h 7"/>
                <a:gd name="T22" fmla="*/ 7 w 7"/>
                <a:gd name="T23" fmla="*/ 4 h 7"/>
                <a:gd name="T24" fmla="*/ 7 w 7"/>
                <a:gd name="T25" fmla="*/ 4 h 7"/>
                <a:gd name="T26" fmla="*/ 7 w 7"/>
                <a:gd name="T27" fmla="*/ 3 h 7"/>
                <a:gd name="T28" fmla="*/ 6 w 7"/>
                <a:gd name="T29" fmla="*/ 1 h 7"/>
                <a:gd name="T30" fmla="*/ 6 w 7"/>
                <a:gd name="T31" fmla="*/ 1 h 7"/>
                <a:gd name="T32" fmla="*/ 4 w 7"/>
                <a:gd name="T33"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 h="7">
                  <a:moveTo>
                    <a:pt x="4" y="0"/>
                  </a:moveTo>
                  <a:cubicBezTo>
                    <a:pt x="3" y="0"/>
                    <a:pt x="3" y="0"/>
                    <a:pt x="3" y="0"/>
                  </a:cubicBezTo>
                  <a:cubicBezTo>
                    <a:pt x="2" y="0"/>
                    <a:pt x="2" y="0"/>
                    <a:pt x="2" y="1"/>
                  </a:cubicBezTo>
                  <a:cubicBezTo>
                    <a:pt x="2" y="1"/>
                    <a:pt x="1" y="1"/>
                    <a:pt x="1" y="1"/>
                  </a:cubicBezTo>
                  <a:cubicBezTo>
                    <a:pt x="1" y="1"/>
                    <a:pt x="0" y="2"/>
                    <a:pt x="0" y="3"/>
                  </a:cubicBezTo>
                  <a:cubicBezTo>
                    <a:pt x="0" y="3"/>
                    <a:pt x="0" y="3"/>
                    <a:pt x="0" y="3"/>
                  </a:cubicBezTo>
                  <a:cubicBezTo>
                    <a:pt x="0" y="3"/>
                    <a:pt x="0" y="4"/>
                    <a:pt x="0" y="4"/>
                  </a:cubicBezTo>
                  <a:cubicBezTo>
                    <a:pt x="0" y="6"/>
                    <a:pt x="2" y="7"/>
                    <a:pt x="4" y="7"/>
                  </a:cubicBezTo>
                  <a:cubicBezTo>
                    <a:pt x="4" y="7"/>
                    <a:pt x="4" y="7"/>
                    <a:pt x="4" y="7"/>
                  </a:cubicBezTo>
                  <a:cubicBezTo>
                    <a:pt x="5" y="7"/>
                    <a:pt x="6" y="6"/>
                    <a:pt x="6" y="6"/>
                  </a:cubicBezTo>
                  <a:cubicBezTo>
                    <a:pt x="6" y="6"/>
                    <a:pt x="6" y="6"/>
                    <a:pt x="6" y="6"/>
                  </a:cubicBezTo>
                  <a:cubicBezTo>
                    <a:pt x="7" y="5"/>
                    <a:pt x="7" y="5"/>
                    <a:pt x="7" y="4"/>
                  </a:cubicBezTo>
                  <a:cubicBezTo>
                    <a:pt x="7" y="4"/>
                    <a:pt x="7" y="4"/>
                    <a:pt x="7" y="4"/>
                  </a:cubicBezTo>
                  <a:cubicBezTo>
                    <a:pt x="7" y="3"/>
                    <a:pt x="7" y="3"/>
                    <a:pt x="7" y="3"/>
                  </a:cubicBezTo>
                  <a:cubicBezTo>
                    <a:pt x="7" y="2"/>
                    <a:pt x="7" y="1"/>
                    <a:pt x="6" y="1"/>
                  </a:cubicBezTo>
                  <a:cubicBezTo>
                    <a:pt x="6" y="1"/>
                    <a:pt x="6" y="1"/>
                    <a:pt x="6" y="1"/>
                  </a:cubicBezTo>
                  <a:cubicBezTo>
                    <a:pt x="5" y="0"/>
                    <a:pt x="4"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50" name="Freeform 3235">
              <a:extLst>
                <a:ext uri="{FF2B5EF4-FFF2-40B4-BE49-F238E27FC236}">
                  <a16:creationId xmlns:a16="http://schemas.microsoft.com/office/drawing/2014/main" id="{188D88D7-27A9-FD8B-451A-07022543C8F5}"/>
                </a:ext>
              </a:extLst>
            </p:cNvPr>
            <p:cNvSpPr>
              <a:spLocks/>
            </p:cNvSpPr>
            <p:nvPr/>
          </p:nvSpPr>
          <p:spPr bwMode="auto">
            <a:xfrm>
              <a:off x="9524175" y="2325507"/>
              <a:ext cx="52417" cy="46900"/>
            </a:xfrm>
            <a:custGeom>
              <a:avLst/>
              <a:gdLst>
                <a:gd name="T0" fmla="*/ 4 w 8"/>
                <a:gd name="T1" fmla="*/ 0 h 7"/>
                <a:gd name="T2" fmla="*/ 3 w 8"/>
                <a:gd name="T3" fmla="*/ 0 h 7"/>
                <a:gd name="T4" fmla="*/ 2 w 8"/>
                <a:gd name="T5" fmla="*/ 0 h 7"/>
                <a:gd name="T6" fmla="*/ 2 w 8"/>
                <a:gd name="T7" fmla="*/ 1 h 7"/>
                <a:gd name="T8" fmla="*/ 1 w 8"/>
                <a:gd name="T9" fmla="*/ 1 h 7"/>
                <a:gd name="T10" fmla="*/ 1 w 8"/>
                <a:gd name="T11" fmla="*/ 1 h 7"/>
                <a:gd name="T12" fmla="*/ 0 w 8"/>
                <a:gd name="T13" fmla="*/ 4 h 7"/>
                <a:gd name="T14" fmla="*/ 1 w 8"/>
                <a:gd name="T15" fmla="*/ 6 h 7"/>
                <a:gd name="T16" fmla="*/ 2 w 8"/>
                <a:gd name="T17" fmla="*/ 6 h 7"/>
                <a:gd name="T18" fmla="*/ 4 w 8"/>
                <a:gd name="T19" fmla="*/ 7 h 7"/>
                <a:gd name="T20" fmla="*/ 5 w 8"/>
                <a:gd name="T21" fmla="*/ 7 h 7"/>
                <a:gd name="T22" fmla="*/ 5 w 8"/>
                <a:gd name="T23" fmla="*/ 7 h 7"/>
                <a:gd name="T24" fmla="*/ 5 w 8"/>
                <a:gd name="T25" fmla="*/ 7 h 7"/>
                <a:gd name="T26" fmla="*/ 7 w 8"/>
                <a:gd name="T27" fmla="*/ 3 h 7"/>
                <a:gd name="T28" fmla="*/ 5 w 8"/>
                <a:gd name="T29" fmla="*/ 0 h 7"/>
                <a:gd name="T30" fmla="*/ 5 w 8"/>
                <a:gd name="T31" fmla="*/ 0 h 7"/>
                <a:gd name="T32" fmla="*/ 4 w 8"/>
                <a:gd name="T33"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 h="7">
                  <a:moveTo>
                    <a:pt x="4" y="0"/>
                  </a:moveTo>
                  <a:cubicBezTo>
                    <a:pt x="4" y="0"/>
                    <a:pt x="3" y="0"/>
                    <a:pt x="3" y="0"/>
                  </a:cubicBezTo>
                  <a:cubicBezTo>
                    <a:pt x="3" y="0"/>
                    <a:pt x="2" y="0"/>
                    <a:pt x="2" y="0"/>
                  </a:cubicBezTo>
                  <a:cubicBezTo>
                    <a:pt x="2" y="1"/>
                    <a:pt x="2" y="1"/>
                    <a:pt x="2" y="1"/>
                  </a:cubicBezTo>
                  <a:cubicBezTo>
                    <a:pt x="2" y="1"/>
                    <a:pt x="2" y="1"/>
                    <a:pt x="1" y="1"/>
                  </a:cubicBezTo>
                  <a:cubicBezTo>
                    <a:pt x="1" y="1"/>
                    <a:pt x="1" y="1"/>
                    <a:pt x="1" y="1"/>
                  </a:cubicBezTo>
                  <a:cubicBezTo>
                    <a:pt x="1" y="2"/>
                    <a:pt x="0" y="3"/>
                    <a:pt x="0" y="4"/>
                  </a:cubicBezTo>
                  <a:cubicBezTo>
                    <a:pt x="1" y="5"/>
                    <a:pt x="1" y="5"/>
                    <a:pt x="1" y="6"/>
                  </a:cubicBezTo>
                  <a:cubicBezTo>
                    <a:pt x="1" y="6"/>
                    <a:pt x="2" y="6"/>
                    <a:pt x="2" y="6"/>
                  </a:cubicBezTo>
                  <a:cubicBezTo>
                    <a:pt x="2" y="7"/>
                    <a:pt x="3" y="7"/>
                    <a:pt x="4" y="7"/>
                  </a:cubicBezTo>
                  <a:cubicBezTo>
                    <a:pt x="4" y="7"/>
                    <a:pt x="4" y="7"/>
                    <a:pt x="5" y="7"/>
                  </a:cubicBezTo>
                  <a:cubicBezTo>
                    <a:pt x="5" y="7"/>
                    <a:pt x="5" y="7"/>
                    <a:pt x="5" y="7"/>
                  </a:cubicBezTo>
                  <a:cubicBezTo>
                    <a:pt x="5" y="7"/>
                    <a:pt x="5" y="7"/>
                    <a:pt x="5" y="7"/>
                  </a:cubicBezTo>
                  <a:cubicBezTo>
                    <a:pt x="7" y="6"/>
                    <a:pt x="8" y="5"/>
                    <a:pt x="7" y="3"/>
                  </a:cubicBezTo>
                  <a:cubicBezTo>
                    <a:pt x="7" y="2"/>
                    <a:pt x="6" y="1"/>
                    <a:pt x="5" y="0"/>
                  </a:cubicBezTo>
                  <a:cubicBezTo>
                    <a:pt x="5" y="0"/>
                    <a:pt x="5" y="0"/>
                    <a:pt x="5" y="0"/>
                  </a:cubicBezTo>
                  <a:cubicBezTo>
                    <a:pt x="5" y="0"/>
                    <a:pt x="4"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51" name="Freeform 3236">
              <a:extLst>
                <a:ext uri="{FF2B5EF4-FFF2-40B4-BE49-F238E27FC236}">
                  <a16:creationId xmlns:a16="http://schemas.microsoft.com/office/drawing/2014/main" id="{11969108-85D9-61AB-281F-6F5BB6774FCB}"/>
                </a:ext>
              </a:extLst>
            </p:cNvPr>
            <p:cNvSpPr>
              <a:spLocks/>
            </p:cNvSpPr>
            <p:nvPr/>
          </p:nvSpPr>
          <p:spPr bwMode="auto">
            <a:xfrm>
              <a:off x="9228983" y="1605458"/>
              <a:ext cx="33106" cy="33106"/>
            </a:xfrm>
            <a:custGeom>
              <a:avLst/>
              <a:gdLst>
                <a:gd name="T0" fmla="*/ 3 w 5"/>
                <a:gd name="T1" fmla="*/ 0 h 5"/>
                <a:gd name="T2" fmla="*/ 2 w 5"/>
                <a:gd name="T3" fmla="*/ 0 h 5"/>
                <a:gd name="T4" fmla="*/ 1 w 5"/>
                <a:gd name="T5" fmla="*/ 0 h 5"/>
                <a:gd name="T6" fmla="*/ 1 w 5"/>
                <a:gd name="T7" fmla="*/ 1 h 5"/>
                <a:gd name="T8" fmla="*/ 0 w 5"/>
                <a:gd name="T9" fmla="*/ 3 h 5"/>
                <a:gd name="T10" fmla="*/ 0 w 5"/>
                <a:gd name="T11" fmla="*/ 3 h 5"/>
                <a:gd name="T12" fmla="*/ 0 w 5"/>
                <a:gd name="T13" fmla="*/ 4 h 5"/>
                <a:gd name="T14" fmla="*/ 1 w 5"/>
                <a:gd name="T15" fmla="*/ 5 h 5"/>
                <a:gd name="T16" fmla="*/ 1 w 5"/>
                <a:gd name="T17" fmla="*/ 5 h 5"/>
                <a:gd name="T18" fmla="*/ 3 w 5"/>
                <a:gd name="T19" fmla="*/ 5 h 5"/>
                <a:gd name="T20" fmla="*/ 3 w 5"/>
                <a:gd name="T21" fmla="*/ 5 h 5"/>
                <a:gd name="T22" fmla="*/ 5 w 5"/>
                <a:gd name="T23" fmla="*/ 2 h 5"/>
                <a:gd name="T24" fmla="*/ 3 w 5"/>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5">
                  <a:moveTo>
                    <a:pt x="3" y="0"/>
                  </a:moveTo>
                  <a:cubicBezTo>
                    <a:pt x="2" y="0"/>
                    <a:pt x="2" y="0"/>
                    <a:pt x="2" y="0"/>
                  </a:cubicBezTo>
                  <a:cubicBezTo>
                    <a:pt x="2" y="0"/>
                    <a:pt x="1" y="0"/>
                    <a:pt x="1" y="0"/>
                  </a:cubicBezTo>
                  <a:cubicBezTo>
                    <a:pt x="1" y="1"/>
                    <a:pt x="1" y="1"/>
                    <a:pt x="1" y="1"/>
                  </a:cubicBezTo>
                  <a:cubicBezTo>
                    <a:pt x="0" y="1"/>
                    <a:pt x="0" y="2"/>
                    <a:pt x="0" y="3"/>
                  </a:cubicBezTo>
                  <a:cubicBezTo>
                    <a:pt x="0" y="3"/>
                    <a:pt x="0" y="3"/>
                    <a:pt x="0" y="3"/>
                  </a:cubicBezTo>
                  <a:cubicBezTo>
                    <a:pt x="0" y="3"/>
                    <a:pt x="0" y="4"/>
                    <a:pt x="0" y="4"/>
                  </a:cubicBezTo>
                  <a:cubicBezTo>
                    <a:pt x="0" y="4"/>
                    <a:pt x="0" y="4"/>
                    <a:pt x="1" y="5"/>
                  </a:cubicBezTo>
                  <a:cubicBezTo>
                    <a:pt x="1" y="5"/>
                    <a:pt x="1" y="5"/>
                    <a:pt x="1" y="5"/>
                  </a:cubicBezTo>
                  <a:cubicBezTo>
                    <a:pt x="1" y="5"/>
                    <a:pt x="2" y="5"/>
                    <a:pt x="3" y="5"/>
                  </a:cubicBezTo>
                  <a:cubicBezTo>
                    <a:pt x="3" y="5"/>
                    <a:pt x="3" y="5"/>
                    <a:pt x="3" y="5"/>
                  </a:cubicBezTo>
                  <a:cubicBezTo>
                    <a:pt x="4" y="5"/>
                    <a:pt x="5" y="4"/>
                    <a:pt x="5" y="2"/>
                  </a:cubicBezTo>
                  <a:cubicBezTo>
                    <a:pt x="5" y="1"/>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52" name="Freeform 3237">
              <a:extLst>
                <a:ext uri="{FF2B5EF4-FFF2-40B4-BE49-F238E27FC236}">
                  <a16:creationId xmlns:a16="http://schemas.microsoft.com/office/drawing/2014/main" id="{CC2F9977-A653-2B72-C705-C5E505870989}"/>
                </a:ext>
              </a:extLst>
            </p:cNvPr>
            <p:cNvSpPr>
              <a:spLocks/>
            </p:cNvSpPr>
            <p:nvPr/>
          </p:nvSpPr>
          <p:spPr bwMode="auto">
            <a:xfrm>
              <a:off x="9322782" y="162600"/>
              <a:ext cx="38623" cy="38623"/>
            </a:xfrm>
            <a:custGeom>
              <a:avLst/>
              <a:gdLst>
                <a:gd name="T0" fmla="*/ 3 w 6"/>
                <a:gd name="T1" fmla="*/ 0 h 6"/>
                <a:gd name="T2" fmla="*/ 2 w 6"/>
                <a:gd name="T3" fmla="*/ 1 h 6"/>
                <a:gd name="T4" fmla="*/ 0 w 6"/>
                <a:gd name="T5" fmla="*/ 4 h 6"/>
                <a:gd name="T6" fmla="*/ 2 w 6"/>
                <a:gd name="T7" fmla="*/ 6 h 6"/>
                <a:gd name="T8" fmla="*/ 2 w 6"/>
                <a:gd name="T9" fmla="*/ 6 h 6"/>
                <a:gd name="T10" fmla="*/ 3 w 6"/>
                <a:gd name="T11" fmla="*/ 6 h 6"/>
                <a:gd name="T12" fmla="*/ 3 w 6"/>
                <a:gd name="T13" fmla="*/ 6 h 6"/>
                <a:gd name="T14" fmla="*/ 5 w 6"/>
                <a:gd name="T15" fmla="*/ 5 h 6"/>
                <a:gd name="T16" fmla="*/ 5 w 6"/>
                <a:gd name="T17" fmla="*/ 5 h 6"/>
                <a:gd name="T18" fmla="*/ 6 w 6"/>
                <a:gd name="T19" fmla="*/ 3 h 6"/>
                <a:gd name="T20" fmla="*/ 3 w 6"/>
                <a:gd name="T2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6">
                  <a:moveTo>
                    <a:pt x="3" y="0"/>
                  </a:moveTo>
                  <a:cubicBezTo>
                    <a:pt x="3" y="0"/>
                    <a:pt x="3" y="0"/>
                    <a:pt x="2" y="1"/>
                  </a:cubicBezTo>
                  <a:cubicBezTo>
                    <a:pt x="1" y="1"/>
                    <a:pt x="0" y="2"/>
                    <a:pt x="0" y="4"/>
                  </a:cubicBezTo>
                  <a:cubicBezTo>
                    <a:pt x="0" y="5"/>
                    <a:pt x="1" y="5"/>
                    <a:pt x="2" y="6"/>
                  </a:cubicBezTo>
                  <a:cubicBezTo>
                    <a:pt x="2" y="6"/>
                    <a:pt x="2" y="6"/>
                    <a:pt x="2" y="6"/>
                  </a:cubicBezTo>
                  <a:cubicBezTo>
                    <a:pt x="2" y="6"/>
                    <a:pt x="3" y="6"/>
                    <a:pt x="3" y="6"/>
                  </a:cubicBezTo>
                  <a:cubicBezTo>
                    <a:pt x="3" y="6"/>
                    <a:pt x="3" y="6"/>
                    <a:pt x="3" y="6"/>
                  </a:cubicBezTo>
                  <a:cubicBezTo>
                    <a:pt x="4" y="6"/>
                    <a:pt x="4" y="6"/>
                    <a:pt x="5" y="5"/>
                  </a:cubicBezTo>
                  <a:cubicBezTo>
                    <a:pt x="5" y="5"/>
                    <a:pt x="5" y="5"/>
                    <a:pt x="5" y="5"/>
                  </a:cubicBezTo>
                  <a:cubicBezTo>
                    <a:pt x="6" y="4"/>
                    <a:pt x="6" y="3"/>
                    <a:pt x="6" y="3"/>
                  </a:cubicBezTo>
                  <a:cubicBezTo>
                    <a:pt x="5" y="1"/>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53" name="Freeform 3238">
              <a:extLst>
                <a:ext uri="{FF2B5EF4-FFF2-40B4-BE49-F238E27FC236}">
                  <a16:creationId xmlns:a16="http://schemas.microsoft.com/office/drawing/2014/main" id="{8E0BF505-C865-F654-D975-9E086CBA7A97}"/>
                </a:ext>
              </a:extLst>
            </p:cNvPr>
            <p:cNvSpPr>
              <a:spLocks/>
            </p:cNvSpPr>
            <p:nvPr/>
          </p:nvSpPr>
          <p:spPr bwMode="auto">
            <a:xfrm>
              <a:off x="9728327" y="1886856"/>
              <a:ext cx="33106" cy="38623"/>
            </a:xfrm>
            <a:custGeom>
              <a:avLst/>
              <a:gdLst>
                <a:gd name="T0" fmla="*/ 2 w 5"/>
                <a:gd name="T1" fmla="*/ 0 h 6"/>
                <a:gd name="T2" fmla="*/ 2 w 5"/>
                <a:gd name="T3" fmla="*/ 0 h 6"/>
                <a:gd name="T4" fmla="*/ 0 w 5"/>
                <a:gd name="T5" fmla="*/ 3 h 6"/>
                <a:gd name="T6" fmla="*/ 0 w 5"/>
                <a:gd name="T7" fmla="*/ 3 h 6"/>
                <a:gd name="T8" fmla="*/ 0 w 5"/>
                <a:gd name="T9" fmla="*/ 3 h 6"/>
                <a:gd name="T10" fmla="*/ 1 w 5"/>
                <a:gd name="T11" fmla="*/ 5 h 6"/>
                <a:gd name="T12" fmla="*/ 1 w 5"/>
                <a:gd name="T13" fmla="*/ 6 h 6"/>
                <a:gd name="T14" fmla="*/ 2 w 5"/>
                <a:gd name="T15" fmla="*/ 6 h 6"/>
                <a:gd name="T16" fmla="*/ 3 w 5"/>
                <a:gd name="T17" fmla="*/ 6 h 6"/>
                <a:gd name="T18" fmla="*/ 5 w 5"/>
                <a:gd name="T19" fmla="*/ 2 h 6"/>
                <a:gd name="T20" fmla="*/ 2 w 5"/>
                <a:gd name="T2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6">
                  <a:moveTo>
                    <a:pt x="2" y="0"/>
                  </a:moveTo>
                  <a:cubicBezTo>
                    <a:pt x="2" y="0"/>
                    <a:pt x="2" y="0"/>
                    <a:pt x="2" y="0"/>
                  </a:cubicBezTo>
                  <a:cubicBezTo>
                    <a:pt x="1" y="1"/>
                    <a:pt x="0" y="2"/>
                    <a:pt x="0" y="3"/>
                  </a:cubicBezTo>
                  <a:cubicBezTo>
                    <a:pt x="0" y="3"/>
                    <a:pt x="0" y="3"/>
                    <a:pt x="0" y="3"/>
                  </a:cubicBezTo>
                  <a:cubicBezTo>
                    <a:pt x="0" y="3"/>
                    <a:pt x="0" y="3"/>
                    <a:pt x="0" y="3"/>
                  </a:cubicBezTo>
                  <a:cubicBezTo>
                    <a:pt x="0" y="4"/>
                    <a:pt x="0" y="5"/>
                    <a:pt x="1" y="5"/>
                  </a:cubicBezTo>
                  <a:cubicBezTo>
                    <a:pt x="1" y="5"/>
                    <a:pt x="1" y="6"/>
                    <a:pt x="1" y="6"/>
                  </a:cubicBezTo>
                  <a:cubicBezTo>
                    <a:pt x="2" y="6"/>
                    <a:pt x="2" y="6"/>
                    <a:pt x="2" y="6"/>
                  </a:cubicBezTo>
                  <a:cubicBezTo>
                    <a:pt x="2" y="6"/>
                    <a:pt x="3" y="6"/>
                    <a:pt x="3" y="6"/>
                  </a:cubicBezTo>
                  <a:cubicBezTo>
                    <a:pt x="4" y="5"/>
                    <a:pt x="5" y="4"/>
                    <a:pt x="5" y="2"/>
                  </a:cubicBezTo>
                  <a:cubicBezTo>
                    <a:pt x="5" y="1"/>
                    <a:pt x="4"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54" name="Freeform 3239">
              <a:extLst>
                <a:ext uri="{FF2B5EF4-FFF2-40B4-BE49-F238E27FC236}">
                  <a16:creationId xmlns:a16="http://schemas.microsoft.com/office/drawing/2014/main" id="{C6A85286-F823-D72D-4D43-8B8F277C8FAB}"/>
                </a:ext>
              </a:extLst>
            </p:cNvPr>
            <p:cNvSpPr>
              <a:spLocks/>
            </p:cNvSpPr>
            <p:nvPr/>
          </p:nvSpPr>
          <p:spPr bwMode="auto">
            <a:xfrm>
              <a:off x="8660668" y="1290953"/>
              <a:ext cx="38623" cy="33106"/>
            </a:xfrm>
            <a:custGeom>
              <a:avLst/>
              <a:gdLst>
                <a:gd name="T0" fmla="*/ 3 w 6"/>
                <a:gd name="T1" fmla="*/ 0 h 5"/>
                <a:gd name="T2" fmla="*/ 2 w 6"/>
                <a:gd name="T3" fmla="*/ 0 h 5"/>
                <a:gd name="T4" fmla="*/ 0 w 6"/>
                <a:gd name="T5" fmla="*/ 3 h 5"/>
                <a:gd name="T6" fmla="*/ 3 w 6"/>
                <a:gd name="T7" fmla="*/ 5 h 5"/>
                <a:gd name="T8" fmla="*/ 3 w 6"/>
                <a:gd name="T9" fmla="*/ 5 h 5"/>
                <a:gd name="T10" fmla="*/ 5 w 6"/>
                <a:gd name="T11" fmla="*/ 5 h 5"/>
                <a:gd name="T12" fmla="*/ 5 w 6"/>
                <a:gd name="T13" fmla="*/ 4 h 5"/>
                <a:gd name="T14" fmla="*/ 6 w 6"/>
                <a:gd name="T15" fmla="*/ 3 h 5"/>
                <a:gd name="T16" fmla="*/ 6 w 6"/>
                <a:gd name="T17" fmla="*/ 3 h 5"/>
                <a:gd name="T18" fmla="*/ 6 w 6"/>
                <a:gd name="T19" fmla="*/ 2 h 5"/>
                <a:gd name="T20" fmla="*/ 6 w 6"/>
                <a:gd name="T21" fmla="*/ 2 h 5"/>
                <a:gd name="T22" fmla="*/ 6 w 6"/>
                <a:gd name="T23" fmla="*/ 2 h 5"/>
                <a:gd name="T24" fmla="*/ 5 w 6"/>
                <a:gd name="T25" fmla="*/ 0 h 5"/>
                <a:gd name="T26" fmla="*/ 4 w 6"/>
                <a:gd name="T27" fmla="*/ 0 h 5"/>
                <a:gd name="T28" fmla="*/ 3 w 6"/>
                <a:gd name="T2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5">
                  <a:moveTo>
                    <a:pt x="3" y="0"/>
                  </a:moveTo>
                  <a:cubicBezTo>
                    <a:pt x="3" y="0"/>
                    <a:pt x="3" y="0"/>
                    <a:pt x="2" y="0"/>
                  </a:cubicBezTo>
                  <a:cubicBezTo>
                    <a:pt x="1" y="0"/>
                    <a:pt x="0" y="1"/>
                    <a:pt x="0" y="3"/>
                  </a:cubicBezTo>
                  <a:cubicBezTo>
                    <a:pt x="0" y="4"/>
                    <a:pt x="2" y="5"/>
                    <a:pt x="3" y="5"/>
                  </a:cubicBezTo>
                  <a:cubicBezTo>
                    <a:pt x="3" y="5"/>
                    <a:pt x="3" y="5"/>
                    <a:pt x="3" y="5"/>
                  </a:cubicBezTo>
                  <a:cubicBezTo>
                    <a:pt x="4" y="5"/>
                    <a:pt x="4" y="5"/>
                    <a:pt x="5" y="5"/>
                  </a:cubicBezTo>
                  <a:cubicBezTo>
                    <a:pt x="5" y="4"/>
                    <a:pt x="5" y="4"/>
                    <a:pt x="5" y="4"/>
                  </a:cubicBezTo>
                  <a:cubicBezTo>
                    <a:pt x="5" y="4"/>
                    <a:pt x="5" y="4"/>
                    <a:pt x="6" y="3"/>
                  </a:cubicBezTo>
                  <a:cubicBezTo>
                    <a:pt x="6" y="3"/>
                    <a:pt x="6" y="3"/>
                    <a:pt x="6" y="3"/>
                  </a:cubicBezTo>
                  <a:cubicBezTo>
                    <a:pt x="6" y="3"/>
                    <a:pt x="6" y="2"/>
                    <a:pt x="6" y="2"/>
                  </a:cubicBezTo>
                  <a:cubicBezTo>
                    <a:pt x="6" y="2"/>
                    <a:pt x="6" y="2"/>
                    <a:pt x="6" y="2"/>
                  </a:cubicBezTo>
                  <a:cubicBezTo>
                    <a:pt x="6" y="2"/>
                    <a:pt x="6" y="2"/>
                    <a:pt x="6" y="2"/>
                  </a:cubicBezTo>
                  <a:cubicBezTo>
                    <a:pt x="5" y="1"/>
                    <a:pt x="5" y="1"/>
                    <a:pt x="5" y="0"/>
                  </a:cubicBezTo>
                  <a:cubicBezTo>
                    <a:pt x="5" y="0"/>
                    <a:pt x="5" y="0"/>
                    <a:pt x="4" y="0"/>
                  </a:cubicBezTo>
                  <a:cubicBezTo>
                    <a:pt x="4"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55" name="Freeform 3240">
              <a:extLst>
                <a:ext uri="{FF2B5EF4-FFF2-40B4-BE49-F238E27FC236}">
                  <a16:creationId xmlns:a16="http://schemas.microsoft.com/office/drawing/2014/main" id="{2ABA8827-A2B4-3B66-8B2F-A8E91C5BA297}"/>
                </a:ext>
              </a:extLst>
            </p:cNvPr>
            <p:cNvSpPr>
              <a:spLocks/>
            </p:cNvSpPr>
            <p:nvPr/>
          </p:nvSpPr>
          <p:spPr bwMode="auto">
            <a:xfrm>
              <a:off x="8790332" y="1558558"/>
              <a:ext cx="41382" cy="38623"/>
            </a:xfrm>
            <a:custGeom>
              <a:avLst/>
              <a:gdLst>
                <a:gd name="T0" fmla="*/ 3 w 6"/>
                <a:gd name="T1" fmla="*/ 0 h 6"/>
                <a:gd name="T2" fmla="*/ 2 w 6"/>
                <a:gd name="T3" fmla="*/ 0 h 6"/>
                <a:gd name="T4" fmla="*/ 0 w 6"/>
                <a:gd name="T5" fmla="*/ 3 h 6"/>
                <a:gd name="T6" fmla="*/ 1 w 6"/>
                <a:gd name="T7" fmla="*/ 5 h 6"/>
                <a:gd name="T8" fmla="*/ 1 w 6"/>
                <a:gd name="T9" fmla="*/ 5 h 6"/>
                <a:gd name="T10" fmla="*/ 3 w 6"/>
                <a:gd name="T11" fmla="*/ 6 h 6"/>
                <a:gd name="T12" fmla="*/ 3 w 6"/>
                <a:gd name="T13" fmla="*/ 6 h 6"/>
                <a:gd name="T14" fmla="*/ 4 w 6"/>
                <a:gd name="T15" fmla="*/ 5 h 6"/>
                <a:gd name="T16" fmla="*/ 5 w 6"/>
                <a:gd name="T17" fmla="*/ 5 h 6"/>
                <a:gd name="T18" fmla="*/ 6 w 6"/>
                <a:gd name="T19" fmla="*/ 2 h 6"/>
                <a:gd name="T20" fmla="*/ 4 w 6"/>
                <a:gd name="T21" fmla="*/ 0 h 6"/>
                <a:gd name="T22" fmla="*/ 4 w 6"/>
                <a:gd name="T23" fmla="*/ 0 h 6"/>
                <a:gd name="T24" fmla="*/ 3 w 6"/>
                <a:gd name="T2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6">
                  <a:moveTo>
                    <a:pt x="3" y="0"/>
                  </a:moveTo>
                  <a:cubicBezTo>
                    <a:pt x="3" y="0"/>
                    <a:pt x="3" y="0"/>
                    <a:pt x="2" y="0"/>
                  </a:cubicBezTo>
                  <a:cubicBezTo>
                    <a:pt x="1" y="0"/>
                    <a:pt x="0" y="2"/>
                    <a:pt x="0" y="3"/>
                  </a:cubicBezTo>
                  <a:cubicBezTo>
                    <a:pt x="0" y="4"/>
                    <a:pt x="1" y="5"/>
                    <a:pt x="1" y="5"/>
                  </a:cubicBezTo>
                  <a:cubicBezTo>
                    <a:pt x="1" y="5"/>
                    <a:pt x="1" y="5"/>
                    <a:pt x="1" y="5"/>
                  </a:cubicBezTo>
                  <a:cubicBezTo>
                    <a:pt x="2" y="5"/>
                    <a:pt x="2" y="6"/>
                    <a:pt x="3" y="6"/>
                  </a:cubicBezTo>
                  <a:cubicBezTo>
                    <a:pt x="3" y="6"/>
                    <a:pt x="3" y="6"/>
                    <a:pt x="3" y="6"/>
                  </a:cubicBezTo>
                  <a:cubicBezTo>
                    <a:pt x="4" y="5"/>
                    <a:pt x="4" y="5"/>
                    <a:pt x="4" y="5"/>
                  </a:cubicBezTo>
                  <a:cubicBezTo>
                    <a:pt x="5" y="5"/>
                    <a:pt x="5" y="5"/>
                    <a:pt x="5" y="5"/>
                  </a:cubicBezTo>
                  <a:cubicBezTo>
                    <a:pt x="5" y="4"/>
                    <a:pt x="6" y="3"/>
                    <a:pt x="6" y="2"/>
                  </a:cubicBezTo>
                  <a:cubicBezTo>
                    <a:pt x="5" y="1"/>
                    <a:pt x="5" y="1"/>
                    <a:pt x="4" y="0"/>
                  </a:cubicBezTo>
                  <a:cubicBezTo>
                    <a:pt x="4" y="0"/>
                    <a:pt x="4" y="0"/>
                    <a:pt x="4" y="0"/>
                  </a:cubicBezTo>
                  <a:cubicBezTo>
                    <a:pt x="3"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56" name="Freeform 3241">
              <a:extLst>
                <a:ext uri="{FF2B5EF4-FFF2-40B4-BE49-F238E27FC236}">
                  <a16:creationId xmlns:a16="http://schemas.microsoft.com/office/drawing/2014/main" id="{61078998-0CB0-E71F-1AE3-71B3B2C3141B}"/>
                </a:ext>
              </a:extLst>
            </p:cNvPr>
            <p:cNvSpPr>
              <a:spLocks/>
            </p:cNvSpPr>
            <p:nvPr/>
          </p:nvSpPr>
          <p:spPr bwMode="auto">
            <a:xfrm>
              <a:off x="9681427" y="2835887"/>
              <a:ext cx="33106" cy="41382"/>
            </a:xfrm>
            <a:custGeom>
              <a:avLst/>
              <a:gdLst>
                <a:gd name="T0" fmla="*/ 2 w 5"/>
                <a:gd name="T1" fmla="*/ 0 h 6"/>
                <a:gd name="T2" fmla="*/ 2 w 5"/>
                <a:gd name="T3" fmla="*/ 0 h 6"/>
                <a:gd name="T4" fmla="*/ 2 w 5"/>
                <a:gd name="T5" fmla="*/ 0 h 6"/>
                <a:gd name="T6" fmla="*/ 2 w 5"/>
                <a:gd name="T7" fmla="*/ 0 h 6"/>
                <a:gd name="T8" fmla="*/ 0 w 5"/>
                <a:gd name="T9" fmla="*/ 1 h 6"/>
                <a:gd name="T10" fmla="*/ 0 w 5"/>
                <a:gd name="T11" fmla="*/ 1 h 6"/>
                <a:gd name="T12" fmla="*/ 0 w 5"/>
                <a:gd name="T13" fmla="*/ 3 h 6"/>
                <a:gd name="T14" fmla="*/ 2 w 5"/>
                <a:gd name="T15" fmla="*/ 6 h 6"/>
                <a:gd name="T16" fmla="*/ 3 w 5"/>
                <a:gd name="T17" fmla="*/ 6 h 6"/>
                <a:gd name="T18" fmla="*/ 5 w 5"/>
                <a:gd name="T19" fmla="*/ 3 h 6"/>
                <a:gd name="T20" fmla="*/ 5 w 5"/>
                <a:gd name="T21" fmla="*/ 3 h 6"/>
                <a:gd name="T22" fmla="*/ 5 w 5"/>
                <a:gd name="T23" fmla="*/ 3 h 6"/>
                <a:gd name="T24" fmla="*/ 5 w 5"/>
                <a:gd name="T25" fmla="*/ 1 h 6"/>
                <a:gd name="T26" fmla="*/ 4 w 5"/>
                <a:gd name="T27" fmla="*/ 1 h 6"/>
                <a:gd name="T28" fmla="*/ 2 w 5"/>
                <a:gd name="T2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6">
                  <a:moveTo>
                    <a:pt x="2" y="0"/>
                  </a:moveTo>
                  <a:cubicBezTo>
                    <a:pt x="2" y="0"/>
                    <a:pt x="2" y="0"/>
                    <a:pt x="2" y="0"/>
                  </a:cubicBezTo>
                  <a:cubicBezTo>
                    <a:pt x="2" y="0"/>
                    <a:pt x="2" y="0"/>
                    <a:pt x="2" y="0"/>
                  </a:cubicBezTo>
                  <a:cubicBezTo>
                    <a:pt x="2" y="0"/>
                    <a:pt x="2" y="0"/>
                    <a:pt x="2" y="0"/>
                  </a:cubicBezTo>
                  <a:cubicBezTo>
                    <a:pt x="1" y="1"/>
                    <a:pt x="1" y="1"/>
                    <a:pt x="0" y="1"/>
                  </a:cubicBezTo>
                  <a:cubicBezTo>
                    <a:pt x="0" y="1"/>
                    <a:pt x="0" y="1"/>
                    <a:pt x="0" y="1"/>
                  </a:cubicBezTo>
                  <a:cubicBezTo>
                    <a:pt x="0" y="2"/>
                    <a:pt x="0" y="3"/>
                    <a:pt x="0" y="3"/>
                  </a:cubicBezTo>
                  <a:cubicBezTo>
                    <a:pt x="0" y="5"/>
                    <a:pt x="1" y="6"/>
                    <a:pt x="2" y="6"/>
                  </a:cubicBezTo>
                  <a:cubicBezTo>
                    <a:pt x="3" y="6"/>
                    <a:pt x="3" y="6"/>
                    <a:pt x="3" y="6"/>
                  </a:cubicBezTo>
                  <a:cubicBezTo>
                    <a:pt x="4" y="5"/>
                    <a:pt x="5" y="4"/>
                    <a:pt x="5" y="3"/>
                  </a:cubicBezTo>
                  <a:cubicBezTo>
                    <a:pt x="5" y="3"/>
                    <a:pt x="5" y="3"/>
                    <a:pt x="5" y="3"/>
                  </a:cubicBezTo>
                  <a:cubicBezTo>
                    <a:pt x="5" y="3"/>
                    <a:pt x="5" y="3"/>
                    <a:pt x="5" y="3"/>
                  </a:cubicBezTo>
                  <a:cubicBezTo>
                    <a:pt x="5" y="2"/>
                    <a:pt x="5" y="2"/>
                    <a:pt x="5" y="1"/>
                  </a:cubicBezTo>
                  <a:cubicBezTo>
                    <a:pt x="4" y="1"/>
                    <a:pt x="4" y="1"/>
                    <a:pt x="4" y="1"/>
                  </a:cubicBezTo>
                  <a:cubicBezTo>
                    <a:pt x="4" y="1"/>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57" name="Freeform 3242">
              <a:extLst>
                <a:ext uri="{FF2B5EF4-FFF2-40B4-BE49-F238E27FC236}">
                  <a16:creationId xmlns:a16="http://schemas.microsoft.com/office/drawing/2014/main" id="{E2E5E71F-9DA3-98CB-BBAA-63D0AC95026A}"/>
                </a:ext>
              </a:extLst>
            </p:cNvPr>
            <p:cNvSpPr>
              <a:spLocks/>
            </p:cNvSpPr>
            <p:nvPr/>
          </p:nvSpPr>
          <p:spPr bwMode="auto">
            <a:xfrm>
              <a:off x="10147666" y="2830370"/>
              <a:ext cx="33106" cy="38623"/>
            </a:xfrm>
            <a:custGeom>
              <a:avLst/>
              <a:gdLst>
                <a:gd name="T0" fmla="*/ 2 w 5"/>
                <a:gd name="T1" fmla="*/ 0 h 6"/>
                <a:gd name="T2" fmla="*/ 2 w 5"/>
                <a:gd name="T3" fmla="*/ 0 h 6"/>
                <a:gd name="T4" fmla="*/ 2 w 5"/>
                <a:gd name="T5" fmla="*/ 0 h 6"/>
                <a:gd name="T6" fmla="*/ 2 w 5"/>
                <a:gd name="T7" fmla="*/ 0 h 6"/>
                <a:gd name="T8" fmla="*/ 0 w 5"/>
                <a:gd name="T9" fmla="*/ 2 h 6"/>
                <a:gd name="T10" fmla="*/ 0 w 5"/>
                <a:gd name="T11" fmla="*/ 2 h 6"/>
                <a:gd name="T12" fmla="*/ 0 w 5"/>
                <a:gd name="T13" fmla="*/ 3 h 6"/>
                <a:gd name="T14" fmla="*/ 0 w 5"/>
                <a:gd name="T15" fmla="*/ 3 h 6"/>
                <a:gd name="T16" fmla="*/ 0 w 5"/>
                <a:gd name="T17" fmla="*/ 3 h 6"/>
                <a:gd name="T18" fmla="*/ 2 w 5"/>
                <a:gd name="T19" fmla="*/ 6 h 6"/>
                <a:gd name="T20" fmla="*/ 3 w 5"/>
                <a:gd name="T21" fmla="*/ 6 h 6"/>
                <a:gd name="T22" fmla="*/ 5 w 5"/>
                <a:gd name="T23" fmla="*/ 2 h 6"/>
                <a:gd name="T24" fmla="*/ 4 w 5"/>
                <a:gd name="T25" fmla="*/ 1 h 6"/>
                <a:gd name="T26" fmla="*/ 3 w 5"/>
                <a:gd name="T27" fmla="*/ 0 h 6"/>
                <a:gd name="T28" fmla="*/ 2 w 5"/>
                <a:gd name="T2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6">
                  <a:moveTo>
                    <a:pt x="2" y="0"/>
                  </a:moveTo>
                  <a:cubicBezTo>
                    <a:pt x="2" y="0"/>
                    <a:pt x="2" y="0"/>
                    <a:pt x="2" y="0"/>
                  </a:cubicBezTo>
                  <a:cubicBezTo>
                    <a:pt x="2" y="0"/>
                    <a:pt x="2" y="0"/>
                    <a:pt x="2" y="0"/>
                  </a:cubicBezTo>
                  <a:cubicBezTo>
                    <a:pt x="2" y="0"/>
                    <a:pt x="2" y="0"/>
                    <a:pt x="2" y="0"/>
                  </a:cubicBezTo>
                  <a:cubicBezTo>
                    <a:pt x="1" y="0"/>
                    <a:pt x="0" y="1"/>
                    <a:pt x="0" y="2"/>
                  </a:cubicBezTo>
                  <a:cubicBezTo>
                    <a:pt x="0" y="2"/>
                    <a:pt x="0" y="2"/>
                    <a:pt x="0" y="2"/>
                  </a:cubicBezTo>
                  <a:cubicBezTo>
                    <a:pt x="0" y="2"/>
                    <a:pt x="0" y="3"/>
                    <a:pt x="0" y="3"/>
                  </a:cubicBezTo>
                  <a:cubicBezTo>
                    <a:pt x="0" y="3"/>
                    <a:pt x="0" y="3"/>
                    <a:pt x="0" y="3"/>
                  </a:cubicBezTo>
                  <a:cubicBezTo>
                    <a:pt x="0" y="3"/>
                    <a:pt x="0" y="3"/>
                    <a:pt x="0" y="3"/>
                  </a:cubicBezTo>
                  <a:cubicBezTo>
                    <a:pt x="0" y="5"/>
                    <a:pt x="1" y="6"/>
                    <a:pt x="2" y="6"/>
                  </a:cubicBezTo>
                  <a:cubicBezTo>
                    <a:pt x="2" y="6"/>
                    <a:pt x="3" y="6"/>
                    <a:pt x="3" y="6"/>
                  </a:cubicBezTo>
                  <a:cubicBezTo>
                    <a:pt x="4" y="5"/>
                    <a:pt x="5" y="4"/>
                    <a:pt x="5" y="2"/>
                  </a:cubicBezTo>
                  <a:cubicBezTo>
                    <a:pt x="5" y="2"/>
                    <a:pt x="4" y="1"/>
                    <a:pt x="4" y="1"/>
                  </a:cubicBezTo>
                  <a:cubicBezTo>
                    <a:pt x="4" y="1"/>
                    <a:pt x="4" y="0"/>
                    <a:pt x="3" y="0"/>
                  </a:cubicBezTo>
                  <a:cubicBezTo>
                    <a:pt x="3" y="0"/>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58" name="Freeform 3243">
              <a:extLst>
                <a:ext uri="{FF2B5EF4-FFF2-40B4-BE49-F238E27FC236}">
                  <a16:creationId xmlns:a16="http://schemas.microsoft.com/office/drawing/2014/main" id="{6EE155B5-59B3-FFA6-B3A3-825967C674A0}"/>
                </a:ext>
              </a:extLst>
            </p:cNvPr>
            <p:cNvSpPr>
              <a:spLocks/>
            </p:cNvSpPr>
            <p:nvPr/>
          </p:nvSpPr>
          <p:spPr bwMode="auto">
            <a:xfrm>
              <a:off x="9085524" y="1073007"/>
              <a:ext cx="38623" cy="41382"/>
            </a:xfrm>
            <a:custGeom>
              <a:avLst/>
              <a:gdLst>
                <a:gd name="T0" fmla="*/ 3 w 6"/>
                <a:gd name="T1" fmla="*/ 0 h 6"/>
                <a:gd name="T2" fmla="*/ 2 w 6"/>
                <a:gd name="T3" fmla="*/ 0 h 6"/>
                <a:gd name="T4" fmla="*/ 2 w 6"/>
                <a:gd name="T5" fmla="*/ 0 h 6"/>
                <a:gd name="T6" fmla="*/ 2 w 6"/>
                <a:gd name="T7" fmla="*/ 0 h 6"/>
                <a:gd name="T8" fmla="*/ 1 w 6"/>
                <a:gd name="T9" fmla="*/ 1 h 6"/>
                <a:gd name="T10" fmla="*/ 1 w 6"/>
                <a:gd name="T11" fmla="*/ 1 h 6"/>
                <a:gd name="T12" fmla="*/ 0 w 6"/>
                <a:gd name="T13" fmla="*/ 3 h 6"/>
                <a:gd name="T14" fmla="*/ 0 w 6"/>
                <a:gd name="T15" fmla="*/ 5 h 6"/>
                <a:gd name="T16" fmla="*/ 1 w 6"/>
                <a:gd name="T17" fmla="*/ 5 h 6"/>
                <a:gd name="T18" fmla="*/ 2 w 6"/>
                <a:gd name="T19" fmla="*/ 6 h 6"/>
                <a:gd name="T20" fmla="*/ 2 w 6"/>
                <a:gd name="T21" fmla="*/ 6 h 6"/>
                <a:gd name="T22" fmla="*/ 3 w 6"/>
                <a:gd name="T23" fmla="*/ 6 h 6"/>
                <a:gd name="T24" fmla="*/ 3 w 6"/>
                <a:gd name="T25" fmla="*/ 6 h 6"/>
                <a:gd name="T26" fmla="*/ 5 w 6"/>
                <a:gd name="T27" fmla="*/ 2 h 6"/>
                <a:gd name="T28" fmla="*/ 5 w 6"/>
                <a:gd name="T29" fmla="*/ 2 h 6"/>
                <a:gd name="T30" fmla="*/ 5 w 6"/>
                <a:gd name="T31" fmla="*/ 2 h 6"/>
                <a:gd name="T32" fmla="*/ 3 w 6"/>
                <a:gd name="T3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 h="6">
                  <a:moveTo>
                    <a:pt x="3" y="0"/>
                  </a:moveTo>
                  <a:cubicBezTo>
                    <a:pt x="2" y="0"/>
                    <a:pt x="2" y="0"/>
                    <a:pt x="2" y="0"/>
                  </a:cubicBezTo>
                  <a:cubicBezTo>
                    <a:pt x="2" y="0"/>
                    <a:pt x="2" y="0"/>
                    <a:pt x="2" y="0"/>
                  </a:cubicBezTo>
                  <a:cubicBezTo>
                    <a:pt x="2" y="0"/>
                    <a:pt x="2" y="0"/>
                    <a:pt x="2" y="0"/>
                  </a:cubicBezTo>
                  <a:cubicBezTo>
                    <a:pt x="1" y="0"/>
                    <a:pt x="1" y="1"/>
                    <a:pt x="1" y="1"/>
                  </a:cubicBezTo>
                  <a:cubicBezTo>
                    <a:pt x="1" y="1"/>
                    <a:pt x="1" y="1"/>
                    <a:pt x="1" y="1"/>
                  </a:cubicBezTo>
                  <a:cubicBezTo>
                    <a:pt x="0" y="2"/>
                    <a:pt x="0" y="2"/>
                    <a:pt x="0" y="3"/>
                  </a:cubicBezTo>
                  <a:cubicBezTo>
                    <a:pt x="0" y="4"/>
                    <a:pt x="0" y="4"/>
                    <a:pt x="0" y="5"/>
                  </a:cubicBezTo>
                  <a:cubicBezTo>
                    <a:pt x="0" y="5"/>
                    <a:pt x="1" y="5"/>
                    <a:pt x="1" y="5"/>
                  </a:cubicBezTo>
                  <a:cubicBezTo>
                    <a:pt x="1" y="5"/>
                    <a:pt x="1" y="5"/>
                    <a:pt x="2" y="6"/>
                  </a:cubicBezTo>
                  <a:cubicBezTo>
                    <a:pt x="2" y="6"/>
                    <a:pt x="2" y="6"/>
                    <a:pt x="2" y="6"/>
                  </a:cubicBezTo>
                  <a:cubicBezTo>
                    <a:pt x="2" y="6"/>
                    <a:pt x="2" y="6"/>
                    <a:pt x="3" y="6"/>
                  </a:cubicBezTo>
                  <a:cubicBezTo>
                    <a:pt x="3" y="6"/>
                    <a:pt x="3" y="6"/>
                    <a:pt x="3" y="6"/>
                  </a:cubicBezTo>
                  <a:cubicBezTo>
                    <a:pt x="5" y="5"/>
                    <a:pt x="6" y="4"/>
                    <a:pt x="5" y="2"/>
                  </a:cubicBezTo>
                  <a:cubicBezTo>
                    <a:pt x="5" y="2"/>
                    <a:pt x="5" y="2"/>
                    <a:pt x="5" y="2"/>
                  </a:cubicBezTo>
                  <a:cubicBezTo>
                    <a:pt x="5" y="2"/>
                    <a:pt x="5" y="2"/>
                    <a:pt x="5" y="2"/>
                  </a:cubicBezTo>
                  <a:cubicBezTo>
                    <a:pt x="5" y="1"/>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59" name="Freeform 3244">
              <a:extLst>
                <a:ext uri="{FF2B5EF4-FFF2-40B4-BE49-F238E27FC236}">
                  <a16:creationId xmlns:a16="http://schemas.microsoft.com/office/drawing/2014/main" id="{13C3E284-34EA-2D6E-BF50-0A7E5356199F}"/>
                </a:ext>
              </a:extLst>
            </p:cNvPr>
            <p:cNvSpPr>
              <a:spLocks/>
            </p:cNvSpPr>
            <p:nvPr/>
          </p:nvSpPr>
          <p:spPr bwMode="auto">
            <a:xfrm>
              <a:off x="9019313" y="1362683"/>
              <a:ext cx="27588" cy="24829"/>
            </a:xfrm>
            <a:custGeom>
              <a:avLst/>
              <a:gdLst>
                <a:gd name="T0" fmla="*/ 2 w 4"/>
                <a:gd name="T1" fmla="*/ 0 h 4"/>
                <a:gd name="T2" fmla="*/ 2 w 4"/>
                <a:gd name="T3" fmla="*/ 0 h 4"/>
                <a:gd name="T4" fmla="*/ 1 w 4"/>
                <a:gd name="T5" fmla="*/ 0 h 4"/>
                <a:gd name="T6" fmla="*/ 1 w 4"/>
                <a:gd name="T7" fmla="*/ 1 h 4"/>
                <a:gd name="T8" fmla="*/ 0 w 4"/>
                <a:gd name="T9" fmla="*/ 1 h 4"/>
                <a:gd name="T10" fmla="*/ 0 w 4"/>
                <a:gd name="T11" fmla="*/ 2 h 4"/>
                <a:gd name="T12" fmla="*/ 0 w 4"/>
                <a:gd name="T13" fmla="*/ 2 h 4"/>
                <a:gd name="T14" fmla="*/ 2 w 4"/>
                <a:gd name="T15" fmla="*/ 4 h 4"/>
                <a:gd name="T16" fmla="*/ 2 w 4"/>
                <a:gd name="T17" fmla="*/ 4 h 4"/>
                <a:gd name="T18" fmla="*/ 3 w 4"/>
                <a:gd name="T19" fmla="*/ 4 h 4"/>
                <a:gd name="T20" fmla="*/ 3 w 4"/>
                <a:gd name="T21" fmla="*/ 4 h 4"/>
                <a:gd name="T22" fmla="*/ 3 w 4"/>
                <a:gd name="T23" fmla="*/ 3 h 4"/>
                <a:gd name="T24" fmla="*/ 3 w 4"/>
                <a:gd name="T25" fmla="*/ 3 h 4"/>
                <a:gd name="T26" fmla="*/ 4 w 4"/>
                <a:gd name="T27" fmla="*/ 1 h 4"/>
                <a:gd name="T28" fmla="*/ 3 w 4"/>
                <a:gd name="T29" fmla="*/ 0 h 4"/>
                <a:gd name="T30" fmla="*/ 3 w 4"/>
                <a:gd name="T31" fmla="*/ 0 h 4"/>
                <a:gd name="T32" fmla="*/ 3 w 4"/>
                <a:gd name="T33" fmla="*/ 0 h 4"/>
                <a:gd name="T34" fmla="*/ 2 w 4"/>
                <a:gd name="T35" fmla="*/ 0 h 4"/>
                <a:gd name="T36" fmla="*/ 2 w 4"/>
                <a:gd name="T3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 h="4">
                  <a:moveTo>
                    <a:pt x="2" y="0"/>
                  </a:moveTo>
                  <a:cubicBezTo>
                    <a:pt x="2" y="0"/>
                    <a:pt x="2" y="0"/>
                    <a:pt x="2" y="0"/>
                  </a:cubicBezTo>
                  <a:cubicBezTo>
                    <a:pt x="1" y="0"/>
                    <a:pt x="1" y="0"/>
                    <a:pt x="1" y="0"/>
                  </a:cubicBezTo>
                  <a:cubicBezTo>
                    <a:pt x="1" y="0"/>
                    <a:pt x="1" y="1"/>
                    <a:pt x="1" y="1"/>
                  </a:cubicBezTo>
                  <a:cubicBezTo>
                    <a:pt x="0" y="1"/>
                    <a:pt x="0" y="1"/>
                    <a:pt x="0" y="1"/>
                  </a:cubicBezTo>
                  <a:cubicBezTo>
                    <a:pt x="0" y="1"/>
                    <a:pt x="0" y="2"/>
                    <a:pt x="0" y="2"/>
                  </a:cubicBezTo>
                  <a:cubicBezTo>
                    <a:pt x="0" y="2"/>
                    <a:pt x="0" y="2"/>
                    <a:pt x="0" y="2"/>
                  </a:cubicBezTo>
                  <a:cubicBezTo>
                    <a:pt x="0" y="3"/>
                    <a:pt x="1" y="4"/>
                    <a:pt x="2" y="4"/>
                  </a:cubicBezTo>
                  <a:cubicBezTo>
                    <a:pt x="2" y="4"/>
                    <a:pt x="2" y="4"/>
                    <a:pt x="2" y="4"/>
                  </a:cubicBezTo>
                  <a:cubicBezTo>
                    <a:pt x="2" y="4"/>
                    <a:pt x="3" y="4"/>
                    <a:pt x="3" y="4"/>
                  </a:cubicBezTo>
                  <a:cubicBezTo>
                    <a:pt x="3" y="4"/>
                    <a:pt x="3" y="4"/>
                    <a:pt x="3" y="4"/>
                  </a:cubicBezTo>
                  <a:cubicBezTo>
                    <a:pt x="3" y="4"/>
                    <a:pt x="3" y="3"/>
                    <a:pt x="3" y="3"/>
                  </a:cubicBezTo>
                  <a:cubicBezTo>
                    <a:pt x="3" y="3"/>
                    <a:pt x="3" y="3"/>
                    <a:pt x="3" y="3"/>
                  </a:cubicBezTo>
                  <a:cubicBezTo>
                    <a:pt x="4" y="3"/>
                    <a:pt x="4" y="2"/>
                    <a:pt x="4" y="1"/>
                  </a:cubicBezTo>
                  <a:cubicBezTo>
                    <a:pt x="4" y="1"/>
                    <a:pt x="4" y="1"/>
                    <a:pt x="3" y="0"/>
                  </a:cubicBezTo>
                  <a:cubicBezTo>
                    <a:pt x="3" y="0"/>
                    <a:pt x="3" y="0"/>
                    <a:pt x="3" y="0"/>
                  </a:cubicBezTo>
                  <a:cubicBezTo>
                    <a:pt x="3" y="0"/>
                    <a:pt x="3" y="0"/>
                    <a:pt x="3" y="0"/>
                  </a:cubicBezTo>
                  <a:cubicBezTo>
                    <a:pt x="3" y="0"/>
                    <a:pt x="2"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60" name="Freeform 3245">
              <a:extLst>
                <a:ext uri="{FF2B5EF4-FFF2-40B4-BE49-F238E27FC236}">
                  <a16:creationId xmlns:a16="http://schemas.microsoft.com/office/drawing/2014/main" id="{54C4DA10-044A-7A27-6A11-FC99B002BF36}"/>
                </a:ext>
              </a:extLst>
            </p:cNvPr>
            <p:cNvSpPr>
              <a:spLocks/>
            </p:cNvSpPr>
            <p:nvPr/>
          </p:nvSpPr>
          <p:spPr bwMode="auto">
            <a:xfrm>
              <a:off x="9019313" y="824715"/>
              <a:ext cx="27588" cy="27588"/>
            </a:xfrm>
            <a:custGeom>
              <a:avLst/>
              <a:gdLst>
                <a:gd name="T0" fmla="*/ 2 w 4"/>
                <a:gd name="T1" fmla="*/ 0 h 4"/>
                <a:gd name="T2" fmla="*/ 1 w 4"/>
                <a:gd name="T3" fmla="*/ 0 h 4"/>
                <a:gd name="T4" fmla="*/ 0 w 4"/>
                <a:gd name="T5" fmla="*/ 1 h 4"/>
                <a:gd name="T6" fmla="*/ 0 w 4"/>
                <a:gd name="T7" fmla="*/ 2 h 4"/>
                <a:gd name="T8" fmla="*/ 0 w 4"/>
                <a:gd name="T9" fmla="*/ 2 h 4"/>
                <a:gd name="T10" fmla="*/ 0 w 4"/>
                <a:gd name="T11" fmla="*/ 2 h 4"/>
                <a:gd name="T12" fmla="*/ 0 w 4"/>
                <a:gd name="T13" fmla="*/ 3 h 4"/>
                <a:gd name="T14" fmla="*/ 1 w 4"/>
                <a:gd name="T15" fmla="*/ 4 h 4"/>
                <a:gd name="T16" fmla="*/ 1 w 4"/>
                <a:gd name="T17" fmla="*/ 4 h 4"/>
                <a:gd name="T18" fmla="*/ 1 w 4"/>
                <a:gd name="T19" fmla="*/ 4 h 4"/>
                <a:gd name="T20" fmla="*/ 2 w 4"/>
                <a:gd name="T21" fmla="*/ 4 h 4"/>
                <a:gd name="T22" fmla="*/ 2 w 4"/>
                <a:gd name="T23" fmla="*/ 4 h 4"/>
                <a:gd name="T24" fmla="*/ 2 w 4"/>
                <a:gd name="T25" fmla="*/ 4 h 4"/>
                <a:gd name="T26" fmla="*/ 2 w 4"/>
                <a:gd name="T27" fmla="*/ 4 h 4"/>
                <a:gd name="T28" fmla="*/ 3 w 4"/>
                <a:gd name="T29" fmla="*/ 4 h 4"/>
                <a:gd name="T30" fmla="*/ 4 w 4"/>
                <a:gd name="T31" fmla="*/ 3 h 4"/>
                <a:gd name="T32" fmla="*/ 4 w 4"/>
                <a:gd name="T33" fmla="*/ 3 h 4"/>
                <a:gd name="T34" fmla="*/ 4 w 4"/>
                <a:gd name="T35" fmla="*/ 2 h 4"/>
                <a:gd name="T36" fmla="*/ 4 w 4"/>
                <a:gd name="T37" fmla="*/ 2 h 4"/>
                <a:gd name="T38" fmla="*/ 3 w 4"/>
                <a:gd name="T39" fmla="*/ 1 h 4"/>
                <a:gd name="T40" fmla="*/ 3 w 4"/>
                <a:gd name="T41" fmla="*/ 1 h 4"/>
                <a:gd name="T42" fmla="*/ 3 w 4"/>
                <a:gd name="T43" fmla="*/ 1 h 4"/>
                <a:gd name="T44" fmla="*/ 2 w 4"/>
                <a:gd name="T45" fmla="*/ 1 h 4"/>
                <a:gd name="T46" fmla="*/ 2 w 4"/>
                <a:gd name="T47" fmla="*/ 0 h 4"/>
                <a:gd name="T48" fmla="*/ 2 w 4"/>
                <a:gd name="T4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 h="4">
                  <a:moveTo>
                    <a:pt x="2" y="0"/>
                  </a:moveTo>
                  <a:cubicBezTo>
                    <a:pt x="2" y="0"/>
                    <a:pt x="2" y="0"/>
                    <a:pt x="1" y="0"/>
                  </a:cubicBezTo>
                  <a:cubicBezTo>
                    <a:pt x="1" y="1"/>
                    <a:pt x="0" y="1"/>
                    <a:pt x="0" y="1"/>
                  </a:cubicBezTo>
                  <a:cubicBezTo>
                    <a:pt x="0" y="1"/>
                    <a:pt x="0" y="2"/>
                    <a:pt x="0" y="2"/>
                  </a:cubicBezTo>
                  <a:cubicBezTo>
                    <a:pt x="0" y="2"/>
                    <a:pt x="0" y="2"/>
                    <a:pt x="0" y="2"/>
                  </a:cubicBezTo>
                  <a:cubicBezTo>
                    <a:pt x="0" y="2"/>
                    <a:pt x="0" y="2"/>
                    <a:pt x="0" y="2"/>
                  </a:cubicBezTo>
                  <a:cubicBezTo>
                    <a:pt x="0" y="2"/>
                    <a:pt x="0" y="3"/>
                    <a:pt x="0" y="3"/>
                  </a:cubicBezTo>
                  <a:cubicBezTo>
                    <a:pt x="0" y="3"/>
                    <a:pt x="0" y="4"/>
                    <a:pt x="1" y="4"/>
                  </a:cubicBezTo>
                  <a:cubicBezTo>
                    <a:pt x="1" y="4"/>
                    <a:pt x="1" y="4"/>
                    <a:pt x="1" y="4"/>
                  </a:cubicBezTo>
                  <a:cubicBezTo>
                    <a:pt x="1" y="4"/>
                    <a:pt x="1" y="4"/>
                    <a:pt x="1" y="4"/>
                  </a:cubicBezTo>
                  <a:cubicBezTo>
                    <a:pt x="1" y="4"/>
                    <a:pt x="1" y="4"/>
                    <a:pt x="2" y="4"/>
                  </a:cubicBezTo>
                  <a:cubicBezTo>
                    <a:pt x="2" y="4"/>
                    <a:pt x="2" y="4"/>
                    <a:pt x="2" y="4"/>
                  </a:cubicBezTo>
                  <a:cubicBezTo>
                    <a:pt x="2" y="4"/>
                    <a:pt x="2" y="4"/>
                    <a:pt x="2" y="4"/>
                  </a:cubicBezTo>
                  <a:cubicBezTo>
                    <a:pt x="2" y="4"/>
                    <a:pt x="2" y="4"/>
                    <a:pt x="2" y="4"/>
                  </a:cubicBezTo>
                  <a:cubicBezTo>
                    <a:pt x="2" y="4"/>
                    <a:pt x="2" y="4"/>
                    <a:pt x="3" y="4"/>
                  </a:cubicBezTo>
                  <a:cubicBezTo>
                    <a:pt x="3" y="4"/>
                    <a:pt x="4" y="4"/>
                    <a:pt x="4" y="3"/>
                  </a:cubicBezTo>
                  <a:cubicBezTo>
                    <a:pt x="4" y="3"/>
                    <a:pt x="4" y="3"/>
                    <a:pt x="4" y="3"/>
                  </a:cubicBezTo>
                  <a:cubicBezTo>
                    <a:pt x="4" y="2"/>
                    <a:pt x="4" y="2"/>
                    <a:pt x="4" y="2"/>
                  </a:cubicBezTo>
                  <a:cubicBezTo>
                    <a:pt x="4" y="2"/>
                    <a:pt x="4" y="2"/>
                    <a:pt x="4" y="2"/>
                  </a:cubicBezTo>
                  <a:cubicBezTo>
                    <a:pt x="4" y="1"/>
                    <a:pt x="3" y="1"/>
                    <a:pt x="3" y="1"/>
                  </a:cubicBezTo>
                  <a:cubicBezTo>
                    <a:pt x="3" y="1"/>
                    <a:pt x="3" y="1"/>
                    <a:pt x="3" y="1"/>
                  </a:cubicBezTo>
                  <a:cubicBezTo>
                    <a:pt x="3" y="1"/>
                    <a:pt x="3" y="1"/>
                    <a:pt x="3" y="1"/>
                  </a:cubicBezTo>
                  <a:cubicBezTo>
                    <a:pt x="2" y="1"/>
                    <a:pt x="2" y="1"/>
                    <a:pt x="2" y="1"/>
                  </a:cubicBezTo>
                  <a:cubicBezTo>
                    <a:pt x="2" y="0"/>
                    <a:pt x="2"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61" name="Freeform 3246">
              <a:extLst>
                <a:ext uri="{FF2B5EF4-FFF2-40B4-BE49-F238E27FC236}">
                  <a16:creationId xmlns:a16="http://schemas.microsoft.com/office/drawing/2014/main" id="{267A12B2-C56E-9CE6-6158-9D6053273F36}"/>
                </a:ext>
              </a:extLst>
            </p:cNvPr>
            <p:cNvSpPr>
              <a:spLocks/>
            </p:cNvSpPr>
            <p:nvPr/>
          </p:nvSpPr>
          <p:spPr bwMode="auto">
            <a:xfrm>
              <a:off x="9355888" y="904720"/>
              <a:ext cx="24829" cy="24829"/>
            </a:xfrm>
            <a:custGeom>
              <a:avLst/>
              <a:gdLst>
                <a:gd name="T0" fmla="*/ 2 w 4"/>
                <a:gd name="T1" fmla="*/ 0 h 4"/>
                <a:gd name="T2" fmla="*/ 1 w 4"/>
                <a:gd name="T3" fmla="*/ 0 h 4"/>
                <a:gd name="T4" fmla="*/ 0 w 4"/>
                <a:gd name="T5" fmla="*/ 1 h 4"/>
                <a:gd name="T6" fmla="*/ 0 w 4"/>
                <a:gd name="T7" fmla="*/ 2 h 4"/>
                <a:gd name="T8" fmla="*/ 0 w 4"/>
                <a:gd name="T9" fmla="*/ 2 h 4"/>
                <a:gd name="T10" fmla="*/ 0 w 4"/>
                <a:gd name="T11" fmla="*/ 3 h 4"/>
                <a:gd name="T12" fmla="*/ 1 w 4"/>
                <a:gd name="T13" fmla="*/ 3 h 4"/>
                <a:gd name="T14" fmla="*/ 2 w 4"/>
                <a:gd name="T15" fmla="*/ 4 h 4"/>
                <a:gd name="T16" fmla="*/ 2 w 4"/>
                <a:gd name="T17" fmla="*/ 4 h 4"/>
                <a:gd name="T18" fmla="*/ 4 w 4"/>
                <a:gd name="T19" fmla="*/ 1 h 4"/>
                <a:gd name="T20" fmla="*/ 2 w 4"/>
                <a:gd name="T2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4">
                  <a:moveTo>
                    <a:pt x="2" y="0"/>
                  </a:moveTo>
                  <a:cubicBezTo>
                    <a:pt x="2" y="0"/>
                    <a:pt x="1" y="0"/>
                    <a:pt x="1" y="0"/>
                  </a:cubicBezTo>
                  <a:cubicBezTo>
                    <a:pt x="1" y="0"/>
                    <a:pt x="0" y="1"/>
                    <a:pt x="0" y="1"/>
                  </a:cubicBezTo>
                  <a:cubicBezTo>
                    <a:pt x="0" y="1"/>
                    <a:pt x="0" y="1"/>
                    <a:pt x="0" y="2"/>
                  </a:cubicBezTo>
                  <a:cubicBezTo>
                    <a:pt x="0" y="2"/>
                    <a:pt x="0" y="2"/>
                    <a:pt x="0" y="2"/>
                  </a:cubicBezTo>
                  <a:cubicBezTo>
                    <a:pt x="0" y="3"/>
                    <a:pt x="0" y="3"/>
                    <a:pt x="0" y="3"/>
                  </a:cubicBezTo>
                  <a:cubicBezTo>
                    <a:pt x="0" y="3"/>
                    <a:pt x="1" y="3"/>
                    <a:pt x="1" y="3"/>
                  </a:cubicBezTo>
                  <a:cubicBezTo>
                    <a:pt x="1" y="4"/>
                    <a:pt x="1" y="4"/>
                    <a:pt x="2" y="4"/>
                  </a:cubicBezTo>
                  <a:cubicBezTo>
                    <a:pt x="2" y="4"/>
                    <a:pt x="2" y="4"/>
                    <a:pt x="2" y="4"/>
                  </a:cubicBezTo>
                  <a:cubicBezTo>
                    <a:pt x="3" y="4"/>
                    <a:pt x="4" y="3"/>
                    <a:pt x="4" y="1"/>
                  </a:cubicBezTo>
                  <a:cubicBezTo>
                    <a:pt x="3" y="1"/>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62" name="Freeform 3247">
              <a:extLst>
                <a:ext uri="{FF2B5EF4-FFF2-40B4-BE49-F238E27FC236}">
                  <a16:creationId xmlns:a16="http://schemas.microsoft.com/office/drawing/2014/main" id="{B07AF3EF-E57E-6A60-87F5-0B940C58C5F5}"/>
                </a:ext>
              </a:extLst>
            </p:cNvPr>
            <p:cNvSpPr>
              <a:spLocks/>
            </p:cNvSpPr>
            <p:nvPr/>
          </p:nvSpPr>
          <p:spPr bwMode="auto">
            <a:xfrm>
              <a:off x="9648322" y="452275"/>
              <a:ext cx="27588" cy="24829"/>
            </a:xfrm>
            <a:custGeom>
              <a:avLst/>
              <a:gdLst>
                <a:gd name="T0" fmla="*/ 2 w 4"/>
                <a:gd name="T1" fmla="*/ 0 h 4"/>
                <a:gd name="T2" fmla="*/ 2 w 4"/>
                <a:gd name="T3" fmla="*/ 0 h 4"/>
                <a:gd name="T4" fmla="*/ 1 w 4"/>
                <a:gd name="T5" fmla="*/ 0 h 4"/>
                <a:gd name="T6" fmla="*/ 0 w 4"/>
                <a:gd name="T7" fmla="*/ 1 h 4"/>
                <a:gd name="T8" fmla="*/ 0 w 4"/>
                <a:gd name="T9" fmla="*/ 1 h 4"/>
                <a:gd name="T10" fmla="*/ 0 w 4"/>
                <a:gd name="T11" fmla="*/ 2 h 4"/>
                <a:gd name="T12" fmla="*/ 0 w 4"/>
                <a:gd name="T13" fmla="*/ 2 h 4"/>
                <a:gd name="T14" fmla="*/ 0 w 4"/>
                <a:gd name="T15" fmla="*/ 3 h 4"/>
                <a:gd name="T16" fmla="*/ 0 w 4"/>
                <a:gd name="T17" fmla="*/ 3 h 4"/>
                <a:gd name="T18" fmla="*/ 2 w 4"/>
                <a:gd name="T19" fmla="*/ 4 h 4"/>
                <a:gd name="T20" fmla="*/ 2 w 4"/>
                <a:gd name="T21" fmla="*/ 4 h 4"/>
                <a:gd name="T22" fmla="*/ 4 w 4"/>
                <a:gd name="T23" fmla="*/ 1 h 4"/>
                <a:gd name="T24" fmla="*/ 2 w 4"/>
                <a:gd name="T25"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4">
                  <a:moveTo>
                    <a:pt x="2" y="0"/>
                  </a:moveTo>
                  <a:cubicBezTo>
                    <a:pt x="2" y="0"/>
                    <a:pt x="2" y="0"/>
                    <a:pt x="2" y="0"/>
                  </a:cubicBezTo>
                  <a:cubicBezTo>
                    <a:pt x="1" y="0"/>
                    <a:pt x="1" y="0"/>
                    <a:pt x="1" y="0"/>
                  </a:cubicBezTo>
                  <a:cubicBezTo>
                    <a:pt x="1" y="0"/>
                    <a:pt x="1" y="1"/>
                    <a:pt x="0" y="1"/>
                  </a:cubicBezTo>
                  <a:cubicBezTo>
                    <a:pt x="0" y="1"/>
                    <a:pt x="0" y="1"/>
                    <a:pt x="0" y="1"/>
                  </a:cubicBezTo>
                  <a:cubicBezTo>
                    <a:pt x="0" y="1"/>
                    <a:pt x="0" y="2"/>
                    <a:pt x="0" y="2"/>
                  </a:cubicBezTo>
                  <a:cubicBezTo>
                    <a:pt x="0" y="2"/>
                    <a:pt x="0" y="2"/>
                    <a:pt x="0" y="2"/>
                  </a:cubicBezTo>
                  <a:cubicBezTo>
                    <a:pt x="0" y="2"/>
                    <a:pt x="0" y="2"/>
                    <a:pt x="0" y="3"/>
                  </a:cubicBezTo>
                  <a:cubicBezTo>
                    <a:pt x="0" y="3"/>
                    <a:pt x="0" y="3"/>
                    <a:pt x="0" y="3"/>
                  </a:cubicBezTo>
                  <a:cubicBezTo>
                    <a:pt x="1" y="3"/>
                    <a:pt x="1" y="4"/>
                    <a:pt x="2" y="4"/>
                  </a:cubicBezTo>
                  <a:cubicBezTo>
                    <a:pt x="2" y="4"/>
                    <a:pt x="2" y="4"/>
                    <a:pt x="2" y="4"/>
                  </a:cubicBezTo>
                  <a:cubicBezTo>
                    <a:pt x="3" y="4"/>
                    <a:pt x="4" y="3"/>
                    <a:pt x="4" y="1"/>
                  </a:cubicBezTo>
                  <a:cubicBezTo>
                    <a:pt x="4" y="1"/>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63" name="Freeform 3248">
              <a:extLst>
                <a:ext uri="{FF2B5EF4-FFF2-40B4-BE49-F238E27FC236}">
                  <a16:creationId xmlns:a16="http://schemas.microsoft.com/office/drawing/2014/main" id="{BE849558-EBED-B8B3-7285-894F24A7BAF7}"/>
                </a:ext>
              </a:extLst>
            </p:cNvPr>
            <p:cNvSpPr>
              <a:spLocks/>
            </p:cNvSpPr>
            <p:nvPr/>
          </p:nvSpPr>
          <p:spPr bwMode="auto">
            <a:xfrm>
              <a:off x="8903443" y="1244054"/>
              <a:ext cx="24829" cy="27588"/>
            </a:xfrm>
            <a:custGeom>
              <a:avLst/>
              <a:gdLst>
                <a:gd name="T0" fmla="*/ 2 w 4"/>
                <a:gd name="T1" fmla="*/ 0 h 4"/>
                <a:gd name="T2" fmla="*/ 2 w 4"/>
                <a:gd name="T3" fmla="*/ 0 h 4"/>
                <a:gd name="T4" fmla="*/ 0 w 4"/>
                <a:gd name="T5" fmla="*/ 2 h 4"/>
                <a:gd name="T6" fmla="*/ 0 w 4"/>
                <a:gd name="T7" fmla="*/ 2 h 4"/>
                <a:gd name="T8" fmla="*/ 0 w 4"/>
                <a:gd name="T9" fmla="*/ 3 h 4"/>
                <a:gd name="T10" fmla="*/ 1 w 4"/>
                <a:gd name="T11" fmla="*/ 4 h 4"/>
                <a:gd name="T12" fmla="*/ 2 w 4"/>
                <a:gd name="T13" fmla="*/ 4 h 4"/>
                <a:gd name="T14" fmla="*/ 2 w 4"/>
                <a:gd name="T15" fmla="*/ 4 h 4"/>
                <a:gd name="T16" fmla="*/ 3 w 4"/>
                <a:gd name="T17" fmla="*/ 4 h 4"/>
                <a:gd name="T18" fmla="*/ 3 w 4"/>
                <a:gd name="T19" fmla="*/ 3 h 4"/>
                <a:gd name="T20" fmla="*/ 4 w 4"/>
                <a:gd name="T21" fmla="*/ 3 h 4"/>
                <a:gd name="T22" fmla="*/ 4 w 4"/>
                <a:gd name="T23" fmla="*/ 2 h 4"/>
                <a:gd name="T24" fmla="*/ 4 w 4"/>
                <a:gd name="T25" fmla="*/ 1 h 4"/>
                <a:gd name="T26" fmla="*/ 4 w 4"/>
                <a:gd name="T27" fmla="*/ 1 h 4"/>
                <a:gd name="T28" fmla="*/ 3 w 4"/>
                <a:gd name="T29" fmla="*/ 0 h 4"/>
                <a:gd name="T30" fmla="*/ 3 w 4"/>
                <a:gd name="T31" fmla="*/ 0 h 4"/>
                <a:gd name="T32" fmla="*/ 2 w 4"/>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4">
                  <a:moveTo>
                    <a:pt x="2" y="0"/>
                  </a:moveTo>
                  <a:cubicBezTo>
                    <a:pt x="2" y="0"/>
                    <a:pt x="2" y="0"/>
                    <a:pt x="2" y="0"/>
                  </a:cubicBezTo>
                  <a:cubicBezTo>
                    <a:pt x="1" y="0"/>
                    <a:pt x="0" y="1"/>
                    <a:pt x="0" y="2"/>
                  </a:cubicBezTo>
                  <a:cubicBezTo>
                    <a:pt x="0" y="2"/>
                    <a:pt x="0" y="2"/>
                    <a:pt x="0" y="2"/>
                  </a:cubicBezTo>
                  <a:cubicBezTo>
                    <a:pt x="0" y="2"/>
                    <a:pt x="0" y="3"/>
                    <a:pt x="0" y="3"/>
                  </a:cubicBezTo>
                  <a:cubicBezTo>
                    <a:pt x="1" y="3"/>
                    <a:pt x="1" y="4"/>
                    <a:pt x="1" y="4"/>
                  </a:cubicBezTo>
                  <a:cubicBezTo>
                    <a:pt x="2" y="4"/>
                    <a:pt x="2" y="4"/>
                    <a:pt x="2" y="4"/>
                  </a:cubicBezTo>
                  <a:cubicBezTo>
                    <a:pt x="2" y="4"/>
                    <a:pt x="2" y="4"/>
                    <a:pt x="2" y="4"/>
                  </a:cubicBezTo>
                  <a:cubicBezTo>
                    <a:pt x="2" y="4"/>
                    <a:pt x="2" y="4"/>
                    <a:pt x="3" y="4"/>
                  </a:cubicBezTo>
                  <a:cubicBezTo>
                    <a:pt x="3" y="4"/>
                    <a:pt x="3" y="4"/>
                    <a:pt x="3" y="3"/>
                  </a:cubicBezTo>
                  <a:cubicBezTo>
                    <a:pt x="4" y="3"/>
                    <a:pt x="4" y="3"/>
                    <a:pt x="4" y="3"/>
                  </a:cubicBezTo>
                  <a:cubicBezTo>
                    <a:pt x="4" y="3"/>
                    <a:pt x="4" y="2"/>
                    <a:pt x="4" y="2"/>
                  </a:cubicBezTo>
                  <a:cubicBezTo>
                    <a:pt x="4" y="1"/>
                    <a:pt x="4" y="1"/>
                    <a:pt x="4" y="1"/>
                  </a:cubicBezTo>
                  <a:cubicBezTo>
                    <a:pt x="4" y="1"/>
                    <a:pt x="4" y="1"/>
                    <a:pt x="4" y="1"/>
                  </a:cubicBezTo>
                  <a:cubicBezTo>
                    <a:pt x="3" y="0"/>
                    <a:pt x="3" y="0"/>
                    <a:pt x="3" y="0"/>
                  </a:cubicBezTo>
                  <a:cubicBezTo>
                    <a:pt x="3" y="0"/>
                    <a:pt x="3" y="0"/>
                    <a:pt x="3"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64" name="Freeform 3249">
              <a:extLst>
                <a:ext uri="{FF2B5EF4-FFF2-40B4-BE49-F238E27FC236}">
                  <a16:creationId xmlns:a16="http://schemas.microsoft.com/office/drawing/2014/main" id="{307A8192-C564-7AC2-8A78-3ADB5E6574DC}"/>
                </a:ext>
              </a:extLst>
            </p:cNvPr>
            <p:cNvSpPr>
              <a:spLocks/>
            </p:cNvSpPr>
            <p:nvPr/>
          </p:nvSpPr>
          <p:spPr bwMode="auto">
            <a:xfrm>
              <a:off x="8622044" y="1801333"/>
              <a:ext cx="24829" cy="27588"/>
            </a:xfrm>
            <a:custGeom>
              <a:avLst/>
              <a:gdLst>
                <a:gd name="T0" fmla="*/ 2 w 4"/>
                <a:gd name="T1" fmla="*/ 0 h 4"/>
                <a:gd name="T2" fmla="*/ 2 w 4"/>
                <a:gd name="T3" fmla="*/ 0 h 4"/>
                <a:gd name="T4" fmla="*/ 0 w 4"/>
                <a:gd name="T5" fmla="*/ 2 h 4"/>
                <a:gd name="T6" fmla="*/ 2 w 4"/>
                <a:gd name="T7" fmla="*/ 4 h 4"/>
                <a:gd name="T8" fmla="*/ 2 w 4"/>
                <a:gd name="T9" fmla="*/ 4 h 4"/>
                <a:gd name="T10" fmla="*/ 4 w 4"/>
                <a:gd name="T11" fmla="*/ 2 h 4"/>
                <a:gd name="T12" fmla="*/ 4 w 4"/>
                <a:gd name="T13" fmla="*/ 2 h 4"/>
                <a:gd name="T14" fmla="*/ 4 w 4"/>
                <a:gd name="T15" fmla="*/ 1 h 4"/>
                <a:gd name="T16" fmla="*/ 4 w 4"/>
                <a:gd name="T17" fmla="*/ 1 h 4"/>
                <a:gd name="T18" fmla="*/ 4 w 4"/>
                <a:gd name="T19" fmla="*/ 1 h 4"/>
                <a:gd name="T20" fmla="*/ 3 w 4"/>
                <a:gd name="T21" fmla="*/ 0 h 4"/>
                <a:gd name="T22" fmla="*/ 3 w 4"/>
                <a:gd name="T23" fmla="*/ 0 h 4"/>
                <a:gd name="T24" fmla="*/ 2 w 4"/>
                <a:gd name="T25"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4">
                  <a:moveTo>
                    <a:pt x="2" y="0"/>
                  </a:moveTo>
                  <a:cubicBezTo>
                    <a:pt x="2" y="0"/>
                    <a:pt x="2" y="0"/>
                    <a:pt x="2" y="0"/>
                  </a:cubicBezTo>
                  <a:cubicBezTo>
                    <a:pt x="1" y="0"/>
                    <a:pt x="0" y="1"/>
                    <a:pt x="0" y="2"/>
                  </a:cubicBezTo>
                  <a:cubicBezTo>
                    <a:pt x="0" y="3"/>
                    <a:pt x="1" y="4"/>
                    <a:pt x="2" y="4"/>
                  </a:cubicBezTo>
                  <a:cubicBezTo>
                    <a:pt x="2" y="4"/>
                    <a:pt x="2" y="4"/>
                    <a:pt x="2" y="4"/>
                  </a:cubicBezTo>
                  <a:cubicBezTo>
                    <a:pt x="3" y="4"/>
                    <a:pt x="4" y="3"/>
                    <a:pt x="4" y="2"/>
                  </a:cubicBezTo>
                  <a:cubicBezTo>
                    <a:pt x="4" y="2"/>
                    <a:pt x="4" y="2"/>
                    <a:pt x="4" y="2"/>
                  </a:cubicBezTo>
                  <a:cubicBezTo>
                    <a:pt x="4" y="2"/>
                    <a:pt x="4" y="2"/>
                    <a:pt x="4" y="1"/>
                  </a:cubicBezTo>
                  <a:cubicBezTo>
                    <a:pt x="4" y="1"/>
                    <a:pt x="4" y="1"/>
                    <a:pt x="4" y="1"/>
                  </a:cubicBezTo>
                  <a:cubicBezTo>
                    <a:pt x="4" y="1"/>
                    <a:pt x="4" y="1"/>
                    <a:pt x="4" y="1"/>
                  </a:cubicBezTo>
                  <a:cubicBezTo>
                    <a:pt x="4" y="1"/>
                    <a:pt x="4" y="1"/>
                    <a:pt x="3" y="0"/>
                  </a:cubicBezTo>
                  <a:cubicBezTo>
                    <a:pt x="3" y="0"/>
                    <a:pt x="3" y="0"/>
                    <a:pt x="3" y="0"/>
                  </a:cubicBezTo>
                  <a:cubicBezTo>
                    <a:pt x="3"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65" name="Freeform 3250">
              <a:extLst>
                <a:ext uri="{FF2B5EF4-FFF2-40B4-BE49-F238E27FC236}">
                  <a16:creationId xmlns:a16="http://schemas.microsoft.com/office/drawing/2014/main" id="{714BE423-3F5A-5A0A-C0BF-CD0F619E0AE7}"/>
                </a:ext>
              </a:extLst>
            </p:cNvPr>
            <p:cNvSpPr>
              <a:spLocks/>
            </p:cNvSpPr>
            <p:nvPr/>
          </p:nvSpPr>
          <p:spPr bwMode="auto">
            <a:xfrm>
              <a:off x="9237259" y="1873062"/>
              <a:ext cx="24829" cy="27588"/>
            </a:xfrm>
            <a:custGeom>
              <a:avLst/>
              <a:gdLst>
                <a:gd name="T0" fmla="*/ 2 w 4"/>
                <a:gd name="T1" fmla="*/ 0 h 4"/>
                <a:gd name="T2" fmla="*/ 2 w 4"/>
                <a:gd name="T3" fmla="*/ 0 h 4"/>
                <a:gd name="T4" fmla="*/ 2 w 4"/>
                <a:gd name="T5" fmla="*/ 1 h 4"/>
                <a:gd name="T6" fmla="*/ 1 w 4"/>
                <a:gd name="T7" fmla="*/ 1 h 4"/>
                <a:gd name="T8" fmla="*/ 1 w 4"/>
                <a:gd name="T9" fmla="*/ 1 h 4"/>
                <a:gd name="T10" fmla="*/ 1 w 4"/>
                <a:gd name="T11" fmla="*/ 1 h 4"/>
                <a:gd name="T12" fmla="*/ 0 w 4"/>
                <a:gd name="T13" fmla="*/ 2 h 4"/>
                <a:gd name="T14" fmla="*/ 0 w 4"/>
                <a:gd name="T15" fmla="*/ 2 h 4"/>
                <a:gd name="T16" fmla="*/ 0 w 4"/>
                <a:gd name="T17" fmla="*/ 3 h 4"/>
                <a:gd name="T18" fmla="*/ 2 w 4"/>
                <a:gd name="T19" fmla="*/ 4 h 4"/>
                <a:gd name="T20" fmla="*/ 2 w 4"/>
                <a:gd name="T21" fmla="*/ 4 h 4"/>
                <a:gd name="T22" fmla="*/ 3 w 4"/>
                <a:gd name="T23" fmla="*/ 4 h 4"/>
                <a:gd name="T24" fmla="*/ 3 w 4"/>
                <a:gd name="T25" fmla="*/ 4 h 4"/>
                <a:gd name="T26" fmla="*/ 3 w 4"/>
                <a:gd name="T27" fmla="*/ 4 h 4"/>
                <a:gd name="T28" fmla="*/ 3 w 4"/>
                <a:gd name="T29" fmla="*/ 4 h 4"/>
                <a:gd name="T30" fmla="*/ 4 w 4"/>
                <a:gd name="T31" fmla="*/ 3 h 4"/>
                <a:gd name="T32" fmla="*/ 4 w 4"/>
                <a:gd name="T33" fmla="*/ 2 h 4"/>
                <a:gd name="T34" fmla="*/ 4 w 4"/>
                <a:gd name="T35" fmla="*/ 2 h 4"/>
                <a:gd name="T36" fmla="*/ 2 w 4"/>
                <a:gd name="T3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 h="4">
                  <a:moveTo>
                    <a:pt x="2" y="0"/>
                  </a:moveTo>
                  <a:cubicBezTo>
                    <a:pt x="2" y="0"/>
                    <a:pt x="2" y="0"/>
                    <a:pt x="2" y="0"/>
                  </a:cubicBezTo>
                  <a:cubicBezTo>
                    <a:pt x="2" y="0"/>
                    <a:pt x="2" y="0"/>
                    <a:pt x="2" y="1"/>
                  </a:cubicBezTo>
                  <a:cubicBezTo>
                    <a:pt x="2" y="1"/>
                    <a:pt x="1" y="1"/>
                    <a:pt x="1" y="1"/>
                  </a:cubicBezTo>
                  <a:cubicBezTo>
                    <a:pt x="1" y="1"/>
                    <a:pt x="1" y="1"/>
                    <a:pt x="1" y="1"/>
                  </a:cubicBezTo>
                  <a:cubicBezTo>
                    <a:pt x="1" y="1"/>
                    <a:pt x="1" y="1"/>
                    <a:pt x="1" y="1"/>
                  </a:cubicBezTo>
                  <a:cubicBezTo>
                    <a:pt x="1" y="1"/>
                    <a:pt x="0" y="2"/>
                    <a:pt x="0" y="2"/>
                  </a:cubicBezTo>
                  <a:cubicBezTo>
                    <a:pt x="0" y="2"/>
                    <a:pt x="0" y="2"/>
                    <a:pt x="0" y="2"/>
                  </a:cubicBezTo>
                  <a:cubicBezTo>
                    <a:pt x="0" y="2"/>
                    <a:pt x="0" y="3"/>
                    <a:pt x="0" y="3"/>
                  </a:cubicBezTo>
                  <a:cubicBezTo>
                    <a:pt x="1" y="4"/>
                    <a:pt x="1" y="4"/>
                    <a:pt x="2" y="4"/>
                  </a:cubicBezTo>
                  <a:cubicBezTo>
                    <a:pt x="2" y="4"/>
                    <a:pt x="2" y="4"/>
                    <a:pt x="2" y="4"/>
                  </a:cubicBezTo>
                  <a:cubicBezTo>
                    <a:pt x="2" y="4"/>
                    <a:pt x="3" y="4"/>
                    <a:pt x="3" y="4"/>
                  </a:cubicBezTo>
                  <a:cubicBezTo>
                    <a:pt x="3" y="4"/>
                    <a:pt x="3" y="4"/>
                    <a:pt x="3" y="4"/>
                  </a:cubicBezTo>
                  <a:cubicBezTo>
                    <a:pt x="3" y="4"/>
                    <a:pt x="3" y="4"/>
                    <a:pt x="3" y="4"/>
                  </a:cubicBezTo>
                  <a:cubicBezTo>
                    <a:pt x="3" y="4"/>
                    <a:pt x="3" y="4"/>
                    <a:pt x="3" y="4"/>
                  </a:cubicBezTo>
                  <a:cubicBezTo>
                    <a:pt x="4" y="4"/>
                    <a:pt x="4" y="3"/>
                    <a:pt x="4" y="3"/>
                  </a:cubicBezTo>
                  <a:cubicBezTo>
                    <a:pt x="4" y="3"/>
                    <a:pt x="4" y="2"/>
                    <a:pt x="4" y="2"/>
                  </a:cubicBezTo>
                  <a:cubicBezTo>
                    <a:pt x="4" y="2"/>
                    <a:pt x="4" y="2"/>
                    <a:pt x="4" y="2"/>
                  </a:cubicBezTo>
                  <a:cubicBezTo>
                    <a:pt x="4" y="1"/>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66" name="Freeform 3251">
              <a:extLst>
                <a:ext uri="{FF2B5EF4-FFF2-40B4-BE49-F238E27FC236}">
                  <a16:creationId xmlns:a16="http://schemas.microsoft.com/office/drawing/2014/main" id="{96472BA4-3AA0-A227-5535-B9AD5BB790C2}"/>
                </a:ext>
              </a:extLst>
            </p:cNvPr>
            <p:cNvSpPr>
              <a:spLocks/>
            </p:cNvSpPr>
            <p:nvPr/>
          </p:nvSpPr>
          <p:spPr bwMode="auto">
            <a:xfrm>
              <a:off x="9328300" y="2554489"/>
              <a:ext cx="27588" cy="27588"/>
            </a:xfrm>
            <a:custGeom>
              <a:avLst/>
              <a:gdLst>
                <a:gd name="T0" fmla="*/ 2 w 4"/>
                <a:gd name="T1" fmla="*/ 0 h 4"/>
                <a:gd name="T2" fmla="*/ 2 w 4"/>
                <a:gd name="T3" fmla="*/ 0 h 4"/>
                <a:gd name="T4" fmla="*/ 2 w 4"/>
                <a:gd name="T5" fmla="*/ 0 h 4"/>
                <a:gd name="T6" fmla="*/ 2 w 4"/>
                <a:gd name="T7" fmla="*/ 0 h 4"/>
                <a:gd name="T8" fmla="*/ 0 w 4"/>
                <a:gd name="T9" fmla="*/ 2 h 4"/>
                <a:gd name="T10" fmla="*/ 2 w 4"/>
                <a:gd name="T11" fmla="*/ 4 h 4"/>
                <a:gd name="T12" fmla="*/ 2 w 4"/>
                <a:gd name="T13" fmla="*/ 4 h 4"/>
                <a:gd name="T14" fmla="*/ 3 w 4"/>
                <a:gd name="T15" fmla="*/ 3 h 4"/>
                <a:gd name="T16" fmla="*/ 4 w 4"/>
                <a:gd name="T17" fmla="*/ 3 h 4"/>
                <a:gd name="T18" fmla="*/ 4 w 4"/>
                <a:gd name="T19" fmla="*/ 3 h 4"/>
                <a:gd name="T20" fmla="*/ 4 w 4"/>
                <a:gd name="T21" fmla="*/ 2 h 4"/>
                <a:gd name="T22" fmla="*/ 4 w 4"/>
                <a:gd name="T23" fmla="*/ 2 h 4"/>
                <a:gd name="T24" fmla="*/ 4 w 4"/>
                <a:gd name="T25" fmla="*/ 2 h 4"/>
                <a:gd name="T26" fmla="*/ 4 w 4"/>
                <a:gd name="T27" fmla="*/ 1 h 4"/>
                <a:gd name="T28" fmla="*/ 3 w 4"/>
                <a:gd name="T29" fmla="*/ 1 h 4"/>
                <a:gd name="T30" fmla="*/ 3 w 4"/>
                <a:gd name="T31" fmla="*/ 0 h 4"/>
                <a:gd name="T32" fmla="*/ 2 w 4"/>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4">
                  <a:moveTo>
                    <a:pt x="2" y="0"/>
                  </a:moveTo>
                  <a:cubicBezTo>
                    <a:pt x="2" y="0"/>
                    <a:pt x="2" y="0"/>
                    <a:pt x="2" y="0"/>
                  </a:cubicBezTo>
                  <a:cubicBezTo>
                    <a:pt x="2" y="0"/>
                    <a:pt x="2" y="0"/>
                    <a:pt x="2" y="0"/>
                  </a:cubicBezTo>
                  <a:cubicBezTo>
                    <a:pt x="2" y="0"/>
                    <a:pt x="2" y="0"/>
                    <a:pt x="2" y="0"/>
                  </a:cubicBezTo>
                  <a:cubicBezTo>
                    <a:pt x="1" y="0"/>
                    <a:pt x="0" y="1"/>
                    <a:pt x="0" y="2"/>
                  </a:cubicBezTo>
                  <a:cubicBezTo>
                    <a:pt x="0" y="3"/>
                    <a:pt x="1" y="4"/>
                    <a:pt x="2" y="4"/>
                  </a:cubicBezTo>
                  <a:cubicBezTo>
                    <a:pt x="2" y="4"/>
                    <a:pt x="2" y="4"/>
                    <a:pt x="2" y="4"/>
                  </a:cubicBezTo>
                  <a:cubicBezTo>
                    <a:pt x="3" y="4"/>
                    <a:pt x="3" y="4"/>
                    <a:pt x="3" y="3"/>
                  </a:cubicBezTo>
                  <a:cubicBezTo>
                    <a:pt x="3" y="3"/>
                    <a:pt x="4" y="3"/>
                    <a:pt x="4" y="3"/>
                  </a:cubicBezTo>
                  <a:cubicBezTo>
                    <a:pt x="4" y="3"/>
                    <a:pt x="4" y="3"/>
                    <a:pt x="4" y="3"/>
                  </a:cubicBezTo>
                  <a:cubicBezTo>
                    <a:pt x="4" y="3"/>
                    <a:pt x="4" y="3"/>
                    <a:pt x="4" y="2"/>
                  </a:cubicBezTo>
                  <a:cubicBezTo>
                    <a:pt x="4" y="2"/>
                    <a:pt x="4" y="2"/>
                    <a:pt x="4" y="2"/>
                  </a:cubicBezTo>
                  <a:cubicBezTo>
                    <a:pt x="4" y="2"/>
                    <a:pt x="4" y="2"/>
                    <a:pt x="4" y="2"/>
                  </a:cubicBezTo>
                  <a:cubicBezTo>
                    <a:pt x="4" y="2"/>
                    <a:pt x="4" y="2"/>
                    <a:pt x="4" y="1"/>
                  </a:cubicBezTo>
                  <a:cubicBezTo>
                    <a:pt x="4" y="1"/>
                    <a:pt x="4" y="1"/>
                    <a:pt x="3" y="1"/>
                  </a:cubicBezTo>
                  <a:cubicBezTo>
                    <a:pt x="3" y="1"/>
                    <a:pt x="3" y="0"/>
                    <a:pt x="3" y="0"/>
                  </a:cubicBezTo>
                  <a:cubicBezTo>
                    <a:pt x="3"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67" name="Freeform 3252">
              <a:extLst>
                <a:ext uri="{FF2B5EF4-FFF2-40B4-BE49-F238E27FC236}">
                  <a16:creationId xmlns:a16="http://schemas.microsoft.com/office/drawing/2014/main" id="{FCEE4F7E-EE12-5CE6-DD9B-0A41563459A0}"/>
                </a:ext>
              </a:extLst>
            </p:cNvPr>
            <p:cNvSpPr>
              <a:spLocks/>
            </p:cNvSpPr>
            <p:nvPr/>
          </p:nvSpPr>
          <p:spPr bwMode="auto">
            <a:xfrm>
              <a:off x="13339610" y="3564213"/>
              <a:ext cx="44141" cy="46900"/>
            </a:xfrm>
            <a:custGeom>
              <a:avLst/>
              <a:gdLst>
                <a:gd name="T0" fmla="*/ 3 w 7"/>
                <a:gd name="T1" fmla="*/ 0 h 7"/>
                <a:gd name="T2" fmla="*/ 0 w 7"/>
                <a:gd name="T3" fmla="*/ 3 h 7"/>
                <a:gd name="T4" fmla="*/ 0 w 7"/>
                <a:gd name="T5" fmla="*/ 5 h 7"/>
                <a:gd name="T6" fmla="*/ 0 w 7"/>
                <a:gd name="T7" fmla="*/ 5 h 7"/>
                <a:gd name="T8" fmla="*/ 2 w 7"/>
                <a:gd name="T9" fmla="*/ 7 h 7"/>
                <a:gd name="T10" fmla="*/ 2 w 7"/>
                <a:gd name="T11" fmla="*/ 7 h 7"/>
                <a:gd name="T12" fmla="*/ 3 w 7"/>
                <a:gd name="T13" fmla="*/ 7 h 7"/>
                <a:gd name="T14" fmla="*/ 3 w 7"/>
                <a:gd name="T15" fmla="*/ 7 h 7"/>
                <a:gd name="T16" fmla="*/ 5 w 7"/>
                <a:gd name="T17" fmla="*/ 7 h 7"/>
                <a:gd name="T18" fmla="*/ 5 w 7"/>
                <a:gd name="T19" fmla="*/ 7 h 7"/>
                <a:gd name="T20" fmla="*/ 7 w 7"/>
                <a:gd name="T21" fmla="*/ 4 h 7"/>
                <a:gd name="T22" fmla="*/ 7 w 7"/>
                <a:gd name="T23" fmla="*/ 3 h 7"/>
                <a:gd name="T24" fmla="*/ 7 w 7"/>
                <a:gd name="T25" fmla="*/ 2 h 7"/>
                <a:gd name="T26" fmla="*/ 5 w 7"/>
                <a:gd name="T27" fmla="*/ 1 h 7"/>
                <a:gd name="T28" fmla="*/ 5 w 7"/>
                <a:gd name="T29" fmla="*/ 0 h 7"/>
                <a:gd name="T30" fmla="*/ 4 w 7"/>
                <a:gd name="T31" fmla="*/ 0 h 7"/>
                <a:gd name="T32" fmla="*/ 3 w 7"/>
                <a:gd name="T33"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 h="7">
                  <a:moveTo>
                    <a:pt x="3" y="0"/>
                  </a:moveTo>
                  <a:cubicBezTo>
                    <a:pt x="2" y="0"/>
                    <a:pt x="0" y="1"/>
                    <a:pt x="0" y="3"/>
                  </a:cubicBezTo>
                  <a:cubicBezTo>
                    <a:pt x="0" y="4"/>
                    <a:pt x="0" y="4"/>
                    <a:pt x="0" y="5"/>
                  </a:cubicBezTo>
                  <a:cubicBezTo>
                    <a:pt x="0" y="5"/>
                    <a:pt x="0" y="5"/>
                    <a:pt x="0" y="5"/>
                  </a:cubicBezTo>
                  <a:cubicBezTo>
                    <a:pt x="1" y="6"/>
                    <a:pt x="1" y="6"/>
                    <a:pt x="2" y="7"/>
                  </a:cubicBezTo>
                  <a:cubicBezTo>
                    <a:pt x="2" y="7"/>
                    <a:pt x="2" y="7"/>
                    <a:pt x="2" y="7"/>
                  </a:cubicBezTo>
                  <a:cubicBezTo>
                    <a:pt x="2" y="7"/>
                    <a:pt x="2" y="7"/>
                    <a:pt x="3" y="7"/>
                  </a:cubicBezTo>
                  <a:cubicBezTo>
                    <a:pt x="3" y="7"/>
                    <a:pt x="3" y="7"/>
                    <a:pt x="3" y="7"/>
                  </a:cubicBezTo>
                  <a:cubicBezTo>
                    <a:pt x="4" y="7"/>
                    <a:pt x="4" y="7"/>
                    <a:pt x="5" y="7"/>
                  </a:cubicBezTo>
                  <a:cubicBezTo>
                    <a:pt x="5" y="7"/>
                    <a:pt x="5" y="7"/>
                    <a:pt x="5" y="7"/>
                  </a:cubicBezTo>
                  <a:cubicBezTo>
                    <a:pt x="6" y="6"/>
                    <a:pt x="7" y="5"/>
                    <a:pt x="7" y="4"/>
                  </a:cubicBezTo>
                  <a:cubicBezTo>
                    <a:pt x="7" y="4"/>
                    <a:pt x="7" y="3"/>
                    <a:pt x="7" y="3"/>
                  </a:cubicBezTo>
                  <a:cubicBezTo>
                    <a:pt x="7" y="3"/>
                    <a:pt x="7" y="3"/>
                    <a:pt x="7" y="2"/>
                  </a:cubicBezTo>
                  <a:cubicBezTo>
                    <a:pt x="6" y="2"/>
                    <a:pt x="6" y="1"/>
                    <a:pt x="5" y="1"/>
                  </a:cubicBezTo>
                  <a:cubicBezTo>
                    <a:pt x="5" y="1"/>
                    <a:pt x="5" y="0"/>
                    <a:pt x="5" y="0"/>
                  </a:cubicBezTo>
                  <a:cubicBezTo>
                    <a:pt x="5" y="0"/>
                    <a:pt x="4" y="0"/>
                    <a:pt x="4" y="0"/>
                  </a:cubicBezTo>
                  <a:cubicBezTo>
                    <a:pt x="4" y="0"/>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68" name="Freeform 3253">
              <a:extLst>
                <a:ext uri="{FF2B5EF4-FFF2-40B4-BE49-F238E27FC236}">
                  <a16:creationId xmlns:a16="http://schemas.microsoft.com/office/drawing/2014/main" id="{F36C25B1-CC75-C401-DE57-44571A54B9BC}"/>
                </a:ext>
              </a:extLst>
            </p:cNvPr>
            <p:cNvSpPr>
              <a:spLocks/>
            </p:cNvSpPr>
            <p:nvPr/>
          </p:nvSpPr>
          <p:spPr bwMode="auto">
            <a:xfrm>
              <a:off x="12691289" y="3873200"/>
              <a:ext cx="44141" cy="44141"/>
            </a:xfrm>
            <a:custGeom>
              <a:avLst/>
              <a:gdLst>
                <a:gd name="T0" fmla="*/ 4 w 7"/>
                <a:gd name="T1" fmla="*/ 0 h 7"/>
                <a:gd name="T2" fmla="*/ 2 w 7"/>
                <a:gd name="T3" fmla="*/ 0 h 7"/>
                <a:gd name="T4" fmla="*/ 2 w 7"/>
                <a:gd name="T5" fmla="*/ 0 h 7"/>
                <a:gd name="T6" fmla="*/ 0 w 7"/>
                <a:gd name="T7" fmla="*/ 3 h 7"/>
                <a:gd name="T8" fmla="*/ 0 w 7"/>
                <a:gd name="T9" fmla="*/ 3 h 7"/>
                <a:gd name="T10" fmla="*/ 0 w 7"/>
                <a:gd name="T11" fmla="*/ 3 h 7"/>
                <a:gd name="T12" fmla="*/ 3 w 7"/>
                <a:gd name="T13" fmla="*/ 7 h 7"/>
                <a:gd name="T14" fmla="*/ 4 w 7"/>
                <a:gd name="T15" fmla="*/ 7 h 7"/>
                <a:gd name="T16" fmla="*/ 6 w 7"/>
                <a:gd name="T17" fmla="*/ 6 h 7"/>
                <a:gd name="T18" fmla="*/ 6 w 7"/>
                <a:gd name="T19" fmla="*/ 6 h 7"/>
                <a:gd name="T20" fmla="*/ 7 w 7"/>
                <a:gd name="T21" fmla="*/ 4 h 7"/>
                <a:gd name="T22" fmla="*/ 7 w 7"/>
                <a:gd name="T23" fmla="*/ 3 h 7"/>
                <a:gd name="T24" fmla="*/ 7 w 7"/>
                <a:gd name="T25" fmla="*/ 3 h 7"/>
                <a:gd name="T26" fmla="*/ 7 w 7"/>
                <a:gd name="T27" fmla="*/ 2 h 7"/>
                <a:gd name="T28" fmla="*/ 7 w 7"/>
                <a:gd name="T29" fmla="*/ 2 h 7"/>
                <a:gd name="T30" fmla="*/ 4 w 7"/>
                <a:gd name="T31" fmla="*/ 0 h 7"/>
                <a:gd name="T32" fmla="*/ 4 w 7"/>
                <a:gd name="T33"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 h="7">
                  <a:moveTo>
                    <a:pt x="4" y="0"/>
                  </a:moveTo>
                  <a:cubicBezTo>
                    <a:pt x="3" y="0"/>
                    <a:pt x="3" y="0"/>
                    <a:pt x="2" y="0"/>
                  </a:cubicBezTo>
                  <a:cubicBezTo>
                    <a:pt x="2" y="0"/>
                    <a:pt x="2" y="0"/>
                    <a:pt x="2" y="0"/>
                  </a:cubicBezTo>
                  <a:cubicBezTo>
                    <a:pt x="1" y="1"/>
                    <a:pt x="1" y="2"/>
                    <a:pt x="0" y="3"/>
                  </a:cubicBezTo>
                  <a:cubicBezTo>
                    <a:pt x="0" y="3"/>
                    <a:pt x="0" y="3"/>
                    <a:pt x="0" y="3"/>
                  </a:cubicBezTo>
                  <a:cubicBezTo>
                    <a:pt x="0" y="3"/>
                    <a:pt x="0" y="3"/>
                    <a:pt x="0" y="3"/>
                  </a:cubicBezTo>
                  <a:cubicBezTo>
                    <a:pt x="0" y="5"/>
                    <a:pt x="1" y="7"/>
                    <a:pt x="3" y="7"/>
                  </a:cubicBezTo>
                  <a:cubicBezTo>
                    <a:pt x="3" y="7"/>
                    <a:pt x="4" y="7"/>
                    <a:pt x="4" y="7"/>
                  </a:cubicBezTo>
                  <a:cubicBezTo>
                    <a:pt x="5" y="7"/>
                    <a:pt x="6" y="7"/>
                    <a:pt x="6" y="6"/>
                  </a:cubicBezTo>
                  <a:cubicBezTo>
                    <a:pt x="6" y="6"/>
                    <a:pt x="6" y="6"/>
                    <a:pt x="6" y="6"/>
                  </a:cubicBezTo>
                  <a:cubicBezTo>
                    <a:pt x="7" y="5"/>
                    <a:pt x="7" y="5"/>
                    <a:pt x="7" y="4"/>
                  </a:cubicBezTo>
                  <a:cubicBezTo>
                    <a:pt x="7" y="4"/>
                    <a:pt x="7" y="3"/>
                    <a:pt x="7" y="3"/>
                  </a:cubicBezTo>
                  <a:cubicBezTo>
                    <a:pt x="7" y="3"/>
                    <a:pt x="7" y="3"/>
                    <a:pt x="7" y="3"/>
                  </a:cubicBezTo>
                  <a:cubicBezTo>
                    <a:pt x="7" y="2"/>
                    <a:pt x="7" y="2"/>
                    <a:pt x="7" y="2"/>
                  </a:cubicBezTo>
                  <a:cubicBezTo>
                    <a:pt x="7" y="2"/>
                    <a:pt x="7" y="2"/>
                    <a:pt x="7" y="2"/>
                  </a:cubicBezTo>
                  <a:cubicBezTo>
                    <a:pt x="6" y="1"/>
                    <a:pt x="6" y="0"/>
                    <a:pt x="4" y="0"/>
                  </a:cubicBezTo>
                  <a:cubicBezTo>
                    <a:pt x="4" y="0"/>
                    <a:pt x="4"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69" name="Freeform 3254">
              <a:extLst>
                <a:ext uri="{FF2B5EF4-FFF2-40B4-BE49-F238E27FC236}">
                  <a16:creationId xmlns:a16="http://schemas.microsoft.com/office/drawing/2014/main" id="{C4D346DA-3BFF-DEB5-4153-E619BE54EFBF}"/>
                </a:ext>
              </a:extLst>
            </p:cNvPr>
            <p:cNvSpPr>
              <a:spLocks/>
            </p:cNvSpPr>
            <p:nvPr/>
          </p:nvSpPr>
          <p:spPr bwMode="auto">
            <a:xfrm>
              <a:off x="13483068" y="3851129"/>
              <a:ext cx="38623" cy="41382"/>
            </a:xfrm>
            <a:custGeom>
              <a:avLst/>
              <a:gdLst>
                <a:gd name="T0" fmla="*/ 3 w 6"/>
                <a:gd name="T1" fmla="*/ 0 h 6"/>
                <a:gd name="T2" fmla="*/ 3 w 6"/>
                <a:gd name="T3" fmla="*/ 0 h 6"/>
                <a:gd name="T4" fmla="*/ 2 w 6"/>
                <a:gd name="T5" fmla="*/ 1 h 6"/>
                <a:gd name="T6" fmla="*/ 2 w 6"/>
                <a:gd name="T7" fmla="*/ 1 h 6"/>
                <a:gd name="T8" fmla="*/ 0 w 6"/>
                <a:gd name="T9" fmla="*/ 3 h 6"/>
                <a:gd name="T10" fmla="*/ 2 w 6"/>
                <a:gd name="T11" fmla="*/ 6 h 6"/>
                <a:gd name="T12" fmla="*/ 3 w 6"/>
                <a:gd name="T13" fmla="*/ 6 h 6"/>
                <a:gd name="T14" fmla="*/ 6 w 6"/>
                <a:gd name="T15" fmla="*/ 4 h 6"/>
                <a:gd name="T16" fmla="*/ 6 w 6"/>
                <a:gd name="T17" fmla="*/ 2 h 6"/>
                <a:gd name="T18" fmla="*/ 5 w 6"/>
                <a:gd name="T19" fmla="*/ 2 h 6"/>
                <a:gd name="T20" fmla="*/ 3 w 6"/>
                <a:gd name="T21" fmla="*/ 0 h 6"/>
                <a:gd name="T22" fmla="*/ 3 w 6"/>
                <a:gd name="T23" fmla="*/ 0 h 6"/>
                <a:gd name="T24" fmla="*/ 3 w 6"/>
                <a:gd name="T2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6">
                  <a:moveTo>
                    <a:pt x="3" y="0"/>
                  </a:moveTo>
                  <a:cubicBezTo>
                    <a:pt x="3" y="0"/>
                    <a:pt x="3" y="0"/>
                    <a:pt x="3" y="0"/>
                  </a:cubicBezTo>
                  <a:cubicBezTo>
                    <a:pt x="3" y="0"/>
                    <a:pt x="2" y="1"/>
                    <a:pt x="2" y="1"/>
                  </a:cubicBezTo>
                  <a:cubicBezTo>
                    <a:pt x="2" y="1"/>
                    <a:pt x="2" y="1"/>
                    <a:pt x="2" y="1"/>
                  </a:cubicBezTo>
                  <a:cubicBezTo>
                    <a:pt x="1" y="1"/>
                    <a:pt x="0" y="2"/>
                    <a:pt x="0" y="3"/>
                  </a:cubicBezTo>
                  <a:cubicBezTo>
                    <a:pt x="0" y="4"/>
                    <a:pt x="1" y="6"/>
                    <a:pt x="2" y="6"/>
                  </a:cubicBezTo>
                  <a:cubicBezTo>
                    <a:pt x="3" y="6"/>
                    <a:pt x="3" y="6"/>
                    <a:pt x="3" y="6"/>
                  </a:cubicBezTo>
                  <a:cubicBezTo>
                    <a:pt x="4" y="6"/>
                    <a:pt x="5" y="5"/>
                    <a:pt x="6" y="4"/>
                  </a:cubicBezTo>
                  <a:cubicBezTo>
                    <a:pt x="6" y="3"/>
                    <a:pt x="6" y="3"/>
                    <a:pt x="6" y="2"/>
                  </a:cubicBezTo>
                  <a:cubicBezTo>
                    <a:pt x="6" y="2"/>
                    <a:pt x="6" y="2"/>
                    <a:pt x="5" y="2"/>
                  </a:cubicBezTo>
                  <a:cubicBezTo>
                    <a:pt x="5" y="1"/>
                    <a:pt x="4" y="1"/>
                    <a:pt x="3" y="0"/>
                  </a:cubicBezTo>
                  <a:cubicBezTo>
                    <a:pt x="3" y="0"/>
                    <a:pt x="3" y="0"/>
                    <a:pt x="3" y="0"/>
                  </a:cubicBezTo>
                  <a:cubicBezTo>
                    <a:pt x="3"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70" name="Freeform 3255">
              <a:extLst>
                <a:ext uri="{FF2B5EF4-FFF2-40B4-BE49-F238E27FC236}">
                  <a16:creationId xmlns:a16="http://schemas.microsoft.com/office/drawing/2014/main" id="{7343E413-70D4-F851-EA34-5FEC06AEB948}"/>
                </a:ext>
              </a:extLst>
            </p:cNvPr>
            <p:cNvSpPr>
              <a:spLocks/>
            </p:cNvSpPr>
            <p:nvPr/>
          </p:nvSpPr>
          <p:spPr bwMode="auto">
            <a:xfrm>
              <a:off x="13036140" y="4218051"/>
              <a:ext cx="41382" cy="33106"/>
            </a:xfrm>
            <a:custGeom>
              <a:avLst/>
              <a:gdLst>
                <a:gd name="T0" fmla="*/ 3 w 6"/>
                <a:gd name="T1" fmla="*/ 0 h 5"/>
                <a:gd name="T2" fmla="*/ 1 w 6"/>
                <a:gd name="T3" fmla="*/ 0 h 5"/>
                <a:gd name="T4" fmla="*/ 1 w 6"/>
                <a:gd name="T5" fmla="*/ 0 h 5"/>
                <a:gd name="T6" fmla="*/ 1 w 6"/>
                <a:gd name="T7" fmla="*/ 2 h 5"/>
                <a:gd name="T8" fmla="*/ 3 w 6"/>
                <a:gd name="T9" fmla="*/ 5 h 5"/>
                <a:gd name="T10" fmla="*/ 3 w 6"/>
                <a:gd name="T11" fmla="*/ 5 h 5"/>
                <a:gd name="T12" fmla="*/ 6 w 6"/>
                <a:gd name="T13" fmla="*/ 3 h 5"/>
                <a:gd name="T14" fmla="*/ 4 w 6"/>
                <a:gd name="T15" fmla="*/ 0 h 5"/>
                <a:gd name="T16" fmla="*/ 4 w 6"/>
                <a:gd name="T17" fmla="*/ 0 h 5"/>
                <a:gd name="T18" fmla="*/ 4 w 6"/>
                <a:gd name="T19" fmla="*/ 0 h 5"/>
                <a:gd name="T20" fmla="*/ 3 w 6"/>
                <a:gd name="T2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5">
                  <a:moveTo>
                    <a:pt x="3" y="0"/>
                  </a:moveTo>
                  <a:cubicBezTo>
                    <a:pt x="3" y="0"/>
                    <a:pt x="2" y="0"/>
                    <a:pt x="1" y="0"/>
                  </a:cubicBezTo>
                  <a:cubicBezTo>
                    <a:pt x="1" y="0"/>
                    <a:pt x="1" y="0"/>
                    <a:pt x="1" y="0"/>
                  </a:cubicBezTo>
                  <a:cubicBezTo>
                    <a:pt x="1" y="1"/>
                    <a:pt x="1" y="1"/>
                    <a:pt x="1" y="2"/>
                  </a:cubicBezTo>
                  <a:cubicBezTo>
                    <a:pt x="0" y="3"/>
                    <a:pt x="1" y="5"/>
                    <a:pt x="3" y="5"/>
                  </a:cubicBezTo>
                  <a:cubicBezTo>
                    <a:pt x="3" y="5"/>
                    <a:pt x="3" y="5"/>
                    <a:pt x="3" y="5"/>
                  </a:cubicBezTo>
                  <a:cubicBezTo>
                    <a:pt x="5" y="5"/>
                    <a:pt x="6" y="4"/>
                    <a:pt x="6" y="3"/>
                  </a:cubicBezTo>
                  <a:cubicBezTo>
                    <a:pt x="6" y="2"/>
                    <a:pt x="6" y="0"/>
                    <a:pt x="4" y="0"/>
                  </a:cubicBezTo>
                  <a:cubicBezTo>
                    <a:pt x="4" y="0"/>
                    <a:pt x="4" y="0"/>
                    <a:pt x="4" y="0"/>
                  </a:cubicBezTo>
                  <a:cubicBezTo>
                    <a:pt x="4" y="0"/>
                    <a:pt x="4" y="0"/>
                    <a:pt x="4" y="0"/>
                  </a:cubicBezTo>
                  <a:cubicBezTo>
                    <a:pt x="4"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71" name="Freeform 3256">
              <a:extLst>
                <a:ext uri="{FF2B5EF4-FFF2-40B4-BE49-F238E27FC236}">
                  <a16:creationId xmlns:a16="http://schemas.microsoft.com/office/drawing/2014/main" id="{9A1E4E94-BC6A-B46C-D3AB-E3D359D7FF02}"/>
                </a:ext>
              </a:extLst>
            </p:cNvPr>
            <p:cNvSpPr>
              <a:spLocks/>
            </p:cNvSpPr>
            <p:nvPr/>
          </p:nvSpPr>
          <p:spPr bwMode="auto">
            <a:xfrm>
              <a:off x="13979654" y="3440067"/>
              <a:ext cx="41382" cy="33106"/>
            </a:xfrm>
            <a:custGeom>
              <a:avLst/>
              <a:gdLst>
                <a:gd name="T0" fmla="*/ 3 w 6"/>
                <a:gd name="T1" fmla="*/ 0 h 5"/>
                <a:gd name="T2" fmla="*/ 0 w 6"/>
                <a:gd name="T3" fmla="*/ 2 h 5"/>
                <a:gd name="T4" fmla="*/ 0 w 6"/>
                <a:gd name="T5" fmla="*/ 4 h 5"/>
                <a:gd name="T6" fmla="*/ 1 w 6"/>
                <a:gd name="T7" fmla="*/ 4 h 5"/>
                <a:gd name="T8" fmla="*/ 1 w 6"/>
                <a:gd name="T9" fmla="*/ 5 h 5"/>
                <a:gd name="T10" fmla="*/ 2 w 6"/>
                <a:gd name="T11" fmla="*/ 5 h 5"/>
                <a:gd name="T12" fmla="*/ 2 w 6"/>
                <a:gd name="T13" fmla="*/ 5 h 5"/>
                <a:gd name="T14" fmla="*/ 3 w 6"/>
                <a:gd name="T15" fmla="*/ 5 h 5"/>
                <a:gd name="T16" fmla="*/ 3 w 6"/>
                <a:gd name="T17" fmla="*/ 5 h 5"/>
                <a:gd name="T18" fmla="*/ 3 w 6"/>
                <a:gd name="T19" fmla="*/ 5 h 5"/>
                <a:gd name="T20" fmla="*/ 6 w 6"/>
                <a:gd name="T21" fmla="*/ 3 h 5"/>
                <a:gd name="T22" fmla="*/ 4 w 6"/>
                <a:gd name="T23" fmla="*/ 0 h 5"/>
                <a:gd name="T24" fmla="*/ 3 w 6"/>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5">
                  <a:moveTo>
                    <a:pt x="3" y="0"/>
                  </a:moveTo>
                  <a:cubicBezTo>
                    <a:pt x="2" y="0"/>
                    <a:pt x="1" y="1"/>
                    <a:pt x="0" y="2"/>
                  </a:cubicBezTo>
                  <a:cubicBezTo>
                    <a:pt x="0" y="3"/>
                    <a:pt x="0" y="3"/>
                    <a:pt x="0" y="4"/>
                  </a:cubicBezTo>
                  <a:cubicBezTo>
                    <a:pt x="1" y="4"/>
                    <a:pt x="1" y="4"/>
                    <a:pt x="1" y="4"/>
                  </a:cubicBezTo>
                  <a:cubicBezTo>
                    <a:pt x="1" y="4"/>
                    <a:pt x="1" y="5"/>
                    <a:pt x="1" y="5"/>
                  </a:cubicBezTo>
                  <a:cubicBezTo>
                    <a:pt x="2" y="5"/>
                    <a:pt x="2" y="5"/>
                    <a:pt x="2" y="5"/>
                  </a:cubicBezTo>
                  <a:cubicBezTo>
                    <a:pt x="2" y="5"/>
                    <a:pt x="2" y="5"/>
                    <a:pt x="2" y="5"/>
                  </a:cubicBezTo>
                  <a:cubicBezTo>
                    <a:pt x="2" y="5"/>
                    <a:pt x="3" y="5"/>
                    <a:pt x="3" y="5"/>
                  </a:cubicBezTo>
                  <a:cubicBezTo>
                    <a:pt x="3" y="5"/>
                    <a:pt x="3" y="5"/>
                    <a:pt x="3" y="5"/>
                  </a:cubicBezTo>
                  <a:cubicBezTo>
                    <a:pt x="3" y="5"/>
                    <a:pt x="3" y="5"/>
                    <a:pt x="3" y="5"/>
                  </a:cubicBezTo>
                  <a:cubicBezTo>
                    <a:pt x="4" y="5"/>
                    <a:pt x="5" y="5"/>
                    <a:pt x="6" y="3"/>
                  </a:cubicBezTo>
                  <a:cubicBezTo>
                    <a:pt x="6" y="2"/>
                    <a:pt x="5" y="0"/>
                    <a:pt x="4" y="0"/>
                  </a:cubicBezTo>
                  <a:cubicBezTo>
                    <a:pt x="3"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72" name="Freeform 3257">
              <a:extLst>
                <a:ext uri="{FF2B5EF4-FFF2-40B4-BE49-F238E27FC236}">
                  <a16:creationId xmlns:a16="http://schemas.microsoft.com/office/drawing/2014/main" id="{122438D9-34EE-0D72-E450-A9CC9F525AB4}"/>
                </a:ext>
              </a:extLst>
            </p:cNvPr>
            <p:cNvSpPr>
              <a:spLocks/>
            </p:cNvSpPr>
            <p:nvPr/>
          </p:nvSpPr>
          <p:spPr bwMode="auto">
            <a:xfrm>
              <a:off x="13678943" y="3464896"/>
              <a:ext cx="38623" cy="33106"/>
            </a:xfrm>
            <a:custGeom>
              <a:avLst/>
              <a:gdLst>
                <a:gd name="T0" fmla="*/ 3 w 6"/>
                <a:gd name="T1" fmla="*/ 0 h 5"/>
                <a:gd name="T2" fmla="*/ 2 w 6"/>
                <a:gd name="T3" fmla="*/ 0 h 5"/>
                <a:gd name="T4" fmla="*/ 2 w 6"/>
                <a:gd name="T5" fmla="*/ 0 h 5"/>
                <a:gd name="T6" fmla="*/ 1 w 6"/>
                <a:gd name="T7" fmla="*/ 2 h 5"/>
                <a:gd name="T8" fmla="*/ 1 w 6"/>
                <a:gd name="T9" fmla="*/ 3 h 5"/>
                <a:gd name="T10" fmla="*/ 1 w 6"/>
                <a:gd name="T11" fmla="*/ 4 h 5"/>
                <a:gd name="T12" fmla="*/ 3 w 6"/>
                <a:gd name="T13" fmla="*/ 5 h 5"/>
                <a:gd name="T14" fmla="*/ 3 w 6"/>
                <a:gd name="T15" fmla="*/ 5 h 5"/>
                <a:gd name="T16" fmla="*/ 5 w 6"/>
                <a:gd name="T17" fmla="*/ 4 h 5"/>
                <a:gd name="T18" fmla="*/ 5 w 6"/>
                <a:gd name="T19" fmla="*/ 4 h 5"/>
                <a:gd name="T20" fmla="*/ 6 w 6"/>
                <a:gd name="T21" fmla="*/ 3 h 5"/>
                <a:gd name="T22" fmla="*/ 4 w 6"/>
                <a:gd name="T23" fmla="*/ 0 h 5"/>
                <a:gd name="T24" fmla="*/ 3 w 6"/>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5">
                  <a:moveTo>
                    <a:pt x="3" y="0"/>
                  </a:moveTo>
                  <a:cubicBezTo>
                    <a:pt x="3" y="0"/>
                    <a:pt x="2" y="0"/>
                    <a:pt x="2" y="0"/>
                  </a:cubicBezTo>
                  <a:cubicBezTo>
                    <a:pt x="2" y="0"/>
                    <a:pt x="2" y="0"/>
                    <a:pt x="2" y="0"/>
                  </a:cubicBezTo>
                  <a:cubicBezTo>
                    <a:pt x="1" y="1"/>
                    <a:pt x="1" y="1"/>
                    <a:pt x="1" y="2"/>
                  </a:cubicBezTo>
                  <a:cubicBezTo>
                    <a:pt x="0" y="2"/>
                    <a:pt x="0" y="3"/>
                    <a:pt x="1" y="3"/>
                  </a:cubicBezTo>
                  <a:cubicBezTo>
                    <a:pt x="1" y="3"/>
                    <a:pt x="1" y="3"/>
                    <a:pt x="1" y="4"/>
                  </a:cubicBezTo>
                  <a:cubicBezTo>
                    <a:pt x="1" y="4"/>
                    <a:pt x="2" y="5"/>
                    <a:pt x="3" y="5"/>
                  </a:cubicBezTo>
                  <a:cubicBezTo>
                    <a:pt x="3" y="5"/>
                    <a:pt x="3" y="5"/>
                    <a:pt x="3" y="5"/>
                  </a:cubicBezTo>
                  <a:cubicBezTo>
                    <a:pt x="4" y="5"/>
                    <a:pt x="5" y="5"/>
                    <a:pt x="5" y="4"/>
                  </a:cubicBezTo>
                  <a:cubicBezTo>
                    <a:pt x="5" y="4"/>
                    <a:pt x="5" y="4"/>
                    <a:pt x="5" y="4"/>
                  </a:cubicBezTo>
                  <a:cubicBezTo>
                    <a:pt x="6" y="4"/>
                    <a:pt x="6" y="3"/>
                    <a:pt x="6" y="3"/>
                  </a:cubicBezTo>
                  <a:cubicBezTo>
                    <a:pt x="6" y="2"/>
                    <a:pt x="5" y="0"/>
                    <a:pt x="4" y="0"/>
                  </a:cubicBezTo>
                  <a:cubicBezTo>
                    <a:pt x="4"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73" name="Freeform 3258">
              <a:extLst>
                <a:ext uri="{FF2B5EF4-FFF2-40B4-BE49-F238E27FC236}">
                  <a16:creationId xmlns:a16="http://schemas.microsoft.com/office/drawing/2014/main" id="{794B00E1-7102-0078-EBAF-D68BFE6E6695}"/>
                </a:ext>
              </a:extLst>
            </p:cNvPr>
            <p:cNvSpPr>
              <a:spLocks/>
            </p:cNvSpPr>
            <p:nvPr/>
          </p:nvSpPr>
          <p:spPr bwMode="auto">
            <a:xfrm>
              <a:off x="12172633" y="3831818"/>
              <a:ext cx="33106" cy="33106"/>
            </a:xfrm>
            <a:custGeom>
              <a:avLst/>
              <a:gdLst>
                <a:gd name="T0" fmla="*/ 2 w 5"/>
                <a:gd name="T1" fmla="*/ 0 h 5"/>
                <a:gd name="T2" fmla="*/ 0 w 5"/>
                <a:gd name="T3" fmla="*/ 1 h 5"/>
                <a:gd name="T4" fmla="*/ 0 w 5"/>
                <a:gd name="T5" fmla="*/ 2 h 5"/>
                <a:gd name="T6" fmla="*/ 0 w 5"/>
                <a:gd name="T7" fmla="*/ 2 h 5"/>
                <a:gd name="T8" fmla="*/ 0 w 5"/>
                <a:gd name="T9" fmla="*/ 2 h 5"/>
                <a:gd name="T10" fmla="*/ 0 w 5"/>
                <a:gd name="T11" fmla="*/ 3 h 5"/>
                <a:gd name="T12" fmla="*/ 1 w 5"/>
                <a:gd name="T13" fmla="*/ 5 h 5"/>
                <a:gd name="T14" fmla="*/ 2 w 5"/>
                <a:gd name="T15" fmla="*/ 5 h 5"/>
                <a:gd name="T16" fmla="*/ 2 w 5"/>
                <a:gd name="T17" fmla="*/ 5 h 5"/>
                <a:gd name="T18" fmla="*/ 2 w 5"/>
                <a:gd name="T19" fmla="*/ 5 h 5"/>
                <a:gd name="T20" fmla="*/ 5 w 5"/>
                <a:gd name="T21" fmla="*/ 3 h 5"/>
                <a:gd name="T22" fmla="*/ 5 w 5"/>
                <a:gd name="T23" fmla="*/ 3 h 5"/>
                <a:gd name="T24" fmla="*/ 5 w 5"/>
                <a:gd name="T25" fmla="*/ 3 h 5"/>
                <a:gd name="T26" fmla="*/ 5 w 5"/>
                <a:gd name="T27" fmla="*/ 2 h 5"/>
                <a:gd name="T28" fmla="*/ 5 w 5"/>
                <a:gd name="T29" fmla="*/ 1 h 5"/>
                <a:gd name="T30" fmla="*/ 3 w 5"/>
                <a:gd name="T31" fmla="*/ 0 h 5"/>
                <a:gd name="T32" fmla="*/ 2 w 5"/>
                <a:gd name="T33"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 h="5">
                  <a:moveTo>
                    <a:pt x="2" y="0"/>
                  </a:moveTo>
                  <a:cubicBezTo>
                    <a:pt x="1" y="0"/>
                    <a:pt x="1" y="0"/>
                    <a:pt x="0" y="1"/>
                  </a:cubicBezTo>
                  <a:cubicBezTo>
                    <a:pt x="0" y="1"/>
                    <a:pt x="0" y="2"/>
                    <a:pt x="0" y="2"/>
                  </a:cubicBezTo>
                  <a:cubicBezTo>
                    <a:pt x="0" y="2"/>
                    <a:pt x="0" y="2"/>
                    <a:pt x="0" y="2"/>
                  </a:cubicBezTo>
                  <a:cubicBezTo>
                    <a:pt x="0" y="2"/>
                    <a:pt x="0" y="2"/>
                    <a:pt x="0" y="2"/>
                  </a:cubicBezTo>
                  <a:cubicBezTo>
                    <a:pt x="0" y="3"/>
                    <a:pt x="0" y="3"/>
                    <a:pt x="0" y="3"/>
                  </a:cubicBezTo>
                  <a:cubicBezTo>
                    <a:pt x="0" y="4"/>
                    <a:pt x="0" y="5"/>
                    <a:pt x="1" y="5"/>
                  </a:cubicBezTo>
                  <a:cubicBezTo>
                    <a:pt x="1" y="5"/>
                    <a:pt x="1" y="5"/>
                    <a:pt x="2" y="5"/>
                  </a:cubicBezTo>
                  <a:cubicBezTo>
                    <a:pt x="2" y="5"/>
                    <a:pt x="2" y="5"/>
                    <a:pt x="2" y="5"/>
                  </a:cubicBezTo>
                  <a:cubicBezTo>
                    <a:pt x="2" y="5"/>
                    <a:pt x="2" y="5"/>
                    <a:pt x="2" y="5"/>
                  </a:cubicBezTo>
                  <a:cubicBezTo>
                    <a:pt x="4" y="5"/>
                    <a:pt x="5" y="5"/>
                    <a:pt x="5" y="3"/>
                  </a:cubicBezTo>
                  <a:cubicBezTo>
                    <a:pt x="5" y="3"/>
                    <a:pt x="5" y="3"/>
                    <a:pt x="5" y="3"/>
                  </a:cubicBezTo>
                  <a:cubicBezTo>
                    <a:pt x="5" y="3"/>
                    <a:pt x="5" y="3"/>
                    <a:pt x="5" y="3"/>
                  </a:cubicBezTo>
                  <a:cubicBezTo>
                    <a:pt x="5" y="2"/>
                    <a:pt x="5" y="2"/>
                    <a:pt x="5" y="2"/>
                  </a:cubicBezTo>
                  <a:cubicBezTo>
                    <a:pt x="5" y="1"/>
                    <a:pt x="5" y="1"/>
                    <a:pt x="5" y="1"/>
                  </a:cubicBezTo>
                  <a:cubicBezTo>
                    <a:pt x="4" y="1"/>
                    <a:pt x="4" y="0"/>
                    <a:pt x="3" y="0"/>
                  </a:cubicBezTo>
                  <a:cubicBezTo>
                    <a:pt x="3" y="0"/>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74" name="Freeform 3259">
              <a:extLst>
                <a:ext uri="{FF2B5EF4-FFF2-40B4-BE49-F238E27FC236}">
                  <a16:creationId xmlns:a16="http://schemas.microsoft.com/office/drawing/2014/main" id="{76BB8058-27D6-FC90-5AE7-8313C5A5FB4A}"/>
                </a:ext>
              </a:extLst>
            </p:cNvPr>
            <p:cNvSpPr>
              <a:spLocks/>
            </p:cNvSpPr>
            <p:nvPr/>
          </p:nvSpPr>
          <p:spPr bwMode="auto">
            <a:xfrm>
              <a:off x="12009863" y="4264951"/>
              <a:ext cx="38623" cy="38623"/>
            </a:xfrm>
            <a:custGeom>
              <a:avLst/>
              <a:gdLst>
                <a:gd name="T0" fmla="*/ 3 w 6"/>
                <a:gd name="T1" fmla="*/ 0 h 6"/>
                <a:gd name="T2" fmla="*/ 3 w 6"/>
                <a:gd name="T3" fmla="*/ 0 h 6"/>
                <a:gd name="T4" fmla="*/ 2 w 6"/>
                <a:gd name="T5" fmla="*/ 1 h 6"/>
                <a:gd name="T6" fmla="*/ 0 w 6"/>
                <a:gd name="T7" fmla="*/ 3 h 6"/>
                <a:gd name="T8" fmla="*/ 2 w 6"/>
                <a:gd name="T9" fmla="*/ 6 h 6"/>
                <a:gd name="T10" fmla="*/ 3 w 6"/>
                <a:gd name="T11" fmla="*/ 6 h 6"/>
                <a:gd name="T12" fmla="*/ 6 w 6"/>
                <a:gd name="T13" fmla="*/ 4 h 6"/>
                <a:gd name="T14" fmla="*/ 5 w 6"/>
                <a:gd name="T15" fmla="*/ 1 h 6"/>
                <a:gd name="T16" fmla="*/ 5 w 6"/>
                <a:gd name="T17" fmla="*/ 1 h 6"/>
                <a:gd name="T18" fmla="*/ 4 w 6"/>
                <a:gd name="T19" fmla="*/ 1 h 6"/>
                <a:gd name="T20" fmla="*/ 4 w 6"/>
                <a:gd name="T21" fmla="*/ 1 h 6"/>
                <a:gd name="T22" fmla="*/ 3 w 6"/>
                <a:gd name="T23" fmla="*/ 0 h 6"/>
                <a:gd name="T24" fmla="*/ 3 w 6"/>
                <a:gd name="T2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6">
                  <a:moveTo>
                    <a:pt x="3" y="0"/>
                  </a:moveTo>
                  <a:cubicBezTo>
                    <a:pt x="3" y="0"/>
                    <a:pt x="3" y="0"/>
                    <a:pt x="3" y="0"/>
                  </a:cubicBezTo>
                  <a:cubicBezTo>
                    <a:pt x="2" y="0"/>
                    <a:pt x="2" y="0"/>
                    <a:pt x="2" y="1"/>
                  </a:cubicBezTo>
                  <a:cubicBezTo>
                    <a:pt x="1" y="1"/>
                    <a:pt x="0" y="2"/>
                    <a:pt x="0" y="3"/>
                  </a:cubicBezTo>
                  <a:cubicBezTo>
                    <a:pt x="0" y="4"/>
                    <a:pt x="1" y="6"/>
                    <a:pt x="2" y="6"/>
                  </a:cubicBezTo>
                  <a:cubicBezTo>
                    <a:pt x="3" y="6"/>
                    <a:pt x="3" y="6"/>
                    <a:pt x="3" y="6"/>
                  </a:cubicBezTo>
                  <a:cubicBezTo>
                    <a:pt x="4" y="6"/>
                    <a:pt x="5" y="5"/>
                    <a:pt x="6" y="4"/>
                  </a:cubicBezTo>
                  <a:cubicBezTo>
                    <a:pt x="6" y="3"/>
                    <a:pt x="5" y="2"/>
                    <a:pt x="5" y="1"/>
                  </a:cubicBezTo>
                  <a:cubicBezTo>
                    <a:pt x="5" y="1"/>
                    <a:pt x="5" y="1"/>
                    <a:pt x="5" y="1"/>
                  </a:cubicBezTo>
                  <a:cubicBezTo>
                    <a:pt x="4" y="1"/>
                    <a:pt x="4" y="1"/>
                    <a:pt x="4" y="1"/>
                  </a:cubicBezTo>
                  <a:cubicBezTo>
                    <a:pt x="4" y="1"/>
                    <a:pt x="4" y="1"/>
                    <a:pt x="4" y="1"/>
                  </a:cubicBezTo>
                  <a:cubicBezTo>
                    <a:pt x="4" y="1"/>
                    <a:pt x="4" y="0"/>
                    <a:pt x="3" y="0"/>
                  </a:cubicBezTo>
                  <a:cubicBezTo>
                    <a:pt x="3"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75" name="Freeform 3260">
              <a:extLst>
                <a:ext uri="{FF2B5EF4-FFF2-40B4-BE49-F238E27FC236}">
                  <a16:creationId xmlns:a16="http://schemas.microsoft.com/office/drawing/2014/main" id="{765E97AF-7064-61D9-88C1-EE4937F97D29}"/>
                </a:ext>
              </a:extLst>
            </p:cNvPr>
            <p:cNvSpPr>
              <a:spLocks/>
            </p:cNvSpPr>
            <p:nvPr/>
          </p:nvSpPr>
          <p:spPr bwMode="auto">
            <a:xfrm>
              <a:off x="14026553" y="3911823"/>
              <a:ext cx="38623" cy="33106"/>
            </a:xfrm>
            <a:custGeom>
              <a:avLst/>
              <a:gdLst>
                <a:gd name="T0" fmla="*/ 3 w 6"/>
                <a:gd name="T1" fmla="*/ 0 h 5"/>
                <a:gd name="T2" fmla="*/ 2 w 6"/>
                <a:gd name="T3" fmla="*/ 0 h 5"/>
                <a:gd name="T4" fmla="*/ 2 w 6"/>
                <a:gd name="T5" fmla="*/ 0 h 5"/>
                <a:gd name="T6" fmla="*/ 1 w 6"/>
                <a:gd name="T7" fmla="*/ 1 h 5"/>
                <a:gd name="T8" fmla="*/ 1 w 6"/>
                <a:gd name="T9" fmla="*/ 1 h 5"/>
                <a:gd name="T10" fmla="*/ 0 w 6"/>
                <a:gd name="T11" fmla="*/ 2 h 5"/>
                <a:gd name="T12" fmla="*/ 3 w 6"/>
                <a:gd name="T13" fmla="*/ 5 h 5"/>
                <a:gd name="T14" fmla="*/ 3 w 6"/>
                <a:gd name="T15" fmla="*/ 5 h 5"/>
                <a:gd name="T16" fmla="*/ 6 w 6"/>
                <a:gd name="T17" fmla="*/ 3 h 5"/>
                <a:gd name="T18" fmla="*/ 6 w 6"/>
                <a:gd name="T19" fmla="*/ 3 h 5"/>
                <a:gd name="T20" fmla="*/ 6 w 6"/>
                <a:gd name="T21" fmla="*/ 3 h 5"/>
                <a:gd name="T22" fmla="*/ 4 w 6"/>
                <a:gd name="T23" fmla="*/ 0 h 5"/>
                <a:gd name="T24" fmla="*/ 3 w 6"/>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5">
                  <a:moveTo>
                    <a:pt x="3" y="0"/>
                  </a:moveTo>
                  <a:cubicBezTo>
                    <a:pt x="3" y="0"/>
                    <a:pt x="3" y="0"/>
                    <a:pt x="2" y="0"/>
                  </a:cubicBezTo>
                  <a:cubicBezTo>
                    <a:pt x="2" y="0"/>
                    <a:pt x="2" y="0"/>
                    <a:pt x="2" y="0"/>
                  </a:cubicBezTo>
                  <a:cubicBezTo>
                    <a:pt x="2" y="0"/>
                    <a:pt x="1" y="1"/>
                    <a:pt x="1" y="1"/>
                  </a:cubicBezTo>
                  <a:cubicBezTo>
                    <a:pt x="1" y="1"/>
                    <a:pt x="1" y="1"/>
                    <a:pt x="1" y="1"/>
                  </a:cubicBezTo>
                  <a:cubicBezTo>
                    <a:pt x="1" y="2"/>
                    <a:pt x="1" y="2"/>
                    <a:pt x="0" y="2"/>
                  </a:cubicBezTo>
                  <a:cubicBezTo>
                    <a:pt x="0" y="4"/>
                    <a:pt x="1" y="5"/>
                    <a:pt x="3" y="5"/>
                  </a:cubicBezTo>
                  <a:cubicBezTo>
                    <a:pt x="3" y="5"/>
                    <a:pt x="3" y="5"/>
                    <a:pt x="3" y="5"/>
                  </a:cubicBezTo>
                  <a:cubicBezTo>
                    <a:pt x="4" y="5"/>
                    <a:pt x="6" y="5"/>
                    <a:pt x="6" y="3"/>
                  </a:cubicBezTo>
                  <a:cubicBezTo>
                    <a:pt x="6" y="3"/>
                    <a:pt x="6" y="3"/>
                    <a:pt x="6" y="3"/>
                  </a:cubicBezTo>
                  <a:cubicBezTo>
                    <a:pt x="6" y="3"/>
                    <a:pt x="6" y="3"/>
                    <a:pt x="6" y="3"/>
                  </a:cubicBezTo>
                  <a:cubicBezTo>
                    <a:pt x="6" y="1"/>
                    <a:pt x="5" y="0"/>
                    <a:pt x="4" y="0"/>
                  </a:cubicBezTo>
                  <a:cubicBezTo>
                    <a:pt x="3"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76" name="Freeform 3261">
              <a:extLst>
                <a:ext uri="{FF2B5EF4-FFF2-40B4-BE49-F238E27FC236}">
                  <a16:creationId xmlns:a16="http://schemas.microsoft.com/office/drawing/2014/main" id="{C01A141C-B140-57D9-EF38-B5C892C04D84}"/>
                </a:ext>
              </a:extLst>
            </p:cNvPr>
            <p:cNvSpPr>
              <a:spLocks/>
            </p:cNvSpPr>
            <p:nvPr/>
          </p:nvSpPr>
          <p:spPr bwMode="auto">
            <a:xfrm>
              <a:off x="13797572" y="3754571"/>
              <a:ext cx="24829" cy="19312"/>
            </a:xfrm>
            <a:custGeom>
              <a:avLst/>
              <a:gdLst>
                <a:gd name="T0" fmla="*/ 2 w 4"/>
                <a:gd name="T1" fmla="*/ 0 h 3"/>
                <a:gd name="T2" fmla="*/ 0 w 4"/>
                <a:gd name="T3" fmla="*/ 1 h 3"/>
                <a:gd name="T4" fmla="*/ 0 w 4"/>
                <a:gd name="T5" fmla="*/ 1 h 3"/>
                <a:gd name="T6" fmla="*/ 0 w 4"/>
                <a:gd name="T7" fmla="*/ 2 h 3"/>
                <a:gd name="T8" fmla="*/ 0 w 4"/>
                <a:gd name="T9" fmla="*/ 2 h 3"/>
                <a:gd name="T10" fmla="*/ 0 w 4"/>
                <a:gd name="T11" fmla="*/ 2 h 3"/>
                <a:gd name="T12" fmla="*/ 2 w 4"/>
                <a:gd name="T13" fmla="*/ 3 h 3"/>
                <a:gd name="T14" fmla="*/ 2 w 4"/>
                <a:gd name="T15" fmla="*/ 3 h 3"/>
                <a:gd name="T16" fmla="*/ 3 w 4"/>
                <a:gd name="T17" fmla="*/ 3 h 3"/>
                <a:gd name="T18" fmla="*/ 4 w 4"/>
                <a:gd name="T19" fmla="*/ 2 h 3"/>
                <a:gd name="T20" fmla="*/ 4 w 4"/>
                <a:gd name="T21" fmla="*/ 2 h 3"/>
                <a:gd name="T22" fmla="*/ 4 w 4"/>
                <a:gd name="T23" fmla="*/ 1 h 3"/>
                <a:gd name="T24" fmla="*/ 4 w 4"/>
                <a:gd name="T25" fmla="*/ 1 h 3"/>
                <a:gd name="T26" fmla="*/ 3 w 4"/>
                <a:gd name="T27" fmla="*/ 0 h 3"/>
                <a:gd name="T28" fmla="*/ 3 w 4"/>
                <a:gd name="T29" fmla="*/ 0 h 3"/>
                <a:gd name="T30" fmla="*/ 2 w 4"/>
                <a:gd name="T31" fmla="*/ 0 h 3"/>
                <a:gd name="T32" fmla="*/ 2 w 4"/>
                <a:gd name="T33"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3">
                  <a:moveTo>
                    <a:pt x="2" y="0"/>
                  </a:moveTo>
                  <a:cubicBezTo>
                    <a:pt x="1" y="0"/>
                    <a:pt x="0" y="0"/>
                    <a:pt x="0" y="1"/>
                  </a:cubicBezTo>
                  <a:cubicBezTo>
                    <a:pt x="0" y="1"/>
                    <a:pt x="0" y="1"/>
                    <a:pt x="0" y="1"/>
                  </a:cubicBezTo>
                  <a:cubicBezTo>
                    <a:pt x="0" y="1"/>
                    <a:pt x="0" y="2"/>
                    <a:pt x="0" y="2"/>
                  </a:cubicBezTo>
                  <a:cubicBezTo>
                    <a:pt x="0" y="2"/>
                    <a:pt x="0" y="2"/>
                    <a:pt x="0" y="2"/>
                  </a:cubicBezTo>
                  <a:cubicBezTo>
                    <a:pt x="0" y="2"/>
                    <a:pt x="0" y="2"/>
                    <a:pt x="0" y="2"/>
                  </a:cubicBezTo>
                  <a:cubicBezTo>
                    <a:pt x="0" y="3"/>
                    <a:pt x="1" y="3"/>
                    <a:pt x="2" y="3"/>
                  </a:cubicBezTo>
                  <a:cubicBezTo>
                    <a:pt x="2" y="3"/>
                    <a:pt x="2" y="3"/>
                    <a:pt x="2" y="3"/>
                  </a:cubicBezTo>
                  <a:cubicBezTo>
                    <a:pt x="2" y="3"/>
                    <a:pt x="3" y="3"/>
                    <a:pt x="3" y="3"/>
                  </a:cubicBezTo>
                  <a:cubicBezTo>
                    <a:pt x="3" y="3"/>
                    <a:pt x="4" y="3"/>
                    <a:pt x="4" y="2"/>
                  </a:cubicBezTo>
                  <a:cubicBezTo>
                    <a:pt x="4" y="2"/>
                    <a:pt x="4" y="2"/>
                    <a:pt x="4" y="2"/>
                  </a:cubicBezTo>
                  <a:cubicBezTo>
                    <a:pt x="4" y="1"/>
                    <a:pt x="4" y="1"/>
                    <a:pt x="4" y="1"/>
                  </a:cubicBezTo>
                  <a:cubicBezTo>
                    <a:pt x="4" y="1"/>
                    <a:pt x="4" y="1"/>
                    <a:pt x="4" y="1"/>
                  </a:cubicBezTo>
                  <a:cubicBezTo>
                    <a:pt x="3" y="0"/>
                    <a:pt x="3" y="0"/>
                    <a:pt x="3" y="0"/>
                  </a:cubicBezTo>
                  <a:cubicBezTo>
                    <a:pt x="3" y="0"/>
                    <a:pt x="3" y="0"/>
                    <a:pt x="3" y="0"/>
                  </a:cubicBezTo>
                  <a:cubicBezTo>
                    <a:pt x="3" y="0"/>
                    <a:pt x="2"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77" name="Freeform 3262">
              <a:extLst>
                <a:ext uri="{FF2B5EF4-FFF2-40B4-BE49-F238E27FC236}">
                  <a16:creationId xmlns:a16="http://schemas.microsoft.com/office/drawing/2014/main" id="{973A89A4-4622-A308-5BB8-FC5D5BBA892A}"/>
                </a:ext>
              </a:extLst>
            </p:cNvPr>
            <p:cNvSpPr>
              <a:spLocks/>
            </p:cNvSpPr>
            <p:nvPr/>
          </p:nvSpPr>
          <p:spPr bwMode="auto">
            <a:xfrm>
              <a:off x="14294158" y="3944929"/>
              <a:ext cx="27588" cy="24829"/>
            </a:xfrm>
            <a:custGeom>
              <a:avLst/>
              <a:gdLst>
                <a:gd name="T0" fmla="*/ 2 w 4"/>
                <a:gd name="T1" fmla="*/ 0 h 4"/>
                <a:gd name="T2" fmla="*/ 1 w 4"/>
                <a:gd name="T3" fmla="*/ 0 h 4"/>
                <a:gd name="T4" fmla="*/ 0 w 4"/>
                <a:gd name="T5" fmla="*/ 1 h 4"/>
                <a:gd name="T6" fmla="*/ 0 w 4"/>
                <a:gd name="T7" fmla="*/ 1 h 4"/>
                <a:gd name="T8" fmla="*/ 0 w 4"/>
                <a:gd name="T9" fmla="*/ 1 h 4"/>
                <a:gd name="T10" fmla="*/ 0 w 4"/>
                <a:gd name="T11" fmla="*/ 2 h 4"/>
                <a:gd name="T12" fmla="*/ 2 w 4"/>
                <a:gd name="T13" fmla="*/ 4 h 4"/>
                <a:gd name="T14" fmla="*/ 2 w 4"/>
                <a:gd name="T15" fmla="*/ 4 h 4"/>
                <a:gd name="T16" fmla="*/ 4 w 4"/>
                <a:gd name="T17" fmla="*/ 2 h 4"/>
                <a:gd name="T18" fmla="*/ 2 w 4"/>
                <a:gd name="T19" fmla="*/ 0 h 4"/>
                <a:gd name="T20" fmla="*/ 2 w 4"/>
                <a:gd name="T2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4">
                  <a:moveTo>
                    <a:pt x="2" y="0"/>
                  </a:moveTo>
                  <a:cubicBezTo>
                    <a:pt x="1" y="0"/>
                    <a:pt x="1" y="0"/>
                    <a:pt x="1" y="0"/>
                  </a:cubicBezTo>
                  <a:cubicBezTo>
                    <a:pt x="0" y="0"/>
                    <a:pt x="0" y="1"/>
                    <a:pt x="0" y="1"/>
                  </a:cubicBezTo>
                  <a:cubicBezTo>
                    <a:pt x="0" y="1"/>
                    <a:pt x="0" y="1"/>
                    <a:pt x="0" y="1"/>
                  </a:cubicBezTo>
                  <a:cubicBezTo>
                    <a:pt x="0" y="1"/>
                    <a:pt x="0" y="1"/>
                    <a:pt x="0" y="1"/>
                  </a:cubicBezTo>
                  <a:cubicBezTo>
                    <a:pt x="0" y="1"/>
                    <a:pt x="0" y="2"/>
                    <a:pt x="0" y="2"/>
                  </a:cubicBezTo>
                  <a:cubicBezTo>
                    <a:pt x="0" y="3"/>
                    <a:pt x="1" y="3"/>
                    <a:pt x="2" y="4"/>
                  </a:cubicBezTo>
                  <a:cubicBezTo>
                    <a:pt x="2" y="4"/>
                    <a:pt x="2" y="4"/>
                    <a:pt x="2" y="4"/>
                  </a:cubicBezTo>
                  <a:cubicBezTo>
                    <a:pt x="3" y="4"/>
                    <a:pt x="4" y="3"/>
                    <a:pt x="4" y="2"/>
                  </a:cubicBezTo>
                  <a:cubicBezTo>
                    <a:pt x="4" y="1"/>
                    <a:pt x="3"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78" name="Freeform 3263">
              <a:extLst>
                <a:ext uri="{FF2B5EF4-FFF2-40B4-BE49-F238E27FC236}">
                  <a16:creationId xmlns:a16="http://schemas.microsoft.com/office/drawing/2014/main" id="{D3271C6B-C7D4-6F9F-142E-7B021E3A086A}"/>
                </a:ext>
              </a:extLst>
            </p:cNvPr>
            <p:cNvSpPr>
              <a:spLocks/>
            </p:cNvSpPr>
            <p:nvPr/>
          </p:nvSpPr>
          <p:spPr bwMode="auto">
            <a:xfrm>
              <a:off x="13949307" y="3682842"/>
              <a:ext cx="24829" cy="24829"/>
            </a:xfrm>
            <a:custGeom>
              <a:avLst/>
              <a:gdLst>
                <a:gd name="T0" fmla="*/ 2 w 4"/>
                <a:gd name="T1" fmla="*/ 0 h 4"/>
                <a:gd name="T2" fmla="*/ 2 w 4"/>
                <a:gd name="T3" fmla="*/ 0 h 4"/>
                <a:gd name="T4" fmla="*/ 1 w 4"/>
                <a:gd name="T5" fmla="*/ 1 h 4"/>
                <a:gd name="T6" fmla="*/ 0 w 4"/>
                <a:gd name="T7" fmla="*/ 1 h 4"/>
                <a:gd name="T8" fmla="*/ 0 w 4"/>
                <a:gd name="T9" fmla="*/ 2 h 4"/>
                <a:gd name="T10" fmla="*/ 0 w 4"/>
                <a:gd name="T11" fmla="*/ 3 h 4"/>
                <a:gd name="T12" fmla="*/ 0 w 4"/>
                <a:gd name="T13" fmla="*/ 3 h 4"/>
                <a:gd name="T14" fmla="*/ 2 w 4"/>
                <a:gd name="T15" fmla="*/ 4 h 4"/>
                <a:gd name="T16" fmla="*/ 2 w 4"/>
                <a:gd name="T17" fmla="*/ 4 h 4"/>
                <a:gd name="T18" fmla="*/ 2 w 4"/>
                <a:gd name="T19" fmla="*/ 4 h 4"/>
                <a:gd name="T20" fmla="*/ 3 w 4"/>
                <a:gd name="T21" fmla="*/ 4 h 4"/>
                <a:gd name="T22" fmla="*/ 3 w 4"/>
                <a:gd name="T23" fmla="*/ 4 h 4"/>
                <a:gd name="T24" fmla="*/ 4 w 4"/>
                <a:gd name="T25" fmla="*/ 3 h 4"/>
                <a:gd name="T26" fmla="*/ 4 w 4"/>
                <a:gd name="T27" fmla="*/ 3 h 4"/>
                <a:gd name="T28" fmla="*/ 2 w 4"/>
                <a:gd name="T29" fmla="*/ 0 h 4"/>
                <a:gd name="T30" fmla="*/ 2 w 4"/>
                <a:gd name="T31" fmla="*/ 0 h 4"/>
                <a:gd name="T32" fmla="*/ 2 w 4"/>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4">
                  <a:moveTo>
                    <a:pt x="2" y="0"/>
                  </a:moveTo>
                  <a:cubicBezTo>
                    <a:pt x="2" y="0"/>
                    <a:pt x="2" y="0"/>
                    <a:pt x="2" y="0"/>
                  </a:cubicBezTo>
                  <a:cubicBezTo>
                    <a:pt x="1" y="0"/>
                    <a:pt x="1" y="1"/>
                    <a:pt x="1" y="1"/>
                  </a:cubicBezTo>
                  <a:cubicBezTo>
                    <a:pt x="0" y="1"/>
                    <a:pt x="0" y="1"/>
                    <a:pt x="0" y="1"/>
                  </a:cubicBezTo>
                  <a:cubicBezTo>
                    <a:pt x="0" y="1"/>
                    <a:pt x="0" y="2"/>
                    <a:pt x="0" y="2"/>
                  </a:cubicBezTo>
                  <a:cubicBezTo>
                    <a:pt x="0" y="2"/>
                    <a:pt x="0" y="3"/>
                    <a:pt x="0" y="3"/>
                  </a:cubicBezTo>
                  <a:cubicBezTo>
                    <a:pt x="0" y="3"/>
                    <a:pt x="0" y="3"/>
                    <a:pt x="0" y="3"/>
                  </a:cubicBezTo>
                  <a:cubicBezTo>
                    <a:pt x="1" y="4"/>
                    <a:pt x="1" y="4"/>
                    <a:pt x="2" y="4"/>
                  </a:cubicBezTo>
                  <a:cubicBezTo>
                    <a:pt x="2" y="4"/>
                    <a:pt x="2" y="4"/>
                    <a:pt x="2" y="4"/>
                  </a:cubicBezTo>
                  <a:cubicBezTo>
                    <a:pt x="2" y="4"/>
                    <a:pt x="2" y="4"/>
                    <a:pt x="2" y="4"/>
                  </a:cubicBezTo>
                  <a:cubicBezTo>
                    <a:pt x="2" y="4"/>
                    <a:pt x="3" y="4"/>
                    <a:pt x="3" y="4"/>
                  </a:cubicBezTo>
                  <a:cubicBezTo>
                    <a:pt x="3" y="4"/>
                    <a:pt x="3" y="4"/>
                    <a:pt x="3" y="4"/>
                  </a:cubicBezTo>
                  <a:cubicBezTo>
                    <a:pt x="3" y="3"/>
                    <a:pt x="4" y="3"/>
                    <a:pt x="4" y="3"/>
                  </a:cubicBezTo>
                  <a:cubicBezTo>
                    <a:pt x="4" y="3"/>
                    <a:pt x="4" y="3"/>
                    <a:pt x="4" y="3"/>
                  </a:cubicBezTo>
                  <a:cubicBezTo>
                    <a:pt x="4" y="2"/>
                    <a:pt x="3" y="1"/>
                    <a:pt x="2" y="0"/>
                  </a:cubicBezTo>
                  <a:cubicBezTo>
                    <a:pt x="2" y="0"/>
                    <a:pt x="2"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79" name="Freeform 3264">
              <a:extLst>
                <a:ext uri="{FF2B5EF4-FFF2-40B4-BE49-F238E27FC236}">
                  <a16:creationId xmlns:a16="http://schemas.microsoft.com/office/drawing/2014/main" id="{4A96EC79-7C1D-DB18-33DC-A8F0D09F3388}"/>
                </a:ext>
              </a:extLst>
            </p:cNvPr>
            <p:cNvSpPr>
              <a:spLocks/>
            </p:cNvSpPr>
            <p:nvPr/>
          </p:nvSpPr>
          <p:spPr bwMode="auto">
            <a:xfrm>
              <a:off x="13529967" y="3222121"/>
              <a:ext cx="30347" cy="22070"/>
            </a:xfrm>
            <a:custGeom>
              <a:avLst/>
              <a:gdLst>
                <a:gd name="T0" fmla="*/ 2 w 5"/>
                <a:gd name="T1" fmla="*/ 0 h 3"/>
                <a:gd name="T2" fmla="*/ 0 w 5"/>
                <a:gd name="T3" fmla="*/ 1 h 3"/>
                <a:gd name="T4" fmla="*/ 1 w 5"/>
                <a:gd name="T5" fmla="*/ 3 h 3"/>
                <a:gd name="T6" fmla="*/ 2 w 5"/>
                <a:gd name="T7" fmla="*/ 3 h 3"/>
                <a:gd name="T8" fmla="*/ 2 w 5"/>
                <a:gd name="T9" fmla="*/ 3 h 3"/>
                <a:gd name="T10" fmla="*/ 2 w 5"/>
                <a:gd name="T11" fmla="*/ 3 h 3"/>
                <a:gd name="T12" fmla="*/ 2 w 5"/>
                <a:gd name="T13" fmla="*/ 3 h 3"/>
                <a:gd name="T14" fmla="*/ 2 w 5"/>
                <a:gd name="T15" fmla="*/ 3 h 3"/>
                <a:gd name="T16" fmla="*/ 3 w 5"/>
                <a:gd name="T17" fmla="*/ 3 h 3"/>
                <a:gd name="T18" fmla="*/ 4 w 5"/>
                <a:gd name="T19" fmla="*/ 3 h 3"/>
                <a:gd name="T20" fmla="*/ 4 w 5"/>
                <a:gd name="T21" fmla="*/ 2 h 3"/>
                <a:gd name="T22" fmla="*/ 3 w 5"/>
                <a:gd name="T23" fmla="*/ 0 h 3"/>
                <a:gd name="T24" fmla="*/ 2 w 5"/>
                <a:gd name="T25"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3">
                  <a:moveTo>
                    <a:pt x="2" y="0"/>
                  </a:moveTo>
                  <a:cubicBezTo>
                    <a:pt x="1" y="0"/>
                    <a:pt x="1" y="0"/>
                    <a:pt x="0" y="1"/>
                  </a:cubicBezTo>
                  <a:cubicBezTo>
                    <a:pt x="0" y="2"/>
                    <a:pt x="1" y="3"/>
                    <a:pt x="1" y="3"/>
                  </a:cubicBezTo>
                  <a:cubicBezTo>
                    <a:pt x="1" y="3"/>
                    <a:pt x="2" y="3"/>
                    <a:pt x="2" y="3"/>
                  </a:cubicBezTo>
                  <a:cubicBezTo>
                    <a:pt x="2" y="3"/>
                    <a:pt x="2" y="3"/>
                    <a:pt x="2" y="3"/>
                  </a:cubicBezTo>
                  <a:cubicBezTo>
                    <a:pt x="2" y="3"/>
                    <a:pt x="2" y="3"/>
                    <a:pt x="2" y="3"/>
                  </a:cubicBezTo>
                  <a:cubicBezTo>
                    <a:pt x="2" y="3"/>
                    <a:pt x="2" y="3"/>
                    <a:pt x="2" y="3"/>
                  </a:cubicBezTo>
                  <a:cubicBezTo>
                    <a:pt x="2" y="3"/>
                    <a:pt x="2" y="3"/>
                    <a:pt x="2" y="3"/>
                  </a:cubicBezTo>
                  <a:cubicBezTo>
                    <a:pt x="3" y="3"/>
                    <a:pt x="3" y="3"/>
                    <a:pt x="3" y="3"/>
                  </a:cubicBezTo>
                  <a:cubicBezTo>
                    <a:pt x="3" y="3"/>
                    <a:pt x="3" y="3"/>
                    <a:pt x="4" y="3"/>
                  </a:cubicBezTo>
                  <a:cubicBezTo>
                    <a:pt x="4" y="3"/>
                    <a:pt x="4" y="2"/>
                    <a:pt x="4" y="2"/>
                  </a:cubicBezTo>
                  <a:cubicBezTo>
                    <a:pt x="5" y="1"/>
                    <a:pt x="4" y="0"/>
                    <a:pt x="3" y="0"/>
                  </a:cubicBezTo>
                  <a:cubicBezTo>
                    <a:pt x="3" y="0"/>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80" name="Freeform 3265">
              <a:extLst>
                <a:ext uri="{FF2B5EF4-FFF2-40B4-BE49-F238E27FC236}">
                  <a16:creationId xmlns:a16="http://schemas.microsoft.com/office/drawing/2014/main" id="{B8CFAEF1-B477-86EB-5392-91116BC827F4}"/>
                </a:ext>
              </a:extLst>
            </p:cNvPr>
            <p:cNvSpPr>
              <a:spLocks/>
            </p:cNvSpPr>
            <p:nvPr/>
          </p:nvSpPr>
          <p:spPr bwMode="auto">
            <a:xfrm>
              <a:off x="13240292" y="3768365"/>
              <a:ext cx="27588" cy="24829"/>
            </a:xfrm>
            <a:custGeom>
              <a:avLst/>
              <a:gdLst>
                <a:gd name="T0" fmla="*/ 2 w 4"/>
                <a:gd name="T1" fmla="*/ 0 h 4"/>
                <a:gd name="T2" fmla="*/ 0 w 4"/>
                <a:gd name="T3" fmla="*/ 2 h 4"/>
                <a:gd name="T4" fmla="*/ 0 w 4"/>
                <a:gd name="T5" fmla="*/ 2 h 4"/>
                <a:gd name="T6" fmla="*/ 0 w 4"/>
                <a:gd name="T7" fmla="*/ 2 h 4"/>
                <a:gd name="T8" fmla="*/ 0 w 4"/>
                <a:gd name="T9" fmla="*/ 2 h 4"/>
                <a:gd name="T10" fmla="*/ 0 w 4"/>
                <a:gd name="T11" fmla="*/ 3 h 4"/>
                <a:gd name="T12" fmla="*/ 1 w 4"/>
                <a:gd name="T13" fmla="*/ 4 h 4"/>
                <a:gd name="T14" fmla="*/ 1 w 4"/>
                <a:gd name="T15" fmla="*/ 4 h 4"/>
                <a:gd name="T16" fmla="*/ 1 w 4"/>
                <a:gd name="T17" fmla="*/ 4 h 4"/>
                <a:gd name="T18" fmla="*/ 2 w 4"/>
                <a:gd name="T19" fmla="*/ 4 h 4"/>
                <a:gd name="T20" fmla="*/ 4 w 4"/>
                <a:gd name="T21" fmla="*/ 3 h 4"/>
                <a:gd name="T22" fmla="*/ 4 w 4"/>
                <a:gd name="T23" fmla="*/ 2 h 4"/>
                <a:gd name="T24" fmla="*/ 4 w 4"/>
                <a:gd name="T25" fmla="*/ 2 h 4"/>
                <a:gd name="T26" fmla="*/ 4 w 4"/>
                <a:gd name="T27" fmla="*/ 2 h 4"/>
                <a:gd name="T28" fmla="*/ 3 w 4"/>
                <a:gd name="T29" fmla="*/ 1 h 4"/>
                <a:gd name="T30" fmla="*/ 3 w 4"/>
                <a:gd name="T31" fmla="*/ 1 h 4"/>
                <a:gd name="T32" fmla="*/ 2 w 4"/>
                <a:gd name="T33" fmla="*/ 0 h 4"/>
                <a:gd name="T34" fmla="*/ 2 w 4"/>
                <a:gd name="T35" fmla="*/ 0 h 4"/>
                <a:gd name="T36" fmla="*/ 2 w 4"/>
                <a:gd name="T3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 h="4">
                  <a:moveTo>
                    <a:pt x="2" y="0"/>
                  </a:moveTo>
                  <a:cubicBezTo>
                    <a:pt x="1" y="0"/>
                    <a:pt x="0" y="1"/>
                    <a:pt x="0" y="2"/>
                  </a:cubicBezTo>
                  <a:cubicBezTo>
                    <a:pt x="0" y="2"/>
                    <a:pt x="0" y="2"/>
                    <a:pt x="0" y="2"/>
                  </a:cubicBezTo>
                  <a:cubicBezTo>
                    <a:pt x="0" y="2"/>
                    <a:pt x="0" y="2"/>
                    <a:pt x="0" y="2"/>
                  </a:cubicBezTo>
                  <a:cubicBezTo>
                    <a:pt x="0" y="2"/>
                    <a:pt x="0" y="2"/>
                    <a:pt x="0" y="2"/>
                  </a:cubicBezTo>
                  <a:cubicBezTo>
                    <a:pt x="0" y="3"/>
                    <a:pt x="0" y="3"/>
                    <a:pt x="0" y="3"/>
                  </a:cubicBezTo>
                  <a:cubicBezTo>
                    <a:pt x="0" y="3"/>
                    <a:pt x="0" y="4"/>
                    <a:pt x="1" y="4"/>
                  </a:cubicBezTo>
                  <a:cubicBezTo>
                    <a:pt x="1" y="4"/>
                    <a:pt x="1" y="4"/>
                    <a:pt x="1" y="4"/>
                  </a:cubicBezTo>
                  <a:cubicBezTo>
                    <a:pt x="1" y="4"/>
                    <a:pt x="1" y="4"/>
                    <a:pt x="1" y="4"/>
                  </a:cubicBezTo>
                  <a:cubicBezTo>
                    <a:pt x="1" y="4"/>
                    <a:pt x="2" y="4"/>
                    <a:pt x="2" y="4"/>
                  </a:cubicBezTo>
                  <a:cubicBezTo>
                    <a:pt x="3" y="4"/>
                    <a:pt x="3" y="4"/>
                    <a:pt x="4" y="3"/>
                  </a:cubicBezTo>
                  <a:cubicBezTo>
                    <a:pt x="4" y="2"/>
                    <a:pt x="4" y="2"/>
                    <a:pt x="4" y="2"/>
                  </a:cubicBezTo>
                  <a:cubicBezTo>
                    <a:pt x="4" y="2"/>
                    <a:pt x="4" y="2"/>
                    <a:pt x="4" y="2"/>
                  </a:cubicBezTo>
                  <a:cubicBezTo>
                    <a:pt x="4" y="2"/>
                    <a:pt x="4" y="2"/>
                    <a:pt x="4" y="2"/>
                  </a:cubicBezTo>
                  <a:cubicBezTo>
                    <a:pt x="3" y="1"/>
                    <a:pt x="3" y="1"/>
                    <a:pt x="3" y="1"/>
                  </a:cubicBezTo>
                  <a:cubicBezTo>
                    <a:pt x="3" y="1"/>
                    <a:pt x="3" y="1"/>
                    <a:pt x="3" y="1"/>
                  </a:cubicBezTo>
                  <a:cubicBezTo>
                    <a:pt x="3" y="1"/>
                    <a:pt x="3" y="0"/>
                    <a:pt x="2" y="0"/>
                  </a:cubicBezTo>
                  <a:cubicBezTo>
                    <a:pt x="2" y="0"/>
                    <a:pt x="2"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81" name="Freeform 3266">
              <a:extLst>
                <a:ext uri="{FF2B5EF4-FFF2-40B4-BE49-F238E27FC236}">
                  <a16:creationId xmlns:a16="http://schemas.microsoft.com/office/drawing/2014/main" id="{DF244118-4B8A-929A-B30E-563138BBBE8C}"/>
                </a:ext>
              </a:extLst>
            </p:cNvPr>
            <p:cNvSpPr>
              <a:spLocks/>
            </p:cNvSpPr>
            <p:nvPr/>
          </p:nvSpPr>
          <p:spPr bwMode="auto">
            <a:xfrm>
              <a:off x="12572660" y="3611113"/>
              <a:ext cx="24829" cy="24829"/>
            </a:xfrm>
            <a:custGeom>
              <a:avLst/>
              <a:gdLst>
                <a:gd name="T0" fmla="*/ 2 w 4"/>
                <a:gd name="T1" fmla="*/ 0 h 4"/>
                <a:gd name="T2" fmla="*/ 0 w 4"/>
                <a:gd name="T3" fmla="*/ 1 h 4"/>
                <a:gd name="T4" fmla="*/ 0 w 4"/>
                <a:gd name="T5" fmla="*/ 2 h 4"/>
                <a:gd name="T6" fmla="*/ 0 w 4"/>
                <a:gd name="T7" fmla="*/ 3 h 4"/>
                <a:gd name="T8" fmla="*/ 0 w 4"/>
                <a:gd name="T9" fmla="*/ 3 h 4"/>
                <a:gd name="T10" fmla="*/ 1 w 4"/>
                <a:gd name="T11" fmla="*/ 3 h 4"/>
                <a:gd name="T12" fmla="*/ 1 w 4"/>
                <a:gd name="T13" fmla="*/ 3 h 4"/>
                <a:gd name="T14" fmla="*/ 1 w 4"/>
                <a:gd name="T15" fmla="*/ 3 h 4"/>
                <a:gd name="T16" fmla="*/ 2 w 4"/>
                <a:gd name="T17" fmla="*/ 4 h 4"/>
                <a:gd name="T18" fmla="*/ 2 w 4"/>
                <a:gd name="T19" fmla="*/ 4 h 4"/>
                <a:gd name="T20" fmla="*/ 3 w 4"/>
                <a:gd name="T21" fmla="*/ 4 h 4"/>
                <a:gd name="T22" fmla="*/ 3 w 4"/>
                <a:gd name="T23" fmla="*/ 3 h 4"/>
                <a:gd name="T24" fmla="*/ 4 w 4"/>
                <a:gd name="T25" fmla="*/ 2 h 4"/>
                <a:gd name="T26" fmla="*/ 4 w 4"/>
                <a:gd name="T27" fmla="*/ 2 h 4"/>
                <a:gd name="T28" fmla="*/ 4 w 4"/>
                <a:gd name="T29" fmla="*/ 2 h 4"/>
                <a:gd name="T30" fmla="*/ 2 w 4"/>
                <a:gd name="T31" fmla="*/ 0 h 4"/>
                <a:gd name="T32" fmla="*/ 2 w 4"/>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4">
                  <a:moveTo>
                    <a:pt x="2" y="0"/>
                  </a:moveTo>
                  <a:cubicBezTo>
                    <a:pt x="1" y="0"/>
                    <a:pt x="0" y="0"/>
                    <a:pt x="0" y="1"/>
                  </a:cubicBezTo>
                  <a:cubicBezTo>
                    <a:pt x="0" y="2"/>
                    <a:pt x="0" y="2"/>
                    <a:pt x="0" y="2"/>
                  </a:cubicBezTo>
                  <a:cubicBezTo>
                    <a:pt x="0" y="2"/>
                    <a:pt x="0" y="2"/>
                    <a:pt x="0" y="3"/>
                  </a:cubicBezTo>
                  <a:cubicBezTo>
                    <a:pt x="0" y="3"/>
                    <a:pt x="0" y="3"/>
                    <a:pt x="0" y="3"/>
                  </a:cubicBezTo>
                  <a:cubicBezTo>
                    <a:pt x="0" y="3"/>
                    <a:pt x="0" y="3"/>
                    <a:pt x="1" y="3"/>
                  </a:cubicBezTo>
                  <a:cubicBezTo>
                    <a:pt x="1" y="3"/>
                    <a:pt x="1" y="3"/>
                    <a:pt x="1" y="3"/>
                  </a:cubicBezTo>
                  <a:cubicBezTo>
                    <a:pt x="1" y="3"/>
                    <a:pt x="1" y="3"/>
                    <a:pt x="1" y="3"/>
                  </a:cubicBezTo>
                  <a:cubicBezTo>
                    <a:pt x="1" y="3"/>
                    <a:pt x="1" y="4"/>
                    <a:pt x="2" y="4"/>
                  </a:cubicBezTo>
                  <a:cubicBezTo>
                    <a:pt x="2" y="4"/>
                    <a:pt x="2" y="4"/>
                    <a:pt x="2" y="4"/>
                  </a:cubicBezTo>
                  <a:cubicBezTo>
                    <a:pt x="2" y="4"/>
                    <a:pt x="3" y="4"/>
                    <a:pt x="3" y="4"/>
                  </a:cubicBezTo>
                  <a:cubicBezTo>
                    <a:pt x="3" y="4"/>
                    <a:pt x="3" y="3"/>
                    <a:pt x="3" y="3"/>
                  </a:cubicBezTo>
                  <a:cubicBezTo>
                    <a:pt x="3" y="3"/>
                    <a:pt x="4" y="3"/>
                    <a:pt x="4" y="2"/>
                  </a:cubicBezTo>
                  <a:cubicBezTo>
                    <a:pt x="4" y="2"/>
                    <a:pt x="4" y="2"/>
                    <a:pt x="4" y="2"/>
                  </a:cubicBezTo>
                  <a:cubicBezTo>
                    <a:pt x="4" y="2"/>
                    <a:pt x="4" y="2"/>
                    <a:pt x="4" y="2"/>
                  </a:cubicBezTo>
                  <a:cubicBezTo>
                    <a:pt x="4" y="1"/>
                    <a:pt x="3"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82" name="Freeform 3267">
              <a:extLst>
                <a:ext uri="{FF2B5EF4-FFF2-40B4-BE49-F238E27FC236}">
                  <a16:creationId xmlns:a16="http://schemas.microsoft.com/office/drawing/2014/main" id="{40B3E024-BE28-63D1-2438-1FF9E0BBBAED}"/>
                </a:ext>
              </a:extLst>
            </p:cNvPr>
            <p:cNvSpPr>
              <a:spLocks/>
            </p:cNvSpPr>
            <p:nvPr/>
          </p:nvSpPr>
          <p:spPr bwMode="auto">
            <a:xfrm>
              <a:off x="11496724" y="2882787"/>
              <a:ext cx="52417" cy="52417"/>
            </a:xfrm>
            <a:custGeom>
              <a:avLst/>
              <a:gdLst>
                <a:gd name="T0" fmla="*/ 4 w 8"/>
                <a:gd name="T1" fmla="*/ 0 h 8"/>
                <a:gd name="T2" fmla="*/ 2 w 8"/>
                <a:gd name="T3" fmla="*/ 1 h 8"/>
                <a:gd name="T4" fmla="*/ 1 w 8"/>
                <a:gd name="T5" fmla="*/ 3 h 8"/>
                <a:gd name="T6" fmla="*/ 1 w 8"/>
                <a:gd name="T7" fmla="*/ 3 h 8"/>
                <a:gd name="T8" fmla="*/ 1 w 8"/>
                <a:gd name="T9" fmla="*/ 5 h 8"/>
                <a:gd name="T10" fmla="*/ 1 w 8"/>
                <a:gd name="T11" fmla="*/ 5 h 8"/>
                <a:gd name="T12" fmla="*/ 1 w 8"/>
                <a:gd name="T13" fmla="*/ 6 h 8"/>
                <a:gd name="T14" fmla="*/ 3 w 8"/>
                <a:gd name="T15" fmla="*/ 7 h 8"/>
                <a:gd name="T16" fmla="*/ 3 w 8"/>
                <a:gd name="T17" fmla="*/ 7 h 8"/>
                <a:gd name="T18" fmla="*/ 4 w 8"/>
                <a:gd name="T19" fmla="*/ 8 h 8"/>
                <a:gd name="T20" fmla="*/ 6 w 8"/>
                <a:gd name="T21" fmla="*/ 7 h 8"/>
                <a:gd name="T22" fmla="*/ 7 w 8"/>
                <a:gd name="T23" fmla="*/ 6 h 8"/>
                <a:gd name="T24" fmla="*/ 7 w 8"/>
                <a:gd name="T25" fmla="*/ 5 h 8"/>
                <a:gd name="T26" fmla="*/ 7 w 8"/>
                <a:gd name="T27" fmla="*/ 3 h 8"/>
                <a:gd name="T28" fmla="*/ 7 w 8"/>
                <a:gd name="T29" fmla="*/ 3 h 8"/>
                <a:gd name="T30" fmla="*/ 7 w 8"/>
                <a:gd name="T31" fmla="*/ 2 h 8"/>
                <a:gd name="T32" fmla="*/ 4 w 8"/>
                <a:gd name="T33"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 h="8">
                  <a:moveTo>
                    <a:pt x="4" y="0"/>
                  </a:moveTo>
                  <a:cubicBezTo>
                    <a:pt x="3" y="0"/>
                    <a:pt x="3" y="1"/>
                    <a:pt x="2" y="1"/>
                  </a:cubicBezTo>
                  <a:cubicBezTo>
                    <a:pt x="1" y="2"/>
                    <a:pt x="1" y="2"/>
                    <a:pt x="1" y="3"/>
                  </a:cubicBezTo>
                  <a:cubicBezTo>
                    <a:pt x="1" y="3"/>
                    <a:pt x="1" y="3"/>
                    <a:pt x="1" y="3"/>
                  </a:cubicBezTo>
                  <a:cubicBezTo>
                    <a:pt x="1" y="4"/>
                    <a:pt x="0" y="4"/>
                    <a:pt x="1" y="5"/>
                  </a:cubicBezTo>
                  <a:cubicBezTo>
                    <a:pt x="1" y="5"/>
                    <a:pt x="1" y="5"/>
                    <a:pt x="1" y="5"/>
                  </a:cubicBezTo>
                  <a:cubicBezTo>
                    <a:pt x="1" y="5"/>
                    <a:pt x="1" y="6"/>
                    <a:pt x="1" y="6"/>
                  </a:cubicBezTo>
                  <a:cubicBezTo>
                    <a:pt x="2" y="7"/>
                    <a:pt x="2" y="7"/>
                    <a:pt x="3" y="7"/>
                  </a:cubicBezTo>
                  <a:cubicBezTo>
                    <a:pt x="3" y="7"/>
                    <a:pt x="3" y="7"/>
                    <a:pt x="3" y="7"/>
                  </a:cubicBezTo>
                  <a:cubicBezTo>
                    <a:pt x="3" y="7"/>
                    <a:pt x="4" y="8"/>
                    <a:pt x="4" y="8"/>
                  </a:cubicBezTo>
                  <a:cubicBezTo>
                    <a:pt x="5" y="8"/>
                    <a:pt x="5" y="7"/>
                    <a:pt x="6" y="7"/>
                  </a:cubicBezTo>
                  <a:cubicBezTo>
                    <a:pt x="6" y="7"/>
                    <a:pt x="7" y="6"/>
                    <a:pt x="7" y="6"/>
                  </a:cubicBezTo>
                  <a:cubicBezTo>
                    <a:pt x="7" y="6"/>
                    <a:pt x="7" y="6"/>
                    <a:pt x="7" y="5"/>
                  </a:cubicBezTo>
                  <a:cubicBezTo>
                    <a:pt x="8" y="5"/>
                    <a:pt x="8" y="4"/>
                    <a:pt x="7" y="3"/>
                  </a:cubicBezTo>
                  <a:cubicBezTo>
                    <a:pt x="7" y="3"/>
                    <a:pt x="7" y="3"/>
                    <a:pt x="7" y="3"/>
                  </a:cubicBezTo>
                  <a:cubicBezTo>
                    <a:pt x="7" y="3"/>
                    <a:pt x="7" y="2"/>
                    <a:pt x="7" y="2"/>
                  </a:cubicBezTo>
                  <a:cubicBezTo>
                    <a:pt x="6" y="1"/>
                    <a:pt x="5"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83" name="Freeform 3268">
              <a:extLst>
                <a:ext uri="{FF2B5EF4-FFF2-40B4-BE49-F238E27FC236}">
                  <a16:creationId xmlns:a16="http://schemas.microsoft.com/office/drawing/2014/main" id="{FEBD189C-874F-4FA1-6F98-48795552F1C4}"/>
                </a:ext>
              </a:extLst>
            </p:cNvPr>
            <p:cNvSpPr>
              <a:spLocks/>
            </p:cNvSpPr>
            <p:nvPr/>
          </p:nvSpPr>
          <p:spPr bwMode="auto">
            <a:xfrm>
              <a:off x="10823575" y="2645529"/>
              <a:ext cx="52417" cy="46900"/>
            </a:xfrm>
            <a:custGeom>
              <a:avLst/>
              <a:gdLst>
                <a:gd name="T0" fmla="*/ 4 w 8"/>
                <a:gd name="T1" fmla="*/ 0 h 7"/>
                <a:gd name="T2" fmla="*/ 2 w 8"/>
                <a:gd name="T3" fmla="*/ 1 h 7"/>
                <a:gd name="T4" fmla="*/ 2 w 8"/>
                <a:gd name="T5" fmla="*/ 1 h 7"/>
                <a:gd name="T6" fmla="*/ 2 w 8"/>
                <a:gd name="T7" fmla="*/ 1 h 7"/>
                <a:gd name="T8" fmla="*/ 1 w 8"/>
                <a:gd name="T9" fmla="*/ 5 h 7"/>
                <a:gd name="T10" fmla="*/ 4 w 8"/>
                <a:gd name="T11" fmla="*/ 7 h 7"/>
                <a:gd name="T12" fmla="*/ 4 w 8"/>
                <a:gd name="T13" fmla="*/ 7 h 7"/>
                <a:gd name="T14" fmla="*/ 4 w 8"/>
                <a:gd name="T15" fmla="*/ 7 h 7"/>
                <a:gd name="T16" fmla="*/ 6 w 8"/>
                <a:gd name="T17" fmla="*/ 6 h 7"/>
                <a:gd name="T18" fmla="*/ 7 w 8"/>
                <a:gd name="T19" fmla="*/ 6 h 7"/>
                <a:gd name="T20" fmla="*/ 7 w 8"/>
                <a:gd name="T21" fmla="*/ 5 h 7"/>
                <a:gd name="T22" fmla="*/ 7 w 8"/>
                <a:gd name="T23" fmla="*/ 5 h 7"/>
                <a:gd name="T24" fmla="*/ 8 w 8"/>
                <a:gd name="T25" fmla="*/ 4 h 7"/>
                <a:gd name="T26" fmla="*/ 7 w 8"/>
                <a:gd name="T27" fmla="*/ 1 h 7"/>
                <a:gd name="T28" fmla="*/ 6 w 8"/>
                <a:gd name="T29" fmla="*/ 0 h 7"/>
                <a:gd name="T30" fmla="*/ 5 w 8"/>
                <a:gd name="T31" fmla="*/ 0 h 7"/>
                <a:gd name="T32" fmla="*/ 4 w 8"/>
                <a:gd name="T33"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 h="7">
                  <a:moveTo>
                    <a:pt x="4" y="0"/>
                  </a:moveTo>
                  <a:cubicBezTo>
                    <a:pt x="3" y="0"/>
                    <a:pt x="3" y="0"/>
                    <a:pt x="2" y="1"/>
                  </a:cubicBezTo>
                  <a:cubicBezTo>
                    <a:pt x="2" y="1"/>
                    <a:pt x="2" y="1"/>
                    <a:pt x="2" y="1"/>
                  </a:cubicBezTo>
                  <a:cubicBezTo>
                    <a:pt x="2" y="1"/>
                    <a:pt x="2" y="1"/>
                    <a:pt x="2" y="1"/>
                  </a:cubicBezTo>
                  <a:cubicBezTo>
                    <a:pt x="0" y="2"/>
                    <a:pt x="0" y="4"/>
                    <a:pt x="1" y="5"/>
                  </a:cubicBezTo>
                  <a:cubicBezTo>
                    <a:pt x="2" y="6"/>
                    <a:pt x="3" y="7"/>
                    <a:pt x="4" y="7"/>
                  </a:cubicBezTo>
                  <a:cubicBezTo>
                    <a:pt x="4" y="7"/>
                    <a:pt x="4" y="7"/>
                    <a:pt x="4" y="7"/>
                  </a:cubicBezTo>
                  <a:cubicBezTo>
                    <a:pt x="4" y="7"/>
                    <a:pt x="4" y="7"/>
                    <a:pt x="4" y="7"/>
                  </a:cubicBezTo>
                  <a:cubicBezTo>
                    <a:pt x="5" y="7"/>
                    <a:pt x="6" y="7"/>
                    <a:pt x="6" y="6"/>
                  </a:cubicBezTo>
                  <a:cubicBezTo>
                    <a:pt x="6" y="6"/>
                    <a:pt x="7" y="6"/>
                    <a:pt x="7" y="6"/>
                  </a:cubicBezTo>
                  <a:cubicBezTo>
                    <a:pt x="7" y="5"/>
                    <a:pt x="7" y="5"/>
                    <a:pt x="7" y="5"/>
                  </a:cubicBezTo>
                  <a:cubicBezTo>
                    <a:pt x="7" y="5"/>
                    <a:pt x="7" y="5"/>
                    <a:pt x="7" y="5"/>
                  </a:cubicBezTo>
                  <a:cubicBezTo>
                    <a:pt x="7" y="5"/>
                    <a:pt x="7" y="5"/>
                    <a:pt x="8" y="4"/>
                  </a:cubicBezTo>
                  <a:cubicBezTo>
                    <a:pt x="8" y="3"/>
                    <a:pt x="8" y="2"/>
                    <a:pt x="7" y="1"/>
                  </a:cubicBezTo>
                  <a:cubicBezTo>
                    <a:pt x="7" y="1"/>
                    <a:pt x="6" y="0"/>
                    <a:pt x="6" y="0"/>
                  </a:cubicBezTo>
                  <a:cubicBezTo>
                    <a:pt x="5" y="0"/>
                    <a:pt x="5" y="0"/>
                    <a:pt x="5" y="0"/>
                  </a:cubicBezTo>
                  <a:cubicBezTo>
                    <a:pt x="5" y="0"/>
                    <a:pt x="4"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84" name="Freeform 3269">
              <a:extLst>
                <a:ext uri="{FF2B5EF4-FFF2-40B4-BE49-F238E27FC236}">
                  <a16:creationId xmlns:a16="http://schemas.microsoft.com/office/drawing/2014/main" id="{5115C229-241B-3EFE-1280-2D9EEE59D80F}"/>
                </a:ext>
              </a:extLst>
            </p:cNvPr>
            <p:cNvSpPr>
              <a:spLocks/>
            </p:cNvSpPr>
            <p:nvPr/>
          </p:nvSpPr>
          <p:spPr bwMode="auto">
            <a:xfrm>
              <a:off x="11400166" y="3191774"/>
              <a:ext cx="38623" cy="38623"/>
            </a:xfrm>
            <a:custGeom>
              <a:avLst/>
              <a:gdLst>
                <a:gd name="T0" fmla="*/ 3 w 6"/>
                <a:gd name="T1" fmla="*/ 0 h 6"/>
                <a:gd name="T2" fmla="*/ 2 w 6"/>
                <a:gd name="T3" fmla="*/ 1 h 6"/>
                <a:gd name="T4" fmla="*/ 1 w 6"/>
                <a:gd name="T5" fmla="*/ 5 h 6"/>
                <a:gd name="T6" fmla="*/ 3 w 6"/>
                <a:gd name="T7" fmla="*/ 6 h 6"/>
                <a:gd name="T8" fmla="*/ 5 w 6"/>
                <a:gd name="T9" fmla="*/ 5 h 6"/>
                <a:gd name="T10" fmla="*/ 6 w 6"/>
                <a:gd name="T11" fmla="*/ 4 h 6"/>
                <a:gd name="T12" fmla="*/ 6 w 6"/>
                <a:gd name="T13" fmla="*/ 4 h 6"/>
                <a:gd name="T14" fmla="*/ 6 w 6"/>
                <a:gd name="T15" fmla="*/ 1 h 6"/>
                <a:gd name="T16" fmla="*/ 6 w 6"/>
                <a:gd name="T17" fmla="*/ 1 h 6"/>
                <a:gd name="T18" fmla="*/ 5 w 6"/>
                <a:gd name="T19" fmla="*/ 1 h 6"/>
                <a:gd name="T20" fmla="*/ 5 w 6"/>
                <a:gd name="T21" fmla="*/ 0 h 6"/>
                <a:gd name="T22" fmla="*/ 4 w 6"/>
                <a:gd name="T23" fmla="*/ 0 h 6"/>
                <a:gd name="T24" fmla="*/ 3 w 6"/>
                <a:gd name="T2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6">
                  <a:moveTo>
                    <a:pt x="3" y="0"/>
                  </a:moveTo>
                  <a:cubicBezTo>
                    <a:pt x="3" y="0"/>
                    <a:pt x="2" y="0"/>
                    <a:pt x="2" y="1"/>
                  </a:cubicBezTo>
                  <a:cubicBezTo>
                    <a:pt x="1" y="2"/>
                    <a:pt x="0" y="3"/>
                    <a:pt x="1" y="5"/>
                  </a:cubicBezTo>
                  <a:cubicBezTo>
                    <a:pt x="2" y="5"/>
                    <a:pt x="3" y="6"/>
                    <a:pt x="3" y="6"/>
                  </a:cubicBezTo>
                  <a:cubicBezTo>
                    <a:pt x="4" y="6"/>
                    <a:pt x="5" y="6"/>
                    <a:pt x="5" y="5"/>
                  </a:cubicBezTo>
                  <a:cubicBezTo>
                    <a:pt x="5" y="5"/>
                    <a:pt x="6" y="5"/>
                    <a:pt x="6" y="4"/>
                  </a:cubicBezTo>
                  <a:cubicBezTo>
                    <a:pt x="6" y="4"/>
                    <a:pt x="6" y="4"/>
                    <a:pt x="6" y="4"/>
                  </a:cubicBezTo>
                  <a:cubicBezTo>
                    <a:pt x="6" y="3"/>
                    <a:pt x="6" y="2"/>
                    <a:pt x="6" y="1"/>
                  </a:cubicBezTo>
                  <a:cubicBezTo>
                    <a:pt x="6" y="1"/>
                    <a:pt x="6" y="1"/>
                    <a:pt x="6" y="1"/>
                  </a:cubicBezTo>
                  <a:cubicBezTo>
                    <a:pt x="6" y="1"/>
                    <a:pt x="5" y="1"/>
                    <a:pt x="5" y="1"/>
                  </a:cubicBezTo>
                  <a:cubicBezTo>
                    <a:pt x="5" y="1"/>
                    <a:pt x="5" y="1"/>
                    <a:pt x="5" y="0"/>
                  </a:cubicBezTo>
                  <a:cubicBezTo>
                    <a:pt x="4" y="0"/>
                    <a:pt x="4" y="0"/>
                    <a:pt x="4" y="0"/>
                  </a:cubicBezTo>
                  <a:cubicBezTo>
                    <a:pt x="4" y="0"/>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85" name="Freeform 3270">
              <a:extLst>
                <a:ext uri="{FF2B5EF4-FFF2-40B4-BE49-F238E27FC236}">
                  <a16:creationId xmlns:a16="http://schemas.microsoft.com/office/drawing/2014/main" id="{AABAF644-7DA1-35B1-7765-44418811EAF0}"/>
                </a:ext>
              </a:extLst>
            </p:cNvPr>
            <p:cNvSpPr>
              <a:spLocks/>
            </p:cNvSpPr>
            <p:nvPr/>
          </p:nvSpPr>
          <p:spPr bwMode="auto">
            <a:xfrm>
              <a:off x="10834610" y="3131080"/>
              <a:ext cx="41382" cy="38623"/>
            </a:xfrm>
            <a:custGeom>
              <a:avLst/>
              <a:gdLst>
                <a:gd name="T0" fmla="*/ 3 w 6"/>
                <a:gd name="T1" fmla="*/ 0 h 6"/>
                <a:gd name="T2" fmla="*/ 2 w 6"/>
                <a:gd name="T3" fmla="*/ 0 h 6"/>
                <a:gd name="T4" fmla="*/ 1 w 6"/>
                <a:gd name="T5" fmla="*/ 1 h 6"/>
                <a:gd name="T6" fmla="*/ 0 w 6"/>
                <a:gd name="T7" fmla="*/ 5 h 6"/>
                <a:gd name="T8" fmla="*/ 3 w 6"/>
                <a:gd name="T9" fmla="*/ 6 h 6"/>
                <a:gd name="T10" fmla="*/ 4 w 6"/>
                <a:gd name="T11" fmla="*/ 5 h 6"/>
                <a:gd name="T12" fmla="*/ 5 w 6"/>
                <a:gd name="T13" fmla="*/ 2 h 6"/>
                <a:gd name="T14" fmla="*/ 5 w 6"/>
                <a:gd name="T15" fmla="*/ 2 h 6"/>
                <a:gd name="T16" fmla="*/ 5 w 6"/>
                <a:gd name="T17" fmla="*/ 2 h 6"/>
                <a:gd name="T18" fmla="*/ 3 w 6"/>
                <a:gd name="T19" fmla="*/ 0 h 6"/>
                <a:gd name="T20" fmla="*/ 3 w 6"/>
                <a:gd name="T2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6">
                  <a:moveTo>
                    <a:pt x="3" y="0"/>
                  </a:moveTo>
                  <a:cubicBezTo>
                    <a:pt x="3" y="0"/>
                    <a:pt x="2" y="0"/>
                    <a:pt x="2" y="0"/>
                  </a:cubicBezTo>
                  <a:cubicBezTo>
                    <a:pt x="2" y="0"/>
                    <a:pt x="1" y="1"/>
                    <a:pt x="1" y="1"/>
                  </a:cubicBezTo>
                  <a:cubicBezTo>
                    <a:pt x="0" y="2"/>
                    <a:pt x="0" y="3"/>
                    <a:pt x="0" y="5"/>
                  </a:cubicBezTo>
                  <a:cubicBezTo>
                    <a:pt x="1" y="5"/>
                    <a:pt x="2" y="6"/>
                    <a:pt x="3" y="6"/>
                  </a:cubicBezTo>
                  <a:cubicBezTo>
                    <a:pt x="3" y="6"/>
                    <a:pt x="4" y="6"/>
                    <a:pt x="4" y="5"/>
                  </a:cubicBezTo>
                  <a:cubicBezTo>
                    <a:pt x="5" y="5"/>
                    <a:pt x="6" y="3"/>
                    <a:pt x="5" y="2"/>
                  </a:cubicBezTo>
                  <a:cubicBezTo>
                    <a:pt x="5" y="2"/>
                    <a:pt x="5" y="2"/>
                    <a:pt x="5" y="2"/>
                  </a:cubicBezTo>
                  <a:cubicBezTo>
                    <a:pt x="5" y="2"/>
                    <a:pt x="5" y="2"/>
                    <a:pt x="5" y="2"/>
                  </a:cubicBezTo>
                  <a:cubicBezTo>
                    <a:pt x="4" y="1"/>
                    <a:pt x="4" y="0"/>
                    <a:pt x="3" y="0"/>
                  </a:cubicBezTo>
                  <a:cubicBezTo>
                    <a:pt x="3"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86" name="Freeform 3271">
              <a:extLst>
                <a:ext uri="{FF2B5EF4-FFF2-40B4-BE49-F238E27FC236}">
                  <a16:creationId xmlns:a16="http://schemas.microsoft.com/office/drawing/2014/main" id="{FA2F5441-697E-FFCE-881F-AF133A7166A2}"/>
                </a:ext>
              </a:extLst>
            </p:cNvPr>
            <p:cNvSpPr>
              <a:spLocks/>
            </p:cNvSpPr>
            <p:nvPr/>
          </p:nvSpPr>
          <p:spPr bwMode="auto">
            <a:xfrm>
              <a:off x="12048486" y="3249709"/>
              <a:ext cx="38623" cy="38623"/>
            </a:xfrm>
            <a:custGeom>
              <a:avLst/>
              <a:gdLst>
                <a:gd name="T0" fmla="*/ 3 w 6"/>
                <a:gd name="T1" fmla="*/ 0 h 6"/>
                <a:gd name="T2" fmla="*/ 2 w 6"/>
                <a:gd name="T3" fmla="*/ 1 h 6"/>
                <a:gd name="T4" fmla="*/ 1 w 6"/>
                <a:gd name="T5" fmla="*/ 2 h 6"/>
                <a:gd name="T6" fmla="*/ 1 w 6"/>
                <a:gd name="T7" fmla="*/ 2 h 6"/>
                <a:gd name="T8" fmla="*/ 0 w 6"/>
                <a:gd name="T9" fmla="*/ 3 h 6"/>
                <a:gd name="T10" fmla="*/ 1 w 6"/>
                <a:gd name="T11" fmla="*/ 4 h 6"/>
                <a:gd name="T12" fmla="*/ 1 w 6"/>
                <a:gd name="T13" fmla="*/ 4 h 6"/>
                <a:gd name="T14" fmla="*/ 1 w 6"/>
                <a:gd name="T15" fmla="*/ 5 h 6"/>
                <a:gd name="T16" fmla="*/ 1 w 6"/>
                <a:gd name="T17" fmla="*/ 5 h 6"/>
                <a:gd name="T18" fmla="*/ 2 w 6"/>
                <a:gd name="T19" fmla="*/ 6 h 6"/>
                <a:gd name="T20" fmla="*/ 3 w 6"/>
                <a:gd name="T21" fmla="*/ 6 h 6"/>
                <a:gd name="T22" fmla="*/ 3 w 6"/>
                <a:gd name="T23" fmla="*/ 6 h 6"/>
                <a:gd name="T24" fmla="*/ 5 w 6"/>
                <a:gd name="T25" fmla="*/ 5 h 6"/>
                <a:gd name="T26" fmla="*/ 5 w 6"/>
                <a:gd name="T27" fmla="*/ 1 h 6"/>
                <a:gd name="T28" fmla="*/ 3 w 6"/>
                <a:gd name="T2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6">
                  <a:moveTo>
                    <a:pt x="3" y="0"/>
                  </a:moveTo>
                  <a:cubicBezTo>
                    <a:pt x="3" y="0"/>
                    <a:pt x="2" y="0"/>
                    <a:pt x="2" y="1"/>
                  </a:cubicBezTo>
                  <a:cubicBezTo>
                    <a:pt x="1" y="1"/>
                    <a:pt x="1" y="1"/>
                    <a:pt x="1" y="2"/>
                  </a:cubicBezTo>
                  <a:cubicBezTo>
                    <a:pt x="1" y="2"/>
                    <a:pt x="1" y="2"/>
                    <a:pt x="1" y="2"/>
                  </a:cubicBezTo>
                  <a:cubicBezTo>
                    <a:pt x="0" y="3"/>
                    <a:pt x="0" y="3"/>
                    <a:pt x="0" y="3"/>
                  </a:cubicBezTo>
                  <a:cubicBezTo>
                    <a:pt x="0" y="4"/>
                    <a:pt x="1" y="4"/>
                    <a:pt x="1" y="4"/>
                  </a:cubicBezTo>
                  <a:cubicBezTo>
                    <a:pt x="1" y="4"/>
                    <a:pt x="1" y="4"/>
                    <a:pt x="1" y="4"/>
                  </a:cubicBezTo>
                  <a:cubicBezTo>
                    <a:pt x="1" y="4"/>
                    <a:pt x="1" y="4"/>
                    <a:pt x="1" y="5"/>
                  </a:cubicBezTo>
                  <a:cubicBezTo>
                    <a:pt x="1" y="5"/>
                    <a:pt x="1" y="5"/>
                    <a:pt x="1" y="5"/>
                  </a:cubicBezTo>
                  <a:cubicBezTo>
                    <a:pt x="1" y="5"/>
                    <a:pt x="2" y="5"/>
                    <a:pt x="2" y="6"/>
                  </a:cubicBezTo>
                  <a:cubicBezTo>
                    <a:pt x="2" y="6"/>
                    <a:pt x="3" y="6"/>
                    <a:pt x="3" y="6"/>
                  </a:cubicBezTo>
                  <a:cubicBezTo>
                    <a:pt x="3" y="6"/>
                    <a:pt x="3" y="6"/>
                    <a:pt x="3" y="6"/>
                  </a:cubicBezTo>
                  <a:cubicBezTo>
                    <a:pt x="4" y="6"/>
                    <a:pt x="4" y="6"/>
                    <a:pt x="5" y="5"/>
                  </a:cubicBezTo>
                  <a:cubicBezTo>
                    <a:pt x="6" y="4"/>
                    <a:pt x="6" y="3"/>
                    <a:pt x="5" y="1"/>
                  </a:cubicBezTo>
                  <a:cubicBezTo>
                    <a:pt x="5" y="1"/>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87" name="Freeform 3272">
              <a:extLst>
                <a:ext uri="{FF2B5EF4-FFF2-40B4-BE49-F238E27FC236}">
                  <a16:creationId xmlns:a16="http://schemas.microsoft.com/office/drawing/2014/main" id="{A235A1A1-3A11-1ECB-E2D9-AB25A766DDE8}"/>
                </a:ext>
              </a:extLst>
            </p:cNvPr>
            <p:cNvSpPr>
              <a:spLocks/>
            </p:cNvSpPr>
            <p:nvPr/>
          </p:nvSpPr>
          <p:spPr bwMode="auto">
            <a:xfrm>
              <a:off x="11819505" y="3059351"/>
              <a:ext cx="38623" cy="33106"/>
            </a:xfrm>
            <a:custGeom>
              <a:avLst/>
              <a:gdLst>
                <a:gd name="T0" fmla="*/ 3 w 6"/>
                <a:gd name="T1" fmla="*/ 0 h 5"/>
                <a:gd name="T2" fmla="*/ 2 w 6"/>
                <a:gd name="T3" fmla="*/ 0 h 5"/>
                <a:gd name="T4" fmla="*/ 1 w 6"/>
                <a:gd name="T5" fmla="*/ 1 h 5"/>
                <a:gd name="T6" fmla="*/ 1 w 6"/>
                <a:gd name="T7" fmla="*/ 1 h 5"/>
                <a:gd name="T8" fmla="*/ 1 w 6"/>
                <a:gd name="T9" fmla="*/ 4 h 5"/>
                <a:gd name="T10" fmla="*/ 3 w 6"/>
                <a:gd name="T11" fmla="*/ 5 h 5"/>
                <a:gd name="T12" fmla="*/ 3 w 6"/>
                <a:gd name="T13" fmla="*/ 5 h 5"/>
                <a:gd name="T14" fmla="*/ 4 w 6"/>
                <a:gd name="T15" fmla="*/ 5 h 5"/>
                <a:gd name="T16" fmla="*/ 5 w 6"/>
                <a:gd name="T17" fmla="*/ 5 h 5"/>
                <a:gd name="T18" fmla="*/ 5 w 6"/>
                <a:gd name="T19" fmla="*/ 1 h 5"/>
                <a:gd name="T20" fmla="*/ 4 w 6"/>
                <a:gd name="T21" fmla="*/ 0 h 5"/>
                <a:gd name="T22" fmla="*/ 3 w 6"/>
                <a:gd name="T23" fmla="*/ 0 h 5"/>
                <a:gd name="T24" fmla="*/ 3 w 6"/>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5">
                  <a:moveTo>
                    <a:pt x="3" y="0"/>
                  </a:moveTo>
                  <a:cubicBezTo>
                    <a:pt x="3" y="0"/>
                    <a:pt x="2" y="0"/>
                    <a:pt x="2" y="0"/>
                  </a:cubicBezTo>
                  <a:cubicBezTo>
                    <a:pt x="1" y="0"/>
                    <a:pt x="1" y="0"/>
                    <a:pt x="1" y="1"/>
                  </a:cubicBezTo>
                  <a:cubicBezTo>
                    <a:pt x="1" y="1"/>
                    <a:pt x="1" y="1"/>
                    <a:pt x="1" y="1"/>
                  </a:cubicBezTo>
                  <a:cubicBezTo>
                    <a:pt x="0" y="2"/>
                    <a:pt x="0" y="3"/>
                    <a:pt x="1" y="4"/>
                  </a:cubicBezTo>
                  <a:cubicBezTo>
                    <a:pt x="1" y="5"/>
                    <a:pt x="2" y="5"/>
                    <a:pt x="3" y="5"/>
                  </a:cubicBezTo>
                  <a:cubicBezTo>
                    <a:pt x="3" y="5"/>
                    <a:pt x="3" y="5"/>
                    <a:pt x="3" y="5"/>
                  </a:cubicBezTo>
                  <a:cubicBezTo>
                    <a:pt x="3" y="5"/>
                    <a:pt x="3" y="5"/>
                    <a:pt x="4" y="5"/>
                  </a:cubicBezTo>
                  <a:cubicBezTo>
                    <a:pt x="4" y="5"/>
                    <a:pt x="4" y="5"/>
                    <a:pt x="5" y="5"/>
                  </a:cubicBezTo>
                  <a:cubicBezTo>
                    <a:pt x="6" y="4"/>
                    <a:pt x="6" y="2"/>
                    <a:pt x="5" y="1"/>
                  </a:cubicBezTo>
                  <a:cubicBezTo>
                    <a:pt x="5" y="0"/>
                    <a:pt x="4" y="0"/>
                    <a:pt x="4" y="0"/>
                  </a:cubicBezTo>
                  <a:cubicBezTo>
                    <a:pt x="4" y="0"/>
                    <a:pt x="4" y="0"/>
                    <a:pt x="3" y="0"/>
                  </a:cubicBezTo>
                  <a:cubicBezTo>
                    <a:pt x="3"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88" name="Freeform 3273">
              <a:extLst>
                <a:ext uri="{FF2B5EF4-FFF2-40B4-BE49-F238E27FC236}">
                  <a16:creationId xmlns:a16="http://schemas.microsoft.com/office/drawing/2014/main" id="{43019C36-3526-8788-BE9C-FF8A5FB60E19}"/>
                </a:ext>
              </a:extLst>
            </p:cNvPr>
            <p:cNvSpPr>
              <a:spLocks/>
            </p:cNvSpPr>
            <p:nvPr/>
          </p:nvSpPr>
          <p:spPr bwMode="auto">
            <a:xfrm>
              <a:off x="10487000" y="2248261"/>
              <a:ext cx="41382" cy="30347"/>
            </a:xfrm>
            <a:custGeom>
              <a:avLst/>
              <a:gdLst>
                <a:gd name="T0" fmla="*/ 3 w 6"/>
                <a:gd name="T1" fmla="*/ 0 h 5"/>
                <a:gd name="T2" fmla="*/ 2 w 6"/>
                <a:gd name="T3" fmla="*/ 0 h 5"/>
                <a:gd name="T4" fmla="*/ 1 w 6"/>
                <a:gd name="T5" fmla="*/ 4 h 5"/>
                <a:gd name="T6" fmla="*/ 1 w 6"/>
                <a:gd name="T7" fmla="*/ 4 h 5"/>
                <a:gd name="T8" fmla="*/ 1 w 6"/>
                <a:gd name="T9" fmla="*/ 4 h 5"/>
                <a:gd name="T10" fmla="*/ 2 w 6"/>
                <a:gd name="T11" fmla="*/ 5 h 5"/>
                <a:gd name="T12" fmla="*/ 2 w 6"/>
                <a:gd name="T13" fmla="*/ 5 h 5"/>
                <a:gd name="T14" fmla="*/ 3 w 6"/>
                <a:gd name="T15" fmla="*/ 5 h 5"/>
                <a:gd name="T16" fmla="*/ 5 w 6"/>
                <a:gd name="T17" fmla="*/ 5 h 5"/>
                <a:gd name="T18" fmla="*/ 5 w 6"/>
                <a:gd name="T19" fmla="*/ 5 h 5"/>
                <a:gd name="T20" fmla="*/ 5 w 6"/>
                <a:gd name="T21" fmla="*/ 5 h 5"/>
                <a:gd name="T22" fmla="*/ 6 w 6"/>
                <a:gd name="T23" fmla="*/ 4 h 5"/>
                <a:gd name="T24" fmla="*/ 6 w 6"/>
                <a:gd name="T25" fmla="*/ 3 h 5"/>
                <a:gd name="T26" fmla="*/ 5 w 6"/>
                <a:gd name="T27" fmla="*/ 1 h 5"/>
                <a:gd name="T28" fmla="*/ 3 w 6"/>
                <a:gd name="T2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5">
                  <a:moveTo>
                    <a:pt x="3" y="0"/>
                  </a:moveTo>
                  <a:cubicBezTo>
                    <a:pt x="3" y="0"/>
                    <a:pt x="2" y="0"/>
                    <a:pt x="2" y="0"/>
                  </a:cubicBezTo>
                  <a:cubicBezTo>
                    <a:pt x="0" y="1"/>
                    <a:pt x="0" y="3"/>
                    <a:pt x="1" y="4"/>
                  </a:cubicBezTo>
                  <a:cubicBezTo>
                    <a:pt x="1" y="4"/>
                    <a:pt x="1" y="4"/>
                    <a:pt x="1" y="4"/>
                  </a:cubicBezTo>
                  <a:cubicBezTo>
                    <a:pt x="1" y="4"/>
                    <a:pt x="1" y="4"/>
                    <a:pt x="1" y="4"/>
                  </a:cubicBezTo>
                  <a:cubicBezTo>
                    <a:pt x="1" y="5"/>
                    <a:pt x="1" y="5"/>
                    <a:pt x="2" y="5"/>
                  </a:cubicBezTo>
                  <a:cubicBezTo>
                    <a:pt x="2" y="5"/>
                    <a:pt x="2" y="5"/>
                    <a:pt x="2" y="5"/>
                  </a:cubicBezTo>
                  <a:cubicBezTo>
                    <a:pt x="2" y="5"/>
                    <a:pt x="3" y="5"/>
                    <a:pt x="3" y="5"/>
                  </a:cubicBezTo>
                  <a:cubicBezTo>
                    <a:pt x="4" y="5"/>
                    <a:pt x="4" y="5"/>
                    <a:pt x="5" y="5"/>
                  </a:cubicBezTo>
                  <a:cubicBezTo>
                    <a:pt x="5" y="5"/>
                    <a:pt x="5" y="5"/>
                    <a:pt x="5" y="5"/>
                  </a:cubicBezTo>
                  <a:cubicBezTo>
                    <a:pt x="5" y="5"/>
                    <a:pt x="5" y="5"/>
                    <a:pt x="5" y="5"/>
                  </a:cubicBezTo>
                  <a:cubicBezTo>
                    <a:pt x="5" y="4"/>
                    <a:pt x="6" y="4"/>
                    <a:pt x="6" y="4"/>
                  </a:cubicBezTo>
                  <a:cubicBezTo>
                    <a:pt x="6" y="4"/>
                    <a:pt x="6" y="3"/>
                    <a:pt x="6" y="3"/>
                  </a:cubicBezTo>
                  <a:cubicBezTo>
                    <a:pt x="6" y="3"/>
                    <a:pt x="6" y="2"/>
                    <a:pt x="5" y="1"/>
                  </a:cubicBezTo>
                  <a:cubicBezTo>
                    <a:pt x="5" y="0"/>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89" name="Freeform 3274">
              <a:extLst>
                <a:ext uri="{FF2B5EF4-FFF2-40B4-BE49-F238E27FC236}">
                  <a16:creationId xmlns:a16="http://schemas.microsoft.com/office/drawing/2014/main" id="{63410AE0-0E8D-C554-8F87-4FE97D7722A9}"/>
                </a:ext>
              </a:extLst>
            </p:cNvPr>
            <p:cNvSpPr>
              <a:spLocks/>
            </p:cNvSpPr>
            <p:nvPr/>
          </p:nvSpPr>
          <p:spPr bwMode="auto">
            <a:xfrm>
              <a:off x="10067661" y="2444136"/>
              <a:ext cx="41382" cy="33106"/>
            </a:xfrm>
            <a:custGeom>
              <a:avLst/>
              <a:gdLst>
                <a:gd name="T0" fmla="*/ 3 w 6"/>
                <a:gd name="T1" fmla="*/ 0 h 5"/>
                <a:gd name="T2" fmla="*/ 1 w 6"/>
                <a:gd name="T3" fmla="*/ 0 h 5"/>
                <a:gd name="T4" fmla="*/ 0 w 6"/>
                <a:gd name="T5" fmla="*/ 3 h 5"/>
                <a:gd name="T6" fmla="*/ 0 w 6"/>
                <a:gd name="T7" fmla="*/ 3 h 5"/>
                <a:gd name="T8" fmla="*/ 1 w 6"/>
                <a:gd name="T9" fmla="*/ 4 h 5"/>
                <a:gd name="T10" fmla="*/ 1 w 6"/>
                <a:gd name="T11" fmla="*/ 4 h 5"/>
                <a:gd name="T12" fmla="*/ 1 w 6"/>
                <a:gd name="T13" fmla="*/ 5 h 5"/>
                <a:gd name="T14" fmla="*/ 3 w 6"/>
                <a:gd name="T15" fmla="*/ 5 h 5"/>
                <a:gd name="T16" fmla="*/ 3 w 6"/>
                <a:gd name="T17" fmla="*/ 5 h 5"/>
                <a:gd name="T18" fmla="*/ 4 w 6"/>
                <a:gd name="T19" fmla="*/ 5 h 5"/>
                <a:gd name="T20" fmla="*/ 4 w 6"/>
                <a:gd name="T21" fmla="*/ 5 h 5"/>
                <a:gd name="T22" fmla="*/ 6 w 6"/>
                <a:gd name="T23" fmla="*/ 2 h 5"/>
                <a:gd name="T24" fmla="*/ 6 w 6"/>
                <a:gd name="T25" fmla="*/ 2 h 5"/>
                <a:gd name="T26" fmla="*/ 5 w 6"/>
                <a:gd name="T27" fmla="*/ 1 h 5"/>
                <a:gd name="T28" fmla="*/ 5 w 6"/>
                <a:gd name="T29" fmla="*/ 1 h 5"/>
                <a:gd name="T30" fmla="*/ 5 w 6"/>
                <a:gd name="T31" fmla="*/ 1 h 5"/>
                <a:gd name="T32" fmla="*/ 3 w 6"/>
                <a:gd name="T33"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 h="5">
                  <a:moveTo>
                    <a:pt x="3" y="0"/>
                  </a:moveTo>
                  <a:cubicBezTo>
                    <a:pt x="2" y="0"/>
                    <a:pt x="2" y="0"/>
                    <a:pt x="1" y="0"/>
                  </a:cubicBezTo>
                  <a:cubicBezTo>
                    <a:pt x="0" y="1"/>
                    <a:pt x="0" y="2"/>
                    <a:pt x="0" y="3"/>
                  </a:cubicBezTo>
                  <a:cubicBezTo>
                    <a:pt x="0" y="3"/>
                    <a:pt x="0" y="3"/>
                    <a:pt x="0" y="3"/>
                  </a:cubicBezTo>
                  <a:cubicBezTo>
                    <a:pt x="0" y="3"/>
                    <a:pt x="0" y="4"/>
                    <a:pt x="1" y="4"/>
                  </a:cubicBezTo>
                  <a:cubicBezTo>
                    <a:pt x="1" y="4"/>
                    <a:pt x="1" y="4"/>
                    <a:pt x="1" y="4"/>
                  </a:cubicBezTo>
                  <a:cubicBezTo>
                    <a:pt x="1" y="4"/>
                    <a:pt x="1" y="4"/>
                    <a:pt x="1" y="5"/>
                  </a:cubicBezTo>
                  <a:cubicBezTo>
                    <a:pt x="2" y="5"/>
                    <a:pt x="2" y="5"/>
                    <a:pt x="3" y="5"/>
                  </a:cubicBezTo>
                  <a:cubicBezTo>
                    <a:pt x="3" y="5"/>
                    <a:pt x="3" y="5"/>
                    <a:pt x="3" y="5"/>
                  </a:cubicBezTo>
                  <a:cubicBezTo>
                    <a:pt x="3" y="5"/>
                    <a:pt x="3" y="5"/>
                    <a:pt x="4" y="5"/>
                  </a:cubicBezTo>
                  <a:cubicBezTo>
                    <a:pt x="4" y="5"/>
                    <a:pt x="4" y="5"/>
                    <a:pt x="4" y="5"/>
                  </a:cubicBezTo>
                  <a:cubicBezTo>
                    <a:pt x="5" y="4"/>
                    <a:pt x="6" y="3"/>
                    <a:pt x="6" y="2"/>
                  </a:cubicBezTo>
                  <a:cubicBezTo>
                    <a:pt x="6" y="2"/>
                    <a:pt x="6" y="2"/>
                    <a:pt x="6" y="2"/>
                  </a:cubicBezTo>
                  <a:cubicBezTo>
                    <a:pt x="6" y="2"/>
                    <a:pt x="5" y="2"/>
                    <a:pt x="5" y="1"/>
                  </a:cubicBezTo>
                  <a:cubicBezTo>
                    <a:pt x="5" y="1"/>
                    <a:pt x="5" y="1"/>
                    <a:pt x="5" y="1"/>
                  </a:cubicBezTo>
                  <a:cubicBezTo>
                    <a:pt x="5" y="1"/>
                    <a:pt x="5" y="1"/>
                    <a:pt x="5" y="1"/>
                  </a:cubicBezTo>
                  <a:cubicBezTo>
                    <a:pt x="5" y="0"/>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90" name="Freeform 3275">
              <a:extLst>
                <a:ext uri="{FF2B5EF4-FFF2-40B4-BE49-F238E27FC236}">
                  <a16:creationId xmlns:a16="http://schemas.microsoft.com/office/drawing/2014/main" id="{DF6BF6ED-224A-886F-2D1A-17DB89B1A894}"/>
                </a:ext>
              </a:extLst>
            </p:cNvPr>
            <p:cNvSpPr>
              <a:spLocks/>
            </p:cNvSpPr>
            <p:nvPr/>
          </p:nvSpPr>
          <p:spPr bwMode="auto">
            <a:xfrm>
              <a:off x="11747776" y="3616630"/>
              <a:ext cx="38623" cy="38623"/>
            </a:xfrm>
            <a:custGeom>
              <a:avLst/>
              <a:gdLst>
                <a:gd name="T0" fmla="*/ 3 w 6"/>
                <a:gd name="T1" fmla="*/ 0 h 6"/>
                <a:gd name="T2" fmla="*/ 3 w 6"/>
                <a:gd name="T3" fmla="*/ 0 h 6"/>
                <a:gd name="T4" fmla="*/ 3 w 6"/>
                <a:gd name="T5" fmla="*/ 0 h 6"/>
                <a:gd name="T6" fmla="*/ 2 w 6"/>
                <a:gd name="T7" fmla="*/ 1 h 6"/>
                <a:gd name="T8" fmla="*/ 1 w 6"/>
                <a:gd name="T9" fmla="*/ 4 h 6"/>
                <a:gd name="T10" fmla="*/ 3 w 6"/>
                <a:gd name="T11" fmla="*/ 6 h 6"/>
                <a:gd name="T12" fmla="*/ 5 w 6"/>
                <a:gd name="T13" fmla="*/ 5 h 6"/>
                <a:gd name="T14" fmla="*/ 5 w 6"/>
                <a:gd name="T15" fmla="*/ 5 h 6"/>
                <a:gd name="T16" fmla="*/ 5 w 6"/>
                <a:gd name="T17" fmla="*/ 5 h 6"/>
                <a:gd name="T18" fmla="*/ 6 w 6"/>
                <a:gd name="T19" fmla="*/ 4 h 6"/>
                <a:gd name="T20" fmla="*/ 6 w 6"/>
                <a:gd name="T21" fmla="*/ 4 h 6"/>
                <a:gd name="T22" fmla="*/ 6 w 6"/>
                <a:gd name="T23" fmla="*/ 1 h 6"/>
                <a:gd name="T24" fmla="*/ 5 w 6"/>
                <a:gd name="T25" fmla="*/ 1 h 6"/>
                <a:gd name="T26" fmla="*/ 4 w 6"/>
                <a:gd name="T27" fmla="*/ 0 h 6"/>
                <a:gd name="T28" fmla="*/ 3 w 6"/>
                <a:gd name="T2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6">
                  <a:moveTo>
                    <a:pt x="3" y="0"/>
                  </a:moveTo>
                  <a:cubicBezTo>
                    <a:pt x="3" y="0"/>
                    <a:pt x="3" y="0"/>
                    <a:pt x="3" y="0"/>
                  </a:cubicBezTo>
                  <a:cubicBezTo>
                    <a:pt x="3" y="0"/>
                    <a:pt x="3" y="0"/>
                    <a:pt x="3" y="0"/>
                  </a:cubicBezTo>
                  <a:cubicBezTo>
                    <a:pt x="2" y="0"/>
                    <a:pt x="2" y="0"/>
                    <a:pt x="2" y="1"/>
                  </a:cubicBezTo>
                  <a:cubicBezTo>
                    <a:pt x="0" y="2"/>
                    <a:pt x="0" y="3"/>
                    <a:pt x="1" y="4"/>
                  </a:cubicBezTo>
                  <a:cubicBezTo>
                    <a:pt x="2" y="5"/>
                    <a:pt x="2" y="6"/>
                    <a:pt x="3" y="6"/>
                  </a:cubicBezTo>
                  <a:cubicBezTo>
                    <a:pt x="4" y="6"/>
                    <a:pt x="4" y="5"/>
                    <a:pt x="5" y="5"/>
                  </a:cubicBezTo>
                  <a:cubicBezTo>
                    <a:pt x="5" y="5"/>
                    <a:pt x="5" y="5"/>
                    <a:pt x="5" y="5"/>
                  </a:cubicBezTo>
                  <a:cubicBezTo>
                    <a:pt x="5" y="5"/>
                    <a:pt x="5" y="5"/>
                    <a:pt x="5" y="5"/>
                  </a:cubicBezTo>
                  <a:cubicBezTo>
                    <a:pt x="5" y="5"/>
                    <a:pt x="5" y="5"/>
                    <a:pt x="6" y="4"/>
                  </a:cubicBezTo>
                  <a:cubicBezTo>
                    <a:pt x="6" y="4"/>
                    <a:pt x="6" y="4"/>
                    <a:pt x="6" y="4"/>
                  </a:cubicBezTo>
                  <a:cubicBezTo>
                    <a:pt x="6" y="3"/>
                    <a:pt x="6" y="2"/>
                    <a:pt x="6" y="1"/>
                  </a:cubicBezTo>
                  <a:cubicBezTo>
                    <a:pt x="5" y="1"/>
                    <a:pt x="5" y="1"/>
                    <a:pt x="5" y="1"/>
                  </a:cubicBezTo>
                  <a:cubicBezTo>
                    <a:pt x="4" y="0"/>
                    <a:pt x="4" y="0"/>
                    <a:pt x="4" y="0"/>
                  </a:cubicBezTo>
                  <a:cubicBezTo>
                    <a:pt x="4" y="0"/>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91" name="Freeform 3276">
              <a:extLst>
                <a:ext uri="{FF2B5EF4-FFF2-40B4-BE49-F238E27FC236}">
                  <a16:creationId xmlns:a16="http://schemas.microsoft.com/office/drawing/2014/main" id="{6B70DDAF-7132-27DE-E9B7-F88B4EBED110}"/>
                </a:ext>
              </a:extLst>
            </p:cNvPr>
            <p:cNvSpPr>
              <a:spLocks/>
            </p:cNvSpPr>
            <p:nvPr/>
          </p:nvSpPr>
          <p:spPr bwMode="auto">
            <a:xfrm>
              <a:off x="11700876" y="3335232"/>
              <a:ext cx="24829" cy="24829"/>
            </a:xfrm>
            <a:custGeom>
              <a:avLst/>
              <a:gdLst>
                <a:gd name="T0" fmla="*/ 2 w 4"/>
                <a:gd name="T1" fmla="*/ 0 h 4"/>
                <a:gd name="T2" fmla="*/ 1 w 4"/>
                <a:gd name="T3" fmla="*/ 1 h 4"/>
                <a:gd name="T4" fmla="*/ 1 w 4"/>
                <a:gd name="T5" fmla="*/ 1 h 4"/>
                <a:gd name="T6" fmla="*/ 1 w 4"/>
                <a:gd name="T7" fmla="*/ 1 h 4"/>
                <a:gd name="T8" fmla="*/ 1 w 4"/>
                <a:gd name="T9" fmla="*/ 1 h 4"/>
                <a:gd name="T10" fmla="*/ 1 w 4"/>
                <a:gd name="T11" fmla="*/ 2 h 4"/>
                <a:gd name="T12" fmla="*/ 1 w 4"/>
                <a:gd name="T13" fmla="*/ 3 h 4"/>
                <a:gd name="T14" fmla="*/ 2 w 4"/>
                <a:gd name="T15" fmla="*/ 4 h 4"/>
                <a:gd name="T16" fmla="*/ 3 w 4"/>
                <a:gd name="T17" fmla="*/ 4 h 4"/>
                <a:gd name="T18" fmla="*/ 3 w 4"/>
                <a:gd name="T19" fmla="*/ 4 h 4"/>
                <a:gd name="T20" fmla="*/ 4 w 4"/>
                <a:gd name="T21" fmla="*/ 4 h 4"/>
                <a:gd name="T22" fmla="*/ 4 w 4"/>
                <a:gd name="T23" fmla="*/ 3 h 4"/>
                <a:gd name="T24" fmla="*/ 4 w 4"/>
                <a:gd name="T25" fmla="*/ 3 h 4"/>
                <a:gd name="T26" fmla="*/ 4 w 4"/>
                <a:gd name="T27" fmla="*/ 2 h 4"/>
                <a:gd name="T28" fmla="*/ 4 w 4"/>
                <a:gd name="T29" fmla="*/ 2 h 4"/>
                <a:gd name="T30" fmla="*/ 4 w 4"/>
                <a:gd name="T31" fmla="*/ 1 h 4"/>
                <a:gd name="T32" fmla="*/ 2 w 4"/>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4">
                  <a:moveTo>
                    <a:pt x="2" y="0"/>
                  </a:moveTo>
                  <a:cubicBezTo>
                    <a:pt x="2" y="0"/>
                    <a:pt x="2" y="1"/>
                    <a:pt x="1" y="1"/>
                  </a:cubicBezTo>
                  <a:cubicBezTo>
                    <a:pt x="1" y="1"/>
                    <a:pt x="1" y="1"/>
                    <a:pt x="1" y="1"/>
                  </a:cubicBezTo>
                  <a:cubicBezTo>
                    <a:pt x="1" y="1"/>
                    <a:pt x="1" y="1"/>
                    <a:pt x="1" y="1"/>
                  </a:cubicBezTo>
                  <a:cubicBezTo>
                    <a:pt x="1" y="1"/>
                    <a:pt x="1" y="1"/>
                    <a:pt x="1" y="1"/>
                  </a:cubicBezTo>
                  <a:cubicBezTo>
                    <a:pt x="1" y="1"/>
                    <a:pt x="1" y="2"/>
                    <a:pt x="1" y="2"/>
                  </a:cubicBezTo>
                  <a:cubicBezTo>
                    <a:pt x="0" y="2"/>
                    <a:pt x="0" y="3"/>
                    <a:pt x="1" y="3"/>
                  </a:cubicBezTo>
                  <a:cubicBezTo>
                    <a:pt x="1" y="4"/>
                    <a:pt x="2" y="4"/>
                    <a:pt x="2" y="4"/>
                  </a:cubicBezTo>
                  <a:cubicBezTo>
                    <a:pt x="3" y="4"/>
                    <a:pt x="3" y="4"/>
                    <a:pt x="3" y="4"/>
                  </a:cubicBezTo>
                  <a:cubicBezTo>
                    <a:pt x="3" y="4"/>
                    <a:pt x="3" y="4"/>
                    <a:pt x="3" y="4"/>
                  </a:cubicBezTo>
                  <a:cubicBezTo>
                    <a:pt x="3" y="4"/>
                    <a:pt x="3" y="4"/>
                    <a:pt x="4" y="4"/>
                  </a:cubicBezTo>
                  <a:cubicBezTo>
                    <a:pt x="4" y="4"/>
                    <a:pt x="4" y="4"/>
                    <a:pt x="4" y="3"/>
                  </a:cubicBezTo>
                  <a:cubicBezTo>
                    <a:pt x="4" y="3"/>
                    <a:pt x="4" y="3"/>
                    <a:pt x="4" y="3"/>
                  </a:cubicBezTo>
                  <a:cubicBezTo>
                    <a:pt x="4" y="3"/>
                    <a:pt x="4" y="2"/>
                    <a:pt x="4" y="2"/>
                  </a:cubicBezTo>
                  <a:cubicBezTo>
                    <a:pt x="4" y="2"/>
                    <a:pt x="4" y="2"/>
                    <a:pt x="4" y="2"/>
                  </a:cubicBezTo>
                  <a:cubicBezTo>
                    <a:pt x="4" y="2"/>
                    <a:pt x="4" y="1"/>
                    <a:pt x="4" y="1"/>
                  </a:cubicBezTo>
                  <a:cubicBezTo>
                    <a:pt x="4" y="1"/>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92" name="Freeform 3277">
              <a:extLst>
                <a:ext uri="{FF2B5EF4-FFF2-40B4-BE49-F238E27FC236}">
                  <a16:creationId xmlns:a16="http://schemas.microsoft.com/office/drawing/2014/main" id="{BDCF0E2C-50E2-06AC-B6E5-488A229CE95F}"/>
                </a:ext>
              </a:extLst>
            </p:cNvPr>
            <p:cNvSpPr>
              <a:spLocks/>
            </p:cNvSpPr>
            <p:nvPr/>
          </p:nvSpPr>
          <p:spPr bwMode="auto">
            <a:xfrm>
              <a:off x="11924340" y="3826300"/>
              <a:ext cx="24829" cy="24829"/>
            </a:xfrm>
            <a:custGeom>
              <a:avLst/>
              <a:gdLst>
                <a:gd name="T0" fmla="*/ 2 w 4"/>
                <a:gd name="T1" fmla="*/ 0 h 4"/>
                <a:gd name="T2" fmla="*/ 2 w 4"/>
                <a:gd name="T3" fmla="*/ 0 h 4"/>
                <a:gd name="T4" fmla="*/ 1 w 4"/>
                <a:gd name="T5" fmla="*/ 0 h 4"/>
                <a:gd name="T6" fmla="*/ 1 w 4"/>
                <a:gd name="T7" fmla="*/ 0 h 4"/>
                <a:gd name="T8" fmla="*/ 1 w 4"/>
                <a:gd name="T9" fmla="*/ 0 h 4"/>
                <a:gd name="T10" fmla="*/ 0 w 4"/>
                <a:gd name="T11" fmla="*/ 0 h 4"/>
                <a:gd name="T12" fmla="*/ 0 w 4"/>
                <a:gd name="T13" fmla="*/ 3 h 4"/>
                <a:gd name="T14" fmla="*/ 2 w 4"/>
                <a:gd name="T15" fmla="*/ 4 h 4"/>
                <a:gd name="T16" fmla="*/ 2 w 4"/>
                <a:gd name="T17" fmla="*/ 4 h 4"/>
                <a:gd name="T18" fmla="*/ 2 w 4"/>
                <a:gd name="T19" fmla="*/ 4 h 4"/>
                <a:gd name="T20" fmla="*/ 3 w 4"/>
                <a:gd name="T21" fmla="*/ 3 h 4"/>
                <a:gd name="T22" fmla="*/ 4 w 4"/>
                <a:gd name="T23" fmla="*/ 2 h 4"/>
                <a:gd name="T24" fmla="*/ 4 w 4"/>
                <a:gd name="T25" fmla="*/ 2 h 4"/>
                <a:gd name="T26" fmla="*/ 4 w 4"/>
                <a:gd name="T27" fmla="*/ 1 h 4"/>
                <a:gd name="T28" fmla="*/ 3 w 4"/>
                <a:gd name="T29" fmla="*/ 1 h 4"/>
                <a:gd name="T30" fmla="*/ 3 w 4"/>
                <a:gd name="T31" fmla="*/ 1 h 4"/>
                <a:gd name="T32" fmla="*/ 2 w 4"/>
                <a:gd name="T33" fmla="*/ 0 h 4"/>
                <a:gd name="T34" fmla="*/ 2 w 4"/>
                <a:gd name="T35" fmla="*/ 0 h 4"/>
                <a:gd name="T36" fmla="*/ 2 w 4"/>
                <a:gd name="T3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 h="4">
                  <a:moveTo>
                    <a:pt x="2" y="0"/>
                  </a:moveTo>
                  <a:cubicBezTo>
                    <a:pt x="2" y="0"/>
                    <a:pt x="2" y="0"/>
                    <a:pt x="2" y="0"/>
                  </a:cubicBezTo>
                  <a:cubicBezTo>
                    <a:pt x="1" y="0"/>
                    <a:pt x="1" y="0"/>
                    <a:pt x="1" y="0"/>
                  </a:cubicBezTo>
                  <a:cubicBezTo>
                    <a:pt x="1" y="0"/>
                    <a:pt x="1" y="0"/>
                    <a:pt x="1" y="0"/>
                  </a:cubicBezTo>
                  <a:cubicBezTo>
                    <a:pt x="1" y="0"/>
                    <a:pt x="1" y="0"/>
                    <a:pt x="1" y="0"/>
                  </a:cubicBezTo>
                  <a:cubicBezTo>
                    <a:pt x="0" y="0"/>
                    <a:pt x="0" y="0"/>
                    <a:pt x="0" y="0"/>
                  </a:cubicBezTo>
                  <a:cubicBezTo>
                    <a:pt x="0" y="1"/>
                    <a:pt x="0" y="2"/>
                    <a:pt x="0" y="3"/>
                  </a:cubicBezTo>
                  <a:cubicBezTo>
                    <a:pt x="0" y="3"/>
                    <a:pt x="1" y="4"/>
                    <a:pt x="2" y="4"/>
                  </a:cubicBezTo>
                  <a:cubicBezTo>
                    <a:pt x="2" y="4"/>
                    <a:pt x="2" y="4"/>
                    <a:pt x="2" y="4"/>
                  </a:cubicBezTo>
                  <a:cubicBezTo>
                    <a:pt x="2" y="4"/>
                    <a:pt x="2" y="4"/>
                    <a:pt x="2" y="4"/>
                  </a:cubicBezTo>
                  <a:cubicBezTo>
                    <a:pt x="2" y="4"/>
                    <a:pt x="3" y="4"/>
                    <a:pt x="3" y="3"/>
                  </a:cubicBezTo>
                  <a:cubicBezTo>
                    <a:pt x="3" y="3"/>
                    <a:pt x="4" y="3"/>
                    <a:pt x="4" y="2"/>
                  </a:cubicBezTo>
                  <a:cubicBezTo>
                    <a:pt x="4" y="2"/>
                    <a:pt x="4" y="2"/>
                    <a:pt x="4" y="2"/>
                  </a:cubicBezTo>
                  <a:cubicBezTo>
                    <a:pt x="4" y="2"/>
                    <a:pt x="4" y="1"/>
                    <a:pt x="4" y="1"/>
                  </a:cubicBezTo>
                  <a:cubicBezTo>
                    <a:pt x="4" y="1"/>
                    <a:pt x="3" y="1"/>
                    <a:pt x="3" y="1"/>
                  </a:cubicBezTo>
                  <a:cubicBezTo>
                    <a:pt x="3" y="1"/>
                    <a:pt x="3" y="1"/>
                    <a:pt x="3" y="1"/>
                  </a:cubicBezTo>
                  <a:cubicBezTo>
                    <a:pt x="3" y="0"/>
                    <a:pt x="3" y="0"/>
                    <a:pt x="2" y="0"/>
                  </a:cubicBezTo>
                  <a:cubicBezTo>
                    <a:pt x="2" y="0"/>
                    <a:pt x="2"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grpSp>
          <p:nvGrpSpPr>
            <p:cNvPr id="93" name="Group 92">
              <a:extLst>
                <a:ext uri="{FF2B5EF4-FFF2-40B4-BE49-F238E27FC236}">
                  <a16:creationId xmlns:a16="http://schemas.microsoft.com/office/drawing/2014/main" id="{682E7D48-F2CF-4670-CDF1-FDE99AD573ED}"/>
                </a:ext>
              </a:extLst>
            </p:cNvPr>
            <p:cNvGrpSpPr/>
            <p:nvPr/>
          </p:nvGrpSpPr>
          <p:grpSpPr>
            <a:xfrm>
              <a:off x="6249468" y="-1100935"/>
              <a:ext cx="6847366" cy="4965858"/>
              <a:chOff x="6249468" y="-1100935"/>
              <a:chExt cx="6847366" cy="4965858"/>
            </a:xfrm>
            <a:grpFill/>
          </p:grpSpPr>
          <p:sp>
            <p:nvSpPr>
              <p:cNvPr id="94" name="Freeform 3279">
                <a:extLst>
                  <a:ext uri="{FF2B5EF4-FFF2-40B4-BE49-F238E27FC236}">
                    <a16:creationId xmlns:a16="http://schemas.microsoft.com/office/drawing/2014/main" id="{897253FE-5E48-D47B-5E66-36A17902F86D}"/>
                  </a:ext>
                </a:extLst>
              </p:cNvPr>
              <p:cNvSpPr>
                <a:spLocks/>
              </p:cNvSpPr>
              <p:nvPr/>
            </p:nvSpPr>
            <p:spPr bwMode="auto">
              <a:xfrm>
                <a:off x="11858129" y="3401443"/>
                <a:ext cx="24829" cy="19312"/>
              </a:xfrm>
              <a:custGeom>
                <a:avLst/>
                <a:gdLst>
                  <a:gd name="T0" fmla="*/ 2 w 4"/>
                  <a:gd name="T1" fmla="*/ 0 h 3"/>
                  <a:gd name="T2" fmla="*/ 2 w 4"/>
                  <a:gd name="T3" fmla="*/ 0 h 3"/>
                  <a:gd name="T4" fmla="*/ 2 w 4"/>
                  <a:gd name="T5" fmla="*/ 0 h 3"/>
                  <a:gd name="T6" fmla="*/ 1 w 4"/>
                  <a:gd name="T7" fmla="*/ 0 h 3"/>
                  <a:gd name="T8" fmla="*/ 0 w 4"/>
                  <a:gd name="T9" fmla="*/ 1 h 3"/>
                  <a:gd name="T10" fmla="*/ 0 w 4"/>
                  <a:gd name="T11" fmla="*/ 1 h 3"/>
                  <a:gd name="T12" fmla="*/ 0 w 4"/>
                  <a:gd name="T13" fmla="*/ 3 h 3"/>
                  <a:gd name="T14" fmla="*/ 1 w 4"/>
                  <a:gd name="T15" fmla="*/ 3 h 3"/>
                  <a:gd name="T16" fmla="*/ 1 w 4"/>
                  <a:gd name="T17" fmla="*/ 3 h 3"/>
                  <a:gd name="T18" fmla="*/ 2 w 4"/>
                  <a:gd name="T19" fmla="*/ 3 h 3"/>
                  <a:gd name="T20" fmla="*/ 2 w 4"/>
                  <a:gd name="T21" fmla="*/ 3 h 3"/>
                  <a:gd name="T22" fmla="*/ 2 w 4"/>
                  <a:gd name="T23" fmla="*/ 3 h 3"/>
                  <a:gd name="T24" fmla="*/ 3 w 4"/>
                  <a:gd name="T25" fmla="*/ 3 h 3"/>
                  <a:gd name="T26" fmla="*/ 4 w 4"/>
                  <a:gd name="T27" fmla="*/ 0 h 3"/>
                  <a:gd name="T28" fmla="*/ 4 w 4"/>
                  <a:gd name="T29" fmla="*/ 0 h 3"/>
                  <a:gd name="T30" fmla="*/ 3 w 4"/>
                  <a:gd name="T31" fmla="*/ 0 h 3"/>
                  <a:gd name="T32" fmla="*/ 2 w 4"/>
                  <a:gd name="T33"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3">
                    <a:moveTo>
                      <a:pt x="2" y="0"/>
                    </a:moveTo>
                    <a:cubicBezTo>
                      <a:pt x="2" y="0"/>
                      <a:pt x="2" y="0"/>
                      <a:pt x="2" y="0"/>
                    </a:cubicBezTo>
                    <a:cubicBezTo>
                      <a:pt x="2" y="0"/>
                      <a:pt x="2" y="0"/>
                      <a:pt x="2" y="0"/>
                    </a:cubicBezTo>
                    <a:cubicBezTo>
                      <a:pt x="1" y="0"/>
                      <a:pt x="1" y="0"/>
                      <a:pt x="1" y="0"/>
                    </a:cubicBezTo>
                    <a:cubicBezTo>
                      <a:pt x="1" y="0"/>
                      <a:pt x="0" y="0"/>
                      <a:pt x="0" y="1"/>
                    </a:cubicBezTo>
                    <a:cubicBezTo>
                      <a:pt x="0" y="1"/>
                      <a:pt x="0" y="1"/>
                      <a:pt x="0" y="1"/>
                    </a:cubicBezTo>
                    <a:cubicBezTo>
                      <a:pt x="0" y="2"/>
                      <a:pt x="0" y="2"/>
                      <a:pt x="0" y="3"/>
                    </a:cubicBezTo>
                    <a:cubicBezTo>
                      <a:pt x="1" y="3"/>
                      <a:pt x="1" y="3"/>
                      <a:pt x="1" y="3"/>
                    </a:cubicBezTo>
                    <a:cubicBezTo>
                      <a:pt x="1" y="3"/>
                      <a:pt x="1" y="3"/>
                      <a:pt x="1" y="3"/>
                    </a:cubicBezTo>
                    <a:cubicBezTo>
                      <a:pt x="2" y="3"/>
                      <a:pt x="2" y="3"/>
                      <a:pt x="2" y="3"/>
                    </a:cubicBezTo>
                    <a:cubicBezTo>
                      <a:pt x="2" y="3"/>
                      <a:pt x="2" y="3"/>
                      <a:pt x="2" y="3"/>
                    </a:cubicBezTo>
                    <a:cubicBezTo>
                      <a:pt x="2" y="3"/>
                      <a:pt x="2" y="3"/>
                      <a:pt x="2" y="3"/>
                    </a:cubicBezTo>
                    <a:cubicBezTo>
                      <a:pt x="3" y="3"/>
                      <a:pt x="3" y="3"/>
                      <a:pt x="3" y="3"/>
                    </a:cubicBezTo>
                    <a:cubicBezTo>
                      <a:pt x="4" y="3"/>
                      <a:pt x="4" y="1"/>
                      <a:pt x="4" y="0"/>
                    </a:cubicBezTo>
                    <a:cubicBezTo>
                      <a:pt x="4" y="0"/>
                      <a:pt x="4" y="0"/>
                      <a:pt x="4" y="0"/>
                    </a:cubicBezTo>
                    <a:cubicBezTo>
                      <a:pt x="4" y="0"/>
                      <a:pt x="3" y="0"/>
                      <a:pt x="3" y="0"/>
                    </a:cubicBezTo>
                    <a:cubicBezTo>
                      <a:pt x="3" y="0"/>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95" name="Freeform 3280">
                <a:extLst>
                  <a:ext uri="{FF2B5EF4-FFF2-40B4-BE49-F238E27FC236}">
                    <a16:creationId xmlns:a16="http://schemas.microsoft.com/office/drawing/2014/main" id="{60FF438C-397F-51D9-FADA-56BEA55D3F18}"/>
                  </a:ext>
                </a:extLst>
              </p:cNvPr>
              <p:cNvSpPr>
                <a:spLocks/>
              </p:cNvSpPr>
              <p:nvPr/>
            </p:nvSpPr>
            <p:spPr bwMode="auto">
              <a:xfrm>
                <a:off x="11891234" y="2777952"/>
                <a:ext cx="24829" cy="19312"/>
              </a:xfrm>
              <a:custGeom>
                <a:avLst/>
                <a:gdLst>
                  <a:gd name="T0" fmla="*/ 2 w 4"/>
                  <a:gd name="T1" fmla="*/ 0 h 3"/>
                  <a:gd name="T2" fmla="*/ 1 w 4"/>
                  <a:gd name="T3" fmla="*/ 0 h 3"/>
                  <a:gd name="T4" fmla="*/ 0 w 4"/>
                  <a:gd name="T5" fmla="*/ 2 h 3"/>
                  <a:gd name="T6" fmla="*/ 0 w 4"/>
                  <a:gd name="T7" fmla="*/ 2 h 3"/>
                  <a:gd name="T8" fmla="*/ 0 w 4"/>
                  <a:gd name="T9" fmla="*/ 3 h 3"/>
                  <a:gd name="T10" fmla="*/ 0 w 4"/>
                  <a:gd name="T11" fmla="*/ 3 h 3"/>
                  <a:gd name="T12" fmla="*/ 1 w 4"/>
                  <a:gd name="T13" fmla="*/ 3 h 3"/>
                  <a:gd name="T14" fmla="*/ 1 w 4"/>
                  <a:gd name="T15" fmla="*/ 3 h 3"/>
                  <a:gd name="T16" fmla="*/ 2 w 4"/>
                  <a:gd name="T17" fmla="*/ 3 h 3"/>
                  <a:gd name="T18" fmla="*/ 2 w 4"/>
                  <a:gd name="T19" fmla="*/ 3 h 3"/>
                  <a:gd name="T20" fmla="*/ 3 w 4"/>
                  <a:gd name="T21" fmla="*/ 3 h 3"/>
                  <a:gd name="T22" fmla="*/ 4 w 4"/>
                  <a:gd name="T23" fmla="*/ 0 h 3"/>
                  <a:gd name="T24" fmla="*/ 2 w 4"/>
                  <a:gd name="T25"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3">
                    <a:moveTo>
                      <a:pt x="2" y="0"/>
                    </a:moveTo>
                    <a:cubicBezTo>
                      <a:pt x="2" y="0"/>
                      <a:pt x="1" y="0"/>
                      <a:pt x="1" y="0"/>
                    </a:cubicBezTo>
                    <a:cubicBezTo>
                      <a:pt x="0" y="0"/>
                      <a:pt x="0" y="1"/>
                      <a:pt x="0" y="2"/>
                    </a:cubicBezTo>
                    <a:cubicBezTo>
                      <a:pt x="0" y="2"/>
                      <a:pt x="0" y="2"/>
                      <a:pt x="0" y="2"/>
                    </a:cubicBezTo>
                    <a:cubicBezTo>
                      <a:pt x="0" y="2"/>
                      <a:pt x="0" y="3"/>
                      <a:pt x="0" y="3"/>
                    </a:cubicBezTo>
                    <a:cubicBezTo>
                      <a:pt x="0" y="3"/>
                      <a:pt x="0" y="3"/>
                      <a:pt x="0" y="3"/>
                    </a:cubicBezTo>
                    <a:cubicBezTo>
                      <a:pt x="1" y="3"/>
                      <a:pt x="1" y="3"/>
                      <a:pt x="1" y="3"/>
                    </a:cubicBezTo>
                    <a:cubicBezTo>
                      <a:pt x="1" y="3"/>
                      <a:pt x="1" y="3"/>
                      <a:pt x="1" y="3"/>
                    </a:cubicBezTo>
                    <a:cubicBezTo>
                      <a:pt x="2" y="3"/>
                      <a:pt x="2" y="3"/>
                      <a:pt x="2" y="3"/>
                    </a:cubicBezTo>
                    <a:cubicBezTo>
                      <a:pt x="2" y="3"/>
                      <a:pt x="2" y="3"/>
                      <a:pt x="2" y="3"/>
                    </a:cubicBezTo>
                    <a:cubicBezTo>
                      <a:pt x="2" y="3"/>
                      <a:pt x="3" y="3"/>
                      <a:pt x="3" y="3"/>
                    </a:cubicBezTo>
                    <a:cubicBezTo>
                      <a:pt x="4" y="3"/>
                      <a:pt x="4" y="1"/>
                      <a:pt x="4" y="0"/>
                    </a:cubicBezTo>
                    <a:cubicBezTo>
                      <a:pt x="3" y="0"/>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96" name="Freeform 3281">
                <a:extLst>
                  <a:ext uri="{FF2B5EF4-FFF2-40B4-BE49-F238E27FC236}">
                    <a16:creationId xmlns:a16="http://schemas.microsoft.com/office/drawing/2014/main" id="{5D96699E-1EA9-528F-EE27-947960AFE9C4}"/>
                  </a:ext>
                </a:extLst>
              </p:cNvPr>
              <p:cNvSpPr>
                <a:spLocks/>
              </p:cNvSpPr>
              <p:nvPr/>
            </p:nvSpPr>
            <p:spPr bwMode="auto">
              <a:xfrm>
                <a:off x="11295331" y="2954516"/>
                <a:ext cx="24829" cy="27588"/>
              </a:xfrm>
              <a:custGeom>
                <a:avLst/>
                <a:gdLst>
                  <a:gd name="T0" fmla="*/ 2 w 4"/>
                  <a:gd name="T1" fmla="*/ 0 h 4"/>
                  <a:gd name="T2" fmla="*/ 1 w 4"/>
                  <a:gd name="T3" fmla="*/ 0 h 4"/>
                  <a:gd name="T4" fmla="*/ 1 w 4"/>
                  <a:gd name="T5" fmla="*/ 0 h 4"/>
                  <a:gd name="T6" fmla="*/ 1 w 4"/>
                  <a:gd name="T7" fmla="*/ 1 h 4"/>
                  <a:gd name="T8" fmla="*/ 1 w 4"/>
                  <a:gd name="T9" fmla="*/ 1 h 4"/>
                  <a:gd name="T10" fmla="*/ 1 w 4"/>
                  <a:gd name="T11" fmla="*/ 1 h 4"/>
                  <a:gd name="T12" fmla="*/ 0 w 4"/>
                  <a:gd name="T13" fmla="*/ 3 h 4"/>
                  <a:gd name="T14" fmla="*/ 1 w 4"/>
                  <a:gd name="T15" fmla="*/ 3 h 4"/>
                  <a:gd name="T16" fmla="*/ 1 w 4"/>
                  <a:gd name="T17" fmla="*/ 3 h 4"/>
                  <a:gd name="T18" fmla="*/ 2 w 4"/>
                  <a:gd name="T19" fmla="*/ 4 h 4"/>
                  <a:gd name="T20" fmla="*/ 3 w 4"/>
                  <a:gd name="T21" fmla="*/ 4 h 4"/>
                  <a:gd name="T22" fmla="*/ 4 w 4"/>
                  <a:gd name="T23" fmla="*/ 4 h 4"/>
                  <a:gd name="T24" fmla="*/ 4 w 4"/>
                  <a:gd name="T25" fmla="*/ 3 h 4"/>
                  <a:gd name="T26" fmla="*/ 4 w 4"/>
                  <a:gd name="T27" fmla="*/ 3 h 4"/>
                  <a:gd name="T28" fmla="*/ 4 w 4"/>
                  <a:gd name="T29" fmla="*/ 3 h 4"/>
                  <a:gd name="T30" fmla="*/ 4 w 4"/>
                  <a:gd name="T31" fmla="*/ 2 h 4"/>
                  <a:gd name="T32" fmla="*/ 4 w 4"/>
                  <a:gd name="T33" fmla="*/ 1 h 4"/>
                  <a:gd name="T34" fmla="*/ 4 w 4"/>
                  <a:gd name="T35" fmla="*/ 1 h 4"/>
                  <a:gd name="T36" fmla="*/ 2 w 4"/>
                  <a:gd name="T3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 h="4">
                    <a:moveTo>
                      <a:pt x="2" y="0"/>
                    </a:moveTo>
                    <a:cubicBezTo>
                      <a:pt x="2" y="0"/>
                      <a:pt x="2" y="0"/>
                      <a:pt x="1" y="0"/>
                    </a:cubicBezTo>
                    <a:cubicBezTo>
                      <a:pt x="1" y="0"/>
                      <a:pt x="1" y="0"/>
                      <a:pt x="1" y="0"/>
                    </a:cubicBezTo>
                    <a:cubicBezTo>
                      <a:pt x="1" y="0"/>
                      <a:pt x="1" y="0"/>
                      <a:pt x="1" y="1"/>
                    </a:cubicBezTo>
                    <a:cubicBezTo>
                      <a:pt x="1" y="1"/>
                      <a:pt x="1" y="1"/>
                      <a:pt x="1" y="1"/>
                    </a:cubicBezTo>
                    <a:cubicBezTo>
                      <a:pt x="1" y="1"/>
                      <a:pt x="1" y="1"/>
                      <a:pt x="1" y="1"/>
                    </a:cubicBezTo>
                    <a:cubicBezTo>
                      <a:pt x="0" y="2"/>
                      <a:pt x="0" y="2"/>
                      <a:pt x="0" y="3"/>
                    </a:cubicBezTo>
                    <a:cubicBezTo>
                      <a:pt x="0" y="3"/>
                      <a:pt x="0" y="3"/>
                      <a:pt x="1" y="3"/>
                    </a:cubicBezTo>
                    <a:cubicBezTo>
                      <a:pt x="1" y="3"/>
                      <a:pt x="1" y="3"/>
                      <a:pt x="1" y="3"/>
                    </a:cubicBezTo>
                    <a:cubicBezTo>
                      <a:pt x="1" y="4"/>
                      <a:pt x="2" y="4"/>
                      <a:pt x="2" y="4"/>
                    </a:cubicBezTo>
                    <a:cubicBezTo>
                      <a:pt x="3" y="4"/>
                      <a:pt x="3" y="4"/>
                      <a:pt x="3" y="4"/>
                    </a:cubicBezTo>
                    <a:cubicBezTo>
                      <a:pt x="3" y="4"/>
                      <a:pt x="3" y="4"/>
                      <a:pt x="4" y="4"/>
                    </a:cubicBezTo>
                    <a:cubicBezTo>
                      <a:pt x="4" y="3"/>
                      <a:pt x="4" y="3"/>
                      <a:pt x="4" y="3"/>
                    </a:cubicBezTo>
                    <a:cubicBezTo>
                      <a:pt x="4" y="3"/>
                      <a:pt x="4" y="3"/>
                      <a:pt x="4" y="3"/>
                    </a:cubicBezTo>
                    <a:cubicBezTo>
                      <a:pt x="4" y="3"/>
                      <a:pt x="4" y="3"/>
                      <a:pt x="4" y="3"/>
                    </a:cubicBezTo>
                    <a:cubicBezTo>
                      <a:pt x="4" y="2"/>
                      <a:pt x="4" y="2"/>
                      <a:pt x="4" y="2"/>
                    </a:cubicBezTo>
                    <a:cubicBezTo>
                      <a:pt x="4" y="2"/>
                      <a:pt x="4" y="1"/>
                      <a:pt x="4" y="1"/>
                    </a:cubicBezTo>
                    <a:cubicBezTo>
                      <a:pt x="4" y="1"/>
                      <a:pt x="4" y="1"/>
                      <a:pt x="4" y="1"/>
                    </a:cubicBezTo>
                    <a:cubicBezTo>
                      <a:pt x="4" y="0"/>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97" name="Freeform 3282">
                <a:extLst>
                  <a:ext uri="{FF2B5EF4-FFF2-40B4-BE49-F238E27FC236}">
                    <a16:creationId xmlns:a16="http://schemas.microsoft.com/office/drawing/2014/main" id="{E7AE4A62-8285-D728-4F0C-DDDA41F2E402}"/>
                  </a:ext>
                </a:extLst>
              </p:cNvPr>
              <p:cNvSpPr>
                <a:spLocks/>
              </p:cNvSpPr>
              <p:nvPr/>
            </p:nvSpPr>
            <p:spPr bwMode="auto">
              <a:xfrm>
                <a:off x="10939445" y="2372407"/>
                <a:ext cx="27588" cy="24829"/>
              </a:xfrm>
              <a:custGeom>
                <a:avLst/>
                <a:gdLst>
                  <a:gd name="T0" fmla="*/ 2 w 4"/>
                  <a:gd name="T1" fmla="*/ 0 h 4"/>
                  <a:gd name="T2" fmla="*/ 1 w 4"/>
                  <a:gd name="T3" fmla="*/ 0 h 4"/>
                  <a:gd name="T4" fmla="*/ 0 w 4"/>
                  <a:gd name="T5" fmla="*/ 1 h 4"/>
                  <a:gd name="T6" fmla="*/ 0 w 4"/>
                  <a:gd name="T7" fmla="*/ 2 h 4"/>
                  <a:gd name="T8" fmla="*/ 0 w 4"/>
                  <a:gd name="T9" fmla="*/ 2 h 4"/>
                  <a:gd name="T10" fmla="*/ 0 w 4"/>
                  <a:gd name="T11" fmla="*/ 2 h 4"/>
                  <a:gd name="T12" fmla="*/ 0 w 4"/>
                  <a:gd name="T13" fmla="*/ 3 h 4"/>
                  <a:gd name="T14" fmla="*/ 1 w 4"/>
                  <a:gd name="T15" fmla="*/ 4 h 4"/>
                  <a:gd name="T16" fmla="*/ 1 w 4"/>
                  <a:gd name="T17" fmla="*/ 4 h 4"/>
                  <a:gd name="T18" fmla="*/ 2 w 4"/>
                  <a:gd name="T19" fmla="*/ 4 h 4"/>
                  <a:gd name="T20" fmla="*/ 3 w 4"/>
                  <a:gd name="T21" fmla="*/ 4 h 4"/>
                  <a:gd name="T22" fmla="*/ 3 w 4"/>
                  <a:gd name="T23" fmla="*/ 4 h 4"/>
                  <a:gd name="T24" fmla="*/ 3 w 4"/>
                  <a:gd name="T25" fmla="*/ 4 h 4"/>
                  <a:gd name="T26" fmla="*/ 3 w 4"/>
                  <a:gd name="T27" fmla="*/ 1 h 4"/>
                  <a:gd name="T28" fmla="*/ 2 w 4"/>
                  <a:gd name="T2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 h="4">
                    <a:moveTo>
                      <a:pt x="2" y="0"/>
                    </a:moveTo>
                    <a:cubicBezTo>
                      <a:pt x="1" y="0"/>
                      <a:pt x="1" y="0"/>
                      <a:pt x="1" y="0"/>
                    </a:cubicBezTo>
                    <a:cubicBezTo>
                      <a:pt x="0" y="1"/>
                      <a:pt x="0" y="1"/>
                      <a:pt x="0" y="1"/>
                    </a:cubicBezTo>
                    <a:cubicBezTo>
                      <a:pt x="0" y="1"/>
                      <a:pt x="0" y="2"/>
                      <a:pt x="0" y="2"/>
                    </a:cubicBezTo>
                    <a:cubicBezTo>
                      <a:pt x="0" y="2"/>
                      <a:pt x="0" y="2"/>
                      <a:pt x="0" y="2"/>
                    </a:cubicBezTo>
                    <a:cubicBezTo>
                      <a:pt x="0" y="2"/>
                      <a:pt x="0" y="2"/>
                      <a:pt x="0" y="2"/>
                    </a:cubicBezTo>
                    <a:cubicBezTo>
                      <a:pt x="0" y="3"/>
                      <a:pt x="0" y="3"/>
                      <a:pt x="0" y="3"/>
                    </a:cubicBezTo>
                    <a:cubicBezTo>
                      <a:pt x="0" y="3"/>
                      <a:pt x="1" y="4"/>
                      <a:pt x="1" y="4"/>
                    </a:cubicBezTo>
                    <a:cubicBezTo>
                      <a:pt x="1" y="4"/>
                      <a:pt x="1" y="4"/>
                      <a:pt x="1" y="4"/>
                    </a:cubicBezTo>
                    <a:cubicBezTo>
                      <a:pt x="1" y="4"/>
                      <a:pt x="2" y="4"/>
                      <a:pt x="2" y="4"/>
                    </a:cubicBezTo>
                    <a:cubicBezTo>
                      <a:pt x="2" y="4"/>
                      <a:pt x="2" y="4"/>
                      <a:pt x="3" y="4"/>
                    </a:cubicBezTo>
                    <a:cubicBezTo>
                      <a:pt x="3" y="4"/>
                      <a:pt x="3" y="4"/>
                      <a:pt x="3" y="4"/>
                    </a:cubicBezTo>
                    <a:cubicBezTo>
                      <a:pt x="3" y="4"/>
                      <a:pt x="3" y="4"/>
                      <a:pt x="3" y="4"/>
                    </a:cubicBezTo>
                    <a:cubicBezTo>
                      <a:pt x="4" y="3"/>
                      <a:pt x="4" y="2"/>
                      <a:pt x="3" y="1"/>
                    </a:cubicBezTo>
                    <a:cubicBezTo>
                      <a:pt x="3"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98" name="Freeform 3283">
                <a:extLst>
                  <a:ext uri="{FF2B5EF4-FFF2-40B4-BE49-F238E27FC236}">
                    <a16:creationId xmlns:a16="http://schemas.microsoft.com/office/drawing/2014/main" id="{027AB837-40B1-8F78-FBD9-50E1AA369D7E}"/>
                  </a:ext>
                </a:extLst>
              </p:cNvPr>
              <p:cNvSpPr>
                <a:spLocks noEditPoints="1"/>
              </p:cNvSpPr>
              <p:nvPr/>
            </p:nvSpPr>
            <p:spPr bwMode="auto">
              <a:xfrm>
                <a:off x="6254985" y="-1095417"/>
                <a:ext cx="6833573" cy="4946547"/>
              </a:xfrm>
              <a:custGeom>
                <a:avLst/>
                <a:gdLst>
                  <a:gd name="T0" fmla="*/ 1886 w 2477"/>
                  <a:gd name="T1" fmla="*/ 1561 h 1793"/>
                  <a:gd name="T2" fmla="*/ 1717 w 2477"/>
                  <a:gd name="T3" fmla="*/ 1416 h 1793"/>
                  <a:gd name="T4" fmla="*/ 1361 w 2477"/>
                  <a:gd name="T5" fmla="*/ 1067 h 1793"/>
                  <a:gd name="T6" fmla="*/ 957 w 2477"/>
                  <a:gd name="T7" fmla="*/ 855 h 1793"/>
                  <a:gd name="T8" fmla="*/ 981 w 2477"/>
                  <a:gd name="T9" fmla="*/ 347 h 1793"/>
                  <a:gd name="T10" fmla="*/ 523 w 2477"/>
                  <a:gd name="T11" fmla="*/ 302 h 1793"/>
                  <a:gd name="T12" fmla="*/ 121 w 2477"/>
                  <a:gd name="T13" fmla="*/ 57 h 1793"/>
                  <a:gd name="T14" fmla="*/ 119 w 2477"/>
                  <a:gd name="T15" fmla="*/ 413 h 1793"/>
                  <a:gd name="T16" fmla="*/ 696 w 2477"/>
                  <a:gd name="T17" fmla="*/ 444 h 1793"/>
                  <a:gd name="T18" fmla="*/ 708 w 2477"/>
                  <a:gd name="T19" fmla="*/ 810 h 1793"/>
                  <a:gd name="T20" fmla="*/ 905 w 2477"/>
                  <a:gd name="T21" fmla="*/ 1185 h 1793"/>
                  <a:gd name="T22" fmla="*/ 1297 w 2477"/>
                  <a:gd name="T23" fmla="*/ 1330 h 1793"/>
                  <a:gd name="T24" fmla="*/ 1648 w 2477"/>
                  <a:gd name="T25" fmla="*/ 1613 h 1793"/>
                  <a:gd name="T26" fmla="*/ 2183 w 2477"/>
                  <a:gd name="T27" fmla="*/ 1646 h 1793"/>
                  <a:gd name="T28" fmla="*/ 2363 w 2477"/>
                  <a:gd name="T29" fmla="*/ 1637 h 1793"/>
                  <a:gd name="T30" fmla="*/ 2202 w 2477"/>
                  <a:gd name="T31" fmla="*/ 1649 h 1793"/>
                  <a:gd name="T32" fmla="*/ 2159 w 2477"/>
                  <a:gd name="T33" fmla="*/ 1577 h 1793"/>
                  <a:gd name="T34" fmla="*/ 2216 w 2477"/>
                  <a:gd name="T35" fmla="*/ 1565 h 1793"/>
                  <a:gd name="T36" fmla="*/ 2216 w 2477"/>
                  <a:gd name="T37" fmla="*/ 1565 h 1793"/>
                  <a:gd name="T38" fmla="*/ 1701 w 2477"/>
                  <a:gd name="T39" fmla="*/ 1601 h 1793"/>
                  <a:gd name="T40" fmla="*/ 1648 w 2477"/>
                  <a:gd name="T41" fmla="*/ 1568 h 1793"/>
                  <a:gd name="T42" fmla="*/ 1599 w 2477"/>
                  <a:gd name="T43" fmla="*/ 1535 h 1793"/>
                  <a:gd name="T44" fmla="*/ 1589 w 2477"/>
                  <a:gd name="T45" fmla="*/ 1430 h 1793"/>
                  <a:gd name="T46" fmla="*/ 1523 w 2477"/>
                  <a:gd name="T47" fmla="*/ 1352 h 1793"/>
                  <a:gd name="T48" fmla="*/ 1644 w 2477"/>
                  <a:gd name="T49" fmla="*/ 1459 h 1793"/>
                  <a:gd name="T50" fmla="*/ 1591 w 2477"/>
                  <a:gd name="T51" fmla="*/ 1304 h 1793"/>
                  <a:gd name="T52" fmla="*/ 1463 w 2477"/>
                  <a:gd name="T53" fmla="*/ 1283 h 1793"/>
                  <a:gd name="T54" fmla="*/ 884 w 2477"/>
                  <a:gd name="T55" fmla="*/ 1067 h 1793"/>
                  <a:gd name="T56" fmla="*/ 798 w 2477"/>
                  <a:gd name="T57" fmla="*/ 304 h 1793"/>
                  <a:gd name="T58" fmla="*/ 763 w 2477"/>
                  <a:gd name="T59" fmla="*/ 546 h 1793"/>
                  <a:gd name="T60" fmla="*/ 732 w 2477"/>
                  <a:gd name="T61" fmla="*/ 499 h 1793"/>
                  <a:gd name="T62" fmla="*/ 727 w 2477"/>
                  <a:gd name="T63" fmla="*/ 642 h 1793"/>
                  <a:gd name="T64" fmla="*/ 710 w 2477"/>
                  <a:gd name="T65" fmla="*/ 810 h 1793"/>
                  <a:gd name="T66" fmla="*/ 869 w 2477"/>
                  <a:gd name="T67" fmla="*/ 998 h 1793"/>
                  <a:gd name="T68" fmla="*/ 829 w 2477"/>
                  <a:gd name="T69" fmla="*/ 530 h 1793"/>
                  <a:gd name="T70" fmla="*/ 836 w 2477"/>
                  <a:gd name="T71" fmla="*/ 311 h 1793"/>
                  <a:gd name="T72" fmla="*/ 796 w 2477"/>
                  <a:gd name="T73" fmla="*/ 304 h 1793"/>
                  <a:gd name="T74" fmla="*/ 618 w 2477"/>
                  <a:gd name="T75" fmla="*/ 368 h 1793"/>
                  <a:gd name="T76" fmla="*/ 269 w 2477"/>
                  <a:gd name="T77" fmla="*/ 280 h 1793"/>
                  <a:gd name="T78" fmla="*/ 119 w 2477"/>
                  <a:gd name="T79" fmla="*/ 174 h 1793"/>
                  <a:gd name="T80" fmla="*/ 273 w 2477"/>
                  <a:gd name="T81" fmla="*/ 207 h 1793"/>
                  <a:gd name="T82" fmla="*/ 516 w 2477"/>
                  <a:gd name="T83" fmla="*/ 299 h 1793"/>
                  <a:gd name="T84" fmla="*/ 164 w 2477"/>
                  <a:gd name="T85" fmla="*/ 147 h 1793"/>
                  <a:gd name="T86" fmla="*/ 117 w 2477"/>
                  <a:gd name="T87" fmla="*/ 174 h 1793"/>
                  <a:gd name="T88" fmla="*/ 147 w 2477"/>
                  <a:gd name="T89" fmla="*/ 254 h 1793"/>
                  <a:gd name="T90" fmla="*/ 271 w 2477"/>
                  <a:gd name="T91" fmla="*/ 280 h 1793"/>
                  <a:gd name="T92" fmla="*/ 392 w 2477"/>
                  <a:gd name="T93" fmla="*/ 418 h 1793"/>
                  <a:gd name="T94" fmla="*/ 746 w 2477"/>
                  <a:gd name="T95" fmla="*/ 454 h 1793"/>
                  <a:gd name="T96" fmla="*/ 722 w 2477"/>
                  <a:gd name="T97" fmla="*/ 485 h 1793"/>
                  <a:gd name="T98" fmla="*/ 644 w 2477"/>
                  <a:gd name="T99" fmla="*/ 706 h 1793"/>
                  <a:gd name="T100" fmla="*/ 710 w 2477"/>
                  <a:gd name="T101" fmla="*/ 810 h 1793"/>
                  <a:gd name="T102" fmla="*/ 872 w 2477"/>
                  <a:gd name="T103" fmla="*/ 1003 h 1793"/>
                  <a:gd name="T104" fmla="*/ 953 w 2477"/>
                  <a:gd name="T105" fmla="*/ 1145 h 1793"/>
                  <a:gd name="T106" fmla="*/ 1057 w 2477"/>
                  <a:gd name="T107" fmla="*/ 1062 h 1793"/>
                  <a:gd name="T108" fmla="*/ 1361 w 2477"/>
                  <a:gd name="T109" fmla="*/ 1067 h 1793"/>
                  <a:gd name="T110" fmla="*/ 1297 w 2477"/>
                  <a:gd name="T111" fmla="*/ 1330 h 1793"/>
                  <a:gd name="T112" fmla="*/ 1599 w 2477"/>
                  <a:gd name="T113" fmla="*/ 1532 h 1793"/>
                  <a:gd name="T114" fmla="*/ 1739 w 2477"/>
                  <a:gd name="T115" fmla="*/ 1625 h 1793"/>
                  <a:gd name="T116" fmla="*/ 1886 w 2477"/>
                  <a:gd name="T117" fmla="*/ 1561 h 1793"/>
                  <a:gd name="T118" fmla="*/ 2114 w 2477"/>
                  <a:gd name="T119" fmla="*/ 1641 h 1793"/>
                  <a:gd name="T120" fmla="*/ 2309 w 2477"/>
                  <a:gd name="T121" fmla="*/ 1656 h 17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477" h="1793">
                    <a:moveTo>
                      <a:pt x="2363" y="1637"/>
                    </a:moveTo>
                    <a:lnTo>
                      <a:pt x="2363" y="1637"/>
                    </a:lnTo>
                    <a:lnTo>
                      <a:pt x="2387" y="1556"/>
                    </a:lnTo>
                    <a:lnTo>
                      <a:pt x="2387" y="1554"/>
                    </a:lnTo>
                    <a:lnTo>
                      <a:pt x="2306" y="1580"/>
                    </a:lnTo>
                    <a:lnTo>
                      <a:pt x="2280" y="1554"/>
                    </a:lnTo>
                    <a:lnTo>
                      <a:pt x="2235" y="1461"/>
                    </a:lnTo>
                    <a:lnTo>
                      <a:pt x="2235" y="1459"/>
                    </a:lnTo>
                    <a:lnTo>
                      <a:pt x="2157" y="1577"/>
                    </a:lnTo>
                    <a:lnTo>
                      <a:pt x="2045" y="1615"/>
                    </a:lnTo>
                    <a:lnTo>
                      <a:pt x="1886" y="1561"/>
                    </a:lnTo>
                    <a:lnTo>
                      <a:pt x="1886" y="1558"/>
                    </a:lnTo>
                    <a:lnTo>
                      <a:pt x="1886" y="1558"/>
                    </a:lnTo>
                    <a:lnTo>
                      <a:pt x="1886" y="1558"/>
                    </a:lnTo>
                    <a:lnTo>
                      <a:pt x="1886" y="1558"/>
                    </a:lnTo>
                    <a:lnTo>
                      <a:pt x="1701" y="1601"/>
                    </a:lnTo>
                    <a:lnTo>
                      <a:pt x="1663" y="1575"/>
                    </a:lnTo>
                    <a:lnTo>
                      <a:pt x="1717" y="1418"/>
                    </a:lnTo>
                    <a:lnTo>
                      <a:pt x="1720" y="1418"/>
                    </a:lnTo>
                    <a:lnTo>
                      <a:pt x="1717" y="1418"/>
                    </a:lnTo>
                    <a:lnTo>
                      <a:pt x="1720" y="1416"/>
                    </a:lnTo>
                    <a:lnTo>
                      <a:pt x="1717" y="1416"/>
                    </a:lnTo>
                    <a:lnTo>
                      <a:pt x="1644" y="1378"/>
                    </a:lnTo>
                    <a:lnTo>
                      <a:pt x="1646" y="1340"/>
                    </a:lnTo>
                    <a:lnTo>
                      <a:pt x="1679" y="1242"/>
                    </a:lnTo>
                    <a:lnTo>
                      <a:pt x="1679" y="1242"/>
                    </a:lnTo>
                    <a:lnTo>
                      <a:pt x="1542" y="1271"/>
                    </a:lnTo>
                    <a:lnTo>
                      <a:pt x="1432" y="1219"/>
                    </a:lnTo>
                    <a:lnTo>
                      <a:pt x="1361" y="1067"/>
                    </a:lnTo>
                    <a:lnTo>
                      <a:pt x="1361" y="1067"/>
                    </a:lnTo>
                    <a:lnTo>
                      <a:pt x="1361" y="1067"/>
                    </a:lnTo>
                    <a:lnTo>
                      <a:pt x="1361" y="1067"/>
                    </a:lnTo>
                    <a:lnTo>
                      <a:pt x="1361" y="1067"/>
                    </a:lnTo>
                    <a:lnTo>
                      <a:pt x="1211" y="1007"/>
                    </a:lnTo>
                    <a:lnTo>
                      <a:pt x="1211" y="1007"/>
                    </a:lnTo>
                    <a:lnTo>
                      <a:pt x="1209" y="1007"/>
                    </a:lnTo>
                    <a:lnTo>
                      <a:pt x="1209" y="1007"/>
                    </a:lnTo>
                    <a:lnTo>
                      <a:pt x="1209" y="1007"/>
                    </a:lnTo>
                    <a:lnTo>
                      <a:pt x="1055" y="1060"/>
                    </a:lnTo>
                    <a:lnTo>
                      <a:pt x="884" y="1067"/>
                    </a:lnTo>
                    <a:lnTo>
                      <a:pt x="874" y="1003"/>
                    </a:lnTo>
                    <a:lnTo>
                      <a:pt x="874" y="1005"/>
                    </a:lnTo>
                    <a:lnTo>
                      <a:pt x="872" y="1003"/>
                    </a:lnTo>
                    <a:lnTo>
                      <a:pt x="957" y="855"/>
                    </a:lnTo>
                    <a:lnTo>
                      <a:pt x="957" y="853"/>
                    </a:lnTo>
                    <a:lnTo>
                      <a:pt x="786" y="829"/>
                    </a:lnTo>
                    <a:lnTo>
                      <a:pt x="765" y="763"/>
                    </a:lnTo>
                    <a:lnTo>
                      <a:pt x="793" y="737"/>
                    </a:lnTo>
                    <a:lnTo>
                      <a:pt x="793" y="737"/>
                    </a:lnTo>
                    <a:lnTo>
                      <a:pt x="729" y="642"/>
                    </a:lnTo>
                    <a:lnTo>
                      <a:pt x="829" y="530"/>
                    </a:lnTo>
                    <a:lnTo>
                      <a:pt x="967" y="494"/>
                    </a:lnTo>
                    <a:lnTo>
                      <a:pt x="969" y="494"/>
                    </a:lnTo>
                    <a:lnTo>
                      <a:pt x="879" y="394"/>
                    </a:lnTo>
                    <a:lnTo>
                      <a:pt x="981" y="347"/>
                    </a:lnTo>
                    <a:lnTo>
                      <a:pt x="983" y="347"/>
                    </a:lnTo>
                    <a:lnTo>
                      <a:pt x="879" y="238"/>
                    </a:lnTo>
                    <a:lnTo>
                      <a:pt x="834" y="311"/>
                    </a:lnTo>
                    <a:lnTo>
                      <a:pt x="798" y="302"/>
                    </a:lnTo>
                    <a:lnTo>
                      <a:pt x="801" y="302"/>
                    </a:lnTo>
                    <a:lnTo>
                      <a:pt x="798" y="302"/>
                    </a:lnTo>
                    <a:lnTo>
                      <a:pt x="798" y="302"/>
                    </a:lnTo>
                    <a:lnTo>
                      <a:pt x="798" y="302"/>
                    </a:lnTo>
                    <a:lnTo>
                      <a:pt x="618" y="368"/>
                    </a:lnTo>
                    <a:lnTo>
                      <a:pt x="523" y="302"/>
                    </a:lnTo>
                    <a:lnTo>
                      <a:pt x="523" y="302"/>
                    </a:lnTo>
                    <a:lnTo>
                      <a:pt x="520" y="299"/>
                    </a:lnTo>
                    <a:lnTo>
                      <a:pt x="475" y="138"/>
                    </a:lnTo>
                    <a:lnTo>
                      <a:pt x="475" y="136"/>
                    </a:lnTo>
                    <a:lnTo>
                      <a:pt x="337" y="240"/>
                    </a:lnTo>
                    <a:lnTo>
                      <a:pt x="276" y="207"/>
                    </a:lnTo>
                    <a:lnTo>
                      <a:pt x="278" y="169"/>
                    </a:lnTo>
                    <a:lnTo>
                      <a:pt x="278" y="169"/>
                    </a:lnTo>
                    <a:lnTo>
                      <a:pt x="164" y="147"/>
                    </a:lnTo>
                    <a:lnTo>
                      <a:pt x="166" y="147"/>
                    </a:lnTo>
                    <a:lnTo>
                      <a:pt x="164" y="147"/>
                    </a:lnTo>
                    <a:lnTo>
                      <a:pt x="121" y="57"/>
                    </a:lnTo>
                    <a:lnTo>
                      <a:pt x="121" y="55"/>
                    </a:lnTo>
                    <a:lnTo>
                      <a:pt x="45" y="0"/>
                    </a:lnTo>
                    <a:lnTo>
                      <a:pt x="105" y="143"/>
                    </a:lnTo>
                    <a:lnTo>
                      <a:pt x="105" y="143"/>
                    </a:lnTo>
                    <a:lnTo>
                      <a:pt x="52" y="207"/>
                    </a:lnTo>
                    <a:lnTo>
                      <a:pt x="50" y="209"/>
                    </a:lnTo>
                    <a:lnTo>
                      <a:pt x="133" y="219"/>
                    </a:lnTo>
                    <a:lnTo>
                      <a:pt x="147" y="252"/>
                    </a:lnTo>
                    <a:lnTo>
                      <a:pt x="0" y="373"/>
                    </a:lnTo>
                    <a:lnTo>
                      <a:pt x="3" y="373"/>
                    </a:lnTo>
                    <a:lnTo>
                      <a:pt x="119" y="413"/>
                    </a:lnTo>
                    <a:lnTo>
                      <a:pt x="152" y="356"/>
                    </a:lnTo>
                    <a:lnTo>
                      <a:pt x="152" y="356"/>
                    </a:lnTo>
                    <a:lnTo>
                      <a:pt x="152" y="356"/>
                    </a:lnTo>
                    <a:lnTo>
                      <a:pt x="269" y="280"/>
                    </a:lnTo>
                    <a:lnTo>
                      <a:pt x="387" y="290"/>
                    </a:lnTo>
                    <a:lnTo>
                      <a:pt x="459" y="356"/>
                    </a:lnTo>
                    <a:lnTo>
                      <a:pt x="390" y="421"/>
                    </a:lnTo>
                    <a:lnTo>
                      <a:pt x="511" y="406"/>
                    </a:lnTo>
                    <a:lnTo>
                      <a:pt x="511" y="406"/>
                    </a:lnTo>
                    <a:lnTo>
                      <a:pt x="511" y="406"/>
                    </a:lnTo>
                    <a:lnTo>
                      <a:pt x="696" y="444"/>
                    </a:lnTo>
                    <a:lnTo>
                      <a:pt x="722" y="482"/>
                    </a:lnTo>
                    <a:lnTo>
                      <a:pt x="606" y="604"/>
                    </a:lnTo>
                    <a:lnTo>
                      <a:pt x="606" y="604"/>
                    </a:lnTo>
                    <a:lnTo>
                      <a:pt x="606" y="606"/>
                    </a:lnTo>
                    <a:lnTo>
                      <a:pt x="606" y="606"/>
                    </a:lnTo>
                    <a:lnTo>
                      <a:pt x="606" y="606"/>
                    </a:lnTo>
                    <a:lnTo>
                      <a:pt x="658" y="670"/>
                    </a:lnTo>
                    <a:lnTo>
                      <a:pt x="641" y="703"/>
                    </a:lnTo>
                    <a:lnTo>
                      <a:pt x="573" y="779"/>
                    </a:lnTo>
                    <a:lnTo>
                      <a:pt x="570" y="779"/>
                    </a:lnTo>
                    <a:lnTo>
                      <a:pt x="708" y="810"/>
                    </a:lnTo>
                    <a:lnTo>
                      <a:pt x="786" y="900"/>
                    </a:lnTo>
                    <a:lnTo>
                      <a:pt x="791" y="1071"/>
                    </a:lnTo>
                    <a:lnTo>
                      <a:pt x="791" y="1071"/>
                    </a:lnTo>
                    <a:lnTo>
                      <a:pt x="791" y="1071"/>
                    </a:lnTo>
                    <a:lnTo>
                      <a:pt x="791" y="1071"/>
                    </a:lnTo>
                    <a:lnTo>
                      <a:pt x="791" y="1071"/>
                    </a:lnTo>
                    <a:lnTo>
                      <a:pt x="905" y="1185"/>
                    </a:lnTo>
                    <a:lnTo>
                      <a:pt x="905" y="1185"/>
                    </a:lnTo>
                    <a:lnTo>
                      <a:pt x="905" y="1185"/>
                    </a:lnTo>
                    <a:lnTo>
                      <a:pt x="905" y="1185"/>
                    </a:lnTo>
                    <a:lnTo>
                      <a:pt x="905" y="1185"/>
                    </a:lnTo>
                    <a:lnTo>
                      <a:pt x="1067" y="1200"/>
                    </a:lnTo>
                    <a:lnTo>
                      <a:pt x="1067" y="1200"/>
                    </a:lnTo>
                    <a:lnTo>
                      <a:pt x="1067" y="1200"/>
                    </a:lnTo>
                    <a:lnTo>
                      <a:pt x="1069" y="1200"/>
                    </a:lnTo>
                    <a:lnTo>
                      <a:pt x="1069" y="1200"/>
                    </a:lnTo>
                    <a:lnTo>
                      <a:pt x="1169" y="1064"/>
                    </a:lnTo>
                    <a:lnTo>
                      <a:pt x="1247" y="1064"/>
                    </a:lnTo>
                    <a:lnTo>
                      <a:pt x="1314" y="1162"/>
                    </a:lnTo>
                    <a:lnTo>
                      <a:pt x="1311" y="1159"/>
                    </a:lnTo>
                    <a:lnTo>
                      <a:pt x="1314" y="1162"/>
                    </a:lnTo>
                    <a:lnTo>
                      <a:pt x="1297" y="1330"/>
                    </a:lnTo>
                    <a:lnTo>
                      <a:pt x="1297" y="1333"/>
                    </a:lnTo>
                    <a:lnTo>
                      <a:pt x="1463" y="1285"/>
                    </a:lnTo>
                    <a:lnTo>
                      <a:pt x="1511" y="1337"/>
                    </a:lnTo>
                    <a:lnTo>
                      <a:pt x="1494" y="1373"/>
                    </a:lnTo>
                    <a:lnTo>
                      <a:pt x="1494" y="1373"/>
                    </a:lnTo>
                    <a:lnTo>
                      <a:pt x="1591" y="1432"/>
                    </a:lnTo>
                    <a:lnTo>
                      <a:pt x="1599" y="1535"/>
                    </a:lnTo>
                    <a:lnTo>
                      <a:pt x="1599" y="1535"/>
                    </a:lnTo>
                    <a:lnTo>
                      <a:pt x="1599" y="1535"/>
                    </a:lnTo>
                    <a:lnTo>
                      <a:pt x="1648" y="1611"/>
                    </a:lnTo>
                    <a:lnTo>
                      <a:pt x="1648" y="1613"/>
                    </a:lnTo>
                    <a:lnTo>
                      <a:pt x="1648" y="1613"/>
                    </a:lnTo>
                    <a:lnTo>
                      <a:pt x="1665" y="1772"/>
                    </a:lnTo>
                    <a:lnTo>
                      <a:pt x="1665" y="1774"/>
                    </a:lnTo>
                    <a:lnTo>
                      <a:pt x="1805" y="1639"/>
                    </a:lnTo>
                    <a:lnTo>
                      <a:pt x="1919" y="1660"/>
                    </a:lnTo>
                    <a:lnTo>
                      <a:pt x="1917" y="1660"/>
                    </a:lnTo>
                    <a:lnTo>
                      <a:pt x="1919" y="1660"/>
                    </a:lnTo>
                    <a:lnTo>
                      <a:pt x="2026" y="1791"/>
                    </a:lnTo>
                    <a:lnTo>
                      <a:pt x="2029" y="1793"/>
                    </a:lnTo>
                    <a:lnTo>
                      <a:pt x="2112" y="1641"/>
                    </a:lnTo>
                    <a:lnTo>
                      <a:pt x="2183" y="1646"/>
                    </a:lnTo>
                    <a:lnTo>
                      <a:pt x="2195" y="1682"/>
                    </a:lnTo>
                    <a:lnTo>
                      <a:pt x="2309" y="1656"/>
                    </a:lnTo>
                    <a:lnTo>
                      <a:pt x="2385" y="1722"/>
                    </a:lnTo>
                    <a:lnTo>
                      <a:pt x="2385" y="1722"/>
                    </a:lnTo>
                    <a:lnTo>
                      <a:pt x="2477" y="1741"/>
                    </a:lnTo>
                    <a:lnTo>
                      <a:pt x="2363" y="1637"/>
                    </a:lnTo>
                    <a:close/>
                    <a:moveTo>
                      <a:pt x="2363" y="1639"/>
                    </a:moveTo>
                    <a:lnTo>
                      <a:pt x="2473" y="1741"/>
                    </a:lnTo>
                    <a:lnTo>
                      <a:pt x="2385" y="1722"/>
                    </a:lnTo>
                    <a:lnTo>
                      <a:pt x="2363" y="1639"/>
                    </a:lnTo>
                    <a:close/>
                    <a:moveTo>
                      <a:pt x="2363" y="1637"/>
                    </a:moveTo>
                    <a:lnTo>
                      <a:pt x="2340" y="1615"/>
                    </a:lnTo>
                    <a:lnTo>
                      <a:pt x="2385" y="1558"/>
                    </a:lnTo>
                    <a:lnTo>
                      <a:pt x="2363" y="1637"/>
                    </a:lnTo>
                    <a:close/>
                    <a:moveTo>
                      <a:pt x="2385" y="1556"/>
                    </a:moveTo>
                    <a:lnTo>
                      <a:pt x="2340" y="1613"/>
                    </a:lnTo>
                    <a:lnTo>
                      <a:pt x="2306" y="1580"/>
                    </a:lnTo>
                    <a:lnTo>
                      <a:pt x="2385" y="1556"/>
                    </a:lnTo>
                    <a:close/>
                    <a:moveTo>
                      <a:pt x="2202" y="1649"/>
                    </a:moveTo>
                    <a:lnTo>
                      <a:pt x="2304" y="1656"/>
                    </a:lnTo>
                    <a:lnTo>
                      <a:pt x="2197" y="1682"/>
                    </a:lnTo>
                    <a:lnTo>
                      <a:pt x="2202" y="1649"/>
                    </a:lnTo>
                    <a:close/>
                    <a:moveTo>
                      <a:pt x="2202" y="1646"/>
                    </a:moveTo>
                    <a:lnTo>
                      <a:pt x="2209" y="1611"/>
                    </a:lnTo>
                    <a:lnTo>
                      <a:pt x="2306" y="1580"/>
                    </a:lnTo>
                    <a:lnTo>
                      <a:pt x="2340" y="1615"/>
                    </a:lnTo>
                    <a:lnTo>
                      <a:pt x="2306" y="1656"/>
                    </a:lnTo>
                    <a:lnTo>
                      <a:pt x="2202" y="1646"/>
                    </a:lnTo>
                    <a:close/>
                    <a:moveTo>
                      <a:pt x="2114" y="1639"/>
                    </a:moveTo>
                    <a:lnTo>
                      <a:pt x="2157" y="1577"/>
                    </a:lnTo>
                    <a:lnTo>
                      <a:pt x="2173" y="1620"/>
                    </a:lnTo>
                    <a:lnTo>
                      <a:pt x="2114" y="1639"/>
                    </a:lnTo>
                    <a:close/>
                    <a:moveTo>
                      <a:pt x="2159" y="1577"/>
                    </a:moveTo>
                    <a:lnTo>
                      <a:pt x="2216" y="1565"/>
                    </a:lnTo>
                    <a:lnTo>
                      <a:pt x="2209" y="1611"/>
                    </a:lnTo>
                    <a:lnTo>
                      <a:pt x="2173" y="1620"/>
                    </a:lnTo>
                    <a:lnTo>
                      <a:pt x="2159" y="1577"/>
                    </a:lnTo>
                    <a:close/>
                    <a:moveTo>
                      <a:pt x="2209" y="1611"/>
                    </a:moveTo>
                    <a:lnTo>
                      <a:pt x="2202" y="1646"/>
                    </a:lnTo>
                    <a:lnTo>
                      <a:pt x="2183" y="1646"/>
                    </a:lnTo>
                    <a:lnTo>
                      <a:pt x="2173" y="1622"/>
                    </a:lnTo>
                    <a:lnTo>
                      <a:pt x="2209" y="1611"/>
                    </a:lnTo>
                    <a:close/>
                    <a:moveTo>
                      <a:pt x="2209" y="1611"/>
                    </a:moveTo>
                    <a:lnTo>
                      <a:pt x="2216" y="1565"/>
                    </a:lnTo>
                    <a:lnTo>
                      <a:pt x="2280" y="1554"/>
                    </a:lnTo>
                    <a:lnTo>
                      <a:pt x="2306" y="1580"/>
                    </a:lnTo>
                    <a:lnTo>
                      <a:pt x="2209" y="1611"/>
                    </a:lnTo>
                    <a:close/>
                    <a:moveTo>
                      <a:pt x="2280" y="1554"/>
                    </a:moveTo>
                    <a:lnTo>
                      <a:pt x="2216" y="1565"/>
                    </a:lnTo>
                    <a:lnTo>
                      <a:pt x="2235" y="1461"/>
                    </a:lnTo>
                    <a:lnTo>
                      <a:pt x="2280" y="1554"/>
                    </a:lnTo>
                    <a:close/>
                    <a:moveTo>
                      <a:pt x="2216" y="1565"/>
                    </a:moveTo>
                    <a:lnTo>
                      <a:pt x="2159" y="1577"/>
                    </a:lnTo>
                    <a:lnTo>
                      <a:pt x="2235" y="1463"/>
                    </a:lnTo>
                    <a:lnTo>
                      <a:pt x="2216" y="1565"/>
                    </a:lnTo>
                    <a:close/>
                    <a:moveTo>
                      <a:pt x="2157" y="1577"/>
                    </a:moveTo>
                    <a:lnTo>
                      <a:pt x="2112" y="1641"/>
                    </a:lnTo>
                    <a:lnTo>
                      <a:pt x="2045" y="1618"/>
                    </a:lnTo>
                    <a:lnTo>
                      <a:pt x="2157" y="1577"/>
                    </a:lnTo>
                    <a:close/>
                    <a:moveTo>
                      <a:pt x="2109" y="1641"/>
                    </a:moveTo>
                    <a:lnTo>
                      <a:pt x="1924" y="1660"/>
                    </a:lnTo>
                    <a:lnTo>
                      <a:pt x="2045" y="1618"/>
                    </a:lnTo>
                    <a:lnTo>
                      <a:pt x="2109" y="1641"/>
                    </a:lnTo>
                    <a:close/>
                    <a:moveTo>
                      <a:pt x="1881" y="1561"/>
                    </a:moveTo>
                    <a:lnTo>
                      <a:pt x="1739" y="1625"/>
                    </a:lnTo>
                    <a:lnTo>
                      <a:pt x="1701" y="1601"/>
                    </a:lnTo>
                    <a:lnTo>
                      <a:pt x="1881" y="1561"/>
                    </a:lnTo>
                    <a:close/>
                    <a:moveTo>
                      <a:pt x="1701" y="1601"/>
                    </a:moveTo>
                    <a:lnTo>
                      <a:pt x="1736" y="1625"/>
                    </a:lnTo>
                    <a:lnTo>
                      <a:pt x="1651" y="1611"/>
                    </a:lnTo>
                    <a:lnTo>
                      <a:pt x="1701" y="1601"/>
                    </a:lnTo>
                    <a:close/>
                    <a:moveTo>
                      <a:pt x="1698" y="1601"/>
                    </a:moveTo>
                    <a:lnTo>
                      <a:pt x="1651" y="1611"/>
                    </a:lnTo>
                    <a:lnTo>
                      <a:pt x="1663" y="1577"/>
                    </a:lnTo>
                    <a:lnTo>
                      <a:pt x="1698" y="1601"/>
                    </a:lnTo>
                    <a:close/>
                    <a:moveTo>
                      <a:pt x="1651" y="1608"/>
                    </a:moveTo>
                    <a:lnTo>
                      <a:pt x="1648" y="1568"/>
                    </a:lnTo>
                    <a:lnTo>
                      <a:pt x="1663" y="1575"/>
                    </a:lnTo>
                    <a:lnTo>
                      <a:pt x="1651" y="1608"/>
                    </a:lnTo>
                    <a:close/>
                    <a:moveTo>
                      <a:pt x="1648" y="1565"/>
                    </a:moveTo>
                    <a:lnTo>
                      <a:pt x="1644" y="1459"/>
                    </a:lnTo>
                    <a:lnTo>
                      <a:pt x="1644" y="1459"/>
                    </a:lnTo>
                    <a:lnTo>
                      <a:pt x="1717" y="1418"/>
                    </a:lnTo>
                    <a:lnTo>
                      <a:pt x="1663" y="1575"/>
                    </a:lnTo>
                    <a:lnTo>
                      <a:pt x="1648" y="1565"/>
                    </a:lnTo>
                    <a:close/>
                    <a:moveTo>
                      <a:pt x="1644" y="1461"/>
                    </a:moveTo>
                    <a:lnTo>
                      <a:pt x="1648" y="1565"/>
                    </a:lnTo>
                    <a:lnTo>
                      <a:pt x="1599" y="1535"/>
                    </a:lnTo>
                    <a:lnTo>
                      <a:pt x="1644" y="1461"/>
                    </a:lnTo>
                    <a:close/>
                    <a:moveTo>
                      <a:pt x="1523" y="1352"/>
                    </a:moveTo>
                    <a:lnTo>
                      <a:pt x="1553" y="1333"/>
                    </a:lnTo>
                    <a:lnTo>
                      <a:pt x="1644" y="1380"/>
                    </a:lnTo>
                    <a:lnTo>
                      <a:pt x="1644" y="1425"/>
                    </a:lnTo>
                    <a:lnTo>
                      <a:pt x="1591" y="1432"/>
                    </a:lnTo>
                    <a:lnTo>
                      <a:pt x="1523" y="1352"/>
                    </a:lnTo>
                    <a:close/>
                    <a:moveTo>
                      <a:pt x="1589" y="1430"/>
                    </a:moveTo>
                    <a:lnTo>
                      <a:pt x="1494" y="1373"/>
                    </a:lnTo>
                    <a:lnTo>
                      <a:pt x="1523" y="1354"/>
                    </a:lnTo>
                    <a:lnTo>
                      <a:pt x="1589" y="1430"/>
                    </a:lnTo>
                    <a:close/>
                    <a:moveTo>
                      <a:pt x="1539" y="1271"/>
                    </a:moveTo>
                    <a:lnTo>
                      <a:pt x="1520" y="1314"/>
                    </a:lnTo>
                    <a:lnTo>
                      <a:pt x="1466" y="1285"/>
                    </a:lnTo>
                    <a:lnTo>
                      <a:pt x="1539" y="1271"/>
                    </a:lnTo>
                    <a:close/>
                    <a:moveTo>
                      <a:pt x="1542" y="1271"/>
                    </a:moveTo>
                    <a:lnTo>
                      <a:pt x="1589" y="1304"/>
                    </a:lnTo>
                    <a:lnTo>
                      <a:pt x="1553" y="1330"/>
                    </a:lnTo>
                    <a:lnTo>
                      <a:pt x="1523" y="1314"/>
                    </a:lnTo>
                    <a:lnTo>
                      <a:pt x="1542" y="1271"/>
                    </a:lnTo>
                    <a:close/>
                    <a:moveTo>
                      <a:pt x="1553" y="1330"/>
                    </a:moveTo>
                    <a:lnTo>
                      <a:pt x="1523" y="1352"/>
                    </a:lnTo>
                    <a:lnTo>
                      <a:pt x="1511" y="1337"/>
                    </a:lnTo>
                    <a:lnTo>
                      <a:pt x="1520" y="1314"/>
                    </a:lnTo>
                    <a:lnTo>
                      <a:pt x="1553" y="1330"/>
                    </a:lnTo>
                    <a:close/>
                    <a:moveTo>
                      <a:pt x="1644" y="1428"/>
                    </a:moveTo>
                    <a:lnTo>
                      <a:pt x="1644" y="1459"/>
                    </a:lnTo>
                    <a:lnTo>
                      <a:pt x="1594" y="1432"/>
                    </a:lnTo>
                    <a:lnTo>
                      <a:pt x="1644" y="1428"/>
                    </a:lnTo>
                    <a:close/>
                    <a:moveTo>
                      <a:pt x="1644" y="1459"/>
                    </a:moveTo>
                    <a:lnTo>
                      <a:pt x="1644" y="1428"/>
                    </a:lnTo>
                    <a:lnTo>
                      <a:pt x="1715" y="1418"/>
                    </a:lnTo>
                    <a:lnTo>
                      <a:pt x="1644" y="1459"/>
                    </a:lnTo>
                    <a:close/>
                    <a:moveTo>
                      <a:pt x="1717" y="1418"/>
                    </a:moveTo>
                    <a:lnTo>
                      <a:pt x="1644" y="1425"/>
                    </a:lnTo>
                    <a:lnTo>
                      <a:pt x="1644" y="1380"/>
                    </a:lnTo>
                    <a:lnTo>
                      <a:pt x="1717" y="1418"/>
                    </a:lnTo>
                    <a:close/>
                    <a:moveTo>
                      <a:pt x="1553" y="1330"/>
                    </a:moveTo>
                    <a:lnTo>
                      <a:pt x="1591" y="1304"/>
                    </a:lnTo>
                    <a:lnTo>
                      <a:pt x="1644" y="1342"/>
                    </a:lnTo>
                    <a:lnTo>
                      <a:pt x="1644" y="1378"/>
                    </a:lnTo>
                    <a:lnTo>
                      <a:pt x="1553" y="1330"/>
                    </a:lnTo>
                    <a:close/>
                    <a:moveTo>
                      <a:pt x="1644" y="1340"/>
                    </a:moveTo>
                    <a:lnTo>
                      <a:pt x="1591" y="1304"/>
                    </a:lnTo>
                    <a:lnTo>
                      <a:pt x="1677" y="1245"/>
                    </a:lnTo>
                    <a:lnTo>
                      <a:pt x="1644" y="1340"/>
                    </a:lnTo>
                    <a:close/>
                    <a:moveTo>
                      <a:pt x="1677" y="1245"/>
                    </a:moveTo>
                    <a:lnTo>
                      <a:pt x="1591" y="1304"/>
                    </a:lnTo>
                    <a:lnTo>
                      <a:pt x="1542" y="1271"/>
                    </a:lnTo>
                    <a:lnTo>
                      <a:pt x="1677" y="1245"/>
                    </a:lnTo>
                    <a:close/>
                    <a:moveTo>
                      <a:pt x="1539" y="1271"/>
                    </a:moveTo>
                    <a:lnTo>
                      <a:pt x="1463" y="1283"/>
                    </a:lnTo>
                    <a:lnTo>
                      <a:pt x="1435" y="1221"/>
                    </a:lnTo>
                    <a:lnTo>
                      <a:pt x="1539" y="1271"/>
                    </a:lnTo>
                    <a:close/>
                    <a:moveTo>
                      <a:pt x="1463" y="1283"/>
                    </a:moveTo>
                    <a:lnTo>
                      <a:pt x="1318" y="1164"/>
                    </a:lnTo>
                    <a:lnTo>
                      <a:pt x="1432" y="1219"/>
                    </a:lnTo>
                    <a:lnTo>
                      <a:pt x="1463" y="1283"/>
                    </a:lnTo>
                    <a:close/>
                    <a:moveTo>
                      <a:pt x="1209" y="1010"/>
                    </a:moveTo>
                    <a:lnTo>
                      <a:pt x="1169" y="1062"/>
                    </a:lnTo>
                    <a:lnTo>
                      <a:pt x="1059" y="1060"/>
                    </a:lnTo>
                    <a:lnTo>
                      <a:pt x="1209" y="1010"/>
                    </a:lnTo>
                    <a:close/>
                    <a:moveTo>
                      <a:pt x="1055" y="1062"/>
                    </a:moveTo>
                    <a:lnTo>
                      <a:pt x="953" y="1145"/>
                    </a:lnTo>
                    <a:lnTo>
                      <a:pt x="893" y="1119"/>
                    </a:lnTo>
                    <a:lnTo>
                      <a:pt x="884" y="1067"/>
                    </a:lnTo>
                    <a:lnTo>
                      <a:pt x="1055" y="1062"/>
                    </a:lnTo>
                    <a:close/>
                    <a:moveTo>
                      <a:pt x="872" y="1000"/>
                    </a:moveTo>
                    <a:lnTo>
                      <a:pt x="786" y="832"/>
                    </a:lnTo>
                    <a:lnTo>
                      <a:pt x="955" y="855"/>
                    </a:lnTo>
                    <a:lnTo>
                      <a:pt x="872" y="1000"/>
                    </a:lnTo>
                    <a:close/>
                    <a:moveTo>
                      <a:pt x="824" y="333"/>
                    </a:moveTo>
                    <a:lnTo>
                      <a:pt x="879" y="394"/>
                    </a:lnTo>
                    <a:lnTo>
                      <a:pt x="748" y="454"/>
                    </a:lnTo>
                    <a:lnTo>
                      <a:pt x="824" y="333"/>
                    </a:lnTo>
                    <a:close/>
                    <a:moveTo>
                      <a:pt x="748" y="451"/>
                    </a:moveTo>
                    <a:lnTo>
                      <a:pt x="798" y="304"/>
                    </a:lnTo>
                    <a:lnTo>
                      <a:pt x="822" y="330"/>
                    </a:lnTo>
                    <a:lnTo>
                      <a:pt x="748" y="451"/>
                    </a:lnTo>
                    <a:close/>
                    <a:moveTo>
                      <a:pt x="763" y="546"/>
                    </a:moveTo>
                    <a:lnTo>
                      <a:pt x="727" y="642"/>
                    </a:lnTo>
                    <a:lnTo>
                      <a:pt x="694" y="596"/>
                    </a:lnTo>
                    <a:lnTo>
                      <a:pt x="763" y="546"/>
                    </a:lnTo>
                    <a:close/>
                    <a:moveTo>
                      <a:pt x="763" y="546"/>
                    </a:moveTo>
                    <a:lnTo>
                      <a:pt x="748" y="456"/>
                    </a:lnTo>
                    <a:lnTo>
                      <a:pt x="860" y="494"/>
                    </a:lnTo>
                    <a:lnTo>
                      <a:pt x="829" y="530"/>
                    </a:lnTo>
                    <a:lnTo>
                      <a:pt x="763" y="546"/>
                    </a:lnTo>
                    <a:close/>
                    <a:moveTo>
                      <a:pt x="732" y="497"/>
                    </a:moveTo>
                    <a:lnTo>
                      <a:pt x="722" y="482"/>
                    </a:lnTo>
                    <a:lnTo>
                      <a:pt x="746" y="456"/>
                    </a:lnTo>
                    <a:lnTo>
                      <a:pt x="732" y="497"/>
                    </a:lnTo>
                    <a:close/>
                    <a:moveTo>
                      <a:pt x="748" y="456"/>
                    </a:moveTo>
                    <a:lnTo>
                      <a:pt x="763" y="544"/>
                    </a:lnTo>
                    <a:lnTo>
                      <a:pt x="732" y="497"/>
                    </a:lnTo>
                    <a:lnTo>
                      <a:pt x="748" y="456"/>
                    </a:lnTo>
                    <a:close/>
                    <a:moveTo>
                      <a:pt x="763" y="546"/>
                    </a:moveTo>
                    <a:lnTo>
                      <a:pt x="691" y="596"/>
                    </a:lnTo>
                    <a:lnTo>
                      <a:pt x="732" y="499"/>
                    </a:lnTo>
                    <a:lnTo>
                      <a:pt x="763" y="546"/>
                    </a:lnTo>
                    <a:close/>
                    <a:moveTo>
                      <a:pt x="727" y="642"/>
                    </a:moveTo>
                    <a:lnTo>
                      <a:pt x="679" y="627"/>
                    </a:lnTo>
                    <a:lnTo>
                      <a:pt x="691" y="599"/>
                    </a:lnTo>
                    <a:lnTo>
                      <a:pt x="727" y="642"/>
                    </a:lnTo>
                    <a:close/>
                    <a:moveTo>
                      <a:pt x="727" y="642"/>
                    </a:moveTo>
                    <a:lnTo>
                      <a:pt x="758" y="744"/>
                    </a:lnTo>
                    <a:lnTo>
                      <a:pt x="722" y="751"/>
                    </a:lnTo>
                    <a:lnTo>
                      <a:pt x="658" y="670"/>
                    </a:lnTo>
                    <a:lnTo>
                      <a:pt x="679" y="627"/>
                    </a:lnTo>
                    <a:lnTo>
                      <a:pt x="727" y="642"/>
                    </a:lnTo>
                    <a:close/>
                    <a:moveTo>
                      <a:pt x="729" y="644"/>
                    </a:moveTo>
                    <a:lnTo>
                      <a:pt x="793" y="737"/>
                    </a:lnTo>
                    <a:lnTo>
                      <a:pt x="760" y="744"/>
                    </a:lnTo>
                    <a:lnTo>
                      <a:pt x="729" y="644"/>
                    </a:lnTo>
                    <a:close/>
                    <a:moveTo>
                      <a:pt x="758" y="744"/>
                    </a:moveTo>
                    <a:lnTo>
                      <a:pt x="765" y="763"/>
                    </a:lnTo>
                    <a:lnTo>
                      <a:pt x="744" y="779"/>
                    </a:lnTo>
                    <a:lnTo>
                      <a:pt x="722" y="751"/>
                    </a:lnTo>
                    <a:lnTo>
                      <a:pt x="758" y="744"/>
                    </a:lnTo>
                    <a:close/>
                    <a:moveTo>
                      <a:pt x="744" y="779"/>
                    </a:moveTo>
                    <a:lnTo>
                      <a:pt x="710" y="810"/>
                    </a:lnTo>
                    <a:lnTo>
                      <a:pt x="677" y="760"/>
                    </a:lnTo>
                    <a:lnTo>
                      <a:pt x="722" y="751"/>
                    </a:lnTo>
                    <a:lnTo>
                      <a:pt x="744" y="779"/>
                    </a:lnTo>
                    <a:close/>
                    <a:moveTo>
                      <a:pt x="744" y="779"/>
                    </a:moveTo>
                    <a:lnTo>
                      <a:pt x="784" y="829"/>
                    </a:lnTo>
                    <a:lnTo>
                      <a:pt x="710" y="810"/>
                    </a:lnTo>
                    <a:lnTo>
                      <a:pt x="744" y="779"/>
                    </a:lnTo>
                    <a:close/>
                    <a:moveTo>
                      <a:pt x="869" y="998"/>
                    </a:moveTo>
                    <a:lnTo>
                      <a:pt x="786" y="900"/>
                    </a:lnTo>
                    <a:lnTo>
                      <a:pt x="786" y="832"/>
                    </a:lnTo>
                    <a:lnTo>
                      <a:pt x="869" y="998"/>
                    </a:lnTo>
                    <a:close/>
                    <a:moveTo>
                      <a:pt x="784" y="827"/>
                    </a:moveTo>
                    <a:lnTo>
                      <a:pt x="746" y="779"/>
                    </a:lnTo>
                    <a:lnTo>
                      <a:pt x="765" y="763"/>
                    </a:lnTo>
                    <a:lnTo>
                      <a:pt x="784" y="827"/>
                    </a:lnTo>
                    <a:close/>
                    <a:moveTo>
                      <a:pt x="760" y="744"/>
                    </a:moveTo>
                    <a:lnTo>
                      <a:pt x="791" y="737"/>
                    </a:lnTo>
                    <a:lnTo>
                      <a:pt x="765" y="760"/>
                    </a:lnTo>
                    <a:lnTo>
                      <a:pt x="760" y="744"/>
                    </a:lnTo>
                    <a:close/>
                    <a:moveTo>
                      <a:pt x="729" y="639"/>
                    </a:moveTo>
                    <a:lnTo>
                      <a:pt x="763" y="546"/>
                    </a:lnTo>
                    <a:lnTo>
                      <a:pt x="829" y="530"/>
                    </a:lnTo>
                    <a:lnTo>
                      <a:pt x="729" y="639"/>
                    </a:lnTo>
                    <a:close/>
                    <a:moveTo>
                      <a:pt x="967" y="494"/>
                    </a:moveTo>
                    <a:lnTo>
                      <a:pt x="831" y="530"/>
                    </a:lnTo>
                    <a:lnTo>
                      <a:pt x="862" y="494"/>
                    </a:lnTo>
                    <a:lnTo>
                      <a:pt x="862" y="494"/>
                    </a:lnTo>
                    <a:lnTo>
                      <a:pt x="748" y="456"/>
                    </a:lnTo>
                    <a:lnTo>
                      <a:pt x="879" y="394"/>
                    </a:lnTo>
                    <a:lnTo>
                      <a:pt x="967" y="494"/>
                    </a:lnTo>
                    <a:close/>
                    <a:moveTo>
                      <a:pt x="879" y="394"/>
                    </a:moveTo>
                    <a:lnTo>
                      <a:pt x="824" y="330"/>
                    </a:lnTo>
                    <a:lnTo>
                      <a:pt x="836" y="311"/>
                    </a:lnTo>
                    <a:lnTo>
                      <a:pt x="981" y="347"/>
                    </a:lnTo>
                    <a:lnTo>
                      <a:pt x="879" y="394"/>
                    </a:lnTo>
                    <a:close/>
                    <a:moveTo>
                      <a:pt x="879" y="238"/>
                    </a:moveTo>
                    <a:lnTo>
                      <a:pt x="981" y="347"/>
                    </a:lnTo>
                    <a:lnTo>
                      <a:pt x="836" y="311"/>
                    </a:lnTo>
                    <a:lnTo>
                      <a:pt x="879" y="238"/>
                    </a:lnTo>
                    <a:close/>
                    <a:moveTo>
                      <a:pt x="834" y="311"/>
                    </a:moveTo>
                    <a:lnTo>
                      <a:pt x="822" y="330"/>
                    </a:lnTo>
                    <a:lnTo>
                      <a:pt x="798" y="304"/>
                    </a:lnTo>
                    <a:lnTo>
                      <a:pt x="834" y="311"/>
                    </a:lnTo>
                    <a:close/>
                    <a:moveTo>
                      <a:pt x="796" y="304"/>
                    </a:moveTo>
                    <a:lnTo>
                      <a:pt x="748" y="454"/>
                    </a:lnTo>
                    <a:lnTo>
                      <a:pt x="672" y="406"/>
                    </a:lnTo>
                    <a:lnTo>
                      <a:pt x="796" y="304"/>
                    </a:lnTo>
                    <a:close/>
                    <a:moveTo>
                      <a:pt x="796" y="304"/>
                    </a:moveTo>
                    <a:lnTo>
                      <a:pt x="672" y="406"/>
                    </a:lnTo>
                    <a:lnTo>
                      <a:pt x="618" y="368"/>
                    </a:lnTo>
                    <a:lnTo>
                      <a:pt x="796" y="304"/>
                    </a:lnTo>
                    <a:close/>
                    <a:moveTo>
                      <a:pt x="618" y="368"/>
                    </a:moveTo>
                    <a:lnTo>
                      <a:pt x="672" y="406"/>
                    </a:lnTo>
                    <a:lnTo>
                      <a:pt x="513" y="406"/>
                    </a:lnTo>
                    <a:lnTo>
                      <a:pt x="618" y="368"/>
                    </a:lnTo>
                    <a:close/>
                    <a:moveTo>
                      <a:pt x="511" y="406"/>
                    </a:moveTo>
                    <a:lnTo>
                      <a:pt x="520" y="302"/>
                    </a:lnTo>
                    <a:lnTo>
                      <a:pt x="615" y="368"/>
                    </a:lnTo>
                    <a:lnTo>
                      <a:pt x="511" y="406"/>
                    </a:lnTo>
                    <a:close/>
                    <a:moveTo>
                      <a:pt x="475" y="138"/>
                    </a:moveTo>
                    <a:lnTo>
                      <a:pt x="520" y="299"/>
                    </a:lnTo>
                    <a:lnTo>
                      <a:pt x="337" y="240"/>
                    </a:lnTo>
                    <a:lnTo>
                      <a:pt x="475" y="138"/>
                    </a:lnTo>
                    <a:close/>
                    <a:moveTo>
                      <a:pt x="238" y="231"/>
                    </a:moveTo>
                    <a:lnTo>
                      <a:pt x="271" y="233"/>
                    </a:lnTo>
                    <a:lnTo>
                      <a:pt x="269" y="280"/>
                    </a:lnTo>
                    <a:lnTo>
                      <a:pt x="212" y="266"/>
                    </a:lnTo>
                    <a:lnTo>
                      <a:pt x="238" y="231"/>
                    </a:lnTo>
                    <a:close/>
                    <a:moveTo>
                      <a:pt x="152" y="354"/>
                    </a:moveTo>
                    <a:lnTo>
                      <a:pt x="147" y="254"/>
                    </a:lnTo>
                    <a:lnTo>
                      <a:pt x="209" y="269"/>
                    </a:lnTo>
                    <a:lnTo>
                      <a:pt x="152" y="354"/>
                    </a:lnTo>
                    <a:close/>
                    <a:moveTo>
                      <a:pt x="164" y="150"/>
                    </a:moveTo>
                    <a:lnTo>
                      <a:pt x="257" y="197"/>
                    </a:lnTo>
                    <a:lnTo>
                      <a:pt x="235" y="228"/>
                    </a:lnTo>
                    <a:lnTo>
                      <a:pt x="136" y="216"/>
                    </a:lnTo>
                    <a:lnTo>
                      <a:pt x="119" y="174"/>
                    </a:lnTo>
                    <a:lnTo>
                      <a:pt x="164" y="150"/>
                    </a:lnTo>
                    <a:close/>
                    <a:moveTo>
                      <a:pt x="119" y="171"/>
                    </a:moveTo>
                    <a:lnTo>
                      <a:pt x="107" y="143"/>
                    </a:lnTo>
                    <a:lnTo>
                      <a:pt x="162" y="150"/>
                    </a:lnTo>
                    <a:lnTo>
                      <a:pt x="119" y="171"/>
                    </a:lnTo>
                    <a:close/>
                    <a:moveTo>
                      <a:pt x="257" y="197"/>
                    </a:moveTo>
                    <a:lnTo>
                      <a:pt x="166" y="150"/>
                    </a:lnTo>
                    <a:lnTo>
                      <a:pt x="276" y="169"/>
                    </a:lnTo>
                    <a:lnTo>
                      <a:pt x="257" y="197"/>
                    </a:lnTo>
                    <a:close/>
                    <a:moveTo>
                      <a:pt x="257" y="200"/>
                    </a:moveTo>
                    <a:lnTo>
                      <a:pt x="273" y="207"/>
                    </a:lnTo>
                    <a:lnTo>
                      <a:pt x="271" y="233"/>
                    </a:lnTo>
                    <a:lnTo>
                      <a:pt x="238" y="228"/>
                    </a:lnTo>
                    <a:lnTo>
                      <a:pt x="257" y="200"/>
                    </a:lnTo>
                    <a:close/>
                    <a:moveTo>
                      <a:pt x="271" y="280"/>
                    </a:moveTo>
                    <a:lnTo>
                      <a:pt x="273" y="233"/>
                    </a:lnTo>
                    <a:lnTo>
                      <a:pt x="335" y="242"/>
                    </a:lnTo>
                    <a:lnTo>
                      <a:pt x="271" y="280"/>
                    </a:lnTo>
                    <a:close/>
                    <a:moveTo>
                      <a:pt x="516" y="299"/>
                    </a:moveTo>
                    <a:lnTo>
                      <a:pt x="390" y="290"/>
                    </a:lnTo>
                    <a:lnTo>
                      <a:pt x="340" y="242"/>
                    </a:lnTo>
                    <a:lnTo>
                      <a:pt x="516" y="299"/>
                    </a:lnTo>
                    <a:close/>
                    <a:moveTo>
                      <a:pt x="335" y="240"/>
                    </a:moveTo>
                    <a:lnTo>
                      <a:pt x="273" y="233"/>
                    </a:lnTo>
                    <a:lnTo>
                      <a:pt x="276" y="209"/>
                    </a:lnTo>
                    <a:lnTo>
                      <a:pt x="335" y="240"/>
                    </a:lnTo>
                    <a:close/>
                    <a:moveTo>
                      <a:pt x="257" y="197"/>
                    </a:moveTo>
                    <a:lnTo>
                      <a:pt x="276" y="171"/>
                    </a:lnTo>
                    <a:lnTo>
                      <a:pt x="273" y="207"/>
                    </a:lnTo>
                    <a:lnTo>
                      <a:pt x="257" y="197"/>
                    </a:lnTo>
                    <a:close/>
                    <a:moveTo>
                      <a:pt x="107" y="143"/>
                    </a:moveTo>
                    <a:lnTo>
                      <a:pt x="121" y="57"/>
                    </a:lnTo>
                    <a:lnTo>
                      <a:pt x="164" y="147"/>
                    </a:lnTo>
                    <a:lnTo>
                      <a:pt x="107" y="143"/>
                    </a:lnTo>
                    <a:close/>
                    <a:moveTo>
                      <a:pt x="119" y="57"/>
                    </a:moveTo>
                    <a:lnTo>
                      <a:pt x="107" y="140"/>
                    </a:lnTo>
                    <a:lnTo>
                      <a:pt x="48" y="5"/>
                    </a:lnTo>
                    <a:lnTo>
                      <a:pt x="119" y="57"/>
                    </a:lnTo>
                    <a:close/>
                    <a:moveTo>
                      <a:pt x="107" y="143"/>
                    </a:moveTo>
                    <a:lnTo>
                      <a:pt x="117" y="174"/>
                    </a:lnTo>
                    <a:lnTo>
                      <a:pt x="52" y="207"/>
                    </a:lnTo>
                    <a:lnTo>
                      <a:pt x="107" y="143"/>
                    </a:lnTo>
                    <a:close/>
                    <a:moveTo>
                      <a:pt x="52" y="207"/>
                    </a:moveTo>
                    <a:lnTo>
                      <a:pt x="117" y="174"/>
                    </a:lnTo>
                    <a:lnTo>
                      <a:pt x="133" y="216"/>
                    </a:lnTo>
                    <a:lnTo>
                      <a:pt x="52" y="207"/>
                    </a:lnTo>
                    <a:close/>
                    <a:moveTo>
                      <a:pt x="136" y="219"/>
                    </a:moveTo>
                    <a:lnTo>
                      <a:pt x="235" y="231"/>
                    </a:lnTo>
                    <a:lnTo>
                      <a:pt x="212" y="266"/>
                    </a:lnTo>
                    <a:lnTo>
                      <a:pt x="147" y="252"/>
                    </a:lnTo>
                    <a:lnTo>
                      <a:pt x="136" y="219"/>
                    </a:lnTo>
                    <a:close/>
                    <a:moveTo>
                      <a:pt x="147" y="254"/>
                    </a:moveTo>
                    <a:lnTo>
                      <a:pt x="150" y="356"/>
                    </a:lnTo>
                    <a:lnTo>
                      <a:pt x="5" y="373"/>
                    </a:lnTo>
                    <a:lnTo>
                      <a:pt x="147" y="254"/>
                    </a:lnTo>
                    <a:close/>
                    <a:moveTo>
                      <a:pt x="5" y="373"/>
                    </a:moveTo>
                    <a:lnTo>
                      <a:pt x="150" y="356"/>
                    </a:lnTo>
                    <a:lnTo>
                      <a:pt x="150" y="359"/>
                    </a:lnTo>
                    <a:lnTo>
                      <a:pt x="150" y="359"/>
                    </a:lnTo>
                    <a:lnTo>
                      <a:pt x="119" y="411"/>
                    </a:lnTo>
                    <a:lnTo>
                      <a:pt x="5" y="373"/>
                    </a:lnTo>
                    <a:close/>
                    <a:moveTo>
                      <a:pt x="152" y="354"/>
                    </a:moveTo>
                    <a:lnTo>
                      <a:pt x="212" y="269"/>
                    </a:lnTo>
                    <a:lnTo>
                      <a:pt x="269" y="280"/>
                    </a:lnTo>
                    <a:lnTo>
                      <a:pt x="152" y="354"/>
                    </a:lnTo>
                    <a:close/>
                    <a:moveTo>
                      <a:pt x="271" y="280"/>
                    </a:moveTo>
                    <a:lnTo>
                      <a:pt x="337" y="242"/>
                    </a:lnTo>
                    <a:lnTo>
                      <a:pt x="387" y="290"/>
                    </a:lnTo>
                    <a:lnTo>
                      <a:pt x="271" y="280"/>
                    </a:lnTo>
                    <a:close/>
                    <a:moveTo>
                      <a:pt x="390" y="290"/>
                    </a:moveTo>
                    <a:lnTo>
                      <a:pt x="518" y="302"/>
                    </a:lnTo>
                    <a:lnTo>
                      <a:pt x="459" y="356"/>
                    </a:lnTo>
                    <a:lnTo>
                      <a:pt x="390" y="290"/>
                    </a:lnTo>
                    <a:close/>
                    <a:moveTo>
                      <a:pt x="392" y="418"/>
                    </a:moveTo>
                    <a:lnTo>
                      <a:pt x="459" y="359"/>
                    </a:lnTo>
                    <a:lnTo>
                      <a:pt x="511" y="406"/>
                    </a:lnTo>
                    <a:lnTo>
                      <a:pt x="392" y="418"/>
                    </a:lnTo>
                    <a:close/>
                    <a:moveTo>
                      <a:pt x="459" y="356"/>
                    </a:moveTo>
                    <a:lnTo>
                      <a:pt x="520" y="302"/>
                    </a:lnTo>
                    <a:lnTo>
                      <a:pt x="511" y="406"/>
                    </a:lnTo>
                    <a:lnTo>
                      <a:pt x="459" y="356"/>
                    </a:lnTo>
                    <a:close/>
                    <a:moveTo>
                      <a:pt x="516" y="406"/>
                    </a:moveTo>
                    <a:lnTo>
                      <a:pt x="672" y="406"/>
                    </a:lnTo>
                    <a:lnTo>
                      <a:pt x="696" y="444"/>
                    </a:lnTo>
                    <a:lnTo>
                      <a:pt x="516" y="406"/>
                    </a:lnTo>
                    <a:close/>
                    <a:moveTo>
                      <a:pt x="698" y="444"/>
                    </a:moveTo>
                    <a:lnTo>
                      <a:pt x="675" y="409"/>
                    </a:lnTo>
                    <a:lnTo>
                      <a:pt x="746" y="454"/>
                    </a:lnTo>
                    <a:lnTo>
                      <a:pt x="698" y="444"/>
                    </a:lnTo>
                    <a:close/>
                    <a:moveTo>
                      <a:pt x="698" y="447"/>
                    </a:moveTo>
                    <a:lnTo>
                      <a:pt x="746" y="456"/>
                    </a:lnTo>
                    <a:lnTo>
                      <a:pt x="722" y="482"/>
                    </a:lnTo>
                    <a:lnTo>
                      <a:pt x="698" y="447"/>
                    </a:lnTo>
                    <a:close/>
                    <a:moveTo>
                      <a:pt x="722" y="485"/>
                    </a:moveTo>
                    <a:lnTo>
                      <a:pt x="732" y="497"/>
                    </a:lnTo>
                    <a:lnTo>
                      <a:pt x="691" y="596"/>
                    </a:lnTo>
                    <a:lnTo>
                      <a:pt x="691" y="596"/>
                    </a:lnTo>
                    <a:lnTo>
                      <a:pt x="608" y="604"/>
                    </a:lnTo>
                    <a:lnTo>
                      <a:pt x="722" y="485"/>
                    </a:lnTo>
                    <a:close/>
                    <a:moveTo>
                      <a:pt x="691" y="599"/>
                    </a:moveTo>
                    <a:lnTo>
                      <a:pt x="677" y="627"/>
                    </a:lnTo>
                    <a:lnTo>
                      <a:pt x="608" y="606"/>
                    </a:lnTo>
                    <a:lnTo>
                      <a:pt x="691" y="599"/>
                    </a:lnTo>
                    <a:close/>
                    <a:moveTo>
                      <a:pt x="608" y="606"/>
                    </a:moveTo>
                    <a:lnTo>
                      <a:pt x="677" y="627"/>
                    </a:lnTo>
                    <a:lnTo>
                      <a:pt x="658" y="670"/>
                    </a:lnTo>
                    <a:lnTo>
                      <a:pt x="608" y="606"/>
                    </a:lnTo>
                    <a:close/>
                    <a:moveTo>
                      <a:pt x="722" y="751"/>
                    </a:moveTo>
                    <a:lnTo>
                      <a:pt x="677" y="758"/>
                    </a:lnTo>
                    <a:lnTo>
                      <a:pt x="644" y="706"/>
                    </a:lnTo>
                    <a:lnTo>
                      <a:pt x="658" y="670"/>
                    </a:lnTo>
                    <a:lnTo>
                      <a:pt x="722" y="751"/>
                    </a:lnTo>
                    <a:close/>
                    <a:moveTo>
                      <a:pt x="641" y="706"/>
                    </a:moveTo>
                    <a:lnTo>
                      <a:pt x="677" y="760"/>
                    </a:lnTo>
                    <a:lnTo>
                      <a:pt x="573" y="779"/>
                    </a:lnTo>
                    <a:lnTo>
                      <a:pt x="641" y="706"/>
                    </a:lnTo>
                    <a:close/>
                    <a:moveTo>
                      <a:pt x="575" y="779"/>
                    </a:moveTo>
                    <a:lnTo>
                      <a:pt x="677" y="760"/>
                    </a:lnTo>
                    <a:lnTo>
                      <a:pt x="708" y="810"/>
                    </a:lnTo>
                    <a:lnTo>
                      <a:pt x="575" y="779"/>
                    </a:lnTo>
                    <a:close/>
                    <a:moveTo>
                      <a:pt x="710" y="810"/>
                    </a:moveTo>
                    <a:lnTo>
                      <a:pt x="784" y="832"/>
                    </a:lnTo>
                    <a:lnTo>
                      <a:pt x="786" y="900"/>
                    </a:lnTo>
                    <a:lnTo>
                      <a:pt x="710" y="810"/>
                    </a:lnTo>
                    <a:close/>
                    <a:moveTo>
                      <a:pt x="791" y="1069"/>
                    </a:moveTo>
                    <a:lnTo>
                      <a:pt x="786" y="903"/>
                    </a:lnTo>
                    <a:lnTo>
                      <a:pt x="872" y="1003"/>
                    </a:lnTo>
                    <a:lnTo>
                      <a:pt x="791" y="1069"/>
                    </a:lnTo>
                    <a:close/>
                    <a:moveTo>
                      <a:pt x="872" y="1003"/>
                    </a:moveTo>
                    <a:lnTo>
                      <a:pt x="884" y="1067"/>
                    </a:lnTo>
                    <a:lnTo>
                      <a:pt x="793" y="1069"/>
                    </a:lnTo>
                    <a:lnTo>
                      <a:pt x="872" y="1003"/>
                    </a:lnTo>
                    <a:close/>
                    <a:moveTo>
                      <a:pt x="884" y="1067"/>
                    </a:moveTo>
                    <a:lnTo>
                      <a:pt x="893" y="1117"/>
                    </a:lnTo>
                    <a:lnTo>
                      <a:pt x="793" y="1071"/>
                    </a:lnTo>
                    <a:lnTo>
                      <a:pt x="884" y="1067"/>
                    </a:lnTo>
                    <a:close/>
                    <a:moveTo>
                      <a:pt x="793" y="1071"/>
                    </a:moveTo>
                    <a:lnTo>
                      <a:pt x="893" y="1119"/>
                    </a:lnTo>
                    <a:lnTo>
                      <a:pt x="905" y="1183"/>
                    </a:lnTo>
                    <a:lnTo>
                      <a:pt x="793" y="1071"/>
                    </a:lnTo>
                    <a:close/>
                    <a:moveTo>
                      <a:pt x="905" y="1183"/>
                    </a:moveTo>
                    <a:lnTo>
                      <a:pt x="893" y="1119"/>
                    </a:lnTo>
                    <a:lnTo>
                      <a:pt x="953" y="1145"/>
                    </a:lnTo>
                    <a:lnTo>
                      <a:pt x="905" y="1183"/>
                    </a:lnTo>
                    <a:close/>
                    <a:moveTo>
                      <a:pt x="905" y="1185"/>
                    </a:moveTo>
                    <a:lnTo>
                      <a:pt x="953" y="1147"/>
                    </a:lnTo>
                    <a:lnTo>
                      <a:pt x="1064" y="1200"/>
                    </a:lnTo>
                    <a:lnTo>
                      <a:pt x="905" y="1185"/>
                    </a:lnTo>
                    <a:close/>
                    <a:moveTo>
                      <a:pt x="953" y="1145"/>
                    </a:moveTo>
                    <a:lnTo>
                      <a:pt x="1055" y="1062"/>
                    </a:lnTo>
                    <a:lnTo>
                      <a:pt x="1067" y="1200"/>
                    </a:lnTo>
                    <a:lnTo>
                      <a:pt x="953" y="1145"/>
                    </a:lnTo>
                    <a:close/>
                    <a:moveTo>
                      <a:pt x="1067" y="1197"/>
                    </a:moveTo>
                    <a:lnTo>
                      <a:pt x="1057" y="1062"/>
                    </a:lnTo>
                    <a:lnTo>
                      <a:pt x="1169" y="1064"/>
                    </a:lnTo>
                    <a:lnTo>
                      <a:pt x="1067" y="1197"/>
                    </a:lnTo>
                    <a:close/>
                    <a:moveTo>
                      <a:pt x="1171" y="1062"/>
                    </a:moveTo>
                    <a:lnTo>
                      <a:pt x="1209" y="1010"/>
                    </a:lnTo>
                    <a:lnTo>
                      <a:pt x="1247" y="1064"/>
                    </a:lnTo>
                    <a:lnTo>
                      <a:pt x="1171" y="1062"/>
                    </a:lnTo>
                    <a:close/>
                    <a:moveTo>
                      <a:pt x="1249" y="1064"/>
                    </a:moveTo>
                    <a:lnTo>
                      <a:pt x="1211" y="1010"/>
                    </a:lnTo>
                    <a:lnTo>
                      <a:pt x="1359" y="1067"/>
                    </a:lnTo>
                    <a:lnTo>
                      <a:pt x="1249" y="1064"/>
                    </a:lnTo>
                    <a:close/>
                    <a:moveTo>
                      <a:pt x="1361" y="1067"/>
                    </a:moveTo>
                    <a:lnTo>
                      <a:pt x="1314" y="1162"/>
                    </a:lnTo>
                    <a:lnTo>
                      <a:pt x="1249" y="1064"/>
                    </a:lnTo>
                    <a:lnTo>
                      <a:pt x="1361" y="1067"/>
                    </a:lnTo>
                    <a:close/>
                    <a:moveTo>
                      <a:pt x="1361" y="1067"/>
                    </a:moveTo>
                    <a:lnTo>
                      <a:pt x="1432" y="1219"/>
                    </a:lnTo>
                    <a:lnTo>
                      <a:pt x="1316" y="1162"/>
                    </a:lnTo>
                    <a:lnTo>
                      <a:pt x="1361" y="1067"/>
                    </a:lnTo>
                    <a:close/>
                    <a:moveTo>
                      <a:pt x="1297" y="1330"/>
                    </a:moveTo>
                    <a:lnTo>
                      <a:pt x="1314" y="1164"/>
                    </a:lnTo>
                    <a:lnTo>
                      <a:pt x="1463" y="1283"/>
                    </a:lnTo>
                    <a:lnTo>
                      <a:pt x="1297" y="1330"/>
                    </a:lnTo>
                    <a:close/>
                    <a:moveTo>
                      <a:pt x="1466" y="1285"/>
                    </a:moveTo>
                    <a:lnTo>
                      <a:pt x="1520" y="1314"/>
                    </a:lnTo>
                    <a:lnTo>
                      <a:pt x="1511" y="1337"/>
                    </a:lnTo>
                    <a:lnTo>
                      <a:pt x="1466" y="1285"/>
                    </a:lnTo>
                    <a:close/>
                    <a:moveTo>
                      <a:pt x="1523" y="1352"/>
                    </a:moveTo>
                    <a:lnTo>
                      <a:pt x="1494" y="1371"/>
                    </a:lnTo>
                    <a:lnTo>
                      <a:pt x="1511" y="1340"/>
                    </a:lnTo>
                    <a:lnTo>
                      <a:pt x="1523" y="1352"/>
                    </a:lnTo>
                    <a:close/>
                    <a:moveTo>
                      <a:pt x="1591" y="1432"/>
                    </a:moveTo>
                    <a:lnTo>
                      <a:pt x="1644" y="1459"/>
                    </a:lnTo>
                    <a:lnTo>
                      <a:pt x="1599" y="1532"/>
                    </a:lnTo>
                    <a:lnTo>
                      <a:pt x="1591" y="1432"/>
                    </a:lnTo>
                    <a:close/>
                    <a:moveTo>
                      <a:pt x="1601" y="1537"/>
                    </a:moveTo>
                    <a:lnTo>
                      <a:pt x="1648" y="1565"/>
                    </a:lnTo>
                    <a:lnTo>
                      <a:pt x="1648" y="1611"/>
                    </a:lnTo>
                    <a:lnTo>
                      <a:pt x="1601" y="1537"/>
                    </a:lnTo>
                    <a:close/>
                    <a:moveTo>
                      <a:pt x="1651" y="1613"/>
                    </a:moveTo>
                    <a:lnTo>
                      <a:pt x="1736" y="1625"/>
                    </a:lnTo>
                    <a:lnTo>
                      <a:pt x="1665" y="1770"/>
                    </a:lnTo>
                    <a:lnTo>
                      <a:pt x="1651" y="1613"/>
                    </a:lnTo>
                    <a:close/>
                    <a:moveTo>
                      <a:pt x="1668" y="1770"/>
                    </a:moveTo>
                    <a:lnTo>
                      <a:pt x="1739" y="1625"/>
                    </a:lnTo>
                    <a:lnTo>
                      <a:pt x="1803" y="1639"/>
                    </a:lnTo>
                    <a:lnTo>
                      <a:pt x="1668" y="1770"/>
                    </a:lnTo>
                    <a:close/>
                    <a:moveTo>
                      <a:pt x="1803" y="1637"/>
                    </a:moveTo>
                    <a:lnTo>
                      <a:pt x="1739" y="1625"/>
                    </a:lnTo>
                    <a:lnTo>
                      <a:pt x="1884" y="1561"/>
                    </a:lnTo>
                    <a:lnTo>
                      <a:pt x="1803" y="1637"/>
                    </a:lnTo>
                    <a:close/>
                    <a:moveTo>
                      <a:pt x="1886" y="1561"/>
                    </a:moveTo>
                    <a:lnTo>
                      <a:pt x="1919" y="1660"/>
                    </a:lnTo>
                    <a:lnTo>
                      <a:pt x="1805" y="1637"/>
                    </a:lnTo>
                    <a:lnTo>
                      <a:pt x="1886" y="1561"/>
                    </a:lnTo>
                    <a:close/>
                    <a:moveTo>
                      <a:pt x="1886" y="1561"/>
                    </a:moveTo>
                    <a:lnTo>
                      <a:pt x="2043" y="1618"/>
                    </a:lnTo>
                    <a:lnTo>
                      <a:pt x="1922" y="1660"/>
                    </a:lnTo>
                    <a:lnTo>
                      <a:pt x="1886" y="1561"/>
                    </a:lnTo>
                    <a:close/>
                    <a:moveTo>
                      <a:pt x="1922" y="1660"/>
                    </a:moveTo>
                    <a:lnTo>
                      <a:pt x="2112" y="1641"/>
                    </a:lnTo>
                    <a:lnTo>
                      <a:pt x="2029" y="1791"/>
                    </a:lnTo>
                    <a:lnTo>
                      <a:pt x="1922" y="1660"/>
                    </a:lnTo>
                    <a:close/>
                    <a:moveTo>
                      <a:pt x="2114" y="1641"/>
                    </a:moveTo>
                    <a:lnTo>
                      <a:pt x="2173" y="1622"/>
                    </a:lnTo>
                    <a:lnTo>
                      <a:pt x="2183" y="1646"/>
                    </a:lnTo>
                    <a:lnTo>
                      <a:pt x="2114" y="1641"/>
                    </a:lnTo>
                    <a:close/>
                    <a:moveTo>
                      <a:pt x="2202" y="1649"/>
                    </a:moveTo>
                    <a:lnTo>
                      <a:pt x="2197" y="1679"/>
                    </a:lnTo>
                    <a:lnTo>
                      <a:pt x="2183" y="1646"/>
                    </a:lnTo>
                    <a:lnTo>
                      <a:pt x="2202" y="1649"/>
                    </a:lnTo>
                    <a:close/>
                    <a:moveTo>
                      <a:pt x="2340" y="1615"/>
                    </a:moveTo>
                    <a:lnTo>
                      <a:pt x="2361" y="1637"/>
                    </a:lnTo>
                    <a:lnTo>
                      <a:pt x="2309" y="1656"/>
                    </a:lnTo>
                    <a:lnTo>
                      <a:pt x="2340" y="1615"/>
                    </a:lnTo>
                    <a:close/>
                    <a:moveTo>
                      <a:pt x="2363" y="1639"/>
                    </a:moveTo>
                    <a:lnTo>
                      <a:pt x="2385" y="1720"/>
                    </a:lnTo>
                    <a:lnTo>
                      <a:pt x="2309" y="1656"/>
                    </a:lnTo>
                    <a:lnTo>
                      <a:pt x="2363" y="163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99" name="Freeform 3284">
                <a:extLst>
                  <a:ext uri="{FF2B5EF4-FFF2-40B4-BE49-F238E27FC236}">
                    <a16:creationId xmlns:a16="http://schemas.microsoft.com/office/drawing/2014/main" id="{F79C0A02-0952-29CE-5EC4-742544E68064}"/>
                  </a:ext>
                </a:extLst>
              </p:cNvPr>
              <p:cNvSpPr>
                <a:spLocks/>
              </p:cNvSpPr>
              <p:nvPr/>
            </p:nvSpPr>
            <p:spPr bwMode="auto">
              <a:xfrm>
                <a:off x="6975035" y="-347780"/>
                <a:ext cx="46900" cy="52417"/>
              </a:xfrm>
              <a:custGeom>
                <a:avLst/>
                <a:gdLst>
                  <a:gd name="T0" fmla="*/ 6 w 7"/>
                  <a:gd name="T1" fmla="*/ 6 h 8"/>
                  <a:gd name="T2" fmla="*/ 1 w 7"/>
                  <a:gd name="T3" fmla="*/ 7 h 8"/>
                  <a:gd name="T4" fmla="*/ 1 w 7"/>
                  <a:gd name="T5" fmla="*/ 2 h 8"/>
                  <a:gd name="T6" fmla="*/ 6 w 7"/>
                  <a:gd name="T7" fmla="*/ 2 h 8"/>
                  <a:gd name="T8" fmla="*/ 6 w 7"/>
                  <a:gd name="T9" fmla="*/ 6 h 8"/>
                </a:gdLst>
                <a:ahLst/>
                <a:cxnLst>
                  <a:cxn ang="0">
                    <a:pos x="T0" y="T1"/>
                  </a:cxn>
                  <a:cxn ang="0">
                    <a:pos x="T2" y="T3"/>
                  </a:cxn>
                  <a:cxn ang="0">
                    <a:pos x="T4" y="T5"/>
                  </a:cxn>
                  <a:cxn ang="0">
                    <a:pos x="T6" y="T7"/>
                  </a:cxn>
                  <a:cxn ang="0">
                    <a:pos x="T8" y="T9"/>
                  </a:cxn>
                </a:cxnLst>
                <a:rect l="0" t="0" r="r" b="b"/>
                <a:pathLst>
                  <a:path w="7" h="8">
                    <a:moveTo>
                      <a:pt x="6" y="6"/>
                    </a:moveTo>
                    <a:cubicBezTo>
                      <a:pt x="5" y="8"/>
                      <a:pt x="3" y="8"/>
                      <a:pt x="1" y="7"/>
                    </a:cubicBezTo>
                    <a:cubicBezTo>
                      <a:pt x="0" y="5"/>
                      <a:pt x="0" y="3"/>
                      <a:pt x="1" y="2"/>
                    </a:cubicBezTo>
                    <a:cubicBezTo>
                      <a:pt x="2" y="0"/>
                      <a:pt x="4" y="0"/>
                      <a:pt x="6" y="2"/>
                    </a:cubicBezTo>
                    <a:cubicBezTo>
                      <a:pt x="7" y="3"/>
                      <a:pt x="7" y="5"/>
                      <a:pt x="6"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00" name="Freeform 3285">
                <a:extLst>
                  <a:ext uri="{FF2B5EF4-FFF2-40B4-BE49-F238E27FC236}">
                    <a16:creationId xmlns:a16="http://schemas.microsoft.com/office/drawing/2014/main" id="{27EBE6C9-9901-2B37-BF7D-A8D9EB215610}"/>
                  </a:ext>
                </a:extLst>
              </p:cNvPr>
              <p:cNvSpPr>
                <a:spLocks/>
              </p:cNvSpPr>
              <p:nvPr/>
            </p:nvSpPr>
            <p:spPr bwMode="auto">
              <a:xfrm>
                <a:off x="6563972" y="19142"/>
                <a:ext cx="44141" cy="46900"/>
              </a:xfrm>
              <a:custGeom>
                <a:avLst/>
                <a:gdLst>
                  <a:gd name="T0" fmla="*/ 6 w 7"/>
                  <a:gd name="T1" fmla="*/ 6 h 7"/>
                  <a:gd name="T2" fmla="*/ 1 w 7"/>
                  <a:gd name="T3" fmla="*/ 6 h 7"/>
                  <a:gd name="T4" fmla="*/ 1 w 7"/>
                  <a:gd name="T5" fmla="*/ 1 h 7"/>
                  <a:gd name="T6" fmla="*/ 6 w 7"/>
                  <a:gd name="T7" fmla="*/ 1 h 7"/>
                  <a:gd name="T8" fmla="*/ 6 w 7"/>
                  <a:gd name="T9" fmla="*/ 6 h 7"/>
                </a:gdLst>
                <a:ahLst/>
                <a:cxnLst>
                  <a:cxn ang="0">
                    <a:pos x="T0" y="T1"/>
                  </a:cxn>
                  <a:cxn ang="0">
                    <a:pos x="T2" y="T3"/>
                  </a:cxn>
                  <a:cxn ang="0">
                    <a:pos x="T4" y="T5"/>
                  </a:cxn>
                  <a:cxn ang="0">
                    <a:pos x="T6" y="T7"/>
                  </a:cxn>
                  <a:cxn ang="0">
                    <a:pos x="T8" y="T9"/>
                  </a:cxn>
                </a:cxnLst>
                <a:rect l="0" t="0" r="r" b="b"/>
                <a:pathLst>
                  <a:path w="7" h="7">
                    <a:moveTo>
                      <a:pt x="6" y="6"/>
                    </a:moveTo>
                    <a:cubicBezTo>
                      <a:pt x="5" y="7"/>
                      <a:pt x="3" y="7"/>
                      <a:pt x="1" y="6"/>
                    </a:cubicBezTo>
                    <a:cubicBezTo>
                      <a:pt x="0" y="5"/>
                      <a:pt x="0" y="3"/>
                      <a:pt x="1" y="1"/>
                    </a:cubicBezTo>
                    <a:cubicBezTo>
                      <a:pt x="2" y="0"/>
                      <a:pt x="4" y="0"/>
                      <a:pt x="6" y="1"/>
                    </a:cubicBezTo>
                    <a:cubicBezTo>
                      <a:pt x="7" y="2"/>
                      <a:pt x="7" y="4"/>
                      <a:pt x="6"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01" name="Freeform 3286">
                <a:extLst>
                  <a:ext uri="{FF2B5EF4-FFF2-40B4-BE49-F238E27FC236}">
                    <a16:creationId xmlns:a16="http://schemas.microsoft.com/office/drawing/2014/main" id="{C3486CAB-9453-48E6-313D-4AE31E0BB4C8}"/>
                  </a:ext>
                </a:extLst>
              </p:cNvPr>
              <p:cNvSpPr>
                <a:spLocks/>
              </p:cNvSpPr>
              <p:nvPr/>
            </p:nvSpPr>
            <p:spPr bwMode="auto">
              <a:xfrm>
                <a:off x="7664737" y="-289845"/>
                <a:ext cx="52417" cy="46900"/>
              </a:xfrm>
              <a:custGeom>
                <a:avLst/>
                <a:gdLst>
                  <a:gd name="T0" fmla="*/ 6 w 8"/>
                  <a:gd name="T1" fmla="*/ 6 h 7"/>
                  <a:gd name="T2" fmla="*/ 2 w 8"/>
                  <a:gd name="T3" fmla="*/ 6 h 7"/>
                  <a:gd name="T4" fmla="*/ 1 w 8"/>
                  <a:gd name="T5" fmla="*/ 1 h 7"/>
                  <a:gd name="T6" fmla="*/ 6 w 8"/>
                  <a:gd name="T7" fmla="*/ 1 h 7"/>
                  <a:gd name="T8" fmla="*/ 6 w 8"/>
                  <a:gd name="T9" fmla="*/ 6 h 7"/>
                </a:gdLst>
                <a:ahLst/>
                <a:cxnLst>
                  <a:cxn ang="0">
                    <a:pos x="T0" y="T1"/>
                  </a:cxn>
                  <a:cxn ang="0">
                    <a:pos x="T2" y="T3"/>
                  </a:cxn>
                  <a:cxn ang="0">
                    <a:pos x="T4" y="T5"/>
                  </a:cxn>
                  <a:cxn ang="0">
                    <a:pos x="T6" y="T7"/>
                  </a:cxn>
                  <a:cxn ang="0">
                    <a:pos x="T8" y="T9"/>
                  </a:cxn>
                </a:cxnLst>
                <a:rect l="0" t="0" r="r" b="b"/>
                <a:pathLst>
                  <a:path w="8" h="7">
                    <a:moveTo>
                      <a:pt x="6" y="6"/>
                    </a:moveTo>
                    <a:cubicBezTo>
                      <a:pt x="5" y="7"/>
                      <a:pt x="3" y="7"/>
                      <a:pt x="2" y="6"/>
                    </a:cubicBezTo>
                    <a:cubicBezTo>
                      <a:pt x="0" y="5"/>
                      <a:pt x="0" y="3"/>
                      <a:pt x="1" y="1"/>
                    </a:cubicBezTo>
                    <a:cubicBezTo>
                      <a:pt x="3" y="0"/>
                      <a:pt x="5" y="0"/>
                      <a:pt x="6" y="1"/>
                    </a:cubicBezTo>
                    <a:cubicBezTo>
                      <a:pt x="8" y="2"/>
                      <a:pt x="8" y="4"/>
                      <a:pt x="6"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02" name="Freeform 3287">
                <a:extLst>
                  <a:ext uri="{FF2B5EF4-FFF2-40B4-BE49-F238E27FC236}">
                    <a16:creationId xmlns:a16="http://schemas.microsoft.com/office/drawing/2014/main" id="{4A097B33-D5E0-2EA8-FAE9-ACA261E81F13}"/>
                  </a:ext>
                </a:extLst>
              </p:cNvPr>
              <p:cNvSpPr>
                <a:spLocks/>
              </p:cNvSpPr>
              <p:nvPr/>
            </p:nvSpPr>
            <p:spPr bwMode="auto">
              <a:xfrm>
                <a:off x="6997105" y="-648490"/>
                <a:ext cx="38623" cy="38623"/>
              </a:xfrm>
              <a:custGeom>
                <a:avLst/>
                <a:gdLst>
                  <a:gd name="T0" fmla="*/ 5 w 6"/>
                  <a:gd name="T1" fmla="*/ 5 h 6"/>
                  <a:gd name="T2" fmla="*/ 2 w 6"/>
                  <a:gd name="T3" fmla="*/ 5 h 6"/>
                  <a:gd name="T4" fmla="*/ 1 w 6"/>
                  <a:gd name="T5" fmla="*/ 1 h 6"/>
                  <a:gd name="T6" fmla="*/ 5 w 6"/>
                  <a:gd name="T7" fmla="*/ 1 h 6"/>
                  <a:gd name="T8" fmla="*/ 5 w 6"/>
                  <a:gd name="T9" fmla="*/ 5 h 6"/>
                </a:gdLst>
                <a:ahLst/>
                <a:cxnLst>
                  <a:cxn ang="0">
                    <a:pos x="T0" y="T1"/>
                  </a:cxn>
                  <a:cxn ang="0">
                    <a:pos x="T2" y="T3"/>
                  </a:cxn>
                  <a:cxn ang="0">
                    <a:pos x="T4" y="T5"/>
                  </a:cxn>
                  <a:cxn ang="0">
                    <a:pos x="T6" y="T7"/>
                  </a:cxn>
                  <a:cxn ang="0">
                    <a:pos x="T8" y="T9"/>
                  </a:cxn>
                </a:cxnLst>
                <a:rect l="0" t="0" r="r" b="b"/>
                <a:pathLst>
                  <a:path w="6" h="6">
                    <a:moveTo>
                      <a:pt x="5" y="5"/>
                    </a:moveTo>
                    <a:cubicBezTo>
                      <a:pt x="4" y="6"/>
                      <a:pt x="3" y="6"/>
                      <a:pt x="2" y="5"/>
                    </a:cubicBezTo>
                    <a:cubicBezTo>
                      <a:pt x="1" y="4"/>
                      <a:pt x="0" y="3"/>
                      <a:pt x="1" y="1"/>
                    </a:cubicBezTo>
                    <a:cubicBezTo>
                      <a:pt x="2" y="0"/>
                      <a:pt x="4" y="0"/>
                      <a:pt x="5" y="1"/>
                    </a:cubicBezTo>
                    <a:cubicBezTo>
                      <a:pt x="6" y="2"/>
                      <a:pt x="6" y="4"/>
                      <a:pt x="5"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03" name="Freeform 3288">
                <a:extLst>
                  <a:ext uri="{FF2B5EF4-FFF2-40B4-BE49-F238E27FC236}">
                    <a16:creationId xmlns:a16="http://schemas.microsoft.com/office/drawing/2014/main" id="{25982949-8020-5FCE-C421-CBDAA4287815}"/>
                  </a:ext>
                </a:extLst>
              </p:cNvPr>
              <p:cNvSpPr>
                <a:spLocks/>
              </p:cNvSpPr>
              <p:nvPr/>
            </p:nvSpPr>
            <p:spPr bwMode="auto">
              <a:xfrm>
                <a:off x="7546108" y="-734013"/>
                <a:ext cx="38623" cy="38623"/>
              </a:xfrm>
              <a:custGeom>
                <a:avLst/>
                <a:gdLst>
                  <a:gd name="T0" fmla="*/ 5 w 6"/>
                  <a:gd name="T1" fmla="*/ 4 h 6"/>
                  <a:gd name="T2" fmla="*/ 1 w 6"/>
                  <a:gd name="T3" fmla="*/ 5 h 6"/>
                  <a:gd name="T4" fmla="*/ 1 w 6"/>
                  <a:gd name="T5" fmla="*/ 1 h 6"/>
                  <a:gd name="T6" fmla="*/ 5 w 6"/>
                  <a:gd name="T7" fmla="*/ 1 h 6"/>
                  <a:gd name="T8" fmla="*/ 5 w 6"/>
                  <a:gd name="T9" fmla="*/ 4 h 6"/>
                </a:gdLst>
                <a:ahLst/>
                <a:cxnLst>
                  <a:cxn ang="0">
                    <a:pos x="T0" y="T1"/>
                  </a:cxn>
                  <a:cxn ang="0">
                    <a:pos x="T2" y="T3"/>
                  </a:cxn>
                  <a:cxn ang="0">
                    <a:pos x="T4" y="T5"/>
                  </a:cxn>
                  <a:cxn ang="0">
                    <a:pos x="T6" y="T7"/>
                  </a:cxn>
                  <a:cxn ang="0">
                    <a:pos x="T8" y="T9"/>
                  </a:cxn>
                </a:cxnLst>
                <a:rect l="0" t="0" r="r" b="b"/>
                <a:pathLst>
                  <a:path w="6" h="6">
                    <a:moveTo>
                      <a:pt x="5" y="4"/>
                    </a:moveTo>
                    <a:cubicBezTo>
                      <a:pt x="4" y="6"/>
                      <a:pt x="2" y="6"/>
                      <a:pt x="1" y="5"/>
                    </a:cubicBezTo>
                    <a:cubicBezTo>
                      <a:pt x="0" y="4"/>
                      <a:pt x="0" y="2"/>
                      <a:pt x="1" y="1"/>
                    </a:cubicBezTo>
                    <a:cubicBezTo>
                      <a:pt x="2" y="0"/>
                      <a:pt x="4" y="0"/>
                      <a:pt x="5" y="1"/>
                    </a:cubicBezTo>
                    <a:cubicBezTo>
                      <a:pt x="6" y="2"/>
                      <a:pt x="6" y="3"/>
                      <a:pt x="5"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04" name="Freeform 3289">
                <a:extLst>
                  <a:ext uri="{FF2B5EF4-FFF2-40B4-BE49-F238E27FC236}">
                    <a16:creationId xmlns:a16="http://schemas.microsoft.com/office/drawing/2014/main" id="{046F7685-3EA8-32AE-1566-42AECF7D1C41}"/>
                  </a:ext>
                </a:extLst>
              </p:cNvPr>
              <p:cNvSpPr>
                <a:spLocks/>
              </p:cNvSpPr>
              <p:nvPr/>
            </p:nvSpPr>
            <p:spPr bwMode="auto">
              <a:xfrm>
                <a:off x="6379132" y="-538138"/>
                <a:ext cx="41382" cy="33106"/>
              </a:xfrm>
              <a:custGeom>
                <a:avLst/>
                <a:gdLst>
                  <a:gd name="T0" fmla="*/ 5 w 6"/>
                  <a:gd name="T1" fmla="*/ 4 h 5"/>
                  <a:gd name="T2" fmla="*/ 1 w 6"/>
                  <a:gd name="T3" fmla="*/ 5 h 5"/>
                  <a:gd name="T4" fmla="*/ 1 w 6"/>
                  <a:gd name="T5" fmla="*/ 1 h 5"/>
                  <a:gd name="T6" fmla="*/ 4 w 6"/>
                  <a:gd name="T7" fmla="*/ 1 h 5"/>
                  <a:gd name="T8" fmla="*/ 5 w 6"/>
                  <a:gd name="T9" fmla="*/ 4 h 5"/>
                </a:gdLst>
                <a:ahLst/>
                <a:cxnLst>
                  <a:cxn ang="0">
                    <a:pos x="T0" y="T1"/>
                  </a:cxn>
                  <a:cxn ang="0">
                    <a:pos x="T2" y="T3"/>
                  </a:cxn>
                  <a:cxn ang="0">
                    <a:pos x="T4" y="T5"/>
                  </a:cxn>
                  <a:cxn ang="0">
                    <a:pos x="T6" y="T7"/>
                  </a:cxn>
                  <a:cxn ang="0">
                    <a:pos x="T8" y="T9"/>
                  </a:cxn>
                </a:cxnLst>
                <a:rect l="0" t="0" r="r" b="b"/>
                <a:pathLst>
                  <a:path w="6" h="5">
                    <a:moveTo>
                      <a:pt x="5" y="4"/>
                    </a:moveTo>
                    <a:cubicBezTo>
                      <a:pt x="4" y="5"/>
                      <a:pt x="2" y="5"/>
                      <a:pt x="1" y="5"/>
                    </a:cubicBezTo>
                    <a:cubicBezTo>
                      <a:pt x="0" y="4"/>
                      <a:pt x="0" y="2"/>
                      <a:pt x="1" y="1"/>
                    </a:cubicBezTo>
                    <a:cubicBezTo>
                      <a:pt x="2" y="0"/>
                      <a:pt x="3" y="0"/>
                      <a:pt x="4" y="1"/>
                    </a:cubicBezTo>
                    <a:cubicBezTo>
                      <a:pt x="6" y="1"/>
                      <a:pt x="6" y="3"/>
                      <a:pt x="5"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05" name="Freeform 3290">
                <a:extLst>
                  <a:ext uri="{FF2B5EF4-FFF2-40B4-BE49-F238E27FC236}">
                    <a16:creationId xmlns:a16="http://schemas.microsoft.com/office/drawing/2014/main" id="{2609515D-8797-4266-CD9A-07C64129B887}"/>
                  </a:ext>
                </a:extLst>
              </p:cNvPr>
              <p:cNvSpPr>
                <a:spLocks/>
              </p:cNvSpPr>
              <p:nvPr/>
            </p:nvSpPr>
            <p:spPr bwMode="auto">
              <a:xfrm>
                <a:off x="6641219" y="-413991"/>
                <a:ext cx="41382" cy="38623"/>
              </a:xfrm>
              <a:custGeom>
                <a:avLst/>
                <a:gdLst>
                  <a:gd name="T0" fmla="*/ 5 w 6"/>
                  <a:gd name="T1" fmla="*/ 4 h 6"/>
                  <a:gd name="T2" fmla="*/ 1 w 6"/>
                  <a:gd name="T3" fmla="*/ 5 h 6"/>
                  <a:gd name="T4" fmla="*/ 1 w 6"/>
                  <a:gd name="T5" fmla="*/ 1 h 6"/>
                  <a:gd name="T6" fmla="*/ 5 w 6"/>
                  <a:gd name="T7" fmla="*/ 1 h 6"/>
                  <a:gd name="T8" fmla="*/ 5 w 6"/>
                  <a:gd name="T9" fmla="*/ 4 h 6"/>
                </a:gdLst>
                <a:ahLst/>
                <a:cxnLst>
                  <a:cxn ang="0">
                    <a:pos x="T0" y="T1"/>
                  </a:cxn>
                  <a:cxn ang="0">
                    <a:pos x="T2" y="T3"/>
                  </a:cxn>
                  <a:cxn ang="0">
                    <a:pos x="T4" y="T5"/>
                  </a:cxn>
                  <a:cxn ang="0">
                    <a:pos x="T6" y="T7"/>
                  </a:cxn>
                  <a:cxn ang="0">
                    <a:pos x="T8" y="T9"/>
                  </a:cxn>
                </a:cxnLst>
                <a:rect l="0" t="0" r="r" b="b"/>
                <a:pathLst>
                  <a:path w="6" h="6">
                    <a:moveTo>
                      <a:pt x="5" y="4"/>
                    </a:moveTo>
                    <a:cubicBezTo>
                      <a:pt x="4" y="5"/>
                      <a:pt x="2" y="6"/>
                      <a:pt x="1" y="5"/>
                    </a:cubicBezTo>
                    <a:cubicBezTo>
                      <a:pt x="0" y="4"/>
                      <a:pt x="0" y="2"/>
                      <a:pt x="1" y="1"/>
                    </a:cubicBezTo>
                    <a:cubicBezTo>
                      <a:pt x="2" y="0"/>
                      <a:pt x="4" y="0"/>
                      <a:pt x="5" y="1"/>
                    </a:cubicBezTo>
                    <a:cubicBezTo>
                      <a:pt x="6" y="1"/>
                      <a:pt x="6" y="3"/>
                      <a:pt x="5"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06" name="Freeform 3291">
                <a:extLst>
                  <a:ext uri="{FF2B5EF4-FFF2-40B4-BE49-F238E27FC236}">
                    <a16:creationId xmlns:a16="http://schemas.microsoft.com/office/drawing/2014/main" id="{048E3E81-AAE8-342E-0364-D1DF2971B9C0}"/>
                  </a:ext>
                </a:extLst>
              </p:cNvPr>
              <p:cNvSpPr>
                <a:spLocks/>
              </p:cNvSpPr>
              <p:nvPr/>
            </p:nvSpPr>
            <p:spPr bwMode="auto">
              <a:xfrm>
                <a:off x="8089594" y="5348"/>
                <a:ext cx="38623" cy="38623"/>
              </a:xfrm>
              <a:custGeom>
                <a:avLst/>
                <a:gdLst>
                  <a:gd name="T0" fmla="*/ 5 w 6"/>
                  <a:gd name="T1" fmla="*/ 5 h 6"/>
                  <a:gd name="T2" fmla="*/ 1 w 6"/>
                  <a:gd name="T3" fmla="*/ 5 h 6"/>
                  <a:gd name="T4" fmla="*/ 1 w 6"/>
                  <a:gd name="T5" fmla="*/ 2 h 6"/>
                  <a:gd name="T6" fmla="*/ 5 w 6"/>
                  <a:gd name="T7" fmla="*/ 1 h 6"/>
                  <a:gd name="T8" fmla="*/ 5 w 6"/>
                  <a:gd name="T9" fmla="*/ 5 h 6"/>
                </a:gdLst>
                <a:ahLst/>
                <a:cxnLst>
                  <a:cxn ang="0">
                    <a:pos x="T0" y="T1"/>
                  </a:cxn>
                  <a:cxn ang="0">
                    <a:pos x="T2" y="T3"/>
                  </a:cxn>
                  <a:cxn ang="0">
                    <a:pos x="T4" y="T5"/>
                  </a:cxn>
                  <a:cxn ang="0">
                    <a:pos x="T6" y="T7"/>
                  </a:cxn>
                  <a:cxn ang="0">
                    <a:pos x="T8" y="T9"/>
                  </a:cxn>
                </a:cxnLst>
                <a:rect l="0" t="0" r="r" b="b"/>
                <a:pathLst>
                  <a:path w="6" h="6">
                    <a:moveTo>
                      <a:pt x="5" y="5"/>
                    </a:moveTo>
                    <a:cubicBezTo>
                      <a:pt x="4" y="6"/>
                      <a:pt x="3" y="6"/>
                      <a:pt x="1" y="5"/>
                    </a:cubicBezTo>
                    <a:cubicBezTo>
                      <a:pt x="0" y="4"/>
                      <a:pt x="0" y="3"/>
                      <a:pt x="1" y="2"/>
                    </a:cubicBezTo>
                    <a:cubicBezTo>
                      <a:pt x="2" y="0"/>
                      <a:pt x="4" y="0"/>
                      <a:pt x="5" y="1"/>
                    </a:cubicBezTo>
                    <a:cubicBezTo>
                      <a:pt x="6" y="2"/>
                      <a:pt x="6" y="4"/>
                      <a:pt x="5"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07" name="Freeform 3292">
                <a:extLst>
                  <a:ext uri="{FF2B5EF4-FFF2-40B4-BE49-F238E27FC236}">
                    <a16:creationId xmlns:a16="http://schemas.microsoft.com/office/drawing/2014/main" id="{3D89631E-1026-13BA-9432-70BFEEB2F329}"/>
                  </a:ext>
                </a:extLst>
              </p:cNvPr>
              <p:cNvSpPr>
                <a:spLocks/>
              </p:cNvSpPr>
              <p:nvPr/>
            </p:nvSpPr>
            <p:spPr bwMode="auto">
              <a:xfrm>
                <a:off x="8437204" y="-281568"/>
                <a:ext cx="38623" cy="38623"/>
              </a:xfrm>
              <a:custGeom>
                <a:avLst/>
                <a:gdLst>
                  <a:gd name="T0" fmla="*/ 5 w 6"/>
                  <a:gd name="T1" fmla="*/ 5 h 6"/>
                  <a:gd name="T2" fmla="*/ 1 w 6"/>
                  <a:gd name="T3" fmla="*/ 5 h 6"/>
                  <a:gd name="T4" fmla="*/ 1 w 6"/>
                  <a:gd name="T5" fmla="*/ 2 h 6"/>
                  <a:gd name="T6" fmla="*/ 5 w 6"/>
                  <a:gd name="T7" fmla="*/ 1 h 6"/>
                  <a:gd name="T8" fmla="*/ 5 w 6"/>
                  <a:gd name="T9" fmla="*/ 5 h 6"/>
                </a:gdLst>
                <a:ahLst/>
                <a:cxnLst>
                  <a:cxn ang="0">
                    <a:pos x="T0" y="T1"/>
                  </a:cxn>
                  <a:cxn ang="0">
                    <a:pos x="T2" y="T3"/>
                  </a:cxn>
                  <a:cxn ang="0">
                    <a:pos x="T4" y="T5"/>
                  </a:cxn>
                  <a:cxn ang="0">
                    <a:pos x="T6" y="T7"/>
                  </a:cxn>
                  <a:cxn ang="0">
                    <a:pos x="T8" y="T9"/>
                  </a:cxn>
                </a:cxnLst>
                <a:rect l="0" t="0" r="r" b="b"/>
                <a:pathLst>
                  <a:path w="6" h="6">
                    <a:moveTo>
                      <a:pt x="5" y="5"/>
                    </a:moveTo>
                    <a:cubicBezTo>
                      <a:pt x="4" y="6"/>
                      <a:pt x="2" y="6"/>
                      <a:pt x="1" y="5"/>
                    </a:cubicBezTo>
                    <a:cubicBezTo>
                      <a:pt x="0" y="4"/>
                      <a:pt x="0" y="3"/>
                      <a:pt x="1" y="2"/>
                    </a:cubicBezTo>
                    <a:cubicBezTo>
                      <a:pt x="2" y="1"/>
                      <a:pt x="3" y="0"/>
                      <a:pt x="5" y="1"/>
                    </a:cubicBezTo>
                    <a:cubicBezTo>
                      <a:pt x="6" y="2"/>
                      <a:pt x="6" y="4"/>
                      <a:pt x="5"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08" name="Freeform 3293">
                <a:extLst>
                  <a:ext uri="{FF2B5EF4-FFF2-40B4-BE49-F238E27FC236}">
                    <a16:creationId xmlns:a16="http://schemas.microsoft.com/office/drawing/2014/main" id="{E4C4EFD0-EA4A-E5DC-BF3B-D411F35F4716}"/>
                  </a:ext>
                </a:extLst>
              </p:cNvPr>
              <p:cNvSpPr>
                <a:spLocks/>
              </p:cNvSpPr>
              <p:nvPr/>
            </p:nvSpPr>
            <p:spPr bwMode="auto">
              <a:xfrm>
                <a:off x="8903443" y="248123"/>
                <a:ext cx="38623" cy="38623"/>
              </a:xfrm>
              <a:custGeom>
                <a:avLst/>
                <a:gdLst>
                  <a:gd name="T0" fmla="*/ 5 w 6"/>
                  <a:gd name="T1" fmla="*/ 5 h 6"/>
                  <a:gd name="T2" fmla="*/ 2 w 6"/>
                  <a:gd name="T3" fmla="*/ 5 h 6"/>
                  <a:gd name="T4" fmla="*/ 1 w 6"/>
                  <a:gd name="T5" fmla="*/ 2 h 6"/>
                  <a:gd name="T6" fmla="*/ 5 w 6"/>
                  <a:gd name="T7" fmla="*/ 1 h 6"/>
                  <a:gd name="T8" fmla="*/ 5 w 6"/>
                  <a:gd name="T9" fmla="*/ 5 h 6"/>
                </a:gdLst>
                <a:ahLst/>
                <a:cxnLst>
                  <a:cxn ang="0">
                    <a:pos x="T0" y="T1"/>
                  </a:cxn>
                  <a:cxn ang="0">
                    <a:pos x="T2" y="T3"/>
                  </a:cxn>
                  <a:cxn ang="0">
                    <a:pos x="T4" y="T5"/>
                  </a:cxn>
                  <a:cxn ang="0">
                    <a:pos x="T6" y="T7"/>
                  </a:cxn>
                  <a:cxn ang="0">
                    <a:pos x="T8" y="T9"/>
                  </a:cxn>
                </a:cxnLst>
                <a:rect l="0" t="0" r="r" b="b"/>
                <a:pathLst>
                  <a:path w="6" h="6">
                    <a:moveTo>
                      <a:pt x="5" y="5"/>
                    </a:moveTo>
                    <a:cubicBezTo>
                      <a:pt x="4" y="6"/>
                      <a:pt x="3" y="6"/>
                      <a:pt x="2" y="5"/>
                    </a:cubicBezTo>
                    <a:cubicBezTo>
                      <a:pt x="1" y="4"/>
                      <a:pt x="0" y="3"/>
                      <a:pt x="1" y="2"/>
                    </a:cubicBezTo>
                    <a:cubicBezTo>
                      <a:pt x="2" y="0"/>
                      <a:pt x="4" y="0"/>
                      <a:pt x="5" y="1"/>
                    </a:cubicBezTo>
                    <a:cubicBezTo>
                      <a:pt x="6" y="2"/>
                      <a:pt x="6" y="4"/>
                      <a:pt x="5"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09" name="Freeform 3294">
                <a:extLst>
                  <a:ext uri="{FF2B5EF4-FFF2-40B4-BE49-F238E27FC236}">
                    <a16:creationId xmlns:a16="http://schemas.microsoft.com/office/drawing/2014/main" id="{E51E87E9-F158-CE6A-8F45-06A6F08E6F65}"/>
                  </a:ext>
                </a:extLst>
              </p:cNvPr>
              <p:cNvSpPr>
                <a:spLocks/>
              </p:cNvSpPr>
              <p:nvPr/>
            </p:nvSpPr>
            <p:spPr bwMode="auto">
              <a:xfrm>
                <a:off x="6569490" y="-957477"/>
                <a:ext cx="38623" cy="38623"/>
              </a:xfrm>
              <a:custGeom>
                <a:avLst/>
                <a:gdLst>
                  <a:gd name="T0" fmla="*/ 5 w 6"/>
                  <a:gd name="T1" fmla="*/ 4 h 6"/>
                  <a:gd name="T2" fmla="*/ 1 w 6"/>
                  <a:gd name="T3" fmla="*/ 5 h 6"/>
                  <a:gd name="T4" fmla="*/ 1 w 6"/>
                  <a:gd name="T5" fmla="*/ 1 h 6"/>
                  <a:gd name="T6" fmla="*/ 4 w 6"/>
                  <a:gd name="T7" fmla="*/ 1 h 6"/>
                  <a:gd name="T8" fmla="*/ 5 w 6"/>
                  <a:gd name="T9" fmla="*/ 4 h 6"/>
                </a:gdLst>
                <a:ahLst/>
                <a:cxnLst>
                  <a:cxn ang="0">
                    <a:pos x="T0" y="T1"/>
                  </a:cxn>
                  <a:cxn ang="0">
                    <a:pos x="T2" y="T3"/>
                  </a:cxn>
                  <a:cxn ang="0">
                    <a:pos x="T4" y="T5"/>
                  </a:cxn>
                  <a:cxn ang="0">
                    <a:pos x="T6" y="T7"/>
                  </a:cxn>
                  <a:cxn ang="0">
                    <a:pos x="T8" y="T9"/>
                  </a:cxn>
                </a:cxnLst>
                <a:rect l="0" t="0" r="r" b="b"/>
                <a:pathLst>
                  <a:path w="6" h="6">
                    <a:moveTo>
                      <a:pt x="5" y="4"/>
                    </a:moveTo>
                    <a:cubicBezTo>
                      <a:pt x="4" y="5"/>
                      <a:pt x="2" y="6"/>
                      <a:pt x="1" y="5"/>
                    </a:cubicBezTo>
                    <a:cubicBezTo>
                      <a:pt x="0" y="4"/>
                      <a:pt x="0" y="2"/>
                      <a:pt x="1" y="1"/>
                    </a:cubicBezTo>
                    <a:cubicBezTo>
                      <a:pt x="2" y="0"/>
                      <a:pt x="3" y="0"/>
                      <a:pt x="4" y="1"/>
                    </a:cubicBezTo>
                    <a:cubicBezTo>
                      <a:pt x="6" y="2"/>
                      <a:pt x="6" y="3"/>
                      <a:pt x="5"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10" name="Freeform 3295">
                <a:extLst>
                  <a:ext uri="{FF2B5EF4-FFF2-40B4-BE49-F238E27FC236}">
                    <a16:creationId xmlns:a16="http://schemas.microsoft.com/office/drawing/2014/main" id="{24A1A0E8-5401-D389-ABBD-D83052F5582F}"/>
                  </a:ext>
                </a:extLst>
              </p:cNvPr>
              <p:cNvSpPr>
                <a:spLocks/>
              </p:cNvSpPr>
              <p:nvPr/>
            </p:nvSpPr>
            <p:spPr bwMode="auto">
              <a:xfrm>
                <a:off x="6693636" y="-700908"/>
                <a:ext cx="27588" cy="33106"/>
              </a:xfrm>
              <a:custGeom>
                <a:avLst/>
                <a:gdLst>
                  <a:gd name="T0" fmla="*/ 3 w 4"/>
                  <a:gd name="T1" fmla="*/ 4 h 5"/>
                  <a:gd name="T2" fmla="*/ 1 w 4"/>
                  <a:gd name="T3" fmla="*/ 4 h 5"/>
                  <a:gd name="T4" fmla="*/ 0 w 4"/>
                  <a:gd name="T5" fmla="*/ 1 h 5"/>
                  <a:gd name="T6" fmla="*/ 3 w 4"/>
                  <a:gd name="T7" fmla="*/ 1 h 5"/>
                  <a:gd name="T8" fmla="*/ 3 w 4"/>
                  <a:gd name="T9" fmla="*/ 4 h 5"/>
                </a:gdLst>
                <a:ahLst/>
                <a:cxnLst>
                  <a:cxn ang="0">
                    <a:pos x="T0" y="T1"/>
                  </a:cxn>
                  <a:cxn ang="0">
                    <a:pos x="T2" y="T3"/>
                  </a:cxn>
                  <a:cxn ang="0">
                    <a:pos x="T4" y="T5"/>
                  </a:cxn>
                  <a:cxn ang="0">
                    <a:pos x="T6" y="T7"/>
                  </a:cxn>
                  <a:cxn ang="0">
                    <a:pos x="T8" y="T9"/>
                  </a:cxn>
                </a:cxnLst>
                <a:rect l="0" t="0" r="r" b="b"/>
                <a:pathLst>
                  <a:path w="4" h="5">
                    <a:moveTo>
                      <a:pt x="3" y="4"/>
                    </a:moveTo>
                    <a:cubicBezTo>
                      <a:pt x="3" y="4"/>
                      <a:pt x="1" y="5"/>
                      <a:pt x="1" y="4"/>
                    </a:cubicBezTo>
                    <a:cubicBezTo>
                      <a:pt x="0" y="3"/>
                      <a:pt x="0" y="2"/>
                      <a:pt x="0" y="1"/>
                    </a:cubicBezTo>
                    <a:cubicBezTo>
                      <a:pt x="1" y="0"/>
                      <a:pt x="2" y="0"/>
                      <a:pt x="3" y="1"/>
                    </a:cubicBezTo>
                    <a:cubicBezTo>
                      <a:pt x="4" y="2"/>
                      <a:pt x="4" y="3"/>
                      <a:pt x="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11" name="Freeform 3296">
                <a:extLst>
                  <a:ext uri="{FF2B5EF4-FFF2-40B4-BE49-F238E27FC236}">
                    <a16:creationId xmlns:a16="http://schemas.microsoft.com/office/drawing/2014/main" id="{AFBC78F8-7BCF-AACF-7CBD-2C859D100EB7}"/>
                  </a:ext>
                </a:extLst>
              </p:cNvPr>
              <p:cNvSpPr>
                <a:spLocks/>
              </p:cNvSpPr>
              <p:nvPr/>
            </p:nvSpPr>
            <p:spPr bwMode="auto">
              <a:xfrm>
                <a:off x="6368096" y="-1100935"/>
                <a:ext cx="24829" cy="24829"/>
              </a:xfrm>
              <a:custGeom>
                <a:avLst/>
                <a:gdLst>
                  <a:gd name="T0" fmla="*/ 4 w 4"/>
                  <a:gd name="T1" fmla="*/ 3 h 4"/>
                  <a:gd name="T2" fmla="*/ 1 w 4"/>
                  <a:gd name="T3" fmla="*/ 3 h 4"/>
                  <a:gd name="T4" fmla="*/ 1 w 4"/>
                  <a:gd name="T5" fmla="*/ 1 h 4"/>
                  <a:gd name="T6" fmla="*/ 3 w 4"/>
                  <a:gd name="T7" fmla="*/ 1 h 4"/>
                  <a:gd name="T8" fmla="*/ 4 w 4"/>
                  <a:gd name="T9" fmla="*/ 3 h 4"/>
                </a:gdLst>
                <a:ahLst/>
                <a:cxnLst>
                  <a:cxn ang="0">
                    <a:pos x="T0" y="T1"/>
                  </a:cxn>
                  <a:cxn ang="0">
                    <a:pos x="T2" y="T3"/>
                  </a:cxn>
                  <a:cxn ang="0">
                    <a:pos x="T4" y="T5"/>
                  </a:cxn>
                  <a:cxn ang="0">
                    <a:pos x="T6" y="T7"/>
                  </a:cxn>
                  <a:cxn ang="0">
                    <a:pos x="T8" y="T9"/>
                  </a:cxn>
                </a:cxnLst>
                <a:rect l="0" t="0" r="r" b="b"/>
                <a:pathLst>
                  <a:path w="4" h="4">
                    <a:moveTo>
                      <a:pt x="4" y="3"/>
                    </a:moveTo>
                    <a:cubicBezTo>
                      <a:pt x="3" y="4"/>
                      <a:pt x="2" y="4"/>
                      <a:pt x="1" y="3"/>
                    </a:cubicBezTo>
                    <a:cubicBezTo>
                      <a:pt x="0" y="3"/>
                      <a:pt x="0" y="2"/>
                      <a:pt x="1" y="1"/>
                    </a:cubicBezTo>
                    <a:cubicBezTo>
                      <a:pt x="1" y="0"/>
                      <a:pt x="3" y="0"/>
                      <a:pt x="3" y="1"/>
                    </a:cubicBezTo>
                    <a:cubicBezTo>
                      <a:pt x="4" y="1"/>
                      <a:pt x="4" y="2"/>
                      <a:pt x="4"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12" name="Freeform 3297">
                <a:extLst>
                  <a:ext uri="{FF2B5EF4-FFF2-40B4-BE49-F238E27FC236}">
                    <a16:creationId xmlns:a16="http://schemas.microsoft.com/office/drawing/2014/main" id="{CB216406-FF93-F332-E3C7-5E66BB117090}"/>
                  </a:ext>
                </a:extLst>
              </p:cNvPr>
              <p:cNvSpPr>
                <a:spLocks/>
              </p:cNvSpPr>
              <p:nvPr/>
            </p:nvSpPr>
            <p:spPr bwMode="auto">
              <a:xfrm>
                <a:off x="6530866" y="-714702"/>
                <a:ext cx="33106" cy="24829"/>
              </a:xfrm>
              <a:custGeom>
                <a:avLst/>
                <a:gdLst>
                  <a:gd name="T0" fmla="*/ 4 w 5"/>
                  <a:gd name="T1" fmla="*/ 3 h 4"/>
                  <a:gd name="T2" fmla="*/ 1 w 5"/>
                  <a:gd name="T3" fmla="*/ 3 h 4"/>
                  <a:gd name="T4" fmla="*/ 1 w 5"/>
                  <a:gd name="T5" fmla="*/ 1 h 4"/>
                  <a:gd name="T6" fmla="*/ 4 w 5"/>
                  <a:gd name="T7" fmla="*/ 0 h 4"/>
                  <a:gd name="T8" fmla="*/ 4 w 5"/>
                  <a:gd name="T9" fmla="*/ 3 h 4"/>
                </a:gdLst>
                <a:ahLst/>
                <a:cxnLst>
                  <a:cxn ang="0">
                    <a:pos x="T0" y="T1"/>
                  </a:cxn>
                  <a:cxn ang="0">
                    <a:pos x="T2" y="T3"/>
                  </a:cxn>
                  <a:cxn ang="0">
                    <a:pos x="T4" y="T5"/>
                  </a:cxn>
                  <a:cxn ang="0">
                    <a:pos x="T6" y="T7"/>
                  </a:cxn>
                  <a:cxn ang="0">
                    <a:pos x="T8" y="T9"/>
                  </a:cxn>
                </a:cxnLst>
                <a:rect l="0" t="0" r="r" b="b"/>
                <a:pathLst>
                  <a:path w="5" h="4">
                    <a:moveTo>
                      <a:pt x="4" y="3"/>
                    </a:moveTo>
                    <a:cubicBezTo>
                      <a:pt x="3" y="4"/>
                      <a:pt x="2" y="4"/>
                      <a:pt x="1" y="3"/>
                    </a:cubicBezTo>
                    <a:cubicBezTo>
                      <a:pt x="1" y="3"/>
                      <a:pt x="0" y="1"/>
                      <a:pt x="1" y="1"/>
                    </a:cubicBezTo>
                    <a:cubicBezTo>
                      <a:pt x="2" y="0"/>
                      <a:pt x="3" y="0"/>
                      <a:pt x="4" y="0"/>
                    </a:cubicBezTo>
                    <a:cubicBezTo>
                      <a:pt x="5" y="1"/>
                      <a:pt x="5" y="2"/>
                      <a:pt x="4"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13" name="Freeform 3298">
                <a:extLst>
                  <a:ext uri="{FF2B5EF4-FFF2-40B4-BE49-F238E27FC236}">
                    <a16:creationId xmlns:a16="http://schemas.microsoft.com/office/drawing/2014/main" id="{8247FC6E-4A7B-3618-B29E-123210B844EF}"/>
                  </a:ext>
                </a:extLst>
              </p:cNvPr>
              <p:cNvSpPr>
                <a:spLocks/>
              </p:cNvSpPr>
              <p:nvPr/>
            </p:nvSpPr>
            <p:spPr bwMode="auto">
              <a:xfrm>
                <a:off x="6660530" y="-124316"/>
                <a:ext cx="27588" cy="24829"/>
              </a:xfrm>
              <a:custGeom>
                <a:avLst/>
                <a:gdLst>
                  <a:gd name="T0" fmla="*/ 3 w 4"/>
                  <a:gd name="T1" fmla="*/ 3 h 4"/>
                  <a:gd name="T2" fmla="*/ 0 w 4"/>
                  <a:gd name="T3" fmla="*/ 3 h 4"/>
                  <a:gd name="T4" fmla="*/ 0 w 4"/>
                  <a:gd name="T5" fmla="*/ 1 h 4"/>
                  <a:gd name="T6" fmla="*/ 3 w 4"/>
                  <a:gd name="T7" fmla="*/ 1 h 4"/>
                  <a:gd name="T8" fmla="*/ 3 w 4"/>
                  <a:gd name="T9" fmla="*/ 3 h 4"/>
                </a:gdLst>
                <a:ahLst/>
                <a:cxnLst>
                  <a:cxn ang="0">
                    <a:pos x="T0" y="T1"/>
                  </a:cxn>
                  <a:cxn ang="0">
                    <a:pos x="T2" y="T3"/>
                  </a:cxn>
                  <a:cxn ang="0">
                    <a:pos x="T4" y="T5"/>
                  </a:cxn>
                  <a:cxn ang="0">
                    <a:pos x="T6" y="T7"/>
                  </a:cxn>
                  <a:cxn ang="0">
                    <a:pos x="T8" y="T9"/>
                  </a:cxn>
                </a:cxnLst>
                <a:rect l="0" t="0" r="r" b="b"/>
                <a:pathLst>
                  <a:path w="4" h="4">
                    <a:moveTo>
                      <a:pt x="3" y="3"/>
                    </a:moveTo>
                    <a:cubicBezTo>
                      <a:pt x="2" y="4"/>
                      <a:pt x="1" y="4"/>
                      <a:pt x="0" y="3"/>
                    </a:cubicBezTo>
                    <a:cubicBezTo>
                      <a:pt x="0" y="3"/>
                      <a:pt x="0" y="2"/>
                      <a:pt x="0" y="1"/>
                    </a:cubicBezTo>
                    <a:cubicBezTo>
                      <a:pt x="1" y="0"/>
                      <a:pt x="2" y="0"/>
                      <a:pt x="3" y="1"/>
                    </a:cubicBezTo>
                    <a:cubicBezTo>
                      <a:pt x="4" y="1"/>
                      <a:pt x="4" y="2"/>
                      <a:pt x="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14" name="Freeform 3299">
                <a:extLst>
                  <a:ext uri="{FF2B5EF4-FFF2-40B4-BE49-F238E27FC236}">
                    <a16:creationId xmlns:a16="http://schemas.microsoft.com/office/drawing/2014/main" id="{E3E2EDCA-0DB6-4481-9632-F8D75E4E5F2A}"/>
                  </a:ext>
                </a:extLst>
              </p:cNvPr>
              <p:cNvSpPr>
                <a:spLocks/>
              </p:cNvSpPr>
              <p:nvPr/>
            </p:nvSpPr>
            <p:spPr bwMode="auto">
              <a:xfrm>
                <a:off x="6249468" y="-80175"/>
                <a:ext cx="24829" cy="27588"/>
              </a:xfrm>
              <a:custGeom>
                <a:avLst/>
                <a:gdLst>
                  <a:gd name="T0" fmla="*/ 3 w 4"/>
                  <a:gd name="T1" fmla="*/ 3 h 4"/>
                  <a:gd name="T2" fmla="*/ 1 w 4"/>
                  <a:gd name="T3" fmla="*/ 4 h 4"/>
                  <a:gd name="T4" fmla="*/ 0 w 4"/>
                  <a:gd name="T5" fmla="*/ 1 h 4"/>
                  <a:gd name="T6" fmla="*/ 3 w 4"/>
                  <a:gd name="T7" fmla="*/ 1 h 4"/>
                  <a:gd name="T8" fmla="*/ 3 w 4"/>
                  <a:gd name="T9" fmla="*/ 3 h 4"/>
                </a:gdLst>
                <a:ahLst/>
                <a:cxnLst>
                  <a:cxn ang="0">
                    <a:pos x="T0" y="T1"/>
                  </a:cxn>
                  <a:cxn ang="0">
                    <a:pos x="T2" y="T3"/>
                  </a:cxn>
                  <a:cxn ang="0">
                    <a:pos x="T4" y="T5"/>
                  </a:cxn>
                  <a:cxn ang="0">
                    <a:pos x="T6" y="T7"/>
                  </a:cxn>
                  <a:cxn ang="0">
                    <a:pos x="T8" y="T9"/>
                  </a:cxn>
                </a:cxnLst>
                <a:rect l="0" t="0" r="r" b="b"/>
                <a:pathLst>
                  <a:path w="4" h="4">
                    <a:moveTo>
                      <a:pt x="3" y="3"/>
                    </a:moveTo>
                    <a:cubicBezTo>
                      <a:pt x="3" y="4"/>
                      <a:pt x="1" y="4"/>
                      <a:pt x="1" y="4"/>
                    </a:cubicBezTo>
                    <a:cubicBezTo>
                      <a:pt x="0" y="3"/>
                      <a:pt x="0" y="2"/>
                      <a:pt x="0" y="1"/>
                    </a:cubicBezTo>
                    <a:cubicBezTo>
                      <a:pt x="1" y="0"/>
                      <a:pt x="2" y="0"/>
                      <a:pt x="3" y="1"/>
                    </a:cubicBezTo>
                    <a:cubicBezTo>
                      <a:pt x="4" y="1"/>
                      <a:pt x="4" y="3"/>
                      <a:pt x="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15" name="Freeform 3300">
                <a:extLst>
                  <a:ext uri="{FF2B5EF4-FFF2-40B4-BE49-F238E27FC236}">
                    <a16:creationId xmlns:a16="http://schemas.microsoft.com/office/drawing/2014/main" id="{FFBBEB5D-B303-A872-B72A-676BFC70A0F7}"/>
                  </a:ext>
                </a:extLst>
              </p:cNvPr>
              <p:cNvSpPr>
                <a:spLocks/>
              </p:cNvSpPr>
              <p:nvPr/>
            </p:nvSpPr>
            <p:spPr bwMode="auto">
              <a:xfrm>
                <a:off x="7173669" y="-447097"/>
                <a:ext cx="24829" cy="33106"/>
              </a:xfrm>
              <a:custGeom>
                <a:avLst/>
                <a:gdLst>
                  <a:gd name="T0" fmla="*/ 3 w 4"/>
                  <a:gd name="T1" fmla="*/ 4 h 5"/>
                  <a:gd name="T2" fmla="*/ 1 w 4"/>
                  <a:gd name="T3" fmla="*/ 4 h 5"/>
                  <a:gd name="T4" fmla="*/ 0 w 4"/>
                  <a:gd name="T5" fmla="*/ 1 h 5"/>
                  <a:gd name="T6" fmla="*/ 3 w 4"/>
                  <a:gd name="T7" fmla="*/ 1 h 5"/>
                  <a:gd name="T8" fmla="*/ 3 w 4"/>
                  <a:gd name="T9" fmla="*/ 4 h 5"/>
                </a:gdLst>
                <a:ahLst/>
                <a:cxnLst>
                  <a:cxn ang="0">
                    <a:pos x="T0" y="T1"/>
                  </a:cxn>
                  <a:cxn ang="0">
                    <a:pos x="T2" y="T3"/>
                  </a:cxn>
                  <a:cxn ang="0">
                    <a:pos x="T4" y="T5"/>
                  </a:cxn>
                  <a:cxn ang="0">
                    <a:pos x="T6" y="T7"/>
                  </a:cxn>
                  <a:cxn ang="0">
                    <a:pos x="T8" y="T9"/>
                  </a:cxn>
                </a:cxnLst>
                <a:rect l="0" t="0" r="r" b="b"/>
                <a:pathLst>
                  <a:path w="4" h="5">
                    <a:moveTo>
                      <a:pt x="3" y="4"/>
                    </a:moveTo>
                    <a:cubicBezTo>
                      <a:pt x="3" y="4"/>
                      <a:pt x="1" y="5"/>
                      <a:pt x="1" y="4"/>
                    </a:cubicBezTo>
                    <a:cubicBezTo>
                      <a:pt x="0" y="3"/>
                      <a:pt x="0" y="2"/>
                      <a:pt x="0" y="1"/>
                    </a:cubicBezTo>
                    <a:cubicBezTo>
                      <a:pt x="1" y="0"/>
                      <a:pt x="2" y="0"/>
                      <a:pt x="3" y="1"/>
                    </a:cubicBezTo>
                    <a:cubicBezTo>
                      <a:pt x="4" y="2"/>
                      <a:pt x="4" y="3"/>
                      <a:pt x="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16" name="Freeform 3301">
                <a:extLst>
                  <a:ext uri="{FF2B5EF4-FFF2-40B4-BE49-F238E27FC236}">
                    <a16:creationId xmlns:a16="http://schemas.microsoft.com/office/drawing/2014/main" id="{EBDE8E78-4F48-BD94-2AD4-4A0D73EDFA76}"/>
                  </a:ext>
                </a:extLst>
              </p:cNvPr>
              <p:cNvSpPr>
                <a:spLocks/>
              </p:cNvSpPr>
              <p:nvPr/>
            </p:nvSpPr>
            <p:spPr bwMode="auto">
              <a:xfrm>
                <a:off x="7650943" y="13624"/>
                <a:ext cx="27588" cy="24829"/>
              </a:xfrm>
              <a:custGeom>
                <a:avLst/>
                <a:gdLst>
                  <a:gd name="T0" fmla="*/ 4 w 4"/>
                  <a:gd name="T1" fmla="*/ 3 h 4"/>
                  <a:gd name="T2" fmla="*/ 1 w 4"/>
                  <a:gd name="T3" fmla="*/ 4 h 4"/>
                  <a:gd name="T4" fmla="*/ 1 w 4"/>
                  <a:gd name="T5" fmla="*/ 1 h 4"/>
                  <a:gd name="T6" fmla="*/ 3 w 4"/>
                  <a:gd name="T7" fmla="*/ 1 h 4"/>
                  <a:gd name="T8" fmla="*/ 4 w 4"/>
                  <a:gd name="T9" fmla="*/ 3 h 4"/>
                </a:gdLst>
                <a:ahLst/>
                <a:cxnLst>
                  <a:cxn ang="0">
                    <a:pos x="T0" y="T1"/>
                  </a:cxn>
                  <a:cxn ang="0">
                    <a:pos x="T2" y="T3"/>
                  </a:cxn>
                  <a:cxn ang="0">
                    <a:pos x="T4" y="T5"/>
                  </a:cxn>
                  <a:cxn ang="0">
                    <a:pos x="T6" y="T7"/>
                  </a:cxn>
                  <a:cxn ang="0">
                    <a:pos x="T8" y="T9"/>
                  </a:cxn>
                </a:cxnLst>
                <a:rect l="0" t="0" r="r" b="b"/>
                <a:pathLst>
                  <a:path w="4" h="4">
                    <a:moveTo>
                      <a:pt x="4" y="3"/>
                    </a:moveTo>
                    <a:cubicBezTo>
                      <a:pt x="3" y="4"/>
                      <a:pt x="2" y="4"/>
                      <a:pt x="1" y="4"/>
                    </a:cubicBezTo>
                    <a:cubicBezTo>
                      <a:pt x="0" y="3"/>
                      <a:pt x="0" y="2"/>
                      <a:pt x="1" y="1"/>
                    </a:cubicBezTo>
                    <a:cubicBezTo>
                      <a:pt x="1" y="0"/>
                      <a:pt x="3" y="0"/>
                      <a:pt x="3" y="1"/>
                    </a:cubicBezTo>
                    <a:cubicBezTo>
                      <a:pt x="4" y="1"/>
                      <a:pt x="4" y="3"/>
                      <a:pt x="4"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17" name="Freeform 3302">
                <a:extLst>
                  <a:ext uri="{FF2B5EF4-FFF2-40B4-BE49-F238E27FC236}">
                    <a16:creationId xmlns:a16="http://schemas.microsoft.com/office/drawing/2014/main" id="{F6D8450E-526B-A669-AFB6-C5FCE3D2BC74}"/>
                  </a:ext>
                </a:extLst>
              </p:cNvPr>
              <p:cNvSpPr>
                <a:spLocks/>
              </p:cNvSpPr>
              <p:nvPr/>
            </p:nvSpPr>
            <p:spPr bwMode="auto">
              <a:xfrm>
                <a:off x="7317127" y="43971"/>
                <a:ext cx="33106" cy="33106"/>
              </a:xfrm>
              <a:custGeom>
                <a:avLst/>
                <a:gdLst>
                  <a:gd name="T0" fmla="*/ 4 w 5"/>
                  <a:gd name="T1" fmla="*/ 4 h 5"/>
                  <a:gd name="T2" fmla="*/ 1 w 5"/>
                  <a:gd name="T3" fmla="*/ 4 h 5"/>
                  <a:gd name="T4" fmla="*/ 1 w 5"/>
                  <a:gd name="T5" fmla="*/ 1 h 5"/>
                  <a:gd name="T6" fmla="*/ 4 w 5"/>
                  <a:gd name="T7" fmla="*/ 1 h 5"/>
                  <a:gd name="T8" fmla="*/ 4 w 5"/>
                  <a:gd name="T9" fmla="*/ 4 h 5"/>
                </a:gdLst>
                <a:ahLst/>
                <a:cxnLst>
                  <a:cxn ang="0">
                    <a:pos x="T0" y="T1"/>
                  </a:cxn>
                  <a:cxn ang="0">
                    <a:pos x="T2" y="T3"/>
                  </a:cxn>
                  <a:cxn ang="0">
                    <a:pos x="T4" y="T5"/>
                  </a:cxn>
                  <a:cxn ang="0">
                    <a:pos x="T6" y="T7"/>
                  </a:cxn>
                  <a:cxn ang="0">
                    <a:pos x="T8" y="T9"/>
                  </a:cxn>
                </a:cxnLst>
                <a:rect l="0" t="0" r="r" b="b"/>
                <a:pathLst>
                  <a:path w="5" h="5">
                    <a:moveTo>
                      <a:pt x="4" y="4"/>
                    </a:moveTo>
                    <a:cubicBezTo>
                      <a:pt x="3" y="5"/>
                      <a:pt x="2" y="5"/>
                      <a:pt x="1" y="4"/>
                    </a:cubicBezTo>
                    <a:cubicBezTo>
                      <a:pt x="1" y="3"/>
                      <a:pt x="0" y="2"/>
                      <a:pt x="1" y="1"/>
                    </a:cubicBezTo>
                    <a:cubicBezTo>
                      <a:pt x="2" y="1"/>
                      <a:pt x="3" y="0"/>
                      <a:pt x="4" y="1"/>
                    </a:cubicBezTo>
                    <a:cubicBezTo>
                      <a:pt x="5" y="2"/>
                      <a:pt x="5" y="3"/>
                      <a:pt x="4"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18" name="Freeform 3303">
                <a:extLst>
                  <a:ext uri="{FF2B5EF4-FFF2-40B4-BE49-F238E27FC236}">
                    <a16:creationId xmlns:a16="http://schemas.microsoft.com/office/drawing/2014/main" id="{E6F568DF-BBA2-E347-A98D-0CF977CE7088}"/>
                  </a:ext>
                </a:extLst>
              </p:cNvPr>
              <p:cNvSpPr>
                <a:spLocks/>
              </p:cNvSpPr>
              <p:nvPr/>
            </p:nvSpPr>
            <p:spPr bwMode="auto">
              <a:xfrm>
                <a:off x="8188911" y="1119907"/>
                <a:ext cx="44141" cy="46900"/>
              </a:xfrm>
              <a:custGeom>
                <a:avLst/>
                <a:gdLst>
                  <a:gd name="T0" fmla="*/ 4 w 7"/>
                  <a:gd name="T1" fmla="*/ 6 h 7"/>
                  <a:gd name="T2" fmla="*/ 0 w 7"/>
                  <a:gd name="T3" fmla="*/ 3 h 7"/>
                  <a:gd name="T4" fmla="*/ 3 w 7"/>
                  <a:gd name="T5" fmla="*/ 0 h 7"/>
                  <a:gd name="T6" fmla="*/ 7 w 7"/>
                  <a:gd name="T7" fmla="*/ 3 h 7"/>
                  <a:gd name="T8" fmla="*/ 4 w 7"/>
                  <a:gd name="T9" fmla="*/ 6 h 7"/>
                </a:gdLst>
                <a:ahLst/>
                <a:cxnLst>
                  <a:cxn ang="0">
                    <a:pos x="T0" y="T1"/>
                  </a:cxn>
                  <a:cxn ang="0">
                    <a:pos x="T2" y="T3"/>
                  </a:cxn>
                  <a:cxn ang="0">
                    <a:pos x="T4" y="T5"/>
                  </a:cxn>
                  <a:cxn ang="0">
                    <a:pos x="T6" y="T7"/>
                  </a:cxn>
                  <a:cxn ang="0">
                    <a:pos x="T8" y="T9"/>
                  </a:cxn>
                </a:cxnLst>
                <a:rect l="0" t="0" r="r" b="b"/>
                <a:pathLst>
                  <a:path w="7" h="7">
                    <a:moveTo>
                      <a:pt x="4" y="6"/>
                    </a:moveTo>
                    <a:cubicBezTo>
                      <a:pt x="2" y="7"/>
                      <a:pt x="0" y="5"/>
                      <a:pt x="0" y="3"/>
                    </a:cubicBezTo>
                    <a:cubicBezTo>
                      <a:pt x="0" y="1"/>
                      <a:pt x="1" y="0"/>
                      <a:pt x="3" y="0"/>
                    </a:cubicBezTo>
                    <a:cubicBezTo>
                      <a:pt x="5" y="0"/>
                      <a:pt x="7" y="1"/>
                      <a:pt x="7" y="3"/>
                    </a:cubicBezTo>
                    <a:cubicBezTo>
                      <a:pt x="7" y="5"/>
                      <a:pt x="6" y="6"/>
                      <a:pt x="4"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19" name="Freeform 3304">
                <a:extLst>
                  <a:ext uri="{FF2B5EF4-FFF2-40B4-BE49-F238E27FC236}">
                    <a16:creationId xmlns:a16="http://schemas.microsoft.com/office/drawing/2014/main" id="{3487F472-EC5E-3FF3-F258-55B4C7C68936}"/>
                  </a:ext>
                </a:extLst>
              </p:cNvPr>
              <p:cNvSpPr>
                <a:spLocks/>
              </p:cNvSpPr>
              <p:nvPr/>
            </p:nvSpPr>
            <p:spPr bwMode="auto">
              <a:xfrm>
                <a:off x="8641356" y="1644081"/>
                <a:ext cx="44141" cy="46900"/>
              </a:xfrm>
              <a:custGeom>
                <a:avLst/>
                <a:gdLst>
                  <a:gd name="T0" fmla="*/ 3 w 7"/>
                  <a:gd name="T1" fmla="*/ 7 h 7"/>
                  <a:gd name="T2" fmla="*/ 0 w 7"/>
                  <a:gd name="T3" fmla="*/ 4 h 7"/>
                  <a:gd name="T4" fmla="*/ 3 w 7"/>
                  <a:gd name="T5" fmla="*/ 0 h 7"/>
                  <a:gd name="T6" fmla="*/ 7 w 7"/>
                  <a:gd name="T7" fmla="*/ 3 h 7"/>
                  <a:gd name="T8" fmla="*/ 3 w 7"/>
                  <a:gd name="T9" fmla="*/ 7 h 7"/>
                </a:gdLst>
                <a:ahLst/>
                <a:cxnLst>
                  <a:cxn ang="0">
                    <a:pos x="T0" y="T1"/>
                  </a:cxn>
                  <a:cxn ang="0">
                    <a:pos x="T2" y="T3"/>
                  </a:cxn>
                  <a:cxn ang="0">
                    <a:pos x="T4" y="T5"/>
                  </a:cxn>
                  <a:cxn ang="0">
                    <a:pos x="T6" y="T7"/>
                  </a:cxn>
                  <a:cxn ang="0">
                    <a:pos x="T8" y="T9"/>
                  </a:cxn>
                </a:cxnLst>
                <a:rect l="0" t="0" r="r" b="b"/>
                <a:pathLst>
                  <a:path w="7" h="7">
                    <a:moveTo>
                      <a:pt x="3" y="7"/>
                    </a:moveTo>
                    <a:cubicBezTo>
                      <a:pt x="2" y="7"/>
                      <a:pt x="0" y="6"/>
                      <a:pt x="0" y="4"/>
                    </a:cubicBezTo>
                    <a:cubicBezTo>
                      <a:pt x="0" y="2"/>
                      <a:pt x="1" y="0"/>
                      <a:pt x="3" y="0"/>
                    </a:cubicBezTo>
                    <a:cubicBezTo>
                      <a:pt x="5" y="0"/>
                      <a:pt x="6" y="2"/>
                      <a:pt x="7" y="3"/>
                    </a:cubicBezTo>
                    <a:cubicBezTo>
                      <a:pt x="7" y="5"/>
                      <a:pt x="5" y="7"/>
                      <a:pt x="3"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20" name="Freeform 3305">
                <a:extLst>
                  <a:ext uri="{FF2B5EF4-FFF2-40B4-BE49-F238E27FC236}">
                    <a16:creationId xmlns:a16="http://schemas.microsoft.com/office/drawing/2014/main" id="{AF2F3C6C-2B1F-166D-4EAB-B65597C93BA4}"/>
                  </a:ext>
                </a:extLst>
              </p:cNvPr>
              <p:cNvSpPr>
                <a:spLocks/>
              </p:cNvSpPr>
              <p:nvPr/>
            </p:nvSpPr>
            <p:spPr bwMode="auto">
              <a:xfrm>
                <a:off x="8423410" y="915755"/>
                <a:ext cx="41382" cy="41382"/>
              </a:xfrm>
              <a:custGeom>
                <a:avLst/>
                <a:gdLst>
                  <a:gd name="T0" fmla="*/ 3 w 6"/>
                  <a:gd name="T1" fmla="*/ 6 h 6"/>
                  <a:gd name="T2" fmla="*/ 0 w 6"/>
                  <a:gd name="T3" fmla="*/ 3 h 6"/>
                  <a:gd name="T4" fmla="*/ 3 w 6"/>
                  <a:gd name="T5" fmla="*/ 0 h 6"/>
                  <a:gd name="T6" fmla="*/ 6 w 6"/>
                  <a:gd name="T7" fmla="*/ 3 h 6"/>
                  <a:gd name="T8" fmla="*/ 3 w 6"/>
                  <a:gd name="T9" fmla="*/ 6 h 6"/>
                </a:gdLst>
                <a:ahLst/>
                <a:cxnLst>
                  <a:cxn ang="0">
                    <a:pos x="T0" y="T1"/>
                  </a:cxn>
                  <a:cxn ang="0">
                    <a:pos x="T2" y="T3"/>
                  </a:cxn>
                  <a:cxn ang="0">
                    <a:pos x="T4" y="T5"/>
                  </a:cxn>
                  <a:cxn ang="0">
                    <a:pos x="T6" y="T7"/>
                  </a:cxn>
                  <a:cxn ang="0">
                    <a:pos x="T8" y="T9"/>
                  </a:cxn>
                </a:cxnLst>
                <a:rect l="0" t="0" r="r" b="b"/>
                <a:pathLst>
                  <a:path w="6" h="6">
                    <a:moveTo>
                      <a:pt x="3" y="6"/>
                    </a:moveTo>
                    <a:cubicBezTo>
                      <a:pt x="2" y="6"/>
                      <a:pt x="0" y="5"/>
                      <a:pt x="0" y="3"/>
                    </a:cubicBezTo>
                    <a:cubicBezTo>
                      <a:pt x="0" y="2"/>
                      <a:pt x="1" y="0"/>
                      <a:pt x="3" y="0"/>
                    </a:cubicBezTo>
                    <a:cubicBezTo>
                      <a:pt x="4" y="0"/>
                      <a:pt x="5" y="1"/>
                      <a:pt x="6" y="3"/>
                    </a:cubicBezTo>
                    <a:cubicBezTo>
                      <a:pt x="6" y="4"/>
                      <a:pt x="5" y="6"/>
                      <a:pt x="3"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21" name="Freeform 3306">
                <a:extLst>
                  <a:ext uri="{FF2B5EF4-FFF2-40B4-BE49-F238E27FC236}">
                    <a16:creationId xmlns:a16="http://schemas.microsoft.com/office/drawing/2014/main" id="{166CDBEF-6F27-5B34-0553-30CC37F13520}"/>
                  </a:ext>
                </a:extLst>
              </p:cNvPr>
              <p:cNvSpPr>
                <a:spLocks/>
              </p:cNvSpPr>
              <p:nvPr/>
            </p:nvSpPr>
            <p:spPr bwMode="auto">
              <a:xfrm>
                <a:off x="8666185" y="-458132"/>
                <a:ext cx="33106" cy="38623"/>
              </a:xfrm>
              <a:custGeom>
                <a:avLst/>
                <a:gdLst>
                  <a:gd name="T0" fmla="*/ 3 w 5"/>
                  <a:gd name="T1" fmla="*/ 6 h 6"/>
                  <a:gd name="T2" fmla="*/ 0 w 5"/>
                  <a:gd name="T3" fmla="*/ 3 h 6"/>
                  <a:gd name="T4" fmla="*/ 2 w 5"/>
                  <a:gd name="T5" fmla="*/ 0 h 6"/>
                  <a:gd name="T6" fmla="*/ 5 w 5"/>
                  <a:gd name="T7" fmla="*/ 3 h 6"/>
                  <a:gd name="T8" fmla="*/ 3 w 5"/>
                  <a:gd name="T9" fmla="*/ 6 h 6"/>
                </a:gdLst>
                <a:ahLst/>
                <a:cxnLst>
                  <a:cxn ang="0">
                    <a:pos x="T0" y="T1"/>
                  </a:cxn>
                  <a:cxn ang="0">
                    <a:pos x="T2" y="T3"/>
                  </a:cxn>
                  <a:cxn ang="0">
                    <a:pos x="T4" y="T5"/>
                  </a:cxn>
                  <a:cxn ang="0">
                    <a:pos x="T6" y="T7"/>
                  </a:cxn>
                  <a:cxn ang="0">
                    <a:pos x="T8" y="T9"/>
                  </a:cxn>
                </a:cxnLst>
                <a:rect l="0" t="0" r="r" b="b"/>
                <a:pathLst>
                  <a:path w="5" h="6">
                    <a:moveTo>
                      <a:pt x="3" y="6"/>
                    </a:moveTo>
                    <a:cubicBezTo>
                      <a:pt x="1" y="6"/>
                      <a:pt x="0" y="5"/>
                      <a:pt x="0" y="3"/>
                    </a:cubicBezTo>
                    <a:cubicBezTo>
                      <a:pt x="0" y="2"/>
                      <a:pt x="1" y="0"/>
                      <a:pt x="2" y="0"/>
                    </a:cubicBezTo>
                    <a:cubicBezTo>
                      <a:pt x="4" y="0"/>
                      <a:pt x="5" y="1"/>
                      <a:pt x="5" y="3"/>
                    </a:cubicBezTo>
                    <a:cubicBezTo>
                      <a:pt x="5" y="4"/>
                      <a:pt x="4" y="5"/>
                      <a:pt x="3"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22" name="Freeform 3307">
                <a:extLst>
                  <a:ext uri="{FF2B5EF4-FFF2-40B4-BE49-F238E27FC236}">
                    <a16:creationId xmlns:a16="http://schemas.microsoft.com/office/drawing/2014/main" id="{CCA96D35-C968-62E2-BA9F-07DD9DC14D89}"/>
                  </a:ext>
                </a:extLst>
              </p:cNvPr>
              <p:cNvSpPr>
                <a:spLocks/>
              </p:cNvSpPr>
              <p:nvPr/>
            </p:nvSpPr>
            <p:spPr bwMode="auto">
              <a:xfrm>
                <a:off x="8875855" y="1244054"/>
                <a:ext cx="33106" cy="33106"/>
              </a:xfrm>
              <a:custGeom>
                <a:avLst/>
                <a:gdLst>
                  <a:gd name="T0" fmla="*/ 3 w 5"/>
                  <a:gd name="T1" fmla="*/ 5 h 5"/>
                  <a:gd name="T2" fmla="*/ 0 w 5"/>
                  <a:gd name="T3" fmla="*/ 3 h 5"/>
                  <a:gd name="T4" fmla="*/ 2 w 5"/>
                  <a:gd name="T5" fmla="*/ 0 h 5"/>
                  <a:gd name="T6" fmla="*/ 5 w 5"/>
                  <a:gd name="T7" fmla="*/ 2 h 5"/>
                  <a:gd name="T8" fmla="*/ 3 w 5"/>
                  <a:gd name="T9" fmla="*/ 5 h 5"/>
                </a:gdLst>
                <a:ahLst/>
                <a:cxnLst>
                  <a:cxn ang="0">
                    <a:pos x="T0" y="T1"/>
                  </a:cxn>
                  <a:cxn ang="0">
                    <a:pos x="T2" y="T3"/>
                  </a:cxn>
                  <a:cxn ang="0">
                    <a:pos x="T4" y="T5"/>
                  </a:cxn>
                  <a:cxn ang="0">
                    <a:pos x="T6" y="T7"/>
                  </a:cxn>
                  <a:cxn ang="0">
                    <a:pos x="T8" y="T9"/>
                  </a:cxn>
                </a:cxnLst>
                <a:rect l="0" t="0" r="r" b="b"/>
                <a:pathLst>
                  <a:path w="5" h="5">
                    <a:moveTo>
                      <a:pt x="3" y="5"/>
                    </a:moveTo>
                    <a:cubicBezTo>
                      <a:pt x="1" y="5"/>
                      <a:pt x="0" y="4"/>
                      <a:pt x="0" y="3"/>
                    </a:cubicBezTo>
                    <a:cubicBezTo>
                      <a:pt x="0" y="1"/>
                      <a:pt x="1" y="0"/>
                      <a:pt x="2" y="0"/>
                    </a:cubicBezTo>
                    <a:cubicBezTo>
                      <a:pt x="4" y="0"/>
                      <a:pt x="5" y="1"/>
                      <a:pt x="5" y="2"/>
                    </a:cubicBezTo>
                    <a:cubicBezTo>
                      <a:pt x="5" y="4"/>
                      <a:pt x="4" y="5"/>
                      <a:pt x="3"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23" name="Freeform 3308">
                <a:extLst>
                  <a:ext uri="{FF2B5EF4-FFF2-40B4-BE49-F238E27FC236}">
                    <a16:creationId xmlns:a16="http://schemas.microsoft.com/office/drawing/2014/main" id="{A2EF3358-117C-5D5F-3BF1-ADE879005D4C}"/>
                  </a:ext>
                </a:extLst>
              </p:cNvPr>
              <p:cNvSpPr>
                <a:spLocks/>
              </p:cNvSpPr>
              <p:nvPr/>
            </p:nvSpPr>
            <p:spPr bwMode="auto">
              <a:xfrm>
                <a:off x="7913030" y="557110"/>
                <a:ext cx="33106" cy="33106"/>
              </a:xfrm>
              <a:custGeom>
                <a:avLst/>
                <a:gdLst>
                  <a:gd name="T0" fmla="*/ 3 w 5"/>
                  <a:gd name="T1" fmla="*/ 5 h 5"/>
                  <a:gd name="T2" fmla="*/ 0 w 5"/>
                  <a:gd name="T3" fmla="*/ 3 h 5"/>
                  <a:gd name="T4" fmla="*/ 2 w 5"/>
                  <a:gd name="T5" fmla="*/ 0 h 5"/>
                  <a:gd name="T6" fmla="*/ 5 w 5"/>
                  <a:gd name="T7" fmla="*/ 2 h 5"/>
                  <a:gd name="T8" fmla="*/ 3 w 5"/>
                  <a:gd name="T9" fmla="*/ 5 h 5"/>
                </a:gdLst>
                <a:ahLst/>
                <a:cxnLst>
                  <a:cxn ang="0">
                    <a:pos x="T0" y="T1"/>
                  </a:cxn>
                  <a:cxn ang="0">
                    <a:pos x="T2" y="T3"/>
                  </a:cxn>
                  <a:cxn ang="0">
                    <a:pos x="T4" y="T5"/>
                  </a:cxn>
                  <a:cxn ang="0">
                    <a:pos x="T6" y="T7"/>
                  </a:cxn>
                  <a:cxn ang="0">
                    <a:pos x="T8" y="T9"/>
                  </a:cxn>
                </a:cxnLst>
                <a:rect l="0" t="0" r="r" b="b"/>
                <a:pathLst>
                  <a:path w="5" h="5">
                    <a:moveTo>
                      <a:pt x="3" y="5"/>
                    </a:moveTo>
                    <a:cubicBezTo>
                      <a:pt x="1" y="5"/>
                      <a:pt x="0" y="4"/>
                      <a:pt x="0" y="3"/>
                    </a:cubicBezTo>
                    <a:cubicBezTo>
                      <a:pt x="0" y="1"/>
                      <a:pt x="1" y="0"/>
                      <a:pt x="2" y="0"/>
                    </a:cubicBezTo>
                    <a:cubicBezTo>
                      <a:pt x="4" y="0"/>
                      <a:pt x="5" y="1"/>
                      <a:pt x="5" y="2"/>
                    </a:cubicBezTo>
                    <a:cubicBezTo>
                      <a:pt x="5" y="4"/>
                      <a:pt x="4" y="5"/>
                      <a:pt x="3"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24" name="Freeform 3309">
                <a:extLst>
                  <a:ext uri="{FF2B5EF4-FFF2-40B4-BE49-F238E27FC236}">
                    <a16:creationId xmlns:a16="http://schemas.microsoft.com/office/drawing/2014/main" id="{E56644A4-BCFE-2A59-81C4-9552E8262B75}"/>
                  </a:ext>
                </a:extLst>
              </p:cNvPr>
              <p:cNvSpPr>
                <a:spLocks/>
              </p:cNvSpPr>
              <p:nvPr/>
            </p:nvSpPr>
            <p:spPr bwMode="auto">
              <a:xfrm>
                <a:off x="8012347" y="832991"/>
                <a:ext cx="33106" cy="30347"/>
              </a:xfrm>
              <a:custGeom>
                <a:avLst/>
                <a:gdLst>
                  <a:gd name="T0" fmla="*/ 3 w 5"/>
                  <a:gd name="T1" fmla="*/ 5 h 5"/>
                  <a:gd name="T2" fmla="*/ 0 w 5"/>
                  <a:gd name="T3" fmla="*/ 3 h 5"/>
                  <a:gd name="T4" fmla="*/ 2 w 5"/>
                  <a:gd name="T5" fmla="*/ 0 h 5"/>
                  <a:gd name="T6" fmla="*/ 5 w 5"/>
                  <a:gd name="T7" fmla="*/ 2 h 5"/>
                  <a:gd name="T8" fmla="*/ 3 w 5"/>
                  <a:gd name="T9" fmla="*/ 5 h 5"/>
                </a:gdLst>
                <a:ahLst/>
                <a:cxnLst>
                  <a:cxn ang="0">
                    <a:pos x="T0" y="T1"/>
                  </a:cxn>
                  <a:cxn ang="0">
                    <a:pos x="T2" y="T3"/>
                  </a:cxn>
                  <a:cxn ang="0">
                    <a:pos x="T4" y="T5"/>
                  </a:cxn>
                  <a:cxn ang="0">
                    <a:pos x="T6" y="T7"/>
                  </a:cxn>
                  <a:cxn ang="0">
                    <a:pos x="T8" y="T9"/>
                  </a:cxn>
                </a:cxnLst>
                <a:rect l="0" t="0" r="r" b="b"/>
                <a:pathLst>
                  <a:path w="5" h="5">
                    <a:moveTo>
                      <a:pt x="3" y="5"/>
                    </a:moveTo>
                    <a:cubicBezTo>
                      <a:pt x="1" y="5"/>
                      <a:pt x="0" y="4"/>
                      <a:pt x="0" y="3"/>
                    </a:cubicBezTo>
                    <a:cubicBezTo>
                      <a:pt x="0" y="1"/>
                      <a:pt x="1" y="0"/>
                      <a:pt x="2" y="0"/>
                    </a:cubicBezTo>
                    <a:cubicBezTo>
                      <a:pt x="4" y="0"/>
                      <a:pt x="5" y="1"/>
                      <a:pt x="5" y="2"/>
                    </a:cubicBezTo>
                    <a:cubicBezTo>
                      <a:pt x="5" y="4"/>
                      <a:pt x="4" y="5"/>
                      <a:pt x="3"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25" name="Freeform 3310">
                <a:extLst>
                  <a:ext uri="{FF2B5EF4-FFF2-40B4-BE49-F238E27FC236}">
                    <a16:creationId xmlns:a16="http://schemas.microsoft.com/office/drawing/2014/main" id="{67B46E40-2C21-00F1-4BE8-F4257D9302AE}"/>
                  </a:ext>
                </a:extLst>
              </p:cNvPr>
              <p:cNvSpPr>
                <a:spLocks/>
              </p:cNvSpPr>
              <p:nvPr/>
            </p:nvSpPr>
            <p:spPr bwMode="auto">
              <a:xfrm>
                <a:off x="8732397" y="2154461"/>
                <a:ext cx="38623" cy="33106"/>
              </a:xfrm>
              <a:custGeom>
                <a:avLst/>
                <a:gdLst>
                  <a:gd name="T0" fmla="*/ 3 w 6"/>
                  <a:gd name="T1" fmla="*/ 5 h 5"/>
                  <a:gd name="T2" fmla="*/ 0 w 6"/>
                  <a:gd name="T3" fmla="*/ 3 h 5"/>
                  <a:gd name="T4" fmla="*/ 3 w 6"/>
                  <a:gd name="T5" fmla="*/ 0 h 5"/>
                  <a:gd name="T6" fmla="*/ 6 w 6"/>
                  <a:gd name="T7" fmla="*/ 3 h 5"/>
                  <a:gd name="T8" fmla="*/ 3 w 6"/>
                  <a:gd name="T9" fmla="*/ 5 h 5"/>
                </a:gdLst>
                <a:ahLst/>
                <a:cxnLst>
                  <a:cxn ang="0">
                    <a:pos x="T0" y="T1"/>
                  </a:cxn>
                  <a:cxn ang="0">
                    <a:pos x="T2" y="T3"/>
                  </a:cxn>
                  <a:cxn ang="0">
                    <a:pos x="T4" y="T5"/>
                  </a:cxn>
                  <a:cxn ang="0">
                    <a:pos x="T6" y="T7"/>
                  </a:cxn>
                  <a:cxn ang="0">
                    <a:pos x="T8" y="T9"/>
                  </a:cxn>
                </a:cxnLst>
                <a:rect l="0" t="0" r="r" b="b"/>
                <a:pathLst>
                  <a:path w="6" h="5">
                    <a:moveTo>
                      <a:pt x="3" y="5"/>
                    </a:moveTo>
                    <a:cubicBezTo>
                      <a:pt x="2" y="5"/>
                      <a:pt x="0" y="4"/>
                      <a:pt x="0" y="3"/>
                    </a:cubicBezTo>
                    <a:cubicBezTo>
                      <a:pt x="0" y="1"/>
                      <a:pt x="1" y="0"/>
                      <a:pt x="3" y="0"/>
                    </a:cubicBezTo>
                    <a:cubicBezTo>
                      <a:pt x="4" y="0"/>
                      <a:pt x="6" y="1"/>
                      <a:pt x="6" y="3"/>
                    </a:cubicBezTo>
                    <a:cubicBezTo>
                      <a:pt x="6" y="4"/>
                      <a:pt x="5" y="5"/>
                      <a:pt x="3"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26" name="Freeform 3311">
                <a:extLst>
                  <a:ext uri="{FF2B5EF4-FFF2-40B4-BE49-F238E27FC236}">
                    <a16:creationId xmlns:a16="http://schemas.microsoft.com/office/drawing/2014/main" id="{2BE1C482-689D-FFDF-0D7E-80F2E578761B}"/>
                  </a:ext>
                </a:extLst>
              </p:cNvPr>
              <p:cNvSpPr>
                <a:spLocks/>
              </p:cNvSpPr>
              <p:nvPr/>
            </p:nvSpPr>
            <p:spPr bwMode="auto">
              <a:xfrm>
                <a:off x="9184842" y="2195843"/>
                <a:ext cx="33106" cy="38623"/>
              </a:xfrm>
              <a:custGeom>
                <a:avLst/>
                <a:gdLst>
                  <a:gd name="T0" fmla="*/ 3 w 5"/>
                  <a:gd name="T1" fmla="*/ 6 h 6"/>
                  <a:gd name="T2" fmla="*/ 0 w 5"/>
                  <a:gd name="T3" fmla="*/ 3 h 6"/>
                  <a:gd name="T4" fmla="*/ 2 w 5"/>
                  <a:gd name="T5" fmla="*/ 0 h 6"/>
                  <a:gd name="T6" fmla="*/ 5 w 5"/>
                  <a:gd name="T7" fmla="*/ 3 h 6"/>
                  <a:gd name="T8" fmla="*/ 3 w 5"/>
                  <a:gd name="T9" fmla="*/ 6 h 6"/>
                </a:gdLst>
                <a:ahLst/>
                <a:cxnLst>
                  <a:cxn ang="0">
                    <a:pos x="T0" y="T1"/>
                  </a:cxn>
                  <a:cxn ang="0">
                    <a:pos x="T2" y="T3"/>
                  </a:cxn>
                  <a:cxn ang="0">
                    <a:pos x="T4" y="T5"/>
                  </a:cxn>
                  <a:cxn ang="0">
                    <a:pos x="T6" y="T7"/>
                  </a:cxn>
                  <a:cxn ang="0">
                    <a:pos x="T8" y="T9"/>
                  </a:cxn>
                </a:cxnLst>
                <a:rect l="0" t="0" r="r" b="b"/>
                <a:pathLst>
                  <a:path w="5" h="6">
                    <a:moveTo>
                      <a:pt x="3" y="6"/>
                    </a:moveTo>
                    <a:cubicBezTo>
                      <a:pt x="1" y="6"/>
                      <a:pt x="0" y="5"/>
                      <a:pt x="0" y="3"/>
                    </a:cubicBezTo>
                    <a:cubicBezTo>
                      <a:pt x="0" y="2"/>
                      <a:pt x="1" y="0"/>
                      <a:pt x="2" y="0"/>
                    </a:cubicBezTo>
                    <a:cubicBezTo>
                      <a:pt x="4" y="0"/>
                      <a:pt x="5" y="1"/>
                      <a:pt x="5" y="3"/>
                    </a:cubicBezTo>
                    <a:cubicBezTo>
                      <a:pt x="5" y="4"/>
                      <a:pt x="4" y="5"/>
                      <a:pt x="3"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27" name="Freeform 3312">
                <a:extLst>
                  <a:ext uri="{FF2B5EF4-FFF2-40B4-BE49-F238E27FC236}">
                    <a16:creationId xmlns:a16="http://schemas.microsoft.com/office/drawing/2014/main" id="{A613BEC2-DFD3-CFE7-BCF1-A696506A4566}"/>
                  </a:ext>
                </a:extLst>
              </p:cNvPr>
              <p:cNvSpPr>
                <a:spLocks/>
              </p:cNvSpPr>
              <p:nvPr/>
            </p:nvSpPr>
            <p:spPr bwMode="auto">
              <a:xfrm>
                <a:off x="8337887" y="391581"/>
                <a:ext cx="41382" cy="41382"/>
              </a:xfrm>
              <a:custGeom>
                <a:avLst/>
                <a:gdLst>
                  <a:gd name="T0" fmla="*/ 3 w 6"/>
                  <a:gd name="T1" fmla="*/ 6 h 6"/>
                  <a:gd name="T2" fmla="*/ 0 w 6"/>
                  <a:gd name="T3" fmla="*/ 3 h 6"/>
                  <a:gd name="T4" fmla="*/ 3 w 6"/>
                  <a:gd name="T5" fmla="*/ 0 h 6"/>
                  <a:gd name="T6" fmla="*/ 6 w 6"/>
                  <a:gd name="T7" fmla="*/ 3 h 6"/>
                  <a:gd name="T8" fmla="*/ 3 w 6"/>
                  <a:gd name="T9" fmla="*/ 6 h 6"/>
                </a:gdLst>
                <a:ahLst/>
                <a:cxnLst>
                  <a:cxn ang="0">
                    <a:pos x="T0" y="T1"/>
                  </a:cxn>
                  <a:cxn ang="0">
                    <a:pos x="T2" y="T3"/>
                  </a:cxn>
                  <a:cxn ang="0">
                    <a:pos x="T4" y="T5"/>
                  </a:cxn>
                  <a:cxn ang="0">
                    <a:pos x="T6" y="T7"/>
                  </a:cxn>
                  <a:cxn ang="0">
                    <a:pos x="T8" y="T9"/>
                  </a:cxn>
                </a:cxnLst>
                <a:rect l="0" t="0" r="r" b="b"/>
                <a:pathLst>
                  <a:path w="6" h="6">
                    <a:moveTo>
                      <a:pt x="3" y="6"/>
                    </a:moveTo>
                    <a:cubicBezTo>
                      <a:pt x="2" y="6"/>
                      <a:pt x="1" y="5"/>
                      <a:pt x="0" y="3"/>
                    </a:cubicBezTo>
                    <a:cubicBezTo>
                      <a:pt x="0" y="2"/>
                      <a:pt x="1" y="0"/>
                      <a:pt x="3" y="0"/>
                    </a:cubicBezTo>
                    <a:cubicBezTo>
                      <a:pt x="4" y="0"/>
                      <a:pt x="6" y="1"/>
                      <a:pt x="6" y="3"/>
                    </a:cubicBezTo>
                    <a:cubicBezTo>
                      <a:pt x="6" y="4"/>
                      <a:pt x="5" y="5"/>
                      <a:pt x="3"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28" name="Freeform 3313">
                <a:extLst>
                  <a:ext uri="{FF2B5EF4-FFF2-40B4-BE49-F238E27FC236}">
                    <a16:creationId xmlns:a16="http://schemas.microsoft.com/office/drawing/2014/main" id="{FE096664-3335-5F1F-80EA-E74AE0E2C470}"/>
                  </a:ext>
                </a:extLst>
              </p:cNvPr>
              <p:cNvSpPr>
                <a:spLocks/>
              </p:cNvSpPr>
              <p:nvPr/>
            </p:nvSpPr>
            <p:spPr bwMode="auto">
              <a:xfrm>
                <a:off x="8255123" y="661945"/>
                <a:ext cx="19312" cy="24829"/>
              </a:xfrm>
              <a:custGeom>
                <a:avLst/>
                <a:gdLst>
                  <a:gd name="T0" fmla="*/ 2 w 3"/>
                  <a:gd name="T1" fmla="*/ 4 h 4"/>
                  <a:gd name="T2" fmla="*/ 0 w 3"/>
                  <a:gd name="T3" fmla="*/ 2 h 4"/>
                  <a:gd name="T4" fmla="*/ 1 w 3"/>
                  <a:gd name="T5" fmla="*/ 0 h 4"/>
                  <a:gd name="T6" fmla="*/ 3 w 3"/>
                  <a:gd name="T7" fmla="*/ 2 h 4"/>
                  <a:gd name="T8" fmla="*/ 2 w 3"/>
                  <a:gd name="T9" fmla="*/ 4 h 4"/>
                </a:gdLst>
                <a:ahLst/>
                <a:cxnLst>
                  <a:cxn ang="0">
                    <a:pos x="T0" y="T1"/>
                  </a:cxn>
                  <a:cxn ang="0">
                    <a:pos x="T2" y="T3"/>
                  </a:cxn>
                  <a:cxn ang="0">
                    <a:pos x="T4" y="T5"/>
                  </a:cxn>
                  <a:cxn ang="0">
                    <a:pos x="T6" y="T7"/>
                  </a:cxn>
                  <a:cxn ang="0">
                    <a:pos x="T8" y="T9"/>
                  </a:cxn>
                </a:cxnLst>
                <a:rect l="0" t="0" r="r" b="b"/>
                <a:pathLst>
                  <a:path w="3" h="4">
                    <a:moveTo>
                      <a:pt x="2" y="4"/>
                    </a:moveTo>
                    <a:cubicBezTo>
                      <a:pt x="1" y="4"/>
                      <a:pt x="0" y="3"/>
                      <a:pt x="0" y="2"/>
                    </a:cubicBezTo>
                    <a:cubicBezTo>
                      <a:pt x="0" y="1"/>
                      <a:pt x="0" y="0"/>
                      <a:pt x="1" y="0"/>
                    </a:cubicBezTo>
                    <a:cubicBezTo>
                      <a:pt x="2" y="0"/>
                      <a:pt x="3" y="1"/>
                      <a:pt x="3" y="2"/>
                    </a:cubicBezTo>
                    <a:cubicBezTo>
                      <a:pt x="3" y="3"/>
                      <a:pt x="3" y="4"/>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29" name="Freeform 3314">
                <a:extLst>
                  <a:ext uri="{FF2B5EF4-FFF2-40B4-BE49-F238E27FC236}">
                    <a16:creationId xmlns:a16="http://schemas.microsoft.com/office/drawing/2014/main" id="{4DE1644B-4D61-66C6-497D-D5D9795D2AF5}"/>
                  </a:ext>
                </a:extLst>
              </p:cNvPr>
              <p:cNvSpPr>
                <a:spLocks/>
              </p:cNvSpPr>
              <p:nvPr/>
            </p:nvSpPr>
            <p:spPr bwMode="auto">
              <a:xfrm>
                <a:off x="8307540" y="148806"/>
                <a:ext cx="24829" cy="27588"/>
              </a:xfrm>
              <a:custGeom>
                <a:avLst/>
                <a:gdLst>
                  <a:gd name="T0" fmla="*/ 2 w 4"/>
                  <a:gd name="T1" fmla="*/ 4 h 4"/>
                  <a:gd name="T2" fmla="*/ 0 w 4"/>
                  <a:gd name="T3" fmla="*/ 2 h 4"/>
                  <a:gd name="T4" fmla="*/ 2 w 4"/>
                  <a:gd name="T5" fmla="*/ 0 h 4"/>
                  <a:gd name="T6" fmla="*/ 4 w 4"/>
                  <a:gd name="T7" fmla="*/ 2 h 4"/>
                  <a:gd name="T8" fmla="*/ 2 w 4"/>
                  <a:gd name="T9" fmla="*/ 4 h 4"/>
                </a:gdLst>
                <a:ahLst/>
                <a:cxnLst>
                  <a:cxn ang="0">
                    <a:pos x="T0" y="T1"/>
                  </a:cxn>
                  <a:cxn ang="0">
                    <a:pos x="T2" y="T3"/>
                  </a:cxn>
                  <a:cxn ang="0">
                    <a:pos x="T4" y="T5"/>
                  </a:cxn>
                  <a:cxn ang="0">
                    <a:pos x="T6" y="T7"/>
                  </a:cxn>
                  <a:cxn ang="0">
                    <a:pos x="T8" y="T9"/>
                  </a:cxn>
                </a:cxnLst>
                <a:rect l="0" t="0" r="r" b="b"/>
                <a:pathLst>
                  <a:path w="4" h="4">
                    <a:moveTo>
                      <a:pt x="2" y="4"/>
                    </a:moveTo>
                    <a:cubicBezTo>
                      <a:pt x="1" y="4"/>
                      <a:pt x="0" y="3"/>
                      <a:pt x="0" y="2"/>
                    </a:cubicBezTo>
                    <a:cubicBezTo>
                      <a:pt x="0" y="1"/>
                      <a:pt x="1" y="0"/>
                      <a:pt x="2" y="0"/>
                    </a:cubicBezTo>
                    <a:cubicBezTo>
                      <a:pt x="3" y="0"/>
                      <a:pt x="4" y="0"/>
                      <a:pt x="4" y="2"/>
                    </a:cubicBezTo>
                    <a:cubicBezTo>
                      <a:pt x="4" y="3"/>
                      <a:pt x="3" y="3"/>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30" name="Freeform 3315">
                <a:extLst>
                  <a:ext uri="{FF2B5EF4-FFF2-40B4-BE49-F238E27FC236}">
                    <a16:creationId xmlns:a16="http://schemas.microsoft.com/office/drawing/2014/main" id="{500BB9E9-97EA-2F35-0D9F-047C3415C30C}"/>
                  </a:ext>
                </a:extLst>
              </p:cNvPr>
              <p:cNvSpPr>
                <a:spLocks/>
              </p:cNvSpPr>
              <p:nvPr/>
            </p:nvSpPr>
            <p:spPr bwMode="auto">
              <a:xfrm>
                <a:off x="8622044" y="253641"/>
                <a:ext cx="24829" cy="27588"/>
              </a:xfrm>
              <a:custGeom>
                <a:avLst/>
                <a:gdLst>
                  <a:gd name="T0" fmla="*/ 2 w 4"/>
                  <a:gd name="T1" fmla="*/ 4 h 4"/>
                  <a:gd name="T2" fmla="*/ 0 w 4"/>
                  <a:gd name="T3" fmla="*/ 2 h 4"/>
                  <a:gd name="T4" fmla="*/ 1 w 4"/>
                  <a:gd name="T5" fmla="*/ 0 h 4"/>
                  <a:gd name="T6" fmla="*/ 3 w 4"/>
                  <a:gd name="T7" fmla="*/ 2 h 4"/>
                  <a:gd name="T8" fmla="*/ 2 w 4"/>
                  <a:gd name="T9" fmla="*/ 4 h 4"/>
                </a:gdLst>
                <a:ahLst/>
                <a:cxnLst>
                  <a:cxn ang="0">
                    <a:pos x="T0" y="T1"/>
                  </a:cxn>
                  <a:cxn ang="0">
                    <a:pos x="T2" y="T3"/>
                  </a:cxn>
                  <a:cxn ang="0">
                    <a:pos x="T4" y="T5"/>
                  </a:cxn>
                  <a:cxn ang="0">
                    <a:pos x="T6" y="T7"/>
                  </a:cxn>
                  <a:cxn ang="0">
                    <a:pos x="T8" y="T9"/>
                  </a:cxn>
                </a:cxnLst>
                <a:rect l="0" t="0" r="r" b="b"/>
                <a:pathLst>
                  <a:path w="4" h="4">
                    <a:moveTo>
                      <a:pt x="2" y="4"/>
                    </a:moveTo>
                    <a:cubicBezTo>
                      <a:pt x="1" y="4"/>
                      <a:pt x="0" y="3"/>
                      <a:pt x="0" y="2"/>
                    </a:cubicBezTo>
                    <a:cubicBezTo>
                      <a:pt x="0" y="1"/>
                      <a:pt x="0" y="0"/>
                      <a:pt x="1" y="0"/>
                    </a:cubicBezTo>
                    <a:cubicBezTo>
                      <a:pt x="2" y="0"/>
                      <a:pt x="3" y="1"/>
                      <a:pt x="3" y="2"/>
                    </a:cubicBezTo>
                    <a:cubicBezTo>
                      <a:pt x="4" y="3"/>
                      <a:pt x="3" y="4"/>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31" name="Freeform 3316">
                <a:extLst>
                  <a:ext uri="{FF2B5EF4-FFF2-40B4-BE49-F238E27FC236}">
                    <a16:creationId xmlns:a16="http://schemas.microsoft.com/office/drawing/2014/main" id="{D08EE6B3-FBD8-45A8-95EB-ED8494ADC513}"/>
                  </a:ext>
                </a:extLst>
              </p:cNvPr>
              <p:cNvSpPr>
                <a:spLocks/>
              </p:cNvSpPr>
              <p:nvPr/>
            </p:nvSpPr>
            <p:spPr bwMode="auto">
              <a:xfrm>
                <a:off x="8947584" y="-151904"/>
                <a:ext cx="27588" cy="27588"/>
              </a:xfrm>
              <a:custGeom>
                <a:avLst/>
                <a:gdLst>
                  <a:gd name="T0" fmla="*/ 3 w 4"/>
                  <a:gd name="T1" fmla="*/ 4 h 4"/>
                  <a:gd name="T2" fmla="*/ 0 w 4"/>
                  <a:gd name="T3" fmla="*/ 2 h 4"/>
                  <a:gd name="T4" fmla="*/ 2 w 4"/>
                  <a:gd name="T5" fmla="*/ 0 h 4"/>
                  <a:gd name="T6" fmla="*/ 4 w 4"/>
                  <a:gd name="T7" fmla="*/ 2 h 4"/>
                  <a:gd name="T8" fmla="*/ 3 w 4"/>
                  <a:gd name="T9" fmla="*/ 4 h 4"/>
                </a:gdLst>
                <a:ahLst/>
                <a:cxnLst>
                  <a:cxn ang="0">
                    <a:pos x="T0" y="T1"/>
                  </a:cxn>
                  <a:cxn ang="0">
                    <a:pos x="T2" y="T3"/>
                  </a:cxn>
                  <a:cxn ang="0">
                    <a:pos x="T4" y="T5"/>
                  </a:cxn>
                  <a:cxn ang="0">
                    <a:pos x="T6" y="T7"/>
                  </a:cxn>
                  <a:cxn ang="0">
                    <a:pos x="T8" y="T9"/>
                  </a:cxn>
                </a:cxnLst>
                <a:rect l="0" t="0" r="r" b="b"/>
                <a:pathLst>
                  <a:path w="4" h="4">
                    <a:moveTo>
                      <a:pt x="3" y="4"/>
                    </a:moveTo>
                    <a:cubicBezTo>
                      <a:pt x="1" y="4"/>
                      <a:pt x="1" y="3"/>
                      <a:pt x="0" y="2"/>
                    </a:cubicBezTo>
                    <a:cubicBezTo>
                      <a:pt x="0" y="1"/>
                      <a:pt x="1" y="0"/>
                      <a:pt x="2" y="0"/>
                    </a:cubicBezTo>
                    <a:cubicBezTo>
                      <a:pt x="3" y="0"/>
                      <a:pt x="4" y="1"/>
                      <a:pt x="4" y="2"/>
                    </a:cubicBezTo>
                    <a:cubicBezTo>
                      <a:pt x="4" y="3"/>
                      <a:pt x="4" y="4"/>
                      <a:pt x="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32" name="Oval 3317">
                <a:extLst>
                  <a:ext uri="{FF2B5EF4-FFF2-40B4-BE49-F238E27FC236}">
                    <a16:creationId xmlns:a16="http://schemas.microsoft.com/office/drawing/2014/main" id="{DDC6D426-A7E8-8DD5-05D3-D0E7B514CFCE}"/>
                  </a:ext>
                </a:extLst>
              </p:cNvPr>
              <p:cNvSpPr>
                <a:spLocks noChangeArrowheads="1"/>
              </p:cNvSpPr>
              <p:nvPr/>
            </p:nvSpPr>
            <p:spPr bwMode="auto">
              <a:xfrm>
                <a:off x="8150288" y="537798"/>
                <a:ext cx="24829" cy="2482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33" name="Freeform 3318">
                <a:extLst>
                  <a:ext uri="{FF2B5EF4-FFF2-40B4-BE49-F238E27FC236}">
                    <a16:creationId xmlns:a16="http://schemas.microsoft.com/office/drawing/2014/main" id="{03C10077-426C-95AD-18FD-14F5DF159E3A}"/>
                  </a:ext>
                </a:extLst>
              </p:cNvPr>
              <p:cNvSpPr>
                <a:spLocks/>
              </p:cNvSpPr>
              <p:nvPr/>
            </p:nvSpPr>
            <p:spPr bwMode="auto">
              <a:xfrm>
                <a:off x="7821989" y="1042661"/>
                <a:ext cx="24829" cy="24829"/>
              </a:xfrm>
              <a:custGeom>
                <a:avLst/>
                <a:gdLst>
                  <a:gd name="T0" fmla="*/ 2 w 4"/>
                  <a:gd name="T1" fmla="*/ 4 h 4"/>
                  <a:gd name="T2" fmla="*/ 0 w 4"/>
                  <a:gd name="T3" fmla="*/ 3 h 4"/>
                  <a:gd name="T4" fmla="*/ 2 w 4"/>
                  <a:gd name="T5" fmla="*/ 1 h 4"/>
                  <a:gd name="T6" fmla="*/ 4 w 4"/>
                  <a:gd name="T7" fmla="*/ 2 h 4"/>
                  <a:gd name="T8" fmla="*/ 2 w 4"/>
                  <a:gd name="T9" fmla="*/ 4 h 4"/>
                </a:gdLst>
                <a:ahLst/>
                <a:cxnLst>
                  <a:cxn ang="0">
                    <a:pos x="T0" y="T1"/>
                  </a:cxn>
                  <a:cxn ang="0">
                    <a:pos x="T2" y="T3"/>
                  </a:cxn>
                  <a:cxn ang="0">
                    <a:pos x="T4" y="T5"/>
                  </a:cxn>
                  <a:cxn ang="0">
                    <a:pos x="T6" y="T7"/>
                  </a:cxn>
                  <a:cxn ang="0">
                    <a:pos x="T8" y="T9"/>
                  </a:cxn>
                </a:cxnLst>
                <a:rect l="0" t="0" r="r" b="b"/>
                <a:pathLst>
                  <a:path w="4" h="4">
                    <a:moveTo>
                      <a:pt x="2" y="4"/>
                    </a:moveTo>
                    <a:cubicBezTo>
                      <a:pt x="1" y="4"/>
                      <a:pt x="0" y="4"/>
                      <a:pt x="0" y="3"/>
                    </a:cubicBezTo>
                    <a:cubicBezTo>
                      <a:pt x="0" y="2"/>
                      <a:pt x="1" y="1"/>
                      <a:pt x="2" y="1"/>
                    </a:cubicBezTo>
                    <a:cubicBezTo>
                      <a:pt x="3" y="0"/>
                      <a:pt x="4" y="1"/>
                      <a:pt x="4" y="2"/>
                    </a:cubicBezTo>
                    <a:cubicBezTo>
                      <a:pt x="4" y="3"/>
                      <a:pt x="3" y="4"/>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34" name="Freeform 3319">
                <a:extLst>
                  <a:ext uri="{FF2B5EF4-FFF2-40B4-BE49-F238E27FC236}">
                    <a16:creationId xmlns:a16="http://schemas.microsoft.com/office/drawing/2014/main" id="{15684F7F-BBEF-57F9-0F73-71070B7E6AB1}"/>
                  </a:ext>
                </a:extLst>
              </p:cNvPr>
              <p:cNvSpPr>
                <a:spLocks/>
              </p:cNvSpPr>
              <p:nvPr/>
            </p:nvSpPr>
            <p:spPr bwMode="auto">
              <a:xfrm>
                <a:off x="8404098" y="1177842"/>
                <a:ext cx="27588" cy="27588"/>
              </a:xfrm>
              <a:custGeom>
                <a:avLst/>
                <a:gdLst>
                  <a:gd name="T0" fmla="*/ 3 w 4"/>
                  <a:gd name="T1" fmla="*/ 4 h 4"/>
                  <a:gd name="T2" fmla="*/ 1 w 4"/>
                  <a:gd name="T3" fmla="*/ 3 h 4"/>
                  <a:gd name="T4" fmla="*/ 2 w 4"/>
                  <a:gd name="T5" fmla="*/ 0 h 4"/>
                  <a:gd name="T6" fmla="*/ 4 w 4"/>
                  <a:gd name="T7" fmla="*/ 2 h 4"/>
                  <a:gd name="T8" fmla="*/ 3 w 4"/>
                  <a:gd name="T9" fmla="*/ 4 h 4"/>
                </a:gdLst>
                <a:ahLst/>
                <a:cxnLst>
                  <a:cxn ang="0">
                    <a:pos x="T0" y="T1"/>
                  </a:cxn>
                  <a:cxn ang="0">
                    <a:pos x="T2" y="T3"/>
                  </a:cxn>
                  <a:cxn ang="0">
                    <a:pos x="T4" y="T5"/>
                  </a:cxn>
                  <a:cxn ang="0">
                    <a:pos x="T6" y="T7"/>
                  </a:cxn>
                  <a:cxn ang="0">
                    <a:pos x="T8" y="T9"/>
                  </a:cxn>
                </a:cxnLst>
                <a:rect l="0" t="0" r="r" b="b"/>
                <a:pathLst>
                  <a:path w="4" h="4">
                    <a:moveTo>
                      <a:pt x="3" y="4"/>
                    </a:moveTo>
                    <a:cubicBezTo>
                      <a:pt x="2" y="4"/>
                      <a:pt x="1" y="4"/>
                      <a:pt x="1" y="3"/>
                    </a:cubicBezTo>
                    <a:cubicBezTo>
                      <a:pt x="0" y="1"/>
                      <a:pt x="1" y="1"/>
                      <a:pt x="2" y="0"/>
                    </a:cubicBezTo>
                    <a:cubicBezTo>
                      <a:pt x="3" y="0"/>
                      <a:pt x="4" y="1"/>
                      <a:pt x="4" y="2"/>
                    </a:cubicBezTo>
                    <a:cubicBezTo>
                      <a:pt x="4" y="3"/>
                      <a:pt x="4" y="4"/>
                      <a:pt x="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35" name="Freeform 3320">
                <a:extLst>
                  <a:ext uri="{FF2B5EF4-FFF2-40B4-BE49-F238E27FC236}">
                    <a16:creationId xmlns:a16="http://schemas.microsoft.com/office/drawing/2014/main" id="{9F002AC9-0F7E-A9D8-AB2F-25558F3DCACB}"/>
                  </a:ext>
                </a:extLst>
              </p:cNvPr>
              <p:cNvSpPr>
                <a:spLocks/>
              </p:cNvSpPr>
              <p:nvPr/>
            </p:nvSpPr>
            <p:spPr bwMode="auto">
              <a:xfrm>
                <a:off x="8423410" y="1848233"/>
                <a:ext cx="27588" cy="24829"/>
              </a:xfrm>
              <a:custGeom>
                <a:avLst/>
                <a:gdLst>
                  <a:gd name="T0" fmla="*/ 2 w 4"/>
                  <a:gd name="T1" fmla="*/ 4 h 4"/>
                  <a:gd name="T2" fmla="*/ 0 w 4"/>
                  <a:gd name="T3" fmla="*/ 2 h 4"/>
                  <a:gd name="T4" fmla="*/ 2 w 4"/>
                  <a:gd name="T5" fmla="*/ 0 h 4"/>
                  <a:gd name="T6" fmla="*/ 4 w 4"/>
                  <a:gd name="T7" fmla="*/ 1 h 4"/>
                  <a:gd name="T8" fmla="*/ 2 w 4"/>
                  <a:gd name="T9" fmla="*/ 4 h 4"/>
                </a:gdLst>
                <a:ahLst/>
                <a:cxnLst>
                  <a:cxn ang="0">
                    <a:pos x="T0" y="T1"/>
                  </a:cxn>
                  <a:cxn ang="0">
                    <a:pos x="T2" y="T3"/>
                  </a:cxn>
                  <a:cxn ang="0">
                    <a:pos x="T4" y="T5"/>
                  </a:cxn>
                  <a:cxn ang="0">
                    <a:pos x="T6" y="T7"/>
                  </a:cxn>
                  <a:cxn ang="0">
                    <a:pos x="T8" y="T9"/>
                  </a:cxn>
                </a:cxnLst>
                <a:rect l="0" t="0" r="r" b="b"/>
                <a:pathLst>
                  <a:path w="4" h="4">
                    <a:moveTo>
                      <a:pt x="2" y="4"/>
                    </a:moveTo>
                    <a:cubicBezTo>
                      <a:pt x="1" y="4"/>
                      <a:pt x="0" y="3"/>
                      <a:pt x="0" y="2"/>
                    </a:cubicBezTo>
                    <a:cubicBezTo>
                      <a:pt x="0" y="1"/>
                      <a:pt x="1" y="0"/>
                      <a:pt x="2" y="0"/>
                    </a:cubicBezTo>
                    <a:cubicBezTo>
                      <a:pt x="3" y="0"/>
                      <a:pt x="4" y="0"/>
                      <a:pt x="4" y="1"/>
                    </a:cubicBezTo>
                    <a:cubicBezTo>
                      <a:pt x="4" y="3"/>
                      <a:pt x="3" y="3"/>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36" name="Freeform 3321">
                <a:extLst>
                  <a:ext uri="{FF2B5EF4-FFF2-40B4-BE49-F238E27FC236}">
                    <a16:creationId xmlns:a16="http://schemas.microsoft.com/office/drawing/2014/main" id="{3C99489F-0998-3D56-2CE4-34053B828675}"/>
                  </a:ext>
                </a:extLst>
              </p:cNvPr>
              <p:cNvSpPr>
                <a:spLocks/>
              </p:cNvSpPr>
              <p:nvPr/>
            </p:nvSpPr>
            <p:spPr bwMode="auto">
              <a:xfrm>
                <a:off x="12186427" y="3230397"/>
                <a:ext cx="44141" cy="52417"/>
              </a:xfrm>
              <a:custGeom>
                <a:avLst/>
                <a:gdLst>
                  <a:gd name="T0" fmla="*/ 0 w 7"/>
                  <a:gd name="T1" fmla="*/ 3 h 8"/>
                  <a:gd name="T2" fmla="*/ 4 w 7"/>
                  <a:gd name="T3" fmla="*/ 1 h 8"/>
                  <a:gd name="T4" fmla="*/ 7 w 7"/>
                  <a:gd name="T5" fmla="*/ 5 h 8"/>
                  <a:gd name="T6" fmla="*/ 2 w 7"/>
                  <a:gd name="T7" fmla="*/ 7 h 8"/>
                  <a:gd name="T8" fmla="*/ 0 w 7"/>
                  <a:gd name="T9" fmla="*/ 3 h 8"/>
                </a:gdLst>
                <a:ahLst/>
                <a:cxnLst>
                  <a:cxn ang="0">
                    <a:pos x="T0" y="T1"/>
                  </a:cxn>
                  <a:cxn ang="0">
                    <a:pos x="T2" y="T3"/>
                  </a:cxn>
                  <a:cxn ang="0">
                    <a:pos x="T4" y="T5"/>
                  </a:cxn>
                  <a:cxn ang="0">
                    <a:pos x="T6" y="T7"/>
                  </a:cxn>
                  <a:cxn ang="0">
                    <a:pos x="T8" y="T9"/>
                  </a:cxn>
                </a:cxnLst>
                <a:rect l="0" t="0" r="r" b="b"/>
                <a:pathLst>
                  <a:path w="7" h="8">
                    <a:moveTo>
                      <a:pt x="0" y="3"/>
                    </a:moveTo>
                    <a:cubicBezTo>
                      <a:pt x="1" y="1"/>
                      <a:pt x="3" y="0"/>
                      <a:pt x="4" y="1"/>
                    </a:cubicBezTo>
                    <a:cubicBezTo>
                      <a:pt x="6" y="1"/>
                      <a:pt x="7" y="3"/>
                      <a:pt x="7" y="5"/>
                    </a:cubicBezTo>
                    <a:cubicBezTo>
                      <a:pt x="6" y="7"/>
                      <a:pt x="4" y="8"/>
                      <a:pt x="2" y="7"/>
                    </a:cubicBezTo>
                    <a:cubicBezTo>
                      <a:pt x="1" y="7"/>
                      <a:pt x="0" y="5"/>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37" name="Freeform 3322">
                <a:extLst>
                  <a:ext uri="{FF2B5EF4-FFF2-40B4-BE49-F238E27FC236}">
                    <a16:creationId xmlns:a16="http://schemas.microsoft.com/office/drawing/2014/main" id="{52777EF5-7E2B-47AC-C6CC-B93EB55662DC}"/>
                  </a:ext>
                </a:extLst>
              </p:cNvPr>
              <p:cNvSpPr>
                <a:spLocks/>
              </p:cNvSpPr>
              <p:nvPr/>
            </p:nvSpPr>
            <p:spPr bwMode="auto">
              <a:xfrm>
                <a:off x="11529830" y="3459378"/>
                <a:ext cx="46900" cy="52417"/>
              </a:xfrm>
              <a:custGeom>
                <a:avLst/>
                <a:gdLst>
                  <a:gd name="T0" fmla="*/ 0 w 7"/>
                  <a:gd name="T1" fmla="*/ 3 h 8"/>
                  <a:gd name="T2" fmla="*/ 4 w 7"/>
                  <a:gd name="T3" fmla="*/ 1 h 8"/>
                  <a:gd name="T4" fmla="*/ 7 w 7"/>
                  <a:gd name="T5" fmla="*/ 5 h 8"/>
                  <a:gd name="T6" fmla="*/ 2 w 7"/>
                  <a:gd name="T7" fmla="*/ 7 h 8"/>
                  <a:gd name="T8" fmla="*/ 0 w 7"/>
                  <a:gd name="T9" fmla="*/ 3 h 8"/>
                </a:gdLst>
                <a:ahLst/>
                <a:cxnLst>
                  <a:cxn ang="0">
                    <a:pos x="T0" y="T1"/>
                  </a:cxn>
                  <a:cxn ang="0">
                    <a:pos x="T2" y="T3"/>
                  </a:cxn>
                  <a:cxn ang="0">
                    <a:pos x="T4" y="T5"/>
                  </a:cxn>
                  <a:cxn ang="0">
                    <a:pos x="T6" y="T7"/>
                  </a:cxn>
                  <a:cxn ang="0">
                    <a:pos x="T8" y="T9"/>
                  </a:cxn>
                </a:cxnLst>
                <a:rect l="0" t="0" r="r" b="b"/>
                <a:pathLst>
                  <a:path w="7" h="8">
                    <a:moveTo>
                      <a:pt x="0" y="3"/>
                    </a:moveTo>
                    <a:cubicBezTo>
                      <a:pt x="1" y="1"/>
                      <a:pt x="3" y="0"/>
                      <a:pt x="4" y="1"/>
                    </a:cubicBezTo>
                    <a:cubicBezTo>
                      <a:pt x="6" y="1"/>
                      <a:pt x="7" y="3"/>
                      <a:pt x="7" y="5"/>
                    </a:cubicBezTo>
                    <a:cubicBezTo>
                      <a:pt x="6" y="7"/>
                      <a:pt x="4" y="8"/>
                      <a:pt x="2" y="7"/>
                    </a:cubicBezTo>
                    <a:cubicBezTo>
                      <a:pt x="1" y="7"/>
                      <a:pt x="0" y="5"/>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38" name="Freeform 3323">
                <a:extLst>
                  <a:ext uri="{FF2B5EF4-FFF2-40B4-BE49-F238E27FC236}">
                    <a16:creationId xmlns:a16="http://schemas.microsoft.com/office/drawing/2014/main" id="{B5A74ED6-8117-91BA-3AF8-BF906DD27C73}"/>
                  </a:ext>
                </a:extLst>
              </p:cNvPr>
              <p:cNvSpPr>
                <a:spLocks/>
              </p:cNvSpPr>
              <p:nvPr/>
            </p:nvSpPr>
            <p:spPr bwMode="auto">
              <a:xfrm>
                <a:off x="12296779" y="3525590"/>
                <a:ext cx="38623" cy="38623"/>
              </a:xfrm>
              <a:custGeom>
                <a:avLst/>
                <a:gdLst>
                  <a:gd name="T0" fmla="*/ 0 w 6"/>
                  <a:gd name="T1" fmla="*/ 2 h 6"/>
                  <a:gd name="T2" fmla="*/ 3 w 6"/>
                  <a:gd name="T3" fmla="*/ 1 h 6"/>
                  <a:gd name="T4" fmla="*/ 5 w 6"/>
                  <a:gd name="T5" fmla="*/ 4 h 6"/>
                  <a:gd name="T6" fmla="*/ 2 w 6"/>
                  <a:gd name="T7" fmla="*/ 6 h 6"/>
                  <a:gd name="T8" fmla="*/ 0 w 6"/>
                  <a:gd name="T9" fmla="*/ 2 h 6"/>
                </a:gdLst>
                <a:ahLst/>
                <a:cxnLst>
                  <a:cxn ang="0">
                    <a:pos x="T0" y="T1"/>
                  </a:cxn>
                  <a:cxn ang="0">
                    <a:pos x="T2" y="T3"/>
                  </a:cxn>
                  <a:cxn ang="0">
                    <a:pos x="T4" y="T5"/>
                  </a:cxn>
                  <a:cxn ang="0">
                    <a:pos x="T6" y="T7"/>
                  </a:cxn>
                  <a:cxn ang="0">
                    <a:pos x="T8" y="T9"/>
                  </a:cxn>
                </a:cxnLst>
                <a:rect l="0" t="0" r="r" b="b"/>
                <a:pathLst>
                  <a:path w="6" h="6">
                    <a:moveTo>
                      <a:pt x="0" y="2"/>
                    </a:moveTo>
                    <a:cubicBezTo>
                      <a:pt x="0" y="1"/>
                      <a:pt x="2" y="0"/>
                      <a:pt x="3" y="1"/>
                    </a:cubicBezTo>
                    <a:cubicBezTo>
                      <a:pt x="5" y="1"/>
                      <a:pt x="6" y="3"/>
                      <a:pt x="5" y="4"/>
                    </a:cubicBezTo>
                    <a:cubicBezTo>
                      <a:pt x="5" y="5"/>
                      <a:pt x="3" y="6"/>
                      <a:pt x="2" y="6"/>
                    </a:cubicBezTo>
                    <a:cubicBezTo>
                      <a:pt x="0" y="5"/>
                      <a:pt x="0" y="4"/>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39" name="Freeform 3324">
                <a:extLst>
                  <a:ext uri="{FF2B5EF4-FFF2-40B4-BE49-F238E27FC236}">
                    <a16:creationId xmlns:a16="http://schemas.microsoft.com/office/drawing/2014/main" id="{73162E3E-4E72-99BB-12E6-2909C4E61372}"/>
                  </a:ext>
                </a:extLst>
              </p:cNvPr>
              <p:cNvSpPr>
                <a:spLocks/>
              </p:cNvSpPr>
              <p:nvPr/>
            </p:nvSpPr>
            <p:spPr bwMode="auto">
              <a:xfrm>
                <a:off x="11830540" y="3826300"/>
                <a:ext cx="41382" cy="38623"/>
              </a:xfrm>
              <a:custGeom>
                <a:avLst/>
                <a:gdLst>
                  <a:gd name="T0" fmla="*/ 0 w 6"/>
                  <a:gd name="T1" fmla="*/ 3 h 6"/>
                  <a:gd name="T2" fmla="*/ 3 w 6"/>
                  <a:gd name="T3" fmla="*/ 1 h 6"/>
                  <a:gd name="T4" fmla="*/ 5 w 6"/>
                  <a:gd name="T5" fmla="*/ 4 h 6"/>
                  <a:gd name="T6" fmla="*/ 2 w 6"/>
                  <a:gd name="T7" fmla="*/ 6 h 6"/>
                  <a:gd name="T8" fmla="*/ 0 w 6"/>
                  <a:gd name="T9" fmla="*/ 3 h 6"/>
                </a:gdLst>
                <a:ahLst/>
                <a:cxnLst>
                  <a:cxn ang="0">
                    <a:pos x="T0" y="T1"/>
                  </a:cxn>
                  <a:cxn ang="0">
                    <a:pos x="T2" y="T3"/>
                  </a:cxn>
                  <a:cxn ang="0">
                    <a:pos x="T4" y="T5"/>
                  </a:cxn>
                  <a:cxn ang="0">
                    <a:pos x="T6" y="T7"/>
                  </a:cxn>
                  <a:cxn ang="0">
                    <a:pos x="T8" y="T9"/>
                  </a:cxn>
                </a:cxnLst>
                <a:rect l="0" t="0" r="r" b="b"/>
                <a:pathLst>
                  <a:path w="6" h="6">
                    <a:moveTo>
                      <a:pt x="0" y="3"/>
                    </a:moveTo>
                    <a:cubicBezTo>
                      <a:pt x="1" y="1"/>
                      <a:pt x="2" y="0"/>
                      <a:pt x="3" y="1"/>
                    </a:cubicBezTo>
                    <a:cubicBezTo>
                      <a:pt x="5" y="1"/>
                      <a:pt x="6" y="3"/>
                      <a:pt x="5" y="4"/>
                    </a:cubicBezTo>
                    <a:cubicBezTo>
                      <a:pt x="5" y="5"/>
                      <a:pt x="3" y="6"/>
                      <a:pt x="2" y="6"/>
                    </a:cubicBezTo>
                    <a:cubicBezTo>
                      <a:pt x="0" y="5"/>
                      <a:pt x="0" y="4"/>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40" name="Freeform 3325">
                <a:extLst>
                  <a:ext uri="{FF2B5EF4-FFF2-40B4-BE49-F238E27FC236}">
                    <a16:creationId xmlns:a16="http://schemas.microsoft.com/office/drawing/2014/main" id="{4B6716E7-1B21-46EF-3F8E-61AF7407E183}"/>
                  </a:ext>
                </a:extLst>
              </p:cNvPr>
              <p:cNvSpPr>
                <a:spLocks/>
              </p:cNvSpPr>
              <p:nvPr/>
            </p:nvSpPr>
            <p:spPr bwMode="auto">
              <a:xfrm>
                <a:off x="12820953" y="3177980"/>
                <a:ext cx="33106" cy="38623"/>
              </a:xfrm>
              <a:custGeom>
                <a:avLst/>
                <a:gdLst>
                  <a:gd name="T0" fmla="*/ 0 w 5"/>
                  <a:gd name="T1" fmla="*/ 2 h 6"/>
                  <a:gd name="T2" fmla="*/ 3 w 5"/>
                  <a:gd name="T3" fmla="*/ 0 h 6"/>
                  <a:gd name="T4" fmla="*/ 5 w 5"/>
                  <a:gd name="T5" fmla="*/ 4 h 6"/>
                  <a:gd name="T6" fmla="*/ 2 w 5"/>
                  <a:gd name="T7" fmla="*/ 5 h 6"/>
                  <a:gd name="T8" fmla="*/ 0 w 5"/>
                  <a:gd name="T9" fmla="*/ 2 h 6"/>
                </a:gdLst>
                <a:ahLst/>
                <a:cxnLst>
                  <a:cxn ang="0">
                    <a:pos x="T0" y="T1"/>
                  </a:cxn>
                  <a:cxn ang="0">
                    <a:pos x="T2" y="T3"/>
                  </a:cxn>
                  <a:cxn ang="0">
                    <a:pos x="T4" y="T5"/>
                  </a:cxn>
                  <a:cxn ang="0">
                    <a:pos x="T6" y="T7"/>
                  </a:cxn>
                  <a:cxn ang="0">
                    <a:pos x="T8" y="T9"/>
                  </a:cxn>
                </a:cxnLst>
                <a:rect l="0" t="0" r="r" b="b"/>
                <a:pathLst>
                  <a:path w="5" h="6">
                    <a:moveTo>
                      <a:pt x="0" y="2"/>
                    </a:moveTo>
                    <a:cubicBezTo>
                      <a:pt x="0" y="1"/>
                      <a:pt x="2" y="0"/>
                      <a:pt x="3" y="0"/>
                    </a:cubicBezTo>
                    <a:cubicBezTo>
                      <a:pt x="5" y="1"/>
                      <a:pt x="5" y="2"/>
                      <a:pt x="5" y="4"/>
                    </a:cubicBezTo>
                    <a:cubicBezTo>
                      <a:pt x="5" y="5"/>
                      <a:pt x="3" y="6"/>
                      <a:pt x="2" y="5"/>
                    </a:cubicBezTo>
                    <a:cubicBezTo>
                      <a:pt x="0" y="5"/>
                      <a:pt x="0" y="3"/>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41" name="Freeform 3326">
                <a:extLst>
                  <a:ext uri="{FF2B5EF4-FFF2-40B4-BE49-F238E27FC236}">
                    <a16:creationId xmlns:a16="http://schemas.microsoft.com/office/drawing/2014/main" id="{FC5ABFD1-0554-C649-DC2D-E387C46C6F43}"/>
                  </a:ext>
                </a:extLst>
              </p:cNvPr>
              <p:cNvSpPr>
                <a:spLocks/>
              </p:cNvSpPr>
              <p:nvPr/>
            </p:nvSpPr>
            <p:spPr bwMode="auto">
              <a:xfrm>
                <a:off x="12525761" y="3169703"/>
                <a:ext cx="38623" cy="41382"/>
              </a:xfrm>
              <a:custGeom>
                <a:avLst/>
                <a:gdLst>
                  <a:gd name="T0" fmla="*/ 0 w 6"/>
                  <a:gd name="T1" fmla="*/ 2 h 6"/>
                  <a:gd name="T2" fmla="*/ 4 w 6"/>
                  <a:gd name="T3" fmla="*/ 0 h 6"/>
                  <a:gd name="T4" fmla="*/ 5 w 6"/>
                  <a:gd name="T5" fmla="*/ 4 h 6"/>
                  <a:gd name="T6" fmla="*/ 2 w 6"/>
                  <a:gd name="T7" fmla="*/ 5 h 6"/>
                  <a:gd name="T8" fmla="*/ 0 w 6"/>
                  <a:gd name="T9" fmla="*/ 2 h 6"/>
                </a:gdLst>
                <a:ahLst/>
                <a:cxnLst>
                  <a:cxn ang="0">
                    <a:pos x="T0" y="T1"/>
                  </a:cxn>
                  <a:cxn ang="0">
                    <a:pos x="T2" y="T3"/>
                  </a:cxn>
                  <a:cxn ang="0">
                    <a:pos x="T4" y="T5"/>
                  </a:cxn>
                  <a:cxn ang="0">
                    <a:pos x="T6" y="T7"/>
                  </a:cxn>
                  <a:cxn ang="0">
                    <a:pos x="T8" y="T9"/>
                  </a:cxn>
                </a:cxnLst>
                <a:rect l="0" t="0" r="r" b="b"/>
                <a:pathLst>
                  <a:path w="6" h="6">
                    <a:moveTo>
                      <a:pt x="0" y="2"/>
                    </a:moveTo>
                    <a:cubicBezTo>
                      <a:pt x="1" y="1"/>
                      <a:pt x="2" y="0"/>
                      <a:pt x="4" y="0"/>
                    </a:cubicBezTo>
                    <a:cubicBezTo>
                      <a:pt x="5" y="1"/>
                      <a:pt x="6" y="2"/>
                      <a:pt x="5" y="4"/>
                    </a:cubicBezTo>
                    <a:cubicBezTo>
                      <a:pt x="5" y="5"/>
                      <a:pt x="4" y="6"/>
                      <a:pt x="2" y="5"/>
                    </a:cubicBezTo>
                    <a:cubicBezTo>
                      <a:pt x="1" y="5"/>
                      <a:pt x="0" y="3"/>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42" name="Freeform 3327">
                <a:extLst>
                  <a:ext uri="{FF2B5EF4-FFF2-40B4-BE49-F238E27FC236}">
                    <a16:creationId xmlns:a16="http://schemas.microsoft.com/office/drawing/2014/main" id="{3ECD79A7-9FDC-5D9D-18AF-E7A10574CC8E}"/>
                  </a:ext>
                </a:extLst>
              </p:cNvPr>
              <p:cNvSpPr>
                <a:spLocks/>
              </p:cNvSpPr>
              <p:nvPr/>
            </p:nvSpPr>
            <p:spPr bwMode="auto">
              <a:xfrm>
                <a:off x="11033244" y="3368337"/>
                <a:ext cx="38623" cy="38623"/>
              </a:xfrm>
              <a:custGeom>
                <a:avLst/>
                <a:gdLst>
                  <a:gd name="T0" fmla="*/ 0 w 6"/>
                  <a:gd name="T1" fmla="*/ 2 h 6"/>
                  <a:gd name="T2" fmla="*/ 3 w 6"/>
                  <a:gd name="T3" fmla="*/ 1 h 6"/>
                  <a:gd name="T4" fmla="*/ 5 w 6"/>
                  <a:gd name="T5" fmla="*/ 4 h 6"/>
                  <a:gd name="T6" fmla="*/ 2 w 6"/>
                  <a:gd name="T7" fmla="*/ 6 h 6"/>
                  <a:gd name="T8" fmla="*/ 0 w 6"/>
                  <a:gd name="T9" fmla="*/ 2 h 6"/>
                </a:gdLst>
                <a:ahLst/>
                <a:cxnLst>
                  <a:cxn ang="0">
                    <a:pos x="T0" y="T1"/>
                  </a:cxn>
                  <a:cxn ang="0">
                    <a:pos x="T2" y="T3"/>
                  </a:cxn>
                  <a:cxn ang="0">
                    <a:pos x="T4" y="T5"/>
                  </a:cxn>
                  <a:cxn ang="0">
                    <a:pos x="T6" y="T7"/>
                  </a:cxn>
                  <a:cxn ang="0">
                    <a:pos x="T8" y="T9"/>
                  </a:cxn>
                </a:cxnLst>
                <a:rect l="0" t="0" r="r" b="b"/>
                <a:pathLst>
                  <a:path w="6" h="6">
                    <a:moveTo>
                      <a:pt x="0" y="2"/>
                    </a:moveTo>
                    <a:cubicBezTo>
                      <a:pt x="0" y="1"/>
                      <a:pt x="2" y="0"/>
                      <a:pt x="3" y="1"/>
                    </a:cubicBezTo>
                    <a:cubicBezTo>
                      <a:pt x="5" y="1"/>
                      <a:pt x="6" y="3"/>
                      <a:pt x="5" y="4"/>
                    </a:cubicBezTo>
                    <a:cubicBezTo>
                      <a:pt x="5" y="5"/>
                      <a:pt x="3" y="6"/>
                      <a:pt x="2" y="6"/>
                    </a:cubicBezTo>
                    <a:cubicBezTo>
                      <a:pt x="0" y="5"/>
                      <a:pt x="0" y="4"/>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43" name="Freeform 3328">
                <a:extLst>
                  <a:ext uri="{FF2B5EF4-FFF2-40B4-BE49-F238E27FC236}">
                    <a16:creationId xmlns:a16="http://schemas.microsoft.com/office/drawing/2014/main" id="{79138D22-C199-109D-950F-E0642ACB8E8A}"/>
                  </a:ext>
                </a:extLst>
              </p:cNvPr>
              <p:cNvSpPr>
                <a:spLocks/>
              </p:cNvSpPr>
              <p:nvPr/>
            </p:nvSpPr>
            <p:spPr bwMode="auto">
              <a:xfrm>
                <a:off x="10829092" y="3773883"/>
                <a:ext cx="38623" cy="38623"/>
              </a:xfrm>
              <a:custGeom>
                <a:avLst/>
                <a:gdLst>
                  <a:gd name="T0" fmla="*/ 1 w 6"/>
                  <a:gd name="T1" fmla="*/ 2 h 6"/>
                  <a:gd name="T2" fmla="*/ 4 w 6"/>
                  <a:gd name="T3" fmla="*/ 0 h 6"/>
                  <a:gd name="T4" fmla="*/ 6 w 6"/>
                  <a:gd name="T5" fmla="*/ 3 h 6"/>
                  <a:gd name="T6" fmla="*/ 2 w 6"/>
                  <a:gd name="T7" fmla="*/ 5 h 6"/>
                  <a:gd name="T8" fmla="*/ 1 w 6"/>
                  <a:gd name="T9" fmla="*/ 2 h 6"/>
                </a:gdLst>
                <a:ahLst/>
                <a:cxnLst>
                  <a:cxn ang="0">
                    <a:pos x="T0" y="T1"/>
                  </a:cxn>
                  <a:cxn ang="0">
                    <a:pos x="T2" y="T3"/>
                  </a:cxn>
                  <a:cxn ang="0">
                    <a:pos x="T4" y="T5"/>
                  </a:cxn>
                  <a:cxn ang="0">
                    <a:pos x="T6" y="T7"/>
                  </a:cxn>
                  <a:cxn ang="0">
                    <a:pos x="T8" y="T9"/>
                  </a:cxn>
                </a:cxnLst>
                <a:rect l="0" t="0" r="r" b="b"/>
                <a:pathLst>
                  <a:path w="6" h="6">
                    <a:moveTo>
                      <a:pt x="1" y="2"/>
                    </a:moveTo>
                    <a:cubicBezTo>
                      <a:pt x="1" y="1"/>
                      <a:pt x="3" y="0"/>
                      <a:pt x="4" y="0"/>
                    </a:cubicBezTo>
                    <a:cubicBezTo>
                      <a:pt x="5" y="1"/>
                      <a:pt x="6" y="2"/>
                      <a:pt x="6" y="3"/>
                    </a:cubicBezTo>
                    <a:cubicBezTo>
                      <a:pt x="5" y="5"/>
                      <a:pt x="4" y="6"/>
                      <a:pt x="2" y="5"/>
                    </a:cubicBezTo>
                    <a:cubicBezTo>
                      <a:pt x="1" y="5"/>
                      <a:pt x="0" y="3"/>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44" name="Freeform 3329">
                <a:extLst>
                  <a:ext uri="{FF2B5EF4-FFF2-40B4-BE49-F238E27FC236}">
                    <a16:creationId xmlns:a16="http://schemas.microsoft.com/office/drawing/2014/main" id="{5072DF4B-D315-8AD2-3420-54D2905A515A}"/>
                  </a:ext>
                </a:extLst>
              </p:cNvPr>
              <p:cNvSpPr>
                <a:spLocks/>
              </p:cNvSpPr>
              <p:nvPr/>
            </p:nvSpPr>
            <p:spPr bwMode="auto">
              <a:xfrm>
                <a:off x="12815436" y="3635942"/>
                <a:ext cx="38623" cy="38623"/>
              </a:xfrm>
              <a:custGeom>
                <a:avLst/>
                <a:gdLst>
                  <a:gd name="T0" fmla="*/ 0 w 6"/>
                  <a:gd name="T1" fmla="*/ 2 h 6"/>
                  <a:gd name="T2" fmla="*/ 4 w 6"/>
                  <a:gd name="T3" fmla="*/ 0 h 6"/>
                  <a:gd name="T4" fmla="*/ 5 w 6"/>
                  <a:gd name="T5" fmla="*/ 4 h 6"/>
                  <a:gd name="T6" fmla="*/ 2 w 6"/>
                  <a:gd name="T7" fmla="*/ 6 h 6"/>
                  <a:gd name="T8" fmla="*/ 0 w 6"/>
                  <a:gd name="T9" fmla="*/ 2 h 6"/>
                </a:gdLst>
                <a:ahLst/>
                <a:cxnLst>
                  <a:cxn ang="0">
                    <a:pos x="T0" y="T1"/>
                  </a:cxn>
                  <a:cxn ang="0">
                    <a:pos x="T2" y="T3"/>
                  </a:cxn>
                  <a:cxn ang="0">
                    <a:pos x="T4" y="T5"/>
                  </a:cxn>
                  <a:cxn ang="0">
                    <a:pos x="T6" y="T7"/>
                  </a:cxn>
                  <a:cxn ang="0">
                    <a:pos x="T8" y="T9"/>
                  </a:cxn>
                </a:cxnLst>
                <a:rect l="0" t="0" r="r" b="b"/>
                <a:pathLst>
                  <a:path w="6" h="6">
                    <a:moveTo>
                      <a:pt x="0" y="2"/>
                    </a:moveTo>
                    <a:cubicBezTo>
                      <a:pt x="1" y="1"/>
                      <a:pt x="2" y="0"/>
                      <a:pt x="4" y="0"/>
                    </a:cubicBezTo>
                    <a:cubicBezTo>
                      <a:pt x="5" y="1"/>
                      <a:pt x="6" y="2"/>
                      <a:pt x="5" y="4"/>
                    </a:cubicBezTo>
                    <a:cubicBezTo>
                      <a:pt x="5" y="5"/>
                      <a:pt x="4" y="6"/>
                      <a:pt x="2" y="6"/>
                    </a:cubicBezTo>
                    <a:cubicBezTo>
                      <a:pt x="1" y="5"/>
                      <a:pt x="0" y="4"/>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45" name="Freeform 3330">
                <a:extLst>
                  <a:ext uri="{FF2B5EF4-FFF2-40B4-BE49-F238E27FC236}">
                    <a16:creationId xmlns:a16="http://schemas.microsoft.com/office/drawing/2014/main" id="{A0A12F52-3B55-4E79-9066-70D47E17E69C}"/>
                  </a:ext>
                </a:extLst>
              </p:cNvPr>
              <p:cNvSpPr>
                <a:spLocks/>
              </p:cNvSpPr>
              <p:nvPr/>
            </p:nvSpPr>
            <p:spPr bwMode="auto">
              <a:xfrm>
                <a:off x="12605766" y="3459378"/>
                <a:ext cx="33106" cy="24829"/>
              </a:xfrm>
              <a:custGeom>
                <a:avLst/>
                <a:gdLst>
                  <a:gd name="T0" fmla="*/ 1 w 5"/>
                  <a:gd name="T1" fmla="*/ 1 h 4"/>
                  <a:gd name="T2" fmla="*/ 3 w 5"/>
                  <a:gd name="T3" fmla="*/ 0 h 4"/>
                  <a:gd name="T4" fmla="*/ 4 w 5"/>
                  <a:gd name="T5" fmla="*/ 2 h 4"/>
                  <a:gd name="T6" fmla="*/ 2 w 5"/>
                  <a:gd name="T7" fmla="*/ 4 h 4"/>
                  <a:gd name="T8" fmla="*/ 1 w 5"/>
                  <a:gd name="T9" fmla="*/ 1 h 4"/>
                </a:gdLst>
                <a:ahLst/>
                <a:cxnLst>
                  <a:cxn ang="0">
                    <a:pos x="T0" y="T1"/>
                  </a:cxn>
                  <a:cxn ang="0">
                    <a:pos x="T2" y="T3"/>
                  </a:cxn>
                  <a:cxn ang="0">
                    <a:pos x="T4" y="T5"/>
                  </a:cxn>
                  <a:cxn ang="0">
                    <a:pos x="T6" y="T7"/>
                  </a:cxn>
                  <a:cxn ang="0">
                    <a:pos x="T8" y="T9"/>
                  </a:cxn>
                </a:cxnLst>
                <a:rect l="0" t="0" r="r" b="b"/>
                <a:pathLst>
                  <a:path w="5" h="4">
                    <a:moveTo>
                      <a:pt x="1" y="1"/>
                    </a:moveTo>
                    <a:cubicBezTo>
                      <a:pt x="1" y="0"/>
                      <a:pt x="2" y="0"/>
                      <a:pt x="3" y="0"/>
                    </a:cubicBezTo>
                    <a:cubicBezTo>
                      <a:pt x="4" y="0"/>
                      <a:pt x="5" y="1"/>
                      <a:pt x="4" y="2"/>
                    </a:cubicBezTo>
                    <a:cubicBezTo>
                      <a:pt x="4" y="3"/>
                      <a:pt x="3" y="4"/>
                      <a:pt x="2" y="4"/>
                    </a:cubicBezTo>
                    <a:cubicBezTo>
                      <a:pt x="1" y="3"/>
                      <a:pt x="0" y="2"/>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46" name="Freeform 3331">
                <a:extLst>
                  <a:ext uri="{FF2B5EF4-FFF2-40B4-BE49-F238E27FC236}">
                    <a16:creationId xmlns:a16="http://schemas.microsoft.com/office/drawing/2014/main" id="{ABD106C0-D7C2-43F7-B6F6-61CE37453B36}"/>
                  </a:ext>
                </a:extLst>
              </p:cNvPr>
              <p:cNvSpPr>
                <a:spLocks/>
              </p:cNvSpPr>
              <p:nvPr/>
            </p:nvSpPr>
            <p:spPr bwMode="auto">
              <a:xfrm>
                <a:off x="13069246" y="3693877"/>
                <a:ext cx="27588" cy="27588"/>
              </a:xfrm>
              <a:custGeom>
                <a:avLst/>
                <a:gdLst>
                  <a:gd name="T0" fmla="*/ 0 w 4"/>
                  <a:gd name="T1" fmla="*/ 1 h 4"/>
                  <a:gd name="T2" fmla="*/ 2 w 4"/>
                  <a:gd name="T3" fmla="*/ 0 h 4"/>
                  <a:gd name="T4" fmla="*/ 4 w 4"/>
                  <a:gd name="T5" fmla="*/ 2 h 4"/>
                  <a:gd name="T6" fmla="*/ 1 w 4"/>
                  <a:gd name="T7" fmla="*/ 4 h 4"/>
                  <a:gd name="T8" fmla="*/ 0 w 4"/>
                  <a:gd name="T9" fmla="*/ 1 h 4"/>
                </a:gdLst>
                <a:ahLst/>
                <a:cxnLst>
                  <a:cxn ang="0">
                    <a:pos x="T0" y="T1"/>
                  </a:cxn>
                  <a:cxn ang="0">
                    <a:pos x="T2" y="T3"/>
                  </a:cxn>
                  <a:cxn ang="0">
                    <a:pos x="T4" y="T5"/>
                  </a:cxn>
                  <a:cxn ang="0">
                    <a:pos x="T6" y="T7"/>
                  </a:cxn>
                  <a:cxn ang="0">
                    <a:pos x="T8" y="T9"/>
                  </a:cxn>
                </a:cxnLst>
                <a:rect l="0" t="0" r="r" b="b"/>
                <a:pathLst>
                  <a:path w="4" h="4">
                    <a:moveTo>
                      <a:pt x="0" y="1"/>
                    </a:moveTo>
                    <a:cubicBezTo>
                      <a:pt x="0" y="0"/>
                      <a:pt x="1" y="0"/>
                      <a:pt x="2" y="0"/>
                    </a:cubicBezTo>
                    <a:cubicBezTo>
                      <a:pt x="3" y="0"/>
                      <a:pt x="4" y="1"/>
                      <a:pt x="4" y="2"/>
                    </a:cubicBezTo>
                    <a:cubicBezTo>
                      <a:pt x="3" y="3"/>
                      <a:pt x="2" y="4"/>
                      <a:pt x="1" y="4"/>
                    </a:cubicBezTo>
                    <a:cubicBezTo>
                      <a:pt x="0" y="3"/>
                      <a:pt x="0" y="2"/>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47" name="Freeform 3332">
                <a:extLst>
                  <a:ext uri="{FF2B5EF4-FFF2-40B4-BE49-F238E27FC236}">
                    <a16:creationId xmlns:a16="http://schemas.microsoft.com/office/drawing/2014/main" id="{4C41C7F3-2981-A131-39CD-1ECC1EF7AB55}"/>
                  </a:ext>
                </a:extLst>
              </p:cNvPr>
              <p:cNvSpPr>
                <a:spLocks/>
              </p:cNvSpPr>
              <p:nvPr/>
            </p:nvSpPr>
            <p:spPr bwMode="auto">
              <a:xfrm>
                <a:off x="12763018" y="3406961"/>
                <a:ext cx="24829" cy="33106"/>
              </a:xfrm>
              <a:custGeom>
                <a:avLst/>
                <a:gdLst>
                  <a:gd name="T0" fmla="*/ 0 w 4"/>
                  <a:gd name="T1" fmla="*/ 2 h 5"/>
                  <a:gd name="T2" fmla="*/ 2 w 4"/>
                  <a:gd name="T3" fmla="*/ 1 h 5"/>
                  <a:gd name="T4" fmla="*/ 4 w 4"/>
                  <a:gd name="T5" fmla="*/ 3 h 5"/>
                  <a:gd name="T6" fmla="*/ 1 w 4"/>
                  <a:gd name="T7" fmla="*/ 4 h 5"/>
                  <a:gd name="T8" fmla="*/ 0 w 4"/>
                  <a:gd name="T9" fmla="*/ 2 h 5"/>
                </a:gdLst>
                <a:ahLst/>
                <a:cxnLst>
                  <a:cxn ang="0">
                    <a:pos x="T0" y="T1"/>
                  </a:cxn>
                  <a:cxn ang="0">
                    <a:pos x="T2" y="T3"/>
                  </a:cxn>
                  <a:cxn ang="0">
                    <a:pos x="T4" y="T5"/>
                  </a:cxn>
                  <a:cxn ang="0">
                    <a:pos x="T6" y="T7"/>
                  </a:cxn>
                  <a:cxn ang="0">
                    <a:pos x="T8" y="T9"/>
                  </a:cxn>
                </a:cxnLst>
                <a:rect l="0" t="0" r="r" b="b"/>
                <a:pathLst>
                  <a:path w="4" h="5">
                    <a:moveTo>
                      <a:pt x="0" y="2"/>
                    </a:moveTo>
                    <a:cubicBezTo>
                      <a:pt x="0" y="1"/>
                      <a:pt x="1" y="0"/>
                      <a:pt x="2" y="1"/>
                    </a:cubicBezTo>
                    <a:cubicBezTo>
                      <a:pt x="3" y="1"/>
                      <a:pt x="4" y="2"/>
                      <a:pt x="4" y="3"/>
                    </a:cubicBezTo>
                    <a:cubicBezTo>
                      <a:pt x="3" y="4"/>
                      <a:pt x="2" y="5"/>
                      <a:pt x="1" y="4"/>
                    </a:cubicBezTo>
                    <a:cubicBezTo>
                      <a:pt x="0" y="4"/>
                      <a:pt x="0" y="3"/>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48" name="Freeform 3333">
                <a:extLst>
                  <a:ext uri="{FF2B5EF4-FFF2-40B4-BE49-F238E27FC236}">
                    <a16:creationId xmlns:a16="http://schemas.microsoft.com/office/drawing/2014/main" id="{03D091C0-1994-04D1-361C-16E904350E3C}"/>
                  </a:ext>
                </a:extLst>
              </p:cNvPr>
              <p:cNvSpPr>
                <a:spLocks/>
              </p:cNvSpPr>
              <p:nvPr/>
            </p:nvSpPr>
            <p:spPr bwMode="auto">
              <a:xfrm>
                <a:off x="12407132" y="2921410"/>
                <a:ext cx="27588" cy="27588"/>
              </a:xfrm>
              <a:custGeom>
                <a:avLst/>
                <a:gdLst>
                  <a:gd name="T0" fmla="*/ 0 w 4"/>
                  <a:gd name="T1" fmla="*/ 1 h 4"/>
                  <a:gd name="T2" fmla="*/ 2 w 4"/>
                  <a:gd name="T3" fmla="*/ 0 h 4"/>
                  <a:gd name="T4" fmla="*/ 4 w 4"/>
                  <a:gd name="T5" fmla="*/ 2 h 4"/>
                  <a:gd name="T6" fmla="*/ 1 w 4"/>
                  <a:gd name="T7" fmla="*/ 4 h 4"/>
                  <a:gd name="T8" fmla="*/ 0 w 4"/>
                  <a:gd name="T9" fmla="*/ 1 h 4"/>
                </a:gdLst>
                <a:ahLst/>
                <a:cxnLst>
                  <a:cxn ang="0">
                    <a:pos x="T0" y="T1"/>
                  </a:cxn>
                  <a:cxn ang="0">
                    <a:pos x="T2" y="T3"/>
                  </a:cxn>
                  <a:cxn ang="0">
                    <a:pos x="T4" y="T5"/>
                  </a:cxn>
                  <a:cxn ang="0">
                    <a:pos x="T6" y="T7"/>
                  </a:cxn>
                  <a:cxn ang="0">
                    <a:pos x="T8" y="T9"/>
                  </a:cxn>
                </a:cxnLst>
                <a:rect l="0" t="0" r="r" b="b"/>
                <a:pathLst>
                  <a:path w="4" h="4">
                    <a:moveTo>
                      <a:pt x="0" y="1"/>
                    </a:moveTo>
                    <a:cubicBezTo>
                      <a:pt x="0" y="0"/>
                      <a:pt x="1" y="0"/>
                      <a:pt x="2" y="0"/>
                    </a:cubicBezTo>
                    <a:cubicBezTo>
                      <a:pt x="3" y="0"/>
                      <a:pt x="4" y="1"/>
                      <a:pt x="4" y="2"/>
                    </a:cubicBezTo>
                    <a:cubicBezTo>
                      <a:pt x="3" y="3"/>
                      <a:pt x="2" y="4"/>
                      <a:pt x="1" y="4"/>
                    </a:cubicBezTo>
                    <a:cubicBezTo>
                      <a:pt x="0" y="3"/>
                      <a:pt x="0" y="2"/>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49" name="Freeform 3334">
                <a:extLst>
                  <a:ext uri="{FF2B5EF4-FFF2-40B4-BE49-F238E27FC236}">
                    <a16:creationId xmlns:a16="http://schemas.microsoft.com/office/drawing/2014/main" id="{82CA59AA-AF9B-4D2A-E419-B4A20DC6526D}"/>
                  </a:ext>
                </a:extLst>
              </p:cNvPr>
              <p:cNvSpPr>
                <a:spLocks/>
              </p:cNvSpPr>
              <p:nvPr/>
            </p:nvSpPr>
            <p:spPr bwMode="auto">
              <a:xfrm>
                <a:off x="12067798" y="3420755"/>
                <a:ext cx="24829" cy="24829"/>
              </a:xfrm>
              <a:custGeom>
                <a:avLst/>
                <a:gdLst>
                  <a:gd name="T0" fmla="*/ 0 w 4"/>
                  <a:gd name="T1" fmla="*/ 1 h 4"/>
                  <a:gd name="T2" fmla="*/ 3 w 4"/>
                  <a:gd name="T3" fmla="*/ 0 h 4"/>
                  <a:gd name="T4" fmla="*/ 4 w 4"/>
                  <a:gd name="T5" fmla="*/ 2 h 4"/>
                  <a:gd name="T6" fmla="*/ 2 w 4"/>
                  <a:gd name="T7" fmla="*/ 4 h 4"/>
                  <a:gd name="T8" fmla="*/ 0 w 4"/>
                  <a:gd name="T9" fmla="*/ 1 h 4"/>
                </a:gdLst>
                <a:ahLst/>
                <a:cxnLst>
                  <a:cxn ang="0">
                    <a:pos x="T0" y="T1"/>
                  </a:cxn>
                  <a:cxn ang="0">
                    <a:pos x="T2" y="T3"/>
                  </a:cxn>
                  <a:cxn ang="0">
                    <a:pos x="T4" y="T5"/>
                  </a:cxn>
                  <a:cxn ang="0">
                    <a:pos x="T6" y="T7"/>
                  </a:cxn>
                  <a:cxn ang="0">
                    <a:pos x="T8" y="T9"/>
                  </a:cxn>
                </a:cxnLst>
                <a:rect l="0" t="0" r="r" b="b"/>
                <a:pathLst>
                  <a:path w="4" h="4">
                    <a:moveTo>
                      <a:pt x="0" y="1"/>
                    </a:moveTo>
                    <a:cubicBezTo>
                      <a:pt x="1" y="0"/>
                      <a:pt x="2" y="0"/>
                      <a:pt x="3" y="0"/>
                    </a:cubicBezTo>
                    <a:cubicBezTo>
                      <a:pt x="4" y="0"/>
                      <a:pt x="4" y="1"/>
                      <a:pt x="4" y="2"/>
                    </a:cubicBezTo>
                    <a:cubicBezTo>
                      <a:pt x="4" y="3"/>
                      <a:pt x="3" y="4"/>
                      <a:pt x="2" y="4"/>
                    </a:cubicBezTo>
                    <a:cubicBezTo>
                      <a:pt x="1" y="3"/>
                      <a:pt x="0" y="2"/>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50" name="Freeform 3335">
                <a:extLst>
                  <a:ext uri="{FF2B5EF4-FFF2-40B4-BE49-F238E27FC236}">
                    <a16:creationId xmlns:a16="http://schemas.microsoft.com/office/drawing/2014/main" id="{8ABAF01B-5746-F8B9-9F24-E569131DE63C}"/>
                  </a:ext>
                </a:extLst>
              </p:cNvPr>
              <p:cNvSpPr>
                <a:spLocks/>
              </p:cNvSpPr>
              <p:nvPr/>
            </p:nvSpPr>
            <p:spPr bwMode="auto">
              <a:xfrm>
                <a:off x="11444307" y="3197291"/>
                <a:ext cx="27588" cy="24829"/>
              </a:xfrm>
              <a:custGeom>
                <a:avLst/>
                <a:gdLst>
                  <a:gd name="T0" fmla="*/ 0 w 4"/>
                  <a:gd name="T1" fmla="*/ 1 h 4"/>
                  <a:gd name="T2" fmla="*/ 2 w 4"/>
                  <a:gd name="T3" fmla="*/ 0 h 4"/>
                  <a:gd name="T4" fmla="*/ 4 w 4"/>
                  <a:gd name="T5" fmla="*/ 2 h 4"/>
                  <a:gd name="T6" fmla="*/ 1 w 4"/>
                  <a:gd name="T7" fmla="*/ 3 h 4"/>
                  <a:gd name="T8" fmla="*/ 0 w 4"/>
                  <a:gd name="T9" fmla="*/ 1 h 4"/>
                </a:gdLst>
                <a:ahLst/>
                <a:cxnLst>
                  <a:cxn ang="0">
                    <a:pos x="T0" y="T1"/>
                  </a:cxn>
                  <a:cxn ang="0">
                    <a:pos x="T2" y="T3"/>
                  </a:cxn>
                  <a:cxn ang="0">
                    <a:pos x="T4" y="T5"/>
                  </a:cxn>
                  <a:cxn ang="0">
                    <a:pos x="T6" y="T7"/>
                  </a:cxn>
                  <a:cxn ang="0">
                    <a:pos x="T8" y="T9"/>
                  </a:cxn>
                </a:cxnLst>
                <a:rect l="0" t="0" r="r" b="b"/>
                <a:pathLst>
                  <a:path w="4" h="4">
                    <a:moveTo>
                      <a:pt x="0" y="1"/>
                    </a:moveTo>
                    <a:cubicBezTo>
                      <a:pt x="0" y="0"/>
                      <a:pt x="1" y="0"/>
                      <a:pt x="2" y="0"/>
                    </a:cubicBezTo>
                    <a:cubicBezTo>
                      <a:pt x="3" y="0"/>
                      <a:pt x="4" y="1"/>
                      <a:pt x="4" y="2"/>
                    </a:cubicBezTo>
                    <a:cubicBezTo>
                      <a:pt x="3" y="3"/>
                      <a:pt x="2" y="4"/>
                      <a:pt x="1" y="3"/>
                    </a:cubicBezTo>
                    <a:cubicBezTo>
                      <a:pt x="0" y="3"/>
                      <a:pt x="0" y="2"/>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51" name="Freeform 3336">
                <a:extLst>
                  <a:ext uri="{FF2B5EF4-FFF2-40B4-BE49-F238E27FC236}">
                    <a16:creationId xmlns:a16="http://schemas.microsoft.com/office/drawing/2014/main" id="{1F988A8C-67A7-50B8-7B6D-B3ECD1B80430}"/>
                  </a:ext>
                </a:extLst>
              </p:cNvPr>
              <p:cNvSpPr>
                <a:spLocks/>
              </p:cNvSpPr>
              <p:nvPr/>
            </p:nvSpPr>
            <p:spPr bwMode="auto">
              <a:xfrm>
                <a:off x="10481482" y="2383442"/>
                <a:ext cx="52417" cy="52417"/>
              </a:xfrm>
              <a:custGeom>
                <a:avLst/>
                <a:gdLst>
                  <a:gd name="T0" fmla="*/ 2 w 8"/>
                  <a:gd name="T1" fmla="*/ 1 h 8"/>
                  <a:gd name="T2" fmla="*/ 7 w 8"/>
                  <a:gd name="T3" fmla="*/ 3 h 8"/>
                  <a:gd name="T4" fmla="*/ 5 w 8"/>
                  <a:gd name="T5" fmla="*/ 7 h 8"/>
                  <a:gd name="T6" fmla="*/ 1 w 8"/>
                  <a:gd name="T7" fmla="*/ 6 h 8"/>
                  <a:gd name="T8" fmla="*/ 2 w 8"/>
                  <a:gd name="T9" fmla="*/ 1 h 8"/>
                </a:gdLst>
                <a:ahLst/>
                <a:cxnLst>
                  <a:cxn ang="0">
                    <a:pos x="T0" y="T1"/>
                  </a:cxn>
                  <a:cxn ang="0">
                    <a:pos x="T2" y="T3"/>
                  </a:cxn>
                  <a:cxn ang="0">
                    <a:pos x="T4" y="T5"/>
                  </a:cxn>
                  <a:cxn ang="0">
                    <a:pos x="T6" y="T7"/>
                  </a:cxn>
                  <a:cxn ang="0">
                    <a:pos x="T8" y="T9"/>
                  </a:cxn>
                </a:cxnLst>
                <a:rect l="0" t="0" r="r" b="b"/>
                <a:pathLst>
                  <a:path w="8" h="8">
                    <a:moveTo>
                      <a:pt x="2" y="1"/>
                    </a:moveTo>
                    <a:cubicBezTo>
                      <a:pt x="4" y="0"/>
                      <a:pt x="6" y="1"/>
                      <a:pt x="7" y="3"/>
                    </a:cubicBezTo>
                    <a:cubicBezTo>
                      <a:pt x="8" y="4"/>
                      <a:pt x="7" y="6"/>
                      <a:pt x="5" y="7"/>
                    </a:cubicBezTo>
                    <a:cubicBezTo>
                      <a:pt x="4" y="8"/>
                      <a:pt x="2" y="7"/>
                      <a:pt x="1" y="6"/>
                    </a:cubicBezTo>
                    <a:cubicBezTo>
                      <a:pt x="0" y="4"/>
                      <a:pt x="0" y="2"/>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52" name="Freeform 3337">
                <a:extLst>
                  <a:ext uri="{FF2B5EF4-FFF2-40B4-BE49-F238E27FC236}">
                    <a16:creationId xmlns:a16="http://schemas.microsoft.com/office/drawing/2014/main" id="{2D9FD4EA-B77E-3FF8-EC69-4DCB87D48A82}"/>
                  </a:ext>
                </a:extLst>
              </p:cNvPr>
              <p:cNvSpPr>
                <a:spLocks/>
              </p:cNvSpPr>
              <p:nvPr/>
            </p:nvSpPr>
            <p:spPr bwMode="auto">
              <a:xfrm>
                <a:off x="9852474" y="2082732"/>
                <a:ext cx="52417" cy="52417"/>
              </a:xfrm>
              <a:custGeom>
                <a:avLst/>
                <a:gdLst>
                  <a:gd name="T0" fmla="*/ 3 w 8"/>
                  <a:gd name="T1" fmla="*/ 1 h 8"/>
                  <a:gd name="T2" fmla="*/ 7 w 8"/>
                  <a:gd name="T3" fmla="*/ 3 h 8"/>
                  <a:gd name="T4" fmla="*/ 6 w 8"/>
                  <a:gd name="T5" fmla="*/ 7 h 8"/>
                  <a:gd name="T6" fmla="*/ 1 w 8"/>
                  <a:gd name="T7" fmla="*/ 6 h 8"/>
                  <a:gd name="T8" fmla="*/ 3 w 8"/>
                  <a:gd name="T9" fmla="*/ 1 h 8"/>
                </a:gdLst>
                <a:ahLst/>
                <a:cxnLst>
                  <a:cxn ang="0">
                    <a:pos x="T0" y="T1"/>
                  </a:cxn>
                  <a:cxn ang="0">
                    <a:pos x="T2" y="T3"/>
                  </a:cxn>
                  <a:cxn ang="0">
                    <a:pos x="T4" y="T5"/>
                  </a:cxn>
                  <a:cxn ang="0">
                    <a:pos x="T6" y="T7"/>
                  </a:cxn>
                  <a:cxn ang="0">
                    <a:pos x="T8" y="T9"/>
                  </a:cxn>
                </a:cxnLst>
                <a:rect l="0" t="0" r="r" b="b"/>
                <a:pathLst>
                  <a:path w="8" h="8">
                    <a:moveTo>
                      <a:pt x="3" y="1"/>
                    </a:moveTo>
                    <a:cubicBezTo>
                      <a:pt x="4" y="0"/>
                      <a:pt x="6" y="1"/>
                      <a:pt x="7" y="3"/>
                    </a:cubicBezTo>
                    <a:cubicBezTo>
                      <a:pt x="8" y="4"/>
                      <a:pt x="8" y="6"/>
                      <a:pt x="6" y="7"/>
                    </a:cubicBezTo>
                    <a:cubicBezTo>
                      <a:pt x="4" y="8"/>
                      <a:pt x="2" y="8"/>
                      <a:pt x="1" y="6"/>
                    </a:cubicBezTo>
                    <a:cubicBezTo>
                      <a:pt x="0" y="4"/>
                      <a:pt x="1" y="2"/>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53" name="Freeform 3338">
                <a:extLst>
                  <a:ext uri="{FF2B5EF4-FFF2-40B4-BE49-F238E27FC236}">
                    <a16:creationId xmlns:a16="http://schemas.microsoft.com/office/drawing/2014/main" id="{1584EB02-0CD2-114B-C440-3F3AF6075A18}"/>
                  </a:ext>
                </a:extLst>
              </p:cNvPr>
              <p:cNvSpPr>
                <a:spLocks/>
              </p:cNvSpPr>
              <p:nvPr/>
            </p:nvSpPr>
            <p:spPr bwMode="auto">
              <a:xfrm>
                <a:off x="10357336" y="2673117"/>
                <a:ext cx="38623" cy="38623"/>
              </a:xfrm>
              <a:custGeom>
                <a:avLst/>
                <a:gdLst>
                  <a:gd name="T0" fmla="*/ 2 w 6"/>
                  <a:gd name="T1" fmla="*/ 1 h 6"/>
                  <a:gd name="T2" fmla="*/ 5 w 6"/>
                  <a:gd name="T3" fmla="*/ 2 h 6"/>
                  <a:gd name="T4" fmla="*/ 4 w 6"/>
                  <a:gd name="T5" fmla="*/ 5 h 6"/>
                  <a:gd name="T6" fmla="*/ 1 w 6"/>
                  <a:gd name="T7" fmla="*/ 4 h 6"/>
                  <a:gd name="T8" fmla="*/ 2 w 6"/>
                  <a:gd name="T9" fmla="*/ 1 h 6"/>
                </a:gdLst>
                <a:ahLst/>
                <a:cxnLst>
                  <a:cxn ang="0">
                    <a:pos x="T0" y="T1"/>
                  </a:cxn>
                  <a:cxn ang="0">
                    <a:pos x="T2" y="T3"/>
                  </a:cxn>
                  <a:cxn ang="0">
                    <a:pos x="T4" y="T5"/>
                  </a:cxn>
                  <a:cxn ang="0">
                    <a:pos x="T6" y="T7"/>
                  </a:cxn>
                  <a:cxn ang="0">
                    <a:pos x="T8" y="T9"/>
                  </a:cxn>
                </a:cxnLst>
                <a:rect l="0" t="0" r="r" b="b"/>
                <a:pathLst>
                  <a:path w="6" h="6">
                    <a:moveTo>
                      <a:pt x="2" y="1"/>
                    </a:moveTo>
                    <a:cubicBezTo>
                      <a:pt x="3" y="0"/>
                      <a:pt x="5" y="0"/>
                      <a:pt x="5" y="2"/>
                    </a:cubicBezTo>
                    <a:cubicBezTo>
                      <a:pt x="6" y="3"/>
                      <a:pt x="6" y="5"/>
                      <a:pt x="4" y="5"/>
                    </a:cubicBezTo>
                    <a:cubicBezTo>
                      <a:pt x="3" y="6"/>
                      <a:pt x="1" y="5"/>
                      <a:pt x="1" y="4"/>
                    </a:cubicBezTo>
                    <a:cubicBezTo>
                      <a:pt x="0" y="3"/>
                      <a:pt x="0" y="1"/>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54" name="Freeform 3339">
                <a:extLst>
                  <a:ext uri="{FF2B5EF4-FFF2-40B4-BE49-F238E27FC236}">
                    <a16:creationId xmlns:a16="http://schemas.microsoft.com/office/drawing/2014/main" id="{3D6B1928-1475-0716-66F7-836A0CDE3062}"/>
                  </a:ext>
                </a:extLst>
              </p:cNvPr>
              <p:cNvSpPr>
                <a:spLocks/>
              </p:cNvSpPr>
              <p:nvPr/>
            </p:nvSpPr>
            <p:spPr bwMode="auto">
              <a:xfrm>
                <a:off x="9813850" y="2554488"/>
                <a:ext cx="38623" cy="38623"/>
              </a:xfrm>
              <a:custGeom>
                <a:avLst/>
                <a:gdLst>
                  <a:gd name="T0" fmla="*/ 2 w 6"/>
                  <a:gd name="T1" fmla="*/ 1 h 6"/>
                  <a:gd name="T2" fmla="*/ 5 w 6"/>
                  <a:gd name="T3" fmla="*/ 2 h 6"/>
                  <a:gd name="T4" fmla="*/ 4 w 6"/>
                  <a:gd name="T5" fmla="*/ 6 h 6"/>
                  <a:gd name="T6" fmla="*/ 1 w 6"/>
                  <a:gd name="T7" fmla="*/ 5 h 6"/>
                  <a:gd name="T8" fmla="*/ 2 w 6"/>
                  <a:gd name="T9" fmla="*/ 1 h 6"/>
                </a:gdLst>
                <a:ahLst/>
                <a:cxnLst>
                  <a:cxn ang="0">
                    <a:pos x="T0" y="T1"/>
                  </a:cxn>
                  <a:cxn ang="0">
                    <a:pos x="T2" y="T3"/>
                  </a:cxn>
                  <a:cxn ang="0">
                    <a:pos x="T4" y="T5"/>
                  </a:cxn>
                  <a:cxn ang="0">
                    <a:pos x="T6" y="T7"/>
                  </a:cxn>
                  <a:cxn ang="0">
                    <a:pos x="T8" y="T9"/>
                  </a:cxn>
                </a:cxnLst>
                <a:rect l="0" t="0" r="r" b="b"/>
                <a:pathLst>
                  <a:path w="6" h="6">
                    <a:moveTo>
                      <a:pt x="2" y="1"/>
                    </a:moveTo>
                    <a:cubicBezTo>
                      <a:pt x="3" y="0"/>
                      <a:pt x="5" y="1"/>
                      <a:pt x="5" y="2"/>
                    </a:cubicBezTo>
                    <a:cubicBezTo>
                      <a:pt x="6" y="3"/>
                      <a:pt x="6" y="5"/>
                      <a:pt x="4" y="6"/>
                    </a:cubicBezTo>
                    <a:cubicBezTo>
                      <a:pt x="3" y="6"/>
                      <a:pt x="2" y="6"/>
                      <a:pt x="1" y="5"/>
                    </a:cubicBezTo>
                    <a:cubicBezTo>
                      <a:pt x="0" y="3"/>
                      <a:pt x="1" y="2"/>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55" name="Freeform 3340">
                <a:extLst>
                  <a:ext uri="{FF2B5EF4-FFF2-40B4-BE49-F238E27FC236}">
                    <a16:creationId xmlns:a16="http://schemas.microsoft.com/office/drawing/2014/main" id="{FB01D230-4C09-278B-AEC6-79770E8DE796}"/>
                  </a:ext>
                </a:extLst>
              </p:cNvPr>
              <p:cNvSpPr>
                <a:spLocks/>
              </p:cNvSpPr>
              <p:nvPr/>
            </p:nvSpPr>
            <p:spPr bwMode="auto">
              <a:xfrm>
                <a:off x="10972551" y="2797264"/>
                <a:ext cx="41382" cy="38623"/>
              </a:xfrm>
              <a:custGeom>
                <a:avLst/>
                <a:gdLst>
                  <a:gd name="T0" fmla="*/ 2 w 6"/>
                  <a:gd name="T1" fmla="*/ 0 h 6"/>
                  <a:gd name="T2" fmla="*/ 6 w 6"/>
                  <a:gd name="T3" fmla="*/ 1 h 6"/>
                  <a:gd name="T4" fmla="*/ 4 w 6"/>
                  <a:gd name="T5" fmla="*/ 5 h 6"/>
                  <a:gd name="T6" fmla="*/ 1 w 6"/>
                  <a:gd name="T7" fmla="*/ 4 h 6"/>
                  <a:gd name="T8" fmla="*/ 2 w 6"/>
                  <a:gd name="T9" fmla="*/ 0 h 6"/>
                </a:gdLst>
                <a:ahLst/>
                <a:cxnLst>
                  <a:cxn ang="0">
                    <a:pos x="T0" y="T1"/>
                  </a:cxn>
                  <a:cxn ang="0">
                    <a:pos x="T2" y="T3"/>
                  </a:cxn>
                  <a:cxn ang="0">
                    <a:pos x="T4" y="T5"/>
                  </a:cxn>
                  <a:cxn ang="0">
                    <a:pos x="T6" y="T7"/>
                  </a:cxn>
                  <a:cxn ang="0">
                    <a:pos x="T8" y="T9"/>
                  </a:cxn>
                </a:cxnLst>
                <a:rect l="0" t="0" r="r" b="b"/>
                <a:pathLst>
                  <a:path w="6" h="6">
                    <a:moveTo>
                      <a:pt x="2" y="0"/>
                    </a:moveTo>
                    <a:cubicBezTo>
                      <a:pt x="3" y="0"/>
                      <a:pt x="5" y="0"/>
                      <a:pt x="6" y="1"/>
                    </a:cubicBezTo>
                    <a:cubicBezTo>
                      <a:pt x="6" y="3"/>
                      <a:pt x="6" y="4"/>
                      <a:pt x="4" y="5"/>
                    </a:cubicBezTo>
                    <a:cubicBezTo>
                      <a:pt x="3" y="6"/>
                      <a:pt x="2" y="5"/>
                      <a:pt x="1" y="4"/>
                    </a:cubicBezTo>
                    <a:cubicBezTo>
                      <a:pt x="0" y="3"/>
                      <a:pt x="1"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56" name="Freeform 3341">
                <a:extLst>
                  <a:ext uri="{FF2B5EF4-FFF2-40B4-BE49-F238E27FC236}">
                    <a16:creationId xmlns:a16="http://schemas.microsoft.com/office/drawing/2014/main" id="{84E92FBE-2998-0AE1-3543-845C84545F9C}"/>
                  </a:ext>
                </a:extLst>
              </p:cNvPr>
              <p:cNvSpPr>
                <a:spLocks/>
              </p:cNvSpPr>
              <p:nvPr/>
            </p:nvSpPr>
            <p:spPr bwMode="auto">
              <a:xfrm>
                <a:off x="10771157" y="2582077"/>
                <a:ext cx="38623" cy="38623"/>
              </a:xfrm>
              <a:custGeom>
                <a:avLst/>
                <a:gdLst>
                  <a:gd name="T0" fmla="*/ 2 w 6"/>
                  <a:gd name="T1" fmla="*/ 1 h 6"/>
                  <a:gd name="T2" fmla="*/ 6 w 6"/>
                  <a:gd name="T3" fmla="*/ 2 h 6"/>
                  <a:gd name="T4" fmla="*/ 5 w 6"/>
                  <a:gd name="T5" fmla="*/ 6 h 6"/>
                  <a:gd name="T6" fmla="*/ 1 w 6"/>
                  <a:gd name="T7" fmla="*/ 5 h 6"/>
                  <a:gd name="T8" fmla="*/ 2 w 6"/>
                  <a:gd name="T9" fmla="*/ 1 h 6"/>
                </a:gdLst>
                <a:ahLst/>
                <a:cxnLst>
                  <a:cxn ang="0">
                    <a:pos x="T0" y="T1"/>
                  </a:cxn>
                  <a:cxn ang="0">
                    <a:pos x="T2" y="T3"/>
                  </a:cxn>
                  <a:cxn ang="0">
                    <a:pos x="T4" y="T5"/>
                  </a:cxn>
                  <a:cxn ang="0">
                    <a:pos x="T6" y="T7"/>
                  </a:cxn>
                  <a:cxn ang="0">
                    <a:pos x="T8" y="T9"/>
                  </a:cxn>
                </a:cxnLst>
                <a:rect l="0" t="0" r="r" b="b"/>
                <a:pathLst>
                  <a:path w="6" h="6">
                    <a:moveTo>
                      <a:pt x="2" y="1"/>
                    </a:moveTo>
                    <a:cubicBezTo>
                      <a:pt x="3" y="0"/>
                      <a:pt x="5" y="1"/>
                      <a:pt x="6" y="2"/>
                    </a:cubicBezTo>
                    <a:cubicBezTo>
                      <a:pt x="6" y="3"/>
                      <a:pt x="6" y="5"/>
                      <a:pt x="5" y="6"/>
                    </a:cubicBezTo>
                    <a:cubicBezTo>
                      <a:pt x="3" y="6"/>
                      <a:pt x="2" y="6"/>
                      <a:pt x="1" y="5"/>
                    </a:cubicBezTo>
                    <a:cubicBezTo>
                      <a:pt x="0" y="3"/>
                      <a:pt x="1" y="2"/>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57" name="Freeform 3342">
                <a:extLst>
                  <a:ext uri="{FF2B5EF4-FFF2-40B4-BE49-F238E27FC236}">
                    <a16:creationId xmlns:a16="http://schemas.microsoft.com/office/drawing/2014/main" id="{02F50A24-9476-E931-5F56-054C45DE68C7}"/>
                  </a:ext>
                </a:extLst>
              </p:cNvPr>
              <p:cNvSpPr>
                <a:spLocks/>
              </p:cNvSpPr>
              <p:nvPr/>
            </p:nvSpPr>
            <p:spPr bwMode="auto">
              <a:xfrm>
                <a:off x="9571075" y="1663393"/>
                <a:ext cx="38623" cy="38623"/>
              </a:xfrm>
              <a:custGeom>
                <a:avLst/>
                <a:gdLst>
                  <a:gd name="T0" fmla="*/ 2 w 6"/>
                  <a:gd name="T1" fmla="*/ 1 h 6"/>
                  <a:gd name="T2" fmla="*/ 6 w 6"/>
                  <a:gd name="T3" fmla="*/ 2 h 6"/>
                  <a:gd name="T4" fmla="*/ 5 w 6"/>
                  <a:gd name="T5" fmla="*/ 6 h 6"/>
                  <a:gd name="T6" fmla="*/ 1 w 6"/>
                  <a:gd name="T7" fmla="*/ 5 h 6"/>
                  <a:gd name="T8" fmla="*/ 2 w 6"/>
                  <a:gd name="T9" fmla="*/ 1 h 6"/>
                </a:gdLst>
                <a:ahLst/>
                <a:cxnLst>
                  <a:cxn ang="0">
                    <a:pos x="T0" y="T1"/>
                  </a:cxn>
                  <a:cxn ang="0">
                    <a:pos x="T2" y="T3"/>
                  </a:cxn>
                  <a:cxn ang="0">
                    <a:pos x="T4" y="T5"/>
                  </a:cxn>
                  <a:cxn ang="0">
                    <a:pos x="T6" y="T7"/>
                  </a:cxn>
                  <a:cxn ang="0">
                    <a:pos x="T8" y="T9"/>
                  </a:cxn>
                </a:cxnLst>
                <a:rect l="0" t="0" r="r" b="b"/>
                <a:pathLst>
                  <a:path w="6" h="6">
                    <a:moveTo>
                      <a:pt x="2" y="1"/>
                    </a:moveTo>
                    <a:cubicBezTo>
                      <a:pt x="3" y="0"/>
                      <a:pt x="5" y="1"/>
                      <a:pt x="6" y="2"/>
                    </a:cubicBezTo>
                    <a:cubicBezTo>
                      <a:pt x="6" y="3"/>
                      <a:pt x="6" y="5"/>
                      <a:pt x="5" y="6"/>
                    </a:cubicBezTo>
                    <a:cubicBezTo>
                      <a:pt x="3" y="6"/>
                      <a:pt x="2" y="6"/>
                      <a:pt x="1" y="5"/>
                    </a:cubicBezTo>
                    <a:cubicBezTo>
                      <a:pt x="0" y="3"/>
                      <a:pt x="1" y="2"/>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58" name="Freeform 3343">
                <a:extLst>
                  <a:ext uri="{FF2B5EF4-FFF2-40B4-BE49-F238E27FC236}">
                    <a16:creationId xmlns:a16="http://schemas.microsoft.com/office/drawing/2014/main" id="{7D2021A7-135C-4153-AB23-C1BBE8329737}"/>
                  </a:ext>
                </a:extLst>
              </p:cNvPr>
              <p:cNvSpPr>
                <a:spLocks/>
              </p:cNvSpPr>
              <p:nvPr/>
            </p:nvSpPr>
            <p:spPr bwMode="auto">
              <a:xfrm>
                <a:off x="9146218" y="1806851"/>
                <a:ext cx="38623" cy="46900"/>
              </a:xfrm>
              <a:custGeom>
                <a:avLst/>
                <a:gdLst>
                  <a:gd name="T0" fmla="*/ 2 w 6"/>
                  <a:gd name="T1" fmla="*/ 1 h 7"/>
                  <a:gd name="T2" fmla="*/ 6 w 6"/>
                  <a:gd name="T3" fmla="*/ 2 h 7"/>
                  <a:gd name="T4" fmla="*/ 5 w 6"/>
                  <a:gd name="T5" fmla="*/ 6 h 7"/>
                  <a:gd name="T6" fmla="*/ 1 w 6"/>
                  <a:gd name="T7" fmla="*/ 5 h 7"/>
                  <a:gd name="T8" fmla="*/ 2 w 6"/>
                  <a:gd name="T9" fmla="*/ 1 h 7"/>
                </a:gdLst>
                <a:ahLst/>
                <a:cxnLst>
                  <a:cxn ang="0">
                    <a:pos x="T0" y="T1"/>
                  </a:cxn>
                  <a:cxn ang="0">
                    <a:pos x="T2" y="T3"/>
                  </a:cxn>
                  <a:cxn ang="0">
                    <a:pos x="T4" y="T5"/>
                  </a:cxn>
                  <a:cxn ang="0">
                    <a:pos x="T6" y="T7"/>
                  </a:cxn>
                  <a:cxn ang="0">
                    <a:pos x="T8" y="T9"/>
                  </a:cxn>
                </a:cxnLst>
                <a:rect l="0" t="0" r="r" b="b"/>
                <a:pathLst>
                  <a:path w="6" h="7">
                    <a:moveTo>
                      <a:pt x="2" y="1"/>
                    </a:moveTo>
                    <a:cubicBezTo>
                      <a:pt x="3" y="0"/>
                      <a:pt x="5" y="1"/>
                      <a:pt x="6" y="2"/>
                    </a:cubicBezTo>
                    <a:cubicBezTo>
                      <a:pt x="6" y="4"/>
                      <a:pt x="6" y="5"/>
                      <a:pt x="5" y="6"/>
                    </a:cubicBezTo>
                    <a:cubicBezTo>
                      <a:pt x="3" y="7"/>
                      <a:pt x="2" y="6"/>
                      <a:pt x="1" y="5"/>
                    </a:cubicBezTo>
                    <a:cubicBezTo>
                      <a:pt x="0" y="3"/>
                      <a:pt x="1" y="2"/>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59" name="Freeform 3344">
                <a:extLst>
                  <a:ext uri="{FF2B5EF4-FFF2-40B4-BE49-F238E27FC236}">
                    <a16:creationId xmlns:a16="http://schemas.microsoft.com/office/drawing/2014/main" id="{5C7E18ED-C8D6-E12E-7106-871705AD8E26}"/>
                  </a:ext>
                </a:extLst>
              </p:cNvPr>
              <p:cNvSpPr>
                <a:spLocks/>
              </p:cNvSpPr>
              <p:nvPr/>
            </p:nvSpPr>
            <p:spPr bwMode="auto">
              <a:xfrm>
                <a:off x="10644252" y="3117286"/>
                <a:ext cx="41382" cy="41382"/>
              </a:xfrm>
              <a:custGeom>
                <a:avLst/>
                <a:gdLst>
                  <a:gd name="T0" fmla="*/ 2 w 6"/>
                  <a:gd name="T1" fmla="*/ 1 h 6"/>
                  <a:gd name="T2" fmla="*/ 6 w 6"/>
                  <a:gd name="T3" fmla="*/ 2 h 6"/>
                  <a:gd name="T4" fmla="*/ 4 w 6"/>
                  <a:gd name="T5" fmla="*/ 5 h 6"/>
                  <a:gd name="T6" fmla="*/ 1 w 6"/>
                  <a:gd name="T7" fmla="*/ 4 h 6"/>
                  <a:gd name="T8" fmla="*/ 2 w 6"/>
                  <a:gd name="T9" fmla="*/ 1 h 6"/>
                </a:gdLst>
                <a:ahLst/>
                <a:cxnLst>
                  <a:cxn ang="0">
                    <a:pos x="T0" y="T1"/>
                  </a:cxn>
                  <a:cxn ang="0">
                    <a:pos x="T2" y="T3"/>
                  </a:cxn>
                  <a:cxn ang="0">
                    <a:pos x="T4" y="T5"/>
                  </a:cxn>
                  <a:cxn ang="0">
                    <a:pos x="T6" y="T7"/>
                  </a:cxn>
                  <a:cxn ang="0">
                    <a:pos x="T8" y="T9"/>
                  </a:cxn>
                </a:cxnLst>
                <a:rect l="0" t="0" r="r" b="b"/>
                <a:pathLst>
                  <a:path w="6" h="6">
                    <a:moveTo>
                      <a:pt x="2" y="1"/>
                    </a:moveTo>
                    <a:cubicBezTo>
                      <a:pt x="3" y="0"/>
                      <a:pt x="5" y="0"/>
                      <a:pt x="6" y="2"/>
                    </a:cubicBezTo>
                    <a:cubicBezTo>
                      <a:pt x="6" y="3"/>
                      <a:pt x="6" y="5"/>
                      <a:pt x="4" y="5"/>
                    </a:cubicBezTo>
                    <a:cubicBezTo>
                      <a:pt x="3" y="6"/>
                      <a:pt x="2" y="5"/>
                      <a:pt x="1" y="4"/>
                    </a:cubicBezTo>
                    <a:cubicBezTo>
                      <a:pt x="0" y="3"/>
                      <a:pt x="1" y="1"/>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60" name="Freeform 3345">
                <a:extLst>
                  <a:ext uri="{FF2B5EF4-FFF2-40B4-BE49-F238E27FC236}">
                    <a16:creationId xmlns:a16="http://schemas.microsoft.com/office/drawing/2014/main" id="{008E5020-4CED-C745-C82D-9D20B9F84ED7}"/>
                  </a:ext>
                </a:extLst>
              </p:cNvPr>
              <p:cNvSpPr>
                <a:spLocks/>
              </p:cNvSpPr>
              <p:nvPr/>
            </p:nvSpPr>
            <p:spPr bwMode="auto">
              <a:xfrm>
                <a:off x="10633217" y="2844164"/>
                <a:ext cx="24829" cy="24829"/>
              </a:xfrm>
              <a:custGeom>
                <a:avLst/>
                <a:gdLst>
                  <a:gd name="T0" fmla="*/ 1 w 4"/>
                  <a:gd name="T1" fmla="*/ 0 h 4"/>
                  <a:gd name="T2" fmla="*/ 4 w 4"/>
                  <a:gd name="T3" fmla="*/ 1 h 4"/>
                  <a:gd name="T4" fmla="*/ 3 w 4"/>
                  <a:gd name="T5" fmla="*/ 4 h 4"/>
                  <a:gd name="T6" fmla="*/ 0 w 4"/>
                  <a:gd name="T7" fmla="*/ 3 h 4"/>
                  <a:gd name="T8" fmla="*/ 1 w 4"/>
                  <a:gd name="T9" fmla="*/ 0 h 4"/>
                </a:gdLst>
                <a:ahLst/>
                <a:cxnLst>
                  <a:cxn ang="0">
                    <a:pos x="T0" y="T1"/>
                  </a:cxn>
                  <a:cxn ang="0">
                    <a:pos x="T2" y="T3"/>
                  </a:cxn>
                  <a:cxn ang="0">
                    <a:pos x="T4" y="T5"/>
                  </a:cxn>
                  <a:cxn ang="0">
                    <a:pos x="T6" y="T7"/>
                  </a:cxn>
                  <a:cxn ang="0">
                    <a:pos x="T8" y="T9"/>
                  </a:cxn>
                </a:cxnLst>
                <a:rect l="0" t="0" r="r" b="b"/>
                <a:pathLst>
                  <a:path w="4" h="4">
                    <a:moveTo>
                      <a:pt x="1" y="0"/>
                    </a:moveTo>
                    <a:cubicBezTo>
                      <a:pt x="2" y="0"/>
                      <a:pt x="3" y="0"/>
                      <a:pt x="4" y="1"/>
                    </a:cubicBezTo>
                    <a:cubicBezTo>
                      <a:pt x="4" y="2"/>
                      <a:pt x="4" y="3"/>
                      <a:pt x="3" y="4"/>
                    </a:cubicBezTo>
                    <a:cubicBezTo>
                      <a:pt x="2" y="4"/>
                      <a:pt x="1" y="4"/>
                      <a:pt x="0" y="3"/>
                    </a:cubicBezTo>
                    <a:cubicBezTo>
                      <a:pt x="0" y="2"/>
                      <a:pt x="0"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61" name="Freeform 3346">
                <a:extLst>
                  <a:ext uri="{FF2B5EF4-FFF2-40B4-BE49-F238E27FC236}">
                    <a16:creationId xmlns:a16="http://schemas.microsoft.com/office/drawing/2014/main" id="{6E400B2C-ACA4-587A-837F-74E86C467370}"/>
                  </a:ext>
                </a:extLst>
              </p:cNvPr>
              <p:cNvSpPr>
                <a:spLocks/>
              </p:cNvSpPr>
              <p:nvPr/>
            </p:nvSpPr>
            <p:spPr bwMode="auto">
              <a:xfrm>
                <a:off x="10790469" y="3335232"/>
                <a:ext cx="33106" cy="24829"/>
              </a:xfrm>
              <a:custGeom>
                <a:avLst/>
                <a:gdLst>
                  <a:gd name="T0" fmla="*/ 2 w 5"/>
                  <a:gd name="T1" fmla="*/ 1 h 4"/>
                  <a:gd name="T2" fmla="*/ 4 w 5"/>
                  <a:gd name="T3" fmla="*/ 1 h 4"/>
                  <a:gd name="T4" fmla="*/ 3 w 5"/>
                  <a:gd name="T5" fmla="*/ 4 h 4"/>
                  <a:gd name="T6" fmla="*/ 1 w 5"/>
                  <a:gd name="T7" fmla="*/ 3 h 4"/>
                  <a:gd name="T8" fmla="*/ 2 w 5"/>
                  <a:gd name="T9" fmla="*/ 1 h 4"/>
                </a:gdLst>
                <a:ahLst/>
                <a:cxnLst>
                  <a:cxn ang="0">
                    <a:pos x="T0" y="T1"/>
                  </a:cxn>
                  <a:cxn ang="0">
                    <a:pos x="T2" y="T3"/>
                  </a:cxn>
                  <a:cxn ang="0">
                    <a:pos x="T4" y="T5"/>
                  </a:cxn>
                  <a:cxn ang="0">
                    <a:pos x="T6" y="T7"/>
                  </a:cxn>
                  <a:cxn ang="0">
                    <a:pos x="T8" y="T9"/>
                  </a:cxn>
                </a:cxnLst>
                <a:rect l="0" t="0" r="r" b="b"/>
                <a:pathLst>
                  <a:path w="5" h="4">
                    <a:moveTo>
                      <a:pt x="2" y="1"/>
                    </a:moveTo>
                    <a:cubicBezTo>
                      <a:pt x="2" y="0"/>
                      <a:pt x="4" y="1"/>
                      <a:pt x="4" y="1"/>
                    </a:cubicBezTo>
                    <a:cubicBezTo>
                      <a:pt x="5" y="2"/>
                      <a:pt x="4" y="3"/>
                      <a:pt x="3" y="4"/>
                    </a:cubicBezTo>
                    <a:cubicBezTo>
                      <a:pt x="2" y="4"/>
                      <a:pt x="1" y="4"/>
                      <a:pt x="1" y="3"/>
                    </a:cubicBezTo>
                    <a:cubicBezTo>
                      <a:pt x="0" y="2"/>
                      <a:pt x="1" y="1"/>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62" name="Freeform 3347">
                <a:extLst>
                  <a:ext uri="{FF2B5EF4-FFF2-40B4-BE49-F238E27FC236}">
                    <a16:creationId xmlns:a16="http://schemas.microsoft.com/office/drawing/2014/main" id="{0F7748C9-48E7-A30D-7D7B-9C1702F592D8}"/>
                  </a:ext>
                </a:extLst>
              </p:cNvPr>
              <p:cNvSpPr>
                <a:spLocks/>
              </p:cNvSpPr>
              <p:nvPr/>
            </p:nvSpPr>
            <p:spPr bwMode="auto">
              <a:xfrm>
                <a:off x="10776675" y="2915893"/>
                <a:ext cx="24829" cy="33106"/>
              </a:xfrm>
              <a:custGeom>
                <a:avLst/>
                <a:gdLst>
                  <a:gd name="T0" fmla="*/ 1 w 4"/>
                  <a:gd name="T1" fmla="*/ 1 h 5"/>
                  <a:gd name="T2" fmla="*/ 4 w 4"/>
                  <a:gd name="T3" fmla="*/ 1 h 5"/>
                  <a:gd name="T4" fmla="*/ 3 w 4"/>
                  <a:gd name="T5" fmla="*/ 4 h 5"/>
                  <a:gd name="T6" fmla="*/ 0 w 4"/>
                  <a:gd name="T7" fmla="*/ 3 h 5"/>
                  <a:gd name="T8" fmla="*/ 1 w 4"/>
                  <a:gd name="T9" fmla="*/ 1 h 5"/>
                </a:gdLst>
                <a:ahLst/>
                <a:cxnLst>
                  <a:cxn ang="0">
                    <a:pos x="T0" y="T1"/>
                  </a:cxn>
                  <a:cxn ang="0">
                    <a:pos x="T2" y="T3"/>
                  </a:cxn>
                  <a:cxn ang="0">
                    <a:pos x="T4" y="T5"/>
                  </a:cxn>
                  <a:cxn ang="0">
                    <a:pos x="T6" y="T7"/>
                  </a:cxn>
                  <a:cxn ang="0">
                    <a:pos x="T8" y="T9"/>
                  </a:cxn>
                </a:cxnLst>
                <a:rect l="0" t="0" r="r" b="b"/>
                <a:pathLst>
                  <a:path w="4" h="5">
                    <a:moveTo>
                      <a:pt x="1" y="1"/>
                    </a:moveTo>
                    <a:cubicBezTo>
                      <a:pt x="2" y="0"/>
                      <a:pt x="3" y="1"/>
                      <a:pt x="4" y="1"/>
                    </a:cubicBezTo>
                    <a:cubicBezTo>
                      <a:pt x="4" y="2"/>
                      <a:pt x="4" y="4"/>
                      <a:pt x="3" y="4"/>
                    </a:cubicBezTo>
                    <a:cubicBezTo>
                      <a:pt x="2" y="5"/>
                      <a:pt x="1" y="4"/>
                      <a:pt x="0" y="3"/>
                    </a:cubicBezTo>
                    <a:cubicBezTo>
                      <a:pt x="0" y="2"/>
                      <a:pt x="0"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63" name="Freeform 3348">
                <a:extLst>
                  <a:ext uri="{FF2B5EF4-FFF2-40B4-BE49-F238E27FC236}">
                    <a16:creationId xmlns:a16="http://schemas.microsoft.com/office/drawing/2014/main" id="{0C3DB692-9820-9D70-229B-A11F7BB8A94A}"/>
                  </a:ext>
                </a:extLst>
              </p:cNvPr>
              <p:cNvSpPr>
                <a:spLocks/>
              </p:cNvSpPr>
              <p:nvPr/>
            </p:nvSpPr>
            <p:spPr bwMode="auto">
              <a:xfrm>
                <a:off x="10867716" y="2319990"/>
                <a:ext cx="33106" cy="24829"/>
              </a:xfrm>
              <a:custGeom>
                <a:avLst/>
                <a:gdLst>
                  <a:gd name="T0" fmla="*/ 2 w 5"/>
                  <a:gd name="T1" fmla="*/ 1 h 4"/>
                  <a:gd name="T2" fmla="*/ 4 w 5"/>
                  <a:gd name="T3" fmla="*/ 1 h 4"/>
                  <a:gd name="T4" fmla="*/ 3 w 5"/>
                  <a:gd name="T5" fmla="*/ 4 h 4"/>
                  <a:gd name="T6" fmla="*/ 1 w 5"/>
                  <a:gd name="T7" fmla="*/ 3 h 4"/>
                  <a:gd name="T8" fmla="*/ 2 w 5"/>
                  <a:gd name="T9" fmla="*/ 1 h 4"/>
                </a:gdLst>
                <a:ahLst/>
                <a:cxnLst>
                  <a:cxn ang="0">
                    <a:pos x="T0" y="T1"/>
                  </a:cxn>
                  <a:cxn ang="0">
                    <a:pos x="T2" y="T3"/>
                  </a:cxn>
                  <a:cxn ang="0">
                    <a:pos x="T4" y="T5"/>
                  </a:cxn>
                  <a:cxn ang="0">
                    <a:pos x="T6" y="T7"/>
                  </a:cxn>
                  <a:cxn ang="0">
                    <a:pos x="T8" y="T9"/>
                  </a:cxn>
                </a:cxnLst>
                <a:rect l="0" t="0" r="r" b="b"/>
                <a:pathLst>
                  <a:path w="5" h="4">
                    <a:moveTo>
                      <a:pt x="2" y="1"/>
                    </a:moveTo>
                    <a:cubicBezTo>
                      <a:pt x="3" y="0"/>
                      <a:pt x="4" y="1"/>
                      <a:pt x="4" y="1"/>
                    </a:cubicBezTo>
                    <a:cubicBezTo>
                      <a:pt x="5" y="2"/>
                      <a:pt x="4" y="4"/>
                      <a:pt x="3" y="4"/>
                    </a:cubicBezTo>
                    <a:cubicBezTo>
                      <a:pt x="3" y="4"/>
                      <a:pt x="1" y="4"/>
                      <a:pt x="1" y="3"/>
                    </a:cubicBezTo>
                    <a:cubicBezTo>
                      <a:pt x="0" y="2"/>
                      <a:pt x="1" y="1"/>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64" name="Freeform 3349">
                <a:extLst>
                  <a:ext uri="{FF2B5EF4-FFF2-40B4-BE49-F238E27FC236}">
                    <a16:creationId xmlns:a16="http://schemas.microsoft.com/office/drawing/2014/main" id="{73931403-EAEF-4AE6-4142-1C81096D18DF}"/>
                  </a:ext>
                </a:extLst>
              </p:cNvPr>
              <p:cNvSpPr>
                <a:spLocks/>
              </p:cNvSpPr>
              <p:nvPr/>
            </p:nvSpPr>
            <p:spPr bwMode="auto">
              <a:xfrm>
                <a:off x="10277330" y="2430342"/>
                <a:ext cx="27588" cy="33106"/>
              </a:xfrm>
              <a:custGeom>
                <a:avLst/>
                <a:gdLst>
                  <a:gd name="T0" fmla="*/ 1 w 4"/>
                  <a:gd name="T1" fmla="*/ 1 h 5"/>
                  <a:gd name="T2" fmla="*/ 4 w 4"/>
                  <a:gd name="T3" fmla="*/ 2 h 5"/>
                  <a:gd name="T4" fmla="*/ 3 w 4"/>
                  <a:gd name="T5" fmla="*/ 4 h 5"/>
                  <a:gd name="T6" fmla="*/ 1 w 4"/>
                  <a:gd name="T7" fmla="*/ 3 h 5"/>
                  <a:gd name="T8" fmla="*/ 1 w 4"/>
                  <a:gd name="T9" fmla="*/ 1 h 5"/>
                </a:gdLst>
                <a:ahLst/>
                <a:cxnLst>
                  <a:cxn ang="0">
                    <a:pos x="T0" y="T1"/>
                  </a:cxn>
                  <a:cxn ang="0">
                    <a:pos x="T2" y="T3"/>
                  </a:cxn>
                  <a:cxn ang="0">
                    <a:pos x="T4" y="T5"/>
                  </a:cxn>
                  <a:cxn ang="0">
                    <a:pos x="T6" y="T7"/>
                  </a:cxn>
                  <a:cxn ang="0">
                    <a:pos x="T8" y="T9"/>
                  </a:cxn>
                </a:cxnLst>
                <a:rect l="0" t="0" r="r" b="b"/>
                <a:pathLst>
                  <a:path w="4" h="5">
                    <a:moveTo>
                      <a:pt x="1" y="1"/>
                    </a:moveTo>
                    <a:cubicBezTo>
                      <a:pt x="2" y="0"/>
                      <a:pt x="3" y="1"/>
                      <a:pt x="4" y="2"/>
                    </a:cubicBezTo>
                    <a:cubicBezTo>
                      <a:pt x="4" y="3"/>
                      <a:pt x="4" y="4"/>
                      <a:pt x="3" y="4"/>
                    </a:cubicBezTo>
                    <a:cubicBezTo>
                      <a:pt x="2" y="5"/>
                      <a:pt x="1" y="4"/>
                      <a:pt x="1" y="3"/>
                    </a:cubicBezTo>
                    <a:cubicBezTo>
                      <a:pt x="0" y="2"/>
                      <a:pt x="0"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65" name="Freeform 3350">
                <a:extLst>
                  <a:ext uri="{FF2B5EF4-FFF2-40B4-BE49-F238E27FC236}">
                    <a16:creationId xmlns:a16="http://schemas.microsoft.com/office/drawing/2014/main" id="{87D31082-68E2-32F1-E361-4760D2FDF611}"/>
                  </a:ext>
                </a:extLst>
              </p:cNvPr>
              <p:cNvSpPr>
                <a:spLocks/>
              </p:cNvSpPr>
              <p:nvPr/>
            </p:nvSpPr>
            <p:spPr bwMode="auto">
              <a:xfrm>
                <a:off x="9995932" y="1834439"/>
                <a:ext cx="27588" cy="24829"/>
              </a:xfrm>
              <a:custGeom>
                <a:avLst/>
                <a:gdLst>
                  <a:gd name="T0" fmla="*/ 1 w 4"/>
                  <a:gd name="T1" fmla="*/ 0 h 4"/>
                  <a:gd name="T2" fmla="*/ 4 w 4"/>
                  <a:gd name="T3" fmla="*/ 1 h 4"/>
                  <a:gd name="T4" fmla="*/ 3 w 4"/>
                  <a:gd name="T5" fmla="*/ 4 h 4"/>
                  <a:gd name="T6" fmla="*/ 0 w 4"/>
                  <a:gd name="T7" fmla="*/ 3 h 4"/>
                  <a:gd name="T8" fmla="*/ 1 w 4"/>
                  <a:gd name="T9" fmla="*/ 0 h 4"/>
                </a:gdLst>
                <a:ahLst/>
                <a:cxnLst>
                  <a:cxn ang="0">
                    <a:pos x="T0" y="T1"/>
                  </a:cxn>
                  <a:cxn ang="0">
                    <a:pos x="T2" y="T3"/>
                  </a:cxn>
                  <a:cxn ang="0">
                    <a:pos x="T4" y="T5"/>
                  </a:cxn>
                  <a:cxn ang="0">
                    <a:pos x="T6" y="T7"/>
                  </a:cxn>
                  <a:cxn ang="0">
                    <a:pos x="T8" y="T9"/>
                  </a:cxn>
                </a:cxnLst>
                <a:rect l="0" t="0" r="r" b="b"/>
                <a:pathLst>
                  <a:path w="4" h="4">
                    <a:moveTo>
                      <a:pt x="1" y="0"/>
                    </a:moveTo>
                    <a:cubicBezTo>
                      <a:pt x="2" y="0"/>
                      <a:pt x="3" y="0"/>
                      <a:pt x="4" y="1"/>
                    </a:cubicBezTo>
                    <a:cubicBezTo>
                      <a:pt x="4" y="2"/>
                      <a:pt x="4" y="3"/>
                      <a:pt x="3" y="4"/>
                    </a:cubicBezTo>
                    <a:cubicBezTo>
                      <a:pt x="2" y="4"/>
                      <a:pt x="1" y="4"/>
                      <a:pt x="0" y="3"/>
                    </a:cubicBezTo>
                    <a:cubicBezTo>
                      <a:pt x="0" y="2"/>
                      <a:pt x="0"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grpSp>
      </p:grpSp>
      <p:graphicFrame>
        <p:nvGraphicFramePr>
          <p:cNvPr id="9" name="Table 8">
            <a:extLst>
              <a:ext uri="{FF2B5EF4-FFF2-40B4-BE49-F238E27FC236}">
                <a16:creationId xmlns:a16="http://schemas.microsoft.com/office/drawing/2014/main" id="{5CDE55D6-DB83-2305-5673-CCC5F4842899}"/>
              </a:ext>
            </a:extLst>
          </p:cNvPr>
          <p:cNvGraphicFramePr>
            <a:graphicFrameLocks noGrp="1"/>
          </p:cNvGraphicFramePr>
          <p:nvPr/>
        </p:nvGraphicFramePr>
        <p:xfrm>
          <a:off x="414752" y="1323203"/>
          <a:ext cx="4527136" cy="5841175"/>
        </p:xfrm>
        <a:graphic>
          <a:graphicData uri="http://schemas.openxmlformats.org/drawingml/2006/table">
            <a:tbl>
              <a:tblPr firstRow="1" bandRow="1">
                <a:tableStyleId>{5C22544A-7EE6-4342-B048-85BDC9FD1C3A}</a:tableStyleId>
              </a:tblPr>
              <a:tblGrid>
                <a:gridCol w="4527136">
                  <a:extLst>
                    <a:ext uri="{9D8B030D-6E8A-4147-A177-3AD203B41FA5}">
                      <a16:colId xmlns:a16="http://schemas.microsoft.com/office/drawing/2014/main" val="829569007"/>
                    </a:ext>
                  </a:extLst>
                </a:gridCol>
              </a:tblGrid>
              <a:tr h="233647">
                <a:tc>
                  <a:txBody>
                    <a:bodyPr/>
                    <a:lstStyle/>
                    <a:p>
                      <a:endParaRPr lang="en-IN" sz="900" dirty="0">
                        <a:latin typeface="Bahnschrift" panose="020B0502040204020203" pitchFamily="34" charset="0"/>
                      </a:endParaRPr>
                    </a:p>
                  </a:txBody>
                  <a:tcP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extLst>
                  <a:ext uri="{0D108BD9-81ED-4DB2-BD59-A6C34878D82A}">
                    <a16:rowId xmlns:a16="http://schemas.microsoft.com/office/drawing/2014/main" val="3468027864"/>
                  </a:ext>
                </a:extLst>
              </a:tr>
              <a:tr h="233647">
                <a:tc>
                  <a:txBody>
                    <a:bodyPr/>
                    <a:lstStyle/>
                    <a:p>
                      <a:endParaRPr lang="en-IN" sz="900" dirty="0">
                        <a:latin typeface="Bahnschrift" panose="020B0502040204020203" pitchFamily="34" charset="0"/>
                      </a:endParaRPr>
                    </a:p>
                  </a:txBody>
                  <a:tcP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extLst>
                  <a:ext uri="{0D108BD9-81ED-4DB2-BD59-A6C34878D82A}">
                    <a16:rowId xmlns:a16="http://schemas.microsoft.com/office/drawing/2014/main" val="2337575375"/>
                  </a:ext>
                </a:extLst>
              </a:tr>
              <a:tr h="233647">
                <a:tc>
                  <a:txBody>
                    <a:bodyPr/>
                    <a:lstStyle/>
                    <a:p>
                      <a:endParaRPr lang="en-IN" sz="900">
                        <a:latin typeface="Bahnschrift" panose="020B0502040204020203" pitchFamily="34" charset="0"/>
                      </a:endParaRPr>
                    </a:p>
                  </a:txBody>
                  <a:tcP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extLst>
                  <a:ext uri="{0D108BD9-81ED-4DB2-BD59-A6C34878D82A}">
                    <a16:rowId xmlns:a16="http://schemas.microsoft.com/office/drawing/2014/main" val="911356287"/>
                  </a:ext>
                </a:extLst>
              </a:tr>
              <a:tr h="233647">
                <a:tc>
                  <a:txBody>
                    <a:bodyPr/>
                    <a:lstStyle/>
                    <a:p>
                      <a:endParaRPr lang="en-IN" sz="900">
                        <a:latin typeface="Bahnschrift" panose="020B0502040204020203" pitchFamily="34" charset="0"/>
                      </a:endParaRPr>
                    </a:p>
                  </a:txBody>
                  <a:tcP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extLst>
                  <a:ext uri="{0D108BD9-81ED-4DB2-BD59-A6C34878D82A}">
                    <a16:rowId xmlns:a16="http://schemas.microsoft.com/office/drawing/2014/main" val="3639092080"/>
                  </a:ext>
                </a:extLst>
              </a:tr>
              <a:tr h="233647">
                <a:tc>
                  <a:txBody>
                    <a:bodyPr/>
                    <a:lstStyle/>
                    <a:p>
                      <a:endParaRPr lang="en-IN" sz="900">
                        <a:latin typeface="Bahnschrift" panose="020B0502040204020203" pitchFamily="34" charset="0"/>
                      </a:endParaRPr>
                    </a:p>
                  </a:txBody>
                  <a:tcP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extLst>
                  <a:ext uri="{0D108BD9-81ED-4DB2-BD59-A6C34878D82A}">
                    <a16:rowId xmlns:a16="http://schemas.microsoft.com/office/drawing/2014/main" val="1785018806"/>
                  </a:ext>
                </a:extLst>
              </a:tr>
              <a:tr h="233647">
                <a:tc>
                  <a:txBody>
                    <a:bodyPr/>
                    <a:lstStyle/>
                    <a:p>
                      <a:endParaRPr lang="en-IN" sz="900" dirty="0">
                        <a:latin typeface="Bahnschrift" panose="020B0502040204020203" pitchFamily="34" charset="0"/>
                      </a:endParaRPr>
                    </a:p>
                  </a:txBody>
                  <a:tcP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extLst>
                  <a:ext uri="{0D108BD9-81ED-4DB2-BD59-A6C34878D82A}">
                    <a16:rowId xmlns:a16="http://schemas.microsoft.com/office/drawing/2014/main" val="3934726505"/>
                  </a:ext>
                </a:extLst>
              </a:tr>
              <a:tr h="233647">
                <a:tc>
                  <a:txBody>
                    <a:bodyPr/>
                    <a:lstStyle/>
                    <a:p>
                      <a:endParaRPr lang="en-IN" sz="900" dirty="0">
                        <a:latin typeface="Bahnschrift" panose="020B0502040204020203" pitchFamily="34" charset="0"/>
                      </a:endParaRPr>
                    </a:p>
                  </a:txBody>
                  <a:tcP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extLst>
                  <a:ext uri="{0D108BD9-81ED-4DB2-BD59-A6C34878D82A}">
                    <a16:rowId xmlns:a16="http://schemas.microsoft.com/office/drawing/2014/main" val="4280798220"/>
                  </a:ext>
                </a:extLst>
              </a:tr>
              <a:tr h="233647">
                <a:tc>
                  <a:txBody>
                    <a:bodyPr/>
                    <a:lstStyle/>
                    <a:p>
                      <a:endParaRPr lang="en-IN" sz="900" dirty="0">
                        <a:latin typeface="Bahnschrift" panose="020B0502040204020203" pitchFamily="34" charset="0"/>
                      </a:endParaRPr>
                    </a:p>
                  </a:txBody>
                  <a:tcP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extLst>
                  <a:ext uri="{0D108BD9-81ED-4DB2-BD59-A6C34878D82A}">
                    <a16:rowId xmlns:a16="http://schemas.microsoft.com/office/drawing/2014/main" val="2188883081"/>
                  </a:ext>
                </a:extLst>
              </a:tr>
              <a:tr h="233647">
                <a:tc>
                  <a:txBody>
                    <a:bodyPr/>
                    <a:lstStyle/>
                    <a:p>
                      <a:endParaRPr lang="en-IN" sz="900" dirty="0">
                        <a:latin typeface="Bahnschrift" panose="020B0502040204020203" pitchFamily="34" charset="0"/>
                      </a:endParaRPr>
                    </a:p>
                  </a:txBody>
                  <a:tcP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extLst>
                  <a:ext uri="{0D108BD9-81ED-4DB2-BD59-A6C34878D82A}">
                    <a16:rowId xmlns:a16="http://schemas.microsoft.com/office/drawing/2014/main" val="1086136289"/>
                  </a:ext>
                </a:extLst>
              </a:tr>
              <a:tr h="233647">
                <a:tc>
                  <a:txBody>
                    <a:bodyPr/>
                    <a:lstStyle/>
                    <a:p>
                      <a:endParaRPr lang="en-IN" sz="900" dirty="0">
                        <a:latin typeface="Bahnschrift" panose="020B0502040204020203" pitchFamily="34" charset="0"/>
                      </a:endParaRPr>
                    </a:p>
                  </a:txBody>
                  <a:tcP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extLst>
                  <a:ext uri="{0D108BD9-81ED-4DB2-BD59-A6C34878D82A}">
                    <a16:rowId xmlns:a16="http://schemas.microsoft.com/office/drawing/2014/main" val="2920432599"/>
                  </a:ext>
                </a:extLst>
              </a:tr>
              <a:tr h="233647">
                <a:tc>
                  <a:txBody>
                    <a:bodyPr/>
                    <a:lstStyle/>
                    <a:p>
                      <a:endParaRPr lang="en-IN" sz="900" dirty="0">
                        <a:latin typeface="Bahnschrift" panose="020B0502040204020203" pitchFamily="34" charset="0"/>
                      </a:endParaRPr>
                    </a:p>
                  </a:txBody>
                  <a:tcP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extLst>
                  <a:ext uri="{0D108BD9-81ED-4DB2-BD59-A6C34878D82A}">
                    <a16:rowId xmlns:a16="http://schemas.microsoft.com/office/drawing/2014/main" val="1946934937"/>
                  </a:ext>
                </a:extLst>
              </a:tr>
              <a:tr h="233647">
                <a:tc>
                  <a:txBody>
                    <a:bodyPr/>
                    <a:lstStyle/>
                    <a:p>
                      <a:endParaRPr lang="en-IN" sz="900" dirty="0">
                        <a:latin typeface="Bahnschrift" panose="020B0502040204020203" pitchFamily="34" charset="0"/>
                      </a:endParaRPr>
                    </a:p>
                  </a:txBody>
                  <a:tcP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extLst>
                  <a:ext uri="{0D108BD9-81ED-4DB2-BD59-A6C34878D82A}">
                    <a16:rowId xmlns:a16="http://schemas.microsoft.com/office/drawing/2014/main" val="592798720"/>
                  </a:ext>
                </a:extLst>
              </a:tr>
              <a:tr h="233647">
                <a:tc>
                  <a:txBody>
                    <a:bodyPr/>
                    <a:lstStyle/>
                    <a:p>
                      <a:endParaRPr lang="en-IN" sz="900" dirty="0">
                        <a:latin typeface="Bahnschrift" panose="020B0502040204020203" pitchFamily="34" charset="0"/>
                      </a:endParaRPr>
                    </a:p>
                  </a:txBody>
                  <a:tcP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extLst>
                  <a:ext uri="{0D108BD9-81ED-4DB2-BD59-A6C34878D82A}">
                    <a16:rowId xmlns:a16="http://schemas.microsoft.com/office/drawing/2014/main" val="2087246695"/>
                  </a:ext>
                </a:extLst>
              </a:tr>
              <a:tr h="233647">
                <a:tc>
                  <a:txBody>
                    <a:bodyPr/>
                    <a:lstStyle/>
                    <a:p>
                      <a:endParaRPr lang="en-IN" sz="900" dirty="0">
                        <a:latin typeface="Bahnschrift" panose="020B0502040204020203" pitchFamily="34" charset="0"/>
                      </a:endParaRPr>
                    </a:p>
                  </a:txBody>
                  <a:tcP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extLst>
                  <a:ext uri="{0D108BD9-81ED-4DB2-BD59-A6C34878D82A}">
                    <a16:rowId xmlns:a16="http://schemas.microsoft.com/office/drawing/2014/main" val="505127471"/>
                  </a:ext>
                </a:extLst>
              </a:tr>
              <a:tr h="233647">
                <a:tc>
                  <a:txBody>
                    <a:bodyPr/>
                    <a:lstStyle/>
                    <a:p>
                      <a:endParaRPr lang="en-IN" sz="900" dirty="0">
                        <a:latin typeface="Bahnschrift" panose="020B0502040204020203" pitchFamily="34" charset="0"/>
                      </a:endParaRPr>
                    </a:p>
                  </a:txBody>
                  <a:tcP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extLst>
                  <a:ext uri="{0D108BD9-81ED-4DB2-BD59-A6C34878D82A}">
                    <a16:rowId xmlns:a16="http://schemas.microsoft.com/office/drawing/2014/main" val="2948275528"/>
                  </a:ext>
                </a:extLst>
              </a:tr>
              <a:tr h="233647">
                <a:tc>
                  <a:txBody>
                    <a:bodyPr/>
                    <a:lstStyle/>
                    <a:p>
                      <a:endParaRPr lang="en-IN" sz="900" dirty="0">
                        <a:latin typeface="Bahnschrift" panose="020B0502040204020203" pitchFamily="34" charset="0"/>
                      </a:endParaRPr>
                    </a:p>
                  </a:txBody>
                  <a:tcP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extLst>
                  <a:ext uri="{0D108BD9-81ED-4DB2-BD59-A6C34878D82A}">
                    <a16:rowId xmlns:a16="http://schemas.microsoft.com/office/drawing/2014/main" val="11604585"/>
                  </a:ext>
                </a:extLst>
              </a:tr>
              <a:tr h="233647">
                <a:tc>
                  <a:txBody>
                    <a:bodyPr/>
                    <a:lstStyle/>
                    <a:p>
                      <a:endParaRPr lang="en-IN" sz="900" dirty="0">
                        <a:latin typeface="Bahnschrift" panose="020B0502040204020203" pitchFamily="34" charset="0"/>
                      </a:endParaRPr>
                    </a:p>
                  </a:txBody>
                  <a:tcP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extLst>
                  <a:ext uri="{0D108BD9-81ED-4DB2-BD59-A6C34878D82A}">
                    <a16:rowId xmlns:a16="http://schemas.microsoft.com/office/drawing/2014/main" val="2073370578"/>
                  </a:ext>
                </a:extLst>
              </a:tr>
              <a:tr h="233647">
                <a:tc>
                  <a:txBody>
                    <a:bodyPr/>
                    <a:lstStyle/>
                    <a:p>
                      <a:endParaRPr lang="en-IN" sz="900" dirty="0">
                        <a:latin typeface="Bahnschrift" panose="020B0502040204020203" pitchFamily="34" charset="0"/>
                      </a:endParaRPr>
                    </a:p>
                  </a:txBody>
                  <a:tcP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extLst>
                  <a:ext uri="{0D108BD9-81ED-4DB2-BD59-A6C34878D82A}">
                    <a16:rowId xmlns:a16="http://schemas.microsoft.com/office/drawing/2014/main" val="335905493"/>
                  </a:ext>
                </a:extLst>
              </a:tr>
              <a:tr h="233647">
                <a:tc>
                  <a:txBody>
                    <a:bodyPr/>
                    <a:lstStyle/>
                    <a:p>
                      <a:endParaRPr lang="en-IN" sz="900" dirty="0">
                        <a:latin typeface="Bahnschrift" panose="020B0502040204020203" pitchFamily="34" charset="0"/>
                      </a:endParaRPr>
                    </a:p>
                  </a:txBody>
                  <a:tcP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extLst>
                  <a:ext uri="{0D108BD9-81ED-4DB2-BD59-A6C34878D82A}">
                    <a16:rowId xmlns:a16="http://schemas.microsoft.com/office/drawing/2014/main" val="3259696133"/>
                  </a:ext>
                </a:extLst>
              </a:tr>
              <a:tr h="233647">
                <a:tc>
                  <a:txBody>
                    <a:bodyPr/>
                    <a:lstStyle/>
                    <a:p>
                      <a:endParaRPr lang="en-IN" sz="900" dirty="0">
                        <a:latin typeface="Bahnschrift" panose="020B0502040204020203" pitchFamily="34" charset="0"/>
                      </a:endParaRPr>
                    </a:p>
                  </a:txBody>
                  <a:tcP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extLst>
                  <a:ext uri="{0D108BD9-81ED-4DB2-BD59-A6C34878D82A}">
                    <a16:rowId xmlns:a16="http://schemas.microsoft.com/office/drawing/2014/main" val="1261691925"/>
                  </a:ext>
                </a:extLst>
              </a:tr>
              <a:tr h="233647">
                <a:tc>
                  <a:txBody>
                    <a:bodyPr/>
                    <a:lstStyle/>
                    <a:p>
                      <a:endParaRPr lang="en-IN" sz="900" dirty="0">
                        <a:latin typeface="Bahnschrift" panose="020B0502040204020203" pitchFamily="34" charset="0"/>
                      </a:endParaRPr>
                    </a:p>
                  </a:txBody>
                  <a:tcP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extLst>
                  <a:ext uri="{0D108BD9-81ED-4DB2-BD59-A6C34878D82A}">
                    <a16:rowId xmlns:a16="http://schemas.microsoft.com/office/drawing/2014/main" val="1914206691"/>
                  </a:ext>
                </a:extLst>
              </a:tr>
              <a:tr h="233647">
                <a:tc>
                  <a:txBody>
                    <a:bodyPr/>
                    <a:lstStyle/>
                    <a:p>
                      <a:endParaRPr lang="en-IN" sz="900" dirty="0">
                        <a:latin typeface="Bahnschrift" panose="020B0502040204020203" pitchFamily="34" charset="0"/>
                      </a:endParaRPr>
                    </a:p>
                  </a:txBody>
                  <a:tcP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extLst>
                  <a:ext uri="{0D108BD9-81ED-4DB2-BD59-A6C34878D82A}">
                    <a16:rowId xmlns:a16="http://schemas.microsoft.com/office/drawing/2014/main" val="2999310458"/>
                  </a:ext>
                </a:extLst>
              </a:tr>
              <a:tr h="233647">
                <a:tc>
                  <a:txBody>
                    <a:bodyPr/>
                    <a:lstStyle/>
                    <a:p>
                      <a:endParaRPr lang="en-IN" sz="900" dirty="0">
                        <a:latin typeface="Bahnschrift" panose="020B0502040204020203" pitchFamily="34" charset="0"/>
                      </a:endParaRPr>
                    </a:p>
                  </a:txBody>
                  <a:tcP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extLst>
                  <a:ext uri="{0D108BD9-81ED-4DB2-BD59-A6C34878D82A}">
                    <a16:rowId xmlns:a16="http://schemas.microsoft.com/office/drawing/2014/main" val="1753198560"/>
                  </a:ext>
                </a:extLst>
              </a:tr>
              <a:tr h="233647">
                <a:tc>
                  <a:txBody>
                    <a:bodyPr/>
                    <a:lstStyle/>
                    <a:p>
                      <a:endParaRPr lang="en-IN" sz="900" dirty="0">
                        <a:latin typeface="Bahnschrift" panose="020B0502040204020203" pitchFamily="34" charset="0"/>
                      </a:endParaRPr>
                    </a:p>
                  </a:txBody>
                  <a:tcP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extLst>
                  <a:ext uri="{0D108BD9-81ED-4DB2-BD59-A6C34878D82A}">
                    <a16:rowId xmlns:a16="http://schemas.microsoft.com/office/drawing/2014/main" val="3204941382"/>
                  </a:ext>
                </a:extLst>
              </a:tr>
              <a:tr h="233647">
                <a:tc>
                  <a:txBody>
                    <a:bodyPr/>
                    <a:lstStyle/>
                    <a:p>
                      <a:endParaRPr lang="en-IN" sz="900" dirty="0">
                        <a:latin typeface="Bahnschrift" panose="020B0502040204020203" pitchFamily="34" charset="0"/>
                      </a:endParaRPr>
                    </a:p>
                  </a:txBody>
                  <a:tcPr>
                    <a:lnT w="3175" cap="flat" cmpd="sng" algn="ctr">
                      <a:solidFill>
                        <a:schemeClr val="bg1">
                          <a:lumMod val="75000"/>
                        </a:schemeClr>
                      </a:solidFill>
                      <a:prstDash val="solid"/>
                      <a:round/>
                      <a:headEnd type="none" w="med" len="med"/>
                      <a:tailEnd type="none" w="med" len="med"/>
                    </a:lnT>
                    <a:noFill/>
                  </a:tcPr>
                </a:tc>
                <a:extLst>
                  <a:ext uri="{0D108BD9-81ED-4DB2-BD59-A6C34878D82A}">
                    <a16:rowId xmlns:a16="http://schemas.microsoft.com/office/drawing/2014/main" val="764503961"/>
                  </a:ext>
                </a:extLst>
              </a:tr>
            </a:tbl>
          </a:graphicData>
        </a:graphic>
      </p:graphicFrame>
      <p:sp>
        <p:nvSpPr>
          <p:cNvPr id="2" name="Slide Number Placeholder 6">
            <a:extLst>
              <a:ext uri="{FF2B5EF4-FFF2-40B4-BE49-F238E27FC236}">
                <a16:creationId xmlns:a16="http://schemas.microsoft.com/office/drawing/2014/main" id="{DFC621F6-330A-E441-1C7F-E61157B9C46E}"/>
              </a:ext>
            </a:extLst>
          </p:cNvPr>
          <p:cNvSpPr>
            <a:spLocks noGrp="1"/>
          </p:cNvSpPr>
          <p:nvPr>
            <p:ph type="sldNum" sz="quarter" idx="12"/>
          </p:nvPr>
        </p:nvSpPr>
        <p:spPr>
          <a:xfrm>
            <a:off x="4586678" y="7219068"/>
            <a:ext cx="355210" cy="188208"/>
          </a:xfrm>
        </p:spPr>
        <p:txBody>
          <a:bodyPr/>
          <a:lstStyle/>
          <a:p>
            <a:fld id="{BBD8116C-255A-44AF-97AC-4E39B80E4E22}" type="slidenum">
              <a:rPr lang="en-IN" sz="800" smtClean="0">
                <a:solidFill>
                  <a:schemeClr val="tx1"/>
                </a:solidFill>
                <a:latin typeface="Bahnschrift" panose="020B0502040204020203" pitchFamily="34" charset="0"/>
              </a:rPr>
              <a:t>37</a:t>
            </a:fld>
            <a:endParaRPr lang="en-IN" sz="800">
              <a:solidFill>
                <a:schemeClr val="tx1"/>
              </a:solidFill>
              <a:latin typeface="Bahnschrift" panose="020B0502040204020203" pitchFamily="34" charset="0"/>
            </a:endParaRPr>
          </a:p>
        </p:txBody>
      </p:sp>
    </p:spTree>
    <p:custDataLst>
      <p:tags r:id="rId1"/>
    </p:custDataLst>
    <p:extLst>
      <p:ext uri="{BB962C8B-B14F-4D97-AF65-F5344CB8AC3E}">
        <p14:creationId xmlns:p14="http://schemas.microsoft.com/office/powerpoint/2010/main" val="607619995"/>
      </p:ext>
    </p:extLst>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 name="Picture 26" descr="A blue and white gradient&#10;&#10;Description automatically generated">
            <a:extLst>
              <a:ext uri="{FF2B5EF4-FFF2-40B4-BE49-F238E27FC236}">
                <a16:creationId xmlns:a16="http://schemas.microsoft.com/office/drawing/2014/main" id="{F8ECF2B1-3548-48CE-CC8A-B09049E4D98A}"/>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flipH="1">
            <a:off x="0" y="1"/>
            <a:ext cx="5346700" cy="998538"/>
          </a:xfrm>
          <a:prstGeom prst="rect">
            <a:avLst/>
          </a:prstGeom>
        </p:spPr>
      </p:pic>
      <p:sp>
        <p:nvSpPr>
          <p:cNvPr id="4" name="TextBox 3">
            <a:extLst>
              <a:ext uri="{FF2B5EF4-FFF2-40B4-BE49-F238E27FC236}">
                <a16:creationId xmlns:a16="http://schemas.microsoft.com/office/drawing/2014/main" id="{DCCD8DBB-8ACC-7D78-21CB-FFD7A565BEBF}"/>
              </a:ext>
            </a:extLst>
          </p:cNvPr>
          <p:cNvSpPr txBox="1"/>
          <p:nvPr/>
        </p:nvSpPr>
        <p:spPr>
          <a:xfrm>
            <a:off x="404812" y="299215"/>
            <a:ext cx="4537076" cy="400110"/>
          </a:xfrm>
          <a:prstGeom prst="rect">
            <a:avLst/>
          </a:prstGeom>
          <a:noFill/>
        </p:spPr>
        <p:txBody>
          <a:bodyPr wrap="square">
            <a:spAutoFit/>
          </a:bodyPr>
          <a:lstStyle/>
          <a:p>
            <a:r>
              <a:rPr lang="en-IN" sz="2000" b="1" dirty="0">
                <a:solidFill>
                  <a:schemeClr val="bg1"/>
                </a:solidFill>
                <a:latin typeface="Bahnschrift" panose="020B0502040204020203" pitchFamily="34" charset="0"/>
              </a:rPr>
              <a:t>Notes</a:t>
            </a:r>
          </a:p>
        </p:txBody>
      </p:sp>
      <p:grpSp>
        <p:nvGrpSpPr>
          <p:cNvPr id="28" name="Group 27">
            <a:extLst>
              <a:ext uri="{FF2B5EF4-FFF2-40B4-BE49-F238E27FC236}">
                <a16:creationId xmlns:a16="http://schemas.microsoft.com/office/drawing/2014/main" id="{B10DC56B-1D02-E382-3904-7C32731C36AA}"/>
              </a:ext>
            </a:extLst>
          </p:cNvPr>
          <p:cNvGrpSpPr/>
          <p:nvPr/>
        </p:nvGrpSpPr>
        <p:grpSpPr>
          <a:xfrm rot="10335125">
            <a:off x="-2600670" y="-2819602"/>
            <a:ext cx="14849352" cy="9941862"/>
            <a:chOff x="6249468" y="-1100935"/>
            <a:chExt cx="8072278" cy="5404509"/>
          </a:xfrm>
          <a:solidFill>
            <a:schemeClr val="bg1">
              <a:alpha val="29000"/>
            </a:schemeClr>
          </a:solidFill>
        </p:grpSpPr>
        <p:sp>
          <p:nvSpPr>
            <p:cNvPr id="29" name="Freeform 3214">
              <a:extLst>
                <a:ext uri="{FF2B5EF4-FFF2-40B4-BE49-F238E27FC236}">
                  <a16:creationId xmlns:a16="http://schemas.microsoft.com/office/drawing/2014/main" id="{A269D130-D7A5-61A8-0E43-09805E712842}"/>
                </a:ext>
              </a:extLst>
            </p:cNvPr>
            <p:cNvSpPr>
              <a:spLocks noEditPoints="1"/>
            </p:cNvSpPr>
            <p:nvPr/>
          </p:nvSpPr>
          <p:spPr bwMode="auto">
            <a:xfrm>
              <a:off x="6903306" y="-223633"/>
              <a:ext cx="7399129" cy="4494102"/>
            </a:xfrm>
            <a:custGeom>
              <a:avLst/>
              <a:gdLst>
                <a:gd name="T0" fmla="*/ 783 w 1129"/>
                <a:gd name="T1" fmla="*/ 686 h 686"/>
                <a:gd name="T2" fmla="*/ 940 w 1129"/>
                <a:gd name="T3" fmla="*/ 678 h 686"/>
                <a:gd name="T4" fmla="*/ 1052 w 1129"/>
                <a:gd name="T5" fmla="*/ 609 h 686"/>
                <a:gd name="T6" fmla="*/ 1079 w 1129"/>
                <a:gd name="T7" fmla="*/ 599 h 686"/>
                <a:gd name="T8" fmla="*/ 885 w 1129"/>
                <a:gd name="T9" fmla="*/ 625 h 686"/>
                <a:gd name="T10" fmla="*/ 866 w 1129"/>
                <a:gd name="T11" fmla="*/ 588 h 686"/>
                <a:gd name="T12" fmla="*/ 869 w 1129"/>
                <a:gd name="T13" fmla="*/ 587 h 686"/>
                <a:gd name="T14" fmla="*/ 1077 w 1129"/>
                <a:gd name="T15" fmla="*/ 596 h 686"/>
                <a:gd name="T16" fmla="*/ 742 w 1129"/>
                <a:gd name="T17" fmla="*/ 586 h 686"/>
                <a:gd name="T18" fmla="*/ 745 w 1129"/>
                <a:gd name="T19" fmla="*/ 590 h 686"/>
                <a:gd name="T20" fmla="*/ 804 w 1129"/>
                <a:gd name="T21" fmla="*/ 621 h 686"/>
                <a:gd name="T22" fmla="*/ 786 w 1129"/>
                <a:gd name="T23" fmla="*/ 535 h 686"/>
                <a:gd name="T24" fmla="*/ 987 w 1129"/>
                <a:gd name="T25" fmla="*/ 585 h 686"/>
                <a:gd name="T26" fmla="*/ 1007 w 1129"/>
                <a:gd name="T27" fmla="*/ 622 h 686"/>
                <a:gd name="T28" fmla="*/ 1076 w 1129"/>
                <a:gd name="T29" fmla="*/ 597 h 686"/>
                <a:gd name="T30" fmla="*/ 1035 w 1129"/>
                <a:gd name="T31" fmla="*/ 567 h 686"/>
                <a:gd name="T32" fmla="*/ 1036 w 1129"/>
                <a:gd name="T33" fmla="*/ 563 h 686"/>
                <a:gd name="T34" fmla="*/ 674 w 1129"/>
                <a:gd name="T35" fmla="*/ 487 h 686"/>
                <a:gd name="T36" fmla="*/ 695 w 1129"/>
                <a:gd name="T37" fmla="*/ 508 h 686"/>
                <a:gd name="T38" fmla="*/ 674 w 1129"/>
                <a:gd name="T39" fmla="*/ 488 h 686"/>
                <a:gd name="T40" fmla="*/ 733 w 1129"/>
                <a:gd name="T41" fmla="*/ 544 h 686"/>
                <a:gd name="T42" fmla="*/ 757 w 1129"/>
                <a:gd name="T43" fmla="*/ 540 h 686"/>
                <a:gd name="T44" fmla="*/ 761 w 1129"/>
                <a:gd name="T45" fmla="*/ 461 h 686"/>
                <a:gd name="T46" fmla="*/ 605 w 1129"/>
                <a:gd name="T47" fmla="*/ 444 h 686"/>
                <a:gd name="T48" fmla="*/ 487 w 1129"/>
                <a:gd name="T49" fmla="*/ 412 h 686"/>
                <a:gd name="T50" fmla="*/ 671 w 1129"/>
                <a:gd name="T51" fmla="*/ 485 h 686"/>
                <a:gd name="T52" fmla="*/ 418 w 1129"/>
                <a:gd name="T53" fmla="*/ 441 h 686"/>
                <a:gd name="T54" fmla="*/ 484 w 1129"/>
                <a:gd name="T55" fmla="*/ 412 h 686"/>
                <a:gd name="T56" fmla="*/ 552 w 1129"/>
                <a:gd name="T57" fmla="*/ 382 h 686"/>
                <a:gd name="T58" fmla="*/ 600 w 1129"/>
                <a:gd name="T59" fmla="*/ 439 h 686"/>
                <a:gd name="T60" fmla="*/ 616 w 1129"/>
                <a:gd name="T61" fmla="*/ 398 h 686"/>
                <a:gd name="T62" fmla="*/ 360 w 1129"/>
                <a:gd name="T63" fmla="*/ 323 h 686"/>
                <a:gd name="T64" fmla="*/ 359 w 1129"/>
                <a:gd name="T65" fmla="*/ 324 h 686"/>
                <a:gd name="T66" fmla="*/ 266 w 1129"/>
                <a:gd name="T67" fmla="*/ 311 h 686"/>
                <a:gd name="T68" fmla="*/ 346 w 1129"/>
                <a:gd name="T69" fmla="*/ 294 h 686"/>
                <a:gd name="T70" fmla="*/ 327 w 1129"/>
                <a:gd name="T71" fmla="*/ 291 h 686"/>
                <a:gd name="T72" fmla="*/ 327 w 1129"/>
                <a:gd name="T73" fmla="*/ 315 h 686"/>
                <a:gd name="T74" fmla="*/ 355 w 1129"/>
                <a:gd name="T75" fmla="*/ 282 h 686"/>
                <a:gd name="T76" fmla="*/ 308 w 1129"/>
                <a:gd name="T77" fmla="*/ 227 h 686"/>
                <a:gd name="T78" fmla="*/ 335 w 1129"/>
                <a:gd name="T79" fmla="*/ 204 h 686"/>
                <a:gd name="T80" fmla="*/ 363 w 1129"/>
                <a:gd name="T81" fmla="*/ 191 h 686"/>
                <a:gd name="T82" fmla="*/ 374 w 1129"/>
                <a:gd name="T83" fmla="*/ 174 h 686"/>
                <a:gd name="T84" fmla="*/ 53 w 1129"/>
                <a:gd name="T85" fmla="*/ 170 h 686"/>
                <a:gd name="T86" fmla="*/ 302 w 1129"/>
                <a:gd name="T87" fmla="*/ 160 h 686"/>
                <a:gd name="T88" fmla="*/ 320 w 1129"/>
                <a:gd name="T89" fmla="*/ 181 h 686"/>
                <a:gd name="T90" fmla="*/ 293 w 1129"/>
                <a:gd name="T91" fmla="*/ 146 h 686"/>
                <a:gd name="T92" fmla="*/ 220 w 1129"/>
                <a:gd name="T93" fmla="*/ 150 h 686"/>
                <a:gd name="T94" fmla="*/ 339 w 1129"/>
                <a:gd name="T95" fmla="*/ 97 h 686"/>
                <a:gd name="T96" fmla="*/ 264 w 1129"/>
                <a:gd name="T97" fmla="*/ 131 h 686"/>
                <a:gd name="T98" fmla="*/ 114 w 1129"/>
                <a:gd name="T99" fmla="*/ 109 h 686"/>
                <a:gd name="T100" fmla="*/ 216 w 1129"/>
                <a:gd name="T101" fmla="*/ 106 h 686"/>
                <a:gd name="T102" fmla="*/ 371 w 1129"/>
                <a:gd name="T103" fmla="*/ 65 h 686"/>
                <a:gd name="T104" fmla="*/ 327 w 1129"/>
                <a:gd name="T105" fmla="*/ 162 h 686"/>
                <a:gd name="T106" fmla="*/ 371 w 1129"/>
                <a:gd name="T107" fmla="*/ 65 h 686"/>
                <a:gd name="T108" fmla="*/ 94 w 1129"/>
                <a:gd name="T109" fmla="*/ 88 h 686"/>
                <a:gd name="T110" fmla="*/ 34 w 1129"/>
                <a:gd name="T111" fmla="*/ 59 h 686"/>
                <a:gd name="T112" fmla="*/ 59 w 1129"/>
                <a:gd name="T113" fmla="*/ 103 h 686"/>
                <a:gd name="T114" fmla="*/ 110 w 1129"/>
                <a:gd name="T115" fmla="*/ 89 h 686"/>
                <a:gd name="T116" fmla="*/ 107 w 1129"/>
                <a:gd name="T117" fmla="*/ 63 h 686"/>
                <a:gd name="T118" fmla="*/ 193 w 1129"/>
                <a:gd name="T119" fmla="*/ 40 h 686"/>
                <a:gd name="T120" fmla="*/ 35 w 1129"/>
                <a:gd name="T121" fmla="*/ 22 h 686"/>
                <a:gd name="T122" fmla="*/ 33 w 1129"/>
                <a:gd name="T123" fmla="*/ 18 h 6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29" h="686">
                  <a:moveTo>
                    <a:pt x="1093" y="634"/>
                  </a:moveTo>
                  <a:cubicBezTo>
                    <a:pt x="1093" y="634"/>
                    <a:pt x="1093" y="634"/>
                    <a:pt x="1093" y="634"/>
                  </a:cubicBezTo>
                  <a:cubicBezTo>
                    <a:pt x="1128" y="638"/>
                    <a:pt x="1128" y="638"/>
                    <a:pt x="1128" y="638"/>
                  </a:cubicBezTo>
                  <a:cubicBezTo>
                    <a:pt x="1128" y="638"/>
                    <a:pt x="1128" y="637"/>
                    <a:pt x="1128" y="637"/>
                  </a:cubicBezTo>
                  <a:cubicBezTo>
                    <a:pt x="1128" y="637"/>
                    <a:pt x="1128" y="637"/>
                    <a:pt x="1128" y="637"/>
                  </a:cubicBezTo>
                  <a:cubicBezTo>
                    <a:pt x="1093" y="634"/>
                    <a:pt x="1093" y="634"/>
                    <a:pt x="1093" y="634"/>
                  </a:cubicBezTo>
                  <a:moveTo>
                    <a:pt x="889" y="631"/>
                  </a:moveTo>
                  <a:cubicBezTo>
                    <a:pt x="889" y="631"/>
                    <a:pt x="889" y="631"/>
                    <a:pt x="889" y="631"/>
                  </a:cubicBezTo>
                  <a:cubicBezTo>
                    <a:pt x="937" y="678"/>
                    <a:pt x="937" y="678"/>
                    <a:pt x="937" y="678"/>
                  </a:cubicBezTo>
                  <a:cubicBezTo>
                    <a:pt x="937" y="678"/>
                    <a:pt x="937" y="678"/>
                    <a:pt x="937" y="678"/>
                  </a:cubicBezTo>
                  <a:cubicBezTo>
                    <a:pt x="889" y="631"/>
                    <a:pt x="889" y="631"/>
                    <a:pt x="889" y="631"/>
                  </a:cubicBezTo>
                  <a:moveTo>
                    <a:pt x="805" y="624"/>
                  </a:moveTo>
                  <a:cubicBezTo>
                    <a:pt x="783" y="686"/>
                    <a:pt x="783" y="686"/>
                    <a:pt x="783" y="686"/>
                  </a:cubicBezTo>
                  <a:cubicBezTo>
                    <a:pt x="783" y="686"/>
                    <a:pt x="783" y="686"/>
                    <a:pt x="783" y="686"/>
                  </a:cubicBezTo>
                  <a:cubicBezTo>
                    <a:pt x="806" y="624"/>
                    <a:pt x="806" y="624"/>
                    <a:pt x="806" y="624"/>
                  </a:cubicBezTo>
                  <a:cubicBezTo>
                    <a:pt x="805" y="624"/>
                    <a:pt x="805" y="624"/>
                    <a:pt x="805" y="624"/>
                  </a:cubicBezTo>
                  <a:moveTo>
                    <a:pt x="768" y="622"/>
                  </a:moveTo>
                  <a:cubicBezTo>
                    <a:pt x="768" y="622"/>
                    <a:pt x="768" y="622"/>
                    <a:pt x="768" y="622"/>
                  </a:cubicBezTo>
                  <a:cubicBezTo>
                    <a:pt x="781" y="686"/>
                    <a:pt x="781" y="686"/>
                    <a:pt x="781" y="686"/>
                  </a:cubicBezTo>
                  <a:cubicBezTo>
                    <a:pt x="781" y="685"/>
                    <a:pt x="781" y="685"/>
                    <a:pt x="782" y="685"/>
                  </a:cubicBezTo>
                  <a:cubicBezTo>
                    <a:pt x="768" y="622"/>
                    <a:pt x="768" y="622"/>
                    <a:pt x="768" y="622"/>
                  </a:cubicBezTo>
                  <a:moveTo>
                    <a:pt x="770" y="620"/>
                  </a:moveTo>
                  <a:cubicBezTo>
                    <a:pt x="770" y="620"/>
                    <a:pt x="770" y="620"/>
                    <a:pt x="770" y="620"/>
                  </a:cubicBezTo>
                  <a:cubicBezTo>
                    <a:pt x="804" y="622"/>
                    <a:pt x="804" y="622"/>
                    <a:pt x="804" y="622"/>
                  </a:cubicBezTo>
                  <a:cubicBezTo>
                    <a:pt x="804" y="622"/>
                    <a:pt x="804" y="622"/>
                    <a:pt x="804" y="621"/>
                  </a:cubicBezTo>
                  <a:cubicBezTo>
                    <a:pt x="770" y="620"/>
                    <a:pt x="770" y="620"/>
                    <a:pt x="770" y="620"/>
                  </a:cubicBezTo>
                  <a:moveTo>
                    <a:pt x="968" y="613"/>
                  </a:moveTo>
                  <a:cubicBezTo>
                    <a:pt x="940" y="678"/>
                    <a:pt x="940" y="678"/>
                    <a:pt x="940" y="678"/>
                  </a:cubicBezTo>
                  <a:cubicBezTo>
                    <a:pt x="940" y="678"/>
                    <a:pt x="940" y="678"/>
                    <a:pt x="940" y="678"/>
                  </a:cubicBezTo>
                  <a:cubicBezTo>
                    <a:pt x="968" y="613"/>
                    <a:pt x="968" y="613"/>
                    <a:pt x="968" y="613"/>
                  </a:cubicBezTo>
                  <a:cubicBezTo>
                    <a:pt x="968" y="613"/>
                    <a:pt x="968" y="613"/>
                    <a:pt x="968" y="613"/>
                  </a:cubicBezTo>
                  <a:moveTo>
                    <a:pt x="967" y="611"/>
                  </a:moveTo>
                  <a:cubicBezTo>
                    <a:pt x="890" y="628"/>
                    <a:pt x="890" y="628"/>
                    <a:pt x="890" y="628"/>
                  </a:cubicBezTo>
                  <a:cubicBezTo>
                    <a:pt x="890" y="628"/>
                    <a:pt x="890" y="628"/>
                    <a:pt x="890" y="628"/>
                  </a:cubicBezTo>
                  <a:cubicBezTo>
                    <a:pt x="967" y="612"/>
                    <a:pt x="967" y="612"/>
                    <a:pt x="967" y="612"/>
                  </a:cubicBezTo>
                  <a:cubicBezTo>
                    <a:pt x="967" y="612"/>
                    <a:pt x="967" y="612"/>
                    <a:pt x="967" y="611"/>
                  </a:cubicBezTo>
                  <a:moveTo>
                    <a:pt x="1056" y="609"/>
                  </a:moveTo>
                  <a:cubicBezTo>
                    <a:pt x="1056" y="610"/>
                    <a:pt x="1055" y="610"/>
                    <a:pt x="1055" y="610"/>
                  </a:cubicBezTo>
                  <a:cubicBezTo>
                    <a:pt x="1088" y="632"/>
                    <a:pt x="1088" y="632"/>
                    <a:pt x="1088" y="632"/>
                  </a:cubicBezTo>
                  <a:cubicBezTo>
                    <a:pt x="1088" y="632"/>
                    <a:pt x="1088" y="632"/>
                    <a:pt x="1088" y="632"/>
                  </a:cubicBezTo>
                  <a:cubicBezTo>
                    <a:pt x="1056" y="609"/>
                    <a:pt x="1056" y="609"/>
                    <a:pt x="1056" y="609"/>
                  </a:cubicBezTo>
                  <a:moveTo>
                    <a:pt x="1052" y="609"/>
                  </a:moveTo>
                  <a:cubicBezTo>
                    <a:pt x="1009" y="624"/>
                    <a:pt x="1009" y="624"/>
                    <a:pt x="1009" y="624"/>
                  </a:cubicBezTo>
                  <a:cubicBezTo>
                    <a:pt x="1010" y="624"/>
                    <a:pt x="1010" y="624"/>
                    <a:pt x="1010" y="624"/>
                  </a:cubicBezTo>
                  <a:cubicBezTo>
                    <a:pt x="1052" y="609"/>
                    <a:pt x="1052" y="609"/>
                    <a:pt x="1052" y="609"/>
                  </a:cubicBezTo>
                  <a:cubicBezTo>
                    <a:pt x="1052" y="609"/>
                    <a:pt x="1052" y="609"/>
                    <a:pt x="1052" y="609"/>
                  </a:cubicBezTo>
                  <a:moveTo>
                    <a:pt x="1078" y="600"/>
                  </a:moveTo>
                  <a:cubicBezTo>
                    <a:pt x="1078" y="600"/>
                    <a:pt x="1077" y="600"/>
                    <a:pt x="1077" y="600"/>
                  </a:cubicBezTo>
                  <a:cubicBezTo>
                    <a:pt x="1089" y="631"/>
                    <a:pt x="1089" y="631"/>
                    <a:pt x="1089" y="631"/>
                  </a:cubicBezTo>
                  <a:cubicBezTo>
                    <a:pt x="1089" y="631"/>
                    <a:pt x="1089" y="631"/>
                    <a:pt x="1089" y="631"/>
                  </a:cubicBezTo>
                  <a:cubicBezTo>
                    <a:pt x="1078" y="600"/>
                    <a:pt x="1078" y="600"/>
                    <a:pt x="1078" y="600"/>
                  </a:cubicBezTo>
                  <a:moveTo>
                    <a:pt x="1079" y="599"/>
                  </a:moveTo>
                  <a:cubicBezTo>
                    <a:pt x="1079" y="599"/>
                    <a:pt x="1078" y="599"/>
                    <a:pt x="1078" y="600"/>
                  </a:cubicBezTo>
                  <a:cubicBezTo>
                    <a:pt x="1128" y="637"/>
                    <a:pt x="1128" y="637"/>
                    <a:pt x="1128" y="637"/>
                  </a:cubicBezTo>
                  <a:cubicBezTo>
                    <a:pt x="1128" y="637"/>
                    <a:pt x="1128" y="636"/>
                    <a:pt x="1129" y="636"/>
                  </a:cubicBezTo>
                  <a:cubicBezTo>
                    <a:pt x="1079" y="599"/>
                    <a:pt x="1079" y="599"/>
                    <a:pt x="1079" y="599"/>
                  </a:cubicBezTo>
                  <a:moveTo>
                    <a:pt x="1075" y="599"/>
                  </a:moveTo>
                  <a:cubicBezTo>
                    <a:pt x="1056" y="608"/>
                    <a:pt x="1056" y="608"/>
                    <a:pt x="1056" y="608"/>
                  </a:cubicBezTo>
                  <a:cubicBezTo>
                    <a:pt x="1056" y="608"/>
                    <a:pt x="1056" y="608"/>
                    <a:pt x="1056" y="608"/>
                  </a:cubicBezTo>
                  <a:cubicBezTo>
                    <a:pt x="1075" y="599"/>
                    <a:pt x="1075" y="599"/>
                    <a:pt x="1075" y="599"/>
                  </a:cubicBezTo>
                  <a:cubicBezTo>
                    <a:pt x="1075" y="599"/>
                    <a:pt x="1075" y="599"/>
                    <a:pt x="1075" y="599"/>
                  </a:cubicBezTo>
                  <a:moveTo>
                    <a:pt x="744" y="591"/>
                  </a:moveTo>
                  <a:cubicBezTo>
                    <a:pt x="744" y="591"/>
                    <a:pt x="744" y="591"/>
                    <a:pt x="744" y="591"/>
                  </a:cubicBezTo>
                  <a:cubicBezTo>
                    <a:pt x="766" y="618"/>
                    <a:pt x="766" y="618"/>
                    <a:pt x="766" y="618"/>
                  </a:cubicBezTo>
                  <a:cubicBezTo>
                    <a:pt x="766" y="618"/>
                    <a:pt x="766" y="618"/>
                    <a:pt x="767" y="618"/>
                  </a:cubicBezTo>
                  <a:cubicBezTo>
                    <a:pt x="767" y="618"/>
                    <a:pt x="767" y="618"/>
                    <a:pt x="767" y="618"/>
                  </a:cubicBezTo>
                  <a:cubicBezTo>
                    <a:pt x="744" y="591"/>
                    <a:pt x="744" y="591"/>
                    <a:pt x="744" y="591"/>
                  </a:cubicBezTo>
                  <a:moveTo>
                    <a:pt x="868" y="588"/>
                  </a:moveTo>
                  <a:cubicBezTo>
                    <a:pt x="868" y="588"/>
                    <a:pt x="868" y="589"/>
                    <a:pt x="868" y="589"/>
                  </a:cubicBezTo>
                  <a:cubicBezTo>
                    <a:pt x="885" y="625"/>
                    <a:pt x="885" y="625"/>
                    <a:pt x="885" y="625"/>
                  </a:cubicBezTo>
                  <a:cubicBezTo>
                    <a:pt x="885" y="625"/>
                    <a:pt x="885" y="625"/>
                    <a:pt x="885" y="625"/>
                  </a:cubicBezTo>
                  <a:cubicBezTo>
                    <a:pt x="868" y="588"/>
                    <a:pt x="868" y="588"/>
                    <a:pt x="868" y="588"/>
                  </a:cubicBezTo>
                  <a:moveTo>
                    <a:pt x="866" y="588"/>
                  </a:moveTo>
                  <a:cubicBezTo>
                    <a:pt x="836" y="624"/>
                    <a:pt x="836" y="624"/>
                    <a:pt x="836" y="624"/>
                  </a:cubicBezTo>
                  <a:cubicBezTo>
                    <a:pt x="809" y="622"/>
                    <a:pt x="809" y="622"/>
                    <a:pt x="809" y="622"/>
                  </a:cubicBezTo>
                  <a:cubicBezTo>
                    <a:pt x="809" y="622"/>
                    <a:pt x="809" y="622"/>
                    <a:pt x="809" y="622"/>
                  </a:cubicBezTo>
                  <a:cubicBezTo>
                    <a:pt x="835" y="624"/>
                    <a:pt x="835" y="624"/>
                    <a:pt x="835" y="624"/>
                  </a:cubicBezTo>
                  <a:cubicBezTo>
                    <a:pt x="784" y="686"/>
                    <a:pt x="784" y="686"/>
                    <a:pt x="784" y="686"/>
                  </a:cubicBezTo>
                  <a:cubicBezTo>
                    <a:pt x="784" y="686"/>
                    <a:pt x="784" y="686"/>
                    <a:pt x="784" y="686"/>
                  </a:cubicBezTo>
                  <a:cubicBezTo>
                    <a:pt x="836" y="624"/>
                    <a:pt x="836" y="624"/>
                    <a:pt x="836" y="624"/>
                  </a:cubicBezTo>
                  <a:cubicBezTo>
                    <a:pt x="883" y="628"/>
                    <a:pt x="883" y="628"/>
                    <a:pt x="883" y="628"/>
                  </a:cubicBezTo>
                  <a:cubicBezTo>
                    <a:pt x="883" y="628"/>
                    <a:pt x="883" y="628"/>
                    <a:pt x="883" y="628"/>
                  </a:cubicBezTo>
                  <a:cubicBezTo>
                    <a:pt x="836" y="624"/>
                    <a:pt x="836" y="624"/>
                    <a:pt x="836" y="624"/>
                  </a:cubicBezTo>
                  <a:cubicBezTo>
                    <a:pt x="866" y="588"/>
                    <a:pt x="866" y="588"/>
                    <a:pt x="866" y="588"/>
                  </a:cubicBezTo>
                  <a:cubicBezTo>
                    <a:pt x="866" y="588"/>
                    <a:pt x="866" y="588"/>
                    <a:pt x="866" y="588"/>
                  </a:cubicBezTo>
                  <a:moveTo>
                    <a:pt x="865" y="588"/>
                  </a:moveTo>
                  <a:cubicBezTo>
                    <a:pt x="809" y="620"/>
                    <a:pt x="809" y="620"/>
                    <a:pt x="809" y="620"/>
                  </a:cubicBezTo>
                  <a:cubicBezTo>
                    <a:pt x="809" y="620"/>
                    <a:pt x="809" y="620"/>
                    <a:pt x="809" y="621"/>
                  </a:cubicBezTo>
                  <a:cubicBezTo>
                    <a:pt x="866" y="588"/>
                    <a:pt x="866" y="588"/>
                    <a:pt x="866" y="588"/>
                  </a:cubicBezTo>
                  <a:cubicBezTo>
                    <a:pt x="865" y="588"/>
                    <a:pt x="865" y="588"/>
                    <a:pt x="865" y="588"/>
                  </a:cubicBezTo>
                  <a:moveTo>
                    <a:pt x="984" y="585"/>
                  </a:moveTo>
                  <a:cubicBezTo>
                    <a:pt x="969" y="609"/>
                    <a:pt x="969" y="609"/>
                    <a:pt x="969" y="609"/>
                  </a:cubicBezTo>
                  <a:cubicBezTo>
                    <a:pt x="970" y="609"/>
                    <a:pt x="970" y="610"/>
                    <a:pt x="970" y="610"/>
                  </a:cubicBezTo>
                  <a:cubicBezTo>
                    <a:pt x="984" y="585"/>
                    <a:pt x="984" y="585"/>
                    <a:pt x="984" y="585"/>
                  </a:cubicBezTo>
                  <a:cubicBezTo>
                    <a:pt x="984" y="585"/>
                    <a:pt x="984" y="585"/>
                    <a:pt x="984" y="585"/>
                  </a:cubicBezTo>
                  <a:moveTo>
                    <a:pt x="982" y="583"/>
                  </a:moveTo>
                  <a:cubicBezTo>
                    <a:pt x="938" y="604"/>
                    <a:pt x="938" y="604"/>
                    <a:pt x="938" y="604"/>
                  </a:cubicBezTo>
                  <a:cubicBezTo>
                    <a:pt x="869" y="587"/>
                    <a:pt x="869" y="587"/>
                    <a:pt x="869" y="587"/>
                  </a:cubicBezTo>
                  <a:cubicBezTo>
                    <a:pt x="869" y="587"/>
                    <a:pt x="869" y="587"/>
                    <a:pt x="869" y="587"/>
                  </a:cubicBezTo>
                  <a:cubicBezTo>
                    <a:pt x="869" y="587"/>
                    <a:pt x="869" y="587"/>
                    <a:pt x="869" y="587"/>
                  </a:cubicBezTo>
                  <a:cubicBezTo>
                    <a:pt x="938" y="604"/>
                    <a:pt x="938" y="604"/>
                    <a:pt x="938" y="604"/>
                  </a:cubicBezTo>
                  <a:cubicBezTo>
                    <a:pt x="890" y="627"/>
                    <a:pt x="890" y="627"/>
                    <a:pt x="890" y="627"/>
                  </a:cubicBezTo>
                  <a:cubicBezTo>
                    <a:pt x="890" y="627"/>
                    <a:pt x="890" y="627"/>
                    <a:pt x="890" y="627"/>
                  </a:cubicBezTo>
                  <a:cubicBezTo>
                    <a:pt x="939" y="604"/>
                    <a:pt x="939" y="604"/>
                    <a:pt x="939" y="604"/>
                  </a:cubicBezTo>
                  <a:cubicBezTo>
                    <a:pt x="967" y="611"/>
                    <a:pt x="967" y="611"/>
                    <a:pt x="967" y="611"/>
                  </a:cubicBezTo>
                  <a:cubicBezTo>
                    <a:pt x="967" y="611"/>
                    <a:pt x="967" y="611"/>
                    <a:pt x="967" y="611"/>
                  </a:cubicBezTo>
                  <a:cubicBezTo>
                    <a:pt x="967" y="611"/>
                    <a:pt x="967" y="611"/>
                    <a:pt x="967" y="611"/>
                  </a:cubicBezTo>
                  <a:cubicBezTo>
                    <a:pt x="939" y="604"/>
                    <a:pt x="939" y="604"/>
                    <a:pt x="939" y="604"/>
                  </a:cubicBezTo>
                  <a:cubicBezTo>
                    <a:pt x="982" y="583"/>
                    <a:pt x="982" y="583"/>
                    <a:pt x="982" y="583"/>
                  </a:cubicBezTo>
                  <a:cubicBezTo>
                    <a:pt x="982" y="583"/>
                    <a:pt x="982" y="583"/>
                    <a:pt x="982" y="583"/>
                  </a:cubicBezTo>
                  <a:moveTo>
                    <a:pt x="1082" y="564"/>
                  </a:moveTo>
                  <a:cubicBezTo>
                    <a:pt x="1077" y="596"/>
                    <a:pt x="1077" y="596"/>
                    <a:pt x="1077" y="596"/>
                  </a:cubicBezTo>
                  <a:cubicBezTo>
                    <a:pt x="1077" y="596"/>
                    <a:pt x="1077" y="596"/>
                    <a:pt x="1077" y="596"/>
                  </a:cubicBezTo>
                  <a:cubicBezTo>
                    <a:pt x="1077" y="596"/>
                    <a:pt x="1077" y="596"/>
                    <a:pt x="1077" y="596"/>
                  </a:cubicBezTo>
                  <a:cubicBezTo>
                    <a:pt x="1077" y="596"/>
                    <a:pt x="1077" y="596"/>
                    <a:pt x="1077" y="596"/>
                  </a:cubicBezTo>
                  <a:cubicBezTo>
                    <a:pt x="1083" y="564"/>
                    <a:pt x="1083" y="564"/>
                    <a:pt x="1083" y="564"/>
                  </a:cubicBezTo>
                  <a:cubicBezTo>
                    <a:pt x="1083" y="564"/>
                    <a:pt x="1083" y="564"/>
                    <a:pt x="1083" y="564"/>
                  </a:cubicBezTo>
                  <a:cubicBezTo>
                    <a:pt x="1083" y="564"/>
                    <a:pt x="1082" y="564"/>
                    <a:pt x="1082" y="564"/>
                  </a:cubicBezTo>
                  <a:moveTo>
                    <a:pt x="757" y="556"/>
                  </a:moveTo>
                  <a:cubicBezTo>
                    <a:pt x="743" y="586"/>
                    <a:pt x="743" y="586"/>
                    <a:pt x="743" y="586"/>
                  </a:cubicBezTo>
                  <a:cubicBezTo>
                    <a:pt x="743" y="586"/>
                    <a:pt x="743" y="586"/>
                    <a:pt x="744" y="587"/>
                  </a:cubicBezTo>
                  <a:cubicBezTo>
                    <a:pt x="757" y="556"/>
                    <a:pt x="757" y="556"/>
                    <a:pt x="757" y="556"/>
                  </a:cubicBezTo>
                  <a:cubicBezTo>
                    <a:pt x="757" y="556"/>
                    <a:pt x="757" y="556"/>
                    <a:pt x="757" y="556"/>
                  </a:cubicBezTo>
                  <a:moveTo>
                    <a:pt x="735" y="547"/>
                  </a:moveTo>
                  <a:cubicBezTo>
                    <a:pt x="735" y="547"/>
                    <a:pt x="735" y="547"/>
                    <a:pt x="735" y="547"/>
                  </a:cubicBezTo>
                  <a:cubicBezTo>
                    <a:pt x="742" y="586"/>
                    <a:pt x="742" y="586"/>
                    <a:pt x="742" y="586"/>
                  </a:cubicBezTo>
                  <a:cubicBezTo>
                    <a:pt x="742" y="586"/>
                    <a:pt x="742" y="586"/>
                    <a:pt x="742" y="586"/>
                  </a:cubicBezTo>
                  <a:cubicBezTo>
                    <a:pt x="735" y="547"/>
                    <a:pt x="735" y="547"/>
                    <a:pt x="735" y="547"/>
                  </a:cubicBezTo>
                  <a:moveTo>
                    <a:pt x="736" y="546"/>
                  </a:moveTo>
                  <a:cubicBezTo>
                    <a:pt x="736" y="546"/>
                    <a:pt x="736" y="546"/>
                    <a:pt x="736" y="546"/>
                  </a:cubicBezTo>
                  <a:cubicBezTo>
                    <a:pt x="756" y="554"/>
                    <a:pt x="756" y="554"/>
                    <a:pt x="756" y="554"/>
                  </a:cubicBezTo>
                  <a:cubicBezTo>
                    <a:pt x="756" y="554"/>
                    <a:pt x="756" y="554"/>
                    <a:pt x="756" y="554"/>
                  </a:cubicBezTo>
                  <a:cubicBezTo>
                    <a:pt x="736" y="546"/>
                    <a:pt x="736" y="546"/>
                    <a:pt x="736" y="546"/>
                  </a:cubicBezTo>
                  <a:moveTo>
                    <a:pt x="787" y="536"/>
                  </a:moveTo>
                  <a:cubicBezTo>
                    <a:pt x="771" y="604"/>
                    <a:pt x="771" y="604"/>
                    <a:pt x="771" y="604"/>
                  </a:cubicBezTo>
                  <a:cubicBezTo>
                    <a:pt x="765" y="600"/>
                    <a:pt x="765" y="600"/>
                    <a:pt x="765" y="600"/>
                  </a:cubicBezTo>
                  <a:cubicBezTo>
                    <a:pt x="758" y="556"/>
                    <a:pt x="758" y="556"/>
                    <a:pt x="758" y="556"/>
                  </a:cubicBezTo>
                  <a:cubicBezTo>
                    <a:pt x="758" y="556"/>
                    <a:pt x="758" y="556"/>
                    <a:pt x="758" y="556"/>
                  </a:cubicBezTo>
                  <a:cubicBezTo>
                    <a:pt x="765" y="600"/>
                    <a:pt x="765" y="600"/>
                    <a:pt x="765" y="600"/>
                  </a:cubicBezTo>
                  <a:cubicBezTo>
                    <a:pt x="745" y="590"/>
                    <a:pt x="745" y="590"/>
                    <a:pt x="745" y="590"/>
                  </a:cubicBezTo>
                  <a:cubicBezTo>
                    <a:pt x="745" y="590"/>
                    <a:pt x="745" y="590"/>
                    <a:pt x="745" y="590"/>
                  </a:cubicBezTo>
                  <a:cubicBezTo>
                    <a:pt x="765" y="601"/>
                    <a:pt x="765" y="601"/>
                    <a:pt x="765" y="601"/>
                  </a:cubicBezTo>
                  <a:cubicBezTo>
                    <a:pt x="767" y="618"/>
                    <a:pt x="767" y="618"/>
                    <a:pt x="767" y="618"/>
                  </a:cubicBezTo>
                  <a:cubicBezTo>
                    <a:pt x="767" y="618"/>
                    <a:pt x="767" y="618"/>
                    <a:pt x="768" y="618"/>
                  </a:cubicBezTo>
                  <a:cubicBezTo>
                    <a:pt x="765" y="601"/>
                    <a:pt x="765" y="601"/>
                    <a:pt x="765" y="601"/>
                  </a:cubicBezTo>
                  <a:cubicBezTo>
                    <a:pt x="771" y="604"/>
                    <a:pt x="771" y="604"/>
                    <a:pt x="771" y="604"/>
                  </a:cubicBezTo>
                  <a:cubicBezTo>
                    <a:pt x="768" y="618"/>
                    <a:pt x="768" y="618"/>
                    <a:pt x="768" y="618"/>
                  </a:cubicBezTo>
                  <a:cubicBezTo>
                    <a:pt x="768" y="618"/>
                    <a:pt x="768" y="618"/>
                    <a:pt x="768" y="618"/>
                  </a:cubicBezTo>
                  <a:cubicBezTo>
                    <a:pt x="772" y="604"/>
                    <a:pt x="772" y="604"/>
                    <a:pt x="772" y="604"/>
                  </a:cubicBezTo>
                  <a:cubicBezTo>
                    <a:pt x="788" y="613"/>
                    <a:pt x="788" y="613"/>
                    <a:pt x="788" y="613"/>
                  </a:cubicBezTo>
                  <a:cubicBezTo>
                    <a:pt x="769" y="619"/>
                    <a:pt x="769" y="619"/>
                    <a:pt x="769" y="619"/>
                  </a:cubicBezTo>
                  <a:cubicBezTo>
                    <a:pt x="769" y="619"/>
                    <a:pt x="770" y="619"/>
                    <a:pt x="770" y="619"/>
                  </a:cubicBezTo>
                  <a:cubicBezTo>
                    <a:pt x="789" y="613"/>
                    <a:pt x="789" y="613"/>
                    <a:pt x="789" y="613"/>
                  </a:cubicBezTo>
                  <a:cubicBezTo>
                    <a:pt x="804" y="621"/>
                    <a:pt x="804" y="621"/>
                    <a:pt x="804" y="621"/>
                  </a:cubicBezTo>
                  <a:cubicBezTo>
                    <a:pt x="804" y="621"/>
                    <a:pt x="804" y="620"/>
                    <a:pt x="804" y="620"/>
                  </a:cubicBezTo>
                  <a:cubicBezTo>
                    <a:pt x="789" y="613"/>
                    <a:pt x="789" y="613"/>
                    <a:pt x="789" y="613"/>
                  </a:cubicBezTo>
                  <a:cubicBezTo>
                    <a:pt x="865" y="588"/>
                    <a:pt x="865" y="588"/>
                    <a:pt x="865" y="588"/>
                  </a:cubicBezTo>
                  <a:cubicBezTo>
                    <a:pt x="865" y="587"/>
                    <a:pt x="865" y="587"/>
                    <a:pt x="865" y="587"/>
                  </a:cubicBezTo>
                  <a:cubicBezTo>
                    <a:pt x="789" y="613"/>
                    <a:pt x="789" y="613"/>
                    <a:pt x="789" y="613"/>
                  </a:cubicBezTo>
                  <a:cubicBezTo>
                    <a:pt x="772" y="604"/>
                    <a:pt x="772" y="604"/>
                    <a:pt x="772" y="604"/>
                  </a:cubicBezTo>
                  <a:cubicBezTo>
                    <a:pt x="788" y="536"/>
                    <a:pt x="788" y="536"/>
                    <a:pt x="788" y="536"/>
                  </a:cubicBezTo>
                  <a:cubicBezTo>
                    <a:pt x="788" y="536"/>
                    <a:pt x="787" y="536"/>
                    <a:pt x="787" y="536"/>
                  </a:cubicBezTo>
                  <a:moveTo>
                    <a:pt x="786" y="534"/>
                  </a:moveTo>
                  <a:cubicBezTo>
                    <a:pt x="759" y="553"/>
                    <a:pt x="759" y="553"/>
                    <a:pt x="759" y="553"/>
                  </a:cubicBezTo>
                  <a:cubicBezTo>
                    <a:pt x="759" y="553"/>
                    <a:pt x="760" y="553"/>
                    <a:pt x="760" y="553"/>
                  </a:cubicBezTo>
                  <a:cubicBezTo>
                    <a:pt x="760" y="553"/>
                    <a:pt x="760" y="553"/>
                    <a:pt x="760" y="553"/>
                  </a:cubicBezTo>
                  <a:cubicBezTo>
                    <a:pt x="786" y="535"/>
                    <a:pt x="786" y="535"/>
                    <a:pt x="786" y="535"/>
                  </a:cubicBezTo>
                  <a:cubicBezTo>
                    <a:pt x="786" y="535"/>
                    <a:pt x="786" y="535"/>
                    <a:pt x="786" y="535"/>
                  </a:cubicBezTo>
                  <a:cubicBezTo>
                    <a:pt x="786" y="534"/>
                    <a:pt x="786" y="534"/>
                    <a:pt x="786" y="534"/>
                  </a:cubicBezTo>
                  <a:moveTo>
                    <a:pt x="1000" y="610"/>
                  </a:moveTo>
                  <a:cubicBezTo>
                    <a:pt x="995" y="600"/>
                    <a:pt x="995" y="600"/>
                    <a:pt x="995" y="600"/>
                  </a:cubicBezTo>
                  <a:cubicBezTo>
                    <a:pt x="1009" y="594"/>
                    <a:pt x="1009" y="594"/>
                    <a:pt x="1009" y="594"/>
                  </a:cubicBezTo>
                  <a:cubicBezTo>
                    <a:pt x="1008" y="610"/>
                    <a:pt x="1008" y="610"/>
                    <a:pt x="1008" y="610"/>
                  </a:cubicBezTo>
                  <a:cubicBezTo>
                    <a:pt x="1000" y="610"/>
                    <a:pt x="1000" y="610"/>
                    <a:pt x="1000" y="610"/>
                  </a:cubicBezTo>
                  <a:moveTo>
                    <a:pt x="1013" y="529"/>
                  </a:moveTo>
                  <a:cubicBezTo>
                    <a:pt x="1010" y="574"/>
                    <a:pt x="1010" y="574"/>
                    <a:pt x="1010" y="574"/>
                  </a:cubicBezTo>
                  <a:cubicBezTo>
                    <a:pt x="989" y="580"/>
                    <a:pt x="989" y="580"/>
                    <a:pt x="989" y="580"/>
                  </a:cubicBezTo>
                  <a:cubicBezTo>
                    <a:pt x="989" y="581"/>
                    <a:pt x="989" y="581"/>
                    <a:pt x="989" y="581"/>
                  </a:cubicBezTo>
                  <a:cubicBezTo>
                    <a:pt x="1010" y="574"/>
                    <a:pt x="1010" y="574"/>
                    <a:pt x="1010" y="574"/>
                  </a:cubicBezTo>
                  <a:cubicBezTo>
                    <a:pt x="1009" y="594"/>
                    <a:pt x="1009" y="594"/>
                    <a:pt x="1009" y="594"/>
                  </a:cubicBezTo>
                  <a:cubicBezTo>
                    <a:pt x="995" y="600"/>
                    <a:pt x="995" y="600"/>
                    <a:pt x="995" y="600"/>
                  </a:cubicBezTo>
                  <a:cubicBezTo>
                    <a:pt x="987" y="585"/>
                    <a:pt x="987" y="585"/>
                    <a:pt x="987" y="585"/>
                  </a:cubicBezTo>
                  <a:cubicBezTo>
                    <a:pt x="987" y="585"/>
                    <a:pt x="987" y="585"/>
                    <a:pt x="987" y="585"/>
                  </a:cubicBezTo>
                  <a:cubicBezTo>
                    <a:pt x="994" y="600"/>
                    <a:pt x="994" y="600"/>
                    <a:pt x="994" y="600"/>
                  </a:cubicBezTo>
                  <a:cubicBezTo>
                    <a:pt x="970" y="610"/>
                    <a:pt x="970" y="610"/>
                    <a:pt x="970" y="610"/>
                  </a:cubicBezTo>
                  <a:cubicBezTo>
                    <a:pt x="970" y="610"/>
                    <a:pt x="970" y="610"/>
                    <a:pt x="971" y="611"/>
                  </a:cubicBezTo>
                  <a:cubicBezTo>
                    <a:pt x="994" y="600"/>
                    <a:pt x="994" y="600"/>
                    <a:pt x="994" y="600"/>
                  </a:cubicBezTo>
                  <a:cubicBezTo>
                    <a:pt x="999" y="610"/>
                    <a:pt x="999" y="610"/>
                    <a:pt x="999" y="610"/>
                  </a:cubicBezTo>
                  <a:cubicBezTo>
                    <a:pt x="971" y="611"/>
                    <a:pt x="971" y="611"/>
                    <a:pt x="971" y="611"/>
                  </a:cubicBezTo>
                  <a:cubicBezTo>
                    <a:pt x="971" y="611"/>
                    <a:pt x="971" y="611"/>
                    <a:pt x="971" y="611"/>
                  </a:cubicBezTo>
                  <a:cubicBezTo>
                    <a:pt x="999" y="610"/>
                    <a:pt x="999" y="610"/>
                    <a:pt x="999" y="610"/>
                  </a:cubicBezTo>
                  <a:cubicBezTo>
                    <a:pt x="1006" y="623"/>
                    <a:pt x="1006" y="623"/>
                    <a:pt x="1006" y="623"/>
                  </a:cubicBezTo>
                  <a:cubicBezTo>
                    <a:pt x="1006" y="623"/>
                    <a:pt x="1006" y="623"/>
                    <a:pt x="1006" y="623"/>
                  </a:cubicBezTo>
                  <a:cubicBezTo>
                    <a:pt x="1000" y="610"/>
                    <a:pt x="1000" y="610"/>
                    <a:pt x="1000" y="610"/>
                  </a:cubicBezTo>
                  <a:cubicBezTo>
                    <a:pt x="1008" y="610"/>
                    <a:pt x="1008" y="610"/>
                    <a:pt x="1008" y="610"/>
                  </a:cubicBezTo>
                  <a:cubicBezTo>
                    <a:pt x="1007" y="622"/>
                    <a:pt x="1007" y="622"/>
                    <a:pt x="1007" y="622"/>
                  </a:cubicBezTo>
                  <a:cubicBezTo>
                    <a:pt x="1007" y="622"/>
                    <a:pt x="1007" y="622"/>
                    <a:pt x="1007" y="622"/>
                  </a:cubicBezTo>
                  <a:cubicBezTo>
                    <a:pt x="1007" y="622"/>
                    <a:pt x="1007" y="622"/>
                    <a:pt x="1007" y="622"/>
                  </a:cubicBezTo>
                  <a:cubicBezTo>
                    <a:pt x="1008" y="610"/>
                    <a:pt x="1008" y="610"/>
                    <a:pt x="1008" y="610"/>
                  </a:cubicBezTo>
                  <a:cubicBezTo>
                    <a:pt x="1052" y="609"/>
                    <a:pt x="1052" y="609"/>
                    <a:pt x="1052" y="609"/>
                  </a:cubicBezTo>
                  <a:cubicBezTo>
                    <a:pt x="1052" y="609"/>
                    <a:pt x="1052" y="608"/>
                    <a:pt x="1052" y="608"/>
                  </a:cubicBezTo>
                  <a:cubicBezTo>
                    <a:pt x="1008" y="610"/>
                    <a:pt x="1008" y="610"/>
                    <a:pt x="1008" y="610"/>
                  </a:cubicBezTo>
                  <a:cubicBezTo>
                    <a:pt x="1009" y="594"/>
                    <a:pt x="1009" y="594"/>
                    <a:pt x="1009" y="594"/>
                  </a:cubicBezTo>
                  <a:cubicBezTo>
                    <a:pt x="1050" y="576"/>
                    <a:pt x="1050" y="576"/>
                    <a:pt x="1050" y="576"/>
                  </a:cubicBezTo>
                  <a:cubicBezTo>
                    <a:pt x="1066" y="589"/>
                    <a:pt x="1066" y="589"/>
                    <a:pt x="1066" y="589"/>
                  </a:cubicBezTo>
                  <a:cubicBezTo>
                    <a:pt x="1055" y="607"/>
                    <a:pt x="1055" y="607"/>
                    <a:pt x="1055" y="607"/>
                  </a:cubicBezTo>
                  <a:cubicBezTo>
                    <a:pt x="1055" y="607"/>
                    <a:pt x="1055" y="607"/>
                    <a:pt x="1055" y="607"/>
                  </a:cubicBezTo>
                  <a:cubicBezTo>
                    <a:pt x="1066" y="589"/>
                    <a:pt x="1066" y="589"/>
                    <a:pt x="1066" y="589"/>
                  </a:cubicBezTo>
                  <a:cubicBezTo>
                    <a:pt x="1075" y="597"/>
                    <a:pt x="1075" y="597"/>
                    <a:pt x="1075" y="597"/>
                  </a:cubicBezTo>
                  <a:cubicBezTo>
                    <a:pt x="1075" y="597"/>
                    <a:pt x="1075" y="597"/>
                    <a:pt x="1076" y="597"/>
                  </a:cubicBezTo>
                  <a:cubicBezTo>
                    <a:pt x="1066" y="589"/>
                    <a:pt x="1066" y="589"/>
                    <a:pt x="1066" y="589"/>
                  </a:cubicBezTo>
                  <a:cubicBezTo>
                    <a:pt x="1082" y="564"/>
                    <a:pt x="1082" y="564"/>
                    <a:pt x="1082" y="564"/>
                  </a:cubicBezTo>
                  <a:cubicBezTo>
                    <a:pt x="1082" y="564"/>
                    <a:pt x="1082" y="564"/>
                    <a:pt x="1081" y="564"/>
                  </a:cubicBezTo>
                  <a:cubicBezTo>
                    <a:pt x="1066" y="589"/>
                    <a:pt x="1066" y="589"/>
                    <a:pt x="1066" y="589"/>
                  </a:cubicBezTo>
                  <a:cubicBezTo>
                    <a:pt x="1050" y="576"/>
                    <a:pt x="1050" y="576"/>
                    <a:pt x="1050" y="576"/>
                  </a:cubicBezTo>
                  <a:cubicBezTo>
                    <a:pt x="1081" y="563"/>
                    <a:pt x="1081" y="563"/>
                    <a:pt x="1081" y="563"/>
                  </a:cubicBezTo>
                  <a:cubicBezTo>
                    <a:pt x="1081" y="563"/>
                    <a:pt x="1081" y="563"/>
                    <a:pt x="1080" y="563"/>
                  </a:cubicBezTo>
                  <a:cubicBezTo>
                    <a:pt x="1050" y="576"/>
                    <a:pt x="1050" y="576"/>
                    <a:pt x="1050" y="576"/>
                  </a:cubicBezTo>
                  <a:cubicBezTo>
                    <a:pt x="1039" y="567"/>
                    <a:pt x="1039" y="567"/>
                    <a:pt x="1039" y="567"/>
                  </a:cubicBezTo>
                  <a:cubicBezTo>
                    <a:pt x="1039" y="567"/>
                    <a:pt x="1039" y="567"/>
                    <a:pt x="1039" y="567"/>
                  </a:cubicBezTo>
                  <a:cubicBezTo>
                    <a:pt x="1050" y="576"/>
                    <a:pt x="1050" y="576"/>
                    <a:pt x="1050" y="576"/>
                  </a:cubicBezTo>
                  <a:cubicBezTo>
                    <a:pt x="1009" y="593"/>
                    <a:pt x="1009" y="593"/>
                    <a:pt x="1009" y="593"/>
                  </a:cubicBezTo>
                  <a:cubicBezTo>
                    <a:pt x="1011" y="574"/>
                    <a:pt x="1011" y="574"/>
                    <a:pt x="1011" y="574"/>
                  </a:cubicBezTo>
                  <a:cubicBezTo>
                    <a:pt x="1035" y="567"/>
                    <a:pt x="1035" y="567"/>
                    <a:pt x="1035" y="567"/>
                  </a:cubicBezTo>
                  <a:cubicBezTo>
                    <a:pt x="1035" y="566"/>
                    <a:pt x="1035" y="566"/>
                    <a:pt x="1035" y="566"/>
                  </a:cubicBezTo>
                  <a:cubicBezTo>
                    <a:pt x="1011" y="574"/>
                    <a:pt x="1011" y="574"/>
                    <a:pt x="1011" y="574"/>
                  </a:cubicBezTo>
                  <a:cubicBezTo>
                    <a:pt x="1013" y="529"/>
                    <a:pt x="1013" y="529"/>
                    <a:pt x="1013" y="529"/>
                  </a:cubicBezTo>
                  <a:cubicBezTo>
                    <a:pt x="1013" y="529"/>
                    <a:pt x="1013" y="529"/>
                    <a:pt x="1013" y="529"/>
                  </a:cubicBezTo>
                  <a:cubicBezTo>
                    <a:pt x="1013" y="529"/>
                    <a:pt x="1013" y="529"/>
                    <a:pt x="1013" y="529"/>
                  </a:cubicBezTo>
                  <a:moveTo>
                    <a:pt x="1012" y="529"/>
                  </a:moveTo>
                  <a:cubicBezTo>
                    <a:pt x="987" y="578"/>
                    <a:pt x="987" y="578"/>
                    <a:pt x="987" y="578"/>
                  </a:cubicBezTo>
                  <a:cubicBezTo>
                    <a:pt x="987" y="578"/>
                    <a:pt x="987" y="579"/>
                    <a:pt x="987" y="579"/>
                  </a:cubicBezTo>
                  <a:cubicBezTo>
                    <a:pt x="1013" y="529"/>
                    <a:pt x="1013" y="529"/>
                    <a:pt x="1013" y="529"/>
                  </a:cubicBezTo>
                  <a:cubicBezTo>
                    <a:pt x="1013" y="529"/>
                    <a:pt x="1012" y="529"/>
                    <a:pt x="1012" y="529"/>
                  </a:cubicBezTo>
                  <a:moveTo>
                    <a:pt x="1015" y="529"/>
                  </a:moveTo>
                  <a:cubicBezTo>
                    <a:pt x="1014" y="529"/>
                    <a:pt x="1014" y="529"/>
                    <a:pt x="1014" y="529"/>
                  </a:cubicBezTo>
                  <a:cubicBezTo>
                    <a:pt x="1036" y="563"/>
                    <a:pt x="1036" y="563"/>
                    <a:pt x="1036" y="563"/>
                  </a:cubicBezTo>
                  <a:cubicBezTo>
                    <a:pt x="1036" y="563"/>
                    <a:pt x="1036" y="563"/>
                    <a:pt x="1036" y="563"/>
                  </a:cubicBezTo>
                  <a:cubicBezTo>
                    <a:pt x="1015" y="529"/>
                    <a:pt x="1015" y="529"/>
                    <a:pt x="1015" y="529"/>
                  </a:cubicBezTo>
                  <a:moveTo>
                    <a:pt x="692" y="525"/>
                  </a:moveTo>
                  <a:cubicBezTo>
                    <a:pt x="692" y="525"/>
                    <a:pt x="692" y="525"/>
                    <a:pt x="692" y="525"/>
                  </a:cubicBezTo>
                  <a:cubicBezTo>
                    <a:pt x="733" y="545"/>
                    <a:pt x="733" y="545"/>
                    <a:pt x="733" y="545"/>
                  </a:cubicBezTo>
                  <a:cubicBezTo>
                    <a:pt x="733" y="545"/>
                    <a:pt x="733" y="544"/>
                    <a:pt x="733" y="544"/>
                  </a:cubicBezTo>
                  <a:cubicBezTo>
                    <a:pt x="692" y="525"/>
                    <a:pt x="692" y="525"/>
                    <a:pt x="692" y="525"/>
                  </a:cubicBezTo>
                  <a:moveTo>
                    <a:pt x="670" y="488"/>
                  </a:moveTo>
                  <a:cubicBezTo>
                    <a:pt x="605" y="514"/>
                    <a:pt x="605" y="514"/>
                    <a:pt x="605" y="514"/>
                  </a:cubicBezTo>
                  <a:cubicBezTo>
                    <a:pt x="605" y="514"/>
                    <a:pt x="605" y="514"/>
                    <a:pt x="605" y="514"/>
                  </a:cubicBezTo>
                  <a:cubicBezTo>
                    <a:pt x="671" y="488"/>
                    <a:pt x="671" y="488"/>
                    <a:pt x="671" y="488"/>
                  </a:cubicBezTo>
                  <a:cubicBezTo>
                    <a:pt x="670" y="488"/>
                    <a:pt x="670" y="488"/>
                    <a:pt x="670" y="488"/>
                  </a:cubicBezTo>
                  <a:moveTo>
                    <a:pt x="702" y="479"/>
                  </a:moveTo>
                  <a:cubicBezTo>
                    <a:pt x="674" y="486"/>
                    <a:pt x="674" y="486"/>
                    <a:pt x="674" y="486"/>
                  </a:cubicBezTo>
                  <a:cubicBezTo>
                    <a:pt x="674" y="486"/>
                    <a:pt x="674" y="487"/>
                    <a:pt x="674" y="487"/>
                  </a:cubicBezTo>
                  <a:cubicBezTo>
                    <a:pt x="702" y="479"/>
                    <a:pt x="702" y="479"/>
                    <a:pt x="702" y="479"/>
                  </a:cubicBezTo>
                  <a:cubicBezTo>
                    <a:pt x="702" y="479"/>
                    <a:pt x="702" y="479"/>
                    <a:pt x="702" y="479"/>
                  </a:cubicBezTo>
                  <a:moveTo>
                    <a:pt x="495" y="469"/>
                  </a:moveTo>
                  <a:cubicBezTo>
                    <a:pt x="429" y="470"/>
                    <a:pt x="429" y="470"/>
                    <a:pt x="429" y="470"/>
                  </a:cubicBezTo>
                  <a:cubicBezTo>
                    <a:pt x="429" y="470"/>
                    <a:pt x="429" y="470"/>
                    <a:pt x="429" y="470"/>
                  </a:cubicBezTo>
                  <a:cubicBezTo>
                    <a:pt x="495" y="469"/>
                    <a:pt x="495" y="469"/>
                    <a:pt x="495" y="469"/>
                  </a:cubicBezTo>
                  <a:cubicBezTo>
                    <a:pt x="495" y="469"/>
                    <a:pt x="495" y="469"/>
                    <a:pt x="495" y="469"/>
                  </a:cubicBezTo>
                  <a:moveTo>
                    <a:pt x="762" y="461"/>
                  </a:moveTo>
                  <a:cubicBezTo>
                    <a:pt x="753" y="501"/>
                    <a:pt x="753" y="501"/>
                    <a:pt x="753" y="501"/>
                  </a:cubicBezTo>
                  <a:cubicBezTo>
                    <a:pt x="754" y="501"/>
                    <a:pt x="754" y="501"/>
                    <a:pt x="754" y="501"/>
                  </a:cubicBezTo>
                  <a:cubicBezTo>
                    <a:pt x="763" y="461"/>
                    <a:pt x="763" y="461"/>
                    <a:pt x="763" y="461"/>
                  </a:cubicBezTo>
                  <a:cubicBezTo>
                    <a:pt x="763" y="461"/>
                    <a:pt x="763" y="461"/>
                    <a:pt x="762" y="461"/>
                  </a:cubicBezTo>
                  <a:moveTo>
                    <a:pt x="701" y="514"/>
                  </a:moveTo>
                  <a:cubicBezTo>
                    <a:pt x="695" y="508"/>
                    <a:pt x="695" y="508"/>
                    <a:pt x="695" y="508"/>
                  </a:cubicBezTo>
                  <a:cubicBezTo>
                    <a:pt x="699" y="498"/>
                    <a:pt x="699" y="498"/>
                    <a:pt x="699" y="498"/>
                  </a:cubicBezTo>
                  <a:cubicBezTo>
                    <a:pt x="713" y="503"/>
                    <a:pt x="713" y="503"/>
                    <a:pt x="713" y="503"/>
                  </a:cubicBezTo>
                  <a:cubicBezTo>
                    <a:pt x="701" y="514"/>
                    <a:pt x="701" y="514"/>
                    <a:pt x="701" y="514"/>
                  </a:cubicBezTo>
                  <a:moveTo>
                    <a:pt x="761" y="461"/>
                  </a:moveTo>
                  <a:cubicBezTo>
                    <a:pt x="728" y="490"/>
                    <a:pt x="728" y="490"/>
                    <a:pt x="728" y="490"/>
                  </a:cubicBezTo>
                  <a:cubicBezTo>
                    <a:pt x="708" y="479"/>
                    <a:pt x="708" y="479"/>
                    <a:pt x="708" y="479"/>
                  </a:cubicBezTo>
                  <a:cubicBezTo>
                    <a:pt x="708" y="480"/>
                    <a:pt x="708" y="480"/>
                    <a:pt x="708" y="480"/>
                  </a:cubicBezTo>
                  <a:cubicBezTo>
                    <a:pt x="728" y="490"/>
                    <a:pt x="728" y="490"/>
                    <a:pt x="728" y="490"/>
                  </a:cubicBezTo>
                  <a:cubicBezTo>
                    <a:pt x="713" y="503"/>
                    <a:pt x="713" y="503"/>
                    <a:pt x="713" y="503"/>
                  </a:cubicBezTo>
                  <a:cubicBezTo>
                    <a:pt x="699" y="497"/>
                    <a:pt x="699" y="497"/>
                    <a:pt x="699" y="497"/>
                  </a:cubicBezTo>
                  <a:cubicBezTo>
                    <a:pt x="704" y="481"/>
                    <a:pt x="704" y="481"/>
                    <a:pt x="704" y="481"/>
                  </a:cubicBezTo>
                  <a:cubicBezTo>
                    <a:pt x="704" y="481"/>
                    <a:pt x="704" y="481"/>
                    <a:pt x="704" y="481"/>
                  </a:cubicBezTo>
                  <a:cubicBezTo>
                    <a:pt x="698" y="497"/>
                    <a:pt x="698" y="497"/>
                    <a:pt x="698" y="497"/>
                  </a:cubicBezTo>
                  <a:cubicBezTo>
                    <a:pt x="674" y="488"/>
                    <a:pt x="674" y="488"/>
                    <a:pt x="674" y="488"/>
                  </a:cubicBezTo>
                  <a:cubicBezTo>
                    <a:pt x="674" y="488"/>
                    <a:pt x="674" y="488"/>
                    <a:pt x="674" y="488"/>
                  </a:cubicBezTo>
                  <a:cubicBezTo>
                    <a:pt x="698" y="498"/>
                    <a:pt x="698" y="498"/>
                    <a:pt x="698" y="498"/>
                  </a:cubicBezTo>
                  <a:cubicBezTo>
                    <a:pt x="695" y="508"/>
                    <a:pt x="695" y="508"/>
                    <a:pt x="695" y="508"/>
                  </a:cubicBezTo>
                  <a:cubicBezTo>
                    <a:pt x="674" y="488"/>
                    <a:pt x="674" y="488"/>
                    <a:pt x="674" y="488"/>
                  </a:cubicBezTo>
                  <a:cubicBezTo>
                    <a:pt x="674" y="488"/>
                    <a:pt x="674" y="488"/>
                    <a:pt x="674" y="489"/>
                  </a:cubicBezTo>
                  <a:cubicBezTo>
                    <a:pt x="695" y="508"/>
                    <a:pt x="695" y="508"/>
                    <a:pt x="695" y="508"/>
                  </a:cubicBezTo>
                  <a:cubicBezTo>
                    <a:pt x="690" y="521"/>
                    <a:pt x="690" y="521"/>
                    <a:pt x="690" y="521"/>
                  </a:cubicBezTo>
                  <a:cubicBezTo>
                    <a:pt x="690" y="521"/>
                    <a:pt x="690" y="521"/>
                    <a:pt x="691" y="521"/>
                  </a:cubicBezTo>
                  <a:cubicBezTo>
                    <a:pt x="695" y="509"/>
                    <a:pt x="695" y="509"/>
                    <a:pt x="695" y="509"/>
                  </a:cubicBezTo>
                  <a:cubicBezTo>
                    <a:pt x="701" y="514"/>
                    <a:pt x="701" y="514"/>
                    <a:pt x="701" y="514"/>
                  </a:cubicBezTo>
                  <a:cubicBezTo>
                    <a:pt x="691" y="522"/>
                    <a:pt x="691" y="522"/>
                    <a:pt x="691" y="522"/>
                  </a:cubicBezTo>
                  <a:cubicBezTo>
                    <a:pt x="691" y="522"/>
                    <a:pt x="692" y="522"/>
                    <a:pt x="692" y="522"/>
                  </a:cubicBezTo>
                  <a:cubicBezTo>
                    <a:pt x="701" y="514"/>
                    <a:pt x="701" y="514"/>
                    <a:pt x="701" y="514"/>
                  </a:cubicBezTo>
                  <a:cubicBezTo>
                    <a:pt x="733" y="544"/>
                    <a:pt x="733" y="544"/>
                    <a:pt x="733" y="544"/>
                  </a:cubicBezTo>
                  <a:cubicBezTo>
                    <a:pt x="733" y="544"/>
                    <a:pt x="733" y="544"/>
                    <a:pt x="733" y="544"/>
                  </a:cubicBezTo>
                  <a:cubicBezTo>
                    <a:pt x="701" y="514"/>
                    <a:pt x="701" y="514"/>
                    <a:pt x="701" y="514"/>
                  </a:cubicBezTo>
                  <a:cubicBezTo>
                    <a:pt x="713" y="503"/>
                    <a:pt x="713" y="503"/>
                    <a:pt x="713" y="503"/>
                  </a:cubicBezTo>
                  <a:cubicBezTo>
                    <a:pt x="754" y="520"/>
                    <a:pt x="754" y="520"/>
                    <a:pt x="754" y="520"/>
                  </a:cubicBezTo>
                  <a:cubicBezTo>
                    <a:pt x="756" y="540"/>
                    <a:pt x="756" y="540"/>
                    <a:pt x="756" y="540"/>
                  </a:cubicBezTo>
                  <a:cubicBezTo>
                    <a:pt x="736" y="545"/>
                    <a:pt x="736" y="545"/>
                    <a:pt x="736" y="545"/>
                  </a:cubicBezTo>
                  <a:cubicBezTo>
                    <a:pt x="736" y="545"/>
                    <a:pt x="736" y="545"/>
                    <a:pt x="736" y="545"/>
                  </a:cubicBezTo>
                  <a:cubicBezTo>
                    <a:pt x="756" y="541"/>
                    <a:pt x="756" y="541"/>
                    <a:pt x="756" y="541"/>
                  </a:cubicBezTo>
                  <a:cubicBezTo>
                    <a:pt x="758" y="553"/>
                    <a:pt x="758" y="553"/>
                    <a:pt x="758" y="553"/>
                  </a:cubicBezTo>
                  <a:cubicBezTo>
                    <a:pt x="758" y="553"/>
                    <a:pt x="758" y="553"/>
                    <a:pt x="758" y="553"/>
                  </a:cubicBezTo>
                  <a:cubicBezTo>
                    <a:pt x="757" y="540"/>
                    <a:pt x="757" y="540"/>
                    <a:pt x="757" y="540"/>
                  </a:cubicBezTo>
                  <a:cubicBezTo>
                    <a:pt x="786" y="534"/>
                    <a:pt x="786" y="534"/>
                    <a:pt x="786" y="534"/>
                  </a:cubicBezTo>
                  <a:cubicBezTo>
                    <a:pt x="786" y="534"/>
                    <a:pt x="785" y="534"/>
                    <a:pt x="785" y="533"/>
                  </a:cubicBezTo>
                  <a:cubicBezTo>
                    <a:pt x="757" y="540"/>
                    <a:pt x="757" y="540"/>
                    <a:pt x="757" y="540"/>
                  </a:cubicBezTo>
                  <a:cubicBezTo>
                    <a:pt x="755" y="520"/>
                    <a:pt x="755" y="520"/>
                    <a:pt x="755" y="520"/>
                  </a:cubicBezTo>
                  <a:cubicBezTo>
                    <a:pt x="786" y="532"/>
                    <a:pt x="786" y="532"/>
                    <a:pt x="786" y="532"/>
                  </a:cubicBezTo>
                  <a:cubicBezTo>
                    <a:pt x="786" y="532"/>
                    <a:pt x="786" y="532"/>
                    <a:pt x="786" y="532"/>
                  </a:cubicBezTo>
                  <a:cubicBezTo>
                    <a:pt x="755" y="520"/>
                    <a:pt x="755" y="520"/>
                    <a:pt x="755" y="520"/>
                  </a:cubicBezTo>
                  <a:cubicBezTo>
                    <a:pt x="754" y="506"/>
                    <a:pt x="754" y="506"/>
                    <a:pt x="754" y="506"/>
                  </a:cubicBezTo>
                  <a:cubicBezTo>
                    <a:pt x="753" y="506"/>
                    <a:pt x="753" y="506"/>
                    <a:pt x="753" y="506"/>
                  </a:cubicBezTo>
                  <a:cubicBezTo>
                    <a:pt x="754" y="519"/>
                    <a:pt x="754" y="519"/>
                    <a:pt x="754" y="519"/>
                  </a:cubicBezTo>
                  <a:cubicBezTo>
                    <a:pt x="714" y="503"/>
                    <a:pt x="714" y="503"/>
                    <a:pt x="714" y="503"/>
                  </a:cubicBezTo>
                  <a:cubicBezTo>
                    <a:pt x="728" y="490"/>
                    <a:pt x="728" y="490"/>
                    <a:pt x="728" y="490"/>
                  </a:cubicBezTo>
                  <a:cubicBezTo>
                    <a:pt x="751" y="502"/>
                    <a:pt x="751" y="502"/>
                    <a:pt x="751" y="502"/>
                  </a:cubicBezTo>
                  <a:cubicBezTo>
                    <a:pt x="751" y="502"/>
                    <a:pt x="751" y="502"/>
                    <a:pt x="751" y="502"/>
                  </a:cubicBezTo>
                  <a:cubicBezTo>
                    <a:pt x="728" y="490"/>
                    <a:pt x="728" y="490"/>
                    <a:pt x="728" y="490"/>
                  </a:cubicBezTo>
                  <a:cubicBezTo>
                    <a:pt x="762" y="461"/>
                    <a:pt x="762" y="461"/>
                    <a:pt x="762" y="461"/>
                  </a:cubicBezTo>
                  <a:cubicBezTo>
                    <a:pt x="762" y="461"/>
                    <a:pt x="762" y="461"/>
                    <a:pt x="761" y="461"/>
                  </a:cubicBezTo>
                  <a:moveTo>
                    <a:pt x="761" y="460"/>
                  </a:moveTo>
                  <a:cubicBezTo>
                    <a:pt x="708" y="477"/>
                    <a:pt x="708" y="477"/>
                    <a:pt x="708" y="477"/>
                  </a:cubicBezTo>
                  <a:cubicBezTo>
                    <a:pt x="708" y="477"/>
                    <a:pt x="708" y="477"/>
                    <a:pt x="708" y="477"/>
                  </a:cubicBezTo>
                  <a:cubicBezTo>
                    <a:pt x="761" y="460"/>
                    <a:pt x="761" y="460"/>
                    <a:pt x="761" y="460"/>
                  </a:cubicBezTo>
                  <a:cubicBezTo>
                    <a:pt x="761" y="460"/>
                    <a:pt x="761" y="460"/>
                    <a:pt x="761" y="460"/>
                  </a:cubicBezTo>
                  <a:moveTo>
                    <a:pt x="602" y="445"/>
                  </a:moveTo>
                  <a:cubicBezTo>
                    <a:pt x="602" y="445"/>
                    <a:pt x="602" y="445"/>
                    <a:pt x="602" y="445"/>
                  </a:cubicBezTo>
                  <a:cubicBezTo>
                    <a:pt x="602" y="445"/>
                    <a:pt x="602" y="445"/>
                    <a:pt x="602" y="445"/>
                  </a:cubicBezTo>
                  <a:cubicBezTo>
                    <a:pt x="602" y="512"/>
                    <a:pt x="602" y="512"/>
                    <a:pt x="602" y="512"/>
                  </a:cubicBezTo>
                  <a:cubicBezTo>
                    <a:pt x="602" y="512"/>
                    <a:pt x="603" y="512"/>
                    <a:pt x="603" y="512"/>
                  </a:cubicBezTo>
                  <a:cubicBezTo>
                    <a:pt x="603" y="512"/>
                    <a:pt x="603" y="512"/>
                    <a:pt x="603" y="512"/>
                  </a:cubicBezTo>
                  <a:cubicBezTo>
                    <a:pt x="602" y="445"/>
                    <a:pt x="602" y="445"/>
                    <a:pt x="602" y="445"/>
                  </a:cubicBezTo>
                  <a:moveTo>
                    <a:pt x="605" y="443"/>
                  </a:moveTo>
                  <a:cubicBezTo>
                    <a:pt x="605" y="443"/>
                    <a:pt x="605" y="443"/>
                    <a:pt x="605" y="444"/>
                  </a:cubicBezTo>
                  <a:cubicBezTo>
                    <a:pt x="671" y="486"/>
                    <a:pt x="671" y="486"/>
                    <a:pt x="671" y="486"/>
                  </a:cubicBezTo>
                  <a:cubicBezTo>
                    <a:pt x="671" y="486"/>
                    <a:pt x="671" y="486"/>
                    <a:pt x="671" y="486"/>
                  </a:cubicBezTo>
                  <a:cubicBezTo>
                    <a:pt x="605" y="443"/>
                    <a:pt x="605" y="443"/>
                    <a:pt x="605" y="443"/>
                  </a:cubicBezTo>
                  <a:moveTo>
                    <a:pt x="374" y="427"/>
                  </a:moveTo>
                  <a:cubicBezTo>
                    <a:pt x="374" y="427"/>
                    <a:pt x="373" y="427"/>
                    <a:pt x="373" y="427"/>
                  </a:cubicBezTo>
                  <a:cubicBezTo>
                    <a:pt x="424" y="468"/>
                    <a:pt x="424" y="468"/>
                    <a:pt x="424" y="468"/>
                  </a:cubicBezTo>
                  <a:cubicBezTo>
                    <a:pt x="424" y="468"/>
                    <a:pt x="424" y="468"/>
                    <a:pt x="424" y="468"/>
                  </a:cubicBezTo>
                  <a:cubicBezTo>
                    <a:pt x="374" y="427"/>
                    <a:pt x="374" y="427"/>
                    <a:pt x="374" y="427"/>
                  </a:cubicBezTo>
                  <a:moveTo>
                    <a:pt x="487" y="412"/>
                  </a:moveTo>
                  <a:cubicBezTo>
                    <a:pt x="486" y="412"/>
                    <a:pt x="486" y="412"/>
                    <a:pt x="486" y="412"/>
                  </a:cubicBezTo>
                  <a:cubicBezTo>
                    <a:pt x="497" y="466"/>
                    <a:pt x="497" y="466"/>
                    <a:pt x="497" y="466"/>
                  </a:cubicBezTo>
                  <a:cubicBezTo>
                    <a:pt x="497" y="466"/>
                    <a:pt x="497" y="466"/>
                    <a:pt x="497" y="466"/>
                  </a:cubicBezTo>
                  <a:cubicBezTo>
                    <a:pt x="497" y="466"/>
                    <a:pt x="497" y="466"/>
                    <a:pt x="497" y="466"/>
                  </a:cubicBezTo>
                  <a:cubicBezTo>
                    <a:pt x="487" y="412"/>
                    <a:pt x="487" y="412"/>
                    <a:pt x="487" y="412"/>
                  </a:cubicBezTo>
                  <a:moveTo>
                    <a:pt x="617" y="400"/>
                  </a:moveTo>
                  <a:cubicBezTo>
                    <a:pt x="603" y="438"/>
                    <a:pt x="603" y="438"/>
                    <a:pt x="603" y="438"/>
                  </a:cubicBezTo>
                  <a:cubicBezTo>
                    <a:pt x="603" y="438"/>
                    <a:pt x="603" y="438"/>
                    <a:pt x="604" y="438"/>
                  </a:cubicBezTo>
                  <a:cubicBezTo>
                    <a:pt x="617" y="400"/>
                    <a:pt x="617" y="400"/>
                    <a:pt x="617" y="400"/>
                  </a:cubicBezTo>
                  <a:cubicBezTo>
                    <a:pt x="617" y="400"/>
                    <a:pt x="617" y="400"/>
                    <a:pt x="617" y="400"/>
                  </a:cubicBezTo>
                  <a:moveTo>
                    <a:pt x="619" y="400"/>
                  </a:moveTo>
                  <a:cubicBezTo>
                    <a:pt x="619" y="400"/>
                    <a:pt x="619" y="400"/>
                    <a:pt x="619" y="400"/>
                  </a:cubicBezTo>
                  <a:cubicBezTo>
                    <a:pt x="619" y="400"/>
                    <a:pt x="619" y="400"/>
                    <a:pt x="619" y="400"/>
                  </a:cubicBezTo>
                  <a:cubicBezTo>
                    <a:pt x="656" y="460"/>
                    <a:pt x="656" y="460"/>
                    <a:pt x="656" y="460"/>
                  </a:cubicBezTo>
                  <a:cubicBezTo>
                    <a:pt x="606" y="442"/>
                    <a:pt x="606" y="442"/>
                    <a:pt x="606" y="442"/>
                  </a:cubicBezTo>
                  <a:cubicBezTo>
                    <a:pt x="605" y="443"/>
                    <a:pt x="605" y="443"/>
                    <a:pt x="605" y="443"/>
                  </a:cubicBezTo>
                  <a:cubicBezTo>
                    <a:pt x="656" y="461"/>
                    <a:pt x="656" y="461"/>
                    <a:pt x="656" y="461"/>
                  </a:cubicBezTo>
                  <a:cubicBezTo>
                    <a:pt x="671" y="486"/>
                    <a:pt x="671" y="486"/>
                    <a:pt x="671" y="486"/>
                  </a:cubicBezTo>
                  <a:cubicBezTo>
                    <a:pt x="671" y="485"/>
                    <a:pt x="671" y="485"/>
                    <a:pt x="671" y="485"/>
                  </a:cubicBezTo>
                  <a:cubicBezTo>
                    <a:pt x="671" y="485"/>
                    <a:pt x="671" y="485"/>
                    <a:pt x="671" y="485"/>
                  </a:cubicBezTo>
                  <a:cubicBezTo>
                    <a:pt x="657" y="461"/>
                    <a:pt x="657" y="461"/>
                    <a:pt x="657" y="461"/>
                  </a:cubicBezTo>
                  <a:cubicBezTo>
                    <a:pt x="702" y="477"/>
                    <a:pt x="702" y="477"/>
                    <a:pt x="702" y="477"/>
                  </a:cubicBezTo>
                  <a:cubicBezTo>
                    <a:pt x="702" y="477"/>
                    <a:pt x="702" y="477"/>
                    <a:pt x="702" y="477"/>
                  </a:cubicBezTo>
                  <a:cubicBezTo>
                    <a:pt x="656" y="460"/>
                    <a:pt x="656" y="460"/>
                    <a:pt x="656" y="460"/>
                  </a:cubicBezTo>
                  <a:cubicBezTo>
                    <a:pt x="619" y="400"/>
                    <a:pt x="619" y="400"/>
                    <a:pt x="619" y="400"/>
                  </a:cubicBezTo>
                  <a:moveTo>
                    <a:pt x="405" y="396"/>
                  </a:moveTo>
                  <a:cubicBezTo>
                    <a:pt x="405" y="396"/>
                    <a:pt x="405" y="396"/>
                    <a:pt x="405" y="396"/>
                  </a:cubicBezTo>
                  <a:cubicBezTo>
                    <a:pt x="412" y="420"/>
                    <a:pt x="412" y="420"/>
                    <a:pt x="412" y="420"/>
                  </a:cubicBezTo>
                  <a:cubicBezTo>
                    <a:pt x="374" y="425"/>
                    <a:pt x="374" y="425"/>
                    <a:pt x="374" y="425"/>
                  </a:cubicBezTo>
                  <a:cubicBezTo>
                    <a:pt x="374" y="426"/>
                    <a:pt x="374" y="426"/>
                    <a:pt x="374" y="426"/>
                  </a:cubicBezTo>
                  <a:cubicBezTo>
                    <a:pt x="374" y="426"/>
                    <a:pt x="374" y="426"/>
                    <a:pt x="374" y="426"/>
                  </a:cubicBezTo>
                  <a:cubicBezTo>
                    <a:pt x="412" y="420"/>
                    <a:pt x="412" y="420"/>
                    <a:pt x="412" y="420"/>
                  </a:cubicBezTo>
                  <a:cubicBezTo>
                    <a:pt x="418" y="441"/>
                    <a:pt x="418" y="441"/>
                    <a:pt x="418" y="441"/>
                  </a:cubicBezTo>
                  <a:cubicBezTo>
                    <a:pt x="374" y="426"/>
                    <a:pt x="374" y="426"/>
                    <a:pt x="374" y="426"/>
                  </a:cubicBezTo>
                  <a:cubicBezTo>
                    <a:pt x="374" y="427"/>
                    <a:pt x="374" y="427"/>
                    <a:pt x="374" y="427"/>
                  </a:cubicBezTo>
                  <a:cubicBezTo>
                    <a:pt x="418" y="442"/>
                    <a:pt x="418" y="442"/>
                    <a:pt x="418" y="442"/>
                  </a:cubicBezTo>
                  <a:cubicBezTo>
                    <a:pt x="426" y="467"/>
                    <a:pt x="426" y="467"/>
                    <a:pt x="426" y="467"/>
                  </a:cubicBezTo>
                  <a:cubicBezTo>
                    <a:pt x="426" y="467"/>
                    <a:pt x="426" y="467"/>
                    <a:pt x="426" y="467"/>
                  </a:cubicBezTo>
                  <a:cubicBezTo>
                    <a:pt x="419" y="442"/>
                    <a:pt x="419" y="442"/>
                    <a:pt x="419" y="442"/>
                  </a:cubicBezTo>
                  <a:cubicBezTo>
                    <a:pt x="445" y="451"/>
                    <a:pt x="445" y="451"/>
                    <a:pt x="445" y="451"/>
                  </a:cubicBezTo>
                  <a:cubicBezTo>
                    <a:pt x="428" y="468"/>
                    <a:pt x="428" y="468"/>
                    <a:pt x="428" y="468"/>
                  </a:cubicBezTo>
                  <a:cubicBezTo>
                    <a:pt x="428" y="468"/>
                    <a:pt x="428" y="468"/>
                    <a:pt x="429" y="468"/>
                  </a:cubicBezTo>
                  <a:cubicBezTo>
                    <a:pt x="445" y="451"/>
                    <a:pt x="445" y="451"/>
                    <a:pt x="445" y="451"/>
                  </a:cubicBezTo>
                  <a:cubicBezTo>
                    <a:pt x="495" y="468"/>
                    <a:pt x="495" y="468"/>
                    <a:pt x="495" y="468"/>
                  </a:cubicBezTo>
                  <a:cubicBezTo>
                    <a:pt x="495" y="468"/>
                    <a:pt x="495" y="468"/>
                    <a:pt x="495" y="468"/>
                  </a:cubicBezTo>
                  <a:cubicBezTo>
                    <a:pt x="445" y="451"/>
                    <a:pt x="445" y="451"/>
                    <a:pt x="445" y="451"/>
                  </a:cubicBezTo>
                  <a:cubicBezTo>
                    <a:pt x="484" y="412"/>
                    <a:pt x="484" y="412"/>
                    <a:pt x="484" y="412"/>
                  </a:cubicBezTo>
                  <a:cubicBezTo>
                    <a:pt x="484" y="411"/>
                    <a:pt x="484" y="411"/>
                    <a:pt x="484" y="411"/>
                  </a:cubicBezTo>
                  <a:cubicBezTo>
                    <a:pt x="445" y="451"/>
                    <a:pt x="445" y="451"/>
                    <a:pt x="445" y="451"/>
                  </a:cubicBezTo>
                  <a:cubicBezTo>
                    <a:pt x="418" y="442"/>
                    <a:pt x="418" y="442"/>
                    <a:pt x="418" y="442"/>
                  </a:cubicBezTo>
                  <a:cubicBezTo>
                    <a:pt x="412" y="420"/>
                    <a:pt x="412" y="420"/>
                    <a:pt x="412" y="420"/>
                  </a:cubicBezTo>
                  <a:cubicBezTo>
                    <a:pt x="483" y="410"/>
                    <a:pt x="483" y="410"/>
                    <a:pt x="483" y="410"/>
                  </a:cubicBezTo>
                  <a:cubicBezTo>
                    <a:pt x="483" y="410"/>
                    <a:pt x="483" y="410"/>
                    <a:pt x="483" y="410"/>
                  </a:cubicBezTo>
                  <a:cubicBezTo>
                    <a:pt x="412" y="420"/>
                    <a:pt x="412" y="420"/>
                    <a:pt x="412" y="420"/>
                  </a:cubicBezTo>
                  <a:cubicBezTo>
                    <a:pt x="405" y="396"/>
                    <a:pt x="405" y="396"/>
                    <a:pt x="405" y="396"/>
                  </a:cubicBezTo>
                  <a:moveTo>
                    <a:pt x="401" y="395"/>
                  </a:moveTo>
                  <a:cubicBezTo>
                    <a:pt x="373" y="424"/>
                    <a:pt x="373" y="424"/>
                    <a:pt x="373" y="424"/>
                  </a:cubicBezTo>
                  <a:cubicBezTo>
                    <a:pt x="373" y="424"/>
                    <a:pt x="373" y="425"/>
                    <a:pt x="373" y="425"/>
                  </a:cubicBezTo>
                  <a:cubicBezTo>
                    <a:pt x="402" y="395"/>
                    <a:pt x="402" y="395"/>
                    <a:pt x="402" y="395"/>
                  </a:cubicBezTo>
                  <a:cubicBezTo>
                    <a:pt x="402" y="395"/>
                    <a:pt x="401" y="395"/>
                    <a:pt x="401" y="395"/>
                  </a:cubicBezTo>
                  <a:moveTo>
                    <a:pt x="552" y="382"/>
                  </a:moveTo>
                  <a:cubicBezTo>
                    <a:pt x="552" y="382"/>
                    <a:pt x="552" y="382"/>
                    <a:pt x="552" y="382"/>
                  </a:cubicBezTo>
                  <a:cubicBezTo>
                    <a:pt x="569" y="402"/>
                    <a:pt x="569" y="402"/>
                    <a:pt x="569" y="402"/>
                  </a:cubicBezTo>
                  <a:cubicBezTo>
                    <a:pt x="535" y="405"/>
                    <a:pt x="535" y="405"/>
                    <a:pt x="535" y="405"/>
                  </a:cubicBezTo>
                  <a:cubicBezTo>
                    <a:pt x="549" y="382"/>
                    <a:pt x="549" y="382"/>
                    <a:pt x="549" y="382"/>
                  </a:cubicBezTo>
                  <a:cubicBezTo>
                    <a:pt x="549" y="382"/>
                    <a:pt x="549" y="382"/>
                    <a:pt x="549" y="382"/>
                  </a:cubicBezTo>
                  <a:cubicBezTo>
                    <a:pt x="535" y="405"/>
                    <a:pt x="535" y="405"/>
                    <a:pt x="535" y="405"/>
                  </a:cubicBezTo>
                  <a:cubicBezTo>
                    <a:pt x="489" y="409"/>
                    <a:pt x="489" y="409"/>
                    <a:pt x="489" y="409"/>
                  </a:cubicBezTo>
                  <a:cubicBezTo>
                    <a:pt x="489" y="409"/>
                    <a:pt x="489" y="409"/>
                    <a:pt x="489" y="409"/>
                  </a:cubicBezTo>
                  <a:cubicBezTo>
                    <a:pt x="535" y="405"/>
                    <a:pt x="535" y="405"/>
                    <a:pt x="535" y="405"/>
                  </a:cubicBezTo>
                  <a:cubicBezTo>
                    <a:pt x="498" y="466"/>
                    <a:pt x="498" y="466"/>
                    <a:pt x="498" y="466"/>
                  </a:cubicBezTo>
                  <a:cubicBezTo>
                    <a:pt x="499" y="466"/>
                    <a:pt x="499" y="467"/>
                    <a:pt x="499" y="467"/>
                  </a:cubicBezTo>
                  <a:cubicBezTo>
                    <a:pt x="535" y="405"/>
                    <a:pt x="535" y="405"/>
                    <a:pt x="535" y="405"/>
                  </a:cubicBezTo>
                  <a:cubicBezTo>
                    <a:pt x="569" y="402"/>
                    <a:pt x="569" y="402"/>
                    <a:pt x="569" y="402"/>
                  </a:cubicBezTo>
                  <a:cubicBezTo>
                    <a:pt x="600" y="439"/>
                    <a:pt x="600" y="439"/>
                    <a:pt x="600" y="439"/>
                  </a:cubicBezTo>
                  <a:cubicBezTo>
                    <a:pt x="600" y="439"/>
                    <a:pt x="600" y="439"/>
                    <a:pt x="600" y="439"/>
                  </a:cubicBezTo>
                  <a:cubicBezTo>
                    <a:pt x="569" y="402"/>
                    <a:pt x="569" y="402"/>
                    <a:pt x="569" y="402"/>
                  </a:cubicBezTo>
                  <a:cubicBezTo>
                    <a:pt x="616" y="398"/>
                    <a:pt x="616" y="398"/>
                    <a:pt x="616" y="398"/>
                  </a:cubicBezTo>
                  <a:cubicBezTo>
                    <a:pt x="616" y="398"/>
                    <a:pt x="616" y="398"/>
                    <a:pt x="616" y="398"/>
                  </a:cubicBezTo>
                  <a:cubicBezTo>
                    <a:pt x="569" y="402"/>
                    <a:pt x="569" y="402"/>
                    <a:pt x="569" y="402"/>
                  </a:cubicBezTo>
                  <a:cubicBezTo>
                    <a:pt x="552" y="382"/>
                    <a:pt x="552" y="382"/>
                    <a:pt x="552" y="382"/>
                  </a:cubicBezTo>
                  <a:moveTo>
                    <a:pt x="548" y="381"/>
                  </a:moveTo>
                  <a:cubicBezTo>
                    <a:pt x="488" y="408"/>
                    <a:pt x="488" y="408"/>
                    <a:pt x="488" y="408"/>
                  </a:cubicBezTo>
                  <a:cubicBezTo>
                    <a:pt x="488" y="408"/>
                    <a:pt x="488" y="408"/>
                    <a:pt x="488" y="408"/>
                  </a:cubicBezTo>
                  <a:cubicBezTo>
                    <a:pt x="548" y="381"/>
                    <a:pt x="548" y="381"/>
                    <a:pt x="548" y="381"/>
                  </a:cubicBezTo>
                  <a:cubicBezTo>
                    <a:pt x="548" y="381"/>
                    <a:pt x="548" y="381"/>
                    <a:pt x="548" y="381"/>
                  </a:cubicBezTo>
                  <a:moveTo>
                    <a:pt x="553" y="380"/>
                  </a:moveTo>
                  <a:cubicBezTo>
                    <a:pt x="553" y="380"/>
                    <a:pt x="553" y="381"/>
                    <a:pt x="553" y="381"/>
                  </a:cubicBezTo>
                  <a:cubicBezTo>
                    <a:pt x="616" y="398"/>
                    <a:pt x="616" y="398"/>
                    <a:pt x="616" y="398"/>
                  </a:cubicBezTo>
                  <a:cubicBezTo>
                    <a:pt x="616" y="398"/>
                    <a:pt x="616" y="397"/>
                    <a:pt x="616" y="397"/>
                  </a:cubicBezTo>
                  <a:cubicBezTo>
                    <a:pt x="553" y="380"/>
                    <a:pt x="553" y="380"/>
                    <a:pt x="553" y="380"/>
                  </a:cubicBezTo>
                  <a:moveTo>
                    <a:pt x="432" y="327"/>
                  </a:moveTo>
                  <a:cubicBezTo>
                    <a:pt x="405" y="389"/>
                    <a:pt x="405" y="389"/>
                    <a:pt x="405" y="389"/>
                  </a:cubicBezTo>
                  <a:cubicBezTo>
                    <a:pt x="405" y="389"/>
                    <a:pt x="405" y="389"/>
                    <a:pt x="405" y="389"/>
                  </a:cubicBezTo>
                  <a:cubicBezTo>
                    <a:pt x="432" y="328"/>
                    <a:pt x="432" y="328"/>
                    <a:pt x="432" y="328"/>
                  </a:cubicBezTo>
                  <a:cubicBezTo>
                    <a:pt x="432" y="328"/>
                    <a:pt x="432" y="327"/>
                    <a:pt x="432" y="327"/>
                  </a:cubicBezTo>
                  <a:moveTo>
                    <a:pt x="359" y="324"/>
                  </a:moveTo>
                  <a:cubicBezTo>
                    <a:pt x="359" y="324"/>
                    <a:pt x="359" y="324"/>
                    <a:pt x="359" y="324"/>
                  </a:cubicBezTo>
                  <a:cubicBezTo>
                    <a:pt x="402" y="390"/>
                    <a:pt x="402" y="390"/>
                    <a:pt x="402" y="390"/>
                  </a:cubicBezTo>
                  <a:cubicBezTo>
                    <a:pt x="402" y="390"/>
                    <a:pt x="402" y="390"/>
                    <a:pt x="402" y="389"/>
                  </a:cubicBezTo>
                  <a:cubicBezTo>
                    <a:pt x="359" y="324"/>
                    <a:pt x="359" y="324"/>
                    <a:pt x="359" y="324"/>
                  </a:cubicBezTo>
                  <a:moveTo>
                    <a:pt x="360" y="322"/>
                  </a:moveTo>
                  <a:cubicBezTo>
                    <a:pt x="360" y="322"/>
                    <a:pt x="360" y="323"/>
                    <a:pt x="360" y="323"/>
                  </a:cubicBezTo>
                  <a:cubicBezTo>
                    <a:pt x="431" y="325"/>
                    <a:pt x="431" y="325"/>
                    <a:pt x="431" y="325"/>
                  </a:cubicBezTo>
                  <a:cubicBezTo>
                    <a:pt x="431" y="325"/>
                    <a:pt x="431" y="325"/>
                    <a:pt x="431" y="325"/>
                  </a:cubicBezTo>
                  <a:cubicBezTo>
                    <a:pt x="360" y="322"/>
                    <a:pt x="360" y="322"/>
                    <a:pt x="360" y="322"/>
                  </a:cubicBezTo>
                  <a:moveTo>
                    <a:pt x="327" y="320"/>
                  </a:moveTo>
                  <a:cubicBezTo>
                    <a:pt x="327" y="320"/>
                    <a:pt x="327" y="320"/>
                    <a:pt x="327" y="320"/>
                  </a:cubicBezTo>
                  <a:cubicBezTo>
                    <a:pt x="362" y="353"/>
                    <a:pt x="362" y="353"/>
                    <a:pt x="362" y="353"/>
                  </a:cubicBezTo>
                  <a:cubicBezTo>
                    <a:pt x="372" y="424"/>
                    <a:pt x="372" y="424"/>
                    <a:pt x="372" y="424"/>
                  </a:cubicBezTo>
                  <a:cubicBezTo>
                    <a:pt x="372" y="424"/>
                    <a:pt x="372" y="424"/>
                    <a:pt x="372" y="424"/>
                  </a:cubicBezTo>
                  <a:cubicBezTo>
                    <a:pt x="372" y="424"/>
                    <a:pt x="372" y="424"/>
                    <a:pt x="372" y="424"/>
                  </a:cubicBezTo>
                  <a:cubicBezTo>
                    <a:pt x="363" y="354"/>
                    <a:pt x="363" y="354"/>
                    <a:pt x="363" y="354"/>
                  </a:cubicBezTo>
                  <a:cubicBezTo>
                    <a:pt x="401" y="390"/>
                    <a:pt x="401" y="390"/>
                    <a:pt x="401" y="390"/>
                  </a:cubicBezTo>
                  <a:cubicBezTo>
                    <a:pt x="401" y="390"/>
                    <a:pt x="401" y="390"/>
                    <a:pt x="401" y="390"/>
                  </a:cubicBezTo>
                  <a:cubicBezTo>
                    <a:pt x="363" y="353"/>
                    <a:pt x="363" y="353"/>
                    <a:pt x="363" y="353"/>
                  </a:cubicBezTo>
                  <a:cubicBezTo>
                    <a:pt x="359" y="324"/>
                    <a:pt x="359" y="324"/>
                    <a:pt x="359" y="324"/>
                  </a:cubicBezTo>
                  <a:cubicBezTo>
                    <a:pt x="359" y="324"/>
                    <a:pt x="359" y="324"/>
                    <a:pt x="359" y="324"/>
                  </a:cubicBezTo>
                  <a:cubicBezTo>
                    <a:pt x="359" y="324"/>
                    <a:pt x="358" y="324"/>
                    <a:pt x="358" y="324"/>
                  </a:cubicBezTo>
                  <a:cubicBezTo>
                    <a:pt x="362" y="353"/>
                    <a:pt x="362" y="353"/>
                    <a:pt x="362" y="353"/>
                  </a:cubicBezTo>
                  <a:cubicBezTo>
                    <a:pt x="327" y="320"/>
                    <a:pt x="327" y="320"/>
                    <a:pt x="327" y="320"/>
                  </a:cubicBezTo>
                  <a:moveTo>
                    <a:pt x="328" y="318"/>
                  </a:moveTo>
                  <a:cubicBezTo>
                    <a:pt x="328" y="318"/>
                    <a:pt x="328" y="318"/>
                    <a:pt x="328" y="318"/>
                  </a:cubicBezTo>
                  <a:cubicBezTo>
                    <a:pt x="356" y="322"/>
                    <a:pt x="356" y="322"/>
                    <a:pt x="356" y="322"/>
                  </a:cubicBezTo>
                  <a:cubicBezTo>
                    <a:pt x="356" y="322"/>
                    <a:pt x="356" y="322"/>
                    <a:pt x="356" y="322"/>
                  </a:cubicBezTo>
                  <a:cubicBezTo>
                    <a:pt x="328" y="318"/>
                    <a:pt x="328" y="318"/>
                    <a:pt x="328" y="318"/>
                  </a:cubicBezTo>
                  <a:moveTo>
                    <a:pt x="266" y="311"/>
                  </a:moveTo>
                  <a:cubicBezTo>
                    <a:pt x="266" y="311"/>
                    <a:pt x="266" y="311"/>
                    <a:pt x="266" y="311"/>
                  </a:cubicBezTo>
                  <a:cubicBezTo>
                    <a:pt x="321" y="317"/>
                    <a:pt x="321" y="317"/>
                    <a:pt x="321" y="317"/>
                  </a:cubicBezTo>
                  <a:cubicBezTo>
                    <a:pt x="321" y="317"/>
                    <a:pt x="321" y="317"/>
                    <a:pt x="321" y="317"/>
                  </a:cubicBezTo>
                  <a:cubicBezTo>
                    <a:pt x="266" y="311"/>
                    <a:pt x="266" y="311"/>
                    <a:pt x="266" y="311"/>
                  </a:cubicBezTo>
                  <a:moveTo>
                    <a:pt x="289" y="277"/>
                  </a:moveTo>
                  <a:cubicBezTo>
                    <a:pt x="265" y="309"/>
                    <a:pt x="265" y="309"/>
                    <a:pt x="265" y="309"/>
                  </a:cubicBezTo>
                  <a:cubicBezTo>
                    <a:pt x="265" y="309"/>
                    <a:pt x="265" y="309"/>
                    <a:pt x="265" y="309"/>
                  </a:cubicBezTo>
                  <a:cubicBezTo>
                    <a:pt x="289" y="277"/>
                    <a:pt x="289" y="277"/>
                    <a:pt x="289" y="277"/>
                  </a:cubicBezTo>
                  <a:cubicBezTo>
                    <a:pt x="289" y="277"/>
                    <a:pt x="289" y="277"/>
                    <a:pt x="289" y="277"/>
                  </a:cubicBezTo>
                  <a:moveTo>
                    <a:pt x="326" y="245"/>
                  </a:moveTo>
                  <a:cubicBezTo>
                    <a:pt x="326" y="245"/>
                    <a:pt x="326" y="245"/>
                    <a:pt x="326" y="245"/>
                  </a:cubicBezTo>
                  <a:cubicBezTo>
                    <a:pt x="356" y="280"/>
                    <a:pt x="356" y="280"/>
                    <a:pt x="356" y="280"/>
                  </a:cubicBezTo>
                  <a:cubicBezTo>
                    <a:pt x="356" y="280"/>
                    <a:pt x="356" y="280"/>
                    <a:pt x="356" y="279"/>
                  </a:cubicBezTo>
                  <a:cubicBezTo>
                    <a:pt x="326" y="245"/>
                    <a:pt x="326" y="245"/>
                    <a:pt x="326" y="245"/>
                  </a:cubicBezTo>
                  <a:moveTo>
                    <a:pt x="339" y="302"/>
                  </a:moveTo>
                  <a:cubicBezTo>
                    <a:pt x="328" y="291"/>
                    <a:pt x="328" y="291"/>
                    <a:pt x="328" y="291"/>
                  </a:cubicBezTo>
                  <a:cubicBezTo>
                    <a:pt x="343" y="286"/>
                    <a:pt x="343" y="286"/>
                    <a:pt x="343" y="286"/>
                  </a:cubicBezTo>
                  <a:cubicBezTo>
                    <a:pt x="346" y="294"/>
                    <a:pt x="346" y="294"/>
                    <a:pt x="346" y="294"/>
                  </a:cubicBezTo>
                  <a:cubicBezTo>
                    <a:pt x="339" y="302"/>
                    <a:pt x="339" y="302"/>
                    <a:pt x="339" y="302"/>
                  </a:cubicBezTo>
                  <a:moveTo>
                    <a:pt x="306" y="228"/>
                  </a:moveTo>
                  <a:cubicBezTo>
                    <a:pt x="303" y="239"/>
                    <a:pt x="303" y="239"/>
                    <a:pt x="303" y="239"/>
                  </a:cubicBezTo>
                  <a:cubicBezTo>
                    <a:pt x="274" y="234"/>
                    <a:pt x="274" y="234"/>
                    <a:pt x="274" y="234"/>
                  </a:cubicBezTo>
                  <a:cubicBezTo>
                    <a:pt x="274" y="234"/>
                    <a:pt x="274" y="234"/>
                    <a:pt x="274" y="234"/>
                  </a:cubicBezTo>
                  <a:cubicBezTo>
                    <a:pt x="302" y="240"/>
                    <a:pt x="302" y="240"/>
                    <a:pt x="302" y="240"/>
                  </a:cubicBezTo>
                  <a:cubicBezTo>
                    <a:pt x="296" y="259"/>
                    <a:pt x="296" y="259"/>
                    <a:pt x="296" y="259"/>
                  </a:cubicBezTo>
                  <a:cubicBezTo>
                    <a:pt x="273" y="235"/>
                    <a:pt x="273" y="235"/>
                    <a:pt x="273" y="235"/>
                  </a:cubicBezTo>
                  <a:cubicBezTo>
                    <a:pt x="273" y="235"/>
                    <a:pt x="273" y="235"/>
                    <a:pt x="273" y="236"/>
                  </a:cubicBezTo>
                  <a:cubicBezTo>
                    <a:pt x="296" y="259"/>
                    <a:pt x="296" y="259"/>
                    <a:pt x="296" y="259"/>
                  </a:cubicBezTo>
                  <a:cubicBezTo>
                    <a:pt x="292" y="272"/>
                    <a:pt x="292" y="272"/>
                    <a:pt x="292" y="272"/>
                  </a:cubicBezTo>
                  <a:cubicBezTo>
                    <a:pt x="292" y="272"/>
                    <a:pt x="292" y="272"/>
                    <a:pt x="292" y="272"/>
                  </a:cubicBezTo>
                  <a:cubicBezTo>
                    <a:pt x="296" y="260"/>
                    <a:pt x="296" y="260"/>
                    <a:pt x="296" y="260"/>
                  </a:cubicBezTo>
                  <a:cubicBezTo>
                    <a:pt x="327" y="291"/>
                    <a:pt x="327" y="291"/>
                    <a:pt x="327" y="291"/>
                  </a:cubicBezTo>
                  <a:cubicBezTo>
                    <a:pt x="309" y="297"/>
                    <a:pt x="309" y="297"/>
                    <a:pt x="309" y="297"/>
                  </a:cubicBezTo>
                  <a:cubicBezTo>
                    <a:pt x="293" y="277"/>
                    <a:pt x="293" y="277"/>
                    <a:pt x="293" y="277"/>
                  </a:cubicBezTo>
                  <a:cubicBezTo>
                    <a:pt x="293" y="277"/>
                    <a:pt x="293" y="277"/>
                    <a:pt x="292" y="277"/>
                  </a:cubicBezTo>
                  <a:cubicBezTo>
                    <a:pt x="308" y="297"/>
                    <a:pt x="308" y="297"/>
                    <a:pt x="308" y="297"/>
                  </a:cubicBezTo>
                  <a:cubicBezTo>
                    <a:pt x="266" y="310"/>
                    <a:pt x="266" y="310"/>
                    <a:pt x="266" y="310"/>
                  </a:cubicBezTo>
                  <a:cubicBezTo>
                    <a:pt x="266" y="310"/>
                    <a:pt x="266" y="310"/>
                    <a:pt x="266" y="310"/>
                  </a:cubicBezTo>
                  <a:cubicBezTo>
                    <a:pt x="308" y="297"/>
                    <a:pt x="308" y="297"/>
                    <a:pt x="308" y="297"/>
                  </a:cubicBezTo>
                  <a:cubicBezTo>
                    <a:pt x="322" y="315"/>
                    <a:pt x="322" y="315"/>
                    <a:pt x="322" y="315"/>
                  </a:cubicBezTo>
                  <a:cubicBezTo>
                    <a:pt x="322" y="315"/>
                    <a:pt x="323" y="315"/>
                    <a:pt x="323" y="315"/>
                  </a:cubicBezTo>
                  <a:cubicBezTo>
                    <a:pt x="309" y="297"/>
                    <a:pt x="309" y="297"/>
                    <a:pt x="309" y="297"/>
                  </a:cubicBezTo>
                  <a:cubicBezTo>
                    <a:pt x="327" y="291"/>
                    <a:pt x="327" y="291"/>
                    <a:pt x="327" y="291"/>
                  </a:cubicBezTo>
                  <a:cubicBezTo>
                    <a:pt x="338" y="302"/>
                    <a:pt x="338" y="302"/>
                    <a:pt x="338" y="302"/>
                  </a:cubicBezTo>
                  <a:cubicBezTo>
                    <a:pt x="327" y="315"/>
                    <a:pt x="327" y="315"/>
                    <a:pt x="327" y="315"/>
                  </a:cubicBezTo>
                  <a:cubicBezTo>
                    <a:pt x="327" y="315"/>
                    <a:pt x="327" y="315"/>
                    <a:pt x="327" y="315"/>
                  </a:cubicBezTo>
                  <a:cubicBezTo>
                    <a:pt x="339" y="303"/>
                    <a:pt x="339" y="303"/>
                    <a:pt x="339" y="303"/>
                  </a:cubicBezTo>
                  <a:cubicBezTo>
                    <a:pt x="357" y="321"/>
                    <a:pt x="357" y="321"/>
                    <a:pt x="357" y="321"/>
                  </a:cubicBezTo>
                  <a:cubicBezTo>
                    <a:pt x="357" y="321"/>
                    <a:pt x="357" y="321"/>
                    <a:pt x="357" y="321"/>
                  </a:cubicBezTo>
                  <a:cubicBezTo>
                    <a:pt x="339" y="302"/>
                    <a:pt x="339" y="302"/>
                    <a:pt x="339" y="302"/>
                  </a:cubicBezTo>
                  <a:cubicBezTo>
                    <a:pt x="346" y="294"/>
                    <a:pt x="346" y="294"/>
                    <a:pt x="346" y="294"/>
                  </a:cubicBezTo>
                  <a:cubicBezTo>
                    <a:pt x="357" y="321"/>
                    <a:pt x="357" y="321"/>
                    <a:pt x="357" y="321"/>
                  </a:cubicBezTo>
                  <a:cubicBezTo>
                    <a:pt x="357" y="321"/>
                    <a:pt x="358" y="321"/>
                    <a:pt x="358" y="321"/>
                  </a:cubicBezTo>
                  <a:cubicBezTo>
                    <a:pt x="346" y="294"/>
                    <a:pt x="346" y="294"/>
                    <a:pt x="346" y="294"/>
                  </a:cubicBezTo>
                  <a:cubicBezTo>
                    <a:pt x="356" y="284"/>
                    <a:pt x="356" y="284"/>
                    <a:pt x="356" y="284"/>
                  </a:cubicBezTo>
                  <a:cubicBezTo>
                    <a:pt x="356" y="284"/>
                    <a:pt x="356" y="284"/>
                    <a:pt x="356" y="284"/>
                  </a:cubicBezTo>
                  <a:cubicBezTo>
                    <a:pt x="346" y="294"/>
                    <a:pt x="346" y="294"/>
                    <a:pt x="346" y="294"/>
                  </a:cubicBezTo>
                  <a:cubicBezTo>
                    <a:pt x="343" y="286"/>
                    <a:pt x="343" y="286"/>
                    <a:pt x="343" y="286"/>
                  </a:cubicBezTo>
                  <a:cubicBezTo>
                    <a:pt x="355" y="283"/>
                    <a:pt x="355" y="283"/>
                    <a:pt x="355" y="283"/>
                  </a:cubicBezTo>
                  <a:cubicBezTo>
                    <a:pt x="355" y="283"/>
                    <a:pt x="355" y="282"/>
                    <a:pt x="355" y="282"/>
                  </a:cubicBezTo>
                  <a:cubicBezTo>
                    <a:pt x="343" y="286"/>
                    <a:pt x="343" y="286"/>
                    <a:pt x="343" y="286"/>
                  </a:cubicBezTo>
                  <a:cubicBezTo>
                    <a:pt x="326" y="246"/>
                    <a:pt x="326" y="246"/>
                    <a:pt x="326" y="246"/>
                  </a:cubicBezTo>
                  <a:cubicBezTo>
                    <a:pt x="326" y="246"/>
                    <a:pt x="326" y="246"/>
                    <a:pt x="326" y="246"/>
                  </a:cubicBezTo>
                  <a:cubicBezTo>
                    <a:pt x="343" y="286"/>
                    <a:pt x="343" y="286"/>
                    <a:pt x="343" y="286"/>
                  </a:cubicBezTo>
                  <a:cubicBezTo>
                    <a:pt x="328" y="291"/>
                    <a:pt x="328" y="291"/>
                    <a:pt x="328" y="291"/>
                  </a:cubicBezTo>
                  <a:cubicBezTo>
                    <a:pt x="296" y="259"/>
                    <a:pt x="296" y="259"/>
                    <a:pt x="296" y="259"/>
                  </a:cubicBezTo>
                  <a:cubicBezTo>
                    <a:pt x="303" y="240"/>
                    <a:pt x="303" y="240"/>
                    <a:pt x="303" y="240"/>
                  </a:cubicBezTo>
                  <a:cubicBezTo>
                    <a:pt x="323" y="244"/>
                    <a:pt x="323" y="244"/>
                    <a:pt x="323" y="244"/>
                  </a:cubicBezTo>
                  <a:cubicBezTo>
                    <a:pt x="323" y="244"/>
                    <a:pt x="323" y="243"/>
                    <a:pt x="323" y="243"/>
                  </a:cubicBezTo>
                  <a:cubicBezTo>
                    <a:pt x="303" y="239"/>
                    <a:pt x="303" y="239"/>
                    <a:pt x="303" y="239"/>
                  </a:cubicBezTo>
                  <a:cubicBezTo>
                    <a:pt x="307" y="228"/>
                    <a:pt x="307" y="228"/>
                    <a:pt x="307" y="228"/>
                  </a:cubicBezTo>
                  <a:cubicBezTo>
                    <a:pt x="307" y="228"/>
                    <a:pt x="307" y="228"/>
                    <a:pt x="306" y="228"/>
                  </a:cubicBezTo>
                  <a:moveTo>
                    <a:pt x="309" y="227"/>
                  </a:moveTo>
                  <a:cubicBezTo>
                    <a:pt x="309" y="227"/>
                    <a:pt x="309" y="227"/>
                    <a:pt x="308" y="227"/>
                  </a:cubicBezTo>
                  <a:cubicBezTo>
                    <a:pt x="324" y="243"/>
                    <a:pt x="324" y="243"/>
                    <a:pt x="324" y="243"/>
                  </a:cubicBezTo>
                  <a:cubicBezTo>
                    <a:pt x="324" y="243"/>
                    <a:pt x="324" y="242"/>
                    <a:pt x="324" y="242"/>
                  </a:cubicBezTo>
                  <a:cubicBezTo>
                    <a:pt x="309" y="227"/>
                    <a:pt x="309" y="227"/>
                    <a:pt x="309" y="227"/>
                  </a:cubicBezTo>
                  <a:moveTo>
                    <a:pt x="305" y="226"/>
                  </a:moveTo>
                  <a:cubicBezTo>
                    <a:pt x="274" y="233"/>
                    <a:pt x="274" y="233"/>
                    <a:pt x="274" y="233"/>
                  </a:cubicBezTo>
                  <a:cubicBezTo>
                    <a:pt x="274" y="233"/>
                    <a:pt x="274" y="233"/>
                    <a:pt x="274" y="233"/>
                  </a:cubicBezTo>
                  <a:cubicBezTo>
                    <a:pt x="274" y="233"/>
                    <a:pt x="274" y="233"/>
                    <a:pt x="274" y="233"/>
                  </a:cubicBezTo>
                  <a:cubicBezTo>
                    <a:pt x="305" y="227"/>
                    <a:pt x="305" y="227"/>
                    <a:pt x="305" y="227"/>
                  </a:cubicBezTo>
                  <a:cubicBezTo>
                    <a:pt x="305" y="227"/>
                    <a:pt x="305" y="226"/>
                    <a:pt x="305" y="226"/>
                  </a:cubicBezTo>
                  <a:cubicBezTo>
                    <a:pt x="305" y="226"/>
                    <a:pt x="305" y="226"/>
                    <a:pt x="305" y="226"/>
                  </a:cubicBezTo>
                  <a:moveTo>
                    <a:pt x="335" y="204"/>
                  </a:moveTo>
                  <a:cubicBezTo>
                    <a:pt x="325" y="242"/>
                    <a:pt x="325" y="242"/>
                    <a:pt x="325" y="242"/>
                  </a:cubicBezTo>
                  <a:cubicBezTo>
                    <a:pt x="325" y="242"/>
                    <a:pt x="326" y="242"/>
                    <a:pt x="326" y="242"/>
                  </a:cubicBezTo>
                  <a:cubicBezTo>
                    <a:pt x="335" y="204"/>
                    <a:pt x="335" y="204"/>
                    <a:pt x="335" y="204"/>
                  </a:cubicBezTo>
                  <a:cubicBezTo>
                    <a:pt x="335" y="204"/>
                    <a:pt x="335" y="204"/>
                    <a:pt x="335" y="204"/>
                  </a:cubicBezTo>
                  <a:moveTo>
                    <a:pt x="333" y="203"/>
                  </a:moveTo>
                  <a:cubicBezTo>
                    <a:pt x="309" y="225"/>
                    <a:pt x="309" y="225"/>
                    <a:pt x="309" y="225"/>
                  </a:cubicBezTo>
                  <a:cubicBezTo>
                    <a:pt x="309" y="225"/>
                    <a:pt x="309" y="225"/>
                    <a:pt x="309" y="225"/>
                  </a:cubicBezTo>
                  <a:cubicBezTo>
                    <a:pt x="334" y="203"/>
                    <a:pt x="334" y="203"/>
                    <a:pt x="334" y="203"/>
                  </a:cubicBezTo>
                  <a:cubicBezTo>
                    <a:pt x="334" y="203"/>
                    <a:pt x="333" y="203"/>
                    <a:pt x="333" y="203"/>
                  </a:cubicBezTo>
                  <a:moveTo>
                    <a:pt x="419" y="170"/>
                  </a:moveTo>
                  <a:cubicBezTo>
                    <a:pt x="364" y="190"/>
                    <a:pt x="364" y="190"/>
                    <a:pt x="364" y="190"/>
                  </a:cubicBezTo>
                  <a:cubicBezTo>
                    <a:pt x="375" y="175"/>
                    <a:pt x="375" y="175"/>
                    <a:pt x="375" y="175"/>
                  </a:cubicBezTo>
                  <a:cubicBezTo>
                    <a:pt x="375" y="175"/>
                    <a:pt x="374" y="175"/>
                    <a:pt x="374" y="175"/>
                  </a:cubicBezTo>
                  <a:cubicBezTo>
                    <a:pt x="363" y="190"/>
                    <a:pt x="363" y="190"/>
                    <a:pt x="363" y="190"/>
                  </a:cubicBezTo>
                  <a:cubicBezTo>
                    <a:pt x="338" y="200"/>
                    <a:pt x="338" y="200"/>
                    <a:pt x="338" y="200"/>
                  </a:cubicBezTo>
                  <a:cubicBezTo>
                    <a:pt x="338" y="200"/>
                    <a:pt x="338" y="200"/>
                    <a:pt x="338" y="200"/>
                  </a:cubicBezTo>
                  <a:cubicBezTo>
                    <a:pt x="363" y="191"/>
                    <a:pt x="363" y="191"/>
                    <a:pt x="363" y="191"/>
                  </a:cubicBezTo>
                  <a:cubicBezTo>
                    <a:pt x="326" y="242"/>
                    <a:pt x="326" y="242"/>
                    <a:pt x="326" y="242"/>
                  </a:cubicBezTo>
                  <a:cubicBezTo>
                    <a:pt x="326" y="242"/>
                    <a:pt x="326" y="242"/>
                    <a:pt x="326" y="242"/>
                  </a:cubicBezTo>
                  <a:cubicBezTo>
                    <a:pt x="364" y="191"/>
                    <a:pt x="364" y="191"/>
                    <a:pt x="364" y="191"/>
                  </a:cubicBezTo>
                  <a:cubicBezTo>
                    <a:pt x="419" y="170"/>
                    <a:pt x="419" y="170"/>
                    <a:pt x="419" y="170"/>
                  </a:cubicBezTo>
                  <a:cubicBezTo>
                    <a:pt x="419" y="170"/>
                    <a:pt x="419" y="170"/>
                    <a:pt x="419" y="170"/>
                  </a:cubicBezTo>
                  <a:moveTo>
                    <a:pt x="326" y="164"/>
                  </a:moveTo>
                  <a:cubicBezTo>
                    <a:pt x="325" y="164"/>
                    <a:pt x="325" y="164"/>
                    <a:pt x="325" y="164"/>
                  </a:cubicBezTo>
                  <a:cubicBezTo>
                    <a:pt x="325" y="164"/>
                    <a:pt x="325" y="164"/>
                    <a:pt x="325" y="164"/>
                  </a:cubicBezTo>
                  <a:cubicBezTo>
                    <a:pt x="335" y="198"/>
                    <a:pt x="335" y="198"/>
                    <a:pt x="335" y="198"/>
                  </a:cubicBezTo>
                  <a:cubicBezTo>
                    <a:pt x="335" y="198"/>
                    <a:pt x="335" y="198"/>
                    <a:pt x="335" y="198"/>
                  </a:cubicBezTo>
                  <a:cubicBezTo>
                    <a:pt x="326" y="164"/>
                    <a:pt x="326" y="164"/>
                    <a:pt x="326" y="164"/>
                  </a:cubicBezTo>
                  <a:moveTo>
                    <a:pt x="327" y="163"/>
                  </a:moveTo>
                  <a:cubicBezTo>
                    <a:pt x="327" y="163"/>
                    <a:pt x="327" y="163"/>
                    <a:pt x="327" y="163"/>
                  </a:cubicBezTo>
                  <a:cubicBezTo>
                    <a:pt x="374" y="174"/>
                    <a:pt x="374" y="174"/>
                    <a:pt x="374" y="174"/>
                  </a:cubicBezTo>
                  <a:cubicBezTo>
                    <a:pt x="374" y="173"/>
                    <a:pt x="374" y="173"/>
                    <a:pt x="374" y="173"/>
                  </a:cubicBezTo>
                  <a:cubicBezTo>
                    <a:pt x="327" y="163"/>
                    <a:pt x="327" y="163"/>
                    <a:pt x="327" y="163"/>
                  </a:cubicBezTo>
                  <a:moveTo>
                    <a:pt x="1" y="162"/>
                  </a:moveTo>
                  <a:cubicBezTo>
                    <a:pt x="1" y="162"/>
                    <a:pt x="1" y="162"/>
                    <a:pt x="1" y="162"/>
                  </a:cubicBezTo>
                  <a:cubicBezTo>
                    <a:pt x="48" y="172"/>
                    <a:pt x="48" y="172"/>
                    <a:pt x="48" y="172"/>
                  </a:cubicBezTo>
                  <a:cubicBezTo>
                    <a:pt x="48" y="172"/>
                    <a:pt x="48" y="172"/>
                    <a:pt x="48" y="172"/>
                  </a:cubicBezTo>
                  <a:cubicBezTo>
                    <a:pt x="1" y="162"/>
                    <a:pt x="1" y="162"/>
                    <a:pt x="1" y="162"/>
                  </a:cubicBezTo>
                  <a:moveTo>
                    <a:pt x="219" y="153"/>
                  </a:moveTo>
                  <a:cubicBezTo>
                    <a:pt x="171" y="163"/>
                    <a:pt x="171" y="163"/>
                    <a:pt x="171" y="163"/>
                  </a:cubicBezTo>
                  <a:cubicBezTo>
                    <a:pt x="171" y="163"/>
                    <a:pt x="171" y="163"/>
                    <a:pt x="171" y="163"/>
                  </a:cubicBezTo>
                  <a:cubicBezTo>
                    <a:pt x="219" y="153"/>
                    <a:pt x="219" y="153"/>
                    <a:pt x="219" y="153"/>
                  </a:cubicBezTo>
                  <a:cubicBezTo>
                    <a:pt x="219" y="153"/>
                    <a:pt x="219" y="153"/>
                    <a:pt x="219" y="153"/>
                  </a:cubicBezTo>
                  <a:moveTo>
                    <a:pt x="62" y="149"/>
                  </a:moveTo>
                  <a:cubicBezTo>
                    <a:pt x="53" y="170"/>
                    <a:pt x="53" y="170"/>
                    <a:pt x="53" y="170"/>
                  </a:cubicBezTo>
                  <a:cubicBezTo>
                    <a:pt x="53" y="170"/>
                    <a:pt x="53" y="170"/>
                    <a:pt x="53" y="170"/>
                  </a:cubicBezTo>
                  <a:cubicBezTo>
                    <a:pt x="62" y="149"/>
                    <a:pt x="62" y="149"/>
                    <a:pt x="62" y="149"/>
                  </a:cubicBezTo>
                  <a:cubicBezTo>
                    <a:pt x="62" y="149"/>
                    <a:pt x="62" y="149"/>
                    <a:pt x="62" y="149"/>
                  </a:cubicBezTo>
                  <a:moveTo>
                    <a:pt x="61" y="147"/>
                  </a:moveTo>
                  <a:cubicBezTo>
                    <a:pt x="1" y="161"/>
                    <a:pt x="1" y="161"/>
                    <a:pt x="1" y="161"/>
                  </a:cubicBezTo>
                  <a:cubicBezTo>
                    <a:pt x="1" y="161"/>
                    <a:pt x="1" y="161"/>
                    <a:pt x="1" y="161"/>
                  </a:cubicBezTo>
                  <a:cubicBezTo>
                    <a:pt x="61" y="148"/>
                    <a:pt x="61" y="148"/>
                    <a:pt x="61" y="148"/>
                  </a:cubicBezTo>
                  <a:cubicBezTo>
                    <a:pt x="61" y="148"/>
                    <a:pt x="61" y="148"/>
                    <a:pt x="61" y="147"/>
                  </a:cubicBezTo>
                  <a:moveTo>
                    <a:pt x="292" y="147"/>
                  </a:moveTo>
                  <a:cubicBezTo>
                    <a:pt x="292" y="147"/>
                    <a:pt x="292" y="147"/>
                    <a:pt x="292" y="147"/>
                  </a:cubicBezTo>
                  <a:cubicBezTo>
                    <a:pt x="302" y="160"/>
                    <a:pt x="302" y="160"/>
                    <a:pt x="302" y="160"/>
                  </a:cubicBezTo>
                  <a:cubicBezTo>
                    <a:pt x="222" y="152"/>
                    <a:pt x="222" y="152"/>
                    <a:pt x="222" y="152"/>
                  </a:cubicBezTo>
                  <a:cubicBezTo>
                    <a:pt x="222" y="152"/>
                    <a:pt x="222" y="153"/>
                    <a:pt x="222" y="153"/>
                  </a:cubicBezTo>
                  <a:cubicBezTo>
                    <a:pt x="302" y="160"/>
                    <a:pt x="302" y="160"/>
                    <a:pt x="302" y="160"/>
                  </a:cubicBezTo>
                  <a:cubicBezTo>
                    <a:pt x="315" y="175"/>
                    <a:pt x="315" y="175"/>
                    <a:pt x="315" y="175"/>
                  </a:cubicBezTo>
                  <a:cubicBezTo>
                    <a:pt x="272" y="231"/>
                    <a:pt x="272" y="231"/>
                    <a:pt x="272" y="231"/>
                  </a:cubicBezTo>
                  <a:cubicBezTo>
                    <a:pt x="273" y="231"/>
                    <a:pt x="273" y="231"/>
                    <a:pt x="273" y="231"/>
                  </a:cubicBezTo>
                  <a:cubicBezTo>
                    <a:pt x="315" y="176"/>
                    <a:pt x="315" y="176"/>
                    <a:pt x="315" y="176"/>
                  </a:cubicBezTo>
                  <a:cubicBezTo>
                    <a:pt x="319" y="181"/>
                    <a:pt x="319" y="181"/>
                    <a:pt x="319" y="181"/>
                  </a:cubicBezTo>
                  <a:cubicBezTo>
                    <a:pt x="308" y="224"/>
                    <a:pt x="308" y="224"/>
                    <a:pt x="308" y="224"/>
                  </a:cubicBezTo>
                  <a:cubicBezTo>
                    <a:pt x="308" y="224"/>
                    <a:pt x="308" y="224"/>
                    <a:pt x="308" y="224"/>
                  </a:cubicBezTo>
                  <a:cubicBezTo>
                    <a:pt x="320" y="182"/>
                    <a:pt x="320" y="182"/>
                    <a:pt x="320" y="182"/>
                  </a:cubicBezTo>
                  <a:cubicBezTo>
                    <a:pt x="334" y="199"/>
                    <a:pt x="334" y="199"/>
                    <a:pt x="334" y="199"/>
                  </a:cubicBezTo>
                  <a:cubicBezTo>
                    <a:pt x="334" y="199"/>
                    <a:pt x="334" y="199"/>
                    <a:pt x="334" y="199"/>
                  </a:cubicBezTo>
                  <a:cubicBezTo>
                    <a:pt x="320" y="181"/>
                    <a:pt x="320" y="181"/>
                    <a:pt x="320" y="181"/>
                  </a:cubicBezTo>
                  <a:cubicBezTo>
                    <a:pt x="325" y="164"/>
                    <a:pt x="325" y="164"/>
                    <a:pt x="325" y="164"/>
                  </a:cubicBezTo>
                  <a:cubicBezTo>
                    <a:pt x="324" y="164"/>
                    <a:pt x="324" y="164"/>
                    <a:pt x="324" y="164"/>
                  </a:cubicBezTo>
                  <a:cubicBezTo>
                    <a:pt x="320" y="181"/>
                    <a:pt x="320" y="181"/>
                    <a:pt x="320" y="181"/>
                  </a:cubicBezTo>
                  <a:cubicBezTo>
                    <a:pt x="315" y="175"/>
                    <a:pt x="315" y="175"/>
                    <a:pt x="315" y="175"/>
                  </a:cubicBezTo>
                  <a:cubicBezTo>
                    <a:pt x="324" y="164"/>
                    <a:pt x="324" y="164"/>
                    <a:pt x="324" y="164"/>
                  </a:cubicBezTo>
                  <a:cubicBezTo>
                    <a:pt x="324" y="164"/>
                    <a:pt x="324" y="164"/>
                    <a:pt x="324" y="164"/>
                  </a:cubicBezTo>
                  <a:cubicBezTo>
                    <a:pt x="315" y="175"/>
                    <a:pt x="315" y="175"/>
                    <a:pt x="315" y="175"/>
                  </a:cubicBezTo>
                  <a:cubicBezTo>
                    <a:pt x="303" y="160"/>
                    <a:pt x="303" y="160"/>
                    <a:pt x="303" y="160"/>
                  </a:cubicBezTo>
                  <a:cubicBezTo>
                    <a:pt x="323" y="162"/>
                    <a:pt x="323" y="162"/>
                    <a:pt x="323" y="162"/>
                  </a:cubicBezTo>
                  <a:cubicBezTo>
                    <a:pt x="323" y="162"/>
                    <a:pt x="323" y="162"/>
                    <a:pt x="323" y="162"/>
                  </a:cubicBezTo>
                  <a:cubicBezTo>
                    <a:pt x="303" y="160"/>
                    <a:pt x="303" y="160"/>
                    <a:pt x="303" y="160"/>
                  </a:cubicBezTo>
                  <a:cubicBezTo>
                    <a:pt x="292" y="147"/>
                    <a:pt x="292" y="147"/>
                    <a:pt x="292" y="147"/>
                  </a:cubicBezTo>
                  <a:moveTo>
                    <a:pt x="293" y="146"/>
                  </a:moveTo>
                  <a:cubicBezTo>
                    <a:pt x="293" y="146"/>
                    <a:pt x="293" y="146"/>
                    <a:pt x="293" y="146"/>
                  </a:cubicBezTo>
                  <a:cubicBezTo>
                    <a:pt x="323" y="162"/>
                    <a:pt x="323" y="162"/>
                    <a:pt x="323" y="162"/>
                  </a:cubicBezTo>
                  <a:cubicBezTo>
                    <a:pt x="323" y="162"/>
                    <a:pt x="323" y="161"/>
                    <a:pt x="323" y="161"/>
                  </a:cubicBezTo>
                  <a:cubicBezTo>
                    <a:pt x="293" y="146"/>
                    <a:pt x="293" y="146"/>
                    <a:pt x="293" y="146"/>
                  </a:cubicBezTo>
                  <a:moveTo>
                    <a:pt x="287" y="145"/>
                  </a:moveTo>
                  <a:cubicBezTo>
                    <a:pt x="222" y="152"/>
                    <a:pt x="222" y="152"/>
                    <a:pt x="222" y="152"/>
                  </a:cubicBezTo>
                  <a:cubicBezTo>
                    <a:pt x="222" y="152"/>
                    <a:pt x="222" y="152"/>
                    <a:pt x="222" y="152"/>
                  </a:cubicBezTo>
                  <a:cubicBezTo>
                    <a:pt x="288" y="145"/>
                    <a:pt x="288" y="145"/>
                    <a:pt x="288" y="145"/>
                  </a:cubicBezTo>
                  <a:cubicBezTo>
                    <a:pt x="288" y="145"/>
                    <a:pt x="288" y="145"/>
                    <a:pt x="287" y="145"/>
                  </a:cubicBezTo>
                  <a:moveTo>
                    <a:pt x="107" y="111"/>
                  </a:moveTo>
                  <a:cubicBezTo>
                    <a:pt x="64" y="146"/>
                    <a:pt x="64" y="146"/>
                    <a:pt x="64" y="146"/>
                  </a:cubicBezTo>
                  <a:cubicBezTo>
                    <a:pt x="64" y="146"/>
                    <a:pt x="64" y="146"/>
                    <a:pt x="64" y="146"/>
                  </a:cubicBezTo>
                  <a:cubicBezTo>
                    <a:pt x="108" y="111"/>
                    <a:pt x="108" y="111"/>
                    <a:pt x="108" y="111"/>
                  </a:cubicBezTo>
                  <a:cubicBezTo>
                    <a:pt x="108" y="111"/>
                    <a:pt x="108" y="111"/>
                    <a:pt x="107" y="111"/>
                  </a:cubicBezTo>
                  <a:moveTo>
                    <a:pt x="220" y="110"/>
                  </a:moveTo>
                  <a:cubicBezTo>
                    <a:pt x="220" y="110"/>
                    <a:pt x="220" y="110"/>
                    <a:pt x="219" y="110"/>
                  </a:cubicBezTo>
                  <a:cubicBezTo>
                    <a:pt x="219" y="110"/>
                    <a:pt x="219" y="110"/>
                    <a:pt x="219" y="110"/>
                  </a:cubicBezTo>
                  <a:cubicBezTo>
                    <a:pt x="220" y="150"/>
                    <a:pt x="220" y="150"/>
                    <a:pt x="220" y="150"/>
                  </a:cubicBezTo>
                  <a:cubicBezTo>
                    <a:pt x="220" y="150"/>
                    <a:pt x="220" y="150"/>
                    <a:pt x="221" y="150"/>
                  </a:cubicBezTo>
                  <a:cubicBezTo>
                    <a:pt x="221" y="150"/>
                    <a:pt x="221" y="150"/>
                    <a:pt x="221" y="150"/>
                  </a:cubicBezTo>
                  <a:cubicBezTo>
                    <a:pt x="220" y="110"/>
                    <a:pt x="220" y="110"/>
                    <a:pt x="220" y="110"/>
                  </a:cubicBezTo>
                  <a:moveTo>
                    <a:pt x="57" y="105"/>
                  </a:moveTo>
                  <a:cubicBezTo>
                    <a:pt x="57" y="105"/>
                    <a:pt x="57" y="105"/>
                    <a:pt x="57" y="106"/>
                  </a:cubicBezTo>
                  <a:cubicBezTo>
                    <a:pt x="62" y="145"/>
                    <a:pt x="62" y="145"/>
                    <a:pt x="62" y="145"/>
                  </a:cubicBezTo>
                  <a:cubicBezTo>
                    <a:pt x="62" y="145"/>
                    <a:pt x="63" y="145"/>
                    <a:pt x="63" y="145"/>
                  </a:cubicBezTo>
                  <a:cubicBezTo>
                    <a:pt x="57" y="105"/>
                    <a:pt x="57" y="105"/>
                    <a:pt x="57" y="105"/>
                  </a:cubicBezTo>
                  <a:moveTo>
                    <a:pt x="54" y="105"/>
                  </a:moveTo>
                  <a:cubicBezTo>
                    <a:pt x="0" y="160"/>
                    <a:pt x="0" y="160"/>
                    <a:pt x="0" y="160"/>
                  </a:cubicBezTo>
                  <a:cubicBezTo>
                    <a:pt x="1" y="160"/>
                    <a:pt x="1" y="160"/>
                    <a:pt x="1" y="160"/>
                  </a:cubicBezTo>
                  <a:cubicBezTo>
                    <a:pt x="55" y="105"/>
                    <a:pt x="55" y="105"/>
                    <a:pt x="55" y="105"/>
                  </a:cubicBezTo>
                  <a:cubicBezTo>
                    <a:pt x="55" y="105"/>
                    <a:pt x="54" y="105"/>
                    <a:pt x="54" y="105"/>
                  </a:cubicBezTo>
                  <a:moveTo>
                    <a:pt x="339" y="97"/>
                  </a:moveTo>
                  <a:cubicBezTo>
                    <a:pt x="325" y="160"/>
                    <a:pt x="325" y="160"/>
                    <a:pt x="325" y="160"/>
                  </a:cubicBezTo>
                  <a:cubicBezTo>
                    <a:pt x="325" y="160"/>
                    <a:pt x="325" y="160"/>
                    <a:pt x="325" y="161"/>
                  </a:cubicBezTo>
                  <a:cubicBezTo>
                    <a:pt x="339" y="97"/>
                    <a:pt x="339" y="97"/>
                    <a:pt x="339" y="97"/>
                  </a:cubicBezTo>
                  <a:cubicBezTo>
                    <a:pt x="339" y="97"/>
                    <a:pt x="339" y="97"/>
                    <a:pt x="339" y="97"/>
                  </a:cubicBezTo>
                  <a:moveTo>
                    <a:pt x="337" y="96"/>
                  </a:moveTo>
                  <a:cubicBezTo>
                    <a:pt x="292" y="143"/>
                    <a:pt x="292" y="143"/>
                    <a:pt x="292" y="143"/>
                  </a:cubicBezTo>
                  <a:cubicBezTo>
                    <a:pt x="292" y="143"/>
                    <a:pt x="292" y="143"/>
                    <a:pt x="292" y="143"/>
                  </a:cubicBezTo>
                  <a:cubicBezTo>
                    <a:pt x="338" y="96"/>
                    <a:pt x="338" y="96"/>
                    <a:pt x="338" y="96"/>
                  </a:cubicBezTo>
                  <a:cubicBezTo>
                    <a:pt x="338" y="96"/>
                    <a:pt x="338" y="96"/>
                    <a:pt x="337" y="96"/>
                  </a:cubicBezTo>
                  <a:moveTo>
                    <a:pt x="337" y="95"/>
                  </a:moveTo>
                  <a:cubicBezTo>
                    <a:pt x="264" y="131"/>
                    <a:pt x="264" y="131"/>
                    <a:pt x="264" y="131"/>
                  </a:cubicBezTo>
                  <a:cubicBezTo>
                    <a:pt x="223" y="108"/>
                    <a:pt x="223" y="108"/>
                    <a:pt x="223" y="108"/>
                  </a:cubicBezTo>
                  <a:cubicBezTo>
                    <a:pt x="223" y="108"/>
                    <a:pt x="223" y="108"/>
                    <a:pt x="222" y="108"/>
                  </a:cubicBezTo>
                  <a:cubicBezTo>
                    <a:pt x="264" y="131"/>
                    <a:pt x="264" y="131"/>
                    <a:pt x="264" y="131"/>
                  </a:cubicBezTo>
                  <a:cubicBezTo>
                    <a:pt x="222" y="151"/>
                    <a:pt x="222" y="151"/>
                    <a:pt x="222" y="151"/>
                  </a:cubicBezTo>
                  <a:cubicBezTo>
                    <a:pt x="222" y="151"/>
                    <a:pt x="222" y="152"/>
                    <a:pt x="222" y="152"/>
                  </a:cubicBezTo>
                  <a:cubicBezTo>
                    <a:pt x="264" y="131"/>
                    <a:pt x="264" y="131"/>
                    <a:pt x="264" y="131"/>
                  </a:cubicBezTo>
                  <a:cubicBezTo>
                    <a:pt x="288" y="144"/>
                    <a:pt x="288" y="144"/>
                    <a:pt x="288" y="144"/>
                  </a:cubicBezTo>
                  <a:cubicBezTo>
                    <a:pt x="288" y="144"/>
                    <a:pt x="288" y="144"/>
                    <a:pt x="288" y="143"/>
                  </a:cubicBezTo>
                  <a:cubicBezTo>
                    <a:pt x="265" y="131"/>
                    <a:pt x="265" y="131"/>
                    <a:pt x="265" y="131"/>
                  </a:cubicBezTo>
                  <a:cubicBezTo>
                    <a:pt x="337" y="95"/>
                    <a:pt x="337" y="95"/>
                    <a:pt x="337" y="95"/>
                  </a:cubicBezTo>
                  <a:cubicBezTo>
                    <a:pt x="337" y="95"/>
                    <a:pt x="337" y="95"/>
                    <a:pt x="337" y="95"/>
                  </a:cubicBezTo>
                  <a:moveTo>
                    <a:pt x="139" y="90"/>
                  </a:moveTo>
                  <a:cubicBezTo>
                    <a:pt x="139" y="90"/>
                    <a:pt x="139" y="90"/>
                    <a:pt x="139" y="90"/>
                  </a:cubicBezTo>
                  <a:cubicBezTo>
                    <a:pt x="139" y="90"/>
                    <a:pt x="139" y="90"/>
                    <a:pt x="139" y="90"/>
                  </a:cubicBezTo>
                  <a:cubicBezTo>
                    <a:pt x="162" y="107"/>
                    <a:pt x="162" y="107"/>
                    <a:pt x="162" y="107"/>
                  </a:cubicBezTo>
                  <a:cubicBezTo>
                    <a:pt x="114" y="109"/>
                    <a:pt x="114" y="109"/>
                    <a:pt x="114" y="109"/>
                  </a:cubicBezTo>
                  <a:cubicBezTo>
                    <a:pt x="114" y="109"/>
                    <a:pt x="114" y="109"/>
                    <a:pt x="114" y="109"/>
                  </a:cubicBezTo>
                  <a:cubicBezTo>
                    <a:pt x="162" y="108"/>
                    <a:pt x="162" y="108"/>
                    <a:pt x="162" y="108"/>
                  </a:cubicBezTo>
                  <a:cubicBezTo>
                    <a:pt x="195" y="133"/>
                    <a:pt x="195" y="133"/>
                    <a:pt x="195" y="133"/>
                  </a:cubicBezTo>
                  <a:cubicBezTo>
                    <a:pt x="170" y="162"/>
                    <a:pt x="170" y="162"/>
                    <a:pt x="170" y="162"/>
                  </a:cubicBezTo>
                  <a:cubicBezTo>
                    <a:pt x="170" y="162"/>
                    <a:pt x="171" y="162"/>
                    <a:pt x="171" y="162"/>
                  </a:cubicBezTo>
                  <a:cubicBezTo>
                    <a:pt x="196" y="134"/>
                    <a:pt x="196" y="134"/>
                    <a:pt x="196" y="134"/>
                  </a:cubicBezTo>
                  <a:cubicBezTo>
                    <a:pt x="219" y="151"/>
                    <a:pt x="219" y="151"/>
                    <a:pt x="219" y="151"/>
                  </a:cubicBezTo>
                  <a:cubicBezTo>
                    <a:pt x="219" y="151"/>
                    <a:pt x="219" y="151"/>
                    <a:pt x="219" y="151"/>
                  </a:cubicBezTo>
                  <a:cubicBezTo>
                    <a:pt x="219" y="151"/>
                    <a:pt x="219" y="151"/>
                    <a:pt x="219" y="151"/>
                  </a:cubicBezTo>
                  <a:cubicBezTo>
                    <a:pt x="196" y="133"/>
                    <a:pt x="196" y="133"/>
                    <a:pt x="196" y="133"/>
                  </a:cubicBezTo>
                  <a:cubicBezTo>
                    <a:pt x="217" y="109"/>
                    <a:pt x="217" y="109"/>
                    <a:pt x="217" y="109"/>
                  </a:cubicBezTo>
                  <a:cubicBezTo>
                    <a:pt x="217" y="109"/>
                    <a:pt x="217" y="109"/>
                    <a:pt x="217" y="109"/>
                  </a:cubicBezTo>
                  <a:cubicBezTo>
                    <a:pt x="196" y="133"/>
                    <a:pt x="196" y="133"/>
                    <a:pt x="196" y="133"/>
                  </a:cubicBezTo>
                  <a:cubicBezTo>
                    <a:pt x="163" y="108"/>
                    <a:pt x="163" y="108"/>
                    <a:pt x="163" y="108"/>
                  </a:cubicBezTo>
                  <a:cubicBezTo>
                    <a:pt x="216" y="106"/>
                    <a:pt x="216" y="106"/>
                    <a:pt x="216" y="106"/>
                  </a:cubicBezTo>
                  <a:cubicBezTo>
                    <a:pt x="216" y="106"/>
                    <a:pt x="216" y="106"/>
                    <a:pt x="216" y="106"/>
                  </a:cubicBezTo>
                  <a:cubicBezTo>
                    <a:pt x="162" y="107"/>
                    <a:pt x="162" y="107"/>
                    <a:pt x="162" y="107"/>
                  </a:cubicBezTo>
                  <a:cubicBezTo>
                    <a:pt x="139" y="90"/>
                    <a:pt x="139" y="90"/>
                    <a:pt x="139" y="90"/>
                  </a:cubicBezTo>
                  <a:moveTo>
                    <a:pt x="136" y="90"/>
                  </a:moveTo>
                  <a:cubicBezTo>
                    <a:pt x="113" y="107"/>
                    <a:pt x="113" y="107"/>
                    <a:pt x="113" y="107"/>
                  </a:cubicBezTo>
                  <a:cubicBezTo>
                    <a:pt x="113" y="107"/>
                    <a:pt x="113" y="107"/>
                    <a:pt x="113" y="107"/>
                  </a:cubicBezTo>
                  <a:cubicBezTo>
                    <a:pt x="136" y="90"/>
                    <a:pt x="136" y="90"/>
                    <a:pt x="136" y="90"/>
                  </a:cubicBezTo>
                  <a:cubicBezTo>
                    <a:pt x="136" y="90"/>
                    <a:pt x="136" y="90"/>
                    <a:pt x="136" y="90"/>
                  </a:cubicBezTo>
                  <a:moveTo>
                    <a:pt x="140" y="89"/>
                  </a:moveTo>
                  <a:cubicBezTo>
                    <a:pt x="140" y="89"/>
                    <a:pt x="140" y="89"/>
                    <a:pt x="139" y="89"/>
                  </a:cubicBezTo>
                  <a:cubicBezTo>
                    <a:pt x="216" y="106"/>
                    <a:pt x="216" y="106"/>
                    <a:pt x="216" y="106"/>
                  </a:cubicBezTo>
                  <a:cubicBezTo>
                    <a:pt x="216" y="105"/>
                    <a:pt x="216" y="105"/>
                    <a:pt x="216" y="105"/>
                  </a:cubicBezTo>
                  <a:cubicBezTo>
                    <a:pt x="140" y="89"/>
                    <a:pt x="140" y="89"/>
                    <a:pt x="140" y="89"/>
                  </a:cubicBezTo>
                  <a:moveTo>
                    <a:pt x="371" y="65"/>
                  </a:moveTo>
                  <a:cubicBezTo>
                    <a:pt x="356" y="96"/>
                    <a:pt x="356" y="96"/>
                    <a:pt x="356" y="96"/>
                  </a:cubicBezTo>
                  <a:cubicBezTo>
                    <a:pt x="342" y="94"/>
                    <a:pt x="342" y="94"/>
                    <a:pt x="342" y="94"/>
                  </a:cubicBezTo>
                  <a:cubicBezTo>
                    <a:pt x="342" y="94"/>
                    <a:pt x="342" y="95"/>
                    <a:pt x="342" y="95"/>
                  </a:cubicBezTo>
                  <a:cubicBezTo>
                    <a:pt x="356" y="96"/>
                    <a:pt x="356" y="96"/>
                    <a:pt x="356" y="96"/>
                  </a:cubicBezTo>
                  <a:cubicBezTo>
                    <a:pt x="352" y="105"/>
                    <a:pt x="352" y="105"/>
                    <a:pt x="352" y="105"/>
                  </a:cubicBezTo>
                  <a:cubicBezTo>
                    <a:pt x="342" y="96"/>
                    <a:pt x="342" y="96"/>
                    <a:pt x="342" y="96"/>
                  </a:cubicBezTo>
                  <a:cubicBezTo>
                    <a:pt x="342" y="96"/>
                    <a:pt x="341" y="96"/>
                    <a:pt x="341" y="96"/>
                  </a:cubicBezTo>
                  <a:cubicBezTo>
                    <a:pt x="351" y="105"/>
                    <a:pt x="351" y="105"/>
                    <a:pt x="351" y="105"/>
                  </a:cubicBezTo>
                  <a:cubicBezTo>
                    <a:pt x="326" y="161"/>
                    <a:pt x="326" y="161"/>
                    <a:pt x="326" y="161"/>
                  </a:cubicBezTo>
                  <a:cubicBezTo>
                    <a:pt x="326" y="161"/>
                    <a:pt x="326" y="161"/>
                    <a:pt x="326" y="161"/>
                  </a:cubicBezTo>
                  <a:cubicBezTo>
                    <a:pt x="352" y="106"/>
                    <a:pt x="352" y="106"/>
                    <a:pt x="352" y="106"/>
                  </a:cubicBezTo>
                  <a:cubicBezTo>
                    <a:pt x="379" y="130"/>
                    <a:pt x="379" y="130"/>
                    <a:pt x="379" y="130"/>
                  </a:cubicBezTo>
                  <a:cubicBezTo>
                    <a:pt x="326" y="161"/>
                    <a:pt x="326" y="161"/>
                    <a:pt x="326" y="161"/>
                  </a:cubicBezTo>
                  <a:cubicBezTo>
                    <a:pt x="326" y="161"/>
                    <a:pt x="327" y="161"/>
                    <a:pt x="327" y="162"/>
                  </a:cubicBezTo>
                  <a:cubicBezTo>
                    <a:pt x="379" y="130"/>
                    <a:pt x="379" y="130"/>
                    <a:pt x="379" y="130"/>
                  </a:cubicBezTo>
                  <a:cubicBezTo>
                    <a:pt x="420" y="168"/>
                    <a:pt x="420" y="168"/>
                    <a:pt x="420" y="168"/>
                  </a:cubicBezTo>
                  <a:cubicBezTo>
                    <a:pt x="420" y="167"/>
                    <a:pt x="420" y="167"/>
                    <a:pt x="420" y="167"/>
                  </a:cubicBezTo>
                  <a:cubicBezTo>
                    <a:pt x="379" y="130"/>
                    <a:pt x="379" y="130"/>
                    <a:pt x="379" y="130"/>
                  </a:cubicBezTo>
                  <a:cubicBezTo>
                    <a:pt x="419" y="106"/>
                    <a:pt x="419" y="106"/>
                    <a:pt x="419" y="106"/>
                  </a:cubicBezTo>
                  <a:cubicBezTo>
                    <a:pt x="419" y="106"/>
                    <a:pt x="419" y="106"/>
                    <a:pt x="419" y="106"/>
                  </a:cubicBezTo>
                  <a:cubicBezTo>
                    <a:pt x="379" y="130"/>
                    <a:pt x="379" y="130"/>
                    <a:pt x="379" y="130"/>
                  </a:cubicBezTo>
                  <a:cubicBezTo>
                    <a:pt x="352" y="105"/>
                    <a:pt x="352" y="105"/>
                    <a:pt x="352" y="105"/>
                  </a:cubicBezTo>
                  <a:cubicBezTo>
                    <a:pt x="356" y="96"/>
                    <a:pt x="356" y="96"/>
                    <a:pt x="356" y="96"/>
                  </a:cubicBezTo>
                  <a:cubicBezTo>
                    <a:pt x="419" y="105"/>
                    <a:pt x="419" y="105"/>
                    <a:pt x="419" y="105"/>
                  </a:cubicBezTo>
                  <a:cubicBezTo>
                    <a:pt x="419" y="105"/>
                    <a:pt x="419" y="104"/>
                    <a:pt x="419" y="104"/>
                  </a:cubicBezTo>
                  <a:cubicBezTo>
                    <a:pt x="356" y="96"/>
                    <a:pt x="356" y="96"/>
                    <a:pt x="356" y="96"/>
                  </a:cubicBezTo>
                  <a:cubicBezTo>
                    <a:pt x="371" y="65"/>
                    <a:pt x="371" y="65"/>
                    <a:pt x="371" y="65"/>
                  </a:cubicBezTo>
                  <a:cubicBezTo>
                    <a:pt x="371" y="65"/>
                    <a:pt x="371" y="65"/>
                    <a:pt x="371" y="65"/>
                  </a:cubicBezTo>
                  <a:moveTo>
                    <a:pt x="374" y="64"/>
                  </a:moveTo>
                  <a:cubicBezTo>
                    <a:pt x="374" y="64"/>
                    <a:pt x="374" y="64"/>
                    <a:pt x="374" y="64"/>
                  </a:cubicBezTo>
                  <a:cubicBezTo>
                    <a:pt x="419" y="104"/>
                    <a:pt x="419" y="104"/>
                    <a:pt x="419" y="104"/>
                  </a:cubicBezTo>
                  <a:cubicBezTo>
                    <a:pt x="420" y="104"/>
                    <a:pt x="420" y="103"/>
                    <a:pt x="420" y="103"/>
                  </a:cubicBezTo>
                  <a:cubicBezTo>
                    <a:pt x="374" y="64"/>
                    <a:pt x="374" y="64"/>
                    <a:pt x="374" y="64"/>
                  </a:cubicBezTo>
                  <a:moveTo>
                    <a:pt x="32" y="58"/>
                  </a:moveTo>
                  <a:cubicBezTo>
                    <a:pt x="14" y="85"/>
                    <a:pt x="14" y="85"/>
                    <a:pt x="14" y="85"/>
                  </a:cubicBezTo>
                  <a:cubicBezTo>
                    <a:pt x="14" y="85"/>
                    <a:pt x="14" y="85"/>
                    <a:pt x="15" y="85"/>
                  </a:cubicBezTo>
                  <a:cubicBezTo>
                    <a:pt x="15" y="85"/>
                    <a:pt x="15" y="85"/>
                    <a:pt x="15" y="86"/>
                  </a:cubicBezTo>
                  <a:cubicBezTo>
                    <a:pt x="33" y="59"/>
                    <a:pt x="33" y="59"/>
                    <a:pt x="33" y="59"/>
                  </a:cubicBezTo>
                  <a:cubicBezTo>
                    <a:pt x="32" y="58"/>
                    <a:pt x="32" y="58"/>
                    <a:pt x="32" y="58"/>
                  </a:cubicBezTo>
                  <a:cubicBezTo>
                    <a:pt x="32" y="58"/>
                    <a:pt x="32" y="58"/>
                    <a:pt x="32" y="58"/>
                  </a:cubicBezTo>
                  <a:moveTo>
                    <a:pt x="109" y="88"/>
                  </a:moveTo>
                  <a:cubicBezTo>
                    <a:pt x="94" y="88"/>
                    <a:pt x="94" y="88"/>
                    <a:pt x="94" y="88"/>
                  </a:cubicBezTo>
                  <a:cubicBezTo>
                    <a:pt x="101" y="74"/>
                    <a:pt x="101" y="74"/>
                    <a:pt x="101" y="74"/>
                  </a:cubicBezTo>
                  <a:cubicBezTo>
                    <a:pt x="109" y="77"/>
                    <a:pt x="109" y="77"/>
                    <a:pt x="109" y="77"/>
                  </a:cubicBezTo>
                  <a:cubicBezTo>
                    <a:pt x="109" y="88"/>
                    <a:pt x="109" y="88"/>
                    <a:pt x="109" y="88"/>
                  </a:cubicBezTo>
                  <a:moveTo>
                    <a:pt x="60" y="57"/>
                  </a:moveTo>
                  <a:cubicBezTo>
                    <a:pt x="60" y="57"/>
                    <a:pt x="60" y="58"/>
                    <a:pt x="60" y="58"/>
                  </a:cubicBezTo>
                  <a:cubicBezTo>
                    <a:pt x="101" y="74"/>
                    <a:pt x="101" y="74"/>
                    <a:pt x="101" y="74"/>
                  </a:cubicBezTo>
                  <a:cubicBezTo>
                    <a:pt x="94" y="88"/>
                    <a:pt x="94" y="88"/>
                    <a:pt x="94" y="88"/>
                  </a:cubicBezTo>
                  <a:cubicBezTo>
                    <a:pt x="49" y="88"/>
                    <a:pt x="49" y="88"/>
                    <a:pt x="49" y="88"/>
                  </a:cubicBezTo>
                  <a:cubicBezTo>
                    <a:pt x="40" y="70"/>
                    <a:pt x="40" y="70"/>
                    <a:pt x="40" y="70"/>
                  </a:cubicBezTo>
                  <a:cubicBezTo>
                    <a:pt x="57" y="58"/>
                    <a:pt x="57" y="58"/>
                    <a:pt x="57" y="58"/>
                  </a:cubicBezTo>
                  <a:cubicBezTo>
                    <a:pt x="57" y="58"/>
                    <a:pt x="57" y="58"/>
                    <a:pt x="57" y="58"/>
                  </a:cubicBezTo>
                  <a:cubicBezTo>
                    <a:pt x="40" y="69"/>
                    <a:pt x="40" y="69"/>
                    <a:pt x="40" y="69"/>
                  </a:cubicBezTo>
                  <a:cubicBezTo>
                    <a:pt x="34" y="58"/>
                    <a:pt x="34" y="58"/>
                    <a:pt x="34" y="58"/>
                  </a:cubicBezTo>
                  <a:cubicBezTo>
                    <a:pt x="34" y="58"/>
                    <a:pt x="34" y="58"/>
                    <a:pt x="34" y="59"/>
                  </a:cubicBezTo>
                  <a:cubicBezTo>
                    <a:pt x="40" y="69"/>
                    <a:pt x="40" y="69"/>
                    <a:pt x="40" y="69"/>
                  </a:cubicBezTo>
                  <a:cubicBezTo>
                    <a:pt x="15" y="86"/>
                    <a:pt x="15" y="86"/>
                    <a:pt x="15" y="86"/>
                  </a:cubicBezTo>
                  <a:cubicBezTo>
                    <a:pt x="15" y="86"/>
                    <a:pt x="15" y="86"/>
                    <a:pt x="15" y="86"/>
                  </a:cubicBezTo>
                  <a:cubicBezTo>
                    <a:pt x="40" y="70"/>
                    <a:pt x="40" y="70"/>
                    <a:pt x="40" y="70"/>
                  </a:cubicBezTo>
                  <a:cubicBezTo>
                    <a:pt x="49" y="88"/>
                    <a:pt x="49" y="88"/>
                    <a:pt x="49" y="88"/>
                  </a:cubicBezTo>
                  <a:cubicBezTo>
                    <a:pt x="16" y="88"/>
                    <a:pt x="16" y="88"/>
                    <a:pt x="16" y="88"/>
                  </a:cubicBezTo>
                  <a:cubicBezTo>
                    <a:pt x="16" y="88"/>
                    <a:pt x="16" y="88"/>
                    <a:pt x="16" y="88"/>
                  </a:cubicBezTo>
                  <a:cubicBezTo>
                    <a:pt x="49" y="88"/>
                    <a:pt x="49" y="88"/>
                    <a:pt x="49" y="88"/>
                  </a:cubicBezTo>
                  <a:cubicBezTo>
                    <a:pt x="55" y="100"/>
                    <a:pt x="55" y="100"/>
                    <a:pt x="55" y="100"/>
                  </a:cubicBezTo>
                  <a:cubicBezTo>
                    <a:pt x="55" y="100"/>
                    <a:pt x="55" y="100"/>
                    <a:pt x="55" y="100"/>
                  </a:cubicBezTo>
                  <a:cubicBezTo>
                    <a:pt x="49" y="88"/>
                    <a:pt x="49" y="88"/>
                    <a:pt x="49" y="88"/>
                  </a:cubicBezTo>
                  <a:cubicBezTo>
                    <a:pt x="93" y="89"/>
                    <a:pt x="93" y="89"/>
                    <a:pt x="93" y="89"/>
                  </a:cubicBezTo>
                  <a:cubicBezTo>
                    <a:pt x="84" y="106"/>
                    <a:pt x="84" y="106"/>
                    <a:pt x="84" y="106"/>
                  </a:cubicBezTo>
                  <a:cubicBezTo>
                    <a:pt x="59" y="103"/>
                    <a:pt x="59" y="103"/>
                    <a:pt x="59" y="103"/>
                  </a:cubicBezTo>
                  <a:cubicBezTo>
                    <a:pt x="59" y="103"/>
                    <a:pt x="59" y="103"/>
                    <a:pt x="59" y="103"/>
                  </a:cubicBezTo>
                  <a:cubicBezTo>
                    <a:pt x="84" y="106"/>
                    <a:pt x="84" y="106"/>
                    <a:pt x="84" y="106"/>
                  </a:cubicBezTo>
                  <a:cubicBezTo>
                    <a:pt x="64" y="145"/>
                    <a:pt x="64" y="145"/>
                    <a:pt x="64" y="145"/>
                  </a:cubicBezTo>
                  <a:cubicBezTo>
                    <a:pt x="64" y="145"/>
                    <a:pt x="64" y="145"/>
                    <a:pt x="64" y="146"/>
                  </a:cubicBezTo>
                  <a:cubicBezTo>
                    <a:pt x="84" y="106"/>
                    <a:pt x="84" y="106"/>
                    <a:pt x="84" y="106"/>
                  </a:cubicBezTo>
                  <a:cubicBezTo>
                    <a:pt x="107" y="109"/>
                    <a:pt x="107" y="109"/>
                    <a:pt x="107" y="109"/>
                  </a:cubicBezTo>
                  <a:cubicBezTo>
                    <a:pt x="107" y="109"/>
                    <a:pt x="107" y="109"/>
                    <a:pt x="107" y="108"/>
                  </a:cubicBezTo>
                  <a:cubicBezTo>
                    <a:pt x="85" y="106"/>
                    <a:pt x="85" y="106"/>
                    <a:pt x="85" y="106"/>
                  </a:cubicBezTo>
                  <a:cubicBezTo>
                    <a:pt x="94" y="89"/>
                    <a:pt x="94" y="89"/>
                    <a:pt x="94" y="89"/>
                  </a:cubicBezTo>
                  <a:cubicBezTo>
                    <a:pt x="109" y="89"/>
                    <a:pt x="109" y="89"/>
                    <a:pt x="109" y="89"/>
                  </a:cubicBezTo>
                  <a:cubicBezTo>
                    <a:pt x="110" y="106"/>
                    <a:pt x="110" y="106"/>
                    <a:pt x="110" y="106"/>
                  </a:cubicBezTo>
                  <a:cubicBezTo>
                    <a:pt x="110" y="106"/>
                    <a:pt x="110" y="106"/>
                    <a:pt x="110" y="106"/>
                  </a:cubicBezTo>
                  <a:cubicBezTo>
                    <a:pt x="110" y="106"/>
                    <a:pt x="110" y="106"/>
                    <a:pt x="110" y="106"/>
                  </a:cubicBezTo>
                  <a:cubicBezTo>
                    <a:pt x="110" y="89"/>
                    <a:pt x="110" y="89"/>
                    <a:pt x="110" y="89"/>
                  </a:cubicBezTo>
                  <a:cubicBezTo>
                    <a:pt x="136" y="89"/>
                    <a:pt x="136" y="89"/>
                    <a:pt x="136" y="89"/>
                  </a:cubicBezTo>
                  <a:cubicBezTo>
                    <a:pt x="136" y="89"/>
                    <a:pt x="136" y="89"/>
                    <a:pt x="136" y="89"/>
                  </a:cubicBezTo>
                  <a:cubicBezTo>
                    <a:pt x="110" y="88"/>
                    <a:pt x="110" y="88"/>
                    <a:pt x="110" y="88"/>
                  </a:cubicBezTo>
                  <a:cubicBezTo>
                    <a:pt x="109" y="77"/>
                    <a:pt x="109" y="77"/>
                    <a:pt x="109" y="77"/>
                  </a:cubicBezTo>
                  <a:cubicBezTo>
                    <a:pt x="136" y="88"/>
                    <a:pt x="136" y="88"/>
                    <a:pt x="136" y="88"/>
                  </a:cubicBezTo>
                  <a:cubicBezTo>
                    <a:pt x="136" y="88"/>
                    <a:pt x="136" y="88"/>
                    <a:pt x="136" y="88"/>
                  </a:cubicBezTo>
                  <a:cubicBezTo>
                    <a:pt x="109" y="77"/>
                    <a:pt x="109" y="77"/>
                    <a:pt x="109" y="77"/>
                  </a:cubicBezTo>
                  <a:cubicBezTo>
                    <a:pt x="109" y="63"/>
                    <a:pt x="109" y="63"/>
                    <a:pt x="109" y="63"/>
                  </a:cubicBezTo>
                  <a:cubicBezTo>
                    <a:pt x="108" y="63"/>
                    <a:pt x="108" y="63"/>
                    <a:pt x="108" y="63"/>
                  </a:cubicBezTo>
                  <a:cubicBezTo>
                    <a:pt x="108" y="63"/>
                    <a:pt x="108" y="63"/>
                    <a:pt x="108" y="63"/>
                  </a:cubicBezTo>
                  <a:cubicBezTo>
                    <a:pt x="109" y="77"/>
                    <a:pt x="109" y="77"/>
                    <a:pt x="109" y="77"/>
                  </a:cubicBezTo>
                  <a:cubicBezTo>
                    <a:pt x="101" y="74"/>
                    <a:pt x="101" y="74"/>
                    <a:pt x="101" y="74"/>
                  </a:cubicBezTo>
                  <a:cubicBezTo>
                    <a:pt x="107" y="63"/>
                    <a:pt x="107" y="63"/>
                    <a:pt x="107" y="63"/>
                  </a:cubicBezTo>
                  <a:cubicBezTo>
                    <a:pt x="107" y="63"/>
                    <a:pt x="107" y="63"/>
                    <a:pt x="107" y="63"/>
                  </a:cubicBezTo>
                  <a:cubicBezTo>
                    <a:pt x="101" y="74"/>
                    <a:pt x="101" y="74"/>
                    <a:pt x="101" y="74"/>
                  </a:cubicBezTo>
                  <a:cubicBezTo>
                    <a:pt x="60" y="57"/>
                    <a:pt x="60" y="57"/>
                    <a:pt x="60" y="57"/>
                  </a:cubicBezTo>
                  <a:moveTo>
                    <a:pt x="61" y="57"/>
                  </a:moveTo>
                  <a:cubicBezTo>
                    <a:pt x="61" y="57"/>
                    <a:pt x="61" y="57"/>
                    <a:pt x="61" y="57"/>
                  </a:cubicBezTo>
                  <a:cubicBezTo>
                    <a:pt x="106" y="61"/>
                    <a:pt x="106" y="61"/>
                    <a:pt x="106" y="61"/>
                  </a:cubicBezTo>
                  <a:cubicBezTo>
                    <a:pt x="106" y="60"/>
                    <a:pt x="106" y="60"/>
                    <a:pt x="106" y="60"/>
                  </a:cubicBezTo>
                  <a:cubicBezTo>
                    <a:pt x="61" y="57"/>
                    <a:pt x="61" y="57"/>
                    <a:pt x="61" y="57"/>
                  </a:cubicBezTo>
                  <a:moveTo>
                    <a:pt x="35" y="57"/>
                  </a:moveTo>
                  <a:cubicBezTo>
                    <a:pt x="35" y="57"/>
                    <a:pt x="35" y="57"/>
                    <a:pt x="35" y="57"/>
                  </a:cubicBezTo>
                  <a:cubicBezTo>
                    <a:pt x="57" y="57"/>
                    <a:pt x="57" y="57"/>
                    <a:pt x="57" y="57"/>
                  </a:cubicBezTo>
                  <a:cubicBezTo>
                    <a:pt x="57" y="57"/>
                    <a:pt x="57" y="57"/>
                    <a:pt x="57" y="57"/>
                  </a:cubicBezTo>
                  <a:cubicBezTo>
                    <a:pt x="35" y="57"/>
                    <a:pt x="35" y="57"/>
                    <a:pt x="35" y="57"/>
                  </a:cubicBezTo>
                  <a:moveTo>
                    <a:pt x="194" y="40"/>
                  </a:moveTo>
                  <a:cubicBezTo>
                    <a:pt x="194" y="40"/>
                    <a:pt x="193" y="40"/>
                    <a:pt x="193" y="40"/>
                  </a:cubicBezTo>
                  <a:cubicBezTo>
                    <a:pt x="218" y="103"/>
                    <a:pt x="218" y="103"/>
                    <a:pt x="218" y="103"/>
                  </a:cubicBezTo>
                  <a:cubicBezTo>
                    <a:pt x="218" y="103"/>
                    <a:pt x="218" y="103"/>
                    <a:pt x="218" y="103"/>
                  </a:cubicBezTo>
                  <a:cubicBezTo>
                    <a:pt x="194" y="40"/>
                    <a:pt x="194" y="40"/>
                    <a:pt x="194" y="40"/>
                  </a:cubicBezTo>
                  <a:moveTo>
                    <a:pt x="190" y="39"/>
                  </a:moveTo>
                  <a:cubicBezTo>
                    <a:pt x="139" y="87"/>
                    <a:pt x="139" y="87"/>
                    <a:pt x="139" y="87"/>
                  </a:cubicBezTo>
                  <a:cubicBezTo>
                    <a:pt x="139" y="87"/>
                    <a:pt x="139" y="88"/>
                    <a:pt x="139" y="88"/>
                  </a:cubicBezTo>
                  <a:cubicBezTo>
                    <a:pt x="191" y="40"/>
                    <a:pt x="191" y="40"/>
                    <a:pt x="191" y="40"/>
                  </a:cubicBezTo>
                  <a:cubicBezTo>
                    <a:pt x="191" y="39"/>
                    <a:pt x="190" y="39"/>
                    <a:pt x="190" y="39"/>
                  </a:cubicBezTo>
                  <a:moveTo>
                    <a:pt x="35" y="22"/>
                  </a:moveTo>
                  <a:cubicBezTo>
                    <a:pt x="33" y="55"/>
                    <a:pt x="33" y="55"/>
                    <a:pt x="33" y="55"/>
                  </a:cubicBezTo>
                  <a:cubicBezTo>
                    <a:pt x="34" y="55"/>
                    <a:pt x="34" y="55"/>
                    <a:pt x="34" y="55"/>
                  </a:cubicBezTo>
                  <a:cubicBezTo>
                    <a:pt x="36" y="22"/>
                    <a:pt x="36" y="22"/>
                    <a:pt x="36" y="22"/>
                  </a:cubicBezTo>
                  <a:cubicBezTo>
                    <a:pt x="36" y="22"/>
                    <a:pt x="36" y="22"/>
                    <a:pt x="36" y="22"/>
                  </a:cubicBezTo>
                  <a:cubicBezTo>
                    <a:pt x="36" y="22"/>
                    <a:pt x="35" y="22"/>
                    <a:pt x="35" y="22"/>
                  </a:cubicBezTo>
                  <a:moveTo>
                    <a:pt x="37" y="21"/>
                  </a:moveTo>
                  <a:cubicBezTo>
                    <a:pt x="37" y="21"/>
                    <a:pt x="37" y="21"/>
                    <a:pt x="37" y="21"/>
                  </a:cubicBezTo>
                  <a:cubicBezTo>
                    <a:pt x="57" y="55"/>
                    <a:pt x="57" y="55"/>
                    <a:pt x="57" y="55"/>
                  </a:cubicBezTo>
                  <a:cubicBezTo>
                    <a:pt x="58" y="55"/>
                    <a:pt x="58" y="55"/>
                    <a:pt x="58" y="55"/>
                  </a:cubicBezTo>
                  <a:cubicBezTo>
                    <a:pt x="37" y="21"/>
                    <a:pt x="37" y="21"/>
                    <a:pt x="37" y="21"/>
                  </a:cubicBezTo>
                  <a:moveTo>
                    <a:pt x="2" y="1"/>
                  </a:moveTo>
                  <a:cubicBezTo>
                    <a:pt x="2" y="1"/>
                    <a:pt x="2" y="1"/>
                    <a:pt x="2" y="1"/>
                  </a:cubicBezTo>
                  <a:cubicBezTo>
                    <a:pt x="32" y="55"/>
                    <a:pt x="32" y="55"/>
                    <a:pt x="32" y="55"/>
                  </a:cubicBezTo>
                  <a:cubicBezTo>
                    <a:pt x="32" y="55"/>
                    <a:pt x="32" y="55"/>
                    <a:pt x="33" y="55"/>
                  </a:cubicBezTo>
                  <a:cubicBezTo>
                    <a:pt x="2" y="1"/>
                    <a:pt x="2" y="1"/>
                    <a:pt x="2" y="1"/>
                  </a:cubicBezTo>
                  <a:moveTo>
                    <a:pt x="3" y="0"/>
                  </a:moveTo>
                  <a:cubicBezTo>
                    <a:pt x="3" y="0"/>
                    <a:pt x="3" y="0"/>
                    <a:pt x="2" y="0"/>
                  </a:cubicBezTo>
                  <a:cubicBezTo>
                    <a:pt x="2" y="0"/>
                    <a:pt x="2" y="0"/>
                    <a:pt x="2" y="0"/>
                  </a:cubicBezTo>
                  <a:cubicBezTo>
                    <a:pt x="33" y="18"/>
                    <a:pt x="33" y="18"/>
                    <a:pt x="33" y="18"/>
                  </a:cubicBezTo>
                  <a:cubicBezTo>
                    <a:pt x="33" y="18"/>
                    <a:pt x="33" y="18"/>
                    <a:pt x="33" y="17"/>
                  </a:cubicBezTo>
                  <a:cubicBezTo>
                    <a:pt x="3"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30" name="Freeform 3215">
              <a:extLst>
                <a:ext uri="{FF2B5EF4-FFF2-40B4-BE49-F238E27FC236}">
                  <a16:creationId xmlns:a16="http://schemas.microsoft.com/office/drawing/2014/main" id="{F47949DE-50ED-B462-3B52-3CFFD5AAA209}"/>
                </a:ext>
              </a:extLst>
            </p:cNvPr>
            <p:cNvSpPr>
              <a:spLocks/>
            </p:cNvSpPr>
            <p:nvPr/>
          </p:nvSpPr>
          <p:spPr bwMode="auto">
            <a:xfrm>
              <a:off x="7604043" y="471587"/>
              <a:ext cx="46900" cy="44141"/>
            </a:xfrm>
            <a:custGeom>
              <a:avLst/>
              <a:gdLst>
                <a:gd name="T0" fmla="*/ 3 w 7"/>
                <a:gd name="T1" fmla="*/ 0 h 7"/>
                <a:gd name="T2" fmla="*/ 3 w 7"/>
                <a:gd name="T3" fmla="*/ 0 h 7"/>
                <a:gd name="T4" fmla="*/ 0 w 7"/>
                <a:gd name="T5" fmla="*/ 1 h 7"/>
                <a:gd name="T6" fmla="*/ 0 w 7"/>
                <a:gd name="T7" fmla="*/ 2 h 7"/>
                <a:gd name="T8" fmla="*/ 0 w 7"/>
                <a:gd name="T9" fmla="*/ 3 h 7"/>
                <a:gd name="T10" fmla="*/ 0 w 7"/>
                <a:gd name="T11" fmla="*/ 5 h 7"/>
                <a:gd name="T12" fmla="*/ 1 w 7"/>
                <a:gd name="T13" fmla="*/ 5 h 7"/>
                <a:gd name="T14" fmla="*/ 1 w 7"/>
                <a:gd name="T15" fmla="*/ 6 h 7"/>
                <a:gd name="T16" fmla="*/ 3 w 7"/>
                <a:gd name="T17" fmla="*/ 7 h 7"/>
                <a:gd name="T18" fmla="*/ 6 w 7"/>
                <a:gd name="T19" fmla="*/ 5 h 7"/>
                <a:gd name="T20" fmla="*/ 7 w 7"/>
                <a:gd name="T21" fmla="*/ 3 h 7"/>
                <a:gd name="T22" fmla="*/ 7 w 7"/>
                <a:gd name="T23" fmla="*/ 3 h 7"/>
                <a:gd name="T24" fmla="*/ 6 w 7"/>
                <a:gd name="T25" fmla="*/ 1 h 7"/>
                <a:gd name="T26" fmla="*/ 6 w 7"/>
                <a:gd name="T27" fmla="*/ 1 h 7"/>
                <a:gd name="T28" fmla="*/ 5 w 7"/>
                <a:gd name="T29" fmla="*/ 0 h 7"/>
                <a:gd name="T30" fmla="*/ 3 w 7"/>
                <a:gd name="T31" fmla="*/ 0 h 7"/>
                <a:gd name="T32" fmla="*/ 3 w 7"/>
                <a:gd name="T33"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 h="7">
                  <a:moveTo>
                    <a:pt x="3" y="0"/>
                  </a:moveTo>
                  <a:cubicBezTo>
                    <a:pt x="3" y="0"/>
                    <a:pt x="3" y="0"/>
                    <a:pt x="3" y="0"/>
                  </a:cubicBezTo>
                  <a:cubicBezTo>
                    <a:pt x="2" y="0"/>
                    <a:pt x="1" y="0"/>
                    <a:pt x="0" y="1"/>
                  </a:cubicBezTo>
                  <a:cubicBezTo>
                    <a:pt x="0" y="1"/>
                    <a:pt x="0" y="2"/>
                    <a:pt x="0" y="2"/>
                  </a:cubicBezTo>
                  <a:cubicBezTo>
                    <a:pt x="0" y="3"/>
                    <a:pt x="0" y="3"/>
                    <a:pt x="0" y="3"/>
                  </a:cubicBezTo>
                  <a:cubicBezTo>
                    <a:pt x="0" y="4"/>
                    <a:pt x="0" y="4"/>
                    <a:pt x="0" y="5"/>
                  </a:cubicBezTo>
                  <a:cubicBezTo>
                    <a:pt x="1" y="5"/>
                    <a:pt x="1" y="5"/>
                    <a:pt x="1" y="5"/>
                  </a:cubicBezTo>
                  <a:cubicBezTo>
                    <a:pt x="1" y="6"/>
                    <a:pt x="1" y="6"/>
                    <a:pt x="1" y="6"/>
                  </a:cubicBezTo>
                  <a:cubicBezTo>
                    <a:pt x="2" y="6"/>
                    <a:pt x="3" y="7"/>
                    <a:pt x="3" y="7"/>
                  </a:cubicBezTo>
                  <a:cubicBezTo>
                    <a:pt x="4" y="7"/>
                    <a:pt x="6" y="6"/>
                    <a:pt x="6" y="5"/>
                  </a:cubicBezTo>
                  <a:cubicBezTo>
                    <a:pt x="7" y="4"/>
                    <a:pt x="7" y="4"/>
                    <a:pt x="7" y="3"/>
                  </a:cubicBezTo>
                  <a:cubicBezTo>
                    <a:pt x="7" y="3"/>
                    <a:pt x="7" y="3"/>
                    <a:pt x="7" y="3"/>
                  </a:cubicBezTo>
                  <a:cubicBezTo>
                    <a:pt x="7" y="2"/>
                    <a:pt x="7" y="2"/>
                    <a:pt x="6" y="1"/>
                  </a:cubicBezTo>
                  <a:cubicBezTo>
                    <a:pt x="6" y="1"/>
                    <a:pt x="6" y="1"/>
                    <a:pt x="6" y="1"/>
                  </a:cubicBezTo>
                  <a:cubicBezTo>
                    <a:pt x="6" y="1"/>
                    <a:pt x="6" y="0"/>
                    <a:pt x="5" y="0"/>
                  </a:cubicBezTo>
                  <a:cubicBezTo>
                    <a:pt x="5" y="0"/>
                    <a:pt x="4" y="0"/>
                    <a:pt x="3" y="0"/>
                  </a:cubicBezTo>
                  <a:cubicBezTo>
                    <a:pt x="3"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31" name="Freeform 3216">
              <a:extLst>
                <a:ext uri="{FF2B5EF4-FFF2-40B4-BE49-F238E27FC236}">
                  <a16:creationId xmlns:a16="http://schemas.microsoft.com/office/drawing/2014/main" id="{68F79D80-E530-0C2B-2192-57EF79E1BC61}"/>
                </a:ext>
              </a:extLst>
            </p:cNvPr>
            <p:cNvSpPr>
              <a:spLocks/>
            </p:cNvSpPr>
            <p:nvPr/>
          </p:nvSpPr>
          <p:spPr bwMode="auto">
            <a:xfrm>
              <a:off x="7217810" y="885408"/>
              <a:ext cx="52417" cy="44141"/>
            </a:xfrm>
            <a:custGeom>
              <a:avLst/>
              <a:gdLst>
                <a:gd name="T0" fmla="*/ 4 w 8"/>
                <a:gd name="T1" fmla="*/ 0 h 7"/>
                <a:gd name="T2" fmla="*/ 1 w 8"/>
                <a:gd name="T3" fmla="*/ 2 h 7"/>
                <a:gd name="T4" fmla="*/ 0 w 8"/>
                <a:gd name="T5" fmla="*/ 3 h 7"/>
                <a:gd name="T6" fmla="*/ 0 w 8"/>
                <a:gd name="T7" fmla="*/ 3 h 7"/>
                <a:gd name="T8" fmla="*/ 2 w 8"/>
                <a:gd name="T9" fmla="*/ 7 h 7"/>
                <a:gd name="T10" fmla="*/ 4 w 8"/>
                <a:gd name="T11" fmla="*/ 7 h 7"/>
                <a:gd name="T12" fmla="*/ 7 w 8"/>
                <a:gd name="T13" fmla="*/ 6 h 7"/>
                <a:gd name="T14" fmla="*/ 6 w 8"/>
                <a:gd name="T15" fmla="*/ 1 h 7"/>
                <a:gd name="T16" fmla="*/ 5 w 8"/>
                <a:gd name="T17" fmla="*/ 1 h 7"/>
                <a:gd name="T18" fmla="*/ 5 w 8"/>
                <a:gd name="T19" fmla="*/ 1 h 7"/>
                <a:gd name="T20" fmla="*/ 4 w 8"/>
                <a:gd name="T21"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7">
                  <a:moveTo>
                    <a:pt x="4" y="0"/>
                  </a:moveTo>
                  <a:cubicBezTo>
                    <a:pt x="3" y="0"/>
                    <a:pt x="2" y="1"/>
                    <a:pt x="1" y="2"/>
                  </a:cubicBezTo>
                  <a:cubicBezTo>
                    <a:pt x="1" y="2"/>
                    <a:pt x="0" y="3"/>
                    <a:pt x="0" y="3"/>
                  </a:cubicBezTo>
                  <a:cubicBezTo>
                    <a:pt x="0" y="3"/>
                    <a:pt x="0" y="3"/>
                    <a:pt x="0" y="3"/>
                  </a:cubicBezTo>
                  <a:cubicBezTo>
                    <a:pt x="0" y="5"/>
                    <a:pt x="1" y="6"/>
                    <a:pt x="2" y="7"/>
                  </a:cubicBezTo>
                  <a:cubicBezTo>
                    <a:pt x="2" y="7"/>
                    <a:pt x="3" y="7"/>
                    <a:pt x="4" y="7"/>
                  </a:cubicBezTo>
                  <a:cubicBezTo>
                    <a:pt x="5" y="7"/>
                    <a:pt x="6" y="7"/>
                    <a:pt x="7" y="6"/>
                  </a:cubicBezTo>
                  <a:cubicBezTo>
                    <a:pt x="8" y="4"/>
                    <a:pt x="7" y="2"/>
                    <a:pt x="6" y="1"/>
                  </a:cubicBezTo>
                  <a:cubicBezTo>
                    <a:pt x="6" y="1"/>
                    <a:pt x="5" y="1"/>
                    <a:pt x="5" y="1"/>
                  </a:cubicBezTo>
                  <a:cubicBezTo>
                    <a:pt x="5" y="1"/>
                    <a:pt x="5" y="1"/>
                    <a:pt x="5" y="1"/>
                  </a:cubicBezTo>
                  <a:cubicBezTo>
                    <a:pt x="5" y="0"/>
                    <a:pt x="4"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32" name="Freeform 3217">
              <a:extLst>
                <a:ext uri="{FF2B5EF4-FFF2-40B4-BE49-F238E27FC236}">
                  <a16:creationId xmlns:a16="http://schemas.microsoft.com/office/drawing/2014/main" id="{F6442238-AB75-6B1E-A45F-A6EC8C6BCA83}"/>
                </a:ext>
              </a:extLst>
            </p:cNvPr>
            <p:cNvSpPr>
              <a:spLocks/>
            </p:cNvSpPr>
            <p:nvPr/>
          </p:nvSpPr>
          <p:spPr bwMode="auto">
            <a:xfrm>
              <a:off x="8318575" y="452275"/>
              <a:ext cx="46900" cy="44141"/>
            </a:xfrm>
            <a:custGeom>
              <a:avLst/>
              <a:gdLst>
                <a:gd name="T0" fmla="*/ 3 w 7"/>
                <a:gd name="T1" fmla="*/ 0 h 7"/>
                <a:gd name="T2" fmla="*/ 2 w 7"/>
                <a:gd name="T3" fmla="*/ 0 h 7"/>
                <a:gd name="T4" fmla="*/ 2 w 7"/>
                <a:gd name="T5" fmla="*/ 0 h 7"/>
                <a:gd name="T6" fmla="*/ 1 w 7"/>
                <a:gd name="T7" fmla="*/ 1 h 7"/>
                <a:gd name="T8" fmla="*/ 0 w 7"/>
                <a:gd name="T9" fmla="*/ 2 h 7"/>
                <a:gd name="T10" fmla="*/ 0 w 7"/>
                <a:gd name="T11" fmla="*/ 3 h 7"/>
                <a:gd name="T12" fmla="*/ 0 w 7"/>
                <a:gd name="T13" fmla="*/ 3 h 7"/>
                <a:gd name="T14" fmla="*/ 0 w 7"/>
                <a:gd name="T15" fmla="*/ 3 h 7"/>
                <a:gd name="T16" fmla="*/ 1 w 7"/>
                <a:gd name="T17" fmla="*/ 6 h 7"/>
                <a:gd name="T18" fmla="*/ 1 w 7"/>
                <a:gd name="T19" fmla="*/ 6 h 7"/>
                <a:gd name="T20" fmla="*/ 1 w 7"/>
                <a:gd name="T21" fmla="*/ 6 h 7"/>
                <a:gd name="T22" fmla="*/ 3 w 7"/>
                <a:gd name="T23" fmla="*/ 7 h 7"/>
                <a:gd name="T24" fmla="*/ 3 w 7"/>
                <a:gd name="T25" fmla="*/ 7 h 7"/>
                <a:gd name="T26" fmla="*/ 4 w 7"/>
                <a:gd name="T27" fmla="*/ 7 h 7"/>
                <a:gd name="T28" fmla="*/ 6 w 7"/>
                <a:gd name="T29" fmla="*/ 5 h 7"/>
                <a:gd name="T30" fmla="*/ 6 w 7"/>
                <a:gd name="T31" fmla="*/ 5 h 7"/>
                <a:gd name="T32" fmla="*/ 7 w 7"/>
                <a:gd name="T33" fmla="*/ 5 h 7"/>
                <a:gd name="T34" fmla="*/ 5 w 7"/>
                <a:gd name="T35" fmla="*/ 0 h 7"/>
                <a:gd name="T36" fmla="*/ 3 w 7"/>
                <a:gd name="T3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 h="7">
                  <a:moveTo>
                    <a:pt x="3" y="0"/>
                  </a:moveTo>
                  <a:cubicBezTo>
                    <a:pt x="3" y="0"/>
                    <a:pt x="3" y="0"/>
                    <a:pt x="2" y="0"/>
                  </a:cubicBezTo>
                  <a:cubicBezTo>
                    <a:pt x="2" y="0"/>
                    <a:pt x="2" y="0"/>
                    <a:pt x="2" y="0"/>
                  </a:cubicBezTo>
                  <a:cubicBezTo>
                    <a:pt x="1" y="0"/>
                    <a:pt x="1" y="1"/>
                    <a:pt x="1" y="1"/>
                  </a:cubicBezTo>
                  <a:cubicBezTo>
                    <a:pt x="0" y="1"/>
                    <a:pt x="0" y="2"/>
                    <a:pt x="0" y="2"/>
                  </a:cubicBezTo>
                  <a:cubicBezTo>
                    <a:pt x="0" y="2"/>
                    <a:pt x="0" y="2"/>
                    <a:pt x="0" y="3"/>
                  </a:cubicBezTo>
                  <a:cubicBezTo>
                    <a:pt x="0" y="3"/>
                    <a:pt x="0" y="3"/>
                    <a:pt x="0" y="3"/>
                  </a:cubicBezTo>
                  <a:cubicBezTo>
                    <a:pt x="0" y="3"/>
                    <a:pt x="0" y="3"/>
                    <a:pt x="0" y="3"/>
                  </a:cubicBezTo>
                  <a:cubicBezTo>
                    <a:pt x="0" y="4"/>
                    <a:pt x="0" y="5"/>
                    <a:pt x="1" y="6"/>
                  </a:cubicBezTo>
                  <a:cubicBezTo>
                    <a:pt x="1" y="6"/>
                    <a:pt x="1" y="6"/>
                    <a:pt x="1" y="6"/>
                  </a:cubicBezTo>
                  <a:cubicBezTo>
                    <a:pt x="1" y="6"/>
                    <a:pt x="1" y="6"/>
                    <a:pt x="1" y="6"/>
                  </a:cubicBezTo>
                  <a:cubicBezTo>
                    <a:pt x="2" y="6"/>
                    <a:pt x="3" y="7"/>
                    <a:pt x="3" y="7"/>
                  </a:cubicBezTo>
                  <a:cubicBezTo>
                    <a:pt x="3" y="7"/>
                    <a:pt x="3" y="7"/>
                    <a:pt x="3" y="7"/>
                  </a:cubicBezTo>
                  <a:cubicBezTo>
                    <a:pt x="4" y="7"/>
                    <a:pt x="4" y="7"/>
                    <a:pt x="4" y="7"/>
                  </a:cubicBezTo>
                  <a:cubicBezTo>
                    <a:pt x="5" y="7"/>
                    <a:pt x="6" y="6"/>
                    <a:pt x="6" y="5"/>
                  </a:cubicBezTo>
                  <a:cubicBezTo>
                    <a:pt x="6" y="5"/>
                    <a:pt x="6" y="5"/>
                    <a:pt x="6" y="5"/>
                  </a:cubicBezTo>
                  <a:cubicBezTo>
                    <a:pt x="7" y="5"/>
                    <a:pt x="7" y="5"/>
                    <a:pt x="7" y="5"/>
                  </a:cubicBezTo>
                  <a:cubicBezTo>
                    <a:pt x="7" y="3"/>
                    <a:pt x="7" y="1"/>
                    <a:pt x="5" y="0"/>
                  </a:cubicBezTo>
                  <a:cubicBezTo>
                    <a:pt x="5" y="0"/>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33" name="Freeform 3218">
              <a:extLst>
                <a:ext uri="{FF2B5EF4-FFF2-40B4-BE49-F238E27FC236}">
                  <a16:creationId xmlns:a16="http://schemas.microsoft.com/office/drawing/2014/main" id="{E3CADE2E-64C6-A29A-E8F1-ADAFC1526540}"/>
                </a:ext>
              </a:extLst>
            </p:cNvPr>
            <p:cNvSpPr>
              <a:spLocks/>
            </p:cNvSpPr>
            <p:nvPr/>
          </p:nvSpPr>
          <p:spPr bwMode="auto">
            <a:xfrm>
              <a:off x="7598526" y="157082"/>
              <a:ext cx="33106" cy="33106"/>
            </a:xfrm>
            <a:custGeom>
              <a:avLst/>
              <a:gdLst>
                <a:gd name="T0" fmla="*/ 2 w 5"/>
                <a:gd name="T1" fmla="*/ 0 h 5"/>
                <a:gd name="T2" fmla="*/ 0 w 5"/>
                <a:gd name="T3" fmla="*/ 1 h 5"/>
                <a:gd name="T4" fmla="*/ 0 w 5"/>
                <a:gd name="T5" fmla="*/ 2 h 5"/>
                <a:gd name="T6" fmla="*/ 0 w 5"/>
                <a:gd name="T7" fmla="*/ 3 h 5"/>
                <a:gd name="T8" fmla="*/ 1 w 5"/>
                <a:gd name="T9" fmla="*/ 5 h 5"/>
                <a:gd name="T10" fmla="*/ 1 w 5"/>
                <a:gd name="T11" fmla="*/ 5 h 5"/>
                <a:gd name="T12" fmla="*/ 1 w 5"/>
                <a:gd name="T13" fmla="*/ 5 h 5"/>
                <a:gd name="T14" fmla="*/ 2 w 5"/>
                <a:gd name="T15" fmla="*/ 5 h 5"/>
                <a:gd name="T16" fmla="*/ 2 w 5"/>
                <a:gd name="T17" fmla="*/ 5 h 5"/>
                <a:gd name="T18" fmla="*/ 3 w 5"/>
                <a:gd name="T19" fmla="*/ 5 h 5"/>
                <a:gd name="T20" fmla="*/ 5 w 5"/>
                <a:gd name="T21" fmla="*/ 4 h 5"/>
                <a:gd name="T22" fmla="*/ 4 w 5"/>
                <a:gd name="T23" fmla="*/ 0 h 5"/>
                <a:gd name="T24" fmla="*/ 2 w 5"/>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5">
                  <a:moveTo>
                    <a:pt x="2" y="0"/>
                  </a:moveTo>
                  <a:cubicBezTo>
                    <a:pt x="1" y="0"/>
                    <a:pt x="1" y="0"/>
                    <a:pt x="0" y="1"/>
                  </a:cubicBezTo>
                  <a:cubicBezTo>
                    <a:pt x="0" y="1"/>
                    <a:pt x="0" y="2"/>
                    <a:pt x="0" y="2"/>
                  </a:cubicBezTo>
                  <a:cubicBezTo>
                    <a:pt x="0" y="2"/>
                    <a:pt x="0" y="2"/>
                    <a:pt x="0" y="3"/>
                  </a:cubicBezTo>
                  <a:cubicBezTo>
                    <a:pt x="0" y="3"/>
                    <a:pt x="0" y="4"/>
                    <a:pt x="1" y="5"/>
                  </a:cubicBezTo>
                  <a:cubicBezTo>
                    <a:pt x="1" y="5"/>
                    <a:pt x="1" y="5"/>
                    <a:pt x="1" y="5"/>
                  </a:cubicBezTo>
                  <a:cubicBezTo>
                    <a:pt x="1" y="5"/>
                    <a:pt x="1" y="5"/>
                    <a:pt x="1" y="5"/>
                  </a:cubicBezTo>
                  <a:cubicBezTo>
                    <a:pt x="1" y="5"/>
                    <a:pt x="2" y="5"/>
                    <a:pt x="2" y="5"/>
                  </a:cubicBezTo>
                  <a:cubicBezTo>
                    <a:pt x="2" y="5"/>
                    <a:pt x="2" y="5"/>
                    <a:pt x="2" y="5"/>
                  </a:cubicBezTo>
                  <a:cubicBezTo>
                    <a:pt x="2" y="5"/>
                    <a:pt x="2" y="5"/>
                    <a:pt x="3" y="5"/>
                  </a:cubicBezTo>
                  <a:cubicBezTo>
                    <a:pt x="3" y="5"/>
                    <a:pt x="4" y="5"/>
                    <a:pt x="5" y="4"/>
                  </a:cubicBezTo>
                  <a:cubicBezTo>
                    <a:pt x="5" y="3"/>
                    <a:pt x="5" y="1"/>
                    <a:pt x="4" y="0"/>
                  </a:cubicBezTo>
                  <a:cubicBezTo>
                    <a:pt x="3" y="0"/>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34" name="Freeform 3219">
              <a:extLst>
                <a:ext uri="{FF2B5EF4-FFF2-40B4-BE49-F238E27FC236}">
                  <a16:creationId xmlns:a16="http://schemas.microsoft.com/office/drawing/2014/main" id="{23122D31-A148-02CC-FD3E-EF2DADC55E1C}"/>
                </a:ext>
              </a:extLst>
            </p:cNvPr>
            <p:cNvSpPr>
              <a:spLocks/>
            </p:cNvSpPr>
            <p:nvPr/>
          </p:nvSpPr>
          <p:spPr bwMode="auto">
            <a:xfrm>
              <a:off x="8150288" y="5348"/>
              <a:ext cx="38623" cy="33106"/>
            </a:xfrm>
            <a:custGeom>
              <a:avLst/>
              <a:gdLst>
                <a:gd name="T0" fmla="*/ 3 w 6"/>
                <a:gd name="T1" fmla="*/ 0 h 5"/>
                <a:gd name="T2" fmla="*/ 0 w 6"/>
                <a:gd name="T3" fmla="*/ 1 h 5"/>
                <a:gd name="T4" fmla="*/ 0 w 6"/>
                <a:gd name="T5" fmla="*/ 4 h 5"/>
                <a:gd name="T6" fmla="*/ 1 w 6"/>
                <a:gd name="T7" fmla="*/ 5 h 5"/>
                <a:gd name="T8" fmla="*/ 1 w 6"/>
                <a:gd name="T9" fmla="*/ 5 h 5"/>
                <a:gd name="T10" fmla="*/ 3 w 6"/>
                <a:gd name="T11" fmla="*/ 5 h 5"/>
                <a:gd name="T12" fmla="*/ 3 w 6"/>
                <a:gd name="T13" fmla="*/ 5 h 5"/>
                <a:gd name="T14" fmla="*/ 4 w 6"/>
                <a:gd name="T15" fmla="*/ 5 h 5"/>
                <a:gd name="T16" fmla="*/ 5 w 6"/>
                <a:gd name="T17" fmla="*/ 4 h 5"/>
                <a:gd name="T18" fmla="*/ 4 w 6"/>
                <a:gd name="T19" fmla="*/ 0 h 5"/>
                <a:gd name="T20" fmla="*/ 3 w 6"/>
                <a:gd name="T2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5">
                  <a:moveTo>
                    <a:pt x="3" y="0"/>
                  </a:moveTo>
                  <a:cubicBezTo>
                    <a:pt x="2" y="0"/>
                    <a:pt x="1" y="0"/>
                    <a:pt x="0" y="1"/>
                  </a:cubicBezTo>
                  <a:cubicBezTo>
                    <a:pt x="0" y="2"/>
                    <a:pt x="0" y="3"/>
                    <a:pt x="0" y="4"/>
                  </a:cubicBezTo>
                  <a:cubicBezTo>
                    <a:pt x="0" y="4"/>
                    <a:pt x="1" y="4"/>
                    <a:pt x="1" y="5"/>
                  </a:cubicBezTo>
                  <a:cubicBezTo>
                    <a:pt x="1" y="5"/>
                    <a:pt x="1" y="5"/>
                    <a:pt x="1" y="5"/>
                  </a:cubicBezTo>
                  <a:cubicBezTo>
                    <a:pt x="1" y="5"/>
                    <a:pt x="2" y="5"/>
                    <a:pt x="3" y="5"/>
                  </a:cubicBezTo>
                  <a:cubicBezTo>
                    <a:pt x="3" y="5"/>
                    <a:pt x="3" y="5"/>
                    <a:pt x="3" y="5"/>
                  </a:cubicBezTo>
                  <a:cubicBezTo>
                    <a:pt x="3" y="5"/>
                    <a:pt x="4" y="5"/>
                    <a:pt x="4" y="5"/>
                  </a:cubicBezTo>
                  <a:cubicBezTo>
                    <a:pt x="4" y="5"/>
                    <a:pt x="4" y="5"/>
                    <a:pt x="5" y="4"/>
                  </a:cubicBezTo>
                  <a:cubicBezTo>
                    <a:pt x="6" y="3"/>
                    <a:pt x="5" y="1"/>
                    <a:pt x="4" y="0"/>
                  </a:cubicBezTo>
                  <a:cubicBezTo>
                    <a:pt x="4"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35" name="Freeform 3220">
              <a:extLst>
                <a:ext uri="{FF2B5EF4-FFF2-40B4-BE49-F238E27FC236}">
                  <a16:creationId xmlns:a16="http://schemas.microsoft.com/office/drawing/2014/main" id="{1A27A8BE-63F3-9C59-8230-445FE62F8BB3}"/>
                </a:ext>
              </a:extLst>
            </p:cNvPr>
            <p:cNvSpPr>
              <a:spLocks/>
            </p:cNvSpPr>
            <p:nvPr/>
          </p:nvSpPr>
          <p:spPr bwMode="auto">
            <a:xfrm>
              <a:off x="6969517" y="333646"/>
              <a:ext cx="38623" cy="33106"/>
            </a:xfrm>
            <a:custGeom>
              <a:avLst/>
              <a:gdLst>
                <a:gd name="T0" fmla="*/ 3 w 6"/>
                <a:gd name="T1" fmla="*/ 0 h 5"/>
                <a:gd name="T2" fmla="*/ 1 w 6"/>
                <a:gd name="T3" fmla="*/ 1 h 5"/>
                <a:gd name="T4" fmla="*/ 1 w 6"/>
                <a:gd name="T5" fmla="*/ 5 h 5"/>
                <a:gd name="T6" fmla="*/ 3 w 6"/>
                <a:gd name="T7" fmla="*/ 5 h 5"/>
                <a:gd name="T8" fmla="*/ 5 w 6"/>
                <a:gd name="T9" fmla="*/ 4 h 5"/>
                <a:gd name="T10" fmla="*/ 6 w 6"/>
                <a:gd name="T11" fmla="*/ 3 h 5"/>
                <a:gd name="T12" fmla="*/ 6 w 6"/>
                <a:gd name="T13" fmla="*/ 3 h 5"/>
                <a:gd name="T14" fmla="*/ 5 w 6"/>
                <a:gd name="T15" fmla="*/ 1 h 5"/>
                <a:gd name="T16" fmla="*/ 5 w 6"/>
                <a:gd name="T17" fmla="*/ 1 h 5"/>
                <a:gd name="T18" fmla="*/ 5 w 6"/>
                <a:gd name="T19" fmla="*/ 1 h 5"/>
                <a:gd name="T20" fmla="*/ 5 w 6"/>
                <a:gd name="T21" fmla="*/ 0 h 5"/>
                <a:gd name="T22" fmla="*/ 4 w 6"/>
                <a:gd name="T23" fmla="*/ 0 h 5"/>
                <a:gd name="T24" fmla="*/ 3 w 6"/>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5">
                  <a:moveTo>
                    <a:pt x="3" y="0"/>
                  </a:moveTo>
                  <a:cubicBezTo>
                    <a:pt x="2" y="0"/>
                    <a:pt x="1" y="0"/>
                    <a:pt x="1" y="1"/>
                  </a:cubicBezTo>
                  <a:cubicBezTo>
                    <a:pt x="0" y="2"/>
                    <a:pt x="0" y="4"/>
                    <a:pt x="1" y="5"/>
                  </a:cubicBezTo>
                  <a:cubicBezTo>
                    <a:pt x="2" y="5"/>
                    <a:pt x="2" y="5"/>
                    <a:pt x="3" y="5"/>
                  </a:cubicBezTo>
                  <a:cubicBezTo>
                    <a:pt x="4" y="5"/>
                    <a:pt x="5" y="5"/>
                    <a:pt x="5" y="4"/>
                  </a:cubicBezTo>
                  <a:cubicBezTo>
                    <a:pt x="5" y="4"/>
                    <a:pt x="6" y="3"/>
                    <a:pt x="6" y="3"/>
                  </a:cubicBezTo>
                  <a:cubicBezTo>
                    <a:pt x="6" y="3"/>
                    <a:pt x="6" y="3"/>
                    <a:pt x="6" y="3"/>
                  </a:cubicBezTo>
                  <a:cubicBezTo>
                    <a:pt x="6" y="2"/>
                    <a:pt x="6" y="2"/>
                    <a:pt x="5" y="1"/>
                  </a:cubicBezTo>
                  <a:cubicBezTo>
                    <a:pt x="5" y="1"/>
                    <a:pt x="5" y="1"/>
                    <a:pt x="5" y="1"/>
                  </a:cubicBezTo>
                  <a:cubicBezTo>
                    <a:pt x="5" y="1"/>
                    <a:pt x="5" y="1"/>
                    <a:pt x="5" y="1"/>
                  </a:cubicBezTo>
                  <a:cubicBezTo>
                    <a:pt x="5" y="0"/>
                    <a:pt x="5" y="0"/>
                    <a:pt x="5" y="0"/>
                  </a:cubicBezTo>
                  <a:cubicBezTo>
                    <a:pt x="4" y="0"/>
                    <a:pt x="4" y="0"/>
                    <a:pt x="4" y="0"/>
                  </a:cubicBezTo>
                  <a:cubicBezTo>
                    <a:pt x="4"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36" name="Freeform 3221">
              <a:extLst>
                <a:ext uri="{FF2B5EF4-FFF2-40B4-BE49-F238E27FC236}">
                  <a16:creationId xmlns:a16="http://schemas.microsoft.com/office/drawing/2014/main" id="{C220EFBA-4AA8-D913-0270-408FB56428FA}"/>
                </a:ext>
              </a:extLst>
            </p:cNvPr>
            <p:cNvSpPr>
              <a:spLocks/>
            </p:cNvSpPr>
            <p:nvPr/>
          </p:nvSpPr>
          <p:spPr bwMode="auto">
            <a:xfrm>
              <a:off x="7250916" y="432963"/>
              <a:ext cx="38623" cy="38623"/>
            </a:xfrm>
            <a:custGeom>
              <a:avLst/>
              <a:gdLst>
                <a:gd name="T0" fmla="*/ 3 w 6"/>
                <a:gd name="T1" fmla="*/ 0 h 6"/>
                <a:gd name="T2" fmla="*/ 2 w 6"/>
                <a:gd name="T3" fmla="*/ 0 h 6"/>
                <a:gd name="T4" fmla="*/ 2 w 6"/>
                <a:gd name="T5" fmla="*/ 0 h 6"/>
                <a:gd name="T6" fmla="*/ 1 w 6"/>
                <a:gd name="T7" fmla="*/ 1 h 6"/>
                <a:gd name="T8" fmla="*/ 1 w 6"/>
                <a:gd name="T9" fmla="*/ 5 h 6"/>
                <a:gd name="T10" fmla="*/ 2 w 6"/>
                <a:gd name="T11" fmla="*/ 5 h 6"/>
                <a:gd name="T12" fmla="*/ 2 w 6"/>
                <a:gd name="T13" fmla="*/ 5 h 6"/>
                <a:gd name="T14" fmla="*/ 3 w 6"/>
                <a:gd name="T15" fmla="*/ 6 h 6"/>
                <a:gd name="T16" fmla="*/ 4 w 6"/>
                <a:gd name="T17" fmla="*/ 6 h 6"/>
                <a:gd name="T18" fmla="*/ 4 w 6"/>
                <a:gd name="T19" fmla="*/ 5 h 6"/>
                <a:gd name="T20" fmla="*/ 6 w 6"/>
                <a:gd name="T21" fmla="*/ 4 h 6"/>
                <a:gd name="T22" fmla="*/ 6 w 6"/>
                <a:gd name="T23" fmla="*/ 3 h 6"/>
                <a:gd name="T24" fmla="*/ 6 w 6"/>
                <a:gd name="T25" fmla="*/ 3 h 6"/>
                <a:gd name="T26" fmla="*/ 5 w 6"/>
                <a:gd name="T27" fmla="*/ 1 h 6"/>
                <a:gd name="T28" fmla="*/ 3 w 6"/>
                <a:gd name="T2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6">
                  <a:moveTo>
                    <a:pt x="3" y="0"/>
                  </a:moveTo>
                  <a:cubicBezTo>
                    <a:pt x="3" y="0"/>
                    <a:pt x="3" y="0"/>
                    <a:pt x="2" y="0"/>
                  </a:cubicBezTo>
                  <a:cubicBezTo>
                    <a:pt x="2" y="0"/>
                    <a:pt x="2" y="0"/>
                    <a:pt x="2" y="0"/>
                  </a:cubicBezTo>
                  <a:cubicBezTo>
                    <a:pt x="2" y="1"/>
                    <a:pt x="1" y="1"/>
                    <a:pt x="1" y="1"/>
                  </a:cubicBezTo>
                  <a:cubicBezTo>
                    <a:pt x="0" y="2"/>
                    <a:pt x="1" y="4"/>
                    <a:pt x="1" y="5"/>
                  </a:cubicBezTo>
                  <a:cubicBezTo>
                    <a:pt x="1" y="5"/>
                    <a:pt x="2" y="5"/>
                    <a:pt x="2" y="5"/>
                  </a:cubicBezTo>
                  <a:cubicBezTo>
                    <a:pt x="2" y="5"/>
                    <a:pt x="2" y="5"/>
                    <a:pt x="2" y="5"/>
                  </a:cubicBezTo>
                  <a:cubicBezTo>
                    <a:pt x="2" y="5"/>
                    <a:pt x="3" y="6"/>
                    <a:pt x="3" y="6"/>
                  </a:cubicBezTo>
                  <a:cubicBezTo>
                    <a:pt x="3" y="6"/>
                    <a:pt x="4" y="6"/>
                    <a:pt x="4" y="6"/>
                  </a:cubicBezTo>
                  <a:cubicBezTo>
                    <a:pt x="4" y="5"/>
                    <a:pt x="4" y="5"/>
                    <a:pt x="4" y="5"/>
                  </a:cubicBezTo>
                  <a:cubicBezTo>
                    <a:pt x="5" y="5"/>
                    <a:pt x="5" y="5"/>
                    <a:pt x="6" y="4"/>
                  </a:cubicBezTo>
                  <a:cubicBezTo>
                    <a:pt x="6" y="4"/>
                    <a:pt x="6" y="4"/>
                    <a:pt x="6" y="3"/>
                  </a:cubicBezTo>
                  <a:cubicBezTo>
                    <a:pt x="6" y="3"/>
                    <a:pt x="6" y="3"/>
                    <a:pt x="6" y="3"/>
                  </a:cubicBezTo>
                  <a:cubicBezTo>
                    <a:pt x="6" y="2"/>
                    <a:pt x="6" y="1"/>
                    <a:pt x="5" y="1"/>
                  </a:cubicBezTo>
                  <a:cubicBezTo>
                    <a:pt x="4" y="0"/>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37" name="Freeform 3222">
              <a:extLst>
                <a:ext uri="{FF2B5EF4-FFF2-40B4-BE49-F238E27FC236}">
                  <a16:creationId xmlns:a16="http://schemas.microsoft.com/office/drawing/2014/main" id="{7E935DC1-AF94-02E5-EEE6-460797942614}"/>
                </a:ext>
              </a:extLst>
            </p:cNvPr>
            <p:cNvSpPr>
              <a:spLocks/>
            </p:cNvSpPr>
            <p:nvPr/>
          </p:nvSpPr>
          <p:spPr bwMode="auto">
            <a:xfrm>
              <a:off x="8784814" y="706086"/>
              <a:ext cx="38623" cy="41382"/>
            </a:xfrm>
            <a:custGeom>
              <a:avLst/>
              <a:gdLst>
                <a:gd name="T0" fmla="*/ 3 w 6"/>
                <a:gd name="T1" fmla="*/ 0 h 6"/>
                <a:gd name="T2" fmla="*/ 1 w 6"/>
                <a:gd name="T3" fmla="*/ 1 h 6"/>
                <a:gd name="T4" fmla="*/ 1 w 6"/>
                <a:gd name="T5" fmla="*/ 1 h 6"/>
                <a:gd name="T6" fmla="*/ 1 w 6"/>
                <a:gd name="T7" fmla="*/ 2 h 6"/>
                <a:gd name="T8" fmla="*/ 0 w 6"/>
                <a:gd name="T9" fmla="*/ 3 h 6"/>
                <a:gd name="T10" fmla="*/ 1 w 6"/>
                <a:gd name="T11" fmla="*/ 3 h 6"/>
                <a:gd name="T12" fmla="*/ 2 w 6"/>
                <a:gd name="T13" fmla="*/ 5 h 6"/>
                <a:gd name="T14" fmla="*/ 3 w 6"/>
                <a:gd name="T15" fmla="*/ 6 h 6"/>
                <a:gd name="T16" fmla="*/ 5 w 6"/>
                <a:gd name="T17" fmla="*/ 5 h 6"/>
                <a:gd name="T18" fmla="*/ 5 w 6"/>
                <a:gd name="T19" fmla="*/ 5 h 6"/>
                <a:gd name="T20" fmla="*/ 5 w 6"/>
                <a:gd name="T21" fmla="*/ 4 h 6"/>
                <a:gd name="T22" fmla="*/ 6 w 6"/>
                <a:gd name="T23" fmla="*/ 4 h 6"/>
                <a:gd name="T24" fmla="*/ 6 w 6"/>
                <a:gd name="T25" fmla="*/ 4 h 6"/>
                <a:gd name="T26" fmla="*/ 5 w 6"/>
                <a:gd name="T27" fmla="*/ 1 h 6"/>
                <a:gd name="T28" fmla="*/ 5 w 6"/>
                <a:gd name="T29" fmla="*/ 1 h 6"/>
                <a:gd name="T30" fmla="*/ 5 w 6"/>
                <a:gd name="T31" fmla="*/ 1 h 6"/>
                <a:gd name="T32" fmla="*/ 3 w 6"/>
                <a:gd name="T3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 h="6">
                  <a:moveTo>
                    <a:pt x="3" y="0"/>
                  </a:moveTo>
                  <a:cubicBezTo>
                    <a:pt x="2" y="0"/>
                    <a:pt x="2" y="1"/>
                    <a:pt x="1" y="1"/>
                  </a:cubicBezTo>
                  <a:cubicBezTo>
                    <a:pt x="1" y="1"/>
                    <a:pt x="1" y="1"/>
                    <a:pt x="1" y="1"/>
                  </a:cubicBezTo>
                  <a:cubicBezTo>
                    <a:pt x="1" y="2"/>
                    <a:pt x="1" y="2"/>
                    <a:pt x="1" y="2"/>
                  </a:cubicBezTo>
                  <a:cubicBezTo>
                    <a:pt x="1" y="2"/>
                    <a:pt x="0" y="3"/>
                    <a:pt x="0" y="3"/>
                  </a:cubicBezTo>
                  <a:cubicBezTo>
                    <a:pt x="1" y="3"/>
                    <a:pt x="1" y="3"/>
                    <a:pt x="1" y="3"/>
                  </a:cubicBezTo>
                  <a:cubicBezTo>
                    <a:pt x="1" y="4"/>
                    <a:pt x="1" y="5"/>
                    <a:pt x="2" y="5"/>
                  </a:cubicBezTo>
                  <a:cubicBezTo>
                    <a:pt x="2" y="6"/>
                    <a:pt x="3" y="6"/>
                    <a:pt x="3" y="6"/>
                  </a:cubicBezTo>
                  <a:cubicBezTo>
                    <a:pt x="4" y="6"/>
                    <a:pt x="4" y="6"/>
                    <a:pt x="5" y="5"/>
                  </a:cubicBezTo>
                  <a:cubicBezTo>
                    <a:pt x="5" y="5"/>
                    <a:pt x="5" y="5"/>
                    <a:pt x="5" y="5"/>
                  </a:cubicBezTo>
                  <a:cubicBezTo>
                    <a:pt x="5" y="5"/>
                    <a:pt x="5" y="5"/>
                    <a:pt x="5" y="4"/>
                  </a:cubicBezTo>
                  <a:cubicBezTo>
                    <a:pt x="6" y="4"/>
                    <a:pt x="6" y="4"/>
                    <a:pt x="6" y="4"/>
                  </a:cubicBezTo>
                  <a:cubicBezTo>
                    <a:pt x="6" y="4"/>
                    <a:pt x="6" y="4"/>
                    <a:pt x="6" y="4"/>
                  </a:cubicBezTo>
                  <a:cubicBezTo>
                    <a:pt x="6" y="3"/>
                    <a:pt x="6" y="2"/>
                    <a:pt x="5" y="1"/>
                  </a:cubicBezTo>
                  <a:cubicBezTo>
                    <a:pt x="5" y="1"/>
                    <a:pt x="5" y="1"/>
                    <a:pt x="5" y="1"/>
                  </a:cubicBezTo>
                  <a:cubicBezTo>
                    <a:pt x="5" y="1"/>
                    <a:pt x="5" y="1"/>
                    <a:pt x="5" y="1"/>
                  </a:cubicBezTo>
                  <a:cubicBezTo>
                    <a:pt x="4" y="0"/>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38" name="Freeform 3223">
              <a:extLst>
                <a:ext uri="{FF2B5EF4-FFF2-40B4-BE49-F238E27FC236}">
                  <a16:creationId xmlns:a16="http://schemas.microsoft.com/office/drawing/2014/main" id="{9900D617-2E5B-9B60-D17C-A254CDB431FB}"/>
                </a:ext>
              </a:extLst>
            </p:cNvPr>
            <p:cNvSpPr>
              <a:spLocks/>
            </p:cNvSpPr>
            <p:nvPr/>
          </p:nvSpPr>
          <p:spPr bwMode="auto">
            <a:xfrm>
              <a:off x="9113112" y="372270"/>
              <a:ext cx="33106" cy="38623"/>
            </a:xfrm>
            <a:custGeom>
              <a:avLst/>
              <a:gdLst>
                <a:gd name="T0" fmla="*/ 2 w 5"/>
                <a:gd name="T1" fmla="*/ 0 h 6"/>
                <a:gd name="T2" fmla="*/ 0 w 5"/>
                <a:gd name="T3" fmla="*/ 2 h 6"/>
                <a:gd name="T4" fmla="*/ 0 w 5"/>
                <a:gd name="T5" fmla="*/ 4 h 6"/>
                <a:gd name="T6" fmla="*/ 0 w 5"/>
                <a:gd name="T7" fmla="*/ 4 h 6"/>
                <a:gd name="T8" fmla="*/ 0 w 5"/>
                <a:gd name="T9" fmla="*/ 5 h 6"/>
                <a:gd name="T10" fmla="*/ 1 w 5"/>
                <a:gd name="T11" fmla="*/ 5 h 6"/>
                <a:gd name="T12" fmla="*/ 1 w 5"/>
                <a:gd name="T13" fmla="*/ 5 h 6"/>
                <a:gd name="T14" fmla="*/ 2 w 5"/>
                <a:gd name="T15" fmla="*/ 6 h 6"/>
                <a:gd name="T16" fmla="*/ 2 w 5"/>
                <a:gd name="T17" fmla="*/ 6 h 6"/>
                <a:gd name="T18" fmla="*/ 2 w 5"/>
                <a:gd name="T19" fmla="*/ 6 h 6"/>
                <a:gd name="T20" fmla="*/ 4 w 5"/>
                <a:gd name="T21" fmla="*/ 5 h 6"/>
                <a:gd name="T22" fmla="*/ 5 w 5"/>
                <a:gd name="T23" fmla="*/ 5 h 6"/>
                <a:gd name="T24" fmla="*/ 5 w 5"/>
                <a:gd name="T25" fmla="*/ 5 h 6"/>
                <a:gd name="T26" fmla="*/ 5 w 5"/>
                <a:gd name="T27" fmla="*/ 4 h 6"/>
                <a:gd name="T28" fmla="*/ 5 w 5"/>
                <a:gd name="T29" fmla="*/ 3 h 6"/>
                <a:gd name="T30" fmla="*/ 4 w 5"/>
                <a:gd name="T31" fmla="*/ 1 h 6"/>
                <a:gd name="T32" fmla="*/ 2 w 5"/>
                <a:gd name="T3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 h="6">
                  <a:moveTo>
                    <a:pt x="2" y="0"/>
                  </a:moveTo>
                  <a:cubicBezTo>
                    <a:pt x="2" y="0"/>
                    <a:pt x="1" y="1"/>
                    <a:pt x="0" y="2"/>
                  </a:cubicBezTo>
                  <a:cubicBezTo>
                    <a:pt x="0" y="2"/>
                    <a:pt x="0" y="3"/>
                    <a:pt x="0" y="4"/>
                  </a:cubicBezTo>
                  <a:cubicBezTo>
                    <a:pt x="0" y="4"/>
                    <a:pt x="0" y="4"/>
                    <a:pt x="0" y="4"/>
                  </a:cubicBezTo>
                  <a:cubicBezTo>
                    <a:pt x="0" y="5"/>
                    <a:pt x="0" y="5"/>
                    <a:pt x="0" y="5"/>
                  </a:cubicBezTo>
                  <a:cubicBezTo>
                    <a:pt x="1" y="5"/>
                    <a:pt x="1" y="5"/>
                    <a:pt x="1" y="5"/>
                  </a:cubicBezTo>
                  <a:cubicBezTo>
                    <a:pt x="1" y="5"/>
                    <a:pt x="1" y="5"/>
                    <a:pt x="1" y="5"/>
                  </a:cubicBezTo>
                  <a:cubicBezTo>
                    <a:pt x="1" y="6"/>
                    <a:pt x="1" y="6"/>
                    <a:pt x="2" y="6"/>
                  </a:cubicBezTo>
                  <a:cubicBezTo>
                    <a:pt x="2" y="6"/>
                    <a:pt x="2" y="6"/>
                    <a:pt x="2" y="6"/>
                  </a:cubicBezTo>
                  <a:cubicBezTo>
                    <a:pt x="2" y="6"/>
                    <a:pt x="2" y="6"/>
                    <a:pt x="2" y="6"/>
                  </a:cubicBezTo>
                  <a:cubicBezTo>
                    <a:pt x="3" y="6"/>
                    <a:pt x="4" y="6"/>
                    <a:pt x="4" y="5"/>
                  </a:cubicBezTo>
                  <a:cubicBezTo>
                    <a:pt x="4" y="5"/>
                    <a:pt x="5" y="5"/>
                    <a:pt x="5" y="5"/>
                  </a:cubicBezTo>
                  <a:cubicBezTo>
                    <a:pt x="5" y="5"/>
                    <a:pt x="5" y="5"/>
                    <a:pt x="5" y="5"/>
                  </a:cubicBezTo>
                  <a:cubicBezTo>
                    <a:pt x="5" y="4"/>
                    <a:pt x="5" y="4"/>
                    <a:pt x="5" y="4"/>
                  </a:cubicBezTo>
                  <a:cubicBezTo>
                    <a:pt x="5" y="4"/>
                    <a:pt x="5" y="3"/>
                    <a:pt x="5" y="3"/>
                  </a:cubicBezTo>
                  <a:cubicBezTo>
                    <a:pt x="5" y="2"/>
                    <a:pt x="5" y="1"/>
                    <a:pt x="4" y="1"/>
                  </a:cubicBezTo>
                  <a:cubicBezTo>
                    <a:pt x="4" y="1"/>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39" name="Freeform 3224">
              <a:extLst>
                <a:ext uri="{FF2B5EF4-FFF2-40B4-BE49-F238E27FC236}">
                  <a16:creationId xmlns:a16="http://schemas.microsoft.com/office/drawing/2014/main" id="{C348ADB5-8982-A97B-FB19-532675ED15F7}"/>
                </a:ext>
              </a:extLst>
            </p:cNvPr>
            <p:cNvSpPr>
              <a:spLocks/>
            </p:cNvSpPr>
            <p:nvPr/>
          </p:nvSpPr>
          <p:spPr bwMode="auto">
            <a:xfrm>
              <a:off x="9648322" y="871614"/>
              <a:ext cx="41382" cy="33106"/>
            </a:xfrm>
            <a:custGeom>
              <a:avLst/>
              <a:gdLst>
                <a:gd name="T0" fmla="*/ 3 w 6"/>
                <a:gd name="T1" fmla="*/ 0 h 5"/>
                <a:gd name="T2" fmla="*/ 1 w 6"/>
                <a:gd name="T3" fmla="*/ 0 h 5"/>
                <a:gd name="T4" fmla="*/ 1 w 6"/>
                <a:gd name="T5" fmla="*/ 1 h 5"/>
                <a:gd name="T6" fmla="*/ 0 w 6"/>
                <a:gd name="T7" fmla="*/ 1 h 5"/>
                <a:gd name="T8" fmla="*/ 0 w 6"/>
                <a:gd name="T9" fmla="*/ 3 h 5"/>
                <a:gd name="T10" fmla="*/ 0 w 6"/>
                <a:gd name="T11" fmla="*/ 3 h 5"/>
                <a:gd name="T12" fmla="*/ 1 w 6"/>
                <a:gd name="T13" fmla="*/ 4 h 5"/>
                <a:gd name="T14" fmla="*/ 3 w 6"/>
                <a:gd name="T15" fmla="*/ 5 h 5"/>
                <a:gd name="T16" fmla="*/ 5 w 6"/>
                <a:gd name="T17" fmla="*/ 4 h 5"/>
                <a:gd name="T18" fmla="*/ 4 w 6"/>
                <a:gd name="T19" fmla="*/ 0 h 5"/>
                <a:gd name="T20" fmla="*/ 3 w 6"/>
                <a:gd name="T2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5">
                  <a:moveTo>
                    <a:pt x="3" y="0"/>
                  </a:moveTo>
                  <a:cubicBezTo>
                    <a:pt x="2" y="0"/>
                    <a:pt x="1" y="0"/>
                    <a:pt x="1" y="0"/>
                  </a:cubicBezTo>
                  <a:cubicBezTo>
                    <a:pt x="1" y="0"/>
                    <a:pt x="1" y="0"/>
                    <a:pt x="1" y="1"/>
                  </a:cubicBezTo>
                  <a:cubicBezTo>
                    <a:pt x="1" y="1"/>
                    <a:pt x="1" y="1"/>
                    <a:pt x="0" y="1"/>
                  </a:cubicBezTo>
                  <a:cubicBezTo>
                    <a:pt x="0" y="1"/>
                    <a:pt x="0" y="2"/>
                    <a:pt x="0" y="3"/>
                  </a:cubicBezTo>
                  <a:cubicBezTo>
                    <a:pt x="0" y="3"/>
                    <a:pt x="0" y="3"/>
                    <a:pt x="0" y="3"/>
                  </a:cubicBezTo>
                  <a:cubicBezTo>
                    <a:pt x="0" y="4"/>
                    <a:pt x="1" y="4"/>
                    <a:pt x="1" y="4"/>
                  </a:cubicBezTo>
                  <a:cubicBezTo>
                    <a:pt x="2" y="5"/>
                    <a:pt x="2" y="5"/>
                    <a:pt x="3" y="5"/>
                  </a:cubicBezTo>
                  <a:cubicBezTo>
                    <a:pt x="4" y="5"/>
                    <a:pt x="4" y="5"/>
                    <a:pt x="5" y="4"/>
                  </a:cubicBezTo>
                  <a:cubicBezTo>
                    <a:pt x="6" y="3"/>
                    <a:pt x="6" y="1"/>
                    <a:pt x="4" y="0"/>
                  </a:cubicBezTo>
                  <a:cubicBezTo>
                    <a:pt x="4"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40" name="Freeform 3225">
              <a:extLst>
                <a:ext uri="{FF2B5EF4-FFF2-40B4-BE49-F238E27FC236}">
                  <a16:creationId xmlns:a16="http://schemas.microsoft.com/office/drawing/2014/main" id="{D21F6FAC-1DD1-E1C9-102A-B73D3E439C21}"/>
                </a:ext>
              </a:extLst>
            </p:cNvPr>
            <p:cNvSpPr>
              <a:spLocks/>
            </p:cNvSpPr>
            <p:nvPr/>
          </p:nvSpPr>
          <p:spPr bwMode="auto">
            <a:xfrm>
              <a:off x="7121252" y="-118799"/>
              <a:ext cx="38623" cy="38623"/>
            </a:xfrm>
            <a:custGeom>
              <a:avLst/>
              <a:gdLst>
                <a:gd name="T0" fmla="*/ 3 w 6"/>
                <a:gd name="T1" fmla="*/ 0 h 6"/>
                <a:gd name="T2" fmla="*/ 0 w 6"/>
                <a:gd name="T3" fmla="*/ 1 h 6"/>
                <a:gd name="T4" fmla="*/ 0 w 6"/>
                <a:gd name="T5" fmla="*/ 1 h 6"/>
                <a:gd name="T6" fmla="*/ 0 w 6"/>
                <a:gd name="T7" fmla="*/ 2 h 6"/>
                <a:gd name="T8" fmla="*/ 1 w 6"/>
                <a:gd name="T9" fmla="*/ 5 h 6"/>
                <a:gd name="T10" fmla="*/ 2 w 6"/>
                <a:gd name="T11" fmla="*/ 6 h 6"/>
                <a:gd name="T12" fmla="*/ 3 w 6"/>
                <a:gd name="T13" fmla="*/ 6 h 6"/>
                <a:gd name="T14" fmla="*/ 3 w 6"/>
                <a:gd name="T15" fmla="*/ 6 h 6"/>
                <a:gd name="T16" fmla="*/ 4 w 6"/>
                <a:gd name="T17" fmla="*/ 5 h 6"/>
                <a:gd name="T18" fmla="*/ 4 w 6"/>
                <a:gd name="T19" fmla="*/ 5 h 6"/>
                <a:gd name="T20" fmla="*/ 5 w 6"/>
                <a:gd name="T21" fmla="*/ 5 h 6"/>
                <a:gd name="T22" fmla="*/ 4 w 6"/>
                <a:gd name="T23" fmla="*/ 1 h 6"/>
                <a:gd name="T24" fmla="*/ 3 w 6"/>
                <a:gd name="T2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6">
                  <a:moveTo>
                    <a:pt x="3" y="0"/>
                  </a:moveTo>
                  <a:cubicBezTo>
                    <a:pt x="2" y="0"/>
                    <a:pt x="1" y="1"/>
                    <a:pt x="0" y="1"/>
                  </a:cubicBezTo>
                  <a:cubicBezTo>
                    <a:pt x="0" y="1"/>
                    <a:pt x="0" y="1"/>
                    <a:pt x="0" y="1"/>
                  </a:cubicBezTo>
                  <a:cubicBezTo>
                    <a:pt x="0" y="2"/>
                    <a:pt x="0" y="2"/>
                    <a:pt x="0" y="2"/>
                  </a:cubicBezTo>
                  <a:cubicBezTo>
                    <a:pt x="0" y="3"/>
                    <a:pt x="0" y="4"/>
                    <a:pt x="1" y="5"/>
                  </a:cubicBezTo>
                  <a:cubicBezTo>
                    <a:pt x="1" y="5"/>
                    <a:pt x="2" y="6"/>
                    <a:pt x="2" y="6"/>
                  </a:cubicBezTo>
                  <a:cubicBezTo>
                    <a:pt x="2" y="6"/>
                    <a:pt x="3" y="6"/>
                    <a:pt x="3" y="6"/>
                  </a:cubicBezTo>
                  <a:cubicBezTo>
                    <a:pt x="3" y="6"/>
                    <a:pt x="3" y="6"/>
                    <a:pt x="3" y="6"/>
                  </a:cubicBezTo>
                  <a:cubicBezTo>
                    <a:pt x="3" y="6"/>
                    <a:pt x="4" y="6"/>
                    <a:pt x="4" y="5"/>
                  </a:cubicBezTo>
                  <a:cubicBezTo>
                    <a:pt x="4" y="5"/>
                    <a:pt x="4" y="5"/>
                    <a:pt x="4" y="5"/>
                  </a:cubicBezTo>
                  <a:cubicBezTo>
                    <a:pt x="4" y="5"/>
                    <a:pt x="5" y="5"/>
                    <a:pt x="5" y="5"/>
                  </a:cubicBezTo>
                  <a:cubicBezTo>
                    <a:pt x="6" y="3"/>
                    <a:pt x="5" y="2"/>
                    <a:pt x="4" y="1"/>
                  </a:cubicBezTo>
                  <a:cubicBezTo>
                    <a:pt x="4"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41" name="Freeform 3226">
              <a:extLst>
                <a:ext uri="{FF2B5EF4-FFF2-40B4-BE49-F238E27FC236}">
                  <a16:creationId xmlns:a16="http://schemas.microsoft.com/office/drawing/2014/main" id="{60378028-9BB4-A1C6-3B1C-47A3CAC9FC1C}"/>
                </a:ext>
              </a:extLst>
            </p:cNvPr>
            <p:cNvSpPr>
              <a:spLocks/>
            </p:cNvSpPr>
            <p:nvPr/>
          </p:nvSpPr>
          <p:spPr bwMode="auto">
            <a:xfrm>
              <a:off x="7278504" y="137771"/>
              <a:ext cx="24829" cy="24829"/>
            </a:xfrm>
            <a:custGeom>
              <a:avLst/>
              <a:gdLst>
                <a:gd name="T0" fmla="*/ 2 w 4"/>
                <a:gd name="T1" fmla="*/ 0 h 4"/>
                <a:gd name="T2" fmla="*/ 1 w 4"/>
                <a:gd name="T3" fmla="*/ 0 h 4"/>
                <a:gd name="T4" fmla="*/ 0 w 4"/>
                <a:gd name="T5" fmla="*/ 0 h 4"/>
                <a:gd name="T6" fmla="*/ 0 w 4"/>
                <a:gd name="T7" fmla="*/ 1 h 4"/>
                <a:gd name="T8" fmla="*/ 0 w 4"/>
                <a:gd name="T9" fmla="*/ 2 h 4"/>
                <a:gd name="T10" fmla="*/ 0 w 4"/>
                <a:gd name="T11" fmla="*/ 2 h 4"/>
                <a:gd name="T12" fmla="*/ 0 w 4"/>
                <a:gd name="T13" fmla="*/ 3 h 4"/>
                <a:gd name="T14" fmla="*/ 0 w 4"/>
                <a:gd name="T15" fmla="*/ 3 h 4"/>
                <a:gd name="T16" fmla="*/ 0 w 4"/>
                <a:gd name="T17" fmla="*/ 3 h 4"/>
                <a:gd name="T18" fmla="*/ 2 w 4"/>
                <a:gd name="T19" fmla="*/ 4 h 4"/>
                <a:gd name="T20" fmla="*/ 3 w 4"/>
                <a:gd name="T21" fmla="*/ 3 h 4"/>
                <a:gd name="T22" fmla="*/ 3 w 4"/>
                <a:gd name="T23" fmla="*/ 3 h 4"/>
                <a:gd name="T24" fmla="*/ 3 w 4"/>
                <a:gd name="T25" fmla="*/ 2 h 4"/>
                <a:gd name="T26" fmla="*/ 4 w 4"/>
                <a:gd name="T27" fmla="*/ 2 h 4"/>
                <a:gd name="T28" fmla="*/ 4 w 4"/>
                <a:gd name="T29" fmla="*/ 2 h 4"/>
                <a:gd name="T30" fmla="*/ 3 w 4"/>
                <a:gd name="T31" fmla="*/ 0 h 4"/>
                <a:gd name="T32" fmla="*/ 2 w 4"/>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4">
                  <a:moveTo>
                    <a:pt x="2" y="0"/>
                  </a:moveTo>
                  <a:cubicBezTo>
                    <a:pt x="1" y="0"/>
                    <a:pt x="1" y="0"/>
                    <a:pt x="1" y="0"/>
                  </a:cubicBezTo>
                  <a:cubicBezTo>
                    <a:pt x="1" y="0"/>
                    <a:pt x="1" y="0"/>
                    <a:pt x="0" y="0"/>
                  </a:cubicBezTo>
                  <a:cubicBezTo>
                    <a:pt x="0" y="0"/>
                    <a:pt x="0" y="0"/>
                    <a:pt x="0" y="1"/>
                  </a:cubicBezTo>
                  <a:cubicBezTo>
                    <a:pt x="0" y="1"/>
                    <a:pt x="0" y="1"/>
                    <a:pt x="0" y="2"/>
                  </a:cubicBezTo>
                  <a:cubicBezTo>
                    <a:pt x="0" y="2"/>
                    <a:pt x="0" y="2"/>
                    <a:pt x="0" y="2"/>
                  </a:cubicBezTo>
                  <a:cubicBezTo>
                    <a:pt x="0" y="2"/>
                    <a:pt x="0" y="2"/>
                    <a:pt x="0" y="3"/>
                  </a:cubicBezTo>
                  <a:cubicBezTo>
                    <a:pt x="0" y="3"/>
                    <a:pt x="0" y="3"/>
                    <a:pt x="0" y="3"/>
                  </a:cubicBezTo>
                  <a:cubicBezTo>
                    <a:pt x="0" y="3"/>
                    <a:pt x="0" y="3"/>
                    <a:pt x="0" y="3"/>
                  </a:cubicBezTo>
                  <a:cubicBezTo>
                    <a:pt x="1" y="4"/>
                    <a:pt x="1" y="4"/>
                    <a:pt x="2" y="4"/>
                  </a:cubicBezTo>
                  <a:cubicBezTo>
                    <a:pt x="2" y="4"/>
                    <a:pt x="3" y="3"/>
                    <a:pt x="3" y="3"/>
                  </a:cubicBezTo>
                  <a:cubicBezTo>
                    <a:pt x="3" y="3"/>
                    <a:pt x="3" y="3"/>
                    <a:pt x="3" y="3"/>
                  </a:cubicBezTo>
                  <a:cubicBezTo>
                    <a:pt x="3" y="3"/>
                    <a:pt x="3" y="2"/>
                    <a:pt x="3" y="2"/>
                  </a:cubicBezTo>
                  <a:cubicBezTo>
                    <a:pt x="3" y="2"/>
                    <a:pt x="3" y="2"/>
                    <a:pt x="4" y="2"/>
                  </a:cubicBezTo>
                  <a:cubicBezTo>
                    <a:pt x="4" y="2"/>
                    <a:pt x="4" y="2"/>
                    <a:pt x="4" y="2"/>
                  </a:cubicBezTo>
                  <a:cubicBezTo>
                    <a:pt x="4" y="1"/>
                    <a:pt x="3" y="1"/>
                    <a:pt x="3"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42" name="Freeform 3227">
              <a:extLst>
                <a:ext uri="{FF2B5EF4-FFF2-40B4-BE49-F238E27FC236}">
                  <a16:creationId xmlns:a16="http://schemas.microsoft.com/office/drawing/2014/main" id="{376B5FE1-3D03-4E6B-C7E4-1DE4FD7B715E}"/>
                </a:ext>
              </a:extLst>
            </p:cNvPr>
            <p:cNvSpPr>
              <a:spLocks/>
            </p:cNvSpPr>
            <p:nvPr/>
          </p:nvSpPr>
          <p:spPr bwMode="auto">
            <a:xfrm>
              <a:off x="6897788" y="-242945"/>
              <a:ext cx="24829" cy="24829"/>
            </a:xfrm>
            <a:custGeom>
              <a:avLst/>
              <a:gdLst>
                <a:gd name="T0" fmla="*/ 2 w 4"/>
                <a:gd name="T1" fmla="*/ 0 h 4"/>
                <a:gd name="T2" fmla="*/ 0 w 4"/>
                <a:gd name="T3" fmla="*/ 1 h 4"/>
                <a:gd name="T4" fmla="*/ 1 w 4"/>
                <a:gd name="T5" fmla="*/ 4 h 4"/>
                <a:gd name="T6" fmla="*/ 2 w 4"/>
                <a:gd name="T7" fmla="*/ 4 h 4"/>
                <a:gd name="T8" fmla="*/ 3 w 4"/>
                <a:gd name="T9" fmla="*/ 4 h 4"/>
                <a:gd name="T10" fmla="*/ 3 w 4"/>
                <a:gd name="T11" fmla="*/ 4 h 4"/>
                <a:gd name="T12" fmla="*/ 3 w 4"/>
                <a:gd name="T13" fmla="*/ 3 h 4"/>
                <a:gd name="T14" fmla="*/ 3 w 4"/>
                <a:gd name="T15" fmla="*/ 3 h 4"/>
                <a:gd name="T16" fmla="*/ 4 w 4"/>
                <a:gd name="T17" fmla="*/ 3 h 4"/>
                <a:gd name="T18" fmla="*/ 3 w 4"/>
                <a:gd name="T19" fmla="*/ 1 h 4"/>
                <a:gd name="T20" fmla="*/ 2 w 4"/>
                <a:gd name="T2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4">
                  <a:moveTo>
                    <a:pt x="2" y="0"/>
                  </a:moveTo>
                  <a:cubicBezTo>
                    <a:pt x="1" y="0"/>
                    <a:pt x="1" y="1"/>
                    <a:pt x="0" y="1"/>
                  </a:cubicBezTo>
                  <a:cubicBezTo>
                    <a:pt x="0" y="2"/>
                    <a:pt x="0" y="3"/>
                    <a:pt x="1" y="4"/>
                  </a:cubicBezTo>
                  <a:cubicBezTo>
                    <a:pt x="1" y="4"/>
                    <a:pt x="1" y="4"/>
                    <a:pt x="2" y="4"/>
                  </a:cubicBezTo>
                  <a:cubicBezTo>
                    <a:pt x="2" y="4"/>
                    <a:pt x="2" y="4"/>
                    <a:pt x="3" y="4"/>
                  </a:cubicBezTo>
                  <a:cubicBezTo>
                    <a:pt x="3" y="4"/>
                    <a:pt x="3" y="4"/>
                    <a:pt x="3" y="4"/>
                  </a:cubicBezTo>
                  <a:cubicBezTo>
                    <a:pt x="3" y="4"/>
                    <a:pt x="3" y="4"/>
                    <a:pt x="3" y="3"/>
                  </a:cubicBezTo>
                  <a:cubicBezTo>
                    <a:pt x="3" y="3"/>
                    <a:pt x="3" y="3"/>
                    <a:pt x="3" y="3"/>
                  </a:cubicBezTo>
                  <a:cubicBezTo>
                    <a:pt x="4" y="3"/>
                    <a:pt x="4" y="3"/>
                    <a:pt x="4" y="3"/>
                  </a:cubicBezTo>
                  <a:cubicBezTo>
                    <a:pt x="4" y="2"/>
                    <a:pt x="4" y="1"/>
                    <a:pt x="3" y="1"/>
                  </a:cubicBezTo>
                  <a:cubicBezTo>
                    <a:pt x="3"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43" name="Freeform 3228">
              <a:extLst>
                <a:ext uri="{FF2B5EF4-FFF2-40B4-BE49-F238E27FC236}">
                  <a16:creationId xmlns:a16="http://schemas.microsoft.com/office/drawing/2014/main" id="{48AD4282-D5BA-0A2B-BEDB-A47334B15041}"/>
                </a:ext>
              </a:extLst>
            </p:cNvPr>
            <p:cNvSpPr>
              <a:spLocks/>
            </p:cNvSpPr>
            <p:nvPr/>
          </p:nvSpPr>
          <p:spPr bwMode="auto">
            <a:xfrm>
              <a:off x="7107458" y="137771"/>
              <a:ext cx="24829" cy="24829"/>
            </a:xfrm>
            <a:custGeom>
              <a:avLst/>
              <a:gdLst>
                <a:gd name="T0" fmla="*/ 2 w 4"/>
                <a:gd name="T1" fmla="*/ 0 h 4"/>
                <a:gd name="T2" fmla="*/ 2 w 4"/>
                <a:gd name="T3" fmla="*/ 0 h 4"/>
                <a:gd name="T4" fmla="*/ 1 w 4"/>
                <a:gd name="T5" fmla="*/ 0 h 4"/>
                <a:gd name="T6" fmla="*/ 1 w 4"/>
                <a:gd name="T7" fmla="*/ 1 h 4"/>
                <a:gd name="T8" fmla="*/ 1 w 4"/>
                <a:gd name="T9" fmla="*/ 3 h 4"/>
                <a:gd name="T10" fmla="*/ 1 w 4"/>
                <a:gd name="T11" fmla="*/ 3 h 4"/>
                <a:gd name="T12" fmla="*/ 2 w 4"/>
                <a:gd name="T13" fmla="*/ 4 h 4"/>
                <a:gd name="T14" fmla="*/ 2 w 4"/>
                <a:gd name="T15" fmla="*/ 4 h 4"/>
                <a:gd name="T16" fmla="*/ 3 w 4"/>
                <a:gd name="T17" fmla="*/ 4 h 4"/>
                <a:gd name="T18" fmla="*/ 3 w 4"/>
                <a:gd name="T19" fmla="*/ 3 h 4"/>
                <a:gd name="T20" fmla="*/ 4 w 4"/>
                <a:gd name="T21" fmla="*/ 3 h 4"/>
                <a:gd name="T22" fmla="*/ 4 w 4"/>
                <a:gd name="T23" fmla="*/ 2 h 4"/>
                <a:gd name="T24" fmla="*/ 4 w 4"/>
                <a:gd name="T25" fmla="*/ 2 h 4"/>
                <a:gd name="T26" fmla="*/ 3 w 4"/>
                <a:gd name="T27" fmla="*/ 0 h 4"/>
                <a:gd name="T28" fmla="*/ 3 w 4"/>
                <a:gd name="T29" fmla="*/ 0 h 4"/>
                <a:gd name="T30" fmla="*/ 2 w 4"/>
                <a:gd name="T31" fmla="*/ 0 h 4"/>
                <a:gd name="T32" fmla="*/ 2 w 4"/>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4">
                  <a:moveTo>
                    <a:pt x="2" y="0"/>
                  </a:moveTo>
                  <a:cubicBezTo>
                    <a:pt x="2" y="0"/>
                    <a:pt x="2" y="0"/>
                    <a:pt x="2" y="0"/>
                  </a:cubicBezTo>
                  <a:cubicBezTo>
                    <a:pt x="1" y="0"/>
                    <a:pt x="1" y="0"/>
                    <a:pt x="1" y="0"/>
                  </a:cubicBezTo>
                  <a:cubicBezTo>
                    <a:pt x="1" y="0"/>
                    <a:pt x="1" y="0"/>
                    <a:pt x="1" y="1"/>
                  </a:cubicBezTo>
                  <a:cubicBezTo>
                    <a:pt x="0" y="2"/>
                    <a:pt x="0" y="3"/>
                    <a:pt x="1" y="3"/>
                  </a:cubicBezTo>
                  <a:cubicBezTo>
                    <a:pt x="1" y="3"/>
                    <a:pt x="1" y="3"/>
                    <a:pt x="1" y="3"/>
                  </a:cubicBezTo>
                  <a:cubicBezTo>
                    <a:pt x="1" y="3"/>
                    <a:pt x="1" y="3"/>
                    <a:pt x="2" y="4"/>
                  </a:cubicBezTo>
                  <a:cubicBezTo>
                    <a:pt x="2" y="4"/>
                    <a:pt x="2" y="4"/>
                    <a:pt x="2" y="4"/>
                  </a:cubicBezTo>
                  <a:cubicBezTo>
                    <a:pt x="3" y="4"/>
                    <a:pt x="3" y="4"/>
                    <a:pt x="3" y="4"/>
                  </a:cubicBezTo>
                  <a:cubicBezTo>
                    <a:pt x="3" y="3"/>
                    <a:pt x="3" y="3"/>
                    <a:pt x="3" y="3"/>
                  </a:cubicBezTo>
                  <a:cubicBezTo>
                    <a:pt x="4" y="3"/>
                    <a:pt x="4" y="3"/>
                    <a:pt x="4" y="3"/>
                  </a:cubicBezTo>
                  <a:cubicBezTo>
                    <a:pt x="4" y="3"/>
                    <a:pt x="4" y="2"/>
                    <a:pt x="4" y="2"/>
                  </a:cubicBezTo>
                  <a:cubicBezTo>
                    <a:pt x="4" y="2"/>
                    <a:pt x="4" y="2"/>
                    <a:pt x="4" y="2"/>
                  </a:cubicBezTo>
                  <a:cubicBezTo>
                    <a:pt x="4" y="1"/>
                    <a:pt x="4" y="0"/>
                    <a:pt x="3" y="0"/>
                  </a:cubicBezTo>
                  <a:cubicBezTo>
                    <a:pt x="3" y="0"/>
                    <a:pt x="3" y="0"/>
                    <a:pt x="3" y="0"/>
                  </a:cubicBezTo>
                  <a:cubicBezTo>
                    <a:pt x="3" y="0"/>
                    <a:pt x="3"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44" name="Freeform 3229">
              <a:extLst>
                <a:ext uri="{FF2B5EF4-FFF2-40B4-BE49-F238E27FC236}">
                  <a16:creationId xmlns:a16="http://schemas.microsoft.com/office/drawing/2014/main" id="{8B51ABB8-144A-46D9-FF0E-36C12490A8C2}"/>
                </a:ext>
              </a:extLst>
            </p:cNvPr>
            <p:cNvSpPr>
              <a:spLocks/>
            </p:cNvSpPr>
            <p:nvPr/>
          </p:nvSpPr>
          <p:spPr bwMode="auto">
            <a:xfrm>
              <a:off x="7303333" y="728156"/>
              <a:ext cx="27588" cy="24829"/>
            </a:xfrm>
            <a:custGeom>
              <a:avLst/>
              <a:gdLst>
                <a:gd name="T0" fmla="*/ 2 w 4"/>
                <a:gd name="T1" fmla="*/ 0 h 4"/>
                <a:gd name="T2" fmla="*/ 2 w 4"/>
                <a:gd name="T3" fmla="*/ 0 h 4"/>
                <a:gd name="T4" fmla="*/ 1 w 4"/>
                <a:gd name="T5" fmla="*/ 0 h 4"/>
                <a:gd name="T6" fmla="*/ 0 w 4"/>
                <a:gd name="T7" fmla="*/ 1 h 4"/>
                <a:gd name="T8" fmla="*/ 0 w 4"/>
                <a:gd name="T9" fmla="*/ 2 h 4"/>
                <a:gd name="T10" fmla="*/ 0 w 4"/>
                <a:gd name="T11" fmla="*/ 3 h 4"/>
                <a:gd name="T12" fmla="*/ 1 w 4"/>
                <a:gd name="T13" fmla="*/ 4 h 4"/>
                <a:gd name="T14" fmla="*/ 1 w 4"/>
                <a:gd name="T15" fmla="*/ 4 h 4"/>
                <a:gd name="T16" fmla="*/ 1 w 4"/>
                <a:gd name="T17" fmla="*/ 4 h 4"/>
                <a:gd name="T18" fmla="*/ 2 w 4"/>
                <a:gd name="T19" fmla="*/ 4 h 4"/>
                <a:gd name="T20" fmla="*/ 3 w 4"/>
                <a:gd name="T21" fmla="*/ 3 h 4"/>
                <a:gd name="T22" fmla="*/ 3 w 4"/>
                <a:gd name="T23" fmla="*/ 1 h 4"/>
                <a:gd name="T24" fmla="*/ 3 w 4"/>
                <a:gd name="T25" fmla="*/ 1 h 4"/>
                <a:gd name="T26" fmla="*/ 3 w 4"/>
                <a:gd name="T27" fmla="*/ 1 h 4"/>
                <a:gd name="T28" fmla="*/ 3 w 4"/>
                <a:gd name="T29" fmla="*/ 1 h 4"/>
                <a:gd name="T30" fmla="*/ 3 w 4"/>
                <a:gd name="T31" fmla="*/ 0 h 4"/>
                <a:gd name="T32" fmla="*/ 2 w 4"/>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4">
                  <a:moveTo>
                    <a:pt x="2" y="0"/>
                  </a:moveTo>
                  <a:cubicBezTo>
                    <a:pt x="2" y="0"/>
                    <a:pt x="2" y="0"/>
                    <a:pt x="2" y="0"/>
                  </a:cubicBezTo>
                  <a:cubicBezTo>
                    <a:pt x="2" y="0"/>
                    <a:pt x="1" y="0"/>
                    <a:pt x="1" y="0"/>
                  </a:cubicBezTo>
                  <a:cubicBezTo>
                    <a:pt x="1" y="0"/>
                    <a:pt x="0" y="1"/>
                    <a:pt x="0" y="1"/>
                  </a:cubicBezTo>
                  <a:cubicBezTo>
                    <a:pt x="0" y="1"/>
                    <a:pt x="0" y="2"/>
                    <a:pt x="0" y="2"/>
                  </a:cubicBezTo>
                  <a:cubicBezTo>
                    <a:pt x="0" y="3"/>
                    <a:pt x="0" y="3"/>
                    <a:pt x="0" y="3"/>
                  </a:cubicBezTo>
                  <a:cubicBezTo>
                    <a:pt x="0" y="3"/>
                    <a:pt x="0" y="4"/>
                    <a:pt x="1" y="4"/>
                  </a:cubicBezTo>
                  <a:cubicBezTo>
                    <a:pt x="1" y="4"/>
                    <a:pt x="1" y="4"/>
                    <a:pt x="1" y="4"/>
                  </a:cubicBezTo>
                  <a:cubicBezTo>
                    <a:pt x="1" y="4"/>
                    <a:pt x="1" y="4"/>
                    <a:pt x="1" y="4"/>
                  </a:cubicBezTo>
                  <a:cubicBezTo>
                    <a:pt x="1" y="4"/>
                    <a:pt x="2" y="4"/>
                    <a:pt x="2" y="4"/>
                  </a:cubicBezTo>
                  <a:cubicBezTo>
                    <a:pt x="2" y="4"/>
                    <a:pt x="3" y="4"/>
                    <a:pt x="3" y="3"/>
                  </a:cubicBezTo>
                  <a:cubicBezTo>
                    <a:pt x="4" y="3"/>
                    <a:pt x="4" y="2"/>
                    <a:pt x="3" y="1"/>
                  </a:cubicBezTo>
                  <a:cubicBezTo>
                    <a:pt x="3" y="1"/>
                    <a:pt x="3" y="1"/>
                    <a:pt x="3" y="1"/>
                  </a:cubicBezTo>
                  <a:cubicBezTo>
                    <a:pt x="3" y="1"/>
                    <a:pt x="3" y="1"/>
                    <a:pt x="3" y="1"/>
                  </a:cubicBezTo>
                  <a:cubicBezTo>
                    <a:pt x="3" y="1"/>
                    <a:pt x="3" y="1"/>
                    <a:pt x="3" y="1"/>
                  </a:cubicBezTo>
                  <a:cubicBezTo>
                    <a:pt x="3" y="0"/>
                    <a:pt x="3" y="0"/>
                    <a:pt x="3"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45" name="Freeform 3230">
              <a:extLst>
                <a:ext uri="{FF2B5EF4-FFF2-40B4-BE49-F238E27FC236}">
                  <a16:creationId xmlns:a16="http://schemas.microsoft.com/office/drawing/2014/main" id="{EE1CE3AF-3C01-7EF0-9ACB-76BA731CE807}"/>
                </a:ext>
              </a:extLst>
            </p:cNvPr>
            <p:cNvSpPr>
              <a:spLocks/>
            </p:cNvSpPr>
            <p:nvPr/>
          </p:nvSpPr>
          <p:spPr bwMode="auto">
            <a:xfrm>
              <a:off x="6883994" y="824715"/>
              <a:ext cx="27588" cy="19312"/>
            </a:xfrm>
            <a:custGeom>
              <a:avLst/>
              <a:gdLst>
                <a:gd name="T0" fmla="*/ 2 w 4"/>
                <a:gd name="T1" fmla="*/ 0 h 3"/>
                <a:gd name="T2" fmla="*/ 1 w 4"/>
                <a:gd name="T3" fmla="*/ 0 h 3"/>
                <a:gd name="T4" fmla="*/ 1 w 4"/>
                <a:gd name="T5" fmla="*/ 3 h 3"/>
                <a:gd name="T6" fmla="*/ 2 w 4"/>
                <a:gd name="T7" fmla="*/ 3 h 3"/>
                <a:gd name="T8" fmla="*/ 4 w 4"/>
                <a:gd name="T9" fmla="*/ 3 h 3"/>
                <a:gd name="T10" fmla="*/ 4 w 4"/>
                <a:gd name="T11" fmla="*/ 2 h 3"/>
                <a:gd name="T12" fmla="*/ 4 w 4"/>
                <a:gd name="T13" fmla="*/ 2 h 3"/>
                <a:gd name="T14" fmla="*/ 4 w 4"/>
                <a:gd name="T15" fmla="*/ 1 h 3"/>
                <a:gd name="T16" fmla="*/ 4 w 4"/>
                <a:gd name="T17" fmla="*/ 1 h 3"/>
                <a:gd name="T18" fmla="*/ 4 w 4"/>
                <a:gd name="T19" fmla="*/ 0 h 3"/>
                <a:gd name="T20" fmla="*/ 3 w 4"/>
                <a:gd name="T21" fmla="*/ 0 h 3"/>
                <a:gd name="T22" fmla="*/ 3 w 4"/>
                <a:gd name="T23" fmla="*/ 0 h 3"/>
                <a:gd name="T24" fmla="*/ 2 w 4"/>
                <a:gd name="T25"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3">
                  <a:moveTo>
                    <a:pt x="2" y="0"/>
                  </a:moveTo>
                  <a:cubicBezTo>
                    <a:pt x="2" y="0"/>
                    <a:pt x="1" y="0"/>
                    <a:pt x="1" y="0"/>
                  </a:cubicBezTo>
                  <a:cubicBezTo>
                    <a:pt x="0" y="1"/>
                    <a:pt x="0" y="2"/>
                    <a:pt x="1" y="3"/>
                  </a:cubicBezTo>
                  <a:cubicBezTo>
                    <a:pt x="2" y="3"/>
                    <a:pt x="2" y="3"/>
                    <a:pt x="2" y="3"/>
                  </a:cubicBezTo>
                  <a:cubicBezTo>
                    <a:pt x="3" y="3"/>
                    <a:pt x="4" y="3"/>
                    <a:pt x="4" y="3"/>
                  </a:cubicBezTo>
                  <a:cubicBezTo>
                    <a:pt x="4" y="2"/>
                    <a:pt x="4" y="2"/>
                    <a:pt x="4" y="2"/>
                  </a:cubicBezTo>
                  <a:cubicBezTo>
                    <a:pt x="4" y="2"/>
                    <a:pt x="4" y="2"/>
                    <a:pt x="4" y="2"/>
                  </a:cubicBezTo>
                  <a:cubicBezTo>
                    <a:pt x="4" y="2"/>
                    <a:pt x="4" y="1"/>
                    <a:pt x="4" y="1"/>
                  </a:cubicBezTo>
                  <a:cubicBezTo>
                    <a:pt x="4" y="1"/>
                    <a:pt x="4" y="1"/>
                    <a:pt x="4" y="1"/>
                  </a:cubicBezTo>
                  <a:cubicBezTo>
                    <a:pt x="4" y="1"/>
                    <a:pt x="4" y="0"/>
                    <a:pt x="4" y="0"/>
                  </a:cubicBezTo>
                  <a:cubicBezTo>
                    <a:pt x="4" y="0"/>
                    <a:pt x="4" y="0"/>
                    <a:pt x="3" y="0"/>
                  </a:cubicBezTo>
                  <a:cubicBezTo>
                    <a:pt x="3" y="0"/>
                    <a:pt x="3" y="0"/>
                    <a:pt x="3" y="0"/>
                  </a:cubicBezTo>
                  <a:cubicBezTo>
                    <a:pt x="3" y="0"/>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46" name="Freeform 3231">
              <a:extLst>
                <a:ext uri="{FF2B5EF4-FFF2-40B4-BE49-F238E27FC236}">
                  <a16:creationId xmlns:a16="http://schemas.microsoft.com/office/drawing/2014/main" id="{A916DDBB-45A8-D092-5CA0-990F89A7737C}"/>
                </a:ext>
              </a:extLst>
            </p:cNvPr>
            <p:cNvSpPr>
              <a:spLocks/>
            </p:cNvSpPr>
            <p:nvPr/>
          </p:nvSpPr>
          <p:spPr bwMode="auto">
            <a:xfrm>
              <a:off x="7794401" y="347440"/>
              <a:ext cx="27588" cy="24829"/>
            </a:xfrm>
            <a:custGeom>
              <a:avLst/>
              <a:gdLst>
                <a:gd name="T0" fmla="*/ 2 w 4"/>
                <a:gd name="T1" fmla="*/ 0 h 4"/>
                <a:gd name="T2" fmla="*/ 0 w 4"/>
                <a:gd name="T3" fmla="*/ 1 h 4"/>
                <a:gd name="T4" fmla="*/ 0 w 4"/>
                <a:gd name="T5" fmla="*/ 1 h 4"/>
                <a:gd name="T6" fmla="*/ 0 w 4"/>
                <a:gd name="T7" fmla="*/ 1 h 4"/>
                <a:gd name="T8" fmla="*/ 0 w 4"/>
                <a:gd name="T9" fmla="*/ 2 h 4"/>
                <a:gd name="T10" fmla="*/ 0 w 4"/>
                <a:gd name="T11" fmla="*/ 2 h 4"/>
                <a:gd name="T12" fmla="*/ 0 w 4"/>
                <a:gd name="T13" fmla="*/ 3 h 4"/>
                <a:gd name="T14" fmla="*/ 0 w 4"/>
                <a:gd name="T15" fmla="*/ 3 h 4"/>
                <a:gd name="T16" fmla="*/ 1 w 4"/>
                <a:gd name="T17" fmla="*/ 3 h 4"/>
                <a:gd name="T18" fmla="*/ 2 w 4"/>
                <a:gd name="T19" fmla="*/ 4 h 4"/>
                <a:gd name="T20" fmla="*/ 3 w 4"/>
                <a:gd name="T21" fmla="*/ 3 h 4"/>
                <a:gd name="T22" fmla="*/ 3 w 4"/>
                <a:gd name="T23" fmla="*/ 3 h 4"/>
                <a:gd name="T24" fmla="*/ 3 w 4"/>
                <a:gd name="T25" fmla="*/ 3 h 4"/>
                <a:gd name="T26" fmla="*/ 3 w 4"/>
                <a:gd name="T27" fmla="*/ 2 h 4"/>
                <a:gd name="T28" fmla="*/ 4 w 4"/>
                <a:gd name="T29" fmla="*/ 2 h 4"/>
                <a:gd name="T30" fmla="*/ 3 w 4"/>
                <a:gd name="T31" fmla="*/ 1 h 4"/>
                <a:gd name="T32" fmla="*/ 3 w 4"/>
                <a:gd name="T33" fmla="*/ 0 h 4"/>
                <a:gd name="T34" fmla="*/ 3 w 4"/>
                <a:gd name="T35" fmla="*/ 0 h 4"/>
                <a:gd name="T36" fmla="*/ 2 w 4"/>
                <a:gd name="T3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 h="4">
                  <a:moveTo>
                    <a:pt x="2" y="0"/>
                  </a:moveTo>
                  <a:cubicBezTo>
                    <a:pt x="1" y="0"/>
                    <a:pt x="0" y="0"/>
                    <a:pt x="0" y="1"/>
                  </a:cubicBezTo>
                  <a:cubicBezTo>
                    <a:pt x="0" y="1"/>
                    <a:pt x="0" y="1"/>
                    <a:pt x="0" y="1"/>
                  </a:cubicBezTo>
                  <a:cubicBezTo>
                    <a:pt x="0" y="1"/>
                    <a:pt x="0" y="1"/>
                    <a:pt x="0" y="1"/>
                  </a:cubicBezTo>
                  <a:cubicBezTo>
                    <a:pt x="0" y="1"/>
                    <a:pt x="0" y="1"/>
                    <a:pt x="0" y="2"/>
                  </a:cubicBezTo>
                  <a:cubicBezTo>
                    <a:pt x="0" y="2"/>
                    <a:pt x="0" y="2"/>
                    <a:pt x="0" y="2"/>
                  </a:cubicBezTo>
                  <a:cubicBezTo>
                    <a:pt x="0" y="2"/>
                    <a:pt x="0" y="3"/>
                    <a:pt x="0" y="3"/>
                  </a:cubicBezTo>
                  <a:cubicBezTo>
                    <a:pt x="0" y="3"/>
                    <a:pt x="0" y="3"/>
                    <a:pt x="0" y="3"/>
                  </a:cubicBezTo>
                  <a:cubicBezTo>
                    <a:pt x="0" y="3"/>
                    <a:pt x="0" y="3"/>
                    <a:pt x="1" y="3"/>
                  </a:cubicBezTo>
                  <a:cubicBezTo>
                    <a:pt x="1" y="4"/>
                    <a:pt x="1" y="4"/>
                    <a:pt x="2" y="4"/>
                  </a:cubicBezTo>
                  <a:cubicBezTo>
                    <a:pt x="2" y="4"/>
                    <a:pt x="3" y="4"/>
                    <a:pt x="3" y="3"/>
                  </a:cubicBezTo>
                  <a:cubicBezTo>
                    <a:pt x="3" y="3"/>
                    <a:pt x="3" y="3"/>
                    <a:pt x="3" y="3"/>
                  </a:cubicBezTo>
                  <a:cubicBezTo>
                    <a:pt x="3" y="3"/>
                    <a:pt x="3" y="3"/>
                    <a:pt x="3" y="3"/>
                  </a:cubicBezTo>
                  <a:cubicBezTo>
                    <a:pt x="3" y="3"/>
                    <a:pt x="3" y="3"/>
                    <a:pt x="3" y="2"/>
                  </a:cubicBezTo>
                  <a:cubicBezTo>
                    <a:pt x="4" y="2"/>
                    <a:pt x="4" y="2"/>
                    <a:pt x="4" y="2"/>
                  </a:cubicBezTo>
                  <a:cubicBezTo>
                    <a:pt x="4" y="2"/>
                    <a:pt x="3" y="1"/>
                    <a:pt x="3" y="1"/>
                  </a:cubicBezTo>
                  <a:cubicBezTo>
                    <a:pt x="3" y="1"/>
                    <a:pt x="3" y="0"/>
                    <a:pt x="3" y="0"/>
                  </a:cubicBezTo>
                  <a:cubicBezTo>
                    <a:pt x="3" y="0"/>
                    <a:pt x="3" y="0"/>
                    <a:pt x="3"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47" name="Freeform 3232">
              <a:extLst>
                <a:ext uri="{FF2B5EF4-FFF2-40B4-BE49-F238E27FC236}">
                  <a16:creationId xmlns:a16="http://schemas.microsoft.com/office/drawing/2014/main" id="{5EC2CD44-D4B7-64EF-0194-C15ABA898CB3}"/>
                </a:ext>
              </a:extLst>
            </p:cNvPr>
            <p:cNvSpPr>
              <a:spLocks/>
            </p:cNvSpPr>
            <p:nvPr/>
          </p:nvSpPr>
          <p:spPr bwMode="auto">
            <a:xfrm>
              <a:off x="8337887" y="758503"/>
              <a:ext cx="22070" cy="27588"/>
            </a:xfrm>
            <a:custGeom>
              <a:avLst/>
              <a:gdLst>
                <a:gd name="T0" fmla="*/ 2 w 3"/>
                <a:gd name="T1" fmla="*/ 0 h 4"/>
                <a:gd name="T2" fmla="*/ 1 w 3"/>
                <a:gd name="T3" fmla="*/ 0 h 4"/>
                <a:gd name="T4" fmla="*/ 0 w 3"/>
                <a:gd name="T5" fmla="*/ 1 h 4"/>
                <a:gd name="T6" fmla="*/ 0 w 3"/>
                <a:gd name="T7" fmla="*/ 1 h 4"/>
                <a:gd name="T8" fmla="*/ 0 w 3"/>
                <a:gd name="T9" fmla="*/ 1 h 4"/>
                <a:gd name="T10" fmla="*/ 0 w 3"/>
                <a:gd name="T11" fmla="*/ 3 h 4"/>
                <a:gd name="T12" fmla="*/ 0 w 3"/>
                <a:gd name="T13" fmla="*/ 3 h 4"/>
                <a:gd name="T14" fmla="*/ 0 w 3"/>
                <a:gd name="T15" fmla="*/ 4 h 4"/>
                <a:gd name="T16" fmla="*/ 2 w 3"/>
                <a:gd name="T17" fmla="*/ 4 h 4"/>
                <a:gd name="T18" fmla="*/ 3 w 3"/>
                <a:gd name="T19" fmla="*/ 3 h 4"/>
                <a:gd name="T20" fmla="*/ 3 w 3"/>
                <a:gd name="T21" fmla="*/ 3 h 4"/>
                <a:gd name="T22" fmla="*/ 3 w 3"/>
                <a:gd name="T23" fmla="*/ 2 h 4"/>
                <a:gd name="T24" fmla="*/ 3 w 3"/>
                <a:gd name="T25" fmla="*/ 2 h 4"/>
                <a:gd name="T26" fmla="*/ 3 w 3"/>
                <a:gd name="T27" fmla="*/ 2 h 4"/>
                <a:gd name="T28" fmla="*/ 3 w 3"/>
                <a:gd name="T29" fmla="*/ 2 h 4"/>
                <a:gd name="T30" fmla="*/ 3 w 3"/>
                <a:gd name="T31" fmla="*/ 1 h 4"/>
                <a:gd name="T32" fmla="*/ 3 w 3"/>
                <a:gd name="T33" fmla="*/ 1 h 4"/>
                <a:gd name="T34" fmla="*/ 2 w 3"/>
                <a:gd name="T35" fmla="*/ 0 h 4"/>
                <a:gd name="T36" fmla="*/ 2 w 3"/>
                <a:gd name="T3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 h="4">
                  <a:moveTo>
                    <a:pt x="2" y="0"/>
                  </a:moveTo>
                  <a:cubicBezTo>
                    <a:pt x="1" y="0"/>
                    <a:pt x="1" y="0"/>
                    <a:pt x="1" y="0"/>
                  </a:cubicBezTo>
                  <a:cubicBezTo>
                    <a:pt x="1" y="0"/>
                    <a:pt x="0" y="1"/>
                    <a:pt x="0" y="1"/>
                  </a:cubicBezTo>
                  <a:cubicBezTo>
                    <a:pt x="0" y="1"/>
                    <a:pt x="0" y="1"/>
                    <a:pt x="0" y="1"/>
                  </a:cubicBezTo>
                  <a:cubicBezTo>
                    <a:pt x="0" y="1"/>
                    <a:pt x="0" y="1"/>
                    <a:pt x="0" y="1"/>
                  </a:cubicBezTo>
                  <a:cubicBezTo>
                    <a:pt x="0" y="2"/>
                    <a:pt x="0" y="2"/>
                    <a:pt x="0" y="3"/>
                  </a:cubicBezTo>
                  <a:cubicBezTo>
                    <a:pt x="0" y="3"/>
                    <a:pt x="0" y="3"/>
                    <a:pt x="0" y="3"/>
                  </a:cubicBezTo>
                  <a:cubicBezTo>
                    <a:pt x="0" y="3"/>
                    <a:pt x="0" y="4"/>
                    <a:pt x="0" y="4"/>
                  </a:cubicBezTo>
                  <a:cubicBezTo>
                    <a:pt x="1" y="4"/>
                    <a:pt x="1" y="4"/>
                    <a:pt x="2" y="4"/>
                  </a:cubicBezTo>
                  <a:cubicBezTo>
                    <a:pt x="2" y="4"/>
                    <a:pt x="3" y="4"/>
                    <a:pt x="3" y="3"/>
                  </a:cubicBezTo>
                  <a:cubicBezTo>
                    <a:pt x="3" y="3"/>
                    <a:pt x="3" y="3"/>
                    <a:pt x="3" y="3"/>
                  </a:cubicBezTo>
                  <a:cubicBezTo>
                    <a:pt x="3" y="3"/>
                    <a:pt x="3" y="2"/>
                    <a:pt x="3" y="2"/>
                  </a:cubicBezTo>
                  <a:cubicBezTo>
                    <a:pt x="3" y="2"/>
                    <a:pt x="3" y="2"/>
                    <a:pt x="3" y="2"/>
                  </a:cubicBezTo>
                  <a:cubicBezTo>
                    <a:pt x="3" y="2"/>
                    <a:pt x="3" y="2"/>
                    <a:pt x="3" y="2"/>
                  </a:cubicBezTo>
                  <a:cubicBezTo>
                    <a:pt x="3" y="2"/>
                    <a:pt x="3" y="2"/>
                    <a:pt x="3" y="2"/>
                  </a:cubicBezTo>
                  <a:cubicBezTo>
                    <a:pt x="3" y="2"/>
                    <a:pt x="3" y="1"/>
                    <a:pt x="3" y="1"/>
                  </a:cubicBezTo>
                  <a:cubicBezTo>
                    <a:pt x="3" y="1"/>
                    <a:pt x="3" y="1"/>
                    <a:pt x="3" y="1"/>
                  </a:cubicBezTo>
                  <a:cubicBezTo>
                    <a:pt x="2" y="1"/>
                    <a:pt x="2"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48" name="Freeform 3233">
              <a:extLst>
                <a:ext uri="{FF2B5EF4-FFF2-40B4-BE49-F238E27FC236}">
                  <a16:creationId xmlns:a16="http://schemas.microsoft.com/office/drawing/2014/main" id="{06CE18C1-97F9-F2E5-F40A-7718E04619A4}"/>
                </a:ext>
              </a:extLst>
            </p:cNvPr>
            <p:cNvSpPr>
              <a:spLocks/>
            </p:cNvSpPr>
            <p:nvPr/>
          </p:nvSpPr>
          <p:spPr bwMode="auto">
            <a:xfrm>
              <a:off x="7998553" y="832991"/>
              <a:ext cx="24829" cy="24829"/>
            </a:xfrm>
            <a:custGeom>
              <a:avLst/>
              <a:gdLst>
                <a:gd name="T0" fmla="*/ 2 w 4"/>
                <a:gd name="T1" fmla="*/ 0 h 4"/>
                <a:gd name="T2" fmla="*/ 1 w 4"/>
                <a:gd name="T3" fmla="*/ 1 h 4"/>
                <a:gd name="T4" fmla="*/ 1 w 4"/>
                <a:gd name="T5" fmla="*/ 4 h 4"/>
                <a:gd name="T6" fmla="*/ 2 w 4"/>
                <a:gd name="T7" fmla="*/ 4 h 4"/>
                <a:gd name="T8" fmla="*/ 4 w 4"/>
                <a:gd name="T9" fmla="*/ 3 h 4"/>
                <a:gd name="T10" fmla="*/ 4 w 4"/>
                <a:gd name="T11" fmla="*/ 2 h 4"/>
                <a:gd name="T12" fmla="*/ 4 w 4"/>
                <a:gd name="T13" fmla="*/ 2 h 4"/>
                <a:gd name="T14" fmla="*/ 4 w 4"/>
                <a:gd name="T15" fmla="*/ 1 h 4"/>
                <a:gd name="T16" fmla="*/ 3 w 4"/>
                <a:gd name="T17" fmla="*/ 1 h 4"/>
                <a:gd name="T18" fmla="*/ 3 w 4"/>
                <a:gd name="T19" fmla="*/ 1 h 4"/>
                <a:gd name="T20" fmla="*/ 2 w 4"/>
                <a:gd name="T2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4">
                  <a:moveTo>
                    <a:pt x="2" y="0"/>
                  </a:moveTo>
                  <a:cubicBezTo>
                    <a:pt x="2" y="0"/>
                    <a:pt x="1" y="1"/>
                    <a:pt x="1" y="1"/>
                  </a:cubicBezTo>
                  <a:cubicBezTo>
                    <a:pt x="0" y="2"/>
                    <a:pt x="0" y="3"/>
                    <a:pt x="1" y="4"/>
                  </a:cubicBezTo>
                  <a:cubicBezTo>
                    <a:pt x="1" y="4"/>
                    <a:pt x="2" y="4"/>
                    <a:pt x="2" y="4"/>
                  </a:cubicBezTo>
                  <a:cubicBezTo>
                    <a:pt x="3" y="4"/>
                    <a:pt x="3" y="4"/>
                    <a:pt x="4" y="3"/>
                  </a:cubicBezTo>
                  <a:cubicBezTo>
                    <a:pt x="4" y="3"/>
                    <a:pt x="4" y="3"/>
                    <a:pt x="4" y="2"/>
                  </a:cubicBezTo>
                  <a:cubicBezTo>
                    <a:pt x="4" y="2"/>
                    <a:pt x="4" y="2"/>
                    <a:pt x="4" y="2"/>
                  </a:cubicBezTo>
                  <a:cubicBezTo>
                    <a:pt x="4" y="1"/>
                    <a:pt x="4" y="1"/>
                    <a:pt x="4" y="1"/>
                  </a:cubicBezTo>
                  <a:cubicBezTo>
                    <a:pt x="4" y="1"/>
                    <a:pt x="3" y="1"/>
                    <a:pt x="3" y="1"/>
                  </a:cubicBezTo>
                  <a:cubicBezTo>
                    <a:pt x="3" y="1"/>
                    <a:pt x="3" y="1"/>
                    <a:pt x="3" y="1"/>
                  </a:cubicBezTo>
                  <a:cubicBezTo>
                    <a:pt x="3" y="1"/>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49" name="Freeform 3234">
              <a:extLst>
                <a:ext uri="{FF2B5EF4-FFF2-40B4-BE49-F238E27FC236}">
                  <a16:creationId xmlns:a16="http://schemas.microsoft.com/office/drawing/2014/main" id="{BD826F9E-7608-CA47-FC3B-51348DBC6DE2}"/>
                </a:ext>
              </a:extLst>
            </p:cNvPr>
            <p:cNvSpPr>
              <a:spLocks/>
            </p:cNvSpPr>
            <p:nvPr/>
          </p:nvSpPr>
          <p:spPr bwMode="auto">
            <a:xfrm>
              <a:off x="9008278" y="1834439"/>
              <a:ext cx="44141" cy="46900"/>
            </a:xfrm>
            <a:custGeom>
              <a:avLst/>
              <a:gdLst>
                <a:gd name="T0" fmla="*/ 4 w 7"/>
                <a:gd name="T1" fmla="*/ 0 h 7"/>
                <a:gd name="T2" fmla="*/ 3 w 7"/>
                <a:gd name="T3" fmla="*/ 0 h 7"/>
                <a:gd name="T4" fmla="*/ 2 w 7"/>
                <a:gd name="T5" fmla="*/ 1 h 7"/>
                <a:gd name="T6" fmla="*/ 1 w 7"/>
                <a:gd name="T7" fmla="*/ 1 h 7"/>
                <a:gd name="T8" fmla="*/ 0 w 7"/>
                <a:gd name="T9" fmla="*/ 3 h 7"/>
                <a:gd name="T10" fmla="*/ 0 w 7"/>
                <a:gd name="T11" fmla="*/ 3 h 7"/>
                <a:gd name="T12" fmla="*/ 0 w 7"/>
                <a:gd name="T13" fmla="*/ 4 h 7"/>
                <a:gd name="T14" fmla="*/ 4 w 7"/>
                <a:gd name="T15" fmla="*/ 7 h 7"/>
                <a:gd name="T16" fmla="*/ 4 w 7"/>
                <a:gd name="T17" fmla="*/ 7 h 7"/>
                <a:gd name="T18" fmla="*/ 6 w 7"/>
                <a:gd name="T19" fmla="*/ 6 h 7"/>
                <a:gd name="T20" fmla="*/ 6 w 7"/>
                <a:gd name="T21" fmla="*/ 6 h 7"/>
                <a:gd name="T22" fmla="*/ 7 w 7"/>
                <a:gd name="T23" fmla="*/ 4 h 7"/>
                <a:gd name="T24" fmla="*/ 7 w 7"/>
                <a:gd name="T25" fmla="*/ 4 h 7"/>
                <a:gd name="T26" fmla="*/ 7 w 7"/>
                <a:gd name="T27" fmla="*/ 3 h 7"/>
                <a:gd name="T28" fmla="*/ 6 w 7"/>
                <a:gd name="T29" fmla="*/ 1 h 7"/>
                <a:gd name="T30" fmla="*/ 6 w 7"/>
                <a:gd name="T31" fmla="*/ 1 h 7"/>
                <a:gd name="T32" fmla="*/ 4 w 7"/>
                <a:gd name="T33"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 h="7">
                  <a:moveTo>
                    <a:pt x="4" y="0"/>
                  </a:moveTo>
                  <a:cubicBezTo>
                    <a:pt x="3" y="0"/>
                    <a:pt x="3" y="0"/>
                    <a:pt x="3" y="0"/>
                  </a:cubicBezTo>
                  <a:cubicBezTo>
                    <a:pt x="2" y="0"/>
                    <a:pt x="2" y="0"/>
                    <a:pt x="2" y="1"/>
                  </a:cubicBezTo>
                  <a:cubicBezTo>
                    <a:pt x="2" y="1"/>
                    <a:pt x="1" y="1"/>
                    <a:pt x="1" y="1"/>
                  </a:cubicBezTo>
                  <a:cubicBezTo>
                    <a:pt x="1" y="1"/>
                    <a:pt x="0" y="2"/>
                    <a:pt x="0" y="3"/>
                  </a:cubicBezTo>
                  <a:cubicBezTo>
                    <a:pt x="0" y="3"/>
                    <a:pt x="0" y="3"/>
                    <a:pt x="0" y="3"/>
                  </a:cubicBezTo>
                  <a:cubicBezTo>
                    <a:pt x="0" y="3"/>
                    <a:pt x="0" y="4"/>
                    <a:pt x="0" y="4"/>
                  </a:cubicBezTo>
                  <a:cubicBezTo>
                    <a:pt x="0" y="6"/>
                    <a:pt x="2" y="7"/>
                    <a:pt x="4" y="7"/>
                  </a:cubicBezTo>
                  <a:cubicBezTo>
                    <a:pt x="4" y="7"/>
                    <a:pt x="4" y="7"/>
                    <a:pt x="4" y="7"/>
                  </a:cubicBezTo>
                  <a:cubicBezTo>
                    <a:pt x="5" y="7"/>
                    <a:pt x="6" y="6"/>
                    <a:pt x="6" y="6"/>
                  </a:cubicBezTo>
                  <a:cubicBezTo>
                    <a:pt x="6" y="6"/>
                    <a:pt x="6" y="6"/>
                    <a:pt x="6" y="6"/>
                  </a:cubicBezTo>
                  <a:cubicBezTo>
                    <a:pt x="7" y="5"/>
                    <a:pt x="7" y="5"/>
                    <a:pt x="7" y="4"/>
                  </a:cubicBezTo>
                  <a:cubicBezTo>
                    <a:pt x="7" y="4"/>
                    <a:pt x="7" y="4"/>
                    <a:pt x="7" y="4"/>
                  </a:cubicBezTo>
                  <a:cubicBezTo>
                    <a:pt x="7" y="3"/>
                    <a:pt x="7" y="3"/>
                    <a:pt x="7" y="3"/>
                  </a:cubicBezTo>
                  <a:cubicBezTo>
                    <a:pt x="7" y="2"/>
                    <a:pt x="7" y="1"/>
                    <a:pt x="6" y="1"/>
                  </a:cubicBezTo>
                  <a:cubicBezTo>
                    <a:pt x="6" y="1"/>
                    <a:pt x="6" y="1"/>
                    <a:pt x="6" y="1"/>
                  </a:cubicBezTo>
                  <a:cubicBezTo>
                    <a:pt x="5" y="0"/>
                    <a:pt x="4"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50" name="Freeform 3235">
              <a:extLst>
                <a:ext uri="{FF2B5EF4-FFF2-40B4-BE49-F238E27FC236}">
                  <a16:creationId xmlns:a16="http://schemas.microsoft.com/office/drawing/2014/main" id="{188D88D7-27A9-FD8B-451A-07022543C8F5}"/>
                </a:ext>
              </a:extLst>
            </p:cNvPr>
            <p:cNvSpPr>
              <a:spLocks/>
            </p:cNvSpPr>
            <p:nvPr/>
          </p:nvSpPr>
          <p:spPr bwMode="auto">
            <a:xfrm>
              <a:off x="9524175" y="2325507"/>
              <a:ext cx="52417" cy="46900"/>
            </a:xfrm>
            <a:custGeom>
              <a:avLst/>
              <a:gdLst>
                <a:gd name="T0" fmla="*/ 4 w 8"/>
                <a:gd name="T1" fmla="*/ 0 h 7"/>
                <a:gd name="T2" fmla="*/ 3 w 8"/>
                <a:gd name="T3" fmla="*/ 0 h 7"/>
                <a:gd name="T4" fmla="*/ 2 w 8"/>
                <a:gd name="T5" fmla="*/ 0 h 7"/>
                <a:gd name="T6" fmla="*/ 2 w 8"/>
                <a:gd name="T7" fmla="*/ 1 h 7"/>
                <a:gd name="T8" fmla="*/ 1 w 8"/>
                <a:gd name="T9" fmla="*/ 1 h 7"/>
                <a:gd name="T10" fmla="*/ 1 w 8"/>
                <a:gd name="T11" fmla="*/ 1 h 7"/>
                <a:gd name="T12" fmla="*/ 0 w 8"/>
                <a:gd name="T13" fmla="*/ 4 h 7"/>
                <a:gd name="T14" fmla="*/ 1 w 8"/>
                <a:gd name="T15" fmla="*/ 6 h 7"/>
                <a:gd name="T16" fmla="*/ 2 w 8"/>
                <a:gd name="T17" fmla="*/ 6 h 7"/>
                <a:gd name="T18" fmla="*/ 4 w 8"/>
                <a:gd name="T19" fmla="*/ 7 h 7"/>
                <a:gd name="T20" fmla="*/ 5 w 8"/>
                <a:gd name="T21" fmla="*/ 7 h 7"/>
                <a:gd name="T22" fmla="*/ 5 w 8"/>
                <a:gd name="T23" fmla="*/ 7 h 7"/>
                <a:gd name="T24" fmla="*/ 5 w 8"/>
                <a:gd name="T25" fmla="*/ 7 h 7"/>
                <a:gd name="T26" fmla="*/ 7 w 8"/>
                <a:gd name="T27" fmla="*/ 3 h 7"/>
                <a:gd name="T28" fmla="*/ 5 w 8"/>
                <a:gd name="T29" fmla="*/ 0 h 7"/>
                <a:gd name="T30" fmla="*/ 5 w 8"/>
                <a:gd name="T31" fmla="*/ 0 h 7"/>
                <a:gd name="T32" fmla="*/ 4 w 8"/>
                <a:gd name="T33"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 h="7">
                  <a:moveTo>
                    <a:pt x="4" y="0"/>
                  </a:moveTo>
                  <a:cubicBezTo>
                    <a:pt x="4" y="0"/>
                    <a:pt x="3" y="0"/>
                    <a:pt x="3" y="0"/>
                  </a:cubicBezTo>
                  <a:cubicBezTo>
                    <a:pt x="3" y="0"/>
                    <a:pt x="2" y="0"/>
                    <a:pt x="2" y="0"/>
                  </a:cubicBezTo>
                  <a:cubicBezTo>
                    <a:pt x="2" y="1"/>
                    <a:pt x="2" y="1"/>
                    <a:pt x="2" y="1"/>
                  </a:cubicBezTo>
                  <a:cubicBezTo>
                    <a:pt x="2" y="1"/>
                    <a:pt x="2" y="1"/>
                    <a:pt x="1" y="1"/>
                  </a:cubicBezTo>
                  <a:cubicBezTo>
                    <a:pt x="1" y="1"/>
                    <a:pt x="1" y="1"/>
                    <a:pt x="1" y="1"/>
                  </a:cubicBezTo>
                  <a:cubicBezTo>
                    <a:pt x="1" y="2"/>
                    <a:pt x="0" y="3"/>
                    <a:pt x="0" y="4"/>
                  </a:cubicBezTo>
                  <a:cubicBezTo>
                    <a:pt x="1" y="5"/>
                    <a:pt x="1" y="5"/>
                    <a:pt x="1" y="6"/>
                  </a:cubicBezTo>
                  <a:cubicBezTo>
                    <a:pt x="1" y="6"/>
                    <a:pt x="2" y="6"/>
                    <a:pt x="2" y="6"/>
                  </a:cubicBezTo>
                  <a:cubicBezTo>
                    <a:pt x="2" y="7"/>
                    <a:pt x="3" y="7"/>
                    <a:pt x="4" y="7"/>
                  </a:cubicBezTo>
                  <a:cubicBezTo>
                    <a:pt x="4" y="7"/>
                    <a:pt x="4" y="7"/>
                    <a:pt x="5" y="7"/>
                  </a:cubicBezTo>
                  <a:cubicBezTo>
                    <a:pt x="5" y="7"/>
                    <a:pt x="5" y="7"/>
                    <a:pt x="5" y="7"/>
                  </a:cubicBezTo>
                  <a:cubicBezTo>
                    <a:pt x="5" y="7"/>
                    <a:pt x="5" y="7"/>
                    <a:pt x="5" y="7"/>
                  </a:cubicBezTo>
                  <a:cubicBezTo>
                    <a:pt x="7" y="6"/>
                    <a:pt x="8" y="5"/>
                    <a:pt x="7" y="3"/>
                  </a:cubicBezTo>
                  <a:cubicBezTo>
                    <a:pt x="7" y="2"/>
                    <a:pt x="6" y="1"/>
                    <a:pt x="5" y="0"/>
                  </a:cubicBezTo>
                  <a:cubicBezTo>
                    <a:pt x="5" y="0"/>
                    <a:pt x="5" y="0"/>
                    <a:pt x="5" y="0"/>
                  </a:cubicBezTo>
                  <a:cubicBezTo>
                    <a:pt x="5" y="0"/>
                    <a:pt x="4"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51" name="Freeform 3236">
              <a:extLst>
                <a:ext uri="{FF2B5EF4-FFF2-40B4-BE49-F238E27FC236}">
                  <a16:creationId xmlns:a16="http://schemas.microsoft.com/office/drawing/2014/main" id="{11969108-85D9-61AB-281F-6F5BB6774FCB}"/>
                </a:ext>
              </a:extLst>
            </p:cNvPr>
            <p:cNvSpPr>
              <a:spLocks/>
            </p:cNvSpPr>
            <p:nvPr/>
          </p:nvSpPr>
          <p:spPr bwMode="auto">
            <a:xfrm>
              <a:off x="9228983" y="1605458"/>
              <a:ext cx="33106" cy="33106"/>
            </a:xfrm>
            <a:custGeom>
              <a:avLst/>
              <a:gdLst>
                <a:gd name="T0" fmla="*/ 3 w 5"/>
                <a:gd name="T1" fmla="*/ 0 h 5"/>
                <a:gd name="T2" fmla="*/ 2 w 5"/>
                <a:gd name="T3" fmla="*/ 0 h 5"/>
                <a:gd name="T4" fmla="*/ 1 w 5"/>
                <a:gd name="T5" fmla="*/ 0 h 5"/>
                <a:gd name="T6" fmla="*/ 1 w 5"/>
                <a:gd name="T7" fmla="*/ 1 h 5"/>
                <a:gd name="T8" fmla="*/ 0 w 5"/>
                <a:gd name="T9" fmla="*/ 3 h 5"/>
                <a:gd name="T10" fmla="*/ 0 w 5"/>
                <a:gd name="T11" fmla="*/ 3 h 5"/>
                <a:gd name="T12" fmla="*/ 0 w 5"/>
                <a:gd name="T13" fmla="*/ 4 h 5"/>
                <a:gd name="T14" fmla="*/ 1 w 5"/>
                <a:gd name="T15" fmla="*/ 5 h 5"/>
                <a:gd name="T16" fmla="*/ 1 w 5"/>
                <a:gd name="T17" fmla="*/ 5 h 5"/>
                <a:gd name="T18" fmla="*/ 3 w 5"/>
                <a:gd name="T19" fmla="*/ 5 h 5"/>
                <a:gd name="T20" fmla="*/ 3 w 5"/>
                <a:gd name="T21" fmla="*/ 5 h 5"/>
                <a:gd name="T22" fmla="*/ 5 w 5"/>
                <a:gd name="T23" fmla="*/ 2 h 5"/>
                <a:gd name="T24" fmla="*/ 3 w 5"/>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5">
                  <a:moveTo>
                    <a:pt x="3" y="0"/>
                  </a:moveTo>
                  <a:cubicBezTo>
                    <a:pt x="2" y="0"/>
                    <a:pt x="2" y="0"/>
                    <a:pt x="2" y="0"/>
                  </a:cubicBezTo>
                  <a:cubicBezTo>
                    <a:pt x="2" y="0"/>
                    <a:pt x="1" y="0"/>
                    <a:pt x="1" y="0"/>
                  </a:cubicBezTo>
                  <a:cubicBezTo>
                    <a:pt x="1" y="1"/>
                    <a:pt x="1" y="1"/>
                    <a:pt x="1" y="1"/>
                  </a:cubicBezTo>
                  <a:cubicBezTo>
                    <a:pt x="0" y="1"/>
                    <a:pt x="0" y="2"/>
                    <a:pt x="0" y="3"/>
                  </a:cubicBezTo>
                  <a:cubicBezTo>
                    <a:pt x="0" y="3"/>
                    <a:pt x="0" y="3"/>
                    <a:pt x="0" y="3"/>
                  </a:cubicBezTo>
                  <a:cubicBezTo>
                    <a:pt x="0" y="3"/>
                    <a:pt x="0" y="4"/>
                    <a:pt x="0" y="4"/>
                  </a:cubicBezTo>
                  <a:cubicBezTo>
                    <a:pt x="0" y="4"/>
                    <a:pt x="0" y="4"/>
                    <a:pt x="1" y="5"/>
                  </a:cubicBezTo>
                  <a:cubicBezTo>
                    <a:pt x="1" y="5"/>
                    <a:pt x="1" y="5"/>
                    <a:pt x="1" y="5"/>
                  </a:cubicBezTo>
                  <a:cubicBezTo>
                    <a:pt x="1" y="5"/>
                    <a:pt x="2" y="5"/>
                    <a:pt x="3" y="5"/>
                  </a:cubicBezTo>
                  <a:cubicBezTo>
                    <a:pt x="3" y="5"/>
                    <a:pt x="3" y="5"/>
                    <a:pt x="3" y="5"/>
                  </a:cubicBezTo>
                  <a:cubicBezTo>
                    <a:pt x="4" y="5"/>
                    <a:pt x="5" y="4"/>
                    <a:pt x="5" y="2"/>
                  </a:cubicBezTo>
                  <a:cubicBezTo>
                    <a:pt x="5" y="1"/>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52" name="Freeform 3237">
              <a:extLst>
                <a:ext uri="{FF2B5EF4-FFF2-40B4-BE49-F238E27FC236}">
                  <a16:creationId xmlns:a16="http://schemas.microsoft.com/office/drawing/2014/main" id="{CC2F9977-A653-2B72-C705-C5E505870989}"/>
                </a:ext>
              </a:extLst>
            </p:cNvPr>
            <p:cNvSpPr>
              <a:spLocks/>
            </p:cNvSpPr>
            <p:nvPr/>
          </p:nvSpPr>
          <p:spPr bwMode="auto">
            <a:xfrm>
              <a:off x="9322782" y="162600"/>
              <a:ext cx="38623" cy="38623"/>
            </a:xfrm>
            <a:custGeom>
              <a:avLst/>
              <a:gdLst>
                <a:gd name="T0" fmla="*/ 3 w 6"/>
                <a:gd name="T1" fmla="*/ 0 h 6"/>
                <a:gd name="T2" fmla="*/ 2 w 6"/>
                <a:gd name="T3" fmla="*/ 1 h 6"/>
                <a:gd name="T4" fmla="*/ 0 w 6"/>
                <a:gd name="T5" fmla="*/ 4 h 6"/>
                <a:gd name="T6" fmla="*/ 2 w 6"/>
                <a:gd name="T7" fmla="*/ 6 h 6"/>
                <a:gd name="T8" fmla="*/ 2 w 6"/>
                <a:gd name="T9" fmla="*/ 6 h 6"/>
                <a:gd name="T10" fmla="*/ 3 w 6"/>
                <a:gd name="T11" fmla="*/ 6 h 6"/>
                <a:gd name="T12" fmla="*/ 3 w 6"/>
                <a:gd name="T13" fmla="*/ 6 h 6"/>
                <a:gd name="T14" fmla="*/ 5 w 6"/>
                <a:gd name="T15" fmla="*/ 5 h 6"/>
                <a:gd name="T16" fmla="*/ 5 w 6"/>
                <a:gd name="T17" fmla="*/ 5 h 6"/>
                <a:gd name="T18" fmla="*/ 6 w 6"/>
                <a:gd name="T19" fmla="*/ 3 h 6"/>
                <a:gd name="T20" fmla="*/ 3 w 6"/>
                <a:gd name="T2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6">
                  <a:moveTo>
                    <a:pt x="3" y="0"/>
                  </a:moveTo>
                  <a:cubicBezTo>
                    <a:pt x="3" y="0"/>
                    <a:pt x="3" y="0"/>
                    <a:pt x="2" y="1"/>
                  </a:cubicBezTo>
                  <a:cubicBezTo>
                    <a:pt x="1" y="1"/>
                    <a:pt x="0" y="2"/>
                    <a:pt x="0" y="4"/>
                  </a:cubicBezTo>
                  <a:cubicBezTo>
                    <a:pt x="0" y="5"/>
                    <a:pt x="1" y="5"/>
                    <a:pt x="2" y="6"/>
                  </a:cubicBezTo>
                  <a:cubicBezTo>
                    <a:pt x="2" y="6"/>
                    <a:pt x="2" y="6"/>
                    <a:pt x="2" y="6"/>
                  </a:cubicBezTo>
                  <a:cubicBezTo>
                    <a:pt x="2" y="6"/>
                    <a:pt x="3" y="6"/>
                    <a:pt x="3" y="6"/>
                  </a:cubicBezTo>
                  <a:cubicBezTo>
                    <a:pt x="3" y="6"/>
                    <a:pt x="3" y="6"/>
                    <a:pt x="3" y="6"/>
                  </a:cubicBezTo>
                  <a:cubicBezTo>
                    <a:pt x="4" y="6"/>
                    <a:pt x="4" y="6"/>
                    <a:pt x="5" y="5"/>
                  </a:cubicBezTo>
                  <a:cubicBezTo>
                    <a:pt x="5" y="5"/>
                    <a:pt x="5" y="5"/>
                    <a:pt x="5" y="5"/>
                  </a:cubicBezTo>
                  <a:cubicBezTo>
                    <a:pt x="6" y="4"/>
                    <a:pt x="6" y="3"/>
                    <a:pt x="6" y="3"/>
                  </a:cubicBezTo>
                  <a:cubicBezTo>
                    <a:pt x="5" y="1"/>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53" name="Freeform 3238">
              <a:extLst>
                <a:ext uri="{FF2B5EF4-FFF2-40B4-BE49-F238E27FC236}">
                  <a16:creationId xmlns:a16="http://schemas.microsoft.com/office/drawing/2014/main" id="{8E0BF505-C865-F654-D975-9E086CBA7A97}"/>
                </a:ext>
              </a:extLst>
            </p:cNvPr>
            <p:cNvSpPr>
              <a:spLocks/>
            </p:cNvSpPr>
            <p:nvPr/>
          </p:nvSpPr>
          <p:spPr bwMode="auto">
            <a:xfrm>
              <a:off x="9728327" y="1886856"/>
              <a:ext cx="33106" cy="38623"/>
            </a:xfrm>
            <a:custGeom>
              <a:avLst/>
              <a:gdLst>
                <a:gd name="T0" fmla="*/ 2 w 5"/>
                <a:gd name="T1" fmla="*/ 0 h 6"/>
                <a:gd name="T2" fmla="*/ 2 w 5"/>
                <a:gd name="T3" fmla="*/ 0 h 6"/>
                <a:gd name="T4" fmla="*/ 0 w 5"/>
                <a:gd name="T5" fmla="*/ 3 h 6"/>
                <a:gd name="T6" fmla="*/ 0 w 5"/>
                <a:gd name="T7" fmla="*/ 3 h 6"/>
                <a:gd name="T8" fmla="*/ 0 w 5"/>
                <a:gd name="T9" fmla="*/ 3 h 6"/>
                <a:gd name="T10" fmla="*/ 1 w 5"/>
                <a:gd name="T11" fmla="*/ 5 h 6"/>
                <a:gd name="T12" fmla="*/ 1 w 5"/>
                <a:gd name="T13" fmla="*/ 6 h 6"/>
                <a:gd name="T14" fmla="*/ 2 w 5"/>
                <a:gd name="T15" fmla="*/ 6 h 6"/>
                <a:gd name="T16" fmla="*/ 3 w 5"/>
                <a:gd name="T17" fmla="*/ 6 h 6"/>
                <a:gd name="T18" fmla="*/ 5 w 5"/>
                <a:gd name="T19" fmla="*/ 2 h 6"/>
                <a:gd name="T20" fmla="*/ 2 w 5"/>
                <a:gd name="T2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6">
                  <a:moveTo>
                    <a:pt x="2" y="0"/>
                  </a:moveTo>
                  <a:cubicBezTo>
                    <a:pt x="2" y="0"/>
                    <a:pt x="2" y="0"/>
                    <a:pt x="2" y="0"/>
                  </a:cubicBezTo>
                  <a:cubicBezTo>
                    <a:pt x="1" y="1"/>
                    <a:pt x="0" y="2"/>
                    <a:pt x="0" y="3"/>
                  </a:cubicBezTo>
                  <a:cubicBezTo>
                    <a:pt x="0" y="3"/>
                    <a:pt x="0" y="3"/>
                    <a:pt x="0" y="3"/>
                  </a:cubicBezTo>
                  <a:cubicBezTo>
                    <a:pt x="0" y="3"/>
                    <a:pt x="0" y="3"/>
                    <a:pt x="0" y="3"/>
                  </a:cubicBezTo>
                  <a:cubicBezTo>
                    <a:pt x="0" y="4"/>
                    <a:pt x="0" y="5"/>
                    <a:pt x="1" y="5"/>
                  </a:cubicBezTo>
                  <a:cubicBezTo>
                    <a:pt x="1" y="5"/>
                    <a:pt x="1" y="6"/>
                    <a:pt x="1" y="6"/>
                  </a:cubicBezTo>
                  <a:cubicBezTo>
                    <a:pt x="2" y="6"/>
                    <a:pt x="2" y="6"/>
                    <a:pt x="2" y="6"/>
                  </a:cubicBezTo>
                  <a:cubicBezTo>
                    <a:pt x="2" y="6"/>
                    <a:pt x="3" y="6"/>
                    <a:pt x="3" y="6"/>
                  </a:cubicBezTo>
                  <a:cubicBezTo>
                    <a:pt x="4" y="5"/>
                    <a:pt x="5" y="4"/>
                    <a:pt x="5" y="2"/>
                  </a:cubicBezTo>
                  <a:cubicBezTo>
                    <a:pt x="5" y="1"/>
                    <a:pt x="4"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54" name="Freeform 3239">
              <a:extLst>
                <a:ext uri="{FF2B5EF4-FFF2-40B4-BE49-F238E27FC236}">
                  <a16:creationId xmlns:a16="http://schemas.microsoft.com/office/drawing/2014/main" id="{C6A85286-F823-D72D-4D43-8B8F277C8FAB}"/>
                </a:ext>
              </a:extLst>
            </p:cNvPr>
            <p:cNvSpPr>
              <a:spLocks/>
            </p:cNvSpPr>
            <p:nvPr/>
          </p:nvSpPr>
          <p:spPr bwMode="auto">
            <a:xfrm>
              <a:off x="8660668" y="1290953"/>
              <a:ext cx="38623" cy="33106"/>
            </a:xfrm>
            <a:custGeom>
              <a:avLst/>
              <a:gdLst>
                <a:gd name="T0" fmla="*/ 3 w 6"/>
                <a:gd name="T1" fmla="*/ 0 h 5"/>
                <a:gd name="T2" fmla="*/ 2 w 6"/>
                <a:gd name="T3" fmla="*/ 0 h 5"/>
                <a:gd name="T4" fmla="*/ 0 w 6"/>
                <a:gd name="T5" fmla="*/ 3 h 5"/>
                <a:gd name="T6" fmla="*/ 3 w 6"/>
                <a:gd name="T7" fmla="*/ 5 h 5"/>
                <a:gd name="T8" fmla="*/ 3 w 6"/>
                <a:gd name="T9" fmla="*/ 5 h 5"/>
                <a:gd name="T10" fmla="*/ 5 w 6"/>
                <a:gd name="T11" fmla="*/ 5 h 5"/>
                <a:gd name="T12" fmla="*/ 5 w 6"/>
                <a:gd name="T13" fmla="*/ 4 h 5"/>
                <a:gd name="T14" fmla="*/ 6 w 6"/>
                <a:gd name="T15" fmla="*/ 3 h 5"/>
                <a:gd name="T16" fmla="*/ 6 w 6"/>
                <a:gd name="T17" fmla="*/ 3 h 5"/>
                <a:gd name="T18" fmla="*/ 6 w 6"/>
                <a:gd name="T19" fmla="*/ 2 h 5"/>
                <a:gd name="T20" fmla="*/ 6 w 6"/>
                <a:gd name="T21" fmla="*/ 2 h 5"/>
                <a:gd name="T22" fmla="*/ 6 w 6"/>
                <a:gd name="T23" fmla="*/ 2 h 5"/>
                <a:gd name="T24" fmla="*/ 5 w 6"/>
                <a:gd name="T25" fmla="*/ 0 h 5"/>
                <a:gd name="T26" fmla="*/ 4 w 6"/>
                <a:gd name="T27" fmla="*/ 0 h 5"/>
                <a:gd name="T28" fmla="*/ 3 w 6"/>
                <a:gd name="T2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5">
                  <a:moveTo>
                    <a:pt x="3" y="0"/>
                  </a:moveTo>
                  <a:cubicBezTo>
                    <a:pt x="3" y="0"/>
                    <a:pt x="3" y="0"/>
                    <a:pt x="2" y="0"/>
                  </a:cubicBezTo>
                  <a:cubicBezTo>
                    <a:pt x="1" y="0"/>
                    <a:pt x="0" y="1"/>
                    <a:pt x="0" y="3"/>
                  </a:cubicBezTo>
                  <a:cubicBezTo>
                    <a:pt x="0" y="4"/>
                    <a:pt x="2" y="5"/>
                    <a:pt x="3" y="5"/>
                  </a:cubicBezTo>
                  <a:cubicBezTo>
                    <a:pt x="3" y="5"/>
                    <a:pt x="3" y="5"/>
                    <a:pt x="3" y="5"/>
                  </a:cubicBezTo>
                  <a:cubicBezTo>
                    <a:pt x="4" y="5"/>
                    <a:pt x="4" y="5"/>
                    <a:pt x="5" y="5"/>
                  </a:cubicBezTo>
                  <a:cubicBezTo>
                    <a:pt x="5" y="4"/>
                    <a:pt x="5" y="4"/>
                    <a:pt x="5" y="4"/>
                  </a:cubicBezTo>
                  <a:cubicBezTo>
                    <a:pt x="5" y="4"/>
                    <a:pt x="5" y="4"/>
                    <a:pt x="6" y="3"/>
                  </a:cubicBezTo>
                  <a:cubicBezTo>
                    <a:pt x="6" y="3"/>
                    <a:pt x="6" y="3"/>
                    <a:pt x="6" y="3"/>
                  </a:cubicBezTo>
                  <a:cubicBezTo>
                    <a:pt x="6" y="3"/>
                    <a:pt x="6" y="2"/>
                    <a:pt x="6" y="2"/>
                  </a:cubicBezTo>
                  <a:cubicBezTo>
                    <a:pt x="6" y="2"/>
                    <a:pt x="6" y="2"/>
                    <a:pt x="6" y="2"/>
                  </a:cubicBezTo>
                  <a:cubicBezTo>
                    <a:pt x="6" y="2"/>
                    <a:pt x="6" y="2"/>
                    <a:pt x="6" y="2"/>
                  </a:cubicBezTo>
                  <a:cubicBezTo>
                    <a:pt x="5" y="1"/>
                    <a:pt x="5" y="1"/>
                    <a:pt x="5" y="0"/>
                  </a:cubicBezTo>
                  <a:cubicBezTo>
                    <a:pt x="5" y="0"/>
                    <a:pt x="5" y="0"/>
                    <a:pt x="4" y="0"/>
                  </a:cubicBezTo>
                  <a:cubicBezTo>
                    <a:pt x="4"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55" name="Freeform 3240">
              <a:extLst>
                <a:ext uri="{FF2B5EF4-FFF2-40B4-BE49-F238E27FC236}">
                  <a16:creationId xmlns:a16="http://schemas.microsoft.com/office/drawing/2014/main" id="{2ABA8827-A2B4-3B66-8B2F-A8E91C5BA297}"/>
                </a:ext>
              </a:extLst>
            </p:cNvPr>
            <p:cNvSpPr>
              <a:spLocks/>
            </p:cNvSpPr>
            <p:nvPr/>
          </p:nvSpPr>
          <p:spPr bwMode="auto">
            <a:xfrm>
              <a:off x="8790332" y="1558558"/>
              <a:ext cx="41382" cy="38623"/>
            </a:xfrm>
            <a:custGeom>
              <a:avLst/>
              <a:gdLst>
                <a:gd name="T0" fmla="*/ 3 w 6"/>
                <a:gd name="T1" fmla="*/ 0 h 6"/>
                <a:gd name="T2" fmla="*/ 2 w 6"/>
                <a:gd name="T3" fmla="*/ 0 h 6"/>
                <a:gd name="T4" fmla="*/ 0 w 6"/>
                <a:gd name="T5" fmla="*/ 3 h 6"/>
                <a:gd name="T6" fmla="*/ 1 w 6"/>
                <a:gd name="T7" fmla="*/ 5 h 6"/>
                <a:gd name="T8" fmla="*/ 1 w 6"/>
                <a:gd name="T9" fmla="*/ 5 h 6"/>
                <a:gd name="T10" fmla="*/ 3 w 6"/>
                <a:gd name="T11" fmla="*/ 6 h 6"/>
                <a:gd name="T12" fmla="*/ 3 w 6"/>
                <a:gd name="T13" fmla="*/ 6 h 6"/>
                <a:gd name="T14" fmla="*/ 4 w 6"/>
                <a:gd name="T15" fmla="*/ 5 h 6"/>
                <a:gd name="T16" fmla="*/ 5 w 6"/>
                <a:gd name="T17" fmla="*/ 5 h 6"/>
                <a:gd name="T18" fmla="*/ 6 w 6"/>
                <a:gd name="T19" fmla="*/ 2 h 6"/>
                <a:gd name="T20" fmla="*/ 4 w 6"/>
                <a:gd name="T21" fmla="*/ 0 h 6"/>
                <a:gd name="T22" fmla="*/ 4 w 6"/>
                <a:gd name="T23" fmla="*/ 0 h 6"/>
                <a:gd name="T24" fmla="*/ 3 w 6"/>
                <a:gd name="T2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6">
                  <a:moveTo>
                    <a:pt x="3" y="0"/>
                  </a:moveTo>
                  <a:cubicBezTo>
                    <a:pt x="3" y="0"/>
                    <a:pt x="3" y="0"/>
                    <a:pt x="2" y="0"/>
                  </a:cubicBezTo>
                  <a:cubicBezTo>
                    <a:pt x="1" y="0"/>
                    <a:pt x="0" y="2"/>
                    <a:pt x="0" y="3"/>
                  </a:cubicBezTo>
                  <a:cubicBezTo>
                    <a:pt x="0" y="4"/>
                    <a:pt x="1" y="5"/>
                    <a:pt x="1" y="5"/>
                  </a:cubicBezTo>
                  <a:cubicBezTo>
                    <a:pt x="1" y="5"/>
                    <a:pt x="1" y="5"/>
                    <a:pt x="1" y="5"/>
                  </a:cubicBezTo>
                  <a:cubicBezTo>
                    <a:pt x="2" y="5"/>
                    <a:pt x="2" y="6"/>
                    <a:pt x="3" y="6"/>
                  </a:cubicBezTo>
                  <a:cubicBezTo>
                    <a:pt x="3" y="6"/>
                    <a:pt x="3" y="6"/>
                    <a:pt x="3" y="6"/>
                  </a:cubicBezTo>
                  <a:cubicBezTo>
                    <a:pt x="4" y="5"/>
                    <a:pt x="4" y="5"/>
                    <a:pt x="4" y="5"/>
                  </a:cubicBezTo>
                  <a:cubicBezTo>
                    <a:pt x="5" y="5"/>
                    <a:pt x="5" y="5"/>
                    <a:pt x="5" y="5"/>
                  </a:cubicBezTo>
                  <a:cubicBezTo>
                    <a:pt x="5" y="4"/>
                    <a:pt x="6" y="3"/>
                    <a:pt x="6" y="2"/>
                  </a:cubicBezTo>
                  <a:cubicBezTo>
                    <a:pt x="5" y="1"/>
                    <a:pt x="5" y="1"/>
                    <a:pt x="4" y="0"/>
                  </a:cubicBezTo>
                  <a:cubicBezTo>
                    <a:pt x="4" y="0"/>
                    <a:pt x="4" y="0"/>
                    <a:pt x="4" y="0"/>
                  </a:cubicBezTo>
                  <a:cubicBezTo>
                    <a:pt x="3"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56" name="Freeform 3241">
              <a:extLst>
                <a:ext uri="{FF2B5EF4-FFF2-40B4-BE49-F238E27FC236}">
                  <a16:creationId xmlns:a16="http://schemas.microsoft.com/office/drawing/2014/main" id="{61078998-0CB0-E71F-1AE3-71B3B2C3141B}"/>
                </a:ext>
              </a:extLst>
            </p:cNvPr>
            <p:cNvSpPr>
              <a:spLocks/>
            </p:cNvSpPr>
            <p:nvPr/>
          </p:nvSpPr>
          <p:spPr bwMode="auto">
            <a:xfrm>
              <a:off x="9681427" y="2835887"/>
              <a:ext cx="33106" cy="41382"/>
            </a:xfrm>
            <a:custGeom>
              <a:avLst/>
              <a:gdLst>
                <a:gd name="T0" fmla="*/ 2 w 5"/>
                <a:gd name="T1" fmla="*/ 0 h 6"/>
                <a:gd name="T2" fmla="*/ 2 w 5"/>
                <a:gd name="T3" fmla="*/ 0 h 6"/>
                <a:gd name="T4" fmla="*/ 2 w 5"/>
                <a:gd name="T5" fmla="*/ 0 h 6"/>
                <a:gd name="T6" fmla="*/ 2 w 5"/>
                <a:gd name="T7" fmla="*/ 0 h 6"/>
                <a:gd name="T8" fmla="*/ 0 w 5"/>
                <a:gd name="T9" fmla="*/ 1 h 6"/>
                <a:gd name="T10" fmla="*/ 0 w 5"/>
                <a:gd name="T11" fmla="*/ 1 h 6"/>
                <a:gd name="T12" fmla="*/ 0 w 5"/>
                <a:gd name="T13" fmla="*/ 3 h 6"/>
                <a:gd name="T14" fmla="*/ 2 w 5"/>
                <a:gd name="T15" fmla="*/ 6 h 6"/>
                <a:gd name="T16" fmla="*/ 3 w 5"/>
                <a:gd name="T17" fmla="*/ 6 h 6"/>
                <a:gd name="T18" fmla="*/ 5 w 5"/>
                <a:gd name="T19" fmla="*/ 3 h 6"/>
                <a:gd name="T20" fmla="*/ 5 w 5"/>
                <a:gd name="T21" fmla="*/ 3 h 6"/>
                <a:gd name="T22" fmla="*/ 5 w 5"/>
                <a:gd name="T23" fmla="*/ 3 h 6"/>
                <a:gd name="T24" fmla="*/ 5 w 5"/>
                <a:gd name="T25" fmla="*/ 1 h 6"/>
                <a:gd name="T26" fmla="*/ 4 w 5"/>
                <a:gd name="T27" fmla="*/ 1 h 6"/>
                <a:gd name="T28" fmla="*/ 2 w 5"/>
                <a:gd name="T2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6">
                  <a:moveTo>
                    <a:pt x="2" y="0"/>
                  </a:moveTo>
                  <a:cubicBezTo>
                    <a:pt x="2" y="0"/>
                    <a:pt x="2" y="0"/>
                    <a:pt x="2" y="0"/>
                  </a:cubicBezTo>
                  <a:cubicBezTo>
                    <a:pt x="2" y="0"/>
                    <a:pt x="2" y="0"/>
                    <a:pt x="2" y="0"/>
                  </a:cubicBezTo>
                  <a:cubicBezTo>
                    <a:pt x="2" y="0"/>
                    <a:pt x="2" y="0"/>
                    <a:pt x="2" y="0"/>
                  </a:cubicBezTo>
                  <a:cubicBezTo>
                    <a:pt x="1" y="1"/>
                    <a:pt x="1" y="1"/>
                    <a:pt x="0" y="1"/>
                  </a:cubicBezTo>
                  <a:cubicBezTo>
                    <a:pt x="0" y="1"/>
                    <a:pt x="0" y="1"/>
                    <a:pt x="0" y="1"/>
                  </a:cubicBezTo>
                  <a:cubicBezTo>
                    <a:pt x="0" y="2"/>
                    <a:pt x="0" y="3"/>
                    <a:pt x="0" y="3"/>
                  </a:cubicBezTo>
                  <a:cubicBezTo>
                    <a:pt x="0" y="5"/>
                    <a:pt x="1" y="6"/>
                    <a:pt x="2" y="6"/>
                  </a:cubicBezTo>
                  <a:cubicBezTo>
                    <a:pt x="3" y="6"/>
                    <a:pt x="3" y="6"/>
                    <a:pt x="3" y="6"/>
                  </a:cubicBezTo>
                  <a:cubicBezTo>
                    <a:pt x="4" y="5"/>
                    <a:pt x="5" y="4"/>
                    <a:pt x="5" y="3"/>
                  </a:cubicBezTo>
                  <a:cubicBezTo>
                    <a:pt x="5" y="3"/>
                    <a:pt x="5" y="3"/>
                    <a:pt x="5" y="3"/>
                  </a:cubicBezTo>
                  <a:cubicBezTo>
                    <a:pt x="5" y="3"/>
                    <a:pt x="5" y="3"/>
                    <a:pt x="5" y="3"/>
                  </a:cubicBezTo>
                  <a:cubicBezTo>
                    <a:pt x="5" y="2"/>
                    <a:pt x="5" y="2"/>
                    <a:pt x="5" y="1"/>
                  </a:cubicBezTo>
                  <a:cubicBezTo>
                    <a:pt x="4" y="1"/>
                    <a:pt x="4" y="1"/>
                    <a:pt x="4" y="1"/>
                  </a:cubicBezTo>
                  <a:cubicBezTo>
                    <a:pt x="4" y="1"/>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57" name="Freeform 3242">
              <a:extLst>
                <a:ext uri="{FF2B5EF4-FFF2-40B4-BE49-F238E27FC236}">
                  <a16:creationId xmlns:a16="http://schemas.microsoft.com/office/drawing/2014/main" id="{E2E5E71F-9DA3-98CB-BBAA-63D0AC95026A}"/>
                </a:ext>
              </a:extLst>
            </p:cNvPr>
            <p:cNvSpPr>
              <a:spLocks/>
            </p:cNvSpPr>
            <p:nvPr/>
          </p:nvSpPr>
          <p:spPr bwMode="auto">
            <a:xfrm>
              <a:off x="10147666" y="2830370"/>
              <a:ext cx="33106" cy="38623"/>
            </a:xfrm>
            <a:custGeom>
              <a:avLst/>
              <a:gdLst>
                <a:gd name="T0" fmla="*/ 2 w 5"/>
                <a:gd name="T1" fmla="*/ 0 h 6"/>
                <a:gd name="T2" fmla="*/ 2 w 5"/>
                <a:gd name="T3" fmla="*/ 0 h 6"/>
                <a:gd name="T4" fmla="*/ 2 w 5"/>
                <a:gd name="T5" fmla="*/ 0 h 6"/>
                <a:gd name="T6" fmla="*/ 2 w 5"/>
                <a:gd name="T7" fmla="*/ 0 h 6"/>
                <a:gd name="T8" fmla="*/ 0 w 5"/>
                <a:gd name="T9" fmla="*/ 2 h 6"/>
                <a:gd name="T10" fmla="*/ 0 w 5"/>
                <a:gd name="T11" fmla="*/ 2 h 6"/>
                <a:gd name="T12" fmla="*/ 0 w 5"/>
                <a:gd name="T13" fmla="*/ 3 h 6"/>
                <a:gd name="T14" fmla="*/ 0 w 5"/>
                <a:gd name="T15" fmla="*/ 3 h 6"/>
                <a:gd name="T16" fmla="*/ 0 w 5"/>
                <a:gd name="T17" fmla="*/ 3 h 6"/>
                <a:gd name="T18" fmla="*/ 2 w 5"/>
                <a:gd name="T19" fmla="*/ 6 h 6"/>
                <a:gd name="T20" fmla="*/ 3 w 5"/>
                <a:gd name="T21" fmla="*/ 6 h 6"/>
                <a:gd name="T22" fmla="*/ 5 w 5"/>
                <a:gd name="T23" fmla="*/ 2 h 6"/>
                <a:gd name="T24" fmla="*/ 4 w 5"/>
                <a:gd name="T25" fmla="*/ 1 h 6"/>
                <a:gd name="T26" fmla="*/ 3 w 5"/>
                <a:gd name="T27" fmla="*/ 0 h 6"/>
                <a:gd name="T28" fmla="*/ 2 w 5"/>
                <a:gd name="T2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6">
                  <a:moveTo>
                    <a:pt x="2" y="0"/>
                  </a:moveTo>
                  <a:cubicBezTo>
                    <a:pt x="2" y="0"/>
                    <a:pt x="2" y="0"/>
                    <a:pt x="2" y="0"/>
                  </a:cubicBezTo>
                  <a:cubicBezTo>
                    <a:pt x="2" y="0"/>
                    <a:pt x="2" y="0"/>
                    <a:pt x="2" y="0"/>
                  </a:cubicBezTo>
                  <a:cubicBezTo>
                    <a:pt x="2" y="0"/>
                    <a:pt x="2" y="0"/>
                    <a:pt x="2" y="0"/>
                  </a:cubicBezTo>
                  <a:cubicBezTo>
                    <a:pt x="1" y="0"/>
                    <a:pt x="0" y="1"/>
                    <a:pt x="0" y="2"/>
                  </a:cubicBezTo>
                  <a:cubicBezTo>
                    <a:pt x="0" y="2"/>
                    <a:pt x="0" y="2"/>
                    <a:pt x="0" y="2"/>
                  </a:cubicBezTo>
                  <a:cubicBezTo>
                    <a:pt x="0" y="2"/>
                    <a:pt x="0" y="3"/>
                    <a:pt x="0" y="3"/>
                  </a:cubicBezTo>
                  <a:cubicBezTo>
                    <a:pt x="0" y="3"/>
                    <a:pt x="0" y="3"/>
                    <a:pt x="0" y="3"/>
                  </a:cubicBezTo>
                  <a:cubicBezTo>
                    <a:pt x="0" y="3"/>
                    <a:pt x="0" y="3"/>
                    <a:pt x="0" y="3"/>
                  </a:cubicBezTo>
                  <a:cubicBezTo>
                    <a:pt x="0" y="5"/>
                    <a:pt x="1" y="6"/>
                    <a:pt x="2" y="6"/>
                  </a:cubicBezTo>
                  <a:cubicBezTo>
                    <a:pt x="2" y="6"/>
                    <a:pt x="3" y="6"/>
                    <a:pt x="3" y="6"/>
                  </a:cubicBezTo>
                  <a:cubicBezTo>
                    <a:pt x="4" y="5"/>
                    <a:pt x="5" y="4"/>
                    <a:pt x="5" y="2"/>
                  </a:cubicBezTo>
                  <a:cubicBezTo>
                    <a:pt x="5" y="2"/>
                    <a:pt x="4" y="1"/>
                    <a:pt x="4" y="1"/>
                  </a:cubicBezTo>
                  <a:cubicBezTo>
                    <a:pt x="4" y="1"/>
                    <a:pt x="4" y="0"/>
                    <a:pt x="3" y="0"/>
                  </a:cubicBezTo>
                  <a:cubicBezTo>
                    <a:pt x="3" y="0"/>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58" name="Freeform 3243">
              <a:extLst>
                <a:ext uri="{FF2B5EF4-FFF2-40B4-BE49-F238E27FC236}">
                  <a16:creationId xmlns:a16="http://schemas.microsoft.com/office/drawing/2014/main" id="{6EE155B5-59B3-FFA6-B3A3-825967C674A0}"/>
                </a:ext>
              </a:extLst>
            </p:cNvPr>
            <p:cNvSpPr>
              <a:spLocks/>
            </p:cNvSpPr>
            <p:nvPr/>
          </p:nvSpPr>
          <p:spPr bwMode="auto">
            <a:xfrm>
              <a:off x="9085524" y="1073007"/>
              <a:ext cx="38623" cy="41382"/>
            </a:xfrm>
            <a:custGeom>
              <a:avLst/>
              <a:gdLst>
                <a:gd name="T0" fmla="*/ 3 w 6"/>
                <a:gd name="T1" fmla="*/ 0 h 6"/>
                <a:gd name="T2" fmla="*/ 2 w 6"/>
                <a:gd name="T3" fmla="*/ 0 h 6"/>
                <a:gd name="T4" fmla="*/ 2 w 6"/>
                <a:gd name="T5" fmla="*/ 0 h 6"/>
                <a:gd name="T6" fmla="*/ 2 w 6"/>
                <a:gd name="T7" fmla="*/ 0 h 6"/>
                <a:gd name="T8" fmla="*/ 1 w 6"/>
                <a:gd name="T9" fmla="*/ 1 h 6"/>
                <a:gd name="T10" fmla="*/ 1 w 6"/>
                <a:gd name="T11" fmla="*/ 1 h 6"/>
                <a:gd name="T12" fmla="*/ 0 w 6"/>
                <a:gd name="T13" fmla="*/ 3 h 6"/>
                <a:gd name="T14" fmla="*/ 0 w 6"/>
                <a:gd name="T15" fmla="*/ 5 h 6"/>
                <a:gd name="T16" fmla="*/ 1 w 6"/>
                <a:gd name="T17" fmla="*/ 5 h 6"/>
                <a:gd name="T18" fmla="*/ 2 w 6"/>
                <a:gd name="T19" fmla="*/ 6 h 6"/>
                <a:gd name="T20" fmla="*/ 2 w 6"/>
                <a:gd name="T21" fmla="*/ 6 h 6"/>
                <a:gd name="T22" fmla="*/ 3 w 6"/>
                <a:gd name="T23" fmla="*/ 6 h 6"/>
                <a:gd name="T24" fmla="*/ 3 w 6"/>
                <a:gd name="T25" fmla="*/ 6 h 6"/>
                <a:gd name="T26" fmla="*/ 5 w 6"/>
                <a:gd name="T27" fmla="*/ 2 h 6"/>
                <a:gd name="T28" fmla="*/ 5 w 6"/>
                <a:gd name="T29" fmla="*/ 2 h 6"/>
                <a:gd name="T30" fmla="*/ 5 w 6"/>
                <a:gd name="T31" fmla="*/ 2 h 6"/>
                <a:gd name="T32" fmla="*/ 3 w 6"/>
                <a:gd name="T3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 h="6">
                  <a:moveTo>
                    <a:pt x="3" y="0"/>
                  </a:moveTo>
                  <a:cubicBezTo>
                    <a:pt x="2" y="0"/>
                    <a:pt x="2" y="0"/>
                    <a:pt x="2" y="0"/>
                  </a:cubicBezTo>
                  <a:cubicBezTo>
                    <a:pt x="2" y="0"/>
                    <a:pt x="2" y="0"/>
                    <a:pt x="2" y="0"/>
                  </a:cubicBezTo>
                  <a:cubicBezTo>
                    <a:pt x="2" y="0"/>
                    <a:pt x="2" y="0"/>
                    <a:pt x="2" y="0"/>
                  </a:cubicBezTo>
                  <a:cubicBezTo>
                    <a:pt x="1" y="0"/>
                    <a:pt x="1" y="1"/>
                    <a:pt x="1" y="1"/>
                  </a:cubicBezTo>
                  <a:cubicBezTo>
                    <a:pt x="1" y="1"/>
                    <a:pt x="1" y="1"/>
                    <a:pt x="1" y="1"/>
                  </a:cubicBezTo>
                  <a:cubicBezTo>
                    <a:pt x="0" y="2"/>
                    <a:pt x="0" y="2"/>
                    <a:pt x="0" y="3"/>
                  </a:cubicBezTo>
                  <a:cubicBezTo>
                    <a:pt x="0" y="4"/>
                    <a:pt x="0" y="4"/>
                    <a:pt x="0" y="5"/>
                  </a:cubicBezTo>
                  <a:cubicBezTo>
                    <a:pt x="0" y="5"/>
                    <a:pt x="1" y="5"/>
                    <a:pt x="1" y="5"/>
                  </a:cubicBezTo>
                  <a:cubicBezTo>
                    <a:pt x="1" y="5"/>
                    <a:pt x="1" y="5"/>
                    <a:pt x="2" y="6"/>
                  </a:cubicBezTo>
                  <a:cubicBezTo>
                    <a:pt x="2" y="6"/>
                    <a:pt x="2" y="6"/>
                    <a:pt x="2" y="6"/>
                  </a:cubicBezTo>
                  <a:cubicBezTo>
                    <a:pt x="2" y="6"/>
                    <a:pt x="2" y="6"/>
                    <a:pt x="3" y="6"/>
                  </a:cubicBezTo>
                  <a:cubicBezTo>
                    <a:pt x="3" y="6"/>
                    <a:pt x="3" y="6"/>
                    <a:pt x="3" y="6"/>
                  </a:cubicBezTo>
                  <a:cubicBezTo>
                    <a:pt x="5" y="5"/>
                    <a:pt x="6" y="4"/>
                    <a:pt x="5" y="2"/>
                  </a:cubicBezTo>
                  <a:cubicBezTo>
                    <a:pt x="5" y="2"/>
                    <a:pt x="5" y="2"/>
                    <a:pt x="5" y="2"/>
                  </a:cubicBezTo>
                  <a:cubicBezTo>
                    <a:pt x="5" y="2"/>
                    <a:pt x="5" y="2"/>
                    <a:pt x="5" y="2"/>
                  </a:cubicBezTo>
                  <a:cubicBezTo>
                    <a:pt x="5" y="1"/>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59" name="Freeform 3244">
              <a:extLst>
                <a:ext uri="{FF2B5EF4-FFF2-40B4-BE49-F238E27FC236}">
                  <a16:creationId xmlns:a16="http://schemas.microsoft.com/office/drawing/2014/main" id="{13C3E284-34EA-2D6E-BF50-0A7E5356199F}"/>
                </a:ext>
              </a:extLst>
            </p:cNvPr>
            <p:cNvSpPr>
              <a:spLocks/>
            </p:cNvSpPr>
            <p:nvPr/>
          </p:nvSpPr>
          <p:spPr bwMode="auto">
            <a:xfrm>
              <a:off x="9019313" y="1362683"/>
              <a:ext cx="27588" cy="24829"/>
            </a:xfrm>
            <a:custGeom>
              <a:avLst/>
              <a:gdLst>
                <a:gd name="T0" fmla="*/ 2 w 4"/>
                <a:gd name="T1" fmla="*/ 0 h 4"/>
                <a:gd name="T2" fmla="*/ 2 w 4"/>
                <a:gd name="T3" fmla="*/ 0 h 4"/>
                <a:gd name="T4" fmla="*/ 1 w 4"/>
                <a:gd name="T5" fmla="*/ 0 h 4"/>
                <a:gd name="T6" fmla="*/ 1 w 4"/>
                <a:gd name="T7" fmla="*/ 1 h 4"/>
                <a:gd name="T8" fmla="*/ 0 w 4"/>
                <a:gd name="T9" fmla="*/ 1 h 4"/>
                <a:gd name="T10" fmla="*/ 0 w 4"/>
                <a:gd name="T11" fmla="*/ 2 h 4"/>
                <a:gd name="T12" fmla="*/ 0 w 4"/>
                <a:gd name="T13" fmla="*/ 2 h 4"/>
                <a:gd name="T14" fmla="*/ 2 w 4"/>
                <a:gd name="T15" fmla="*/ 4 h 4"/>
                <a:gd name="T16" fmla="*/ 2 w 4"/>
                <a:gd name="T17" fmla="*/ 4 h 4"/>
                <a:gd name="T18" fmla="*/ 3 w 4"/>
                <a:gd name="T19" fmla="*/ 4 h 4"/>
                <a:gd name="T20" fmla="*/ 3 w 4"/>
                <a:gd name="T21" fmla="*/ 4 h 4"/>
                <a:gd name="T22" fmla="*/ 3 w 4"/>
                <a:gd name="T23" fmla="*/ 3 h 4"/>
                <a:gd name="T24" fmla="*/ 3 w 4"/>
                <a:gd name="T25" fmla="*/ 3 h 4"/>
                <a:gd name="T26" fmla="*/ 4 w 4"/>
                <a:gd name="T27" fmla="*/ 1 h 4"/>
                <a:gd name="T28" fmla="*/ 3 w 4"/>
                <a:gd name="T29" fmla="*/ 0 h 4"/>
                <a:gd name="T30" fmla="*/ 3 w 4"/>
                <a:gd name="T31" fmla="*/ 0 h 4"/>
                <a:gd name="T32" fmla="*/ 3 w 4"/>
                <a:gd name="T33" fmla="*/ 0 h 4"/>
                <a:gd name="T34" fmla="*/ 2 w 4"/>
                <a:gd name="T35" fmla="*/ 0 h 4"/>
                <a:gd name="T36" fmla="*/ 2 w 4"/>
                <a:gd name="T3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 h="4">
                  <a:moveTo>
                    <a:pt x="2" y="0"/>
                  </a:moveTo>
                  <a:cubicBezTo>
                    <a:pt x="2" y="0"/>
                    <a:pt x="2" y="0"/>
                    <a:pt x="2" y="0"/>
                  </a:cubicBezTo>
                  <a:cubicBezTo>
                    <a:pt x="1" y="0"/>
                    <a:pt x="1" y="0"/>
                    <a:pt x="1" y="0"/>
                  </a:cubicBezTo>
                  <a:cubicBezTo>
                    <a:pt x="1" y="0"/>
                    <a:pt x="1" y="1"/>
                    <a:pt x="1" y="1"/>
                  </a:cubicBezTo>
                  <a:cubicBezTo>
                    <a:pt x="0" y="1"/>
                    <a:pt x="0" y="1"/>
                    <a:pt x="0" y="1"/>
                  </a:cubicBezTo>
                  <a:cubicBezTo>
                    <a:pt x="0" y="1"/>
                    <a:pt x="0" y="2"/>
                    <a:pt x="0" y="2"/>
                  </a:cubicBezTo>
                  <a:cubicBezTo>
                    <a:pt x="0" y="2"/>
                    <a:pt x="0" y="2"/>
                    <a:pt x="0" y="2"/>
                  </a:cubicBezTo>
                  <a:cubicBezTo>
                    <a:pt x="0" y="3"/>
                    <a:pt x="1" y="4"/>
                    <a:pt x="2" y="4"/>
                  </a:cubicBezTo>
                  <a:cubicBezTo>
                    <a:pt x="2" y="4"/>
                    <a:pt x="2" y="4"/>
                    <a:pt x="2" y="4"/>
                  </a:cubicBezTo>
                  <a:cubicBezTo>
                    <a:pt x="2" y="4"/>
                    <a:pt x="3" y="4"/>
                    <a:pt x="3" y="4"/>
                  </a:cubicBezTo>
                  <a:cubicBezTo>
                    <a:pt x="3" y="4"/>
                    <a:pt x="3" y="4"/>
                    <a:pt x="3" y="4"/>
                  </a:cubicBezTo>
                  <a:cubicBezTo>
                    <a:pt x="3" y="4"/>
                    <a:pt x="3" y="3"/>
                    <a:pt x="3" y="3"/>
                  </a:cubicBezTo>
                  <a:cubicBezTo>
                    <a:pt x="3" y="3"/>
                    <a:pt x="3" y="3"/>
                    <a:pt x="3" y="3"/>
                  </a:cubicBezTo>
                  <a:cubicBezTo>
                    <a:pt x="4" y="3"/>
                    <a:pt x="4" y="2"/>
                    <a:pt x="4" y="1"/>
                  </a:cubicBezTo>
                  <a:cubicBezTo>
                    <a:pt x="4" y="1"/>
                    <a:pt x="4" y="1"/>
                    <a:pt x="3" y="0"/>
                  </a:cubicBezTo>
                  <a:cubicBezTo>
                    <a:pt x="3" y="0"/>
                    <a:pt x="3" y="0"/>
                    <a:pt x="3" y="0"/>
                  </a:cubicBezTo>
                  <a:cubicBezTo>
                    <a:pt x="3" y="0"/>
                    <a:pt x="3" y="0"/>
                    <a:pt x="3" y="0"/>
                  </a:cubicBezTo>
                  <a:cubicBezTo>
                    <a:pt x="3" y="0"/>
                    <a:pt x="2"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60" name="Freeform 3245">
              <a:extLst>
                <a:ext uri="{FF2B5EF4-FFF2-40B4-BE49-F238E27FC236}">
                  <a16:creationId xmlns:a16="http://schemas.microsoft.com/office/drawing/2014/main" id="{54C4DA10-044A-7A27-6A11-FC99B002BF36}"/>
                </a:ext>
              </a:extLst>
            </p:cNvPr>
            <p:cNvSpPr>
              <a:spLocks/>
            </p:cNvSpPr>
            <p:nvPr/>
          </p:nvSpPr>
          <p:spPr bwMode="auto">
            <a:xfrm>
              <a:off x="9019313" y="824715"/>
              <a:ext cx="27588" cy="27588"/>
            </a:xfrm>
            <a:custGeom>
              <a:avLst/>
              <a:gdLst>
                <a:gd name="T0" fmla="*/ 2 w 4"/>
                <a:gd name="T1" fmla="*/ 0 h 4"/>
                <a:gd name="T2" fmla="*/ 1 w 4"/>
                <a:gd name="T3" fmla="*/ 0 h 4"/>
                <a:gd name="T4" fmla="*/ 0 w 4"/>
                <a:gd name="T5" fmla="*/ 1 h 4"/>
                <a:gd name="T6" fmla="*/ 0 w 4"/>
                <a:gd name="T7" fmla="*/ 2 h 4"/>
                <a:gd name="T8" fmla="*/ 0 w 4"/>
                <a:gd name="T9" fmla="*/ 2 h 4"/>
                <a:gd name="T10" fmla="*/ 0 w 4"/>
                <a:gd name="T11" fmla="*/ 2 h 4"/>
                <a:gd name="T12" fmla="*/ 0 w 4"/>
                <a:gd name="T13" fmla="*/ 3 h 4"/>
                <a:gd name="T14" fmla="*/ 1 w 4"/>
                <a:gd name="T15" fmla="*/ 4 h 4"/>
                <a:gd name="T16" fmla="*/ 1 w 4"/>
                <a:gd name="T17" fmla="*/ 4 h 4"/>
                <a:gd name="T18" fmla="*/ 1 w 4"/>
                <a:gd name="T19" fmla="*/ 4 h 4"/>
                <a:gd name="T20" fmla="*/ 2 w 4"/>
                <a:gd name="T21" fmla="*/ 4 h 4"/>
                <a:gd name="T22" fmla="*/ 2 w 4"/>
                <a:gd name="T23" fmla="*/ 4 h 4"/>
                <a:gd name="T24" fmla="*/ 2 w 4"/>
                <a:gd name="T25" fmla="*/ 4 h 4"/>
                <a:gd name="T26" fmla="*/ 2 w 4"/>
                <a:gd name="T27" fmla="*/ 4 h 4"/>
                <a:gd name="T28" fmla="*/ 3 w 4"/>
                <a:gd name="T29" fmla="*/ 4 h 4"/>
                <a:gd name="T30" fmla="*/ 4 w 4"/>
                <a:gd name="T31" fmla="*/ 3 h 4"/>
                <a:gd name="T32" fmla="*/ 4 w 4"/>
                <a:gd name="T33" fmla="*/ 3 h 4"/>
                <a:gd name="T34" fmla="*/ 4 w 4"/>
                <a:gd name="T35" fmla="*/ 2 h 4"/>
                <a:gd name="T36" fmla="*/ 4 w 4"/>
                <a:gd name="T37" fmla="*/ 2 h 4"/>
                <a:gd name="T38" fmla="*/ 3 w 4"/>
                <a:gd name="T39" fmla="*/ 1 h 4"/>
                <a:gd name="T40" fmla="*/ 3 w 4"/>
                <a:gd name="T41" fmla="*/ 1 h 4"/>
                <a:gd name="T42" fmla="*/ 3 w 4"/>
                <a:gd name="T43" fmla="*/ 1 h 4"/>
                <a:gd name="T44" fmla="*/ 2 w 4"/>
                <a:gd name="T45" fmla="*/ 1 h 4"/>
                <a:gd name="T46" fmla="*/ 2 w 4"/>
                <a:gd name="T47" fmla="*/ 0 h 4"/>
                <a:gd name="T48" fmla="*/ 2 w 4"/>
                <a:gd name="T4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 h="4">
                  <a:moveTo>
                    <a:pt x="2" y="0"/>
                  </a:moveTo>
                  <a:cubicBezTo>
                    <a:pt x="2" y="0"/>
                    <a:pt x="2" y="0"/>
                    <a:pt x="1" y="0"/>
                  </a:cubicBezTo>
                  <a:cubicBezTo>
                    <a:pt x="1" y="1"/>
                    <a:pt x="0" y="1"/>
                    <a:pt x="0" y="1"/>
                  </a:cubicBezTo>
                  <a:cubicBezTo>
                    <a:pt x="0" y="1"/>
                    <a:pt x="0" y="2"/>
                    <a:pt x="0" y="2"/>
                  </a:cubicBezTo>
                  <a:cubicBezTo>
                    <a:pt x="0" y="2"/>
                    <a:pt x="0" y="2"/>
                    <a:pt x="0" y="2"/>
                  </a:cubicBezTo>
                  <a:cubicBezTo>
                    <a:pt x="0" y="2"/>
                    <a:pt x="0" y="2"/>
                    <a:pt x="0" y="2"/>
                  </a:cubicBezTo>
                  <a:cubicBezTo>
                    <a:pt x="0" y="2"/>
                    <a:pt x="0" y="3"/>
                    <a:pt x="0" y="3"/>
                  </a:cubicBezTo>
                  <a:cubicBezTo>
                    <a:pt x="0" y="3"/>
                    <a:pt x="0" y="4"/>
                    <a:pt x="1" y="4"/>
                  </a:cubicBezTo>
                  <a:cubicBezTo>
                    <a:pt x="1" y="4"/>
                    <a:pt x="1" y="4"/>
                    <a:pt x="1" y="4"/>
                  </a:cubicBezTo>
                  <a:cubicBezTo>
                    <a:pt x="1" y="4"/>
                    <a:pt x="1" y="4"/>
                    <a:pt x="1" y="4"/>
                  </a:cubicBezTo>
                  <a:cubicBezTo>
                    <a:pt x="1" y="4"/>
                    <a:pt x="1" y="4"/>
                    <a:pt x="2" y="4"/>
                  </a:cubicBezTo>
                  <a:cubicBezTo>
                    <a:pt x="2" y="4"/>
                    <a:pt x="2" y="4"/>
                    <a:pt x="2" y="4"/>
                  </a:cubicBezTo>
                  <a:cubicBezTo>
                    <a:pt x="2" y="4"/>
                    <a:pt x="2" y="4"/>
                    <a:pt x="2" y="4"/>
                  </a:cubicBezTo>
                  <a:cubicBezTo>
                    <a:pt x="2" y="4"/>
                    <a:pt x="2" y="4"/>
                    <a:pt x="2" y="4"/>
                  </a:cubicBezTo>
                  <a:cubicBezTo>
                    <a:pt x="2" y="4"/>
                    <a:pt x="2" y="4"/>
                    <a:pt x="3" y="4"/>
                  </a:cubicBezTo>
                  <a:cubicBezTo>
                    <a:pt x="3" y="4"/>
                    <a:pt x="4" y="4"/>
                    <a:pt x="4" y="3"/>
                  </a:cubicBezTo>
                  <a:cubicBezTo>
                    <a:pt x="4" y="3"/>
                    <a:pt x="4" y="3"/>
                    <a:pt x="4" y="3"/>
                  </a:cubicBezTo>
                  <a:cubicBezTo>
                    <a:pt x="4" y="2"/>
                    <a:pt x="4" y="2"/>
                    <a:pt x="4" y="2"/>
                  </a:cubicBezTo>
                  <a:cubicBezTo>
                    <a:pt x="4" y="2"/>
                    <a:pt x="4" y="2"/>
                    <a:pt x="4" y="2"/>
                  </a:cubicBezTo>
                  <a:cubicBezTo>
                    <a:pt x="4" y="1"/>
                    <a:pt x="3" y="1"/>
                    <a:pt x="3" y="1"/>
                  </a:cubicBezTo>
                  <a:cubicBezTo>
                    <a:pt x="3" y="1"/>
                    <a:pt x="3" y="1"/>
                    <a:pt x="3" y="1"/>
                  </a:cubicBezTo>
                  <a:cubicBezTo>
                    <a:pt x="3" y="1"/>
                    <a:pt x="3" y="1"/>
                    <a:pt x="3" y="1"/>
                  </a:cubicBezTo>
                  <a:cubicBezTo>
                    <a:pt x="2" y="1"/>
                    <a:pt x="2" y="1"/>
                    <a:pt x="2" y="1"/>
                  </a:cubicBezTo>
                  <a:cubicBezTo>
                    <a:pt x="2" y="0"/>
                    <a:pt x="2"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61" name="Freeform 3246">
              <a:extLst>
                <a:ext uri="{FF2B5EF4-FFF2-40B4-BE49-F238E27FC236}">
                  <a16:creationId xmlns:a16="http://schemas.microsoft.com/office/drawing/2014/main" id="{267A12B2-C56E-9CE6-6158-9D6053273F36}"/>
                </a:ext>
              </a:extLst>
            </p:cNvPr>
            <p:cNvSpPr>
              <a:spLocks/>
            </p:cNvSpPr>
            <p:nvPr/>
          </p:nvSpPr>
          <p:spPr bwMode="auto">
            <a:xfrm>
              <a:off x="9355888" y="904720"/>
              <a:ext cx="24829" cy="24829"/>
            </a:xfrm>
            <a:custGeom>
              <a:avLst/>
              <a:gdLst>
                <a:gd name="T0" fmla="*/ 2 w 4"/>
                <a:gd name="T1" fmla="*/ 0 h 4"/>
                <a:gd name="T2" fmla="*/ 1 w 4"/>
                <a:gd name="T3" fmla="*/ 0 h 4"/>
                <a:gd name="T4" fmla="*/ 0 w 4"/>
                <a:gd name="T5" fmla="*/ 1 h 4"/>
                <a:gd name="T6" fmla="*/ 0 w 4"/>
                <a:gd name="T7" fmla="*/ 2 h 4"/>
                <a:gd name="T8" fmla="*/ 0 w 4"/>
                <a:gd name="T9" fmla="*/ 2 h 4"/>
                <a:gd name="T10" fmla="*/ 0 w 4"/>
                <a:gd name="T11" fmla="*/ 3 h 4"/>
                <a:gd name="T12" fmla="*/ 1 w 4"/>
                <a:gd name="T13" fmla="*/ 3 h 4"/>
                <a:gd name="T14" fmla="*/ 2 w 4"/>
                <a:gd name="T15" fmla="*/ 4 h 4"/>
                <a:gd name="T16" fmla="*/ 2 w 4"/>
                <a:gd name="T17" fmla="*/ 4 h 4"/>
                <a:gd name="T18" fmla="*/ 4 w 4"/>
                <a:gd name="T19" fmla="*/ 1 h 4"/>
                <a:gd name="T20" fmla="*/ 2 w 4"/>
                <a:gd name="T2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4">
                  <a:moveTo>
                    <a:pt x="2" y="0"/>
                  </a:moveTo>
                  <a:cubicBezTo>
                    <a:pt x="2" y="0"/>
                    <a:pt x="1" y="0"/>
                    <a:pt x="1" y="0"/>
                  </a:cubicBezTo>
                  <a:cubicBezTo>
                    <a:pt x="1" y="0"/>
                    <a:pt x="0" y="1"/>
                    <a:pt x="0" y="1"/>
                  </a:cubicBezTo>
                  <a:cubicBezTo>
                    <a:pt x="0" y="1"/>
                    <a:pt x="0" y="1"/>
                    <a:pt x="0" y="2"/>
                  </a:cubicBezTo>
                  <a:cubicBezTo>
                    <a:pt x="0" y="2"/>
                    <a:pt x="0" y="2"/>
                    <a:pt x="0" y="2"/>
                  </a:cubicBezTo>
                  <a:cubicBezTo>
                    <a:pt x="0" y="3"/>
                    <a:pt x="0" y="3"/>
                    <a:pt x="0" y="3"/>
                  </a:cubicBezTo>
                  <a:cubicBezTo>
                    <a:pt x="0" y="3"/>
                    <a:pt x="1" y="3"/>
                    <a:pt x="1" y="3"/>
                  </a:cubicBezTo>
                  <a:cubicBezTo>
                    <a:pt x="1" y="4"/>
                    <a:pt x="1" y="4"/>
                    <a:pt x="2" y="4"/>
                  </a:cubicBezTo>
                  <a:cubicBezTo>
                    <a:pt x="2" y="4"/>
                    <a:pt x="2" y="4"/>
                    <a:pt x="2" y="4"/>
                  </a:cubicBezTo>
                  <a:cubicBezTo>
                    <a:pt x="3" y="4"/>
                    <a:pt x="4" y="3"/>
                    <a:pt x="4" y="1"/>
                  </a:cubicBezTo>
                  <a:cubicBezTo>
                    <a:pt x="3" y="1"/>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62" name="Freeform 3247">
              <a:extLst>
                <a:ext uri="{FF2B5EF4-FFF2-40B4-BE49-F238E27FC236}">
                  <a16:creationId xmlns:a16="http://schemas.microsoft.com/office/drawing/2014/main" id="{B07AF3EF-E57E-6A60-87F5-0B940C58C5F5}"/>
                </a:ext>
              </a:extLst>
            </p:cNvPr>
            <p:cNvSpPr>
              <a:spLocks/>
            </p:cNvSpPr>
            <p:nvPr/>
          </p:nvSpPr>
          <p:spPr bwMode="auto">
            <a:xfrm>
              <a:off x="9648322" y="452275"/>
              <a:ext cx="27588" cy="24829"/>
            </a:xfrm>
            <a:custGeom>
              <a:avLst/>
              <a:gdLst>
                <a:gd name="T0" fmla="*/ 2 w 4"/>
                <a:gd name="T1" fmla="*/ 0 h 4"/>
                <a:gd name="T2" fmla="*/ 2 w 4"/>
                <a:gd name="T3" fmla="*/ 0 h 4"/>
                <a:gd name="T4" fmla="*/ 1 w 4"/>
                <a:gd name="T5" fmla="*/ 0 h 4"/>
                <a:gd name="T6" fmla="*/ 0 w 4"/>
                <a:gd name="T7" fmla="*/ 1 h 4"/>
                <a:gd name="T8" fmla="*/ 0 w 4"/>
                <a:gd name="T9" fmla="*/ 1 h 4"/>
                <a:gd name="T10" fmla="*/ 0 w 4"/>
                <a:gd name="T11" fmla="*/ 2 h 4"/>
                <a:gd name="T12" fmla="*/ 0 w 4"/>
                <a:gd name="T13" fmla="*/ 2 h 4"/>
                <a:gd name="T14" fmla="*/ 0 w 4"/>
                <a:gd name="T15" fmla="*/ 3 h 4"/>
                <a:gd name="T16" fmla="*/ 0 w 4"/>
                <a:gd name="T17" fmla="*/ 3 h 4"/>
                <a:gd name="T18" fmla="*/ 2 w 4"/>
                <a:gd name="T19" fmla="*/ 4 h 4"/>
                <a:gd name="T20" fmla="*/ 2 w 4"/>
                <a:gd name="T21" fmla="*/ 4 h 4"/>
                <a:gd name="T22" fmla="*/ 4 w 4"/>
                <a:gd name="T23" fmla="*/ 1 h 4"/>
                <a:gd name="T24" fmla="*/ 2 w 4"/>
                <a:gd name="T25"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4">
                  <a:moveTo>
                    <a:pt x="2" y="0"/>
                  </a:moveTo>
                  <a:cubicBezTo>
                    <a:pt x="2" y="0"/>
                    <a:pt x="2" y="0"/>
                    <a:pt x="2" y="0"/>
                  </a:cubicBezTo>
                  <a:cubicBezTo>
                    <a:pt x="1" y="0"/>
                    <a:pt x="1" y="0"/>
                    <a:pt x="1" y="0"/>
                  </a:cubicBezTo>
                  <a:cubicBezTo>
                    <a:pt x="1" y="0"/>
                    <a:pt x="1" y="1"/>
                    <a:pt x="0" y="1"/>
                  </a:cubicBezTo>
                  <a:cubicBezTo>
                    <a:pt x="0" y="1"/>
                    <a:pt x="0" y="1"/>
                    <a:pt x="0" y="1"/>
                  </a:cubicBezTo>
                  <a:cubicBezTo>
                    <a:pt x="0" y="1"/>
                    <a:pt x="0" y="2"/>
                    <a:pt x="0" y="2"/>
                  </a:cubicBezTo>
                  <a:cubicBezTo>
                    <a:pt x="0" y="2"/>
                    <a:pt x="0" y="2"/>
                    <a:pt x="0" y="2"/>
                  </a:cubicBezTo>
                  <a:cubicBezTo>
                    <a:pt x="0" y="2"/>
                    <a:pt x="0" y="2"/>
                    <a:pt x="0" y="3"/>
                  </a:cubicBezTo>
                  <a:cubicBezTo>
                    <a:pt x="0" y="3"/>
                    <a:pt x="0" y="3"/>
                    <a:pt x="0" y="3"/>
                  </a:cubicBezTo>
                  <a:cubicBezTo>
                    <a:pt x="1" y="3"/>
                    <a:pt x="1" y="4"/>
                    <a:pt x="2" y="4"/>
                  </a:cubicBezTo>
                  <a:cubicBezTo>
                    <a:pt x="2" y="4"/>
                    <a:pt x="2" y="4"/>
                    <a:pt x="2" y="4"/>
                  </a:cubicBezTo>
                  <a:cubicBezTo>
                    <a:pt x="3" y="4"/>
                    <a:pt x="4" y="3"/>
                    <a:pt x="4" y="1"/>
                  </a:cubicBezTo>
                  <a:cubicBezTo>
                    <a:pt x="4" y="1"/>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63" name="Freeform 3248">
              <a:extLst>
                <a:ext uri="{FF2B5EF4-FFF2-40B4-BE49-F238E27FC236}">
                  <a16:creationId xmlns:a16="http://schemas.microsoft.com/office/drawing/2014/main" id="{BE849558-EBED-B8B3-7285-894F24A7BAF7}"/>
                </a:ext>
              </a:extLst>
            </p:cNvPr>
            <p:cNvSpPr>
              <a:spLocks/>
            </p:cNvSpPr>
            <p:nvPr/>
          </p:nvSpPr>
          <p:spPr bwMode="auto">
            <a:xfrm>
              <a:off x="8903443" y="1244054"/>
              <a:ext cx="24829" cy="27588"/>
            </a:xfrm>
            <a:custGeom>
              <a:avLst/>
              <a:gdLst>
                <a:gd name="T0" fmla="*/ 2 w 4"/>
                <a:gd name="T1" fmla="*/ 0 h 4"/>
                <a:gd name="T2" fmla="*/ 2 w 4"/>
                <a:gd name="T3" fmla="*/ 0 h 4"/>
                <a:gd name="T4" fmla="*/ 0 w 4"/>
                <a:gd name="T5" fmla="*/ 2 h 4"/>
                <a:gd name="T6" fmla="*/ 0 w 4"/>
                <a:gd name="T7" fmla="*/ 2 h 4"/>
                <a:gd name="T8" fmla="*/ 0 w 4"/>
                <a:gd name="T9" fmla="*/ 3 h 4"/>
                <a:gd name="T10" fmla="*/ 1 w 4"/>
                <a:gd name="T11" fmla="*/ 4 h 4"/>
                <a:gd name="T12" fmla="*/ 2 w 4"/>
                <a:gd name="T13" fmla="*/ 4 h 4"/>
                <a:gd name="T14" fmla="*/ 2 w 4"/>
                <a:gd name="T15" fmla="*/ 4 h 4"/>
                <a:gd name="T16" fmla="*/ 3 w 4"/>
                <a:gd name="T17" fmla="*/ 4 h 4"/>
                <a:gd name="T18" fmla="*/ 3 w 4"/>
                <a:gd name="T19" fmla="*/ 3 h 4"/>
                <a:gd name="T20" fmla="*/ 4 w 4"/>
                <a:gd name="T21" fmla="*/ 3 h 4"/>
                <a:gd name="T22" fmla="*/ 4 w 4"/>
                <a:gd name="T23" fmla="*/ 2 h 4"/>
                <a:gd name="T24" fmla="*/ 4 w 4"/>
                <a:gd name="T25" fmla="*/ 1 h 4"/>
                <a:gd name="T26" fmla="*/ 4 w 4"/>
                <a:gd name="T27" fmla="*/ 1 h 4"/>
                <a:gd name="T28" fmla="*/ 3 w 4"/>
                <a:gd name="T29" fmla="*/ 0 h 4"/>
                <a:gd name="T30" fmla="*/ 3 w 4"/>
                <a:gd name="T31" fmla="*/ 0 h 4"/>
                <a:gd name="T32" fmla="*/ 2 w 4"/>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4">
                  <a:moveTo>
                    <a:pt x="2" y="0"/>
                  </a:moveTo>
                  <a:cubicBezTo>
                    <a:pt x="2" y="0"/>
                    <a:pt x="2" y="0"/>
                    <a:pt x="2" y="0"/>
                  </a:cubicBezTo>
                  <a:cubicBezTo>
                    <a:pt x="1" y="0"/>
                    <a:pt x="0" y="1"/>
                    <a:pt x="0" y="2"/>
                  </a:cubicBezTo>
                  <a:cubicBezTo>
                    <a:pt x="0" y="2"/>
                    <a:pt x="0" y="2"/>
                    <a:pt x="0" y="2"/>
                  </a:cubicBezTo>
                  <a:cubicBezTo>
                    <a:pt x="0" y="2"/>
                    <a:pt x="0" y="3"/>
                    <a:pt x="0" y="3"/>
                  </a:cubicBezTo>
                  <a:cubicBezTo>
                    <a:pt x="1" y="3"/>
                    <a:pt x="1" y="4"/>
                    <a:pt x="1" y="4"/>
                  </a:cubicBezTo>
                  <a:cubicBezTo>
                    <a:pt x="2" y="4"/>
                    <a:pt x="2" y="4"/>
                    <a:pt x="2" y="4"/>
                  </a:cubicBezTo>
                  <a:cubicBezTo>
                    <a:pt x="2" y="4"/>
                    <a:pt x="2" y="4"/>
                    <a:pt x="2" y="4"/>
                  </a:cubicBezTo>
                  <a:cubicBezTo>
                    <a:pt x="2" y="4"/>
                    <a:pt x="2" y="4"/>
                    <a:pt x="3" y="4"/>
                  </a:cubicBezTo>
                  <a:cubicBezTo>
                    <a:pt x="3" y="4"/>
                    <a:pt x="3" y="4"/>
                    <a:pt x="3" y="3"/>
                  </a:cubicBezTo>
                  <a:cubicBezTo>
                    <a:pt x="4" y="3"/>
                    <a:pt x="4" y="3"/>
                    <a:pt x="4" y="3"/>
                  </a:cubicBezTo>
                  <a:cubicBezTo>
                    <a:pt x="4" y="3"/>
                    <a:pt x="4" y="2"/>
                    <a:pt x="4" y="2"/>
                  </a:cubicBezTo>
                  <a:cubicBezTo>
                    <a:pt x="4" y="1"/>
                    <a:pt x="4" y="1"/>
                    <a:pt x="4" y="1"/>
                  </a:cubicBezTo>
                  <a:cubicBezTo>
                    <a:pt x="4" y="1"/>
                    <a:pt x="4" y="1"/>
                    <a:pt x="4" y="1"/>
                  </a:cubicBezTo>
                  <a:cubicBezTo>
                    <a:pt x="3" y="0"/>
                    <a:pt x="3" y="0"/>
                    <a:pt x="3" y="0"/>
                  </a:cubicBezTo>
                  <a:cubicBezTo>
                    <a:pt x="3" y="0"/>
                    <a:pt x="3" y="0"/>
                    <a:pt x="3"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64" name="Freeform 3249">
              <a:extLst>
                <a:ext uri="{FF2B5EF4-FFF2-40B4-BE49-F238E27FC236}">
                  <a16:creationId xmlns:a16="http://schemas.microsoft.com/office/drawing/2014/main" id="{307A8192-C564-7AC2-8A78-3ADB5E6574DC}"/>
                </a:ext>
              </a:extLst>
            </p:cNvPr>
            <p:cNvSpPr>
              <a:spLocks/>
            </p:cNvSpPr>
            <p:nvPr/>
          </p:nvSpPr>
          <p:spPr bwMode="auto">
            <a:xfrm>
              <a:off x="8622044" y="1801333"/>
              <a:ext cx="24829" cy="27588"/>
            </a:xfrm>
            <a:custGeom>
              <a:avLst/>
              <a:gdLst>
                <a:gd name="T0" fmla="*/ 2 w 4"/>
                <a:gd name="T1" fmla="*/ 0 h 4"/>
                <a:gd name="T2" fmla="*/ 2 w 4"/>
                <a:gd name="T3" fmla="*/ 0 h 4"/>
                <a:gd name="T4" fmla="*/ 0 w 4"/>
                <a:gd name="T5" fmla="*/ 2 h 4"/>
                <a:gd name="T6" fmla="*/ 2 w 4"/>
                <a:gd name="T7" fmla="*/ 4 h 4"/>
                <a:gd name="T8" fmla="*/ 2 w 4"/>
                <a:gd name="T9" fmla="*/ 4 h 4"/>
                <a:gd name="T10" fmla="*/ 4 w 4"/>
                <a:gd name="T11" fmla="*/ 2 h 4"/>
                <a:gd name="T12" fmla="*/ 4 w 4"/>
                <a:gd name="T13" fmla="*/ 2 h 4"/>
                <a:gd name="T14" fmla="*/ 4 w 4"/>
                <a:gd name="T15" fmla="*/ 1 h 4"/>
                <a:gd name="T16" fmla="*/ 4 w 4"/>
                <a:gd name="T17" fmla="*/ 1 h 4"/>
                <a:gd name="T18" fmla="*/ 4 w 4"/>
                <a:gd name="T19" fmla="*/ 1 h 4"/>
                <a:gd name="T20" fmla="*/ 3 w 4"/>
                <a:gd name="T21" fmla="*/ 0 h 4"/>
                <a:gd name="T22" fmla="*/ 3 w 4"/>
                <a:gd name="T23" fmla="*/ 0 h 4"/>
                <a:gd name="T24" fmla="*/ 2 w 4"/>
                <a:gd name="T25"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4">
                  <a:moveTo>
                    <a:pt x="2" y="0"/>
                  </a:moveTo>
                  <a:cubicBezTo>
                    <a:pt x="2" y="0"/>
                    <a:pt x="2" y="0"/>
                    <a:pt x="2" y="0"/>
                  </a:cubicBezTo>
                  <a:cubicBezTo>
                    <a:pt x="1" y="0"/>
                    <a:pt x="0" y="1"/>
                    <a:pt x="0" y="2"/>
                  </a:cubicBezTo>
                  <a:cubicBezTo>
                    <a:pt x="0" y="3"/>
                    <a:pt x="1" y="4"/>
                    <a:pt x="2" y="4"/>
                  </a:cubicBezTo>
                  <a:cubicBezTo>
                    <a:pt x="2" y="4"/>
                    <a:pt x="2" y="4"/>
                    <a:pt x="2" y="4"/>
                  </a:cubicBezTo>
                  <a:cubicBezTo>
                    <a:pt x="3" y="4"/>
                    <a:pt x="4" y="3"/>
                    <a:pt x="4" y="2"/>
                  </a:cubicBezTo>
                  <a:cubicBezTo>
                    <a:pt x="4" y="2"/>
                    <a:pt x="4" y="2"/>
                    <a:pt x="4" y="2"/>
                  </a:cubicBezTo>
                  <a:cubicBezTo>
                    <a:pt x="4" y="2"/>
                    <a:pt x="4" y="2"/>
                    <a:pt x="4" y="1"/>
                  </a:cubicBezTo>
                  <a:cubicBezTo>
                    <a:pt x="4" y="1"/>
                    <a:pt x="4" y="1"/>
                    <a:pt x="4" y="1"/>
                  </a:cubicBezTo>
                  <a:cubicBezTo>
                    <a:pt x="4" y="1"/>
                    <a:pt x="4" y="1"/>
                    <a:pt x="4" y="1"/>
                  </a:cubicBezTo>
                  <a:cubicBezTo>
                    <a:pt x="4" y="1"/>
                    <a:pt x="4" y="1"/>
                    <a:pt x="3" y="0"/>
                  </a:cubicBezTo>
                  <a:cubicBezTo>
                    <a:pt x="3" y="0"/>
                    <a:pt x="3" y="0"/>
                    <a:pt x="3" y="0"/>
                  </a:cubicBezTo>
                  <a:cubicBezTo>
                    <a:pt x="3"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65" name="Freeform 3250">
              <a:extLst>
                <a:ext uri="{FF2B5EF4-FFF2-40B4-BE49-F238E27FC236}">
                  <a16:creationId xmlns:a16="http://schemas.microsoft.com/office/drawing/2014/main" id="{714BE423-3F5A-5A0A-C0BF-CD0F619E0AE7}"/>
                </a:ext>
              </a:extLst>
            </p:cNvPr>
            <p:cNvSpPr>
              <a:spLocks/>
            </p:cNvSpPr>
            <p:nvPr/>
          </p:nvSpPr>
          <p:spPr bwMode="auto">
            <a:xfrm>
              <a:off x="9237259" y="1873062"/>
              <a:ext cx="24829" cy="27588"/>
            </a:xfrm>
            <a:custGeom>
              <a:avLst/>
              <a:gdLst>
                <a:gd name="T0" fmla="*/ 2 w 4"/>
                <a:gd name="T1" fmla="*/ 0 h 4"/>
                <a:gd name="T2" fmla="*/ 2 w 4"/>
                <a:gd name="T3" fmla="*/ 0 h 4"/>
                <a:gd name="T4" fmla="*/ 2 w 4"/>
                <a:gd name="T5" fmla="*/ 1 h 4"/>
                <a:gd name="T6" fmla="*/ 1 w 4"/>
                <a:gd name="T7" fmla="*/ 1 h 4"/>
                <a:gd name="T8" fmla="*/ 1 w 4"/>
                <a:gd name="T9" fmla="*/ 1 h 4"/>
                <a:gd name="T10" fmla="*/ 1 w 4"/>
                <a:gd name="T11" fmla="*/ 1 h 4"/>
                <a:gd name="T12" fmla="*/ 0 w 4"/>
                <a:gd name="T13" fmla="*/ 2 h 4"/>
                <a:gd name="T14" fmla="*/ 0 w 4"/>
                <a:gd name="T15" fmla="*/ 2 h 4"/>
                <a:gd name="T16" fmla="*/ 0 w 4"/>
                <a:gd name="T17" fmla="*/ 3 h 4"/>
                <a:gd name="T18" fmla="*/ 2 w 4"/>
                <a:gd name="T19" fmla="*/ 4 h 4"/>
                <a:gd name="T20" fmla="*/ 2 w 4"/>
                <a:gd name="T21" fmla="*/ 4 h 4"/>
                <a:gd name="T22" fmla="*/ 3 w 4"/>
                <a:gd name="T23" fmla="*/ 4 h 4"/>
                <a:gd name="T24" fmla="*/ 3 w 4"/>
                <a:gd name="T25" fmla="*/ 4 h 4"/>
                <a:gd name="T26" fmla="*/ 3 w 4"/>
                <a:gd name="T27" fmla="*/ 4 h 4"/>
                <a:gd name="T28" fmla="*/ 3 w 4"/>
                <a:gd name="T29" fmla="*/ 4 h 4"/>
                <a:gd name="T30" fmla="*/ 4 w 4"/>
                <a:gd name="T31" fmla="*/ 3 h 4"/>
                <a:gd name="T32" fmla="*/ 4 w 4"/>
                <a:gd name="T33" fmla="*/ 2 h 4"/>
                <a:gd name="T34" fmla="*/ 4 w 4"/>
                <a:gd name="T35" fmla="*/ 2 h 4"/>
                <a:gd name="T36" fmla="*/ 2 w 4"/>
                <a:gd name="T3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 h="4">
                  <a:moveTo>
                    <a:pt x="2" y="0"/>
                  </a:moveTo>
                  <a:cubicBezTo>
                    <a:pt x="2" y="0"/>
                    <a:pt x="2" y="0"/>
                    <a:pt x="2" y="0"/>
                  </a:cubicBezTo>
                  <a:cubicBezTo>
                    <a:pt x="2" y="0"/>
                    <a:pt x="2" y="0"/>
                    <a:pt x="2" y="1"/>
                  </a:cubicBezTo>
                  <a:cubicBezTo>
                    <a:pt x="2" y="1"/>
                    <a:pt x="1" y="1"/>
                    <a:pt x="1" y="1"/>
                  </a:cubicBezTo>
                  <a:cubicBezTo>
                    <a:pt x="1" y="1"/>
                    <a:pt x="1" y="1"/>
                    <a:pt x="1" y="1"/>
                  </a:cubicBezTo>
                  <a:cubicBezTo>
                    <a:pt x="1" y="1"/>
                    <a:pt x="1" y="1"/>
                    <a:pt x="1" y="1"/>
                  </a:cubicBezTo>
                  <a:cubicBezTo>
                    <a:pt x="1" y="1"/>
                    <a:pt x="0" y="2"/>
                    <a:pt x="0" y="2"/>
                  </a:cubicBezTo>
                  <a:cubicBezTo>
                    <a:pt x="0" y="2"/>
                    <a:pt x="0" y="2"/>
                    <a:pt x="0" y="2"/>
                  </a:cubicBezTo>
                  <a:cubicBezTo>
                    <a:pt x="0" y="2"/>
                    <a:pt x="0" y="3"/>
                    <a:pt x="0" y="3"/>
                  </a:cubicBezTo>
                  <a:cubicBezTo>
                    <a:pt x="1" y="4"/>
                    <a:pt x="1" y="4"/>
                    <a:pt x="2" y="4"/>
                  </a:cubicBezTo>
                  <a:cubicBezTo>
                    <a:pt x="2" y="4"/>
                    <a:pt x="2" y="4"/>
                    <a:pt x="2" y="4"/>
                  </a:cubicBezTo>
                  <a:cubicBezTo>
                    <a:pt x="2" y="4"/>
                    <a:pt x="3" y="4"/>
                    <a:pt x="3" y="4"/>
                  </a:cubicBezTo>
                  <a:cubicBezTo>
                    <a:pt x="3" y="4"/>
                    <a:pt x="3" y="4"/>
                    <a:pt x="3" y="4"/>
                  </a:cubicBezTo>
                  <a:cubicBezTo>
                    <a:pt x="3" y="4"/>
                    <a:pt x="3" y="4"/>
                    <a:pt x="3" y="4"/>
                  </a:cubicBezTo>
                  <a:cubicBezTo>
                    <a:pt x="3" y="4"/>
                    <a:pt x="3" y="4"/>
                    <a:pt x="3" y="4"/>
                  </a:cubicBezTo>
                  <a:cubicBezTo>
                    <a:pt x="4" y="4"/>
                    <a:pt x="4" y="3"/>
                    <a:pt x="4" y="3"/>
                  </a:cubicBezTo>
                  <a:cubicBezTo>
                    <a:pt x="4" y="3"/>
                    <a:pt x="4" y="2"/>
                    <a:pt x="4" y="2"/>
                  </a:cubicBezTo>
                  <a:cubicBezTo>
                    <a:pt x="4" y="2"/>
                    <a:pt x="4" y="2"/>
                    <a:pt x="4" y="2"/>
                  </a:cubicBezTo>
                  <a:cubicBezTo>
                    <a:pt x="4" y="1"/>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66" name="Freeform 3251">
              <a:extLst>
                <a:ext uri="{FF2B5EF4-FFF2-40B4-BE49-F238E27FC236}">
                  <a16:creationId xmlns:a16="http://schemas.microsoft.com/office/drawing/2014/main" id="{96472BA4-3AA0-A227-5535-B9AD5BB790C2}"/>
                </a:ext>
              </a:extLst>
            </p:cNvPr>
            <p:cNvSpPr>
              <a:spLocks/>
            </p:cNvSpPr>
            <p:nvPr/>
          </p:nvSpPr>
          <p:spPr bwMode="auto">
            <a:xfrm>
              <a:off x="9328300" y="2554489"/>
              <a:ext cx="27588" cy="27588"/>
            </a:xfrm>
            <a:custGeom>
              <a:avLst/>
              <a:gdLst>
                <a:gd name="T0" fmla="*/ 2 w 4"/>
                <a:gd name="T1" fmla="*/ 0 h 4"/>
                <a:gd name="T2" fmla="*/ 2 w 4"/>
                <a:gd name="T3" fmla="*/ 0 h 4"/>
                <a:gd name="T4" fmla="*/ 2 w 4"/>
                <a:gd name="T5" fmla="*/ 0 h 4"/>
                <a:gd name="T6" fmla="*/ 2 w 4"/>
                <a:gd name="T7" fmla="*/ 0 h 4"/>
                <a:gd name="T8" fmla="*/ 0 w 4"/>
                <a:gd name="T9" fmla="*/ 2 h 4"/>
                <a:gd name="T10" fmla="*/ 2 w 4"/>
                <a:gd name="T11" fmla="*/ 4 h 4"/>
                <a:gd name="T12" fmla="*/ 2 w 4"/>
                <a:gd name="T13" fmla="*/ 4 h 4"/>
                <a:gd name="T14" fmla="*/ 3 w 4"/>
                <a:gd name="T15" fmla="*/ 3 h 4"/>
                <a:gd name="T16" fmla="*/ 4 w 4"/>
                <a:gd name="T17" fmla="*/ 3 h 4"/>
                <a:gd name="T18" fmla="*/ 4 w 4"/>
                <a:gd name="T19" fmla="*/ 3 h 4"/>
                <a:gd name="T20" fmla="*/ 4 w 4"/>
                <a:gd name="T21" fmla="*/ 2 h 4"/>
                <a:gd name="T22" fmla="*/ 4 w 4"/>
                <a:gd name="T23" fmla="*/ 2 h 4"/>
                <a:gd name="T24" fmla="*/ 4 w 4"/>
                <a:gd name="T25" fmla="*/ 2 h 4"/>
                <a:gd name="T26" fmla="*/ 4 w 4"/>
                <a:gd name="T27" fmla="*/ 1 h 4"/>
                <a:gd name="T28" fmla="*/ 3 w 4"/>
                <a:gd name="T29" fmla="*/ 1 h 4"/>
                <a:gd name="T30" fmla="*/ 3 w 4"/>
                <a:gd name="T31" fmla="*/ 0 h 4"/>
                <a:gd name="T32" fmla="*/ 2 w 4"/>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4">
                  <a:moveTo>
                    <a:pt x="2" y="0"/>
                  </a:moveTo>
                  <a:cubicBezTo>
                    <a:pt x="2" y="0"/>
                    <a:pt x="2" y="0"/>
                    <a:pt x="2" y="0"/>
                  </a:cubicBezTo>
                  <a:cubicBezTo>
                    <a:pt x="2" y="0"/>
                    <a:pt x="2" y="0"/>
                    <a:pt x="2" y="0"/>
                  </a:cubicBezTo>
                  <a:cubicBezTo>
                    <a:pt x="2" y="0"/>
                    <a:pt x="2" y="0"/>
                    <a:pt x="2" y="0"/>
                  </a:cubicBezTo>
                  <a:cubicBezTo>
                    <a:pt x="1" y="0"/>
                    <a:pt x="0" y="1"/>
                    <a:pt x="0" y="2"/>
                  </a:cubicBezTo>
                  <a:cubicBezTo>
                    <a:pt x="0" y="3"/>
                    <a:pt x="1" y="4"/>
                    <a:pt x="2" y="4"/>
                  </a:cubicBezTo>
                  <a:cubicBezTo>
                    <a:pt x="2" y="4"/>
                    <a:pt x="2" y="4"/>
                    <a:pt x="2" y="4"/>
                  </a:cubicBezTo>
                  <a:cubicBezTo>
                    <a:pt x="3" y="4"/>
                    <a:pt x="3" y="4"/>
                    <a:pt x="3" y="3"/>
                  </a:cubicBezTo>
                  <a:cubicBezTo>
                    <a:pt x="3" y="3"/>
                    <a:pt x="4" y="3"/>
                    <a:pt x="4" y="3"/>
                  </a:cubicBezTo>
                  <a:cubicBezTo>
                    <a:pt x="4" y="3"/>
                    <a:pt x="4" y="3"/>
                    <a:pt x="4" y="3"/>
                  </a:cubicBezTo>
                  <a:cubicBezTo>
                    <a:pt x="4" y="3"/>
                    <a:pt x="4" y="3"/>
                    <a:pt x="4" y="2"/>
                  </a:cubicBezTo>
                  <a:cubicBezTo>
                    <a:pt x="4" y="2"/>
                    <a:pt x="4" y="2"/>
                    <a:pt x="4" y="2"/>
                  </a:cubicBezTo>
                  <a:cubicBezTo>
                    <a:pt x="4" y="2"/>
                    <a:pt x="4" y="2"/>
                    <a:pt x="4" y="2"/>
                  </a:cubicBezTo>
                  <a:cubicBezTo>
                    <a:pt x="4" y="2"/>
                    <a:pt x="4" y="2"/>
                    <a:pt x="4" y="1"/>
                  </a:cubicBezTo>
                  <a:cubicBezTo>
                    <a:pt x="4" y="1"/>
                    <a:pt x="4" y="1"/>
                    <a:pt x="3" y="1"/>
                  </a:cubicBezTo>
                  <a:cubicBezTo>
                    <a:pt x="3" y="1"/>
                    <a:pt x="3" y="0"/>
                    <a:pt x="3" y="0"/>
                  </a:cubicBezTo>
                  <a:cubicBezTo>
                    <a:pt x="3"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67" name="Freeform 3252">
              <a:extLst>
                <a:ext uri="{FF2B5EF4-FFF2-40B4-BE49-F238E27FC236}">
                  <a16:creationId xmlns:a16="http://schemas.microsoft.com/office/drawing/2014/main" id="{FCEE4F7E-EE12-5CE6-DD9B-0A41563459A0}"/>
                </a:ext>
              </a:extLst>
            </p:cNvPr>
            <p:cNvSpPr>
              <a:spLocks/>
            </p:cNvSpPr>
            <p:nvPr/>
          </p:nvSpPr>
          <p:spPr bwMode="auto">
            <a:xfrm>
              <a:off x="13339610" y="3564213"/>
              <a:ext cx="44141" cy="46900"/>
            </a:xfrm>
            <a:custGeom>
              <a:avLst/>
              <a:gdLst>
                <a:gd name="T0" fmla="*/ 3 w 7"/>
                <a:gd name="T1" fmla="*/ 0 h 7"/>
                <a:gd name="T2" fmla="*/ 0 w 7"/>
                <a:gd name="T3" fmla="*/ 3 h 7"/>
                <a:gd name="T4" fmla="*/ 0 w 7"/>
                <a:gd name="T5" fmla="*/ 5 h 7"/>
                <a:gd name="T6" fmla="*/ 0 w 7"/>
                <a:gd name="T7" fmla="*/ 5 h 7"/>
                <a:gd name="T8" fmla="*/ 2 w 7"/>
                <a:gd name="T9" fmla="*/ 7 h 7"/>
                <a:gd name="T10" fmla="*/ 2 w 7"/>
                <a:gd name="T11" fmla="*/ 7 h 7"/>
                <a:gd name="T12" fmla="*/ 3 w 7"/>
                <a:gd name="T13" fmla="*/ 7 h 7"/>
                <a:gd name="T14" fmla="*/ 3 w 7"/>
                <a:gd name="T15" fmla="*/ 7 h 7"/>
                <a:gd name="T16" fmla="*/ 5 w 7"/>
                <a:gd name="T17" fmla="*/ 7 h 7"/>
                <a:gd name="T18" fmla="*/ 5 w 7"/>
                <a:gd name="T19" fmla="*/ 7 h 7"/>
                <a:gd name="T20" fmla="*/ 7 w 7"/>
                <a:gd name="T21" fmla="*/ 4 h 7"/>
                <a:gd name="T22" fmla="*/ 7 w 7"/>
                <a:gd name="T23" fmla="*/ 3 h 7"/>
                <a:gd name="T24" fmla="*/ 7 w 7"/>
                <a:gd name="T25" fmla="*/ 2 h 7"/>
                <a:gd name="T26" fmla="*/ 5 w 7"/>
                <a:gd name="T27" fmla="*/ 1 h 7"/>
                <a:gd name="T28" fmla="*/ 5 w 7"/>
                <a:gd name="T29" fmla="*/ 0 h 7"/>
                <a:gd name="T30" fmla="*/ 4 w 7"/>
                <a:gd name="T31" fmla="*/ 0 h 7"/>
                <a:gd name="T32" fmla="*/ 3 w 7"/>
                <a:gd name="T33"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 h="7">
                  <a:moveTo>
                    <a:pt x="3" y="0"/>
                  </a:moveTo>
                  <a:cubicBezTo>
                    <a:pt x="2" y="0"/>
                    <a:pt x="0" y="1"/>
                    <a:pt x="0" y="3"/>
                  </a:cubicBezTo>
                  <a:cubicBezTo>
                    <a:pt x="0" y="4"/>
                    <a:pt x="0" y="4"/>
                    <a:pt x="0" y="5"/>
                  </a:cubicBezTo>
                  <a:cubicBezTo>
                    <a:pt x="0" y="5"/>
                    <a:pt x="0" y="5"/>
                    <a:pt x="0" y="5"/>
                  </a:cubicBezTo>
                  <a:cubicBezTo>
                    <a:pt x="1" y="6"/>
                    <a:pt x="1" y="6"/>
                    <a:pt x="2" y="7"/>
                  </a:cubicBezTo>
                  <a:cubicBezTo>
                    <a:pt x="2" y="7"/>
                    <a:pt x="2" y="7"/>
                    <a:pt x="2" y="7"/>
                  </a:cubicBezTo>
                  <a:cubicBezTo>
                    <a:pt x="2" y="7"/>
                    <a:pt x="2" y="7"/>
                    <a:pt x="3" y="7"/>
                  </a:cubicBezTo>
                  <a:cubicBezTo>
                    <a:pt x="3" y="7"/>
                    <a:pt x="3" y="7"/>
                    <a:pt x="3" y="7"/>
                  </a:cubicBezTo>
                  <a:cubicBezTo>
                    <a:pt x="4" y="7"/>
                    <a:pt x="4" y="7"/>
                    <a:pt x="5" y="7"/>
                  </a:cubicBezTo>
                  <a:cubicBezTo>
                    <a:pt x="5" y="7"/>
                    <a:pt x="5" y="7"/>
                    <a:pt x="5" y="7"/>
                  </a:cubicBezTo>
                  <a:cubicBezTo>
                    <a:pt x="6" y="6"/>
                    <a:pt x="7" y="5"/>
                    <a:pt x="7" y="4"/>
                  </a:cubicBezTo>
                  <a:cubicBezTo>
                    <a:pt x="7" y="4"/>
                    <a:pt x="7" y="3"/>
                    <a:pt x="7" y="3"/>
                  </a:cubicBezTo>
                  <a:cubicBezTo>
                    <a:pt x="7" y="3"/>
                    <a:pt x="7" y="3"/>
                    <a:pt x="7" y="2"/>
                  </a:cubicBezTo>
                  <a:cubicBezTo>
                    <a:pt x="6" y="2"/>
                    <a:pt x="6" y="1"/>
                    <a:pt x="5" y="1"/>
                  </a:cubicBezTo>
                  <a:cubicBezTo>
                    <a:pt x="5" y="1"/>
                    <a:pt x="5" y="0"/>
                    <a:pt x="5" y="0"/>
                  </a:cubicBezTo>
                  <a:cubicBezTo>
                    <a:pt x="5" y="0"/>
                    <a:pt x="4" y="0"/>
                    <a:pt x="4" y="0"/>
                  </a:cubicBezTo>
                  <a:cubicBezTo>
                    <a:pt x="4" y="0"/>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68" name="Freeform 3253">
              <a:extLst>
                <a:ext uri="{FF2B5EF4-FFF2-40B4-BE49-F238E27FC236}">
                  <a16:creationId xmlns:a16="http://schemas.microsoft.com/office/drawing/2014/main" id="{F36C25B1-CC75-C401-DE57-44571A54B9BC}"/>
                </a:ext>
              </a:extLst>
            </p:cNvPr>
            <p:cNvSpPr>
              <a:spLocks/>
            </p:cNvSpPr>
            <p:nvPr/>
          </p:nvSpPr>
          <p:spPr bwMode="auto">
            <a:xfrm>
              <a:off x="12691289" y="3873200"/>
              <a:ext cx="44141" cy="44141"/>
            </a:xfrm>
            <a:custGeom>
              <a:avLst/>
              <a:gdLst>
                <a:gd name="T0" fmla="*/ 4 w 7"/>
                <a:gd name="T1" fmla="*/ 0 h 7"/>
                <a:gd name="T2" fmla="*/ 2 w 7"/>
                <a:gd name="T3" fmla="*/ 0 h 7"/>
                <a:gd name="T4" fmla="*/ 2 w 7"/>
                <a:gd name="T5" fmla="*/ 0 h 7"/>
                <a:gd name="T6" fmla="*/ 0 w 7"/>
                <a:gd name="T7" fmla="*/ 3 h 7"/>
                <a:gd name="T8" fmla="*/ 0 w 7"/>
                <a:gd name="T9" fmla="*/ 3 h 7"/>
                <a:gd name="T10" fmla="*/ 0 w 7"/>
                <a:gd name="T11" fmla="*/ 3 h 7"/>
                <a:gd name="T12" fmla="*/ 3 w 7"/>
                <a:gd name="T13" fmla="*/ 7 h 7"/>
                <a:gd name="T14" fmla="*/ 4 w 7"/>
                <a:gd name="T15" fmla="*/ 7 h 7"/>
                <a:gd name="T16" fmla="*/ 6 w 7"/>
                <a:gd name="T17" fmla="*/ 6 h 7"/>
                <a:gd name="T18" fmla="*/ 6 w 7"/>
                <a:gd name="T19" fmla="*/ 6 h 7"/>
                <a:gd name="T20" fmla="*/ 7 w 7"/>
                <a:gd name="T21" fmla="*/ 4 h 7"/>
                <a:gd name="T22" fmla="*/ 7 w 7"/>
                <a:gd name="T23" fmla="*/ 3 h 7"/>
                <a:gd name="T24" fmla="*/ 7 w 7"/>
                <a:gd name="T25" fmla="*/ 3 h 7"/>
                <a:gd name="T26" fmla="*/ 7 w 7"/>
                <a:gd name="T27" fmla="*/ 2 h 7"/>
                <a:gd name="T28" fmla="*/ 7 w 7"/>
                <a:gd name="T29" fmla="*/ 2 h 7"/>
                <a:gd name="T30" fmla="*/ 4 w 7"/>
                <a:gd name="T31" fmla="*/ 0 h 7"/>
                <a:gd name="T32" fmla="*/ 4 w 7"/>
                <a:gd name="T33"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 h="7">
                  <a:moveTo>
                    <a:pt x="4" y="0"/>
                  </a:moveTo>
                  <a:cubicBezTo>
                    <a:pt x="3" y="0"/>
                    <a:pt x="3" y="0"/>
                    <a:pt x="2" y="0"/>
                  </a:cubicBezTo>
                  <a:cubicBezTo>
                    <a:pt x="2" y="0"/>
                    <a:pt x="2" y="0"/>
                    <a:pt x="2" y="0"/>
                  </a:cubicBezTo>
                  <a:cubicBezTo>
                    <a:pt x="1" y="1"/>
                    <a:pt x="1" y="2"/>
                    <a:pt x="0" y="3"/>
                  </a:cubicBezTo>
                  <a:cubicBezTo>
                    <a:pt x="0" y="3"/>
                    <a:pt x="0" y="3"/>
                    <a:pt x="0" y="3"/>
                  </a:cubicBezTo>
                  <a:cubicBezTo>
                    <a:pt x="0" y="3"/>
                    <a:pt x="0" y="3"/>
                    <a:pt x="0" y="3"/>
                  </a:cubicBezTo>
                  <a:cubicBezTo>
                    <a:pt x="0" y="5"/>
                    <a:pt x="1" y="7"/>
                    <a:pt x="3" y="7"/>
                  </a:cubicBezTo>
                  <a:cubicBezTo>
                    <a:pt x="3" y="7"/>
                    <a:pt x="4" y="7"/>
                    <a:pt x="4" y="7"/>
                  </a:cubicBezTo>
                  <a:cubicBezTo>
                    <a:pt x="5" y="7"/>
                    <a:pt x="6" y="7"/>
                    <a:pt x="6" y="6"/>
                  </a:cubicBezTo>
                  <a:cubicBezTo>
                    <a:pt x="6" y="6"/>
                    <a:pt x="6" y="6"/>
                    <a:pt x="6" y="6"/>
                  </a:cubicBezTo>
                  <a:cubicBezTo>
                    <a:pt x="7" y="5"/>
                    <a:pt x="7" y="5"/>
                    <a:pt x="7" y="4"/>
                  </a:cubicBezTo>
                  <a:cubicBezTo>
                    <a:pt x="7" y="4"/>
                    <a:pt x="7" y="3"/>
                    <a:pt x="7" y="3"/>
                  </a:cubicBezTo>
                  <a:cubicBezTo>
                    <a:pt x="7" y="3"/>
                    <a:pt x="7" y="3"/>
                    <a:pt x="7" y="3"/>
                  </a:cubicBezTo>
                  <a:cubicBezTo>
                    <a:pt x="7" y="2"/>
                    <a:pt x="7" y="2"/>
                    <a:pt x="7" y="2"/>
                  </a:cubicBezTo>
                  <a:cubicBezTo>
                    <a:pt x="7" y="2"/>
                    <a:pt x="7" y="2"/>
                    <a:pt x="7" y="2"/>
                  </a:cubicBezTo>
                  <a:cubicBezTo>
                    <a:pt x="6" y="1"/>
                    <a:pt x="6" y="0"/>
                    <a:pt x="4" y="0"/>
                  </a:cubicBezTo>
                  <a:cubicBezTo>
                    <a:pt x="4" y="0"/>
                    <a:pt x="4"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69" name="Freeform 3254">
              <a:extLst>
                <a:ext uri="{FF2B5EF4-FFF2-40B4-BE49-F238E27FC236}">
                  <a16:creationId xmlns:a16="http://schemas.microsoft.com/office/drawing/2014/main" id="{C4D346DA-3BFF-DEB5-4153-E619BE54EFBF}"/>
                </a:ext>
              </a:extLst>
            </p:cNvPr>
            <p:cNvSpPr>
              <a:spLocks/>
            </p:cNvSpPr>
            <p:nvPr/>
          </p:nvSpPr>
          <p:spPr bwMode="auto">
            <a:xfrm>
              <a:off x="13483068" y="3851129"/>
              <a:ext cx="38623" cy="41382"/>
            </a:xfrm>
            <a:custGeom>
              <a:avLst/>
              <a:gdLst>
                <a:gd name="T0" fmla="*/ 3 w 6"/>
                <a:gd name="T1" fmla="*/ 0 h 6"/>
                <a:gd name="T2" fmla="*/ 3 w 6"/>
                <a:gd name="T3" fmla="*/ 0 h 6"/>
                <a:gd name="T4" fmla="*/ 2 w 6"/>
                <a:gd name="T5" fmla="*/ 1 h 6"/>
                <a:gd name="T6" fmla="*/ 2 w 6"/>
                <a:gd name="T7" fmla="*/ 1 h 6"/>
                <a:gd name="T8" fmla="*/ 0 w 6"/>
                <a:gd name="T9" fmla="*/ 3 h 6"/>
                <a:gd name="T10" fmla="*/ 2 w 6"/>
                <a:gd name="T11" fmla="*/ 6 h 6"/>
                <a:gd name="T12" fmla="*/ 3 w 6"/>
                <a:gd name="T13" fmla="*/ 6 h 6"/>
                <a:gd name="T14" fmla="*/ 6 w 6"/>
                <a:gd name="T15" fmla="*/ 4 h 6"/>
                <a:gd name="T16" fmla="*/ 6 w 6"/>
                <a:gd name="T17" fmla="*/ 2 h 6"/>
                <a:gd name="T18" fmla="*/ 5 w 6"/>
                <a:gd name="T19" fmla="*/ 2 h 6"/>
                <a:gd name="T20" fmla="*/ 3 w 6"/>
                <a:gd name="T21" fmla="*/ 0 h 6"/>
                <a:gd name="T22" fmla="*/ 3 w 6"/>
                <a:gd name="T23" fmla="*/ 0 h 6"/>
                <a:gd name="T24" fmla="*/ 3 w 6"/>
                <a:gd name="T2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6">
                  <a:moveTo>
                    <a:pt x="3" y="0"/>
                  </a:moveTo>
                  <a:cubicBezTo>
                    <a:pt x="3" y="0"/>
                    <a:pt x="3" y="0"/>
                    <a:pt x="3" y="0"/>
                  </a:cubicBezTo>
                  <a:cubicBezTo>
                    <a:pt x="3" y="0"/>
                    <a:pt x="2" y="1"/>
                    <a:pt x="2" y="1"/>
                  </a:cubicBezTo>
                  <a:cubicBezTo>
                    <a:pt x="2" y="1"/>
                    <a:pt x="2" y="1"/>
                    <a:pt x="2" y="1"/>
                  </a:cubicBezTo>
                  <a:cubicBezTo>
                    <a:pt x="1" y="1"/>
                    <a:pt x="0" y="2"/>
                    <a:pt x="0" y="3"/>
                  </a:cubicBezTo>
                  <a:cubicBezTo>
                    <a:pt x="0" y="4"/>
                    <a:pt x="1" y="6"/>
                    <a:pt x="2" y="6"/>
                  </a:cubicBezTo>
                  <a:cubicBezTo>
                    <a:pt x="3" y="6"/>
                    <a:pt x="3" y="6"/>
                    <a:pt x="3" y="6"/>
                  </a:cubicBezTo>
                  <a:cubicBezTo>
                    <a:pt x="4" y="6"/>
                    <a:pt x="5" y="5"/>
                    <a:pt x="6" y="4"/>
                  </a:cubicBezTo>
                  <a:cubicBezTo>
                    <a:pt x="6" y="3"/>
                    <a:pt x="6" y="3"/>
                    <a:pt x="6" y="2"/>
                  </a:cubicBezTo>
                  <a:cubicBezTo>
                    <a:pt x="6" y="2"/>
                    <a:pt x="6" y="2"/>
                    <a:pt x="5" y="2"/>
                  </a:cubicBezTo>
                  <a:cubicBezTo>
                    <a:pt x="5" y="1"/>
                    <a:pt x="4" y="1"/>
                    <a:pt x="3" y="0"/>
                  </a:cubicBezTo>
                  <a:cubicBezTo>
                    <a:pt x="3" y="0"/>
                    <a:pt x="3" y="0"/>
                    <a:pt x="3" y="0"/>
                  </a:cubicBezTo>
                  <a:cubicBezTo>
                    <a:pt x="3"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70" name="Freeform 3255">
              <a:extLst>
                <a:ext uri="{FF2B5EF4-FFF2-40B4-BE49-F238E27FC236}">
                  <a16:creationId xmlns:a16="http://schemas.microsoft.com/office/drawing/2014/main" id="{7343E413-70D4-F851-EA34-5FEC06AEB948}"/>
                </a:ext>
              </a:extLst>
            </p:cNvPr>
            <p:cNvSpPr>
              <a:spLocks/>
            </p:cNvSpPr>
            <p:nvPr/>
          </p:nvSpPr>
          <p:spPr bwMode="auto">
            <a:xfrm>
              <a:off x="13036140" y="4218051"/>
              <a:ext cx="41382" cy="33106"/>
            </a:xfrm>
            <a:custGeom>
              <a:avLst/>
              <a:gdLst>
                <a:gd name="T0" fmla="*/ 3 w 6"/>
                <a:gd name="T1" fmla="*/ 0 h 5"/>
                <a:gd name="T2" fmla="*/ 1 w 6"/>
                <a:gd name="T3" fmla="*/ 0 h 5"/>
                <a:gd name="T4" fmla="*/ 1 w 6"/>
                <a:gd name="T5" fmla="*/ 0 h 5"/>
                <a:gd name="T6" fmla="*/ 1 w 6"/>
                <a:gd name="T7" fmla="*/ 2 h 5"/>
                <a:gd name="T8" fmla="*/ 3 w 6"/>
                <a:gd name="T9" fmla="*/ 5 h 5"/>
                <a:gd name="T10" fmla="*/ 3 w 6"/>
                <a:gd name="T11" fmla="*/ 5 h 5"/>
                <a:gd name="T12" fmla="*/ 6 w 6"/>
                <a:gd name="T13" fmla="*/ 3 h 5"/>
                <a:gd name="T14" fmla="*/ 4 w 6"/>
                <a:gd name="T15" fmla="*/ 0 h 5"/>
                <a:gd name="T16" fmla="*/ 4 w 6"/>
                <a:gd name="T17" fmla="*/ 0 h 5"/>
                <a:gd name="T18" fmla="*/ 4 w 6"/>
                <a:gd name="T19" fmla="*/ 0 h 5"/>
                <a:gd name="T20" fmla="*/ 3 w 6"/>
                <a:gd name="T2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5">
                  <a:moveTo>
                    <a:pt x="3" y="0"/>
                  </a:moveTo>
                  <a:cubicBezTo>
                    <a:pt x="3" y="0"/>
                    <a:pt x="2" y="0"/>
                    <a:pt x="1" y="0"/>
                  </a:cubicBezTo>
                  <a:cubicBezTo>
                    <a:pt x="1" y="0"/>
                    <a:pt x="1" y="0"/>
                    <a:pt x="1" y="0"/>
                  </a:cubicBezTo>
                  <a:cubicBezTo>
                    <a:pt x="1" y="1"/>
                    <a:pt x="1" y="1"/>
                    <a:pt x="1" y="2"/>
                  </a:cubicBezTo>
                  <a:cubicBezTo>
                    <a:pt x="0" y="3"/>
                    <a:pt x="1" y="5"/>
                    <a:pt x="3" y="5"/>
                  </a:cubicBezTo>
                  <a:cubicBezTo>
                    <a:pt x="3" y="5"/>
                    <a:pt x="3" y="5"/>
                    <a:pt x="3" y="5"/>
                  </a:cubicBezTo>
                  <a:cubicBezTo>
                    <a:pt x="5" y="5"/>
                    <a:pt x="6" y="4"/>
                    <a:pt x="6" y="3"/>
                  </a:cubicBezTo>
                  <a:cubicBezTo>
                    <a:pt x="6" y="2"/>
                    <a:pt x="6" y="0"/>
                    <a:pt x="4" y="0"/>
                  </a:cubicBezTo>
                  <a:cubicBezTo>
                    <a:pt x="4" y="0"/>
                    <a:pt x="4" y="0"/>
                    <a:pt x="4" y="0"/>
                  </a:cubicBezTo>
                  <a:cubicBezTo>
                    <a:pt x="4" y="0"/>
                    <a:pt x="4" y="0"/>
                    <a:pt x="4" y="0"/>
                  </a:cubicBezTo>
                  <a:cubicBezTo>
                    <a:pt x="4"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71" name="Freeform 3256">
              <a:extLst>
                <a:ext uri="{FF2B5EF4-FFF2-40B4-BE49-F238E27FC236}">
                  <a16:creationId xmlns:a16="http://schemas.microsoft.com/office/drawing/2014/main" id="{9A1E4E94-BC6A-B46C-D3AB-E3D359D7FF02}"/>
                </a:ext>
              </a:extLst>
            </p:cNvPr>
            <p:cNvSpPr>
              <a:spLocks/>
            </p:cNvSpPr>
            <p:nvPr/>
          </p:nvSpPr>
          <p:spPr bwMode="auto">
            <a:xfrm>
              <a:off x="13979654" y="3440067"/>
              <a:ext cx="41382" cy="33106"/>
            </a:xfrm>
            <a:custGeom>
              <a:avLst/>
              <a:gdLst>
                <a:gd name="T0" fmla="*/ 3 w 6"/>
                <a:gd name="T1" fmla="*/ 0 h 5"/>
                <a:gd name="T2" fmla="*/ 0 w 6"/>
                <a:gd name="T3" fmla="*/ 2 h 5"/>
                <a:gd name="T4" fmla="*/ 0 w 6"/>
                <a:gd name="T5" fmla="*/ 4 h 5"/>
                <a:gd name="T6" fmla="*/ 1 w 6"/>
                <a:gd name="T7" fmla="*/ 4 h 5"/>
                <a:gd name="T8" fmla="*/ 1 w 6"/>
                <a:gd name="T9" fmla="*/ 5 h 5"/>
                <a:gd name="T10" fmla="*/ 2 w 6"/>
                <a:gd name="T11" fmla="*/ 5 h 5"/>
                <a:gd name="T12" fmla="*/ 2 w 6"/>
                <a:gd name="T13" fmla="*/ 5 h 5"/>
                <a:gd name="T14" fmla="*/ 3 w 6"/>
                <a:gd name="T15" fmla="*/ 5 h 5"/>
                <a:gd name="T16" fmla="*/ 3 w 6"/>
                <a:gd name="T17" fmla="*/ 5 h 5"/>
                <a:gd name="T18" fmla="*/ 3 w 6"/>
                <a:gd name="T19" fmla="*/ 5 h 5"/>
                <a:gd name="T20" fmla="*/ 6 w 6"/>
                <a:gd name="T21" fmla="*/ 3 h 5"/>
                <a:gd name="T22" fmla="*/ 4 w 6"/>
                <a:gd name="T23" fmla="*/ 0 h 5"/>
                <a:gd name="T24" fmla="*/ 3 w 6"/>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5">
                  <a:moveTo>
                    <a:pt x="3" y="0"/>
                  </a:moveTo>
                  <a:cubicBezTo>
                    <a:pt x="2" y="0"/>
                    <a:pt x="1" y="1"/>
                    <a:pt x="0" y="2"/>
                  </a:cubicBezTo>
                  <a:cubicBezTo>
                    <a:pt x="0" y="3"/>
                    <a:pt x="0" y="3"/>
                    <a:pt x="0" y="4"/>
                  </a:cubicBezTo>
                  <a:cubicBezTo>
                    <a:pt x="1" y="4"/>
                    <a:pt x="1" y="4"/>
                    <a:pt x="1" y="4"/>
                  </a:cubicBezTo>
                  <a:cubicBezTo>
                    <a:pt x="1" y="4"/>
                    <a:pt x="1" y="5"/>
                    <a:pt x="1" y="5"/>
                  </a:cubicBezTo>
                  <a:cubicBezTo>
                    <a:pt x="2" y="5"/>
                    <a:pt x="2" y="5"/>
                    <a:pt x="2" y="5"/>
                  </a:cubicBezTo>
                  <a:cubicBezTo>
                    <a:pt x="2" y="5"/>
                    <a:pt x="2" y="5"/>
                    <a:pt x="2" y="5"/>
                  </a:cubicBezTo>
                  <a:cubicBezTo>
                    <a:pt x="2" y="5"/>
                    <a:pt x="3" y="5"/>
                    <a:pt x="3" y="5"/>
                  </a:cubicBezTo>
                  <a:cubicBezTo>
                    <a:pt x="3" y="5"/>
                    <a:pt x="3" y="5"/>
                    <a:pt x="3" y="5"/>
                  </a:cubicBezTo>
                  <a:cubicBezTo>
                    <a:pt x="3" y="5"/>
                    <a:pt x="3" y="5"/>
                    <a:pt x="3" y="5"/>
                  </a:cubicBezTo>
                  <a:cubicBezTo>
                    <a:pt x="4" y="5"/>
                    <a:pt x="5" y="5"/>
                    <a:pt x="6" y="3"/>
                  </a:cubicBezTo>
                  <a:cubicBezTo>
                    <a:pt x="6" y="2"/>
                    <a:pt x="5" y="0"/>
                    <a:pt x="4" y="0"/>
                  </a:cubicBezTo>
                  <a:cubicBezTo>
                    <a:pt x="3"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72" name="Freeform 3257">
              <a:extLst>
                <a:ext uri="{FF2B5EF4-FFF2-40B4-BE49-F238E27FC236}">
                  <a16:creationId xmlns:a16="http://schemas.microsoft.com/office/drawing/2014/main" id="{122438D9-34EE-0D72-E450-A9CC9F525AB4}"/>
                </a:ext>
              </a:extLst>
            </p:cNvPr>
            <p:cNvSpPr>
              <a:spLocks/>
            </p:cNvSpPr>
            <p:nvPr/>
          </p:nvSpPr>
          <p:spPr bwMode="auto">
            <a:xfrm>
              <a:off x="13678943" y="3464896"/>
              <a:ext cx="38623" cy="33106"/>
            </a:xfrm>
            <a:custGeom>
              <a:avLst/>
              <a:gdLst>
                <a:gd name="T0" fmla="*/ 3 w 6"/>
                <a:gd name="T1" fmla="*/ 0 h 5"/>
                <a:gd name="T2" fmla="*/ 2 w 6"/>
                <a:gd name="T3" fmla="*/ 0 h 5"/>
                <a:gd name="T4" fmla="*/ 2 w 6"/>
                <a:gd name="T5" fmla="*/ 0 h 5"/>
                <a:gd name="T6" fmla="*/ 1 w 6"/>
                <a:gd name="T7" fmla="*/ 2 h 5"/>
                <a:gd name="T8" fmla="*/ 1 w 6"/>
                <a:gd name="T9" fmla="*/ 3 h 5"/>
                <a:gd name="T10" fmla="*/ 1 w 6"/>
                <a:gd name="T11" fmla="*/ 4 h 5"/>
                <a:gd name="T12" fmla="*/ 3 w 6"/>
                <a:gd name="T13" fmla="*/ 5 h 5"/>
                <a:gd name="T14" fmla="*/ 3 w 6"/>
                <a:gd name="T15" fmla="*/ 5 h 5"/>
                <a:gd name="T16" fmla="*/ 5 w 6"/>
                <a:gd name="T17" fmla="*/ 4 h 5"/>
                <a:gd name="T18" fmla="*/ 5 w 6"/>
                <a:gd name="T19" fmla="*/ 4 h 5"/>
                <a:gd name="T20" fmla="*/ 6 w 6"/>
                <a:gd name="T21" fmla="*/ 3 h 5"/>
                <a:gd name="T22" fmla="*/ 4 w 6"/>
                <a:gd name="T23" fmla="*/ 0 h 5"/>
                <a:gd name="T24" fmla="*/ 3 w 6"/>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5">
                  <a:moveTo>
                    <a:pt x="3" y="0"/>
                  </a:moveTo>
                  <a:cubicBezTo>
                    <a:pt x="3" y="0"/>
                    <a:pt x="2" y="0"/>
                    <a:pt x="2" y="0"/>
                  </a:cubicBezTo>
                  <a:cubicBezTo>
                    <a:pt x="2" y="0"/>
                    <a:pt x="2" y="0"/>
                    <a:pt x="2" y="0"/>
                  </a:cubicBezTo>
                  <a:cubicBezTo>
                    <a:pt x="1" y="1"/>
                    <a:pt x="1" y="1"/>
                    <a:pt x="1" y="2"/>
                  </a:cubicBezTo>
                  <a:cubicBezTo>
                    <a:pt x="0" y="2"/>
                    <a:pt x="0" y="3"/>
                    <a:pt x="1" y="3"/>
                  </a:cubicBezTo>
                  <a:cubicBezTo>
                    <a:pt x="1" y="3"/>
                    <a:pt x="1" y="3"/>
                    <a:pt x="1" y="4"/>
                  </a:cubicBezTo>
                  <a:cubicBezTo>
                    <a:pt x="1" y="4"/>
                    <a:pt x="2" y="5"/>
                    <a:pt x="3" y="5"/>
                  </a:cubicBezTo>
                  <a:cubicBezTo>
                    <a:pt x="3" y="5"/>
                    <a:pt x="3" y="5"/>
                    <a:pt x="3" y="5"/>
                  </a:cubicBezTo>
                  <a:cubicBezTo>
                    <a:pt x="4" y="5"/>
                    <a:pt x="5" y="5"/>
                    <a:pt x="5" y="4"/>
                  </a:cubicBezTo>
                  <a:cubicBezTo>
                    <a:pt x="5" y="4"/>
                    <a:pt x="5" y="4"/>
                    <a:pt x="5" y="4"/>
                  </a:cubicBezTo>
                  <a:cubicBezTo>
                    <a:pt x="6" y="4"/>
                    <a:pt x="6" y="3"/>
                    <a:pt x="6" y="3"/>
                  </a:cubicBezTo>
                  <a:cubicBezTo>
                    <a:pt x="6" y="2"/>
                    <a:pt x="5" y="0"/>
                    <a:pt x="4" y="0"/>
                  </a:cubicBezTo>
                  <a:cubicBezTo>
                    <a:pt x="4"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73" name="Freeform 3258">
              <a:extLst>
                <a:ext uri="{FF2B5EF4-FFF2-40B4-BE49-F238E27FC236}">
                  <a16:creationId xmlns:a16="http://schemas.microsoft.com/office/drawing/2014/main" id="{794B00E1-7102-0078-EBAF-D68BFE6E6695}"/>
                </a:ext>
              </a:extLst>
            </p:cNvPr>
            <p:cNvSpPr>
              <a:spLocks/>
            </p:cNvSpPr>
            <p:nvPr/>
          </p:nvSpPr>
          <p:spPr bwMode="auto">
            <a:xfrm>
              <a:off x="12172633" y="3831818"/>
              <a:ext cx="33106" cy="33106"/>
            </a:xfrm>
            <a:custGeom>
              <a:avLst/>
              <a:gdLst>
                <a:gd name="T0" fmla="*/ 2 w 5"/>
                <a:gd name="T1" fmla="*/ 0 h 5"/>
                <a:gd name="T2" fmla="*/ 0 w 5"/>
                <a:gd name="T3" fmla="*/ 1 h 5"/>
                <a:gd name="T4" fmla="*/ 0 w 5"/>
                <a:gd name="T5" fmla="*/ 2 h 5"/>
                <a:gd name="T6" fmla="*/ 0 w 5"/>
                <a:gd name="T7" fmla="*/ 2 h 5"/>
                <a:gd name="T8" fmla="*/ 0 w 5"/>
                <a:gd name="T9" fmla="*/ 2 h 5"/>
                <a:gd name="T10" fmla="*/ 0 w 5"/>
                <a:gd name="T11" fmla="*/ 3 h 5"/>
                <a:gd name="T12" fmla="*/ 1 w 5"/>
                <a:gd name="T13" fmla="*/ 5 h 5"/>
                <a:gd name="T14" fmla="*/ 2 w 5"/>
                <a:gd name="T15" fmla="*/ 5 h 5"/>
                <a:gd name="T16" fmla="*/ 2 w 5"/>
                <a:gd name="T17" fmla="*/ 5 h 5"/>
                <a:gd name="T18" fmla="*/ 2 w 5"/>
                <a:gd name="T19" fmla="*/ 5 h 5"/>
                <a:gd name="T20" fmla="*/ 5 w 5"/>
                <a:gd name="T21" fmla="*/ 3 h 5"/>
                <a:gd name="T22" fmla="*/ 5 w 5"/>
                <a:gd name="T23" fmla="*/ 3 h 5"/>
                <a:gd name="T24" fmla="*/ 5 w 5"/>
                <a:gd name="T25" fmla="*/ 3 h 5"/>
                <a:gd name="T26" fmla="*/ 5 w 5"/>
                <a:gd name="T27" fmla="*/ 2 h 5"/>
                <a:gd name="T28" fmla="*/ 5 w 5"/>
                <a:gd name="T29" fmla="*/ 1 h 5"/>
                <a:gd name="T30" fmla="*/ 3 w 5"/>
                <a:gd name="T31" fmla="*/ 0 h 5"/>
                <a:gd name="T32" fmla="*/ 2 w 5"/>
                <a:gd name="T33"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 h="5">
                  <a:moveTo>
                    <a:pt x="2" y="0"/>
                  </a:moveTo>
                  <a:cubicBezTo>
                    <a:pt x="1" y="0"/>
                    <a:pt x="1" y="0"/>
                    <a:pt x="0" y="1"/>
                  </a:cubicBezTo>
                  <a:cubicBezTo>
                    <a:pt x="0" y="1"/>
                    <a:pt x="0" y="2"/>
                    <a:pt x="0" y="2"/>
                  </a:cubicBezTo>
                  <a:cubicBezTo>
                    <a:pt x="0" y="2"/>
                    <a:pt x="0" y="2"/>
                    <a:pt x="0" y="2"/>
                  </a:cubicBezTo>
                  <a:cubicBezTo>
                    <a:pt x="0" y="2"/>
                    <a:pt x="0" y="2"/>
                    <a:pt x="0" y="2"/>
                  </a:cubicBezTo>
                  <a:cubicBezTo>
                    <a:pt x="0" y="3"/>
                    <a:pt x="0" y="3"/>
                    <a:pt x="0" y="3"/>
                  </a:cubicBezTo>
                  <a:cubicBezTo>
                    <a:pt x="0" y="4"/>
                    <a:pt x="0" y="5"/>
                    <a:pt x="1" y="5"/>
                  </a:cubicBezTo>
                  <a:cubicBezTo>
                    <a:pt x="1" y="5"/>
                    <a:pt x="1" y="5"/>
                    <a:pt x="2" y="5"/>
                  </a:cubicBezTo>
                  <a:cubicBezTo>
                    <a:pt x="2" y="5"/>
                    <a:pt x="2" y="5"/>
                    <a:pt x="2" y="5"/>
                  </a:cubicBezTo>
                  <a:cubicBezTo>
                    <a:pt x="2" y="5"/>
                    <a:pt x="2" y="5"/>
                    <a:pt x="2" y="5"/>
                  </a:cubicBezTo>
                  <a:cubicBezTo>
                    <a:pt x="4" y="5"/>
                    <a:pt x="5" y="5"/>
                    <a:pt x="5" y="3"/>
                  </a:cubicBezTo>
                  <a:cubicBezTo>
                    <a:pt x="5" y="3"/>
                    <a:pt x="5" y="3"/>
                    <a:pt x="5" y="3"/>
                  </a:cubicBezTo>
                  <a:cubicBezTo>
                    <a:pt x="5" y="3"/>
                    <a:pt x="5" y="3"/>
                    <a:pt x="5" y="3"/>
                  </a:cubicBezTo>
                  <a:cubicBezTo>
                    <a:pt x="5" y="2"/>
                    <a:pt x="5" y="2"/>
                    <a:pt x="5" y="2"/>
                  </a:cubicBezTo>
                  <a:cubicBezTo>
                    <a:pt x="5" y="1"/>
                    <a:pt x="5" y="1"/>
                    <a:pt x="5" y="1"/>
                  </a:cubicBezTo>
                  <a:cubicBezTo>
                    <a:pt x="4" y="1"/>
                    <a:pt x="4" y="0"/>
                    <a:pt x="3" y="0"/>
                  </a:cubicBezTo>
                  <a:cubicBezTo>
                    <a:pt x="3" y="0"/>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74" name="Freeform 3259">
              <a:extLst>
                <a:ext uri="{FF2B5EF4-FFF2-40B4-BE49-F238E27FC236}">
                  <a16:creationId xmlns:a16="http://schemas.microsoft.com/office/drawing/2014/main" id="{76BB8058-27D6-FC90-5AE7-8313C5A5FB4A}"/>
                </a:ext>
              </a:extLst>
            </p:cNvPr>
            <p:cNvSpPr>
              <a:spLocks/>
            </p:cNvSpPr>
            <p:nvPr/>
          </p:nvSpPr>
          <p:spPr bwMode="auto">
            <a:xfrm>
              <a:off x="12009863" y="4264951"/>
              <a:ext cx="38623" cy="38623"/>
            </a:xfrm>
            <a:custGeom>
              <a:avLst/>
              <a:gdLst>
                <a:gd name="T0" fmla="*/ 3 w 6"/>
                <a:gd name="T1" fmla="*/ 0 h 6"/>
                <a:gd name="T2" fmla="*/ 3 w 6"/>
                <a:gd name="T3" fmla="*/ 0 h 6"/>
                <a:gd name="T4" fmla="*/ 2 w 6"/>
                <a:gd name="T5" fmla="*/ 1 h 6"/>
                <a:gd name="T6" fmla="*/ 0 w 6"/>
                <a:gd name="T7" fmla="*/ 3 h 6"/>
                <a:gd name="T8" fmla="*/ 2 w 6"/>
                <a:gd name="T9" fmla="*/ 6 h 6"/>
                <a:gd name="T10" fmla="*/ 3 w 6"/>
                <a:gd name="T11" fmla="*/ 6 h 6"/>
                <a:gd name="T12" fmla="*/ 6 w 6"/>
                <a:gd name="T13" fmla="*/ 4 h 6"/>
                <a:gd name="T14" fmla="*/ 5 w 6"/>
                <a:gd name="T15" fmla="*/ 1 h 6"/>
                <a:gd name="T16" fmla="*/ 5 w 6"/>
                <a:gd name="T17" fmla="*/ 1 h 6"/>
                <a:gd name="T18" fmla="*/ 4 w 6"/>
                <a:gd name="T19" fmla="*/ 1 h 6"/>
                <a:gd name="T20" fmla="*/ 4 w 6"/>
                <a:gd name="T21" fmla="*/ 1 h 6"/>
                <a:gd name="T22" fmla="*/ 3 w 6"/>
                <a:gd name="T23" fmla="*/ 0 h 6"/>
                <a:gd name="T24" fmla="*/ 3 w 6"/>
                <a:gd name="T2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6">
                  <a:moveTo>
                    <a:pt x="3" y="0"/>
                  </a:moveTo>
                  <a:cubicBezTo>
                    <a:pt x="3" y="0"/>
                    <a:pt x="3" y="0"/>
                    <a:pt x="3" y="0"/>
                  </a:cubicBezTo>
                  <a:cubicBezTo>
                    <a:pt x="2" y="0"/>
                    <a:pt x="2" y="0"/>
                    <a:pt x="2" y="1"/>
                  </a:cubicBezTo>
                  <a:cubicBezTo>
                    <a:pt x="1" y="1"/>
                    <a:pt x="0" y="2"/>
                    <a:pt x="0" y="3"/>
                  </a:cubicBezTo>
                  <a:cubicBezTo>
                    <a:pt x="0" y="4"/>
                    <a:pt x="1" y="6"/>
                    <a:pt x="2" y="6"/>
                  </a:cubicBezTo>
                  <a:cubicBezTo>
                    <a:pt x="3" y="6"/>
                    <a:pt x="3" y="6"/>
                    <a:pt x="3" y="6"/>
                  </a:cubicBezTo>
                  <a:cubicBezTo>
                    <a:pt x="4" y="6"/>
                    <a:pt x="5" y="5"/>
                    <a:pt x="6" y="4"/>
                  </a:cubicBezTo>
                  <a:cubicBezTo>
                    <a:pt x="6" y="3"/>
                    <a:pt x="5" y="2"/>
                    <a:pt x="5" y="1"/>
                  </a:cubicBezTo>
                  <a:cubicBezTo>
                    <a:pt x="5" y="1"/>
                    <a:pt x="5" y="1"/>
                    <a:pt x="5" y="1"/>
                  </a:cubicBezTo>
                  <a:cubicBezTo>
                    <a:pt x="4" y="1"/>
                    <a:pt x="4" y="1"/>
                    <a:pt x="4" y="1"/>
                  </a:cubicBezTo>
                  <a:cubicBezTo>
                    <a:pt x="4" y="1"/>
                    <a:pt x="4" y="1"/>
                    <a:pt x="4" y="1"/>
                  </a:cubicBezTo>
                  <a:cubicBezTo>
                    <a:pt x="4" y="1"/>
                    <a:pt x="4" y="0"/>
                    <a:pt x="3" y="0"/>
                  </a:cubicBezTo>
                  <a:cubicBezTo>
                    <a:pt x="3"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75" name="Freeform 3260">
              <a:extLst>
                <a:ext uri="{FF2B5EF4-FFF2-40B4-BE49-F238E27FC236}">
                  <a16:creationId xmlns:a16="http://schemas.microsoft.com/office/drawing/2014/main" id="{765E97AF-7064-61D9-88C1-EE4937F97D29}"/>
                </a:ext>
              </a:extLst>
            </p:cNvPr>
            <p:cNvSpPr>
              <a:spLocks/>
            </p:cNvSpPr>
            <p:nvPr/>
          </p:nvSpPr>
          <p:spPr bwMode="auto">
            <a:xfrm>
              <a:off x="14026553" y="3911823"/>
              <a:ext cx="38623" cy="33106"/>
            </a:xfrm>
            <a:custGeom>
              <a:avLst/>
              <a:gdLst>
                <a:gd name="T0" fmla="*/ 3 w 6"/>
                <a:gd name="T1" fmla="*/ 0 h 5"/>
                <a:gd name="T2" fmla="*/ 2 w 6"/>
                <a:gd name="T3" fmla="*/ 0 h 5"/>
                <a:gd name="T4" fmla="*/ 2 w 6"/>
                <a:gd name="T5" fmla="*/ 0 h 5"/>
                <a:gd name="T6" fmla="*/ 1 w 6"/>
                <a:gd name="T7" fmla="*/ 1 h 5"/>
                <a:gd name="T8" fmla="*/ 1 w 6"/>
                <a:gd name="T9" fmla="*/ 1 h 5"/>
                <a:gd name="T10" fmla="*/ 0 w 6"/>
                <a:gd name="T11" fmla="*/ 2 h 5"/>
                <a:gd name="T12" fmla="*/ 3 w 6"/>
                <a:gd name="T13" fmla="*/ 5 h 5"/>
                <a:gd name="T14" fmla="*/ 3 w 6"/>
                <a:gd name="T15" fmla="*/ 5 h 5"/>
                <a:gd name="T16" fmla="*/ 6 w 6"/>
                <a:gd name="T17" fmla="*/ 3 h 5"/>
                <a:gd name="T18" fmla="*/ 6 w 6"/>
                <a:gd name="T19" fmla="*/ 3 h 5"/>
                <a:gd name="T20" fmla="*/ 6 w 6"/>
                <a:gd name="T21" fmla="*/ 3 h 5"/>
                <a:gd name="T22" fmla="*/ 4 w 6"/>
                <a:gd name="T23" fmla="*/ 0 h 5"/>
                <a:gd name="T24" fmla="*/ 3 w 6"/>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5">
                  <a:moveTo>
                    <a:pt x="3" y="0"/>
                  </a:moveTo>
                  <a:cubicBezTo>
                    <a:pt x="3" y="0"/>
                    <a:pt x="3" y="0"/>
                    <a:pt x="2" y="0"/>
                  </a:cubicBezTo>
                  <a:cubicBezTo>
                    <a:pt x="2" y="0"/>
                    <a:pt x="2" y="0"/>
                    <a:pt x="2" y="0"/>
                  </a:cubicBezTo>
                  <a:cubicBezTo>
                    <a:pt x="2" y="0"/>
                    <a:pt x="1" y="1"/>
                    <a:pt x="1" y="1"/>
                  </a:cubicBezTo>
                  <a:cubicBezTo>
                    <a:pt x="1" y="1"/>
                    <a:pt x="1" y="1"/>
                    <a:pt x="1" y="1"/>
                  </a:cubicBezTo>
                  <a:cubicBezTo>
                    <a:pt x="1" y="2"/>
                    <a:pt x="1" y="2"/>
                    <a:pt x="0" y="2"/>
                  </a:cubicBezTo>
                  <a:cubicBezTo>
                    <a:pt x="0" y="4"/>
                    <a:pt x="1" y="5"/>
                    <a:pt x="3" y="5"/>
                  </a:cubicBezTo>
                  <a:cubicBezTo>
                    <a:pt x="3" y="5"/>
                    <a:pt x="3" y="5"/>
                    <a:pt x="3" y="5"/>
                  </a:cubicBezTo>
                  <a:cubicBezTo>
                    <a:pt x="4" y="5"/>
                    <a:pt x="6" y="5"/>
                    <a:pt x="6" y="3"/>
                  </a:cubicBezTo>
                  <a:cubicBezTo>
                    <a:pt x="6" y="3"/>
                    <a:pt x="6" y="3"/>
                    <a:pt x="6" y="3"/>
                  </a:cubicBezTo>
                  <a:cubicBezTo>
                    <a:pt x="6" y="3"/>
                    <a:pt x="6" y="3"/>
                    <a:pt x="6" y="3"/>
                  </a:cubicBezTo>
                  <a:cubicBezTo>
                    <a:pt x="6" y="1"/>
                    <a:pt x="5" y="0"/>
                    <a:pt x="4" y="0"/>
                  </a:cubicBezTo>
                  <a:cubicBezTo>
                    <a:pt x="3"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76" name="Freeform 3261">
              <a:extLst>
                <a:ext uri="{FF2B5EF4-FFF2-40B4-BE49-F238E27FC236}">
                  <a16:creationId xmlns:a16="http://schemas.microsoft.com/office/drawing/2014/main" id="{C01A141C-B140-57D9-EF38-B5C892C04D84}"/>
                </a:ext>
              </a:extLst>
            </p:cNvPr>
            <p:cNvSpPr>
              <a:spLocks/>
            </p:cNvSpPr>
            <p:nvPr/>
          </p:nvSpPr>
          <p:spPr bwMode="auto">
            <a:xfrm>
              <a:off x="13797572" y="3754571"/>
              <a:ext cx="24829" cy="19312"/>
            </a:xfrm>
            <a:custGeom>
              <a:avLst/>
              <a:gdLst>
                <a:gd name="T0" fmla="*/ 2 w 4"/>
                <a:gd name="T1" fmla="*/ 0 h 3"/>
                <a:gd name="T2" fmla="*/ 0 w 4"/>
                <a:gd name="T3" fmla="*/ 1 h 3"/>
                <a:gd name="T4" fmla="*/ 0 w 4"/>
                <a:gd name="T5" fmla="*/ 1 h 3"/>
                <a:gd name="T6" fmla="*/ 0 w 4"/>
                <a:gd name="T7" fmla="*/ 2 h 3"/>
                <a:gd name="T8" fmla="*/ 0 w 4"/>
                <a:gd name="T9" fmla="*/ 2 h 3"/>
                <a:gd name="T10" fmla="*/ 0 w 4"/>
                <a:gd name="T11" fmla="*/ 2 h 3"/>
                <a:gd name="T12" fmla="*/ 2 w 4"/>
                <a:gd name="T13" fmla="*/ 3 h 3"/>
                <a:gd name="T14" fmla="*/ 2 w 4"/>
                <a:gd name="T15" fmla="*/ 3 h 3"/>
                <a:gd name="T16" fmla="*/ 3 w 4"/>
                <a:gd name="T17" fmla="*/ 3 h 3"/>
                <a:gd name="T18" fmla="*/ 4 w 4"/>
                <a:gd name="T19" fmla="*/ 2 h 3"/>
                <a:gd name="T20" fmla="*/ 4 w 4"/>
                <a:gd name="T21" fmla="*/ 2 h 3"/>
                <a:gd name="T22" fmla="*/ 4 w 4"/>
                <a:gd name="T23" fmla="*/ 1 h 3"/>
                <a:gd name="T24" fmla="*/ 4 w 4"/>
                <a:gd name="T25" fmla="*/ 1 h 3"/>
                <a:gd name="T26" fmla="*/ 3 w 4"/>
                <a:gd name="T27" fmla="*/ 0 h 3"/>
                <a:gd name="T28" fmla="*/ 3 w 4"/>
                <a:gd name="T29" fmla="*/ 0 h 3"/>
                <a:gd name="T30" fmla="*/ 2 w 4"/>
                <a:gd name="T31" fmla="*/ 0 h 3"/>
                <a:gd name="T32" fmla="*/ 2 w 4"/>
                <a:gd name="T33"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3">
                  <a:moveTo>
                    <a:pt x="2" y="0"/>
                  </a:moveTo>
                  <a:cubicBezTo>
                    <a:pt x="1" y="0"/>
                    <a:pt x="0" y="0"/>
                    <a:pt x="0" y="1"/>
                  </a:cubicBezTo>
                  <a:cubicBezTo>
                    <a:pt x="0" y="1"/>
                    <a:pt x="0" y="1"/>
                    <a:pt x="0" y="1"/>
                  </a:cubicBezTo>
                  <a:cubicBezTo>
                    <a:pt x="0" y="1"/>
                    <a:pt x="0" y="2"/>
                    <a:pt x="0" y="2"/>
                  </a:cubicBezTo>
                  <a:cubicBezTo>
                    <a:pt x="0" y="2"/>
                    <a:pt x="0" y="2"/>
                    <a:pt x="0" y="2"/>
                  </a:cubicBezTo>
                  <a:cubicBezTo>
                    <a:pt x="0" y="2"/>
                    <a:pt x="0" y="2"/>
                    <a:pt x="0" y="2"/>
                  </a:cubicBezTo>
                  <a:cubicBezTo>
                    <a:pt x="0" y="3"/>
                    <a:pt x="1" y="3"/>
                    <a:pt x="2" y="3"/>
                  </a:cubicBezTo>
                  <a:cubicBezTo>
                    <a:pt x="2" y="3"/>
                    <a:pt x="2" y="3"/>
                    <a:pt x="2" y="3"/>
                  </a:cubicBezTo>
                  <a:cubicBezTo>
                    <a:pt x="2" y="3"/>
                    <a:pt x="3" y="3"/>
                    <a:pt x="3" y="3"/>
                  </a:cubicBezTo>
                  <a:cubicBezTo>
                    <a:pt x="3" y="3"/>
                    <a:pt x="4" y="3"/>
                    <a:pt x="4" y="2"/>
                  </a:cubicBezTo>
                  <a:cubicBezTo>
                    <a:pt x="4" y="2"/>
                    <a:pt x="4" y="2"/>
                    <a:pt x="4" y="2"/>
                  </a:cubicBezTo>
                  <a:cubicBezTo>
                    <a:pt x="4" y="1"/>
                    <a:pt x="4" y="1"/>
                    <a:pt x="4" y="1"/>
                  </a:cubicBezTo>
                  <a:cubicBezTo>
                    <a:pt x="4" y="1"/>
                    <a:pt x="4" y="1"/>
                    <a:pt x="4" y="1"/>
                  </a:cubicBezTo>
                  <a:cubicBezTo>
                    <a:pt x="3" y="0"/>
                    <a:pt x="3" y="0"/>
                    <a:pt x="3" y="0"/>
                  </a:cubicBezTo>
                  <a:cubicBezTo>
                    <a:pt x="3" y="0"/>
                    <a:pt x="3" y="0"/>
                    <a:pt x="3" y="0"/>
                  </a:cubicBezTo>
                  <a:cubicBezTo>
                    <a:pt x="3" y="0"/>
                    <a:pt x="2"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77" name="Freeform 3262">
              <a:extLst>
                <a:ext uri="{FF2B5EF4-FFF2-40B4-BE49-F238E27FC236}">
                  <a16:creationId xmlns:a16="http://schemas.microsoft.com/office/drawing/2014/main" id="{973A89A4-4622-A308-5BB8-FC5D5BBA892A}"/>
                </a:ext>
              </a:extLst>
            </p:cNvPr>
            <p:cNvSpPr>
              <a:spLocks/>
            </p:cNvSpPr>
            <p:nvPr/>
          </p:nvSpPr>
          <p:spPr bwMode="auto">
            <a:xfrm>
              <a:off x="14294158" y="3944929"/>
              <a:ext cx="27588" cy="24829"/>
            </a:xfrm>
            <a:custGeom>
              <a:avLst/>
              <a:gdLst>
                <a:gd name="T0" fmla="*/ 2 w 4"/>
                <a:gd name="T1" fmla="*/ 0 h 4"/>
                <a:gd name="T2" fmla="*/ 1 w 4"/>
                <a:gd name="T3" fmla="*/ 0 h 4"/>
                <a:gd name="T4" fmla="*/ 0 w 4"/>
                <a:gd name="T5" fmla="*/ 1 h 4"/>
                <a:gd name="T6" fmla="*/ 0 w 4"/>
                <a:gd name="T7" fmla="*/ 1 h 4"/>
                <a:gd name="T8" fmla="*/ 0 w 4"/>
                <a:gd name="T9" fmla="*/ 1 h 4"/>
                <a:gd name="T10" fmla="*/ 0 w 4"/>
                <a:gd name="T11" fmla="*/ 2 h 4"/>
                <a:gd name="T12" fmla="*/ 2 w 4"/>
                <a:gd name="T13" fmla="*/ 4 h 4"/>
                <a:gd name="T14" fmla="*/ 2 w 4"/>
                <a:gd name="T15" fmla="*/ 4 h 4"/>
                <a:gd name="T16" fmla="*/ 4 w 4"/>
                <a:gd name="T17" fmla="*/ 2 h 4"/>
                <a:gd name="T18" fmla="*/ 2 w 4"/>
                <a:gd name="T19" fmla="*/ 0 h 4"/>
                <a:gd name="T20" fmla="*/ 2 w 4"/>
                <a:gd name="T2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4">
                  <a:moveTo>
                    <a:pt x="2" y="0"/>
                  </a:moveTo>
                  <a:cubicBezTo>
                    <a:pt x="1" y="0"/>
                    <a:pt x="1" y="0"/>
                    <a:pt x="1" y="0"/>
                  </a:cubicBezTo>
                  <a:cubicBezTo>
                    <a:pt x="0" y="0"/>
                    <a:pt x="0" y="1"/>
                    <a:pt x="0" y="1"/>
                  </a:cubicBezTo>
                  <a:cubicBezTo>
                    <a:pt x="0" y="1"/>
                    <a:pt x="0" y="1"/>
                    <a:pt x="0" y="1"/>
                  </a:cubicBezTo>
                  <a:cubicBezTo>
                    <a:pt x="0" y="1"/>
                    <a:pt x="0" y="1"/>
                    <a:pt x="0" y="1"/>
                  </a:cubicBezTo>
                  <a:cubicBezTo>
                    <a:pt x="0" y="1"/>
                    <a:pt x="0" y="2"/>
                    <a:pt x="0" y="2"/>
                  </a:cubicBezTo>
                  <a:cubicBezTo>
                    <a:pt x="0" y="3"/>
                    <a:pt x="1" y="3"/>
                    <a:pt x="2" y="4"/>
                  </a:cubicBezTo>
                  <a:cubicBezTo>
                    <a:pt x="2" y="4"/>
                    <a:pt x="2" y="4"/>
                    <a:pt x="2" y="4"/>
                  </a:cubicBezTo>
                  <a:cubicBezTo>
                    <a:pt x="3" y="4"/>
                    <a:pt x="4" y="3"/>
                    <a:pt x="4" y="2"/>
                  </a:cubicBezTo>
                  <a:cubicBezTo>
                    <a:pt x="4" y="1"/>
                    <a:pt x="3"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78" name="Freeform 3263">
              <a:extLst>
                <a:ext uri="{FF2B5EF4-FFF2-40B4-BE49-F238E27FC236}">
                  <a16:creationId xmlns:a16="http://schemas.microsoft.com/office/drawing/2014/main" id="{D3271C6B-C7D4-6F9F-142E-7B021E3A086A}"/>
                </a:ext>
              </a:extLst>
            </p:cNvPr>
            <p:cNvSpPr>
              <a:spLocks/>
            </p:cNvSpPr>
            <p:nvPr/>
          </p:nvSpPr>
          <p:spPr bwMode="auto">
            <a:xfrm>
              <a:off x="13949307" y="3682842"/>
              <a:ext cx="24829" cy="24829"/>
            </a:xfrm>
            <a:custGeom>
              <a:avLst/>
              <a:gdLst>
                <a:gd name="T0" fmla="*/ 2 w 4"/>
                <a:gd name="T1" fmla="*/ 0 h 4"/>
                <a:gd name="T2" fmla="*/ 2 w 4"/>
                <a:gd name="T3" fmla="*/ 0 h 4"/>
                <a:gd name="T4" fmla="*/ 1 w 4"/>
                <a:gd name="T5" fmla="*/ 1 h 4"/>
                <a:gd name="T6" fmla="*/ 0 w 4"/>
                <a:gd name="T7" fmla="*/ 1 h 4"/>
                <a:gd name="T8" fmla="*/ 0 w 4"/>
                <a:gd name="T9" fmla="*/ 2 h 4"/>
                <a:gd name="T10" fmla="*/ 0 w 4"/>
                <a:gd name="T11" fmla="*/ 3 h 4"/>
                <a:gd name="T12" fmla="*/ 0 w 4"/>
                <a:gd name="T13" fmla="*/ 3 h 4"/>
                <a:gd name="T14" fmla="*/ 2 w 4"/>
                <a:gd name="T15" fmla="*/ 4 h 4"/>
                <a:gd name="T16" fmla="*/ 2 w 4"/>
                <a:gd name="T17" fmla="*/ 4 h 4"/>
                <a:gd name="T18" fmla="*/ 2 w 4"/>
                <a:gd name="T19" fmla="*/ 4 h 4"/>
                <a:gd name="T20" fmla="*/ 3 w 4"/>
                <a:gd name="T21" fmla="*/ 4 h 4"/>
                <a:gd name="T22" fmla="*/ 3 w 4"/>
                <a:gd name="T23" fmla="*/ 4 h 4"/>
                <a:gd name="T24" fmla="*/ 4 w 4"/>
                <a:gd name="T25" fmla="*/ 3 h 4"/>
                <a:gd name="T26" fmla="*/ 4 w 4"/>
                <a:gd name="T27" fmla="*/ 3 h 4"/>
                <a:gd name="T28" fmla="*/ 2 w 4"/>
                <a:gd name="T29" fmla="*/ 0 h 4"/>
                <a:gd name="T30" fmla="*/ 2 w 4"/>
                <a:gd name="T31" fmla="*/ 0 h 4"/>
                <a:gd name="T32" fmla="*/ 2 w 4"/>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4">
                  <a:moveTo>
                    <a:pt x="2" y="0"/>
                  </a:moveTo>
                  <a:cubicBezTo>
                    <a:pt x="2" y="0"/>
                    <a:pt x="2" y="0"/>
                    <a:pt x="2" y="0"/>
                  </a:cubicBezTo>
                  <a:cubicBezTo>
                    <a:pt x="1" y="0"/>
                    <a:pt x="1" y="1"/>
                    <a:pt x="1" y="1"/>
                  </a:cubicBezTo>
                  <a:cubicBezTo>
                    <a:pt x="0" y="1"/>
                    <a:pt x="0" y="1"/>
                    <a:pt x="0" y="1"/>
                  </a:cubicBezTo>
                  <a:cubicBezTo>
                    <a:pt x="0" y="1"/>
                    <a:pt x="0" y="2"/>
                    <a:pt x="0" y="2"/>
                  </a:cubicBezTo>
                  <a:cubicBezTo>
                    <a:pt x="0" y="2"/>
                    <a:pt x="0" y="3"/>
                    <a:pt x="0" y="3"/>
                  </a:cubicBezTo>
                  <a:cubicBezTo>
                    <a:pt x="0" y="3"/>
                    <a:pt x="0" y="3"/>
                    <a:pt x="0" y="3"/>
                  </a:cubicBezTo>
                  <a:cubicBezTo>
                    <a:pt x="1" y="4"/>
                    <a:pt x="1" y="4"/>
                    <a:pt x="2" y="4"/>
                  </a:cubicBezTo>
                  <a:cubicBezTo>
                    <a:pt x="2" y="4"/>
                    <a:pt x="2" y="4"/>
                    <a:pt x="2" y="4"/>
                  </a:cubicBezTo>
                  <a:cubicBezTo>
                    <a:pt x="2" y="4"/>
                    <a:pt x="2" y="4"/>
                    <a:pt x="2" y="4"/>
                  </a:cubicBezTo>
                  <a:cubicBezTo>
                    <a:pt x="2" y="4"/>
                    <a:pt x="3" y="4"/>
                    <a:pt x="3" y="4"/>
                  </a:cubicBezTo>
                  <a:cubicBezTo>
                    <a:pt x="3" y="4"/>
                    <a:pt x="3" y="4"/>
                    <a:pt x="3" y="4"/>
                  </a:cubicBezTo>
                  <a:cubicBezTo>
                    <a:pt x="3" y="3"/>
                    <a:pt x="4" y="3"/>
                    <a:pt x="4" y="3"/>
                  </a:cubicBezTo>
                  <a:cubicBezTo>
                    <a:pt x="4" y="3"/>
                    <a:pt x="4" y="3"/>
                    <a:pt x="4" y="3"/>
                  </a:cubicBezTo>
                  <a:cubicBezTo>
                    <a:pt x="4" y="2"/>
                    <a:pt x="3" y="1"/>
                    <a:pt x="2" y="0"/>
                  </a:cubicBezTo>
                  <a:cubicBezTo>
                    <a:pt x="2" y="0"/>
                    <a:pt x="2"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79" name="Freeform 3264">
              <a:extLst>
                <a:ext uri="{FF2B5EF4-FFF2-40B4-BE49-F238E27FC236}">
                  <a16:creationId xmlns:a16="http://schemas.microsoft.com/office/drawing/2014/main" id="{4A96EC79-7C1D-DB18-33DC-A8F0D09F3388}"/>
                </a:ext>
              </a:extLst>
            </p:cNvPr>
            <p:cNvSpPr>
              <a:spLocks/>
            </p:cNvSpPr>
            <p:nvPr/>
          </p:nvSpPr>
          <p:spPr bwMode="auto">
            <a:xfrm>
              <a:off x="13529967" y="3222121"/>
              <a:ext cx="30347" cy="22070"/>
            </a:xfrm>
            <a:custGeom>
              <a:avLst/>
              <a:gdLst>
                <a:gd name="T0" fmla="*/ 2 w 5"/>
                <a:gd name="T1" fmla="*/ 0 h 3"/>
                <a:gd name="T2" fmla="*/ 0 w 5"/>
                <a:gd name="T3" fmla="*/ 1 h 3"/>
                <a:gd name="T4" fmla="*/ 1 w 5"/>
                <a:gd name="T5" fmla="*/ 3 h 3"/>
                <a:gd name="T6" fmla="*/ 2 w 5"/>
                <a:gd name="T7" fmla="*/ 3 h 3"/>
                <a:gd name="T8" fmla="*/ 2 w 5"/>
                <a:gd name="T9" fmla="*/ 3 h 3"/>
                <a:gd name="T10" fmla="*/ 2 w 5"/>
                <a:gd name="T11" fmla="*/ 3 h 3"/>
                <a:gd name="T12" fmla="*/ 2 w 5"/>
                <a:gd name="T13" fmla="*/ 3 h 3"/>
                <a:gd name="T14" fmla="*/ 2 w 5"/>
                <a:gd name="T15" fmla="*/ 3 h 3"/>
                <a:gd name="T16" fmla="*/ 3 w 5"/>
                <a:gd name="T17" fmla="*/ 3 h 3"/>
                <a:gd name="T18" fmla="*/ 4 w 5"/>
                <a:gd name="T19" fmla="*/ 3 h 3"/>
                <a:gd name="T20" fmla="*/ 4 w 5"/>
                <a:gd name="T21" fmla="*/ 2 h 3"/>
                <a:gd name="T22" fmla="*/ 3 w 5"/>
                <a:gd name="T23" fmla="*/ 0 h 3"/>
                <a:gd name="T24" fmla="*/ 2 w 5"/>
                <a:gd name="T25"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3">
                  <a:moveTo>
                    <a:pt x="2" y="0"/>
                  </a:moveTo>
                  <a:cubicBezTo>
                    <a:pt x="1" y="0"/>
                    <a:pt x="1" y="0"/>
                    <a:pt x="0" y="1"/>
                  </a:cubicBezTo>
                  <a:cubicBezTo>
                    <a:pt x="0" y="2"/>
                    <a:pt x="1" y="3"/>
                    <a:pt x="1" y="3"/>
                  </a:cubicBezTo>
                  <a:cubicBezTo>
                    <a:pt x="1" y="3"/>
                    <a:pt x="2" y="3"/>
                    <a:pt x="2" y="3"/>
                  </a:cubicBezTo>
                  <a:cubicBezTo>
                    <a:pt x="2" y="3"/>
                    <a:pt x="2" y="3"/>
                    <a:pt x="2" y="3"/>
                  </a:cubicBezTo>
                  <a:cubicBezTo>
                    <a:pt x="2" y="3"/>
                    <a:pt x="2" y="3"/>
                    <a:pt x="2" y="3"/>
                  </a:cubicBezTo>
                  <a:cubicBezTo>
                    <a:pt x="2" y="3"/>
                    <a:pt x="2" y="3"/>
                    <a:pt x="2" y="3"/>
                  </a:cubicBezTo>
                  <a:cubicBezTo>
                    <a:pt x="2" y="3"/>
                    <a:pt x="2" y="3"/>
                    <a:pt x="2" y="3"/>
                  </a:cubicBezTo>
                  <a:cubicBezTo>
                    <a:pt x="3" y="3"/>
                    <a:pt x="3" y="3"/>
                    <a:pt x="3" y="3"/>
                  </a:cubicBezTo>
                  <a:cubicBezTo>
                    <a:pt x="3" y="3"/>
                    <a:pt x="3" y="3"/>
                    <a:pt x="4" y="3"/>
                  </a:cubicBezTo>
                  <a:cubicBezTo>
                    <a:pt x="4" y="3"/>
                    <a:pt x="4" y="2"/>
                    <a:pt x="4" y="2"/>
                  </a:cubicBezTo>
                  <a:cubicBezTo>
                    <a:pt x="5" y="1"/>
                    <a:pt x="4" y="0"/>
                    <a:pt x="3" y="0"/>
                  </a:cubicBezTo>
                  <a:cubicBezTo>
                    <a:pt x="3" y="0"/>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80" name="Freeform 3265">
              <a:extLst>
                <a:ext uri="{FF2B5EF4-FFF2-40B4-BE49-F238E27FC236}">
                  <a16:creationId xmlns:a16="http://schemas.microsoft.com/office/drawing/2014/main" id="{B8CFAEF1-B477-86EB-5392-91116BC827F4}"/>
                </a:ext>
              </a:extLst>
            </p:cNvPr>
            <p:cNvSpPr>
              <a:spLocks/>
            </p:cNvSpPr>
            <p:nvPr/>
          </p:nvSpPr>
          <p:spPr bwMode="auto">
            <a:xfrm>
              <a:off x="13240292" y="3768365"/>
              <a:ext cx="27588" cy="24829"/>
            </a:xfrm>
            <a:custGeom>
              <a:avLst/>
              <a:gdLst>
                <a:gd name="T0" fmla="*/ 2 w 4"/>
                <a:gd name="T1" fmla="*/ 0 h 4"/>
                <a:gd name="T2" fmla="*/ 0 w 4"/>
                <a:gd name="T3" fmla="*/ 2 h 4"/>
                <a:gd name="T4" fmla="*/ 0 w 4"/>
                <a:gd name="T5" fmla="*/ 2 h 4"/>
                <a:gd name="T6" fmla="*/ 0 w 4"/>
                <a:gd name="T7" fmla="*/ 2 h 4"/>
                <a:gd name="T8" fmla="*/ 0 w 4"/>
                <a:gd name="T9" fmla="*/ 2 h 4"/>
                <a:gd name="T10" fmla="*/ 0 w 4"/>
                <a:gd name="T11" fmla="*/ 3 h 4"/>
                <a:gd name="T12" fmla="*/ 1 w 4"/>
                <a:gd name="T13" fmla="*/ 4 h 4"/>
                <a:gd name="T14" fmla="*/ 1 w 4"/>
                <a:gd name="T15" fmla="*/ 4 h 4"/>
                <a:gd name="T16" fmla="*/ 1 w 4"/>
                <a:gd name="T17" fmla="*/ 4 h 4"/>
                <a:gd name="T18" fmla="*/ 2 w 4"/>
                <a:gd name="T19" fmla="*/ 4 h 4"/>
                <a:gd name="T20" fmla="*/ 4 w 4"/>
                <a:gd name="T21" fmla="*/ 3 h 4"/>
                <a:gd name="T22" fmla="*/ 4 w 4"/>
                <a:gd name="T23" fmla="*/ 2 h 4"/>
                <a:gd name="T24" fmla="*/ 4 w 4"/>
                <a:gd name="T25" fmla="*/ 2 h 4"/>
                <a:gd name="T26" fmla="*/ 4 w 4"/>
                <a:gd name="T27" fmla="*/ 2 h 4"/>
                <a:gd name="T28" fmla="*/ 3 w 4"/>
                <a:gd name="T29" fmla="*/ 1 h 4"/>
                <a:gd name="T30" fmla="*/ 3 w 4"/>
                <a:gd name="T31" fmla="*/ 1 h 4"/>
                <a:gd name="T32" fmla="*/ 2 w 4"/>
                <a:gd name="T33" fmla="*/ 0 h 4"/>
                <a:gd name="T34" fmla="*/ 2 w 4"/>
                <a:gd name="T35" fmla="*/ 0 h 4"/>
                <a:gd name="T36" fmla="*/ 2 w 4"/>
                <a:gd name="T3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 h="4">
                  <a:moveTo>
                    <a:pt x="2" y="0"/>
                  </a:moveTo>
                  <a:cubicBezTo>
                    <a:pt x="1" y="0"/>
                    <a:pt x="0" y="1"/>
                    <a:pt x="0" y="2"/>
                  </a:cubicBezTo>
                  <a:cubicBezTo>
                    <a:pt x="0" y="2"/>
                    <a:pt x="0" y="2"/>
                    <a:pt x="0" y="2"/>
                  </a:cubicBezTo>
                  <a:cubicBezTo>
                    <a:pt x="0" y="2"/>
                    <a:pt x="0" y="2"/>
                    <a:pt x="0" y="2"/>
                  </a:cubicBezTo>
                  <a:cubicBezTo>
                    <a:pt x="0" y="2"/>
                    <a:pt x="0" y="2"/>
                    <a:pt x="0" y="2"/>
                  </a:cubicBezTo>
                  <a:cubicBezTo>
                    <a:pt x="0" y="3"/>
                    <a:pt x="0" y="3"/>
                    <a:pt x="0" y="3"/>
                  </a:cubicBezTo>
                  <a:cubicBezTo>
                    <a:pt x="0" y="3"/>
                    <a:pt x="0" y="4"/>
                    <a:pt x="1" y="4"/>
                  </a:cubicBezTo>
                  <a:cubicBezTo>
                    <a:pt x="1" y="4"/>
                    <a:pt x="1" y="4"/>
                    <a:pt x="1" y="4"/>
                  </a:cubicBezTo>
                  <a:cubicBezTo>
                    <a:pt x="1" y="4"/>
                    <a:pt x="1" y="4"/>
                    <a:pt x="1" y="4"/>
                  </a:cubicBezTo>
                  <a:cubicBezTo>
                    <a:pt x="1" y="4"/>
                    <a:pt x="2" y="4"/>
                    <a:pt x="2" y="4"/>
                  </a:cubicBezTo>
                  <a:cubicBezTo>
                    <a:pt x="3" y="4"/>
                    <a:pt x="3" y="4"/>
                    <a:pt x="4" y="3"/>
                  </a:cubicBezTo>
                  <a:cubicBezTo>
                    <a:pt x="4" y="2"/>
                    <a:pt x="4" y="2"/>
                    <a:pt x="4" y="2"/>
                  </a:cubicBezTo>
                  <a:cubicBezTo>
                    <a:pt x="4" y="2"/>
                    <a:pt x="4" y="2"/>
                    <a:pt x="4" y="2"/>
                  </a:cubicBezTo>
                  <a:cubicBezTo>
                    <a:pt x="4" y="2"/>
                    <a:pt x="4" y="2"/>
                    <a:pt x="4" y="2"/>
                  </a:cubicBezTo>
                  <a:cubicBezTo>
                    <a:pt x="3" y="1"/>
                    <a:pt x="3" y="1"/>
                    <a:pt x="3" y="1"/>
                  </a:cubicBezTo>
                  <a:cubicBezTo>
                    <a:pt x="3" y="1"/>
                    <a:pt x="3" y="1"/>
                    <a:pt x="3" y="1"/>
                  </a:cubicBezTo>
                  <a:cubicBezTo>
                    <a:pt x="3" y="1"/>
                    <a:pt x="3" y="0"/>
                    <a:pt x="2" y="0"/>
                  </a:cubicBezTo>
                  <a:cubicBezTo>
                    <a:pt x="2" y="0"/>
                    <a:pt x="2"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81" name="Freeform 3266">
              <a:extLst>
                <a:ext uri="{FF2B5EF4-FFF2-40B4-BE49-F238E27FC236}">
                  <a16:creationId xmlns:a16="http://schemas.microsoft.com/office/drawing/2014/main" id="{DF244118-4B8A-929A-B30E-563138BBBE8C}"/>
                </a:ext>
              </a:extLst>
            </p:cNvPr>
            <p:cNvSpPr>
              <a:spLocks/>
            </p:cNvSpPr>
            <p:nvPr/>
          </p:nvSpPr>
          <p:spPr bwMode="auto">
            <a:xfrm>
              <a:off x="12572660" y="3611113"/>
              <a:ext cx="24829" cy="24829"/>
            </a:xfrm>
            <a:custGeom>
              <a:avLst/>
              <a:gdLst>
                <a:gd name="T0" fmla="*/ 2 w 4"/>
                <a:gd name="T1" fmla="*/ 0 h 4"/>
                <a:gd name="T2" fmla="*/ 0 w 4"/>
                <a:gd name="T3" fmla="*/ 1 h 4"/>
                <a:gd name="T4" fmla="*/ 0 w 4"/>
                <a:gd name="T5" fmla="*/ 2 h 4"/>
                <a:gd name="T6" fmla="*/ 0 w 4"/>
                <a:gd name="T7" fmla="*/ 3 h 4"/>
                <a:gd name="T8" fmla="*/ 0 w 4"/>
                <a:gd name="T9" fmla="*/ 3 h 4"/>
                <a:gd name="T10" fmla="*/ 1 w 4"/>
                <a:gd name="T11" fmla="*/ 3 h 4"/>
                <a:gd name="T12" fmla="*/ 1 w 4"/>
                <a:gd name="T13" fmla="*/ 3 h 4"/>
                <a:gd name="T14" fmla="*/ 1 w 4"/>
                <a:gd name="T15" fmla="*/ 3 h 4"/>
                <a:gd name="T16" fmla="*/ 2 w 4"/>
                <a:gd name="T17" fmla="*/ 4 h 4"/>
                <a:gd name="T18" fmla="*/ 2 w 4"/>
                <a:gd name="T19" fmla="*/ 4 h 4"/>
                <a:gd name="T20" fmla="*/ 3 w 4"/>
                <a:gd name="T21" fmla="*/ 4 h 4"/>
                <a:gd name="T22" fmla="*/ 3 w 4"/>
                <a:gd name="T23" fmla="*/ 3 h 4"/>
                <a:gd name="T24" fmla="*/ 4 w 4"/>
                <a:gd name="T25" fmla="*/ 2 h 4"/>
                <a:gd name="T26" fmla="*/ 4 w 4"/>
                <a:gd name="T27" fmla="*/ 2 h 4"/>
                <a:gd name="T28" fmla="*/ 4 w 4"/>
                <a:gd name="T29" fmla="*/ 2 h 4"/>
                <a:gd name="T30" fmla="*/ 2 w 4"/>
                <a:gd name="T31" fmla="*/ 0 h 4"/>
                <a:gd name="T32" fmla="*/ 2 w 4"/>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4">
                  <a:moveTo>
                    <a:pt x="2" y="0"/>
                  </a:moveTo>
                  <a:cubicBezTo>
                    <a:pt x="1" y="0"/>
                    <a:pt x="0" y="0"/>
                    <a:pt x="0" y="1"/>
                  </a:cubicBezTo>
                  <a:cubicBezTo>
                    <a:pt x="0" y="2"/>
                    <a:pt x="0" y="2"/>
                    <a:pt x="0" y="2"/>
                  </a:cubicBezTo>
                  <a:cubicBezTo>
                    <a:pt x="0" y="2"/>
                    <a:pt x="0" y="2"/>
                    <a:pt x="0" y="3"/>
                  </a:cubicBezTo>
                  <a:cubicBezTo>
                    <a:pt x="0" y="3"/>
                    <a:pt x="0" y="3"/>
                    <a:pt x="0" y="3"/>
                  </a:cubicBezTo>
                  <a:cubicBezTo>
                    <a:pt x="0" y="3"/>
                    <a:pt x="0" y="3"/>
                    <a:pt x="1" y="3"/>
                  </a:cubicBezTo>
                  <a:cubicBezTo>
                    <a:pt x="1" y="3"/>
                    <a:pt x="1" y="3"/>
                    <a:pt x="1" y="3"/>
                  </a:cubicBezTo>
                  <a:cubicBezTo>
                    <a:pt x="1" y="3"/>
                    <a:pt x="1" y="3"/>
                    <a:pt x="1" y="3"/>
                  </a:cubicBezTo>
                  <a:cubicBezTo>
                    <a:pt x="1" y="3"/>
                    <a:pt x="1" y="4"/>
                    <a:pt x="2" y="4"/>
                  </a:cubicBezTo>
                  <a:cubicBezTo>
                    <a:pt x="2" y="4"/>
                    <a:pt x="2" y="4"/>
                    <a:pt x="2" y="4"/>
                  </a:cubicBezTo>
                  <a:cubicBezTo>
                    <a:pt x="2" y="4"/>
                    <a:pt x="3" y="4"/>
                    <a:pt x="3" y="4"/>
                  </a:cubicBezTo>
                  <a:cubicBezTo>
                    <a:pt x="3" y="4"/>
                    <a:pt x="3" y="3"/>
                    <a:pt x="3" y="3"/>
                  </a:cubicBezTo>
                  <a:cubicBezTo>
                    <a:pt x="3" y="3"/>
                    <a:pt x="4" y="3"/>
                    <a:pt x="4" y="2"/>
                  </a:cubicBezTo>
                  <a:cubicBezTo>
                    <a:pt x="4" y="2"/>
                    <a:pt x="4" y="2"/>
                    <a:pt x="4" y="2"/>
                  </a:cubicBezTo>
                  <a:cubicBezTo>
                    <a:pt x="4" y="2"/>
                    <a:pt x="4" y="2"/>
                    <a:pt x="4" y="2"/>
                  </a:cubicBezTo>
                  <a:cubicBezTo>
                    <a:pt x="4" y="1"/>
                    <a:pt x="3"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82" name="Freeform 3267">
              <a:extLst>
                <a:ext uri="{FF2B5EF4-FFF2-40B4-BE49-F238E27FC236}">
                  <a16:creationId xmlns:a16="http://schemas.microsoft.com/office/drawing/2014/main" id="{40B3E024-BE28-63D1-2438-1FF9E0BBBAED}"/>
                </a:ext>
              </a:extLst>
            </p:cNvPr>
            <p:cNvSpPr>
              <a:spLocks/>
            </p:cNvSpPr>
            <p:nvPr/>
          </p:nvSpPr>
          <p:spPr bwMode="auto">
            <a:xfrm>
              <a:off x="11496724" y="2882787"/>
              <a:ext cx="52417" cy="52417"/>
            </a:xfrm>
            <a:custGeom>
              <a:avLst/>
              <a:gdLst>
                <a:gd name="T0" fmla="*/ 4 w 8"/>
                <a:gd name="T1" fmla="*/ 0 h 8"/>
                <a:gd name="T2" fmla="*/ 2 w 8"/>
                <a:gd name="T3" fmla="*/ 1 h 8"/>
                <a:gd name="T4" fmla="*/ 1 w 8"/>
                <a:gd name="T5" fmla="*/ 3 h 8"/>
                <a:gd name="T6" fmla="*/ 1 w 8"/>
                <a:gd name="T7" fmla="*/ 3 h 8"/>
                <a:gd name="T8" fmla="*/ 1 w 8"/>
                <a:gd name="T9" fmla="*/ 5 h 8"/>
                <a:gd name="T10" fmla="*/ 1 w 8"/>
                <a:gd name="T11" fmla="*/ 5 h 8"/>
                <a:gd name="T12" fmla="*/ 1 w 8"/>
                <a:gd name="T13" fmla="*/ 6 h 8"/>
                <a:gd name="T14" fmla="*/ 3 w 8"/>
                <a:gd name="T15" fmla="*/ 7 h 8"/>
                <a:gd name="T16" fmla="*/ 3 w 8"/>
                <a:gd name="T17" fmla="*/ 7 h 8"/>
                <a:gd name="T18" fmla="*/ 4 w 8"/>
                <a:gd name="T19" fmla="*/ 8 h 8"/>
                <a:gd name="T20" fmla="*/ 6 w 8"/>
                <a:gd name="T21" fmla="*/ 7 h 8"/>
                <a:gd name="T22" fmla="*/ 7 w 8"/>
                <a:gd name="T23" fmla="*/ 6 h 8"/>
                <a:gd name="T24" fmla="*/ 7 w 8"/>
                <a:gd name="T25" fmla="*/ 5 h 8"/>
                <a:gd name="T26" fmla="*/ 7 w 8"/>
                <a:gd name="T27" fmla="*/ 3 h 8"/>
                <a:gd name="T28" fmla="*/ 7 w 8"/>
                <a:gd name="T29" fmla="*/ 3 h 8"/>
                <a:gd name="T30" fmla="*/ 7 w 8"/>
                <a:gd name="T31" fmla="*/ 2 h 8"/>
                <a:gd name="T32" fmla="*/ 4 w 8"/>
                <a:gd name="T33"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 h="8">
                  <a:moveTo>
                    <a:pt x="4" y="0"/>
                  </a:moveTo>
                  <a:cubicBezTo>
                    <a:pt x="3" y="0"/>
                    <a:pt x="3" y="1"/>
                    <a:pt x="2" y="1"/>
                  </a:cubicBezTo>
                  <a:cubicBezTo>
                    <a:pt x="1" y="2"/>
                    <a:pt x="1" y="2"/>
                    <a:pt x="1" y="3"/>
                  </a:cubicBezTo>
                  <a:cubicBezTo>
                    <a:pt x="1" y="3"/>
                    <a:pt x="1" y="3"/>
                    <a:pt x="1" y="3"/>
                  </a:cubicBezTo>
                  <a:cubicBezTo>
                    <a:pt x="1" y="4"/>
                    <a:pt x="0" y="4"/>
                    <a:pt x="1" y="5"/>
                  </a:cubicBezTo>
                  <a:cubicBezTo>
                    <a:pt x="1" y="5"/>
                    <a:pt x="1" y="5"/>
                    <a:pt x="1" y="5"/>
                  </a:cubicBezTo>
                  <a:cubicBezTo>
                    <a:pt x="1" y="5"/>
                    <a:pt x="1" y="6"/>
                    <a:pt x="1" y="6"/>
                  </a:cubicBezTo>
                  <a:cubicBezTo>
                    <a:pt x="2" y="7"/>
                    <a:pt x="2" y="7"/>
                    <a:pt x="3" y="7"/>
                  </a:cubicBezTo>
                  <a:cubicBezTo>
                    <a:pt x="3" y="7"/>
                    <a:pt x="3" y="7"/>
                    <a:pt x="3" y="7"/>
                  </a:cubicBezTo>
                  <a:cubicBezTo>
                    <a:pt x="3" y="7"/>
                    <a:pt x="4" y="8"/>
                    <a:pt x="4" y="8"/>
                  </a:cubicBezTo>
                  <a:cubicBezTo>
                    <a:pt x="5" y="8"/>
                    <a:pt x="5" y="7"/>
                    <a:pt x="6" y="7"/>
                  </a:cubicBezTo>
                  <a:cubicBezTo>
                    <a:pt x="6" y="7"/>
                    <a:pt x="7" y="6"/>
                    <a:pt x="7" y="6"/>
                  </a:cubicBezTo>
                  <a:cubicBezTo>
                    <a:pt x="7" y="6"/>
                    <a:pt x="7" y="6"/>
                    <a:pt x="7" y="5"/>
                  </a:cubicBezTo>
                  <a:cubicBezTo>
                    <a:pt x="8" y="5"/>
                    <a:pt x="8" y="4"/>
                    <a:pt x="7" y="3"/>
                  </a:cubicBezTo>
                  <a:cubicBezTo>
                    <a:pt x="7" y="3"/>
                    <a:pt x="7" y="3"/>
                    <a:pt x="7" y="3"/>
                  </a:cubicBezTo>
                  <a:cubicBezTo>
                    <a:pt x="7" y="3"/>
                    <a:pt x="7" y="2"/>
                    <a:pt x="7" y="2"/>
                  </a:cubicBezTo>
                  <a:cubicBezTo>
                    <a:pt x="6" y="1"/>
                    <a:pt x="5"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83" name="Freeform 3268">
              <a:extLst>
                <a:ext uri="{FF2B5EF4-FFF2-40B4-BE49-F238E27FC236}">
                  <a16:creationId xmlns:a16="http://schemas.microsoft.com/office/drawing/2014/main" id="{FEBD189C-874F-4FA1-6F98-48795552F1C4}"/>
                </a:ext>
              </a:extLst>
            </p:cNvPr>
            <p:cNvSpPr>
              <a:spLocks/>
            </p:cNvSpPr>
            <p:nvPr/>
          </p:nvSpPr>
          <p:spPr bwMode="auto">
            <a:xfrm>
              <a:off x="10823575" y="2645529"/>
              <a:ext cx="52417" cy="46900"/>
            </a:xfrm>
            <a:custGeom>
              <a:avLst/>
              <a:gdLst>
                <a:gd name="T0" fmla="*/ 4 w 8"/>
                <a:gd name="T1" fmla="*/ 0 h 7"/>
                <a:gd name="T2" fmla="*/ 2 w 8"/>
                <a:gd name="T3" fmla="*/ 1 h 7"/>
                <a:gd name="T4" fmla="*/ 2 w 8"/>
                <a:gd name="T5" fmla="*/ 1 h 7"/>
                <a:gd name="T6" fmla="*/ 2 w 8"/>
                <a:gd name="T7" fmla="*/ 1 h 7"/>
                <a:gd name="T8" fmla="*/ 1 w 8"/>
                <a:gd name="T9" fmla="*/ 5 h 7"/>
                <a:gd name="T10" fmla="*/ 4 w 8"/>
                <a:gd name="T11" fmla="*/ 7 h 7"/>
                <a:gd name="T12" fmla="*/ 4 w 8"/>
                <a:gd name="T13" fmla="*/ 7 h 7"/>
                <a:gd name="T14" fmla="*/ 4 w 8"/>
                <a:gd name="T15" fmla="*/ 7 h 7"/>
                <a:gd name="T16" fmla="*/ 6 w 8"/>
                <a:gd name="T17" fmla="*/ 6 h 7"/>
                <a:gd name="T18" fmla="*/ 7 w 8"/>
                <a:gd name="T19" fmla="*/ 6 h 7"/>
                <a:gd name="T20" fmla="*/ 7 w 8"/>
                <a:gd name="T21" fmla="*/ 5 h 7"/>
                <a:gd name="T22" fmla="*/ 7 w 8"/>
                <a:gd name="T23" fmla="*/ 5 h 7"/>
                <a:gd name="T24" fmla="*/ 8 w 8"/>
                <a:gd name="T25" fmla="*/ 4 h 7"/>
                <a:gd name="T26" fmla="*/ 7 w 8"/>
                <a:gd name="T27" fmla="*/ 1 h 7"/>
                <a:gd name="T28" fmla="*/ 6 w 8"/>
                <a:gd name="T29" fmla="*/ 0 h 7"/>
                <a:gd name="T30" fmla="*/ 5 w 8"/>
                <a:gd name="T31" fmla="*/ 0 h 7"/>
                <a:gd name="T32" fmla="*/ 4 w 8"/>
                <a:gd name="T33"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 h="7">
                  <a:moveTo>
                    <a:pt x="4" y="0"/>
                  </a:moveTo>
                  <a:cubicBezTo>
                    <a:pt x="3" y="0"/>
                    <a:pt x="3" y="0"/>
                    <a:pt x="2" y="1"/>
                  </a:cubicBezTo>
                  <a:cubicBezTo>
                    <a:pt x="2" y="1"/>
                    <a:pt x="2" y="1"/>
                    <a:pt x="2" y="1"/>
                  </a:cubicBezTo>
                  <a:cubicBezTo>
                    <a:pt x="2" y="1"/>
                    <a:pt x="2" y="1"/>
                    <a:pt x="2" y="1"/>
                  </a:cubicBezTo>
                  <a:cubicBezTo>
                    <a:pt x="0" y="2"/>
                    <a:pt x="0" y="4"/>
                    <a:pt x="1" y="5"/>
                  </a:cubicBezTo>
                  <a:cubicBezTo>
                    <a:pt x="2" y="6"/>
                    <a:pt x="3" y="7"/>
                    <a:pt x="4" y="7"/>
                  </a:cubicBezTo>
                  <a:cubicBezTo>
                    <a:pt x="4" y="7"/>
                    <a:pt x="4" y="7"/>
                    <a:pt x="4" y="7"/>
                  </a:cubicBezTo>
                  <a:cubicBezTo>
                    <a:pt x="4" y="7"/>
                    <a:pt x="4" y="7"/>
                    <a:pt x="4" y="7"/>
                  </a:cubicBezTo>
                  <a:cubicBezTo>
                    <a:pt x="5" y="7"/>
                    <a:pt x="6" y="7"/>
                    <a:pt x="6" y="6"/>
                  </a:cubicBezTo>
                  <a:cubicBezTo>
                    <a:pt x="6" y="6"/>
                    <a:pt x="7" y="6"/>
                    <a:pt x="7" y="6"/>
                  </a:cubicBezTo>
                  <a:cubicBezTo>
                    <a:pt x="7" y="5"/>
                    <a:pt x="7" y="5"/>
                    <a:pt x="7" y="5"/>
                  </a:cubicBezTo>
                  <a:cubicBezTo>
                    <a:pt x="7" y="5"/>
                    <a:pt x="7" y="5"/>
                    <a:pt x="7" y="5"/>
                  </a:cubicBezTo>
                  <a:cubicBezTo>
                    <a:pt x="7" y="5"/>
                    <a:pt x="7" y="5"/>
                    <a:pt x="8" y="4"/>
                  </a:cubicBezTo>
                  <a:cubicBezTo>
                    <a:pt x="8" y="3"/>
                    <a:pt x="8" y="2"/>
                    <a:pt x="7" y="1"/>
                  </a:cubicBezTo>
                  <a:cubicBezTo>
                    <a:pt x="7" y="1"/>
                    <a:pt x="6" y="0"/>
                    <a:pt x="6" y="0"/>
                  </a:cubicBezTo>
                  <a:cubicBezTo>
                    <a:pt x="5" y="0"/>
                    <a:pt x="5" y="0"/>
                    <a:pt x="5" y="0"/>
                  </a:cubicBezTo>
                  <a:cubicBezTo>
                    <a:pt x="5" y="0"/>
                    <a:pt x="4"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84" name="Freeform 3269">
              <a:extLst>
                <a:ext uri="{FF2B5EF4-FFF2-40B4-BE49-F238E27FC236}">
                  <a16:creationId xmlns:a16="http://schemas.microsoft.com/office/drawing/2014/main" id="{5115C229-241B-3EFE-1280-2D9EEE59D80F}"/>
                </a:ext>
              </a:extLst>
            </p:cNvPr>
            <p:cNvSpPr>
              <a:spLocks/>
            </p:cNvSpPr>
            <p:nvPr/>
          </p:nvSpPr>
          <p:spPr bwMode="auto">
            <a:xfrm>
              <a:off x="11400166" y="3191774"/>
              <a:ext cx="38623" cy="38623"/>
            </a:xfrm>
            <a:custGeom>
              <a:avLst/>
              <a:gdLst>
                <a:gd name="T0" fmla="*/ 3 w 6"/>
                <a:gd name="T1" fmla="*/ 0 h 6"/>
                <a:gd name="T2" fmla="*/ 2 w 6"/>
                <a:gd name="T3" fmla="*/ 1 h 6"/>
                <a:gd name="T4" fmla="*/ 1 w 6"/>
                <a:gd name="T5" fmla="*/ 5 h 6"/>
                <a:gd name="T6" fmla="*/ 3 w 6"/>
                <a:gd name="T7" fmla="*/ 6 h 6"/>
                <a:gd name="T8" fmla="*/ 5 w 6"/>
                <a:gd name="T9" fmla="*/ 5 h 6"/>
                <a:gd name="T10" fmla="*/ 6 w 6"/>
                <a:gd name="T11" fmla="*/ 4 h 6"/>
                <a:gd name="T12" fmla="*/ 6 w 6"/>
                <a:gd name="T13" fmla="*/ 4 h 6"/>
                <a:gd name="T14" fmla="*/ 6 w 6"/>
                <a:gd name="T15" fmla="*/ 1 h 6"/>
                <a:gd name="T16" fmla="*/ 6 w 6"/>
                <a:gd name="T17" fmla="*/ 1 h 6"/>
                <a:gd name="T18" fmla="*/ 5 w 6"/>
                <a:gd name="T19" fmla="*/ 1 h 6"/>
                <a:gd name="T20" fmla="*/ 5 w 6"/>
                <a:gd name="T21" fmla="*/ 0 h 6"/>
                <a:gd name="T22" fmla="*/ 4 w 6"/>
                <a:gd name="T23" fmla="*/ 0 h 6"/>
                <a:gd name="T24" fmla="*/ 3 w 6"/>
                <a:gd name="T2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6">
                  <a:moveTo>
                    <a:pt x="3" y="0"/>
                  </a:moveTo>
                  <a:cubicBezTo>
                    <a:pt x="3" y="0"/>
                    <a:pt x="2" y="0"/>
                    <a:pt x="2" y="1"/>
                  </a:cubicBezTo>
                  <a:cubicBezTo>
                    <a:pt x="1" y="2"/>
                    <a:pt x="0" y="3"/>
                    <a:pt x="1" y="5"/>
                  </a:cubicBezTo>
                  <a:cubicBezTo>
                    <a:pt x="2" y="5"/>
                    <a:pt x="3" y="6"/>
                    <a:pt x="3" y="6"/>
                  </a:cubicBezTo>
                  <a:cubicBezTo>
                    <a:pt x="4" y="6"/>
                    <a:pt x="5" y="6"/>
                    <a:pt x="5" y="5"/>
                  </a:cubicBezTo>
                  <a:cubicBezTo>
                    <a:pt x="5" y="5"/>
                    <a:pt x="6" y="5"/>
                    <a:pt x="6" y="4"/>
                  </a:cubicBezTo>
                  <a:cubicBezTo>
                    <a:pt x="6" y="4"/>
                    <a:pt x="6" y="4"/>
                    <a:pt x="6" y="4"/>
                  </a:cubicBezTo>
                  <a:cubicBezTo>
                    <a:pt x="6" y="3"/>
                    <a:pt x="6" y="2"/>
                    <a:pt x="6" y="1"/>
                  </a:cubicBezTo>
                  <a:cubicBezTo>
                    <a:pt x="6" y="1"/>
                    <a:pt x="6" y="1"/>
                    <a:pt x="6" y="1"/>
                  </a:cubicBezTo>
                  <a:cubicBezTo>
                    <a:pt x="6" y="1"/>
                    <a:pt x="5" y="1"/>
                    <a:pt x="5" y="1"/>
                  </a:cubicBezTo>
                  <a:cubicBezTo>
                    <a:pt x="5" y="1"/>
                    <a:pt x="5" y="1"/>
                    <a:pt x="5" y="0"/>
                  </a:cubicBezTo>
                  <a:cubicBezTo>
                    <a:pt x="4" y="0"/>
                    <a:pt x="4" y="0"/>
                    <a:pt x="4" y="0"/>
                  </a:cubicBezTo>
                  <a:cubicBezTo>
                    <a:pt x="4" y="0"/>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85" name="Freeform 3270">
              <a:extLst>
                <a:ext uri="{FF2B5EF4-FFF2-40B4-BE49-F238E27FC236}">
                  <a16:creationId xmlns:a16="http://schemas.microsoft.com/office/drawing/2014/main" id="{AABAF644-7DA1-35B1-7765-44418811EAF0}"/>
                </a:ext>
              </a:extLst>
            </p:cNvPr>
            <p:cNvSpPr>
              <a:spLocks/>
            </p:cNvSpPr>
            <p:nvPr/>
          </p:nvSpPr>
          <p:spPr bwMode="auto">
            <a:xfrm>
              <a:off x="10834610" y="3131080"/>
              <a:ext cx="41382" cy="38623"/>
            </a:xfrm>
            <a:custGeom>
              <a:avLst/>
              <a:gdLst>
                <a:gd name="T0" fmla="*/ 3 w 6"/>
                <a:gd name="T1" fmla="*/ 0 h 6"/>
                <a:gd name="T2" fmla="*/ 2 w 6"/>
                <a:gd name="T3" fmla="*/ 0 h 6"/>
                <a:gd name="T4" fmla="*/ 1 w 6"/>
                <a:gd name="T5" fmla="*/ 1 h 6"/>
                <a:gd name="T6" fmla="*/ 0 w 6"/>
                <a:gd name="T7" fmla="*/ 5 h 6"/>
                <a:gd name="T8" fmla="*/ 3 w 6"/>
                <a:gd name="T9" fmla="*/ 6 h 6"/>
                <a:gd name="T10" fmla="*/ 4 w 6"/>
                <a:gd name="T11" fmla="*/ 5 h 6"/>
                <a:gd name="T12" fmla="*/ 5 w 6"/>
                <a:gd name="T13" fmla="*/ 2 h 6"/>
                <a:gd name="T14" fmla="*/ 5 w 6"/>
                <a:gd name="T15" fmla="*/ 2 h 6"/>
                <a:gd name="T16" fmla="*/ 5 w 6"/>
                <a:gd name="T17" fmla="*/ 2 h 6"/>
                <a:gd name="T18" fmla="*/ 3 w 6"/>
                <a:gd name="T19" fmla="*/ 0 h 6"/>
                <a:gd name="T20" fmla="*/ 3 w 6"/>
                <a:gd name="T2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6">
                  <a:moveTo>
                    <a:pt x="3" y="0"/>
                  </a:moveTo>
                  <a:cubicBezTo>
                    <a:pt x="3" y="0"/>
                    <a:pt x="2" y="0"/>
                    <a:pt x="2" y="0"/>
                  </a:cubicBezTo>
                  <a:cubicBezTo>
                    <a:pt x="2" y="0"/>
                    <a:pt x="1" y="1"/>
                    <a:pt x="1" y="1"/>
                  </a:cubicBezTo>
                  <a:cubicBezTo>
                    <a:pt x="0" y="2"/>
                    <a:pt x="0" y="3"/>
                    <a:pt x="0" y="5"/>
                  </a:cubicBezTo>
                  <a:cubicBezTo>
                    <a:pt x="1" y="5"/>
                    <a:pt x="2" y="6"/>
                    <a:pt x="3" y="6"/>
                  </a:cubicBezTo>
                  <a:cubicBezTo>
                    <a:pt x="3" y="6"/>
                    <a:pt x="4" y="6"/>
                    <a:pt x="4" y="5"/>
                  </a:cubicBezTo>
                  <a:cubicBezTo>
                    <a:pt x="5" y="5"/>
                    <a:pt x="6" y="3"/>
                    <a:pt x="5" y="2"/>
                  </a:cubicBezTo>
                  <a:cubicBezTo>
                    <a:pt x="5" y="2"/>
                    <a:pt x="5" y="2"/>
                    <a:pt x="5" y="2"/>
                  </a:cubicBezTo>
                  <a:cubicBezTo>
                    <a:pt x="5" y="2"/>
                    <a:pt x="5" y="2"/>
                    <a:pt x="5" y="2"/>
                  </a:cubicBezTo>
                  <a:cubicBezTo>
                    <a:pt x="4" y="1"/>
                    <a:pt x="4" y="0"/>
                    <a:pt x="3" y="0"/>
                  </a:cubicBezTo>
                  <a:cubicBezTo>
                    <a:pt x="3"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86" name="Freeform 3271">
              <a:extLst>
                <a:ext uri="{FF2B5EF4-FFF2-40B4-BE49-F238E27FC236}">
                  <a16:creationId xmlns:a16="http://schemas.microsoft.com/office/drawing/2014/main" id="{FA2F5441-697E-FFCE-881F-AF133A7166A2}"/>
                </a:ext>
              </a:extLst>
            </p:cNvPr>
            <p:cNvSpPr>
              <a:spLocks/>
            </p:cNvSpPr>
            <p:nvPr/>
          </p:nvSpPr>
          <p:spPr bwMode="auto">
            <a:xfrm>
              <a:off x="12048486" y="3249709"/>
              <a:ext cx="38623" cy="38623"/>
            </a:xfrm>
            <a:custGeom>
              <a:avLst/>
              <a:gdLst>
                <a:gd name="T0" fmla="*/ 3 w 6"/>
                <a:gd name="T1" fmla="*/ 0 h 6"/>
                <a:gd name="T2" fmla="*/ 2 w 6"/>
                <a:gd name="T3" fmla="*/ 1 h 6"/>
                <a:gd name="T4" fmla="*/ 1 w 6"/>
                <a:gd name="T5" fmla="*/ 2 h 6"/>
                <a:gd name="T6" fmla="*/ 1 w 6"/>
                <a:gd name="T7" fmla="*/ 2 h 6"/>
                <a:gd name="T8" fmla="*/ 0 w 6"/>
                <a:gd name="T9" fmla="*/ 3 h 6"/>
                <a:gd name="T10" fmla="*/ 1 w 6"/>
                <a:gd name="T11" fmla="*/ 4 h 6"/>
                <a:gd name="T12" fmla="*/ 1 w 6"/>
                <a:gd name="T13" fmla="*/ 4 h 6"/>
                <a:gd name="T14" fmla="*/ 1 w 6"/>
                <a:gd name="T15" fmla="*/ 5 h 6"/>
                <a:gd name="T16" fmla="*/ 1 w 6"/>
                <a:gd name="T17" fmla="*/ 5 h 6"/>
                <a:gd name="T18" fmla="*/ 2 w 6"/>
                <a:gd name="T19" fmla="*/ 6 h 6"/>
                <a:gd name="T20" fmla="*/ 3 w 6"/>
                <a:gd name="T21" fmla="*/ 6 h 6"/>
                <a:gd name="T22" fmla="*/ 3 w 6"/>
                <a:gd name="T23" fmla="*/ 6 h 6"/>
                <a:gd name="T24" fmla="*/ 5 w 6"/>
                <a:gd name="T25" fmla="*/ 5 h 6"/>
                <a:gd name="T26" fmla="*/ 5 w 6"/>
                <a:gd name="T27" fmla="*/ 1 h 6"/>
                <a:gd name="T28" fmla="*/ 3 w 6"/>
                <a:gd name="T2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6">
                  <a:moveTo>
                    <a:pt x="3" y="0"/>
                  </a:moveTo>
                  <a:cubicBezTo>
                    <a:pt x="3" y="0"/>
                    <a:pt x="2" y="0"/>
                    <a:pt x="2" y="1"/>
                  </a:cubicBezTo>
                  <a:cubicBezTo>
                    <a:pt x="1" y="1"/>
                    <a:pt x="1" y="1"/>
                    <a:pt x="1" y="2"/>
                  </a:cubicBezTo>
                  <a:cubicBezTo>
                    <a:pt x="1" y="2"/>
                    <a:pt x="1" y="2"/>
                    <a:pt x="1" y="2"/>
                  </a:cubicBezTo>
                  <a:cubicBezTo>
                    <a:pt x="0" y="3"/>
                    <a:pt x="0" y="3"/>
                    <a:pt x="0" y="3"/>
                  </a:cubicBezTo>
                  <a:cubicBezTo>
                    <a:pt x="0" y="4"/>
                    <a:pt x="1" y="4"/>
                    <a:pt x="1" y="4"/>
                  </a:cubicBezTo>
                  <a:cubicBezTo>
                    <a:pt x="1" y="4"/>
                    <a:pt x="1" y="4"/>
                    <a:pt x="1" y="4"/>
                  </a:cubicBezTo>
                  <a:cubicBezTo>
                    <a:pt x="1" y="4"/>
                    <a:pt x="1" y="4"/>
                    <a:pt x="1" y="5"/>
                  </a:cubicBezTo>
                  <a:cubicBezTo>
                    <a:pt x="1" y="5"/>
                    <a:pt x="1" y="5"/>
                    <a:pt x="1" y="5"/>
                  </a:cubicBezTo>
                  <a:cubicBezTo>
                    <a:pt x="1" y="5"/>
                    <a:pt x="2" y="5"/>
                    <a:pt x="2" y="6"/>
                  </a:cubicBezTo>
                  <a:cubicBezTo>
                    <a:pt x="2" y="6"/>
                    <a:pt x="3" y="6"/>
                    <a:pt x="3" y="6"/>
                  </a:cubicBezTo>
                  <a:cubicBezTo>
                    <a:pt x="3" y="6"/>
                    <a:pt x="3" y="6"/>
                    <a:pt x="3" y="6"/>
                  </a:cubicBezTo>
                  <a:cubicBezTo>
                    <a:pt x="4" y="6"/>
                    <a:pt x="4" y="6"/>
                    <a:pt x="5" y="5"/>
                  </a:cubicBezTo>
                  <a:cubicBezTo>
                    <a:pt x="6" y="4"/>
                    <a:pt x="6" y="3"/>
                    <a:pt x="5" y="1"/>
                  </a:cubicBezTo>
                  <a:cubicBezTo>
                    <a:pt x="5" y="1"/>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87" name="Freeform 3272">
              <a:extLst>
                <a:ext uri="{FF2B5EF4-FFF2-40B4-BE49-F238E27FC236}">
                  <a16:creationId xmlns:a16="http://schemas.microsoft.com/office/drawing/2014/main" id="{A235A1A1-3A11-1ECB-E2D9-AB25A766DDE8}"/>
                </a:ext>
              </a:extLst>
            </p:cNvPr>
            <p:cNvSpPr>
              <a:spLocks/>
            </p:cNvSpPr>
            <p:nvPr/>
          </p:nvSpPr>
          <p:spPr bwMode="auto">
            <a:xfrm>
              <a:off x="11819505" y="3059351"/>
              <a:ext cx="38623" cy="33106"/>
            </a:xfrm>
            <a:custGeom>
              <a:avLst/>
              <a:gdLst>
                <a:gd name="T0" fmla="*/ 3 w 6"/>
                <a:gd name="T1" fmla="*/ 0 h 5"/>
                <a:gd name="T2" fmla="*/ 2 w 6"/>
                <a:gd name="T3" fmla="*/ 0 h 5"/>
                <a:gd name="T4" fmla="*/ 1 w 6"/>
                <a:gd name="T5" fmla="*/ 1 h 5"/>
                <a:gd name="T6" fmla="*/ 1 w 6"/>
                <a:gd name="T7" fmla="*/ 1 h 5"/>
                <a:gd name="T8" fmla="*/ 1 w 6"/>
                <a:gd name="T9" fmla="*/ 4 h 5"/>
                <a:gd name="T10" fmla="*/ 3 w 6"/>
                <a:gd name="T11" fmla="*/ 5 h 5"/>
                <a:gd name="T12" fmla="*/ 3 w 6"/>
                <a:gd name="T13" fmla="*/ 5 h 5"/>
                <a:gd name="T14" fmla="*/ 4 w 6"/>
                <a:gd name="T15" fmla="*/ 5 h 5"/>
                <a:gd name="T16" fmla="*/ 5 w 6"/>
                <a:gd name="T17" fmla="*/ 5 h 5"/>
                <a:gd name="T18" fmla="*/ 5 w 6"/>
                <a:gd name="T19" fmla="*/ 1 h 5"/>
                <a:gd name="T20" fmla="*/ 4 w 6"/>
                <a:gd name="T21" fmla="*/ 0 h 5"/>
                <a:gd name="T22" fmla="*/ 3 w 6"/>
                <a:gd name="T23" fmla="*/ 0 h 5"/>
                <a:gd name="T24" fmla="*/ 3 w 6"/>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5">
                  <a:moveTo>
                    <a:pt x="3" y="0"/>
                  </a:moveTo>
                  <a:cubicBezTo>
                    <a:pt x="3" y="0"/>
                    <a:pt x="2" y="0"/>
                    <a:pt x="2" y="0"/>
                  </a:cubicBezTo>
                  <a:cubicBezTo>
                    <a:pt x="1" y="0"/>
                    <a:pt x="1" y="0"/>
                    <a:pt x="1" y="1"/>
                  </a:cubicBezTo>
                  <a:cubicBezTo>
                    <a:pt x="1" y="1"/>
                    <a:pt x="1" y="1"/>
                    <a:pt x="1" y="1"/>
                  </a:cubicBezTo>
                  <a:cubicBezTo>
                    <a:pt x="0" y="2"/>
                    <a:pt x="0" y="3"/>
                    <a:pt x="1" y="4"/>
                  </a:cubicBezTo>
                  <a:cubicBezTo>
                    <a:pt x="1" y="5"/>
                    <a:pt x="2" y="5"/>
                    <a:pt x="3" y="5"/>
                  </a:cubicBezTo>
                  <a:cubicBezTo>
                    <a:pt x="3" y="5"/>
                    <a:pt x="3" y="5"/>
                    <a:pt x="3" y="5"/>
                  </a:cubicBezTo>
                  <a:cubicBezTo>
                    <a:pt x="3" y="5"/>
                    <a:pt x="3" y="5"/>
                    <a:pt x="4" y="5"/>
                  </a:cubicBezTo>
                  <a:cubicBezTo>
                    <a:pt x="4" y="5"/>
                    <a:pt x="4" y="5"/>
                    <a:pt x="5" y="5"/>
                  </a:cubicBezTo>
                  <a:cubicBezTo>
                    <a:pt x="6" y="4"/>
                    <a:pt x="6" y="2"/>
                    <a:pt x="5" y="1"/>
                  </a:cubicBezTo>
                  <a:cubicBezTo>
                    <a:pt x="5" y="0"/>
                    <a:pt x="4" y="0"/>
                    <a:pt x="4" y="0"/>
                  </a:cubicBezTo>
                  <a:cubicBezTo>
                    <a:pt x="4" y="0"/>
                    <a:pt x="4" y="0"/>
                    <a:pt x="3" y="0"/>
                  </a:cubicBezTo>
                  <a:cubicBezTo>
                    <a:pt x="3"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88" name="Freeform 3273">
              <a:extLst>
                <a:ext uri="{FF2B5EF4-FFF2-40B4-BE49-F238E27FC236}">
                  <a16:creationId xmlns:a16="http://schemas.microsoft.com/office/drawing/2014/main" id="{43019C36-3526-8788-BE9C-FF8A5FB60E19}"/>
                </a:ext>
              </a:extLst>
            </p:cNvPr>
            <p:cNvSpPr>
              <a:spLocks/>
            </p:cNvSpPr>
            <p:nvPr/>
          </p:nvSpPr>
          <p:spPr bwMode="auto">
            <a:xfrm>
              <a:off x="10487000" y="2248261"/>
              <a:ext cx="41382" cy="30347"/>
            </a:xfrm>
            <a:custGeom>
              <a:avLst/>
              <a:gdLst>
                <a:gd name="T0" fmla="*/ 3 w 6"/>
                <a:gd name="T1" fmla="*/ 0 h 5"/>
                <a:gd name="T2" fmla="*/ 2 w 6"/>
                <a:gd name="T3" fmla="*/ 0 h 5"/>
                <a:gd name="T4" fmla="*/ 1 w 6"/>
                <a:gd name="T5" fmla="*/ 4 h 5"/>
                <a:gd name="T6" fmla="*/ 1 w 6"/>
                <a:gd name="T7" fmla="*/ 4 h 5"/>
                <a:gd name="T8" fmla="*/ 1 w 6"/>
                <a:gd name="T9" fmla="*/ 4 h 5"/>
                <a:gd name="T10" fmla="*/ 2 w 6"/>
                <a:gd name="T11" fmla="*/ 5 h 5"/>
                <a:gd name="T12" fmla="*/ 2 w 6"/>
                <a:gd name="T13" fmla="*/ 5 h 5"/>
                <a:gd name="T14" fmla="*/ 3 w 6"/>
                <a:gd name="T15" fmla="*/ 5 h 5"/>
                <a:gd name="T16" fmla="*/ 5 w 6"/>
                <a:gd name="T17" fmla="*/ 5 h 5"/>
                <a:gd name="T18" fmla="*/ 5 w 6"/>
                <a:gd name="T19" fmla="*/ 5 h 5"/>
                <a:gd name="T20" fmla="*/ 5 w 6"/>
                <a:gd name="T21" fmla="*/ 5 h 5"/>
                <a:gd name="T22" fmla="*/ 6 w 6"/>
                <a:gd name="T23" fmla="*/ 4 h 5"/>
                <a:gd name="T24" fmla="*/ 6 w 6"/>
                <a:gd name="T25" fmla="*/ 3 h 5"/>
                <a:gd name="T26" fmla="*/ 5 w 6"/>
                <a:gd name="T27" fmla="*/ 1 h 5"/>
                <a:gd name="T28" fmla="*/ 3 w 6"/>
                <a:gd name="T2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5">
                  <a:moveTo>
                    <a:pt x="3" y="0"/>
                  </a:moveTo>
                  <a:cubicBezTo>
                    <a:pt x="3" y="0"/>
                    <a:pt x="2" y="0"/>
                    <a:pt x="2" y="0"/>
                  </a:cubicBezTo>
                  <a:cubicBezTo>
                    <a:pt x="0" y="1"/>
                    <a:pt x="0" y="3"/>
                    <a:pt x="1" y="4"/>
                  </a:cubicBezTo>
                  <a:cubicBezTo>
                    <a:pt x="1" y="4"/>
                    <a:pt x="1" y="4"/>
                    <a:pt x="1" y="4"/>
                  </a:cubicBezTo>
                  <a:cubicBezTo>
                    <a:pt x="1" y="4"/>
                    <a:pt x="1" y="4"/>
                    <a:pt x="1" y="4"/>
                  </a:cubicBezTo>
                  <a:cubicBezTo>
                    <a:pt x="1" y="5"/>
                    <a:pt x="1" y="5"/>
                    <a:pt x="2" y="5"/>
                  </a:cubicBezTo>
                  <a:cubicBezTo>
                    <a:pt x="2" y="5"/>
                    <a:pt x="2" y="5"/>
                    <a:pt x="2" y="5"/>
                  </a:cubicBezTo>
                  <a:cubicBezTo>
                    <a:pt x="2" y="5"/>
                    <a:pt x="3" y="5"/>
                    <a:pt x="3" y="5"/>
                  </a:cubicBezTo>
                  <a:cubicBezTo>
                    <a:pt x="4" y="5"/>
                    <a:pt x="4" y="5"/>
                    <a:pt x="5" y="5"/>
                  </a:cubicBezTo>
                  <a:cubicBezTo>
                    <a:pt x="5" y="5"/>
                    <a:pt x="5" y="5"/>
                    <a:pt x="5" y="5"/>
                  </a:cubicBezTo>
                  <a:cubicBezTo>
                    <a:pt x="5" y="5"/>
                    <a:pt x="5" y="5"/>
                    <a:pt x="5" y="5"/>
                  </a:cubicBezTo>
                  <a:cubicBezTo>
                    <a:pt x="5" y="4"/>
                    <a:pt x="6" y="4"/>
                    <a:pt x="6" y="4"/>
                  </a:cubicBezTo>
                  <a:cubicBezTo>
                    <a:pt x="6" y="4"/>
                    <a:pt x="6" y="3"/>
                    <a:pt x="6" y="3"/>
                  </a:cubicBezTo>
                  <a:cubicBezTo>
                    <a:pt x="6" y="3"/>
                    <a:pt x="6" y="2"/>
                    <a:pt x="5" y="1"/>
                  </a:cubicBezTo>
                  <a:cubicBezTo>
                    <a:pt x="5" y="0"/>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89" name="Freeform 3274">
              <a:extLst>
                <a:ext uri="{FF2B5EF4-FFF2-40B4-BE49-F238E27FC236}">
                  <a16:creationId xmlns:a16="http://schemas.microsoft.com/office/drawing/2014/main" id="{63410AE0-0E8D-C554-8F87-4FE97D7722A9}"/>
                </a:ext>
              </a:extLst>
            </p:cNvPr>
            <p:cNvSpPr>
              <a:spLocks/>
            </p:cNvSpPr>
            <p:nvPr/>
          </p:nvSpPr>
          <p:spPr bwMode="auto">
            <a:xfrm>
              <a:off x="10067661" y="2444136"/>
              <a:ext cx="41382" cy="33106"/>
            </a:xfrm>
            <a:custGeom>
              <a:avLst/>
              <a:gdLst>
                <a:gd name="T0" fmla="*/ 3 w 6"/>
                <a:gd name="T1" fmla="*/ 0 h 5"/>
                <a:gd name="T2" fmla="*/ 1 w 6"/>
                <a:gd name="T3" fmla="*/ 0 h 5"/>
                <a:gd name="T4" fmla="*/ 0 w 6"/>
                <a:gd name="T5" fmla="*/ 3 h 5"/>
                <a:gd name="T6" fmla="*/ 0 w 6"/>
                <a:gd name="T7" fmla="*/ 3 h 5"/>
                <a:gd name="T8" fmla="*/ 1 w 6"/>
                <a:gd name="T9" fmla="*/ 4 h 5"/>
                <a:gd name="T10" fmla="*/ 1 w 6"/>
                <a:gd name="T11" fmla="*/ 4 h 5"/>
                <a:gd name="T12" fmla="*/ 1 w 6"/>
                <a:gd name="T13" fmla="*/ 5 h 5"/>
                <a:gd name="T14" fmla="*/ 3 w 6"/>
                <a:gd name="T15" fmla="*/ 5 h 5"/>
                <a:gd name="T16" fmla="*/ 3 w 6"/>
                <a:gd name="T17" fmla="*/ 5 h 5"/>
                <a:gd name="T18" fmla="*/ 4 w 6"/>
                <a:gd name="T19" fmla="*/ 5 h 5"/>
                <a:gd name="T20" fmla="*/ 4 w 6"/>
                <a:gd name="T21" fmla="*/ 5 h 5"/>
                <a:gd name="T22" fmla="*/ 6 w 6"/>
                <a:gd name="T23" fmla="*/ 2 h 5"/>
                <a:gd name="T24" fmla="*/ 6 w 6"/>
                <a:gd name="T25" fmla="*/ 2 h 5"/>
                <a:gd name="T26" fmla="*/ 5 w 6"/>
                <a:gd name="T27" fmla="*/ 1 h 5"/>
                <a:gd name="T28" fmla="*/ 5 w 6"/>
                <a:gd name="T29" fmla="*/ 1 h 5"/>
                <a:gd name="T30" fmla="*/ 5 w 6"/>
                <a:gd name="T31" fmla="*/ 1 h 5"/>
                <a:gd name="T32" fmla="*/ 3 w 6"/>
                <a:gd name="T33"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 h="5">
                  <a:moveTo>
                    <a:pt x="3" y="0"/>
                  </a:moveTo>
                  <a:cubicBezTo>
                    <a:pt x="2" y="0"/>
                    <a:pt x="2" y="0"/>
                    <a:pt x="1" y="0"/>
                  </a:cubicBezTo>
                  <a:cubicBezTo>
                    <a:pt x="0" y="1"/>
                    <a:pt x="0" y="2"/>
                    <a:pt x="0" y="3"/>
                  </a:cubicBezTo>
                  <a:cubicBezTo>
                    <a:pt x="0" y="3"/>
                    <a:pt x="0" y="3"/>
                    <a:pt x="0" y="3"/>
                  </a:cubicBezTo>
                  <a:cubicBezTo>
                    <a:pt x="0" y="3"/>
                    <a:pt x="0" y="4"/>
                    <a:pt x="1" y="4"/>
                  </a:cubicBezTo>
                  <a:cubicBezTo>
                    <a:pt x="1" y="4"/>
                    <a:pt x="1" y="4"/>
                    <a:pt x="1" y="4"/>
                  </a:cubicBezTo>
                  <a:cubicBezTo>
                    <a:pt x="1" y="4"/>
                    <a:pt x="1" y="4"/>
                    <a:pt x="1" y="5"/>
                  </a:cubicBezTo>
                  <a:cubicBezTo>
                    <a:pt x="2" y="5"/>
                    <a:pt x="2" y="5"/>
                    <a:pt x="3" y="5"/>
                  </a:cubicBezTo>
                  <a:cubicBezTo>
                    <a:pt x="3" y="5"/>
                    <a:pt x="3" y="5"/>
                    <a:pt x="3" y="5"/>
                  </a:cubicBezTo>
                  <a:cubicBezTo>
                    <a:pt x="3" y="5"/>
                    <a:pt x="3" y="5"/>
                    <a:pt x="4" y="5"/>
                  </a:cubicBezTo>
                  <a:cubicBezTo>
                    <a:pt x="4" y="5"/>
                    <a:pt x="4" y="5"/>
                    <a:pt x="4" y="5"/>
                  </a:cubicBezTo>
                  <a:cubicBezTo>
                    <a:pt x="5" y="4"/>
                    <a:pt x="6" y="3"/>
                    <a:pt x="6" y="2"/>
                  </a:cubicBezTo>
                  <a:cubicBezTo>
                    <a:pt x="6" y="2"/>
                    <a:pt x="6" y="2"/>
                    <a:pt x="6" y="2"/>
                  </a:cubicBezTo>
                  <a:cubicBezTo>
                    <a:pt x="6" y="2"/>
                    <a:pt x="5" y="2"/>
                    <a:pt x="5" y="1"/>
                  </a:cubicBezTo>
                  <a:cubicBezTo>
                    <a:pt x="5" y="1"/>
                    <a:pt x="5" y="1"/>
                    <a:pt x="5" y="1"/>
                  </a:cubicBezTo>
                  <a:cubicBezTo>
                    <a:pt x="5" y="1"/>
                    <a:pt x="5" y="1"/>
                    <a:pt x="5" y="1"/>
                  </a:cubicBezTo>
                  <a:cubicBezTo>
                    <a:pt x="5" y="0"/>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90" name="Freeform 3275">
              <a:extLst>
                <a:ext uri="{FF2B5EF4-FFF2-40B4-BE49-F238E27FC236}">
                  <a16:creationId xmlns:a16="http://schemas.microsoft.com/office/drawing/2014/main" id="{DF6BF6ED-224A-886F-2D1A-17DB89B1A894}"/>
                </a:ext>
              </a:extLst>
            </p:cNvPr>
            <p:cNvSpPr>
              <a:spLocks/>
            </p:cNvSpPr>
            <p:nvPr/>
          </p:nvSpPr>
          <p:spPr bwMode="auto">
            <a:xfrm>
              <a:off x="11747776" y="3616630"/>
              <a:ext cx="38623" cy="38623"/>
            </a:xfrm>
            <a:custGeom>
              <a:avLst/>
              <a:gdLst>
                <a:gd name="T0" fmla="*/ 3 w 6"/>
                <a:gd name="T1" fmla="*/ 0 h 6"/>
                <a:gd name="T2" fmla="*/ 3 w 6"/>
                <a:gd name="T3" fmla="*/ 0 h 6"/>
                <a:gd name="T4" fmla="*/ 3 w 6"/>
                <a:gd name="T5" fmla="*/ 0 h 6"/>
                <a:gd name="T6" fmla="*/ 2 w 6"/>
                <a:gd name="T7" fmla="*/ 1 h 6"/>
                <a:gd name="T8" fmla="*/ 1 w 6"/>
                <a:gd name="T9" fmla="*/ 4 h 6"/>
                <a:gd name="T10" fmla="*/ 3 w 6"/>
                <a:gd name="T11" fmla="*/ 6 h 6"/>
                <a:gd name="T12" fmla="*/ 5 w 6"/>
                <a:gd name="T13" fmla="*/ 5 h 6"/>
                <a:gd name="T14" fmla="*/ 5 w 6"/>
                <a:gd name="T15" fmla="*/ 5 h 6"/>
                <a:gd name="T16" fmla="*/ 5 w 6"/>
                <a:gd name="T17" fmla="*/ 5 h 6"/>
                <a:gd name="T18" fmla="*/ 6 w 6"/>
                <a:gd name="T19" fmla="*/ 4 h 6"/>
                <a:gd name="T20" fmla="*/ 6 w 6"/>
                <a:gd name="T21" fmla="*/ 4 h 6"/>
                <a:gd name="T22" fmla="*/ 6 w 6"/>
                <a:gd name="T23" fmla="*/ 1 h 6"/>
                <a:gd name="T24" fmla="*/ 5 w 6"/>
                <a:gd name="T25" fmla="*/ 1 h 6"/>
                <a:gd name="T26" fmla="*/ 4 w 6"/>
                <a:gd name="T27" fmla="*/ 0 h 6"/>
                <a:gd name="T28" fmla="*/ 3 w 6"/>
                <a:gd name="T2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6">
                  <a:moveTo>
                    <a:pt x="3" y="0"/>
                  </a:moveTo>
                  <a:cubicBezTo>
                    <a:pt x="3" y="0"/>
                    <a:pt x="3" y="0"/>
                    <a:pt x="3" y="0"/>
                  </a:cubicBezTo>
                  <a:cubicBezTo>
                    <a:pt x="3" y="0"/>
                    <a:pt x="3" y="0"/>
                    <a:pt x="3" y="0"/>
                  </a:cubicBezTo>
                  <a:cubicBezTo>
                    <a:pt x="2" y="0"/>
                    <a:pt x="2" y="0"/>
                    <a:pt x="2" y="1"/>
                  </a:cubicBezTo>
                  <a:cubicBezTo>
                    <a:pt x="0" y="2"/>
                    <a:pt x="0" y="3"/>
                    <a:pt x="1" y="4"/>
                  </a:cubicBezTo>
                  <a:cubicBezTo>
                    <a:pt x="2" y="5"/>
                    <a:pt x="2" y="6"/>
                    <a:pt x="3" y="6"/>
                  </a:cubicBezTo>
                  <a:cubicBezTo>
                    <a:pt x="4" y="6"/>
                    <a:pt x="4" y="5"/>
                    <a:pt x="5" y="5"/>
                  </a:cubicBezTo>
                  <a:cubicBezTo>
                    <a:pt x="5" y="5"/>
                    <a:pt x="5" y="5"/>
                    <a:pt x="5" y="5"/>
                  </a:cubicBezTo>
                  <a:cubicBezTo>
                    <a:pt x="5" y="5"/>
                    <a:pt x="5" y="5"/>
                    <a:pt x="5" y="5"/>
                  </a:cubicBezTo>
                  <a:cubicBezTo>
                    <a:pt x="5" y="5"/>
                    <a:pt x="5" y="5"/>
                    <a:pt x="6" y="4"/>
                  </a:cubicBezTo>
                  <a:cubicBezTo>
                    <a:pt x="6" y="4"/>
                    <a:pt x="6" y="4"/>
                    <a:pt x="6" y="4"/>
                  </a:cubicBezTo>
                  <a:cubicBezTo>
                    <a:pt x="6" y="3"/>
                    <a:pt x="6" y="2"/>
                    <a:pt x="6" y="1"/>
                  </a:cubicBezTo>
                  <a:cubicBezTo>
                    <a:pt x="5" y="1"/>
                    <a:pt x="5" y="1"/>
                    <a:pt x="5" y="1"/>
                  </a:cubicBezTo>
                  <a:cubicBezTo>
                    <a:pt x="4" y="0"/>
                    <a:pt x="4" y="0"/>
                    <a:pt x="4" y="0"/>
                  </a:cubicBezTo>
                  <a:cubicBezTo>
                    <a:pt x="4" y="0"/>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91" name="Freeform 3276">
              <a:extLst>
                <a:ext uri="{FF2B5EF4-FFF2-40B4-BE49-F238E27FC236}">
                  <a16:creationId xmlns:a16="http://schemas.microsoft.com/office/drawing/2014/main" id="{6B70DDAF-7132-27DE-E9B7-F88B4EBED110}"/>
                </a:ext>
              </a:extLst>
            </p:cNvPr>
            <p:cNvSpPr>
              <a:spLocks/>
            </p:cNvSpPr>
            <p:nvPr/>
          </p:nvSpPr>
          <p:spPr bwMode="auto">
            <a:xfrm>
              <a:off x="11700876" y="3335232"/>
              <a:ext cx="24829" cy="24829"/>
            </a:xfrm>
            <a:custGeom>
              <a:avLst/>
              <a:gdLst>
                <a:gd name="T0" fmla="*/ 2 w 4"/>
                <a:gd name="T1" fmla="*/ 0 h 4"/>
                <a:gd name="T2" fmla="*/ 1 w 4"/>
                <a:gd name="T3" fmla="*/ 1 h 4"/>
                <a:gd name="T4" fmla="*/ 1 w 4"/>
                <a:gd name="T5" fmla="*/ 1 h 4"/>
                <a:gd name="T6" fmla="*/ 1 w 4"/>
                <a:gd name="T7" fmla="*/ 1 h 4"/>
                <a:gd name="T8" fmla="*/ 1 w 4"/>
                <a:gd name="T9" fmla="*/ 1 h 4"/>
                <a:gd name="T10" fmla="*/ 1 w 4"/>
                <a:gd name="T11" fmla="*/ 2 h 4"/>
                <a:gd name="T12" fmla="*/ 1 w 4"/>
                <a:gd name="T13" fmla="*/ 3 h 4"/>
                <a:gd name="T14" fmla="*/ 2 w 4"/>
                <a:gd name="T15" fmla="*/ 4 h 4"/>
                <a:gd name="T16" fmla="*/ 3 w 4"/>
                <a:gd name="T17" fmla="*/ 4 h 4"/>
                <a:gd name="T18" fmla="*/ 3 w 4"/>
                <a:gd name="T19" fmla="*/ 4 h 4"/>
                <a:gd name="T20" fmla="*/ 4 w 4"/>
                <a:gd name="T21" fmla="*/ 4 h 4"/>
                <a:gd name="T22" fmla="*/ 4 w 4"/>
                <a:gd name="T23" fmla="*/ 3 h 4"/>
                <a:gd name="T24" fmla="*/ 4 w 4"/>
                <a:gd name="T25" fmla="*/ 3 h 4"/>
                <a:gd name="T26" fmla="*/ 4 w 4"/>
                <a:gd name="T27" fmla="*/ 2 h 4"/>
                <a:gd name="T28" fmla="*/ 4 w 4"/>
                <a:gd name="T29" fmla="*/ 2 h 4"/>
                <a:gd name="T30" fmla="*/ 4 w 4"/>
                <a:gd name="T31" fmla="*/ 1 h 4"/>
                <a:gd name="T32" fmla="*/ 2 w 4"/>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4">
                  <a:moveTo>
                    <a:pt x="2" y="0"/>
                  </a:moveTo>
                  <a:cubicBezTo>
                    <a:pt x="2" y="0"/>
                    <a:pt x="2" y="1"/>
                    <a:pt x="1" y="1"/>
                  </a:cubicBezTo>
                  <a:cubicBezTo>
                    <a:pt x="1" y="1"/>
                    <a:pt x="1" y="1"/>
                    <a:pt x="1" y="1"/>
                  </a:cubicBezTo>
                  <a:cubicBezTo>
                    <a:pt x="1" y="1"/>
                    <a:pt x="1" y="1"/>
                    <a:pt x="1" y="1"/>
                  </a:cubicBezTo>
                  <a:cubicBezTo>
                    <a:pt x="1" y="1"/>
                    <a:pt x="1" y="1"/>
                    <a:pt x="1" y="1"/>
                  </a:cubicBezTo>
                  <a:cubicBezTo>
                    <a:pt x="1" y="1"/>
                    <a:pt x="1" y="2"/>
                    <a:pt x="1" y="2"/>
                  </a:cubicBezTo>
                  <a:cubicBezTo>
                    <a:pt x="0" y="2"/>
                    <a:pt x="0" y="3"/>
                    <a:pt x="1" y="3"/>
                  </a:cubicBezTo>
                  <a:cubicBezTo>
                    <a:pt x="1" y="4"/>
                    <a:pt x="2" y="4"/>
                    <a:pt x="2" y="4"/>
                  </a:cubicBezTo>
                  <a:cubicBezTo>
                    <a:pt x="3" y="4"/>
                    <a:pt x="3" y="4"/>
                    <a:pt x="3" y="4"/>
                  </a:cubicBezTo>
                  <a:cubicBezTo>
                    <a:pt x="3" y="4"/>
                    <a:pt x="3" y="4"/>
                    <a:pt x="3" y="4"/>
                  </a:cubicBezTo>
                  <a:cubicBezTo>
                    <a:pt x="3" y="4"/>
                    <a:pt x="3" y="4"/>
                    <a:pt x="4" y="4"/>
                  </a:cubicBezTo>
                  <a:cubicBezTo>
                    <a:pt x="4" y="4"/>
                    <a:pt x="4" y="4"/>
                    <a:pt x="4" y="3"/>
                  </a:cubicBezTo>
                  <a:cubicBezTo>
                    <a:pt x="4" y="3"/>
                    <a:pt x="4" y="3"/>
                    <a:pt x="4" y="3"/>
                  </a:cubicBezTo>
                  <a:cubicBezTo>
                    <a:pt x="4" y="3"/>
                    <a:pt x="4" y="2"/>
                    <a:pt x="4" y="2"/>
                  </a:cubicBezTo>
                  <a:cubicBezTo>
                    <a:pt x="4" y="2"/>
                    <a:pt x="4" y="2"/>
                    <a:pt x="4" y="2"/>
                  </a:cubicBezTo>
                  <a:cubicBezTo>
                    <a:pt x="4" y="2"/>
                    <a:pt x="4" y="1"/>
                    <a:pt x="4" y="1"/>
                  </a:cubicBezTo>
                  <a:cubicBezTo>
                    <a:pt x="4" y="1"/>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92" name="Freeform 3277">
              <a:extLst>
                <a:ext uri="{FF2B5EF4-FFF2-40B4-BE49-F238E27FC236}">
                  <a16:creationId xmlns:a16="http://schemas.microsoft.com/office/drawing/2014/main" id="{BDCF0E2C-50E2-06AC-B6E5-488A229CE95F}"/>
                </a:ext>
              </a:extLst>
            </p:cNvPr>
            <p:cNvSpPr>
              <a:spLocks/>
            </p:cNvSpPr>
            <p:nvPr/>
          </p:nvSpPr>
          <p:spPr bwMode="auto">
            <a:xfrm>
              <a:off x="11924340" y="3826300"/>
              <a:ext cx="24829" cy="24829"/>
            </a:xfrm>
            <a:custGeom>
              <a:avLst/>
              <a:gdLst>
                <a:gd name="T0" fmla="*/ 2 w 4"/>
                <a:gd name="T1" fmla="*/ 0 h 4"/>
                <a:gd name="T2" fmla="*/ 2 w 4"/>
                <a:gd name="T3" fmla="*/ 0 h 4"/>
                <a:gd name="T4" fmla="*/ 1 w 4"/>
                <a:gd name="T5" fmla="*/ 0 h 4"/>
                <a:gd name="T6" fmla="*/ 1 w 4"/>
                <a:gd name="T7" fmla="*/ 0 h 4"/>
                <a:gd name="T8" fmla="*/ 1 w 4"/>
                <a:gd name="T9" fmla="*/ 0 h 4"/>
                <a:gd name="T10" fmla="*/ 0 w 4"/>
                <a:gd name="T11" fmla="*/ 0 h 4"/>
                <a:gd name="T12" fmla="*/ 0 w 4"/>
                <a:gd name="T13" fmla="*/ 3 h 4"/>
                <a:gd name="T14" fmla="*/ 2 w 4"/>
                <a:gd name="T15" fmla="*/ 4 h 4"/>
                <a:gd name="T16" fmla="*/ 2 w 4"/>
                <a:gd name="T17" fmla="*/ 4 h 4"/>
                <a:gd name="T18" fmla="*/ 2 w 4"/>
                <a:gd name="T19" fmla="*/ 4 h 4"/>
                <a:gd name="T20" fmla="*/ 3 w 4"/>
                <a:gd name="T21" fmla="*/ 3 h 4"/>
                <a:gd name="T22" fmla="*/ 4 w 4"/>
                <a:gd name="T23" fmla="*/ 2 h 4"/>
                <a:gd name="T24" fmla="*/ 4 w 4"/>
                <a:gd name="T25" fmla="*/ 2 h 4"/>
                <a:gd name="T26" fmla="*/ 4 w 4"/>
                <a:gd name="T27" fmla="*/ 1 h 4"/>
                <a:gd name="T28" fmla="*/ 3 w 4"/>
                <a:gd name="T29" fmla="*/ 1 h 4"/>
                <a:gd name="T30" fmla="*/ 3 w 4"/>
                <a:gd name="T31" fmla="*/ 1 h 4"/>
                <a:gd name="T32" fmla="*/ 2 w 4"/>
                <a:gd name="T33" fmla="*/ 0 h 4"/>
                <a:gd name="T34" fmla="*/ 2 w 4"/>
                <a:gd name="T35" fmla="*/ 0 h 4"/>
                <a:gd name="T36" fmla="*/ 2 w 4"/>
                <a:gd name="T3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 h="4">
                  <a:moveTo>
                    <a:pt x="2" y="0"/>
                  </a:moveTo>
                  <a:cubicBezTo>
                    <a:pt x="2" y="0"/>
                    <a:pt x="2" y="0"/>
                    <a:pt x="2" y="0"/>
                  </a:cubicBezTo>
                  <a:cubicBezTo>
                    <a:pt x="1" y="0"/>
                    <a:pt x="1" y="0"/>
                    <a:pt x="1" y="0"/>
                  </a:cubicBezTo>
                  <a:cubicBezTo>
                    <a:pt x="1" y="0"/>
                    <a:pt x="1" y="0"/>
                    <a:pt x="1" y="0"/>
                  </a:cubicBezTo>
                  <a:cubicBezTo>
                    <a:pt x="1" y="0"/>
                    <a:pt x="1" y="0"/>
                    <a:pt x="1" y="0"/>
                  </a:cubicBezTo>
                  <a:cubicBezTo>
                    <a:pt x="0" y="0"/>
                    <a:pt x="0" y="0"/>
                    <a:pt x="0" y="0"/>
                  </a:cubicBezTo>
                  <a:cubicBezTo>
                    <a:pt x="0" y="1"/>
                    <a:pt x="0" y="2"/>
                    <a:pt x="0" y="3"/>
                  </a:cubicBezTo>
                  <a:cubicBezTo>
                    <a:pt x="0" y="3"/>
                    <a:pt x="1" y="4"/>
                    <a:pt x="2" y="4"/>
                  </a:cubicBezTo>
                  <a:cubicBezTo>
                    <a:pt x="2" y="4"/>
                    <a:pt x="2" y="4"/>
                    <a:pt x="2" y="4"/>
                  </a:cubicBezTo>
                  <a:cubicBezTo>
                    <a:pt x="2" y="4"/>
                    <a:pt x="2" y="4"/>
                    <a:pt x="2" y="4"/>
                  </a:cubicBezTo>
                  <a:cubicBezTo>
                    <a:pt x="2" y="4"/>
                    <a:pt x="3" y="4"/>
                    <a:pt x="3" y="3"/>
                  </a:cubicBezTo>
                  <a:cubicBezTo>
                    <a:pt x="3" y="3"/>
                    <a:pt x="4" y="3"/>
                    <a:pt x="4" y="2"/>
                  </a:cubicBezTo>
                  <a:cubicBezTo>
                    <a:pt x="4" y="2"/>
                    <a:pt x="4" y="2"/>
                    <a:pt x="4" y="2"/>
                  </a:cubicBezTo>
                  <a:cubicBezTo>
                    <a:pt x="4" y="2"/>
                    <a:pt x="4" y="1"/>
                    <a:pt x="4" y="1"/>
                  </a:cubicBezTo>
                  <a:cubicBezTo>
                    <a:pt x="4" y="1"/>
                    <a:pt x="3" y="1"/>
                    <a:pt x="3" y="1"/>
                  </a:cubicBezTo>
                  <a:cubicBezTo>
                    <a:pt x="3" y="1"/>
                    <a:pt x="3" y="1"/>
                    <a:pt x="3" y="1"/>
                  </a:cubicBezTo>
                  <a:cubicBezTo>
                    <a:pt x="3" y="0"/>
                    <a:pt x="3" y="0"/>
                    <a:pt x="2" y="0"/>
                  </a:cubicBezTo>
                  <a:cubicBezTo>
                    <a:pt x="2" y="0"/>
                    <a:pt x="2"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grpSp>
          <p:nvGrpSpPr>
            <p:cNvPr id="93" name="Group 92">
              <a:extLst>
                <a:ext uri="{FF2B5EF4-FFF2-40B4-BE49-F238E27FC236}">
                  <a16:creationId xmlns:a16="http://schemas.microsoft.com/office/drawing/2014/main" id="{682E7D48-F2CF-4670-CDF1-FDE99AD573ED}"/>
                </a:ext>
              </a:extLst>
            </p:cNvPr>
            <p:cNvGrpSpPr/>
            <p:nvPr/>
          </p:nvGrpSpPr>
          <p:grpSpPr>
            <a:xfrm>
              <a:off x="6249468" y="-1100935"/>
              <a:ext cx="6847366" cy="4965858"/>
              <a:chOff x="6249468" y="-1100935"/>
              <a:chExt cx="6847366" cy="4965858"/>
            </a:xfrm>
            <a:grpFill/>
          </p:grpSpPr>
          <p:sp>
            <p:nvSpPr>
              <p:cNvPr id="94" name="Freeform 3279">
                <a:extLst>
                  <a:ext uri="{FF2B5EF4-FFF2-40B4-BE49-F238E27FC236}">
                    <a16:creationId xmlns:a16="http://schemas.microsoft.com/office/drawing/2014/main" id="{897253FE-5E48-D47B-5E66-36A17902F86D}"/>
                  </a:ext>
                </a:extLst>
              </p:cNvPr>
              <p:cNvSpPr>
                <a:spLocks/>
              </p:cNvSpPr>
              <p:nvPr/>
            </p:nvSpPr>
            <p:spPr bwMode="auto">
              <a:xfrm>
                <a:off x="11858129" y="3401443"/>
                <a:ext cx="24829" cy="19312"/>
              </a:xfrm>
              <a:custGeom>
                <a:avLst/>
                <a:gdLst>
                  <a:gd name="T0" fmla="*/ 2 w 4"/>
                  <a:gd name="T1" fmla="*/ 0 h 3"/>
                  <a:gd name="T2" fmla="*/ 2 w 4"/>
                  <a:gd name="T3" fmla="*/ 0 h 3"/>
                  <a:gd name="T4" fmla="*/ 2 w 4"/>
                  <a:gd name="T5" fmla="*/ 0 h 3"/>
                  <a:gd name="T6" fmla="*/ 1 w 4"/>
                  <a:gd name="T7" fmla="*/ 0 h 3"/>
                  <a:gd name="T8" fmla="*/ 0 w 4"/>
                  <a:gd name="T9" fmla="*/ 1 h 3"/>
                  <a:gd name="T10" fmla="*/ 0 w 4"/>
                  <a:gd name="T11" fmla="*/ 1 h 3"/>
                  <a:gd name="T12" fmla="*/ 0 w 4"/>
                  <a:gd name="T13" fmla="*/ 3 h 3"/>
                  <a:gd name="T14" fmla="*/ 1 w 4"/>
                  <a:gd name="T15" fmla="*/ 3 h 3"/>
                  <a:gd name="T16" fmla="*/ 1 w 4"/>
                  <a:gd name="T17" fmla="*/ 3 h 3"/>
                  <a:gd name="T18" fmla="*/ 2 w 4"/>
                  <a:gd name="T19" fmla="*/ 3 h 3"/>
                  <a:gd name="T20" fmla="*/ 2 w 4"/>
                  <a:gd name="T21" fmla="*/ 3 h 3"/>
                  <a:gd name="T22" fmla="*/ 2 w 4"/>
                  <a:gd name="T23" fmla="*/ 3 h 3"/>
                  <a:gd name="T24" fmla="*/ 3 w 4"/>
                  <a:gd name="T25" fmla="*/ 3 h 3"/>
                  <a:gd name="T26" fmla="*/ 4 w 4"/>
                  <a:gd name="T27" fmla="*/ 0 h 3"/>
                  <a:gd name="T28" fmla="*/ 4 w 4"/>
                  <a:gd name="T29" fmla="*/ 0 h 3"/>
                  <a:gd name="T30" fmla="*/ 3 w 4"/>
                  <a:gd name="T31" fmla="*/ 0 h 3"/>
                  <a:gd name="T32" fmla="*/ 2 w 4"/>
                  <a:gd name="T33"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3">
                    <a:moveTo>
                      <a:pt x="2" y="0"/>
                    </a:moveTo>
                    <a:cubicBezTo>
                      <a:pt x="2" y="0"/>
                      <a:pt x="2" y="0"/>
                      <a:pt x="2" y="0"/>
                    </a:cubicBezTo>
                    <a:cubicBezTo>
                      <a:pt x="2" y="0"/>
                      <a:pt x="2" y="0"/>
                      <a:pt x="2" y="0"/>
                    </a:cubicBezTo>
                    <a:cubicBezTo>
                      <a:pt x="1" y="0"/>
                      <a:pt x="1" y="0"/>
                      <a:pt x="1" y="0"/>
                    </a:cubicBezTo>
                    <a:cubicBezTo>
                      <a:pt x="1" y="0"/>
                      <a:pt x="0" y="0"/>
                      <a:pt x="0" y="1"/>
                    </a:cubicBezTo>
                    <a:cubicBezTo>
                      <a:pt x="0" y="1"/>
                      <a:pt x="0" y="1"/>
                      <a:pt x="0" y="1"/>
                    </a:cubicBezTo>
                    <a:cubicBezTo>
                      <a:pt x="0" y="2"/>
                      <a:pt x="0" y="2"/>
                      <a:pt x="0" y="3"/>
                    </a:cubicBezTo>
                    <a:cubicBezTo>
                      <a:pt x="1" y="3"/>
                      <a:pt x="1" y="3"/>
                      <a:pt x="1" y="3"/>
                    </a:cubicBezTo>
                    <a:cubicBezTo>
                      <a:pt x="1" y="3"/>
                      <a:pt x="1" y="3"/>
                      <a:pt x="1" y="3"/>
                    </a:cubicBezTo>
                    <a:cubicBezTo>
                      <a:pt x="2" y="3"/>
                      <a:pt x="2" y="3"/>
                      <a:pt x="2" y="3"/>
                    </a:cubicBezTo>
                    <a:cubicBezTo>
                      <a:pt x="2" y="3"/>
                      <a:pt x="2" y="3"/>
                      <a:pt x="2" y="3"/>
                    </a:cubicBezTo>
                    <a:cubicBezTo>
                      <a:pt x="2" y="3"/>
                      <a:pt x="2" y="3"/>
                      <a:pt x="2" y="3"/>
                    </a:cubicBezTo>
                    <a:cubicBezTo>
                      <a:pt x="3" y="3"/>
                      <a:pt x="3" y="3"/>
                      <a:pt x="3" y="3"/>
                    </a:cubicBezTo>
                    <a:cubicBezTo>
                      <a:pt x="4" y="3"/>
                      <a:pt x="4" y="1"/>
                      <a:pt x="4" y="0"/>
                    </a:cubicBezTo>
                    <a:cubicBezTo>
                      <a:pt x="4" y="0"/>
                      <a:pt x="4" y="0"/>
                      <a:pt x="4" y="0"/>
                    </a:cubicBezTo>
                    <a:cubicBezTo>
                      <a:pt x="4" y="0"/>
                      <a:pt x="3" y="0"/>
                      <a:pt x="3" y="0"/>
                    </a:cubicBezTo>
                    <a:cubicBezTo>
                      <a:pt x="3" y="0"/>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95" name="Freeform 3280">
                <a:extLst>
                  <a:ext uri="{FF2B5EF4-FFF2-40B4-BE49-F238E27FC236}">
                    <a16:creationId xmlns:a16="http://schemas.microsoft.com/office/drawing/2014/main" id="{60FF438C-397F-51D9-FADA-56BEA55D3F18}"/>
                  </a:ext>
                </a:extLst>
              </p:cNvPr>
              <p:cNvSpPr>
                <a:spLocks/>
              </p:cNvSpPr>
              <p:nvPr/>
            </p:nvSpPr>
            <p:spPr bwMode="auto">
              <a:xfrm>
                <a:off x="11891234" y="2777952"/>
                <a:ext cx="24829" cy="19312"/>
              </a:xfrm>
              <a:custGeom>
                <a:avLst/>
                <a:gdLst>
                  <a:gd name="T0" fmla="*/ 2 w 4"/>
                  <a:gd name="T1" fmla="*/ 0 h 3"/>
                  <a:gd name="T2" fmla="*/ 1 w 4"/>
                  <a:gd name="T3" fmla="*/ 0 h 3"/>
                  <a:gd name="T4" fmla="*/ 0 w 4"/>
                  <a:gd name="T5" fmla="*/ 2 h 3"/>
                  <a:gd name="T6" fmla="*/ 0 w 4"/>
                  <a:gd name="T7" fmla="*/ 2 h 3"/>
                  <a:gd name="T8" fmla="*/ 0 w 4"/>
                  <a:gd name="T9" fmla="*/ 3 h 3"/>
                  <a:gd name="T10" fmla="*/ 0 w 4"/>
                  <a:gd name="T11" fmla="*/ 3 h 3"/>
                  <a:gd name="T12" fmla="*/ 1 w 4"/>
                  <a:gd name="T13" fmla="*/ 3 h 3"/>
                  <a:gd name="T14" fmla="*/ 1 w 4"/>
                  <a:gd name="T15" fmla="*/ 3 h 3"/>
                  <a:gd name="T16" fmla="*/ 2 w 4"/>
                  <a:gd name="T17" fmla="*/ 3 h 3"/>
                  <a:gd name="T18" fmla="*/ 2 w 4"/>
                  <a:gd name="T19" fmla="*/ 3 h 3"/>
                  <a:gd name="T20" fmla="*/ 3 w 4"/>
                  <a:gd name="T21" fmla="*/ 3 h 3"/>
                  <a:gd name="T22" fmla="*/ 4 w 4"/>
                  <a:gd name="T23" fmla="*/ 0 h 3"/>
                  <a:gd name="T24" fmla="*/ 2 w 4"/>
                  <a:gd name="T25"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3">
                    <a:moveTo>
                      <a:pt x="2" y="0"/>
                    </a:moveTo>
                    <a:cubicBezTo>
                      <a:pt x="2" y="0"/>
                      <a:pt x="1" y="0"/>
                      <a:pt x="1" y="0"/>
                    </a:cubicBezTo>
                    <a:cubicBezTo>
                      <a:pt x="0" y="0"/>
                      <a:pt x="0" y="1"/>
                      <a:pt x="0" y="2"/>
                    </a:cubicBezTo>
                    <a:cubicBezTo>
                      <a:pt x="0" y="2"/>
                      <a:pt x="0" y="2"/>
                      <a:pt x="0" y="2"/>
                    </a:cubicBezTo>
                    <a:cubicBezTo>
                      <a:pt x="0" y="2"/>
                      <a:pt x="0" y="3"/>
                      <a:pt x="0" y="3"/>
                    </a:cubicBezTo>
                    <a:cubicBezTo>
                      <a:pt x="0" y="3"/>
                      <a:pt x="0" y="3"/>
                      <a:pt x="0" y="3"/>
                    </a:cubicBezTo>
                    <a:cubicBezTo>
                      <a:pt x="1" y="3"/>
                      <a:pt x="1" y="3"/>
                      <a:pt x="1" y="3"/>
                    </a:cubicBezTo>
                    <a:cubicBezTo>
                      <a:pt x="1" y="3"/>
                      <a:pt x="1" y="3"/>
                      <a:pt x="1" y="3"/>
                    </a:cubicBezTo>
                    <a:cubicBezTo>
                      <a:pt x="2" y="3"/>
                      <a:pt x="2" y="3"/>
                      <a:pt x="2" y="3"/>
                    </a:cubicBezTo>
                    <a:cubicBezTo>
                      <a:pt x="2" y="3"/>
                      <a:pt x="2" y="3"/>
                      <a:pt x="2" y="3"/>
                    </a:cubicBezTo>
                    <a:cubicBezTo>
                      <a:pt x="2" y="3"/>
                      <a:pt x="3" y="3"/>
                      <a:pt x="3" y="3"/>
                    </a:cubicBezTo>
                    <a:cubicBezTo>
                      <a:pt x="4" y="3"/>
                      <a:pt x="4" y="1"/>
                      <a:pt x="4" y="0"/>
                    </a:cubicBezTo>
                    <a:cubicBezTo>
                      <a:pt x="3" y="0"/>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96" name="Freeform 3281">
                <a:extLst>
                  <a:ext uri="{FF2B5EF4-FFF2-40B4-BE49-F238E27FC236}">
                    <a16:creationId xmlns:a16="http://schemas.microsoft.com/office/drawing/2014/main" id="{5D96699E-1EA9-528F-EE27-947960AFE9C4}"/>
                  </a:ext>
                </a:extLst>
              </p:cNvPr>
              <p:cNvSpPr>
                <a:spLocks/>
              </p:cNvSpPr>
              <p:nvPr/>
            </p:nvSpPr>
            <p:spPr bwMode="auto">
              <a:xfrm>
                <a:off x="11295331" y="2954516"/>
                <a:ext cx="24829" cy="27588"/>
              </a:xfrm>
              <a:custGeom>
                <a:avLst/>
                <a:gdLst>
                  <a:gd name="T0" fmla="*/ 2 w 4"/>
                  <a:gd name="T1" fmla="*/ 0 h 4"/>
                  <a:gd name="T2" fmla="*/ 1 w 4"/>
                  <a:gd name="T3" fmla="*/ 0 h 4"/>
                  <a:gd name="T4" fmla="*/ 1 w 4"/>
                  <a:gd name="T5" fmla="*/ 0 h 4"/>
                  <a:gd name="T6" fmla="*/ 1 w 4"/>
                  <a:gd name="T7" fmla="*/ 1 h 4"/>
                  <a:gd name="T8" fmla="*/ 1 w 4"/>
                  <a:gd name="T9" fmla="*/ 1 h 4"/>
                  <a:gd name="T10" fmla="*/ 1 w 4"/>
                  <a:gd name="T11" fmla="*/ 1 h 4"/>
                  <a:gd name="T12" fmla="*/ 0 w 4"/>
                  <a:gd name="T13" fmla="*/ 3 h 4"/>
                  <a:gd name="T14" fmla="*/ 1 w 4"/>
                  <a:gd name="T15" fmla="*/ 3 h 4"/>
                  <a:gd name="T16" fmla="*/ 1 w 4"/>
                  <a:gd name="T17" fmla="*/ 3 h 4"/>
                  <a:gd name="T18" fmla="*/ 2 w 4"/>
                  <a:gd name="T19" fmla="*/ 4 h 4"/>
                  <a:gd name="T20" fmla="*/ 3 w 4"/>
                  <a:gd name="T21" fmla="*/ 4 h 4"/>
                  <a:gd name="T22" fmla="*/ 4 w 4"/>
                  <a:gd name="T23" fmla="*/ 4 h 4"/>
                  <a:gd name="T24" fmla="*/ 4 w 4"/>
                  <a:gd name="T25" fmla="*/ 3 h 4"/>
                  <a:gd name="T26" fmla="*/ 4 w 4"/>
                  <a:gd name="T27" fmla="*/ 3 h 4"/>
                  <a:gd name="T28" fmla="*/ 4 w 4"/>
                  <a:gd name="T29" fmla="*/ 3 h 4"/>
                  <a:gd name="T30" fmla="*/ 4 w 4"/>
                  <a:gd name="T31" fmla="*/ 2 h 4"/>
                  <a:gd name="T32" fmla="*/ 4 w 4"/>
                  <a:gd name="T33" fmla="*/ 1 h 4"/>
                  <a:gd name="T34" fmla="*/ 4 w 4"/>
                  <a:gd name="T35" fmla="*/ 1 h 4"/>
                  <a:gd name="T36" fmla="*/ 2 w 4"/>
                  <a:gd name="T3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 h="4">
                    <a:moveTo>
                      <a:pt x="2" y="0"/>
                    </a:moveTo>
                    <a:cubicBezTo>
                      <a:pt x="2" y="0"/>
                      <a:pt x="2" y="0"/>
                      <a:pt x="1" y="0"/>
                    </a:cubicBezTo>
                    <a:cubicBezTo>
                      <a:pt x="1" y="0"/>
                      <a:pt x="1" y="0"/>
                      <a:pt x="1" y="0"/>
                    </a:cubicBezTo>
                    <a:cubicBezTo>
                      <a:pt x="1" y="0"/>
                      <a:pt x="1" y="0"/>
                      <a:pt x="1" y="1"/>
                    </a:cubicBezTo>
                    <a:cubicBezTo>
                      <a:pt x="1" y="1"/>
                      <a:pt x="1" y="1"/>
                      <a:pt x="1" y="1"/>
                    </a:cubicBezTo>
                    <a:cubicBezTo>
                      <a:pt x="1" y="1"/>
                      <a:pt x="1" y="1"/>
                      <a:pt x="1" y="1"/>
                    </a:cubicBezTo>
                    <a:cubicBezTo>
                      <a:pt x="0" y="2"/>
                      <a:pt x="0" y="2"/>
                      <a:pt x="0" y="3"/>
                    </a:cubicBezTo>
                    <a:cubicBezTo>
                      <a:pt x="0" y="3"/>
                      <a:pt x="0" y="3"/>
                      <a:pt x="1" y="3"/>
                    </a:cubicBezTo>
                    <a:cubicBezTo>
                      <a:pt x="1" y="3"/>
                      <a:pt x="1" y="3"/>
                      <a:pt x="1" y="3"/>
                    </a:cubicBezTo>
                    <a:cubicBezTo>
                      <a:pt x="1" y="4"/>
                      <a:pt x="2" y="4"/>
                      <a:pt x="2" y="4"/>
                    </a:cubicBezTo>
                    <a:cubicBezTo>
                      <a:pt x="3" y="4"/>
                      <a:pt x="3" y="4"/>
                      <a:pt x="3" y="4"/>
                    </a:cubicBezTo>
                    <a:cubicBezTo>
                      <a:pt x="3" y="4"/>
                      <a:pt x="3" y="4"/>
                      <a:pt x="4" y="4"/>
                    </a:cubicBezTo>
                    <a:cubicBezTo>
                      <a:pt x="4" y="3"/>
                      <a:pt x="4" y="3"/>
                      <a:pt x="4" y="3"/>
                    </a:cubicBezTo>
                    <a:cubicBezTo>
                      <a:pt x="4" y="3"/>
                      <a:pt x="4" y="3"/>
                      <a:pt x="4" y="3"/>
                    </a:cubicBezTo>
                    <a:cubicBezTo>
                      <a:pt x="4" y="3"/>
                      <a:pt x="4" y="3"/>
                      <a:pt x="4" y="3"/>
                    </a:cubicBezTo>
                    <a:cubicBezTo>
                      <a:pt x="4" y="2"/>
                      <a:pt x="4" y="2"/>
                      <a:pt x="4" y="2"/>
                    </a:cubicBezTo>
                    <a:cubicBezTo>
                      <a:pt x="4" y="2"/>
                      <a:pt x="4" y="1"/>
                      <a:pt x="4" y="1"/>
                    </a:cubicBezTo>
                    <a:cubicBezTo>
                      <a:pt x="4" y="1"/>
                      <a:pt x="4" y="1"/>
                      <a:pt x="4" y="1"/>
                    </a:cubicBezTo>
                    <a:cubicBezTo>
                      <a:pt x="4" y="0"/>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97" name="Freeform 3282">
                <a:extLst>
                  <a:ext uri="{FF2B5EF4-FFF2-40B4-BE49-F238E27FC236}">
                    <a16:creationId xmlns:a16="http://schemas.microsoft.com/office/drawing/2014/main" id="{E7AE4A62-8285-D728-4F0C-DDDA41F2E402}"/>
                  </a:ext>
                </a:extLst>
              </p:cNvPr>
              <p:cNvSpPr>
                <a:spLocks/>
              </p:cNvSpPr>
              <p:nvPr/>
            </p:nvSpPr>
            <p:spPr bwMode="auto">
              <a:xfrm>
                <a:off x="10939445" y="2372407"/>
                <a:ext cx="27588" cy="24829"/>
              </a:xfrm>
              <a:custGeom>
                <a:avLst/>
                <a:gdLst>
                  <a:gd name="T0" fmla="*/ 2 w 4"/>
                  <a:gd name="T1" fmla="*/ 0 h 4"/>
                  <a:gd name="T2" fmla="*/ 1 w 4"/>
                  <a:gd name="T3" fmla="*/ 0 h 4"/>
                  <a:gd name="T4" fmla="*/ 0 w 4"/>
                  <a:gd name="T5" fmla="*/ 1 h 4"/>
                  <a:gd name="T6" fmla="*/ 0 w 4"/>
                  <a:gd name="T7" fmla="*/ 2 h 4"/>
                  <a:gd name="T8" fmla="*/ 0 w 4"/>
                  <a:gd name="T9" fmla="*/ 2 h 4"/>
                  <a:gd name="T10" fmla="*/ 0 w 4"/>
                  <a:gd name="T11" fmla="*/ 2 h 4"/>
                  <a:gd name="T12" fmla="*/ 0 w 4"/>
                  <a:gd name="T13" fmla="*/ 3 h 4"/>
                  <a:gd name="T14" fmla="*/ 1 w 4"/>
                  <a:gd name="T15" fmla="*/ 4 h 4"/>
                  <a:gd name="T16" fmla="*/ 1 w 4"/>
                  <a:gd name="T17" fmla="*/ 4 h 4"/>
                  <a:gd name="T18" fmla="*/ 2 w 4"/>
                  <a:gd name="T19" fmla="*/ 4 h 4"/>
                  <a:gd name="T20" fmla="*/ 3 w 4"/>
                  <a:gd name="T21" fmla="*/ 4 h 4"/>
                  <a:gd name="T22" fmla="*/ 3 w 4"/>
                  <a:gd name="T23" fmla="*/ 4 h 4"/>
                  <a:gd name="T24" fmla="*/ 3 w 4"/>
                  <a:gd name="T25" fmla="*/ 4 h 4"/>
                  <a:gd name="T26" fmla="*/ 3 w 4"/>
                  <a:gd name="T27" fmla="*/ 1 h 4"/>
                  <a:gd name="T28" fmla="*/ 2 w 4"/>
                  <a:gd name="T2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 h="4">
                    <a:moveTo>
                      <a:pt x="2" y="0"/>
                    </a:moveTo>
                    <a:cubicBezTo>
                      <a:pt x="1" y="0"/>
                      <a:pt x="1" y="0"/>
                      <a:pt x="1" y="0"/>
                    </a:cubicBezTo>
                    <a:cubicBezTo>
                      <a:pt x="0" y="1"/>
                      <a:pt x="0" y="1"/>
                      <a:pt x="0" y="1"/>
                    </a:cubicBezTo>
                    <a:cubicBezTo>
                      <a:pt x="0" y="1"/>
                      <a:pt x="0" y="2"/>
                      <a:pt x="0" y="2"/>
                    </a:cubicBezTo>
                    <a:cubicBezTo>
                      <a:pt x="0" y="2"/>
                      <a:pt x="0" y="2"/>
                      <a:pt x="0" y="2"/>
                    </a:cubicBezTo>
                    <a:cubicBezTo>
                      <a:pt x="0" y="2"/>
                      <a:pt x="0" y="2"/>
                      <a:pt x="0" y="2"/>
                    </a:cubicBezTo>
                    <a:cubicBezTo>
                      <a:pt x="0" y="3"/>
                      <a:pt x="0" y="3"/>
                      <a:pt x="0" y="3"/>
                    </a:cubicBezTo>
                    <a:cubicBezTo>
                      <a:pt x="0" y="3"/>
                      <a:pt x="1" y="4"/>
                      <a:pt x="1" y="4"/>
                    </a:cubicBezTo>
                    <a:cubicBezTo>
                      <a:pt x="1" y="4"/>
                      <a:pt x="1" y="4"/>
                      <a:pt x="1" y="4"/>
                    </a:cubicBezTo>
                    <a:cubicBezTo>
                      <a:pt x="1" y="4"/>
                      <a:pt x="2" y="4"/>
                      <a:pt x="2" y="4"/>
                    </a:cubicBezTo>
                    <a:cubicBezTo>
                      <a:pt x="2" y="4"/>
                      <a:pt x="2" y="4"/>
                      <a:pt x="3" y="4"/>
                    </a:cubicBezTo>
                    <a:cubicBezTo>
                      <a:pt x="3" y="4"/>
                      <a:pt x="3" y="4"/>
                      <a:pt x="3" y="4"/>
                    </a:cubicBezTo>
                    <a:cubicBezTo>
                      <a:pt x="3" y="4"/>
                      <a:pt x="3" y="4"/>
                      <a:pt x="3" y="4"/>
                    </a:cubicBezTo>
                    <a:cubicBezTo>
                      <a:pt x="4" y="3"/>
                      <a:pt x="4" y="2"/>
                      <a:pt x="3" y="1"/>
                    </a:cubicBezTo>
                    <a:cubicBezTo>
                      <a:pt x="3"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98" name="Freeform 3283">
                <a:extLst>
                  <a:ext uri="{FF2B5EF4-FFF2-40B4-BE49-F238E27FC236}">
                    <a16:creationId xmlns:a16="http://schemas.microsoft.com/office/drawing/2014/main" id="{027AB837-40B1-8F78-FBD9-50E1AA369D7E}"/>
                  </a:ext>
                </a:extLst>
              </p:cNvPr>
              <p:cNvSpPr>
                <a:spLocks noEditPoints="1"/>
              </p:cNvSpPr>
              <p:nvPr/>
            </p:nvSpPr>
            <p:spPr bwMode="auto">
              <a:xfrm>
                <a:off x="6254985" y="-1095417"/>
                <a:ext cx="6833573" cy="4946547"/>
              </a:xfrm>
              <a:custGeom>
                <a:avLst/>
                <a:gdLst>
                  <a:gd name="T0" fmla="*/ 1886 w 2477"/>
                  <a:gd name="T1" fmla="*/ 1561 h 1793"/>
                  <a:gd name="T2" fmla="*/ 1717 w 2477"/>
                  <a:gd name="T3" fmla="*/ 1416 h 1793"/>
                  <a:gd name="T4" fmla="*/ 1361 w 2477"/>
                  <a:gd name="T5" fmla="*/ 1067 h 1793"/>
                  <a:gd name="T6" fmla="*/ 957 w 2477"/>
                  <a:gd name="T7" fmla="*/ 855 h 1793"/>
                  <a:gd name="T8" fmla="*/ 981 w 2477"/>
                  <a:gd name="T9" fmla="*/ 347 h 1793"/>
                  <a:gd name="T10" fmla="*/ 523 w 2477"/>
                  <a:gd name="T11" fmla="*/ 302 h 1793"/>
                  <a:gd name="T12" fmla="*/ 121 w 2477"/>
                  <a:gd name="T13" fmla="*/ 57 h 1793"/>
                  <a:gd name="T14" fmla="*/ 119 w 2477"/>
                  <a:gd name="T15" fmla="*/ 413 h 1793"/>
                  <a:gd name="T16" fmla="*/ 696 w 2477"/>
                  <a:gd name="T17" fmla="*/ 444 h 1793"/>
                  <a:gd name="T18" fmla="*/ 708 w 2477"/>
                  <a:gd name="T19" fmla="*/ 810 h 1793"/>
                  <a:gd name="T20" fmla="*/ 905 w 2477"/>
                  <a:gd name="T21" fmla="*/ 1185 h 1793"/>
                  <a:gd name="T22" fmla="*/ 1297 w 2477"/>
                  <a:gd name="T23" fmla="*/ 1330 h 1793"/>
                  <a:gd name="T24" fmla="*/ 1648 w 2477"/>
                  <a:gd name="T25" fmla="*/ 1613 h 1793"/>
                  <a:gd name="T26" fmla="*/ 2183 w 2477"/>
                  <a:gd name="T27" fmla="*/ 1646 h 1793"/>
                  <a:gd name="T28" fmla="*/ 2363 w 2477"/>
                  <a:gd name="T29" fmla="*/ 1637 h 1793"/>
                  <a:gd name="T30" fmla="*/ 2202 w 2477"/>
                  <a:gd name="T31" fmla="*/ 1649 h 1793"/>
                  <a:gd name="T32" fmla="*/ 2159 w 2477"/>
                  <a:gd name="T33" fmla="*/ 1577 h 1793"/>
                  <a:gd name="T34" fmla="*/ 2216 w 2477"/>
                  <a:gd name="T35" fmla="*/ 1565 h 1793"/>
                  <a:gd name="T36" fmla="*/ 2216 w 2477"/>
                  <a:gd name="T37" fmla="*/ 1565 h 1793"/>
                  <a:gd name="T38" fmla="*/ 1701 w 2477"/>
                  <a:gd name="T39" fmla="*/ 1601 h 1793"/>
                  <a:gd name="T40" fmla="*/ 1648 w 2477"/>
                  <a:gd name="T41" fmla="*/ 1568 h 1793"/>
                  <a:gd name="T42" fmla="*/ 1599 w 2477"/>
                  <a:gd name="T43" fmla="*/ 1535 h 1793"/>
                  <a:gd name="T44" fmla="*/ 1589 w 2477"/>
                  <a:gd name="T45" fmla="*/ 1430 h 1793"/>
                  <a:gd name="T46" fmla="*/ 1523 w 2477"/>
                  <a:gd name="T47" fmla="*/ 1352 h 1793"/>
                  <a:gd name="T48" fmla="*/ 1644 w 2477"/>
                  <a:gd name="T49" fmla="*/ 1459 h 1793"/>
                  <a:gd name="T50" fmla="*/ 1591 w 2477"/>
                  <a:gd name="T51" fmla="*/ 1304 h 1793"/>
                  <a:gd name="T52" fmla="*/ 1463 w 2477"/>
                  <a:gd name="T53" fmla="*/ 1283 h 1793"/>
                  <a:gd name="T54" fmla="*/ 884 w 2477"/>
                  <a:gd name="T55" fmla="*/ 1067 h 1793"/>
                  <a:gd name="T56" fmla="*/ 798 w 2477"/>
                  <a:gd name="T57" fmla="*/ 304 h 1793"/>
                  <a:gd name="T58" fmla="*/ 763 w 2477"/>
                  <a:gd name="T59" fmla="*/ 546 h 1793"/>
                  <a:gd name="T60" fmla="*/ 732 w 2477"/>
                  <a:gd name="T61" fmla="*/ 499 h 1793"/>
                  <a:gd name="T62" fmla="*/ 727 w 2477"/>
                  <a:gd name="T63" fmla="*/ 642 h 1793"/>
                  <a:gd name="T64" fmla="*/ 710 w 2477"/>
                  <a:gd name="T65" fmla="*/ 810 h 1793"/>
                  <a:gd name="T66" fmla="*/ 869 w 2477"/>
                  <a:gd name="T67" fmla="*/ 998 h 1793"/>
                  <a:gd name="T68" fmla="*/ 829 w 2477"/>
                  <a:gd name="T69" fmla="*/ 530 h 1793"/>
                  <a:gd name="T70" fmla="*/ 836 w 2477"/>
                  <a:gd name="T71" fmla="*/ 311 h 1793"/>
                  <a:gd name="T72" fmla="*/ 796 w 2477"/>
                  <a:gd name="T73" fmla="*/ 304 h 1793"/>
                  <a:gd name="T74" fmla="*/ 618 w 2477"/>
                  <a:gd name="T75" fmla="*/ 368 h 1793"/>
                  <a:gd name="T76" fmla="*/ 269 w 2477"/>
                  <a:gd name="T77" fmla="*/ 280 h 1793"/>
                  <a:gd name="T78" fmla="*/ 119 w 2477"/>
                  <a:gd name="T79" fmla="*/ 174 h 1793"/>
                  <a:gd name="T80" fmla="*/ 273 w 2477"/>
                  <a:gd name="T81" fmla="*/ 207 h 1793"/>
                  <a:gd name="T82" fmla="*/ 516 w 2477"/>
                  <a:gd name="T83" fmla="*/ 299 h 1793"/>
                  <a:gd name="T84" fmla="*/ 164 w 2477"/>
                  <a:gd name="T85" fmla="*/ 147 h 1793"/>
                  <a:gd name="T86" fmla="*/ 117 w 2477"/>
                  <a:gd name="T87" fmla="*/ 174 h 1793"/>
                  <a:gd name="T88" fmla="*/ 147 w 2477"/>
                  <a:gd name="T89" fmla="*/ 254 h 1793"/>
                  <a:gd name="T90" fmla="*/ 271 w 2477"/>
                  <a:gd name="T91" fmla="*/ 280 h 1793"/>
                  <a:gd name="T92" fmla="*/ 392 w 2477"/>
                  <a:gd name="T93" fmla="*/ 418 h 1793"/>
                  <a:gd name="T94" fmla="*/ 746 w 2477"/>
                  <a:gd name="T95" fmla="*/ 454 h 1793"/>
                  <a:gd name="T96" fmla="*/ 722 w 2477"/>
                  <a:gd name="T97" fmla="*/ 485 h 1793"/>
                  <a:gd name="T98" fmla="*/ 644 w 2477"/>
                  <a:gd name="T99" fmla="*/ 706 h 1793"/>
                  <a:gd name="T100" fmla="*/ 710 w 2477"/>
                  <a:gd name="T101" fmla="*/ 810 h 1793"/>
                  <a:gd name="T102" fmla="*/ 872 w 2477"/>
                  <a:gd name="T103" fmla="*/ 1003 h 1793"/>
                  <a:gd name="T104" fmla="*/ 953 w 2477"/>
                  <a:gd name="T105" fmla="*/ 1145 h 1793"/>
                  <a:gd name="T106" fmla="*/ 1057 w 2477"/>
                  <a:gd name="T107" fmla="*/ 1062 h 1793"/>
                  <a:gd name="T108" fmla="*/ 1361 w 2477"/>
                  <a:gd name="T109" fmla="*/ 1067 h 1793"/>
                  <a:gd name="T110" fmla="*/ 1297 w 2477"/>
                  <a:gd name="T111" fmla="*/ 1330 h 1793"/>
                  <a:gd name="T112" fmla="*/ 1599 w 2477"/>
                  <a:gd name="T113" fmla="*/ 1532 h 1793"/>
                  <a:gd name="T114" fmla="*/ 1739 w 2477"/>
                  <a:gd name="T115" fmla="*/ 1625 h 1793"/>
                  <a:gd name="T116" fmla="*/ 1886 w 2477"/>
                  <a:gd name="T117" fmla="*/ 1561 h 1793"/>
                  <a:gd name="T118" fmla="*/ 2114 w 2477"/>
                  <a:gd name="T119" fmla="*/ 1641 h 1793"/>
                  <a:gd name="T120" fmla="*/ 2309 w 2477"/>
                  <a:gd name="T121" fmla="*/ 1656 h 17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477" h="1793">
                    <a:moveTo>
                      <a:pt x="2363" y="1637"/>
                    </a:moveTo>
                    <a:lnTo>
                      <a:pt x="2363" y="1637"/>
                    </a:lnTo>
                    <a:lnTo>
                      <a:pt x="2387" y="1556"/>
                    </a:lnTo>
                    <a:lnTo>
                      <a:pt x="2387" y="1554"/>
                    </a:lnTo>
                    <a:lnTo>
                      <a:pt x="2306" y="1580"/>
                    </a:lnTo>
                    <a:lnTo>
                      <a:pt x="2280" y="1554"/>
                    </a:lnTo>
                    <a:lnTo>
                      <a:pt x="2235" y="1461"/>
                    </a:lnTo>
                    <a:lnTo>
                      <a:pt x="2235" y="1459"/>
                    </a:lnTo>
                    <a:lnTo>
                      <a:pt x="2157" y="1577"/>
                    </a:lnTo>
                    <a:lnTo>
                      <a:pt x="2045" y="1615"/>
                    </a:lnTo>
                    <a:lnTo>
                      <a:pt x="1886" y="1561"/>
                    </a:lnTo>
                    <a:lnTo>
                      <a:pt x="1886" y="1558"/>
                    </a:lnTo>
                    <a:lnTo>
                      <a:pt x="1886" y="1558"/>
                    </a:lnTo>
                    <a:lnTo>
                      <a:pt x="1886" y="1558"/>
                    </a:lnTo>
                    <a:lnTo>
                      <a:pt x="1886" y="1558"/>
                    </a:lnTo>
                    <a:lnTo>
                      <a:pt x="1701" y="1601"/>
                    </a:lnTo>
                    <a:lnTo>
                      <a:pt x="1663" y="1575"/>
                    </a:lnTo>
                    <a:lnTo>
                      <a:pt x="1717" y="1418"/>
                    </a:lnTo>
                    <a:lnTo>
                      <a:pt x="1720" y="1418"/>
                    </a:lnTo>
                    <a:lnTo>
                      <a:pt x="1717" y="1418"/>
                    </a:lnTo>
                    <a:lnTo>
                      <a:pt x="1720" y="1416"/>
                    </a:lnTo>
                    <a:lnTo>
                      <a:pt x="1717" y="1416"/>
                    </a:lnTo>
                    <a:lnTo>
                      <a:pt x="1644" y="1378"/>
                    </a:lnTo>
                    <a:lnTo>
                      <a:pt x="1646" y="1340"/>
                    </a:lnTo>
                    <a:lnTo>
                      <a:pt x="1679" y="1242"/>
                    </a:lnTo>
                    <a:lnTo>
                      <a:pt x="1679" y="1242"/>
                    </a:lnTo>
                    <a:lnTo>
                      <a:pt x="1542" y="1271"/>
                    </a:lnTo>
                    <a:lnTo>
                      <a:pt x="1432" y="1219"/>
                    </a:lnTo>
                    <a:lnTo>
                      <a:pt x="1361" y="1067"/>
                    </a:lnTo>
                    <a:lnTo>
                      <a:pt x="1361" y="1067"/>
                    </a:lnTo>
                    <a:lnTo>
                      <a:pt x="1361" y="1067"/>
                    </a:lnTo>
                    <a:lnTo>
                      <a:pt x="1361" y="1067"/>
                    </a:lnTo>
                    <a:lnTo>
                      <a:pt x="1361" y="1067"/>
                    </a:lnTo>
                    <a:lnTo>
                      <a:pt x="1211" y="1007"/>
                    </a:lnTo>
                    <a:lnTo>
                      <a:pt x="1211" y="1007"/>
                    </a:lnTo>
                    <a:lnTo>
                      <a:pt x="1209" y="1007"/>
                    </a:lnTo>
                    <a:lnTo>
                      <a:pt x="1209" y="1007"/>
                    </a:lnTo>
                    <a:lnTo>
                      <a:pt x="1209" y="1007"/>
                    </a:lnTo>
                    <a:lnTo>
                      <a:pt x="1055" y="1060"/>
                    </a:lnTo>
                    <a:lnTo>
                      <a:pt x="884" y="1067"/>
                    </a:lnTo>
                    <a:lnTo>
                      <a:pt x="874" y="1003"/>
                    </a:lnTo>
                    <a:lnTo>
                      <a:pt x="874" y="1005"/>
                    </a:lnTo>
                    <a:lnTo>
                      <a:pt x="872" y="1003"/>
                    </a:lnTo>
                    <a:lnTo>
                      <a:pt x="957" y="855"/>
                    </a:lnTo>
                    <a:lnTo>
                      <a:pt x="957" y="853"/>
                    </a:lnTo>
                    <a:lnTo>
                      <a:pt x="786" y="829"/>
                    </a:lnTo>
                    <a:lnTo>
                      <a:pt x="765" y="763"/>
                    </a:lnTo>
                    <a:lnTo>
                      <a:pt x="793" y="737"/>
                    </a:lnTo>
                    <a:lnTo>
                      <a:pt x="793" y="737"/>
                    </a:lnTo>
                    <a:lnTo>
                      <a:pt x="729" y="642"/>
                    </a:lnTo>
                    <a:lnTo>
                      <a:pt x="829" y="530"/>
                    </a:lnTo>
                    <a:lnTo>
                      <a:pt x="967" y="494"/>
                    </a:lnTo>
                    <a:lnTo>
                      <a:pt x="969" y="494"/>
                    </a:lnTo>
                    <a:lnTo>
                      <a:pt x="879" y="394"/>
                    </a:lnTo>
                    <a:lnTo>
                      <a:pt x="981" y="347"/>
                    </a:lnTo>
                    <a:lnTo>
                      <a:pt x="983" y="347"/>
                    </a:lnTo>
                    <a:lnTo>
                      <a:pt x="879" y="238"/>
                    </a:lnTo>
                    <a:lnTo>
                      <a:pt x="834" y="311"/>
                    </a:lnTo>
                    <a:lnTo>
                      <a:pt x="798" y="302"/>
                    </a:lnTo>
                    <a:lnTo>
                      <a:pt x="801" y="302"/>
                    </a:lnTo>
                    <a:lnTo>
                      <a:pt x="798" y="302"/>
                    </a:lnTo>
                    <a:lnTo>
                      <a:pt x="798" y="302"/>
                    </a:lnTo>
                    <a:lnTo>
                      <a:pt x="798" y="302"/>
                    </a:lnTo>
                    <a:lnTo>
                      <a:pt x="618" y="368"/>
                    </a:lnTo>
                    <a:lnTo>
                      <a:pt x="523" y="302"/>
                    </a:lnTo>
                    <a:lnTo>
                      <a:pt x="523" y="302"/>
                    </a:lnTo>
                    <a:lnTo>
                      <a:pt x="520" y="299"/>
                    </a:lnTo>
                    <a:lnTo>
                      <a:pt x="475" y="138"/>
                    </a:lnTo>
                    <a:lnTo>
                      <a:pt x="475" y="136"/>
                    </a:lnTo>
                    <a:lnTo>
                      <a:pt x="337" y="240"/>
                    </a:lnTo>
                    <a:lnTo>
                      <a:pt x="276" y="207"/>
                    </a:lnTo>
                    <a:lnTo>
                      <a:pt x="278" y="169"/>
                    </a:lnTo>
                    <a:lnTo>
                      <a:pt x="278" y="169"/>
                    </a:lnTo>
                    <a:lnTo>
                      <a:pt x="164" y="147"/>
                    </a:lnTo>
                    <a:lnTo>
                      <a:pt x="166" y="147"/>
                    </a:lnTo>
                    <a:lnTo>
                      <a:pt x="164" y="147"/>
                    </a:lnTo>
                    <a:lnTo>
                      <a:pt x="121" y="57"/>
                    </a:lnTo>
                    <a:lnTo>
                      <a:pt x="121" y="55"/>
                    </a:lnTo>
                    <a:lnTo>
                      <a:pt x="45" y="0"/>
                    </a:lnTo>
                    <a:lnTo>
                      <a:pt x="105" y="143"/>
                    </a:lnTo>
                    <a:lnTo>
                      <a:pt x="105" y="143"/>
                    </a:lnTo>
                    <a:lnTo>
                      <a:pt x="52" y="207"/>
                    </a:lnTo>
                    <a:lnTo>
                      <a:pt x="50" y="209"/>
                    </a:lnTo>
                    <a:lnTo>
                      <a:pt x="133" y="219"/>
                    </a:lnTo>
                    <a:lnTo>
                      <a:pt x="147" y="252"/>
                    </a:lnTo>
                    <a:lnTo>
                      <a:pt x="0" y="373"/>
                    </a:lnTo>
                    <a:lnTo>
                      <a:pt x="3" y="373"/>
                    </a:lnTo>
                    <a:lnTo>
                      <a:pt x="119" y="413"/>
                    </a:lnTo>
                    <a:lnTo>
                      <a:pt x="152" y="356"/>
                    </a:lnTo>
                    <a:lnTo>
                      <a:pt x="152" y="356"/>
                    </a:lnTo>
                    <a:lnTo>
                      <a:pt x="152" y="356"/>
                    </a:lnTo>
                    <a:lnTo>
                      <a:pt x="269" y="280"/>
                    </a:lnTo>
                    <a:lnTo>
                      <a:pt x="387" y="290"/>
                    </a:lnTo>
                    <a:lnTo>
                      <a:pt x="459" y="356"/>
                    </a:lnTo>
                    <a:lnTo>
                      <a:pt x="390" y="421"/>
                    </a:lnTo>
                    <a:lnTo>
                      <a:pt x="511" y="406"/>
                    </a:lnTo>
                    <a:lnTo>
                      <a:pt x="511" y="406"/>
                    </a:lnTo>
                    <a:lnTo>
                      <a:pt x="511" y="406"/>
                    </a:lnTo>
                    <a:lnTo>
                      <a:pt x="696" y="444"/>
                    </a:lnTo>
                    <a:lnTo>
                      <a:pt x="722" y="482"/>
                    </a:lnTo>
                    <a:lnTo>
                      <a:pt x="606" y="604"/>
                    </a:lnTo>
                    <a:lnTo>
                      <a:pt x="606" y="604"/>
                    </a:lnTo>
                    <a:lnTo>
                      <a:pt x="606" y="606"/>
                    </a:lnTo>
                    <a:lnTo>
                      <a:pt x="606" y="606"/>
                    </a:lnTo>
                    <a:lnTo>
                      <a:pt x="606" y="606"/>
                    </a:lnTo>
                    <a:lnTo>
                      <a:pt x="658" y="670"/>
                    </a:lnTo>
                    <a:lnTo>
                      <a:pt x="641" y="703"/>
                    </a:lnTo>
                    <a:lnTo>
                      <a:pt x="573" y="779"/>
                    </a:lnTo>
                    <a:lnTo>
                      <a:pt x="570" y="779"/>
                    </a:lnTo>
                    <a:lnTo>
                      <a:pt x="708" y="810"/>
                    </a:lnTo>
                    <a:lnTo>
                      <a:pt x="786" y="900"/>
                    </a:lnTo>
                    <a:lnTo>
                      <a:pt x="791" y="1071"/>
                    </a:lnTo>
                    <a:lnTo>
                      <a:pt x="791" y="1071"/>
                    </a:lnTo>
                    <a:lnTo>
                      <a:pt x="791" y="1071"/>
                    </a:lnTo>
                    <a:lnTo>
                      <a:pt x="791" y="1071"/>
                    </a:lnTo>
                    <a:lnTo>
                      <a:pt x="791" y="1071"/>
                    </a:lnTo>
                    <a:lnTo>
                      <a:pt x="905" y="1185"/>
                    </a:lnTo>
                    <a:lnTo>
                      <a:pt x="905" y="1185"/>
                    </a:lnTo>
                    <a:lnTo>
                      <a:pt x="905" y="1185"/>
                    </a:lnTo>
                    <a:lnTo>
                      <a:pt x="905" y="1185"/>
                    </a:lnTo>
                    <a:lnTo>
                      <a:pt x="905" y="1185"/>
                    </a:lnTo>
                    <a:lnTo>
                      <a:pt x="1067" y="1200"/>
                    </a:lnTo>
                    <a:lnTo>
                      <a:pt x="1067" y="1200"/>
                    </a:lnTo>
                    <a:lnTo>
                      <a:pt x="1067" y="1200"/>
                    </a:lnTo>
                    <a:lnTo>
                      <a:pt x="1069" y="1200"/>
                    </a:lnTo>
                    <a:lnTo>
                      <a:pt x="1069" y="1200"/>
                    </a:lnTo>
                    <a:lnTo>
                      <a:pt x="1169" y="1064"/>
                    </a:lnTo>
                    <a:lnTo>
                      <a:pt x="1247" y="1064"/>
                    </a:lnTo>
                    <a:lnTo>
                      <a:pt x="1314" y="1162"/>
                    </a:lnTo>
                    <a:lnTo>
                      <a:pt x="1311" y="1159"/>
                    </a:lnTo>
                    <a:lnTo>
                      <a:pt x="1314" y="1162"/>
                    </a:lnTo>
                    <a:lnTo>
                      <a:pt x="1297" y="1330"/>
                    </a:lnTo>
                    <a:lnTo>
                      <a:pt x="1297" y="1333"/>
                    </a:lnTo>
                    <a:lnTo>
                      <a:pt x="1463" y="1285"/>
                    </a:lnTo>
                    <a:lnTo>
                      <a:pt x="1511" y="1337"/>
                    </a:lnTo>
                    <a:lnTo>
                      <a:pt x="1494" y="1373"/>
                    </a:lnTo>
                    <a:lnTo>
                      <a:pt x="1494" y="1373"/>
                    </a:lnTo>
                    <a:lnTo>
                      <a:pt x="1591" y="1432"/>
                    </a:lnTo>
                    <a:lnTo>
                      <a:pt x="1599" y="1535"/>
                    </a:lnTo>
                    <a:lnTo>
                      <a:pt x="1599" y="1535"/>
                    </a:lnTo>
                    <a:lnTo>
                      <a:pt x="1599" y="1535"/>
                    </a:lnTo>
                    <a:lnTo>
                      <a:pt x="1648" y="1611"/>
                    </a:lnTo>
                    <a:lnTo>
                      <a:pt x="1648" y="1613"/>
                    </a:lnTo>
                    <a:lnTo>
                      <a:pt x="1648" y="1613"/>
                    </a:lnTo>
                    <a:lnTo>
                      <a:pt x="1665" y="1772"/>
                    </a:lnTo>
                    <a:lnTo>
                      <a:pt x="1665" y="1774"/>
                    </a:lnTo>
                    <a:lnTo>
                      <a:pt x="1805" y="1639"/>
                    </a:lnTo>
                    <a:lnTo>
                      <a:pt x="1919" y="1660"/>
                    </a:lnTo>
                    <a:lnTo>
                      <a:pt x="1917" y="1660"/>
                    </a:lnTo>
                    <a:lnTo>
                      <a:pt x="1919" y="1660"/>
                    </a:lnTo>
                    <a:lnTo>
                      <a:pt x="2026" y="1791"/>
                    </a:lnTo>
                    <a:lnTo>
                      <a:pt x="2029" y="1793"/>
                    </a:lnTo>
                    <a:lnTo>
                      <a:pt x="2112" y="1641"/>
                    </a:lnTo>
                    <a:lnTo>
                      <a:pt x="2183" y="1646"/>
                    </a:lnTo>
                    <a:lnTo>
                      <a:pt x="2195" y="1682"/>
                    </a:lnTo>
                    <a:lnTo>
                      <a:pt x="2309" y="1656"/>
                    </a:lnTo>
                    <a:lnTo>
                      <a:pt x="2385" y="1722"/>
                    </a:lnTo>
                    <a:lnTo>
                      <a:pt x="2385" y="1722"/>
                    </a:lnTo>
                    <a:lnTo>
                      <a:pt x="2477" y="1741"/>
                    </a:lnTo>
                    <a:lnTo>
                      <a:pt x="2363" y="1637"/>
                    </a:lnTo>
                    <a:close/>
                    <a:moveTo>
                      <a:pt x="2363" y="1639"/>
                    </a:moveTo>
                    <a:lnTo>
                      <a:pt x="2473" y="1741"/>
                    </a:lnTo>
                    <a:lnTo>
                      <a:pt x="2385" y="1722"/>
                    </a:lnTo>
                    <a:lnTo>
                      <a:pt x="2363" y="1639"/>
                    </a:lnTo>
                    <a:close/>
                    <a:moveTo>
                      <a:pt x="2363" y="1637"/>
                    </a:moveTo>
                    <a:lnTo>
                      <a:pt x="2340" y="1615"/>
                    </a:lnTo>
                    <a:lnTo>
                      <a:pt x="2385" y="1558"/>
                    </a:lnTo>
                    <a:lnTo>
                      <a:pt x="2363" y="1637"/>
                    </a:lnTo>
                    <a:close/>
                    <a:moveTo>
                      <a:pt x="2385" y="1556"/>
                    </a:moveTo>
                    <a:lnTo>
                      <a:pt x="2340" y="1613"/>
                    </a:lnTo>
                    <a:lnTo>
                      <a:pt x="2306" y="1580"/>
                    </a:lnTo>
                    <a:lnTo>
                      <a:pt x="2385" y="1556"/>
                    </a:lnTo>
                    <a:close/>
                    <a:moveTo>
                      <a:pt x="2202" y="1649"/>
                    </a:moveTo>
                    <a:lnTo>
                      <a:pt x="2304" y="1656"/>
                    </a:lnTo>
                    <a:lnTo>
                      <a:pt x="2197" y="1682"/>
                    </a:lnTo>
                    <a:lnTo>
                      <a:pt x="2202" y="1649"/>
                    </a:lnTo>
                    <a:close/>
                    <a:moveTo>
                      <a:pt x="2202" y="1646"/>
                    </a:moveTo>
                    <a:lnTo>
                      <a:pt x="2209" y="1611"/>
                    </a:lnTo>
                    <a:lnTo>
                      <a:pt x="2306" y="1580"/>
                    </a:lnTo>
                    <a:lnTo>
                      <a:pt x="2340" y="1615"/>
                    </a:lnTo>
                    <a:lnTo>
                      <a:pt x="2306" y="1656"/>
                    </a:lnTo>
                    <a:lnTo>
                      <a:pt x="2202" y="1646"/>
                    </a:lnTo>
                    <a:close/>
                    <a:moveTo>
                      <a:pt x="2114" y="1639"/>
                    </a:moveTo>
                    <a:lnTo>
                      <a:pt x="2157" y="1577"/>
                    </a:lnTo>
                    <a:lnTo>
                      <a:pt x="2173" y="1620"/>
                    </a:lnTo>
                    <a:lnTo>
                      <a:pt x="2114" y="1639"/>
                    </a:lnTo>
                    <a:close/>
                    <a:moveTo>
                      <a:pt x="2159" y="1577"/>
                    </a:moveTo>
                    <a:lnTo>
                      <a:pt x="2216" y="1565"/>
                    </a:lnTo>
                    <a:lnTo>
                      <a:pt x="2209" y="1611"/>
                    </a:lnTo>
                    <a:lnTo>
                      <a:pt x="2173" y="1620"/>
                    </a:lnTo>
                    <a:lnTo>
                      <a:pt x="2159" y="1577"/>
                    </a:lnTo>
                    <a:close/>
                    <a:moveTo>
                      <a:pt x="2209" y="1611"/>
                    </a:moveTo>
                    <a:lnTo>
                      <a:pt x="2202" y="1646"/>
                    </a:lnTo>
                    <a:lnTo>
                      <a:pt x="2183" y="1646"/>
                    </a:lnTo>
                    <a:lnTo>
                      <a:pt x="2173" y="1622"/>
                    </a:lnTo>
                    <a:lnTo>
                      <a:pt x="2209" y="1611"/>
                    </a:lnTo>
                    <a:close/>
                    <a:moveTo>
                      <a:pt x="2209" y="1611"/>
                    </a:moveTo>
                    <a:lnTo>
                      <a:pt x="2216" y="1565"/>
                    </a:lnTo>
                    <a:lnTo>
                      <a:pt x="2280" y="1554"/>
                    </a:lnTo>
                    <a:lnTo>
                      <a:pt x="2306" y="1580"/>
                    </a:lnTo>
                    <a:lnTo>
                      <a:pt x="2209" y="1611"/>
                    </a:lnTo>
                    <a:close/>
                    <a:moveTo>
                      <a:pt x="2280" y="1554"/>
                    </a:moveTo>
                    <a:lnTo>
                      <a:pt x="2216" y="1565"/>
                    </a:lnTo>
                    <a:lnTo>
                      <a:pt x="2235" y="1461"/>
                    </a:lnTo>
                    <a:lnTo>
                      <a:pt x="2280" y="1554"/>
                    </a:lnTo>
                    <a:close/>
                    <a:moveTo>
                      <a:pt x="2216" y="1565"/>
                    </a:moveTo>
                    <a:lnTo>
                      <a:pt x="2159" y="1577"/>
                    </a:lnTo>
                    <a:lnTo>
                      <a:pt x="2235" y="1463"/>
                    </a:lnTo>
                    <a:lnTo>
                      <a:pt x="2216" y="1565"/>
                    </a:lnTo>
                    <a:close/>
                    <a:moveTo>
                      <a:pt x="2157" y="1577"/>
                    </a:moveTo>
                    <a:lnTo>
                      <a:pt x="2112" y="1641"/>
                    </a:lnTo>
                    <a:lnTo>
                      <a:pt x="2045" y="1618"/>
                    </a:lnTo>
                    <a:lnTo>
                      <a:pt x="2157" y="1577"/>
                    </a:lnTo>
                    <a:close/>
                    <a:moveTo>
                      <a:pt x="2109" y="1641"/>
                    </a:moveTo>
                    <a:lnTo>
                      <a:pt x="1924" y="1660"/>
                    </a:lnTo>
                    <a:lnTo>
                      <a:pt x="2045" y="1618"/>
                    </a:lnTo>
                    <a:lnTo>
                      <a:pt x="2109" y="1641"/>
                    </a:lnTo>
                    <a:close/>
                    <a:moveTo>
                      <a:pt x="1881" y="1561"/>
                    </a:moveTo>
                    <a:lnTo>
                      <a:pt x="1739" y="1625"/>
                    </a:lnTo>
                    <a:lnTo>
                      <a:pt x="1701" y="1601"/>
                    </a:lnTo>
                    <a:lnTo>
                      <a:pt x="1881" y="1561"/>
                    </a:lnTo>
                    <a:close/>
                    <a:moveTo>
                      <a:pt x="1701" y="1601"/>
                    </a:moveTo>
                    <a:lnTo>
                      <a:pt x="1736" y="1625"/>
                    </a:lnTo>
                    <a:lnTo>
                      <a:pt x="1651" y="1611"/>
                    </a:lnTo>
                    <a:lnTo>
                      <a:pt x="1701" y="1601"/>
                    </a:lnTo>
                    <a:close/>
                    <a:moveTo>
                      <a:pt x="1698" y="1601"/>
                    </a:moveTo>
                    <a:lnTo>
                      <a:pt x="1651" y="1611"/>
                    </a:lnTo>
                    <a:lnTo>
                      <a:pt x="1663" y="1577"/>
                    </a:lnTo>
                    <a:lnTo>
                      <a:pt x="1698" y="1601"/>
                    </a:lnTo>
                    <a:close/>
                    <a:moveTo>
                      <a:pt x="1651" y="1608"/>
                    </a:moveTo>
                    <a:lnTo>
                      <a:pt x="1648" y="1568"/>
                    </a:lnTo>
                    <a:lnTo>
                      <a:pt x="1663" y="1575"/>
                    </a:lnTo>
                    <a:lnTo>
                      <a:pt x="1651" y="1608"/>
                    </a:lnTo>
                    <a:close/>
                    <a:moveTo>
                      <a:pt x="1648" y="1565"/>
                    </a:moveTo>
                    <a:lnTo>
                      <a:pt x="1644" y="1459"/>
                    </a:lnTo>
                    <a:lnTo>
                      <a:pt x="1644" y="1459"/>
                    </a:lnTo>
                    <a:lnTo>
                      <a:pt x="1717" y="1418"/>
                    </a:lnTo>
                    <a:lnTo>
                      <a:pt x="1663" y="1575"/>
                    </a:lnTo>
                    <a:lnTo>
                      <a:pt x="1648" y="1565"/>
                    </a:lnTo>
                    <a:close/>
                    <a:moveTo>
                      <a:pt x="1644" y="1461"/>
                    </a:moveTo>
                    <a:lnTo>
                      <a:pt x="1648" y="1565"/>
                    </a:lnTo>
                    <a:lnTo>
                      <a:pt x="1599" y="1535"/>
                    </a:lnTo>
                    <a:lnTo>
                      <a:pt x="1644" y="1461"/>
                    </a:lnTo>
                    <a:close/>
                    <a:moveTo>
                      <a:pt x="1523" y="1352"/>
                    </a:moveTo>
                    <a:lnTo>
                      <a:pt x="1553" y="1333"/>
                    </a:lnTo>
                    <a:lnTo>
                      <a:pt x="1644" y="1380"/>
                    </a:lnTo>
                    <a:lnTo>
                      <a:pt x="1644" y="1425"/>
                    </a:lnTo>
                    <a:lnTo>
                      <a:pt x="1591" y="1432"/>
                    </a:lnTo>
                    <a:lnTo>
                      <a:pt x="1523" y="1352"/>
                    </a:lnTo>
                    <a:close/>
                    <a:moveTo>
                      <a:pt x="1589" y="1430"/>
                    </a:moveTo>
                    <a:lnTo>
                      <a:pt x="1494" y="1373"/>
                    </a:lnTo>
                    <a:lnTo>
                      <a:pt x="1523" y="1354"/>
                    </a:lnTo>
                    <a:lnTo>
                      <a:pt x="1589" y="1430"/>
                    </a:lnTo>
                    <a:close/>
                    <a:moveTo>
                      <a:pt x="1539" y="1271"/>
                    </a:moveTo>
                    <a:lnTo>
                      <a:pt x="1520" y="1314"/>
                    </a:lnTo>
                    <a:lnTo>
                      <a:pt x="1466" y="1285"/>
                    </a:lnTo>
                    <a:lnTo>
                      <a:pt x="1539" y="1271"/>
                    </a:lnTo>
                    <a:close/>
                    <a:moveTo>
                      <a:pt x="1542" y="1271"/>
                    </a:moveTo>
                    <a:lnTo>
                      <a:pt x="1589" y="1304"/>
                    </a:lnTo>
                    <a:lnTo>
                      <a:pt x="1553" y="1330"/>
                    </a:lnTo>
                    <a:lnTo>
                      <a:pt x="1523" y="1314"/>
                    </a:lnTo>
                    <a:lnTo>
                      <a:pt x="1542" y="1271"/>
                    </a:lnTo>
                    <a:close/>
                    <a:moveTo>
                      <a:pt x="1553" y="1330"/>
                    </a:moveTo>
                    <a:lnTo>
                      <a:pt x="1523" y="1352"/>
                    </a:lnTo>
                    <a:lnTo>
                      <a:pt x="1511" y="1337"/>
                    </a:lnTo>
                    <a:lnTo>
                      <a:pt x="1520" y="1314"/>
                    </a:lnTo>
                    <a:lnTo>
                      <a:pt x="1553" y="1330"/>
                    </a:lnTo>
                    <a:close/>
                    <a:moveTo>
                      <a:pt x="1644" y="1428"/>
                    </a:moveTo>
                    <a:lnTo>
                      <a:pt x="1644" y="1459"/>
                    </a:lnTo>
                    <a:lnTo>
                      <a:pt x="1594" y="1432"/>
                    </a:lnTo>
                    <a:lnTo>
                      <a:pt x="1644" y="1428"/>
                    </a:lnTo>
                    <a:close/>
                    <a:moveTo>
                      <a:pt x="1644" y="1459"/>
                    </a:moveTo>
                    <a:lnTo>
                      <a:pt x="1644" y="1428"/>
                    </a:lnTo>
                    <a:lnTo>
                      <a:pt x="1715" y="1418"/>
                    </a:lnTo>
                    <a:lnTo>
                      <a:pt x="1644" y="1459"/>
                    </a:lnTo>
                    <a:close/>
                    <a:moveTo>
                      <a:pt x="1717" y="1418"/>
                    </a:moveTo>
                    <a:lnTo>
                      <a:pt x="1644" y="1425"/>
                    </a:lnTo>
                    <a:lnTo>
                      <a:pt x="1644" y="1380"/>
                    </a:lnTo>
                    <a:lnTo>
                      <a:pt x="1717" y="1418"/>
                    </a:lnTo>
                    <a:close/>
                    <a:moveTo>
                      <a:pt x="1553" y="1330"/>
                    </a:moveTo>
                    <a:lnTo>
                      <a:pt x="1591" y="1304"/>
                    </a:lnTo>
                    <a:lnTo>
                      <a:pt x="1644" y="1342"/>
                    </a:lnTo>
                    <a:lnTo>
                      <a:pt x="1644" y="1378"/>
                    </a:lnTo>
                    <a:lnTo>
                      <a:pt x="1553" y="1330"/>
                    </a:lnTo>
                    <a:close/>
                    <a:moveTo>
                      <a:pt x="1644" y="1340"/>
                    </a:moveTo>
                    <a:lnTo>
                      <a:pt x="1591" y="1304"/>
                    </a:lnTo>
                    <a:lnTo>
                      <a:pt x="1677" y="1245"/>
                    </a:lnTo>
                    <a:lnTo>
                      <a:pt x="1644" y="1340"/>
                    </a:lnTo>
                    <a:close/>
                    <a:moveTo>
                      <a:pt x="1677" y="1245"/>
                    </a:moveTo>
                    <a:lnTo>
                      <a:pt x="1591" y="1304"/>
                    </a:lnTo>
                    <a:lnTo>
                      <a:pt x="1542" y="1271"/>
                    </a:lnTo>
                    <a:lnTo>
                      <a:pt x="1677" y="1245"/>
                    </a:lnTo>
                    <a:close/>
                    <a:moveTo>
                      <a:pt x="1539" y="1271"/>
                    </a:moveTo>
                    <a:lnTo>
                      <a:pt x="1463" y="1283"/>
                    </a:lnTo>
                    <a:lnTo>
                      <a:pt x="1435" y="1221"/>
                    </a:lnTo>
                    <a:lnTo>
                      <a:pt x="1539" y="1271"/>
                    </a:lnTo>
                    <a:close/>
                    <a:moveTo>
                      <a:pt x="1463" y="1283"/>
                    </a:moveTo>
                    <a:lnTo>
                      <a:pt x="1318" y="1164"/>
                    </a:lnTo>
                    <a:lnTo>
                      <a:pt x="1432" y="1219"/>
                    </a:lnTo>
                    <a:lnTo>
                      <a:pt x="1463" y="1283"/>
                    </a:lnTo>
                    <a:close/>
                    <a:moveTo>
                      <a:pt x="1209" y="1010"/>
                    </a:moveTo>
                    <a:lnTo>
                      <a:pt x="1169" y="1062"/>
                    </a:lnTo>
                    <a:lnTo>
                      <a:pt x="1059" y="1060"/>
                    </a:lnTo>
                    <a:lnTo>
                      <a:pt x="1209" y="1010"/>
                    </a:lnTo>
                    <a:close/>
                    <a:moveTo>
                      <a:pt x="1055" y="1062"/>
                    </a:moveTo>
                    <a:lnTo>
                      <a:pt x="953" y="1145"/>
                    </a:lnTo>
                    <a:lnTo>
                      <a:pt x="893" y="1119"/>
                    </a:lnTo>
                    <a:lnTo>
                      <a:pt x="884" y="1067"/>
                    </a:lnTo>
                    <a:lnTo>
                      <a:pt x="1055" y="1062"/>
                    </a:lnTo>
                    <a:close/>
                    <a:moveTo>
                      <a:pt x="872" y="1000"/>
                    </a:moveTo>
                    <a:lnTo>
                      <a:pt x="786" y="832"/>
                    </a:lnTo>
                    <a:lnTo>
                      <a:pt x="955" y="855"/>
                    </a:lnTo>
                    <a:lnTo>
                      <a:pt x="872" y="1000"/>
                    </a:lnTo>
                    <a:close/>
                    <a:moveTo>
                      <a:pt x="824" y="333"/>
                    </a:moveTo>
                    <a:lnTo>
                      <a:pt x="879" y="394"/>
                    </a:lnTo>
                    <a:lnTo>
                      <a:pt x="748" y="454"/>
                    </a:lnTo>
                    <a:lnTo>
                      <a:pt x="824" y="333"/>
                    </a:lnTo>
                    <a:close/>
                    <a:moveTo>
                      <a:pt x="748" y="451"/>
                    </a:moveTo>
                    <a:lnTo>
                      <a:pt x="798" y="304"/>
                    </a:lnTo>
                    <a:lnTo>
                      <a:pt x="822" y="330"/>
                    </a:lnTo>
                    <a:lnTo>
                      <a:pt x="748" y="451"/>
                    </a:lnTo>
                    <a:close/>
                    <a:moveTo>
                      <a:pt x="763" y="546"/>
                    </a:moveTo>
                    <a:lnTo>
                      <a:pt x="727" y="642"/>
                    </a:lnTo>
                    <a:lnTo>
                      <a:pt x="694" y="596"/>
                    </a:lnTo>
                    <a:lnTo>
                      <a:pt x="763" y="546"/>
                    </a:lnTo>
                    <a:close/>
                    <a:moveTo>
                      <a:pt x="763" y="546"/>
                    </a:moveTo>
                    <a:lnTo>
                      <a:pt x="748" y="456"/>
                    </a:lnTo>
                    <a:lnTo>
                      <a:pt x="860" y="494"/>
                    </a:lnTo>
                    <a:lnTo>
                      <a:pt x="829" y="530"/>
                    </a:lnTo>
                    <a:lnTo>
                      <a:pt x="763" y="546"/>
                    </a:lnTo>
                    <a:close/>
                    <a:moveTo>
                      <a:pt x="732" y="497"/>
                    </a:moveTo>
                    <a:lnTo>
                      <a:pt x="722" y="482"/>
                    </a:lnTo>
                    <a:lnTo>
                      <a:pt x="746" y="456"/>
                    </a:lnTo>
                    <a:lnTo>
                      <a:pt x="732" y="497"/>
                    </a:lnTo>
                    <a:close/>
                    <a:moveTo>
                      <a:pt x="748" y="456"/>
                    </a:moveTo>
                    <a:lnTo>
                      <a:pt x="763" y="544"/>
                    </a:lnTo>
                    <a:lnTo>
                      <a:pt x="732" y="497"/>
                    </a:lnTo>
                    <a:lnTo>
                      <a:pt x="748" y="456"/>
                    </a:lnTo>
                    <a:close/>
                    <a:moveTo>
                      <a:pt x="763" y="546"/>
                    </a:moveTo>
                    <a:lnTo>
                      <a:pt x="691" y="596"/>
                    </a:lnTo>
                    <a:lnTo>
                      <a:pt x="732" y="499"/>
                    </a:lnTo>
                    <a:lnTo>
                      <a:pt x="763" y="546"/>
                    </a:lnTo>
                    <a:close/>
                    <a:moveTo>
                      <a:pt x="727" y="642"/>
                    </a:moveTo>
                    <a:lnTo>
                      <a:pt x="679" y="627"/>
                    </a:lnTo>
                    <a:lnTo>
                      <a:pt x="691" y="599"/>
                    </a:lnTo>
                    <a:lnTo>
                      <a:pt x="727" y="642"/>
                    </a:lnTo>
                    <a:close/>
                    <a:moveTo>
                      <a:pt x="727" y="642"/>
                    </a:moveTo>
                    <a:lnTo>
                      <a:pt x="758" y="744"/>
                    </a:lnTo>
                    <a:lnTo>
                      <a:pt x="722" y="751"/>
                    </a:lnTo>
                    <a:lnTo>
                      <a:pt x="658" y="670"/>
                    </a:lnTo>
                    <a:lnTo>
                      <a:pt x="679" y="627"/>
                    </a:lnTo>
                    <a:lnTo>
                      <a:pt x="727" y="642"/>
                    </a:lnTo>
                    <a:close/>
                    <a:moveTo>
                      <a:pt x="729" y="644"/>
                    </a:moveTo>
                    <a:lnTo>
                      <a:pt x="793" y="737"/>
                    </a:lnTo>
                    <a:lnTo>
                      <a:pt x="760" y="744"/>
                    </a:lnTo>
                    <a:lnTo>
                      <a:pt x="729" y="644"/>
                    </a:lnTo>
                    <a:close/>
                    <a:moveTo>
                      <a:pt x="758" y="744"/>
                    </a:moveTo>
                    <a:lnTo>
                      <a:pt x="765" y="763"/>
                    </a:lnTo>
                    <a:lnTo>
                      <a:pt x="744" y="779"/>
                    </a:lnTo>
                    <a:lnTo>
                      <a:pt x="722" y="751"/>
                    </a:lnTo>
                    <a:lnTo>
                      <a:pt x="758" y="744"/>
                    </a:lnTo>
                    <a:close/>
                    <a:moveTo>
                      <a:pt x="744" y="779"/>
                    </a:moveTo>
                    <a:lnTo>
                      <a:pt x="710" y="810"/>
                    </a:lnTo>
                    <a:lnTo>
                      <a:pt x="677" y="760"/>
                    </a:lnTo>
                    <a:lnTo>
                      <a:pt x="722" y="751"/>
                    </a:lnTo>
                    <a:lnTo>
                      <a:pt x="744" y="779"/>
                    </a:lnTo>
                    <a:close/>
                    <a:moveTo>
                      <a:pt x="744" y="779"/>
                    </a:moveTo>
                    <a:lnTo>
                      <a:pt x="784" y="829"/>
                    </a:lnTo>
                    <a:lnTo>
                      <a:pt x="710" y="810"/>
                    </a:lnTo>
                    <a:lnTo>
                      <a:pt x="744" y="779"/>
                    </a:lnTo>
                    <a:close/>
                    <a:moveTo>
                      <a:pt x="869" y="998"/>
                    </a:moveTo>
                    <a:lnTo>
                      <a:pt x="786" y="900"/>
                    </a:lnTo>
                    <a:lnTo>
                      <a:pt x="786" y="832"/>
                    </a:lnTo>
                    <a:lnTo>
                      <a:pt x="869" y="998"/>
                    </a:lnTo>
                    <a:close/>
                    <a:moveTo>
                      <a:pt x="784" y="827"/>
                    </a:moveTo>
                    <a:lnTo>
                      <a:pt x="746" y="779"/>
                    </a:lnTo>
                    <a:lnTo>
                      <a:pt x="765" y="763"/>
                    </a:lnTo>
                    <a:lnTo>
                      <a:pt x="784" y="827"/>
                    </a:lnTo>
                    <a:close/>
                    <a:moveTo>
                      <a:pt x="760" y="744"/>
                    </a:moveTo>
                    <a:lnTo>
                      <a:pt x="791" y="737"/>
                    </a:lnTo>
                    <a:lnTo>
                      <a:pt x="765" y="760"/>
                    </a:lnTo>
                    <a:lnTo>
                      <a:pt x="760" y="744"/>
                    </a:lnTo>
                    <a:close/>
                    <a:moveTo>
                      <a:pt x="729" y="639"/>
                    </a:moveTo>
                    <a:lnTo>
                      <a:pt x="763" y="546"/>
                    </a:lnTo>
                    <a:lnTo>
                      <a:pt x="829" y="530"/>
                    </a:lnTo>
                    <a:lnTo>
                      <a:pt x="729" y="639"/>
                    </a:lnTo>
                    <a:close/>
                    <a:moveTo>
                      <a:pt x="967" y="494"/>
                    </a:moveTo>
                    <a:lnTo>
                      <a:pt x="831" y="530"/>
                    </a:lnTo>
                    <a:lnTo>
                      <a:pt x="862" y="494"/>
                    </a:lnTo>
                    <a:lnTo>
                      <a:pt x="862" y="494"/>
                    </a:lnTo>
                    <a:lnTo>
                      <a:pt x="748" y="456"/>
                    </a:lnTo>
                    <a:lnTo>
                      <a:pt x="879" y="394"/>
                    </a:lnTo>
                    <a:lnTo>
                      <a:pt x="967" y="494"/>
                    </a:lnTo>
                    <a:close/>
                    <a:moveTo>
                      <a:pt x="879" y="394"/>
                    </a:moveTo>
                    <a:lnTo>
                      <a:pt x="824" y="330"/>
                    </a:lnTo>
                    <a:lnTo>
                      <a:pt x="836" y="311"/>
                    </a:lnTo>
                    <a:lnTo>
                      <a:pt x="981" y="347"/>
                    </a:lnTo>
                    <a:lnTo>
                      <a:pt x="879" y="394"/>
                    </a:lnTo>
                    <a:close/>
                    <a:moveTo>
                      <a:pt x="879" y="238"/>
                    </a:moveTo>
                    <a:lnTo>
                      <a:pt x="981" y="347"/>
                    </a:lnTo>
                    <a:lnTo>
                      <a:pt x="836" y="311"/>
                    </a:lnTo>
                    <a:lnTo>
                      <a:pt x="879" y="238"/>
                    </a:lnTo>
                    <a:close/>
                    <a:moveTo>
                      <a:pt x="834" y="311"/>
                    </a:moveTo>
                    <a:lnTo>
                      <a:pt x="822" y="330"/>
                    </a:lnTo>
                    <a:lnTo>
                      <a:pt x="798" y="304"/>
                    </a:lnTo>
                    <a:lnTo>
                      <a:pt x="834" y="311"/>
                    </a:lnTo>
                    <a:close/>
                    <a:moveTo>
                      <a:pt x="796" y="304"/>
                    </a:moveTo>
                    <a:lnTo>
                      <a:pt x="748" y="454"/>
                    </a:lnTo>
                    <a:lnTo>
                      <a:pt x="672" y="406"/>
                    </a:lnTo>
                    <a:lnTo>
                      <a:pt x="796" y="304"/>
                    </a:lnTo>
                    <a:close/>
                    <a:moveTo>
                      <a:pt x="796" y="304"/>
                    </a:moveTo>
                    <a:lnTo>
                      <a:pt x="672" y="406"/>
                    </a:lnTo>
                    <a:lnTo>
                      <a:pt x="618" y="368"/>
                    </a:lnTo>
                    <a:lnTo>
                      <a:pt x="796" y="304"/>
                    </a:lnTo>
                    <a:close/>
                    <a:moveTo>
                      <a:pt x="618" y="368"/>
                    </a:moveTo>
                    <a:lnTo>
                      <a:pt x="672" y="406"/>
                    </a:lnTo>
                    <a:lnTo>
                      <a:pt x="513" y="406"/>
                    </a:lnTo>
                    <a:lnTo>
                      <a:pt x="618" y="368"/>
                    </a:lnTo>
                    <a:close/>
                    <a:moveTo>
                      <a:pt x="511" y="406"/>
                    </a:moveTo>
                    <a:lnTo>
                      <a:pt x="520" y="302"/>
                    </a:lnTo>
                    <a:lnTo>
                      <a:pt x="615" y="368"/>
                    </a:lnTo>
                    <a:lnTo>
                      <a:pt x="511" y="406"/>
                    </a:lnTo>
                    <a:close/>
                    <a:moveTo>
                      <a:pt x="475" y="138"/>
                    </a:moveTo>
                    <a:lnTo>
                      <a:pt x="520" y="299"/>
                    </a:lnTo>
                    <a:lnTo>
                      <a:pt x="337" y="240"/>
                    </a:lnTo>
                    <a:lnTo>
                      <a:pt x="475" y="138"/>
                    </a:lnTo>
                    <a:close/>
                    <a:moveTo>
                      <a:pt x="238" y="231"/>
                    </a:moveTo>
                    <a:lnTo>
                      <a:pt x="271" y="233"/>
                    </a:lnTo>
                    <a:lnTo>
                      <a:pt x="269" y="280"/>
                    </a:lnTo>
                    <a:lnTo>
                      <a:pt x="212" y="266"/>
                    </a:lnTo>
                    <a:lnTo>
                      <a:pt x="238" y="231"/>
                    </a:lnTo>
                    <a:close/>
                    <a:moveTo>
                      <a:pt x="152" y="354"/>
                    </a:moveTo>
                    <a:lnTo>
                      <a:pt x="147" y="254"/>
                    </a:lnTo>
                    <a:lnTo>
                      <a:pt x="209" y="269"/>
                    </a:lnTo>
                    <a:lnTo>
                      <a:pt x="152" y="354"/>
                    </a:lnTo>
                    <a:close/>
                    <a:moveTo>
                      <a:pt x="164" y="150"/>
                    </a:moveTo>
                    <a:lnTo>
                      <a:pt x="257" y="197"/>
                    </a:lnTo>
                    <a:lnTo>
                      <a:pt x="235" y="228"/>
                    </a:lnTo>
                    <a:lnTo>
                      <a:pt x="136" y="216"/>
                    </a:lnTo>
                    <a:lnTo>
                      <a:pt x="119" y="174"/>
                    </a:lnTo>
                    <a:lnTo>
                      <a:pt x="164" y="150"/>
                    </a:lnTo>
                    <a:close/>
                    <a:moveTo>
                      <a:pt x="119" y="171"/>
                    </a:moveTo>
                    <a:lnTo>
                      <a:pt x="107" y="143"/>
                    </a:lnTo>
                    <a:lnTo>
                      <a:pt x="162" y="150"/>
                    </a:lnTo>
                    <a:lnTo>
                      <a:pt x="119" y="171"/>
                    </a:lnTo>
                    <a:close/>
                    <a:moveTo>
                      <a:pt x="257" y="197"/>
                    </a:moveTo>
                    <a:lnTo>
                      <a:pt x="166" y="150"/>
                    </a:lnTo>
                    <a:lnTo>
                      <a:pt x="276" y="169"/>
                    </a:lnTo>
                    <a:lnTo>
                      <a:pt x="257" y="197"/>
                    </a:lnTo>
                    <a:close/>
                    <a:moveTo>
                      <a:pt x="257" y="200"/>
                    </a:moveTo>
                    <a:lnTo>
                      <a:pt x="273" y="207"/>
                    </a:lnTo>
                    <a:lnTo>
                      <a:pt x="271" y="233"/>
                    </a:lnTo>
                    <a:lnTo>
                      <a:pt x="238" y="228"/>
                    </a:lnTo>
                    <a:lnTo>
                      <a:pt x="257" y="200"/>
                    </a:lnTo>
                    <a:close/>
                    <a:moveTo>
                      <a:pt x="271" y="280"/>
                    </a:moveTo>
                    <a:lnTo>
                      <a:pt x="273" y="233"/>
                    </a:lnTo>
                    <a:lnTo>
                      <a:pt x="335" y="242"/>
                    </a:lnTo>
                    <a:lnTo>
                      <a:pt x="271" y="280"/>
                    </a:lnTo>
                    <a:close/>
                    <a:moveTo>
                      <a:pt x="516" y="299"/>
                    </a:moveTo>
                    <a:lnTo>
                      <a:pt x="390" y="290"/>
                    </a:lnTo>
                    <a:lnTo>
                      <a:pt x="340" y="242"/>
                    </a:lnTo>
                    <a:lnTo>
                      <a:pt x="516" y="299"/>
                    </a:lnTo>
                    <a:close/>
                    <a:moveTo>
                      <a:pt x="335" y="240"/>
                    </a:moveTo>
                    <a:lnTo>
                      <a:pt x="273" y="233"/>
                    </a:lnTo>
                    <a:lnTo>
                      <a:pt x="276" y="209"/>
                    </a:lnTo>
                    <a:lnTo>
                      <a:pt x="335" y="240"/>
                    </a:lnTo>
                    <a:close/>
                    <a:moveTo>
                      <a:pt x="257" y="197"/>
                    </a:moveTo>
                    <a:lnTo>
                      <a:pt x="276" y="171"/>
                    </a:lnTo>
                    <a:lnTo>
                      <a:pt x="273" y="207"/>
                    </a:lnTo>
                    <a:lnTo>
                      <a:pt x="257" y="197"/>
                    </a:lnTo>
                    <a:close/>
                    <a:moveTo>
                      <a:pt x="107" y="143"/>
                    </a:moveTo>
                    <a:lnTo>
                      <a:pt x="121" y="57"/>
                    </a:lnTo>
                    <a:lnTo>
                      <a:pt x="164" y="147"/>
                    </a:lnTo>
                    <a:lnTo>
                      <a:pt x="107" y="143"/>
                    </a:lnTo>
                    <a:close/>
                    <a:moveTo>
                      <a:pt x="119" y="57"/>
                    </a:moveTo>
                    <a:lnTo>
                      <a:pt x="107" y="140"/>
                    </a:lnTo>
                    <a:lnTo>
                      <a:pt x="48" y="5"/>
                    </a:lnTo>
                    <a:lnTo>
                      <a:pt x="119" y="57"/>
                    </a:lnTo>
                    <a:close/>
                    <a:moveTo>
                      <a:pt x="107" y="143"/>
                    </a:moveTo>
                    <a:lnTo>
                      <a:pt x="117" y="174"/>
                    </a:lnTo>
                    <a:lnTo>
                      <a:pt x="52" y="207"/>
                    </a:lnTo>
                    <a:lnTo>
                      <a:pt x="107" y="143"/>
                    </a:lnTo>
                    <a:close/>
                    <a:moveTo>
                      <a:pt x="52" y="207"/>
                    </a:moveTo>
                    <a:lnTo>
                      <a:pt x="117" y="174"/>
                    </a:lnTo>
                    <a:lnTo>
                      <a:pt x="133" y="216"/>
                    </a:lnTo>
                    <a:lnTo>
                      <a:pt x="52" y="207"/>
                    </a:lnTo>
                    <a:close/>
                    <a:moveTo>
                      <a:pt x="136" y="219"/>
                    </a:moveTo>
                    <a:lnTo>
                      <a:pt x="235" y="231"/>
                    </a:lnTo>
                    <a:lnTo>
                      <a:pt x="212" y="266"/>
                    </a:lnTo>
                    <a:lnTo>
                      <a:pt x="147" y="252"/>
                    </a:lnTo>
                    <a:lnTo>
                      <a:pt x="136" y="219"/>
                    </a:lnTo>
                    <a:close/>
                    <a:moveTo>
                      <a:pt x="147" y="254"/>
                    </a:moveTo>
                    <a:lnTo>
                      <a:pt x="150" y="356"/>
                    </a:lnTo>
                    <a:lnTo>
                      <a:pt x="5" y="373"/>
                    </a:lnTo>
                    <a:lnTo>
                      <a:pt x="147" y="254"/>
                    </a:lnTo>
                    <a:close/>
                    <a:moveTo>
                      <a:pt x="5" y="373"/>
                    </a:moveTo>
                    <a:lnTo>
                      <a:pt x="150" y="356"/>
                    </a:lnTo>
                    <a:lnTo>
                      <a:pt x="150" y="359"/>
                    </a:lnTo>
                    <a:lnTo>
                      <a:pt x="150" y="359"/>
                    </a:lnTo>
                    <a:lnTo>
                      <a:pt x="119" y="411"/>
                    </a:lnTo>
                    <a:lnTo>
                      <a:pt x="5" y="373"/>
                    </a:lnTo>
                    <a:close/>
                    <a:moveTo>
                      <a:pt x="152" y="354"/>
                    </a:moveTo>
                    <a:lnTo>
                      <a:pt x="212" y="269"/>
                    </a:lnTo>
                    <a:lnTo>
                      <a:pt x="269" y="280"/>
                    </a:lnTo>
                    <a:lnTo>
                      <a:pt x="152" y="354"/>
                    </a:lnTo>
                    <a:close/>
                    <a:moveTo>
                      <a:pt x="271" y="280"/>
                    </a:moveTo>
                    <a:lnTo>
                      <a:pt x="337" y="242"/>
                    </a:lnTo>
                    <a:lnTo>
                      <a:pt x="387" y="290"/>
                    </a:lnTo>
                    <a:lnTo>
                      <a:pt x="271" y="280"/>
                    </a:lnTo>
                    <a:close/>
                    <a:moveTo>
                      <a:pt x="390" y="290"/>
                    </a:moveTo>
                    <a:lnTo>
                      <a:pt x="518" y="302"/>
                    </a:lnTo>
                    <a:lnTo>
                      <a:pt x="459" y="356"/>
                    </a:lnTo>
                    <a:lnTo>
                      <a:pt x="390" y="290"/>
                    </a:lnTo>
                    <a:close/>
                    <a:moveTo>
                      <a:pt x="392" y="418"/>
                    </a:moveTo>
                    <a:lnTo>
                      <a:pt x="459" y="359"/>
                    </a:lnTo>
                    <a:lnTo>
                      <a:pt x="511" y="406"/>
                    </a:lnTo>
                    <a:lnTo>
                      <a:pt x="392" y="418"/>
                    </a:lnTo>
                    <a:close/>
                    <a:moveTo>
                      <a:pt x="459" y="356"/>
                    </a:moveTo>
                    <a:lnTo>
                      <a:pt x="520" y="302"/>
                    </a:lnTo>
                    <a:lnTo>
                      <a:pt x="511" y="406"/>
                    </a:lnTo>
                    <a:lnTo>
                      <a:pt x="459" y="356"/>
                    </a:lnTo>
                    <a:close/>
                    <a:moveTo>
                      <a:pt x="516" y="406"/>
                    </a:moveTo>
                    <a:lnTo>
                      <a:pt x="672" y="406"/>
                    </a:lnTo>
                    <a:lnTo>
                      <a:pt x="696" y="444"/>
                    </a:lnTo>
                    <a:lnTo>
                      <a:pt x="516" y="406"/>
                    </a:lnTo>
                    <a:close/>
                    <a:moveTo>
                      <a:pt x="698" y="444"/>
                    </a:moveTo>
                    <a:lnTo>
                      <a:pt x="675" y="409"/>
                    </a:lnTo>
                    <a:lnTo>
                      <a:pt x="746" y="454"/>
                    </a:lnTo>
                    <a:lnTo>
                      <a:pt x="698" y="444"/>
                    </a:lnTo>
                    <a:close/>
                    <a:moveTo>
                      <a:pt x="698" y="447"/>
                    </a:moveTo>
                    <a:lnTo>
                      <a:pt x="746" y="456"/>
                    </a:lnTo>
                    <a:lnTo>
                      <a:pt x="722" y="482"/>
                    </a:lnTo>
                    <a:lnTo>
                      <a:pt x="698" y="447"/>
                    </a:lnTo>
                    <a:close/>
                    <a:moveTo>
                      <a:pt x="722" y="485"/>
                    </a:moveTo>
                    <a:lnTo>
                      <a:pt x="732" y="497"/>
                    </a:lnTo>
                    <a:lnTo>
                      <a:pt x="691" y="596"/>
                    </a:lnTo>
                    <a:lnTo>
                      <a:pt x="691" y="596"/>
                    </a:lnTo>
                    <a:lnTo>
                      <a:pt x="608" y="604"/>
                    </a:lnTo>
                    <a:lnTo>
                      <a:pt x="722" y="485"/>
                    </a:lnTo>
                    <a:close/>
                    <a:moveTo>
                      <a:pt x="691" y="599"/>
                    </a:moveTo>
                    <a:lnTo>
                      <a:pt x="677" y="627"/>
                    </a:lnTo>
                    <a:lnTo>
                      <a:pt x="608" y="606"/>
                    </a:lnTo>
                    <a:lnTo>
                      <a:pt x="691" y="599"/>
                    </a:lnTo>
                    <a:close/>
                    <a:moveTo>
                      <a:pt x="608" y="606"/>
                    </a:moveTo>
                    <a:lnTo>
                      <a:pt x="677" y="627"/>
                    </a:lnTo>
                    <a:lnTo>
                      <a:pt x="658" y="670"/>
                    </a:lnTo>
                    <a:lnTo>
                      <a:pt x="608" y="606"/>
                    </a:lnTo>
                    <a:close/>
                    <a:moveTo>
                      <a:pt x="722" y="751"/>
                    </a:moveTo>
                    <a:lnTo>
                      <a:pt x="677" y="758"/>
                    </a:lnTo>
                    <a:lnTo>
                      <a:pt x="644" y="706"/>
                    </a:lnTo>
                    <a:lnTo>
                      <a:pt x="658" y="670"/>
                    </a:lnTo>
                    <a:lnTo>
                      <a:pt x="722" y="751"/>
                    </a:lnTo>
                    <a:close/>
                    <a:moveTo>
                      <a:pt x="641" y="706"/>
                    </a:moveTo>
                    <a:lnTo>
                      <a:pt x="677" y="760"/>
                    </a:lnTo>
                    <a:lnTo>
                      <a:pt x="573" y="779"/>
                    </a:lnTo>
                    <a:lnTo>
                      <a:pt x="641" y="706"/>
                    </a:lnTo>
                    <a:close/>
                    <a:moveTo>
                      <a:pt x="575" y="779"/>
                    </a:moveTo>
                    <a:lnTo>
                      <a:pt x="677" y="760"/>
                    </a:lnTo>
                    <a:lnTo>
                      <a:pt x="708" y="810"/>
                    </a:lnTo>
                    <a:lnTo>
                      <a:pt x="575" y="779"/>
                    </a:lnTo>
                    <a:close/>
                    <a:moveTo>
                      <a:pt x="710" y="810"/>
                    </a:moveTo>
                    <a:lnTo>
                      <a:pt x="784" y="832"/>
                    </a:lnTo>
                    <a:lnTo>
                      <a:pt x="786" y="900"/>
                    </a:lnTo>
                    <a:lnTo>
                      <a:pt x="710" y="810"/>
                    </a:lnTo>
                    <a:close/>
                    <a:moveTo>
                      <a:pt x="791" y="1069"/>
                    </a:moveTo>
                    <a:lnTo>
                      <a:pt x="786" y="903"/>
                    </a:lnTo>
                    <a:lnTo>
                      <a:pt x="872" y="1003"/>
                    </a:lnTo>
                    <a:lnTo>
                      <a:pt x="791" y="1069"/>
                    </a:lnTo>
                    <a:close/>
                    <a:moveTo>
                      <a:pt x="872" y="1003"/>
                    </a:moveTo>
                    <a:lnTo>
                      <a:pt x="884" y="1067"/>
                    </a:lnTo>
                    <a:lnTo>
                      <a:pt x="793" y="1069"/>
                    </a:lnTo>
                    <a:lnTo>
                      <a:pt x="872" y="1003"/>
                    </a:lnTo>
                    <a:close/>
                    <a:moveTo>
                      <a:pt x="884" y="1067"/>
                    </a:moveTo>
                    <a:lnTo>
                      <a:pt x="893" y="1117"/>
                    </a:lnTo>
                    <a:lnTo>
                      <a:pt x="793" y="1071"/>
                    </a:lnTo>
                    <a:lnTo>
                      <a:pt x="884" y="1067"/>
                    </a:lnTo>
                    <a:close/>
                    <a:moveTo>
                      <a:pt x="793" y="1071"/>
                    </a:moveTo>
                    <a:lnTo>
                      <a:pt x="893" y="1119"/>
                    </a:lnTo>
                    <a:lnTo>
                      <a:pt x="905" y="1183"/>
                    </a:lnTo>
                    <a:lnTo>
                      <a:pt x="793" y="1071"/>
                    </a:lnTo>
                    <a:close/>
                    <a:moveTo>
                      <a:pt x="905" y="1183"/>
                    </a:moveTo>
                    <a:lnTo>
                      <a:pt x="893" y="1119"/>
                    </a:lnTo>
                    <a:lnTo>
                      <a:pt x="953" y="1145"/>
                    </a:lnTo>
                    <a:lnTo>
                      <a:pt x="905" y="1183"/>
                    </a:lnTo>
                    <a:close/>
                    <a:moveTo>
                      <a:pt x="905" y="1185"/>
                    </a:moveTo>
                    <a:lnTo>
                      <a:pt x="953" y="1147"/>
                    </a:lnTo>
                    <a:lnTo>
                      <a:pt x="1064" y="1200"/>
                    </a:lnTo>
                    <a:lnTo>
                      <a:pt x="905" y="1185"/>
                    </a:lnTo>
                    <a:close/>
                    <a:moveTo>
                      <a:pt x="953" y="1145"/>
                    </a:moveTo>
                    <a:lnTo>
                      <a:pt x="1055" y="1062"/>
                    </a:lnTo>
                    <a:lnTo>
                      <a:pt x="1067" y="1200"/>
                    </a:lnTo>
                    <a:lnTo>
                      <a:pt x="953" y="1145"/>
                    </a:lnTo>
                    <a:close/>
                    <a:moveTo>
                      <a:pt x="1067" y="1197"/>
                    </a:moveTo>
                    <a:lnTo>
                      <a:pt x="1057" y="1062"/>
                    </a:lnTo>
                    <a:lnTo>
                      <a:pt x="1169" y="1064"/>
                    </a:lnTo>
                    <a:lnTo>
                      <a:pt x="1067" y="1197"/>
                    </a:lnTo>
                    <a:close/>
                    <a:moveTo>
                      <a:pt x="1171" y="1062"/>
                    </a:moveTo>
                    <a:lnTo>
                      <a:pt x="1209" y="1010"/>
                    </a:lnTo>
                    <a:lnTo>
                      <a:pt x="1247" y="1064"/>
                    </a:lnTo>
                    <a:lnTo>
                      <a:pt x="1171" y="1062"/>
                    </a:lnTo>
                    <a:close/>
                    <a:moveTo>
                      <a:pt x="1249" y="1064"/>
                    </a:moveTo>
                    <a:lnTo>
                      <a:pt x="1211" y="1010"/>
                    </a:lnTo>
                    <a:lnTo>
                      <a:pt x="1359" y="1067"/>
                    </a:lnTo>
                    <a:lnTo>
                      <a:pt x="1249" y="1064"/>
                    </a:lnTo>
                    <a:close/>
                    <a:moveTo>
                      <a:pt x="1361" y="1067"/>
                    </a:moveTo>
                    <a:lnTo>
                      <a:pt x="1314" y="1162"/>
                    </a:lnTo>
                    <a:lnTo>
                      <a:pt x="1249" y="1064"/>
                    </a:lnTo>
                    <a:lnTo>
                      <a:pt x="1361" y="1067"/>
                    </a:lnTo>
                    <a:close/>
                    <a:moveTo>
                      <a:pt x="1361" y="1067"/>
                    </a:moveTo>
                    <a:lnTo>
                      <a:pt x="1432" y="1219"/>
                    </a:lnTo>
                    <a:lnTo>
                      <a:pt x="1316" y="1162"/>
                    </a:lnTo>
                    <a:lnTo>
                      <a:pt x="1361" y="1067"/>
                    </a:lnTo>
                    <a:close/>
                    <a:moveTo>
                      <a:pt x="1297" y="1330"/>
                    </a:moveTo>
                    <a:lnTo>
                      <a:pt x="1314" y="1164"/>
                    </a:lnTo>
                    <a:lnTo>
                      <a:pt x="1463" y="1283"/>
                    </a:lnTo>
                    <a:lnTo>
                      <a:pt x="1297" y="1330"/>
                    </a:lnTo>
                    <a:close/>
                    <a:moveTo>
                      <a:pt x="1466" y="1285"/>
                    </a:moveTo>
                    <a:lnTo>
                      <a:pt x="1520" y="1314"/>
                    </a:lnTo>
                    <a:lnTo>
                      <a:pt x="1511" y="1337"/>
                    </a:lnTo>
                    <a:lnTo>
                      <a:pt x="1466" y="1285"/>
                    </a:lnTo>
                    <a:close/>
                    <a:moveTo>
                      <a:pt x="1523" y="1352"/>
                    </a:moveTo>
                    <a:lnTo>
                      <a:pt x="1494" y="1371"/>
                    </a:lnTo>
                    <a:lnTo>
                      <a:pt x="1511" y="1340"/>
                    </a:lnTo>
                    <a:lnTo>
                      <a:pt x="1523" y="1352"/>
                    </a:lnTo>
                    <a:close/>
                    <a:moveTo>
                      <a:pt x="1591" y="1432"/>
                    </a:moveTo>
                    <a:lnTo>
                      <a:pt x="1644" y="1459"/>
                    </a:lnTo>
                    <a:lnTo>
                      <a:pt x="1599" y="1532"/>
                    </a:lnTo>
                    <a:lnTo>
                      <a:pt x="1591" y="1432"/>
                    </a:lnTo>
                    <a:close/>
                    <a:moveTo>
                      <a:pt x="1601" y="1537"/>
                    </a:moveTo>
                    <a:lnTo>
                      <a:pt x="1648" y="1565"/>
                    </a:lnTo>
                    <a:lnTo>
                      <a:pt x="1648" y="1611"/>
                    </a:lnTo>
                    <a:lnTo>
                      <a:pt x="1601" y="1537"/>
                    </a:lnTo>
                    <a:close/>
                    <a:moveTo>
                      <a:pt x="1651" y="1613"/>
                    </a:moveTo>
                    <a:lnTo>
                      <a:pt x="1736" y="1625"/>
                    </a:lnTo>
                    <a:lnTo>
                      <a:pt x="1665" y="1770"/>
                    </a:lnTo>
                    <a:lnTo>
                      <a:pt x="1651" y="1613"/>
                    </a:lnTo>
                    <a:close/>
                    <a:moveTo>
                      <a:pt x="1668" y="1770"/>
                    </a:moveTo>
                    <a:lnTo>
                      <a:pt x="1739" y="1625"/>
                    </a:lnTo>
                    <a:lnTo>
                      <a:pt x="1803" y="1639"/>
                    </a:lnTo>
                    <a:lnTo>
                      <a:pt x="1668" y="1770"/>
                    </a:lnTo>
                    <a:close/>
                    <a:moveTo>
                      <a:pt x="1803" y="1637"/>
                    </a:moveTo>
                    <a:lnTo>
                      <a:pt x="1739" y="1625"/>
                    </a:lnTo>
                    <a:lnTo>
                      <a:pt x="1884" y="1561"/>
                    </a:lnTo>
                    <a:lnTo>
                      <a:pt x="1803" y="1637"/>
                    </a:lnTo>
                    <a:close/>
                    <a:moveTo>
                      <a:pt x="1886" y="1561"/>
                    </a:moveTo>
                    <a:lnTo>
                      <a:pt x="1919" y="1660"/>
                    </a:lnTo>
                    <a:lnTo>
                      <a:pt x="1805" y="1637"/>
                    </a:lnTo>
                    <a:lnTo>
                      <a:pt x="1886" y="1561"/>
                    </a:lnTo>
                    <a:close/>
                    <a:moveTo>
                      <a:pt x="1886" y="1561"/>
                    </a:moveTo>
                    <a:lnTo>
                      <a:pt x="2043" y="1618"/>
                    </a:lnTo>
                    <a:lnTo>
                      <a:pt x="1922" y="1660"/>
                    </a:lnTo>
                    <a:lnTo>
                      <a:pt x="1886" y="1561"/>
                    </a:lnTo>
                    <a:close/>
                    <a:moveTo>
                      <a:pt x="1922" y="1660"/>
                    </a:moveTo>
                    <a:lnTo>
                      <a:pt x="2112" y="1641"/>
                    </a:lnTo>
                    <a:lnTo>
                      <a:pt x="2029" y="1791"/>
                    </a:lnTo>
                    <a:lnTo>
                      <a:pt x="1922" y="1660"/>
                    </a:lnTo>
                    <a:close/>
                    <a:moveTo>
                      <a:pt x="2114" y="1641"/>
                    </a:moveTo>
                    <a:lnTo>
                      <a:pt x="2173" y="1622"/>
                    </a:lnTo>
                    <a:lnTo>
                      <a:pt x="2183" y="1646"/>
                    </a:lnTo>
                    <a:lnTo>
                      <a:pt x="2114" y="1641"/>
                    </a:lnTo>
                    <a:close/>
                    <a:moveTo>
                      <a:pt x="2202" y="1649"/>
                    </a:moveTo>
                    <a:lnTo>
                      <a:pt x="2197" y="1679"/>
                    </a:lnTo>
                    <a:lnTo>
                      <a:pt x="2183" y="1646"/>
                    </a:lnTo>
                    <a:lnTo>
                      <a:pt x="2202" y="1649"/>
                    </a:lnTo>
                    <a:close/>
                    <a:moveTo>
                      <a:pt x="2340" y="1615"/>
                    </a:moveTo>
                    <a:lnTo>
                      <a:pt x="2361" y="1637"/>
                    </a:lnTo>
                    <a:lnTo>
                      <a:pt x="2309" y="1656"/>
                    </a:lnTo>
                    <a:lnTo>
                      <a:pt x="2340" y="1615"/>
                    </a:lnTo>
                    <a:close/>
                    <a:moveTo>
                      <a:pt x="2363" y="1639"/>
                    </a:moveTo>
                    <a:lnTo>
                      <a:pt x="2385" y="1720"/>
                    </a:lnTo>
                    <a:lnTo>
                      <a:pt x="2309" y="1656"/>
                    </a:lnTo>
                    <a:lnTo>
                      <a:pt x="2363" y="163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99" name="Freeform 3284">
                <a:extLst>
                  <a:ext uri="{FF2B5EF4-FFF2-40B4-BE49-F238E27FC236}">
                    <a16:creationId xmlns:a16="http://schemas.microsoft.com/office/drawing/2014/main" id="{F79C0A02-0952-29CE-5EC4-742544E68064}"/>
                  </a:ext>
                </a:extLst>
              </p:cNvPr>
              <p:cNvSpPr>
                <a:spLocks/>
              </p:cNvSpPr>
              <p:nvPr/>
            </p:nvSpPr>
            <p:spPr bwMode="auto">
              <a:xfrm>
                <a:off x="6975035" y="-347780"/>
                <a:ext cx="46900" cy="52417"/>
              </a:xfrm>
              <a:custGeom>
                <a:avLst/>
                <a:gdLst>
                  <a:gd name="T0" fmla="*/ 6 w 7"/>
                  <a:gd name="T1" fmla="*/ 6 h 8"/>
                  <a:gd name="T2" fmla="*/ 1 w 7"/>
                  <a:gd name="T3" fmla="*/ 7 h 8"/>
                  <a:gd name="T4" fmla="*/ 1 w 7"/>
                  <a:gd name="T5" fmla="*/ 2 h 8"/>
                  <a:gd name="T6" fmla="*/ 6 w 7"/>
                  <a:gd name="T7" fmla="*/ 2 h 8"/>
                  <a:gd name="T8" fmla="*/ 6 w 7"/>
                  <a:gd name="T9" fmla="*/ 6 h 8"/>
                </a:gdLst>
                <a:ahLst/>
                <a:cxnLst>
                  <a:cxn ang="0">
                    <a:pos x="T0" y="T1"/>
                  </a:cxn>
                  <a:cxn ang="0">
                    <a:pos x="T2" y="T3"/>
                  </a:cxn>
                  <a:cxn ang="0">
                    <a:pos x="T4" y="T5"/>
                  </a:cxn>
                  <a:cxn ang="0">
                    <a:pos x="T6" y="T7"/>
                  </a:cxn>
                  <a:cxn ang="0">
                    <a:pos x="T8" y="T9"/>
                  </a:cxn>
                </a:cxnLst>
                <a:rect l="0" t="0" r="r" b="b"/>
                <a:pathLst>
                  <a:path w="7" h="8">
                    <a:moveTo>
                      <a:pt x="6" y="6"/>
                    </a:moveTo>
                    <a:cubicBezTo>
                      <a:pt x="5" y="8"/>
                      <a:pt x="3" y="8"/>
                      <a:pt x="1" y="7"/>
                    </a:cubicBezTo>
                    <a:cubicBezTo>
                      <a:pt x="0" y="5"/>
                      <a:pt x="0" y="3"/>
                      <a:pt x="1" y="2"/>
                    </a:cubicBezTo>
                    <a:cubicBezTo>
                      <a:pt x="2" y="0"/>
                      <a:pt x="4" y="0"/>
                      <a:pt x="6" y="2"/>
                    </a:cubicBezTo>
                    <a:cubicBezTo>
                      <a:pt x="7" y="3"/>
                      <a:pt x="7" y="5"/>
                      <a:pt x="6"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00" name="Freeform 3285">
                <a:extLst>
                  <a:ext uri="{FF2B5EF4-FFF2-40B4-BE49-F238E27FC236}">
                    <a16:creationId xmlns:a16="http://schemas.microsoft.com/office/drawing/2014/main" id="{27EBE6C9-9901-2B37-BF7D-A8D9EB215610}"/>
                  </a:ext>
                </a:extLst>
              </p:cNvPr>
              <p:cNvSpPr>
                <a:spLocks/>
              </p:cNvSpPr>
              <p:nvPr/>
            </p:nvSpPr>
            <p:spPr bwMode="auto">
              <a:xfrm>
                <a:off x="6563972" y="19142"/>
                <a:ext cx="44141" cy="46900"/>
              </a:xfrm>
              <a:custGeom>
                <a:avLst/>
                <a:gdLst>
                  <a:gd name="T0" fmla="*/ 6 w 7"/>
                  <a:gd name="T1" fmla="*/ 6 h 7"/>
                  <a:gd name="T2" fmla="*/ 1 w 7"/>
                  <a:gd name="T3" fmla="*/ 6 h 7"/>
                  <a:gd name="T4" fmla="*/ 1 w 7"/>
                  <a:gd name="T5" fmla="*/ 1 h 7"/>
                  <a:gd name="T6" fmla="*/ 6 w 7"/>
                  <a:gd name="T7" fmla="*/ 1 h 7"/>
                  <a:gd name="T8" fmla="*/ 6 w 7"/>
                  <a:gd name="T9" fmla="*/ 6 h 7"/>
                </a:gdLst>
                <a:ahLst/>
                <a:cxnLst>
                  <a:cxn ang="0">
                    <a:pos x="T0" y="T1"/>
                  </a:cxn>
                  <a:cxn ang="0">
                    <a:pos x="T2" y="T3"/>
                  </a:cxn>
                  <a:cxn ang="0">
                    <a:pos x="T4" y="T5"/>
                  </a:cxn>
                  <a:cxn ang="0">
                    <a:pos x="T6" y="T7"/>
                  </a:cxn>
                  <a:cxn ang="0">
                    <a:pos x="T8" y="T9"/>
                  </a:cxn>
                </a:cxnLst>
                <a:rect l="0" t="0" r="r" b="b"/>
                <a:pathLst>
                  <a:path w="7" h="7">
                    <a:moveTo>
                      <a:pt x="6" y="6"/>
                    </a:moveTo>
                    <a:cubicBezTo>
                      <a:pt x="5" y="7"/>
                      <a:pt x="3" y="7"/>
                      <a:pt x="1" y="6"/>
                    </a:cubicBezTo>
                    <a:cubicBezTo>
                      <a:pt x="0" y="5"/>
                      <a:pt x="0" y="3"/>
                      <a:pt x="1" y="1"/>
                    </a:cubicBezTo>
                    <a:cubicBezTo>
                      <a:pt x="2" y="0"/>
                      <a:pt x="4" y="0"/>
                      <a:pt x="6" y="1"/>
                    </a:cubicBezTo>
                    <a:cubicBezTo>
                      <a:pt x="7" y="2"/>
                      <a:pt x="7" y="4"/>
                      <a:pt x="6"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01" name="Freeform 3286">
                <a:extLst>
                  <a:ext uri="{FF2B5EF4-FFF2-40B4-BE49-F238E27FC236}">
                    <a16:creationId xmlns:a16="http://schemas.microsoft.com/office/drawing/2014/main" id="{C3486CAB-9453-48E6-313D-4AE31E0BB4C8}"/>
                  </a:ext>
                </a:extLst>
              </p:cNvPr>
              <p:cNvSpPr>
                <a:spLocks/>
              </p:cNvSpPr>
              <p:nvPr/>
            </p:nvSpPr>
            <p:spPr bwMode="auto">
              <a:xfrm>
                <a:off x="7664737" y="-289845"/>
                <a:ext cx="52417" cy="46900"/>
              </a:xfrm>
              <a:custGeom>
                <a:avLst/>
                <a:gdLst>
                  <a:gd name="T0" fmla="*/ 6 w 8"/>
                  <a:gd name="T1" fmla="*/ 6 h 7"/>
                  <a:gd name="T2" fmla="*/ 2 w 8"/>
                  <a:gd name="T3" fmla="*/ 6 h 7"/>
                  <a:gd name="T4" fmla="*/ 1 w 8"/>
                  <a:gd name="T5" fmla="*/ 1 h 7"/>
                  <a:gd name="T6" fmla="*/ 6 w 8"/>
                  <a:gd name="T7" fmla="*/ 1 h 7"/>
                  <a:gd name="T8" fmla="*/ 6 w 8"/>
                  <a:gd name="T9" fmla="*/ 6 h 7"/>
                </a:gdLst>
                <a:ahLst/>
                <a:cxnLst>
                  <a:cxn ang="0">
                    <a:pos x="T0" y="T1"/>
                  </a:cxn>
                  <a:cxn ang="0">
                    <a:pos x="T2" y="T3"/>
                  </a:cxn>
                  <a:cxn ang="0">
                    <a:pos x="T4" y="T5"/>
                  </a:cxn>
                  <a:cxn ang="0">
                    <a:pos x="T6" y="T7"/>
                  </a:cxn>
                  <a:cxn ang="0">
                    <a:pos x="T8" y="T9"/>
                  </a:cxn>
                </a:cxnLst>
                <a:rect l="0" t="0" r="r" b="b"/>
                <a:pathLst>
                  <a:path w="8" h="7">
                    <a:moveTo>
                      <a:pt x="6" y="6"/>
                    </a:moveTo>
                    <a:cubicBezTo>
                      <a:pt x="5" y="7"/>
                      <a:pt x="3" y="7"/>
                      <a:pt x="2" y="6"/>
                    </a:cubicBezTo>
                    <a:cubicBezTo>
                      <a:pt x="0" y="5"/>
                      <a:pt x="0" y="3"/>
                      <a:pt x="1" y="1"/>
                    </a:cubicBezTo>
                    <a:cubicBezTo>
                      <a:pt x="3" y="0"/>
                      <a:pt x="5" y="0"/>
                      <a:pt x="6" y="1"/>
                    </a:cubicBezTo>
                    <a:cubicBezTo>
                      <a:pt x="8" y="2"/>
                      <a:pt x="8" y="4"/>
                      <a:pt x="6"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02" name="Freeform 3287">
                <a:extLst>
                  <a:ext uri="{FF2B5EF4-FFF2-40B4-BE49-F238E27FC236}">
                    <a16:creationId xmlns:a16="http://schemas.microsoft.com/office/drawing/2014/main" id="{4A097B33-D5E0-2EA8-FAE9-ACA261E81F13}"/>
                  </a:ext>
                </a:extLst>
              </p:cNvPr>
              <p:cNvSpPr>
                <a:spLocks/>
              </p:cNvSpPr>
              <p:nvPr/>
            </p:nvSpPr>
            <p:spPr bwMode="auto">
              <a:xfrm>
                <a:off x="6997105" y="-648490"/>
                <a:ext cx="38623" cy="38623"/>
              </a:xfrm>
              <a:custGeom>
                <a:avLst/>
                <a:gdLst>
                  <a:gd name="T0" fmla="*/ 5 w 6"/>
                  <a:gd name="T1" fmla="*/ 5 h 6"/>
                  <a:gd name="T2" fmla="*/ 2 w 6"/>
                  <a:gd name="T3" fmla="*/ 5 h 6"/>
                  <a:gd name="T4" fmla="*/ 1 w 6"/>
                  <a:gd name="T5" fmla="*/ 1 h 6"/>
                  <a:gd name="T6" fmla="*/ 5 w 6"/>
                  <a:gd name="T7" fmla="*/ 1 h 6"/>
                  <a:gd name="T8" fmla="*/ 5 w 6"/>
                  <a:gd name="T9" fmla="*/ 5 h 6"/>
                </a:gdLst>
                <a:ahLst/>
                <a:cxnLst>
                  <a:cxn ang="0">
                    <a:pos x="T0" y="T1"/>
                  </a:cxn>
                  <a:cxn ang="0">
                    <a:pos x="T2" y="T3"/>
                  </a:cxn>
                  <a:cxn ang="0">
                    <a:pos x="T4" y="T5"/>
                  </a:cxn>
                  <a:cxn ang="0">
                    <a:pos x="T6" y="T7"/>
                  </a:cxn>
                  <a:cxn ang="0">
                    <a:pos x="T8" y="T9"/>
                  </a:cxn>
                </a:cxnLst>
                <a:rect l="0" t="0" r="r" b="b"/>
                <a:pathLst>
                  <a:path w="6" h="6">
                    <a:moveTo>
                      <a:pt x="5" y="5"/>
                    </a:moveTo>
                    <a:cubicBezTo>
                      <a:pt x="4" y="6"/>
                      <a:pt x="3" y="6"/>
                      <a:pt x="2" y="5"/>
                    </a:cubicBezTo>
                    <a:cubicBezTo>
                      <a:pt x="1" y="4"/>
                      <a:pt x="0" y="3"/>
                      <a:pt x="1" y="1"/>
                    </a:cubicBezTo>
                    <a:cubicBezTo>
                      <a:pt x="2" y="0"/>
                      <a:pt x="4" y="0"/>
                      <a:pt x="5" y="1"/>
                    </a:cubicBezTo>
                    <a:cubicBezTo>
                      <a:pt x="6" y="2"/>
                      <a:pt x="6" y="4"/>
                      <a:pt x="5"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03" name="Freeform 3288">
                <a:extLst>
                  <a:ext uri="{FF2B5EF4-FFF2-40B4-BE49-F238E27FC236}">
                    <a16:creationId xmlns:a16="http://schemas.microsoft.com/office/drawing/2014/main" id="{25982949-8020-5FCE-C421-CBDAA4287815}"/>
                  </a:ext>
                </a:extLst>
              </p:cNvPr>
              <p:cNvSpPr>
                <a:spLocks/>
              </p:cNvSpPr>
              <p:nvPr/>
            </p:nvSpPr>
            <p:spPr bwMode="auto">
              <a:xfrm>
                <a:off x="7546108" y="-734013"/>
                <a:ext cx="38623" cy="38623"/>
              </a:xfrm>
              <a:custGeom>
                <a:avLst/>
                <a:gdLst>
                  <a:gd name="T0" fmla="*/ 5 w 6"/>
                  <a:gd name="T1" fmla="*/ 4 h 6"/>
                  <a:gd name="T2" fmla="*/ 1 w 6"/>
                  <a:gd name="T3" fmla="*/ 5 h 6"/>
                  <a:gd name="T4" fmla="*/ 1 w 6"/>
                  <a:gd name="T5" fmla="*/ 1 h 6"/>
                  <a:gd name="T6" fmla="*/ 5 w 6"/>
                  <a:gd name="T7" fmla="*/ 1 h 6"/>
                  <a:gd name="T8" fmla="*/ 5 w 6"/>
                  <a:gd name="T9" fmla="*/ 4 h 6"/>
                </a:gdLst>
                <a:ahLst/>
                <a:cxnLst>
                  <a:cxn ang="0">
                    <a:pos x="T0" y="T1"/>
                  </a:cxn>
                  <a:cxn ang="0">
                    <a:pos x="T2" y="T3"/>
                  </a:cxn>
                  <a:cxn ang="0">
                    <a:pos x="T4" y="T5"/>
                  </a:cxn>
                  <a:cxn ang="0">
                    <a:pos x="T6" y="T7"/>
                  </a:cxn>
                  <a:cxn ang="0">
                    <a:pos x="T8" y="T9"/>
                  </a:cxn>
                </a:cxnLst>
                <a:rect l="0" t="0" r="r" b="b"/>
                <a:pathLst>
                  <a:path w="6" h="6">
                    <a:moveTo>
                      <a:pt x="5" y="4"/>
                    </a:moveTo>
                    <a:cubicBezTo>
                      <a:pt x="4" y="6"/>
                      <a:pt x="2" y="6"/>
                      <a:pt x="1" y="5"/>
                    </a:cubicBezTo>
                    <a:cubicBezTo>
                      <a:pt x="0" y="4"/>
                      <a:pt x="0" y="2"/>
                      <a:pt x="1" y="1"/>
                    </a:cubicBezTo>
                    <a:cubicBezTo>
                      <a:pt x="2" y="0"/>
                      <a:pt x="4" y="0"/>
                      <a:pt x="5" y="1"/>
                    </a:cubicBezTo>
                    <a:cubicBezTo>
                      <a:pt x="6" y="2"/>
                      <a:pt x="6" y="3"/>
                      <a:pt x="5"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04" name="Freeform 3289">
                <a:extLst>
                  <a:ext uri="{FF2B5EF4-FFF2-40B4-BE49-F238E27FC236}">
                    <a16:creationId xmlns:a16="http://schemas.microsoft.com/office/drawing/2014/main" id="{046F7685-3EA8-32AE-1566-42AECF7D1C41}"/>
                  </a:ext>
                </a:extLst>
              </p:cNvPr>
              <p:cNvSpPr>
                <a:spLocks/>
              </p:cNvSpPr>
              <p:nvPr/>
            </p:nvSpPr>
            <p:spPr bwMode="auto">
              <a:xfrm>
                <a:off x="6379132" y="-538138"/>
                <a:ext cx="41382" cy="33106"/>
              </a:xfrm>
              <a:custGeom>
                <a:avLst/>
                <a:gdLst>
                  <a:gd name="T0" fmla="*/ 5 w 6"/>
                  <a:gd name="T1" fmla="*/ 4 h 5"/>
                  <a:gd name="T2" fmla="*/ 1 w 6"/>
                  <a:gd name="T3" fmla="*/ 5 h 5"/>
                  <a:gd name="T4" fmla="*/ 1 w 6"/>
                  <a:gd name="T5" fmla="*/ 1 h 5"/>
                  <a:gd name="T6" fmla="*/ 4 w 6"/>
                  <a:gd name="T7" fmla="*/ 1 h 5"/>
                  <a:gd name="T8" fmla="*/ 5 w 6"/>
                  <a:gd name="T9" fmla="*/ 4 h 5"/>
                </a:gdLst>
                <a:ahLst/>
                <a:cxnLst>
                  <a:cxn ang="0">
                    <a:pos x="T0" y="T1"/>
                  </a:cxn>
                  <a:cxn ang="0">
                    <a:pos x="T2" y="T3"/>
                  </a:cxn>
                  <a:cxn ang="0">
                    <a:pos x="T4" y="T5"/>
                  </a:cxn>
                  <a:cxn ang="0">
                    <a:pos x="T6" y="T7"/>
                  </a:cxn>
                  <a:cxn ang="0">
                    <a:pos x="T8" y="T9"/>
                  </a:cxn>
                </a:cxnLst>
                <a:rect l="0" t="0" r="r" b="b"/>
                <a:pathLst>
                  <a:path w="6" h="5">
                    <a:moveTo>
                      <a:pt x="5" y="4"/>
                    </a:moveTo>
                    <a:cubicBezTo>
                      <a:pt x="4" y="5"/>
                      <a:pt x="2" y="5"/>
                      <a:pt x="1" y="5"/>
                    </a:cubicBezTo>
                    <a:cubicBezTo>
                      <a:pt x="0" y="4"/>
                      <a:pt x="0" y="2"/>
                      <a:pt x="1" y="1"/>
                    </a:cubicBezTo>
                    <a:cubicBezTo>
                      <a:pt x="2" y="0"/>
                      <a:pt x="3" y="0"/>
                      <a:pt x="4" y="1"/>
                    </a:cubicBezTo>
                    <a:cubicBezTo>
                      <a:pt x="6" y="1"/>
                      <a:pt x="6" y="3"/>
                      <a:pt x="5"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05" name="Freeform 3290">
                <a:extLst>
                  <a:ext uri="{FF2B5EF4-FFF2-40B4-BE49-F238E27FC236}">
                    <a16:creationId xmlns:a16="http://schemas.microsoft.com/office/drawing/2014/main" id="{2609515D-8797-4266-CD9A-07C64129B887}"/>
                  </a:ext>
                </a:extLst>
              </p:cNvPr>
              <p:cNvSpPr>
                <a:spLocks/>
              </p:cNvSpPr>
              <p:nvPr/>
            </p:nvSpPr>
            <p:spPr bwMode="auto">
              <a:xfrm>
                <a:off x="6641219" y="-413991"/>
                <a:ext cx="41382" cy="38623"/>
              </a:xfrm>
              <a:custGeom>
                <a:avLst/>
                <a:gdLst>
                  <a:gd name="T0" fmla="*/ 5 w 6"/>
                  <a:gd name="T1" fmla="*/ 4 h 6"/>
                  <a:gd name="T2" fmla="*/ 1 w 6"/>
                  <a:gd name="T3" fmla="*/ 5 h 6"/>
                  <a:gd name="T4" fmla="*/ 1 w 6"/>
                  <a:gd name="T5" fmla="*/ 1 h 6"/>
                  <a:gd name="T6" fmla="*/ 5 w 6"/>
                  <a:gd name="T7" fmla="*/ 1 h 6"/>
                  <a:gd name="T8" fmla="*/ 5 w 6"/>
                  <a:gd name="T9" fmla="*/ 4 h 6"/>
                </a:gdLst>
                <a:ahLst/>
                <a:cxnLst>
                  <a:cxn ang="0">
                    <a:pos x="T0" y="T1"/>
                  </a:cxn>
                  <a:cxn ang="0">
                    <a:pos x="T2" y="T3"/>
                  </a:cxn>
                  <a:cxn ang="0">
                    <a:pos x="T4" y="T5"/>
                  </a:cxn>
                  <a:cxn ang="0">
                    <a:pos x="T6" y="T7"/>
                  </a:cxn>
                  <a:cxn ang="0">
                    <a:pos x="T8" y="T9"/>
                  </a:cxn>
                </a:cxnLst>
                <a:rect l="0" t="0" r="r" b="b"/>
                <a:pathLst>
                  <a:path w="6" h="6">
                    <a:moveTo>
                      <a:pt x="5" y="4"/>
                    </a:moveTo>
                    <a:cubicBezTo>
                      <a:pt x="4" y="5"/>
                      <a:pt x="2" y="6"/>
                      <a:pt x="1" y="5"/>
                    </a:cubicBezTo>
                    <a:cubicBezTo>
                      <a:pt x="0" y="4"/>
                      <a:pt x="0" y="2"/>
                      <a:pt x="1" y="1"/>
                    </a:cubicBezTo>
                    <a:cubicBezTo>
                      <a:pt x="2" y="0"/>
                      <a:pt x="4" y="0"/>
                      <a:pt x="5" y="1"/>
                    </a:cubicBezTo>
                    <a:cubicBezTo>
                      <a:pt x="6" y="1"/>
                      <a:pt x="6" y="3"/>
                      <a:pt x="5"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06" name="Freeform 3291">
                <a:extLst>
                  <a:ext uri="{FF2B5EF4-FFF2-40B4-BE49-F238E27FC236}">
                    <a16:creationId xmlns:a16="http://schemas.microsoft.com/office/drawing/2014/main" id="{048E3E81-AAE8-342E-0364-D1DF2971B9C0}"/>
                  </a:ext>
                </a:extLst>
              </p:cNvPr>
              <p:cNvSpPr>
                <a:spLocks/>
              </p:cNvSpPr>
              <p:nvPr/>
            </p:nvSpPr>
            <p:spPr bwMode="auto">
              <a:xfrm>
                <a:off x="8089594" y="5348"/>
                <a:ext cx="38623" cy="38623"/>
              </a:xfrm>
              <a:custGeom>
                <a:avLst/>
                <a:gdLst>
                  <a:gd name="T0" fmla="*/ 5 w 6"/>
                  <a:gd name="T1" fmla="*/ 5 h 6"/>
                  <a:gd name="T2" fmla="*/ 1 w 6"/>
                  <a:gd name="T3" fmla="*/ 5 h 6"/>
                  <a:gd name="T4" fmla="*/ 1 w 6"/>
                  <a:gd name="T5" fmla="*/ 2 h 6"/>
                  <a:gd name="T6" fmla="*/ 5 w 6"/>
                  <a:gd name="T7" fmla="*/ 1 h 6"/>
                  <a:gd name="T8" fmla="*/ 5 w 6"/>
                  <a:gd name="T9" fmla="*/ 5 h 6"/>
                </a:gdLst>
                <a:ahLst/>
                <a:cxnLst>
                  <a:cxn ang="0">
                    <a:pos x="T0" y="T1"/>
                  </a:cxn>
                  <a:cxn ang="0">
                    <a:pos x="T2" y="T3"/>
                  </a:cxn>
                  <a:cxn ang="0">
                    <a:pos x="T4" y="T5"/>
                  </a:cxn>
                  <a:cxn ang="0">
                    <a:pos x="T6" y="T7"/>
                  </a:cxn>
                  <a:cxn ang="0">
                    <a:pos x="T8" y="T9"/>
                  </a:cxn>
                </a:cxnLst>
                <a:rect l="0" t="0" r="r" b="b"/>
                <a:pathLst>
                  <a:path w="6" h="6">
                    <a:moveTo>
                      <a:pt x="5" y="5"/>
                    </a:moveTo>
                    <a:cubicBezTo>
                      <a:pt x="4" y="6"/>
                      <a:pt x="3" y="6"/>
                      <a:pt x="1" y="5"/>
                    </a:cubicBezTo>
                    <a:cubicBezTo>
                      <a:pt x="0" y="4"/>
                      <a:pt x="0" y="3"/>
                      <a:pt x="1" y="2"/>
                    </a:cubicBezTo>
                    <a:cubicBezTo>
                      <a:pt x="2" y="0"/>
                      <a:pt x="4" y="0"/>
                      <a:pt x="5" y="1"/>
                    </a:cubicBezTo>
                    <a:cubicBezTo>
                      <a:pt x="6" y="2"/>
                      <a:pt x="6" y="4"/>
                      <a:pt x="5"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07" name="Freeform 3292">
                <a:extLst>
                  <a:ext uri="{FF2B5EF4-FFF2-40B4-BE49-F238E27FC236}">
                    <a16:creationId xmlns:a16="http://schemas.microsoft.com/office/drawing/2014/main" id="{3D89631E-1026-13BA-9432-70BFEEB2F329}"/>
                  </a:ext>
                </a:extLst>
              </p:cNvPr>
              <p:cNvSpPr>
                <a:spLocks/>
              </p:cNvSpPr>
              <p:nvPr/>
            </p:nvSpPr>
            <p:spPr bwMode="auto">
              <a:xfrm>
                <a:off x="8437204" y="-281568"/>
                <a:ext cx="38623" cy="38623"/>
              </a:xfrm>
              <a:custGeom>
                <a:avLst/>
                <a:gdLst>
                  <a:gd name="T0" fmla="*/ 5 w 6"/>
                  <a:gd name="T1" fmla="*/ 5 h 6"/>
                  <a:gd name="T2" fmla="*/ 1 w 6"/>
                  <a:gd name="T3" fmla="*/ 5 h 6"/>
                  <a:gd name="T4" fmla="*/ 1 w 6"/>
                  <a:gd name="T5" fmla="*/ 2 h 6"/>
                  <a:gd name="T6" fmla="*/ 5 w 6"/>
                  <a:gd name="T7" fmla="*/ 1 h 6"/>
                  <a:gd name="T8" fmla="*/ 5 w 6"/>
                  <a:gd name="T9" fmla="*/ 5 h 6"/>
                </a:gdLst>
                <a:ahLst/>
                <a:cxnLst>
                  <a:cxn ang="0">
                    <a:pos x="T0" y="T1"/>
                  </a:cxn>
                  <a:cxn ang="0">
                    <a:pos x="T2" y="T3"/>
                  </a:cxn>
                  <a:cxn ang="0">
                    <a:pos x="T4" y="T5"/>
                  </a:cxn>
                  <a:cxn ang="0">
                    <a:pos x="T6" y="T7"/>
                  </a:cxn>
                  <a:cxn ang="0">
                    <a:pos x="T8" y="T9"/>
                  </a:cxn>
                </a:cxnLst>
                <a:rect l="0" t="0" r="r" b="b"/>
                <a:pathLst>
                  <a:path w="6" h="6">
                    <a:moveTo>
                      <a:pt x="5" y="5"/>
                    </a:moveTo>
                    <a:cubicBezTo>
                      <a:pt x="4" y="6"/>
                      <a:pt x="2" y="6"/>
                      <a:pt x="1" y="5"/>
                    </a:cubicBezTo>
                    <a:cubicBezTo>
                      <a:pt x="0" y="4"/>
                      <a:pt x="0" y="3"/>
                      <a:pt x="1" y="2"/>
                    </a:cubicBezTo>
                    <a:cubicBezTo>
                      <a:pt x="2" y="1"/>
                      <a:pt x="3" y="0"/>
                      <a:pt x="5" y="1"/>
                    </a:cubicBezTo>
                    <a:cubicBezTo>
                      <a:pt x="6" y="2"/>
                      <a:pt x="6" y="4"/>
                      <a:pt x="5"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08" name="Freeform 3293">
                <a:extLst>
                  <a:ext uri="{FF2B5EF4-FFF2-40B4-BE49-F238E27FC236}">
                    <a16:creationId xmlns:a16="http://schemas.microsoft.com/office/drawing/2014/main" id="{E4C4EFD0-EA4A-E5DC-BF3B-D411F35F4716}"/>
                  </a:ext>
                </a:extLst>
              </p:cNvPr>
              <p:cNvSpPr>
                <a:spLocks/>
              </p:cNvSpPr>
              <p:nvPr/>
            </p:nvSpPr>
            <p:spPr bwMode="auto">
              <a:xfrm>
                <a:off x="8903443" y="248123"/>
                <a:ext cx="38623" cy="38623"/>
              </a:xfrm>
              <a:custGeom>
                <a:avLst/>
                <a:gdLst>
                  <a:gd name="T0" fmla="*/ 5 w 6"/>
                  <a:gd name="T1" fmla="*/ 5 h 6"/>
                  <a:gd name="T2" fmla="*/ 2 w 6"/>
                  <a:gd name="T3" fmla="*/ 5 h 6"/>
                  <a:gd name="T4" fmla="*/ 1 w 6"/>
                  <a:gd name="T5" fmla="*/ 2 h 6"/>
                  <a:gd name="T6" fmla="*/ 5 w 6"/>
                  <a:gd name="T7" fmla="*/ 1 h 6"/>
                  <a:gd name="T8" fmla="*/ 5 w 6"/>
                  <a:gd name="T9" fmla="*/ 5 h 6"/>
                </a:gdLst>
                <a:ahLst/>
                <a:cxnLst>
                  <a:cxn ang="0">
                    <a:pos x="T0" y="T1"/>
                  </a:cxn>
                  <a:cxn ang="0">
                    <a:pos x="T2" y="T3"/>
                  </a:cxn>
                  <a:cxn ang="0">
                    <a:pos x="T4" y="T5"/>
                  </a:cxn>
                  <a:cxn ang="0">
                    <a:pos x="T6" y="T7"/>
                  </a:cxn>
                  <a:cxn ang="0">
                    <a:pos x="T8" y="T9"/>
                  </a:cxn>
                </a:cxnLst>
                <a:rect l="0" t="0" r="r" b="b"/>
                <a:pathLst>
                  <a:path w="6" h="6">
                    <a:moveTo>
                      <a:pt x="5" y="5"/>
                    </a:moveTo>
                    <a:cubicBezTo>
                      <a:pt x="4" y="6"/>
                      <a:pt x="3" y="6"/>
                      <a:pt x="2" y="5"/>
                    </a:cubicBezTo>
                    <a:cubicBezTo>
                      <a:pt x="1" y="4"/>
                      <a:pt x="0" y="3"/>
                      <a:pt x="1" y="2"/>
                    </a:cubicBezTo>
                    <a:cubicBezTo>
                      <a:pt x="2" y="0"/>
                      <a:pt x="4" y="0"/>
                      <a:pt x="5" y="1"/>
                    </a:cubicBezTo>
                    <a:cubicBezTo>
                      <a:pt x="6" y="2"/>
                      <a:pt x="6" y="4"/>
                      <a:pt x="5"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09" name="Freeform 3294">
                <a:extLst>
                  <a:ext uri="{FF2B5EF4-FFF2-40B4-BE49-F238E27FC236}">
                    <a16:creationId xmlns:a16="http://schemas.microsoft.com/office/drawing/2014/main" id="{E51E87E9-F158-CE6A-8F45-06A6F08E6F65}"/>
                  </a:ext>
                </a:extLst>
              </p:cNvPr>
              <p:cNvSpPr>
                <a:spLocks/>
              </p:cNvSpPr>
              <p:nvPr/>
            </p:nvSpPr>
            <p:spPr bwMode="auto">
              <a:xfrm>
                <a:off x="6569490" y="-957477"/>
                <a:ext cx="38623" cy="38623"/>
              </a:xfrm>
              <a:custGeom>
                <a:avLst/>
                <a:gdLst>
                  <a:gd name="T0" fmla="*/ 5 w 6"/>
                  <a:gd name="T1" fmla="*/ 4 h 6"/>
                  <a:gd name="T2" fmla="*/ 1 w 6"/>
                  <a:gd name="T3" fmla="*/ 5 h 6"/>
                  <a:gd name="T4" fmla="*/ 1 w 6"/>
                  <a:gd name="T5" fmla="*/ 1 h 6"/>
                  <a:gd name="T6" fmla="*/ 4 w 6"/>
                  <a:gd name="T7" fmla="*/ 1 h 6"/>
                  <a:gd name="T8" fmla="*/ 5 w 6"/>
                  <a:gd name="T9" fmla="*/ 4 h 6"/>
                </a:gdLst>
                <a:ahLst/>
                <a:cxnLst>
                  <a:cxn ang="0">
                    <a:pos x="T0" y="T1"/>
                  </a:cxn>
                  <a:cxn ang="0">
                    <a:pos x="T2" y="T3"/>
                  </a:cxn>
                  <a:cxn ang="0">
                    <a:pos x="T4" y="T5"/>
                  </a:cxn>
                  <a:cxn ang="0">
                    <a:pos x="T6" y="T7"/>
                  </a:cxn>
                  <a:cxn ang="0">
                    <a:pos x="T8" y="T9"/>
                  </a:cxn>
                </a:cxnLst>
                <a:rect l="0" t="0" r="r" b="b"/>
                <a:pathLst>
                  <a:path w="6" h="6">
                    <a:moveTo>
                      <a:pt x="5" y="4"/>
                    </a:moveTo>
                    <a:cubicBezTo>
                      <a:pt x="4" y="5"/>
                      <a:pt x="2" y="6"/>
                      <a:pt x="1" y="5"/>
                    </a:cubicBezTo>
                    <a:cubicBezTo>
                      <a:pt x="0" y="4"/>
                      <a:pt x="0" y="2"/>
                      <a:pt x="1" y="1"/>
                    </a:cubicBezTo>
                    <a:cubicBezTo>
                      <a:pt x="2" y="0"/>
                      <a:pt x="3" y="0"/>
                      <a:pt x="4" y="1"/>
                    </a:cubicBezTo>
                    <a:cubicBezTo>
                      <a:pt x="6" y="2"/>
                      <a:pt x="6" y="3"/>
                      <a:pt x="5"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10" name="Freeform 3295">
                <a:extLst>
                  <a:ext uri="{FF2B5EF4-FFF2-40B4-BE49-F238E27FC236}">
                    <a16:creationId xmlns:a16="http://schemas.microsoft.com/office/drawing/2014/main" id="{24A1A0E8-5401-D389-ABBD-D83052F5582F}"/>
                  </a:ext>
                </a:extLst>
              </p:cNvPr>
              <p:cNvSpPr>
                <a:spLocks/>
              </p:cNvSpPr>
              <p:nvPr/>
            </p:nvSpPr>
            <p:spPr bwMode="auto">
              <a:xfrm>
                <a:off x="6693636" y="-700908"/>
                <a:ext cx="27588" cy="33106"/>
              </a:xfrm>
              <a:custGeom>
                <a:avLst/>
                <a:gdLst>
                  <a:gd name="T0" fmla="*/ 3 w 4"/>
                  <a:gd name="T1" fmla="*/ 4 h 5"/>
                  <a:gd name="T2" fmla="*/ 1 w 4"/>
                  <a:gd name="T3" fmla="*/ 4 h 5"/>
                  <a:gd name="T4" fmla="*/ 0 w 4"/>
                  <a:gd name="T5" fmla="*/ 1 h 5"/>
                  <a:gd name="T6" fmla="*/ 3 w 4"/>
                  <a:gd name="T7" fmla="*/ 1 h 5"/>
                  <a:gd name="T8" fmla="*/ 3 w 4"/>
                  <a:gd name="T9" fmla="*/ 4 h 5"/>
                </a:gdLst>
                <a:ahLst/>
                <a:cxnLst>
                  <a:cxn ang="0">
                    <a:pos x="T0" y="T1"/>
                  </a:cxn>
                  <a:cxn ang="0">
                    <a:pos x="T2" y="T3"/>
                  </a:cxn>
                  <a:cxn ang="0">
                    <a:pos x="T4" y="T5"/>
                  </a:cxn>
                  <a:cxn ang="0">
                    <a:pos x="T6" y="T7"/>
                  </a:cxn>
                  <a:cxn ang="0">
                    <a:pos x="T8" y="T9"/>
                  </a:cxn>
                </a:cxnLst>
                <a:rect l="0" t="0" r="r" b="b"/>
                <a:pathLst>
                  <a:path w="4" h="5">
                    <a:moveTo>
                      <a:pt x="3" y="4"/>
                    </a:moveTo>
                    <a:cubicBezTo>
                      <a:pt x="3" y="4"/>
                      <a:pt x="1" y="5"/>
                      <a:pt x="1" y="4"/>
                    </a:cubicBezTo>
                    <a:cubicBezTo>
                      <a:pt x="0" y="3"/>
                      <a:pt x="0" y="2"/>
                      <a:pt x="0" y="1"/>
                    </a:cubicBezTo>
                    <a:cubicBezTo>
                      <a:pt x="1" y="0"/>
                      <a:pt x="2" y="0"/>
                      <a:pt x="3" y="1"/>
                    </a:cubicBezTo>
                    <a:cubicBezTo>
                      <a:pt x="4" y="2"/>
                      <a:pt x="4" y="3"/>
                      <a:pt x="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11" name="Freeform 3296">
                <a:extLst>
                  <a:ext uri="{FF2B5EF4-FFF2-40B4-BE49-F238E27FC236}">
                    <a16:creationId xmlns:a16="http://schemas.microsoft.com/office/drawing/2014/main" id="{AFBC78F8-7BCF-AACF-7CBD-2C859D100EB7}"/>
                  </a:ext>
                </a:extLst>
              </p:cNvPr>
              <p:cNvSpPr>
                <a:spLocks/>
              </p:cNvSpPr>
              <p:nvPr/>
            </p:nvSpPr>
            <p:spPr bwMode="auto">
              <a:xfrm>
                <a:off x="6368096" y="-1100935"/>
                <a:ext cx="24829" cy="24829"/>
              </a:xfrm>
              <a:custGeom>
                <a:avLst/>
                <a:gdLst>
                  <a:gd name="T0" fmla="*/ 4 w 4"/>
                  <a:gd name="T1" fmla="*/ 3 h 4"/>
                  <a:gd name="T2" fmla="*/ 1 w 4"/>
                  <a:gd name="T3" fmla="*/ 3 h 4"/>
                  <a:gd name="T4" fmla="*/ 1 w 4"/>
                  <a:gd name="T5" fmla="*/ 1 h 4"/>
                  <a:gd name="T6" fmla="*/ 3 w 4"/>
                  <a:gd name="T7" fmla="*/ 1 h 4"/>
                  <a:gd name="T8" fmla="*/ 4 w 4"/>
                  <a:gd name="T9" fmla="*/ 3 h 4"/>
                </a:gdLst>
                <a:ahLst/>
                <a:cxnLst>
                  <a:cxn ang="0">
                    <a:pos x="T0" y="T1"/>
                  </a:cxn>
                  <a:cxn ang="0">
                    <a:pos x="T2" y="T3"/>
                  </a:cxn>
                  <a:cxn ang="0">
                    <a:pos x="T4" y="T5"/>
                  </a:cxn>
                  <a:cxn ang="0">
                    <a:pos x="T6" y="T7"/>
                  </a:cxn>
                  <a:cxn ang="0">
                    <a:pos x="T8" y="T9"/>
                  </a:cxn>
                </a:cxnLst>
                <a:rect l="0" t="0" r="r" b="b"/>
                <a:pathLst>
                  <a:path w="4" h="4">
                    <a:moveTo>
                      <a:pt x="4" y="3"/>
                    </a:moveTo>
                    <a:cubicBezTo>
                      <a:pt x="3" y="4"/>
                      <a:pt x="2" y="4"/>
                      <a:pt x="1" y="3"/>
                    </a:cubicBezTo>
                    <a:cubicBezTo>
                      <a:pt x="0" y="3"/>
                      <a:pt x="0" y="2"/>
                      <a:pt x="1" y="1"/>
                    </a:cubicBezTo>
                    <a:cubicBezTo>
                      <a:pt x="1" y="0"/>
                      <a:pt x="3" y="0"/>
                      <a:pt x="3" y="1"/>
                    </a:cubicBezTo>
                    <a:cubicBezTo>
                      <a:pt x="4" y="1"/>
                      <a:pt x="4" y="2"/>
                      <a:pt x="4"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12" name="Freeform 3297">
                <a:extLst>
                  <a:ext uri="{FF2B5EF4-FFF2-40B4-BE49-F238E27FC236}">
                    <a16:creationId xmlns:a16="http://schemas.microsoft.com/office/drawing/2014/main" id="{CB216406-FF93-F332-E3C7-5E66BB117090}"/>
                  </a:ext>
                </a:extLst>
              </p:cNvPr>
              <p:cNvSpPr>
                <a:spLocks/>
              </p:cNvSpPr>
              <p:nvPr/>
            </p:nvSpPr>
            <p:spPr bwMode="auto">
              <a:xfrm>
                <a:off x="6530866" y="-714702"/>
                <a:ext cx="33106" cy="24829"/>
              </a:xfrm>
              <a:custGeom>
                <a:avLst/>
                <a:gdLst>
                  <a:gd name="T0" fmla="*/ 4 w 5"/>
                  <a:gd name="T1" fmla="*/ 3 h 4"/>
                  <a:gd name="T2" fmla="*/ 1 w 5"/>
                  <a:gd name="T3" fmla="*/ 3 h 4"/>
                  <a:gd name="T4" fmla="*/ 1 w 5"/>
                  <a:gd name="T5" fmla="*/ 1 h 4"/>
                  <a:gd name="T6" fmla="*/ 4 w 5"/>
                  <a:gd name="T7" fmla="*/ 0 h 4"/>
                  <a:gd name="T8" fmla="*/ 4 w 5"/>
                  <a:gd name="T9" fmla="*/ 3 h 4"/>
                </a:gdLst>
                <a:ahLst/>
                <a:cxnLst>
                  <a:cxn ang="0">
                    <a:pos x="T0" y="T1"/>
                  </a:cxn>
                  <a:cxn ang="0">
                    <a:pos x="T2" y="T3"/>
                  </a:cxn>
                  <a:cxn ang="0">
                    <a:pos x="T4" y="T5"/>
                  </a:cxn>
                  <a:cxn ang="0">
                    <a:pos x="T6" y="T7"/>
                  </a:cxn>
                  <a:cxn ang="0">
                    <a:pos x="T8" y="T9"/>
                  </a:cxn>
                </a:cxnLst>
                <a:rect l="0" t="0" r="r" b="b"/>
                <a:pathLst>
                  <a:path w="5" h="4">
                    <a:moveTo>
                      <a:pt x="4" y="3"/>
                    </a:moveTo>
                    <a:cubicBezTo>
                      <a:pt x="3" y="4"/>
                      <a:pt x="2" y="4"/>
                      <a:pt x="1" y="3"/>
                    </a:cubicBezTo>
                    <a:cubicBezTo>
                      <a:pt x="1" y="3"/>
                      <a:pt x="0" y="1"/>
                      <a:pt x="1" y="1"/>
                    </a:cubicBezTo>
                    <a:cubicBezTo>
                      <a:pt x="2" y="0"/>
                      <a:pt x="3" y="0"/>
                      <a:pt x="4" y="0"/>
                    </a:cubicBezTo>
                    <a:cubicBezTo>
                      <a:pt x="5" y="1"/>
                      <a:pt x="5" y="2"/>
                      <a:pt x="4"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13" name="Freeform 3298">
                <a:extLst>
                  <a:ext uri="{FF2B5EF4-FFF2-40B4-BE49-F238E27FC236}">
                    <a16:creationId xmlns:a16="http://schemas.microsoft.com/office/drawing/2014/main" id="{8247FC6E-4A7B-3618-B29E-123210B844EF}"/>
                  </a:ext>
                </a:extLst>
              </p:cNvPr>
              <p:cNvSpPr>
                <a:spLocks/>
              </p:cNvSpPr>
              <p:nvPr/>
            </p:nvSpPr>
            <p:spPr bwMode="auto">
              <a:xfrm>
                <a:off x="6660530" y="-124316"/>
                <a:ext cx="27588" cy="24829"/>
              </a:xfrm>
              <a:custGeom>
                <a:avLst/>
                <a:gdLst>
                  <a:gd name="T0" fmla="*/ 3 w 4"/>
                  <a:gd name="T1" fmla="*/ 3 h 4"/>
                  <a:gd name="T2" fmla="*/ 0 w 4"/>
                  <a:gd name="T3" fmla="*/ 3 h 4"/>
                  <a:gd name="T4" fmla="*/ 0 w 4"/>
                  <a:gd name="T5" fmla="*/ 1 h 4"/>
                  <a:gd name="T6" fmla="*/ 3 w 4"/>
                  <a:gd name="T7" fmla="*/ 1 h 4"/>
                  <a:gd name="T8" fmla="*/ 3 w 4"/>
                  <a:gd name="T9" fmla="*/ 3 h 4"/>
                </a:gdLst>
                <a:ahLst/>
                <a:cxnLst>
                  <a:cxn ang="0">
                    <a:pos x="T0" y="T1"/>
                  </a:cxn>
                  <a:cxn ang="0">
                    <a:pos x="T2" y="T3"/>
                  </a:cxn>
                  <a:cxn ang="0">
                    <a:pos x="T4" y="T5"/>
                  </a:cxn>
                  <a:cxn ang="0">
                    <a:pos x="T6" y="T7"/>
                  </a:cxn>
                  <a:cxn ang="0">
                    <a:pos x="T8" y="T9"/>
                  </a:cxn>
                </a:cxnLst>
                <a:rect l="0" t="0" r="r" b="b"/>
                <a:pathLst>
                  <a:path w="4" h="4">
                    <a:moveTo>
                      <a:pt x="3" y="3"/>
                    </a:moveTo>
                    <a:cubicBezTo>
                      <a:pt x="2" y="4"/>
                      <a:pt x="1" y="4"/>
                      <a:pt x="0" y="3"/>
                    </a:cubicBezTo>
                    <a:cubicBezTo>
                      <a:pt x="0" y="3"/>
                      <a:pt x="0" y="2"/>
                      <a:pt x="0" y="1"/>
                    </a:cubicBezTo>
                    <a:cubicBezTo>
                      <a:pt x="1" y="0"/>
                      <a:pt x="2" y="0"/>
                      <a:pt x="3" y="1"/>
                    </a:cubicBezTo>
                    <a:cubicBezTo>
                      <a:pt x="4" y="1"/>
                      <a:pt x="4" y="2"/>
                      <a:pt x="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14" name="Freeform 3299">
                <a:extLst>
                  <a:ext uri="{FF2B5EF4-FFF2-40B4-BE49-F238E27FC236}">
                    <a16:creationId xmlns:a16="http://schemas.microsoft.com/office/drawing/2014/main" id="{E3E2EDCA-0DB6-4481-9632-F8D75E4E5F2A}"/>
                  </a:ext>
                </a:extLst>
              </p:cNvPr>
              <p:cNvSpPr>
                <a:spLocks/>
              </p:cNvSpPr>
              <p:nvPr/>
            </p:nvSpPr>
            <p:spPr bwMode="auto">
              <a:xfrm>
                <a:off x="6249468" y="-80175"/>
                <a:ext cx="24829" cy="27588"/>
              </a:xfrm>
              <a:custGeom>
                <a:avLst/>
                <a:gdLst>
                  <a:gd name="T0" fmla="*/ 3 w 4"/>
                  <a:gd name="T1" fmla="*/ 3 h 4"/>
                  <a:gd name="T2" fmla="*/ 1 w 4"/>
                  <a:gd name="T3" fmla="*/ 4 h 4"/>
                  <a:gd name="T4" fmla="*/ 0 w 4"/>
                  <a:gd name="T5" fmla="*/ 1 h 4"/>
                  <a:gd name="T6" fmla="*/ 3 w 4"/>
                  <a:gd name="T7" fmla="*/ 1 h 4"/>
                  <a:gd name="T8" fmla="*/ 3 w 4"/>
                  <a:gd name="T9" fmla="*/ 3 h 4"/>
                </a:gdLst>
                <a:ahLst/>
                <a:cxnLst>
                  <a:cxn ang="0">
                    <a:pos x="T0" y="T1"/>
                  </a:cxn>
                  <a:cxn ang="0">
                    <a:pos x="T2" y="T3"/>
                  </a:cxn>
                  <a:cxn ang="0">
                    <a:pos x="T4" y="T5"/>
                  </a:cxn>
                  <a:cxn ang="0">
                    <a:pos x="T6" y="T7"/>
                  </a:cxn>
                  <a:cxn ang="0">
                    <a:pos x="T8" y="T9"/>
                  </a:cxn>
                </a:cxnLst>
                <a:rect l="0" t="0" r="r" b="b"/>
                <a:pathLst>
                  <a:path w="4" h="4">
                    <a:moveTo>
                      <a:pt x="3" y="3"/>
                    </a:moveTo>
                    <a:cubicBezTo>
                      <a:pt x="3" y="4"/>
                      <a:pt x="1" y="4"/>
                      <a:pt x="1" y="4"/>
                    </a:cubicBezTo>
                    <a:cubicBezTo>
                      <a:pt x="0" y="3"/>
                      <a:pt x="0" y="2"/>
                      <a:pt x="0" y="1"/>
                    </a:cubicBezTo>
                    <a:cubicBezTo>
                      <a:pt x="1" y="0"/>
                      <a:pt x="2" y="0"/>
                      <a:pt x="3" y="1"/>
                    </a:cubicBezTo>
                    <a:cubicBezTo>
                      <a:pt x="4" y="1"/>
                      <a:pt x="4" y="3"/>
                      <a:pt x="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15" name="Freeform 3300">
                <a:extLst>
                  <a:ext uri="{FF2B5EF4-FFF2-40B4-BE49-F238E27FC236}">
                    <a16:creationId xmlns:a16="http://schemas.microsoft.com/office/drawing/2014/main" id="{FFBBEB5D-B303-A872-B72A-676BFC70A0F7}"/>
                  </a:ext>
                </a:extLst>
              </p:cNvPr>
              <p:cNvSpPr>
                <a:spLocks/>
              </p:cNvSpPr>
              <p:nvPr/>
            </p:nvSpPr>
            <p:spPr bwMode="auto">
              <a:xfrm>
                <a:off x="7173669" y="-447097"/>
                <a:ext cx="24829" cy="33106"/>
              </a:xfrm>
              <a:custGeom>
                <a:avLst/>
                <a:gdLst>
                  <a:gd name="T0" fmla="*/ 3 w 4"/>
                  <a:gd name="T1" fmla="*/ 4 h 5"/>
                  <a:gd name="T2" fmla="*/ 1 w 4"/>
                  <a:gd name="T3" fmla="*/ 4 h 5"/>
                  <a:gd name="T4" fmla="*/ 0 w 4"/>
                  <a:gd name="T5" fmla="*/ 1 h 5"/>
                  <a:gd name="T6" fmla="*/ 3 w 4"/>
                  <a:gd name="T7" fmla="*/ 1 h 5"/>
                  <a:gd name="T8" fmla="*/ 3 w 4"/>
                  <a:gd name="T9" fmla="*/ 4 h 5"/>
                </a:gdLst>
                <a:ahLst/>
                <a:cxnLst>
                  <a:cxn ang="0">
                    <a:pos x="T0" y="T1"/>
                  </a:cxn>
                  <a:cxn ang="0">
                    <a:pos x="T2" y="T3"/>
                  </a:cxn>
                  <a:cxn ang="0">
                    <a:pos x="T4" y="T5"/>
                  </a:cxn>
                  <a:cxn ang="0">
                    <a:pos x="T6" y="T7"/>
                  </a:cxn>
                  <a:cxn ang="0">
                    <a:pos x="T8" y="T9"/>
                  </a:cxn>
                </a:cxnLst>
                <a:rect l="0" t="0" r="r" b="b"/>
                <a:pathLst>
                  <a:path w="4" h="5">
                    <a:moveTo>
                      <a:pt x="3" y="4"/>
                    </a:moveTo>
                    <a:cubicBezTo>
                      <a:pt x="3" y="4"/>
                      <a:pt x="1" y="5"/>
                      <a:pt x="1" y="4"/>
                    </a:cubicBezTo>
                    <a:cubicBezTo>
                      <a:pt x="0" y="3"/>
                      <a:pt x="0" y="2"/>
                      <a:pt x="0" y="1"/>
                    </a:cubicBezTo>
                    <a:cubicBezTo>
                      <a:pt x="1" y="0"/>
                      <a:pt x="2" y="0"/>
                      <a:pt x="3" y="1"/>
                    </a:cubicBezTo>
                    <a:cubicBezTo>
                      <a:pt x="4" y="2"/>
                      <a:pt x="4" y="3"/>
                      <a:pt x="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16" name="Freeform 3301">
                <a:extLst>
                  <a:ext uri="{FF2B5EF4-FFF2-40B4-BE49-F238E27FC236}">
                    <a16:creationId xmlns:a16="http://schemas.microsoft.com/office/drawing/2014/main" id="{EBDE8E78-4F48-BD94-2AD4-4A0D73EDFA76}"/>
                  </a:ext>
                </a:extLst>
              </p:cNvPr>
              <p:cNvSpPr>
                <a:spLocks/>
              </p:cNvSpPr>
              <p:nvPr/>
            </p:nvSpPr>
            <p:spPr bwMode="auto">
              <a:xfrm>
                <a:off x="7650943" y="13624"/>
                <a:ext cx="27588" cy="24829"/>
              </a:xfrm>
              <a:custGeom>
                <a:avLst/>
                <a:gdLst>
                  <a:gd name="T0" fmla="*/ 4 w 4"/>
                  <a:gd name="T1" fmla="*/ 3 h 4"/>
                  <a:gd name="T2" fmla="*/ 1 w 4"/>
                  <a:gd name="T3" fmla="*/ 4 h 4"/>
                  <a:gd name="T4" fmla="*/ 1 w 4"/>
                  <a:gd name="T5" fmla="*/ 1 h 4"/>
                  <a:gd name="T6" fmla="*/ 3 w 4"/>
                  <a:gd name="T7" fmla="*/ 1 h 4"/>
                  <a:gd name="T8" fmla="*/ 4 w 4"/>
                  <a:gd name="T9" fmla="*/ 3 h 4"/>
                </a:gdLst>
                <a:ahLst/>
                <a:cxnLst>
                  <a:cxn ang="0">
                    <a:pos x="T0" y="T1"/>
                  </a:cxn>
                  <a:cxn ang="0">
                    <a:pos x="T2" y="T3"/>
                  </a:cxn>
                  <a:cxn ang="0">
                    <a:pos x="T4" y="T5"/>
                  </a:cxn>
                  <a:cxn ang="0">
                    <a:pos x="T6" y="T7"/>
                  </a:cxn>
                  <a:cxn ang="0">
                    <a:pos x="T8" y="T9"/>
                  </a:cxn>
                </a:cxnLst>
                <a:rect l="0" t="0" r="r" b="b"/>
                <a:pathLst>
                  <a:path w="4" h="4">
                    <a:moveTo>
                      <a:pt x="4" y="3"/>
                    </a:moveTo>
                    <a:cubicBezTo>
                      <a:pt x="3" y="4"/>
                      <a:pt x="2" y="4"/>
                      <a:pt x="1" y="4"/>
                    </a:cubicBezTo>
                    <a:cubicBezTo>
                      <a:pt x="0" y="3"/>
                      <a:pt x="0" y="2"/>
                      <a:pt x="1" y="1"/>
                    </a:cubicBezTo>
                    <a:cubicBezTo>
                      <a:pt x="1" y="0"/>
                      <a:pt x="3" y="0"/>
                      <a:pt x="3" y="1"/>
                    </a:cubicBezTo>
                    <a:cubicBezTo>
                      <a:pt x="4" y="1"/>
                      <a:pt x="4" y="3"/>
                      <a:pt x="4"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17" name="Freeform 3302">
                <a:extLst>
                  <a:ext uri="{FF2B5EF4-FFF2-40B4-BE49-F238E27FC236}">
                    <a16:creationId xmlns:a16="http://schemas.microsoft.com/office/drawing/2014/main" id="{F6D8450E-526B-A669-AFB6-C5FCE3D2BC74}"/>
                  </a:ext>
                </a:extLst>
              </p:cNvPr>
              <p:cNvSpPr>
                <a:spLocks/>
              </p:cNvSpPr>
              <p:nvPr/>
            </p:nvSpPr>
            <p:spPr bwMode="auto">
              <a:xfrm>
                <a:off x="7317127" y="43971"/>
                <a:ext cx="33106" cy="33106"/>
              </a:xfrm>
              <a:custGeom>
                <a:avLst/>
                <a:gdLst>
                  <a:gd name="T0" fmla="*/ 4 w 5"/>
                  <a:gd name="T1" fmla="*/ 4 h 5"/>
                  <a:gd name="T2" fmla="*/ 1 w 5"/>
                  <a:gd name="T3" fmla="*/ 4 h 5"/>
                  <a:gd name="T4" fmla="*/ 1 w 5"/>
                  <a:gd name="T5" fmla="*/ 1 h 5"/>
                  <a:gd name="T6" fmla="*/ 4 w 5"/>
                  <a:gd name="T7" fmla="*/ 1 h 5"/>
                  <a:gd name="T8" fmla="*/ 4 w 5"/>
                  <a:gd name="T9" fmla="*/ 4 h 5"/>
                </a:gdLst>
                <a:ahLst/>
                <a:cxnLst>
                  <a:cxn ang="0">
                    <a:pos x="T0" y="T1"/>
                  </a:cxn>
                  <a:cxn ang="0">
                    <a:pos x="T2" y="T3"/>
                  </a:cxn>
                  <a:cxn ang="0">
                    <a:pos x="T4" y="T5"/>
                  </a:cxn>
                  <a:cxn ang="0">
                    <a:pos x="T6" y="T7"/>
                  </a:cxn>
                  <a:cxn ang="0">
                    <a:pos x="T8" y="T9"/>
                  </a:cxn>
                </a:cxnLst>
                <a:rect l="0" t="0" r="r" b="b"/>
                <a:pathLst>
                  <a:path w="5" h="5">
                    <a:moveTo>
                      <a:pt x="4" y="4"/>
                    </a:moveTo>
                    <a:cubicBezTo>
                      <a:pt x="3" y="5"/>
                      <a:pt x="2" y="5"/>
                      <a:pt x="1" y="4"/>
                    </a:cubicBezTo>
                    <a:cubicBezTo>
                      <a:pt x="1" y="3"/>
                      <a:pt x="0" y="2"/>
                      <a:pt x="1" y="1"/>
                    </a:cubicBezTo>
                    <a:cubicBezTo>
                      <a:pt x="2" y="1"/>
                      <a:pt x="3" y="0"/>
                      <a:pt x="4" y="1"/>
                    </a:cubicBezTo>
                    <a:cubicBezTo>
                      <a:pt x="5" y="2"/>
                      <a:pt x="5" y="3"/>
                      <a:pt x="4"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18" name="Freeform 3303">
                <a:extLst>
                  <a:ext uri="{FF2B5EF4-FFF2-40B4-BE49-F238E27FC236}">
                    <a16:creationId xmlns:a16="http://schemas.microsoft.com/office/drawing/2014/main" id="{E6F568DF-BBA2-E347-A98D-0CF977CE7088}"/>
                  </a:ext>
                </a:extLst>
              </p:cNvPr>
              <p:cNvSpPr>
                <a:spLocks/>
              </p:cNvSpPr>
              <p:nvPr/>
            </p:nvSpPr>
            <p:spPr bwMode="auto">
              <a:xfrm>
                <a:off x="8188911" y="1119907"/>
                <a:ext cx="44141" cy="46900"/>
              </a:xfrm>
              <a:custGeom>
                <a:avLst/>
                <a:gdLst>
                  <a:gd name="T0" fmla="*/ 4 w 7"/>
                  <a:gd name="T1" fmla="*/ 6 h 7"/>
                  <a:gd name="T2" fmla="*/ 0 w 7"/>
                  <a:gd name="T3" fmla="*/ 3 h 7"/>
                  <a:gd name="T4" fmla="*/ 3 w 7"/>
                  <a:gd name="T5" fmla="*/ 0 h 7"/>
                  <a:gd name="T6" fmla="*/ 7 w 7"/>
                  <a:gd name="T7" fmla="*/ 3 h 7"/>
                  <a:gd name="T8" fmla="*/ 4 w 7"/>
                  <a:gd name="T9" fmla="*/ 6 h 7"/>
                </a:gdLst>
                <a:ahLst/>
                <a:cxnLst>
                  <a:cxn ang="0">
                    <a:pos x="T0" y="T1"/>
                  </a:cxn>
                  <a:cxn ang="0">
                    <a:pos x="T2" y="T3"/>
                  </a:cxn>
                  <a:cxn ang="0">
                    <a:pos x="T4" y="T5"/>
                  </a:cxn>
                  <a:cxn ang="0">
                    <a:pos x="T6" y="T7"/>
                  </a:cxn>
                  <a:cxn ang="0">
                    <a:pos x="T8" y="T9"/>
                  </a:cxn>
                </a:cxnLst>
                <a:rect l="0" t="0" r="r" b="b"/>
                <a:pathLst>
                  <a:path w="7" h="7">
                    <a:moveTo>
                      <a:pt x="4" y="6"/>
                    </a:moveTo>
                    <a:cubicBezTo>
                      <a:pt x="2" y="7"/>
                      <a:pt x="0" y="5"/>
                      <a:pt x="0" y="3"/>
                    </a:cubicBezTo>
                    <a:cubicBezTo>
                      <a:pt x="0" y="1"/>
                      <a:pt x="1" y="0"/>
                      <a:pt x="3" y="0"/>
                    </a:cubicBezTo>
                    <a:cubicBezTo>
                      <a:pt x="5" y="0"/>
                      <a:pt x="7" y="1"/>
                      <a:pt x="7" y="3"/>
                    </a:cubicBezTo>
                    <a:cubicBezTo>
                      <a:pt x="7" y="5"/>
                      <a:pt x="6" y="6"/>
                      <a:pt x="4"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19" name="Freeform 3304">
                <a:extLst>
                  <a:ext uri="{FF2B5EF4-FFF2-40B4-BE49-F238E27FC236}">
                    <a16:creationId xmlns:a16="http://schemas.microsoft.com/office/drawing/2014/main" id="{3487F472-EC5E-3FF3-F258-55B4C7C68936}"/>
                  </a:ext>
                </a:extLst>
              </p:cNvPr>
              <p:cNvSpPr>
                <a:spLocks/>
              </p:cNvSpPr>
              <p:nvPr/>
            </p:nvSpPr>
            <p:spPr bwMode="auto">
              <a:xfrm>
                <a:off x="8641356" y="1644081"/>
                <a:ext cx="44141" cy="46900"/>
              </a:xfrm>
              <a:custGeom>
                <a:avLst/>
                <a:gdLst>
                  <a:gd name="T0" fmla="*/ 3 w 7"/>
                  <a:gd name="T1" fmla="*/ 7 h 7"/>
                  <a:gd name="T2" fmla="*/ 0 w 7"/>
                  <a:gd name="T3" fmla="*/ 4 h 7"/>
                  <a:gd name="T4" fmla="*/ 3 w 7"/>
                  <a:gd name="T5" fmla="*/ 0 h 7"/>
                  <a:gd name="T6" fmla="*/ 7 w 7"/>
                  <a:gd name="T7" fmla="*/ 3 h 7"/>
                  <a:gd name="T8" fmla="*/ 3 w 7"/>
                  <a:gd name="T9" fmla="*/ 7 h 7"/>
                </a:gdLst>
                <a:ahLst/>
                <a:cxnLst>
                  <a:cxn ang="0">
                    <a:pos x="T0" y="T1"/>
                  </a:cxn>
                  <a:cxn ang="0">
                    <a:pos x="T2" y="T3"/>
                  </a:cxn>
                  <a:cxn ang="0">
                    <a:pos x="T4" y="T5"/>
                  </a:cxn>
                  <a:cxn ang="0">
                    <a:pos x="T6" y="T7"/>
                  </a:cxn>
                  <a:cxn ang="0">
                    <a:pos x="T8" y="T9"/>
                  </a:cxn>
                </a:cxnLst>
                <a:rect l="0" t="0" r="r" b="b"/>
                <a:pathLst>
                  <a:path w="7" h="7">
                    <a:moveTo>
                      <a:pt x="3" y="7"/>
                    </a:moveTo>
                    <a:cubicBezTo>
                      <a:pt x="2" y="7"/>
                      <a:pt x="0" y="6"/>
                      <a:pt x="0" y="4"/>
                    </a:cubicBezTo>
                    <a:cubicBezTo>
                      <a:pt x="0" y="2"/>
                      <a:pt x="1" y="0"/>
                      <a:pt x="3" y="0"/>
                    </a:cubicBezTo>
                    <a:cubicBezTo>
                      <a:pt x="5" y="0"/>
                      <a:pt x="6" y="2"/>
                      <a:pt x="7" y="3"/>
                    </a:cubicBezTo>
                    <a:cubicBezTo>
                      <a:pt x="7" y="5"/>
                      <a:pt x="5" y="7"/>
                      <a:pt x="3"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20" name="Freeform 3305">
                <a:extLst>
                  <a:ext uri="{FF2B5EF4-FFF2-40B4-BE49-F238E27FC236}">
                    <a16:creationId xmlns:a16="http://schemas.microsoft.com/office/drawing/2014/main" id="{AF2F3C6C-2B1F-166D-4EAB-B65597C93BA4}"/>
                  </a:ext>
                </a:extLst>
              </p:cNvPr>
              <p:cNvSpPr>
                <a:spLocks/>
              </p:cNvSpPr>
              <p:nvPr/>
            </p:nvSpPr>
            <p:spPr bwMode="auto">
              <a:xfrm>
                <a:off x="8423410" y="915755"/>
                <a:ext cx="41382" cy="41382"/>
              </a:xfrm>
              <a:custGeom>
                <a:avLst/>
                <a:gdLst>
                  <a:gd name="T0" fmla="*/ 3 w 6"/>
                  <a:gd name="T1" fmla="*/ 6 h 6"/>
                  <a:gd name="T2" fmla="*/ 0 w 6"/>
                  <a:gd name="T3" fmla="*/ 3 h 6"/>
                  <a:gd name="T4" fmla="*/ 3 w 6"/>
                  <a:gd name="T5" fmla="*/ 0 h 6"/>
                  <a:gd name="T6" fmla="*/ 6 w 6"/>
                  <a:gd name="T7" fmla="*/ 3 h 6"/>
                  <a:gd name="T8" fmla="*/ 3 w 6"/>
                  <a:gd name="T9" fmla="*/ 6 h 6"/>
                </a:gdLst>
                <a:ahLst/>
                <a:cxnLst>
                  <a:cxn ang="0">
                    <a:pos x="T0" y="T1"/>
                  </a:cxn>
                  <a:cxn ang="0">
                    <a:pos x="T2" y="T3"/>
                  </a:cxn>
                  <a:cxn ang="0">
                    <a:pos x="T4" y="T5"/>
                  </a:cxn>
                  <a:cxn ang="0">
                    <a:pos x="T6" y="T7"/>
                  </a:cxn>
                  <a:cxn ang="0">
                    <a:pos x="T8" y="T9"/>
                  </a:cxn>
                </a:cxnLst>
                <a:rect l="0" t="0" r="r" b="b"/>
                <a:pathLst>
                  <a:path w="6" h="6">
                    <a:moveTo>
                      <a:pt x="3" y="6"/>
                    </a:moveTo>
                    <a:cubicBezTo>
                      <a:pt x="2" y="6"/>
                      <a:pt x="0" y="5"/>
                      <a:pt x="0" y="3"/>
                    </a:cubicBezTo>
                    <a:cubicBezTo>
                      <a:pt x="0" y="2"/>
                      <a:pt x="1" y="0"/>
                      <a:pt x="3" y="0"/>
                    </a:cubicBezTo>
                    <a:cubicBezTo>
                      <a:pt x="4" y="0"/>
                      <a:pt x="5" y="1"/>
                      <a:pt x="6" y="3"/>
                    </a:cubicBezTo>
                    <a:cubicBezTo>
                      <a:pt x="6" y="4"/>
                      <a:pt x="5" y="6"/>
                      <a:pt x="3"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21" name="Freeform 3306">
                <a:extLst>
                  <a:ext uri="{FF2B5EF4-FFF2-40B4-BE49-F238E27FC236}">
                    <a16:creationId xmlns:a16="http://schemas.microsoft.com/office/drawing/2014/main" id="{166CDBEF-6F27-5B34-0553-30CC37F13520}"/>
                  </a:ext>
                </a:extLst>
              </p:cNvPr>
              <p:cNvSpPr>
                <a:spLocks/>
              </p:cNvSpPr>
              <p:nvPr/>
            </p:nvSpPr>
            <p:spPr bwMode="auto">
              <a:xfrm>
                <a:off x="8666185" y="-458132"/>
                <a:ext cx="33106" cy="38623"/>
              </a:xfrm>
              <a:custGeom>
                <a:avLst/>
                <a:gdLst>
                  <a:gd name="T0" fmla="*/ 3 w 5"/>
                  <a:gd name="T1" fmla="*/ 6 h 6"/>
                  <a:gd name="T2" fmla="*/ 0 w 5"/>
                  <a:gd name="T3" fmla="*/ 3 h 6"/>
                  <a:gd name="T4" fmla="*/ 2 w 5"/>
                  <a:gd name="T5" fmla="*/ 0 h 6"/>
                  <a:gd name="T6" fmla="*/ 5 w 5"/>
                  <a:gd name="T7" fmla="*/ 3 h 6"/>
                  <a:gd name="T8" fmla="*/ 3 w 5"/>
                  <a:gd name="T9" fmla="*/ 6 h 6"/>
                </a:gdLst>
                <a:ahLst/>
                <a:cxnLst>
                  <a:cxn ang="0">
                    <a:pos x="T0" y="T1"/>
                  </a:cxn>
                  <a:cxn ang="0">
                    <a:pos x="T2" y="T3"/>
                  </a:cxn>
                  <a:cxn ang="0">
                    <a:pos x="T4" y="T5"/>
                  </a:cxn>
                  <a:cxn ang="0">
                    <a:pos x="T6" y="T7"/>
                  </a:cxn>
                  <a:cxn ang="0">
                    <a:pos x="T8" y="T9"/>
                  </a:cxn>
                </a:cxnLst>
                <a:rect l="0" t="0" r="r" b="b"/>
                <a:pathLst>
                  <a:path w="5" h="6">
                    <a:moveTo>
                      <a:pt x="3" y="6"/>
                    </a:moveTo>
                    <a:cubicBezTo>
                      <a:pt x="1" y="6"/>
                      <a:pt x="0" y="5"/>
                      <a:pt x="0" y="3"/>
                    </a:cubicBezTo>
                    <a:cubicBezTo>
                      <a:pt x="0" y="2"/>
                      <a:pt x="1" y="0"/>
                      <a:pt x="2" y="0"/>
                    </a:cubicBezTo>
                    <a:cubicBezTo>
                      <a:pt x="4" y="0"/>
                      <a:pt x="5" y="1"/>
                      <a:pt x="5" y="3"/>
                    </a:cubicBezTo>
                    <a:cubicBezTo>
                      <a:pt x="5" y="4"/>
                      <a:pt x="4" y="5"/>
                      <a:pt x="3"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22" name="Freeform 3307">
                <a:extLst>
                  <a:ext uri="{FF2B5EF4-FFF2-40B4-BE49-F238E27FC236}">
                    <a16:creationId xmlns:a16="http://schemas.microsoft.com/office/drawing/2014/main" id="{CCA96D35-C968-62E2-BA9F-07DD9DC14D89}"/>
                  </a:ext>
                </a:extLst>
              </p:cNvPr>
              <p:cNvSpPr>
                <a:spLocks/>
              </p:cNvSpPr>
              <p:nvPr/>
            </p:nvSpPr>
            <p:spPr bwMode="auto">
              <a:xfrm>
                <a:off x="8875855" y="1244054"/>
                <a:ext cx="33106" cy="33106"/>
              </a:xfrm>
              <a:custGeom>
                <a:avLst/>
                <a:gdLst>
                  <a:gd name="T0" fmla="*/ 3 w 5"/>
                  <a:gd name="T1" fmla="*/ 5 h 5"/>
                  <a:gd name="T2" fmla="*/ 0 w 5"/>
                  <a:gd name="T3" fmla="*/ 3 h 5"/>
                  <a:gd name="T4" fmla="*/ 2 w 5"/>
                  <a:gd name="T5" fmla="*/ 0 h 5"/>
                  <a:gd name="T6" fmla="*/ 5 w 5"/>
                  <a:gd name="T7" fmla="*/ 2 h 5"/>
                  <a:gd name="T8" fmla="*/ 3 w 5"/>
                  <a:gd name="T9" fmla="*/ 5 h 5"/>
                </a:gdLst>
                <a:ahLst/>
                <a:cxnLst>
                  <a:cxn ang="0">
                    <a:pos x="T0" y="T1"/>
                  </a:cxn>
                  <a:cxn ang="0">
                    <a:pos x="T2" y="T3"/>
                  </a:cxn>
                  <a:cxn ang="0">
                    <a:pos x="T4" y="T5"/>
                  </a:cxn>
                  <a:cxn ang="0">
                    <a:pos x="T6" y="T7"/>
                  </a:cxn>
                  <a:cxn ang="0">
                    <a:pos x="T8" y="T9"/>
                  </a:cxn>
                </a:cxnLst>
                <a:rect l="0" t="0" r="r" b="b"/>
                <a:pathLst>
                  <a:path w="5" h="5">
                    <a:moveTo>
                      <a:pt x="3" y="5"/>
                    </a:moveTo>
                    <a:cubicBezTo>
                      <a:pt x="1" y="5"/>
                      <a:pt x="0" y="4"/>
                      <a:pt x="0" y="3"/>
                    </a:cubicBezTo>
                    <a:cubicBezTo>
                      <a:pt x="0" y="1"/>
                      <a:pt x="1" y="0"/>
                      <a:pt x="2" y="0"/>
                    </a:cubicBezTo>
                    <a:cubicBezTo>
                      <a:pt x="4" y="0"/>
                      <a:pt x="5" y="1"/>
                      <a:pt x="5" y="2"/>
                    </a:cubicBezTo>
                    <a:cubicBezTo>
                      <a:pt x="5" y="4"/>
                      <a:pt x="4" y="5"/>
                      <a:pt x="3"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23" name="Freeform 3308">
                <a:extLst>
                  <a:ext uri="{FF2B5EF4-FFF2-40B4-BE49-F238E27FC236}">
                    <a16:creationId xmlns:a16="http://schemas.microsoft.com/office/drawing/2014/main" id="{A2EF3358-117C-5D5F-3BF1-ADE879005D4C}"/>
                  </a:ext>
                </a:extLst>
              </p:cNvPr>
              <p:cNvSpPr>
                <a:spLocks/>
              </p:cNvSpPr>
              <p:nvPr/>
            </p:nvSpPr>
            <p:spPr bwMode="auto">
              <a:xfrm>
                <a:off x="7913030" y="557110"/>
                <a:ext cx="33106" cy="33106"/>
              </a:xfrm>
              <a:custGeom>
                <a:avLst/>
                <a:gdLst>
                  <a:gd name="T0" fmla="*/ 3 w 5"/>
                  <a:gd name="T1" fmla="*/ 5 h 5"/>
                  <a:gd name="T2" fmla="*/ 0 w 5"/>
                  <a:gd name="T3" fmla="*/ 3 h 5"/>
                  <a:gd name="T4" fmla="*/ 2 w 5"/>
                  <a:gd name="T5" fmla="*/ 0 h 5"/>
                  <a:gd name="T6" fmla="*/ 5 w 5"/>
                  <a:gd name="T7" fmla="*/ 2 h 5"/>
                  <a:gd name="T8" fmla="*/ 3 w 5"/>
                  <a:gd name="T9" fmla="*/ 5 h 5"/>
                </a:gdLst>
                <a:ahLst/>
                <a:cxnLst>
                  <a:cxn ang="0">
                    <a:pos x="T0" y="T1"/>
                  </a:cxn>
                  <a:cxn ang="0">
                    <a:pos x="T2" y="T3"/>
                  </a:cxn>
                  <a:cxn ang="0">
                    <a:pos x="T4" y="T5"/>
                  </a:cxn>
                  <a:cxn ang="0">
                    <a:pos x="T6" y="T7"/>
                  </a:cxn>
                  <a:cxn ang="0">
                    <a:pos x="T8" y="T9"/>
                  </a:cxn>
                </a:cxnLst>
                <a:rect l="0" t="0" r="r" b="b"/>
                <a:pathLst>
                  <a:path w="5" h="5">
                    <a:moveTo>
                      <a:pt x="3" y="5"/>
                    </a:moveTo>
                    <a:cubicBezTo>
                      <a:pt x="1" y="5"/>
                      <a:pt x="0" y="4"/>
                      <a:pt x="0" y="3"/>
                    </a:cubicBezTo>
                    <a:cubicBezTo>
                      <a:pt x="0" y="1"/>
                      <a:pt x="1" y="0"/>
                      <a:pt x="2" y="0"/>
                    </a:cubicBezTo>
                    <a:cubicBezTo>
                      <a:pt x="4" y="0"/>
                      <a:pt x="5" y="1"/>
                      <a:pt x="5" y="2"/>
                    </a:cubicBezTo>
                    <a:cubicBezTo>
                      <a:pt x="5" y="4"/>
                      <a:pt x="4" y="5"/>
                      <a:pt x="3"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24" name="Freeform 3309">
                <a:extLst>
                  <a:ext uri="{FF2B5EF4-FFF2-40B4-BE49-F238E27FC236}">
                    <a16:creationId xmlns:a16="http://schemas.microsoft.com/office/drawing/2014/main" id="{E56644A4-BCFE-2A59-81C4-9552E8262B75}"/>
                  </a:ext>
                </a:extLst>
              </p:cNvPr>
              <p:cNvSpPr>
                <a:spLocks/>
              </p:cNvSpPr>
              <p:nvPr/>
            </p:nvSpPr>
            <p:spPr bwMode="auto">
              <a:xfrm>
                <a:off x="8012347" y="832991"/>
                <a:ext cx="33106" cy="30347"/>
              </a:xfrm>
              <a:custGeom>
                <a:avLst/>
                <a:gdLst>
                  <a:gd name="T0" fmla="*/ 3 w 5"/>
                  <a:gd name="T1" fmla="*/ 5 h 5"/>
                  <a:gd name="T2" fmla="*/ 0 w 5"/>
                  <a:gd name="T3" fmla="*/ 3 h 5"/>
                  <a:gd name="T4" fmla="*/ 2 w 5"/>
                  <a:gd name="T5" fmla="*/ 0 h 5"/>
                  <a:gd name="T6" fmla="*/ 5 w 5"/>
                  <a:gd name="T7" fmla="*/ 2 h 5"/>
                  <a:gd name="T8" fmla="*/ 3 w 5"/>
                  <a:gd name="T9" fmla="*/ 5 h 5"/>
                </a:gdLst>
                <a:ahLst/>
                <a:cxnLst>
                  <a:cxn ang="0">
                    <a:pos x="T0" y="T1"/>
                  </a:cxn>
                  <a:cxn ang="0">
                    <a:pos x="T2" y="T3"/>
                  </a:cxn>
                  <a:cxn ang="0">
                    <a:pos x="T4" y="T5"/>
                  </a:cxn>
                  <a:cxn ang="0">
                    <a:pos x="T6" y="T7"/>
                  </a:cxn>
                  <a:cxn ang="0">
                    <a:pos x="T8" y="T9"/>
                  </a:cxn>
                </a:cxnLst>
                <a:rect l="0" t="0" r="r" b="b"/>
                <a:pathLst>
                  <a:path w="5" h="5">
                    <a:moveTo>
                      <a:pt x="3" y="5"/>
                    </a:moveTo>
                    <a:cubicBezTo>
                      <a:pt x="1" y="5"/>
                      <a:pt x="0" y="4"/>
                      <a:pt x="0" y="3"/>
                    </a:cubicBezTo>
                    <a:cubicBezTo>
                      <a:pt x="0" y="1"/>
                      <a:pt x="1" y="0"/>
                      <a:pt x="2" y="0"/>
                    </a:cubicBezTo>
                    <a:cubicBezTo>
                      <a:pt x="4" y="0"/>
                      <a:pt x="5" y="1"/>
                      <a:pt x="5" y="2"/>
                    </a:cubicBezTo>
                    <a:cubicBezTo>
                      <a:pt x="5" y="4"/>
                      <a:pt x="4" y="5"/>
                      <a:pt x="3"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25" name="Freeform 3310">
                <a:extLst>
                  <a:ext uri="{FF2B5EF4-FFF2-40B4-BE49-F238E27FC236}">
                    <a16:creationId xmlns:a16="http://schemas.microsoft.com/office/drawing/2014/main" id="{67B46E40-2C21-00F1-4BE8-F4257D9302AE}"/>
                  </a:ext>
                </a:extLst>
              </p:cNvPr>
              <p:cNvSpPr>
                <a:spLocks/>
              </p:cNvSpPr>
              <p:nvPr/>
            </p:nvSpPr>
            <p:spPr bwMode="auto">
              <a:xfrm>
                <a:off x="8732397" y="2154461"/>
                <a:ext cx="38623" cy="33106"/>
              </a:xfrm>
              <a:custGeom>
                <a:avLst/>
                <a:gdLst>
                  <a:gd name="T0" fmla="*/ 3 w 6"/>
                  <a:gd name="T1" fmla="*/ 5 h 5"/>
                  <a:gd name="T2" fmla="*/ 0 w 6"/>
                  <a:gd name="T3" fmla="*/ 3 h 5"/>
                  <a:gd name="T4" fmla="*/ 3 w 6"/>
                  <a:gd name="T5" fmla="*/ 0 h 5"/>
                  <a:gd name="T6" fmla="*/ 6 w 6"/>
                  <a:gd name="T7" fmla="*/ 3 h 5"/>
                  <a:gd name="T8" fmla="*/ 3 w 6"/>
                  <a:gd name="T9" fmla="*/ 5 h 5"/>
                </a:gdLst>
                <a:ahLst/>
                <a:cxnLst>
                  <a:cxn ang="0">
                    <a:pos x="T0" y="T1"/>
                  </a:cxn>
                  <a:cxn ang="0">
                    <a:pos x="T2" y="T3"/>
                  </a:cxn>
                  <a:cxn ang="0">
                    <a:pos x="T4" y="T5"/>
                  </a:cxn>
                  <a:cxn ang="0">
                    <a:pos x="T6" y="T7"/>
                  </a:cxn>
                  <a:cxn ang="0">
                    <a:pos x="T8" y="T9"/>
                  </a:cxn>
                </a:cxnLst>
                <a:rect l="0" t="0" r="r" b="b"/>
                <a:pathLst>
                  <a:path w="6" h="5">
                    <a:moveTo>
                      <a:pt x="3" y="5"/>
                    </a:moveTo>
                    <a:cubicBezTo>
                      <a:pt x="2" y="5"/>
                      <a:pt x="0" y="4"/>
                      <a:pt x="0" y="3"/>
                    </a:cubicBezTo>
                    <a:cubicBezTo>
                      <a:pt x="0" y="1"/>
                      <a:pt x="1" y="0"/>
                      <a:pt x="3" y="0"/>
                    </a:cubicBezTo>
                    <a:cubicBezTo>
                      <a:pt x="4" y="0"/>
                      <a:pt x="6" y="1"/>
                      <a:pt x="6" y="3"/>
                    </a:cubicBezTo>
                    <a:cubicBezTo>
                      <a:pt x="6" y="4"/>
                      <a:pt x="5" y="5"/>
                      <a:pt x="3"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26" name="Freeform 3311">
                <a:extLst>
                  <a:ext uri="{FF2B5EF4-FFF2-40B4-BE49-F238E27FC236}">
                    <a16:creationId xmlns:a16="http://schemas.microsoft.com/office/drawing/2014/main" id="{2BE1C482-689D-FFDF-0D7E-80F2E578761B}"/>
                  </a:ext>
                </a:extLst>
              </p:cNvPr>
              <p:cNvSpPr>
                <a:spLocks/>
              </p:cNvSpPr>
              <p:nvPr/>
            </p:nvSpPr>
            <p:spPr bwMode="auto">
              <a:xfrm>
                <a:off x="9184842" y="2195843"/>
                <a:ext cx="33106" cy="38623"/>
              </a:xfrm>
              <a:custGeom>
                <a:avLst/>
                <a:gdLst>
                  <a:gd name="T0" fmla="*/ 3 w 5"/>
                  <a:gd name="T1" fmla="*/ 6 h 6"/>
                  <a:gd name="T2" fmla="*/ 0 w 5"/>
                  <a:gd name="T3" fmla="*/ 3 h 6"/>
                  <a:gd name="T4" fmla="*/ 2 w 5"/>
                  <a:gd name="T5" fmla="*/ 0 h 6"/>
                  <a:gd name="T6" fmla="*/ 5 w 5"/>
                  <a:gd name="T7" fmla="*/ 3 h 6"/>
                  <a:gd name="T8" fmla="*/ 3 w 5"/>
                  <a:gd name="T9" fmla="*/ 6 h 6"/>
                </a:gdLst>
                <a:ahLst/>
                <a:cxnLst>
                  <a:cxn ang="0">
                    <a:pos x="T0" y="T1"/>
                  </a:cxn>
                  <a:cxn ang="0">
                    <a:pos x="T2" y="T3"/>
                  </a:cxn>
                  <a:cxn ang="0">
                    <a:pos x="T4" y="T5"/>
                  </a:cxn>
                  <a:cxn ang="0">
                    <a:pos x="T6" y="T7"/>
                  </a:cxn>
                  <a:cxn ang="0">
                    <a:pos x="T8" y="T9"/>
                  </a:cxn>
                </a:cxnLst>
                <a:rect l="0" t="0" r="r" b="b"/>
                <a:pathLst>
                  <a:path w="5" h="6">
                    <a:moveTo>
                      <a:pt x="3" y="6"/>
                    </a:moveTo>
                    <a:cubicBezTo>
                      <a:pt x="1" y="6"/>
                      <a:pt x="0" y="5"/>
                      <a:pt x="0" y="3"/>
                    </a:cubicBezTo>
                    <a:cubicBezTo>
                      <a:pt x="0" y="2"/>
                      <a:pt x="1" y="0"/>
                      <a:pt x="2" y="0"/>
                    </a:cubicBezTo>
                    <a:cubicBezTo>
                      <a:pt x="4" y="0"/>
                      <a:pt x="5" y="1"/>
                      <a:pt x="5" y="3"/>
                    </a:cubicBezTo>
                    <a:cubicBezTo>
                      <a:pt x="5" y="4"/>
                      <a:pt x="4" y="5"/>
                      <a:pt x="3"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27" name="Freeform 3312">
                <a:extLst>
                  <a:ext uri="{FF2B5EF4-FFF2-40B4-BE49-F238E27FC236}">
                    <a16:creationId xmlns:a16="http://schemas.microsoft.com/office/drawing/2014/main" id="{A613BEC2-DFD3-CFE7-BCF1-A696506A4566}"/>
                  </a:ext>
                </a:extLst>
              </p:cNvPr>
              <p:cNvSpPr>
                <a:spLocks/>
              </p:cNvSpPr>
              <p:nvPr/>
            </p:nvSpPr>
            <p:spPr bwMode="auto">
              <a:xfrm>
                <a:off x="8337887" y="391581"/>
                <a:ext cx="41382" cy="41382"/>
              </a:xfrm>
              <a:custGeom>
                <a:avLst/>
                <a:gdLst>
                  <a:gd name="T0" fmla="*/ 3 w 6"/>
                  <a:gd name="T1" fmla="*/ 6 h 6"/>
                  <a:gd name="T2" fmla="*/ 0 w 6"/>
                  <a:gd name="T3" fmla="*/ 3 h 6"/>
                  <a:gd name="T4" fmla="*/ 3 w 6"/>
                  <a:gd name="T5" fmla="*/ 0 h 6"/>
                  <a:gd name="T6" fmla="*/ 6 w 6"/>
                  <a:gd name="T7" fmla="*/ 3 h 6"/>
                  <a:gd name="T8" fmla="*/ 3 w 6"/>
                  <a:gd name="T9" fmla="*/ 6 h 6"/>
                </a:gdLst>
                <a:ahLst/>
                <a:cxnLst>
                  <a:cxn ang="0">
                    <a:pos x="T0" y="T1"/>
                  </a:cxn>
                  <a:cxn ang="0">
                    <a:pos x="T2" y="T3"/>
                  </a:cxn>
                  <a:cxn ang="0">
                    <a:pos x="T4" y="T5"/>
                  </a:cxn>
                  <a:cxn ang="0">
                    <a:pos x="T6" y="T7"/>
                  </a:cxn>
                  <a:cxn ang="0">
                    <a:pos x="T8" y="T9"/>
                  </a:cxn>
                </a:cxnLst>
                <a:rect l="0" t="0" r="r" b="b"/>
                <a:pathLst>
                  <a:path w="6" h="6">
                    <a:moveTo>
                      <a:pt x="3" y="6"/>
                    </a:moveTo>
                    <a:cubicBezTo>
                      <a:pt x="2" y="6"/>
                      <a:pt x="1" y="5"/>
                      <a:pt x="0" y="3"/>
                    </a:cubicBezTo>
                    <a:cubicBezTo>
                      <a:pt x="0" y="2"/>
                      <a:pt x="1" y="0"/>
                      <a:pt x="3" y="0"/>
                    </a:cubicBezTo>
                    <a:cubicBezTo>
                      <a:pt x="4" y="0"/>
                      <a:pt x="6" y="1"/>
                      <a:pt x="6" y="3"/>
                    </a:cubicBezTo>
                    <a:cubicBezTo>
                      <a:pt x="6" y="4"/>
                      <a:pt x="5" y="5"/>
                      <a:pt x="3"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28" name="Freeform 3313">
                <a:extLst>
                  <a:ext uri="{FF2B5EF4-FFF2-40B4-BE49-F238E27FC236}">
                    <a16:creationId xmlns:a16="http://schemas.microsoft.com/office/drawing/2014/main" id="{FE096664-3335-5F1F-80EA-E74AE0E2C470}"/>
                  </a:ext>
                </a:extLst>
              </p:cNvPr>
              <p:cNvSpPr>
                <a:spLocks/>
              </p:cNvSpPr>
              <p:nvPr/>
            </p:nvSpPr>
            <p:spPr bwMode="auto">
              <a:xfrm>
                <a:off x="8255123" y="661945"/>
                <a:ext cx="19312" cy="24829"/>
              </a:xfrm>
              <a:custGeom>
                <a:avLst/>
                <a:gdLst>
                  <a:gd name="T0" fmla="*/ 2 w 3"/>
                  <a:gd name="T1" fmla="*/ 4 h 4"/>
                  <a:gd name="T2" fmla="*/ 0 w 3"/>
                  <a:gd name="T3" fmla="*/ 2 h 4"/>
                  <a:gd name="T4" fmla="*/ 1 w 3"/>
                  <a:gd name="T5" fmla="*/ 0 h 4"/>
                  <a:gd name="T6" fmla="*/ 3 w 3"/>
                  <a:gd name="T7" fmla="*/ 2 h 4"/>
                  <a:gd name="T8" fmla="*/ 2 w 3"/>
                  <a:gd name="T9" fmla="*/ 4 h 4"/>
                </a:gdLst>
                <a:ahLst/>
                <a:cxnLst>
                  <a:cxn ang="0">
                    <a:pos x="T0" y="T1"/>
                  </a:cxn>
                  <a:cxn ang="0">
                    <a:pos x="T2" y="T3"/>
                  </a:cxn>
                  <a:cxn ang="0">
                    <a:pos x="T4" y="T5"/>
                  </a:cxn>
                  <a:cxn ang="0">
                    <a:pos x="T6" y="T7"/>
                  </a:cxn>
                  <a:cxn ang="0">
                    <a:pos x="T8" y="T9"/>
                  </a:cxn>
                </a:cxnLst>
                <a:rect l="0" t="0" r="r" b="b"/>
                <a:pathLst>
                  <a:path w="3" h="4">
                    <a:moveTo>
                      <a:pt x="2" y="4"/>
                    </a:moveTo>
                    <a:cubicBezTo>
                      <a:pt x="1" y="4"/>
                      <a:pt x="0" y="3"/>
                      <a:pt x="0" y="2"/>
                    </a:cubicBezTo>
                    <a:cubicBezTo>
                      <a:pt x="0" y="1"/>
                      <a:pt x="0" y="0"/>
                      <a:pt x="1" y="0"/>
                    </a:cubicBezTo>
                    <a:cubicBezTo>
                      <a:pt x="2" y="0"/>
                      <a:pt x="3" y="1"/>
                      <a:pt x="3" y="2"/>
                    </a:cubicBezTo>
                    <a:cubicBezTo>
                      <a:pt x="3" y="3"/>
                      <a:pt x="3" y="4"/>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29" name="Freeform 3314">
                <a:extLst>
                  <a:ext uri="{FF2B5EF4-FFF2-40B4-BE49-F238E27FC236}">
                    <a16:creationId xmlns:a16="http://schemas.microsoft.com/office/drawing/2014/main" id="{4DE1644B-4D61-66C6-497D-D5D9795D2AF5}"/>
                  </a:ext>
                </a:extLst>
              </p:cNvPr>
              <p:cNvSpPr>
                <a:spLocks/>
              </p:cNvSpPr>
              <p:nvPr/>
            </p:nvSpPr>
            <p:spPr bwMode="auto">
              <a:xfrm>
                <a:off x="8307540" y="148806"/>
                <a:ext cx="24829" cy="27588"/>
              </a:xfrm>
              <a:custGeom>
                <a:avLst/>
                <a:gdLst>
                  <a:gd name="T0" fmla="*/ 2 w 4"/>
                  <a:gd name="T1" fmla="*/ 4 h 4"/>
                  <a:gd name="T2" fmla="*/ 0 w 4"/>
                  <a:gd name="T3" fmla="*/ 2 h 4"/>
                  <a:gd name="T4" fmla="*/ 2 w 4"/>
                  <a:gd name="T5" fmla="*/ 0 h 4"/>
                  <a:gd name="T6" fmla="*/ 4 w 4"/>
                  <a:gd name="T7" fmla="*/ 2 h 4"/>
                  <a:gd name="T8" fmla="*/ 2 w 4"/>
                  <a:gd name="T9" fmla="*/ 4 h 4"/>
                </a:gdLst>
                <a:ahLst/>
                <a:cxnLst>
                  <a:cxn ang="0">
                    <a:pos x="T0" y="T1"/>
                  </a:cxn>
                  <a:cxn ang="0">
                    <a:pos x="T2" y="T3"/>
                  </a:cxn>
                  <a:cxn ang="0">
                    <a:pos x="T4" y="T5"/>
                  </a:cxn>
                  <a:cxn ang="0">
                    <a:pos x="T6" y="T7"/>
                  </a:cxn>
                  <a:cxn ang="0">
                    <a:pos x="T8" y="T9"/>
                  </a:cxn>
                </a:cxnLst>
                <a:rect l="0" t="0" r="r" b="b"/>
                <a:pathLst>
                  <a:path w="4" h="4">
                    <a:moveTo>
                      <a:pt x="2" y="4"/>
                    </a:moveTo>
                    <a:cubicBezTo>
                      <a:pt x="1" y="4"/>
                      <a:pt x="0" y="3"/>
                      <a:pt x="0" y="2"/>
                    </a:cubicBezTo>
                    <a:cubicBezTo>
                      <a:pt x="0" y="1"/>
                      <a:pt x="1" y="0"/>
                      <a:pt x="2" y="0"/>
                    </a:cubicBezTo>
                    <a:cubicBezTo>
                      <a:pt x="3" y="0"/>
                      <a:pt x="4" y="0"/>
                      <a:pt x="4" y="2"/>
                    </a:cubicBezTo>
                    <a:cubicBezTo>
                      <a:pt x="4" y="3"/>
                      <a:pt x="3" y="3"/>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30" name="Freeform 3315">
                <a:extLst>
                  <a:ext uri="{FF2B5EF4-FFF2-40B4-BE49-F238E27FC236}">
                    <a16:creationId xmlns:a16="http://schemas.microsoft.com/office/drawing/2014/main" id="{500BB9E9-97EA-2F35-0D9F-047C3415C30C}"/>
                  </a:ext>
                </a:extLst>
              </p:cNvPr>
              <p:cNvSpPr>
                <a:spLocks/>
              </p:cNvSpPr>
              <p:nvPr/>
            </p:nvSpPr>
            <p:spPr bwMode="auto">
              <a:xfrm>
                <a:off x="8622044" y="253641"/>
                <a:ext cx="24829" cy="27588"/>
              </a:xfrm>
              <a:custGeom>
                <a:avLst/>
                <a:gdLst>
                  <a:gd name="T0" fmla="*/ 2 w 4"/>
                  <a:gd name="T1" fmla="*/ 4 h 4"/>
                  <a:gd name="T2" fmla="*/ 0 w 4"/>
                  <a:gd name="T3" fmla="*/ 2 h 4"/>
                  <a:gd name="T4" fmla="*/ 1 w 4"/>
                  <a:gd name="T5" fmla="*/ 0 h 4"/>
                  <a:gd name="T6" fmla="*/ 3 w 4"/>
                  <a:gd name="T7" fmla="*/ 2 h 4"/>
                  <a:gd name="T8" fmla="*/ 2 w 4"/>
                  <a:gd name="T9" fmla="*/ 4 h 4"/>
                </a:gdLst>
                <a:ahLst/>
                <a:cxnLst>
                  <a:cxn ang="0">
                    <a:pos x="T0" y="T1"/>
                  </a:cxn>
                  <a:cxn ang="0">
                    <a:pos x="T2" y="T3"/>
                  </a:cxn>
                  <a:cxn ang="0">
                    <a:pos x="T4" y="T5"/>
                  </a:cxn>
                  <a:cxn ang="0">
                    <a:pos x="T6" y="T7"/>
                  </a:cxn>
                  <a:cxn ang="0">
                    <a:pos x="T8" y="T9"/>
                  </a:cxn>
                </a:cxnLst>
                <a:rect l="0" t="0" r="r" b="b"/>
                <a:pathLst>
                  <a:path w="4" h="4">
                    <a:moveTo>
                      <a:pt x="2" y="4"/>
                    </a:moveTo>
                    <a:cubicBezTo>
                      <a:pt x="1" y="4"/>
                      <a:pt x="0" y="3"/>
                      <a:pt x="0" y="2"/>
                    </a:cubicBezTo>
                    <a:cubicBezTo>
                      <a:pt x="0" y="1"/>
                      <a:pt x="0" y="0"/>
                      <a:pt x="1" y="0"/>
                    </a:cubicBezTo>
                    <a:cubicBezTo>
                      <a:pt x="2" y="0"/>
                      <a:pt x="3" y="1"/>
                      <a:pt x="3" y="2"/>
                    </a:cubicBezTo>
                    <a:cubicBezTo>
                      <a:pt x="4" y="3"/>
                      <a:pt x="3" y="4"/>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31" name="Freeform 3316">
                <a:extLst>
                  <a:ext uri="{FF2B5EF4-FFF2-40B4-BE49-F238E27FC236}">
                    <a16:creationId xmlns:a16="http://schemas.microsoft.com/office/drawing/2014/main" id="{D08EE6B3-FBD8-45A8-95EB-ED8494ADC513}"/>
                  </a:ext>
                </a:extLst>
              </p:cNvPr>
              <p:cNvSpPr>
                <a:spLocks/>
              </p:cNvSpPr>
              <p:nvPr/>
            </p:nvSpPr>
            <p:spPr bwMode="auto">
              <a:xfrm>
                <a:off x="8947584" y="-151904"/>
                <a:ext cx="27588" cy="27588"/>
              </a:xfrm>
              <a:custGeom>
                <a:avLst/>
                <a:gdLst>
                  <a:gd name="T0" fmla="*/ 3 w 4"/>
                  <a:gd name="T1" fmla="*/ 4 h 4"/>
                  <a:gd name="T2" fmla="*/ 0 w 4"/>
                  <a:gd name="T3" fmla="*/ 2 h 4"/>
                  <a:gd name="T4" fmla="*/ 2 w 4"/>
                  <a:gd name="T5" fmla="*/ 0 h 4"/>
                  <a:gd name="T6" fmla="*/ 4 w 4"/>
                  <a:gd name="T7" fmla="*/ 2 h 4"/>
                  <a:gd name="T8" fmla="*/ 3 w 4"/>
                  <a:gd name="T9" fmla="*/ 4 h 4"/>
                </a:gdLst>
                <a:ahLst/>
                <a:cxnLst>
                  <a:cxn ang="0">
                    <a:pos x="T0" y="T1"/>
                  </a:cxn>
                  <a:cxn ang="0">
                    <a:pos x="T2" y="T3"/>
                  </a:cxn>
                  <a:cxn ang="0">
                    <a:pos x="T4" y="T5"/>
                  </a:cxn>
                  <a:cxn ang="0">
                    <a:pos x="T6" y="T7"/>
                  </a:cxn>
                  <a:cxn ang="0">
                    <a:pos x="T8" y="T9"/>
                  </a:cxn>
                </a:cxnLst>
                <a:rect l="0" t="0" r="r" b="b"/>
                <a:pathLst>
                  <a:path w="4" h="4">
                    <a:moveTo>
                      <a:pt x="3" y="4"/>
                    </a:moveTo>
                    <a:cubicBezTo>
                      <a:pt x="1" y="4"/>
                      <a:pt x="1" y="3"/>
                      <a:pt x="0" y="2"/>
                    </a:cubicBezTo>
                    <a:cubicBezTo>
                      <a:pt x="0" y="1"/>
                      <a:pt x="1" y="0"/>
                      <a:pt x="2" y="0"/>
                    </a:cubicBezTo>
                    <a:cubicBezTo>
                      <a:pt x="3" y="0"/>
                      <a:pt x="4" y="1"/>
                      <a:pt x="4" y="2"/>
                    </a:cubicBezTo>
                    <a:cubicBezTo>
                      <a:pt x="4" y="3"/>
                      <a:pt x="4" y="4"/>
                      <a:pt x="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32" name="Oval 3317">
                <a:extLst>
                  <a:ext uri="{FF2B5EF4-FFF2-40B4-BE49-F238E27FC236}">
                    <a16:creationId xmlns:a16="http://schemas.microsoft.com/office/drawing/2014/main" id="{DDC6D426-A7E8-8DD5-05D3-D0E7B514CFCE}"/>
                  </a:ext>
                </a:extLst>
              </p:cNvPr>
              <p:cNvSpPr>
                <a:spLocks noChangeArrowheads="1"/>
              </p:cNvSpPr>
              <p:nvPr/>
            </p:nvSpPr>
            <p:spPr bwMode="auto">
              <a:xfrm>
                <a:off x="8150288" y="537798"/>
                <a:ext cx="24829" cy="2482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33" name="Freeform 3318">
                <a:extLst>
                  <a:ext uri="{FF2B5EF4-FFF2-40B4-BE49-F238E27FC236}">
                    <a16:creationId xmlns:a16="http://schemas.microsoft.com/office/drawing/2014/main" id="{03C10077-426C-95AD-18FD-14F5DF159E3A}"/>
                  </a:ext>
                </a:extLst>
              </p:cNvPr>
              <p:cNvSpPr>
                <a:spLocks/>
              </p:cNvSpPr>
              <p:nvPr/>
            </p:nvSpPr>
            <p:spPr bwMode="auto">
              <a:xfrm>
                <a:off x="7821989" y="1042661"/>
                <a:ext cx="24829" cy="24829"/>
              </a:xfrm>
              <a:custGeom>
                <a:avLst/>
                <a:gdLst>
                  <a:gd name="T0" fmla="*/ 2 w 4"/>
                  <a:gd name="T1" fmla="*/ 4 h 4"/>
                  <a:gd name="T2" fmla="*/ 0 w 4"/>
                  <a:gd name="T3" fmla="*/ 3 h 4"/>
                  <a:gd name="T4" fmla="*/ 2 w 4"/>
                  <a:gd name="T5" fmla="*/ 1 h 4"/>
                  <a:gd name="T6" fmla="*/ 4 w 4"/>
                  <a:gd name="T7" fmla="*/ 2 h 4"/>
                  <a:gd name="T8" fmla="*/ 2 w 4"/>
                  <a:gd name="T9" fmla="*/ 4 h 4"/>
                </a:gdLst>
                <a:ahLst/>
                <a:cxnLst>
                  <a:cxn ang="0">
                    <a:pos x="T0" y="T1"/>
                  </a:cxn>
                  <a:cxn ang="0">
                    <a:pos x="T2" y="T3"/>
                  </a:cxn>
                  <a:cxn ang="0">
                    <a:pos x="T4" y="T5"/>
                  </a:cxn>
                  <a:cxn ang="0">
                    <a:pos x="T6" y="T7"/>
                  </a:cxn>
                  <a:cxn ang="0">
                    <a:pos x="T8" y="T9"/>
                  </a:cxn>
                </a:cxnLst>
                <a:rect l="0" t="0" r="r" b="b"/>
                <a:pathLst>
                  <a:path w="4" h="4">
                    <a:moveTo>
                      <a:pt x="2" y="4"/>
                    </a:moveTo>
                    <a:cubicBezTo>
                      <a:pt x="1" y="4"/>
                      <a:pt x="0" y="4"/>
                      <a:pt x="0" y="3"/>
                    </a:cubicBezTo>
                    <a:cubicBezTo>
                      <a:pt x="0" y="2"/>
                      <a:pt x="1" y="1"/>
                      <a:pt x="2" y="1"/>
                    </a:cubicBezTo>
                    <a:cubicBezTo>
                      <a:pt x="3" y="0"/>
                      <a:pt x="4" y="1"/>
                      <a:pt x="4" y="2"/>
                    </a:cubicBezTo>
                    <a:cubicBezTo>
                      <a:pt x="4" y="3"/>
                      <a:pt x="3" y="4"/>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34" name="Freeform 3319">
                <a:extLst>
                  <a:ext uri="{FF2B5EF4-FFF2-40B4-BE49-F238E27FC236}">
                    <a16:creationId xmlns:a16="http://schemas.microsoft.com/office/drawing/2014/main" id="{15684F7F-BBEF-57F9-0F73-71070B7E6AB1}"/>
                  </a:ext>
                </a:extLst>
              </p:cNvPr>
              <p:cNvSpPr>
                <a:spLocks/>
              </p:cNvSpPr>
              <p:nvPr/>
            </p:nvSpPr>
            <p:spPr bwMode="auto">
              <a:xfrm>
                <a:off x="8404098" y="1177842"/>
                <a:ext cx="27588" cy="27588"/>
              </a:xfrm>
              <a:custGeom>
                <a:avLst/>
                <a:gdLst>
                  <a:gd name="T0" fmla="*/ 3 w 4"/>
                  <a:gd name="T1" fmla="*/ 4 h 4"/>
                  <a:gd name="T2" fmla="*/ 1 w 4"/>
                  <a:gd name="T3" fmla="*/ 3 h 4"/>
                  <a:gd name="T4" fmla="*/ 2 w 4"/>
                  <a:gd name="T5" fmla="*/ 0 h 4"/>
                  <a:gd name="T6" fmla="*/ 4 w 4"/>
                  <a:gd name="T7" fmla="*/ 2 h 4"/>
                  <a:gd name="T8" fmla="*/ 3 w 4"/>
                  <a:gd name="T9" fmla="*/ 4 h 4"/>
                </a:gdLst>
                <a:ahLst/>
                <a:cxnLst>
                  <a:cxn ang="0">
                    <a:pos x="T0" y="T1"/>
                  </a:cxn>
                  <a:cxn ang="0">
                    <a:pos x="T2" y="T3"/>
                  </a:cxn>
                  <a:cxn ang="0">
                    <a:pos x="T4" y="T5"/>
                  </a:cxn>
                  <a:cxn ang="0">
                    <a:pos x="T6" y="T7"/>
                  </a:cxn>
                  <a:cxn ang="0">
                    <a:pos x="T8" y="T9"/>
                  </a:cxn>
                </a:cxnLst>
                <a:rect l="0" t="0" r="r" b="b"/>
                <a:pathLst>
                  <a:path w="4" h="4">
                    <a:moveTo>
                      <a:pt x="3" y="4"/>
                    </a:moveTo>
                    <a:cubicBezTo>
                      <a:pt x="2" y="4"/>
                      <a:pt x="1" y="4"/>
                      <a:pt x="1" y="3"/>
                    </a:cubicBezTo>
                    <a:cubicBezTo>
                      <a:pt x="0" y="1"/>
                      <a:pt x="1" y="1"/>
                      <a:pt x="2" y="0"/>
                    </a:cubicBezTo>
                    <a:cubicBezTo>
                      <a:pt x="3" y="0"/>
                      <a:pt x="4" y="1"/>
                      <a:pt x="4" y="2"/>
                    </a:cubicBezTo>
                    <a:cubicBezTo>
                      <a:pt x="4" y="3"/>
                      <a:pt x="4" y="4"/>
                      <a:pt x="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35" name="Freeform 3320">
                <a:extLst>
                  <a:ext uri="{FF2B5EF4-FFF2-40B4-BE49-F238E27FC236}">
                    <a16:creationId xmlns:a16="http://schemas.microsoft.com/office/drawing/2014/main" id="{9F002AC9-0F7E-A9D8-AB2F-25558F3DCACB}"/>
                  </a:ext>
                </a:extLst>
              </p:cNvPr>
              <p:cNvSpPr>
                <a:spLocks/>
              </p:cNvSpPr>
              <p:nvPr/>
            </p:nvSpPr>
            <p:spPr bwMode="auto">
              <a:xfrm>
                <a:off x="8423410" y="1848233"/>
                <a:ext cx="27588" cy="24829"/>
              </a:xfrm>
              <a:custGeom>
                <a:avLst/>
                <a:gdLst>
                  <a:gd name="T0" fmla="*/ 2 w 4"/>
                  <a:gd name="T1" fmla="*/ 4 h 4"/>
                  <a:gd name="T2" fmla="*/ 0 w 4"/>
                  <a:gd name="T3" fmla="*/ 2 h 4"/>
                  <a:gd name="T4" fmla="*/ 2 w 4"/>
                  <a:gd name="T5" fmla="*/ 0 h 4"/>
                  <a:gd name="T6" fmla="*/ 4 w 4"/>
                  <a:gd name="T7" fmla="*/ 1 h 4"/>
                  <a:gd name="T8" fmla="*/ 2 w 4"/>
                  <a:gd name="T9" fmla="*/ 4 h 4"/>
                </a:gdLst>
                <a:ahLst/>
                <a:cxnLst>
                  <a:cxn ang="0">
                    <a:pos x="T0" y="T1"/>
                  </a:cxn>
                  <a:cxn ang="0">
                    <a:pos x="T2" y="T3"/>
                  </a:cxn>
                  <a:cxn ang="0">
                    <a:pos x="T4" y="T5"/>
                  </a:cxn>
                  <a:cxn ang="0">
                    <a:pos x="T6" y="T7"/>
                  </a:cxn>
                  <a:cxn ang="0">
                    <a:pos x="T8" y="T9"/>
                  </a:cxn>
                </a:cxnLst>
                <a:rect l="0" t="0" r="r" b="b"/>
                <a:pathLst>
                  <a:path w="4" h="4">
                    <a:moveTo>
                      <a:pt x="2" y="4"/>
                    </a:moveTo>
                    <a:cubicBezTo>
                      <a:pt x="1" y="4"/>
                      <a:pt x="0" y="3"/>
                      <a:pt x="0" y="2"/>
                    </a:cubicBezTo>
                    <a:cubicBezTo>
                      <a:pt x="0" y="1"/>
                      <a:pt x="1" y="0"/>
                      <a:pt x="2" y="0"/>
                    </a:cubicBezTo>
                    <a:cubicBezTo>
                      <a:pt x="3" y="0"/>
                      <a:pt x="4" y="0"/>
                      <a:pt x="4" y="1"/>
                    </a:cubicBezTo>
                    <a:cubicBezTo>
                      <a:pt x="4" y="3"/>
                      <a:pt x="3" y="3"/>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36" name="Freeform 3321">
                <a:extLst>
                  <a:ext uri="{FF2B5EF4-FFF2-40B4-BE49-F238E27FC236}">
                    <a16:creationId xmlns:a16="http://schemas.microsoft.com/office/drawing/2014/main" id="{3C99489F-0998-3D56-2CE4-34053B828675}"/>
                  </a:ext>
                </a:extLst>
              </p:cNvPr>
              <p:cNvSpPr>
                <a:spLocks/>
              </p:cNvSpPr>
              <p:nvPr/>
            </p:nvSpPr>
            <p:spPr bwMode="auto">
              <a:xfrm>
                <a:off x="12186427" y="3230397"/>
                <a:ext cx="44141" cy="52417"/>
              </a:xfrm>
              <a:custGeom>
                <a:avLst/>
                <a:gdLst>
                  <a:gd name="T0" fmla="*/ 0 w 7"/>
                  <a:gd name="T1" fmla="*/ 3 h 8"/>
                  <a:gd name="T2" fmla="*/ 4 w 7"/>
                  <a:gd name="T3" fmla="*/ 1 h 8"/>
                  <a:gd name="T4" fmla="*/ 7 w 7"/>
                  <a:gd name="T5" fmla="*/ 5 h 8"/>
                  <a:gd name="T6" fmla="*/ 2 w 7"/>
                  <a:gd name="T7" fmla="*/ 7 h 8"/>
                  <a:gd name="T8" fmla="*/ 0 w 7"/>
                  <a:gd name="T9" fmla="*/ 3 h 8"/>
                </a:gdLst>
                <a:ahLst/>
                <a:cxnLst>
                  <a:cxn ang="0">
                    <a:pos x="T0" y="T1"/>
                  </a:cxn>
                  <a:cxn ang="0">
                    <a:pos x="T2" y="T3"/>
                  </a:cxn>
                  <a:cxn ang="0">
                    <a:pos x="T4" y="T5"/>
                  </a:cxn>
                  <a:cxn ang="0">
                    <a:pos x="T6" y="T7"/>
                  </a:cxn>
                  <a:cxn ang="0">
                    <a:pos x="T8" y="T9"/>
                  </a:cxn>
                </a:cxnLst>
                <a:rect l="0" t="0" r="r" b="b"/>
                <a:pathLst>
                  <a:path w="7" h="8">
                    <a:moveTo>
                      <a:pt x="0" y="3"/>
                    </a:moveTo>
                    <a:cubicBezTo>
                      <a:pt x="1" y="1"/>
                      <a:pt x="3" y="0"/>
                      <a:pt x="4" y="1"/>
                    </a:cubicBezTo>
                    <a:cubicBezTo>
                      <a:pt x="6" y="1"/>
                      <a:pt x="7" y="3"/>
                      <a:pt x="7" y="5"/>
                    </a:cubicBezTo>
                    <a:cubicBezTo>
                      <a:pt x="6" y="7"/>
                      <a:pt x="4" y="8"/>
                      <a:pt x="2" y="7"/>
                    </a:cubicBezTo>
                    <a:cubicBezTo>
                      <a:pt x="1" y="7"/>
                      <a:pt x="0" y="5"/>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37" name="Freeform 3322">
                <a:extLst>
                  <a:ext uri="{FF2B5EF4-FFF2-40B4-BE49-F238E27FC236}">
                    <a16:creationId xmlns:a16="http://schemas.microsoft.com/office/drawing/2014/main" id="{52777EF5-7E2B-47AC-C6CC-B93EB55662DC}"/>
                  </a:ext>
                </a:extLst>
              </p:cNvPr>
              <p:cNvSpPr>
                <a:spLocks/>
              </p:cNvSpPr>
              <p:nvPr/>
            </p:nvSpPr>
            <p:spPr bwMode="auto">
              <a:xfrm>
                <a:off x="11529830" y="3459378"/>
                <a:ext cx="46900" cy="52417"/>
              </a:xfrm>
              <a:custGeom>
                <a:avLst/>
                <a:gdLst>
                  <a:gd name="T0" fmla="*/ 0 w 7"/>
                  <a:gd name="T1" fmla="*/ 3 h 8"/>
                  <a:gd name="T2" fmla="*/ 4 w 7"/>
                  <a:gd name="T3" fmla="*/ 1 h 8"/>
                  <a:gd name="T4" fmla="*/ 7 w 7"/>
                  <a:gd name="T5" fmla="*/ 5 h 8"/>
                  <a:gd name="T6" fmla="*/ 2 w 7"/>
                  <a:gd name="T7" fmla="*/ 7 h 8"/>
                  <a:gd name="T8" fmla="*/ 0 w 7"/>
                  <a:gd name="T9" fmla="*/ 3 h 8"/>
                </a:gdLst>
                <a:ahLst/>
                <a:cxnLst>
                  <a:cxn ang="0">
                    <a:pos x="T0" y="T1"/>
                  </a:cxn>
                  <a:cxn ang="0">
                    <a:pos x="T2" y="T3"/>
                  </a:cxn>
                  <a:cxn ang="0">
                    <a:pos x="T4" y="T5"/>
                  </a:cxn>
                  <a:cxn ang="0">
                    <a:pos x="T6" y="T7"/>
                  </a:cxn>
                  <a:cxn ang="0">
                    <a:pos x="T8" y="T9"/>
                  </a:cxn>
                </a:cxnLst>
                <a:rect l="0" t="0" r="r" b="b"/>
                <a:pathLst>
                  <a:path w="7" h="8">
                    <a:moveTo>
                      <a:pt x="0" y="3"/>
                    </a:moveTo>
                    <a:cubicBezTo>
                      <a:pt x="1" y="1"/>
                      <a:pt x="3" y="0"/>
                      <a:pt x="4" y="1"/>
                    </a:cubicBezTo>
                    <a:cubicBezTo>
                      <a:pt x="6" y="1"/>
                      <a:pt x="7" y="3"/>
                      <a:pt x="7" y="5"/>
                    </a:cubicBezTo>
                    <a:cubicBezTo>
                      <a:pt x="6" y="7"/>
                      <a:pt x="4" y="8"/>
                      <a:pt x="2" y="7"/>
                    </a:cubicBezTo>
                    <a:cubicBezTo>
                      <a:pt x="1" y="7"/>
                      <a:pt x="0" y="5"/>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38" name="Freeform 3323">
                <a:extLst>
                  <a:ext uri="{FF2B5EF4-FFF2-40B4-BE49-F238E27FC236}">
                    <a16:creationId xmlns:a16="http://schemas.microsoft.com/office/drawing/2014/main" id="{B5A74ED6-8117-91BA-3AF8-BF906DD27C73}"/>
                  </a:ext>
                </a:extLst>
              </p:cNvPr>
              <p:cNvSpPr>
                <a:spLocks/>
              </p:cNvSpPr>
              <p:nvPr/>
            </p:nvSpPr>
            <p:spPr bwMode="auto">
              <a:xfrm>
                <a:off x="12296779" y="3525590"/>
                <a:ext cx="38623" cy="38623"/>
              </a:xfrm>
              <a:custGeom>
                <a:avLst/>
                <a:gdLst>
                  <a:gd name="T0" fmla="*/ 0 w 6"/>
                  <a:gd name="T1" fmla="*/ 2 h 6"/>
                  <a:gd name="T2" fmla="*/ 3 w 6"/>
                  <a:gd name="T3" fmla="*/ 1 h 6"/>
                  <a:gd name="T4" fmla="*/ 5 w 6"/>
                  <a:gd name="T5" fmla="*/ 4 h 6"/>
                  <a:gd name="T6" fmla="*/ 2 w 6"/>
                  <a:gd name="T7" fmla="*/ 6 h 6"/>
                  <a:gd name="T8" fmla="*/ 0 w 6"/>
                  <a:gd name="T9" fmla="*/ 2 h 6"/>
                </a:gdLst>
                <a:ahLst/>
                <a:cxnLst>
                  <a:cxn ang="0">
                    <a:pos x="T0" y="T1"/>
                  </a:cxn>
                  <a:cxn ang="0">
                    <a:pos x="T2" y="T3"/>
                  </a:cxn>
                  <a:cxn ang="0">
                    <a:pos x="T4" y="T5"/>
                  </a:cxn>
                  <a:cxn ang="0">
                    <a:pos x="T6" y="T7"/>
                  </a:cxn>
                  <a:cxn ang="0">
                    <a:pos x="T8" y="T9"/>
                  </a:cxn>
                </a:cxnLst>
                <a:rect l="0" t="0" r="r" b="b"/>
                <a:pathLst>
                  <a:path w="6" h="6">
                    <a:moveTo>
                      <a:pt x="0" y="2"/>
                    </a:moveTo>
                    <a:cubicBezTo>
                      <a:pt x="0" y="1"/>
                      <a:pt x="2" y="0"/>
                      <a:pt x="3" y="1"/>
                    </a:cubicBezTo>
                    <a:cubicBezTo>
                      <a:pt x="5" y="1"/>
                      <a:pt x="6" y="3"/>
                      <a:pt x="5" y="4"/>
                    </a:cubicBezTo>
                    <a:cubicBezTo>
                      <a:pt x="5" y="5"/>
                      <a:pt x="3" y="6"/>
                      <a:pt x="2" y="6"/>
                    </a:cubicBezTo>
                    <a:cubicBezTo>
                      <a:pt x="0" y="5"/>
                      <a:pt x="0" y="4"/>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39" name="Freeform 3324">
                <a:extLst>
                  <a:ext uri="{FF2B5EF4-FFF2-40B4-BE49-F238E27FC236}">
                    <a16:creationId xmlns:a16="http://schemas.microsoft.com/office/drawing/2014/main" id="{73162E3E-4E72-99BB-12E6-2909C4E61372}"/>
                  </a:ext>
                </a:extLst>
              </p:cNvPr>
              <p:cNvSpPr>
                <a:spLocks/>
              </p:cNvSpPr>
              <p:nvPr/>
            </p:nvSpPr>
            <p:spPr bwMode="auto">
              <a:xfrm>
                <a:off x="11830540" y="3826300"/>
                <a:ext cx="41382" cy="38623"/>
              </a:xfrm>
              <a:custGeom>
                <a:avLst/>
                <a:gdLst>
                  <a:gd name="T0" fmla="*/ 0 w 6"/>
                  <a:gd name="T1" fmla="*/ 3 h 6"/>
                  <a:gd name="T2" fmla="*/ 3 w 6"/>
                  <a:gd name="T3" fmla="*/ 1 h 6"/>
                  <a:gd name="T4" fmla="*/ 5 w 6"/>
                  <a:gd name="T5" fmla="*/ 4 h 6"/>
                  <a:gd name="T6" fmla="*/ 2 w 6"/>
                  <a:gd name="T7" fmla="*/ 6 h 6"/>
                  <a:gd name="T8" fmla="*/ 0 w 6"/>
                  <a:gd name="T9" fmla="*/ 3 h 6"/>
                </a:gdLst>
                <a:ahLst/>
                <a:cxnLst>
                  <a:cxn ang="0">
                    <a:pos x="T0" y="T1"/>
                  </a:cxn>
                  <a:cxn ang="0">
                    <a:pos x="T2" y="T3"/>
                  </a:cxn>
                  <a:cxn ang="0">
                    <a:pos x="T4" y="T5"/>
                  </a:cxn>
                  <a:cxn ang="0">
                    <a:pos x="T6" y="T7"/>
                  </a:cxn>
                  <a:cxn ang="0">
                    <a:pos x="T8" y="T9"/>
                  </a:cxn>
                </a:cxnLst>
                <a:rect l="0" t="0" r="r" b="b"/>
                <a:pathLst>
                  <a:path w="6" h="6">
                    <a:moveTo>
                      <a:pt x="0" y="3"/>
                    </a:moveTo>
                    <a:cubicBezTo>
                      <a:pt x="1" y="1"/>
                      <a:pt x="2" y="0"/>
                      <a:pt x="3" y="1"/>
                    </a:cubicBezTo>
                    <a:cubicBezTo>
                      <a:pt x="5" y="1"/>
                      <a:pt x="6" y="3"/>
                      <a:pt x="5" y="4"/>
                    </a:cubicBezTo>
                    <a:cubicBezTo>
                      <a:pt x="5" y="5"/>
                      <a:pt x="3" y="6"/>
                      <a:pt x="2" y="6"/>
                    </a:cubicBezTo>
                    <a:cubicBezTo>
                      <a:pt x="0" y="5"/>
                      <a:pt x="0" y="4"/>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40" name="Freeform 3325">
                <a:extLst>
                  <a:ext uri="{FF2B5EF4-FFF2-40B4-BE49-F238E27FC236}">
                    <a16:creationId xmlns:a16="http://schemas.microsoft.com/office/drawing/2014/main" id="{4B6716E7-1B21-46EF-3F8E-61AF7407E183}"/>
                  </a:ext>
                </a:extLst>
              </p:cNvPr>
              <p:cNvSpPr>
                <a:spLocks/>
              </p:cNvSpPr>
              <p:nvPr/>
            </p:nvSpPr>
            <p:spPr bwMode="auto">
              <a:xfrm>
                <a:off x="12820953" y="3177980"/>
                <a:ext cx="33106" cy="38623"/>
              </a:xfrm>
              <a:custGeom>
                <a:avLst/>
                <a:gdLst>
                  <a:gd name="T0" fmla="*/ 0 w 5"/>
                  <a:gd name="T1" fmla="*/ 2 h 6"/>
                  <a:gd name="T2" fmla="*/ 3 w 5"/>
                  <a:gd name="T3" fmla="*/ 0 h 6"/>
                  <a:gd name="T4" fmla="*/ 5 w 5"/>
                  <a:gd name="T5" fmla="*/ 4 h 6"/>
                  <a:gd name="T6" fmla="*/ 2 w 5"/>
                  <a:gd name="T7" fmla="*/ 5 h 6"/>
                  <a:gd name="T8" fmla="*/ 0 w 5"/>
                  <a:gd name="T9" fmla="*/ 2 h 6"/>
                </a:gdLst>
                <a:ahLst/>
                <a:cxnLst>
                  <a:cxn ang="0">
                    <a:pos x="T0" y="T1"/>
                  </a:cxn>
                  <a:cxn ang="0">
                    <a:pos x="T2" y="T3"/>
                  </a:cxn>
                  <a:cxn ang="0">
                    <a:pos x="T4" y="T5"/>
                  </a:cxn>
                  <a:cxn ang="0">
                    <a:pos x="T6" y="T7"/>
                  </a:cxn>
                  <a:cxn ang="0">
                    <a:pos x="T8" y="T9"/>
                  </a:cxn>
                </a:cxnLst>
                <a:rect l="0" t="0" r="r" b="b"/>
                <a:pathLst>
                  <a:path w="5" h="6">
                    <a:moveTo>
                      <a:pt x="0" y="2"/>
                    </a:moveTo>
                    <a:cubicBezTo>
                      <a:pt x="0" y="1"/>
                      <a:pt x="2" y="0"/>
                      <a:pt x="3" y="0"/>
                    </a:cubicBezTo>
                    <a:cubicBezTo>
                      <a:pt x="5" y="1"/>
                      <a:pt x="5" y="2"/>
                      <a:pt x="5" y="4"/>
                    </a:cubicBezTo>
                    <a:cubicBezTo>
                      <a:pt x="5" y="5"/>
                      <a:pt x="3" y="6"/>
                      <a:pt x="2" y="5"/>
                    </a:cubicBezTo>
                    <a:cubicBezTo>
                      <a:pt x="0" y="5"/>
                      <a:pt x="0" y="3"/>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41" name="Freeform 3326">
                <a:extLst>
                  <a:ext uri="{FF2B5EF4-FFF2-40B4-BE49-F238E27FC236}">
                    <a16:creationId xmlns:a16="http://schemas.microsoft.com/office/drawing/2014/main" id="{FC5ABFD1-0554-C649-DC2D-E387C46C6F43}"/>
                  </a:ext>
                </a:extLst>
              </p:cNvPr>
              <p:cNvSpPr>
                <a:spLocks/>
              </p:cNvSpPr>
              <p:nvPr/>
            </p:nvSpPr>
            <p:spPr bwMode="auto">
              <a:xfrm>
                <a:off x="12525761" y="3169703"/>
                <a:ext cx="38623" cy="41382"/>
              </a:xfrm>
              <a:custGeom>
                <a:avLst/>
                <a:gdLst>
                  <a:gd name="T0" fmla="*/ 0 w 6"/>
                  <a:gd name="T1" fmla="*/ 2 h 6"/>
                  <a:gd name="T2" fmla="*/ 4 w 6"/>
                  <a:gd name="T3" fmla="*/ 0 h 6"/>
                  <a:gd name="T4" fmla="*/ 5 w 6"/>
                  <a:gd name="T5" fmla="*/ 4 h 6"/>
                  <a:gd name="T6" fmla="*/ 2 w 6"/>
                  <a:gd name="T7" fmla="*/ 5 h 6"/>
                  <a:gd name="T8" fmla="*/ 0 w 6"/>
                  <a:gd name="T9" fmla="*/ 2 h 6"/>
                </a:gdLst>
                <a:ahLst/>
                <a:cxnLst>
                  <a:cxn ang="0">
                    <a:pos x="T0" y="T1"/>
                  </a:cxn>
                  <a:cxn ang="0">
                    <a:pos x="T2" y="T3"/>
                  </a:cxn>
                  <a:cxn ang="0">
                    <a:pos x="T4" y="T5"/>
                  </a:cxn>
                  <a:cxn ang="0">
                    <a:pos x="T6" y="T7"/>
                  </a:cxn>
                  <a:cxn ang="0">
                    <a:pos x="T8" y="T9"/>
                  </a:cxn>
                </a:cxnLst>
                <a:rect l="0" t="0" r="r" b="b"/>
                <a:pathLst>
                  <a:path w="6" h="6">
                    <a:moveTo>
                      <a:pt x="0" y="2"/>
                    </a:moveTo>
                    <a:cubicBezTo>
                      <a:pt x="1" y="1"/>
                      <a:pt x="2" y="0"/>
                      <a:pt x="4" y="0"/>
                    </a:cubicBezTo>
                    <a:cubicBezTo>
                      <a:pt x="5" y="1"/>
                      <a:pt x="6" y="2"/>
                      <a:pt x="5" y="4"/>
                    </a:cubicBezTo>
                    <a:cubicBezTo>
                      <a:pt x="5" y="5"/>
                      <a:pt x="4" y="6"/>
                      <a:pt x="2" y="5"/>
                    </a:cubicBezTo>
                    <a:cubicBezTo>
                      <a:pt x="1" y="5"/>
                      <a:pt x="0" y="3"/>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42" name="Freeform 3327">
                <a:extLst>
                  <a:ext uri="{FF2B5EF4-FFF2-40B4-BE49-F238E27FC236}">
                    <a16:creationId xmlns:a16="http://schemas.microsoft.com/office/drawing/2014/main" id="{3ECD79A7-9FDC-5D9D-18AF-E7A10574CC8E}"/>
                  </a:ext>
                </a:extLst>
              </p:cNvPr>
              <p:cNvSpPr>
                <a:spLocks/>
              </p:cNvSpPr>
              <p:nvPr/>
            </p:nvSpPr>
            <p:spPr bwMode="auto">
              <a:xfrm>
                <a:off x="11033244" y="3368337"/>
                <a:ext cx="38623" cy="38623"/>
              </a:xfrm>
              <a:custGeom>
                <a:avLst/>
                <a:gdLst>
                  <a:gd name="T0" fmla="*/ 0 w 6"/>
                  <a:gd name="T1" fmla="*/ 2 h 6"/>
                  <a:gd name="T2" fmla="*/ 3 w 6"/>
                  <a:gd name="T3" fmla="*/ 1 h 6"/>
                  <a:gd name="T4" fmla="*/ 5 w 6"/>
                  <a:gd name="T5" fmla="*/ 4 h 6"/>
                  <a:gd name="T6" fmla="*/ 2 w 6"/>
                  <a:gd name="T7" fmla="*/ 6 h 6"/>
                  <a:gd name="T8" fmla="*/ 0 w 6"/>
                  <a:gd name="T9" fmla="*/ 2 h 6"/>
                </a:gdLst>
                <a:ahLst/>
                <a:cxnLst>
                  <a:cxn ang="0">
                    <a:pos x="T0" y="T1"/>
                  </a:cxn>
                  <a:cxn ang="0">
                    <a:pos x="T2" y="T3"/>
                  </a:cxn>
                  <a:cxn ang="0">
                    <a:pos x="T4" y="T5"/>
                  </a:cxn>
                  <a:cxn ang="0">
                    <a:pos x="T6" y="T7"/>
                  </a:cxn>
                  <a:cxn ang="0">
                    <a:pos x="T8" y="T9"/>
                  </a:cxn>
                </a:cxnLst>
                <a:rect l="0" t="0" r="r" b="b"/>
                <a:pathLst>
                  <a:path w="6" h="6">
                    <a:moveTo>
                      <a:pt x="0" y="2"/>
                    </a:moveTo>
                    <a:cubicBezTo>
                      <a:pt x="0" y="1"/>
                      <a:pt x="2" y="0"/>
                      <a:pt x="3" y="1"/>
                    </a:cubicBezTo>
                    <a:cubicBezTo>
                      <a:pt x="5" y="1"/>
                      <a:pt x="6" y="3"/>
                      <a:pt x="5" y="4"/>
                    </a:cubicBezTo>
                    <a:cubicBezTo>
                      <a:pt x="5" y="5"/>
                      <a:pt x="3" y="6"/>
                      <a:pt x="2" y="6"/>
                    </a:cubicBezTo>
                    <a:cubicBezTo>
                      <a:pt x="0" y="5"/>
                      <a:pt x="0" y="4"/>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43" name="Freeform 3328">
                <a:extLst>
                  <a:ext uri="{FF2B5EF4-FFF2-40B4-BE49-F238E27FC236}">
                    <a16:creationId xmlns:a16="http://schemas.microsoft.com/office/drawing/2014/main" id="{79138D22-C199-109D-950F-E0642ACB8E8A}"/>
                  </a:ext>
                </a:extLst>
              </p:cNvPr>
              <p:cNvSpPr>
                <a:spLocks/>
              </p:cNvSpPr>
              <p:nvPr/>
            </p:nvSpPr>
            <p:spPr bwMode="auto">
              <a:xfrm>
                <a:off x="10829092" y="3773883"/>
                <a:ext cx="38623" cy="38623"/>
              </a:xfrm>
              <a:custGeom>
                <a:avLst/>
                <a:gdLst>
                  <a:gd name="T0" fmla="*/ 1 w 6"/>
                  <a:gd name="T1" fmla="*/ 2 h 6"/>
                  <a:gd name="T2" fmla="*/ 4 w 6"/>
                  <a:gd name="T3" fmla="*/ 0 h 6"/>
                  <a:gd name="T4" fmla="*/ 6 w 6"/>
                  <a:gd name="T5" fmla="*/ 3 h 6"/>
                  <a:gd name="T6" fmla="*/ 2 w 6"/>
                  <a:gd name="T7" fmla="*/ 5 h 6"/>
                  <a:gd name="T8" fmla="*/ 1 w 6"/>
                  <a:gd name="T9" fmla="*/ 2 h 6"/>
                </a:gdLst>
                <a:ahLst/>
                <a:cxnLst>
                  <a:cxn ang="0">
                    <a:pos x="T0" y="T1"/>
                  </a:cxn>
                  <a:cxn ang="0">
                    <a:pos x="T2" y="T3"/>
                  </a:cxn>
                  <a:cxn ang="0">
                    <a:pos x="T4" y="T5"/>
                  </a:cxn>
                  <a:cxn ang="0">
                    <a:pos x="T6" y="T7"/>
                  </a:cxn>
                  <a:cxn ang="0">
                    <a:pos x="T8" y="T9"/>
                  </a:cxn>
                </a:cxnLst>
                <a:rect l="0" t="0" r="r" b="b"/>
                <a:pathLst>
                  <a:path w="6" h="6">
                    <a:moveTo>
                      <a:pt x="1" y="2"/>
                    </a:moveTo>
                    <a:cubicBezTo>
                      <a:pt x="1" y="1"/>
                      <a:pt x="3" y="0"/>
                      <a:pt x="4" y="0"/>
                    </a:cubicBezTo>
                    <a:cubicBezTo>
                      <a:pt x="5" y="1"/>
                      <a:pt x="6" y="2"/>
                      <a:pt x="6" y="3"/>
                    </a:cubicBezTo>
                    <a:cubicBezTo>
                      <a:pt x="5" y="5"/>
                      <a:pt x="4" y="6"/>
                      <a:pt x="2" y="5"/>
                    </a:cubicBezTo>
                    <a:cubicBezTo>
                      <a:pt x="1" y="5"/>
                      <a:pt x="0" y="3"/>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44" name="Freeform 3329">
                <a:extLst>
                  <a:ext uri="{FF2B5EF4-FFF2-40B4-BE49-F238E27FC236}">
                    <a16:creationId xmlns:a16="http://schemas.microsoft.com/office/drawing/2014/main" id="{5072DF4B-D315-8AD2-3420-54D2905A515A}"/>
                  </a:ext>
                </a:extLst>
              </p:cNvPr>
              <p:cNvSpPr>
                <a:spLocks/>
              </p:cNvSpPr>
              <p:nvPr/>
            </p:nvSpPr>
            <p:spPr bwMode="auto">
              <a:xfrm>
                <a:off x="12815436" y="3635942"/>
                <a:ext cx="38623" cy="38623"/>
              </a:xfrm>
              <a:custGeom>
                <a:avLst/>
                <a:gdLst>
                  <a:gd name="T0" fmla="*/ 0 w 6"/>
                  <a:gd name="T1" fmla="*/ 2 h 6"/>
                  <a:gd name="T2" fmla="*/ 4 w 6"/>
                  <a:gd name="T3" fmla="*/ 0 h 6"/>
                  <a:gd name="T4" fmla="*/ 5 w 6"/>
                  <a:gd name="T5" fmla="*/ 4 h 6"/>
                  <a:gd name="T6" fmla="*/ 2 w 6"/>
                  <a:gd name="T7" fmla="*/ 6 h 6"/>
                  <a:gd name="T8" fmla="*/ 0 w 6"/>
                  <a:gd name="T9" fmla="*/ 2 h 6"/>
                </a:gdLst>
                <a:ahLst/>
                <a:cxnLst>
                  <a:cxn ang="0">
                    <a:pos x="T0" y="T1"/>
                  </a:cxn>
                  <a:cxn ang="0">
                    <a:pos x="T2" y="T3"/>
                  </a:cxn>
                  <a:cxn ang="0">
                    <a:pos x="T4" y="T5"/>
                  </a:cxn>
                  <a:cxn ang="0">
                    <a:pos x="T6" y="T7"/>
                  </a:cxn>
                  <a:cxn ang="0">
                    <a:pos x="T8" y="T9"/>
                  </a:cxn>
                </a:cxnLst>
                <a:rect l="0" t="0" r="r" b="b"/>
                <a:pathLst>
                  <a:path w="6" h="6">
                    <a:moveTo>
                      <a:pt x="0" y="2"/>
                    </a:moveTo>
                    <a:cubicBezTo>
                      <a:pt x="1" y="1"/>
                      <a:pt x="2" y="0"/>
                      <a:pt x="4" y="0"/>
                    </a:cubicBezTo>
                    <a:cubicBezTo>
                      <a:pt x="5" y="1"/>
                      <a:pt x="6" y="2"/>
                      <a:pt x="5" y="4"/>
                    </a:cubicBezTo>
                    <a:cubicBezTo>
                      <a:pt x="5" y="5"/>
                      <a:pt x="4" y="6"/>
                      <a:pt x="2" y="6"/>
                    </a:cubicBezTo>
                    <a:cubicBezTo>
                      <a:pt x="1" y="5"/>
                      <a:pt x="0" y="4"/>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45" name="Freeform 3330">
                <a:extLst>
                  <a:ext uri="{FF2B5EF4-FFF2-40B4-BE49-F238E27FC236}">
                    <a16:creationId xmlns:a16="http://schemas.microsoft.com/office/drawing/2014/main" id="{A0A12F52-3B55-4E79-9066-70D47E17E69C}"/>
                  </a:ext>
                </a:extLst>
              </p:cNvPr>
              <p:cNvSpPr>
                <a:spLocks/>
              </p:cNvSpPr>
              <p:nvPr/>
            </p:nvSpPr>
            <p:spPr bwMode="auto">
              <a:xfrm>
                <a:off x="12605766" y="3459378"/>
                <a:ext cx="33106" cy="24829"/>
              </a:xfrm>
              <a:custGeom>
                <a:avLst/>
                <a:gdLst>
                  <a:gd name="T0" fmla="*/ 1 w 5"/>
                  <a:gd name="T1" fmla="*/ 1 h 4"/>
                  <a:gd name="T2" fmla="*/ 3 w 5"/>
                  <a:gd name="T3" fmla="*/ 0 h 4"/>
                  <a:gd name="T4" fmla="*/ 4 w 5"/>
                  <a:gd name="T5" fmla="*/ 2 h 4"/>
                  <a:gd name="T6" fmla="*/ 2 w 5"/>
                  <a:gd name="T7" fmla="*/ 4 h 4"/>
                  <a:gd name="T8" fmla="*/ 1 w 5"/>
                  <a:gd name="T9" fmla="*/ 1 h 4"/>
                </a:gdLst>
                <a:ahLst/>
                <a:cxnLst>
                  <a:cxn ang="0">
                    <a:pos x="T0" y="T1"/>
                  </a:cxn>
                  <a:cxn ang="0">
                    <a:pos x="T2" y="T3"/>
                  </a:cxn>
                  <a:cxn ang="0">
                    <a:pos x="T4" y="T5"/>
                  </a:cxn>
                  <a:cxn ang="0">
                    <a:pos x="T6" y="T7"/>
                  </a:cxn>
                  <a:cxn ang="0">
                    <a:pos x="T8" y="T9"/>
                  </a:cxn>
                </a:cxnLst>
                <a:rect l="0" t="0" r="r" b="b"/>
                <a:pathLst>
                  <a:path w="5" h="4">
                    <a:moveTo>
                      <a:pt x="1" y="1"/>
                    </a:moveTo>
                    <a:cubicBezTo>
                      <a:pt x="1" y="0"/>
                      <a:pt x="2" y="0"/>
                      <a:pt x="3" y="0"/>
                    </a:cubicBezTo>
                    <a:cubicBezTo>
                      <a:pt x="4" y="0"/>
                      <a:pt x="5" y="1"/>
                      <a:pt x="4" y="2"/>
                    </a:cubicBezTo>
                    <a:cubicBezTo>
                      <a:pt x="4" y="3"/>
                      <a:pt x="3" y="4"/>
                      <a:pt x="2" y="4"/>
                    </a:cubicBezTo>
                    <a:cubicBezTo>
                      <a:pt x="1" y="3"/>
                      <a:pt x="0" y="2"/>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46" name="Freeform 3331">
                <a:extLst>
                  <a:ext uri="{FF2B5EF4-FFF2-40B4-BE49-F238E27FC236}">
                    <a16:creationId xmlns:a16="http://schemas.microsoft.com/office/drawing/2014/main" id="{ABD106C0-D7C2-43F7-B6F6-61CE37453B36}"/>
                  </a:ext>
                </a:extLst>
              </p:cNvPr>
              <p:cNvSpPr>
                <a:spLocks/>
              </p:cNvSpPr>
              <p:nvPr/>
            </p:nvSpPr>
            <p:spPr bwMode="auto">
              <a:xfrm>
                <a:off x="13069246" y="3693877"/>
                <a:ext cx="27588" cy="27588"/>
              </a:xfrm>
              <a:custGeom>
                <a:avLst/>
                <a:gdLst>
                  <a:gd name="T0" fmla="*/ 0 w 4"/>
                  <a:gd name="T1" fmla="*/ 1 h 4"/>
                  <a:gd name="T2" fmla="*/ 2 w 4"/>
                  <a:gd name="T3" fmla="*/ 0 h 4"/>
                  <a:gd name="T4" fmla="*/ 4 w 4"/>
                  <a:gd name="T5" fmla="*/ 2 h 4"/>
                  <a:gd name="T6" fmla="*/ 1 w 4"/>
                  <a:gd name="T7" fmla="*/ 4 h 4"/>
                  <a:gd name="T8" fmla="*/ 0 w 4"/>
                  <a:gd name="T9" fmla="*/ 1 h 4"/>
                </a:gdLst>
                <a:ahLst/>
                <a:cxnLst>
                  <a:cxn ang="0">
                    <a:pos x="T0" y="T1"/>
                  </a:cxn>
                  <a:cxn ang="0">
                    <a:pos x="T2" y="T3"/>
                  </a:cxn>
                  <a:cxn ang="0">
                    <a:pos x="T4" y="T5"/>
                  </a:cxn>
                  <a:cxn ang="0">
                    <a:pos x="T6" y="T7"/>
                  </a:cxn>
                  <a:cxn ang="0">
                    <a:pos x="T8" y="T9"/>
                  </a:cxn>
                </a:cxnLst>
                <a:rect l="0" t="0" r="r" b="b"/>
                <a:pathLst>
                  <a:path w="4" h="4">
                    <a:moveTo>
                      <a:pt x="0" y="1"/>
                    </a:moveTo>
                    <a:cubicBezTo>
                      <a:pt x="0" y="0"/>
                      <a:pt x="1" y="0"/>
                      <a:pt x="2" y="0"/>
                    </a:cubicBezTo>
                    <a:cubicBezTo>
                      <a:pt x="3" y="0"/>
                      <a:pt x="4" y="1"/>
                      <a:pt x="4" y="2"/>
                    </a:cubicBezTo>
                    <a:cubicBezTo>
                      <a:pt x="3" y="3"/>
                      <a:pt x="2" y="4"/>
                      <a:pt x="1" y="4"/>
                    </a:cubicBezTo>
                    <a:cubicBezTo>
                      <a:pt x="0" y="3"/>
                      <a:pt x="0" y="2"/>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47" name="Freeform 3332">
                <a:extLst>
                  <a:ext uri="{FF2B5EF4-FFF2-40B4-BE49-F238E27FC236}">
                    <a16:creationId xmlns:a16="http://schemas.microsoft.com/office/drawing/2014/main" id="{4C41C7F3-2981-A131-39CD-1ECC1EF7AB55}"/>
                  </a:ext>
                </a:extLst>
              </p:cNvPr>
              <p:cNvSpPr>
                <a:spLocks/>
              </p:cNvSpPr>
              <p:nvPr/>
            </p:nvSpPr>
            <p:spPr bwMode="auto">
              <a:xfrm>
                <a:off x="12763018" y="3406961"/>
                <a:ext cx="24829" cy="33106"/>
              </a:xfrm>
              <a:custGeom>
                <a:avLst/>
                <a:gdLst>
                  <a:gd name="T0" fmla="*/ 0 w 4"/>
                  <a:gd name="T1" fmla="*/ 2 h 5"/>
                  <a:gd name="T2" fmla="*/ 2 w 4"/>
                  <a:gd name="T3" fmla="*/ 1 h 5"/>
                  <a:gd name="T4" fmla="*/ 4 w 4"/>
                  <a:gd name="T5" fmla="*/ 3 h 5"/>
                  <a:gd name="T6" fmla="*/ 1 w 4"/>
                  <a:gd name="T7" fmla="*/ 4 h 5"/>
                  <a:gd name="T8" fmla="*/ 0 w 4"/>
                  <a:gd name="T9" fmla="*/ 2 h 5"/>
                </a:gdLst>
                <a:ahLst/>
                <a:cxnLst>
                  <a:cxn ang="0">
                    <a:pos x="T0" y="T1"/>
                  </a:cxn>
                  <a:cxn ang="0">
                    <a:pos x="T2" y="T3"/>
                  </a:cxn>
                  <a:cxn ang="0">
                    <a:pos x="T4" y="T5"/>
                  </a:cxn>
                  <a:cxn ang="0">
                    <a:pos x="T6" y="T7"/>
                  </a:cxn>
                  <a:cxn ang="0">
                    <a:pos x="T8" y="T9"/>
                  </a:cxn>
                </a:cxnLst>
                <a:rect l="0" t="0" r="r" b="b"/>
                <a:pathLst>
                  <a:path w="4" h="5">
                    <a:moveTo>
                      <a:pt x="0" y="2"/>
                    </a:moveTo>
                    <a:cubicBezTo>
                      <a:pt x="0" y="1"/>
                      <a:pt x="1" y="0"/>
                      <a:pt x="2" y="1"/>
                    </a:cubicBezTo>
                    <a:cubicBezTo>
                      <a:pt x="3" y="1"/>
                      <a:pt x="4" y="2"/>
                      <a:pt x="4" y="3"/>
                    </a:cubicBezTo>
                    <a:cubicBezTo>
                      <a:pt x="3" y="4"/>
                      <a:pt x="2" y="5"/>
                      <a:pt x="1" y="4"/>
                    </a:cubicBezTo>
                    <a:cubicBezTo>
                      <a:pt x="0" y="4"/>
                      <a:pt x="0" y="3"/>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48" name="Freeform 3333">
                <a:extLst>
                  <a:ext uri="{FF2B5EF4-FFF2-40B4-BE49-F238E27FC236}">
                    <a16:creationId xmlns:a16="http://schemas.microsoft.com/office/drawing/2014/main" id="{03D091C0-1994-04D1-361C-16E904350E3C}"/>
                  </a:ext>
                </a:extLst>
              </p:cNvPr>
              <p:cNvSpPr>
                <a:spLocks/>
              </p:cNvSpPr>
              <p:nvPr/>
            </p:nvSpPr>
            <p:spPr bwMode="auto">
              <a:xfrm>
                <a:off x="12407132" y="2921410"/>
                <a:ext cx="27588" cy="27588"/>
              </a:xfrm>
              <a:custGeom>
                <a:avLst/>
                <a:gdLst>
                  <a:gd name="T0" fmla="*/ 0 w 4"/>
                  <a:gd name="T1" fmla="*/ 1 h 4"/>
                  <a:gd name="T2" fmla="*/ 2 w 4"/>
                  <a:gd name="T3" fmla="*/ 0 h 4"/>
                  <a:gd name="T4" fmla="*/ 4 w 4"/>
                  <a:gd name="T5" fmla="*/ 2 h 4"/>
                  <a:gd name="T6" fmla="*/ 1 w 4"/>
                  <a:gd name="T7" fmla="*/ 4 h 4"/>
                  <a:gd name="T8" fmla="*/ 0 w 4"/>
                  <a:gd name="T9" fmla="*/ 1 h 4"/>
                </a:gdLst>
                <a:ahLst/>
                <a:cxnLst>
                  <a:cxn ang="0">
                    <a:pos x="T0" y="T1"/>
                  </a:cxn>
                  <a:cxn ang="0">
                    <a:pos x="T2" y="T3"/>
                  </a:cxn>
                  <a:cxn ang="0">
                    <a:pos x="T4" y="T5"/>
                  </a:cxn>
                  <a:cxn ang="0">
                    <a:pos x="T6" y="T7"/>
                  </a:cxn>
                  <a:cxn ang="0">
                    <a:pos x="T8" y="T9"/>
                  </a:cxn>
                </a:cxnLst>
                <a:rect l="0" t="0" r="r" b="b"/>
                <a:pathLst>
                  <a:path w="4" h="4">
                    <a:moveTo>
                      <a:pt x="0" y="1"/>
                    </a:moveTo>
                    <a:cubicBezTo>
                      <a:pt x="0" y="0"/>
                      <a:pt x="1" y="0"/>
                      <a:pt x="2" y="0"/>
                    </a:cubicBezTo>
                    <a:cubicBezTo>
                      <a:pt x="3" y="0"/>
                      <a:pt x="4" y="1"/>
                      <a:pt x="4" y="2"/>
                    </a:cubicBezTo>
                    <a:cubicBezTo>
                      <a:pt x="3" y="3"/>
                      <a:pt x="2" y="4"/>
                      <a:pt x="1" y="4"/>
                    </a:cubicBezTo>
                    <a:cubicBezTo>
                      <a:pt x="0" y="3"/>
                      <a:pt x="0" y="2"/>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49" name="Freeform 3334">
                <a:extLst>
                  <a:ext uri="{FF2B5EF4-FFF2-40B4-BE49-F238E27FC236}">
                    <a16:creationId xmlns:a16="http://schemas.microsoft.com/office/drawing/2014/main" id="{82CA59AA-AF9B-4D2A-E419-B4A20DC6526D}"/>
                  </a:ext>
                </a:extLst>
              </p:cNvPr>
              <p:cNvSpPr>
                <a:spLocks/>
              </p:cNvSpPr>
              <p:nvPr/>
            </p:nvSpPr>
            <p:spPr bwMode="auto">
              <a:xfrm>
                <a:off x="12067798" y="3420755"/>
                <a:ext cx="24829" cy="24829"/>
              </a:xfrm>
              <a:custGeom>
                <a:avLst/>
                <a:gdLst>
                  <a:gd name="T0" fmla="*/ 0 w 4"/>
                  <a:gd name="T1" fmla="*/ 1 h 4"/>
                  <a:gd name="T2" fmla="*/ 3 w 4"/>
                  <a:gd name="T3" fmla="*/ 0 h 4"/>
                  <a:gd name="T4" fmla="*/ 4 w 4"/>
                  <a:gd name="T5" fmla="*/ 2 h 4"/>
                  <a:gd name="T6" fmla="*/ 2 w 4"/>
                  <a:gd name="T7" fmla="*/ 4 h 4"/>
                  <a:gd name="T8" fmla="*/ 0 w 4"/>
                  <a:gd name="T9" fmla="*/ 1 h 4"/>
                </a:gdLst>
                <a:ahLst/>
                <a:cxnLst>
                  <a:cxn ang="0">
                    <a:pos x="T0" y="T1"/>
                  </a:cxn>
                  <a:cxn ang="0">
                    <a:pos x="T2" y="T3"/>
                  </a:cxn>
                  <a:cxn ang="0">
                    <a:pos x="T4" y="T5"/>
                  </a:cxn>
                  <a:cxn ang="0">
                    <a:pos x="T6" y="T7"/>
                  </a:cxn>
                  <a:cxn ang="0">
                    <a:pos x="T8" y="T9"/>
                  </a:cxn>
                </a:cxnLst>
                <a:rect l="0" t="0" r="r" b="b"/>
                <a:pathLst>
                  <a:path w="4" h="4">
                    <a:moveTo>
                      <a:pt x="0" y="1"/>
                    </a:moveTo>
                    <a:cubicBezTo>
                      <a:pt x="1" y="0"/>
                      <a:pt x="2" y="0"/>
                      <a:pt x="3" y="0"/>
                    </a:cubicBezTo>
                    <a:cubicBezTo>
                      <a:pt x="4" y="0"/>
                      <a:pt x="4" y="1"/>
                      <a:pt x="4" y="2"/>
                    </a:cubicBezTo>
                    <a:cubicBezTo>
                      <a:pt x="4" y="3"/>
                      <a:pt x="3" y="4"/>
                      <a:pt x="2" y="4"/>
                    </a:cubicBezTo>
                    <a:cubicBezTo>
                      <a:pt x="1" y="3"/>
                      <a:pt x="0" y="2"/>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50" name="Freeform 3335">
                <a:extLst>
                  <a:ext uri="{FF2B5EF4-FFF2-40B4-BE49-F238E27FC236}">
                    <a16:creationId xmlns:a16="http://schemas.microsoft.com/office/drawing/2014/main" id="{8ABAF01B-5746-F8B9-9F24-E569131DE63C}"/>
                  </a:ext>
                </a:extLst>
              </p:cNvPr>
              <p:cNvSpPr>
                <a:spLocks/>
              </p:cNvSpPr>
              <p:nvPr/>
            </p:nvSpPr>
            <p:spPr bwMode="auto">
              <a:xfrm>
                <a:off x="11444307" y="3197291"/>
                <a:ext cx="27588" cy="24829"/>
              </a:xfrm>
              <a:custGeom>
                <a:avLst/>
                <a:gdLst>
                  <a:gd name="T0" fmla="*/ 0 w 4"/>
                  <a:gd name="T1" fmla="*/ 1 h 4"/>
                  <a:gd name="T2" fmla="*/ 2 w 4"/>
                  <a:gd name="T3" fmla="*/ 0 h 4"/>
                  <a:gd name="T4" fmla="*/ 4 w 4"/>
                  <a:gd name="T5" fmla="*/ 2 h 4"/>
                  <a:gd name="T6" fmla="*/ 1 w 4"/>
                  <a:gd name="T7" fmla="*/ 3 h 4"/>
                  <a:gd name="T8" fmla="*/ 0 w 4"/>
                  <a:gd name="T9" fmla="*/ 1 h 4"/>
                </a:gdLst>
                <a:ahLst/>
                <a:cxnLst>
                  <a:cxn ang="0">
                    <a:pos x="T0" y="T1"/>
                  </a:cxn>
                  <a:cxn ang="0">
                    <a:pos x="T2" y="T3"/>
                  </a:cxn>
                  <a:cxn ang="0">
                    <a:pos x="T4" y="T5"/>
                  </a:cxn>
                  <a:cxn ang="0">
                    <a:pos x="T6" y="T7"/>
                  </a:cxn>
                  <a:cxn ang="0">
                    <a:pos x="T8" y="T9"/>
                  </a:cxn>
                </a:cxnLst>
                <a:rect l="0" t="0" r="r" b="b"/>
                <a:pathLst>
                  <a:path w="4" h="4">
                    <a:moveTo>
                      <a:pt x="0" y="1"/>
                    </a:moveTo>
                    <a:cubicBezTo>
                      <a:pt x="0" y="0"/>
                      <a:pt x="1" y="0"/>
                      <a:pt x="2" y="0"/>
                    </a:cubicBezTo>
                    <a:cubicBezTo>
                      <a:pt x="3" y="0"/>
                      <a:pt x="4" y="1"/>
                      <a:pt x="4" y="2"/>
                    </a:cubicBezTo>
                    <a:cubicBezTo>
                      <a:pt x="3" y="3"/>
                      <a:pt x="2" y="4"/>
                      <a:pt x="1" y="3"/>
                    </a:cubicBezTo>
                    <a:cubicBezTo>
                      <a:pt x="0" y="3"/>
                      <a:pt x="0" y="2"/>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51" name="Freeform 3336">
                <a:extLst>
                  <a:ext uri="{FF2B5EF4-FFF2-40B4-BE49-F238E27FC236}">
                    <a16:creationId xmlns:a16="http://schemas.microsoft.com/office/drawing/2014/main" id="{1F988A8C-67A7-50B8-7B6D-B3ECD1B80430}"/>
                  </a:ext>
                </a:extLst>
              </p:cNvPr>
              <p:cNvSpPr>
                <a:spLocks/>
              </p:cNvSpPr>
              <p:nvPr/>
            </p:nvSpPr>
            <p:spPr bwMode="auto">
              <a:xfrm>
                <a:off x="10481482" y="2383442"/>
                <a:ext cx="52417" cy="52417"/>
              </a:xfrm>
              <a:custGeom>
                <a:avLst/>
                <a:gdLst>
                  <a:gd name="T0" fmla="*/ 2 w 8"/>
                  <a:gd name="T1" fmla="*/ 1 h 8"/>
                  <a:gd name="T2" fmla="*/ 7 w 8"/>
                  <a:gd name="T3" fmla="*/ 3 h 8"/>
                  <a:gd name="T4" fmla="*/ 5 w 8"/>
                  <a:gd name="T5" fmla="*/ 7 h 8"/>
                  <a:gd name="T6" fmla="*/ 1 w 8"/>
                  <a:gd name="T7" fmla="*/ 6 h 8"/>
                  <a:gd name="T8" fmla="*/ 2 w 8"/>
                  <a:gd name="T9" fmla="*/ 1 h 8"/>
                </a:gdLst>
                <a:ahLst/>
                <a:cxnLst>
                  <a:cxn ang="0">
                    <a:pos x="T0" y="T1"/>
                  </a:cxn>
                  <a:cxn ang="0">
                    <a:pos x="T2" y="T3"/>
                  </a:cxn>
                  <a:cxn ang="0">
                    <a:pos x="T4" y="T5"/>
                  </a:cxn>
                  <a:cxn ang="0">
                    <a:pos x="T6" y="T7"/>
                  </a:cxn>
                  <a:cxn ang="0">
                    <a:pos x="T8" y="T9"/>
                  </a:cxn>
                </a:cxnLst>
                <a:rect l="0" t="0" r="r" b="b"/>
                <a:pathLst>
                  <a:path w="8" h="8">
                    <a:moveTo>
                      <a:pt x="2" y="1"/>
                    </a:moveTo>
                    <a:cubicBezTo>
                      <a:pt x="4" y="0"/>
                      <a:pt x="6" y="1"/>
                      <a:pt x="7" y="3"/>
                    </a:cubicBezTo>
                    <a:cubicBezTo>
                      <a:pt x="8" y="4"/>
                      <a:pt x="7" y="6"/>
                      <a:pt x="5" y="7"/>
                    </a:cubicBezTo>
                    <a:cubicBezTo>
                      <a:pt x="4" y="8"/>
                      <a:pt x="2" y="7"/>
                      <a:pt x="1" y="6"/>
                    </a:cubicBezTo>
                    <a:cubicBezTo>
                      <a:pt x="0" y="4"/>
                      <a:pt x="0" y="2"/>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52" name="Freeform 3337">
                <a:extLst>
                  <a:ext uri="{FF2B5EF4-FFF2-40B4-BE49-F238E27FC236}">
                    <a16:creationId xmlns:a16="http://schemas.microsoft.com/office/drawing/2014/main" id="{2D9FD4EA-B77E-3FF8-EC69-4DCB87D48A82}"/>
                  </a:ext>
                </a:extLst>
              </p:cNvPr>
              <p:cNvSpPr>
                <a:spLocks/>
              </p:cNvSpPr>
              <p:nvPr/>
            </p:nvSpPr>
            <p:spPr bwMode="auto">
              <a:xfrm>
                <a:off x="9852474" y="2082732"/>
                <a:ext cx="52417" cy="52417"/>
              </a:xfrm>
              <a:custGeom>
                <a:avLst/>
                <a:gdLst>
                  <a:gd name="T0" fmla="*/ 3 w 8"/>
                  <a:gd name="T1" fmla="*/ 1 h 8"/>
                  <a:gd name="T2" fmla="*/ 7 w 8"/>
                  <a:gd name="T3" fmla="*/ 3 h 8"/>
                  <a:gd name="T4" fmla="*/ 6 w 8"/>
                  <a:gd name="T5" fmla="*/ 7 h 8"/>
                  <a:gd name="T6" fmla="*/ 1 w 8"/>
                  <a:gd name="T7" fmla="*/ 6 h 8"/>
                  <a:gd name="T8" fmla="*/ 3 w 8"/>
                  <a:gd name="T9" fmla="*/ 1 h 8"/>
                </a:gdLst>
                <a:ahLst/>
                <a:cxnLst>
                  <a:cxn ang="0">
                    <a:pos x="T0" y="T1"/>
                  </a:cxn>
                  <a:cxn ang="0">
                    <a:pos x="T2" y="T3"/>
                  </a:cxn>
                  <a:cxn ang="0">
                    <a:pos x="T4" y="T5"/>
                  </a:cxn>
                  <a:cxn ang="0">
                    <a:pos x="T6" y="T7"/>
                  </a:cxn>
                  <a:cxn ang="0">
                    <a:pos x="T8" y="T9"/>
                  </a:cxn>
                </a:cxnLst>
                <a:rect l="0" t="0" r="r" b="b"/>
                <a:pathLst>
                  <a:path w="8" h="8">
                    <a:moveTo>
                      <a:pt x="3" y="1"/>
                    </a:moveTo>
                    <a:cubicBezTo>
                      <a:pt x="4" y="0"/>
                      <a:pt x="6" y="1"/>
                      <a:pt x="7" y="3"/>
                    </a:cubicBezTo>
                    <a:cubicBezTo>
                      <a:pt x="8" y="4"/>
                      <a:pt x="8" y="6"/>
                      <a:pt x="6" y="7"/>
                    </a:cubicBezTo>
                    <a:cubicBezTo>
                      <a:pt x="4" y="8"/>
                      <a:pt x="2" y="8"/>
                      <a:pt x="1" y="6"/>
                    </a:cubicBezTo>
                    <a:cubicBezTo>
                      <a:pt x="0" y="4"/>
                      <a:pt x="1" y="2"/>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53" name="Freeform 3338">
                <a:extLst>
                  <a:ext uri="{FF2B5EF4-FFF2-40B4-BE49-F238E27FC236}">
                    <a16:creationId xmlns:a16="http://schemas.microsoft.com/office/drawing/2014/main" id="{1584EB02-0CD2-114B-C440-3F3AF6075A18}"/>
                  </a:ext>
                </a:extLst>
              </p:cNvPr>
              <p:cNvSpPr>
                <a:spLocks/>
              </p:cNvSpPr>
              <p:nvPr/>
            </p:nvSpPr>
            <p:spPr bwMode="auto">
              <a:xfrm>
                <a:off x="10357336" y="2673117"/>
                <a:ext cx="38623" cy="38623"/>
              </a:xfrm>
              <a:custGeom>
                <a:avLst/>
                <a:gdLst>
                  <a:gd name="T0" fmla="*/ 2 w 6"/>
                  <a:gd name="T1" fmla="*/ 1 h 6"/>
                  <a:gd name="T2" fmla="*/ 5 w 6"/>
                  <a:gd name="T3" fmla="*/ 2 h 6"/>
                  <a:gd name="T4" fmla="*/ 4 w 6"/>
                  <a:gd name="T5" fmla="*/ 5 h 6"/>
                  <a:gd name="T6" fmla="*/ 1 w 6"/>
                  <a:gd name="T7" fmla="*/ 4 h 6"/>
                  <a:gd name="T8" fmla="*/ 2 w 6"/>
                  <a:gd name="T9" fmla="*/ 1 h 6"/>
                </a:gdLst>
                <a:ahLst/>
                <a:cxnLst>
                  <a:cxn ang="0">
                    <a:pos x="T0" y="T1"/>
                  </a:cxn>
                  <a:cxn ang="0">
                    <a:pos x="T2" y="T3"/>
                  </a:cxn>
                  <a:cxn ang="0">
                    <a:pos x="T4" y="T5"/>
                  </a:cxn>
                  <a:cxn ang="0">
                    <a:pos x="T6" y="T7"/>
                  </a:cxn>
                  <a:cxn ang="0">
                    <a:pos x="T8" y="T9"/>
                  </a:cxn>
                </a:cxnLst>
                <a:rect l="0" t="0" r="r" b="b"/>
                <a:pathLst>
                  <a:path w="6" h="6">
                    <a:moveTo>
                      <a:pt x="2" y="1"/>
                    </a:moveTo>
                    <a:cubicBezTo>
                      <a:pt x="3" y="0"/>
                      <a:pt x="5" y="0"/>
                      <a:pt x="5" y="2"/>
                    </a:cubicBezTo>
                    <a:cubicBezTo>
                      <a:pt x="6" y="3"/>
                      <a:pt x="6" y="5"/>
                      <a:pt x="4" y="5"/>
                    </a:cubicBezTo>
                    <a:cubicBezTo>
                      <a:pt x="3" y="6"/>
                      <a:pt x="1" y="5"/>
                      <a:pt x="1" y="4"/>
                    </a:cubicBezTo>
                    <a:cubicBezTo>
                      <a:pt x="0" y="3"/>
                      <a:pt x="0" y="1"/>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54" name="Freeform 3339">
                <a:extLst>
                  <a:ext uri="{FF2B5EF4-FFF2-40B4-BE49-F238E27FC236}">
                    <a16:creationId xmlns:a16="http://schemas.microsoft.com/office/drawing/2014/main" id="{3D6B1928-1475-0716-66F7-836A0CDE3062}"/>
                  </a:ext>
                </a:extLst>
              </p:cNvPr>
              <p:cNvSpPr>
                <a:spLocks/>
              </p:cNvSpPr>
              <p:nvPr/>
            </p:nvSpPr>
            <p:spPr bwMode="auto">
              <a:xfrm>
                <a:off x="9813850" y="2554488"/>
                <a:ext cx="38623" cy="38623"/>
              </a:xfrm>
              <a:custGeom>
                <a:avLst/>
                <a:gdLst>
                  <a:gd name="T0" fmla="*/ 2 w 6"/>
                  <a:gd name="T1" fmla="*/ 1 h 6"/>
                  <a:gd name="T2" fmla="*/ 5 w 6"/>
                  <a:gd name="T3" fmla="*/ 2 h 6"/>
                  <a:gd name="T4" fmla="*/ 4 w 6"/>
                  <a:gd name="T5" fmla="*/ 6 h 6"/>
                  <a:gd name="T6" fmla="*/ 1 w 6"/>
                  <a:gd name="T7" fmla="*/ 5 h 6"/>
                  <a:gd name="T8" fmla="*/ 2 w 6"/>
                  <a:gd name="T9" fmla="*/ 1 h 6"/>
                </a:gdLst>
                <a:ahLst/>
                <a:cxnLst>
                  <a:cxn ang="0">
                    <a:pos x="T0" y="T1"/>
                  </a:cxn>
                  <a:cxn ang="0">
                    <a:pos x="T2" y="T3"/>
                  </a:cxn>
                  <a:cxn ang="0">
                    <a:pos x="T4" y="T5"/>
                  </a:cxn>
                  <a:cxn ang="0">
                    <a:pos x="T6" y="T7"/>
                  </a:cxn>
                  <a:cxn ang="0">
                    <a:pos x="T8" y="T9"/>
                  </a:cxn>
                </a:cxnLst>
                <a:rect l="0" t="0" r="r" b="b"/>
                <a:pathLst>
                  <a:path w="6" h="6">
                    <a:moveTo>
                      <a:pt x="2" y="1"/>
                    </a:moveTo>
                    <a:cubicBezTo>
                      <a:pt x="3" y="0"/>
                      <a:pt x="5" y="1"/>
                      <a:pt x="5" y="2"/>
                    </a:cubicBezTo>
                    <a:cubicBezTo>
                      <a:pt x="6" y="3"/>
                      <a:pt x="6" y="5"/>
                      <a:pt x="4" y="6"/>
                    </a:cubicBezTo>
                    <a:cubicBezTo>
                      <a:pt x="3" y="6"/>
                      <a:pt x="2" y="6"/>
                      <a:pt x="1" y="5"/>
                    </a:cubicBezTo>
                    <a:cubicBezTo>
                      <a:pt x="0" y="3"/>
                      <a:pt x="1" y="2"/>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55" name="Freeform 3340">
                <a:extLst>
                  <a:ext uri="{FF2B5EF4-FFF2-40B4-BE49-F238E27FC236}">
                    <a16:creationId xmlns:a16="http://schemas.microsoft.com/office/drawing/2014/main" id="{FB01D230-4C09-278B-AEC6-79770E8DE796}"/>
                  </a:ext>
                </a:extLst>
              </p:cNvPr>
              <p:cNvSpPr>
                <a:spLocks/>
              </p:cNvSpPr>
              <p:nvPr/>
            </p:nvSpPr>
            <p:spPr bwMode="auto">
              <a:xfrm>
                <a:off x="10972551" y="2797264"/>
                <a:ext cx="41382" cy="38623"/>
              </a:xfrm>
              <a:custGeom>
                <a:avLst/>
                <a:gdLst>
                  <a:gd name="T0" fmla="*/ 2 w 6"/>
                  <a:gd name="T1" fmla="*/ 0 h 6"/>
                  <a:gd name="T2" fmla="*/ 6 w 6"/>
                  <a:gd name="T3" fmla="*/ 1 h 6"/>
                  <a:gd name="T4" fmla="*/ 4 w 6"/>
                  <a:gd name="T5" fmla="*/ 5 h 6"/>
                  <a:gd name="T6" fmla="*/ 1 w 6"/>
                  <a:gd name="T7" fmla="*/ 4 h 6"/>
                  <a:gd name="T8" fmla="*/ 2 w 6"/>
                  <a:gd name="T9" fmla="*/ 0 h 6"/>
                </a:gdLst>
                <a:ahLst/>
                <a:cxnLst>
                  <a:cxn ang="0">
                    <a:pos x="T0" y="T1"/>
                  </a:cxn>
                  <a:cxn ang="0">
                    <a:pos x="T2" y="T3"/>
                  </a:cxn>
                  <a:cxn ang="0">
                    <a:pos x="T4" y="T5"/>
                  </a:cxn>
                  <a:cxn ang="0">
                    <a:pos x="T6" y="T7"/>
                  </a:cxn>
                  <a:cxn ang="0">
                    <a:pos x="T8" y="T9"/>
                  </a:cxn>
                </a:cxnLst>
                <a:rect l="0" t="0" r="r" b="b"/>
                <a:pathLst>
                  <a:path w="6" h="6">
                    <a:moveTo>
                      <a:pt x="2" y="0"/>
                    </a:moveTo>
                    <a:cubicBezTo>
                      <a:pt x="3" y="0"/>
                      <a:pt x="5" y="0"/>
                      <a:pt x="6" y="1"/>
                    </a:cubicBezTo>
                    <a:cubicBezTo>
                      <a:pt x="6" y="3"/>
                      <a:pt x="6" y="4"/>
                      <a:pt x="4" y="5"/>
                    </a:cubicBezTo>
                    <a:cubicBezTo>
                      <a:pt x="3" y="6"/>
                      <a:pt x="2" y="5"/>
                      <a:pt x="1" y="4"/>
                    </a:cubicBezTo>
                    <a:cubicBezTo>
                      <a:pt x="0" y="3"/>
                      <a:pt x="1"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56" name="Freeform 3341">
                <a:extLst>
                  <a:ext uri="{FF2B5EF4-FFF2-40B4-BE49-F238E27FC236}">
                    <a16:creationId xmlns:a16="http://schemas.microsoft.com/office/drawing/2014/main" id="{84E92FBE-2998-0AE1-3543-845C84545F9C}"/>
                  </a:ext>
                </a:extLst>
              </p:cNvPr>
              <p:cNvSpPr>
                <a:spLocks/>
              </p:cNvSpPr>
              <p:nvPr/>
            </p:nvSpPr>
            <p:spPr bwMode="auto">
              <a:xfrm>
                <a:off x="10771157" y="2582077"/>
                <a:ext cx="38623" cy="38623"/>
              </a:xfrm>
              <a:custGeom>
                <a:avLst/>
                <a:gdLst>
                  <a:gd name="T0" fmla="*/ 2 w 6"/>
                  <a:gd name="T1" fmla="*/ 1 h 6"/>
                  <a:gd name="T2" fmla="*/ 6 w 6"/>
                  <a:gd name="T3" fmla="*/ 2 h 6"/>
                  <a:gd name="T4" fmla="*/ 5 w 6"/>
                  <a:gd name="T5" fmla="*/ 6 h 6"/>
                  <a:gd name="T6" fmla="*/ 1 w 6"/>
                  <a:gd name="T7" fmla="*/ 5 h 6"/>
                  <a:gd name="T8" fmla="*/ 2 w 6"/>
                  <a:gd name="T9" fmla="*/ 1 h 6"/>
                </a:gdLst>
                <a:ahLst/>
                <a:cxnLst>
                  <a:cxn ang="0">
                    <a:pos x="T0" y="T1"/>
                  </a:cxn>
                  <a:cxn ang="0">
                    <a:pos x="T2" y="T3"/>
                  </a:cxn>
                  <a:cxn ang="0">
                    <a:pos x="T4" y="T5"/>
                  </a:cxn>
                  <a:cxn ang="0">
                    <a:pos x="T6" y="T7"/>
                  </a:cxn>
                  <a:cxn ang="0">
                    <a:pos x="T8" y="T9"/>
                  </a:cxn>
                </a:cxnLst>
                <a:rect l="0" t="0" r="r" b="b"/>
                <a:pathLst>
                  <a:path w="6" h="6">
                    <a:moveTo>
                      <a:pt x="2" y="1"/>
                    </a:moveTo>
                    <a:cubicBezTo>
                      <a:pt x="3" y="0"/>
                      <a:pt x="5" y="1"/>
                      <a:pt x="6" y="2"/>
                    </a:cubicBezTo>
                    <a:cubicBezTo>
                      <a:pt x="6" y="3"/>
                      <a:pt x="6" y="5"/>
                      <a:pt x="5" y="6"/>
                    </a:cubicBezTo>
                    <a:cubicBezTo>
                      <a:pt x="3" y="6"/>
                      <a:pt x="2" y="6"/>
                      <a:pt x="1" y="5"/>
                    </a:cubicBezTo>
                    <a:cubicBezTo>
                      <a:pt x="0" y="3"/>
                      <a:pt x="1" y="2"/>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57" name="Freeform 3342">
                <a:extLst>
                  <a:ext uri="{FF2B5EF4-FFF2-40B4-BE49-F238E27FC236}">
                    <a16:creationId xmlns:a16="http://schemas.microsoft.com/office/drawing/2014/main" id="{02F50A24-9476-E931-5F56-054C45DE68C7}"/>
                  </a:ext>
                </a:extLst>
              </p:cNvPr>
              <p:cNvSpPr>
                <a:spLocks/>
              </p:cNvSpPr>
              <p:nvPr/>
            </p:nvSpPr>
            <p:spPr bwMode="auto">
              <a:xfrm>
                <a:off x="9571075" y="1663393"/>
                <a:ext cx="38623" cy="38623"/>
              </a:xfrm>
              <a:custGeom>
                <a:avLst/>
                <a:gdLst>
                  <a:gd name="T0" fmla="*/ 2 w 6"/>
                  <a:gd name="T1" fmla="*/ 1 h 6"/>
                  <a:gd name="T2" fmla="*/ 6 w 6"/>
                  <a:gd name="T3" fmla="*/ 2 h 6"/>
                  <a:gd name="T4" fmla="*/ 5 w 6"/>
                  <a:gd name="T5" fmla="*/ 6 h 6"/>
                  <a:gd name="T6" fmla="*/ 1 w 6"/>
                  <a:gd name="T7" fmla="*/ 5 h 6"/>
                  <a:gd name="T8" fmla="*/ 2 w 6"/>
                  <a:gd name="T9" fmla="*/ 1 h 6"/>
                </a:gdLst>
                <a:ahLst/>
                <a:cxnLst>
                  <a:cxn ang="0">
                    <a:pos x="T0" y="T1"/>
                  </a:cxn>
                  <a:cxn ang="0">
                    <a:pos x="T2" y="T3"/>
                  </a:cxn>
                  <a:cxn ang="0">
                    <a:pos x="T4" y="T5"/>
                  </a:cxn>
                  <a:cxn ang="0">
                    <a:pos x="T6" y="T7"/>
                  </a:cxn>
                  <a:cxn ang="0">
                    <a:pos x="T8" y="T9"/>
                  </a:cxn>
                </a:cxnLst>
                <a:rect l="0" t="0" r="r" b="b"/>
                <a:pathLst>
                  <a:path w="6" h="6">
                    <a:moveTo>
                      <a:pt x="2" y="1"/>
                    </a:moveTo>
                    <a:cubicBezTo>
                      <a:pt x="3" y="0"/>
                      <a:pt x="5" y="1"/>
                      <a:pt x="6" y="2"/>
                    </a:cubicBezTo>
                    <a:cubicBezTo>
                      <a:pt x="6" y="3"/>
                      <a:pt x="6" y="5"/>
                      <a:pt x="5" y="6"/>
                    </a:cubicBezTo>
                    <a:cubicBezTo>
                      <a:pt x="3" y="6"/>
                      <a:pt x="2" y="6"/>
                      <a:pt x="1" y="5"/>
                    </a:cubicBezTo>
                    <a:cubicBezTo>
                      <a:pt x="0" y="3"/>
                      <a:pt x="1" y="2"/>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58" name="Freeform 3343">
                <a:extLst>
                  <a:ext uri="{FF2B5EF4-FFF2-40B4-BE49-F238E27FC236}">
                    <a16:creationId xmlns:a16="http://schemas.microsoft.com/office/drawing/2014/main" id="{7D2021A7-135C-4153-AB23-C1BBE8329737}"/>
                  </a:ext>
                </a:extLst>
              </p:cNvPr>
              <p:cNvSpPr>
                <a:spLocks/>
              </p:cNvSpPr>
              <p:nvPr/>
            </p:nvSpPr>
            <p:spPr bwMode="auto">
              <a:xfrm>
                <a:off x="9146218" y="1806851"/>
                <a:ext cx="38623" cy="46900"/>
              </a:xfrm>
              <a:custGeom>
                <a:avLst/>
                <a:gdLst>
                  <a:gd name="T0" fmla="*/ 2 w 6"/>
                  <a:gd name="T1" fmla="*/ 1 h 7"/>
                  <a:gd name="T2" fmla="*/ 6 w 6"/>
                  <a:gd name="T3" fmla="*/ 2 h 7"/>
                  <a:gd name="T4" fmla="*/ 5 w 6"/>
                  <a:gd name="T5" fmla="*/ 6 h 7"/>
                  <a:gd name="T6" fmla="*/ 1 w 6"/>
                  <a:gd name="T7" fmla="*/ 5 h 7"/>
                  <a:gd name="T8" fmla="*/ 2 w 6"/>
                  <a:gd name="T9" fmla="*/ 1 h 7"/>
                </a:gdLst>
                <a:ahLst/>
                <a:cxnLst>
                  <a:cxn ang="0">
                    <a:pos x="T0" y="T1"/>
                  </a:cxn>
                  <a:cxn ang="0">
                    <a:pos x="T2" y="T3"/>
                  </a:cxn>
                  <a:cxn ang="0">
                    <a:pos x="T4" y="T5"/>
                  </a:cxn>
                  <a:cxn ang="0">
                    <a:pos x="T6" y="T7"/>
                  </a:cxn>
                  <a:cxn ang="0">
                    <a:pos x="T8" y="T9"/>
                  </a:cxn>
                </a:cxnLst>
                <a:rect l="0" t="0" r="r" b="b"/>
                <a:pathLst>
                  <a:path w="6" h="7">
                    <a:moveTo>
                      <a:pt x="2" y="1"/>
                    </a:moveTo>
                    <a:cubicBezTo>
                      <a:pt x="3" y="0"/>
                      <a:pt x="5" y="1"/>
                      <a:pt x="6" y="2"/>
                    </a:cubicBezTo>
                    <a:cubicBezTo>
                      <a:pt x="6" y="4"/>
                      <a:pt x="6" y="5"/>
                      <a:pt x="5" y="6"/>
                    </a:cubicBezTo>
                    <a:cubicBezTo>
                      <a:pt x="3" y="7"/>
                      <a:pt x="2" y="6"/>
                      <a:pt x="1" y="5"/>
                    </a:cubicBezTo>
                    <a:cubicBezTo>
                      <a:pt x="0" y="3"/>
                      <a:pt x="1" y="2"/>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59" name="Freeform 3344">
                <a:extLst>
                  <a:ext uri="{FF2B5EF4-FFF2-40B4-BE49-F238E27FC236}">
                    <a16:creationId xmlns:a16="http://schemas.microsoft.com/office/drawing/2014/main" id="{5C7E18ED-C8D6-E12E-7106-871705AD8E26}"/>
                  </a:ext>
                </a:extLst>
              </p:cNvPr>
              <p:cNvSpPr>
                <a:spLocks/>
              </p:cNvSpPr>
              <p:nvPr/>
            </p:nvSpPr>
            <p:spPr bwMode="auto">
              <a:xfrm>
                <a:off x="10644252" y="3117286"/>
                <a:ext cx="41382" cy="41382"/>
              </a:xfrm>
              <a:custGeom>
                <a:avLst/>
                <a:gdLst>
                  <a:gd name="T0" fmla="*/ 2 w 6"/>
                  <a:gd name="T1" fmla="*/ 1 h 6"/>
                  <a:gd name="T2" fmla="*/ 6 w 6"/>
                  <a:gd name="T3" fmla="*/ 2 h 6"/>
                  <a:gd name="T4" fmla="*/ 4 w 6"/>
                  <a:gd name="T5" fmla="*/ 5 h 6"/>
                  <a:gd name="T6" fmla="*/ 1 w 6"/>
                  <a:gd name="T7" fmla="*/ 4 h 6"/>
                  <a:gd name="T8" fmla="*/ 2 w 6"/>
                  <a:gd name="T9" fmla="*/ 1 h 6"/>
                </a:gdLst>
                <a:ahLst/>
                <a:cxnLst>
                  <a:cxn ang="0">
                    <a:pos x="T0" y="T1"/>
                  </a:cxn>
                  <a:cxn ang="0">
                    <a:pos x="T2" y="T3"/>
                  </a:cxn>
                  <a:cxn ang="0">
                    <a:pos x="T4" y="T5"/>
                  </a:cxn>
                  <a:cxn ang="0">
                    <a:pos x="T6" y="T7"/>
                  </a:cxn>
                  <a:cxn ang="0">
                    <a:pos x="T8" y="T9"/>
                  </a:cxn>
                </a:cxnLst>
                <a:rect l="0" t="0" r="r" b="b"/>
                <a:pathLst>
                  <a:path w="6" h="6">
                    <a:moveTo>
                      <a:pt x="2" y="1"/>
                    </a:moveTo>
                    <a:cubicBezTo>
                      <a:pt x="3" y="0"/>
                      <a:pt x="5" y="0"/>
                      <a:pt x="6" y="2"/>
                    </a:cubicBezTo>
                    <a:cubicBezTo>
                      <a:pt x="6" y="3"/>
                      <a:pt x="6" y="5"/>
                      <a:pt x="4" y="5"/>
                    </a:cubicBezTo>
                    <a:cubicBezTo>
                      <a:pt x="3" y="6"/>
                      <a:pt x="2" y="5"/>
                      <a:pt x="1" y="4"/>
                    </a:cubicBezTo>
                    <a:cubicBezTo>
                      <a:pt x="0" y="3"/>
                      <a:pt x="1" y="1"/>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60" name="Freeform 3345">
                <a:extLst>
                  <a:ext uri="{FF2B5EF4-FFF2-40B4-BE49-F238E27FC236}">
                    <a16:creationId xmlns:a16="http://schemas.microsoft.com/office/drawing/2014/main" id="{008E5020-4CED-C745-C82D-9D20B9F84ED7}"/>
                  </a:ext>
                </a:extLst>
              </p:cNvPr>
              <p:cNvSpPr>
                <a:spLocks/>
              </p:cNvSpPr>
              <p:nvPr/>
            </p:nvSpPr>
            <p:spPr bwMode="auto">
              <a:xfrm>
                <a:off x="10633217" y="2844164"/>
                <a:ext cx="24829" cy="24829"/>
              </a:xfrm>
              <a:custGeom>
                <a:avLst/>
                <a:gdLst>
                  <a:gd name="T0" fmla="*/ 1 w 4"/>
                  <a:gd name="T1" fmla="*/ 0 h 4"/>
                  <a:gd name="T2" fmla="*/ 4 w 4"/>
                  <a:gd name="T3" fmla="*/ 1 h 4"/>
                  <a:gd name="T4" fmla="*/ 3 w 4"/>
                  <a:gd name="T5" fmla="*/ 4 h 4"/>
                  <a:gd name="T6" fmla="*/ 0 w 4"/>
                  <a:gd name="T7" fmla="*/ 3 h 4"/>
                  <a:gd name="T8" fmla="*/ 1 w 4"/>
                  <a:gd name="T9" fmla="*/ 0 h 4"/>
                </a:gdLst>
                <a:ahLst/>
                <a:cxnLst>
                  <a:cxn ang="0">
                    <a:pos x="T0" y="T1"/>
                  </a:cxn>
                  <a:cxn ang="0">
                    <a:pos x="T2" y="T3"/>
                  </a:cxn>
                  <a:cxn ang="0">
                    <a:pos x="T4" y="T5"/>
                  </a:cxn>
                  <a:cxn ang="0">
                    <a:pos x="T6" y="T7"/>
                  </a:cxn>
                  <a:cxn ang="0">
                    <a:pos x="T8" y="T9"/>
                  </a:cxn>
                </a:cxnLst>
                <a:rect l="0" t="0" r="r" b="b"/>
                <a:pathLst>
                  <a:path w="4" h="4">
                    <a:moveTo>
                      <a:pt x="1" y="0"/>
                    </a:moveTo>
                    <a:cubicBezTo>
                      <a:pt x="2" y="0"/>
                      <a:pt x="3" y="0"/>
                      <a:pt x="4" y="1"/>
                    </a:cubicBezTo>
                    <a:cubicBezTo>
                      <a:pt x="4" y="2"/>
                      <a:pt x="4" y="3"/>
                      <a:pt x="3" y="4"/>
                    </a:cubicBezTo>
                    <a:cubicBezTo>
                      <a:pt x="2" y="4"/>
                      <a:pt x="1" y="4"/>
                      <a:pt x="0" y="3"/>
                    </a:cubicBezTo>
                    <a:cubicBezTo>
                      <a:pt x="0" y="2"/>
                      <a:pt x="0"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61" name="Freeform 3346">
                <a:extLst>
                  <a:ext uri="{FF2B5EF4-FFF2-40B4-BE49-F238E27FC236}">
                    <a16:creationId xmlns:a16="http://schemas.microsoft.com/office/drawing/2014/main" id="{6E400B2C-ACA4-587A-837F-74E86C467370}"/>
                  </a:ext>
                </a:extLst>
              </p:cNvPr>
              <p:cNvSpPr>
                <a:spLocks/>
              </p:cNvSpPr>
              <p:nvPr/>
            </p:nvSpPr>
            <p:spPr bwMode="auto">
              <a:xfrm>
                <a:off x="10790469" y="3335232"/>
                <a:ext cx="33106" cy="24829"/>
              </a:xfrm>
              <a:custGeom>
                <a:avLst/>
                <a:gdLst>
                  <a:gd name="T0" fmla="*/ 2 w 5"/>
                  <a:gd name="T1" fmla="*/ 1 h 4"/>
                  <a:gd name="T2" fmla="*/ 4 w 5"/>
                  <a:gd name="T3" fmla="*/ 1 h 4"/>
                  <a:gd name="T4" fmla="*/ 3 w 5"/>
                  <a:gd name="T5" fmla="*/ 4 h 4"/>
                  <a:gd name="T6" fmla="*/ 1 w 5"/>
                  <a:gd name="T7" fmla="*/ 3 h 4"/>
                  <a:gd name="T8" fmla="*/ 2 w 5"/>
                  <a:gd name="T9" fmla="*/ 1 h 4"/>
                </a:gdLst>
                <a:ahLst/>
                <a:cxnLst>
                  <a:cxn ang="0">
                    <a:pos x="T0" y="T1"/>
                  </a:cxn>
                  <a:cxn ang="0">
                    <a:pos x="T2" y="T3"/>
                  </a:cxn>
                  <a:cxn ang="0">
                    <a:pos x="T4" y="T5"/>
                  </a:cxn>
                  <a:cxn ang="0">
                    <a:pos x="T6" y="T7"/>
                  </a:cxn>
                  <a:cxn ang="0">
                    <a:pos x="T8" y="T9"/>
                  </a:cxn>
                </a:cxnLst>
                <a:rect l="0" t="0" r="r" b="b"/>
                <a:pathLst>
                  <a:path w="5" h="4">
                    <a:moveTo>
                      <a:pt x="2" y="1"/>
                    </a:moveTo>
                    <a:cubicBezTo>
                      <a:pt x="2" y="0"/>
                      <a:pt x="4" y="1"/>
                      <a:pt x="4" y="1"/>
                    </a:cubicBezTo>
                    <a:cubicBezTo>
                      <a:pt x="5" y="2"/>
                      <a:pt x="4" y="3"/>
                      <a:pt x="3" y="4"/>
                    </a:cubicBezTo>
                    <a:cubicBezTo>
                      <a:pt x="2" y="4"/>
                      <a:pt x="1" y="4"/>
                      <a:pt x="1" y="3"/>
                    </a:cubicBezTo>
                    <a:cubicBezTo>
                      <a:pt x="0" y="2"/>
                      <a:pt x="1" y="1"/>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62" name="Freeform 3347">
                <a:extLst>
                  <a:ext uri="{FF2B5EF4-FFF2-40B4-BE49-F238E27FC236}">
                    <a16:creationId xmlns:a16="http://schemas.microsoft.com/office/drawing/2014/main" id="{0F7748C9-48E7-A30D-7D7B-9C1702F592D8}"/>
                  </a:ext>
                </a:extLst>
              </p:cNvPr>
              <p:cNvSpPr>
                <a:spLocks/>
              </p:cNvSpPr>
              <p:nvPr/>
            </p:nvSpPr>
            <p:spPr bwMode="auto">
              <a:xfrm>
                <a:off x="10776675" y="2915893"/>
                <a:ext cx="24829" cy="33106"/>
              </a:xfrm>
              <a:custGeom>
                <a:avLst/>
                <a:gdLst>
                  <a:gd name="T0" fmla="*/ 1 w 4"/>
                  <a:gd name="T1" fmla="*/ 1 h 5"/>
                  <a:gd name="T2" fmla="*/ 4 w 4"/>
                  <a:gd name="T3" fmla="*/ 1 h 5"/>
                  <a:gd name="T4" fmla="*/ 3 w 4"/>
                  <a:gd name="T5" fmla="*/ 4 h 5"/>
                  <a:gd name="T6" fmla="*/ 0 w 4"/>
                  <a:gd name="T7" fmla="*/ 3 h 5"/>
                  <a:gd name="T8" fmla="*/ 1 w 4"/>
                  <a:gd name="T9" fmla="*/ 1 h 5"/>
                </a:gdLst>
                <a:ahLst/>
                <a:cxnLst>
                  <a:cxn ang="0">
                    <a:pos x="T0" y="T1"/>
                  </a:cxn>
                  <a:cxn ang="0">
                    <a:pos x="T2" y="T3"/>
                  </a:cxn>
                  <a:cxn ang="0">
                    <a:pos x="T4" y="T5"/>
                  </a:cxn>
                  <a:cxn ang="0">
                    <a:pos x="T6" y="T7"/>
                  </a:cxn>
                  <a:cxn ang="0">
                    <a:pos x="T8" y="T9"/>
                  </a:cxn>
                </a:cxnLst>
                <a:rect l="0" t="0" r="r" b="b"/>
                <a:pathLst>
                  <a:path w="4" h="5">
                    <a:moveTo>
                      <a:pt x="1" y="1"/>
                    </a:moveTo>
                    <a:cubicBezTo>
                      <a:pt x="2" y="0"/>
                      <a:pt x="3" y="1"/>
                      <a:pt x="4" y="1"/>
                    </a:cubicBezTo>
                    <a:cubicBezTo>
                      <a:pt x="4" y="2"/>
                      <a:pt x="4" y="4"/>
                      <a:pt x="3" y="4"/>
                    </a:cubicBezTo>
                    <a:cubicBezTo>
                      <a:pt x="2" y="5"/>
                      <a:pt x="1" y="4"/>
                      <a:pt x="0" y="3"/>
                    </a:cubicBezTo>
                    <a:cubicBezTo>
                      <a:pt x="0" y="2"/>
                      <a:pt x="0"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63" name="Freeform 3348">
                <a:extLst>
                  <a:ext uri="{FF2B5EF4-FFF2-40B4-BE49-F238E27FC236}">
                    <a16:creationId xmlns:a16="http://schemas.microsoft.com/office/drawing/2014/main" id="{0C3DB692-9820-9D70-229B-A11F7BB8A94A}"/>
                  </a:ext>
                </a:extLst>
              </p:cNvPr>
              <p:cNvSpPr>
                <a:spLocks/>
              </p:cNvSpPr>
              <p:nvPr/>
            </p:nvSpPr>
            <p:spPr bwMode="auto">
              <a:xfrm>
                <a:off x="10867716" y="2319990"/>
                <a:ext cx="33106" cy="24829"/>
              </a:xfrm>
              <a:custGeom>
                <a:avLst/>
                <a:gdLst>
                  <a:gd name="T0" fmla="*/ 2 w 5"/>
                  <a:gd name="T1" fmla="*/ 1 h 4"/>
                  <a:gd name="T2" fmla="*/ 4 w 5"/>
                  <a:gd name="T3" fmla="*/ 1 h 4"/>
                  <a:gd name="T4" fmla="*/ 3 w 5"/>
                  <a:gd name="T5" fmla="*/ 4 h 4"/>
                  <a:gd name="T6" fmla="*/ 1 w 5"/>
                  <a:gd name="T7" fmla="*/ 3 h 4"/>
                  <a:gd name="T8" fmla="*/ 2 w 5"/>
                  <a:gd name="T9" fmla="*/ 1 h 4"/>
                </a:gdLst>
                <a:ahLst/>
                <a:cxnLst>
                  <a:cxn ang="0">
                    <a:pos x="T0" y="T1"/>
                  </a:cxn>
                  <a:cxn ang="0">
                    <a:pos x="T2" y="T3"/>
                  </a:cxn>
                  <a:cxn ang="0">
                    <a:pos x="T4" y="T5"/>
                  </a:cxn>
                  <a:cxn ang="0">
                    <a:pos x="T6" y="T7"/>
                  </a:cxn>
                  <a:cxn ang="0">
                    <a:pos x="T8" y="T9"/>
                  </a:cxn>
                </a:cxnLst>
                <a:rect l="0" t="0" r="r" b="b"/>
                <a:pathLst>
                  <a:path w="5" h="4">
                    <a:moveTo>
                      <a:pt x="2" y="1"/>
                    </a:moveTo>
                    <a:cubicBezTo>
                      <a:pt x="3" y="0"/>
                      <a:pt x="4" y="1"/>
                      <a:pt x="4" y="1"/>
                    </a:cubicBezTo>
                    <a:cubicBezTo>
                      <a:pt x="5" y="2"/>
                      <a:pt x="4" y="4"/>
                      <a:pt x="3" y="4"/>
                    </a:cubicBezTo>
                    <a:cubicBezTo>
                      <a:pt x="3" y="4"/>
                      <a:pt x="1" y="4"/>
                      <a:pt x="1" y="3"/>
                    </a:cubicBezTo>
                    <a:cubicBezTo>
                      <a:pt x="0" y="2"/>
                      <a:pt x="1" y="1"/>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64" name="Freeform 3349">
                <a:extLst>
                  <a:ext uri="{FF2B5EF4-FFF2-40B4-BE49-F238E27FC236}">
                    <a16:creationId xmlns:a16="http://schemas.microsoft.com/office/drawing/2014/main" id="{73931403-EAEF-4AE6-4142-1C81096D18DF}"/>
                  </a:ext>
                </a:extLst>
              </p:cNvPr>
              <p:cNvSpPr>
                <a:spLocks/>
              </p:cNvSpPr>
              <p:nvPr/>
            </p:nvSpPr>
            <p:spPr bwMode="auto">
              <a:xfrm>
                <a:off x="10277330" y="2430342"/>
                <a:ext cx="27588" cy="33106"/>
              </a:xfrm>
              <a:custGeom>
                <a:avLst/>
                <a:gdLst>
                  <a:gd name="T0" fmla="*/ 1 w 4"/>
                  <a:gd name="T1" fmla="*/ 1 h 5"/>
                  <a:gd name="T2" fmla="*/ 4 w 4"/>
                  <a:gd name="T3" fmla="*/ 2 h 5"/>
                  <a:gd name="T4" fmla="*/ 3 w 4"/>
                  <a:gd name="T5" fmla="*/ 4 h 5"/>
                  <a:gd name="T6" fmla="*/ 1 w 4"/>
                  <a:gd name="T7" fmla="*/ 3 h 5"/>
                  <a:gd name="T8" fmla="*/ 1 w 4"/>
                  <a:gd name="T9" fmla="*/ 1 h 5"/>
                </a:gdLst>
                <a:ahLst/>
                <a:cxnLst>
                  <a:cxn ang="0">
                    <a:pos x="T0" y="T1"/>
                  </a:cxn>
                  <a:cxn ang="0">
                    <a:pos x="T2" y="T3"/>
                  </a:cxn>
                  <a:cxn ang="0">
                    <a:pos x="T4" y="T5"/>
                  </a:cxn>
                  <a:cxn ang="0">
                    <a:pos x="T6" y="T7"/>
                  </a:cxn>
                  <a:cxn ang="0">
                    <a:pos x="T8" y="T9"/>
                  </a:cxn>
                </a:cxnLst>
                <a:rect l="0" t="0" r="r" b="b"/>
                <a:pathLst>
                  <a:path w="4" h="5">
                    <a:moveTo>
                      <a:pt x="1" y="1"/>
                    </a:moveTo>
                    <a:cubicBezTo>
                      <a:pt x="2" y="0"/>
                      <a:pt x="3" y="1"/>
                      <a:pt x="4" y="2"/>
                    </a:cubicBezTo>
                    <a:cubicBezTo>
                      <a:pt x="4" y="3"/>
                      <a:pt x="4" y="4"/>
                      <a:pt x="3" y="4"/>
                    </a:cubicBezTo>
                    <a:cubicBezTo>
                      <a:pt x="2" y="5"/>
                      <a:pt x="1" y="4"/>
                      <a:pt x="1" y="3"/>
                    </a:cubicBezTo>
                    <a:cubicBezTo>
                      <a:pt x="0" y="2"/>
                      <a:pt x="0"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65" name="Freeform 3350">
                <a:extLst>
                  <a:ext uri="{FF2B5EF4-FFF2-40B4-BE49-F238E27FC236}">
                    <a16:creationId xmlns:a16="http://schemas.microsoft.com/office/drawing/2014/main" id="{87D31082-68E2-32F1-E361-4760D2FDF611}"/>
                  </a:ext>
                </a:extLst>
              </p:cNvPr>
              <p:cNvSpPr>
                <a:spLocks/>
              </p:cNvSpPr>
              <p:nvPr/>
            </p:nvSpPr>
            <p:spPr bwMode="auto">
              <a:xfrm>
                <a:off x="9995932" y="1834439"/>
                <a:ext cx="27588" cy="24829"/>
              </a:xfrm>
              <a:custGeom>
                <a:avLst/>
                <a:gdLst>
                  <a:gd name="T0" fmla="*/ 1 w 4"/>
                  <a:gd name="T1" fmla="*/ 0 h 4"/>
                  <a:gd name="T2" fmla="*/ 4 w 4"/>
                  <a:gd name="T3" fmla="*/ 1 h 4"/>
                  <a:gd name="T4" fmla="*/ 3 w 4"/>
                  <a:gd name="T5" fmla="*/ 4 h 4"/>
                  <a:gd name="T6" fmla="*/ 0 w 4"/>
                  <a:gd name="T7" fmla="*/ 3 h 4"/>
                  <a:gd name="T8" fmla="*/ 1 w 4"/>
                  <a:gd name="T9" fmla="*/ 0 h 4"/>
                </a:gdLst>
                <a:ahLst/>
                <a:cxnLst>
                  <a:cxn ang="0">
                    <a:pos x="T0" y="T1"/>
                  </a:cxn>
                  <a:cxn ang="0">
                    <a:pos x="T2" y="T3"/>
                  </a:cxn>
                  <a:cxn ang="0">
                    <a:pos x="T4" y="T5"/>
                  </a:cxn>
                  <a:cxn ang="0">
                    <a:pos x="T6" y="T7"/>
                  </a:cxn>
                  <a:cxn ang="0">
                    <a:pos x="T8" y="T9"/>
                  </a:cxn>
                </a:cxnLst>
                <a:rect l="0" t="0" r="r" b="b"/>
                <a:pathLst>
                  <a:path w="4" h="4">
                    <a:moveTo>
                      <a:pt x="1" y="0"/>
                    </a:moveTo>
                    <a:cubicBezTo>
                      <a:pt x="2" y="0"/>
                      <a:pt x="3" y="0"/>
                      <a:pt x="4" y="1"/>
                    </a:cubicBezTo>
                    <a:cubicBezTo>
                      <a:pt x="4" y="2"/>
                      <a:pt x="4" y="3"/>
                      <a:pt x="3" y="4"/>
                    </a:cubicBezTo>
                    <a:cubicBezTo>
                      <a:pt x="2" y="4"/>
                      <a:pt x="1" y="4"/>
                      <a:pt x="0" y="3"/>
                    </a:cubicBezTo>
                    <a:cubicBezTo>
                      <a:pt x="0" y="2"/>
                      <a:pt x="0"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grpSp>
      </p:grpSp>
      <p:graphicFrame>
        <p:nvGraphicFramePr>
          <p:cNvPr id="9" name="Table 8">
            <a:extLst>
              <a:ext uri="{FF2B5EF4-FFF2-40B4-BE49-F238E27FC236}">
                <a16:creationId xmlns:a16="http://schemas.microsoft.com/office/drawing/2014/main" id="{5CDE55D6-DB83-2305-5673-CCC5F4842899}"/>
              </a:ext>
            </a:extLst>
          </p:cNvPr>
          <p:cNvGraphicFramePr>
            <a:graphicFrameLocks noGrp="1"/>
          </p:cNvGraphicFramePr>
          <p:nvPr/>
        </p:nvGraphicFramePr>
        <p:xfrm>
          <a:off x="414752" y="1323203"/>
          <a:ext cx="4527136" cy="5841175"/>
        </p:xfrm>
        <a:graphic>
          <a:graphicData uri="http://schemas.openxmlformats.org/drawingml/2006/table">
            <a:tbl>
              <a:tblPr firstRow="1" bandRow="1">
                <a:tableStyleId>{5C22544A-7EE6-4342-B048-85BDC9FD1C3A}</a:tableStyleId>
              </a:tblPr>
              <a:tblGrid>
                <a:gridCol w="4527136">
                  <a:extLst>
                    <a:ext uri="{9D8B030D-6E8A-4147-A177-3AD203B41FA5}">
                      <a16:colId xmlns:a16="http://schemas.microsoft.com/office/drawing/2014/main" val="829569007"/>
                    </a:ext>
                  </a:extLst>
                </a:gridCol>
              </a:tblGrid>
              <a:tr h="233647">
                <a:tc>
                  <a:txBody>
                    <a:bodyPr/>
                    <a:lstStyle/>
                    <a:p>
                      <a:endParaRPr lang="en-IN" sz="900" dirty="0">
                        <a:latin typeface="Bahnschrift" panose="020B0502040204020203" pitchFamily="34" charset="0"/>
                      </a:endParaRPr>
                    </a:p>
                  </a:txBody>
                  <a:tcP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extLst>
                  <a:ext uri="{0D108BD9-81ED-4DB2-BD59-A6C34878D82A}">
                    <a16:rowId xmlns:a16="http://schemas.microsoft.com/office/drawing/2014/main" val="3468027864"/>
                  </a:ext>
                </a:extLst>
              </a:tr>
              <a:tr h="233647">
                <a:tc>
                  <a:txBody>
                    <a:bodyPr/>
                    <a:lstStyle/>
                    <a:p>
                      <a:endParaRPr lang="en-IN" sz="900" dirty="0">
                        <a:latin typeface="Bahnschrift" panose="020B0502040204020203" pitchFamily="34" charset="0"/>
                      </a:endParaRPr>
                    </a:p>
                  </a:txBody>
                  <a:tcP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extLst>
                  <a:ext uri="{0D108BD9-81ED-4DB2-BD59-A6C34878D82A}">
                    <a16:rowId xmlns:a16="http://schemas.microsoft.com/office/drawing/2014/main" val="2337575375"/>
                  </a:ext>
                </a:extLst>
              </a:tr>
              <a:tr h="233647">
                <a:tc>
                  <a:txBody>
                    <a:bodyPr/>
                    <a:lstStyle/>
                    <a:p>
                      <a:endParaRPr lang="en-IN" sz="900">
                        <a:latin typeface="Bahnschrift" panose="020B0502040204020203" pitchFamily="34" charset="0"/>
                      </a:endParaRPr>
                    </a:p>
                  </a:txBody>
                  <a:tcP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extLst>
                  <a:ext uri="{0D108BD9-81ED-4DB2-BD59-A6C34878D82A}">
                    <a16:rowId xmlns:a16="http://schemas.microsoft.com/office/drawing/2014/main" val="911356287"/>
                  </a:ext>
                </a:extLst>
              </a:tr>
              <a:tr h="233647">
                <a:tc>
                  <a:txBody>
                    <a:bodyPr/>
                    <a:lstStyle/>
                    <a:p>
                      <a:endParaRPr lang="en-IN" sz="900">
                        <a:latin typeface="Bahnschrift" panose="020B0502040204020203" pitchFamily="34" charset="0"/>
                      </a:endParaRPr>
                    </a:p>
                  </a:txBody>
                  <a:tcP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extLst>
                  <a:ext uri="{0D108BD9-81ED-4DB2-BD59-A6C34878D82A}">
                    <a16:rowId xmlns:a16="http://schemas.microsoft.com/office/drawing/2014/main" val="3639092080"/>
                  </a:ext>
                </a:extLst>
              </a:tr>
              <a:tr h="233647">
                <a:tc>
                  <a:txBody>
                    <a:bodyPr/>
                    <a:lstStyle/>
                    <a:p>
                      <a:endParaRPr lang="en-IN" sz="900">
                        <a:latin typeface="Bahnschrift" panose="020B0502040204020203" pitchFamily="34" charset="0"/>
                      </a:endParaRPr>
                    </a:p>
                  </a:txBody>
                  <a:tcP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extLst>
                  <a:ext uri="{0D108BD9-81ED-4DB2-BD59-A6C34878D82A}">
                    <a16:rowId xmlns:a16="http://schemas.microsoft.com/office/drawing/2014/main" val="1785018806"/>
                  </a:ext>
                </a:extLst>
              </a:tr>
              <a:tr h="233647">
                <a:tc>
                  <a:txBody>
                    <a:bodyPr/>
                    <a:lstStyle/>
                    <a:p>
                      <a:endParaRPr lang="en-IN" sz="900" dirty="0">
                        <a:latin typeface="Bahnschrift" panose="020B0502040204020203" pitchFamily="34" charset="0"/>
                      </a:endParaRPr>
                    </a:p>
                  </a:txBody>
                  <a:tcP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extLst>
                  <a:ext uri="{0D108BD9-81ED-4DB2-BD59-A6C34878D82A}">
                    <a16:rowId xmlns:a16="http://schemas.microsoft.com/office/drawing/2014/main" val="3934726505"/>
                  </a:ext>
                </a:extLst>
              </a:tr>
              <a:tr h="233647">
                <a:tc>
                  <a:txBody>
                    <a:bodyPr/>
                    <a:lstStyle/>
                    <a:p>
                      <a:endParaRPr lang="en-IN" sz="900" dirty="0">
                        <a:latin typeface="Bahnschrift" panose="020B0502040204020203" pitchFamily="34" charset="0"/>
                      </a:endParaRPr>
                    </a:p>
                  </a:txBody>
                  <a:tcP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extLst>
                  <a:ext uri="{0D108BD9-81ED-4DB2-BD59-A6C34878D82A}">
                    <a16:rowId xmlns:a16="http://schemas.microsoft.com/office/drawing/2014/main" val="4280798220"/>
                  </a:ext>
                </a:extLst>
              </a:tr>
              <a:tr h="233647">
                <a:tc>
                  <a:txBody>
                    <a:bodyPr/>
                    <a:lstStyle/>
                    <a:p>
                      <a:endParaRPr lang="en-IN" sz="900" dirty="0">
                        <a:latin typeface="Bahnschrift" panose="020B0502040204020203" pitchFamily="34" charset="0"/>
                      </a:endParaRPr>
                    </a:p>
                  </a:txBody>
                  <a:tcP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extLst>
                  <a:ext uri="{0D108BD9-81ED-4DB2-BD59-A6C34878D82A}">
                    <a16:rowId xmlns:a16="http://schemas.microsoft.com/office/drawing/2014/main" val="2188883081"/>
                  </a:ext>
                </a:extLst>
              </a:tr>
              <a:tr h="233647">
                <a:tc>
                  <a:txBody>
                    <a:bodyPr/>
                    <a:lstStyle/>
                    <a:p>
                      <a:endParaRPr lang="en-IN" sz="900" dirty="0">
                        <a:latin typeface="Bahnschrift" panose="020B0502040204020203" pitchFamily="34" charset="0"/>
                      </a:endParaRPr>
                    </a:p>
                  </a:txBody>
                  <a:tcP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extLst>
                  <a:ext uri="{0D108BD9-81ED-4DB2-BD59-A6C34878D82A}">
                    <a16:rowId xmlns:a16="http://schemas.microsoft.com/office/drawing/2014/main" val="1086136289"/>
                  </a:ext>
                </a:extLst>
              </a:tr>
              <a:tr h="233647">
                <a:tc>
                  <a:txBody>
                    <a:bodyPr/>
                    <a:lstStyle/>
                    <a:p>
                      <a:endParaRPr lang="en-IN" sz="900" dirty="0">
                        <a:latin typeface="Bahnschrift" panose="020B0502040204020203" pitchFamily="34" charset="0"/>
                      </a:endParaRPr>
                    </a:p>
                  </a:txBody>
                  <a:tcP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extLst>
                  <a:ext uri="{0D108BD9-81ED-4DB2-BD59-A6C34878D82A}">
                    <a16:rowId xmlns:a16="http://schemas.microsoft.com/office/drawing/2014/main" val="2920432599"/>
                  </a:ext>
                </a:extLst>
              </a:tr>
              <a:tr h="233647">
                <a:tc>
                  <a:txBody>
                    <a:bodyPr/>
                    <a:lstStyle/>
                    <a:p>
                      <a:endParaRPr lang="en-IN" sz="900" dirty="0">
                        <a:latin typeface="Bahnschrift" panose="020B0502040204020203" pitchFamily="34" charset="0"/>
                      </a:endParaRPr>
                    </a:p>
                  </a:txBody>
                  <a:tcP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extLst>
                  <a:ext uri="{0D108BD9-81ED-4DB2-BD59-A6C34878D82A}">
                    <a16:rowId xmlns:a16="http://schemas.microsoft.com/office/drawing/2014/main" val="1946934937"/>
                  </a:ext>
                </a:extLst>
              </a:tr>
              <a:tr h="233647">
                <a:tc>
                  <a:txBody>
                    <a:bodyPr/>
                    <a:lstStyle/>
                    <a:p>
                      <a:endParaRPr lang="en-IN" sz="900" dirty="0">
                        <a:latin typeface="Bahnschrift" panose="020B0502040204020203" pitchFamily="34" charset="0"/>
                      </a:endParaRPr>
                    </a:p>
                  </a:txBody>
                  <a:tcP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extLst>
                  <a:ext uri="{0D108BD9-81ED-4DB2-BD59-A6C34878D82A}">
                    <a16:rowId xmlns:a16="http://schemas.microsoft.com/office/drawing/2014/main" val="592798720"/>
                  </a:ext>
                </a:extLst>
              </a:tr>
              <a:tr h="233647">
                <a:tc>
                  <a:txBody>
                    <a:bodyPr/>
                    <a:lstStyle/>
                    <a:p>
                      <a:endParaRPr lang="en-IN" sz="900" dirty="0">
                        <a:latin typeface="Bahnschrift" panose="020B0502040204020203" pitchFamily="34" charset="0"/>
                      </a:endParaRPr>
                    </a:p>
                  </a:txBody>
                  <a:tcP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extLst>
                  <a:ext uri="{0D108BD9-81ED-4DB2-BD59-A6C34878D82A}">
                    <a16:rowId xmlns:a16="http://schemas.microsoft.com/office/drawing/2014/main" val="2087246695"/>
                  </a:ext>
                </a:extLst>
              </a:tr>
              <a:tr h="233647">
                <a:tc>
                  <a:txBody>
                    <a:bodyPr/>
                    <a:lstStyle/>
                    <a:p>
                      <a:endParaRPr lang="en-IN" sz="900" dirty="0">
                        <a:latin typeface="Bahnschrift" panose="020B0502040204020203" pitchFamily="34" charset="0"/>
                      </a:endParaRPr>
                    </a:p>
                  </a:txBody>
                  <a:tcP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extLst>
                  <a:ext uri="{0D108BD9-81ED-4DB2-BD59-A6C34878D82A}">
                    <a16:rowId xmlns:a16="http://schemas.microsoft.com/office/drawing/2014/main" val="505127471"/>
                  </a:ext>
                </a:extLst>
              </a:tr>
              <a:tr h="233647">
                <a:tc>
                  <a:txBody>
                    <a:bodyPr/>
                    <a:lstStyle/>
                    <a:p>
                      <a:endParaRPr lang="en-IN" sz="900" dirty="0">
                        <a:latin typeface="Bahnschrift" panose="020B0502040204020203" pitchFamily="34" charset="0"/>
                      </a:endParaRPr>
                    </a:p>
                  </a:txBody>
                  <a:tcP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extLst>
                  <a:ext uri="{0D108BD9-81ED-4DB2-BD59-A6C34878D82A}">
                    <a16:rowId xmlns:a16="http://schemas.microsoft.com/office/drawing/2014/main" val="2948275528"/>
                  </a:ext>
                </a:extLst>
              </a:tr>
              <a:tr h="233647">
                <a:tc>
                  <a:txBody>
                    <a:bodyPr/>
                    <a:lstStyle/>
                    <a:p>
                      <a:endParaRPr lang="en-IN" sz="900" dirty="0">
                        <a:latin typeface="Bahnschrift" panose="020B0502040204020203" pitchFamily="34" charset="0"/>
                      </a:endParaRPr>
                    </a:p>
                  </a:txBody>
                  <a:tcP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extLst>
                  <a:ext uri="{0D108BD9-81ED-4DB2-BD59-A6C34878D82A}">
                    <a16:rowId xmlns:a16="http://schemas.microsoft.com/office/drawing/2014/main" val="11604585"/>
                  </a:ext>
                </a:extLst>
              </a:tr>
              <a:tr h="233647">
                <a:tc>
                  <a:txBody>
                    <a:bodyPr/>
                    <a:lstStyle/>
                    <a:p>
                      <a:endParaRPr lang="en-IN" sz="900" dirty="0">
                        <a:latin typeface="Bahnschrift" panose="020B0502040204020203" pitchFamily="34" charset="0"/>
                      </a:endParaRPr>
                    </a:p>
                  </a:txBody>
                  <a:tcP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extLst>
                  <a:ext uri="{0D108BD9-81ED-4DB2-BD59-A6C34878D82A}">
                    <a16:rowId xmlns:a16="http://schemas.microsoft.com/office/drawing/2014/main" val="2073370578"/>
                  </a:ext>
                </a:extLst>
              </a:tr>
              <a:tr h="233647">
                <a:tc>
                  <a:txBody>
                    <a:bodyPr/>
                    <a:lstStyle/>
                    <a:p>
                      <a:endParaRPr lang="en-IN" sz="900" dirty="0">
                        <a:latin typeface="Bahnschrift" panose="020B0502040204020203" pitchFamily="34" charset="0"/>
                      </a:endParaRPr>
                    </a:p>
                  </a:txBody>
                  <a:tcP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extLst>
                  <a:ext uri="{0D108BD9-81ED-4DB2-BD59-A6C34878D82A}">
                    <a16:rowId xmlns:a16="http://schemas.microsoft.com/office/drawing/2014/main" val="335905493"/>
                  </a:ext>
                </a:extLst>
              </a:tr>
              <a:tr h="233647">
                <a:tc>
                  <a:txBody>
                    <a:bodyPr/>
                    <a:lstStyle/>
                    <a:p>
                      <a:endParaRPr lang="en-IN" sz="900" dirty="0">
                        <a:latin typeface="Bahnschrift" panose="020B0502040204020203" pitchFamily="34" charset="0"/>
                      </a:endParaRPr>
                    </a:p>
                  </a:txBody>
                  <a:tcP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extLst>
                  <a:ext uri="{0D108BD9-81ED-4DB2-BD59-A6C34878D82A}">
                    <a16:rowId xmlns:a16="http://schemas.microsoft.com/office/drawing/2014/main" val="3259696133"/>
                  </a:ext>
                </a:extLst>
              </a:tr>
              <a:tr h="233647">
                <a:tc>
                  <a:txBody>
                    <a:bodyPr/>
                    <a:lstStyle/>
                    <a:p>
                      <a:endParaRPr lang="en-IN" sz="900" dirty="0">
                        <a:latin typeface="Bahnschrift" panose="020B0502040204020203" pitchFamily="34" charset="0"/>
                      </a:endParaRPr>
                    </a:p>
                  </a:txBody>
                  <a:tcP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extLst>
                  <a:ext uri="{0D108BD9-81ED-4DB2-BD59-A6C34878D82A}">
                    <a16:rowId xmlns:a16="http://schemas.microsoft.com/office/drawing/2014/main" val="1261691925"/>
                  </a:ext>
                </a:extLst>
              </a:tr>
              <a:tr h="233647">
                <a:tc>
                  <a:txBody>
                    <a:bodyPr/>
                    <a:lstStyle/>
                    <a:p>
                      <a:endParaRPr lang="en-IN" sz="900" dirty="0">
                        <a:latin typeface="Bahnschrift" panose="020B0502040204020203" pitchFamily="34" charset="0"/>
                      </a:endParaRPr>
                    </a:p>
                  </a:txBody>
                  <a:tcP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extLst>
                  <a:ext uri="{0D108BD9-81ED-4DB2-BD59-A6C34878D82A}">
                    <a16:rowId xmlns:a16="http://schemas.microsoft.com/office/drawing/2014/main" val="1914206691"/>
                  </a:ext>
                </a:extLst>
              </a:tr>
              <a:tr h="233647">
                <a:tc>
                  <a:txBody>
                    <a:bodyPr/>
                    <a:lstStyle/>
                    <a:p>
                      <a:endParaRPr lang="en-IN" sz="900" dirty="0">
                        <a:latin typeface="Bahnschrift" panose="020B0502040204020203" pitchFamily="34" charset="0"/>
                      </a:endParaRPr>
                    </a:p>
                  </a:txBody>
                  <a:tcP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extLst>
                  <a:ext uri="{0D108BD9-81ED-4DB2-BD59-A6C34878D82A}">
                    <a16:rowId xmlns:a16="http://schemas.microsoft.com/office/drawing/2014/main" val="2999310458"/>
                  </a:ext>
                </a:extLst>
              </a:tr>
              <a:tr h="233647">
                <a:tc>
                  <a:txBody>
                    <a:bodyPr/>
                    <a:lstStyle/>
                    <a:p>
                      <a:endParaRPr lang="en-IN" sz="900" dirty="0">
                        <a:latin typeface="Bahnschrift" panose="020B0502040204020203" pitchFamily="34" charset="0"/>
                      </a:endParaRPr>
                    </a:p>
                  </a:txBody>
                  <a:tcP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extLst>
                  <a:ext uri="{0D108BD9-81ED-4DB2-BD59-A6C34878D82A}">
                    <a16:rowId xmlns:a16="http://schemas.microsoft.com/office/drawing/2014/main" val="1753198560"/>
                  </a:ext>
                </a:extLst>
              </a:tr>
              <a:tr h="233647">
                <a:tc>
                  <a:txBody>
                    <a:bodyPr/>
                    <a:lstStyle/>
                    <a:p>
                      <a:endParaRPr lang="en-IN" sz="900" dirty="0">
                        <a:latin typeface="Bahnschrift" panose="020B0502040204020203" pitchFamily="34" charset="0"/>
                      </a:endParaRPr>
                    </a:p>
                  </a:txBody>
                  <a:tcP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extLst>
                  <a:ext uri="{0D108BD9-81ED-4DB2-BD59-A6C34878D82A}">
                    <a16:rowId xmlns:a16="http://schemas.microsoft.com/office/drawing/2014/main" val="3204941382"/>
                  </a:ext>
                </a:extLst>
              </a:tr>
              <a:tr h="233647">
                <a:tc>
                  <a:txBody>
                    <a:bodyPr/>
                    <a:lstStyle/>
                    <a:p>
                      <a:endParaRPr lang="en-IN" sz="900" dirty="0">
                        <a:latin typeface="Bahnschrift" panose="020B0502040204020203" pitchFamily="34" charset="0"/>
                      </a:endParaRPr>
                    </a:p>
                  </a:txBody>
                  <a:tcPr>
                    <a:lnT w="3175" cap="flat" cmpd="sng" algn="ctr">
                      <a:solidFill>
                        <a:schemeClr val="bg1">
                          <a:lumMod val="75000"/>
                        </a:schemeClr>
                      </a:solidFill>
                      <a:prstDash val="solid"/>
                      <a:round/>
                      <a:headEnd type="none" w="med" len="med"/>
                      <a:tailEnd type="none" w="med" len="med"/>
                    </a:lnT>
                    <a:noFill/>
                  </a:tcPr>
                </a:tc>
                <a:extLst>
                  <a:ext uri="{0D108BD9-81ED-4DB2-BD59-A6C34878D82A}">
                    <a16:rowId xmlns:a16="http://schemas.microsoft.com/office/drawing/2014/main" val="764503961"/>
                  </a:ext>
                </a:extLst>
              </a:tr>
            </a:tbl>
          </a:graphicData>
        </a:graphic>
      </p:graphicFrame>
      <p:sp>
        <p:nvSpPr>
          <p:cNvPr id="2" name="Slide Number Placeholder 6">
            <a:extLst>
              <a:ext uri="{FF2B5EF4-FFF2-40B4-BE49-F238E27FC236}">
                <a16:creationId xmlns:a16="http://schemas.microsoft.com/office/drawing/2014/main" id="{8E384CB1-6CE0-C4E7-CA50-02595E86D608}"/>
              </a:ext>
            </a:extLst>
          </p:cNvPr>
          <p:cNvSpPr>
            <a:spLocks noGrp="1"/>
          </p:cNvSpPr>
          <p:nvPr>
            <p:ph type="sldNum" sz="quarter" idx="12"/>
          </p:nvPr>
        </p:nvSpPr>
        <p:spPr>
          <a:xfrm>
            <a:off x="4586678" y="7219068"/>
            <a:ext cx="355210" cy="188208"/>
          </a:xfrm>
        </p:spPr>
        <p:txBody>
          <a:bodyPr/>
          <a:lstStyle/>
          <a:p>
            <a:fld id="{BBD8116C-255A-44AF-97AC-4E39B80E4E22}" type="slidenum">
              <a:rPr lang="en-IN" sz="800" smtClean="0">
                <a:solidFill>
                  <a:schemeClr val="tx1"/>
                </a:solidFill>
                <a:latin typeface="Bahnschrift" panose="020B0502040204020203" pitchFamily="34" charset="0"/>
              </a:rPr>
              <a:t>38</a:t>
            </a:fld>
            <a:endParaRPr lang="en-IN" sz="800">
              <a:solidFill>
                <a:schemeClr val="tx1"/>
              </a:solidFill>
              <a:latin typeface="Bahnschrift" panose="020B0502040204020203" pitchFamily="34" charset="0"/>
            </a:endParaRPr>
          </a:p>
        </p:txBody>
      </p:sp>
    </p:spTree>
    <p:custDataLst>
      <p:tags r:id="rId1"/>
    </p:custDataLst>
    <p:extLst>
      <p:ext uri="{BB962C8B-B14F-4D97-AF65-F5344CB8AC3E}">
        <p14:creationId xmlns:p14="http://schemas.microsoft.com/office/powerpoint/2010/main" val="3954860082"/>
      </p:ext>
    </p:extLst>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 name="Picture 26" descr="A blue and white gradient&#10;&#10;Description automatically generated">
            <a:extLst>
              <a:ext uri="{FF2B5EF4-FFF2-40B4-BE49-F238E27FC236}">
                <a16:creationId xmlns:a16="http://schemas.microsoft.com/office/drawing/2014/main" id="{F8ECF2B1-3548-48CE-CC8A-B09049E4D98A}"/>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flipH="1">
            <a:off x="0" y="1"/>
            <a:ext cx="5346700" cy="998538"/>
          </a:xfrm>
          <a:prstGeom prst="rect">
            <a:avLst/>
          </a:prstGeom>
        </p:spPr>
      </p:pic>
      <p:sp>
        <p:nvSpPr>
          <p:cNvPr id="4" name="TextBox 3">
            <a:extLst>
              <a:ext uri="{FF2B5EF4-FFF2-40B4-BE49-F238E27FC236}">
                <a16:creationId xmlns:a16="http://schemas.microsoft.com/office/drawing/2014/main" id="{DCCD8DBB-8ACC-7D78-21CB-FFD7A565BEBF}"/>
              </a:ext>
            </a:extLst>
          </p:cNvPr>
          <p:cNvSpPr txBox="1"/>
          <p:nvPr/>
        </p:nvSpPr>
        <p:spPr>
          <a:xfrm>
            <a:off x="404812" y="299215"/>
            <a:ext cx="4537076" cy="400110"/>
          </a:xfrm>
          <a:prstGeom prst="rect">
            <a:avLst/>
          </a:prstGeom>
          <a:noFill/>
        </p:spPr>
        <p:txBody>
          <a:bodyPr wrap="square">
            <a:spAutoFit/>
          </a:bodyPr>
          <a:lstStyle/>
          <a:p>
            <a:r>
              <a:rPr lang="en-IN" sz="2000" b="1" dirty="0">
                <a:solidFill>
                  <a:schemeClr val="bg1"/>
                </a:solidFill>
                <a:latin typeface="Bahnschrift" panose="020B0502040204020203" pitchFamily="34" charset="0"/>
              </a:rPr>
              <a:t>Notes</a:t>
            </a:r>
          </a:p>
        </p:txBody>
      </p:sp>
      <p:grpSp>
        <p:nvGrpSpPr>
          <p:cNvPr id="28" name="Group 27">
            <a:extLst>
              <a:ext uri="{FF2B5EF4-FFF2-40B4-BE49-F238E27FC236}">
                <a16:creationId xmlns:a16="http://schemas.microsoft.com/office/drawing/2014/main" id="{B10DC56B-1D02-E382-3904-7C32731C36AA}"/>
              </a:ext>
            </a:extLst>
          </p:cNvPr>
          <p:cNvGrpSpPr/>
          <p:nvPr/>
        </p:nvGrpSpPr>
        <p:grpSpPr>
          <a:xfrm rot="10335125">
            <a:off x="-2600670" y="-2819602"/>
            <a:ext cx="14849352" cy="9941862"/>
            <a:chOff x="6249468" y="-1100935"/>
            <a:chExt cx="8072278" cy="5404509"/>
          </a:xfrm>
          <a:solidFill>
            <a:schemeClr val="bg1">
              <a:alpha val="29000"/>
            </a:schemeClr>
          </a:solidFill>
        </p:grpSpPr>
        <p:sp>
          <p:nvSpPr>
            <p:cNvPr id="29" name="Freeform 3214">
              <a:extLst>
                <a:ext uri="{FF2B5EF4-FFF2-40B4-BE49-F238E27FC236}">
                  <a16:creationId xmlns:a16="http://schemas.microsoft.com/office/drawing/2014/main" id="{A269D130-D7A5-61A8-0E43-09805E712842}"/>
                </a:ext>
              </a:extLst>
            </p:cNvPr>
            <p:cNvSpPr>
              <a:spLocks noEditPoints="1"/>
            </p:cNvSpPr>
            <p:nvPr/>
          </p:nvSpPr>
          <p:spPr bwMode="auto">
            <a:xfrm>
              <a:off x="6903306" y="-223633"/>
              <a:ext cx="7399129" cy="4494102"/>
            </a:xfrm>
            <a:custGeom>
              <a:avLst/>
              <a:gdLst>
                <a:gd name="T0" fmla="*/ 783 w 1129"/>
                <a:gd name="T1" fmla="*/ 686 h 686"/>
                <a:gd name="T2" fmla="*/ 940 w 1129"/>
                <a:gd name="T3" fmla="*/ 678 h 686"/>
                <a:gd name="T4" fmla="*/ 1052 w 1129"/>
                <a:gd name="T5" fmla="*/ 609 h 686"/>
                <a:gd name="T6" fmla="*/ 1079 w 1129"/>
                <a:gd name="T7" fmla="*/ 599 h 686"/>
                <a:gd name="T8" fmla="*/ 885 w 1129"/>
                <a:gd name="T9" fmla="*/ 625 h 686"/>
                <a:gd name="T10" fmla="*/ 866 w 1129"/>
                <a:gd name="T11" fmla="*/ 588 h 686"/>
                <a:gd name="T12" fmla="*/ 869 w 1129"/>
                <a:gd name="T13" fmla="*/ 587 h 686"/>
                <a:gd name="T14" fmla="*/ 1077 w 1129"/>
                <a:gd name="T15" fmla="*/ 596 h 686"/>
                <a:gd name="T16" fmla="*/ 742 w 1129"/>
                <a:gd name="T17" fmla="*/ 586 h 686"/>
                <a:gd name="T18" fmla="*/ 745 w 1129"/>
                <a:gd name="T19" fmla="*/ 590 h 686"/>
                <a:gd name="T20" fmla="*/ 804 w 1129"/>
                <a:gd name="T21" fmla="*/ 621 h 686"/>
                <a:gd name="T22" fmla="*/ 786 w 1129"/>
                <a:gd name="T23" fmla="*/ 535 h 686"/>
                <a:gd name="T24" fmla="*/ 987 w 1129"/>
                <a:gd name="T25" fmla="*/ 585 h 686"/>
                <a:gd name="T26" fmla="*/ 1007 w 1129"/>
                <a:gd name="T27" fmla="*/ 622 h 686"/>
                <a:gd name="T28" fmla="*/ 1076 w 1129"/>
                <a:gd name="T29" fmla="*/ 597 h 686"/>
                <a:gd name="T30" fmla="*/ 1035 w 1129"/>
                <a:gd name="T31" fmla="*/ 567 h 686"/>
                <a:gd name="T32" fmla="*/ 1036 w 1129"/>
                <a:gd name="T33" fmla="*/ 563 h 686"/>
                <a:gd name="T34" fmla="*/ 674 w 1129"/>
                <a:gd name="T35" fmla="*/ 487 h 686"/>
                <a:gd name="T36" fmla="*/ 695 w 1129"/>
                <a:gd name="T37" fmla="*/ 508 h 686"/>
                <a:gd name="T38" fmla="*/ 674 w 1129"/>
                <a:gd name="T39" fmla="*/ 488 h 686"/>
                <a:gd name="T40" fmla="*/ 733 w 1129"/>
                <a:gd name="T41" fmla="*/ 544 h 686"/>
                <a:gd name="T42" fmla="*/ 757 w 1129"/>
                <a:gd name="T43" fmla="*/ 540 h 686"/>
                <a:gd name="T44" fmla="*/ 761 w 1129"/>
                <a:gd name="T45" fmla="*/ 461 h 686"/>
                <a:gd name="T46" fmla="*/ 605 w 1129"/>
                <a:gd name="T47" fmla="*/ 444 h 686"/>
                <a:gd name="T48" fmla="*/ 487 w 1129"/>
                <a:gd name="T49" fmla="*/ 412 h 686"/>
                <a:gd name="T50" fmla="*/ 671 w 1129"/>
                <a:gd name="T51" fmla="*/ 485 h 686"/>
                <a:gd name="T52" fmla="*/ 418 w 1129"/>
                <a:gd name="T53" fmla="*/ 441 h 686"/>
                <a:gd name="T54" fmla="*/ 484 w 1129"/>
                <a:gd name="T55" fmla="*/ 412 h 686"/>
                <a:gd name="T56" fmla="*/ 552 w 1129"/>
                <a:gd name="T57" fmla="*/ 382 h 686"/>
                <a:gd name="T58" fmla="*/ 600 w 1129"/>
                <a:gd name="T59" fmla="*/ 439 h 686"/>
                <a:gd name="T60" fmla="*/ 616 w 1129"/>
                <a:gd name="T61" fmla="*/ 398 h 686"/>
                <a:gd name="T62" fmla="*/ 360 w 1129"/>
                <a:gd name="T63" fmla="*/ 323 h 686"/>
                <a:gd name="T64" fmla="*/ 359 w 1129"/>
                <a:gd name="T65" fmla="*/ 324 h 686"/>
                <a:gd name="T66" fmla="*/ 266 w 1129"/>
                <a:gd name="T67" fmla="*/ 311 h 686"/>
                <a:gd name="T68" fmla="*/ 346 w 1129"/>
                <a:gd name="T69" fmla="*/ 294 h 686"/>
                <a:gd name="T70" fmla="*/ 327 w 1129"/>
                <a:gd name="T71" fmla="*/ 291 h 686"/>
                <a:gd name="T72" fmla="*/ 327 w 1129"/>
                <a:gd name="T73" fmla="*/ 315 h 686"/>
                <a:gd name="T74" fmla="*/ 355 w 1129"/>
                <a:gd name="T75" fmla="*/ 282 h 686"/>
                <a:gd name="T76" fmla="*/ 308 w 1129"/>
                <a:gd name="T77" fmla="*/ 227 h 686"/>
                <a:gd name="T78" fmla="*/ 335 w 1129"/>
                <a:gd name="T79" fmla="*/ 204 h 686"/>
                <a:gd name="T80" fmla="*/ 363 w 1129"/>
                <a:gd name="T81" fmla="*/ 191 h 686"/>
                <a:gd name="T82" fmla="*/ 374 w 1129"/>
                <a:gd name="T83" fmla="*/ 174 h 686"/>
                <a:gd name="T84" fmla="*/ 53 w 1129"/>
                <a:gd name="T85" fmla="*/ 170 h 686"/>
                <a:gd name="T86" fmla="*/ 302 w 1129"/>
                <a:gd name="T87" fmla="*/ 160 h 686"/>
                <a:gd name="T88" fmla="*/ 320 w 1129"/>
                <a:gd name="T89" fmla="*/ 181 h 686"/>
                <a:gd name="T90" fmla="*/ 293 w 1129"/>
                <a:gd name="T91" fmla="*/ 146 h 686"/>
                <a:gd name="T92" fmla="*/ 220 w 1129"/>
                <a:gd name="T93" fmla="*/ 150 h 686"/>
                <a:gd name="T94" fmla="*/ 339 w 1129"/>
                <a:gd name="T95" fmla="*/ 97 h 686"/>
                <a:gd name="T96" fmla="*/ 264 w 1129"/>
                <a:gd name="T97" fmla="*/ 131 h 686"/>
                <a:gd name="T98" fmla="*/ 114 w 1129"/>
                <a:gd name="T99" fmla="*/ 109 h 686"/>
                <a:gd name="T100" fmla="*/ 216 w 1129"/>
                <a:gd name="T101" fmla="*/ 106 h 686"/>
                <a:gd name="T102" fmla="*/ 371 w 1129"/>
                <a:gd name="T103" fmla="*/ 65 h 686"/>
                <a:gd name="T104" fmla="*/ 327 w 1129"/>
                <a:gd name="T105" fmla="*/ 162 h 686"/>
                <a:gd name="T106" fmla="*/ 371 w 1129"/>
                <a:gd name="T107" fmla="*/ 65 h 686"/>
                <a:gd name="T108" fmla="*/ 94 w 1129"/>
                <a:gd name="T109" fmla="*/ 88 h 686"/>
                <a:gd name="T110" fmla="*/ 34 w 1129"/>
                <a:gd name="T111" fmla="*/ 59 h 686"/>
                <a:gd name="T112" fmla="*/ 59 w 1129"/>
                <a:gd name="T113" fmla="*/ 103 h 686"/>
                <a:gd name="T114" fmla="*/ 110 w 1129"/>
                <a:gd name="T115" fmla="*/ 89 h 686"/>
                <a:gd name="T116" fmla="*/ 107 w 1129"/>
                <a:gd name="T117" fmla="*/ 63 h 686"/>
                <a:gd name="T118" fmla="*/ 193 w 1129"/>
                <a:gd name="T119" fmla="*/ 40 h 686"/>
                <a:gd name="T120" fmla="*/ 35 w 1129"/>
                <a:gd name="T121" fmla="*/ 22 h 686"/>
                <a:gd name="T122" fmla="*/ 33 w 1129"/>
                <a:gd name="T123" fmla="*/ 18 h 6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29" h="686">
                  <a:moveTo>
                    <a:pt x="1093" y="634"/>
                  </a:moveTo>
                  <a:cubicBezTo>
                    <a:pt x="1093" y="634"/>
                    <a:pt x="1093" y="634"/>
                    <a:pt x="1093" y="634"/>
                  </a:cubicBezTo>
                  <a:cubicBezTo>
                    <a:pt x="1128" y="638"/>
                    <a:pt x="1128" y="638"/>
                    <a:pt x="1128" y="638"/>
                  </a:cubicBezTo>
                  <a:cubicBezTo>
                    <a:pt x="1128" y="638"/>
                    <a:pt x="1128" y="637"/>
                    <a:pt x="1128" y="637"/>
                  </a:cubicBezTo>
                  <a:cubicBezTo>
                    <a:pt x="1128" y="637"/>
                    <a:pt x="1128" y="637"/>
                    <a:pt x="1128" y="637"/>
                  </a:cubicBezTo>
                  <a:cubicBezTo>
                    <a:pt x="1093" y="634"/>
                    <a:pt x="1093" y="634"/>
                    <a:pt x="1093" y="634"/>
                  </a:cubicBezTo>
                  <a:moveTo>
                    <a:pt x="889" y="631"/>
                  </a:moveTo>
                  <a:cubicBezTo>
                    <a:pt x="889" y="631"/>
                    <a:pt x="889" y="631"/>
                    <a:pt x="889" y="631"/>
                  </a:cubicBezTo>
                  <a:cubicBezTo>
                    <a:pt x="937" y="678"/>
                    <a:pt x="937" y="678"/>
                    <a:pt x="937" y="678"/>
                  </a:cubicBezTo>
                  <a:cubicBezTo>
                    <a:pt x="937" y="678"/>
                    <a:pt x="937" y="678"/>
                    <a:pt x="937" y="678"/>
                  </a:cubicBezTo>
                  <a:cubicBezTo>
                    <a:pt x="889" y="631"/>
                    <a:pt x="889" y="631"/>
                    <a:pt x="889" y="631"/>
                  </a:cubicBezTo>
                  <a:moveTo>
                    <a:pt x="805" y="624"/>
                  </a:moveTo>
                  <a:cubicBezTo>
                    <a:pt x="783" y="686"/>
                    <a:pt x="783" y="686"/>
                    <a:pt x="783" y="686"/>
                  </a:cubicBezTo>
                  <a:cubicBezTo>
                    <a:pt x="783" y="686"/>
                    <a:pt x="783" y="686"/>
                    <a:pt x="783" y="686"/>
                  </a:cubicBezTo>
                  <a:cubicBezTo>
                    <a:pt x="806" y="624"/>
                    <a:pt x="806" y="624"/>
                    <a:pt x="806" y="624"/>
                  </a:cubicBezTo>
                  <a:cubicBezTo>
                    <a:pt x="805" y="624"/>
                    <a:pt x="805" y="624"/>
                    <a:pt x="805" y="624"/>
                  </a:cubicBezTo>
                  <a:moveTo>
                    <a:pt x="768" y="622"/>
                  </a:moveTo>
                  <a:cubicBezTo>
                    <a:pt x="768" y="622"/>
                    <a:pt x="768" y="622"/>
                    <a:pt x="768" y="622"/>
                  </a:cubicBezTo>
                  <a:cubicBezTo>
                    <a:pt x="781" y="686"/>
                    <a:pt x="781" y="686"/>
                    <a:pt x="781" y="686"/>
                  </a:cubicBezTo>
                  <a:cubicBezTo>
                    <a:pt x="781" y="685"/>
                    <a:pt x="781" y="685"/>
                    <a:pt x="782" y="685"/>
                  </a:cubicBezTo>
                  <a:cubicBezTo>
                    <a:pt x="768" y="622"/>
                    <a:pt x="768" y="622"/>
                    <a:pt x="768" y="622"/>
                  </a:cubicBezTo>
                  <a:moveTo>
                    <a:pt x="770" y="620"/>
                  </a:moveTo>
                  <a:cubicBezTo>
                    <a:pt x="770" y="620"/>
                    <a:pt x="770" y="620"/>
                    <a:pt x="770" y="620"/>
                  </a:cubicBezTo>
                  <a:cubicBezTo>
                    <a:pt x="804" y="622"/>
                    <a:pt x="804" y="622"/>
                    <a:pt x="804" y="622"/>
                  </a:cubicBezTo>
                  <a:cubicBezTo>
                    <a:pt x="804" y="622"/>
                    <a:pt x="804" y="622"/>
                    <a:pt x="804" y="621"/>
                  </a:cubicBezTo>
                  <a:cubicBezTo>
                    <a:pt x="770" y="620"/>
                    <a:pt x="770" y="620"/>
                    <a:pt x="770" y="620"/>
                  </a:cubicBezTo>
                  <a:moveTo>
                    <a:pt x="968" y="613"/>
                  </a:moveTo>
                  <a:cubicBezTo>
                    <a:pt x="940" y="678"/>
                    <a:pt x="940" y="678"/>
                    <a:pt x="940" y="678"/>
                  </a:cubicBezTo>
                  <a:cubicBezTo>
                    <a:pt x="940" y="678"/>
                    <a:pt x="940" y="678"/>
                    <a:pt x="940" y="678"/>
                  </a:cubicBezTo>
                  <a:cubicBezTo>
                    <a:pt x="968" y="613"/>
                    <a:pt x="968" y="613"/>
                    <a:pt x="968" y="613"/>
                  </a:cubicBezTo>
                  <a:cubicBezTo>
                    <a:pt x="968" y="613"/>
                    <a:pt x="968" y="613"/>
                    <a:pt x="968" y="613"/>
                  </a:cubicBezTo>
                  <a:moveTo>
                    <a:pt x="967" y="611"/>
                  </a:moveTo>
                  <a:cubicBezTo>
                    <a:pt x="890" y="628"/>
                    <a:pt x="890" y="628"/>
                    <a:pt x="890" y="628"/>
                  </a:cubicBezTo>
                  <a:cubicBezTo>
                    <a:pt x="890" y="628"/>
                    <a:pt x="890" y="628"/>
                    <a:pt x="890" y="628"/>
                  </a:cubicBezTo>
                  <a:cubicBezTo>
                    <a:pt x="967" y="612"/>
                    <a:pt x="967" y="612"/>
                    <a:pt x="967" y="612"/>
                  </a:cubicBezTo>
                  <a:cubicBezTo>
                    <a:pt x="967" y="612"/>
                    <a:pt x="967" y="612"/>
                    <a:pt x="967" y="611"/>
                  </a:cubicBezTo>
                  <a:moveTo>
                    <a:pt x="1056" y="609"/>
                  </a:moveTo>
                  <a:cubicBezTo>
                    <a:pt x="1056" y="610"/>
                    <a:pt x="1055" y="610"/>
                    <a:pt x="1055" y="610"/>
                  </a:cubicBezTo>
                  <a:cubicBezTo>
                    <a:pt x="1088" y="632"/>
                    <a:pt x="1088" y="632"/>
                    <a:pt x="1088" y="632"/>
                  </a:cubicBezTo>
                  <a:cubicBezTo>
                    <a:pt x="1088" y="632"/>
                    <a:pt x="1088" y="632"/>
                    <a:pt x="1088" y="632"/>
                  </a:cubicBezTo>
                  <a:cubicBezTo>
                    <a:pt x="1056" y="609"/>
                    <a:pt x="1056" y="609"/>
                    <a:pt x="1056" y="609"/>
                  </a:cubicBezTo>
                  <a:moveTo>
                    <a:pt x="1052" y="609"/>
                  </a:moveTo>
                  <a:cubicBezTo>
                    <a:pt x="1009" y="624"/>
                    <a:pt x="1009" y="624"/>
                    <a:pt x="1009" y="624"/>
                  </a:cubicBezTo>
                  <a:cubicBezTo>
                    <a:pt x="1010" y="624"/>
                    <a:pt x="1010" y="624"/>
                    <a:pt x="1010" y="624"/>
                  </a:cubicBezTo>
                  <a:cubicBezTo>
                    <a:pt x="1052" y="609"/>
                    <a:pt x="1052" y="609"/>
                    <a:pt x="1052" y="609"/>
                  </a:cubicBezTo>
                  <a:cubicBezTo>
                    <a:pt x="1052" y="609"/>
                    <a:pt x="1052" y="609"/>
                    <a:pt x="1052" y="609"/>
                  </a:cubicBezTo>
                  <a:moveTo>
                    <a:pt x="1078" y="600"/>
                  </a:moveTo>
                  <a:cubicBezTo>
                    <a:pt x="1078" y="600"/>
                    <a:pt x="1077" y="600"/>
                    <a:pt x="1077" y="600"/>
                  </a:cubicBezTo>
                  <a:cubicBezTo>
                    <a:pt x="1089" y="631"/>
                    <a:pt x="1089" y="631"/>
                    <a:pt x="1089" y="631"/>
                  </a:cubicBezTo>
                  <a:cubicBezTo>
                    <a:pt x="1089" y="631"/>
                    <a:pt x="1089" y="631"/>
                    <a:pt x="1089" y="631"/>
                  </a:cubicBezTo>
                  <a:cubicBezTo>
                    <a:pt x="1078" y="600"/>
                    <a:pt x="1078" y="600"/>
                    <a:pt x="1078" y="600"/>
                  </a:cubicBezTo>
                  <a:moveTo>
                    <a:pt x="1079" y="599"/>
                  </a:moveTo>
                  <a:cubicBezTo>
                    <a:pt x="1079" y="599"/>
                    <a:pt x="1078" y="599"/>
                    <a:pt x="1078" y="600"/>
                  </a:cubicBezTo>
                  <a:cubicBezTo>
                    <a:pt x="1128" y="637"/>
                    <a:pt x="1128" y="637"/>
                    <a:pt x="1128" y="637"/>
                  </a:cubicBezTo>
                  <a:cubicBezTo>
                    <a:pt x="1128" y="637"/>
                    <a:pt x="1128" y="636"/>
                    <a:pt x="1129" y="636"/>
                  </a:cubicBezTo>
                  <a:cubicBezTo>
                    <a:pt x="1079" y="599"/>
                    <a:pt x="1079" y="599"/>
                    <a:pt x="1079" y="599"/>
                  </a:cubicBezTo>
                  <a:moveTo>
                    <a:pt x="1075" y="599"/>
                  </a:moveTo>
                  <a:cubicBezTo>
                    <a:pt x="1056" y="608"/>
                    <a:pt x="1056" y="608"/>
                    <a:pt x="1056" y="608"/>
                  </a:cubicBezTo>
                  <a:cubicBezTo>
                    <a:pt x="1056" y="608"/>
                    <a:pt x="1056" y="608"/>
                    <a:pt x="1056" y="608"/>
                  </a:cubicBezTo>
                  <a:cubicBezTo>
                    <a:pt x="1075" y="599"/>
                    <a:pt x="1075" y="599"/>
                    <a:pt x="1075" y="599"/>
                  </a:cubicBezTo>
                  <a:cubicBezTo>
                    <a:pt x="1075" y="599"/>
                    <a:pt x="1075" y="599"/>
                    <a:pt x="1075" y="599"/>
                  </a:cubicBezTo>
                  <a:moveTo>
                    <a:pt x="744" y="591"/>
                  </a:moveTo>
                  <a:cubicBezTo>
                    <a:pt x="744" y="591"/>
                    <a:pt x="744" y="591"/>
                    <a:pt x="744" y="591"/>
                  </a:cubicBezTo>
                  <a:cubicBezTo>
                    <a:pt x="766" y="618"/>
                    <a:pt x="766" y="618"/>
                    <a:pt x="766" y="618"/>
                  </a:cubicBezTo>
                  <a:cubicBezTo>
                    <a:pt x="766" y="618"/>
                    <a:pt x="766" y="618"/>
                    <a:pt x="767" y="618"/>
                  </a:cubicBezTo>
                  <a:cubicBezTo>
                    <a:pt x="767" y="618"/>
                    <a:pt x="767" y="618"/>
                    <a:pt x="767" y="618"/>
                  </a:cubicBezTo>
                  <a:cubicBezTo>
                    <a:pt x="744" y="591"/>
                    <a:pt x="744" y="591"/>
                    <a:pt x="744" y="591"/>
                  </a:cubicBezTo>
                  <a:moveTo>
                    <a:pt x="868" y="588"/>
                  </a:moveTo>
                  <a:cubicBezTo>
                    <a:pt x="868" y="588"/>
                    <a:pt x="868" y="589"/>
                    <a:pt x="868" y="589"/>
                  </a:cubicBezTo>
                  <a:cubicBezTo>
                    <a:pt x="885" y="625"/>
                    <a:pt x="885" y="625"/>
                    <a:pt x="885" y="625"/>
                  </a:cubicBezTo>
                  <a:cubicBezTo>
                    <a:pt x="885" y="625"/>
                    <a:pt x="885" y="625"/>
                    <a:pt x="885" y="625"/>
                  </a:cubicBezTo>
                  <a:cubicBezTo>
                    <a:pt x="868" y="588"/>
                    <a:pt x="868" y="588"/>
                    <a:pt x="868" y="588"/>
                  </a:cubicBezTo>
                  <a:moveTo>
                    <a:pt x="866" y="588"/>
                  </a:moveTo>
                  <a:cubicBezTo>
                    <a:pt x="836" y="624"/>
                    <a:pt x="836" y="624"/>
                    <a:pt x="836" y="624"/>
                  </a:cubicBezTo>
                  <a:cubicBezTo>
                    <a:pt x="809" y="622"/>
                    <a:pt x="809" y="622"/>
                    <a:pt x="809" y="622"/>
                  </a:cubicBezTo>
                  <a:cubicBezTo>
                    <a:pt x="809" y="622"/>
                    <a:pt x="809" y="622"/>
                    <a:pt x="809" y="622"/>
                  </a:cubicBezTo>
                  <a:cubicBezTo>
                    <a:pt x="835" y="624"/>
                    <a:pt x="835" y="624"/>
                    <a:pt x="835" y="624"/>
                  </a:cubicBezTo>
                  <a:cubicBezTo>
                    <a:pt x="784" y="686"/>
                    <a:pt x="784" y="686"/>
                    <a:pt x="784" y="686"/>
                  </a:cubicBezTo>
                  <a:cubicBezTo>
                    <a:pt x="784" y="686"/>
                    <a:pt x="784" y="686"/>
                    <a:pt x="784" y="686"/>
                  </a:cubicBezTo>
                  <a:cubicBezTo>
                    <a:pt x="836" y="624"/>
                    <a:pt x="836" y="624"/>
                    <a:pt x="836" y="624"/>
                  </a:cubicBezTo>
                  <a:cubicBezTo>
                    <a:pt x="883" y="628"/>
                    <a:pt x="883" y="628"/>
                    <a:pt x="883" y="628"/>
                  </a:cubicBezTo>
                  <a:cubicBezTo>
                    <a:pt x="883" y="628"/>
                    <a:pt x="883" y="628"/>
                    <a:pt x="883" y="628"/>
                  </a:cubicBezTo>
                  <a:cubicBezTo>
                    <a:pt x="836" y="624"/>
                    <a:pt x="836" y="624"/>
                    <a:pt x="836" y="624"/>
                  </a:cubicBezTo>
                  <a:cubicBezTo>
                    <a:pt x="866" y="588"/>
                    <a:pt x="866" y="588"/>
                    <a:pt x="866" y="588"/>
                  </a:cubicBezTo>
                  <a:cubicBezTo>
                    <a:pt x="866" y="588"/>
                    <a:pt x="866" y="588"/>
                    <a:pt x="866" y="588"/>
                  </a:cubicBezTo>
                  <a:moveTo>
                    <a:pt x="865" y="588"/>
                  </a:moveTo>
                  <a:cubicBezTo>
                    <a:pt x="809" y="620"/>
                    <a:pt x="809" y="620"/>
                    <a:pt x="809" y="620"/>
                  </a:cubicBezTo>
                  <a:cubicBezTo>
                    <a:pt x="809" y="620"/>
                    <a:pt x="809" y="620"/>
                    <a:pt x="809" y="621"/>
                  </a:cubicBezTo>
                  <a:cubicBezTo>
                    <a:pt x="866" y="588"/>
                    <a:pt x="866" y="588"/>
                    <a:pt x="866" y="588"/>
                  </a:cubicBezTo>
                  <a:cubicBezTo>
                    <a:pt x="865" y="588"/>
                    <a:pt x="865" y="588"/>
                    <a:pt x="865" y="588"/>
                  </a:cubicBezTo>
                  <a:moveTo>
                    <a:pt x="984" y="585"/>
                  </a:moveTo>
                  <a:cubicBezTo>
                    <a:pt x="969" y="609"/>
                    <a:pt x="969" y="609"/>
                    <a:pt x="969" y="609"/>
                  </a:cubicBezTo>
                  <a:cubicBezTo>
                    <a:pt x="970" y="609"/>
                    <a:pt x="970" y="610"/>
                    <a:pt x="970" y="610"/>
                  </a:cubicBezTo>
                  <a:cubicBezTo>
                    <a:pt x="984" y="585"/>
                    <a:pt x="984" y="585"/>
                    <a:pt x="984" y="585"/>
                  </a:cubicBezTo>
                  <a:cubicBezTo>
                    <a:pt x="984" y="585"/>
                    <a:pt x="984" y="585"/>
                    <a:pt x="984" y="585"/>
                  </a:cubicBezTo>
                  <a:moveTo>
                    <a:pt x="982" y="583"/>
                  </a:moveTo>
                  <a:cubicBezTo>
                    <a:pt x="938" y="604"/>
                    <a:pt x="938" y="604"/>
                    <a:pt x="938" y="604"/>
                  </a:cubicBezTo>
                  <a:cubicBezTo>
                    <a:pt x="869" y="587"/>
                    <a:pt x="869" y="587"/>
                    <a:pt x="869" y="587"/>
                  </a:cubicBezTo>
                  <a:cubicBezTo>
                    <a:pt x="869" y="587"/>
                    <a:pt x="869" y="587"/>
                    <a:pt x="869" y="587"/>
                  </a:cubicBezTo>
                  <a:cubicBezTo>
                    <a:pt x="869" y="587"/>
                    <a:pt x="869" y="587"/>
                    <a:pt x="869" y="587"/>
                  </a:cubicBezTo>
                  <a:cubicBezTo>
                    <a:pt x="938" y="604"/>
                    <a:pt x="938" y="604"/>
                    <a:pt x="938" y="604"/>
                  </a:cubicBezTo>
                  <a:cubicBezTo>
                    <a:pt x="890" y="627"/>
                    <a:pt x="890" y="627"/>
                    <a:pt x="890" y="627"/>
                  </a:cubicBezTo>
                  <a:cubicBezTo>
                    <a:pt x="890" y="627"/>
                    <a:pt x="890" y="627"/>
                    <a:pt x="890" y="627"/>
                  </a:cubicBezTo>
                  <a:cubicBezTo>
                    <a:pt x="939" y="604"/>
                    <a:pt x="939" y="604"/>
                    <a:pt x="939" y="604"/>
                  </a:cubicBezTo>
                  <a:cubicBezTo>
                    <a:pt x="967" y="611"/>
                    <a:pt x="967" y="611"/>
                    <a:pt x="967" y="611"/>
                  </a:cubicBezTo>
                  <a:cubicBezTo>
                    <a:pt x="967" y="611"/>
                    <a:pt x="967" y="611"/>
                    <a:pt x="967" y="611"/>
                  </a:cubicBezTo>
                  <a:cubicBezTo>
                    <a:pt x="967" y="611"/>
                    <a:pt x="967" y="611"/>
                    <a:pt x="967" y="611"/>
                  </a:cubicBezTo>
                  <a:cubicBezTo>
                    <a:pt x="939" y="604"/>
                    <a:pt x="939" y="604"/>
                    <a:pt x="939" y="604"/>
                  </a:cubicBezTo>
                  <a:cubicBezTo>
                    <a:pt x="982" y="583"/>
                    <a:pt x="982" y="583"/>
                    <a:pt x="982" y="583"/>
                  </a:cubicBezTo>
                  <a:cubicBezTo>
                    <a:pt x="982" y="583"/>
                    <a:pt x="982" y="583"/>
                    <a:pt x="982" y="583"/>
                  </a:cubicBezTo>
                  <a:moveTo>
                    <a:pt x="1082" y="564"/>
                  </a:moveTo>
                  <a:cubicBezTo>
                    <a:pt x="1077" y="596"/>
                    <a:pt x="1077" y="596"/>
                    <a:pt x="1077" y="596"/>
                  </a:cubicBezTo>
                  <a:cubicBezTo>
                    <a:pt x="1077" y="596"/>
                    <a:pt x="1077" y="596"/>
                    <a:pt x="1077" y="596"/>
                  </a:cubicBezTo>
                  <a:cubicBezTo>
                    <a:pt x="1077" y="596"/>
                    <a:pt x="1077" y="596"/>
                    <a:pt x="1077" y="596"/>
                  </a:cubicBezTo>
                  <a:cubicBezTo>
                    <a:pt x="1077" y="596"/>
                    <a:pt x="1077" y="596"/>
                    <a:pt x="1077" y="596"/>
                  </a:cubicBezTo>
                  <a:cubicBezTo>
                    <a:pt x="1083" y="564"/>
                    <a:pt x="1083" y="564"/>
                    <a:pt x="1083" y="564"/>
                  </a:cubicBezTo>
                  <a:cubicBezTo>
                    <a:pt x="1083" y="564"/>
                    <a:pt x="1083" y="564"/>
                    <a:pt x="1083" y="564"/>
                  </a:cubicBezTo>
                  <a:cubicBezTo>
                    <a:pt x="1083" y="564"/>
                    <a:pt x="1082" y="564"/>
                    <a:pt x="1082" y="564"/>
                  </a:cubicBezTo>
                  <a:moveTo>
                    <a:pt x="757" y="556"/>
                  </a:moveTo>
                  <a:cubicBezTo>
                    <a:pt x="743" y="586"/>
                    <a:pt x="743" y="586"/>
                    <a:pt x="743" y="586"/>
                  </a:cubicBezTo>
                  <a:cubicBezTo>
                    <a:pt x="743" y="586"/>
                    <a:pt x="743" y="586"/>
                    <a:pt x="744" y="587"/>
                  </a:cubicBezTo>
                  <a:cubicBezTo>
                    <a:pt x="757" y="556"/>
                    <a:pt x="757" y="556"/>
                    <a:pt x="757" y="556"/>
                  </a:cubicBezTo>
                  <a:cubicBezTo>
                    <a:pt x="757" y="556"/>
                    <a:pt x="757" y="556"/>
                    <a:pt x="757" y="556"/>
                  </a:cubicBezTo>
                  <a:moveTo>
                    <a:pt x="735" y="547"/>
                  </a:moveTo>
                  <a:cubicBezTo>
                    <a:pt x="735" y="547"/>
                    <a:pt x="735" y="547"/>
                    <a:pt x="735" y="547"/>
                  </a:cubicBezTo>
                  <a:cubicBezTo>
                    <a:pt x="742" y="586"/>
                    <a:pt x="742" y="586"/>
                    <a:pt x="742" y="586"/>
                  </a:cubicBezTo>
                  <a:cubicBezTo>
                    <a:pt x="742" y="586"/>
                    <a:pt x="742" y="586"/>
                    <a:pt x="742" y="586"/>
                  </a:cubicBezTo>
                  <a:cubicBezTo>
                    <a:pt x="735" y="547"/>
                    <a:pt x="735" y="547"/>
                    <a:pt x="735" y="547"/>
                  </a:cubicBezTo>
                  <a:moveTo>
                    <a:pt x="736" y="546"/>
                  </a:moveTo>
                  <a:cubicBezTo>
                    <a:pt x="736" y="546"/>
                    <a:pt x="736" y="546"/>
                    <a:pt x="736" y="546"/>
                  </a:cubicBezTo>
                  <a:cubicBezTo>
                    <a:pt x="756" y="554"/>
                    <a:pt x="756" y="554"/>
                    <a:pt x="756" y="554"/>
                  </a:cubicBezTo>
                  <a:cubicBezTo>
                    <a:pt x="756" y="554"/>
                    <a:pt x="756" y="554"/>
                    <a:pt x="756" y="554"/>
                  </a:cubicBezTo>
                  <a:cubicBezTo>
                    <a:pt x="736" y="546"/>
                    <a:pt x="736" y="546"/>
                    <a:pt x="736" y="546"/>
                  </a:cubicBezTo>
                  <a:moveTo>
                    <a:pt x="787" y="536"/>
                  </a:moveTo>
                  <a:cubicBezTo>
                    <a:pt x="771" y="604"/>
                    <a:pt x="771" y="604"/>
                    <a:pt x="771" y="604"/>
                  </a:cubicBezTo>
                  <a:cubicBezTo>
                    <a:pt x="765" y="600"/>
                    <a:pt x="765" y="600"/>
                    <a:pt x="765" y="600"/>
                  </a:cubicBezTo>
                  <a:cubicBezTo>
                    <a:pt x="758" y="556"/>
                    <a:pt x="758" y="556"/>
                    <a:pt x="758" y="556"/>
                  </a:cubicBezTo>
                  <a:cubicBezTo>
                    <a:pt x="758" y="556"/>
                    <a:pt x="758" y="556"/>
                    <a:pt x="758" y="556"/>
                  </a:cubicBezTo>
                  <a:cubicBezTo>
                    <a:pt x="765" y="600"/>
                    <a:pt x="765" y="600"/>
                    <a:pt x="765" y="600"/>
                  </a:cubicBezTo>
                  <a:cubicBezTo>
                    <a:pt x="745" y="590"/>
                    <a:pt x="745" y="590"/>
                    <a:pt x="745" y="590"/>
                  </a:cubicBezTo>
                  <a:cubicBezTo>
                    <a:pt x="745" y="590"/>
                    <a:pt x="745" y="590"/>
                    <a:pt x="745" y="590"/>
                  </a:cubicBezTo>
                  <a:cubicBezTo>
                    <a:pt x="765" y="601"/>
                    <a:pt x="765" y="601"/>
                    <a:pt x="765" y="601"/>
                  </a:cubicBezTo>
                  <a:cubicBezTo>
                    <a:pt x="767" y="618"/>
                    <a:pt x="767" y="618"/>
                    <a:pt x="767" y="618"/>
                  </a:cubicBezTo>
                  <a:cubicBezTo>
                    <a:pt x="767" y="618"/>
                    <a:pt x="767" y="618"/>
                    <a:pt x="768" y="618"/>
                  </a:cubicBezTo>
                  <a:cubicBezTo>
                    <a:pt x="765" y="601"/>
                    <a:pt x="765" y="601"/>
                    <a:pt x="765" y="601"/>
                  </a:cubicBezTo>
                  <a:cubicBezTo>
                    <a:pt x="771" y="604"/>
                    <a:pt x="771" y="604"/>
                    <a:pt x="771" y="604"/>
                  </a:cubicBezTo>
                  <a:cubicBezTo>
                    <a:pt x="768" y="618"/>
                    <a:pt x="768" y="618"/>
                    <a:pt x="768" y="618"/>
                  </a:cubicBezTo>
                  <a:cubicBezTo>
                    <a:pt x="768" y="618"/>
                    <a:pt x="768" y="618"/>
                    <a:pt x="768" y="618"/>
                  </a:cubicBezTo>
                  <a:cubicBezTo>
                    <a:pt x="772" y="604"/>
                    <a:pt x="772" y="604"/>
                    <a:pt x="772" y="604"/>
                  </a:cubicBezTo>
                  <a:cubicBezTo>
                    <a:pt x="788" y="613"/>
                    <a:pt x="788" y="613"/>
                    <a:pt x="788" y="613"/>
                  </a:cubicBezTo>
                  <a:cubicBezTo>
                    <a:pt x="769" y="619"/>
                    <a:pt x="769" y="619"/>
                    <a:pt x="769" y="619"/>
                  </a:cubicBezTo>
                  <a:cubicBezTo>
                    <a:pt x="769" y="619"/>
                    <a:pt x="770" y="619"/>
                    <a:pt x="770" y="619"/>
                  </a:cubicBezTo>
                  <a:cubicBezTo>
                    <a:pt x="789" y="613"/>
                    <a:pt x="789" y="613"/>
                    <a:pt x="789" y="613"/>
                  </a:cubicBezTo>
                  <a:cubicBezTo>
                    <a:pt x="804" y="621"/>
                    <a:pt x="804" y="621"/>
                    <a:pt x="804" y="621"/>
                  </a:cubicBezTo>
                  <a:cubicBezTo>
                    <a:pt x="804" y="621"/>
                    <a:pt x="804" y="620"/>
                    <a:pt x="804" y="620"/>
                  </a:cubicBezTo>
                  <a:cubicBezTo>
                    <a:pt x="789" y="613"/>
                    <a:pt x="789" y="613"/>
                    <a:pt x="789" y="613"/>
                  </a:cubicBezTo>
                  <a:cubicBezTo>
                    <a:pt x="865" y="588"/>
                    <a:pt x="865" y="588"/>
                    <a:pt x="865" y="588"/>
                  </a:cubicBezTo>
                  <a:cubicBezTo>
                    <a:pt x="865" y="587"/>
                    <a:pt x="865" y="587"/>
                    <a:pt x="865" y="587"/>
                  </a:cubicBezTo>
                  <a:cubicBezTo>
                    <a:pt x="789" y="613"/>
                    <a:pt x="789" y="613"/>
                    <a:pt x="789" y="613"/>
                  </a:cubicBezTo>
                  <a:cubicBezTo>
                    <a:pt x="772" y="604"/>
                    <a:pt x="772" y="604"/>
                    <a:pt x="772" y="604"/>
                  </a:cubicBezTo>
                  <a:cubicBezTo>
                    <a:pt x="788" y="536"/>
                    <a:pt x="788" y="536"/>
                    <a:pt x="788" y="536"/>
                  </a:cubicBezTo>
                  <a:cubicBezTo>
                    <a:pt x="788" y="536"/>
                    <a:pt x="787" y="536"/>
                    <a:pt x="787" y="536"/>
                  </a:cubicBezTo>
                  <a:moveTo>
                    <a:pt x="786" y="534"/>
                  </a:moveTo>
                  <a:cubicBezTo>
                    <a:pt x="759" y="553"/>
                    <a:pt x="759" y="553"/>
                    <a:pt x="759" y="553"/>
                  </a:cubicBezTo>
                  <a:cubicBezTo>
                    <a:pt x="759" y="553"/>
                    <a:pt x="760" y="553"/>
                    <a:pt x="760" y="553"/>
                  </a:cubicBezTo>
                  <a:cubicBezTo>
                    <a:pt x="760" y="553"/>
                    <a:pt x="760" y="553"/>
                    <a:pt x="760" y="553"/>
                  </a:cubicBezTo>
                  <a:cubicBezTo>
                    <a:pt x="786" y="535"/>
                    <a:pt x="786" y="535"/>
                    <a:pt x="786" y="535"/>
                  </a:cubicBezTo>
                  <a:cubicBezTo>
                    <a:pt x="786" y="535"/>
                    <a:pt x="786" y="535"/>
                    <a:pt x="786" y="535"/>
                  </a:cubicBezTo>
                  <a:cubicBezTo>
                    <a:pt x="786" y="534"/>
                    <a:pt x="786" y="534"/>
                    <a:pt x="786" y="534"/>
                  </a:cubicBezTo>
                  <a:moveTo>
                    <a:pt x="1000" y="610"/>
                  </a:moveTo>
                  <a:cubicBezTo>
                    <a:pt x="995" y="600"/>
                    <a:pt x="995" y="600"/>
                    <a:pt x="995" y="600"/>
                  </a:cubicBezTo>
                  <a:cubicBezTo>
                    <a:pt x="1009" y="594"/>
                    <a:pt x="1009" y="594"/>
                    <a:pt x="1009" y="594"/>
                  </a:cubicBezTo>
                  <a:cubicBezTo>
                    <a:pt x="1008" y="610"/>
                    <a:pt x="1008" y="610"/>
                    <a:pt x="1008" y="610"/>
                  </a:cubicBezTo>
                  <a:cubicBezTo>
                    <a:pt x="1000" y="610"/>
                    <a:pt x="1000" y="610"/>
                    <a:pt x="1000" y="610"/>
                  </a:cubicBezTo>
                  <a:moveTo>
                    <a:pt x="1013" y="529"/>
                  </a:moveTo>
                  <a:cubicBezTo>
                    <a:pt x="1010" y="574"/>
                    <a:pt x="1010" y="574"/>
                    <a:pt x="1010" y="574"/>
                  </a:cubicBezTo>
                  <a:cubicBezTo>
                    <a:pt x="989" y="580"/>
                    <a:pt x="989" y="580"/>
                    <a:pt x="989" y="580"/>
                  </a:cubicBezTo>
                  <a:cubicBezTo>
                    <a:pt x="989" y="581"/>
                    <a:pt x="989" y="581"/>
                    <a:pt x="989" y="581"/>
                  </a:cubicBezTo>
                  <a:cubicBezTo>
                    <a:pt x="1010" y="574"/>
                    <a:pt x="1010" y="574"/>
                    <a:pt x="1010" y="574"/>
                  </a:cubicBezTo>
                  <a:cubicBezTo>
                    <a:pt x="1009" y="594"/>
                    <a:pt x="1009" y="594"/>
                    <a:pt x="1009" y="594"/>
                  </a:cubicBezTo>
                  <a:cubicBezTo>
                    <a:pt x="995" y="600"/>
                    <a:pt x="995" y="600"/>
                    <a:pt x="995" y="600"/>
                  </a:cubicBezTo>
                  <a:cubicBezTo>
                    <a:pt x="987" y="585"/>
                    <a:pt x="987" y="585"/>
                    <a:pt x="987" y="585"/>
                  </a:cubicBezTo>
                  <a:cubicBezTo>
                    <a:pt x="987" y="585"/>
                    <a:pt x="987" y="585"/>
                    <a:pt x="987" y="585"/>
                  </a:cubicBezTo>
                  <a:cubicBezTo>
                    <a:pt x="994" y="600"/>
                    <a:pt x="994" y="600"/>
                    <a:pt x="994" y="600"/>
                  </a:cubicBezTo>
                  <a:cubicBezTo>
                    <a:pt x="970" y="610"/>
                    <a:pt x="970" y="610"/>
                    <a:pt x="970" y="610"/>
                  </a:cubicBezTo>
                  <a:cubicBezTo>
                    <a:pt x="970" y="610"/>
                    <a:pt x="970" y="610"/>
                    <a:pt x="971" y="611"/>
                  </a:cubicBezTo>
                  <a:cubicBezTo>
                    <a:pt x="994" y="600"/>
                    <a:pt x="994" y="600"/>
                    <a:pt x="994" y="600"/>
                  </a:cubicBezTo>
                  <a:cubicBezTo>
                    <a:pt x="999" y="610"/>
                    <a:pt x="999" y="610"/>
                    <a:pt x="999" y="610"/>
                  </a:cubicBezTo>
                  <a:cubicBezTo>
                    <a:pt x="971" y="611"/>
                    <a:pt x="971" y="611"/>
                    <a:pt x="971" y="611"/>
                  </a:cubicBezTo>
                  <a:cubicBezTo>
                    <a:pt x="971" y="611"/>
                    <a:pt x="971" y="611"/>
                    <a:pt x="971" y="611"/>
                  </a:cubicBezTo>
                  <a:cubicBezTo>
                    <a:pt x="999" y="610"/>
                    <a:pt x="999" y="610"/>
                    <a:pt x="999" y="610"/>
                  </a:cubicBezTo>
                  <a:cubicBezTo>
                    <a:pt x="1006" y="623"/>
                    <a:pt x="1006" y="623"/>
                    <a:pt x="1006" y="623"/>
                  </a:cubicBezTo>
                  <a:cubicBezTo>
                    <a:pt x="1006" y="623"/>
                    <a:pt x="1006" y="623"/>
                    <a:pt x="1006" y="623"/>
                  </a:cubicBezTo>
                  <a:cubicBezTo>
                    <a:pt x="1000" y="610"/>
                    <a:pt x="1000" y="610"/>
                    <a:pt x="1000" y="610"/>
                  </a:cubicBezTo>
                  <a:cubicBezTo>
                    <a:pt x="1008" y="610"/>
                    <a:pt x="1008" y="610"/>
                    <a:pt x="1008" y="610"/>
                  </a:cubicBezTo>
                  <a:cubicBezTo>
                    <a:pt x="1007" y="622"/>
                    <a:pt x="1007" y="622"/>
                    <a:pt x="1007" y="622"/>
                  </a:cubicBezTo>
                  <a:cubicBezTo>
                    <a:pt x="1007" y="622"/>
                    <a:pt x="1007" y="622"/>
                    <a:pt x="1007" y="622"/>
                  </a:cubicBezTo>
                  <a:cubicBezTo>
                    <a:pt x="1007" y="622"/>
                    <a:pt x="1007" y="622"/>
                    <a:pt x="1007" y="622"/>
                  </a:cubicBezTo>
                  <a:cubicBezTo>
                    <a:pt x="1008" y="610"/>
                    <a:pt x="1008" y="610"/>
                    <a:pt x="1008" y="610"/>
                  </a:cubicBezTo>
                  <a:cubicBezTo>
                    <a:pt x="1052" y="609"/>
                    <a:pt x="1052" y="609"/>
                    <a:pt x="1052" y="609"/>
                  </a:cubicBezTo>
                  <a:cubicBezTo>
                    <a:pt x="1052" y="609"/>
                    <a:pt x="1052" y="608"/>
                    <a:pt x="1052" y="608"/>
                  </a:cubicBezTo>
                  <a:cubicBezTo>
                    <a:pt x="1008" y="610"/>
                    <a:pt x="1008" y="610"/>
                    <a:pt x="1008" y="610"/>
                  </a:cubicBezTo>
                  <a:cubicBezTo>
                    <a:pt x="1009" y="594"/>
                    <a:pt x="1009" y="594"/>
                    <a:pt x="1009" y="594"/>
                  </a:cubicBezTo>
                  <a:cubicBezTo>
                    <a:pt x="1050" y="576"/>
                    <a:pt x="1050" y="576"/>
                    <a:pt x="1050" y="576"/>
                  </a:cubicBezTo>
                  <a:cubicBezTo>
                    <a:pt x="1066" y="589"/>
                    <a:pt x="1066" y="589"/>
                    <a:pt x="1066" y="589"/>
                  </a:cubicBezTo>
                  <a:cubicBezTo>
                    <a:pt x="1055" y="607"/>
                    <a:pt x="1055" y="607"/>
                    <a:pt x="1055" y="607"/>
                  </a:cubicBezTo>
                  <a:cubicBezTo>
                    <a:pt x="1055" y="607"/>
                    <a:pt x="1055" y="607"/>
                    <a:pt x="1055" y="607"/>
                  </a:cubicBezTo>
                  <a:cubicBezTo>
                    <a:pt x="1066" y="589"/>
                    <a:pt x="1066" y="589"/>
                    <a:pt x="1066" y="589"/>
                  </a:cubicBezTo>
                  <a:cubicBezTo>
                    <a:pt x="1075" y="597"/>
                    <a:pt x="1075" y="597"/>
                    <a:pt x="1075" y="597"/>
                  </a:cubicBezTo>
                  <a:cubicBezTo>
                    <a:pt x="1075" y="597"/>
                    <a:pt x="1075" y="597"/>
                    <a:pt x="1076" y="597"/>
                  </a:cubicBezTo>
                  <a:cubicBezTo>
                    <a:pt x="1066" y="589"/>
                    <a:pt x="1066" y="589"/>
                    <a:pt x="1066" y="589"/>
                  </a:cubicBezTo>
                  <a:cubicBezTo>
                    <a:pt x="1082" y="564"/>
                    <a:pt x="1082" y="564"/>
                    <a:pt x="1082" y="564"/>
                  </a:cubicBezTo>
                  <a:cubicBezTo>
                    <a:pt x="1082" y="564"/>
                    <a:pt x="1082" y="564"/>
                    <a:pt x="1081" y="564"/>
                  </a:cubicBezTo>
                  <a:cubicBezTo>
                    <a:pt x="1066" y="589"/>
                    <a:pt x="1066" y="589"/>
                    <a:pt x="1066" y="589"/>
                  </a:cubicBezTo>
                  <a:cubicBezTo>
                    <a:pt x="1050" y="576"/>
                    <a:pt x="1050" y="576"/>
                    <a:pt x="1050" y="576"/>
                  </a:cubicBezTo>
                  <a:cubicBezTo>
                    <a:pt x="1081" y="563"/>
                    <a:pt x="1081" y="563"/>
                    <a:pt x="1081" y="563"/>
                  </a:cubicBezTo>
                  <a:cubicBezTo>
                    <a:pt x="1081" y="563"/>
                    <a:pt x="1081" y="563"/>
                    <a:pt x="1080" y="563"/>
                  </a:cubicBezTo>
                  <a:cubicBezTo>
                    <a:pt x="1050" y="576"/>
                    <a:pt x="1050" y="576"/>
                    <a:pt x="1050" y="576"/>
                  </a:cubicBezTo>
                  <a:cubicBezTo>
                    <a:pt x="1039" y="567"/>
                    <a:pt x="1039" y="567"/>
                    <a:pt x="1039" y="567"/>
                  </a:cubicBezTo>
                  <a:cubicBezTo>
                    <a:pt x="1039" y="567"/>
                    <a:pt x="1039" y="567"/>
                    <a:pt x="1039" y="567"/>
                  </a:cubicBezTo>
                  <a:cubicBezTo>
                    <a:pt x="1050" y="576"/>
                    <a:pt x="1050" y="576"/>
                    <a:pt x="1050" y="576"/>
                  </a:cubicBezTo>
                  <a:cubicBezTo>
                    <a:pt x="1009" y="593"/>
                    <a:pt x="1009" y="593"/>
                    <a:pt x="1009" y="593"/>
                  </a:cubicBezTo>
                  <a:cubicBezTo>
                    <a:pt x="1011" y="574"/>
                    <a:pt x="1011" y="574"/>
                    <a:pt x="1011" y="574"/>
                  </a:cubicBezTo>
                  <a:cubicBezTo>
                    <a:pt x="1035" y="567"/>
                    <a:pt x="1035" y="567"/>
                    <a:pt x="1035" y="567"/>
                  </a:cubicBezTo>
                  <a:cubicBezTo>
                    <a:pt x="1035" y="566"/>
                    <a:pt x="1035" y="566"/>
                    <a:pt x="1035" y="566"/>
                  </a:cubicBezTo>
                  <a:cubicBezTo>
                    <a:pt x="1011" y="574"/>
                    <a:pt x="1011" y="574"/>
                    <a:pt x="1011" y="574"/>
                  </a:cubicBezTo>
                  <a:cubicBezTo>
                    <a:pt x="1013" y="529"/>
                    <a:pt x="1013" y="529"/>
                    <a:pt x="1013" y="529"/>
                  </a:cubicBezTo>
                  <a:cubicBezTo>
                    <a:pt x="1013" y="529"/>
                    <a:pt x="1013" y="529"/>
                    <a:pt x="1013" y="529"/>
                  </a:cubicBezTo>
                  <a:cubicBezTo>
                    <a:pt x="1013" y="529"/>
                    <a:pt x="1013" y="529"/>
                    <a:pt x="1013" y="529"/>
                  </a:cubicBezTo>
                  <a:moveTo>
                    <a:pt x="1012" y="529"/>
                  </a:moveTo>
                  <a:cubicBezTo>
                    <a:pt x="987" y="578"/>
                    <a:pt x="987" y="578"/>
                    <a:pt x="987" y="578"/>
                  </a:cubicBezTo>
                  <a:cubicBezTo>
                    <a:pt x="987" y="578"/>
                    <a:pt x="987" y="579"/>
                    <a:pt x="987" y="579"/>
                  </a:cubicBezTo>
                  <a:cubicBezTo>
                    <a:pt x="1013" y="529"/>
                    <a:pt x="1013" y="529"/>
                    <a:pt x="1013" y="529"/>
                  </a:cubicBezTo>
                  <a:cubicBezTo>
                    <a:pt x="1013" y="529"/>
                    <a:pt x="1012" y="529"/>
                    <a:pt x="1012" y="529"/>
                  </a:cubicBezTo>
                  <a:moveTo>
                    <a:pt x="1015" y="529"/>
                  </a:moveTo>
                  <a:cubicBezTo>
                    <a:pt x="1014" y="529"/>
                    <a:pt x="1014" y="529"/>
                    <a:pt x="1014" y="529"/>
                  </a:cubicBezTo>
                  <a:cubicBezTo>
                    <a:pt x="1036" y="563"/>
                    <a:pt x="1036" y="563"/>
                    <a:pt x="1036" y="563"/>
                  </a:cubicBezTo>
                  <a:cubicBezTo>
                    <a:pt x="1036" y="563"/>
                    <a:pt x="1036" y="563"/>
                    <a:pt x="1036" y="563"/>
                  </a:cubicBezTo>
                  <a:cubicBezTo>
                    <a:pt x="1015" y="529"/>
                    <a:pt x="1015" y="529"/>
                    <a:pt x="1015" y="529"/>
                  </a:cubicBezTo>
                  <a:moveTo>
                    <a:pt x="692" y="525"/>
                  </a:moveTo>
                  <a:cubicBezTo>
                    <a:pt x="692" y="525"/>
                    <a:pt x="692" y="525"/>
                    <a:pt x="692" y="525"/>
                  </a:cubicBezTo>
                  <a:cubicBezTo>
                    <a:pt x="733" y="545"/>
                    <a:pt x="733" y="545"/>
                    <a:pt x="733" y="545"/>
                  </a:cubicBezTo>
                  <a:cubicBezTo>
                    <a:pt x="733" y="545"/>
                    <a:pt x="733" y="544"/>
                    <a:pt x="733" y="544"/>
                  </a:cubicBezTo>
                  <a:cubicBezTo>
                    <a:pt x="692" y="525"/>
                    <a:pt x="692" y="525"/>
                    <a:pt x="692" y="525"/>
                  </a:cubicBezTo>
                  <a:moveTo>
                    <a:pt x="670" y="488"/>
                  </a:moveTo>
                  <a:cubicBezTo>
                    <a:pt x="605" y="514"/>
                    <a:pt x="605" y="514"/>
                    <a:pt x="605" y="514"/>
                  </a:cubicBezTo>
                  <a:cubicBezTo>
                    <a:pt x="605" y="514"/>
                    <a:pt x="605" y="514"/>
                    <a:pt x="605" y="514"/>
                  </a:cubicBezTo>
                  <a:cubicBezTo>
                    <a:pt x="671" y="488"/>
                    <a:pt x="671" y="488"/>
                    <a:pt x="671" y="488"/>
                  </a:cubicBezTo>
                  <a:cubicBezTo>
                    <a:pt x="670" y="488"/>
                    <a:pt x="670" y="488"/>
                    <a:pt x="670" y="488"/>
                  </a:cubicBezTo>
                  <a:moveTo>
                    <a:pt x="702" y="479"/>
                  </a:moveTo>
                  <a:cubicBezTo>
                    <a:pt x="674" y="486"/>
                    <a:pt x="674" y="486"/>
                    <a:pt x="674" y="486"/>
                  </a:cubicBezTo>
                  <a:cubicBezTo>
                    <a:pt x="674" y="486"/>
                    <a:pt x="674" y="487"/>
                    <a:pt x="674" y="487"/>
                  </a:cubicBezTo>
                  <a:cubicBezTo>
                    <a:pt x="702" y="479"/>
                    <a:pt x="702" y="479"/>
                    <a:pt x="702" y="479"/>
                  </a:cubicBezTo>
                  <a:cubicBezTo>
                    <a:pt x="702" y="479"/>
                    <a:pt x="702" y="479"/>
                    <a:pt x="702" y="479"/>
                  </a:cubicBezTo>
                  <a:moveTo>
                    <a:pt x="495" y="469"/>
                  </a:moveTo>
                  <a:cubicBezTo>
                    <a:pt x="429" y="470"/>
                    <a:pt x="429" y="470"/>
                    <a:pt x="429" y="470"/>
                  </a:cubicBezTo>
                  <a:cubicBezTo>
                    <a:pt x="429" y="470"/>
                    <a:pt x="429" y="470"/>
                    <a:pt x="429" y="470"/>
                  </a:cubicBezTo>
                  <a:cubicBezTo>
                    <a:pt x="495" y="469"/>
                    <a:pt x="495" y="469"/>
                    <a:pt x="495" y="469"/>
                  </a:cubicBezTo>
                  <a:cubicBezTo>
                    <a:pt x="495" y="469"/>
                    <a:pt x="495" y="469"/>
                    <a:pt x="495" y="469"/>
                  </a:cubicBezTo>
                  <a:moveTo>
                    <a:pt x="762" y="461"/>
                  </a:moveTo>
                  <a:cubicBezTo>
                    <a:pt x="753" y="501"/>
                    <a:pt x="753" y="501"/>
                    <a:pt x="753" y="501"/>
                  </a:cubicBezTo>
                  <a:cubicBezTo>
                    <a:pt x="754" y="501"/>
                    <a:pt x="754" y="501"/>
                    <a:pt x="754" y="501"/>
                  </a:cubicBezTo>
                  <a:cubicBezTo>
                    <a:pt x="763" y="461"/>
                    <a:pt x="763" y="461"/>
                    <a:pt x="763" y="461"/>
                  </a:cubicBezTo>
                  <a:cubicBezTo>
                    <a:pt x="763" y="461"/>
                    <a:pt x="763" y="461"/>
                    <a:pt x="762" y="461"/>
                  </a:cubicBezTo>
                  <a:moveTo>
                    <a:pt x="701" y="514"/>
                  </a:moveTo>
                  <a:cubicBezTo>
                    <a:pt x="695" y="508"/>
                    <a:pt x="695" y="508"/>
                    <a:pt x="695" y="508"/>
                  </a:cubicBezTo>
                  <a:cubicBezTo>
                    <a:pt x="699" y="498"/>
                    <a:pt x="699" y="498"/>
                    <a:pt x="699" y="498"/>
                  </a:cubicBezTo>
                  <a:cubicBezTo>
                    <a:pt x="713" y="503"/>
                    <a:pt x="713" y="503"/>
                    <a:pt x="713" y="503"/>
                  </a:cubicBezTo>
                  <a:cubicBezTo>
                    <a:pt x="701" y="514"/>
                    <a:pt x="701" y="514"/>
                    <a:pt x="701" y="514"/>
                  </a:cubicBezTo>
                  <a:moveTo>
                    <a:pt x="761" y="461"/>
                  </a:moveTo>
                  <a:cubicBezTo>
                    <a:pt x="728" y="490"/>
                    <a:pt x="728" y="490"/>
                    <a:pt x="728" y="490"/>
                  </a:cubicBezTo>
                  <a:cubicBezTo>
                    <a:pt x="708" y="479"/>
                    <a:pt x="708" y="479"/>
                    <a:pt x="708" y="479"/>
                  </a:cubicBezTo>
                  <a:cubicBezTo>
                    <a:pt x="708" y="480"/>
                    <a:pt x="708" y="480"/>
                    <a:pt x="708" y="480"/>
                  </a:cubicBezTo>
                  <a:cubicBezTo>
                    <a:pt x="728" y="490"/>
                    <a:pt x="728" y="490"/>
                    <a:pt x="728" y="490"/>
                  </a:cubicBezTo>
                  <a:cubicBezTo>
                    <a:pt x="713" y="503"/>
                    <a:pt x="713" y="503"/>
                    <a:pt x="713" y="503"/>
                  </a:cubicBezTo>
                  <a:cubicBezTo>
                    <a:pt x="699" y="497"/>
                    <a:pt x="699" y="497"/>
                    <a:pt x="699" y="497"/>
                  </a:cubicBezTo>
                  <a:cubicBezTo>
                    <a:pt x="704" y="481"/>
                    <a:pt x="704" y="481"/>
                    <a:pt x="704" y="481"/>
                  </a:cubicBezTo>
                  <a:cubicBezTo>
                    <a:pt x="704" y="481"/>
                    <a:pt x="704" y="481"/>
                    <a:pt x="704" y="481"/>
                  </a:cubicBezTo>
                  <a:cubicBezTo>
                    <a:pt x="698" y="497"/>
                    <a:pt x="698" y="497"/>
                    <a:pt x="698" y="497"/>
                  </a:cubicBezTo>
                  <a:cubicBezTo>
                    <a:pt x="674" y="488"/>
                    <a:pt x="674" y="488"/>
                    <a:pt x="674" y="488"/>
                  </a:cubicBezTo>
                  <a:cubicBezTo>
                    <a:pt x="674" y="488"/>
                    <a:pt x="674" y="488"/>
                    <a:pt x="674" y="488"/>
                  </a:cubicBezTo>
                  <a:cubicBezTo>
                    <a:pt x="698" y="498"/>
                    <a:pt x="698" y="498"/>
                    <a:pt x="698" y="498"/>
                  </a:cubicBezTo>
                  <a:cubicBezTo>
                    <a:pt x="695" y="508"/>
                    <a:pt x="695" y="508"/>
                    <a:pt x="695" y="508"/>
                  </a:cubicBezTo>
                  <a:cubicBezTo>
                    <a:pt x="674" y="488"/>
                    <a:pt x="674" y="488"/>
                    <a:pt x="674" y="488"/>
                  </a:cubicBezTo>
                  <a:cubicBezTo>
                    <a:pt x="674" y="488"/>
                    <a:pt x="674" y="488"/>
                    <a:pt x="674" y="489"/>
                  </a:cubicBezTo>
                  <a:cubicBezTo>
                    <a:pt x="695" y="508"/>
                    <a:pt x="695" y="508"/>
                    <a:pt x="695" y="508"/>
                  </a:cubicBezTo>
                  <a:cubicBezTo>
                    <a:pt x="690" y="521"/>
                    <a:pt x="690" y="521"/>
                    <a:pt x="690" y="521"/>
                  </a:cubicBezTo>
                  <a:cubicBezTo>
                    <a:pt x="690" y="521"/>
                    <a:pt x="690" y="521"/>
                    <a:pt x="691" y="521"/>
                  </a:cubicBezTo>
                  <a:cubicBezTo>
                    <a:pt x="695" y="509"/>
                    <a:pt x="695" y="509"/>
                    <a:pt x="695" y="509"/>
                  </a:cubicBezTo>
                  <a:cubicBezTo>
                    <a:pt x="701" y="514"/>
                    <a:pt x="701" y="514"/>
                    <a:pt x="701" y="514"/>
                  </a:cubicBezTo>
                  <a:cubicBezTo>
                    <a:pt x="691" y="522"/>
                    <a:pt x="691" y="522"/>
                    <a:pt x="691" y="522"/>
                  </a:cubicBezTo>
                  <a:cubicBezTo>
                    <a:pt x="691" y="522"/>
                    <a:pt x="692" y="522"/>
                    <a:pt x="692" y="522"/>
                  </a:cubicBezTo>
                  <a:cubicBezTo>
                    <a:pt x="701" y="514"/>
                    <a:pt x="701" y="514"/>
                    <a:pt x="701" y="514"/>
                  </a:cubicBezTo>
                  <a:cubicBezTo>
                    <a:pt x="733" y="544"/>
                    <a:pt x="733" y="544"/>
                    <a:pt x="733" y="544"/>
                  </a:cubicBezTo>
                  <a:cubicBezTo>
                    <a:pt x="733" y="544"/>
                    <a:pt x="733" y="544"/>
                    <a:pt x="733" y="544"/>
                  </a:cubicBezTo>
                  <a:cubicBezTo>
                    <a:pt x="701" y="514"/>
                    <a:pt x="701" y="514"/>
                    <a:pt x="701" y="514"/>
                  </a:cubicBezTo>
                  <a:cubicBezTo>
                    <a:pt x="713" y="503"/>
                    <a:pt x="713" y="503"/>
                    <a:pt x="713" y="503"/>
                  </a:cubicBezTo>
                  <a:cubicBezTo>
                    <a:pt x="754" y="520"/>
                    <a:pt x="754" y="520"/>
                    <a:pt x="754" y="520"/>
                  </a:cubicBezTo>
                  <a:cubicBezTo>
                    <a:pt x="756" y="540"/>
                    <a:pt x="756" y="540"/>
                    <a:pt x="756" y="540"/>
                  </a:cubicBezTo>
                  <a:cubicBezTo>
                    <a:pt x="736" y="545"/>
                    <a:pt x="736" y="545"/>
                    <a:pt x="736" y="545"/>
                  </a:cubicBezTo>
                  <a:cubicBezTo>
                    <a:pt x="736" y="545"/>
                    <a:pt x="736" y="545"/>
                    <a:pt x="736" y="545"/>
                  </a:cubicBezTo>
                  <a:cubicBezTo>
                    <a:pt x="756" y="541"/>
                    <a:pt x="756" y="541"/>
                    <a:pt x="756" y="541"/>
                  </a:cubicBezTo>
                  <a:cubicBezTo>
                    <a:pt x="758" y="553"/>
                    <a:pt x="758" y="553"/>
                    <a:pt x="758" y="553"/>
                  </a:cubicBezTo>
                  <a:cubicBezTo>
                    <a:pt x="758" y="553"/>
                    <a:pt x="758" y="553"/>
                    <a:pt x="758" y="553"/>
                  </a:cubicBezTo>
                  <a:cubicBezTo>
                    <a:pt x="757" y="540"/>
                    <a:pt x="757" y="540"/>
                    <a:pt x="757" y="540"/>
                  </a:cubicBezTo>
                  <a:cubicBezTo>
                    <a:pt x="786" y="534"/>
                    <a:pt x="786" y="534"/>
                    <a:pt x="786" y="534"/>
                  </a:cubicBezTo>
                  <a:cubicBezTo>
                    <a:pt x="786" y="534"/>
                    <a:pt x="785" y="534"/>
                    <a:pt x="785" y="533"/>
                  </a:cubicBezTo>
                  <a:cubicBezTo>
                    <a:pt x="757" y="540"/>
                    <a:pt x="757" y="540"/>
                    <a:pt x="757" y="540"/>
                  </a:cubicBezTo>
                  <a:cubicBezTo>
                    <a:pt x="755" y="520"/>
                    <a:pt x="755" y="520"/>
                    <a:pt x="755" y="520"/>
                  </a:cubicBezTo>
                  <a:cubicBezTo>
                    <a:pt x="786" y="532"/>
                    <a:pt x="786" y="532"/>
                    <a:pt x="786" y="532"/>
                  </a:cubicBezTo>
                  <a:cubicBezTo>
                    <a:pt x="786" y="532"/>
                    <a:pt x="786" y="532"/>
                    <a:pt x="786" y="532"/>
                  </a:cubicBezTo>
                  <a:cubicBezTo>
                    <a:pt x="755" y="520"/>
                    <a:pt x="755" y="520"/>
                    <a:pt x="755" y="520"/>
                  </a:cubicBezTo>
                  <a:cubicBezTo>
                    <a:pt x="754" y="506"/>
                    <a:pt x="754" y="506"/>
                    <a:pt x="754" y="506"/>
                  </a:cubicBezTo>
                  <a:cubicBezTo>
                    <a:pt x="753" y="506"/>
                    <a:pt x="753" y="506"/>
                    <a:pt x="753" y="506"/>
                  </a:cubicBezTo>
                  <a:cubicBezTo>
                    <a:pt x="754" y="519"/>
                    <a:pt x="754" y="519"/>
                    <a:pt x="754" y="519"/>
                  </a:cubicBezTo>
                  <a:cubicBezTo>
                    <a:pt x="714" y="503"/>
                    <a:pt x="714" y="503"/>
                    <a:pt x="714" y="503"/>
                  </a:cubicBezTo>
                  <a:cubicBezTo>
                    <a:pt x="728" y="490"/>
                    <a:pt x="728" y="490"/>
                    <a:pt x="728" y="490"/>
                  </a:cubicBezTo>
                  <a:cubicBezTo>
                    <a:pt x="751" y="502"/>
                    <a:pt x="751" y="502"/>
                    <a:pt x="751" y="502"/>
                  </a:cubicBezTo>
                  <a:cubicBezTo>
                    <a:pt x="751" y="502"/>
                    <a:pt x="751" y="502"/>
                    <a:pt x="751" y="502"/>
                  </a:cubicBezTo>
                  <a:cubicBezTo>
                    <a:pt x="728" y="490"/>
                    <a:pt x="728" y="490"/>
                    <a:pt x="728" y="490"/>
                  </a:cubicBezTo>
                  <a:cubicBezTo>
                    <a:pt x="762" y="461"/>
                    <a:pt x="762" y="461"/>
                    <a:pt x="762" y="461"/>
                  </a:cubicBezTo>
                  <a:cubicBezTo>
                    <a:pt x="762" y="461"/>
                    <a:pt x="762" y="461"/>
                    <a:pt x="761" y="461"/>
                  </a:cubicBezTo>
                  <a:moveTo>
                    <a:pt x="761" y="460"/>
                  </a:moveTo>
                  <a:cubicBezTo>
                    <a:pt x="708" y="477"/>
                    <a:pt x="708" y="477"/>
                    <a:pt x="708" y="477"/>
                  </a:cubicBezTo>
                  <a:cubicBezTo>
                    <a:pt x="708" y="477"/>
                    <a:pt x="708" y="477"/>
                    <a:pt x="708" y="477"/>
                  </a:cubicBezTo>
                  <a:cubicBezTo>
                    <a:pt x="761" y="460"/>
                    <a:pt x="761" y="460"/>
                    <a:pt x="761" y="460"/>
                  </a:cubicBezTo>
                  <a:cubicBezTo>
                    <a:pt x="761" y="460"/>
                    <a:pt x="761" y="460"/>
                    <a:pt x="761" y="460"/>
                  </a:cubicBezTo>
                  <a:moveTo>
                    <a:pt x="602" y="445"/>
                  </a:moveTo>
                  <a:cubicBezTo>
                    <a:pt x="602" y="445"/>
                    <a:pt x="602" y="445"/>
                    <a:pt x="602" y="445"/>
                  </a:cubicBezTo>
                  <a:cubicBezTo>
                    <a:pt x="602" y="445"/>
                    <a:pt x="602" y="445"/>
                    <a:pt x="602" y="445"/>
                  </a:cubicBezTo>
                  <a:cubicBezTo>
                    <a:pt x="602" y="512"/>
                    <a:pt x="602" y="512"/>
                    <a:pt x="602" y="512"/>
                  </a:cubicBezTo>
                  <a:cubicBezTo>
                    <a:pt x="602" y="512"/>
                    <a:pt x="603" y="512"/>
                    <a:pt x="603" y="512"/>
                  </a:cubicBezTo>
                  <a:cubicBezTo>
                    <a:pt x="603" y="512"/>
                    <a:pt x="603" y="512"/>
                    <a:pt x="603" y="512"/>
                  </a:cubicBezTo>
                  <a:cubicBezTo>
                    <a:pt x="602" y="445"/>
                    <a:pt x="602" y="445"/>
                    <a:pt x="602" y="445"/>
                  </a:cubicBezTo>
                  <a:moveTo>
                    <a:pt x="605" y="443"/>
                  </a:moveTo>
                  <a:cubicBezTo>
                    <a:pt x="605" y="443"/>
                    <a:pt x="605" y="443"/>
                    <a:pt x="605" y="444"/>
                  </a:cubicBezTo>
                  <a:cubicBezTo>
                    <a:pt x="671" y="486"/>
                    <a:pt x="671" y="486"/>
                    <a:pt x="671" y="486"/>
                  </a:cubicBezTo>
                  <a:cubicBezTo>
                    <a:pt x="671" y="486"/>
                    <a:pt x="671" y="486"/>
                    <a:pt x="671" y="486"/>
                  </a:cubicBezTo>
                  <a:cubicBezTo>
                    <a:pt x="605" y="443"/>
                    <a:pt x="605" y="443"/>
                    <a:pt x="605" y="443"/>
                  </a:cubicBezTo>
                  <a:moveTo>
                    <a:pt x="374" y="427"/>
                  </a:moveTo>
                  <a:cubicBezTo>
                    <a:pt x="374" y="427"/>
                    <a:pt x="373" y="427"/>
                    <a:pt x="373" y="427"/>
                  </a:cubicBezTo>
                  <a:cubicBezTo>
                    <a:pt x="424" y="468"/>
                    <a:pt x="424" y="468"/>
                    <a:pt x="424" y="468"/>
                  </a:cubicBezTo>
                  <a:cubicBezTo>
                    <a:pt x="424" y="468"/>
                    <a:pt x="424" y="468"/>
                    <a:pt x="424" y="468"/>
                  </a:cubicBezTo>
                  <a:cubicBezTo>
                    <a:pt x="374" y="427"/>
                    <a:pt x="374" y="427"/>
                    <a:pt x="374" y="427"/>
                  </a:cubicBezTo>
                  <a:moveTo>
                    <a:pt x="487" y="412"/>
                  </a:moveTo>
                  <a:cubicBezTo>
                    <a:pt x="486" y="412"/>
                    <a:pt x="486" y="412"/>
                    <a:pt x="486" y="412"/>
                  </a:cubicBezTo>
                  <a:cubicBezTo>
                    <a:pt x="497" y="466"/>
                    <a:pt x="497" y="466"/>
                    <a:pt x="497" y="466"/>
                  </a:cubicBezTo>
                  <a:cubicBezTo>
                    <a:pt x="497" y="466"/>
                    <a:pt x="497" y="466"/>
                    <a:pt x="497" y="466"/>
                  </a:cubicBezTo>
                  <a:cubicBezTo>
                    <a:pt x="497" y="466"/>
                    <a:pt x="497" y="466"/>
                    <a:pt x="497" y="466"/>
                  </a:cubicBezTo>
                  <a:cubicBezTo>
                    <a:pt x="487" y="412"/>
                    <a:pt x="487" y="412"/>
                    <a:pt x="487" y="412"/>
                  </a:cubicBezTo>
                  <a:moveTo>
                    <a:pt x="617" y="400"/>
                  </a:moveTo>
                  <a:cubicBezTo>
                    <a:pt x="603" y="438"/>
                    <a:pt x="603" y="438"/>
                    <a:pt x="603" y="438"/>
                  </a:cubicBezTo>
                  <a:cubicBezTo>
                    <a:pt x="603" y="438"/>
                    <a:pt x="603" y="438"/>
                    <a:pt x="604" y="438"/>
                  </a:cubicBezTo>
                  <a:cubicBezTo>
                    <a:pt x="617" y="400"/>
                    <a:pt x="617" y="400"/>
                    <a:pt x="617" y="400"/>
                  </a:cubicBezTo>
                  <a:cubicBezTo>
                    <a:pt x="617" y="400"/>
                    <a:pt x="617" y="400"/>
                    <a:pt x="617" y="400"/>
                  </a:cubicBezTo>
                  <a:moveTo>
                    <a:pt x="619" y="400"/>
                  </a:moveTo>
                  <a:cubicBezTo>
                    <a:pt x="619" y="400"/>
                    <a:pt x="619" y="400"/>
                    <a:pt x="619" y="400"/>
                  </a:cubicBezTo>
                  <a:cubicBezTo>
                    <a:pt x="619" y="400"/>
                    <a:pt x="619" y="400"/>
                    <a:pt x="619" y="400"/>
                  </a:cubicBezTo>
                  <a:cubicBezTo>
                    <a:pt x="656" y="460"/>
                    <a:pt x="656" y="460"/>
                    <a:pt x="656" y="460"/>
                  </a:cubicBezTo>
                  <a:cubicBezTo>
                    <a:pt x="606" y="442"/>
                    <a:pt x="606" y="442"/>
                    <a:pt x="606" y="442"/>
                  </a:cubicBezTo>
                  <a:cubicBezTo>
                    <a:pt x="605" y="443"/>
                    <a:pt x="605" y="443"/>
                    <a:pt x="605" y="443"/>
                  </a:cubicBezTo>
                  <a:cubicBezTo>
                    <a:pt x="656" y="461"/>
                    <a:pt x="656" y="461"/>
                    <a:pt x="656" y="461"/>
                  </a:cubicBezTo>
                  <a:cubicBezTo>
                    <a:pt x="671" y="486"/>
                    <a:pt x="671" y="486"/>
                    <a:pt x="671" y="486"/>
                  </a:cubicBezTo>
                  <a:cubicBezTo>
                    <a:pt x="671" y="485"/>
                    <a:pt x="671" y="485"/>
                    <a:pt x="671" y="485"/>
                  </a:cubicBezTo>
                  <a:cubicBezTo>
                    <a:pt x="671" y="485"/>
                    <a:pt x="671" y="485"/>
                    <a:pt x="671" y="485"/>
                  </a:cubicBezTo>
                  <a:cubicBezTo>
                    <a:pt x="657" y="461"/>
                    <a:pt x="657" y="461"/>
                    <a:pt x="657" y="461"/>
                  </a:cubicBezTo>
                  <a:cubicBezTo>
                    <a:pt x="702" y="477"/>
                    <a:pt x="702" y="477"/>
                    <a:pt x="702" y="477"/>
                  </a:cubicBezTo>
                  <a:cubicBezTo>
                    <a:pt x="702" y="477"/>
                    <a:pt x="702" y="477"/>
                    <a:pt x="702" y="477"/>
                  </a:cubicBezTo>
                  <a:cubicBezTo>
                    <a:pt x="656" y="460"/>
                    <a:pt x="656" y="460"/>
                    <a:pt x="656" y="460"/>
                  </a:cubicBezTo>
                  <a:cubicBezTo>
                    <a:pt x="619" y="400"/>
                    <a:pt x="619" y="400"/>
                    <a:pt x="619" y="400"/>
                  </a:cubicBezTo>
                  <a:moveTo>
                    <a:pt x="405" y="396"/>
                  </a:moveTo>
                  <a:cubicBezTo>
                    <a:pt x="405" y="396"/>
                    <a:pt x="405" y="396"/>
                    <a:pt x="405" y="396"/>
                  </a:cubicBezTo>
                  <a:cubicBezTo>
                    <a:pt x="412" y="420"/>
                    <a:pt x="412" y="420"/>
                    <a:pt x="412" y="420"/>
                  </a:cubicBezTo>
                  <a:cubicBezTo>
                    <a:pt x="374" y="425"/>
                    <a:pt x="374" y="425"/>
                    <a:pt x="374" y="425"/>
                  </a:cubicBezTo>
                  <a:cubicBezTo>
                    <a:pt x="374" y="426"/>
                    <a:pt x="374" y="426"/>
                    <a:pt x="374" y="426"/>
                  </a:cubicBezTo>
                  <a:cubicBezTo>
                    <a:pt x="374" y="426"/>
                    <a:pt x="374" y="426"/>
                    <a:pt x="374" y="426"/>
                  </a:cubicBezTo>
                  <a:cubicBezTo>
                    <a:pt x="412" y="420"/>
                    <a:pt x="412" y="420"/>
                    <a:pt x="412" y="420"/>
                  </a:cubicBezTo>
                  <a:cubicBezTo>
                    <a:pt x="418" y="441"/>
                    <a:pt x="418" y="441"/>
                    <a:pt x="418" y="441"/>
                  </a:cubicBezTo>
                  <a:cubicBezTo>
                    <a:pt x="374" y="426"/>
                    <a:pt x="374" y="426"/>
                    <a:pt x="374" y="426"/>
                  </a:cubicBezTo>
                  <a:cubicBezTo>
                    <a:pt x="374" y="427"/>
                    <a:pt x="374" y="427"/>
                    <a:pt x="374" y="427"/>
                  </a:cubicBezTo>
                  <a:cubicBezTo>
                    <a:pt x="418" y="442"/>
                    <a:pt x="418" y="442"/>
                    <a:pt x="418" y="442"/>
                  </a:cubicBezTo>
                  <a:cubicBezTo>
                    <a:pt x="426" y="467"/>
                    <a:pt x="426" y="467"/>
                    <a:pt x="426" y="467"/>
                  </a:cubicBezTo>
                  <a:cubicBezTo>
                    <a:pt x="426" y="467"/>
                    <a:pt x="426" y="467"/>
                    <a:pt x="426" y="467"/>
                  </a:cubicBezTo>
                  <a:cubicBezTo>
                    <a:pt x="419" y="442"/>
                    <a:pt x="419" y="442"/>
                    <a:pt x="419" y="442"/>
                  </a:cubicBezTo>
                  <a:cubicBezTo>
                    <a:pt x="445" y="451"/>
                    <a:pt x="445" y="451"/>
                    <a:pt x="445" y="451"/>
                  </a:cubicBezTo>
                  <a:cubicBezTo>
                    <a:pt x="428" y="468"/>
                    <a:pt x="428" y="468"/>
                    <a:pt x="428" y="468"/>
                  </a:cubicBezTo>
                  <a:cubicBezTo>
                    <a:pt x="428" y="468"/>
                    <a:pt x="428" y="468"/>
                    <a:pt x="429" y="468"/>
                  </a:cubicBezTo>
                  <a:cubicBezTo>
                    <a:pt x="445" y="451"/>
                    <a:pt x="445" y="451"/>
                    <a:pt x="445" y="451"/>
                  </a:cubicBezTo>
                  <a:cubicBezTo>
                    <a:pt x="495" y="468"/>
                    <a:pt x="495" y="468"/>
                    <a:pt x="495" y="468"/>
                  </a:cubicBezTo>
                  <a:cubicBezTo>
                    <a:pt x="495" y="468"/>
                    <a:pt x="495" y="468"/>
                    <a:pt x="495" y="468"/>
                  </a:cubicBezTo>
                  <a:cubicBezTo>
                    <a:pt x="445" y="451"/>
                    <a:pt x="445" y="451"/>
                    <a:pt x="445" y="451"/>
                  </a:cubicBezTo>
                  <a:cubicBezTo>
                    <a:pt x="484" y="412"/>
                    <a:pt x="484" y="412"/>
                    <a:pt x="484" y="412"/>
                  </a:cubicBezTo>
                  <a:cubicBezTo>
                    <a:pt x="484" y="411"/>
                    <a:pt x="484" y="411"/>
                    <a:pt x="484" y="411"/>
                  </a:cubicBezTo>
                  <a:cubicBezTo>
                    <a:pt x="445" y="451"/>
                    <a:pt x="445" y="451"/>
                    <a:pt x="445" y="451"/>
                  </a:cubicBezTo>
                  <a:cubicBezTo>
                    <a:pt x="418" y="442"/>
                    <a:pt x="418" y="442"/>
                    <a:pt x="418" y="442"/>
                  </a:cubicBezTo>
                  <a:cubicBezTo>
                    <a:pt x="412" y="420"/>
                    <a:pt x="412" y="420"/>
                    <a:pt x="412" y="420"/>
                  </a:cubicBezTo>
                  <a:cubicBezTo>
                    <a:pt x="483" y="410"/>
                    <a:pt x="483" y="410"/>
                    <a:pt x="483" y="410"/>
                  </a:cubicBezTo>
                  <a:cubicBezTo>
                    <a:pt x="483" y="410"/>
                    <a:pt x="483" y="410"/>
                    <a:pt x="483" y="410"/>
                  </a:cubicBezTo>
                  <a:cubicBezTo>
                    <a:pt x="412" y="420"/>
                    <a:pt x="412" y="420"/>
                    <a:pt x="412" y="420"/>
                  </a:cubicBezTo>
                  <a:cubicBezTo>
                    <a:pt x="405" y="396"/>
                    <a:pt x="405" y="396"/>
                    <a:pt x="405" y="396"/>
                  </a:cubicBezTo>
                  <a:moveTo>
                    <a:pt x="401" y="395"/>
                  </a:moveTo>
                  <a:cubicBezTo>
                    <a:pt x="373" y="424"/>
                    <a:pt x="373" y="424"/>
                    <a:pt x="373" y="424"/>
                  </a:cubicBezTo>
                  <a:cubicBezTo>
                    <a:pt x="373" y="424"/>
                    <a:pt x="373" y="425"/>
                    <a:pt x="373" y="425"/>
                  </a:cubicBezTo>
                  <a:cubicBezTo>
                    <a:pt x="402" y="395"/>
                    <a:pt x="402" y="395"/>
                    <a:pt x="402" y="395"/>
                  </a:cubicBezTo>
                  <a:cubicBezTo>
                    <a:pt x="402" y="395"/>
                    <a:pt x="401" y="395"/>
                    <a:pt x="401" y="395"/>
                  </a:cubicBezTo>
                  <a:moveTo>
                    <a:pt x="552" y="382"/>
                  </a:moveTo>
                  <a:cubicBezTo>
                    <a:pt x="552" y="382"/>
                    <a:pt x="552" y="382"/>
                    <a:pt x="552" y="382"/>
                  </a:cubicBezTo>
                  <a:cubicBezTo>
                    <a:pt x="569" y="402"/>
                    <a:pt x="569" y="402"/>
                    <a:pt x="569" y="402"/>
                  </a:cubicBezTo>
                  <a:cubicBezTo>
                    <a:pt x="535" y="405"/>
                    <a:pt x="535" y="405"/>
                    <a:pt x="535" y="405"/>
                  </a:cubicBezTo>
                  <a:cubicBezTo>
                    <a:pt x="549" y="382"/>
                    <a:pt x="549" y="382"/>
                    <a:pt x="549" y="382"/>
                  </a:cubicBezTo>
                  <a:cubicBezTo>
                    <a:pt x="549" y="382"/>
                    <a:pt x="549" y="382"/>
                    <a:pt x="549" y="382"/>
                  </a:cubicBezTo>
                  <a:cubicBezTo>
                    <a:pt x="535" y="405"/>
                    <a:pt x="535" y="405"/>
                    <a:pt x="535" y="405"/>
                  </a:cubicBezTo>
                  <a:cubicBezTo>
                    <a:pt x="489" y="409"/>
                    <a:pt x="489" y="409"/>
                    <a:pt x="489" y="409"/>
                  </a:cubicBezTo>
                  <a:cubicBezTo>
                    <a:pt x="489" y="409"/>
                    <a:pt x="489" y="409"/>
                    <a:pt x="489" y="409"/>
                  </a:cubicBezTo>
                  <a:cubicBezTo>
                    <a:pt x="535" y="405"/>
                    <a:pt x="535" y="405"/>
                    <a:pt x="535" y="405"/>
                  </a:cubicBezTo>
                  <a:cubicBezTo>
                    <a:pt x="498" y="466"/>
                    <a:pt x="498" y="466"/>
                    <a:pt x="498" y="466"/>
                  </a:cubicBezTo>
                  <a:cubicBezTo>
                    <a:pt x="499" y="466"/>
                    <a:pt x="499" y="467"/>
                    <a:pt x="499" y="467"/>
                  </a:cubicBezTo>
                  <a:cubicBezTo>
                    <a:pt x="535" y="405"/>
                    <a:pt x="535" y="405"/>
                    <a:pt x="535" y="405"/>
                  </a:cubicBezTo>
                  <a:cubicBezTo>
                    <a:pt x="569" y="402"/>
                    <a:pt x="569" y="402"/>
                    <a:pt x="569" y="402"/>
                  </a:cubicBezTo>
                  <a:cubicBezTo>
                    <a:pt x="600" y="439"/>
                    <a:pt x="600" y="439"/>
                    <a:pt x="600" y="439"/>
                  </a:cubicBezTo>
                  <a:cubicBezTo>
                    <a:pt x="600" y="439"/>
                    <a:pt x="600" y="439"/>
                    <a:pt x="600" y="439"/>
                  </a:cubicBezTo>
                  <a:cubicBezTo>
                    <a:pt x="569" y="402"/>
                    <a:pt x="569" y="402"/>
                    <a:pt x="569" y="402"/>
                  </a:cubicBezTo>
                  <a:cubicBezTo>
                    <a:pt x="616" y="398"/>
                    <a:pt x="616" y="398"/>
                    <a:pt x="616" y="398"/>
                  </a:cubicBezTo>
                  <a:cubicBezTo>
                    <a:pt x="616" y="398"/>
                    <a:pt x="616" y="398"/>
                    <a:pt x="616" y="398"/>
                  </a:cubicBezTo>
                  <a:cubicBezTo>
                    <a:pt x="569" y="402"/>
                    <a:pt x="569" y="402"/>
                    <a:pt x="569" y="402"/>
                  </a:cubicBezTo>
                  <a:cubicBezTo>
                    <a:pt x="552" y="382"/>
                    <a:pt x="552" y="382"/>
                    <a:pt x="552" y="382"/>
                  </a:cubicBezTo>
                  <a:moveTo>
                    <a:pt x="548" y="381"/>
                  </a:moveTo>
                  <a:cubicBezTo>
                    <a:pt x="488" y="408"/>
                    <a:pt x="488" y="408"/>
                    <a:pt x="488" y="408"/>
                  </a:cubicBezTo>
                  <a:cubicBezTo>
                    <a:pt x="488" y="408"/>
                    <a:pt x="488" y="408"/>
                    <a:pt x="488" y="408"/>
                  </a:cubicBezTo>
                  <a:cubicBezTo>
                    <a:pt x="548" y="381"/>
                    <a:pt x="548" y="381"/>
                    <a:pt x="548" y="381"/>
                  </a:cubicBezTo>
                  <a:cubicBezTo>
                    <a:pt x="548" y="381"/>
                    <a:pt x="548" y="381"/>
                    <a:pt x="548" y="381"/>
                  </a:cubicBezTo>
                  <a:moveTo>
                    <a:pt x="553" y="380"/>
                  </a:moveTo>
                  <a:cubicBezTo>
                    <a:pt x="553" y="380"/>
                    <a:pt x="553" y="381"/>
                    <a:pt x="553" y="381"/>
                  </a:cubicBezTo>
                  <a:cubicBezTo>
                    <a:pt x="616" y="398"/>
                    <a:pt x="616" y="398"/>
                    <a:pt x="616" y="398"/>
                  </a:cubicBezTo>
                  <a:cubicBezTo>
                    <a:pt x="616" y="398"/>
                    <a:pt x="616" y="397"/>
                    <a:pt x="616" y="397"/>
                  </a:cubicBezTo>
                  <a:cubicBezTo>
                    <a:pt x="553" y="380"/>
                    <a:pt x="553" y="380"/>
                    <a:pt x="553" y="380"/>
                  </a:cubicBezTo>
                  <a:moveTo>
                    <a:pt x="432" y="327"/>
                  </a:moveTo>
                  <a:cubicBezTo>
                    <a:pt x="405" y="389"/>
                    <a:pt x="405" y="389"/>
                    <a:pt x="405" y="389"/>
                  </a:cubicBezTo>
                  <a:cubicBezTo>
                    <a:pt x="405" y="389"/>
                    <a:pt x="405" y="389"/>
                    <a:pt x="405" y="389"/>
                  </a:cubicBezTo>
                  <a:cubicBezTo>
                    <a:pt x="432" y="328"/>
                    <a:pt x="432" y="328"/>
                    <a:pt x="432" y="328"/>
                  </a:cubicBezTo>
                  <a:cubicBezTo>
                    <a:pt x="432" y="328"/>
                    <a:pt x="432" y="327"/>
                    <a:pt x="432" y="327"/>
                  </a:cubicBezTo>
                  <a:moveTo>
                    <a:pt x="359" y="324"/>
                  </a:moveTo>
                  <a:cubicBezTo>
                    <a:pt x="359" y="324"/>
                    <a:pt x="359" y="324"/>
                    <a:pt x="359" y="324"/>
                  </a:cubicBezTo>
                  <a:cubicBezTo>
                    <a:pt x="402" y="390"/>
                    <a:pt x="402" y="390"/>
                    <a:pt x="402" y="390"/>
                  </a:cubicBezTo>
                  <a:cubicBezTo>
                    <a:pt x="402" y="390"/>
                    <a:pt x="402" y="390"/>
                    <a:pt x="402" y="389"/>
                  </a:cubicBezTo>
                  <a:cubicBezTo>
                    <a:pt x="359" y="324"/>
                    <a:pt x="359" y="324"/>
                    <a:pt x="359" y="324"/>
                  </a:cubicBezTo>
                  <a:moveTo>
                    <a:pt x="360" y="322"/>
                  </a:moveTo>
                  <a:cubicBezTo>
                    <a:pt x="360" y="322"/>
                    <a:pt x="360" y="323"/>
                    <a:pt x="360" y="323"/>
                  </a:cubicBezTo>
                  <a:cubicBezTo>
                    <a:pt x="431" y="325"/>
                    <a:pt x="431" y="325"/>
                    <a:pt x="431" y="325"/>
                  </a:cubicBezTo>
                  <a:cubicBezTo>
                    <a:pt x="431" y="325"/>
                    <a:pt x="431" y="325"/>
                    <a:pt x="431" y="325"/>
                  </a:cubicBezTo>
                  <a:cubicBezTo>
                    <a:pt x="360" y="322"/>
                    <a:pt x="360" y="322"/>
                    <a:pt x="360" y="322"/>
                  </a:cubicBezTo>
                  <a:moveTo>
                    <a:pt x="327" y="320"/>
                  </a:moveTo>
                  <a:cubicBezTo>
                    <a:pt x="327" y="320"/>
                    <a:pt x="327" y="320"/>
                    <a:pt x="327" y="320"/>
                  </a:cubicBezTo>
                  <a:cubicBezTo>
                    <a:pt x="362" y="353"/>
                    <a:pt x="362" y="353"/>
                    <a:pt x="362" y="353"/>
                  </a:cubicBezTo>
                  <a:cubicBezTo>
                    <a:pt x="372" y="424"/>
                    <a:pt x="372" y="424"/>
                    <a:pt x="372" y="424"/>
                  </a:cubicBezTo>
                  <a:cubicBezTo>
                    <a:pt x="372" y="424"/>
                    <a:pt x="372" y="424"/>
                    <a:pt x="372" y="424"/>
                  </a:cubicBezTo>
                  <a:cubicBezTo>
                    <a:pt x="372" y="424"/>
                    <a:pt x="372" y="424"/>
                    <a:pt x="372" y="424"/>
                  </a:cubicBezTo>
                  <a:cubicBezTo>
                    <a:pt x="363" y="354"/>
                    <a:pt x="363" y="354"/>
                    <a:pt x="363" y="354"/>
                  </a:cubicBezTo>
                  <a:cubicBezTo>
                    <a:pt x="401" y="390"/>
                    <a:pt x="401" y="390"/>
                    <a:pt x="401" y="390"/>
                  </a:cubicBezTo>
                  <a:cubicBezTo>
                    <a:pt x="401" y="390"/>
                    <a:pt x="401" y="390"/>
                    <a:pt x="401" y="390"/>
                  </a:cubicBezTo>
                  <a:cubicBezTo>
                    <a:pt x="363" y="353"/>
                    <a:pt x="363" y="353"/>
                    <a:pt x="363" y="353"/>
                  </a:cubicBezTo>
                  <a:cubicBezTo>
                    <a:pt x="359" y="324"/>
                    <a:pt x="359" y="324"/>
                    <a:pt x="359" y="324"/>
                  </a:cubicBezTo>
                  <a:cubicBezTo>
                    <a:pt x="359" y="324"/>
                    <a:pt x="359" y="324"/>
                    <a:pt x="359" y="324"/>
                  </a:cubicBezTo>
                  <a:cubicBezTo>
                    <a:pt x="359" y="324"/>
                    <a:pt x="358" y="324"/>
                    <a:pt x="358" y="324"/>
                  </a:cubicBezTo>
                  <a:cubicBezTo>
                    <a:pt x="362" y="353"/>
                    <a:pt x="362" y="353"/>
                    <a:pt x="362" y="353"/>
                  </a:cubicBezTo>
                  <a:cubicBezTo>
                    <a:pt x="327" y="320"/>
                    <a:pt x="327" y="320"/>
                    <a:pt x="327" y="320"/>
                  </a:cubicBezTo>
                  <a:moveTo>
                    <a:pt x="328" y="318"/>
                  </a:moveTo>
                  <a:cubicBezTo>
                    <a:pt x="328" y="318"/>
                    <a:pt x="328" y="318"/>
                    <a:pt x="328" y="318"/>
                  </a:cubicBezTo>
                  <a:cubicBezTo>
                    <a:pt x="356" y="322"/>
                    <a:pt x="356" y="322"/>
                    <a:pt x="356" y="322"/>
                  </a:cubicBezTo>
                  <a:cubicBezTo>
                    <a:pt x="356" y="322"/>
                    <a:pt x="356" y="322"/>
                    <a:pt x="356" y="322"/>
                  </a:cubicBezTo>
                  <a:cubicBezTo>
                    <a:pt x="328" y="318"/>
                    <a:pt x="328" y="318"/>
                    <a:pt x="328" y="318"/>
                  </a:cubicBezTo>
                  <a:moveTo>
                    <a:pt x="266" y="311"/>
                  </a:moveTo>
                  <a:cubicBezTo>
                    <a:pt x="266" y="311"/>
                    <a:pt x="266" y="311"/>
                    <a:pt x="266" y="311"/>
                  </a:cubicBezTo>
                  <a:cubicBezTo>
                    <a:pt x="321" y="317"/>
                    <a:pt x="321" y="317"/>
                    <a:pt x="321" y="317"/>
                  </a:cubicBezTo>
                  <a:cubicBezTo>
                    <a:pt x="321" y="317"/>
                    <a:pt x="321" y="317"/>
                    <a:pt x="321" y="317"/>
                  </a:cubicBezTo>
                  <a:cubicBezTo>
                    <a:pt x="266" y="311"/>
                    <a:pt x="266" y="311"/>
                    <a:pt x="266" y="311"/>
                  </a:cubicBezTo>
                  <a:moveTo>
                    <a:pt x="289" y="277"/>
                  </a:moveTo>
                  <a:cubicBezTo>
                    <a:pt x="265" y="309"/>
                    <a:pt x="265" y="309"/>
                    <a:pt x="265" y="309"/>
                  </a:cubicBezTo>
                  <a:cubicBezTo>
                    <a:pt x="265" y="309"/>
                    <a:pt x="265" y="309"/>
                    <a:pt x="265" y="309"/>
                  </a:cubicBezTo>
                  <a:cubicBezTo>
                    <a:pt x="289" y="277"/>
                    <a:pt x="289" y="277"/>
                    <a:pt x="289" y="277"/>
                  </a:cubicBezTo>
                  <a:cubicBezTo>
                    <a:pt x="289" y="277"/>
                    <a:pt x="289" y="277"/>
                    <a:pt x="289" y="277"/>
                  </a:cubicBezTo>
                  <a:moveTo>
                    <a:pt x="326" y="245"/>
                  </a:moveTo>
                  <a:cubicBezTo>
                    <a:pt x="326" y="245"/>
                    <a:pt x="326" y="245"/>
                    <a:pt x="326" y="245"/>
                  </a:cubicBezTo>
                  <a:cubicBezTo>
                    <a:pt x="356" y="280"/>
                    <a:pt x="356" y="280"/>
                    <a:pt x="356" y="280"/>
                  </a:cubicBezTo>
                  <a:cubicBezTo>
                    <a:pt x="356" y="280"/>
                    <a:pt x="356" y="280"/>
                    <a:pt x="356" y="279"/>
                  </a:cubicBezTo>
                  <a:cubicBezTo>
                    <a:pt x="326" y="245"/>
                    <a:pt x="326" y="245"/>
                    <a:pt x="326" y="245"/>
                  </a:cubicBezTo>
                  <a:moveTo>
                    <a:pt x="339" y="302"/>
                  </a:moveTo>
                  <a:cubicBezTo>
                    <a:pt x="328" y="291"/>
                    <a:pt x="328" y="291"/>
                    <a:pt x="328" y="291"/>
                  </a:cubicBezTo>
                  <a:cubicBezTo>
                    <a:pt x="343" y="286"/>
                    <a:pt x="343" y="286"/>
                    <a:pt x="343" y="286"/>
                  </a:cubicBezTo>
                  <a:cubicBezTo>
                    <a:pt x="346" y="294"/>
                    <a:pt x="346" y="294"/>
                    <a:pt x="346" y="294"/>
                  </a:cubicBezTo>
                  <a:cubicBezTo>
                    <a:pt x="339" y="302"/>
                    <a:pt x="339" y="302"/>
                    <a:pt x="339" y="302"/>
                  </a:cubicBezTo>
                  <a:moveTo>
                    <a:pt x="306" y="228"/>
                  </a:moveTo>
                  <a:cubicBezTo>
                    <a:pt x="303" y="239"/>
                    <a:pt x="303" y="239"/>
                    <a:pt x="303" y="239"/>
                  </a:cubicBezTo>
                  <a:cubicBezTo>
                    <a:pt x="274" y="234"/>
                    <a:pt x="274" y="234"/>
                    <a:pt x="274" y="234"/>
                  </a:cubicBezTo>
                  <a:cubicBezTo>
                    <a:pt x="274" y="234"/>
                    <a:pt x="274" y="234"/>
                    <a:pt x="274" y="234"/>
                  </a:cubicBezTo>
                  <a:cubicBezTo>
                    <a:pt x="302" y="240"/>
                    <a:pt x="302" y="240"/>
                    <a:pt x="302" y="240"/>
                  </a:cubicBezTo>
                  <a:cubicBezTo>
                    <a:pt x="296" y="259"/>
                    <a:pt x="296" y="259"/>
                    <a:pt x="296" y="259"/>
                  </a:cubicBezTo>
                  <a:cubicBezTo>
                    <a:pt x="273" y="235"/>
                    <a:pt x="273" y="235"/>
                    <a:pt x="273" y="235"/>
                  </a:cubicBezTo>
                  <a:cubicBezTo>
                    <a:pt x="273" y="235"/>
                    <a:pt x="273" y="235"/>
                    <a:pt x="273" y="236"/>
                  </a:cubicBezTo>
                  <a:cubicBezTo>
                    <a:pt x="296" y="259"/>
                    <a:pt x="296" y="259"/>
                    <a:pt x="296" y="259"/>
                  </a:cubicBezTo>
                  <a:cubicBezTo>
                    <a:pt x="292" y="272"/>
                    <a:pt x="292" y="272"/>
                    <a:pt x="292" y="272"/>
                  </a:cubicBezTo>
                  <a:cubicBezTo>
                    <a:pt x="292" y="272"/>
                    <a:pt x="292" y="272"/>
                    <a:pt x="292" y="272"/>
                  </a:cubicBezTo>
                  <a:cubicBezTo>
                    <a:pt x="296" y="260"/>
                    <a:pt x="296" y="260"/>
                    <a:pt x="296" y="260"/>
                  </a:cubicBezTo>
                  <a:cubicBezTo>
                    <a:pt x="327" y="291"/>
                    <a:pt x="327" y="291"/>
                    <a:pt x="327" y="291"/>
                  </a:cubicBezTo>
                  <a:cubicBezTo>
                    <a:pt x="309" y="297"/>
                    <a:pt x="309" y="297"/>
                    <a:pt x="309" y="297"/>
                  </a:cubicBezTo>
                  <a:cubicBezTo>
                    <a:pt x="293" y="277"/>
                    <a:pt x="293" y="277"/>
                    <a:pt x="293" y="277"/>
                  </a:cubicBezTo>
                  <a:cubicBezTo>
                    <a:pt x="293" y="277"/>
                    <a:pt x="293" y="277"/>
                    <a:pt x="292" y="277"/>
                  </a:cubicBezTo>
                  <a:cubicBezTo>
                    <a:pt x="308" y="297"/>
                    <a:pt x="308" y="297"/>
                    <a:pt x="308" y="297"/>
                  </a:cubicBezTo>
                  <a:cubicBezTo>
                    <a:pt x="266" y="310"/>
                    <a:pt x="266" y="310"/>
                    <a:pt x="266" y="310"/>
                  </a:cubicBezTo>
                  <a:cubicBezTo>
                    <a:pt x="266" y="310"/>
                    <a:pt x="266" y="310"/>
                    <a:pt x="266" y="310"/>
                  </a:cubicBezTo>
                  <a:cubicBezTo>
                    <a:pt x="308" y="297"/>
                    <a:pt x="308" y="297"/>
                    <a:pt x="308" y="297"/>
                  </a:cubicBezTo>
                  <a:cubicBezTo>
                    <a:pt x="322" y="315"/>
                    <a:pt x="322" y="315"/>
                    <a:pt x="322" y="315"/>
                  </a:cubicBezTo>
                  <a:cubicBezTo>
                    <a:pt x="322" y="315"/>
                    <a:pt x="323" y="315"/>
                    <a:pt x="323" y="315"/>
                  </a:cubicBezTo>
                  <a:cubicBezTo>
                    <a:pt x="309" y="297"/>
                    <a:pt x="309" y="297"/>
                    <a:pt x="309" y="297"/>
                  </a:cubicBezTo>
                  <a:cubicBezTo>
                    <a:pt x="327" y="291"/>
                    <a:pt x="327" y="291"/>
                    <a:pt x="327" y="291"/>
                  </a:cubicBezTo>
                  <a:cubicBezTo>
                    <a:pt x="338" y="302"/>
                    <a:pt x="338" y="302"/>
                    <a:pt x="338" y="302"/>
                  </a:cubicBezTo>
                  <a:cubicBezTo>
                    <a:pt x="327" y="315"/>
                    <a:pt x="327" y="315"/>
                    <a:pt x="327" y="315"/>
                  </a:cubicBezTo>
                  <a:cubicBezTo>
                    <a:pt x="327" y="315"/>
                    <a:pt x="327" y="315"/>
                    <a:pt x="327" y="315"/>
                  </a:cubicBezTo>
                  <a:cubicBezTo>
                    <a:pt x="339" y="303"/>
                    <a:pt x="339" y="303"/>
                    <a:pt x="339" y="303"/>
                  </a:cubicBezTo>
                  <a:cubicBezTo>
                    <a:pt x="357" y="321"/>
                    <a:pt x="357" y="321"/>
                    <a:pt x="357" y="321"/>
                  </a:cubicBezTo>
                  <a:cubicBezTo>
                    <a:pt x="357" y="321"/>
                    <a:pt x="357" y="321"/>
                    <a:pt x="357" y="321"/>
                  </a:cubicBezTo>
                  <a:cubicBezTo>
                    <a:pt x="339" y="302"/>
                    <a:pt x="339" y="302"/>
                    <a:pt x="339" y="302"/>
                  </a:cubicBezTo>
                  <a:cubicBezTo>
                    <a:pt x="346" y="294"/>
                    <a:pt x="346" y="294"/>
                    <a:pt x="346" y="294"/>
                  </a:cubicBezTo>
                  <a:cubicBezTo>
                    <a:pt x="357" y="321"/>
                    <a:pt x="357" y="321"/>
                    <a:pt x="357" y="321"/>
                  </a:cubicBezTo>
                  <a:cubicBezTo>
                    <a:pt x="357" y="321"/>
                    <a:pt x="358" y="321"/>
                    <a:pt x="358" y="321"/>
                  </a:cubicBezTo>
                  <a:cubicBezTo>
                    <a:pt x="346" y="294"/>
                    <a:pt x="346" y="294"/>
                    <a:pt x="346" y="294"/>
                  </a:cubicBezTo>
                  <a:cubicBezTo>
                    <a:pt x="356" y="284"/>
                    <a:pt x="356" y="284"/>
                    <a:pt x="356" y="284"/>
                  </a:cubicBezTo>
                  <a:cubicBezTo>
                    <a:pt x="356" y="284"/>
                    <a:pt x="356" y="284"/>
                    <a:pt x="356" y="284"/>
                  </a:cubicBezTo>
                  <a:cubicBezTo>
                    <a:pt x="346" y="294"/>
                    <a:pt x="346" y="294"/>
                    <a:pt x="346" y="294"/>
                  </a:cubicBezTo>
                  <a:cubicBezTo>
                    <a:pt x="343" y="286"/>
                    <a:pt x="343" y="286"/>
                    <a:pt x="343" y="286"/>
                  </a:cubicBezTo>
                  <a:cubicBezTo>
                    <a:pt x="355" y="283"/>
                    <a:pt x="355" y="283"/>
                    <a:pt x="355" y="283"/>
                  </a:cubicBezTo>
                  <a:cubicBezTo>
                    <a:pt x="355" y="283"/>
                    <a:pt x="355" y="282"/>
                    <a:pt x="355" y="282"/>
                  </a:cubicBezTo>
                  <a:cubicBezTo>
                    <a:pt x="343" y="286"/>
                    <a:pt x="343" y="286"/>
                    <a:pt x="343" y="286"/>
                  </a:cubicBezTo>
                  <a:cubicBezTo>
                    <a:pt x="326" y="246"/>
                    <a:pt x="326" y="246"/>
                    <a:pt x="326" y="246"/>
                  </a:cubicBezTo>
                  <a:cubicBezTo>
                    <a:pt x="326" y="246"/>
                    <a:pt x="326" y="246"/>
                    <a:pt x="326" y="246"/>
                  </a:cubicBezTo>
                  <a:cubicBezTo>
                    <a:pt x="343" y="286"/>
                    <a:pt x="343" y="286"/>
                    <a:pt x="343" y="286"/>
                  </a:cubicBezTo>
                  <a:cubicBezTo>
                    <a:pt x="328" y="291"/>
                    <a:pt x="328" y="291"/>
                    <a:pt x="328" y="291"/>
                  </a:cubicBezTo>
                  <a:cubicBezTo>
                    <a:pt x="296" y="259"/>
                    <a:pt x="296" y="259"/>
                    <a:pt x="296" y="259"/>
                  </a:cubicBezTo>
                  <a:cubicBezTo>
                    <a:pt x="303" y="240"/>
                    <a:pt x="303" y="240"/>
                    <a:pt x="303" y="240"/>
                  </a:cubicBezTo>
                  <a:cubicBezTo>
                    <a:pt x="323" y="244"/>
                    <a:pt x="323" y="244"/>
                    <a:pt x="323" y="244"/>
                  </a:cubicBezTo>
                  <a:cubicBezTo>
                    <a:pt x="323" y="244"/>
                    <a:pt x="323" y="243"/>
                    <a:pt x="323" y="243"/>
                  </a:cubicBezTo>
                  <a:cubicBezTo>
                    <a:pt x="303" y="239"/>
                    <a:pt x="303" y="239"/>
                    <a:pt x="303" y="239"/>
                  </a:cubicBezTo>
                  <a:cubicBezTo>
                    <a:pt x="307" y="228"/>
                    <a:pt x="307" y="228"/>
                    <a:pt x="307" y="228"/>
                  </a:cubicBezTo>
                  <a:cubicBezTo>
                    <a:pt x="307" y="228"/>
                    <a:pt x="307" y="228"/>
                    <a:pt x="306" y="228"/>
                  </a:cubicBezTo>
                  <a:moveTo>
                    <a:pt x="309" y="227"/>
                  </a:moveTo>
                  <a:cubicBezTo>
                    <a:pt x="309" y="227"/>
                    <a:pt x="309" y="227"/>
                    <a:pt x="308" y="227"/>
                  </a:cubicBezTo>
                  <a:cubicBezTo>
                    <a:pt x="324" y="243"/>
                    <a:pt x="324" y="243"/>
                    <a:pt x="324" y="243"/>
                  </a:cubicBezTo>
                  <a:cubicBezTo>
                    <a:pt x="324" y="243"/>
                    <a:pt x="324" y="242"/>
                    <a:pt x="324" y="242"/>
                  </a:cubicBezTo>
                  <a:cubicBezTo>
                    <a:pt x="309" y="227"/>
                    <a:pt x="309" y="227"/>
                    <a:pt x="309" y="227"/>
                  </a:cubicBezTo>
                  <a:moveTo>
                    <a:pt x="305" y="226"/>
                  </a:moveTo>
                  <a:cubicBezTo>
                    <a:pt x="274" y="233"/>
                    <a:pt x="274" y="233"/>
                    <a:pt x="274" y="233"/>
                  </a:cubicBezTo>
                  <a:cubicBezTo>
                    <a:pt x="274" y="233"/>
                    <a:pt x="274" y="233"/>
                    <a:pt x="274" y="233"/>
                  </a:cubicBezTo>
                  <a:cubicBezTo>
                    <a:pt x="274" y="233"/>
                    <a:pt x="274" y="233"/>
                    <a:pt x="274" y="233"/>
                  </a:cubicBezTo>
                  <a:cubicBezTo>
                    <a:pt x="305" y="227"/>
                    <a:pt x="305" y="227"/>
                    <a:pt x="305" y="227"/>
                  </a:cubicBezTo>
                  <a:cubicBezTo>
                    <a:pt x="305" y="227"/>
                    <a:pt x="305" y="226"/>
                    <a:pt x="305" y="226"/>
                  </a:cubicBezTo>
                  <a:cubicBezTo>
                    <a:pt x="305" y="226"/>
                    <a:pt x="305" y="226"/>
                    <a:pt x="305" y="226"/>
                  </a:cubicBezTo>
                  <a:moveTo>
                    <a:pt x="335" y="204"/>
                  </a:moveTo>
                  <a:cubicBezTo>
                    <a:pt x="325" y="242"/>
                    <a:pt x="325" y="242"/>
                    <a:pt x="325" y="242"/>
                  </a:cubicBezTo>
                  <a:cubicBezTo>
                    <a:pt x="325" y="242"/>
                    <a:pt x="326" y="242"/>
                    <a:pt x="326" y="242"/>
                  </a:cubicBezTo>
                  <a:cubicBezTo>
                    <a:pt x="335" y="204"/>
                    <a:pt x="335" y="204"/>
                    <a:pt x="335" y="204"/>
                  </a:cubicBezTo>
                  <a:cubicBezTo>
                    <a:pt x="335" y="204"/>
                    <a:pt x="335" y="204"/>
                    <a:pt x="335" y="204"/>
                  </a:cubicBezTo>
                  <a:moveTo>
                    <a:pt x="333" y="203"/>
                  </a:moveTo>
                  <a:cubicBezTo>
                    <a:pt x="309" y="225"/>
                    <a:pt x="309" y="225"/>
                    <a:pt x="309" y="225"/>
                  </a:cubicBezTo>
                  <a:cubicBezTo>
                    <a:pt x="309" y="225"/>
                    <a:pt x="309" y="225"/>
                    <a:pt x="309" y="225"/>
                  </a:cubicBezTo>
                  <a:cubicBezTo>
                    <a:pt x="334" y="203"/>
                    <a:pt x="334" y="203"/>
                    <a:pt x="334" y="203"/>
                  </a:cubicBezTo>
                  <a:cubicBezTo>
                    <a:pt x="334" y="203"/>
                    <a:pt x="333" y="203"/>
                    <a:pt x="333" y="203"/>
                  </a:cubicBezTo>
                  <a:moveTo>
                    <a:pt x="419" y="170"/>
                  </a:moveTo>
                  <a:cubicBezTo>
                    <a:pt x="364" y="190"/>
                    <a:pt x="364" y="190"/>
                    <a:pt x="364" y="190"/>
                  </a:cubicBezTo>
                  <a:cubicBezTo>
                    <a:pt x="375" y="175"/>
                    <a:pt x="375" y="175"/>
                    <a:pt x="375" y="175"/>
                  </a:cubicBezTo>
                  <a:cubicBezTo>
                    <a:pt x="375" y="175"/>
                    <a:pt x="374" y="175"/>
                    <a:pt x="374" y="175"/>
                  </a:cubicBezTo>
                  <a:cubicBezTo>
                    <a:pt x="363" y="190"/>
                    <a:pt x="363" y="190"/>
                    <a:pt x="363" y="190"/>
                  </a:cubicBezTo>
                  <a:cubicBezTo>
                    <a:pt x="338" y="200"/>
                    <a:pt x="338" y="200"/>
                    <a:pt x="338" y="200"/>
                  </a:cubicBezTo>
                  <a:cubicBezTo>
                    <a:pt x="338" y="200"/>
                    <a:pt x="338" y="200"/>
                    <a:pt x="338" y="200"/>
                  </a:cubicBezTo>
                  <a:cubicBezTo>
                    <a:pt x="363" y="191"/>
                    <a:pt x="363" y="191"/>
                    <a:pt x="363" y="191"/>
                  </a:cubicBezTo>
                  <a:cubicBezTo>
                    <a:pt x="326" y="242"/>
                    <a:pt x="326" y="242"/>
                    <a:pt x="326" y="242"/>
                  </a:cubicBezTo>
                  <a:cubicBezTo>
                    <a:pt x="326" y="242"/>
                    <a:pt x="326" y="242"/>
                    <a:pt x="326" y="242"/>
                  </a:cubicBezTo>
                  <a:cubicBezTo>
                    <a:pt x="364" y="191"/>
                    <a:pt x="364" y="191"/>
                    <a:pt x="364" y="191"/>
                  </a:cubicBezTo>
                  <a:cubicBezTo>
                    <a:pt x="419" y="170"/>
                    <a:pt x="419" y="170"/>
                    <a:pt x="419" y="170"/>
                  </a:cubicBezTo>
                  <a:cubicBezTo>
                    <a:pt x="419" y="170"/>
                    <a:pt x="419" y="170"/>
                    <a:pt x="419" y="170"/>
                  </a:cubicBezTo>
                  <a:moveTo>
                    <a:pt x="326" y="164"/>
                  </a:moveTo>
                  <a:cubicBezTo>
                    <a:pt x="325" y="164"/>
                    <a:pt x="325" y="164"/>
                    <a:pt x="325" y="164"/>
                  </a:cubicBezTo>
                  <a:cubicBezTo>
                    <a:pt x="325" y="164"/>
                    <a:pt x="325" y="164"/>
                    <a:pt x="325" y="164"/>
                  </a:cubicBezTo>
                  <a:cubicBezTo>
                    <a:pt x="335" y="198"/>
                    <a:pt x="335" y="198"/>
                    <a:pt x="335" y="198"/>
                  </a:cubicBezTo>
                  <a:cubicBezTo>
                    <a:pt x="335" y="198"/>
                    <a:pt x="335" y="198"/>
                    <a:pt x="335" y="198"/>
                  </a:cubicBezTo>
                  <a:cubicBezTo>
                    <a:pt x="326" y="164"/>
                    <a:pt x="326" y="164"/>
                    <a:pt x="326" y="164"/>
                  </a:cubicBezTo>
                  <a:moveTo>
                    <a:pt x="327" y="163"/>
                  </a:moveTo>
                  <a:cubicBezTo>
                    <a:pt x="327" y="163"/>
                    <a:pt x="327" y="163"/>
                    <a:pt x="327" y="163"/>
                  </a:cubicBezTo>
                  <a:cubicBezTo>
                    <a:pt x="374" y="174"/>
                    <a:pt x="374" y="174"/>
                    <a:pt x="374" y="174"/>
                  </a:cubicBezTo>
                  <a:cubicBezTo>
                    <a:pt x="374" y="173"/>
                    <a:pt x="374" y="173"/>
                    <a:pt x="374" y="173"/>
                  </a:cubicBezTo>
                  <a:cubicBezTo>
                    <a:pt x="327" y="163"/>
                    <a:pt x="327" y="163"/>
                    <a:pt x="327" y="163"/>
                  </a:cubicBezTo>
                  <a:moveTo>
                    <a:pt x="1" y="162"/>
                  </a:moveTo>
                  <a:cubicBezTo>
                    <a:pt x="1" y="162"/>
                    <a:pt x="1" y="162"/>
                    <a:pt x="1" y="162"/>
                  </a:cubicBezTo>
                  <a:cubicBezTo>
                    <a:pt x="48" y="172"/>
                    <a:pt x="48" y="172"/>
                    <a:pt x="48" y="172"/>
                  </a:cubicBezTo>
                  <a:cubicBezTo>
                    <a:pt x="48" y="172"/>
                    <a:pt x="48" y="172"/>
                    <a:pt x="48" y="172"/>
                  </a:cubicBezTo>
                  <a:cubicBezTo>
                    <a:pt x="1" y="162"/>
                    <a:pt x="1" y="162"/>
                    <a:pt x="1" y="162"/>
                  </a:cubicBezTo>
                  <a:moveTo>
                    <a:pt x="219" y="153"/>
                  </a:moveTo>
                  <a:cubicBezTo>
                    <a:pt x="171" y="163"/>
                    <a:pt x="171" y="163"/>
                    <a:pt x="171" y="163"/>
                  </a:cubicBezTo>
                  <a:cubicBezTo>
                    <a:pt x="171" y="163"/>
                    <a:pt x="171" y="163"/>
                    <a:pt x="171" y="163"/>
                  </a:cubicBezTo>
                  <a:cubicBezTo>
                    <a:pt x="219" y="153"/>
                    <a:pt x="219" y="153"/>
                    <a:pt x="219" y="153"/>
                  </a:cubicBezTo>
                  <a:cubicBezTo>
                    <a:pt x="219" y="153"/>
                    <a:pt x="219" y="153"/>
                    <a:pt x="219" y="153"/>
                  </a:cubicBezTo>
                  <a:moveTo>
                    <a:pt x="62" y="149"/>
                  </a:moveTo>
                  <a:cubicBezTo>
                    <a:pt x="53" y="170"/>
                    <a:pt x="53" y="170"/>
                    <a:pt x="53" y="170"/>
                  </a:cubicBezTo>
                  <a:cubicBezTo>
                    <a:pt x="53" y="170"/>
                    <a:pt x="53" y="170"/>
                    <a:pt x="53" y="170"/>
                  </a:cubicBezTo>
                  <a:cubicBezTo>
                    <a:pt x="62" y="149"/>
                    <a:pt x="62" y="149"/>
                    <a:pt x="62" y="149"/>
                  </a:cubicBezTo>
                  <a:cubicBezTo>
                    <a:pt x="62" y="149"/>
                    <a:pt x="62" y="149"/>
                    <a:pt x="62" y="149"/>
                  </a:cubicBezTo>
                  <a:moveTo>
                    <a:pt x="61" y="147"/>
                  </a:moveTo>
                  <a:cubicBezTo>
                    <a:pt x="1" y="161"/>
                    <a:pt x="1" y="161"/>
                    <a:pt x="1" y="161"/>
                  </a:cubicBezTo>
                  <a:cubicBezTo>
                    <a:pt x="1" y="161"/>
                    <a:pt x="1" y="161"/>
                    <a:pt x="1" y="161"/>
                  </a:cubicBezTo>
                  <a:cubicBezTo>
                    <a:pt x="61" y="148"/>
                    <a:pt x="61" y="148"/>
                    <a:pt x="61" y="148"/>
                  </a:cubicBezTo>
                  <a:cubicBezTo>
                    <a:pt x="61" y="148"/>
                    <a:pt x="61" y="148"/>
                    <a:pt x="61" y="147"/>
                  </a:cubicBezTo>
                  <a:moveTo>
                    <a:pt x="292" y="147"/>
                  </a:moveTo>
                  <a:cubicBezTo>
                    <a:pt x="292" y="147"/>
                    <a:pt x="292" y="147"/>
                    <a:pt x="292" y="147"/>
                  </a:cubicBezTo>
                  <a:cubicBezTo>
                    <a:pt x="302" y="160"/>
                    <a:pt x="302" y="160"/>
                    <a:pt x="302" y="160"/>
                  </a:cubicBezTo>
                  <a:cubicBezTo>
                    <a:pt x="222" y="152"/>
                    <a:pt x="222" y="152"/>
                    <a:pt x="222" y="152"/>
                  </a:cubicBezTo>
                  <a:cubicBezTo>
                    <a:pt x="222" y="152"/>
                    <a:pt x="222" y="153"/>
                    <a:pt x="222" y="153"/>
                  </a:cubicBezTo>
                  <a:cubicBezTo>
                    <a:pt x="302" y="160"/>
                    <a:pt x="302" y="160"/>
                    <a:pt x="302" y="160"/>
                  </a:cubicBezTo>
                  <a:cubicBezTo>
                    <a:pt x="315" y="175"/>
                    <a:pt x="315" y="175"/>
                    <a:pt x="315" y="175"/>
                  </a:cubicBezTo>
                  <a:cubicBezTo>
                    <a:pt x="272" y="231"/>
                    <a:pt x="272" y="231"/>
                    <a:pt x="272" y="231"/>
                  </a:cubicBezTo>
                  <a:cubicBezTo>
                    <a:pt x="273" y="231"/>
                    <a:pt x="273" y="231"/>
                    <a:pt x="273" y="231"/>
                  </a:cubicBezTo>
                  <a:cubicBezTo>
                    <a:pt x="315" y="176"/>
                    <a:pt x="315" y="176"/>
                    <a:pt x="315" y="176"/>
                  </a:cubicBezTo>
                  <a:cubicBezTo>
                    <a:pt x="319" y="181"/>
                    <a:pt x="319" y="181"/>
                    <a:pt x="319" y="181"/>
                  </a:cubicBezTo>
                  <a:cubicBezTo>
                    <a:pt x="308" y="224"/>
                    <a:pt x="308" y="224"/>
                    <a:pt x="308" y="224"/>
                  </a:cubicBezTo>
                  <a:cubicBezTo>
                    <a:pt x="308" y="224"/>
                    <a:pt x="308" y="224"/>
                    <a:pt x="308" y="224"/>
                  </a:cubicBezTo>
                  <a:cubicBezTo>
                    <a:pt x="320" y="182"/>
                    <a:pt x="320" y="182"/>
                    <a:pt x="320" y="182"/>
                  </a:cubicBezTo>
                  <a:cubicBezTo>
                    <a:pt x="334" y="199"/>
                    <a:pt x="334" y="199"/>
                    <a:pt x="334" y="199"/>
                  </a:cubicBezTo>
                  <a:cubicBezTo>
                    <a:pt x="334" y="199"/>
                    <a:pt x="334" y="199"/>
                    <a:pt x="334" y="199"/>
                  </a:cubicBezTo>
                  <a:cubicBezTo>
                    <a:pt x="320" y="181"/>
                    <a:pt x="320" y="181"/>
                    <a:pt x="320" y="181"/>
                  </a:cubicBezTo>
                  <a:cubicBezTo>
                    <a:pt x="325" y="164"/>
                    <a:pt x="325" y="164"/>
                    <a:pt x="325" y="164"/>
                  </a:cubicBezTo>
                  <a:cubicBezTo>
                    <a:pt x="324" y="164"/>
                    <a:pt x="324" y="164"/>
                    <a:pt x="324" y="164"/>
                  </a:cubicBezTo>
                  <a:cubicBezTo>
                    <a:pt x="320" y="181"/>
                    <a:pt x="320" y="181"/>
                    <a:pt x="320" y="181"/>
                  </a:cubicBezTo>
                  <a:cubicBezTo>
                    <a:pt x="315" y="175"/>
                    <a:pt x="315" y="175"/>
                    <a:pt x="315" y="175"/>
                  </a:cubicBezTo>
                  <a:cubicBezTo>
                    <a:pt x="324" y="164"/>
                    <a:pt x="324" y="164"/>
                    <a:pt x="324" y="164"/>
                  </a:cubicBezTo>
                  <a:cubicBezTo>
                    <a:pt x="324" y="164"/>
                    <a:pt x="324" y="164"/>
                    <a:pt x="324" y="164"/>
                  </a:cubicBezTo>
                  <a:cubicBezTo>
                    <a:pt x="315" y="175"/>
                    <a:pt x="315" y="175"/>
                    <a:pt x="315" y="175"/>
                  </a:cubicBezTo>
                  <a:cubicBezTo>
                    <a:pt x="303" y="160"/>
                    <a:pt x="303" y="160"/>
                    <a:pt x="303" y="160"/>
                  </a:cubicBezTo>
                  <a:cubicBezTo>
                    <a:pt x="323" y="162"/>
                    <a:pt x="323" y="162"/>
                    <a:pt x="323" y="162"/>
                  </a:cubicBezTo>
                  <a:cubicBezTo>
                    <a:pt x="323" y="162"/>
                    <a:pt x="323" y="162"/>
                    <a:pt x="323" y="162"/>
                  </a:cubicBezTo>
                  <a:cubicBezTo>
                    <a:pt x="303" y="160"/>
                    <a:pt x="303" y="160"/>
                    <a:pt x="303" y="160"/>
                  </a:cubicBezTo>
                  <a:cubicBezTo>
                    <a:pt x="292" y="147"/>
                    <a:pt x="292" y="147"/>
                    <a:pt x="292" y="147"/>
                  </a:cubicBezTo>
                  <a:moveTo>
                    <a:pt x="293" y="146"/>
                  </a:moveTo>
                  <a:cubicBezTo>
                    <a:pt x="293" y="146"/>
                    <a:pt x="293" y="146"/>
                    <a:pt x="293" y="146"/>
                  </a:cubicBezTo>
                  <a:cubicBezTo>
                    <a:pt x="323" y="162"/>
                    <a:pt x="323" y="162"/>
                    <a:pt x="323" y="162"/>
                  </a:cubicBezTo>
                  <a:cubicBezTo>
                    <a:pt x="323" y="162"/>
                    <a:pt x="323" y="161"/>
                    <a:pt x="323" y="161"/>
                  </a:cubicBezTo>
                  <a:cubicBezTo>
                    <a:pt x="293" y="146"/>
                    <a:pt x="293" y="146"/>
                    <a:pt x="293" y="146"/>
                  </a:cubicBezTo>
                  <a:moveTo>
                    <a:pt x="287" y="145"/>
                  </a:moveTo>
                  <a:cubicBezTo>
                    <a:pt x="222" y="152"/>
                    <a:pt x="222" y="152"/>
                    <a:pt x="222" y="152"/>
                  </a:cubicBezTo>
                  <a:cubicBezTo>
                    <a:pt x="222" y="152"/>
                    <a:pt x="222" y="152"/>
                    <a:pt x="222" y="152"/>
                  </a:cubicBezTo>
                  <a:cubicBezTo>
                    <a:pt x="288" y="145"/>
                    <a:pt x="288" y="145"/>
                    <a:pt x="288" y="145"/>
                  </a:cubicBezTo>
                  <a:cubicBezTo>
                    <a:pt x="288" y="145"/>
                    <a:pt x="288" y="145"/>
                    <a:pt x="287" y="145"/>
                  </a:cubicBezTo>
                  <a:moveTo>
                    <a:pt x="107" y="111"/>
                  </a:moveTo>
                  <a:cubicBezTo>
                    <a:pt x="64" y="146"/>
                    <a:pt x="64" y="146"/>
                    <a:pt x="64" y="146"/>
                  </a:cubicBezTo>
                  <a:cubicBezTo>
                    <a:pt x="64" y="146"/>
                    <a:pt x="64" y="146"/>
                    <a:pt x="64" y="146"/>
                  </a:cubicBezTo>
                  <a:cubicBezTo>
                    <a:pt x="108" y="111"/>
                    <a:pt x="108" y="111"/>
                    <a:pt x="108" y="111"/>
                  </a:cubicBezTo>
                  <a:cubicBezTo>
                    <a:pt x="108" y="111"/>
                    <a:pt x="108" y="111"/>
                    <a:pt x="107" y="111"/>
                  </a:cubicBezTo>
                  <a:moveTo>
                    <a:pt x="220" y="110"/>
                  </a:moveTo>
                  <a:cubicBezTo>
                    <a:pt x="220" y="110"/>
                    <a:pt x="220" y="110"/>
                    <a:pt x="219" y="110"/>
                  </a:cubicBezTo>
                  <a:cubicBezTo>
                    <a:pt x="219" y="110"/>
                    <a:pt x="219" y="110"/>
                    <a:pt x="219" y="110"/>
                  </a:cubicBezTo>
                  <a:cubicBezTo>
                    <a:pt x="220" y="150"/>
                    <a:pt x="220" y="150"/>
                    <a:pt x="220" y="150"/>
                  </a:cubicBezTo>
                  <a:cubicBezTo>
                    <a:pt x="220" y="150"/>
                    <a:pt x="220" y="150"/>
                    <a:pt x="221" y="150"/>
                  </a:cubicBezTo>
                  <a:cubicBezTo>
                    <a:pt x="221" y="150"/>
                    <a:pt x="221" y="150"/>
                    <a:pt x="221" y="150"/>
                  </a:cubicBezTo>
                  <a:cubicBezTo>
                    <a:pt x="220" y="110"/>
                    <a:pt x="220" y="110"/>
                    <a:pt x="220" y="110"/>
                  </a:cubicBezTo>
                  <a:moveTo>
                    <a:pt x="57" y="105"/>
                  </a:moveTo>
                  <a:cubicBezTo>
                    <a:pt x="57" y="105"/>
                    <a:pt x="57" y="105"/>
                    <a:pt x="57" y="106"/>
                  </a:cubicBezTo>
                  <a:cubicBezTo>
                    <a:pt x="62" y="145"/>
                    <a:pt x="62" y="145"/>
                    <a:pt x="62" y="145"/>
                  </a:cubicBezTo>
                  <a:cubicBezTo>
                    <a:pt x="62" y="145"/>
                    <a:pt x="63" y="145"/>
                    <a:pt x="63" y="145"/>
                  </a:cubicBezTo>
                  <a:cubicBezTo>
                    <a:pt x="57" y="105"/>
                    <a:pt x="57" y="105"/>
                    <a:pt x="57" y="105"/>
                  </a:cubicBezTo>
                  <a:moveTo>
                    <a:pt x="54" y="105"/>
                  </a:moveTo>
                  <a:cubicBezTo>
                    <a:pt x="0" y="160"/>
                    <a:pt x="0" y="160"/>
                    <a:pt x="0" y="160"/>
                  </a:cubicBezTo>
                  <a:cubicBezTo>
                    <a:pt x="1" y="160"/>
                    <a:pt x="1" y="160"/>
                    <a:pt x="1" y="160"/>
                  </a:cubicBezTo>
                  <a:cubicBezTo>
                    <a:pt x="55" y="105"/>
                    <a:pt x="55" y="105"/>
                    <a:pt x="55" y="105"/>
                  </a:cubicBezTo>
                  <a:cubicBezTo>
                    <a:pt x="55" y="105"/>
                    <a:pt x="54" y="105"/>
                    <a:pt x="54" y="105"/>
                  </a:cubicBezTo>
                  <a:moveTo>
                    <a:pt x="339" y="97"/>
                  </a:moveTo>
                  <a:cubicBezTo>
                    <a:pt x="325" y="160"/>
                    <a:pt x="325" y="160"/>
                    <a:pt x="325" y="160"/>
                  </a:cubicBezTo>
                  <a:cubicBezTo>
                    <a:pt x="325" y="160"/>
                    <a:pt x="325" y="160"/>
                    <a:pt x="325" y="161"/>
                  </a:cubicBezTo>
                  <a:cubicBezTo>
                    <a:pt x="339" y="97"/>
                    <a:pt x="339" y="97"/>
                    <a:pt x="339" y="97"/>
                  </a:cubicBezTo>
                  <a:cubicBezTo>
                    <a:pt x="339" y="97"/>
                    <a:pt x="339" y="97"/>
                    <a:pt x="339" y="97"/>
                  </a:cubicBezTo>
                  <a:moveTo>
                    <a:pt x="337" y="96"/>
                  </a:moveTo>
                  <a:cubicBezTo>
                    <a:pt x="292" y="143"/>
                    <a:pt x="292" y="143"/>
                    <a:pt x="292" y="143"/>
                  </a:cubicBezTo>
                  <a:cubicBezTo>
                    <a:pt x="292" y="143"/>
                    <a:pt x="292" y="143"/>
                    <a:pt x="292" y="143"/>
                  </a:cubicBezTo>
                  <a:cubicBezTo>
                    <a:pt x="338" y="96"/>
                    <a:pt x="338" y="96"/>
                    <a:pt x="338" y="96"/>
                  </a:cubicBezTo>
                  <a:cubicBezTo>
                    <a:pt x="338" y="96"/>
                    <a:pt x="338" y="96"/>
                    <a:pt x="337" y="96"/>
                  </a:cubicBezTo>
                  <a:moveTo>
                    <a:pt x="337" y="95"/>
                  </a:moveTo>
                  <a:cubicBezTo>
                    <a:pt x="264" y="131"/>
                    <a:pt x="264" y="131"/>
                    <a:pt x="264" y="131"/>
                  </a:cubicBezTo>
                  <a:cubicBezTo>
                    <a:pt x="223" y="108"/>
                    <a:pt x="223" y="108"/>
                    <a:pt x="223" y="108"/>
                  </a:cubicBezTo>
                  <a:cubicBezTo>
                    <a:pt x="223" y="108"/>
                    <a:pt x="223" y="108"/>
                    <a:pt x="222" y="108"/>
                  </a:cubicBezTo>
                  <a:cubicBezTo>
                    <a:pt x="264" y="131"/>
                    <a:pt x="264" y="131"/>
                    <a:pt x="264" y="131"/>
                  </a:cubicBezTo>
                  <a:cubicBezTo>
                    <a:pt x="222" y="151"/>
                    <a:pt x="222" y="151"/>
                    <a:pt x="222" y="151"/>
                  </a:cubicBezTo>
                  <a:cubicBezTo>
                    <a:pt x="222" y="151"/>
                    <a:pt x="222" y="152"/>
                    <a:pt x="222" y="152"/>
                  </a:cubicBezTo>
                  <a:cubicBezTo>
                    <a:pt x="264" y="131"/>
                    <a:pt x="264" y="131"/>
                    <a:pt x="264" y="131"/>
                  </a:cubicBezTo>
                  <a:cubicBezTo>
                    <a:pt x="288" y="144"/>
                    <a:pt x="288" y="144"/>
                    <a:pt x="288" y="144"/>
                  </a:cubicBezTo>
                  <a:cubicBezTo>
                    <a:pt x="288" y="144"/>
                    <a:pt x="288" y="144"/>
                    <a:pt x="288" y="143"/>
                  </a:cubicBezTo>
                  <a:cubicBezTo>
                    <a:pt x="265" y="131"/>
                    <a:pt x="265" y="131"/>
                    <a:pt x="265" y="131"/>
                  </a:cubicBezTo>
                  <a:cubicBezTo>
                    <a:pt x="337" y="95"/>
                    <a:pt x="337" y="95"/>
                    <a:pt x="337" y="95"/>
                  </a:cubicBezTo>
                  <a:cubicBezTo>
                    <a:pt x="337" y="95"/>
                    <a:pt x="337" y="95"/>
                    <a:pt x="337" y="95"/>
                  </a:cubicBezTo>
                  <a:moveTo>
                    <a:pt x="139" y="90"/>
                  </a:moveTo>
                  <a:cubicBezTo>
                    <a:pt x="139" y="90"/>
                    <a:pt x="139" y="90"/>
                    <a:pt x="139" y="90"/>
                  </a:cubicBezTo>
                  <a:cubicBezTo>
                    <a:pt x="139" y="90"/>
                    <a:pt x="139" y="90"/>
                    <a:pt x="139" y="90"/>
                  </a:cubicBezTo>
                  <a:cubicBezTo>
                    <a:pt x="162" y="107"/>
                    <a:pt x="162" y="107"/>
                    <a:pt x="162" y="107"/>
                  </a:cubicBezTo>
                  <a:cubicBezTo>
                    <a:pt x="114" y="109"/>
                    <a:pt x="114" y="109"/>
                    <a:pt x="114" y="109"/>
                  </a:cubicBezTo>
                  <a:cubicBezTo>
                    <a:pt x="114" y="109"/>
                    <a:pt x="114" y="109"/>
                    <a:pt x="114" y="109"/>
                  </a:cubicBezTo>
                  <a:cubicBezTo>
                    <a:pt x="162" y="108"/>
                    <a:pt x="162" y="108"/>
                    <a:pt x="162" y="108"/>
                  </a:cubicBezTo>
                  <a:cubicBezTo>
                    <a:pt x="195" y="133"/>
                    <a:pt x="195" y="133"/>
                    <a:pt x="195" y="133"/>
                  </a:cubicBezTo>
                  <a:cubicBezTo>
                    <a:pt x="170" y="162"/>
                    <a:pt x="170" y="162"/>
                    <a:pt x="170" y="162"/>
                  </a:cubicBezTo>
                  <a:cubicBezTo>
                    <a:pt x="170" y="162"/>
                    <a:pt x="171" y="162"/>
                    <a:pt x="171" y="162"/>
                  </a:cubicBezTo>
                  <a:cubicBezTo>
                    <a:pt x="196" y="134"/>
                    <a:pt x="196" y="134"/>
                    <a:pt x="196" y="134"/>
                  </a:cubicBezTo>
                  <a:cubicBezTo>
                    <a:pt x="219" y="151"/>
                    <a:pt x="219" y="151"/>
                    <a:pt x="219" y="151"/>
                  </a:cubicBezTo>
                  <a:cubicBezTo>
                    <a:pt x="219" y="151"/>
                    <a:pt x="219" y="151"/>
                    <a:pt x="219" y="151"/>
                  </a:cubicBezTo>
                  <a:cubicBezTo>
                    <a:pt x="219" y="151"/>
                    <a:pt x="219" y="151"/>
                    <a:pt x="219" y="151"/>
                  </a:cubicBezTo>
                  <a:cubicBezTo>
                    <a:pt x="196" y="133"/>
                    <a:pt x="196" y="133"/>
                    <a:pt x="196" y="133"/>
                  </a:cubicBezTo>
                  <a:cubicBezTo>
                    <a:pt x="217" y="109"/>
                    <a:pt x="217" y="109"/>
                    <a:pt x="217" y="109"/>
                  </a:cubicBezTo>
                  <a:cubicBezTo>
                    <a:pt x="217" y="109"/>
                    <a:pt x="217" y="109"/>
                    <a:pt x="217" y="109"/>
                  </a:cubicBezTo>
                  <a:cubicBezTo>
                    <a:pt x="196" y="133"/>
                    <a:pt x="196" y="133"/>
                    <a:pt x="196" y="133"/>
                  </a:cubicBezTo>
                  <a:cubicBezTo>
                    <a:pt x="163" y="108"/>
                    <a:pt x="163" y="108"/>
                    <a:pt x="163" y="108"/>
                  </a:cubicBezTo>
                  <a:cubicBezTo>
                    <a:pt x="216" y="106"/>
                    <a:pt x="216" y="106"/>
                    <a:pt x="216" y="106"/>
                  </a:cubicBezTo>
                  <a:cubicBezTo>
                    <a:pt x="216" y="106"/>
                    <a:pt x="216" y="106"/>
                    <a:pt x="216" y="106"/>
                  </a:cubicBezTo>
                  <a:cubicBezTo>
                    <a:pt x="162" y="107"/>
                    <a:pt x="162" y="107"/>
                    <a:pt x="162" y="107"/>
                  </a:cubicBezTo>
                  <a:cubicBezTo>
                    <a:pt x="139" y="90"/>
                    <a:pt x="139" y="90"/>
                    <a:pt x="139" y="90"/>
                  </a:cubicBezTo>
                  <a:moveTo>
                    <a:pt x="136" y="90"/>
                  </a:moveTo>
                  <a:cubicBezTo>
                    <a:pt x="113" y="107"/>
                    <a:pt x="113" y="107"/>
                    <a:pt x="113" y="107"/>
                  </a:cubicBezTo>
                  <a:cubicBezTo>
                    <a:pt x="113" y="107"/>
                    <a:pt x="113" y="107"/>
                    <a:pt x="113" y="107"/>
                  </a:cubicBezTo>
                  <a:cubicBezTo>
                    <a:pt x="136" y="90"/>
                    <a:pt x="136" y="90"/>
                    <a:pt x="136" y="90"/>
                  </a:cubicBezTo>
                  <a:cubicBezTo>
                    <a:pt x="136" y="90"/>
                    <a:pt x="136" y="90"/>
                    <a:pt x="136" y="90"/>
                  </a:cubicBezTo>
                  <a:moveTo>
                    <a:pt x="140" y="89"/>
                  </a:moveTo>
                  <a:cubicBezTo>
                    <a:pt x="140" y="89"/>
                    <a:pt x="140" y="89"/>
                    <a:pt x="139" y="89"/>
                  </a:cubicBezTo>
                  <a:cubicBezTo>
                    <a:pt x="216" y="106"/>
                    <a:pt x="216" y="106"/>
                    <a:pt x="216" y="106"/>
                  </a:cubicBezTo>
                  <a:cubicBezTo>
                    <a:pt x="216" y="105"/>
                    <a:pt x="216" y="105"/>
                    <a:pt x="216" y="105"/>
                  </a:cubicBezTo>
                  <a:cubicBezTo>
                    <a:pt x="140" y="89"/>
                    <a:pt x="140" y="89"/>
                    <a:pt x="140" y="89"/>
                  </a:cubicBezTo>
                  <a:moveTo>
                    <a:pt x="371" y="65"/>
                  </a:moveTo>
                  <a:cubicBezTo>
                    <a:pt x="356" y="96"/>
                    <a:pt x="356" y="96"/>
                    <a:pt x="356" y="96"/>
                  </a:cubicBezTo>
                  <a:cubicBezTo>
                    <a:pt x="342" y="94"/>
                    <a:pt x="342" y="94"/>
                    <a:pt x="342" y="94"/>
                  </a:cubicBezTo>
                  <a:cubicBezTo>
                    <a:pt x="342" y="94"/>
                    <a:pt x="342" y="95"/>
                    <a:pt x="342" y="95"/>
                  </a:cubicBezTo>
                  <a:cubicBezTo>
                    <a:pt x="356" y="96"/>
                    <a:pt x="356" y="96"/>
                    <a:pt x="356" y="96"/>
                  </a:cubicBezTo>
                  <a:cubicBezTo>
                    <a:pt x="352" y="105"/>
                    <a:pt x="352" y="105"/>
                    <a:pt x="352" y="105"/>
                  </a:cubicBezTo>
                  <a:cubicBezTo>
                    <a:pt x="342" y="96"/>
                    <a:pt x="342" y="96"/>
                    <a:pt x="342" y="96"/>
                  </a:cubicBezTo>
                  <a:cubicBezTo>
                    <a:pt x="342" y="96"/>
                    <a:pt x="341" y="96"/>
                    <a:pt x="341" y="96"/>
                  </a:cubicBezTo>
                  <a:cubicBezTo>
                    <a:pt x="351" y="105"/>
                    <a:pt x="351" y="105"/>
                    <a:pt x="351" y="105"/>
                  </a:cubicBezTo>
                  <a:cubicBezTo>
                    <a:pt x="326" y="161"/>
                    <a:pt x="326" y="161"/>
                    <a:pt x="326" y="161"/>
                  </a:cubicBezTo>
                  <a:cubicBezTo>
                    <a:pt x="326" y="161"/>
                    <a:pt x="326" y="161"/>
                    <a:pt x="326" y="161"/>
                  </a:cubicBezTo>
                  <a:cubicBezTo>
                    <a:pt x="352" y="106"/>
                    <a:pt x="352" y="106"/>
                    <a:pt x="352" y="106"/>
                  </a:cubicBezTo>
                  <a:cubicBezTo>
                    <a:pt x="379" y="130"/>
                    <a:pt x="379" y="130"/>
                    <a:pt x="379" y="130"/>
                  </a:cubicBezTo>
                  <a:cubicBezTo>
                    <a:pt x="326" y="161"/>
                    <a:pt x="326" y="161"/>
                    <a:pt x="326" y="161"/>
                  </a:cubicBezTo>
                  <a:cubicBezTo>
                    <a:pt x="326" y="161"/>
                    <a:pt x="327" y="161"/>
                    <a:pt x="327" y="162"/>
                  </a:cubicBezTo>
                  <a:cubicBezTo>
                    <a:pt x="379" y="130"/>
                    <a:pt x="379" y="130"/>
                    <a:pt x="379" y="130"/>
                  </a:cubicBezTo>
                  <a:cubicBezTo>
                    <a:pt x="420" y="168"/>
                    <a:pt x="420" y="168"/>
                    <a:pt x="420" y="168"/>
                  </a:cubicBezTo>
                  <a:cubicBezTo>
                    <a:pt x="420" y="167"/>
                    <a:pt x="420" y="167"/>
                    <a:pt x="420" y="167"/>
                  </a:cubicBezTo>
                  <a:cubicBezTo>
                    <a:pt x="379" y="130"/>
                    <a:pt x="379" y="130"/>
                    <a:pt x="379" y="130"/>
                  </a:cubicBezTo>
                  <a:cubicBezTo>
                    <a:pt x="419" y="106"/>
                    <a:pt x="419" y="106"/>
                    <a:pt x="419" y="106"/>
                  </a:cubicBezTo>
                  <a:cubicBezTo>
                    <a:pt x="419" y="106"/>
                    <a:pt x="419" y="106"/>
                    <a:pt x="419" y="106"/>
                  </a:cubicBezTo>
                  <a:cubicBezTo>
                    <a:pt x="379" y="130"/>
                    <a:pt x="379" y="130"/>
                    <a:pt x="379" y="130"/>
                  </a:cubicBezTo>
                  <a:cubicBezTo>
                    <a:pt x="352" y="105"/>
                    <a:pt x="352" y="105"/>
                    <a:pt x="352" y="105"/>
                  </a:cubicBezTo>
                  <a:cubicBezTo>
                    <a:pt x="356" y="96"/>
                    <a:pt x="356" y="96"/>
                    <a:pt x="356" y="96"/>
                  </a:cubicBezTo>
                  <a:cubicBezTo>
                    <a:pt x="419" y="105"/>
                    <a:pt x="419" y="105"/>
                    <a:pt x="419" y="105"/>
                  </a:cubicBezTo>
                  <a:cubicBezTo>
                    <a:pt x="419" y="105"/>
                    <a:pt x="419" y="104"/>
                    <a:pt x="419" y="104"/>
                  </a:cubicBezTo>
                  <a:cubicBezTo>
                    <a:pt x="356" y="96"/>
                    <a:pt x="356" y="96"/>
                    <a:pt x="356" y="96"/>
                  </a:cubicBezTo>
                  <a:cubicBezTo>
                    <a:pt x="371" y="65"/>
                    <a:pt x="371" y="65"/>
                    <a:pt x="371" y="65"/>
                  </a:cubicBezTo>
                  <a:cubicBezTo>
                    <a:pt x="371" y="65"/>
                    <a:pt x="371" y="65"/>
                    <a:pt x="371" y="65"/>
                  </a:cubicBezTo>
                  <a:moveTo>
                    <a:pt x="374" y="64"/>
                  </a:moveTo>
                  <a:cubicBezTo>
                    <a:pt x="374" y="64"/>
                    <a:pt x="374" y="64"/>
                    <a:pt x="374" y="64"/>
                  </a:cubicBezTo>
                  <a:cubicBezTo>
                    <a:pt x="419" y="104"/>
                    <a:pt x="419" y="104"/>
                    <a:pt x="419" y="104"/>
                  </a:cubicBezTo>
                  <a:cubicBezTo>
                    <a:pt x="420" y="104"/>
                    <a:pt x="420" y="103"/>
                    <a:pt x="420" y="103"/>
                  </a:cubicBezTo>
                  <a:cubicBezTo>
                    <a:pt x="374" y="64"/>
                    <a:pt x="374" y="64"/>
                    <a:pt x="374" y="64"/>
                  </a:cubicBezTo>
                  <a:moveTo>
                    <a:pt x="32" y="58"/>
                  </a:moveTo>
                  <a:cubicBezTo>
                    <a:pt x="14" y="85"/>
                    <a:pt x="14" y="85"/>
                    <a:pt x="14" y="85"/>
                  </a:cubicBezTo>
                  <a:cubicBezTo>
                    <a:pt x="14" y="85"/>
                    <a:pt x="14" y="85"/>
                    <a:pt x="15" y="85"/>
                  </a:cubicBezTo>
                  <a:cubicBezTo>
                    <a:pt x="15" y="85"/>
                    <a:pt x="15" y="85"/>
                    <a:pt x="15" y="86"/>
                  </a:cubicBezTo>
                  <a:cubicBezTo>
                    <a:pt x="33" y="59"/>
                    <a:pt x="33" y="59"/>
                    <a:pt x="33" y="59"/>
                  </a:cubicBezTo>
                  <a:cubicBezTo>
                    <a:pt x="32" y="58"/>
                    <a:pt x="32" y="58"/>
                    <a:pt x="32" y="58"/>
                  </a:cubicBezTo>
                  <a:cubicBezTo>
                    <a:pt x="32" y="58"/>
                    <a:pt x="32" y="58"/>
                    <a:pt x="32" y="58"/>
                  </a:cubicBezTo>
                  <a:moveTo>
                    <a:pt x="109" y="88"/>
                  </a:moveTo>
                  <a:cubicBezTo>
                    <a:pt x="94" y="88"/>
                    <a:pt x="94" y="88"/>
                    <a:pt x="94" y="88"/>
                  </a:cubicBezTo>
                  <a:cubicBezTo>
                    <a:pt x="101" y="74"/>
                    <a:pt x="101" y="74"/>
                    <a:pt x="101" y="74"/>
                  </a:cubicBezTo>
                  <a:cubicBezTo>
                    <a:pt x="109" y="77"/>
                    <a:pt x="109" y="77"/>
                    <a:pt x="109" y="77"/>
                  </a:cubicBezTo>
                  <a:cubicBezTo>
                    <a:pt x="109" y="88"/>
                    <a:pt x="109" y="88"/>
                    <a:pt x="109" y="88"/>
                  </a:cubicBezTo>
                  <a:moveTo>
                    <a:pt x="60" y="57"/>
                  </a:moveTo>
                  <a:cubicBezTo>
                    <a:pt x="60" y="57"/>
                    <a:pt x="60" y="58"/>
                    <a:pt x="60" y="58"/>
                  </a:cubicBezTo>
                  <a:cubicBezTo>
                    <a:pt x="101" y="74"/>
                    <a:pt x="101" y="74"/>
                    <a:pt x="101" y="74"/>
                  </a:cubicBezTo>
                  <a:cubicBezTo>
                    <a:pt x="94" y="88"/>
                    <a:pt x="94" y="88"/>
                    <a:pt x="94" y="88"/>
                  </a:cubicBezTo>
                  <a:cubicBezTo>
                    <a:pt x="49" y="88"/>
                    <a:pt x="49" y="88"/>
                    <a:pt x="49" y="88"/>
                  </a:cubicBezTo>
                  <a:cubicBezTo>
                    <a:pt x="40" y="70"/>
                    <a:pt x="40" y="70"/>
                    <a:pt x="40" y="70"/>
                  </a:cubicBezTo>
                  <a:cubicBezTo>
                    <a:pt x="57" y="58"/>
                    <a:pt x="57" y="58"/>
                    <a:pt x="57" y="58"/>
                  </a:cubicBezTo>
                  <a:cubicBezTo>
                    <a:pt x="57" y="58"/>
                    <a:pt x="57" y="58"/>
                    <a:pt x="57" y="58"/>
                  </a:cubicBezTo>
                  <a:cubicBezTo>
                    <a:pt x="40" y="69"/>
                    <a:pt x="40" y="69"/>
                    <a:pt x="40" y="69"/>
                  </a:cubicBezTo>
                  <a:cubicBezTo>
                    <a:pt x="34" y="58"/>
                    <a:pt x="34" y="58"/>
                    <a:pt x="34" y="58"/>
                  </a:cubicBezTo>
                  <a:cubicBezTo>
                    <a:pt x="34" y="58"/>
                    <a:pt x="34" y="58"/>
                    <a:pt x="34" y="59"/>
                  </a:cubicBezTo>
                  <a:cubicBezTo>
                    <a:pt x="40" y="69"/>
                    <a:pt x="40" y="69"/>
                    <a:pt x="40" y="69"/>
                  </a:cubicBezTo>
                  <a:cubicBezTo>
                    <a:pt x="15" y="86"/>
                    <a:pt x="15" y="86"/>
                    <a:pt x="15" y="86"/>
                  </a:cubicBezTo>
                  <a:cubicBezTo>
                    <a:pt x="15" y="86"/>
                    <a:pt x="15" y="86"/>
                    <a:pt x="15" y="86"/>
                  </a:cubicBezTo>
                  <a:cubicBezTo>
                    <a:pt x="40" y="70"/>
                    <a:pt x="40" y="70"/>
                    <a:pt x="40" y="70"/>
                  </a:cubicBezTo>
                  <a:cubicBezTo>
                    <a:pt x="49" y="88"/>
                    <a:pt x="49" y="88"/>
                    <a:pt x="49" y="88"/>
                  </a:cubicBezTo>
                  <a:cubicBezTo>
                    <a:pt x="16" y="88"/>
                    <a:pt x="16" y="88"/>
                    <a:pt x="16" y="88"/>
                  </a:cubicBezTo>
                  <a:cubicBezTo>
                    <a:pt x="16" y="88"/>
                    <a:pt x="16" y="88"/>
                    <a:pt x="16" y="88"/>
                  </a:cubicBezTo>
                  <a:cubicBezTo>
                    <a:pt x="49" y="88"/>
                    <a:pt x="49" y="88"/>
                    <a:pt x="49" y="88"/>
                  </a:cubicBezTo>
                  <a:cubicBezTo>
                    <a:pt x="55" y="100"/>
                    <a:pt x="55" y="100"/>
                    <a:pt x="55" y="100"/>
                  </a:cubicBezTo>
                  <a:cubicBezTo>
                    <a:pt x="55" y="100"/>
                    <a:pt x="55" y="100"/>
                    <a:pt x="55" y="100"/>
                  </a:cubicBezTo>
                  <a:cubicBezTo>
                    <a:pt x="49" y="88"/>
                    <a:pt x="49" y="88"/>
                    <a:pt x="49" y="88"/>
                  </a:cubicBezTo>
                  <a:cubicBezTo>
                    <a:pt x="93" y="89"/>
                    <a:pt x="93" y="89"/>
                    <a:pt x="93" y="89"/>
                  </a:cubicBezTo>
                  <a:cubicBezTo>
                    <a:pt x="84" y="106"/>
                    <a:pt x="84" y="106"/>
                    <a:pt x="84" y="106"/>
                  </a:cubicBezTo>
                  <a:cubicBezTo>
                    <a:pt x="59" y="103"/>
                    <a:pt x="59" y="103"/>
                    <a:pt x="59" y="103"/>
                  </a:cubicBezTo>
                  <a:cubicBezTo>
                    <a:pt x="59" y="103"/>
                    <a:pt x="59" y="103"/>
                    <a:pt x="59" y="103"/>
                  </a:cubicBezTo>
                  <a:cubicBezTo>
                    <a:pt x="84" y="106"/>
                    <a:pt x="84" y="106"/>
                    <a:pt x="84" y="106"/>
                  </a:cubicBezTo>
                  <a:cubicBezTo>
                    <a:pt x="64" y="145"/>
                    <a:pt x="64" y="145"/>
                    <a:pt x="64" y="145"/>
                  </a:cubicBezTo>
                  <a:cubicBezTo>
                    <a:pt x="64" y="145"/>
                    <a:pt x="64" y="145"/>
                    <a:pt x="64" y="146"/>
                  </a:cubicBezTo>
                  <a:cubicBezTo>
                    <a:pt x="84" y="106"/>
                    <a:pt x="84" y="106"/>
                    <a:pt x="84" y="106"/>
                  </a:cubicBezTo>
                  <a:cubicBezTo>
                    <a:pt x="107" y="109"/>
                    <a:pt x="107" y="109"/>
                    <a:pt x="107" y="109"/>
                  </a:cubicBezTo>
                  <a:cubicBezTo>
                    <a:pt x="107" y="109"/>
                    <a:pt x="107" y="109"/>
                    <a:pt x="107" y="108"/>
                  </a:cubicBezTo>
                  <a:cubicBezTo>
                    <a:pt x="85" y="106"/>
                    <a:pt x="85" y="106"/>
                    <a:pt x="85" y="106"/>
                  </a:cubicBezTo>
                  <a:cubicBezTo>
                    <a:pt x="94" y="89"/>
                    <a:pt x="94" y="89"/>
                    <a:pt x="94" y="89"/>
                  </a:cubicBezTo>
                  <a:cubicBezTo>
                    <a:pt x="109" y="89"/>
                    <a:pt x="109" y="89"/>
                    <a:pt x="109" y="89"/>
                  </a:cubicBezTo>
                  <a:cubicBezTo>
                    <a:pt x="110" y="106"/>
                    <a:pt x="110" y="106"/>
                    <a:pt x="110" y="106"/>
                  </a:cubicBezTo>
                  <a:cubicBezTo>
                    <a:pt x="110" y="106"/>
                    <a:pt x="110" y="106"/>
                    <a:pt x="110" y="106"/>
                  </a:cubicBezTo>
                  <a:cubicBezTo>
                    <a:pt x="110" y="106"/>
                    <a:pt x="110" y="106"/>
                    <a:pt x="110" y="106"/>
                  </a:cubicBezTo>
                  <a:cubicBezTo>
                    <a:pt x="110" y="89"/>
                    <a:pt x="110" y="89"/>
                    <a:pt x="110" y="89"/>
                  </a:cubicBezTo>
                  <a:cubicBezTo>
                    <a:pt x="136" y="89"/>
                    <a:pt x="136" y="89"/>
                    <a:pt x="136" y="89"/>
                  </a:cubicBezTo>
                  <a:cubicBezTo>
                    <a:pt x="136" y="89"/>
                    <a:pt x="136" y="89"/>
                    <a:pt x="136" y="89"/>
                  </a:cubicBezTo>
                  <a:cubicBezTo>
                    <a:pt x="110" y="88"/>
                    <a:pt x="110" y="88"/>
                    <a:pt x="110" y="88"/>
                  </a:cubicBezTo>
                  <a:cubicBezTo>
                    <a:pt x="109" y="77"/>
                    <a:pt x="109" y="77"/>
                    <a:pt x="109" y="77"/>
                  </a:cubicBezTo>
                  <a:cubicBezTo>
                    <a:pt x="136" y="88"/>
                    <a:pt x="136" y="88"/>
                    <a:pt x="136" y="88"/>
                  </a:cubicBezTo>
                  <a:cubicBezTo>
                    <a:pt x="136" y="88"/>
                    <a:pt x="136" y="88"/>
                    <a:pt x="136" y="88"/>
                  </a:cubicBezTo>
                  <a:cubicBezTo>
                    <a:pt x="109" y="77"/>
                    <a:pt x="109" y="77"/>
                    <a:pt x="109" y="77"/>
                  </a:cubicBezTo>
                  <a:cubicBezTo>
                    <a:pt x="109" y="63"/>
                    <a:pt x="109" y="63"/>
                    <a:pt x="109" y="63"/>
                  </a:cubicBezTo>
                  <a:cubicBezTo>
                    <a:pt x="108" y="63"/>
                    <a:pt x="108" y="63"/>
                    <a:pt x="108" y="63"/>
                  </a:cubicBezTo>
                  <a:cubicBezTo>
                    <a:pt x="108" y="63"/>
                    <a:pt x="108" y="63"/>
                    <a:pt x="108" y="63"/>
                  </a:cubicBezTo>
                  <a:cubicBezTo>
                    <a:pt x="109" y="77"/>
                    <a:pt x="109" y="77"/>
                    <a:pt x="109" y="77"/>
                  </a:cubicBezTo>
                  <a:cubicBezTo>
                    <a:pt x="101" y="74"/>
                    <a:pt x="101" y="74"/>
                    <a:pt x="101" y="74"/>
                  </a:cubicBezTo>
                  <a:cubicBezTo>
                    <a:pt x="107" y="63"/>
                    <a:pt x="107" y="63"/>
                    <a:pt x="107" y="63"/>
                  </a:cubicBezTo>
                  <a:cubicBezTo>
                    <a:pt x="107" y="63"/>
                    <a:pt x="107" y="63"/>
                    <a:pt x="107" y="63"/>
                  </a:cubicBezTo>
                  <a:cubicBezTo>
                    <a:pt x="101" y="74"/>
                    <a:pt x="101" y="74"/>
                    <a:pt x="101" y="74"/>
                  </a:cubicBezTo>
                  <a:cubicBezTo>
                    <a:pt x="60" y="57"/>
                    <a:pt x="60" y="57"/>
                    <a:pt x="60" y="57"/>
                  </a:cubicBezTo>
                  <a:moveTo>
                    <a:pt x="61" y="57"/>
                  </a:moveTo>
                  <a:cubicBezTo>
                    <a:pt x="61" y="57"/>
                    <a:pt x="61" y="57"/>
                    <a:pt x="61" y="57"/>
                  </a:cubicBezTo>
                  <a:cubicBezTo>
                    <a:pt x="106" y="61"/>
                    <a:pt x="106" y="61"/>
                    <a:pt x="106" y="61"/>
                  </a:cubicBezTo>
                  <a:cubicBezTo>
                    <a:pt x="106" y="60"/>
                    <a:pt x="106" y="60"/>
                    <a:pt x="106" y="60"/>
                  </a:cubicBezTo>
                  <a:cubicBezTo>
                    <a:pt x="61" y="57"/>
                    <a:pt x="61" y="57"/>
                    <a:pt x="61" y="57"/>
                  </a:cubicBezTo>
                  <a:moveTo>
                    <a:pt x="35" y="57"/>
                  </a:moveTo>
                  <a:cubicBezTo>
                    <a:pt x="35" y="57"/>
                    <a:pt x="35" y="57"/>
                    <a:pt x="35" y="57"/>
                  </a:cubicBezTo>
                  <a:cubicBezTo>
                    <a:pt x="57" y="57"/>
                    <a:pt x="57" y="57"/>
                    <a:pt x="57" y="57"/>
                  </a:cubicBezTo>
                  <a:cubicBezTo>
                    <a:pt x="57" y="57"/>
                    <a:pt x="57" y="57"/>
                    <a:pt x="57" y="57"/>
                  </a:cubicBezTo>
                  <a:cubicBezTo>
                    <a:pt x="35" y="57"/>
                    <a:pt x="35" y="57"/>
                    <a:pt x="35" y="57"/>
                  </a:cubicBezTo>
                  <a:moveTo>
                    <a:pt x="194" y="40"/>
                  </a:moveTo>
                  <a:cubicBezTo>
                    <a:pt x="194" y="40"/>
                    <a:pt x="193" y="40"/>
                    <a:pt x="193" y="40"/>
                  </a:cubicBezTo>
                  <a:cubicBezTo>
                    <a:pt x="218" y="103"/>
                    <a:pt x="218" y="103"/>
                    <a:pt x="218" y="103"/>
                  </a:cubicBezTo>
                  <a:cubicBezTo>
                    <a:pt x="218" y="103"/>
                    <a:pt x="218" y="103"/>
                    <a:pt x="218" y="103"/>
                  </a:cubicBezTo>
                  <a:cubicBezTo>
                    <a:pt x="194" y="40"/>
                    <a:pt x="194" y="40"/>
                    <a:pt x="194" y="40"/>
                  </a:cubicBezTo>
                  <a:moveTo>
                    <a:pt x="190" y="39"/>
                  </a:moveTo>
                  <a:cubicBezTo>
                    <a:pt x="139" y="87"/>
                    <a:pt x="139" y="87"/>
                    <a:pt x="139" y="87"/>
                  </a:cubicBezTo>
                  <a:cubicBezTo>
                    <a:pt x="139" y="87"/>
                    <a:pt x="139" y="88"/>
                    <a:pt x="139" y="88"/>
                  </a:cubicBezTo>
                  <a:cubicBezTo>
                    <a:pt x="191" y="40"/>
                    <a:pt x="191" y="40"/>
                    <a:pt x="191" y="40"/>
                  </a:cubicBezTo>
                  <a:cubicBezTo>
                    <a:pt x="191" y="39"/>
                    <a:pt x="190" y="39"/>
                    <a:pt x="190" y="39"/>
                  </a:cubicBezTo>
                  <a:moveTo>
                    <a:pt x="35" y="22"/>
                  </a:moveTo>
                  <a:cubicBezTo>
                    <a:pt x="33" y="55"/>
                    <a:pt x="33" y="55"/>
                    <a:pt x="33" y="55"/>
                  </a:cubicBezTo>
                  <a:cubicBezTo>
                    <a:pt x="34" y="55"/>
                    <a:pt x="34" y="55"/>
                    <a:pt x="34" y="55"/>
                  </a:cubicBezTo>
                  <a:cubicBezTo>
                    <a:pt x="36" y="22"/>
                    <a:pt x="36" y="22"/>
                    <a:pt x="36" y="22"/>
                  </a:cubicBezTo>
                  <a:cubicBezTo>
                    <a:pt x="36" y="22"/>
                    <a:pt x="36" y="22"/>
                    <a:pt x="36" y="22"/>
                  </a:cubicBezTo>
                  <a:cubicBezTo>
                    <a:pt x="36" y="22"/>
                    <a:pt x="35" y="22"/>
                    <a:pt x="35" y="22"/>
                  </a:cubicBezTo>
                  <a:moveTo>
                    <a:pt x="37" y="21"/>
                  </a:moveTo>
                  <a:cubicBezTo>
                    <a:pt x="37" y="21"/>
                    <a:pt x="37" y="21"/>
                    <a:pt x="37" y="21"/>
                  </a:cubicBezTo>
                  <a:cubicBezTo>
                    <a:pt x="57" y="55"/>
                    <a:pt x="57" y="55"/>
                    <a:pt x="57" y="55"/>
                  </a:cubicBezTo>
                  <a:cubicBezTo>
                    <a:pt x="58" y="55"/>
                    <a:pt x="58" y="55"/>
                    <a:pt x="58" y="55"/>
                  </a:cubicBezTo>
                  <a:cubicBezTo>
                    <a:pt x="37" y="21"/>
                    <a:pt x="37" y="21"/>
                    <a:pt x="37" y="21"/>
                  </a:cubicBezTo>
                  <a:moveTo>
                    <a:pt x="2" y="1"/>
                  </a:moveTo>
                  <a:cubicBezTo>
                    <a:pt x="2" y="1"/>
                    <a:pt x="2" y="1"/>
                    <a:pt x="2" y="1"/>
                  </a:cubicBezTo>
                  <a:cubicBezTo>
                    <a:pt x="32" y="55"/>
                    <a:pt x="32" y="55"/>
                    <a:pt x="32" y="55"/>
                  </a:cubicBezTo>
                  <a:cubicBezTo>
                    <a:pt x="32" y="55"/>
                    <a:pt x="32" y="55"/>
                    <a:pt x="33" y="55"/>
                  </a:cubicBezTo>
                  <a:cubicBezTo>
                    <a:pt x="2" y="1"/>
                    <a:pt x="2" y="1"/>
                    <a:pt x="2" y="1"/>
                  </a:cubicBezTo>
                  <a:moveTo>
                    <a:pt x="3" y="0"/>
                  </a:moveTo>
                  <a:cubicBezTo>
                    <a:pt x="3" y="0"/>
                    <a:pt x="3" y="0"/>
                    <a:pt x="2" y="0"/>
                  </a:cubicBezTo>
                  <a:cubicBezTo>
                    <a:pt x="2" y="0"/>
                    <a:pt x="2" y="0"/>
                    <a:pt x="2" y="0"/>
                  </a:cubicBezTo>
                  <a:cubicBezTo>
                    <a:pt x="33" y="18"/>
                    <a:pt x="33" y="18"/>
                    <a:pt x="33" y="18"/>
                  </a:cubicBezTo>
                  <a:cubicBezTo>
                    <a:pt x="33" y="18"/>
                    <a:pt x="33" y="18"/>
                    <a:pt x="33" y="17"/>
                  </a:cubicBezTo>
                  <a:cubicBezTo>
                    <a:pt x="3"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30" name="Freeform 3215">
              <a:extLst>
                <a:ext uri="{FF2B5EF4-FFF2-40B4-BE49-F238E27FC236}">
                  <a16:creationId xmlns:a16="http://schemas.microsoft.com/office/drawing/2014/main" id="{F47949DE-50ED-B462-3B52-3CFFD5AAA209}"/>
                </a:ext>
              </a:extLst>
            </p:cNvPr>
            <p:cNvSpPr>
              <a:spLocks/>
            </p:cNvSpPr>
            <p:nvPr/>
          </p:nvSpPr>
          <p:spPr bwMode="auto">
            <a:xfrm>
              <a:off x="7604043" y="471587"/>
              <a:ext cx="46900" cy="44141"/>
            </a:xfrm>
            <a:custGeom>
              <a:avLst/>
              <a:gdLst>
                <a:gd name="T0" fmla="*/ 3 w 7"/>
                <a:gd name="T1" fmla="*/ 0 h 7"/>
                <a:gd name="T2" fmla="*/ 3 w 7"/>
                <a:gd name="T3" fmla="*/ 0 h 7"/>
                <a:gd name="T4" fmla="*/ 0 w 7"/>
                <a:gd name="T5" fmla="*/ 1 h 7"/>
                <a:gd name="T6" fmla="*/ 0 w 7"/>
                <a:gd name="T7" fmla="*/ 2 h 7"/>
                <a:gd name="T8" fmla="*/ 0 w 7"/>
                <a:gd name="T9" fmla="*/ 3 h 7"/>
                <a:gd name="T10" fmla="*/ 0 w 7"/>
                <a:gd name="T11" fmla="*/ 5 h 7"/>
                <a:gd name="T12" fmla="*/ 1 w 7"/>
                <a:gd name="T13" fmla="*/ 5 h 7"/>
                <a:gd name="T14" fmla="*/ 1 w 7"/>
                <a:gd name="T15" fmla="*/ 6 h 7"/>
                <a:gd name="T16" fmla="*/ 3 w 7"/>
                <a:gd name="T17" fmla="*/ 7 h 7"/>
                <a:gd name="T18" fmla="*/ 6 w 7"/>
                <a:gd name="T19" fmla="*/ 5 h 7"/>
                <a:gd name="T20" fmla="*/ 7 w 7"/>
                <a:gd name="T21" fmla="*/ 3 h 7"/>
                <a:gd name="T22" fmla="*/ 7 w 7"/>
                <a:gd name="T23" fmla="*/ 3 h 7"/>
                <a:gd name="T24" fmla="*/ 6 w 7"/>
                <a:gd name="T25" fmla="*/ 1 h 7"/>
                <a:gd name="T26" fmla="*/ 6 w 7"/>
                <a:gd name="T27" fmla="*/ 1 h 7"/>
                <a:gd name="T28" fmla="*/ 5 w 7"/>
                <a:gd name="T29" fmla="*/ 0 h 7"/>
                <a:gd name="T30" fmla="*/ 3 w 7"/>
                <a:gd name="T31" fmla="*/ 0 h 7"/>
                <a:gd name="T32" fmla="*/ 3 w 7"/>
                <a:gd name="T33"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 h="7">
                  <a:moveTo>
                    <a:pt x="3" y="0"/>
                  </a:moveTo>
                  <a:cubicBezTo>
                    <a:pt x="3" y="0"/>
                    <a:pt x="3" y="0"/>
                    <a:pt x="3" y="0"/>
                  </a:cubicBezTo>
                  <a:cubicBezTo>
                    <a:pt x="2" y="0"/>
                    <a:pt x="1" y="0"/>
                    <a:pt x="0" y="1"/>
                  </a:cubicBezTo>
                  <a:cubicBezTo>
                    <a:pt x="0" y="1"/>
                    <a:pt x="0" y="2"/>
                    <a:pt x="0" y="2"/>
                  </a:cubicBezTo>
                  <a:cubicBezTo>
                    <a:pt x="0" y="3"/>
                    <a:pt x="0" y="3"/>
                    <a:pt x="0" y="3"/>
                  </a:cubicBezTo>
                  <a:cubicBezTo>
                    <a:pt x="0" y="4"/>
                    <a:pt x="0" y="4"/>
                    <a:pt x="0" y="5"/>
                  </a:cubicBezTo>
                  <a:cubicBezTo>
                    <a:pt x="1" y="5"/>
                    <a:pt x="1" y="5"/>
                    <a:pt x="1" y="5"/>
                  </a:cubicBezTo>
                  <a:cubicBezTo>
                    <a:pt x="1" y="6"/>
                    <a:pt x="1" y="6"/>
                    <a:pt x="1" y="6"/>
                  </a:cubicBezTo>
                  <a:cubicBezTo>
                    <a:pt x="2" y="6"/>
                    <a:pt x="3" y="7"/>
                    <a:pt x="3" y="7"/>
                  </a:cubicBezTo>
                  <a:cubicBezTo>
                    <a:pt x="4" y="7"/>
                    <a:pt x="6" y="6"/>
                    <a:pt x="6" y="5"/>
                  </a:cubicBezTo>
                  <a:cubicBezTo>
                    <a:pt x="7" y="4"/>
                    <a:pt x="7" y="4"/>
                    <a:pt x="7" y="3"/>
                  </a:cubicBezTo>
                  <a:cubicBezTo>
                    <a:pt x="7" y="3"/>
                    <a:pt x="7" y="3"/>
                    <a:pt x="7" y="3"/>
                  </a:cubicBezTo>
                  <a:cubicBezTo>
                    <a:pt x="7" y="2"/>
                    <a:pt x="7" y="2"/>
                    <a:pt x="6" y="1"/>
                  </a:cubicBezTo>
                  <a:cubicBezTo>
                    <a:pt x="6" y="1"/>
                    <a:pt x="6" y="1"/>
                    <a:pt x="6" y="1"/>
                  </a:cubicBezTo>
                  <a:cubicBezTo>
                    <a:pt x="6" y="1"/>
                    <a:pt x="6" y="0"/>
                    <a:pt x="5" y="0"/>
                  </a:cubicBezTo>
                  <a:cubicBezTo>
                    <a:pt x="5" y="0"/>
                    <a:pt x="4" y="0"/>
                    <a:pt x="3" y="0"/>
                  </a:cubicBezTo>
                  <a:cubicBezTo>
                    <a:pt x="3"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31" name="Freeform 3216">
              <a:extLst>
                <a:ext uri="{FF2B5EF4-FFF2-40B4-BE49-F238E27FC236}">
                  <a16:creationId xmlns:a16="http://schemas.microsoft.com/office/drawing/2014/main" id="{68F79D80-E530-0C2B-2192-57EF79E1BC61}"/>
                </a:ext>
              </a:extLst>
            </p:cNvPr>
            <p:cNvSpPr>
              <a:spLocks/>
            </p:cNvSpPr>
            <p:nvPr/>
          </p:nvSpPr>
          <p:spPr bwMode="auto">
            <a:xfrm>
              <a:off x="7217810" y="885408"/>
              <a:ext cx="52417" cy="44141"/>
            </a:xfrm>
            <a:custGeom>
              <a:avLst/>
              <a:gdLst>
                <a:gd name="T0" fmla="*/ 4 w 8"/>
                <a:gd name="T1" fmla="*/ 0 h 7"/>
                <a:gd name="T2" fmla="*/ 1 w 8"/>
                <a:gd name="T3" fmla="*/ 2 h 7"/>
                <a:gd name="T4" fmla="*/ 0 w 8"/>
                <a:gd name="T5" fmla="*/ 3 h 7"/>
                <a:gd name="T6" fmla="*/ 0 w 8"/>
                <a:gd name="T7" fmla="*/ 3 h 7"/>
                <a:gd name="T8" fmla="*/ 2 w 8"/>
                <a:gd name="T9" fmla="*/ 7 h 7"/>
                <a:gd name="T10" fmla="*/ 4 w 8"/>
                <a:gd name="T11" fmla="*/ 7 h 7"/>
                <a:gd name="T12" fmla="*/ 7 w 8"/>
                <a:gd name="T13" fmla="*/ 6 h 7"/>
                <a:gd name="T14" fmla="*/ 6 w 8"/>
                <a:gd name="T15" fmla="*/ 1 h 7"/>
                <a:gd name="T16" fmla="*/ 5 w 8"/>
                <a:gd name="T17" fmla="*/ 1 h 7"/>
                <a:gd name="T18" fmla="*/ 5 w 8"/>
                <a:gd name="T19" fmla="*/ 1 h 7"/>
                <a:gd name="T20" fmla="*/ 4 w 8"/>
                <a:gd name="T21"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7">
                  <a:moveTo>
                    <a:pt x="4" y="0"/>
                  </a:moveTo>
                  <a:cubicBezTo>
                    <a:pt x="3" y="0"/>
                    <a:pt x="2" y="1"/>
                    <a:pt x="1" y="2"/>
                  </a:cubicBezTo>
                  <a:cubicBezTo>
                    <a:pt x="1" y="2"/>
                    <a:pt x="0" y="3"/>
                    <a:pt x="0" y="3"/>
                  </a:cubicBezTo>
                  <a:cubicBezTo>
                    <a:pt x="0" y="3"/>
                    <a:pt x="0" y="3"/>
                    <a:pt x="0" y="3"/>
                  </a:cubicBezTo>
                  <a:cubicBezTo>
                    <a:pt x="0" y="5"/>
                    <a:pt x="1" y="6"/>
                    <a:pt x="2" y="7"/>
                  </a:cubicBezTo>
                  <a:cubicBezTo>
                    <a:pt x="2" y="7"/>
                    <a:pt x="3" y="7"/>
                    <a:pt x="4" y="7"/>
                  </a:cubicBezTo>
                  <a:cubicBezTo>
                    <a:pt x="5" y="7"/>
                    <a:pt x="6" y="7"/>
                    <a:pt x="7" y="6"/>
                  </a:cubicBezTo>
                  <a:cubicBezTo>
                    <a:pt x="8" y="4"/>
                    <a:pt x="7" y="2"/>
                    <a:pt x="6" y="1"/>
                  </a:cubicBezTo>
                  <a:cubicBezTo>
                    <a:pt x="6" y="1"/>
                    <a:pt x="5" y="1"/>
                    <a:pt x="5" y="1"/>
                  </a:cubicBezTo>
                  <a:cubicBezTo>
                    <a:pt x="5" y="1"/>
                    <a:pt x="5" y="1"/>
                    <a:pt x="5" y="1"/>
                  </a:cubicBezTo>
                  <a:cubicBezTo>
                    <a:pt x="5" y="0"/>
                    <a:pt x="4"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32" name="Freeform 3217">
              <a:extLst>
                <a:ext uri="{FF2B5EF4-FFF2-40B4-BE49-F238E27FC236}">
                  <a16:creationId xmlns:a16="http://schemas.microsoft.com/office/drawing/2014/main" id="{F6442238-AB75-6B1E-A45F-A6EC8C6BCA83}"/>
                </a:ext>
              </a:extLst>
            </p:cNvPr>
            <p:cNvSpPr>
              <a:spLocks/>
            </p:cNvSpPr>
            <p:nvPr/>
          </p:nvSpPr>
          <p:spPr bwMode="auto">
            <a:xfrm>
              <a:off x="8318575" y="452275"/>
              <a:ext cx="46900" cy="44141"/>
            </a:xfrm>
            <a:custGeom>
              <a:avLst/>
              <a:gdLst>
                <a:gd name="T0" fmla="*/ 3 w 7"/>
                <a:gd name="T1" fmla="*/ 0 h 7"/>
                <a:gd name="T2" fmla="*/ 2 w 7"/>
                <a:gd name="T3" fmla="*/ 0 h 7"/>
                <a:gd name="T4" fmla="*/ 2 w 7"/>
                <a:gd name="T5" fmla="*/ 0 h 7"/>
                <a:gd name="T6" fmla="*/ 1 w 7"/>
                <a:gd name="T7" fmla="*/ 1 h 7"/>
                <a:gd name="T8" fmla="*/ 0 w 7"/>
                <a:gd name="T9" fmla="*/ 2 h 7"/>
                <a:gd name="T10" fmla="*/ 0 w 7"/>
                <a:gd name="T11" fmla="*/ 3 h 7"/>
                <a:gd name="T12" fmla="*/ 0 w 7"/>
                <a:gd name="T13" fmla="*/ 3 h 7"/>
                <a:gd name="T14" fmla="*/ 0 w 7"/>
                <a:gd name="T15" fmla="*/ 3 h 7"/>
                <a:gd name="T16" fmla="*/ 1 w 7"/>
                <a:gd name="T17" fmla="*/ 6 h 7"/>
                <a:gd name="T18" fmla="*/ 1 w 7"/>
                <a:gd name="T19" fmla="*/ 6 h 7"/>
                <a:gd name="T20" fmla="*/ 1 w 7"/>
                <a:gd name="T21" fmla="*/ 6 h 7"/>
                <a:gd name="T22" fmla="*/ 3 w 7"/>
                <a:gd name="T23" fmla="*/ 7 h 7"/>
                <a:gd name="T24" fmla="*/ 3 w 7"/>
                <a:gd name="T25" fmla="*/ 7 h 7"/>
                <a:gd name="T26" fmla="*/ 4 w 7"/>
                <a:gd name="T27" fmla="*/ 7 h 7"/>
                <a:gd name="T28" fmla="*/ 6 w 7"/>
                <a:gd name="T29" fmla="*/ 5 h 7"/>
                <a:gd name="T30" fmla="*/ 6 w 7"/>
                <a:gd name="T31" fmla="*/ 5 h 7"/>
                <a:gd name="T32" fmla="*/ 7 w 7"/>
                <a:gd name="T33" fmla="*/ 5 h 7"/>
                <a:gd name="T34" fmla="*/ 5 w 7"/>
                <a:gd name="T35" fmla="*/ 0 h 7"/>
                <a:gd name="T36" fmla="*/ 3 w 7"/>
                <a:gd name="T3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 h="7">
                  <a:moveTo>
                    <a:pt x="3" y="0"/>
                  </a:moveTo>
                  <a:cubicBezTo>
                    <a:pt x="3" y="0"/>
                    <a:pt x="3" y="0"/>
                    <a:pt x="2" y="0"/>
                  </a:cubicBezTo>
                  <a:cubicBezTo>
                    <a:pt x="2" y="0"/>
                    <a:pt x="2" y="0"/>
                    <a:pt x="2" y="0"/>
                  </a:cubicBezTo>
                  <a:cubicBezTo>
                    <a:pt x="1" y="0"/>
                    <a:pt x="1" y="1"/>
                    <a:pt x="1" y="1"/>
                  </a:cubicBezTo>
                  <a:cubicBezTo>
                    <a:pt x="0" y="1"/>
                    <a:pt x="0" y="2"/>
                    <a:pt x="0" y="2"/>
                  </a:cubicBezTo>
                  <a:cubicBezTo>
                    <a:pt x="0" y="2"/>
                    <a:pt x="0" y="2"/>
                    <a:pt x="0" y="3"/>
                  </a:cubicBezTo>
                  <a:cubicBezTo>
                    <a:pt x="0" y="3"/>
                    <a:pt x="0" y="3"/>
                    <a:pt x="0" y="3"/>
                  </a:cubicBezTo>
                  <a:cubicBezTo>
                    <a:pt x="0" y="3"/>
                    <a:pt x="0" y="3"/>
                    <a:pt x="0" y="3"/>
                  </a:cubicBezTo>
                  <a:cubicBezTo>
                    <a:pt x="0" y="4"/>
                    <a:pt x="0" y="5"/>
                    <a:pt x="1" y="6"/>
                  </a:cubicBezTo>
                  <a:cubicBezTo>
                    <a:pt x="1" y="6"/>
                    <a:pt x="1" y="6"/>
                    <a:pt x="1" y="6"/>
                  </a:cubicBezTo>
                  <a:cubicBezTo>
                    <a:pt x="1" y="6"/>
                    <a:pt x="1" y="6"/>
                    <a:pt x="1" y="6"/>
                  </a:cubicBezTo>
                  <a:cubicBezTo>
                    <a:pt x="2" y="6"/>
                    <a:pt x="3" y="7"/>
                    <a:pt x="3" y="7"/>
                  </a:cubicBezTo>
                  <a:cubicBezTo>
                    <a:pt x="3" y="7"/>
                    <a:pt x="3" y="7"/>
                    <a:pt x="3" y="7"/>
                  </a:cubicBezTo>
                  <a:cubicBezTo>
                    <a:pt x="4" y="7"/>
                    <a:pt x="4" y="7"/>
                    <a:pt x="4" y="7"/>
                  </a:cubicBezTo>
                  <a:cubicBezTo>
                    <a:pt x="5" y="7"/>
                    <a:pt x="6" y="6"/>
                    <a:pt x="6" y="5"/>
                  </a:cubicBezTo>
                  <a:cubicBezTo>
                    <a:pt x="6" y="5"/>
                    <a:pt x="6" y="5"/>
                    <a:pt x="6" y="5"/>
                  </a:cubicBezTo>
                  <a:cubicBezTo>
                    <a:pt x="7" y="5"/>
                    <a:pt x="7" y="5"/>
                    <a:pt x="7" y="5"/>
                  </a:cubicBezTo>
                  <a:cubicBezTo>
                    <a:pt x="7" y="3"/>
                    <a:pt x="7" y="1"/>
                    <a:pt x="5" y="0"/>
                  </a:cubicBezTo>
                  <a:cubicBezTo>
                    <a:pt x="5" y="0"/>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33" name="Freeform 3218">
              <a:extLst>
                <a:ext uri="{FF2B5EF4-FFF2-40B4-BE49-F238E27FC236}">
                  <a16:creationId xmlns:a16="http://schemas.microsoft.com/office/drawing/2014/main" id="{E3CADE2E-64C6-A29A-E8F1-ADAFC1526540}"/>
                </a:ext>
              </a:extLst>
            </p:cNvPr>
            <p:cNvSpPr>
              <a:spLocks/>
            </p:cNvSpPr>
            <p:nvPr/>
          </p:nvSpPr>
          <p:spPr bwMode="auto">
            <a:xfrm>
              <a:off x="7598526" y="157082"/>
              <a:ext cx="33106" cy="33106"/>
            </a:xfrm>
            <a:custGeom>
              <a:avLst/>
              <a:gdLst>
                <a:gd name="T0" fmla="*/ 2 w 5"/>
                <a:gd name="T1" fmla="*/ 0 h 5"/>
                <a:gd name="T2" fmla="*/ 0 w 5"/>
                <a:gd name="T3" fmla="*/ 1 h 5"/>
                <a:gd name="T4" fmla="*/ 0 w 5"/>
                <a:gd name="T5" fmla="*/ 2 h 5"/>
                <a:gd name="T6" fmla="*/ 0 w 5"/>
                <a:gd name="T7" fmla="*/ 3 h 5"/>
                <a:gd name="T8" fmla="*/ 1 w 5"/>
                <a:gd name="T9" fmla="*/ 5 h 5"/>
                <a:gd name="T10" fmla="*/ 1 w 5"/>
                <a:gd name="T11" fmla="*/ 5 h 5"/>
                <a:gd name="T12" fmla="*/ 1 w 5"/>
                <a:gd name="T13" fmla="*/ 5 h 5"/>
                <a:gd name="T14" fmla="*/ 2 w 5"/>
                <a:gd name="T15" fmla="*/ 5 h 5"/>
                <a:gd name="T16" fmla="*/ 2 w 5"/>
                <a:gd name="T17" fmla="*/ 5 h 5"/>
                <a:gd name="T18" fmla="*/ 3 w 5"/>
                <a:gd name="T19" fmla="*/ 5 h 5"/>
                <a:gd name="T20" fmla="*/ 5 w 5"/>
                <a:gd name="T21" fmla="*/ 4 h 5"/>
                <a:gd name="T22" fmla="*/ 4 w 5"/>
                <a:gd name="T23" fmla="*/ 0 h 5"/>
                <a:gd name="T24" fmla="*/ 2 w 5"/>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5">
                  <a:moveTo>
                    <a:pt x="2" y="0"/>
                  </a:moveTo>
                  <a:cubicBezTo>
                    <a:pt x="1" y="0"/>
                    <a:pt x="1" y="0"/>
                    <a:pt x="0" y="1"/>
                  </a:cubicBezTo>
                  <a:cubicBezTo>
                    <a:pt x="0" y="1"/>
                    <a:pt x="0" y="2"/>
                    <a:pt x="0" y="2"/>
                  </a:cubicBezTo>
                  <a:cubicBezTo>
                    <a:pt x="0" y="2"/>
                    <a:pt x="0" y="2"/>
                    <a:pt x="0" y="3"/>
                  </a:cubicBezTo>
                  <a:cubicBezTo>
                    <a:pt x="0" y="3"/>
                    <a:pt x="0" y="4"/>
                    <a:pt x="1" y="5"/>
                  </a:cubicBezTo>
                  <a:cubicBezTo>
                    <a:pt x="1" y="5"/>
                    <a:pt x="1" y="5"/>
                    <a:pt x="1" y="5"/>
                  </a:cubicBezTo>
                  <a:cubicBezTo>
                    <a:pt x="1" y="5"/>
                    <a:pt x="1" y="5"/>
                    <a:pt x="1" y="5"/>
                  </a:cubicBezTo>
                  <a:cubicBezTo>
                    <a:pt x="1" y="5"/>
                    <a:pt x="2" y="5"/>
                    <a:pt x="2" y="5"/>
                  </a:cubicBezTo>
                  <a:cubicBezTo>
                    <a:pt x="2" y="5"/>
                    <a:pt x="2" y="5"/>
                    <a:pt x="2" y="5"/>
                  </a:cubicBezTo>
                  <a:cubicBezTo>
                    <a:pt x="2" y="5"/>
                    <a:pt x="2" y="5"/>
                    <a:pt x="3" y="5"/>
                  </a:cubicBezTo>
                  <a:cubicBezTo>
                    <a:pt x="3" y="5"/>
                    <a:pt x="4" y="5"/>
                    <a:pt x="5" y="4"/>
                  </a:cubicBezTo>
                  <a:cubicBezTo>
                    <a:pt x="5" y="3"/>
                    <a:pt x="5" y="1"/>
                    <a:pt x="4" y="0"/>
                  </a:cubicBezTo>
                  <a:cubicBezTo>
                    <a:pt x="3" y="0"/>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34" name="Freeform 3219">
              <a:extLst>
                <a:ext uri="{FF2B5EF4-FFF2-40B4-BE49-F238E27FC236}">
                  <a16:creationId xmlns:a16="http://schemas.microsoft.com/office/drawing/2014/main" id="{23122D31-A148-02CC-FD3E-EF2DADC55E1C}"/>
                </a:ext>
              </a:extLst>
            </p:cNvPr>
            <p:cNvSpPr>
              <a:spLocks/>
            </p:cNvSpPr>
            <p:nvPr/>
          </p:nvSpPr>
          <p:spPr bwMode="auto">
            <a:xfrm>
              <a:off x="8150288" y="5348"/>
              <a:ext cx="38623" cy="33106"/>
            </a:xfrm>
            <a:custGeom>
              <a:avLst/>
              <a:gdLst>
                <a:gd name="T0" fmla="*/ 3 w 6"/>
                <a:gd name="T1" fmla="*/ 0 h 5"/>
                <a:gd name="T2" fmla="*/ 0 w 6"/>
                <a:gd name="T3" fmla="*/ 1 h 5"/>
                <a:gd name="T4" fmla="*/ 0 w 6"/>
                <a:gd name="T5" fmla="*/ 4 h 5"/>
                <a:gd name="T6" fmla="*/ 1 w 6"/>
                <a:gd name="T7" fmla="*/ 5 h 5"/>
                <a:gd name="T8" fmla="*/ 1 w 6"/>
                <a:gd name="T9" fmla="*/ 5 h 5"/>
                <a:gd name="T10" fmla="*/ 3 w 6"/>
                <a:gd name="T11" fmla="*/ 5 h 5"/>
                <a:gd name="T12" fmla="*/ 3 w 6"/>
                <a:gd name="T13" fmla="*/ 5 h 5"/>
                <a:gd name="T14" fmla="*/ 4 w 6"/>
                <a:gd name="T15" fmla="*/ 5 h 5"/>
                <a:gd name="T16" fmla="*/ 5 w 6"/>
                <a:gd name="T17" fmla="*/ 4 h 5"/>
                <a:gd name="T18" fmla="*/ 4 w 6"/>
                <a:gd name="T19" fmla="*/ 0 h 5"/>
                <a:gd name="T20" fmla="*/ 3 w 6"/>
                <a:gd name="T2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5">
                  <a:moveTo>
                    <a:pt x="3" y="0"/>
                  </a:moveTo>
                  <a:cubicBezTo>
                    <a:pt x="2" y="0"/>
                    <a:pt x="1" y="0"/>
                    <a:pt x="0" y="1"/>
                  </a:cubicBezTo>
                  <a:cubicBezTo>
                    <a:pt x="0" y="2"/>
                    <a:pt x="0" y="3"/>
                    <a:pt x="0" y="4"/>
                  </a:cubicBezTo>
                  <a:cubicBezTo>
                    <a:pt x="0" y="4"/>
                    <a:pt x="1" y="4"/>
                    <a:pt x="1" y="5"/>
                  </a:cubicBezTo>
                  <a:cubicBezTo>
                    <a:pt x="1" y="5"/>
                    <a:pt x="1" y="5"/>
                    <a:pt x="1" y="5"/>
                  </a:cubicBezTo>
                  <a:cubicBezTo>
                    <a:pt x="1" y="5"/>
                    <a:pt x="2" y="5"/>
                    <a:pt x="3" y="5"/>
                  </a:cubicBezTo>
                  <a:cubicBezTo>
                    <a:pt x="3" y="5"/>
                    <a:pt x="3" y="5"/>
                    <a:pt x="3" y="5"/>
                  </a:cubicBezTo>
                  <a:cubicBezTo>
                    <a:pt x="3" y="5"/>
                    <a:pt x="4" y="5"/>
                    <a:pt x="4" y="5"/>
                  </a:cubicBezTo>
                  <a:cubicBezTo>
                    <a:pt x="4" y="5"/>
                    <a:pt x="4" y="5"/>
                    <a:pt x="5" y="4"/>
                  </a:cubicBezTo>
                  <a:cubicBezTo>
                    <a:pt x="6" y="3"/>
                    <a:pt x="5" y="1"/>
                    <a:pt x="4" y="0"/>
                  </a:cubicBezTo>
                  <a:cubicBezTo>
                    <a:pt x="4"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35" name="Freeform 3220">
              <a:extLst>
                <a:ext uri="{FF2B5EF4-FFF2-40B4-BE49-F238E27FC236}">
                  <a16:creationId xmlns:a16="http://schemas.microsoft.com/office/drawing/2014/main" id="{1A27A8BE-63F3-9C59-8230-445FE62F8BB3}"/>
                </a:ext>
              </a:extLst>
            </p:cNvPr>
            <p:cNvSpPr>
              <a:spLocks/>
            </p:cNvSpPr>
            <p:nvPr/>
          </p:nvSpPr>
          <p:spPr bwMode="auto">
            <a:xfrm>
              <a:off x="6969517" y="333646"/>
              <a:ext cx="38623" cy="33106"/>
            </a:xfrm>
            <a:custGeom>
              <a:avLst/>
              <a:gdLst>
                <a:gd name="T0" fmla="*/ 3 w 6"/>
                <a:gd name="T1" fmla="*/ 0 h 5"/>
                <a:gd name="T2" fmla="*/ 1 w 6"/>
                <a:gd name="T3" fmla="*/ 1 h 5"/>
                <a:gd name="T4" fmla="*/ 1 w 6"/>
                <a:gd name="T5" fmla="*/ 5 h 5"/>
                <a:gd name="T6" fmla="*/ 3 w 6"/>
                <a:gd name="T7" fmla="*/ 5 h 5"/>
                <a:gd name="T8" fmla="*/ 5 w 6"/>
                <a:gd name="T9" fmla="*/ 4 h 5"/>
                <a:gd name="T10" fmla="*/ 6 w 6"/>
                <a:gd name="T11" fmla="*/ 3 h 5"/>
                <a:gd name="T12" fmla="*/ 6 w 6"/>
                <a:gd name="T13" fmla="*/ 3 h 5"/>
                <a:gd name="T14" fmla="*/ 5 w 6"/>
                <a:gd name="T15" fmla="*/ 1 h 5"/>
                <a:gd name="T16" fmla="*/ 5 w 6"/>
                <a:gd name="T17" fmla="*/ 1 h 5"/>
                <a:gd name="T18" fmla="*/ 5 w 6"/>
                <a:gd name="T19" fmla="*/ 1 h 5"/>
                <a:gd name="T20" fmla="*/ 5 w 6"/>
                <a:gd name="T21" fmla="*/ 0 h 5"/>
                <a:gd name="T22" fmla="*/ 4 w 6"/>
                <a:gd name="T23" fmla="*/ 0 h 5"/>
                <a:gd name="T24" fmla="*/ 3 w 6"/>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5">
                  <a:moveTo>
                    <a:pt x="3" y="0"/>
                  </a:moveTo>
                  <a:cubicBezTo>
                    <a:pt x="2" y="0"/>
                    <a:pt x="1" y="0"/>
                    <a:pt x="1" y="1"/>
                  </a:cubicBezTo>
                  <a:cubicBezTo>
                    <a:pt x="0" y="2"/>
                    <a:pt x="0" y="4"/>
                    <a:pt x="1" y="5"/>
                  </a:cubicBezTo>
                  <a:cubicBezTo>
                    <a:pt x="2" y="5"/>
                    <a:pt x="2" y="5"/>
                    <a:pt x="3" y="5"/>
                  </a:cubicBezTo>
                  <a:cubicBezTo>
                    <a:pt x="4" y="5"/>
                    <a:pt x="5" y="5"/>
                    <a:pt x="5" y="4"/>
                  </a:cubicBezTo>
                  <a:cubicBezTo>
                    <a:pt x="5" y="4"/>
                    <a:pt x="6" y="3"/>
                    <a:pt x="6" y="3"/>
                  </a:cubicBezTo>
                  <a:cubicBezTo>
                    <a:pt x="6" y="3"/>
                    <a:pt x="6" y="3"/>
                    <a:pt x="6" y="3"/>
                  </a:cubicBezTo>
                  <a:cubicBezTo>
                    <a:pt x="6" y="2"/>
                    <a:pt x="6" y="2"/>
                    <a:pt x="5" y="1"/>
                  </a:cubicBezTo>
                  <a:cubicBezTo>
                    <a:pt x="5" y="1"/>
                    <a:pt x="5" y="1"/>
                    <a:pt x="5" y="1"/>
                  </a:cubicBezTo>
                  <a:cubicBezTo>
                    <a:pt x="5" y="1"/>
                    <a:pt x="5" y="1"/>
                    <a:pt x="5" y="1"/>
                  </a:cubicBezTo>
                  <a:cubicBezTo>
                    <a:pt x="5" y="0"/>
                    <a:pt x="5" y="0"/>
                    <a:pt x="5" y="0"/>
                  </a:cubicBezTo>
                  <a:cubicBezTo>
                    <a:pt x="4" y="0"/>
                    <a:pt x="4" y="0"/>
                    <a:pt x="4" y="0"/>
                  </a:cubicBezTo>
                  <a:cubicBezTo>
                    <a:pt x="4"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36" name="Freeform 3221">
              <a:extLst>
                <a:ext uri="{FF2B5EF4-FFF2-40B4-BE49-F238E27FC236}">
                  <a16:creationId xmlns:a16="http://schemas.microsoft.com/office/drawing/2014/main" id="{C220EFBA-4AA8-D913-0270-408FB56428FA}"/>
                </a:ext>
              </a:extLst>
            </p:cNvPr>
            <p:cNvSpPr>
              <a:spLocks/>
            </p:cNvSpPr>
            <p:nvPr/>
          </p:nvSpPr>
          <p:spPr bwMode="auto">
            <a:xfrm>
              <a:off x="7250916" y="432963"/>
              <a:ext cx="38623" cy="38623"/>
            </a:xfrm>
            <a:custGeom>
              <a:avLst/>
              <a:gdLst>
                <a:gd name="T0" fmla="*/ 3 w 6"/>
                <a:gd name="T1" fmla="*/ 0 h 6"/>
                <a:gd name="T2" fmla="*/ 2 w 6"/>
                <a:gd name="T3" fmla="*/ 0 h 6"/>
                <a:gd name="T4" fmla="*/ 2 w 6"/>
                <a:gd name="T5" fmla="*/ 0 h 6"/>
                <a:gd name="T6" fmla="*/ 1 w 6"/>
                <a:gd name="T7" fmla="*/ 1 h 6"/>
                <a:gd name="T8" fmla="*/ 1 w 6"/>
                <a:gd name="T9" fmla="*/ 5 h 6"/>
                <a:gd name="T10" fmla="*/ 2 w 6"/>
                <a:gd name="T11" fmla="*/ 5 h 6"/>
                <a:gd name="T12" fmla="*/ 2 w 6"/>
                <a:gd name="T13" fmla="*/ 5 h 6"/>
                <a:gd name="T14" fmla="*/ 3 w 6"/>
                <a:gd name="T15" fmla="*/ 6 h 6"/>
                <a:gd name="T16" fmla="*/ 4 w 6"/>
                <a:gd name="T17" fmla="*/ 6 h 6"/>
                <a:gd name="T18" fmla="*/ 4 w 6"/>
                <a:gd name="T19" fmla="*/ 5 h 6"/>
                <a:gd name="T20" fmla="*/ 6 w 6"/>
                <a:gd name="T21" fmla="*/ 4 h 6"/>
                <a:gd name="T22" fmla="*/ 6 w 6"/>
                <a:gd name="T23" fmla="*/ 3 h 6"/>
                <a:gd name="T24" fmla="*/ 6 w 6"/>
                <a:gd name="T25" fmla="*/ 3 h 6"/>
                <a:gd name="T26" fmla="*/ 5 w 6"/>
                <a:gd name="T27" fmla="*/ 1 h 6"/>
                <a:gd name="T28" fmla="*/ 3 w 6"/>
                <a:gd name="T2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6">
                  <a:moveTo>
                    <a:pt x="3" y="0"/>
                  </a:moveTo>
                  <a:cubicBezTo>
                    <a:pt x="3" y="0"/>
                    <a:pt x="3" y="0"/>
                    <a:pt x="2" y="0"/>
                  </a:cubicBezTo>
                  <a:cubicBezTo>
                    <a:pt x="2" y="0"/>
                    <a:pt x="2" y="0"/>
                    <a:pt x="2" y="0"/>
                  </a:cubicBezTo>
                  <a:cubicBezTo>
                    <a:pt x="2" y="1"/>
                    <a:pt x="1" y="1"/>
                    <a:pt x="1" y="1"/>
                  </a:cubicBezTo>
                  <a:cubicBezTo>
                    <a:pt x="0" y="2"/>
                    <a:pt x="1" y="4"/>
                    <a:pt x="1" y="5"/>
                  </a:cubicBezTo>
                  <a:cubicBezTo>
                    <a:pt x="1" y="5"/>
                    <a:pt x="2" y="5"/>
                    <a:pt x="2" y="5"/>
                  </a:cubicBezTo>
                  <a:cubicBezTo>
                    <a:pt x="2" y="5"/>
                    <a:pt x="2" y="5"/>
                    <a:pt x="2" y="5"/>
                  </a:cubicBezTo>
                  <a:cubicBezTo>
                    <a:pt x="2" y="5"/>
                    <a:pt x="3" y="6"/>
                    <a:pt x="3" y="6"/>
                  </a:cubicBezTo>
                  <a:cubicBezTo>
                    <a:pt x="3" y="6"/>
                    <a:pt x="4" y="6"/>
                    <a:pt x="4" y="6"/>
                  </a:cubicBezTo>
                  <a:cubicBezTo>
                    <a:pt x="4" y="5"/>
                    <a:pt x="4" y="5"/>
                    <a:pt x="4" y="5"/>
                  </a:cubicBezTo>
                  <a:cubicBezTo>
                    <a:pt x="5" y="5"/>
                    <a:pt x="5" y="5"/>
                    <a:pt x="6" y="4"/>
                  </a:cubicBezTo>
                  <a:cubicBezTo>
                    <a:pt x="6" y="4"/>
                    <a:pt x="6" y="4"/>
                    <a:pt x="6" y="3"/>
                  </a:cubicBezTo>
                  <a:cubicBezTo>
                    <a:pt x="6" y="3"/>
                    <a:pt x="6" y="3"/>
                    <a:pt x="6" y="3"/>
                  </a:cubicBezTo>
                  <a:cubicBezTo>
                    <a:pt x="6" y="2"/>
                    <a:pt x="6" y="1"/>
                    <a:pt x="5" y="1"/>
                  </a:cubicBezTo>
                  <a:cubicBezTo>
                    <a:pt x="4" y="0"/>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37" name="Freeform 3222">
              <a:extLst>
                <a:ext uri="{FF2B5EF4-FFF2-40B4-BE49-F238E27FC236}">
                  <a16:creationId xmlns:a16="http://schemas.microsoft.com/office/drawing/2014/main" id="{7E935DC1-AF94-02E5-EEE6-460797942614}"/>
                </a:ext>
              </a:extLst>
            </p:cNvPr>
            <p:cNvSpPr>
              <a:spLocks/>
            </p:cNvSpPr>
            <p:nvPr/>
          </p:nvSpPr>
          <p:spPr bwMode="auto">
            <a:xfrm>
              <a:off x="8784814" y="706086"/>
              <a:ext cx="38623" cy="41382"/>
            </a:xfrm>
            <a:custGeom>
              <a:avLst/>
              <a:gdLst>
                <a:gd name="T0" fmla="*/ 3 w 6"/>
                <a:gd name="T1" fmla="*/ 0 h 6"/>
                <a:gd name="T2" fmla="*/ 1 w 6"/>
                <a:gd name="T3" fmla="*/ 1 h 6"/>
                <a:gd name="T4" fmla="*/ 1 w 6"/>
                <a:gd name="T5" fmla="*/ 1 h 6"/>
                <a:gd name="T6" fmla="*/ 1 w 6"/>
                <a:gd name="T7" fmla="*/ 2 h 6"/>
                <a:gd name="T8" fmla="*/ 0 w 6"/>
                <a:gd name="T9" fmla="*/ 3 h 6"/>
                <a:gd name="T10" fmla="*/ 1 w 6"/>
                <a:gd name="T11" fmla="*/ 3 h 6"/>
                <a:gd name="T12" fmla="*/ 2 w 6"/>
                <a:gd name="T13" fmla="*/ 5 h 6"/>
                <a:gd name="T14" fmla="*/ 3 w 6"/>
                <a:gd name="T15" fmla="*/ 6 h 6"/>
                <a:gd name="T16" fmla="*/ 5 w 6"/>
                <a:gd name="T17" fmla="*/ 5 h 6"/>
                <a:gd name="T18" fmla="*/ 5 w 6"/>
                <a:gd name="T19" fmla="*/ 5 h 6"/>
                <a:gd name="T20" fmla="*/ 5 w 6"/>
                <a:gd name="T21" fmla="*/ 4 h 6"/>
                <a:gd name="T22" fmla="*/ 6 w 6"/>
                <a:gd name="T23" fmla="*/ 4 h 6"/>
                <a:gd name="T24" fmla="*/ 6 w 6"/>
                <a:gd name="T25" fmla="*/ 4 h 6"/>
                <a:gd name="T26" fmla="*/ 5 w 6"/>
                <a:gd name="T27" fmla="*/ 1 h 6"/>
                <a:gd name="T28" fmla="*/ 5 w 6"/>
                <a:gd name="T29" fmla="*/ 1 h 6"/>
                <a:gd name="T30" fmla="*/ 5 w 6"/>
                <a:gd name="T31" fmla="*/ 1 h 6"/>
                <a:gd name="T32" fmla="*/ 3 w 6"/>
                <a:gd name="T3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 h="6">
                  <a:moveTo>
                    <a:pt x="3" y="0"/>
                  </a:moveTo>
                  <a:cubicBezTo>
                    <a:pt x="2" y="0"/>
                    <a:pt x="2" y="1"/>
                    <a:pt x="1" y="1"/>
                  </a:cubicBezTo>
                  <a:cubicBezTo>
                    <a:pt x="1" y="1"/>
                    <a:pt x="1" y="1"/>
                    <a:pt x="1" y="1"/>
                  </a:cubicBezTo>
                  <a:cubicBezTo>
                    <a:pt x="1" y="2"/>
                    <a:pt x="1" y="2"/>
                    <a:pt x="1" y="2"/>
                  </a:cubicBezTo>
                  <a:cubicBezTo>
                    <a:pt x="1" y="2"/>
                    <a:pt x="0" y="3"/>
                    <a:pt x="0" y="3"/>
                  </a:cubicBezTo>
                  <a:cubicBezTo>
                    <a:pt x="1" y="3"/>
                    <a:pt x="1" y="3"/>
                    <a:pt x="1" y="3"/>
                  </a:cubicBezTo>
                  <a:cubicBezTo>
                    <a:pt x="1" y="4"/>
                    <a:pt x="1" y="5"/>
                    <a:pt x="2" y="5"/>
                  </a:cubicBezTo>
                  <a:cubicBezTo>
                    <a:pt x="2" y="6"/>
                    <a:pt x="3" y="6"/>
                    <a:pt x="3" y="6"/>
                  </a:cubicBezTo>
                  <a:cubicBezTo>
                    <a:pt x="4" y="6"/>
                    <a:pt x="4" y="6"/>
                    <a:pt x="5" y="5"/>
                  </a:cubicBezTo>
                  <a:cubicBezTo>
                    <a:pt x="5" y="5"/>
                    <a:pt x="5" y="5"/>
                    <a:pt x="5" y="5"/>
                  </a:cubicBezTo>
                  <a:cubicBezTo>
                    <a:pt x="5" y="5"/>
                    <a:pt x="5" y="5"/>
                    <a:pt x="5" y="4"/>
                  </a:cubicBezTo>
                  <a:cubicBezTo>
                    <a:pt x="6" y="4"/>
                    <a:pt x="6" y="4"/>
                    <a:pt x="6" y="4"/>
                  </a:cubicBezTo>
                  <a:cubicBezTo>
                    <a:pt x="6" y="4"/>
                    <a:pt x="6" y="4"/>
                    <a:pt x="6" y="4"/>
                  </a:cubicBezTo>
                  <a:cubicBezTo>
                    <a:pt x="6" y="3"/>
                    <a:pt x="6" y="2"/>
                    <a:pt x="5" y="1"/>
                  </a:cubicBezTo>
                  <a:cubicBezTo>
                    <a:pt x="5" y="1"/>
                    <a:pt x="5" y="1"/>
                    <a:pt x="5" y="1"/>
                  </a:cubicBezTo>
                  <a:cubicBezTo>
                    <a:pt x="5" y="1"/>
                    <a:pt x="5" y="1"/>
                    <a:pt x="5" y="1"/>
                  </a:cubicBezTo>
                  <a:cubicBezTo>
                    <a:pt x="4" y="0"/>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38" name="Freeform 3223">
              <a:extLst>
                <a:ext uri="{FF2B5EF4-FFF2-40B4-BE49-F238E27FC236}">
                  <a16:creationId xmlns:a16="http://schemas.microsoft.com/office/drawing/2014/main" id="{9900D617-2E5B-9B60-D17C-A254CDB431FB}"/>
                </a:ext>
              </a:extLst>
            </p:cNvPr>
            <p:cNvSpPr>
              <a:spLocks/>
            </p:cNvSpPr>
            <p:nvPr/>
          </p:nvSpPr>
          <p:spPr bwMode="auto">
            <a:xfrm>
              <a:off x="9113112" y="372270"/>
              <a:ext cx="33106" cy="38623"/>
            </a:xfrm>
            <a:custGeom>
              <a:avLst/>
              <a:gdLst>
                <a:gd name="T0" fmla="*/ 2 w 5"/>
                <a:gd name="T1" fmla="*/ 0 h 6"/>
                <a:gd name="T2" fmla="*/ 0 w 5"/>
                <a:gd name="T3" fmla="*/ 2 h 6"/>
                <a:gd name="T4" fmla="*/ 0 w 5"/>
                <a:gd name="T5" fmla="*/ 4 h 6"/>
                <a:gd name="T6" fmla="*/ 0 w 5"/>
                <a:gd name="T7" fmla="*/ 4 h 6"/>
                <a:gd name="T8" fmla="*/ 0 w 5"/>
                <a:gd name="T9" fmla="*/ 5 h 6"/>
                <a:gd name="T10" fmla="*/ 1 w 5"/>
                <a:gd name="T11" fmla="*/ 5 h 6"/>
                <a:gd name="T12" fmla="*/ 1 w 5"/>
                <a:gd name="T13" fmla="*/ 5 h 6"/>
                <a:gd name="T14" fmla="*/ 2 w 5"/>
                <a:gd name="T15" fmla="*/ 6 h 6"/>
                <a:gd name="T16" fmla="*/ 2 w 5"/>
                <a:gd name="T17" fmla="*/ 6 h 6"/>
                <a:gd name="T18" fmla="*/ 2 w 5"/>
                <a:gd name="T19" fmla="*/ 6 h 6"/>
                <a:gd name="T20" fmla="*/ 4 w 5"/>
                <a:gd name="T21" fmla="*/ 5 h 6"/>
                <a:gd name="T22" fmla="*/ 5 w 5"/>
                <a:gd name="T23" fmla="*/ 5 h 6"/>
                <a:gd name="T24" fmla="*/ 5 w 5"/>
                <a:gd name="T25" fmla="*/ 5 h 6"/>
                <a:gd name="T26" fmla="*/ 5 w 5"/>
                <a:gd name="T27" fmla="*/ 4 h 6"/>
                <a:gd name="T28" fmla="*/ 5 w 5"/>
                <a:gd name="T29" fmla="*/ 3 h 6"/>
                <a:gd name="T30" fmla="*/ 4 w 5"/>
                <a:gd name="T31" fmla="*/ 1 h 6"/>
                <a:gd name="T32" fmla="*/ 2 w 5"/>
                <a:gd name="T3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 h="6">
                  <a:moveTo>
                    <a:pt x="2" y="0"/>
                  </a:moveTo>
                  <a:cubicBezTo>
                    <a:pt x="2" y="0"/>
                    <a:pt x="1" y="1"/>
                    <a:pt x="0" y="2"/>
                  </a:cubicBezTo>
                  <a:cubicBezTo>
                    <a:pt x="0" y="2"/>
                    <a:pt x="0" y="3"/>
                    <a:pt x="0" y="4"/>
                  </a:cubicBezTo>
                  <a:cubicBezTo>
                    <a:pt x="0" y="4"/>
                    <a:pt x="0" y="4"/>
                    <a:pt x="0" y="4"/>
                  </a:cubicBezTo>
                  <a:cubicBezTo>
                    <a:pt x="0" y="5"/>
                    <a:pt x="0" y="5"/>
                    <a:pt x="0" y="5"/>
                  </a:cubicBezTo>
                  <a:cubicBezTo>
                    <a:pt x="1" y="5"/>
                    <a:pt x="1" y="5"/>
                    <a:pt x="1" y="5"/>
                  </a:cubicBezTo>
                  <a:cubicBezTo>
                    <a:pt x="1" y="5"/>
                    <a:pt x="1" y="5"/>
                    <a:pt x="1" y="5"/>
                  </a:cubicBezTo>
                  <a:cubicBezTo>
                    <a:pt x="1" y="6"/>
                    <a:pt x="1" y="6"/>
                    <a:pt x="2" y="6"/>
                  </a:cubicBezTo>
                  <a:cubicBezTo>
                    <a:pt x="2" y="6"/>
                    <a:pt x="2" y="6"/>
                    <a:pt x="2" y="6"/>
                  </a:cubicBezTo>
                  <a:cubicBezTo>
                    <a:pt x="2" y="6"/>
                    <a:pt x="2" y="6"/>
                    <a:pt x="2" y="6"/>
                  </a:cubicBezTo>
                  <a:cubicBezTo>
                    <a:pt x="3" y="6"/>
                    <a:pt x="4" y="6"/>
                    <a:pt x="4" y="5"/>
                  </a:cubicBezTo>
                  <a:cubicBezTo>
                    <a:pt x="4" y="5"/>
                    <a:pt x="5" y="5"/>
                    <a:pt x="5" y="5"/>
                  </a:cubicBezTo>
                  <a:cubicBezTo>
                    <a:pt x="5" y="5"/>
                    <a:pt x="5" y="5"/>
                    <a:pt x="5" y="5"/>
                  </a:cubicBezTo>
                  <a:cubicBezTo>
                    <a:pt x="5" y="4"/>
                    <a:pt x="5" y="4"/>
                    <a:pt x="5" y="4"/>
                  </a:cubicBezTo>
                  <a:cubicBezTo>
                    <a:pt x="5" y="4"/>
                    <a:pt x="5" y="3"/>
                    <a:pt x="5" y="3"/>
                  </a:cubicBezTo>
                  <a:cubicBezTo>
                    <a:pt x="5" y="2"/>
                    <a:pt x="5" y="1"/>
                    <a:pt x="4" y="1"/>
                  </a:cubicBezTo>
                  <a:cubicBezTo>
                    <a:pt x="4" y="1"/>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39" name="Freeform 3224">
              <a:extLst>
                <a:ext uri="{FF2B5EF4-FFF2-40B4-BE49-F238E27FC236}">
                  <a16:creationId xmlns:a16="http://schemas.microsoft.com/office/drawing/2014/main" id="{C348ADB5-8982-A97B-FB19-532675ED15F7}"/>
                </a:ext>
              </a:extLst>
            </p:cNvPr>
            <p:cNvSpPr>
              <a:spLocks/>
            </p:cNvSpPr>
            <p:nvPr/>
          </p:nvSpPr>
          <p:spPr bwMode="auto">
            <a:xfrm>
              <a:off x="9648322" y="871614"/>
              <a:ext cx="41382" cy="33106"/>
            </a:xfrm>
            <a:custGeom>
              <a:avLst/>
              <a:gdLst>
                <a:gd name="T0" fmla="*/ 3 w 6"/>
                <a:gd name="T1" fmla="*/ 0 h 5"/>
                <a:gd name="T2" fmla="*/ 1 w 6"/>
                <a:gd name="T3" fmla="*/ 0 h 5"/>
                <a:gd name="T4" fmla="*/ 1 w 6"/>
                <a:gd name="T5" fmla="*/ 1 h 5"/>
                <a:gd name="T6" fmla="*/ 0 w 6"/>
                <a:gd name="T7" fmla="*/ 1 h 5"/>
                <a:gd name="T8" fmla="*/ 0 w 6"/>
                <a:gd name="T9" fmla="*/ 3 h 5"/>
                <a:gd name="T10" fmla="*/ 0 w 6"/>
                <a:gd name="T11" fmla="*/ 3 h 5"/>
                <a:gd name="T12" fmla="*/ 1 w 6"/>
                <a:gd name="T13" fmla="*/ 4 h 5"/>
                <a:gd name="T14" fmla="*/ 3 w 6"/>
                <a:gd name="T15" fmla="*/ 5 h 5"/>
                <a:gd name="T16" fmla="*/ 5 w 6"/>
                <a:gd name="T17" fmla="*/ 4 h 5"/>
                <a:gd name="T18" fmla="*/ 4 w 6"/>
                <a:gd name="T19" fmla="*/ 0 h 5"/>
                <a:gd name="T20" fmla="*/ 3 w 6"/>
                <a:gd name="T2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5">
                  <a:moveTo>
                    <a:pt x="3" y="0"/>
                  </a:moveTo>
                  <a:cubicBezTo>
                    <a:pt x="2" y="0"/>
                    <a:pt x="1" y="0"/>
                    <a:pt x="1" y="0"/>
                  </a:cubicBezTo>
                  <a:cubicBezTo>
                    <a:pt x="1" y="0"/>
                    <a:pt x="1" y="0"/>
                    <a:pt x="1" y="1"/>
                  </a:cubicBezTo>
                  <a:cubicBezTo>
                    <a:pt x="1" y="1"/>
                    <a:pt x="1" y="1"/>
                    <a:pt x="0" y="1"/>
                  </a:cubicBezTo>
                  <a:cubicBezTo>
                    <a:pt x="0" y="1"/>
                    <a:pt x="0" y="2"/>
                    <a:pt x="0" y="3"/>
                  </a:cubicBezTo>
                  <a:cubicBezTo>
                    <a:pt x="0" y="3"/>
                    <a:pt x="0" y="3"/>
                    <a:pt x="0" y="3"/>
                  </a:cubicBezTo>
                  <a:cubicBezTo>
                    <a:pt x="0" y="4"/>
                    <a:pt x="1" y="4"/>
                    <a:pt x="1" y="4"/>
                  </a:cubicBezTo>
                  <a:cubicBezTo>
                    <a:pt x="2" y="5"/>
                    <a:pt x="2" y="5"/>
                    <a:pt x="3" y="5"/>
                  </a:cubicBezTo>
                  <a:cubicBezTo>
                    <a:pt x="4" y="5"/>
                    <a:pt x="4" y="5"/>
                    <a:pt x="5" y="4"/>
                  </a:cubicBezTo>
                  <a:cubicBezTo>
                    <a:pt x="6" y="3"/>
                    <a:pt x="6" y="1"/>
                    <a:pt x="4" y="0"/>
                  </a:cubicBezTo>
                  <a:cubicBezTo>
                    <a:pt x="4"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40" name="Freeform 3225">
              <a:extLst>
                <a:ext uri="{FF2B5EF4-FFF2-40B4-BE49-F238E27FC236}">
                  <a16:creationId xmlns:a16="http://schemas.microsoft.com/office/drawing/2014/main" id="{D21F6FAC-1DD1-E1C9-102A-B73D3E439C21}"/>
                </a:ext>
              </a:extLst>
            </p:cNvPr>
            <p:cNvSpPr>
              <a:spLocks/>
            </p:cNvSpPr>
            <p:nvPr/>
          </p:nvSpPr>
          <p:spPr bwMode="auto">
            <a:xfrm>
              <a:off x="7121252" y="-118799"/>
              <a:ext cx="38623" cy="38623"/>
            </a:xfrm>
            <a:custGeom>
              <a:avLst/>
              <a:gdLst>
                <a:gd name="T0" fmla="*/ 3 w 6"/>
                <a:gd name="T1" fmla="*/ 0 h 6"/>
                <a:gd name="T2" fmla="*/ 0 w 6"/>
                <a:gd name="T3" fmla="*/ 1 h 6"/>
                <a:gd name="T4" fmla="*/ 0 w 6"/>
                <a:gd name="T5" fmla="*/ 1 h 6"/>
                <a:gd name="T6" fmla="*/ 0 w 6"/>
                <a:gd name="T7" fmla="*/ 2 h 6"/>
                <a:gd name="T8" fmla="*/ 1 w 6"/>
                <a:gd name="T9" fmla="*/ 5 h 6"/>
                <a:gd name="T10" fmla="*/ 2 w 6"/>
                <a:gd name="T11" fmla="*/ 6 h 6"/>
                <a:gd name="T12" fmla="*/ 3 w 6"/>
                <a:gd name="T13" fmla="*/ 6 h 6"/>
                <a:gd name="T14" fmla="*/ 3 w 6"/>
                <a:gd name="T15" fmla="*/ 6 h 6"/>
                <a:gd name="T16" fmla="*/ 4 w 6"/>
                <a:gd name="T17" fmla="*/ 5 h 6"/>
                <a:gd name="T18" fmla="*/ 4 w 6"/>
                <a:gd name="T19" fmla="*/ 5 h 6"/>
                <a:gd name="T20" fmla="*/ 5 w 6"/>
                <a:gd name="T21" fmla="*/ 5 h 6"/>
                <a:gd name="T22" fmla="*/ 4 w 6"/>
                <a:gd name="T23" fmla="*/ 1 h 6"/>
                <a:gd name="T24" fmla="*/ 3 w 6"/>
                <a:gd name="T2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6">
                  <a:moveTo>
                    <a:pt x="3" y="0"/>
                  </a:moveTo>
                  <a:cubicBezTo>
                    <a:pt x="2" y="0"/>
                    <a:pt x="1" y="1"/>
                    <a:pt x="0" y="1"/>
                  </a:cubicBezTo>
                  <a:cubicBezTo>
                    <a:pt x="0" y="1"/>
                    <a:pt x="0" y="1"/>
                    <a:pt x="0" y="1"/>
                  </a:cubicBezTo>
                  <a:cubicBezTo>
                    <a:pt x="0" y="2"/>
                    <a:pt x="0" y="2"/>
                    <a:pt x="0" y="2"/>
                  </a:cubicBezTo>
                  <a:cubicBezTo>
                    <a:pt x="0" y="3"/>
                    <a:pt x="0" y="4"/>
                    <a:pt x="1" y="5"/>
                  </a:cubicBezTo>
                  <a:cubicBezTo>
                    <a:pt x="1" y="5"/>
                    <a:pt x="2" y="6"/>
                    <a:pt x="2" y="6"/>
                  </a:cubicBezTo>
                  <a:cubicBezTo>
                    <a:pt x="2" y="6"/>
                    <a:pt x="3" y="6"/>
                    <a:pt x="3" y="6"/>
                  </a:cubicBezTo>
                  <a:cubicBezTo>
                    <a:pt x="3" y="6"/>
                    <a:pt x="3" y="6"/>
                    <a:pt x="3" y="6"/>
                  </a:cubicBezTo>
                  <a:cubicBezTo>
                    <a:pt x="3" y="6"/>
                    <a:pt x="4" y="6"/>
                    <a:pt x="4" y="5"/>
                  </a:cubicBezTo>
                  <a:cubicBezTo>
                    <a:pt x="4" y="5"/>
                    <a:pt x="4" y="5"/>
                    <a:pt x="4" y="5"/>
                  </a:cubicBezTo>
                  <a:cubicBezTo>
                    <a:pt x="4" y="5"/>
                    <a:pt x="5" y="5"/>
                    <a:pt x="5" y="5"/>
                  </a:cubicBezTo>
                  <a:cubicBezTo>
                    <a:pt x="6" y="3"/>
                    <a:pt x="5" y="2"/>
                    <a:pt x="4" y="1"/>
                  </a:cubicBezTo>
                  <a:cubicBezTo>
                    <a:pt x="4"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41" name="Freeform 3226">
              <a:extLst>
                <a:ext uri="{FF2B5EF4-FFF2-40B4-BE49-F238E27FC236}">
                  <a16:creationId xmlns:a16="http://schemas.microsoft.com/office/drawing/2014/main" id="{60378028-9BB4-A1C6-3B1C-47A3CAC9FC1C}"/>
                </a:ext>
              </a:extLst>
            </p:cNvPr>
            <p:cNvSpPr>
              <a:spLocks/>
            </p:cNvSpPr>
            <p:nvPr/>
          </p:nvSpPr>
          <p:spPr bwMode="auto">
            <a:xfrm>
              <a:off x="7278504" y="137771"/>
              <a:ext cx="24829" cy="24829"/>
            </a:xfrm>
            <a:custGeom>
              <a:avLst/>
              <a:gdLst>
                <a:gd name="T0" fmla="*/ 2 w 4"/>
                <a:gd name="T1" fmla="*/ 0 h 4"/>
                <a:gd name="T2" fmla="*/ 1 w 4"/>
                <a:gd name="T3" fmla="*/ 0 h 4"/>
                <a:gd name="T4" fmla="*/ 0 w 4"/>
                <a:gd name="T5" fmla="*/ 0 h 4"/>
                <a:gd name="T6" fmla="*/ 0 w 4"/>
                <a:gd name="T7" fmla="*/ 1 h 4"/>
                <a:gd name="T8" fmla="*/ 0 w 4"/>
                <a:gd name="T9" fmla="*/ 2 h 4"/>
                <a:gd name="T10" fmla="*/ 0 w 4"/>
                <a:gd name="T11" fmla="*/ 2 h 4"/>
                <a:gd name="T12" fmla="*/ 0 w 4"/>
                <a:gd name="T13" fmla="*/ 3 h 4"/>
                <a:gd name="T14" fmla="*/ 0 w 4"/>
                <a:gd name="T15" fmla="*/ 3 h 4"/>
                <a:gd name="T16" fmla="*/ 0 w 4"/>
                <a:gd name="T17" fmla="*/ 3 h 4"/>
                <a:gd name="T18" fmla="*/ 2 w 4"/>
                <a:gd name="T19" fmla="*/ 4 h 4"/>
                <a:gd name="T20" fmla="*/ 3 w 4"/>
                <a:gd name="T21" fmla="*/ 3 h 4"/>
                <a:gd name="T22" fmla="*/ 3 w 4"/>
                <a:gd name="T23" fmla="*/ 3 h 4"/>
                <a:gd name="T24" fmla="*/ 3 w 4"/>
                <a:gd name="T25" fmla="*/ 2 h 4"/>
                <a:gd name="T26" fmla="*/ 4 w 4"/>
                <a:gd name="T27" fmla="*/ 2 h 4"/>
                <a:gd name="T28" fmla="*/ 4 w 4"/>
                <a:gd name="T29" fmla="*/ 2 h 4"/>
                <a:gd name="T30" fmla="*/ 3 w 4"/>
                <a:gd name="T31" fmla="*/ 0 h 4"/>
                <a:gd name="T32" fmla="*/ 2 w 4"/>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4">
                  <a:moveTo>
                    <a:pt x="2" y="0"/>
                  </a:moveTo>
                  <a:cubicBezTo>
                    <a:pt x="1" y="0"/>
                    <a:pt x="1" y="0"/>
                    <a:pt x="1" y="0"/>
                  </a:cubicBezTo>
                  <a:cubicBezTo>
                    <a:pt x="1" y="0"/>
                    <a:pt x="1" y="0"/>
                    <a:pt x="0" y="0"/>
                  </a:cubicBezTo>
                  <a:cubicBezTo>
                    <a:pt x="0" y="0"/>
                    <a:pt x="0" y="0"/>
                    <a:pt x="0" y="1"/>
                  </a:cubicBezTo>
                  <a:cubicBezTo>
                    <a:pt x="0" y="1"/>
                    <a:pt x="0" y="1"/>
                    <a:pt x="0" y="2"/>
                  </a:cubicBezTo>
                  <a:cubicBezTo>
                    <a:pt x="0" y="2"/>
                    <a:pt x="0" y="2"/>
                    <a:pt x="0" y="2"/>
                  </a:cubicBezTo>
                  <a:cubicBezTo>
                    <a:pt x="0" y="2"/>
                    <a:pt x="0" y="2"/>
                    <a:pt x="0" y="3"/>
                  </a:cubicBezTo>
                  <a:cubicBezTo>
                    <a:pt x="0" y="3"/>
                    <a:pt x="0" y="3"/>
                    <a:pt x="0" y="3"/>
                  </a:cubicBezTo>
                  <a:cubicBezTo>
                    <a:pt x="0" y="3"/>
                    <a:pt x="0" y="3"/>
                    <a:pt x="0" y="3"/>
                  </a:cubicBezTo>
                  <a:cubicBezTo>
                    <a:pt x="1" y="4"/>
                    <a:pt x="1" y="4"/>
                    <a:pt x="2" y="4"/>
                  </a:cubicBezTo>
                  <a:cubicBezTo>
                    <a:pt x="2" y="4"/>
                    <a:pt x="3" y="3"/>
                    <a:pt x="3" y="3"/>
                  </a:cubicBezTo>
                  <a:cubicBezTo>
                    <a:pt x="3" y="3"/>
                    <a:pt x="3" y="3"/>
                    <a:pt x="3" y="3"/>
                  </a:cubicBezTo>
                  <a:cubicBezTo>
                    <a:pt x="3" y="3"/>
                    <a:pt x="3" y="2"/>
                    <a:pt x="3" y="2"/>
                  </a:cubicBezTo>
                  <a:cubicBezTo>
                    <a:pt x="3" y="2"/>
                    <a:pt x="3" y="2"/>
                    <a:pt x="4" y="2"/>
                  </a:cubicBezTo>
                  <a:cubicBezTo>
                    <a:pt x="4" y="2"/>
                    <a:pt x="4" y="2"/>
                    <a:pt x="4" y="2"/>
                  </a:cubicBezTo>
                  <a:cubicBezTo>
                    <a:pt x="4" y="1"/>
                    <a:pt x="3" y="1"/>
                    <a:pt x="3"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42" name="Freeform 3227">
              <a:extLst>
                <a:ext uri="{FF2B5EF4-FFF2-40B4-BE49-F238E27FC236}">
                  <a16:creationId xmlns:a16="http://schemas.microsoft.com/office/drawing/2014/main" id="{376B5FE1-3D03-4E6B-C7E4-1DE4FD7B715E}"/>
                </a:ext>
              </a:extLst>
            </p:cNvPr>
            <p:cNvSpPr>
              <a:spLocks/>
            </p:cNvSpPr>
            <p:nvPr/>
          </p:nvSpPr>
          <p:spPr bwMode="auto">
            <a:xfrm>
              <a:off x="6897788" y="-242945"/>
              <a:ext cx="24829" cy="24829"/>
            </a:xfrm>
            <a:custGeom>
              <a:avLst/>
              <a:gdLst>
                <a:gd name="T0" fmla="*/ 2 w 4"/>
                <a:gd name="T1" fmla="*/ 0 h 4"/>
                <a:gd name="T2" fmla="*/ 0 w 4"/>
                <a:gd name="T3" fmla="*/ 1 h 4"/>
                <a:gd name="T4" fmla="*/ 1 w 4"/>
                <a:gd name="T5" fmla="*/ 4 h 4"/>
                <a:gd name="T6" fmla="*/ 2 w 4"/>
                <a:gd name="T7" fmla="*/ 4 h 4"/>
                <a:gd name="T8" fmla="*/ 3 w 4"/>
                <a:gd name="T9" fmla="*/ 4 h 4"/>
                <a:gd name="T10" fmla="*/ 3 w 4"/>
                <a:gd name="T11" fmla="*/ 4 h 4"/>
                <a:gd name="T12" fmla="*/ 3 w 4"/>
                <a:gd name="T13" fmla="*/ 3 h 4"/>
                <a:gd name="T14" fmla="*/ 3 w 4"/>
                <a:gd name="T15" fmla="*/ 3 h 4"/>
                <a:gd name="T16" fmla="*/ 4 w 4"/>
                <a:gd name="T17" fmla="*/ 3 h 4"/>
                <a:gd name="T18" fmla="*/ 3 w 4"/>
                <a:gd name="T19" fmla="*/ 1 h 4"/>
                <a:gd name="T20" fmla="*/ 2 w 4"/>
                <a:gd name="T2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4">
                  <a:moveTo>
                    <a:pt x="2" y="0"/>
                  </a:moveTo>
                  <a:cubicBezTo>
                    <a:pt x="1" y="0"/>
                    <a:pt x="1" y="1"/>
                    <a:pt x="0" y="1"/>
                  </a:cubicBezTo>
                  <a:cubicBezTo>
                    <a:pt x="0" y="2"/>
                    <a:pt x="0" y="3"/>
                    <a:pt x="1" y="4"/>
                  </a:cubicBezTo>
                  <a:cubicBezTo>
                    <a:pt x="1" y="4"/>
                    <a:pt x="1" y="4"/>
                    <a:pt x="2" y="4"/>
                  </a:cubicBezTo>
                  <a:cubicBezTo>
                    <a:pt x="2" y="4"/>
                    <a:pt x="2" y="4"/>
                    <a:pt x="3" y="4"/>
                  </a:cubicBezTo>
                  <a:cubicBezTo>
                    <a:pt x="3" y="4"/>
                    <a:pt x="3" y="4"/>
                    <a:pt x="3" y="4"/>
                  </a:cubicBezTo>
                  <a:cubicBezTo>
                    <a:pt x="3" y="4"/>
                    <a:pt x="3" y="4"/>
                    <a:pt x="3" y="3"/>
                  </a:cubicBezTo>
                  <a:cubicBezTo>
                    <a:pt x="3" y="3"/>
                    <a:pt x="3" y="3"/>
                    <a:pt x="3" y="3"/>
                  </a:cubicBezTo>
                  <a:cubicBezTo>
                    <a:pt x="4" y="3"/>
                    <a:pt x="4" y="3"/>
                    <a:pt x="4" y="3"/>
                  </a:cubicBezTo>
                  <a:cubicBezTo>
                    <a:pt x="4" y="2"/>
                    <a:pt x="4" y="1"/>
                    <a:pt x="3" y="1"/>
                  </a:cubicBezTo>
                  <a:cubicBezTo>
                    <a:pt x="3"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43" name="Freeform 3228">
              <a:extLst>
                <a:ext uri="{FF2B5EF4-FFF2-40B4-BE49-F238E27FC236}">
                  <a16:creationId xmlns:a16="http://schemas.microsoft.com/office/drawing/2014/main" id="{48AD4282-D5BA-0A2B-BEDB-A47334B15041}"/>
                </a:ext>
              </a:extLst>
            </p:cNvPr>
            <p:cNvSpPr>
              <a:spLocks/>
            </p:cNvSpPr>
            <p:nvPr/>
          </p:nvSpPr>
          <p:spPr bwMode="auto">
            <a:xfrm>
              <a:off x="7107458" y="137771"/>
              <a:ext cx="24829" cy="24829"/>
            </a:xfrm>
            <a:custGeom>
              <a:avLst/>
              <a:gdLst>
                <a:gd name="T0" fmla="*/ 2 w 4"/>
                <a:gd name="T1" fmla="*/ 0 h 4"/>
                <a:gd name="T2" fmla="*/ 2 w 4"/>
                <a:gd name="T3" fmla="*/ 0 h 4"/>
                <a:gd name="T4" fmla="*/ 1 w 4"/>
                <a:gd name="T5" fmla="*/ 0 h 4"/>
                <a:gd name="T6" fmla="*/ 1 w 4"/>
                <a:gd name="T7" fmla="*/ 1 h 4"/>
                <a:gd name="T8" fmla="*/ 1 w 4"/>
                <a:gd name="T9" fmla="*/ 3 h 4"/>
                <a:gd name="T10" fmla="*/ 1 w 4"/>
                <a:gd name="T11" fmla="*/ 3 h 4"/>
                <a:gd name="T12" fmla="*/ 2 w 4"/>
                <a:gd name="T13" fmla="*/ 4 h 4"/>
                <a:gd name="T14" fmla="*/ 2 w 4"/>
                <a:gd name="T15" fmla="*/ 4 h 4"/>
                <a:gd name="T16" fmla="*/ 3 w 4"/>
                <a:gd name="T17" fmla="*/ 4 h 4"/>
                <a:gd name="T18" fmla="*/ 3 w 4"/>
                <a:gd name="T19" fmla="*/ 3 h 4"/>
                <a:gd name="T20" fmla="*/ 4 w 4"/>
                <a:gd name="T21" fmla="*/ 3 h 4"/>
                <a:gd name="T22" fmla="*/ 4 w 4"/>
                <a:gd name="T23" fmla="*/ 2 h 4"/>
                <a:gd name="T24" fmla="*/ 4 w 4"/>
                <a:gd name="T25" fmla="*/ 2 h 4"/>
                <a:gd name="T26" fmla="*/ 3 w 4"/>
                <a:gd name="T27" fmla="*/ 0 h 4"/>
                <a:gd name="T28" fmla="*/ 3 w 4"/>
                <a:gd name="T29" fmla="*/ 0 h 4"/>
                <a:gd name="T30" fmla="*/ 2 w 4"/>
                <a:gd name="T31" fmla="*/ 0 h 4"/>
                <a:gd name="T32" fmla="*/ 2 w 4"/>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4">
                  <a:moveTo>
                    <a:pt x="2" y="0"/>
                  </a:moveTo>
                  <a:cubicBezTo>
                    <a:pt x="2" y="0"/>
                    <a:pt x="2" y="0"/>
                    <a:pt x="2" y="0"/>
                  </a:cubicBezTo>
                  <a:cubicBezTo>
                    <a:pt x="1" y="0"/>
                    <a:pt x="1" y="0"/>
                    <a:pt x="1" y="0"/>
                  </a:cubicBezTo>
                  <a:cubicBezTo>
                    <a:pt x="1" y="0"/>
                    <a:pt x="1" y="0"/>
                    <a:pt x="1" y="1"/>
                  </a:cubicBezTo>
                  <a:cubicBezTo>
                    <a:pt x="0" y="2"/>
                    <a:pt x="0" y="3"/>
                    <a:pt x="1" y="3"/>
                  </a:cubicBezTo>
                  <a:cubicBezTo>
                    <a:pt x="1" y="3"/>
                    <a:pt x="1" y="3"/>
                    <a:pt x="1" y="3"/>
                  </a:cubicBezTo>
                  <a:cubicBezTo>
                    <a:pt x="1" y="3"/>
                    <a:pt x="1" y="3"/>
                    <a:pt x="2" y="4"/>
                  </a:cubicBezTo>
                  <a:cubicBezTo>
                    <a:pt x="2" y="4"/>
                    <a:pt x="2" y="4"/>
                    <a:pt x="2" y="4"/>
                  </a:cubicBezTo>
                  <a:cubicBezTo>
                    <a:pt x="3" y="4"/>
                    <a:pt x="3" y="4"/>
                    <a:pt x="3" y="4"/>
                  </a:cubicBezTo>
                  <a:cubicBezTo>
                    <a:pt x="3" y="3"/>
                    <a:pt x="3" y="3"/>
                    <a:pt x="3" y="3"/>
                  </a:cubicBezTo>
                  <a:cubicBezTo>
                    <a:pt x="4" y="3"/>
                    <a:pt x="4" y="3"/>
                    <a:pt x="4" y="3"/>
                  </a:cubicBezTo>
                  <a:cubicBezTo>
                    <a:pt x="4" y="3"/>
                    <a:pt x="4" y="2"/>
                    <a:pt x="4" y="2"/>
                  </a:cubicBezTo>
                  <a:cubicBezTo>
                    <a:pt x="4" y="2"/>
                    <a:pt x="4" y="2"/>
                    <a:pt x="4" y="2"/>
                  </a:cubicBezTo>
                  <a:cubicBezTo>
                    <a:pt x="4" y="1"/>
                    <a:pt x="4" y="0"/>
                    <a:pt x="3" y="0"/>
                  </a:cubicBezTo>
                  <a:cubicBezTo>
                    <a:pt x="3" y="0"/>
                    <a:pt x="3" y="0"/>
                    <a:pt x="3" y="0"/>
                  </a:cubicBezTo>
                  <a:cubicBezTo>
                    <a:pt x="3" y="0"/>
                    <a:pt x="3"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44" name="Freeform 3229">
              <a:extLst>
                <a:ext uri="{FF2B5EF4-FFF2-40B4-BE49-F238E27FC236}">
                  <a16:creationId xmlns:a16="http://schemas.microsoft.com/office/drawing/2014/main" id="{8B51ABB8-144A-46D9-FF0E-36C12490A8C2}"/>
                </a:ext>
              </a:extLst>
            </p:cNvPr>
            <p:cNvSpPr>
              <a:spLocks/>
            </p:cNvSpPr>
            <p:nvPr/>
          </p:nvSpPr>
          <p:spPr bwMode="auto">
            <a:xfrm>
              <a:off x="7303333" y="728156"/>
              <a:ext cx="27588" cy="24829"/>
            </a:xfrm>
            <a:custGeom>
              <a:avLst/>
              <a:gdLst>
                <a:gd name="T0" fmla="*/ 2 w 4"/>
                <a:gd name="T1" fmla="*/ 0 h 4"/>
                <a:gd name="T2" fmla="*/ 2 w 4"/>
                <a:gd name="T3" fmla="*/ 0 h 4"/>
                <a:gd name="T4" fmla="*/ 1 w 4"/>
                <a:gd name="T5" fmla="*/ 0 h 4"/>
                <a:gd name="T6" fmla="*/ 0 w 4"/>
                <a:gd name="T7" fmla="*/ 1 h 4"/>
                <a:gd name="T8" fmla="*/ 0 w 4"/>
                <a:gd name="T9" fmla="*/ 2 h 4"/>
                <a:gd name="T10" fmla="*/ 0 w 4"/>
                <a:gd name="T11" fmla="*/ 3 h 4"/>
                <a:gd name="T12" fmla="*/ 1 w 4"/>
                <a:gd name="T13" fmla="*/ 4 h 4"/>
                <a:gd name="T14" fmla="*/ 1 w 4"/>
                <a:gd name="T15" fmla="*/ 4 h 4"/>
                <a:gd name="T16" fmla="*/ 1 w 4"/>
                <a:gd name="T17" fmla="*/ 4 h 4"/>
                <a:gd name="T18" fmla="*/ 2 w 4"/>
                <a:gd name="T19" fmla="*/ 4 h 4"/>
                <a:gd name="T20" fmla="*/ 3 w 4"/>
                <a:gd name="T21" fmla="*/ 3 h 4"/>
                <a:gd name="T22" fmla="*/ 3 w 4"/>
                <a:gd name="T23" fmla="*/ 1 h 4"/>
                <a:gd name="T24" fmla="*/ 3 w 4"/>
                <a:gd name="T25" fmla="*/ 1 h 4"/>
                <a:gd name="T26" fmla="*/ 3 w 4"/>
                <a:gd name="T27" fmla="*/ 1 h 4"/>
                <a:gd name="T28" fmla="*/ 3 w 4"/>
                <a:gd name="T29" fmla="*/ 1 h 4"/>
                <a:gd name="T30" fmla="*/ 3 w 4"/>
                <a:gd name="T31" fmla="*/ 0 h 4"/>
                <a:gd name="T32" fmla="*/ 2 w 4"/>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4">
                  <a:moveTo>
                    <a:pt x="2" y="0"/>
                  </a:moveTo>
                  <a:cubicBezTo>
                    <a:pt x="2" y="0"/>
                    <a:pt x="2" y="0"/>
                    <a:pt x="2" y="0"/>
                  </a:cubicBezTo>
                  <a:cubicBezTo>
                    <a:pt x="2" y="0"/>
                    <a:pt x="1" y="0"/>
                    <a:pt x="1" y="0"/>
                  </a:cubicBezTo>
                  <a:cubicBezTo>
                    <a:pt x="1" y="0"/>
                    <a:pt x="0" y="1"/>
                    <a:pt x="0" y="1"/>
                  </a:cubicBezTo>
                  <a:cubicBezTo>
                    <a:pt x="0" y="1"/>
                    <a:pt x="0" y="2"/>
                    <a:pt x="0" y="2"/>
                  </a:cubicBezTo>
                  <a:cubicBezTo>
                    <a:pt x="0" y="3"/>
                    <a:pt x="0" y="3"/>
                    <a:pt x="0" y="3"/>
                  </a:cubicBezTo>
                  <a:cubicBezTo>
                    <a:pt x="0" y="3"/>
                    <a:pt x="0" y="4"/>
                    <a:pt x="1" y="4"/>
                  </a:cubicBezTo>
                  <a:cubicBezTo>
                    <a:pt x="1" y="4"/>
                    <a:pt x="1" y="4"/>
                    <a:pt x="1" y="4"/>
                  </a:cubicBezTo>
                  <a:cubicBezTo>
                    <a:pt x="1" y="4"/>
                    <a:pt x="1" y="4"/>
                    <a:pt x="1" y="4"/>
                  </a:cubicBezTo>
                  <a:cubicBezTo>
                    <a:pt x="1" y="4"/>
                    <a:pt x="2" y="4"/>
                    <a:pt x="2" y="4"/>
                  </a:cubicBezTo>
                  <a:cubicBezTo>
                    <a:pt x="2" y="4"/>
                    <a:pt x="3" y="4"/>
                    <a:pt x="3" y="3"/>
                  </a:cubicBezTo>
                  <a:cubicBezTo>
                    <a:pt x="4" y="3"/>
                    <a:pt x="4" y="2"/>
                    <a:pt x="3" y="1"/>
                  </a:cubicBezTo>
                  <a:cubicBezTo>
                    <a:pt x="3" y="1"/>
                    <a:pt x="3" y="1"/>
                    <a:pt x="3" y="1"/>
                  </a:cubicBezTo>
                  <a:cubicBezTo>
                    <a:pt x="3" y="1"/>
                    <a:pt x="3" y="1"/>
                    <a:pt x="3" y="1"/>
                  </a:cubicBezTo>
                  <a:cubicBezTo>
                    <a:pt x="3" y="1"/>
                    <a:pt x="3" y="1"/>
                    <a:pt x="3" y="1"/>
                  </a:cubicBezTo>
                  <a:cubicBezTo>
                    <a:pt x="3" y="0"/>
                    <a:pt x="3" y="0"/>
                    <a:pt x="3"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45" name="Freeform 3230">
              <a:extLst>
                <a:ext uri="{FF2B5EF4-FFF2-40B4-BE49-F238E27FC236}">
                  <a16:creationId xmlns:a16="http://schemas.microsoft.com/office/drawing/2014/main" id="{EE1CE3AF-3C01-7EF0-9ACB-76BA731CE807}"/>
                </a:ext>
              </a:extLst>
            </p:cNvPr>
            <p:cNvSpPr>
              <a:spLocks/>
            </p:cNvSpPr>
            <p:nvPr/>
          </p:nvSpPr>
          <p:spPr bwMode="auto">
            <a:xfrm>
              <a:off x="6883994" y="824715"/>
              <a:ext cx="27588" cy="19312"/>
            </a:xfrm>
            <a:custGeom>
              <a:avLst/>
              <a:gdLst>
                <a:gd name="T0" fmla="*/ 2 w 4"/>
                <a:gd name="T1" fmla="*/ 0 h 3"/>
                <a:gd name="T2" fmla="*/ 1 w 4"/>
                <a:gd name="T3" fmla="*/ 0 h 3"/>
                <a:gd name="T4" fmla="*/ 1 w 4"/>
                <a:gd name="T5" fmla="*/ 3 h 3"/>
                <a:gd name="T6" fmla="*/ 2 w 4"/>
                <a:gd name="T7" fmla="*/ 3 h 3"/>
                <a:gd name="T8" fmla="*/ 4 w 4"/>
                <a:gd name="T9" fmla="*/ 3 h 3"/>
                <a:gd name="T10" fmla="*/ 4 w 4"/>
                <a:gd name="T11" fmla="*/ 2 h 3"/>
                <a:gd name="T12" fmla="*/ 4 w 4"/>
                <a:gd name="T13" fmla="*/ 2 h 3"/>
                <a:gd name="T14" fmla="*/ 4 w 4"/>
                <a:gd name="T15" fmla="*/ 1 h 3"/>
                <a:gd name="T16" fmla="*/ 4 w 4"/>
                <a:gd name="T17" fmla="*/ 1 h 3"/>
                <a:gd name="T18" fmla="*/ 4 w 4"/>
                <a:gd name="T19" fmla="*/ 0 h 3"/>
                <a:gd name="T20" fmla="*/ 3 w 4"/>
                <a:gd name="T21" fmla="*/ 0 h 3"/>
                <a:gd name="T22" fmla="*/ 3 w 4"/>
                <a:gd name="T23" fmla="*/ 0 h 3"/>
                <a:gd name="T24" fmla="*/ 2 w 4"/>
                <a:gd name="T25"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3">
                  <a:moveTo>
                    <a:pt x="2" y="0"/>
                  </a:moveTo>
                  <a:cubicBezTo>
                    <a:pt x="2" y="0"/>
                    <a:pt x="1" y="0"/>
                    <a:pt x="1" y="0"/>
                  </a:cubicBezTo>
                  <a:cubicBezTo>
                    <a:pt x="0" y="1"/>
                    <a:pt x="0" y="2"/>
                    <a:pt x="1" y="3"/>
                  </a:cubicBezTo>
                  <a:cubicBezTo>
                    <a:pt x="2" y="3"/>
                    <a:pt x="2" y="3"/>
                    <a:pt x="2" y="3"/>
                  </a:cubicBezTo>
                  <a:cubicBezTo>
                    <a:pt x="3" y="3"/>
                    <a:pt x="4" y="3"/>
                    <a:pt x="4" y="3"/>
                  </a:cubicBezTo>
                  <a:cubicBezTo>
                    <a:pt x="4" y="2"/>
                    <a:pt x="4" y="2"/>
                    <a:pt x="4" y="2"/>
                  </a:cubicBezTo>
                  <a:cubicBezTo>
                    <a:pt x="4" y="2"/>
                    <a:pt x="4" y="2"/>
                    <a:pt x="4" y="2"/>
                  </a:cubicBezTo>
                  <a:cubicBezTo>
                    <a:pt x="4" y="2"/>
                    <a:pt x="4" y="1"/>
                    <a:pt x="4" y="1"/>
                  </a:cubicBezTo>
                  <a:cubicBezTo>
                    <a:pt x="4" y="1"/>
                    <a:pt x="4" y="1"/>
                    <a:pt x="4" y="1"/>
                  </a:cubicBezTo>
                  <a:cubicBezTo>
                    <a:pt x="4" y="1"/>
                    <a:pt x="4" y="0"/>
                    <a:pt x="4" y="0"/>
                  </a:cubicBezTo>
                  <a:cubicBezTo>
                    <a:pt x="4" y="0"/>
                    <a:pt x="4" y="0"/>
                    <a:pt x="3" y="0"/>
                  </a:cubicBezTo>
                  <a:cubicBezTo>
                    <a:pt x="3" y="0"/>
                    <a:pt x="3" y="0"/>
                    <a:pt x="3" y="0"/>
                  </a:cubicBezTo>
                  <a:cubicBezTo>
                    <a:pt x="3" y="0"/>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46" name="Freeform 3231">
              <a:extLst>
                <a:ext uri="{FF2B5EF4-FFF2-40B4-BE49-F238E27FC236}">
                  <a16:creationId xmlns:a16="http://schemas.microsoft.com/office/drawing/2014/main" id="{A916DDBB-45A8-D092-5CA0-990F89A7737C}"/>
                </a:ext>
              </a:extLst>
            </p:cNvPr>
            <p:cNvSpPr>
              <a:spLocks/>
            </p:cNvSpPr>
            <p:nvPr/>
          </p:nvSpPr>
          <p:spPr bwMode="auto">
            <a:xfrm>
              <a:off x="7794401" y="347440"/>
              <a:ext cx="27588" cy="24829"/>
            </a:xfrm>
            <a:custGeom>
              <a:avLst/>
              <a:gdLst>
                <a:gd name="T0" fmla="*/ 2 w 4"/>
                <a:gd name="T1" fmla="*/ 0 h 4"/>
                <a:gd name="T2" fmla="*/ 0 w 4"/>
                <a:gd name="T3" fmla="*/ 1 h 4"/>
                <a:gd name="T4" fmla="*/ 0 w 4"/>
                <a:gd name="T5" fmla="*/ 1 h 4"/>
                <a:gd name="T6" fmla="*/ 0 w 4"/>
                <a:gd name="T7" fmla="*/ 1 h 4"/>
                <a:gd name="T8" fmla="*/ 0 w 4"/>
                <a:gd name="T9" fmla="*/ 2 h 4"/>
                <a:gd name="T10" fmla="*/ 0 w 4"/>
                <a:gd name="T11" fmla="*/ 2 h 4"/>
                <a:gd name="T12" fmla="*/ 0 w 4"/>
                <a:gd name="T13" fmla="*/ 3 h 4"/>
                <a:gd name="T14" fmla="*/ 0 w 4"/>
                <a:gd name="T15" fmla="*/ 3 h 4"/>
                <a:gd name="T16" fmla="*/ 1 w 4"/>
                <a:gd name="T17" fmla="*/ 3 h 4"/>
                <a:gd name="T18" fmla="*/ 2 w 4"/>
                <a:gd name="T19" fmla="*/ 4 h 4"/>
                <a:gd name="T20" fmla="*/ 3 w 4"/>
                <a:gd name="T21" fmla="*/ 3 h 4"/>
                <a:gd name="T22" fmla="*/ 3 w 4"/>
                <a:gd name="T23" fmla="*/ 3 h 4"/>
                <a:gd name="T24" fmla="*/ 3 w 4"/>
                <a:gd name="T25" fmla="*/ 3 h 4"/>
                <a:gd name="T26" fmla="*/ 3 w 4"/>
                <a:gd name="T27" fmla="*/ 2 h 4"/>
                <a:gd name="T28" fmla="*/ 4 w 4"/>
                <a:gd name="T29" fmla="*/ 2 h 4"/>
                <a:gd name="T30" fmla="*/ 3 w 4"/>
                <a:gd name="T31" fmla="*/ 1 h 4"/>
                <a:gd name="T32" fmla="*/ 3 w 4"/>
                <a:gd name="T33" fmla="*/ 0 h 4"/>
                <a:gd name="T34" fmla="*/ 3 w 4"/>
                <a:gd name="T35" fmla="*/ 0 h 4"/>
                <a:gd name="T36" fmla="*/ 2 w 4"/>
                <a:gd name="T3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 h="4">
                  <a:moveTo>
                    <a:pt x="2" y="0"/>
                  </a:moveTo>
                  <a:cubicBezTo>
                    <a:pt x="1" y="0"/>
                    <a:pt x="0" y="0"/>
                    <a:pt x="0" y="1"/>
                  </a:cubicBezTo>
                  <a:cubicBezTo>
                    <a:pt x="0" y="1"/>
                    <a:pt x="0" y="1"/>
                    <a:pt x="0" y="1"/>
                  </a:cubicBezTo>
                  <a:cubicBezTo>
                    <a:pt x="0" y="1"/>
                    <a:pt x="0" y="1"/>
                    <a:pt x="0" y="1"/>
                  </a:cubicBezTo>
                  <a:cubicBezTo>
                    <a:pt x="0" y="1"/>
                    <a:pt x="0" y="1"/>
                    <a:pt x="0" y="2"/>
                  </a:cubicBezTo>
                  <a:cubicBezTo>
                    <a:pt x="0" y="2"/>
                    <a:pt x="0" y="2"/>
                    <a:pt x="0" y="2"/>
                  </a:cubicBezTo>
                  <a:cubicBezTo>
                    <a:pt x="0" y="2"/>
                    <a:pt x="0" y="3"/>
                    <a:pt x="0" y="3"/>
                  </a:cubicBezTo>
                  <a:cubicBezTo>
                    <a:pt x="0" y="3"/>
                    <a:pt x="0" y="3"/>
                    <a:pt x="0" y="3"/>
                  </a:cubicBezTo>
                  <a:cubicBezTo>
                    <a:pt x="0" y="3"/>
                    <a:pt x="0" y="3"/>
                    <a:pt x="1" y="3"/>
                  </a:cubicBezTo>
                  <a:cubicBezTo>
                    <a:pt x="1" y="4"/>
                    <a:pt x="1" y="4"/>
                    <a:pt x="2" y="4"/>
                  </a:cubicBezTo>
                  <a:cubicBezTo>
                    <a:pt x="2" y="4"/>
                    <a:pt x="3" y="4"/>
                    <a:pt x="3" y="3"/>
                  </a:cubicBezTo>
                  <a:cubicBezTo>
                    <a:pt x="3" y="3"/>
                    <a:pt x="3" y="3"/>
                    <a:pt x="3" y="3"/>
                  </a:cubicBezTo>
                  <a:cubicBezTo>
                    <a:pt x="3" y="3"/>
                    <a:pt x="3" y="3"/>
                    <a:pt x="3" y="3"/>
                  </a:cubicBezTo>
                  <a:cubicBezTo>
                    <a:pt x="3" y="3"/>
                    <a:pt x="3" y="3"/>
                    <a:pt x="3" y="2"/>
                  </a:cubicBezTo>
                  <a:cubicBezTo>
                    <a:pt x="4" y="2"/>
                    <a:pt x="4" y="2"/>
                    <a:pt x="4" y="2"/>
                  </a:cubicBezTo>
                  <a:cubicBezTo>
                    <a:pt x="4" y="2"/>
                    <a:pt x="3" y="1"/>
                    <a:pt x="3" y="1"/>
                  </a:cubicBezTo>
                  <a:cubicBezTo>
                    <a:pt x="3" y="1"/>
                    <a:pt x="3" y="0"/>
                    <a:pt x="3" y="0"/>
                  </a:cubicBezTo>
                  <a:cubicBezTo>
                    <a:pt x="3" y="0"/>
                    <a:pt x="3" y="0"/>
                    <a:pt x="3"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47" name="Freeform 3232">
              <a:extLst>
                <a:ext uri="{FF2B5EF4-FFF2-40B4-BE49-F238E27FC236}">
                  <a16:creationId xmlns:a16="http://schemas.microsoft.com/office/drawing/2014/main" id="{5EC2CD44-D4B7-64EF-0194-C15ABA898CB3}"/>
                </a:ext>
              </a:extLst>
            </p:cNvPr>
            <p:cNvSpPr>
              <a:spLocks/>
            </p:cNvSpPr>
            <p:nvPr/>
          </p:nvSpPr>
          <p:spPr bwMode="auto">
            <a:xfrm>
              <a:off x="8337887" y="758503"/>
              <a:ext cx="22070" cy="27588"/>
            </a:xfrm>
            <a:custGeom>
              <a:avLst/>
              <a:gdLst>
                <a:gd name="T0" fmla="*/ 2 w 3"/>
                <a:gd name="T1" fmla="*/ 0 h 4"/>
                <a:gd name="T2" fmla="*/ 1 w 3"/>
                <a:gd name="T3" fmla="*/ 0 h 4"/>
                <a:gd name="T4" fmla="*/ 0 w 3"/>
                <a:gd name="T5" fmla="*/ 1 h 4"/>
                <a:gd name="T6" fmla="*/ 0 w 3"/>
                <a:gd name="T7" fmla="*/ 1 h 4"/>
                <a:gd name="T8" fmla="*/ 0 w 3"/>
                <a:gd name="T9" fmla="*/ 1 h 4"/>
                <a:gd name="T10" fmla="*/ 0 w 3"/>
                <a:gd name="T11" fmla="*/ 3 h 4"/>
                <a:gd name="T12" fmla="*/ 0 w 3"/>
                <a:gd name="T13" fmla="*/ 3 h 4"/>
                <a:gd name="T14" fmla="*/ 0 w 3"/>
                <a:gd name="T15" fmla="*/ 4 h 4"/>
                <a:gd name="T16" fmla="*/ 2 w 3"/>
                <a:gd name="T17" fmla="*/ 4 h 4"/>
                <a:gd name="T18" fmla="*/ 3 w 3"/>
                <a:gd name="T19" fmla="*/ 3 h 4"/>
                <a:gd name="T20" fmla="*/ 3 w 3"/>
                <a:gd name="T21" fmla="*/ 3 h 4"/>
                <a:gd name="T22" fmla="*/ 3 w 3"/>
                <a:gd name="T23" fmla="*/ 2 h 4"/>
                <a:gd name="T24" fmla="*/ 3 w 3"/>
                <a:gd name="T25" fmla="*/ 2 h 4"/>
                <a:gd name="T26" fmla="*/ 3 w 3"/>
                <a:gd name="T27" fmla="*/ 2 h 4"/>
                <a:gd name="T28" fmla="*/ 3 w 3"/>
                <a:gd name="T29" fmla="*/ 2 h 4"/>
                <a:gd name="T30" fmla="*/ 3 w 3"/>
                <a:gd name="T31" fmla="*/ 1 h 4"/>
                <a:gd name="T32" fmla="*/ 3 w 3"/>
                <a:gd name="T33" fmla="*/ 1 h 4"/>
                <a:gd name="T34" fmla="*/ 2 w 3"/>
                <a:gd name="T35" fmla="*/ 0 h 4"/>
                <a:gd name="T36" fmla="*/ 2 w 3"/>
                <a:gd name="T3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 h="4">
                  <a:moveTo>
                    <a:pt x="2" y="0"/>
                  </a:moveTo>
                  <a:cubicBezTo>
                    <a:pt x="1" y="0"/>
                    <a:pt x="1" y="0"/>
                    <a:pt x="1" y="0"/>
                  </a:cubicBezTo>
                  <a:cubicBezTo>
                    <a:pt x="1" y="0"/>
                    <a:pt x="0" y="1"/>
                    <a:pt x="0" y="1"/>
                  </a:cubicBezTo>
                  <a:cubicBezTo>
                    <a:pt x="0" y="1"/>
                    <a:pt x="0" y="1"/>
                    <a:pt x="0" y="1"/>
                  </a:cubicBezTo>
                  <a:cubicBezTo>
                    <a:pt x="0" y="1"/>
                    <a:pt x="0" y="1"/>
                    <a:pt x="0" y="1"/>
                  </a:cubicBezTo>
                  <a:cubicBezTo>
                    <a:pt x="0" y="2"/>
                    <a:pt x="0" y="2"/>
                    <a:pt x="0" y="3"/>
                  </a:cubicBezTo>
                  <a:cubicBezTo>
                    <a:pt x="0" y="3"/>
                    <a:pt x="0" y="3"/>
                    <a:pt x="0" y="3"/>
                  </a:cubicBezTo>
                  <a:cubicBezTo>
                    <a:pt x="0" y="3"/>
                    <a:pt x="0" y="4"/>
                    <a:pt x="0" y="4"/>
                  </a:cubicBezTo>
                  <a:cubicBezTo>
                    <a:pt x="1" y="4"/>
                    <a:pt x="1" y="4"/>
                    <a:pt x="2" y="4"/>
                  </a:cubicBezTo>
                  <a:cubicBezTo>
                    <a:pt x="2" y="4"/>
                    <a:pt x="3" y="4"/>
                    <a:pt x="3" y="3"/>
                  </a:cubicBezTo>
                  <a:cubicBezTo>
                    <a:pt x="3" y="3"/>
                    <a:pt x="3" y="3"/>
                    <a:pt x="3" y="3"/>
                  </a:cubicBezTo>
                  <a:cubicBezTo>
                    <a:pt x="3" y="3"/>
                    <a:pt x="3" y="2"/>
                    <a:pt x="3" y="2"/>
                  </a:cubicBezTo>
                  <a:cubicBezTo>
                    <a:pt x="3" y="2"/>
                    <a:pt x="3" y="2"/>
                    <a:pt x="3" y="2"/>
                  </a:cubicBezTo>
                  <a:cubicBezTo>
                    <a:pt x="3" y="2"/>
                    <a:pt x="3" y="2"/>
                    <a:pt x="3" y="2"/>
                  </a:cubicBezTo>
                  <a:cubicBezTo>
                    <a:pt x="3" y="2"/>
                    <a:pt x="3" y="2"/>
                    <a:pt x="3" y="2"/>
                  </a:cubicBezTo>
                  <a:cubicBezTo>
                    <a:pt x="3" y="2"/>
                    <a:pt x="3" y="1"/>
                    <a:pt x="3" y="1"/>
                  </a:cubicBezTo>
                  <a:cubicBezTo>
                    <a:pt x="3" y="1"/>
                    <a:pt x="3" y="1"/>
                    <a:pt x="3" y="1"/>
                  </a:cubicBezTo>
                  <a:cubicBezTo>
                    <a:pt x="2" y="1"/>
                    <a:pt x="2"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48" name="Freeform 3233">
              <a:extLst>
                <a:ext uri="{FF2B5EF4-FFF2-40B4-BE49-F238E27FC236}">
                  <a16:creationId xmlns:a16="http://schemas.microsoft.com/office/drawing/2014/main" id="{06CE18C1-97F9-F2E5-F40A-7718E04619A4}"/>
                </a:ext>
              </a:extLst>
            </p:cNvPr>
            <p:cNvSpPr>
              <a:spLocks/>
            </p:cNvSpPr>
            <p:nvPr/>
          </p:nvSpPr>
          <p:spPr bwMode="auto">
            <a:xfrm>
              <a:off x="7998553" y="832991"/>
              <a:ext cx="24829" cy="24829"/>
            </a:xfrm>
            <a:custGeom>
              <a:avLst/>
              <a:gdLst>
                <a:gd name="T0" fmla="*/ 2 w 4"/>
                <a:gd name="T1" fmla="*/ 0 h 4"/>
                <a:gd name="T2" fmla="*/ 1 w 4"/>
                <a:gd name="T3" fmla="*/ 1 h 4"/>
                <a:gd name="T4" fmla="*/ 1 w 4"/>
                <a:gd name="T5" fmla="*/ 4 h 4"/>
                <a:gd name="T6" fmla="*/ 2 w 4"/>
                <a:gd name="T7" fmla="*/ 4 h 4"/>
                <a:gd name="T8" fmla="*/ 4 w 4"/>
                <a:gd name="T9" fmla="*/ 3 h 4"/>
                <a:gd name="T10" fmla="*/ 4 w 4"/>
                <a:gd name="T11" fmla="*/ 2 h 4"/>
                <a:gd name="T12" fmla="*/ 4 w 4"/>
                <a:gd name="T13" fmla="*/ 2 h 4"/>
                <a:gd name="T14" fmla="*/ 4 w 4"/>
                <a:gd name="T15" fmla="*/ 1 h 4"/>
                <a:gd name="T16" fmla="*/ 3 w 4"/>
                <a:gd name="T17" fmla="*/ 1 h 4"/>
                <a:gd name="T18" fmla="*/ 3 w 4"/>
                <a:gd name="T19" fmla="*/ 1 h 4"/>
                <a:gd name="T20" fmla="*/ 2 w 4"/>
                <a:gd name="T2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4">
                  <a:moveTo>
                    <a:pt x="2" y="0"/>
                  </a:moveTo>
                  <a:cubicBezTo>
                    <a:pt x="2" y="0"/>
                    <a:pt x="1" y="1"/>
                    <a:pt x="1" y="1"/>
                  </a:cubicBezTo>
                  <a:cubicBezTo>
                    <a:pt x="0" y="2"/>
                    <a:pt x="0" y="3"/>
                    <a:pt x="1" y="4"/>
                  </a:cubicBezTo>
                  <a:cubicBezTo>
                    <a:pt x="1" y="4"/>
                    <a:pt x="2" y="4"/>
                    <a:pt x="2" y="4"/>
                  </a:cubicBezTo>
                  <a:cubicBezTo>
                    <a:pt x="3" y="4"/>
                    <a:pt x="3" y="4"/>
                    <a:pt x="4" y="3"/>
                  </a:cubicBezTo>
                  <a:cubicBezTo>
                    <a:pt x="4" y="3"/>
                    <a:pt x="4" y="3"/>
                    <a:pt x="4" y="2"/>
                  </a:cubicBezTo>
                  <a:cubicBezTo>
                    <a:pt x="4" y="2"/>
                    <a:pt x="4" y="2"/>
                    <a:pt x="4" y="2"/>
                  </a:cubicBezTo>
                  <a:cubicBezTo>
                    <a:pt x="4" y="1"/>
                    <a:pt x="4" y="1"/>
                    <a:pt x="4" y="1"/>
                  </a:cubicBezTo>
                  <a:cubicBezTo>
                    <a:pt x="4" y="1"/>
                    <a:pt x="3" y="1"/>
                    <a:pt x="3" y="1"/>
                  </a:cubicBezTo>
                  <a:cubicBezTo>
                    <a:pt x="3" y="1"/>
                    <a:pt x="3" y="1"/>
                    <a:pt x="3" y="1"/>
                  </a:cubicBezTo>
                  <a:cubicBezTo>
                    <a:pt x="3" y="1"/>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49" name="Freeform 3234">
              <a:extLst>
                <a:ext uri="{FF2B5EF4-FFF2-40B4-BE49-F238E27FC236}">
                  <a16:creationId xmlns:a16="http://schemas.microsoft.com/office/drawing/2014/main" id="{BD826F9E-7608-CA47-FC3B-51348DBC6DE2}"/>
                </a:ext>
              </a:extLst>
            </p:cNvPr>
            <p:cNvSpPr>
              <a:spLocks/>
            </p:cNvSpPr>
            <p:nvPr/>
          </p:nvSpPr>
          <p:spPr bwMode="auto">
            <a:xfrm>
              <a:off x="9008278" y="1834439"/>
              <a:ext cx="44141" cy="46900"/>
            </a:xfrm>
            <a:custGeom>
              <a:avLst/>
              <a:gdLst>
                <a:gd name="T0" fmla="*/ 4 w 7"/>
                <a:gd name="T1" fmla="*/ 0 h 7"/>
                <a:gd name="T2" fmla="*/ 3 w 7"/>
                <a:gd name="T3" fmla="*/ 0 h 7"/>
                <a:gd name="T4" fmla="*/ 2 w 7"/>
                <a:gd name="T5" fmla="*/ 1 h 7"/>
                <a:gd name="T6" fmla="*/ 1 w 7"/>
                <a:gd name="T7" fmla="*/ 1 h 7"/>
                <a:gd name="T8" fmla="*/ 0 w 7"/>
                <a:gd name="T9" fmla="*/ 3 h 7"/>
                <a:gd name="T10" fmla="*/ 0 w 7"/>
                <a:gd name="T11" fmla="*/ 3 h 7"/>
                <a:gd name="T12" fmla="*/ 0 w 7"/>
                <a:gd name="T13" fmla="*/ 4 h 7"/>
                <a:gd name="T14" fmla="*/ 4 w 7"/>
                <a:gd name="T15" fmla="*/ 7 h 7"/>
                <a:gd name="T16" fmla="*/ 4 w 7"/>
                <a:gd name="T17" fmla="*/ 7 h 7"/>
                <a:gd name="T18" fmla="*/ 6 w 7"/>
                <a:gd name="T19" fmla="*/ 6 h 7"/>
                <a:gd name="T20" fmla="*/ 6 w 7"/>
                <a:gd name="T21" fmla="*/ 6 h 7"/>
                <a:gd name="T22" fmla="*/ 7 w 7"/>
                <a:gd name="T23" fmla="*/ 4 h 7"/>
                <a:gd name="T24" fmla="*/ 7 w 7"/>
                <a:gd name="T25" fmla="*/ 4 h 7"/>
                <a:gd name="T26" fmla="*/ 7 w 7"/>
                <a:gd name="T27" fmla="*/ 3 h 7"/>
                <a:gd name="T28" fmla="*/ 6 w 7"/>
                <a:gd name="T29" fmla="*/ 1 h 7"/>
                <a:gd name="T30" fmla="*/ 6 w 7"/>
                <a:gd name="T31" fmla="*/ 1 h 7"/>
                <a:gd name="T32" fmla="*/ 4 w 7"/>
                <a:gd name="T33"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 h="7">
                  <a:moveTo>
                    <a:pt x="4" y="0"/>
                  </a:moveTo>
                  <a:cubicBezTo>
                    <a:pt x="3" y="0"/>
                    <a:pt x="3" y="0"/>
                    <a:pt x="3" y="0"/>
                  </a:cubicBezTo>
                  <a:cubicBezTo>
                    <a:pt x="2" y="0"/>
                    <a:pt x="2" y="0"/>
                    <a:pt x="2" y="1"/>
                  </a:cubicBezTo>
                  <a:cubicBezTo>
                    <a:pt x="2" y="1"/>
                    <a:pt x="1" y="1"/>
                    <a:pt x="1" y="1"/>
                  </a:cubicBezTo>
                  <a:cubicBezTo>
                    <a:pt x="1" y="1"/>
                    <a:pt x="0" y="2"/>
                    <a:pt x="0" y="3"/>
                  </a:cubicBezTo>
                  <a:cubicBezTo>
                    <a:pt x="0" y="3"/>
                    <a:pt x="0" y="3"/>
                    <a:pt x="0" y="3"/>
                  </a:cubicBezTo>
                  <a:cubicBezTo>
                    <a:pt x="0" y="3"/>
                    <a:pt x="0" y="4"/>
                    <a:pt x="0" y="4"/>
                  </a:cubicBezTo>
                  <a:cubicBezTo>
                    <a:pt x="0" y="6"/>
                    <a:pt x="2" y="7"/>
                    <a:pt x="4" y="7"/>
                  </a:cubicBezTo>
                  <a:cubicBezTo>
                    <a:pt x="4" y="7"/>
                    <a:pt x="4" y="7"/>
                    <a:pt x="4" y="7"/>
                  </a:cubicBezTo>
                  <a:cubicBezTo>
                    <a:pt x="5" y="7"/>
                    <a:pt x="6" y="6"/>
                    <a:pt x="6" y="6"/>
                  </a:cubicBezTo>
                  <a:cubicBezTo>
                    <a:pt x="6" y="6"/>
                    <a:pt x="6" y="6"/>
                    <a:pt x="6" y="6"/>
                  </a:cubicBezTo>
                  <a:cubicBezTo>
                    <a:pt x="7" y="5"/>
                    <a:pt x="7" y="5"/>
                    <a:pt x="7" y="4"/>
                  </a:cubicBezTo>
                  <a:cubicBezTo>
                    <a:pt x="7" y="4"/>
                    <a:pt x="7" y="4"/>
                    <a:pt x="7" y="4"/>
                  </a:cubicBezTo>
                  <a:cubicBezTo>
                    <a:pt x="7" y="3"/>
                    <a:pt x="7" y="3"/>
                    <a:pt x="7" y="3"/>
                  </a:cubicBezTo>
                  <a:cubicBezTo>
                    <a:pt x="7" y="2"/>
                    <a:pt x="7" y="1"/>
                    <a:pt x="6" y="1"/>
                  </a:cubicBezTo>
                  <a:cubicBezTo>
                    <a:pt x="6" y="1"/>
                    <a:pt x="6" y="1"/>
                    <a:pt x="6" y="1"/>
                  </a:cubicBezTo>
                  <a:cubicBezTo>
                    <a:pt x="5" y="0"/>
                    <a:pt x="4"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50" name="Freeform 3235">
              <a:extLst>
                <a:ext uri="{FF2B5EF4-FFF2-40B4-BE49-F238E27FC236}">
                  <a16:creationId xmlns:a16="http://schemas.microsoft.com/office/drawing/2014/main" id="{188D88D7-27A9-FD8B-451A-07022543C8F5}"/>
                </a:ext>
              </a:extLst>
            </p:cNvPr>
            <p:cNvSpPr>
              <a:spLocks/>
            </p:cNvSpPr>
            <p:nvPr/>
          </p:nvSpPr>
          <p:spPr bwMode="auto">
            <a:xfrm>
              <a:off x="9524175" y="2325507"/>
              <a:ext cx="52417" cy="46900"/>
            </a:xfrm>
            <a:custGeom>
              <a:avLst/>
              <a:gdLst>
                <a:gd name="T0" fmla="*/ 4 w 8"/>
                <a:gd name="T1" fmla="*/ 0 h 7"/>
                <a:gd name="T2" fmla="*/ 3 w 8"/>
                <a:gd name="T3" fmla="*/ 0 h 7"/>
                <a:gd name="T4" fmla="*/ 2 w 8"/>
                <a:gd name="T5" fmla="*/ 0 h 7"/>
                <a:gd name="T6" fmla="*/ 2 w 8"/>
                <a:gd name="T7" fmla="*/ 1 h 7"/>
                <a:gd name="T8" fmla="*/ 1 w 8"/>
                <a:gd name="T9" fmla="*/ 1 h 7"/>
                <a:gd name="T10" fmla="*/ 1 w 8"/>
                <a:gd name="T11" fmla="*/ 1 h 7"/>
                <a:gd name="T12" fmla="*/ 0 w 8"/>
                <a:gd name="T13" fmla="*/ 4 h 7"/>
                <a:gd name="T14" fmla="*/ 1 w 8"/>
                <a:gd name="T15" fmla="*/ 6 h 7"/>
                <a:gd name="T16" fmla="*/ 2 w 8"/>
                <a:gd name="T17" fmla="*/ 6 h 7"/>
                <a:gd name="T18" fmla="*/ 4 w 8"/>
                <a:gd name="T19" fmla="*/ 7 h 7"/>
                <a:gd name="T20" fmla="*/ 5 w 8"/>
                <a:gd name="T21" fmla="*/ 7 h 7"/>
                <a:gd name="T22" fmla="*/ 5 w 8"/>
                <a:gd name="T23" fmla="*/ 7 h 7"/>
                <a:gd name="T24" fmla="*/ 5 w 8"/>
                <a:gd name="T25" fmla="*/ 7 h 7"/>
                <a:gd name="T26" fmla="*/ 7 w 8"/>
                <a:gd name="T27" fmla="*/ 3 h 7"/>
                <a:gd name="T28" fmla="*/ 5 w 8"/>
                <a:gd name="T29" fmla="*/ 0 h 7"/>
                <a:gd name="T30" fmla="*/ 5 w 8"/>
                <a:gd name="T31" fmla="*/ 0 h 7"/>
                <a:gd name="T32" fmla="*/ 4 w 8"/>
                <a:gd name="T33"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 h="7">
                  <a:moveTo>
                    <a:pt x="4" y="0"/>
                  </a:moveTo>
                  <a:cubicBezTo>
                    <a:pt x="4" y="0"/>
                    <a:pt x="3" y="0"/>
                    <a:pt x="3" y="0"/>
                  </a:cubicBezTo>
                  <a:cubicBezTo>
                    <a:pt x="3" y="0"/>
                    <a:pt x="2" y="0"/>
                    <a:pt x="2" y="0"/>
                  </a:cubicBezTo>
                  <a:cubicBezTo>
                    <a:pt x="2" y="1"/>
                    <a:pt x="2" y="1"/>
                    <a:pt x="2" y="1"/>
                  </a:cubicBezTo>
                  <a:cubicBezTo>
                    <a:pt x="2" y="1"/>
                    <a:pt x="2" y="1"/>
                    <a:pt x="1" y="1"/>
                  </a:cubicBezTo>
                  <a:cubicBezTo>
                    <a:pt x="1" y="1"/>
                    <a:pt x="1" y="1"/>
                    <a:pt x="1" y="1"/>
                  </a:cubicBezTo>
                  <a:cubicBezTo>
                    <a:pt x="1" y="2"/>
                    <a:pt x="0" y="3"/>
                    <a:pt x="0" y="4"/>
                  </a:cubicBezTo>
                  <a:cubicBezTo>
                    <a:pt x="1" y="5"/>
                    <a:pt x="1" y="5"/>
                    <a:pt x="1" y="6"/>
                  </a:cubicBezTo>
                  <a:cubicBezTo>
                    <a:pt x="1" y="6"/>
                    <a:pt x="2" y="6"/>
                    <a:pt x="2" y="6"/>
                  </a:cubicBezTo>
                  <a:cubicBezTo>
                    <a:pt x="2" y="7"/>
                    <a:pt x="3" y="7"/>
                    <a:pt x="4" y="7"/>
                  </a:cubicBezTo>
                  <a:cubicBezTo>
                    <a:pt x="4" y="7"/>
                    <a:pt x="4" y="7"/>
                    <a:pt x="5" y="7"/>
                  </a:cubicBezTo>
                  <a:cubicBezTo>
                    <a:pt x="5" y="7"/>
                    <a:pt x="5" y="7"/>
                    <a:pt x="5" y="7"/>
                  </a:cubicBezTo>
                  <a:cubicBezTo>
                    <a:pt x="5" y="7"/>
                    <a:pt x="5" y="7"/>
                    <a:pt x="5" y="7"/>
                  </a:cubicBezTo>
                  <a:cubicBezTo>
                    <a:pt x="7" y="6"/>
                    <a:pt x="8" y="5"/>
                    <a:pt x="7" y="3"/>
                  </a:cubicBezTo>
                  <a:cubicBezTo>
                    <a:pt x="7" y="2"/>
                    <a:pt x="6" y="1"/>
                    <a:pt x="5" y="0"/>
                  </a:cubicBezTo>
                  <a:cubicBezTo>
                    <a:pt x="5" y="0"/>
                    <a:pt x="5" y="0"/>
                    <a:pt x="5" y="0"/>
                  </a:cubicBezTo>
                  <a:cubicBezTo>
                    <a:pt x="5" y="0"/>
                    <a:pt x="4"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51" name="Freeform 3236">
              <a:extLst>
                <a:ext uri="{FF2B5EF4-FFF2-40B4-BE49-F238E27FC236}">
                  <a16:creationId xmlns:a16="http://schemas.microsoft.com/office/drawing/2014/main" id="{11969108-85D9-61AB-281F-6F5BB6774FCB}"/>
                </a:ext>
              </a:extLst>
            </p:cNvPr>
            <p:cNvSpPr>
              <a:spLocks/>
            </p:cNvSpPr>
            <p:nvPr/>
          </p:nvSpPr>
          <p:spPr bwMode="auto">
            <a:xfrm>
              <a:off x="9228983" y="1605458"/>
              <a:ext cx="33106" cy="33106"/>
            </a:xfrm>
            <a:custGeom>
              <a:avLst/>
              <a:gdLst>
                <a:gd name="T0" fmla="*/ 3 w 5"/>
                <a:gd name="T1" fmla="*/ 0 h 5"/>
                <a:gd name="T2" fmla="*/ 2 w 5"/>
                <a:gd name="T3" fmla="*/ 0 h 5"/>
                <a:gd name="T4" fmla="*/ 1 w 5"/>
                <a:gd name="T5" fmla="*/ 0 h 5"/>
                <a:gd name="T6" fmla="*/ 1 w 5"/>
                <a:gd name="T7" fmla="*/ 1 h 5"/>
                <a:gd name="T8" fmla="*/ 0 w 5"/>
                <a:gd name="T9" fmla="*/ 3 h 5"/>
                <a:gd name="T10" fmla="*/ 0 w 5"/>
                <a:gd name="T11" fmla="*/ 3 h 5"/>
                <a:gd name="T12" fmla="*/ 0 w 5"/>
                <a:gd name="T13" fmla="*/ 4 h 5"/>
                <a:gd name="T14" fmla="*/ 1 w 5"/>
                <a:gd name="T15" fmla="*/ 5 h 5"/>
                <a:gd name="T16" fmla="*/ 1 w 5"/>
                <a:gd name="T17" fmla="*/ 5 h 5"/>
                <a:gd name="T18" fmla="*/ 3 w 5"/>
                <a:gd name="T19" fmla="*/ 5 h 5"/>
                <a:gd name="T20" fmla="*/ 3 w 5"/>
                <a:gd name="T21" fmla="*/ 5 h 5"/>
                <a:gd name="T22" fmla="*/ 5 w 5"/>
                <a:gd name="T23" fmla="*/ 2 h 5"/>
                <a:gd name="T24" fmla="*/ 3 w 5"/>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5">
                  <a:moveTo>
                    <a:pt x="3" y="0"/>
                  </a:moveTo>
                  <a:cubicBezTo>
                    <a:pt x="2" y="0"/>
                    <a:pt x="2" y="0"/>
                    <a:pt x="2" y="0"/>
                  </a:cubicBezTo>
                  <a:cubicBezTo>
                    <a:pt x="2" y="0"/>
                    <a:pt x="1" y="0"/>
                    <a:pt x="1" y="0"/>
                  </a:cubicBezTo>
                  <a:cubicBezTo>
                    <a:pt x="1" y="1"/>
                    <a:pt x="1" y="1"/>
                    <a:pt x="1" y="1"/>
                  </a:cubicBezTo>
                  <a:cubicBezTo>
                    <a:pt x="0" y="1"/>
                    <a:pt x="0" y="2"/>
                    <a:pt x="0" y="3"/>
                  </a:cubicBezTo>
                  <a:cubicBezTo>
                    <a:pt x="0" y="3"/>
                    <a:pt x="0" y="3"/>
                    <a:pt x="0" y="3"/>
                  </a:cubicBezTo>
                  <a:cubicBezTo>
                    <a:pt x="0" y="3"/>
                    <a:pt x="0" y="4"/>
                    <a:pt x="0" y="4"/>
                  </a:cubicBezTo>
                  <a:cubicBezTo>
                    <a:pt x="0" y="4"/>
                    <a:pt x="0" y="4"/>
                    <a:pt x="1" y="5"/>
                  </a:cubicBezTo>
                  <a:cubicBezTo>
                    <a:pt x="1" y="5"/>
                    <a:pt x="1" y="5"/>
                    <a:pt x="1" y="5"/>
                  </a:cubicBezTo>
                  <a:cubicBezTo>
                    <a:pt x="1" y="5"/>
                    <a:pt x="2" y="5"/>
                    <a:pt x="3" y="5"/>
                  </a:cubicBezTo>
                  <a:cubicBezTo>
                    <a:pt x="3" y="5"/>
                    <a:pt x="3" y="5"/>
                    <a:pt x="3" y="5"/>
                  </a:cubicBezTo>
                  <a:cubicBezTo>
                    <a:pt x="4" y="5"/>
                    <a:pt x="5" y="4"/>
                    <a:pt x="5" y="2"/>
                  </a:cubicBezTo>
                  <a:cubicBezTo>
                    <a:pt x="5" y="1"/>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52" name="Freeform 3237">
              <a:extLst>
                <a:ext uri="{FF2B5EF4-FFF2-40B4-BE49-F238E27FC236}">
                  <a16:creationId xmlns:a16="http://schemas.microsoft.com/office/drawing/2014/main" id="{CC2F9977-A653-2B72-C705-C5E505870989}"/>
                </a:ext>
              </a:extLst>
            </p:cNvPr>
            <p:cNvSpPr>
              <a:spLocks/>
            </p:cNvSpPr>
            <p:nvPr/>
          </p:nvSpPr>
          <p:spPr bwMode="auto">
            <a:xfrm>
              <a:off x="9322782" y="162600"/>
              <a:ext cx="38623" cy="38623"/>
            </a:xfrm>
            <a:custGeom>
              <a:avLst/>
              <a:gdLst>
                <a:gd name="T0" fmla="*/ 3 w 6"/>
                <a:gd name="T1" fmla="*/ 0 h 6"/>
                <a:gd name="T2" fmla="*/ 2 w 6"/>
                <a:gd name="T3" fmla="*/ 1 h 6"/>
                <a:gd name="T4" fmla="*/ 0 w 6"/>
                <a:gd name="T5" fmla="*/ 4 h 6"/>
                <a:gd name="T6" fmla="*/ 2 w 6"/>
                <a:gd name="T7" fmla="*/ 6 h 6"/>
                <a:gd name="T8" fmla="*/ 2 w 6"/>
                <a:gd name="T9" fmla="*/ 6 h 6"/>
                <a:gd name="T10" fmla="*/ 3 w 6"/>
                <a:gd name="T11" fmla="*/ 6 h 6"/>
                <a:gd name="T12" fmla="*/ 3 w 6"/>
                <a:gd name="T13" fmla="*/ 6 h 6"/>
                <a:gd name="T14" fmla="*/ 5 w 6"/>
                <a:gd name="T15" fmla="*/ 5 h 6"/>
                <a:gd name="T16" fmla="*/ 5 w 6"/>
                <a:gd name="T17" fmla="*/ 5 h 6"/>
                <a:gd name="T18" fmla="*/ 6 w 6"/>
                <a:gd name="T19" fmla="*/ 3 h 6"/>
                <a:gd name="T20" fmla="*/ 3 w 6"/>
                <a:gd name="T2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6">
                  <a:moveTo>
                    <a:pt x="3" y="0"/>
                  </a:moveTo>
                  <a:cubicBezTo>
                    <a:pt x="3" y="0"/>
                    <a:pt x="3" y="0"/>
                    <a:pt x="2" y="1"/>
                  </a:cubicBezTo>
                  <a:cubicBezTo>
                    <a:pt x="1" y="1"/>
                    <a:pt x="0" y="2"/>
                    <a:pt x="0" y="4"/>
                  </a:cubicBezTo>
                  <a:cubicBezTo>
                    <a:pt x="0" y="5"/>
                    <a:pt x="1" y="5"/>
                    <a:pt x="2" y="6"/>
                  </a:cubicBezTo>
                  <a:cubicBezTo>
                    <a:pt x="2" y="6"/>
                    <a:pt x="2" y="6"/>
                    <a:pt x="2" y="6"/>
                  </a:cubicBezTo>
                  <a:cubicBezTo>
                    <a:pt x="2" y="6"/>
                    <a:pt x="3" y="6"/>
                    <a:pt x="3" y="6"/>
                  </a:cubicBezTo>
                  <a:cubicBezTo>
                    <a:pt x="3" y="6"/>
                    <a:pt x="3" y="6"/>
                    <a:pt x="3" y="6"/>
                  </a:cubicBezTo>
                  <a:cubicBezTo>
                    <a:pt x="4" y="6"/>
                    <a:pt x="4" y="6"/>
                    <a:pt x="5" y="5"/>
                  </a:cubicBezTo>
                  <a:cubicBezTo>
                    <a:pt x="5" y="5"/>
                    <a:pt x="5" y="5"/>
                    <a:pt x="5" y="5"/>
                  </a:cubicBezTo>
                  <a:cubicBezTo>
                    <a:pt x="6" y="4"/>
                    <a:pt x="6" y="3"/>
                    <a:pt x="6" y="3"/>
                  </a:cubicBezTo>
                  <a:cubicBezTo>
                    <a:pt x="5" y="1"/>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53" name="Freeform 3238">
              <a:extLst>
                <a:ext uri="{FF2B5EF4-FFF2-40B4-BE49-F238E27FC236}">
                  <a16:creationId xmlns:a16="http://schemas.microsoft.com/office/drawing/2014/main" id="{8E0BF505-C865-F654-D975-9E086CBA7A97}"/>
                </a:ext>
              </a:extLst>
            </p:cNvPr>
            <p:cNvSpPr>
              <a:spLocks/>
            </p:cNvSpPr>
            <p:nvPr/>
          </p:nvSpPr>
          <p:spPr bwMode="auto">
            <a:xfrm>
              <a:off x="9728327" y="1886856"/>
              <a:ext cx="33106" cy="38623"/>
            </a:xfrm>
            <a:custGeom>
              <a:avLst/>
              <a:gdLst>
                <a:gd name="T0" fmla="*/ 2 w 5"/>
                <a:gd name="T1" fmla="*/ 0 h 6"/>
                <a:gd name="T2" fmla="*/ 2 w 5"/>
                <a:gd name="T3" fmla="*/ 0 h 6"/>
                <a:gd name="T4" fmla="*/ 0 w 5"/>
                <a:gd name="T5" fmla="*/ 3 h 6"/>
                <a:gd name="T6" fmla="*/ 0 w 5"/>
                <a:gd name="T7" fmla="*/ 3 h 6"/>
                <a:gd name="T8" fmla="*/ 0 w 5"/>
                <a:gd name="T9" fmla="*/ 3 h 6"/>
                <a:gd name="T10" fmla="*/ 1 w 5"/>
                <a:gd name="T11" fmla="*/ 5 h 6"/>
                <a:gd name="T12" fmla="*/ 1 w 5"/>
                <a:gd name="T13" fmla="*/ 6 h 6"/>
                <a:gd name="T14" fmla="*/ 2 w 5"/>
                <a:gd name="T15" fmla="*/ 6 h 6"/>
                <a:gd name="T16" fmla="*/ 3 w 5"/>
                <a:gd name="T17" fmla="*/ 6 h 6"/>
                <a:gd name="T18" fmla="*/ 5 w 5"/>
                <a:gd name="T19" fmla="*/ 2 h 6"/>
                <a:gd name="T20" fmla="*/ 2 w 5"/>
                <a:gd name="T2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6">
                  <a:moveTo>
                    <a:pt x="2" y="0"/>
                  </a:moveTo>
                  <a:cubicBezTo>
                    <a:pt x="2" y="0"/>
                    <a:pt x="2" y="0"/>
                    <a:pt x="2" y="0"/>
                  </a:cubicBezTo>
                  <a:cubicBezTo>
                    <a:pt x="1" y="1"/>
                    <a:pt x="0" y="2"/>
                    <a:pt x="0" y="3"/>
                  </a:cubicBezTo>
                  <a:cubicBezTo>
                    <a:pt x="0" y="3"/>
                    <a:pt x="0" y="3"/>
                    <a:pt x="0" y="3"/>
                  </a:cubicBezTo>
                  <a:cubicBezTo>
                    <a:pt x="0" y="3"/>
                    <a:pt x="0" y="3"/>
                    <a:pt x="0" y="3"/>
                  </a:cubicBezTo>
                  <a:cubicBezTo>
                    <a:pt x="0" y="4"/>
                    <a:pt x="0" y="5"/>
                    <a:pt x="1" y="5"/>
                  </a:cubicBezTo>
                  <a:cubicBezTo>
                    <a:pt x="1" y="5"/>
                    <a:pt x="1" y="6"/>
                    <a:pt x="1" y="6"/>
                  </a:cubicBezTo>
                  <a:cubicBezTo>
                    <a:pt x="2" y="6"/>
                    <a:pt x="2" y="6"/>
                    <a:pt x="2" y="6"/>
                  </a:cubicBezTo>
                  <a:cubicBezTo>
                    <a:pt x="2" y="6"/>
                    <a:pt x="3" y="6"/>
                    <a:pt x="3" y="6"/>
                  </a:cubicBezTo>
                  <a:cubicBezTo>
                    <a:pt x="4" y="5"/>
                    <a:pt x="5" y="4"/>
                    <a:pt x="5" y="2"/>
                  </a:cubicBezTo>
                  <a:cubicBezTo>
                    <a:pt x="5" y="1"/>
                    <a:pt x="4"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54" name="Freeform 3239">
              <a:extLst>
                <a:ext uri="{FF2B5EF4-FFF2-40B4-BE49-F238E27FC236}">
                  <a16:creationId xmlns:a16="http://schemas.microsoft.com/office/drawing/2014/main" id="{C6A85286-F823-D72D-4D43-8B8F277C8FAB}"/>
                </a:ext>
              </a:extLst>
            </p:cNvPr>
            <p:cNvSpPr>
              <a:spLocks/>
            </p:cNvSpPr>
            <p:nvPr/>
          </p:nvSpPr>
          <p:spPr bwMode="auto">
            <a:xfrm>
              <a:off x="8660668" y="1290953"/>
              <a:ext cx="38623" cy="33106"/>
            </a:xfrm>
            <a:custGeom>
              <a:avLst/>
              <a:gdLst>
                <a:gd name="T0" fmla="*/ 3 w 6"/>
                <a:gd name="T1" fmla="*/ 0 h 5"/>
                <a:gd name="T2" fmla="*/ 2 w 6"/>
                <a:gd name="T3" fmla="*/ 0 h 5"/>
                <a:gd name="T4" fmla="*/ 0 w 6"/>
                <a:gd name="T5" fmla="*/ 3 h 5"/>
                <a:gd name="T6" fmla="*/ 3 w 6"/>
                <a:gd name="T7" fmla="*/ 5 h 5"/>
                <a:gd name="T8" fmla="*/ 3 w 6"/>
                <a:gd name="T9" fmla="*/ 5 h 5"/>
                <a:gd name="T10" fmla="*/ 5 w 6"/>
                <a:gd name="T11" fmla="*/ 5 h 5"/>
                <a:gd name="T12" fmla="*/ 5 w 6"/>
                <a:gd name="T13" fmla="*/ 4 h 5"/>
                <a:gd name="T14" fmla="*/ 6 w 6"/>
                <a:gd name="T15" fmla="*/ 3 h 5"/>
                <a:gd name="T16" fmla="*/ 6 w 6"/>
                <a:gd name="T17" fmla="*/ 3 h 5"/>
                <a:gd name="T18" fmla="*/ 6 w 6"/>
                <a:gd name="T19" fmla="*/ 2 h 5"/>
                <a:gd name="T20" fmla="*/ 6 w 6"/>
                <a:gd name="T21" fmla="*/ 2 h 5"/>
                <a:gd name="T22" fmla="*/ 6 w 6"/>
                <a:gd name="T23" fmla="*/ 2 h 5"/>
                <a:gd name="T24" fmla="*/ 5 w 6"/>
                <a:gd name="T25" fmla="*/ 0 h 5"/>
                <a:gd name="T26" fmla="*/ 4 w 6"/>
                <a:gd name="T27" fmla="*/ 0 h 5"/>
                <a:gd name="T28" fmla="*/ 3 w 6"/>
                <a:gd name="T2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5">
                  <a:moveTo>
                    <a:pt x="3" y="0"/>
                  </a:moveTo>
                  <a:cubicBezTo>
                    <a:pt x="3" y="0"/>
                    <a:pt x="3" y="0"/>
                    <a:pt x="2" y="0"/>
                  </a:cubicBezTo>
                  <a:cubicBezTo>
                    <a:pt x="1" y="0"/>
                    <a:pt x="0" y="1"/>
                    <a:pt x="0" y="3"/>
                  </a:cubicBezTo>
                  <a:cubicBezTo>
                    <a:pt x="0" y="4"/>
                    <a:pt x="2" y="5"/>
                    <a:pt x="3" y="5"/>
                  </a:cubicBezTo>
                  <a:cubicBezTo>
                    <a:pt x="3" y="5"/>
                    <a:pt x="3" y="5"/>
                    <a:pt x="3" y="5"/>
                  </a:cubicBezTo>
                  <a:cubicBezTo>
                    <a:pt x="4" y="5"/>
                    <a:pt x="4" y="5"/>
                    <a:pt x="5" y="5"/>
                  </a:cubicBezTo>
                  <a:cubicBezTo>
                    <a:pt x="5" y="4"/>
                    <a:pt x="5" y="4"/>
                    <a:pt x="5" y="4"/>
                  </a:cubicBezTo>
                  <a:cubicBezTo>
                    <a:pt x="5" y="4"/>
                    <a:pt x="5" y="4"/>
                    <a:pt x="6" y="3"/>
                  </a:cubicBezTo>
                  <a:cubicBezTo>
                    <a:pt x="6" y="3"/>
                    <a:pt x="6" y="3"/>
                    <a:pt x="6" y="3"/>
                  </a:cubicBezTo>
                  <a:cubicBezTo>
                    <a:pt x="6" y="3"/>
                    <a:pt x="6" y="2"/>
                    <a:pt x="6" y="2"/>
                  </a:cubicBezTo>
                  <a:cubicBezTo>
                    <a:pt x="6" y="2"/>
                    <a:pt x="6" y="2"/>
                    <a:pt x="6" y="2"/>
                  </a:cubicBezTo>
                  <a:cubicBezTo>
                    <a:pt x="6" y="2"/>
                    <a:pt x="6" y="2"/>
                    <a:pt x="6" y="2"/>
                  </a:cubicBezTo>
                  <a:cubicBezTo>
                    <a:pt x="5" y="1"/>
                    <a:pt x="5" y="1"/>
                    <a:pt x="5" y="0"/>
                  </a:cubicBezTo>
                  <a:cubicBezTo>
                    <a:pt x="5" y="0"/>
                    <a:pt x="5" y="0"/>
                    <a:pt x="4" y="0"/>
                  </a:cubicBezTo>
                  <a:cubicBezTo>
                    <a:pt x="4"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55" name="Freeform 3240">
              <a:extLst>
                <a:ext uri="{FF2B5EF4-FFF2-40B4-BE49-F238E27FC236}">
                  <a16:creationId xmlns:a16="http://schemas.microsoft.com/office/drawing/2014/main" id="{2ABA8827-A2B4-3B66-8B2F-A8E91C5BA297}"/>
                </a:ext>
              </a:extLst>
            </p:cNvPr>
            <p:cNvSpPr>
              <a:spLocks/>
            </p:cNvSpPr>
            <p:nvPr/>
          </p:nvSpPr>
          <p:spPr bwMode="auto">
            <a:xfrm>
              <a:off x="8790332" y="1558558"/>
              <a:ext cx="41382" cy="38623"/>
            </a:xfrm>
            <a:custGeom>
              <a:avLst/>
              <a:gdLst>
                <a:gd name="T0" fmla="*/ 3 w 6"/>
                <a:gd name="T1" fmla="*/ 0 h 6"/>
                <a:gd name="T2" fmla="*/ 2 w 6"/>
                <a:gd name="T3" fmla="*/ 0 h 6"/>
                <a:gd name="T4" fmla="*/ 0 w 6"/>
                <a:gd name="T5" fmla="*/ 3 h 6"/>
                <a:gd name="T6" fmla="*/ 1 w 6"/>
                <a:gd name="T7" fmla="*/ 5 h 6"/>
                <a:gd name="T8" fmla="*/ 1 w 6"/>
                <a:gd name="T9" fmla="*/ 5 h 6"/>
                <a:gd name="T10" fmla="*/ 3 w 6"/>
                <a:gd name="T11" fmla="*/ 6 h 6"/>
                <a:gd name="T12" fmla="*/ 3 w 6"/>
                <a:gd name="T13" fmla="*/ 6 h 6"/>
                <a:gd name="T14" fmla="*/ 4 w 6"/>
                <a:gd name="T15" fmla="*/ 5 h 6"/>
                <a:gd name="T16" fmla="*/ 5 w 6"/>
                <a:gd name="T17" fmla="*/ 5 h 6"/>
                <a:gd name="T18" fmla="*/ 6 w 6"/>
                <a:gd name="T19" fmla="*/ 2 h 6"/>
                <a:gd name="T20" fmla="*/ 4 w 6"/>
                <a:gd name="T21" fmla="*/ 0 h 6"/>
                <a:gd name="T22" fmla="*/ 4 w 6"/>
                <a:gd name="T23" fmla="*/ 0 h 6"/>
                <a:gd name="T24" fmla="*/ 3 w 6"/>
                <a:gd name="T2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6">
                  <a:moveTo>
                    <a:pt x="3" y="0"/>
                  </a:moveTo>
                  <a:cubicBezTo>
                    <a:pt x="3" y="0"/>
                    <a:pt x="3" y="0"/>
                    <a:pt x="2" y="0"/>
                  </a:cubicBezTo>
                  <a:cubicBezTo>
                    <a:pt x="1" y="0"/>
                    <a:pt x="0" y="2"/>
                    <a:pt x="0" y="3"/>
                  </a:cubicBezTo>
                  <a:cubicBezTo>
                    <a:pt x="0" y="4"/>
                    <a:pt x="1" y="5"/>
                    <a:pt x="1" y="5"/>
                  </a:cubicBezTo>
                  <a:cubicBezTo>
                    <a:pt x="1" y="5"/>
                    <a:pt x="1" y="5"/>
                    <a:pt x="1" y="5"/>
                  </a:cubicBezTo>
                  <a:cubicBezTo>
                    <a:pt x="2" y="5"/>
                    <a:pt x="2" y="6"/>
                    <a:pt x="3" y="6"/>
                  </a:cubicBezTo>
                  <a:cubicBezTo>
                    <a:pt x="3" y="6"/>
                    <a:pt x="3" y="6"/>
                    <a:pt x="3" y="6"/>
                  </a:cubicBezTo>
                  <a:cubicBezTo>
                    <a:pt x="4" y="5"/>
                    <a:pt x="4" y="5"/>
                    <a:pt x="4" y="5"/>
                  </a:cubicBezTo>
                  <a:cubicBezTo>
                    <a:pt x="5" y="5"/>
                    <a:pt x="5" y="5"/>
                    <a:pt x="5" y="5"/>
                  </a:cubicBezTo>
                  <a:cubicBezTo>
                    <a:pt x="5" y="4"/>
                    <a:pt x="6" y="3"/>
                    <a:pt x="6" y="2"/>
                  </a:cubicBezTo>
                  <a:cubicBezTo>
                    <a:pt x="5" y="1"/>
                    <a:pt x="5" y="1"/>
                    <a:pt x="4" y="0"/>
                  </a:cubicBezTo>
                  <a:cubicBezTo>
                    <a:pt x="4" y="0"/>
                    <a:pt x="4" y="0"/>
                    <a:pt x="4" y="0"/>
                  </a:cubicBezTo>
                  <a:cubicBezTo>
                    <a:pt x="3"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56" name="Freeform 3241">
              <a:extLst>
                <a:ext uri="{FF2B5EF4-FFF2-40B4-BE49-F238E27FC236}">
                  <a16:creationId xmlns:a16="http://schemas.microsoft.com/office/drawing/2014/main" id="{61078998-0CB0-E71F-1AE3-71B3B2C3141B}"/>
                </a:ext>
              </a:extLst>
            </p:cNvPr>
            <p:cNvSpPr>
              <a:spLocks/>
            </p:cNvSpPr>
            <p:nvPr/>
          </p:nvSpPr>
          <p:spPr bwMode="auto">
            <a:xfrm>
              <a:off x="9681427" y="2835887"/>
              <a:ext cx="33106" cy="41382"/>
            </a:xfrm>
            <a:custGeom>
              <a:avLst/>
              <a:gdLst>
                <a:gd name="T0" fmla="*/ 2 w 5"/>
                <a:gd name="T1" fmla="*/ 0 h 6"/>
                <a:gd name="T2" fmla="*/ 2 w 5"/>
                <a:gd name="T3" fmla="*/ 0 h 6"/>
                <a:gd name="T4" fmla="*/ 2 w 5"/>
                <a:gd name="T5" fmla="*/ 0 h 6"/>
                <a:gd name="T6" fmla="*/ 2 w 5"/>
                <a:gd name="T7" fmla="*/ 0 h 6"/>
                <a:gd name="T8" fmla="*/ 0 w 5"/>
                <a:gd name="T9" fmla="*/ 1 h 6"/>
                <a:gd name="T10" fmla="*/ 0 w 5"/>
                <a:gd name="T11" fmla="*/ 1 h 6"/>
                <a:gd name="T12" fmla="*/ 0 w 5"/>
                <a:gd name="T13" fmla="*/ 3 h 6"/>
                <a:gd name="T14" fmla="*/ 2 w 5"/>
                <a:gd name="T15" fmla="*/ 6 h 6"/>
                <a:gd name="T16" fmla="*/ 3 w 5"/>
                <a:gd name="T17" fmla="*/ 6 h 6"/>
                <a:gd name="T18" fmla="*/ 5 w 5"/>
                <a:gd name="T19" fmla="*/ 3 h 6"/>
                <a:gd name="T20" fmla="*/ 5 w 5"/>
                <a:gd name="T21" fmla="*/ 3 h 6"/>
                <a:gd name="T22" fmla="*/ 5 w 5"/>
                <a:gd name="T23" fmla="*/ 3 h 6"/>
                <a:gd name="T24" fmla="*/ 5 w 5"/>
                <a:gd name="T25" fmla="*/ 1 h 6"/>
                <a:gd name="T26" fmla="*/ 4 w 5"/>
                <a:gd name="T27" fmla="*/ 1 h 6"/>
                <a:gd name="T28" fmla="*/ 2 w 5"/>
                <a:gd name="T2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6">
                  <a:moveTo>
                    <a:pt x="2" y="0"/>
                  </a:moveTo>
                  <a:cubicBezTo>
                    <a:pt x="2" y="0"/>
                    <a:pt x="2" y="0"/>
                    <a:pt x="2" y="0"/>
                  </a:cubicBezTo>
                  <a:cubicBezTo>
                    <a:pt x="2" y="0"/>
                    <a:pt x="2" y="0"/>
                    <a:pt x="2" y="0"/>
                  </a:cubicBezTo>
                  <a:cubicBezTo>
                    <a:pt x="2" y="0"/>
                    <a:pt x="2" y="0"/>
                    <a:pt x="2" y="0"/>
                  </a:cubicBezTo>
                  <a:cubicBezTo>
                    <a:pt x="1" y="1"/>
                    <a:pt x="1" y="1"/>
                    <a:pt x="0" y="1"/>
                  </a:cubicBezTo>
                  <a:cubicBezTo>
                    <a:pt x="0" y="1"/>
                    <a:pt x="0" y="1"/>
                    <a:pt x="0" y="1"/>
                  </a:cubicBezTo>
                  <a:cubicBezTo>
                    <a:pt x="0" y="2"/>
                    <a:pt x="0" y="3"/>
                    <a:pt x="0" y="3"/>
                  </a:cubicBezTo>
                  <a:cubicBezTo>
                    <a:pt x="0" y="5"/>
                    <a:pt x="1" y="6"/>
                    <a:pt x="2" y="6"/>
                  </a:cubicBezTo>
                  <a:cubicBezTo>
                    <a:pt x="3" y="6"/>
                    <a:pt x="3" y="6"/>
                    <a:pt x="3" y="6"/>
                  </a:cubicBezTo>
                  <a:cubicBezTo>
                    <a:pt x="4" y="5"/>
                    <a:pt x="5" y="4"/>
                    <a:pt x="5" y="3"/>
                  </a:cubicBezTo>
                  <a:cubicBezTo>
                    <a:pt x="5" y="3"/>
                    <a:pt x="5" y="3"/>
                    <a:pt x="5" y="3"/>
                  </a:cubicBezTo>
                  <a:cubicBezTo>
                    <a:pt x="5" y="3"/>
                    <a:pt x="5" y="3"/>
                    <a:pt x="5" y="3"/>
                  </a:cubicBezTo>
                  <a:cubicBezTo>
                    <a:pt x="5" y="2"/>
                    <a:pt x="5" y="2"/>
                    <a:pt x="5" y="1"/>
                  </a:cubicBezTo>
                  <a:cubicBezTo>
                    <a:pt x="4" y="1"/>
                    <a:pt x="4" y="1"/>
                    <a:pt x="4" y="1"/>
                  </a:cubicBezTo>
                  <a:cubicBezTo>
                    <a:pt x="4" y="1"/>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57" name="Freeform 3242">
              <a:extLst>
                <a:ext uri="{FF2B5EF4-FFF2-40B4-BE49-F238E27FC236}">
                  <a16:creationId xmlns:a16="http://schemas.microsoft.com/office/drawing/2014/main" id="{E2E5E71F-9DA3-98CB-BBAA-63D0AC95026A}"/>
                </a:ext>
              </a:extLst>
            </p:cNvPr>
            <p:cNvSpPr>
              <a:spLocks/>
            </p:cNvSpPr>
            <p:nvPr/>
          </p:nvSpPr>
          <p:spPr bwMode="auto">
            <a:xfrm>
              <a:off x="10147666" y="2830370"/>
              <a:ext cx="33106" cy="38623"/>
            </a:xfrm>
            <a:custGeom>
              <a:avLst/>
              <a:gdLst>
                <a:gd name="T0" fmla="*/ 2 w 5"/>
                <a:gd name="T1" fmla="*/ 0 h 6"/>
                <a:gd name="T2" fmla="*/ 2 w 5"/>
                <a:gd name="T3" fmla="*/ 0 h 6"/>
                <a:gd name="T4" fmla="*/ 2 w 5"/>
                <a:gd name="T5" fmla="*/ 0 h 6"/>
                <a:gd name="T6" fmla="*/ 2 w 5"/>
                <a:gd name="T7" fmla="*/ 0 h 6"/>
                <a:gd name="T8" fmla="*/ 0 w 5"/>
                <a:gd name="T9" fmla="*/ 2 h 6"/>
                <a:gd name="T10" fmla="*/ 0 w 5"/>
                <a:gd name="T11" fmla="*/ 2 h 6"/>
                <a:gd name="T12" fmla="*/ 0 w 5"/>
                <a:gd name="T13" fmla="*/ 3 h 6"/>
                <a:gd name="T14" fmla="*/ 0 w 5"/>
                <a:gd name="T15" fmla="*/ 3 h 6"/>
                <a:gd name="T16" fmla="*/ 0 w 5"/>
                <a:gd name="T17" fmla="*/ 3 h 6"/>
                <a:gd name="T18" fmla="*/ 2 w 5"/>
                <a:gd name="T19" fmla="*/ 6 h 6"/>
                <a:gd name="T20" fmla="*/ 3 w 5"/>
                <a:gd name="T21" fmla="*/ 6 h 6"/>
                <a:gd name="T22" fmla="*/ 5 w 5"/>
                <a:gd name="T23" fmla="*/ 2 h 6"/>
                <a:gd name="T24" fmla="*/ 4 w 5"/>
                <a:gd name="T25" fmla="*/ 1 h 6"/>
                <a:gd name="T26" fmla="*/ 3 w 5"/>
                <a:gd name="T27" fmla="*/ 0 h 6"/>
                <a:gd name="T28" fmla="*/ 2 w 5"/>
                <a:gd name="T2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6">
                  <a:moveTo>
                    <a:pt x="2" y="0"/>
                  </a:moveTo>
                  <a:cubicBezTo>
                    <a:pt x="2" y="0"/>
                    <a:pt x="2" y="0"/>
                    <a:pt x="2" y="0"/>
                  </a:cubicBezTo>
                  <a:cubicBezTo>
                    <a:pt x="2" y="0"/>
                    <a:pt x="2" y="0"/>
                    <a:pt x="2" y="0"/>
                  </a:cubicBezTo>
                  <a:cubicBezTo>
                    <a:pt x="2" y="0"/>
                    <a:pt x="2" y="0"/>
                    <a:pt x="2" y="0"/>
                  </a:cubicBezTo>
                  <a:cubicBezTo>
                    <a:pt x="1" y="0"/>
                    <a:pt x="0" y="1"/>
                    <a:pt x="0" y="2"/>
                  </a:cubicBezTo>
                  <a:cubicBezTo>
                    <a:pt x="0" y="2"/>
                    <a:pt x="0" y="2"/>
                    <a:pt x="0" y="2"/>
                  </a:cubicBezTo>
                  <a:cubicBezTo>
                    <a:pt x="0" y="2"/>
                    <a:pt x="0" y="3"/>
                    <a:pt x="0" y="3"/>
                  </a:cubicBezTo>
                  <a:cubicBezTo>
                    <a:pt x="0" y="3"/>
                    <a:pt x="0" y="3"/>
                    <a:pt x="0" y="3"/>
                  </a:cubicBezTo>
                  <a:cubicBezTo>
                    <a:pt x="0" y="3"/>
                    <a:pt x="0" y="3"/>
                    <a:pt x="0" y="3"/>
                  </a:cubicBezTo>
                  <a:cubicBezTo>
                    <a:pt x="0" y="5"/>
                    <a:pt x="1" y="6"/>
                    <a:pt x="2" y="6"/>
                  </a:cubicBezTo>
                  <a:cubicBezTo>
                    <a:pt x="2" y="6"/>
                    <a:pt x="3" y="6"/>
                    <a:pt x="3" y="6"/>
                  </a:cubicBezTo>
                  <a:cubicBezTo>
                    <a:pt x="4" y="5"/>
                    <a:pt x="5" y="4"/>
                    <a:pt x="5" y="2"/>
                  </a:cubicBezTo>
                  <a:cubicBezTo>
                    <a:pt x="5" y="2"/>
                    <a:pt x="4" y="1"/>
                    <a:pt x="4" y="1"/>
                  </a:cubicBezTo>
                  <a:cubicBezTo>
                    <a:pt x="4" y="1"/>
                    <a:pt x="4" y="0"/>
                    <a:pt x="3" y="0"/>
                  </a:cubicBezTo>
                  <a:cubicBezTo>
                    <a:pt x="3" y="0"/>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58" name="Freeform 3243">
              <a:extLst>
                <a:ext uri="{FF2B5EF4-FFF2-40B4-BE49-F238E27FC236}">
                  <a16:creationId xmlns:a16="http://schemas.microsoft.com/office/drawing/2014/main" id="{6EE155B5-59B3-FFA6-B3A3-825967C674A0}"/>
                </a:ext>
              </a:extLst>
            </p:cNvPr>
            <p:cNvSpPr>
              <a:spLocks/>
            </p:cNvSpPr>
            <p:nvPr/>
          </p:nvSpPr>
          <p:spPr bwMode="auto">
            <a:xfrm>
              <a:off x="9085524" y="1073007"/>
              <a:ext cx="38623" cy="41382"/>
            </a:xfrm>
            <a:custGeom>
              <a:avLst/>
              <a:gdLst>
                <a:gd name="T0" fmla="*/ 3 w 6"/>
                <a:gd name="T1" fmla="*/ 0 h 6"/>
                <a:gd name="T2" fmla="*/ 2 w 6"/>
                <a:gd name="T3" fmla="*/ 0 h 6"/>
                <a:gd name="T4" fmla="*/ 2 w 6"/>
                <a:gd name="T5" fmla="*/ 0 h 6"/>
                <a:gd name="T6" fmla="*/ 2 w 6"/>
                <a:gd name="T7" fmla="*/ 0 h 6"/>
                <a:gd name="T8" fmla="*/ 1 w 6"/>
                <a:gd name="T9" fmla="*/ 1 h 6"/>
                <a:gd name="T10" fmla="*/ 1 w 6"/>
                <a:gd name="T11" fmla="*/ 1 h 6"/>
                <a:gd name="T12" fmla="*/ 0 w 6"/>
                <a:gd name="T13" fmla="*/ 3 h 6"/>
                <a:gd name="T14" fmla="*/ 0 w 6"/>
                <a:gd name="T15" fmla="*/ 5 h 6"/>
                <a:gd name="T16" fmla="*/ 1 w 6"/>
                <a:gd name="T17" fmla="*/ 5 h 6"/>
                <a:gd name="T18" fmla="*/ 2 w 6"/>
                <a:gd name="T19" fmla="*/ 6 h 6"/>
                <a:gd name="T20" fmla="*/ 2 w 6"/>
                <a:gd name="T21" fmla="*/ 6 h 6"/>
                <a:gd name="T22" fmla="*/ 3 w 6"/>
                <a:gd name="T23" fmla="*/ 6 h 6"/>
                <a:gd name="T24" fmla="*/ 3 w 6"/>
                <a:gd name="T25" fmla="*/ 6 h 6"/>
                <a:gd name="T26" fmla="*/ 5 w 6"/>
                <a:gd name="T27" fmla="*/ 2 h 6"/>
                <a:gd name="T28" fmla="*/ 5 w 6"/>
                <a:gd name="T29" fmla="*/ 2 h 6"/>
                <a:gd name="T30" fmla="*/ 5 w 6"/>
                <a:gd name="T31" fmla="*/ 2 h 6"/>
                <a:gd name="T32" fmla="*/ 3 w 6"/>
                <a:gd name="T3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 h="6">
                  <a:moveTo>
                    <a:pt x="3" y="0"/>
                  </a:moveTo>
                  <a:cubicBezTo>
                    <a:pt x="2" y="0"/>
                    <a:pt x="2" y="0"/>
                    <a:pt x="2" y="0"/>
                  </a:cubicBezTo>
                  <a:cubicBezTo>
                    <a:pt x="2" y="0"/>
                    <a:pt x="2" y="0"/>
                    <a:pt x="2" y="0"/>
                  </a:cubicBezTo>
                  <a:cubicBezTo>
                    <a:pt x="2" y="0"/>
                    <a:pt x="2" y="0"/>
                    <a:pt x="2" y="0"/>
                  </a:cubicBezTo>
                  <a:cubicBezTo>
                    <a:pt x="1" y="0"/>
                    <a:pt x="1" y="1"/>
                    <a:pt x="1" y="1"/>
                  </a:cubicBezTo>
                  <a:cubicBezTo>
                    <a:pt x="1" y="1"/>
                    <a:pt x="1" y="1"/>
                    <a:pt x="1" y="1"/>
                  </a:cubicBezTo>
                  <a:cubicBezTo>
                    <a:pt x="0" y="2"/>
                    <a:pt x="0" y="2"/>
                    <a:pt x="0" y="3"/>
                  </a:cubicBezTo>
                  <a:cubicBezTo>
                    <a:pt x="0" y="4"/>
                    <a:pt x="0" y="4"/>
                    <a:pt x="0" y="5"/>
                  </a:cubicBezTo>
                  <a:cubicBezTo>
                    <a:pt x="0" y="5"/>
                    <a:pt x="1" y="5"/>
                    <a:pt x="1" y="5"/>
                  </a:cubicBezTo>
                  <a:cubicBezTo>
                    <a:pt x="1" y="5"/>
                    <a:pt x="1" y="5"/>
                    <a:pt x="2" y="6"/>
                  </a:cubicBezTo>
                  <a:cubicBezTo>
                    <a:pt x="2" y="6"/>
                    <a:pt x="2" y="6"/>
                    <a:pt x="2" y="6"/>
                  </a:cubicBezTo>
                  <a:cubicBezTo>
                    <a:pt x="2" y="6"/>
                    <a:pt x="2" y="6"/>
                    <a:pt x="3" y="6"/>
                  </a:cubicBezTo>
                  <a:cubicBezTo>
                    <a:pt x="3" y="6"/>
                    <a:pt x="3" y="6"/>
                    <a:pt x="3" y="6"/>
                  </a:cubicBezTo>
                  <a:cubicBezTo>
                    <a:pt x="5" y="5"/>
                    <a:pt x="6" y="4"/>
                    <a:pt x="5" y="2"/>
                  </a:cubicBezTo>
                  <a:cubicBezTo>
                    <a:pt x="5" y="2"/>
                    <a:pt x="5" y="2"/>
                    <a:pt x="5" y="2"/>
                  </a:cubicBezTo>
                  <a:cubicBezTo>
                    <a:pt x="5" y="2"/>
                    <a:pt x="5" y="2"/>
                    <a:pt x="5" y="2"/>
                  </a:cubicBezTo>
                  <a:cubicBezTo>
                    <a:pt x="5" y="1"/>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59" name="Freeform 3244">
              <a:extLst>
                <a:ext uri="{FF2B5EF4-FFF2-40B4-BE49-F238E27FC236}">
                  <a16:creationId xmlns:a16="http://schemas.microsoft.com/office/drawing/2014/main" id="{13C3E284-34EA-2D6E-BF50-0A7E5356199F}"/>
                </a:ext>
              </a:extLst>
            </p:cNvPr>
            <p:cNvSpPr>
              <a:spLocks/>
            </p:cNvSpPr>
            <p:nvPr/>
          </p:nvSpPr>
          <p:spPr bwMode="auto">
            <a:xfrm>
              <a:off x="9019313" y="1362683"/>
              <a:ext cx="27588" cy="24829"/>
            </a:xfrm>
            <a:custGeom>
              <a:avLst/>
              <a:gdLst>
                <a:gd name="T0" fmla="*/ 2 w 4"/>
                <a:gd name="T1" fmla="*/ 0 h 4"/>
                <a:gd name="T2" fmla="*/ 2 w 4"/>
                <a:gd name="T3" fmla="*/ 0 h 4"/>
                <a:gd name="T4" fmla="*/ 1 w 4"/>
                <a:gd name="T5" fmla="*/ 0 h 4"/>
                <a:gd name="T6" fmla="*/ 1 w 4"/>
                <a:gd name="T7" fmla="*/ 1 h 4"/>
                <a:gd name="T8" fmla="*/ 0 w 4"/>
                <a:gd name="T9" fmla="*/ 1 h 4"/>
                <a:gd name="T10" fmla="*/ 0 w 4"/>
                <a:gd name="T11" fmla="*/ 2 h 4"/>
                <a:gd name="T12" fmla="*/ 0 w 4"/>
                <a:gd name="T13" fmla="*/ 2 h 4"/>
                <a:gd name="T14" fmla="*/ 2 w 4"/>
                <a:gd name="T15" fmla="*/ 4 h 4"/>
                <a:gd name="T16" fmla="*/ 2 w 4"/>
                <a:gd name="T17" fmla="*/ 4 h 4"/>
                <a:gd name="T18" fmla="*/ 3 w 4"/>
                <a:gd name="T19" fmla="*/ 4 h 4"/>
                <a:gd name="T20" fmla="*/ 3 w 4"/>
                <a:gd name="T21" fmla="*/ 4 h 4"/>
                <a:gd name="T22" fmla="*/ 3 w 4"/>
                <a:gd name="T23" fmla="*/ 3 h 4"/>
                <a:gd name="T24" fmla="*/ 3 w 4"/>
                <a:gd name="T25" fmla="*/ 3 h 4"/>
                <a:gd name="T26" fmla="*/ 4 w 4"/>
                <a:gd name="T27" fmla="*/ 1 h 4"/>
                <a:gd name="T28" fmla="*/ 3 w 4"/>
                <a:gd name="T29" fmla="*/ 0 h 4"/>
                <a:gd name="T30" fmla="*/ 3 w 4"/>
                <a:gd name="T31" fmla="*/ 0 h 4"/>
                <a:gd name="T32" fmla="*/ 3 w 4"/>
                <a:gd name="T33" fmla="*/ 0 h 4"/>
                <a:gd name="T34" fmla="*/ 2 w 4"/>
                <a:gd name="T35" fmla="*/ 0 h 4"/>
                <a:gd name="T36" fmla="*/ 2 w 4"/>
                <a:gd name="T3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 h="4">
                  <a:moveTo>
                    <a:pt x="2" y="0"/>
                  </a:moveTo>
                  <a:cubicBezTo>
                    <a:pt x="2" y="0"/>
                    <a:pt x="2" y="0"/>
                    <a:pt x="2" y="0"/>
                  </a:cubicBezTo>
                  <a:cubicBezTo>
                    <a:pt x="1" y="0"/>
                    <a:pt x="1" y="0"/>
                    <a:pt x="1" y="0"/>
                  </a:cubicBezTo>
                  <a:cubicBezTo>
                    <a:pt x="1" y="0"/>
                    <a:pt x="1" y="1"/>
                    <a:pt x="1" y="1"/>
                  </a:cubicBezTo>
                  <a:cubicBezTo>
                    <a:pt x="0" y="1"/>
                    <a:pt x="0" y="1"/>
                    <a:pt x="0" y="1"/>
                  </a:cubicBezTo>
                  <a:cubicBezTo>
                    <a:pt x="0" y="1"/>
                    <a:pt x="0" y="2"/>
                    <a:pt x="0" y="2"/>
                  </a:cubicBezTo>
                  <a:cubicBezTo>
                    <a:pt x="0" y="2"/>
                    <a:pt x="0" y="2"/>
                    <a:pt x="0" y="2"/>
                  </a:cubicBezTo>
                  <a:cubicBezTo>
                    <a:pt x="0" y="3"/>
                    <a:pt x="1" y="4"/>
                    <a:pt x="2" y="4"/>
                  </a:cubicBezTo>
                  <a:cubicBezTo>
                    <a:pt x="2" y="4"/>
                    <a:pt x="2" y="4"/>
                    <a:pt x="2" y="4"/>
                  </a:cubicBezTo>
                  <a:cubicBezTo>
                    <a:pt x="2" y="4"/>
                    <a:pt x="3" y="4"/>
                    <a:pt x="3" y="4"/>
                  </a:cubicBezTo>
                  <a:cubicBezTo>
                    <a:pt x="3" y="4"/>
                    <a:pt x="3" y="4"/>
                    <a:pt x="3" y="4"/>
                  </a:cubicBezTo>
                  <a:cubicBezTo>
                    <a:pt x="3" y="4"/>
                    <a:pt x="3" y="3"/>
                    <a:pt x="3" y="3"/>
                  </a:cubicBezTo>
                  <a:cubicBezTo>
                    <a:pt x="3" y="3"/>
                    <a:pt x="3" y="3"/>
                    <a:pt x="3" y="3"/>
                  </a:cubicBezTo>
                  <a:cubicBezTo>
                    <a:pt x="4" y="3"/>
                    <a:pt x="4" y="2"/>
                    <a:pt x="4" y="1"/>
                  </a:cubicBezTo>
                  <a:cubicBezTo>
                    <a:pt x="4" y="1"/>
                    <a:pt x="4" y="1"/>
                    <a:pt x="3" y="0"/>
                  </a:cubicBezTo>
                  <a:cubicBezTo>
                    <a:pt x="3" y="0"/>
                    <a:pt x="3" y="0"/>
                    <a:pt x="3" y="0"/>
                  </a:cubicBezTo>
                  <a:cubicBezTo>
                    <a:pt x="3" y="0"/>
                    <a:pt x="3" y="0"/>
                    <a:pt x="3" y="0"/>
                  </a:cubicBezTo>
                  <a:cubicBezTo>
                    <a:pt x="3" y="0"/>
                    <a:pt x="2"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60" name="Freeform 3245">
              <a:extLst>
                <a:ext uri="{FF2B5EF4-FFF2-40B4-BE49-F238E27FC236}">
                  <a16:creationId xmlns:a16="http://schemas.microsoft.com/office/drawing/2014/main" id="{54C4DA10-044A-7A27-6A11-FC99B002BF36}"/>
                </a:ext>
              </a:extLst>
            </p:cNvPr>
            <p:cNvSpPr>
              <a:spLocks/>
            </p:cNvSpPr>
            <p:nvPr/>
          </p:nvSpPr>
          <p:spPr bwMode="auto">
            <a:xfrm>
              <a:off x="9019313" y="824715"/>
              <a:ext cx="27588" cy="27588"/>
            </a:xfrm>
            <a:custGeom>
              <a:avLst/>
              <a:gdLst>
                <a:gd name="T0" fmla="*/ 2 w 4"/>
                <a:gd name="T1" fmla="*/ 0 h 4"/>
                <a:gd name="T2" fmla="*/ 1 w 4"/>
                <a:gd name="T3" fmla="*/ 0 h 4"/>
                <a:gd name="T4" fmla="*/ 0 w 4"/>
                <a:gd name="T5" fmla="*/ 1 h 4"/>
                <a:gd name="T6" fmla="*/ 0 w 4"/>
                <a:gd name="T7" fmla="*/ 2 h 4"/>
                <a:gd name="T8" fmla="*/ 0 w 4"/>
                <a:gd name="T9" fmla="*/ 2 h 4"/>
                <a:gd name="T10" fmla="*/ 0 w 4"/>
                <a:gd name="T11" fmla="*/ 2 h 4"/>
                <a:gd name="T12" fmla="*/ 0 w 4"/>
                <a:gd name="T13" fmla="*/ 3 h 4"/>
                <a:gd name="T14" fmla="*/ 1 w 4"/>
                <a:gd name="T15" fmla="*/ 4 h 4"/>
                <a:gd name="T16" fmla="*/ 1 w 4"/>
                <a:gd name="T17" fmla="*/ 4 h 4"/>
                <a:gd name="T18" fmla="*/ 1 w 4"/>
                <a:gd name="T19" fmla="*/ 4 h 4"/>
                <a:gd name="T20" fmla="*/ 2 w 4"/>
                <a:gd name="T21" fmla="*/ 4 h 4"/>
                <a:gd name="T22" fmla="*/ 2 w 4"/>
                <a:gd name="T23" fmla="*/ 4 h 4"/>
                <a:gd name="T24" fmla="*/ 2 w 4"/>
                <a:gd name="T25" fmla="*/ 4 h 4"/>
                <a:gd name="T26" fmla="*/ 2 w 4"/>
                <a:gd name="T27" fmla="*/ 4 h 4"/>
                <a:gd name="T28" fmla="*/ 3 w 4"/>
                <a:gd name="T29" fmla="*/ 4 h 4"/>
                <a:gd name="T30" fmla="*/ 4 w 4"/>
                <a:gd name="T31" fmla="*/ 3 h 4"/>
                <a:gd name="T32" fmla="*/ 4 w 4"/>
                <a:gd name="T33" fmla="*/ 3 h 4"/>
                <a:gd name="T34" fmla="*/ 4 w 4"/>
                <a:gd name="T35" fmla="*/ 2 h 4"/>
                <a:gd name="T36" fmla="*/ 4 w 4"/>
                <a:gd name="T37" fmla="*/ 2 h 4"/>
                <a:gd name="T38" fmla="*/ 3 w 4"/>
                <a:gd name="T39" fmla="*/ 1 h 4"/>
                <a:gd name="T40" fmla="*/ 3 w 4"/>
                <a:gd name="T41" fmla="*/ 1 h 4"/>
                <a:gd name="T42" fmla="*/ 3 w 4"/>
                <a:gd name="T43" fmla="*/ 1 h 4"/>
                <a:gd name="T44" fmla="*/ 2 w 4"/>
                <a:gd name="T45" fmla="*/ 1 h 4"/>
                <a:gd name="T46" fmla="*/ 2 w 4"/>
                <a:gd name="T47" fmla="*/ 0 h 4"/>
                <a:gd name="T48" fmla="*/ 2 w 4"/>
                <a:gd name="T4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 h="4">
                  <a:moveTo>
                    <a:pt x="2" y="0"/>
                  </a:moveTo>
                  <a:cubicBezTo>
                    <a:pt x="2" y="0"/>
                    <a:pt x="2" y="0"/>
                    <a:pt x="1" y="0"/>
                  </a:cubicBezTo>
                  <a:cubicBezTo>
                    <a:pt x="1" y="1"/>
                    <a:pt x="0" y="1"/>
                    <a:pt x="0" y="1"/>
                  </a:cubicBezTo>
                  <a:cubicBezTo>
                    <a:pt x="0" y="1"/>
                    <a:pt x="0" y="2"/>
                    <a:pt x="0" y="2"/>
                  </a:cubicBezTo>
                  <a:cubicBezTo>
                    <a:pt x="0" y="2"/>
                    <a:pt x="0" y="2"/>
                    <a:pt x="0" y="2"/>
                  </a:cubicBezTo>
                  <a:cubicBezTo>
                    <a:pt x="0" y="2"/>
                    <a:pt x="0" y="2"/>
                    <a:pt x="0" y="2"/>
                  </a:cubicBezTo>
                  <a:cubicBezTo>
                    <a:pt x="0" y="2"/>
                    <a:pt x="0" y="3"/>
                    <a:pt x="0" y="3"/>
                  </a:cubicBezTo>
                  <a:cubicBezTo>
                    <a:pt x="0" y="3"/>
                    <a:pt x="0" y="4"/>
                    <a:pt x="1" y="4"/>
                  </a:cubicBezTo>
                  <a:cubicBezTo>
                    <a:pt x="1" y="4"/>
                    <a:pt x="1" y="4"/>
                    <a:pt x="1" y="4"/>
                  </a:cubicBezTo>
                  <a:cubicBezTo>
                    <a:pt x="1" y="4"/>
                    <a:pt x="1" y="4"/>
                    <a:pt x="1" y="4"/>
                  </a:cubicBezTo>
                  <a:cubicBezTo>
                    <a:pt x="1" y="4"/>
                    <a:pt x="1" y="4"/>
                    <a:pt x="2" y="4"/>
                  </a:cubicBezTo>
                  <a:cubicBezTo>
                    <a:pt x="2" y="4"/>
                    <a:pt x="2" y="4"/>
                    <a:pt x="2" y="4"/>
                  </a:cubicBezTo>
                  <a:cubicBezTo>
                    <a:pt x="2" y="4"/>
                    <a:pt x="2" y="4"/>
                    <a:pt x="2" y="4"/>
                  </a:cubicBezTo>
                  <a:cubicBezTo>
                    <a:pt x="2" y="4"/>
                    <a:pt x="2" y="4"/>
                    <a:pt x="2" y="4"/>
                  </a:cubicBezTo>
                  <a:cubicBezTo>
                    <a:pt x="2" y="4"/>
                    <a:pt x="2" y="4"/>
                    <a:pt x="3" y="4"/>
                  </a:cubicBezTo>
                  <a:cubicBezTo>
                    <a:pt x="3" y="4"/>
                    <a:pt x="4" y="4"/>
                    <a:pt x="4" y="3"/>
                  </a:cubicBezTo>
                  <a:cubicBezTo>
                    <a:pt x="4" y="3"/>
                    <a:pt x="4" y="3"/>
                    <a:pt x="4" y="3"/>
                  </a:cubicBezTo>
                  <a:cubicBezTo>
                    <a:pt x="4" y="2"/>
                    <a:pt x="4" y="2"/>
                    <a:pt x="4" y="2"/>
                  </a:cubicBezTo>
                  <a:cubicBezTo>
                    <a:pt x="4" y="2"/>
                    <a:pt x="4" y="2"/>
                    <a:pt x="4" y="2"/>
                  </a:cubicBezTo>
                  <a:cubicBezTo>
                    <a:pt x="4" y="1"/>
                    <a:pt x="3" y="1"/>
                    <a:pt x="3" y="1"/>
                  </a:cubicBezTo>
                  <a:cubicBezTo>
                    <a:pt x="3" y="1"/>
                    <a:pt x="3" y="1"/>
                    <a:pt x="3" y="1"/>
                  </a:cubicBezTo>
                  <a:cubicBezTo>
                    <a:pt x="3" y="1"/>
                    <a:pt x="3" y="1"/>
                    <a:pt x="3" y="1"/>
                  </a:cubicBezTo>
                  <a:cubicBezTo>
                    <a:pt x="2" y="1"/>
                    <a:pt x="2" y="1"/>
                    <a:pt x="2" y="1"/>
                  </a:cubicBezTo>
                  <a:cubicBezTo>
                    <a:pt x="2" y="0"/>
                    <a:pt x="2"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61" name="Freeform 3246">
              <a:extLst>
                <a:ext uri="{FF2B5EF4-FFF2-40B4-BE49-F238E27FC236}">
                  <a16:creationId xmlns:a16="http://schemas.microsoft.com/office/drawing/2014/main" id="{267A12B2-C56E-9CE6-6158-9D6053273F36}"/>
                </a:ext>
              </a:extLst>
            </p:cNvPr>
            <p:cNvSpPr>
              <a:spLocks/>
            </p:cNvSpPr>
            <p:nvPr/>
          </p:nvSpPr>
          <p:spPr bwMode="auto">
            <a:xfrm>
              <a:off x="9355888" y="904720"/>
              <a:ext cx="24829" cy="24829"/>
            </a:xfrm>
            <a:custGeom>
              <a:avLst/>
              <a:gdLst>
                <a:gd name="T0" fmla="*/ 2 w 4"/>
                <a:gd name="T1" fmla="*/ 0 h 4"/>
                <a:gd name="T2" fmla="*/ 1 w 4"/>
                <a:gd name="T3" fmla="*/ 0 h 4"/>
                <a:gd name="T4" fmla="*/ 0 w 4"/>
                <a:gd name="T5" fmla="*/ 1 h 4"/>
                <a:gd name="T6" fmla="*/ 0 w 4"/>
                <a:gd name="T7" fmla="*/ 2 h 4"/>
                <a:gd name="T8" fmla="*/ 0 w 4"/>
                <a:gd name="T9" fmla="*/ 2 h 4"/>
                <a:gd name="T10" fmla="*/ 0 w 4"/>
                <a:gd name="T11" fmla="*/ 3 h 4"/>
                <a:gd name="T12" fmla="*/ 1 w 4"/>
                <a:gd name="T13" fmla="*/ 3 h 4"/>
                <a:gd name="T14" fmla="*/ 2 w 4"/>
                <a:gd name="T15" fmla="*/ 4 h 4"/>
                <a:gd name="T16" fmla="*/ 2 w 4"/>
                <a:gd name="T17" fmla="*/ 4 h 4"/>
                <a:gd name="T18" fmla="*/ 4 w 4"/>
                <a:gd name="T19" fmla="*/ 1 h 4"/>
                <a:gd name="T20" fmla="*/ 2 w 4"/>
                <a:gd name="T2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4">
                  <a:moveTo>
                    <a:pt x="2" y="0"/>
                  </a:moveTo>
                  <a:cubicBezTo>
                    <a:pt x="2" y="0"/>
                    <a:pt x="1" y="0"/>
                    <a:pt x="1" y="0"/>
                  </a:cubicBezTo>
                  <a:cubicBezTo>
                    <a:pt x="1" y="0"/>
                    <a:pt x="0" y="1"/>
                    <a:pt x="0" y="1"/>
                  </a:cubicBezTo>
                  <a:cubicBezTo>
                    <a:pt x="0" y="1"/>
                    <a:pt x="0" y="1"/>
                    <a:pt x="0" y="2"/>
                  </a:cubicBezTo>
                  <a:cubicBezTo>
                    <a:pt x="0" y="2"/>
                    <a:pt x="0" y="2"/>
                    <a:pt x="0" y="2"/>
                  </a:cubicBezTo>
                  <a:cubicBezTo>
                    <a:pt x="0" y="3"/>
                    <a:pt x="0" y="3"/>
                    <a:pt x="0" y="3"/>
                  </a:cubicBezTo>
                  <a:cubicBezTo>
                    <a:pt x="0" y="3"/>
                    <a:pt x="1" y="3"/>
                    <a:pt x="1" y="3"/>
                  </a:cubicBezTo>
                  <a:cubicBezTo>
                    <a:pt x="1" y="4"/>
                    <a:pt x="1" y="4"/>
                    <a:pt x="2" y="4"/>
                  </a:cubicBezTo>
                  <a:cubicBezTo>
                    <a:pt x="2" y="4"/>
                    <a:pt x="2" y="4"/>
                    <a:pt x="2" y="4"/>
                  </a:cubicBezTo>
                  <a:cubicBezTo>
                    <a:pt x="3" y="4"/>
                    <a:pt x="4" y="3"/>
                    <a:pt x="4" y="1"/>
                  </a:cubicBezTo>
                  <a:cubicBezTo>
                    <a:pt x="3" y="1"/>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62" name="Freeform 3247">
              <a:extLst>
                <a:ext uri="{FF2B5EF4-FFF2-40B4-BE49-F238E27FC236}">
                  <a16:creationId xmlns:a16="http://schemas.microsoft.com/office/drawing/2014/main" id="{B07AF3EF-E57E-6A60-87F5-0B940C58C5F5}"/>
                </a:ext>
              </a:extLst>
            </p:cNvPr>
            <p:cNvSpPr>
              <a:spLocks/>
            </p:cNvSpPr>
            <p:nvPr/>
          </p:nvSpPr>
          <p:spPr bwMode="auto">
            <a:xfrm>
              <a:off x="9648322" y="452275"/>
              <a:ext cx="27588" cy="24829"/>
            </a:xfrm>
            <a:custGeom>
              <a:avLst/>
              <a:gdLst>
                <a:gd name="T0" fmla="*/ 2 w 4"/>
                <a:gd name="T1" fmla="*/ 0 h 4"/>
                <a:gd name="T2" fmla="*/ 2 w 4"/>
                <a:gd name="T3" fmla="*/ 0 h 4"/>
                <a:gd name="T4" fmla="*/ 1 w 4"/>
                <a:gd name="T5" fmla="*/ 0 h 4"/>
                <a:gd name="T6" fmla="*/ 0 w 4"/>
                <a:gd name="T7" fmla="*/ 1 h 4"/>
                <a:gd name="T8" fmla="*/ 0 w 4"/>
                <a:gd name="T9" fmla="*/ 1 h 4"/>
                <a:gd name="T10" fmla="*/ 0 w 4"/>
                <a:gd name="T11" fmla="*/ 2 h 4"/>
                <a:gd name="T12" fmla="*/ 0 w 4"/>
                <a:gd name="T13" fmla="*/ 2 h 4"/>
                <a:gd name="T14" fmla="*/ 0 w 4"/>
                <a:gd name="T15" fmla="*/ 3 h 4"/>
                <a:gd name="T16" fmla="*/ 0 w 4"/>
                <a:gd name="T17" fmla="*/ 3 h 4"/>
                <a:gd name="T18" fmla="*/ 2 w 4"/>
                <a:gd name="T19" fmla="*/ 4 h 4"/>
                <a:gd name="T20" fmla="*/ 2 w 4"/>
                <a:gd name="T21" fmla="*/ 4 h 4"/>
                <a:gd name="T22" fmla="*/ 4 w 4"/>
                <a:gd name="T23" fmla="*/ 1 h 4"/>
                <a:gd name="T24" fmla="*/ 2 w 4"/>
                <a:gd name="T25"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4">
                  <a:moveTo>
                    <a:pt x="2" y="0"/>
                  </a:moveTo>
                  <a:cubicBezTo>
                    <a:pt x="2" y="0"/>
                    <a:pt x="2" y="0"/>
                    <a:pt x="2" y="0"/>
                  </a:cubicBezTo>
                  <a:cubicBezTo>
                    <a:pt x="1" y="0"/>
                    <a:pt x="1" y="0"/>
                    <a:pt x="1" y="0"/>
                  </a:cubicBezTo>
                  <a:cubicBezTo>
                    <a:pt x="1" y="0"/>
                    <a:pt x="1" y="1"/>
                    <a:pt x="0" y="1"/>
                  </a:cubicBezTo>
                  <a:cubicBezTo>
                    <a:pt x="0" y="1"/>
                    <a:pt x="0" y="1"/>
                    <a:pt x="0" y="1"/>
                  </a:cubicBezTo>
                  <a:cubicBezTo>
                    <a:pt x="0" y="1"/>
                    <a:pt x="0" y="2"/>
                    <a:pt x="0" y="2"/>
                  </a:cubicBezTo>
                  <a:cubicBezTo>
                    <a:pt x="0" y="2"/>
                    <a:pt x="0" y="2"/>
                    <a:pt x="0" y="2"/>
                  </a:cubicBezTo>
                  <a:cubicBezTo>
                    <a:pt x="0" y="2"/>
                    <a:pt x="0" y="2"/>
                    <a:pt x="0" y="3"/>
                  </a:cubicBezTo>
                  <a:cubicBezTo>
                    <a:pt x="0" y="3"/>
                    <a:pt x="0" y="3"/>
                    <a:pt x="0" y="3"/>
                  </a:cubicBezTo>
                  <a:cubicBezTo>
                    <a:pt x="1" y="3"/>
                    <a:pt x="1" y="4"/>
                    <a:pt x="2" y="4"/>
                  </a:cubicBezTo>
                  <a:cubicBezTo>
                    <a:pt x="2" y="4"/>
                    <a:pt x="2" y="4"/>
                    <a:pt x="2" y="4"/>
                  </a:cubicBezTo>
                  <a:cubicBezTo>
                    <a:pt x="3" y="4"/>
                    <a:pt x="4" y="3"/>
                    <a:pt x="4" y="1"/>
                  </a:cubicBezTo>
                  <a:cubicBezTo>
                    <a:pt x="4" y="1"/>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63" name="Freeform 3248">
              <a:extLst>
                <a:ext uri="{FF2B5EF4-FFF2-40B4-BE49-F238E27FC236}">
                  <a16:creationId xmlns:a16="http://schemas.microsoft.com/office/drawing/2014/main" id="{BE849558-EBED-B8B3-7285-894F24A7BAF7}"/>
                </a:ext>
              </a:extLst>
            </p:cNvPr>
            <p:cNvSpPr>
              <a:spLocks/>
            </p:cNvSpPr>
            <p:nvPr/>
          </p:nvSpPr>
          <p:spPr bwMode="auto">
            <a:xfrm>
              <a:off x="8903443" y="1244054"/>
              <a:ext cx="24829" cy="27588"/>
            </a:xfrm>
            <a:custGeom>
              <a:avLst/>
              <a:gdLst>
                <a:gd name="T0" fmla="*/ 2 w 4"/>
                <a:gd name="T1" fmla="*/ 0 h 4"/>
                <a:gd name="T2" fmla="*/ 2 w 4"/>
                <a:gd name="T3" fmla="*/ 0 h 4"/>
                <a:gd name="T4" fmla="*/ 0 w 4"/>
                <a:gd name="T5" fmla="*/ 2 h 4"/>
                <a:gd name="T6" fmla="*/ 0 w 4"/>
                <a:gd name="T7" fmla="*/ 2 h 4"/>
                <a:gd name="T8" fmla="*/ 0 w 4"/>
                <a:gd name="T9" fmla="*/ 3 h 4"/>
                <a:gd name="T10" fmla="*/ 1 w 4"/>
                <a:gd name="T11" fmla="*/ 4 h 4"/>
                <a:gd name="T12" fmla="*/ 2 w 4"/>
                <a:gd name="T13" fmla="*/ 4 h 4"/>
                <a:gd name="T14" fmla="*/ 2 w 4"/>
                <a:gd name="T15" fmla="*/ 4 h 4"/>
                <a:gd name="T16" fmla="*/ 3 w 4"/>
                <a:gd name="T17" fmla="*/ 4 h 4"/>
                <a:gd name="T18" fmla="*/ 3 w 4"/>
                <a:gd name="T19" fmla="*/ 3 h 4"/>
                <a:gd name="T20" fmla="*/ 4 w 4"/>
                <a:gd name="T21" fmla="*/ 3 h 4"/>
                <a:gd name="T22" fmla="*/ 4 w 4"/>
                <a:gd name="T23" fmla="*/ 2 h 4"/>
                <a:gd name="T24" fmla="*/ 4 w 4"/>
                <a:gd name="T25" fmla="*/ 1 h 4"/>
                <a:gd name="T26" fmla="*/ 4 w 4"/>
                <a:gd name="T27" fmla="*/ 1 h 4"/>
                <a:gd name="T28" fmla="*/ 3 w 4"/>
                <a:gd name="T29" fmla="*/ 0 h 4"/>
                <a:gd name="T30" fmla="*/ 3 w 4"/>
                <a:gd name="T31" fmla="*/ 0 h 4"/>
                <a:gd name="T32" fmla="*/ 2 w 4"/>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4">
                  <a:moveTo>
                    <a:pt x="2" y="0"/>
                  </a:moveTo>
                  <a:cubicBezTo>
                    <a:pt x="2" y="0"/>
                    <a:pt x="2" y="0"/>
                    <a:pt x="2" y="0"/>
                  </a:cubicBezTo>
                  <a:cubicBezTo>
                    <a:pt x="1" y="0"/>
                    <a:pt x="0" y="1"/>
                    <a:pt x="0" y="2"/>
                  </a:cubicBezTo>
                  <a:cubicBezTo>
                    <a:pt x="0" y="2"/>
                    <a:pt x="0" y="2"/>
                    <a:pt x="0" y="2"/>
                  </a:cubicBezTo>
                  <a:cubicBezTo>
                    <a:pt x="0" y="2"/>
                    <a:pt x="0" y="3"/>
                    <a:pt x="0" y="3"/>
                  </a:cubicBezTo>
                  <a:cubicBezTo>
                    <a:pt x="1" y="3"/>
                    <a:pt x="1" y="4"/>
                    <a:pt x="1" y="4"/>
                  </a:cubicBezTo>
                  <a:cubicBezTo>
                    <a:pt x="2" y="4"/>
                    <a:pt x="2" y="4"/>
                    <a:pt x="2" y="4"/>
                  </a:cubicBezTo>
                  <a:cubicBezTo>
                    <a:pt x="2" y="4"/>
                    <a:pt x="2" y="4"/>
                    <a:pt x="2" y="4"/>
                  </a:cubicBezTo>
                  <a:cubicBezTo>
                    <a:pt x="2" y="4"/>
                    <a:pt x="2" y="4"/>
                    <a:pt x="3" y="4"/>
                  </a:cubicBezTo>
                  <a:cubicBezTo>
                    <a:pt x="3" y="4"/>
                    <a:pt x="3" y="4"/>
                    <a:pt x="3" y="3"/>
                  </a:cubicBezTo>
                  <a:cubicBezTo>
                    <a:pt x="4" y="3"/>
                    <a:pt x="4" y="3"/>
                    <a:pt x="4" y="3"/>
                  </a:cubicBezTo>
                  <a:cubicBezTo>
                    <a:pt x="4" y="3"/>
                    <a:pt x="4" y="2"/>
                    <a:pt x="4" y="2"/>
                  </a:cubicBezTo>
                  <a:cubicBezTo>
                    <a:pt x="4" y="1"/>
                    <a:pt x="4" y="1"/>
                    <a:pt x="4" y="1"/>
                  </a:cubicBezTo>
                  <a:cubicBezTo>
                    <a:pt x="4" y="1"/>
                    <a:pt x="4" y="1"/>
                    <a:pt x="4" y="1"/>
                  </a:cubicBezTo>
                  <a:cubicBezTo>
                    <a:pt x="3" y="0"/>
                    <a:pt x="3" y="0"/>
                    <a:pt x="3" y="0"/>
                  </a:cubicBezTo>
                  <a:cubicBezTo>
                    <a:pt x="3" y="0"/>
                    <a:pt x="3" y="0"/>
                    <a:pt x="3"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64" name="Freeform 3249">
              <a:extLst>
                <a:ext uri="{FF2B5EF4-FFF2-40B4-BE49-F238E27FC236}">
                  <a16:creationId xmlns:a16="http://schemas.microsoft.com/office/drawing/2014/main" id="{307A8192-C564-7AC2-8A78-3ADB5E6574DC}"/>
                </a:ext>
              </a:extLst>
            </p:cNvPr>
            <p:cNvSpPr>
              <a:spLocks/>
            </p:cNvSpPr>
            <p:nvPr/>
          </p:nvSpPr>
          <p:spPr bwMode="auto">
            <a:xfrm>
              <a:off x="8622044" y="1801333"/>
              <a:ext cx="24829" cy="27588"/>
            </a:xfrm>
            <a:custGeom>
              <a:avLst/>
              <a:gdLst>
                <a:gd name="T0" fmla="*/ 2 w 4"/>
                <a:gd name="T1" fmla="*/ 0 h 4"/>
                <a:gd name="T2" fmla="*/ 2 w 4"/>
                <a:gd name="T3" fmla="*/ 0 h 4"/>
                <a:gd name="T4" fmla="*/ 0 w 4"/>
                <a:gd name="T5" fmla="*/ 2 h 4"/>
                <a:gd name="T6" fmla="*/ 2 w 4"/>
                <a:gd name="T7" fmla="*/ 4 h 4"/>
                <a:gd name="T8" fmla="*/ 2 w 4"/>
                <a:gd name="T9" fmla="*/ 4 h 4"/>
                <a:gd name="T10" fmla="*/ 4 w 4"/>
                <a:gd name="T11" fmla="*/ 2 h 4"/>
                <a:gd name="T12" fmla="*/ 4 w 4"/>
                <a:gd name="T13" fmla="*/ 2 h 4"/>
                <a:gd name="T14" fmla="*/ 4 w 4"/>
                <a:gd name="T15" fmla="*/ 1 h 4"/>
                <a:gd name="T16" fmla="*/ 4 w 4"/>
                <a:gd name="T17" fmla="*/ 1 h 4"/>
                <a:gd name="T18" fmla="*/ 4 w 4"/>
                <a:gd name="T19" fmla="*/ 1 h 4"/>
                <a:gd name="T20" fmla="*/ 3 w 4"/>
                <a:gd name="T21" fmla="*/ 0 h 4"/>
                <a:gd name="T22" fmla="*/ 3 w 4"/>
                <a:gd name="T23" fmla="*/ 0 h 4"/>
                <a:gd name="T24" fmla="*/ 2 w 4"/>
                <a:gd name="T25"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4">
                  <a:moveTo>
                    <a:pt x="2" y="0"/>
                  </a:moveTo>
                  <a:cubicBezTo>
                    <a:pt x="2" y="0"/>
                    <a:pt x="2" y="0"/>
                    <a:pt x="2" y="0"/>
                  </a:cubicBezTo>
                  <a:cubicBezTo>
                    <a:pt x="1" y="0"/>
                    <a:pt x="0" y="1"/>
                    <a:pt x="0" y="2"/>
                  </a:cubicBezTo>
                  <a:cubicBezTo>
                    <a:pt x="0" y="3"/>
                    <a:pt x="1" y="4"/>
                    <a:pt x="2" y="4"/>
                  </a:cubicBezTo>
                  <a:cubicBezTo>
                    <a:pt x="2" y="4"/>
                    <a:pt x="2" y="4"/>
                    <a:pt x="2" y="4"/>
                  </a:cubicBezTo>
                  <a:cubicBezTo>
                    <a:pt x="3" y="4"/>
                    <a:pt x="4" y="3"/>
                    <a:pt x="4" y="2"/>
                  </a:cubicBezTo>
                  <a:cubicBezTo>
                    <a:pt x="4" y="2"/>
                    <a:pt x="4" y="2"/>
                    <a:pt x="4" y="2"/>
                  </a:cubicBezTo>
                  <a:cubicBezTo>
                    <a:pt x="4" y="2"/>
                    <a:pt x="4" y="2"/>
                    <a:pt x="4" y="1"/>
                  </a:cubicBezTo>
                  <a:cubicBezTo>
                    <a:pt x="4" y="1"/>
                    <a:pt x="4" y="1"/>
                    <a:pt x="4" y="1"/>
                  </a:cubicBezTo>
                  <a:cubicBezTo>
                    <a:pt x="4" y="1"/>
                    <a:pt x="4" y="1"/>
                    <a:pt x="4" y="1"/>
                  </a:cubicBezTo>
                  <a:cubicBezTo>
                    <a:pt x="4" y="1"/>
                    <a:pt x="4" y="1"/>
                    <a:pt x="3" y="0"/>
                  </a:cubicBezTo>
                  <a:cubicBezTo>
                    <a:pt x="3" y="0"/>
                    <a:pt x="3" y="0"/>
                    <a:pt x="3" y="0"/>
                  </a:cubicBezTo>
                  <a:cubicBezTo>
                    <a:pt x="3"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65" name="Freeform 3250">
              <a:extLst>
                <a:ext uri="{FF2B5EF4-FFF2-40B4-BE49-F238E27FC236}">
                  <a16:creationId xmlns:a16="http://schemas.microsoft.com/office/drawing/2014/main" id="{714BE423-3F5A-5A0A-C0BF-CD0F619E0AE7}"/>
                </a:ext>
              </a:extLst>
            </p:cNvPr>
            <p:cNvSpPr>
              <a:spLocks/>
            </p:cNvSpPr>
            <p:nvPr/>
          </p:nvSpPr>
          <p:spPr bwMode="auto">
            <a:xfrm>
              <a:off x="9237259" y="1873062"/>
              <a:ext cx="24829" cy="27588"/>
            </a:xfrm>
            <a:custGeom>
              <a:avLst/>
              <a:gdLst>
                <a:gd name="T0" fmla="*/ 2 w 4"/>
                <a:gd name="T1" fmla="*/ 0 h 4"/>
                <a:gd name="T2" fmla="*/ 2 w 4"/>
                <a:gd name="T3" fmla="*/ 0 h 4"/>
                <a:gd name="T4" fmla="*/ 2 w 4"/>
                <a:gd name="T5" fmla="*/ 1 h 4"/>
                <a:gd name="T6" fmla="*/ 1 w 4"/>
                <a:gd name="T7" fmla="*/ 1 h 4"/>
                <a:gd name="T8" fmla="*/ 1 w 4"/>
                <a:gd name="T9" fmla="*/ 1 h 4"/>
                <a:gd name="T10" fmla="*/ 1 w 4"/>
                <a:gd name="T11" fmla="*/ 1 h 4"/>
                <a:gd name="T12" fmla="*/ 0 w 4"/>
                <a:gd name="T13" fmla="*/ 2 h 4"/>
                <a:gd name="T14" fmla="*/ 0 w 4"/>
                <a:gd name="T15" fmla="*/ 2 h 4"/>
                <a:gd name="T16" fmla="*/ 0 w 4"/>
                <a:gd name="T17" fmla="*/ 3 h 4"/>
                <a:gd name="T18" fmla="*/ 2 w 4"/>
                <a:gd name="T19" fmla="*/ 4 h 4"/>
                <a:gd name="T20" fmla="*/ 2 w 4"/>
                <a:gd name="T21" fmla="*/ 4 h 4"/>
                <a:gd name="T22" fmla="*/ 3 w 4"/>
                <a:gd name="T23" fmla="*/ 4 h 4"/>
                <a:gd name="T24" fmla="*/ 3 w 4"/>
                <a:gd name="T25" fmla="*/ 4 h 4"/>
                <a:gd name="T26" fmla="*/ 3 w 4"/>
                <a:gd name="T27" fmla="*/ 4 h 4"/>
                <a:gd name="T28" fmla="*/ 3 w 4"/>
                <a:gd name="T29" fmla="*/ 4 h 4"/>
                <a:gd name="T30" fmla="*/ 4 w 4"/>
                <a:gd name="T31" fmla="*/ 3 h 4"/>
                <a:gd name="T32" fmla="*/ 4 w 4"/>
                <a:gd name="T33" fmla="*/ 2 h 4"/>
                <a:gd name="T34" fmla="*/ 4 w 4"/>
                <a:gd name="T35" fmla="*/ 2 h 4"/>
                <a:gd name="T36" fmla="*/ 2 w 4"/>
                <a:gd name="T3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 h="4">
                  <a:moveTo>
                    <a:pt x="2" y="0"/>
                  </a:moveTo>
                  <a:cubicBezTo>
                    <a:pt x="2" y="0"/>
                    <a:pt x="2" y="0"/>
                    <a:pt x="2" y="0"/>
                  </a:cubicBezTo>
                  <a:cubicBezTo>
                    <a:pt x="2" y="0"/>
                    <a:pt x="2" y="0"/>
                    <a:pt x="2" y="1"/>
                  </a:cubicBezTo>
                  <a:cubicBezTo>
                    <a:pt x="2" y="1"/>
                    <a:pt x="1" y="1"/>
                    <a:pt x="1" y="1"/>
                  </a:cubicBezTo>
                  <a:cubicBezTo>
                    <a:pt x="1" y="1"/>
                    <a:pt x="1" y="1"/>
                    <a:pt x="1" y="1"/>
                  </a:cubicBezTo>
                  <a:cubicBezTo>
                    <a:pt x="1" y="1"/>
                    <a:pt x="1" y="1"/>
                    <a:pt x="1" y="1"/>
                  </a:cubicBezTo>
                  <a:cubicBezTo>
                    <a:pt x="1" y="1"/>
                    <a:pt x="0" y="2"/>
                    <a:pt x="0" y="2"/>
                  </a:cubicBezTo>
                  <a:cubicBezTo>
                    <a:pt x="0" y="2"/>
                    <a:pt x="0" y="2"/>
                    <a:pt x="0" y="2"/>
                  </a:cubicBezTo>
                  <a:cubicBezTo>
                    <a:pt x="0" y="2"/>
                    <a:pt x="0" y="3"/>
                    <a:pt x="0" y="3"/>
                  </a:cubicBezTo>
                  <a:cubicBezTo>
                    <a:pt x="1" y="4"/>
                    <a:pt x="1" y="4"/>
                    <a:pt x="2" y="4"/>
                  </a:cubicBezTo>
                  <a:cubicBezTo>
                    <a:pt x="2" y="4"/>
                    <a:pt x="2" y="4"/>
                    <a:pt x="2" y="4"/>
                  </a:cubicBezTo>
                  <a:cubicBezTo>
                    <a:pt x="2" y="4"/>
                    <a:pt x="3" y="4"/>
                    <a:pt x="3" y="4"/>
                  </a:cubicBezTo>
                  <a:cubicBezTo>
                    <a:pt x="3" y="4"/>
                    <a:pt x="3" y="4"/>
                    <a:pt x="3" y="4"/>
                  </a:cubicBezTo>
                  <a:cubicBezTo>
                    <a:pt x="3" y="4"/>
                    <a:pt x="3" y="4"/>
                    <a:pt x="3" y="4"/>
                  </a:cubicBezTo>
                  <a:cubicBezTo>
                    <a:pt x="3" y="4"/>
                    <a:pt x="3" y="4"/>
                    <a:pt x="3" y="4"/>
                  </a:cubicBezTo>
                  <a:cubicBezTo>
                    <a:pt x="4" y="4"/>
                    <a:pt x="4" y="3"/>
                    <a:pt x="4" y="3"/>
                  </a:cubicBezTo>
                  <a:cubicBezTo>
                    <a:pt x="4" y="3"/>
                    <a:pt x="4" y="2"/>
                    <a:pt x="4" y="2"/>
                  </a:cubicBezTo>
                  <a:cubicBezTo>
                    <a:pt x="4" y="2"/>
                    <a:pt x="4" y="2"/>
                    <a:pt x="4" y="2"/>
                  </a:cubicBezTo>
                  <a:cubicBezTo>
                    <a:pt x="4" y="1"/>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66" name="Freeform 3251">
              <a:extLst>
                <a:ext uri="{FF2B5EF4-FFF2-40B4-BE49-F238E27FC236}">
                  <a16:creationId xmlns:a16="http://schemas.microsoft.com/office/drawing/2014/main" id="{96472BA4-3AA0-A227-5535-B9AD5BB790C2}"/>
                </a:ext>
              </a:extLst>
            </p:cNvPr>
            <p:cNvSpPr>
              <a:spLocks/>
            </p:cNvSpPr>
            <p:nvPr/>
          </p:nvSpPr>
          <p:spPr bwMode="auto">
            <a:xfrm>
              <a:off x="9328300" y="2554489"/>
              <a:ext cx="27588" cy="27588"/>
            </a:xfrm>
            <a:custGeom>
              <a:avLst/>
              <a:gdLst>
                <a:gd name="T0" fmla="*/ 2 w 4"/>
                <a:gd name="T1" fmla="*/ 0 h 4"/>
                <a:gd name="T2" fmla="*/ 2 w 4"/>
                <a:gd name="T3" fmla="*/ 0 h 4"/>
                <a:gd name="T4" fmla="*/ 2 w 4"/>
                <a:gd name="T5" fmla="*/ 0 h 4"/>
                <a:gd name="T6" fmla="*/ 2 w 4"/>
                <a:gd name="T7" fmla="*/ 0 h 4"/>
                <a:gd name="T8" fmla="*/ 0 w 4"/>
                <a:gd name="T9" fmla="*/ 2 h 4"/>
                <a:gd name="T10" fmla="*/ 2 w 4"/>
                <a:gd name="T11" fmla="*/ 4 h 4"/>
                <a:gd name="T12" fmla="*/ 2 w 4"/>
                <a:gd name="T13" fmla="*/ 4 h 4"/>
                <a:gd name="T14" fmla="*/ 3 w 4"/>
                <a:gd name="T15" fmla="*/ 3 h 4"/>
                <a:gd name="T16" fmla="*/ 4 w 4"/>
                <a:gd name="T17" fmla="*/ 3 h 4"/>
                <a:gd name="T18" fmla="*/ 4 w 4"/>
                <a:gd name="T19" fmla="*/ 3 h 4"/>
                <a:gd name="T20" fmla="*/ 4 w 4"/>
                <a:gd name="T21" fmla="*/ 2 h 4"/>
                <a:gd name="T22" fmla="*/ 4 w 4"/>
                <a:gd name="T23" fmla="*/ 2 h 4"/>
                <a:gd name="T24" fmla="*/ 4 w 4"/>
                <a:gd name="T25" fmla="*/ 2 h 4"/>
                <a:gd name="T26" fmla="*/ 4 w 4"/>
                <a:gd name="T27" fmla="*/ 1 h 4"/>
                <a:gd name="T28" fmla="*/ 3 w 4"/>
                <a:gd name="T29" fmla="*/ 1 h 4"/>
                <a:gd name="T30" fmla="*/ 3 w 4"/>
                <a:gd name="T31" fmla="*/ 0 h 4"/>
                <a:gd name="T32" fmla="*/ 2 w 4"/>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4">
                  <a:moveTo>
                    <a:pt x="2" y="0"/>
                  </a:moveTo>
                  <a:cubicBezTo>
                    <a:pt x="2" y="0"/>
                    <a:pt x="2" y="0"/>
                    <a:pt x="2" y="0"/>
                  </a:cubicBezTo>
                  <a:cubicBezTo>
                    <a:pt x="2" y="0"/>
                    <a:pt x="2" y="0"/>
                    <a:pt x="2" y="0"/>
                  </a:cubicBezTo>
                  <a:cubicBezTo>
                    <a:pt x="2" y="0"/>
                    <a:pt x="2" y="0"/>
                    <a:pt x="2" y="0"/>
                  </a:cubicBezTo>
                  <a:cubicBezTo>
                    <a:pt x="1" y="0"/>
                    <a:pt x="0" y="1"/>
                    <a:pt x="0" y="2"/>
                  </a:cubicBezTo>
                  <a:cubicBezTo>
                    <a:pt x="0" y="3"/>
                    <a:pt x="1" y="4"/>
                    <a:pt x="2" y="4"/>
                  </a:cubicBezTo>
                  <a:cubicBezTo>
                    <a:pt x="2" y="4"/>
                    <a:pt x="2" y="4"/>
                    <a:pt x="2" y="4"/>
                  </a:cubicBezTo>
                  <a:cubicBezTo>
                    <a:pt x="3" y="4"/>
                    <a:pt x="3" y="4"/>
                    <a:pt x="3" y="3"/>
                  </a:cubicBezTo>
                  <a:cubicBezTo>
                    <a:pt x="3" y="3"/>
                    <a:pt x="4" y="3"/>
                    <a:pt x="4" y="3"/>
                  </a:cubicBezTo>
                  <a:cubicBezTo>
                    <a:pt x="4" y="3"/>
                    <a:pt x="4" y="3"/>
                    <a:pt x="4" y="3"/>
                  </a:cubicBezTo>
                  <a:cubicBezTo>
                    <a:pt x="4" y="3"/>
                    <a:pt x="4" y="3"/>
                    <a:pt x="4" y="2"/>
                  </a:cubicBezTo>
                  <a:cubicBezTo>
                    <a:pt x="4" y="2"/>
                    <a:pt x="4" y="2"/>
                    <a:pt x="4" y="2"/>
                  </a:cubicBezTo>
                  <a:cubicBezTo>
                    <a:pt x="4" y="2"/>
                    <a:pt x="4" y="2"/>
                    <a:pt x="4" y="2"/>
                  </a:cubicBezTo>
                  <a:cubicBezTo>
                    <a:pt x="4" y="2"/>
                    <a:pt x="4" y="2"/>
                    <a:pt x="4" y="1"/>
                  </a:cubicBezTo>
                  <a:cubicBezTo>
                    <a:pt x="4" y="1"/>
                    <a:pt x="4" y="1"/>
                    <a:pt x="3" y="1"/>
                  </a:cubicBezTo>
                  <a:cubicBezTo>
                    <a:pt x="3" y="1"/>
                    <a:pt x="3" y="0"/>
                    <a:pt x="3" y="0"/>
                  </a:cubicBezTo>
                  <a:cubicBezTo>
                    <a:pt x="3"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67" name="Freeform 3252">
              <a:extLst>
                <a:ext uri="{FF2B5EF4-FFF2-40B4-BE49-F238E27FC236}">
                  <a16:creationId xmlns:a16="http://schemas.microsoft.com/office/drawing/2014/main" id="{FCEE4F7E-EE12-5CE6-DD9B-0A41563459A0}"/>
                </a:ext>
              </a:extLst>
            </p:cNvPr>
            <p:cNvSpPr>
              <a:spLocks/>
            </p:cNvSpPr>
            <p:nvPr/>
          </p:nvSpPr>
          <p:spPr bwMode="auto">
            <a:xfrm>
              <a:off x="13339610" y="3564213"/>
              <a:ext cx="44141" cy="46900"/>
            </a:xfrm>
            <a:custGeom>
              <a:avLst/>
              <a:gdLst>
                <a:gd name="T0" fmla="*/ 3 w 7"/>
                <a:gd name="T1" fmla="*/ 0 h 7"/>
                <a:gd name="T2" fmla="*/ 0 w 7"/>
                <a:gd name="T3" fmla="*/ 3 h 7"/>
                <a:gd name="T4" fmla="*/ 0 w 7"/>
                <a:gd name="T5" fmla="*/ 5 h 7"/>
                <a:gd name="T6" fmla="*/ 0 w 7"/>
                <a:gd name="T7" fmla="*/ 5 h 7"/>
                <a:gd name="T8" fmla="*/ 2 w 7"/>
                <a:gd name="T9" fmla="*/ 7 h 7"/>
                <a:gd name="T10" fmla="*/ 2 w 7"/>
                <a:gd name="T11" fmla="*/ 7 h 7"/>
                <a:gd name="T12" fmla="*/ 3 w 7"/>
                <a:gd name="T13" fmla="*/ 7 h 7"/>
                <a:gd name="T14" fmla="*/ 3 w 7"/>
                <a:gd name="T15" fmla="*/ 7 h 7"/>
                <a:gd name="T16" fmla="*/ 5 w 7"/>
                <a:gd name="T17" fmla="*/ 7 h 7"/>
                <a:gd name="T18" fmla="*/ 5 w 7"/>
                <a:gd name="T19" fmla="*/ 7 h 7"/>
                <a:gd name="T20" fmla="*/ 7 w 7"/>
                <a:gd name="T21" fmla="*/ 4 h 7"/>
                <a:gd name="T22" fmla="*/ 7 w 7"/>
                <a:gd name="T23" fmla="*/ 3 h 7"/>
                <a:gd name="T24" fmla="*/ 7 w 7"/>
                <a:gd name="T25" fmla="*/ 2 h 7"/>
                <a:gd name="T26" fmla="*/ 5 w 7"/>
                <a:gd name="T27" fmla="*/ 1 h 7"/>
                <a:gd name="T28" fmla="*/ 5 w 7"/>
                <a:gd name="T29" fmla="*/ 0 h 7"/>
                <a:gd name="T30" fmla="*/ 4 w 7"/>
                <a:gd name="T31" fmla="*/ 0 h 7"/>
                <a:gd name="T32" fmla="*/ 3 w 7"/>
                <a:gd name="T33"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 h="7">
                  <a:moveTo>
                    <a:pt x="3" y="0"/>
                  </a:moveTo>
                  <a:cubicBezTo>
                    <a:pt x="2" y="0"/>
                    <a:pt x="0" y="1"/>
                    <a:pt x="0" y="3"/>
                  </a:cubicBezTo>
                  <a:cubicBezTo>
                    <a:pt x="0" y="4"/>
                    <a:pt x="0" y="4"/>
                    <a:pt x="0" y="5"/>
                  </a:cubicBezTo>
                  <a:cubicBezTo>
                    <a:pt x="0" y="5"/>
                    <a:pt x="0" y="5"/>
                    <a:pt x="0" y="5"/>
                  </a:cubicBezTo>
                  <a:cubicBezTo>
                    <a:pt x="1" y="6"/>
                    <a:pt x="1" y="6"/>
                    <a:pt x="2" y="7"/>
                  </a:cubicBezTo>
                  <a:cubicBezTo>
                    <a:pt x="2" y="7"/>
                    <a:pt x="2" y="7"/>
                    <a:pt x="2" y="7"/>
                  </a:cubicBezTo>
                  <a:cubicBezTo>
                    <a:pt x="2" y="7"/>
                    <a:pt x="2" y="7"/>
                    <a:pt x="3" y="7"/>
                  </a:cubicBezTo>
                  <a:cubicBezTo>
                    <a:pt x="3" y="7"/>
                    <a:pt x="3" y="7"/>
                    <a:pt x="3" y="7"/>
                  </a:cubicBezTo>
                  <a:cubicBezTo>
                    <a:pt x="4" y="7"/>
                    <a:pt x="4" y="7"/>
                    <a:pt x="5" y="7"/>
                  </a:cubicBezTo>
                  <a:cubicBezTo>
                    <a:pt x="5" y="7"/>
                    <a:pt x="5" y="7"/>
                    <a:pt x="5" y="7"/>
                  </a:cubicBezTo>
                  <a:cubicBezTo>
                    <a:pt x="6" y="6"/>
                    <a:pt x="7" y="5"/>
                    <a:pt x="7" y="4"/>
                  </a:cubicBezTo>
                  <a:cubicBezTo>
                    <a:pt x="7" y="4"/>
                    <a:pt x="7" y="3"/>
                    <a:pt x="7" y="3"/>
                  </a:cubicBezTo>
                  <a:cubicBezTo>
                    <a:pt x="7" y="3"/>
                    <a:pt x="7" y="3"/>
                    <a:pt x="7" y="2"/>
                  </a:cubicBezTo>
                  <a:cubicBezTo>
                    <a:pt x="6" y="2"/>
                    <a:pt x="6" y="1"/>
                    <a:pt x="5" y="1"/>
                  </a:cubicBezTo>
                  <a:cubicBezTo>
                    <a:pt x="5" y="1"/>
                    <a:pt x="5" y="0"/>
                    <a:pt x="5" y="0"/>
                  </a:cubicBezTo>
                  <a:cubicBezTo>
                    <a:pt x="5" y="0"/>
                    <a:pt x="4" y="0"/>
                    <a:pt x="4" y="0"/>
                  </a:cubicBezTo>
                  <a:cubicBezTo>
                    <a:pt x="4" y="0"/>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68" name="Freeform 3253">
              <a:extLst>
                <a:ext uri="{FF2B5EF4-FFF2-40B4-BE49-F238E27FC236}">
                  <a16:creationId xmlns:a16="http://schemas.microsoft.com/office/drawing/2014/main" id="{F36C25B1-CC75-C401-DE57-44571A54B9BC}"/>
                </a:ext>
              </a:extLst>
            </p:cNvPr>
            <p:cNvSpPr>
              <a:spLocks/>
            </p:cNvSpPr>
            <p:nvPr/>
          </p:nvSpPr>
          <p:spPr bwMode="auto">
            <a:xfrm>
              <a:off x="12691289" y="3873200"/>
              <a:ext cx="44141" cy="44141"/>
            </a:xfrm>
            <a:custGeom>
              <a:avLst/>
              <a:gdLst>
                <a:gd name="T0" fmla="*/ 4 w 7"/>
                <a:gd name="T1" fmla="*/ 0 h 7"/>
                <a:gd name="T2" fmla="*/ 2 w 7"/>
                <a:gd name="T3" fmla="*/ 0 h 7"/>
                <a:gd name="T4" fmla="*/ 2 w 7"/>
                <a:gd name="T5" fmla="*/ 0 h 7"/>
                <a:gd name="T6" fmla="*/ 0 w 7"/>
                <a:gd name="T7" fmla="*/ 3 h 7"/>
                <a:gd name="T8" fmla="*/ 0 w 7"/>
                <a:gd name="T9" fmla="*/ 3 h 7"/>
                <a:gd name="T10" fmla="*/ 0 w 7"/>
                <a:gd name="T11" fmla="*/ 3 h 7"/>
                <a:gd name="T12" fmla="*/ 3 w 7"/>
                <a:gd name="T13" fmla="*/ 7 h 7"/>
                <a:gd name="T14" fmla="*/ 4 w 7"/>
                <a:gd name="T15" fmla="*/ 7 h 7"/>
                <a:gd name="T16" fmla="*/ 6 w 7"/>
                <a:gd name="T17" fmla="*/ 6 h 7"/>
                <a:gd name="T18" fmla="*/ 6 w 7"/>
                <a:gd name="T19" fmla="*/ 6 h 7"/>
                <a:gd name="T20" fmla="*/ 7 w 7"/>
                <a:gd name="T21" fmla="*/ 4 h 7"/>
                <a:gd name="T22" fmla="*/ 7 w 7"/>
                <a:gd name="T23" fmla="*/ 3 h 7"/>
                <a:gd name="T24" fmla="*/ 7 w 7"/>
                <a:gd name="T25" fmla="*/ 3 h 7"/>
                <a:gd name="T26" fmla="*/ 7 w 7"/>
                <a:gd name="T27" fmla="*/ 2 h 7"/>
                <a:gd name="T28" fmla="*/ 7 w 7"/>
                <a:gd name="T29" fmla="*/ 2 h 7"/>
                <a:gd name="T30" fmla="*/ 4 w 7"/>
                <a:gd name="T31" fmla="*/ 0 h 7"/>
                <a:gd name="T32" fmla="*/ 4 w 7"/>
                <a:gd name="T33"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 h="7">
                  <a:moveTo>
                    <a:pt x="4" y="0"/>
                  </a:moveTo>
                  <a:cubicBezTo>
                    <a:pt x="3" y="0"/>
                    <a:pt x="3" y="0"/>
                    <a:pt x="2" y="0"/>
                  </a:cubicBezTo>
                  <a:cubicBezTo>
                    <a:pt x="2" y="0"/>
                    <a:pt x="2" y="0"/>
                    <a:pt x="2" y="0"/>
                  </a:cubicBezTo>
                  <a:cubicBezTo>
                    <a:pt x="1" y="1"/>
                    <a:pt x="1" y="2"/>
                    <a:pt x="0" y="3"/>
                  </a:cubicBezTo>
                  <a:cubicBezTo>
                    <a:pt x="0" y="3"/>
                    <a:pt x="0" y="3"/>
                    <a:pt x="0" y="3"/>
                  </a:cubicBezTo>
                  <a:cubicBezTo>
                    <a:pt x="0" y="3"/>
                    <a:pt x="0" y="3"/>
                    <a:pt x="0" y="3"/>
                  </a:cubicBezTo>
                  <a:cubicBezTo>
                    <a:pt x="0" y="5"/>
                    <a:pt x="1" y="7"/>
                    <a:pt x="3" y="7"/>
                  </a:cubicBezTo>
                  <a:cubicBezTo>
                    <a:pt x="3" y="7"/>
                    <a:pt x="4" y="7"/>
                    <a:pt x="4" y="7"/>
                  </a:cubicBezTo>
                  <a:cubicBezTo>
                    <a:pt x="5" y="7"/>
                    <a:pt x="6" y="7"/>
                    <a:pt x="6" y="6"/>
                  </a:cubicBezTo>
                  <a:cubicBezTo>
                    <a:pt x="6" y="6"/>
                    <a:pt x="6" y="6"/>
                    <a:pt x="6" y="6"/>
                  </a:cubicBezTo>
                  <a:cubicBezTo>
                    <a:pt x="7" y="5"/>
                    <a:pt x="7" y="5"/>
                    <a:pt x="7" y="4"/>
                  </a:cubicBezTo>
                  <a:cubicBezTo>
                    <a:pt x="7" y="4"/>
                    <a:pt x="7" y="3"/>
                    <a:pt x="7" y="3"/>
                  </a:cubicBezTo>
                  <a:cubicBezTo>
                    <a:pt x="7" y="3"/>
                    <a:pt x="7" y="3"/>
                    <a:pt x="7" y="3"/>
                  </a:cubicBezTo>
                  <a:cubicBezTo>
                    <a:pt x="7" y="2"/>
                    <a:pt x="7" y="2"/>
                    <a:pt x="7" y="2"/>
                  </a:cubicBezTo>
                  <a:cubicBezTo>
                    <a:pt x="7" y="2"/>
                    <a:pt x="7" y="2"/>
                    <a:pt x="7" y="2"/>
                  </a:cubicBezTo>
                  <a:cubicBezTo>
                    <a:pt x="6" y="1"/>
                    <a:pt x="6" y="0"/>
                    <a:pt x="4" y="0"/>
                  </a:cubicBezTo>
                  <a:cubicBezTo>
                    <a:pt x="4" y="0"/>
                    <a:pt x="4"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69" name="Freeform 3254">
              <a:extLst>
                <a:ext uri="{FF2B5EF4-FFF2-40B4-BE49-F238E27FC236}">
                  <a16:creationId xmlns:a16="http://schemas.microsoft.com/office/drawing/2014/main" id="{C4D346DA-3BFF-DEB5-4153-E619BE54EFBF}"/>
                </a:ext>
              </a:extLst>
            </p:cNvPr>
            <p:cNvSpPr>
              <a:spLocks/>
            </p:cNvSpPr>
            <p:nvPr/>
          </p:nvSpPr>
          <p:spPr bwMode="auto">
            <a:xfrm>
              <a:off x="13483068" y="3851129"/>
              <a:ext cx="38623" cy="41382"/>
            </a:xfrm>
            <a:custGeom>
              <a:avLst/>
              <a:gdLst>
                <a:gd name="T0" fmla="*/ 3 w 6"/>
                <a:gd name="T1" fmla="*/ 0 h 6"/>
                <a:gd name="T2" fmla="*/ 3 w 6"/>
                <a:gd name="T3" fmla="*/ 0 h 6"/>
                <a:gd name="T4" fmla="*/ 2 w 6"/>
                <a:gd name="T5" fmla="*/ 1 h 6"/>
                <a:gd name="T6" fmla="*/ 2 w 6"/>
                <a:gd name="T7" fmla="*/ 1 h 6"/>
                <a:gd name="T8" fmla="*/ 0 w 6"/>
                <a:gd name="T9" fmla="*/ 3 h 6"/>
                <a:gd name="T10" fmla="*/ 2 w 6"/>
                <a:gd name="T11" fmla="*/ 6 h 6"/>
                <a:gd name="T12" fmla="*/ 3 w 6"/>
                <a:gd name="T13" fmla="*/ 6 h 6"/>
                <a:gd name="T14" fmla="*/ 6 w 6"/>
                <a:gd name="T15" fmla="*/ 4 h 6"/>
                <a:gd name="T16" fmla="*/ 6 w 6"/>
                <a:gd name="T17" fmla="*/ 2 h 6"/>
                <a:gd name="T18" fmla="*/ 5 w 6"/>
                <a:gd name="T19" fmla="*/ 2 h 6"/>
                <a:gd name="T20" fmla="*/ 3 w 6"/>
                <a:gd name="T21" fmla="*/ 0 h 6"/>
                <a:gd name="T22" fmla="*/ 3 w 6"/>
                <a:gd name="T23" fmla="*/ 0 h 6"/>
                <a:gd name="T24" fmla="*/ 3 w 6"/>
                <a:gd name="T2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6">
                  <a:moveTo>
                    <a:pt x="3" y="0"/>
                  </a:moveTo>
                  <a:cubicBezTo>
                    <a:pt x="3" y="0"/>
                    <a:pt x="3" y="0"/>
                    <a:pt x="3" y="0"/>
                  </a:cubicBezTo>
                  <a:cubicBezTo>
                    <a:pt x="3" y="0"/>
                    <a:pt x="2" y="1"/>
                    <a:pt x="2" y="1"/>
                  </a:cubicBezTo>
                  <a:cubicBezTo>
                    <a:pt x="2" y="1"/>
                    <a:pt x="2" y="1"/>
                    <a:pt x="2" y="1"/>
                  </a:cubicBezTo>
                  <a:cubicBezTo>
                    <a:pt x="1" y="1"/>
                    <a:pt x="0" y="2"/>
                    <a:pt x="0" y="3"/>
                  </a:cubicBezTo>
                  <a:cubicBezTo>
                    <a:pt x="0" y="4"/>
                    <a:pt x="1" y="6"/>
                    <a:pt x="2" y="6"/>
                  </a:cubicBezTo>
                  <a:cubicBezTo>
                    <a:pt x="3" y="6"/>
                    <a:pt x="3" y="6"/>
                    <a:pt x="3" y="6"/>
                  </a:cubicBezTo>
                  <a:cubicBezTo>
                    <a:pt x="4" y="6"/>
                    <a:pt x="5" y="5"/>
                    <a:pt x="6" y="4"/>
                  </a:cubicBezTo>
                  <a:cubicBezTo>
                    <a:pt x="6" y="3"/>
                    <a:pt x="6" y="3"/>
                    <a:pt x="6" y="2"/>
                  </a:cubicBezTo>
                  <a:cubicBezTo>
                    <a:pt x="6" y="2"/>
                    <a:pt x="6" y="2"/>
                    <a:pt x="5" y="2"/>
                  </a:cubicBezTo>
                  <a:cubicBezTo>
                    <a:pt x="5" y="1"/>
                    <a:pt x="4" y="1"/>
                    <a:pt x="3" y="0"/>
                  </a:cubicBezTo>
                  <a:cubicBezTo>
                    <a:pt x="3" y="0"/>
                    <a:pt x="3" y="0"/>
                    <a:pt x="3" y="0"/>
                  </a:cubicBezTo>
                  <a:cubicBezTo>
                    <a:pt x="3"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70" name="Freeform 3255">
              <a:extLst>
                <a:ext uri="{FF2B5EF4-FFF2-40B4-BE49-F238E27FC236}">
                  <a16:creationId xmlns:a16="http://schemas.microsoft.com/office/drawing/2014/main" id="{7343E413-70D4-F851-EA34-5FEC06AEB948}"/>
                </a:ext>
              </a:extLst>
            </p:cNvPr>
            <p:cNvSpPr>
              <a:spLocks/>
            </p:cNvSpPr>
            <p:nvPr/>
          </p:nvSpPr>
          <p:spPr bwMode="auto">
            <a:xfrm>
              <a:off x="13036140" y="4218051"/>
              <a:ext cx="41382" cy="33106"/>
            </a:xfrm>
            <a:custGeom>
              <a:avLst/>
              <a:gdLst>
                <a:gd name="T0" fmla="*/ 3 w 6"/>
                <a:gd name="T1" fmla="*/ 0 h 5"/>
                <a:gd name="T2" fmla="*/ 1 w 6"/>
                <a:gd name="T3" fmla="*/ 0 h 5"/>
                <a:gd name="T4" fmla="*/ 1 w 6"/>
                <a:gd name="T5" fmla="*/ 0 h 5"/>
                <a:gd name="T6" fmla="*/ 1 w 6"/>
                <a:gd name="T7" fmla="*/ 2 h 5"/>
                <a:gd name="T8" fmla="*/ 3 w 6"/>
                <a:gd name="T9" fmla="*/ 5 h 5"/>
                <a:gd name="T10" fmla="*/ 3 w 6"/>
                <a:gd name="T11" fmla="*/ 5 h 5"/>
                <a:gd name="T12" fmla="*/ 6 w 6"/>
                <a:gd name="T13" fmla="*/ 3 h 5"/>
                <a:gd name="T14" fmla="*/ 4 w 6"/>
                <a:gd name="T15" fmla="*/ 0 h 5"/>
                <a:gd name="T16" fmla="*/ 4 w 6"/>
                <a:gd name="T17" fmla="*/ 0 h 5"/>
                <a:gd name="T18" fmla="*/ 4 w 6"/>
                <a:gd name="T19" fmla="*/ 0 h 5"/>
                <a:gd name="T20" fmla="*/ 3 w 6"/>
                <a:gd name="T2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5">
                  <a:moveTo>
                    <a:pt x="3" y="0"/>
                  </a:moveTo>
                  <a:cubicBezTo>
                    <a:pt x="3" y="0"/>
                    <a:pt x="2" y="0"/>
                    <a:pt x="1" y="0"/>
                  </a:cubicBezTo>
                  <a:cubicBezTo>
                    <a:pt x="1" y="0"/>
                    <a:pt x="1" y="0"/>
                    <a:pt x="1" y="0"/>
                  </a:cubicBezTo>
                  <a:cubicBezTo>
                    <a:pt x="1" y="1"/>
                    <a:pt x="1" y="1"/>
                    <a:pt x="1" y="2"/>
                  </a:cubicBezTo>
                  <a:cubicBezTo>
                    <a:pt x="0" y="3"/>
                    <a:pt x="1" y="5"/>
                    <a:pt x="3" y="5"/>
                  </a:cubicBezTo>
                  <a:cubicBezTo>
                    <a:pt x="3" y="5"/>
                    <a:pt x="3" y="5"/>
                    <a:pt x="3" y="5"/>
                  </a:cubicBezTo>
                  <a:cubicBezTo>
                    <a:pt x="5" y="5"/>
                    <a:pt x="6" y="4"/>
                    <a:pt x="6" y="3"/>
                  </a:cubicBezTo>
                  <a:cubicBezTo>
                    <a:pt x="6" y="2"/>
                    <a:pt x="6" y="0"/>
                    <a:pt x="4" y="0"/>
                  </a:cubicBezTo>
                  <a:cubicBezTo>
                    <a:pt x="4" y="0"/>
                    <a:pt x="4" y="0"/>
                    <a:pt x="4" y="0"/>
                  </a:cubicBezTo>
                  <a:cubicBezTo>
                    <a:pt x="4" y="0"/>
                    <a:pt x="4" y="0"/>
                    <a:pt x="4" y="0"/>
                  </a:cubicBezTo>
                  <a:cubicBezTo>
                    <a:pt x="4"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71" name="Freeform 3256">
              <a:extLst>
                <a:ext uri="{FF2B5EF4-FFF2-40B4-BE49-F238E27FC236}">
                  <a16:creationId xmlns:a16="http://schemas.microsoft.com/office/drawing/2014/main" id="{9A1E4E94-BC6A-B46C-D3AB-E3D359D7FF02}"/>
                </a:ext>
              </a:extLst>
            </p:cNvPr>
            <p:cNvSpPr>
              <a:spLocks/>
            </p:cNvSpPr>
            <p:nvPr/>
          </p:nvSpPr>
          <p:spPr bwMode="auto">
            <a:xfrm>
              <a:off x="13979654" y="3440067"/>
              <a:ext cx="41382" cy="33106"/>
            </a:xfrm>
            <a:custGeom>
              <a:avLst/>
              <a:gdLst>
                <a:gd name="T0" fmla="*/ 3 w 6"/>
                <a:gd name="T1" fmla="*/ 0 h 5"/>
                <a:gd name="T2" fmla="*/ 0 w 6"/>
                <a:gd name="T3" fmla="*/ 2 h 5"/>
                <a:gd name="T4" fmla="*/ 0 w 6"/>
                <a:gd name="T5" fmla="*/ 4 h 5"/>
                <a:gd name="T6" fmla="*/ 1 w 6"/>
                <a:gd name="T7" fmla="*/ 4 h 5"/>
                <a:gd name="T8" fmla="*/ 1 w 6"/>
                <a:gd name="T9" fmla="*/ 5 h 5"/>
                <a:gd name="T10" fmla="*/ 2 w 6"/>
                <a:gd name="T11" fmla="*/ 5 h 5"/>
                <a:gd name="T12" fmla="*/ 2 w 6"/>
                <a:gd name="T13" fmla="*/ 5 h 5"/>
                <a:gd name="T14" fmla="*/ 3 w 6"/>
                <a:gd name="T15" fmla="*/ 5 h 5"/>
                <a:gd name="T16" fmla="*/ 3 w 6"/>
                <a:gd name="T17" fmla="*/ 5 h 5"/>
                <a:gd name="T18" fmla="*/ 3 w 6"/>
                <a:gd name="T19" fmla="*/ 5 h 5"/>
                <a:gd name="T20" fmla="*/ 6 w 6"/>
                <a:gd name="T21" fmla="*/ 3 h 5"/>
                <a:gd name="T22" fmla="*/ 4 w 6"/>
                <a:gd name="T23" fmla="*/ 0 h 5"/>
                <a:gd name="T24" fmla="*/ 3 w 6"/>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5">
                  <a:moveTo>
                    <a:pt x="3" y="0"/>
                  </a:moveTo>
                  <a:cubicBezTo>
                    <a:pt x="2" y="0"/>
                    <a:pt x="1" y="1"/>
                    <a:pt x="0" y="2"/>
                  </a:cubicBezTo>
                  <a:cubicBezTo>
                    <a:pt x="0" y="3"/>
                    <a:pt x="0" y="3"/>
                    <a:pt x="0" y="4"/>
                  </a:cubicBezTo>
                  <a:cubicBezTo>
                    <a:pt x="1" y="4"/>
                    <a:pt x="1" y="4"/>
                    <a:pt x="1" y="4"/>
                  </a:cubicBezTo>
                  <a:cubicBezTo>
                    <a:pt x="1" y="4"/>
                    <a:pt x="1" y="5"/>
                    <a:pt x="1" y="5"/>
                  </a:cubicBezTo>
                  <a:cubicBezTo>
                    <a:pt x="2" y="5"/>
                    <a:pt x="2" y="5"/>
                    <a:pt x="2" y="5"/>
                  </a:cubicBezTo>
                  <a:cubicBezTo>
                    <a:pt x="2" y="5"/>
                    <a:pt x="2" y="5"/>
                    <a:pt x="2" y="5"/>
                  </a:cubicBezTo>
                  <a:cubicBezTo>
                    <a:pt x="2" y="5"/>
                    <a:pt x="3" y="5"/>
                    <a:pt x="3" y="5"/>
                  </a:cubicBezTo>
                  <a:cubicBezTo>
                    <a:pt x="3" y="5"/>
                    <a:pt x="3" y="5"/>
                    <a:pt x="3" y="5"/>
                  </a:cubicBezTo>
                  <a:cubicBezTo>
                    <a:pt x="3" y="5"/>
                    <a:pt x="3" y="5"/>
                    <a:pt x="3" y="5"/>
                  </a:cubicBezTo>
                  <a:cubicBezTo>
                    <a:pt x="4" y="5"/>
                    <a:pt x="5" y="5"/>
                    <a:pt x="6" y="3"/>
                  </a:cubicBezTo>
                  <a:cubicBezTo>
                    <a:pt x="6" y="2"/>
                    <a:pt x="5" y="0"/>
                    <a:pt x="4" y="0"/>
                  </a:cubicBezTo>
                  <a:cubicBezTo>
                    <a:pt x="3"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72" name="Freeform 3257">
              <a:extLst>
                <a:ext uri="{FF2B5EF4-FFF2-40B4-BE49-F238E27FC236}">
                  <a16:creationId xmlns:a16="http://schemas.microsoft.com/office/drawing/2014/main" id="{122438D9-34EE-0D72-E450-A9CC9F525AB4}"/>
                </a:ext>
              </a:extLst>
            </p:cNvPr>
            <p:cNvSpPr>
              <a:spLocks/>
            </p:cNvSpPr>
            <p:nvPr/>
          </p:nvSpPr>
          <p:spPr bwMode="auto">
            <a:xfrm>
              <a:off x="13678943" y="3464896"/>
              <a:ext cx="38623" cy="33106"/>
            </a:xfrm>
            <a:custGeom>
              <a:avLst/>
              <a:gdLst>
                <a:gd name="T0" fmla="*/ 3 w 6"/>
                <a:gd name="T1" fmla="*/ 0 h 5"/>
                <a:gd name="T2" fmla="*/ 2 w 6"/>
                <a:gd name="T3" fmla="*/ 0 h 5"/>
                <a:gd name="T4" fmla="*/ 2 w 6"/>
                <a:gd name="T5" fmla="*/ 0 h 5"/>
                <a:gd name="T6" fmla="*/ 1 w 6"/>
                <a:gd name="T7" fmla="*/ 2 h 5"/>
                <a:gd name="T8" fmla="*/ 1 w 6"/>
                <a:gd name="T9" fmla="*/ 3 h 5"/>
                <a:gd name="T10" fmla="*/ 1 w 6"/>
                <a:gd name="T11" fmla="*/ 4 h 5"/>
                <a:gd name="T12" fmla="*/ 3 w 6"/>
                <a:gd name="T13" fmla="*/ 5 h 5"/>
                <a:gd name="T14" fmla="*/ 3 w 6"/>
                <a:gd name="T15" fmla="*/ 5 h 5"/>
                <a:gd name="T16" fmla="*/ 5 w 6"/>
                <a:gd name="T17" fmla="*/ 4 h 5"/>
                <a:gd name="T18" fmla="*/ 5 w 6"/>
                <a:gd name="T19" fmla="*/ 4 h 5"/>
                <a:gd name="T20" fmla="*/ 6 w 6"/>
                <a:gd name="T21" fmla="*/ 3 h 5"/>
                <a:gd name="T22" fmla="*/ 4 w 6"/>
                <a:gd name="T23" fmla="*/ 0 h 5"/>
                <a:gd name="T24" fmla="*/ 3 w 6"/>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5">
                  <a:moveTo>
                    <a:pt x="3" y="0"/>
                  </a:moveTo>
                  <a:cubicBezTo>
                    <a:pt x="3" y="0"/>
                    <a:pt x="2" y="0"/>
                    <a:pt x="2" y="0"/>
                  </a:cubicBezTo>
                  <a:cubicBezTo>
                    <a:pt x="2" y="0"/>
                    <a:pt x="2" y="0"/>
                    <a:pt x="2" y="0"/>
                  </a:cubicBezTo>
                  <a:cubicBezTo>
                    <a:pt x="1" y="1"/>
                    <a:pt x="1" y="1"/>
                    <a:pt x="1" y="2"/>
                  </a:cubicBezTo>
                  <a:cubicBezTo>
                    <a:pt x="0" y="2"/>
                    <a:pt x="0" y="3"/>
                    <a:pt x="1" y="3"/>
                  </a:cubicBezTo>
                  <a:cubicBezTo>
                    <a:pt x="1" y="3"/>
                    <a:pt x="1" y="3"/>
                    <a:pt x="1" y="4"/>
                  </a:cubicBezTo>
                  <a:cubicBezTo>
                    <a:pt x="1" y="4"/>
                    <a:pt x="2" y="5"/>
                    <a:pt x="3" y="5"/>
                  </a:cubicBezTo>
                  <a:cubicBezTo>
                    <a:pt x="3" y="5"/>
                    <a:pt x="3" y="5"/>
                    <a:pt x="3" y="5"/>
                  </a:cubicBezTo>
                  <a:cubicBezTo>
                    <a:pt x="4" y="5"/>
                    <a:pt x="5" y="5"/>
                    <a:pt x="5" y="4"/>
                  </a:cubicBezTo>
                  <a:cubicBezTo>
                    <a:pt x="5" y="4"/>
                    <a:pt x="5" y="4"/>
                    <a:pt x="5" y="4"/>
                  </a:cubicBezTo>
                  <a:cubicBezTo>
                    <a:pt x="6" y="4"/>
                    <a:pt x="6" y="3"/>
                    <a:pt x="6" y="3"/>
                  </a:cubicBezTo>
                  <a:cubicBezTo>
                    <a:pt x="6" y="2"/>
                    <a:pt x="5" y="0"/>
                    <a:pt x="4" y="0"/>
                  </a:cubicBezTo>
                  <a:cubicBezTo>
                    <a:pt x="4"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73" name="Freeform 3258">
              <a:extLst>
                <a:ext uri="{FF2B5EF4-FFF2-40B4-BE49-F238E27FC236}">
                  <a16:creationId xmlns:a16="http://schemas.microsoft.com/office/drawing/2014/main" id="{794B00E1-7102-0078-EBAF-D68BFE6E6695}"/>
                </a:ext>
              </a:extLst>
            </p:cNvPr>
            <p:cNvSpPr>
              <a:spLocks/>
            </p:cNvSpPr>
            <p:nvPr/>
          </p:nvSpPr>
          <p:spPr bwMode="auto">
            <a:xfrm>
              <a:off x="12172633" y="3831818"/>
              <a:ext cx="33106" cy="33106"/>
            </a:xfrm>
            <a:custGeom>
              <a:avLst/>
              <a:gdLst>
                <a:gd name="T0" fmla="*/ 2 w 5"/>
                <a:gd name="T1" fmla="*/ 0 h 5"/>
                <a:gd name="T2" fmla="*/ 0 w 5"/>
                <a:gd name="T3" fmla="*/ 1 h 5"/>
                <a:gd name="T4" fmla="*/ 0 w 5"/>
                <a:gd name="T5" fmla="*/ 2 h 5"/>
                <a:gd name="T6" fmla="*/ 0 w 5"/>
                <a:gd name="T7" fmla="*/ 2 h 5"/>
                <a:gd name="T8" fmla="*/ 0 w 5"/>
                <a:gd name="T9" fmla="*/ 2 h 5"/>
                <a:gd name="T10" fmla="*/ 0 w 5"/>
                <a:gd name="T11" fmla="*/ 3 h 5"/>
                <a:gd name="T12" fmla="*/ 1 w 5"/>
                <a:gd name="T13" fmla="*/ 5 h 5"/>
                <a:gd name="T14" fmla="*/ 2 w 5"/>
                <a:gd name="T15" fmla="*/ 5 h 5"/>
                <a:gd name="T16" fmla="*/ 2 w 5"/>
                <a:gd name="T17" fmla="*/ 5 h 5"/>
                <a:gd name="T18" fmla="*/ 2 w 5"/>
                <a:gd name="T19" fmla="*/ 5 h 5"/>
                <a:gd name="T20" fmla="*/ 5 w 5"/>
                <a:gd name="T21" fmla="*/ 3 h 5"/>
                <a:gd name="T22" fmla="*/ 5 w 5"/>
                <a:gd name="T23" fmla="*/ 3 h 5"/>
                <a:gd name="T24" fmla="*/ 5 w 5"/>
                <a:gd name="T25" fmla="*/ 3 h 5"/>
                <a:gd name="T26" fmla="*/ 5 w 5"/>
                <a:gd name="T27" fmla="*/ 2 h 5"/>
                <a:gd name="T28" fmla="*/ 5 w 5"/>
                <a:gd name="T29" fmla="*/ 1 h 5"/>
                <a:gd name="T30" fmla="*/ 3 w 5"/>
                <a:gd name="T31" fmla="*/ 0 h 5"/>
                <a:gd name="T32" fmla="*/ 2 w 5"/>
                <a:gd name="T33"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 h="5">
                  <a:moveTo>
                    <a:pt x="2" y="0"/>
                  </a:moveTo>
                  <a:cubicBezTo>
                    <a:pt x="1" y="0"/>
                    <a:pt x="1" y="0"/>
                    <a:pt x="0" y="1"/>
                  </a:cubicBezTo>
                  <a:cubicBezTo>
                    <a:pt x="0" y="1"/>
                    <a:pt x="0" y="2"/>
                    <a:pt x="0" y="2"/>
                  </a:cubicBezTo>
                  <a:cubicBezTo>
                    <a:pt x="0" y="2"/>
                    <a:pt x="0" y="2"/>
                    <a:pt x="0" y="2"/>
                  </a:cubicBezTo>
                  <a:cubicBezTo>
                    <a:pt x="0" y="2"/>
                    <a:pt x="0" y="2"/>
                    <a:pt x="0" y="2"/>
                  </a:cubicBezTo>
                  <a:cubicBezTo>
                    <a:pt x="0" y="3"/>
                    <a:pt x="0" y="3"/>
                    <a:pt x="0" y="3"/>
                  </a:cubicBezTo>
                  <a:cubicBezTo>
                    <a:pt x="0" y="4"/>
                    <a:pt x="0" y="5"/>
                    <a:pt x="1" y="5"/>
                  </a:cubicBezTo>
                  <a:cubicBezTo>
                    <a:pt x="1" y="5"/>
                    <a:pt x="1" y="5"/>
                    <a:pt x="2" y="5"/>
                  </a:cubicBezTo>
                  <a:cubicBezTo>
                    <a:pt x="2" y="5"/>
                    <a:pt x="2" y="5"/>
                    <a:pt x="2" y="5"/>
                  </a:cubicBezTo>
                  <a:cubicBezTo>
                    <a:pt x="2" y="5"/>
                    <a:pt x="2" y="5"/>
                    <a:pt x="2" y="5"/>
                  </a:cubicBezTo>
                  <a:cubicBezTo>
                    <a:pt x="4" y="5"/>
                    <a:pt x="5" y="5"/>
                    <a:pt x="5" y="3"/>
                  </a:cubicBezTo>
                  <a:cubicBezTo>
                    <a:pt x="5" y="3"/>
                    <a:pt x="5" y="3"/>
                    <a:pt x="5" y="3"/>
                  </a:cubicBezTo>
                  <a:cubicBezTo>
                    <a:pt x="5" y="3"/>
                    <a:pt x="5" y="3"/>
                    <a:pt x="5" y="3"/>
                  </a:cubicBezTo>
                  <a:cubicBezTo>
                    <a:pt x="5" y="2"/>
                    <a:pt x="5" y="2"/>
                    <a:pt x="5" y="2"/>
                  </a:cubicBezTo>
                  <a:cubicBezTo>
                    <a:pt x="5" y="1"/>
                    <a:pt x="5" y="1"/>
                    <a:pt x="5" y="1"/>
                  </a:cubicBezTo>
                  <a:cubicBezTo>
                    <a:pt x="4" y="1"/>
                    <a:pt x="4" y="0"/>
                    <a:pt x="3" y="0"/>
                  </a:cubicBezTo>
                  <a:cubicBezTo>
                    <a:pt x="3" y="0"/>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74" name="Freeform 3259">
              <a:extLst>
                <a:ext uri="{FF2B5EF4-FFF2-40B4-BE49-F238E27FC236}">
                  <a16:creationId xmlns:a16="http://schemas.microsoft.com/office/drawing/2014/main" id="{76BB8058-27D6-FC90-5AE7-8313C5A5FB4A}"/>
                </a:ext>
              </a:extLst>
            </p:cNvPr>
            <p:cNvSpPr>
              <a:spLocks/>
            </p:cNvSpPr>
            <p:nvPr/>
          </p:nvSpPr>
          <p:spPr bwMode="auto">
            <a:xfrm>
              <a:off x="12009863" y="4264951"/>
              <a:ext cx="38623" cy="38623"/>
            </a:xfrm>
            <a:custGeom>
              <a:avLst/>
              <a:gdLst>
                <a:gd name="T0" fmla="*/ 3 w 6"/>
                <a:gd name="T1" fmla="*/ 0 h 6"/>
                <a:gd name="T2" fmla="*/ 3 w 6"/>
                <a:gd name="T3" fmla="*/ 0 h 6"/>
                <a:gd name="T4" fmla="*/ 2 w 6"/>
                <a:gd name="T5" fmla="*/ 1 h 6"/>
                <a:gd name="T6" fmla="*/ 0 w 6"/>
                <a:gd name="T7" fmla="*/ 3 h 6"/>
                <a:gd name="T8" fmla="*/ 2 w 6"/>
                <a:gd name="T9" fmla="*/ 6 h 6"/>
                <a:gd name="T10" fmla="*/ 3 w 6"/>
                <a:gd name="T11" fmla="*/ 6 h 6"/>
                <a:gd name="T12" fmla="*/ 6 w 6"/>
                <a:gd name="T13" fmla="*/ 4 h 6"/>
                <a:gd name="T14" fmla="*/ 5 w 6"/>
                <a:gd name="T15" fmla="*/ 1 h 6"/>
                <a:gd name="T16" fmla="*/ 5 w 6"/>
                <a:gd name="T17" fmla="*/ 1 h 6"/>
                <a:gd name="T18" fmla="*/ 4 w 6"/>
                <a:gd name="T19" fmla="*/ 1 h 6"/>
                <a:gd name="T20" fmla="*/ 4 w 6"/>
                <a:gd name="T21" fmla="*/ 1 h 6"/>
                <a:gd name="T22" fmla="*/ 3 w 6"/>
                <a:gd name="T23" fmla="*/ 0 h 6"/>
                <a:gd name="T24" fmla="*/ 3 w 6"/>
                <a:gd name="T2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6">
                  <a:moveTo>
                    <a:pt x="3" y="0"/>
                  </a:moveTo>
                  <a:cubicBezTo>
                    <a:pt x="3" y="0"/>
                    <a:pt x="3" y="0"/>
                    <a:pt x="3" y="0"/>
                  </a:cubicBezTo>
                  <a:cubicBezTo>
                    <a:pt x="2" y="0"/>
                    <a:pt x="2" y="0"/>
                    <a:pt x="2" y="1"/>
                  </a:cubicBezTo>
                  <a:cubicBezTo>
                    <a:pt x="1" y="1"/>
                    <a:pt x="0" y="2"/>
                    <a:pt x="0" y="3"/>
                  </a:cubicBezTo>
                  <a:cubicBezTo>
                    <a:pt x="0" y="4"/>
                    <a:pt x="1" y="6"/>
                    <a:pt x="2" y="6"/>
                  </a:cubicBezTo>
                  <a:cubicBezTo>
                    <a:pt x="3" y="6"/>
                    <a:pt x="3" y="6"/>
                    <a:pt x="3" y="6"/>
                  </a:cubicBezTo>
                  <a:cubicBezTo>
                    <a:pt x="4" y="6"/>
                    <a:pt x="5" y="5"/>
                    <a:pt x="6" y="4"/>
                  </a:cubicBezTo>
                  <a:cubicBezTo>
                    <a:pt x="6" y="3"/>
                    <a:pt x="5" y="2"/>
                    <a:pt x="5" y="1"/>
                  </a:cubicBezTo>
                  <a:cubicBezTo>
                    <a:pt x="5" y="1"/>
                    <a:pt x="5" y="1"/>
                    <a:pt x="5" y="1"/>
                  </a:cubicBezTo>
                  <a:cubicBezTo>
                    <a:pt x="4" y="1"/>
                    <a:pt x="4" y="1"/>
                    <a:pt x="4" y="1"/>
                  </a:cubicBezTo>
                  <a:cubicBezTo>
                    <a:pt x="4" y="1"/>
                    <a:pt x="4" y="1"/>
                    <a:pt x="4" y="1"/>
                  </a:cubicBezTo>
                  <a:cubicBezTo>
                    <a:pt x="4" y="1"/>
                    <a:pt x="4" y="0"/>
                    <a:pt x="3" y="0"/>
                  </a:cubicBezTo>
                  <a:cubicBezTo>
                    <a:pt x="3"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75" name="Freeform 3260">
              <a:extLst>
                <a:ext uri="{FF2B5EF4-FFF2-40B4-BE49-F238E27FC236}">
                  <a16:creationId xmlns:a16="http://schemas.microsoft.com/office/drawing/2014/main" id="{765E97AF-7064-61D9-88C1-EE4937F97D29}"/>
                </a:ext>
              </a:extLst>
            </p:cNvPr>
            <p:cNvSpPr>
              <a:spLocks/>
            </p:cNvSpPr>
            <p:nvPr/>
          </p:nvSpPr>
          <p:spPr bwMode="auto">
            <a:xfrm>
              <a:off x="14026553" y="3911823"/>
              <a:ext cx="38623" cy="33106"/>
            </a:xfrm>
            <a:custGeom>
              <a:avLst/>
              <a:gdLst>
                <a:gd name="T0" fmla="*/ 3 w 6"/>
                <a:gd name="T1" fmla="*/ 0 h 5"/>
                <a:gd name="T2" fmla="*/ 2 w 6"/>
                <a:gd name="T3" fmla="*/ 0 h 5"/>
                <a:gd name="T4" fmla="*/ 2 w 6"/>
                <a:gd name="T5" fmla="*/ 0 h 5"/>
                <a:gd name="T6" fmla="*/ 1 w 6"/>
                <a:gd name="T7" fmla="*/ 1 h 5"/>
                <a:gd name="T8" fmla="*/ 1 w 6"/>
                <a:gd name="T9" fmla="*/ 1 h 5"/>
                <a:gd name="T10" fmla="*/ 0 w 6"/>
                <a:gd name="T11" fmla="*/ 2 h 5"/>
                <a:gd name="T12" fmla="*/ 3 w 6"/>
                <a:gd name="T13" fmla="*/ 5 h 5"/>
                <a:gd name="T14" fmla="*/ 3 w 6"/>
                <a:gd name="T15" fmla="*/ 5 h 5"/>
                <a:gd name="T16" fmla="*/ 6 w 6"/>
                <a:gd name="T17" fmla="*/ 3 h 5"/>
                <a:gd name="T18" fmla="*/ 6 w 6"/>
                <a:gd name="T19" fmla="*/ 3 h 5"/>
                <a:gd name="T20" fmla="*/ 6 w 6"/>
                <a:gd name="T21" fmla="*/ 3 h 5"/>
                <a:gd name="T22" fmla="*/ 4 w 6"/>
                <a:gd name="T23" fmla="*/ 0 h 5"/>
                <a:gd name="T24" fmla="*/ 3 w 6"/>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5">
                  <a:moveTo>
                    <a:pt x="3" y="0"/>
                  </a:moveTo>
                  <a:cubicBezTo>
                    <a:pt x="3" y="0"/>
                    <a:pt x="3" y="0"/>
                    <a:pt x="2" y="0"/>
                  </a:cubicBezTo>
                  <a:cubicBezTo>
                    <a:pt x="2" y="0"/>
                    <a:pt x="2" y="0"/>
                    <a:pt x="2" y="0"/>
                  </a:cubicBezTo>
                  <a:cubicBezTo>
                    <a:pt x="2" y="0"/>
                    <a:pt x="1" y="1"/>
                    <a:pt x="1" y="1"/>
                  </a:cubicBezTo>
                  <a:cubicBezTo>
                    <a:pt x="1" y="1"/>
                    <a:pt x="1" y="1"/>
                    <a:pt x="1" y="1"/>
                  </a:cubicBezTo>
                  <a:cubicBezTo>
                    <a:pt x="1" y="2"/>
                    <a:pt x="1" y="2"/>
                    <a:pt x="0" y="2"/>
                  </a:cubicBezTo>
                  <a:cubicBezTo>
                    <a:pt x="0" y="4"/>
                    <a:pt x="1" y="5"/>
                    <a:pt x="3" y="5"/>
                  </a:cubicBezTo>
                  <a:cubicBezTo>
                    <a:pt x="3" y="5"/>
                    <a:pt x="3" y="5"/>
                    <a:pt x="3" y="5"/>
                  </a:cubicBezTo>
                  <a:cubicBezTo>
                    <a:pt x="4" y="5"/>
                    <a:pt x="6" y="5"/>
                    <a:pt x="6" y="3"/>
                  </a:cubicBezTo>
                  <a:cubicBezTo>
                    <a:pt x="6" y="3"/>
                    <a:pt x="6" y="3"/>
                    <a:pt x="6" y="3"/>
                  </a:cubicBezTo>
                  <a:cubicBezTo>
                    <a:pt x="6" y="3"/>
                    <a:pt x="6" y="3"/>
                    <a:pt x="6" y="3"/>
                  </a:cubicBezTo>
                  <a:cubicBezTo>
                    <a:pt x="6" y="1"/>
                    <a:pt x="5" y="0"/>
                    <a:pt x="4" y="0"/>
                  </a:cubicBezTo>
                  <a:cubicBezTo>
                    <a:pt x="3"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76" name="Freeform 3261">
              <a:extLst>
                <a:ext uri="{FF2B5EF4-FFF2-40B4-BE49-F238E27FC236}">
                  <a16:creationId xmlns:a16="http://schemas.microsoft.com/office/drawing/2014/main" id="{C01A141C-B140-57D9-EF38-B5C892C04D84}"/>
                </a:ext>
              </a:extLst>
            </p:cNvPr>
            <p:cNvSpPr>
              <a:spLocks/>
            </p:cNvSpPr>
            <p:nvPr/>
          </p:nvSpPr>
          <p:spPr bwMode="auto">
            <a:xfrm>
              <a:off x="13797572" y="3754571"/>
              <a:ext cx="24829" cy="19312"/>
            </a:xfrm>
            <a:custGeom>
              <a:avLst/>
              <a:gdLst>
                <a:gd name="T0" fmla="*/ 2 w 4"/>
                <a:gd name="T1" fmla="*/ 0 h 3"/>
                <a:gd name="T2" fmla="*/ 0 w 4"/>
                <a:gd name="T3" fmla="*/ 1 h 3"/>
                <a:gd name="T4" fmla="*/ 0 w 4"/>
                <a:gd name="T5" fmla="*/ 1 h 3"/>
                <a:gd name="T6" fmla="*/ 0 w 4"/>
                <a:gd name="T7" fmla="*/ 2 h 3"/>
                <a:gd name="T8" fmla="*/ 0 w 4"/>
                <a:gd name="T9" fmla="*/ 2 h 3"/>
                <a:gd name="T10" fmla="*/ 0 w 4"/>
                <a:gd name="T11" fmla="*/ 2 h 3"/>
                <a:gd name="T12" fmla="*/ 2 w 4"/>
                <a:gd name="T13" fmla="*/ 3 h 3"/>
                <a:gd name="T14" fmla="*/ 2 w 4"/>
                <a:gd name="T15" fmla="*/ 3 h 3"/>
                <a:gd name="T16" fmla="*/ 3 w 4"/>
                <a:gd name="T17" fmla="*/ 3 h 3"/>
                <a:gd name="T18" fmla="*/ 4 w 4"/>
                <a:gd name="T19" fmla="*/ 2 h 3"/>
                <a:gd name="T20" fmla="*/ 4 w 4"/>
                <a:gd name="T21" fmla="*/ 2 h 3"/>
                <a:gd name="T22" fmla="*/ 4 w 4"/>
                <a:gd name="T23" fmla="*/ 1 h 3"/>
                <a:gd name="T24" fmla="*/ 4 w 4"/>
                <a:gd name="T25" fmla="*/ 1 h 3"/>
                <a:gd name="T26" fmla="*/ 3 w 4"/>
                <a:gd name="T27" fmla="*/ 0 h 3"/>
                <a:gd name="T28" fmla="*/ 3 w 4"/>
                <a:gd name="T29" fmla="*/ 0 h 3"/>
                <a:gd name="T30" fmla="*/ 2 w 4"/>
                <a:gd name="T31" fmla="*/ 0 h 3"/>
                <a:gd name="T32" fmla="*/ 2 w 4"/>
                <a:gd name="T33"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3">
                  <a:moveTo>
                    <a:pt x="2" y="0"/>
                  </a:moveTo>
                  <a:cubicBezTo>
                    <a:pt x="1" y="0"/>
                    <a:pt x="0" y="0"/>
                    <a:pt x="0" y="1"/>
                  </a:cubicBezTo>
                  <a:cubicBezTo>
                    <a:pt x="0" y="1"/>
                    <a:pt x="0" y="1"/>
                    <a:pt x="0" y="1"/>
                  </a:cubicBezTo>
                  <a:cubicBezTo>
                    <a:pt x="0" y="1"/>
                    <a:pt x="0" y="2"/>
                    <a:pt x="0" y="2"/>
                  </a:cubicBezTo>
                  <a:cubicBezTo>
                    <a:pt x="0" y="2"/>
                    <a:pt x="0" y="2"/>
                    <a:pt x="0" y="2"/>
                  </a:cubicBezTo>
                  <a:cubicBezTo>
                    <a:pt x="0" y="2"/>
                    <a:pt x="0" y="2"/>
                    <a:pt x="0" y="2"/>
                  </a:cubicBezTo>
                  <a:cubicBezTo>
                    <a:pt x="0" y="3"/>
                    <a:pt x="1" y="3"/>
                    <a:pt x="2" y="3"/>
                  </a:cubicBezTo>
                  <a:cubicBezTo>
                    <a:pt x="2" y="3"/>
                    <a:pt x="2" y="3"/>
                    <a:pt x="2" y="3"/>
                  </a:cubicBezTo>
                  <a:cubicBezTo>
                    <a:pt x="2" y="3"/>
                    <a:pt x="3" y="3"/>
                    <a:pt x="3" y="3"/>
                  </a:cubicBezTo>
                  <a:cubicBezTo>
                    <a:pt x="3" y="3"/>
                    <a:pt x="4" y="3"/>
                    <a:pt x="4" y="2"/>
                  </a:cubicBezTo>
                  <a:cubicBezTo>
                    <a:pt x="4" y="2"/>
                    <a:pt x="4" y="2"/>
                    <a:pt x="4" y="2"/>
                  </a:cubicBezTo>
                  <a:cubicBezTo>
                    <a:pt x="4" y="1"/>
                    <a:pt x="4" y="1"/>
                    <a:pt x="4" y="1"/>
                  </a:cubicBezTo>
                  <a:cubicBezTo>
                    <a:pt x="4" y="1"/>
                    <a:pt x="4" y="1"/>
                    <a:pt x="4" y="1"/>
                  </a:cubicBezTo>
                  <a:cubicBezTo>
                    <a:pt x="3" y="0"/>
                    <a:pt x="3" y="0"/>
                    <a:pt x="3" y="0"/>
                  </a:cubicBezTo>
                  <a:cubicBezTo>
                    <a:pt x="3" y="0"/>
                    <a:pt x="3" y="0"/>
                    <a:pt x="3" y="0"/>
                  </a:cubicBezTo>
                  <a:cubicBezTo>
                    <a:pt x="3" y="0"/>
                    <a:pt x="2"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77" name="Freeform 3262">
              <a:extLst>
                <a:ext uri="{FF2B5EF4-FFF2-40B4-BE49-F238E27FC236}">
                  <a16:creationId xmlns:a16="http://schemas.microsoft.com/office/drawing/2014/main" id="{973A89A4-4622-A308-5BB8-FC5D5BBA892A}"/>
                </a:ext>
              </a:extLst>
            </p:cNvPr>
            <p:cNvSpPr>
              <a:spLocks/>
            </p:cNvSpPr>
            <p:nvPr/>
          </p:nvSpPr>
          <p:spPr bwMode="auto">
            <a:xfrm>
              <a:off x="14294158" y="3944929"/>
              <a:ext cx="27588" cy="24829"/>
            </a:xfrm>
            <a:custGeom>
              <a:avLst/>
              <a:gdLst>
                <a:gd name="T0" fmla="*/ 2 w 4"/>
                <a:gd name="T1" fmla="*/ 0 h 4"/>
                <a:gd name="T2" fmla="*/ 1 w 4"/>
                <a:gd name="T3" fmla="*/ 0 h 4"/>
                <a:gd name="T4" fmla="*/ 0 w 4"/>
                <a:gd name="T5" fmla="*/ 1 h 4"/>
                <a:gd name="T6" fmla="*/ 0 w 4"/>
                <a:gd name="T7" fmla="*/ 1 h 4"/>
                <a:gd name="T8" fmla="*/ 0 w 4"/>
                <a:gd name="T9" fmla="*/ 1 h 4"/>
                <a:gd name="T10" fmla="*/ 0 w 4"/>
                <a:gd name="T11" fmla="*/ 2 h 4"/>
                <a:gd name="T12" fmla="*/ 2 w 4"/>
                <a:gd name="T13" fmla="*/ 4 h 4"/>
                <a:gd name="T14" fmla="*/ 2 w 4"/>
                <a:gd name="T15" fmla="*/ 4 h 4"/>
                <a:gd name="T16" fmla="*/ 4 w 4"/>
                <a:gd name="T17" fmla="*/ 2 h 4"/>
                <a:gd name="T18" fmla="*/ 2 w 4"/>
                <a:gd name="T19" fmla="*/ 0 h 4"/>
                <a:gd name="T20" fmla="*/ 2 w 4"/>
                <a:gd name="T2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4">
                  <a:moveTo>
                    <a:pt x="2" y="0"/>
                  </a:moveTo>
                  <a:cubicBezTo>
                    <a:pt x="1" y="0"/>
                    <a:pt x="1" y="0"/>
                    <a:pt x="1" y="0"/>
                  </a:cubicBezTo>
                  <a:cubicBezTo>
                    <a:pt x="0" y="0"/>
                    <a:pt x="0" y="1"/>
                    <a:pt x="0" y="1"/>
                  </a:cubicBezTo>
                  <a:cubicBezTo>
                    <a:pt x="0" y="1"/>
                    <a:pt x="0" y="1"/>
                    <a:pt x="0" y="1"/>
                  </a:cubicBezTo>
                  <a:cubicBezTo>
                    <a:pt x="0" y="1"/>
                    <a:pt x="0" y="1"/>
                    <a:pt x="0" y="1"/>
                  </a:cubicBezTo>
                  <a:cubicBezTo>
                    <a:pt x="0" y="1"/>
                    <a:pt x="0" y="2"/>
                    <a:pt x="0" y="2"/>
                  </a:cubicBezTo>
                  <a:cubicBezTo>
                    <a:pt x="0" y="3"/>
                    <a:pt x="1" y="3"/>
                    <a:pt x="2" y="4"/>
                  </a:cubicBezTo>
                  <a:cubicBezTo>
                    <a:pt x="2" y="4"/>
                    <a:pt x="2" y="4"/>
                    <a:pt x="2" y="4"/>
                  </a:cubicBezTo>
                  <a:cubicBezTo>
                    <a:pt x="3" y="4"/>
                    <a:pt x="4" y="3"/>
                    <a:pt x="4" y="2"/>
                  </a:cubicBezTo>
                  <a:cubicBezTo>
                    <a:pt x="4" y="1"/>
                    <a:pt x="3"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78" name="Freeform 3263">
              <a:extLst>
                <a:ext uri="{FF2B5EF4-FFF2-40B4-BE49-F238E27FC236}">
                  <a16:creationId xmlns:a16="http://schemas.microsoft.com/office/drawing/2014/main" id="{D3271C6B-C7D4-6F9F-142E-7B021E3A086A}"/>
                </a:ext>
              </a:extLst>
            </p:cNvPr>
            <p:cNvSpPr>
              <a:spLocks/>
            </p:cNvSpPr>
            <p:nvPr/>
          </p:nvSpPr>
          <p:spPr bwMode="auto">
            <a:xfrm>
              <a:off x="13949307" y="3682842"/>
              <a:ext cx="24829" cy="24829"/>
            </a:xfrm>
            <a:custGeom>
              <a:avLst/>
              <a:gdLst>
                <a:gd name="T0" fmla="*/ 2 w 4"/>
                <a:gd name="T1" fmla="*/ 0 h 4"/>
                <a:gd name="T2" fmla="*/ 2 w 4"/>
                <a:gd name="T3" fmla="*/ 0 h 4"/>
                <a:gd name="T4" fmla="*/ 1 w 4"/>
                <a:gd name="T5" fmla="*/ 1 h 4"/>
                <a:gd name="T6" fmla="*/ 0 w 4"/>
                <a:gd name="T7" fmla="*/ 1 h 4"/>
                <a:gd name="T8" fmla="*/ 0 w 4"/>
                <a:gd name="T9" fmla="*/ 2 h 4"/>
                <a:gd name="T10" fmla="*/ 0 w 4"/>
                <a:gd name="T11" fmla="*/ 3 h 4"/>
                <a:gd name="T12" fmla="*/ 0 w 4"/>
                <a:gd name="T13" fmla="*/ 3 h 4"/>
                <a:gd name="T14" fmla="*/ 2 w 4"/>
                <a:gd name="T15" fmla="*/ 4 h 4"/>
                <a:gd name="T16" fmla="*/ 2 w 4"/>
                <a:gd name="T17" fmla="*/ 4 h 4"/>
                <a:gd name="T18" fmla="*/ 2 w 4"/>
                <a:gd name="T19" fmla="*/ 4 h 4"/>
                <a:gd name="T20" fmla="*/ 3 w 4"/>
                <a:gd name="T21" fmla="*/ 4 h 4"/>
                <a:gd name="T22" fmla="*/ 3 w 4"/>
                <a:gd name="T23" fmla="*/ 4 h 4"/>
                <a:gd name="T24" fmla="*/ 4 w 4"/>
                <a:gd name="T25" fmla="*/ 3 h 4"/>
                <a:gd name="T26" fmla="*/ 4 w 4"/>
                <a:gd name="T27" fmla="*/ 3 h 4"/>
                <a:gd name="T28" fmla="*/ 2 w 4"/>
                <a:gd name="T29" fmla="*/ 0 h 4"/>
                <a:gd name="T30" fmla="*/ 2 w 4"/>
                <a:gd name="T31" fmla="*/ 0 h 4"/>
                <a:gd name="T32" fmla="*/ 2 w 4"/>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4">
                  <a:moveTo>
                    <a:pt x="2" y="0"/>
                  </a:moveTo>
                  <a:cubicBezTo>
                    <a:pt x="2" y="0"/>
                    <a:pt x="2" y="0"/>
                    <a:pt x="2" y="0"/>
                  </a:cubicBezTo>
                  <a:cubicBezTo>
                    <a:pt x="1" y="0"/>
                    <a:pt x="1" y="1"/>
                    <a:pt x="1" y="1"/>
                  </a:cubicBezTo>
                  <a:cubicBezTo>
                    <a:pt x="0" y="1"/>
                    <a:pt x="0" y="1"/>
                    <a:pt x="0" y="1"/>
                  </a:cubicBezTo>
                  <a:cubicBezTo>
                    <a:pt x="0" y="1"/>
                    <a:pt x="0" y="2"/>
                    <a:pt x="0" y="2"/>
                  </a:cubicBezTo>
                  <a:cubicBezTo>
                    <a:pt x="0" y="2"/>
                    <a:pt x="0" y="3"/>
                    <a:pt x="0" y="3"/>
                  </a:cubicBezTo>
                  <a:cubicBezTo>
                    <a:pt x="0" y="3"/>
                    <a:pt x="0" y="3"/>
                    <a:pt x="0" y="3"/>
                  </a:cubicBezTo>
                  <a:cubicBezTo>
                    <a:pt x="1" y="4"/>
                    <a:pt x="1" y="4"/>
                    <a:pt x="2" y="4"/>
                  </a:cubicBezTo>
                  <a:cubicBezTo>
                    <a:pt x="2" y="4"/>
                    <a:pt x="2" y="4"/>
                    <a:pt x="2" y="4"/>
                  </a:cubicBezTo>
                  <a:cubicBezTo>
                    <a:pt x="2" y="4"/>
                    <a:pt x="2" y="4"/>
                    <a:pt x="2" y="4"/>
                  </a:cubicBezTo>
                  <a:cubicBezTo>
                    <a:pt x="2" y="4"/>
                    <a:pt x="3" y="4"/>
                    <a:pt x="3" y="4"/>
                  </a:cubicBezTo>
                  <a:cubicBezTo>
                    <a:pt x="3" y="4"/>
                    <a:pt x="3" y="4"/>
                    <a:pt x="3" y="4"/>
                  </a:cubicBezTo>
                  <a:cubicBezTo>
                    <a:pt x="3" y="3"/>
                    <a:pt x="4" y="3"/>
                    <a:pt x="4" y="3"/>
                  </a:cubicBezTo>
                  <a:cubicBezTo>
                    <a:pt x="4" y="3"/>
                    <a:pt x="4" y="3"/>
                    <a:pt x="4" y="3"/>
                  </a:cubicBezTo>
                  <a:cubicBezTo>
                    <a:pt x="4" y="2"/>
                    <a:pt x="3" y="1"/>
                    <a:pt x="2" y="0"/>
                  </a:cubicBezTo>
                  <a:cubicBezTo>
                    <a:pt x="2" y="0"/>
                    <a:pt x="2"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79" name="Freeform 3264">
              <a:extLst>
                <a:ext uri="{FF2B5EF4-FFF2-40B4-BE49-F238E27FC236}">
                  <a16:creationId xmlns:a16="http://schemas.microsoft.com/office/drawing/2014/main" id="{4A96EC79-7C1D-DB18-33DC-A8F0D09F3388}"/>
                </a:ext>
              </a:extLst>
            </p:cNvPr>
            <p:cNvSpPr>
              <a:spLocks/>
            </p:cNvSpPr>
            <p:nvPr/>
          </p:nvSpPr>
          <p:spPr bwMode="auto">
            <a:xfrm>
              <a:off x="13529967" y="3222121"/>
              <a:ext cx="30347" cy="22070"/>
            </a:xfrm>
            <a:custGeom>
              <a:avLst/>
              <a:gdLst>
                <a:gd name="T0" fmla="*/ 2 w 5"/>
                <a:gd name="T1" fmla="*/ 0 h 3"/>
                <a:gd name="T2" fmla="*/ 0 w 5"/>
                <a:gd name="T3" fmla="*/ 1 h 3"/>
                <a:gd name="T4" fmla="*/ 1 w 5"/>
                <a:gd name="T5" fmla="*/ 3 h 3"/>
                <a:gd name="T6" fmla="*/ 2 w 5"/>
                <a:gd name="T7" fmla="*/ 3 h 3"/>
                <a:gd name="T8" fmla="*/ 2 w 5"/>
                <a:gd name="T9" fmla="*/ 3 h 3"/>
                <a:gd name="T10" fmla="*/ 2 w 5"/>
                <a:gd name="T11" fmla="*/ 3 h 3"/>
                <a:gd name="T12" fmla="*/ 2 w 5"/>
                <a:gd name="T13" fmla="*/ 3 h 3"/>
                <a:gd name="T14" fmla="*/ 2 w 5"/>
                <a:gd name="T15" fmla="*/ 3 h 3"/>
                <a:gd name="T16" fmla="*/ 3 w 5"/>
                <a:gd name="T17" fmla="*/ 3 h 3"/>
                <a:gd name="T18" fmla="*/ 4 w 5"/>
                <a:gd name="T19" fmla="*/ 3 h 3"/>
                <a:gd name="T20" fmla="*/ 4 w 5"/>
                <a:gd name="T21" fmla="*/ 2 h 3"/>
                <a:gd name="T22" fmla="*/ 3 w 5"/>
                <a:gd name="T23" fmla="*/ 0 h 3"/>
                <a:gd name="T24" fmla="*/ 2 w 5"/>
                <a:gd name="T25"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3">
                  <a:moveTo>
                    <a:pt x="2" y="0"/>
                  </a:moveTo>
                  <a:cubicBezTo>
                    <a:pt x="1" y="0"/>
                    <a:pt x="1" y="0"/>
                    <a:pt x="0" y="1"/>
                  </a:cubicBezTo>
                  <a:cubicBezTo>
                    <a:pt x="0" y="2"/>
                    <a:pt x="1" y="3"/>
                    <a:pt x="1" y="3"/>
                  </a:cubicBezTo>
                  <a:cubicBezTo>
                    <a:pt x="1" y="3"/>
                    <a:pt x="2" y="3"/>
                    <a:pt x="2" y="3"/>
                  </a:cubicBezTo>
                  <a:cubicBezTo>
                    <a:pt x="2" y="3"/>
                    <a:pt x="2" y="3"/>
                    <a:pt x="2" y="3"/>
                  </a:cubicBezTo>
                  <a:cubicBezTo>
                    <a:pt x="2" y="3"/>
                    <a:pt x="2" y="3"/>
                    <a:pt x="2" y="3"/>
                  </a:cubicBezTo>
                  <a:cubicBezTo>
                    <a:pt x="2" y="3"/>
                    <a:pt x="2" y="3"/>
                    <a:pt x="2" y="3"/>
                  </a:cubicBezTo>
                  <a:cubicBezTo>
                    <a:pt x="2" y="3"/>
                    <a:pt x="2" y="3"/>
                    <a:pt x="2" y="3"/>
                  </a:cubicBezTo>
                  <a:cubicBezTo>
                    <a:pt x="3" y="3"/>
                    <a:pt x="3" y="3"/>
                    <a:pt x="3" y="3"/>
                  </a:cubicBezTo>
                  <a:cubicBezTo>
                    <a:pt x="3" y="3"/>
                    <a:pt x="3" y="3"/>
                    <a:pt x="4" y="3"/>
                  </a:cubicBezTo>
                  <a:cubicBezTo>
                    <a:pt x="4" y="3"/>
                    <a:pt x="4" y="2"/>
                    <a:pt x="4" y="2"/>
                  </a:cubicBezTo>
                  <a:cubicBezTo>
                    <a:pt x="5" y="1"/>
                    <a:pt x="4" y="0"/>
                    <a:pt x="3" y="0"/>
                  </a:cubicBezTo>
                  <a:cubicBezTo>
                    <a:pt x="3" y="0"/>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80" name="Freeform 3265">
              <a:extLst>
                <a:ext uri="{FF2B5EF4-FFF2-40B4-BE49-F238E27FC236}">
                  <a16:creationId xmlns:a16="http://schemas.microsoft.com/office/drawing/2014/main" id="{B8CFAEF1-B477-86EB-5392-91116BC827F4}"/>
                </a:ext>
              </a:extLst>
            </p:cNvPr>
            <p:cNvSpPr>
              <a:spLocks/>
            </p:cNvSpPr>
            <p:nvPr/>
          </p:nvSpPr>
          <p:spPr bwMode="auto">
            <a:xfrm>
              <a:off x="13240292" y="3768365"/>
              <a:ext cx="27588" cy="24829"/>
            </a:xfrm>
            <a:custGeom>
              <a:avLst/>
              <a:gdLst>
                <a:gd name="T0" fmla="*/ 2 w 4"/>
                <a:gd name="T1" fmla="*/ 0 h 4"/>
                <a:gd name="T2" fmla="*/ 0 w 4"/>
                <a:gd name="T3" fmla="*/ 2 h 4"/>
                <a:gd name="T4" fmla="*/ 0 w 4"/>
                <a:gd name="T5" fmla="*/ 2 h 4"/>
                <a:gd name="T6" fmla="*/ 0 w 4"/>
                <a:gd name="T7" fmla="*/ 2 h 4"/>
                <a:gd name="T8" fmla="*/ 0 w 4"/>
                <a:gd name="T9" fmla="*/ 2 h 4"/>
                <a:gd name="T10" fmla="*/ 0 w 4"/>
                <a:gd name="T11" fmla="*/ 3 h 4"/>
                <a:gd name="T12" fmla="*/ 1 w 4"/>
                <a:gd name="T13" fmla="*/ 4 h 4"/>
                <a:gd name="T14" fmla="*/ 1 w 4"/>
                <a:gd name="T15" fmla="*/ 4 h 4"/>
                <a:gd name="T16" fmla="*/ 1 w 4"/>
                <a:gd name="T17" fmla="*/ 4 h 4"/>
                <a:gd name="T18" fmla="*/ 2 w 4"/>
                <a:gd name="T19" fmla="*/ 4 h 4"/>
                <a:gd name="T20" fmla="*/ 4 w 4"/>
                <a:gd name="T21" fmla="*/ 3 h 4"/>
                <a:gd name="T22" fmla="*/ 4 w 4"/>
                <a:gd name="T23" fmla="*/ 2 h 4"/>
                <a:gd name="T24" fmla="*/ 4 w 4"/>
                <a:gd name="T25" fmla="*/ 2 h 4"/>
                <a:gd name="T26" fmla="*/ 4 w 4"/>
                <a:gd name="T27" fmla="*/ 2 h 4"/>
                <a:gd name="T28" fmla="*/ 3 w 4"/>
                <a:gd name="T29" fmla="*/ 1 h 4"/>
                <a:gd name="T30" fmla="*/ 3 w 4"/>
                <a:gd name="T31" fmla="*/ 1 h 4"/>
                <a:gd name="T32" fmla="*/ 2 w 4"/>
                <a:gd name="T33" fmla="*/ 0 h 4"/>
                <a:gd name="T34" fmla="*/ 2 w 4"/>
                <a:gd name="T35" fmla="*/ 0 h 4"/>
                <a:gd name="T36" fmla="*/ 2 w 4"/>
                <a:gd name="T3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 h="4">
                  <a:moveTo>
                    <a:pt x="2" y="0"/>
                  </a:moveTo>
                  <a:cubicBezTo>
                    <a:pt x="1" y="0"/>
                    <a:pt x="0" y="1"/>
                    <a:pt x="0" y="2"/>
                  </a:cubicBezTo>
                  <a:cubicBezTo>
                    <a:pt x="0" y="2"/>
                    <a:pt x="0" y="2"/>
                    <a:pt x="0" y="2"/>
                  </a:cubicBezTo>
                  <a:cubicBezTo>
                    <a:pt x="0" y="2"/>
                    <a:pt x="0" y="2"/>
                    <a:pt x="0" y="2"/>
                  </a:cubicBezTo>
                  <a:cubicBezTo>
                    <a:pt x="0" y="2"/>
                    <a:pt x="0" y="2"/>
                    <a:pt x="0" y="2"/>
                  </a:cubicBezTo>
                  <a:cubicBezTo>
                    <a:pt x="0" y="3"/>
                    <a:pt x="0" y="3"/>
                    <a:pt x="0" y="3"/>
                  </a:cubicBezTo>
                  <a:cubicBezTo>
                    <a:pt x="0" y="3"/>
                    <a:pt x="0" y="4"/>
                    <a:pt x="1" y="4"/>
                  </a:cubicBezTo>
                  <a:cubicBezTo>
                    <a:pt x="1" y="4"/>
                    <a:pt x="1" y="4"/>
                    <a:pt x="1" y="4"/>
                  </a:cubicBezTo>
                  <a:cubicBezTo>
                    <a:pt x="1" y="4"/>
                    <a:pt x="1" y="4"/>
                    <a:pt x="1" y="4"/>
                  </a:cubicBezTo>
                  <a:cubicBezTo>
                    <a:pt x="1" y="4"/>
                    <a:pt x="2" y="4"/>
                    <a:pt x="2" y="4"/>
                  </a:cubicBezTo>
                  <a:cubicBezTo>
                    <a:pt x="3" y="4"/>
                    <a:pt x="3" y="4"/>
                    <a:pt x="4" y="3"/>
                  </a:cubicBezTo>
                  <a:cubicBezTo>
                    <a:pt x="4" y="2"/>
                    <a:pt x="4" y="2"/>
                    <a:pt x="4" y="2"/>
                  </a:cubicBezTo>
                  <a:cubicBezTo>
                    <a:pt x="4" y="2"/>
                    <a:pt x="4" y="2"/>
                    <a:pt x="4" y="2"/>
                  </a:cubicBezTo>
                  <a:cubicBezTo>
                    <a:pt x="4" y="2"/>
                    <a:pt x="4" y="2"/>
                    <a:pt x="4" y="2"/>
                  </a:cubicBezTo>
                  <a:cubicBezTo>
                    <a:pt x="3" y="1"/>
                    <a:pt x="3" y="1"/>
                    <a:pt x="3" y="1"/>
                  </a:cubicBezTo>
                  <a:cubicBezTo>
                    <a:pt x="3" y="1"/>
                    <a:pt x="3" y="1"/>
                    <a:pt x="3" y="1"/>
                  </a:cubicBezTo>
                  <a:cubicBezTo>
                    <a:pt x="3" y="1"/>
                    <a:pt x="3" y="0"/>
                    <a:pt x="2" y="0"/>
                  </a:cubicBezTo>
                  <a:cubicBezTo>
                    <a:pt x="2" y="0"/>
                    <a:pt x="2"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81" name="Freeform 3266">
              <a:extLst>
                <a:ext uri="{FF2B5EF4-FFF2-40B4-BE49-F238E27FC236}">
                  <a16:creationId xmlns:a16="http://schemas.microsoft.com/office/drawing/2014/main" id="{DF244118-4B8A-929A-B30E-563138BBBE8C}"/>
                </a:ext>
              </a:extLst>
            </p:cNvPr>
            <p:cNvSpPr>
              <a:spLocks/>
            </p:cNvSpPr>
            <p:nvPr/>
          </p:nvSpPr>
          <p:spPr bwMode="auto">
            <a:xfrm>
              <a:off x="12572660" y="3611113"/>
              <a:ext cx="24829" cy="24829"/>
            </a:xfrm>
            <a:custGeom>
              <a:avLst/>
              <a:gdLst>
                <a:gd name="T0" fmla="*/ 2 w 4"/>
                <a:gd name="T1" fmla="*/ 0 h 4"/>
                <a:gd name="T2" fmla="*/ 0 w 4"/>
                <a:gd name="T3" fmla="*/ 1 h 4"/>
                <a:gd name="T4" fmla="*/ 0 w 4"/>
                <a:gd name="T5" fmla="*/ 2 h 4"/>
                <a:gd name="T6" fmla="*/ 0 w 4"/>
                <a:gd name="T7" fmla="*/ 3 h 4"/>
                <a:gd name="T8" fmla="*/ 0 w 4"/>
                <a:gd name="T9" fmla="*/ 3 h 4"/>
                <a:gd name="T10" fmla="*/ 1 w 4"/>
                <a:gd name="T11" fmla="*/ 3 h 4"/>
                <a:gd name="T12" fmla="*/ 1 w 4"/>
                <a:gd name="T13" fmla="*/ 3 h 4"/>
                <a:gd name="T14" fmla="*/ 1 w 4"/>
                <a:gd name="T15" fmla="*/ 3 h 4"/>
                <a:gd name="T16" fmla="*/ 2 w 4"/>
                <a:gd name="T17" fmla="*/ 4 h 4"/>
                <a:gd name="T18" fmla="*/ 2 w 4"/>
                <a:gd name="T19" fmla="*/ 4 h 4"/>
                <a:gd name="T20" fmla="*/ 3 w 4"/>
                <a:gd name="T21" fmla="*/ 4 h 4"/>
                <a:gd name="T22" fmla="*/ 3 w 4"/>
                <a:gd name="T23" fmla="*/ 3 h 4"/>
                <a:gd name="T24" fmla="*/ 4 w 4"/>
                <a:gd name="T25" fmla="*/ 2 h 4"/>
                <a:gd name="T26" fmla="*/ 4 w 4"/>
                <a:gd name="T27" fmla="*/ 2 h 4"/>
                <a:gd name="T28" fmla="*/ 4 w 4"/>
                <a:gd name="T29" fmla="*/ 2 h 4"/>
                <a:gd name="T30" fmla="*/ 2 w 4"/>
                <a:gd name="T31" fmla="*/ 0 h 4"/>
                <a:gd name="T32" fmla="*/ 2 w 4"/>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4">
                  <a:moveTo>
                    <a:pt x="2" y="0"/>
                  </a:moveTo>
                  <a:cubicBezTo>
                    <a:pt x="1" y="0"/>
                    <a:pt x="0" y="0"/>
                    <a:pt x="0" y="1"/>
                  </a:cubicBezTo>
                  <a:cubicBezTo>
                    <a:pt x="0" y="2"/>
                    <a:pt x="0" y="2"/>
                    <a:pt x="0" y="2"/>
                  </a:cubicBezTo>
                  <a:cubicBezTo>
                    <a:pt x="0" y="2"/>
                    <a:pt x="0" y="2"/>
                    <a:pt x="0" y="3"/>
                  </a:cubicBezTo>
                  <a:cubicBezTo>
                    <a:pt x="0" y="3"/>
                    <a:pt x="0" y="3"/>
                    <a:pt x="0" y="3"/>
                  </a:cubicBezTo>
                  <a:cubicBezTo>
                    <a:pt x="0" y="3"/>
                    <a:pt x="0" y="3"/>
                    <a:pt x="1" y="3"/>
                  </a:cubicBezTo>
                  <a:cubicBezTo>
                    <a:pt x="1" y="3"/>
                    <a:pt x="1" y="3"/>
                    <a:pt x="1" y="3"/>
                  </a:cubicBezTo>
                  <a:cubicBezTo>
                    <a:pt x="1" y="3"/>
                    <a:pt x="1" y="3"/>
                    <a:pt x="1" y="3"/>
                  </a:cubicBezTo>
                  <a:cubicBezTo>
                    <a:pt x="1" y="3"/>
                    <a:pt x="1" y="4"/>
                    <a:pt x="2" y="4"/>
                  </a:cubicBezTo>
                  <a:cubicBezTo>
                    <a:pt x="2" y="4"/>
                    <a:pt x="2" y="4"/>
                    <a:pt x="2" y="4"/>
                  </a:cubicBezTo>
                  <a:cubicBezTo>
                    <a:pt x="2" y="4"/>
                    <a:pt x="3" y="4"/>
                    <a:pt x="3" y="4"/>
                  </a:cubicBezTo>
                  <a:cubicBezTo>
                    <a:pt x="3" y="4"/>
                    <a:pt x="3" y="3"/>
                    <a:pt x="3" y="3"/>
                  </a:cubicBezTo>
                  <a:cubicBezTo>
                    <a:pt x="3" y="3"/>
                    <a:pt x="4" y="3"/>
                    <a:pt x="4" y="2"/>
                  </a:cubicBezTo>
                  <a:cubicBezTo>
                    <a:pt x="4" y="2"/>
                    <a:pt x="4" y="2"/>
                    <a:pt x="4" y="2"/>
                  </a:cubicBezTo>
                  <a:cubicBezTo>
                    <a:pt x="4" y="2"/>
                    <a:pt x="4" y="2"/>
                    <a:pt x="4" y="2"/>
                  </a:cubicBezTo>
                  <a:cubicBezTo>
                    <a:pt x="4" y="1"/>
                    <a:pt x="3"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82" name="Freeform 3267">
              <a:extLst>
                <a:ext uri="{FF2B5EF4-FFF2-40B4-BE49-F238E27FC236}">
                  <a16:creationId xmlns:a16="http://schemas.microsoft.com/office/drawing/2014/main" id="{40B3E024-BE28-63D1-2438-1FF9E0BBBAED}"/>
                </a:ext>
              </a:extLst>
            </p:cNvPr>
            <p:cNvSpPr>
              <a:spLocks/>
            </p:cNvSpPr>
            <p:nvPr/>
          </p:nvSpPr>
          <p:spPr bwMode="auto">
            <a:xfrm>
              <a:off x="11496724" y="2882787"/>
              <a:ext cx="52417" cy="52417"/>
            </a:xfrm>
            <a:custGeom>
              <a:avLst/>
              <a:gdLst>
                <a:gd name="T0" fmla="*/ 4 w 8"/>
                <a:gd name="T1" fmla="*/ 0 h 8"/>
                <a:gd name="T2" fmla="*/ 2 w 8"/>
                <a:gd name="T3" fmla="*/ 1 h 8"/>
                <a:gd name="T4" fmla="*/ 1 w 8"/>
                <a:gd name="T5" fmla="*/ 3 h 8"/>
                <a:gd name="T6" fmla="*/ 1 w 8"/>
                <a:gd name="T7" fmla="*/ 3 h 8"/>
                <a:gd name="T8" fmla="*/ 1 w 8"/>
                <a:gd name="T9" fmla="*/ 5 h 8"/>
                <a:gd name="T10" fmla="*/ 1 w 8"/>
                <a:gd name="T11" fmla="*/ 5 h 8"/>
                <a:gd name="T12" fmla="*/ 1 w 8"/>
                <a:gd name="T13" fmla="*/ 6 h 8"/>
                <a:gd name="T14" fmla="*/ 3 w 8"/>
                <a:gd name="T15" fmla="*/ 7 h 8"/>
                <a:gd name="T16" fmla="*/ 3 w 8"/>
                <a:gd name="T17" fmla="*/ 7 h 8"/>
                <a:gd name="T18" fmla="*/ 4 w 8"/>
                <a:gd name="T19" fmla="*/ 8 h 8"/>
                <a:gd name="T20" fmla="*/ 6 w 8"/>
                <a:gd name="T21" fmla="*/ 7 h 8"/>
                <a:gd name="T22" fmla="*/ 7 w 8"/>
                <a:gd name="T23" fmla="*/ 6 h 8"/>
                <a:gd name="T24" fmla="*/ 7 w 8"/>
                <a:gd name="T25" fmla="*/ 5 h 8"/>
                <a:gd name="T26" fmla="*/ 7 w 8"/>
                <a:gd name="T27" fmla="*/ 3 h 8"/>
                <a:gd name="T28" fmla="*/ 7 w 8"/>
                <a:gd name="T29" fmla="*/ 3 h 8"/>
                <a:gd name="T30" fmla="*/ 7 w 8"/>
                <a:gd name="T31" fmla="*/ 2 h 8"/>
                <a:gd name="T32" fmla="*/ 4 w 8"/>
                <a:gd name="T33"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 h="8">
                  <a:moveTo>
                    <a:pt x="4" y="0"/>
                  </a:moveTo>
                  <a:cubicBezTo>
                    <a:pt x="3" y="0"/>
                    <a:pt x="3" y="1"/>
                    <a:pt x="2" y="1"/>
                  </a:cubicBezTo>
                  <a:cubicBezTo>
                    <a:pt x="1" y="2"/>
                    <a:pt x="1" y="2"/>
                    <a:pt x="1" y="3"/>
                  </a:cubicBezTo>
                  <a:cubicBezTo>
                    <a:pt x="1" y="3"/>
                    <a:pt x="1" y="3"/>
                    <a:pt x="1" y="3"/>
                  </a:cubicBezTo>
                  <a:cubicBezTo>
                    <a:pt x="1" y="4"/>
                    <a:pt x="0" y="4"/>
                    <a:pt x="1" y="5"/>
                  </a:cubicBezTo>
                  <a:cubicBezTo>
                    <a:pt x="1" y="5"/>
                    <a:pt x="1" y="5"/>
                    <a:pt x="1" y="5"/>
                  </a:cubicBezTo>
                  <a:cubicBezTo>
                    <a:pt x="1" y="5"/>
                    <a:pt x="1" y="6"/>
                    <a:pt x="1" y="6"/>
                  </a:cubicBezTo>
                  <a:cubicBezTo>
                    <a:pt x="2" y="7"/>
                    <a:pt x="2" y="7"/>
                    <a:pt x="3" y="7"/>
                  </a:cubicBezTo>
                  <a:cubicBezTo>
                    <a:pt x="3" y="7"/>
                    <a:pt x="3" y="7"/>
                    <a:pt x="3" y="7"/>
                  </a:cubicBezTo>
                  <a:cubicBezTo>
                    <a:pt x="3" y="7"/>
                    <a:pt x="4" y="8"/>
                    <a:pt x="4" y="8"/>
                  </a:cubicBezTo>
                  <a:cubicBezTo>
                    <a:pt x="5" y="8"/>
                    <a:pt x="5" y="7"/>
                    <a:pt x="6" y="7"/>
                  </a:cubicBezTo>
                  <a:cubicBezTo>
                    <a:pt x="6" y="7"/>
                    <a:pt x="7" y="6"/>
                    <a:pt x="7" y="6"/>
                  </a:cubicBezTo>
                  <a:cubicBezTo>
                    <a:pt x="7" y="6"/>
                    <a:pt x="7" y="6"/>
                    <a:pt x="7" y="5"/>
                  </a:cubicBezTo>
                  <a:cubicBezTo>
                    <a:pt x="8" y="5"/>
                    <a:pt x="8" y="4"/>
                    <a:pt x="7" y="3"/>
                  </a:cubicBezTo>
                  <a:cubicBezTo>
                    <a:pt x="7" y="3"/>
                    <a:pt x="7" y="3"/>
                    <a:pt x="7" y="3"/>
                  </a:cubicBezTo>
                  <a:cubicBezTo>
                    <a:pt x="7" y="3"/>
                    <a:pt x="7" y="2"/>
                    <a:pt x="7" y="2"/>
                  </a:cubicBezTo>
                  <a:cubicBezTo>
                    <a:pt x="6" y="1"/>
                    <a:pt x="5"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83" name="Freeform 3268">
              <a:extLst>
                <a:ext uri="{FF2B5EF4-FFF2-40B4-BE49-F238E27FC236}">
                  <a16:creationId xmlns:a16="http://schemas.microsoft.com/office/drawing/2014/main" id="{FEBD189C-874F-4FA1-6F98-48795552F1C4}"/>
                </a:ext>
              </a:extLst>
            </p:cNvPr>
            <p:cNvSpPr>
              <a:spLocks/>
            </p:cNvSpPr>
            <p:nvPr/>
          </p:nvSpPr>
          <p:spPr bwMode="auto">
            <a:xfrm>
              <a:off x="10823575" y="2645529"/>
              <a:ext cx="52417" cy="46900"/>
            </a:xfrm>
            <a:custGeom>
              <a:avLst/>
              <a:gdLst>
                <a:gd name="T0" fmla="*/ 4 w 8"/>
                <a:gd name="T1" fmla="*/ 0 h 7"/>
                <a:gd name="T2" fmla="*/ 2 w 8"/>
                <a:gd name="T3" fmla="*/ 1 h 7"/>
                <a:gd name="T4" fmla="*/ 2 w 8"/>
                <a:gd name="T5" fmla="*/ 1 h 7"/>
                <a:gd name="T6" fmla="*/ 2 w 8"/>
                <a:gd name="T7" fmla="*/ 1 h 7"/>
                <a:gd name="T8" fmla="*/ 1 w 8"/>
                <a:gd name="T9" fmla="*/ 5 h 7"/>
                <a:gd name="T10" fmla="*/ 4 w 8"/>
                <a:gd name="T11" fmla="*/ 7 h 7"/>
                <a:gd name="T12" fmla="*/ 4 w 8"/>
                <a:gd name="T13" fmla="*/ 7 h 7"/>
                <a:gd name="T14" fmla="*/ 4 w 8"/>
                <a:gd name="T15" fmla="*/ 7 h 7"/>
                <a:gd name="T16" fmla="*/ 6 w 8"/>
                <a:gd name="T17" fmla="*/ 6 h 7"/>
                <a:gd name="T18" fmla="*/ 7 w 8"/>
                <a:gd name="T19" fmla="*/ 6 h 7"/>
                <a:gd name="T20" fmla="*/ 7 w 8"/>
                <a:gd name="T21" fmla="*/ 5 h 7"/>
                <a:gd name="T22" fmla="*/ 7 w 8"/>
                <a:gd name="T23" fmla="*/ 5 h 7"/>
                <a:gd name="T24" fmla="*/ 8 w 8"/>
                <a:gd name="T25" fmla="*/ 4 h 7"/>
                <a:gd name="T26" fmla="*/ 7 w 8"/>
                <a:gd name="T27" fmla="*/ 1 h 7"/>
                <a:gd name="T28" fmla="*/ 6 w 8"/>
                <a:gd name="T29" fmla="*/ 0 h 7"/>
                <a:gd name="T30" fmla="*/ 5 w 8"/>
                <a:gd name="T31" fmla="*/ 0 h 7"/>
                <a:gd name="T32" fmla="*/ 4 w 8"/>
                <a:gd name="T33"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 h="7">
                  <a:moveTo>
                    <a:pt x="4" y="0"/>
                  </a:moveTo>
                  <a:cubicBezTo>
                    <a:pt x="3" y="0"/>
                    <a:pt x="3" y="0"/>
                    <a:pt x="2" y="1"/>
                  </a:cubicBezTo>
                  <a:cubicBezTo>
                    <a:pt x="2" y="1"/>
                    <a:pt x="2" y="1"/>
                    <a:pt x="2" y="1"/>
                  </a:cubicBezTo>
                  <a:cubicBezTo>
                    <a:pt x="2" y="1"/>
                    <a:pt x="2" y="1"/>
                    <a:pt x="2" y="1"/>
                  </a:cubicBezTo>
                  <a:cubicBezTo>
                    <a:pt x="0" y="2"/>
                    <a:pt x="0" y="4"/>
                    <a:pt x="1" y="5"/>
                  </a:cubicBezTo>
                  <a:cubicBezTo>
                    <a:pt x="2" y="6"/>
                    <a:pt x="3" y="7"/>
                    <a:pt x="4" y="7"/>
                  </a:cubicBezTo>
                  <a:cubicBezTo>
                    <a:pt x="4" y="7"/>
                    <a:pt x="4" y="7"/>
                    <a:pt x="4" y="7"/>
                  </a:cubicBezTo>
                  <a:cubicBezTo>
                    <a:pt x="4" y="7"/>
                    <a:pt x="4" y="7"/>
                    <a:pt x="4" y="7"/>
                  </a:cubicBezTo>
                  <a:cubicBezTo>
                    <a:pt x="5" y="7"/>
                    <a:pt x="6" y="7"/>
                    <a:pt x="6" y="6"/>
                  </a:cubicBezTo>
                  <a:cubicBezTo>
                    <a:pt x="6" y="6"/>
                    <a:pt x="7" y="6"/>
                    <a:pt x="7" y="6"/>
                  </a:cubicBezTo>
                  <a:cubicBezTo>
                    <a:pt x="7" y="5"/>
                    <a:pt x="7" y="5"/>
                    <a:pt x="7" y="5"/>
                  </a:cubicBezTo>
                  <a:cubicBezTo>
                    <a:pt x="7" y="5"/>
                    <a:pt x="7" y="5"/>
                    <a:pt x="7" y="5"/>
                  </a:cubicBezTo>
                  <a:cubicBezTo>
                    <a:pt x="7" y="5"/>
                    <a:pt x="7" y="5"/>
                    <a:pt x="8" y="4"/>
                  </a:cubicBezTo>
                  <a:cubicBezTo>
                    <a:pt x="8" y="3"/>
                    <a:pt x="8" y="2"/>
                    <a:pt x="7" y="1"/>
                  </a:cubicBezTo>
                  <a:cubicBezTo>
                    <a:pt x="7" y="1"/>
                    <a:pt x="6" y="0"/>
                    <a:pt x="6" y="0"/>
                  </a:cubicBezTo>
                  <a:cubicBezTo>
                    <a:pt x="5" y="0"/>
                    <a:pt x="5" y="0"/>
                    <a:pt x="5" y="0"/>
                  </a:cubicBezTo>
                  <a:cubicBezTo>
                    <a:pt x="5" y="0"/>
                    <a:pt x="4"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84" name="Freeform 3269">
              <a:extLst>
                <a:ext uri="{FF2B5EF4-FFF2-40B4-BE49-F238E27FC236}">
                  <a16:creationId xmlns:a16="http://schemas.microsoft.com/office/drawing/2014/main" id="{5115C229-241B-3EFE-1280-2D9EEE59D80F}"/>
                </a:ext>
              </a:extLst>
            </p:cNvPr>
            <p:cNvSpPr>
              <a:spLocks/>
            </p:cNvSpPr>
            <p:nvPr/>
          </p:nvSpPr>
          <p:spPr bwMode="auto">
            <a:xfrm>
              <a:off x="11400166" y="3191774"/>
              <a:ext cx="38623" cy="38623"/>
            </a:xfrm>
            <a:custGeom>
              <a:avLst/>
              <a:gdLst>
                <a:gd name="T0" fmla="*/ 3 w 6"/>
                <a:gd name="T1" fmla="*/ 0 h 6"/>
                <a:gd name="T2" fmla="*/ 2 w 6"/>
                <a:gd name="T3" fmla="*/ 1 h 6"/>
                <a:gd name="T4" fmla="*/ 1 w 6"/>
                <a:gd name="T5" fmla="*/ 5 h 6"/>
                <a:gd name="T6" fmla="*/ 3 w 6"/>
                <a:gd name="T7" fmla="*/ 6 h 6"/>
                <a:gd name="T8" fmla="*/ 5 w 6"/>
                <a:gd name="T9" fmla="*/ 5 h 6"/>
                <a:gd name="T10" fmla="*/ 6 w 6"/>
                <a:gd name="T11" fmla="*/ 4 h 6"/>
                <a:gd name="T12" fmla="*/ 6 w 6"/>
                <a:gd name="T13" fmla="*/ 4 h 6"/>
                <a:gd name="T14" fmla="*/ 6 w 6"/>
                <a:gd name="T15" fmla="*/ 1 h 6"/>
                <a:gd name="T16" fmla="*/ 6 w 6"/>
                <a:gd name="T17" fmla="*/ 1 h 6"/>
                <a:gd name="T18" fmla="*/ 5 w 6"/>
                <a:gd name="T19" fmla="*/ 1 h 6"/>
                <a:gd name="T20" fmla="*/ 5 w 6"/>
                <a:gd name="T21" fmla="*/ 0 h 6"/>
                <a:gd name="T22" fmla="*/ 4 w 6"/>
                <a:gd name="T23" fmla="*/ 0 h 6"/>
                <a:gd name="T24" fmla="*/ 3 w 6"/>
                <a:gd name="T2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6">
                  <a:moveTo>
                    <a:pt x="3" y="0"/>
                  </a:moveTo>
                  <a:cubicBezTo>
                    <a:pt x="3" y="0"/>
                    <a:pt x="2" y="0"/>
                    <a:pt x="2" y="1"/>
                  </a:cubicBezTo>
                  <a:cubicBezTo>
                    <a:pt x="1" y="2"/>
                    <a:pt x="0" y="3"/>
                    <a:pt x="1" y="5"/>
                  </a:cubicBezTo>
                  <a:cubicBezTo>
                    <a:pt x="2" y="5"/>
                    <a:pt x="3" y="6"/>
                    <a:pt x="3" y="6"/>
                  </a:cubicBezTo>
                  <a:cubicBezTo>
                    <a:pt x="4" y="6"/>
                    <a:pt x="5" y="6"/>
                    <a:pt x="5" y="5"/>
                  </a:cubicBezTo>
                  <a:cubicBezTo>
                    <a:pt x="5" y="5"/>
                    <a:pt x="6" y="5"/>
                    <a:pt x="6" y="4"/>
                  </a:cubicBezTo>
                  <a:cubicBezTo>
                    <a:pt x="6" y="4"/>
                    <a:pt x="6" y="4"/>
                    <a:pt x="6" y="4"/>
                  </a:cubicBezTo>
                  <a:cubicBezTo>
                    <a:pt x="6" y="3"/>
                    <a:pt x="6" y="2"/>
                    <a:pt x="6" y="1"/>
                  </a:cubicBezTo>
                  <a:cubicBezTo>
                    <a:pt x="6" y="1"/>
                    <a:pt x="6" y="1"/>
                    <a:pt x="6" y="1"/>
                  </a:cubicBezTo>
                  <a:cubicBezTo>
                    <a:pt x="6" y="1"/>
                    <a:pt x="5" y="1"/>
                    <a:pt x="5" y="1"/>
                  </a:cubicBezTo>
                  <a:cubicBezTo>
                    <a:pt x="5" y="1"/>
                    <a:pt x="5" y="1"/>
                    <a:pt x="5" y="0"/>
                  </a:cubicBezTo>
                  <a:cubicBezTo>
                    <a:pt x="4" y="0"/>
                    <a:pt x="4" y="0"/>
                    <a:pt x="4" y="0"/>
                  </a:cubicBezTo>
                  <a:cubicBezTo>
                    <a:pt x="4" y="0"/>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85" name="Freeform 3270">
              <a:extLst>
                <a:ext uri="{FF2B5EF4-FFF2-40B4-BE49-F238E27FC236}">
                  <a16:creationId xmlns:a16="http://schemas.microsoft.com/office/drawing/2014/main" id="{AABAF644-7DA1-35B1-7765-44418811EAF0}"/>
                </a:ext>
              </a:extLst>
            </p:cNvPr>
            <p:cNvSpPr>
              <a:spLocks/>
            </p:cNvSpPr>
            <p:nvPr/>
          </p:nvSpPr>
          <p:spPr bwMode="auto">
            <a:xfrm>
              <a:off x="10834610" y="3131080"/>
              <a:ext cx="41382" cy="38623"/>
            </a:xfrm>
            <a:custGeom>
              <a:avLst/>
              <a:gdLst>
                <a:gd name="T0" fmla="*/ 3 w 6"/>
                <a:gd name="T1" fmla="*/ 0 h 6"/>
                <a:gd name="T2" fmla="*/ 2 w 6"/>
                <a:gd name="T3" fmla="*/ 0 h 6"/>
                <a:gd name="T4" fmla="*/ 1 w 6"/>
                <a:gd name="T5" fmla="*/ 1 h 6"/>
                <a:gd name="T6" fmla="*/ 0 w 6"/>
                <a:gd name="T7" fmla="*/ 5 h 6"/>
                <a:gd name="T8" fmla="*/ 3 w 6"/>
                <a:gd name="T9" fmla="*/ 6 h 6"/>
                <a:gd name="T10" fmla="*/ 4 w 6"/>
                <a:gd name="T11" fmla="*/ 5 h 6"/>
                <a:gd name="T12" fmla="*/ 5 w 6"/>
                <a:gd name="T13" fmla="*/ 2 h 6"/>
                <a:gd name="T14" fmla="*/ 5 w 6"/>
                <a:gd name="T15" fmla="*/ 2 h 6"/>
                <a:gd name="T16" fmla="*/ 5 w 6"/>
                <a:gd name="T17" fmla="*/ 2 h 6"/>
                <a:gd name="T18" fmla="*/ 3 w 6"/>
                <a:gd name="T19" fmla="*/ 0 h 6"/>
                <a:gd name="T20" fmla="*/ 3 w 6"/>
                <a:gd name="T2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6">
                  <a:moveTo>
                    <a:pt x="3" y="0"/>
                  </a:moveTo>
                  <a:cubicBezTo>
                    <a:pt x="3" y="0"/>
                    <a:pt x="2" y="0"/>
                    <a:pt x="2" y="0"/>
                  </a:cubicBezTo>
                  <a:cubicBezTo>
                    <a:pt x="2" y="0"/>
                    <a:pt x="1" y="1"/>
                    <a:pt x="1" y="1"/>
                  </a:cubicBezTo>
                  <a:cubicBezTo>
                    <a:pt x="0" y="2"/>
                    <a:pt x="0" y="3"/>
                    <a:pt x="0" y="5"/>
                  </a:cubicBezTo>
                  <a:cubicBezTo>
                    <a:pt x="1" y="5"/>
                    <a:pt x="2" y="6"/>
                    <a:pt x="3" y="6"/>
                  </a:cubicBezTo>
                  <a:cubicBezTo>
                    <a:pt x="3" y="6"/>
                    <a:pt x="4" y="6"/>
                    <a:pt x="4" y="5"/>
                  </a:cubicBezTo>
                  <a:cubicBezTo>
                    <a:pt x="5" y="5"/>
                    <a:pt x="6" y="3"/>
                    <a:pt x="5" y="2"/>
                  </a:cubicBezTo>
                  <a:cubicBezTo>
                    <a:pt x="5" y="2"/>
                    <a:pt x="5" y="2"/>
                    <a:pt x="5" y="2"/>
                  </a:cubicBezTo>
                  <a:cubicBezTo>
                    <a:pt x="5" y="2"/>
                    <a:pt x="5" y="2"/>
                    <a:pt x="5" y="2"/>
                  </a:cubicBezTo>
                  <a:cubicBezTo>
                    <a:pt x="4" y="1"/>
                    <a:pt x="4" y="0"/>
                    <a:pt x="3" y="0"/>
                  </a:cubicBezTo>
                  <a:cubicBezTo>
                    <a:pt x="3"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86" name="Freeform 3271">
              <a:extLst>
                <a:ext uri="{FF2B5EF4-FFF2-40B4-BE49-F238E27FC236}">
                  <a16:creationId xmlns:a16="http://schemas.microsoft.com/office/drawing/2014/main" id="{FA2F5441-697E-FFCE-881F-AF133A7166A2}"/>
                </a:ext>
              </a:extLst>
            </p:cNvPr>
            <p:cNvSpPr>
              <a:spLocks/>
            </p:cNvSpPr>
            <p:nvPr/>
          </p:nvSpPr>
          <p:spPr bwMode="auto">
            <a:xfrm>
              <a:off x="12048486" y="3249709"/>
              <a:ext cx="38623" cy="38623"/>
            </a:xfrm>
            <a:custGeom>
              <a:avLst/>
              <a:gdLst>
                <a:gd name="T0" fmla="*/ 3 w 6"/>
                <a:gd name="T1" fmla="*/ 0 h 6"/>
                <a:gd name="T2" fmla="*/ 2 w 6"/>
                <a:gd name="T3" fmla="*/ 1 h 6"/>
                <a:gd name="T4" fmla="*/ 1 w 6"/>
                <a:gd name="T5" fmla="*/ 2 h 6"/>
                <a:gd name="T6" fmla="*/ 1 w 6"/>
                <a:gd name="T7" fmla="*/ 2 h 6"/>
                <a:gd name="T8" fmla="*/ 0 w 6"/>
                <a:gd name="T9" fmla="*/ 3 h 6"/>
                <a:gd name="T10" fmla="*/ 1 w 6"/>
                <a:gd name="T11" fmla="*/ 4 h 6"/>
                <a:gd name="T12" fmla="*/ 1 w 6"/>
                <a:gd name="T13" fmla="*/ 4 h 6"/>
                <a:gd name="T14" fmla="*/ 1 w 6"/>
                <a:gd name="T15" fmla="*/ 5 h 6"/>
                <a:gd name="T16" fmla="*/ 1 w 6"/>
                <a:gd name="T17" fmla="*/ 5 h 6"/>
                <a:gd name="T18" fmla="*/ 2 w 6"/>
                <a:gd name="T19" fmla="*/ 6 h 6"/>
                <a:gd name="T20" fmla="*/ 3 w 6"/>
                <a:gd name="T21" fmla="*/ 6 h 6"/>
                <a:gd name="T22" fmla="*/ 3 w 6"/>
                <a:gd name="T23" fmla="*/ 6 h 6"/>
                <a:gd name="T24" fmla="*/ 5 w 6"/>
                <a:gd name="T25" fmla="*/ 5 h 6"/>
                <a:gd name="T26" fmla="*/ 5 w 6"/>
                <a:gd name="T27" fmla="*/ 1 h 6"/>
                <a:gd name="T28" fmla="*/ 3 w 6"/>
                <a:gd name="T2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6">
                  <a:moveTo>
                    <a:pt x="3" y="0"/>
                  </a:moveTo>
                  <a:cubicBezTo>
                    <a:pt x="3" y="0"/>
                    <a:pt x="2" y="0"/>
                    <a:pt x="2" y="1"/>
                  </a:cubicBezTo>
                  <a:cubicBezTo>
                    <a:pt x="1" y="1"/>
                    <a:pt x="1" y="1"/>
                    <a:pt x="1" y="2"/>
                  </a:cubicBezTo>
                  <a:cubicBezTo>
                    <a:pt x="1" y="2"/>
                    <a:pt x="1" y="2"/>
                    <a:pt x="1" y="2"/>
                  </a:cubicBezTo>
                  <a:cubicBezTo>
                    <a:pt x="0" y="3"/>
                    <a:pt x="0" y="3"/>
                    <a:pt x="0" y="3"/>
                  </a:cubicBezTo>
                  <a:cubicBezTo>
                    <a:pt x="0" y="4"/>
                    <a:pt x="1" y="4"/>
                    <a:pt x="1" y="4"/>
                  </a:cubicBezTo>
                  <a:cubicBezTo>
                    <a:pt x="1" y="4"/>
                    <a:pt x="1" y="4"/>
                    <a:pt x="1" y="4"/>
                  </a:cubicBezTo>
                  <a:cubicBezTo>
                    <a:pt x="1" y="4"/>
                    <a:pt x="1" y="4"/>
                    <a:pt x="1" y="5"/>
                  </a:cubicBezTo>
                  <a:cubicBezTo>
                    <a:pt x="1" y="5"/>
                    <a:pt x="1" y="5"/>
                    <a:pt x="1" y="5"/>
                  </a:cubicBezTo>
                  <a:cubicBezTo>
                    <a:pt x="1" y="5"/>
                    <a:pt x="2" y="5"/>
                    <a:pt x="2" y="6"/>
                  </a:cubicBezTo>
                  <a:cubicBezTo>
                    <a:pt x="2" y="6"/>
                    <a:pt x="3" y="6"/>
                    <a:pt x="3" y="6"/>
                  </a:cubicBezTo>
                  <a:cubicBezTo>
                    <a:pt x="3" y="6"/>
                    <a:pt x="3" y="6"/>
                    <a:pt x="3" y="6"/>
                  </a:cubicBezTo>
                  <a:cubicBezTo>
                    <a:pt x="4" y="6"/>
                    <a:pt x="4" y="6"/>
                    <a:pt x="5" y="5"/>
                  </a:cubicBezTo>
                  <a:cubicBezTo>
                    <a:pt x="6" y="4"/>
                    <a:pt x="6" y="3"/>
                    <a:pt x="5" y="1"/>
                  </a:cubicBezTo>
                  <a:cubicBezTo>
                    <a:pt x="5" y="1"/>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87" name="Freeform 3272">
              <a:extLst>
                <a:ext uri="{FF2B5EF4-FFF2-40B4-BE49-F238E27FC236}">
                  <a16:creationId xmlns:a16="http://schemas.microsoft.com/office/drawing/2014/main" id="{A235A1A1-3A11-1ECB-E2D9-AB25A766DDE8}"/>
                </a:ext>
              </a:extLst>
            </p:cNvPr>
            <p:cNvSpPr>
              <a:spLocks/>
            </p:cNvSpPr>
            <p:nvPr/>
          </p:nvSpPr>
          <p:spPr bwMode="auto">
            <a:xfrm>
              <a:off x="11819505" y="3059351"/>
              <a:ext cx="38623" cy="33106"/>
            </a:xfrm>
            <a:custGeom>
              <a:avLst/>
              <a:gdLst>
                <a:gd name="T0" fmla="*/ 3 w 6"/>
                <a:gd name="T1" fmla="*/ 0 h 5"/>
                <a:gd name="T2" fmla="*/ 2 w 6"/>
                <a:gd name="T3" fmla="*/ 0 h 5"/>
                <a:gd name="T4" fmla="*/ 1 w 6"/>
                <a:gd name="T5" fmla="*/ 1 h 5"/>
                <a:gd name="T6" fmla="*/ 1 w 6"/>
                <a:gd name="T7" fmla="*/ 1 h 5"/>
                <a:gd name="T8" fmla="*/ 1 w 6"/>
                <a:gd name="T9" fmla="*/ 4 h 5"/>
                <a:gd name="T10" fmla="*/ 3 w 6"/>
                <a:gd name="T11" fmla="*/ 5 h 5"/>
                <a:gd name="T12" fmla="*/ 3 w 6"/>
                <a:gd name="T13" fmla="*/ 5 h 5"/>
                <a:gd name="T14" fmla="*/ 4 w 6"/>
                <a:gd name="T15" fmla="*/ 5 h 5"/>
                <a:gd name="T16" fmla="*/ 5 w 6"/>
                <a:gd name="T17" fmla="*/ 5 h 5"/>
                <a:gd name="T18" fmla="*/ 5 w 6"/>
                <a:gd name="T19" fmla="*/ 1 h 5"/>
                <a:gd name="T20" fmla="*/ 4 w 6"/>
                <a:gd name="T21" fmla="*/ 0 h 5"/>
                <a:gd name="T22" fmla="*/ 3 w 6"/>
                <a:gd name="T23" fmla="*/ 0 h 5"/>
                <a:gd name="T24" fmla="*/ 3 w 6"/>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5">
                  <a:moveTo>
                    <a:pt x="3" y="0"/>
                  </a:moveTo>
                  <a:cubicBezTo>
                    <a:pt x="3" y="0"/>
                    <a:pt x="2" y="0"/>
                    <a:pt x="2" y="0"/>
                  </a:cubicBezTo>
                  <a:cubicBezTo>
                    <a:pt x="1" y="0"/>
                    <a:pt x="1" y="0"/>
                    <a:pt x="1" y="1"/>
                  </a:cubicBezTo>
                  <a:cubicBezTo>
                    <a:pt x="1" y="1"/>
                    <a:pt x="1" y="1"/>
                    <a:pt x="1" y="1"/>
                  </a:cubicBezTo>
                  <a:cubicBezTo>
                    <a:pt x="0" y="2"/>
                    <a:pt x="0" y="3"/>
                    <a:pt x="1" y="4"/>
                  </a:cubicBezTo>
                  <a:cubicBezTo>
                    <a:pt x="1" y="5"/>
                    <a:pt x="2" y="5"/>
                    <a:pt x="3" y="5"/>
                  </a:cubicBezTo>
                  <a:cubicBezTo>
                    <a:pt x="3" y="5"/>
                    <a:pt x="3" y="5"/>
                    <a:pt x="3" y="5"/>
                  </a:cubicBezTo>
                  <a:cubicBezTo>
                    <a:pt x="3" y="5"/>
                    <a:pt x="3" y="5"/>
                    <a:pt x="4" y="5"/>
                  </a:cubicBezTo>
                  <a:cubicBezTo>
                    <a:pt x="4" y="5"/>
                    <a:pt x="4" y="5"/>
                    <a:pt x="5" y="5"/>
                  </a:cubicBezTo>
                  <a:cubicBezTo>
                    <a:pt x="6" y="4"/>
                    <a:pt x="6" y="2"/>
                    <a:pt x="5" y="1"/>
                  </a:cubicBezTo>
                  <a:cubicBezTo>
                    <a:pt x="5" y="0"/>
                    <a:pt x="4" y="0"/>
                    <a:pt x="4" y="0"/>
                  </a:cubicBezTo>
                  <a:cubicBezTo>
                    <a:pt x="4" y="0"/>
                    <a:pt x="4" y="0"/>
                    <a:pt x="3" y="0"/>
                  </a:cubicBezTo>
                  <a:cubicBezTo>
                    <a:pt x="3"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88" name="Freeform 3273">
              <a:extLst>
                <a:ext uri="{FF2B5EF4-FFF2-40B4-BE49-F238E27FC236}">
                  <a16:creationId xmlns:a16="http://schemas.microsoft.com/office/drawing/2014/main" id="{43019C36-3526-8788-BE9C-FF8A5FB60E19}"/>
                </a:ext>
              </a:extLst>
            </p:cNvPr>
            <p:cNvSpPr>
              <a:spLocks/>
            </p:cNvSpPr>
            <p:nvPr/>
          </p:nvSpPr>
          <p:spPr bwMode="auto">
            <a:xfrm>
              <a:off x="10487000" y="2248261"/>
              <a:ext cx="41382" cy="30347"/>
            </a:xfrm>
            <a:custGeom>
              <a:avLst/>
              <a:gdLst>
                <a:gd name="T0" fmla="*/ 3 w 6"/>
                <a:gd name="T1" fmla="*/ 0 h 5"/>
                <a:gd name="T2" fmla="*/ 2 w 6"/>
                <a:gd name="T3" fmla="*/ 0 h 5"/>
                <a:gd name="T4" fmla="*/ 1 w 6"/>
                <a:gd name="T5" fmla="*/ 4 h 5"/>
                <a:gd name="T6" fmla="*/ 1 w 6"/>
                <a:gd name="T7" fmla="*/ 4 h 5"/>
                <a:gd name="T8" fmla="*/ 1 w 6"/>
                <a:gd name="T9" fmla="*/ 4 h 5"/>
                <a:gd name="T10" fmla="*/ 2 w 6"/>
                <a:gd name="T11" fmla="*/ 5 h 5"/>
                <a:gd name="T12" fmla="*/ 2 w 6"/>
                <a:gd name="T13" fmla="*/ 5 h 5"/>
                <a:gd name="T14" fmla="*/ 3 w 6"/>
                <a:gd name="T15" fmla="*/ 5 h 5"/>
                <a:gd name="T16" fmla="*/ 5 w 6"/>
                <a:gd name="T17" fmla="*/ 5 h 5"/>
                <a:gd name="T18" fmla="*/ 5 w 6"/>
                <a:gd name="T19" fmla="*/ 5 h 5"/>
                <a:gd name="T20" fmla="*/ 5 w 6"/>
                <a:gd name="T21" fmla="*/ 5 h 5"/>
                <a:gd name="T22" fmla="*/ 6 w 6"/>
                <a:gd name="T23" fmla="*/ 4 h 5"/>
                <a:gd name="T24" fmla="*/ 6 w 6"/>
                <a:gd name="T25" fmla="*/ 3 h 5"/>
                <a:gd name="T26" fmla="*/ 5 w 6"/>
                <a:gd name="T27" fmla="*/ 1 h 5"/>
                <a:gd name="T28" fmla="*/ 3 w 6"/>
                <a:gd name="T2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5">
                  <a:moveTo>
                    <a:pt x="3" y="0"/>
                  </a:moveTo>
                  <a:cubicBezTo>
                    <a:pt x="3" y="0"/>
                    <a:pt x="2" y="0"/>
                    <a:pt x="2" y="0"/>
                  </a:cubicBezTo>
                  <a:cubicBezTo>
                    <a:pt x="0" y="1"/>
                    <a:pt x="0" y="3"/>
                    <a:pt x="1" y="4"/>
                  </a:cubicBezTo>
                  <a:cubicBezTo>
                    <a:pt x="1" y="4"/>
                    <a:pt x="1" y="4"/>
                    <a:pt x="1" y="4"/>
                  </a:cubicBezTo>
                  <a:cubicBezTo>
                    <a:pt x="1" y="4"/>
                    <a:pt x="1" y="4"/>
                    <a:pt x="1" y="4"/>
                  </a:cubicBezTo>
                  <a:cubicBezTo>
                    <a:pt x="1" y="5"/>
                    <a:pt x="1" y="5"/>
                    <a:pt x="2" y="5"/>
                  </a:cubicBezTo>
                  <a:cubicBezTo>
                    <a:pt x="2" y="5"/>
                    <a:pt x="2" y="5"/>
                    <a:pt x="2" y="5"/>
                  </a:cubicBezTo>
                  <a:cubicBezTo>
                    <a:pt x="2" y="5"/>
                    <a:pt x="3" y="5"/>
                    <a:pt x="3" y="5"/>
                  </a:cubicBezTo>
                  <a:cubicBezTo>
                    <a:pt x="4" y="5"/>
                    <a:pt x="4" y="5"/>
                    <a:pt x="5" y="5"/>
                  </a:cubicBezTo>
                  <a:cubicBezTo>
                    <a:pt x="5" y="5"/>
                    <a:pt x="5" y="5"/>
                    <a:pt x="5" y="5"/>
                  </a:cubicBezTo>
                  <a:cubicBezTo>
                    <a:pt x="5" y="5"/>
                    <a:pt x="5" y="5"/>
                    <a:pt x="5" y="5"/>
                  </a:cubicBezTo>
                  <a:cubicBezTo>
                    <a:pt x="5" y="4"/>
                    <a:pt x="6" y="4"/>
                    <a:pt x="6" y="4"/>
                  </a:cubicBezTo>
                  <a:cubicBezTo>
                    <a:pt x="6" y="4"/>
                    <a:pt x="6" y="3"/>
                    <a:pt x="6" y="3"/>
                  </a:cubicBezTo>
                  <a:cubicBezTo>
                    <a:pt x="6" y="3"/>
                    <a:pt x="6" y="2"/>
                    <a:pt x="5" y="1"/>
                  </a:cubicBezTo>
                  <a:cubicBezTo>
                    <a:pt x="5" y="0"/>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89" name="Freeform 3274">
              <a:extLst>
                <a:ext uri="{FF2B5EF4-FFF2-40B4-BE49-F238E27FC236}">
                  <a16:creationId xmlns:a16="http://schemas.microsoft.com/office/drawing/2014/main" id="{63410AE0-0E8D-C554-8F87-4FE97D7722A9}"/>
                </a:ext>
              </a:extLst>
            </p:cNvPr>
            <p:cNvSpPr>
              <a:spLocks/>
            </p:cNvSpPr>
            <p:nvPr/>
          </p:nvSpPr>
          <p:spPr bwMode="auto">
            <a:xfrm>
              <a:off x="10067661" y="2444136"/>
              <a:ext cx="41382" cy="33106"/>
            </a:xfrm>
            <a:custGeom>
              <a:avLst/>
              <a:gdLst>
                <a:gd name="T0" fmla="*/ 3 w 6"/>
                <a:gd name="T1" fmla="*/ 0 h 5"/>
                <a:gd name="T2" fmla="*/ 1 w 6"/>
                <a:gd name="T3" fmla="*/ 0 h 5"/>
                <a:gd name="T4" fmla="*/ 0 w 6"/>
                <a:gd name="T5" fmla="*/ 3 h 5"/>
                <a:gd name="T6" fmla="*/ 0 w 6"/>
                <a:gd name="T7" fmla="*/ 3 h 5"/>
                <a:gd name="T8" fmla="*/ 1 w 6"/>
                <a:gd name="T9" fmla="*/ 4 h 5"/>
                <a:gd name="T10" fmla="*/ 1 w 6"/>
                <a:gd name="T11" fmla="*/ 4 h 5"/>
                <a:gd name="T12" fmla="*/ 1 w 6"/>
                <a:gd name="T13" fmla="*/ 5 h 5"/>
                <a:gd name="T14" fmla="*/ 3 w 6"/>
                <a:gd name="T15" fmla="*/ 5 h 5"/>
                <a:gd name="T16" fmla="*/ 3 w 6"/>
                <a:gd name="T17" fmla="*/ 5 h 5"/>
                <a:gd name="T18" fmla="*/ 4 w 6"/>
                <a:gd name="T19" fmla="*/ 5 h 5"/>
                <a:gd name="T20" fmla="*/ 4 w 6"/>
                <a:gd name="T21" fmla="*/ 5 h 5"/>
                <a:gd name="T22" fmla="*/ 6 w 6"/>
                <a:gd name="T23" fmla="*/ 2 h 5"/>
                <a:gd name="T24" fmla="*/ 6 w 6"/>
                <a:gd name="T25" fmla="*/ 2 h 5"/>
                <a:gd name="T26" fmla="*/ 5 w 6"/>
                <a:gd name="T27" fmla="*/ 1 h 5"/>
                <a:gd name="T28" fmla="*/ 5 w 6"/>
                <a:gd name="T29" fmla="*/ 1 h 5"/>
                <a:gd name="T30" fmla="*/ 5 w 6"/>
                <a:gd name="T31" fmla="*/ 1 h 5"/>
                <a:gd name="T32" fmla="*/ 3 w 6"/>
                <a:gd name="T33"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 h="5">
                  <a:moveTo>
                    <a:pt x="3" y="0"/>
                  </a:moveTo>
                  <a:cubicBezTo>
                    <a:pt x="2" y="0"/>
                    <a:pt x="2" y="0"/>
                    <a:pt x="1" y="0"/>
                  </a:cubicBezTo>
                  <a:cubicBezTo>
                    <a:pt x="0" y="1"/>
                    <a:pt x="0" y="2"/>
                    <a:pt x="0" y="3"/>
                  </a:cubicBezTo>
                  <a:cubicBezTo>
                    <a:pt x="0" y="3"/>
                    <a:pt x="0" y="3"/>
                    <a:pt x="0" y="3"/>
                  </a:cubicBezTo>
                  <a:cubicBezTo>
                    <a:pt x="0" y="3"/>
                    <a:pt x="0" y="4"/>
                    <a:pt x="1" y="4"/>
                  </a:cubicBezTo>
                  <a:cubicBezTo>
                    <a:pt x="1" y="4"/>
                    <a:pt x="1" y="4"/>
                    <a:pt x="1" y="4"/>
                  </a:cubicBezTo>
                  <a:cubicBezTo>
                    <a:pt x="1" y="4"/>
                    <a:pt x="1" y="4"/>
                    <a:pt x="1" y="5"/>
                  </a:cubicBezTo>
                  <a:cubicBezTo>
                    <a:pt x="2" y="5"/>
                    <a:pt x="2" y="5"/>
                    <a:pt x="3" y="5"/>
                  </a:cubicBezTo>
                  <a:cubicBezTo>
                    <a:pt x="3" y="5"/>
                    <a:pt x="3" y="5"/>
                    <a:pt x="3" y="5"/>
                  </a:cubicBezTo>
                  <a:cubicBezTo>
                    <a:pt x="3" y="5"/>
                    <a:pt x="3" y="5"/>
                    <a:pt x="4" y="5"/>
                  </a:cubicBezTo>
                  <a:cubicBezTo>
                    <a:pt x="4" y="5"/>
                    <a:pt x="4" y="5"/>
                    <a:pt x="4" y="5"/>
                  </a:cubicBezTo>
                  <a:cubicBezTo>
                    <a:pt x="5" y="4"/>
                    <a:pt x="6" y="3"/>
                    <a:pt x="6" y="2"/>
                  </a:cubicBezTo>
                  <a:cubicBezTo>
                    <a:pt x="6" y="2"/>
                    <a:pt x="6" y="2"/>
                    <a:pt x="6" y="2"/>
                  </a:cubicBezTo>
                  <a:cubicBezTo>
                    <a:pt x="6" y="2"/>
                    <a:pt x="5" y="2"/>
                    <a:pt x="5" y="1"/>
                  </a:cubicBezTo>
                  <a:cubicBezTo>
                    <a:pt x="5" y="1"/>
                    <a:pt x="5" y="1"/>
                    <a:pt x="5" y="1"/>
                  </a:cubicBezTo>
                  <a:cubicBezTo>
                    <a:pt x="5" y="1"/>
                    <a:pt x="5" y="1"/>
                    <a:pt x="5" y="1"/>
                  </a:cubicBezTo>
                  <a:cubicBezTo>
                    <a:pt x="5" y="0"/>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90" name="Freeform 3275">
              <a:extLst>
                <a:ext uri="{FF2B5EF4-FFF2-40B4-BE49-F238E27FC236}">
                  <a16:creationId xmlns:a16="http://schemas.microsoft.com/office/drawing/2014/main" id="{DF6BF6ED-224A-886F-2D1A-17DB89B1A894}"/>
                </a:ext>
              </a:extLst>
            </p:cNvPr>
            <p:cNvSpPr>
              <a:spLocks/>
            </p:cNvSpPr>
            <p:nvPr/>
          </p:nvSpPr>
          <p:spPr bwMode="auto">
            <a:xfrm>
              <a:off x="11747776" y="3616630"/>
              <a:ext cx="38623" cy="38623"/>
            </a:xfrm>
            <a:custGeom>
              <a:avLst/>
              <a:gdLst>
                <a:gd name="T0" fmla="*/ 3 w 6"/>
                <a:gd name="T1" fmla="*/ 0 h 6"/>
                <a:gd name="T2" fmla="*/ 3 w 6"/>
                <a:gd name="T3" fmla="*/ 0 h 6"/>
                <a:gd name="T4" fmla="*/ 3 w 6"/>
                <a:gd name="T5" fmla="*/ 0 h 6"/>
                <a:gd name="T6" fmla="*/ 2 w 6"/>
                <a:gd name="T7" fmla="*/ 1 h 6"/>
                <a:gd name="T8" fmla="*/ 1 w 6"/>
                <a:gd name="T9" fmla="*/ 4 h 6"/>
                <a:gd name="T10" fmla="*/ 3 w 6"/>
                <a:gd name="T11" fmla="*/ 6 h 6"/>
                <a:gd name="T12" fmla="*/ 5 w 6"/>
                <a:gd name="T13" fmla="*/ 5 h 6"/>
                <a:gd name="T14" fmla="*/ 5 w 6"/>
                <a:gd name="T15" fmla="*/ 5 h 6"/>
                <a:gd name="T16" fmla="*/ 5 w 6"/>
                <a:gd name="T17" fmla="*/ 5 h 6"/>
                <a:gd name="T18" fmla="*/ 6 w 6"/>
                <a:gd name="T19" fmla="*/ 4 h 6"/>
                <a:gd name="T20" fmla="*/ 6 w 6"/>
                <a:gd name="T21" fmla="*/ 4 h 6"/>
                <a:gd name="T22" fmla="*/ 6 w 6"/>
                <a:gd name="T23" fmla="*/ 1 h 6"/>
                <a:gd name="T24" fmla="*/ 5 w 6"/>
                <a:gd name="T25" fmla="*/ 1 h 6"/>
                <a:gd name="T26" fmla="*/ 4 w 6"/>
                <a:gd name="T27" fmla="*/ 0 h 6"/>
                <a:gd name="T28" fmla="*/ 3 w 6"/>
                <a:gd name="T2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6">
                  <a:moveTo>
                    <a:pt x="3" y="0"/>
                  </a:moveTo>
                  <a:cubicBezTo>
                    <a:pt x="3" y="0"/>
                    <a:pt x="3" y="0"/>
                    <a:pt x="3" y="0"/>
                  </a:cubicBezTo>
                  <a:cubicBezTo>
                    <a:pt x="3" y="0"/>
                    <a:pt x="3" y="0"/>
                    <a:pt x="3" y="0"/>
                  </a:cubicBezTo>
                  <a:cubicBezTo>
                    <a:pt x="2" y="0"/>
                    <a:pt x="2" y="0"/>
                    <a:pt x="2" y="1"/>
                  </a:cubicBezTo>
                  <a:cubicBezTo>
                    <a:pt x="0" y="2"/>
                    <a:pt x="0" y="3"/>
                    <a:pt x="1" y="4"/>
                  </a:cubicBezTo>
                  <a:cubicBezTo>
                    <a:pt x="2" y="5"/>
                    <a:pt x="2" y="6"/>
                    <a:pt x="3" y="6"/>
                  </a:cubicBezTo>
                  <a:cubicBezTo>
                    <a:pt x="4" y="6"/>
                    <a:pt x="4" y="5"/>
                    <a:pt x="5" y="5"/>
                  </a:cubicBezTo>
                  <a:cubicBezTo>
                    <a:pt x="5" y="5"/>
                    <a:pt x="5" y="5"/>
                    <a:pt x="5" y="5"/>
                  </a:cubicBezTo>
                  <a:cubicBezTo>
                    <a:pt x="5" y="5"/>
                    <a:pt x="5" y="5"/>
                    <a:pt x="5" y="5"/>
                  </a:cubicBezTo>
                  <a:cubicBezTo>
                    <a:pt x="5" y="5"/>
                    <a:pt x="5" y="5"/>
                    <a:pt x="6" y="4"/>
                  </a:cubicBezTo>
                  <a:cubicBezTo>
                    <a:pt x="6" y="4"/>
                    <a:pt x="6" y="4"/>
                    <a:pt x="6" y="4"/>
                  </a:cubicBezTo>
                  <a:cubicBezTo>
                    <a:pt x="6" y="3"/>
                    <a:pt x="6" y="2"/>
                    <a:pt x="6" y="1"/>
                  </a:cubicBezTo>
                  <a:cubicBezTo>
                    <a:pt x="5" y="1"/>
                    <a:pt x="5" y="1"/>
                    <a:pt x="5" y="1"/>
                  </a:cubicBezTo>
                  <a:cubicBezTo>
                    <a:pt x="4" y="0"/>
                    <a:pt x="4" y="0"/>
                    <a:pt x="4" y="0"/>
                  </a:cubicBezTo>
                  <a:cubicBezTo>
                    <a:pt x="4" y="0"/>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91" name="Freeform 3276">
              <a:extLst>
                <a:ext uri="{FF2B5EF4-FFF2-40B4-BE49-F238E27FC236}">
                  <a16:creationId xmlns:a16="http://schemas.microsoft.com/office/drawing/2014/main" id="{6B70DDAF-7132-27DE-E9B7-F88B4EBED110}"/>
                </a:ext>
              </a:extLst>
            </p:cNvPr>
            <p:cNvSpPr>
              <a:spLocks/>
            </p:cNvSpPr>
            <p:nvPr/>
          </p:nvSpPr>
          <p:spPr bwMode="auto">
            <a:xfrm>
              <a:off x="11700876" y="3335232"/>
              <a:ext cx="24829" cy="24829"/>
            </a:xfrm>
            <a:custGeom>
              <a:avLst/>
              <a:gdLst>
                <a:gd name="T0" fmla="*/ 2 w 4"/>
                <a:gd name="T1" fmla="*/ 0 h 4"/>
                <a:gd name="T2" fmla="*/ 1 w 4"/>
                <a:gd name="T3" fmla="*/ 1 h 4"/>
                <a:gd name="T4" fmla="*/ 1 w 4"/>
                <a:gd name="T5" fmla="*/ 1 h 4"/>
                <a:gd name="T6" fmla="*/ 1 w 4"/>
                <a:gd name="T7" fmla="*/ 1 h 4"/>
                <a:gd name="T8" fmla="*/ 1 w 4"/>
                <a:gd name="T9" fmla="*/ 1 h 4"/>
                <a:gd name="T10" fmla="*/ 1 w 4"/>
                <a:gd name="T11" fmla="*/ 2 h 4"/>
                <a:gd name="T12" fmla="*/ 1 w 4"/>
                <a:gd name="T13" fmla="*/ 3 h 4"/>
                <a:gd name="T14" fmla="*/ 2 w 4"/>
                <a:gd name="T15" fmla="*/ 4 h 4"/>
                <a:gd name="T16" fmla="*/ 3 w 4"/>
                <a:gd name="T17" fmla="*/ 4 h 4"/>
                <a:gd name="T18" fmla="*/ 3 w 4"/>
                <a:gd name="T19" fmla="*/ 4 h 4"/>
                <a:gd name="T20" fmla="*/ 4 w 4"/>
                <a:gd name="T21" fmla="*/ 4 h 4"/>
                <a:gd name="T22" fmla="*/ 4 w 4"/>
                <a:gd name="T23" fmla="*/ 3 h 4"/>
                <a:gd name="T24" fmla="*/ 4 w 4"/>
                <a:gd name="T25" fmla="*/ 3 h 4"/>
                <a:gd name="T26" fmla="*/ 4 w 4"/>
                <a:gd name="T27" fmla="*/ 2 h 4"/>
                <a:gd name="T28" fmla="*/ 4 w 4"/>
                <a:gd name="T29" fmla="*/ 2 h 4"/>
                <a:gd name="T30" fmla="*/ 4 w 4"/>
                <a:gd name="T31" fmla="*/ 1 h 4"/>
                <a:gd name="T32" fmla="*/ 2 w 4"/>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4">
                  <a:moveTo>
                    <a:pt x="2" y="0"/>
                  </a:moveTo>
                  <a:cubicBezTo>
                    <a:pt x="2" y="0"/>
                    <a:pt x="2" y="1"/>
                    <a:pt x="1" y="1"/>
                  </a:cubicBezTo>
                  <a:cubicBezTo>
                    <a:pt x="1" y="1"/>
                    <a:pt x="1" y="1"/>
                    <a:pt x="1" y="1"/>
                  </a:cubicBezTo>
                  <a:cubicBezTo>
                    <a:pt x="1" y="1"/>
                    <a:pt x="1" y="1"/>
                    <a:pt x="1" y="1"/>
                  </a:cubicBezTo>
                  <a:cubicBezTo>
                    <a:pt x="1" y="1"/>
                    <a:pt x="1" y="1"/>
                    <a:pt x="1" y="1"/>
                  </a:cubicBezTo>
                  <a:cubicBezTo>
                    <a:pt x="1" y="1"/>
                    <a:pt x="1" y="2"/>
                    <a:pt x="1" y="2"/>
                  </a:cubicBezTo>
                  <a:cubicBezTo>
                    <a:pt x="0" y="2"/>
                    <a:pt x="0" y="3"/>
                    <a:pt x="1" y="3"/>
                  </a:cubicBezTo>
                  <a:cubicBezTo>
                    <a:pt x="1" y="4"/>
                    <a:pt x="2" y="4"/>
                    <a:pt x="2" y="4"/>
                  </a:cubicBezTo>
                  <a:cubicBezTo>
                    <a:pt x="3" y="4"/>
                    <a:pt x="3" y="4"/>
                    <a:pt x="3" y="4"/>
                  </a:cubicBezTo>
                  <a:cubicBezTo>
                    <a:pt x="3" y="4"/>
                    <a:pt x="3" y="4"/>
                    <a:pt x="3" y="4"/>
                  </a:cubicBezTo>
                  <a:cubicBezTo>
                    <a:pt x="3" y="4"/>
                    <a:pt x="3" y="4"/>
                    <a:pt x="4" y="4"/>
                  </a:cubicBezTo>
                  <a:cubicBezTo>
                    <a:pt x="4" y="4"/>
                    <a:pt x="4" y="4"/>
                    <a:pt x="4" y="3"/>
                  </a:cubicBezTo>
                  <a:cubicBezTo>
                    <a:pt x="4" y="3"/>
                    <a:pt x="4" y="3"/>
                    <a:pt x="4" y="3"/>
                  </a:cubicBezTo>
                  <a:cubicBezTo>
                    <a:pt x="4" y="3"/>
                    <a:pt x="4" y="2"/>
                    <a:pt x="4" y="2"/>
                  </a:cubicBezTo>
                  <a:cubicBezTo>
                    <a:pt x="4" y="2"/>
                    <a:pt x="4" y="2"/>
                    <a:pt x="4" y="2"/>
                  </a:cubicBezTo>
                  <a:cubicBezTo>
                    <a:pt x="4" y="2"/>
                    <a:pt x="4" y="1"/>
                    <a:pt x="4" y="1"/>
                  </a:cubicBezTo>
                  <a:cubicBezTo>
                    <a:pt x="4" y="1"/>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92" name="Freeform 3277">
              <a:extLst>
                <a:ext uri="{FF2B5EF4-FFF2-40B4-BE49-F238E27FC236}">
                  <a16:creationId xmlns:a16="http://schemas.microsoft.com/office/drawing/2014/main" id="{BDCF0E2C-50E2-06AC-B6E5-488A229CE95F}"/>
                </a:ext>
              </a:extLst>
            </p:cNvPr>
            <p:cNvSpPr>
              <a:spLocks/>
            </p:cNvSpPr>
            <p:nvPr/>
          </p:nvSpPr>
          <p:spPr bwMode="auto">
            <a:xfrm>
              <a:off x="11924340" y="3826300"/>
              <a:ext cx="24829" cy="24829"/>
            </a:xfrm>
            <a:custGeom>
              <a:avLst/>
              <a:gdLst>
                <a:gd name="T0" fmla="*/ 2 w 4"/>
                <a:gd name="T1" fmla="*/ 0 h 4"/>
                <a:gd name="T2" fmla="*/ 2 w 4"/>
                <a:gd name="T3" fmla="*/ 0 h 4"/>
                <a:gd name="T4" fmla="*/ 1 w 4"/>
                <a:gd name="T5" fmla="*/ 0 h 4"/>
                <a:gd name="T6" fmla="*/ 1 w 4"/>
                <a:gd name="T7" fmla="*/ 0 h 4"/>
                <a:gd name="T8" fmla="*/ 1 w 4"/>
                <a:gd name="T9" fmla="*/ 0 h 4"/>
                <a:gd name="T10" fmla="*/ 0 w 4"/>
                <a:gd name="T11" fmla="*/ 0 h 4"/>
                <a:gd name="T12" fmla="*/ 0 w 4"/>
                <a:gd name="T13" fmla="*/ 3 h 4"/>
                <a:gd name="T14" fmla="*/ 2 w 4"/>
                <a:gd name="T15" fmla="*/ 4 h 4"/>
                <a:gd name="T16" fmla="*/ 2 w 4"/>
                <a:gd name="T17" fmla="*/ 4 h 4"/>
                <a:gd name="T18" fmla="*/ 2 w 4"/>
                <a:gd name="T19" fmla="*/ 4 h 4"/>
                <a:gd name="T20" fmla="*/ 3 w 4"/>
                <a:gd name="T21" fmla="*/ 3 h 4"/>
                <a:gd name="T22" fmla="*/ 4 w 4"/>
                <a:gd name="T23" fmla="*/ 2 h 4"/>
                <a:gd name="T24" fmla="*/ 4 w 4"/>
                <a:gd name="T25" fmla="*/ 2 h 4"/>
                <a:gd name="T26" fmla="*/ 4 w 4"/>
                <a:gd name="T27" fmla="*/ 1 h 4"/>
                <a:gd name="T28" fmla="*/ 3 w 4"/>
                <a:gd name="T29" fmla="*/ 1 h 4"/>
                <a:gd name="T30" fmla="*/ 3 w 4"/>
                <a:gd name="T31" fmla="*/ 1 h 4"/>
                <a:gd name="T32" fmla="*/ 2 w 4"/>
                <a:gd name="T33" fmla="*/ 0 h 4"/>
                <a:gd name="T34" fmla="*/ 2 w 4"/>
                <a:gd name="T35" fmla="*/ 0 h 4"/>
                <a:gd name="T36" fmla="*/ 2 w 4"/>
                <a:gd name="T3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 h="4">
                  <a:moveTo>
                    <a:pt x="2" y="0"/>
                  </a:moveTo>
                  <a:cubicBezTo>
                    <a:pt x="2" y="0"/>
                    <a:pt x="2" y="0"/>
                    <a:pt x="2" y="0"/>
                  </a:cubicBezTo>
                  <a:cubicBezTo>
                    <a:pt x="1" y="0"/>
                    <a:pt x="1" y="0"/>
                    <a:pt x="1" y="0"/>
                  </a:cubicBezTo>
                  <a:cubicBezTo>
                    <a:pt x="1" y="0"/>
                    <a:pt x="1" y="0"/>
                    <a:pt x="1" y="0"/>
                  </a:cubicBezTo>
                  <a:cubicBezTo>
                    <a:pt x="1" y="0"/>
                    <a:pt x="1" y="0"/>
                    <a:pt x="1" y="0"/>
                  </a:cubicBezTo>
                  <a:cubicBezTo>
                    <a:pt x="0" y="0"/>
                    <a:pt x="0" y="0"/>
                    <a:pt x="0" y="0"/>
                  </a:cubicBezTo>
                  <a:cubicBezTo>
                    <a:pt x="0" y="1"/>
                    <a:pt x="0" y="2"/>
                    <a:pt x="0" y="3"/>
                  </a:cubicBezTo>
                  <a:cubicBezTo>
                    <a:pt x="0" y="3"/>
                    <a:pt x="1" y="4"/>
                    <a:pt x="2" y="4"/>
                  </a:cubicBezTo>
                  <a:cubicBezTo>
                    <a:pt x="2" y="4"/>
                    <a:pt x="2" y="4"/>
                    <a:pt x="2" y="4"/>
                  </a:cubicBezTo>
                  <a:cubicBezTo>
                    <a:pt x="2" y="4"/>
                    <a:pt x="2" y="4"/>
                    <a:pt x="2" y="4"/>
                  </a:cubicBezTo>
                  <a:cubicBezTo>
                    <a:pt x="2" y="4"/>
                    <a:pt x="3" y="4"/>
                    <a:pt x="3" y="3"/>
                  </a:cubicBezTo>
                  <a:cubicBezTo>
                    <a:pt x="3" y="3"/>
                    <a:pt x="4" y="3"/>
                    <a:pt x="4" y="2"/>
                  </a:cubicBezTo>
                  <a:cubicBezTo>
                    <a:pt x="4" y="2"/>
                    <a:pt x="4" y="2"/>
                    <a:pt x="4" y="2"/>
                  </a:cubicBezTo>
                  <a:cubicBezTo>
                    <a:pt x="4" y="2"/>
                    <a:pt x="4" y="1"/>
                    <a:pt x="4" y="1"/>
                  </a:cubicBezTo>
                  <a:cubicBezTo>
                    <a:pt x="4" y="1"/>
                    <a:pt x="3" y="1"/>
                    <a:pt x="3" y="1"/>
                  </a:cubicBezTo>
                  <a:cubicBezTo>
                    <a:pt x="3" y="1"/>
                    <a:pt x="3" y="1"/>
                    <a:pt x="3" y="1"/>
                  </a:cubicBezTo>
                  <a:cubicBezTo>
                    <a:pt x="3" y="0"/>
                    <a:pt x="3" y="0"/>
                    <a:pt x="2" y="0"/>
                  </a:cubicBezTo>
                  <a:cubicBezTo>
                    <a:pt x="2" y="0"/>
                    <a:pt x="2"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grpSp>
          <p:nvGrpSpPr>
            <p:cNvPr id="93" name="Group 92">
              <a:extLst>
                <a:ext uri="{FF2B5EF4-FFF2-40B4-BE49-F238E27FC236}">
                  <a16:creationId xmlns:a16="http://schemas.microsoft.com/office/drawing/2014/main" id="{682E7D48-F2CF-4670-CDF1-FDE99AD573ED}"/>
                </a:ext>
              </a:extLst>
            </p:cNvPr>
            <p:cNvGrpSpPr/>
            <p:nvPr/>
          </p:nvGrpSpPr>
          <p:grpSpPr>
            <a:xfrm>
              <a:off x="6249468" y="-1100935"/>
              <a:ext cx="6847366" cy="4965858"/>
              <a:chOff x="6249468" y="-1100935"/>
              <a:chExt cx="6847366" cy="4965858"/>
            </a:xfrm>
            <a:grpFill/>
          </p:grpSpPr>
          <p:sp>
            <p:nvSpPr>
              <p:cNvPr id="94" name="Freeform 3279">
                <a:extLst>
                  <a:ext uri="{FF2B5EF4-FFF2-40B4-BE49-F238E27FC236}">
                    <a16:creationId xmlns:a16="http://schemas.microsoft.com/office/drawing/2014/main" id="{897253FE-5E48-D47B-5E66-36A17902F86D}"/>
                  </a:ext>
                </a:extLst>
              </p:cNvPr>
              <p:cNvSpPr>
                <a:spLocks/>
              </p:cNvSpPr>
              <p:nvPr/>
            </p:nvSpPr>
            <p:spPr bwMode="auto">
              <a:xfrm>
                <a:off x="11858129" y="3401443"/>
                <a:ext cx="24829" cy="19312"/>
              </a:xfrm>
              <a:custGeom>
                <a:avLst/>
                <a:gdLst>
                  <a:gd name="T0" fmla="*/ 2 w 4"/>
                  <a:gd name="T1" fmla="*/ 0 h 3"/>
                  <a:gd name="T2" fmla="*/ 2 w 4"/>
                  <a:gd name="T3" fmla="*/ 0 h 3"/>
                  <a:gd name="T4" fmla="*/ 2 w 4"/>
                  <a:gd name="T5" fmla="*/ 0 h 3"/>
                  <a:gd name="T6" fmla="*/ 1 w 4"/>
                  <a:gd name="T7" fmla="*/ 0 h 3"/>
                  <a:gd name="T8" fmla="*/ 0 w 4"/>
                  <a:gd name="T9" fmla="*/ 1 h 3"/>
                  <a:gd name="T10" fmla="*/ 0 w 4"/>
                  <a:gd name="T11" fmla="*/ 1 h 3"/>
                  <a:gd name="T12" fmla="*/ 0 w 4"/>
                  <a:gd name="T13" fmla="*/ 3 h 3"/>
                  <a:gd name="T14" fmla="*/ 1 w 4"/>
                  <a:gd name="T15" fmla="*/ 3 h 3"/>
                  <a:gd name="T16" fmla="*/ 1 w 4"/>
                  <a:gd name="T17" fmla="*/ 3 h 3"/>
                  <a:gd name="T18" fmla="*/ 2 w 4"/>
                  <a:gd name="T19" fmla="*/ 3 h 3"/>
                  <a:gd name="T20" fmla="*/ 2 w 4"/>
                  <a:gd name="T21" fmla="*/ 3 h 3"/>
                  <a:gd name="T22" fmla="*/ 2 w 4"/>
                  <a:gd name="T23" fmla="*/ 3 h 3"/>
                  <a:gd name="T24" fmla="*/ 3 w 4"/>
                  <a:gd name="T25" fmla="*/ 3 h 3"/>
                  <a:gd name="T26" fmla="*/ 4 w 4"/>
                  <a:gd name="T27" fmla="*/ 0 h 3"/>
                  <a:gd name="T28" fmla="*/ 4 w 4"/>
                  <a:gd name="T29" fmla="*/ 0 h 3"/>
                  <a:gd name="T30" fmla="*/ 3 w 4"/>
                  <a:gd name="T31" fmla="*/ 0 h 3"/>
                  <a:gd name="T32" fmla="*/ 2 w 4"/>
                  <a:gd name="T33"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3">
                    <a:moveTo>
                      <a:pt x="2" y="0"/>
                    </a:moveTo>
                    <a:cubicBezTo>
                      <a:pt x="2" y="0"/>
                      <a:pt x="2" y="0"/>
                      <a:pt x="2" y="0"/>
                    </a:cubicBezTo>
                    <a:cubicBezTo>
                      <a:pt x="2" y="0"/>
                      <a:pt x="2" y="0"/>
                      <a:pt x="2" y="0"/>
                    </a:cubicBezTo>
                    <a:cubicBezTo>
                      <a:pt x="1" y="0"/>
                      <a:pt x="1" y="0"/>
                      <a:pt x="1" y="0"/>
                    </a:cubicBezTo>
                    <a:cubicBezTo>
                      <a:pt x="1" y="0"/>
                      <a:pt x="0" y="0"/>
                      <a:pt x="0" y="1"/>
                    </a:cubicBezTo>
                    <a:cubicBezTo>
                      <a:pt x="0" y="1"/>
                      <a:pt x="0" y="1"/>
                      <a:pt x="0" y="1"/>
                    </a:cubicBezTo>
                    <a:cubicBezTo>
                      <a:pt x="0" y="2"/>
                      <a:pt x="0" y="2"/>
                      <a:pt x="0" y="3"/>
                    </a:cubicBezTo>
                    <a:cubicBezTo>
                      <a:pt x="1" y="3"/>
                      <a:pt x="1" y="3"/>
                      <a:pt x="1" y="3"/>
                    </a:cubicBezTo>
                    <a:cubicBezTo>
                      <a:pt x="1" y="3"/>
                      <a:pt x="1" y="3"/>
                      <a:pt x="1" y="3"/>
                    </a:cubicBezTo>
                    <a:cubicBezTo>
                      <a:pt x="2" y="3"/>
                      <a:pt x="2" y="3"/>
                      <a:pt x="2" y="3"/>
                    </a:cubicBezTo>
                    <a:cubicBezTo>
                      <a:pt x="2" y="3"/>
                      <a:pt x="2" y="3"/>
                      <a:pt x="2" y="3"/>
                    </a:cubicBezTo>
                    <a:cubicBezTo>
                      <a:pt x="2" y="3"/>
                      <a:pt x="2" y="3"/>
                      <a:pt x="2" y="3"/>
                    </a:cubicBezTo>
                    <a:cubicBezTo>
                      <a:pt x="3" y="3"/>
                      <a:pt x="3" y="3"/>
                      <a:pt x="3" y="3"/>
                    </a:cubicBezTo>
                    <a:cubicBezTo>
                      <a:pt x="4" y="3"/>
                      <a:pt x="4" y="1"/>
                      <a:pt x="4" y="0"/>
                    </a:cubicBezTo>
                    <a:cubicBezTo>
                      <a:pt x="4" y="0"/>
                      <a:pt x="4" y="0"/>
                      <a:pt x="4" y="0"/>
                    </a:cubicBezTo>
                    <a:cubicBezTo>
                      <a:pt x="4" y="0"/>
                      <a:pt x="3" y="0"/>
                      <a:pt x="3" y="0"/>
                    </a:cubicBezTo>
                    <a:cubicBezTo>
                      <a:pt x="3" y="0"/>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95" name="Freeform 3280">
                <a:extLst>
                  <a:ext uri="{FF2B5EF4-FFF2-40B4-BE49-F238E27FC236}">
                    <a16:creationId xmlns:a16="http://schemas.microsoft.com/office/drawing/2014/main" id="{60FF438C-397F-51D9-FADA-56BEA55D3F18}"/>
                  </a:ext>
                </a:extLst>
              </p:cNvPr>
              <p:cNvSpPr>
                <a:spLocks/>
              </p:cNvSpPr>
              <p:nvPr/>
            </p:nvSpPr>
            <p:spPr bwMode="auto">
              <a:xfrm>
                <a:off x="11891234" y="2777952"/>
                <a:ext cx="24829" cy="19312"/>
              </a:xfrm>
              <a:custGeom>
                <a:avLst/>
                <a:gdLst>
                  <a:gd name="T0" fmla="*/ 2 w 4"/>
                  <a:gd name="T1" fmla="*/ 0 h 3"/>
                  <a:gd name="T2" fmla="*/ 1 w 4"/>
                  <a:gd name="T3" fmla="*/ 0 h 3"/>
                  <a:gd name="T4" fmla="*/ 0 w 4"/>
                  <a:gd name="T5" fmla="*/ 2 h 3"/>
                  <a:gd name="T6" fmla="*/ 0 w 4"/>
                  <a:gd name="T7" fmla="*/ 2 h 3"/>
                  <a:gd name="T8" fmla="*/ 0 w 4"/>
                  <a:gd name="T9" fmla="*/ 3 h 3"/>
                  <a:gd name="T10" fmla="*/ 0 w 4"/>
                  <a:gd name="T11" fmla="*/ 3 h 3"/>
                  <a:gd name="T12" fmla="*/ 1 w 4"/>
                  <a:gd name="T13" fmla="*/ 3 h 3"/>
                  <a:gd name="T14" fmla="*/ 1 w 4"/>
                  <a:gd name="T15" fmla="*/ 3 h 3"/>
                  <a:gd name="T16" fmla="*/ 2 w 4"/>
                  <a:gd name="T17" fmla="*/ 3 h 3"/>
                  <a:gd name="T18" fmla="*/ 2 w 4"/>
                  <a:gd name="T19" fmla="*/ 3 h 3"/>
                  <a:gd name="T20" fmla="*/ 3 w 4"/>
                  <a:gd name="T21" fmla="*/ 3 h 3"/>
                  <a:gd name="T22" fmla="*/ 4 w 4"/>
                  <a:gd name="T23" fmla="*/ 0 h 3"/>
                  <a:gd name="T24" fmla="*/ 2 w 4"/>
                  <a:gd name="T25"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3">
                    <a:moveTo>
                      <a:pt x="2" y="0"/>
                    </a:moveTo>
                    <a:cubicBezTo>
                      <a:pt x="2" y="0"/>
                      <a:pt x="1" y="0"/>
                      <a:pt x="1" y="0"/>
                    </a:cubicBezTo>
                    <a:cubicBezTo>
                      <a:pt x="0" y="0"/>
                      <a:pt x="0" y="1"/>
                      <a:pt x="0" y="2"/>
                    </a:cubicBezTo>
                    <a:cubicBezTo>
                      <a:pt x="0" y="2"/>
                      <a:pt x="0" y="2"/>
                      <a:pt x="0" y="2"/>
                    </a:cubicBezTo>
                    <a:cubicBezTo>
                      <a:pt x="0" y="2"/>
                      <a:pt x="0" y="3"/>
                      <a:pt x="0" y="3"/>
                    </a:cubicBezTo>
                    <a:cubicBezTo>
                      <a:pt x="0" y="3"/>
                      <a:pt x="0" y="3"/>
                      <a:pt x="0" y="3"/>
                    </a:cubicBezTo>
                    <a:cubicBezTo>
                      <a:pt x="1" y="3"/>
                      <a:pt x="1" y="3"/>
                      <a:pt x="1" y="3"/>
                    </a:cubicBezTo>
                    <a:cubicBezTo>
                      <a:pt x="1" y="3"/>
                      <a:pt x="1" y="3"/>
                      <a:pt x="1" y="3"/>
                    </a:cubicBezTo>
                    <a:cubicBezTo>
                      <a:pt x="2" y="3"/>
                      <a:pt x="2" y="3"/>
                      <a:pt x="2" y="3"/>
                    </a:cubicBezTo>
                    <a:cubicBezTo>
                      <a:pt x="2" y="3"/>
                      <a:pt x="2" y="3"/>
                      <a:pt x="2" y="3"/>
                    </a:cubicBezTo>
                    <a:cubicBezTo>
                      <a:pt x="2" y="3"/>
                      <a:pt x="3" y="3"/>
                      <a:pt x="3" y="3"/>
                    </a:cubicBezTo>
                    <a:cubicBezTo>
                      <a:pt x="4" y="3"/>
                      <a:pt x="4" y="1"/>
                      <a:pt x="4" y="0"/>
                    </a:cubicBezTo>
                    <a:cubicBezTo>
                      <a:pt x="3" y="0"/>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96" name="Freeform 3281">
                <a:extLst>
                  <a:ext uri="{FF2B5EF4-FFF2-40B4-BE49-F238E27FC236}">
                    <a16:creationId xmlns:a16="http://schemas.microsoft.com/office/drawing/2014/main" id="{5D96699E-1EA9-528F-EE27-947960AFE9C4}"/>
                  </a:ext>
                </a:extLst>
              </p:cNvPr>
              <p:cNvSpPr>
                <a:spLocks/>
              </p:cNvSpPr>
              <p:nvPr/>
            </p:nvSpPr>
            <p:spPr bwMode="auto">
              <a:xfrm>
                <a:off x="11295331" y="2954516"/>
                <a:ext cx="24829" cy="27588"/>
              </a:xfrm>
              <a:custGeom>
                <a:avLst/>
                <a:gdLst>
                  <a:gd name="T0" fmla="*/ 2 w 4"/>
                  <a:gd name="T1" fmla="*/ 0 h 4"/>
                  <a:gd name="T2" fmla="*/ 1 w 4"/>
                  <a:gd name="T3" fmla="*/ 0 h 4"/>
                  <a:gd name="T4" fmla="*/ 1 w 4"/>
                  <a:gd name="T5" fmla="*/ 0 h 4"/>
                  <a:gd name="T6" fmla="*/ 1 w 4"/>
                  <a:gd name="T7" fmla="*/ 1 h 4"/>
                  <a:gd name="T8" fmla="*/ 1 w 4"/>
                  <a:gd name="T9" fmla="*/ 1 h 4"/>
                  <a:gd name="T10" fmla="*/ 1 w 4"/>
                  <a:gd name="T11" fmla="*/ 1 h 4"/>
                  <a:gd name="T12" fmla="*/ 0 w 4"/>
                  <a:gd name="T13" fmla="*/ 3 h 4"/>
                  <a:gd name="T14" fmla="*/ 1 w 4"/>
                  <a:gd name="T15" fmla="*/ 3 h 4"/>
                  <a:gd name="T16" fmla="*/ 1 w 4"/>
                  <a:gd name="T17" fmla="*/ 3 h 4"/>
                  <a:gd name="T18" fmla="*/ 2 w 4"/>
                  <a:gd name="T19" fmla="*/ 4 h 4"/>
                  <a:gd name="T20" fmla="*/ 3 w 4"/>
                  <a:gd name="T21" fmla="*/ 4 h 4"/>
                  <a:gd name="T22" fmla="*/ 4 w 4"/>
                  <a:gd name="T23" fmla="*/ 4 h 4"/>
                  <a:gd name="T24" fmla="*/ 4 w 4"/>
                  <a:gd name="T25" fmla="*/ 3 h 4"/>
                  <a:gd name="T26" fmla="*/ 4 w 4"/>
                  <a:gd name="T27" fmla="*/ 3 h 4"/>
                  <a:gd name="T28" fmla="*/ 4 w 4"/>
                  <a:gd name="T29" fmla="*/ 3 h 4"/>
                  <a:gd name="T30" fmla="*/ 4 w 4"/>
                  <a:gd name="T31" fmla="*/ 2 h 4"/>
                  <a:gd name="T32" fmla="*/ 4 w 4"/>
                  <a:gd name="T33" fmla="*/ 1 h 4"/>
                  <a:gd name="T34" fmla="*/ 4 w 4"/>
                  <a:gd name="T35" fmla="*/ 1 h 4"/>
                  <a:gd name="T36" fmla="*/ 2 w 4"/>
                  <a:gd name="T3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 h="4">
                    <a:moveTo>
                      <a:pt x="2" y="0"/>
                    </a:moveTo>
                    <a:cubicBezTo>
                      <a:pt x="2" y="0"/>
                      <a:pt x="2" y="0"/>
                      <a:pt x="1" y="0"/>
                    </a:cubicBezTo>
                    <a:cubicBezTo>
                      <a:pt x="1" y="0"/>
                      <a:pt x="1" y="0"/>
                      <a:pt x="1" y="0"/>
                    </a:cubicBezTo>
                    <a:cubicBezTo>
                      <a:pt x="1" y="0"/>
                      <a:pt x="1" y="0"/>
                      <a:pt x="1" y="1"/>
                    </a:cubicBezTo>
                    <a:cubicBezTo>
                      <a:pt x="1" y="1"/>
                      <a:pt x="1" y="1"/>
                      <a:pt x="1" y="1"/>
                    </a:cubicBezTo>
                    <a:cubicBezTo>
                      <a:pt x="1" y="1"/>
                      <a:pt x="1" y="1"/>
                      <a:pt x="1" y="1"/>
                    </a:cubicBezTo>
                    <a:cubicBezTo>
                      <a:pt x="0" y="2"/>
                      <a:pt x="0" y="2"/>
                      <a:pt x="0" y="3"/>
                    </a:cubicBezTo>
                    <a:cubicBezTo>
                      <a:pt x="0" y="3"/>
                      <a:pt x="0" y="3"/>
                      <a:pt x="1" y="3"/>
                    </a:cubicBezTo>
                    <a:cubicBezTo>
                      <a:pt x="1" y="3"/>
                      <a:pt x="1" y="3"/>
                      <a:pt x="1" y="3"/>
                    </a:cubicBezTo>
                    <a:cubicBezTo>
                      <a:pt x="1" y="4"/>
                      <a:pt x="2" y="4"/>
                      <a:pt x="2" y="4"/>
                    </a:cubicBezTo>
                    <a:cubicBezTo>
                      <a:pt x="3" y="4"/>
                      <a:pt x="3" y="4"/>
                      <a:pt x="3" y="4"/>
                    </a:cubicBezTo>
                    <a:cubicBezTo>
                      <a:pt x="3" y="4"/>
                      <a:pt x="3" y="4"/>
                      <a:pt x="4" y="4"/>
                    </a:cubicBezTo>
                    <a:cubicBezTo>
                      <a:pt x="4" y="3"/>
                      <a:pt x="4" y="3"/>
                      <a:pt x="4" y="3"/>
                    </a:cubicBezTo>
                    <a:cubicBezTo>
                      <a:pt x="4" y="3"/>
                      <a:pt x="4" y="3"/>
                      <a:pt x="4" y="3"/>
                    </a:cubicBezTo>
                    <a:cubicBezTo>
                      <a:pt x="4" y="3"/>
                      <a:pt x="4" y="3"/>
                      <a:pt x="4" y="3"/>
                    </a:cubicBezTo>
                    <a:cubicBezTo>
                      <a:pt x="4" y="2"/>
                      <a:pt x="4" y="2"/>
                      <a:pt x="4" y="2"/>
                    </a:cubicBezTo>
                    <a:cubicBezTo>
                      <a:pt x="4" y="2"/>
                      <a:pt x="4" y="1"/>
                      <a:pt x="4" y="1"/>
                    </a:cubicBezTo>
                    <a:cubicBezTo>
                      <a:pt x="4" y="1"/>
                      <a:pt x="4" y="1"/>
                      <a:pt x="4" y="1"/>
                    </a:cubicBezTo>
                    <a:cubicBezTo>
                      <a:pt x="4" y="0"/>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97" name="Freeform 3282">
                <a:extLst>
                  <a:ext uri="{FF2B5EF4-FFF2-40B4-BE49-F238E27FC236}">
                    <a16:creationId xmlns:a16="http://schemas.microsoft.com/office/drawing/2014/main" id="{E7AE4A62-8285-D728-4F0C-DDDA41F2E402}"/>
                  </a:ext>
                </a:extLst>
              </p:cNvPr>
              <p:cNvSpPr>
                <a:spLocks/>
              </p:cNvSpPr>
              <p:nvPr/>
            </p:nvSpPr>
            <p:spPr bwMode="auto">
              <a:xfrm>
                <a:off x="10939445" y="2372407"/>
                <a:ext cx="27588" cy="24829"/>
              </a:xfrm>
              <a:custGeom>
                <a:avLst/>
                <a:gdLst>
                  <a:gd name="T0" fmla="*/ 2 w 4"/>
                  <a:gd name="T1" fmla="*/ 0 h 4"/>
                  <a:gd name="T2" fmla="*/ 1 w 4"/>
                  <a:gd name="T3" fmla="*/ 0 h 4"/>
                  <a:gd name="T4" fmla="*/ 0 w 4"/>
                  <a:gd name="T5" fmla="*/ 1 h 4"/>
                  <a:gd name="T6" fmla="*/ 0 w 4"/>
                  <a:gd name="T7" fmla="*/ 2 h 4"/>
                  <a:gd name="T8" fmla="*/ 0 w 4"/>
                  <a:gd name="T9" fmla="*/ 2 h 4"/>
                  <a:gd name="T10" fmla="*/ 0 w 4"/>
                  <a:gd name="T11" fmla="*/ 2 h 4"/>
                  <a:gd name="T12" fmla="*/ 0 w 4"/>
                  <a:gd name="T13" fmla="*/ 3 h 4"/>
                  <a:gd name="T14" fmla="*/ 1 w 4"/>
                  <a:gd name="T15" fmla="*/ 4 h 4"/>
                  <a:gd name="T16" fmla="*/ 1 w 4"/>
                  <a:gd name="T17" fmla="*/ 4 h 4"/>
                  <a:gd name="T18" fmla="*/ 2 w 4"/>
                  <a:gd name="T19" fmla="*/ 4 h 4"/>
                  <a:gd name="T20" fmla="*/ 3 w 4"/>
                  <a:gd name="T21" fmla="*/ 4 h 4"/>
                  <a:gd name="T22" fmla="*/ 3 w 4"/>
                  <a:gd name="T23" fmla="*/ 4 h 4"/>
                  <a:gd name="T24" fmla="*/ 3 w 4"/>
                  <a:gd name="T25" fmla="*/ 4 h 4"/>
                  <a:gd name="T26" fmla="*/ 3 w 4"/>
                  <a:gd name="T27" fmla="*/ 1 h 4"/>
                  <a:gd name="T28" fmla="*/ 2 w 4"/>
                  <a:gd name="T2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 h="4">
                    <a:moveTo>
                      <a:pt x="2" y="0"/>
                    </a:moveTo>
                    <a:cubicBezTo>
                      <a:pt x="1" y="0"/>
                      <a:pt x="1" y="0"/>
                      <a:pt x="1" y="0"/>
                    </a:cubicBezTo>
                    <a:cubicBezTo>
                      <a:pt x="0" y="1"/>
                      <a:pt x="0" y="1"/>
                      <a:pt x="0" y="1"/>
                    </a:cubicBezTo>
                    <a:cubicBezTo>
                      <a:pt x="0" y="1"/>
                      <a:pt x="0" y="2"/>
                      <a:pt x="0" y="2"/>
                    </a:cubicBezTo>
                    <a:cubicBezTo>
                      <a:pt x="0" y="2"/>
                      <a:pt x="0" y="2"/>
                      <a:pt x="0" y="2"/>
                    </a:cubicBezTo>
                    <a:cubicBezTo>
                      <a:pt x="0" y="2"/>
                      <a:pt x="0" y="2"/>
                      <a:pt x="0" y="2"/>
                    </a:cubicBezTo>
                    <a:cubicBezTo>
                      <a:pt x="0" y="3"/>
                      <a:pt x="0" y="3"/>
                      <a:pt x="0" y="3"/>
                    </a:cubicBezTo>
                    <a:cubicBezTo>
                      <a:pt x="0" y="3"/>
                      <a:pt x="1" y="4"/>
                      <a:pt x="1" y="4"/>
                    </a:cubicBezTo>
                    <a:cubicBezTo>
                      <a:pt x="1" y="4"/>
                      <a:pt x="1" y="4"/>
                      <a:pt x="1" y="4"/>
                    </a:cubicBezTo>
                    <a:cubicBezTo>
                      <a:pt x="1" y="4"/>
                      <a:pt x="2" y="4"/>
                      <a:pt x="2" y="4"/>
                    </a:cubicBezTo>
                    <a:cubicBezTo>
                      <a:pt x="2" y="4"/>
                      <a:pt x="2" y="4"/>
                      <a:pt x="3" y="4"/>
                    </a:cubicBezTo>
                    <a:cubicBezTo>
                      <a:pt x="3" y="4"/>
                      <a:pt x="3" y="4"/>
                      <a:pt x="3" y="4"/>
                    </a:cubicBezTo>
                    <a:cubicBezTo>
                      <a:pt x="3" y="4"/>
                      <a:pt x="3" y="4"/>
                      <a:pt x="3" y="4"/>
                    </a:cubicBezTo>
                    <a:cubicBezTo>
                      <a:pt x="4" y="3"/>
                      <a:pt x="4" y="2"/>
                      <a:pt x="3" y="1"/>
                    </a:cubicBezTo>
                    <a:cubicBezTo>
                      <a:pt x="3"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98" name="Freeform 3283">
                <a:extLst>
                  <a:ext uri="{FF2B5EF4-FFF2-40B4-BE49-F238E27FC236}">
                    <a16:creationId xmlns:a16="http://schemas.microsoft.com/office/drawing/2014/main" id="{027AB837-40B1-8F78-FBD9-50E1AA369D7E}"/>
                  </a:ext>
                </a:extLst>
              </p:cNvPr>
              <p:cNvSpPr>
                <a:spLocks noEditPoints="1"/>
              </p:cNvSpPr>
              <p:nvPr/>
            </p:nvSpPr>
            <p:spPr bwMode="auto">
              <a:xfrm>
                <a:off x="6254985" y="-1095417"/>
                <a:ext cx="6833573" cy="4946547"/>
              </a:xfrm>
              <a:custGeom>
                <a:avLst/>
                <a:gdLst>
                  <a:gd name="T0" fmla="*/ 1886 w 2477"/>
                  <a:gd name="T1" fmla="*/ 1561 h 1793"/>
                  <a:gd name="T2" fmla="*/ 1717 w 2477"/>
                  <a:gd name="T3" fmla="*/ 1416 h 1793"/>
                  <a:gd name="T4" fmla="*/ 1361 w 2477"/>
                  <a:gd name="T5" fmla="*/ 1067 h 1793"/>
                  <a:gd name="T6" fmla="*/ 957 w 2477"/>
                  <a:gd name="T7" fmla="*/ 855 h 1793"/>
                  <a:gd name="T8" fmla="*/ 981 w 2477"/>
                  <a:gd name="T9" fmla="*/ 347 h 1793"/>
                  <a:gd name="T10" fmla="*/ 523 w 2477"/>
                  <a:gd name="T11" fmla="*/ 302 h 1793"/>
                  <a:gd name="T12" fmla="*/ 121 w 2477"/>
                  <a:gd name="T13" fmla="*/ 57 h 1793"/>
                  <a:gd name="T14" fmla="*/ 119 w 2477"/>
                  <a:gd name="T15" fmla="*/ 413 h 1793"/>
                  <a:gd name="T16" fmla="*/ 696 w 2477"/>
                  <a:gd name="T17" fmla="*/ 444 h 1793"/>
                  <a:gd name="T18" fmla="*/ 708 w 2477"/>
                  <a:gd name="T19" fmla="*/ 810 h 1793"/>
                  <a:gd name="T20" fmla="*/ 905 w 2477"/>
                  <a:gd name="T21" fmla="*/ 1185 h 1793"/>
                  <a:gd name="T22" fmla="*/ 1297 w 2477"/>
                  <a:gd name="T23" fmla="*/ 1330 h 1793"/>
                  <a:gd name="T24" fmla="*/ 1648 w 2477"/>
                  <a:gd name="T25" fmla="*/ 1613 h 1793"/>
                  <a:gd name="T26" fmla="*/ 2183 w 2477"/>
                  <a:gd name="T27" fmla="*/ 1646 h 1793"/>
                  <a:gd name="T28" fmla="*/ 2363 w 2477"/>
                  <a:gd name="T29" fmla="*/ 1637 h 1793"/>
                  <a:gd name="T30" fmla="*/ 2202 w 2477"/>
                  <a:gd name="T31" fmla="*/ 1649 h 1793"/>
                  <a:gd name="T32" fmla="*/ 2159 w 2477"/>
                  <a:gd name="T33" fmla="*/ 1577 h 1793"/>
                  <a:gd name="T34" fmla="*/ 2216 w 2477"/>
                  <a:gd name="T35" fmla="*/ 1565 h 1793"/>
                  <a:gd name="T36" fmla="*/ 2216 w 2477"/>
                  <a:gd name="T37" fmla="*/ 1565 h 1793"/>
                  <a:gd name="T38" fmla="*/ 1701 w 2477"/>
                  <a:gd name="T39" fmla="*/ 1601 h 1793"/>
                  <a:gd name="T40" fmla="*/ 1648 w 2477"/>
                  <a:gd name="T41" fmla="*/ 1568 h 1793"/>
                  <a:gd name="T42" fmla="*/ 1599 w 2477"/>
                  <a:gd name="T43" fmla="*/ 1535 h 1793"/>
                  <a:gd name="T44" fmla="*/ 1589 w 2477"/>
                  <a:gd name="T45" fmla="*/ 1430 h 1793"/>
                  <a:gd name="T46" fmla="*/ 1523 w 2477"/>
                  <a:gd name="T47" fmla="*/ 1352 h 1793"/>
                  <a:gd name="T48" fmla="*/ 1644 w 2477"/>
                  <a:gd name="T49" fmla="*/ 1459 h 1793"/>
                  <a:gd name="T50" fmla="*/ 1591 w 2477"/>
                  <a:gd name="T51" fmla="*/ 1304 h 1793"/>
                  <a:gd name="T52" fmla="*/ 1463 w 2477"/>
                  <a:gd name="T53" fmla="*/ 1283 h 1793"/>
                  <a:gd name="T54" fmla="*/ 884 w 2477"/>
                  <a:gd name="T55" fmla="*/ 1067 h 1793"/>
                  <a:gd name="T56" fmla="*/ 798 w 2477"/>
                  <a:gd name="T57" fmla="*/ 304 h 1793"/>
                  <a:gd name="T58" fmla="*/ 763 w 2477"/>
                  <a:gd name="T59" fmla="*/ 546 h 1793"/>
                  <a:gd name="T60" fmla="*/ 732 w 2477"/>
                  <a:gd name="T61" fmla="*/ 499 h 1793"/>
                  <a:gd name="T62" fmla="*/ 727 w 2477"/>
                  <a:gd name="T63" fmla="*/ 642 h 1793"/>
                  <a:gd name="T64" fmla="*/ 710 w 2477"/>
                  <a:gd name="T65" fmla="*/ 810 h 1793"/>
                  <a:gd name="T66" fmla="*/ 869 w 2477"/>
                  <a:gd name="T67" fmla="*/ 998 h 1793"/>
                  <a:gd name="T68" fmla="*/ 829 w 2477"/>
                  <a:gd name="T69" fmla="*/ 530 h 1793"/>
                  <a:gd name="T70" fmla="*/ 836 w 2477"/>
                  <a:gd name="T71" fmla="*/ 311 h 1793"/>
                  <a:gd name="T72" fmla="*/ 796 w 2477"/>
                  <a:gd name="T73" fmla="*/ 304 h 1793"/>
                  <a:gd name="T74" fmla="*/ 618 w 2477"/>
                  <a:gd name="T75" fmla="*/ 368 h 1793"/>
                  <a:gd name="T76" fmla="*/ 269 w 2477"/>
                  <a:gd name="T77" fmla="*/ 280 h 1793"/>
                  <a:gd name="T78" fmla="*/ 119 w 2477"/>
                  <a:gd name="T79" fmla="*/ 174 h 1793"/>
                  <a:gd name="T80" fmla="*/ 273 w 2477"/>
                  <a:gd name="T81" fmla="*/ 207 h 1793"/>
                  <a:gd name="T82" fmla="*/ 516 w 2477"/>
                  <a:gd name="T83" fmla="*/ 299 h 1793"/>
                  <a:gd name="T84" fmla="*/ 164 w 2477"/>
                  <a:gd name="T85" fmla="*/ 147 h 1793"/>
                  <a:gd name="T86" fmla="*/ 117 w 2477"/>
                  <a:gd name="T87" fmla="*/ 174 h 1793"/>
                  <a:gd name="T88" fmla="*/ 147 w 2477"/>
                  <a:gd name="T89" fmla="*/ 254 h 1793"/>
                  <a:gd name="T90" fmla="*/ 271 w 2477"/>
                  <a:gd name="T91" fmla="*/ 280 h 1793"/>
                  <a:gd name="T92" fmla="*/ 392 w 2477"/>
                  <a:gd name="T93" fmla="*/ 418 h 1793"/>
                  <a:gd name="T94" fmla="*/ 746 w 2477"/>
                  <a:gd name="T95" fmla="*/ 454 h 1793"/>
                  <a:gd name="T96" fmla="*/ 722 w 2477"/>
                  <a:gd name="T97" fmla="*/ 485 h 1793"/>
                  <a:gd name="T98" fmla="*/ 644 w 2477"/>
                  <a:gd name="T99" fmla="*/ 706 h 1793"/>
                  <a:gd name="T100" fmla="*/ 710 w 2477"/>
                  <a:gd name="T101" fmla="*/ 810 h 1793"/>
                  <a:gd name="T102" fmla="*/ 872 w 2477"/>
                  <a:gd name="T103" fmla="*/ 1003 h 1793"/>
                  <a:gd name="T104" fmla="*/ 953 w 2477"/>
                  <a:gd name="T105" fmla="*/ 1145 h 1793"/>
                  <a:gd name="T106" fmla="*/ 1057 w 2477"/>
                  <a:gd name="T107" fmla="*/ 1062 h 1793"/>
                  <a:gd name="T108" fmla="*/ 1361 w 2477"/>
                  <a:gd name="T109" fmla="*/ 1067 h 1793"/>
                  <a:gd name="T110" fmla="*/ 1297 w 2477"/>
                  <a:gd name="T111" fmla="*/ 1330 h 1793"/>
                  <a:gd name="T112" fmla="*/ 1599 w 2477"/>
                  <a:gd name="T113" fmla="*/ 1532 h 1793"/>
                  <a:gd name="T114" fmla="*/ 1739 w 2477"/>
                  <a:gd name="T115" fmla="*/ 1625 h 1793"/>
                  <a:gd name="T116" fmla="*/ 1886 w 2477"/>
                  <a:gd name="T117" fmla="*/ 1561 h 1793"/>
                  <a:gd name="T118" fmla="*/ 2114 w 2477"/>
                  <a:gd name="T119" fmla="*/ 1641 h 1793"/>
                  <a:gd name="T120" fmla="*/ 2309 w 2477"/>
                  <a:gd name="T121" fmla="*/ 1656 h 17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477" h="1793">
                    <a:moveTo>
                      <a:pt x="2363" y="1637"/>
                    </a:moveTo>
                    <a:lnTo>
                      <a:pt x="2363" y="1637"/>
                    </a:lnTo>
                    <a:lnTo>
                      <a:pt x="2387" y="1556"/>
                    </a:lnTo>
                    <a:lnTo>
                      <a:pt x="2387" y="1554"/>
                    </a:lnTo>
                    <a:lnTo>
                      <a:pt x="2306" y="1580"/>
                    </a:lnTo>
                    <a:lnTo>
                      <a:pt x="2280" y="1554"/>
                    </a:lnTo>
                    <a:lnTo>
                      <a:pt x="2235" y="1461"/>
                    </a:lnTo>
                    <a:lnTo>
                      <a:pt x="2235" y="1459"/>
                    </a:lnTo>
                    <a:lnTo>
                      <a:pt x="2157" y="1577"/>
                    </a:lnTo>
                    <a:lnTo>
                      <a:pt x="2045" y="1615"/>
                    </a:lnTo>
                    <a:lnTo>
                      <a:pt x="1886" y="1561"/>
                    </a:lnTo>
                    <a:lnTo>
                      <a:pt x="1886" y="1558"/>
                    </a:lnTo>
                    <a:lnTo>
                      <a:pt x="1886" y="1558"/>
                    </a:lnTo>
                    <a:lnTo>
                      <a:pt x="1886" y="1558"/>
                    </a:lnTo>
                    <a:lnTo>
                      <a:pt x="1886" y="1558"/>
                    </a:lnTo>
                    <a:lnTo>
                      <a:pt x="1701" y="1601"/>
                    </a:lnTo>
                    <a:lnTo>
                      <a:pt x="1663" y="1575"/>
                    </a:lnTo>
                    <a:lnTo>
                      <a:pt x="1717" y="1418"/>
                    </a:lnTo>
                    <a:lnTo>
                      <a:pt x="1720" y="1418"/>
                    </a:lnTo>
                    <a:lnTo>
                      <a:pt x="1717" y="1418"/>
                    </a:lnTo>
                    <a:lnTo>
                      <a:pt x="1720" y="1416"/>
                    </a:lnTo>
                    <a:lnTo>
                      <a:pt x="1717" y="1416"/>
                    </a:lnTo>
                    <a:lnTo>
                      <a:pt x="1644" y="1378"/>
                    </a:lnTo>
                    <a:lnTo>
                      <a:pt x="1646" y="1340"/>
                    </a:lnTo>
                    <a:lnTo>
                      <a:pt x="1679" y="1242"/>
                    </a:lnTo>
                    <a:lnTo>
                      <a:pt x="1679" y="1242"/>
                    </a:lnTo>
                    <a:lnTo>
                      <a:pt x="1542" y="1271"/>
                    </a:lnTo>
                    <a:lnTo>
                      <a:pt x="1432" y="1219"/>
                    </a:lnTo>
                    <a:lnTo>
                      <a:pt x="1361" y="1067"/>
                    </a:lnTo>
                    <a:lnTo>
                      <a:pt x="1361" y="1067"/>
                    </a:lnTo>
                    <a:lnTo>
                      <a:pt x="1361" y="1067"/>
                    </a:lnTo>
                    <a:lnTo>
                      <a:pt x="1361" y="1067"/>
                    </a:lnTo>
                    <a:lnTo>
                      <a:pt x="1361" y="1067"/>
                    </a:lnTo>
                    <a:lnTo>
                      <a:pt x="1211" y="1007"/>
                    </a:lnTo>
                    <a:lnTo>
                      <a:pt x="1211" y="1007"/>
                    </a:lnTo>
                    <a:lnTo>
                      <a:pt x="1209" y="1007"/>
                    </a:lnTo>
                    <a:lnTo>
                      <a:pt x="1209" y="1007"/>
                    </a:lnTo>
                    <a:lnTo>
                      <a:pt x="1209" y="1007"/>
                    </a:lnTo>
                    <a:lnTo>
                      <a:pt x="1055" y="1060"/>
                    </a:lnTo>
                    <a:lnTo>
                      <a:pt x="884" y="1067"/>
                    </a:lnTo>
                    <a:lnTo>
                      <a:pt x="874" y="1003"/>
                    </a:lnTo>
                    <a:lnTo>
                      <a:pt x="874" y="1005"/>
                    </a:lnTo>
                    <a:lnTo>
                      <a:pt x="872" y="1003"/>
                    </a:lnTo>
                    <a:lnTo>
                      <a:pt x="957" y="855"/>
                    </a:lnTo>
                    <a:lnTo>
                      <a:pt x="957" y="853"/>
                    </a:lnTo>
                    <a:lnTo>
                      <a:pt x="786" y="829"/>
                    </a:lnTo>
                    <a:lnTo>
                      <a:pt x="765" y="763"/>
                    </a:lnTo>
                    <a:lnTo>
                      <a:pt x="793" y="737"/>
                    </a:lnTo>
                    <a:lnTo>
                      <a:pt x="793" y="737"/>
                    </a:lnTo>
                    <a:lnTo>
                      <a:pt x="729" y="642"/>
                    </a:lnTo>
                    <a:lnTo>
                      <a:pt x="829" y="530"/>
                    </a:lnTo>
                    <a:lnTo>
                      <a:pt x="967" y="494"/>
                    </a:lnTo>
                    <a:lnTo>
                      <a:pt x="969" y="494"/>
                    </a:lnTo>
                    <a:lnTo>
                      <a:pt x="879" y="394"/>
                    </a:lnTo>
                    <a:lnTo>
                      <a:pt x="981" y="347"/>
                    </a:lnTo>
                    <a:lnTo>
                      <a:pt x="983" y="347"/>
                    </a:lnTo>
                    <a:lnTo>
                      <a:pt x="879" y="238"/>
                    </a:lnTo>
                    <a:lnTo>
                      <a:pt x="834" y="311"/>
                    </a:lnTo>
                    <a:lnTo>
                      <a:pt x="798" y="302"/>
                    </a:lnTo>
                    <a:lnTo>
                      <a:pt x="801" y="302"/>
                    </a:lnTo>
                    <a:lnTo>
                      <a:pt x="798" y="302"/>
                    </a:lnTo>
                    <a:lnTo>
                      <a:pt x="798" y="302"/>
                    </a:lnTo>
                    <a:lnTo>
                      <a:pt x="798" y="302"/>
                    </a:lnTo>
                    <a:lnTo>
                      <a:pt x="618" y="368"/>
                    </a:lnTo>
                    <a:lnTo>
                      <a:pt x="523" y="302"/>
                    </a:lnTo>
                    <a:lnTo>
                      <a:pt x="523" y="302"/>
                    </a:lnTo>
                    <a:lnTo>
                      <a:pt x="520" y="299"/>
                    </a:lnTo>
                    <a:lnTo>
                      <a:pt x="475" y="138"/>
                    </a:lnTo>
                    <a:lnTo>
                      <a:pt x="475" y="136"/>
                    </a:lnTo>
                    <a:lnTo>
                      <a:pt x="337" y="240"/>
                    </a:lnTo>
                    <a:lnTo>
                      <a:pt x="276" y="207"/>
                    </a:lnTo>
                    <a:lnTo>
                      <a:pt x="278" y="169"/>
                    </a:lnTo>
                    <a:lnTo>
                      <a:pt x="278" y="169"/>
                    </a:lnTo>
                    <a:lnTo>
                      <a:pt x="164" y="147"/>
                    </a:lnTo>
                    <a:lnTo>
                      <a:pt x="166" y="147"/>
                    </a:lnTo>
                    <a:lnTo>
                      <a:pt x="164" y="147"/>
                    </a:lnTo>
                    <a:lnTo>
                      <a:pt x="121" y="57"/>
                    </a:lnTo>
                    <a:lnTo>
                      <a:pt x="121" y="55"/>
                    </a:lnTo>
                    <a:lnTo>
                      <a:pt x="45" y="0"/>
                    </a:lnTo>
                    <a:lnTo>
                      <a:pt x="105" y="143"/>
                    </a:lnTo>
                    <a:lnTo>
                      <a:pt x="105" y="143"/>
                    </a:lnTo>
                    <a:lnTo>
                      <a:pt x="52" y="207"/>
                    </a:lnTo>
                    <a:lnTo>
                      <a:pt x="50" y="209"/>
                    </a:lnTo>
                    <a:lnTo>
                      <a:pt x="133" y="219"/>
                    </a:lnTo>
                    <a:lnTo>
                      <a:pt x="147" y="252"/>
                    </a:lnTo>
                    <a:lnTo>
                      <a:pt x="0" y="373"/>
                    </a:lnTo>
                    <a:lnTo>
                      <a:pt x="3" y="373"/>
                    </a:lnTo>
                    <a:lnTo>
                      <a:pt x="119" y="413"/>
                    </a:lnTo>
                    <a:lnTo>
                      <a:pt x="152" y="356"/>
                    </a:lnTo>
                    <a:lnTo>
                      <a:pt x="152" y="356"/>
                    </a:lnTo>
                    <a:lnTo>
                      <a:pt x="152" y="356"/>
                    </a:lnTo>
                    <a:lnTo>
                      <a:pt x="269" y="280"/>
                    </a:lnTo>
                    <a:lnTo>
                      <a:pt x="387" y="290"/>
                    </a:lnTo>
                    <a:lnTo>
                      <a:pt x="459" y="356"/>
                    </a:lnTo>
                    <a:lnTo>
                      <a:pt x="390" y="421"/>
                    </a:lnTo>
                    <a:lnTo>
                      <a:pt x="511" y="406"/>
                    </a:lnTo>
                    <a:lnTo>
                      <a:pt x="511" y="406"/>
                    </a:lnTo>
                    <a:lnTo>
                      <a:pt x="511" y="406"/>
                    </a:lnTo>
                    <a:lnTo>
                      <a:pt x="696" y="444"/>
                    </a:lnTo>
                    <a:lnTo>
                      <a:pt x="722" y="482"/>
                    </a:lnTo>
                    <a:lnTo>
                      <a:pt x="606" y="604"/>
                    </a:lnTo>
                    <a:lnTo>
                      <a:pt x="606" y="604"/>
                    </a:lnTo>
                    <a:lnTo>
                      <a:pt x="606" y="606"/>
                    </a:lnTo>
                    <a:lnTo>
                      <a:pt x="606" y="606"/>
                    </a:lnTo>
                    <a:lnTo>
                      <a:pt x="606" y="606"/>
                    </a:lnTo>
                    <a:lnTo>
                      <a:pt x="658" y="670"/>
                    </a:lnTo>
                    <a:lnTo>
                      <a:pt x="641" y="703"/>
                    </a:lnTo>
                    <a:lnTo>
                      <a:pt x="573" y="779"/>
                    </a:lnTo>
                    <a:lnTo>
                      <a:pt x="570" y="779"/>
                    </a:lnTo>
                    <a:lnTo>
                      <a:pt x="708" y="810"/>
                    </a:lnTo>
                    <a:lnTo>
                      <a:pt x="786" y="900"/>
                    </a:lnTo>
                    <a:lnTo>
                      <a:pt x="791" y="1071"/>
                    </a:lnTo>
                    <a:lnTo>
                      <a:pt x="791" y="1071"/>
                    </a:lnTo>
                    <a:lnTo>
                      <a:pt x="791" y="1071"/>
                    </a:lnTo>
                    <a:lnTo>
                      <a:pt x="791" y="1071"/>
                    </a:lnTo>
                    <a:lnTo>
                      <a:pt x="791" y="1071"/>
                    </a:lnTo>
                    <a:lnTo>
                      <a:pt x="905" y="1185"/>
                    </a:lnTo>
                    <a:lnTo>
                      <a:pt x="905" y="1185"/>
                    </a:lnTo>
                    <a:lnTo>
                      <a:pt x="905" y="1185"/>
                    </a:lnTo>
                    <a:lnTo>
                      <a:pt x="905" y="1185"/>
                    </a:lnTo>
                    <a:lnTo>
                      <a:pt x="905" y="1185"/>
                    </a:lnTo>
                    <a:lnTo>
                      <a:pt x="1067" y="1200"/>
                    </a:lnTo>
                    <a:lnTo>
                      <a:pt x="1067" y="1200"/>
                    </a:lnTo>
                    <a:lnTo>
                      <a:pt x="1067" y="1200"/>
                    </a:lnTo>
                    <a:lnTo>
                      <a:pt x="1069" y="1200"/>
                    </a:lnTo>
                    <a:lnTo>
                      <a:pt x="1069" y="1200"/>
                    </a:lnTo>
                    <a:lnTo>
                      <a:pt x="1169" y="1064"/>
                    </a:lnTo>
                    <a:lnTo>
                      <a:pt x="1247" y="1064"/>
                    </a:lnTo>
                    <a:lnTo>
                      <a:pt x="1314" y="1162"/>
                    </a:lnTo>
                    <a:lnTo>
                      <a:pt x="1311" y="1159"/>
                    </a:lnTo>
                    <a:lnTo>
                      <a:pt x="1314" y="1162"/>
                    </a:lnTo>
                    <a:lnTo>
                      <a:pt x="1297" y="1330"/>
                    </a:lnTo>
                    <a:lnTo>
                      <a:pt x="1297" y="1333"/>
                    </a:lnTo>
                    <a:lnTo>
                      <a:pt x="1463" y="1285"/>
                    </a:lnTo>
                    <a:lnTo>
                      <a:pt x="1511" y="1337"/>
                    </a:lnTo>
                    <a:lnTo>
                      <a:pt x="1494" y="1373"/>
                    </a:lnTo>
                    <a:lnTo>
                      <a:pt x="1494" y="1373"/>
                    </a:lnTo>
                    <a:lnTo>
                      <a:pt x="1591" y="1432"/>
                    </a:lnTo>
                    <a:lnTo>
                      <a:pt x="1599" y="1535"/>
                    </a:lnTo>
                    <a:lnTo>
                      <a:pt x="1599" y="1535"/>
                    </a:lnTo>
                    <a:lnTo>
                      <a:pt x="1599" y="1535"/>
                    </a:lnTo>
                    <a:lnTo>
                      <a:pt x="1648" y="1611"/>
                    </a:lnTo>
                    <a:lnTo>
                      <a:pt x="1648" y="1613"/>
                    </a:lnTo>
                    <a:lnTo>
                      <a:pt x="1648" y="1613"/>
                    </a:lnTo>
                    <a:lnTo>
                      <a:pt x="1665" y="1772"/>
                    </a:lnTo>
                    <a:lnTo>
                      <a:pt x="1665" y="1774"/>
                    </a:lnTo>
                    <a:lnTo>
                      <a:pt x="1805" y="1639"/>
                    </a:lnTo>
                    <a:lnTo>
                      <a:pt x="1919" y="1660"/>
                    </a:lnTo>
                    <a:lnTo>
                      <a:pt x="1917" y="1660"/>
                    </a:lnTo>
                    <a:lnTo>
                      <a:pt x="1919" y="1660"/>
                    </a:lnTo>
                    <a:lnTo>
                      <a:pt x="2026" y="1791"/>
                    </a:lnTo>
                    <a:lnTo>
                      <a:pt x="2029" y="1793"/>
                    </a:lnTo>
                    <a:lnTo>
                      <a:pt x="2112" y="1641"/>
                    </a:lnTo>
                    <a:lnTo>
                      <a:pt x="2183" y="1646"/>
                    </a:lnTo>
                    <a:lnTo>
                      <a:pt x="2195" y="1682"/>
                    </a:lnTo>
                    <a:lnTo>
                      <a:pt x="2309" y="1656"/>
                    </a:lnTo>
                    <a:lnTo>
                      <a:pt x="2385" y="1722"/>
                    </a:lnTo>
                    <a:lnTo>
                      <a:pt x="2385" y="1722"/>
                    </a:lnTo>
                    <a:lnTo>
                      <a:pt x="2477" y="1741"/>
                    </a:lnTo>
                    <a:lnTo>
                      <a:pt x="2363" y="1637"/>
                    </a:lnTo>
                    <a:close/>
                    <a:moveTo>
                      <a:pt x="2363" y="1639"/>
                    </a:moveTo>
                    <a:lnTo>
                      <a:pt x="2473" y="1741"/>
                    </a:lnTo>
                    <a:lnTo>
                      <a:pt x="2385" y="1722"/>
                    </a:lnTo>
                    <a:lnTo>
                      <a:pt x="2363" y="1639"/>
                    </a:lnTo>
                    <a:close/>
                    <a:moveTo>
                      <a:pt x="2363" y="1637"/>
                    </a:moveTo>
                    <a:lnTo>
                      <a:pt x="2340" y="1615"/>
                    </a:lnTo>
                    <a:lnTo>
                      <a:pt x="2385" y="1558"/>
                    </a:lnTo>
                    <a:lnTo>
                      <a:pt x="2363" y="1637"/>
                    </a:lnTo>
                    <a:close/>
                    <a:moveTo>
                      <a:pt x="2385" y="1556"/>
                    </a:moveTo>
                    <a:lnTo>
                      <a:pt x="2340" y="1613"/>
                    </a:lnTo>
                    <a:lnTo>
                      <a:pt x="2306" y="1580"/>
                    </a:lnTo>
                    <a:lnTo>
                      <a:pt x="2385" y="1556"/>
                    </a:lnTo>
                    <a:close/>
                    <a:moveTo>
                      <a:pt x="2202" y="1649"/>
                    </a:moveTo>
                    <a:lnTo>
                      <a:pt x="2304" y="1656"/>
                    </a:lnTo>
                    <a:lnTo>
                      <a:pt x="2197" y="1682"/>
                    </a:lnTo>
                    <a:lnTo>
                      <a:pt x="2202" y="1649"/>
                    </a:lnTo>
                    <a:close/>
                    <a:moveTo>
                      <a:pt x="2202" y="1646"/>
                    </a:moveTo>
                    <a:lnTo>
                      <a:pt x="2209" y="1611"/>
                    </a:lnTo>
                    <a:lnTo>
                      <a:pt x="2306" y="1580"/>
                    </a:lnTo>
                    <a:lnTo>
                      <a:pt x="2340" y="1615"/>
                    </a:lnTo>
                    <a:lnTo>
                      <a:pt x="2306" y="1656"/>
                    </a:lnTo>
                    <a:lnTo>
                      <a:pt x="2202" y="1646"/>
                    </a:lnTo>
                    <a:close/>
                    <a:moveTo>
                      <a:pt x="2114" y="1639"/>
                    </a:moveTo>
                    <a:lnTo>
                      <a:pt x="2157" y="1577"/>
                    </a:lnTo>
                    <a:lnTo>
                      <a:pt x="2173" y="1620"/>
                    </a:lnTo>
                    <a:lnTo>
                      <a:pt x="2114" y="1639"/>
                    </a:lnTo>
                    <a:close/>
                    <a:moveTo>
                      <a:pt x="2159" y="1577"/>
                    </a:moveTo>
                    <a:lnTo>
                      <a:pt x="2216" y="1565"/>
                    </a:lnTo>
                    <a:lnTo>
                      <a:pt x="2209" y="1611"/>
                    </a:lnTo>
                    <a:lnTo>
                      <a:pt x="2173" y="1620"/>
                    </a:lnTo>
                    <a:lnTo>
                      <a:pt x="2159" y="1577"/>
                    </a:lnTo>
                    <a:close/>
                    <a:moveTo>
                      <a:pt x="2209" y="1611"/>
                    </a:moveTo>
                    <a:lnTo>
                      <a:pt x="2202" y="1646"/>
                    </a:lnTo>
                    <a:lnTo>
                      <a:pt x="2183" y="1646"/>
                    </a:lnTo>
                    <a:lnTo>
                      <a:pt x="2173" y="1622"/>
                    </a:lnTo>
                    <a:lnTo>
                      <a:pt x="2209" y="1611"/>
                    </a:lnTo>
                    <a:close/>
                    <a:moveTo>
                      <a:pt x="2209" y="1611"/>
                    </a:moveTo>
                    <a:lnTo>
                      <a:pt x="2216" y="1565"/>
                    </a:lnTo>
                    <a:lnTo>
                      <a:pt x="2280" y="1554"/>
                    </a:lnTo>
                    <a:lnTo>
                      <a:pt x="2306" y="1580"/>
                    </a:lnTo>
                    <a:lnTo>
                      <a:pt x="2209" y="1611"/>
                    </a:lnTo>
                    <a:close/>
                    <a:moveTo>
                      <a:pt x="2280" y="1554"/>
                    </a:moveTo>
                    <a:lnTo>
                      <a:pt x="2216" y="1565"/>
                    </a:lnTo>
                    <a:lnTo>
                      <a:pt x="2235" y="1461"/>
                    </a:lnTo>
                    <a:lnTo>
                      <a:pt x="2280" y="1554"/>
                    </a:lnTo>
                    <a:close/>
                    <a:moveTo>
                      <a:pt x="2216" y="1565"/>
                    </a:moveTo>
                    <a:lnTo>
                      <a:pt x="2159" y="1577"/>
                    </a:lnTo>
                    <a:lnTo>
                      <a:pt x="2235" y="1463"/>
                    </a:lnTo>
                    <a:lnTo>
                      <a:pt x="2216" y="1565"/>
                    </a:lnTo>
                    <a:close/>
                    <a:moveTo>
                      <a:pt x="2157" y="1577"/>
                    </a:moveTo>
                    <a:lnTo>
                      <a:pt x="2112" y="1641"/>
                    </a:lnTo>
                    <a:lnTo>
                      <a:pt x="2045" y="1618"/>
                    </a:lnTo>
                    <a:lnTo>
                      <a:pt x="2157" y="1577"/>
                    </a:lnTo>
                    <a:close/>
                    <a:moveTo>
                      <a:pt x="2109" y="1641"/>
                    </a:moveTo>
                    <a:lnTo>
                      <a:pt x="1924" y="1660"/>
                    </a:lnTo>
                    <a:lnTo>
                      <a:pt x="2045" y="1618"/>
                    </a:lnTo>
                    <a:lnTo>
                      <a:pt x="2109" y="1641"/>
                    </a:lnTo>
                    <a:close/>
                    <a:moveTo>
                      <a:pt x="1881" y="1561"/>
                    </a:moveTo>
                    <a:lnTo>
                      <a:pt x="1739" y="1625"/>
                    </a:lnTo>
                    <a:lnTo>
                      <a:pt x="1701" y="1601"/>
                    </a:lnTo>
                    <a:lnTo>
                      <a:pt x="1881" y="1561"/>
                    </a:lnTo>
                    <a:close/>
                    <a:moveTo>
                      <a:pt x="1701" y="1601"/>
                    </a:moveTo>
                    <a:lnTo>
                      <a:pt x="1736" y="1625"/>
                    </a:lnTo>
                    <a:lnTo>
                      <a:pt x="1651" y="1611"/>
                    </a:lnTo>
                    <a:lnTo>
                      <a:pt x="1701" y="1601"/>
                    </a:lnTo>
                    <a:close/>
                    <a:moveTo>
                      <a:pt x="1698" y="1601"/>
                    </a:moveTo>
                    <a:lnTo>
                      <a:pt x="1651" y="1611"/>
                    </a:lnTo>
                    <a:lnTo>
                      <a:pt x="1663" y="1577"/>
                    </a:lnTo>
                    <a:lnTo>
                      <a:pt x="1698" y="1601"/>
                    </a:lnTo>
                    <a:close/>
                    <a:moveTo>
                      <a:pt x="1651" y="1608"/>
                    </a:moveTo>
                    <a:lnTo>
                      <a:pt x="1648" y="1568"/>
                    </a:lnTo>
                    <a:lnTo>
                      <a:pt x="1663" y="1575"/>
                    </a:lnTo>
                    <a:lnTo>
                      <a:pt x="1651" y="1608"/>
                    </a:lnTo>
                    <a:close/>
                    <a:moveTo>
                      <a:pt x="1648" y="1565"/>
                    </a:moveTo>
                    <a:lnTo>
                      <a:pt x="1644" y="1459"/>
                    </a:lnTo>
                    <a:lnTo>
                      <a:pt x="1644" y="1459"/>
                    </a:lnTo>
                    <a:lnTo>
                      <a:pt x="1717" y="1418"/>
                    </a:lnTo>
                    <a:lnTo>
                      <a:pt x="1663" y="1575"/>
                    </a:lnTo>
                    <a:lnTo>
                      <a:pt x="1648" y="1565"/>
                    </a:lnTo>
                    <a:close/>
                    <a:moveTo>
                      <a:pt x="1644" y="1461"/>
                    </a:moveTo>
                    <a:lnTo>
                      <a:pt x="1648" y="1565"/>
                    </a:lnTo>
                    <a:lnTo>
                      <a:pt x="1599" y="1535"/>
                    </a:lnTo>
                    <a:lnTo>
                      <a:pt x="1644" y="1461"/>
                    </a:lnTo>
                    <a:close/>
                    <a:moveTo>
                      <a:pt x="1523" y="1352"/>
                    </a:moveTo>
                    <a:lnTo>
                      <a:pt x="1553" y="1333"/>
                    </a:lnTo>
                    <a:lnTo>
                      <a:pt x="1644" y="1380"/>
                    </a:lnTo>
                    <a:lnTo>
                      <a:pt x="1644" y="1425"/>
                    </a:lnTo>
                    <a:lnTo>
                      <a:pt x="1591" y="1432"/>
                    </a:lnTo>
                    <a:lnTo>
                      <a:pt x="1523" y="1352"/>
                    </a:lnTo>
                    <a:close/>
                    <a:moveTo>
                      <a:pt x="1589" y="1430"/>
                    </a:moveTo>
                    <a:lnTo>
                      <a:pt x="1494" y="1373"/>
                    </a:lnTo>
                    <a:lnTo>
                      <a:pt x="1523" y="1354"/>
                    </a:lnTo>
                    <a:lnTo>
                      <a:pt x="1589" y="1430"/>
                    </a:lnTo>
                    <a:close/>
                    <a:moveTo>
                      <a:pt x="1539" y="1271"/>
                    </a:moveTo>
                    <a:lnTo>
                      <a:pt x="1520" y="1314"/>
                    </a:lnTo>
                    <a:lnTo>
                      <a:pt x="1466" y="1285"/>
                    </a:lnTo>
                    <a:lnTo>
                      <a:pt x="1539" y="1271"/>
                    </a:lnTo>
                    <a:close/>
                    <a:moveTo>
                      <a:pt x="1542" y="1271"/>
                    </a:moveTo>
                    <a:lnTo>
                      <a:pt x="1589" y="1304"/>
                    </a:lnTo>
                    <a:lnTo>
                      <a:pt x="1553" y="1330"/>
                    </a:lnTo>
                    <a:lnTo>
                      <a:pt x="1523" y="1314"/>
                    </a:lnTo>
                    <a:lnTo>
                      <a:pt x="1542" y="1271"/>
                    </a:lnTo>
                    <a:close/>
                    <a:moveTo>
                      <a:pt x="1553" y="1330"/>
                    </a:moveTo>
                    <a:lnTo>
                      <a:pt x="1523" y="1352"/>
                    </a:lnTo>
                    <a:lnTo>
                      <a:pt x="1511" y="1337"/>
                    </a:lnTo>
                    <a:lnTo>
                      <a:pt x="1520" y="1314"/>
                    </a:lnTo>
                    <a:lnTo>
                      <a:pt x="1553" y="1330"/>
                    </a:lnTo>
                    <a:close/>
                    <a:moveTo>
                      <a:pt x="1644" y="1428"/>
                    </a:moveTo>
                    <a:lnTo>
                      <a:pt x="1644" y="1459"/>
                    </a:lnTo>
                    <a:lnTo>
                      <a:pt x="1594" y="1432"/>
                    </a:lnTo>
                    <a:lnTo>
                      <a:pt x="1644" y="1428"/>
                    </a:lnTo>
                    <a:close/>
                    <a:moveTo>
                      <a:pt x="1644" y="1459"/>
                    </a:moveTo>
                    <a:lnTo>
                      <a:pt x="1644" y="1428"/>
                    </a:lnTo>
                    <a:lnTo>
                      <a:pt x="1715" y="1418"/>
                    </a:lnTo>
                    <a:lnTo>
                      <a:pt x="1644" y="1459"/>
                    </a:lnTo>
                    <a:close/>
                    <a:moveTo>
                      <a:pt x="1717" y="1418"/>
                    </a:moveTo>
                    <a:lnTo>
                      <a:pt x="1644" y="1425"/>
                    </a:lnTo>
                    <a:lnTo>
                      <a:pt x="1644" y="1380"/>
                    </a:lnTo>
                    <a:lnTo>
                      <a:pt x="1717" y="1418"/>
                    </a:lnTo>
                    <a:close/>
                    <a:moveTo>
                      <a:pt x="1553" y="1330"/>
                    </a:moveTo>
                    <a:lnTo>
                      <a:pt x="1591" y="1304"/>
                    </a:lnTo>
                    <a:lnTo>
                      <a:pt x="1644" y="1342"/>
                    </a:lnTo>
                    <a:lnTo>
                      <a:pt x="1644" y="1378"/>
                    </a:lnTo>
                    <a:lnTo>
                      <a:pt x="1553" y="1330"/>
                    </a:lnTo>
                    <a:close/>
                    <a:moveTo>
                      <a:pt x="1644" y="1340"/>
                    </a:moveTo>
                    <a:lnTo>
                      <a:pt x="1591" y="1304"/>
                    </a:lnTo>
                    <a:lnTo>
                      <a:pt x="1677" y="1245"/>
                    </a:lnTo>
                    <a:lnTo>
                      <a:pt x="1644" y="1340"/>
                    </a:lnTo>
                    <a:close/>
                    <a:moveTo>
                      <a:pt x="1677" y="1245"/>
                    </a:moveTo>
                    <a:lnTo>
                      <a:pt x="1591" y="1304"/>
                    </a:lnTo>
                    <a:lnTo>
                      <a:pt x="1542" y="1271"/>
                    </a:lnTo>
                    <a:lnTo>
                      <a:pt x="1677" y="1245"/>
                    </a:lnTo>
                    <a:close/>
                    <a:moveTo>
                      <a:pt x="1539" y="1271"/>
                    </a:moveTo>
                    <a:lnTo>
                      <a:pt x="1463" y="1283"/>
                    </a:lnTo>
                    <a:lnTo>
                      <a:pt x="1435" y="1221"/>
                    </a:lnTo>
                    <a:lnTo>
                      <a:pt x="1539" y="1271"/>
                    </a:lnTo>
                    <a:close/>
                    <a:moveTo>
                      <a:pt x="1463" y="1283"/>
                    </a:moveTo>
                    <a:lnTo>
                      <a:pt x="1318" y="1164"/>
                    </a:lnTo>
                    <a:lnTo>
                      <a:pt x="1432" y="1219"/>
                    </a:lnTo>
                    <a:lnTo>
                      <a:pt x="1463" y="1283"/>
                    </a:lnTo>
                    <a:close/>
                    <a:moveTo>
                      <a:pt x="1209" y="1010"/>
                    </a:moveTo>
                    <a:lnTo>
                      <a:pt x="1169" y="1062"/>
                    </a:lnTo>
                    <a:lnTo>
                      <a:pt x="1059" y="1060"/>
                    </a:lnTo>
                    <a:lnTo>
                      <a:pt x="1209" y="1010"/>
                    </a:lnTo>
                    <a:close/>
                    <a:moveTo>
                      <a:pt x="1055" y="1062"/>
                    </a:moveTo>
                    <a:lnTo>
                      <a:pt x="953" y="1145"/>
                    </a:lnTo>
                    <a:lnTo>
                      <a:pt x="893" y="1119"/>
                    </a:lnTo>
                    <a:lnTo>
                      <a:pt x="884" y="1067"/>
                    </a:lnTo>
                    <a:lnTo>
                      <a:pt x="1055" y="1062"/>
                    </a:lnTo>
                    <a:close/>
                    <a:moveTo>
                      <a:pt x="872" y="1000"/>
                    </a:moveTo>
                    <a:lnTo>
                      <a:pt x="786" y="832"/>
                    </a:lnTo>
                    <a:lnTo>
                      <a:pt x="955" y="855"/>
                    </a:lnTo>
                    <a:lnTo>
                      <a:pt x="872" y="1000"/>
                    </a:lnTo>
                    <a:close/>
                    <a:moveTo>
                      <a:pt x="824" y="333"/>
                    </a:moveTo>
                    <a:lnTo>
                      <a:pt x="879" y="394"/>
                    </a:lnTo>
                    <a:lnTo>
                      <a:pt x="748" y="454"/>
                    </a:lnTo>
                    <a:lnTo>
                      <a:pt x="824" y="333"/>
                    </a:lnTo>
                    <a:close/>
                    <a:moveTo>
                      <a:pt x="748" y="451"/>
                    </a:moveTo>
                    <a:lnTo>
                      <a:pt x="798" y="304"/>
                    </a:lnTo>
                    <a:lnTo>
                      <a:pt x="822" y="330"/>
                    </a:lnTo>
                    <a:lnTo>
                      <a:pt x="748" y="451"/>
                    </a:lnTo>
                    <a:close/>
                    <a:moveTo>
                      <a:pt x="763" y="546"/>
                    </a:moveTo>
                    <a:lnTo>
                      <a:pt x="727" y="642"/>
                    </a:lnTo>
                    <a:lnTo>
                      <a:pt x="694" y="596"/>
                    </a:lnTo>
                    <a:lnTo>
                      <a:pt x="763" y="546"/>
                    </a:lnTo>
                    <a:close/>
                    <a:moveTo>
                      <a:pt x="763" y="546"/>
                    </a:moveTo>
                    <a:lnTo>
                      <a:pt x="748" y="456"/>
                    </a:lnTo>
                    <a:lnTo>
                      <a:pt x="860" y="494"/>
                    </a:lnTo>
                    <a:lnTo>
                      <a:pt x="829" y="530"/>
                    </a:lnTo>
                    <a:lnTo>
                      <a:pt x="763" y="546"/>
                    </a:lnTo>
                    <a:close/>
                    <a:moveTo>
                      <a:pt x="732" y="497"/>
                    </a:moveTo>
                    <a:lnTo>
                      <a:pt x="722" y="482"/>
                    </a:lnTo>
                    <a:lnTo>
                      <a:pt x="746" y="456"/>
                    </a:lnTo>
                    <a:lnTo>
                      <a:pt x="732" y="497"/>
                    </a:lnTo>
                    <a:close/>
                    <a:moveTo>
                      <a:pt x="748" y="456"/>
                    </a:moveTo>
                    <a:lnTo>
                      <a:pt x="763" y="544"/>
                    </a:lnTo>
                    <a:lnTo>
                      <a:pt x="732" y="497"/>
                    </a:lnTo>
                    <a:lnTo>
                      <a:pt x="748" y="456"/>
                    </a:lnTo>
                    <a:close/>
                    <a:moveTo>
                      <a:pt x="763" y="546"/>
                    </a:moveTo>
                    <a:lnTo>
                      <a:pt x="691" y="596"/>
                    </a:lnTo>
                    <a:lnTo>
                      <a:pt x="732" y="499"/>
                    </a:lnTo>
                    <a:lnTo>
                      <a:pt x="763" y="546"/>
                    </a:lnTo>
                    <a:close/>
                    <a:moveTo>
                      <a:pt x="727" y="642"/>
                    </a:moveTo>
                    <a:lnTo>
                      <a:pt x="679" y="627"/>
                    </a:lnTo>
                    <a:lnTo>
                      <a:pt x="691" y="599"/>
                    </a:lnTo>
                    <a:lnTo>
                      <a:pt x="727" y="642"/>
                    </a:lnTo>
                    <a:close/>
                    <a:moveTo>
                      <a:pt x="727" y="642"/>
                    </a:moveTo>
                    <a:lnTo>
                      <a:pt x="758" y="744"/>
                    </a:lnTo>
                    <a:lnTo>
                      <a:pt x="722" y="751"/>
                    </a:lnTo>
                    <a:lnTo>
                      <a:pt x="658" y="670"/>
                    </a:lnTo>
                    <a:lnTo>
                      <a:pt x="679" y="627"/>
                    </a:lnTo>
                    <a:lnTo>
                      <a:pt x="727" y="642"/>
                    </a:lnTo>
                    <a:close/>
                    <a:moveTo>
                      <a:pt x="729" y="644"/>
                    </a:moveTo>
                    <a:lnTo>
                      <a:pt x="793" y="737"/>
                    </a:lnTo>
                    <a:lnTo>
                      <a:pt x="760" y="744"/>
                    </a:lnTo>
                    <a:lnTo>
                      <a:pt x="729" y="644"/>
                    </a:lnTo>
                    <a:close/>
                    <a:moveTo>
                      <a:pt x="758" y="744"/>
                    </a:moveTo>
                    <a:lnTo>
                      <a:pt x="765" y="763"/>
                    </a:lnTo>
                    <a:lnTo>
                      <a:pt x="744" y="779"/>
                    </a:lnTo>
                    <a:lnTo>
                      <a:pt x="722" y="751"/>
                    </a:lnTo>
                    <a:lnTo>
                      <a:pt x="758" y="744"/>
                    </a:lnTo>
                    <a:close/>
                    <a:moveTo>
                      <a:pt x="744" y="779"/>
                    </a:moveTo>
                    <a:lnTo>
                      <a:pt x="710" y="810"/>
                    </a:lnTo>
                    <a:lnTo>
                      <a:pt x="677" y="760"/>
                    </a:lnTo>
                    <a:lnTo>
                      <a:pt x="722" y="751"/>
                    </a:lnTo>
                    <a:lnTo>
                      <a:pt x="744" y="779"/>
                    </a:lnTo>
                    <a:close/>
                    <a:moveTo>
                      <a:pt x="744" y="779"/>
                    </a:moveTo>
                    <a:lnTo>
                      <a:pt x="784" y="829"/>
                    </a:lnTo>
                    <a:lnTo>
                      <a:pt x="710" y="810"/>
                    </a:lnTo>
                    <a:lnTo>
                      <a:pt x="744" y="779"/>
                    </a:lnTo>
                    <a:close/>
                    <a:moveTo>
                      <a:pt x="869" y="998"/>
                    </a:moveTo>
                    <a:lnTo>
                      <a:pt x="786" y="900"/>
                    </a:lnTo>
                    <a:lnTo>
                      <a:pt x="786" y="832"/>
                    </a:lnTo>
                    <a:lnTo>
                      <a:pt x="869" y="998"/>
                    </a:lnTo>
                    <a:close/>
                    <a:moveTo>
                      <a:pt x="784" y="827"/>
                    </a:moveTo>
                    <a:lnTo>
                      <a:pt x="746" y="779"/>
                    </a:lnTo>
                    <a:lnTo>
                      <a:pt x="765" y="763"/>
                    </a:lnTo>
                    <a:lnTo>
                      <a:pt x="784" y="827"/>
                    </a:lnTo>
                    <a:close/>
                    <a:moveTo>
                      <a:pt x="760" y="744"/>
                    </a:moveTo>
                    <a:lnTo>
                      <a:pt x="791" y="737"/>
                    </a:lnTo>
                    <a:lnTo>
                      <a:pt x="765" y="760"/>
                    </a:lnTo>
                    <a:lnTo>
                      <a:pt x="760" y="744"/>
                    </a:lnTo>
                    <a:close/>
                    <a:moveTo>
                      <a:pt x="729" y="639"/>
                    </a:moveTo>
                    <a:lnTo>
                      <a:pt x="763" y="546"/>
                    </a:lnTo>
                    <a:lnTo>
                      <a:pt x="829" y="530"/>
                    </a:lnTo>
                    <a:lnTo>
                      <a:pt x="729" y="639"/>
                    </a:lnTo>
                    <a:close/>
                    <a:moveTo>
                      <a:pt x="967" y="494"/>
                    </a:moveTo>
                    <a:lnTo>
                      <a:pt x="831" y="530"/>
                    </a:lnTo>
                    <a:lnTo>
                      <a:pt x="862" y="494"/>
                    </a:lnTo>
                    <a:lnTo>
                      <a:pt x="862" y="494"/>
                    </a:lnTo>
                    <a:lnTo>
                      <a:pt x="748" y="456"/>
                    </a:lnTo>
                    <a:lnTo>
                      <a:pt x="879" y="394"/>
                    </a:lnTo>
                    <a:lnTo>
                      <a:pt x="967" y="494"/>
                    </a:lnTo>
                    <a:close/>
                    <a:moveTo>
                      <a:pt x="879" y="394"/>
                    </a:moveTo>
                    <a:lnTo>
                      <a:pt x="824" y="330"/>
                    </a:lnTo>
                    <a:lnTo>
                      <a:pt x="836" y="311"/>
                    </a:lnTo>
                    <a:lnTo>
                      <a:pt x="981" y="347"/>
                    </a:lnTo>
                    <a:lnTo>
                      <a:pt x="879" y="394"/>
                    </a:lnTo>
                    <a:close/>
                    <a:moveTo>
                      <a:pt x="879" y="238"/>
                    </a:moveTo>
                    <a:lnTo>
                      <a:pt x="981" y="347"/>
                    </a:lnTo>
                    <a:lnTo>
                      <a:pt x="836" y="311"/>
                    </a:lnTo>
                    <a:lnTo>
                      <a:pt x="879" y="238"/>
                    </a:lnTo>
                    <a:close/>
                    <a:moveTo>
                      <a:pt x="834" y="311"/>
                    </a:moveTo>
                    <a:lnTo>
                      <a:pt x="822" y="330"/>
                    </a:lnTo>
                    <a:lnTo>
                      <a:pt x="798" y="304"/>
                    </a:lnTo>
                    <a:lnTo>
                      <a:pt x="834" y="311"/>
                    </a:lnTo>
                    <a:close/>
                    <a:moveTo>
                      <a:pt x="796" y="304"/>
                    </a:moveTo>
                    <a:lnTo>
                      <a:pt x="748" y="454"/>
                    </a:lnTo>
                    <a:lnTo>
                      <a:pt x="672" y="406"/>
                    </a:lnTo>
                    <a:lnTo>
                      <a:pt x="796" y="304"/>
                    </a:lnTo>
                    <a:close/>
                    <a:moveTo>
                      <a:pt x="796" y="304"/>
                    </a:moveTo>
                    <a:lnTo>
                      <a:pt x="672" y="406"/>
                    </a:lnTo>
                    <a:lnTo>
                      <a:pt x="618" y="368"/>
                    </a:lnTo>
                    <a:lnTo>
                      <a:pt x="796" y="304"/>
                    </a:lnTo>
                    <a:close/>
                    <a:moveTo>
                      <a:pt x="618" y="368"/>
                    </a:moveTo>
                    <a:lnTo>
                      <a:pt x="672" y="406"/>
                    </a:lnTo>
                    <a:lnTo>
                      <a:pt x="513" y="406"/>
                    </a:lnTo>
                    <a:lnTo>
                      <a:pt x="618" y="368"/>
                    </a:lnTo>
                    <a:close/>
                    <a:moveTo>
                      <a:pt x="511" y="406"/>
                    </a:moveTo>
                    <a:lnTo>
                      <a:pt x="520" y="302"/>
                    </a:lnTo>
                    <a:lnTo>
                      <a:pt x="615" y="368"/>
                    </a:lnTo>
                    <a:lnTo>
                      <a:pt x="511" y="406"/>
                    </a:lnTo>
                    <a:close/>
                    <a:moveTo>
                      <a:pt x="475" y="138"/>
                    </a:moveTo>
                    <a:lnTo>
                      <a:pt x="520" y="299"/>
                    </a:lnTo>
                    <a:lnTo>
                      <a:pt x="337" y="240"/>
                    </a:lnTo>
                    <a:lnTo>
                      <a:pt x="475" y="138"/>
                    </a:lnTo>
                    <a:close/>
                    <a:moveTo>
                      <a:pt x="238" y="231"/>
                    </a:moveTo>
                    <a:lnTo>
                      <a:pt x="271" y="233"/>
                    </a:lnTo>
                    <a:lnTo>
                      <a:pt x="269" y="280"/>
                    </a:lnTo>
                    <a:lnTo>
                      <a:pt x="212" y="266"/>
                    </a:lnTo>
                    <a:lnTo>
                      <a:pt x="238" y="231"/>
                    </a:lnTo>
                    <a:close/>
                    <a:moveTo>
                      <a:pt x="152" y="354"/>
                    </a:moveTo>
                    <a:lnTo>
                      <a:pt x="147" y="254"/>
                    </a:lnTo>
                    <a:lnTo>
                      <a:pt x="209" y="269"/>
                    </a:lnTo>
                    <a:lnTo>
                      <a:pt x="152" y="354"/>
                    </a:lnTo>
                    <a:close/>
                    <a:moveTo>
                      <a:pt x="164" y="150"/>
                    </a:moveTo>
                    <a:lnTo>
                      <a:pt x="257" y="197"/>
                    </a:lnTo>
                    <a:lnTo>
                      <a:pt x="235" y="228"/>
                    </a:lnTo>
                    <a:lnTo>
                      <a:pt x="136" y="216"/>
                    </a:lnTo>
                    <a:lnTo>
                      <a:pt x="119" y="174"/>
                    </a:lnTo>
                    <a:lnTo>
                      <a:pt x="164" y="150"/>
                    </a:lnTo>
                    <a:close/>
                    <a:moveTo>
                      <a:pt x="119" y="171"/>
                    </a:moveTo>
                    <a:lnTo>
                      <a:pt x="107" y="143"/>
                    </a:lnTo>
                    <a:lnTo>
                      <a:pt x="162" y="150"/>
                    </a:lnTo>
                    <a:lnTo>
                      <a:pt x="119" y="171"/>
                    </a:lnTo>
                    <a:close/>
                    <a:moveTo>
                      <a:pt x="257" y="197"/>
                    </a:moveTo>
                    <a:lnTo>
                      <a:pt x="166" y="150"/>
                    </a:lnTo>
                    <a:lnTo>
                      <a:pt x="276" y="169"/>
                    </a:lnTo>
                    <a:lnTo>
                      <a:pt x="257" y="197"/>
                    </a:lnTo>
                    <a:close/>
                    <a:moveTo>
                      <a:pt x="257" y="200"/>
                    </a:moveTo>
                    <a:lnTo>
                      <a:pt x="273" y="207"/>
                    </a:lnTo>
                    <a:lnTo>
                      <a:pt x="271" y="233"/>
                    </a:lnTo>
                    <a:lnTo>
                      <a:pt x="238" y="228"/>
                    </a:lnTo>
                    <a:lnTo>
                      <a:pt x="257" y="200"/>
                    </a:lnTo>
                    <a:close/>
                    <a:moveTo>
                      <a:pt x="271" y="280"/>
                    </a:moveTo>
                    <a:lnTo>
                      <a:pt x="273" y="233"/>
                    </a:lnTo>
                    <a:lnTo>
                      <a:pt x="335" y="242"/>
                    </a:lnTo>
                    <a:lnTo>
                      <a:pt x="271" y="280"/>
                    </a:lnTo>
                    <a:close/>
                    <a:moveTo>
                      <a:pt x="516" y="299"/>
                    </a:moveTo>
                    <a:lnTo>
                      <a:pt x="390" y="290"/>
                    </a:lnTo>
                    <a:lnTo>
                      <a:pt x="340" y="242"/>
                    </a:lnTo>
                    <a:lnTo>
                      <a:pt x="516" y="299"/>
                    </a:lnTo>
                    <a:close/>
                    <a:moveTo>
                      <a:pt x="335" y="240"/>
                    </a:moveTo>
                    <a:lnTo>
                      <a:pt x="273" y="233"/>
                    </a:lnTo>
                    <a:lnTo>
                      <a:pt x="276" y="209"/>
                    </a:lnTo>
                    <a:lnTo>
                      <a:pt x="335" y="240"/>
                    </a:lnTo>
                    <a:close/>
                    <a:moveTo>
                      <a:pt x="257" y="197"/>
                    </a:moveTo>
                    <a:lnTo>
                      <a:pt x="276" y="171"/>
                    </a:lnTo>
                    <a:lnTo>
                      <a:pt x="273" y="207"/>
                    </a:lnTo>
                    <a:lnTo>
                      <a:pt x="257" y="197"/>
                    </a:lnTo>
                    <a:close/>
                    <a:moveTo>
                      <a:pt x="107" y="143"/>
                    </a:moveTo>
                    <a:lnTo>
                      <a:pt x="121" y="57"/>
                    </a:lnTo>
                    <a:lnTo>
                      <a:pt x="164" y="147"/>
                    </a:lnTo>
                    <a:lnTo>
                      <a:pt x="107" y="143"/>
                    </a:lnTo>
                    <a:close/>
                    <a:moveTo>
                      <a:pt x="119" y="57"/>
                    </a:moveTo>
                    <a:lnTo>
                      <a:pt x="107" y="140"/>
                    </a:lnTo>
                    <a:lnTo>
                      <a:pt x="48" y="5"/>
                    </a:lnTo>
                    <a:lnTo>
                      <a:pt x="119" y="57"/>
                    </a:lnTo>
                    <a:close/>
                    <a:moveTo>
                      <a:pt x="107" y="143"/>
                    </a:moveTo>
                    <a:lnTo>
                      <a:pt x="117" y="174"/>
                    </a:lnTo>
                    <a:lnTo>
                      <a:pt x="52" y="207"/>
                    </a:lnTo>
                    <a:lnTo>
                      <a:pt x="107" y="143"/>
                    </a:lnTo>
                    <a:close/>
                    <a:moveTo>
                      <a:pt x="52" y="207"/>
                    </a:moveTo>
                    <a:lnTo>
                      <a:pt x="117" y="174"/>
                    </a:lnTo>
                    <a:lnTo>
                      <a:pt x="133" y="216"/>
                    </a:lnTo>
                    <a:lnTo>
                      <a:pt x="52" y="207"/>
                    </a:lnTo>
                    <a:close/>
                    <a:moveTo>
                      <a:pt x="136" y="219"/>
                    </a:moveTo>
                    <a:lnTo>
                      <a:pt x="235" y="231"/>
                    </a:lnTo>
                    <a:lnTo>
                      <a:pt x="212" y="266"/>
                    </a:lnTo>
                    <a:lnTo>
                      <a:pt x="147" y="252"/>
                    </a:lnTo>
                    <a:lnTo>
                      <a:pt x="136" y="219"/>
                    </a:lnTo>
                    <a:close/>
                    <a:moveTo>
                      <a:pt x="147" y="254"/>
                    </a:moveTo>
                    <a:lnTo>
                      <a:pt x="150" y="356"/>
                    </a:lnTo>
                    <a:lnTo>
                      <a:pt x="5" y="373"/>
                    </a:lnTo>
                    <a:lnTo>
                      <a:pt x="147" y="254"/>
                    </a:lnTo>
                    <a:close/>
                    <a:moveTo>
                      <a:pt x="5" y="373"/>
                    </a:moveTo>
                    <a:lnTo>
                      <a:pt x="150" y="356"/>
                    </a:lnTo>
                    <a:lnTo>
                      <a:pt x="150" y="359"/>
                    </a:lnTo>
                    <a:lnTo>
                      <a:pt x="150" y="359"/>
                    </a:lnTo>
                    <a:lnTo>
                      <a:pt x="119" y="411"/>
                    </a:lnTo>
                    <a:lnTo>
                      <a:pt x="5" y="373"/>
                    </a:lnTo>
                    <a:close/>
                    <a:moveTo>
                      <a:pt x="152" y="354"/>
                    </a:moveTo>
                    <a:lnTo>
                      <a:pt x="212" y="269"/>
                    </a:lnTo>
                    <a:lnTo>
                      <a:pt x="269" y="280"/>
                    </a:lnTo>
                    <a:lnTo>
                      <a:pt x="152" y="354"/>
                    </a:lnTo>
                    <a:close/>
                    <a:moveTo>
                      <a:pt x="271" y="280"/>
                    </a:moveTo>
                    <a:lnTo>
                      <a:pt x="337" y="242"/>
                    </a:lnTo>
                    <a:lnTo>
                      <a:pt x="387" y="290"/>
                    </a:lnTo>
                    <a:lnTo>
                      <a:pt x="271" y="280"/>
                    </a:lnTo>
                    <a:close/>
                    <a:moveTo>
                      <a:pt x="390" y="290"/>
                    </a:moveTo>
                    <a:lnTo>
                      <a:pt x="518" y="302"/>
                    </a:lnTo>
                    <a:lnTo>
                      <a:pt x="459" y="356"/>
                    </a:lnTo>
                    <a:lnTo>
                      <a:pt x="390" y="290"/>
                    </a:lnTo>
                    <a:close/>
                    <a:moveTo>
                      <a:pt x="392" y="418"/>
                    </a:moveTo>
                    <a:lnTo>
                      <a:pt x="459" y="359"/>
                    </a:lnTo>
                    <a:lnTo>
                      <a:pt x="511" y="406"/>
                    </a:lnTo>
                    <a:lnTo>
                      <a:pt x="392" y="418"/>
                    </a:lnTo>
                    <a:close/>
                    <a:moveTo>
                      <a:pt x="459" y="356"/>
                    </a:moveTo>
                    <a:lnTo>
                      <a:pt x="520" y="302"/>
                    </a:lnTo>
                    <a:lnTo>
                      <a:pt x="511" y="406"/>
                    </a:lnTo>
                    <a:lnTo>
                      <a:pt x="459" y="356"/>
                    </a:lnTo>
                    <a:close/>
                    <a:moveTo>
                      <a:pt x="516" y="406"/>
                    </a:moveTo>
                    <a:lnTo>
                      <a:pt x="672" y="406"/>
                    </a:lnTo>
                    <a:lnTo>
                      <a:pt x="696" y="444"/>
                    </a:lnTo>
                    <a:lnTo>
                      <a:pt x="516" y="406"/>
                    </a:lnTo>
                    <a:close/>
                    <a:moveTo>
                      <a:pt x="698" y="444"/>
                    </a:moveTo>
                    <a:lnTo>
                      <a:pt x="675" y="409"/>
                    </a:lnTo>
                    <a:lnTo>
                      <a:pt x="746" y="454"/>
                    </a:lnTo>
                    <a:lnTo>
                      <a:pt x="698" y="444"/>
                    </a:lnTo>
                    <a:close/>
                    <a:moveTo>
                      <a:pt x="698" y="447"/>
                    </a:moveTo>
                    <a:lnTo>
                      <a:pt x="746" y="456"/>
                    </a:lnTo>
                    <a:lnTo>
                      <a:pt x="722" y="482"/>
                    </a:lnTo>
                    <a:lnTo>
                      <a:pt x="698" y="447"/>
                    </a:lnTo>
                    <a:close/>
                    <a:moveTo>
                      <a:pt x="722" y="485"/>
                    </a:moveTo>
                    <a:lnTo>
                      <a:pt x="732" y="497"/>
                    </a:lnTo>
                    <a:lnTo>
                      <a:pt x="691" y="596"/>
                    </a:lnTo>
                    <a:lnTo>
                      <a:pt x="691" y="596"/>
                    </a:lnTo>
                    <a:lnTo>
                      <a:pt x="608" y="604"/>
                    </a:lnTo>
                    <a:lnTo>
                      <a:pt x="722" y="485"/>
                    </a:lnTo>
                    <a:close/>
                    <a:moveTo>
                      <a:pt x="691" y="599"/>
                    </a:moveTo>
                    <a:lnTo>
                      <a:pt x="677" y="627"/>
                    </a:lnTo>
                    <a:lnTo>
                      <a:pt x="608" y="606"/>
                    </a:lnTo>
                    <a:lnTo>
                      <a:pt x="691" y="599"/>
                    </a:lnTo>
                    <a:close/>
                    <a:moveTo>
                      <a:pt x="608" y="606"/>
                    </a:moveTo>
                    <a:lnTo>
                      <a:pt x="677" y="627"/>
                    </a:lnTo>
                    <a:lnTo>
                      <a:pt x="658" y="670"/>
                    </a:lnTo>
                    <a:lnTo>
                      <a:pt x="608" y="606"/>
                    </a:lnTo>
                    <a:close/>
                    <a:moveTo>
                      <a:pt x="722" y="751"/>
                    </a:moveTo>
                    <a:lnTo>
                      <a:pt x="677" y="758"/>
                    </a:lnTo>
                    <a:lnTo>
                      <a:pt x="644" y="706"/>
                    </a:lnTo>
                    <a:lnTo>
                      <a:pt x="658" y="670"/>
                    </a:lnTo>
                    <a:lnTo>
                      <a:pt x="722" y="751"/>
                    </a:lnTo>
                    <a:close/>
                    <a:moveTo>
                      <a:pt x="641" y="706"/>
                    </a:moveTo>
                    <a:lnTo>
                      <a:pt x="677" y="760"/>
                    </a:lnTo>
                    <a:lnTo>
                      <a:pt x="573" y="779"/>
                    </a:lnTo>
                    <a:lnTo>
                      <a:pt x="641" y="706"/>
                    </a:lnTo>
                    <a:close/>
                    <a:moveTo>
                      <a:pt x="575" y="779"/>
                    </a:moveTo>
                    <a:lnTo>
                      <a:pt x="677" y="760"/>
                    </a:lnTo>
                    <a:lnTo>
                      <a:pt x="708" y="810"/>
                    </a:lnTo>
                    <a:lnTo>
                      <a:pt x="575" y="779"/>
                    </a:lnTo>
                    <a:close/>
                    <a:moveTo>
                      <a:pt x="710" y="810"/>
                    </a:moveTo>
                    <a:lnTo>
                      <a:pt x="784" y="832"/>
                    </a:lnTo>
                    <a:lnTo>
                      <a:pt x="786" y="900"/>
                    </a:lnTo>
                    <a:lnTo>
                      <a:pt x="710" y="810"/>
                    </a:lnTo>
                    <a:close/>
                    <a:moveTo>
                      <a:pt x="791" y="1069"/>
                    </a:moveTo>
                    <a:lnTo>
                      <a:pt x="786" y="903"/>
                    </a:lnTo>
                    <a:lnTo>
                      <a:pt x="872" y="1003"/>
                    </a:lnTo>
                    <a:lnTo>
                      <a:pt x="791" y="1069"/>
                    </a:lnTo>
                    <a:close/>
                    <a:moveTo>
                      <a:pt x="872" y="1003"/>
                    </a:moveTo>
                    <a:lnTo>
                      <a:pt x="884" y="1067"/>
                    </a:lnTo>
                    <a:lnTo>
                      <a:pt x="793" y="1069"/>
                    </a:lnTo>
                    <a:lnTo>
                      <a:pt x="872" y="1003"/>
                    </a:lnTo>
                    <a:close/>
                    <a:moveTo>
                      <a:pt x="884" y="1067"/>
                    </a:moveTo>
                    <a:lnTo>
                      <a:pt x="893" y="1117"/>
                    </a:lnTo>
                    <a:lnTo>
                      <a:pt x="793" y="1071"/>
                    </a:lnTo>
                    <a:lnTo>
                      <a:pt x="884" y="1067"/>
                    </a:lnTo>
                    <a:close/>
                    <a:moveTo>
                      <a:pt x="793" y="1071"/>
                    </a:moveTo>
                    <a:lnTo>
                      <a:pt x="893" y="1119"/>
                    </a:lnTo>
                    <a:lnTo>
                      <a:pt x="905" y="1183"/>
                    </a:lnTo>
                    <a:lnTo>
                      <a:pt x="793" y="1071"/>
                    </a:lnTo>
                    <a:close/>
                    <a:moveTo>
                      <a:pt x="905" y="1183"/>
                    </a:moveTo>
                    <a:lnTo>
                      <a:pt x="893" y="1119"/>
                    </a:lnTo>
                    <a:lnTo>
                      <a:pt x="953" y="1145"/>
                    </a:lnTo>
                    <a:lnTo>
                      <a:pt x="905" y="1183"/>
                    </a:lnTo>
                    <a:close/>
                    <a:moveTo>
                      <a:pt x="905" y="1185"/>
                    </a:moveTo>
                    <a:lnTo>
                      <a:pt x="953" y="1147"/>
                    </a:lnTo>
                    <a:lnTo>
                      <a:pt x="1064" y="1200"/>
                    </a:lnTo>
                    <a:lnTo>
                      <a:pt x="905" y="1185"/>
                    </a:lnTo>
                    <a:close/>
                    <a:moveTo>
                      <a:pt x="953" y="1145"/>
                    </a:moveTo>
                    <a:lnTo>
                      <a:pt x="1055" y="1062"/>
                    </a:lnTo>
                    <a:lnTo>
                      <a:pt x="1067" y="1200"/>
                    </a:lnTo>
                    <a:lnTo>
                      <a:pt x="953" y="1145"/>
                    </a:lnTo>
                    <a:close/>
                    <a:moveTo>
                      <a:pt x="1067" y="1197"/>
                    </a:moveTo>
                    <a:lnTo>
                      <a:pt x="1057" y="1062"/>
                    </a:lnTo>
                    <a:lnTo>
                      <a:pt x="1169" y="1064"/>
                    </a:lnTo>
                    <a:lnTo>
                      <a:pt x="1067" y="1197"/>
                    </a:lnTo>
                    <a:close/>
                    <a:moveTo>
                      <a:pt x="1171" y="1062"/>
                    </a:moveTo>
                    <a:lnTo>
                      <a:pt x="1209" y="1010"/>
                    </a:lnTo>
                    <a:lnTo>
                      <a:pt x="1247" y="1064"/>
                    </a:lnTo>
                    <a:lnTo>
                      <a:pt x="1171" y="1062"/>
                    </a:lnTo>
                    <a:close/>
                    <a:moveTo>
                      <a:pt x="1249" y="1064"/>
                    </a:moveTo>
                    <a:lnTo>
                      <a:pt x="1211" y="1010"/>
                    </a:lnTo>
                    <a:lnTo>
                      <a:pt x="1359" y="1067"/>
                    </a:lnTo>
                    <a:lnTo>
                      <a:pt x="1249" y="1064"/>
                    </a:lnTo>
                    <a:close/>
                    <a:moveTo>
                      <a:pt x="1361" y="1067"/>
                    </a:moveTo>
                    <a:lnTo>
                      <a:pt x="1314" y="1162"/>
                    </a:lnTo>
                    <a:lnTo>
                      <a:pt x="1249" y="1064"/>
                    </a:lnTo>
                    <a:lnTo>
                      <a:pt x="1361" y="1067"/>
                    </a:lnTo>
                    <a:close/>
                    <a:moveTo>
                      <a:pt x="1361" y="1067"/>
                    </a:moveTo>
                    <a:lnTo>
                      <a:pt x="1432" y="1219"/>
                    </a:lnTo>
                    <a:lnTo>
                      <a:pt x="1316" y="1162"/>
                    </a:lnTo>
                    <a:lnTo>
                      <a:pt x="1361" y="1067"/>
                    </a:lnTo>
                    <a:close/>
                    <a:moveTo>
                      <a:pt x="1297" y="1330"/>
                    </a:moveTo>
                    <a:lnTo>
                      <a:pt x="1314" y="1164"/>
                    </a:lnTo>
                    <a:lnTo>
                      <a:pt x="1463" y="1283"/>
                    </a:lnTo>
                    <a:lnTo>
                      <a:pt x="1297" y="1330"/>
                    </a:lnTo>
                    <a:close/>
                    <a:moveTo>
                      <a:pt x="1466" y="1285"/>
                    </a:moveTo>
                    <a:lnTo>
                      <a:pt x="1520" y="1314"/>
                    </a:lnTo>
                    <a:lnTo>
                      <a:pt x="1511" y="1337"/>
                    </a:lnTo>
                    <a:lnTo>
                      <a:pt x="1466" y="1285"/>
                    </a:lnTo>
                    <a:close/>
                    <a:moveTo>
                      <a:pt x="1523" y="1352"/>
                    </a:moveTo>
                    <a:lnTo>
                      <a:pt x="1494" y="1371"/>
                    </a:lnTo>
                    <a:lnTo>
                      <a:pt x="1511" y="1340"/>
                    </a:lnTo>
                    <a:lnTo>
                      <a:pt x="1523" y="1352"/>
                    </a:lnTo>
                    <a:close/>
                    <a:moveTo>
                      <a:pt x="1591" y="1432"/>
                    </a:moveTo>
                    <a:lnTo>
                      <a:pt x="1644" y="1459"/>
                    </a:lnTo>
                    <a:lnTo>
                      <a:pt x="1599" y="1532"/>
                    </a:lnTo>
                    <a:lnTo>
                      <a:pt x="1591" y="1432"/>
                    </a:lnTo>
                    <a:close/>
                    <a:moveTo>
                      <a:pt x="1601" y="1537"/>
                    </a:moveTo>
                    <a:lnTo>
                      <a:pt x="1648" y="1565"/>
                    </a:lnTo>
                    <a:lnTo>
                      <a:pt x="1648" y="1611"/>
                    </a:lnTo>
                    <a:lnTo>
                      <a:pt x="1601" y="1537"/>
                    </a:lnTo>
                    <a:close/>
                    <a:moveTo>
                      <a:pt x="1651" y="1613"/>
                    </a:moveTo>
                    <a:lnTo>
                      <a:pt x="1736" y="1625"/>
                    </a:lnTo>
                    <a:lnTo>
                      <a:pt x="1665" y="1770"/>
                    </a:lnTo>
                    <a:lnTo>
                      <a:pt x="1651" y="1613"/>
                    </a:lnTo>
                    <a:close/>
                    <a:moveTo>
                      <a:pt x="1668" y="1770"/>
                    </a:moveTo>
                    <a:lnTo>
                      <a:pt x="1739" y="1625"/>
                    </a:lnTo>
                    <a:lnTo>
                      <a:pt x="1803" y="1639"/>
                    </a:lnTo>
                    <a:lnTo>
                      <a:pt x="1668" y="1770"/>
                    </a:lnTo>
                    <a:close/>
                    <a:moveTo>
                      <a:pt x="1803" y="1637"/>
                    </a:moveTo>
                    <a:lnTo>
                      <a:pt x="1739" y="1625"/>
                    </a:lnTo>
                    <a:lnTo>
                      <a:pt x="1884" y="1561"/>
                    </a:lnTo>
                    <a:lnTo>
                      <a:pt x="1803" y="1637"/>
                    </a:lnTo>
                    <a:close/>
                    <a:moveTo>
                      <a:pt x="1886" y="1561"/>
                    </a:moveTo>
                    <a:lnTo>
                      <a:pt x="1919" y="1660"/>
                    </a:lnTo>
                    <a:lnTo>
                      <a:pt x="1805" y="1637"/>
                    </a:lnTo>
                    <a:lnTo>
                      <a:pt x="1886" y="1561"/>
                    </a:lnTo>
                    <a:close/>
                    <a:moveTo>
                      <a:pt x="1886" y="1561"/>
                    </a:moveTo>
                    <a:lnTo>
                      <a:pt x="2043" y="1618"/>
                    </a:lnTo>
                    <a:lnTo>
                      <a:pt x="1922" y="1660"/>
                    </a:lnTo>
                    <a:lnTo>
                      <a:pt x="1886" y="1561"/>
                    </a:lnTo>
                    <a:close/>
                    <a:moveTo>
                      <a:pt x="1922" y="1660"/>
                    </a:moveTo>
                    <a:lnTo>
                      <a:pt x="2112" y="1641"/>
                    </a:lnTo>
                    <a:lnTo>
                      <a:pt x="2029" y="1791"/>
                    </a:lnTo>
                    <a:lnTo>
                      <a:pt x="1922" y="1660"/>
                    </a:lnTo>
                    <a:close/>
                    <a:moveTo>
                      <a:pt x="2114" y="1641"/>
                    </a:moveTo>
                    <a:lnTo>
                      <a:pt x="2173" y="1622"/>
                    </a:lnTo>
                    <a:lnTo>
                      <a:pt x="2183" y="1646"/>
                    </a:lnTo>
                    <a:lnTo>
                      <a:pt x="2114" y="1641"/>
                    </a:lnTo>
                    <a:close/>
                    <a:moveTo>
                      <a:pt x="2202" y="1649"/>
                    </a:moveTo>
                    <a:lnTo>
                      <a:pt x="2197" y="1679"/>
                    </a:lnTo>
                    <a:lnTo>
                      <a:pt x="2183" y="1646"/>
                    </a:lnTo>
                    <a:lnTo>
                      <a:pt x="2202" y="1649"/>
                    </a:lnTo>
                    <a:close/>
                    <a:moveTo>
                      <a:pt x="2340" y="1615"/>
                    </a:moveTo>
                    <a:lnTo>
                      <a:pt x="2361" y="1637"/>
                    </a:lnTo>
                    <a:lnTo>
                      <a:pt x="2309" y="1656"/>
                    </a:lnTo>
                    <a:lnTo>
                      <a:pt x="2340" y="1615"/>
                    </a:lnTo>
                    <a:close/>
                    <a:moveTo>
                      <a:pt x="2363" y="1639"/>
                    </a:moveTo>
                    <a:lnTo>
                      <a:pt x="2385" y="1720"/>
                    </a:lnTo>
                    <a:lnTo>
                      <a:pt x="2309" y="1656"/>
                    </a:lnTo>
                    <a:lnTo>
                      <a:pt x="2363" y="163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99" name="Freeform 3284">
                <a:extLst>
                  <a:ext uri="{FF2B5EF4-FFF2-40B4-BE49-F238E27FC236}">
                    <a16:creationId xmlns:a16="http://schemas.microsoft.com/office/drawing/2014/main" id="{F79C0A02-0952-29CE-5EC4-742544E68064}"/>
                  </a:ext>
                </a:extLst>
              </p:cNvPr>
              <p:cNvSpPr>
                <a:spLocks/>
              </p:cNvSpPr>
              <p:nvPr/>
            </p:nvSpPr>
            <p:spPr bwMode="auto">
              <a:xfrm>
                <a:off x="6975035" y="-347780"/>
                <a:ext cx="46900" cy="52417"/>
              </a:xfrm>
              <a:custGeom>
                <a:avLst/>
                <a:gdLst>
                  <a:gd name="T0" fmla="*/ 6 w 7"/>
                  <a:gd name="T1" fmla="*/ 6 h 8"/>
                  <a:gd name="T2" fmla="*/ 1 w 7"/>
                  <a:gd name="T3" fmla="*/ 7 h 8"/>
                  <a:gd name="T4" fmla="*/ 1 w 7"/>
                  <a:gd name="T5" fmla="*/ 2 h 8"/>
                  <a:gd name="T6" fmla="*/ 6 w 7"/>
                  <a:gd name="T7" fmla="*/ 2 h 8"/>
                  <a:gd name="T8" fmla="*/ 6 w 7"/>
                  <a:gd name="T9" fmla="*/ 6 h 8"/>
                </a:gdLst>
                <a:ahLst/>
                <a:cxnLst>
                  <a:cxn ang="0">
                    <a:pos x="T0" y="T1"/>
                  </a:cxn>
                  <a:cxn ang="0">
                    <a:pos x="T2" y="T3"/>
                  </a:cxn>
                  <a:cxn ang="0">
                    <a:pos x="T4" y="T5"/>
                  </a:cxn>
                  <a:cxn ang="0">
                    <a:pos x="T6" y="T7"/>
                  </a:cxn>
                  <a:cxn ang="0">
                    <a:pos x="T8" y="T9"/>
                  </a:cxn>
                </a:cxnLst>
                <a:rect l="0" t="0" r="r" b="b"/>
                <a:pathLst>
                  <a:path w="7" h="8">
                    <a:moveTo>
                      <a:pt x="6" y="6"/>
                    </a:moveTo>
                    <a:cubicBezTo>
                      <a:pt x="5" y="8"/>
                      <a:pt x="3" y="8"/>
                      <a:pt x="1" y="7"/>
                    </a:cubicBezTo>
                    <a:cubicBezTo>
                      <a:pt x="0" y="5"/>
                      <a:pt x="0" y="3"/>
                      <a:pt x="1" y="2"/>
                    </a:cubicBezTo>
                    <a:cubicBezTo>
                      <a:pt x="2" y="0"/>
                      <a:pt x="4" y="0"/>
                      <a:pt x="6" y="2"/>
                    </a:cubicBezTo>
                    <a:cubicBezTo>
                      <a:pt x="7" y="3"/>
                      <a:pt x="7" y="5"/>
                      <a:pt x="6"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00" name="Freeform 3285">
                <a:extLst>
                  <a:ext uri="{FF2B5EF4-FFF2-40B4-BE49-F238E27FC236}">
                    <a16:creationId xmlns:a16="http://schemas.microsoft.com/office/drawing/2014/main" id="{27EBE6C9-9901-2B37-BF7D-A8D9EB215610}"/>
                  </a:ext>
                </a:extLst>
              </p:cNvPr>
              <p:cNvSpPr>
                <a:spLocks/>
              </p:cNvSpPr>
              <p:nvPr/>
            </p:nvSpPr>
            <p:spPr bwMode="auto">
              <a:xfrm>
                <a:off x="6563972" y="19142"/>
                <a:ext cx="44141" cy="46900"/>
              </a:xfrm>
              <a:custGeom>
                <a:avLst/>
                <a:gdLst>
                  <a:gd name="T0" fmla="*/ 6 w 7"/>
                  <a:gd name="T1" fmla="*/ 6 h 7"/>
                  <a:gd name="T2" fmla="*/ 1 w 7"/>
                  <a:gd name="T3" fmla="*/ 6 h 7"/>
                  <a:gd name="T4" fmla="*/ 1 w 7"/>
                  <a:gd name="T5" fmla="*/ 1 h 7"/>
                  <a:gd name="T6" fmla="*/ 6 w 7"/>
                  <a:gd name="T7" fmla="*/ 1 h 7"/>
                  <a:gd name="T8" fmla="*/ 6 w 7"/>
                  <a:gd name="T9" fmla="*/ 6 h 7"/>
                </a:gdLst>
                <a:ahLst/>
                <a:cxnLst>
                  <a:cxn ang="0">
                    <a:pos x="T0" y="T1"/>
                  </a:cxn>
                  <a:cxn ang="0">
                    <a:pos x="T2" y="T3"/>
                  </a:cxn>
                  <a:cxn ang="0">
                    <a:pos x="T4" y="T5"/>
                  </a:cxn>
                  <a:cxn ang="0">
                    <a:pos x="T6" y="T7"/>
                  </a:cxn>
                  <a:cxn ang="0">
                    <a:pos x="T8" y="T9"/>
                  </a:cxn>
                </a:cxnLst>
                <a:rect l="0" t="0" r="r" b="b"/>
                <a:pathLst>
                  <a:path w="7" h="7">
                    <a:moveTo>
                      <a:pt x="6" y="6"/>
                    </a:moveTo>
                    <a:cubicBezTo>
                      <a:pt x="5" y="7"/>
                      <a:pt x="3" y="7"/>
                      <a:pt x="1" y="6"/>
                    </a:cubicBezTo>
                    <a:cubicBezTo>
                      <a:pt x="0" y="5"/>
                      <a:pt x="0" y="3"/>
                      <a:pt x="1" y="1"/>
                    </a:cubicBezTo>
                    <a:cubicBezTo>
                      <a:pt x="2" y="0"/>
                      <a:pt x="4" y="0"/>
                      <a:pt x="6" y="1"/>
                    </a:cubicBezTo>
                    <a:cubicBezTo>
                      <a:pt x="7" y="2"/>
                      <a:pt x="7" y="4"/>
                      <a:pt x="6"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01" name="Freeform 3286">
                <a:extLst>
                  <a:ext uri="{FF2B5EF4-FFF2-40B4-BE49-F238E27FC236}">
                    <a16:creationId xmlns:a16="http://schemas.microsoft.com/office/drawing/2014/main" id="{C3486CAB-9453-48E6-313D-4AE31E0BB4C8}"/>
                  </a:ext>
                </a:extLst>
              </p:cNvPr>
              <p:cNvSpPr>
                <a:spLocks/>
              </p:cNvSpPr>
              <p:nvPr/>
            </p:nvSpPr>
            <p:spPr bwMode="auto">
              <a:xfrm>
                <a:off x="7664737" y="-289845"/>
                <a:ext cx="52417" cy="46900"/>
              </a:xfrm>
              <a:custGeom>
                <a:avLst/>
                <a:gdLst>
                  <a:gd name="T0" fmla="*/ 6 w 8"/>
                  <a:gd name="T1" fmla="*/ 6 h 7"/>
                  <a:gd name="T2" fmla="*/ 2 w 8"/>
                  <a:gd name="T3" fmla="*/ 6 h 7"/>
                  <a:gd name="T4" fmla="*/ 1 w 8"/>
                  <a:gd name="T5" fmla="*/ 1 h 7"/>
                  <a:gd name="T6" fmla="*/ 6 w 8"/>
                  <a:gd name="T7" fmla="*/ 1 h 7"/>
                  <a:gd name="T8" fmla="*/ 6 w 8"/>
                  <a:gd name="T9" fmla="*/ 6 h 7"/>
                </a:gdLst>
                <a:ahLst/>
                <a:cxnLst>
                  <a:cxn ang="0">
                    <a:pos x="T0" y="T1"/>
                  </a:cxn>
                  <a:cxn ang="0">
                    <a:pos x="T2" y="T3"/>
                  </a:cxn>
                  <a:cxn ang="0">
                    <a:pos x="T4" y="T5"/>
                  </a:cxn>
                  <a:cxn ang="0">
                    <a:pos x="T6" y="T7"/>
                  </a:cxn>
                  <a:cxn ang="0">
                    <a:pos x="T8" y="T9"/>
                  </a:cxn>
                </a:cxnLst>
                <a:rect l="0" t="0" r="r" b="b"/>
                <a:pathLst>
                  <a:path w="8" h="7">
                    <a:moveTo>
                      <a:pt x="6" y="6"/>
                    </a:moveTo>
                    <a:cubicBezTo>
                      <a:pt x="5" y="7"/>
                      <a:pt x="3" y="7"/>
                      <a:pt x="2" y="6"/>
                    </a:cubicBezTo>
                    <a:cubicBezTo>
                      <a:pt x="0" y="5"/>
                      <a:pt x="0" y="3"/>
                      <a:pt x="1" y="1"/>
                    </a:cubicBezTo>
                    <a:cubicBezTo>
                      <a:pt x="3" y="0"/>
                      <a:pt x="5" y="0"/>
                      <a:pt x="6" y="1"/>
                    </a:cubicBezTo>
                    <a:cubicBezTo>
                      <a:pt x="8" y="2"/>
                      <a:pt x="8" y="4"/>
                      <a:pt x="6"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02" name="Freeform 3287">
                <a:extLst>
                  <a:ext uri="{FF2B5EF4-FFF2-40B4-BE49-F238E27FC236}">
                    <a16:creationId xmlns:a16="http://schemas.microsoft.com/office/drawing/2014/main" id="{4A097B33-D5E0-2EA8-FAE9-ACA261E81F13}"/>
                  </a:ext>
                </a:extLst>
              </p:cNvPr>
              <p:cNvSpPr>
                <a:spLocks/>
              </p:cNvSpPr>
              <p:nvPr/>
            </p:nvSpPr>
            <p:spPr bwMode="auto">
              <a:xfrm>
                <a:off x="6997105" y="-648490"/>
                <a:ext cx="38623" cy="38623"/>
              </a:xfrm>
              <a:custGeom>
                <a:avLst/>
                <a:gdLst>
                  <a:gd name="T0" fmla="*/ 5 w 6"/>
                  <a:gd name="T1" fmla="*/ 5 h 6"/>
                  <a:gd name="T2" fmla="*/ 2 w 6"/>
                  <a:gd name="T3" fmla="*/ 5 h 6"/>
                  <a:gd name="T4" fmla="*/ 1 w 6"/>
                  <a:gd name="T5" fmla="*/ 1 h 6"/>
                  <a:gd name="T6" fmla="*/ 5 w 6"/>
                  <a:gd name="T7" fmla="*/ 1 h 6"/>
                  <a:gd name="T8" fmla="*/ 5 w 6"/>
                  <a:gd name="T9" fmla="*/ 5 h 6"/>
                </a:gdLst>
                <a:ahLst/>
                <a:cxnLst>
                  <a:cxn ang="0">
                    <a:pos x="T0" y="T1"/>
                  </a:cxn>
                  <a:cxn ang="0">
                    <a:pos x="T2" y="T3"/>
                  </a:cxn>
                  <a:cxn ang="0">
                    <a:pos x="T4" y="T5"/>
                  </a:cxn>
                  <a:cxn ang="0">
                    <a:pos x="T6" y="T7"/>
                  </a:cxn>
                  <a:cxn ang="0">
                    <a:pos x="T8" y="T9"/>
                  </a:cxn>
                </a:cxnLst>
                <a:rect l="0" t="0" r="r" b="b"/>
                <a:pathLst>
                  <a:path w="6" h="6">
                    <a:moveTo>
                      <a:pt x="5" y="5"/>
                    </a:moveTo>
                    <a:cubicBezTo>
                      <a:pt x="4" y="6"/>
                      <a:pt x="3" y="6"/>
                      <a:pt x="2" y="5"/>
                    </a:cubicBezTo>
                    <a:cubicBezTo>
                      <a:pt x="1" y="4"/>
                      <a:pt x="0" y="3"/>
                      <a:pt x="1" y="1"/>
                    </a:cubicBezTo>
                    <a:cubicBezTo>
                      <a:pt x="2" y="0"/>
                      <a:pt x="4" y="0"/>
                      <a:pt x="5" y="1"/>
                    </a:cubicBezTo>
                    <a:cubicBezTo>
                      <a:pt x="6" y="2"/>
                      <a:pt x="6" y="4"/>
                      <a:pt x="5"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03" name="Freeform 3288">
                <a:extLst>
                  <a:ext uri="{FF2B5EF4-FFF2-40B4-BE49-F238E27FC236}">
                    <a16:creationId xmlns:a16="http://schemas.microsoft.com/office/drawing/2014/main" id="{25982949-8020-5FCE-C421-CBDAA4287815}"/>
                  </a:ext>
                </a:extLst>
              </p:cNvPr>
              <p:cNvSpPr>
                <a:spLocks/>
              </p:cNvSpPr>
              <p:nvPr/>
            </p:nvSpPr>
            <p:spPr bwMode="auto">
              <a:xfrm>
                <a:off x="7546108" y="-734013"/>
                <a:ext cx="38623" cy="38623"/>
              </a:xfrm>
              <a:custGeom>
                <a:avLst/>
                <a:gdLst>
                  <a:gd name="T0" fmla="*/ 5 w 6"/>
                  <a:gd name="T1" fmla="*/ 4 h 6"/>
                  <a:gd name="T2" fmla="*/ 1 w 6"/>
                  <a:gd name="T3" fmla="*/ 5 h 6"/>
                  <a:gd name="T4" fmla="*/ 1 w 6"/>
                  <a:gd name="T5" fmla="*/ 1 h 6"/>
                  <a:gd name="T6" fmla="*/ 5 w 6"/>
                  <a:gd name="T7" fmla="*/ 1 h 6"/>
                  <a:gd name="T8" fmla="*/ 5 w 6"/>
                  <a:gd name="T9" fmla="*/ 4 h 6"/>
                </a:gdLst>
                <a:ahLst/>
                <a:cxnLst>
                  <a:cxn ang="0">
                    <a:pos x="T0" y="T1"/>
                  </a:cxn>
                  <a:cxn ang="0">
                    <a:pos x="T2" y="T3"/>
                  </a:cxn>
                  <a:cxn ang="0">
                    <a:pos x="T4" y="T5"/>
                  </a:cxn>
                  <a:cxn ang="0">
                    <a:pos x="T6" y="T7"/>
                  </a:cxn>
                  <a:cxn ang="0">
                    <a:pos x="T8" y="T9"/>
                  </a:cxn>
                </a:cxnLst>
                <a:rect l="0" t="0" r="r" b="b"/>
                <a:pathLst>
                  <a:path w="6" h="6">
                    <a:moveTo>
                      <a:pt x="5" y="4"/>
                    </a:moveTo>
                    <a:cubicBezTo>
                      <a:pt x="4" y="6"/>
                      <a:pt x="2" y="6"/>
                      <a:pt x="1" y="5"/>
                    </a:cubicBezTo>
                    <a:cubicBezTo>
                      <a:pt x="0" y="4"/>
                      <a:pt x="0" y="2"/>
                      <a:pt x="1" y="1"/>
                    </a:cubicBezTo>
                    <a:cubicBezTo>
                      <a:pt x="2" y="0"/>
                      <a:pt x="4" y="0"/>
                      <a:pt x="5" y="1"/>
                    </a:cubicBezTo>
                    <a:cubicBezTo>
                      <a:pt x="6" y="2"/>
                      <a:pt x="6" y="3"/>
                      <a:pt x="5"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04" name="Freeform 3289">
                <a:extLst>
                  <a:ext uri="{FF2B5EF4-FFF2-40B4-BE49-F238E27FC236}">
                    <a16:creationId xmlns:a16="http://schemas.microsoft.com/office/drawing/2014/main" id="{046F7685-3EA8-32AE-1566-42AECF7D1C41}"/>
                  </a:ext>
                </a:extLst>
              </p:cNvPr>
              <p:cNvSpPr>
                <a:spLocks/>
              </p:cNvSpPr>
              <p:nvPr/>
            </p:nvSpPr>
            <p:spPr bwMode="auto">
              <a:xfrm>
                <a:off x="6379132" y="-538138"/>
                <a:ext cx="41382" cy="33106"/>
              </a:xfrm>
              <a:custGeom>
                <a:avLst/>
                <a:gdLst>
                  <a:gd name="T0" fmla="*/ 5 w 6"/>
                  <a:gd name="T1" fmla="*/ 4 h 5"/>
                  <a:gd name="T2" fmla="*/ 1 w 6"/>
                  <a:gd name="T3" fmla="*/ 5 h 5"/>
                  <a:gd name="T4" fmla="*/ 1 w 6"/>
                  <a:gd name="T5" fmla="*/ 1 h 5"/>
                  <a:gd name="T6" fmla="*/ 4 w 6"/>
                  <a:gd name="T7" fmla="*/ 1 h 5"/>
                  <a:gd name="T8" fmla="*/ 5 w 6"/>
                  <a:gd name="T9" fmla="*/ 4 h 5"/>
                </a:gdLst>
                <a:ahLst/>
                <a:cxnLst>
                  <a:cxn ang="0">
                    <a:pos x="T0" y="T1"/>
                  </a:cxn>
                  <a:cxn ang="0">
                    <a:pos x="T2" y="T3"/>
                  </a:cxn>
                  <a:cxn ang="0">
                    <a:pos x="T4" y="T5"/>
                  </a:cxn>
                  <a:cxn ang="0">
                    <a:pos x="T6" y="T7"/>
                  </a:cxn>
                  <a:cxn ang="0">
                    <a:pos x="T8" y="T9"/>
                  </a:cxn>
                </a:cxnLst>
                <a:rect l="0" t="0" r="r" b="b"/>
                <a:pathLst>
                  <a:path w="6" h="5">
                    <a:moveTo>
                      <a:pt x="5" y="4"/>
                    </a:moveTo>
                    <a:cubicBezTo>
                      <a:pt x="4" y="5"/>
                      <a:pt x="2" y="5"/>
                      <a:pt x="1" y="5"/>
                    </a:cubicBezTo>
                    <a:cubicBezTo>
                      <a:pt x="0" y="4"/>
                      <a:pt x="0" y="2"/>
                      <a:pt x="1" y="1"/>
                    </a:cubicBezTo>
                    <a:cubicBezTo>
                      <a:pt x="2" y="0"/>
                      <a:pt x="3" y="0"/>
                      <a:pt x="4" y="1"/>
                    </a:cubicBezTo>
                    <a:cubicBezTo>
                      <a:pt x="6" y="1"/>
                      <a:pt x="6" y="3"/>
                      <a:pt x="5"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05" name="Freeform 3290">
                <a:extLst>
                  <a:ext uri="{FF2B5EF4-FFF2-40B4-BE49-F238E27FC236}">
                    <a16:creationId xmlns:a16="http://schemas.microsoft.com/office/drawing/2014/main" id="{2609515D-8797-4266-CD9A-07C64129B887}"/>
                  </a:ext>
                </a:extLst>
              </p:cNvPr>
              <p:cNvSpPr>
                <a:spLocks/>
              </p:cNvSpPr>
              <p:nvPr/>
            </p:nvSpPr>
            <p:spPr bwMode="auto">
              <a:xfrm>
                <a:off x="6641219" y="-413991"/>
                <a:ext cx="41382" cy="38623"/>
              </a:xfrm>
              <a:custGeom>
                <a:avLst/>
                <a:gdLst>
                  <a:gd name="T0" fmla="*/ 5 w 6"/>
                  <a:gd name="T1" fmla="*/ 4 h 6"/>
                  <a:gd name="T2" fmla="*/ 1 w 6"/>
                  <a:gd name="T3" fmla="*/ 5 h 6"/>
                  <a:gd name="T4" fmla="*/ 1 w 6"/>
                  <a:gd name="T5" fmla="*/ 1 h 6"/>
                  <a:gd name="T6" fmla="*/ 5 w 6"/>
                  <a:gd name="T7" fmla="*/ 1 h 6"/>
                  <a:gd name="T8" fmla="*/ 5 w 6"/>
                  <a:gd name="T9" fmla="*/ 4 h 6"/>
                </a:gdLst>
                <a:ahLst/>
                <a:cxnLst>
                  <a:cxn ang="0">
                    <a:pos x="T0" y="T1"/>
                  </a:cxn>
                  <a:cxn ang="0">
                    <a:pos x="T2" y="T3"/>
                  </a:cxn>
                  <a:cxn ang="0">
                    <a:pos x="T4" y="T5"/>
                  </a:cxn>
                  <a:cxn ang="0">
                    <a:pos x="T6" y="T7"/>
                  </a:cxn>
                  <a:cxn ang="0">
                    <a:pos x="T8" y="T9"/>
                  </a:cxn>
                </a:cxnLst>
                <a:rect l="0" t="0" r="r" b="b"/>
                <a:pathLst>
                  <a:path w="6" h="6">
                    <a:moveTo>
                      <a:pt x="5" y="4"/>
                    </a:moveTo>
                    <a:cubicBezTo>
                      <a:pt x="4" y="5"/>
                      <a:pt x="2" y="6"/>
                      <a:pt x="1" y="5"/>
                    </a:cubicBezTo>
                    <a:cubicBezTo>
                      <a:pt x="0" y="4"/>
                      <a:pt x="0" y="2"/>
                      <a:pt x="1" y="1"/>
                    </a:cubicBezTo>
                    <a:cubicBezTo>
                      <a:pt x="2" y="0"/>
                      <a:pt x="4" y="0"/>
                      <a:pt x="5" y="1"/>
                    </a:cubicBezTo>
                    <a:cubicBezTo>
                      <a:pt x="6" y="1"/>
                      <a:pt x="6" y="3"/>
                      <a:pt x="5"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06" name="Freeform 3291">
                <a:extLst>
                  <a:ext uri="{FF2B5EF4-FFF2-40B4-BE49-F238E27FC236}">
                    <a16:creationId xmlns:a16="http://schemas.microsoft.com/office/drawing/2014/main" id="{048E3E81-AAE8-342E-0364-D1DF2971B9C0}"/>
                  </a:ext>
                </a:extLst>
              </p:cNvPr>
              <p:cNvSpPr>
                <a:spLocks/>
              </p:cNvSpPr>
              <p:nvPr/>
            </p:nvSpPr>
            <p:spPr bwMode="auto">
              <a:xfrm>
                <a:off x="8089594" y="5348"/>
                <a:ext cx="38623" cy="38623"/>
              </a:xfrm>
              <a:custGeom>
                <a:avLst/>
                <a:gdLst>
                  <a:gd name="T0" fmla="*/ 5 w 6"/>
                  <a:gd name="T1" fmla="*/ 5 h 6"/>
                  <a:gd name="T2" fmla="*/ 1 w 6"/>
                  <a:gd name="T3" fmla="*/ 5 h 6"/>
                  <a:gd name="T4" fmla="*/ 1 w 6"/>
                  <a:gd name="T5" fmla="*/ 2 h 6"/>
                  <a:gd name="T6" fmla="*/ 5 w 6"/>
                  <a:gd name="T7" fmla="*/ 1 h 6"/>
                  <a:gd name="T8" fmla="*/ 5 w 6"/>
                  <a:gd name="T9" fmla="*/ 5 h 6"/>
                </a:gdLst>
                <a:ahLst/>
                <a:cxnLst>
                  <a:cxn ang="0">
                    <a:pos x="T0" y="T1"/>
                  </a:cxn>
                  <a:cxn ang="0">
                    <a:pos x="T2" y="T3"/>
                  </a:cxn>
                  <a:cxn ang="0">
                    <a:pos x="T4" y="T5"/>
                  </a:cxn>
                  <a:cxn ang="0">
                    <a:pos x="T6" y="T7"/>
                  </a:cxn>
                  <a:cxn ang="0">
                    <a:pos x="T8" y="T9"/>
                  </a:cxn>
                </a:cxnLst>
                <a:rect l="0" t="0" r="r" b="b"/>
                <a:pathLst>
                  <a:path w="6" h="6">
                    <a:moveTo>
                      <a:pt x="5" y="5"/>
                    </a:moveTo>
                    <a:cubicBezTo>
                      <a:pt x="4" y="6"/>
                      <a:pt x="3" y="6"/>
                      <a:pt x="1" y="5"/>
                    </a:cubicBezTo>
                    <a:cubicBezTo>
                      <a:pt x="0" y="4"/>
                      <a:pt x="0" y="3"/>
                      <a:pt x="1" y="2"/>
                    </a:cubicBezTo>
                    <a:cubicBezTo>
                      <a:pt x="2" y="0"/>
                      <a:pt x="4" y="0"/>
                      <a:pt x="5" y="1"/>
                    </a:cubicBezTo>
                    <a:cubicBezTo>
                      <a:pt x="6" y="2"/>
                      <a:pt x="6" y="4"/>
                      <a:pt x="5"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07" name="Freeform 3292">
                <a:extLst>
                  <a:ext uri="{FF2B5EF4-FFF2-40B4-BE49-F238E27FC236}">
                    <a16:creationId xmlns:a16="http://schemas.microsoft.com/office/drawing/2014/main" id="{3D89631E-1026-13BA-9432-70BFEEB2F329}"/>
                  </a:ext>
                </a:extLst>
              </p:cNvPr>
              <p:cNvSpPr>
                <a:spLocks/>
              </p:cNvSpPr>
              <p:nvPr/>
            </p:nvSpPr>
            <p:spPr bwMode="auto">
              <a:xfrm>
                <a:off x="8437204" y="-281568"/>
                <a:ext cx="38623" cy="38623"/>
              </a:xfrm>
              <a:custGeom>
                <a:avLst/>
                <a:gdLst>
                  <a:gd name="T0" fmla="*/ 5 w 6"/>
                  <a:gd name="T1" fmla="*/ 5 h 6"/>
                  <a:gd name="T2" fmla="*/ 1 w 6"/>
                  <a:gd name="T3" fmla="*/ 5 h 6"/>
                  <a:gd name="T4" fmla="*/ 1 w 6"/>
                  <a:gd name="T5" fmla="*/ 2 h 6"/>
                  <a:gd name="T6" fmla="*/ 5 w 6"/>
                  <a:gd name="T7" fmla="*/ 1 h 6"/>
                  <a:gd name="T8" fmla="*/ 5 w 6"/>
                  <a:gd name="T9" fmla="*/ 5 h 6"/>
                </a:gdLst>
                <a:ahLst/>
                <a:cxnLst>
                  <a:cxn ang="0">
                    <a:pos x="T0" y="T1"/>
                  </a:cxn>
                  <a:cxn ang="0">
                    <a:pos x="T2" y="T3"/>
                  </a:cxn>
                  <a:cxn ang="0">
                    <a:pos x="T4" y="T5"/>
                  </a:cxn>
                  <a:cxn ang="0">
                    <a:pos x="T6" y="T7"/>
                  </a:cxn>
                  <a:cxn ang="0">
                    <a:pos x="T8" y="T9"/>
                  </a:cxn>
                </a:cxnLst>
                <a:rect l="0" t="0" r="r" b="b"/>
                <a:pathLst>
                  <a:path w="6" h="6">
                    <a:moveTo>
                      <a:pt x="5" y="5"/>
                    </a:moveTo>
                    <a:cubicBezTo>
                      <a:pt x="4" y="6"/>
                      <a:pt x="2" y="6"/>
                      <a:pt x="1" y="5"/>
                    </a:cubicBezTo>
                    <a:cubicBezTo>
                      <a:pt x="0" y="4"/>
                      <a:pt x="0" y="3"/>
                      <a:pt x="1" y="2"/>
                    </a:cubicBezTo>
                    <a:cubicBezTo>
                      <a:pt x="2" y="1"/>
                      <a:pt x="3" y="0"/>
                      <a:pt x="5" y="1"/>
                    </a:cubicBezTo>
                    <a:cubicBezTo>
                      <a:pt x="6" y="2"/>
                      <a:pt x="6" y="4"/>
                      <a:pt x="5"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08" name="Freeform 3293">
                <a:extLst>
                  <a:ext uri="{FF2B5EF4-FFF2-40B4-BE49-F238E27FC236}">
                    <a16:creationId xmlns:a16="http://schemas.microsoft.com/office/drawing/2014/main" id="{E4C4EFD0-EA4A-E5DC-BF3B-D411F35F4716}"/>
                  </a:ext>
                </a:extLst>
              </p:cNvPr>
              <p:cNvSpPr>
                <a:spLocks/>
              </p:cNvSpPr>
              <p:nvPr/>
            </p:nvSpPr>
            <p:spPr bwMode="auto">
              <a:xfrm>
                <a:off x="8903443" y="248123"/>
                <a:ext cx="38623" cy="38623"/>
              </a:xfrm>
              <a:custGeom>
                <a:avLst/>
                <a:gdLst>
                  <a:gd name="T0" fmla="*/ 5 w 6"/>
                  <a:gd name="T1" fmla="*/ 5 h 6"/>
                  <a:gd name="T2" fmla="*/ 2 w 6"/>
                  <a:gd name="T3" fmla="*/ 5 h 6"/>
                  <a:gd name="T4" fmla="*/ 1 w 6"/>
                  <a:gd name="T5" fmla="*/ 2 h 6"/>
                  <a:gd name="T6" fmla="*/ 5 w 6"/>
                  <a:gd name="T7" fmla="*/ 1 h 6"/>
                  <a:gd name="T8" fmla="*/ 5 w 6"/>
                  <a:gd name="T9" fmla="*/ 5 h 6"/>
                </a:gdLst>
                <a:ahLst/>
                <a:cxnLst>
                  <a:cxn ang="0">
                    <a:pos x="T0" y="T1"/>
                  </a:cxn>
                  <a:cxn ang="0">
                    <a:pos x="T2" y="T3"/>
                  </a:cxn>
                  <a:cxn ang="0">
                    <a:pos x="T4" y="T5"/>
                  </a:cxn>
                  <a:cxn ang="0">
                    <a:pos x="T6" y="T7"/>
                  </a:cxn>
                  <a:cxn ang="0">
                    <a:pos x="T8" y="T9"/>
                  </a:cxn>
                </a:cxnLst>
                <a:rect l="0" t="0" r="r" b="b"/>
                <a:pathLst>
                  <a:path w="6" h="6">
                    <a:moveTo>
                      <a:pt x="5" y="5"/>
                    </a:moveTo>
                    <a:cubicBezTo>
                      <a:pt x="4" y="6"/>
                      <a:pt x="3" y="6"/>
                      <a:pt x="2" y="5"/>
                    </a:cubicBezTo>
                    <a:cubicBezTo>
                      <a:pt x="1" y="4"/>
                      <a:pt x="0" y="3"/>
                      <a:pt x="1" y="2"/>
                    </a:cubicBezTo>
                    <a:cubicBezTo>
                      <a:pt x="2" y="0"/>
                      <a:pt x="4" y="0"/>
                      <a:pt x="5" y="1"/>
                    </a:cubicBezTo>
                    <a:cubicBezTo>
                      <a:pt x="6" y="2"/>
                      <a:pt x="6" y="4"/>
                      <a:pt x="5"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09" name="Freeform 3294">
                <a:extLst>
                  <a:ext uri="{FF2B5EF4-FFF2-40B4-BE49-F238E27FC236}">
                    <a16:creationId xmlns:a16="http://schemas.microsoft.com/office/drawing/2014/main" id="{E51E87E9-F158-CE6A-8F45-06A6F08E6F65}"/>
                  </a:ext>
                </a:extLst>
              </p:cNvPr>
              <p:cNvSpPr>
                <a:spLocks/>
              </p:cNvSpPr>
              <p:nvPr/>
            </p:nvSpPr>
            <p:spPr bwMode="auto">
              <a:xfrm>
                <a:off x="6569490" y="-957477"/>
                <a:ext cx="38623" cy="38623"/>
              </a:xfrm>
              <a:custGeom>
                <a:avLst/>
                <a:gdLst>
                  <a:gd name="T0" fmla="*/ 5 w 6"/>
                  <a:gd name="T1" fmla="*/ 4 h 6"/>
                  <a:gd name="T2" fmla="*/ 1 w 6"/>
                  <a:gd name="T3" fmla="*/ 5 h 6"/>
                  <a:gd name="T4" fmla="*/ 1 w 6"/>
                  <a:gd name="T5" fmla="*/ 1 h 6"/>
                  <a:gd name="T6" fmla="*/ 4 w 6"/>
                  <a:gd name="T7" fmla="*/ 1 h 6"/>
                  <a:gd name="T8" fmla="*/ 5 w 6"/>
                  <a:gd name="T9" fmla="*/ 4 h 6"/>
                </a:gdLst>
                <a:ahLst/>
                <a:cxnLst>
                  <a:cxn ang="0">
                    <a:pos x="T0" y="T1"/>
                  </a:cxn>
                  <a:cxn ang="0">
                    <a:pos x="T2" y="T3"/>
                  </a:cxn>
                  <a:cxn ang="0">
                    <a:pos x="T4" y="T5"/>
                  </a:cxn>
                  <a:cxn ang="0">
                    <a:pos x="T6" y="T7"/>
                  </a:cxn>
                  <a:cxn ang="0">
                    <a:pos x="T8" y="T9"/>
                  </a:cxn>
                </a:cxnLst>
                <a:rect l="0" t="0" r="r" b="b"/>
                <a:pathLst>
                  <a:path w="6" h="6">
                    <a:moveTo>
                      <a:pt x="5" y="4"/>
                    </a:moveTo>
                    <a:cubicBezTo>
                      <a:pt x="4" y="5"/>
                      <a:pt x="2" y="6"/>
                      <a:pt x="1" y="5"/>
                    </a:cubicBezTo>
                    <a:cubicBezTo>
                      <a:pt x="0" y="4"/>
                      <a:pt x="0" y="2"/>
                      <a:pt x="1" y="1"/>
                    </a:cubicBezTo>
                    <a:cubicBezTo>
                      <a:pt x="2" y="0"/>
                      <a:pt x="3" y="0"/>
                      <a:pt x="4" y="1"/>
                    </a:cubicBezTo>
                    <a:cubicBezTo>
                      <a:pt x="6" y="2"/>
                      <a:pt x="6" y="3"/>
                      <a:pt x="5"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10" name="Freeform 3295">
                <a:extLst>
                  <a:ext uri="{FF2B5EF4-FFF2-40B4-BE49-F238E27FC236}">
                    <a16:creationId xmlns:a16="http://schemas.microsoft.com/office/drawing/2014/main" id="{24A1A0E8-5401-D389-ABBD-D83052F5582F}"/>
                  </a:ext>
                </a:extLst>
              </p:cNvPr>
              <p:cNvSpPr>
                <a:spLocks/>
              </p:cNvSpPr>
              <p:nvPr/>
            </p:nvSpPr>
            <p:spPr bwMode="auto">
              <a:xfrm>
                <a:off x="6693636" y="-700908"/>
                <a:ext cx="27588" cy="33106"/>
              </a:xfrm>
              <a:custGeom>
                <a:avLst/>
                <a:gdLst>
                  <a:gd name="T0" fmla="*/ 3 w 4"/>
                  <a:gd name="T1" fmla="*/ 4 h 5"/>
                  <a:gd name="T2" fmla="*/ 1 w 4"/>
                  <a:gd name="T3" fmla="*/ 4 h 5"/>
                  <a:gd name="T4" fmla="*/ 0 w 4"/>
                  <a:gd name="T5" fmla="*/ 1 h 5"/>
                  <a:gd name="T6" fmla="*/ 3 w 4"/>
                  <a:gd name="T7" fmla="*/ 1 h 5"/>
                  <a:gd name="T8" fmla="*/ 3 w 4"/>
                  <a:gd name="T9" fmla="*/ 4 h 5"/>
                </a:gdLst>
                <a:ahLst/>
                <a:cxnLst>
                  <a:cxn ang="0">
                    <a:pos x="T0" y="T1"/>
                  </a:cxn>
                  <a:cxn ang="0">
                    <a:pos x="T2" y="T3"/>
                  </a:cxn>
                  <a:cxn ang="0">
                    <a:pos x="T4" y="T5"/>
                  </a:cxn>
                  <a:cxn ang="0">
                    <a:pos x="T6" y="T7"/>
                  </a:cxn>
                  <a:cxn ang="0">
                    <a:pos x="T8" y="T9"/>
                  </a:cxn>
                </a:cxnLst>
                <a:rect l="0" t="0" r="r" b="b"/>
                <a:pathLst>
                  <a:path w="4" h="5">
                    <a:moveTo>
                      <a:pt x="3" y="4"/>
                    </a:moveTo>
                    <a:cubicBezTo>
                      <a:pt x="3" y="4"/>
                      <a:pt x="1" y="5"/>
                      <a:pt x="1" y="4"/>
                    </a:cubicBezTo>
                    <a:cubicBezTo>
                      <a:pt x="0" y="3"/>
                      <a:pt x="0" y="2"/>
                      <a:pt x="0" y="1"/>
                    </a:cubicBezTo>
                    <a:cubicBezTo>
                      <a:pt x="1" y="0"/>
                      <a:pt x="2" y="0"/>
                      <a:pt x="3" y="1"/>
                    </a:cubicBezTo>
                    <a:cubicBezTo>
                      <a:pt x="4" y="2"/>
                      <a:pt x="4" y="3"/>
                      <a:pt x="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11" name="Freeform 3296">
                <a:extLst>
                  <a:ext uri="{FF2B5EF4-FFF2-40B4-BE49-F238E27FC236}">
                    <a16:creationId xmlns:a16="http://schemas.microsoft.com/office/drawing/2014/main" id="{AFBC78F8-7BCF-AACF-7CBD-2C859D100EB7}"/>
                  </a:ext>
                </a:extLst>
              </p:cNvPr>
              <p:cNvSpPr>
                <a:spLocks/>
              </p:cNvSpPr>
              <p:nvPr/>
            </p:nvSpPr>
            <p:spPr bwMode="auto">
              <a:xfrm>
                <a:off x="6368096" y="-1100935"/>
                <a:ext cx="24829" cy="24829"/>
              </a:xfrm>
              <a:custGeom>
                <a:avLst/>
                <a:gdLst>
                  <a:gd name="T0" fmla="*/ 4 w 4"/>
                  <a:gd name="T1" fmla="*/ 3 h 4"/>
                  <a:gd name="T2" fmla="*/ 1 w 4"/>
                  <a:gd name="T3" fmla="*/ 3 h 4"/>
                  <a:gd name="T4" fmla="*/ 1 w 4"/>
                  <a:gd name="T5" fmla="*/ 1 h 4"/>
                  <a:gd name="T6" fmla="*/ 3 w 4"/>
                  <a:gd name="T7" fmla="*/ 1 h 4"/>
                  <a:gd name="T8" fmla="*/ 4 w 4"/>
                  <a:gd name="T9" fmla="*/ 3 h 4"/>
                </a:gdLst>
                <a:ahLst/>
                <a:cxnLst>
                  <a:cxn ang="0">
                    <a:pos x="T0" y="T1"/>
                  </a:cxn>
                  <a:cxn ang="0">
                    <a:pos x="T2" y="T3"/>
                  </a:cxn>
                  <a:cxn ang="0">
                    <a:pos x="T4" y="T5"/>
                  </a:cxn>
                  <a:cxn ang="0">
                    <a:pos x="T6" y="T7"/>
                  </a:cxn>
                  <a:cxn ang="0">
                    <a:pos x="T8" y="T9"/>
                  </a:cxn>
                </a:cxnLst>
                <a:rect l="0" t="0" r="r" b="b"/>
                <a:pathLst>
                  <a:path w="4" h="4">
                    <a:moveTo>
                      <a:pt x="4" y="3"/>
                    </a:moveTo>
                    <a:cubicBezTo>
                      <a:pt x="3" y="4"/>
                      <a:pt x="2" y="4"/>
                      <a:pt x="1" y="3"/>
                    </a:cubicBezTo>
                    <a:cubicBezTo>
                      <a:pt x="0" y="3"/>
                      <a:pt x="0" y="2"/>
                      <a:pt x="1" y="1"/>
                    </a:cubicBezTo>
                    <a:cubicBezTo>
                      <a:pt x="1" y="0"/>
                      <a:pt x="3" y="0"/>
                      <a:pt x="3" y="1"/>
                    </a:cubicBezTo>
                    <a:cubicBezTo>
                      <a:pt x="4" y="1"/>
                      <a:pt x="4" y="2"/>
                      <a:pt x="4"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12" name="Freeform 3297">
                <a:extLst>
                  <a:ext uri="{FF2B5EF4-FFF2-40B4-BE49-F238E27FC236}">
                    <a16:creationId xmlns:a16="http://schemas.microsoft.com/office/drawing/2014/main" id="{CB216406-FF93-F332-E3C7-5E66BB117090}"/>
                  </a:ext>
                </a:extLst>
              </p:cNvPr>
              <p:cNvSpPr>
                <a:spLocks/>
              </p:cNvSpPr>
              <p:nvPr/>
            </p:nvSpPr>
            <p:spPr bwMode="auto">
              <a:xfrm>
                <a:off x="6530866" y="-714702"/>
                <a:ext cx="33106" cy="24829"/>
              </a:xfrm>
              <a:custGeom>
                <a:avLst/>
                <a:gdLst>
                  <a:gd name="T0" fmla="*/ 4 w 5"/>
                  <a:gd name="T1" fmla="*/ 3 h 4"/>
                  <a:gd name="T2" fmla="*/ 1 w 5"/>
                  <a:gd name="T3" fmla="*/ 3 h 4"/>
                  <a:gd name="T4" fmla="*/ 1 w 5"/>
                  <a:gd name="T5" fmla="*/ 1 h 4"/>
                  <a:gd name="T6" fmla="*/ 4 w 5"/>
                  <a:gd name="T7" fmla="*/ 0 h 4"/>
                  <a:gd name="T8" fmla="*/ 4 w 5"/>
                  <a:gd name="T9" fmla="*/ 3 h 4"/>
                </a:gdLst>
                <a:ahLst/>
                <a:cxnLst>
                  <a:cxn ang="0">
                    <a:pos x="T0" y="T1"/>
                  </a:cxn>
                  <a:cxn ang="0">
                    <a:pos x="T2" y="T3"/>
                  </a:cxn>
                  <a:cxn ang="0">
                    <a:pos x="T4" y="T5"/>
                  </a:cxn>
                  <a:cxn ang="0">
                    <a:pos x="T6" y="T7"/>
                  </a:cxn>
                  <a:cxn ang="0">
                    <a:pos x="T8" y="T9"/>
                  </a:cxn>
                </a:cxnLst>
                <a:rect l="0" t="0" r="r" b="b"/>
                <a:pathLst>
                  <a:path w="5" h="4">
                    <a:moveTo>
                      <a:pt x="4" y="3"/>
                    </a:moveTo>
                    <a:cubicBezTo>
                      <a:pt x="3" y="4"/>
                      <a:pt x="2" y="4"/>
                      <a:pt x="1" y="3"/>
                    </a:cubicBezTo>
                    <a:cubicBezTo>
                      <a:pt x="1" y="3"/>
                      <a:pt x="0" y="1"/>
                      <a:pt x="1" y="1"/>
                    </a:cubicBezTo>
                    <a:cubicBezTo>
                      <a:pt x="2" y="0"/>
                      <a:pt x="3" y="0"/>
                      <a:pt x="4" y="0"/>
                    </a:cubicBezTo>
                    <a:cubicBezTo>
                      <a:pt x="5" y="1"/>
                      <a:pt x="5" y="2"/>
                      <a:pt x="4"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13" name="Freeform 3298">
                <a:extLst>
                  <a:ext uri="{FF2B5EF4-FFF2-40B4-BE49-F238E27FC236}">
                    <a16:creationId xmlns:a16="http://schemas.microsoft.com/office/drawing/2014/main" id="{8247FC6E-4A7B-3618-B29E-123210B844EF}"/>
                  </a:ext>
                </a:extLst>
              </p:cNvPr>
              <p:cNvSpPr>
                <a:spLocks/>
              </p:cNvSpPr>
              <p:nvPr/>
            </p:nvSpPr>
            <p:spPr bwMode="auto">
              <a:xfrm>
                <a:off x="6660530" y="-124316"/>
                <a:ext cx="27588" cy="24829"/>
              </a:xfrm>
              <a:custGeom>
                <a:avLst/>
                <a:gdLst>
                  <a:gd name="T0" fmla="*/ 3 w 4"/>
                  <a:gd name="T1" fmla="*/ 3 h 4"/>
                  <a:gd name="T2" fmla="*/ 0 w 4"/>
                  <a:gd name="T3" fmla="*/ 3 h 4"/>
                  <a:gd name="T4" fmla="*/ 0 w 4"/>
                  <a:gd name="T5" fmla="*/ 1 h 4"/>
                  <a:gd name="T6" fmla="*/ 3 w 4"/>
                  <a:gd name="T7" fmla="*/ 1 h 4"/>
                  <a:gd name="T8" fmla="*/ 3 w 4"/>
                  <a:gd name="T9" fmla="*/ 3 h 4"/>
                </a:gdLst>
                <a:ahLst/>
                <a:cxnLst>
                  <a:cxn ang="0">
                    <a:pos x="T0" y="T1"/>
                  </a:cxn>
                  <a:cxn ang="0">
                    <a:pos x="T2" y="T3"/>
                  </a:cxn>
                  <a:cxn ang="0">
                    <a:pos x="T4" y="T5"/>
                  </a:cxn>
                  <a:cxn ang="0">
                    <a:pos x="T6" y="T7"/>
                  </a:cxn>
                  <a:cxn ang="0">
                    <a:pos x="T8" y="T9"/>
                  </a:cxn>
                </a:cxnLst>
                <a:rect l="0" t="0" r="r" b="b"/>
                <a:pathLst>
                  <a:path w="4" h="4">
                    <a:moveTo>
                      <a:pt x="3" y="3"/>
                    </a:moveTo>
                    <a:cubicBezTo>
                      <a:pt x="2" y="4"/>
                      <a:pt x="1" y="4"/>
                      <a:pt x="0" y="3"/>
                    </a:cubicBezTo>
                    <a:cubicBezTo>
                      <a:pt x="0" y="3"/>
                      <a:pt x="0" y="2"/>
                      <a:pt x="0" y="1"/>
                    </a:cubicBezTo>
                    <a:cubicBezTo>
                      <a:pt x="1" y="0"/>
                      <a:pt x="2" y="0"/>
                      <a:pt x="3" y="1"/>
                    </a:cubicBezTo>
                    <a:cubicBezTo>
                      <a:pt x="4" y="1"/>
                      <a:pt x="4" y="2"/>
                      <a:pt x="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14" name="Freeform 3299">
                <a:extLst>
                  <a:ext uri="{FF2B5EF4-FFF2-40B4-BE49-F238E27FC236}">
                    <a16:creationId xmlns:a16="http://schemas.microsoft.com/office/drawing/2014/main" id="{E3E2EDCA-0DB6-4481-9632-F8D75E4E5F2A}"/>
                  </a:ext>
                </a:extLst>
              </p:cNvPr>
              <p:cNvSpPr>
                <a:spLocks/>
              </p:cNvSpPr>
              <p:nvPr/>
            </p:nvSpPr>
            <p:spPr bwMode="auto">
              <a:xfrm>
                <a:off x="6249468" y="-80175"/>
                <a:ext cx="24829" cy="27588"/>
              </a:xfrm>
              <a:custGeom>
                <a:avLst/>
                <a:gdLst>
                  <a:gd name="T0" fmla="*/ 3 w 4"/>
                  <a:gd name="T1" fmla="*/ 3 h 4"/>
                  <a:gd name="T2" fmla="*/ 1 w 4"/>
                  <a:gd name="T3" fmla="*/ 4 h 4"/>
                  <a:gd name="T4" fmla="*/ 0 w 4"/>
                  <a:gd name="T5" fmla="*/ 1 h 4"/>
                  <a:gd name="T6" fmla="*/ 3 w 4"/>
                  <a:gd name="T7" fmla="*/ 1 h 4"/>
                  <a:gd name="T8" fmla="*/ 3 w 4"/>
                  <a:gd name="T9" fmla="*/ 3 h 4"/>
                </a:gdLst>
                <a:ahLst/>
                <a:cxnLst>
                  <a:cxn ang="0">
                    <a:pos x="T0" y="T1"/>
                  </a:cxn>
                  <a:cxn ang="0">
                    <a:pos x="T2" y="T3"/>
                  </a:cxn>
                  <a:cxn ang="0">
                    <a:pos x="T4" y="T5"/>
                  </a:cxn>
                  <a:cxn ang="0">
                    <a:pos x="T6" y="T7"/>
                  </a:cxn>
                  <a:cxn ang="0">
                    <a:pos x="T8" y="T9"/>
                  </a:cxn>
                </a:cxnLst>
                <a:rect l="0" t="0" r="r" b="b"/>
                <a:pathLst>
                  <a:path w="4" h="4">
                    <a:moveTo>
                      <a:pt x="3" y="3"/>
                    </a:moveTo>
                    <a:cubicBezTo>
                      <a:pt x="3" y="4"/>
                      <a:pt x="1" y="4"/>
                      <a:pt x="1" y="4"/>
                    </a:cubicBezTo>
                    <a:cubicBezTo>
                      <a:pt x="0" y="3"/>
                      <a:pt x="0" y="2"/>
                      <a:pt x="0" y="1"/>
                    </a:cubicBezTo>
                    <a:cubicBezTo>
                      <a:pt x="1" y="0"/>
                      <a:pt x="2" y="0"/>
                      <a:pt x="3" y="1"/>
                    </a:cubicBezTo>
                    <a:cubicBezTo>
                      <a:pt x="4" y="1"/>
                      <a:pt x="4" y="3"/>
                      <a:pt x="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15" name="Freeform 3300">
                <a:extLst>
                  <a:ext uri="{FF2B5EF4-FFF2-40B4-BE49-F238E27FC236}">
                    <a16:creationId xmlns:a16="http://schemas.microsoft.com/office/drawing/2014/main" id="{FFBBEB5D-B303-A872-B72A-676BFC70A0F7}"/>
                  </a:ext>
                </a:extLst>
              </p:cNvPr>
              <p:cNvSpPr>
                <a:spLocks/>
              </p:cNvSpPr>
              <p:nvPr/>
            </p:nvSpPr>
            <p:spPr bwMode="auto">
              <a:xfrm>
                <a:off x="7173669" y="-447097"/>
                <a:ext cx="24829" cy="33106"/>
              </a:xfrm>
              <a:custGeom>
                <a:avLst/>
                <a:gdLst>
                  <a:gd name="T0" fmla="*/ 3 w 4"/>
                  <a:gd name="T1" fmla="*/ 4 h 5"/>
                  <a:gd name="T2" fmla="*/ 1 w 4"/>
                  <a:gd name="T3" fmla="*/ 4 h 5"/>
                  <a:gd name="T4" fmla="*/ 0 w 4"/>
                  <a:gd name="T5" fmla="*/ 1 h 5"/>
                  <a:gd name="T6" fmla="*/ 3 w 4"/>
                  <a:gd name="T7" fmla="*/ 1 h 5"/>
                  <a:gd name="T8" fmla="*/ 3 w 4"/>
                  <a:gd name="T9" fmla="*/ 4 h 5"/>
                </a:gdLst>
                <a:ahLst/>
                <a:cxnLst>
                  <a:cxn ang="0">
                    <a:pos x="T0" y="T1"/>
                  </a:cxn>
                  <a:cxn ang="0">
                    <a:pos x="T2" y="T3"/>
                  </a:cxn>
                  <a:cxn ang="0">
                    <a:pos x="T4" y="T5"/>
                  </a:cxn>
                  <a:cxn ang="0">
                    <a:pos x="T6" y="T7"/>
                  </a:cxn>
                  <a:cxn ang="0">
                    <a:pos x="T8" y="T9"/>
                  </a:cxn>
                </a:cxnLst>
                <a:rect l="0" t="0" r="r" b="b"/>
                <a:pathLst>
                  <a:path w="4" h="5">
                    <a:moveTo>
                      <a:pt x="3" y="4"/>
                    </a:moveTo>
                    <a:cubicBezTo>
                      <a:pt x="3" y="4"/>
                      <a:pt x="1" y="5"/>
                      <a:pt x="1" y="4"/>
                    </a:cubicBezTo>
                    <a:cubicBezTo>
                      <a:pt x="0" y="3"/>
                      <a:pt x="0" y="2"/>
                      <a:pt x="0" y="1"/>
                    </a:cubicBezTo>
                    <a:cubicBezTo>
                      <a:pt x="1" y="0"/>
                      <a:pt x="2" y="0"/>
                      <a:pt x="3" y="1"/>
                    </a:cubicBezTo>
                    <a:cubicBezTo>
                      <a:pt x="4" y="2"/>
                      <a:pt x="4" y="3"/>
                      <a:pt x="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16" name="Freeform 3301">
                <a:extLst>
                  <a:ext uri="{FF2B5EF4-FFF2-40B4-BE49-F238E27FC236}">
                    <a16:creationId xmlns:a16="http://schemas.microsoft.com/office/drawing/2014/main" id="{EBDE8E78-4F48-BD94-2AD4-4A0D73EDFA76}"/>
                  </a:ext>
                </a:extLst>
              </p:cNvPr>
              <p:cNvSpPr>
                <a:spLocks/>
              </p:cNvSpPr>
              <p:nvPr/>
            </p:nvSpPr>
            <p:spPr bwMode="auto">
              <a:xfrm>
                <a:off x="7650943" y="13624"/>
                <a:ext cx="27588" cy="24829"/>
              </a:xfrm>
              <a:custGeom>
                <a:avLst/>
                <a:gdLst>
                  <a:gd name="T0" fmla="*/ 4 w 4"/>
                  <a:gd name="T1" fmla="*/ 3 h 4"/>
                  <a:gd name="T2" fmla="*/ 1 w 4"/>
                  <a:gd name="T3" fmla="*/ 4 h 4"/>
                  <a:gd name="T4" fmla="*/ 1 w 4"/>
                  <a:gd name="T5" fmla="*/ 1 h 4"/>
                  <a:gd name="T6" fmla="*/ 3 w 4"/>
                  <a:gd name="T7" fmla="*/ 1 h 4"/>
                  <a:gd name="T8" fmla="*/ 4 w 4"/>
                  <a:gd name="T9" fmla="*/ 3 h 4"/>
                </a:gdLst>
                <a:ahLst/>
                <a:cxnLst>
                  <a:cxn ang="0">
                    <a:pos x="T0" y="T1"/>
                  </a:cxn>
                  <a:cxn ang="0">
                    <a:pos x="T2" y="T3"/>
                  </a:cxn>
                  <a:cxn ang="0">
                    <a:pos x="T4" y="T5"/>
                  </a:cxn>
                  <a:cxn ang="0">
                    <a:pos x="T6" y="T7"/>
                  </a:cxn>
                  <a:cxn ang="0">
                    <a:pos x="T8" y="T9"/>
                  </a:cxn>
                </a:cxnLst>
                <a:rect l="0" t="0" r="r" b="b"/>
                <a:pathLst>
                  <a:path w="4" h="4">
                    <a:moveTo>
                      <a:pt x="4" y="3"/>
                    </a:moveTo>
                    <a:cubicBezTo>
                      <a:pt x="3" y="4"/>
                      <a:pt x="2" y="4"/>
                      <a:pt x="1" y="4"/>
                    </a:cubicBezTo>
                    <a:cubicBezTo>
                      <a:pt x="0" y="3"/>
                      <a:pt x="0" y="2"/>
                      <a:pt x="1" y="1"/>
                    </a:cubicBezTo>
                    <a:cubicBezTo>
                      <a:pt x="1" y="0"/>
                      <a:pt x="3" y="0"/>
                      <a:pt x="3" y="1"/>
                    </a:cubicBezTo>
                    <a:cubicBezTo>
                      <a:pt x="4" y="1"/>
                      <a:pt x="4" y="3"/>
                      <a:pt x="4"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17" name="Freeform 3302">
                <a:extLst>
                  <a:ext uri="{FF2B5EF4-FFF2-40B4-BE49-F238E27FC236}">
                    <a16:creationId xmlns:a16="http://schemas.microsoft.com/office/drawing/2014/main" id="{F6D8450E-526B-A669-AFB6-C5FCE3D2BC74}"/>
                  </a:ext>
                </a:extLst>
              </p:cNvPr>
              <p:cNvSpPr>
                <a:spLocks/>
              </p:cNvSpPr>
              <p:nvPr/>
            </p:nvSpPr>
            <p:spPr bwMode="auto">
              <a:xfrm>
                <a:off x="7317127" y="43971"/>
                <a:ext cx="33106" cy="33106"/>
              </a:xfrm>
              <a:custGeom>
                <a:avLst/>
                <a:gdLst>
                  <a:gd name="T0" fmla="*/ 4 w 5"/>
                  <a:gd name="T1" fmla="*/ 4 h 5"/>
                  <a:gd name="T2" fmla="*/ 1 w 5"/>
                  <a:gd name="T3" fmla="*/ 4 h 5"/>
                  <a:gd name="T4" fmla="*/ 1 w 5"/>
                  <a:gd name="T5" fmla="*/ 1 h 5"/>
                  <a:gd name="T6" fmla="*/ 4 w 5"/>
                  <a:gd name="T7" fmla="*/ 1 h 5"/>
                  <a:gd name="T8" fmla="*/ 4 w 5"/>
                  <a:gd name="T9" fmla="*/ 4 h 5"/>
                </a:gdLst>
                <a:ahLst/>
                <a:cxnLst>
                  <a:cxn ang="0">
                    <a:pos x="T0" y="T1"/>
                  </a:cxn>
                  <a:cxn ang="0">
                    <a:pos x="T2" y="T3"/>
                  </a:cxn>
                  <a:cxn ang="0">
                    <a:pos x="T4" y="T5"/>
                  </a:cxn>
                  <a:cxn ang="0">
                    <a:pos x="T6" y="T7"/>
                  </a:cxn>
                  <a:cxn ang="0">
                    <a:pos x="T8" y="T9"/>
                  </a:cxn>
                </a:cxnLst>
                <a:rect l="0" t="0" r="r" b="b"/>
                <a:pathLst>
                  <a:path w="5" h="5">
                    <a:moveTo>
                      <a:pt x="4" y="4"/>
                    </a:moveTo>
                    <a:cubicBezTo>
                      <a:pt x="3" y="5"/>
                      <a:pt x="2" y="5"/>
                      <a:pt x="1" y="4"/>
                    </a:cubicBezTo>
                    <a:cubicBezTo>
                      <a:pt x="1" y="3"/>
                      <a:pt x="0" y="2"/>
                      <a:pt x="1" y="1"/>
                    </a:cubicBezTo>
                    <a:cubicBezTo>
                      <a:pt x="2" y="1"/>
                      <a:pt x="3" y="0"/>
                      <a:pt x="4" y="1"/>
                    </a:cubicBezTo>
                    <a:cubicBezTo>
                      <a:pt x="5" y="2"/>
                      <a:pt x="5" y="3"/>
                      <a:pt x="4"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18" name="Freeform 3303">
                <a:extLst>
                  <a:ext uri="{FF2B5EF4-FFF2-40B4-BE49-F238E27FC236}">
                    <a16:creationId xmlns:a16="http://schemas.microsoft.com/office/drawing/2014/main" id="{E6F568DF-BBA2-E347-A98D-0CF977CE7088}"/>
                  </a:ext>
                </a:extLst>
              </p:cNvPr>
              <p:cNvSpPr>
                <a:spLocks/>
              </p:cNvSpPr>
              <p:nvPr/>
            </p:nvSpPr>
            <p:spPr bwMode="auto">
              <a:xfrm>
                <a:off x="8188911" y="1119907"/>
                <a:ext cx="44141" cy="46900"/>
              </a:xfrm>
              <a:custGeom>
                <a:avLst/>
                <a:gdLst>
                  <a:gd name="T0" fmla="*/ 4 w 7"/>
                  <a:gd name="T1" fmla="*/ 6 h 7"/>
                  <a:gd name="T2" fmla="*/ 0 w 7"/>
                  <a:gd name="T3" fmla="*/ 3 h 7"/>
                  <a:gd name="T4" fmla="*/ 3 w 7"/>
                  <a:gd name="T5" fmla="*/ 0 h 7"/>
                  <a:gd name="T6" fmla="*/ 7 w 7"/>
                  <a:gd name="T7" fmla="*/ 3 h 7"/>
                  <a:gd name="T8" fmla="*/ 4 w 7"/>
                  <a:gd name="T9" fmla="*/ 6 h 7"/>
                </a:gdLst>
                <a:ahLst/>
                <a:cxnLst>
                  <a:cxn ang="0">
                    <a:pos x="T0" y="T1"/>
                  </a:cxn>
                  <a:cxn ang="0">
                    <a:pos x="T2" y="T3"/>
                  </a:cxn>
                  <a:cxn ang="0">
                    <a:pos x="T4" y="T5"/>
                  </a:cxn>
                  <a:cxn ang="0">
                    <a:pos x="T6" y="T7"/>
                  </a:cxn>
                  <a:cxn ang="0">
                    <a:pos x="T8" y="T9"/>
                  </a:cxn>
                </a:cxnLst>
                <a:rect l="0" t="0" r="r" b="b"/>
                <a:pathLst>
                  <a:path w="7" h="7">
                    <a:moveTo>
                      <a:pt x="4" y="6"/>
                    </a:moveTo>
                    <a:cubicBezTo>
                      <a:pt x="2" y="7"/>
                      <a:pt x="0" y="5"/>
                      <a:pt x="0" y="3"/>
                    </a:cubicBezTo>
                    <a:cubicBezTo>
                      <a:pt x="0" y="1"/>
                      <a:pt x="1" y="0"/>
                      <a:pt x="3" y="0"/>
                    </a:cubicBezTo>
                    <a:cubicBezTo>
                      <a:pt x="5" y="0"/>
                      <a:pt x="7" y="1"/>
                      <a:pt x="7" y="3"/>
                    </a:cubicBezTo>
                    <a:cubicBezTo>
                      <a:pt x="7" y="5"/>
                      <a:pt x="6" y="6"/>
                      <a:pt x="4"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19" name="Freeform 3304">
                <a:extLst>
                  <a:ext uri="{FF2B5EF4-FFF2-40B4-BE49-F238E27FC236}">
                    <a16:creationId xmlns:a16="http://schemas.microsoft.com/office/drawing/2014/main" id="{3487F472-EC5E-3FF3-F258-55B4C7C68936}"/>
                  </a:ext>
                </a:extLst>
              </p:cNvPr>
              <p:cNvSpPr>
                <a:spLocks/>
              </p:cNvSpPr>
              <p:nvPr/>
            </p:nvSpPr>
            <p:spPr bwMode="auto">
              <a:xfrm>
                <a:off x="8641356" y="1644081"/>
                <a:ext cx="44141" cy="46900"/>
              </a:xfrm>
              <a:custGeom>
                <a:avLst/>
                <a:gdLst>
                  <a:gd name="T0" fmla="*/ 3 w 7"/>
                  <a:gd name="T1" fmla="*/ 7 h 7"/>
                  <a:gd name="T2" fmla="*/ 0 w 7"/>
                  <a:gd name="T3" fmla="*/ 4 h 7"/>
                  <a:gd name="T4" fmla="*/ 3 w 7"/>
                  <a:gd name="T5" fmla="*/ 0 h 7"/>
                  <a:gd name="T6" fmla="*/ 7 w 7"/>
                  <a:gd name="T7" fmla="*/ 3 h 7"/>
                  <a:gd name="T8" fmla="*/ 3 w 7"/>
                  <a:gd name="T9" fmla="*/ 7 h 7"/>
                </a:gdLst>
                <a:ahLst/>
                <a:cxnLst>
                  <a:cxn ang="0">
                    <a:pos x="T0" y="T1"/>
                  </a:cxn>
                  <a:cxn ang="0">
                    <a:pos x="T2" y="T3"/>
                  </a:cxn>
                  <a:cxn ang="0">
                    <a:pos x="T4" y="T5"/>
                  </a:cxn>
                  <a:cxn ang="0">
                    <a:pos x="T6" y="T7"/>
                  </a:cxn>
                  <a:cxn ang="0">
                    <a:pos x="T8" y="T9"/>
                  </a:cxn>
                </a:cxnLst>
                <a:rect l="0" t="0" r="r" b="b"/>
                <a:pathLst>
                  <a:path w="7" h="7">
                    <a:moveTo>
                      <a:pt x="3" y="7"/>
                    </a:moveTo>
                    <a:cubicBezTo>
                      <a:pt x="2" y="7"/>
                      <a:pt x="0" y="6"/>
                      <a:pt x="0" y="4"/>
                    </a:cubicBezTo>
                    <a:cubicBezTo>
                      <a:pt x="0" y="2"/>
                      <a:pt x="1" y="0"/>
                      <a:pt x="3" y="0"/>
                    </a:cubicBezTo>
                    <a:cubicBezTo>
                      <a:pt x="5" y="0"/>
                      <a:pt x="6" y="2"/>
                      <a:pt x="7" y="3"/>
                    </a:cubicBezTo>
                    <a:cubicBezTo>
                      <a:pt x="7" y="5"/>
                      <a:pt x="5" y="7"/>
                      <a:pt x="3"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20" name="Freeform 3305">
                <a:extLst>
                  <a:ext uri="{FF2B5EF4-FFF2-40B4-BE49-F238E27FC236}">
                    <a16:creationId xmlns:a16="http://schemas.microsoft.com/office/drawing/2014/main" id="{AF2F3C6C-2B1F-166D-4EAB-B65597C93BA4}"/>
                  </a:ext>
                </a:extLst>
              </p:cNvPr>
              <p:cNvSpPr>
                <a:spLocks/>
              </p:cNvSpPr>
              <p:nvPr/>
            </p:nvSpPr>
            <p:spPr bwMode="auto">
              <a:xfrm>
                <a:off x="8423410" y="915755"/>
                <a:ext cx="41382" cy="41382"/>
              </a:xfrm>
              <a:custGeom>
                <a:avLst/>
                <a:gdLst>
                  <a:gd name="T0" fmla="*/ 3 w 6"/>
                  <a:gd name="T1" fmla="*/ 6 h 6"/>
                  <a:gd name="T2" fmla="*/ 0 w 6"/>
                  <a:gd name="T3" fmla="*/ 3 h 6"/>
                  <a:gd name="T4" fmla="*/ 3 w 6"/>
                  <a:gd name="T5" fmla="*/ 0 h 6"/>
                  <a:gd name="T6" fmla="*/ 6 w 6"/>
                  <a:gd name="T7" fmla="*/ 3 h 6"/>
                  <a:gd name="T8" fmla="*/ 3 w 6"/>
                  <a:gd name="T9" fmla="*/ 6 h 6"/>
                </a:gdLst>
                <a:ahLst/>
                <a:cxnLst>
                  <a:cxn ang="0">
                    <a:pos x="T0" y="T1"/>
                  </a:cxn>
                  <a:cxn ang="0">
                    <a:pos x="T2" y="T3"/>
                  </a:cxn>
                  <a:cxn ang="0">
                    <a:pos x="T4" y="T5"/>
                  </a:cxn>
                  <a:cxn ang="0">
                    <a:pos x="T6" y="T7"/>
                  </a:cxn>
                  <a:cxn ang="0">
                    <a:pos x="T8" y="T9"/>
                  </a:cxn>
                </a:cxnLst>
                <a:rect l="0" t="0" r="r" b="b"/>
                <a:pathLst>
                  <a:path w="6" h="6">
                    <a:moveTo>
                      <a:pt x="3" y="6"/>
                    </a:moveTo>
                    <a:cubicBezTo>
                      <a:pt x="2" y="6"/>
                      <a:pt x="0" y="5"/>
                      <a:pt x="0" y="3"/>
                    </a:cubicBezTo>
                    <a:cubicBezTo>
                      <a:pt x="0" y="2"/>
                      <a:pt x="1" y="0"/>
                      <a:pt x="3" y="0"/>
                    </a:cubicBezTo>
                    <a:cubicBezTo>
                      <a:pt x="4" y="0"/>
                      <a:pt x="5" y="1"/>
                      <a:pt x="6" y="3"/>
                    </a:cubicBezTo>
                    <a:cubicBezTo>
                      <a:pt x="6" y="4"/>
                      <a:pt x="5" y="6"/>
                      <a:pt x="3"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21" name="Freeform 3306">
                <a:extLst>
                  <a:ext uri="{FF2B5EF4-FFF2-40B4-BE49-F238E27FC236}">
                    <a16:creationId xmlns:a16="http://schemas.microsoft.com/office/drawing/2014/main" id="{166CDBEF-6F27-5B34-0553-30CC37F13520}"/>
                  </a:ext>
                </a:extLst>
              </p:cNvPr>
              <p:cNvSpPr>
                <a:spLocks/>
              </p:cNvSpPr>
              <p:nvPr/>
            </p:nvSpPr>
            <p:spPr bwMode="auto">
              <a:xfrm>
                <a:off x="8666185" y="-458132"/>
                <a:ext cx="33106" cy="38623"/>
              </a:xfrm>
              <a:custGeom>
                <a:avLst/>
                <a:gdLst>
                  <a:gd name="T0" fmla="*/ 3 w 5"/>
                  <a:gd name="T1" fmla="*/ 6 h 6"/>
                  <a:gd name="T2" fmla="*/ 0 w 5"/>
                  <a:gd name="T3" fmla="*/ 3 h 6"/>
                  <a:gd name="T4" fmla="*/ 2 w 5"/>
                  <a:gd name="T5" fmla="*/ 0 h 6"/>
                  <a:gd name="T6" fmla="*/ 5 w 5"/>
                  <a:gd name="T7" fmla="*/ 3 h 6"/>
                  <a:gd name="T8" fmla="*/ 3 w 5"/>
                  <a:gd name="T9" fmla="*/ 6 h 6"/>
                </a:gdLst>
                <a:ahLst/>
                <a:cxnLst>
                  <a:cxn ang="0">
                    <a:pos x="T0" y="T1"/>
                  </a:cxn>
                  <a:cxn ang="0">
                    <a:pos x="T2" y="T3"/>
                  </a:cxn>
                  <a:cxn ang="0">
                    <a:pos x="T4" y="T5"/>
                  </a:cxn>
                  <a:cxn ang="0">
                    <a:pos x="T6" y="T7"/>
                  </a:cxn>
                  <a:cxn ang="0">
                    <a:pos x="T8" y="T9"/>
                  </a:cxn>
                </a:cxnLst>
                <a:rect l="0" t="0" r="r" b="b"/>
                <a:pathLst>
                  <a:path w="5" h="6">
                    <a:moveTo>
                      <a:pt x="3" y="6"/>
                    </a:moveTo>
                    <a:cubicBezTo>
                      <a:pt x="1" y="6"/>
                      <a:pt x="0" y="5"/>
                      <a:pt x="0" y="3"/>
                    </a:cubicBezTo>
                    <a:cubicBezTo>
                      <a:pt x="0" y="2"/>
                      <a:pt x="1" y="0"/>
                      <a:pt x="2" y="0"/>
                    </a:cubicBezTo>
                    <a:cubicBezTo>
                      <a:pt x="4" y="0"/>
                      <a:pt x="5" y="1"/>
                      <a:pt x="5" y="3"/>
                    </a:cubicBezTo>
                    <a:cubicBezTo>
                      <a:pt x="5" y="4"/>
                      <a:pt x="4" y="5"/>
                      <a:pt x="3"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22" name="Freeform 3307">
                <a:extLst>
                  <a:ext uri="{FF2B5EF4-FFF2-40B4-BE49-F238E27FC236}">
                    <a16:creationId xmlns:a16="http://schemas.microsoft.com/office/drawing/2014/main" id="{CCA96D35-C968-62E2-BA9F-07DD9DC14D89}"/>
                  </a:ext>
                </a:extLst>
              </p:cNvPr>
              <p:cNvSpPr>
                <a:spLocks/>
              </p:cNvSpPr>
              <p:nvPr/>
            </p:nvSpPr>
            <p:spPr bwMode="auto">
              <a:xfrm>
                <a:off x="8875855" y="1244054"/>
                <a:ext cx="33106" cy="33106"/>
              </a:xfrm>
              <a:custGeom>
                <a:avLst/>
                <a:gdLst>
                  <a:gd name="T0" fmla="*/ 3 w 5"/>
                  <a:gd name="T1" fmla="*/ 5 h 5"/>
                  <a:gd name="T2" fmla="*/ 0 w 5"/>
                  <a:gd name="T3" fmla="*/ 3 h 5"/>
                  <a:gd name="T4" fmla="*/ 2 w 5"/>
                  <a:gd name="T5" fmla="*/ 0 h 5"/>
                  <a:gd name="T6" fmla="*/ 5 w 5"/>
                  <a:gd name="T7" fmla="*/ 2 h 5"/>
                  <a:gd name="T8" fmla="*/ 3 w 5"/>
                  <a:gd name="T9" fmla="*/ 5 h 5"/>
                </a:gdLst>
                <a:ahLst/>
                <a:cxnLst>
                  <a:cxn ang="0">
                    <a:pos x="T0" y="T1"/>
                  </a:cxn>
                  <a:cxn ang="0">
                    <a:pos x="T2" y="T3"/>
                  </a:cxn>
                  <a:cxn ang="0">
                    <a:pos x="T4" y="T5"/>
                  </a:cxn>
                  <a:cxn ang="0">
                    <a:pos x="T6" y="T7"/>
                  </a:cxn>
                  <a:cxn ang="0">
                    <a:pos x="T8" y="T9"/>
                  </a:cxn>
                </a:cxnLst>
                <a:rect l="0" t="0" r="r" b="b"/>
                <a:pathLst>
                  <a:path w="5" h="5">
                    <a:moveTo>
                      <a:pt x="3" y="5"/>
                    </a:moveTo>
                    <a:cubicBezTo>
                      <a:pt x="1" y="5"/>
                      <a:pt x="0" y="4"/>
                      <a:pt x="0" y="3"/>
                    </a:cubicBezTo>
                    <a:cubicBezTo>
                      <a:pt x="0" y="1"/>
                      <a:pt x="1" y="0"/>
                      <a:pt x="2" y="0"/>
                    </a:cubicBezTo>
                    <a:cubicBezTo>
                      <a:pt x="4" y="0"/>
                      <a:pt x="5" y="1"/>
                      <a:pt x="5" y="2"/>
                    </a:cubicBezTo>
                    <a:cubicBezTo>
                      <a:pt x="5" y="4"/>
                      <a:pt x="4" y="5"/>
                      <a:pt x="3"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23" name="Freeform 3308">
                <a:extLst>
                  <a:ext uri="{FF2B5EF4-FFF2-40B4-BE49-F238E27FC236}">
                    <a16:creationId xmlns:a16="http://schemas.microsoft.com/office/drawing/2014/main" id="{A2EF3358-117C-5D5F-3BF1-ADE879005D4C}"/>
                  </a:ext>
                </a:extLst>
              </p:cNvPr>
              <p:cNvSpPr>
                <a:spLocks/>
              </p:cNvSpPr>
              <p:nvPr/>
            </p:nvSpPr>
            <p:spPr bwMode="auto">
              <a:xfrm>
                <a:off x="7913030" y="557110"/>
                <a:ext cx="33106" cy="33106"/>
              </a:xfrm>
              <a:custGeom>
                <a:avLst/>
                <a:gdLst>
                  <a:gd name="T0" fmla="*/ 3 w 5"/>
                  <a:gd name="T1" fmla="*/ 5 h 5"/>
                  <a:gd name="T2" fmla="*/ 0 w 5"/>
                  <a:gd name="T3" fmla="*/ 3 h 5"/>
                  <a:gd name="T4" fmla="*/ 2 w 5"/>
                  <a:gd name="T5" fmla="*/ 0 h 5"/>
                  <a:gd name="T6" fmla="*/ 5 w 5"/>
                  <a:gd name="T7" fmla="*/ 2 h 5"/>
                  <a:gd name="T8" fmla="*/ 3 w 5"/>
                  <a:gd name="T9" fmla="*/ 5 h 5"/>
                </a:gdLst>
                <a:ahLst/>
                <a:cxnLst>
                  <a:cxn ang="0">
                    <a:pos x="T0" y="T1"/>
                  </a:cxn>
                  <a:cxn ang="0">
                    <a:pos x="T2" y="T3"/>
                  </a:cxn>
                  <a:cxn ang="0">
                    <a:pos x="T4" y="T5"/>
                  </a:cxn>
                  <a:cxn ang="0">
                    <a:pos x="T6" y="T7"/>
                  </a:cxn>
                  <a:cxn ang="0">
                    <a:pos x="T8" y="T9"/>
                  </a:cxn>
                </a:cxnLst>
                <a:rect l="0" t="0" r="r" b="b"/>
                <a:pathLst>
                  <a:path w="5" h="5">
                    <a:moveTo>
                      <a:pt x="3" y="5"/>
                    </a:moveTo>
                    <a:cubicBezTo>
                      <a:pt x="1" y="5"/>
                      <a:pt x="0" y="4"/>
                      <a:pt x="0" y="3"/>
                    </a:cubicBezTo>
                    <a:cubicBezTo>
                      <a:pt x="0" y="1"/>
                      <a:pt x="1" y="0"/>
                      <a:pt x="2" y="0"/>
                    </a:cubicBezTo>
                    <a:cubicBezTo>
                      <a:pt x="4" y="0"/>
                      <a:pt x="5" y="1"/>
                      <a:pt x="5" y="2"/>
                    </a:cubicBezTo>
                    <a:cubicBezTo>
                      <a:pt x="5" y="4"/>
                      <a:pt x="4" y="5"/>
                      <a:pt x="3"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24" name="Freeform 3309">
                <a:extLst>
                  <a:ext uri="{FF2B5EF4-FFF2-40B4-BE49-F238E27FC236}">
                    <a16:creationId xmlns:a16="http://schemas.microsoft.com/office/drawing/2014/main" id="{E56644A4-BCFE-2A59-81C4-9552E8262B75}"/>
                  </a:ext>
                </a:extLst>
              </p:cNvPr>
              <p:cNvSpPr>
                <a:spLocks/>
              </p:cNvSpPr>
              <p:nvPr/>
            </p:nvSpPr>
            <p:spPr bwMode="auto">
              <a:xfrm>
                <a:off x="8012347" y="832991"/>
                <a:ext cx="33106" cy="30347"/>
              </a:xfrm>
              <a:custGeom>
                <a:avLst/>
                <a:gdLst>
                  <a:gd name="T0" fmla="*/ 3 w 5"/>
                  <a:gd name="T1" fmla="*/ 5 h 5"/>
                  <a:gd name="T2" fmla="*/ 0 w 5"/>
                  <a:gd name="T3" fmla="*/ 3 h 5"/>
                  <a:gd name="T4" fmla="*/ 2 w 5"/>
                  <a:gd name="T5" fmla="*/ 0 h 5"/>
                  <a:gd name="T6" fmla="*/ 5 w 5"/>
                  <a:gd name="T7" fmla="*/ 2 h 5"/>
                  <a:gd name="T8" fmla="*/ 3 w 5"/>
                  <a:gd name="T9" fmla="*/ 5 h 5"/>
                </a:gdLst>
                <a:ahLst/>
                <a:cxnLst>
                  <a:cxn ang="0">
                    <a:pos x="T0" y="T1"/>
                  </a:cxn>
                  <a:cxn ang="0">
                    <a:pos x="T2" y="T3"/>
                  </a:cxn>
                  <a:cxn ang="0">
                    <a:pos x="T4" y="T5"/>
                  </a:cxn>
                  <a:cxn ang="0">
                    <a:pos x="T6" y="T7"/>
                  </a:cxn>
                  <a:cxn ang="0">
                    <a:pos x="T8" y="T9"/>
                  </a:cxn>
                </a:cxnLst>
                <a:rect l="0" t="0" r="r" b="b"/>
                <a:pathLst>
                  <a:path w="5" h="5">
                    <a:moveTo>
                      <a:pt x="3" y="5"/>
                    </a:moveTo>
                    <a:cubicBezTo>
                      <a:pt x="1" y="5"/>
                      <a:pt x="0" y="4"/>
                      <a:pt x="0" y="3"/>
                    </a:cubicBezTo>
                    <a:cubicBezTo>
                      <a:pt x="0" y="1"/>
                      <a:pt x="1" y="0"/>
                      <a:pt x="2" y="0"/>
                    </a:cubicBezTo>
                    <a:cubicBezTo>
                      <a:pt x="4" y="0"/>
                      <a:pt x="5" y="1"/>
                      <a:pt x="5" y="2"/>
                    </a:cubicBezTo>
                    <a:cubicBezTo>
                      <a:pt x="5" y="4"/>
                      <a:pt x="4" y="5"/>
                      <a:pt x="3"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25" name="Freeform 3310">
                <a:extLst>
                  <a:ext uri="{FF2B5EF4-FFF2-40B4-BE49-F238E27FC236}">
                    <a16:creationId xmlns:a16="http://schemas.microsoft.com/office/drawing/2014/main" id="{67B46E40-2C21-00F1-4BE8-F4257D9302AE}"/>
                  </a:ext>
                </a:extLst>
              </p:cNvPr>
              <p:cNvSpPr>
                <a:spLocks/>
              </p:cNvSpPr>
              <p:nvPr/>
            </p:nvSpPr>
            <p:spPr bwMode="auto">
              <a:xfrm>
                <a:off x="8732397" y="2154461"/>
                <a:ext cx="38623" cy="33106"/>
              </a:xfrm>
              <a:custGeom>
                <a:avLst/>
                <a:gdLst>
                  <a:gd name="T0" fmla="*/ 3 w 6"/>
                  <a:gd name="T1" fmla="*/ 5 h 5"/>
                  <a:gd name="T2" fmla="*/ 0 w 6"/>
                  <a:gd name="T3" fmla="*/ 3 h 5"/>
                  <a:gd name="T4" fmla="*/ 3 w 6"/>
                  <a:gd name="T5" fmla="*/ 0 h 5"/>
                  <a:gd name="T6" fmla="*/ 6 w 6"/>
                  <a:gd name="T7" fmla="*/ 3 h 5"/>
                  <a:gd name="T8" fmla="*/ 3 w 6"/>
                  <a:gd name="T9" fmla="*/ 5 h 5"/>
                </a:gdLst>
                <a:ahLst/>
                <a:cxnLst>
                  <a:cxn ang="0">
                    <a:pos x="T0" y="T1"/>
                  </a:cxn>
                  <a:cxn ang="0">
                    <a:pos x="T2" y="T3"/>
                  </a:cxn>
                  <a:cxn ang="0">
                    <a:pos x="T4" y="T5"/>
                  </a:cxn>
                  <a:cxn ang="0">
                    <a:pos x="T6" y="T7"/>
                  </a:cxn>
                  <a:cxn ang="0">
                    <a:pos x="T8" y="T9"/>
                  </a:cxn>
                </a:cxnLst>
                <a:rect l="0" t="0" r="r" b="b"/>
                <a:pathLst>
                  <a:path w="6" h="5">
                    <a:moveTo>
                      <a:pt x="3" y="5"/>
                    </a:moveTo>
                    <a:cubicBezTo>
                      <a:pt x="2" y="5"/>
                      <a:pt x="0" y="4"/>
                      <a:pt x="0" y="3"/>
                    </a:cubicBezTo>
                    <a:cubicBezTo>
                      <a:pt x="0" y="1"/>
                      <a:pt x="1" y="0"/>
                      <a:pt x="3" y="0"/>
                    </a:cubicBezTo>
                    <a:cubicBezTo>
                      <a:pt x="4" y="0"/>
                      <a:pt x="6" y="1"/>
                      <a:pt x="6" y="3"/>
                    </a:cubicBezTo>
                    <a:cubicBezTo>
                      <a:pt x="6" y="4"/>
                      <a:pt x="5" y="5"/>
                      <a:pt x="3"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26" name="Freeform 3311">
                <a:extLst>
                  <a:ext uri="{FF2B5EF4-FFF2-40B4-BE49-F238E27FC236}">
                    <a16:creationId xmlns:a16="http://schemas.microsoft.com/office/drawing/2014/main" id="{2BE1C482-689D-FFDF-0D7E-80F2E578761B}"/>
                  </a:ext>
                </a:extLst>
              </p:cNvPr>
              <p:cNvSpPr>
                <a:spLocks/>
              </p:cNvSpPr>
              <p:nvPr/>
            </p:nvSpPr>
            <p:spPr bwMode="auto">
              <a:xfrm>
                <a:off x="9184842" y="2195843"/>
                <a:ext cx="33106" cy="38623"/>
              </a:xfrm>
              <a:custGeom>
                <a:avLst/>
                <a:gdLst>
                  <a:gd name="T0" fmla="*/ 3 w 5"/>
                  <a:gd name="T1" fmla="*/ 6 h 6"/>
                  <a:gd name="T2" fmla="*/ 0 w 5"/>
                  <a:gd name="T3" fmla="*/ 3 h 6"/>
                  <a:gd name="T4" fmla="*/ 2 w 5"/>
                  <a:gd name="T5" fmla="*/ 0 h 6"/>
                  <a:gd name="T6" fmla="*/ 5 w 5"/>
                  <a:gd name="T7" fmla="*/ 3 h 6"/>
                  <a:gd name="T8" fmla="*/ 3 w 5"/>
                  <a:gd name="T9" fmla="*/ 6 h 6"/>
                </a:gdLst>
                <a:ahLst/>
                <a:cxnLst>
                  <a:cxn ang="0">
                    <a:pos x="T0" y="T1"/>
                  </a:cxn>
                  <a:cxn ang="0">
                    <a:pos x="T2" y="T3"/>
                  </a:cxn>
                  <a:cxn ang="0">
                    <a:pos x="T4" y="T5"/>
                  </a:cxn>
                  <a:cxn ang="0">
                    <a:pos x="T6" y="T7"/>
                  </a:cxn>
                  <a:cxn ang="0">
                    <a:pos x="T8" y="T9"/>
                  </a:cxn>
                </a:cxnLst>
                <a:rect l="0" t="0" r="r" b="b"/>
                <a:pathLst>
                  <a:path w="5" h="6">
                    <a:moveTo>
                      <a:pt x="3" y="6"/>
                    </a:moveTo>
                    <a:cubicBezTo>
                      <a:pt x="1" y="6"/>
                      <a:pt x="0" y="5"/>
                      <a:pt x="0" y="3"/>
                    </a:cubicBezTo>
                    <a:cubicBezTo>
                      <a:pt x="0" y="2"/>
                      <a:pt x="1" y="0"/>
                      <a:pt x="2" y="0"/>
                    </a:cubicBezTo>
                    <a:cubicBezTo>
                      <a:pt x="4" y="0"/>
                      <a:pt x="5" y="1"/>
                      <a:pt x="5" y="3"/>
                    </a:cubicBezTo>
                    <a:cubicBezTo>
                      <a:pt x="5" y="4"/>
                      <a:pt x="4" y="5"/>
                      <a:pt x="3"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27" name="Freeform 3312">
                <a:extLst>
                  <a:ext uri="{FF2B5EF4-FFF2-40B4-BE49-F238E27FC236}">
                    <a16:creationId xmlns:a16="http://schemas.microsoft.com/office/drawing/2014/main" id="{A613BEC2-DFD3-CFE7-BCF1-A696506A4566}"/>
                  </a:ext>
                </a:extLst>
              </p:cNvPr>
              <p:cNvSpPr>
                <a:spLocks/>
              </p:cNvSpPr>
              <p:nvPr/>
            </p:nvSpPr>
            <p:spPr bwMode="auto">
              <a:xfrm>
                <a:off x="8337887" y="391581"/>
                <a:ext cx="41382" cy="41382"/>
              </a:xfrm>
              <a:custGeom>
                <a:avLst/>
                <a:gdLst>
                  <a:gd name="T0" fmla="*/ 3 w 6"/>
                  <a:gd name="T1" fmla="*/ 6 h 6"/>
                  <a:gd name="T2" fmla="*/ 0 w 6"/>
                  <a:gd name="T3" fmla="*/ 3 h 6"/>
                  <a:gd name="T4" fmla="*/ 3 w 6"/>
                  <a:gd name="T5" fmla="*/ 0 h 6"/>
                  <a:gd name="T6" fmla="*/ 6 w 6"/>
                  <a:gd name="T7" fmla="*/ 3 h 6"/>
                  <a:gd name="T8" fmla="*/ 3 w 6"/>
                  <a:gd name="T9" fmla="*/ 6 h 6"/>
                </a:gdLst>
                <a:ahLst/>
                <a:cxnLst>
                  <a:cxn ang="0">
                    <a:pos x="T0" y="T1"/>
                  </a:cxn>
                  <a:cxn ang="0">
                    <a:pos x="T2" y="T3"/>
                  </a:cxn>
                  <a:cxn ang="0">
                    <a:pos x="T4" y="T5"/>
                  </a:cxn>
                  <a:cxn ang="0">
                    <a:pos x="T6" y="T7"/>
                  </a:cxn>
                  <a:cxn ang="0">
                    <a:pos x="T8" y="T9"/>
                  </a:cxn>
                </a:cxnLst>
                <a:rect l="0" t="0" r="r" b="b"/>
                <a:pathLst>
                  <a:path w="6" h="6">
                    <a:moveTo>
                      <a:pt x="3" y="6"/>
                    </a:moveTo>
                    <a:cubicBezTo>
                      <a:pt x="2" y="6"/>
                      <a:pt x="1" y="5"/>
                      <a:pt x="0" y="3"/>
                    </a:cubicBezTo>
                    <a:cubicBezTo>
                      <a:pt x="0" y="2"/>
                      <a:pt x="1" y="0"/>
                      <a:pt x="3" y="0"/>
                    </a:cubicBezTo>
                    <a:cubicBezTo>
                      <a:pt x="4" y="0"/>
                      <a:pt x="6" y="1"/>
                      <a:pt x="6" y="3"/>
                    </a:cubicBezTo>
                    <a:cubicBezTo>
                      <a:pt x="6" y="4"/>
                      <a:pt x="5" y="5"/>
                      <a:pt x="3"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28" name="Freeform 3313">
                <a:extLst>
                  <a:ext uri="{FF2B5EF4-FFF2-40B4-BE49-F238E27FC236}">
                    <a16:creationId xmlns:a16="http://schemas.microsoft.com/office/drawing/2014/main" id="{FE096664-3335-5F1F-80EA-E74AE0E2C470}"/>
                  </a:ext>
                </a:extLst>
              </p:cNvPr>
              <p:cNvSpPr>
                <a:spLocks/>
              </p:cNvSpPr>
              <p:nvPr/>
            </p:nvSpPr>
            <p:spPr bwMode="auto">
              <a:xfrm>
                <a:off x="8255123" y="661945"/>
                <a:ext cx="19312" cy="24829"/>
              </a:xfrm>
              <a:custGeom>
                <a:avLst/>
                <a:gdLst>
                  <a:gd name="T0" fmla="*/ 2 w 3"/>
                  <a:gd name="T1" fmla="*/ 4 h 4"/>
                  <a:gd name="T2" fmla="*/ 0 w 3"/>
                  <a:gd name="T3" fmla="*/ 2 h 4"/>
                  <a:gd name="T4" fmla="*/ 1 w 3"/>
                  <a:gd name="T5" fmla="*/ 0 h 4"/>
                  <a:gd name="T6" fmla="*/ 3 w 3"/>
                  <a:gd name="T7" fmla="*/ 2 h 4"/>
                  <a:gd name="T8" fmla="*/ 2 w 3"/>
                  <a:gd name="T9" fmla="*/ 4 h 4"/>
                </a:gdLst>
                <a:ahLst/>
                <a:cxnLst>
                  <a:cxn ang="0">
                    <a:pos x="T0" y="T1"/>
                  </a:cxn>
                  <a:cxn ang="0">
                    <a:pos x="T2" y="T3"/>
                  </a:cxn>
                  <a:cxn ang="0">
                    <a:pos x="T4" y="T5"/>
                  </a:cxn>
                  <a:cxn ang="0">
                    <a:pos x="T6" y="T7"/>
                  </a:cxn>
                  <a:cxn ang="0">
                    <a:pos x="T8" y="T9"/>
                  </a:cxn>
                </a:cxnLst>
                <a:rect l="0" t="0" r="r" b="b"/>
                <a:pathLst>
                  <a:path w="3" h="4">
                    <a:moveTo>
                      <a:pt x="2" y="4"/>
                    </a:moveTo>
                    <a:cubicBezTo>
                      <a:pt x="1" y="4"/>
                      <a:pt x="0" y="3"/>
                      <a:pt x="0" y="2"/>
                    </a:cubicBezTo>
                    <a:cubicBezTo>
                      <a:pt x="0" y="1"/>
                      <a:pt x="0" y="0"/>
                      <a:pt x="1" y="0"/>
                    </a:cubicBezTo>
                    <a:cubicBezTo>
                      <a:pt x="2" y="0"/>
                      <a:pt x="3" y="1"/>
                      <a:pt x="3" y="2"/>
                    </a:cubicBezTo>
                    <a:cubicBezTo>
                      <a:pt x="3" y="3"/>
                      <a:pt x="3" y="4"/>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29" name="Freeform 3314">
                <a:extLst>
                  <a:ext uri="{FF2B5EF4-FFF2-40B4-BE49-F238E27FC236}">
                    <a16:creationId xmlns:a16="http://schemas.microsoft.com/office/drawing/2014/main" id="{4DE1644B-4D61-66C6-497D-D5D9795D2AF5}"/>
                  </a:ext>
                </a:extLst>
              </p:cNvPr>
              <p:cNvSpPr>
                <a:spLocks/>
              </p:cNvSpPr>
              <p:nvPr/>
            </p:nvSpPr>
            <p:spPr bwMode="auto">
              <a:xfrm>
                <a:off x="8307540" y="148806"/>
                <a:ext cx="24829" cy="27588"/>
              </a:xfrm>
              <a:custGeom>
                <a:avLst/>
                <a:gdLst>
                  <a:gd name="T0" fmla="*/ 2 w 4"/>
                  <a:gd name="T1" fmla="*/ 4 h 4"/>
                  <a:gd name="T2" fmla="*/ 0 w 4"/>
                  <a:gd name="T3" fmla="*/ 2 h 4"/>
                  <a:gd name="T4" fmla="*/ 2 w 4"/>
                  <a:gd name="T5" fmla="*/ 0 h 4"/>
                  <a:gd name="T6" fmla="*/ 4 w 4"/>
                  <a:gd name="T7" fmla="*/ 2 h 4"/>
                  <a:gd name="T8" fmla="*/ 2 w 4"/>
                  <a:gd name="T9" fmla="*/ 4 h 4"/>
                </a:gdLst>
                <a:ahLst/>
                <a:cxnLst>
                  <a:cxn ang="0">
                    <a:pos x="T0" y="T1"/>
                  </a:cxn>
                  <a:cxn ang="0">
                    <a:pos x="T2" y="T3"/>
                  </a:cxn>
                  <a:cxn ang="0">
                    <a:pos x="T4" y="T5"/>
                  </a:cxn>
                  <a:cxn ang="0">
                    <a:pos x="T6" y="T7"/>
                  </a:cxn>
                  <a:cxn ang="0">
                    <a:pos x="T8" y="T9"/>
                  </a:cxn>
                </a:cxnLst>
                <a:rect l="0" t="0" r="r" b="b"/>
                <a:pathLst>
                  <a:path w="4" h="4">
                    <a:moveTo>
                      <a:pt x="2" y="4"/>
                    </a:moveTo>
                    <a:cubicBezTo>
                      <a:pt x="1" y="4"/>
                      <a:pt x="0" y="3"/>
                      <a:pt x="0" y="2"/>
                    </a:cubicBezTo>
                    <a:cubicBezTo>
                      <a:pt x="0" y="1"/>
                      <a:pt x="1" y="0"/>
                      <a:pt x="2" y="0"/>
                    </a:cubicBezTo>
                    <a:cubicBezTo>
                      <a:pt x="3" y="0"/>
                      <a:pt x="4" y="0"/>
                      <a:pt x="4" y="2"/>
                    </a:cubicBezTo>
                    <a:cubicBezTo>
                      <a:pt x="4" y="3"/>
                      <a:pt x="3" y="3"/>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30" name="Freeform 3315">
                <a:extLst>
                  <a:ext uri="{FF2B5EF4-FFF2-40B4-BE49-F238E27FC236}">
                    <a16:creationId xmlns:a16="http://schemas.microsoft.com/office/drawing/2014/main" id="{500BB9E9-97EA-2F35-0D9F-047C3415C30C}"/>
                  </a:ext>
                </a:extLst>
              </p:cNvPr>
              <p:cNvSpPr>
                <a:spLocks/>
              </p:cNvSpPr>
              <p:nvPr/>
            </p:nvSpPr>
            <p:spPr bwMode="auto">
              <a:xfrm>
                <a:off x="8622044" y="253641"/>
                <a:ext cx="24829" cy="27588"/>
              </a:xfrm>
              <a:custGeom>
                <a:avLst/>
                <a:gdLst>
                  <a:gd name="T0" fmla="*/ 2 w 4"/>
                  <a:gd name="T1" fmla="*/ 4 h 4"/>
                  <a:gd name="T2" fmla="*/ 0 w 4"/>
                  <a:gd name="T3" fmla="*/ 2 h 4"/>
                  <a:gd name="T4" fmla="*/ 1 w 4"/>
                  <a:gd name="T5" fmla="*/ 0 h 4"/>
                  <a:gd name="T6" fmla="*/ 3 w 4"/>
                  <a:gd name="T7" fmla="*/ 2 h 4"/>
                  <a:gd name="T8" fmla="*/ 2 w 4"/>
                  <a:gd name="T9" fmla="*/ 4 h 4"/>
                </a:gdLst>
                <a:ahLst/>
                <a:cxnLst>
                  <a:cxn ang="0">
                    <a:pos x="T0" y="T1"/>
                  </a:cxn>
                  <a:cxn ang="0">
                    <a:pos x="T2" y="T3"/>
                  </a:cxn>
                  <a:cxn ang="0">
                    <a:pos x="T4" y="T5"/>
                  </a:cxn>
                  <a:cxn ang="0">
                    <a:pos x="T6" y="T7"/>
                  </a:cxn>
                  <a:cxn ang="0">
                    <a:pos x="T8" y="T9"/>
                  </a:cxn>
                </a:cxnLst>
                <a:rect l="0" t="0" r="r" b="b"/>
                <a:pathLst>
                  <a:path w="4" h="4">
                    <a:moveTo>
                      <a:pt x="2" y="4"/>
                    </a:moveTo>
                    <a:cubicBezTo>
                      <a:pt x="1" y="4"/>
                      <a:pt x="0" y="3"/>
                      <a:pt x="0" y="2"/>
                    </a:cubicBezTo>
                    <a:cubicBezTo>
                      <a:pt x="0" y="1"/>
                      <a:pt x="0" y="0"/>
                      <a:pt x="1" y="0"/>
                    </a:cubicBezTo>
                    <a:cubicBezTo>
                      <a:pt x="2" y="0"/>
                      <a:pt x="3" y="1"/>
                      <a:pt x="3" y="2"/>
                    </a:cubicBezTo>
                    <a:cubicBezTo>
                      <a:pt x="4" y="3"/>
                      <a:pt x="3" y="4"/>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31" name="Freeform 3316">
                <a:extLst>
                  <a:ext uri="{FF2B5EF4-FFF2-40B4-BE49-F238E27FC236}">
                    <a16:creationId xmlns:a16="http://schemas.microsoft.com/office/drawing/2014/main" id="{D08EE6B3-FBD8-45A8-95EB-ED8494ADC513}"/>
                  </a:ext>
                </a:extLst>
              </p:cNvPr>
              <p:cNvSpPr>
                <a:spLocks/>
              </p:cNvSpPr>
              <p:nvPr/>
            </p:nvSpPr>
            <p:spPr bwMode="auto">
              <a:xfrm>
                <a:off x="8947584" y="-151904"/>
                <a:ext cx="27588" cy="27588"/>
              </a:xfrm>
              <a:custGeom>
                <a:avLst/>
                <a:gdLst>
                  <a:gd name="T0" fmla="*/ 3 w 4"/>
                  <a:gd name="T1" fmla="*/ 4 h 4"/>
                  <a:gd name="T2" fmla="*/ 0 w 4"/>
                  <a:gd name="T3" fmla="*/ 2 h 4"/>
                  <a:gd name="T4" fmla="*/ 2 w 4"/>
                  <a:gd name="T5" fmla="*/ 0 h 4"/>
                  <a:gd name="T6" fmla="*/ 4 w 4"/>
                  <a:gd name="T7" fmla="*/ 2 h 4"/>
                  <a:gd name="T8" fmla="*/ 3 w 4"/>
                  <a:gd name="T9" fmla="*/ 4 h 4"/>
                </a:gdLst>
                <a:ahLst/>
                <a:cxnLst>
                  <a:cxn ang="0">
                    <a:pos x="T0" y="T1"/>
                  </a:cxn>
                  <a:cxn ang="0">
                    <a:pos x="T2" y="T3"/>
                  </a:cxn>
                  <a:cxn ang="0">
                    <a:pos x="T4" y="T5"/>
                  </a:cxn>
                  <a:cxn ang="0">
                    <a:pos x="T6" y="T7"/>
                  </a:cxn>
                  <a:cxn ang="0">
                    <a:pos x="T8" y="T9"/>
                  </a:cxn>
                </a:cxnLst>
                <a:rect l="0" t="0" r="r" b="b"/>
                <a:pathLst>
                  <a:path w="4" h="4">
                    <a:moveTo>
                      <a:pt x="3" y="4"/>
                    </a:moveTo>
                    <a:cubicBezTo>
                      <a:pt x="1" y="4"/>
                      <a:pt x="1" y="3"/>
                      <a:pt x="0" y="2"/>
                    </a:cubicBezTo>
                    <a:cubicBezTo>
                      <a:pt x="0" y="1"/>
                      <a:pt x="1" y="0"/>
                      <a:pt x="2" y="0"/>
                    </a:cubicBezTo>
                    <a:cubicBezTo>
                      <a:pt x="3" y="0"/>
                      <a:pt x="4" y="1"/>
                      <a:pt x="4" y="2"/>
                    </a:cubicBezTo>
                    <a:cubicBezTo>
                      <a:pt x="4" y="3"/>
                      <a:pt x="4" y="4"/>
                      <a:pt x="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32" name="Oval 3317">
                <a:extLst>
                  <a:ext uri="{FF2B5EF4-FFF2-40B4-BE49-F238E27FC236}">
                    <a16:creationId xmlns:a16="http://schemas.microsoft.com/office/drawing/2014/main" id="{DDC6D426-A7E8-8DD5-05D3-D0E7B514CFCE}"/>
                  </a:ext>
                </a:extLst>
              </p:cNvPr>
              <p:cNvSpPr>
                <a:spLocks noChangeArrowheads="1"/>
              </p:cNvSpPr>
              <p:nvPr/>
            </p:nvSpPr>
            <p:spPr bwMode="auto">
              <a:xfrm>
                <a:off x="8150288" y="537798"/>
                <a:ext cx="24829" cy="2482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33" name="Freeform 3318">
                <a:extLst>
                  <a:ext uri="{FF2B5EF4-FFF2-40B4-BE49-F238E27FC236}">
                    <a16:creationId xmlns:a16="http://schemas.microsoft.com/office/drawing/2014/main" id="{03C10077-426C-95AD-18FD-14F5DF159E3A}"/>
                  </a:ext>
                </a:extLst>
              </p:cNvPr>
              <p:cNvSpPr>
                <a:spLocks/>
              </p:cNvSpPr>
              <p:nvPr/>
            </p:nvSpPr>
            <p:spPr bwMode="auto">
              <a:xfrm>
                <a:off x="7821989" y="1042661"/>
                <a:ext cx="24829" cy="24829"/>
              </a:xfrm>
              <a:custGeom>
                <a:avLst/>
                <a:gdLst>
                  <a:gd name="T0" fmla="*/ 2 w 4"/>
                  <a:gd name="T1" fmla="*/ 4 h 4"/>
                  <a:gd name="T2" fmla="*/ 0 w 4"/>
                  <a:gd name="T3" fmla="*/ 3 h 4"/>
                  <a:gd name="T4" fmla="*/ 2 w 4"/>
                  <a:gd name="T5" fmla="*/ 1 h 4"/>
                  <a:gd name="T6" fmla="*/ 4 w 4"/>
                  <a:gd name="T7" fmla="*/ 2 h 4"/>
                  <a:gd name="T8" fmla="*/ 2 w 4"/>
                  <a:gd name="T9" fmla="*/ 4 h 4"/>
                </a:gdLst>
                <a:ahLst/>
                <a:cxnLst>
                  <a:cxn ang="0">
                    <a:pos x="T0" y="T1"/>
                  </a:cxn>
                  <a:cxn ang="0">
                    <a:pos x="T2" y="T3"/>
                  </a:cxn>
                  <a:cxn ang="0">
                    <a:pos x="T4" y="T5"/>
                  </a:cxn>
                  <a:cxn ang="0">
                    <a:pos x="T6" y="T7"/>
                  </a:cxn>
                  <a:cxn ang="0">
                    <a:pos x="T8" y="T9"/>
                  </a:cxn>
                </a:cxnLst>
                <a:rect l="0" t="0" r="r" b="b"/>
                <a:pathLst>
                  <a:path w="4" h="4">
                    <a:moveTo>
                      <a:pt x="2" y="4"/>
                    </a:moveTo>
                    <a:cubicBezTo>
                      <a:pt x="1" y="4"/>
                      <a:pt x="0" y="4"/>
                      <a:pt x="0" y="3"/>
                    </a:cubicBezTo>
                    <a:cubicBezTo>
                      <a:pt x="0" y="2"/>
                      <a:pt x="1" y="1"/>
                      <a:pt x="2" y="1"/>
                    </a:cubicBezTo>
                    <a:cubicBezTo>
                      <a:pt x="3" y="0"/>
                      <a:pt x="4" y="1"/>
                      <a:pt x="4" y="2"/>
                    </a:cubicBezTo>
                    <a:cubicBezTo>
                      <a:pt x="4" y="3"/>
                      <a:pt x="3" y="4"/>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34" name="Freeform 3319">
                <a:extLst>
                  <a:ext uri="{FF2B5EF4-FFF2-40B4-BE49-F238E27FC236}">
                    <a16:creationId xmlns:a16="http://schemas.microsoft.com/office/drawing/2014/main" id="{15684F7F-BBEF-57F9-0F73-71070B7E6AB1}"/>
                  </a:ext>
                </a:extLst>
              </p:cNvPr>
              <p:cNvSpPr>
                <a:spLocks/>
              </p:cNvSpPr>
              <p:nvPr/>
            </p:nvSpPr>
            <p:spPr bwMode="auto">
              <a:xfrm>
                <a:off x="8404098" y="1177842"/>
                <a:ext cx="27588" cy="27588"/>
              </a:xfrm>
              <a:custGeom>
                <a:avLst/>
                <a:gdLst>
                  <a:gd name="T0" fmla="*/ 3 w 4"/>
                  <a:gd name="T1" fmla="*/ 4 h 4"/>
                  <a:gd name="T2" fmla="*/ 1 w 4"/>
                  <a:gd name="T3" fmla="*/ 3 h 4"/>
                  <a:gd name="T4" fmla="*/ 2 w 4"/>
                  <a:gd name="T5" fmla="*/ 0 h 4"/>
                  <a:gd name="T6" fmla="*/ 4 w 4"/>
                  <a:gd name="T7" fmla="*/ 2 h 4"/>
                  <a:gd name="T8" fmla="*/ 3 w 4"/>
                  <a:gd name="T9" fmla="*/ 4 h 4"/>
                </a:gdLst>
                <a:ahLst/>
                <a:cxnLst>
                  <a:cxn ang="0">
                    <a:pos x="T0" y="T1"/>
                  </a:cxn>
                  <a:cxn ang="0">
                    <a:pos x="T2" y="T3"/>
                  </a:cxn>
                  <a:cxn ang="0">
                    <a:pos x="T4" y="T5"/>
                  </a:cxn>
                  <a:cxn ang="0">
                    <a:pos x="T6" y="T7"/>
                  </a:cxn>
                  <a:cxn ang="0">
                    <a:pos x="T8" y="T9"/>
                  </a:cxn>
                </a:cxnLst>
                <a:rect l="0" t="0" r="r" b="b"/>
                <a:pathLst>
                  <a:path w="4" h="4">
                    <a:moveTo>
                      <a:pt x="3" y="4"/>
                    </a:moveTo>
                    <a:cubicBezTo>
                      <a:pt x="2" y="4"/>
                      <a:pt x="1" y="4"/>
                      <a:pt x="1" y="3"/>
                    </a:cubicBezTo>
                    <a:cubicBezTo>
                      <a:pt x="0" y="1"/>
                      <a:pt x="1" y="1"/>
                      <a:pt x="2" y="0"/>
                    </a:cubicBezTo>
                    <a:cubicBezTo>
                      <a:pt x="3" y="0"/>
                      <a:pt x="4" y="1"/>
                      <a:pt x="4" y="2"/>
                    </a:cubicBezTo>
                    <a:cubicBezTo>
                      <a:pt x="4" y="3"/>
                      <a:pt x="4" y="4"/>
                      <a:pt x="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35" name="Freeform 3320">
                <a:extLst>
                  <a:ext uri="{FF2B5EF4-FFF2-40B4-BE49-F238E27FC236}">
                    <a16:creationId xmlns:a16="http://schemas.microsoft.com/office/drawing/2014/main" id="{9F002AC9-0F7E-A9D8-AB2F-25558F3DCACB}"/>
                  </a:ext>
                </a:extLst>
              </p:cNvPr>
              <p:cNvSpPr>
                <a:spLocks/>
              </p:cNvSpPr>
              <p:nvPr/>
            </p:nvSpPr>
            <p:spPr bwMode="auto">
              <a:xfrm>
                <a:off x="8423410" y="1848233"/>
                <a:ext cx="27588" cy="24829"/>
              </a:xfrm>
              <a:custGeom>
                <a:avLst/>
                <a:gdLst>
                  <a:gd name="T0" fmla="*/ 2 w 4"/>
                  <a:gd name="T1" fmla="*/ 4 h 4"/>
                  <a:gd name="T2" fmla="*/ 0 w 4"/>
                  <a:gd name="T3" fmla="*/ 2 h 4"/>
                  <a:gd name="T4" fmla="*/ 2 w 4"/>
                  <a:gd name="T5" fmla="*/ 0 h 4"/>
                  <a:gd name="T6" fmla="*/ 4 w 4"/>
                  <a:gd name="T7" fmla="*/ 1 h 4"/>
                  <a:gd name="T8" fmla="*/ 2 w 4"/>
                  <a:gd name="T9" fmla="*/ 4 h 4"/>
                </a:gdLst>
                <a:ahLst/>
                <a:cxnLst>
                  <a:cxn ang="0">
                    <a:pos x="T0" y="T1"/>
                  </a:cxn>
                  <a:cxn ang="0">
                    <a:pos x="T2" y="T3"/>
                  </a:cxn>
                  <a:cxn ang="0">
                    <a:pos x="T4" y="T5"/>
                  </a:cxn>
                  <a:cxn ang="0">
                    <a:pos x="T6" y="T7"/>
                  </a:cxn>
                  <a:cxn ang="0">
                    <a:pos x="T8" y="T9"/>
                  </a:cxn>
                </a:cxnLst>
                <a:rect l="0" t="0" r="r" b="b"/>
                <a:pathLst>
                  <a:path w="4" h="4">
                    <a:moveTo>
                      <a:pt x="2" y="4"/>
                    </a:moveTo>
                    <a:cubicBezTo>
                      <a:pt x="1" y="4"/>
                      <a:pt x="0" y="3"/>
                      <a:pt x="0" y="2"/>
                    </a:cubicBezTo>
                    <a:cubicBezTo>
                      <a:pt x="0" y="1"/>
                      <a:pt x="1" y="0"/>
                      <a:pt x="2" y="0"/>
                    </a:cubicBezTo>
                    <a:cubicBezTo>
                      <a:pt x="3" y="0"/>
                      <a:pt x="4" y="0"/>
                      <a:pt x="4" y="1"/>
                    </a:cubicBezTo>
                    <a:cubicBezTo>
                      <a:pt x="4" y="3"/>
                      <a:pt x="3" y="3"/>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36" name="Freeform 3321">
                <a:extLst>
                  <a:ext uri="{FF2B5EF4-FFF2-40B4-BE49-F238E27FC236}">
                    <a16:creationId xmlns:a16="http://schemas.microsoft.com/office/drawing/2014/main" id="{3C99489F-0998-3D56-2CE4-34053B828675}"/>
                  </a:ext>
                </a:extLst>
              </p:cNvPr>
              <p:cNvSpPr>
                <a:spLocks/>
              </p:cNvSpPr>
              <p:nvPr/>
            </p:nvSpPr>
            <p:spPr bwMode="auto">
              <a:xfrm>
                <a:off x="12186427" y="3230397"/>
                <a:ext cx="44141" cy="52417"/>
              </a:xfrm>
              <a:custGeom>
                <a:avLst/>
                <a:gdLst>
                  <a:gd name="T0" fmla="*/ 0 w 7"/>
                  <a:gd name="T1" fmla="*/ 3 h 8"/>
                  <a:gd name="T2" fmla="*/ 4 w 7"/>
                  <a:gd name="T3" fmla="*/ 1 h 8"/>
                  <a:gd name="T4" fmla="*/ 7 w 7"/>
                  <a:gd name="T5" fmla="*/ 5 h 8"/>
                  <a:gd name="T6" fmla="*/ 2 w 7"/>
                  <a:gd name="T7" fmla="*/ 7 h 8"/>
                  <a:gd name="T8" fmla="*/ 0 w 7"/>
                  <a:gd name="T9" fmla="*/ 3 h 8"/>
                </a:gdLst>
                <a:ahLst/>
                <a:cxnLst>
                  <a:cxn ang="0">
                    <a:pos x="T0" y="T1"/>
                  </a:cxn>
                  <a:cxn ang="0">
                    <a:pos x="T2" y="T3"/>
                  </a:cxn>
                  <a:cxn ang="0">
                    <a:pos x="T4" y="T5"/>
                  </a:cxn>
                  <a:cxn ang="0">
                    <a:pos x="T6" y="T7"/>
                  </a:cxn>
                  <a:cxn ang="0">
                    <a:pos x="T8" y="T9"/>
                  </a:cxn>
                </a:cxnLst>
                <a:rect l="0" t="0" r="r" b="b"/>
                <a:pathLst>
                  <a:path w="7" h="8">
                    <a:moveTo>
                      <a:pt x="0" y="3"/>
                    </a:moveTo>
                    <a:cubicBezTo>
                      <a:pt x="1" y="1"/>
                      <a:pt x="3" y="0"/>
                      <a:pt x="4" y="1"/>
                    </a:cubicBezTo>
                    <a:cubicBezTo>
                      <a:pt x="6" y="1"/>
                      <a:pt x="7" y="3"/>
                      <a:pt x="7" y="5"/>
                    </a:cubicBezTo>
                    <a:cubicBezTo>
                      <a:pt x="6" y="7"/>
                      <a:pt x="4" y="8"/>
                      <a:pt x="2" y="7"/>
                    </a:cubicBezTo>
                    <a:cubicBezTo>
                      <a:pt x="1" y="7"/>
                      <a:pt x="0" y="5"/>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37" name="Freeform 3322">
                <a:extLst>
                  <a:ext uri="{FF2B5EF4-FFF2-40B4-BE49-F238E27FC236}">
                    <a16:creationId xmlns:a16="http://schemas.microsoft.com/office/drawing/2014/main" id="{52777EF5-7E2B-47AC-C6CC-B93EB55662DC}"/>
                  </a:ext>
                </a:extLst>
              </p:cNvPr>
              <p:cNvSpPr>
                <a:spLocks/>
              </p:cNvSpPr>
              <p:nvPr/>
            </p:nvSpPr>
            <p:spPr bwMode="auto">
              <a:xfrm>
                <a:off x="11529830" y="3459378"/>
                <a:ext cx="46900" cy="52417"/>
              </a:xfrm>
              <a:custGeom>
                <a:avLst/>
                <a:gdLst>
                  <a:gd name="T0" fmla="*/ 0 w 7"/>
                  <a:gd name="T1" fmla="*/ 3 h 8"/>
                  <a:gd name="T2" fmla="*/ 4 w 7"/>
                  <a:gd name="T3" fmla="*/ 1 h 8"/>
                  <a:gd name="T4" fmla="*/ 7 w 7"/>
                  <a:gd name="T5" fmla="*/ 5 h 8"/>
                  <a:gd name="T6" fmla="*/ 2 w 7"/>
                  <a:gd name="T7" fmla="*/ 7 h 8"/>
                  <a:gd name="T8" fmla="*/ 0 w 7"/>
                  <a:gd name="T9" fmla="*/ 3 h 8"/>
                </a:gdLst>
                <a:ahLst/>
                <a:cxnLst>
                  <a:cxn ang="0">
                    <a:pos x="T0" y="T1"/>
                  </a:cxn>
                  <a:cxn ang="0">
                    <a:pos x="T2" y="T3"/>
                  </a:cxn>
                  <a:cxn ang="0">
                    <a:pos x="T4" y="T5"/>
                  </a:cxn>
                  <a:cxn ang="0">
                    <a:pos x="T6" y="T7"/>
                  </a:cxn>
                  <a:cxn ang="0">
                    <a:pos x="T8" y="T9"/>
                  </a:cxn>
                </a:cxnLst>
                <a:rect l="0" t="0" r="r" b="b"/>
                <a:pathLst>
                  <a:path w="7" h="8">
                    <a:moveTo>
                      <a:pt x="0" y="3"/>
                    </a:moveTo>
                    <a:cubicBezTo>
                      <a:pt x="1" y="1"/>
                      <a:pt x="3" y="0"/>
                      <a:pt x="4" y="1"/>
                    </a:cubicBezTo>
                    <a:cubicBezTo>
                      <a:pt x="6" y="1"/>
                      <a:pt x="7" y="3"/>
                      <a:pt x="7" y="5"/>
                    </a:cubicBezTo>
                    <a:cubicBezTo>
                      <a:pt x="6" y="7"/>
                      <a:pt x="4" y="8"/>
                      <a:pt x="2" y="7"/>
                    </a:cubicBezTo>
                    <a:cubicBezTo>
                      <a:pt x="1" y="7"/>
                      <a:pt x="0" y="5"/>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38" name="Freeform 3323">
                <a:extLst>
                  <a:ext uri="{FF2B5EF4-FFF2-40B4-BE49-F238E27FC236}">
                    <a16:creationId xmlns:a16="http://schemas.microsoft.com/office/drawing/2014/main" id="{B5A74ED6-8117-91BA-3AF8-BF906DD27C73}"/>
                  </a:ext>
                </a:extLst>
              </p:cNvPr>
              <p:cNvSpPr>
                <a:spLocks/>
              </p:cNvSpPr>
              <p:nvPr/>
            </p:nvSpPr>
            <p:spPr bwMode="auto">
              <a:xfrm>
                <a:off x="12296779" y="3525590"/>
                <a:ext cx="38623" cy="38623"/>
              </a:xfrm>
              <a:custGeom>
                <a:avLst/>
                <a:gdLst>
                  <a:gd name="T0" fmla="*/ 0 w 6"/>
                  <a:gd name="T1" fmla="*/ 2 h 6"/>
                  <a:gd name="T2" fmla="*/ 3 w 6"/>
                  <a:gd name="T3" fmla="*/ 1 h 6"/>
                  <a:gd name="T4" fmla="*/ 5 w 6"/>
                  <a:gd name="T5" fmla="*/ 4 h 6"/>
                  <a:gd name="T6" fmla="*/ 2 w 6"/>
                  <a:gd name="T7" fmla="*/ 6 h 6"/>
                  <a:gd name="T8" fmla="*/ 0 w 6"/>
                  <a:gd name="T9" fmla="*/ 2 h 6"/>
                </a:gdLst>
                <a:ahLst/>
                <a:cxnLst>
                  <a:cxn ang="0">
                    <a:pos x="T0" y="T1"/>
                  </a:cxn>
                  <a:cxn ang="0">
                    <a:pos x="T2" y="T3"/>
                  </a:cxn>
                  <a:cxn ang="0">
                    <a:pos x="T4" y="T5"/>
                  </a:cxn>
                  <a:cxn ang="0">
                    <a:pos x="T6" y="T7"/>
                  </a:cxn>
                  <a:cxn ang="0">
                    <a:pos x="T8" y="T9"/>
                  </a:cxn>
                </a:cxnLst>
                <a:rect l="0" t="0" r="r" b="b"/>
                <a:pathLst>
                  <a:path w="6" h="6">
                    <a:moveTo>
                      <a:pt x="0" y="2"/>
                    </a:moveTo>
                    <a:cubicBezTo>
                      <a:pt x="0" y="1"/>
                      <a:pt x="2" y="0"/>
                      <a:pt x="3" y="1"/>
                    </a:cubicBezTo>
                    <a:cubicBezTo>
                      <a:pt x="5" y="1"/>
                      <a:pt x="6" y="3"/>
                      <a:pt x="5" y="4"/>
                    </a:cubicBezTo>
                    <a:cubicBezTo>
                      <a:pt x="5" y="5"/>
                      <a:pt x="3" y="6"/>
                      <a:pt x="2" y="6"/>
                    </a:cubicBezTo>
                    <a:cubicBezTo>
                      <a:pt x="0" y="5"/>
                      <a:pt x="0" y="4"/>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39" name="Freeform 3324">
                <a:extLst>
                  <a:ext uri="{FF2B5EF4-FFF2-40B4-BE49-F238E27FC236}">
                    <a16:creationId xmlns:a16="http://schemas.microsoft.com/office/drawing/2014/main" id="{73162E3E-4E72-99BB-12E6-2909C4E61372}"/>
                  </a:ext>
                </a:extLst>
              </p:cNvPr>
              <p:cNvSpPr>
                <a:spLocks/>
              </p:cNvSpPr>
              <p:nvPr/>
            </p:nvSpPr>
            <p:spPr bwMode="auto">
              <a:xfrm>
                <a:off x="11830540" y="3826300"/>
                <a:ext cx="41382" cy="38623"/>
              </a:xfrm>
              <a:custGeom>
                <a:avLst/>
                <a:gdLst>
                  <a:gd name="T0" fmla="*/ 0 w 6"/>
                  <a:gd name="T1" fmla="*/ 3 h 6"/>
                  <a:gd name="T2" fmla="*/ 3 w 6"/>
                  <a:gd name="T3" fmla="*/ 1 h 6"/>
                  <a:gd name="T4" fmla="*/ 5 w 6"/>
                  <a:gd name="T5" fmla="*/ 4 h 6"/>
                  <a:gd name="T6" fmla="*/ 2 w 6"/>
                  <a:gd name="T7" fmla="*/ 6 h 6"/>
                  <a:gd name="T8" fmla="*/ 0 w 6"/>
                  <a:gd name="T9" fmla="*/ 3 h 6"/>
                </a:gdLst>
                <a:ahLst/>
                <a:cxnLst>
                  <a:cxn ang="0">
                    <a:pos x="T0" y="T1"/>
                  </a:cxn>
                  <a:cxn ang="0">
                    <a:pos x="T2" y="T3"/>
                  </a:cxn>
                  <a:cxn ang="0">
                    <a:pos x="T4" y="T5"/>
                  </a:cxn>
                  <a:cxn ang="0">
                    <a:pos x="T6" y="T7"/>
                  </a:cxn>
                  <a:cxn ang="0">
                    <a:pos x="T8" y="T9"/>
                  </a:cxn>
                </a:cxnLst>
                <a:rect l="0" t="0" r="r" b="b"/>
                <a:pathLst>
                  <a:path w="6" h="6">
                    <a:moveTo>
                      <a:pt x="0" y="3"/>
                    </a:moveTo>
                    <a:cubicBezTo>
                      <a:pt x="1" y="1"/>
                      <a:pt x="2" y="0"/>
                      <a:pt x="3" y="1"/>
                    </a:cubicBezTo>
                    <a:cubicBezTo>
                      <a:pt x="5" y="1"/>
                      <a:pt x="6" y="3"/>
                      <a:pt x="5" y="4"/>
                    </a:cubicBezTo>
                    <a:cubicBezTo>
                      <a:pt x="5" y="5"/>
                      <a:pt x="3" y="6"/>
                      <a:pt x="2" y="6"/>
                    </a:cubicBezTo>
                    <a:cubicBezTo>
                      <a:pt x="0" y="5"/>
                      <a:pt x="0" y="4"/>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40" name="Freeform 3325">
                <a:extLst>
                  <a:ext uri="{FF2B5EF4-FFF2-40B4-BE49-F238E27FC236}">
                    <a16:creationId xmlns:a16="http://schemas.microsoft.com/office/drawing/2014/main" id="{4B6716E7-1B21-46EF-3F8E-61AF7407E183}"/>
                  </a:ext>
                </a:extLst>
              </p:cNvPr>
              <p:cNvSpPr>
                <a:spLocks/>
              </p:cNvSpPr>
              <p:nvPr/>
            </p:nvSpPr>
            <p:spPr bwMode="auto">
              <a:xfrm>
                <a:off x="12820953" y="3177980"/>
                <a:ext cx="33106" cy="38623"/>
              </a:xfrm>
              <a:custGeom>
                <a:avLst/>
                <a:gdLst>
                  <a:gd name="T0" fmla="*/ 0 w 5"/>
                  <a:gd name="T1" fmla="*/ 2 h 6"/>
                  <a:gd name="T2" fmla="*/ 3 w 5"/>
                  <a:gd name="T3" fmla="*/ 0 h 6"/>
                  <a:gd name="T4" fmla="*/ 5 w 5"/>
                  <a:gd name="T5" fmla="*/ 4 h 6"/>
                  <a:gd name="T6" fmla="*/ 2 w 5"/>
                  <a:gd name="T7" fmla="*/ 5 h 6"/>
                  <a:gd name="T8" fmla="*/ 0 w 5"/>
                  <a:gd name="T9" fmla="*/ 2 h 6"/>
                </a:gdLst>
                <a:ahLst/>
                <a:cxnLst>
                  <a:cxn ang="0">
                    <a:pos x="T0" y="T1"/>
                  </a:cxn>
                  <a:cxn ang="0">
                    <a:pos x="T2" y="T3"/>
                  </a:cxn>
                  <a:cxn ang="0">
                    <a:pos x="T4" y="T5"/>
                  </a:cxn>
                  <a:cxn ang="0">
                    <a:pos x="T6" y="T7"/>
                  </a:cxn>
                  <a:cxn ang="0">
                    <a:pos x="T8" y="T9"/>
                  </a:cxn>
                </a:cxnLst>
                <a:rect l="0" t="0" r="r" b="b"/>
                <a:pathLst>
                  <a:path w="5" h="6">
                    <a:moveTo>
                      <a:pt x="0" y="2"/>
                    </a:moveTo>
                    <a:cubicBezTo>
                      <a:pt x="0" y="1"/>
                      <a:pt x="2" y="0"/>
                      <a:pt x="3" y="0"/>
                    </a:cubicBezTo>
                    <a:cubicBezTo>
                      <a:pt x="5" y="1"/>
                      <a:pt x="5" y="2"/>
                      <a:pt x="5" y="4"/>
                    </a:cubicBezTo>
                    <a:cubicBezTo>
                      <a:pt x="5" y="5"/>
                      <a:pt x="3" y="6"/>
                      <a:pt x="2" y="5"/>
                    </a:cubicBezTo>
                    <a:cubicBezTo>
                      <a:pt x="0" y="5"/>
                      <a:pt x="0" y="3"/>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41" name="Freeform 3326">
                <a:extLst>
                  <a:ext uri="{FF2B5EF4-FFF2-40B4-BE49-F238E27FC236}">
                    <a16:creationId xmlns:a16="http://schemas.microsoft.com/office/drawing/2014/main" id="{FC5ABFD1-0554-C649-DC2D-E387C46C6F43}"/>
                  </a:ext>
                </a:extLst>
              </p:cNvPr>
              <p:cNvSpPr>
                <a:spLocks/>
              </p:cNvSpPr>
              <p:nvPr/>
            </p:nvSpPr>
            <p:spPr bwMode="auto">
              <a:xfrm>
                <a:off x="12525761" y="3169703"/>
                <a:ext cx="38623" cy="41382"/>
              </a:xfrm>
              <a:custGeom>
                <a:avLst/>
                <a:gdLst>
                  <a:gd name="T0" fmla="*/ 0 w 6"/>
                  <a:gd name="T1" fmla="*/ 2 h 6"/>
                  <a:gd name="T2" fmla="*/ 4 w 6"/>
                  <a:gd name="T3" fmla="*/ 0 h 6"/>
                  <a:gd name="T4" fmla="*/ 5 w 6"/>
                  <a:gd name="T5" fmla="*/ 4 h 6"/>
                  <a:gd name="T6" fmla="*/ 2 w 6"/>
                  <a:gd name="T7" fmla="*/ 5 h 6"/>
                  <a:gd name="T8" fmla="*/ 0 w 6"/>
                  <a:gd name="T9" fmla="*/ 2 h 6"/>
                </a:gdLst>
                <a:ahLst/>
                <a:cxnLst>
                  <a:cxn ang="0">
                    <a:pos x="T0" y="T1"/>
                  </a:cxn>
                  <a:cxn ang="0">
                    <a:pos x="T2" y="T3"/>
                  </a:cxn>
                  <a:cxn ang="0">
                    <a:pos x="T4" y="T5"/>
                  </a:cxn>
                  <a:cxn ang="0">
                    <a:pos x="T6" y="T7"/>
                  </a:cxn>
                  <a:cxn ang="0">
                    <a:pos x="T8" y="T9"/>
                  </a:cxn>
                </a:cxnLst>
                <a:rect l="0" t="0" r="r" b="b"/>
                <a:pathLst>
                  <a:path w="6" h="6">
                    <a:moveTo>
                      <a:pt x="0" y="2"/>
                    </a:moveTo>
                    <a:cubicBezTo>
                      <a:pt x="1" y="1"/>
                      <a:pt x="2" y="0"/>
                      <a:pt x="4" y="0"/>
                    </a:cubicBezTo>
                    <a:cubicBezTo>
                      <a:pt x="5" y="1"/>
                      <a:pt x="6" y="2"/>
                      <a:pt x="5" y="4"/>
                    </a:cubicBezTo>
                    <a:cubicBezTo>
                      <a:pt x="5" y="5"/>
                      <a:pt x="4" y="6"/>
                      <a:pt x="2" y="5"/>
                    </a:cubicBezTo>
                    <a:cubicBezTo>
                      <a:pt x="1" y="5"/>
                      <a:pt x="0" y="3"/>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42" name="Freeform 3327">
                <a:extLst>
                  <a:ext uri="{FF2B5EF4-FFF2-40B4-BE49-F238E27FC236}">
                    <a16:creationId xmlns:a16="http://schemas.microsoft.com/office/drawing/2014/main" id="{3ECD79A7-9FDC-5D9D-18AF-E7A10574CC8E}"/>
                  </a:ext>
                </a:extLst>
              </p:cNvPr>
              <p:cNvSpPr>
                <a:spLocks/>
              </p:cNvSpPr>
              <p:nvPr/>
            </p:nvSpPr>
            <p:spPr bwMode="auto">
              <a:xfrm>
                <a:off x="11033244" y="3368337"/>
                <a:ext cx="38623" cy="38623"/>
              </a:xfrm>
              <a:custGeom>
                <a:avLst/>
                <a:gdLst>
                  <a:gd name="T0" fmla="*/ 0 w 6"/>
                  <a:gd name="T1" fmla="*/ 2 h 6"/>
                  <a:gd name="T2" fmla="*/ 3 w 6"/>
                  <a:gd name="T3" fmla="*/ 1 h 6"/>
                  <a:gd name="T4" fmla="*/ 5 w 6"/>
                  <a:gd name="T5" fmla="*/ 4 h 6"/>
                  <a:gd name="T6" fmla="*/ 2 w 6"/>
                  <a:gd name="T7" fmla="*/ 6 h 6"/>
                  <a:gd name="T8" fmla="*/ 0 w 6"/>
                  <a:gd name="T9" fmla="*/ 2 h 6"/>
                </a:gdLst>
                <a:ahLst/>
                <a:cxnLst>
                  <a:cxn ang="0">
                    <a:pos x="T0" y="T1"/>
                  </a:cxn>
                  <a:cxn ang="0">
                    <a:pos x="T2" y="T3"/>
                  </a:cxn>
                  <a:cxn ang="0">
                    <a:pos x="T4" y="T5"/>
                  </a:cxn>
                  <a:cxn ang="0">
                    <a:pos x="T6" y="T7"/>
                  </a:cxn>
                  <a:cxn ang="0">
                    <a:pos x="T8" y="T9"/>
                  </a:cxn>
                </a:cxnLst>
                <a:rect l="0" t="0" r="r" b="b"/>
                <a:pathLst>
                  <a:path w="6" h="6">
                    <a:moveTo>
                      <a:pt x="0" y="2"/>
                    </a:moveTo>
                    <a:cubicBezTo>
                      <a:pt x="0" y="1"/>
                      <a:pt x="2" y="0"/>
                      <a:pt x="3" y="1"/>
                    </a:cubicBezTo>
                    <a:cubicBezTo>
                      <a:pt x="5" y="1"/>
                      <a:pt x="6" y="3"/>
                      <a:pt x="5" y="4"/>
                    </a:cubicBezTo>
                    <a:cubicBezTo>
                      <a:pt x="5" y="5"/>
                      <a:pt x="3" y="6"/>
                      <a:pt x="2" y="6"/>
                    </a:cubicBezTo>
                    <a:cubicBezTo>
                      <a:pt x="0" y="5"/>
                      <a:pt x="0" y="4"/>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43" name="Freeform 3328">
                <a:extLst>
                  <a:ext uri="{FF2B5EF4-FFF2-40B4-BE49-F238E27FC236}">
                    <a16:creationId xmlns:a16="http://schemas.microsoft.com/office/drawing/2014/main" id="{79138D22-C199-109D-950F-E0642ACB8E8A}"/>
                  </a:ext>
                </a:extLst>
              </p:cNvPr>
              <p:cNvSpPr>
                <a:spLocks/>
              </p:cNvSpPr>
              <p:nvPr/>
            </p:nvSpPr>
            <p:spPr bwMode="auto">
              <a:xfrm>
                <a:off x="10829092" y="3773883"/>
                <a:ext cx="38623" cy="38623"/>
              </a:xfrm>
              <a:custGeom>
                <a:avLst/>
                <a:gdLst>
                  <a:gd name="T0" fmla="*/ 1 w 6"/>
                  <a:gd name="T1" fmla="*/ 2 h 6"/>
                  <a:gd name="T2" fmla="*/ 4 w 6"/>
                  <a:gd name="T3" fmla="*/ 0 h 6"/>
                  <a:gd name="T4" fmla="*/ 6 w 6"/>
                  <a:gd name="T5" fmla="*/ 3 h 6"/>
                  <a:gd name="T6" fmla="*/ 2 w 6"/>
                  <a:gd name="T7" fmla="*/ 5 h 6"/>
                  <a:gd name="T8" fmla="*/ 1 w 6"/>
                  <a:gd name="T9" fmla="*/ 2 h 6"/>
                </a:gdLst>
                <a:ahLst/>
                <a:cxnLst>
                  <a:cxn ang="0">
                    <a:pos x="T0" y="T1"/>
                  </a:cxn>
                  <a:cxn ang="0">
                    <a:pos x="T2" y="T3"/>
                  </a:cxn>
                  <a:cxn ang="0">
                    <a:pos x="T4" y="T5"/>
                  </a:cxn>
                  <a:cxn ang="0">
                    <a:pos x="T6" y="T7"/>
                  </a:cxn>
                  <a:cxn ang="0">
                    <a:pos x="T8" y="T9"/>
                  </a:cxn>
                </a:cxnLst>
                <a:rect l="0" t="0" r="r" b="b"/>
                <a:pathLst>
                  <a:path w="6" h="6">
                    <a:moveTo>
                      <a:pt x="1" y="2"/>
                    </a:moveTo>
                    <a:cubicBezTo>
                      <a:pt x="1" y="1"/>
                      <a:pt x="3" y="0"/>
                      <a:pt x="4" y="0"/>
                    </a:cubicBezTo>
                    <a:cubicBezTo>
                      <a:pt x="5" y="1"/>
                      <a:pt x="6" y="2"/>
                      <a:pt x="6" y="3"/>
                    </a:cubicBezTo>
                    <a:cubicBezTo>
                      <a:pt x="5" y="5"/>
                      <a:pt x="4" y="6"/>
                      <a:pt x="2" y="5"/>
                    </a:cubicBezTo>
                    <a:cubicBezTo>
                      <a:pt x="1" y="5"/>
                      <a:pt x="0" y="3"/>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44" name="Freeform 3329">
                <a:extLst>
                  <a:ext uri="{FF2B5EF4-FFF2-40B4-BE49-F238E27FC236}">
                    <a16:creationId xmlns:a16="http://schemas.microsoft.com/office/drawing/2014/main" id="{5072DF4B-D315-8AD2-3420-54D2905A515A}"/>
                  </a:ext>
                </a:extLst>
              </p:cNvPr>
              <p:cNvSpPr>
                <a:spLocks/>
              </p:cNvSpPr>
              <p:nvPr/>
            </p:nvSpPr>
            <p:spPr bwMode="auto">
              <a:xfrm>
                <a:off x="12815436" y="3635942"/>
                <a:ext cx="38623" cy="38623"/>
              </a:xfrm>
              <a:custGeom>
                <a:avLst/>
                <a:gdLst>
                  <a:gd name="T0" fmla="*/ 0 w 6"/>
                  <a:gd name="T1" fmla="*/ 2 h 6"/>
                  <a:gd name="T2" fmla="*/ 4 w 6"/>
                  <a:gd name="T3" fmla="*/ 0 h 6"/>
                  <a:gd name="T4" fmla="*/ 5 w 6"/>
                  <a:gd name="T5" fmla="*/ 4 h 6"/>
                  <a:gd name="T6" fmla="*/ 2 w 6"/>
                  <a:gd name="T7" fmla="*/ 6 h 6"/>
                  <a:gd name="T8" fmla="*/ 0 w 6"/>
                  <a:gd name="T9" fmla="*/ 2 h 6"/>
                </a:gdLst>
                <a:ahLst/>
                <a:cxnLst>
                  <a:cxn ang="0">
                    <a:pos x="T0" y="T1"/>
                  </a:cxn>
                  <a:cxn ang="0">
                    <a:pos x="T2" y="T3"/>
                  </a:cxn>
                  <a:cxn ang="0">
                    <a:pos x="T4" y="T5"/>
                  </a:cxn>
                  <a:cxn ang="0">
                    <a:pos x="T6" y="T7"/>
                  </a:cxn>
                  <a:cxn ang="0">
                    <a:pos x="T8" y="T9"/>
                  </a:cxn>
                </a:cxnLst>
                <a:rect l="0" t="0" r="r" b="b"/>
                <a:pathLst>
                  <a:path w="6" h="6">
                    <a:moveTo>
                      <a:pt x="0" y="2"/>
                    </a:moveTo>
                    <a:cubicBezTo>
                      <a:pt x="1" y="1"/>
                      <a:pt x="2" y="0"/>
                      <a:pt x="4" y="0"/>
                    </a:cubicBezTo>
                    <a:cubicBezTo>
                      <a:pt x="5" y="1"/>
                      <a:pt x="6" y="2"/>
                      <a:pt x="5" y="4"/>
                    </a:cubicBezTo>
                    <a:cubicBezTo>
                      <a:pt x="5" y="5"/>
                      <a:pt x="4" y="6"/>
                      <a:pt x="2" y="6"/>
                    </a:cubicBezTo>
                    <a:cubicBezTo>
                      <a:pt x="1" y="5"/>
                      <a:pt x="0" y="4"/>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45" name="Freeform 3330">
                <a:extLst>
                  <a:ext uri="{FF2B5EF4-FFF2-40B4-BE49-F238E27FC236}">
                    <a16:creationId xmlns:a16="http://schemas.microsoft.com/office/drawing/2014/main" id="{A0A12F52-3B55-4E79-9066-70D47E17E69C}"/>
                  </a:ext>
                </a:extLst>
              </p:cNvPr>
              <p:cNvSpPr>
                <a:spLocks/>
              </p:cNvSpPr>
              <p:nvPr/>
            </p:nvSpPr>
            <p:spPr bwMode="auto">
              <a:xfrm>
                <a:off x="12605766" y="3459378"/>
                <a:ext cx="33106" cy="24829"/>
              </a:xfrm>
              <a:custGeom>
                <a:avLst/>
                <a:gdLst>
                  <a:gd name="T0" fmla="*/ 1 w 5"/>
                  <a:gd name="T1" fmla="*/ 1 h 4"/>
                  <a:gd name="T2" fmla="*/ 3 w 5"/>
                  <a:gd name="T3" fmla="*/ 0 h 4"/>
                  <a:gd name="T4" fmla="*/ 4 w 5"/>
                  <a:gd name="T5" fmla="*/ 2 h 4"/>
                  <a:gd name="T6" fmla="*/ 2 w 5"/>
                  <a:gd name="T7" fmla="*/ 4 h 4"/>
                  <a:gd name="T8" fmla="*/ 1 w 5"/>
                  <a:gd name="T9" fmla="*/ 1 h 4"/>
                </a:gdLst>
                <a:ahLst/>
                <a:cxnLst>
                  <a:cxn ang="0">
                    <a:pos x="T0" y="T1"/>
                  </a:cxn>
                  <a:cxn ang="0">
                    <a:pos x="T2" y="T3"/>
                  </a:cxn>
                  <a:cxn ang="0">
                    <a:pos x="T4" y="T5"/>
                  </a:cxn>
                  <a:cxn ang="0">
                    <a:pos x="T6" y="T7"/>
                  </a:cxn>
                  <a:cxn ang="0">
                    <a:pos x="T8" y="T9"/>
                  </a:cxn>
                </a:cxnLst>
                <a:rect l="0" t="0" r="r" b="b"/>
                <a:pathLst>
                  <a:path w="5" h="4">
                    <a:moveTo>
                      <a:pt x="1" y="1"/>
                    </a:moveTo>
                    <a:cubicBezTo>
                      <a:pt x="1" y="0"/>
                      <a:pt x="2" y="0"/>
                      <a:pt x="3" y="0"/>
                    </a:cubicBezTo>
                    <a:cubicBezTo>
                      <a:pt x="4" y="0"/>
                      <a:pt x="5" y="1"/>
                      <a:pt x="4" y="2"/>
                    </a:cubicBezTo>
                    <a:cubicBezTo>
                      <a:pt x="4" y="3"/>
                      <a:pt x="3" y="4"/>
                      <a:pt x="2" y="4"/>
                    </a:cubicBezTo>
                    <a:cubicBezTo>
                      <a:pt x="1" y="3"/>
                      <a:pt x="0" y="2"/>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46" name="Freeform 3331">
                <a:extLst>
                  <a:ext uri="{FF2B5EF4-FFF2-40B4-BE49-F238E27FC236}">
                    <a16:creationId xmlns:a16="http://schemas.microsoft.com/office/drawing/2014/main" id="{ABD106C0-D7C2-43F7-B6F6-61CE37453B36}"/>
                  </a:ext>
                </a:extLst>
              </p:cNvPr>
              <p:cNvSpPr>
                <a:spLocks/>
              </p:cNvSpPr>
              <p:nvPr/>
            </p:nvSpPr>
            <p:spPr bwMode="auto">
              <a:xfrm>
                <a:off x="13069246" y="3693877"/>
                <a:ext cx="27588" cy="27588"/>
              </a:xfrm>
              <a:custGeom>
                <a:avLst/>
                <a:gdLst>
                  <a:gd name="T0" fmla="*/ 0 w 4"/>
                  <a:gd name="T1" fmla="*/ 1 h 4"/>
                  <a:gd name="T2" fmla="*/ 2 w 4"/>
                  <a:gd name="T3" fmla="*/ 0 h 4"/>
                  <a:gd name="T4" fmla="*/ 4 w 4"/>
                  <a:gd name="T5" fmla="*/ 2 h 4"/>
                  <a:gd name="T6" fmla="*/ 1 w 4"/>
                  <a:gd name="T7" fmla="*/ 4 h 4"/>
                  <a:gd name="T8" fmla="*/ 0 w 4"/>
                  <a:gd name="T9" fmla="*/ 1 h 4"/>
                </a:gdLst>
                <a:ahLst/>
                <a:cxnLst>
                  <a:cxn ang="0">
                    <a:pos x="T0" y="T1"/>
                  </a:cxn>
                  <a:cxn ang="0">
                    <a:pos x="T2" y="T3"/>
                  </a:cxn>
                  <a:cxn ang="0">
                    <a:pos x="T4" y="T5"/>
                  </a:cxn>
                  <a:cxn ang="0">
                    <a:pos x="T6" y="T7"/>
                  </a:cxn>
                  <a:cxn ang="0">
                    <a:pos x="T8" y="T9"/>
                  </a:cxn>
                </a:cxnLst>
                <a:rect l="0" t="0" r="r" b="b"/>
                <a:pathLst>
                  <a:path w="4" h="4">
                    <a:moveTo>
                      <a:pt x="0" y="1"/>
                    </a:moveTo>
                    <a:cubicBezTo>
                      <a:pt x="0" y="0"/>
                      <a:pt x="1" y="0"/>
                      <a:pt x="2" y="0"/>
                    </a:cubicBezTo>
                    <a:cubicBezTo>
                      <a:pt x="3" y="0"/>
                      <a:pt x="4" y="1"/>
                      <a:pt x="4" y="2"/>
                    </a:cubicBezTo>
                    <a:cubicBezTo>
                      <a:pt x="3" y="3"/>
                      <a:pt x="2" y="4"/>
                      <a:pt x="1" y="4"/>
                    </a:cubicBezTo>
                    <a:cubicBezTo>
                      <a:pt x="0" y="3"/>
                      <a:pt x="0" y="2"/>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47" name="Freeform 3332">
                <a:extLst>
                  <a:ext uri="{FF2B5EF4-FFF2-40B4-BE49-F238E27FC236}">
                    <a16:creationId xmlns:a16="http://schemas.microsoft.com/office/drawing/2014/main" id="{4C41C7F3-2981-A131-39CD-1ECC1EF7AB55}"/>
                  </a:ext>
                </a:extLst>
              </p:cNvPr>
              <p:cNvSpPr>
                <a:spLocks/>
              </p:cNvSpPr>
              <p:nvPr/>
            </p:nvSpPr>
            <p:spPr bwMode="auto">
              <a:xfrm>
                <a:off x="12763018" y="3406961"/>
                <a:ext cx="24829" cy="33106"/>
              </a:xfrm>
              <a:custGeom>
                <a:avLst/>
                <a:gdLst>
                  <a:gd name="T0" fmla="*/ 0 w 4"/>
                  <a:gd name="T1" fmla="*/ 2 h 5"/>
                  <a:gd name="T2" fmla="*/ 2 w 4"/>
                  <a:gd name="T3" fmla="*/ 1 h 5"/>
                  <a:gd name="T4" fmla="*/ 4 w 4"/>
                  <a:gd name="T5" fmla="*/ 3 h 5"/>
                  <a:gd name="T6" fmla="*/ 1 w 4"/>
                  <a:gd name="T7" fmla="*/ 4 h 5"/>
                  <a:gd name="T8" fmla="*/ 0 w 4"/>
                  <a:gd name="T9" fmla="*/ 2 h 5"/>
                </a:gdLst>
                <a:ahLst/>
                <a:cxnLst>
                  <a:cxn ang="0">
                    <a:pos x="T0" y="T1"/>
                  </a:cxn>
                  <a:cxn ang="0">
                    <a:pos x="T2" y="T3"/>
                  </a:cxn>
                  <a:cxn ang="0">
                    <a:pos x="T4" y="T5"/>
                  </a:cxn>
                  <a:cxn ang="0">
                    <a:pos x="T6" y="T7"/>
                  </a:cxn>
                  <a:cxn ang="0">
                    <a:pos x="T8" y="T9"/>
                  </a:cxn>
                </a:cxnLst>
                <a:rect l="0" t="0" r="r" b="b"/>
                <a:pathLst>
                  <a:path w="4" h="5">
                    <a:moveTo>
                      <a:pt x="0" y="2"/>
                    </a:moveTo>
                    <a:cubicBezTo>
                      <a:pt x="0" y="1"/>
                      <a:pt x="1" y="0"/>
                      <a:pt x="2" y="1"/>
                    </a:cubicBezTo>
                    <a:cubicBezTo>
                      <a:pt x="3" y="1"/>
                      <a:pt x="4" y="2"/>
                      <a:pt x="4" y="3"/>
                    </a:cubicBezTo>
                    <a:cubicBezTo>
                      <a:pt x="3" y="4"/>
                      <a:pt x="2" y="5"/>
                      <a:pt x="1" y="4"/>
                    </a:cubicBezTo>
                    <a:cubicBezTo>
                      <a:pt x="0" y="4"/>
                      <a:pt x="0" y="3"/>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48" name="Freeform 3333">
                <a:extLst>
                  <a:ext uri="{FF2B5EF4-FFF2-40B4-BE49-F238E27FC236}">
                    <a16:creationId xmlns:a16="http://schemas.microsoft.com/office/drawing/2014/main" id="{03D091C0-1994-04D1-361C-16E904350E3C}"/>
                  </a:ext>
                </a:extLst>
              </p:cNvPr>
              <p:cNvSpPr>
                <a:spLocks/>
              </p:cNvSpPr>
              <p:nvPr/>
            </p:nvSpPr>
            <p:spPr bwMode="auto">
              <a:xfrm>
                <a:off x="12407132" y="2921410"/>
                <a:ext cx="27588" cy="27588"/>
              </a:xfrm>
              <a:custGeom>
                <a:avLst/>
                <a:gdLst>
                  <a:gd name="T0" fmla="*/ 0 w 4"/>
                  <a:gd name="T1" fmla="*/ 1 h 4"/>
                  <a:gd name="T2" fmla="*/ 2 w 4"/>
                  <a:gd name="T3" fmla="*/ 0 h 4"/>
                  <a:gd name="T4" fmla="*/ 4 w 4"/>
                  <a:gd name="T5" fmla="*/ 2 h 4"/>
                  <a:gd name="T6" fmla="*/ 1 w 4"/>
                  <a:gd name="T7" fmla="*/ 4 h 4"/>
                  <a:gd name="T8" fmla="*/ 0 w 4"/>
                  <a:gd name="T9" fmla="*/ 1 h 4"/>
                </a:gdLst>
                <a:ahLst/>
                <a:cxnLst>
                  <a:cxn ang="0">
                    <a:pos x="T0" y="T1"/>
                  </a:cxn>
                  <a:cxn ang="0">
                    <a:pos x="T2" y="T3"/>
                  </a:cxn>
                  <a:cxn ang="0">
                    <a:pos x="T4" y="T5"/>
                  </a:cxn>
                  <a:cxn ang="0">
                    <a:pos x="T6" y="T7"/>
                  </a:cxn>
                  <a:cxn ang="0">
                    <a:pos x="T8" y="T9"/>
                  </a:cxn>
                </a:cxnLst>
                <a:rect l="0" t="0" r="r" b="b"/>
                <a:pathLst>
                  <a:path w="4" h="4">
                    <a:moveTo>
                      <a:pt x="0" y="1"/>
                    </a:moveTo>
                    <a:cubicBezTo>
                      <a:pt x="0" y="0"/>
                      <a:pt x="1" y="0"/>
                      <a:pt x="2" y="0"/>
                    </a:cubicBezTo>
                    <a:cubicBezTo>
                      <a:pt x="3" y="0"/>
                      <a:pt x="4" y="1"/>
                      <a:pt x="4" y="2"/>
                    </a:cubicBezTo>
                    <a:cubicBezTo>
                      <a:pt x="3" y="3"/>
                      <a:pt x="2" y="4"/>
                      <a:pt x="1" y="4"/>
                    </a:cubicBezTo>
                    <a:cubicBezTo>
                      <a:pt x="0" y="3"/>
                      <a:pt x="0" y="2"/>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49" name="Freeform 3334">
                <a:extLst>
                  <a:ext uri="{FF2B5EF4-FFF2-40B4-BE49-F238E27FC236}">
                    <a16:creationId xmlns:a16="http://schemas.microsoft.com/office/drawing/2014/main" id="{82CA59AA-AF9B-4D2A-E419-B4A20DC6526D}"/>
                  </a:ext>
                </a:extLst>
              </p:cNvPr>
              <p:cNvSpPr>
                <a:spLocks/>
              </p:cNvSpPr>
              <p:nvPr/>
            </p:nvSpPr>
            <p:spPr bwMode="auto">
              <a:xfrm>
                <a:off x="12067798" y="3420755"/>
                <a:ext cx="24829" cy="24829"/>
              </a:xfrm>
              <a:custGeom>
                <a:avLst/>
                <a:gdLst>
                  <a:gd name="T0" fmla="*/ 0 w 4"/>
                  <a:gd name="T1" fmla="*/ 1 h 4"/>
                  <a:gd name="T2" fmla="*/ 3 w 4"/>
                  <a:gd name="T3" fmla="*/ 0 h 4"/>
                  <a:gd name="T4" fmla="*/ 4 w 4"/>
                  <a:gd name="T5" fmla="*/ 2 h 4"/>
                  <a:gd name="T6" fmla="*/ 2 w 4"/>
                  <a:gd name="T7" fmla="*/ 4 h 4"/>
                  <a:gd name="T8" fmla="*/ 0 w 4"/>
                  <a:gd name="T9" fmla="*/ 1 h 4"/>
                </a:gdLst>
                <a:ahLst/>
                <a:cxnLst>
                  <a:cxn ang="0">
                    <a:pos x="T0" y="T1"/>
                  </a:cxn>
                  <a:cxn ang="0">
                    <a:pos x="T2" y="T3"/>
                  </a:cxn>
                  <a:cxn ang="0">
                    <a:pos x="T4" y="T5"/>
                  </a:cxn>
                  <a:cxn ang="0">
                    <a:pos x="T6" y="T7"/>
                  </a:cxn>
                  <a:cxn ang="0">
                    <a:pos x="T8" y="T9"/>
                  </a:cxn>
                </a:cxnLst>
                <a:rect l="0" t="0" r="r" b="b"/>
                <a:pathLst>
                  <a:path w="4" h="4">
                    <a:moveTo>
                      <a:pt x="0" y="1"/>
                    </a:moveTo>
                    <a:cubicBezTo>
                      <a:pt x="1" y="0"/>
                      <a:pt x="2" y="0"/>
                      <a:pt x="3" y="0"/>
                    </a:cubicBezTo>
                    <a:cubicBezTo>
                      <a:pt x="4" y="0"/>
                      <a:pt x="4" y="1"/>
                      <a:pt x="4" y="2"/>
                    </a:cubicBezTo>
                    <a:cubicBezTo>
                      <a:pt x="4" y="3"/>
                      <a:pt x="3" y="4"/>
                      <a:pt x="2" y="4"/>
                    </a:cubicBezTo>
                    <a:cubicBezTo>
                      <a:pt x="1" y="3"/>
                      <a:pt x="0" y="2"/>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50" name="Freeform 3335">
                <a:extLst>
                  <a:ext uri="{FF2B5EF4-FFF2-40B4-BE49-F238E27FC236}">
                    <a16:creationId xmlns:a16="http://schemas.microsoft.com/office/drawing/2014/main" id="{8ABAF01B-5746-F8B9-9F24-E569131DE63C}"/>
                  </a:ext>
                </a:extLst>
              </p:cNvPr>
              <p:cNvSpPr>
                <a:spLocks/>
              </p:cNvSpPr>
              <p:nvPr/>
            </p:nvSpPr>
            <p:spPr bwMode="auto">
              <a:xfrm>
                <a:off x="11444307" y="3197291"/>
                <a:ext cx="27588" cy="24829"/>
              </a:xfrm>
              <a:custGeom>
                <a:avLst/>
                <a:gdLst>
                  <a:gd name="T0" fmla="*/ 0 w 4"/>
                  <a:gd name="T1" fmla="*/ 1 h 4"/>
                  <a:gd name="T2" fmla="*/ 2 w 4"/>
                  <a:gd name="T3" fmla="*/ 0 h 4"/>
                  <a:gd name="T4" fmla="*/ 4 w 4"/>
                  <a:gd name="T5" fmla="*/ 2 h 4"/>
                  <a:gd name="T6" fmla="*/ 1 w 4"/>
                  <a:gd name="T7" fmla="*/ 3 h 4"/>
                  <a:gd name="T8" fmla="*/ 0 w 4"/>
                  <a:gd name="T9" fmla="*/ 1 h 4"/>
                </a:gdLst>
                <a:ahLst/>
                <a:cxnLst>
                  <a:cxn ang="0">
                    <a:pos x="T0" y="T1"/>
                  </a:cxn>
                  <a:cxn ang="0">
                    <a:pos x="T2" y="T3"/>
                  </a:cxn>
                  <a:cxn ang="0">
                    <a:pos x="T4" y="T5"/>
                  </a:cxn>
                  <a:cxn ang="0">
                    <a:pos x="T6" y="T7"/>
                  </a:cxn>
                  <a:cxn ang="0">
                    <a:pos x="T8" y="T9"/>
                  </a:cxn>
                </a:cxnLst>
                <a:rect l="0" t="0" r="r" b="b"/>
                <a:pathLst>
                  <a:path w="4" h="4">
                    <a:moveTo>
                      <a:pt x="0" y="1"/>
                    </a:moveTo>
                    <a:cubicBezTo>
                      <a:pt x="0" y="0"/>
                      <a:pt x="1" y="0"/>
                      <a:pt x="2" y="0"/>
                    </a:cubicBezTo>
                    <a:cubicBezTo>
                      <a:pt x="3" y="0"/>
                      <a:pt x="4" y="1"/>
                      <a:pt x="4" y="2"/>
                    </a:cubicBezTo>
                    <a:cubicBezTo>
                      <a:pt x="3" y="3"/>
                      <a:pt x="2" y="4"/>
                      <a:pt x="1" y="3"/>
                    </a:cubicBezTo>
                    <a:cubicBezTo>
                      <a:pt x="0" y="3"/>
                      <a:pt x="0" y="2"/>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51" name="Freeform 3336">
                <a:extLst>
                  <a:ext uri="{FF2B5EF4-FFF2-40B4-BE49-F238E27FC236}">
                    <a16:creationId xmlns:a16="http://schemas.microsoft.com/office/drawing/2014/main" id="{1F988A8C-67A7-50B8-7B6D-B3ECD1B80430}"/>
                  </a:ext>
                </a:extLst>
              </p:cNvPr>
              <p:cNvSpPr>
                <a:spLocks/>
              </p:cNvSpPr>
              <p:nvPr/>
            </p:nvSpPr>
            <p:spPr bwMode="auto">
              <a:xfrm>
                <a:off x="10481482" y="2383442"/>
                <a:ext cx="52417" cy="52417"/>
              </a:xfrm>
              <a:custGeom>
                <a:avLst/>
                <a:gdLst>
                  <a:gd name="T0" fmla="*/ 2 w 8"/>
                  <a:gd name="T1" fmla="*/ 1 h 8"/>
                  <a:gd name="T2" fmla="*/ 7 w 8"/>
                  <a:gd name="T3" fmla="*/ 3 h 8"/>
                  <a:gd name="T4" fmla="*/ 5 w 8"/>
                  <a:gd name="T5" fmla="*/ 7 h 8"/>
                  <a:gd name="T6" fmla="*/ 1 w 8"/>
                  <a:gd name="T7" fmla="*/ 6 h 8"/>
                  <a:gd name="T8" fmla="*/ 2 w 8"/>
                  <a:gd name="T9" fmla="*/ 1 h 8"/>
                </a:gdLst>
                <a:ahLst/>
                <a:cxnLst>
                  <a:cxn ang="0">
                    <a:pos x="T0" y="T1"/>
                  </a:cxn>
                  <a:cxn ang="0">
                    <a:pos x="T2" y="T3"/>
                  </a:cxn>
                  <a:cxn ang="0">
                    <a:pos x="T4" y="T5"/>
                  </a:cxn>
                  <a:cxn ang="0">
                    <a:pos x="T6" y="T7"/>
                  </a:cxn>
                  <a:cxn ang="0">
                    <a:pos x="T8" y="T9"/>
                  </a:cxn>
                </a:cxnLst>
                <a:rect l="0" t="0" r="r" b="b"/>
                <a:pathLst>
                  <a:path w="8" h="8">
                    <a:moveTo>
                      <a:pt x="2" y="1"/>
                    </a:moveTo>
                    <a:cubicBezTo>
                      <a:pt x="4" y="0"/>
                      <a:pt x="6" y="1"/>
                      <a:pt x="7" y="3"/>
                    </a:cubicBezTo>
                    <a:cubicBezTo>
                      <a:pt x="8" y="4"/>
                      <a:pt x="7" y="6"/>
                      <a:pt x="5" y="7"/>
                    </a:cubicBezTo>
                    <a:cubicBezTo>
                      <a:pt x="4" y="8"/>
                      <a:pt x="2" y="7"/>
                      <a:pt x="1" y="6"/>
                    </a:cubicBezTo>
                    <a:cubicBezTo>
                      <a:pt x="0" y="4"/>
                      <a:pt x="0" y="2"/>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52" name="Freeform 3337">
                <a:extLst>
                  <a:ext uri="{FF2B5EF4-FFF2-40B4-BE49-F238E27FC236}">
                    <a16:creationId xmlns:a16="http://schemas.microsoft.com/office/drawing/2014/main" id="{2D9FD4EA-B77E-3FF8-EC69-4DCB87D48A82}"/>
                  </a:ext>
                </a:extLst>
              </p:cNvPr>
              <p:cNvSpPr>
                <a:spLocks/>
              </p:cNvSpPr>
              <p:nvPr/>
            </p:nvSpPr>
            <p:spPr bwMode="auto">
              <a:xfrm>
                <a:off x="9852474" y="2082732"/>
                <a:ext cx="52417" cy="52417"/>
              </a:xfrm>
              <a:custGeom>
                <a:avLst/>
                <a:gdLst>
                  <a:gd name="T0" fmla="*/ 3 w 8"/>
                  <a:gd name="T1" fmla="*/ 1 h 8"/>
                  <a:gd name="T2" fmla="*/ 7 w 8"/>
                  <a:gd name="T3" fmla="*/ 3 h 8"/>
                  <a:gd name="T4" fmla="*/ 6 w 8"/>
                  <a:gd name="T5" fmla="*/ 7 h 8"/>
                  <a:gd name="T6" fmla="*/ 1 w 8"/>
                  <a:gd name="T7" fmla="*/ 6 h 8"/>
                  <a:gd name="T8" fmla="*/ 3 w 8"/>
                  <a:gd name="T9" fmla="*/ 1 h 8"/>
                </a:gdLst>
                <a:ahLst/>
                <a:cxnLst>
                  <a:cxn ang="0">
                    <a:pos x="T0" y="T1"/>
                  </a:cxn>
                  <a:cxn ang="0">
                    <a:pos x="T2" y="T3"/>
                  </a:cxn>
                  <a:cxn ang="0">
                    <a:pos x="T4" y="T5"/>
                  </a:cxn>
                  <a:cxn ang="0">
                    <a:pos x="T6" y="T7"/>
                  </a:cxn>
                  <a:cxn ang="0">
                    <a:pos x="T8" y="T9"/>
                  </a:cxn>
                </a:cxnLst>
                <a:rect l="0" t="0" r="r" b="b"/>
                <a:pathLst>
                  <a:path w="8" h="8">
                    <a:moveTo>
                      <a:pt x="3" y="1"/>
                    </a:moveTo>
                    <a:cubicBezTo>
                      <a:pt x="4" y="0"/>
                      <a:pt x="6" y="1"/>
                      <a:pt x="7" y="3"/>
                    </a:cubicBezTo>
                    <a:cubicBezTo>
                      <a:pt x="8" y="4"/>
                      <a:pt x="8" y="6"/>
                      <a:pt x="6" y="7"/>
                    </a:cubicBezTo>
                    <a:cubicBezTo>
                      <a:pt x="4" y="8"/>
                      <a:pt x="2" y="8"/>
                      <a:pt x="1" y="6"/>
                    </a:cubicBezTo>
                    <a:cubicBezTo>
                      <a:pt x="0" y="4"/>
                      <a:pt x="1" y="2"/>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53" name="Freeform 3338">
                <a:extLst>
                  <a:ext uri="{FF2B5EF4-FFF2-40B4-BE49-F238E27FC236}">
                    <a16:creationId xmlns:a16="http://schemas.microsoft.com/office/drawing/2014/main" id="{1584EB02-0CD2-114B-C440-3F3AF6075A18}"/>
                  </a:ext>
                </a:extLst>
              </p:cNvPr>
              <p:cNvSpPr>
                <a:spLocks/>
              </p:cNvSpPr>
              <p:nvPr/>
            </p:nvSpPr>
            <p:spPr bwMode="auto">
              <a:xfrm>
                <a:off x="10357336" y="2673117"/>
                <a:ext cx="38623" cy="38623"/>
              </a:xfrm>
              <a:custGeom>
                <a:avLst/>
                <a:gdLst>
                  <a:gd name="T0" fmla="*/ 2 w 6"/>
                  <a:gd name="T1" fmla="*/ 1 h 6"/>
                  <a:gd name="T2" fmla="*/ 5 w 6"/>
                  <a:gd name="T3" fmla="*/ 2 h 6"/>
                  <a:gd name="T4" fmla="*/ 4 w 6"/>
                  <a:gd name="T5" fmla="*/ 5 h 6"/>
                  <a:gd name="T6" fmla="*/ 1 w 6"/>
                  <a:gd name="T7" fmla="*/ 4 h 6"/>
                  <a:gd name="T8" fmla="*/ 2 w 6"/>
                  <a:gd name="T9" fmla="*/ 1 h 6"/>
                </a:gdLst>
                <a:ahLst/>
                <a:cxnLst>
                  <a:cxn ang="0">
                    <a:pos x="T0" y="T1"/>
                  </a:cxn>
                  <a:cxn ang="0">
                    <a:pos x="T2" y="T3"/>
                  </a:cxn>
                  <a:cxn ang="0">
                    <a:pos x="T4" y="T5"/>
                  </a:cxn>
                  <a:cxn ang="0">
                    <a:pos x="T6" y="T7"/>
                  </a:cxn>
                  <a:cxn ang="0">
                    <a:pos x="T8" y="T9"/>
                  </a:cxn>
                </a:cxnLst>
                <a:rect l="0" t="0" r="r" b="b"/>
                <a:pathLst>
                  <a:path w="6" h="6">
                    <a:moveTo>
                      <a:pt x="2" y="1"/>
                    </a:moveTo>
                    <a:cubicBezTo>
                      <a:pt x="3" y="0"/>
                      <a:pt x="5" y="0"/>
                      <a:pt x="5" y="2"/>
                    </a:cubicBezTo>
                    <a:cubicBezTo>
                      <a:pt x="6" y="3"/>
                      <a:pt x="6" y="5"/>
                      <a:pt x="4" y="5"/>
                    </a:cubicBezTo>
                    <a:cubicBezTo>
                      <a:pt x="3" y="6"/>
                      <a:pt x="1" y="5"/>
                      <a:pt x="1" y="4"/>
                    </a:cubicBezTo>
                    <a:cubicBezTo>
                      <a:pt x="0" y="3"/>
                      <a:pt x="0" y="1"/>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54" name="Freeform 3339">
                <a:extLst>
                  <a:ext uri="{FF2B5EF4-FFF2-40B4-BE49-F238E27FC236}">
                    <a16:creationId xmlns:a16="http://schemas.microsoft.com/office/drawing/2014/main" id="{3D6B1928-1475-0716-66F7-836A0CDE3062}"/>
                  </a:ext>
                </a:extLst>
              </p:cNvPr>
              <p:cNvSpPr>
                <a:spLocks/>
              </p:cNvSpPr>
              <p:nvPr/>
            </p:nvSpPr>
            <p:spPr bwMode="auto">
              <a:xfrm>
                <a:off x="9813850" y="2554488"/>
                <a:ext cx="38623" cy="38623"/>
              </a:xfrm>
              <a:custGeom>
                <a:avLst/>
                <a:gdLst>
                  <a:gd name="T0" fmla="*/ 2 w 6"/>
                  <a:gd name="T1" fmla="*/ 1 h 6"/>
                  <a:gd name="T2" fmla="*/ 5 w 6"/>
                  <a:gd name="T3" fmla="*/ 2 h 6"/>
                  <a:gd name="T4" fmla="*/ 4 w 6"/>
                  <a:gd name="T5" fmla="*/ 6 h 6"/>
                  <a:gd name="T6" fmla="*/ 1 w 6"/>
                  <a:gd name="T7" fmla="*/ 5 h 6"/>
                  <a:gd name="T8" fmla="*/ 2 w 6"/>
                  <a:gd name="T9" fmla="*/ 1 h 6"/>
                </a:gdLst>
                <a:ahLst/>
                <a:cxnLst>
                  <a:cxn ang="0">
                    <a:pos x="T0" y="T1"/>
                  </a:cxn>
                  <a:cxn ang="0">
                    <a:pos x="T2" y="T3"/>
                  </a:cxn>
                  <a:cxn ang="0">
                    <a:pos x="T4" y="T5"/>
                  </a:cxn>
                  <a:cxn ang="0">
                    <a:pos x="T6" y="T7"/>
                  </a:cxn>
                  <a:cxn ang="0">
                    <a:pos x="T8" y="T9"/>
                  </a:cxn>
                </a:cxnLst>
                <a:rect l="0" t="0" r="r" b="b"/>
                <a:pathLst>
                  <a:path w="6" h="6">
                    <a:moveTo>
                      <a:pt x="2" y="1"/>
                    </a:moveTo>
                    <a:cubicBezTo>
                      <a:pt x="3" y="0"/>
                      <a:pt x="5" y="1"/>
                      <a:pt x="5" y="2"/>
                    </a:cubicBezTo>
                    <a:cubicBezTo>
                      <a:pt x="6" y="3"/>
                      <a:pt x="6" y="5"/>
                      <a:pt x="4" y="6"/>
                    </a:cubicBezTo>
                    <a:cubicBezTo>
                      <a:pt x="3" y="6"/>
                      <a:pt x="2" y="6"/>
                      <a:pt x="1" y="5"/>
                    </a:cubicBezTo>
                    <a:cubicBezTo>
                      <a:pt x="0" y="3"/>
                      <a:pt x="1" y="2"/>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55" name="Freeform 3340">
                <a:extLst>
                  <a:ext uri="{FF2B5EF4-FFF2-40B4-BE49-F238E27FC236}">
                    <a16:creationId xmlns:a16="http://schemas.microsoft.com/office/drawing/2014/main" id="{FB01D230-4C09-278B-AEC6-79770E8DE796}"/>
                  </a:ext>
                </a:extLst>
              </p:cNvPr>
              <p:cNvSpPr>
                <a:spLocks/>
              </p:cNvSpPr>
              <p:nvPr/>
            </p:nvSpPr>
            <p:spPr bwMode="auto">
              <a:xfrm>
                <a:off x="10972551" y="2797264"/>
                <a:ext cx="41382" cy="38623"/>
              </a:xfrm>
              <a:custGeom>
                <a:avLst/>
                <a:gdLst>
                  <a:gd name="T0" fmla="*/ 2 w 6"/>
                  <a:gd name="T1" fmla="*/ 0 h 6"/>
                  <a:gd name="T2" fmla="*/ 6 w 6"/>
                  <a:gd name="T3" fmla="*/ 1 h 6"/>
                  <a:gd name="T4" fmla="*/ 4 w 6"/>
                  <a:gd name="T5" fmla="*/ 5 h 6"/>
                  <a:gd name="T6" fmla="*/ 1 w 6"/>
                  <a:gd name="T7" fmla="*/ 4 h 6"/>
                  <a:gd name="T8" fmla="*/ 2 w 6"/>
                  <a:gd name="T9" fmla="*/ 0 h 6"/>
                </a:gdLst>
                <a:ahLst/>
                <a:cxnLst>
                  <a:cxn ang="0">
                    <a:pos x="T0" y="T1"/>
                  </a:cxn>
                  <a:cxn ang="0">
                    <a:pos x="T2" y="T3"/>
                  </a:cxn>
                  <a:cxn ang="0">
                    <a:pos x="T4" y="T5"/>
                  </a:cxn>
                  <a:cxn ang="0">
                    <a:pos x="T6" y="T7"/>
                  </a:cxn>
                  <a:cxn ang="0">
                    <a:pos x="T8" y="T9"/>
                  </a:cxn>
                </a:cxnLst>
                <a:rect l="0" t="0" r="r" b="b"/>
                <a:pathLst>
                  <a:path w="6" h="6">
                    <a:moveTo>
                      <a:pt x="2" y="0"/>
                    </a:moveTo>
                    <a:cubicBezTo>
                      <a:pt x="3" y="0"/>
                      <a:pt x="5" y="0"/>
                      <a:pt x="6" y="1"/>
                    </a:cubicBezTo>
                    <a:cubicBezTo>
                      <a:pt x="6" y="3"/>
                      <a:pt x="6" y="4"/>
                      <a:pt x="4" y="5"/>
                    </a:cubicBezTo>
                    <a:cubicBezTo>
                      <a:pt x="3" y="6"/>
                      <a:pt x="2" y="5"/>
                      <a:pt x="1" y="4"/>
                    </a:cubicBezTo>
                    <a:cubicBezTo>
                      <a:pt x="0" y="3"/>
                      <a:pt x="1"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56" name="Freeform 3341">
                <a:extLst>
                  <a:ext uri="{FF2B5EF4-FFF2-40B4-BE49-F238E27FC236}">
                    <a16:creationId xmlns:a16="http://schemas.microsoft.com/office/drawing/2014/main" id="{84E92FBE-2998-0AE1-3543-845C84545F9C}"/>
                  </a:ext>
                </a:extLst>
              </p:cNvPr>
              <p:cNvSpPr>
                <a:spLocks/>
              </p:cNvSpPr>
              <p:nvPr/>
            </p:nvSpPr>
            <p:spPr bwMode="auto">
              <a:xfrm>
                <a:off x="10771157" y="2582077"/>
                <a:ext cx="38623" cy="38623"/>
              </a:xfrm>
              <a:custGeom>
                <a:avLst/>
                <a:gdLst>
                  <a:gd name="T0" fmla="*/ 2 w 6"/>
                  <a:gd name="T1" fmla="*/ 1 h 6"/>
                  <a:gd name="T2" fmla="*/ 6 w 6"/>
                  <a:gd name="T3" fmla="*/ 2 h 6"/>
                  <a:gd name="T4" fmla="*/ 5 w 6"/>
                  <a:gd name="T5" fmla="*/ 6 h 6"/>
                  <a:gd name="T6" fmla="*/ 1 w 6"/>
                  <a:gd name="T7" fmla="*/ 5 h 6"/>
                  <a:gd name="T8" fmla="*/ 2 w 6"/>
                  <a:gd name="T9" fmla="*/ 1 h 6"/>
                </a:gdLst>
                <a:ahLst/>
                <a:cxnLst>
                  <a:cxn ang="0">
                    <a:pos x="T0" y="T1"/>
                  </a:cxn>
                  <a:cxn ang="0">
                    <a:pos x="T2" y="T3"/>
                  </a:cxn>
                  <a:cxn ang="0">
                    <a:pos x="T4" y="T5"/>
                  </a:cxn>
                  <a:cxn ang="0">
                    <a:pos x="T6" y="T7"/>
                  </a:cxn>
                  <a:cxn ang="0">
                    <a:pos x="T8" y="T9"/>
                  </a:cxn>
                </a:cxnLst>
                <a:rect l="0" t="0" r="r" b="b"/>
                <a:pathLst>
                  <a:path w="6" h="6">
                    <a:moveTo>
                      <a:pt x="2" y="1"/>
                    </a:moveTo>
                    <a:cubicBezTo>
                      <a:pt x="3" y="0"/>
                      <a:pt x="5" y="1"/>
                      <a:pt x="6" y="2"/>
                    </a:cubicBezTo>
                    <a:cubicBezTo>
                      <a:pt x="6" y="3"/>
                      <a:pt x="6" y="5"/>
                      <a:pt x="5" y="6"/>
                    </a:cubicBezTo>
                    <a:cubicBezTo>
                      <a:pt x="3" y="6"/>
                      <a:pt x="2" y="6"/>
                      <a:pt x="1" y="5"/>
                    </a:cubicBezTo>
                    <a:cubicBezTo>
                      <a:pt x="0" y="3"/>
                      <a:pt x="1" y="2"/>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57" name="Freeform 3342">
                <a:extLst>
                  <a:ext uri="{FF2B5EF4-FFF2-40B4-BE49-F238E27FC236}">
                    <a16:creationId xmlns:a16="http://schemas.microsoft.com/office/drawing/2014/main" id="{02F50A24-9476-E931-5F56-054C45DE68C7}"/>
                  </a:ext>
                </a:extLst>
              </p:cNvPr>
              <p:cNvSpPr>
                <a:spLocks/>
              </p:cNvSpPr>
              <p:nvPr/>
            </p:nvSpPr>
            <p:spPr bwMode="auto">
              <a:xfrm>
                <a:off x="9571075" y="1663393"/>
                <a:ext cx="38623" cy="38623"/>
              </a:xfrm>
              <a:custGeom>
                <a:avLst/>
                <a:gdLst>
                  <a:gd name="T0" fmla="*/ 2 w 6"/>
                  <a:gd name="T1" fmla="*/ 1 h 6"/>
                  <a:gd name="T2" fmla="*/ 6 w 6"/>
                  <a:gd name="T3" fmla="*/ 2 h 6"/>
                  <a:gd name="T4" fmla="*/ 5 w 6"/>
                  <a:gd name="T5" fmla="*/ 6 h 6"/>
                  <a:gd name="T6" fmla="*/ 1 w 6"/>
                  <a:gd name="T7" fmla="*/ 5 h 6"/>
                  <a:gd name="T8" fmla="*/ 2 w 6"/>
                  <a:gd name="T9" fmla="*/ 1 h 6"/>
                </a:gdLst>
                <a:ahLst/>
                <a:cxnLst>
                  <a:cxn ang="0">
                    <a:pos x="T0" y="T1"/>
                  </a:cxn>
                  <a:cxn ang="0">
                    <a:pos x="T2" y="T3"/>
                  </a:cxn>
                  <a:cxn ang="0">
                    <a:pos x="T4" y="T5"/>
                  </a:cxn>
                  <a:cxn ang="0">
                    <a:pos x="T6" y="T7"/>
                  </a:cxn>
                  <a:cxn ang="0">
                    <a:pos x="T8" y="T9"/>
                  </a:cxn>
                </a:cxnLst>
                <a:rect l="0" t="0" r="r" b="b"/>
                <a:pathLst>
                  <a:path w="6" h="6">
                    <a:moveTo>
                      <a:pt x="2" y="1"/>
                    </a:moveTo>
                    <a:cubicBezTo>
                      <a:pt x="3" y="0"/>
                      <a:pt x="5" y="1"/>
                      <a:pt x="6" y="2"/>
                    </a:cubicBezTo>
                    <a:cubicBezTo>
                      <a:pt x="6" y="3"/>
                      <a:pt x="6" y="5"/>
                      <a:pt x="5" y="6"/>
                    </a:cubicBezTo>
                    <a:cubicBezTo>
                      <a:pt x="3" y="6"/>
                      <a:pt x="2" y="6"/>
                      <a:pt x="1" y="5"/>
                    </a:cubicBezTo>
                    <a:cubicBezTo>
                      <a:pt x="0" y="3"/>
                      <a:pt x="1" y="2"/>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58" name="Freeform 3343">
                <a:extLst>
                  <a:ext uri="{FF2B5EF4-FFF2-40B4-BE49-F238E27FC236}">
                    <a16:creationId xmlns:a16="http://schemas.microsoft.com/office/drawing/2014/main" id="{7D2021A7-135C-4153-AB23-C1BBE8329737}"/>
                  </a:ext>
                </a:extLst>
              </p:cNvPr>
              <p:cNvSpPr>
                <a:spLocks/>
              </p:cNvSpPr>
              <p:nvPr/>
            </p:nvSpPr>
            <p:spPr bwMode="auto">
              <a:xfrm>
                <a:off x="9146218" y="1806851"/>
                <a:ext cx="38623" cy="46900"/>
              </a:xfrm>
              <a:custGeom>
                <a:avLst/>
                <a:gdLst>
                  <a:gd name="T0" fmla="*/ 2 w 6"/>
                  <a:gd name="T1" fmla="*/ 1 h 7"/>
                  <a:gd name="T2" fmla="*/ 6 w 6"/>
                  <a:gd name="T3" fmla="*/ 2 h 7"/>
                  <a:gd name="T4" fmla="*/ 5 w 6"/>
                  <a:gd name="T5" fmla="*/ 6 h 7"/>
                  <a:gd name="T6" fmla="*/ 1 w 6"/>
                  <a:gd name="T7" fmla="*/ 5 h 7"/>
                  <a:gd name="T8" fmla="*/ 2 w 6"/>
                  <a:gd name="T9" fmla="*/ 1 h 7"/>
                </a:gdLst>
                <a:ahLst/>
                <a:cxnLst>
                  <a:cxn ang="0">
                    <a:pos x="T0" y="T1"/>
                  </a:cxn>
                  <a:cxn ang="0">
                    <a:pos x="T2" y="T3"/>
                  </a:cxn>
                  <a:cxn ang="0">
                    <a:pos x="T4" y="T5"/>
                  </a:cxn>
                  <a:cxn ang="0">
                    <a:pos x="T6" y="T7"/>
                  </a:cxn>
                  <a:cxn ang="0">
                    <a:pos x="T8" y="T9"/>
                  </a:cxn>
                </a:cxnLst>
                <a:rect l="0" t="0" r="r" b="b"/>
                <a:pathLst>
                  <a:path w="6" h="7">
                    <a:moveTo>
                      <a:pt x="2" y="1"/>
                    </a:moveTo>
                    <a:cubicBezTo>
                      <a:pt x="3" y="0"/>
                      <a:pt x="5" y="1"/>
                      <a:pt x="6" y="2"/>
                    </a:cubicBezTo>
                    <a:cubicBezTo>
                      <a:pt x="6" y="4"/>
                      <a:pt x="6" y="5"/>
                      <a:pt x="5" y="6"/>
                    </a:cubicBezTo>
                    <a:cubicBezTo>
                      <a:pt x="3" y="7"/>
                      <a:pt x="2" y="6"/>
                      <a:pt x="1" y="5"/>
                    </a:cubicBezTo>
                    <a:cubicBezTo>
                      <a:pt x="0" y="3"/>
                      <a:pt x="1" y="2"/>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59" name="Freeform 3344">
                <a:extLst>
                  <a:ext uri="{FF2B5EF4-FFF2-40B4-BE49-F238E27FC236}">
                    <a16:creationId xmlns:a16="http://schemas.microsoft.com/office/drawing/2014/main" id="{5C7E18ED-C8D6-E12E-7106-871705AD8E26}"/>
                  </a:ext>
                </a:extLst>
              </p:cNvPr>
              <p:cNvSpPr>
                <a:spLocks/>
              </p:cNvSpPr>
              <p:nvPr/>
            </p:nvSpPr>
            <p:spPr bwMode="auto">
              <a:xfrm>
                <a:off x="10644252" y="3117286"/>
                <a:ext cx="41382" cy="41382"/>
              </a:xfrm>
              <a:custGeom>
                <a:avLst/>
                <a:gdLst>
                  <a:gd name="T0" fmla="*/ 2 w 6"/>
                  <a:gd name="T1" fmla="*/ 1 h 6"/>
                  <a:gd name="T2" fmla="*/ 6 w 6"/>
                  <a:gd name="T3" fmla="*/ 2 h 6"/>
                  <a:gd name="T4" fmla="*/ 4 w 6"/>
                  <a:gd name="T5" fmla="*/ 5 h 6"/>
                  <a:gd name="T6" fmla="*/ 1 w 6"/>
                  <a:gd name="T7" fmla="*/ 4 h 6"/>
                  <a:gd name="T8" fmla="*/ 2 w 6"/>
                  <a:gd name="T9" fmla="*/ 1 h 6"/>
                </a:gdLst>
                <a:ahLst/>
                <a:cxnLst>
                  <a:cxn ang="0">
                    <a:pos x="T0" y="T1"/>
                  </a:cxn>
                  <a:cxn ang="0">
                    <a:pos x="T2" y="T3"/>
                  </a:cxn>
                  <a:cxn ang="0">
                    <a:pos x="T4" y="T5"/>
                  </a:cxn>
                  <a:cxn ang="0">
                    <a:pos x="T6" y="T7"/>
                  </a:cxn>
                  <a:cxn ang="0">
                    <a:pos x="T8" y="T9"/>
                  </a:cxn>
                </a:cxnLst>
                <a:rect l="0" t="0" r="r" b="b"/>
                <a:pathLst>
                  <a:path w="6" h="6">
                    <a:moveTo>
                      <a:pt x="2" y="1"/>
                    </a:moveTo>
                    <a:cubicBezTo>
                      <a:pt x="3" y="0"/>
                      <a:pt x="5" y="0"/>
                      <a:pt x="6" y="2"/>
                    </a:cubicBezTo>
                    <a:cubicBezTo>
                      <a:pt x="6" y="3"/>
                      <a:pt x="6" y="5"/>
                      <a:pt x="4" y="5"/>
                    </a:cubicBezTo>
                    <a:cubicBezTo>
                      <a:pt x="3" y="6"/>
                      <a:pt x="2" y="5"/>
                      <a:pt x="1" y="4"/>
                    </a:cubicBezTo>
                    <a:cubicBezTo>
                      <a:pt x="0" y="3"/>
                      <a:pt x="1" y="1"/>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60" name="Freeform 3345">
                <a:extLst>
                  <a:ext uri="{FF2B5EF4-FFF2-40B4-BE49-F238E27FC236}">
                    <a16:creationId xmlns:a16="http://schemas.microsoft.com/office/drawing/2014/main" id="{008E5020-4CED-C745-C82D-9D20B9F84ED7}"/>
                  </a:ext>
                </a:extLst>
              </p:cNvPr>
              <p:cNvSpPr>
                <a:spLocks/>
              </p:cNvSpPr>
              <p:nvPr/>
            </p:nvSpPr>
            <p:spPr bwMode="auto">
              <a:xfrm>
                <a:off x="10633217" y="2844164"/>
                <a:ext cx="24829" cy="24829"/>
              </a:xfrm>
              <a:custGeom>
                <a:avLst/>
                <a:gdLst>
                  <a:gd name="T0" fmla="*/ 1 w 4"/>
                  <a:gd name="T1" fmla="*/ 0 h 4"/>
                  <a:gd name="T2" fmla="*/ 4 w 4"/>
                  <a:gd name="T3" fmla="*/ 1 h 4"/>
                  <a:gd name="T4" fmla="*/ 3 w 4"/>
                  <a:gd name="T5" fmla="*/ 4 h 4"/>
                  <a:gd name="T6" fmla="*/ 0 w 4"/>
                  <a:gd name="T7" fmla="*/ 3 h 4"/>
                  <a:gd name="T8" fmla="*/ 1 w 4"/>
                  <a:gd name="T9" fmla="*/ 0 h 4"/>
                </a:gdLst>
                <a:ahLst/>
                <a:cxnLst>
                  <a:cxn ang="0">
                    <a:pos x="T0" y="T1"/>
                  </a:cxn>
                  <a:cxn ang="0">
                    <a:pos x="T2" y="T3"/>
                  </a:cxn>
                  <a:cxn ang="0">
                    <a:pos x="T4" y="T5"/>
                  </a:cxn>
                  <a:cxn ang="0">
                    <a:pos x="T6" y="T7"/>
                  </a:cxn>
                  <a:cxn ang="0">
                    <a:pos x="T8" y="T9"/>
                  </a:cxn>
                </a:cxnLst>
                <a:rect l="0" t="0" r="r" b="b"/>
                <a:pathLst>
                  <a:path w="4" h="4">
                    <a:moveTo>
                      <a:pt x="1" y="0"/>
                    </a:moveTo>
                    <a:cubicBezTo>
                      <a:pt x="2" y="0"/>
                      <a:pt x="3" y="0"/>
                      <a:pt x="4" y="1"/>
                    </a:cubicBezTo>
                    <a:cubicBezTo>
                      <a:pt x="4" y="2"/>
                      <a:pt x="4" y="3"/>
                      <a:pt x="3" y="4"/>
                    </a:cubicBezTo>
                    <a:cubicBezTo>
                      <a:pt x="2" y="4"/>
                      <a:pt x="1" y="4"/>
                      <a:pt x="0" y="3"/>
                    </a:cubicBezTo>
                    <a:cubicBezTo>
                      <a:pt x="0" y="2"/>
                      <a:pt x="0"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61" name="Freeform 3346">
                <a:extLst>
                  <a:ext uri="{FF2B5EF4-FFF2-40B4-BE49-F238E27FC236}">
                    <a16:creationId xmlns:a16="http://schemas.microsoft.com/office/drawing/2014/main" id="{6E400B2C-ACA4-587A-837F-74E86C467370}"/>
                  </a:ext>
                </a:extLst>
              </p:cNvPr>
              <p:cNvSpPr>
                <a:spLocks/>
              </p:cNvSpPr>
              <p:nvPr/>
            </p:nvSpPr>
            <p:spPr bwMode="auto">
              <a:xfrm>
                <a:off x="10790469" y="3335232"/>
                <a:ext cx="33106" cy="24829"/>
              </a:xfrm>
              <a:custGeom>
                <a:avLst/>
                <a:gdLst>
                  <a:gd name="T0" fmla="*/ 2 w 5"/>
                  <a:gd name="T1" fmla="*/ 1 h 4"/>
                  <a:gd name="T2" fmla="*/ 4 w 5"/>
                  <a:gd name="T3" fmla="*/ 1 h 4"/>
                  <a:gd name="T4" fmla="*/ 3 w 5"/>
                  <a:gd name="T5" fmla="*/ 4 h 4"/>
                  <a:gd name="T6" fmla="*/ 1 w 5"/>
                  <a:gd name="T7" fmla="*/ 3 h 4"/>
                  <a:gd name="T8" fmla="*/ 2 w 5"/>
                  <a:gd name="T9" fmla="*/ 1 h 4"/>
                </a:gdLst>
                <a:ahLst/>
                <a:cxnLst>
                  <a:cxn ang="0">
                    <a:pos x="T0" y="T1"/>
                  </a:cxn>
                  <a:cxn ang="0">
                    <a:pos x="T2" y="T3"/>
                  </a:cxn>
                  <a:cxn ang="0">
                    <a:pos x="T4" y="T5"/>
                  </a:cxn>
                  <a:cxn ang="0">
                    <a:pos x="T6" y="T7"/>
                  </a:cxn>
                  <a:cxn ang="0">
                    <a:pos x="T8" y="T9"/>
                  </a:cxn>
                </a:cxnLst>
                <a:rect l="0" t="0" r="r" b="b"/>
                <a:pathLst>
                  <a:path w="5" h="4">
                    <a:moveTo>
                      <a:pt x="2" y="1"/>
                    </a:moveTo>
                    <a:cubicBezTo>
                      <a:pt x="2" y="0"/>
                      <a:pt x="4" y="1"/>
                      <a:pt x="4" y="1"/>
                    </a:cubicBezTo>
                    <a:cubicBezTo>
                      <a:pt x="5" y="2"/>
                      <a:pt x="4" y="3"/>
                      <a:pt x="3" y="4"/>
                    </a:cubicBezTo>
                    <a:cubicBezTo>
                      <a:pt x="2" y="4"/>
                      <a:pt x="1" y="4"/>
                      <a:pt x="1" y="3"/>
                    </a:cubicBezTo>
                    <a:cubicBezTo>
                      <a:pt x="0" y="2"/>
                      <a:pt x="1" y="1"/>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62" name="Freeform 3347">
                <a:extLst>
                  <a:ext uri="{FF2B5EF4-FFF2-40B4-BE49-F238E27FC236}">
                    <a16:creationId xmlns:a16="http://schemas.microsoft.com/office/drawing/2014/main" id="{0F7748C9-48E7-A30D-7D7B-9C1702F592D8}"/>
                  </a:ext>
                </a:extLst>
              </p:cNvPr>
              <p:cNvSpPr>
                <a:spLocks/>
              </p:cNvSpPr>
              <p:nvPr/>
            </p:nvSpPr>
            <p:spPr bwMode="auto">
              <a:xfrm>
                <a:off x="10776675" y="2915893"/>
                <a:ext cx="24829" cy="33106"/>
              </a:xfrm>
              <a:custGeom>
                <a:avLst/>
                <a:gdLst>
                  <a:gd name="T0" fmla="*/ 1 w 4"/>
                  <a:gd name="T1" fmla="*/ 1 h 5"/>
                  <a:gd name="T2" fmla="*/ 4 w 4"/>
                  <a:gd name="T3" fmla="*/ 1 h 5"/>
                  <a:gd name="T4" fmla="*/ 3 w 4"/>
                  <a:gd name="T5" fmla="*/ 4 h 5"/>
                  <a:gd name="T6" fmla="*/ 0 w 4"/>
                  <a:gd name="T7" fmla="*/ 3 h 5"/>
                  <a:gd name="T8" fmla="*/ 1 w 4"/>
                  <a:gd name="T9" fmla="*/ 1 h 5"/>
                </a:gdLst>
                <a:ahLst/>
                <a:cxnLst>
                  <a:cxn ang="0">
                    <a:pos x="T0" y="T1"/>
                  </a:cxn>
                  <a:cxn ang="0">
                    <a:pos x="T2" y="T3"/>
                  </a:cxn>
                  <a:cxn ang="0">
                    <a:pos x="T4" y="T5"/>
                  </a:cxn>
                  <a:cxn ang="0">
                    <a:pos x="T6" y="T7"/>
                  </a:cxn>
                  <a:cxn ang="0">
                    <a:pos x="T8" y="T9"/>
                  </a:cxn>
                </a:cxnLst>
                <a:rect l="0" t="0" r="r" b="b"/>
                <a:pathLst>
                  <a:path w="4" h="5">
                    <a:moveTo>
                      <a:pt x="1" y="1"/>
                    </a:moveTo>
                    <a:cubicBezTo>
                      <a:pt x="2" y="0"/>
                      <a:pt x="3" y="1"/>
                      <a:pt x="4" y="1"/>
                    </a:cubicBezTo>
                    <a:cubicBezTo>
                      <a:pt x="4" y="2"/>
                      <a:pt x="4" y="4"/>
                      <a:pt x="3" y="4"/>
                    </a:cubicBezTo>
                    <a:cubicBezTo>
                      <a:pt x="2" y="5"/>
                      <a:pt x="1" y="4"/>
                      <a:pt x="0" y="3"/>
                    </a:cubicBezTo>
                    <a:cubicBezTo>
                      <a:pt x="0" y="2"/>
                      <a:pt x="0"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63" name="Freeform 3348">
                <a:extLst>
                  <a:ext uri="{FF2B5EF4-FFF2-40B4-BE49-F238E27FC236}">
                    <a16:creationId xmlns:a16="http://schemas.microsoft.com/office/drawing/2014/main" id="{0C3DB692-9820-9D70-229B-A11F7BB8A94A}"/>
                  </a:ext>
                </a:extLst>
              </p:cNvPr>
              <p:cNvSpPr>
                <a:spLocks/>
              </p:cNvSpPr>
              <p:nvPr/>
            </p:nvSpPr>
            <p:spPr bwMode="auto">
              <a:xfrm>
                <a:off x="10867716" y="2319990"/>
                <a:ext cx="33106" cy="24829"/>
              </a:xfrm>
              <a:custGeom>
                <a:avLst/>
                <a:gdLst>
                  <a:gd name="T0" fmla="*/ 2 w 5"/>
                  <a:gd name="T1" fmla="*/ 1 h 4"/>
                  <a:gd name="T2" fmla="*/ 4 w 5"/>
                  <a:gd name="T3" fmla="*/ 1 h 4"/>
                  <a:gd name="T4" fmla="*/ 3 w 5"/>
                  <a:gd name="T5" fmla="*/ 4 h 4"/>
                  <a:gd name="T6" fmla="*/ 1 w 5"/>
                  <a:gd name="T7" fmla="*/ 3 h 4"/>
                  <a:gd name="T8" fmla="*/ 2 w 5"/>
                  <a:gd name="T9" fmla="*/ 1 h 4"/>
                </a:gdLst>
                <a:ahLst/>
                <a:cxnLst>
                  <a:cxn ang="0">
                    <a:pos x="T0" y="T1"/>
                  </a:cxn>
                  <a:cxn ang="0">
                    <a:pos x="T2" y="T3"/>
                  </a:cxn>
                  <a:cxn ang="0">
                    <a:pos x="T4" y="T5"/>
                  </a:cxn>
                  <a:cxn ang="0">
                    <a:pos x="T6" y="T7"/>
                  </a:cxn>
                  <a:cxn ang="0">
                    <a:pos x="T8" y="T9"/>
                  </a:cxn>
                </a:cxnLst>
                <a:rect l="0" t="0" r="r" b="b"/>
                <a:pathLst>
                  <a:path w="5" h="4">
                    <a:moveTo>
                      <a:pt x="2" y="1"/>
                    </a:moveTo>
                    <a:cubicBezTo>
                      <a:pt x="3" y="0"/>
                      <a:pt x="4" y="1"/>
                      <a:pt x="4" y="1"/>
                    </a:cubicBezTo>
                    <a:cubicBezTo>
                      <a:pt x="5" y="2"/>
                      <a:pt x="4" y="4"/>
                      <a:pt x="3" y="4"/>
                    </a:cubicBezTo>
                    <a:cubicBezTo>
                      <a:pt x="3" y="4"/>
                      <a:pt x="1" y="4"/>
                      <a:pt x="1" y="3"/>
                    </a:cubicBezTo>
                    <a:cubicBezTo>
                      <a:pt x="0" y="2"/>
                      <a:pt x="1" y="1"/>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64" name="Freeform 3349">
                <a:extLst>
                  <a:ext uri="{FF2B5EF4-FFF2-40B4-BE49-F238E27FC236}">
                    <a16:creationId xmlns:a16="http://schemas.microsoft.com/office/drawing/2014/main" id="{73931403-EAEF-4AE6-4142-1C81096D18DF}"/>
                  </a:ext>
                </a:extLst>
              </p:cNvPr>
              <p:cNvSpPr>
                <a:spLocks/>
              </p:cNvSpPr>
              <p:nvPr/>
            </p:nvSpPr>
            <p:spPr bwMode="auto">
              <a:xfrm>
                <a:off x="10277330" y="2430342"/>
                <a:ext cx="27588" cy="33106"/>
              </a:xfrm>
              <a:custGeom>
                <a:avLst/>
                <a:gdLst>
                  <a:gd name="T0" fmla="*/ 1 w 4"/>
                  <a:gd name="T1" fmla="*/ 1 h 5"/>
                  <a:gd name="T2" fmla="*/ 4 w 4"/>
                  <a:gd name="T3" fmla="*/ 2 h 5"/>
                  <a:gd name="T4" fmla="*/ 3 w 4"/>
                  <a:gd name="T5" fmla="*/ 4 h 5"/>
                  <a:gd name="T6" fmla="*/ 1 w 4"/>
                  <a:gd name="T7" fmla="*/ 3 h 5"/>
                  <a:gd name="T8" fmla="*/ 1 w 4"/>
                  <a:gd name="T9" fmla="*/ 1 h 5"/>
                </a:gdLst>
                <a:ahLst/>
                <a:cxnLst>
                  <a:cxn ang="0">
                    <a:pos x="T0" y="T1"/>
                  </a:cxn>
                  <a:cxn ang="0">
                    <a:pos x="T2" y="T3"/>
                  </a:cxn>
                  <a:cxn ang="0">
                    <a:pos x="T4" y="T5"/>
                  </a:cxn>
                  <a:cxn ang="0">
                    <a:pos x="T6" y="T7"/>
                  </a:cxn>
                  <a:cxn ang="0">
                    <a:pos x="T8" y="T9"/>
                  </a:cxn>
                </a:cxnLst>
                <a:rect l="0" t="0" r="r" b="b"/>
                <a:pathLst>
                  <a:path w="4" h="5">
                    <a:moveTo>
                      <a:pt x="1" y="1"/>
                    </a:moveTo>
                    <a:cubicBezTo>
                      <a:pt x="2" y="0"/>
                      <a:pt x="3" y="1"/>
                      <a:pt x="4" y="2"/>
                    </a:cubicBezTo>
                    <a:cubicBezTo>
                      <a:pt x="4" y="3"/>
                      <a:pt x="4" y="4"/>
                      <a:pt x="3" y="4"/>
                    </a:cubicBezTo>
                    <a:cubicBezTo>
                      <a:pt x="2" y="5"/>
                      <a:pt x="1" y="4"/>
                      <a:pt x="1" y="3"/>
                    </a:cubicBezTo>
                    <a:cubicBezTo>
                      <a:pt x="0" y="2"/>
                      <a:pt x="0"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65" name="Freeform 3350">
                <a:extLst>
                  <a:ext uri="{FF2B5EF4-FFF2-40B4-BE49-F238E27FC236}">
                    <a16:creationId xmlns:a16="http://schemas.microsoft.com/office/drawing/2014/main" id="{87D31082-68E2-32F1-E361-4760D2FDF611}"/>
                  </a:ext>
                </a:extLst>
              </p:cNvPr>
              <p:cNvSpPr>
                <a:spLocks/>
              </p:cNvSpPr>
              <p:nvPr/>
            </p:nvSpPr>
            <p:spPr bwMode="auto">
              <a:xfrm>
                <a:off x="9995932" y="1834439"/>
                <a:ext cx="27588" cy="24829"/>
              </a:xfrm>
              <a:custGeom>
                <a:avLst/>
                <a:gdLst>
                  <a:gd name="T0" fmla="*/ 1 w 4"/>
                  <a:gd name="T1" fmla="*/ 0 h 4"/>
                  <a:gd name="T2" fmla="*/ 4 w 4"/>
                  <a:gd name="T3" fmla="*/ 1 h 4"/>
                  <a:gd name="T4" fmla="*/ 3 w 4"/>
                  <a:gd name="T5" fmla="*/ 4 h 4"/>
                  <a:gd name="T6" fmla="*/ 0 w 4"/>
                  <a:gd name="T7" fmla="*/ 3 h 4"/>
                  <a:gd name="T8" fmla="*/ 1 w 4"/>
                  <a:gd name="T9" fmla="*/ 0 h 4"/>
                </a:gdLst>
                <a:ahLst/>
                <a:cxnLst>
                  <a:cxn ang="0">
                    <a:pos x="T0" y="T1"/>
                  </a:cxn>
                  <a:cxn ang="0">
                    <a:pos x="T2" y="T3"/>
                  </a:cxn>
                  <a:cxn ang="0">
                    <a:pos x="T4" y="T5"/>
                  </a:cxn>
                  <a:cxn ang="0">
                    <a:pos x="T6" y="T7"/>
                  </a:cxn>
                  <a:cxn ang="0">
                    <a:pos x="T8" y="T9"/>
                  </a:cxn>
                </a:cxnLst>
                <a:rect l="0" t="0" r="r" b="b"/>
                <a:pathLst>
                  <a:path w="4" h="4">
                    <a:moveTo>
                      <a:pt x="1" y="0"/>
                    </a:moveTo>
                    <a:cubicBezTo>
                      <a:pt x="2" y="0"/>
                      <a:pt x="3" y="0"/>
                      <a:pt x="4" y="1"/>
                    </a:cubicBezTo>
                    <a:cubicBezTo>
                      <a:pt x="4" y="2"/>
                      <a:pt x="4" y="3"/>
                      <a:pt x="3" y="4"/>
                    </a:cubicBezTo>
                    <a:cubicBezTo>
                      <a:pt x="2" y="4"/>
                      <a:pt x="1" y="4"/>
                      <a:pt x="0" y="3"/>
                    </a:cubicBezTo>
                    <a:cubicBezTo>
                      <a:pt x="0" y="2"/>
                      <a:pt x="0"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grpSp>
      </p:grpSp>
      <p:graphicFrame>
        <p:nvGraphicFramePr>
          <p:cNvPr id="9" name="Table 8">
            <a:extLst>
              <a:ext uri="{FF2B5EF4-FFF2-40B4-BE49-F238E27FC236}">
                <a16:creationId xmlns:a16="http://schemas.microsoft.com/office/drawing/2014/main" id="{5CDE55D6-DB83-2305-5673-CCC5F4842899}"/>
              </a:ext>
            </a:extLst>
          </p:cNvPr>
          <p:cNvGraphicFramePr>
            <a:graphicFrameLocks noGrp="1"/>
          </p:cNvGraphicFramePr>
          <p:nvPr/>
        </p:nvGraphicFramePr>
        <p:xfrm>
          <a:off x="414752" y="1323203"/>
          <a:ext cx="4527136" cy="5841175"/>
        </p:xfrm>
        <a:graphic>
          <a:graphicData uri="http://schemas.openxmlformats.org/drawingml/2006/table">
            <a:tbl>
              <a:tblPr firstRow="1" bandRow="1">
                <a:tableStyleId>{5C22544A-7EE6-4342-B048-85BDC9FD1C3A}</a:tableStyleId>
              </a:tblPr>
              <a:tblGrid>
                <a:gridCol w="4527136">
                  <a:extLst>
                    <a:ext uri="{9D8B030D-6E8A-4147-A177-3AD203B41FA5}">
                      <a16:colId xmlns:a16="http://schemas.microsoft.com/office/drawing/2014/main" val="829569007"/>
                    </a:ext>
                  </a:extLst>
                </a:gridCol>
              </a:tblGrid>
              <a:tr h="233647">
                <a:tc>
                  <a:txBody>
                    <a:bodyPr/>
                    <a:lstStyle/>
                    <a:p>
                      <a:endParaRPr lang="en-IN" sz="900" dirty="0">
                        <a:latin typeface="Bahnschrift" panose="020B0502040204020203" pitchFamily="34" charset="0"/>
                      </a:endParaRPr>
                    </a:p>
                  </a:txBody>
                  <a:tcP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extLst>
                  <a:ext uri="{0D108BD9-81ED-4DB2-BD59-A6C34878D82A}">
                    <a16:rowId xmlns:a16="http://schemas.microsoft.com/office/drawing/2014/main" val="3468027864"/>
                  </a:ext>
                </a:extLst>
              </a:tr>
              <a:tr h="233647">
                <a:tc>
                  <a:txBody>
                    <a:bodyPr/>
                    <a:lstStyle/>
                    <a:p>
                      <a:endParaRPr lang="en-IN" sz="900" dirty="0">
                        <a:latin typeface="Bahnschrift" panose="020B0502040204020203" pitchFamily="34" charset="0"/>
                      </a:endParaRPr>
                    </a:p>
                  </a:txBody>
                  <a:tcP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extLst>
                  <a:ext uri="{0D108BD9-81ED-4DB2-BD59-A6C34878D82A}">
                    <a16:rowId xmlns:a16="http://schemas.microsoft.com/office/drawing/2014/main" val="2337575375"/>
                  </a:ext>
                </a:extLst>
              </a:tr>
              <a:tr h="233647">
                <a:tc>
                  <a:txBody>
                    <a:bodyPr/>
                    <a:lstStyle/>
                    <a:p>
                      <a:endParaRPr lang="en-IN" sz="900">
                        <a:latin typeface="Bahnschrift" panose="020B0502040204020203" pitchFamily="34" charset="0"/>
                      </a:endParaRPr>
                    </a:p>
                  </a:txBody>
                  <a:tcP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extLst>
                  <a:ext uri="{0D108BD9-81ED-4DB2-BD59-A6C34878D82A}">
                    <a16:rowId xmlns:a16="http://schemas.microsoft.com/office/drawing/2014/main" val="911356287"/>
                  </a:ext>
                </a:extLst>
              </a:tr>
              <a:tr h="233647">
                <a:tc>
                  <a:txBody>
                    <a:bodyPr/>
                    <a:lstStyle/>
                    <a:p>
                      <a:endParaRPr lang="en-IN" sz="900">
                        <a:latin typeface="Bahnschrift" panose="020B0502040204020203" pitchFamily="34" charset="0"/>
                      </a:endParaRPr>
                    </a:p>
                  </a:txBody>
                  <a:tcP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extLst>
                  <a:ext uri="{0D108BD9-81ED-4DB2-BD59-A6C34878D82A}">
                    <a16:rowId xmlns:a16="http://schemas.microsoft.com/office/drawing/2014/main" val="3639092080"/>
                  </a:ext>
                </a:extLst>
              </a:tr>
              <a:tr h="233647">
                <a:tc>
                  <a:txBody>
                    <a:bodyPr/>
                    <a:lstStyle/>
                    <a:p>
                      <a:endParaRPr lang="en-IN" sz="900" dirty="0">
                        <a:latin typeface="Bahnschrift" panose="020B0502040204020203" pitchFamily="34" charset="0"/>
                      </a:endParaRPr>
                    </a:p>
                  </a:txBody>
                  <a:tcP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extLst>
                  <a:ext uri="{0D108BD9-81ED-4DB2-BD59-A6C34878D82A}">
                    <a16:rowId xmlns:a16="http://schemas.microsoft.com/office/drawing/2014/main" val="1785018806"/>
                  </a:ext>
                </a:extLst>
              </a:tr>
              <a:tr h="233647">
                <a:tc>
                  <a:txBody>
                    <a:bodyPr/>
                    <a:lstStyle/>
                    <a:p>
                      <a:endParaRPr lang="en-IN" sz="900" dirty="0">
                        <a:latin typeface="Bahnschrift" panose="020B0502040204020203" pitchFamily="34" charset="0"/>
                      </a:endParaRPr>
                    </a:p>
                  </a:txBody>
                  <a:tcP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extLst>
                  <a:ext uri="{0D108BD9-81ED-4DB2-BD59-A6C34878D82A}">
                    <a16:rowId xmlns:a16="http://schemas.microsoft.com/office/drawing/2014/main" val="3934726505"/>
                  </a:ext>
                </a:extLst>
              </a:tr>
              <a:tr h="233647">
                <a:tc>
                  <a:txBody>
                    <a:bodyPr/>
                    <a:lstStyle/>
                    <a:p>
                      <a:endParaRPr lang="en-IN" sz="900" dirty="0">
                        <a:latin typeface="Bahnschrift" panose="020B0502040204020203" pitchFamily="34" charset="0"/>
                      </a:endParaRPr>
                    </a:p>
                  </a:txBody>
                  <a:tcP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extLst>
                  <a:ext uri="{0D108BD9-81ED-4DB2-BD59-A6C34878D82A}">
                    <a16:rowId xmlns:a16="http://schemas.microsoft.com/office/drawing/2014/main" val="4280798220"/>
                  </a:ext>
                </a:extLst>
              </a:tr>
              <a:tr h="233647">
                <a:tc>
                  <a:txBody>
                    <a:bodyPr/>
                    <a:lstStyle/>
                    <a:p>
                      <a:endParaRPr lang="en-IN" sz="900" dirty="0">
                        <a:latin typeface="Bahnschrift" panose="020B0502040204020203" pitchFamily="34" charset="0"/>
                      </a:endParaRPr>
                    </a:p>
                  </a:txBody>
                  <a:tcP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extLst>
                  <a:ext uri="{0D108BD9-81ED-4DB2-BD59-A6C34878D82A}">
                    <a16:rowId xmlns:a16="http://schemas.microsoft.com/office/drawing/2014/main" val="2188883081"/>
                  </a:ext>
                </a:extLst>
              </a:tr>
              <a:tr h="233647">
                <a:tc>
                  <a:txBody>
                    <a:bodyPr/>
                    <a:lstStyle/>
                    <a:p>
                      <a:endParaRPr lang="en-IN" sz="900" dirty="0">
                        <a:latin typeface="Bahnschrift" panose="020B0502040204020203" pitchFamily="34" charset="0"/>
                      </a:endParaRPr>
                    </a:p>
                  </a:txBody>
                  <a:tcP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extLst>
                  <a:ext uri="{0D108BD9-81ED-4DB2-BD59-A6C34878D82A}">
                    <a16:rowId xmlns:a16="http://schemas.microsoft.com/office/drawing/2014/main" val="1086136289"/>
                  </a:ext>
                </a:extLst>
              </a:tr>
              <a:tr h="233647">
                <a:tc>
                  <a:txBody>
                    <a:bodyPr/>
                    <a:lstStyle/>
                    <a:p>
                      <a:endParaRPr lang="en-IN" sz="900" dirty="0">
                        <a:latin typeface="Bahnschrift" panose="020B0502040204020203" pitchFamily="34" charset="0"/>
                      </a:endParaRPr>
                    </a:p>
                  </a:txBody>
                  <a:tcP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extLst>
                  <a:ext uri="{0D108BD9-81ED-4DB2-BD59-A6C34878D82A}">
                    <a16:rowId xmlns:a16="http://schemas.microsoft.com/office/drawing/2014/main" val="2920432599"/>
                  </a:ext>
                </a:extLst>
              </a:tr>
              <a:tr h="233647">
                <a:tc>
                  <a:txBody>
                    <a:bodyPr/>
                    <a:lstStyle/>
                    <a:p>
                      <a:endParaRPr lang="en-IN" sz="900" dirty="0">
                        <a:latin typeface="Bahnschrift" panose="020B0502040204020203" pitchFamily="34" charset="0"/>
                      </a:endParaRPr>
                    </a:p>
                  </a:txBody>
                  <a:tcP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extLst>
                  <a:ext uri="{0D108BD9-81ED-4DB2-BD59-A6C34878D82A}">
                    <a16:rowId xmlns:a16="http://schemas.microsoft.com/office/drawing/2014/main" val="1946934937"/>
                  </a:ext>
                </a:extLst>
              </a:tr>
              <a:tr h="233647">
                <a:tc>
                  <a:txBody>
                    <a:bodyPr/>
                    <a:lstStyle/>
                    <a:p>
                      <a:endParaRPr lang="en-IN" sz="900" dirty="0">
                        <a:latin typeface="Bahnschrift" panose="020B0502040204020203" pitchFamily="34" charset="0"/>
                      </a:endParaRPr>
                    </a:p>
                  </a:txBody>
                  <a:tcP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extLst>
                  <a:ext uri="{0D108BD9-81ED-4DB2-BD59-A6C34878D82A}">
                    <a16:rowId xmlns:a16="http://schemas.microsoft.com/office/drawing/2014/main" val="592798720"/>
                  </a:ext>
                </a:extLst>
              </a:tr>
              <a:tr h="233647">
                <a:tc>
                  <a:txBody>
                    <a:bodyPr/>
                    <a:lstStyle/>
                    <a:p>
                      <a:endParaRPr lang="en-IN" sz="900" dirty="0">
                        <a:latin typeface="Bahnschrift" panose="020B0502040204020203" pitchFamily="34" charset="0"/>
                      </a:endParaRPr>
                    </a:p>
                  </a:txBody>
                  <a:tcP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extLst>
                  <a:ext uri="{0D108BD9-81ED-4DB2-BD59-A6C34878D82A}">
                    <a16:rowId xmlns:a16="http://schemas.microsoft.com/office/drawing/2014/main" val="2087246695"/>
                  </a:ext>
                </a:extLst>
              </a:tr>
              <a:tr h="233647">
                <a:tc>
                  <a:txBody>
                    <a:bodyPr/>
                    <a:lstStyle/>
                    <a:p>
                      <a:endParaRPr lang="en-IN" sz="900" dirty="0">
                        <a:latin typeface="Bahnschrift" panose="020B0502040204020203" pitchFamily="34" charset="0"/>
                      </a:endParaRPr>
                    </a:p>
                  </a:txBody>
                  <a:tcP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extLst>
                  <a:ext uri="{0D108BD9-81ED-4DB2-BD59-A6C34878D82A}">
                    <a16:rowId xmlns:a16="http://schemas.microsoft.com/office/drawing/2014/main" val="505127471"/>
                  </a:ext>
                </a:extLst>
              </a:tr>
              <a:tr h="233647">
                <a:tc>
                  <a:txBody>
                    <a:bodyPr/>
                    <a:lstStyle/>
                    <a:p>
                      <a:endParaRPr lang="en-IN" sz="900" dirty="0">
                        <a:latin typeface="Bahnschrift" panose="020B0502040204020203" pitchFamily="34" charset="0"/>
                      </a:endParaRPr>
                    </a:p>
                  </a:txBody>
                  <a:tcP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extLst>
                  <a:ext uri="{0D108BD9-81ED-4DB2-BD59-A6C34878D82A}">
                    <a16:rowId xmlns:a16="http://schemas.microsoft.com/office/drawing/2014/main" val="2948275528"/>
                  </a:ext>
                </a:extLst>
              </a:tr>
              <a:tr h="233647">
                <a:tc>
                  <a:txBody>
                    <a:bodyPr/>
                    <a:lstStyle/>
                    <a:p>
                      <a:endParaRPr lang="en-IN" sz="900" dirty="0">
                        <a:latin typeface="Bahnschrift" panose="020B0502040204020203" pitchFamily="34" charset="0"/>
                      </a:endParaRPr>
                    </a:p>
                  </a:txBody>
                  <a:tcP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extLst>
                  <a:ext uri="{0D108BD9-81ED-4DB2-BD59-A6C34878D82A}">
                    <a16:rowId xmlns:a16="http://schemas.microsoft.com/office/drawing/2014/main" val="11604585"/>
                  </a:ext>
                </a:extLst>
              </a:tr>
              <a:tr h="233647">
                <a:tc>
                  <a:txBody>
                    <a:bodyPr/>
                    <a:lstStyle/>
                    <a:p>
                      <a:endParaRPr lang="en-IN" sz="900" dirty="0">
                        <a:latin typeface="Bahnschrift" panose="020B0502040204020203" pitchFamily="34" charset="0"/>
                      </a:endParaRPr>
                    </a:p>
                  </a:txBody>
                  <a:tcP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extLst>
                  <a:ext uri="{0D108BD9-81ED-4DB2-BD59-A6C34878D82A}">
                    <a16:rowId xmlns:a16="http://schemas.microsoft.com/office/drawing/2014/main" val="2073370578"/>
                  </a:ext>
                </a:extLst>
              </a:tr>
              <a:tr h="233647">
                <a:tc>
                  <a:txBody>
                    <a:bodyPr/>
                    <a:lstStyle/>
                    <a:p>
                      <a:endParaRPr lang="en-IN" sz="900" dirty="0">
                        <a:latin typeface="Bahnschrift" panose="020B0502040204020203" pitchFamily="34" charset="0"/>
                      </a:endParaRPr>
                    </a:p>
                  </a:txBody>
                  <a:tcP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extLst>
                  <a:ext uri="{0D108BD9-81ED-4DB2-BD59-A6C34878D82A}">
                    <a16:rowId xmlns:a16="http://schemas.microsoft.com/office/drawing/2014/main" val="335905493"/>
                  </a:ext>
                </a:extLst>
              </a:tr>
              <a:tr h="233647">
                <a:tc>
                  <a:txBody>
                    <a:bodyPr/>
                    <a:lstStyle/>
                    <a:p>
                      <a:endParaRPr lang="en-IN" sz="900" dirty="0">
                        <a:latin typeface="Bahnschrift" panose="020B0502040204020203" pitchFamily="34" charset="0"/>
                      </a:endParaRPr>
                    </a:p>
                  </a:txBody>
                  <a:tcP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extLst>
                  <a:ext uri="{0D108BD9-81ED-4DB2-BD59-A6C34878D82A}">
                    <a16:rowId xmlns:a16="http://schemas.microsoft.com/office/drawing/2014/main" val="3259696133"/>
                  </a:ext>
                </a:extLst>
              </a:tr>
              <a:tr h="233647">
                <a:tc>
                  <a:txBody>
                    <a:bodyPr/>
                    <a:lstStyle/>
                    <a:p>
                      <a:endParaRPr lang="en-IN" sz="900" dirty="0">
                        <a:latin typeface="Bahnschrift" panose="020B0502040204020203" pitchFamily="34" charset="0"/>
                      </a:endParaRPr>
                    </a:p>
                  </a:txBody>
                  <a:tcP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extLst>
                  <a:ext uri="{0D108BD9-81ED-4DB2-BD59-A6C34878D82A}">
                    <a16:rowId xmlns:a16="http://schemas.microsoft.com/office/drawing/2014/main" val="1261691925"/>
                  </a:ext>
                </a:extLst>
              </a:tr>
              <a:tr h="233647">
                <a:tc>
                  <a:txBody>
                    <a:bodyPr/>
                    <a:lstStyle/>
                    <a:p>
                      <a:endParaRPr lang="en-IN" sz="900" dirty="0">
                        <a:latin typeface="Bahnschrift" panose="020B0502040204020203" pitchFamily="34" charset="0"/>
                      </a:endParaRPr>
                    </a:p>
                  </a:txBody>
                  <a:tcP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extLst>
                  <a:ext uri="{0D108BD9-81ED-4DB2-BD59-A6C34878D82A}">
                    <a16:rowId xmlns:a16="http://schemas.microsoft.com/office/drawing/2014/main" val="1914206691"/>
                  </a:ext>
                </a:extLst>
              </a:tr>
              <a:tr h="233647">
                <a:tc>
                  <a:txBody>
                    <a:bodyPr/>
                    <a:lstStyle/>
                    <a:p>
                      <a:endParaRPr lang="en-IN" sz="900" dirty="0">
                        <a:latin typeface="Bahnschrift" panose="020B0502040204020203" pitchFamily="34" charset="0"/>
                      </a:endParaRPr>
                    </a:p>
                  </a:txBody>
                  <a:tcP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extLst>
                  <a:ext uri="{0D108BD9-81ED-4DB2-BD59-A6C34878D82A}">
                    <a16:rowId xmlns:a16="http://schemas.microsoft.com/office/drawing/2014/main" val="2999310458"/>
                  </a:ext>
                </a:extLst>
              </a:tr>
              <a:tr h="233647">
                <a:tc>
                  <a:txBody>
                    <a:bodyPr/>
                    <a:lstStyle/>
                    <a:p>
                      <a:endParaRPr lang="en-IN" sz="900" dirty="0">
                        <a:latin typeface="Bahnschrift" panose="020B0502040204020203" pitchFamily="34" charset="0"/>
                      </a:endParaRPr>
                    </a:p>
                  </a:txBody>
                  <a:tcP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extLst>
                  <a:ext uri="{0D108BD9-81ED-4DB2-BD59-A6C34878D82A}">
                    <a16:rowId xmlns:a16="http://schemas.microsoft.com/office/drawing/2014/main" val="1753198560"/>
                  </a:ext>
                </a:extLst>
              </a:tr>
              <a:tr h="233647">
                <a:tc>
                  <a:txBody>
                    <a:bodyPr/>
                    <a:lstStyle/>
                    <a:p>
                      <a:endParaRPr lang="en-IN" sz="900" dirty="0">
                        <a:latin typeface="Bahnschrift" panose="020B0502040204020203" pitchFamily="34" charset="0"/>
                      </a:endParaRPr>
                    </a:p>
                  </a:txBody>
                  <a:tcP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extLst>
                  <a:ext uri="{0D108BD9-81ED-4DB2-BD59-A6C34878D82A}">
                    <a16:rowId xmlns:a16="http://schemas.microsoft.com/office/drawing/2014/main" val="3204941382"/>
                  </a:ext>
                </a:extLst>
              </a:tr>
              <a:tr h="233647">
                <a:tc>
                  <a:txBody>
                    <a:bodyPr/>
                    <a:lstStyle/>
                    <a:p>
                      <a:endParaRPr lang="en-IN" sz="900" dirty="0">
                        <a:latin typeface="Bahnschrift" panose="020B0502040204020203" pitchFamily="34" charset="0"/>
                      </a:endParaRPr>
                    </a:p>
                  </a:txBody>
                  <a:tcPr>
                    <a:lnT w="3175" cap="flat" cmpd="sng" algn="ctr">
                      <a:solidFill>
                        <a:schemeClr val="bg1">
                          <a:lumMod val="75000"/>
                        </a:schemeClr>
                      </a:solidFill>
                      <a:prstDash val="solid"/>
                      <a:round/>
                      <a:headEnd type="none" w="med" len="med"/>
                      <a:tailEnd type="none" w="med" len="med"/>
                    </a:lnT>
                    <a:noFill/>
                  </a:tcPr>
                </a:tc>
                <a:extLst>
                  <a:ext uri="{0D108BD9-81ED-4DB2-BD59-A6C34878D82A}">
                    <a16:rowId xmlns:a16="http://schemas.microsoft.com/office/drawing/2014/main" val="764503961"/>
                  </a:ext>
                </a:extLst>
              </a:tr>
            </a:tbl>
          </a:graphicData>
        </a:graphic>
      </p:graphicFrame>
      <p:sp>
        <p:nvSpPr>
          <p:cNvPr id="2" name="Slide Number Placeholder 6">
            <a:extLst>
              <a:ext uri="{FF2B5EF4-FFF2-40B4-BE49-F238E27FC236}">
                <a16:creationId xmlns:a16="http://schemas.microsoft.com/office/drawing/2014/main" id="{F122E05C-67A6-9F70-7588-E5FCD26A6BE6}"/>
              </a:ext>
            </a:extLst>
          </p:cNvPr>
          <p:cNvSpPr>
            <a:spLocks noGrp="1"/>
          </p:cNvSpPr>
          <p:nvPr>
            <p:ph type="sldNum" sz="quarter" idx="12"/>
          </p:nvPr>
        </p:nvSpPr>
        <p:spPr>
          <a:xfrm>
            <a:off x="4586678" y="7219068"/>
            <a:ext cx="355210" cy="188208"/>
          </a:xfrm>
        </p:spPr>
        <p:txBody>
          <a:bodyPr/>
          <a:lstStyle/>
          <a:p>
            <a:fld id="{BBD8116C-255A-44AF-97AC-4E39B80E4E22}" type="slidenum">
              <a:rPr lang="en-IN" sz="800" smtClean="0">
                <a:solidFill>
                  <a:schemeClr val="tx1"/>
                </a:solidFill>
                <a:latin typeface="Bahnschrift" panose="020B0502040204020203" pitchFamily="34" charset="0"/>
              </a:rPr>
              <a:t>39</a:t>
            </a:fld>
            <a:endParaRPr lang="en-IN" sz="800">
              <a:solidFill>
                <a:schemeClr val="tx1"/>
              </a:solidFill>
              <a:latin typeface="Bahnschrift" panose="020B0502040204020203" pitchFamily="34" charset="0"/>
            </a:endParaRPr>
          </a:p>
        </p:txBody>
      </p:sp>
    </p:spTree>
    <p:custDataLst>
      <p:tags r:id="rId1"/>
    </p:custDataLst>
    <p:extLst>
      <p:ext uri="{BB962C8B-B14F-4D97-AF65-F5344CB8AC3E}">
        <p14:creationId xmlns:p14="http://schemas.microsoft.com/office/powerpoint/2010/main" val="1403346366"/>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angle: Rounded Corners 7">
            <a:extLst>
              <a:ext uri="{FF2B5EF4-FFF2-40B4-BE49-F238E27FC236}">
                <a16:creationId xmlns:a16="http://schemas.microsoft.com/office/drawing/2014/main" id="{3A6424BB-5A39-1129-3786-351028BE1C40}"/>
              </a:ext>
            </a:extLst>
          </p:cNvPr>
          <p:cNvSpPr/>
          <p:nvPr/>
        </p:nvSpPr>
        <p:spPr>
          <a:xfrm>
            <a:off x="425450" y="3614932"/>
            <a:ext cx="4516438" cy="1504561"/>
          </a:xfrm>
          <a:prstGeom prst="roundRect">
            <a:avLst>
              <a:gd name="adj" fmla="val 6387"/>
            </a:avLst>
          </a:prstGeom>
          <a:solidFill>
            <a:srgbClr val="0044FF">
              <a:alpha val="6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12" name="Rectangle: Rounded Corners 11">
            <a:extLst>
              <a:ext uri="{FF2B5EF4-FFF2-40B4-BE49-F238E27FC236}">
                <a16:creationId xmlns:a16="http://schemas.microsoft.com/office/drawing/2014/main" id="{85AEA244-42CB-FB66-83E9-7214039C2DDC}"/>
              </a:ext>
            </a:extLst>
          </p:cNvPr>
          <p:cNvSpPr/>
          <p:nvPr/>
        </p:nvSpPr>
        <p:spPr>
          <a:xfrm>
            <a:off x="425450" y="5180571"/>
            <a:ext cx="4516438" cy="1983817"/>
          </a:xfrm>
          <a:prstGeom prst="roundRect">
            <a:avLst>
              <a:gd name="adj" fmla="val 6387"/>
            </a:avLst>
          </a:prstGeom>
          <a:solidFill>
            <a:srgbClr val="0044FF">
              <a:alpha val="6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6" name="Freeform 586">
            <a:extLst>
              <a:ext uri="{FF2B5EF4-FFF2-40B4-BE49-F238E27FC236}">
                <a16:creationId xmlns:a16="http://schemas.microsoft.com/office/drawing/2014/main" id="{3FF624E8-051B-BC7B-A4C1-6AC29508D9E7}"/>
              </a:ext>
            </a:extLst>
          </p:cNvPr>
          <p:cNvSpPr>
            <a:spLocks noEditPoints="1"/>
          </p:cNvSpPr>
          <p:nvPr/>
        </p:nvSpPr>
        <p:spPr bwMode="auto">
          <a:xfrm>
            <a:off x="-3399671" y="2948374"/>
            <a:ext cx="5429717" cy="5162536"/>
          </a:xfrm>
          <a:custGeom>
            <a:avLst/>
            <a:gdLst>
              <a:gd name="T0" fmla="*/ 5177 w 9862"/>
              <a:gd name="T1" fmla="*/ 8398 h 9379"/>
              <a:gd name="T2" fmla="*/ 8706 w 9862"/>
              <a:gd name="T3" fmla="*/ 2345 h 9379"/>
              <a:gd name="T4" fmla="*/ 1744 w 9862"/>
              <a:gd name="T5" fmla="*/ 1006 h 9379"/>
              <a:gd name="T6" fmla="*/ 2329 w 9862"/>
              <a:gd name="T7" fmla="*/ 7373 h 9379"/>
              <a:gd name="T8" fmla="*/ 2037 w 9862"/>
              <a:gd name="T9" fmla="*/ 4529 h 9379"/>
              <a:gd name="T10" fmla="*/ 3196 w 9862"/>
              <a:gd name="T11" fmla="*/ 6530 h 9379"/>
              <a:gd name="T12" fmla="*/ 5516 w 9862"/>
              <a:gd name="T13" fmla="*/ 7534 h 9379"/>
              <a:gd name="T14" fmla="*/ 6387 w 9862"/>
              <a:gd name="T15" fmla="*/ 6415 h 9379"/>
              <a:gd name="T16" fmla="*/ 8414 w 9862"/>
              <a:gd name="T17" fmla="*/ 3524 h 9379"/>
              <a:gd name="T18" fmla="*/ 7482 w 9862"/>
              <a:gd name="T19" fmla="*/ 1678 h 9379"/>
              <a:gd name="T20" fmla="*/ 6088 w 9862"/>
              <a:gd name="T21" fmla="*/ 512 h 9379"/>
              <a:gd name="T22" fmla="*/ 3191 w 9862"/>
              <a:gd name="T23" fmla="*/ 3189 h 9379"/>
              <a:gd name="T24" fmla="*/ 2940 w 9862"/>
              <a:gd name="T25" fmla="*/ 4355 h 9379"/>
              <a:gd name="T26" fmla="*/ 2906 w 9862"/>
              <a:gd name="T27" fmla="*/ 2295 h 9379"/>
              <a:gd name="T28" fmla="*/ 4014 w 9862"/>
              <a:gd name="T29" fmla="*/ 4332 h 9379"/>
              <a:gd name="T30" fmla="*/ 3782 w 9862"/>
              <a:gd name="T31" fmla="*/ 5193 h 9379"/>
              <a:gd name="T32" fmla="*/ 5743 w 9862"/>
              <a:gd name="T33" fmla="*/ 2685 h 9379"/>
              <a:gd name="T34" fmla="*/ 5807 w 9862"/>
              <a:gd name="T35" fmla="*/ 3692 h 9379"/>
              <a:gd name="T36" fmla="*/ 5227 w 9862"/>
              <a:gd name="T37" fmla="*/ 4393 h 9379"/>
              <a:gd name="T38" fmla="*/ 4696 w 9862"/>
              <a:gd name="T39" fmla="*/ 3350 h 9379"/>
              <a:gd name="T40" fmla="*/ 3774 w 9862"/>
              <a:gd name="T41" fmla="*/ 2513 h 9379"/>
              <a:gd name="T42" fmla="*/ 4068 w 9862"/>
              <a:gd name="T43" fmla="*/ 5022 h 9379"/>
              <a:gd name="T44" fmla="*/ 4068 w 9862"/>
              <a:gd name="T45" fmla="*/ 2386 h 9379"/>
              <a:gd name="T46" fmla="*/ 4687 w 9862"/>
              <a:gd name="T47" fmla="*/ 3320 h 9379"/>
              <a:gd name="T48" fmla="*/ 4648 w 9862"/>
              <a:gd name="T49" fmla="*/ 5994 h 9379"/>
              <a:gd name="T50" fmla="*/ 3509 w 9862"/>
              <a:gd name="T51" fmla="*/ 3331 h 9379"/>
              <a:gd name="T52" fmla="*/ 4930 w 9862"/>
              <a:gd name="T53" fmla="*/ 2513 h 9379"/>
              <a:gd name="T54" fmla="*/ 5807 w 9862"/>
              <a:gd name="T55" fmla="*/ 2011 h 9379"/>
              <a:gd name="T56" fmla="*/ 6432 w 9862"/>
              <a:gd name="T57" fmla="*/ 3660 h 9379"/>
              <a:gd name="T58" fmla="*/ 6676 w 9862"/>
              <a:gd name="T59" fmla="*/ 1174 h 9379"/>
              <a:gd name="T60" fmla="*/ 7537 w 9862"/>
              <a:gd name="T61" fmla="*/ 2685 h 9379"/>
              <a:gd name="T62" fmla="*/ 8074 w 9862"/>
              <a:gd name="T63" fmla="*/ 3381 h 9379"/>
              <a:gd name="T64" fmla="*/ 7827 w 9862"/>
              <a:gd name="T65" fmla="*/ 4524 h 9379"/>
              <a:gd name="T66" fmla="*/ 7600 w 9862"/>
              <a:gd name="T67" fmla="*/ 5693 h 9379"/>
              <a:gd name="T68" fmla="*/ 6963 w 9862"/>
              <a:gd name="T69" fmla="*/ 5353 h 9379"/>
              <a:gd name="T70" fmla="*/ 5807 w 9862"/>
              <a:gd name="T71" fmla="*/ 6027 h 9379"/>
              <a:gd name="T72" fmla="*/ 5511 w 9862"/>
              <a:gd name="T73" fmla="*/ 6203 h 9379"/>
              <a:gd name="T74" fmla="*/ 4352 w 9862"/>
              <a:gd name="T75" fmla="*/ 6533 h 9379"/>
              <a:gd name="T76" fmla="*/ 3485 w 9862"/>
              <a:gd name="T77" fmla="*/ 7359 h 9379"/>
              <a:gd name="T78" fmla="*/ 2905 w 9862"/>
              <a:gd name="T79" fmla="*/ 5696 h 9379"/>
              <a:gd name="T80" fmla="*/ 2324 w 9862"/>
              <a:gd name="T81" fmla="*/ 4689 h 9379"/>
              <a:gd name="T82" fmla="*/ 2295 w 9862"/>
              <a:gd name="T83" fmla="*/ 3332 h 9379"/>
              <a:gd name="T84" fmla="*/ 2360 w 9862"/>
              <a:gd name="T85" fmla="*/ 3353 h 9379"/>
              <a:gd name="T86" fmla="*/ 2025 w 9862"/>
              <a:gd name="T87" fmla="*/ 5193 h 9379"/>
              <a:gd name="T88" fmla="*/ 1451 w 9862"/>
              <a:gd name="T89" fmla="*/ 3517 h 9379"/>
              <a:gd name="T90" fmla="*/ 1744 w 9862"/>
              <a:gd name="T91" fmla="*/ 1017 h 9379"/>
              <a:gd name="T92" fmla="*/ 2900 w 9862"/>
              <a:gd name="T93" fmla="*/ 1738 h 9379"/>
              <a:gd name="T94" fmla="*/ 3197 w 9862"/>
              <a:gd name="T95" fmla="*/ 2516 h 9379"/>
              <a:gd name="T96" fmla="*/ 5218 w 9862"/>
              <a:gd name="T97" fmla="*/ 976 h 9379"/>
              <a:gd name="T98" fmla="*/ 6088 w 9862"/>
              <a:gd name="T99" fmla="*/ 184 h 9379"/>
              <a:gd name="T100" fmla="*/ 6960 w 9862"/>
              <a:gd name="T101" fmla="*/ 672 h 9379"/>
              <a:gd name="T102" fmla="*/ 8117 w 9862"/>
              <a:gd name="T103" fmla="*/ 676 h 9379"/>
              <a:gd name="T104" fmla="*/ 8987 w 9862"/>
              <a:gd name="T105" fmla="*/ 3178 h 9379"/>
              <a:gd name="T106" fmla="*/ 8126 w 9862"/>
              <a:gd name="T107" fmla="*/ 5365 h 9379"/>
              <a:gd name="T108" fmla="*/ 6959 w 9862"/>
              <a:gd name="T109" fmla="*/ 6699 h 9379"/>
              <a:gd name="T110" fmla="*/ 5223 w 9862"/>
              <a:gd name="T111" fmla="*/ 7069 h 9379"/>
              <a:gd name="T112" fmla="*/ 4013 w 9862"/>
              <a:gd name="T113" fmla="*/ 7668 h 9379"/>
              <a:gd name="T114" fmla="*/ 3479 w 9862"/>
              <a:gd name="T115" fmla="*/ 7372 h 9379"/>
              <a:gd name="T116" fmla="*/ 2851 w 9862"/>
              <a:gd name="T117" fmla="*/ 7032 h 9379"/>
              <a:gd name="T118" fmla="*/ 2031 w 9862"/>
              <a:gd name="T119" fmla="*/ 5859 h 9379"/>
              <a:gd name="T120" fmla="*/ 878 w 9862"/>
              <a:gd name="T121" fmla="*/ 4529 h 9379"/>
              <a:gd name="T122" fmla="*/ 10 w 9862"/>
              <a:gd name="T123" fmla="*/ 3357 h 9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862" h="9379">
                <a:moveTo>
                  <a:pt x="0" y="3352"/>
                </a:moveTo>
                <a:cubicBezTo>
                  <a:pt x="0" y="3354"/>
                  <a:pt x="0" y="3354"/>
                  <a:pt x="0" y="3354"/>
                </a:cubicBezTo>
                <a:cubicBezTo>
                  <a:pt x="1" y="4026"/>
                  <a:pt x="1" y="4026"/>
                  <a:pt x="1" y="4026"/>
                </a:cubicBezTo>
                <a:cubicBezTo>
                  <a:pt x="580" y="4360"/>
                  <a:pt x="580" y="4360"/>
                  <a:pt x="580" y="4360"/>
                </a:cubicBezTo>
                <a:cubicBezTo>
                  <a:pt x="580" y="5030"/>
                  <a:pt x="580" y="5030"/>
                  <a:pt x="580" y="5030"/>
                </a:cubicBezTo>
                <a:cubicBezTo>
                  <a:pt x="583" y="5032"/>
                  <a:pt x="583" y="5032"/>
                  <a:pt x="583" y="5032"/>
                </a:cubicBezTo>
                <a:cubicBezTo>
                  <a:pt x="1160" y="5365"/>
                  <a:pt x="1160" y="5365"/>
                  <a:pt x="1160" y="5365"/>
                </a:cubicBezTo>
                <a:cubicBezTo>
                  <a:pt x="1160" y="6026"/>
                  <a:pt x="1160" y="6026"/>
                  <a:pt x="1160" y="6026"/>
                </a:cubicBezTo>
                <a:cubicBezTo>
                  <a:pt x="580" y="6361"/>
                  <a:pt x="580" y="6361"/>
                  <a:pt x="580" y="6361"/>
                </a:cubicBezTo>
                <a:cubicBezTo>
                  <a:pt x="580" y="7036"/>
                  <a:pt x="580" y="7036"/>
                  <a:pt x="580" y="7036"/>
                </a:cubicBezTo>
                <a:cubicBezTo>
                  <a:pt x="1165" y="7374"/>
                  <a:pt x="1165" y="7374"/>
                  <a:pt x="1165" y="7374"/>
                </a:cubicBezTo>
                <a:cubicBezTo>
                  <a:pt x="1745" y="7039"/>
                  <a:pt x="1745" y="7039"/>
                  <a:pt x="1745" y="7039"/>
                </a:cubicBezTo>
                <a:cubicBezTo>
                  <a:pt x="2319" y="7370"/>
                  <a:pt x="2319" y="7370"/>
                  <a:pt x="2319" y="7370"/>
                </a:cubicBezTo>
                <a:cubicBezTo>
                  <a:pt x="2319" y="8034"/>
                  <a:pt x="2319" y="8034"/>
                  <a:pt x="2319" y="8034"/>
                </a:cubicBezTo>
                <a:cubicBezTo>
                  <a:pt x="1740" y="8369"/>
                  <a:pt x="1740" y="8369"/>
                  <a:pt x="1740" y="8369"/>
                </a:cubicBezTo>
                <a:cubicBezTo>
                  <a:pt x="1740" y="9042"/>
                  <a:pt x="1740" y="9042"/>
                  <a:pt x="1740" y="9042"/>
                </a:cubicBezTo>
                <a:cubicBezTo>
                  <a:pt x="1742" y="9043"/>
                  <a:pt x="1742" y="9043"/>
                  <a:pt x="1742" y="9043"/>
                </a:cubicBezTo>
                <a:cubicBezTo>
                  <a:pt x="2324" y="9379"/>
                  <a:pt x="2324" y="9379"/>
                  <a:pt x="2324" y="9379"/>
                </a:cubicBezTo>
                <a:cubicBezTo>
                  <a:pt x="2909" y="9043"/>
                  <a:pt x="2909" y="9043"/>
                  <a:pt x="2909" y="9043"/>
                </a:cubicBezTo>
                <a:cubicBezTo>
                  <a:pt x="2909" y="9040"/>
                  <a:pt x="2909" y="9040"/>
                  <a:pt x="2909" y="9040"/>
                </a:cubicBezTo>
                <a:cubicBezTo>
                  <a:pt x="2908" y="8377"/>
                  <a:pt x="2908" y="8377"/>
                  <a:pt x="2908" y="8377"/>
                </a:cubicBezTo>
                <a:cubicBezTo>
                  <a:pt x="3483" y="8709"/>
                  <a:pt x="3483" y="8709"/>
                  <a:pt x="3483" y="8709"/>
                </a:cubicBezTo>
                <a:cubicBezTo>
                  <a:pt x="3484" y="8708"/>
                  <a:pt x="3484" y="8708"/>
                  <a:pt x="3484" y="8708"/>
                </a:cubicBezTo>
                <a:cubicBezTo>
                  <a:pt x="4060" y="8374"/>
                  <a:pt x="4060" y="8374"/>
                  <a:pt x="4060" y="8374"/>
                </a:cubicBezTo>
                <a:cubicBezTo>
                  <a:pt x="4063" y="8376"/>
                  <a:pt x="4063" y="8376"/>
                  <a:pt x="4063" y="8376"/>
                </a:cubicBezTo>
                <a:cubicBezTo>
                  <a:pt x="4066" y="8375"/>
                  <a:pt x="4066" y="8375"/>
                  <a:pt x="4066" y="8375"/>
                </a:cubicBezTo>
                <a:cubicBezTo>
                  <a:pt x="4642" y="8708"/>
                  <a:pt x="4642" y="8708"/>
                  <a:pt x="4642" y="8708"/>
                </a:cubicBezTo>
                <a:cubicBezTo>
                  <a:pt x="5177" y="8398"/>
                  <a:pt x="5177" y="8398"/>
                  <a:pt x="5177" y="8398"/>
                </a:cubicBezTo>
                <a:cubicBezTo>
                  <a:pt x="5187" y="8413"/>
                  <a:pt x="5203" y="8423"/>
                  <a:pt x="5222" y="8423"/>
                </a:cubicBezTo>
                <a:cubicBezTo>
                  <a:pt x="5241" y="8423"/>
                  <a:pt x="5257" y="8413"/>
                  <a:pt x="5267" y="8398"/>
                </a:cubicBezTo>
                <a:cubicBezTo>
                  <a:pt x="5802" y="8707"/>
                  <a:pt x="5802" y="8707"/>
                  <a:pt x="5802" y="8707"/>
                </a:cubicBezTo>
                <a:cubicBezTo>
                  <a:pt x="5803" y="8706"/>
                  <a:pt x="5803" y="8706"/>
                  <a:pt x="5803" y="8706"/>
                </a:cubicBezTo>
                <a:cubicBezTo>
                  <a:pt x="6384" y="8372"/>
                  <a:pt x="6384" y="8372"/>
                  <a:pt x="6384" y="8372"/>
                </a:cubicBezTo>
                <a:cubicBezTo>
                  <a:pt x="6384" y="7701"/>
                  <a:pt x="6384" y="7701"/>
                  <a:pt x="6384" y="7701"/>
                </a:cubicBezTo>
                <a:cubicBezTo>
                  <a:pt x="6958" y="7370"/>
                  <a:pt x="6958" y="7370"/>
                  <a:pt x="6958" y="7370"/>
                </a:cubicBezTo>
                <a:cubicBezTo>
                  <a:pt x="6962" y="7372"/>
                  <a:pt x="6962" y="7372"/>
                  <a:pt x="6962" y="7372"/>
                </a:cubicBezTo>
                <a:cubicBezTo>
                  <a:pt x="6965" y="7371"/>
                  <a:pt x="6965" y="7371"/>
                  <a:pt x="6965" y="7371"/>
                </a:cubicBezTo>
                <a:cubicBezTo>
                  <a:pt x="7541" y="7704"/>
                  <a:pt x="7541" y="7704"/>
                  <a:pt x="7541" y="7704"/>
                </a:cubicBezTo>
                <a:cubicBezTo>
                  <a:pt x="7542" y="7703"/>
                  <a:pt x="7542" y="7703"/>
                  <a:pt x="7542" y="7703"/>
                </a:cubicBezTo>
                <a:cubicBezTo>
                  <a:pt x="8123" y="7367"/>
                  <a:pt x="8123" y="7367"/>
                  <a:pt x="8123" y="7367"/>
                </a:cubicBezTo>
                <a:cubicBezTo>
                  <a:pt x="8123" y="6699"/>
                  <a:pt x="8123" y="6699"/>
                  <a:pt x="8123" y="6699"/>
                </a:cubicBezTo>
                <a:cubicBezTo>
                  <a:pt x="8702" y="6363"/>
                  <a:pt x="8702" y="6363"/>
                  <a:pt x="8702" y="6363"/>
                </a:cubicBezTo>
                <a:cubicBezTo>
                  <a:pt x="8702" y="5695"/>
                  <a:pt x="8702" y="5695"/>
                  <a:pt x="8702" y="5695"/>
                </a:cubicBezTo>
                <a:cubicBezTo>
                  <a:pt x="9282" y="5360"/>
                  <a:pt x="9282" y="5360"/>
                  <a:pt x="9282" y="5360"/>
                </a:cubicBezTo>
                <a:cubicBezTo>
                  <a:pt x="9282" y="4691"/>
                  <a:pt x="9282" y="4691"/>
                  <a:pt x="9282" y="4691"/>
                </a:cubicBezTo>
                <a:cubicBezTo>
                  <a:pt x="9862" y="4357"/>
                  <a:pt x="9862" y="4357"/>
                  <a:pt x="9862" y="4357"/>
                </a:cubicBezTo>
                <a:cubicBezTo>
                  <a:pt x="9862" y="4355"/>
                  <a:pt x="9862" y="4355"/>
                  <a:pt x="9862" y="4355"/>
                </a:cubicBezTo>
                <a:cubicBezTo>
                  <a:pt x="9861" y="3685"/>
                  <a:pt x="9861" y="3685"/>
                  <a:pt x="9861" y="3685"/>
                </a:cubicBezTo>
                <a:cubicBezTo>
                  <a:pt x="9860" y="3684"/>
                  <a:pt x="9860" y="3684"/>
                  <a:pt x="9860" y="3684"/>
                </a:cubicBezTo>
                <a:cubicBezTo>
                  <a:pt x="9285" y="3353"/>
                  <a:pt x="9285" y="3353"/>
                  <a:pt x="9285" y="3353"/>
                </a:cubicBezTo>
                <a:cubicBezTo>
                  <a:pt x="9285" y="3349"/>
                  <a:pt x="9285" y="3349"/>
                  <a:pt x="9285" y="3349"/>
                </a:cubicBezTo>
                <a:cubicBezTo>
                  <a:pt x="9281" y="3347"/>
                  <a:pt x="9281" y="3347"/>
                  <a:pt x="9281" y="3347"/>
                </a:cubicBezTo>
                <a:cubicBezTo>
                  <a:pt x="9282" y="2680"/>
                  <a:pt x="9282" y="2680"/>
                  <a:pt x="9282" y="2680"/>
                </a:cubicBezTo>
                <a:cubicBezTo>
                  <a:pt x="9281" y="2680"/>
                  <a:pt x="9281" y="2680"/>
                  <a:pt x="9281" y="2680"/>
                </a:cubicBezTo>
                <a:cubicBezTo>
                  <a:pt x="8706" y="2349"/>
                  <a:pt x="8706" y="2349"/>
                  <a:pt x="8706" y="2349"/>
                </a:cubicBezTo>
                <a:cubicBezTo>
                  <a:pt x="8706" y="2345"/>
                  <a:pt x="8706" y="2345"/>
                  <a:pt x="8706" y="2345"/>
                </a:cubicBezTo>
                <a:cubicBezTo>
                  <a:pt x="8702" y="2342"/>
                  <a:pt x="8702" y="2342"/>
                  <a:pt x="8702" y="2342"/>
                </a:cubicBezTo>
                <a:cubicBezTo>
                  <a:pt x="8702" y="1677"/>
                  <a:pt x="8702" y="1677"/>
                  <a:pt x="8702" y="1677"/>
                </a:cubicBezTo>
                <a:cubicBezTo>
                  <a:pt x="8126" y="1344"/>
                  <a:pt x="8126" y="1344"/>
                  <a:pt x="8126" y="1344"/>
                </a:cubicBezTo>
                <a:cubicBezTo>
                  <a:pt x="8126" y="1341"/>
                  <a:pt x="8126" y="1341"/>
                  <a:pt x="8126" y="1341"/>
                </a:cubicBezTo>
                <a:cubicBezTo>
                  <a:pt x="8123" y="1339"/>
                  <a:pt x="8123" y="1339"/>
                  <a:pt x="8123" y="1339"/>
                </a:cubicBezTo>
                <a:cubicBezTo>
                  <a:pt x="8122" y="674"/>
                  <a:pt x="8122" y="674"/>
                  <a:pt x="8122" y="674"/>
                </a:cubicBezTo>
                <a:cubicBezTo>
                  <a:pt x="8121" y="673"/>
                  <a:pt x="8121" y="673"/>
                  <a:pt x="8121" y="673"/>
                </a:cubicBezTo>
                <a:cubicBezTo>
                  <a:pt x="7573" y="357"/>
                  <a:pt x="7573" y="357"/>
                  <a:pt x="7573" y="357"/>
                </a:cubicBezTo>
                <a:cubicBezTo>
                  <a:pt x="7576" y="352"/>
                  <a:pt x="7577" y="346"/>
                  <a:pt x="7577" y="340"/>
                </a:cubicBezTo>
                <a:cubicBezTo>
                  <a:pt x="7577" y="320"/>
                  <a:pt x="7561" y="304"/>
                  <a:pt x="7542" y="304"/>
                </a:cubicBezTo>
                <a:cubicBezTo>
                  <a:pt x="7530" y="304"/>
                  <a:pt x="7519" y="310"/>
                  <a:pt x="7513" y="319"/>
                </a:cubicBezTo>
                <a:cubicBezTo>
                  <a:pt x="6961" y="1"/>
                  <a:pt x="6961" y="1"/>
                  <a:pt x="6961" y="1"/>
                </a:cubicBezTo>
                <a:cubicBezTo>
                  <a:pt x="6959" y="2"/>
                  <a:pt x="6959" y="2"/>
                  <a:pt x="6959" y="2"/>
                </a:cubicBezTo>
                <a:cubicBezTo>
                  <a:pt x="6381" y="335"/>
                  <a:pt x="6381" y="335"/>
                  <a:pt x="6381" y="335"/>
                </a:cubicBezTo>
                <a:cubicBezTo>
                  <a:pt x="5802" y="1"/>
                  <a:pt x="5802" y="1"/>
                  <a:pt x="5802" y="1"/>
                </a:cubicBezTo>
                <a:cubicBezTo>
                  <a:pt x="5799" y="2"/>
                  <a:pt x="5799" y="2"/>
                  <a:pt x="5799" y="2"/>
                </a:cubicBezTo>
                <a:cubicBezTo>
                  <a:pt x="5222" y="335"/>
                  <a:pt x="5222" y="335"/>
                  <a:pt x="5222" y="335"/>
                </a:cubicBezTo>
                <a:cubicBezTo>
                  <a:pt x="4642" y="0"/>
                  <a:pt x="4642" y="0"/>
                  <a:pt x="4642" y="0"/>
                </a:cubicBezTo>
                <a:cubicBezTo>
                  <a:pt x="4058" y="337"/>
                  <a:pt x="4058" y="337"/>
                  <a:pt x="4058" y="337"/>
                </a:cubicBezTo>
                <a:cubicBezTo>
                  <a:pt x="4058" y="1008"/>
                  <a:pt x="4058" y="1008"/>
                  <a:pt x="4058" y="1008"/>
                </a:cubicBezTo>
                <a:cubicBezTo>
                  <a:pt x="3483" y="1340"/>
                  <a:pt x="3483" y="1340"/>
                  <a:pt x="3483" y="1340"/>
                </a:cubicBezTo>
                <a:cubicBezTo>
                  <a:pt x="2937" y="1026"/>
                  <a:pt x="2937" y="1026"/>
                  <a:pt x="2937" y="1026"/>
                </a:cubicBezTo>
                <a:cubicBezTo>
                  <a:pt x="2939" y="1021"/>
                  <a:pt x="2940" y="1017"/>
                  <a:pt x="2940" y="1012"/>
                </a:cubicBezTo>
                <a:cubicBezTo>
                  <a:pt x="2940" y="992"/>
                  <a:pt x="2924" y="976"/>
                  <a:pt x="2904" y="976"/>
                </a:cubicBezTo>
                <a:cubicBezTo>
                  <a:pt x="2884" y="976"/>
                  <a:pt x="2868" y="992"/>
                  <a:pt x="2868" y="1012"/>
                </a:cubicBezTo>
                <a:cubicBezTo>
                  <a:pt x="2868" y="1016"/>
                  <a:pt x="2869" y="1021"/>
                  <a:pt x="2871" y="1025"/>
                </a:cubicBezTo>
                <a:cubicBezTo>
                  <a:pt x="2323" y="1340"/>
                  <a:pt x="2323" y="1340"/>
                  <a:pt x="2323" y="1340"/>
                </a:cubicBezTo>
                <a:cubicBezTo>
                  <a:pt x="1744" y="1006"/>
                  <a:pt x="1744" y="1006"/>
                  <a:pt x="1744" y="1006"/>
                </a:cubicBezTo>
                <a:cubicBezTo>
                  <a:pt x="1741" y="1007"/>
                  <a:pt x="1741" y="1007"/>
                  <a:pt x="1741" y="1007"/>
                </a:cubicBezTo>
                <a:cubicBezTo>
                  <a:pt x="1159" y="1343"/>
                  <a:pt x="1159" y="1343"/>
                  <a:pt x="1159" y="1343"/>
                </a:cubicBezTo>
                <a:cubicBezTo>
                  <a:pt x="1159" y="2013"/>
                  <a:pt x="1159" y="2013"/>
                  <a:pt x="1159" y="2013"/>
                </a:cubicBezTo>
                <a:cubicBezTo>
                  <a:pt x="580" y="2348"/>
                  <a:pt x="580" y="2348"/>
                  <a:pt x="580" y="2348"/>
                </a:cubicBezTo>
                <a:cubicBezTo>
                  <a:pt x="580" y="3017"/>
                  <a:pt x="580" y="3017"/>
                  <a:pt x="580" y="3017"/>
                </a:cubicBezTo>
                <a:lnTo>
                  <a:pt x="0" y="3352"/>
                </a:lnTo>
                <a:close/>
                <a:moveTo>
                  <a:pt x="877" y="2851"/>
                </a:moveTo>
                <a:cubicBezTo>
                  <a:pt x="878" y="2852"/>
                  <a:pt x="878" y="2852"/>
                  <a:pt x="878" y="2852"/>
                </a:cubicBezTo>
                <a:cubicBezTo>
                  <a:pt x="1161" y="3017"/>
                  <a:pt x="1161" y="3017"/>
                  <a:pt x="1161" y="3017"/>
                </a:cubicBezTo>
                <a:cubicBezTo>
                  <a:pt x="1161" y="3347"/>
                  <a:pt x="1161" y="3347"/>
                  <a:pt x="1161" y="3347"/>
                </a:cubicBezTo>
                <a:cubicBezTo>
                  <a:pt x="589" y="3017"/>
                  <a:pt x="589" y="3017"/>
                  <a:pt x="589" y="3017"/>
                </a:cubicBezTo>
                <a:cubicBezTo>
                  <a:pt x="589" y="2353"/>
                  <a:pt x="589" y="2353"/>
                  <a:pt x="589" y="2353"/>
                </a:cubicBezTo>
                <a:cubicBezTo>
                  <a:pt x="873" y="2190"/>
                  <a:pt x="873" y="2190"/>
                  <a:pt x="873" y="2190"/>
                </a:cubicBezTo>
                <a:lnTo>
                  <a:pt x="877" y="2851"/>
                </a:lnTo>
                <a:close/>
                <a:moveTo>
                  <a:pt x="1164" y="2021"/>
                </a:moveTo>
                <a:cubicBezTo>
                  <a:pt x="1736" y="2351"/>
                  <a:pt x="1736" y="2351"/>
                  <a:pt x="1736" y="2351"/>
                </a:cubicBezTo>
                <a:cubicBezTo>
                  <a:pt x="1213" y="2653"/>
                  <a:pt x="1213" y="2653"/>
                  <a:pt x="1213" y="2653"/>
                </a:cubicBezTo>
                <a:cubicBezTo>
                  <a:pt x="1202" y="2638"/>
                  <a:pt x="1184" y="2627"/>
                  <a:pt x="1164" y="2627"/>
                </a:cubicBezTo>
                <a:cubicBezTo>
                  <a:pt x="1132" y="2627"/>
                  <a:pt x="1106" y="2654"/>
                  <a:pt x="1106" y="2686"/>
                </a:cubicBezTo>
                <a:cubicBezTo>
                  <a:pt x="1106" y="2717"/>
                  <a:pt x="1130" y="2742"/>
                  <a:pt x="1161" y="2744"/>
                </a:cubicBezTo>
                <a:cubicBezTo>
                  <a:pt x="1161" y="3011"/>
                  <a:pt x="1161" y="3011"/>
                  <a:pt x="1161" y="3011"/>
                </a:cubicBezTo>
                <a:cubicBezTo>
                  <a:pt x="882" y="2848"/>
                  <a:pt x="882" y="2848"/>
                  <a:pt x="882" y="2848"/>
                </a:cubicBezTo>
                <a:cubicBezTo>
                  <a:pt x="878" y="2187"/>
                  <a:pt x="878" y="2187"/>
                  <a:pt x="878" y="2187"/>
                </a:cubicBezTo>
                <a:lnTo>
                  <a:pt x="1164" y="2021"/>
                </a:lnTo>
                <a:close/>
                <a:moveTo>
                  <a:pt x="2611" y="7536"/>
                </a:moveTo>
                <a:cubicBezTo>
                  <a:pt x="2611" y="8197"/>
                  <a:pt x="2611" y="8197"/>
                  <a:pt x="2611" y="8197"/>
                </a:cubicBezTo>
                <a:cubicBezTo>
                  <a:pt x="2329" y="8034"/>
                  <a:pt x="2329" y="8034"/>
                  <a:pt x="2329" y="8034"/>
                </a:cubicBezTo>
                <a:cubicBezTo>
                  <a:pt x="2329" y="7373"/>
                  <a:pt x="2329" y="7373"/>
                  <a:pt x="2329" y="7373"/>
                </a:cubicBezTo>
                <a:lnTo>
                  <a:pt x="2611" y="7536"/>
                </a:lnTo>
                <a:close/>
                <a:moveTo>
                  <a:pt x="2332" y="7369"/>
                </a:moveTo>
                <a:cubicBezTo>
                  <a:pt x="2611" y="7208"/>
                  <a:pt x="2611" y="7208"/>
                  <a:pt x="2611" y="7208"/>
                </a:cubicBezTo>
                <a:cubicBezTo>
                  <a:pt x="2611" y="7530"/>
                  <a:pt x="2611" y="7530"/>
                  <a:pt x="2611" y="7530"/>
                </a:cubicBezTo>
                <a:lnTo>
                  <a:pt x="2332" y="7369"/>
                </a:lnTo>
                <a:close/>
                <a:moveTo>
                  <a:pt x="2326" y="7361"/>
                </a:moveTo>
                <a:cubicBezTo>
                  <a:pt x="2326" y="6757"/>
                  <a:pt x="2326" y="6757"/>
                  <a:pt x="2326" y="6757"/>
                </a:cubicBezTo>
                <a:cubicBezTo>
                  <a:pt x="2357" y="6756"/>
                  <a:pt x="2383" y="6731"/>
                  <a:pt x="2383" y="6699"/>
                </a:cubicBezTo>
                <a:cubicBezTo>
                  <a:pt x="2383" y="6689"/>
                  <a:pt x="2380" y="6680"/>
                  <a:pt x="2376" y="6671"/>
                </a:cubicBezTo>
                <a:cubicBezTo>
                  <a:pt x="2611" y="6535"/>
                  <a:pt x="2611" y="6535"/>
                  <a:pt x="2611" y="6535"/>
                </a:cubicBezTo>
                <a:cubicBezTo>
                  <a:pt x="2611" y="7196"/>
                  <a:pt x="2611" y="7196"/>
                  <a:pt x="2611" y="7196"/>
                </a:cubicBezTo>
                <a:lnTo>
                  <a:pt x="2326" y="7361"/>
                </a:lnTo>
                <a:close/>
                <a:moveTo>
                  <a:pt x="2324" y="6641"/>
                </a:moveTo>
                <a:cubicBezTo>
                  <a:pt x="2304" y="6641"/>
                  <a:pt x="2286" y="6652"/>
                  <a:pt x="2275" y="6668"/>
                </a:cubicBezTo>
                <a:cubicBezTo>
                  <a:pt x="1753" y="6365"/>
                  <a:pt x="1753" y="6365"/>
                  <a:pt x="1753" y="6365"/>
                </a:cubicBezTo>
                <a:cubicBezTo>
                  <a:pt x="2037" y="6201"/>
                  <a:pt x="2037" y="6201"/>
                  <a:pt x="2037" y="6201"/>
                </a:cubicBezTo>
                <a:cubicBezTo>
                  <a:pt x="2608" y="6531"/>
                  <a:pt x="2608" y="6531"/>
                  <a:pt x="2608" y="6531"/>
                </a:cubicBezTo>
                <a:cubicBezTo>
                  <a:pt x="2373" y="6667"/>
                  <a:pt x="2373" y="6667"/>
                  <a:pt x="2373" y="6667"/>
                </a:cubicBezTo>
                <a:cubicBezTo>
                  <a:pt x="2363" y="6651"/>
                  <a:pt x="2345" y="6641"/>
                  <a:pt x="2324" y="6641"/>
                </a:cubicBezTo>
                <a:close/>
                <a:moveTo>
                  <a:pt x="2036" y="5862"/>
                </a:moveTo>
                <a:cubicBezTo>
                  <a:pt x="2319" y="5700"/>
                  <a:pt x="2319" y="5700"/>
                  <a:pt x="2319" y="5700"/>
                </a:cubicBezTo>
                <a:cubicBezTo>
                  <a:pt x="2319" y="5992"/>
                  <a:pt x="2319" y="5992"/>
                  <a:pt x="2319" y="5992"/>
                </a:cubicBezTo>
                <a:cubicBezTo>
                  <a:pt x="2302" y="5995"/>
                  <a:pt x="2289" y="6009"/>
                  <a:pt x="2289" y="6027"/>
                </a:cubicBezTo>
                <a:cubicBezTo>
                  <a:pt x="2289" y="6033"/>
                  <a:pt x="2290" y="6038"/>
                  <a:pt x="2292" y="6042"/>
                </a:cubicBezTo>
                <a:cubicBezTo>
                  <a:pt x="2037" y="6190"/>
                  <a:pt x="2037" y="6190"/>
                  <a:pt x="2037" y="6190"/>
                </a:cubicBezTo>
                <a:lnTo>
                  <a:pt x="2036" y="5862"/>
                </a:lnTo>
                <a:close/>
                <a:moveTo>
                  <a:pt x="2036" y="5188"/>
                </a:moveTo>
                <a:cubicBezTo>
                  <a:pt x="2037" y="4529"/>
                  <a:pt x="2037" y="4529"/>
                  <a:pt x="2037" y="4529"/>
                </a:cubicBezTo>
                <a:cubicBezTo>
                  <a:pt x="2321" y="4693"/>
                  <a:pt x="2321" y="4693"/>
                  <a:pt x="2321" y="4693"/>
                </a:cubicBezTo>
                <a:cubicBezTo>
                  <a:pt x="2321" y="5353"/>
                  <a:pt x="2321" y="5353"/>
                  <a:pt x="2321" y="5353"/>
                </a:cubicBezTo>
                <a:lnTo>
                  <a:pt x="2036" y="5188"/>
                </a:lnTo>
                <a:close/>
                <a:moveTo>
                  <a:pt x="2360" y="6027"/>
                </a:moveTo>
                <a:cubicBezTo>
                  <a:pt x="2360" y="6009"/>
                  <a:pt x="2347" y="5994"/>
                  <a:pt x="2329" y="5992"/>
                </a:cubicBezTo>
                <a:cubicBezTo>
                  <a:pt x="2329" y="5695"/>
                  <a:pt x="2329" y="5695"/>
                  <a:pt x="2329" y="5695"/>
                </a:cubicBezTo>
                <a:cubicBezTo>
                  <a:pt x="2616" y="5531"/>
                  <a:pt x="2616" y="5531"/>
                  <a:pt x="2616" y="5531"/>
                </a:cubicBezTo>
                <a:cubicBezTo>
                  <a:pt x="2900" y="5696"/>
                  <a:pt x="2900" y="5696"/>
                  <a:pt x="2900" y="5696"/>
                </a:cubicBezTo>
                <a:cubicBezTo>
                  <a:pt x="2901" y="6357"/>
                  <a:pt x="2901" y="6357"/>
                  <a:pt x="2901" y="6357"/>
                </a:cubicBezTo>
                <a:cubicBezTo>
                  <a:pt x="2357" y="6042"/>
                  <a:pt x="2357" y="6042"/>
                  <a:pt x="2357" y="6042"/>
                </a:cubicBezTo>
                <a:cubicBezTo>
                  <a:pt x="2359" y="6038"/>
                  <a:pt x="2360" y="6033"/>
                  <a:pt x="2360" y="6027"/>
                </a:cubicBezTo>
                <a:close/>
                <a:moveTo>
                  <a:pt x="2957" y="7032"/>
                </a:moveTo>
                <a:cubicBezTo>
                  <a:pt x="2957" y="7004"/>
                  <a:pt x="2936" y="6981"/>
                  <a:pt x="2909" y="6979"/>
                </a:cubicBezTo>
                <a:cubicBezTo>
                  <a:pt x="2909" y="6369"/>
                  <a:pt x="2909" y="6369"/>
                  <a:pt x="2909" y="6369"/>
                </a:cubicBezTo>
                <a:cubicBezTo>
                  <a:pt x="3191" y="6532"/>
                  <a:pt x="3191" y="6532"/>
                  <a:pt x="3191" y="6532"/>
                </a:cubicBezTo>
                <a:cubicBezTo>
                  <a:pt x="3191" y="7192"/>
                  <a:pt x="3191" y="7192"/>
                  <a:pt x="3191" y="7192"/>
                </a:cubicBezTo>
                <a:cubicBezTo>
                  <a:pt x="2952" y="7055"/>
                  <a:pt x="2952" y="7055"/>
                  <a:pt x="2952" y="7055"/>
                </a:cubicBezTo>
                <a:cubicBezTo>
                  <a:pt x="2955" y="7048"/>
                  <a:pt x="2957" y="7040"/>
                  <a:pt x="2957" y="7032"/>
                </a:cubicBezTo>
                <a:close/>
                <a:moveTo>
                  <a:pt x="3196" y="7195"/>
                </a:moveTo>
                <a:cubicBezTo>
                  <a:pt x="3196" y="6535"/>
                  <a:pt x="3196" y="6535"/>
                  <a:pt x="3196" y="6535"/>
                </a:cubicBezTo>
                <a:cubicBezTo>
                  <a:pt x="3480" y="6700"/>
                  <a:pt x="3480" y="6700"/>
                  <a:pt x="3480" y="6700"/>
                </a:cubicBezTo>
                <a:cubicBezTo>
                  <a:pt x="3480" y="7358"/>
                  <a:pt x="3480" y="7358"/>
                  <a:pt x="3480" y="7358"/>
                </a:cubicBezTo>
                <a:lnTo>
                  <a:pt x="3196" y="7195"/>
                </a:lnTo>
                <a:close/>
                <a:moveTo>
                  <a:pt x="3477" y="7368"/>
                </a:moveTo>
                <a:cubicBezTo>
                  <a:pt x="3196" y="7530"/>
                  <a:pt x="3196" y="7530"/>
                  <a:pt x="3196" y="7530"/>
                </a:cubicBezTo>
                <a:cubicBezTo>
                  <a:pt x="3196" y="7206"/>
                  <a:pt x="3196" y="7206"/>
                  <a:pt x="3196" y="7206"/>
                </a:cubicBezTo>
                <a:lnTo>
                  <a:pt x="3477" y="7368"/>
                </a:lnTo>
                <a:close/>
                <a:moveTo>
                  <a:pt x="3196" y="6530"/>
                </a:moveTo>
                <a:cubicBezTo>
                  <a:pt x="3196" y="6201"/>
                  <a:pt x="3196" y="6201"/>
                  <a:pt x="3196" y="6201"/>
                </a:cubicBezTo>
                <a:cubicBezTo>
                  <a:pt x="3484" y="6035"/>
                  <a:pt x="3484" y="6035"/>
                  <a:pt x="3484" y="6035"/>
                </a:cubicBezTo>
                <a:cubicBezTo>
                  <a:pt x="4055" y="6365"/>
                  <a:pt x="4055" y="6365"/>
                  <a:pt x="4055" y="6365"/>
                </a:cubicBezTo>
                <a:cubicBezTo>
                  <a:pt x="3483" y="6696"/>
                  <a:pt x="3483" y="6696"/>
                  <a:pt x="3483" y="6696"/>
                </a:cubicBezTo>
                <a:lnTo>
                  <a:pt x="3196" y="6530"/>
                </a:lnTo>
                <a:close/>
                <a:moveTo>
                  <a:pt x="5187" y="7033"/>
                </a:moveTo>
                <a:cubicBezTo>
                  <a:pt x="5187" y="7037"/>
                  <a:pt x="5188" y="7042"/>
                  <a:pt x="5190" y="7046"/>
                </a:cubicBezTo>
                <a:cubicBezTo>
                  <a:pt x="4684" y="7336"/>
                  <a:pt x="4684" y="7336"/>
                  <a:pt x="4684" y="7336"/>
                </a:cubicBezTo>
                <a:cubicBezTo>
                  <a:pt x="4675" y="7324"/>
                  <a:pt x="4661" y="7316"/>
                  <a:pt x="4645" y="7315"/>
                </a:cubicBezTo>
                <a:cubicBezTo>
                  <a:pt x="4645" y="6700"/>
                  <a:pt x="4645" y="6700"/>
                  <a:pt x="4645" y="6700"/>
                </a:cubicBezTo>
                <a:cubicBezTo>
                  <a:pt x="5218" y="6367"/>
                  <a:pt x="5218" y="6367"/>
                  <a:pt x="5218" y="6367"/>
                </a:cubicBezTo>
                <a:cubicBezTo>
                  <a:pt x="5218" y="6998"/>
                  <a:pt x="5218" y="6998"/>
                  <a:pt x="5218" y="6998"/>
                </a:cubicBezTo>
                <a:cubicBezTo>
                  <a:pt x="5200" y="7000"/>
                  <a:pt x="5187" y="7015"/>
                  <a:pt x="5187" y="7033"/>
                </a:cubicBezTo>
                <a:close/>
                <a:moveTo>
                  <a:pt x="5259" y="7033"/>
                </a:moveTo>
                <a:cubicBezTo>
                  <a:pt x="5259" y="7015"/>
                  <a:pt x="5245" y="7000"/>
                  <a:pt x="5228" y="6998"/>
                </a:cubicBezTo>
                <a:cubicBezTo>
                  <a:pt x="5228" y="6368"/>
                  <a:pt x="5228" y="6368"/>
                  <a:pt x="5228" y="6368"/>
                </a:cubicBezTo>
                <a:cubicBezTo>
                  <a:pt x="5511" y="6532"/>
                  <a:pt x="5511" y="6532"/>
                  <a:pt x="5511" y="6532"/>
                </a:cubicBezTo>
                <a:cubicBezTo>
                  <a:pt x="5511" y="7193"/>
                  <a:pt x="5511" y="7193"/>
                  <a:pt x="5511" y="7193"/>
                </a:cubicBezTo>
                <a:cubicBezTo>
                  <a:pt x="5256" y="7046"/>
                  <a:pt x="5256" y="7046"/>
                  <a:pt x="5256" y="7046"/>
                </a:cubicBezTo>
                <a:cubicBezTo>
                  <a:pt x="5258" y="7042"/>
                  <a:pt x="5259" y="7037"/>
                  <a:pt x="5259" y="7033"/>
                </a:cubicBezTo>
                <a:close/>
                <a:moveTo>
                  <a:pt x="5516" y="7528"/>
                </a:moveTo>
                <a:cubicBezTo>
                  <a:pt x="5516" y="7207"/>
                  <a:pt x="5516" y="7207"/>
                  <a:pt x="5516" y="7207"/>
                </a:cubicBezTo>
                <a:cubicBezTo>
                  <a:pt x="5795" y="7367"/>
                  <a:pt x="5795" y="7367"/>
                  <a:pt x="5795" y="7367"/>
                </a:cubicBezTo>
                <a:lnTo>
                  <a:pt x="5516" y="7528"/>
                </a:lnTo>
                <a:close/>
                <a:moveTo>
                  <a:pt x="5798" y="7372"/>
                </a:moveTo>
                <a:cubicBezTo>
                  <a:pt x="5798" y="8033"/>
                  <a:pt x="5798" y="8033"/>
                  <a:pt x="5798" y="8033"/>
                </a:cubicBezTo>
                <a:cubicBezTo>
                  <a:pt x="5516" y="8195"/>
                  <a:pt x="5516" y="8195"/>
                  <a:pt x="5516" y="8195"/>
                </a:cubicBezTo>
                <a:cubicBezTo>
                  <a:pt x="5516" y="7534"/>
                  <a:pt x="5516" y="7534"/>
                  <a:pt x="5516" y="7534"/>
                </a:cubicBezTo>
                <a:lnTo>
                  <a:pt x="5798" y="7372"/>
                </a:lnTo>
                <a:close/>
                <a:moveTo>
                  <a:pt x="5516" y="7195"/>
                </a:moveTo>
                <a:cubicBezTo>
                  <a:pt x="5516" y="6535"/>
                  <a:pt x="5516" y="6535"/>
                  <a:pt x="5516" y="6535"/>
                </a:cubicBezTo>
                <a:cubicBezTo>
                  <a:pt x="5750" y="6670"/>
                  <a:pt x="5750" y="6670"/>
                  <a:pt x="5750" y="6670"/>
                </a:cubicBezTo>
                <a:cubicBezTo>
                  <a:pt x="5747" y="6678"/>
                  <a:pt x="5744" y="6687"/>
                  <a:pt x="5744" y="6696"/>
                </a:cubicBezTo>
                <a:cubicBezTo>
                  <a:pt x="5744" y="6727"/>
                  <a:pt x="5769" y="6753"/>
                  <a:pt x="5799" y="6754"/>
                </a:cubicBezTo>
                <a:cubicBezTo>
                  <a:pt x="5799" y="7358"/>
                  <a:pt x="5799" y="7358"/>
                  <a:pt x="5799" y="7358"/>
                </a:cubicBezTo>
                <a:lnTo>
                  <a:pt x="5516" y="7195"/>
                </a:lnTo>
                <a:close/>
                <a:moveTo>
                  <a:pt x="5516" y="6529"/>
                </a:moveTo>
                <a:cubicBezTo>
                  <a:pt x="5516" y="6200"/>
                  <a:pt x="5516" y="6200"/>
                  <a:pt x="5516" y="6200"/>
                </a:cubicBezTo>
                <a:cubicBezTo>
                  <a:pt x="5802" y="6035"/>
                  <a:pt x="5802" y="6035"/>
                  <a:pt x="5802" y="6035"/>
                </a:cubicBezTo>
                <a:cubicBezTo>
                  <a:pt x="6333" y="6341"/>
                  <a:pt x="6333" y="6341"/>
                  <a:pt x="6333" y="6341"/>
                </a:cubicBezTo>
                <a:cubicBezTo>
                  <a:pt x="6330" y="6348"/>
                  <a:pt x="6329" y="6355"/>
                  <a:pt x="6329" y="6362"/>
                </a:cubicBezTo>
                <a:cubicBezTo>
                  <a:pt x="6329" y="6371"/>
                  <a:pt x="6331" y="6380"/>
                  <a:pt x="6335" y="6387"/>
                </a:cubicBezTo>
                <a:cubicBezTo>
                  <a:pt x="5852" y="6666"/>
                  <a:pt x="5852" y="6666"/>
                  <a:pt x="5852" y="6666"/>
                </a:cubicBezTo>
                <a:cubicBezTo>
                  <a:pt x="5841" y="6649"/>
                  <a:pt x="5823" y="6638"/>
                  <a:pt x="5802" y="6638"/>
                </a:cubicBezTo>
                <a:cubicBezTo>
                  <a:pt x="5781" y="6638"/>
                  <a:pt x="5763" y="6649"/>
                  <a:pt x="5753" y="6666"/>
                </a:cubicBezTo>
                <a:lnTo>
                  <a:pt x="5516" y="6529"/>
                </a:lnTo>
                <a:close/>
                <a:moveTo>
                  <a:pt x="6435" y="6362"/>
                </a:moveTo>
                <a:cubicBezTo>
                  <a:pt x="6435" y="6355"/>
                  <a:pt x="6434" y="6348"/>
                  <a:pt x="6431" y="6341"/>
                </a:cubicBezTo>
                <a:cubicBezTo>
                  <a:pt x="6672" y="6202"/>
                  <a:pt x="6672" y="6202"/>
                  <a:pt x="6672" y="6202"/>
                </a:cubicBezTo>
                <a:cubicBezTo>
                  <a:pt x="6672" y="6528"/>
                  <a:pt x="6672" y="6528"/>
                  <a:pt x="6672" y="6528"/>
                </a:cubicBezTo>
                <a:cubicBezTo>
                  <a:pt x="6429" y="6388"/>
                  <a:pt x="6429" y="6388"/>
                  <a:pt x="6429" y="6388"/>
                </a:cubicBezTo>
                <a:cubicBezTo>
                  <a:pt x="6433" y="6381"/>
                  <a:pt x="6435" y="6372"/>
                  <a:pt x="6435" y="6362"/>
                </a:cubicBezTo>
                <a:close/>
                <a:moveTo>
                  <a:pt x="6672" y="6534"/>
                </a:moveTo>
                <a:cubicBezTo>
                  <a:pt x="6672" y="7193"/>
                  <a:pt x="6672" y="7193"/>
                  <a:pt x="6672" y="7193"/>
                </a:cubicBezTo>
                <a:cubicBezTo>
                  <a:pt x="6387" y="7029"/>
                  <a:pt x="6387" y="7029"/>
                  <a:pt x="6387" y="7029"/>
                </a:cubicBezTo>
                <a:cubicBezTo>
                  <a:pt x="6387" y="6415"/>
                  <a:pt x="6387" y="6415"/>
                  <a:pt x="6387" y="6415"/>
                </a:cubicBezTo>
                <a:cubicBezTo>
                  <a:pt x="6403" y="6414"/>
                  <a:pt x="6417" y="6405"/>
                  <a:pt x="6426" y="6392"/>
                </a:cubicBezTo>
                <a:lnTo>
                  <a:pt x="6672" y="6534"/>
                </a:lnTo>
                <a:close/>
                <a:moveTo>
                  <a:pt x="6384" y="6309"/>
                </a:moveTo>
                <a:cubicBezTo>
                  <a:pt x="6384" y="6026"/>
                  <a:pt x="6384" y="6026"/>
                  <a:pt x="6384" y="6026"/>
                </a:cubicBezTo>
                <a:cubicBezTo>
                  <a:pt x="6669" y="6193"/>
                  <a:pt x="6669" y="6193"/>
                  <a:pt x="6669" y="6193"/>
                </a:cubicBezTo>
                <a:cubicBezTo>
                  <a:pt x="6426" y="6333"/>
                  <a:pt x="6426" y="6333"/>
                  <a:pt x="6426" y="6333"/>
                </a:cubicBezTo>
                <a:cubicBezTo>
                  <a:pt x="6417" y="6319"/>
                  <a:pt x="6402" y="6310"/>
                  <a:pt x="6384" y="6309"/>
                </a:cubicBezTo>
                <a:close/>
                <a:moveTo>
                  <a:pt x="6384" y="6021"/>
                </a:moveTo>
                <a:cubicBezTo>
                  <a:pt x="6384" y="5696"/>
                  <a:pt x="6384" y="5696"/>
                  <a:pt x="6384" y="5696"/>
                </a:cubicBezTo>
                <a:cubicBezTo>
                  <a:pt x="6957" y="5363"/>
                  <a:pt x="6957" y="5363"/>
                  <a:pt x="6957" y="5363"/>
                </a:cubicBezTo>
                <a:cubicBezTo>
                  <a:pt x="6957" y="6026"/>
                  <a:pt x="6957" y="6026"/>
                  <a:pt x="6957" y="6026"/>
                </a:cubicBezTo>
                <a:cubicBezTo>
                  <a:pt x="6673" y="6190"/>
                  <a:pt x="6673" y="6190"/>
                  <a:pt x="6673" y="6190"/>
                </a:cubicBezTo>
                <a:lnTo>
                  <a:pt x="6384" y="6021"/>
                </a:lnTo>
                <a:close/>
                <a:moveTo>
                  <a:pt x="8699" y="3684"/>
                </a:moveTo>
                <a:cubicBezTo>
                  <a:pt x="8416" y="3520"/>
                  <a:pt x="8416" y="3520"/>
                  <a:pt x="8416" y="3520"/>
                </a:cubicBezTo>
                <a:cubicBezTo>
                  <a:pt x="8986" y="3188"/>
                  <a:pt x="8986" y="3188"/>
                  <a:pt x="8986" y="3188"/>
                </a:cubicBezTo>
                <a:cubicBezTo>
                  <a:pt x="9272" y="3353"/>
                  <a:pt x="9272" y="3353"/>
                  <a:pt x="9272" y="3353"/>
                </a:cubicBezTo>
                <a:lnTo>
                  <a:pt x="8699" y="3684"/>
                </a:lnTo>
                <a:close/>
                <a:moveTo>
                  <a:pt x="9275" y="3357"/>
                </a:moveTo>
                <a:cubicBezTo>
                  <a:pt x="9276" y="4018"/>
                  <a:pt x="9276" y="4018"/>
                  <a:pt x="9276" y="4018"/>
                </a:cubicBezTo>
                <a:cubicBezTo>
                  <a:pt x="8729" y="4334"/>
                  <a:pt x="8729" y="4334"/>
                  <a:pt x="8729" y="4334"/>
                </a:cubicBezTo>
                <a:cubicBezTo>
                  <a:pt x="8722" y="4326"/>
                  <a:pt x="8713" y="4321"/>
                  <a:pt x="8702" y="4320"/>
                </a:cubicBezTo>
                <a:cubicBezTo>
                  <a:pt x="8702" y="3688"/>
                  <a:pt x="8702" y="3688"/>
                  <a:pt x="8702" y="3688"/>
                </a:cubicBezTo>
                <a:lnTo>
                  <a:pt x="9275" y="3357"/>
                </a:lnTo>
                <a:close/>
                <a:moveTo>
                  <a:pt x="8697" y="4321"/>
                </a:moveTo>
                <a:cubicBezTo>
                  <a:pt x="8687" y="4322"/>
                  <a:pt x="8679" y="4327"/>
                  <a:pt x="8673" y="4334"/>
                </a:cubicBezTo>
                <a:cubicBezTo>
                  <a:pt x="8413" y="4184"/>
                  <a:pt x="8413" y="4184"/>
                  <a:pt x="8413" y="4184"/>
                </a:cubicBezTo>
                <a:cubicBezTo>
                  <a:pt x="8414" y="3524"/>
                  <a:pt x="8414" y="3524"/>
                  <a:pt x="8414" y="3524"/>
                </a:cubicBezTo>
                <a:cubicBezTo>
                  <a:pt x="8697" y="3688"/>
                  <a:pt x="8697" y="3688"/>
                  <a:pt x="8697" y="3688"/>
                </a:cubicBezTo>
                <a:lnTo>
                  <a:pt x="8697" y="4321"/>
                </a:lnTo>
                <a:close/>
                <a:moveTo>
                  <a:pt x="8696" y="5022"/>
                </a:moveTo>
                <a:cubicBezTo>
                  <a:pt x="8123" y="5353"/>
                  <a:pt x="8123" y="5353"/>
                  <a:pt x="8123" y="5353"/>
                </a:cubicBezTo>
                <a:cubicBezTo>
                  <a:pt x="8122" y="4749"/>
                  <a:pt x="8122" y="4749"/>
                  <a:pt x="8122" y="4749"/>
                </a:cubicBezTo>
                <a:cubicBezTo>
                  <a:pt x="8154" y="4749"/>
                  <a:pt x="8179" y="4723"/>
                  <a:pt x="8179" y="4691"/>
                </a:cubicBezTo>
                <a:cubicBezTo>
                  <a:pt x="8179" y="4681"/>
                  <a:pt x="8177" y="4671"/>
                  <a:pt x="8172" y="4663"/>
                </a:cubicBezTo>
                <a:cubicBezTo>
                  <a:pt x="8670" y="4375"/>
                  <a:pt x="8670" y="4375"/>
                  <a:pt x="8670" y="4375"/>
                </a:cubicBezTo>
                <a:cubicBezTo>
                  <a:pt x="8676" y="4384"/>
                  <a:pt x="8685" y="4390"/>
                  <a:pt x="8696" y="4391"/>
                </a:cubicBezTo>
                <a:lnTo>
                  <a:pt x="8696" y="5022"/>
                </a:lnTo>
                <a:close/>
                <a:moveTo>
                  <a:pt x="8121" y="4633"/>
                </a:moveTo>
                <a:cubicBezTo>
                  <a:pt x="8101" y="4633"/>
                  <a:pt x="8083" y="4644"/>
                  <a:pt x="8072" y="4660"/>
                </a:cubicBezTo>
                <a:cubicBezTo>
                  <a:pt x="7835" y="4523"/>
                  <a:pt x="7835" y="4523"/>
                  <a:pt x="7835" y="4523"/>
                </a:cubicBezTo>
                <a:cubicBezTo>
                  <a:pt x="8408" y="4192"/>
                  <a:pt x="8408" y="4192"/>
                  <a:pt x="8408" y="4192"/>
                </a:cubicBezTo>
                <a:cubicBezTo>
                  <a:pt x="8668" y="4342"/>
                  <a:pt x="8668" y="4342"/>
                  <a:pt x="8668" y="4342"/>
                </a:cubicBezTo>
                <a:cubicBezTo>
                  <a:pt x="8666" y="4346"/>
                  <a:pt x="8665" y="4351"/>
                  <a:pt x="8665" y="4356"/>
                </a:cubicBezTo>
                <a:cubicBezTo>
                  <a:pt x="8665" y="4361"/>
                  <a:pt x="8666" y="4366"/>
                  <a:pt x="8668" y="4370"/>
                </a:cubicBezTo>
                <a:cubicBezTo>
                  <a:pt x="8169" y="4659"/>
                  <a:pt x="8169" y="4659"/>
                  <a:pt x="8169" y="4659"/>
                </a:cubicBezTo>
                <a:cubicBezTo>
                  <a:pt x="8159" y="4643"/>
                  <a:pt x="8141" y="4633"/>
                  <a:pt x="8121" y="4633"/>
                </a:cubicBezTo>
                <a:close/>
                <a:moveTo>
                  <a:pt x="7598" y="1678"/>
                </a:moveTo>
                <a:cubicBezTo>
                  <a:pt x="7598" y="1668"/>
                  <a:pt x="7596" y="1659"/>
                  <a:pt x="7591" y="1651"/>
                </a:cubicBezTo>
                <a:cubicBezTo>
                  <a:pt x="8116" y="1348"/>
                  <a:pt x="8116" y="1348"/>
                  <a:pt x="8116" y="1348"/>
                </a:cubicBezTo>
                <a:cubicBezTo>
                  <a:pt x="8115" y="2011"/>
                  <a:pt x="8115" y="2011"/>
                  <a:pt x="8115" y="2011"/>
                </a:cubicBezTo>
                <a:cubicBezTo>
                  <a:pt x="7570" y="2327"/>
                  <a:pt x="7570" y="2327"/>
                  <a:pt x="7570" y="2327"/>
                </a:cubicBezTo>
                <a:cubicBezTo>
                  <a:pt x="7563" y="2319"/>
                  <a:pt x="7554" y="2313"/>
                  <a:pt x="7543" y="2313"/>
                </a:cubicBezTo>
                <a:cubicBezTo>
                  <a:pt x="7542" y="1736"/>
                  <a:pt x="7542" y="1736"/>
                  <a:pt x="7542" y="1736"/>
                </a:cubicBezTo>
                <a:cubicBezTo>
                  <a:pt x="7573" y="1735"/>
                  <a:pt x="7598" y="1709"/>
                  <a:pt x="7598" y="1678"/>
                </a:cubicBezTo>
                <a:close/>
                <a:moveTo>
                  <a:pt x="7482" y="1678"/>
                </a:moveTo>
                <a:cubicBezTo>
                  <a:pt x="7482" y="1710"/>
                  <a:pt x="7506" y="1735"/>
                  <a:pt x="7537" y="1736"/>
                </a:cubicBezTo>
                <a:cubicBezTo>
                  <a:pt x="7538" y="2313"/>
                  <a:pt x="7538" y="2313"/>
                  <a:pt x="7538" y="2313"/>
                </a:cubicBezTo>
                <a:cubicBezTo>
                  <a:pt x="7528" y="2314"/>
                  <a:pt x="7519" y="2319"/>
                  <a:pt x="7513" y="2327"/>
                </a:cubicBezTo>
                <a:cubicBezTo>
                  <a:pt x="7254" y="2177"/>
                  <a:pt x="7254" y="2177"/>
                  <a:pt x="7254" y="2177"/>
                </a:cubicBezTo>
                <a:cubicBezTo>
                  <a:pt x="7253" y="1515"/>
                  <a:pt x="7253" y="1515"/>
                  <a:pt x="7253" y="1515"/>
                </a:cubicBezTo>
                <a:cubicBezTo>
                  <a:pt x="7488" y="1651"/>
                  <a:pt x="7488" y="1651"/>
                  <a:pt x="7488" y="1651"/>
                </a:cubicBezTo>
                <a:cubicBezTo>
                  <a:pt x="7484" y="1659"/>
                  <a:pt x="7482" y="1668"/>
                  <a:pt x="7482" y="1678"/>
                </a:cubicBezTo>
                <a:close/>
                <a:moveTo>
                  <a:pt x="7248" y="1516"/>
                </a:moveTo>
                <a:cubicBezTo>
                  <a:pt x="7250" y="2174"/>
                  <a:pt x="7250" y="2174"/>
                  <a:pt x="7250" y="2174"/>
                </a:cubicBezTo>
                <a:cubicBezTo>
                  <a:pt x="6967" y="2011"/>
                  <a:pt x="6967" y="2011"/>
                  <a:pt x="6967" y="2011"/>
                </a:cubicBezTo>
                <a:cubicBezTo>
                  <a:pt x="6966" y="1681"/>
                  <a:pt x="6966" y="1681"/>
                  <a:pt x="6966" y="1681"/>
                </a:cubicBezTo>
                <a:lnTo>
                  <a:pt x="7248" y="1516"/>
                </a:lnTo>
                <a:close/>
                <a:moveTo>
                  <a:pt x="6966" y="1675"/>
                </a:moveTo>
                <a:cubicBezTo>
                  <a:pt x="6966" y="1399"/>
                  <a:pt x="6966" y="1399"/>
                  <a:pt x="6966" y="1399"/>
                </a:cubicBezTo>
                <a:cubicBezTo>
                  <a:pt x="6983" y="1397"/>
                  <a:pt x="6997" y="1387"/>
                  <a:pt x="7006" y="1373"/>
                </a:cubicBezTo>
                <a:cubicBezTo>
                  <a:pt x="7245" y="1511"/>
                  <a:pt x="7245" y="1511"/>
                  <a:pt x="7245" y="1511"/>
                </a:cubicBezTo>
                <a:lnTo>
                  <a:pt x="6966" y="1675"/>
                </a:lnTo>
                <a:close/>
                <a:moveTo>
                  <a:pt x="7250" y="2185"/>
                </a:moveTo>
                <a:cubicBezTo>
                  <a:pt x="7251" y="2512"/>
                  <a:pt x="7251" y="2512"/>
                  <a:pt x="7251" y="2512"/>
                </a:cubicBezTo>
                <a:cubicBezTo>
                  <a:pt x="6960" y="2680"/>
                  <a:pt x="6960" y="2680"/>
                  <a:pt x="6960" y="2680"/>
                </a:cubicBezTo>
                <a:cubicBezTo>
                  <a:pt x="6429" y="2373"/>
                  <a:pt x="6429" y="2373"/>
                  <a:pt x="6429" y="2373"/>
                </a:cubicBezTo>
                <a:cubicBezTo>
                  <a:pt x="6433" y="2366"/>
                  <a:pt x="6435" y="2357"/>
                  <a:pt x="6435" y="2348"/>
                </a:cubicBezTo>
                <a:cubicBezTo>
                  <a:pt x="6435" y="2340"/>
                  <a:pt x="6434" y="2332"/>
                  <a:pt x="6431" y="2326"/>
                </a:cubicBezTo>
                <a:cubicBezTo>
                  <a:pt x="6962" y="2019"/>
                  <a:pt x="6962" y="2019"/>
                  <a:pt x="6962" y="2019"/>
                </a:cubicBezTo>
                <a:lnTo>
                  <a:pt x="7250" y="2185"/>
                </a:lnTo>
                <a:close/>
                <a:moveTo>
                  <a:pt x="5861" y="677"/>
                </a:moveTo>
                <a:cubicBezTo>
                  <a:pt x="5861" y="666"/>
                  <a:pt x="5858" y="656"/>
                  <a:pt x="5853" y="648"/>
                </a:cubicBezTo>
                <a:cubicBezTo>
                  <a:pt x="6088" y="512"/>
                  <a:pt x="6088" y="512"/>
                  <a:pt x="6088" y="512"/>
                </a:cubicBezTo>
                <a:cubicBezTo>
                  <a:pt x="6088" y="840"/>
                  <a:pt x="6088" y="840"/>
                  <a:pt x="6088" y="840"/>
                </a:cubicBezTo>
                <a:cubicBezTo>
                  <a:pt x="5804" y="1006"/>
                  <a:pt x="5804" y="1006"/>
                  <a:pt x="5804" y="1006"/>
                </a:cubicBezTo>
                <a:cubicBezTo>
                  <a:pt x="5803" y="735"/>
                  <a:pt x="5803" y="735"/>
                  <a:pt x="5803" y="735"/>
                </a:cubicBezTo>
                <a:cubicBezTo>
                  <a:pt x="5835" y="734"/>
                  <a:pt x="5861" y="708"/>
                  <a:pt x="5861" y="677"/>
                </a:cubicBezTo>
                <a:close/>
                <a:moveTo>
                  <a:pt x="6333" y="2326"/>
                </a:moveTo>
                <a:cubicBezTo>
                  <a:pt x="6330" y="2333"/>
                  <a:pt x="6329" y="2340"/>
                  <a:pt x="6329" y="2348"/>
                </a:cubicBezTo>
                <a:cubicBezTo>
                  <a:pt x="6329" y="2356"/>
                  <a:pt x="6331" y="2364"/>
                  <a:pt x="6335" y="2372"/>
                </a:cubicBezTo>
                <a:cubicBezTo>
                  <a:pt x="5849" y="2652"/>
                  <a:pt x="5849" y="2652"/>
                  <a:pt x="5849" y="2652"/>
                </a:cubicBezTo>
                <a:cubicBezTo>
                  <a:pt x="5839" y="2637"/>
                  <a:pt x="5821" y="2626"/>
                  <a:pt x="5801" y="2626"/>
                </a:cubicBezTo>
                <a:cubicBezTo>
                  <a:pt x="5781" y="2626"/>
                  <a:pt x="5763" y="2637"/>
                  <a:pt x="5752" y="2652"/>
                </a:cubicBezTo>
                <a:cubicBezTo>
                  <a:pt x="5230" y="2350"/>
                  <a:pt x="5230" y="2350"/>
                  <a:pt x="5230" y="2350"/>
                </a:cubicBezTo>
                <a:cubicBezTo>
                  <a:pt x="5802" y="2020"/>
                  <a:pt x="5802" y="2020"/>
                  <a:pt x="5802" y="2020"/>
                </a:cubicBezTo>
                <a:lnTo>
                  <a:pt x="6333" y="2326"/>
                </a:lnTo>
                <a:close/>
                <a:moveTo>
                  <a:pt x="5513" y="1847"/>
                </a:moveTo>
                <a:cubicBezTo>
                  <a:pt x="5513" y="1846"/>
                  <a:pt x="5513" y="1846"/>
                  <a:pt x="5513" y="1846"/>
                </a:cubicBezTo>
                <a:cubicBezTo>
                  <a:pt x="5514" y="1512"/>
                  <a:pt x="5514" y="1512"/>
                  <a:pt x="5514" y="1512"/>
                </a:cubicBezTo>
                <a:cubicBezTo>
                  <a:pt x="5798" y="1348"/>
                  <a:pt x="5798" y="1348"/>
                  <a:pt x="5798" y="1348"/>
                </a:cubicBezTo>
                <a:cubicBezTo>
                  <a:pt x="5797" y="2011"/>
                  <a:pt x="5797" y="2011"/>
                  <a:pt x="5797" y="2011"/>
                </a:cubicBezTo>
                <a:cubicBezTo>
                  <a:pt x="5224" y="2342"/>
                  <a:pt x="5224" y="2342"/>
                  <a:pt x="5224" y="2342"/>
                </a:cubicBezTo>
                <a:cubicBezTo>
                  <a:pt x="5224" y="2014"/>
                  <a:pt x="5224" y="2014"/>
                  <a:pt x="5224" y="2014"/>
                </a:cubicBezTo>
                <a:lnTo>
                  <a:pt x="5513" y="1847"/>
                </a:lnTo>
                <a:close/>
                <a:moveTo>
                  <a:pt x="5508" y="1844"/>
                </a:moveTo>
                <a:cubicBezTo>
                  <a:pt x="5224" y="2008"/>
                  <a:pt x="5224" y="2008"/>
                  <a:pt x="5224" y="2008"/>
                </a:cubicBezTo>
                <a:cubicBezTo>
                  <a:pt x="5224" y="1679"/>
                  <a:pt x="5224" y="1679"/>
                  <a:pt x="5224" y="1679"/>
                </a:cubicBezTo>
                <a:cubicBezTo>
                  <a:pt x="5509" y="1515"/>
                  <a:pt x="5509" y="1515"/>
                  <a:pt x="5509" y="1515"/>
                </a:cubicBezTo>
                <a:lnTo>
                  <a:pt x="5508" y="1844"/>
                </a:lnTo>
                <a:close/>
                <a:moveTo>
                  <a:pt x="2904" y="3024"/>
                </a:moveTo>
                <a:cubicBezTo>
                  <a:pt x="3191" y="3189"/>
                  <a:pt x="3191" y="3189"/>
                  <a:pt x="3191" y="3189"/>
                </a:cubicBezTo>
                <a:cubicBezTo>
                  <a:pt x="3191" y="3519"/>
                  <a:pt x="3191" y="3519"/>
                  <a:pt x="3191" y="3519"/>
                </a:cubicBezTo>
                <a:cubicBezTo>
                  <a:pt x="2954" y="3656"/>
                  <a:pt x="2954" y="3656"/>
                  <a:pt x="2954" y="3656"/>
                </a:cubicBezTo>
                <a:cubicBezTo>
                  <a:pt x="2944" y="3639"/>
                  <a:pt x="2925" y="3628"/>
                  <a:pt x="2904" y="3628"/>
                </a:cubicBezTo>
                <a:cubicBezTo>
                  <a:pt x="2883" y="3628"/>
                  <a:pt x="2864" y="3640"/>
                  <a:pt x="2854" y="3657"/>
                </a:cubicBezTo>
                <a:cubicBezTo>
                  <a:pt x="2616" y="3518"/>
                  <a:pt x="2616" y="3518"/>
                  <a:pt x="2616" y="3518"/>
                </a:cubicBezTo>
                <a:cubicBezTo>
                  <a:pt x="2616" y="3504"/>
                  <a:pt x="2616" y="3504"/>
                  <a:pt x="2616" y="3504"/>
                </a:cubicBezTo>
                <a:cubicBezTo>
                  <a:pt x="2616" y="3191"/>
                  <a:pt x="2616" y="3191"/>
                  <a:pt x="2616" y="3191"/>
                </a:cubicBezTo>
                <a:lnTo>
                  <a:pt x="2904" y="3024"/>
                </a:lnTo>
                <a:close/>
                <a:moveTo>
                  <a:pt x="2616" y="3179"/>
                </a:moveTo>
                <a:cubicBezTo>
                  <a:pt x="2617" y="2517"/>
                  <a:pt x="2617" y="2517"/>
                  <a:pt x="2617" y="2517"/>
                </a:cubicBezTo>
                <a:cubicBezTo>
                  <a:pt x="2858" y="2378"/>
                  <a:pt x="2858" y="2378"/>
                  <a:pt x="2858" y="2378"/>
                </a:cubicBezTo>
                <a:cubicBezTo>
                  <a:pt x="2867" y="2391"/>
                  <a:pt x="2882" y="2400"/>
                  <a:pt x="2899" y="2401"/>
                </a:cubicBezTo>
                <a:cubicBezTo>
                  <a:pt x="2899" y="3016"/>
                  <a:pt x="2899" y="3016"/>
                  <a:pt x="2899" y="3016"/>
                </a:cubicBezTo>
                <a:lnTo>
                  <a:pt x="2616" y="3179"/>
                </a:lnTo>
                <a:close/>
                <a:moveTo>
                  <a:pt x="2874" y="4335"/>
                </a:moveTo>
                <a:cubicBezTo>
                  <a:pt x="2616" y="4184"/>
                  <a:pt x="2616" y="4184"/>
                  <a:pt x="2616" y="4184"/>
                </a:cubicBezTo>
                <a:cubicBezTo>
                  <a:pt x="2616" y="3524"/>
                  <a:pt x="2616" y="3524"/>
                  <a:pt x="2616" y="3524"/>
                </a:cubicBezTo>
                <a:cubicBezTo>
                  <a:pt x="2852" y="3661"/>
                  <a:pt x="2852" y="3661"/>
                  <a:pt x="2852" y="3661"/>
                </a:cubicBezTo>
                <a:cubicBezTo>
                  <a:pt x="2848" y="3669"/>
                  <a:pt x="2846" y="3677"/>
                  <a:pt x="2846" y="3686"/>
                </a:cubicBezTo>
                <a:cubicBezTo>
                  <a:pt x="2846" y="3717"/>
                  <a:pt x="2870" y="3742"/>
                  <a:pt x="2901" y="3744"/>
                </a:cubicBezTo>
                <a:cubicBezTo>
                  <a:pt x="2901" y="4319"/>
                  <a:pt x="2901" y="4319"/>
                  <a:pt x="2901" y="4319"/>
                </a:cubicBezTo>
                <a:cubicBezTo>
                  <a:pt x="2890" y="4320"/>
                  <a:pt x="2880" y="4326"/>
                  <a:pt x="2874" y="4335"/>
                </a:cubicBezTo>
                <a:close/>
                <a:moveTo>
                  <a:pt x="2899" y="5022"/>
                </a:moveTo>
                <a:cubicBezTo>
                  <a:pt x="2616" y="5185"/>
                  <a:pt x="2616" y="5185"/>
                  <a:pt x="2616" y="5185"/>
                </a:cubicBezTo>
                <a:cubicBezTo>
                  <a:pt x="2615" y="4859"/>
                  <a:pt x="2615" y="4859"/>
                  <a:pt x="2615" y="4859"/>
                </a:cubicBezTo>
                <a:cubicBezTo>
                  <a:pt x="2899" y="4695"/>
                  <a:pt x="2899" y="4695"/>
                  <a:pt x="2899" y="4695"/>
                </a:cubicBezTo>
                <a:lnTo>
                  <a:pt x="2899" y="5022"/>
                </a:lnTo>
                <a:close/>
                <a:moveTo>
                  <a:pt x="2940" y="4355"/>
                </a:moveTo>
                <a:cubicBezTo>
                  <a:pt x="2940" y="4351"/>
                  <a:pt x="2939" y="4347"/>
                  <a:pt x="2938" y="4344"/>
                </a:cubicBezTo>
                <a:cubicBezTo>
                  <a:pt x="3191" y="4196"/>
                  <a:pt x="3191" y="4196"/>
                  <a:pt x="3191" y="4196"/>
                </a:cubicBezTo>
                <a:cubicBezTo>
                  <a:pt x="3191" y="4519"/>
                  <a:pt x="3191" y="4519"/>
                  <a:pt x="3191" y="4519"/>
                </a:cubicBezTo>
                <a:cubicBezTo>
                  <a:pt x="2936" y="4371"/>
                  <a:pt x="2936" y="4371"/>
                  <a:pt x="2936" y="4371"/>
                </a:cubicBezTo>
                <a:cubicBezTo>
                  <a:pt x="2938" y="4366"/>
                  <a:pt x="2940" y="4361"/>
                  <a:pt x="2940" y="4355"/>
                </a:cubicBezTo>
                <a:close/>
                <a:moveTo>
                  <a:pt x="3189" y="4524"/>
                </a:moveTo>
                <a:cubicBezTo>
                  <a:pt x="2909" y="4684"/>
                  <a:pt x="2909" y="4684"/>
                  <a:pt x="2909" y="4684"/>
                </a:cubicBezTo>
                <a:cubicBezTo>
                  <a:pt x="2909" y="4390"/>
                  <a:pt x="2909" y="4390"/>
                  <a:pt x="2909" y="4390"/>
                </a:cubicBezTo>
                <a:cubicBezTo>
                  <a:pt x="2919" y="4389"/>
                  <a:pt x="2928" y="4383"/>
                  <a:pt x="2933" y="4375"/>
                </a:cubicBezTo>
                <a:lnTo>
                  <a:pt x="3189" y="4524"/>
                </a:lnTo>
                <a:close/>
                <a:moveTo>
                  <a:pt x="2906" y="4319"/>
                </a:moveTo>
                <a:cubicBezTo>
                  <a:pt x="2906" y="3744"/>
                  <a:pt x="2906" y="3744"/>
                  <a:pt x="2906" y="3744"/>
                </a:cubicBezTo>
                <a:cubicBezTo>
                  <a:pt x="2937" y="3743"/>
                  <a:pt x="2962" y="3718"/>
                  <a:pt x="2962" y="3686"/>
                </a:cubicBezTo>
                <a:cubicBezTo>
                  <a:pt x="2962" y="3677"/>
                  <a:pt x="2960" y="3668"/>
                  <a:pt x="2956" y="3660"/>
                </a:cubicBezTo>
                <a:cubicBezTo>
                  <a:pt x="3191" y="3524"/>
                  <a:pt x="3191" y="3524"/>
                  <a:pt x="3191" y="3524"/>
                </a:cubicBezTo>
                <a:cubicBezTo>
                  <a:pt x="3191" y="4185"/>
                  <a:pt x="3191" y="4185"/>
                  <a:pt x="3191" y="4185"/>
                </a:cubicBezTo>
                <a:cubicBezTo>
                  <a:pt x="2934" y="4335"/>
                  <a:pt x="2934" y="4335"/>
                  <a:pt x="2934" y="4335"/>
                </a:cubicBezTo>
                <a:cubicBezTo>
                  <a:pt x="2928" y="4326"/>
                  <a:pt x="2917" y="4320"/>
                  <a:pt x="2906" y="4319"/>
                </a:cubicBezTo>
                <a:close/>
                <a:moveTo>
                  <a:pt x="2909" y="3016"/>
                </a:moveTo>
                <a:cubicBezTo>
                  <a:pt x="2909" y="2401"/>
                  <a:pt x="2909" y="2401"/>
                  <a:pt x="2909" y="2401"/>
                </a:cubicBezTo>
                <a:cubicBezTo>
                  <a:pt x="2925" y="2399"/>
                  <a:pt x="2939" y="2390"/>
                  <a:pt x="2947" y="2377"/>
                </a:cubicBezTo>
                <a:cubicBezTo>
                  <a:pt x="3191" y="2518"/>
                  <a:pt x="3191" y="2518"/>
                  <a:pt x="3191" y="2518"/>
                </a:cubicBezTo>
                <a:cubicBezTo>
                  <a:pt x="3191" y="3178"/>
                  <a:pt x="3191" y="3178"/>
                  <a:pt x="3191" y="3178"/>
                </a:cubicBezTo>
                <a:lnTo>
                  <a:pt x="2909" y="3016"/>
                </a:lnTo>
                <a:close/>
                <a:moveTo>
                  <a:pt x="2905" y="2015"/>
                </a:moveTo>
                <a:cubicBezTo>
                  <a:pt x="3188" y="2180"/>
                  <a:pt x="3188" y="2180"/>
                  <a:pt x="3188" y="2180"/>
                </a:cubicBezTo>
                <a:cubicBezTo>
                  <a:pt x="2947" y="2319"/>
                  <a:pt x="2947" y="2319"/>
                  <a:pt x="2947" y="2319"/>
                </a:cubicBezTo>
                <a:cubicBezTo>
                  <a:pt x="2938" y="2305"/>
                  <a:pt x="2923" y="2296"/>
                  <a:pt x="2906" y="2295"/>
                </a:cubicBezTo>
                <a:lnTo>
                  <a:pt x="2905" y="2015"/>
                </a:lnTo>
                <a:close/>
                <a:moveTo>
                  <a:pt x="3198" y="2185"/>
                </a:moveTo>
                <a:cubicBezTo>
                  <a:pt x="3477" y="2348"/>
                  <a:pt x="3477" y="2348"/>
                  <a:pt x="3477" y="2348"/>
                </a:cubicBezTo>
                <a:cubicBezTo>
                  <a:pt x="3192" y="2513"/>
                  <a:pt x="3192" y="2513"/>
                  <a:pt x="3192" y="2513"/>
                </a:cubicBezTo>
                <a:cubicBezTo>
                  <a:pt x="2950" y="2373"/>
                  <a:pt x="2950" y="2373"/>
                  <a:pt x="2950" y="2373"/>
                </a:cubicBezTo>
                <a:cubicBezTo>
                  <a:pt x="2953" y="2365"/>
                  <a:pt x="2956" y="2357"/>
                  <a:pt x="2956" y="2348"/>
                </a:cubicBezTo>
                <a:cubicBezTo>
                  <a:pt x="2956" y="2341"/>
                  <a:pt x="2954" y="2334"/>
                  <a:pt x="2952" y="2328"/>
                </a:cubicBezTo>
                <a:lnTo>
                  <a:pt x="3198" y="2185"/>
                </a:lnTo>
                <a:close/>
                <a:moveTo>
                  <a:pt x="3196" y="3516"/>
                </a:moveTo>
                <a:cubicBezTo>
                  <a:pt x="3196" y="3192"/>
                  <a:pt x="3196" y="3192"/>
                  <a:pt x="3196" y="3192"/>
                </a:cubicBezTo>
                <a:cubicBezTo>
                  <a:pt x="3450" y="3338"/>
                  <a:pt x="3450" y="3338"/>
                  <a:pt x="3450" y="3338"/>
                </a:cubicBezTo>
                <a:cubicBezTo>
                  <a:pt x="3448" y="3343"/>
                  <a:pt x="3446" y="3348"/>
                  <a:pt x="3446" y="3354"/>
                </a:cubicBezTo>
                <a:cubicBezTo>
                  <a:pt x="3446" y="3359"/>
                  <a:pt x="3448" y="3364"/>
                  <a:pt x="3450" y="3369"/>
                </a:cubicBezTo>
                <a:lnTo>
                  <a:pt x="3196" y="3516"/>
                </a:lnTo>
                <a:close/>
                <a:moveTo>
                  <a:pt x="3452" y="3373"/>
                </a:moveTo>
                <a:cubicBezTo>
                  <a:pt x="3458" y="3382"/>
                  <a:pt x="3468" y="3388"/>
                  <a:pt x="3479" y="3390"/>
                </a:cubicBezTo>
                <a:cubicBezTo>
                  <a:pt x="3478" y="4018"/>
                  <a:pt x="3478" y="4018"/>
                  <a:pt x="3478" y="4018"/>
                </a:cubicBezTo>
                <a:cubicBezTo>
                  <a:pt x="3196" y="4182"/>
                  <a:pt x="3196" y="4182"/>
                  <a:pt x="3196" y="4182"/>
                </a:cubicBezTo>
                <a:cubicBezTo>
                  <a:pt x="3196" y="3522"/>
                  <a:pt x="3196" y="3522"/>
                  <a:pt x="3196" y="3522"/>
                </a:cubicBezTo>
                <a:lnTo>
                  <a:pt x="3452" y="3373"/>
                </a:lnTo>
                <a:close/>
                <a:moveTo>
                  <a:pt x="3196" y="3180"/>
                </a:moveTo>
                <a:cubicBezTo>
                  <a:pt x="3196" y="2521"/>
                  <a:pt x="3196" y="2521"/>
                  <a:pt x="3196" y="2521"/>
                </a:cubicBezTo>
                <a:cubicBezTo>
                  <a:pt x="3480" y="2686"/>
                  <a:pt x="3480" y="2686"/>
                  <a:pt x="3480" y="2686"/>
                </a:cubicBezTo>
                <a:cubicBezTo>
                  <a:pt x="3480" y="3318"/>
                  <a:pt x="3480" y="3318"/>
                  <a:pt x="3480" y="3318"/>
                </a:cubicBezTo>
                <a:cubicBezTo>
                  <a:pt x="3471" y="3319"/>
                  <a:pt x="3462" y="3323"/>
                  <a:pt x="3456" y="3330"/>
                </a:cubicBezTo>
                <a:lnTo>
                  <a:pt x="3196" y="3180"/>
                </a:lnTo>
                <a:close/>
                <a:moveTo>
                  <a:pt x="3483" y="4027"/>
                </a:moveTo>
                <a:cubicBezTo>
                  <a:pt x="4014" y="4332"/>
                  <a:pt x="4014" y="4332"/>
                  <a:pt x="4014" y="4332"/>
                </a:cubicBezTo>
                <a:cubicBezTo>
                  <a:pt x="4010" y="4339"/>
                  <a:pt x="4008" y="4347"/>
                  <a:pt x="4008" y="4355"/>
                </a:cubicBezTo>
                <a:cubicBezTo>
                  <a:pt x="4008" y="4364"/>
                  <a:pt x="4011" y="4372"/>
                  <a:pt x="4015" y="4380"/>
                </a:cubicBezTo>
                <a:cubicBezTo>
                  <a:pt x="3483" y="4689"/>
                  <a:pt x="3483" y="4689"/>
                  <a:pt x="3483" y="4689"/>
                </a:cubicBezTo>
                <a:cubicBezTo>
                  <a:pt x="3196" y="4522"/>
                  <a:pt x="3196" y="4522"/>
                  <a:pt x="3196" y="4522"/>
                </a:cubicBezTo>
                <a:cubicBezTo>
                  <a:pt x="3196" y="4194"/>
                  <a:pt x="3196" y="4194"/>
                  <a:pt x="3196" y="4194"/>
                </a:cubicBezTo>
                <a:lnTo>
                  <a:pt x="3483" y="4027"/>
                </a:lnTo>
                <a:close/>
                <a:moveTo>
                  <a:pt x="3480" y="5309"/>
                </a:moveTo>
                <a:cubicBezTo>
                  <a:pt x="3464" y="5310"/>
                  <a:pt x="3450" y="5318"/>
                  <a:pt x="3441" y="5330"/>
                </a:cubicBezTo>
                <a:cubicBezTo>
                  <a:pt x="3201" y="5191"/>
                  <a:pt x="3201" y="5191"/>
                  <a:pt x="3201" y="5191"/>
                </a:cubicBezTo>
                <a:cubicBezTo>
                  <a:pt x="3480" y="5028"/>
                  <a:pt x="3480" y="5028"/>
                  <a:pt x="3480" y="5028"/>
                </a:cubicBezTo>
                <a:lnTo>
                  <a:pt x="3480" y="5309"/>
                </a:lnTo>
                <a:close/>
                <a:moveTo>
                  <a:pt x="3485" y="5021"/>
                </a:moveTo>
                <a:cubicBezTo>
                  <a:pt x="3485" y="4693"/>
                  <a:pt x="3485" y="4693"/>
                  <a:pt x="3485" y="4693"/>
                </a:cubicBezTo>
                <a:cubicBezTo>
                  <a:pt x="4017" y="4384"/>
                  <a:pt x="4017" y="4384"/>
                  <a:pt x="4017" y="4384"/>
                </a:cubicBezTo>
                <a:cubicBezTo>
                  <a:pt x="4026" y="4398"/>
                  <a:pt x="4041" y="4407"/>
                  <a:pt x="4059" y="4408"/>
                </a:cubicBezTo>
                <a:cubicBezTo>
                  <a:pt x="4059" y="5022"/>
                  <a:pt x="4059" y="5022"/>
                  <a:pt x="4059" y="5022"/>
                </a:cubicBezTo>
                <a:cubicBezTo>
                  <a:pt x="3772" y="5187"/>
                  <a:pt x="3772" y="5187"/>
                  <a:pt x="3772" y="5187"/>
                </a:cubicBezTo>
                <a:lnTo>
                  <a:pt x="3485" y="5021"/>
                </a:lnTo>
                <a:close/>
                <a:moveTo>
                  <a:pt x="3768" y="5190"/>
                </a:moveTo>
                <a:cubicBezTo>
                  <a:pt x="3526" y="5330"/>
                  <a:pt x="3526" y="5330"/>
                  <a:pt x="3526" y="5330"/>
                </a:cubicBezTo>
                <a:cubicBezTo>
                  <a:pt x="3517" y="5317"/>
                  <a:pt x="3502" y="5309"/>
                  <a:pt x="3485" y="5308"/>
                </a:cubicBezTo>
                <a:cubicBezTo>
                  <a:pt x="3485" y="5027"/>
                  <a:pt x="3485" y="5027"/>
                  <a:pt x="3485" y="5027"/>
                </a:cubicBezTo>
                <a:lnTo>
                  <a:pt x="3768" y="5190"/>
                </a:lnTo>
                <a:close/>
                <a:moveTo>
                  <a:pt x="3782" y="5193"/>
                </a:moveTo>
                <a:cubicBezTo>
                  <a:pt x="4063" y="5030"/>
                  <a:pt x="4063" y="5030"/>
                  <a:pt x="4063" y="5030"/>
                </a:cubicBezTo>
                <a:cubicBezTo>
                  <a:pt x="4636" y="5360"/>
                  <a:pt x="4636" y="5360"/>
                  <a:pt x="4636" y="5360"/>
                </a:cubicBezTo>
                <a:cubicBezTo>
                  <a:pt x="4354" y="5523"/>
                  <a:pt x="4354" y="5523"/>
                  <a:pt x="4354" y="5523"/>
                </a:cubicBezTo>
                <a:lnTo>
                  <a:pt x="3782" y="5193"/>
                </a:lnTo>
                <a:close/>
                <a:moveTo>
                  <a:pt x="4351" y="6527"/>
                </a:moveTo>
                <a:cubicBezTo>
                  <a:pt x="4071" y="6365"/>
                  <a:pt x="4071" y="6365"/>
                  <a:pt x="4071" y="6365"/>
                </a:cubicBezTo>
                <a:cubicBezTo>
                  <a:pt x="4351" y="6203"/>
                  <a:pt x="4351" y="6203"/>
                  <a:pt x="4351" y="6203"/>
                </a:cubicBezTo>
                <a:lnTo>
                  <a:pt x="4351" y="6527"/>
                </a:lnTo>
                <a:close/>
                <a:moveTo>
                  <a:pt x="6327" y="5023"/>
                </a:moveTo>
                <a:cubicBezTo>
                  <a:pt x="6327" y="5032"/>
                  <a:pt x="6329" y="5040"/>
                  <a:pt x="6333" y="5047"/>
                </a:cubicBezTo>
                <a:cubicBezTo>
                  <a:pt x="6096" y="5184"/>
                  <a:pt x="6096" y="5184"/>
                  <a:pt x="6096" y="5184"/>
                </a:cubicBezTo>
                <a:cubicBezTo>
                  <a:pt x="6092" y="4857"/>
                  <a:pt x="6092" y="4857"/>
                  <a:pt x="6092" y="4857"/>
                </a:cubicBezTo>
                <a:cubicBezTo>
                  <a:pt x="6092" y="4525"/>
                  <a:pt x="6092" y="4525"/>
                  <a:pt x="6092" y="4525"/>
                </a:cubicBezTo>
                <a:cubicBezTo>
                  <a:pt x="6376" y="4361"/>
                  <a:pt x="6376" y="4361"/>
                  <a:pt x="6376" y="4361"/>
                </a:cubicBezTo>
                <a:cubicBezTo>
                  <a:pt x="6377" y="4970"/>
                  <a:pt x="6377" y="4970"/>
                  <a:pt x="6377" y="4970"/>
                </a:cubicBezTo>
                <a:cubicBezTo>
                  <a:pt x="6349" y="4972"/>
                  <a:pt x="6327" y="4995"/>
                  <a:pt x="6327" y="5023"/>
                </a:cubicBezTo>
                <a:close/>
                <a:moveTo>
                  <a:pt x="6322" y="3686"/>
                </a:moveTo>
                <a:cubicBezTo>
                  <a:pt x="6322" y="3717"/>
                  <a:pt x="6347" y="3743"/>
                  <a:pt x="6378" y="3744"/>
                </a:cubicBezTo>
                <a:cubicBezTo>
                  <a:pt x="6378" y="4013"/>
                  <a:pt x="6378" y="4013"/>
                  <a:pt x="6378" y="4013"/>
                </a:cubicBezTo>
                <a:cubicBezTo>
                  <a:pt x="5807" y="3686"/>
                  <a:pt x="5807" y="3686"/>
                  <a:pt x="5807" y="3686"/>
                </a:cubicBezTo>
                <a:cubicBezTo>
                  <a:pt x="5807" y="3357"/>
                  <a:pt x="5807" y="3357"/>
                  <a:pt x="5807" y="3357"/>
                </a:cubicBezTo>
                <a:cubicBezTo>
                  <a:pt x="6329" y="3660"/>
                  <a:pt x="6329" y="3660"/>
                  <a:pt x="6329" y="3660"/>
                </a:cubicBezTo>
                <a:cubicBezTo>
                  <a:pt x="6325" y="3668"/>
                  <a:pt x="6322" y="3677"/>
                  <a:pt x="6322" y="3686"/>
                </a:cubicBezTo>
                <a:close/>
                <a:moveTo>
                  <a:pt x="5859" y="2685"/>
                </a:moveTo>
                <a:cubicBezTo>
                  <a:pt x="5859" y="2674"/>
                  <a:pt x="5856" y="2665"/>
                  <a:pt x="5852" y="2657"/>
                </a:cubicBezTo>
                <a:cubicBezTo>
                  <a:pt x="6337" y="2376"/>
                  <a:pt x="6337" y="2376"/>
                  <a:pt x="6337" y="2376"/>
                </a:cubicBezTo>
                <a:cubicBezTo>
                  <a:pt x="6346" y="2389"/>
                  <a:pt x="6360" y="2399"/>
                  <a:pt x="6376" y="2401"/>
                </a:cubicBezTo>
                <a:cubicBezTo>
                  <a:pt x="6376" y="3015"/>
                  <a:pt x="6376" y="3015"/>
                  <a:pt x="6376" y="3015"/>
                </a:cubicBezTo>
                <a:cubicBezTo>
                  <a:pt x="5804" y="3346"/>
                  <a:pt x="5804" y="3346"/>
                  <a:pt x="5804" y="3346"/>
                </a:cubicBezTo>
                <a:cubicBezTo>
                  <a:pt x="5803" y="2743"/>
                  <a:pt x="5803" y="2743"/>
                  <a:pt x="5803" y="2743"/>
                </a:cubicBezTo>
                <a:cubicBezTo>
                  <a:pt x="5834" y="2741"/>
                  <a:pt x="5859" y="2716"/>
                  <a:pt x="5859" y="2685"/>
                </a:cubicBezTo>
                <a:close/>
                <a:moveTo>
                  <a:pt x="5743" y="2685"/>
                </a:moveTo>
                <a:cubicBezTo>
                  <a:pt x="5743" y="2716"/>
                  <a:pt x="5767" y="2741"/>
                  <a:pt x="5798" y="2743"/>
                </a:cubicBezTo>
                <a:cubicBezTo>
                  <a:pt x="5799" y="3346"/>
                  <a:pt x="5799" y="3346"/>
                  <a:pt x="5799" y="3346"/>
                </a:cubicBezTo>
                <a:cubicBezTo>
                  <a:pt x="5228" y="3014"/>
                  <a:pt x="5228" y="3014"/>
                  <a:pt x="5228" y="3014"/>
                </a:cubicBezTo>
                <a:cubicBezTo>
                  <a:pt x="5227" y="2354"/>
                  <a:pt x="5227" y="2354"/>
                  <a:pt x="5227" y="2354"/>
                </a:cubicBezTo>
                <a:cubicBezTo>
                  <a:pt x="5750" y="2657"/>
                  <a:pt x="5750" y="2657"/>
                  <a:pt x="5750" y="2657"/>
                </a:cubicBezTo>
                <a:cubicBezTo>
                  <a:pt x="5745" y="2665"/>
                  <a:pt x="5743" y="2674"/>
                  <a:pt x="5743" y="2685"/>
                </a:cubicBezTo>
                <a:close/>
                <a:moveTo>
                  <a:pt x="5513" y="3850"/>
                </a:moveTo>
                <a:cubicBezTo>
                  <a:pt x="5512" y="3521"/>
                  <a:pt x="5512" y="3521"/>
                  <a:pt x="5512" y="3521"/>
                </a:cubicBezTo>
                <a:cubicBezTo>
                  <a:pt x="5797" y="3357"/>
                  <a:pt x="5797" y="3357"/>
                  <a:pt x="5797" y="3357"/>
                </a:cubicBezTo>
                <a:cubicBezTo>
                  <a:pt x="5797" y="3686"/>
                  <a:pt x="5797" y="3686"/>
                  <a:pt x="5797" y="3686"/>
                </a:cubicBezTo>
                <a:lnTo>
                  <a:pt x="5513" y="3850"/>
                </a:lnTo>
                <a:close/>
                <a:moveTo>
                  <a:pt x="5797" y="3692"/>
                </a:moveTo>
                <a:cubicBezTo>
                  <a:pt x="5798" y="4019"/>
                  <a:pt x="5798" y="4019"/>
                  <a:pt x="5798" y="4019"/>
                </a:cubicBezTo>
                <a:cubicBezTo>
                  <a:pt x="5515" y="4182"/>
                  <a:pt x="5515" y="4182"/>
                  <a:pt x="5515" y="4182"/>
                </a:cubicBezTo>
                <a:cubicBezTo>
                  <a:pt x="5513" y="3856"/>
                  <a:pt x="5513" y="3856"/>
                  <a:pt x="5513" y="3856"/>
                </a:cubicBezTo>
                <a:lnTo>
                  <a:pt x="5797" y="3692"/>
                </a:lnTo>
                <a:close/>
                <a:moveTo>
                  <a:pt x="5802" y="4027"/>
                </a:moveTo>
                <a:cubicBezTo>
                  <a:pt x="6081" y="4189"/>
                  <a:pt x="6081" y="4189"/>
                  <a:pt x="6081" y="4189"/>
                </a:cubicBezTo>
                <a:cubicBezTo>
                  <a:pt x="5516" y="4521"/>
                  <a:pt x="5516" y="4521"/>
                  <a:pt x="5516" y="4521"/>
                </a:cubicBezTo>
                <a:cubicBezTo>
                  <a:pt x="5515" y="4193"/>
                  <a:pt x="5515" y="4193"/>
                  <a:pt x="5515" y="4193"/>
                </a:cubicBezTo>
                <a:lnTo>
                  <a:pt x="5802" y="4027"/>
                </a:lnTo>
                <a:close/>
                <a:moveTo>
                  <a:pt x="6378" y="4018"/>
                </a:moveTo>
                <a:cubicBezTo>
                  <a:pt x="6379" y="4350"/>
                  <a:pt x="6379" y="4350"/>
                  <a:pt x="6379" y="4350"/>
                </a:cubicBezTo>
                <a:cubicBezTo>
                  <a:pt x="6092" y="4184"/>
                  <a:pt x="6092" y="4184"/>
                  <a:pt x="6092" y="4184"/>
                </a:cubicBezTo>
                <a:cubicBezTo>
                  <a:pt x="6092" y="4182"/>
                  <a:pt x="6092" y="4182"/>
                  <a:pt x="6092" y="4182"/>
                </a:cubicBezTo>
                <a:cubicBezTo>
                  <a:pt x="6091" y="4183"/>
                  <a:pt x="6091" y="4183"/>
                  <a:pt x="6091" y="4183"/>
                </a:cubicBezTo>
                <a:cubicBezTo>
                  <a:pt x="5807" y="4019"/>
                  <a:pt x="5807" y="4019"/>
                  <a:pt x="5807" y="4019"/>
                </a:cubicBezTo>
                <a:cubicBezTo>
                  <a:pt x="5807" y="3692"/>
                  <a:pt x="5807" y="3692"/>
                  <a:pt x="5807" y="3692"/>
                </a:cubicBezTo>
                <a:lnTo>
                  <a:pt x="6378" y="4018"/>
                </a:lnTo>
                <a:close/>
                <a:moveTo>
                  <a:pt x="6373" y="4358"/>
                </a:moveTo>
                <a:cubicBezTo>
                  <a:pt x="6092" y="4520"/>
                  <a:pt x="6092" y="4520"/>
                  <a:pt x="6092" y="4520"/>
                </a:cubicBezTo>
                <a:cubicBezTo>
                  <a:pt x="6092" y="4195"/>
                  <a:pt x="6092" y="4195"/>
                  <a:pt x="6092" y="4195"/>
                </a:cubicBezTo>
                <a:lnTo>
                  <a:pt x="6373" y="4358"/>
                </a:lnTo>
                <a:close/>
                <a:moveTo>
                  <a:pt x="6094" y="5525"/>
                </a:moveTo>
                <a:cubicBezTo>
                  <a:pt x="5812" y="5361"/>
                  <a:pt x="5812" y="5361"/>
                  <a:pt x="5812" y="5361"/>
                </a:cubicBezTo>
                <a:cubicBezTo>
                  <a:pt x="6091" y="5198"/>
                  <a:pt x="6091" y="5198"/>
                  <a:pt x="6091" y="5198"/>
                </a:cubicBezTo>
                <a:lnTo>
                  <a:pt x="6094" y="5525"/>
                </a:lnTo>
                <a:close/>
                <a:moveTo>
                  <a:pt x="5804" y="5354"/>
                </a:moveTo>
                <a:cubicBezTo>
                  <a:pt x="5803" y="4749"/>
                  <a:pt x="5803" y="4749"/>
                  <a:pt x="5803" y="4749"/>
                </a:cubicBezTo>
                <a:cubicBezTo>
                  <a:pt x="5834" y="4748"/>
                  <a:pt x="5859" y="4723"/>
                  <a:pt x="5859" y="4691"/>
                </a:cubicBezTo>
                <a:cubicBezTo>
                  <a:pt x="5859" y="4681"/>
                  <a:pt x="5856" y="4672"/>
                  <a:pt x="5852" y="4664"/>
                </a:cubicBezTo>
                <a:cubicBezTo>
                  <a:pt x="6087" y="4528"/>
                  <a:pt x="6087" y="4528"/>
                  <a:pt x="6087" y="4528"/>
                </a:cubicBezTo>
                <a:cubicBezTo>
                  <a:pt x="6087" y="4857"/>
                  <a:pt x="6087" y="4857"/>
                  <a:pt x="6087" y="4857"/>
                </a:cubicBezTo>
                <a:cubicBezTo>
                  <a:pt x="6091" y="5187"/>
                  <a:pt x="6091" y="5187"/>
                  <a:pt x="6091" y="5187"/>
                </a:cubicBezTo>
                <a:lnTo>
                  <a:pt x="5804" y="5354"/>
                </a:lnTo>
                <a:close/>
                <a:moveTo>
                  <a:pt x="5801" y="4633"/>
                </a:moveTo>
                <a:cubicBezTo>
                  <a:pt x="5780" y="4633"/>
                  <a:pt x="5762" y="4644"/>
                  <a:pt x="5752" y="4660"/>
                </a:cubicBezTo>
                <a:cubicBezTo>
                  <a:pt x="5519" y="4525"/>
                  <a:pt x="5519" y="4525"/>
                  <a:pt x="5519" y="4525"/>
                </a:cubicBezTo>
                <a:cubicBezTo>
                  <a:pt x="6086" y="4191"/>
                  <a:pt x="6086" y="4191"/>
                  <a:pt x="6086" y="4191"/>
                </a:cubicBezTo>
                <a:cubicBezTo>
                  <a:pt x="6087" y="4192"/>
                  <a:pt x="6087" y="4192"/>
                  <a:pt x="6087" y="4192"/>
                </a:cubicBezTo>
                <a:cubicBezTo>
                  <a:pt x="6087" y="4523"/>
                  <a:pt x="6087" y="4523"/>
                  <a:pt x="6087" y="4523"/>
                </a:cubicBezTo>
                <a:cubicBezTo>
                  <a:pt x="5850" y="4660"/>
                  <a:pt x="5850" y="4660"/>
                  <a:pt x="5850" y="4660"/>
                </a:cubicBezTo>
                <a:cubicBezTo>
                  <a:pt x="5839" y="4644"/>
                  <a:pt x="5821" y="4633"/>
                  <a:pt x="5801" y="4633"/>
                </a:cubicBezTo>
                <a:close/>
                <a:moveTo>
                  <a:pt x="5799" y="5353"/>
                </a:moveTo>
                <a:cubicBezTo>
                  <a:pt x="5228" y="5021"/>
                  <a:pt x="5228" y="5021"/>
                  <a:pt x="5228" y="5021"/>
                </a:cubicBezTo>
                <a:cubicBezTo>
                  <a:pt x="5227" y="4393"/>
                  <a:pt x="5227" y="4393"/>
                  <a:pt x="5227" y="4393"/>
                </a:cubicBezTo>
                <a:cubicBezTo>
                  <a:pt x="5237" y="4391"/>
                  <a:pt x="5246" y="4385"/>
                  <a:pt x="5252" y="4376"/>
                </a:cubicBezTo>
                <a:cubicBezTo>
                  <a:pt x="5511" y="4526"/>
                  <a:pt x="5511" y="4526"/>
                  <a:pt x="5511" y="4526"/>
                </a:cubicBezTo>
                <a:cubicBezTo>
                  <a:pt x="5511" y="4529"/>
                  <a:pt x="5511" y="4529"/>
                  <a:pt x="5511" y="4529"/>
                </a:cubicBezTo>
                <a:cubicBezTo>
                  <a:pt x="5514" y="4528"/>
                  <a:pt x="5514" y="4528"/>
                  <a:pt x="5514" y="4528"/>
                </a:cubicBezTo>
                <a:cubicBezTo>
                  <a:pt x="5749" y="4664"/>
                  <a:pt x="5749" y="4664"/>
                  <a:pt x="5749" y="4664"/>
                </a:cubicBezTo>
                <a:cubicBezTo>
                  <a:pt x="5745" y="4672"/>
                  <a:pt x="5743" y="4681"/>
                  <a:pt x="5743" y="4691"/>
                </a:cubicBezTo>
                <a:cubicBezTo>
                  <a:pt x="5743" y="4723"/>
                  <a:pt x="5767" y="4748"/>
                  <a:pt x="5798" y="4749"/>
                </a:cubicBezTo>
                <a:lnTo>
                  <a:pt x="5799" y="5353"/>
                </a:lnTo>
                <a:close/>
                <a:moveTo>
                  <a:pt x="5257" y="4358"/>
                </a:moveTo>
                <a:cubicBezTo>
                  <a:pt x="5257" y="4353"/>
                  <a:pt x="5256" y="4348"/>
                  <a:pt x="5254" y="4344"/>
                </a:cubicBezTo>
                <a:cubicBezTo>
                  <a:pt x="5510" y="4196"/>
                  <a:pt x="5510" y="4196"/>
                  <a:pt x="5510" y="4196"/>
                </a:cubicBezTo>
                <a:cubicBezTo>
                  <a:pt x="5511" y="4521"/>
                  <a:pt x="5511" y="4521"/>
                  <a:pt x="5511" y="4521"/>
                </a:cubicBezTo>
                <a:cubicBezTo>
                  <a:pt x="5254" y="4372"/>
                  <a:pt x="5254" y="4372"/>
                  <a:pt x="5254" y="4372"/>
                </a:cubicBezTo>
                <a:cubicBezTo>
                  <a:pt x="5256" y="4367"/>
                  <a:pt x="5257" y="4363"/>
                  <a:pt x="5257" y="4358"/>
                </a:cubicBezTo>
                <a:close/>
                <a:moveTo>
                  <a:pt x="5224" y="4322"/>
                </a:moveTo>
                <a:cubicBezTo>
                  <a:pt x="5224" y="4023"/>
                  <a:pt x="5224" y="4023"/>
                  <a:pt x="5224" y="4023"/>
                </a:cubicBezTo>
                <a:cubicBezTo>
                  <a:pt x="5508" y="3859"/>
                  <a:pt x="5508" y="3859"/>
                  <a:pt x="5508" y="3859"/>
                </a:cubicBezTo>
                <a:cubicBezTo>
                  <a:pt x="5510" y="4185"/>
                  <a:pt x="5510" y="4185"/>
                  <a:pt x="5510" y="4185"/>
                </a:cubicBezTo>
                <a:cubicBezTo>
                  <a:pt x="5249" y="4335"/>
                  <a:pt x="5249" y="4335"/>
                  <a:pt x="5249" y="4335"/>
                </a:cubicBezTo>
                <a:cubicBezTo>
                  <a:pt x="5243" y="4328"/>
                  <a:pt x="5234" y="4323"/>
                  <a:pt x="5224" y="4322"/>
                </a:cubicBezTo>
                <a:close/>
                <a:moveTo>
                  <a:pt x="5224" y="4018"/>
                </a:moveTo>
                <a:cubicBezTo>
                  <a:pt x="5224" y="3688"/>
                  <a:pt x="5224" y="3688"/>
                  <a:pt x="5224" y="3688"/>
                </a:cubicBezTo>
                <a:cubicBezTo>
                  <a:pt x="5507" y="3524"/>
                  <a:pt x="5507" y="3524"/>
                  <a:pt x="5507" y="3524"/>
                </a:cubicBezTo>
                <a:cubicBezTo>
                  <a:pt x="5508" y="3853"/>
                  <a:pt x="5508" y="3853"/>
                  <a:pt x="5508" y="3853"/>
                </a:cubicBezTo>
                <a:lnTo>
                  <a:pt x="5224" y="4018"/>
                </a:lnTo>
                <a:close/>
                <a:moveTo>
                  <a:pt x="5221" y="3683"/>
                </a:moveTo>
                <a:cubicBezTo>
                  <a:pt x="4689" y="3376"/>
                  <a:pt x="4689" y="3376"/>
                  <a:pt x="4689" y="3376"/>
                </a:cubicBezTo>
                <a:cubicBezTo>
                  <a:pt x="4694" y="3368"/>
                  <a:pt x="4696" y="3359"/>
                  <a:pt x="4696" y="3350"/>
                </a:cubicBezTo>
                <a:cubicBezTo>
                  <a:pt x="4696" y="3343"/>
                  <a:pt x="4695" y="3335"/>
                  <a:pt x="4692" y="3329"/>
                </a:cubicBezTo>
                <a:cubicBezTo>
                  <a:pt x="4934" y="3190"/>
                  <a:pt x="4934" y="3190"/>
                  <a:pt x="4934" y="3190"/>
                </a:cubicBezTo>
                <a:cubicBezTo>
                  <a:pt x="5505" y="3520"/>
                  <a:pt x="5505" y="3520"/>
                  <a:pt x="5505" y="3520"/>
                </a:cubicBezTo>
                <a:lnTo>
                  <a:pt x="5221" y="3683"/>
                </a:lnTo>
                <a:close/>
                <a:moveTo>
                  <a:pt x="4938" y="2179"/>
                </a:moveTo>
                <a:cubicBezTo>
                  <a:pt x="5219" y="2017"/>
                  <a:pt x="5219" y="2017"/>
                  <a:pt x="5219" y="2017"/>
                </a:cubicBezTo>
                <a:cubicBezTo>
                  <a:pt x="5219" y="2341"/>
                  <a:pt x="5219" y="2341"/>
                  <a:pt x="5219" y="2341"/>
                </a:cubicBezTo>
                <a:lnTo>
                  <a:pt x="4938" y="2179"/>
                </a:lnTo>
                <a:close/>
                <a:moveTo>
                  <a:pt x="5213" y="2350"/>
                </a:moveTo>
                <a:cubicBezTo>
                  <a:pt x="4935" y="2510"/>
                  <a:pt x="4935" y="2510"/>
                  <a:pt x="4935" y="2510"/>
                </a:cubicBezTo>
                <a:cubicBezTo>
                  <a:pt x="4935" y="2189"/>
                  <a:pt x="4935" y="2189"/>
                  <a:pt x="4935" y="2189"/>
                </a:cubicBezTo>
                <a:lnTo>
                  <a:pt x="5213" y="2350"/>
                </a:lnTo>
                <a:close/>
                <a:moveTo>
                  <a:pt x="5218" y="3014"/>
                </a:moveTo>
                <a:cubicBezTo>
                  <a:pt x="4935" y="3178"/>
                  <a:pt x="4935" y="3178"/>
                  <a:pt x="4935" y="3178"/>
                </a:cubicBezTo>
                <a:cubicBezTo>
                  <a:pt x="4935" y="2516"/>
                  <a:pt x="4935" y="2516"/>
                  <a:pt x="4935" y="2516"/>
                </a:cubicBezTo>
                <a:cubicBezTo>
                  <a:pt x="5217" y="2353"/>
                  <a:pt x="5217" y="2353"/>
                  <a:pt x="5217" y="2353"/>
                </a:cubicBezTo>
                <a:lnTo>
                  <a:pt x="5218" y="3014"/>
                </a:lnTo>
                <a:close/>
                <a:moveTo>
                  <a:pt x="4588" y="2016"/>
                </a:moveTo>
                <a:cubicBezTo>
                  <a:pt x="4588" y="2023"/>
                  <a:pt x="4590" y="2030"/>
                  <a:pt x="4593" y="2037"/>
                </a:cubicBezTo>
                <a:cubicBezTo>
                  <a:pt x="4090" y="2327"/>
                  <a:pt x="4090" y="2327"/>
                  <a:pt x="4090" y="2327"/>
                </a:cubicBezTo>
                <a:cubicBezTo>
                  <a:pt x="4084" y="2320"/>
                  <a:pt x="4075" y="2315"/>
                  <a:pt x="4065" y="2315"/>
                </a:cubicBezTo>
                <a:cubicBezTo>
                  <a:pt x="4064" y="1682"/>
                  <a:pt x="4064" y="1682"/>
                  <a:pt x="4064" y="1682"/>
                </a:cubicBezTo>
                <a:cubicBezTo>
                  <a:pt x="4638" y="1350"/>
                  <a:pt x="4638" y="1350"/>
                  <a:pt x="4638" y="1350"/>
                </a:cubicBezTo>
                <a:cubicBezTo>
                  <a:pt x="4637" y="1963"/>
                  <a:pt x="4637" y="1963"/>
                  <a:pt x="4637" y="1963"/>
                </a:cubicBezTo>
                <a:cubicBezTo>
                  <a:pt x="4610" y="1965"/>
                  <a:pt x="4588" y="1988"/>
                  <a:pt x="4588" y="2016"/>
                </a:cubicBezTo>
                <a:close/>
                <a:moveTo>
                  <a:pt x="4028" y="2350"/>
                </a:moveTo>
                <a:cubicBezTo>
                  <a:pt x="4028" y="2355"/>
                  <a:pt x="4029" y="2360"/>
                  <a:pt x="4030" y="2364"/>
                </a:cubicBezTo>
                <a:cubicBezTo>
                  <a:pt x="3774" y="2513"/>
                  <a:pt x="3774" y="2513"/>
                  <a:pt x="3774" y="2513"/>
                </a:cubicBezTo>
                <a:cubicBezTo>
                  <a:pt x="3773" y="2186"/>
                  <a:pt x="3773" y="2186"/>
                  <a:pt x="3773" y="2186"/>
                </a:cubicBezTo>
                <a:cubicBezTo>
                  <a:pt x="4031" y="2335"/>
                  <a:pt x="4031" y="2335"/>
                  <a:pt x="4031" y="2335"/>
                </a:cubicBezTo>
                <a:cubicBezTo>
                  <a:pt x="4029" y="2340"/>
                  <a:pt x="4028" y="2345"/>
                  <a:pt x="4028" y="2350"/>
                </a:cubicBezTo>
                <a:close/>
                <a:moveTo>
                  <a:pt x="4033" y="2369"/>
                </a:moveTo>
                <a:cubicBezTo>
                  <a:pt x="4038" y="2378"/>
                  <a:pt x="4047" y="2384"/>
                  <a:pt x="4058" y="2386"/>
                </a:cubicBezTo>
                <a:cubicBezTo>
                  <a:pt x="4058" y="3014"/>
                  <a:pt x="4058" y="3014"/>
                  <a:pt x="4058" y="3014"/>
                </a:cubicBezTo>
                <a:cubicBezTo>
                  <a:pt x="3775" y="3178"/>
                  <a:pt x="3775" y="3178"/>
                  <a:pt x="3775" y="3178"/>
                </a:cubicBezTo>
                <a:cubicBezTo>
                  <a:pt x="3774" y="2519"/>
                  <a:pt x="3774" y="2519"/>
                  <a:pt x="3774" y="2519"/>
                </a:cubicBezTo>
                <a:lnTo>
                  <a:pt x="4033" y="2369"/>
                </a:lnTo>
                <a:close/>
                <a:moveTo>
                  <a:pt x="4063" y="3023"/>
                </a:moveTo>
                <a:cubicBezTo>
                  <a:pt x="4594" y="3330"/>
                  <a:pt x="4594" y="3330"/>
                  <a:pt x="4594" y="3330"/>
                </a:cubicBezTo>
                <a:cubicBezTo>
                  <a:pt x="4591" y="3336"/>
                  <a:pt x="4590" y="3343"/>
                  <a:pt x="4590" y="3350"/>
                </a:cubicBezTo>
                <a:cubicBezTo>
                  <a:pt x="4590" y="3359"/>
                  <a:pt x="4592" y="3367"/>
                  <a:pt x="4596" y="3375"/>
                </a:cubicBezTo>
                <a:cubicBezTo>
                  <a:pt x="4336" y="3525"/>
                  <a:pt x="4336" y="3525"/>
                  <a:pt x="4336" y="3525"/>
                </a:cubicBezTo>
                <a:cubicBezTo>
                  <a:pt x="3780" y="3186"/>
                  <a:pt x="3780" y="3186"/>
                  <a:pt x="3780" y="3186"/>
                </a:cubicBezTo>
                <a:lnTo>
                  <a:pt x="4063" y="3023"/>
                </a:lnTo>
                <a:close/>
                <a:moveTo>
                  <a:pt x="4356" y="5187"/>
                </a:moveTo>
                <a:cubicBezTo>
                  <a:pt x="4356" y="5187"/>
                  <a:pt x="4356" y="5187"/>
                  <a:pt x="4356" y="5187"/>
                </a:cubicBezTo>
                <a:cubicBezTo>
                  <a:pt x="4349" y="4523"/>
                  <a:pt x="4349" y="4523"/>
                  <a:pt x="4349" y="4523"/>
                </a:cubicBezTo>
                <a:cubicBezTo>
                  <a:pt x="4640" y="4691"/>
                  <a:pt x="4640" y="4691"/>
                  <a:pt x="4640" y="4691"/>
                </a:cubicBezTo>
                <a:cubicBezTo>
                  <a:pt x="4640" y="5031"/>
                  <a:pt x="4640" y="5031"/>
                  <a:pt x="4640" y="5031"/>
                </a:cubicBezTo>
                <a:lnTo>
                  <a:pt x="4356" y="5187"/>
                </a:lnTo>
                <a:close/>
                <a:moveTo>
                  <a:pt x="4640" y="5036"/>
                </a:moveTo>
                <a:cubicBezTo>
                  <a:pt x="4640" y="5351"/>
                  <a:pt x="4640" y="5351"/>
                  <a:pt x="4640" y="5351"/>
                </a:cubicBezTo>
                <a:cubicBezTo>
                  <a:pt x="4361" y="5190"/>
                  <a:pt x="4361" y="5190"/>
                  <a:pt x="4361" y="5190"/>
                </a:cubicBezTo>
                <a:lnTo>
                  <a:pt x="4640" y="5036"/>
                </a:lnTo>
                <a:close/>
                <a:moveTo>
                  <a:pt x="4351" y="5184"/>
                </a:moveTo>
                <a:cubicBezTo>
                  <a:pt x="4068" y="5022"/>
                  <a:pt x="4068" y="5022"/>
                  <a:pt x="4068" y="5022"/>
                </a:cubicBezTo>
                <a:cubicBezTo>
                  <a:pt x="4068" y="4408"/>
                  <a:pt x="4068" y="4408"/>
                  <a:pt x="4068" y="4408"/>
                </a:cubicBezTo>
                <a:cubicBezTo>
                  <a:pt x="4084" y="4406"/>
                  <a:pt x="4098" y="4397"/>
                  <a:pt x="4106" y="4384"/>
                </a:cubicBezTo>
                <a:cubicBezTo>
                  <a:pt x="4344" y="4520"/>
                  <a:pt x="4344" y="4520"/>
                  <a:pt x="4344" y="4520"/>
                </a:cubicBezTo>
                <a:lnTo>
                  <a:pt x="4351" y="5184"/>
                </a:lnTo>
                <a:close/>
                <a:moveTo>
                  <a:pt x="4115" y="4355"/>
                </a:moveTo>
                <a:cubicBezTo>
                  <a:pt x="4115" y="4347"/>
                  <a:pt x="4113" y="4340"/>
                  <a:pt x="4111" y="4334"/>
                </a:cubicBezTo>
                <a:cubicBezTo>
                  <a:pt x="4341" y="4202"/>
                  <a:pt x="4341" y="4202"/>
                  <a:pt x="4341" y="4202"/>
                </a:cubicBezTo>
                <a:cubicBezTo>
                  <a:pt x="4344" y="4515"/>
                  <a:pt x="4344" y="4515"/>
                  <a:pt x="4344" y="4515"/>
                </a:cubicBezTo>
                <a:cubicBezTo>
                  <a:pt x="4109" y="4379"/>
                  <a:pt x="4109" y="4379"/>
                  <a:pt x="4109" y="4379"/>
                </a:cubicBezTo>
                <a:cubicBezTo>
                  <a:pt x="4113" y="4372"/>
                  <a:pt x="4115" y="4364"/>
                  <a:pt x="4115" y="4355"/>
                </a:cubicBezTo>
                <a:close/>
                <a:moveTo>
                  <a:pt x="4338" y="3529"/>
                </a:moveTo>
                <a:cubicBezTo>
                  <a:pt x="4598" y="3379"/>
                  <a:pt x="4598" y="3379"/>
                  <a:pt x="4598" y="3379"/>
                </a:cubicBezTo>
                <a:cubicBezTo>
                  <a:pt x="4607" y="3392"/>
                  <a:pt x="4621" y="3401"/>
                  <a:pt x="4637" y="3403"/>
                </a:cubicBezTo>
                <a:cubicBezTo>
                  <a:pt x="4638" y="4019"/>
                  <a:pt x="4638" y="4019"/>
                  <a:pt x="4638" y="4019"/>
                </a:cubicBezTo>
                <a:cubicBezTo>
                  <a:pt x="4345" y="4188"/>
                  <a:pt x="4345" y="4188"/>
                  <a:pt x="4345" y="4188"/>
                </a:cubicBezTo>
                <a:lnTo>
                  <a:pt x="4338" y="3529"/>
                </a:lnTo>
                <a:close/>
                <a:moveTo>
                  <a:pt x="4064" y="4302"/>
                </a:moveTo>
                <a:cubicBezTo>
                  <a:pt x="4065" y="3687"/>
                  <a:pt x="4065" y="3687"/>
                  <a:pt x="4065" y="3687"/>
                </a:cubicBezTo>
                <a:cubicBezTo>
                  <a:pt x="4334" y="3532"/>
                  <a:pt x="4334" y="3532"/>
                  <a:pt x="4334" y="3532"/>
                </a:cubicBezTo>
                <a:cubicBezTo>
                  <a:pt x="4340" y="4190"/>
                  <a:pt x="4340" y="4190"/>
                  <a:pt x="4340" y="4190"/>
                </a:cubicBezTo>
                <a:cubicBezTo>
                  <a:pt x="4106" y="4325"/>
                  <a:pt x="4106" y="4325"/>
                  <a:pt x="4106" y="4325"/>
                </a:cubicBezTo>
                <a:cubicBezTo>
                  <a:pt x="4097" y="4312"/>
                  <a:pt x="4082" y="4302"/>
                  <a:pt x="4064" y="4302"/>
                </a:cubicBezTo>
                <a:close/>
                <a:moveTo>
                  <a:pt x="4094" y="2369"/>
                </a:moveTo>
                <a:cubicBezTo>
                  <a:pt x="4640" y="2683"/>
                  <a:pt x="4640" y="2683"/>
                  <a:pt x="4640" y="2683"/>
                </a:cubicBezTo>
                <a:cubicBezTo>
                  <a:pt x="4639" y="3297"/>
                  <a:pt x="4639" y="3297"/>
                  <a:pt x="4639" y="3297"/>
                </a:cubicBezTo>
                <a:cubicBezTo>
                  <a:pt x="4622" y="3298"/>
                  <a:pt x="4607" y="3307"/>
                  <a:pt x="4598" y="3321"/>
                </a:cubicBezTo>
                <a:cubicBezTo>
                  <a:pt x="4067" y="3014"/>
                  <a:pt x="4067" y="3014"/>
                  <a:pt x="4067" y="3014"/>
                </a:cubicBezTo>
                <a:cubicBezTo>
                  <a:pt x="4068" y="2386"/>
                  <a:pt x="4068" y="2386"/>
                  <a:pt x="4068" y="2386"/>
                </a:cubicBezTo>
                <a:cubicBezTo>
                  <a:pt x="4079" y="2384"/>
                  <a:pt x="4088" y="2378"/>
                  <a:pt x="4094" y="2369"/>
                </a:cubicBezTo>
                <a:close/>
                <a:moveTo>
                  <a:pt x="4643" y="4028"/>
                </a:moveTo>
                <a:cubicBezTo>
                  <a:pt x="4930" y="4193"/>
                  <a:pt x="4930" y="4193"/>
                  <a:pt x="4930" y="4193"/>
                </a:cubicBezTo>
                <a:cubicBezTo>
                  <a:pt x="4930" y="4521"/>
                  <a:pt x="4930" y="4521"/>
                  <a:pt x="4930" y="4521"/>
                </a:cubicBezTo>
                <a:cubicBezTo>
                  <a:pt x="4642" y="4687"/>
                  <a:pt x="4642" y="4687"/>
                  <a:pt x="4642" y="4687"/>
                </a:cubicBezTo>
                <a:cubicBezTo>
                  <a:pt x="4349" y="4518"/>
                  <a:pt x="4349" y="4518"/>
                  <a:pt x="4349" y="4518"/>
                </a:cubicBezTo>
                <a:cubicBezTo>
                  <a:pt x="4345" y="4199"/>
                  <a:pt x="4345" y="4199"/>
                  <a:pt x="4345" y="4199"/>
                </a:cubicBezTo>
                <a:lnTo>
                  <a:pt x="4643" y="4028"/>
                </a:lnTo>
                <a:close/>
                <a:moveTo>
                  <a:pt x="4645" y="5351"/>
                </a:moveTo>
                <a:cubicBezTo>
                  <a:pt x="4645" y="5036"/>
                  <a:pt x="4645" y="5036"/>
                  <a:pt x="4645" y="5036"/>
                </a:cubicBezTo>
                <a:cubicBezTo>
                  <a:pt x="4920" y="5192"/>
                  <a:pt x="4920" y="5192"/>
                  <a:pt x="4920" y="5192"/>
                </a:cubicBezTo>
                <a:lnTo>
                  <a:pt x="4645" y="5351"/>
                </a:lnTo>
                <a:close/>
                <a:moveTo>
                  <a:pt x="4930" y="5198"/>
                </a:moveTo>
                <a:cubicBezTo>
                  <a:pt x="4930" y="5521"/>
                  <a:pt x="4930" y="5521"/>
                  <a:pt x="4930" y="5521"/>
                </a:cubicBezTo>
                <a:cubicBezTo>
                  <a:pt x="4649" y="5360"/>
                  <a:pt x="4649" y="5360"/>
                  <a:pt x="4649" y="5360"/>
                </a:cubicBezTo>
                <a:lnTo>
                  <a:pt x="4930" y="5198"/>
                </a:lnTo>
                <a:close/>
                <a:moveTo>
                  <a:pt x="4645" y="5030"/>
                </a:moveTo>
                <a:cubicBezTo>
                  <a:pt x="4645" y="4691"/>
                  <a:pt x="4645" y="4691"/>
                  <a:pt x="4645" y="4691"/>
                </a:cubicBezTo>
                <a:cubicBezTo>
                  <a:pt x="4930" y="4527"/>
                  <a:pt x="4930" y="4527"/>
                  <a:pt x="4930" y="4527"/>
                </a:cubicBezTo>
                <a:cubicBezTo>
                  <a:pt x="4930" y="5187"/>
                  <a:pt x="4930" y="5187"/>
                  <a:pt x="4930" y="5187"/>
                </a:cubicBezTo>
                <a:cubicBezTo>
                  <a:pt x="4925" y="5189"/>
                  <a:pt x="4925" y="5189"/>
                  <a:pt x="4925" y="5189"/>
                </a:cubicBezTo>
                <a:lnTo>
                  <a:pt x="4645" y="5030"/>
                </a:lnTo>
                <a:close/>
                <a:moveTo>
                  <a:pt x="4687" y="3320"/>
                </a:moveTo>
                <a:cubicBezTo>
                  <a:pt x="4678" y="3306"/>
                  <a:pt x="4662" y="3297"/>
                  <a:pt x="4644" y="3297"/>
                </a:cubicBezTo>
                <a:cubicBezTo>
                  <a:pt x="4645" y="2683"/>
                  <a:pt x="4645" y="2683"/>
                  <a:pt x="4645" y="2683"/>
                </a:cubicBezTo>
                <a:cubicBezTo>
                  <a:pt x="4930" y="2519"/>
                  <a:pt x="4930" y="2519"/>
                  <a:pt x="4930" y="2519"/>
                </a:cubicBezTo>
                <a:cubicBezTo>
                  <a:pt x="4930" y="3181"/>
                  <a:pt x="4930" y="3181"/>
                  <a:pt x="4930" y="3181"/>
                </a:cubicBezTo>
                <a:lnTo>
                  <a:pt x="4687" y="3320"/>
                </a:lnTo>
                <a:close/>
                <a:moveTo>
                  <a:pt x="5219" y="4322"/>
                </a:moveTo>
                <a:cubicBezTo>
                  <a:pt x="5209" y="4322"/>
                  <a:pt x="5200" y="4327"/>
                  <a:pt x="5194" y="4335"/>
                </a:cubicBezTo>
                <a:cubicBezTo>
                  <a:pt x="4939" y="4188"/>
                  <a:pt x="4939" y="4188"/>
                  <a:pt x="4939" y="4188"/>
                </a:cubicBezTo>
                <a:cubicBezTo>
                  <a:pt x="5219" y="4026"/>
                  <a:pt x="5219" y="4026"/>
                  <a:pt x="5219" y="4026"/>
                </a:cubicBezTo>
                <a:lnTo>
                  <a:pt x="5219" y="4322"/>
                </a:lnTo>
                <a:close/>
                <a:moveTo>
                  <a:pt x="5218" y="5021"/>
                </a:moveTo>
                <a:cubicBezTo>
                  <a:pt x="4935" y="5184"/>
                  <a:pt x="4935" y="5184"/>
                  <a:pt x="4935" y="5184"/>
                </a:cubicBezTo>
                <a:cubicBezTo>
                  <a:pt x="4935" y="4524"/>
                  <a:pt x="4935" y="4524"/>
                  <a:pt x="4935" y="4524"/>
                </a:cubicBezTo>
                <a:cubicBezTo>
                  <a:pt x="5191" y="4377"/>
                  <a:pt x="5191" y="4377"/>
                  <a:pt x="5191" y="4377"/>
                </a:cubicBezTo>
                <a:cubicBezTo>
                  <a:pt x="5197" y="4386"/>
                  <a:pt x="5206" y="4392"/>
                  <a:pt x="5217" y="4393"/>
                </a:cubicBezTo>
                <a:lnTo>
                  <a:pt x="5218" y="5021"/>
                </a:lnTo>
                <a:close/>
                <a:moveTo>
                  <a:pt x="4935" y="4519"/>
                </a:moveTo>
                <a:cubicBezTo>
                  <a:pt x="4935" y="4196"/>
                  <a:pt x="4935" y="4196"/>
                  <a:pt x="4935" y="4196"/>
                </a:cubicBezTo>
                <a:cubicBezTo>
                  <a:pt x="5189" y="4343"/>
                  <a:pt x="5189" y="4343"/>
                  <a:pt x="5189" y="4343"/>
                </a:cubicBezTo>
                <a:cubicBezTo>
                  <a:pt x="5187" y="4347"/>
                  <a:pt x="5185" y="4352"/>
                  <a:pt x="5185" y="4358"/>
                </a:cubicBezTo>
                <a:cubicBezTo>
                  <a:pt x="5185" y="4363"/>
                  <a:pt x="5187" y="4368"/>
                  <a:pt x="5189" y="4372"/>
                </a:cubicBezTo>
                <a:lnTo>
                  <a:pt x="4935" y="4519"/>
                </a:lnTo>
                <a:close/>
                <a:moveTo>
                  <a:pt x="4935" y="4185"/>
                </a:moveTo>
                <a:cubicBezTo>
                  <a:pt x="4648" y="4019"/>
                  <a:pt x="4648" y="4019"/>
                  <a:pt x="4648" y="4019"/>
                </a:cubicBezTo>
                <a:cubicBezTo>
                  <a:pt x="4647" y="3403"/>
                  <a:pt x="4647" y="3403"/>
                  <a:pt x="4647" y="3403"/>
                </a:cubicBezTo>
                <a:cubicBezTo>
                  <a:pt x="4664" y="3402"/>
                  <a:pt x="4678" y="3393"/>
                  <a:pt x="4687" y="3380"/>
                </a:cubicBezTo>
                <a:cubicBezTo>
                  <a:pt x="5219" y="3688"/>
                  <a:pt x="5219" y="3688"/>
                  <a:pt x="5219" y="3688"/>
                </a:cubicBezTo>
                <a:cubicBezTo>
                  <a:pt x="5219" y="4020"/>
                  <a:pt x="5219" y="4020"/>
                  <a:pt x="5219" y="4020"/>
                </a:cubicBezTo>
                <a:lnTo>
                  <a:pt x="4935" y="4185"/>
                </a:lnTo>
                <a:close/>
                <a:moveTo>
                  <a:pt x="4930" y="6188"/>
                </a:moveTo>
                <a:cubicBezTo>
                  <a:pt x="4677" y="6042"/>
                  <a:pt x="4677" y="6042"/>
                  <a:pt x="4677" y="6042"/>
                </a:cubicBezTo>
                <a:cubicBezTo>
                  <a:pt x="4678" y="6038"/>
                  <a:pt x="4679" y="6034"/>
                  <a:pt x="4679" y="6030"/>
                </a:cubicBezTo>
                <a:cubicBezTo>
                  <a:pt x="4679" y="6012"/>
                  <a:pt x="4665" y="5997"/>
                  <a:pt x="4648" y="5994"/>
                </a:cubicBezTo>
                <a:cubicBezTo>
                  <a:pt x="4648" y="5365"/>
                  <a:pt x="4648" y="5365"/>
                  <a:pt x="4648" y="5365"/>
                </a:cubicBezTo>
                <a:cubicBezTo>
                  <a:pt x="4930" y="5527"/>
                  <a:pt x="4930" y="5527"/>
                  <a:pt x="4930" y="5527"/>
                </a:cubicBezTo>
                <a:lnTo>
                  <a:pt x="4930" y="6188"/>
                </a:lnTo>
                <a:close/>
                <a:moveTo>
                  <a:pt x="4925" y="6197"/>
                </a:moveTo>
                <a:cubicBezTo>
                  <a:pt x="4356" y="6525"/>
                  <a:pt x="4356" y="6525"/>
                  <a:pt x="4356" y="6525"/>
                </a:cubicBezTo>
                <a:cubicBezTo>
                  <a:pt x="4356" y="6200"/>
                  <a:pt x="4356" y="6200"/>
                  <a:pt x="4356" y="6200"/>
                </a:cubicBezTo>
                <a:cubicBezTo>
                  <a:pt x="4614" y="6050"/>
                  <a:pt x="4614" y="6050"/>
                  <a:pt x="4614" y="6050"/>
                </a:cubicBezTo>
                <a:cubicBezTo>
                  <a:pt x="4621" y="6059"/>
                  <a:pt x="4631" y="6065"/>
                  <a:pt x="4643" y="6065"/>
                </a:cubicBezTo>
                <a:cubicBezTo>
                  <a:pt x="4655" y="6065"/>
                  <a:pt x="4666" y="6059"/>
                  <a:pt x="4672" y="6050"/>
                </a:cubicBezTo>
                <a:lnTo>
                  <a:pt x="4925" y="6197"/>
                </a:lnTo>
                <a:close/>
                <a:moveTo>
                  <a:pt x="4356" y="6189"/>
                </a:moveTo>
                <a:cubicBezTo>
                  <a:pt x="4356" y="5527"/>
                  <a:pt x="4356" y="5527"/>
                  <a:pt x="4356" y="5527"/>
                </a:cubicBezTo>
                <a:cubicBezTo>
                  <a:pt x="4638" y="5364"/>
                  <a:pt x="4638" y="5364"/>
                  <a:pt x="4638" y="5364"/>
                </a:cubicBezTo>
                <a:cubicBezTo>
                  <a:pt x="4638" y="5994"/>
                  <a:pt x="4638" y="5994"/>
                  <a:pt x="4638" y="5994"/>
                </a:cubicBezTo>
                <a:cubicBezTo>
                  <a:pt x="4621" y="5997"/>
                  <a:pt x="4607" y="6012"/>
                  <a:pt x="4607" y="6030"/>
                </a:cubicBezTo>
                <a:cubicBezTo>
                  <a:pt x="4607" y="6034"/>
                  <a:pt x="4608" y="6038"/>
                  <a:pt x="4610" y="6042"/>
                </a:cubicBezTo>
                <a:lnTo>
                  <a:pt x="4356" y="6189"/>
                </a:lnTo>
                <a:close/>
                <a:moveTo>
                  <a:pt x="4059" y="4302"/>
                </a:moveTo>
                <a:cubicBezTo>
                  <a:pt x="4043" y="4302"/>
                  <a:pt x="4028" y="4311"/>
                  <a:pt x="4018" y="4324"/>
                </a:cubicBezTo>
                <a:cubicBezTo>
                  <a:pt x="3488" y="4018"/>
                  <a:pt x="3488" y="4018"/>
                  <a:pt x="3488" y="4018"/>
                </a:cubicBezTo>
                <a:cubicBezTo>
                  <a:pt x="3489" y="3389"/>
                  <a:pt x="3489" y="3389"/>
                  <a:pt x="3489" y="3389"/>
                </a:cubicBezTo>
                <a:cubicBezTo>
                  <a:pt x="3499" y="3387"/>
                  <a:pt x="3507" y="3381"/>
                  <a:pt x="3513" y="3372"/>
                </a:cubicBezTo>
                <a:cubicBezTo>
                  <a:pt x="4060" y="3687"/>
                  <a:pt x="4060" y="3687"/>
                  <a:pt x="4060" y="3687"/>
                </a:cubicBezTo>
                <a:lnTo>
                  <a:pt x="4059" y="4302"/>
                </a:lnTo>
                <a:close/>
                <a:moveTo>
                  <a:pt x="3485" y="2686"/>
                </a:moveTo>
                <a:cubicBezTo>
                  <a:pt x="3769" y="2522"/>
                  <a:pt x="3769" y="2522"/>
                  <a:pt x="3769" y="2522"/>
                </a:cubicBezTo>
                <a:cubicBezTo>
                  <a:pt x="3770" y="3180"/>
                  <a:pt x="3770" y="3180"/>
                  <a:pt x="3770" y="3180"/>
                </a:cubicBezTo>
                <a:cubicBezTo>
                  <a:pt x="3509" y="3331"/>
                  <a:pt x="3509" y="3331"/>
                  <a:pt x="3509" y="3331"/>
                </a:cubicBezTo>
                <a:cubicBezTo>
                  <a:pt x="3503" y="3324"/>
                  <a:pt x="3495" y="3319"/>
                  <a:pt x="3485" y="3319"/>
                </a:cubicBezTo>
                <a:lnTo>
                  <a:pt x="3485" y="2686"/>
                </a:lnTo>
                <a:close/>
                <a:moveTo>
                  <a:pt x="3775" y="3189"/>
                </a:moveTo>
                <a:cubicBezTo>
                  <a:pt x="4331" y="3527"/>
                  <a:pt x="4331" y="3527"/>
                  <a:pt x="4331" y="3527"/>
                </a:cubicBezTo>
                <a:cubicBezTo>
                  <a:pt x="4063" y="3683"/>
                  <a:pt x="4063" y="3683"/>
                  <a:pt x="4063" y="3683"/>
                </a:cubicBezTo>
                <a:cubicBezTo>
                  <a:pt x="3515" y="3368"/>
                  <a:pt x="3515" y="3368"/>
                  <a:pt x="3515" y="3368"/>
                </a:cubicBezTo>
                <a:cubicBezTo>
                  <a:pt x="3517" y="3364"/>
                  <a:pt x="3518" y="3359"/>
                  <a:pt x="3518" y="3354"/>
                </a:cubicBezTo>
                <a:cubicBezTo>
                  <a:pt x="3518" y="3349"/>
                  <a:pt x="3517" y="3344"/>
                  <a:pt x="3514" y="3339"/>
                </a:cubicBezTo>
                <a:lnTo>
                  <a:pt x="3775" y="3189"/>
                </a:lnTo>
                <a:close/>
                <a:moveTo>
                  <a:pt x="3772" y="1516"/>
                </a:moveTo>
                <a:cubicBezTo>
                  <a:pt x="4059" y="1682"/>
                  <a:pt x="4059" y="1682"/>
                  <a:pt x="4059" y="1682"/>
                </a:cubicBezTo>
                <a:cubicBezTo>
                  <a:pt x="4060" y="2315"/>
                  <a:pt x="4060" y="2315"/>
                  <a:pt x="4060" y="2315"/>
                </a:cubicBezTo>
                <a:cubicBezTo>
                  <a:pt x="4051" y="2316"/>
                  <a:pt x="4043" y="2320"/>
                  <a:pt x="4037" y="2327"/>
                </a:cubicBezTo>
                <a:cubicBezTo>
                  <a:pt x="3773" y="2175"/>
                  <a:pt x="3773" y="2175"/>
                  <a:pt x="3773" y="2175"/>
                </a:cubicBezTo>
                <a:lnTo>
                  <a:pt x="3772" y="1516"/>
                </a:lnTo>
                <a:close/>
                <a:moveTo>
                  <a:pt x="3774" y="1511"/>
                </a:moveTo>
                <a:cubicBezTo>
                  <a:pt x="4351" y="1182"/>
                  <a:pt x="4351" y="1182"/>
                  <a:pt x="4351" y="1182"/>
                </a:cubicBezTo>
                <a:cubicBezTo>
                  <a:pt x="4636" y="1345"/>
                  <a:pt x="4636" y="1345"/>
                  <a:pt x="4636" y="1345"/>
                </a:cubicBezTo>
                <a:cubicBezTo>
                  <a:pt x="4062" y="1678"/>
                  <a:pt x="4062" y="1678"/>
                  <a:pt x="4062" y="1678"/>
                </a:cubicBezTo>
                <a:lnTo>
                  <a:pt x="3774" y="1511"/>
                </a:lnTo>
                <a:close/>
                <a:moveTo>
                  <a:pt x="4360" y="1176"/>
                </a:moveTo>
                <a:cubicBezTo>
                  <a:pt x="4639" y="998"/>
                  <a:pt x="4639" y="998"/>
                  <a:pt x="4639" y="998"/>
                </a:cubicBezTo>
                <a:cubicBezTo>
                  <a:pt x="4639" y="1336"/>
                  <a:pt x="4639" y="1336"/>
                  <a:pt x="4639" y="1336"/>
                </a:cubicBezTo>
                <a:lnTo>
                  <a:pt x="4360" y="1176"/>
                </a:lnTo>
                <a:close/>
                <a:moveTo>
                  <a:pt x="4641" y="2069"/>
                </a:moveTo>
                <a:cubicBezTo>
                  <a:pt x="4660" y="2069"/>
                  <a:pt x="4677" y="2059"/>
                  <a:pt x="4686" y="2045"/>
                </a:cubicBezTo>
                <a:cubicBezTo>
                  <a:pt x="4930" y="2186"/>
                  <a:pt x="4930" y="2186"/>
                  <a:pt x="4930" y="2186"/>
                </a:cubicBezTo>
                <a:cubicBezTo>
                  <a:pt x="4930" y="2513"/>
                  <a:pt x="4930" y="2513"/>
                  <a:pt x="4930" y="2513"/>
                </a:cubicBezTo>
                <a:cubicBezTo>
                  <a:pt x="4642" y="2679"/>
                  <a:pt x="4642" y="2679"/>
                  <a:pt x="4642" y="2679"/>
                </a:cubicBezTo>
                <a:cubicBezTo>
                  <a:pt x="4096" y="2365"/>
                  <a:pt x="4096" y="2365"/>
                  <a:pt x="4096" y="2365"/>
                </a:cubicBezTo>
                <a:cubicBezTo>
                  <a:pt x="4098" y="2361"/>
                  <a:pt x="4099" y="2356"/>
                  <a:pt x="4099" y="2350"/>
                </a:cubicBezTo>
                <a:cubicBezTo>
                  <a:pt x="4099" y="2345"/>
                  <a:pt x="4098" y="2340"/>
                  <a:pt x="4095" y="2335"/>
                </a:cubicBezTo>
                <a:cubicBezTo>
                  <a:pt x="4597" y="2045"/>
                  <a:pt x="4597" y="2045"/>
                  <a:pt x="4597" y="2045"/>
                </a:cubicBezTo>
                <a:cubicBezTo>
                  <a:pt x="4607" y="2060"/>
                  <a:pt x="4623" y="2069"/>
                  <a:pt x="4641" y="2069"/>
                </a:cubicBezTo>
                <a:close/>
                <a:moveTo>
                  <a:pt x="4647" y="1963"/>
                </a:moveTo>
                <a:cubicBezTo>
                  <a:pt x="4648" y="1352"/>
                  <a:pt x="4648" y="1352"/>
                  <a:pt x="4648" y="1352"/>
                </a:cubicBezTo>
                <a:cubicBezTo>
                  <a:pt x="5219" y="1679"/>
                  <a:pt x="5219" y="1679"/>
                  <a:pt x="5219" y="1679"/>
                </a:cubicBezTo>
                <a:cubicBezTo>
                  <a:pt x="5219" y="2011"/>
                  <a:pt x="5219" y="2011"/>
                  <a:pt x="5219" y="2011"/>
                </a:cubicBezTo>
                <a:cubicBezTo>
                  <a:pt x="4934" y="2177"/>
                  <a:pt x="4934" y="2177"/>
                  <a:pt x="4934" y="2177"/>
                </a:cubicBezTo>
                <a:cubicBezTo>
                  <a:pt x="4691" y="2036"/>
                  <a:pt x="4691" y="2036"/>
                  <a:pt x="4691" y="2036"/>
                </a:cubicBezTo>
                <a:cubicBezTo>
                  <a:pt x="4693" y="2030"/>
                  <a:pt x="4695" y="2023"/>
                  <a:pt x="4695" y="2016"/>
                </a:cubicBezTo>
                <a:cubicBezTo>
                  <a:pt x="4695" y="1988"/>
                  <a:pt x="4674" y="1966"/>
                  <a:pt x="4647" y="1963"/>
                </a:cubicBezTo>
                <a:close/>
                <a:moveTo>
                  <a:pt x="5223" y="3023"/>
                </a:moveTo>
                <a:cubicBezTo>
                  <a:pt x="5793" y="3353"/>
                  <a:pt x="5793" y="3353"/>
                  <a:pt x="5793" y="3353"/>
                </a:cubicBezTo>
                <a:cubicBezTo>
                  <a:pt x="5510" y="3517"/>
                  <a:pt x="5510" y="3517"/>
                  <a:pt x="5510" y="3517"/>
                </a:cubicBezTo>
                <a:cubicBezTo>
                  <a:pt x="4939" y="3187"/>
                  <a:pt x="4939" y="3187"/>
                  <a:pt x="4939" y="3187"/>
                </a:cubicBezTo>
                <a:lnTo>
                  <a:pt x="5223" y="3023"/>
                </a:lnTo>
                <a:close/>
                <a:moveTo>
                  <a:pt x="5514" y="1506"/>
                </a:moveTo>
                <a:cubicBezTo>
                  <a:pt x="5516" y="1184"/>
                  <a:pt x="5516" y="1184"/>
                  <a:pt x="5516" y="1184"/>
                </a:cubicBezTo>
                <a:cubicBezTo>
                  <a:pt x="5794" y="1345"/>
                  <a:pt x="5794" y="1345"/>
                  <a:pt x="5794" y="1345"/>
                </a:cubicBezTo>
                <a:lnTo>
                  <a:pt x="5514" y="1506"/>
                </a:lnTo>
                <a:close/>
                <a:moveTo>
                  <a:pt x="5521" y="1176"/>
                </a:moveTo>
                <a:cubicBezTo>
                  <a:pt x="5799" y="1014"/>
                  <a:pt x="5799" y="1014"/>
                  <a:pt x="5799" y="1014"/>
                </a:cubicBezTo>
                <a:cubicBezTo>
                  <a:pt x="5799" y="1337"/>
                  <a:pt x="5799" y="1337"/>
                  <a:pt x="5799" y="1337"/>
                </a:cubicBezTo>
                <a:lnTo>
                  <a:pt x="5521" y="1176"/>
                </a:lnTo>
                <a:close/>
                <a:moveTo>
                  <a:pt x="5807" y="2011"/>
                </a:moveTo>
                <a:cubicBezTo>
                  <a:pt x="5807" y="1349"/>
                  <a:pt x="5807" y="1349"/>
                  <a:pt x="5807" y="1349"/>
                </a:cubicBezTo>
                <a:cubicBezTo>
                  <a:pt x="6379" y="1680"/>
                  <a:pt x="6379" y="1680"/>
                  <a:pt x="6379" y="1680"/>
                </a:cubicBezTo>
                <a:cubicBezTo>
                  <a:pt x="6378" y="2295"/>
                  <a:pt x="6378" y="2295"/>
                  <a:pt x="6378" y="2295"/>
                </a:cubicBezTo>
                <a:cubicBezTo>
                  <a:pt x="6361" y="2296"/>
                  <a:pt x="6347" y="2305"/>
                  <a:pt x="6338" y="2318"/>
                </a:cubicBezTo>
                <a:lnTo>
                  <a:pt x="5807" y="2011"/>
                </a:lnTo>
                <a:close/>
                <a:moveTo>
                  <a:pt x="6381" y="3024"/>
                </a:moveTo>
                <a:cubicBezTo>
                  <a:pt x="6953" y="3354"/>
                  <a:pt x="6953" y="3354"/>
                  <a:pt x="6953" y="3354"/>
                </a:cubicBezTo>
                <a:cubicBezTo>
                  <a:pt x="6430" y="3655"/>
                  <a:pt x="6430" y="3655"/>
                  <a:pt x="6430" y="3655"/>
                </a:cubicBezTo>
                <a:cubicBezTo>
                  <a:pt x="6420" y="3639"/>
                  <a:pt x="6401" y="3628"/>
                  <a:pt x="6380" y="3628"/>
                </a:cubicBezTo>
                <a:cubicBezTo>
                  <a:pt x="6360" y="3628"/>
                  <a:pt x="6342" y="3639"/>
                  <a:pt x="6331" y="3655"/>
                </a:cubicBezTo>
                <a:cubicBezTo>
                  <a:pt x="5810" y="3353"/>
                  <a:pt x="5810" y="3353"/>
                  <a:pt x="5810" y="3353"/>
                </a:cubicBezTo>
                <a:lnTo>
                  <a:pt x="6381" y="3024"/>
                </a:lnTo>
                <a:close/>
                <a:moveTo>
                  <a:pt x="6956" y="4019"/>
                </a:moveTo>
                <a:cubicBezTo>
                  <a:pt x="6384" y="4350"/>
                  <a:pt x="6384" y="4350"/>
                  <a:pt x="6384" y="4350"/>
                </a:cubicBezTo>
                <a:cubicBezTo>
                  <a:pt x="6383" y="4020"/>
                  <a:pt x="6383" y="4020"/>
                  <a:pt x="6383" y="4020"/>
                </a:cubicBezTo>
                <a:cubicBezTo>
                  <a:pt x="6383" y="4020"/>
                  <a:pt x="6383" y="4020"/>
                  <a:pt x="6383" y="4020"/>
                </a:cubicBezTo>
                <a:cubicBezTo>
                  <a:pt x="6956" y="3695"/>
                  <a:pt x="6956" y="3695"/>
                  <a:pt x="6956" y="3695"/>
                </a:cubicBezTo>
                <a:lnTo>
                  <a:pt x="6956" y="4019"/>
                </a:lnTo>
                <a:close/>
                <a:moveTo>
                  <a:pt x="6386" y="3015"/>
                </a:moveTo>
                <a:cubicBezTo>
                  <a:pt x="6386" y="2401"/>
                  <a:pt x="6386" y="2401"/>
                  <a:pt x="6386" y="2401"/>
                </a:cubicBezTo>
                <a:cubicBezTo>
                  <a:pt x="6403" y="2399"/>
                  <a:pt x="6417" y="2390"/>
                  <a:pt x="6426" y="2377"/>
                </a:cubicBezTo>
                <a:cubicBezTo>
                  <a:pt x="6958" y="2684"/>
                  <a:pt x="6958" y="2684"/>
                  <a:pt x="6958" y="2684"/>
                </a:cubicBezTo>
                <a:cubicBezTo>
                  <a:pt x="6958" y="3345"/>
                  <a:pt x="6958" y="3345"/>
                  <a:pt x="6958" y="3345"/>
                </a:cubicBezTo>
                <a:lnTo>
                  <a:pt x="6386" y="3015"/>
                </a:lnTo>
                <a:close/>
                <a:moveTo>
                  <a:pt x="6383" y="4014"/>
                </a:moveTo>
                <a:cubicBezTo>
                  <a:pt x="6383" y="3744"/>
                  <a:pt x="6383" y="3744"/>
                  <a:pt x="6383" y="3744"/>
                </a:cubicBezTo>
                <a:cubicBezTo>
                  <a:pt x="6414" y="3743"/>
                  <a:pt x="6439" y="3717"/>
                  <a:pt x="6439" y="3686"/>
                </a:cubicBezTo>
                <a:cubicBezTo>
                  <a:pt x="6439" y="3677"/>
                  <a:pt x="6436" y="3668"/>
                  <a:pt x="6432" y="3660"/>
                </a:cubicBezTo>
                <a:cubicBezTo>
                  <a:pt x="6956" y="3357"/>
                  <a:pt x="6956" y="3357"/>
                  <a:pt x="6956" y="3357"/>
                </a:cubicBezTo>
                <a:cubicBezTo>
                  <a:pt x="6956" y="3690"/>
                  <a:pt x="6956" y="3690"/>
                  <a:pt x="6956" y="3690"/>
                </a:cubicBezTo>
                <a:lnTo>
                  <a:pt x="6383" y="4014"/>
                </a:lnTo>
                <a:close/>
                <a:moveTo>
                  <a:pt x="6383" y="2294"/>
                </a:moveTo>
                <a:cubicBezTo>
                  <a:pt x="6384" y="1680"/>
                  <a:pt x="6384" y="1680"/>
                  <a:pt x="6384" y="1680"/>
                </a:cubicBezTo>
                <a:cubicBezTo>
                  <a:pt x="6672" y="1513"/>
                  <a:pt x="6672" y="1513"/>
                  <a:pt x="6672" y="1513"/>
                </a:cubicBezTo>
                <a:cubicBezTo>
                  <a:pt x="6673" y="1852"/>
                  <a:pt x="6673" y="1852"/>
                  <a:pt x="6673" y="1852"/>
                </a:cubicBezTo>
                <a:cubicBezTo>
                  <a:pt x="6957" y="1686"/>
                  <a:pt x="6957" y="1686"/>
                  <a:pt x="6957" y="1686"/>
                </a:cubicBezTo>
                <a:cubicBezTo>
                  <a:pt x="6957" y="2011"/>
                  <a:pt x="6957" y="2011"/>
                  <a:pt x="6957" y="2011"/>
                </a:cubicBezTo>
                <a:cubicBezTo>
                  <a:pt x="6426" y="2317"/>
                  <a:pt x="6426" y="2317"/>
                  <a:pt x="6426" y="2317"/>
                </a:cubicBezTo>
                <a:cubicBezTo>
                  <a:pt x="6416" y="2304"/>
                  <a:pt x="6401" y="2295"/>
                  <a:pt x="6383" y="2294"/>
                </a:cubicBezTo>
                <a:close/>
                <a:moveTo>
                  <a:pt x="6907" y="1346"/>
                </a:moveTo>
                <a:cubicBezTo>
                  <a:pt x="6907" y="1354"/>
                  <a:pt x="6909" y="1362"/>
                  <a:pt x="6912" y="1369"/>
                </a:cubicBezTo>
                <a:cubicBezTo>
                  <a:pt x="6677" y="1505"/>
                  <a:pt x="6677" y="1505"/>
                  <a:pt x="6677" y="1505"/>
                </a:cubicBezTo>
                <a:cubicBezTo>
                  <a:pt x="6676" y="1186"/>
                  <a:pt x="6676" y="1186"/>
                  <a:pt x="6676" y="1186"/>
                </a:cubicBezTo>
                <a:cubicBezTo>
                  <a:pt x="6913" y="1322"/>
                  <a:pt x="6913" y="1322"/>
                  <a:pt x="6913" y="1322"/>
                </a:cubicBezTo>
                <a:cubicBezTo>
                  <a:pt x="6909" y="1329"/>
                  <a:pt x="6907" y="1337"/>
                  <a:pt x="6907" y="1346"/>
                </a:cubicBezTo>
                <a:close/>
                <a:moveTo>
                  <a:pt x="6915" y="1374"/>
                </a:moveTo>
                <a:cubicBezTo>
                  <a:pt x="6923" y="1388"/>
                  <a:pt x="6939" y="1398"/>
                  <a:pt x="6956" y="1399"/>
                </a:cubicBezTo>
                <a:cubicBezTo>
                  <a:pt x="6957" y="1681"/>
                  <a:pt x="6957" y="1681"/>
                  <a:pt x="6957" y="1681"/>
                </a:cubicBezTo>
                <a:cubicBezTo>
                  <a:pt x="6678" y="1844"/>
                  <a:pt x="6678" y="1844"/>
                  <a:pt x="6678" y="1844"/>
                </a:cubicBezTo>
                <a:cubicBezTo>
                  <a:pt x="6677" y="1510"/>
                  <a:pt x="6677" y="1510"/>
                  <a:pt x="6677" y="1510"/>
                </a:cubicBezTo>
                <a:lnTo>
                  <a:pt x="6915" y="1374"/>
                </a:lnTo>
                <a:close/>
                <a:moveTo>
                  <a:pt x="6674" y="513"/>
                </a:moveTo>
                <a:cubicBezTo>
                  <a:pt x="6958" y="676"/>
                  <a:pt x="6958" y="676"/>
                  <a:pt x="6958" y="676"/>
                </a:cubicBezTo>
                <a:cubicBezTo>
                  <a:pt x="6958" y="1293"/>
                  <a:pt x="6958" y="1293"/>
                  <a:pt x="6958" y="1293"/>
                </a:cubicBezTo>
                <a:cubicBezTo>
                  <a:pt x="6942" y="1294"/>
                  <a:pt x="6927" y="1301"/>
                  <a:pt x="6918" y="1313"/>
                </a:cubicBezTo>
                <a:cubicBezTo>
                  <a:pt x="6676" y="1174"/>
                  <a:pt x="6676" y="1174"/>
                  <a:pt x="6676" y="1174"/>
                </a:cubicBezTo>
                <a:lnTo>
                  <a:pt x="6674" y="513"/>
                </a:lnTo>
                <a:close/>
                <a:moveTo>
                  <a:pt x="7251" y="2518"/>
                </a:moveTo>
                <a:cubicBezTo>
                  <a:pt x="7252" y="2855"/>
                  <a:pt x="7252" y="2855"/>
                  <a:pt x="7252" y="2855"/>
                </a:cubicBezTo>
                <a:cubicBezTo>
                  <a:pt x="7255" y="2853"/>
                  <a:pt x="7255" y="2853"/>
                  <a:pt x="7255" y="2853"/>
                </a:cubicBezTo>
                <a:cubicBezTo>
                  <a:pt x="7537" y="2691"/>
                  <a:pt x="7537" y="2691"/>
                  <a:pt x="7537" y="2691"/>
                </a:cubicBezTo>
                <a:cubicBezTo>
                  <a:pt x="7537" y="3015"/>
                  <a:pt x="7537" y="3015"/>
                  <a:pt x="7537" y="3015"/>
                </a:cubicBezTo>
                <a:cubicBezTo>
                  <a:pt x="6963" y="3346"/>
                  <a:pt x="6963" y="3346"/>
                  <a:pt x="6963" y="3346"/>
                </a:cubicBezTo>
                <a:cubicBezTo>
                  <a:pt x="6963" y="2684"/>
                  <a:pt x="6963" y="2684"/>
                  <a:pt x="6963" y="2684"/>
                </a:cubicBezTo>
                <a:lnTo>
                  <a:pt x="7251" y="2518"/>
                </a:lnTo>
                <a:close/>
                <a:moveTo>
                  <a:pt x="6966" y="3689"/>
                </a:moveTo>
                <a:cubicBezTo>
                  <a:pt x="6966" y="3358"/>
                  <a:pt x="6966" y="3358"/>
                  <a:pt x="6966" y="3358"/>
                </a:cubicBezTo>
                <a:cubicBezTo>
                  <a:pt x="7537" y="3688"/>
                  <a:pt x="7537" y="3688"/>
                  <a:pt x="7537" y="3688"/>
                </a:cubicBezTo>
                <a:cubicBezTo>
                  <a:pt x="7537" y="4015"/>
                  <a:pt x="7537" y="4015"/>
                  <a:pt x="7537" y="4015"/>
                </a:cubicBezTo>
                <a:lnTo>
                  <a:pt x="6966" y="3689"/>
                </a:lnTo>
                <a:close/>
                <a:moveTo>
                  <a:pt x="7537" y="4021"/>
                </a:moveTo>
                <a:cubicBezTo>
                  <a:pt x="7537" y="4349"/>
                  <a:pt x="7537" y="4349"/>
                  <a:pt x="7537" y="4349"/>
                </a:cubicBezTo>
                <a:cubicBezTo>
                  <a:pt x="6966" y="4019"/>
                  <a:pt x="6966" y="4019"/>
                  <a:pt x="6966" y="4019"/>
                </a:cubicBezTo>
                <a:cubicBezTo>
                  <a:pt x="6966" y="3694"/>
                  <a:pt x="6966" y="3694"/>
                  <a:pt x="6966" y="3694"/>
                </a:cubicBezTo>
                <a:lnTo>
                  <a:pt x="7537" y="4021"/>
                </a:lnTo>
                <a:close/>
                <a:moveTo>
                  <a:pt x="7506" y="2349"/>
                </a:moveTo>
                <a:cubicBezTo>
                  <a:pt x="7506" y="2354"/>
                  <a:pt x="7507" y="2359"/>
                  <a:pt x="7509" y="2363"/>
                </a:cubicBezTo>
                <a:cubicBezTo>
                  <a:pt x="7255" y="2509"/>
                  <a:pt x="7255" y="2509"/>
                  <a:pt x="7255" y="2509"/>
                </a:cubicBezTo>
                <a:cubicBezTo>
                  <a:pt x="7254" y="2188"/>
                  <a:pt x="7254" y="2188"/>
                  <a:pt x="7254" y="2188"/>
                </a:cubicBezTo>
                <a:cubicBezTo>
                  <a:pt x="7508" y="2335"/>
                  <a:pt x="7508" y="2335"/>
                  <a:pt x="7508" y="2335"/>
                </a:cubicBezTo>
                <a:cubicBezTo>
                  <a:pt x="7507" y="2339"/>
                  <a:pt x="7506" y="2344"/>
                  <a:pt x="7506" y="2349"/>
                </a:cubicBezTo>
                <a:close/>
                <a:moveTo>
                  <a:pt x="7511" y="2367"/>
                </a:moveTo>
                <a:cubicBezTo>
                  <a:pt x="7517" y="2376"/>
                  <a:pt x="7526" y="2382"/>
                  <a:pt x="7537" y="2384"/>
                </a:cubicBezTo>
                <a:cubicBezTo>
                  <a:pt x="7537" y="2685"/>
                  <a:pt x="7537" y="2685"/>
                  <a:pt x="7537" y="2685"/>
                </a:cubicBezTo>
                <a:cubicBezTo>
                  <a:pt x="7256" y="2846"/>
                  <a:pt x="7256" y="2846"/>
                  <a:pt x="7256" y="2846"/>
                </a:cubicBezTo>
                <a:cubicBezTo>
                  <a:pt x="7255" y="2515"/>
                  <a:pt x="7255" y="2515"/>
                  <a:pt x="7255" y="2515"/>
                </a:cubicBezTo>
                <a:lnTo>
                  <a:pt x="7511" y="2367"/>
                </a:lnTo>
                <a:close/>
                <a:moveTo>
                  <a:pt x="7542" y="3023"/>
                </a:moveTo>
                <a:cubicBezTo>
                  <a:pt x="7829" y="3190"/>
                  <a:pt x="7829" y="3190"/>
                  <a:pt x="7829" y="3190"/>
                </a:cubicBezTo>
                <a:cubicBezTo>
                  <a:pt x="7829" y="3517"/>
                  <a:pt x="7829" y="3517"/>
                  <a:pt x="7829" y="3517"/>
                </a:cubicBezTo>
                <a:cubicBezTo>
                  <a:pt x="7540" y="3684"/>
                  <a:pt x="7540" y="3684"/>
                  <a:pt x="7540" y="3684"/>
                </a:cubicBezTo>
                <a:cubicBezTo>
                  <a:pt x="6968" y="3354"/>
                  <a:pt x="6968" y="3354"/>
                  <a:pt x="6968" y="3354"/>
                </a:cubicBezTo>
                <a:lnTo>
                  <a:pt x="7542" y="3023"/>
                </a:lnTo>
                <a:close/>
                <a:moveTo>
                  <a:pt x="7829" y="3523"/>
                </a:moveTo>
                <a:cubicBezTo>
                  <a:pt x="7828" y="3852"/>
                  <a:pt x="7828" y="3852"/>
                  <a:pt x="7828" y="3852"/>
                </a:cubicBezTo>
                <a:cubicBezTo>
                  <a:pt x="7542" y="4017"/>
                  <a:pt x="7542" y="4017"/>
                  <a:pt x="7542" y="4017"/>
                </a:cubicBezTo>
                <a:cubicBezTo>
                  <a:pt x="7542" y="3688"/>
                  <a:pt x="7542" y="3688"/>
                  <a:pt x="7542" y="3688"/>
                </a:cubicBezTo>
                <a:lnTo>
                  <a:pt x="7829" y="3523"/>
                </a:lnTo>
                <a:close/>
                <a:moveTo>
                  <a:pt x="7571" y="2368"/>
                </a:moveTo>
                <a:cubicBezTo>
                  <a:pt x="7828" y="2517"/>
                  <a:pt x="7828" y="2517"/>
                  <a:pt x="7828" y="2517"/>
                </a:cubicBezTo>
                <a:cubicBezTo>
                  <a:pt x="7546" y="2679"/>
                  <a:pt x="7546" y="2679"/>
                  <a:pt x="7546" y="2679"/>
                </a:cubicBezTo>
                <a:cubicBezTo>
                  <a:pt x="7546" y="2384"/>
                  <a:pt x="7546" y="2384"/>
                  <a:pt x="7546" y="2384"/>
                </a:cubicBezTo>
                <a:cubicBezTo>
                  <a:pt x="7557" y="2382"/>
                  <a:pt x="7566" y="2377"/>
                  <a:pt x="7571" y="2368"/>
                </a:cubicBezTo>
                <a:close/>
                <a:moveTo>
                  <a:pt x="7831" y="2521"/>
                </a:moveTo>
                <a:cubicBezTo>
                  <a:pt x="7829" y="3179"/>
                  <a:pt x="7829" y="3179"/>
                  <a:pt x="7829" y="3179"/>
                </a:cubicBezTo>
                <a:cubicBezTo>
                  <a:pt x="7546" y="3015"/>
                  <a:pt x="7546" y="3015"/>
                  <a:pt x="7546" y="3015"/>
                </a:cubicBezTo>
                <a:cubicBezTo>
                  <a:pt x="7546" y="2685"/>
                  <a:pt x="7546" y="2685"/>
                  <a:pt x="7546" y="2685"/>
                </a:cubicBezTo>
                <a:lnTo>
                  <a:pt x="7831" y="2521"/>
                </a:lnTo>
                <a:close/>
                <a:moveTo>
                  <a:pt x="7832" y="3855"/>
                </a:moveTo>
                <a:cubicBezTo>
                  <a:pt x="7832" y="3853"/>
                  <a:pt x="7832" y="3853"/>
                  <a:pt x="7832" y="3853"/>
                </a:cubicBezTo>
                <a:cubicBezTo>
                  <a:pt x="7833" y="3520"/>
                  <a:pt x="7833" y="3520"/>
                  <a:pt x="7833" y="3520"/>
                </a:cubicBezTo>
                <a:cubicBezTo>
                  <a:pt x="8074" y="3381"/>
                  <a:pt x="8074" y="3381"/>
                  <a:pt x="8074" y="3381"/>
                </a:cubicBezTo>
                <a:cubicBezTo>
                  <a:pt x="8083" y="3395"/>
                  <a:pt x="8098" y="3404"/>
                  <a:pt x="8115" y="3406"/>
                </a:cubicBezTo>
                <a:cubicBezTo>
                  <a:pt x="8115" y="4018"/>
                  <a:pt x="8115" y="4018"/>
                  <a:pt x="8115" y="4018"/>
                </a:cubicBezTo>
                <a:cubicBezTo>
                  <a:pt x="7542" y="4350"/>
                  <a:pt x="7542" y="4350"/>
                  <a:pt x="7542" y="4350"/>
                </a:cubicBezTo>
                <a:cubicBezTo>
                  <a:pt x="7542" y="4023"/>
                  <a:pt x="7542" y="4023"/>
                  <a:pt x="7542" y="4023"/>
                </a:cubicBezTo>
                <a:cubicBezTo>
                  <a:pt x="7543" y="4022"/>
                  <a:pt x="7543" y="4022"/>
                  <a:pt x="7543" y="4022"/>
                </a:cubicBezTo>
                <a:lnTo>
                  <a:pt x="7832" y="3855"/>
                </a:lnTo>
                <a:close/>
                <a:moveTo>
                  <a:pt x="7833" y="3514"/>
                </a:moveTo>
                <a:cubicBezTo>
                  <a:pt x="7834" y="3193"/>
                  <a:pt x="7834" y="3193"/>
                  <a:pt x="7834" y="3193"/>
                </a:cubicBezTo>
                <a:cubicBezTo>
                  <a:pt x="8071" y="3330"/>
                  <a:pt x="8071" y="3330"/>
                  <a:pt x="8071" y="3330"/>
                </a:cubicBezTo>
                <a:cubicBezTo>
                  <a:pt x="8068" y="3337"/>
                  <a:pt x="8066" y="3344"/>
                  <a:pt x="8066" y="3353"/>
                </a:cubicBezTo>
                <a:cubicBezTo>
                  <a:pt x="8066" y="3361"/>
                  <a:pt x="8068" y="3369"/>
                  <a:pt x="8072" y="3377"/>
                </a:cubicBezTo>
                <a:lnTo>
                  <a:pt x="7833" y="3514"/>
                </a:lnTo>
                <a:close/>
                <a:moveTo>
                  <a:pt x="7834" y="3181"/>
                </a:moveTo>
                <a:cubicBezTo>
                  <a:pt x="7836" y="2521"/>
                  <a:pt x="7836" y="2521"/>
                  <a:pt x="7836" y="2521"/>
                </a:cubicBezTo>
                <a:cubicBezTo>
                  <a:pt x="8118" y="2684"/>
                  <a:pt x="8118" y="2684"/>
                  <a:pt x="8118" y="2684"/>
                </a:cubicBezTo>
                <a:cubicBezTo>
                  <a:pt x="8118" y="3299"/>
                  <a:pt x="8118" y="3299"/>
                  <a:pt x="8118" y="3299"/>
                </a:cubicBezTo>
                <a:cubicBezTo>
                  <a:pt x="8101" y="3300"/>
                  <a:pt x="8086" y="3309"/>
                  <a:pt x="8076" y="3321"/>
                </a:cubicBezTo>
                <a:lnTo>
                  <a:pt x="7834" y="3181"/>
                </a:lnTo>
                <a:close/>
                <a:moveTo>
                  <a:pt x="8120" y="4027"/>
                </a:moveTo>
                <a:cubicBezTo>
                  <a:pt x="8403" y="4189"/>
                  <a:pt x="8403" y="4189"/>
                  <a:pt x="8403" y="4189"/>
                </a:cubicBezTo>
                <a:cubicBezTo>
                  <a:pt x="7830" y="4520"/>
                  <a:pt x="7830" y="4520"/>
                  <a:pt x="7830" y="4520"/>
                </a:cubicBezTo>
                <a:cubicBezTo>
                  <a:pt x="7548" y="4358"/>
                  <a:pt x="7548" y="4358"/>
                  <a:pt x="7548" y="4358"/>
                </a:cubicBezTo>
                <a:lnTo>
                  <a:pt x="8120" y="4027"/>
                </a:lnTo>
                <a:close/>
                <a:moveTo>
                  <a:pt x="7827" y="4524"/>
                </a:moveTo>
                <a:cubicBezTo>
                  <a:pt x="7829" y="5185"/>
                  <a:pt x="7829" y="5185"/>
                  <a:pt x="7829" y="5185"/>
                </a:cubicBezTo>
                <a:cubicBezTo>
                  <a:pt x="7546" y="5022"/>
                  <a:pt x="7546" y="5022"/>
                  <a:pt x="7546" y="5022"/>
                </a:cubicBezTo>
                <a:cubicBezTo>
                  <a:pt x="7546" y="4362"/>
                  <a:pt x="7546" y="4362"/>
                  <a:pt x="7546" y="4362"/>
                </a:cubicBezTo>
                <a:lnTo>
                  <a:pt x="7827" y="4524"/>
                </a:lnTo>
                <a:close/>
                <a:moveTo>
                  <a:pt x="8123" y="2684"/>
                </a:moveTo>
                <a:cubicBezTo>
                  <a:pt x="8696" y="2353"/>
                  <a:pt x="8696" y="2353"/>
                  <a:pt x="8696" y="2353"/>
                </a:cubicBezTo>
                <a:cubicBezTo>
                  <a:pt x="8695" y="3015"/>
                  <a:pt x="8695" y="3015"/>
                  <a:pt x="8695" y="3015"/>
                </a:cubicBezTo>
                <a:cubicBezTo>
                  <a:pt x="8163" y="3322"/>
                  <a:pt x="8163" y="3322"/>
                  <a:pt x="8163" y="3322"/>
                </a:cubicBezTo>
                <a:cubicBezTo>
                  <a:pt x="8154" y="3309"/>
                  <a:pt x="8140" y="3301"/>
                  <a:pt x="8123" y="3300"/>
                </a:cubicBezTo>
                <a:lnTo>
                  <a:pt x="8123" y="2684"/>
                </a:lnTo>
                <a:close/>
                <a:moveTo>
                  <a:pt x="8165" y="3380"/>
                </a:moveTo>
                <a:cubicBezTo>
                  <a:pt x="8409" y="3522"/>
                  <a:pt x="8409" y="3522"/>
                  <a:pt x="8409" y="3522"/>
                </a:cubicBezTo>
                <a:cubicBezTo>
                  <a:pt x="8408" y="4181"/>
                  <a:pt x="8408" y="4181"/>
                  <a:pt x="8408" y="4181"/>
                </a:cubicBezTo>
                <a:cubicBezTo>
                  <a:pt x="8125" y="4018"/>
                  <a:pt x="8125" y="4018"/>
                  <a:pt x="8125" y="4018"/>
                </a:cubicBezTo>
                <a:cubicBezTo>
                  <a:pt x="8125" y="3406"/>
                  <a:pt x="8125" y="3406"/>
                  <a:pt x="8125" y="3406"/>
                </a:cubicBezTo>
                <a:cubicBezTo>
                  <a:pt x="8142" y="3404"/>
                  <a:pt x="8157" y="3394"/>
                  <a:pt x="8165" y="3380"/>
                </a:cubicBezTo>
                <a:close/>
                <a:moveTo>
                  <a:pt x="8118" y="5352"/>
                </a:moveTo>
                <a:cubicBezTo>
                  <a:pt x="7834" y="5188"/>
                  <a:pt x="7834" y="5188"/>
                  <a:pt x="7834" y="5188"/>
                </a:cubicBezTo>
                <a:cubicBezTo>
                  <a:pt x="7832" y="4527"/>
                  <a:pt x="7832" y="4527"/>
                  <a:pt x="7832" y="4527"/>
                </a:cubicBezTo>
                <a:cubicBezTo>
                  <a:pt x="8070" y="4664"/>
                  <a:pt x="8070" y="4664"/>
                  <a:pt x="8070" y="4664"/>
                </a:cubicBezTo>
                <a:cubicBezTo>
                  <a:pt x="8065" y="4672"/>
                  <a:pt x="8063" y="4682"/>
                  <a:pt x="8063" y="4691"/>
                </a:cubicBezTo>
                <a:cubicBezTo>
                  <a:pt x="8063" y="4722"/>
                  <a:pt x="8087" y="4747"/>
                  <a:pt x="8117" y="4749"/>
                </a:cubicBezTo>
                <a:lnTo>
                  <a:pt x="8118" y="5352"/>
                </a:lnTo>
                <a:close/>
                <a:moveTo>
                  <a:pt x="8113" y="5360"/>
                </a:moveTo>
                <a:cubicBezTo>
                  <a:pt x="7835" y="5521"/>
                  <a:pt x="7835" y="5521"/>
                  <a:pt x="7835" y="5521"/>
                </a:cubicBezTo>
                <a:cubicBezTo>
                  <a:pt x="7834" y="5199"/>
                  <a:pt x="7834" y="5199"/>
                  <a:pt x="7834" y="5199"/>
                </a:cubicBezTo>
                <a:lnTo>
                  <a:pt x="8113" y="5360"/>
                </a:lnTo>
                <a:close/>
                <a:moveTo>
                  <a:pt x="8116" y="6025"/>
                </a:moveTo>
                <a:cubicBezTo>
                  <a:pt x="7570" y="6341"/>
                  <a:pt x="7570" y="6341"/>
                  <a:pt x="7570" y="6341"/>
                </a:cubicBezTo>
                <a:cubicBezTo>
                  <a:pt x="7564" y="6333"/>
                  <a:pt x="7554" y="6327"/>
                  <a:pt x="7543" y="6327"/>
                </a:cubicBezTo>
                <a:cubicBezTo>
                  <a:pt x="7543" y="5751"/>
                  <a:pt x="7543" y="5751"/>
                  <a:pt x="7543" y="5751"/>
                </a:cubicBezTo>
                <a:cubicBezTo>
                  <a:pt x="7575" y="5751"/>
                  <a:pt x="7600" y="5725"/>
                  <a:pt x="7600" y="5693"/>
                </a:cubicBezTo>
                <a:cubicBezTo>
                  <a:pt x="7600" y="5684"/>
                  <a:pt x="7597" y="5674"/>
                  <a:pt x="7593" y="5666"/>
                </a:cubicBezTo>
                <a:cubicBezTo>
                  <a:pt x="7830" y="5530"/>
                  <a:pt x="7830" y="5530"/>
                  <a:pt x="7830" y="5530"/>
                </a:cubicBezTo>
                <a:cubicBezTo>
                  <a:pt x="7831" y="6163"/>
                  <a:pt x="7831" y="6163"/>
                  <a:pt x="7831" y="6163"/>
                </a:cubicBezTo>
                <a:cubicBezTo>
                  <a:pt x="7836" y="6163"/>
                  <a:pt x="7836" y="6163"/>
                  <a:pt x="7836" y="6163"/>
                </a:cubicBezTo>
                <a:cubicBezTo>
                  <a:pt x="7835" y="5527"/>
                  <a:pt x="7835" y="5527"/>
                  <a:pt x="7835" y="5527"/>
                </a:cubicBezTo>
                <a:cubicBezTo>
                  <a:pt x="8116" y="5364"/>
                  <a:pt x="8116" y="5364"/>
                  <a:pt x="8116" y="5364"/>
                </a:cubicBezTo>
                <a:lnTo>
                  <a:pt x="8116" y="6025"/>
                </a:lnTo>
                <a:close/>
                <a:moveTo>
                  <a:pt x="7542" y="5635"/>
                </a:moveTo>
                <a:cubicBezTo>
                  <a:pt x="7521" y="5635"/>
                  <a:pt x="7502" y="5646"/>
                  <a:pt x="7492" y="5663"/>
                </a:cubicBezTo>
                <a:cubicBezTo>
                  <a:pt x="6971" y="5360"/>
                  <a:pt x="6971" y="5360"/>
                  <a:pt x="6971" y="5360"/>
                </a:cubicBezTo>
                <a:cubicBezTo>
                  <a:pt x="7542" y="5030"/>
                  <a:pt x="7542" y="5030"/>
                  <a:pt x="7542" y="5030"/>
                </a:cubicBezTo>
                <a:cubicBezTo>
                  <a:pt x="7829" y="5197"/>
                  <a:pt x="7829" y="5197"/>
                  <a:pt x="7829" y="5197"/>
                </a:cubicBezTo>
                <a:cubicBezTo>
                  <a:pt x="7830" y="5524"/>
                  <a:pt x="7830" y="5524"/>
                  <a:pt x="7830" y="5524"/>
                </a:cubicBezTo>
                <a:cubicBezTo>
                  <a:pt x="7591" y="5662"/>
                  <a:pt x="7591" y="5662"/>
                  <a:pt x="7591" y="5662"/>
                </a:cubicBezTo>
                <a:cubicBezTo>
                  <a:pt x="7580" y="5646"/>
                  <a:pt x="7562" y="5635"/>
                  <a:pt x="7542" y="5635"/>
                </a:cubicBezTo>
                <a:close/>
                <a:moveTo>
                  <a:pt x="7538" y="6327"/>
                </a:moveTo>
                <a:cubicBezTo>
                  <a:pt x="7528" y="6328"/>
                  <a:pt x="7519" y="6333"/>
                  <a:pt x="7513" y="6341"/>
                </a:cubicBezTo>
                <a:cubicBezTo>
                  <a:pt x="6967" y="6026"/>
                  <a:pt x="6967" y="6026"/>
                  <a:pt x="6967" y="6026"/>
                </a:cubicBezTo>
                <a:cubicBezTo>
                  <a:pt x="6967" y="5364"/>
                  <a:pt x="6967" y="5364"/>
                  <a:pt x="6967" y="5364"/>
                </a:cubicBezTo>
                <a:cubicBezTo>
                  <a:pt x="7490" y="5667"/>
                  <a:pt x="7490" y="5667"/>
                  <a:pt x="7490" y="5667"/>
                </a:cubicBezTo>
                <a:cubicBezTo>
                  <a:pt x="7486" y="5675"/>
                  <a:pt x="7483" y="5684"/>
                  <a:pt x="7483" y="5693"/>
                </a:cubicBezTo>
                <a:cubicBezTo>
                  <a:pt x="7483" y="5724"/>
                  <a:pt x="7508" y="5749"/>
                  <a:pt x="7538" y="5751"/>
                </a:cubicBezTo>
                <a:lnTo>
                  <a:pt x="7538" y="6327"/>
                </a:lnTo>
                <a:close/>
                <a:moveTo>
                  <a:pt x="6963" y="5353"/>
                </a:moveTo>
                <a:cubicBezTo>
                  <a:pt x="6963" y="4692"/>
                  <a:pt x="6963" y="4692"/>
                  <a:pt x="6963" y="4692"/>
                </a:cubicBezTo>
                <a:cubicBezTo>
                  <a:pt x="7536" y="4361"/>
                  <a:pt x="7536" y="4361"/>
                  <a:pt x="7536" y="4361"/>
                </a:cubicBezTo>
                <a:cubicBezTo>
                  <a:pt x="7537" y="5022"/>
                  <a:pt x="7537" y="5022"/>
                  <a:pt x="7537" y="5022"/>
                </a:cubicBezTo>
                <a:lnTo>
                  <a:pt x="6963" y="5353"/>
                </a:lnTo>
                <a:close/>
                <a:moveTo>
                  <a:pt x="6960" y="4688"/>
                </a:moveTo>
                <a:cubicBezTo>
                  <a:pt x="6389" y="4358"/>
                  <a:pt x="6389" y="4358"/>
                  <a:pt x="6389" y="4358"/>
                </a:cubicBezTo>
                <a:cubicBezTo>
                  <a:pt x="6961" y="4027"/>
                  <a:pt x="6961" y="4027"/>
                  <a:pt x="6961" y="4027"/>
                </a:cubicBezTo>
                <a:cubicBezTo>
                  <a:pt x="7532" y="4357"/>
                  <a:pt x="7532" y="4357"/>
                  <a:pt x="7532" y="4357"/>
                </a:cubicBezTo>
                <a:lnTo>
                  <a:pt x="6960" y="4688"/>
                </a:lnTo>
                <a:close/>
                <a:moveTo>
                  <a:pt x="6959" y="5352"/>
                </a:moveTo>
                <a:cubicBezTo>
                  <a:pt x="6429" y="5045"/>
                  <a:pt x="6429" y="5045"/>
                  <a:pt x="6429" y="5045"/>
                </a:cubicBezTo>
                <a:cubicBezTo>
                  <a:pt x="6432" y="5038"/>
                  <a:pt x="6434" y="5031"/>
                  <a:pt x="6434" y="5023"/>
                </a:cubicBezTo>
                <a:cubicBezTo>
                  <a:pt x="6434" y="4996"/>
                  <a:pt x="6413" y="4974"/>
                  <a:pt x="6387" y="4971"/>
                </a:cubicBezTo>
                <a:cubicBezTo>
                  <a:pt x="6386" y="4361"/>
                  <a:pt x="6386" y="4361"/>
                  <a:pt x="6386" y="4361"/>
                </a:cubicBezTo>
                <a:cubicBezTo>
                  <a:pt x="6958" y="4692"/>
                  <a:pt x="6958" y="4692"/>
                  <a:pt x="6958" y="4692"/>
                </a:cubicBezTo>
                <a:lnTo>
                  <a:pt x="6959" y="5352"/>
                </a:lnTo>
                <a:close/>
                <a:moveTo>
                  <a:pt x="6381" y="5692"/>
                </a:moveTo>
                <a:cubicBezTo>
                  <a:pt x="6099" y="5528"/>
                  <a:pt x="6099" y="5528"/>
                  <a:pt x="6099" y="5528"/>
                </a:cubicBezTo>
                <a:cubicBezTo>
                  <a:pt x="6096" y="5196"/>
                  <a:pt x="6096" y="5196"/>
                  <a:pt x="6096" y="5196"/>
                </a:cubicBezTo>
                <a:cubicBezTo>
                  <a:pt x="6338" y="5055"/>
                  <a:pt x="6338" y="5055"/>
                  <a:pt x="6338" y="5055"/>
                </a:cubicBezTo>
                <a:cubicBezTo>
                  <a:pt x="6347" y="5068"/>
                  <a:pt x="6363" y="5077"/>
                  <a:pt x="6380" y="5077"/>
                </a:cubicBezTo>
                <a:cubicBezTo>
                  <a:pt x="6399" y="5077"/>
                  <a:pt x="6415" y="5067"/>
                  <a:pt x="6424" y="5054"/>
                </a:cubicBezTo>
                <a:cubicBezTo>
                  <a:pt x="6952" y="5360"/>
                  <a:pt x="6952" y="5360"/>
                  <a:pt x="6952" y="5360"/>
                </a:cubicBezTo>
                <a:lnTo>
                  <a:pt x="6381" y="5692"/>
                </a:lnTo>
                <a:close/>
                <a:moveTo>
                  <a:pt x="6379" y="5696"/>
                </a:moveTo>
                <a:cubicBezTo>
                  <a:pt x="6379" y="6018"/>
                  <a:pt x="6379" y="6018"/>
                  <a:pt x="6379" y="6018"/>
                </a:cubicBezTo>
                <a:cubicBezTo>
                  <a:pt x="6103" y="5856"/>
                  <a:pt x="6103" y="5856"/>
                  <a:pt x="6103" y="5856"/>
                </a:cubicBezTo>
                <a:cubicBezTo>
                  <a:pt x="6099" y="5533"/>
                  <a:pt x="6099" y="5533"/>
                  <a:pt x="6099" y="5533"/>
                </a:cubicBezTo>
                <a:lnTo>
                  <a:pt x="6379" y="5696"/>
                </a:lnTo>
                <a:close/>
                <a:moveTo>
                  <a:pt x="6379" y="6309"/>
                </a:moveTo>
                <a:cubicBezTo>
                  <a:pt x="6362" y="6310"/>
                  <a:pt x="6347" y="6319"/>
                  <a:pt x="6338" y="6333"/>
                </a:cubicBezTo>
                <a:cubicBezTo>
                  <a:pt x="5807" y="6027"/>
                  <a:pt x="5807" y="6027"/>
                  <a:pt x="5807" y="6027"/>
                </a:cubicBezTo>
                <a:cubicBezTo>
                  <a:pt x="5807" y="5364"/>
                  <a:pt x="5807" y="5364"/>
                  <a:pt x="5807" y="5364"/>
                </a:cubicBezTo>
                <a:cubicBezTo>
                  <a:pt x="6094" y="5530"/>
                  <a:pt x="6094" y="5530"/>
                  <a:pt x="6094" y="5530"/>
                </a:cubicBezTo>
                <a:cubicBezTo>
                  <a:pt x="6098" y="5859"/>
                  <a:pt x="6098" y="5859"/>
                  <a:pt x="6098" y="5859"/>
                </a:cubicBezTo>
                <a:cubicBezTo>
                  <a:pt x="6099" y="5860"/>
                  <a:pt x="6099" y="5860"/>
                  <a:pt x="6099" y="5860"/>
                </a:cubicBezTo>
                <a:cubicBezTo>
                  <a:pt x="6379" y="6024"/>
                  <a:pt x="6379" y="6024"/>
                  <a:pt x="6379" y="6024"/>
                </a:cubicBezTo>
                <a:lnTo>
                  <a:pt x="6379" y="6309"/>
                </a:lnTo>
                <a:close/>
                <a:moveTo>
                  <a:pt x="6377" y="7029"/>
                </a:moveTo>
                <a:cubicBezTo>
                  <a:pt x="5804" y="7359"/>
                  <a:pt x="5804" y="7359"/>
                  <a:pt x="5804" y="7359"/>
                </a:cubicBezTo>
                <a:cubicBezTo>
                  <a:pt x="5804" y="6754"/>
                  <a:pt x="5804" y="6754"/>
                  <a:pt x="5804" y="6754"/>
                </a:cubicBezTo>
                <a:cubicBezTo>
                  <a:pt x="5835" y="6754"/>
                  <a:pt x="5861" y="6728"/>
                  <a:pt x="5861" y="6696"/>
                </a:cubicBezTo>
                <a:cubicBezTo>
                  <a:pt x="5861" y="6687"/>
                  <a:pt x="5858" y="6678"/>
                  <a:pt x="5854" y="6670"/>
                </a:cubicBezTo>
                <a:cubicBezTo>
                  <a:pt x="6338" y="6392"/>
                  <a:pt x="6338" y="6392"/>
                  <a:pt x="6338" y="6392"/>
                </a:cubicBezTo>
                <a:cubicBezTo>
                  <a:pt x="6346" y="6405"/>
                  <a:pt x="6361" y="6414"/>
                  <a:pt x="6377" y="6415"/>
                </a:cubicBezTo>
                <a:lnTo>
                  <a:pt x="6377" y="7029"/>
                </a:lnTo>
                <a:close/>
                <a:moveTo>
                  <a:pt x="5516" y="6189"/>
                </a:moveTo>
                <a:cubicBezTo>
                  <a:pt x="5516" y="5525"/>
                  <a:pt x="5516" y="5525"/>
                  <a:pt x="5516" y="5525"/>
                </a:cubicBezTo>
                <a:cubicBezTo>
                  <a:pt x="5797" y="5363"/>
                  <a:pt x="5797" y="5363"/>
                  <a:pt x="5797" y="5363"/>
                </a:cubicBezTo>
                <a:cubicBezTo>
                  <a:pt x="5798" y="5363"/>
                  <a:pt x="5798" y="5363"/>
                  <a:pt x="5798" y="5363"/>
                </a:cubicBezTo>
                <a:cubicBezTo>
                  <a:pt x="5798" y="6027"/>
                  <a:pt x="5798" y="6027"/>
                  <a:pt x="5798" y="6027"/>
                </a:cubicBezTo>
                <a:lnTo>
                  <a:pt x="5516" y="6189"/>
                </a:lnTo>
                <a:close/>
                <a:moveTo>
                  <a:pt x="5511" y="5522"/>
                </a:moveTo>
                <a:cubicBezTo>
                  <a:pt x="4935" y="5195"/>
                  <a:pt x="4935" y="5195"/>
                  <a:pt x="4935" y="5195"/>
                </a:cubicBezTo>
                <a:cubicBezTo>
                  <a:pt x="5223" y="5029"/>
                  <a:pt x="5223" y="5029"/>
                  <a:pt x="5223" y="5029"/>
                </a:cubicBezTo>
                <a:cubicBezTo>
                  <a:pt x="5792" y="5360"/>
                  <a:pt x="5792" y="5360"/>
                  <a:pt x="5792" y="5360"/>
                </a:cubicBezTo>
                <a:lnTo>
                  <a:pt x="5511" y="5522"/>
                </a:lnTo>
                <a:close/>
                <a:moveTo>
                  <a:pt x="5511" y="6526"/>
                </a:moveTo>
                <a:cubicBezTo>
                  <a:pt x="5231" y="6364"/>
                  <a:pt x="5231" y="6364"/>
                  <a:pt x="5231" y="6364"/>
                </a:cubicBezTo>
                <a:cubicBezTo>
                  <a:pt x="5511" y="6203"/>
                  <a:pt x="5511" y="6203"/>
                  <a:pt x="5511" y="6203"/>
                </a:cubicBezTo>
                <a:lnTo>
                  <a:pt x="5511" y="6526"/>
                </a:lnTo>
                <a:close/>
                <a:moveTo>
                  <a:pt x="5224" y="6356"/>
                </a:moveTo>
                <a:cubicBezTo>
                  <a:pt x="5224" y="5694"/>
                  <a:pt x="5224" y="5694"/>
                  <a:pt x="5224" y="5694"/>
                </a:cubicBezTo>
                <a:cubicBezTo>
                  <a:pt x="5511" y="5528"/>
                  <a:pt x="5511" y="5528"/>
                  <a:pt x="5511" y="5528"/>
                </a:cubicBezTo>
                <a:cubicBezTo>
                  <a:pt x="5511" y="6192"/>
                  <a:pt x="5511" y="6192"/>
                  <a:pt x="5511" y="6192"/>
                </a:cubicBezTo>
                <a:lnTo>
                  <a:pt x="5224" y="6356"/>
                </a:lnTo>
                <a:close/>
                <a:moveTo>
                  <a:pt x="5222" y="5689"/>
                </a:moveTo>
                <a:cubicBezTo>
                  <a:pt x="4935" y="5524"/>
                  <a:pt x="4935" y="5524"/>
                  <a:pt x="4935" y="5524"/>
                </a:cubicBezTo>
                <a:cubicBezTo>
                  <a:pt x="4935" y="5200"/>
                  <a:pt x="4935" y="5200"/>
                  <a:pt x="4935" y="5200"/>
                </a:cubicBezTo>
                <a:cubicBezTo>
                  <a:pt x="5506" y="5525"/>
                  <a:pt x="5506" y="5525"/>
                  <a:pt x="5506" y="5525"/>
                </a:cubicBezTo>
                <a:lnTo>
                  <a:pt x="5222" y="5689"/>
                </a:lnTo>
                <a:close/>
                <a:moveTo>
                  <a:pt x="5219" y="6355"/>
                </a:moveTo>
                <a:cubicBezTo>
                  <a:pt x="4935" y="6191"/>
                  <a:pt x="4935" y="6191"/>
                  <a:pt x="4935" y="6191"/>
                </a:cubicBezTo>
                <a:cubicBezTo>
                  <a:pt x="4935" y="5530"/>
                  <a:pt x="4935" y="5530"/>
                  <a:pt x="4935" y="5530"/>
                </a:cubicBezTo>
                <a:cubicBezTo>
                  <a:pt x="5219" y="5694"/>
                  <a:pt x="5219" y="5694"/>
                  <a:pt x="5219" y="5694"/>
                </a:cubicBezTo>
                <a:lnTo>
                  <a:pt x="5219" y="6355"/>
                </a:lnTo>
                <a:close/>
                <a:moveTo>
                  <a:pt x="4642" y="6695"/>
                </a:moveTo>
                <a:cubicBezTo>
                  <a:pt x="4357" y="6530"/>
                  <a:pt x="4357" y="6530"/>
                  <a:pt x="4357" y="6530"/>
                </a:cubicBezTo>
                <a:cubicBezTo>
                  <a:pt x="4930" y="6199"/>
                  <a:pt x="4930" y="6199"/>
                  <a:pt x="4930" y="6199"/>
                </a:cubicBezTo>
                <a:cubicBezTo>
                  <a:pt x="5214" y="6364"/>
                  <a:pt x="5214" y="6364"/>
                  <a:pt x="5214" y="6364"/>
                </a:cubicBezTo>
                <a:lnTo>
                  <a:pt x="4642" y="6695"/>
                </a:lnTo>
                <a:close/>
                <a:moveTo>
                  <a:pt x="4640" y="7315"/>
                </a:moveTo>
                <a:cubicBezTo>
                  <a:pt x="4624" y="7316"/>
                  <a:pt x="4610" y="7324"/>
                  <a:pt x="4600" y="7335"/>
                </a:cubicBezTo>
                <a:cubicBezTo>
                  <a:pt x="4068" y="7030"/>
                  <a:pt x="4068" y="7030"/>
                  <a:pt x="4068" y="7030"/>
                </a:cubicBezTo>
                <a:cubicBezTo>
                  <a:pt x="4068" y="6369"/>
                  <a:pt x="4068" y="6369"/>
                  <a:pt x="4068" y="6369"/>
                </a:cubicBezTo>
                <a:cubicBezTo>
                  <a:pt x="4351" y="6532"/>
                  <a:pt x="4351" y="6532"/>
                  <a:pt x="4351" y="6532"/>
                </a:cubicBezTo>
                <a:cubicBezTo>
                  <a:pt x="4351" y="6534"/>
                  <a:pt x="4351" y="6534"/>
                  <a:pt x="4351" y="6534"/>
                </a:cubicBezTo>
                <a:cubicBezTo>
                  <a:pt x="4352" y="6533"/>
                  <a:pt x="4352" y="6533"/>
                  <a:pt x="4352" y="6533"/>
                </a:cubicBezTo>
                <a:cubicBezTo>
                  <a:pt x="4640" y="6700"/>
                  <a:pt x="4640" y="6700"/>
                  <a:pt x="4640" y="6700"/>
                </a:cubicBezTo>
                <a:lnTo>
                  <a:pt x="4640" y="7315"/>
                </a:lnTo>
                <a:close/>
                <a:moveTo>
                  <a:pt x="4065" y="6357"/>
                </a:moveTo>
                <a:cubicBezTo>
                  <a:pt x="4064" y="5752"/>
                  <a:pt x="4064" y="5752"/>
                  <a:pt x="4064" y="5752"/>
                </a:cubicBezTo>
                <a:cubicBezTo>
                  <a:pt x="4095" y="5751"/>
                  <a:pt x="4120" y="5725"/>
                  <a:pt x="4120" y="5694"/>
                </a:cubicBezTo>
                <a:cubicBezTo>
                  <a:pt x="4120" y="5685"/>
                  <a:pt x="4118" y="5675"/>
                  <a:pt x="4113" y="5667"/>
                </a:cubicBezTo>
                <a:cubicBezTo>
                  <a:pt x="4351" y="5530"/>
                  <a:pt x="4351" y="5530"/>
                  <a:pt x="4351" y="5530"/>
                </a:cubicBezTo>
                <a:cubicBezTo>
                  <a:pt x="4351" y="6192"/>
                  <a:pt x="4351" y="6192"/>
                  <a:pt x="4351" y="6192"/>
                </a:cubicBezTo>
                <a:lnTo>
                  <a:pt x="4065" y="6357"/>
                </a:lnTo>
                <a:close/>
                <a:moveTo>
                  <a:pt x="4062" y="5636"/>
                </a:moveTo>
                <a:cubicBezTo>
                  <a:pt x="4041" y="5636"/>
                  <a:pt x="4023" y="5647"/>
                  <a:pt x="4013" y="5663"/>
                </a:cubicBezTo>
                <a:cubicBezTo>
                  <a:pt x="3532" y="5384"/>
                  <a:pt x="3532" y="5384"/>
                  <a:pt x="3532" y="5384"/>
                </a:cubicBezTo>
                <a:cubicBezTo>
                  <a:pt x="3535" y="5377"/>
                  <a:pt x="3537" y="5370"/>
                  <a:pt x="3537" y="5362"/>
                </a:cubicBezTo>
                <a:cubicBezTo>
                  <a:pt x="3537" y="5353"/>
                  <a:pt x="3535" y="5345"/>
                  <a:pt x="3531" y="5338"/>
                </a:cubicBezTo>
                <a:cubicBezTo>
                  <a:pt x="3777" y="5196"/>
                  <a:pt x="3777" y="5196"/>
                  <a:pt x="3777" y="5196"/>
                </a:cubicBezTo>
                <a:cubicBezTo>
                  <a:pt x="4349" y="5526"/>
                  <a:pt x="4349" y="5526"/>
                  <a:pt x="4349" y="5526"/>
                </a:cubicBezTo>
                <a:cubicBezTo>
                  <a:pt x="4111" y="5663"/>
                  <a:pt x="4111" y="5663"/>
                  <a:pt x="4111" y="5663"/>
                </a:cubicBezTo>
                <a:cubicBezTo>
                  <a:pt x="4101" y="5647"/>
                  <a:pt x="4082" y="5636"/>
                  <a:pt x="4062" y="5636"/>
                </a:cubicBezTo>
                <a:close/>
                <a:moveTo>
                  <a:pt x="4060" y="6356"/>
                </a:moveTo>
                <a:cubicBezTo>
                  <a:pt x="3489" y="6026"/>
                  <a:pt x="3489" y="6026"/>
                  <a:pt x="3489" y="6026"/>
                </a:cubicBezTo>
                <a:cubicBezTo>
                  <a:pt x="3488" y="5415"/>
                  <a:pt x="3488" y="5415"/>
                  <a:pt x="3488" y="5415"/>
                </a:cubicBezTo>
                <a:cubicBezTo>
                  <a:pt x="3506" y="5413"/>
                  <a:pt x="3521" y="5403"/>
                  <a:pt x="3530" y="5389"/>
                </a:cubicBezTo>
                <a:cubicBezTo>
                  <a:pt x="4010" y="5667"/>
                  <a:pt x="4010" y="5667"/>
                  <a:pt x="4010" y="5667"/>
                </a:cubicBezTo>
                <a:cubicBezTo>
                  <a:pt x="4006" y="5675"/>
                  <a:pt x="4004" y="5684"/>
                  <a:pt x="4004" y="5694"/>
                </a:cubicBezTo>
                <a:cubicBezTo>
                  <a:pt x="4004" y="5725"/>
                  <a:pt x="4028" y="5751"/>
                  <a:pt x="4059" y="5752"/>
                </a:cubicBezTo>
                <a:lnTo>
                  <a:pt x="4060" y="6356"/>
                </a:lnTo>
                <a:close/>
                <a:moveTo>
                  <a:pt x="4059" y="7030"/>
                </a:moveTo>
                <a:cubicBezTo>
                  <a:pt x="3485" y="7359"/>
                  <a:pt x="3485" y="7359"/>
                  <a:pt x="3485" y="7359"/>
                </a:cubicBezTo>
                <a:cubicBezTo>
                  <a:pt x="3485" y="6700"/>
                  <a:pt x="3485" y="6700"/>
                  <a:pt x="3485" y="6700"/>
                </a:cubicBezTo>
                <a:cubicBezTo>
                  <a:pt x="4059" y="6368"/>
                  <a:pt x="4059" y="6368"/>
                  <a:pt x="4059" y="6368"/>
                </a:cubicBezTo>
                <a:lnTo>
                  <a:pt x="4059" y="7030"/>
                </a:lnTo>
                <a:close/>
                <a:moveTo>
                  <a:pt x="3196" y="6190"/>
                </a:moveTo>
                <a:cubicBezTo>
                  <a:pt x="3196" y="5528"/>
                  <a:pt x="3196" y="5528"/>
                  <a:pt x="3196" y="5528"/>
                </a:cubicBezTo>
                <a:cubicBezTo>
                  <a:pt x="3437" y="5388"/>
                  <a:pt x="3437" y="5388"/>
                  <a:pt x="3437" y="5388"/>
                </a:cubicBezTo>
                <a:cubicBezTo>
                  <a:pt x="3446" y="5402"/>
                  <a:pt x="3461" y="5413"/>
                  <a:pt x="3478" y="5415"/>
                </a:cubicBezTo>
                <a:cubicBezTo>
                  <a:pt x="3479" y="6026"/>
                  <a:pt x="3479" y="6026"/>
                  <a:pt x="3479" y="6026"/>
                </a:cubicBezTo>
                <a:lnTo>
                  <a:pt x="3196" y="6190"/>
                </a:lnTo>
                <a:close/>
                <a:moveTo>
                  <a:pt x="3196" y="5522"/>
                </a:moveTo>
                <a:cubicBezTo>
                  <a:pt x="3196" y="5200"/>
                  <a:pt x="3196" y="5200"/>
                  <a:pt x="3196" y="5200"/>
                </a:cubicBezTo>
                <a:cubicBezTo>
                  <a:pt x="3436" y="5339"/>
                  <a:pt x="3436" y="5339"/>
                  <a:pt x="3436" y="5339"/>
                </a:cubicBezTo>
                <a:cubicBezTo>
                  <a:pt x="3432" y="5346"/>
                  <a:pt x="3430" y="5353"/>
                  <a:pt x="3430" y="5362"/>
                </a:cubicBezTo>
                <a:cubicBezTo>
                  <a:pt x="3430" y="5369"/>
                  <a:pt x="3432" y="5377"/>
                  <a:pt x="3435" y="5384"/>
                </a:cubicBezTo>
                <a:lnTo>
                  <a:pt x="3196" y="5522"/>
                </a:lnTo>
                <a:close/>
                <a:moveTo>
                  <a:pt x="3196" y="5188"/>
                </a:moveTo>
                <a:cubicBezTo>
                  <a:pt x="2909" y="5022"/>
                  <a:pt x="2909" y="5022"/>
                  <a:pt x="2909" y="5022"/>
                </a:cubicBezTo>
                <a:cubicBezTo>
                  <a:pt x="2909" y="4690"/>
                  <a:pt x="2909" y="4690"/>
                  <a:pt x="2909" y="4690"/>
                </a:cubicBezTo>
                <a:cubicBezTo>
                  <a:pt x="3194" y="4526"/>
                  <a:pt x="3194" y="4526"/>
                  <a:pt x="3194" y="4526"/>
                </a:cubicBezTo>
                <a:cubicBezTo>
                  <a:pt x="3480" y="4693"/>
                  <a:pt x="3480" y="4693"/>
                  <a:pt x="3480" y="4693"/>
                </a:cubicBezTo>
                <a:cubicBezTo>
                  <a:pt x="3480" y="5022"/>
                  <a:pt x="3480" y="5022"/>
                  <a:pt x="3480" y="5022"/>
                </a:cubicBezTo>
                <a:lnTo>
                  <a:pt x="3196" y="5188"/>
                </a:lnTo>
                <a:close/>
                <a:moveTo>
                  <a:pt x="3191" y="6527"/>
                </a:moveTo>
                <a:cubicBezTo>
                  <a:pt x="2912" y="6365"/>
                  <a:pt x="2912" y="6365"/>
                  <a:pt x="2912" y="6365"/>
                </a:cubicBezTo>
                <a:cubicBezTo>
                  <a:pt x="3191" y="6204"/>
                  <a:pt x="3191" y="6204"/>
                  <a:pt x="3191" y="6204"/>
                </a:cubicBezTo>
                <a:lnTo>
                  <a:pt x="3191" y="6527"/>
                </a:lnTo>
                <a:close/>
                <a:moveTo>
                  <a:pt x="2906" y="6358"/>
                </a:moveTo>
                <a:cubicBezTo>
                  <a:pt x="2905" y="5696"/>
                  <a:pt x="2905" y="5696"/>
                  <a:pt x="2905" y="5696"/>
                </a:cubicBezTo>
                <a:cubicBezTo>
                  <a:pt x="3191" y="5530"/>
                  <a:pt x="3191" y="5530"/>
                  <a:pt x="3191" y="5530"/>
                </a:cubicBezTo>
                <a:cubicBezTo>
                  <a:pt x="3191" y="6193"/>
                  <a:pt x="3191" y="6193"/>
                  <a:pt x="3191" y="6193"/>
                </a:cubicBezTo>
                <a:lnTo>
                  <a:pt x="2906" y="6358"/>
                </a:lnTo>
                <a:close/>
                <a:moveTo>
                  <a:pt x="2902" y="5692"/>
                </a:moveTo>
                <a:cubicBezTo>
                  <a:pt x="2617" y="5526"/>
                  <a:pt x="2617" y="5526"/>
                  <a:pt x="2617" y="5526"/>
                </a:cubicBezTo>
                <a:cubicBezTo>
                  <a:pt x="2616" y="5197"/>
                  <a:pt x="2616" y="5197"/>
                  <a:pt x="2616" y="5197"/>
                </a:cubicBezTo>
                <a:cubicBezTo>
                  <a:pt x="2904" y="5030"/>
                  <a:pt x="2904" y="5030"/>
                  <a:pt x="2904" y="5030"/>
                </a:cubicBezTo>
                <a:cubicBezTo>
                  <a:pt x="3191" y="5197"/>
                  <a:pt x="3191" y="5197"/>
                  <a:pt x="3191" y="5197"/>
                </a:cubicBezTo>
                <a:cubicBezTo>
                  <a:pt x="3191" y="5525"/>
                  <a:pt x="3191" y="5525"/>
                  <a:pt x="3191" y="5525"/>
                </a:cubicBezTo>
                <a:lnTo>
                  <a:pt x="2902" y="5692"/>
                </a:lnTo>
                <a:close/>
                <a:moveTo>
                  <a:pt x="2329" y="5689"/>
                </a:moveTo>
                <a:cubicBezTo>
                  <a:pt x="2328" y="5364"/>
                  <a:pt x="2328" y="5364"/>
                  <a:pt x="2328" y="5364"/>
                </a:cubicBezTo>
                <a:cubicBezTo>
                  <a:pt x="2611" y="5528"/>
                  <a:pt x="2611" y="5528"/>
                  <a:pt x="2611" y="5528"/>
                </a:cubicBezTo>
                <a:lnTo>
                  <a:pt x="2329" y="5689"/>
                </a:lnTo>
                <a:close/>
                <a:moveTo>
                  <a:pt x="2332" y="5361"/>
                </a:moveTo>
                <a:cubicBezTo>
                  <a:pt x="2611" y="5200"/>
                  <a:pt x="2611" y="5200"/>
                  <a:pt x="2611" y="5200"/>
                </a:cubicBezTo>
                <a:cubicBezTo>
                  <a:pt x="2612" y="5523"/>
                  <a:pt x="2612" y="5523"/>
                  <a:pt x="2612" y="5523"/>
                </a:cubicBezTo>
                <a:lnTo>
                  <a:pt x="2332" y="5361"/>
                </a:lnTo>
                <a:close/>
                <a:moveTo>
                  <a:pt x="2326" y="5353"/>
                </a:moveTo>
                <a:cubicBezTo>
                  <a:pt x="2326" y="4693"/>
                  <a:pt x="2326" y="4693"/>
                  <a:pt x="2326" y="4693"/>
                </a:cubicBezTo>
                <a:cubicBezTo>
                  <a:pt x="2874" y="4374"/>
                  <a:pt x="2874" y="4374"/>
                  <a:pt x="2874" y="4374"/>
                </a:cubicBezTo>
                <a:cubicBezTo>
                  <a:pt x="2880" y="4383"/>
                  <a:pt x="2889" y="4389"/>
                  <a:pt x="2899" y="4390"/>
                </a:cubicBezTo>
                <a:cubicBezTo>
                  <a:pt x="2899" y="4690"/>
                  <a:pt x="2899" y="4690"/>
                  <a:pt x="2899" y="4690"/>
                </a:cubicBezTo>
                <a:cubicBezTo>
                  <a:pt x="2610" y="4856"/>
                  <a:pt x="2610" y="4856"/>
                  <a:pt x="2610" y="4856"/>
                </a:cubicBezTo>
                <a:cubicBezTo>
                  <a:pt x="2610" y="4857"/>
                  <a:pt x="2610" y="4857"/>
                  <a:pt x="2610" y="4857"/>
                </a:cubicBezTo>
                <a:cubicBezTo>
                  <a:pt x="2611" y="5188"/>
                  <a:pt x="2611" y="5188"/>
                  <a:pt x="2611" y="5188"/>
                </a:cubicBezTo>
                <a:lnTo>
                  <a:pt x="2326" y="5353"/>
                </a:lnTo>
                <a:close/>
                <a:moveTo>
                  <a:pt x="2324" y="4689"/>
                </a:moveTo>
                <a:cubicBezTo>
                  <a:pt x="2038" y="4524"/>
                  <a:pt x="2038" y="4524"/>
                  <a:pt x="2038" y="4524"/>
                </a:cubicBezTo>
                <a:cubicBezTo>
                  <a:pt x="2610" y="4192"/>
                  <a:pt x="2610" y="4192"/>
                  <a:pt x="2610" y="4192"/>
                </a:cubicBezTo>
                <a:cubicBezTo>
                  <a:pt x="2870" y="4344"/>
                  <a:pt x="2870" y="4344"/>
                  <a:pt x="2870" y="4344"/>
                </a:cubicBezTo>
                <a:cubicBezTo>
                  <a:pt x="2869" y="4347"/>
                  <a:pt x="2868" y="4351"/>
                  <a:pt x="2868" y="4355"/>
                </a:cubicBezTo>
                <a:cubicBezTo>
                  <a:pt x="2868" y="4360"/>
                  <a:pt x="2870" y="4365"/>
                  <a:pt x="2872" y="4370"/>
                </a:cubicBezTo>
                <a:lnTo>
                  <a:pt x="2324" y="4689"/>
                </a:lnTo>
                <a:close/>
                <a:moveTo>
                  <a:pt x="1456" y="3520"/>
                </a:moveTo>
                <a:cubicBezTo>
                  <a:pt x="1456" y="3190"/>
                  <a:pt x="1456" y="3190"/>
                  <a:pt x="1456" y="3190"/>
                </a:cubicBezTo>
                <a:cubicBezTo>
                  <a:pt x="1744" y="3023"/>
                  <a:pt x="1744" y="3023"/>
                  <a:pt x="1744" y="3023"/>
                </a:cubicBezTo>
                <a:cubicBezTo>
                  <a:pt x="2291" y="3340"/>
                  <a:pt x="2291" y="3340"/>
                  <a:pt x="2291" y="3340"/>
                </a:cubicBezTo>
                <a:cubicBezTo>
                  <a:pt x="2289" y="3344"/>
                  <a:pt x="2289" y="3348"/>
                  <a:pt x="2289" y="3353"/>
                </a:cubicBezTo>
                <a:cubicBezTo>
                  <a:pt x="2289" y="3358"/>
                  <a:pt x="2290" y="3362"/>
                  <a:pt x="2291" y="3367"/>
                </a:cubicBezTo>
                <a:cubicBezTo>
                  <a:pt x="1743" y="3686"/>
                  <a:pt x="1743" y="3686"/>
                  <a:pt x="1743" y="3686"/>
                </a:cubicBezTo>
                <a:lnTo>
                  <a:pt x="1456" y="3520"/>
                </a:lnTo>
                <a:close/>
                <a:moveTo>
                  <a:pt x="1741" y="3690"/>
                </a:moveTo>
                <a:cubicBezTo>
                  <a:pt x="1741" y="4302"/>
                  <a:pt x="1741" y="4302"/>
                  <a:pt x="1741" y="4302"/>
                </a:cubicBezTo>
                <a:cubicBezTo>
                  <a:pt x="1723" y="4302"/>
                  <a:pt x="1708" y="4311"/>
                  <a:pt x="1699" y="4325"/>
                </a:cubicBezTo>
                <a:cubicBezTo>
                  <a:pt x="1454" y="4184"/>
                  <a:pt x="1454" y="4184"/>
                  <a:pt x="1454" y="4184"/>
                </a:cubicBezTo>
                <a:cubicBezTo>
                  <a:pt x="1456" y="3525"/>
                  <a:pt x="1456" y="3525"/>
                  <a:pt x="1456" y="3525"/>
                </a:cubicBezTo>
                <a:lnTo>
                  <a:pt x="1741" y="3690"/>
                </a:lnTo>
                <a:close/>
                <a:moveTo>
                  <a:pt x="2319" y="4018"/>
                </a:moveTo>
                <a:cubicBezTo>
                  <a:pt x="1788" y="4327"/>
                  <a:pt x="1788" y="4327"/>
                  <a:pt x="1788" y="4327"/>
                </a:cubicBezTo>
                <a:cubicBezTo>
                  <a:pt x="1779" y="4312"/>
                  <a:pt x="1764" y="4303"/>
                  <a:pt x="1746" y="4302"/>
                </a:cubicBezTo>
                <a:cubicBezTo>
                  <a:pt x="1745" y="3690"/>
                  <a:pt x="1745" y="3690"/>
                  <a:pt x="1745" y="3690"/>
                </a:cubicBezTo>
                <a:cubicBezTo>
                  <a:pt x="2294" y="3371"/>
                  <a:pt x="2294" y="3371"/>
                  <a:pt x="2294" y="3371"/>
                </a:cubicBezTo>
                <a:cubicBezTo>
                  <a:pt x="2299" y="3380"/>
                  <a:pt x="2308" y="3386"/>
                  <a:pt x="2319" y="3388"/>
                </a:cubicBezTo>
                <a:lnTo>
                  <a:pt x="2319" y="4018"/>
                </a:lnTo>
                <a:close/>
                <a:moveTo>
                  <a:pt x="2295" y="3332"/>
                </a:moveTo>
                <a:cubicBezTo>
                  <a:pt x="1749" y="3014"/>
                  <a:pt x="1749" y="3014"/>
                  <a:pt x="1749" y="3014"/>
                </a:cubicBezTo>
                <a:cubicBezTo>
                  <a:pt x="1749" y="2356"/>
                  <a:pt x="1749" y="2356"/>
                  <a:pt x="1749" y="2356"/>
                </a:cubicBezTo>
                <a:cubicBezTo>
                  <a:pt x="2320" y="2686"/>
                  <a:pt x="2320" y="2686"/>
                  <a:pt x="2320" y="2686"/>
                </a:cubicBezTo>
                <a:cubicBezTo>
                  <a:pt x="2320" y="3317"/>
                  <a:pt x="2320" y="3317"/>
                  <a:pt x="2320" y="3317"/>
                </a:cubicBezTo>
                <a:cubicBezTo>
                  <a:pt x="2310" y="3318"/>
                  <a:pt x="2301" y="3324"/>
                  <a:pt x="2295" y="3332"/>
                </a:cubicBezTo>
                <a:close/>
                <a:moveTo>
                  <a:pt x="1745" y="1681"/>
                </a:moveTo>
                <a:cubicBezTo>
                  <a:pt x="2029" y="1518"/>
                  <a:pt x="2029" y="1518"/>
                  <a:pt x="2029" y="1518"/>
                </a:cubicBezTo>
                <a:cubicBezTo>
                  <a:pt x="2031" y="2179"/>
                  <a:pt x="2031" y="2179"/>
                  <a:pt x="2031" y="2179"/>
                </a:cubicBezTo>
                <a:cubicBezTo>
                  <a:pt x="1745" y="2344"/>
                  <a:pt x="1745" y="2344"/>
                  <a:pt x="1745" y="2344"/>
                </a:cubicBezTo>
                <a:lnTo>
                  <a:pt x="1745" y="1681"/>
                </a:lnTo>
                <a:close/>
                <a:moveTo>
                  <a:pt x="2035" y="2187"/>
                </a:moveTo>
                <a:cubicBezTo>
                  <a:pt x="2610" y="2515"/>
                  <a:pt x="2610" y="2515"/>
                  <a:pt x="2610" y="2515"/>
                </a:cubicBezTo>
                <a:cubicBezTo>
                  <a:pt x="2323" y="2682"/>
                  <a:pt x="2323" y="2682"/>
                  <a:pt x="2323" y="2682"/>
                </a:cubicBezTo>
                <a:cubicBezTo>
                  <a:pt x="1751" y="2352"/>
                  <a:pt x="1751" y="2352"/>
                  <a:pt x="1751" y="2352"/>
                </a:cubicBezTo>
                <a:lnTo>
                  <a:pt x="2035" y="2187"/>
                </a:lnTo>
                <a:close/>
                <a:moveTo>
                  <a:pt x="2612" y="2520"/>
                </a:moveTo>
                <a:cubicBezTo>
                  <a:pt x="2611" y="3182"/>
                  <a:pt x="2611" y="3182"/>
                  <a:pt x="2611" y="3182"/>
                </a:cubicBezTo>
                <a:cubicBezTo>
                  <a:pt x="2353" y="3332"/>
                  <a:pt x="2353" y="3332"/>
                  <a:pt x="2353" y="3332"/>
                </a:cubicBezTo>
                <a:cubicBezTo>
                  <a:pt x="2347" y="3323"/>
                  <a:pt x="2337" y="3317"/>
                  <a:pt x="2325" y="3317"/>
                </a:cubicBezTo>
                <a:cubicBezTo>
                  <a:pt x="2325" y="2686"/>
                  <a:pt x="2325" y="2686"/>
                  <a:pt x="2325" y="2686"/>
                </a:cubicBezTo>
                <a:lnTo>
                  <a:pt x="2612" y="2520"/>
                </a:lnTo>
                <a:close/>
                <a:moveTo>
                  <a:pt x="2360" y="3353"/>
                </a:moveTo>
                <a:cubicBezTo>
                  <a:pt x="2360" y="3348"/>
                  <a:pt x="2359" y="3344"/>
                  <a:pt x="2358" y="3340"/>
                </a:cubicBezTo>
                <a:cubicBezTo>
                  <a:pt x="2611" y="3194"/>
                  <a:pt x="2611" y="3194"/>
                  <a:pt x="2611" y="3194"/>
                </a:cubicBezTo>
                <a:cubicBezTo>
                  <a:pt x="2611" y="3504"/>
                  <a:pt x="2611" y="3504"/>
                  <a:pt x="2611" y="3504"/>
                </a:cubicBezTo>
                <a:cubicBezTo>
                  <a:pt x="2611" y="3516"/>
                  <a:pt x="2611" y="3516"/>
                  <a:pt x="2611" y="3516"/>
                </a:cubicBezTo>
                <a:cubicBezTo>
                  <a:pt x="2357" y="3368"/>
                  <a:pt x="2357" y="3368"/>
                  <a:pt x="2357" y="3368"/>
                </a:cubicBezTo>
                <a:cubicBezTo>
                  <a:pt x="2359" y="3363"/>
                  <a:pt x="2360" y="3358"/>
                  <a:pt x="2360" y="3353"/>
                </a:cubicBezTo>
                <a:close/>
                <a:moveTo>
                  <a:pt x="2611" y="4182"/>
                </a:moveTo>
                <a:cubicBezTo>
                  <a:pt x="2329" y="4018"/>
                  <a:pt x="2329" y="4018"/>
                  <a:pt x="2329" y="4018"/>
                </a:cubicBezTo>
                <a:cubicBezTo>
                  <a:pt x="2329" y="3388"/>
                  <a:pt x="2329" y="3388"/>
                  <a:pt x="2329" y="3388"/>
                </a:cubicBezTo>
                <a:cubicBezTo>
                  <a:pt x="2340" y="3386"/>
                  <a:pt x="2349" y="3381"/>
                  <a:pt x="2354" y="3372"/>
                </a:cubicBezTo>
                <a:cubicBezTo>
                  <a:pt x="2611" y="3521"/>
                  <a:pt x="2611" y="3521"/>
                  <a:pt x="2611" y="3521"/>
                </a:cubicBezTo>
                <a:lnTo>
                  <a:pt x="2611" y="4182"/>
                </a:lnTo>
                <a:close/>
                <a:moveTo>
                  <a:pt x="2033" y="4521"/>
                </a:moveTo>
                <a:cubicBezTo>
                  <a:pt x="1789" y="4381"/>
                  <a:pt x="1789" y="4381"/>
                  <a:pt x="1789" y="4381"/>
                </a:cubicBezTo>
                <a:cubicBezTo>
                  <a:pt x="1794" y="4373"/>
                  <a:pt x="1796" y="4364"/>
                  <a:pt x="1796" y="4355"/>
                </a:cubicBezTo>
                <a:cubicBezTo>
                  <a:pt x="1796" y="4348"/>
                  <a:pt x="1795" y="4341"/>
                  <a:pt x="1793" y="4335"/>
                </a:cubicBezTo>
                <a:cubicBezTo>
                  <a:pt x="2324" y="4026"/>
                  <a:pt x="2324" y="4026"/>
                  <a:pt x="2324" y="4026"/>
                </a:cubicBezTo>
                <a:cubicBezTo>
                  <a:pt x="2605" y="4189"/>
                  <a:pt x="2605" y="4189"/>
                  <a:pt x="2605" y="4189"/>
                </a:cubicBezTo>
                <a:lnTo>
                  <a:pt x="2033" y="4521"/>
                </a:lnTo>
                <a:close/>
                <a:moveTo>
                  <a:pt x="2032" y="4527"/>
                </a:moveTo>
                <a:cubicBezTo>
                  <a:pt x="2031" y="5185"/>
                  <a:pt x="2031" y="5185"/>
                  <a:pt x="2031" y="5185"/>
                </a:cubicBezTo>
                <a:cubicBezTo>
                  <a:pt x="1777" y="5038"/>
                  <a:pt x="1777" y="5038"/>
                  <a:pt x="1777" y="5038"/>
                </a:cubicBezTo>
                <a:cubicBezTo>
                  <a:pt x="1778" y="5034"/>
                  <a:pt x="1779" y="5031"/>
                  <a:pt x="1779" y="5027"/>
                </a:cubicBezTo>
                <a:cubicBezTo>
                  <a:pt x="1779" y="5010"/>
                  <a:pt x="1766" y="4995"/>
                  <a:pt x="1750" y="4992"/>
                </a:cubicBezTo>
                <a:cubicBezTo>
                  <a:pt x="1750" y="4408"/>
                  <a:pt x="1750" y="4408"/>
                  <a:pt x="1750" y="4408"/>
                </a:cubicBezTo>
                <a:cubicBezTo>
                  <a:pt x="1765" y="4406"/>
                  <a:pt x="1778" y="4397"/>
                  <a:pt x="1787" y="4385"/>
                </a:cubicBezTo>
                <a:lnTo>
                  <a:pt x="2032" y="4527"/>
                </a:lnTo>
                <a:close/>
                <a:moveTo>
                  <a:pt x="2025" y="5193"/>
                </a:moveTo>
                <a:cubicBezTo>
                  <a:pt x="1454" y="5526"/>
                  <a:pt x="1454" y="5526"/>
                  <a:pt x="1454" y="5526"/>
                </a:cubicBezTo>
                <a:cubicBezTo>
                  <a:pt x="1172" y="5363"/>
                  <a:pt x="1172" y="5363"/>
                  <a:pt x="1172" y="5363"/>
                </a:cubicBezTo>
                <a:cubicBezTo>
                  <a:pt x="1714" y="5048"/>
                  <a:pt x="1714" y="5048"/>
                  <a:pt x="1714" y="5048"/>
                </a:cubicBezTo>
                <a:cubicBezTo>
                  <a:pt x="1720" y="5057"/>
                  <a:pt x="1731" y="5063"/>
                  <a:pt x="1743" y="5063"/>
                </a:cubicBezTo>
                <a:cubicBezTo>
                  <a:pt x="1756" y="5063"/>
                  <a:pt x="1767" y="5057"/>
                  <a:pt x="1773" y="5047"/>
                </a:cubicBezTo>
                <a:lnTo>
                  <a:pt x="2025" y="5193"/>
                </a:lnTo>
                <a:close/>
                <a:moveTo>
                  <a:pt x="1453" y="6190"/>
                </a:moveTo>
                <a:cubicBezTo>
                  <a:pt x="1170" y="6026"/>
                  <a:pt x="1170" y="6026"/>
                  <a:pt x="1170" y="6026"/>
                </a:cubicBezTo>
                <a:cubicBezTo>
                  <a:pt x="1170" y="5368"/>
                  <a:pt x="1170" y="5368"/>
                  <a:pt x="1170" y="5368"/>
                </a:cubicBezTo>
                <a:cubicBezTo>
                  <a:pt x="1452" y="5530"/>
                  <a:pt x="1452" y="5530"/>
                  <a:pt x="1452" y="5530"/>
                </a:cubicBezTo>
                <a:lnTo>
                  <a:pt x="1453" y="6190"/>
                </a:lnTo>
                <a:close/>
                <a:moveTo>
                  <a:pt x="1167" y="5355"/>
                </a:moveTo>
                <a:cubicBezTo>
                  <a:pt x="1167" y="4749"/>
                  <a:pt x="1167" y="4749"/>
                  <a:pt x="1167" y="4749"/>
                </a:cubicBezTo>
                <a:cubicBezTo>
                  <a:pt x="1198" y="4748"/>
                  <a:pt x="1223" y="4723"/>
                  <a:pt x="1223" y="4691"/>
                </a:cubicBezTo>
                <a:cubicBezTo>
                  <a:pt x="1223" y="4681"/>
                  <a:pt x="1221" y="4672"/>
                  <a:pt x="1217" y="4664"/>
                </a:cubicBezTo>
                <a:cubicBezTo>
                  <a:pt x="1700" y="4386"/>
                  <a:pt x="1700" y="4386"/>
                  <a:pt x="1700" y="4386"/>
                </a:cubicBezTo>
                <a:cubicBezTo>
                  <a:pt x="1709" y="4398"/>
                  <a:pt x="1723" y="4407"/>
                  <a:pt x="1740" y="4408"/>
                </a:cubicBezTo>
                <a:cubicBezTo>
                  <a:pt x="1740" y="4992"/>
                  <a:pt x="1740" y="4992"/>
                  <a:pt x="1740" y="4992"/>
                </a:cubicBezTo>
                <a:cubicBezTo>
                  <a:pt x="1722" y="4994"/>
                  <a:pt x="1707" y="5009"/>
                  <a:pt x="1707" y="5027"/>
                </a:cubicBezTo>
                <a:cubicBezTo>
                  <a:pt x="1707" y="5032"/>
                  <a:pt x="1708" y="5036"/>
                  <a:pt x="1709" y="5039"/>
                </a:cubicBezTo>
                <a:lnTo>
                  <a:pt x="1167" y="5355"/>
                </a:lnTo>
                <a:close/>
                <a:moveTo>
                  <a:pt x="1165" y="4633"/>
                </a:moveTo>
                <a:cubicBezTo>
                  <a:pt x="1144" y="4633"/>
                  <a:pt x="1126" y="4644"/>
                  <a:pt x="1115" y="4661"/>
                </a:cubicBezTo>
                <a:cubicBezTo>
                  <a:pt x="878" y="4524"/>
                  <a:pt x="878" y="4524"/>
                  <a:pt x="878" y="4524"/>
                </a:cubicBezTo>
                <a:cubicBezTo>
                  <a:pt x="1449" y="4193"/>
                  <a:pt x="1449" y="4193"/>
                  <a:pt x="1449" y="4193"/>
                </a:cubicBezTo>
                <a:cubicBezTo>
                  <a:pt x="1694" y="4334"/>
                  <a:pt x="1694" y="4334"/>
                  <a:pt x="1694" y="4334"/>
                </a:cubicBezTo>
                <a:cubicBezTo>
                  <a:pt x="1691" y="4340"/>
                  <a:pt x="1690" y="4347"/>
                  <a:pt x="1690" y="4355"/>
                </a:cubicBezTo>
                <a:cubicBezTo>
                  <a:pt x="1690" y="4365"/>
                  <a:pt x="1692" y="4374"/>
                  <a:pt x="1697" y="4382"/>
                </a:cubicBezTo>
                <a:cubicBezTo>
                  <a:pt x="1214" y="4660"/>
                  <a:pt x="1214" y="4660"/>
                  <a:pt x="1214" y="4660"/>
                </a:cubicBezTo>
                <a:cubicBezTo>
                  <a:pt x="1204" y="4644"/>
                  <a:pt x="1186" y="4633"/>
                  <a:pt x="1165" y="4633"/>
                </a:cubicBezTo>
                <a:close/>
                <a:moveTo>
                  <a:pt x="1451" y="3517"/>
                </a:moveTo>
                <a:cubicBezTo>
                  <a:pt x="1172" y="3356"/>
                  <a:pt x="1172" y="3356"/>
                  <a:pt x="1172" y="3356"/>
                </a:cubicBezTo>
                <a:cubicBezTo>
                  <a:pt x="1452" y="3193"/>
                  <a:pt x="1452" y="3193"/>
                  <a:pt x="1452" y="3193"/>
                </a:cubicBezTo>
                <a:lnTo>
                  <a:pt x="1451" y="3517"/>
                </a:lnTo>
                <a:close/>
                <a:moveTo>
                  <a:pt x="1170" y="4021"/>
                </a:moveTo>
                <a:cubicBezTo>
                  <a:pt x="1169" y="3360"/>
                  <a:pt x="1169" y="3360"/>
                  <a:pt x="1169" y="3360"/>
                </a:cubicBezTo>
                <a:cubicBezTo>
                  <a:pt x="1451" y="3523"/>
                  <a:pt x="1451" y="3523"/>
                  <a:pt x="1451" y="3523"/>
                </a:cubicBezTo>
                <a:cubicBezTo>
                  <a:pt x="1449" y="4181"/>
                  <a:pt x="1449" y="4181"/>
                  <a:pt x="1449" y="4181"/>
                </a:cubicBezTo>
                <a:lnTo>
                  <a:pt x="1170" y="4021"/>
                </a:lnTo>
                <a:close/>
                <a:moveTo>
                  <a:pt x="1166" y="3348"/>
                </a:moveTo>
                <a:cubicBezTo>
                  <a:pt x="1166" y="3020"/>
                  <a:pt x="1166" y="3020"/>
                  <a:pt x="1166" y="3020"/>
                </a:cubicBezTo>
                <a:cubicBezTo>
                  <a:pt x="1447" y="3184"/>
                  <a:pt x="1447" y="3184"/>
                  <a:pt x="1447" y="3184"/>
                </a:cubicBezTo>
                <a:lnTo>
                  <a:pt x="1166" y="3348"/>
                </a:lnTo>
                <a:close/>
                <a:moveTo>
                  <a:pt x="1166" y="3014"/>
                </a:moveTo>
                <a:cubicBezTo>
                  <a:pt x="1166" y="2744"/>
                  <a:pt x="1166" y="2744"/>
                  <a:pt x="1166" y="2744"/>
                </a:cubicBezTo>
                <a:cubicBezTo>
                  <a:pt x="1197" y="2743"/>
                  <a:pt x="1222" y="2717"/>
                  <a:pt x="1222" y="2686"/>
                </a:cubicBezTo>
                <a:cubicBezTo>
                  <a:pt x="1222" y="2675"/>
                  <a:pt x="1220" y="2666"/>
                  <a:pt x="1215" y="2658"/>
                </a:cubicBezTo>
                <a:cubicBezTo>
                  <a:pt x="1739" y="2355"/>
                  <a:pt x="1739" y="2355"/>
                  <a:pt x="1739" y="2355"/>
                </a:cubicBezTo>
                <a:cubicBezTo>
                  <a:pt x="1739" y="3014"/>
                  <a:pt x="1739" y="3014"/>
                  <a:pt x="1739" y="3014"/>
                </a:cubicBezTo>
                <a:cubicBezTo>
                  <a:pt x="1452" y="3181"/>
                  <a:pt x="1452" y="3181"/>
                  <a:pt x="1452" y="3181"/>
                </a:cubicBezTo>
                <a:lnTo>
                  <a:pt x="1166" y="3014"/>
                </a:lnTo>
                <a:close/>
                <a:moveTo>
                  <a:pt x="1457" y="1183"/>
                </a:moveTo>
                <a:cubicBezTo>
                  <a:pt x="2026" y="1514"/>
                  <a:pt x="2026" y="1514"/>
                  <a:pt x="2026" y="1514"/>
                </a:cubicBezTo>
                <a:cubicBezTo>
                  <a:pt x="1741" y="1678"/>
                  <a:pt x="1741" y="1678"/>
                  <a:pt x="1741" y="1678"/>
                </a:cubicBezTo>
                <a:cubicBezTo>
                  <a:pt x="1741" y="2343"/>
                  <a:pt x="1741" y="2343"/>
                  <a:pt x="1741" y="2343"/>
                </a:cubicBezTo>
                <a:cubicBezTo>
                  <a:pt x="1169" y="2013"/>
                  <a:pt x="1169" y="2013"/>
                  <a:pt x="1169" y="2013"/>
                </a:cubicBezTo>
                <a:cubicBezTo>
                  <a:pt x="1169" y="1348"/>
                  <a:pt x="1169" y="1348"/>
                  <a:pt x="1169" y="1348"/>
                </a:cubicBezTo>
                <a:lnTo>
                  <a:pt x="1457" y="1183"/>
                </a:lnTo>
                <a:close/>
                <a:moveTo>
                  <a:pt x="2315" y="1347"/>
                </a:moveTo>
                <a:cubicBezTo>
                  <a:pt x="2031" y="1511"/>
                  <a:pt x="2031" y="1511"/>
                  <a:pt x="2031" y="1511"/>
                </a:cubicBezTo>
                <a:cubicBezTo>
                  <a:pt x="1462" y="1180"/>
                  <a:pt x="1462" y="1180"/>
                  <a:pt x="1462" y="1180"/>
                </a:cubicBezTo>
                <a:cubicBezTo>
                  <a:pt x="1744" y="1017"/>
                  <a:pt x="1744" y="1017"/>
                  <a:pt x="1744" y="1017"/>
                </a:cubicBezTo>
                <a:lnTo>
                  <a:pt x="2315" y="1347"/>
                </a:lnTo>
                <a:close/>
                <a:moveTo>
                  <a:pt x="2319" y="2012"/>
                </a:moveTo>
                <a:cubicBezTo>
                  <a:pt x="2036" y="2176"/>
                  <a:pt x="2036" y="2176"/>
                  <a:pt x="2036" y="2176"/>
                </a:cubicBezTo>
                <a:cubicBezTo>
                  <a:pt x="2034" y="1515"/>
                  <a:pt x="2034" y="1515"/>
                  <a:pt x="2034" y="1515"/>
                </a:cubicBezTo>
                <a:cubicBezTo>
                  <a:pt x="2318" y="1352"/>
                  <a:pt x="2318" y="1352"/>
                  <a:pt x="2318" y="1352"/>
                </a:cubicBezTo>
                <a:lnTo>
                  <a:pt x="2319" y="2012"/>
                </a:lnTo>
                <a:close/>
                <a:moveTo>
                  <a:pt x="2324" y="2020"/>
                </a:moveTo>
                <a:cubicBezTo>
                  <a:pt x="2854" y="2327"/>
                  <a:pt x="2854" y="2327"/>
                  <a:pt x="2854" y="2327"/>
                </a:cubicBezTo>
                <a:cubicBezTo>
                  <a:pt x="2851" y="2333"/>
                  <a:pt x="2849" y="2340"/>
                  <a:pt x="2849" y="2348"/>
                </a:cubicBezTo>
                <a:cubicBezTo>
                  <a:pt x="2849" y="2357"/>
                  <a:pt x="2851" y="2366"/>
                  <a:pt x="2856" y="2373"/>
                </a:cubicBezTo>
                <a:cubicBezTo>
                  <a:pt x="2615" y="2513"/>
                  <a:pt x="2615" y="2513"/>
                  <a:pt x="2615" y="2513"/>
                </a:cubicBezTo>
                <a:cubicBezTo>
                  <a:pt x="2040" y="2185"/>
                  <a:pt x="2040" y="2185"/>
                  <a:pt x="2040" y="2185"/>
                </a:cubicBezTo>
                <a:lnTo>
                  <a:pt x="2324" y="2020"/>
                </a:lnTo>
                <a:close/>
                <a:moveTo>
                  <a:pt x="2613" y="1511"/>
                </a:moveTo>
                <a:cubicBezTo>
                  <a:pt x="2330" y="1347"/>
                  <a:pt x="2330" y="1347"/>
                  <a:pt x="2330" y="1347"/>
                </a:cubicBezTo>
                <a:cubicBezTo>
                  <a:pt x="2611" y="1186"/>
                  <a:pt x="2611" y="1186"/>
                  <a:pt x="2611" y="1186"/>
                </a:cubicBezTo>
                <a:lnTo>
                  <a:pt x="2613" y="1511"/>
                </a:lnTo>
                <a:close/>
                <a:moveTo>
                  <a:pt x="2615" y="1847"/>
                </a:moveTo>
                <a:cubicBezTo>
                  <a:pt x="2616" y="1848"/>
                  <a:pt x="2616" y="1848"/>
                  <a:pt x="2616" y="1848"/>
                </a:cubicBezTo>
                <a:cubicBezTo>
                  <a:pt x="2900" y="2013"/>
                  <a:pt x="2900" y="2013"/>
                  <a:pt x="2900" y="2013"/>
                </a:cubicBezTo>
                <a:cubicBezTo>
                  <a:pt x="2901" y="2295"/>
                  <a:pt x="2901" y="2295"/>
                  <a:pt x="2901" y="2295"/>
                </a:cubicBezTo>
                <a:cubicBezTo>
                  <a:pt x="2883" y="2295"/>
                  <a:pt x="2868" y="2304"/>
                  <a:pt x="2858" y="2318"/>
                </a:cubicBezTo>
                <a:cubicBezTo>
                  <a:pt x="2329" y="2012"/>
                  <a:pt x="2329" y="2012"/>
                  <a:pt x="2329" y="2012"/>
                </a:cubicBezTo>
                <a:cubicBezTo>
                  <a:pt x="2328" y="1352"/>
                  <a:pt x="2328" y="1352"/>
                  <a:pt x="2328" y="1352"/>
                </a:cubicBezTo>
                <a:cubicBezTo>
                  <a:pt x="2613" y="1516"/>
                  <a:pt x="2613" y="1516"/>
                  <a:pt x="2613" y="1516"/>
                </a:cubicBezTo>
                <a:lnTo>
                  <a:pt x="2615" y="1847"/>
                </a:lnTo>
                <a:close/>
                <a:moveTo>
                  <a:pt x="2846" y="1680"/>
                </a:moveTo>
                <a:cubicBezTo>
                  <a:pt x="2846" y="1711"/>
                  <a:pt x="2870" y="1736"/>
                  <a:pt x="2900" y="1738"/>
                </a:cubicBezTo>
                <a:cubicBezTo>
                  <a:pt x="2900" y="2007"/>
                  <a:pt x="2900" y="2007"/>
                  <a:pt x="2900" y="2007"/>
                </a:cubicBezTo>
                <a:cubicBezTo>
                  <a:pt x="2620" y="1844"/>
                  <a:pt x="2620" y="1844"/>
                  <a:pt x="2620" y="1844"/>
                </a:cubicBezTo>
                <a:cubicBezTo>
                  <a:pt x="2618" y="1519"/>
                  <a:pt x="2618" y="1519"/>
                  <a:pt x="2618" y="1519"/>
                </a:cubicBezTo>
                <a:cubicBezTo>
                  <a:pt x="2852" y="1654"/>
                  <a:pt x="2852" y="1654"/>
                  <a:pt x="2852" y="1654"/>
                </a:cubicBezTo>
                <a:cubicBezTo>
                  <a:pt x="2848" y="1662"/>
                  <a:pt x="2846" y="1671"/>
                  <a:pt x="2846" y="1680"/>
                </a:cubicBezTo>
                <a:close/>
                <a:moveTo>
                  <a:pt x="3475" y="1347"/>
                </a:moveTo>
                <a:cubicBezTo>
                  <a:pt x="2953" y="1649"/>
                  <a:pt x="2953" y="1649"/>
                  <a:pt x="2953" y="1649"/>
                </a:cubicBezTo>
                <a:cubicBezTo>
                  <a:pt x="2942" y="1633"/>
                  <a:pt x="2924" y="1622"/>
                  <a:pt x="2904" y="1622"/>
                </a:cubicBezTo>
                <a:cubicBezTo>
                  <a:pt x="2883" y="1622"/>
                  <a:pt x="2865" y="1633"/>
                  <a:pt x="2854" y="1650"/>
                </a:cubicBezTo>
                <a:cubicBezTo>
                  <a:pt x="2618" y="1513"/>
                  <a:pt x="2618" y="1513"/>
                  <a:pt x="2618" y="1513"/>
                </a:cubicBezTo>
                <a:cubicBezTo>
                  <a:pt x="2616" y="1183"/>
                  <a:pt x="2616" y="1183"/>
                  <a:pt x="2616" y="1183"/>
                </a:cubicBezTo>
                <a:cubicBezTo>
                  <a:pt x="2876" y="1033"/>
                  <a:pt x="2876" y="1033"/>
                  <a:pt x="2876" y="1033"/>
                </a:cubicBezTo>
                <a:cubicBezTo>
                  <a:pt x="2882" y="1042"/>
                  <a:pt x="2892" y="1048"/>
                  <a:pt x="2904" y="1048"/>
                </a:cubicBezTo>
                <a:cubicBezTo>
                  <a:pt x="2915" y="1048"/>
                  <a:pt x="2925" y="1042"/>
                  <a:pt x="2932" y="1034"/>
                </a:cubicBezTo>
                <a:lnTo>
                  <a:pt x="3475" y="1347"/>
                </a:lnTo>
                <a:close/>
                <a:moveTo>
                  <a:pt x="3479" y="2012"/>
                </a:moveTo>
                <a:cubicBezTo>
                  <a:pt x="3193" y="2177"/>
                  <a:pt x="3193" y="2177"/>
                  <a:pt x="3193" y="2177"/>
                </a:cubicBezTo>
                <a:cubicBezTo>
                  <a:pt x="2905" y="2010"/>
                  <a:pt x="2905" y="2010"/>
                  <a:pt x="2905" y="2010"/>
                </a:cubicBezTo>
                <a:cubicBezTo>
                  <a:pt x="2905" y="1738"/>
                  <a:pt x="2905" y="1738"/>
                  <a:pt x="2905" y="1738"/>
                </a:cubicBezTo>
                <a:cubicBezTo>
                  <a:pt x="2937" y="1738"/>
                  <a:pt x="2962" y="1712"/>
                  <a:pt x="2962" y="1680"/>
                </a:cubicBezTo>
                <a:cubicBezTo>
                  <a:pt x="2962" y="1670"/>
                  <a:pt x="2960" y="1661"/>
                  <a:pt x="2955" y="1653"/>
                </a:cubicBezTo>
                <a:cubicBezTo>
                  <a:pt x="3478" y="1351"/>
                  <a:pt x="3478" y="1351"/>
                  <a:pt x="3478" y="1351"/>
                </a:cubicBezTo>
                <a:lnTo>
                  <a:pt x="3479" y="2012"/>
                </a:lnTo>
                <a:close/>
                <a:moveTo>
                  <a:pt x="3484" y="2020"/>
                </a:moveTo>
                <a:cubicBezTo>
                  <a:pt x="3768" y="2183"/>
                  <a:pt x="3768" y="2183"/>
                  <a:pt x="3768" y="2183"/>
                </a:cubicBezTo>
                <a:cubicBezTo>
                  <a:pt x="3769" y="2516"/>
                  <a:pt x="3769" y="2516"/>
                  <a:pt x="3769" y="2516"/>
                </a:cubicBezTo>
                <a:cubicBezTo>
                  <a:pt x="3483" y="2681"/>
                  <a:pt x="3483" y="2681"/>
                  <a:pt x="3483" y="2681"/>
                </a:cubicBezTo>
                <a:cubicBezTo>
                  <a:pt x="3197" y="2516"/>
                  <a:pt x="3197" y="2516"/>
                  <a:pt x="3197" y="2516"/>
                </a:cubicBezTo>
                <a:cubicBezTo>
                  <a:pt x="3487" y="2348"/>
                  <a:pt x="3487" y="2348"/>
                  <a:pt x="3487" y="2348"/>
                </a:cubicBezTo>
                <a:cubicBezTo>
                  <a:pt x="3483" y="2345"/>
                  <a:pt x="3483" y="2345"/>
                  <a:pt x="3483" y="2345"/>
                </a:cubicBezTo>
                <a:cubicBezTo>
                  <a:pt x="3203" y="2183"/>
                  <a:pt x="3203" y="2183"/>
                  <a:pt x="3203" y="2183"/>
                </a:cubicBezTo>
                <a:lnTo>
                  <a:pt x="3484" y="2020"/>
                </a:lnTo>
                <a:close/>
                <a:moveTo>
                  <a:pt x="3488" y="1352"/>
                </a:moveTo>
                <a:cubicBezTo>
                  <a:pt x="3767" y="1513"/>
                  <a:pt x="3767" y="1513"/>
                  <a:pt x="3767" y="1513"/>
                </a:cubicBezTo>
                <a:cubicBezTo>
                  <a:pt x="3768" y="2172"/>
                  <a:pt x="3768" y="2172"/>
                  <a:pt x="3768" y="2172"/>
                </a:cubicBezTo>
                <a:cubicBezTo>
                  <a:pt x="3489" y="2012"/>
                  <a:pt x="3489" y="2012"/>
                  <a:pt x="3489" y="2012"/>
                </a:cubicBezTo>
                <a:lnTo>
                  <a:pt x="3488" y="1352"/>
                </a:lnTo>
                <a:close/>
                <a:moveTo>
                  <a:pt x="4063" y="1017"/>
                </a:moveTo>
                <a:cubicBezTo>
                  <a:pt x="4346" y="1179"/>
                  <a:pt x="4346" y="1179"/>
                  <a:pt x="4346" y="1179"/>
                </a:cubicBezTo>
                <a:cubicBezTo>
                  <a:pt x="3769" y="1509"/>
                  <a:pt x="3769" y="1509"/>
                  <a:pt x="3769" y="1509"/>
                </a:cubicBezTo>
                <a:cubicBezTo>
                  <a:pt x="3491" y="1348"/>
                  <a:pt x="3491" y="1348"/>
                  <a:pt x="3491" y="1348"/>
                </a:cubicBezTo>
                <a:lnTo>
                  <a:pt x="4063" y="1017"/>
                </a:lnTo>
                <a:close/>
                <a:moveTo>
                  <a:pt x="5213" y="342"/>
                </a:moveTo>
                <a:cubicBezTo>
                  <a:pt x="4639" y="673"/>
                  <a:pt x="4639" y="673"/>
                  <a:pt x="4639" y="673"/>
                </a:cubicBezTo>
                <a:cubicBezTo>
                  <a:pt x="4639" y="992"/>
                  <a:pt x="4639" y="992"/>
                  <a:pt x="4639" y="992"/>
                </a:cubicBezTo>
                <a:cubicBezTo>
                  <a:pt x="4356" y="1173"/>
                  <a:pt x="4356" y="1173"/>
                  <a:pt x="4356" y="1173"/>
                </a:cubicBezTo>
                <a:cubicBezTo>
                  <a:pt x="4067" y="1008"/>
                  <a:pt x="4067" y="1008"/>
                  <a:pt x="4067" y="1008"/>
                </a:cubicBezTo>
                <a:cubicBezTo>
                  <a:pt x="4067" y="343"/>
                  <a:pt x="4067" y="343"/>
                  <a:pt x="4067" y="343"/>
                </a:cubicBezTo>
                <a:cubicBezTo>
                  <a:pt x="4642" y="11"/>
                  <a:pt x="4642" y="11"/>
                  <a:pt x="4642" y="11"/>
                </a:cubicBezTo>
                <a:lnTo>
                  <a:pt x="5213" y="342"/>
                </a:lnTo>
                <a:close/>
                <a:moveTo>
                  <a:pt x="5217" y="623"/>
                </a:moveTo>
                <a:cubicBezTo>
                  <a:pt x="4644" y="989"/>
                  <a:pt x="4644" y="989"/>
                  <a:pt x="4644" y="989"/>
                </a:cubicBezTo>
                <a:cubicBezTo>
                  <a:pt x="4644" y="676"/>
                  <a:pt x="4644" y="676"/>
                  <a:pt x="4644" y="676"/>
                </a:cubicBezTo>
                <a:cubicBezTo>
                  <a:pt x="5217" y="345"/>
                  <a:pt x="5217" y="345"/>
                  <a:pt x="5217" y="345"/>
                </a:cubicBezTo>
                <a:lnTo>
                  <a:pt x="5217" y="623"/>
                </a:lnTo>
                <a:close/>
                <a:moveTo>
                  <a:pt x="5218" y="976"/>
                </a:moveTo>
                <a:cubicBezTo>
                  <a:pt x="5200" y="978"/>
                  <a:pt x="5187" y="993"/>
                  <a:pt x="5187" y="1011"/>
                </a:cubicBezTo>
                <a:cubicBezTo>
                  <a:pt x="5187" y="1015"/>
                  <a:pt x="5188" y="1019"/>
                  <a:pt x="5189" y="1023"/>
                </a:cubicBezTo>
                <a:cubicBezTo>
                  <a:pt x="4644" y="1337"/>
                  <a:pt x="4644" y="1337"/>
                  <a:pt x="4644" y="1337"/>
                </a:cubicBezTo>
                <a:cubicBezTo>
                  <a:pt x="4644" y="995"/>
                  <a:pt x="4644" y="995"/>
                  <a:pt x="4644" y="995"/>
                </a:cubicBezTo>
                <a:cubicBezTo>
                  <a:pt x="5217" y="629"/>
                  <a:pt x="5217" y="629"/>
                  <a:pt x="5217" y="629"/>
                </a:cubicBezTo>
                <a:lnTo>
                  <a:pt x="5218" y="976"/>
                </a:lnTo>
                <a:close/>
                <a:moveTo>
                  <a:pt x="5223" y="1047"/>
                </a:moveTo>
                <a:cubicBezTo>
                  <a:pt x="5235" y="1047"/>
                  <a:pt x="5246" y="1041"/>
                  <a:pt x="5252" y="1032"/>
                </a:cubicBezTo>
                <a:cubicBezTo>
                  <a:pt x="5511" y="1181"/>
                  <a:pt x="5511" y="1181"/>
                  <a:pt x="5511" y="1181"/>
                </a:cubicBezTo>
                <a:cubicBezTo>
                  <a:pt x="5509" y="1509"/>
                  <a:pt x="5509" y="1509"/>
                  <a:pt x="5509" y="1509"/>
                </a:cubicBezTo>
                <a:cubicBezTo>
                  <a:pt x="5222" y="1675"/>
                  <a:pt x="5222" y="1675"/>
                  <a:pt x="5222" y="1675"/>
                </a:cubicBezTo>
                <a:cubicBezTo>
                  <a:pt x="4648" y="1346"/>
                  <a:pt x="4648" y="1346"/>
                  <a:pt x="4648" y="1346"/>
                </a:cubicBezTo>
                <a:cubicBezTo>
                  <a:pt x="5193" y="1032"/>
                  <a:pt x="5193" y="1032"/>
                  <a:pt x="5193" y="1032"/>
                </a:cubicBezTo>
                <a:cubicBezTo>
                  <a:pt x="5200" y="1041"/>
                  <a:pt x="5211" y="1047"/>
                  <a:pt x="5223" y="1047"/>
                </a:cubicBezTo>
                <a:close/>
                <a:moveTo>
                  <a:pt x="5227" y="346"/>
                </a:moveTo>
                <a:cubicBezTo>
                  <a:pt x="5751" y="649"/>
                  <a:pt x="5751" y="649"/>
                  <a:pt x="5751" y="649"/>
                </a:cubicBezTo>
                <a:cubicBezTo>
                  <a:pt x="5747" y="657"/>
                  <a:pt x="5744" y="667"/>
                  <a:pt x="5744" y="677"/>
                </a:cubicBezTo>
                <a:cubicBezTo>
                  <a:pt x="5744" y="707"/>
                  <a:pt x="5768" y="732"/>
                  <a:pt x="5798" y="735"/>
                </a:cubicBezTo>
                <a:cubicBezTo>
                  <a:pt x="5799" y="1008"/>
                  <a:pt x="5799" y="1008"/>
                  <a:pt x="5799" y="1008"/>
                </a:cubicBezTo>
                <a:cubicBezTo>
                  <a:pt x="5516" y="1173"/>
                  <a:pt x="5516" y="1173"/>
                  <a:pt x="5516" y="1173"/>
                </a:cubicBezTo>
                <a:cubicBezTo>
                  <a:pt x="5257" y="1023"/>
                  <a:pt x="5257" y="1023"/>
                  <a:pt x="5257" y="1023"/>
                </a:cubicBezTo>
                <a:cubicBezTo>
                  <a:pt x="5258" y="1019"/>
                  <a:pt x="5259" y="1015"/>
                  <a:pt x="5259" y="1011"/>
                </a:cubicBezTo>
                <a:cubicBezTo>
                  <a:pt x="5259" y="993"/>
                  <a:pt x="5245" y="978"/>
                  <a:pt x="5228" y="976"/>
                </a:cubicBezTo>
                <a:lnTo>
                  <a:pt x="5227" y="346"/>
                </a:lnTo>
                <a:close/>
                <a:moveTo>
                  <a:pt x="6373" y="342"/>
                </a:moveTo>
                <a:cubicBezTo>
                  <a:pt x="6093" y="504"/>
                  <a:pt x="6093" y="504"/>
                  <a:pt x="6093" y="504"/>
                </a:cubicBezTo>
                <a:cubicBezTo>
                  <a:pt x="6093" y="184"/>
                  <a:pt x="6093" y="184"/>
                  <a:pt x="6093" y="184"/>
                </a:cubicBezTo>
                <a:cubicBezTo>
                  <a:pt x="6088" y="184"/>
                  <a:pt x="6088" y="184"/>
                  <a:pt x="6088" y="184"/>
                </a:cubicBezTo>
                <a:cubicBezTo>
                  <a:pt x="6088" y="507"/>
                  <a:pt x="6088" y="507"/>
                  <a:pt x="6088" y="507"/>
                </a:cubicBezTo>
                <a:cubicBezTo>
                  <a:pt x="5850" y="644"/>
                  <a:pt x="5850" y="644"/>
                  <a:pt x="5850" y="644"/>
                </a:cubicBezTo>
                <a:cubicBezTo>
                  <a:pt x="5840" y="628"/>
                  <a:pt x="5822" y="618"/>
                  <a:pt x="5802" y="618"/>
                </a:cubicBezTo>
                <a:cubicBezTo>
                  <a:pt x="5782" y="618"/>
                  <a:pt x="5764" y="629"/>
                  <a:pt x="5754" y="645"/>
                </a:cubicBezTo>
                <a:cubicBezTo>
                  <a:pt x="5230" y="342"/>
                  <a:pt x="5230" y="342"/>
                  <a:pt x="5230" y="342"/>
                </a:cubicBezTo>
                <a:cubicBezTo>
                  <a:pt x="5802" y="12"/>
                  <a:pt x="5802" y="12"/>
                  <a:pt x="5802" y="12"/>
                </a:cubicBezTo>
                <a:lnTo>
                  <a:pt x="6373" y="342"/>
                </a:lnTo>
                <a:close/>
                <a:moveTo>
                  <a:pt x="6376" y="1007"/>
                </a:moveTo>
                <a:cubicBezTo>
                  <a:pt x="5804" y="1337"/>
                  <a:pt x="5804" y="1337"/>
                  <a:pt x="5804" y="1337"/>
                </a:cubicBezTo>
                <a:cubicBezTo>
                  <a:pt x="5804" y="1011"/>
                  <a:pt x="5804" y="1011"/>
                  <a:pt x="5804" y="1011"/>
                </a:cubicBezTo>
                <a:cubicBezTo>
                  <a:pt x="6093" y="843"/>
                  <a:pt x="6093" y="843"/>
                  <a:pt x="6093" y="843"/>
                </a:cubicBezTo>
                <a:cubicBezTo>
                  <a:pt x="6093" y="509"/>
                  <a:pt x="6093" y="509"/>
                  <a:pt x="6093" y="509"/>
                </a:cubicBezTo>
                <a:cubicBezTo>
                  <a:pt x="6376" y="346"/>
                  <a:pt x="6376" y="346"/>
                  <a:pt x="6376" y="346"/>
                </a:cubicBezTo>
                <a:lnTo>
                  <a:pt x="6376" y="1007"/>
                </a:lnTo>
                <a:close/>
                <a:moveTo>
                  <a:pt x="6381" y="1016"/>
                </a:moveTo>
                <a:cubicBezTo>
                  <a:pt x="6671" y="1183"/>
                  <a:pt x="6671" y="1183"/>
                  <a:pt x="6671" y="1183"/>
                </a:cubicBezTo>
                <a:cubicBezTo>
                  <a:pt x="6672" y="1508"/>
                  <a:pt x="6672" y="1508"/>
                  <a:pt x="6672" y="1508"/>
                </a:cubicBezTo>
                <a:cubicBezTo>
                  <a:pt x="6381" y="1675"/>
                  <a:pt x="6381" y="1675"/>
                  <a:pt x="6381" y="1675"/>
                </a:cubicBezTo>
                <a:cubicBezTo>
                  <a:pt x="5810" y="1345"/>
                  <a:pt x="5810" y="1345"/>
                  <a:pt x="5810" y="1345"/>
                </a:cubicBezTo>
                <a:lnTo>
                  <a:pt x="6381" y="1016"/>
                </a:lnTo>
                <a:close/>
                <a:moveTo>
                  <a:pt x="6386" y="347"/>
                </a:moveTo>
                <a:cubicBezTo>
                  <a:pt x="6669" y="510"/>
                  <a:pt x="6669" y="510"/>
                  <a:pt x="6669" y="510"/>
                </a:cubicBezTo>
                <a:cubicBezTo>
                  <a:pt x="6671" y="1171"/>
                  <a:pt x="6671" y="1171"/>
                  <a:pt x="6671" y="1171"/>
                </a:cubicBezTo>
                <a:cubicBezTo>
                  <a:pt x="6386" y="1007"/>
                  <a:pt x="6386" y="1007"/>
                  <a:pt x="6386" y="1007"/>
                </a:cubicBezTo>
                <a:lnTo>
                  <a:pt x="6386" y="347"/>
                </a:lnTo>
                <a:close/>
                <a:moveTo>
                  <a:pt x="7506" y="340"/>
                </a:moveTo>
                <a:cubicBezTo>
                  <a:pt x="7506" y="345"/>
                  <a:pt x="7507" y="351"/>
                  <a:pt x="7509" y="355"/>
                </a:cubicBezTo>
                <a:cubicBezTo>
                  <a:pt x="6960" y="672"/>
                  <a:pt x="6960" y="672"/>
                  <a:pt x="6960" y="672"/>
                </a:cubicBezTo>
                <a:cubicBezTo>
                  <a:pt x="6389" y="342"/>
                  <a:pt x="6389" y="342"/>
                  <a:pt x="6389" y="342"/>
                </a:cubicBezTo>
                <a:cubicBezTo>
                  <a:pt x="6961" y="12"/>
                  <a:pt x="6961" y="12"/>
                  <a:pt x="6961" y="12"/>
                </a:cubicBezTo>
                <a:cubicBezTo>
                  <a:pt x="7508" y="328"/>
                  <a:pt x="7508" y="328"/>
                  <a:pt x="7508" y="328"/>
                </a:cubicBezTo>
                <a:cubicBezTo>
                  <a:pt x="7507" y="332"/>
                  <a:pt x="7506" y="336"/>
                  <a:pt x="7506" y="340"/>
                </a:cubicBezTo>
                <a:close/>
                <a:moveTo>
                  <a:pt x="7537" y="1006"/>
                </a:moveTo>
                <a:cubicBezTo>
                  <a:pt x="7003" y="1314"/>
                  <a:pt x="7003" y="1314"/>
                  <a:pt x="7003" y="1314"/>
                </a:cubicBezTo>
                <a:cubicBezTo>
                  <a:pt x="6993" y="1302"/>
                  <a:pt x="6979" y="1294"/>
                  <a:pt x="6963" y="1293"/>
                </a:cubicBezTo>
                <a:cubicBezTo>
                  <a:pt x="6963" y="676"/>
                  <a:pt x="6963" y="676"/>
                  <a:pt x="6963" y="676"/>
                </a:cubicBezTo>
                <a:cubicBezTo>
                  <a:pt x="7512" y="360"/>
                  <a:pt x="7512" y="360"/>
                  <a:pt x="7512" y="360"/>
                </a:cubicBezTo>
                <a:cubicBezTo>
                  <a:pt x="7517" y="368"/>
                  <a:pt x="7526" y="373"/>
                  <a:pt x="7536" y="375"/>
                </a:cubicBezTo>
                <a:lnTo>
                  <a:pt x="7537" y="1006"/>
                </a:lnTo>
                <a:close/>
                <a:moveTo>
                  <a:pt x="8113" y="1345"/>
                </a:moveTo>
                <a:cubicBezTo>
                  <a:pt x="7589" y="1647"/>
                  <a:pt x="7589" y="1647"/>
                  <a:pt x="7589" y="1647"/>
                </a:cubicBezTo>
                <a:cubicBezTo>
                  <a:pt x="7578" y="1631"/>
                  <a:pt x="7560" y="1620"/>
                  <a:pt x="7540" y="1620"/>
                </a:cubicBezTo>
                <a:cubicBezTo>
                  <a:pt x="7519" y="1620"/>
                  <a:pt x="7501" y="1631"/>
                  <a:pt x="7491" y="1647"/>
                </a:cubicBezTo>
                <a:cubicBezTo>
                  <a:pt x="7253" y="1510"/>
                  <a:pt x="7253" y="1510"/>
                  <a:pt x="7253" y="1510"/>
                </a:cubicBezTo>
                <a:cubicBezTo>
                  <a:pt x="7252" y="1507"/>
                  <a:pt x="7252" y="1507"/>
                  <a:pt x="7252" y="1507"/>
                </a:cubicBezTo>
                <a:cubicBezTo>
                  <a:pt x="7250" y="1508"/>
                  <a:pt x="7250" y="1508"/>
                  <a:pt x="7250" y="1508"/>
                </a:cubicBezTo>
                <a:cubicBezTo>
                  <a:pt x="7008" y="1369"/>
                  <a:pt x="7008" y="1369"/>
                  <a:pt x="7008" y="1369"/>
                </a:cubicBezTo>
                <a:cubicBezTo>
                  <a:pt x="7011" y="1362"/>
                  <a:pt x="7013" y="1354"/>
                  <a:pt x="7013" y="1346"/>
                </a:cubicBezTo>
                <a:cubicBezTo>
                  <a:pt x="7013" y="1337"/>
                  <a:pt x="7011" y="1329"/>
                  <a:pt x="7008" y="1322"/>
                </a:cubicBezTo>
                <a:cubicBezTo>
                  <a:pt x="7542" y="1015"/>
                  <a:pt x="7542" y="1015"/>
                  <a:pt x="7542" y="1015"/>
                </a:cubicBezTo>
                <a:lnTo>
                  <a:pt x="8113" y="1345"/>
                </a:lnTo>
                <a:close/>
                <a:moveTo>
                  <a:pt x="8118" y="1337"/>
                </a:moveTo>
                <a:cubicBezTo>
                  <a:pt x="7546" y="1006"/>
                  <a:pt x="7546" y="1006"/>
                  <a:pt x="7546" y="1006"/>
                </a:cubicBezTo>
                <a:cubicBezTo>
                  <a:pt x="7546" y="375"/>
                  <a:pt x="7546" y="375"/>
                  <a:pt x="7546" y="375"/>
                </a:cubicBezTo>
                <a:cubicBezTo>
                  <a:pt x="7556" y="374"/>
                  <a:pt x="7565" y="369"/>
                  <a:pt x="7570" y="361"/>
                </a:cubicBezTo>
                <a:cubicBezTo>
                  <a:pt x="8117" y="676"/>
                  <a:pt x="8117" y="676"/>
                  <a:pt x="8117" y="676"/>
                </a:cubicBezTo>
                <a:lnTo>
                  <a:pt x="8118" y="1337"/>
                </a:lnTo>
                <a:close/>
                <a:moveTo>
                  <a:pt x="8693" y="2349"/>
                </a:moveTo>
                <a:cubicBezTo>
                  <a:pt x="8120" y="2680"/>
                  <a:pt x="8120" y="2680"/>
                  <a:pt x="8120" y="2680"/>
                </a:cubicBezTo>
                <a:cubicBezTo>
                  <a:pt x="7836" y="2516"/>
                  <a:pt x="7836" y="2516"/>
                  <a:pt x="7836" y="2516"/>
                </a:cubicBezTo>
                <a:cubicBezTo>
                  <a:pt x="7836" y="2512"/>
                  <a:pt x="7836" y="2512"/>
                  <a:pt x="7836" y="2512"/>
                </a:cubicBezTo>
                <a:cubicBezTo>
                  <a:pt x="7833" y="2514"/>
                  <a:pt x="7833" y="2514"/>
                  <a:pt x="7833" y="2514"/>
                </a:cubicBezTo>
                <a:cubicBezTo>
                  <a:pt x="7574" y="2364"/>
                  <a:pt x="7574" y="2364"/>
                  <a:pt x="7574" y="2364"/>
                </a:cubicBezTo>
                <a:cubicBezTo>
                  <a:pt x="7576" y="2359"/>
                  <a:pt x="7577" y="2354"/>
                  <a:pt x="7577" y="2349"/>
                </a:cubicBezTo>
                <a:cubicBezTo>
                  <a:pt x="7577" y="2344"/>
                  <a:pt x="7576" y="2339"/>
                  <a:pt x="7575" y="2335"/>
                </a:cubicBezTo>
                <a:cubicBezTo>
                  <a:pt x="8120" y="2020"/>
                  <a:pt x="8120" y="2020"/>
                  <a:pt x="8120" y="2020"/>
                </a:cubicBezTo>
                <a:lnTo>
                  <a:pt x="8693" y="2349"/>
                </a:lnTo>
                <a:close/>
                <a:moveTo>
                  <a:pt x="8698" y="1680"/>
                </a:moveTo>
                <a:cubicBezTo>
                  <a:pt x="8697" y="2340"/>
                  <a:pt x="8697" y="2340"/>
                  <a:pt x="8697" y="2340"/>
                </a:cubicBezTo>
                <a:cubicBezTo>
                  <a:pt x="8125" y="2011"/>
                  <a:pt x="8125" y="2011"/>
                  <a:pt x="8125" y="2011"/>
                </a:cubicBezTo>
                <a:cubicBezTo>
                  <a:pt x="8126" y="1349"/>
                  <a:pt x="8126" y="1349"/>
                  <a:pt x="8126" y="1349"/>
                </a:cubicBezTo>
                <a:lnTo>
                  <a:pt x="8698" y="1680"/>
                </a:lnTo>
                <a:close/>
                <a:moveTo>
                  <a:pt x="8981" y="3186"/>
                </a:moveTo>
                <a:cubicBezTo>
                  <a:pt x="8411" y="3517"/>
                  <a:pt x="8411" y="3517"/>
                  <a:pt x="8411" y="3517"/>
                </a:cubicBezTo>
                <a:cubicBezTo>
                  <a:pt x="8167" y="3376"/>
                  <a:pt x="8167" y="3376"/>
                  <a:pt x="8167" y="3376"/>
                </a:cubicBezTo>
                <a:cubicBezTo>
                  <a:pt x="8171" y="3369"/>
                  <a:pt x="8173" y="3361"/>
                  <a:pt x="8173" y="3353"/>
                </a:cubicBezTo>
                <a:cubicBezTo>
                  <a:pt x="8173" y="3345"/>
                  <a:pt x="8171" y="3337"/>
                  <a:pt x="8168" y="3331"/>
                </a:cubicBezTo>
                <a:cubicBezTo>
                  <a:pt x="8700" y="3024"/>
                  <a:pt x="8700" y="3024"/>
                  <a:pt x="8700" y="3024"/>
                </a:cubicBezTo>
                <a:lnTo>
                  <a:pt x="8981" y="3186"/>
                </a:lnTo>
                <a:close/>
                <a:moveTo>
                  <a:pt x="8987" y="3178"/>
                </a:moveTo>
                <a:cubicBezTo>
                  <a:pt x="8705" y="3015"/>
                  <a:pt x="8705" y="3015"/>
                  <a:pt x="8705" y="3015"/>
                </a:cubicBezTo>
                <a:cubicBezTo>
                  <a:pt x="8706" y="2355"/>
                  <a:pt x="8706" y="2355"/>
                  <a:pt x="8706" y="2355"/>
                </a:cubicBezTo>
                <a:cubicBezTo>
                  <a:pt x="8987" y="2516"/>
                  <a:pt x="8987" y="2516"/>
                  <a:pt x="8987" y="2516"/>
                </a:cubicBezTo>
                <a:lnTo>
                  <a:pt x="8987" y="3178"/>
                </a:lnTo>
                <a:close/>
                <a:moveTo>
                  <a:pt x="9277" y="2683"/>
                </a:moveTo>
                <a:cubicBezTo>
                  <a:pt x="9276" y="3345"/>
                  <a:pt x="9276" y="3345"/>
                  <a:pt x="9276" y="3345"/>
                </a:cubicBezTo>
                <a:cubicBezTo>
                  <a:pt x="8992" y="3181"/>
                  <a:pt x="8992" y="3181"/>
                  <a:pt x="8992" y="3181"/>
                </a:cubicBezTo>
                <a:cubicBezTo>
                  <a:pt x="8992" y="2519"/>
                  <a:pt x="8992" y="2519"/>
                  <a:pt x="8992" y="2519"/>
                </a:cubicBezTo>
                <a:lnTo>
                  <a:pt x="9277" y="2683"/>
                </a:lnTo>
                <a:close/>
                <a:moveTo>
                  <a:pt x="9280" y="4687"/>
                </a:moveTo>
                <a:cubicBezTo>
                  <a:pt x="8733" y="4372"/>
                  <a:pt x="8733" y="4372"/>
                  <a:pt x="8733" y="4372"/>
                </a:cubicBezTo>
                <a:cubicBezTo>
                  <a:pt x="8735" y="4367"/>
                  <a:pt x="8737" y="4362"/>
                  <a:pt x="8737" y="4356"/>
                </a:cubicBezTo>
                <a:cubicBezTo>
                  <a:pt x="8737" y="4351"/>
                  <a:pt x="8736" y="4346"/>
                  <a:pt x="8734" y="4342"/>
                </a:cubicBezTo>
                <a:cubicBezTo>
                  <a:pt x="9285" y="4024"/>
                  <a:pt x="9285" y="4024"/>
                  <a:pt x="9285" y="4024"/>
                </a:cubicBezTo>
                <a:cubicBezTo>
                  <a:pt x="9285" y="3358"/>
                  <a:pt x="9285" y="3358"/>
                  <a:pt x="9285" y="3358"/>
                </a:cubicBezTo>
                <a:cubicBezTo>
                  <a:pt x="9856" y="3688"/>
                  <a:pt x="9856" y="3688"/>
                  <a:pt x="9856" y="3688"/>
                </a:cubicBezTo>
                <a:cubicBezTo>
                  <a:pt x="9857" y="4354"/>
                  <a:pt x="9857" y="4354"/>
                  <a:pt x="9857" y="4354"/>
                </a:cubicBezTo>
                <a:lnTo>
                  <a:pt x="9280" y="4687"/>
                </a:lnTo>
                <a:close/>
                <a:moveTo>
                  <a:pt x="8700" y="5691"/>
                </a:moveTo>
                <a:cubicBezTo>
                  <a:pt x="8129" y="5361"/>
                  <a:pt x="8129" y="5361"/>
                  <a:pt x="8129" y="5361"/>
                </a:cubicBezTo>
                <a:cubicBezTo>
                  <a:pt x="8706" y="5027"/>
                  <a:pt x="8706" y="5027"/>
                  <a:pt x="8706" y="5027"/>
                </a:cubicBezTo>
                <a:cubicBezTo>
                  <a:pt x="8706" y="4391"/>
                  <a:pt x="8706" y="4391"/>
                  <a:pt x="8706" y="4391"/>
                </a:cubicBezTo>
                <a:cubicBezTo>
                  <a:pt x="8716" y="4390"/>
                  <a:pt x="8725" y="4384"/>
                  <a:pt x="8731" y="4376"/>
                </a:cubicBezTo>
                <a:cubicBezTo>
                  <a:pt x="9277" y="4691"/>
                  <a:pt x="9277" y="4691"/>
                  <a:pt x="9277" y="4691"/>
                </a:cubicBezTo>
                <a:cubicBezTo>
                  <a:pt x="9277" y="5357"/>
                  <a:pt x="9277" y="5357"/>
                  <a:pt x="9277" y="5357"/>
                </a:cubicBezTo>
                <a:lnTo>
                  <a:pt x="8700" y="5691"/>
                </a:lnTo>
                <a:close/>
                <a:moveTo>
                  <a:pt x="8120" y="6694"/>
                </a:moveTo>
                <a:cubicBezTo>
                  <a:pt x="7573" y="6379"/>
                  <a:pt x="7573" y="6379"/>
                  <a:pt x="7573" y="6379"/>
                </a:cubicBezTo>
                <a:cubicBezTo>
                  <a:pt x="7576" y="6374"/>
                  <a:pt x="7577" y="6368"/>
                  <a:pt x="7577" y="6362"/>
                </a:cubicBezTo>
                <a:cubicBezTo>
                  <a:pt x="7577" y="6358"/>
                  <a:pt x="7577" y="6353"/>
                  <a:pt x="7575" y="6349"/>
                </a:cubicBezTo>
                <a:cubicBezTo>
                  <a:pt x="8126" y="6031"/>
                  <a:pt x="8126" y="6031"/>
                  <a:pt x="8126" y="6031"/>
                </a:cubicBezTo>
                <a:cubicBezTo>
                  <a:pt x="8126" y="5365"/>
                  <a:pt x="8126" y="5365"/>
                  <a:pt x="8126" y="5365"/>
                </a:cubicBezTo>
                <a:cubicBezTo>
                  <a:pt x="8698" y="5695"/>
                  <a:pt x="8698" y="5695"/>
                  <a:pt x="8698" y="5695"/>
                </a:cubicBezTo>
                <a:cubicBezTo>
                  <a:pt x="8698" y="6361"/>
                  <a:pt x="8698" y="6361"/>
                  <a:pt x="8698" y="6361"/>
                </a:cubicBezTo>
                <a:lnTo>
                  <a:pt x="8120" y="6694"/>
                </a:lnTo>
                <a:close/>
                <a:moveTo>
                  <a:pt x="6970" y="7368"/>
                </a:moveTo>
                <a:cubicBezTo>
                  <a:pt x="7546" y="7035"/>
                  <a:pt x="7546" y="7035"/>
                  <a:pt x="7546" y="7035"/>
                </a:cubicBezTo>
                <a:cubicBezTo>
                  <a:pt x="7546" y="6398"/>
                  <a:pt x="7546" y="6398"/>
                  <a:pt x="7546" y="6398"/>
                </a:cubicBezTo>
                <a:cubicBezTo>
                  <a:pt x="7556" y="6396"/>
                  <a:pt x="7565" y="6391"/>
                  <a:pt x="7570" y="6383"/>
                </a:cubicBezTo>
                <a:cubicBezTo>
                  <a:pt x="8118" y="6699"/>
                  <a:pt x="8118" y="6699"/>
                  <a:pt x="8118" y="6699"/>
                </a:cubicBezTo>
                <a:cubicBezTo>
                  <a:pt x="8118" y="7365"/>
                  <a:pt x="8118" y="7365"/>
                  <a:pt x="8118" y="7365"/>
                </a:cubicBezTo>
                <a:cubicBezTo>
                  <a:pt x="7541" y="7698"/>
                  <a:pt x="7541" y="7698"/>
                  <a:pt x="7541" y="7698"/>
                </a:cubicBezTo>
                <a:lnTo>
                  <a:pt x="6970" y="7368"/>
                </a:lnTo>
                <a:close/>
                <a:moveTo>
                  <a:pt x="6963" y="6699"/>
                </a:moveTo>
                <a:cubicBezTo>
                  <a:pt x="7512" y="6383"/>
                  <a:pt x="7512" y="6383"/>
                  <a:pt x="7512" y="6383"/>
                </a:cubicBezTo>
                <a:cubicBezTo>
                  <a:pt x="7518" y="6391"/>
                  <a:pt x="7527" y="6396"/>
                  <a:pt x="7537" y="6398"/>
                </a:cubicBezTo>
                <a:cubicBezTo>
                  <a:pt x="7537" y="7029"/>
                  <a:pt x="7537" y="7029"/>
                  <a:pt x="7537" y="7029"/>
                </a:cubicBezTo>
                <a:cubicBezTo>
                  <a:pt x="6963" y="7360"/>
                  <a:pt x="6963" y="7360"/>
                  <a:pt x="6963" y="7360"/>
                </a:cubicBezTo>
                <a:lnTo>
                  <a:pt x="6963" y="6699"/>
                </a:lnTo>
                <a:close/>
                <a:moveTo>
                  <a:pt x="6961" y="6695"/>
                </a:moveTo>
                <a:cubicBezTo>
                  <a:pt x="6677" y="6531"/>
                  <a:pt x="6677" y="6531"/>
                  <a:pt x="6677" y="6531"/>
                </a:cubicBezTo>
                <a:cubicBezTo>
                  <a:pt x="6677" y="6199"/>
                  <a:pt x="6677" y="6199"/>
                  <a:pt x="6677" y="6199"/>
                </a:cubicBezTo>
                <a:cubicBezTo>
                  <a:pt x="6962" y="6035"/>
                  <a:pt x="6962" y="6035"/>
                  <a:pt x="6962" y="6035"/>
                </a:cubicBezTo>
                <a:cubicBezTo>
                  <a:pt x="7508" y="6350"/>
                  <a:pt x="7508" y="6350"/>
                  <a:pt x="7508" y="6350"/>
                </a:cubicBezTo>
                <a:cubicBezTo>
                  <a:pt x="7507" y="6354"/>
                  <a:pt x="7506" y="6358"/>
                  <a:pt x="7506" y="6362"/>
                </a:cubicBezTo>
                <a:cubicBezTo>
                  <a:pt x="7506" y="6368"/>
                  <a:pt x="7507" y="6373"/>
                  <a:pt x="7510" y="6378"/>
                </a:cubicBezTo>
                <a:lnTo>
                  <a:pt x="6961" y="6695"/>
                </a:lnTo>
                <a:close/>
                <a:moveTo>
                  <a:pt x="6677" y="7196"/>
                </a:moveTo>
                <a:cubicBezTo>
                  <a:pt x="6677" y="6537"/>
                  <a:pt x="6677" y="6537"/>
                  <a:pt x="6677" y="6537"/>
                </a:cubicBezTo>
                <a:cubicBezTo>
                  <a:pt x="6959" y="6699"/>
                  <a:pt x="6959" y="6699"/>
                  <a:pt x="6959" y="6699"/>
                </a:cubicBezTo>
                <a:cubicBezTo>
                  <a:pt x="6959" y="7359"/>
                  <a:pt x="6959" y="7359"/>
                  <a:pt x="6959" y="7359"/>
                </a:cubicBezTo>
                <a:lnTo>
                  <a:pt x="6677" y="7196"/>
                </a:lnTo>
                <a:close/>
                <a:moveTo>
                  <a:pt x="6381" y="7697"/>
                </a:moveTo>
                <a:cubicBezTo>
                  <a:pt x="5809" y="7368"/>
                  <a:pt x="5809" y="7368"/>
                  <a:pt x="5809" y="7368"/>
                </a:cubicBezTo>
                <a:cubicBezTo>
                  <a:pt x="6382" y="7037"/>
                  <a:pt x="6382" y="7037"/>
                  <a:pt x="6382" y="7037"/>
                </a:cubicBezTo>
                <a:cubicBezTo>
                  <a:pt x="6953" y="7367"/>
                  <a:pt x="6953" y="7367"/>
                  <a:pt x="6953" y="7367"/>
                </a:cubicBezTo>
                <a:lnTo>
                  <a:pt x="6381" y="7697"/>
                </a:lnTo>
                <a:close/>
                <a:moveTo>
                  <a:pt x="5269" y="8394"/>
                </a:moveTo>
                <a:cubicBezTo>
                  <a:pt x="5273" y="8387"/>
                  <a:pt x="5275" y="8379"/>
                  <a:pt x="5275" y="8370"/>
                </a:cubicBezTo>
                <a:cubicBezTo>
                  <a:pt x="5275" y="8362"/>
                  <a:pt x="5274" y="8355"/>
                  <a:pt x="5271" y="8348"/>
                </a:cubicBezTo>
                <a:cubicBezTo>
                  <a:pt x="5807" y="8039"/>
                  <a:pt x="5807" y="8039"/>
                  <a:pt x="5807" y="8039"/>
                </a:cubicBezTo>
                <a:cubicBezTo>
                  <a:pt x="5807" y="7373"/>
                  <a:pt x="5807" y="7373"/>
                  <a:pt x="5807" y="7373"/>
                </a:cubicBezTo>
                <a:cubicBezTo>
                  <a:pt x="6379" y="7701"/>
                  <a:pt x="6379" y="7701"/>
                  <a:pt x="6379" y="7701"/>
                </a:cubicBezTo>
                <a:cubicBezTo>
                  <a:pt x="6379" y="8369"/>
                  <a:pt x="6379" y="8369"/>
                  <a:pt x="6379" y="8369"/>
                </a:cubicBezTo>
                <a:cubicBezTo>
                  <a:pt x="5802" y="8701"/>
                  <a:pt x="5802" y="8701"/>
                  <a:pt x="5802" y="8701"/>
                </a:cubicBezTo>
                <a:lnTo>
                  <a:pt x="5269" y="8394"/>
                </a:lnTo>
                <a:close/>
                <a:moveTo>
                  <a:pt x="5224" y="7701"/>
                </a:moveTo>
                <a:cubicBezTo>
                  <a:pt x="5511" y="7536"/>
                  <a:pt x="5511" y="7536"/>
                  <a:pt x="5511" y="7536"/>
                </a:cubicBezTo>
                <a:cubicBezTo>
                  <a:pt x="5511" y="8198"/>
                  <a:pt x="5511" y="8198"/>
                  <a:pt x="5511" y="8198"/>
                </a:cubicBezTo>
                <a:cubicBezTo>
                  <a:pt x="5266" y="8339"/>
                  <a:pt x="5266" y="8339"/>
                  <a:pt x="5266" y="8339"/>
                </a:cubicBezTo>
                <a:cubicBezTo>
                  <a:pt x="5257" y="8326"/>
                  <a:pt x="5242" y="8317"/>
                  <a:pt x="5224" y="8317"/>
                </a:cubicBezTo>
                <a:lnTo>
                  <a:pt x="5224" y="7701"/>
                </a:lnTo>
                <a:close/>
                <a:moveTo>
                  <a:pt x="5222" y="7697"/>
                </a:moveTo>
                <a:cubicBezTo>
                  <a:pt x="4690" y="7391"/>
                  <a:pt x="4690" y="7391"/>
                  <a:pt x="4690" y="7391"/>
                </a:cubicBezTo>
                <a:cubicBezTo>
                  <a:pt x="4693" y="7384"/>
                  <a:pt x="4695" y="7377"/>
                  <a:pt x="4695" y="7369"/>
                </a:cubicBezTo>
                <a:cubicBezTo>
                  <a:pt x="4695" y="7360"/>
                  <a:pt x="4693" y="7352"/>
                  <a:pt x="4689" y="7345"/>
                </a:cubicBezTo>
                <a:cubicBezTo>
                  <a:pt x="5194" y="7054"/>
                  <a:pt x="5194" y="7054"/>
                  <a:pt x="5194" y="7054"/>
                </a:cubicBezTo>
                <a:cubicBezTo>
                  <a:pt x="5201" y="7063"/>
                  <a:pt x="5211" y="7069"/>
                  <a:pt x="5223" y="7069"/>
                </a:cubicBezTo>
                <a:cubicBezTo>
                  <a:pt x="5234" y="7069"/>
                  <a:pt x="5245" y="7063"/>
                  <a:pt x="5251" y="7054"/>
                </a:cubicBezTo>
                <a:cubicBezTo>
                  <a:pt x="5511" y="7204"/>
                  <a:pt x="5511" y="7204"/>
                  <a:pt x="5511" y="7204"/>
                </a:cubicBezTo>
                <a:cubicBezTo>
                  <a:pt x="5511" y="7531"/>
                  <a:pt x="5511" y="7531"/>
                  <a:pt x="5511" y="7531"/>
                </a:cubicBezTo>
                <a:lnTo>
                  <a:pt x="5222" y="7697"/>
                </a:lnTo>
                <a:close/>
                <a:moveTo>
                  <a:pt x="4648" y="8033"/>
                </a:moveTo>
                <a:cubicBezTo>
                  <a:pt x="4648" y="7421"/>
                  <a:pt x="4648" y="7421"/>
                  <a:pt x="4648" y="7421"/>
                </a:cubicBezTo>
                <a:cubicBezTo>
                  <a:pt x="4665" y="7419"/>
                  <a:pt x="4679" y="7410"/>
                  <a:pt x="4688" y="7396"/>
                </a:cubicBezTo>
                <a:cubicBezTo>
                  <a:pt x="5219" y="7701"/>
                  <a:pt x="5219" y="7701"/>
                  <a:pt x="5219" y="7701"/>
                </a:cubicBezTo>
                <a:cubicBezTo>
                  <a:pt x="5219" y="8317"/>
                  <a:pt x="5219" y="8317"/>
                  <a:pt x="5219" y="8317"/>
                </a:cubicBezTo>
                <a:cubicBezTo>
                  <a:pt x="5203" y="8317"/>
                  <a:pt x="5188" y="8326"/>
                  <a:pt x="5179" y="8339"/>
                </a:cubicBezTo>
                <a:lnTo>
                  <a:pt x="4648" y="8033"/>
                </a:lnTo>
                <a:close/>
                <a:moveTo>
                  <a:pt x="4071" y="8372"/>
                </a:moveTo>
                <a:cubicBezTo>
                  <a:pt x="4643" y="8041"/>
                  <a:pt x="4643" y="8041"/>
                  <a:pt x="4643" y="8041"/>
                </a:cubicBezTo>
                <a:cubicBezTo>
                  <a:pt x="5174" y="8347"/>
                  <a:pt x="5174" y="8347"/>
                  <a:pt x="5174" y="8347"/>
                </a:cubicBezTo>
                <a:cubicBezTo>
                  <a:pt x="5171" y="8354"/>
                  <a:pt x="5169" y="8362"/>
                  <a:pt x="5169" y="8370"/>
                </a:cubicBezTo>
                <a:cubicBezTo>
                  <a:pt x="5169" y="8379"/>
                  <a:pt x="5171" y="8387"/>
                  <a:pt x="5175" y="8394"/>
                </a:cubicBezTo>
                <a:cubicBezTo>
                  <a:pt x="4642" y="8702"/>
                  <a:pt x="4642" y="8702"/>
                  <a:pt x="4642" y="8702"/>
                </a:cubicBezTo>
                <a:lnTo>
                  <a:pt x="4071" y="8372"/>
                </a:lnTo>
                <a:close/>
                <a:moveTo>
                  <a:pt x="4065" y="7758"/>
                </a:moveTo>
                <a:cubicBezTo>
                  <a:pt x="4096" y="7756"/>
                  <a:pt x="4120" y="7731"/>
                  <a:pt x="4120" y="7700"/>
                </a:cubicBezTo>
                <a:cubicBezTo>
                  <a:pt x="4120" y="7690"/>
                  <a:pt x="4118" y="7681"/>
                  <a:pt x="4114" y="7673"/>
                </a:cubicBezTo>
                <a:cubicBezTo>
                  <a:pt x="4596" y="7396"/>
                  <a:pt x="4596" y="7396"/>
                  <a:pt x="4596" y="7396"/>
                </a:cubicBezTo>
                <a:cubicBezTo>
                  <a:pt x="4605" y="7410"/>
                  <a:pt x="4620" y="7420"/>
                  <a:pt x="4638" y="7422"/>
                </a:cubicBezTo>
                <a:cubicBezTo>
                  <a:pt x="4638" y="8033"/>
                  <a:pt x="4638" y="8033"/>
                  <a:pt x="4638" y="8033"/>
                </a:cubicBezTo>
                <a:cubicBezTo>
                  <a:pt x="4065" y="8364"/>
                  <a:pt x="4065" y="8364"/>
                  <a:pt x="4065" y="8364"/>
                </a:cubicBezTo>
                <a:lnTo>
                  <a:pt x="4065" y="7758"/>
                </a:lnTo>
                <a:close/>
                <a:moveTo>
                  <a:pt x="4062" y="7642"/>
                </a:moveTo>
                <a:cubicBezTo>
                  <a:pt x="4041" y="7642"/>
                  <a:pt x="4023" y="7652"/>
                  <a:pt x="4013" y="7668"/>
                </a:cubicBezTo>
                <a:cubicBezTo>
                  <a:pt x="3490" y="7368"/>
                  <a:pt x="3490" y="7368"/>
                  <a:pt x="3490" y="7368"/>
                </a:cubicBezTo>
                <a:cubicBezTo>
                  <a:pt x="4063" y="7038"/>
                  <a:pt x="4063" y="7038"/>
                  <a:pt x="4063" y="7038"/>
                </a:cubicBezTo>
                <a:cubicBezTo>
                  <a:pt x="4595" y="7344"/>
                  <a:pt x="4595" y="7344"/>
                  <a:pt x="4595" y="7344"/>
                </a:cubicBezTo>
                <a:cubicBezTo>
                  <a:pt x="4591" y="7351"/>
                  <a:pt x="4589" y="7360"/>
                  <a:pt x="4589" y="7369"/>
                </a:cubicBezTo>
                <a:cubicBezTo>
                  <a:pt x="4589" y="7377"/>
                  <a:pt x="4591" y="7385"/>
                  <a:pt x="4594" y="7392"/>
                </a:cubicBezTo>
                <a:cubicBezTo>
                  <a:pt x="4111" y="7669"/>
                  <a:pt x="4111" y="7669"/>
                  <a:pt x="4111" y="7669"/>
                </a:cubicBezTo>
                <a:cubicBezTo>
                  <a:pt x="4101" y="7653"/>
                  <a:pt x="4083" y="7642"/>
                  <a:pt x="4062" y="7642"/>
                </a:cubicBezTo>
                <a:close/>
                <a:moveTo>
                  <a:pt x="3517" y="8049"/>
                </a:moveTo>
                <a:cubicBezTo>
                  <a:pt x="3519" y="8046"/>
                  <a:pt x="3520" y="8042"/>
                  <a:pt x="3520" y="8037"/>
                </a:cubicBezTo>
                <a:cubicBezTo>
                  <a:pt x="3520" y="8019"/>
                  <a:pt x="3506" y="8005"/>
                  <a:pt x="3489" y="8002"/>
                </a:cubicBezTo>
                <a:cubicBezTo>
                  <a:pt x="3489" y="7373"/>
                  <a:pt x="3489" y="7373"/>
                  <a:pt x="3489" y="7373"/>
                </a:cubicBezTo>
                <a:cubicBezTo>
                  <a:pt x="4010" y="7673"/>
                  <a:pt x="4010" y="7673"/>
                  <a:pt x="4010" y="7673"/>
                </a:cubicBezTo>
                <a:cubicBezTo>
                  <a:pt x="4006" y="7681"/>
                  <a:pt x="4004" y="7690"/>
                  <a:pt x="4004" y="7700"/>
                </a:cubicBezTo>
                <a:cubicBezTo>
                  <a:pt x="4004" y="7731"/>
                  <a:pt x="4029" y="7757"/>
                  <a:pt x="4060" y="7758"/>
                </a:cubicBezTo>
                <a:cubicBezTo>
                  <a:pt x="4060" y="8363"/>
                  <a:pt x="4060" y="8363"/>
                  <a:pt x="4060" y="8363"/>
                </a:cubicBezTo>
                <a:lnTo>
                  <a:pt x="3517" y="8049"/>
                </a:lnTo>
                <a:close/>
                <a:moveTo>
                  <a:pt x="2912" y="8373"/>
                </a:moveTo>
                <a:cubicBezTo>
                  <a:pt x="3455" y="8058"/>
                  <a:pt x="3455" y="8058"/>
                  <a:pt x="3455" y="8058"/>
                </a:cubicBezTo>
                <a:cubicBezTo>
                  <a:pt x="3461" y="8067"/>
                  <a:pt x="3472" y="8073"/>
                  <a:pt x="3484" y="8073"/>
                </a:cubicBezTo>
                <a:cubicBezTo>
                  <a:pt x="3496" y="8073"/>
                  <a:pt x="3506" y="8067"/>
                  <a:pt x="3513" y="8058"/>
                </a:cubicBezTo>
                <a:cubicBezTo>
                  <a:pt x="4055" y="8371"/>
                  <a:pt x="4055" y="8371"/>
                  <a:pt x="4055" y="8371"/>
                </a:cubicBezTo>
                <a:cubicBezTo>
                  <a:pt x="3483" y="8703"/>
                  <a:pt x="3483" y="8703"/>
                  <a:pt x="3483" y="8703"/>
                </a:cubicBezTo>
                <a:lnTo>
                  <a:pt x="2912" y="8373"/>
                </a:lnTo>
                <a:close/>
                <a:moveTo>
                  <a:pt x="2906" y="7703"/>
                </a:moveTo>
                <a:cubicBezTo>
                  <a:pt x="3195" y="7536"/>
                  <a:pt x="3195" y="7536"/>
                  <a:pt x="3195" y="7536"/>
                </a:cubicBezTo>
                <a:cubicBezTo>
                  <a:pt x="3196" y="7536"/>
                  <a:pt x="3196" y="7536"/>
                  <a:pt x="3196" y="7536"/>
                </a:cubicBezTo>
                <a:cubicBezTo>
                  <a:pt x="3196" y="7536"/>
                  <a:pt x="3196" y="7536"/>
                  <a:pt x="3196" y="7536"/>
                </a:cubicBezTo>
                <a:cubicBezTo>
                  <a:pt x="3479" y="7372"/>
                  <a:pt x="3479" y="7372"/>
                  <a:pt x="3479" y="7372"/>
                </a:cubicBezTo>
                <a:cubicBezTo>
                  <a:pt x="3479" y="8002"/>
                  <a:pt x="3479" y="8002"/>
                  <a:pt x="3479" y="8002"/>
                </a:cubicBezTo>
                <a:cubicBezTo>
                  <a:pt x="3461" y="8005"/>
                  <a:pt x="3448" y="8019"/>
                  <a:pt x="3448" y="8037"/>
                </a:cubicBezTo>
                <a:cubicBezTo>
                  <a:pt x="3448" y="8042"/>
                  <a:pt x="3449" y="8046"/>
                  <a:pt x="3450" y="8049"/>
                </a:cubicBezTo>
                <a:cubicBezTo>
                  <a:pt x="2906" y="8365"/>
                  <a:pt x="2906" y="8365"/>
                  <a:pt x="2906" y="8365"/>
                </a:cubicBezTo>
                <a:lnTo>
                  <a:pt x="2906" y="7703"/>
                </a:lnTo>
                <a:close/>
                <a:moveTo>
                  <a:pt x="2616" y="8211"/>
                </a:moveTo>
                <a:cubicBezTo>
                  <a:pt x="2898" y="8374"/>
                  <a:pt x="2898" y="8374"/>
                  <a:pt x="2898" y="8374"/>
                </a:cubicBezTo>
                <a:cubicBezTo>
                  <a:pt x="2899" y="9037"/>
                  <a:pt x="2899" y="9037"/>
                  <a:pt x="2899" y="9037"/>
                </a:cubicBezTo>
                <a:cubicBezTo>
                  <a:pt x="2616" y="9200"/>
                  <a:pt x="2616" y="9200"/>
                  <a:pt x="2616" y="9200"/>
                </a:cubicBezTo>
                <a:lnTo>
                  <a:pt x="2616" y="8211"/>
                </a:lnTo>
                <a:close/>
                <a:moveTo>
                  <a:pt x="2616" y="7539"/>
                </a:moveTo>
                <a:cubicBezTo>
                  <a:pt x="2901" y="7703"/>
                  <a:pt x="2901" y="7703"/>
                  <a:pt x="2901" y="7703"/>
                </a:cubicBezTo>
                <a:cubicBezTo>
                  <a:pt x="2901" y="8365"/>
                  <a:pt x="2901" y="8365"/>
                  <a:pt x="2901" y="8365"/>
                </a:cubicBezTo>
                <a:cubicBezTo>
                  <a:pt x="2616" y="8200"/>
                  <a:pt x="2616" y="8200"/>
                  <a:pt x="2616" y="8200"/>
                </a:cubicBezTo>
                <a:lnTo>
                  <a:pt x="2616" y="7539"/>
                </a:lnTo>
                <a:close/>
                <a:moveTo>
                  <a:pt x="2616" y="7205"/>
                </a:moveTo>
                <a:cubicBezTo>
                  <a:pt x="2861" y="7063"/>
                  <a:pt x="2861" y="7063"/>
                  <a:pt x="2861" y="7063"/>
                </a:cubicBezTo>
                <a:cubicBezTo>
                  <a:pt x="2871" y="7077"/>
                  <a:pt x="2886" y="7085"/>
                  <a:pt x="2904" y="7085"/>
                </a:cubicBezTo>
                <a:cubicBezTo>
                  <a:pt x="2922" y="7085"/>
                  <a:pt x="2937" y="7077"/>
                  <a:pt x="2947" y="7063"/>
                </a:cubicBezTo>
                <a:cubicBezTo>
                  <a:pt x="3191" y="7203"/>
                  <a:pt x="3191" y="7203"/>
                  <a:pt x="3191" y="7203"/>
                </a:cubicBezTo>
                <a:cubicBezTo>
                  <a:pt x="3191" y="7533"/>
                  <a:pt x="3191" y="7533"/>
                  <a:pt x="3191" y="7533"/>
                </a:cubicBezTo>
                <a:cubicBezTo>
                  <a:pt x="2903" y="7699"/>
                  <a:pt x="2903" y="7699"/>
                  <a:pt x="2903" y="7699"/>
                </a:cubicBezTo>
                <a:cubicBezTo>
                  <a:pt x="2616" y="7533"/>
                  <a:pt x="2616" y="7533"/>
                  <a:pt x="2616" y="7533"/>
                </a:cubicBezTo>
                <a:lnTo>
                  <a:pt x="2616" y="7205"/>
                </a:lnTo>
                <a:close/>
                <a:moveTo>
                  <a:pt x="2616" y="6532"/>
                </a:moveTo>
                <a:cubicBezTo>
                  <a:pt x="2899" y="6368"/>
                  <a:pt x="2899" y="6368"/>
                  <a:pt x="2899" y="6368"/>
                </a:cubicBezTo>
                <a:cubicBezTo>
                  <a:pt x="2899" y="6979"/>
                  <a:pt x="2899" y="6979"/>
                  <a:pt x="2899" y="6979"/>
                </a:cubicBezTo>
                <a:cubicBezTo>
                  <a:pt x="2872" y="6981"/>
                  <a:pt x="2851" y="7004"/>
                  <a:pt x="2851" y="7032"/>
                </a:cubicBezTo>
                <a:cubicBezTo>
                  <a:pt x="2851" y="7040"/>
                  <a:pt x="2853" y="7048"/>
                  <a:pt x="2856" y="7055"/>
                </a:cubicBezTo>
                <a:cubicBezTo>
                  <a:pt x="2616" y="7194"/>
                  <a:pt x="2616" y="7194"/>
                  <a:pt x="2616" y="7194"/>
                </a:cubicBezTo>
                <a:lnTo>
                  <a:pt x="2616" y="6532"/>
                </a:lnTo>
                <a:close/>
                <a:moveTo>
                  <a:pt x="2613" y="6528"/>
                </a:moveTo>
                <a:cubicBezTo>
                  <a:pt x="2042" y="6198"/>
                  <a:pt x="2042" y="6198"/>
                  <a:pt x="2042" y="6198"/>
                </a:cubicBezTo>
                <a:cubicBezTo>
                  <a:pt x="2297" y="6050"/>
                  <a:pt x="2297" y="6050"/>
                  <a:pt x="2297" y="6050"/>
                </a:cubicBezTo>
                <a:cubicBezTo>
                  <a:pt x="2304" y="6058"/>
                  <a:pt x="2313" y="6063"/>
                  <a:pt x="2324" y="6063"/>
                </a:cubicBezTo>
                <a:cubicBezTo>
                  <a:pt x="2335" y="6063"/>
                  <a:pt x="2345" y="6058"/>
                  <a:pt x="2352" y="6050"/>
                </a:cubicBezTo>
                <a:cubicBezTo>
                  <a:pt x="2895" y="6365"/>
                  <a:pt x="2895" y="6365"/>
                  <a:pt x="2895" y="6365"/>
                </a:cubicBezTo>
                <a:lnTo>
                  <a:pt x="2613" y="6528"/>
                </a:lnTo>
                <a:close/>
                <a:moveTo>
                  <a:pt x="2324" y="8043"/>
                </a:moveTo>
                <a:cubicBezTo>
                  <a:pt x="2611" y="8208"/>
                  <a:pt x="2611" y="8208"/>
                  <a:pt x="2611" y="8208"/>
                </a:cubicBezTo>
                <a:cubicBezTo>
                  <a:pt x="2611" y="9203"/>
                  <a:pt x="2611" y="9203"/>
                  <a:pt x="2611" y="9203"/>
                </a:cubicBezTo>
                <a:cubicBezTo>
                  <a:pt x="2324" y="9368"/>
                  <a:pt x="2324" y="9368"/>
                  <a:pt x="2324" y="9368"/>
                </a:cubicBezTo>
                <a:cubicBezTo>
                  <a:pt x="1750" y="9036"/>
                  <a:pt x="1750" y="9036"/>
                  <a:pt x="1750" y="9036"/>
                </a:cubicBezTo>
                <a:cubicBezTo>
                  <a:pt x="1750" y="8375"/>
                  <a:pt x="1750" y="8375"/>
                  <a:pt x="1750" y="8375"/>
                </a:cubicBezTo>
                <a:lnTo>
                  <a:pt x="2324" y="8043"/>
                </a:lnTo>
                <a:close/>
                <a:moveTo>
                  <a:pt x="1750" y="6369"/>
                </a:moveTo>
                <a:cubicBezTo>
                  <a:pt x="2273" y="6672"/>
                  <a:pt x="2273" y="6672"/>
                  <a:pt x="2273" y="6672"/>
                </a:cubicBezTo>
                <a:cubicBezTo>
                  <a:pt x="2269" y="6680"/>
                  <a:pt x="2266" y="6689"/>
                  <a:pt x="2266" y="6699"/>
                </a:cubicBezTo>
                <a:cubicBezTo>
                  <a:pt x="2266" y="6730"/>
                  <a:pt x="2291" y="6755"/>
                  <a:pt x="2321" y="6757"/>
                </a:cubicBezTo>
                <a:cubicBezTo>
                  <a:pt x="2321" y="7360"/>
                  <a:pt x="2321" y="7360"/>
                  <a:pt x="2321" y="7360"/>
                </a:cubicBezTo>
                <a:cubicBezTo>
                  <a:pt x="1750" y="7030"/>
                  <a:pt x="1750" y="7030"/>
                  <a:pt x="1750" y="7030"/>
                </a:cubicBezTo>
                <a:lnTo>
                  <a:pt x="1750" y="6369"/>
                </a:lnTo>
                <a:close/>
                <a:moveTo>
                  <a:pt x="1746" y="5697"/>
                </a:moveTo>
                <a:cubicBezTo>
                  <a:pt x="2319" y="5364"/>
                  <a:pt x="2319" y="5364"/>
                  <a:pt x="2319" y="5364"/>
                </a:cubicBezTo>
                <a:cubicBezTo>
                  <a:pt x="2319" y="5695"/>
                  <a:pt x="2319" y="5695"/>
                  <a:pt x="2319" y="5695"/>
                </a:cubicBezTo>
                <a:cubicBezTo>
                  <a:pt x="2031" y="5859"/>
                  <a:pt x="2031" y="5859"/>
                  <a:pt x="2031" y="5859"/>
                </a:cubicBezTo>
                <a:cubicBezTo>
                  <a:pt x="2031" y="5861"/>
                  <a:pt x="2031" y="5861"/>
                  <a:pt x="2031" y="5861"/>
                </a:cubicBezTo>
                <a:cubicBezTo>
                  <a:pt x="2032" y="6192"/>
                  <a:pt x="2032" y="6192"/>
                  <a:pt x="2032" y="6192"/>
                </a:cubicBezTo>
                <a:cubicBezTo>
                  <a:pt x="1746" y="6358"/>
                  <a:pt x="1746" y="6358"/>
                  <a:pt x="1746" y="6358"/>
                </a:cubicBezTo>
                <a:lnTo>
                  <a:pt x="1746" y="5697"/>
                </a:lnTo>
                <a:close/>
                <a:moveTo>
                  <a:pt x="1744" y="5693"/>
                </a:moveTo>
                <a:cubicBezTo>
                  <a:pt x="1459" y="5529"/>
                  <a:pt x="1459" y="5529"/>
                  <a:pt x="1459" y="5529"/>
                </a:cubicBezTo>
                <a:cubicBezTo>
                  <a:pt x="2030" y="5196"/>
                  <a:pt x="2030" y="5196"/>
                  <a:pt x="2030" y="5196"/>
                </a:cubicBezTo>
                <a:cubicBezTo>
                  <a:pt x="2315" y="5361"/>
                  <a:pt x="2315" y="5361"/>
                  <a:pt x="2315" y="5361"/>
                </a:cubicBezTo>
                <a:lnTo>
                  <a:pt x="1744" y="5693"/>
                </a:lnTo>
                <a:close/>
                <a:moveTo>
                  <a:pt x="1458" y="6204"/>
                </a:moveTo>
                <a:cubicBezTo>
                  <a:pt x="1740" y="6367"/>
                  <a:pt x="1740" y="6367"/>
                  <a:pt x="1740" y="6367"/>
                </a:cubicBezTo>
                <a:cubicBezTo>
                  <a:pt x="1740" y="7030"/>
                  <a:pt x="1740" y="7030"/>
                  <a:pt x="1740" y="7030"/>
                </a:cubicBezTo>
                <a:cubicBezTo>
                  <a:pt x="1461" y="7191"/>
                  <a:pt x="1461" y="7191"/>
                  <a:pt x="1461" y="7191"/>
                </a:cubicBezTo>
                <a:lnTo>
                  <a:pt x="1458" y="6204"/>
                </a:lnTo>
                <a:close/>
                <a:moveTo>
                  <a:pt x="1456" y="5533"/>
                </a:moveTo>
                <a:cubicBezTo>
                  <a:pt x="1741" y="5697"/>
                  <a:pt x="1741" y="5697"/>
                  <a:pt x="1741" y="5697"/>
                </a:cubicBezTo>
                <a:cubicBezTo>
                  <a:pt x="1741" y="6357"/>
                  <a:pt x="1741" y="6357"/>
                  <a:pt x="1741" y="6357"/>
                </a:cubicBezTo>
                <a:cubicBezTo>
                  <a:pt x="1458" y="6193"/>
                  <a:pt x="1458" y="6193"/>
                  <a:pt x="1458" y="6193"/>
                </a:cubicBezTo>
                <a:lnTo>
                  <a:pt x="1456" y="5533"/>
                </a:lnTo>
                <a:close/>
                <a:moveTo>
                  <a:pt x="1165" y="6035"/>
                </a:moveTo>
                <a:cubicBezTo>
                  <a:pt x="1453" y="6202"/>
                  <a:pt x="1453" y="6202"/>
                  <a:pt x="1453" y="6202"/>
                </a:cubicBezTo>
                <a:cubicBezTo>
                  <a:pt x="1456" y="7194"/>
                  <a:pt x="1456" y="7194"/>
                  <a:pt x="1456" y="7194"/>
                </a:cubicBezTo>
                <a:cubicBezTo>
                  <a:pt x="1165" y="7363"/>
                  <a:pt x="1165" y="7363"/>
                  <a:pt x="1165" y="7363"/>
                </a:cubicBezTo>
                <a:cubicBezTo>
                  <a:pt x="590" y="7031"/>
                  <a:pt x="590" y="7031"/>
                  <a:pt x="590" y="7031"/>
                </a:cubicBezTo>
                <a:cubicBezTo>
                  <a:pt x="590" y="6366"/>
                  <a:pt x="590" y="6366"/>
                  <a:pt x="590" y="6366"/>
                </a:cubicBezTo>
                <a:lnTo>
                  <a:pt x="1165" y="6035"/>
                </a:lnTo>
                <a:close/>
                <a:moveTo>
                  <a:pt x="875" y="5189"/>
                </a:moveTo>
                <a:cubicBezTo>
                  <a:pt x="878" y="4529"/>
                  <a:pt x="878" y="4529"/>
                  <a:pt x="878" y="4529"/>
                </a:cubicBezTo>
                <a:cubicBezTo>
                  <a:pt x="1113" y="4665"/>
                  <a:pt x="1113" y="4665"/>
                  <a:pt x="1113" y="4665"/>
                </a:cubicBezTo>
                <a:cubicBezTo>
                  <a:pt x="1109" y="4673"/>
                  <a:pt x="1107" y="4682"/>
                  <a:pt x="1107" y="4691"/>
                </a:cubicBezTo>
                <a:cubicBezTo>
                  <a:pt x="1107" y="4722"/>
                  <a:pt x="1131" y="4747"/>
                  <a:pt x="1162" y="4749"/>
                </a:cubicBezTo>
                <a:cubicBezTo>
                  <a:pt x="1162" y="5354"/>
                  <a:pt x="1162" y="5354"/>
                  <a:pt x="1162" y="5354"/>
                </a:cubicBezTo>
                <a:lnTo>
                  <a:pt x="875" y="5189"/>
                </a:lnTo>
                <a:close/>
                <a:moveTo>
                  <a:pt x="873" y="4521"/>
                </a:moveTo>
                <a:cubicBezTo>
                  <a:pt x="592" y="4359"/>
                  <a:pt x="592" y="4359"/>
                  <a:pt x="592" y="4359"/>
                </a:cubicBezTo>
                <a:cubicBezTo>
                  <a:pt x="1165" y="4029"/>
                  <a:pt x="1165" y="4029"/>
                  <a:pt x="1165" y="4029"/>
                </a:cubicBezTo>
                <a:cubicBezTo>
                  <a:pt x="1444" y="4190"/>
                  <a:pt x="1444" y="4190"/>
                  <a:pt x="1444" y="4190"/>
                </a:cubicBezTo>
                <a:lnTo>
                  <a:pt x="873" y="4521"/>
                </a:lnTo>
                <a:close/>
                <a:moveTo>
                  <a:pt x="590" y="4364"/>
                </a:moveTo>
                <a:cubicBezTo>
                  <a:pt x="873" y="4527"/>
                  <a:pt x="873" y="4527"/>
                  <a:pt x="873" y="4527"/>
                </a:cubicBezTo>
                <a:cubicBezTo>
                  <a:pt x="870" y="5186"/>
                  <a:pt x="870" y="5186"/>
                  <a:pt x="870" y="5186"/>
                </a:cubicBezTo>
                <a:cubicBezTo>
                  <a:pt x="590" y="5025"/>
                  <a:pt x="590" y="5025"/>
                  <a:pt x="590" y="5025"/>
                </a:cubicBezTo>
                <a:lnTo>
                  <a:pt x="590" y="4364"/>
                </a:lnTo>
                <a:close/>
                <a:moveTo>
                  <a:pt x="586" y="3690"/>
                </a:moveTo>
                <a:cubicBezTo>
                  <a:pt x="1159" y="3359"/>
                  <a:pt x="1159" y="3359"/>
                  <a:pt x="1159" y="3359"/>
                </a:cubicBezTo>
                <a:cubicBezTo>
                  <a:pt x="1160" y="4021"/>
                  <a:pt x="1160" y="4021"/>
                  <a:pt x="1160" y="4021"/>
                </a:cubicBezTo>
                <a:cubicBezTo>
                  <a:pt x="587" y="4351"/>
                  <a:pt x="587" y="4351"/>
                  <a:pt x="587" y="4351"/>
                </a:cubicBezTo>
                <a:lnTo>
                  <a:pt x="586" y="3690"/>
                </a:lnTo>
                <a:close/>
                <a:moveTo>
                  <a:pt x="10" y="3357"/>
                </a:moveTo>
                <a:cubicBezTo>
                  <a:pt x="584" y="3025"/>
                  <a:pt x="584" y="3025"/>
                  <a:pt x="584" y="3025"/>
                </a:cubicBezTo>
                <a:cubicBezTo>
                  <a:pt x="1156" y="3355"/>
                  <a:pt x="1156" y="3355"/>
                  <a:pt x="1156" y="3355"/>
                </a:cubicBezTo>
                <a:cubicBezTo>
                  <a:pt x="581" y="3687"/>
                  <a:pt x="581" y="3687"/>
                  <a:pt x="581" y="3687"/>
                </a:cubicBezTo>
                <a:cubicBezTo>
                  <a:pt x="581" y="3689"/>
                  <a:pt x="581" y="3689"/>
                  <a:pt x="581" y="3689"/>
                </a:cubicBezTo>
                <a:cubicBezTo>
                  <a:pt x="582" y="4350"/>
                  <a:pt x="582" y="4350"/>
                  <a:pt x="582" y="4350"/>
                </a:cubicBezTo>
                <a:cubicBezTo>
                  <a:pt x="11" y="4021"/>
                  <a:pt x="11" y="4021"/>
                  <a:pt x="11" y="4021"/>
                </a:cubicBezTo>
                <a:lnTo>
                  <a:pt x="10" y="3357"/>
                </a:lnTo>
                <a:close/>
              </a:path>
            </a:pathLst>
          </a:custGeom>
          <a:solidFill>
            <a:schemeClr val="bg1">
              <a:lumMod val="85000"/>
              <a:alpha val="50000"/>
            </a:schemeClr>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pic>
        <p:nvPicPr>
          <p:cNvPr id="27" name="Picture 26" descr="A blue and white gradient&#10;&#10;Description automatically generated">
            <a:extLst>
              <a:ext uri="{FF2B5EF4-FFF2-40B4-BE49-F238E27FC236}">
                <a16:creationId xmlns:a16="http://schemas.microsoft.com/office/drawing/2014/main" id="{F8ECF2B1-3548-48CE-CC8A-B09049E4D98A}"/>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flipH="1">
            <a:off x="0" y="1"/>
            <a:ext cx="5346700" cy="998538"/>
          </a:xfrm>
          <a:prstGeom prst="rect">
            <a:avLst/>
          </a:prstGeom>
        </p:spPr>
      </p:pic>
      <p:sp>
        <p:nvSpPr>
          <p:cNvPr id="4" name="TextBox 3">
            <a:extLst>
              <a:ext uri="{FF2B5EF4-FFF2-40B4-BE49-F238E27FC236}">
                <a16:creationId xmlns:a16="http://schemas.microsoft.com/office/drawing/2014/main" id="{DCCD8DBB-8ACC-7D78-21CB-FFD7A565BEBF}"/>
              </a:ext>
            </a:extLst>
          </p:cNvPr>
          <p:cNvSpPr txBox="1"/>
          <p:nvPr/>
        </p:nvSpPr>
        <p:spPr>
          <a:xfrm>
            <a:off x="404812" y="299215"/>
            <a:ext cx="2209178" cy="400110"/>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IN" sz="2000" b="1" i="0" u="none" strike="noStrike" kern="1200" cap="none" spc="0" normalizeH="0" baseline="0" noProof="0" dirty="0">
                <a:ln>
                  <a:noFill/>
                </a:ln>
                <a:solidFill>
                  <a:prstClr val="white"/>
                </a:solidFill>
                <a:effectLst/>
                <a:uLnTx/>
                <a:uFillTx/>
                <a:latin typeface="Bahnschrift" panose="020B0502040204020203" pitchFamily="34" charset="0"/>
                <a:ea typeface="+mn-ea"/>
                <a:cs typeface="+mn-cs"/>
              </a:rPr>
              <a:t>Foreword</a:t>
            </a:r>
          </a:p>
        </p:txBody>
      </p:sp>
      <p:grpSp>
        <p:nvGrpSpPr>
          <p:cNvPr id="28" name="Group 27">
            <a:extLst>
              <a:ext uri="{FF2B5EF4-FFF2-40B4-BE49-F238E27FC236}">
                <a16:creationId xmlns:a16="http://schemas.microsoft.com/office/drawing/2014/main" id="{B10DC56B-1D02-E382-3904-7C32731C36AA}"/>
              </a:ext>
            </a:extLst>
          </p:cNvPr>
          <p:cNvGrpSpPr/>
          <p:nvPr/>
        </p:nvGrpSpPr>
        <p:grpSpPr>
          <a:xfrm rot="10335125">
            <a:off x="-2600670" y="-2819602"/>
            <a:ext cx="14849352" cy="9941862"/>
            <a:chOff x="6249468" y="-1100935"/>
            <a:chExt cx="8072278" cy="5404509"/>
          </a:xfrm>
          <a:solidFill>
            <a:schemeClr val="bg1">
              <a:alpha val="29000"/>
            </a:schemeClr>
          </a:solidFill>
        </p:grpSpPr>
        <p:sp>
          <p:nvSpPr>
            <p:cNvPr id="29" name="Freeform 3214">
              <a:extLst>
                <a:ext uri="{FF2B5EF4-FFF2-40B4-BE49-F238E27FC236}">
                  <a16:creationId xmlns:a16="http://schemas.microsoft.com/office/drawing/2014/main" id="{A269D130-D7A5-61A8-0E43-09805E712842}"/>
                </a:ext>
              </a:extLst>
            </p:cNvPr>
            <p:cNvSpPr>
              <a:spLocks noEditPoints="1"/>
            </p:cNvSpPr>
            <p:nvPr/>
          </p:nvSpPr>
          <p:spPr bwMode="auto">
            <a:xfrm>
              <a:off x="6903306" y="-223633"/>
              <a:ext cx="7399129" cy="4494102"/>
            </a:xfrm>
            <a:custGeom>
              <a:avLst/>
              <a:gdLst>
                <a:gd name="T0" fmla="*/ 783 w 1129"/>
                <a:gd name="T1" fmla="*/ 686 h 686"/>
                <a:gd name="T2" fmla="*/ 940 w 1129"/>
                <a:gd name="T3" fmla="*/ 678 h 686"/>
                <a:gd name="T4" fmla="*/ 1052 w 1129"/>
                <a:gd name="T5" fmla="*/ 609 h 686"/>
                <a:gd name="T6" fmla="*/ 1079 w 1129"/>
                <a:gd name="T7" fmla="*/ 599 h 686"/>
                <a:gd name="T8" fmla="*/ 885 w 1129"/>
                <a:gd name="T9" fmla="*/ 625 h 686"/>
                <a:gd name="T10" fmla="*/ 866 w 1129"/>
                <a:gd name="T11" fmla="*/ 588 h 686"/>
                <a:gd name="T12" fmla="*/ 869 w 1129"/>
                <a:gd name="T13" fmla="*/ 587 h 686"/>
                <a:gd name="T14" fmla="*/ 1077 w 1129"/>
                <a:gd name="T15" fmla="*/ 596 h 686"/>
                <a:gd name="T16" fmla="*/ 742 w 1129"/>
                <a:gd name="T17" fmla="*/ 586 h 686"/>
                <a:gd name="T18" fmla="*/ 745 w 1129"/>
                <a:gd name="T19" fmla="*/ 590 h 686"/>
                <a:gd name="T20" fmla="*/ 804 w 1129"/>
                <a:gd name="T21" fmla="*/ 621 h 686"/>
                <a:gd name="T22" fmla="*/ 786 w 1129"/>
                <a:gd name="T23" fmla="*/ 535 h 686"/>
                <a:gd name="T24" fmla="*/ 987 w 1129"/>
                <a:gd name="T25" fmla="*/ 585 h 686"/>
                <a:gd name="T26" fmla="*/ 1007 w 1129"/>
                <a:gd name="T27" fmla="*/ 622 h 686"/>
                <a:gd name="T28" fmla="*/ 1076 w 1129"/>
                <a:gd name="T29" fmla="*/ 597 h 686"/>
                <a:gd name="T30" fmla="*/ 1035 w 1129"/>
                <a:gd name="T31" fmla="*/ 567 h 686"/>
                <a:gd name="T32" fmla="*/ 1036 w 1129"/>
                <a:gd name="T33" fmla="*/ 563 h 686"/>
                <a:gd name="T34" fmla="*/ 674 w 1129"/>
                <a:gd name="T35" fmla="*/ 487 h 686"/>
                <a:gd name="T36" fmla="*/ 695 w 1129"/>
                <a:gd name="T37" fmla="*/ 508 h 686"/>
                <a:gd name="T38" fmla="*/ 674 w 1129"/>
                <a:gd name="T39" fmla="*/ 488 h 686"/>
                <a:gd name="T40" fmla="*/ 733 w 1129"/>
                <a:gd name="T41" fmla="*/ 544 h 686"/>
                <a:gd name="T42" fmla="*/ 757 w 1129"/>
                <a:gd name="T43" fmla="*/ 540 h 686"/>
                <a:gd name="T44" fmla="*/ 761 w 1129"/>
                <a:gd name="T45" fmla="*/ 461 h 686"/>
                <a:gd name="T46" fmla="*/ 605 w 1129"/>
                <a:gd name="T47" fmla="*/ 444 h 686"/>
                <a:gd name="T48" fmla="*/ 487 w 1129"/>
                <a:gd name="T49" fmla="*/ 412 h 686"/>
                <a:gd name="T50" fmla="*/ 671 w 1129"/>
                <a:gd name="T51" fmla="*/ 485 h 686"/>
                <a:gd name="T52" fmla="*/ 418 w 1129"/>
                <a:gd name="T53" fmla="*/ 441 h 686"/>
                <a:gd name="T54" fmla="*/ 484 w 1129"/>
                <a:gd name="T55" fmla="*/ 412 h 686"/>
                <a:gd name="T56" fmla="*/ 552 w 1129"/>
                <a:gd name="T57" fmla="*/ 382 h 686"/>
                <a:gd name="T58" fmla="*/ 600 w 1129"/>
                <a:gd name="T59" fmla="*/ 439 h 686"/>
                <a:gd name="T60" fmla="*/ 616 w 1129"/>
                <a:gd name="T61" fmla="*/ 398 h 686"/>
                <a:gd name="T62" fmla="*/ 360 w 1129"/>
                <a:gd name="T63" fmla="*/ 323 h 686"/>
                <a:gd name="T64" fmla="*/ 359 w 1129"/>
                <a:gd name="T65" fmla="*/ 324 h 686"/>
                <a:gd name="T66" fmla="*/ 266 w 1129"/>
                <a:gd name="T67" fmla="*/ 311 h 686"/>
                <a:gd name="T68" fmla="*/ 346 w 1129"/>
                <a:gd name="T69" fmla="*/ 294 h 686"/>
                <a:gd name="T70" fmla="*/ 327 w 1129"/>
                <a:gd name="T71" fmla="*/ 291 h 686"/>
                <a:gd name="T72" fmla="*/ 327 w 1129"/>
                <a:gd name="T73" fmla="*/ 315 h 686"/>
                <a:gd name="T74" fmla="*/ 355 w 1129"/>
                <a:gd name="T75" fmla="*/ 282 h 686"/>
                <a:gd name="T76" fmla="*/ 308 w 1129"/>
                <a:gd name="T77" fmla="*/ 227 h 686"/>
                <a:gd name="T78" fmla="*/ 335 w 1129"/>
                <a:gd name="T79" fmla="*/ 204 h 686"/>
                <a:gd name="T80" fmla="*/ 363 w 1129"/>
                <a:gd name="T81" fmla="*/ 191 h 686"/>
                <a:gd name="T82" fmla="*/ 374 w 1129"/>
                <a:gd name="T83" fmla="*/ 174 h 686"/>
                <a:gd name="T84" fmla="*/ 53 w 1129"/>
                <a:gd name="T85" fmla="*/ 170 h 686"/>
                <a:gd name="T86" fmla="*/ 302 w 1129"/>
                <a:gd name="T87" fmla="*/ 160 h 686"/>
                <a:gd name="T88" fmla="*/ 320 w 1129"/>
                <a:gd name="T89" fmla="*/ 181 h 686"/>
                <a:gd name="T90" fmla="*/ 293 w 1129"/>
                <a:gd name="T91" fmla="*/ 146 h 686"/>
                <a:gd name="T92" fmla="*/ 220 w 1129"/>
                <a:gd name="T93" fmla="*/ 150 h 686"/>
                <a:gd name="T94" fmla="*/ 339 w 1129"/>
                <a:gd name="T95" fmla="*/ 97 h 686"/>
                <a:gd name="T96" fmla="*/ 264 w 1129"/>
                <a:gd name="T97" fmla="*/ 131 h 686"/>
                <a:gd name="T98" fmla="*/ 114 w 1129"/>
                <a:gd name="T99" fmla="*/ 109 h 686"/>
                <a:gd name="T100" fmla="*/ 216 w 1129"/>
                <a:gd name="T101" fmla="*/ 106 h 686"/>
                <a:gd name="T102" fmla="*/ 371 w 1129"/>
                <a:gd name="T103" fmla="*/ 65 h 686"/>
                <a:gd name="T104" fmla="*/ 327 w 1129"/>
                <a:gd name="T105" fmla="*/ 162 h 686"/>
                <a:gd name="T106" fmla="*/ 371 w 1129"/>
                <a:gd name="T107" fmla="*/ 65 h 686"/>
                <a:gd name="T108" fmla="*/ 94 w 1129"/>
                <a:gd name="T109" fmla="*/ 88 h 686"/>
                <a:gd name="T110" fmla="*/ 34 w 1129"/>
                <a:gd name="T111" fmla="*/ 59 h 686"/>
                <a:gd name="T112" fmla="*/ 59 w 1129"/>
                <a:gd name="T113" fmla="*/ 103 h 686"/>
                <a:gd name="T114" fmla="*/ 110 w 1129"/>
                <a:gd name="T115" fmla="*/ 89 h 686"/>
                <a:gd name="T116" fmla="*/ 107 w 1129"/>
                <a:gd name="T117" fmla="*/ 63 h 686"/>
                <a:gd name="T118" fmla="*/ 193 w 1129"/>
                <a:gd name="T119" fmla="*/ 40 h 686"/>
                <a:gd name="T120" fmla="*/ 35 w 1129"/>
                <a:gd name="T121" fmla="*/ 22 h 686"/>
                <a:gd name="T122" fmla="*/ 33 w 1129"/>
                <a:gd name="T123" fmla="*/ 18 h 6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29" h="686">
                  <a:moveTo>
                    <a:pt x="1093" y="634"/>
                  </a:moveTo>
                  <a:cubicBezTo>
                    <a:pt x="1093" y="634"/>
                    <a:pt x="1093" y="634"/>
                    <a:pt x="1093" y="634"/>
                  </a:cubicBezTo>
                  <a:cubicBezTo>
                    <a:pt x="1128" y="638"/>
                    <a:pt x="1128" y="638"/>
                    <a:pt x="1128" y="638"/>
                  </a:cubicBezTo>
                  <a:cubicBezTo>
                    <a:pt x="1128" y="638"/>
                    <a:pt x="1128" y="637"/>
                    <a:pt x="1128" y="637"/>
                  </a:cubicBezTo>
                  <a:cubicBezTo>
                    <a:pt x="1128" y="637"/>
                    <a:pt x="1128" y="637"/>
                    <a:pt x="1128" y="637"/>
                  </a:cubicBezTo>
                  <a:cubicBezTo>
                    <a:pt x="1093" y="634"/>
                    <a:pt x="1093" y="634"/>
                    <a:pt x="1093" y="634"/>
                  </a:cubicBezTo>
                  <a:moveTo>
                    <a:pt x="889" y="631"/>
                  </a:moveTo>
                  <a:cubicBezTo>
                    <a:pt x="889" y="631"/>
                    <a:pt x="889" y="631"/>
                    <a:pt x="889" y="631"/>
                  </a:cubicBezTo>
                  <a:cubicBezTo>
                    <a:pt x="937" y="678"/>
                    <a:pt x="937" y="678"/>
                    <a:pt x="937" y="678"/>
                  </a:cubicBezTo>
                  <a:cubicBezTo>
                    <a:pt x="937" y="678"/>
                    <a:pt x="937" y="678"/>
                    <a:pt x="937" y="678"/>
                  </a:cubicBezTo>
                  <a:cubicBezTo>
                    <a:pt x="889" y="631"/>
                    <a:pt x="889" y="631"/>
                    <a:pt x="889" y="631"/>
                  </a:cubicBezTo>
                  <a:moveTo>
                    <a:pt x="805" y="624"/>
                  </a:moveTo>
                  <a:cubicBezTo>
                    <a:pt x="783" y="686"/>
                    <a:pt x="783" y="686"/>
                    <a:pt x="783" y="686"/>
                  </a:cubicBezTo>
                  <a:cubicBezTo>
                    <a:pt x="783" y="686"/>
                    <a:pt x="783" y="686"/>
                    <a:pt x="783" y="686"/>
                  </a:cubicBezTo>
                  <a:cubicBezTo>
                    <a:pt x="806" y="624"/>
                    <a:pt x="806" y="624"/>
                    <a:pt x="806" y="624"/>
                  </a:cubicBezTo>
                  <a:cubicBezTo>
                    <a:pt x="805" y="624"/>
                    <a:pt x="805" y="624"/>
                    <a:pt x="805" y="624"/>
                  </a:cubicBezTo>
                  <a:moveTo>
                    <a:pt x="768" y="622"/>
                  </a:moveTo>
                  <a:cubicBezTo>
                    <a:pt x="768" y="622"/>
                    <a:pt x="768" y="622"/>
                    <a:pt x="768" y="622"/>
                  </a:cubicBezTo>
                  <a:cubicBezTo>
                    <a:pt x="781" y="686"/>
                    <a:pt x="781" y="686"/>
                    <a:pt x="781" y="686"/>
                  </a:cubicBezTo>
                  <a:cubicBezTo>
                    <a:pt x="781" y="685"/>
                    <a:pt x="781" y="685"/>
                    <a:pt x="782" y="685"/>
                  </a:cubicBezTo>
                  <a:cubicBezTo>
                    <a:pt x="768" y="622"/>
                    <a:pt x="768" y="622"/>
                    <a:pt x="768" y="622"/>
                  </a:cubicBezTo>
                  <a:moveTo>
                    <a:pt x="770" y="620"/>
                  </a:moveTo>
                  <a:cubicBezTo>
                    <a:pt x="770" y="620"/>
                    <a:pt x="770" y="620"/>
                    <a:pt x="770" y="620"/>
                  </a:cubicBezTo>
                  <a:cubicBezTo>
                    <a:pt x="804" y="622"/>
                    <a:pt x="804" y="622"/>
                    <a:pt x="804" y="622"/>
                  </a:cubicBezTo>
                  <a:cubicBezTo>
                    <a:pt x="804" y="622"/>
                    <a:pt x="804" y="622"/>
                    <a:pt x="804" y="621"/>
                  </a:cubicBezTo>
                  <a:cubicBezTo>
                    <a:pt x="770" y="620"/>
                    <a:pt x="770" y="620"/>
                    <a:pt x="770" y="620"/>
                  </a:cubicBezTo>
                  <a:moveTo>
                    <a:pt x="968" y="613"/>
                  </a:moveTo>
                  <a:cubicBezTo>
                    <a:pt x="940" y="678"/>
                    <a:pt x="940" y="678"/>
                    <a:pt x="940" y="678"/>
                  </a:cubicBezTo>
                  <a:cubicBezTo>
                    <a:pt x="940" y="678"/>
                    <a:pt x="940" y="678"/>
                    <a:pt x="940" y="678"/>
                  </a:cubicBezTo>
                  <a:cubicBezTo>
                    <a:pt x="968" y="613"/>
                    <a:pt x="968" y="613"/>
                    <a:pt x="968" y="613"/>
                  </a:cubicBezTo>
                  <a:cubicBezTo>
                    <a:pt x="968" y="613"/>
                    <a:pt x="968" y="613"/>
                    <a:pt x="968" y="613"/>
                  </a:cubicBezTo>
                  <a:moveTo>
                    <a:pt x="967" y="611"/>
                  </a:moveTo>
                  <a:cubicBezTo>
                    <a:pt x="890" y="628"/>
                    <a:pt x="890" y="628"/>
                    <a:pt x="890" y="628"/>
                  </a:cubicBezTo>
                  <a:cubicBezTo>
                    <a:pt x="890" y="628"/>
                    <a:pt x="890" y="628"/>
                    <a:pt x="890" y="628"/>
                  </a:cubicBezTo>
                  <a:cubicBezTo>
                    <a:pt x="967" y="612"/>
                    <a:pt x="967" y="612"/>
                    <a:pt x="967" y="612"/>
                  </a:cubicBezTo>
                  <a:cubicBezTo>
                    <a:pt x="967" y="612"/>
                    <a:pt x="967" y="612"/>
                    <a:pt x="967" y="611"/>
                  </a:cubicBezTo>
                  <a:moveTo>
                    <a:pt x="1056" y="609"/>
                  </a:moveTo>
                  <a:cubicBezTo>
                    <a:pt x="1056" y="610"/>
                    <a:pt x="1055" y="610"/>
                    <a:pt x="1055" y="610"/>
                  </a:cubicBezTo>
                  <a:cubicBezTo>
                    <a:pt x="1088" y="632"/>
                    <a:pt x="1088" y="632"/>
                    <a:pt x="1088" y="632"/>
                  </a:cubicBezTo>
                  <a:cubicBezTo>
                    <a:pt x="1088" y="632"/>
                    <a:pt x="1088" y="632"/>
                    <a:pt x="1088" y="632"/>
                  </a:cubicBezTo>
                  <a:cubicBezTo>
                    <a:pt x="1056" y="609"/>
                    <a:pt x="1056" y="609"/>
                    <a:pt x="1056" y="609"/>
                  </a:cubicBezTo>
                  <a:moveTo>
                    <a:pt x="1052" y="609"/>
                  </a:moveTo>
                  <a:cubicBezTo>
                    <a:pt x="1009" y="624"/>
                    <a:pt x="1009" y="624"/>
                    <a:pt x="1009" y="624"/>
                  </a:cubicBezTo>
                  <a:cubicBezTo>
                    <a:pt x="1010" y="624"/>
                    <a:pt x="1010" y="624"/>
                    <a:pt x="1010" y="624"/>
                  </a:cubicBezTo>
                  <a:cubicBezTo>
                    <a:pt x="1052" y="609"/>
                    <a:pt x="1052" y="609"/>
                    <a:pt x="1052" y="609"/>
                  </a:cubicBezTo>
                  <a:cubicBezTo>
                    <a:pt x="1052" y="609"/>
                    <a:pt x="1052" y="609"/>
                    <a:pt x="1052" y="609"/>
                  </a:cubicBezTo>
                  <a:moveTo>
                    <a:pt x="1078" y="600"/>
                  </a:moveTo>
                  <a:cubicBezTo>
                    <a:pt x="1078" y="600"/>
                    <a:pt x="1077" y="600"/>
                    <a:pt x="1077" y="600"/>
                  </a:cubicBezTo>
                  <a:cubicBezTo>
                    <a:pt x="1089" y="631"/>
                    <a:pt x="1089" y="631"/>
                    <a:pt x="1089" y="631"/>
                  </a:cubicBezTo>
                  <a:cubicBezTo>
                    <a:pt x="1089" y="631"/>
                    <a:pt x="1089" y="631"/>
                    <a:pt x="1089" y="631"/>
                  </a:cubicBezTo>
                  <a:cubicBezTo>
                    <a:pt x="1078" y="600"/>
                    <a:pt x="1078" y="600"/>
                    <a:pt x="1078" y="600"/>
                  </a:cubicBezTo>
                  <a:moveTo>
                    <a:pt x="1079" y="599"/>
                  </a:moveTo>
                  <a:cubicBezTo>
                    <a:pt x="1079" y="599"/>
                    <a:pt x="1078" y="599"/>
                    <a:pt x="1078" y="600"/>
                  </a:cubicBezTo>
                  <a:cubicBezTo>
                    <a:pt x="1128" y="637"/>
                    <a:pt x="1128" y="637"/>
                    <a:pt x="1128" y="637"/>
                  </a:cubicBezTo>
                  <a:cubicBezTo>
                    <a:pt x="1128" y="637"/>
                    <a:pt x="1128" y="636"/>
                    <a:pt x="1129" y="636"/>
                  </a:cubicBezTo>
                  <a:cubicBezTo>
                    <a:pt x="1079" y="599"/>
                    <a:pt x="1079" y="599"/>
                    <a:pt x="1079" y="599"/>
                  </a:cubicBezTo>
                  <a:moveTo>
                    <a:pt x="1075" y="599"/>
                  </a:moveTo>
                  <a:cubicBezTo>
                    <a:pt x="1056" y="608"/>
                    <a:pt x="1056" y="608"/>
                    <a:pt x="1056" y="608"/>
                  </a:cubicBezTo>
                  <a:cubicBezTo>
                    <a:pt x="1056" y="608"/>
                    <a:pt x="1056" y="608"/>
                    <a:pt x="1056" y="608"/>
                  </a:cubicBezTo>
                  <a:cubicBezTo>
                    <a:pt x="1075" y="599"/>
                    <a:pt x="1075" y="599"/>
                    <a:pt x="1075" y="599"/>
                  </a:cubicBezTo>
                  <a:cubicBezTo>
                    <a:pt x="1075" y="599"/>
                    <a:pt x="1075" y="599"/>
                    <a:pt x="1075" y="599"/>
                  </a:cubicBezTo>
                  <a:moveTo>
                    <a:pt x="744" y="591"/>
                  </a:moveTo>
                  <a:cubicBezTo>
                    <a:pt x="744" y="591"/>
                    <a:pt x="744" y="591"/>
                    <a:pt x="744" y="591"/>
                  </a:cubicBezTo>
                  <a:cubicBezTo>
                    <a:pt x="766" y="618"/>
                    <a:pt x="766" y="618"/>
                    <a:pt x="766" y="618"/>
                  </a:cubicBezTo>
                  <a:cubicBezTo>
                    <a:pt x="766" y="618"/>
                    <a:pt x="766" y="618"/>
                    <a:pt x="767" y="618"/>
                  </a:cubicBezTo>
                  <a:cubicBezTo>
                    <a:pt x="767" y="618"/>
                    <a:pt x="767" y="618"/>
                    <a:pt x="767" y="618"/>
                  </a:cubicBezTo>
                  <a:cubicBezTo>
                    <a:pt x="744" y="591"/>
                    <a:pt x="744" y="591"/>
                    <a:pt x="744" y="591"/>
                  </a:cubicBezTo>
                  <a:moveTo>
                    <a:pt x="868" y="588"/>
                  </a:moveTo>
                  <a:cubicBezTo>
                    <a:pt x="868" y="588"/>
                    <a:pt x="868" y="589"/>
                    <a:pt x="868" y="589"/>
                  </a:cubicBezTo>
                  <a:cubicBezTo>
                    <a:pt x="885" y="625"/>
                    <a:pt x="885" y="625"/>
                    <a:pt x="885" y="625"/>
                  </a:cubicBezTo>
                  <a:cubicBezTo>
                    <a:pt x="885" y="625"/>
                    <a:pt x="885" y="625"/>
                    <a:pt x="885" y="625"/>
                  </a:cubicBezTo>
                  <a:cubicBezTo>
                    <a:pt x="868" y="588"/>
                    <a:pt x="868" y="588"/>
                    <a:pt x="868" y="588"/>
                  </a:cubicBezTo>
                  <a:moveTo>
                    <a:pt x="866" y="588"/>
                  </a:moveTo>
                  <a:cubicBezTo>
                    <a:pt x="836" y="624"/>
                    <a:pt x="836" y="624"/>
                    <a:pt x="836" y="624"/>
                  </a:cubicBezTo>
                  <a:cubicBezTo>
                    <a:pt x="809" y="622"/>
                    <a:pt x="809" y="622"/>
                    <a:pt x="809" y="622"/>
                  </a:cubicBezTo>
                  <a:cubicBezTo>
                    <a:pt x="809" y="622"/>
                    <a:pt x="809" y="622"/>
                    <a:pt x="809" y="622"/>
                  </a:cubicBezTo>
                  <a:cubicBezTo>
                    <a:pt x="835" y="624"/>
                    <a:pt x="835" y="624"/>
                    <a:pt x="835" y="624"/>
                  </a:cubicBezTo>
                  <a:cubicBezTo>
                    <a:pt x="784" y="686"/>
                    <a:pt x="784" y="686"/>
                    <a:pt x="784" y="686"/>
                  </a:cubicBezTo>
                  <a:cubicBezTo>
                    <a:pt x="784" y="686"/>
                    <a:pt x="784" y="686"/>
                    <a:pt x="784" y="686"/>
                  </a:cubicBezTo>
                  <a:cubicBezTo>
                    <a:pt x="836" y="624"/>
                    <a:pt x="836" y="624"/>
                    <a:pt x="836" y="624"/>
                  </a:cubicBezTo>
                  <a:cubicBezTo>
                    <a:pt x="883" y="628"/>
                    <a:pt x="883" y="628"/>
                    <a:pt x="883" y="628"/>
                  </a:cubicBezTo>
                  <a:cubicBezTo>
                    <a:pt x="883" y="628"/>
                    <a:pt x="883" y="628"/>
                    <a:pt x="883" y="628"/>
                  </a:cubicBezTo>
                  <a:cubicBezTo>
                    <a:pt x="836" y="624"/>
                    <a:pt x="836" y="624"/>
                    <a:pt x="836" y="624"/>
                  </a:cubicBezTo>
                  <a:cubicBezTo>
                    <a:pt x="866" y="588"/>
                    <a:pt x="866" y="588"/>
                    <a:pt x="866" y="588"/>
                  </a:cubicBezTo>
                  <a:cubicBezTo>
                    <a:pt x="866" y="588"/>
                    <a:pt x="866" y="588"/>
                    <a:pt x="866" y="588"/>
                  </a:cubicBezTo>
                  <a:moveTo>
                    <a:pt x="865" y="588"/>
                  </a:moveTo>
                  <a:cubicBezTo>
                    <a:pt x="809" y="620"/>
                    <a:pt x="809" y="620"/>
                    <a:pt x="809" y="620"/>
                  </a:cubicBezTo>
                  <a:cubicBezTo>
                    <a:pt x="809" y="620"/>
                    <a:pt x="809" y="620"/>
                    <a:pt x="809" y="621"/>
                  </a:cubicBezTo>
                  <a:cubicBezTo>
                    <a:pt x="866" y="588"/>
                    <a:pt x="866" y="588"/>
                    <a:pt x="866" y="588"/>
                  </a:cubicBezTo>
                  <a:cubicBezTo>
                    <a:pt x="865" y="588"/>
                    <a:pt x="865" y="588"/>
                    <a:pt x="865" y="588"/>
                  </a:cubicBezTo>
                  <a:moveTo>
                    <a:pt x="984" y="585"/>
                  </a:moveTo>
                  <a:cubicBezTo>
                    <a:pt x="969" y="609"/>
                    <a:pt x="969" y="609"/>
                    <a:pt x="969" y="609"/>
                  </a:cubicBezTo>
                  <a:cubicBezTo>
                    <a:pt x="970" y="609"/>
                    <a:pt x="970" y="610"/>
                    <a:pt x="970" y="610"/>
                  </a:cubicBezTo>
                  <a:cubicBezTo>
                    <a:pt x="984" y="585"/>
                    <a:pt x="984" y="585"/>
                    <a:pt x="984" y="585"/>
                  </a:cubicBezTo>
                  <a:cubicBezTo>
                    <a:pt x="984" y="585"/>
                    <a:pt x="984" y="585"/>
                    <a:pt x="984" y="585"/>
                  </a:cubicBezTo>
                  <a:moveTo>
                    <a:pt x="982" y="583"/>
                  </a:moveTo>
                  <a:cubicBezTo>
                    <a:pt x="938" y="604"/>
                    <a:pt x="938" y="604"/>
                    <a:pt x="938" y="604"/>
                  </a:cubicBezTo>
                  <a:cubicBezTo>
                    <a:pt x="869" y="587"/>
                    <a:pt x="869" y="587"/>
                    <a:pt x="869" y="587"/>
                  </a:cubicBezTo>
                  <a:cubicBezTo>
                    <a:pt x="869" y="587"/>
                    <a:pt x="869" y="587"/>
                    <a:pt x="869" y="587"/>
                  </a:cubicBezTo>
                  <a:cubicBezTo>
                    <a:pt x="869" y="587"/>
                    <a:pt x="869" y="587"/>
                    <a:pt x="869" y="587"/>
                  </a:cubicBezTo>
                  <a:cubicBezTo>
                    <a:pt x="938" y="604"/>
                    <a:pt x="938" y="604"/>
                    <a:pt x="938" y="604"/>
                  </a:cubicBezTo>
                  <a:cubicBezTo>
                    <a:pt x="890" y="627"/>
                    <a:pt x="890" y="627"/>
                    <a:pt x="890" y="627"/>
                  </a:cubicBezTo>
                  <a:cubicBezTo>
                    <a:pt x="890" y="627"/>
                    <a:pt x="890" y="627"/>
                    <a:pt x="890" y="627"/>
                  </a:cubicBezTo>
                  <a:cubicBezTo>
                    <a:pt x="939" y="604"/>
                    <a:pt x="939" y="604"/>
                    <a:pt x="939" y="604"/>
                  </a:cubicBezTo>
                  <a:cubicBezTo>
                    <a:pt x="967" y="611"/>
                    <a:pt x="967" y="611"/>
                    <a:pt x="967" y="611"/>
                  </a:cubicBezTo>
                  <a:cubicBezTo>
                    <a:pt x="967" y="611"/>
                    <a:pt x="967" y="611"/>
                    <a:pt x="967" y="611"/>
                  </a:cubicBezTo>
                  <a:cubicBezTo>
                    <a:pt x="967" y="611"/>
                    <a:pt x="967" y="611"/>
                    <a:pt x="967" y="611"/>
                  </a:cubicBezTo>
                  <a:cubicBezTo>
                    <a:pt x="939" y="604"/>
                    <a:pt x="939" y="604"/>
                    <a:pt x="939" y="604"/>
                  </a:cubicBezTo>
                  <a:cubicBezTo>
                    <a:pt x="982" y="583"/>
                    <a:pt x="982" y="583"/>
                    <a:pt x="982" y="583"/>
                  </a:cubicBezTo>
                  <a:cubicBezTo>
                    <a:pt x="982" y="583"/>
                    <a:pt x="982" y="583"/>
                    <a:pt x="982" y="583"/>
                  </a:cubicBezTo>
                  <a:moveTo>
                    <a:pt x="1082" y="564"/>
                  </a:moveTo>
                  <a:cubicBezTo>
                    <a:pt x="1077" y="596"/>
                    <a:pt x="1077" y="596"/>
                    <a:pt x="1077" y="596"/>
                  </a:cubicBezTo>
                  <a:cubicBezTo>
                    <a:pt x="1077" y="596"/>
                    <a:pt x="1077" y="596"/>
                    <a:pt x="1077" y="596"/>
                  </a:cubicBezTo>
                  <a:cubicBezTo>
                    <a:pt x="1077" y="596"/>
                    <a:pt x="1077" y="596"/>
                    <a:pt x="1077" y="596"/>
                  </a:cubicBezTo>
                  <a:cubicBezTo>
                    <a:pt x="1077" y="596"/>
                    <a:pt x="1077" y="596"/>
                    <a:pt x="1077" y="596"/>
                  </a:cubicBezTo>
                  <a:cubicBezTo>
                    <a:pt x="1083" y="564"/>
                    <a:pt x="1083" y="564"/>
                    <a:pt x="1083" y="564"/>
                  </a:cubicBezTo>
                  <a:cubicBezTo>
                    <a:pt x="1083" y="564"/>
                    <a:pt x="1083" y="564"/>
                    <a:pt x="1083" y="564"/>
                  </a:cubicBezTo>
                  <a:cubicBezTo>
                    <a:pt x="1083" y="564"/>
                    <a:pt x="1082" y="564"/>
                    <a:pt x="1082" y="564"/>
                  </a:cubicBezTo>
                  <a:moveTo>
                    <a:pt x="757" y="556"/>
                  </a:moveTo>
                  <a:cubicBezTo>
                    <a:pt x="743" y="586"/>
                    <a:pt x="743" y="586"/>
                    <a:pt x="743" y="586"/>
                  </a:cubicBezTo>
                  <a:cubicBezTo>
                    <a:pt x="743" y="586"/>
                    <a:pt x="743" y="586"/>
                    <a:pt x="744" y="587"/>
                  </a:cubicBezTo>
                  <a:cubicBezTo>
                    <a:pt x="757" y="556"/>
                    <a:pt x="757" y="556"/>
                    <a:pt x="757" y="556"/>
                  </a:cubicBezTo>
                  <a:cubicBezTo>
                    <a:pt x="757" y="556"/>
                    <a:pt x="757" y="556"/>
                    <a:pt x="757" y="556"/>
                  </a:cubicBezTo>
                  <a:moveTo>
                    <a:pt x="735" y="547"/>
                  </a:moveTo>
                  <a:cubicBezTo>
                    <a:pt x="735" y="547"/>
                    <a:pt x="735" y="547"/>
                    <a:pt x="735" y="547"/>
                  </a:cubicBezTo>
                  <a:cubicBezTo>
                    <a:pt x="742" y="586"/>
                    <a:pt x="742" y="586"/>
                    <a:pt x="742" y="586"/>
                  </a:cubicBezTo>
                  <a:cubicBezTo>
                    <a:pt x="742" y="586"/>
                    <a:pt x="742" y="586"/>
                    <a:pt x="742" y="586"/>
                  </a:cubicBezTo>
                  <a:cubicBezTo>
                    <a:pt x="735" y="547"/>
                    <a:pt x="735" y="547"/>
                    <a:pt x="735" y="547"/>
                  </a:cubicBezTo>
                  <a:moveTo>
                    <a:pt x="736" y="546"/>
                  </a:moveTo>
                  <a:cubicBezTo>
                    <a:pt x="736" y="546"/>
                    <a:pt x="736" y="546"/>
                    <a:pt x="736" y="546"/>
                  </a:cubicBezTo>
                  <a:cubicBezTo>
                    <a:pt x="756" y="554"/>
                    <a:pt x="756" y="554"/>
                    <a:pt x="756" y="554"/>
                  </a:cubicBezTo>
                  <a:cubicBezTo>
                    <a:pt x="756" y="554"/>
                    <a:pt x="756" y="554"/>
                    <a:pt x="756" y="554"/>
                  </a:cubicBezTo>
                  <a:cubicBezTo>
                    <a:pt x="736" y="546"/>
                    <a:pt x="736" y="546"/>
                    <a:pt x="736" y="546"/>
                  </a:cubicBezTo>
                  <a:moveTo>
                    <a:pt x="787" y="536"/>
                  </a:moveTo>
                  <a:cubicBezTo>
                    <a:pt x="771" y="604"/>
                    <a:pt x="771" y="604"/>
                    <a:pt x="771" y="604"/>
                  </a:cubicBezTo>
                  <a:cubicBezTo>
                    <a:pt x="765" y="600"/>
                    <a:pt x="765" y="600"/>
                    <a:pt x="765" y="600"/>
                  </a:cubicBezTo>
                  <a:cubicBezTo>
                    <a:pt x="758" y="556"/>
                    <a:pt x="758" y="556"/>
                    <a:pt x="758" y="556"/>
                  </a:cubicBezTo>
                  <a:cubicBezTo>
                    <a:pt x="758" y="556"/>
                    <a:pt x="758" y="556"/>
                    <a:pt x="758" y="556"/>
                  </a:cubicBezTo>
                  <a:cubicBezTo>
                    <a:pt x="765" y="600"/>
                    <a:pt x="765" y="600"/>
                    <a:pt x="765" y="600"/>
                  </a:cubicBezTo>
                  <a:cubicBezTo>
                    <a:pt x="745" y="590"/>
                    <a:pt x="745" y="590"/>
                    <a:pt x="745" y="590"/>
                  </a:cubicBezTo>
                  <a:cubicBezTo>
                    <a:pt x="745" y="590"/>
                    <a:pt x="745" y="590"/>
                    <a:pt x="745" y="590"/>
                  </a:cubicBezTo>
                  <a:cubicBezTo>
                    <a:pt x="765" y="601"/>
                    <a:pt x="765" y="601"/>
                    <a:pt x="765" y="601"/>
                  </a:cubicBezTo>
                  <a:cubicBezTo>
                    <a:pt x="767" y="618"/>
                    <a:pt x="767" y="618"/>
                    <a:pt x="767" y="618"/>
                  </a:cubicBezTo>
                  <a:cubicBezTo>
                    <a:pt x="767" y="618"/>
                    <a:pt x="767" y="618"/>
                    <a:pt x="768" y="618"/>
                  </a:cubicBezTo>
                  <a:cubicBezTo>
                    <a:pt x="765" y="601"/>
                    <a:pt x="765" y="601"/>
                    <a:pt x="765" y="601"/>
                  </a:cubicBezTo>
                  <a:cubicBezTo>
                    <a:pt x="771" y="604"/>
                    <a:pt x="771" y="604"/>
                    <a:pt x="771" y="604"/>
                  </a:cubicBezTo>
                  <a:cubicBezTo>
                    <a:pt x="768" y="618"/>
                    <a:pt x="768" y="618"/>
                    <a:pt x="768" y="618"/>
                  </a:cubicBezTo>
                  <a:cubicBezTo>
                    <a:pt x="768" y="618"/>
                    <a:pt x="768" y="618"/>
                    <a:pt x="768" y="618"/>
                  </a:cubicBezTo>
                  <a:cubicBezTo>
                    <a:pt x="772" y="604"/>
                    <a:pt x="772" y="604"/>
                    <a:pt x="772" y="604"/>
                  </a:cubicBezTo>
                  <a:cubicBezTo>
                    <a:pt x="788" y="613"/>
                    <a:pt x="788" y="613"/>
                    <a:pt x="788" y="613"/>
                  </a:cubicBezTo>
                  <a:cubicBezTo>
                    <a:pt x="769" y="619"/>
                    <a:pt x="769" y="619"/>
                    <a:pt x="769" y="619"/>
                  </a:cubicBezTo>
                  <a:cubicBezTo>
                    <a:pt x="769" y="619"/>
                    <a:pt x="770" y="619"/>
                    <a:pt x="770" y="619"/>
                  </a:cubicBezTo>
                  <a:cubicBezTo>
                    <a:pt x="789" y="613"/>
                    <a:pt x="789" y="613"/>
                    <a:pt x="789" y="613"/>
                  </a:cubicBezTo>
                  <a:cubicBezTo>
                    <a:pt x="804" y="621"/>
                    <a:pt x="804" y="621"/>
                    <a:pt x="804" y="621"/>
                  </a:cubicBezTo>
                  <a:cubicBezTo>
                    <a:pt x="804" y="621"/>
                    <a:pt x="804" y="620"/>
                    <a:pt x="804" y="620"/>
                  </a:cubicBezTo>
                  <a:cubicBezTo>
                    <a:pt x="789" y="613"/>
                    <a:pt x="789" y="613"/>
                    <a:pt x="789" y="613"/>
                  </a:cubicBezTo>
                  <a:cubicBezTo>
                    <a:pt x="865" y="588"/>
                    <a:pt x="865" y="588"/>
                    <a:pt x="865" y="588"/>
                  </a:cubicBezTo>
                  <a:cubicBezTo>
                    <a:pt x="865" y="587"/>
                    <a:pt x="865" y="587"/>
                    <a:pt x="865" y="587"/>
                  </a:cubicBezTo>
                  <a:cubicBezTo>
                    <a:pt x="789" y="613"/>
                    <a:pt x="789" y="613"/>
                    <a:pt x="789" y="613"/>
                  </a:cubicBezTo>
                  <a:cubicBezTo>
                    <a:pt x="772" y="604"/>
                    <a:pt x="772" y="604"/>
                    <a:pt x="772" y="604"/>
                  </a:cubicBezTo>
                  <a:cubicBezTo>
                    <a:pt x="788" y="536"/>
                    <a:pt x="788" y="536"/>
                    <a:pt x="788" y="536"/>
                  </a:cubicBezTo>
                  <a:cubicBezTo>
                    <a:pt x="788" y="536"/>
                    <a:pt x="787" y="536"/>
                    <a:pt x="787" y="536"/>
                  </a:cubicBezTo>
                  <a:moveTo>
                    <a:pt x="786" y="534"/>
                  </a:moveTo>
                  <a:cubicBezTo>
                    <a:pt x="759" y="553"/>
                    <a:pt x="759" y="553"/>
                    <a:pt x="759" y="553"/>
                  </a:cubicBezTo>
                  <a:cubicBezTo>
                    <a:pt x="759" y="553"/>
                    <a:pt x="760" y="553"/>
                    <a:pt x="760" y="553"/>
                  </a:cubicBezTo>
                  <a:cubicBezTo>
                    <a:pt x="760" y="553"/>
                    <a:pt x="760" y="553"/>
                    <a:pt x="760" y="553"/>
                  </a:cubicBezTo>
                  <a:cubicBezTo>
                    <a:pt x="786" y="535"/>
                    <a:pt x="786" y="535"/>
                    <a:pt x="786" y="535"/>
                  </a:cubicBezTo>
                  <a:cubicBezTo>
                    <a:pt x="786" y="535"/>
                    <a:pt x="786" y="535"/>
                    <a:pt x="786" y="535"/>
                  </a:cubicBezTo>
                  <a:cubicBezTo>
                    <a:pt x="786" y="534"/>
                    <a:pt x="786" y="534"/>
                    <a:pt x="786" y="534"/>
                  </a:cubicBezTo>
                  <a:moveTo>
                    <a:pt x="1000" y="610"/>
                  </a:moveTo>
                  <a:cubicBezTo>
                    <a:pt x="995" y="600"/>
                    <a:pt x="995" y="600"/>
                    <a:pt x="995" y="600"/>
                  </a:cubicBezTo>
                  <a:cubicBezTo>
                    <a:pt x="1009" y="594"/>
                    <a:pt x="1009" y="594"/>
                    <a:pt x="1009" y="594"/>
                  </a:cubicBezTo>
                  <a:cubicBezTo>
                    <a:pt x="1008" y="610"/>
                    <a:pt x="1008" y="610"/>
                    <a:pt x="1008" y="610"/>
                  </a:cubicBezTo>
                  <a:cubicBezTo>
                    <a:pt x="1000" y="610"/>
                    <a:pt x="1000" y="610"/>
                    <a:pt x="1000" y="610"/>
                  </a:cubicBezTo>
                  <a:moveTo>
                    <a:pt x="1013" y="529"/>
                  </a:moveTo>
                  <a:cubicBezTo>
                    <a:pt x="1010" y="574"/>
                    <a:pt x="1010" y="574"/>
                    <a:pt x="1010" y="574"/>
                  </a:cubicBezTo>
                  <a:cubicBezTo>
                    <a:pt x="989" y="580"/>
                    <a:pt x="989" y="580"/>
                    <a:pt x="989" y="580"/>
                  </a:cubicBezTo>
                  <a:cubicBezTo>
                    <a:pt x="989" y="581"/>
                    <a:pt x="989" y="581"/>
                    <a:pt x="989" y="581"/>
                  </a:cubicBezTo>
                  <a:cubicBezTo>
                    <a:pt x="1010" y="574"/>
                    <a:pt x="1010" y="574"/>
                    <a:pt x="1010" y="574"/>
                  </a:cubicBezTo>
                  <a:cubicBezTo>
                    <a:pt x="1009" y="594"/>
                    <a:pt x="1009" y="594"/>
                    <a:pt x="1009" y="594"/>
                  </a:cubicBezTo>
                  <a:cubicBezTo>
                    <a:pt x="995" y="600"/>
                    <a:pt x="995" y="600"/>
                    <a:pt x="995" y="600"/>
                  </a:cubicBezTo>
                  <a:cubicBezTo>
                    <a:pt x="987" y="585"/>
                    <a:pt x="987" y="585"/>
                    <a:pt x="987" y="585"/>
                  </a:cubicBezTo>
                  <a:cubicBezTo>
                    <a:pt x="987" y="585"/>
                    <a:pt x="987" y="585"/>
                    <a:pt x="987" y="585"/>
                  </a:cubicBezTo>
                  <a:cubicBezTo>
                    <a:pt x="994" y="600"/>
                    <a:pt x="994" y="600"/>
                    <a:pt x="994" y="600"/>
                  </a:cubicBezTo>
                  <a:cubicBezTo>
                    <a:pt x="970" y="610"/>
                    <a:pt x="970" y="610"/>
                    <a:pt x="970" y="610"/>
                  </a:cubicBezTo>
                  <a:cubicBezTo>
                    <a:pt x="970" y="610"/>
                    <a:pt x="970" y="610"/>
                    <a:pt x="971" y="611"/>
                  </a:cubicBezTo>
                  <a:cubicBezTo>
                    <a:pt x="994" y="600"/>
                    <a:pt x="994" y="600"/>
                    <a:pt x="994" y="600"/>
                  </a:cubicBezTo>
                  <a:cubicBezTo>
                    <a:pt x="999" y="610"/>
                    <a:pt x="999" y="610"/>
                    <a:pt x="999" y="610"/>
                  </a:cubicBezTo>
                  <a:cubicBezTo>
                    <a:pt x="971" y="611"/>
                    <a:pt x="971" y="611"/>
                    <a:pt x="971" y="611"/>
                  </a:cubicBezTo>
                  <a:cubicBezTo>
                    <a:pt x="971" y="611"/>
                    <a:pt x="971" y="611"/>
                    <a:pt x="971" y="611"/>
                  </a:cubicBezTo>
                  <a:cubicBezTo>
                    <a:pt x="999" y="610"/>
                    <a:pt x="999" y="610"/>
                    <a:pt x="999" y="610"/>
                  </a:cubicBezTo>
                  <a:cubicBezTo>
                    <a:pt x="1006" y="623"/>
                    <a:pt x="1006" y="623"/>
                    <a:pt x="1006" y="623"/>
                  </a:cubicBezTo>
                  <a:cubicBezTo>
                    <a:pt x="1006" y="623"/>
                    <a:pt x="1006" y="623"/>
                    <a:pt x="1006" y="623"/>
                  </a:cubicBezTo>
                  <a:cubicBezTo>
                    <a:pt x="1000" y="610"/>
                    <a:pt x="1000" y="610"/>
                    <a:pt x="1000" y="610"/>
                  </a:cubicBezTo>
                  <a:cubicBezTo>
                    <a:pt x="1008" y="610"/>
                    <a:pt x="1008" y="610"/>
                    <a:pt x="1008" y="610"/>
                  </a:cubicBezTo>
                  <a:cubicBezTo>
                    <a:pt x="1007" y="622"/>
                    <a:pt x="1007" y="622"/>
                    <a:pt x="1007" y="622"/>
                  </a:cubicBezTo>
                  <a:cubicBezTo>
                    <a:pt x="1007" y="622"/>
                    <a:pt x="1007" y="622"/>
                    <a:pt x="1007" y="622"/>
                  </a:cubicBezTo>
                  <a:cubicBezTo>
                    <a:pt x="1007" y="622"/>
                    <a:pt x="1007" y="622"/>
                    <a:pt x="1007" y="622"/>
                  </a:cubicBezTo>
                  <a:cubicBezTo>
                    <a:pt x="1008" y="610"/>
                    <a:pt x="1008" y="610"/>
                    <a:pt x="1008" y="610"/>
                  </a:cubicBezTo>
                  <a:cubicBezTo>
                    <a:pt x="1052" y="609"/>
                    <a:pt x="1052" y="609"/>
                    <a:pt x="1052" y="609"/>
                  </a:cubicBezTo>
                  <a:cubicBezTo>
                    <a:pt x="1052" y="609"/>
                    <a:pt x="1052" y="608"/>
                    <a:pt x="1052" y="608"/>
                  </a:cubicBezTo>
                  <a:cubicBezTo>
                    <a:pt x="1008" y="610"/>
                    <a:pt x="1008" y="610"/>
                    <a:pt x="1008" y="610"/>
                  </a:cubicBezTo>
                  <a:cubicBezTo>
                    <a:pt x="1009" y="594"/>
                    <a:pt x="1009" y="594"/>
                    <a:pt x="1009" y="594"/>
                  </a:cubicBezTo>
                  <a:cubicBezTo>
                    <a:pt x="1050" y="576"/>
                    <a:pt x="1050" y="576"/>
                    <a:pt x="1050" y="576"/>
                  </a:cubicBezTo>
                  <a:cubicBezTo>
                    <a:pt x="1066" y="589"/>
                    <a:pt x="1066" y="589"/>
                    <a:pt x="1066" y="589"/>
                  </a:cubicBezTo>
                  <a:cubicBezTo>
                    <a:pt x="1055" y="607"/>
                    <a:pt x="1055" y="607"/>
                    <a:pt x="1055" y="607"/>
                  </a:cubicBezTo>
                  <a:cubicBezTo>
                    <a:pt x="1055" y="607"/>
                    <a:pt x="1055" y="607"/>
                    <a:pt x="1055" y="607"/>
                  </a:cubicBezTo>
                  <a:cubicBezTo>
                    <a:pt x="1066" y="589"/>
                    <a:pt x="1066" y="589"/>
                    <a:pt x="1066" y="589"/>
                  </a:cubicBezTo>
                  <a:cubicBezTo>
                    <a:pt x="1075" y="597"/>
                    <a:pt x="1075" y="597"/>
                    <a:pt x="1075" y="597"/>
                  </a:cubicBezTo>
                  <a:cubicBezTo>
                    <a:pt x="1075" y="597"/>
                    <a:pt x="1075" y="597"/>
                    <a:pt x="1076" y="597"/>
                  </a:cubicBezTo>
                  <a:cubicBezTo>
                    <a:pt x="1066" y="589"/>
                    <a:pt x="1066" y="589"/>
                    <a:pt x="1066" y="589"/>
                  </a:cubicBezTo>
                  <a:cubicBezTo>
                    <a:pt x="1082" y="564"/>
                    <a:pt x="1082" y="564"/>
                    <a:pt x="1082" y="564"/>
                  </a:cubicBezTo>
                  <a:cubicBezTo>
                    <a:pt x="1082" y="564"/>
                    <a:pt x="1082" y="564"/>
                    <a:pt x="1081" y="564"/>
                  </a:cubicBezTo>
                  <a:cubicBezTo>
                    <a:pt x="1066" y="589"/>
                    <a:pt x="1066" y="589"/>
                    <a:pt x="1066" y="589"/>
                  </a:cubicBezTo>
                  <a:cubicBezTo>
                    <a:pt x="1050" y="576"/>
                    <a:pt x="1050" y="576"/>
                    <a:pt x="1050" y="576"/>
                  </a:cubicBezTo>
                  <a:cubicBezTo>
                    <a:pt x="1081" y="563"/>
                    <a:pt x="1081" y="563"/>
                    <a:pt x="1081" y="563"/>
                  </a:cubicBezTo>
                  <a:cubicBezTo>
                    <a:pt x="1081" y="563"/>
                    <a:pt x="1081" y="563"/>
                    <a:pt x="1080" y="563"/>
                  </a:cubicBezTo>
                  <a:cubicBezTo>
                    <a:pt x="1050" y="576"/>
                    <a:pt x="1050" y="576"/>
                    <a:pt x="1050" y="576"/>
                  </a:cubicBezTo>
                  <a:cubicBezTo>
                    <a:pt x="1039" y="567"/>
                    <a:pt x="1039" y="567"/>
                    <a:pt x="1039" y="567"/>
                  </a:cubicBezTo>
                  <a:cubicBezTo>
                    <a:pt x="1039" y="567"/>
                    <a:pt x="1039" y="567"/>
                    <a:pt x="1039" y="567"/>
                  </a:cubicBezTo>
                  <a:cubicBezTo>
                    <a:pt x="1050" y="576"/>
                    <a:pt x="1050" y="576"/>
                    <a:pt x="1050" y="576"/>
                  </a:cubicBezTo>
                  <a:cubicBezTo>
                    <a:pt x="1009" y="593"/>
                    <a:pt x="1009" y="593"/>
                    <a:pt x="1009" y="593"/>
                  </a:cubicBezTo>
                  <a:cubicBezTo>
                    <a:pt x="1011" y="574"/>
                    <a:pt x="1011" y="574"/>
                    <a:pt x="1011" y="574"/>
                  </a:cubicBezTo>
                  <a:cubicBezTo>
                    <a:pt x="1035" y="567"/>
                    <a:pt x="1035" y="567"/>
                    <a:pt x="1035" y="567"/>
                  </a:cubicBezTo>
                  <a:cubicBezTo>
                    <a:pt x="1035" y="566"/>
                    <a:pt x="1035" y="566"/>
                    <a:pt x="1035" y="566"/>
                  </a:cubicBezTo>
                  <a:cubicBezTo>
                    <a:pt x="1011" y="574"/>
                    <a:pt x="1011" y="574"/>
                    <a:pt x="1011" y="574"/>
                  </a:cubicBezTo>
                  <a:cubicBezTo>
                    <a:pt x="1013" y="529"/>
                    <a:pt x="1013" y="529"/>
                    <a:pt x="1013" y="529"/>
                  </a:cubicBezTo>
                  <a:cubicBezTo>
                    <a:pt x="1013" y="529"/>
                    <a:pt x="1013" y="529"/>
                    <a:pt x="1013" y="529"/>
                  </a:cubicBezTo>
                  <a:cubicBezTo>
                    <a:pt x="1013" y="529"/>
                    <a:pt x="1013" y="529"/>
                    <a:pt x="1013" y="529"/>
                  </a:cubicBezTo>
                  <a:moveTo>
                    <a:pt x="1012" y="529"/>
                  </a:moveTo>
                  <a:cubicBezTo>
                    <a:pt x="987" y="578"/>
                    <a:pt x="987" y="578"/>
                    <a:pt x="987" y="578"/>
                  </a:cubicBezTo>
                  <a:cubicBezTo>
                    <a:pt x="987" y="578"/>
                    <a:pt x="987" y="579"/>
                    <a:pt x="987" y="579"/>
                  </a:cubicBezTo>
                  <a:cubicBezTo>
                    <a:pt x="1013" y="529"/>
                    <a:pt x="1013" y="529"/>
                    <a:pt x="1013" y="529"/>
                  </a:cubicBezTo>
                  <a:cubicBezTo>
                    <a:pt x="1013" y="529"/>
                    <a:pt x="1012" y="529"/>
                    <a:pt x="1012" y="529"/>
                  </a:cubicBezTo>
                  <a:moveTo>
                    <a:pt x="1015" y="529"/>
                  </a:moveTo>
                  <a:cubicBezTo>
                    <a:pt x="1014" y="529"/>
                    <a:pt x="1014" y="529"/>
                    <a:pt x="1014" y="529"/>
                  </a:cubicBezTo>
                  <a:cubicBezTo>
                    <a:pt x="1036" y="563"/>
                    <a:pt x="1036" y="563"/>
                    <a:pt x="1036" y="563"/>
                  </a:cubicBezTo>
                  <a:cubicBezTo>
                    <a:pt x="1036" y="563"/>
                    <a:pt x="1036" y="563"/>
                    <a:pt x="1036" y="563"/>
                  </a:cubicBezTo>
                  <a:cubicBezTo>
                    <a:pt x="1015" y="529"/>
                    <a:pt x="1015" y="529"/>
                    <a:pt x="1015" y="529"/>
                  </a:cubicBezTo>
                  <a:moveTo>
                    <a:pt x="692" y="525"/>
                  </a:moveTo>
                  <a:cubicBezTo>
                    <a:pt x="692" y="525"/>
                    <a:pt x="692" y="525"/>
                    <a:pt x="692" y="525"/>
                  </a:cubicBezTo>
                  <a:cubicBezTo>
                    <a:pt x="733" y="545"/>
                    <a:pt x="733" y="545"/>
                    <a:pt x="733" y="545"/>
                  </a:cubicBezTo>
                  <a:cubicBezTo>
                    <a:pt x="733" y="545"/>
                    <a:pt x="733" y="544"/>
                    <a:pt x="733" y="544"/>
                  </a:cubicBezTo>
                  <a:cubicBezTo>
                    <a:pt x="692" y="525"/>
                    <a:pt x="692" y="525"/>
                    <a:pt x="692" y="525"/>
                  </a:cubicBezTo>
                  <a:moveTo>
                    <a:pt x="670" y="488"/>
                  </a:moveTo>
                  <a:cubicBezTo>
                    <a:pt x="605" y="514"/>
                    <a:pt x="605" y="514"/>
                    <a:pt x="605" y="514"/>
                  </a:cubicBezTo>
                  <a:cubicBezTo>
                    <a:pt x="605" y="514"/>
                    <a:pt x="605" y="514"/>
                    <a:pt x="605" y="514"/>
                  </a:cubicBezTo>
                  <a:cubicBezTo>
                    <a:pt x="671" y="488"/>
                    <a:pt x="671" y="488"/>
                    <a:pt x="671" y="488"/>
                  </a:cubicBezTo>
                  <a:cubicBezTo>
                    <a:pt x="670" y="488"/>
                    <a:pt x="670" y="488"/>
                    <a:pt x="670" y="488"/>
                  </a:cubicBezTo>
                  <a:moveTo>
                    <a:pt x="702" y="479"/>
                  </a:moveTo>
                  <a:cubicBezTo>
                    <a:pt x="674" y="486"/>
                    <a:pt x="674" y="486"/>
                    <a:pt x="674" y="486"/>
                  </a:cubicBezTo>
                  <a:cubicBezTo>
                    <a:pt x="674" y="486"/>
                    <a:pt x="674" y="487"/>
                    <a:pt x="674" y="487"/>
                  </a:cubicBezTo>
                  <a:cubicBezTo>
                    <a:pt x="702" y="479"/>
                    <a:pt x="702" y="479"/>
                    <a:pt x="702" y="479"/>
                  </a:cubicBezTo>
                  <a:cubicBezTo>
                    <a:pt x="702" y="479"/>
                    <a:pt x="702" y="479"/>
                    <a:pt x="702" y="479"/>
                  </a:cubicBezTo>
                  <a:moveTo>
                    <a:pt x="495" y="469"/>
                  </a:moveTo>
                  <a:cubicBezTo>
                    <a:pt x="429" y="470"/>
                    <a:pt x="429" y="470"/>
                    <a:pt x="429" y="470"/>
                  </a:cubicBezTo>
                  <a:cubicBezTo>
                    <a:pt x="429" y="470"/>
                    <a:pt x="429" y="470"/>
                    <a:pt x="429" y="470"/>
                  </a:cubicBezTo>
                  <a:cubicBezTo>
                    <a:pt x="495" y="469"/>
                    <a:pt x="495" y="469"/>
                    <a:pt x="495" y="469"/>
                  </a:cubicBezTo>
                  <a:cubicBezTo>
                    <a:pt x="495" y="469"/>
                    <a:pt x="495" y="469"/>
                    <a:pt x="495" y="469"/>
                  </a:cubicBezTo>
                  <a:moveTo>
                    <a:pt x="762" y="461"/>
                  </a:moveTo>
                  <a:cubicBezTo>
                    <a:pt x="753" y="501"/>
                    <a:pt x="753" y="501"/>
                    <a:pt x="753" y="501"/>
                  </a:cubicBezTo>
                  <a:cubicBezTo>
                    <a:pt x="754" y="501"/>
                    <a:pt x="754" y="501"/>
                    <a:pt x="754" y="501"/>
                  </a:cubicBezTo>
                  <a:cubicBezTo>
                    <a:pt x="763" y="461"/>
                    <a:pt x="763" y="461"/>
                    <a:pt x="763" y="461"/>
                  </a:cubicBezTo>
                  <a:cubicBezTo>
                    <a:pt x="763" y="461"/>
                    <a:pt x="763" y="461"/>
                    <a:pt x="762" y="461"/>
                  </a:cubicBezTo>
                  <a:moveTo>
                    <a:pt x="701" y="514"/>
                  </a:moveTo>
                  <a:cubicBezTo>
                    <a:pt x="695" y="508"/>
                    <a:pt x="695" y="508"/>
                    <a:pt x="695" y="508"/>
                  </a:cubicBezTo>
                  <a:cubicBezTo>
                    <a:pt x="699" y="498"/>
                    <a:pt x="699" y="498"/>
                    <a:pt x="699" y="498"/>
                  </a:cubicBezTo>
                  <a:cubicBezTo>
                    <a:pt x="713" y="503"/>
                    <a:pt x="713" y="503"/>
                    <a:pt x="713" y="503"/>
                  </a:cubicBezTo>
                  <a:cubicBezTo>
                    <a:pt x="701" y="514"/>
                    <a:pt x="701" y="514"/>
                    <a:pt x="701" y="514"/>
                  </a:cubicBezTo>
                  <a:moveTo>
                    <a:pt x="761" y="461"/>
                  </a:moveTo>
                  <a:cubicBezTo>
                    <a:pt x="728" y="490"/>
                    <a:pt x="728" y="490"/>
                    <a:pt x="728" y="490"/>
                  </a:cubicBezTo>
                  <a:cubicBezTo>
                    <a:pt x="708" y="479"/>
                    <a:pt x="708" y="479"/>
                    <a:pt x="708" y="479"/>
                  </a:cubicBezTo>
                  <a:cubicBezTo>
                    <a:pt x="708" y="480"/>
                    <a:pt x="708" y="480"/>
                    <a:pt x="708" y="480"/>
                  </a:cubicBezTo>
                  <a:cubicBezTo>
                    <a:pt x="728" y="490"/>
                    <a:pt x="728" y="490"/>
                    <a:pt x="728" y="490"/>
                  </a:cubicBezTo>
                  <a:cubicBezTo>
                    <a:pt x="713" y="503"/>
                    <a:pt x="713" y="503"/>
                    <a:pt x="713" y="503"/>
                  </a:cubicBezTo>
                  <a:cubicBezTo>
                    <a:pt x="699" y="497"/>
                    <a:pt x="699" y="497"/>
                    <a:pt x="699" y="497"/>
                  </a:cubicBezTo>
                  <a:cubicBezTo>
                    <a:pt x="704" y="481"/>
                    <a:pt x="704" y="481"/>
                    <a:pt x="704" y="481"/>
                  </a:cubicBezTo>
                  <a:cubicBezTo>
                    <a:pt x="704" y="481"/>
                    <a:pt x="704" y="481"/>
                    <a:pt x="704" y="481"/>
                  </a:cubicBezTo>
                  <a:cubicBezTo>
                    <a:pt x="698" y="497"/>
                    <a:pt x="698" y="497"/>
                    <a:pt x="698" y="497"/>
                  </a:cubicBezTo>
                  <a:cubicBezTo>
                    <a:pt x="674" y="488"/>
                    <a:pt x="674" y="488"/>
                    <a:pt x="674" y="488"/>
                  </a:cubicBezTo>
                  <a:cubicBezTo>
                    <a:pt x="674" y="488"/>
                    <a:pt x="674" y="488"/>
                    <a:pt x="674" y="488"/>
                  </a:cubicBezTo>
                  <a:cubicBezTo>
                    <a:pt x="698" y="498"/>
                    <a:pt x="698" y="498"/>
                    <a:pt x="698" y="498"/>
                  </a:cubicBezTo>
                  <a:cubicBezTo>
                    <a:pt x="695" y="508"/>
                    <a:pt x="695" y="508"/>
                    <a:pt x="695" y="508"/>
                  </a:cubicBezTo>
                  <a:cubicBezTo>
                    <a:pt x="674" y="488"/>
                    <a:pt x="674" y="488"/>
                    <a:pt x="674" y="488"/>
                  </a:cubicBezTo>
                  <a:cubicBezTo>
                    <a:pt x="674" y="488"/>
                    <a:pt x="674" y="488"/>
                    <a:pt x="674" y="489"/>
                  </a:cubicBezTo>
                  <a:cubicBezTo>
                    <a:pt x="695" y="508"/>
                    <a:pt x="695" y="508"/>
                    <a:pt x="695" y="508"/>
                  </a:cubicBezTo>
                  <a:cubicBezTo>
                    <a:pt x="690" y="521"/>
                    <a:pt x="690" y="521"/>
                    <a:pt x="690" y="521"/>
                  </a:cubicBezTo>
                  <a:cubicBezTo>
                    <a:pt x="690" y="521"/>
                    <a:pt x="690" y="521"/>
                    <a:pt x="691" y="521"/>
                  </a:cubicBezTo>
                  <a:cubicBezTo>
                    <a:pt x="695" y="509"/>
                    <a:pt x="695" y="509"/>
                    <a:pt x="695" y="509"/>
                  </a:cubicBezTo>
                  <a:cubicBezTo>
                    <a:pt x="701" y="514"/>
                    <a:pt x="701" y="514"/>
                    <a:pt x="701" y="514"/>
                  </a:cubicBezTo>
                  <a:cubicBezTo>
                    <a:pt x="691" y="522"/>
                    <a:pt x="691" y="522"/>
                    <a:pt x="691" y="522"/>
                  </a:cubicBezTo>
                  <a:cubicBezTo>
                    <a:pt x="691" y="522"/>
                    <a:pt x="692" y="522"/>
                    <a:pt x="692" y="522"/>
                  </a:cubicBezTo>
                  <a:cubicBezTo>
                    <a:pt x="701" y="514"/>
                    <a:pt x="701" y="514"/>
                    <a:pt x="701" y="514"/>
                  </a:cubicBezTo>
                  <a:cubicBezTo>
                    <a:pt x="733" y="544"/>
                    <a:pt x="733" y="544"/>
                    <a:pt x="733" y="544"/>
                  </a:cubicBezTo>
                  <a:cubicBezTo>
                    <a:pt x="733" y="544"/>
                    <a:pt x="733" y="544"/>
                    <a:pt x="733" y="544"/>
                  </a:cubicBezTo>
                  <a:cubicBezTo>
                    <a:pt x="701" y="514"/>
                    <a:pt x="701" y="514"/>
                    <a:pt x="701" y="514"/>
                  </a:cubicBezTo>
                  <a:cubicBezTo>
                    <a:pt x="713" y="503"/>
                    <a:pt x="713" y="503"/>
                    <a:pt x="713" y="503"/>
                  </a:cubicBezTo>
                  <a:cubicBezTo>
                    <a:pt x="754" y="520"/>
                    <a:pt x="754" y="520"/>
                    <a:pt x="754" y="520"/>
                  </a:cubicBezTo>
                  <a:cubicBezTo>
                    <a:pt x="756" y="540"/>
                    <a:pt x="756" y="540"/>
                    <a:pt x="756" y="540"/>
                  </a:cubicBezTo>
                  <a:cubicBezTo>
                    <a:pt x="736" y="545"/>
                    <a:pt x="736" y="545"/>
                    <a:pt x="736" y="545"/>
                  </a:cubicBezTo>
                  <a:cubicBezTo>
                    <a:pt x="736" y="545"/>
                    <a:pt x="736" y="545"/>
                    <a:pt x="736" y="545"/>
                  </a:cubicBezTo>
                  <a:cubicBezTo>
                    <a:pt x="756" y="541"/>
                    <a:pt x="756" y="541"/>
                    <a:pt x="756" y="541"/>
                  </a:cubicBezTo>
                  <a:cubicBezTo>
                    <a:pt x="758" y="553"/>
                    <a:pt x="758" y="553"/>
                    <a:pt x="758" y="553"/>
                  </a:cubicBezTo>
                  <a:cubicBezTo>
                    <a:pt x="758" y="553"/>
                    <a:pt x="758" y="553"/>
                    <a:pt x="758" y="553"/>
                  </a:cubicBezTo>
                  <a:cubicBezTo>
                    <a:pt x="757" y="540"/>
                    <a:pt x="757" y="540"/>
                    <a:pt x="757" y="540"/>
                  </a:cubicBezTo>
                  <a:cubicBezTo>
                    <a:pt x="786" y="534"/>
                    <a:pt x="786" y="534"/>
                    <a:pt x="786" y="534"/>
                  </a:cubicBezTo>
                  <a:cubicBezTo>
                    <a:pt x="786" y="534"/>
                    <a:pt x="785" y="534"/>
                    <a:pt x="785" y="533"/>
                  </a:cubicBezTo>
                  <a:cubicBezTo>
                    <a:pt x="757" y="540"/>
                    <a:pt x="757" y="540"/>
                    <a:pt x="757" y="540"/>
                  </a:cubicBezTo>
                  <a:cubicBezTo>
                    <a:pt x="755" y="520"/>
                    <a:pt x="755" y="520"/>
                    <a:pt x="755" y="520"/>
                  </a:cubicBezTo>
                  <a:cubicBezTo>
                    <a:pt x="786" y="532"/>
                    <a:pt x="786" y="532"/>
                    <a:pt x="786" y="532"/>
                  </a:cubicBezTo>
                  <a:cubicBezTo>
                    <a:pt x="786" y="532"/>
                    <a:pt x="786" y="532"/>
                    <a:pt x="786" y="532"/>
                  </a:cubicBezTo>
                  <a:cubicBezTo>
                    <a:pt x="755" y="520"/>
                    <a:pt x="755" y="520"/>
                    <a:pt x="755" y="520"/>
                  </a:cubicBezTo>
                  <a:cubicBezTo>
                    <a:pt x="754" y="506"/>
                    <a:pt x="754" y="506"/>
                    <a:pt x="754" y="506"/>
                  </a:cubicBezTo>
                  <a:cubicBezTo>
                    <a:pt x="753" y="506"/>
                    <a:pt x="753" y="506"/>
                    <a:pt x="753" y="506"/>
                  </a:cubicBezTo>
                  <a:cubicBezTo>
                    <a:pt x="754" y="519"/>
                    <a:pt x="754" y="519"/>
                    <a:pt x="754" y="519"/>
                  </a:cubicBezTo>
                  <a:cubicBezTo>
                    <a:pt x="714" y="503"/>
                    <a:pt x="714" y="503"/>
                    <a:pt x="714" y="503"/>
                  </a:cubicBezTo>
                  <a:cubicBezTo>
                    <a:pt x="728" y="490"/>
                    <a:pt x="728" y="490"/>
                    <a:pt x="728" y="490"/>
                  </a:cubicBezTo>
                  <a:cubicBezTo>
                    <a:pt x="751" y="502"/>
                    <a:pt x="751" y="502"/>
                    <a:pt x="751" y="502"/>
                  </a:cubicBezTo>
                  <a:cubicBezTo>
                    <a:pt x="751" y="502"/>
                    <a:pt x="751" y="502"/>
                    <a:pt x="751" y="502"/>
                  </a:cubicBezTo>
                  <a:cubicBezTo>
                    <a:pt x="728" y="490"/>
                    <a:pt x="728" y="490"/>
                    <a:pt x="728" y="490"/>
                  </a:cubicBezTo>
                  <a:cubicBezTo>
                    <a:pt x="762" y="461"/>
                    <a:pt x="762" y="461"/>
                    <a:pt x="762" y="461"/>
                  </a:cubicBezTo>
                  <a:cubicBezTo>
                    <a:pt x="762" y="461"/>
                    <a:pt x="762" y="461"/>
                    <a:pt x="761" y="461"/>
                  </a:cubicBezTo>
                  <a:moveTo>
                    <a:pt x="761" y="460"/>
                  </a:moveTo>
                  <a:cubicBezTo>
                    <a:pt x="708" y="477"/>
                    <a:pt x="708" y="477"/>
                    <a:pt x="708" y="477"/>
                  </a:cubicBezTo>
                  <a:cubicBezTo>
                    <a:pt x="708" y="477"/>
                    <a:pt x="708" y="477"/>
                    <a:pt x="708" y="477"/>
                  </a:cubicBezTo>
                  <a:cubicBezTo>
                    <a:pt x="761" y="460"/>
                    <a:pt x="761" y="460"/>
                    <a:pt x="761" y="460"/>
                  </a:cubicBezTo>
                  <a:cubicBezTo>
                    <a:pt x="761" y="460"/>
                    <a:pt x="761" y="460"/>
                    <a:pt x="761" y="460"/>
                  </a:cubicBezTo>
                  <a:moveTo>
                    <a:pt x="602" y="445"/>
                  </a:moveTo>
                  <a:cubicBezTo>
                    <a:pt x="602" y="445"/>
                    <a:pt x="602" y="445"/>
                    <a:pt x="602" y="445"/>
                  </a:cubicBezTo>
                  <a:cubicBezTo>
                    <a:pt x="602" y="445"/>
                    <a:pt x="602" y="445"/>
                    <a:pt x="602" y="445"/>
                  </a:cubicBezTo>
                  <a:cubicBezTo>
                    <a:pt x="602" y="512"/>
                    <a:pt x="602" y="512"/>
                    <a:pt x="602" y="512"/>
                  </a:cubicBezTo>
                  <a:cubicBezTo>
                    <a:pt x="602" y="512"/>
                    <a:pt x="603" y="512"/>
                    <a:pt x="603" y="512"/>
                  </a:cubicBezTo>
                  <a:cubicBezTo>
                    <a:pt x="603" y="512"/>
                    <a:pt x="603" y="512"/>
                    <a:pt x="603" y="512"/>
                  </a:cubicBezTo>
                  <a:cubicBezTo>
                    <a:pt x="602" y="445"/>
                    <a:pt x="602" y="445"/>
                    <a:pt x="602" y="445"/>
                  </a:cubicBezTo>
                  <a:moveTo>
                    <a:pt x="605" y="443"/>
                  </a:moveTo>
                  <a:cubicBezTo>
                    <a:pt x="605" y="443"/>
                    <a:pt x="605" y="443"/>
                    <a:pt x="605" y="444"/>
                  </a:cubicBezTo>
                  <a:cubicBezTo>
                    <a:pt x="671" y="486"/>
                    <a:pt x="671" y="486"/>
                    <a:pt x="671" y="486"/>
                  </a:cubicBezTo>
                  <a:cubicBezTo>
                    <a:pt x="671" y="486"/>
                    <a:pt x="671" y="486"/>
                    <a:pt x="671" y="486"/>
                  </a:cubicBezTo>
                  <a:cubicBezTo>
                    <a:pt x="605" y="443"/>
                    <a:pt x="605" y="443"/>
                    <a:pt x="605" y="443"/>
                  </a:cubicBezTo>
                  <a:moveTo>
                    <a:pt x="374" y="427"/>
                  </a:moveTo>
                  <a:cubicBezTo>
                    <a:pt x="374" y="427"/>
                    <a:pt x="373" y="427"/>
                    <a:pt x="373" y="427"/>
                  </a:cubicBezTo>
                  <a:cubicBezTo>
                    <a:pt x="424" y="468"/>
                    <a:pt x="424" y="468"/>
                    <a:pt x="424" y="468"/>
                  </a:cubicBezTo>
                  <a:cubicBezTo>
                    <a:pt x="424" y="468"/>
                    <a:pt x="424" y="468"/>
                    <a:pt x="424" y="468"/>
                  </a:cubicBezTo>
                  <a:cubicBezTo>
                    <a:pt x="374" y="427"/>
                    <a:pt x="374" y="427"/>
                    <a:pt x="374" y="427"/>
                  </a:cubicBezTo>
                  <a:moveTo>
                    <a:pt x="487" y="412"/>
                  </a:moveTo>
                  <a:cubicBezTo>
                    <a:pt x="486" y="412"/>
                    <a:pt x="486" y="412"/>
                    <a:pt x="486" y="412"/>
                  </a:cubicBezTo>
                  <a:cubicBezTo>
                    <a:pt x="497" y="466"/>
                    <a:pt x="497" y="466"/>
                    <a:pt x="497" y="466"/>
                  </a:cubicBezTo>
                  <a:cubicBezTo>
                    <a:pt x="497" y="466"/>
                    <a:pt x="497" y="466"/>
                    <a:pt x="497" y="466"/>
                  </a:cubicBezTo>
                  <a:cubicBezTo>
                    <a:pt x="497" y="466"/>
                    <a:pt x="497" y="466"/>
                    <a:pt x="497" y="466"/>
                  </a:cubicBezTo>
                  <a:cubicBezTo>
                    <a:pt x="487" y="412"/>
                    <a:pt x="487" y="412"/>
                    <a:pt x="487" y="412"/>
                  </a:cubicBezTo>
                  <a:moveTo>
                    <a:pt x="617" y="400"/>
                  </a:moveTo>
                  <a:cubicBezTo>
                    <a:pt x="603" y="438"/>
                    <a:pt x="603" y="438"/>
                    <a:pt x="603" y="438"/>
                  </a:cubicBezTo>
                  <a:cubicBezTo>
                    <a:pt x="603" y="438"/>
                    <a:pt x="603" y="438"/>
                    <a:pt x="604" y="438"/>
                  </a:cubicBezTo>
                  <a:cubicBezTo>
                    <a:pt x="617" y="400"/>
                    <a:pt x="617" y="400"/>
                    <a:pt x="617" y="400"/>
                  </a:cubicBezTo>
                  <a:cubicBezTo>
                    <a:pt x="617" y="400"/>
                    <a:pt x="617" y="400"/>
                    <a:pt x="617" y="400"/>
                  </a:cubicBezTo>
                  <a:moveTo>
                    <a:pt x="619" y="400"/>
                  </a:moveTo>
                  <a:cubicBezTo>
                    <a:pt x="619" y="400"/>
                    <a:pt x="619" y="400"/>
                    <a:pt x="619" y="400"/>
                  </a:cubicBezTo>
                  <a:cubicBezTo>
                    <a:pt x="619" y="400"/>
                    <a:pt x="619" y="400"/>
                    <a:pt x="619" y="400"/>
                  </a:cubicBezTo>
                  <a:cubicBezTo>
                    <a:pt x="656" y="460"/>
                    <a:pt x="656" y="460"/>
                    <a:pt x="656" y="460"/>
                  </a:cubicBezTo>
                  <a:cubicBezTo>
                    <a:pt x="606" y="442"/>
                    <a:pt x="606" y="442"/>
                    <a:pt x="606" y="442"/>
                  </a:cubicBezTo>
                  <a:cubicBezTo>
                    <a:pt x="605" y="443"/>
                    <a:pt x="605" y="443"/>
                    <a:pt x="605" y="443"/>
                  </a:cubicBezTo>
                  <a:cubicBezTo>
                    <a:pt x="656" y="461"/>
                    <a:pt x="656" y="461"/>
                    <a:pt x="656" y="461"/>
                  </a:cubicBezTo>
                  <a:cubicBezTo>
                    <a:pt x="671" y="486"/>
                    <a:pt x="671" y="486"/>
                    <a:pt x="671" y="486"/>
                  </a:cubicBezTo>
                  <a:cubicBezTo>
                    <a:pt x="671" y="485"/>
                    <a:pt x="671" y="485"/>
                    <a:pt x="671" y="485"/>
                  </a:cubicBezTo>
                  <a:cubicBezTo>
                    <a:pt x="671" y="485"/>
                    <a:pt x="671" y="485"/>
                    <a:pt x="671" y="485"/>
                  </a:cubicBezTo>
                  <a:cubicBezTo>
                    <a:pt x="657" y="461"/>
                    <a:pt x="657" y="461"/>
                    <a:pt x="657" y="461"/>
                  </a:cubicBezTo>
                  <a:cubicBezTo>
                    <a:pt x="702" y="477"/>
                    <a:pt x="702" y="477"/>
                    <a:pt x="702" y="477"/>
                  </a:cubicBezTo>
                  <a:cubicBezTo>
                    <a:pt x="702" y="477"/>
                    <a:pt x="702" y="477"/>
                    <a:pt x="702" y="477"/>
                  </a:cubicBezTo>
                  <a:cubicBezTo>
                    <a:pt x="656" y="460"/>
                    <a:pt x="656" y="460"/>
                    <a:pt x="656" y="460"/>
                  </a:cubicBezTo>
                  <a:cubicBezTo>
                    <a:pt x="619" y="400"/>
                    <a:pt x="619" y="400"/>
                    <a:pt x="619" y="400"/>
                  </a:cubicBezTo>
                  <a:moveTo>
                    <a:pt x="405" y="396"/>
                  </a:moveTo>
                  <a:cubicBezTo>
                    <a:pt x="405" y="396"/>
                    <a:pt x="405" y="396"/>
                    <a:pt x="405" y="396"/>
                  </a:cubicBezTo>
                  <a:cubicBezTo>
                    <a:pt x="412" y="420"/>
                    <a:pt x="412" y="420"/>
                    <a:pt x="412" y="420"/>
                  </a:cubicBezTo>
                  <a:cubicBezTo>
                    <a:pt x="374" y="425"/>
                    <a:pt x="374" y="425"/>
                    <a:pt x="374" y="425"/>
                  </a:cubicBezTo>
                  <a:cubicBezTo>
                    <a:pt x="374" y="426"/>
                    <a:pt x="374" y="426"/>
                    <a:pt x="374" y="426"/>
                  </a:cubicBezTo>
                  <a:cubicBezTo>
                    <a:pt x="374" y="426"/>
                    <a:pt x="374" y="426"/>
                    <a:pt x="374" y="426"/>
                  </a:cubicBezTo>
                  <a:cubicBezTo>
                    <a:pt x="412" y="420"/>
                    <a:pt x="412" y="420"/>
                    <a:pt x="412" y="420"/>
                  </a:cubicBezTo>
                  <a:cubicBezTo>
                    <a:pt x="418" y="441"/>
                    <a:pt x="418" y="441"/>
                    <a:pt x="418" y="441"/>
                  </a:cubicBezTo>
                  <a:cubicBezTo>
                    <a:pt x="374" y="426"/>
                    <a:pt x="374" y="426"/>
                    <a:pt x="374" y="426"/>
                  </a:cubicBezTo>
                  <a:cubicBezTo>
                    <a:pt x="374" y="427"/>
                    <a:pt x="374" y="427"/>
                    <a:pt x="374" y="427"/>
                  </a:cubicBezTo>
                  <a:cubicBezTo>
                    <a:pt x="418" y="442"/>
                    <a:pt x="418" y="442"/>
                    <a:pt x="418" y="442"/>
                  </a:cubicBezTo>
                  <a:cubicBezTo>
                    <a:pt x="426" y="467"/>
                    <a:pt x="426" y="467"/>
                    <a:pt x="426" y="467"/>
                  </a:cubicBezTo>
                  <a:cubicBezTo>
                    <a:pt x="426" y="467"/>
                    <a:pt x="426" y="467"/>
                    <a:pt x="426" y="467"/>
                  </a:cubicBezTo>
                  <a:cubicBezTo>
                    <a:pt x="419" y="442"/>
                    <a:pt x="419" y="442"/>
                    <a:pt x="419" y="442"/>
                  </a:cubicBezTo>
                  <a:cubicBezTo>
                    <a:pt x="445" y="451"/>
                    <a:pt x="445" y="451"/>
                    <a:pt x="445" y="451"/>
                  </a:cubicBezTo>
                  <a:cubicBezTo>
                    <a:pt x="428" y="468"/>
                    <a:pt x="428" y="468"/>
                    <a:pt x="428" y="468"/>
                  </a:cubicBezTo>
                  <a:cubicBezTo>
                    <a:pt x="428" y="468"/>
                    <a:pt x="428" y="468"/>
                    <a:pt x="429" y="468"/>
                  </a:cubicBezTo>
                  <a:cubicBezTo>
                    <a:pt x="445" y="451"/>
                    <a:pt x="445" y="451"/>
                    <a:pt x="445" y="451"/>
                  </a:cubicBezTo>
                  <a:cubicBezTo>
                    <a:pt x="495" y="468"/>
                    <a:pt x="495" y="468"/>
                    <a:pt x="495" y="468"/>
                  </a:cubicBezTo>
                  <a:cubicBezTo>
                    <a:pt x="495" y="468"/>
                    <a:pt x="495" y="468"/>
                    <a:pt x="495" y="468"/>
                  </a:cubicBezTo>
                  <a:cubicBezTo>
                    <a:pt x="445" y="451"/>
                    <a:pt x="445" y="451"/>
                    <a:pt x="445" y="451"/>
                  </a:cubicBezTo>
                  <a:cubicBezTo>
                    <a:pt x="484" y="412"/>
                    <a:pt x="484" y="412"/>
                    <a:pt x="484" y="412"/>
                  </a:cubicBezTo>
                  <a:cubicBezTo>
                    <a:pt x="484" y="411"/>
                    <a:pt x="484" y="411"/>
                    <a:pt x="484" y="411"/>
                  </a:cubicBezTo>
                  <a:cubicBezTo>
                    <a:pt x="445" y="451"/>
                    <a:pt x="445" y="451"/>
                    <a:pt x="445" y="451"/>
                  </a:cubicBezTo>
                  <a:cubicBezTo>
                    <a:pt x="418" y="442"/>
                    <a:pt x="418" y="442"/>
                    <a:pt x="418" y="442"/>
                  </a:cubicBezTo>
                  <a:cubicBezTo>
                    <a:pt x="412" y="420"/>
                    <a:pt x="412" y="420"/>
                    <a:pt x="412" y="420"/>
                  </a:cubicBezTo>
                  <a:cubicBezTo>
                    <a:pt x="483" y="410"/>
                    <a:pt x="483" y="410"/>
                    <a:pt x="483" y="410"/>
                  </a:cubicBezTo>
                  <a:cubicBezTo>
                    <a:pt x="483" y="410"/>
                    <a:pt x="483" y="410"/>
                    <a:pt x="483" y="410"/>
                  </a:cubicBezTo>
                  <a:cubicBezTo>
                    <a:pt x="412" y="420"/>
                    <a:pt x="412" y="420"/>
                    <a:pt x="412" y="420"/>
                  </a:cubicBezTo>
                  <a:cubicBezTo>
                    <a:pt x="405" y="396"/>
                    <a:pt x="405" y="396"/>
                    <a:pt x="405" y="396"/>
                  </a:cubicBezTo>
                  <a:moveTo>
                    <a:pt x="401" y="395"/>
                  </a:moveTo>
                  <a:cubicBezTo>
                    <a:pt x="373" y="424"/>
                    <a:pt x="373" y="424"/>
                    <a:pt x="373" y="424"/>
                  </a:cubicBezTo>
                  <a:cubicBezTo>
                    <a:pt x="373" y="424"/>
                    <a:pt x="373" y="425"/>
                    <a:pt x="373" y="425"/>
                  </a:cubicBezTo>
                  <a:cubicBezTo>
                    <a:pt x="402" y="395"/>
                    <a:pt x="402" y="395"/>
                    <a:pt x="402" y="395"/>
                  </a:cubicBezTo>
                  <a:cubicBezTo>
                    <a:pt x="402" y="395"/>
                    <a:pt x="401" y="395"/>
                    <a:pt x="401" y="395"/>
                  </a:cubicBezTo>
                  <a:moveTo>
                    <a:pt x="552" y="382"/>
                  </a:moveTo>
                  <a:cubicBezTo>
                    <a:pt x="552" y="382"/>
                    <a:pt x="552" y="382"/>
                    <a:pt x="552" y="382"/>
                  </a:cubicBezTo>
                  <a:cubicBezTo>
                    <a:pt x="569" y="402"/>
                    <a:pt x="569" y="402"/>
                    <a:pt x="569" y="402"/>
                  </a:cubicBezTo>
                  <a:cubicBezTo>
                    <a:pt x="535" y="405"/>
                    <a:pt x="535" y="405"/>
                    <a:pt x="535" y="405"/>
                  </a:cubicBezTo>
                  <a:cubicBezTo>
                    <a:pt x="549" y="382"/>
                    <a:pt x="549" y="382"/>
                    <a:pt x="549" y="382"/>
                  </a:cubicBezTo>
                  <a:cubicBezTo>
                    <a:pt x="549" y="382"/>
                    <a:pt x="549" y="382"/>
                    <a:pt x="549" y="382"/>
                  </a:cubicBezTo>
                  <a:cubicBezTo>
                    <a:pt x="535" y="405"/>
                    <a:pt x="535" y="405"/>
                    <a:pt x="535" y="405"/>
                  </a:cubicBezTo>
                  <a:cubicBezTo>
                    <a:pt x="489" y="409"/>
                    <a:pt x="489" y="409"/>
                    <a:pt x="489" y="409"/>
                  </a:cubicBezTo>
                  <a:cubicBezTo>
                    <a:pt x="489" y="409"/>
                    <a:pt x="489" y="409"/>
                    <a:pt x="489" y="409"/>
                  </a:cubicBezTo>
                  <a:cubicBezTo>
                    <a:pt x="535" y="405"/>
                    <a:pt x="535" y="405"/>
                    <a:pt x="535" y="405"/>
                  </a:cubicBezTo>
                  <a:cubicBezTo>
                    <a:pt x="498" y="466"/>
                    <a:pt x="498" y="466"/>
                    <a:pt x="498" y="466"/>
                  </a:cubicBezTo>
                  <a:cubicBezTo>
                    <a:pt x="499" y="466"/>
                    <a:pt x="499" y="467"/>
                    <a:pt x="499" y="467"/>
                  </a:cubicBezTo>
                  <a:cubicBezTo>
                    <a:pt x="535" y="405"/>
                    <a:pt x="535" y="405"/>
                    <a:pt x="535" y="405"/>
                  </a:cubicBezTo>
                  <a:cubicBezTo>
                    <a:pt x="569" y="402"/>
                    <a:pt x="569" y="402"/>
                    <a:pt x="569" y="402"/>
                  </a:cubicBezTo>
                  <a:cubicBezTo>
                    <a:pt x="600" y="439"/>
                    <a:pt x="600" y="439"/>
                    <a:pt x="600" y="439"/>
                  </a:cubicBezTo>
                  <a:cubicBezTo>
                    <a:pt x="600" y="439"/>
                    <a:pt x="600" y="439"/>
                    <a:pt x="600" y="439"/>
                  </a:cubicBezTo>
                  <a:cubicBezTo>
                    <a:pt x="569" y="402"/>
                    <a:pt x="569" y="402"/>
                    <a:pt x="569" y="402"/>
                  </a:cubicBezTo>
                  <a:cubicBezTo>
                    <a:pt x="616" y="398"/>
                    <a:pt x="616" y="398"/>
                    <a:pt x="616" y="398"/>
                  </a:cubicBezTo>
                  <a:cubicBezTo>
                    <a:pt x="616" y="398"/>
                    <a:pt x="616" y="398"/>
                    <a:pt x="616" y="398"/>
                  </a:cubicBezTo>
                  <a:cubicBezTo>
                    <a:pt x="569" y="402"/>
                    <a:pt x="569" y="402"/>
                    <a:pt x="569" y="402"/>
                  </a:cubicBezTo>
                  <a:cubicBezTo>
                    <a:pt x="552" y="382"/>
                    <a:pt x="552" y="382"/>
                    <a:pt x="552" y="382"/>
                  </a:cubicBezTo>
                  <a:moveTo>
                    <a:pt x="548" y="381"/>
                  </a:moveTo>
                  <a:cubicBezTo>
                    <a:pt x="488" y="408"/>
                    <a:pt x="488" y="408"/>
                    <a:pt x="488" y="408"/>
                  </a:cubicBezTo>
                  <a:cubicBezTo>
                    <a:pt x="488" y="408"/>
                    <a:pt x="488" y="408"/>
                    <a:pt x="488" y="408"/>
                  </a:cubicBezTo>
                  <a:cubicBezTo>
                    <a:pt x="548" y="381"/>
                    <a:pt x="548" y="381"/>
                    <a:pt x="548" y="381"/>
                  </a:cubicBezTo>
                  <a:cubicBezTo>
                    <a:pt x="548" y="381"/>
                    <a:pt x="548" y="381"/>
                    <a:pt x="548" y="381"/>
                  </a:cubicBezTo>
                  <a:moveTo>
                    <a:pt x="553" y="380"/>
                  </a:moveTo>
                  <a:cubicBezTo>
                    <a:pt x="553" y="380"/>
                    <a:pt x="553" y="381"/>
                    <a:pt x="553" y="381"/>
                  </a:cubicBezTo>
                  <a:cubicBezTo>
                    <a:pt x="616" y="398"/>
                    <a:pt x="616" y="398"/>
                    <a:pt x="616" y="398"/>
                  </a:cubicBezTo>
                  <a:cubicBezTo>
                    <a:pt x="616" y="398"/>
                    <a:pt x="616" y="397"/>
                    <a:pt x="616" y="397"/>
                  </a:cubicBezTo>
                  <a:cubicBezTo>
                    <a:pt x="553" y="380"/>
                    <a:pt x="553" y="380"/>
                    <a:pt x="553" y="380"/>
                  </a:cubicBezTo>
                  <a:moveTo>
                    <a:pt x="432" y="327"/>
                  </a:moveTo>
                  <a:cubicBezTo>
                    <a:pt x="405" y="389"/>
                    <a:pt x="405" y="389"/>
                    <a:pt x="405" y="389"/>
                  </a:cubicBezTo>
                  <a:cubicBezTo>
                    <a:pt x="405" y="389"/>
                    <a:pt x="405" y="389"/>
                    <a:pt x="405" y="389"/>
                  </a:cubicBezTo>
                  <a:cubicBezTo>
                    <a:pt x="432" y="328"/>
                    <a:pt x="432" y="328"/>
                    <a:pt x="432" y="328"/>
                  </a:cubicBezTo>
                  <a:cubicBezTo>
                    <a:pt x="432" y="328"/>
                    <a:pt x="432" y="327"/>
                    <a:pt x="432" y="327"/>
                  </a:cubicBezTo>
                  <a:moveTo>
                    <a:pt x="359" y="324"/>
                  </a:moveTo>
                  <a:cubicBezTo>
                    <a:pt x="359" y="324"/>
                    <a:pt x="359" y="324"/>
                    <a:pt x="359" y="324"/>
                  </a:cubicBezTo>
                  <a:cubicBezTo>
                    <a:pt x="402" y="390"/>
                    <a:pt x="402" y="390"/>
                    <a:pt x="402" y="390"/>
                  </a:cubicBezTo>
                  <a:cubicBezTo>
                    <a:pt x="402" y="390"/>
                    <a:pt x="402" y="390"/>
                    <a:pt x="402" y="389"/>
                  </a:cubicBezTo>
                  <a:cubicBezTo>
                    <a:pt x="359" y="324"/>
                    <a:pt x="359" y="324"/>
                    <a:pt x="359" y="324"/>
                  </a:cubicBezTo>
                  <a:moveTo>
                    <a:pt x="360" y="322"/>
                  </a:moveTo>
                  <a:cubicBezTo>
                    <a:pt x="360" y="322"/>
                    <a:pt x="360" y="323"/>
                    <a:pt x="360" y="323"/>
                  </a:cubicBezTo>
                  <a:cubicBezTo>
                    <a:pt x="431" y="325"/>
                    <a:pt x="431" y="325"/>
                    <a:pt x="431" y="325"/>
                  </a:cubicBezTo>
                  <a:cubicBezTo>
                    <a:pt x="431" y="325"/>
                    <a:pt x="431" y="325"/>
                    <a:pt x="431" y="325"/>
                  </a:cubicBezTo>
                  <a:cubicBezTo>
                    <a:pt x="360" y="322"/>
                    <a:pt x="360" y="322"/>
                    <a:pt x="360" y="322"/>
                  </a:cubicBezTo>
                  <a:moveTo>
                    <a:pt x="327" y="320"/>
                  </a:moveTo>
                  <a:cubicBezTo>
                    <a:pt x="327" y="320"/>
                    <a:pt x="327" y="320"/>
                    <a:pt x="327" y="320"/>
                  </a:cubicBezTo>
                  <a:cubicBezTo>
                    <a:pt x="362" y="353"/>
                    <a:pt x="362" y="353"/>
                    <a:pt x="362" y="353"/>
                  </a:cubicBezTo>
                  <a:cubicBezTo>
                    <a:pt x="372" y="424"/>
                    <a:pt x="372" y="424"/>
                    <a:pt x="372" y="424"/>
                  </a:cubicBezTo>
                  <a:cubicBezTo>
                    <a:pt x="372" y="424"/>
                    <a:pt x="372" y="424"/>
                    <a:pt x="372" y="424"/>
                  </a:cubicBezTo>
                  <a:cubicBezTo>
                    <a:pt x="372" y="424"/>
                    <a:pt x="372" y="424"/>
                    <a:pt x="372" y="424"/>
                  </a:cubicBezTo>
                  <a:cubicBezTo>
                    <a:pt x="363" y="354"/>
                    <a:pt x="363" y="354"/>
                    <a:pt x="363" y="354"/>
                  </a:cubicBezTo>
                  <a:cubicBezTo>
                    <a:pt x="401" y="390"/>
                    <a:pt x="401" y="390"/>
                    <a:pt x="401" y="390"/>
                  </a:cubicBezTo>
                  <a:cubicBezTo>
                    <a:pt x="401" y="390"/>
                    <a:pt x="401" y="390"/>
                    <a:pt x="401" y="390"/>
                  </a:cubicBezTo>
                  <a:cubicBezTo>
                    <a:pt x="363" y="353"/>
                    <a:pt x="363" y="353"/>
                    <a:pt x="363" y="353"/>
                  </a:cubicBezTo>
                  <a:cubicBezTo>
                    <a:pt x="359" y="324"/>
                    <a:pt x="359" y="324"/>
                    <a:pt x="359" y="324"/>
                  </a:cubicBezTo>
                  <a:cubicBezTo>
                    <a:pt x="359" y="324"/>
                    <a:pt x="359" y="324"/>
                    <a:pt x="359" y="324"/>
                  </a:cubicBezTo>
                  <a:cubicBezTo>
                    <a:pt x="359" y="324"/>
                    <a:pt x="358" y="324"/>
                    <a:pt x="358" y="324"/>
                  </a:cubicBezTo>
                  <a:cubicBezTo>
                    <a:pt x="362" y="353"/>
                    <a:pt x="362" y="353"/>
                    <a:pt x="362" y="353"/>
                  </a:cubicBezTo>
                  <a:cubicBezTo>
                    <a:pt x="327" y="320"/>
                    <a:pt x="327" y="320"/>
                    <a:pt x="327" y="320"/>
                  </a:cubicBezTo>
                  <a:moveTo>
                    <a:pt x="328" y="318"/>
                  </a:moveTo>
                  <a:cubicBezTo>
                    <a:pt x="328" y="318"/>
                    <a:pt x="328" y="318"/>
                    <a:pt x="328" y="318"/>
                  </a:cubicBezTo>
                  <a:cubicBezTo>
                    <a:pt x="356" y="322"/>
                    <a:pt x="356" y="322"/>
                    <a:pt x="356" y="322"/>
                  </a:cubicBezTo>
                  <a:cubicBezTo>
                    <a:pt x="356" y="322"/>
                    <a:pt x="356" y="322"/>
                    <a:pt x="356" y="322"/>
                  </a:cubicBezTo>
                  <a:cubicBezTo>
                    <a:pt x="328" y="318"/>
                    <a:pt x="328" y="318"/>
                    <a:pt x="328" y="318"/>
                  </a:cubicBezTo>
                  <a:moveTo>
                    <a:pt x="266" y="311"/>
                  </a:moveTo>
                  <a:cubicBezTo>
                    <a:pt x="266" y="311"/>
                    <a:pt x="266" y="311"/>
                    <a:pt x="266" y="311"/>
                  </a:cubicBezTo>
                  <a:cubicBezTo>
                    <a:pt x="321" y="317"/>
                    <a:pt x="321" y="317"/>
                    <a:pt x="321" y="317"/>
                  </a:cubicBezTo>
                  <a:cubicBezTo>
                    <a:pt x="321" y="317"/>
                    <a:pt x="321" y="317"/>
                    <a:pt x="321" y="317"/>
                  </a:cubicBezTo>
                  <a:cubicBezTo>
                    <a:pt x="266" y="311"/>
                    <a:pt x="266" y="311"/>
                    <a:pt x="266" y="311"/>
                  </a:cubicBezTo>
                  <a:moveTo>
                    <a:pt x="289" y="277"/>
                  </a:moveTo>
                  <a:cubicBezTo>
                    <a:pt x="265" y="309"/>
                    <a:pt x="265" y="309"/>
                    <a:pt x="265" y="309"/>
                  </a:cubicBezTo>
                  <a:cubicBezTo>
                    <a:pt x="265" y="309"/>
                    <a:pt x="265" y="309"/>
                    <a:pt x="265" y="309"/>
                  </a:cubicBezTo>
                  <a:cubicBezTo>
                    <a:pt x="289" y="277"/>
                    <a:pt x="289" y="277"/>
                    <a:pt x="289" y="277"/>
                  </a:cubicBezTo>
                  <a:cubicBezTo>
                    <a:pt x="289" y="277"/>
                    <a:pt x="289" y="277"/>
                    <a:pt x="289" y="277"/>
                  </a:cubicBezTo>
                  <a:moveTo>
                    <a:pt x="326" y="245"/>
                  </a:moveTo>
                  <a:cubicBezTo>
                    <a:pt x="326" y="245"/>
                    <a:pt x="326" y="245"/>
                    <a:pt x="326" y="245"/>
                  </a:cubicBezTo>
                  <a:cubicBezTo>
                    <a:pt x="356" y="280"/>
                    <a:pt x="356" y="280"/>
                    <a:pt x="356" y="280"/>
                  </a:cubicBezTo>
                  <a:cubicBezTo>
                    <a:pt x="356" y="280"/>
                    <a:pt x="356" y="280"/>
                    <a:pt x="356" y="279"/>
                  </a:cubicBezTo>
                  <a:cubicBezTo>
                    <a:pt x="326" y="245"/>
                    <a:pt x="326" y="245"/>
                    <a:pt x="326" y="245"/>
                  </a:cubicBezTo>
                  <a:moveTo>
                    <a:pt x="339" y="302"/>
                  </a:moveTo>
                  <a:cubicBezTo>
                    <a:pt x="328" y="291"/>
                    <a:pt x="328" y="291"/>
                    <a:pt x="328" y="291"/>
                  </a:cubicBezTo>
                  <a:cubicBezTo>
                    <a:pt x="343" y="286"/>
                    <a:pt x="343" y="286"/>
                    <a:pt x="343" y="286"/>
                  </a:cubicBezTo>
                  <a:cubicBezTo>
                    <a:pt x="346" y="294"/>
                    <a:pt x="346" y="294"/>
                    <a:pt x="346" y="294"/>
                  </a:cubicBezTo>
                  <a:cubicBezTo>
                    <a:pt x="339" y="302"/>
                    <a:pt x="339" y="302"/>
                    <a:pt x="339" y="302"/>
                  </a:cubicBezTo>
                  <a:moveTo>
                    <a:pt x="306" y="228"/>
                  </a:moveTo>
                  <a:cubicBezTo>
                    <a:pt x="303" y="239"/>
                    <a:pt x="303" y="239"/>
                    <a:pt x="303" y="239"/>
                  </a:cubicBezTo>
                  <a:cubicBezTo>
                    <a:pt x="274" y="234"/>
                    <a:pt x="274" y="234"/>
                    <a:pt x="274" y="234"/>
                  </a:cubicBezTo>
                  <a:cubicBezTo>
                    <a:pt x="274" y="234"/>
                    <a:pt x="274" y="234"/>
                    <a:pt x="274" y="234"/>
                  </a:cubicBezTo>
                  <a:cubicBezTo>
                    <a:pt x="302" y="240"/>
                    <a:pt x="302" y="240"/>
                    <a:pt x="302" y="240"/>
                  </a:cubicBezTo>
                  <a:cubicBezTo>
                    <a:pt x="296" y="259"/>
                    <a:pt x="296" y="259"/>
                    <a:pt x="296" y="259"/>
                  </a:cubicBezTo>
                  <a:cubicBezTo>
                    <a:pt x="273" y="235"/>
                    <a:pt x="273" y="235"/>
                    <a:pt x="273" y="235"/>
                  </a:cubicBezTo>
                  <a:cubicBezTo>
                    <a:pt x="273" y="235"/>
                    <a:pt x="273" y="235"/>
                    <a:pt x="273" y="236"/>
                  </a:cubicBezTo>
                  <a:cubicBezTo>
                    <a:pt x="296" y="259"/>
                    <a:pt x="296" y="259"/>
                    <a:pt x="296" y="259"/>
                  </a:cubicBezTo>
                  <a:cubicBezTo>
                    <a:pt x="292" y="272"/>
                    <a:pt x="292" y="272"/>
                    <a:pt x="292" y="272"/>
                  </a:cubicBezTo>
                  <a:cubicBezTo>
                    <a:pt x="292" y="272"/>
                    <a:pt x="292" y="272"/>
                    <a:pt x="292" y="272"/>
                  </a:cubicBezTo>
                  <a:cubicBezTo>
                    <a:pt x="296" y="260"/>
                    <a:pt x="296" y="260"/>
                    <a:pt x="296" y="260"/>
                  </a:cubicBezTo>
                  <a:cubicBezTo>
                    <a:pt x="327" y="291"/>
                    <a:pt x="327" y="291"/>
                    <a:pt x="327" y="291"/>
                  </a:cubicBezTo>
                  <a:cubicBezTo>
                    <a:pt x="309" y="297"/>
                    <a:pt x="309" y="297"/>
                    <a:pt x="309" y="297"/>
                  </a:cubicBezTo>
                  <a:cubicBezTo>
                    <a:pt x="293" y="277"/>
                    <a:pt x="293" y="277"/>
                    <a:pt x="293" y="277"/>
                  </a:cubicBezTo>
                  <a:cubicBezTo>
                    <a:pt x="293" y="277"/>
                    <a:pt x="293" y="277"/>
                    <a:pt x="292" y="277"/>
                  </a:cubicBezTo>
                  <a:cubicBezTo>
                    <a:pt x="308" y="297"/>
                    <a:pt x="308" y="297"/>
                    <a:pt x="308" y="297"/>
                  </a:cubicBezTo>
                  <a:cubicBezTo>
                    <a:pt x="266" y="310"/>
                    <a:pt x="266" y="310"/>
                    <a:pt x="266" y="310"/>
                  </a:cubicBezTo>
                  <a:cubicBezTo>
                    <a:pt x="266" y="310"/>
                    <a:pt x="266" y="310"/>
                    <a:pt x="266" y="310"/>
                  </a:cubicBezTo>
                  <a:cubicBezTo>
                    <a:pt x="308" y="297"/>
                    <a:pt x="308" y="297"/>
                    <a:pt x="308" y="297"/>
                  </a:cubicBezTo>
                  <a:cubicBezTo>
                    <a:pt x="322" y="315"/>
                    <a:pt x="322" y="315"/>
                    <a:pt x="322" y="315"/>
                  </a:cubicBezTo>
                  <a:cubicBezTo>
                    <a:pt x="322" y="315"/>
                    <a:pt x="323" y="315"/>
                    <a:pt x="323" y="315"/>
                  </a:cubicBezTo>
                  <a:cubicBezTo>
                    <a:pt x="309" y="297"/>
                    <a:pt x="309" y="297"/>
                    <a:pt x="309" y="297"/>
                  </a:cubicBezTo>
                  <a:cubicBezTo>
                    <a:pt x="327" y="291"/>
                    <a:pt x="327" y="291"/>
                    <a:pt x="327" y="291"/>
                  </a:cubicBezTo>
                  <a:cubicBezTo>
                    <a:pt x="338" y="302"/>
                    <a:pt x="338" y="302"/>
                    <a:pt x="338" y="302"/>
                  </a:cubicBezTo>
                  <a:cubicBezTo>
                    <a:pt x="327" y="315"/>
                    <a:pt x="327" y="315"/>
                    <a:pt x="327" y="315"/>
                  </a:cubicBezTo>
                  <a:cubicBezTo>
                    <a:pt x="327" y="315"/>
                    <a:pt x="327" y="315"/>
                    <a:pt x="327" y="315"/>
                  </a:cubicBezTo>
                  <a:cubicBezTo>
                    <a:pt x="339" y="303"/>
                    <a:pt x="339" y="303"/>
                    <a:pt x="339" y="303"/>
                  </a:cubicBezTo>
                  <a:cubicBezTo>
                    <a:pt x="357" y="321"/>
                    <a:pt x="357" y="321"/>
                    <a:pt x="357" y="321"/>
                  </a:cubicBezTo>
                  <a:cubicBezTo>
                    <a:pt x="357" y="321"/>
                    <a:pt x="357" y="321"/>
                    <a:pt x="357" y="321"/>
                  </a:cubicBezTo>
                  <a:cubicBezTo>
                    <a:pt x="339" y="302"/>
                    <a:pt x="339" y="302"/>
                    <a:pt x="339" y="302"/>
                  </a:cubicBezTo>
                  <a:cubicBezTo>
                    <a:pt x="346" y="294"/>
                    <a:pt x="346" y="294"/>
                    <a:pt x="346" y="294"/>
                  </a:cubicBezTo>
                  <a:cubicBezTo>
                    <a:pt x="357" y="321"/>
                    <a:pt x="357" y="321"/>
                    <a:pt x="357" y="321"/>
                  </a:cubicBezTo>
                  <a:cubicBezTo>
                    <a:pt x="357" y="321"/>
                    <a:pt x="358" y="321"/>
                    <a:pt x="358" y="321"/>
                  </a:cubicBezTo>
                  <a:cubicBezTo>
                    <a:pt x="346" y="294"/>
                    <a:pt x="346" y="294"/>
                    <a:pt x="346" y="294"/>
                  </a:cubicBezTo>
                  <a:cubicBezTo>
                    <a:pt x="356" y="284"/>
                    <a:pt x="356" y="284"/>
                    <a:pt x="356" y="284"/>
                  </a:cubicBezTo>
                  <a:cubicBezTo>
                    <a:pt x="356" y="284"/>
                    <a:pt x="356" y="284"/>
                    <a:pt x="356" y="284"/>
                  </a:cubicBezTo>
                  <a:cubicBezTo>
                    <a:pt x="346" y="294"/>
                    <a:pt x="346" y="294"/>
                    <a:pt x="346" y="294"/>
                  </a:cubicBezTo>
                  <a:cubicBezTo>
                    <a:pt x="343" y="286"/>
                    <a:pt x="343" y="286"/>
                    <a:pt x="343" y="286"/>
                  </a:cubicBezTo>
                  <a:cubicBezTo>
                    <a:pt x="355" y="283"/>
                    <a:pt x="355" y="283"/>
                    <a:pt x="355" y="283"/>
                  </a:cubicBezTo>
                  <a:cubicBezTo>
                    <a:pt x="355" y="283"/>
                    <a:pt x="355" y="282"/>
                    <a:pt x="355" y="282"/>
                  </a:cubicBezTo>
                  <a:cubicBezTo>
                    <a:pt x="343" y="286"/>
                    <a:pt x="343" y="286"/>
                    <a:pt x="343" y="286"/>
                  </a:cubicBezTo>
                  <a:cubicBezTo>
                    <a:pt x="326" y="246"/>
                    <a:pt x="326" y="246"/>
                    <a:pt x="326" y="246"/>
                  </a:cubicBezTo>
                  <a:cubicBezTo>
                    <a:pt x="326" y="246"/>
                    <a:pt x="326" y="246"/>
                    <a:pt x="326" y="246"/>
                  </a:cubicBezTo>
                  <a:cubicBezTo>
                    <a:pt x="343" y="286"/>
                    <a:pt x="343" y="286"/>
                    <a:pt x="343" y="286"/>
                  </a:cubicBezTo>
                  <a:cubicBezTo>
                    <a:pt x="328" y="291"/>
                    <a:pt x="328" y="291"/>
                    <a:pt x="328" y="291"/>
                  </a:cubicBezTo>
                  <a:cubicBezTo>
                    <a:pt x="296" y="259"/>
                    <a:pt x="296" y="259"/>
                    <a:pt x="296" y="259"/>
                  </a:cubicBezTo>
                  <a:cubicBezTo>
                    <a:pt x="303" y="240"/>
                    <a:pt x="303" y="240"/>
                    <a:pt x="303" y="240"/>
                  </a:cubicBezTo>
                  <a:cubicBezTo>
                    <a:pt x="323" y="244"/>
                    <a:pt x="323" y="244"/>
                    <a:pt x="323" y="244"/>
                  </a:cubicBezTo>
                  <a:cubicBezTo>
                    <a:pt x="323" y="244"/>
                    <a:pt x="323" y="243"/>
                    <a:pt x="323" y="243"/>
                  </a:cubicBezTo>
                  <a:cubicBezTo>
                    <a:pt x="303" y="239"/>
                    <a:pt x="303" y="239"/>
                    <a:pt x="303" y="239"/>
                  </a:cubicBezTo>
                  <a:cubicBezTo>
                    <a:pt x="307" y="228"/>
                    <a:pt x="307" y="228"/>
                    <a:pt x="307" y="228"/>
                  </a:cubicBezTo>
                  <a:cubicBezTo>
                    <a:pt x="307" y="228"/>
                    <a:pt x="307" y="228"/>
                    <a:pt x="306" y="228"/>
                  </a:cubicBezTo>
                  <a:moveTo>
                    <a:pt x="309" y="227"/>
                  </a:moveTo>
                  <a:cubicBezTo>
                    <a:pt x="309" y="227"/>
                    <a:pt x="309" y="227"/>
                    <a:pt x="308" y="227"/>
                  </a:cubicBezTo>
                  <a:cubicBezTo>
                    <a:pt x="324" y="243"/>
                    <a:pt x="324" y="243"/>
                    <a:pt x="324" y="243"/>
                  </a:cubicBezTo>
                  <a:cubicBezTo>
                    <a:pt x="324" y="243"/>
                    <a:pt x="324" y="242"/>
                    <a:pt x="324" y="242"/>
                  </a:cubicBezTo>
                  <a:cubicBezTo>
                    <a:pt x="309" y="227"/>
                    <a:pt x="309" y="227"/>
                    <a:pt x="309" y="227"/>
                  </a:cubicBezTo>
                  <a:moveTo>
                    <a:pt x="305" y="226"/>
                  </a:moveTo>
                  <a:cubicBezTo>
                    <a:pt x="274" y="233"/>
                    <a:pt x="274" y="233"/>
                    <a:pt x="274" y="233"/>
                  </a:cubicBezTo>
                  <a:cubicBezTo>
                    <a:pt x="274" y="233"/>
                    <a:pt x="274" y="233"/>
                    <a:pt x="274" y="233"/>
                  </a:cubicBezTo>
                  <a:cubicBezTo>
                    <a:pt x="274" y="233"/>
                    <a:pt x="274" y="233"/>
                    <a:pt x="274" y="233"/>
                  </a:cubicBezTo>
                  <a:cubicBezTo>
                    <a:pt x="305" y="227"/>
                    <a:pt x="305" y="227"/>
                    <a:pt x="305" y="227"/>
                  </a:cubicBezTo>
                  <a:cubicBezTo>
                    <a:pt x="305" y="227"/>
                    <a:pt x="305" y="226"/>
                    <a:pt x="305" y="226"/>
                  </a:cubicBezTo>
                  <a:cubicBezTo>
                    <a:pt x="305" y="226"/>
                    <a:pt x="305" y="226"/>
                    <a:pt x="305" y="226"/>
                  </a:cubicBezTo>
                  <a:moveTo>
                    <a:pt x="335" y="204"/>
                  </a:moveTo>
                  <a:cubicBezTo>
                    <a:pt x="325" y="242"/>
                    <a:pt x="325" y="242"/>
                    <a:pt x="325" y="242"/>
                  </a:cubicBezTo>
                  <a:cubicBezTo>
                    <a:pt x="325" y="242"/>
                    <a:pt x="326" y="242"/>
                    <a:pt x="326" y="242"/>
                  </a:cubicBezTo>
                  <a:cubicBezTo>
                    <a:pt x="335" y="204"/>
                    <a:pt x="335" y="204"/>
                    <a:pt x="335" y="204"/>
                  </a:cubicBezTo>
                  <a:cubicBezTo>
                    <a:pt x="335" y="204"/>
                    <a:pt x="335" y="204"/>
                    <a:pt x="335" y="204"/>
                  </a:cubicBezTo>
                  <a:moveTo>
                    <a:pt x="333" y="203"/>
                  </a:moveTo>
                  <a:cubicBezTo>
                    <a:pt x="309" y="225"/>
                    <a:pt x="309" y="225"/>
                    <a:pt x="309" y="225"/>
                  </a:cubicBezTo>
                  <a:cubicBezTo>
                    <a:pt x="309" y="225"/>
                    <a:pt x="309" y="225"/>
                    <a:pt x="309" y="225"/>
                  </a:cubicBezTo>
                  <a:cubicBezTo>
                    <a:pt x="334" y="203"/>
                    <a:pt x="334" y="203"/>
                    <a:pt x="334" y="203"/>
                  </a:cubicBezTo>
                  <a:cubicBezTo>
                    <a:pt x="334" y="203"/>
                    <a:pt x="333" y="203"/>
                    <a:pt x="333" y="203"/>
                  </a:cubicBezTo>
                  <a:moveTo>
                    <a:pt x="419" y="170"/>
                  </a:moveTo>
                  <a:cubicBezTo>
                    <a:pt x="364" y="190"/>
                    <a:pt x="364" y="190"/>
                    <a:pt x="364" y="190"/>
                  </a:cubicBezTo>
                  <a:cubicBezTo>
                    <a:pt x="375" y="175"/>
                    <a:pt x="375" y="175"/>
                    <a:pt x="375" y="175"/>
                  </a:cubicBezTo>
                  <a:cubicBezTo>
                    <a:pt x="375" y="175"/>
                    <a:pt x="374" y="175"/>
                    <a:pt x="374" y="175"/>
                  </a:cubicBezTo>
                  <a:cubicBezTo>
                    <a:pt x="363" y="190"/>
                    <a:pt x="363" y="190"/>
                    <a:pt x="363" y="190"/>
                  </a:cubicBezTo>
                  <a:cubicBezTo>
                    <a:pt x="338" y="200"/>
                    <a:pt x="338" y="200"/>
                    <a:pt x="338" y="200"/>
                  </a:cubicBezTo>
                  <a:cubicBezTo>
                    <a:pt x="338" y="200"/>
                    <a:pt x="338" y="200"/>
                    <a:pt x="338" y="200"/>
                  </a:cubicBezTo>
                  <a:cubicBezTo>
                    <a:pt x="363" y="191"/>
                    <a:pt x="363" y="191"/>
                    <a:pt x="363" y="191"/>
                  </a:cubicBezTo>
                  <a:cubicBezTo>
                    <a:pt x="326" y="242"/>
                    <a:pt x="326" y="242"/>
                    <a:pt x="326" y="242"/>
                  </a:cubicBezTo>
                  <a:cubicBezTo>
                    <a:pt x="326" y="242"/>
                    <a:pt x="326" y="242"/>
                    <a:pt x="326" y="242"/>
                  </a:cubicBezTo>
                  <a:cubicBezTo>
                    <a:pt x="364" y="191"/>
                    <a:pt x="364" y="191"/>
                    <a:pt x="364" y="191"/>
                  </a:cubicBezTo>
                  <a:cubicBezTo>
                    <a:pt x="419" y="170"/>
                    <a:pt x="419" y="170"/>
                    <a:pt x="419" y="170"/>
                  </a:cubicBezTo>
                  <a:cubicBezTo>
                    <a:pt x="419" y="170"/>
                    <a:pt x="419" y="170"/>
                    <a:pt x="419" y="170"/>
                  </a:cubicBezTo>
                  <a:moveTo>
                    <a:pt x="326" y="164"/>
                  </a:moveTo>
                  <a:cubicBezTo>
                    <a:pt x="325" y="164"/>
                    <a:pt x="325" y="164"/>
                    <a:pt x="325" y="164"/>
                  </a:cubicBezTo>
                  <a:cubicBezTo>
                    <a:pt x="325" y="164"/>
                    <a:pt x="325" y="164"/>
                    <a:pt x="325" y="164"/>
                  </a:cubicBezTo>
                  <a:cubicBezTo>
                    <a:pt x="335" y="198"/>
                    <a:pt x="335" y="198"/>
                    <a:pt x="335" y="198"/>
                  </a:cubicBezTo>
                  <a:cubicBezTo>
                    <a:pt x="335" y="198"/>
                    <a:pt x="335" y="198"/>
                    <a:pt x="335" y="198"/>
                  </a:cubicBezTo>
                  <a:cubicBezTo>
                    <a:pt x="326" y="164"/>
                    <a:pt x="326" y="164"/>
                    <a:pt x="326" y="164"/>
                  </a:cubicBezTo>
                  <a:moveTo>
                    <a:pt x="327" y="163"/>
                  </a:moveTo>
                  <a:cubicBezTo>
                    <a:pt x="327" y="163"/>
                    <a:pt x="327" y="163"/>
                    <a:pt x="327" y="163"/>
                  </a:cubicBezTo>
                  <a:cubicBezTo>
                    <a:pt x="374" y="174"/>
                    <a:pt x="374" y="174"/>
                    <a:pt x="374" y="174"/>
                  </a:cubicBezTo>
                  <a:cubicBezTo>
                    <a:pt x="374" y="173"/>
                    <a:pt x="374" y="173"/>
                    <a:pt x="374" y="173"/>
                  </a:cubicBezTo>
                  <a:cubicBezTo>
                    <a:pt x="327" y="163"/>
                    <a:pt x="327" y="163"/>
                    <a:pt x="327" y="163"/>
                  </a:cubicBezTo>
                  <a:moveTo>
                    <a:pt x="1" y="162"/>
                  </a:moveTo>
                  <a:cubicBezTo>
                    <a:pt x="1" y="162"/>
                    <a:pt x="1" y="162"/>
                    <a:pt x="1" y="162"/>
                  </a:cubicBezTo>
                  <a:cubicBezTo>
                    <a:pt x="48" y="172"/>
                    <a:pt x="48" y="172"/>
                    <a:pt x="48" y="172"/>
                  </a:cubicBezTo>
                  <a:cubicBezTo>
                    <a:pt x="48" y="172"/>
                    <a:pt x="48" y="172"/>
                    <a:pt x="48" y="172"/>
                  </a:cubicBezTo>
                  <a:cubicBezTo>
                    <a:pt x="1" y="162"/>
                    <a:pt x="1" y="162"/>
                    <a:pt x="1" y="162"/>
                  </a:cubicBezTo>
                  <a:moveTo>
                    <a:pt x="219" y="153"/>
                  </a:moveTo>
                  <a:cubicBezTo>
                    <a:pt x="171" y="163"/>
                    <a:pt x="171" y="163"/>
                    <a:pt x="171" y="163"/>
                  </a:cubicBezTo>
                  <a:cubicBezTo>
                    <a:pt x="171" y="163"/>
                    <a:pt x="171" y="163"/>
                    <a:pt x="171" y="163"/>
                  </a:cubicBezTo>
                  <a:cubicBezTo>
                    <a:pt x="219" y="153"/>
                    <a:pt x="219" y="153"/>
                    <a:pt x="219" y="153"/>
                  </a:cubicBezTo>
                  <a:cubicBezTo>
                    <a:pt x="219" y="153"/>
                    <a:pt x="219" y="153"/>
                    <a:pt x="219" y="153"/>
                  </a:cubicBezTo>
                  <a:moveTo>
                    <a:pt x="62" y="149"/>
                  </a:moveTo>
                  <a:cubicBezTo>
                    <a:pt x="53" y="170"/>
                    <a:pt x="53" y="170"/>
                    <a:pt x="53" y="170"/>
                  </a:cubicBezTo>
                  <a:cubicBezTo>
                    <a:pt x="53" y="170"/>
                    <a:pt x="53" y="170"/>
                    <a:pt x="53" y="170"/>
                  </a:cubicBezTo>
                  <a:cubicBezTo>
                    <a:pt x="62" y="149"/>
                    <a:pt x="62" y="149"/>
                    <a:pt x="62" y="149"/>
                  </a:cubicBezTo>
                  <a:cubicBezTo>
                    <a:pt x="62" y="149"/>
                    <a:pt x="62" y="149"/>
                    <a:pt x="62" y="149"/>
                  </a:cubicBezTo>
                  <a:moveTo>
                    <a:pt x="61" y="147"/>
                  </a:moveTo>
                  <a:cubicBezTo>
                    <a:pt x="1" y="161"/>
                    <a:pt x="1" y="161"/>
                    <a:pt x="1" y="161"/>
                  </a:cubicBezTo>
                  <a:cubicBezTo>
                    <a:pt x="1" y="161"/>
                    <a:pt x="1" y="161"/>
                    <a:pt x="1" y="161"/>
                  </a:cubicBezTo>
                  <a:cubicBezTo>
                    <a:pt x="61" y="148"/>
                    <a:pt x="61" y="148"/>
                    <a:pt x="61" y="148"/>
                  </a:cubicBezTo>
                  <a:cubicBezTo>
                    <a:pt x="61" y="148"/>
                    <a:pt x="61" y="148"/>
                    <a:pt x="61" y="147"/>
                  </a:cubicBezTo>
                  <a:moveTo>
                    <a:pt x="292" y="147"/>
                  </a:moveTo>
                  <a:cubicBezTo>
                    <a:pt x="292" y="147"/>
                    <a:pt x="292" y="147"/>
                    <a:pt x="292" y="147"/>
                  </a:cubicBezTo>
                  <a:cubicBezTo>
                    <a:pt x="302" y="160"/>
                    <a:pt x="302" y="160"/>
                    <a:pt x="302" y="160"/>
                  </a:cubicBezTo>
                  <a:cubicBezTo>
                    <a:pt x="222" y="152"/>
                    <a:pt x="222" y="152"/>
                    <a:pt x="222" y="152"/>
                  </a:cubicBezTo>
                  <a:cubicBezTo>
                    <a:pt x="222" y="152"/>
                    <a:pt x="222" y="153"/>
                    <a:pt x="222" y="153"/>
                  </a:cubicBezTo>
                  <a:cubicBezTo>
                    <a:pt x="302" y="160"/>
                    <a:pt x="302" y="160"/>
                    <a:pt x="302" y="160"/>
                  </a:cubicBezTo>
                  <a:cubicBezTo>
                    <a:pt x="315" y="175"/>
                    <a:pt x="315" y="175"/>
                    <a:pt x="315" y="175"/>
                  </a:cubicBezTo>
                  <a:cubicBezTo>
                    <a:pt x="272" y="231"/>
                    <a:pt x="272" y="231"/>
                    <a:pt x="272" y="231"/>
                  </a:cubicBezTo>
                  <a:cubicBezTo>
                    <a:pt x="273" y="231"/>
                    <a:pt x="273" y="231"/>
                    <a:pt x="273" y="231"/>
                  </a:cubicBezTo>
                  <a:cubicBezTo>
                    <a:pt x="315" y="176"/>
                    <a:pt x="315" y="176"/>
                    <a:pt x="315" y="176"/>
                  </a:cubicBezTo>
                  <a:cubicBezTo>
                    <a:pt x="319" y="181"/>
                    <a:pt x="319" y="181"/>
                    <a:pt x="319" y="181"/>
                  </a:cubicBezTo>
                  <a:cubicBezTo>
                    <a:pt x="308" y="224"/>
                    <a:pt x="308" y="224"/>
                    <a:pt x="308" y="224"/>
                  </a:cubicBezTo>
                  <a:cubicBezTo>
                    <a:pt x="308" y="224"/>
                    <a:pt x="308" y="224"/>
                    <a:pt x="308" y="224"/>
                  </a:cubicBezTo>
                  <a:cubicBezTo>
                    <a:pt x="320" y="182"/>
                    <a:pt x="320" y="182"/>
                    <a:pt x="320" y="182"/>
                  </a:cubicBezTo>
                  <a:cubicBezTo>
                    <a:pt x="334" y="199"/>
                    <a:pt x="334" y="199"/>
                    <a:pt x="334" y="199"/>
                  </a:cubicBezTo>
                  <a:cubicBezTo>
                    <a:pt x="334" y="199"/>
                    <a:pt x="334" y="199"/>
                    <a:pt x="334" y="199"/>
                  </a:cubicBezTo>
                  <a:cubicBezTo>
                    <a:pt x="320" y="181"/>
                    <a:pt x="320" y="181"/>
                    <a:pt x="320" y="181"/>
                  </a:cubicBezTo>
                  <a:cubicBezTo>
                    <a:pt x="325" y="164"/>
                    <a:pt x="325" y="164"/>
                    <a:pt x="325" y="164"/>
                  </a:cubicBezTo>
                  <a:cubicBezTo>
                    <a:pt x="324" y="164"/>
                    <a:pt x="324" y="164"/>
                    <a:pt x="324" y="164"/>
                  </a:cubicBezTo>
                  <a:cubicBezTo>
                    <a:pt x="320" y="181"/>
                    <a:pt x="320" y="181"/>
                    <a:pt x="320" y="181"/>
                  </a:cubicBezTo>
                  <a:cubicBezTo>
                    <a:pt x="315" y="175"/>
                    <a:pt x="315" y="175"/>
                    <a:pt x="315" y="175"/>
                  </a:cubicBezTo>
                  <a:cubicBezTo>
                    <a:pt x="324" y="164"/>
                    <a:pt x="324" y="164"/>
                    <a:pt x="324" y="164"/>
                  </a:cubicBezTo>
                  <a:cubicBezTo>
                    <a:pt x="324" y="164"/>
                    <a:pt x="324" y="164"/>
                    <a:pt x="324" y="164"/>
                  </a:cubicBezTo>
                  <a:cubicBezTo>
                    <a:pt x="315" y="175"/>
                    <a:pt x="315" y="175"/>
                    <a:pt x="315" y="175"/>
                  </a:cubicBezTo>
                  <a:cubicBezTo>
                    <a:pt x="303" y="160"/>
                    <a:pt x="303" y="160"/>
                    <a:pt x="303" y="160"/>
                  </a:cubicBezTo>
                  <a:cubicBezTo>
                    <a:pt x="323" y="162"/>
                    <a:pt x="323" y="162"/>
                    <a:pt x="323" y="162"/>
                  </a:cubicBezTo>
                  <a:cubicBezTo>
                    <a:pt x="323" y="162"/>
                    <a:pt x="323" y="162"/>
                    <a:pt x="323" y="162"/>
                  </a:cubicBezTo>
                  <a:cubicBezTo>
                    <a:pt x="303" y="160"/>
                    <a:pt x="303" y="160"/>
                    <a:pt x="303" y="160"/>
                  </a:cubicBezTo>
                  <a:cubicBezTo>
                    <a:pt x="292" y="147"/>
                    <a:pt x="292" y="147"/>
                    <a:pt x="292" y="147"/>
                  </a:cubicBezTo>
                  <a:moveTo>
                    <a:pt x="293" y="146"/>
                  </a:moveTo>
                  <a:cubicBezTo>
                    <a:pt x="293" y="146"/>
                    <a:pt x="293" y="146"/>
                    <a:pt x="293" y="146"/>
                  </a:cubicBezTo>
                  <a:cubicBezTo>
                    <a:pt x="323" y="162"/>
                    <a:pt x="323" y="162"/>
                    <a:pt x="323" y="162"/>
                  </a:cubicBezTo>
                  <a:cubicBezTo>
                    <a:pt x="323" y="162"/>
                    <a:pt x="323" y="161"/>
                    <a:pt x="323" y="161"/>
                  </a:cubicBezTo>
                  <a:cubicBezTo>
                    <a:pt x="293" y="146"/>
                    <a:pt x="293" y="146"/>
                    <a:pt x="293" y="146"/>
                  </a:cubicBezTo>
                  <a:moveTo>
                    <a:pt x="287" y="145"/>
                  </a:moveTo>
                  <a:cubicBezTo>
                    <a:pt x="222" y="152"/>
                    <a:pt x="222" y="152"/>
                    <a:pt x="222" y="152"/>
                  </a:cubicBezTo>
                  <a:cubicBezTo>
                    <a:pt x="222" y="152"/>
                    <a:pt x="222" y="152"/>
                    <a:pt x="222" y="152"/>
                  </a:cubicBezTo>
                  <a:cubicBezTo>
                    <a:pt x="288" y="145"/>
                    <a:pt x="288" y="145"/>
                    <a:pt x="288" y="145"/>
                  </a:cubicBezTo>
                  <a:cubicBezTo>
                    <a:pt x="288" y="145"/>
                    <a:pt x="288" y="145"/>
                    <a:pt x="287" y="145"/>
                  </a:cubicBezTo>
                  <a:moveTo>
                    <a:pt x="107" y="111"/>
                  </a:moveTo>
                  <a:cubicBezTo>
                    <a:pt x="64" y="146"/>
                    <a:pt x="64" y="146"/>
                    <a:pt x="64" y="146"/>
                  </a:cubicBezTo>
                  <a:cubicBezTo>
                    <a:pt x="64" y="146"/>
                    <a:pt x="64" y="146"/>
                    <a:pt x="64" y="146"/>
                  </a:cubicBezTo>
                  <a:cubicBezTo>
                    <a:pt x="108" y="111"/>
                    <a:pt x="108" y="111"/>
                    <a:pt x="108" y="111"/>
                  </a:cubicBezTo>
                  <a:cubicBezTo>
                    <a:pt x="108" y="111"/>
                    <a:pt x="108" y="111"/>
                    <a:pt x="107" y="111"/>
                  </a:cubicBezTo>
                  <a:moveTo>
                    <a:pt x="220" y="110"/>
                  </a:moveTo>
                  <a:cubicBezTo>
                    <a:pt x="220" y="110"/>
                    <a:pt x="220" y="110"/>
                    <a:pt x="219" y="110"/>
                  </a:cubicBezTo>
                  <a:cubicBezTo>
                    <a:pt x="219" y="110"/>
                    <a:pt x="219" y="110"/>
                    <a:pt x="219" y="110"/>
                  </a:cubicBezTo>
                  <a:cubicBezTo>
                    <a:pt x="220" y="150"/>
                    <a:pt x="220" y="150"/>
                    <a:pt x="220" y="150"/>
                  </a:cubicBezTo>
                  <a:cubicBezTo>
                    <a:pt x="220" y="150"/>
                    <a:pt x="220" y="150"/>
                    <a:pt x="221" y="150"/>
                  </a:cubicBezTo>
                  <a:cubicBezTo>
                    <a:pt x="221" y="150"/>
                    <a:pt x="221" y="150"/>
                    <a:pt x="221" y="150"/>
                  </a:cubicBezTo>
                  <a:cubicBezTo>
                    <a:pt x="220" y="110"/>
                    <a:pt x="220" y="110"/>
                    <a:pt x="220" y="110"/>
                  </a:cubicBezTo>
                  <a:moveTo>
                    <a:pt x="57" y="105"/>
                  </a:moveTo>
                  <a:cubicBezTo>
                    <a:pt x="57" y="105"/>
                    <a:pt x="57" y="105"/>
                    <a:pt x="57" y="106"/>
                  </a:cubicBezTo>
                  <a:cubicBezTo>
                    <a:pt x="62" y="145"/>
                    <a:pt x="62" y="145"/>
                    <a:pt x="62" y="145"/>
                  </a:cubicBezTo>
                  <a:cubicBezTo>
                    <a:pt x="62" y="145"/>
                    <a:pt x="63" y="145"/>
                    <a:pt x="63" y="145"/>
                  </a:cubicBezTo>
                  <a:cubicBezTo>
                    <a:pt x="57" y="105"/>
                    <a:pt x="57" y="105"/>
                    <a:pt x="57" y="105"/>
                  </a:cubicBezTo>
                  <a:moveTo>
                    <a:pt x="54" y="105"/>
                  </a:moveTo>
                  <a:cubicBezTo>
                    <a:pt x="0" y="160"/>
                    <a:pt x="0" y="160"/>
                    <a:pt x="0" y="160"/>
                  </a:cubicBezTo>
                  <a:cubicBezTo>
                    <a:pt x="1" y="160"/>
                    <a:pt x="1" y="160"/>
                    <a:pt x="1" y="160"/>
                  </a:cubicBezTo>
                  <a:cubicBezTo>
                    <a:pt x="55" y="105"/>
                    <a:pt x="55" y="105"/>
                    <a:pt x="55" y="105"/>
                  </a:cubicBezTo>
                  <a:cubicBezTo>
                    <a:pt x="55" y="105"/>
                    <a:pt x="54" y="105"/>
                    <a:pt x="54" y="105"/>
                  </a:cubicBezTo>
                  <a:moveTo>
                    <a:pt x="339" y="97"/>
                  </a:moveTo>
                  <a:cubicBezTo>
                    <a:pt x="325" y="160"/>
                    <a:pt x="325" y="160"/>
                    <a:pt x="325" y="160"/>
                  </a:cubicBezTo>
                  <a:cubicBezTo>
                    <a:pt x="325" y="160"/>
                    <a:pt x="325" y="160"/>
                    <a:pt x="325" y="161"/>
                  </a:cubicBezTo>
                  <a:cubicBezTo>
                    <a:pt x="339" y="97"/>
                    <a:pt x="339" y="97"/>
                    <a:pt x="339" y="97"/>
                  </a:cubicBezTo>
                  <a:cubicBezTo>
                    <a:pt x="339" y="97"/>
                    <a:pt x="339" y="97"/>
                    <a:pt x="339" y="97"/>
                  </a:cubicBezTo>
                  <a:moveTo>
                    <a:pt x="337" y="96"/>
                  </a:moveTo>
                  <a:cubicBezTo>
                    <a:pt x="292" y="143"/>
                    <a:pt x="292" y="143"/>
                    <a:pt x="292" y="143"/>
                  </a:cubicBezTo>
                  <a:cubicBezTo>
                    <a:pt x="292" y="143"/>
                    <a:pt x="292" y="143"/>
                    <a:pt x="292" y="143"/>
                  </a:cubicBezTo>
                  <a:cubicBezTo>
                    <a:pt x="338" y="96"/>
                    <a:pt x="338" y="96"/>
                    <a:pt x="338" y="96"/>
                  </a:cubicBezTo>
                  <a:cubicBezTo>
                    <a:pt x="338" y="96"/>
                    <a:pt x="338" y="96"/>
                    <a:pt x="337" y="96"/>
                  </a:cubicBezTo>
                  <a:moveTo>
                    <a:pt x="337" y="95"/>
                  </a:moveTo>
                  <a:cubicBezTo>
                    <a:pt x="264" y="131"/>
                    <a:pt x="264" y="131"/>
                    <a:pt x="264" y="131"/>
                  </a:cubicBezTo>
                  <a:cubicBezTo>
                    <a:pt x="223" y="108"/>
                    <a:pt x="223" y="108"/>
                    <a:pt x="223" y="108"/>
                  </a:cubicBezTo>
                  <a:cubicBezTo>
                    <a:pt x="223" y="108"/>
                    <a:pt x="223" y="108"/>
                    <a:pt x="222" y="108"/>
                  </a:cubicBezTo>
                  <a:cubicBezTo>
                    <a:pt x="264" y="131"/>
                    <a:pt x="264" y="131"/>
                    <a:pt x="264" y="131"/>
                  </a:cubicBezTo>
                  <a:cubicBezTo>
                    <a:pt x="222" y="151"/>
                    <a:pt x="222" y="151"/>
                    <a:pt x="222" y="151"/>
                  </a:cubicBezTo>
                  <a:cubicBezTo>
                    <a:pt x="222" y="151"/>
                    <a:pt x="222" y="152"/>
                    <a:pt x="222" y="152"/>
                  </a:cubicBezTo>
                  <a:cubicBezTo>
                    <a:pt x="264" y="131"/>
                    <a:pt x="264" y="131"/>
                    <a:pt x="264" y="131"/>
                  </a:cubicBezTo>
                  <a:cubicBezTo>
                    <a:pt x="288" y="144"/>
                    <a:pt x="288" y="144"/>
                    <a:pt x="288" y="144"/>
                  </a:cubicBezTo>
                  <a:cubicBezTo>
                    <a:pt x="288" y="144"/>
                    <a:pt x="288" y="144"/>
                    <a:pt x="288" y="143"/>
                  </a:cubicBezTo>
                  <a:cubicBezTo>
                    <a:pt x="265" y="131"/>
                    <a:pt x="265" y="131"/>
                    <a:pt x="265" y="131"/>
                  </a:cubicBezTo>
                  <a:cubicBezTo>
                    <a:pt x="337" y="95"/>
                    <a:pt x="337" y="95"/>
                    <a:pt x="337" y="95"/>
                  </a:cubicBezTo>
                  <a:cubicBezTo>
                    <a:pt x="337" y="95"/>
                    <a:pt x="337" y="95"/>
                    <a:pt x="337" y="95"/>
                  </a:cubicBezTo>
                  <a:moveTo>
                    <a:pt x="139" y="90"/>
                  </a:moveTo>
                  <a:cubicBezTo>
                    <a:pt x="139" y="90"/>
                    <a:pt x="139" y="90"/>
                    <a:pt x="139" y="90"/>
                  </a:cubicBezTo>
                  <a:cubicBezTo>
                    <a:pt x="139" y="90"/>
                    <a:pt x="139" y="90"/>
                    <a:pt x="139" y="90"/>
                  </a:cubicBezTo>
                  <a:cubicBezTo>
                    <a:pt x="162" y="107"/>
                    <a:pt x="162" y="107"/>
                    <a:pt x="162" y="107"/>
                  </a:cubicBezTo>
                  <a:cubicBezTo>
                    <a:pt x="114" y="109"/>
                    <a:pt x="114" y="109"/>
                    <a:pt x="114" y="109"/>
                  </a:cubicBezTo>
                  <a:cubicBezTo>
                    <a:pt x="114" y="109"/>
                    <a:pt x="114" y="109"/>
                    <a:pt x="114" y="109"/>
                  </a:cubicBezTo>
                  <a:cubicBezTo>
                    <a:pt x="162" y="108"/>
                    <a:pt x="162" y="108"/>
                    <a:pt x="162" y="108"/>
                  </a:cubicBezTo>
                  <a:cubicBezTo>
                    <a:pt x="195" y="133"/>
                    <a:pt x="195" y="133"/>
                    <a:pt x="195" y="133"/>
                  </a:cubicBezTo>
                  <a:cubicBezTo>
                    <a:pt x="170" y="162"/>
                    <a:pt x="170" y="162"/>
                    <a:pt x="170" y="162"/>
                  </a:cubicBezTo>
                  <a:cubicBezTo>
                    <a:pt x="170" y="162"/>
                    <a:pt x="171" y="162"/>
                    <a:pt x="171" y="162"/>
                  </a:cubicBezTo>
                  <a:cubicBezTo>
                    <a:pt x="196" y="134"/>
                    <a:pt x="196" y="134"/>
                    <a:pt x="196" y="134"/>
                  </a:cubicBezTo>
                  <a:cubicBezTo>
                    <a:pt x="219" y="151"/>
                    <a:pt x="219" y="151"/>
                    <a:pt x="219" y="151"/>
                  </a:cubicBezTo>
                  <a:cubicBezTo>
                    <a:pt x="219" y="151"/>
                    <a:pt x="219" y="151"/>
                    <a:pt x="219" y="151"/>
                  </a:cubicBezTo>
                  <a:cubicBezTo>
                    <a:pt x="219" y="151"/>
                    <a:pt x="219" y="151"/>
                    <a:pt x="219" y="151"/>
                  </a:cubicBezTo>
                  <a:cubicBezTo>
                    <a:pt x="196" y="133"/>
                    <a:pt x="196" y="133"/>
                    <a:pt x="196" y="133"/>
                  </a:cubicBezTo>
                  <a:cubicBezTo>
                    <a:pt x="217" y="109"/>
                    <a:pt x="217" y="109"/>
                    <a:pt x="217" y="109"/>
                  </a:cubicBezTo>
                  <a:cubicBezTo>
                    <a:pt x="217" y="109"/>
                    <a:pt x="217" y="109"/>
                    <a:pt x="217" y="109"/>
                  </a:cubicBezTo>
                  <a:cubicBezTo>
                    <a:pt x="196" y="133"/>
                    <a:pt x="196" y="133"/>
                    <a:pt x="196" y="133"/>
                  </a:cubicBezTo>
                  <a:cubicBezTo>
                    <a:pt x="163" y="108"/>
                    <a:pt x="163" y="108"/>
                    <a:pt x="163" y="108"/>
                  </a:cubicBezTo>
                  <a:cubicBezTo>
                    <a:pt x="216" y="106"/>
                    <a:pt x="216" y="106"/>
                    <a:pt x="216" y="106"/>
                  </a:cubicBezTo>
                  <a:cubicBezTo>
                    <a:pt x="216" y="106"/>
                    <a:pt x="216" y="106"/>
                    <a:pt x="216" y="106"/>
                  </a:cubicBezTo>
                  <a:cubicBezTo>
                    <a:pt x="162" y="107"/>
                    <a:pt x="162" y="107"/>
                    <a:pt x="162" y="107"/>
                  </a:cubicBezTo>
                  <a:cubicBezTo>
                    <a:pt x="139" y="90"/>
                    <a:pt x="139" y="90"/>
                    <a:pt x="139" y="90"/>
                  </a:cubicBezTo>
                  <a:moveTo>
                    <a:pt x="136" y="90"/>
                  </a:moveTo>
                  <a:cubicBezTo>
                    <a:pt x="113" y="107"/>
                    <a:pt x="113" y="107"/>
                    <a:pt x="113" y="107"/>
                  </a:cubicBezTo>
                  <a:cubicBezTo>
                    <a:pt x="113" y="107"/>
                    <a:pt x="113" y="107"/>
                    <a:pt x="113" y="107"/>
                  </a:cubicBezTo>
                  <a:cubicBezTo>
                    <a:pt x="136" y="90"/>
                    <a:pt x="136" y="90"/>
                    <a:pt x="136" y="90"/>
                  </a:cubicBezTo>
                  <a:cubicBezTo>
                    <a:pt x="136" y="90"/>
                    <a:pt x="136" y="90"/>
                    <a:pt x="136" y="90"/>
                  </a:cubicBezTo>
                  <a:moveTo>
                    <a:pt x="140" y="89"/>
                  </a:moveTo>
                  <a:cubicBezTo>
                    <a:pt x="140" y="89"/>
                    <a:pt x="140" y="89"/>
                    <a:pt x="139" y="89"/>
                  </a:cubicBezTo>
                  <a:cubicBezTo>
                    <a:pt x="216" y="106"/>
                    <a:pt x="216" y="106"/>
                    <a:pt x="216" y="106"/>
                  </a:cubicBezTo>
                  <a:cubicBezTo>
                    <a:pt x="216" y="105"/>
                    <a:pt x="216" y="105"/>
                    <a:pt x="216" y="105"/>
                  </a:cubicBezTo>
                  <a:cubicBezTo>
                    <a:pt x="140" y="89"/>
                    <a:pt x="140" y="89"/>
                    <a:pt x="140" y="89"/>
                  </a:cubicBezTo>
                  <a:moveTo>
                    <a:pt x="371" y="65"/>
                  </a:moveTo>
                  <a:cubicBezTo>
                    <a:pt x="356" y="96"/>
                    <a:pt x="356" y="96"/>
                    <a:pt x="356" y="96"/>
                  </a:cubicBezTo>
                  <a:cubicBezTo>
                    <a:pt x="342" y="94"/>
                    <a:pt x="342" y="94"/>
                    <a:pt x="342" y="94"/>
                  </a:cubicBezTo>
                  <a:cubicBezTo>
                    <a:pt x="342" y="94"/>
                    <a:pt x="342" y="95"/>
                    <a:pt x="342" y="95"/>
                  </a:cubicBezTo>
                  <a:cubicBezTo>
                    <a:pt x="356" y="96"/>
                    <a:pt x="356" y="96"/>
                    <a:pt x="356" y="96"/>
                  </a:cubicBezTo>
                  <a:cubicBezTo>
                    <a:pt x="352" y="105"/>
                    <a:pt x="352" y="105"/>
                    <a:pt x="352" y="105"/>
                  </a:cubicBezTo>
                  <a:cubicBezTo>
                    <a:pt x="342" y="96"/>
                    <a:pt x="342" y="96"/>
                    <a:pt x="342" y="96"/>
                  </a:cubicBezTo>
                  <a:cubicBezTo>
                    <a:pt x="342" y="96"/>
                    <a:pt x="341" y="96"/>
                    <a:pt x="341" y="96"/>
                  </a:cubicBezTo>
                  <a:cubicBezTo>
                    <a:pt x="351" y="105"/>
                    <a:pt x="351" y="105"/>
                    <a:pt x="351" y="105"/>
                  </a:cubicBezTo>
                  <a:cubicBezTo>
                    <a:pt x="326" y="161"/>
                    <a:pt x="326" y="161"/>
                    <a:pt x="326" y="161"/>
                  </a:cubicBezTo>
                  <a:cubicBezTo>
                    <a:pt x="326" y="161"/>
                    <a:pt x="326" y="161"/>
                    <a:pt x="326" y="161"/>
                  </a:cubicBezTo>
                  <a:cubicBezTo>
                    <a:pt x="352" y="106"/>
                    <a:pt x="352" y="106"/>
                    <a:pt x="352" y="106"/>
                  </a:cubicBezTo>
                  <a:cubicBezTo>
                    <a:pt x="379" y="130"/>
                    <a:pt x="379" y="130"/>
                    <a:pt x="379" y="130"/>
                  </a:cubicBezTo>
                  <a:cubicBezTo>
                    <a:pt x="326" y="161"/>
                    <a:pt x="326" y="161"/>
                    <a:pt x="326" y="161"/>
                  </a:cubicBezTo>
                  <a:cubicBezTo>
                    <a:pt x="326" y="161"/>
                    <a:pt x="327" y="161"/>
                    <a:pt x="327" y="162"/>
                  </a:cubicBezTo>
                  <a:cubicBezTo>
                    <a:pt x="379" y="130"/>
                    <a:pt x="379" y="130"/>
                    <a:pt x="379" y="130"/>
                  </a:cubicBezTo>
                  <a:cubicBezTo>
                    <a:pt x="420" y="168"/>
                    <a:pt x="420" y="168"/>
                    <a:pt x="420" y="168"/>
                  </a:cubicBezTo>
                  <a:cubicBezTo>
                    <a:pt x="420" y="167"/>
                    <a:pt x="420" y="167"/>
                    <a:pt x="420" y="167"/>
                  </a:cubicBezTo>
                  <a:cubicBezTo>
                    <a:pt x="379" y="130"/>
                    <a:pt x="379" y="130"/>
                    <a:pt x="379" y="130"/>
                  </a:cubicBezTo>
                  <a:cubicBezTo>
                    <a:pt x="419" y="106"/>
                    <a:pt x="419" y="106"/>
                    <a:pt x="419" y="106"/>
                  </a:cubicBezTo>
                  <a:cubicBezTo>
                    <a:pt x="419" y="106"/>
                    <a:pt x="419" y="106"/>
                    <a:pt x="419" y="106"/>
                  </a:cubicBezTo>
                  <a:cubicBezTo>
                    <a:pt x="379" y="130"/>
                    <a:pt x="379" y="130"/>
                    <a:pt x="379" y="130"/>
                  </a:cubicBezTo>
                  <a:cubicBezTo>
                    <a:pt x="352" y="105"/>
                    <a:pt x="352" y="105"/>
                    <a:pt x="352" y="105"/>
                  </a:cubicBezTo>
                  <a:cubicBezTo>
                    <a:pt x="356" y="96"/>
                    <a:pt x="356" y="96"/>
                    <a:pt x="356" y="96"/>
                  </a:cubicBezTo>
                  <a:cubicBezTo>
                    <a:pt x="419" y="105"/>
                    <a:pt x="419" y="105"/>
                    <a:pt x="419" y="105"/>
                  </a:cubicBezTo>
                  <a:cubicBezTo>
                    <a:pt x="419" y="105"/>
                    <a:pt x="419" y="104"/>
                    <a:pt x="419" y="104"/>
                  </a:cubicBezTo>
                  <a:cubicBezTo>
                    <a:pt x="356" y="96"/>
                    <a:pt x="356" y="96"/>
                    <a:pt x="356" y="96"/>
                  </a:cubicBezTo>
                  <a:cubicBezTo>
                    <a:pt x="371" y="65"/>
                    <a:pt x="371" y="65"/>
                    <a:pt x="371" y="65"/>
                  </a:cubicBezTo>
                  <a:cubicBezTo>
                    <a:pt x="371" y="65"/>
                    <a:pt x="371" y="65"/>
                    <a:pt x="371" y="65"/>
                  </a:cubicBezTo>
                  <a:moveTo>
                    <a:pt x="374" y="64"/>
                  </a:moveTo>
                  <a:cubicBezTo>
                    <a:pt x="374" y="64"/>
                    <a:pt x="374" y="64"/>
                    <a:pt x="374" y="64"/>
                  </a:cubicBezTo>
                  <a:cubicBezTo>
                    <a:pt x="419" y="104"/>
                    <a:pt x="419" y="104"/>
                    <a:pt x="419" y="104"/>
                  </a:cubicBezTo>
                  <a:cubicBezTo>
                    <a:pt x="420" y="104"/>
                    <a:pt x="420" y="103"/>
                    <a:pt x="420" y="103"/>
                  </a:cubicBezTo>
                  <a:cubicBezTo>
                    <a:pt x="374" y="64"/>
                    <a:pt x="374" y="64"/>
                    <a:pt x="374" y="64"/>
                  </a:cubicBezTo>
                  <a:moveTo>
                    <a:pt x="32" y="58"/>
                  </a:moveTo>
                  <a:cubicBezTo>
                    <a:pt x="14" y="85"/>
                    <a:pt x="14" y="85"/>
                    <a:pt x="14" y="85"/>
                  </a:cubicBezTo>
                  <a:cubicBezTo>
                    <a:pt x="14" y="85"/>
                    <a:pt x="14" y="85"/>
                    <a:pt x="15" y="85"/>
                  </a:cubicBezTo>
                  <a:cubicBezTo>
                    <a:pt x="15" y="85"/>
                    <a:pt x="15" y="85"/>
                    <a:pt x="15" y="86"/>
                  </a:cubicBezTo>
                  <a:cubicBezTo>
                    <a:pt x="33" y="59"/>
                    <a:pt x="33" y="59"/>
                    <a:pt x="33" y="59"/>
                  </a:cubicBezTo>
                  <a:cubicBezTo>
                    <a:pt x="32" y="58"/>
                    <a:pt x="32" y="58"/>
                    <a:pt x="32" y="58"/>
                  </a:cubicBezTo>
                  <a:cubicBezTo>
                    <a:pt x="32" y="58"/>
                    <a:pt x="32" y="58"/>
                    <a:pt x="32" y="58"/>
                  </a:cubicBezTo>
                  <a:moveTo>
                    <a:pt x="109" y="88"/>
                  </a:moveTo>
                  <a:cubicBezTo>
                    <a:pt x="94" y="88"/>
                    <a:pt x="94" y="88"/>
                    <a:pt x="94" y="88"/>
                  </a:cubicBezTo>
                  <a:cubicBezTo>
                    <a:pt x="101" y="74"/>
                    <a:pt x="101" y="74"/>
                    <a:pt x="101" y="74"/>
                  </a:cubicBezTo>
                  <a:cubicBezTo>
                    <a:pt x="109" y="77"/>
                    <a:pt x="109" y="77"/>
                    <a:pt x="109" y="77"/>
                  </a:cubicBezTo>
                  <a:cubicBezTo>
                    <a:pt x="109" y="88"/>
                    <a:pt x="109" y="88"/>
                    <a:pt x="109" y="88"/>
                  </a:cubicBezTo>
                  <a:moveTo>
                    <a:pt x="60" y="57"/>
                  </a:moveTo>
                  <a:cubicBezTo>
                    <a:pt x="60" y="57"/>
                    <a:pt x="60" y="58"/>
                    <a:pt x="60" y="58"/>
                  </a:cubicBezTo>
                  <a:cubicBezTo>
                    <a:pt x="101" y="74"/>
                    <a:pt x="101" y="74"/>
                    <a:pt x="101" y="74"/>
                  </a:cubicBezTo>
                  <a:cubicBezTo>
                    <a:pt x="94" y="88"/>
                    <a:pt x="94" y="88"/>
                    <a:pt x="94" y="88"/>
                  </a:cubicBezTo>
                  <a:cubicBezTo>
                    <a:pt x="49" y="88"/>
                    <a:pt x="49" y="88"/>
                    <a:pt x="49" y="88"/>
                  </a:cubicBezTo>
                  <a:cubicBezTo>
                    <a:pt x="40" y="70"/>
                    <a:pt x="40" y="70"/>
                    <a:pt x="40" y="70"/>
                  </a:cubicBezTo>
                  <a:cubicBezTo>
                    <a:pt x="57" y="58"/>
                    <a:pt x="57" y="58"/>
                    <a:pt x="57" y="58"/>
                  </a:cubicBezTo>
                  <a:cubicBezTo>
                    <a:pt x="57" y="58"/>
                    <a:pt x="57" y="58"/>
                    <a:pt x="57" y="58"/>
                  </a:cubicBezTo>
                  <a:cubicBezTo>
                    <a:pt x="40" y="69"/>
                    <a:pt x="40" y="69"/>
                    <a:pt x="40" y="69"/>
                  </a:cubicBezTo>
                  <a:cubicBezTo>
                    <a:pt x="34" y="58"/>
                    <a:pt x="34" y="58"/>
                    <a:pt x="34" y="58"/>
                  </a:cubicBezTo>
                  <a:cubicBezTo>
                    <a:pt x="34" y="58"/>
                    <a:pt x="34" y="58"/>
                    <a:pt x="34" y="59"/>
                  </a:cubicBezTo>
                  <a:cubicBezTo>
                    <a:pt x="40" y="69"/>
                    <a:pt x="40" y="69"/>
                    <a:pt x="40" y="69"/>
                  </a:cubicBezTo>
                  <a:cubicBezTo>
                    <a:pt x="15" y="86"/>
                    <a:pt x="15" y="86"/>
                    <a:pt x="15" y="86"/>
                  </a:cubicBezTo>
                  <a:cubicBezTo>
                    <a:pt x="15" y="86"/>
                    <a:pt x="15" y="86"/>
                    <a:pt x="15" y="86"/>
                  </a:cubicBezTo>
                  <a:cubicBezTo>
                    <a:pt x="40" y="70"/>
                    <a:pt x="40" y="70"/>
                    <a:pt x="40" y="70"/>
                  </a:cubicBezTo>
                  <a:cubicBezTo>
                    <a:pt x="49" y="88"/>
                    <a:pt x="49" y="88"/>
                    <a:pt x="49" y="88"/>
                  </a:cubicBezTo>
                  <a:cubicBezTo>
                    <a:pt x="16" y="88"/>
                    <a:pt x="16" y="88"/>
                    <a:pt x="16" y="88"/>
                  </a:cubicBezTo>
                  <a:cubicBezTo>
                    <a:pt x="16" y="88"/>
                    <a:pt x="16" y="88"/>
                    <a:pt x="16" y="88"/>
                  </a:cubicBezTo>
                  <a:cubicBezTo>
                    <a:pt x="49" y="88"/>
                    <a:pt x="49" y="88"/>
                    <a:pt x="49" y="88"/>
                  </a:cubicBezTo>
                  <a:cubicBezTo>
                    <a:pt x="55" y="100"/>
                    <a:pt x="55" y="100"/>
                    <a:pt x="55" y="100"/>
                  </a:cubicBezTo>
                  <a:cubicBezTo>
                    <a:pt x="55" y="100"/>
                    <a:pt x="55" y="100"/>
                    <a:pt x="55" y="100"/>
                  </a:cubicBezTo>
                  <a:cubicBezTo>
                    <a:pt x="49" y="88"/>
                    <a:pt x="49" y="88"/>
                    <a:pt x="49" y="88"/>
                  </a:cubicBezTo>
                  <a:cubicBezTo>
                    <a:pt x="93" y="89"/>
                    <a:pt x="93" y="89"/>
                    <a:pt x="93" y="89"/>
                  </a:cubicBezTo>
                  <a:cubicBezTo>
                    <a:pt x="84" y="106"/>
                    <a:pt x="84" y="106"/>
                    <a:pt x="84" y="106"/>
                  </a:cubicBezTo>
                  <a:cubicBezTo>
                    <a:pt x="59" y="103"/>
                    <a:pt x="59" y="103"/>
                    <a:pt x="59" y="103"/>
                  </a:cubicBezTo>
                  <a:cubicBezTo>
                    <a:pt x="59" y="103"/>
                    <a:pt x="59" y="103"/>
                    <a:pt x="59" y="103"/>
                  </a:cubicBezTo>
                  <a:cubicBezTo>
                    <a:pt x="84" y="106"/>
                    <a:pt x="84" y="106"/>
                    <a:pt x="84" y="106"/>
                  </a:cubicBezTo>
                  <a:cubicBezTo>
                    <a:pt x="64" y="145"/>
                    <a:pt x="64" y="145"/>
                    <a:pt x="64" y="145"/>
                  </a:cubicBezTo>
                  <a:cubicBezTo>
                    <a:pt x="64" y="145"/>
                    <a:pt x="64" y="145"/>
                    <a:pt x="64" y="146"/>
                  </a:cubicBezTo>
                  <a:cubicBezTo>
                    <a:pt x="84" y="106"/>
                    <a:pt x="84" y="106"/>
                    <a:pt x="84" y="106"/>
                  </a:cubicBezTo>
                  <a:cubicBezTo>
                    <a:pt x="107" y="109"/>
                    <a:pt x="107" y="109"/>
                    <a:pt x="107" y="109"/>
                  </a:cubicBezTo>
                  <a:cubicBezTo>
                    <a:pt x="107" y="109"/>
                    <a:pt x="107" y="109"/>
                    <a:pt x="107" y="108"/>
                  </a:cubicBezTo>
                  <a:cubicBezTo>
                    <a:pt x="85" y="106"/>
                    <a:pt x="85" y="106"/>
                    <a:pt x="85" y="106"/>
                  </a:cubicBezTo>
                  <a:cubicBezTo>
                    <a:pt x="94" y="89"/>
                    <a:pt x="94" y="89"/>
                    <a:pt x="94" y="89"/>
                  </a:cubicBezTo>
                  <a:cubicBezTo>
                    <a:pt x="109" y="89"/>
                    <a:pt x="109" y="89"/>
                    <a:pt x="109" y="89"/>
                  </a:cubicBezTo>
                  <a:cubicBezTo>
                    <a:pt x="110" y="106"/>
                    <a:pt x="110" y="106"/>
                    <a:pt x="110" y="106"/>
                  </a:cubicBezTo>
                  <a:cubicBezTo>
                    <a:pt x="110" y="106"/>
                    <a:pt x="110" y="106"/>
                    <a:pt x="110" y="106"/>
                  </a:cubicBezTo>
                  <a:cubicBezTo>
                    <a:pt x="110" y="106"/>
                    <a:pt x="110" y="106"/>
                    <a:pt x="110" y="106"/>
                  </a:cubicBezTo>
                  <a:cubicBezTo>
                    <a:pt x="110" y="89"/>
                    <a:pt x="110" y="89"/>
                    <a:pt x="110" y="89"/>
                  </a:cubicBezTo>
                  <a:cubicBezTo>
                    <a:pt x="136" y="89"/>
                    <a:pt x="136" y="89"/>
                    <a:pt x="136" y="89"/>
                  </a:cubicBezTo>
                  <a:cubicBezTo>
                    <a:pt x="136" y="89"/>
                    <a:pt x="136" y="89"/>
                    <a:pt x="136" y="89"/>
                  </a:cubicBezTo>
                  <a:cubicBezTo>
                    <a:pt x="110" y="88"/>
                    <a:pt x="110" y="88"/>
                    <a:pt x="110" y="88"/>
                  </a:cubicBezTo>
                  <a:cubicBezTo>
                    <a:pt x="109" y="77"/>
                    <a:pt x="109" y="77"/>
                    <a:pt x="109" y="77"/>
                  </a:cubicBezTo>
                  <a:cubicBezTo>
                    <a:pt x="136" y="88"/>
                    <a:pt x="136" y="88"/>
                    <a:pt x="136" y="88"/>
                  </a:cubicBezTo>
                  <a:cubicBezTo>
                    <a:pt x="136" y="88"/>
                    <a:pt x="136" y="88"/>
                    <a:pt x="136" y="88"/>
                  </a:cubicBezTo>
                  <a:cubicBezTo>
                    <a:pt x="109" y="77"/>
                    <a:pt x="109" y="77"/>
                    <a:pt x="109" y="77"/>
                  </a:cubicBezTo>
                  <a:cubicBezTo>
                    <a:pt x="109" y="63"/>
                    <a:pt x="109" y="63"/>
                    <a:pt x="109" y="63"/>
                  </a:cubicBezTo>
                  <a:cubicBezTo>
                    <a:pt x="108" y="63"/>
                    <a:pt x="108" y="63"/>
                    <a:pt x="108" y="63"/>
                  </a:cubicBezTo>
                  <a:cubicBezTo>
                    <a:pt x="108" y="63"/>
                    <a:pt x="108" y="63"/>
                    <a:pt x="108" y="63"/>
                  </a:cubicBezTo>
                  <a:cubicBezTo>
                    <a:pt x="109" y="77"/>
                    <a:pt x="109" y="77"/>
                    <a:pt x="109" y="77"/>
                  </a:cubicBezTo>
                  <a:cubicBezTo>
                    <a:pt x="101" y="74"/>
                    <a:pt x="101" y="74"/>
                    <a:pt x="101" y="74"/>
                  </a:cubicBezTo>
                  <a:cubicBezTo>
                    <a:pt x="107" y="63"/>
                    <a:pt x="107" y="63"/>
                    <a:pt x="107" y="63"/>
                  </a:cubicBezTo>
                  <a:cubicBezTo>
                    <a:pt x="107" y="63"/>
                    <a:pt x="107" y="63"/>
                    <a:pt x="107" y="63"/>
                  </a:cubicBezTo>
                  <a:cubicBezTo>
                    <a:pt x="101" y="74"/>
                    <a:pt x="101" y="74"/>
                    <a:pt x="101" y="74"/>
                  </a:cubicBezTo>
                  <a:cubicBezTo>
                    <a:pt x="60" y="57"/>
                    <a:pt x="60" y="57"/>
                    <a:pt x="60" y="57"/>
                  </a:cubicBezTo>
                  <a:moveTo>
                    <a:pt x="61" y="57"/>
                  </a:moveTo>
                  <a:cubicBezTo>
                    <a:pt x="61" y="57"/>
                    <a:pt x="61" y="57"/>
                    <a:pt x="61" y="57"/>
                  </a:cubicBezTo>
                  <a:cubicBezTo>
                    <a:pt x="106" y="61"/>
                    <a:pt x="106" y="61"/>
                    <a:pt x="106" y="61"/>
                  </a:cubicBezTo>
                  <a:cubicBezTo>
                    <a:pt x="106" y="60"/>
                    <a:pt x="106" y="60"/>
                    <a:pt x="106" y="60"/>
                  </a:cubicBezTo>
                  <a:cubicBezTo>
                    <a:pt x="61" y="57"/>
                    <a:pt x="61" y="57"/>
                    <a:pt x="61" y="57"/>
                  </a:cubicBezTo>
                  <a:moveTo>
                    <a:pt x="35" y="57"/>
                  </a:moveTo>
                  <a:cubicBezTo>
                    <a:pt x="35" y="57"/>
                    <a:pt x="35" y="57"/>
                    <a:pt x="35" y="57"/>
                  </a:cubicBezTo>
                  <a:cubicBezTo>
                    <a:pt x="57" y="57"/>
                    <a:pt x="57" y="57"/>
                    <a:pt x="57" y="57"/>
                  </a:cubicBezTo>
                  <a:cubicBezTo>
                    <a:pt x="57" y="57"/>
                    <a:pt x="57" y="57"/>
                    <a:pt x="57" y="57"/>
                  </a:cubicBezTo>
                  <a:cubicBezTo>
                    <a:pt x="35" y="57"/>
                    <a:pt x="35" y="57"/>
                    <a:pt x="35" y="57"/>
                  </a:cubicBezTo>
                  <a:moveTo>
                    <a:pt x="194" y="40"/>
                  </a:moveTo>
                  <a:cubicBezTo>
                    <a:pt x="194" y="40"/>
                    <a:pt x="193" y="40"/>
                    <a:pt x="193" y="40"/>
                  </a:cubicBezTo>
                  <a:cubicBezTo>
                    <a:pt x="218" y="103"/>
                    <a:pt x="218" y="103"/>
                    <a:pt x="218" y="103"/>
                  </a:cubicBezTo>
                  <a:cubicBezTo>
                    <a:pt x="218" y="103"/>
                    <a:pt x="218" y="103"/>
                    <a:pt x="218" y="103"/>
                  </a:cubicBezTo>
                  <a:cubicBezTo>
                    <a:pt x="194" y="40"/>
                    <a:pt x="194" y="40"/>
                    <a:pt x="194" y="40"/>
                  </a:cubicBezTo>
                  <a:moveTo>
                    <a:pt x="190" y="39"/>
                  </a:moveTo>
                  <a:cubicBezTo>
                    <a:pt x="139" y="87"/>
                    <a:pt x="139" y="87"/>
                    <a:pt x="139" y="87"/>
                  </a:cubicBezTo>
                  <a:cubicBezTo>
                    <a:pt x="139" y="87"/>
                    <a:pt x="139" y="88"/>
                    <a:pt x="139" y="88"/>
                  </a:cubicBezTo>
                  <a:cubicBezTo>
                    <a:pt x="191" y="40"/>
                    <a:pt x="191" y="40"/>
                    <a:pt x="191" y="40"/>
                  </a:cubicBezTo>
                  <a:cubicBezTo>
                    <a:pt x="191" y="39"/>
                    <a:pt x="190" y="39"/>
                    <a:pt x="190" y="39"/>
                  </a:cubicBezTo>
                  <a:moveTo>
                    <a:pt x="35" y="22"/>
                  </a:moveTo>
                  <a:cubicBezTo>
                    <a:pt x="33" y="55"/>
                    <a:pt x="33" y="55"/>
                    <a:pt x="33" y="55"/>
                  </a:cubicBezTo>
                  <a:cubicBezTo>
                    <a:pt x="34" y="55"/>
                    <a:pt x="34" y="55"/>
                    <a:pt x="34" y="55"/>
                  </a:cubicBezTo>
                  <a:cubicBezTo>
                    <a:pt x="36" y="22"/>
                    <a:pt x="36" y="22"/>
                    <a:pt x="36" y="22"/>
                  </a:cubicBezTo>
                  <a:cubicBezTo>
                    <a:pt x="36" y="22"/>
                    <a:pt x="36" y="22"/>
                    <a:pt x="36" y="22"/>
                  </a:cubicBezTo>
                  <a:cubicBezTo>
                    <a:pt x="36" y="22"/>
                    <a:pt x="35" y="22"/>
                    <a:pt x="35" y="22"/>
                  </a:cubicBezTo>
                  <a:moveTo>
                    <a:pt x="37" y="21"/>
                  </a:moveTo>
                  <a:cubicBezTo>
                    <a:pt x="37" y="21"/>
                    <a:pt x="37" y="21"/>
                    <a:pt x="37" y="21"/>
                  </a:cubicBezTo>
                  <a:cubicBezTo>
                    <a:pt x="57" y="55"/>
                    <a:pt x="57" y="55"/>
                    <a:pt x="57" y="55"/>
                  </a:cubicBezTo>
                  <a:cubicBezTo>
                    <a:pt x="58" y="55"/>
                    <a:pt x="58" y="55"/>
                    <a:pt x="58" y="55"/>
                  </a:cubicBezTo>
                  <a:cubicBezTo>
                    <a:pt x="37" y="21"/>
                    <a:pt x="37" y="21"/>
                    <a:pt x="37" y="21"/>
                  </a:cubicBezTo>
                  <a:moveTo>
                    <a:pt x="2" y="1"/>
                  </a:moveTo>
                  <a:cubicBezTo>
                    <a:pt x="2" y="1"/>
                    <a:pt x="2" y="1"/>
                    <a:pt x="2" y="1"/>
                  </a:cubicBezTo>
                  <a:cubicBezTo>
                    <a:pt x="32" y="55"/>
                    <a:pt x="32" y="55"/>
                    <a:pt x="32" y="55"/>
                  </a:cubicBezTo>
                  <a:cubicBezTo>
                    <a:pt x="32" y="55"/>
                    <a:pt x="32" y="55"/>
                    <a:pt x="33" y="55"/>
                  </a:cubicBezTo>
                  <a:cubicBezTo>
                    <a:pt x="2" y="1"/>
                    <a:pt x="2" y="1"/>
                    <a:pt x="2" y="1"/>
                  </a:cubicBezTo>
                  <a:moveTo>
                    <a:pt x="3" y="0"/>
                  </a:moveTo>
                  <a:cubicBezTo>
                    <a:pt x="3" y="0"/>
                    <a:pt x="3" y="0"/>
                    <a:pt x="2" y="0"/>
                  </a:cubicBezTo>
                  <a:cubicBezTo>
                    <a:pt x="2" y="0"/>
                    <a:pt x="2" y="0"/>
                    <a:pt x="2" y="0"/>
                  </a:cubicBezTo>
                  <a:cubicBezTo>
                    <a:pt x="33" y="18"/>
                    <a:pt x="33" y="18"/>
                    <a:pt x="33" y="18"/>
                  </a:cubicBezTo>
                  <a:cubicBezTo>
                    <a:pt x="33" y="18"/>
                    <a:pt x="33" y="18"/>
                    <a:pt x="33" y="17"/>
                  </a:cubicBezTo>
                  <a:cubicBezTo>
                    <a:pt x="3"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0" name="Freeform 3215">
              <a:extLst>
                <a:ext uri="{FF2B5EF4-FFF2-40B4-BE49-F238E27FC236}">
                  <a16:creationId xmlns:a16="http://schemas.microsoft.com/office/drawing/2014/main" id="{F47949DE-50ED-B462-3B52-3CFFD5AAA209}"/>
                </a:ext>
              </a:extLst>
            </p:cNvPr>
            <p:cNvSpPr>
              <a:spLocks/>
            </p:cNvSpPr>
            <p:nvPr/>
          </p:nvSpPr>
          <p:spPr bwMode="auto">
            <a:xfrm>
              <a:off x="7604043" y="471587"/>
              <a:ext cx="46900" cy="44141"/>
            </a:xfrm>
            <a:custGeom>
              <a:avLst/>
              <a:gdLst>
                <a:gd name="T0" fmla="*/ 3 w 7"/>
                <a:gd name="T1" fmla="*/ 0 h 7"/>
                <a:gd name="T2" fmla="*/ 3 w 7"/>
                <a:gd name="T3" fmla="*/ 0 h 7"/>
                <a:gd name="T4" fmla="*/ 0 w 7"/>
                <a:gd name="T5" fmla="*/ 1 h 7"/>
                <a:gd name="T6" fmla="*/ 0 w 7"/>
                <a:gd name="T7" fmla="*/ 2 h 7"/>
                <a:gd name="T8" fmla="*/ 0 w 7"/>
                <a:gd name="T9" fmla="*/ 3 h 7"/>
                <a:gd name="T10" fmla="*/ 0 w 7"/>
                <a:gd name="T11" fmla="*/ 5 h 7"/>
                <a:gd name="T12" fmla="*/ 1 w 7"/>
                <a:gd name="T13" fmla="*/ 5 h 7"/>
                <a:gd name="T14" fmla="*/ 1 w 7"/>
                <a:gd name="T15" fmla="*/ 6 h 7"/>
                <a:gd name="T16" fmla="*/ 3 w 7"/>
                <a:gd name="T17" fmla="*/ 7 h 7"/>
                <a:gd name="T18" fmla="*/ 6 w 7"/>
                <a:gd name="T19" fmla="*/ 5 h 7"/>
                <a:gd name="T20" fmla="*/ 7 w 7"/>
                <a:gd name="T21" fmla="*/ 3 h 7"/>
                <a:gd name="T22" fmla="*/ 7 w 7"/>
                <a:gd name="T23" fmla="*/ 3 h 7"/>
                <a:gd name="T24" fmla="*/ 6 w 7"/>
                <a:gd name="T25" fmla="*/ 1 h 7"/>
                <a:gd name="T26" fmla="*/ 6 w 7"/>
                <a:gd name="T27" fmla="*/ 1 h 7"/>
                <a:gd name="T28" fmla="*/ 5 w 7"/>
                <a:gd name="T29" fmla="*/ 0 h 7"/>
                <a:gd name="T30" fmla="*/ 3 w 7"/>
                <a:gd name="T31" fmla="*/ 0 h 7"/>
                <a:gd name="T32" fmla="*/ 3 w 7"/>
                <a:gd name="T33"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 h="7">
                  <a:moveTo>
                    <a:pt x="3" y="0"/>
                  </a:moveTo>
                  <a:cubicBezTo>
                    <a:pt x="3" y="0"/>
                    <a:pt x="3" y="0"/>
                    <a:pt x="3" y="0"/>
                  </a:cubicBezTo>
                  <a:cubicBezTo>
                    <a:pt x="2" y="0"/>
                    <a:pt x="1" y="0"/>
                    <a:pt x="0" y="1"/>
                  </a:cubicBezTo>
                  <a:cubicBezTo>
                    <a:pt x="0" y="1"/>
                    <a:pt x="0" y="2"/>
                    <a:pt x="0" y="2"/>
                  </a:cubicBezTo>
                  <a:cubicBezTo>
                    <a:pt x="0" y="3"/>
                    <a:pt x="0" y="3"/>
                    <a:pt x="0" y="3"/>
                  </a:cubicBezTo>
                  <a:cubicBezTo>
                    <a:pt x="0" y="4"/>
                    <a:pt x="0" y="4"/>
                    <a:pt x="0" y="5"/>
                  </a:cubicBezTo>
                  <a:cubicBezTo>
                    <a:pt x="1" y="5"/>
                    <a:pt x="1" y="5"/>
                    <a:pt x="1" y="5"/>
                  </a:cubicBezTo>
                  <a:cubicBezTo>
                    <a:pt x="1" y="6"/>
                    <a:pt x="1" y="6"/>
                    <a:pt x="1" y="6"/>
                  </a:cubicBezTo>
                  <a:cubicBezTo>
                    <a:pt x="2" y="6"/>
                    <a:pt x="3" y="7"/>
                    <a:pt x="3" y="7"/>
                  </a:cubicBezTo>
                  <a:cubicBezTo>
                    <a:pt x="4" y="7"/>
                    <a:pt x="6" y="6"/>
                    <a:pt x="6" y="5"/>
                  </a:cubicBezTo>
                  <a:cubicBezTo>
                    <a:pt x="7" y="4"/>
                    <a:pt x="7" y="4"/>
                    <a:pt x="7" y="3"/>
                  </a:cubicBezTo>
                  <a:cubicBezTo>
                    <a:pt x="7" y="3"/>
                    <a:pt x="7" y="3"/>
                    <a:pt x="7" y="3"/>
                  </a:cubicBezTo>
                  <a:cubicBezTo>
                    <a:pt x="7" y="2"/>
                    <a:pt x="7" y="2"/>
                    <a:pt x="6" y="1"/>
                  </a:cubicBezTo>
                  <a:cubicBezTo>
                    <a:pt x="6" y="1"/>
                    <a:pt x="6" y="1"/>
                    <a:pt x="6" y="1"/>
                  </a:cubicBezTo>
                  <a:cubicBezTo>
                    <a:pt x="6" y="1"/>
                    <a:pt x="6" y="0"/>
                    <a:pt x="5" y="0"/>
                  </a:cubicBezTo>
                  <a:cubicBezTo>
                    <a:pt x="5" y="0"/>
                    <a:pt x="4" y="0"/>
                    <a:pt x="3" y="0"/>
                  </a:cubicBezTo>
                  <a:cubicBezTo>
                    <a:pt x="3"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1" name="Freeform 3216">
              <a:extLst>
                <a:ext uri="{FF2B5EF4-FFF2-40B4-BE49-F238E27FC236}">
                  <a16:creationId xmlns:a16="http://schemas.microsoft.com/office/drawing/2014/main" id="{68F79D80-E530-0C2B-2192-57EF79E1BC61}"/>
                </a:ext>
              </a:extLst>
            </p:cNvPr>
            <p:cNvSpPr>
              <a:spLocks/>
            </p:cNvSpPr>
            <p:nvPr/>
          </p:nvSpPr>
          <p:spPr bwMode="auto">
            <a:xfrm>
              <a:off x="7217810" y="885408"/>
              <a:ext cx="52417" cy="44141"/>
            </a:xfrm>
            <a:custGeom>
              <a:avLst/>
              <a:gdLst>
                <a:gd name="T0" fmla="*/ 4 w 8"/>
                <a:gd name="T1" fmla="*/ 0 h 7"/>
                <a:gd name="T2" fmla="*/ 1 w 8"/>
                <a:gd name="T3" fmla="*/ 2 h 7"/>
                <a:gd name="T4" fmla="*/ 0 w 8"/>
                <a:gd name="T5" fmla="*/ 3 h 7"/>
                <a:gd name="T6" fmla="*/ 0 w 8"/>
                <a:gd name="T7" fmla="*/ 3 h 7"/>
                <a:gd name="T8" fmla="*/ 2 w 8"/>
                <a:gd name="T9" fmla="*/ 7 h 7"/>
                <a:gd name="T10" fmla="*/ 4 w 8"/>
                <a:gd name="T11" fmla="*/ 7 h 7"/>
                <a:gd name="T12" fmla="*/ 7 w 8"/>
                <a:gd name="T13" fmla="*/ 6 h 7"/>
                <a:gd name="T14" fmla="*/ 6 w 8"/>
                <a:gd name="T15" fmla="*/ 1 h 7"/>
                <a:gd name="T16" fmla="*/ 5 w 8"/>
                <a:gd name="T17" fmla="*/ 1 h 7"/>
                <a:gd name="T18" fmla="*/ 5 w 8"/>
                <a:gd name="T19" fmla="*/ 1 h 7"/>
                <a:gd name="T20" fmla="*/ 4 w 8"/>
                <a:gd name="T21"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7">
                  <a:moveTo>
                    <a:pt x="4" y="0"/>
                  </a:moveTo>
                  <a:cubicBezTo>
                    <a:pt x="3" y="0"/>
                    <a:pt x="2" y="1"/>
                    <a:pt x="1" y="2"/>
                  </a:cubicBezTo>
                  <a:cubicBezTo>
                    <a:pt x="1" y="2"/>
                    <a:pt x="0" y="3"/>
                    <a:pt x="0" y="3"/>
                  </a:cubicBezTo>
                  <a:cubicBezTo>
                    <a:pt x="0" y="3"/>
                    <a:pt x="0" y="3"/>
                    <a:pt x="0" y="3"/>
                  </a:cubicBezTo>
                  <a:cubicBezTo>
                    <a:pt x="0" y="5"/>
                    <a:pt x="1" y="6"/>
                    <a:pt x="2" y="7"/>
                  </a:cubicBezTo>
                  <a:cubicBezTo>
                    <a:pt x="2" y="7"/>
                    <a:pt x="3" y="7"/>
                    <a:pt x="4" y="7"/>
                  </a:cubicBezTo>
                  <a:cubicBezTo>
                    <a:pt x="5" y="7"/>
                    <a:pt x="6" y="7"/>
                    <a:pt x="7" y="6"/>
                  </a:cubicBezTo>
                  <a:cubicBezTo>
                    <a:pt x="8" y="4"/>
                    <a:pt x="7" y="2"/>
                    <a:pt x="6" y="1"/>
                  </a:cubicBezTo>
                  <a:cubicBezTo>
                    <a:pt x="6" y="1"/>
                    <a:pt x="5" y="1"/>
                    <a:pt x="5" y="1"/>
                  </a:cubicBezTo>
                  <a:cubicBezTo>
                    <a:pt x="5" y="1"/>
                    <a:pt x="5" y="1"/>
                    <a:pt x="5" y="1"/>
                  </a:cubicBezTo>
                  <a:cubicBezTo>
                    <a:pt x="5" y="0"/>
                    <a:pt x="4"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2" name="Freeform 3217">
              <a:extLst>
                <a:ext uri="{FF2B5EF4-FFF2-40B4-BE49-F238E27FC236}">
                  <a16:creationId xmlns:a16="http://schemas.microsoft.com/office/drawing/2014/main" id="{F6442238-AB75-6B1E-A45F-A6EC8C6BCA83}"/>
                </a:ext>
              </a:extLst>
            </p:cNvPr>
            <p:cNvSpPr>
              <a:spLocks/>
            </p:cNvSpPr>
            <p:nvPr/>
          </p:nvSpPr>
          <p:spPr bwMode="auto">
            <a:xfrm>
              <a:off x="8318575" y="452275"/>
              <a:ext cx="46900" cy="44141"/>
            </a:xfrm>
            <a:custGeom>
              <a:avLst/>
              <a:gdLst>
                <a:gd name="T0" fmla="*/ 3 w 7"/>
                <a:gd name="T1" fmla="*/ 0 h 7"/>
                <a:gd name="T2" fmla="*/ 2 w 7"/>
                <a:gd name="T3" fmla="*/ 0 h 7"/>
                <a:gd name="T4" fmla="*/ 2 w 7"/>
                <a:gd name="T5" fmla="*/ 0 h 7"/>
                <a:gd name="T6" fmla="*/ 1 w 7"/>
                <a:gd name="T7" fmla="*/ 1 h 7"/>
                <a:gd name="T8" fmla="*/ 0 w 7"/>
                <a:gd name="T9" fmla="*/ 2 h 7"/>
                <a:gd name="T10" fmla="*/ 0 w 7"/>
                <a:gd name="T11" fmla="*/ 3 h 7"/>
                <a:gd name="T12" fmla="*/ 0 w 7"/>
                <a:gd name="T13" fmla="*/ 3 h 7"/>
                <a:gd name="T14" fmla="*/ 0 w 7"/>
                <a:gd name="T15" fmla="*/ 3 h 7"/>
                <a:gd name="T16" fmla="*/ 1 w 7"/>
                <a:gd name="T17" fmla="*/ 6 h 7"/>
                <a:gd name="T18" fmla="*/ 1 w 7"/>
                <a:gd name="T19" fmla="*/ 6 h 7"/>
                <a:gd name="T20" fmla="*/ 1 w 7"/>
                <a:gd name="T21" fmla="*/ 6 h 7"/>
                <a:gd name="T22" fmla="*/ 3 w 7"/>
                <a:gd name="T23" fmla="*/ 7 h 7"/>
                <a:gd name="T24" fmla="*/ 3 w 7"/>
                <a:gd name="T25" fmla="*/ 7 h 7"/>
                <a:gd name="T26" fmla="*/ 4 w 7"/>
                <a:gd name="T27" fmla="*/ 7 h 7"/>
                <a:gd name="T28" fmla="*/ 6 w 7"/>
                <a:gd name="T29" fmla="*/ 5 h 7"/>
                <a:gd name="T30" fmla="*/ 6 w 7"/>
                <a:gd name="T31" fmla="*/ 5 h 7"/>
                <a:gd name="T32" fmla="*/ 7 w 7"/>
                <a:gd name="T33" fmla="*/ 5 h 7"/>
                <a:gd name="T34" fmla="*/ 5 w 7"/>
                <a:gd name="T35" fmla="*/ 0 h 7"/>
                <a:gd name="T36" fmla="*/ 3 w 7"/>
                <a:gd name="T3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 h="7">
                  <a:moveTo>
                    <a:pt x="3" y="0"/>
                  </a:moveTo>
                  <a:cubicBezTo>
                    <a:pt x="3" y="0"/>
                    <a:pt x="3" y="0"/>
                    <a:pt x="2" y="0"/>
                  </a:cubicBezTo>
                  <a:cubicBezTo>
                    <a:pt x="2" y="0"/>
                    <a:pt x="2" y="0"/>
                    <a:pt x="2" y="0"/>
                  </a:cubicBezTo>
                  <a:cubicBezTo>
                    <a:pt x="1" y="0"/>
                    <a:pt x="1" y="1"/>
                    <a:pt x="1" y="1"/>
                  </a:cubicBezTo>
                  <a:cubicBezTo>
                    <a:pt x="0" y="1"/>
                    <a:pt x="0" y="2"/>
                    <a:pt x="0" y="2"/>
                  </a:cubicBezTo>
                  <a:cubicBezTo>
                    <a:pt x="0" y="2"/>
                    <a:pt x="0" y="2"/>
                    <a:pt x="0" y="3"/>
                  </a:cubicBezTo>
                  <a:cubicBezTo>
                    <a:pt x="0" y="3"/>
                    <a:pt x="0" y="3"/>
                    <a:pt x="0" y="3"/>
                  </a:cubicBezTo>
                  <a:cubicBezTo>
                    <a:pt x="0" y="3"/>
                    <a:pt x="0" y="3"/>
                    <a:pt x="0" y="3"/>
                  </a:cubicBezTo>
                  <a:cubicBezTo>
                    <a:pt x="0" y="4"/>
                    <a:pt x="0" y="5"/>
                    <a:pt x="1" y="6"/>
                  </a:cubicBezTo>
                  <a:cubicBezTo>
                    <a:pt x="1" y="6"/>
                    <a:pt x="1" y="6"/>
                    <a:pt x="1" y="6"/>
                  </a:cubicBezTo>
                  <a:cubicBezTo>
                    <a:pt x="1" y="6"/>
                    <a:pt x="1" y="6"/>
                    <a:pt x="1" y="6"/>
                  </a:cubicBezTo>
                  <a:cubicBezTo>
                    <a:pt x="2" y="6"/>
                    <a:pt x="3" y="7"/>
                    <a:pt x="3" y="7"/>
                  </a:cubicBezTo>
                  <a:cubicBezTo>
                    <a:pt x="3" y="7"/>
                    <a:pt x="3" y="7"/>
                    <a:pt x="3" y="7"/>
                  </a:cubicBezTo>
                  <a:cubicBezTo>
                    <a:pt x="4" y="7"/>
                    <a:pt x="4" y="7"/>
                    <a:pt x="4" y="7"/>
                  </a:cubicBezTo>
                  <a:cubicBezTo>
                    <a:pt x="5" y="7"/>
                    <a:pt x="6" y="6"/>
                    <a:pt x="6" y="5"/>
                  </a:cubicBezTo>
                  <a:cubicBezTo>
                    <a:pt x="6" y="5"/>
                    <a:pt x="6" y="5"/>
                    <a:pt x="6" y="5"/>
                  </a:cubicBezTo>
                  <a:cubicBezTo>
                    <a:pt x="7" y="5"/>
                    <a:pt x="7" y="5"/>
                    <a:pt x="7" y="5"/>
                  </a:cubicBezTo>
                  <a:cubicBezTo>
                    <a:pt x="7" y="3"/>
                    <a:pt x="7" y="1"/>
                    <a:pt x="5" y="0"/>
                  </a:cubicBezTo>
                  <a:cubicBezTo>
                    <a:pt x="5" y="0"/>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3" name="Freeform 3218">
              <a:extLst>
                <a:ext uri="{FF2B5EF4-FFF2-40B4-BE49-F238E27FC236}">
                  <a16:creationId xmlns:a16="http://schemas.microsoft.com/office/drawing/2014/main" id="{E3CADE2E-64C6-A29A-E8F1-ADAFC1526540}"/>
                </a:ext>
              </a:extLst>
            </p:cNvPr>
            <p:cNvSpPr>
              <a:spLocks/>
            </p:cNvSpPr>
            <p:nvPr/>
          </p:nvSpPr>
          <p:spPr bwMode="auto">
            <a:xfrm>
              <a:off x="7598526" y="157082"/>
              <a:ext cx="33106" cy="33106"/>
            </a:xfrm>
            <a:custGeom>
              <a:avLst/>
              <a:gdLst>
                <a:gd name="T0" fmla="*/ 2 w 5"/>
                <a:gd name="T1" fmla="*/ 0 h 5"/>
                <a:gd name="T2" fmla="*/ 0 w 5"/>
                <a:gd name="T3" fmla="*/ 1 h 5"/>
                <a:gd name="T4" fmla="*/ 0 w 5"/>
                <a:gd name="T5" fmla="*/ 2 h 5"/>
                <a:gd name="T6" fmla="*/ 0 w 5"/>
                <a:gd name="T7" fmla="*/ 3 h 5"/>
                <a:gd name="T8" fmla="*/ 1 w 5"/>
                <a:gd name="T9" fmla="*/ 5 h 5"/>
                <a:gd name="T10" fmla="*/ 1 w 5"/>
                <a:gd name="T11" fmla="*/ 5 h 5"/>
                <a:gd name="T12" fmla="*/ 1 w 5"/>
                <a:gd name="T13" fmla="*/ 5 h 5"/>
                <a:gd name="T14" fmla="*/ 2 w 5"/>
                <a:gd name="T15" fmla="*/ 5 h 5"/>
                <a:gd name="T16" fmla="*/ 2 w 5"/>
                <a:gd name="T17" fmla="*/ 5 h 5"/>
                <a:gd name="T18" fmla="*/ 3 w 5"/>
                <a:gd name="T19" fmla="*/ 5 h 5"/>
                <a:gd name="T20" fmla="*/ 5 w 5"/>
                <a:gd name="T21" fmla="*/ 4 h 5"/>
                <a:gd name="T22" fmla="*/ 4 w 5"/>
                <a:gd name="T23" fmla="*/ 0 h 5"/>
                <a:gd name="T24" fmla="*/ 2 w 5"/>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5">
                  <a:moveTo>
                    <a:pt x="2" y="0"/>
                  </a:moveTo>
                  <a:cubicBezTo>
                    <a:pt x="1" y="0"/>
                    <a:pt x="1" y="0"/>
                    <a:pt x="0" y="1"/>
                  </a:cubicBezTo>
                  <a:cubicBezTo>
                    <a:pt x="0" y="1"/>
                    <a:pt x="0" y="2"/>
                    <a:pt x="0" y="2"/>
                  </a:cubicBezTo>
                  <a:cubicBezTo>
                    <a:pt x="0" y="2"/>
                    <a:pt x="0" y="2"/>
                    <a:pt x="0" y="3"/>
                  </a:cubicBezTo>
                  <a:cubicBezTo>
                    <a:pt x="0" y="3"/>
                    <a:pt x="0" y="4"/>
                    <a:pt x="1" y="5"/>
                  </a:cubicBezTo>
                  <a:cubicBezTo>
                    <a:pt x="1" y="5"/>
                    <a:pt x="1" y="5"/>
                    <a:pt x="1" y="5"/>
                  </a:cubicBezTo>
                  <a:cubicBezTo>
                    <a:pt x="1" y="5"/>
                    <a:pt x="1" y="5"/>
                    <a:pt x="1" y="5"/>
                  </a:cubicBezTo>
                  <a:cubicBezTo>
                    <a:pt x="1" y="5"/>
                    <a:pt x="2" y="5"/>
                    <a:pt x="2" y="5"/>
                  </a:cubicBezTo>
                  <a:cubicBezTo>
                    <a:pt x="2" y="5"/>
                    <a:pt x="2" y="5"/>
                    <a:pt x="2" y="5"/>
                  </a:cubicBezTo>
                  <a:cubicBezTo>
                    <a:pt x="2" y="5"/>
                    <a:pt x="2" y="5"/>
                    <a:pt x="3" y="5"/>
                  </a:cubicBezTo>
                  <a:cubicBezTo>
                    <a:pt x="3" y="5"/>
                    <a:pt x="4" y="5"/>
                    <a:pt x="5" y="4"/>
                  </a:cubicBezTo>
                  <a:cubicBezTo>
                    <a:pt x="5" y="3"/>
                    <a:pt x="5" y="1"/>
                    <a:pt x="4" y="0"/>
                  </a:cubicBezTo>
                  <a:cubicBezTo>
                    <a:pt x="3" y="0"/>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4" name="Freeform 3219">
              <a:extLst>
                <a:ext uri="{FF2B5EF4-FFF2-40B4-BE49-F238E27FC236}">
                  <a16:creationId xmlns:a16="http://schemas.microsoft.com/office/drawing/2014/main" id="{23122D31-A148-02CC-FD3E-EF2DADC55E1C}"/>
                </a:ext>
              </a:extLst>
            </p:cNvPr>
            <p:cNvSpPr>
              <a:spLocks/>
            </p:cNvSpPr>
            <p:nvPr/>
          </p:nvSpPr>
          <p:spPr bwMode="auto">
            <a:xfrm>
              <a:off x="8150288" y="5348"/>
              <a:ext cx="38623" cy="33106"/>
            </a:xfrm>
            <a:custGeom>
              <a:avLst/>
              <a:gdLst>
                <a:gd name="T0" fmla="*/ 3 w 6"/>
                <a:gd name="T1" fmla="*/ 0 h 5"/>
                <a:gd name="T2" fmla="*/ 0 w 6"/>
                <a:gd name="T3" fmla="*/ 1 h 5"/>
                <a:gd name="T4" fmla="*/ 0 w 6"/>
                <a:gd name="T5" fmla="*/ 4 h 5"/>
                <a:gd name="T6" fmla="*/ 1 w 6"/>
                <a:gd name="T7" fmla="*/ 5 h 5"/>
                <a:gd name="T8" fmla="*/ 1 w 6"/>
                <a:gd name="T9" fmla="*/ 5 h 5"/>
                <a:gd name="T10" fmla="*/ 3 w 6"/>
                <a:gd name="T11" fmla="*/ 5 h 5"/>
                <a:gd name="T12" fmla="*/ 3 w 6"/>
                <a:gd name="T13" fmla="*/ 5 h 5"/>
                <a:gd name="T14" fmla="*/ 4 w 6"/>
                <a:gd name="T15" fmla="*/ 5 h 5"/>
                <a:gd name="T16" fmla="*/ 5 w 6"/>
                <a:gd name="T17" fmla="*/ 4 h 5"/>
                <a:gd name="T18" fmla="*/ 4 w 6"/>
                <a:gd name="T19" fmla="*/ 0 h 5"/>
                <a:gd name="T20" fmla="*/ 3 w 6"/>
                <a:gd name="T2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5">
                  <a:moveTo>
                    <a:pt x="3" y="0"/>
                  </a:moveTo>
                  <a:cubicBezTo>
                    <a:pt x="2" y="0"/>
                    <a:pt x="1" y="0"/>
                    <a:pt x="0" y="1"/>
                  </a:cubicBezTo>
                  <a:cubicBezTo>
                    <a:pt x="0" y="2"/>
                    <a:pt x="0" y="3"/>
                    <a:pt x="0" y="4"/>
                  </a:cubicBezTo>
                  <a:cubicBezTo>
                    <a:pt x="0" y="4"/>
                    <a:pt x="1" y="4"/>
                    <a:pt x="1" y="5"/>
                  </a:cubicBezTo>
                  <a:cubicBezTo>
                    <a:pt x="1" y="5"/>
                    <a:pt x="1" y="5"/>
                    <a:pt x="1" y="5"/>
                  </a:cubicBezTo>
                  <a:cubicBezTo>
                    <a:pt x="1" y="5"/>
                    <a:pt x="2" y="5"/>
                    <a:pt x="3" y="5"/>
                  </a:cubicBezTo>
                  <a:cubicBezTo>
                    <a:pt x="3" y="5"/>
                    <a:pt x="3" y="5"/>
                    <a:pt x="3" y="5"/>
                  </a:cubicBezTo>
                  <a:cubicBezTo>
                    <a:pt x="3" y="5"/>
                    <a:pt x="4" y="5"/>
                    <a:pt x="4" y="5"/>
                  </a:cubicBezTo>
                  <a:cubicBezTo>
                    <a:pt x="4" y="5"/>
                    <a:pt x="4" y="5"/>
                    <a:pt x="5" y="4"/>
                  </a:cubicBezTo>
                  <a:cubicBezTo>
                    <a:pt x="6" y="3"/>
                    <a:pt x="5" y="1"/>
                    <a:pt x="4" y="0"/>
                  </a:cubicBezTo>
                  <a:cubicBezTo>
                    <a:pt x="4"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5" name="Freeform 3220">
              <a:extLst>
                <a:ext uri="{FF2B5EF4-FFF2-40B4-BE49-F238E27FC236}">
                  <a16:creationId xmlns:a16="http://schemas.microsoft.com/office/drawing/2014/main" id="{1A27A8BE-63F3-9C59-8230-445FE62F8BB3}"/>
                </a:ext>
              </a:extLst>
            </p:cNvPr>
            <p:cNvSpPr>
              <a:spLocks/>
            </p:cNvSpPr>
            <p:nvPr/>
          </p:nvSpPr>
          <p:spPr bwMode="auto">
            <a:xfrm>
              <a:off x="6969517" y="333646"/>
              <a:ext cx="38623" cy="33106"/>
            </a:xfrm>
            <a:custGeom>
              <a:avLst/>
              <a:gdLst>
                <a:gd name="T0" fmla="*/ 3 w 6"/>
                <a:gd name="T1" fmla="*/ 0 h 5"/>
                <a:gd name="T2" fmla="*/ 1 w 6"/>
                <a:gd name="T3" fmla="*/ 1 h 5"/>
                <a:gd name="T4" fmla="*/ 1 w 6"/>
                <a:gd name="T5" fmla="*/ 5 h 5"/>
                <a:gd name="T6" fmla="*/ 3 w 6"/>
                <a:gd name="T7" fmla="*/ 5 h 5"/>
                <a:gd name="T8" fmla="*/ 5 w 6"/>
                <a:gd name="T9" fmla="*/ 4 h 5"/>
                <a:gd name="T10" fmla="*/ 6 w 6"/>
                <a:gd name="T11" fmla="*/ 3 h 5"/>
                <a:gd name="T12" fmla="*/ 6 w 6"/>
                <a:gd name="T13" fmla="*/ 3 h 5"/>
                <a:gd name="T14" fmla="*/ 5 w 6"/>
                <a:gd name="T15" fmla="*/ 1 h 5"/>
                <a:gd name="T16" fmla="*/ 5 w 6"/>
                <a:gd name="T17" fmla="*/ 1 h 5"/>
                <a:gd name="T18" fmla="*/ 5 w 6"/>
                <a:gd name="T19" fmla="*/ 1 h 5"/>
                <a:gd name="T20" fmla="*/ 5 w 6"/>
                <a:gd name="T21" fmla="*/ 0 h 5"/>
                <a:gd name="T22" fmla="*/ 4 w 6"/>
                <a:gd name="T23" fmla="*/ 0 h 5"/>
                <a:gd name="T24" fmla="*/ 3 w 6"/>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5">
                  <a:moveTo>
                    <a:pt x="3" y="0"/>
                  </a:moveTo>
                  <a:cubicBezTo>
                    <a:pt x="2" y="0"/>
                    <a:pt x="1" y="0"/>
                    <a:pt x="1" y="1"/>
                  </a:cubicBezTo>
                  <a:cubicBezTo>
                    <a:pt x="0" y="2"/>
                    <a:pt x="0" y="4"/>
                    <a:pt x="1" y="5"/>
                  </a:cubicBezTo>
                  <a:cubicBezTo>
                    <a:pt x="2" y="5"/>
                    <a:pt x="2" y="5"/>
                    <a:pt x="3" y="5"/>
                  </a:cubicBezTo>
                  <a:cubicBezTo>
                    <a:pt x="4" y="5"/>
                    <a:pt x="5" y="5"/>
                    <a:pt x="5" y="4"/>
                  </a:cubicBezTo>
                  <a:cubicBezTo>
                    <a:pt x="5" y="4"/>
                    <a:pt x="6" y="3"/>
                    <a:pt x="6" y="3"/>
                  </a:cubicBezTo>
                  <a:cubicBezTo>
                    <a:pt x="6" y="3"/>
                    <a:pt x="6" y="3"/>
                    <a:pt x="6" y="3"/>
                  </a:cubicBezTo>
                  <a:cubicBezTo>
                    <a:pt x="6" y="2"/>
                    <a:pt x="6" y="2"/>
                    <a:pt x="5" y="1"/>
                  </a:cubicBezTo>
                  <a:cubicBezTo>
                    <a:pt x="5" y="1"/>
                    <a:pt x="5" y="1"/>
                    <a:pt x="5" y="1"/>
                  </a:cubicBezTo>
                  <a:cubicBezTo>
                    <a:pt x="5" y="1"/>
                    <a:pt x="5" y="1"/>
                    <a:pt x="5" y="1"/>
                  </a:cubicBezTo>
                  <a:cubicBezTo>
                    <a:pt x="5" y="0"/>
                    <a:pt x="5" y="0"/>
                    <a:pt x="5" y="0"/>
                  </a:cubicBezTo>
                  <a:cubicBezTo>
                    <a:pt x="4" y="0"/>
                    <a:pt x="4" y="0"/>
                    <a:pt x="4" y="0"/>
                  </a:cubicBezTo>
                  <a:cubicBezTo>
                    <a:pt x="4"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6" name="Freeform 3221">
              <a:extLst>
                <a:ext uri="{FF2B5EF4-FFF2-40B4-BE49-F238E27FC236}">
                  <a16:creationId xmlns:a16="http://schemas.microsoft.com/office/drawing/2014/main" id="{C220EFBA-4AA8-D913-0270-408FB56428FA}"/>
                </a:ext>
              </a:extLst>
            </p:cNvPr>
            <p:cNvSpPr>
              <a:spLocks/>
            </p:cNvSpPr>
            <p:nvPr/>
          </p:nvSpPr>
          <p:spPr bwMode="auto">
            <a:xfrm>
              <a:off x="7250916" y="432963"/>
              <a:ext cx="38623" cy="38623"/>
            </a:xfrm>
            <a:custGeom>
              <a:avLst/>
              <a:gdLst>
                <a:gd name="T0" fmla="*/ 3 w 6"/>
                <a:gd name="T1" fmla="*/ 0 h 6"/>
                <a:gd name="T2" fmla="*/ 2 w 6"/>
                <a:gd name="T3" fmla="*/ 0 h 6"/>
                <a:gd name="T4" fmla="*/ 2 w 6"/>
                <a:gd name="T5" fmla="*/ 0 h 6"/>
                <a:gd name="T6" fmla="*/ 1 w 6"/>
                <a:gd name="T7" fmla="*/ 1 h 6"/>
                <a:gd name="T8" fmla="*/ 1 w 6"/>
                <a:gd name="T9" fmla="*/ 5 h 6"/>
                <a:gd name="T10" fmla="*/ 2 w 6"/>
                <a:gd name="T11" fmla="*/ 5 h 6"/>
                <a:gd name="T12" fmla="*/ 2 w 6"/>
                <a:gd name="T13" fmla="*/ 5 h 6"/>
                <a:gd name="T14" fmla="*/ 3 w 6"/>
                <a:gd name="T15" fmla="*/ 6 h 6"/>
                <a:gd name="T16" fmla="*/ 4 w 6"/>
                <a:gd name="T17" fmla="*/ 6 h 6"/>
                <a:gd name="T18" fmla="*/ 4 w 6"/>
                <a:gd name="T19" fmla="*/ 5 h 6"/>
                <a:gd name="T20" fmla="*/ 6 w 6"/>
                <a:gd name="T21" fmla="*/ 4 h 6"/>
                <a:gd name="T22" fmla="*/ 6 w 6"/>
                <a:gd name="T23" fmla="*/ 3 h 6"/>
                <a:gd name="T24" fmla="*/ 6 w 6"/>
                <a:gd name="T25" fmla="*/ 3 h 6"/>
                <a:gd name="T26" fmla="*/ 5 w 6"/>
                <a:gd name="T27" fmla="*/ 1 h 6"/>
                <a:gd name="T28" fmla="*/ 3 w 6"/>
                <a:gd name="T2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6">
                  <a:moveTo>
                    <a:pt x="3" y="0"/>
                  </a:moveTo>
                  <a:cubicBezTo>
                    <a:pt x="3" y="0"/>
                    <a:pt x="3" y="0"/>
                    <a:pt x="2" y="0"/>
                  </a:cubicBezTo>
                  <a:cubicBezTo>
                    <a:pt x="2" y="0"/>
                    <a:pt x="2" y="0"/>
                    <a:pt x="2" y="0"/>
                  </a:cubicBezTo>
                  <a:cubicBezTo>
                    <a:pt x="2" y="1"/>
                    <a:pt x="1" y="1"/>
                    <a:pt x="1" y="1"/>
                  </a:cubicBezTo>
                  <a:cubicBezTo>
                    <a:pt x="0" y="2"/>
                    <a:pt x="1" y="4"/>
                    <a:pt x="1" y="5"/>
                  </a:cubicBezTo>
                  <a:cubicBezTo>
                    <a:pt x="1" y="5"/>
                    <a:pt x="2" y="5"/>
                    <a:pt x="2" y="5"/>
                  </a:cubicBezTo>
                  <a:cubicBezTo>
                    <a:pt x="2" y="5"/>
                    <a:pt x="2" y="5"/>
                    <a:pt x="2" y="5"/>
                  </a:cubicBezTo>
                  <a:cubicBezTo>
                    <a:pt x="2" y="5"/>
                    <a:pt x="3" y="6"/>
                    <a:pt x="3" y="6"/>
                  </a:cubicBezTo>
                  <a:cubicBezTo>
                    <a:pt x="3" y="6"/>
                    <a:pt x="4" y="6"/>
                    <a:pt x="4" y="6"/>
                  </a:cubicBezTo>
                  <a:cubicBezTo>
                    <a:pt x="4" y="5"/>
                    <a:pt x="4" y="5"/>
                    <a:pt x="4" y="5"/>
                  </a:cubicBezTo>
                  <a:cubicBezTo>
                    <a:pt x="5" y="5"/>
                    <a:pt x="5" y="5"/>
                    <a:pt x="6" y="4"/>
                  </a:cubicBezTo>
                  <a:cubicBezTo>
                    <a:pt x="6" y="4"/>
                    <a:pt x="6" y="4"/>
                    <a:pt x="6" y="3"/>
                  </a:cubicBezTo>
                  <a:cubicBezTo>
                    <a:pt x="6" y="3"/>
                    <a:pt x="6" y="3"/>
                    <a:pt x="6" y="3"/>
                  </a:cubicBezTo>
                  <a:cubicBezTo>
                    <a:pt x="6" y="2"/>
                    <a:pt x="6" y="1"/>
                    <a:pt x="5" y="1"/>
                  </a:cubicBezTo>
                  <a:cubicBezTo>
                    <a:pt x="4" y="0"/>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7" name="Freeform 3222">
              <a:extLst>
                <a:ext uri="{FF2B5EF4-FFF2-40B4-BE49-F238E27FC236}">
                  <a16:creationId xmlns:a16="http://schemas.microsoft.com/office/drawing/2014/main" id="{7E935DC1-AF94-02E5-EEE6-460797942614}"/>
                </a:ext>
              </a:extLst>
            </p:cNvPr>
            <p:cNvSpPr>
              <a:spLocks/>
            </p:cNvSpPr>
            <p:nvPr/>
          </p:nvSpPr>
          <p:spPr bwMode="auto">
            <a:xfrm>
              <a:off x="8784814" y="706086"/>
              <a:ext cx="38623" cy="41382"/>
            </a:xfrm>
            <a:custGeom>
              <a:avLst/>
              <a:gdLst>
                <a:gd name="T0" fmla="*/ 3 w 6"/>
                <a:gd name="T1" fmla="*/ 0 h 6"/>
                <a:gd name="T2" fmla="*/ 1 w 6"/>
                <a:gd name="T3" fmla="*/ 1 h 6"/>
                <a:gd name="T4" fmla="*/ 1 w 6"/>
                <a:gd name="T5" fmla="*/ 1 h 6"/>
                <a:gd name="T6" fmla="*/ 1 w 6"/>
                <a:gd name="T7" fmla="*/ 2 h 6"/>
                <a:gd name="T8" fmla="*/ 0 w 6"/>
                <a:gd name="T9" fmla="*/ 3 h 6"/>
                <a:gd name="T10" fmla="*/ 1 w 6"/>
                <a:gd name="T11" fmla="*/ 3 h 6"/>
                <a:gd name="T12" fmla="*/ 2 w 6"/>
                <a:gd name="T13" fmla="*/ 5 h 6"/>
                <a:gd name="T14" fmla="*/ 3 w 6"/>
                <a:gd name="T15" fmla="*/ 6 h 6"/>
                <a:gd name="T16" fmla="*/ 5 w 6"/>
                <a:gd name="T17" fmla="*/ 5 h 6"/>
                <a:gd name="T18" fmla="*/ 5 w 6"/>
                <a:gd name="T19" fmla="*/ 5 h 6"/>
                <a:gd name="T20" fmla="*/ 5 w 6"/>
                <a:gd name="T21" fmla="*/ 4 h 6"/>
                <a:gd name="T22" fmla="*/ 6 w 6"/>
                <a:gd name="T23" fmla="*/ 4 h 6"/>
                <a:gd name="T24" fmla="*/ 6 w 6"/>
                <a:gd name="T25" fmla="*/ 4 h 6"/>
                <a:gd name="T26" fmla="*/ 5 w 6"/>
                <a:gd name="T27" fmla="*/ 1 h 6"/>
                <a:gd name="T28" fmla="*/ 5 w 6"/>
                <a:gd name="T29" fmla="*/ 1 h 6"/>
                <a:gd name="T30" fmla="*/ 5 w 6"/>
                <a:gd name="T31" fmla="*/ 1 h 6"/>
                <a:gd name="T32" fmla="*/ 3 w 6"/>
                <a:gd name="T3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 h="6">
                  <a:moveTo>
                    <a:pt x="3" y="0"/>
                  </a:moveTo>
                  <a:cubicBezTo>
                    <a:pt x="2" y="0"/>
                    <a:pt x="2" y="1"/>
                    <a:pt x="1" y="1"/>
                  </a:cubicBezTo>
                  <a:cubicBezTo>
                    <a:pt x="1" y="1"/>
                    <a:pt x="1" y="1"/>
                    <a:pt x="1" y="1"/>
                  </a:cubicBezTo>
                  <a:cubicBezTo>
                    <a:pt x="1" y="2"/>
                    <a:pt x="1" y="2"/>
                    <a:pt x="1" y="2"/>
                  </a:cubicBezTo>
                  <a:cubicBezTo>
                    <a:pt x="1" y="2"/>
                    <a:pt x="0" y="3"/>
                    <a:pt x="0" y="3"/>
                  </a:cubicBezTo>
                  <a:cubicBezTo>
                    <a:pt x="1" y="3"/>
                    <a:pt x="1" y="3"/>
                    <a:pt x="1" y="3"/>
                  </a:cubicBezTo>
                  <a:cubicBezTo>
                    <a:pt x="1" y="4"/>
                    <a:pt x="1" y="5"/>
                    <a:pt x="2" y="5"/>
                  </a:cubicBezTo>
                  <a:cubicBezTo>
                    <a:pt x="2" y="6"/>
                    <a:pt x="3" y="6"/>
                    <a:pt x="3" y="6"/>
                  </a:cubicBezTo>
                  <a:cubicBezTo>
                    <a:pt x="4" y="6"/>
                    <a:pt x="4" y="6"/>
                    <a:pt x="5" y="5"/>
                  </a:cubicBezTo>
                  <a:cubicBezTo>
                    <a:pt x="5" y="5"/>
                    <a:pt x="5" y="5"/>
                    <a:pt x="5" y="5"/>
                  </a:cubicBezTo>
                  <a:cubicBezTo>
                    <a:pt x="5" y="5"/>
                    <a:pt x="5" y="5"/>
                    <a:pt x="5" y="4"/>
                  </a:cubicBezTo>
                  <a:cubicBezTo>
                    <a:pt x="6" y="4"/>
                    <a:pt x="6" y="4"/>
                    <a:pt x="6" y="4"/>
                  </a:cubicBezTo>
                  <a:cubicBezTo>
                    <a:pt x="6" y="4"/>
                    <a:pt x="6" y="4"/>
                    <a:pt x="6" y="4"/>
                  </a:cubicBezTo>
                  <a:cubicBezTo>
                    <a:pt x="6" y="3"/>
                    <a:pt x="6" y="2"/>
                    <a:pt x="5" y="1"/>
                  </a:cubicBezTo>
                  <a:cubicBezTo>
                    <a:pt x="5" y="1"/>
                    <a:pt x="5" y="1"/>
                    <a:pt x="5" y="1"/>
                  </a:cubicBezTo>
                  <a:cubicBezTo>
                    <a:pt x="5" y="1"/>
                    <a:pt x="5" y="1"/>
                    <a:pt x="5" y="1"/>
                  </a:cubicBezTo>
                  <a:cubicBezTo>
                    <a:pt x="4" y="0"/>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8" name="Freeform 3223">
              <a:extLst>
                <a:ext uri="{FF2B5EF4-FFF2-40B4-BE49-F238E27FC236}">
                  <a16:creationId xmlns:a16="http://schemas.microsoft.com/office/drawing/2014/main" id="{9900D617-2E5B-9B60-D17C-A254CDB431FB}"/>
                </a:ext>
              </a:extLst>
            </p:cNvPr>
            <p:cNvSpPr>
              <a:spLocks/>
            </p:cNvSpPr>
            <p:nvPr/>
          </p:nvSpPr>
          <p:spPr bwMode="auto">
            <a:xfrm>
              <a:off x="9113112" y="372270"/>
              <a:ext cx="33106" cy="38623"/>
            </a:xfrm>
            <a:custGeom>
              <a:avLst/>
              <a:gdLst>
                <a:gd name="T0" fmla="*/ 2 w 5"/>
                <a:gd name="T1" fmla="*/ 0 h 6"/>
                <a:gd name="T2" fmla="*/ 0 w 5"/>
                <a:gd name="T3" fmla="*/ 2 h 6"/>
                <a:gd name="T4" fmla="*/ 0 w 5"/>
                <a:gd name="T5" fmla="*/ 4 h 6"/>
                <a:gd name="T6" fmla="*/ 0 w 5"/>
                <a:gd name="T7" fmla="*/ 4 h 6"/>
                <a:gd name="T8" fmla="*/ 0 w 5"/>
                <a:gd name="T9" fmla="*/ 5 h 6"/>
                <a:gd name="T10" fmla="*/ 1 w 5"/>
                <a:gd name="T11" fmla="*/ 5 h 6"/>
                <a:gd name="T12" fmla="*/ 1 w 5"/>
                <a:gd name="T13" fmla="*/ 5 h 6"/>
                <a:gd name="T14" fmla="*/ 2 w 5"/>
                <a:gd name="T15" fmla="*/ 6 h 6"/>
                <a:gd name="T16" fmla="*/ 2 w 5"/>
                <a:gd name="T17" fmla="*/ 6 h 6"/>
                <a:gd name="T18" fmla="*/ 2 w 5"/>
                <a:gd name="T19" fmla="*/ 6 h 6"/>
                <a:gd name="T20" fmla="*/ 4 w 5"/>
                <a:gd name="T21" fmla="*/ 5 h 6"/>
                <a:gd name="T22" fmla="*/ 5 w 5"/>
                <a:gd name="T23" fmla="*/ 5 h 6"/>
                <a:gd name="T24" fmla="*/ 5 w 5"/>
                <a:gd name="T25" fmla="*/ 5 h 6"/>
                <a:gd name="T26" fmla="*/ 5 w 5"/>
                <a:gd name="T27" fmla="*/ 4 h 6"/>
                <a:gd name="T28" fmla="*/ 5 w 5"/>
                <a:gd name="T29" fmla="*/ 3 h 6"/>
                <a:gd name="T30" fmla="*/ 4 w 5"/>
                <a:gd name="T31" fmla="*/ 1 h 6"/>
                <a:gd name="T32" fmla="*/ 2 w 5"/>
                <a:gd name="T3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 h="6">
                  <a:moveTo>
                    <a:pt x="2" y="0"/>
                  </a:moveTo>
                  <a:cubicBezTo>
                    <a:pt x="2" y="0"/>
                    <a:pt x="1" y="1"/>
                    <a:pt x="0" y="2"/>
                  </a:cubicBezTo>
                  <a:cubicBezTo>
                    <a:pt x="0" y="2"/>
                    <a:pt x="0" y="3"/>
                    <a:pt x="0" y="4"/>
                  </a:cubicBezTo>
                  <a:cubicBezTo>
                    <a:pt x="0" y="4"/>
                    <a:pt x="0" y="4"/>
                    <a:pt x="0" y="4"/>
                  </a:cubicBezTo>
                  <a:cubicBezTo>
                    <a:pt x="0" y="5"/>
                    <a:pt x="0" y="5"/>
                    <a:pt x="0" y="5"/>
                  </a:cubicBezTo>
                  <a:cubicBezTo>
                    <a:pt x="1" y="5"/>
                    <a:pt x="1" y="5"/>
                    <a:pt x="1" y="5"/>
                  </a:cubicBezTo>
                  <a:cubicBezTo>
                    <a:pt x="1" y="5"/>
                    <a:pt x="1" y="5"/>
                    <a:pt x="1" y="5"/>
                  </a:cubicBezTo>
                  <a:cubicBezTo>
                    <a:pt x="1" y="6"/>
                    <a:pt x="1" y="6"/>
                    <a:pt x="2" y="6"/>
                  </a:cubicBezTo>
                  <a:cubicBezTo>
                    <a:pt x="2" y="6"/>
                    <a:pt x="2" y="6"/>
                    <a:pt x="2" y="6"/>
                  </a:cubicBezTo>
                  <a:cubicBezTo>
                    <a:pt x="2" y="6"/>
                    <a:pt x="2" y="6"/>
                    <a:pt x="2" y="6"/>
                  </a:cubicBezTo>
                  <a:cubicBezTo>
                    <a:pt x="3" y="6"/>
                    <a:pt x="4" y="6"/>
                    <a:pt x="4" y="5"/>
                  </a:cubicBezTo>
                  <a:cubicBezTo>
                    <a:pt x="4" y="5"/>
                    <a:pt x="5" y="5"/>
                    <a:pt x="5" y="5"/>
                  </a:cubicBezTo>
                  <a:cubicBezTo>
                    <a:pt x="5" y="5"/>
                    <a:pt x="5" y="5"/>
                    <a:pt x="5" y="5"/>
                  </a:cubicBezTo>
                  <a:cubicBezTo>
                    <a:pt x="5" y="4"/>
                    <a:pt x="5" y="4"/>
                    <a:pt x="5" y="4"/>
                  </a:cubicBezTo>
                  <a:cubicBezTo>
                    <a:pt x="5" y="4"/>
                    <a:pt x="5" y="3"/>
                    <a:pt x="5" y="3"/>
                  </a:cubicBezTo>
                  <a:cubicBezTo>
                    <a:pt x="5" y="2"/>
                    <a:pt x="5" y="1"/>
                    <a:pt x="4" y="1"/>
                  </a:cubicBezTo>
                  <a:cubicBezTo>
                    <a:pt x="4" y="1"/>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9" name="Freeform 3224">
              <a:extLst>
                <a:ext uri="{FF2B5EF4-FFF2-40B4-BE49-F238E27FC236}">
                  <a16:creationId xmlns:a16="http://schemas.microsoft.com/office/drawing/2014/main" id="{C348ADB5-8982-A97B-FB19-532675ED15F7}"/>
                </a:ext>
              </a:extLst>
            </p:cNvPr>
            <p:cNvSpPr>
              <a:spLocks/>
            </p:cNvSpPr>
            <p:nvPr/>
          </p:nvSpPr>
          <p:spPr bwMode="auto">
            <a:xfrm>
              <a:off x="9648322" y="871614"/>
              <a:ext cx="41382" cy="33106"/>
            </a:xfrm>
            <a:custGeom>
              <a:avLst/>
              <a:gdLst>
                <a:gd name="T0" fmla="*/ 3 w 6"/>
                <a:gd name="T1" fmla="*/ 0 h 5"/>
                <a:gd name="T2" fmla="*/ 1 w 6"/>
                <a:gd name="T3" fmla="*/ 0 h 5"/>
                <a:gd name="T4" fmla="*/ 1 w 6"/>
                <a:gd name="T5" fmla="*/ 1 h 5"/>
                <a:gd name="T6" fmla="*/ 0 w 6"/>
                <a:gd name="T7" fmla="*/ 1 h 5"/>
                <a:gd name="T8" fmla="*/ 0 w 6"/>
                <a:gd name="T9" fmla="*/ 3 h 5"/>
                <a:gd name="T10" fmla="*/ 0 w 6"/>
                <a:gd name="T11" fmla="*/ 3 h 5"/>
                <a:gd name="T12" fmla="*/ 1 w 6"/>
                <a:gd name="T13" fmla="*/ 4 h 5"/>
                <a:gd name="T14" fmla="*/ 3 w 6"/>
                <a:gd name="T15" fmla="*/ 5 h 5"/>
                <a:gd name="T16" fmla="*/ 5 w 6"/>
                <a:gd name="T17" fmla="*/ 4 h 5"/>
                <a:gd name="T18" fmla="*/ 4 w 6"/>
                <a:gd name="T19" fmla="*/ 0 h 5"/>
                <a:gd name="T20" fmla="*/ 3 w 6"/>
                <a:gd name="T2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5">
                  <a:moveTo>
                    <a:pt x="3" y="0"/>
                  </a:moveTo>
                  <a:cubicBezTo>
                    <a:pt x="2" y="0"/>
                    <a:pt x="1" y="0"/>
                    <a:pt x="1" y="0"/>
                  </a:cubicBezTo>
                  <a:cubicBezTo>
                    <a:pt x="1" y="0"/>
                    <a:pt x="1" y="0"/>
                    <a:pt x="1" y="1"/>
                  </a:cubicBezTo>
                  <a:cubicBezTo>
                    <a:pt x="1" y="1"/>
                    <a:pt x="1" y="1"/>
                    <a:pt x="0" y="1"/>
                  </a:cubicBezTo>
                  <a:cubicBezTo>
                    <a:pt x="0" y="1"/>
                    <a:pt x="0" y="2"/>
                    <a:pt x="0" y="3"/>
                  </a:cubicBezTo>
                  <a:cubicBezTo>
                    <a:pt x="0" y="3"/>
                    <a:pt x="0" y="3"/>
                    <a:pt x="0" y="3"/>
                  </a:cubicBezTo>
                  <a:cubicBezTo>
                    <a:pt x="0" y="4"/>
                    <a:pt x="1" y="4"/>
                    <a:pt x="1" y="4"/>
                  </a:cubicBezTo>
                  <a:cubicBezTo>
                    <a:pt x="2" y="5"/>
                    <a:pt x="2" y="5"/>
                    <a:pt x="3" y="5"/>
                  </a:cubicBezTo>
                  <a:cubicBezTo>
                    <a:pt x="4" y="5"/>
                    <a:pt x="4" y="5"/>
                    <a:pt x="5" y="4"/>
                  </a:cubicBezTo>
                  <a:cubicBezTo>
                    <a:pt x="6" y="3"/>
                    <a:pt x="6" y="1"/>
                    <a:pt x="4" y="0"/>
                  </a:cubicBezTo>
                  <a:cubicBezTo>
                    <a:pt x="4"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0" name="Freeform 3225">
              <a:extLst>
                <a:ext uri="{FF2B5EF4-FFF2-40B4-BE49-F238E27FC236}">
                  <a16:creationId xmlns:a16="http://schemas.microsoft.com/office/drawing/2014/main" id="{D21F6FAC-1DD1-E1C9-102A-B73D3E439C21}"/>
                </a:ext>
              </a:extLst>
            </p:cNvPr>
            <p:cNvSpPr>
              <a:spLocks/>
            </p:cNvSpPr>
            <p:nvPr/>
          </p:nvSpPr>
          <p:spPr bwMode="auto">
            <a:xfrm>
              <a:off x="7121252" y="-118799"/>
              <a:ext cx="38623" cy="38623"/>
            </a:xfrm>
            <a:custGeom>
              <a:avLst/>
              <a:gdLst>
                <a:gd name="T0" fmla="*/ 3 w 6"/>
                <a:gd name="T1" fmla="*/ 0 h 6"/>
                <a:gd name="T2" fmla="*/ 0 w 6"/>
                <a:gd name="T3" fmla="*/ 1 h 6"/>
                <a:gd name="T4" fmla="*/ 0 w 6"/>
                <a:gd name="T5" fmla="*/ 1 h 6"/>
                <a:gd name="T6" fmla="*/ 0 w 6"/>
                <a:gd name="T7" fmla="*/ 2 h 6"/>
                <a:gd name="T8" fmla="*/ 1 w 6"/>
                <a:gd name="T9" fmla="*/ 5 h 6"/>
                <a:gd name="T10" fmla="*/ 2 w 6"/>
                <a:gd name="T11" fmla="*/ 6 h 6"/>
                <a:gd name="T12" fmla="*/ 3 w 6"/>
                <a:gd name="T13" fmla="*/ 6 h 6"/>
                <a:gd name="T14" fmla="*/ 3 w 6"/>
                <a:gd name="T15" fmla="*/ 6 h 6"/>
                <a:gd name="T16" fmla="*/ 4 w 6"/>
                <a:gd name="T17" fmla="*/ 5 h 6"/>
                <a:gd name="T18" fmla="*/ 4 w 6"/>
                <a:gd name="T19" fmla="*/ 5 h 6"/>
                <a:gd name="T20" fmla="*/ 5 w 6"/>
                <a:gd name="T21" fmla="*/ 5 h 6"/>
                <a:gd name="T22" fmla="*/ 4 w 6"/>
                <a:gd name="T23" fmla="*/ 1 h 6"/>
                <a:gd name="T24" fmla="*/ 3 w 6"/>
                <a:gd name="T2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6">
                  <a:moveTo>
                    <a:pt x="3" y="0"/>
                  </a:moveTo>
                  <a:cubicBezTo>
                    <a:pt x="2" y="0"/>
                    <a:pt x="1" y="1"/>
                    <a:pt x="0" y="1"/>
                  </a:cubicBezTo>
                  <a:cubicBezTo>
                    <a:pt x="0" y="1"/>
                    <a:pt x="0" y="1"/>
                    <a:pt x="0" y="1"/>
                  </a:cubicBezTo>
                  <a:cubicBezTo>
                    <a:pt x="0" y="2"/>
                    <a:pt x="0" y="2"/>
                    <a:pt x="0" y="2"/>
                  </a:cubicBezTo>
                  <a:cubicBezTo>
                    <a:pt x="0" y="3"/>
                    <a:pt x="0" y="4"/>
                    <a:pt x="1" y="5"/>
                  </a:cubicBezTo>
                  <a:cubicBezTo>
                    <a:pt x="1" y="5"/>
                    <a:pt x="2" y="6"/>
                    <a:pt x="2" y="6"/>
                  </a:cubicBezTo>
                  <a:cubicBezTo>
                    <a:pt x="2" y="6"/>
                    <a:pt x="3" y="6"/>
                    <a:pt x="3" y="6"/>
                  </a:cubicBezTo>
                  <a:cubicBezTo>
                    <a:pt x="3" y="6"/>
                    <a:pt x="3" y="6"/>
                    <a:pt x="3" y="6"/>
                  </a:cubicBezTo>
                  <a:cubicBezTo>
                    <a:pt x="3" y="6"/>
                    <a:pt x="4" y="6"/>
                    <a:pt x="4" y="5"/>
                  </a:cubicBezTo>
                  <a:cubicBezTo>
                    <a:pt x="4" y="5"/>
                    <a:pt x="4" y="5"/>
                    <a:pt x="4" y="5"/>
                  </a:cubicBezTo>
                  <a:cubicBezTo>
                    <a:pt x="4" y="5"/>
                    <a:pt x="5" y="5"/>
                    <a:pt x="5" y="5"/>
                  </a:cubicBezTo>
                  <a:cubicBezTo>
                    <a:pt x="6" y="3"/>
                    <a:pt x="5" y="2"/>
                    <a:pt x="4" y="1"/>
                  </a:cubicBezTo>
                  <a:cubicBezTo>
                    <a:pt x="4"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1" name="Freeform 3226">
              <a:extLst>
                <a:ext uri="{FF2B5EF4-FFF2-40B4-BE49-F238E27FC236}">
                  <a16:creationId xmlns:a16="http://schemas.microsoft.com/office/drawing/2014/main" id="{60378028-9BB4-A1C6-3B1C-47A3CAC9FC1C}"/>
                </a:ext>
              </a:extLst>
            </p:cNvPr>
            <p:cNvSpPr>
              <a:spLocks/>
            </p:cNvSpPr>
            <p:nvPr/>
          </p:nvSpPr>
          <p:spPr bwMode="auto">
            <a:xfrm>
              <a:off x="7278504" y="137771"/>
              <a:ext cx="24829" cy="24829"/>
            </a:xfrm>
            <a:custGeom>
              <a:avLst/>
              <a:gdLst>
                <a:gd name="T0" fmla="*/ 2 w 4"/>
                <a:gd name="T1" fmla="*/ 0 h 4"/>
                <a:gd name="T2" fmla="*/ 1 w 4"/>
                <a:gd name="T3" fmla="*/ 0 h 4"/>
                <a:gd name="T4" fmla="*/ 0 w 4"/>
                <a:gd name="T5" fmla="*/ 0 h 4"/>
                <a:gd name="T6" fmla="*/ 0 w 4"/>
                <a:gd name="T7" fmla="*/ 1 h 4"/>
                <a:gd name="T8" fmla="*/ 0 w 4"/>
                <a:gd name="T9" fmla="*/ 2 h 4"/>
                <a:gd name="T10" fmla="*/ 0 w 4"/>
                <a:gd name="T11" fmla="*/ 2 h 4"/>
                <a:gd name="T12" fmla="*/ 0 w 4"/>
                <a:gd name="T13" fmla="*/ 3 h 4"/>
                <a:gd name="T14" fmla="*/ 0 w 4"/>
                <a:gd name="T15" fmla="*/ 3 h 4"/>
                <a:gd name="T16" fmla="*/ 0 w 4"/>
                <a:gd name="T17" fmla="*/ 3 h 4"/>
                <a:gd name="T18" fmla="*/ 2 w 4"/>
                <a:gd name="T19" fmla="*/ 4 h 4"/>
                <a:gd name="T20" fmla="*/ 3 w 4"/>
                <a:gd name="T21" fmla="*/ 3 h 4"/>
                <a:gd name="T22" fmla="*/ 3 w 4"/>
                <a:gd name="T23" fmla="*/ 3 h 4"/>
                <a:gd name="T24" fmla="*/ 3 w 4"/>
                <a:gd name="T25" fmla="*/ 2 h 4"/>
                <a:gd name="T26" fmla="*/ 4 w 4"/>
                <a:gd name="T27" fmla="*/ 2 h 4"/>
                <a:gd name="T28" fmla="*/ 4 w 4"/>
                <a:gd name="T29" fmla="*/ 2 h 4"/>
                <a:gd name="T30" fmla="*/ 3 w 4"/>
                <a:gd name="T31" fmla="*/ 0 h 4"/>
                <a:gd name="T32" fmla="*/ 2 w 4"/>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4">
                  <a:moveTo>
                    <a:pt x="2" y="0"/>
                  </a:moveTo>
                  <a:cubicBezTo>
                    <a:pt x="1" y="0"/>
                    <a:pt x="1" y="0"/>
                    <a:pt x="1" y="0"/>
                  </a:cubicBezTo>
                  <a:cubicBezTo>
                    <a:pt x="1" y="0"/>
                    <a:pt x="1" y="0"/>
                    <a:pt x="0" y="0"/>
                  </a:cubicBezTo>
                  <a:cubicBezTo>
                    <a:pt x="0" y="0"/>
                    <a:pt x="0" y="0"/>
                    <a:pt x="0" y="1"/>
                  </a:cubicBezTo>
                  <a:cubicBezTo>
                    <a:pt x="0" y="1"/>
                    <a:pt x="0" y="1"/>
                    <a:pt x="0" y="2"/>
                  </a:cubicBezTo>
                  <a:cubicBezTo>
                    <a:pt x="0" y="2"/>
                    <a:pt x="0" y="2"/>
                    <a:pt x="0" y="2"/>
                  </a:cubicBezTo>
                  <a:cubicBezTo>
                    <a:pt x="0" y="2"/>
                    <a:pt x="0" y="2"/>
                    <a:pt x="0" y="3"/>
                  </a:cubicBezTo>
                  <a:cubicBezTo>
                    <a:pt x="0" y="3"/>
                    <a:pt x="0" y="3"/>
                    <a:pt x="0" y="3"/>
                  </a:cubicBezTo>
                  <a:cubicBezTo>
                    <a:pt x="0" y="3"/>
                    <a:pt x="0" y="3"/>
                    <a:pt x="0" y="3"/>
                  </a:cubicBezTo>
                  <a:cubicBezTo>
                    <a:pt x="1" y="4"/>
                    <a:pt x="1" y="4"/>
                    <a:pt x="2" y="4"/>
                  </a:cubicBezTo>
                  <a:cubicBezTo>
                    <a:pt x="2" y="4"/>
                    <a:pt x="3" y="3"/>
                    <a:pt x="3" y="3"/>
                  </a:cubicBezTo>
                  <a:cubicBezTo>
                    <a:pt x="3" y="3"/>
                    <a:pt x="3" y="3"/>
                    <a:pt x="3" y="3"/>
                  </a:cubicBezTo>
                  <a:cubicBezTo>
                    <a:pt x="3" y="3"/>
                    <a:pt x="3" y="2"/>
                    <a:pt x="3" y="2"/>
                  </a:cubicBezTo>
                  <a:cubicBezTo>
                    <a:pt x="3" y="2"/>
                    <a:pt x="3" y="2"/>
                    <a:pt x="4" y="2"/>
                  </a:cubicBezTo>
                  <a:cubicBezTo>
                    <a:pt x="4" y="2"/>
                    <a:pt x="4" y="2"/>
                    <a:pt x="4" y="2"/>
                  </a:cubicBezTo>
                  <a:cubicBezTo>
                    <a:pt x="4" y="1"/>
                    <a:pt x="3" y="1"/>
                    <a:pt x="3"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2" name="Freeform 3227">
              <a:extLst>
                <a:ext uri="{FF2B5EF4-FFF2-40B4-BE49-F238E27FC236}">
                  <a16:creationId xmlns:a16="http://schemas.microsoft.com/office/drawing/2014/main" id="{376B5FE1-3D03-4E6B-C7E4-1DE4FD7B715E}"/>
                </a:ext>
              </a:extLst>
            </p:cNvPr>
            <p:cNvSpPr>
              <a:spLocks/>
            </p:cNvSpPr>
            <p:nvPr/>
          </p:nvSpPr>
          <p:spPr bwMode="auto">
            <a:xfrm>
              <a:off x="6897788" y="-242945"/>
              <a:ext cx="24829" cy="24829"/>
            </a:xfrm>
            <a:custGeom>
              <a:avLst/>
              <a:gdLst>
                <a:gd name="T0" fmla="*/ 2 w 4"/>
                <a:gd name="T1" fmla="*/ 0 h 4"/>
                <a:gd name="T2" fmla="*/ 0 w 4"/>
                <a:gd name="T3" fmla="*/ 1 h 4"/>
                <a:gd name="T4" fmla="*/ 1 w 4"/>
                <a:gd name="T5" fmla="*/ 4 h 4"/>
                <a:gd name="T6" fmla="*/ 2 w 4"/>
                <a:gd name="T7" fmla="*/ 4 h 4"/>
                <a:gd name="T8" fmla="*/ 3 w 4"/>
                <a:gd name="T9" fmla="*/ 4 h 4"/>
                <a:gd name="T10" fmla="*/ 3 w 4"/>
                <a:gd name="T11" fmla="*/ 4 h 4"/>
                <a:gd name="T12" fmla="*/ 3 w 4"/>
                <a:gd name="T13" fmla="*/ 3 h 4"/>
                <a:gd name="T14" fmla="*/ 3 w 4"/>
                <a:gd name="T15" fmla="*/ 3 h 4"/>
                <a:gd name="T16" fmla="*/ 4 w 4"/>
                <a:gd name="T17" fmla="*/ 3 h 4"/>
                <a:gd name="T18" fmla="*/ 3 w 4"/>
                <a:gd name="T19" fmla="*/ 1 h 4"/>
                <a:gd name="T20" fmla="*/ 2 w 4"/>
                <a:gd name="T2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4">
                  <a:moveTo>
                    <a:pt x="2" y="0"/>
                  </a:moveTo>
                  <a:cubicBezTo>
                    <a:pt x="1" y="0"/>
                    <a:pt x="1" y="1"/>
                    <a:pt x="0" y="1"/>
                  </a:cubicBezTo>
                  <a:cubicBezTo>
                    <a:pt x="0" y="2"/>
                    <a:pt x="0" y="3"/>
                    <a:pt x="1" y="4"/>
                  </a:cubicBezTo>
                  <a:cubicBezTo>
                    <a:pt x="1" y="4"/>
                    <a:pt x="1" y="4"/>
                    <a:pt x="2" y="4"/>
                  </a:cubicBezTo>
                  <a:cubicBezTo>
                    <a:pt x="2" y="4"/>
                    <a:pt x="2" y="4"/>
                    <a:pt x="3" y="4"/>
                  </a:cubicBezTo>
                  <a:cubicBezTo>
                    <a:pt x="3" y="4"/>
                    <a:pt x="3" y="4"/>
                    <a:pt x="3" y="4"/>
                  </a:cubicBezTo>
                  <a:cubicBezTo>
                    <a:pt x="3" y="4"/>
                    <a:pt x="3" y="4"/>
                    <a:pt x="3" y="3"/>
                  </a:cubicBezTo>
                  <a:cubicBezTo>
                    <a:pt x="3" y="3"/>
                    <a:pt x="3" y="3"/>
                    <a:pt x="3" y="3"/>
                  </a:cubicBezTo>
                  <a:cubicBezTo>
                    <a:pt x="4" y="3"/>
                    <a:pt x="4" y="3"/>
                    <a:pt x="4" y="3"/>
                  </a:cubicBezTo>
                  <a:cubicBezTo>
                    <a:pt x="4" y="2"/>
                    <a:pt x="4" y="1"/>
                    <a:pt x="3" y="1"/>
                  </a:cubicBezTo>
                  <a:cubicBezTo>
                    <a:pt x="3"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3" name="Freeform 3228">
              <a:extLst>
                <a:ext uri="{FF2B5EF4-FFF2-40B4-BE49-F238E27FC236}">
                  <a16:creationId xmlns:a16="http://schemas.microsoft.com/office/drawing/2014/main" id="{48AD4282-D5BA-0A2B-BEDB-A47334B15041}"/>
                </a:ext>
              </a:extLst>
            </p:cNvPr>
            <p:cNvSpPr>
              <a:spLocks/>
            </p:cNvSpPr>
            <p:nvPr/>
          </p:nvSpPr>
          <p:spPr bwMode="auto">
            <a:xfrm>
              <a:off x="7107458" y="137771"/>
              <a:ext cx="24829" cy="24829"/>
            </a:xfrm>
            <a:custGeom>
              <a:avLst/>
              <a:gdLst>
                <a:gd name="T0" fmla="*/ 2 w 4"/>
                <a:gd name="T1" fmla="*/ 0 h 4"/>
                <a:gd name="T2" fmla="*/ 2 w 4"/>
                <a:gd name="T3" fmla="*/ 0 h 4"/>
                <a:gd name="T4" fmla="*/ 1 w 4"/>
                <a:gd name="T5" fmla="*/ 0 h 4"/>
                <a:gd name="T6" fmla="*/ 1 w 4"/>
                <a:gd name="T7" fmla="*/ 1 h 4"/>
                <a:gd name="T8" fmla="*/ 1 w 4"/>
                <a:gd name="T9" fmla="*/ 3 h 4"/>
                <a:gd name="T10" fmla="*/ 1 w 4"/>
                <a:gd name="T11" fmla="*/ 3 h 4"/>
                <a:gd name="T12" fmla="*/ 2 w 4"/>
                <a:gd name="T13" fmla="*/ 4 h 4"/>
                <a:gd name="T14" fmla="*/ 2 w 4"/>
                <a:gd name="T15" fmla="*/ 4 h 4"/>
                <a:gd name="T16" fmla="*/ 3 w 4"/>
                <a:gd name="T17" fmla="*/ 4 h 4"/>
                <a:gd name="T18" fmla="*/ 3 w 4"/>
                <a:gd name="T19" fmla="*/ 3 h 4"/>
                <a:gd name="T20" fmla="*/ 4 w 4"/>
                <a:gd name="T21" fmla="*/ 3 h 4"/>
                <a:gd name="T22" fmla="*/ 4 w 4"/>
                <a:gd name="T23" fmla="*/ 2 h 4"/>
                <a:gd name="T24" fmla="*/ 4 w 4"/>
                <a:gd name="T25" fmla="*/ 2 h 4"/>
                <a:gd name="T26" fmla="*/ 3 w 4"/>
                <a:gd name="T27" fmla="*/ 0 h 4"/>
                <a:gd name="T28" fmla="*/ 3 w 4"/>
                <a:gd name="T29" fmla="*/ 0 h 4"/>
                <a:gd name="T30" fmla="*/ 2 w 4"/>
                <a:gd name="T31" fmla="*/ 0 h 4"/>
                <a:gd name="T32" fmla="*/ 2 w 4"/>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4">
                  <a:moveTo>
                    <a:pt x="2" y="0"/>
                  </a:moveTo>
                  <a:cubicBezTo>
                    <a:pt x="2" y="0"/>
                    <a:pt x="2" y="0"/>
                    <a:pt x="2" y="0"/>
                  </a:cubicBezTo>
                  <a:cubicBezTo>
                    <a:pt x="1" y="0"/>
                    <a:pt x="1" y="0"/>
                    <a:pt x="1" y="0"/>
                  </a:cubicBezTo>
                  <a:cubicBezTo>
                    <a:pt x="1" y="0"/>
                    <a:pt x="1" y="0"/>
                    <a:pt x="1" y="1"/>
                  </a:cubicBezTo>
                  <a:cubicBezTo>
                    <a:pt x="0" y="2"/>
                    <a:pt x="0" y="3"/>
                    <a:pt x="1" y="3"/>
                  </a:cubicBezTo>
                  <a:cubicBezTo>
                    <a:pt x="1" y="3"/>
                    <a:pt x="1" y="3"/>
                    <a:pt x="1" y="3"/>
                  </a:cubicBezTo>
                  <a:cubicBezTo>
                    <a:pt x="1" y="3"/>
                    <a:pt x="1" y="3"/>
                    <a:pt x="2" y="4"/>
                  </a:cubicBezTo>
                  <a:cubicBezTo>
                    <a:pt x="2" y="4"/>
                    <a:pt x="2" y="4"/>
                    <a:pt x="2" y="4"/>
                  </a:cubicBezTo>
                  <a:cubicBezTo>
                    <a:pt x="3" y="4"/>
                    <a:pt x="3" y="4"/>
                    <a:pt x="3" y="4"/>
                  </a:cubicBezTo>
                  <a:cubicBezTo>
                    <a:pt x="3" y="3"/>
                    <a:pt x="3" y="3"/>
                    <a:pt x="3" y="3"/>
                  </a:cubicBezTo>
                  <a:cubicBezTo>
                    <a:pt x="4" y="3"/>
                    <a:pt x="4" y="3"/>
                    <a:pt x="4" y="3"/>
                  </a:cubicBezTo>
                  <a:cubicBezTo>
                    <a:pt x="4" y="3"/>
                    <a:pt x="4" y="2"/>
                    <a:pt x="4" y="2"/>
                  </a:cubicBezTo>
                  <a:cubicBezTo>
                    <a:pt x="4" y="2"/>
                    <a:pt x="4" y="2"/>
                    <a:pt x="4" y="2"/>
                  </a:cubicBezTo>
                  <a:cubicBezTo>
                    <a:pt x="4" y="1"/>
                    <a:pt x="4" y="0"/>
                    <a:pt x="3" y="0"/>
                  </a:cubicBezTo>
                  <a:cubicBezTo>
                    <a:pt x="3" y="0"/>
                    <a:pt x="3" y="0"/>
                    <a:pt x="3" y="0"/>
                  </a:cubicBezTo>
                  <a:cubicBezTo>
                    <a:pt x="3" y="0"/>
                    <a:pt x="3"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4" name="Freeform 3229">
              <a:extLst>
                <a:ext uri="{FF2B5EF4-FFF2-40B4-BE49-F238E27FC236}">
                  <a16:creationId xmlns:a16="http://schemas.microsoft.com/office/drawing/2014/main" id="{8B51ABB8-144A-46D9-FF0E-36C12490A8C2}"/>
                </a:ext>
              </a:extLst>
            </p:cNvPr>
            <p:cNvSpPr>
              <a:spLocks/>
            </p:cNvSpPr>
            <p:nvPr/>
          </p:nvSpPr>
          <p:spPr bwMode="auto">
            <a:xfrm>
              <a:off x="7303333" y="728156"/>
              <a:ext cx="27588" cy="24829"/>
            </a:xfrm>
            <a:custGeom>
              <a:avLst/>
              <a:gdLst>
                <a:gd name="T0" fmla="*/ 2 w 4"/>
                <a:gd name="T1" fmla="*/ 0 h 4"/>
                <a:gd name="T2" fmla="*/ 2 w 4"/>
                <a:gd name="T3" fmla="*/ 0 h 4"/>
                <a:gd name="T4" fmla="*/ 1 w 4"/>
                <a:gd name="T5" fmla="*/ 0 h 4"/>
                <a:gd name="T6" fmla="*/ 0 w 4"/>
                <a:gd name="T7" fmla="*/ 1 h 4"/>
                <a:gd name="T8" fmla="*/ 0 w 4"/>
                <a:gd name="T9" fmla="*/ 2 h 4"/>
                <a:gd name="T10" fmla="*/ 0 w 4"/>
                <a:gd name="T11" fmla="*/ 3 h 4"/>
                <a:gd name="T12" fmla="*/ 1 w 4"/>
                <a:gd name="T13" fmla="*/ 4 h 4"/>
                <a:gd name="T14" fmla="*/ 1 w 4"/>
                <a:gd name="T15" fmla="*/ 4 h 4"/>
                <a:gd name="T16" fmla="*/ 1 w 4"/>
                <a:gd name="T17" fmla="*/ 4 h 4"/>
                <a:gd name="T18" fmla="*/ 2 w 4"/>
                <a:gd name="T19" fmla="*/ 4 h 4"/>
                <a:gd name="T20" fmla="*/ 3 w 4"/>
                <a:gd name="T21" fmla="*/ 3 h 4"/>
                <a:gd name="T22" fmla="*/ 3 w 4"/>
                <a:gd name="T23" fmla="*/ 1 h 4"/>
                <a:gd name="T24" fmla="*/ 3 w 4"/>
                <a:gd name="T25" fmla="*/ 1 h 4"/>
                <a:gd name="T26" fmla="*/ 3 w 4"/>
                <a:gd name="T27" fmla="*/ 1 h 4"/>
                <a:gd name="T28" fmla="*/ 3 w 4"/>
                <a:gd name="T29" fmla="*/ 1 h 4"/>
                <a:gd name="T30" fmla="*/ 3 w 4"/>
                <a:gd name="T31" fmla="*/ 0 h 4"/>
                <a:gd name="T32" fmla="*/ 2 w 4"/>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4">
                  <a:moveTo>
                    <a:pt x="2" y="0"/>
                  </a:moveTo>
                  <a:cubicBezTo>
                    <a:pt x="2" y="0"/>
                    <a:pt x="2" y="0"/>
                    <a:pt x="2" y="0"/>
                  </a:cubicBezTo>
                  <a:cubicBezTo>
                    <a:pt x="2" y="0"/>
                    <a:pt x="1" y="0"/>
                    <a:pt x="1" y="0"/>
                  </a:cubicBezTo>
                  <a:cubicBezTo>
                    <a:pt x="1" y="0"/>
                    <a:pt x="0" y="1"/>
                    <a:pt x="0" y="1"/>
                  </a:cubicBezTo>
                  <a:cubicBezTo>
                    <a:pt x="0" y="1"/>
                    <a:pt x="0" y="2"/>
                    <a:pt x="0" y="2"/>
                  </a:cubicBezTo>
                  <a:cubicBezTo>
                    <a:pt x="0" y="3"/>
                    <a:pt x="0" y="3"/>
                    <a:pt x="0" y="3"/>
                  </a:cubicBezTo>
                  <a:cubicBezTo>
                    <a:pt x="0" y="3"/>
                    <a:pt x="0" y="4"/>
                    <a:pt x="1" y="4"/>
                  </a:cubicBezTo>
                  <a:cubicBezTo>
                    <a:pt x="1" y="4"/>
                    <a:pt x="1" y="4"/>
                    <a:pt x="1" y="4"/>
                  </a:cubicBezTo>
                  <a:cubicBezTo>
                    <a:pt x="1" y="4"/>
                    <a:pt x="1" y="4"/>
                    <a:pt x="1" y="4"/>
                  </a:cubicBezTo>
                  <a:cubicBezTo>
                    <a:pt x="1" y="4"/>
                    <a:pt x="2" y="4"/>
                    <a:pt x="2" y="4"/>
                  </a:cubicBezTo>
                  <a:cubicBezTo>
                    <a:pt x="2" y="4"/>
                    <a:pt x="3" y="4"/>
                    <a:pt x="3" y="3"/>
                  </a:cubicBezTo>
                  <a:cubicBezTo>
                    <a:pt x="4" y="3"/>
                    <a:pt x="4" y="2"/>
                    <a:pt x="3" y="1"/>
                  </a:cubicBezTo>
                  <a:cubicBezTo>
                    <a:pt x="3" y="1"/>
                    <a:pt x="3" y="1"/>
                    <a:pt x="3" y="1"/>
                  </a:cubicBezTo>
                  <a:cubicBezTo>
                    <a:pt x="3" y="1"/>
                    <a:pt x="3" y="1"/>
                    <a:pt x="3" y="1"/>
                  </a:cubicBezTo>
                  <a:cubicBezTo>
                    <a:pt x="3" y="1"/>
                    <a:pt x="3" y="1"/>
                    <a:pt x="3" y="1"/>
                  </a:cubicBezTo>
                  <a:cubicBezTo>
                    <a:pt x="3" y="0"/>
                    <a:pt x="3" y="0"/>
                    <a:pt x="3"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5" name="Freeform 3230">
              <a:extLst>
                <a:ext uri="{FF2B5EF4-FFF2-40B4-BE49-F238E27FC236}">
                  <a16:creationId xmlns:a16="http://schemas.microsoft.com/office/drawing/2014/main" id="{EE1CE3AF-3C01-7EF0-9ACB-76BA731CE807}"/>
                </a:ext>
              </a:extLst>
            </p:cNvPr>
            <p:cNvSpPr>
              <a:spLocks/>
            </p:cNvSpPr>
            <p:nvPr/>
          </p:nvSpPr>
          <p:spPr bwMode="auto">
            <a:xfrm>
              <a:off x="6883994" y="824715"/>
              <a:ext cx="27588" cy="19312"/>
            </a:xfrm>
            <a:custGeom>
              <a:avLst/>
              <a:gdLst>
                <a:gd name="T0" fmla="*/ 2 w 4"/>
                <a:gd name="T1" fmla="*/ 0 h 3"/>
                <a:gd name="T2" fmla="*/ 1 w 4"/>
                <a:gd name="T3" fmla="*/ 0 h 3"/>
                <a:gd name="T4" fmla="*/ 1 w 4"/>
                <a:gd name="T5" fmla="*/ 3 h 3"/>
                <a:gd name="T6" fmla="*/ 2 w 4"/>
                <a:gd name="T7" fmla="*/ 3 h 3"/>
                <a:gd name="T8" fmla="*/ 4 w 4"/>
                <a:gd name="T9" fmla="*/ 3 h 3"/>
                <a:gd name="T10" fmla="*/ 4 w 4"/>
                <a:gd name="T11" fmla="*/ 2 h 3"/>
                <a:gd name="T12" fmla="*/ 4 w 4"/>
                <a:gd name="T13" fmla="*/ 2 h 3"/>
                <a:gd name="T14" fmla="*/ 4 w 4"/>
                <a:gd name="T15" fmla="*/ 1 h 3"/>
                <a:gd name="T16" fmla="*/ 4 w 4"/>
                <a:gd name="T17" fmla="*/ 1 h 3"/>
                <a:gd name="T18" fmla="*/ 4 w 4"/>
                <a:gd name="T19" fmla="*/ 0 h 3"/>
                <a:gd name="T20" fmla="*/ 3 w 4"/>
                <a:gd name="T21" fmla="*/ 0 h 3"/>
                <a:gd name="T22" fmla="*/ 3 w 4"/>
                <a:gd name="T23" fmla="*/ 0 h 3"/>
                <a:gd name="T24" fmla="*/ 2 w 4"/>
                <a:gd name="T25"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3">
                  <a:moveTo>
                    <a:pt x="2" y="0"/>
                  </a:moveTo>
                  <a:cubicBezTo>
                    <a:pt x="2" y="0"/>
                    <a:pt x="1" y="0"/>
                    <a:pt x="1" y="0"/>
                  </a:cubicBezTo>
                  <a:cubicBezTo>
                    <a:pt x="0" y="1"/>
                    <a:pt x="0" y="2"/>
                    <a:pt x="1" y="3"/>
                  </a:cubicBezTo>
                  <a:cubicBezTo>
                    <a:pt x="2" y="3"/>
                    <a:pt x="2" y="3"/>
                    <a:pt x="2" y="3"/>
                  </a:cubicBezTo>
                  <a:cubicBezTo>
                    <a:pt x="3" y="3"/>
                    <a:pt x="4" y="3"/>
                    <a:pt x="4" y="3"/>
                  </a:cubicBezTo>
                  <a:cubicBezTo>
                    <a:pt x="4" y="2"/>
                    <a:pt x="4" y="2"/>
                    <a:pt x="4" y="2"/>
                  </a:cubicBezTo>
                  <a:cubicBezTo>
                    <a:pt x="4" y="2"/>
                    <a:pt x="4" y="2"/>
                    <a:pt x="4" y="2"/>
                  </a:cubicBezTo>
                  <a:cubicBezTo>
                    <a:pt x="4" y="2"/>
                    <a:pt x="4" y="1"/>
                    <a:pt x="4" y="1"/>
                  </a:cubicBezTo>
                  <a:cubicBezTo>
                    <a:pt x="4" y="1"/>
                    <a:pt x="4" y="1"/>
                    <a:pt x="4" y="1"/>
                  </a:cubicBezTo>
                  <a:cubicBezTo>
                    <a:pt x="4" y="1"/>
                    <a:pt x="4" y="0"/>
                    <a:pt x="4" y="0"/>
                  </a:cubicBezTo>
                  <a:cubicBezTo>
                    <a:pt x="4" y="0"/>
                    <a:pt x="4" y="0"/>
                    <a:pt x="3" y="0"/>
                  </a:cubicBezTo>
                  <a:cubicBezTo>
                    <a:pt x="3" y="0"/>
                    <a:pt x="3" y="0"/>
                    <a:pt x="3" y="0"/>
                  </a:cubicBezTo>
                  <a:cubicBezTo>
                    <a:pt x="3" y="0"/>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6" name="Freeform 3231">
              <a:extLst>
                <a:ext uri="{FF2B5EF4-FFF2-40B4-BE49-F238E27FC236}">
                  <a16:creationId xmlns:a16="http://schemas.microsoft.com/office/drawing/2014/main" id="{A916DDBB-45A8-D092-5CA0-990F89A7737C}"/>
                </a:ext>
              </a:extLst>
            </p:cNvPr>
            <p:cNvSpPr>
              <a:spLocks/>
            </p:cNvSpPr>
            <p:nvPr/>
          </p:nvSpPr>
          <p:spPr bwMode="auto">
            <a:xfrm>
              <a:off x="7794401" y="347440"/>
              <a:ext cx="27588" cy="24829"/>
            </a:xfrm>
            <a:custGeom>
              <a:avLst/>
              <a:gdLst>
                <a:gd name="T0" fmla="*/ 2 w 4"/>
                <a:gd name="T1" fmla="*/ 0 h 4"/>
                <a:gd name="T2" fmla="*/ 0 w 4"/>
                <a:gd name="T3" fmla="*/ 1 h 4"/>
                <a:gd name="T4" fmla="*/ 0 w 4"/>
                <a:gd name="T5" fmla="*/ 1 h 4"/>
                <a:gd name="T6" fmla="*/ 0 w 4"/>
                <a:gd name="T7" fmla="*/ 1 h 4"/>
                <a:gd name="T8" fmla="*/ 0 w 4"/>
                <a:gd name="T9" fmla="*/ 2 h 4"/>
                <a:gd name="T10" fmla="*/ 0 w 4"/>
                <a:gd name="T11" fmla="*/ 2 h 4"/>
                <a:gd name="T12" fmla="*/ 0 w 4"/>
                <a:gd name="T13" fmla="*/ 3 h 4"/>
                <a:gd name="T14" fmla="*/ 0 w 4"/>
                <a:gd name="T15" fmla="*/ 3 h 4"/>
                <a:gd name="T16" fmla="*/ 1 w 4"/>
                <a:gd name="T17" fmla="*/ 3 h 4"/>
                <a:gd name="T18" fmla="*/ 2 w 4"/>
                <a:gd name="T19" fmla="*/ 4 h 4"/>
                <a:gd name="T20" fmla="*/ 3 w 4"/>
                <a:gd name="T21" fmla="*/ 3 h 4"/>
                <a:gd name="T22" fmla="*/ 3 w 4"/>
                <a:gd name="T23" fmla="*/ 3 h 4"/>
                <a:gd name="T24" fmla="*/ 3 w 4"/>
                <a:gd name="T25" fmla="*/ 3 h 4"/>
                <a:gd name="T26" fmla="*/ 3 w 4"/>
                <a:gd name="T27" fmla="*/ 2 h 4"/>
                <a:gd name="T28" fmla="*/ 4 w 4"/>
                <a:gd name="T29" fmla="*/ 2 h 4"/>
                <a:gd name="T30" fmla="*/ 3 w 4"/>
                <a:gd name="T31" fmla="*/ 1 h 4"/>
                <a:gd name="T32" fmla="*/ 3 w 4"/>
                <a:gd name="T33" fmla="*/ 0 h 4"/>
                <a:gd name="T34" fmla="*/ 3 w 4"/>
                <a:gd name="T35" fmla="*/ 0 h 4"/>
                <a:gd name="T36" fmla="*/ 2 w 4"/>
                <a:gd name="T3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 h="4">
                  <a:moveTo>
                    <a:pt x="2" y="0"/>
                  </a:moveTo>
                  <a:cubicBezTo>
                    <a:pt x="1" y="0"/>
                    <a:pt x="0" y="0"/>
                    <a:pt x="0" y="1"/>
                  </a:cubicBezTo>
                  <a:cubicBezTo>
                    <a:pt x="0" y="1"/>
                    <a:pt x="0" y="1"/>
                    <a:pt x="0" y="1"/>
                  </a:cubicBezTo>
                  <a:cubicBezTo>
                    <a:pt x="0" y="1"/>
                    <a:pt x="0" y="1"/>
                    <a:pt x="0" y="1"/>
                  </a:cubicBezTo>
                  <a:cubicBezTo>
                    <a:pt x="0" y="1"/>
                    <a:pt x="0" y="1"/>
                    <a:pt x="0" y="2"/>
                  </a:cubicBezTo>
                  <a:cubicBezTo>
                    <a:pt x="0" y="2"/>
                    <a:pt x="0" y="2"/>
                    <a:pt x="0" y="2"/>
                  </a:cubicBezTo>
                  <a:cubicBezTo>
                    <a:pt x="0" y="2"/>
                    <a:pt x="0" y="3"/>
                    <a:pt x="0" y="3"/>
                  </a:cubicBezTo>
                  <a:cubicBezTo>
                    <a:pt x="0" y="3"/>
                    <a:pt x="0" y="3"/>
                    <a:pt x="0" y="3"/>
                  </a:cubicBezTo>
                  <a:cubicBezTo>
                    <a:pt x="0" y="3"/>
                    <a:pt x="0" y="3"/>
                    <a:pt x="1" y="3"/>
                  </a:cubicBezTo>
                  <a:cubicBezTo>
                    <a:pt x="1" y="4"/>
                    <a:pt x="1" y="4"/>
                    <a:pt x="2" y="4"/>
                  </a:cubicBezTo>
                  <a:cubicBezTo>
                    <a:pt x="2" y="4"/>
                    <a:pt x="3" y="4"/>
                    <a:pt x="3" y="3"/>
                  </a:cubicBezTo>
                  <a:cubicBezTo>
                    <a:pt x="3" y="3"/>
                    <a:pt x="3" y="3"/>
                    <a:pt x="3" y="3"/>
                  </a:cubicBezTo>
                  <a:cubicBezTo>
                    <a:pt x="3" y="3"/>
                    <a:pt x="3" y="3"/>
                    <a:pt x="3" y="3"/>
                  </a:cubicBezTo>
                  <a:cubicBezTo>
                    <a:pt x="3" y="3"/>
                    <a:pt x="3" y="3"/>
                    <a:pt x="3" y="2"/>
                  </a:cubicBezTo>
                  <a:cubicBezTo>
                    <a:pt x="4" y="2"/>
                    <a:pt x="4" y="2"/>
                    <a:pt x="4" y="2"/>
                  </a:cubicBezTo>
                  <a:cubicBezTo>
                    <a:pt x="4" y="2"/>
                    <a:pt x="3" y="1"/>
                    <a:pt x="3" y="1"/>
                  </a:cubicBezTo>
                  <a:cubicBezTo>
                    <a:pt x="3" y="1"/>
                    <a:pt x="3" y="0"/>
                    <a:pt x="3" y="0"/>
                  </a:cubicBezTo>
                  <a:cubicBezTo>
                    <a:pt x="3" y="0"/>
                    <a:pt x="3" y="0"/>
                    <a:pt x="3"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7" name="Freeform 3232">
              <a:extLst>
                <a:ext uri="{FF2B5EF4-FFF2-40B4-BE49-F238E27FC236}">
                  <a16:creationId xmlns:a16="http://schemas.microsoft.com/office/drawing/2014/main" id="{5EC2CD44-D4B7-64EF-0194-C15ABA898CB3}"/>
                </a:ext>
              </a:extLst>
            </p:cNvPr>
            <p:cNvSpPr>
              <a:spLocks/>
            </p:cNvSpPr>
            <p:nvPr/>
          </p:nvSpPr>
          <p:spPr bwMode="auto">
            <a:xfrm>
              <a:off x="8337887" y="758503"/>
              <a:ext cx="22070" cy="27588"/>
            </a:xfrm>
            <a:custGeom>
              <a:avLst/>
              <a:gdLst>
                <a:gd name="T0" fmla="*/ 2 w 3"/>
                <a:gd name="T1" fmla="*/ 0 h 4"/>
                <a:gd name="T2" fmla="*/ 1 w 3"/>
                <a:gd name="T3" fmla="*/ 0 h 4"/>
                <a:gd name="T4" fmla="*/ 0 w 3"/>
                <a:gd name="T5" fmla="*/ 1 h 4"/>
                <a:gd name="T6" fmla="*/ 0 w 3"/>
                <a:gd name="T7" fmla="*/ 1 h 4"/>
                <a:gd name="T8" fmla="*/ 0 w 3"/>
                <a:gd name="T9" fmla="*/ 1 h 4"/>
                <a:gd name="T10" fmla="*/ 0 w 3"/>
                <a:gd name="T11" fmla="*/ 3 h 4"/>
                <a:gd name="T12" fmla="*/ 0 w 3"/>
                <a:gd name="T13" fmla="*/ 3 h 4"/>
                <a:gd name="T14" fmla="*/ 0 w 3"/>
                <a:gd name="T15" fmla="*/ 4 h 4"/>
                <a:gd name="T16" fmla="*/ 2 w 3"/>
                <a:gd name="T17" fmla="*/ 4 h 4"/>
                <a:gd name="T18" fmla="*/ 3 w 3"/>
                <a:gd name="T19" fmla="*/ 3 h 4"/>
                <a:gd name="T20" fmla="*/ 3 w 3"/>
                <a:gd name="T21" fmla="*/ 3 h 4"/>
                <a:gd name="T22" fmla="*/ 3 w 3"/>
                <a:gd name="T23" fmla="*/ 2 h 4"/>
                <a:gd name="T24" fmla="*/ 3 w 3"/>
                <a:gd name="T25" fmla="*/ 2 h 4"/>
                <a:gd name="T26" fmla="*/ 3 w 3"/>
                <a:gd name="T27" fmla="*/ 2 h 4"/>
                <a:gd name="T28" fmla="*/ 3 w 3"/>
                <a:gd name="T29" fmla="*/ 2 h 4"/>
                <a:gd name="T30" fmla="*/ 3 w 3"/>
                <a:gd name="T31" fmla="*/ 1 h 4"/>
                <a:gd name="T32" fmla="*/ 3 w 3"/>
                <a:gd name="T33" fmla="*/ 1 h 4"/>
                <a:gd name="T34" fmla="*/ 2 w 3"/>
                <a:gd name="T35" fmla="*/ 0 h 4"/>
                <a:gd name="T36" fmla="*/ 2 w 3"/>
                <a:gd name="T3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 h="4">
                  <a:moveTo>
                    <a:pt x="2" y="0"/>
                  </a:moveTo>
                  <a:cubicBezTo>
                    <a:pt x="1" y="0"/>
                    <a:pt x="1" y="0"/>
                    <a:pt x="1" y="0"/>
                  </a:cubicBezTo>
                  <a:cubicBezTo>
                    <a:pt x="1" y="0"/>
                    <a:pt x="0" y="1"/>
                    <a:pt x="0" y="1"/>
                  </a:cubicBezTo>
                  <a:cubicBezTo>
                    <a:pt x="0" y="1"/>
                    <a:pt x="0" y="1"/>
                    <a:pt x="0" y="1"/>
                  </a:cubicBezTo>
                  <a:cubicBezTo>
                    <a:pt x="0" y="1"/>
                    <a:pt x="0" y="1"/>
                    <a:pt x="0" y="1"/>
                  </a:cubicBezTo>
                  <a:cubicBezTo>
                    <a:pt x="0" y="2"/>
                    <a:pt x="0" y="2"/>
                    <a:pt x="0" y="3"/>
                  </a:cubicBezTo>
                  <a:cubicBezTo>
                    <a:pt x="0" y="3"/>
                    <a:pt x="0" y="3"/>
                    <a:pt x="0" y="3"/>
                  </a:cubicBezTo>
                  <a:cubicBezTo>
                    <a:pt x="0" y="3"/>
                    <a:pt x="0" y="4"/>
                    <a:pt x="0" y="4"/>
                  </a:cubicBezTo>
                  <a:cubicBezTo>
                    <a:pt x="1" y="4"/>
                    <a:pt x="1" y="4"/>
                    <a:pt x="2" y="4"/>
                  </a:cubicBezTo>
                  <a:cubicBezTo>
                    <a:pt x="2" y="4"/>
                    <a:pt x="3" y="4"/>
                    <a:pt x="3" y="3"/>
                  </a:cubicBezTo>
                  <a:cubicBezTo>
                    <a:pt x="3" y="3"/>
                    <a:pt x="3" y="3"/>
                    <a:pt x="3" y="3"/>
                  </a:cubicBezTo>
                  <a:cubicBezTo>
                    <a:pt x="3" y="3"/>
                    <a:pt x="3" y="2"/>
                    <a:pt x="3" y="2"/>
                  </a:cubicBezTo>
                  <a:cubicBezTo>
                    <a:pt x="3" y="2"/>
                    <a:pt x="3" y="2"/>
                    <a:pt x="3" y="2"/>
                  </a:cubicBezTo>
                  <a:cubicBezTo>
                    <a:pt x="3" y="2"/>
                    <a:pt x="3" y="2"/>
                    <a:pt x="3" y="2"/>
                  </a:cubicBezTo>
                  <a:cubicBezTo>
                    <a:pt x="3" y="2"/>
                    <a:pt x="3" y="2"/>
                    <a:pt x="3" y="2"/>
                  </a:cubicBezTo>
                  <a:cubicBezTo>
                    <a:pt x="3" y="2"/>
                    <a:pt x="3" y="1"/>
                    <a:pt x="3" y="1"/>
                  </a:cubicBezTo>
                  <a:cubicBezTo>
                    <a:pt x="3" y="1"/>
                    <a:pt x="3" y="1"/>
                    <a:pt x="3" y="1"/>
                  </a:cubicBezTo>
                  <a:cubicBezTo>
                    <a:pt x="2" y="1"/>
                    <a:pt x="2"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8" name="Freeform 3233">
              <a:extLst>
                <a:ext uri="{FF2B5EF4-FFF2-40B4-BE49-F238E27FC236}">
                  <a16:creationId xmlns:a16="http://schemas.microsoft.com/office/drawing/2014/main" id="{06CE18C1-97F9-F2E5-F40A-7718E04619A4}"/>
                </a:ext>
              </a:extLst>
            </p:cNvPr>
            <p:cNvSpPr>
              <a:spLocks/>
            </p:cNvSpPr>
            <p:nvPr/>
          </p:nvSpPr>
          <p:spPr bwMode="auto">
            <a:xfrm>
              <a:off x="7998553" y="832991"/>
              <a:ext cx="24829" cy="24829"/>
            </a:xfrm>
            <a:custGeom>
              <a:avLst/>
              <a:gdLst>
                <a:gd name="T0" fmla="*/ 2 w 4"/>
                <a:gd name="T1" fmla="*/ 0 h 4"/>
                <a:gd name="T2" fmla="*/ 1 w 4"/>
                <a:gd name="T3" fmla="*/ 1 h 4"/>
                <a:gd name="T4" fmla="*/ 1 w 4"/>
                <a:gd name="T5" fmla="*/ 4 h 4"/>
                <a:gd name="T6" fmla="*/ 2 w 4"/>
                <a:gd name="T7" fmla="*/ 4 h 4"/>
                <a:gd name="T8" fmla="*/ 4 w 4"/>
                <a:gd name="T9" fmla="*/ 3 h 4"/>
                <a:gd name="T10" fmla="*/ 4 w 4"/>
                <a:gd name="T11" fmla="*/ 2 h 4"/>
                <a:gd name="T12" fmla="*/ 4 w 4"/>
                <a:gd name="T13" fmla="*/ 2 h 4"/>
                <a:gd name="T14" fmla="*/ 4 w 4"/>
                <a:gd name="T15" fmla="*/ 1 h 4"/>
                <a:gd name="T16" fmla="*/ 3 w 4"/>
                <a:gd name="T17" fmla="*/ 1 h 4"/>
                <a:gd name="T18" fmla="*/ 3 w 4"/>
                <a:gd name="T19" fmla="*/ 1 h 4"/>
                <a:gd name="T20" fmla="*/ 2 w 4"/>
                <a:gd name="T2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4">
                  <a:moveTo>
                    <a:pt x="2" y="0"/>
                  </a:moveTo>
                  <a:cubicBezTo>
                    <a:pt x="2" y="0"/>
                    <a:pt x="1" y="1"/>
                    <a:pt x="1" y="1"/>
                  </a:cubicBezTo>
                  <a:cubicBezTo>
                    <a:pt x="0" y="2"/>
                    <a:pt x="0" y="3"/>
                    <a:pt x="1" y="4"/>
                  </a:cubicBezTo>
                  <a:cubicBezTo>
                    <a:pt x="1" y="4"/>
                    <a:pt x="2" y="4"/>
                    <a:pt x="2" y="4"/>
                  </a:cubicBezTo>
                  <a:cubicBezTo>
                    <a:pt x="3" y="4"/>
                    <a:pt x="3" y="4"/>
                    <a:pt x="4" y="3"/>
                  </a:cubicBezTo>
                  <a:cubicBezTo>
                    <a:pt x="4" y="3"/>
                    <a:pt x="4" y="3"/>
                    <a:pt x="4" y="2"/>
                  </a:cubicBezTo>
                  <a:cubicBezTo>
                    <a:pt x="4" y="2"/>
                    <a:pt x="4" y="2"/>
                    <a:pt x="4" y="2"/>
                  </a:cubicBezTo>
                  <a:cubicBezTo>
                    <a:pt x="4" y="1"/>
                    <a:pt x="4" y="1"/>
                    <a:pt x="4" y="1"/>
                  </a:cubicBezTo>
                  <a:cubicBezTo>
                    <a:pt x="4" y="1"/>
                    <a:pt x="3" y="1"/>
                    <a:pt x="3" y="1"/>
                  </a:cubicBezTo>
                  <a:cubicBezTo>
                    <a:pt x="3" y="1"/>
                    <a:pt x="3" y="1"/>
                    <a:pt x="3" y="1"/>
                  </a:cubicBezTo>
                  <a:cubicBezTo>
                    <a:pt x="3" y="1"/>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9" name="Freeform 3234">
              <a:extLst>
                <a:ext uri="{FF2B5EF4-FFF2-40B4-BE49-F238E27FC236}">
                  <a16:creationId xmlns:a16="http://schemas.microsoft.com/office/drawing/2014/main" id="{BD826F9E-7608-CA47-FC3B-51348DBC6DE2}"/>
                </a:ext>
              </a:extLst>
            </p:cNvPr>
            <p:cNvSpPr>
              <a:spLocks/>
            </p:cNvSpPr>
            <p:nvPr/>
          </p:nvSpPr>
          <p:spPr bwMode="auto">
            <a:xfrm>
              <a:off x="9008278" y="1834439"/>
              <a:ext cx="44141" cy="46900"/>
            </a:xfrm>
            <a:custGeom>
              <a:avLst/>
              <a:gdLst>
                <a:gd name="T0" fmla="*/ 4 w 7"/>
                <a:gd name="T1" fmla="*/ 0 h 7"/>
                <a:gd name="T2" fmla="*/ 3 w 7"/>
                <a:gd name="T3" fmla="*/ 0 h 7"/>
                <a:gd name="T4" fmla="*/ 2 w 7"/>
                <a:gd name="T5" fmla="*/ 1 h 7"/>
                <a:gd name="T6" fmla="*/ 1 w 7"/>
                <a:gd name="T7" fmla="*/ 1 h 7"/>
                <a:gd name="T8" fmla="*/ 0 w 7"/>
                <a:gd name="T9" fmla="*/ 3 h 7"/>
                <a:gd name="T10" fmla="*/ 0 w 7"/>
                <a:gd name="T11" fmla="*/ 3 h 7"/>
                <a:gd name="T12" fmla="*/ 0 w 7"/>
                <a:gd name="T13" fmla="*/ 4 h 7"/>
                <a:gd name="T14" fmla="*/ 4 w 7"/>
                <a:gd name="T15" fmla="*/ 7 h 7"/>
                <a:gd name="T16" fmla="*/ 4 w 7"/>
                <a:gd name="T17" fmla="*/ 7 h 7"/>
                <a:gd name="T18" fmla="*/ 6 w 7"/>
                <a:gd name="T19" fmla="*/ 6 h 7"/>
                <a:gd name="T20" fmla="*/ 6 w 7"/>
                <a:gd name="T21" fmla="*/ 6 h 7"/>
                <a:gd name="T22" fmla="*/ 7 w 7"/>
                <a:gd name="T23" fmla="*/ 4 h 7"/>
                <a:gd name="T24" fmla="*/ 7 w 7"/>
                <a:gd name="T25" fmla="*/ 4 h 7"/>
                <a:gd name="T26" fmla="*/ 7 w 7"/>
                <a:gd name="T27" fmla="*/ 3 h 7"/>
                <a:gd name="T28" fmla="*/ 6 w 7"/>
                <a:gd name="T29" fmla="*/ 1 h 7"/>
                <a:gd name="T30" fmla="*/ 6 w 7"/>
                <a:gd name="T31" fmla="*/ 1 h 7"/>
                <a:gd name="T32" fmla="*/ 4 w 7"/>
                <a:gd name="T33"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 h="7">
                  <a:moveTo>
                    <a:pt x="4" y="0"/>
                  </a:moveTo>
                  <a:cubicBezTo>
                    <a:pt x="3" y="0"/>
                    <a:pt x="3" y="0"/>
                    <a:pt x="3" y="0"/>
                  </a:cubicBezTo>
                  <a:cubicBezTo>
                    <a:pt x="2" y="0"/>
                    <a:pt x="2" y="0"/>
                    <a:pt x="2" y="1"/>
                  </a:cubicBezTo>
                  <a:cubicBezTo>
                    <a:pt x="2" y="1"/>
                    <a:pt x="1" y="1"/>
                    <a:pt x="1" y="1"/>
                  </a:cubicBezTo>
                  <a:cubicBezTo>
                    <a:pt x="1" y="1"/>
                    <a:pt x="0" y="2"/>
                    <a:pt x="0" y="3"/>
                  </a:cubicBezTo>
                  <a:cubicBezTo>
                    <a:pt x="0" y="3"/>
                    <a:pt x="0" y="3"/>
                    <a:pt x="0" y="3"/>
                  </a:cubicBezTo>
                  <a:cubicBezTo>
                    <a:pt x="0" y="3"/>
                    <a:pt x="0" y="4"/>
                    <a:pt x="0" y="4"/>
                  </a:cubicBezTo>
                  <a:cubicBezTo>
                    <a:pt x="0" y="6"/>
                    <a:pt x="2" y="7"/>
                    <a:pt x="4" y="7"/>
                  </a:cubicBezTo>
                  <a:cubicBezTo>
                    <a:pt x="4" y="7"/>
                    <a:pt x="4" y="7"/>
                    <a:pt x="4" y="7"/>
                  </a:cubicBezTo>
                  <a:cubicBezTo>
                    <a:pt x="5" y="7"/>
                    <a:pt x="6" y="6"/>
                    <a:pt x="6" y="6"/>
                  </a:cubicBezTo>
                  <a:cubicBezTo>
                    <a:pt x="6" y="6"/>
                    <a:pt x="6" y="6"/>
                    <a:pt x="6" y="6"/>
                  </a:cubicBezTo>
                  <a:cubicBezTo>
                    <a:pt x="7" y="5"/>
                    <a:pt x="7" y="5"/>
                    <a:pt x="7" y="4"/>
                  </a:cubicBezTo>
                  <a:cubicBezTo>
                    <a:pt x="7" y="4"/>
                    <a:pt x="7" y="4"/>
                    <a:pt x="7" y="4"/>
                  </a:cubicBezTo>
                  <a:cubicBezTo>
                    <a:pt x="7" y="3"/>
                    <a:pt x="7" y="3"/>
                    <a:pt x="7" y="3"/>
                  </a:cubicBezTo>
                  <a:cubicBezTo>
                    <a:pt x="7" y="2"/>
                    <a:pt x="7" y="1"/>
                    <a:pt x="6" y="1"/>
                  </a:cubicBezTo>
                  <a:cubicBezTo>
                    <a:pt x="6" y="1"/>
                    <a:pt x="6" y="1"/>
                    <a:pt x="6" y="1"/>
                  </a:cubicBezTo>
                  <a:cubicBezTo>
                    <a:pt x="5" y="0"/>
                    <a:pt x="4"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0" name="Freeform 3235">
              <a:extLst>
                <a:ext uri="{FF2B5EF4-FFF2-40B4-BE49-F238E27FC236}">
                  <a16:creationId xmlns:a16="http://schemas.microsoft.com/office/drawing/2014/main" id="{188D88D7-27A9-FD8B-451A-07022543C8F5}"/>
                </a:ext>
              </a:extLst>
            </p:cNvPr>
            <p:cNvSpPr>
              <a:spLocks/>
            </p:cNvSpPr>
            <p:nvPr/>
          </p:nvSpPr>
          <p:spPr bwMode="auto">
            <a:xfrm>
              <a:off x="9524175" y="2325507"/>
              <a:ext cx="52417" cy="46900"/>
            </a:xfrm>
            <a:custGeom>
              <a:avLst/>
              <a:gdLst>
                <a:gd name="T0" fmla="*/ 4 w 8"/>
                <a:gd name="T1" fmla="*/ 0 h 7"/>
                <a:gd name="T2" fmla="*/ 3 w 8"/>
                <a:gd name="T3" fmla="*/ 0 h 7"/>
                <a:gd name="T4" fmla="*/ 2 w 8"/>
                <a:gd name="T5" fmla="*/ 0 h 7"/>
                <a:gd name="T6" fmla="*/ 2 w 8"/>
                <a:gd name="T7" fmla="*/ 1 h 7"/>
                <a:gd name="T8" fmla="*/ 1 w 8"/>
                <a:gd name="T9" fmla="*/ 1 h 7"/>
                <a:gd name="T10" fmla="*/ 1 w 8"/>
                <a:gd name="T11" fmla="*/ 1 h 7"/>
                <a:gd name="T12" fmla="*/ 0 w 8"/>
                <a:gd name="T13" fmla="*/ 4 h 7"/>
                <a:gd name="T14" fmla="*/ 1 w 8"/>
                <a:gd name="T15" fmla="*/ 6 h 7"/>
                <a:gd name="T16" fmla="*/ 2 w 8"/>
                <a:gd name="T17" fmla="*/ 6 h 7"/>
                <a:gd name="T18" fmla="*/ 4 w 8"/>
                <a:gd name="T19" fmla="*/ 7 h 7"/>
                <a:gd name="T20" fmla="*/ 5 w 8"/>
                <a:gd name="T21" fmla="*/ 7 h 7"/>
                <a:gd name="T22" fmla="*/ 5 w 8"/>
                <a:gd name="T23" fmla="*/ 7 h 7"/>
                <a:gd name="T24" fmla="*/ 5 w 8"/>
                <a:gd name="T25" fmla="*/ 7 h 7"/>
                <a:gd name="T26" fmla="*/ 7 w 8"/>
                <a:gd name="T27" fmla="*/ 3 h 7"/>
                <a:gd name="T28" fmla="*/ 5 w 8"/>
                <a:gd name="T29" fmla="*/ 0 h 7"/>
                <a:gd name="T30" fmla="*/ 5 w 8"/>
                <a:gd name="T31" fmla="*/ 0 h 7"/>
                <a:gd name="T32" fmla="*/ 4 w 8"/>
                <a:gd name="T33"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 h="7">
                  <a:moveTo>
                    <a:pt x="4" y="0"/>
                  </a:moveTo>
                  <a:cubicBezTo>
                    <a:pt x="4" y="0"/>
                    <a:pt x="3" y="0"/>
                    <a:pt x="3" y="0"/>
                  </a:cubicBezTo>
                  <a:cubicBezTo>
                    <a:pt x="3" y="0"/>
                    <a:pt x="2" y="0"/>
                    <a:pt x="2" y="0"/>
                  </a:cubicBezTo>
                  <a:cubicBezTo>
                    <a:pt x="2" y="1"/>
                    <a:pt x="2" y="1"/>
                    <a:pt x="2" y="1"/>
                  </a:cubicBezTo>
                  <a:cubicBezTo>
                    <a:pt x="2" y="1"/>
                    <a:pt x="2" y="1"/>
                    <a:pt x="1" y="1"/>
                  </a:cubicBezTo>
                  <a:cubicBezTo>
                    <a:pt x="1" y="1"/>
                    <a:pt x="1" y="1"/>
                    <a:pt x="1" y="1"/>
                  </a:cubicBezTo>
                  <a:cubicBezTo>
                    <a:pt x="1" y="2"/>
                    <a:pt x="0" y="3"/>
                    <a:pt x="0" y="4"/>
                  </a:cubicBezTo>
                  <a:cubicBezTo>
                    <a:pt x="1" y="5"/>
                    <a:pt x="1" y="5"/>
                    <a:pt x="1" y="6"/>
                  </a:cubicBezTo>
                  <a:cubicBezTo>
                    <a:pt x="1" y="6"/>
                    <a:pt x="2" y="6"/>
                    <a:pt x="2" y="6"/>
                  </a:cubicBezTo>
                  <a:cubicBezTo>
                    <a:pt x="2" y="7"/>
                    <a:pt x="3" y="7"/>
                    <a:pt x="4" y="7"/>
                  </a:cubicBezTo>
                  <a:cubicBezTo>
                    <a:pt x="4" y="7"/>
                    <a:pt x="4" y="7"/>
                    <a:pt x="5" y="7"/>
                  </a:cubicBezTo>
                  <a:cubicBezTo>
                    <a:pt x="5" y="7"/>
                    <a:pt x="5" y="7"/>
                    <a:pt x="5" y="7"/>
                  </a:cubicBezTo>
                  <a:cubicBezTo>
                    <a:pt x="5" y="7"/>
                    <a:pt x="5" y="7"/>
                    <a:pt x="5" y="7"/>
                  </a:cubicBezTo>
                  <a:cubicBezTo>
                    <a:pt x="7" y="6"/>
                    <a:pt x="8" y="5"/>
                    <a:pt x="7" y="3"/>
                  </a:cubicBezTo>
                  <a:cubicBezTo>
                    <a:pt x="7" y="2"/>
                    <a:pt x="6" y="1"/>
                    <a:pt x="5" y="0"/>
                  </a:cubicBezTo>
                  <a:cubicBezTo>
                    <a:pt x="5" y="0"/>
                    <a:pt x="5" y="0"/>
                    <a:pt x="5" y="0"/>
                  </a:cubicBezTo>
                  <a:cubicBezTo>
                    <a:pt x="5" y="0"/>
                    <a:pt x="4"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1" name="Freeform 3236">
              <a:extLst>
                <a:ext uri="{FF2B5EF4-FFF2-40B4-BE49-F238E27FC236}">
                  <a16:creationId xmlns:a16="http://schemas.microsoft.com/office/drawing/2014/main" id="{11969108-85D9-61AB-281F-6F5BB6774FCB}"/>
                </a:ext>
              </a:extLst>
            </p:cNvPr>
            <p:cNvSpPr>
              <a:spLocks/>
            </p:cNvSpPr>
            <p:nvPr/>
          </p:nvSpPr>
          <p:spPr bwMode="auto">
            <a:xfrm>
              <a:off x="9228983" y="1605458"/>
              <a:ext cx="33106" cy="33106"/>
            </a:xfrm>
            <a:custGeom>
              <a:avLst/>
              <a:gdLst>
                <a:gd name="T0" fmla="*/ 3 w 5"/>
                <a:gd name="T1" fmla="*/ 0 h 5"/>
                <a:gd name="T2" fmla="*/ 2 w 5"/>
                <a:gd name="T3" fmla="*/ 0 h 5"/>
                <a:gd name="T4" fmla="*/ 1 w 5"/>
                <a:gd name="T5" fmla="*/ 0 h 5"/>
                <a:gd name="T6" fmla="*/ 1 w 5"/>
                <a:gd name="T7" fmla="*/ 1 h 5"/>
                <a:gd name="T8" fmla="*/ 0 w 5"/>
                <a:gd name="T9" fmla="*/ 3 h 5"/>
                <a:gd name="T10" fmla="*/ 0 w 5"/>
                <a:gd name="T11" fmla="*/ 3 h 5"/>
                <a:gd name="T12" fmla="*/ 0 w 5"/>
                <a:gd name="T13" fmla="*/ 4 h 5"/>
                <a:gd name="T14" fmla="*/ 1 w 5"/>
                <a:gd name="T15" fmla="*/ 5 h 5"/>
                <a:gd name="T16" fmla="*/ 1 w 5"/>
                <a:gd name="T17" fmla="*/ 5 h 5"/>
                <a:gd name="T18" fmla="*/ 3 w 5"/>
                <a:gd name="T19" fmla="*/ 5 h 5"/>
                <a:gd name="T20" fmla="*/ 3 w 5"/>
                <a:gd name="T21" fmla="*/ 5 h 5"/>
                <a:gd name="T22" fmla="*/ 5 w 5"/>
                <a:gd name="T23" fmla="*/ 2 h 5"/>
                <a:gd name="T24" fmla="*/ 3 w 5"/>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5">
                  <a:moveTo>
                    <a:pt x="3" y="0"/>
                  </a:moveTo>
                  <a:cubicBezTo>
                    <a:pt x="2" y="0"/>
                    <a:pt x="2" y="0"/>
                    <a:pt x="2" y="0"/>
                  </a:cubicBezTo>
                  <a:cubicBezTo>
                    <a:pt x="2" y="0"/>
                    <a:pt x="1" y="0"/>
                    <a:pt x="1" y="0"/>
                  </a:cubicBezTo>
                  <a:cubicBezTo>
                    <a:pt x="1" y="1"/>
                    <a:pt x="1" y="1"/>
                    <a:pt x="1" y="1"/>
                  </a:cubicBezTo>
                  <a:cubicBezTo>
                    <a:pt x="0" y="1"/>
                    <a:pt x="0" y="2"/>
                    <a:pt x="0" y="3"/>
                  </a:cubicBezTo>
                  <a:cubicBezTo>
                    <a:pt x="0" y="3"/>
                    <a:pt x="0" y="3"/>
                    <a:pt x="0" y="3"/>
                  </a:cubicBezTo>
                  <a:cubicBezTo>
                    <a:pt x="0" y="3"/>
                    <a:pt x="0" y="4"/>
                    <a:pt x="0" y="4"/>
                  </a:cubicBezTo>
                  <a:cubicBezTo>
                    <a:pt x="0" y="4"/>
                    <a:pt x="0" y="4"/>
                    <a:pt x="1" y="5"/>
                  </a:cubicBezTo>
                  <a:cubicBezTo>
                    <a:pt x="1" y="5"/>
                    <a:pt x="1" y="5"/>
                    <a:pt x="1" y="5"/>
                  </a:cubicBezTo>
                  <a:cubicBezTo>
                    <a:pt x="1" y="5"/>
                    <a:pt x="2" y="5"/>
                    <a:pt x="3" y="5"/>
                  </a:cubicBezTo>
                  <a:cubicBezTo>
                    <a:pt x="3" y="5"/>
                    <a:pt x="3" y="5"/>
                    <a:pt x="3" y="5"/>
                  </a:cubicBezTo>
                  <a:cubicBezTo>
                    <a:pt x="4" y="5"/>
                    <a:pt x="5" y="4"/>
                    <a:pt x="5" y="2"/>
                  </a:cubicBezTo>
                  <a:cubicBezTo>
                    <a:pt x="5" y="1"/>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2" name="Freeform 3237">
              <a:extLst>
                <a:ext uri="{FF2B5EF4-FFF2-40B4-BE49-F238E27FC236}">
                  <a16:creationId xmlns:a16="http://schemas.microsoft.com/office/drawing/2014/main" id="{CC2F9977-A653-2B72-C705-C5E505870989}"/>
                </a:ext>
              </a:extLst>
            </p:cNvPr>
            <p:cNvSpPr>
              <a:spLocks/>
            </p:cNvSpPr>
            <p:nvPr/>
          </p:nvSpPr>
          <p:spPr bwMode="auto">
            <a:xfrm>
              <a:off x="9322782" y="162600"/>
              <a:ext cx="38623" cy="38623"/>
            </a:xfrm>
            <a:custGeom>
              <a:avLst/>
              <a:gdLst>
                <a:gd name="T0" fmla="*/ 3 w 6"/>
                <a:gd name="T1" fmla="*/ 0 h 6"/>
                <a:gd name="T2" fmla="*/ 2 w 6"/>
                <a:gd name="T3" fmla="*/ 1 h 6"/>
                <a:gd name="T4" fmla="*/ 0 w 6"/>
                <a:gd name="T5" fmla="*/ 4 h 6"/>
                <a:gd name="T6" fmla="*/ 2 w 6"/>
                <a:gd name="T7" fmla="*/ 6 h 6"/>
                <a:gd name="T8" fmla="*/ 2 w 6"/>
                <a:gd name="T9" fmla="*/ 6 h 6"/>
                <a:gd name="T10" fmla="*/ 3 w 6"/>
                <a:gd name="T11" fmla="*/ 6 h 6"/>
                <a:gd name="T12" fmla="*/ 3 w 6"/>
                <a:gd name="T13" fmla="*/ 6 h 6"/>
                <a:gd name="T14" fmla="*/ 5 w 6"/>
                <a:gd name="T15" fmla="*/ 5 h 6"/>
                <a:gd name="T16" fmla="*/ 5 w 6"/>
                <a:gd name="T17" fmla="*/ 5 h 6"/>
                <a:gd name="T18" fmla="*/ 6 w 6"/>
                <a:gd name="T19" fmla="*/ 3 h 6"/>
                <a:gd name="T20" fmla="*/ 3 w 6"/>
                <a:gd name="T2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6">
                  <a:moveTo>
                    <a:pt x="3" y="0"/>
                  </a:moveTo>
                  <a:cubicBezTo>
                    <a:pt x="3" y="0"/>
                    <a:pt x="3" y="0"/>
                    <a:pt x="2" y="1"/>
                  </a:cubicBezTo>
                  <a:cubicBezTo>
                    <a:pt x="1" y="1"/>
                    <a:pt x="0" y="2"/>
                    <a:pt x="0" y="4"/>
                  </a:cubicBezTo>
                  <a:cubicBezTo>
                    <a:pt x="0" y="5"/>
                    <a:pt x="1" y="5"/>
                    <a:pt x="2" y="6"/>
                  </a:cubicBezTo>
                  <a:cubicBezTo>
                    <a:pt x="2" y="6"/>
                    <a:pt x="2" y="6"/>
                    <a:pt x="2" y="6"/>
                  </a:cubicBezTo>
                  <a:cubicBezTo>
                    <a:pt x="2" y="6"/>
                    <a:pt x="3" y="6"/>
                    <a:pt x="3" y="6"/>
                  </a:cubicBezTo>
                  <a:cubicBezTo>
                    <a:pt x="3" y="6"/>
                    <a:pt x="3" y="6"/>
                    <a:pt x="3" y="6"/>
                  </a:cubicBezTo>
                  <a:cubicBezTo>
                    <a:pt x="4" y="6"/>
                    <a:pt x="4" y="6"/>
                    <a:pt x="5" y="5"/>
                  </a:cubicBezTo>
                  <a:cubicBezTo>
                    <a:pt x="5" y="5"/>
                    <a:pt x="5" y="5"/>
                    <a:pt x="5" y="5"/>
                  </a:cubicBezTo>
                  <a:cubicBezTo>
                    <a:pt x="6" y="4"/>
                    <a:pt x="6" y="3"/>
                    <a:pt x="6" y="3"/>
                  </a:cubicBezTo>
                  <a:cubicBezTo>
                    <a:pt x="5" y="1"/>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3" name="Freeform 3238">
              <a:extLst>
                <a:ext uri="{FF2B5EF4-FFF2-40B4-BE49-F238E27FC236}">
                  <a16:creationId xmlns:a16="http://schemas.microsoft.com/office/drawing/2014/main" id="{8E0BF505-C865-F654-D975-9E086CBA7A97}"/>
                </a:ext>
              </a:extLst>
            </p:cNvPr>
            <p:cNvSpPr>
              <a:spLocks/>
            </p:cNvSpPr>
            <p:nvPr/>
          </p:nvSpPr>
          <p:spPr bwMode="auto">
            <a:xfrm>
              <a:off x="9728327" y="1886856"/>
              <a:ext cx="33106" cy="38623"/>
            </a:xfrm>
            <a:custGeom>
              <a:avLst/>
              <a:gdLst>
                <a:gd name="T0" fmla="*/ 2 w 5"/>
                <a:gd name="T1" fmla="*/ 0 h 6"/>
                <a:gd name="T2" fmla="*/ 2 w 5"/>
                <a:gd name="T3" fmla="*/ 0 h 6"/>
                <a:gd name="T4" fmla="*/ 0 w 5"/>
                <a:gd name="T5" fmla="*/ 3 h 6"/>
                <a:gd name="T6" fmla="*/ 0 w 5"/>
                <a:gd name="T7" fmla="*/ 3 h 6"/>
                <a:gd name="T8" fmla="*/ 0 w 5"/>
                <a:gd name="T9" fmla="*/ 3 h 6"/>
                <a:gd name="T10" fmla="*/ 1 w 5"/>
                <a:gd name="T11" fmla="*/ 5 h 6"/>
                <a:gd name="T12" fmla="*/ 1 w 5"/>
                <a:gd name="T13" fmla="*/ 6 h 6"/>
                <a:gd name="T14" fmla="*/ 2 w 5"/>
                <a:gd name="T15" fmla="*/ 6 h 6"/>
                <a:gd name="T16" fmla="*/ 3 w 5"/>
                <a:gd name="T17" fmla="*/ 6 h 6"/>
                <a:gd name="T18" fmla="*/ 5 w 5"/>
                <a:gd name="T19" fmla="*/ 2 h 6"/>
                <a:gd name="T20" fmla="*/ 2 w 5"/>
                <a:gd name="T2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6">
                  <a:moveTo>
                    <a:pt x="2" y="0"/>
                  </a:moveTo>
                  <a:cubicBezTo>
                    <a:pt x="2" y="0"/>
                    <a:pt x="2" y="0"/>
                    <a:pt x="2" y="0"/>
                  </a:cubicBezTo>
                  <a:cubicBezTo>
                    <a:pt x="1" y="1"/>
                    <a:pt x="0" y="2"/>
                    <a:pt x="0" y="3"/>
                  </a:cubicBezTo>
                  <a:cubicBezTo>
                    <a:pt x="0" y="3"/>
                    <a:pt x="0" y="3"/>
                    <a:pt x="0" y="3"/>
                  </a:cubicBezTo>
                  <a:cubicBezTo>
                    <a:pt x="0" y="3"/>
                    <a:pt x="0" y="3"/>
                    <a:pt x="0" y="3"/>
                  </a:cubicBezTo>
                  <a:cubicBezTo>
                    <a:pt x="0" y="4"/>
                    <a:pt x="0" y="5"/>
                    <a:pt x="1" y="5"/>
                  </a:cubicBezTo>
                  <a:cubicBezTo>
                    <a:pt x="1" y="5"/>
                    <a:pt x="1" y="6"/>
                    <a:pt x="1" y="6"/>
                  </a:cubicBezTo>
                  <a:cubicBezTo>
                    <a:pt x="2" y="6"/>
                    <a:pt x="2" y="6"/>
                    <a:pt x="2" y="6"/>
                  </a:cubicBezTo>
                  <a:cubicBezTo>
                    <a:pt x="2" y="6"/>
                    <a:pt x="3" y="6"/>
                    <a:pt x="3" y="6"/>
                  </a:cubicBezTo>
                  <a:cubicBezTo>
                    <a:pt x="4" y="5"/>
                    <a:pt x="5" y="4"/>
                    <a:pt x="5" y="2"/>
                  </a:cubicBezTo>
                  <a:cubicBezTo>
                    <a:pt x="5" y="1"/>
                    <a:pt x="4"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4" name="Freeform 3239">
              <a:extLst>
                <a:ext uri="{FF2B5EF4-FFF2-40B4-BE49-F238E27FC236}">
                  <a16:creationId xmlns:a16="http://schemas.microsoft.com/office/drawing/2014/main" id="{C6A85286-F823-D72D-4D43-8B8F277C8FAB}"/>
                </a:ext>
              </a:extLst>
            </p:cNvPr>
            <p:cNvSpPr>
              <a:spLocks/>
            </p:cNvSpPr>
            <p:nvPr/>
          </p:nvSpPr>
          <p:spPr bwMode="auto">
            <a:xfrm>
              <a:off x="8660668" y="1290953"/>
              <a:ext cx="38623" cy="33106"/>
            </a:xfrm>
            <a:custGeom>
              <a:avLst/>
              <a:gdLst>
                <a:gd name="T0" fmla="*/ 3 w 6"/>
                <a:gd name="T1" fmla="*/ 0 h 5"/>
                <a:gd name="T2" fmla="*/ 2 w 6"/>
                <a:gd name="T3" fmla="*/ 0 h 5"/>
                <a:gd name="T4" fmla="*/ 0 w 6"/>
                <a:gd name="T5" fmla="*/ 3 h 5"/>
                <a:gd name="T6" fmla="*/ 3 w 6"/>
                <a:gd name="T7" fmla="*/ 5 h 5"/>
                <a:gd name="T8" fmla="*/ 3 w 6"/>
                <a:gd name="T9" fmla="*/ 5 h 5"/>
                <a:gd name="T10" fmla="*/ 5 w 6"/>
                <a:gd name="T11" fmla="*/ 5 h 5"/>
                <a:gd name="T12" fmla="*/ 5 w 6"/>
                <a:gd name="T13" fmla="*/ 4 h 5"/>
                <a:gd name="T14" fmla="*/ 6 w 6"/>
                <a:gd name="T15" fmla="*/ 3 h 5"/>
                <a:gd name="T16" fmla="*/ 6 w 6"/>
                <a:gd name="T17" fmla="*/ 3 h 5"/>
                <a:gd name="T18" fmla="*/ 6 w 6"/>
                <a:gd name="T19" fmla="*/ 2 h 5"/>
                <a:gd name="T20" fmla="*/ 6 w 6"/>
                <a:gd name="T21" fmla="*/ 2 h 5"/>
                <a:gd name="T22" fmla="*/ 6 w 6"/>
                <a:gd name="T23" fmla="*/ 2 h 5"/>
                <a:gd name="T24" fmla="*/ 5 w 6"/>
                <a:gd name="T25" fmla="*/ 0 h 5"/>
                <a:gd name="T26" fmla="*/ 4 w 6"/>
                <a:gd name="T27" fmla="*/ 0 h 5"/>
                <a:gd name="T28" fmla="*/ 3 w 6"/>
                <a:gd name="T2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5">
                  <a:moveTo>
                    <a:pt x="3" y="0"/>
                  </a:moveTo>
                  <a:cubicBezTo>
                    <a:pt x="3" y="0"/>
                    <a:pt x="3" y="0"/>
                    <a:pt x="2" y="0"/>
                  </a:cubicBezTo>
                  <a:cubicBezTo>
                    <a:pt x="1" y="0"/>
                    <a:pt x="0" y="1"/>
                    <a:pt x="0" y="3"/>
                  </a:cubicBezTo>
                  <a:cubicBezTo>
                    <a:pt x="0" y="4"/>
                    <a:pt x="2" y="5"/>
                    <a:pt x="3" y="5"/>
                  </a:cubicBezTo>
                  <a:cubicBezTo>
                    <a:pt x="3" y="5"/>
                    <a:pt x="3" y="5"/>
                    <a:pt x="3" y="5"/>
                  </a:cubicBezTo>
                  <a:cubicBezTo>
                    <a:pt x="4" y="5"/>
                    <a:pt x="4" y="5"/>
                    <a:pt x="5" y="5"/>
                  </a:cubicBezTo>
                  <a:cubicBezTo>
                    <a:pt x="5" y="4"/>
                    <a:pt x="5" y="4"/>
                    <a:pt x="5" y="4"/>
                  </a:cubicBezTo>
                  <a:cubicBezTo>
                    <a:pt x="5" y="4"/>
                    <a:pt x="5" y="4"/>
                    <a:pt x="6" y="3"/>
                  </a:cubicBezTo>
                  <a:cubicBezTo>
                    <a:pt x="6" y="3"/>
                    <a:pt x="6" y="3"/>
                    <a:pt x="6" y="3"/>
                  </a:cubicBezTo>
                  <a:cubicBezTo>
                    <a:pt x="6" y="3"/>
                    <a:pt x="6" y="2"/>
                    <a:pt x="6" y="2"/>
                  </a:cubicBezTo>
                  <a:cubicBezTo>
                    <a:pt x="6" y="2"/>
                    <a:pt x="6" y="2"/>
                    <a:pt x="6" y="2"/>
                  </a:cubicBezTo>
                  <a:cubicBezTo>
                    <a:pt x="6" y="2"/>
                    <a:pt x="6" y="2"/>
                    <a:pt x="6" y="2"/>
                  </a:cubicBezTo>
                  <a:cubicBezTo>
                    <a:pt x="5" y="1"/>
                    <a:pt x="5" y="1"/>
                    <a:pt x="5" y="0"/>
                  </a:cubicBezTo>
                  <a:cubicBezTo>
                    <a:pt x="5" y="0"/>
                    <a:pt x="5" y="0"/>
                    <a:pt x="4" y="0"/>
                  </a:cubicBezTo>
                  <a:cubicBezTo>
                    <a:pt x="4"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5" name="Freeform 3240">
              <a:extLst>
                <a:ext uri="{FF2B5EF4-FFF2-40B4-BE49-F238E27FC236}">
                  <a16:creationId xmlns:a16="http://schemas.microsoft.com/office/drawing/2014/main" id="{2ABA8827-A2B4-3B66-8B2F-A8E91C5BA297}"/>
                </a:ext>
              </a:extLst>
            </p:cNvPr>
            <p:cNvSpPr>
              <a:spLocks/>
            </p:cNvSpPr>
            <p:nvPr/>
          </p:nvSpPr>
          <p:spPr bwMode="auto">
            <a:xfrm>
              <a:off x="8790332" y="1558558"/>
              <a:ext cx="41382" cy="38623"/>
            </a:xfrm>
            <a:custGeom>
              <a:avLst/>
              <a:gdLst>
                <a:gd name="T0" fmla="*/ 3 w 6"/>
                <a:gd name="T1" fmla="*/ 0 h 6"/>
                <a:gd name="T2" fmla="*/ 2 w 6"/>
                <a:gd name="T3" fmla="*/ 0 h 6"/>
                <a:gd name="T4" fmla="*/ 0 w 6"/>
                <a:gd name="T5" fmla="*/ 3 h 6"/>
                <a:gd name="T6" fmla="*/ 1 w 6"/>
                <a:gd name="T7" fmla="*/ 5 h 6"/>
                <a:gd name="T8" fmla="*/ 1 w 6"/>
                <a:gd name="T9" fmla="*/ 5 h 6"/>
                <a:gd name="T10" fmla="*/ 3 w 6"/>
                <a:gd name="T11" fmla="*/ 6 h 6"/>
                <a:gd name="T12" fmla="*/ 3 w 6"/>
                <a:gd name="T13" fmla="*/ 6 h 6"/>
                <a:gd name="T14" fmla="*/ 4 w 6"/>
                <a:gd name="T15" fmla="*/ 5 h 6"/>
                <a:gd name="T16" fmla="*/ 5 w 6"/>
                <a:gd name="T17" fmla="*/ 5 h 6"/>
                <a:gd name="T18" fmla="*/ 6 w 6"/>
                <a:gd name="T19" fmla="*/ 2 h 6"/>
                <a:gd name="T20" fmla="*/ 4 w 6"/>
                <a:gd name="T21" fmla="*/ 0 h 6"/>
                <a:gd name="T22" fmla="*/ 4 w 6"/>
                <a:gd name="T23" fmla="*/ 0 h 6"/>
                <a:gd name="T24" fmla="*/ 3 w 6"/>
                <a:gd name="T2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6">
                  <a:moveTo>
                    <a:pt x="3" y="0"/>
                  </a:moveTo>
                  <a:cubicBezTo>
                    <a:pt x="3" y="0"/>
                    <a:pt x="3" y="0"/>
                    <a:pt x="2" y="0"/>
                  </a:cubicBezTo>
                  <a:cubicBezTo>
                    <a:pt x="1" y="0"/>
                    <a:pt x="0" y="2"/>
                    <a:pt x="0" y="3"/>
                  </a:cubicBezTo>
                  <a:cubicBezTo>
                    <a:pt x="0" y="4"/>
                    <a:pt x="1" y="5"/>
                    <a:pt x="1" y="5"/>
                  </a:cubicBezTo>
                  <a:cubicBezTo>
                    <a:pt x="1" y="5"/>
                    <a:pt x="1" y="5"/>
                    <a:pt x="1" y="5"/>
                  </a:cubicBezTo>
                  <a:cubicBezTo>
                    <a:pt x="2" y="5"/>
                    <a:pt x="2" y="6"/>
                    <a:pt x="3" y="6"/>
                  </a:cubicBezTo>
                  <a:cubicBezTo>
                    <a:pt x="3" y="6"/>
                    <a:pt x="3" y="6"/>
                    <a:pt x="3" y="6"/>
                  </a:cubicBezTo>
                  <a:cubicBezTo>
                    <a:pt x="4" y="5"/>
                    <a:pt x="4" y="5"/>
                    <a:pt x="4" y="5"/>
                  </a:cubicBezTo>
                  <a:cubicBezTo>
                    <a:pt x="5" y="5"/>
                    <a:pt x="5" y="5"/>
                    <a:pt x="5" y="5"/>
                  </a:cubicBezTo>
                  <a:cubicBezTo>
                    <a:pt x="5" y="4"/>
                    <a:pt x="6" y="3"/>
                    <a:pt x="6" y="2"/>
                  </a:cubicBezTo>
                  <a:cubicBezTo>
                    <a:pt x="5" y="1"/>
                    <a:pt x="5" y="1"/>
                    <a:pt x="4" y="0"/>
                  </a:cubicBezTo>
                  <a:cubicBezTo>
                    <a:pt x="4" y="0"/>
                    <a:pt x="4" y="0"/>
                    <a:pt x="4" y="0"/>
                  </a:cubicBezTo>
                  <a:cubicBezTo>
                    <a:pt x="3"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6" name="Freeform 3241">
              <a:extLst>
                <a:ext uri="{FF2B5EF4-FFF2-40B4-BE49-F238E27FC236}">
                  <a16:creationId xmlns:a16="http://schemas.microsoft.com/office/drawing/2014/main" id="{61078998-0CB0-E71F-1AE3-71B3B2C3141B}"/>
                </a:ext>
              </a:extLst>
            </p:cNvPr>
            <p:cNvSpPr>
              <a:spLocks/>
            </p:cNvSpPr>
            <p:nvPr/>
          </p:nvSpPr>
          <p:spPr bwMode="auto">
            <a:xfrm>
              <a:off x="9681427" y="2835887"/>
              <a:ext cx="33106" cy="41382"/>
            </a:xfrm>
            <a:custGeom>
              <a:avLst/>
              <a:gdLst>
                <a:gd name="T0" fmla="*/ 2 w 5"/>
                <a:gd name="T1" fmla="*/ 0 h 6"/>
                <a:gd name="T2" fmla="*/ 2 w 5"/>
                <a:gd name="T3" fmla="*/ 0 h 6"/>
                <a:gd name="T4" fmla="*/ 2 w 5"/>
                <a:gd name="T5" fmla="*/ 0 h 6"/>
                <a:gd name="T6" fmla="*/ 2 w 5"/>
                <a:gd name="T7" fmla="*/ 0 h 6"/>
                <a:gd name="T8" fmla="*/ 0 w 5"/>
                <a:gd name="T9" fmla="*/ 1 h 6"/>
                <a:gd name="T10" fmla="*/ 0 w 5"/>
                <a:gd name="T11" fmla="*/ 1 h 6"/>
                <a:gd name="T12" fmla="*/ 0 w 5"/>
                <a:gd name="T13" fmla="*/ 3 h 6"/>
                <a:gd name="T14" fmla="*/ 2 w 5"/>
                <a:gd name="T15" fmla="*/ 6 h 6"/>
                <a:gd name="T16" fmla="*/ 3 w 5"/>
                <a:gd name="T17" fmla="*/ 6 h 6"/>
                <a:gd name="T18" fmla="*/ 5 w 5"/>
                <a:gd name="T19" fmla="*/ 3 h 6"/>
                <a:gd name="T20" fmla="*/ 5 w 5"/>
                <a:gd name="T21" fmla="*/ 3 h 6"/>
                <a:gd name="T22" fmla="*/ 5 w 5"/>
                <a:gd name="T23" fmla="*/ 3 h 6"/>
                <a:gd name="T24" fmla="*/ 5 w 5"/>
                <a:gd name="T25" fmla="*/ 1 h 6"/>
                <a:gd name="T26" fmla="*/ 4 w 5"/>
                <a:gd name="T27" fmla="*/ 1 h 6"/>
                <a:gd name="T28" fmla="*/ 2 w 5"/>
                <a:gd name="T2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6">
                  <a:moveTo>
                    <a:pt x="2" y="0"/>
                  </a:moveTo>
                  <a:cubicBezTo>
                    <a:pt x="2" y="0"/>
                    <a:pt x="2" y="0"/>
                    <a:pt x="2" y="0"/>
                  </a:cubicBezTo>
                  <a:cubicBezTo>
                    <a:pt x="2" y="0"/>
                    <a:pt x="2" y="0"/>
                    <a:pt x="2" y="0"/>
                  </a:cubicBezTo>
                  <a:cubicBezTo>
                    <a:pt x="2" y="0"/>
                    <a:pt x="2" y="0"/>
                    <a:pt x="2" y="0"/>
                  </a:cubicBezTo>
                  <a:cubicBezTo>
                    <a:pt x="1" y="1"/>
                    <a:pt x="1" y="1"/>
                    <a:pt x="0" y="1"/>
                  </a:cubicBezTo>
                  <a:cubicBezTo>
                    <a:pt x="0" y="1"/>
                    <a:pt x="0" y="1"/>
                    <a:pt x="0" y="1"/>
                  </a:cubicBezTo>
                  <a:cubicBezTo>
                    <a:pt x="0" y="2"/>
                    <a:pt x="0" y="3"/>
                    <a:pt x="0" y="3"/>
                  </a:cubicBezTo>
                  <a:cubicBezTo>
                    <a:pt x="0" y="5"/>
                    <a:pt x="1" y="6"/>
                    <a:pt x="2" y="6"/>
                  </a:cubicBezTo>
                  <a:cubicBezTo>
                    <a:pt x="3" y="6"/>
                    <a:pt x="3" y="6"/>
                    <a:pt x="3" y="6"/>
                  </a:cubicBezTo>
                  <a:cubicBezTo>
                    <a:pt x="4" y="5"/>
                    <a:pt x="5" y="4"/>
                    <a:pt x="5" y="3"/>
                  </a:cubicBezTo>
                  <a:cubicBezTo>
                    <a:pt x="5" y="3"/>
                    <a:pt x="5" y="3"/>
                    <a:pt x="5" y="3"/>
                  </a:cubicBezTo>
                  <a:cubicBezTo>
                    <a:pt x="5" y="3"/>
                    <a:pt x="5" y="3"/>
                    <a:pt x="5" y="3"/>
                  </a:cubicBezTo>
                  <a:cubicBezTo>
                    <a:pt x="5" y="2"/>
                    <a:pt x="5" y="2"/>
                    <a:pt x="5" y="1"/>
                  </a:cubicBezTo>
                  <a:cubicBezTo>
                    <a:pt x="4" y="1"/>
                    <a:pt x="4" y="1"/>
                    <a:pt x="4" y="1"/>
                  </a:cubicBezTo>
                  <a:cubicBezTo>
                    <a:pt x="4" y="1"/>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7" name="Freeform 3242">
              <a:extLst>
                <a:ext uri="{FF2B5EF4-FFF2-40B4-BE49-F238E27FC236}">
                  <a16:creationId xmlns:a16="http://schemas.microsoft.com/office/drawing/2014/main" id="{E2E5E71F-9DA3-98CB-BBAA-63D0AC95026A}"/>
                </a:ext>
              </a:extLst>
            </p:cNvPr>
            <p:cNvSpPr>
              <a:spLocks/>
            </p:cNvSpPr>
            <p:nvPr/>
          </p:nvSpPr>
          <p:spPr bwMode="auto">
            <a:xfrm>
              <a:off x="10147666" y="2830370"/>
              <a:ext cx="33106" cy="38623"/>
            </a:xfrm>
            <a:custGeom>
              <a:avLst/>
              <a:gdLst>
                <a:gd name="T0" fmla="*/ 2 w 5"/>
                <a:gd name="T1" fmla="*/ 0 h 6"/>
                <a:gd name="T2" fmla="*/ 2 w 5"/>
                <a:gd name="T3" fmla="*/ 0 h 6"/>
                <a:gd name="T4" fmla="*/ 2 w 5"/>
                <a:gd name="T5" fmla="*/ 0 h 6"/>
                <a:gd name="T6" fmla="*/ 2 w 5"/>
                <a:gd name="T7" fmla="*/ 0 h 6"/>
                <a:gd name="T8" fmla="*/ 0 w 5"/>
                <a:gd name="T9" fmla="*/ 2 h 6"/>
                <a:gd name="T10" fmla="*/ 0 w 5"/>
                <a:gd name="T11" fmla="*/ 2 h 6"/>
                <a:gd name="T12" fmla="*/ 0 w 5"/>
                <a:gd name="T13" fmla="*/ 3 h 6"/>
                <a:gd name="T14" fmla="*/ 0 w 5"/>
                <a:gd name="T15" fmla="*/ 3 h 6"/>
                <a:gd name="T16" fmla="*/ 0 w 5"/>
                <a:gd name="T17" fmla="*/ 3 h 6"/>
                <a:gd name="T18" fmla="*/ 2 w 5"/>
                <a:gd name="T19" fmla="*/ 6 h 6"/>
                <a:gd name="T20" fmla="*/ 3 w 5"/>
                <a:gd name="T21" fmla="*/ 6 h 6"/>
                <a:gd name="T22" fmla="*/ 5 w 5"/>
                <a:gd name="T23" fmla="*/ 2 h 6"/>
                <a:gd name="T24" fmla="*/ 4 w 5"/>
                <a:gd name="T25" fmla="*/ 1 h 6"/>
                <a:gd name="T26" fmla="*/ 3 w 5"/>
                <a:gd name="T27" fmla="*/ 0 h 6"/>
                <a:gd name="T28" fmla="*/ 2 w 5"/>
                <a:gd name="T2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6">
                  <a:moveTo>
                    <a:pt x="2" y="0"/>
                  </a:moveTo>
                  <a:cubicBezTo>
                    <a:pt x="2" y="0"/>
                    <a:pt x="2" y="0"/>
                    <a:pt x="2" y="0"/>
                  </a:cubicBezTo>
                  <a:cubicBezTo>
                    <a:pt x="2" y="0"/>
                    <a:pt x="2" y="0"/>
                    <a:pt x="2" y="0"/>
                  </a:cubicBezTo>
                  <a:cubicBezTo>
                    <a:pt x="2" y="0"/>
                    <a:pt x="2" y="0"/>
                    <a:pt x="2" y="0"/>
                  </a:cubicBezTo>
                  <a:cubicBezTo>
                    <a:pt x="1" y="0"/>
                    <a:pt x="0" y="1"/>
                    <a:pt x="0" y="2"/>
                  </a:cubicBezTo>
                  <a:cubicBezTo>
                    <a:pt x="0" y="2"/>
                    <a:pt x="0" y="2"/>
                    <a:pt x="0" y="2"/>
                  </a:cubicBezTo>
                  <a:cubicBezTo>
                    <a:pt x="0" y="2"/>
                    <a:pt x="0" y="3"/>
                    <a:pt x="0" y="3"/>
                  </a:cubicBezTo>
                  <a:cubicBezTo>
                    <a:pt x="0" y="3"/>
                    <a:pt x="0" y="3"/>
                    <a:pt x="0" y="3"/>
                  </a:cubicBezTo>
                  <a:cubicBezTo>
                    <a:pt x="0" y="3"/>
                    <a:pt x="0" y="3"/>
                    <a:pt x="0" y="3"/>
                  </a:cubicBezTo>
                  <a:cubicBezTo>
                    <a:pt x="0" y="5"/>
                    <a:pt x="1" y="6"/>
                    <a:pt x="2" y="6"/>
                  </a:cubicBezTo>
                  <a:cubicBezTo>
                    <a:pt x="2" y="6"/>
                    <a:pt x="3" y="6"/>
                    <a:pt x="3" y="6"/>
                  </a:cubicBezTo>
                  <a:cubicBezTo>
                    <a:pt x="4" y="5"/>
                    <a:pt x="5" y="4"/>
                    <a:pt x="5" y="2"/>
                  </a:cubicBezTo>
                  <a:cubicBezTo>
                    <a:pt x="5" y="2"/>
                    <a:pt x="4" y="1"/>
                    <a:pt x="4" y="1"/>
                  </a:cubicBezTo>
                  <a:cubicBezTo>
                    <a:pt x="4" y="1"/>
                    <a:pt x="4" y="0"/>
                    <a:pt x="3" y="0"/>
                  </a:cubicBezTo>
                  <a:cubicBezTo>
                    <a:pt x="3" y="0"/>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8" name="Freeform 3243">
              <a:extLst>
                <a:ext uri="{FF2B5EF4-FFF2-40B4-BE49-F238E27FC236}">
                  <a16:creationId xmlns:a16="http://schemas.microsoft.com/office/drawing/2014/main" id="{6EE155B5-59B3-FFA6-B3A3-825967C674A0}"/>
                </a:ext>
              </a:extLst>
            </p:cNvPr>
            <p:cNvSpPr>
              <a:spLocks/>
            </p:cNvSpPr>
            <p:nvPr/>
          </p:nvSpPr>
          <p:spPr bwMode="auto">
            <a:xfrm>
              <a:off x="9085524" y="1073007"/>
              <a:ext cx="38623" cy="41382"/>
            </a:xfrm>
            <a:custGeom>
              <a:avLst/>
              <a:gdLst>
                <a:gd name="T0" fmla="*/ 3 w 6"/>
                <a:gd name="T1" fmla="*/ 0 h 6"/>
                <a:gd name="T2" fmla="*/ 2 w 6"/>
                <a:gd name="T3" fmla="*/ 0 h 6"/>
                <a:gd name="T4" fmla="*/ 2 w 6"/>
                <a:gd name="T5" fmla="*/ 0 h 6"/>
                <a:gd name="T6" fmla="*/ 2 w 6"/>
                <a:gd name="T7" fmla="*/ 0 h 6"/>
                <a:gd name="T8" fmla="*/ 1 w 6"/>
                <a:gd name="T9" fmla="*/ 1 h 6"/>
                <a:gd name="T10" fmla="*/ 1 w 6"/>
                <a:gd name="T11" fmla="*/ 1 h 6"/>
                <a:gd name="T12" fmla="*/ 0 w 6"/>
                <a:gd name="T13" fmla="*/ 3 h 6"/>
                <a:gd name="T14" fmla="*/ 0 w 6"/>
                <a:gd name="T15" fmla="*/ 5 h 6"/>
                <a:gd name="T16" fmla="*/ 1 w 6"/>
                <a:gd name="T17" fmla="*/ 5 h 6"/>
                <a:gd name="T18" fmla="*/ 2 w 6"/>
                <a:gd name="T19" fmla="*/ 6 h 6"/>
                <a:gd name="T20" fmla="*/ 2 w 6"/>
                <a:gd name="T21" fmla="*/ 6 h 6"/>
                <a:gd name="T22" fmla="*/ 3 w 6"/>
                <a:gd name="T23" fmla="*/ 6 h 6"/>
                <a:gd name="T24" fmla="*/ 3 w 6"/>
                <a:gd name="T25" fmla="*/ 6 h 6"/>
                <a:gd name="T26" fmla="*/ 5 w 6"/>
                <a:gd name="T27" fmla="*/ 2 h 6"/>
                <a:gd name="T28" fmla="*/ 5 w 6"/>
                <a:gd name="T29" fmla="*/ 2 h 6"/>
                <a:gd name="T30" fmla="*/ 5 w 6"/>
                <a:gd name="T31" fmla="*/ 2 h 6"/>
                <a:gd name="T32" fmla="*/ 3 w 6"/>
                <a:gd name="T3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 h="6">
                  <a:moveTo>
                    <a:pt x="3" y="0"/>
                  </a:moveTo>
                  <a:cubicBezTo>
                    <a:pt x="2" y="0"/>
                    <a:pt x="2" y="0"/>
                    <a:pt x="2" y="0"/>
                  </a:cubicBezTo>
                  <a:cubicBezTo>
                    <a:pt x="2" y="0"/>
                    <a:pt x="2" y="0"/>
                    <a:pt x="2" y="0"/>
                  </a:cubicBezTo>
                  <a:cubicBezTo>
                    <a:pt x="2" y="0"/>
                    <a:pt x="2" y="0"/>
                    <a:pt x="2" y="0"/>
                  </a:cubicBezTo>
                  <a:cubicBezTo>
                    <a:pt x="1" y="0"/>
                    <a:pt x="1" y="1"/>
                    <a:pt x="1" y="1"/>
                  </a:cubicBezTo>
                  <a:cubicBezTo>
                    <a:pt x="1" y="1"/>
                    <a:pt x="1" y="1"/>
                    <a:pt x="1" y="1"/>
                  </a:cubicBezTo>
                  <a:cubicBezTo>
                    <a:pt x="0" y="2"/>
                    <a:pt x="0" y="2"/>
                    <a:pt x="0" y="3"/>
                  </a:cubicBezTo>
                  <a:cubicBezTo>
                    <a:pt x="0" y="4"/>
                    <a:pt x="0" y="4"/>
                    <a:pt x="0" y="5"/>
                  </a:cubicBezTo>
                  <a:cubicBezTo>
                    <a:pt x="0" y="5"/>
                    <a:pt x="1" y="5"/>
                    <a:pt x="1" y="5"/>
                  </a:cubicBezTo>
                  <a:cubicBezTo>
                    <a:pt x="1" y="5"/>
                    <a:pt x="1" y="5"/>
                    <a:pt x="2" y="6"/>
                  </a:cubicBezTo>
                  <a:cubicBezTo>
                    <a:pt x="2" y="6"/>
                    <a:pt x="2" y="6"/>
                    <a:pt x="2" y="6"/>
                  </a:cubicBezTo>
                  <a:cubicBezTo>
                    <a:pt x="2" y="6"/>
                    <a:pt x="2" y="6"/>
                    <a:pt x="3" y="6"/>
                  </a:cubicBezTo>
                  <a:cubicBezTo>
                    <a:pt x="3" y="6"/>
                    <a:pt x="3" y="6"/>
                    <a:pt x="3" y="6"/>
                  </a:cubicBezTo>
                  <a:cubicBezTo>
                    <a:pt x="5" y="5"/>
                    <a:pt x="6" y="4"/>
                    <a:pt x="5" y="2"/>
                  </a:cubicBezTo>
                  <a:cubicBezTo>
                    <a:pt x="5" y="2"/>
                    <a:pt x="5" y="2"/>
                    <a:pt x="5" y="2"/>
                  </a:cubicBezTo>
                  <a:cubicBezTo>
                    <a:pt x="5" y="2"/>
                    <a:pt x="5" y="2"/>
                    <a:pt x="5" y="2"/>
                  </a:cubicBezTo>
                  <a:cubicBezTo>
                    <a:pt x="5" y="1"/>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9" name="Freeform 3244">
              <a:extLst>
                <a:ext uri="{FF2B5EF4-FFF2-40B4-BE49-F238E27FC236}">
                  <a16:creationId xmlns:a16="http://schemas.microsoft.com/office/drawing/2014/main" id="{13C3E284-34EA-2D6E-BF50-0A7E5356199F}"/>
                </a:ext>
              </a:extLst>
            </p:cNvPr>
            <p:cNvSpPr>
              <a:spLocks/>
            </p:cNvSpPr>
            <p:nvPr/>
          </p:nvSpPr>
          <p:spPr bwMode="auto">
            <a:xfrm>
              <a:off x="9019313" y="1362683"/>
              <a:ext cx="27588" cy="24829"/>
            </a:xfrm>
            <a:custGeom>
              <a:avLst/>
              <a:gdLst>
                <a:gd name="T0" fmla="*/ 2 w 4"/>
                <a:gd name="T1" fmla="*/ 0 h 4"/>
                <a:gd name="T2" fmla="*/ 2 w 4"/>
                <a:gd name="T3" fmla="*/ 0 h 4"/>
                <a:gd name="T4" fmla="*/ 1 w 4"/>
                <a:gd name="T5" fmla="*/ 0 h 4"/>
                <a:gd name="T6" fmla="*/ 1 w 4"/>
                <a:gd name="T7" fmla="*/ 1 h 4"/>
                <a:gd name="T8" fmla="*/ 0 w 4"/>
                <a:gd name="T9" fmla="*/ 1 h 4"/>
                <a:gd name="T10" fmla="*/ 0 w 4"/>
                <a:gd name="T11" fmla="*/ 2 h 4"/>
                <a:gd name="T12" fmla="*/ 0 w 4"/>
                <a:gd name="T13" fmla="*/ 2 h 4"/>
                <a:gd name="T14" fmla="*/ 2 w 4"/>
                <a:gd name="T15" fmla="*/ 4 h 4"/>
                <a:gd name="T16" fmla="*/ 2 w 4"/>
                <a:gd name="T17" fmla="*/ 4 h 4"/>
                <a:gd name="T18" fmla="*/ 3 w 4"/>
                <a:gd name="T19" fmla="*/ 4 h 4"/>
                <a:gd name="T20" fmla="*/ 3 w 4"/>
                <a:gd name="T21" fmla="*/ 4 h 4"/>
                <a:gd name="T22" fmla="*/ 3 w 4"/>
                <a:gd name="T23" fmla="*/ 3 h 4"/>
                <a:gd name="T24" fmla="*/ 3 w 4"/>
                <a:gd name="T25" fmla="*/ 3 h 4"/>
                <a:gd name="T26" fmla="*/ 4 w 4"/>
                <a:gd name="T27" fmla="*/ 1 h 4"/>
                <a:gd name="T28" fmla="*/ 3 w 4"/>
                <a:gd name="T29" fmla="*/ 0 h 4"/>
                <a:gd name="T30" fmla="*/ 3 w 4"/>
                <a:gd name="T31" fmla="*/ 0 h 4"/>
                <a:gd name="T32" fmla="*/ 3 w 4"/>
                <a:gd name="T33" fmla="*/ 0 h 4"/>
                <a:gd name="T34" fmla="*/ 2 w 4"/>
                <a:gd name="T35" fmla="*/ 0 h 4"/>
                <a:gd name="T36" fmla="*/ 2 w 4"/>
                <a:gd name="T3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 h="4">
                  <a:moveTo>
                    <a:pt x="2" y="0"/>
                  </a:moveTo>
                  <a:cubicBezTo>
                    <a:pt x="2" y="0"/>
                    <a:pt x="2" y="0"/>
                    <a:pt x="2" y="0"/>
                  </a:cubicBezTo>
                  <a:cubicBezTo>
                    <a:pt x="1" y="0"/>
                    <a:pt x="1" y="0"/>
                    <a:pt x="1" y="0"/>
                  </a:cubicBezTo>
                  <a:cubicBezTo>
                    <a:pt x="1" y="0"/>
                    <a:pt x="1" y="1"/>
                    <a:pt x="1" y="1"/>
                  </a:cubicBezTo>
                  <a:cubicBezTo>
                    <a:pt x="0" y="1"/>
                    <a:pt x="0" y="1"/>
                    <a:pt x="0" y="1"/>
                  </a:cubicBezTo>
                  <a:cubicBezTo>
                    <a:pt x="0" y="1"/>
                    <a:pt x="0" y="2"/>
                    <a:pt x="0" y="2"/>
                  </a:cubicBezTo>
                  <a:cubicBezTo>
                    <a:pt x="0" y="2"/>
                    <a:pt x="0" y="2"/>
                    <a:pt x="0" y="2"/>
                  </a:cubicBezTo>
                  <a:cubicBezTo>
                    <a:pt x="0" y="3"/>
                    <a:pt x="1" y="4"/>
                    <a:pt x="2" y="4"/>
                  </a:cubicBezTo>
                  <a:cubicBezTo>
                    <a:pt x="2" y="4"/>
                    <a:pt x="2" y="4"/>
                    <a:pt x="2" y="4"/>
                  </a:cubicBezTo>
                  <a:cubicBezTo>
                    <a:pt x="2" y="4"/>
                    <a:pt x="3" y="4"/>
                    <a:pt x="3" y="4"/>
                  </a:cubicBezTo>
                  <a:cubicBezTo>
                    <a:pt x="3" y="4"/>
                    <a:pt x="3" y="4"/>
                    <a:pt x="3" y="4"/>
                  </a:cubicBezTo>
                  <a:cubicBezTo>
                    <a:pt x="3" y="4"/>
                    <a:pt x="3" y="3"/>
                    <a:pt x="3" y="3"/>
                  </a:cubicBezTo>
                  <a:cubicBezTo>
                    <a:pt x="3" y="3"/>
                    <a:pt x="3" y="3"/>
                    <a:pt x="3" y="3"/>
                  </a:cubicBezTo>
                  <a:cubicBezTo>
                    <a:pt x="4" y="3"/>
                    <a:pt x="4" y="2"/>
                    <a:pt x="4" y="1"/>
                  </a:cubicBezTo>
                  <a:cubicBezTo>
                    <a:pt x="4" y="1"/>
                    <a:pt x="4" y="1"/>
                    <a:pt x="3" y="0"/>
                  </a:cubicBezTo>
                  <a:cubicBezTo>
                    <a:pt x="3" y="0"/>
                    <a:pt x="3" y="0"/>
                    <a:pt x="3" y="0"/>
                  </a:cubicBezTo>
                  <a:cubicBezTo>
                    <a:pt x="3" y="0"/>
                    <a:pt x="3" y="0"/>
                    <a:pt x="3" y="0"/>
                  </a:cubicBezTo>
                  <a:cubicBezTo>
                    <a:pt x="3" y="0"/>
                    <a:pt x="2"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60" name="Freeform 3245">
              <a:extLst>
                <a:ext uri="{FF2B5EF4-FFF2-40B4-BE49-F238E27FC236}">
                  <a16:creationId xmlns:a16="http://schemas.microsoft.com/office/drawing/2014/main" id="{54C4DA10-044A-7A27-6A11-FC99B002BF36}"/>
                </a:ext>
              </a:extLst>
            </p:cNvPr>
            <p:cNvSpPr>
              <a:spLocks/>
            </p:cNvSpPr>
            <p:nvPr/>
          </p:nvSpPr>
          <p:spPr bwMode="auto">
            <a:xfrm>
              <a:off x="9019313" y="824715"/>
              <a:ext cx="27588" cy="27588"/>
            </a:xfrm>
            <a:custGeom>
              <a:avLst/>
              <a:gdLst>
                <a:gd name="T0" fmla="*/ 2 w 4"/>
                <a:gd name="T1" fmla="*/ 0 h 4"/>
                <a:gd name="T2" fmla="*/ 1 w 4"/>
                <a:gd name="T3" fmla="*/ 0 h 4"/>
                <a:gd name="T4" fmla="*/ 0 w 4"/>
                <a:gd name="T5" fmla="*/ 1 h 4"/>
                <a:gd name="T6" fmla="*/ 0 w 4"/>
                <a:gd name="T7" fmla="*/ 2 h 4"/>
                <a:gd name="T8" fmla="*/ 0 w 4"/>
                <a:gd name="T9" fmla="*/ 2 h 4"/>
                <a:gd name="T10" fmla="*/ 0 w 4"/>
                <a:gd name="T11" fmla="*/ 2 h 4"/>
                <a:gd name="T12" fmla="*/ 0 w 4"/>
                <a:gd name="T13" fmla="*/ 3 h 4"/>
                <a:gd name="T14" fmla="*/ 1 w 4"/>
                <a:gd name="T15" fmla="*/ 4 h 4"/>
                <a:gd name="T16" fmla="*/ 1 w 4"/>
                <a:gd name="T17" fmla="*/ 4 h 4"/>
                <a:gd name="T18" fmla="*/ 1 w 4"/>
                <a:gd name="T19" fmla="*/ 4 h 4"/>
                <a:gd name="T20" fmla="*/ 2 w 4"/>
                <a:gd name="T21" fmla="*/ 4 h 4"/>
                <a:gd name="T22" fmla="*/ 2 w 4"/>
                <a:gd name="T23" fmla="*/ 4 h 4"/>
                <a:gd name="T24" fmla="*/ 2 w 4"/>
                <a:gd name="T25" fmla="*/ 4 h 4"/>
                <a:gd name="T26" fmla="*/ 2 w 4"/>
                <a:gd name="T27" fmla="*/ 4 h 4"/>
                <a:gd name="T28" fmla="*/ 3 w 4"/>
                <a:gd name="T29" fmla="*/ 4 h 4"/>
                <a:gd name="T30" fmla="*/ 4 w 4"/>
                <a:gd name="T31" fmla="*/ 3 h 4"/>
                <a:gd name="T32" fmla="*/ 4 w 4"/>
                <a:gd name="T33" fmla="*/ 3 h 4"/>
                <a:gd name="T34" fmla="*/ 4 w 4"/>
                <a:gd name="T35" fmla="*/ 2 h 4"/>
                <a:gd name="T36" fmla="*/ 4 w 4"/>
                <a:gd name="T37" fmla="*/ 2 h 4"/>
                <a:gd name="T38" fmla="*/ 3 w 4"/>
                <a:gd name="T39" fmla="*/ 1 h 4"/>
                <a:gd name="T40" fmla="*/ 3 w 4"/>
                <a:gd name="T41" fmla="*/ 1 h 4"/>
                <a:gd name="T42" fmla="*/ 3 w 4"/>
                <a:gd name="T43" fmla="*/ 1 h 4"/>
                <a:gd name="T44" fmla="*/ 2 w 4"/>
                <a:gd name="T45" fmla="*/ 1 h 4"/>
                <a:gd name="T46" fmla="*/ 2 w 4"/>
                <a:gd name="T47" fmla="*/ 0 h 4"/>
                <a:gd name="T48" fmla="*/ 2 w 4"/>
                <a:gd name="T4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 h="4">
                  <a:moveTo>
                    <a:pt x="2" y="0"/>
                  </a:moveTo>
                  <a:cubicBezTo>
                    <a:pt x="2" y="0"/>
                    <a:pt x="2" y="0"/>
                    <a:pt x="1" y="0"/>
                  </a:cubicBezTo>
                  <a:cubicBezTo>
                    <a:pt x="1" y="1"/>
                    <a:pt x="0" y="1"/>
                    <a:pt x="0" y="1"/>
                  </a:cubicBezTo>
                  <a:cubicBezTo>
                    <a:pt x="0" y="1"/>
                    <a:pt x="0" y="2"/>
                    <a:pt x="0" y="2"/>
                  </a:cubicBezTo>
                  <a:cubicBezTo>
                    <a:pt x="0" y="2"/>
                    <a:pt x="0" y="2"/>
                    <a:pt x="0" y="2"/>
                  </a:cubicBezTo>
                  <a:cubicBezTo>
                    <a:pt x="0" y="2"/>
                    <a:pt x="0" y="2"/>
                    <a:pt x="0" y="2"/>
                  </a:cubicBezTo>
                  <a:cubicBezTo>
                    <a:pt x="0" y="2"/>
                    <a:pt x="0" y="3"/>
                    <a:pt x="0" y="3"/>
                  </a:cubicBezTo>
                  <a:cubicBezTo>
                    <a:pt x="0" y="3"/>
                    <a:pt x="0" y="4"/>
                    <a:pt x="1" y="4"/>
                  </a:cubicBezTo>
                  <a:cubicBezTo>
                    <a:pt x="1" y="4"/>
                    <a:pt x="1" y="4"/>
                    <a:pt x="1" y="4"/>
                  </a:cubicBezTo>
                  <a:cubicBezTo>
                    <a:pt x="1" y="4"/>
                    <a:pt x="1" y="4"/>
                    <a:pt x="1" y="4"/>
                  </a:cubicBezTo>
                  <a:cubicBezTo>
                    <a:pt x="1" y="4"/>
                    <a:pt x="1" y="4"/>
                    <a:pt x="2" y="4"/>
                  </a:cubicBezTo>
                  <a:cubicBezTo>
                    <a:pt x="2" y="4"/>
                    <a:pt x="2" y="4"/>
                    <a:pt x="2" y="4"/>
                  </a:cubicBezTo>
                  <a:cubicBezTo>
                    <a:pt x="2" y="4"/>
                    <a:pt x="2" y="4"/>
                    <a:pt x="2" y="4"/>
                  </a:cubicBezTo>
                  <a:cubicBezTo>
                    <a:pt x="2" y="4"/>
                    <a:pt x="2" y="4"/>
                    <a:pt x="2" y="4"/>
                  </a:cubicBezTo>
                  <a:cubicBezTo>
                    <a:pt x="2" y="4"/>
                    <a:pt x="2" y="4"/>
                    <a:pt x="3" y="4"/>
                  </a:cubicBezTo>
                  <a:cubicBezTo>
                    <a:pt x="3" y="4"/>
                    <a:pt x="4" y="4"/>
                    <a:pt x="4" y="3"/>
                  </a:cubicBezTo>
                  <a:cubicBezTo>
                    <a:pt x="4" y="3"/>
                    <a:pt x="4" y="3"/>
                    <a:pt x="4" y="3"/>
                  </a:cubicBezTo>
                  <a:cubicBezTo>
                    <a:pt x="4" y="2"/>
                    <a:pt x="4" y="2"/>
                    <a:pt x="4" y="2"/>
                  </a:cubicBezTo>
                  <a:cubicBezTo>
                    <a:pt x="4" y="2"/>
                    <a:pt x="4" y="2"/>
                    <a:pt x="4" y="2"/>
                  </a:cubicBezTo>
                  <a:cubicBezTo>
                    <a:pt x="4" y="1"/>
                    <a:pt x="3" y="1"/>
                    <a:pt x="3" y="1"/>
                  </a:cubicBezTo>
                  <a:cubicBezTo>
                    <a:pt x="3" y="1"/>
                    <a:pt x="3" y="1"/>
                    <a:pt x="3" y="1"/>
                  </a:cubicBezTo>
                  <a:cubicBezTo>
                    <a:pt x="3" y="1"/>
                    <a:pt x="3" y="1"/>
                    <a:pt x="3" y="1"/>
                  </a:cubicBezTo>
                  <a:cubicBezTo>
                    <a:pt x="2" y="1"/>
                    <a:pt x="2" y="1"/>
                    <a:pt x="2" y="1"/>
                  </a:cubicBezTo>
                  <a:cubicBezTo>
                    <a:pt x="2" y="0"/>
                    <a:pt x="2"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61" name="Freeform 3246">
              <a:extLst>
                <a:ext uri="{FF2B5EF4-FFF2-40B4-BE49-F238E27FC236}">
                  <a16:creationId xmlns:a16="http://schemas.microsoft.com/office/drawing/2014/main" id="{267A12B2-C56E-9CE6-6158-9D6053273F36}"/>
                </a:ext>
              </a:extLst>
            </p:cNvPr>
            <p:cNvSpPr>
              <a:spLocks/>
            </p:cNvSpPr>
            <p:nvPr/>
          </p:nvSpPr>
          <p:spPr bwMode="auto">
            <a:xfrm>
              <a:off x="9355888" y="904720"/>
              <a:ext cx="24829" cy="24829"/>
            </a:xfrm>
            <a:custGeom>
              <a:avLst/>
              <a:gdLst>
                <a:gd name="T0" fmla="*/ 2 w 4"/>
                <a:gd name="T1" fmla="*/ 0 h 4"/>
                <a:gd name="T2" fmla="*/ 1 w 4"/>
                <a:gd name="T3" fmla="*/ 0 h 4"/>
                <a:gd name="T4" fmla="*/ 0 w 4"/>
                <a:gd name="T5" fmla="*/ 1 h 4"/>
                <a:gd name="T6" fmla="*/ 0 w 4"/>
                <a:gd name="T7" fmla="*/ 2 h 4"/>
                <a:gd name="T8" fmla="*/ 0 w 4"/>
                <a:gd name="T9" fmla="*/ 2 h 4"/>
                <a:gd name="T10" fmla="*/ 0 w 4"/>
                <a:gd name="T11" fmla="*/ 3 h 4"/>
                <a:gd name="T12" fmla="*/ 1 w 4"/>
                <a:gd name="T13" fmla="*/ 3 h 4"/>
                <a:gd name="T14" fmla="*/ 2 w 4"/>
                <a:gd name="T15" fmla="*/ 4 h 4"/>
                <a:gd name="T16" fmla="*/ 2 w 4"/>
                <a:gd name="T17" fmla="*/ 4 h 4"/>
                <a:gd name="T18" fmla="*/ 4 w 4"/>
                <a:gd name="T19" fmla="*/ 1 h 4"/>
                <a:gd name="T20" fmla="*/ 2 w 4"/>
                <a:gd name="T2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4">
                  <a:moveTo>
                    <a:pt x="2" y="0"/>
                  </a:moveTo>
                  <a:cubicBezTo>
                    <a:pt x="2" y="0"/>
                    <a:pt x="1" y="0"/>
                    <a:pt x="1" y="0"/>
                  </a:cubicBezTo>
                  <a:cubicBezTo>
                    <a:pt x="1" y="0"/>
                    <a:pt x="0" y="1"/>
                    <a:pt x="0" y="1"/>
                  </a:cubicBezTo>
                  <a:cubicBezTo>
                    <a:pt x="0" y="1"/>
                    <a:pt x="0" y="1"/>
                    <a:pt x="0" y="2"/>
                  </a:cubicBezTo>
                  <a:cubicBezTo>
                    <a:pt x="0" y="2"/>
                    <a:pt x="0" y="2"/>
                    <a:pt x="0" y="2"/>
                  </a:cubicBezTo>
                  <a:cubicBezTo>
                    <a:pt x="0" y="3"/>
                    <a:pt x="0" y="3"/>
                    <a:pt x="0" y="3"/>
                  </a:cubicBezTo>
                  <a:cubicBezTo>
                    <a:pt x="0" y="3"/>
                    <a:pt x="1" y="3"/>
                    <a:pt x="1" y="3"/>
                  </a:cubicBezTo>
                  <a:cubicBezTo>
                    <a:pt x="1" y="4"/>
                    <a:pt x="1" y="4"/>
                    <a:pt x="2" y="4"/>
                  </a:cubicBezTo>
                  <a:cubicBezTo>
                    <a:pt x="2" y="4"/>
                    <a:pt x="2" y="4"/>
                    <a:pt x="2" y="4"/>
                  </a:cubicBezTo>
                  <a:cubicBezTo>
                    <a:pt x="3" y="4"/>
                    <a:pt x="4" y="3"/>
                    <a:pt x="4" y="1"/>
                  </a:cubicBezTo>
                  <a:cubicBezTo>
                    <a:pt x="3" y="1"/>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62" name="Freeform 3247">
              <a:extLst>
                <a:ext uri="{FF2B5EF4-FFF2-40B4-BE49-F238E27FC236}">
                  <a16:creationId xmlns:a16="http://schemas.microsoft.com/office/drawing/2014/main" id="{B07AF3EF-E57E-6A60-87F5-0B940C58C5F5}"/>
                </a:ext>
              </a:extLst>
            </p:cNvPr>
            <p:cNvSpPr>
              <a:spLocks/>
            </p:cNvSpPr>
            <p:nvPr/>
          </p:nvSpPr>
          <p:spPr bwMode="auto">
            <a:xfrm>
              <a:off x="9648322" y="452275"/>
              <a:ext cx="27588" cy="24829"/>
            </a:xfrm>
            <a:custGeom>
              <a:avLst/>
              <a:gdLst>
                <a:gd name="T0" fmla="*/ 2 w 4"/>
                <a:gd name="T1" fmla="*/ 0 h 4"/>
                <a:gd name="T2" fmla="*/ 2 w 4"/>
                <a:gd name="T3" fmla="*/ 0 h 4"/>
                <a:gd name="T4" fmla="*/ 1 w 4"/>
                <a:gd name="T5" fmla="*/ 0 h 4"/>
                <a:gd name="T6" fmla="*/ 0 w 4"/>
                <a:gd name="T7" fmla="*/ 1 h 4"/>
                <a:gd name="T8" fmla="*/ 0 w 4"/>
                <a:gd name="T9" fmla="*/ 1 h 4"/>
                <a:gd name="T10" fmla="*/ 0 w 4"/>
                <a:gd name="T11" fmla="*/ 2 h 4"/>
                <a:gd name="T12" fmla="*/ 0 w 4"/>
                <a:gd name="T13" fmla="*/ 2 h 4"/>
                <a:gd name="T14" fmla="*/ 0 w 4"/>
                <a:gd name="T15" fmla="*/ 3 h 4"/>
                <a:gd name="T16" fmla="*/ 0 w 4"/>
                <a:gd name="T17" fmla="*/ 3 h 4"/>
                <a:gd name="T18" fmla="*/ 2 w 4"/>
                <a:gd name="T19" fmla="*/ 4 h 4"/>
                <a:gd name="T20" fmla="*/ 2 w 4"/>
                <a:gd name="T21" fmla="*/ 4 h 4"/>
                <a:gd name="T22" fmla="*/ 4 w 4"/>
                <a:gd name="T23" fmla="*/ 1 h 4"/>
                <a:gd name="T24" fmla="*/ 2 w 4"/>
                <a:gd name="T25"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4">
                  <a:moveTo>
                    <a:pt x="2" y="0"/>
                  </a:moveTo>
                  <a:cubicBezTo>
                    <a:pt x="2" y="0"/>
                    <a:pt x="2" y="0"/>
                    <a:pt x="2" y="0"/>
                  </a:cubicBezTo>
                  <a:cubicBezTo>
                    <a:pt x="1" y="0"/>
                    <a:pt x="1" y="0"/>
                    <a:pt x="1" y="0"/>
                  </a:cubicBezTo>
                  <a:cubicBezTo>
                    <a:pt x="1" y="0"/>
                    <a:pt x="1" y="1"/>
                    <a:pt x="0" y="1"/>
                  </a:cubicBezTo>
                  <a:cubicBezTo>
                    <a:pt x="0" y="1"/>
                    <a:pt x="0" y="1"/>
                    <a:pt x="0" y="1"/>
                  </a:cubicBezTo>
                  <a:cubicBezTo>
                    <a:pt x="0" y="1"/>
                    <a:pt x="0" y="2"/>
                    <a:pt x="0" y="2"/>
                  </a:cubicBezTo>
                  <a:cubicBezTo>
                    <a:pt x="0" y="2"/>
                    <a:pt x="0" y="2"/>
                    <a:pt x="0" y="2"/>
                  </a:cubicBezTo>
                  <a:cubicBezTo>
                    <a:pt x="0" y="2"/>
                    <a:pt x="0" y="2"/>
                    <a:pt x="0" y="3"/>
                  </a:cubicBezTo>
                  <a:cubicBezTo>
                    <a:pt x="0" y="3"/>
                    <a:pt x="0" y="3"/>
                    <a:pt x="0" y="3"/>
                  </a:cubicBezTo>
                  <a:cubicBezTo>
                    <a:pt x="1" y="3"/>
                    <a:pt x="1" y="4"/>
                    <a:pt x="2" y="4"/>
                  </a:cubicBezTo>
                  <a:cubicBezTo>
                    <a:pt x="2" y="4"/>
                    <a:pt x="2" y="4"/>
                    <a:pt x="2" y="4"/>
                  </a:cubicBezTo>
                  <a:cubicBezTo>
                    <a:pt x="3" y="4"/>
                    <a:pt x="4" y="3"/>
                    <a:pt x="4" y="1"/>
                  </a:cubicBezTo>
                  <a:cubicBezTo>
                    <a:pt x="4" y="1"/>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63" name="Freeform 3248">
              <a:extLst>
                <a:ext uri="{FF2B5EF4-FFF2-40B4-BE49-F238E27FC236}">
                  <a16:creationId xmlns:a16="http://schemas.microsoft.com/office/drawing/2014/main" id="{BE849558-EBED-B8B3-7285-894F24A7BAF7}"/>
                </a:ext>
              </a:extLst>
            </p:cNvPr>
            <p:cNvSpPr>
              <a:spLocks/>
            </p:cNvSpPr>
            <p:nvPr/>
          </p:nvSpPr>
          <p:spPr bwMode="auto">
            <a:xfrm>
              <a:off x="8903443" y="1244054"/>
              <a:ext cx="24829" cy="27588"/>
            </a:xfrm>
            <a:custGeom>
              <a:avLst/>
              <a:gdLst>
                <a:gd name="T0" fmla="*/ 2 w 4"/>
                <a:gd name="T1" fmla="*/ 0 h 4"/>
                <a:gd name="T2" fmla="*/ 2 w 4"/>
                <a:gd name="T3" fmla="*/ 0 h 4"/>
                <a:gd name="T4" fmla="*/ 0 w 4"/>
                <a:gd name="T5" fmla="*/ 2 h 4"/>
                <a:gd name="T6" fmla="*/ 0 w 4"/>
                <a:gd name="T7" fmla="*/ 2 h 4"/>
                <a:gd name="T8" fmla="*/ 0 w 4"/>
                <a:gd name="T9" fmla="*/ 3 h 4"/>
                <a:gd name="T10" fmla="*/ 1 w 4"/>
                <a:gd name="T11" fmla="*/ 4 h 4"/>
                <a:gd name="T12" fmla="*/ 2 w 4"/>
                <a:gd name="T13" fmla="*/ 4 h 4"/>
                <a:gd name="T14" fmla="*/ 2 w 4"/>
                <a:gd name="T15" fmla="*/ 4 h 4"/>
                <a:gd name="T16" fmla="*/ 3 w 4"/>
                <a:gd name="T17" fmla="*/ 4 h 4"/>
                <a:gd name="T18" fmla="*/ 3 w 4"/>
                <a:gd name="T19" fmla="*/ 3 h 4"/>
                <a:gd name="T20" fmla="*/ 4 w 4"/>
                <a:gd name="T21" fmla="*/ 3 h 4"/>
                <a:gd name="T22" fmla="*/ 4 w 4"/>
                <a:gd name="T23" fmla="*/ 2 h 4"/>
                <a:gd name="T24" fmla="*/ 4 w 4"/>
                <a:gd name="T25" fmla="*/ 1 h 4"/>
                <a:gd name="T26" fmla="*/ 4 w 4"/>
                <a:gd name="T27" fmla="*/ 1 h 4"/>
                <a:gd name="T28" fmla="*/ 3 w 4"/>
                <a:gd name="T29" fmla="*/ 0 h 4"/>
                <a:gd name="T30" fmla="*/ 3 w 4"/>
                <a:gd name="T31" fmla="*/ 0 h 4"/>
                <a:gd name="T32" fmla="*/ 2 w 4"/>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4">
                  <a:moveTo>
                    <a:pt x="2" y="0"/>
                  </a:moveTo>
                  <a:cubicBezTo>
                    <a:pt x="2" y="0"/>
                    <a:pt x="2" y="0"/>
                    <a:pt x="2" y="0"/>
                  </a:cubicBezTo>
                  <a:cubicBezTo>
                    <a:pt x="1" y="0"/>
                    <a:pt x="0" y="1"/>
                    <a:pt x="0" y="2"/>
                  </a:cubicBezTo>
                  <a:cubicBezTo>
                    <a:pt x="0" y="2"/>
                    <a:pt x="0" y="2"/>
                    <a:pt x="0" y="2"/>
                  </a:cubicBezTo>
                  <a:cubicBezTo>
                    <a:pt x="0" y="2"/>
                    <a:pt x="0" y="3"/>
                    <a:pt x="0" y="3"/>
                  </a:cubicBezTo>
                  <a:cubicBezTo>
                    <a:pt x="1" y="3"/>
                    <a:pt x="1" y="4"/>
                    <a:pt x="1" y="4"/>
                  </a:cubicBezTo>
                  <a:cubicBezTo>
                    <a:pt x="2" y="4"/>
                    <a:pt x="2" y="4"/>
                    <a:pt x="2" y="4"/>
                  </a:cubicBezTo>
                  <a:cubicBezTo>
                    <a:pt x="2" y="4"/>
                    <a:pt x="2" y="4"/>
                    <a:pt x="2" y="4"/>
                  </a:cubicBezTo>
                  <a:cubicBezTo>
                    <a:pt x="2" y="4"/>
                    <a:pt x="2" y="4"/>
                    <a:pt x="3" y="4"/>
                  </a:cubicBezTo>
                  <a:cubicBezTo>
                    <a:pt x="3" y="4"/>
                    <a:pt x="3" y="4"/>
                    <a:pt x="3" y="3"/>
                  </a:cubicBezTo>
                  <a:cubicBezTo>
                    <a:pt x="4" y="3"/>
                    <a:pt x="4" y="3"/>
                    <a:pt x="4" y="3"/>
                  </a:cubicBezTo>
                  <a:cubicBezTo>
                    <a:pt x="4" y="3"/>
                    <a:pt x="4" y="2"/>
                    <a:pt x="4" y="2"/>
                  </a:cubicBezTo>
                  <a:cubicBezTo>
                    <a:pt x="4" y="1"/>
                    <a:pt x="4" y="1"/>
                    <a:pt x="4" y="1"/>
                  </a:cubicBezTo>
                  <a:cubicBezTo>
                    <a:pt x="4" y="1"/>
                    <a:pt x="4" y="1"/>
                    <a:pt x="4" y="1"/>
                  </a:cubicBezTo>
                  <a:cubicBezTo>
                    <a:pt x="3" y="0"/>
                    <a:pt x="3" y="0"/>
                    <a:pt x="3" y="0"/>
                  </a:cubicBezTo>
                  <a:cubicBezTo>
                    <a:pt x="3" y="0"/>
                    <a:pt x="3" y="0"/>
                    <a:pt x="3"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64" name="Freeform 3249">
              <a:extLst>
                <a:ext uri="{FF2B5EF4-FFF2-40B4-BE49-F238E27FC236}">
                  <a16:creationId xmlns:a16="http://schemas.microsoft.com/office/drawing/2014/main" id="{307A8192-C564-7AC2-8A78-3ADB5E6574DC}"/>
                </a:ext>
              </a:extLst>
            </p:cNvPr>
            <p:cNvSpPr>
              <a:spLocks/>
            </p:cNvSpPr>
            <p:nvPr/>
          </p:nvSpPr>
          <p:spPr bwMode="auto">
            <a:xfrm>
              <a:off x="8622044" y="1801333"/>
              <a:ext cx="24829" cy="27588"/>
            </a:xfrm>
            <a:custGeom>
              <a:avLst/>
              <a:gdLst>
                <a:gd name="T0" fmla="*/ 2 w 4"/>
                <a:gd name="T1" fmla="*/ 0 h 4"/>
                <a:gd name="T2" fmla="*/ 2 w 4"/>
                <a:gd name="T3" fmla="*/ 0 h 4"/>
                <a:gd name="T4" fmla="*/ 0 w 4"/>
                <a:gd name="T5" fmla="*/ 2 h 4"/>
                <a:gd name="T6" fmla="*/ 2 w 4"/>
                <a:gd name="T7" fmla="*/ 4 h 4"/>
                <a:gd name="T8" fmla="*/ 2 w 4"/>
                <a:gd name="T9" fmla="*/ 4 h 4"/>
                <a:gd name="T10" fmla="*/ 4 w 4"/>
                <a:gd name="T11" fmla="*/ 2 h 4"/>
                <a:gd name="T12" fmla="*/ 4 w 4"/>
                <a:gd name="T13" fmla="*/ 2 h 4"/>
                <a:gd name="T14" fmla="*/ 4 w 4"/>
                <a:gd name="T15" fmla="*/ 1 h 4"/>
                <a:gd name="T16" fmla="*/ 4 w 4"/>
                <a:gd name="T17" fmla="*/ 1 h 4"/>
                <a:gd name="T18" fmla="*/ 4 w 4"/>
                <a:gd name="T19" fmla="*/ 1 h 4"/>
                <a:gd name="T20" fmla="*/ 3 w 4"/>
                <a:gd name="T21" fmla="*/ 0 h 4"/>
                <a:gd name="T22" fmla="*/ 3 w 4"/>
                <a:gd name="T23" fmla="*/ 0 h 4"/>
                <a:gd name="T24" fmla="*/ 2 w 4"/>
                <a:gd name="T25"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4">
                  <a:moveTo>
                    <a:pt x="2" y="0"/>
                  </a:moveTo>
                  <a:cubicBezTo>
                    <a:pt x="2" y="0"/>
                    <a:pt x="2" y="0"/>
                    <a:pt x="2" y="0"/>
                  </a:cubicBezTo>
                  <a:cubicBezTo>
                    <a:pt x="1" y="0"/>
                    <a:pt x="0" y="1"/>
                    <a:pt x="0" y="2"/>
                  </a:cubicBezTo>
                  <a:cubicBezTo>
                    <a:pt x="0" y="3"/>
                    <a:pt x="1" y="4"/>
                    <a:pt x="2" y="4"/>
                  </a:cubicBezTo>
                  <a:cubicBezTo>
                    <a:pt x="2" y="4"/>
                    <a:pt x="2" y="4"/>
                    <a:pt x="2" y="4"/>
                  </a:cubicBezTo>
                  <a:cubicBezTo>
                    <a:pt x="3" y="4"/>
                    <a:pt x="4" y="3"/>
                    <a:pt x="4" y="2"/>
                  </a:cubicBezTo>
                  <a:cubicBezTo>
                    <a:pt x="4" y="2"/>
                    <a:pt x="4" y="2"/>
                    <a:pt x="4" y="2"/>
                  </a:cubicBezTo>
                  <a:cubicBezTo>
                    <a:pt x="4" y="2"/>
                    <a:pt x="4" y="2"/>
                    <a:pt x="4" y="1"/>
                  </a:cubicBezTo>
                  <a:cubicBezTo>
                    <a:pt x="4" y="1"/>
                    <a:pt x="4" y="1"/>
                    <a:pt x="4" y="1"/>
                  </a:cubicBezTo>
                  <a:cubicBezTo>
                    <a:pt x="4" y="1"/>
                    <a:pt x="4" y="1"/>
                    <a:pt x="4" y="1"/>
                  </a:cubicBezTo>
                  <a:cubicBezTo>
                    <a:pt x="4" y="1"/>
                    <a:pt x="4" y="1"/>
                    <a:pt x="3" y="0"/>
                  </a:cubicBezTo>
                  <a:cubicBezTo>
                    <a:pt x="3" y="0"/>
                    <a:pt x="3" y="0"/>
                    <a:pt x="3" y="0"/>
                  </a:cubicBezTo>
                  <a:cubicBezTo>
                    <a:pt x="3"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65" name="Freeform 3250">
              <a:extLst>
                <a:ext uri="{FF2B5EF4-FFF2-40B4-BE49-F238E27FC236}">
                  <a16:creationId xmlns:a16="http://schemas.microsoft.com/office/drawing/2014/main" id="{714BE423-3F5A-5A0A-C0BF-CD0F619E0AE7}"/>
                </a:ext>
              </a:extLst>
            </p:cNvPr>
            <p:cNvSpPr>
              <a:spLocks/>
            </p:cNvSpPr>
            <p:nvPr/>
          </p:nvSpPr>
          <p:spPr bwMode="auto">
            <a:xfrm>
              <a:off x="9237259" y="1873062"/>
              <a:ext cx="24829" cy="27588"/>
            </a:xfrm>
            <a:custGeom>
              <a:avLst/>
              <a:gdLst>
                <a:gd name="T0" fmla="*/ 2 w 4"/>
                <a:gd name="T1" fmla="*/ 0 h 4"/>
                <a:gd name="T2" fmla="*/ 2 w 4"/>
                <a:gd name="T3" fmla="*/ 0 h 4"/>
                <a:gd name="T4" fmla="*/ 2 w 4"/>
                <a:gd name="T5" fmla="*/ 1 h 4"/>
                <a:gd name="T6" fmla="*/ 1 w 4"/>
                <a:gd name="T7" fmla="*/ 1 h 4"/>
                <a:gd name="T8" fmla="*/ 1 w 4"/>
                <a:gd name="T9" fmla="*/ 1 h 4"/>
                <a:gd name="T10" fmla="*/ 1 w 4"/>
                <a:gd name="T11" fmla="*/ 1 h 4"/>
                <a:gd name="T12" fmla="*/ 0 w 4"/>
                <a:gd name="T13" fmla="*/ 2 h 4"/>
                <a:gd name="T14" fmla="*/ 0 w 4"/>
                <a:gd name="T15" fmla="*/ 2 h 4"/>
                <a:gd name="T16" fmla="*/ 0 w 4"/>
                <a:gd name="T17" fmla="*/ 3 h 4"/>
                <a:gd name="T18" fmla="*/ 2 w 4"/>
                <a:gd name="T19" fmla="*/ 4 h 4"/>
                <a:gd name="T20" fmla="*/ 2 w 4"/>
                <a:gd name="T21" fmla="*/ 4 h 4"/>
                <a:gd name="T22" fmla="*/ 3 w 4"/>
                <a:gd name="T23" fmla="*/ 4 h 4"/>
                <a:gd name="T24" fmla="*/ 3 w 4"/>
                <a:gd name="T25" fmla="*/ 4 h 4"/>
                <a:gd name="T26" fmla="*/ 3 w 4"/>
                <a:gd name="T27" fmla="*/ 4 h 4"/>
                <a:gd name="T28" fmla="*/ 3 w 4"/>
                <a:gd name="T29" fmla="*/ 4 h 4"/>
                <a:gd name="T30" fmla="*/ 4 w 4"/>
                <a:gd name="T31" fmla="*/ 3 h 4"/>
                <a:gd name="T32" fmla="*/ 4 w 4"/>
                <a:gd name="T33" fmla="*/ 2 h 4"/>
                <a:gd name="T34" fmla="*/ 4 w 4"/>
                <a:gd name="T35" fmla="*/ 2 h 4"/>
                <a:gd name="T36" fmla="*/ 2 w 4"/>
                <a:gd name="T3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 h="4">
                  <a:moveTo>
                    <a:pt x="2" y="0"/>
                  </a:moveTo>
                  <a:cubicBezTo>
                    <a:pt x="2" y="0"/>
                    <a:pt x="2" y="0"/>
                    <a:pt x="2" y="0"/>
                  </a:cubicBezTo>
                  <a:cubicBezTo>
                    <a:pt x="2" y="0"/>
                    <a:pt x="2" y="0"/>
                    <a:pt x="2" y="1"/>
                  </a:cubicBezTo>
                  <a:cubicBezTo>
                    <a:pt x="2" y="1"/>
                    <a:pt x="1" y="1"/>
                    <a:pt x="1" y="1"/>
                  </a:cubicBezTo>
                  <a:cubicBezTo>
                    <a:pt x="1" y="1"/>
                    <a:pt x="1" y="1"/>
                    <a:pt x="1" y="1"/>
                  </a:cubicBezTo>
                  <a:cubicBezTo>
                    <a:pt x="1" y="1"/>
                    <a:pt x="1" y="1"/>
                    <a:pt x="1" y="1"/>
                  </a:cubicBezTo>
                  <a:cubicBezTo>
                    <a:pt x="1" y="1"/>
                    <a:pt x="0" y="2"/>
                    <a:pt x="0" y="2"/>
                  </a:cubicBezTo>
                  <a:cubicBezTo>
                    <a:pt x="0" y="2"/>
                    <a:pt x="0" y="2"/>
                    <a:pt x="0" y="2"/>
                  </a:cubicBezTo>
                  <a:cubicBezTo>
                    <a:pt x="0" y="2"/>
                    <a:pt x="0" y="3"/>
                    <a:pt x="0" y="3"/>
                  </a:cubicBezTo>
                  <a:cubicBezTo>
                    <a:pt x="1" y="4"/>
                    <a:pt x="1" y="4"/>
                    <a:pt x="2" y="4"/>
                  </a:cubicBezTo>
                  <a:cubicBezTo>
                    <a:pt x="2" y="4"/>
                    <a:pt x="2" y="4"/>
                    <a:pt x="2" y="4"/>
                  </a:cubicBezTo>
                  <a:cubicBezTo>
                    <a:pt x="2" y="4"/>
                    <a:pt x="3" y="4"/>
                    <a:pt x="3" y="4"/>
                  </a:cubicBezTo>
                  <a:cubicBezTo>
                    <a:pt x="3" y="4"/>
                    <a:pt x="3" y="4"/>
                    <a:pt x="3" y="4"/>
                  </a:cubicBezTo>
                  <a:cubicBezTo>
                    <a:pt x="3" y="4"/>
                    <a:pt x="3" y="4"/>
                    <a:pt x="3" y="4"/>
                  </a:cubicBezTo>
                  <a:cubicBezTo>
                    <a:pt x="3" y="4"/>
                    <a:pt x="3" y="4"/>
                    <a:pt x="3" y="4"/>
                  </a:cubicBezTo>
                  <a:cubicBezTo>
                    <a:pt x="4" y="4"/>
                    <a:pt x="4" y="3"/>
                    <a:pt x="4" y="3"/>
                  </a:cubicBezTo>
                  <a:cubicBezTo>
                    <a:pt x="4" y="3"/>
                    <a:pt x="4" y="2"/>
                    <a:pt x="4" y="2"/>
                  </a:cubicBezTo>
                  <a:cubicBezTo>
                    <a:pt x="4" y="2"/>
                    <a:pt x="4" y="2"/>
                    <a:pt x="4" y="2"/>
                  </a:cubicBezTo>
                  <a:cubicBezTo>
                    <a:pt x="4" y="1"/>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66" name="Freeform 3251">
              <a:extLst>
                <a:ext uri="{FF2B5EF4-FFF2-40B4-BE49-F238E27FC236}">
                  <a16:creationId xmlns:a16="http://schemas.microsoft.com/office/drawing/2014/main" id="{96472BA4-3AA0-A227-5535-B9AD5BB790C2}"/>
                </a:ext>
              </a:extLst>
            </p:cNvPr>
            <p:cNvSpPr>
              <a:spLocks/>
            </p:cNvSpPr>
            <p:nvPr/>
          </p:nvSpPr>
          <p:spPr bwMode="auto">
            <a:xfrm>
              <a:off x="9328300" y="2554489"/>
              <a:ext cx="27588" cy="27588"/>
            </a:xfrm>
            <a:custGeom>
              <a:avLst/>
              <a:gdLst>
                <a:gd name="T0" fmla="*/ 2 w 4"/>
                <a:gd name="T1" fmla="*/ 0 h 4"/>
                <a:gd name="T2" fmla="*/ 2 w 4"/>
                <a:gd name="T3" fmla="*/ 0 h 4"/>
                <a:gd name="T4" fmla="*/ 2 w 4"/>
                <a:gd name="T5" fmla="*/ 0 h 4"/>
                <a:gd name="T6" fmla="*/ 2 w 4"/>
                <a:gd name="T7" fmla="*/ 0 h 4"/>
                <a:gd name="T8" fmla="*/ 0 w 4"/>
                <a:gd name="T9" fmla="*/ 2 h 4"/>
                <a:gd name="T10" fmla="*/ 2 w 4"/>
                <a:gd name="T11" fmla="*/ 4 h 4"/>
                <a:gd name="T12" fmla="*/ 2 w 4"/>
                <a:gd name="T13" fmla="*/ 4 h 4"/>
                <a:gd name="T14" fmla="*/ 3 w 4"/>
                <a:gd name="T15" fmla="*/ 3 h 4"/>
                <a:gd name="T16" fmla="*/ 4 w 4"/>
                <a:gd name="T17" fmla="*/ 3 h 4"/>
                <a:gd name="T18" fmla="*/ 4 w 4"/>
                <a:gd name="T19" fmla="*/ 3 h 4"/>
                <a:gd name="T20" fmla="*/ 4 w 4"/>
                <a:gd name="T21" fmla="*/ 2 h 4"/>
                <a:gd name="T22" fmla="*/ 4 w 4"/>
                <a:gd name="T23" fmla="*/ 2 h 4"/>
                <a:gd name="T24" fmla="*/ 4 w 4"/>
                <a:gd name="T25" fmla="*/ 2 h 4"/>
                <a:gd name="T26" fmla="*/ 4 w 4"/>
                <a:gd name="T27" fmla="*/ 1 h 4"/>
                <a:gd name="T28" fmla="*/ 3 w 4"/>
                <a:gd name="T29" fmla="*/ 1 h 4"/>
                <a:gd name="T30" fmla="*/ 3 w 4"/>
                <a:gd name="T31" fmla="*/ 0 h 4"/>
                <a:gd name="T32" fmla="*/ 2 w 4"/>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4">
                  <a:moveTo>
                    <a:pt x="2" y="0"/>
                  </a:moveTo>
                  <a:cubicBezTo>
                    <a:pt x="2" y="0"/>
                    <a:pt x="2" y="0"/>
                    <a:pt x="2" y="0"/>
                  </a:cubicBezTo>
                  <a:cubicBezTo>
                    <a:pt x="2" y="0"/>
                    <a:pt x="2" y="0"/>
                    <a:pt x="2" y="0"/>
                  </a:cubicBezTo>
                  <a:cubicBezTo>
                    <a:pt x="2" y="0"/>
                    <a:pt x="2" y="0"/>
                    <a:pt x="2" y="0"/>
                  </a:cubicBezTo>
                  <a:cubicBezTo>
                    <a:pt x="1" y="0"/>
                    <a:pt x="0" y="1"/>
                    <a:pt x="0" y="2"/>
                  </a:cubicBezTo>
                  <a:cubicBezTo>
                    <a:pt x="0" y="3"/>
                    <a:pt x="1" y="4"/>
                    <a:pt x="2" y="4"/>
                  </a:cubicBezTo>
                  <a:cubicBezTo>
                    <a:pt x="2" y="4"/>
                    <a:pt x="2" y="4"/>
                    <a:pt x="2" y="4"/>
                  </a:cubicBezTo>
                  <a:cubicBezTo>
                    <a:pt x="3" y="4"/>
                    <a:pt x="3" y="4"/>
                    <a:pt x="3" y="3"/>
                  </a:cubicBezTo>
                  <a:cubicBezTo>
                    <a:pt x="3" y="3"/>
                    <a:pt x="4" y="3"/>
                    <a:pt x="4" y="3"/>
                  </a:cubicBezTo>
                  <a:cubicBezTo>
                    <a:pt x="4" y="3"/>
                    <a:pt x="4" y="3"/>
                    <a:pt x="4" y="3"/>
                  </a:cubicBezTo>
                  <a:cubicBezTo>
                    <a:pt x="4" y="3"/>
                    <a:pt x="4" y="3"/>
                    <a:pt x="4" y="2"/>
                  </a:cubicBezTo>
                  <a:cubicBezTo>
                    <a:pt x="4" y="2"/>
                    <a:pt x="4" y="2"/>
                    <a:pt x="4" y="2"/>
                  </a:cubicBezTo>
                  <a:cubicBezTo>
                    <a:pt x="4" y="2"/>
                    <a:pt x="4" y="2"/>
                    <a:pt x="4" y="2"/>
                  </a:cubicBezTo>
                  <a:cubicBezTo>
                    <a:pt x="4" y="2"/>
                    <a:pt x="4" y="2"/>
                    <a:pt x="4" y="1"/>
                  </a:cubicBezTo>
                  <a:cubicBezTo>
                    <a:pt x="4" y="1"/>
                    <a:pt x="4" y="1"/>
                    <a:pt x="3" y="1"/>
                  </a:cubicBezTo>
                  <a:cubicBezTo>
                    <a:pt x="3" y="1"/>
                    <a:pt x="3" y="0"/>
                    <a:pt x="3" y="0"/>
                  </a:cubicBezTo>
                  <a:cubicBezTo>
                    <a:pt x="3"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67" name="Freeform 3252">
              <a:extLst>
                <a:ext uri="{FF2B5EF4-FFF2-40B4-BE49-F238E27FC236}">
                  <a16:creationId xmlns:a16="http://schemas.microsoft.com/office/drawing/2014/main" id="{FCEE4F7E-EE12-5CE6-DD9B-0A41563459A0}"/>
                </a:ext>
              </a:extLst>
            </p:cNvPr>
            <p:cNvSpPr>
              <a:spLocks/>
            </p:cNvSpPr>
            <p:nvPr/>
          </p:nvSpPr>
          <p:spPr bwMode="auto">
            <a:xfrm>
              <a:off x="13339610" y="3564213"/>
              <a:ext cx="44141" cy="46900"/>
            </a:xfrm>
            <a:custGeom>
              <a:avLst/>
              <a:gdLst>
                <a:gd name="T0" fmla="*/ 3 w 7"/>
                <a:gd name="T1" fmla="*/ 0 h 7"/>
                <a:gd name="T2" fmla="*/ 0 w 7"/>
                <a:gd name="T3" fmla="*/ 3 h 7"/>
                <a:gd name="T4" fmla="*/ 0 w 7"/>
                <a:gd name="T5" fmla="*/ 5 h 7"/>
                <a:gd name="T6" fmla="*/ 0 w 7"/>
                <a:gd name="T7" fmla="*/ 5 h 7"/>
                <a:gd name="T8" fmla="*/ 2 w 7"/>
                <a:gd name="T9" fmla="*/ 7 h 7"/>
                <a:gd name="T10" fmla="*/ 2 w 7"/>
                <a:gd name="T11" fmla="*/ 7 h 7"/>
                <a:gd name="T12" fmla="*/ 3 w 7"/>
                <a:gd name="T13" fmla="*/ 7 h 7"/>
                <a:gd name="T14" fmla="*/ 3 w 7"/>
                <a:gd name="T15" fmla="*/ 7 h 7"/>
                <a:gd name="T16" fmla="*/ 5 w 7"/>
                <a:gd name="T17" fmla="*/ 7 h 7"/>
                <a:gd name="T18" fmla="*/ 5 w 7"/>
                <a:gd name="T19" fmla="*/ 7 h 7"/>
                <a:gd name="T20" fmla="*/ 7 w 7"/>
                <a:gd name="T21" fmla="*/ 4 h 7"/>
                <a:gd name="T22" fmla="*/ 7 w 7"/>
                <a:gd name="T23" fmla="*/ 3 h 7"/>
                <a:gd name="T24" fmla="*/ 7 w 7"/>
                <a:gd name="T25" fmla="*/ 2 h 7"/>
                <a:gd name="T26" fmla="*/ 5 w 7"/>
                <a:gd name="T27" fmla="*/ 1 h 7"/>
                <a:gd name="T28" fmla="*/ 5 w 7"/>
                <a:gd name="T29" fmla="*/ 0 h 7"/>
                <a:gd name="T30" fmla="*/ 4 w 7"/>
                <a:gd name="T31" fmla="*/ 0 h 7"/>
                <a:gd name="T32" fmla="*/ 3 w 7"/>
                <a:gd name="T33"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 h="7">
                  <a:moveTo>
                    <a:pt x="3" y="0"/>
                  </a:moveTo>
                  <a:cubicBezTo>
                    <a:pt x="2" y="0"/>
                    <a:pt x="0" y="1"/>
                    <a:pt x="0" y="3"/>
                  </a:cubicBezTo>
                  <a:cubicBezTo>
                    <a:pt x="0" y="4"/>
                    <a:pt x="0" y="4"/>
                    <a:pt x="0" y="5"/>
                  </a:cubicBezTo>
                  <a:cubicBezTo>
                    <a:pt x="0" y="5"/>
                    <a:pt x="0" y="5"/>
                    <a:pt x="0" y="5"/>
                  </a:cubicBezTo>
                  <a:cubicBezTo>
                    <a:pt x="1" y="6"/>
                    <a:pt x="1" y="6"/>
                    <a:pt x="2" y="7"/>
                  </a:cubicBezTo>
                  <a:cubicBezTo>
                    <a:pt x="2" y="7"/>
                    <a:pt x="2" y="7"/>
                    <a:pt x="2" y="7"/>
                  </a:cubicBezTo>
                  <a:cubicBezTo>
                    <a:pt x="2" y="7"/>
                    <a:pt x="2" y="7"/>
                    <a:pt x="3" y="7"/>
                  </a:cubicBezTo>
                  <a:cubicBezTo>
                    <a:pt x="3" y="7"/>
                    <a:pt x="3" y="7"/>
                    <a:pt x="3" y="7"/>
                  </a:cubicBezTo>
                  <a:cubicBezTo>
                    <a:pt x="4" y="7"/>
                    <a:pt x="4" y="7"/>
                    <a:pt x="5" y="7"/>
                  </a:cubicBezTo>
                  <a:cubicBezTo>
                    <a:pt x="5" y="7"/>
                    <a:pt x="5" y="7"/>
                    <a:pt x="5" y="7"/>
                  </a:cubicBezTo>
                  <a:cubicBezTo>
                    <a:pt x="6" y="6"/>
                    <a:pt x="7" y="5"/>
                    <a:pt x="7" y="4"/>
                  </a:cubicBezTo>
                  <a:cubicBezTo>
                    <a:pt x="7" y="4"/>
                    <a:pt x="7" y="3"/>
                    <a:pt x="7" y="3"/>
                  </a:cubicBezTo>
                  <a:cubicBezTo>
                    <a:pt x="7" y="3"/>
                    <a:pt x="7" y="3"/>
                    <a:pt x="7" y="2"/>
                  </a:cubicBezTo>
                  <a:cubicBezTo>
                    <a:pt x="6" y="2"/>
                    <a:pt x="6" y="1"/>
                    <a:pt x="5" y="1"/>
                  </a:cubicBezTo>
                  <a:cubicBezTo>
                    <a:pt x="5" y="1"/>
                    <a:pt x="5" y="0"/>
                    <a:pt x="5" y="0"/>
                  </a:cubicBezTo>
                  <a:cubicBezTo>
                    <a:pt x="5" y="0"/>
                    <a:pt x="4" y="0"/>
                    <a:pt x="4" y="0"/>
                  </a:cubicBezTo>
                  <a:cubicBezTo>
                    <a:pt x="4" y="0"/>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68" name="Freeform 3253">
              <a:extLst>
                <a:ext uri="{FF2B5EF4-FFF2-40B4-BE49-F238E27FC236}">
                  <a16:creationId xmlns:a16="http://schemas.microsoft.com/office/drawing/2014/main" id="{F36C25B1-CC75-C401-DE57-44571A54B9BC}"/>
                </a:ext>
              </a:extLst>
            </p:cNvPr>
            <p:cNvSpPr>
              <a:spLocks/>
            </p:cNvSpPr>
            <p:nvPr/>
          </p:nvSpPr>
          <p:spPr bwMode="auto">
            <a:xfrm>
              <a:off x="12691289" y="3873200"/>
              <a:ext cx="44141" cy="44141"/>
            </a:xfrm>
            <a:custGeom>
              <a:avLst/>
              <a:gdLst>
                <a:gd name="T0" fmla="*/ 4 w 7"/>
                <a:gd name="T1" fmla="*/ 0 h 7"/>
                <a:gd name="T2" fmla="*/ 2 w 7"/>
                <a:gd name="T3" fmla="*/ 0 h 7"/>
                <a:gd name="T4" fmla="*/ 2 w 7"/>
                <a:gd name="T5" fmla="*/ 0 h 7"/>
                <a:gd name="T6" fmla="*/ 0 w 7"/>
                <a:gd name="T7" fmla="*/ 3 h 7"/>
                <a:gd name="T8" fmla="*/ 0 w 7"/>
                <a:gd name="T9" fmla="*/ 3 h 7"/>
                <a:gd name="T10" fmla="*/ 0 w 7"/>
                <a:gd name="T11" fmla="*/ 3 h 7"/>
                <a:gd name="T12" fmla="*/ 3 w 7"/>
                <a:gd name="T13" fmla="*/ 7 h 7"/>
                <a:gd name="T14" fmla="*/ 4 w 7"/>
                <a:gd name="T15" fmla="*/ 7 h 7"/>
                <a:gd name="T16" fmla="*/ 6 w 7"/>
                <a:gd name="T17" fmla="*/ 6 h 7"/>
                <a:gd name="T18" fmla="*/ 6 w 7"/>
                <a:gd name="T19" fmla="*/ 6 h 7"/>
                <a:gd name="T20" fmla="*/ 7 w 7"/>
                <a:gd name="T21" fmla="*/ 4 h 7"/>
                <a:gd name="T22" fmla="*/ 7 w 7"/>
                <a:gd name="T23" fmla="*/ 3 h 7"/>
                <a:gd name="T24" fmla="*/ 7 w 7"/>
                <a:gd name="T25" fmla="*/ 3 h 7"/>
                <a:gd name="T26" fmla="*/ 7 w 7"/>
                <a:gd name="T27" fmla="*/ 2 h 7"/>
                <a:gd name="T28" fmla="*/ 7 w 7"/>
                <a:gd name="T29" fmla="*/ 2 h 7"/>
                <a:gd name="T30" fmla="*/ 4 w 7"/>
                <a:gd name="T31" fmla="*/ 0 h 7"/>
                <a:gd name="T32" fmla="*/ 4 w 7"/>
                <a:gd name="T33"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 h="7">
                  <a:moveTo>
                    <a:pt x="4" y="0"/>
                  </a:moveTo>
                  <a:cubicBezTo>
                    <a:pt x="3" y="0"/>
                    <a:pt x="3" y="0"/>
                    <a:pt x="2" y="0"/>
                  </a:cubicBezTo>
                  <a:cubicBezTo>
                    <a:pt x="2" y="0"/>
                    <a:pt x="2" y="0"/>
                    <a:pt x="2" y="0"/>
                  </a:cubicBezTo>
                  <a:cubicBezTo>
                    <a:pt x="1" y="1"/>
                    <a:pt x="1" y="2"/>
                    <a:pt x="0" y="3"/>
                  </a:cubicBezTo>
                  <a:cubicBezTo>
                    <a:pt x="0" y="3"/>
                    <a:pt x="0" y="3"/>
                    <a:pt x="0" y="3"/>
                  </a:cubicBezTo>
                  <a:cubicBezTo>
                    <a:pt x="0" y="3"/>
                    <a:pt x="0" y="3"/>
                    <a:pt x="0" y="3"/>
                  </a:cubicBezTo>
                  <a:cubicBezTo>
                    <a:pt x="0" y="5"/>
                    <a:pt x="1" y="7"/>
                    <a:pt x="3" y="7"/>
                  </a:cubicBezTo>
                  <a:cubicBezTo>
                    <a:pt x="3" y="7"/>
                    <a:pt x="4" y="7"/>
                    <a:pt x="4" y="7"/>
                  </a:cubicBezTo>
                  <a:cubicBezTo>
                    <a:pt x="5" y="7"/>
                    <a:pt x="6" y="7"/>
                    <a:pt x="6" y="6"/>
                  </a:cubicBezTo>
                  <a:cubicBezTo>
                    <a:pt x="6" y="6"/>
                    <a:pt x="6" y="6"/>
                    <a:pt x="6" y="6"/>
                  </a:cubicBezTo>
                  <a:cubicBezTo>
                    <a:pt x="7" y="5"/>
                    <a:pt x="7" y="5"/>
                    <a:pt x="7" y="4"/>
                  </a:cubicBezTo>
                  <a:cubicBezTo>
                    <a:pt x="7" y="4"/>
                    <a:pt x="7" y="3"/>
                    <a:pt x="7" y="3"/>
                  </a:cubicBezTo>
                  <a:cubicBezTo>
                    <a:pt x="7" y="3"/>
                    <a:pt x="7" y="3"/>
                    <a:pt x="7" y="3"/>
                  </a:cubicBezTo>
                  <a:cubicBezTo>
                    <a:pt x="7" y="2"/>
                    <a:pt x="7" y="2"/>
                    <a:pt x="7" y="2"/>
                  </a:cubicBezTo>
                  <a:cubicBezTo>
                    <a:pt x="7" y="2"/>
                    <a:pt x="7" y="2"/>
                    <a:pt x="7" y="2"/>
                  </a:cubicBezTo>
                  <a:cubicBezTo>
                    <a:pt x="6" y="1"/>
                    <a:pt x="6" y="0"/>
                    <a:pt x="4" y="0"/>
                  </a:cubicBezTo>
                  <a:cubicBezTo>
                    <a:pt x="4" y="0"/>
                    <a:pt x="4"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69" name="Freeform 3254">
              <a:extLst>
                <a:ext uri="{FF2B5EF4-FFF2-40B4-BE49-F238E27FC236}">
                  <a16:creationId xmlns:a16="http://schemas.microsoft.com/office/drawing/2014/main" id="{C4D346DA-3BFF-DEB5-4153-E619BE54EFBF}"/>
                </a:ext>
              </a:extLst>
            </p:cNvPr>
            <p:cNvSpPr>
              <a:spLocks/>
            </p:cNvSpPr>
            <p:nvPr/>
          </p:nvSpPr>
          <p:spPr bwMode="auto">
            <a:xfrm>
              <a:off x="13483068" y="3851129"/>
              <a:ext cx="38623" cy="41382"/>
            </a:xfrm>
            <a:custGeom>
              <a:avLst/>
              <a:gdLst>
                <a:gd name="T0" fmla="*/ 3 w 6"/>
                <a:gd name="T1" fmla="*/ 0 h 6"/>
                <a:gd name="T2" fmla="*/ 3 w 6"/>
                <a:gd name="T3" fmla="*/ 0 h 6"/>
                <a:gd name="T4" fmla="*/ 2 w 6"/>
                <a:gd name="T5" fmla="*/ 1 h 6"/>
                <a:gd name="T6" fmla="*/ 2 w 6"/>
                <a:gd name="T7" fmla="*/ 1 h 6"/>
                <a:gd name="T8" fmla="*/ 0 w 6"/>
                <a:gd name="T9" fmla="*/ 3 h 6"/>
                <a:gd name="T10" fmla="*/ 2 w 6"/>
                <a:gd name="T11" fmla="*/ 6 h 6"/>
                <a:gd name="T12" fmla="*/ 3 w 6"/>
                <a:gd name="T13" fmla="*/ 6 h 6"/>
                <a:gd name="T14" fmla="*/ 6 w 6"/>
                <a:gd name="T15" fmla="*/ 4 h 6"/>
                <a:gd name="T16" fmla="*/ 6 w 6"/>
                <a:gd name="T17" fmla="*/ 2 h 6"/>
                <a:gd name="T18" fmla="*/ 5 w 6"/>
                <a:gd name="T19" fmla="*/ 2 h 6"/>
                <a:gd name="T20" fmla="*/ 3 w 6"/>
                <a:gd name="T21" fmla="*/ 0 h 6"/>
                <a:gd name="T22" fmla="*/ 3 w 6"/>
                <a:gd name="T23" fmla="*/ 0 h 6"/>
                <a:gd name="T24" fmla="*/ 3 w 6"/>
                <a:gd name="T2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6">
                  <a:moveTo>
                    <a:pt x="3" y="0"/>
                  </a:moveTo>
                  <a:cubicBezTo>
                    <a:pt x="3" y="0"/>
                    <a:pt x="3" y="0"/>
                    <a:pt x="3" y="0"/>
                  </a:cubicBezTo>
                  <a:cubicBezTo>
                    <a:pt x="3" y="0"/>
                    <a:pt x="2" y="1"/>
                    <a:pt x="2" y="1"/>
                  </a:cubicBezTo>
                  <a:cubicBezTo>
                    <a:pt x="2" y="1"/>
                    <a:pt x="2" y="1"/>
                    <a:pt x="2" y="1"/>
                  </a:cubicBezTo>
                  <a:cubicBezTo>
                    <a:pt x="1" y="1"/>
                    <a:pt x="0" y="2"/>
                    <a:pt x="0" y="3"/>
                  </a:cubicBezTo>
                  <a:cubicBezTo>
                    <a:pt x="0" y="4"/>
                    <a:pt x="1" y="6"/>
                    <a:pt x="2" y="6"/>
                  </a:cubicBezTo>
                  <a:cubicBezTo>
                    <a:pt x="3" y="6"/>
                    <a:pt x="3" y="6"/>
                    <a:pt x="3" y="6"/>
                  </a:cubicBezTo>
                  <a:cubicBezTo>
                    <a:pt x="4" y="6"/>
                    <a:pt x="5" y="5"/>
                    <a:pt x="6" y="4"/>
                  </a:cubicBezTo>
                  <a:cubicBezTo>
                    <a:pt x="6" y="3"/>
                    <a:pt x="6" y="3"/>
                    <a:pt x="6" y="2"/>
                  </a:cubicBezTo>
                  <a:cubicBezTo>
                    <a:pt x="6" y="2"/>
                    <a:pt x="6" y="2"/>
                    <a:pt x="5" y="2"/>
                  </a:cubicBezTo>
                  <a:cubicBezTo>
                    <a:pt x="5" y="1"/>
                    <a:pt x="4" y="1"/>
                    <a:pt x="3" y="0"/>
                  </a:cubicBezTo>
                  <a:cubicBezTo>
                    <a:pt x="3" y="0"/>
                    <a:pt x="3" y="0"/>
                    <a:pt x="3" y="0"/>
                  </a:cubicBezTo>
                  <a:cubicBezTo>
                    <a:pt x="3"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70" name="Freeform 3255">
              <a:extLst>
                <a:ext uri="{FF2B5EF4-FFF2-40B4-BE49-F238E27FC236}">
                  <a16:creationId xmlns:a16="http://schemas.microsoft.com/office/drawing/2014/main" id="{7343E413-70D4-F851-EA34-5FEC06AEB948}"/>
                </a:ext>
              </a:extLst>
            </p:cNvPr>
            <p:cNvSpPr>
              <a:spLocks/>
            </p:cNvSpPr>
            <p:nvPr/>
          </p:nvSpPr>
          <p:spPr bwMode="auto">
            <a:xfrm>
              <a:off x="13036140" y="4218051"/>
              <a:ext cx="41382" cy="33106"/>
            </a:xfrm>
            <a:custGeom>
              <a:avLst/>
              <a:gdLst>
                <a:gd name="T0" fmla="*/ 3 w 6"/>
                <a:gd name="T1" fmla="*/ 0 h 5"/>
                <a:gd name="T2" fmla="*/ 1 w 6"/>
                <a:gd name="T3" fmla="*/ 0 h 5"/>
                <a:gd name="T4" fmla="*/ 1 w 6"/>
                <a:gd name="T5" fmla="*/ 0 h 5"/>
                <a:gd name="T6" fmla="*/ 1 w 6"/>
                <a:gd name="T7" fmla="*/ 2 h 5"/>
                <a:gd name="T8" fmla="*/ 3 w 6"/>
                <a:gd name="T9" fmla="*/ 5 h 5"/>
                <a:gd name="T10" fmla="*/ 3 w 6"/>
                <a:gd name="T11" fmla="*/ 5 h 5"/>
                <a:gd name="T12" fmla="*/ 6 w 6"/>
                <a:gd name="T13" fmla="*/ 3 h 5"/>
                <a:gd name="T14" fmla="*/ 4 w 6"/>
                <a:gd name="T15" fmla="*/ 0 h 5"/>
                <a:gd name="T16" fmla="*/ 4 w 6"/>
                <a:gd name="T17" fmla="*/ 0 h 5"/>
                <a:gd name="T18" fmla="*/ 4 w 6"/>
                <a:gd name="T19" fmla="*/ 0 h 5"/>
                <a:gd name="T20" fmla="*/ 3 w 6"/>
                <a:gd name="T2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5">
                  <a:moveTo>
                    <a:pt x="3" y="0"/>
                  </a:moveTo>
                  <a:cubicBezTo>
                    <a:pt x="3" y="0"/>
                    <a:pt x="2" y="0"/>
                    <a:pt x="1" y="0"/>
                  </a:cubicBezTo>
                  <a:cubicBezTo>
                    <a:pt x="1" y="0"/>
                    <a:pt x="1" y="0"/>
                    <a:pt x="1" y="0"/>
                  </a:cubicBezTo>
                  <a:cubicBezTo>
                    <a:pt x="1" y="1"/>
                    <a:pt x="1" y="1"/>
                    <a:pt x="1" y="2"/>
                  </a:cubicBezTo>
                  <a:cubicBezTo>
                    <a:pt x="0" y="3"/>
                    <a:pt x="1" y="5"/>
                    <a:pt x="3" y="5"/>
                  </a:cubicBezTo>
                  <a:cubicBezTo>
                    <a:pt x="3" y="5"/>
                    <a:pt x="3" y="5"/>
                    <a:pt x="3" y="5"/>
                  </a:cubicBezTo>
                  <a:cubicBezTo>
                    <a:pt x="5" y="5"/>
                    <a:pt x="6" y="4"/>
                    <a:pt x="6" y="3"/>
                  </a:cubicBezTo>
                  <a:cubicBezTo>
                    <a:pt x="6" y="2"/>
                    <a:pt x="6" y="0"/>
                    <a:pt x="4" y="0"/>
                  </a:cubicBezTo>
                  <a:cubicBezTo>
                    <a:pt x="4" y="0"/>
                    <a:pt x="4" y="0"/>
                    <a:pt x="4" y="0"/>
                  </a:cubicBezTo>
                  <a:cubicBezTo>
                    <a:pt x="4" y="0"/>
                    <a:pt x="4" y="0"/>
                    <a:pt x="4" y="0"/>
                  </a:cubicBezTo>
                  <a:cubicBezTo>
                    <a:pt x="4"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71" name="Freeform 3256">
              <a:extLst>
                <a:ext uri="{FF2B5EF4-FFF2-40B4-BE49-F238E27FC236}">
                  <a16:creationId xmlns:a16="http://schemas.microsoft.com/office/drawing/2014/main" id="{9A1E4E94-BC6A-B46C-D3AB-E3D359D7FF02}"/>
                </a:ext>
              </a:extLst>
            </p:cNvPr>
            <p:cNvSpPr>
              <a:spLocks/>
            </p:cNvSpPr>
            <p:nvPr/>
          </p:nvSpPr>
          <p:spPr bwMode="auto">
            <a:xfrm>
              <a:off x="13979654" y="3440067"/>
              <a:ext cx="41382" cy="33106"/>
            </a:xfrm>
            <a:custGeom>
              <a:avLst/>
              <a:gdLst>
                <a:gd name="T0" fmla="*/ 3 w 6"/>
                <a:gd name="T1" fmla="*/ 0 h 5"/>
                <a:gd name="T2" fmla="*/ 0 w 6"/>
                <a:gd name="T3" fmla="*/ 2 h 5"/>
                <a:gd name="T4" fmla="*/ 0 w 6"/>
                <a:gd name="T5" fmla="*/ 4 h 5"/>
                <a:gd name="T6" fmla="*/ 1 w 6"/>
                <a:gd name="T7" fmla="*/ 4 h 5"/>
                <a:gd name="T8" fmla="*/ 1 w 6"/>
                <a:gd name="T9" fmla="*/ 5 h 5"/>
                <a:gd name="T10" fmla="*/ 2 w 6"/>
                <a:gd name="T11" fmla="*/ 5 h 5"/>
                <a:gd name="T12" fmla="*/ 2 w 6"/>
                <a:gd name="T13" fmla="*/ 5 h 5"/>
                <a:gd name="T14" fmla="*/ 3 w 6"/>
                <a:gd name="T15" fmla="*/ 5 h 5"/>
                <a:gd name="T16" fmla="*/ 3 w 6"/>
                <a:gd name="T17" fmla="*/ 5 h 5"/>
                <a:gd name="T18" fmla="*/ 3 w 6"/>
                <a:gd name="T19" fmla="*/ 5 h 5"/>
                <a:gd name="T20" fmla="*/ 6 w 6"/>
                <a:gd name="T21" fmla="*/ 3 h 5"/>
                <a:gd name="T22" fmla="*/ 4 w 6"/>
                <a:gd name="T23" fmla="*/ 0 h 5"/>
                <a:gd name="T24" fmla="*/ 3 w 6"/>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5">
                  <a:moveTo>
                    <a:pt x="3" y="0"/>
                  </a:moveTo>
                  <a:cubicBezTo>
                    <a:pt x="2" y="0"/>
                    <a:pt x="1" y="1"/>
                    <a:pt x="0" y="2"/>
                  </a:cubicBezTo>
                  <a:cubicBezTo>
                    <a:pt x="0" y="3"/>
                    <a:pt x="0" y="3"/>
                    <a:pt x="0" y="4"/>
                  </a:cubicBezTo>
                  <a:cubicBezTo>
                    <a:pt x="1" y="4"/>
                    <a:pt x="1" y="4"/>
                    <a:pt x="1" y="4"/>
                  </a:cubicBezTo>
                  <a:cubicBezTo>
                    <a:pt x="1" y="4"/>
                    <a:pt x="1" y="5"/>
                    <a:pt x="1" y="5"/>
                  </a:cubicBezTo>
                  <a:cubicBezTo>
                    <a:pt x="2" y="5"/>
                    <a:pt x="2" y="5"/>
                    <a:pt x="2" y="5"/>
                  </a:cubicBezTo>
                  <a:cubicBezTo>
                    <a:pt x="2" y="5"/>
                    <a:pt x="2" y="5"/>
                    <a:pt x="2" y="5"/>
                  </a:cubicBezTo>
                  <a:cubicBezTo>
                    <a:pt x="2" y="5"/>
                    <a:pt x="3" y="5"/>
                    <a:pt x="3" y="5"/>
                  </a:cubicBezTo>
                  <a:cubicBezTo>
                    <a:pt x="3" y="5"/>
                    <a:pt x="3" y="5"/>
                    <a:pt x="3" y="5"/>
                  </a:cubicBezTo>
                  <a:cubicBezTo>
                    <a:pt x="3" y="5"/>
                    <a:pt x="3" y="5"/>
                    <a:pt x="3" y="5"/>
                  </a:cubicBezTo>
                  <a:cubicBezTo>
                    <a:pt x="4" y="5"/>
                    <a:pt x="5" y="5"/>
                    <a:pt x="6" y="3"/>
                  </a:cubicBezTo>
                  <a:cubicBezTo>
                    <a:pt x="6" y="2"/>
                    <a:pt x="5" y="0"/>
                    <a:pt x="4" y="0"/>
                  </a:cubicBezTo>
                  <a:cubicBezTo>
                    <a:pt x="3"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72" name="Freeform 3257">
              <a:extLst>
                <a:ext uri="{FF2B5EF4-FFF2-40B4-BE49-F238E27FC236}">
                  <a16:creationId xmlns:a16="http://schemas.microsoft.com/office/drawing/2014/main" id="{122438D9-34EE-0D72-E450-A9CC9F525AB4}"/>
                </a:ext>
              </a:extLst>
            </p:cNvPr>
            <p:cNvSpPr>
              <a:spLocks/>
            </p:cNvSpPr>
            <p:nvPr/>
          </p:nvSpPr>
          <p:spPr bwMode="auto">
            <a:xfrm>
              <a:off x="13678943" y="3464896"/>
              <a:ext cx="38623" cy="33106"/>
            </a:xfrm>
            <a:custGeom>
              <a:avLst/>
              <a:gdLst>
                <a:gd name="T0" fmla="*/ 3 w 6"/>
                <a:gd name="T1" fmla="*/ 0 h 5"/>
                <a:gd name="T2" fmla="*/ 2 w 6"/>
                <a:gd name="T3" fmla="*/ 0 h 5"/>
                <a:gd name="T4" fmla="*/ 2 w 6"/>
                <a:gd name="T5" fmla="*/ 0 h 5"/>
                <a:gd name="T6" fmla="*/ 1 w 6"/>
                <a:gd name="T7" fmla="*/ 2 h 5"/>
                <a:gd name="T8" fmla="*/ 1 w 6"/>
                <a:gd name="T9" fmla="*/ 3 h 5"/>
                <a:gd name="T10" fmla="*/ 1 w 6"/>
                <a:gd name="T11" fmla="*/ 4 h 5"/>
                <a:gd name="T12" fmla="*/ 3 w 6"/>
                <a:gd name="T13" fmla="*/ 5 h 5"/>
                <a:gd name="T14" fmla="*/ 3 w 6"/>
                <a:gd name="T15" fmla="*/ 5 h 5"/>
                <a:gd name="T16" fmla="*/ 5 w 6"/>
                <a:gd name="T17" fmla="*/ 4 h 5"/>
                <a:gd name="T18" fmla="*/ 5 w 6"/>
                <a:gd name="T19" fmla="*/ 4 h 5"/>
                <a:gd name="T20" fmla="*/ 6 w 6"/>
                <a:gd name="T21" fmla="*/ 3 h 5"/>
                <a:gd name="T22" fmla="*/ 4 w 6"/>
                <a:gd name="T23" fmla="*/ 0 h 5"/>
                <a:gd name="T24" fmla="*/ 3 w 6"/>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5">
                  <a:moveTo>
                    <a:pt x="3" y="0"/>
                  </a:moveTo>
                  <a:cubicBezTo>
                    <a:pt x="3" y="0"/>
                    <a:pt x="2" y="0"/>
                    <a:pt x="2" y="0"/>
                  </a:cubicBezTo>
                  <a:cubicBezTo>
                    <a:pt x="2" y="0"/>
                    <a:pt x="2" y="0"/>
                    <a:pt x="2" y="0"/>
                  </a:cubicBezTo>
                  <a:cubicBezTo>
                    <a:pt x="1" y="1"/>
                    <a:pt x="1" y="1"/>
                    <a:pt x="1" y="2"/>
                  </a:cubicBezTo>
                  <a:cubicBezTo>
                    <a:pt x="0" y="2"/>
                    <a:pt x="0" y="3"/>
                    <a:pt x="1" y="3"/>
                  </a:cubicBezTo>
                  <a:cubicBezTo>
                    <a:pt x="1" y="3"/>
                    <a:pt x="1" y="3"/>
                    <a:pt x="1" y="4"/>
                  </a:cubicBezTo>
                  <a:cubicBezTo>
                    <a:pt x="1" y="4"/>
                    <a:pt x="2" y="5"/>
                    <a:pt x="3" y="5"/>
                  </a:cubicBezTo>
                  <a:cubicBezTo>
                    <a:pt x="3" y="5"/>
                    <a:pt x="3" y="5"/>
                    <a:pt x="3" y="5"/>
                  </a:cubicBezTo>
                  <a:cubicBezTo>
                    <a:pt x="4" y="5"/>
                    <a:pt x="5" y="5"/>
                    <a:pt x="5" y="4"/>
                  </a:cubicBezTo>
                  <a:cubicBezTo>
                    <a:pt x="5" y="4"/>
                    <a:pt x="5" y="4"/>
                    <a:pt x="5" y="4"/>
                  </a:cubicBezTo>
                  <a:cubicBezTo>
                    <a:pt x="6" y="4"/>
                    <a:pt x="6" y="3"/>
                    <a:pt x="6" y="3"/>
                  </a:cubicBezTo>
                  <a:cubicBezTo>
                    <a:pt x="6" y="2"/>
                    <a:pt x="5" y="0"/>
                    <a:pt x="4" y="0"/>
                  </a:cubicBezTo>
                  <a:cubicBezTo>
                    <a:pt x="4"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73" name="Freeform 3258">
              <a:extLst>
                <a:ext uri="{FF2B5EF4-FFF2-40B4-BE49-F238E27FC236}">
                  <a16:creationId xmlns:a16="http://schemas.microsoft.com/office/drawing/2014/main" id="{794B00E1-7102-0078-EBAF-D68BFE6E6695}"/>
                </a:ext>
              </a:extLst>
            </p:cNvPr>
            <p:cNvSpPr>
              <a:spLocks/>
            </p:cNvSpPr>
            <p:nvPr/>
          </p:nvSpPr>
          <p:spPr bwMode="auto">
            <a:xfrm>
              <a:off x="12172633" y="3831818"/>
              <a:ext cx="33106" cy="33106"/>
            </a:xfrm>
            <a:custGeom>
              <a:avLst/>
              <a:gdLst>
                <a:gd name="T0" fmla="*/ 2 w 5"/>
                <a:gd name="T1" fmla="*/ 0 h 5"/>
                <a:gd name="T2" fmla="*/ 0 w 5"/>
                <a:gd name="T3" fmla="*/ 1 h 5"/>
                <a:gd name="T4" fmla="*/ 0 w 5"/>
                <a:gd name="T5" fmla="*/ 2 h 5"/>
                <a:gd name="T6" fmla="*/ 0 w 5"/>
                <a:gd name="T7" fmla="*/ 2 h 5"/>
                <a:gd name="T8" fmla="*/ 0 w 5"/>
                <a:gd name="T9" fmla="*/ 2 h 5"/>
                <a:gd name="T10" fmla="*/ 0 w 5"/>
                <a:gd name="T11" fmla="*/ 3 h 5"/>
                <a:gd name="T12" fmla="*/ 1 w 5"/>
                <a:gd name="T13" fmla="*/ 5 h 5"/>
                <a:gd name="T14" fmla="*/ 2 w 5"/>
                <a:gd name="T15" fmla="*/ 5 h 5"/>
                <a:gd name="T16" fmla="*/ 2 w 5"/>
                <a:gd name="T17" fmla="*/ 5 h 5"/>
                <a:gd name="T18" fmla="*/ 2 w 5"/>
                <a:gd name="T19" fmla="*/ 5 h 5"/>
                <a:gd name="T20" fmla="*/ 5 w 5"/>
                <a:gd name="T21" fmla="*/ 3 h 5"/>
                <a:gd name="T22" fmla="*/ 5 w 5"/>
                <a:gd name="T23" fmla="*/ 3 h 5"/>
                <a:gd name="T24" fmla="*/ 5 w 5"/>
                <a:gd name="T25" fmla="*/ 3 h 5"/>
                <a:gd name="T26" fmla="*/ 5 w 5"/>
                <a:gd name="T27" fmla="*/ 2 h 5"/>
                <a:gd name="T28" fmla="*/ 5 w 5"/>
                <a:gd name="T29" fmla="*/ 1 h 5"/>
                <a:gd name="T30" fmla="*/ 3 w 5"/>
                <a:gd name="T31" fmla="*/ 0 h 5"/>
                <a:gd name="T32" fmla="*/ 2 w 5"/>
                <a:gd name="T33"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 h="5">
                  <a:moveTo>
                    <a:pt x="2" y="0"/>
                  </a:moveTo>
                  <a:cubicBezTo>
                    <a:pt x="1" y="0"/>
                    <a:pt x="1" y="0"/>
                    <a:pt x="0" y="1"/>
                  </a:cubicBezTo>
                  <a:cubicBezTo>
                    <a:pt x="0" y="1"/>
                    <a:pt x="0" y="2"/>
                    <a:pt x="0" y="2"/>
                  </a:cubicBezTo>
                  <a:cubicBezTo>
                    <a:pt x="0" y="2"/>
                    <a:pt x="0" y="2"/>
                    <a:pt x="0" y="2"/>
                  </a:cubicBezTo>
                  <a:cubicBezTo>
                    <a:pt x="0" y="2"/>
                    <a:pt x="0" y="2"/>
                    <a:pt x="0" y="2"/>
                  </a:cubicBezTo>
                  <a:cubicBezTo>
                    <a:pt x="0" y="3"/>
                    <a:pt x="0" y="3"/>
                    <a:pt x="0" y="3"/>
                  </a:cubicBezTo>
                  <a:cubicBezTo>
                    <a:pt x="0" y="4"/>
                    <a:pt x="0" y="5"/>
                    <a:pt x="1" y="5"/>
                  </a:cubicBezTo>
                  <a:cubicBezTo>
                    <a:pt x="1" y="5"/>
                    <a:pt x="1" y="5"/>
                    <a:pt x="2" y="5"/>
                  </a:cubicBezTo>
                  <a:cubicBezTo>
                    <a:pt x="2" y="5"/>
                    <a:pt x="2" y="5"/>
                    <a:pt x="2" y="5"/>
                  </a:cubicBezTo>
                  <a:cubicBezTo>
                    <a:pt x="2" y="5"/>
                    <a:pt x="2" y="5"/>
                    <a:pt x="2" y="5"/>
                  </a:cubicBezTo>
                  <a:cubicBezTo>
                    <a:pt x="4" y="5"/>
                    <a:pt x="5" y="5"/>
                    <a:pt x="5" y="3"/>
                  </a:cubicBezTo>
                  <a:cubicBezTo>
                    <a:pt x="5" y="3"/>
                    <a:pt x="5" y="3"/>
                    <a:pt x="5" y="3"/>
                  </a:cubicBezTo>
                  <a:cubicBezTo>
                    <a:pt x="5" y="3"/>
                    <a:pt x="5" y="3"/>
                    <a:pt x="5" y="3"/>
                  </a:cubicBezTo>
                  <a:cubicBezTo>
                    <a:pt x="5" y="2"/>
                    <a:pt x="5" y="2"/>
                    <a:pt x="5" y="2"/>
                  </a:cubicBezTo>
                  <a:cubicBezTo>
                    <a:pt x="5" y="1"/>
                    <a:pt x="5" y="1"/>
                    <a:pt x="5" y="1"/>
                  </a:cubicBezTo>
                  <a:cubicBezTo>
                    <a:pt x="4" y="1"/>
                    <a:pt x="4" y="0"/>
                    <a:pt x="3" y="0"/>
                  </a:cubicBezTo>
                  <a:cubicBezTo>
                    <a:pt x="3" y="0"/>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74" name="Freeform 3259">
              <a:extLst>
                <a:ext uri="{FF2B5EF4-FFF2-40B4-BE49-F238E27FC236}">
                  <a16:creationId xmlns:a16="http://schemas.microsoft.com/office/drawing/2014/main" id="{76BB8058-27D6-FC90-5AE7-8313C5A5FB4A}"/>
                </a:ext>
              </a:extLst>
            </p:cNvPr>
            <p:cNvSpPr>
              <a:spLocks/>
            </p:cNvSpPr>
            <p:nvPr/>
          </p:nvSpPr>
          <p:spPr bwMode="auto">
            <a:xfrm>
              <a:off x="12009863" y="4264951"/>
              <a:ext cx="38623" cy="38623"/>
            </a:xfrm>
            <a:custGeom>
              <a:avLst/>
              <a:gdLst>
                <a:gd name="T0" fmla="*/ 3 w 6"/>
                <a:gd name="T1" fmla="*/ 0 h 6"/>
                <a:gd name="T2" fmla="*/ 3 w 6"/>
                <a:gd name="T3" fmla="*/ 0 h 6"/>
                <a:gd name="T4" fmla="*/ 2 w 6"/>
                <a:gd name="T5" fmla="*/ 1 h 6"/>
                <a:gd name="T6" fmla="*/ 0 w 6"/>
                <a:gd name="T7" fmla="*/ 3 h 6"/>
                <a:gd name="T8" fmla="*/ 2 w 6"/>
                <a:gd name="T9" fmla="*/ 6 h 6"/>
                <a:gd name="T10" fmla="*/ 3 w 6"/>
                <a:gd name="T11" fmla="*/ 6 h 6"/>
                <a:gd name="T12" fmla="*/ 6 w 6"/>
                <a:gd name="T13" fmla="*/ 4 h 6"/>
                <a:gd name="T14" fmla="*/ 5 w 6"/>
                <a:gd name="T15" fmla="*/ 1 h 6"/>
                <a:gd name="T16" fmla="*/ 5 w 6"/>
                <a:gd name="T17" fmla="*/ 1 h 6"/>
                <a:gd name="T18" fmla="*/ 4 w 6"/>
                <a:gd name="T19" fmla="*/ 1 h 6"/>
                <a:gd name="T20" fmla="*/ 4 w 6"/>
                <a:gd name="T21" fmla="*/ 1 h 6"/>
                <a:gd name="T22" fmla="*/ 3 w 6"/>
                <a:gd name="T23" fmla="*/ 0 h 6"/>
                <a:gd name="T24" fmla="*/ 3 w 6"/>
                <a:gd name="T2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6">
                  <a:moveTo>
                    <a:pt x="3" y="0"/>
                  </a:moveTo>
                  <a:cubicBezTo>
                    <a:pt x="3" y="0"/>
                    <a:pt x="3" y="0"/>
                    <a:pt x="3" y="0"/>
                  </a:cubicBezTo>
                  <a:cubicBezTo>
                    <a:pt x="2" y="0"/>
                    <a:pt x="2" y="0"/>
                    <a:pt x="2" y="1"/>
                  </a:cubicBezTo>
                  <a:cubicBezTo>
                    <a:pt x="1" y="1"/>
                    <a:pt x="0" y="2"/>
                    <a:pt x="0" y="3"/>
                  </a:cubicBezTo>
                  <a:cubicBezTo>
                    <a:pt x="0" y="4"/>
                    <a:pt x="1" y="6"/>
                    <a:pt x="2" y="6"/>
                  </a:cubicBezTo>
                  <a:cubicBezTo>
                    <a:pt x="3" y="6"/>
                    <a:pt x="3" y="6"/>
                    <a:pt x="3" y="6"/>
                  </a:cubicBezTo>
                  <a:cubicBezTo>
                    <a:pt x="4" y="6"/>
                    <a:pt x="5" y="5"/>
                    <a:pt x="6" y="4"/>
                  </a:cubicBezTo>
                  <a:cubicBezTo>
                    <a:pt x="6" y="3"/>
                    <a:pt x="5" y="2"/>
                    <a:pt x="5" y="1"/>
                  </a:cubicBezTo>
                  <a:cubicBezTo>
                    <a:pt x="5" y="1"/>
                    <a:pt x="5" y="1"/>
                    <a:pt x="5" y="1"/>
                  </a:cubicBezTo>
                  <a:cubicBezTo>
                    <a:pt x="4" y="1"/>
                    <a:pt x="4" y="1"/>
                    <a:pt x="4" y="1"/>
                  </a:cubicBezTo>
                  <a:cubicBezTo>
                    <a:pt x="4" y="1"/>
                    <a:pt x="4" y="1"/>
                    <a:pt x="4" y="1"/>
                  </a:cubicBezTo>
                  <a:cubicBezTo>
                    <a:pt x="4" y="1"/>
                    <a:pt x="4" y="0"/>
                    <a:pt x="3" y="0"/>
                  </a:cubicBezTo>
                  <a:cubicBezTo>
                    <a:pt x="3"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75" name="Freeform 3260">
              <a:extLst>
                <a:ext uri="{FF2B5EF4-FFF2-40B4-BE49-F238E27FC236}">
                  <a16:creationId xmlns:a16="http://schemas.microsoft.com/office/drawing/2014/main" id="{765E97AF-7064-61D9-88C1-EE4937F97D29}"/>
                </a:ext>
              </a:extLst>
            </p:cNvPr>
            <p:cNvSpPr>
              <a:spLocks/>
            </p:cNvSpPr>
            <p:nvPr/>
          </p:nvSpPr>
          <p:spPr bwMode="auto">
            <a:xfrm>
              <a:off x="14026553" y="3911823"/>
              <a:ext cx="38623" cy="33106"/>
            </a:xfrm>
            <a:custGeom>
              <a:avLst/>
              <a:gdLst>
                <a:gd name="T0" fmla="*/ 3 w 6"/>
                <a:gd name="T1" fmla="*/ 0 h 5"/>
                <a:gd name="T2" fmla="*/ 2 w 6"/>
                <a:gd name="T3" fmla="*/ 0 h 5"/>
                <a:gd name="T4" fmla="*/ 2 w 6"/>
                <a:gd name="T5" fmla="*/ 0 h 5"/>
                <a:gd name="T6" fmla="*/ 1 w 6"/>
                <a:gd name="T7" fmla="*/ 1 h 5"/>
                <a:gd name="T8" fmla="*/ 1 w 6"/>
                <a:gd name="T9" fmla="*/ 1 h 5"/>
                <a:gd name="T10" fmla="*/ 0 w 6"/>
                <a:gd name="T11" fmla="*/ 2 h 5"/>
                <a:gd name="T12" fmla="*/ 3 w 6"/>
                <a:gd name="T13" fmla="*/ 5 h 5"/>
                <a:gd name="T14" fmla="*/ 3 w 6"/>
                <a:gd name="T15" fmla="*/ 5 h 5"/>
                <a:gd name="T16" fmla="*/ 6 w 6"/>
                <a:gd name="T17" fmla="*/ 3 h 5"/>
                <a:gd name="T18" fmla="*/ 6 w 6"/>
                <a:gd name="T19" fmla="*/ 3 h 5"/>
                <a:gd name="T20" fmla="*/ 6 w 6"/>
                <a:gd name="T21" fmla="*/ 3 h 5"/>
                <a:gd name="T22" fmla="*/ 4 w 6"/>
                <a:gd name="T23" fmla="*/ 0 h 5"/>
                <a:gd name="T24" fmla="*/ 3 w 6"/>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5">
                  <a:moveTo>
                    <a:pt x="3" y="0"/>
                  </a:moveTo>
                  <a:cubicBezTo>
                    <a:pt x="3" y="0"/>
                    <a:pt x="3" y="0"/>
                    <a:pt x="2" y="0"/>
                  </a:cubicBezTo>
                  <a:cubicBezTo>
                    <a:pt x="2" y="0"/>
                    <a:pt x="2" y="0"/>
                    <a:pt x="2" y="0"/>
                  </a:cubicBezTo>
                  <a:cubicBezTo>
                    <a:pt x="2" y="0"/>
                    <a:pt x="1" y="1"/>
                    <a:pt x="1" y="1"/>
                  </a:cubicBezTo>
                  <a:cubicBezTo>
                    <a:pt x="1" y="1"/>
                    <a:pt x="1" y="1"/>
                    <a:pt x="1" y="1"/>
                  </a:cubicBezTo>
                  <a:cubicBezTo>
                    <a:pt x="1" y="2"/>
                    <a:pt x="1" y="2"/>
                    <a:pt x="0" y="2"/>
                  </a:cubicBezTo>
                  <a:cubicBezTo>
                    <a:pt x="0" y="4"/>
                    <a:pt x="1" y="5"/>
                    <a:pt x="3" y="5"/>
                  </a:cubicBezTo>
                  <a:cubicBezTo>
                    <a:pt x="3" y="5"/>
                    <a:pt x="3" y="5"/>
                    <a:pt x="3" y="5"/>
                  </a:cubicBezTo>
                  <a:cubicBezTo>
                    <a:pt x="4" y="5"/>
                    <a:pt x="6" y="5"/>
                    <a:pt x="6" y="3"/>
                  </a:cubicBezTo>
                  <a:cubicBezTo>
                    <a:pt x="6" y="3"/>
                    <a:pt x="6" y="3"/>
                    <a:pt x="6" y="3"/>
                  </a:cubicBezTo>
                  <a:cubicBezTo>
                    <a:pt x="6" y="3"/>
                    <a:pt x="6" y="3"/>
                    <a:pt x="6" y="3"/>
                  </a:cubicBezTo>
                  <a:cubicBezTo>
                    <a:pt x="6" y="1"/>
                    <a:pt x="5" y="0"/>
                    <a:pt x="4" y="0"/>
                  </a:cubicBezTo>
                  <a:cubicBezTo>
                    <a:pt x="3"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76" name="Freeform 3261">
              <a:extLst>
                <a:ext uri="{FF2B5EF4-FFF2-40B4-BE49-F238E27FC236}">
                  <a16:creationId xmlns:a16="http://schemas.microsoft.com/office/drawing/2014/main" id="{C01A141C-B140-57D9-EF38-B5C892C04D84}"/>
                </a:ext>
              </a:extLst>
            </p:cNvPr>
            <p:cNvSpPr>
              <a:spLocks/>
            </p:cNvSpPr>
            <p:nvPr/>
          </p:nvSpPr>
          <p:spPr bwMode="auto">
            <a:xfrm>
              <a:off x="13797572" y="3754571"/>
              <a:ext cx="24829" cy="19312"/>
            </a:xfrm>
            <a:custGeom>
              <a:avLst/>
              <a:gdLst>
                <a:gd name="T0" fmla="*/ 2 w 4"/>
                <a:gd name="T1" fmla="*/ 0 h 3"/>
                <a:gd name="T2" fmla="*/ 0 w 4"/>
                <a:gd name="T3" fmla="*/ 1 h 3"/>
                <a:gd name="T4" fmla="*/ 0 w 4"/>
                <a:gd name="T5" fmla="*/ 1 h 3"/>
                <a:gd name="T6" fmla="*/ 0 w 4"/>
                <a:gd name="T7" fmla="*/ 2 h 3"/>
                <a:gd name="T8" fmla="*/ 0 w 4"/>
                <a:gd name="T9" fmla="*/ 2 h 3"/>
                <a:gd name="T10" fmla="*/ 0 w 4"/>
                <a:gd name="T11" fmla="*/ 2 h 3"/>
                <a:gd name="T12" fmla="*/ 2 w 4"/>
                <a:gd name="T13" fmla="*/ 3 h 3"/>
                <a:gd name="T14" fmla="*/ 2 w 4"/>
                <a:gd name="T15" fmla="*/ 3 h 3"/>
                <a:gd name="T16" fmla="*/ 3 w 4"/>
                <a:gd name="T17" fmla="*/ 3 h 3"/>
                <a:gd name="T18" fmla="*/ 4 w 4"/>
                <a:gd name="T19" fmla="*/ 2 h 3"/>
                <a:gd name="T20" fmla="*/ 4 w 4"/>
                <a:gd name="T21" fmla="*/ 2 h 3"/>
                <a:gd name="T22" fmla="*/ 4 w 4"/>
                <a:gd name="T23" fmla="*/ 1 h 3"/>
                <a:gd name="T24" fmla="*/ 4 w 4"/>
                <a:gd name="T25" fmla="*/ 1 h 3"/>
                <a:gd name="T26" fmla="*/ 3 w 4"/>
                <a:gd name="T27" fmla="*/ 0 h 3"/>
                <a:gd name="T28" fmla="*/ 3 w 4"/>
                <a:gd name="T29" fmla="*/ 0 h 3"/>
                <a:gd name="T30" fmla="*/ 2 w 4"/>
                <a:gd name="T31" fmla="*/ 0 h 3"/>
                <a:gd name="T32" fmla="*/ 2 w 4"/>
                <a:gd name="T33"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3">
                  <a:moveTo>
                    <a:pt x="2" y="0"/>
                  </a:moveTo>
                  <a:cubicBezTo>
                    <a:pt x="1" y="0"/>
                    <a:pt x="0" y="0"/>
                    <a:pt x="0" y="1"/>
                  </a:cubicBezTo>
                  <a:cubicBezTo>
                    <a:pt x="0" y="1"/>
                    <a:pt x="0" y="1"/>
                    <a:pt x="0" y="1"/>
                  </a:cubicBezTo>
                  <a:cubicBezTo>
                    <a:pt x="0" y="1"/>
                    <a:pt x="0" y="2"/>
                    <a:pt x="0" y="2"/>
                  </a:cubicBezTo>
                  <a:cubicBezTo>
                    <a:pt x="0" y="2"/>
                    <a:pt x="0" y="2"/>
                    <a:pt x="0" y="2"/>
                  </a:cubicBezTo>
                  <a:cubicBezTo>
                    <a:pt x="0" y="2"/>
                    <a:pt x="0" y="2"/>
                    <a:pt x="0" y="2"/>
                  </a:cubicBezTo>
                  <a:cubicBezTo>
                    <a:pt x="0" y="3"/>
                    <a:pt x="1" y="3"/>
                    <a:pt x="2" y="3"/>
                  </a:cubicBezTo>
                  <a:cubicBezTo>
                    <a:pt x="2" y="3"/>
                    <a:pt x="2" y="3"/>
                    <a:pt x="2" y="3"/>
                  </a:cubicBezTo>
                  <a:cubicBezTo>
                    <a:pt x="2" y="3"/>
                    <a:pt x="3" y="3"/>
                    <a:pt x="3" y="3"/>
                  </a:cubicBezTo>
                  <a:cubicBezTo>
                    <a:pt x="3" y="3"/>
                    <a:pt x="4" y="3"/>
                    <a:pt x="4" y="2"/>
                  </a:cubicBezTo>
                  <a:cubicBezTo>
                    <a:pt x="4" y="2"/>
                    <a:pt x="4" y="2"/>
                    <a:pt x="4" y="2"/>
                  </a:cubicBezTo>
                  <a:cubicBezTo>
                    <a:pt x="4" y="1"/>
                    <a:pt x="4" y="1"/>
                    <a:pt x="4" y="1"/>
                  </a:cubicBezTo>
                  <a:cubicBezTo>
                    <a:pt x="4" y="1"/>
                    <a:pt x="4" y="1"/>
                    <a:pt x="4" y="1"/>
                  </a:cubicBezTo>
                  <a:cubicBezTo>
                    <a:pt x="3" y="0"/>
                    <a:pt x="3" y="0"/>
                    <a:pt x="3" y="0"/>
                  </a:cubicBezTo>
                  <a:cubicBezTo>
                    <a:pt x="3" y="0"/>
                    <a:pt x="3" y="0"/>
                    <a:pt x="3" y="0"/>
                  </a:cubicBezTo>
                  <a:cubicBezTo>
                    <a:pt x="3" y="0"/>
                    <a:pt x="2"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77" name="Freeform 3262">
              <a:extLst>
                <a:ext uri="{FF2B5EF4-FFF2-40B4-BE49-F238E27FC236}">
                  <a16:creationId xmlns:a16="http://schemas.microsoft.com/office/drawing/2014/main" id="{973A89A4-4622-A308-5BB8-FC5D5BBA892A}"/>
                </a:ext>
              </a:extLst>
            </p:cNvPr>
            <p:cNvSpPr>
              <a:spLocks/>
            </p:cNvSpPr>
            <p:nvPr/>
          </p:nvSpPr>
          <p:spPr bwMode="auto">
            <a:xfrm>
              <a:off x="14294158" y="3944929"/>
              <a:ext cx="27588" cy="24829"/>
            </a:xfrm>
            <a:custGeom>
              <a:avLst/>
              <a:gdLst>
                <a:gd name="T0" fmla="*/ 2 w 4"/>
                <a:gd name="T1" fmla="*/ 0 h 4"/>
                <a:gd name="T2" fmla="*/ 1 w 4"/>
                <a:gd name="T3" fmla="*/ 0 h 4"/>
                <a:gd name="T4" fmla="*/ 0 w 4"/>
                <a:gd name="T5" fmla="*/ 1 h 4"/>
                <a:gd name="T6" fmla="*/ 0 w 4"/>
                <a:gd name="T7" fmla="*/ 1 h 4"/>
                <a:gd name="T8" fmla="*/ 0 w 4"/>
                <a:gd name="T9" fmla="*/ 1 h 4"/>
                <a:gd name="T10" fmla="*/ 0 w 4"/>
                <a:gd name="T11" fmla="*/ 2 h 4"/>
                <a:gd name="T12" fmla="*/ 2 w 4"/>
                <a:gd name="T13" fmla="*/ 4 h 4"/>
                <a:gd name="T14" fmla="*/ 2 w 4"/>
                <a:gd name="T15" fmla="*/ 4 h 4"/>
                <a:gd name="T16" fmla="*/ 4 w 4"/>
                <a:gd name="T17" fmla="*/ 2 h 4"/>
                <a:gd name="T18" fmla="*/ 2 w 4"/>
                <a:gd name="T19" fmla="*/ 0 h 4"/>
                <a:gd name="T20" fmla="*/ 2 w 4"/>
                <a:gd name="T2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4">
                  <a:moveTo>
                    <a:pt x="2" y="0"/>
                  </a:moveTo>
                  <a:cubicBezTo>
                    <a:pt x="1" y="0"/>
                    <a:pt x="1" y="0"/>
                    <a:pt x="1" y="0"/>
                  </a:cubicBezTo>
                  <a:cubicBezTo>
                    <a:pt x="0" y="0"/>
                    <a:pt x="0" y="1"/>
                    <a:pt x="0" y="1"/>
                  </a:cubicBezTo>
                  <a:cubicBezTo>
                    <a:pt x="0" y="1"/>
                    <a:pt x="0" y="1"/>
                    <a:pt x="0" y="1"/>
                  </a:cubicBezTo>
                  <a:cubicBezTo>
                    <a:pt x="0" y="1"/>
                    <a:pt x="0" y="1"/>
                    <a:pt x="0" y="1"/>
                  </a:cubicBezTo>
                  <a:cubicBezTo>
                    <a:pt x="0" y="1"/>
                    <a:pt x="0" y="2"/>
                    <a:pt x="0" y="2"/>
                  </a:cubicBezTo>
                  <a:cubicBezTo>
                    <a:pt x="0" y="3"/>
                    <a:pt x="1" y="3"/>
                    <a:pt x="2" y="4"/>
                  </a:cubicBezTo>
                  <a:cubicBezTo>
                    <a:pt x="2" y="4"/>
                    <a:pt x="2" y="4"/>
                    <a:pt x="2" y="4"/>
                  </a:cubicBezTo>
                  <a:cubicBezTo>
                    <a:pt x="3" y="4"/>
                    <a:pt x="4" y="3"/>
                    <a:pt x="4" y="2"/>
                  </a:cubicBezTo>
                  <a:cubicBezTo>
                    <a:pt x="4" y="1"/>
                    <a:pt x="3"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78" name="Freeform 3263">
              <a:extLst>
                <a:ext uri="{FF2B5EF4-FFF2-40B4-BE49-F238E27FC236}">
                  <a16:creationId xmlns:a16="http://schemas.microsoft.com/office/drawing/2014/main" id="{D3271C6B-C7D4-6F9F-142E-7B021E3A086A}"/>
                </a:ext>
              </a:extLst>
            </p:cNvPr>
            <p:cNvSpPr>
              <a:spLocks/>
            </p:cNvSpPr>
            <p:nvPr/>
          </p:nvSpPr>
          <p:spPr bwMode="auto">
            <a:xfrm>
              <a:off x="13949307" y="3682842"/>
              <a:ext cx="24829" cy="24829"/>
            </a:xfrm>
            <a:custGeom>
              <a:avLst/>
              <a:gdLst>
                <a:gd name="T0" fmla="*/ 2 w 4"/>
                <a:gd name="T1" fmla="*/ 0 h 4"/>
                <a:gd name="T2" fmla="*/ 2 w 4"/>
                <a:gd name="T3" fmla="*/ 0 h 4"/>
                <a:gd name="T4" fmla="*/ 1 w 4"/>
                <a:gd name="T5" fmla="*/ 1 h 4"/>
                <a:gd name="T6" fmla="*/ 0 w 4"/>
                <a:gd name="T7" fmla="*/ 1 h 4"/>
                <a:gd name="T8" fmla="*/ 0 w 4"/>
                <a:gd name="T9" fmla="*/ 2 h 4"/>
                <a:gd name="T10" fmla="*/ 0 w 4"/>
                <a:gd name="T11" fmla="*/ 3 h 4"/>
                <a:gd name="T12" fmla="*/ 0 w 4"/>
                <a:gd name="T13" fmla="*/ 3 h 4"/>
                <a:gd name="T14" fmla="*/ 2 w 4"/>
                <a:gd name="T15" fmla="*/ 4 h 4"/>
                <a:gd name="T16" fmla="*/ 2 w 4"/>
                <a:gd name="T17" fmla="*/ 4 h 4"/>
                <a:gd name="T18" fmla="*/ 2 w 4"/>
                <a:gd name="T19" fmla="*/ 4 h 4"/>
                <a:gd name="T20" fmla="*/ 3 w 4"/>
                <a:gd name="T21" fmla="*/ 4 h 4"/>
                <a:gd name="T22" fmla="*/ 3 w 4"/>
                <a:gd name="T23" fmla="*/ 4 h 4"/>
                <a:gd name="T24" fmla="*/ 4 w 4"/>
                <a:gd name="T25" fmla="*/ 3 h 4"/>
                <a:gd name="T26" fmla="*/ 4 w 4"/>
                <a:gd name="T27" fmla="*/ 3 h 4"/>
                <a:gd name="T28" fmla="*/ 2 w 4"/>
                <a:gd name="T29" fmla="*/ 0 h 4"/>
                <a:gd name="T30" fmla="*/ 2 w 4"/>
                <a:gd name="T31" fmla="*/ 0 h 4"/>
                <a:gd name="T32" fmla="*/ 2 w 4"/>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4">
                  <a:moveTo>
                    <a:pt x="2" y="0"/>
                  </a:moveTo>
                  <a:cubicBezTo>
                    <a:pt x="2" y="0"/>
                    <a:pt x="2" y="0"/>
                    <a:pt x="2" y="0"/>
                  </a:cubicBezTo>
                  <a:cubicBezTo>
                    <a:pt x="1" y="0"/>
                    <a:pt x="1" y="1"/>
                    <a:pt x="1" y="1"/>
                  </a:cubicBezTo>
                  <a:cubicBezTo>
                    <a:pt x="0" y="1"/>
                    <a:pt x="0" y="1"/>
                    <a:pt x="0" y="1"/>
                  </a:cubicBezTo>
                  <a:cubicBezTo>
                    <a:pt x="0" y="1"/>
                    <a:pt x="0" y="2"/>
                    <a:pt x="0" y="2"/>
                  </a:cubicBezTo>
                  <a:cubicBezTo>
                    <a:pt x="0" y="2"/>
                    <a:pt x="0" y="3"/>
                    <a:pt x="0" y="3"/>
                  </a:cubicBezTo>
                  <a:cubicBezTo>
                    <a:pt x="0" y="3"/>
                    <a:pt x="0" y="3"/>
                    <a:pt x="0" y="3"/>
                  </a:cubicBezTo>
                  <a:cubicBezTo>
                    <a:pt x="1" y="4"/>
                    <a:pt x="1" y="4"/>
                    <a:pt x="2" y="4"/>
                  </a:cubicBezTo>
                  <a:cubicBezTo>
                    <a:pt x="2" y="4"/>
                    <a:pt x="2" y="4"/>
                    <a:pt x="2" y="4"/>
                  </a:cubicBezTo>
                  <a:cubicBezTo>
                    <a:pt x="2" y="4"/>
                    <a:pt x="2" y="4"/>
                    <a:pt x="2" y="4"/>
                  </a:cubicBezTo>
                  <a:cubicBezTo>
                    <a:pt x="2" y="4"/>
                    <a:pt x="3" y="4"/>
                    <a:pt x="3" y="4"/>
                  </a:cubicBezTo>
                  <a:cubicBezTo>
                    <a:pt x="3" y="4"/>
                    <a:pt x="3" y="4"/>
                    <a:pt x="3" y="4"/>
                  </a:cubicBezTo>
                  <a:cubicBezTo>
                    <a:pt x="3" y="3"/>
                    <a:pt x="4" y="3"/>
                    <a:pt x="4" y="3"/>
                  </a:cubicBezTo>
                  <a:cubicBezTo>
                    <a:pt x="4" y="3"/>
                    <a:pt x="4" y="3"/>
                    <a:pt x="4" y="3"/>
                  </a:cubicBezTo>
                  <a:cubicBezTo>
                    <a:pt x="4" y="2"/>
                    <a:pt x="3" y="1"/>
                    <a:pt x="2" y="0"/>
                  </a:cubicBezTo>
                  <a:cubicBezTo>
                    <a:pt x="2" y="0"/>
                    <a:pt x="2"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79" name="Freeform 3264">
              <a:extLst>
                <a:ext uri="{FF2B5EF4-FFF2-40B4-BE49-F238E27FC236}">
                  <a16:creationId xmlns:a16="http://schemas.microsoft.com/office/drawing/2014/main" id="{4A96EC79-7C1D-DB18-33DC-A8F0D09F3388}"/>
                </a:ext>
              </a:extLst>
            </p:cNvPr>
            <p:cNvSpPr>
              <a:spLocks/>
            </p:cNvSpPr>
            <p:nvPr/>
          </p:nvSpPr>
          <p:spPr bwMode="auto">
            <a:xfrm>
              <a:off x="13529967" y="3222121"/>
              <a:ext cx="30347" cy="22070"/>
            </a:xfrm>
            <a:custGeom>
              <a:avLst/>
              <a:gdLst>
                <a:gd name="T0" fmla="*/ 2 w 5"/>
                <a:gd name="T1" fmla="*/ 0 h 3"/>
                <a:gd name="T2" fmla="*/ 0 w 5"/>
                <a:gd name="T3" fmla="*/ 1 h 3"/>
                <a:gd name="T4" fmla="*/ 1 w 5"/>
                <a:gd name="T5" fmla="*/ 3 h 3"/>
                <a:gd name="T6" fmla="*/ 2 w 5"/>
                <a:gd name="T7" fmla="*/ 3 h 3"/>
                <a:gd name="T8" fmla="*/ 2 w 5"/>
                <a:gd name="T9" fmla="*/ 3 h 3"/>
                <a:gd name="T10" fmla="*/ 2 w 5"/>
                <a:gd name="T11" fmla="*/ 3 h 3"/>
                <a:gd name="T12" fmla="*/ 2 w 5"/>
                <a:gd name="T13" fmla="*/ 3 h 3"/>
                <a:gd name="T14" fmla="*/ 2 w 5"/>
                <a:gd name="T15" fmla="*/ 3 h 3"/>
                <a:gd name="T16" fmla="*/ 3 w 5"/>
                <a:gd name="T17" fmla="*/ 3 h 3"/>
                <a:gd name="T18" fmla="*/ 4 w 5"/>
                <a:gd name="T19" fmla="*/ 3 h 3"/>
                <a:gd name="T20" fmla="*/ 4 w 5"/>
                <a:gd name="T21" fmla="*/ 2 h 3"/>
                <a:gd name="T22" fmla="*/ 3 w 5"/>
                <a:gd name="T23" fmla="*/ 0 h 3"/>
                <a:gd name="T24" fmla="*/ 2 w 5"/>
                <a:gd name="T25"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3">
                  <a:moveTo>
                    <a:pt x="2" y="0"/>
                  </a:moveTo>
                  <a:cubicBezTo>
                    <a:pt x="1" y="0"/>
                    <a:pt x="1" y="0"/>
                    <a:pt x="0" y="1"/>
                  </a:cubicBezTo>
                  <a:cubicBezTo>
                    <a:pt x="0" y="2"/>
                    <a:pt x="1" y="3"/>
                    <a:pt x="1" y="3"/>
                  </a:cubicBezTo>
                  <a:cubicBezTo>
                    <a:pt x="1" y="3"/>
                    <a:pt x="2" y="3"/>
                    <a:pt x="2" y="3"/>
                  </a:cubicBezTo>
                  <a:cubicBezTo>
                    <a:pt x="2" y="3"/>
                    <a:pt x="2" y="3"/>
                    <a:pt x="2" y="3"/>
                  </a:cubicBezTo>
                  <a:cubicBezTo>
                    <a:pt x="2" y="3"/>
                    <a:pt x="2" y="3"/>
                    <a:pt x="2" y="3"/>
                  </a:cubicBezTo>
                  <a:cubicBezTo>
                    <a:pt x="2" y="3"/>
                    <a:pt x="2" y="3"/>
                    <a:pt x="2" y="3"/>
                  </a:cubicBezTo>
                  <a:cubicBezTo>
                    <a:pt x="2" y="3"/>
                    <a:pt x="2" y="3"/>
                    <a:pt x="2" y="3"/>
                  </a:cubicBezTo>
                  <a:cubicBezTo>
                    <a:pt x="3" y="3"/>
                    <a:pt x="3" y="3"/>
                    <a:pt x="3" y="3"/>
                  </a:cubicBezTo>
                  <a:cubicBezTo>
                    <a:pt x="3" y="3"/>
                    <a:pt x="3" y="3"/>
                    <a:pt x="4" y="3"/>
                  </a:cubicBezTo>
                  <a:cubicBezTo>
                    <a:pt x="4" y="3"/>
                    <a:pt x="4" y="2"/>
                    <a:pt x="4" y="2"/>
                  </a:cubicBezTo>
                  <a:cubicBezTo>
                    <a:pt x="5" y="1"/>
                    <a:pt x="4" y="0"/>
                    <a:pt x="3" y="0"/>
                  </a:cubicBezTo>
                  <a:cubicBezTo>
                    <a:pt x="3" y="0"/>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80" name="Freeform 3265">
              <a:extLst>
                <a:ext uri="{FF2B5EF4-FFF2-40B4-BE49-F238E27FC236}">
                  <a16:creationId xmlns:a16="http://schemas.microsoft.com/office/drawing/2014/main" id="{B8CFAEF1-B477-86EB-5392-91116BC827F4}"/>
                </a:ext>
              </a:extLst>
            </p:cNvPr>
            <p:cNvSpPr>
              <a:spLocks/>
            </p:cNvSpPr>
            <p:nvPr/>
          </p:nvSpPr>
          <p:spPr bwMode="auto">
            <a:xfrm>
              <a:off x="13240292" y="3768365"/>
              <a:ext cx="27588" cy="24829"/>
            </a:xfrm>
            <a:custGeom>
              <a:avLst/>
              <a:gdLst>
                <a:gd name="T0" fmla="*/ 2 w 4"/>
                <a:gd name="T1" fmla="*/ 0 h 4"/>
                <a:gd name="T2" fmla="*/ 0 w 4"/>
                <a:gd name="T3" fmla="*/ 2 h 4"/>
                <a:gd name="T4" fmla="*/ 0 w 4"/>
                <a:gd name="T5" fmla="*/ 2 h 4"/>
                <a:gd name="T6" fmla="*/ 0 w 4"/>
                <a:gd name="T7" fmla="*/ 2 h 4"/>
                <a:gd name="T8" fmla="*/ 0 w 4"/>
                <a:gd name="T9" fmla="*/ 2 h 4"/>
                <a:gd name="T10" fmla="*/ 0 w 4"/>
                <a:gd name="T11" fmla="*/ 3 h 4"/>
                <a:gd name="T12" fmla="*/ 1 w 4"/>
                <a:gd name="T13" fmla="*/ 4 h 4"/>
                <a:gd name="T14" fmla="*/ 1 w 4"/>
                <a:gd name="T15" fmla="*/ 4 h 4"/>
                <a:gd name="T16" fmla="*/ 1 w 4"/>
                <a:gd name="T17" fmla="*/ 4 h 4"/>
                <a:gd name="T18" fmla="*/ 2 w 4"/>
                <a:gd name="T19" fmla="*/ 4 h 4"/>
                <a:gd name="T20" fmla="*/ 4 w 4"/>
                <a:gd name="T21" fmla="*/ 3 h 4"/>
                <a:gd name="T22" fmla="*/ 4 w 4"/>
                <a:gd name="T23" fmla="*/ 2 h 4"/>
                <a:gd name="T24" fmla="*/ 4 w 4"/>
                <a:gd name="T25" fmla="*/ 2 h 4"/>
                <a:gd name="T26" fmla="*/ 4 w 4"/>
                <a:gd name="T27" fmla="*/ 2 h 4"/>
                <a:gd name="T28" fmla="*/ 3 w 4"/>
                <a:gd name="T29" fmla="*/ 1 h 4"/>
                <a:gd name="T30" fmla="*/ 3 w 4"/>
                <a:gd name="T31" fmla="*/ 1 h 4"/>
                <a:gd name="T32" fmla="*/ 2 w 4"/>
                <a:gd name="T33" fmla="*/ 0 h 4"/>
                <a:gd name="T34" fmla="*/ 2 w 4"/>
                <a:gd name="T35" fmla="*/ 0 h 4"/>
                <a:gd name="T36" fmla="*/ 2 w 4"/>
                <a:gd name="T3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 h="4">
                  <a:moveTo>
                    <a:pt x="2" y="0"/>
                  </a:moveTo>
                  <a:cubicBezTo>
                    <a:pt x="1" y="0"/>
                    <a:pt x="0" y="1"/>
                    <a:pt x="0" y="2"/>
                  </a:cubicBezTo>
                  <a:cubicBezTo>
                    <a:pt x="0" y="2"/>
                    <a:pt x="0" y="2"/>
                    <a:pt x="0" y="2"/>
                  </a:cubicBezTo>
                  <a:cubicBezTo>
                    <a:pt x="0" y="2"/>
                    <a:pt x="0" y="2"/>
                    <a:pt x="0" y="2"/>
                  </a:cubicBezTo>
                  <a:cubicBezTo>
                    <a:pt x="0" y="2"/>
                    <a:pt x="0" y="2"/>
                    <a:pt x="0" y="2"/>
                  </a:cubicBezTo>
                  <a:cubicBezTo>
                    <a:pt x="0" y="3"/>
                    <a:pt x="0" y="3"/>
                    <a:pt x="0" y="3"/>
                  </a:cubicBezTo>
                  <a:cubicBezTo>
                    <a:pt x="0" y="3"/>
                    <a:pt x="0" y="4"/>
                    <a:pt x="1" y="4"/>
                  </a:cubicBezTo>
                  <a:cubicBezTo>
                    <a:pt x="1" y="4"/>
                    <a:pt x="1" y="4"/>
                    <a:pt x="1" y="4"/>
                  </a:cubicBezTo>
                  <a:cubicBezTo>
                    <a:pt x="1" y="4"/>
                    <a:pt x="1" y="4"/>
                    <a:pt x="1" y="4"/>
                  </a:cubicBezTo>
                  <a:cubicBezTo>
                    <a:pt x="1" y="4"/>
                    <a:pt x="2" y="4"/>
                    <a:pt x="2" y="4"/>
                  </a:cubicBezTo>
                  <a:cubicBezTo>
                    <a:pt x="3" y="4"/>
                    <a:pt x="3" y="4"/>
                    <a:pt x="4" y="3"/>
                  </a:cubicBezTo>
                  <a:cubicBezTo>
                    <a:pt x="4" y="2"/>
                    <a:pt x="4" y="2"/>
                    <a:pt x="4" y="2"/>
                  </a:cubicBezTo>
                  <a:cubicBezTo>
                    <a:pt x="4" y="2"/>
                    <a:pt x="4" y="2"/>
                    <a:pt x="4" y="2"/>
                  </a:cubicBezTo>
                  <a:cubicBezTo>
                    <a:pt x="4" y="2"/>
                    <a:pt x="4" y="2"/>
                    <a:pt x="4" y="2"/>
                  </a:cubicBezTo>
                  <a:cubicBezTo>
                    <a:pt x="3" y="1"/>
                    <a:pt x="3" y="1"/>
                    <a:pt x="3" y="1"/>
                  </a:cubicBezTo>
                  <a:cubicBezTo>
                    <a:pt x="3" y="1"/>
                    <a:pt x="3" y="1"/>
                    <a:pt x="3" y="1"/>
                  </a:cubicBezTo>
                  <a:cubicBezTo>
                    <a:pt x="3" y="1"/>
                    <a:pt x="3" y="0"/>
                    <a:pt x="2" y="0"/>
                  </a:cubicBezTo>
                  <a:cubicBezTo>
                    <a:pt x="2" y="0"/>
                    <a:pt x="2"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81" name="Freeform 3266">
              <a:extLst>
                <a:ext uri="{FF2B5EF4-FFF2-40B4-BE49-F238E27FC236}">
                  <a16:creationId xmlns:a16="http://schemas.microsoft.com/office/drawing/2014/main" id="{DF244118-4B8A-929A-B30E-563138BBBE8C}"/>
                </a:ext>
              </a:extLst>
            </p:cNvPr>
            <p:cNvSpPr>
              <a:spLocks/>
            </p:cNvSpPr>
            <p:nvPr/>
          </p:nvSpPr>
          <p:spPr bwMode="auto">
            <a:xfrm>
              <a:off x="12572660" y="3611113"/>
              <a:ext cx="24829" cy="24829"/>
            </a:xfrm>
            <a:custGeom>
              <a:avLst/>
              <a:gdLst>
                <a:gd name="T0" fmla="*/ 2 w 4"/>
                <a:gd name="T1" fmla="*/ 0 h 4"/>
                <a:gd name="T2" fmla="*/ 0 w 4"/>
                <a:gd name="T3" fmla="*/ 1 h 4"/>
                <a:gd name="T4" fmla="*/ 0 w 4"/>
                <a:gd name="T5" fmla="*/ 2 h 4"/>
                <a:gd name="T6" fmla="*/ 0 w 4"/>
                <a:gd name="T7" fmla="*/ 3 h 4"/>
                <a:gd name="T8" fmla="*/ 0 w 4"/>
                <a:gd name="T9" fmla="*/ 3 h 4"/>
                <a:gd name="T10" fmla="*/ 1 w 4"/>
                <a:gd name="T11" fmla="*/ 3 h 4"/>
                <a:gd name="T12" fmla="*/ 1 w 4"/>
                <a:gd name="T13" fmla="*/ 3 h 4"/>
                <a:gd name="T14" fmla="*/ 1 w 4"/>
                <a:gd name="T15" fmla="*/ 3 h 4"/>
                <a:gd name="T16" fmla="*/ 2 w 4"/>
                <a:gd name="T17" fmla="*/ 4 h 4"/>
                <a:gd name="T18" fmla="*/ 2 w 4"/>
                <a:gd name="T19" fmla="*/ 4 h 4"/>
                <a:gd name="T20" fmla="*/ 3 w 4"/>
                <a:gd name="T21" fmla="*/ 4 h 4"/>
                <a:gd name="T22" fmla="*/ 3 w 4"/>
                <a:gd name="T23" fmla="*/ 3 h 4"/>
                <a:gd name="T24" fmla="*/ 4 w 4"/>
                <a:gd name="T25" fmla="*/ 2 h 4"/>
                <a:gd name="T26" fmla="*/ 4 w 4"/>
                <a:gd name="T27" fmla="*/ 2 h 4"/>
                <a:gd name="T28" fmla="*/ 4 w 4"/>
                <a:gd name="T29" fmla="*/ 2 h 4"/>
                <a:gd name="T30" fmla="*/ 2 w 4"/>
                <a:gd name="T31" fmla="*/ 0 h 4"/>
                <a:gd name="T32" fmla="*/ 2 w 4"/>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4">
                  <a:moveTo>
                    <a:pt x="2" y="0"/>
                  </a:moveTo>
                  <a:cubicBezTo>
                    <a:pt x="1" y="0"/>
                    <a:pt x="0" y="0"/>
                    <a:pt x="0" y="1"/>
                  </a:cubicBezTo>
                  <a:cubicBezTo>
                    <a:pt x="0" y="2"/>
                    <a:pt x="0" y="2"/>
                    <a:pt x="0" y="2"/>
                  </a:cubicBezTo>
                  <a:cubicBezTo>
                    <a:pt x="0" y="2"/>
                    <a:pt x="0" y="2"/>
                    <a:pt x="0" y="3"/>
                  </a:cubicBezTo>
                  <a:cubicBezTo>
                    <a:pt x="0" y="3"/>
                    <a:pt x="0" y="3"/>
                    <a:pt x="0" y="3"/>
                  </a:cubicBezTo>
                  <a:cubicBezTo>
                    <a:pt x="0" y="3"/>
                    <a:pt x="0" y="3"/>
                    <a:pt x="1" y="3"/>
                  </a:cubicBezTo>
                  <a:cubicBezTo>
                    <a:pt x="1" y="3"/>
                    <a:pt x="1" y="3"/>
                    <a:pt x="1" y="3"/>
                  </a:cubicBezTo>
                  <a:cubicBezTo>
                    <a:pt x="1" y="3"/>
                    <a:pt x="1" y="3"/>
                    <a:pt x="1" y="3"/>
                  </a:cubicBezTo>
                  <a:cubicBezTo>
                    <a:pt x="1" y="3"/>
                    <a:pt x="1" y="4"/>
                    <a:pt x="2" y="4"/>
                  </a:cubicBezTo>
                  <a:cubicBezTo>
                    <a:pt x="2" y="4"/>
                    <a:pt x="2" y="4"/>
                    <a:pt x="2" y="4"/>
                  </a:cubicBezTo>
                  <a:cubicBezTo>
                    <a:pt x="2" y="4"/>
                    <a:pt x="3" y="4"/>
                    <a:pt x="3" y="4"/>
                  </a:cubicBezTo>
                  <a:cubicBezTo>
                    <a:pt x="3" y="4"/>
                    <a:pt x="3" y="3"/>
                    <a:pt x="3" y="3"/>
                  </a:cubicBezTo>
                  <a:cubicBezTo>
                    <a:pt x="3" y="3"/>
                    <a:pt x="4" y="3"/>
                    <a:pt x="4" y="2"/>
                  </a:cubicBezTo>
                  <a:cubicBezTo>
                    <a:pt x="4" y="2"/>
                    <a:pt x="4" y="2"/>
                    <a:pt x="4" y="2"/>
                  </a:cubicBezTo>
                  <a:cubicBezTo>
                    <a:pt x="4" y="2"/>
                    <a:pt x="4" y="2"/>
                    <a:pt x="4" y="2"/>
                  </a:cubicBezTo>
                  <a:cubicBezTo>
                    <a:pt x="4" y="1"/>
                    <a:pt x="3"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82" name="Freeform 3267">
              <a:extLst>
                <a:ext uri="{FF2B5EF4-FFF2-40B4-BE49-F238E27FC236}">
                  <a16:creationId xmlns:a16="http://schemas.microsoft.com/office/drawing/2014/main" id="{40B3E024-BE28-63D1-2438-1FF9E0BBBAED}"/>
                </a:ext>
              </a:extLst>
            </p:cNvPr>
            <p:cNvSpPr>
              <a:spLocks/>
            </p:cNvSpPr>
            <p:nvPr/>
          </p:nvSpPr>
          <p:spPr bwMode="auto">
            <a:xfrm>
              <a:off x="11496724" y="2882787"/>
              <a:ext cx="52417" cy="52417"/>
            </a:xfrm>
            <a:custGeom>
              <a:avLst/>
              <a:gdLst>
                <a:gd name="T0" fmla="*/ 4 w 8"/>
                <a:gd name="T1" fmla="*/ 0 h 8"/>
                <a:gd name="T2" fmla="*/ 2 w 8"/>
                <a:gd name="T3" fmla="*/ 1 h 8"/>
                <a:gd name="T4" fmla="*/ 1 w 8"/>
                <a:gd name="T5" fmla="*/ 3 h 8"/>
                <a:gd name="T6" fmla="*/ 1 w 8"/>
                <a:gd name="T7" fmla="*/ 3 h 8"/>
                <a:gd name="T8" fmla="*/ 1 w 8"/>
                <a:gd name="T9" fmla="*/ 5 h 8"/>
                <a:gd name="T10" fmla="*/ 1 w 8"/>
                <a:gd name="T11" fmla="*/ 5 h 8"/>
                <a:gd name="T12" fmla="*/ 1 w 8"/>
                <a:gd name="T13" fmla="*/ 6 h 8"/>
                <a:gd name="T14" fmla="*/ 3 w 8"/>
                <a:gd name="T15" fmla="*/ 7 h 8"/>
                <a:gd name="T16" fmla="*/ 3 w 8"/>
                <a:gd name="T17" fmla="*/ 7 h 8"/>
                <a:gd name="T18" fmla="*/ 4 w 8"/>
                <a:gd name="T19" fmla="*/ 8 h 8"/>
                <a:gd name="T20" fmla="*/ 6 w 8"/>
                <a:gd name="T21" fmla="*/ 7 h 8"/>
                <a:gd name="T22" fmla="*/ 7 w 8"/>
                <a:gd name="T23" fmla="*/ 6 h 8"/>
                <a:gd name="T24" fmla="*/ 7 w 8"/>
                <a:gd name="T25" fmla="*/ 5 h 8"/>
                <a:gd name="T26" fmla="*/ 7 w 8"/>
                <a:gd name="T27" fmla="*/ 3 h 8"/>
                <a:gd name="T28" fmla="*/ 7 w 8"/>
                <a:gd name="T29" fmla="*/ 3 h 8"/>
                <a:gd name="T30" fmla="*/ 7 w 8"/>
                <a:gd name="T31" fmla="*/ 2 h 8"/>
                <a:gd name="T32" fmla="*/ 4 w 8"/>
                <a:gd name="T33"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 h="8">
                  <a:moveTo>
                    <a:pt x="4" y="0"/>
                  </a:moveTo>
                  <a:cubicBezTo>
                    <a:pt x="3" y="0"/>
                    <a:pt x="3" y="1"/>
                    <a:pt x="2" y="1"/>
                  </a:cubicBezTo>
                  <a:cubicBezTo>
                    <a:pt x="1" y="2"/>
                    <a:pt x="1" y="2"/>
                    <a:pt x="1" y="3"/>
                  </a:cubicBezTo>
                  <a:cubicBezTo>
                    <a:pt x="1" y="3"/>
                    <a:pt x="1" y="3"/>
                    <a:pt x="1" y="3"/>
                  </a:cubicBezTo>
                  <a:cubicBezTo>
                    <a:pt x="1" y="4"/>
                    <a:pt x="0" y="4"/>
                    <a:pt x="1" y="5"/>
                  </a:cubicBezTo>
                  <a:cubicBezTo>
                    <a:pt x="1" y="5"/>
                    <a:pt x="1" y="5"/>
                    <a:pt x="1" y="5"/>
                  </a:cubicBezTo>
                  <a:cubicBezTo>
                    <a:pt x="1" y="5"/>
                    <a:pt x="1" y="6"/>
                    <a:pt x="1" y="6"/>
                  </a:cubicBezTo>
                  <a:cubicBezTo>
                    <a:pt x="2" y="7"/>
                    <a:pt x="2" y="7"/>
                    <a:pt x="3" y="7"/>
                  </a:cubicBezTo>
                  <a:cubicBezTo>
                    <a:pt x="3" y="7"/>
                    <a:pt x="3" y="7"/>
                    <a:pt x="3" y="7"/>
                  </a:cubicBezTo>
                  <a:cubicBezTo>
                    <a:pt x="3" y="7"/>
                    <a:pt x="4" y="8"/>
                    <a:pt x="4" y="8"/>
                  </a:cubicBezTo>
                  <a:cubicBezTo>
                    <a:pt x="5" y="8"/>
                    <a:pt x="5" y="7"/>
                    <a:pt x="6" y="7"/>
                  </a:cubicBezTo>
                  <a:cubicBezTo>
                    <a:pt x="6" y="7"/>
                    <a:pt x="7" y="6"/>
                    <a:pt x="7" y="6"/>
                  </a:cubicBezTo>
                  <a:cubicBezTo>
                    <a:pt x="7" y="6"/>
                    <a:pt x="7" y="6"/>
                    <a:pt x="7" y="5"/>
                  </a:cubicBezTo>
                  <a:cubicBezTo>
                    <a:pt x="8" y="5"/>
                    <a:pt x="8" y="4"/>
                    <a:pt x="7" y="3"/>
                  </a:cubicBezTo>
                  <a:cubicBezTo>
                    <a:pt x="7" y="3"/>
                    <a:pt x="7" y="3"/>
                    <a:pt x="7" y="3"/>
                  </a:cubicBezTo>
                  <a:cubicBezTo>
                    <a:pt x="7" y="3"/>
                    <a:pt x="7" y="2"/>
                    <a:pt x="7" y="2"/>
                  </a:cubicBezTo>
                  <a:cubicBezTo>
                    <a:pt x="6" y="1"/>
                    <a:pt x="5"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83" name="Freeform 3268">
              <a:extLst>
                <a:ext uri="{FF2B5EF4-FFF2-40B4-BE49-F238E27FC236}">
                  <a16:creationId xmlns:a16="http://schemas.microsoft.com/office/drawing/2014/main" id="{FEBD189C-874F-4FA1-6F98-48795552F1C4}"/>
                </a:ext>
              </a:extLst>
            </p:cNvPr>
            <p:cNvSpPr>
              <a:spLocks/>
            </p:cNvSpPr>
            <p:nvPr/>
          </p:nvSpPr>
          <p:spPr bwMode="auto">
            <a:xfrm>
              <a:off x="10823575" y="2645529"/>
              <a:ext cx="52417" cy="46900"/>
            </a:xfrm>
            <a:custGeom>
              <a:avLst/>
              <a:gdLst>
                <a:gd name="T0" fmla="*/ 4 w 8"/>
                <a:gd name="T1" fmla="*/ 0 h 7"/>
                <a:gd name="T2" fmla="*/ 2 w 8"/>
                <a:gd name="T3" fmla="*/ 1 h 7"/>
                <a:gd name="T4" fmla="*/ 2 w 8"/>
                <a:gd name="T5" fmla="*/ 1 h 7"/>
                <a:gd name="T6" fmla="*/ 2 w 8"/>
                <a:gd name="T7" fmla="*/ 1 h 7"/>
                <a:gd name="T8" fmla="*/ 1 w 8"/>
                <a:gd name="T9" fmla="*/ 5 h 7"/>
                <a:gd name="T10" fmla="*/ 4 w 8"/>
                <a:gd name="T11" fmla="*/ 7 h 7"/>
                <a:gd name="T12" fmla="*/ 4 w 8"/>
                <a:gd name="T13" fmla="*/ 7 h 7"/>
                <a:gd name="T14" fmla="*/ 4 w 8"/>
                <a:gd name="T15" fmla="*/ 7 h 7"/>
                <a:gd name="T16" fmla="*/ 6 w 8"/>
                <a:gd name="T17" fmla="*/ 6 h 7"/>
                <a:gd name="T18" fmla="*/ 7 w 8"/>
                <a:gd name="T19" fmla="*/ 6 h 7"/>
                <a:gd name="T20" fmla="*/ 7 w 8"/>
                <a:gd name="T21" fmla="*/ 5 h 7"/>
                <a:gd name="T22" fmla="*/ 7 w 8"/>
                <a:gd name="T23" fmla="*/ 5 h 7"/>
                <a:gd name="T24" fmla="*/ 8 w 8"/>
                <a:gd name="T25" fmla="*/ 4 h 7"/>
                <a:gd name="T26" fmla="*/ 7 w 8"/>
                <a:gd name="T27" fmla="*/ 1 h 7"/>
                <a:gd name="T28" fmla="*/ 6 w 8"/>
                <a:gd name="T29" fmla="*/ 0 h 7"/>
                <a:gd name="T30" fmla="*/ 5 w 8"/>
                <a:gd name="T31" fmla="*/ 0 h 7"/>
                <a:gd name="T32" fmla="*/ 4 w 8"/>
                <a:gd name="T33"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 h="7">
                  <a:moveTo>
                    <a:pt x="4" y="0"/>
                  </a:moveTo>
                  <a:cubicBezTo>
                    <a:pt x="3" y="0"/>
                    <a:pt x="3" y="0"/>
                    <a:pt x="2" y="1"/>
                  </a:cubicBezTo>
                  <a:cubicBezTo>
                    <a:pt x="2" y="1"/>
                    <a:pt x="2" y="1"/>
                    <a:pt x="2" y="1"/>
                  </a:cubicBezTo>
                  <a:cubicBezTo>
                    <a:pt x="2" y="1"/>
                    <a:pt x="2" y="1"/>
                    <a:pt x="2" y="1"/>
                  </a:cubicBezTo>
                  <a:cubicBezTo>
                    <a:pt x="0" y="2"/>
                    <a:pt x="0" y="4"/>
                    <a:pt x="1" y="5"/>
                  </a:cubicBezTo>
                  <a:cubicBezTo>
                    <a:pt x="2" y="6"/>
                    <a:pt x="3" y="7"/>
                    <a:pt x="4" y="7"/>
                  </a:cubicBezTo>
                  <a:cubicBezTo>
                    <a:pt x="4" y="7"/>
                    <a:pt x="4" y="7"/>
                    <a:pt x="4" y="7"/>
                  </a:cubicBezTo>
                  <a:cubicBezTo>
                    <a:pt x="4" y="7"/>
                    <a:pt x="4" y="7"/>
                    <a:pt x="4" y="7"/>
                  </a:cubicBezTo>
                  <a:cubicBezTo>
                    <a:pt x="5" y="7"/>
                    <a:pt x="6" y="7"/>
                    <a:pt x="6" y="6"/>
                  </a:cubicBezTo>
                  <a:cubicBezTo>
                    <a:pt x="6" y="6"/>
                    <a:pt x="7" y="6"/>
                    <a:pt x="7" y="6"/>
                  </a:cubicBezTo>
                  <a:cubicBezTo>
                    <a:pt x="7" y="5"/>
                    <a:pt x="7" y="5"/>
                    <a:pt x="7" y="5"/>
                  </a:cubicBezTo>
                  <a:cubicBezTo>
                    <a:pt x="7" y="5"/>
                    <a:pt x="7" y="5"/>
                    <a:pt x="7" y="5"/>
                  </a:cubicBezTo>
                  <a:cubicBezTo>
                    <a:pt x="7" y="5"/>
                    <a:pt x="7" y="5"/>
                    <a:pt x="8" y="4"/>
                  </a:cubicBezTo>
                  <a:cubicBezTo>
                    <a:pt x="8" y="3"/>
                    <a:pt x="8" y="2"/>
                    <a:pt x="7" y="1"/>
                  </a:cubicBezTo>
                  <a:cubicBezTo>
                    <a:pt x="7" y="1"/>
                    <a:pt x="6" y="0"/>
                    <a:pt x="6" y="0"/>
                  </a:cubicBezTo>
                  <a:cubicBezTo>
                    <a:pt x="5" y="0"/>
                    <a:pt x="5" y="0"/>
                    <a:pt x="5" y="0"/>
                  </a:cubicBezTo>
                  <a:cubicBezTo>
                    <a:pt x="5" y="0"/>
                    <a:pt x="4"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84" name="Freeform 3269">
              <a:extLst>
                <a:ext uri="{FF2B5EF4-FFF2-40B4-BE49-F238E27FC236}">
                  <a16:creationId xmlns:a16="http://schemas.microsoft.com/office/drawing/2014/main" id="{5115C229-241B-3EFE-1280-2D9EEE59D80F}"/>
                </a:ext>
              </a:extLst>
            </p:cNvPr>
            <p:cNvSpPr>
              <a:spLocks/>
            </p:cNvSpPr>
            <p:nvPr/>
          </p:nvSpPr>
          <p:spPr bwMode="auto">
            <a:xfrm>
              <a:off x="11400166" y="3191774"/>
              <a:ext cx="38623" cy="38623"/>
            </a:xfrm>
            <a:custGeom>
              <a:avLst/>
              <a:gdLst>
                <a:gd name="T0" fmla="*/ 3 w 6"/>
                <a:gd name="T1" fmla="*/ 0 h 6"/>
                <a:gd name="T2" fmla="*/ 2 w 6"/>
                <a:gd name="T3" fmla="*/ 1 h 6"/>
                <a:gd name="T4" fmla="*/ 1 w 6"/>
                <a:gd name="T5" fmla="*/ 5 h 6"/>
                <a:gd name="T6" fmla="*/ 3 w 6"/>
                <a:gd name="T7" fmla="*/ 6 h 6"/>
                <a:gd name="T8" fmla="*/ 5 w 6"/>
                <a:gd name="T9" fmla="*/ 5 h 6"/>
                <a:gd name="T10" fmla="*/ 6 w 6"/>
                <a:gd name="T11" fmla="*/ 4 h 6"/>
                <a:gd name="T12" fmla="*/ 6 w 6"/>
                <a:gd name="T13" fmla="*/ 4 h 6"/>
                <a:gd name="T14" fmla="*/ 6 w 6"/>
                <a:gd name="T15" fmla="*/ 1 h 6"/>
                <a:gd name="T16" fmla="*/ 6 w 6"/>
                <a:gd name="T17" fmla="*/ 1 h 6"/>
                <a:gd name="T18" fmla="*/ 5 w 6"/>
                <a:gd name="T19" fmla="*/ 1 h 6"/>
                <a:gd name="T20" fmla="*/ 5 w 6"/>
                <a:gd name="T21" fmla="*/ 0 h 6"/>
                <a:gd name="T22" fmla="*/ 4 w 6"/>
                <a:gd name="T23" fmla="*/ 0 h 6"/>
                <a:gd name="T24" fmla="*/ 3 w 6"/>
                <a:gd name="T2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6">
                  <a:moveTo>
                    <a:pt x="3" y="0"/>
                  </a:moveTo>
                  <a:cubicBezTo>
                    <a:pt x="3" y="0"/>
                    <a:pt x="2" y="0"/>
                    <a:pt x="2" y="1"/>
                  </a:cubicBezTo>
                  <a:cubicBezTo>
                    <a:pt x="1" y="2"/>
                    <a:pt x="0" y="3"/>
                    <a:pt x="1" y="5"/>
                  </a:cubicBezTo>
                  <a:cubicBezTo>
                    <a:pt x="2" y="5"/>
                    <a:pt x="3" y="6"/>
                    <a:pt x="3" y="6"/>
                  </a:cubicBezTo>
                  <a:cubicBezTo>
                    <a:pt x="4" y="6"/>
                    <a:pt x="5" y="6"/>
                    <a:pt x="5" y="5"/>
                  </a:cubicBezTo>
                  <a:cubicBezTo>
                    <a:pt x="5" y="5"/>
                    <a:pt x="6" y="5"/>
                    <a:pt x="6" y="4"/>
                  </a:cubicBezTo>
                  <a:cubicBezTo>
                    <a:pt x="6" y="4"/>
                    <a:pt x="6" y="4"/>
                    <a:pt x="6" y="4"/>
                  </a:cubicBezTo>
                  <a:cubicBezTo>
                    <a:pt x="6" y="3"/>
                    <a:pt x="6" y="2"/>
                    <a:pt x="6" y="1"/>
                  </a:cubicBezTo>
                  <a:cubicBezTo>
                    <a:pt x="6" y="1"/>
                    <a:pt x="6" y="1"/>
                    <a:pt x="6" y="1"/>
                  </a:cubicBezTo>
                  <a:cubicBezTo>
                    <a:pt x="6" y="1"/>
                    <a:pt x="5" y="1"/>
                    <a:pt x="5" y="1"/>
                  </a:cubicBezTo>
                  <a:cubicBezTo>
                    <a:pt x="5" y="1"/>
                    <a:pt x="5" y="1"/>
                    <a:pt x="5" y="0"/>
                  </a:cubicBezTo>
                  <a:cubicBezTo>
                    <a:pt x="4" y="0"/>
                    <a:pt x="4" y="0"/>
                    <a:pt x="4" y="0"/>
                  </a:cubicBezTo>
                  <a:cubicBezTo>
                    <a:pt x="4" y="0"/>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85" name="Freeform 3270">
              <a:extLst>
                <a:ext uri="{FF2B5EF4-FFF2-40B4-BE49-F238E27FC236}">
                  <a16:creationId xmlns:a16="http://schemas.microsoft.com/office/drawing/2014/main" id="{AABAF644-7DA1-35B1-7765-44418811EAF0}"/>
                </a:ext>
              </a:extLst>
            </p:cNvPr>
            <p:cNvSpPr>
              <a:spLocks/>
            </p:cNvSpPr>
            <p:nvPr/>
          </p:nvSpPr>
          <p:spPr bwMode="auto">
            <a:xfrm>
              <a:off x="10834610" y="3131080"/>
              <a:ext cx="41382" cy="38623"/>
            </a:xfrm>
            <a:custGeom>
              <a:avLst/>
              <a:gdLst>
                <a:gd name="T0" fmla="*/ 3 w 6"/>
                <a:gd name="T1" fmla="*/ 0 h 6"/>
                <a:gd name="T2" fmla="*/ 2 w 6"/>
                <a:gd name="T3" fmla="*/ 0 h 6"/>
                <a:gd name="T4" fmla="*/ 1 w 6"/>
                <a:gd name="T5" fmla="*/ 1 h 6"/>
                <a:gd name="T6" fmla="*/ 0 w 6"/>
                <a:gd name="T7" fmla="*/ 5 h 6"/>
                <a:gd name="T8" fmla="*/ 3 w 6"/>
                <a:gd name="T9" fmla="*/ 6 h 6"/>
                <a:gd name="T10" fmla="*/ 4 w 6"/>
                <a:gd name="T11" fmla="*/ 5 h 6"/>
                <a:gd name="T12" fmla="*/ 5 w 6"/>
                <a:gd name="T13" fmla="*/ 2 h 6"/>
                <a:gd name="T14" fmla="*/ 5 w 6"/>
                <a:gd name="T15" fmla="*/ 2 h 6"/>
                <a:gd name="T16" fmla="*/ 5 w 6"/>
                <a:gd name="T17" fmla="*/ 2 h 6"/>
                <a:gd name="T18" fmla="*/ 3 w 6"/>
                <a:gd name="T19" fmla="*/ 0 h 6"/>
                <a:gd name="T20" fmla="*/ 3 w 6"/>
                <a:gd name="T2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6">
                  <a:moveTo>
                    <a:pt x="3" y="0"/>
                  </a:moveTo>
                  <a:cubicBezTo>
                    <a:pt x="3" y="0"/>
                    <a:pt x="2" y="0"/>
                    <a:pt x="2" y="0"/>
                  </a:cubicBezTo>
                  <a:cubicBezTo>
                    <a:pt x="2" y="0"/>
                    <a:pt x="1" y="1"/>
                    <a:pt x="1" y="1"/>
                  </a:cubicBezTo>
                  <a:cubicBezTo>
                    <a:pt x="0" y="2"/>
                    <a:pt x="0" y="3"/>
                    <a:pt x="0" y="5"/>
                  </a:cubicBezTo>
                  <a:cubicBezTo>
                    <a:pt x="1" y="5"/>
                    <a:pt x="2" y="6"/>
                    <a:pt x="3" y="6"/>
                  </a:cubicBezTo>
                  <a:cubicBezTo>
                    <a:pt x="3" y="6"/>
                    <a:pt x="4" y="6"/>
                    <a:pt x="4" y="5"/>
                  </a:cubicBezTo>
                  <a:cubicBezTo>
                    <a:pt x="5" y="5"/>
                    <a:pt x="6" y="3"/>
                    <a:pt x="5" y="2"/>
                  </a:cubicBezTo>
                  <a:cubicBezTo>
                    <a:pt x="5" y="2"/>
                    <a:pt x="5" y="2"/>
                    <a:pt x="5" y="2"/>
                  </a:cubicBezTo>
                  <a:cubicBezTo>
                    <a:pt x="5" y="2"/>
                    <a:pt x="5" y="2"/>
                    <a:pt x="5" y="2"/>
                  </a:cubicBezTo>
                  <a:cubicBezTo>
                    <a:pt x="4" y="1"/>
                    <a:pt x="4" y="0"/>
                    <a:pt x="3" y="0"/>
                  </a:cubicBezTo>
                  <a:cubicBezTo>
                    <a:pt x="3"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86" name="Freeform 3271">
              <a:extLst>
                <a:ext uri="{FF2B5EF4-FFF2-40B4-BE49-F238E27FC236}">
                  <a16:creationId xmlns:a16="http://schemas.microsoft.com/office/drawing/2014/main" id="{FA2F5441-697E-FFCE-881F-AF133A7166A2}"/>
                </a:ext>
              </a:extLst>
            </p:cNvPr>
            <p:cNvSpPr>
              <a:spLocks/>
            </p:cNvSpPr>
            <p:nvPr/>
          </p:nvSpPr>
          <p:spPr bwMode="auto">
            <a:xfrm>
              <a:off x="12048486" y="3249709"/>
              <a:ext cx="38623" cy="38623"/>
            </a:xfrm>
            <a:custGeom>
              <a:avLst/>
              <a:gdLst>
                <a:gd name="T0" fmla="*/ 3 w 6"/>
                <a:gd name="T1" fmla="*/ 0 h 6"/>
                <a:gd name="T2" fmla="*/ 2 w 6"/>
                <a:gd name="T3" fmla="*/ 1 h 6"/>
                <a:gd name="T4" fmla="*/ 1 w 6"/>
                <a:gd name="T5" fmla="*/ 2 h 6"/>
                <a:gd name="T6" fmla="*/ 1 w 6"/>
                <a:gd name="T7" fmla="*/ 2 h 6"/>
                <a:gd name="T8" fmla="*/ 0 w 6"/>
                <a:gd name="T9" fmla="*/ 3 h 6"/>
                <a:gd name="T10" fmla="*/ 1 w 6"/>
                <a:gd name="T11" fmla="*/ 4 h 6"/>
                <a:gd name="T12" fmla="*/ 1 w 6"/>
                <a:gd name="T13" fmla="*/ 4 h 6"/>
                <a:gd name="T14" fmla="*/ 1 w 6"/>
                <a:gd name="T15" fmla="*/ 5 h 6"/>
                <a:gd name="T16" fmla="*/ 1 w 6"/>
                <a:gd name="T17" fmla="*/ 5 h 6"/>
                <a:gd name="T18" fmla="*/ 2 w 6"/>
                <a:gd name="T19" fmla="*/ 6 h 6"/>
                <a:gd name="T20" fmla="*/ 3 w 6"/>
                <a:gd name="T21" fmla="*/ 6 h 6"/>
                <a:gd name="T22" fmla="*/ 3 w 6"/>
                <a:gd name="T23" fmla="*/ 6 h 6"/>
                <a:gd name="T24" fmla="*/ 5 w 6"/>
                <a:gd name="T25" fmla="*/ 5 h 6"/>
                <a:gd name="T26" fmla="*/ 5 w 6"/>
                <a:gd name="T27" fmla="*/ 1 h 6"/>
                <a:gd name="T28" fmla="*/ 3 w 6"/>
                <a:gd name="T2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6">
                  <a:moveTo>
                    <a:pt x="3" y="0"/>
                  </a:moveTo>
                  <a:cubicBezTo>
                    <a:pt x="3" y="0"/>
                    <a:pt x="2" y="0"/>
                    <a:pt x="2" y="1"/>
                  </a:cubicBezTo>
                  <a:cubicBezTo>
                    <a:pt x="1" y="1"/>
                    <a:pt x="1" y="1"/>
                    <a:pt x="1" y="2"/>
                  </a:cubicBezTo>
                  <a:cubicBezTo>
                    <a:pt x="1" y="2"/>
                    <a:pt x="1" y="2"/>
                    <a:pt x="1" y="2"/>
                  </a:cubicBezTo>
                  <a:cubicBezTo>
                    <a:pt x="0" y="3"/>
                    <a:pt x="0" y="3"/>
                    <a:pt x="0" y="3"/>
                  </a:cubicBezTo>
                  <a:cubicBezTo>
                    <a:pt x="0" y="4"/>
                    <a:pt x="1" y="4"/>
                    <a:pt x="1" y="4"/>
                  </a:cubicBezTo>
                  <a:cubicBezTo>
                    <a:pt x="1" y="4"/>
                    <a:pt x="1" y="4"/>
                    <a:pt x="1" y="4"/>
                  </a:cubicBezTo>
                  <a:cubicBezTo>
                    <a:pt x="1" y="4"/>
                    <a:pt x="1" y="4"/>
                    <a:pt x="1" y="5"/>
                  </a:cubicBezTo>
                  <a:cubicBezTo>
                    <a:pt x="1" y="5"/>
                    <a:pt x="1" y="5"/>
                    <a:pt x="1" y="5"/>
                  </a:cubicBezTo>
                  <a:cubicBezTo>
                    <a:pt x="1" y="5"/>
                    <a:pt x="2" y="5"/>
                    <a:pt x="2" y="6"/>
                  </a:cubicBezTo>
                  <a:cubicBezTo>
                    <a:pt x="2" y="6"/>
                    <a:pt x="3" y="6"/>
                    <a:pt x="3" y="6"/>
                  </a:cubicBezTo>
                  <a:cubicBezTo>
                    <a:pt x="3" y="6"/>
                    <a:pt x="3" y="6"/>
                    <a:pt x="3" y="6"/>
                  </a:cubicBezTo>
                  <a:cubicBezTo>
                    <a:pt x="4" y="6"/>
                    <a:pt x="4" y="6"/>
                    <a:pt x="5" y="5"/>
                  </a:cubicBezTo>
                  <a:cubicBezTo>
                    <a:pt x="6" y="4"/>
                    <a:pt x="6" y="3"/>
                    <a:pt x="5" y="1"/>
                  </a:cubicBezTo>
                  <a:cubicBezTo>
                    <a:pt x="5" y="1"/>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87" name="Freeform 3272">
              <a:extLst>
                <a:ext uri="{FF2B5EF4-FFF2-40B4-BE49-F238E27FC236}">
                  <a16:creationId xmlns:a16="http://schemas.microsoft.com/office/drawing/2014/main" id="{A235A1A1-3A11-1ECB-E2D9-AB25A766DDE8}"/>
                </a:ext>
              </a:extLst>
            </p:cNvPr>
            <p:cNvSpPr>
              <a:spLocks/>
            </p:cNvSpPr>
            <p:nvPr/>
          </p:nvSpPr>
          <p:spPr bwMode="auto">
            <a:xfrm>
              <a:off x="11819505" y="3059351"/>
              <a:ext cx="38623" cy="33106"/>
            </a:xfrm>
            <a:custGeom>
              <a:avLst/>
              <a:gdLst>
                <a:gd name="T0" fmla="*/ 3 w 6"/>
                <a:gd name="T1" fmla="*/ 0 h 5"/>
                <a:gd name="T2" fmla="*/ 2 w 6"/>
                <a:gd name="T3" fmla="*/ 0 h 5"/>
                <a:gd name="T4" fmla="*/ 1 w 6"/>
                <a:gd name="T5" fmla="*/ 1 h 5"/>
                <a:gd name="T6" fmla="*/ 1 w 6"/>
                <a:gd name="T7" fmla="*/ 1 h 5"/>
                <a:gd name="T8" fmla="*/ 1 w 6"/>
                <a:gd name="T9" fmla="*/ 4 h 5"/>
                <a:gd name="T10" fmla="*/ 3 w 6"/>
                <a:gd name="T11" fmla="*/ 5 h 5"/>
                <a:gd name="T12" fmla="*/ 3 w 6"/>
                <a:gd name="T13" fmla="*/ 5 h 5"/>
                <a:gd name="T14" fmla="*/ 4 w 6"/>
                <a:gd name="T15" fmla="*/ 5 h 5"/>
                <a:gd name="T16" fmla="*/ 5 w 6"/>
                <a:gd name="T17" fmla="*/ 5 h 5"/>
                <a:gd name="T18" fmla="*/ 5 w 6"/>
                <a:gd name="T19" fmla="*/ 1 h 5"/>
                <a:gd name="T20" fmla="*/ 4 w 6"/>
                <a:gd name="T21" fmla="*/ 0 h 5"/>
                <a:gd name="T22" fmla="*/ 3 w 6"/>
                <a:gd name="T23" fmla="*/ 0 h 5"/>
                <a:gd name="T24" fmla="*/ 3 w 6"/>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5">
                  <a:moveTo>
                    <a:pt x="3" y="0"/>
                  </a:moveTo>
                  <a:cubicBezTo>
                    <a:pt x="3" y="0"/>
                    <a:pt x="2" y="0"/>
                    <a:pt x="2" y="0"/>
                  </a:cubicBezTo>
                  <a:cubicBezTo>
                    <a:pt x="1" y="0"/>
                    <a:pt x="1" y="0"/>
                    <a:pt x="1" y="1"/>
                  </a:cubicBezTo>
                  <a:cubicBezTo>
                    <a:pt x="1" y="1"/>
                    <a:pt x="1" y="1"/>
                    <a:pt x="1" y="1"/>
                  </a:cubicBezTo>
                  <a:cubicBezTo>
                    <a:pt x="0" y="2"/>
                    <a:pt x="0" y="3"/>
                    <a:pt x="1" y="4"/>
                  </a:cubicBezTo>
                  <a:cubicBezTo>
                    <a:pt x="1" y="5"/>
                    <a:pt x="2" y="5"/>
                    <a:pt x="3" y="5"/>
                  </a:cubicBezTo>
                  <a:cubicBezTo>
                    <a:pt x="3" y="5"/>
                    <a:pt x="3" y="5"/>
                    <a:pt x="3" y="5"/>
                  </a:cubicBezTo>
                  <a:cubicBezTo>
                    <a:pt x="3" y="5"/>
                    <a:pt x="3" y="5"/>
                    <a:pt x="4" y="5"/>
                  </a:cubicBezTo>
                  <a:cubicBezTo>
                    <a:pt x="4" y="5"/>
                    <a:pt x="4" y="5"/>
                    <a:pt x="5" y="5"/>
                  </a:cubicBezTo>
                  <a:cubicBezTo>
                    <a:pt x="6" y="4"/>
                    <a:pt x="6" y="2"/>
                    <a:pt x="5" y="1"/>
                  </a:cubicBezTo>
                  <a:cubicBezTo>
                    <a:pt x="5" y="0"/>
                    <a:pt x="4" y="0"/>
                    <a:pt x="4" y="0"/>
                  </a:cubicBezTo>
                  <a:cubicBezTo>
                    <a:pt x="4" y="0"/>
                    <a:pt x="4" y="0"/>
                    <a:pt x="3" y="0"/>
                  </a:cubicBezTo>
                  <a:cubicBezTo>
                    <a:pt x="3"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88" name="Freeform 3273">
              <a:extLst>
                <a:ext uri="{FF2B5EF4-FFF2-40B4-BE49-F238E27FC236}">
                  <a16:creationId xmlns:a16="http://schemas.microsoft.com/office/drawing/2014/main" id="{43019C36-3526-8788-BE9C-FF8A5FB60E19}"/>
                </a:ext>
              </a:extLst>
            </p:cNvPr>
            <p:cNvSpPr>
              <a:spLocks/>
            </p:cNvSpPr>
            <p:nvPr/>
          </p:nvSpPr>
          <p:spPr bwMode="auto">
            <a:xfrm>
              <a:off x="10487000" y="2248261"/>
              <a:ext cx="41382" cy="30347"/>
            </a:xfrm>
            <a:custGeom>
              <a:avLst/>
              <a:gdLst>
                <a:gd name="T0" fmla="*/ 3 w 6"/>
                <a:gd name="T1" fmla="*/ 0 h 5"/>
                <a:gd name="T2" fmla="*/ 2 w 6"/>
                <a:gd name="T3" fmla="*/ 0 h 5"/>
                <a:gd name="T4" fmla="*/ 1 w 6"/>
                <a:gd name="T5" fmla="*/ 4 h 5"/>
                <a:gd name="T6" fmla="*/ 1 w 6"/>
                <a:gd name="T7" fmla="*/ 4 h 5"/>
                <a:gd name="T8" fmla="*/ 1 w 6"/>
                <a:gd name="T9" fmla="*/ 4 h 5"/>
                <a:gd name="T10" fmla="*/ 2 w 6"/>
                <a:gd name="T11" fmla="*/ 5 h 5"/>
                <a:gd name="T12" fmla="*/ 2 w 6"/>
                <a:gd name="T13" fmla="*/ 5 h 5"/>
                <a:gd name="T14" fmla="*/ 3 w 6"/>
                <a:gd name="T15" fmla="*/ 5 h 5"/>
                <a:gd name="T16" fmla="*/ 5 w 6"/>
                <a:gd name="T17" fmla="*/ 5 h 5"/>
                <a:gd name="T18" fmla="*/ 5 w 6"/>
                <a:gd name="T19" fmla="*/ 5 h 5"/>
                <a:gd name="T20" fmla="*/ 5 w 6"/>
                <a:gd name="T21" fmla="*/ 5 h 5"/>
                <a:gd name="T22" fmla="*/ 6 w 6"/>
                <a:gd name="T23" fmla="*/ 4 h 5"/>
                <a:gd name="T24" fmla="*/ 6 w 6"/>
                <a:gd name="T25" fmla="*/ 3 h 5"/>
                <a:gd name="T26" fmla="*/ 5 w 6"/>
                <a:gd name="T27" fmla="*/ 1 h 5"/>
                <a:gd name="T28" fmla="*/ 3 w 6"/>
                <a:gd name="T2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5">
                  <a:moveTo>
                    <a:pt x="3" y="0"/>
                  </a:moveTo>
                  <a:cubicBezTo>
                    <a:pt x="3" y="0"/>
                    <a:pt x="2" y="0"/>
                    <a:pt x="2" y="0"/>
                  </a:cubicBezTo>
                  <a:cubicBezTo>
                    <a:pt x="0" y="1"/>
                    <a:pt x="0" y="3"/>
                    <a:pt x="1" y="4"/>
                  </a:cubicBezTo>
                  <a:cubicBezTo>
                    <a:pt x="1" y="4"/>
                    <a:pt x="1" y="4"/>
                    <a:pt x="1" y="4"/>
                  </a:cubicBezTo>
                  <a:cubicBezTo>
                    <a:pt x="1" y="4"/>
                    <a:pt x="1" y="4"/>
                    <a:pt x="1" y="4"/>
                  </a:cubicBezTo>
                  <a:cubicBezTo>
                    <a:pt x="1" y="5"/>
                    <a:pt x="1" y="5"/>
                    <a:pt x="2" y="5"/>
                  </a:cubicBezTo>
                  <a:cubicBezTo>
                    <a:pt x="2" y="5"/>
                    <a:pt x="2" y="5"/>
                    <a:pt x="2" y="5"/>
                  </a:cubicBezTo>
                  <a:cubicBezTo>
                    <a:pt x="2" y="5"/>
                    <a:pt x="3" y="5"/>
                    <a:pt x="3" y="5"/>
                  </a:cubicBezTo>
                  <a:cubicBezTo>
                    <a:pt x="4" y="5"/>
                    <a:pt x="4" y="5"/>
                    <a:pt x="5" y="5"/>
                  </a:cubicBezTo>
                  <a:cubicBezTo>
                    <a:pt x="5" y="5"/>
                    <a:pt x="5" y="5"/>
                    <a:pt x="5" y="5"/>
                  </a:cubicBezTo>
                  <a:cubicBezTo>
                    <a:pt x="5" y="5"/>
                    <a:pt x="5" y="5"/>
                    <a:pt x="5" y="5"/>
                  </a:cubicBezTo>
                  <a:cubicBezTo>
                    <a:pt x="5" y="4"/>
                    <a:pt x="6" y="4"/>
                    <a:pt x="6" y="4"/>
                  </a:cubicBezTo>
                  <a:cubicBezTo>
                    <a:pt x="6" y="4"/>
                    <a:pt x="6" y="3"/>
                    <a:pt x="6" y="3"/>
                  </a:cubicBezTo>
                  <a:cubicBezTo>
                    <a:pt x="6" y="3"/>
                    <a:pt x="6" y="2"/>
                    <a:pt x="5" y="1"/>
                  </a:cubicBezTo>
                  <a:cubicBezTo>
                    <a:pt x="5" y="0"/>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89" name="Freeform 3274">
              <a:extLst>
                <a:ext uri="{FF2B5EF4-FFF2-40B4-BE49-F238E27FC236}">
                  <a16:creationId xmlns:a16="http://schemas.microsoft.com/office/drawing/2014/main" id="{63410AE0-0E8D-C554-8F87-4FE97D7722A9}"/>
                </a:ext>
              </a:extLst>
            </p:cNvPr>
            <p:cNvSpPr>
              <a:spLocks/>
            </p:cNvSpPr>
            <p:nvPr/>
          </p:nvSpPr>
          <p:spPr bwMode="auto">
            <a:xfrm>
              <a:off x="10067661" y="2444136"/>
              <a:ext cx="41382" cy="33106"/>
            </a:xfrm>
            <a:custGeom>
              <a:avLst/>
              <a:gdLst>
                <a:gd name="T0" fmla="*/ 3 w 6"/>
                <a:gd name="T1" fmla="*/ 0 h 5"/>
                <a:gd name="T2" fmla="*/ 1 w 6"/>
                <a:gd name="T3" fmla="*/ 0 h 5"/>
                <a:gd name="T4" fmla="*/ 0 w 6"/>
                <a:gd name="T5" fmla="*/ 3 h 5"/>
                <a:gd name="T6" fmla="*/ 0 w 6"/>
                <a:gd name="T7" fmla="*/ 3 h 5"/>
                <a:gd name="T8" fmla="*/ 1 w 6"/>
                <a:gd name="T9" fmla="*/ 4 h 5"/>
                <a:gd name="T10" fmla="*/ 1 w 6"/>
                <a:gd name="T11" fmla="*/ 4 h 5"/>
                <a:gd name="T12" fmla="*/ 1 w 6"/>
                <a:gd name="T13" fmla="*/ 5 h 5"/>
                <a:gd name="T14" fmla="*/ 3 w 6"/>
                <a:gd name="T15" fmla="*/ 5 h 5"/>
                <a:gd name="T16" fmla="*/ 3 w 6"/>
                <a:gd name="T17" fmla="*/ 5 h 5"/>
                <a:gd name="T18" fmla="*/ 4 w 6"/>
                <a:gd name="T19" fmla="*/ 5 h 5"/>
                <a:gd name="T20" fmla="*/ 4 w 6"/>
                <a:gd name="T21" fmla="*/ 5 h 5"/>
                <a:gd name="T22" fmla="*/ 6 w 6"/>
                <a:gd name="T23" fmla="*/ 2 h 5"/>
                <a:gd name="T24" fmla="*/ 6 w 6"/>
                <a:gd name="T25" fmla="*/ 2 h 5"/>
                <a:gd name="T26" fmla="*/ 5 w 6"/>
                <a:gd name="T27" fmla="*/ 1 h 5"/>
                <a:gd name="T28" fmla="*/ 5 w 6"/>
                <a:gd name="T29" fmla="*/ 1 h 5"/>
                <a:gd name="T30" fmla="*/ 5 w 6"/>
                <a:gd name="T31" fmla="*/ 1 h 5"/>
                <a:gd name="T32" fmla="*/ 3 w 6"/>
                <a:gd name="T33"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 h="5">
                  <a:moveTo>
                    <a:pt x="3" y="0"/>
                  </a:moveTo>
                  <a:cubicBezTo>
                    <a:pt x="2" y="0"/>
                    <a:pt x="2" y="0"/>
                    <a:pt x="1" y="0"/>
                  </a:cubicBezTo>
                  <a:cubicBezTo>
                    <a:pt x="0" y="1"/>
                    <a:pt x="0" y="2"/>
                    <a:pt x="0" y="3"/>
                  </a:cubicBezTo>
                  <a:cubicBezTo>
                    <a:pt x="0" y="3"/>
                    <a:pt x="0" y="3"/>
                    <a:pt x="0" y="3"/>
                  </a:cubicBezTo>
                  <a:cubicBezTo>
                    <a:pt x="0" y="3"/>
                    <a:pt x="0" y="4"/>
                    <a:pt x="1" y="4"/>
                  </a:cubicBezTo>
                  <a:cubicBezTo>
                    <a:pt x="1" y="4"/>
                    <a:pt x="1" y="4"/>
                    <a:pt x="1" y="4"/>
                  </a:cubicBezTo>
                  <a:cubicBezTo>
                    <a:pt x="1" y="4"/>
                    <a:pt x="1" y="4"/>
                    <a:pt x="1" y="5"/>
                  </a:cubicBezTo>
                  <a:cubicBezTo>
                    <a:pt x="2" y="5"/>
                    <a:pt x="2" y="5"/>
                    <a:pt x="3" y="5"/>
                  </a:cubicBezTo>
                  <a:cubicBezTo>
                    <a:pt x="3" y="5"/>
                    <a:pt x="3" y="5"/>
                    <a:pt x="3" y="5"/>
                  </a:cubicBezTo>
                  <a:cubicBezTo>
                    <a:pt x="3" y="5"/>
                    <a:pt x="3" y="5"/>
                    <a:pt x="4" y="5"/>
                  </a:cubicBezTo>
                  <a:cubicBezTo>
                    <a:pt x="4" y="5"/>
                    <a:pt x="4" y="5"/>
                    <a:pt x="4" y="5"/>
                  </a:cubicBezTo>
                  <a:cubicBezTo>
                    <a:pt x="5" y="4"/>
                    <a:pt x="6" y="3"/>
                    <a:pt x="6" y="2"/>
                  </a:cubicBezTo>
                  <a:cubicBezTo>
                    <a:pt x="6" y="2"/>
                    <a:pt x="6" y="2"/>
                    <a:pt x="6" y="2"/>
                  </a:cubicBezTo>
                  <a:cubicBezTo>
                    <a:pt x="6" y="2"/>
                    <a:pt x="5" y="2"/>
                    <a:pt x="5" y="1"/>
                  </a:cubicBezTo>
                  <a:cubicBezTo>
                    <a:pt x="5" y="1"/>
                    <a:pt x="5" y="1"/>
                    <a:pt x="5" y="1"/>
                  </a:cubicBezTo>
                  <a:cubicBezTo>
                    <a:pt x="5" y="1"/>
                    <a:pt x="5" y="1"/>
                    <a:pt x="5" y="1"/>
                  </a:cubicBezTo>
                  <a:cubicBezTo>
                    <a:pt x="5" y="0"/>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90" name="Freeform 3275">
              <a:extLst>
                <a:ext uri="{FF2B5EF4-FFF2-40B4-BE49-F238E27FC236}">
                  <a16:creationId xmlns:a16="http://schemas.microsoft.com/office/drawing/2014/main" id="{DF6BF6ED-224A-886F-2D1A-17DB89B1A894}"/>
                </a:ext>
              </a:extLst>
            </p:cNvPr>
            <p:cNvSpPr>
              <a:spLocks/>
            </p:cNvSpPr>
            <p:nvPr/>
          </p:nvSpPr>
          <p:spPr bwMode="auto">
            <a:xfrm>
              <a:off x="11747776" y="3616630"/>
              <a:ext cx="38623" cy="38623"/>
            </a:xfrm>
            <a:custGeom>
              <a:avLst/>
              <a:gdLst>
                <a:gd name="T0" fmla="*/ 3 w 6"/>
                <a:gd name="T1" fmla="*/ 0 h 6"/>
                <a:gd name="T2" fmla="*/ 3 w 6"/>
                <a:gd name="T3" fmla="*/ 0 h 6"/>
                <a:gd name="T4" fmla="*/ 3 w 6"/>
                <a:gd name="T5" fmla="*/ 0 h 6"/>
                <a:gd name="T6" fmla="*/ 2 w 6"/>
                <a:gd name="T7" fmla="*/ 1 h 6"/>
                <a:gd name="T8" fmla="*/ 1 w 6"/>
                <a:gd name="T9" fmla="*/ 4 h 6"/>
                <a:gd name="T10" fmla="*/ 3 w 6"/>
                <a:gd name="T11" fmla="*/ 6 h 6"/>
                <a:gd name="T12" fmla="*/ 5 w 6"/>
                <a:gd name="T13" fmla="*/ 5 h 6"/>
                <a:gd name="T14" fmla="*/ 5 w 6"/>
                <a:gd name="T15" fmla="*/ 5 h 6"/>
                <a:gd name="T16" fmla="*/ 5 w 6"/>
                <a:gd name="T17" fmla="*/ 5 h 6"/>
                <a:gd name="T18" fmla="*/ 6 w 6"/>
                <a:gd name="T19" fmla="*/ 4 h 6"/>
                <a:gd name="T20" fmla="*/ 6 w 6"/>
                <a:gd name="T21" fmla="*/ 4 h 6"/>
                <a:gd name="T22" fmla="*/ 6 w 6"/>
                <a:gd name="T23" fmla="*/ 1 h 6"/>
                <a:gd name="T24" fmla="*/ 5 w 6"/>
                <a:gd name="T25" fmla="*/ 1 h 6"/>
                <a:gd name="T26" fmla="*/ 4 w 6"/>
                <a:gd name="T27" fmla="*/ 0 h 6"/>
                <a:gd name="T28" fmla="*/ 3 w 6"/>
                <a:gd name="T2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6">
                  <a:moveTo>
                    <a:pt x="3" y="0"/>
                  </a:moveTo>
                  <a:cubicBezTo>
                    <a:pt x="3" y="0"/>
                    <a:pt x="3" y="0"/>
                    <a:pt x="3" y="0"/>
                  </a:cubicBezTo>
                  <a:cubicBezTo>
                    <a:pt x="3" y="0"/>
                    <a:pt x="3" y="0"/>
                    <a:pt x="3" y="0"/>
                  </a:cubicBezTo>
                  <a:cubicBezTo>
                    <a:pt x="2" y="0"/>
                    <a:pt x="2" y="0"/>
                    <a:pt x="2" y="1"/>
                  </a:cubicBezTo>
                  <a:cubicBezTo>
                    <a:pt x="0" y="2"/>
                    <a:pt x="0" y="3"/>
                    <a:pt x="1" y="4"/>
                  </a:cubicBezTo>
                  <a:cubicBezTo>
                    <a:pt x="2" y="5"/>
                    <a:pt x="2" y="6"/>
                    <a:pt x="3" y="6"/>
                  </a:cubicBezTo>
                  <a:cubicBezTo>
                    <a:pt x="4" y="6"/>
                    <a:pt x="4" y="5"/>
                    <a:pt x="5" y="5"/>
                  </a:cubicBezTo>
                  <a:cubicBezTo>
                    <a:pt x="5" y="5"/>
                    <a:pt x="5" y="5"/>
                    <a:pt x="5" y="5"/>
                  </a:cubicBezTo>
                  <a:cubicBezTo>
                    <a:pt x="5" y="5"/>
                    <a:pt x="5" y="5"/>
                    <a:pt x="5" y="5"/>
                  </a:cubicBezTo>
                  <a:cubicBezTo>
                    <a:pt x="5" y="5"/>
                    <a:pt x="5" y="5"/>
                    <a:pt x="6" y="4"/>
                  </a:cubicBezTo>
                  <a:cubicBezTo>
                    <a:pt x="6" y="4"/>
                    <a:pt x="6" y="4"/>
                    <a:pt x="6" y="4"/>
                  </a:cubicBezTo>
                  <a:cubicBezTo>
                    <a:pt x="6" y="3"/>
                    <a:pt x="6" y="2"/>
                    <a:pt x="6" y="1"/>
                  </a:cubicBezTo>
                  <a:cubicBezTo>
                    <a:pt x="5" y="1"/>
                    <a:pt x="5" y="1"/>
                    <a:pt x="5" y="1"/>
                  </a:cubicBezTo>
                  <a:cubicBezTo>
                    <a:pt x="4" y="0"/>
                    <a:pt x="4" y="0"/>
                    <a:pt x="4" y="0"/>
                  </a:cubicBezTo>
                  <a:cubicBezTo>
                    <a:pt x="4" y="0"/>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91" name="Freeform 3276">
              <a:extLst>
                <a:ext uri="{FF2B5EF4-FFF2-40B4-BE49-F238E27FC236}">
                  <a16:creationId xmlns:a16="http://schemas.microsoft.com/office/drawing/2014/main" id="{6B70DDAF-7132-27DE-E9B7-F88B4EBED110}"/>
                </a:ext>
              </a:extLst>
            </p:cNvPr>
            <p:cNvSpPr>
              <a:spLocks/>
            </p:cNvSpPr>
            <p:nvPr/>
          </p:nvSpPr>
          <p:spPr bwMode="auto">
            <a:xfrm>
              <a:off x="11700876" y="3335232"/>
              <a:ext cx="24829" cy="24829"/>
            </a:xfrm>
            <a:custGeom>
              <a:avLst/>
              <a:gdLst>
                <a:gd name="T0" fmla="*/ 2 w 4"/>
                <a:gd name="T1" fmla="*/ 0 h 4"/>
                <a:gd name="T2" fmla="*/ 1 w 4"/>
                <a:gd name="T3" fmla="*/ 1 h 4"/>
                <a:gd name="T4" fmla="*/ 1 w 4"/>
                <a:gd name="T5" fmla="*/ 1 h 4"/>
                <a:gd name="T6" fmla="*/ 1 w 4"/>
                <a:gd name="T7" fmla="*/ 1 h 4"/>
                <a:gd name="T8" fmla="*/ 1 w 4"/>
                <a:gd name="T9" fmla="*/ 1 h 4"/>
                <a:gd name="T10" fmla="*/ 1 w 4"/>
                <a:gd name="T11" fmla="*/ 2 h 4"/>
                <a:gd name="T12" fmla="*/ 1 w 4"/>
                <a:gd name="T13" fmla="*/ 3 h 4"/>
                <a:gd name="T14" fmla="*/ 2 w 4"/>
                <a:gd name="T15" fmla="*/ 4 h 4"/>
                <a:gd name="T16" fmla="*/ 3 w 4"/>
                <a:gd name="T17" fmla="*/ 4 h 4"/>
                <a:gd name="T18" fmla="*/ 3 w 4"/>
                <a:gd name="T19" fmla="*/ 4 h 4"/>
                <a:gd name="T20" fmla="*/ 4 w 4"/>
                <a:gd name="T21" fmla="*/ 4 h 4"/>
                <a:gd name="T22" fmla="*/ 4 w 4"/>
                <a:gd name="T23" fmla="*/ 3 h 4"/>
                <a:gd name="T24" fmla="*/ 4 w 4"/>
                <a:gd name="T25" fmla="*/ 3 h 4"/>
                <a:gd name="T26" fmla="*/ 4 w 4"/>
                <a:gd name="T27" fmla="*/ 2 h 4"/>
                <a:gd name="T28" fmla="*/ 4 w 4"/>
                <a:gd name="T29" fmla="*/ 2 h 4"/>
                <a:gd name="T30" fmla="*/ 4 w 4"/>
                <a:gd name="T31" fmla="*/ 1 h 4"/>
                <a:gd name="T32" fmla="*/ 2 w 4"/>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4">
                  <a:moveTo>
                    <a:pt x="2" y="0"/>
                  </a:moveTo>
                  <a:cubicBezTo>
                    <a:pt x="2" y="0"/>
                    <a:pt x="2" y="1"/>
                    <a:pt x="1" y="1"/>
                  </a:cubicBezTo>
                  <a:cubicBezTo>
                    <a:pt x="1" y="1"/>
                    <a:pt x="1" y="1"/>
                    <a:pt x="1" y="1"/>
                  </a:cubicBezTo>
                  <a:cubicBezTo>
                    <a:pt x="1" y="1"/>
                    <a:pt x="1" y="1"/>
                    <a:pt x="1" y="1"/>
                  </a:cubicBezTo>
                  <a:cubicBezTo>
                    <a:pt x="1" y="1"/>
                    <a:pt x="1" y="1"/>
                    <a:pt x="1" y="1"/>
                  </a:cubicBezTo>
                  <a:cubicBezTo>
                    <a:pt x="1" y="1"/>
                    <a:pt x="1" y="2"/>
                    <a:pt x="1" y="2"/>
                  </a:cubicBezTo>
                  <a:cubicBezTo>
                    <a:pt x="0" y="2"/>
                    <a:pt x="0" y="3"/>
                    <a:pt x="1" y="3"/>
                  </a:cubicBezTo>
                  <a:cubicBezTo>
                    <a:pt x="1" y="4"/>
                    <a:pt x="2" y="4"/>
                    <a:pt x="2" y="4"/>
                  </a:cubicBezTo>
                  <a:cubicBezTo>
                    <a:pt x="3" y="4"/>
                    <a:pt x="3" y="4"/>
                    <a:pt x="3" y="4"/>
                  </a:cubicBezTo>
                  <a:cubicBezTo>
                    <a:pt x="3" y="4"/>
                    <a:pt x="3" y="4"/>
                    <a:pt x="3" y="4"/>
                  </a:cubicBezTo>
                  <a:cubicBezTo>
                    <a:pt x="3" y="4"/>
                    <a:pt x="3" y="4"/>
                    <a:pt x="4" y="4"/>
                  </a:cubicBezTo>
                  <a:cubicBezTo>
                    <a:pt x="4" y="4"/>
                    <a:pt x="4" y="4"/>
                    <a:pt x="4" y="3"/>
                  </a:cubicBezTo>
                  <a:cubicBezTo>
                    <a:pt x="4" y="3"/>
                    <a:pt x="4" y="3"/>
                    <a:pt x="4" y="3"/>
                  </a:cubicBezTo>
                  <a:cubicBezTo>
                    <a:pt x="4" y="3"/>
                    <a:pt x="4" y="2"/>
                    <a:pt x="4" y="2"/>
                  </a:cubicBezTo>
                  <a:cubicBezTo>
                    <a:pt x="4" y="2"/>
                    <a:pt x="4" y="2"/>
                    <a:pt x="4" y="2"/>
                  </a:cubicBezTo>
                  <a:cubicBezTo>
                    <a:pt x="4" y="2"/>
                    <a:pt x="4" y="1"/>
                    <a:pt x="4" y="1"/>
                  </a:cubicBezTo>
                  <a:cubicBezTo>
                    <a:pt x="4" y="1"/>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92" name="Freeform 3277">
              <a:extLst>
                <a:ext uri="{FF2B5EF4-FFF2-40B4-BE49-F238E27FC236}">
                  <a16:creationId xmlns:a16="http://schemas.microsoft.com/office/drawing/2014/main" id="{BDCF0E2C-50E2-06AC-B6E5-488A229CE95F}"/>
                </a:ext>
              </a:extLst>
            </p:cNvPr>
            <p:cNvSpPr>
              <a:spLocks/>
            </p:cNvSpPr>
            <p:nvPr/>
          </p:nvSpPr>
          <p:spPr bwMode="auto">
            <a:xfrm>
              <a:off x="11924340" y="3826300"/>
              <a:ext cx="24829" cy="24829"/>
            </a:xfrm>
            <a:custGeom>
              <a:avLst/>
              <a:gdLst>
                <a:gd name="T0" fmla="*/ 2 w 4"/>
                <a:gd name="T1" fmla="*/ 0 h 4"/>
                <a:gd name="T2" fmla="*/ 2 w 4"/>
                <a:gd name="T3" fmla="*/ 0 h 4"/>
                <a:gd name="T4" fmla="*/ 1 w 4"/>
                <a:gd name="T5" fmla="*/ 0 h 4"/>
                <a:gd name="T6" fmla="*/ 1 w 4"/>
                <a:gd name="T7" fmla="*/ 0 h 4"/>
                <a:gd name="T8" fmla="*/ 1 w 4"/>
                <a:gd name="T9" fmla="*/ 0 h 4"/>
                <a:gd name="T10" fmla="*/ 0 w 4"/>
                <a:gd name="T11" fmla="*/ 0 h 4"/>
                <a:gd name="T12" fmla="*/ 0 w 4"/>
                <a:gd name="T13" fmla="*/ 3 h 4"/>
                <a:gd name="T14" fmla="*/ 2 w 4"/>
                <a:gd name="T15" fmla="*/ 4 h 4"/>
                <a:gd name="T16" fmla="*/ 2 w 4"/>
                <a:gd name="T17" fmla="*/ 4 h 4"/>
                <a:gd name="T18" fmla="*/ 2 w 4"/>
                <a:gd name="T19" fmla="*/ 4 h 4"/>
                <a:gd name="T20" fmla="*/ 3 w 4"/>
                <a:gd name="T21" fmla="*/ 3 h 4"/>
                <a:gd name="T22" fmla="*/ 4 w 4"/>
                <a:gd name="T23" fmla="*/ 2 h 4"/>
                <a:gd name="T24" fmla="*/ 4 w 4"/>
                <a:gd name="T25" fmla="*/ 2 h 4"/>
                <a:gd name="T26" fmla="*/ 4 w 4"/>
                <a:gd name="T27" fmla="*/ 1 h 4"/>
                <a:gd name="T28" fmla="*/ 3 w 4"/>
                <a:gd name="T29" fmla="*/ 1 h 4"/>
                <a:gd name="T30" fmla="*/ 3 w 4"/>
                <a:gd name="T31" fmla="*/ 1 h 4"/>
                <a:gd name="T32" fmla="*/ 2 w 4"/>
                <a:gd name="T33" fmla="*/ 0 h 4"/>
                <a:gd name="T34" fmla="*/ 2 w 4"/>
                <a:gd name="T35" fmla="*/ 0 h 4"/>
                <a:gd name="T36" fmla="*/ 2 w 4"/>
                <a:gd name="T3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 h="4">
                  <a:moveTo>
                    <a:pt x="2" y="0"/>
                  </a:moveTo>
                  <a:cubicBezTo>
                    <a:pt x="2" y="0"/>
                    <a:pt x="2" y="0"/>
                    <a:pt x="2" y="0"/>
                  </a:cubicBezTo>
                  <a:cubicBezTo>
                    <a:pt x="1" y="0"/>
                    <a:pt x="1" y="0"/>
                    <a:pt x="1" y="0"/>
                  </a:cubicBezTo>
                  <a:cubicBezTo>
                    <a:pt x="1" y="0"/>
                    <a:pt x="1" y="0"/>
                    <a:pt x="1" y="0"/>
                  </a:cubicBezTo>
                  <a:cubicBezTo>
                    <a:pt x="1" y="0"/>
                    <a:pt x="1" y="0"/>
                    <a:pt x="1" y="0"/>
                  </a:cubicBezTo>
                  <a:cubicBezTo>
                    <a:pt x="0" y="0"/>
                    <a:pt x="0" y="0"/>
                    <a:pt x="0" y="0"/>
                  </a:cubicBezTo>
                  <a:cubicBezTo>
                    <a:pt x="0" y="1"/>
                    <a:pt x="0" y="2"/>
                    <a:pt x="0" y="3"/>
                  </a:cubicBezTo>
                  <a:cubicBezTo>
                    <a:pt x="0" y="3"/>
                    <a:pt x="1" y="4"/>
                    <a:pt x="2" y="4"/>
                  </a:cubicBezTo>
                  <a:cubicBezTo>
                    <a:pt x="2" y="4"/>
                    <a:pt x="2" y="4"/>
                    <a:pt x="2" y="4"/>
                  </a:cubicBezTo>
                  <a:cubicBezTo>
                    <a:pt x="2" y="4"/>
                    <a:pt x="2" y="4"/>
                    <a:pt x="2" y="4"/>
                  </a:cubicBezTo>
                  <a:cubicBezTo>
                    <a:pt x="2" y="4"/>
                    <a:pt x="3" y="4"/>
                    <a:pt x="3" y="3"/>
                  </a:cubicBezTo>
                  <a:cubicBezTo>
                    <a:pt x="3" y="3"/>
                    <a:pt x="4" y="3"/>
                    <a:pt x="4" y="2"/>
                  </a:cubicBezTo>
                  <a:cubicBezTo>
                    <a:pt x="4" y="2"/>
                    <a:pt x="4" y="2"/>
                    <a:pt x="4" y="2"/>
                  </a:cubicBezTo>
                  <a:cubicBezTo>
                    <a:pt x="4" y="2"/>
                    <a:pt x="4" y="1"/>
                    <a:pt x="4" y="1"/>
                  </a:cubicBezTo>
                  <a:cubicBezTo>
                    <a:pt x="4" y="1"/>
                    <a:pt x="3" y="1"/>
                    <a:pt x="3" y="1"/>
                  </a:cubicBezTo>
                  <a:cubicBezTo>
                    <a:pt x="3" y="1"/>
                    <a:pt x="3" y="1"/>
                    <a:pt x="3" y="1"/>
                  </a:cubicBezTo>
                  <a:cubicBezTo>
                    <a:pt x="3" y="0"/>
                    <a:pt x="3" y="0"/>
                    <a:pt x="2" y="0"/>
                  </a:cubicBezTo>
                  <a:cubicBezTo>
                    <a:pt x="2" y="0"/>
                    <a:pt x="2"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nvGrpSpPr>
            <p:cNvPr id="93" name="Group 92">
              <a:extLst>
                <a:ext uri="{FF2B5EF4-FFF2-40B4-BE49-F238E27FC236}">
                  <a16:creationId xmlns:a16="http://schemas.microsoft.com/office/drawing/2014/main" id="{682E7D48-F2CF-4670-CDF1-FDE99AD573ED}"/>
                </a:ext>
              </a:extLst>
            </p:cNvPr>
            <p:cNvGrpSpPr/>
            <p:nvPr/>
          </p:nvGrpSpPr>
          <p:grpSpPr>
            <a:xfrm>
              <a:off x="6249468" y="-1100935"/>
              <a:ext cx="6847366" cy="4965858"/>
              <a:chOff x="6249468" y="-1100935"/>
              <a:chExt cx="6847366" cy="4965858"/>
            </a:xfrm>
            <a:grpFill/>
          </p:grpSpPr>
          <p:sp>
            <p:nvSpPr>
              <p:cNvPr id="94" name="Freeform 3279">
                <a:extLst>
                  <a:ext uri="{FF2B5EF4-FFF2-40B4-BE49-F238E27FC236}">
                    <a16:creationId xmlns:a16="http://schemas.microsoft.com/office/drawing/2014/main" id="{897253FE-5E48-D47B-5E66-36A17902F86D}"/>
                  </a:ext>
                </a:extLst>
              </p:cNvPr>
              <p:cNvSpPr>
                <a:spLocks/>
              </p:cNvSpPr>
              <p:nvPr/>
            </p:nvSpPr>
            <p:spPr bwMode="auto">
              <a:xfrm>
                <a:off x="11858129" y="3401443"/>
                <a:ext cx="24829" cy="19312"/>
              </a:xfrm>
              <a:custGeom>
                <a:avLst/>
                <a:gdLst>
                  <a:gd name="T0" fmla="*/ 2 w 4"/>
                  <a:gd name="T1" fmla="*/ 0 h 3"/>
                  <a:gd name="T2" fmla="*/ 2 w 4"/>
                  <a:gd name="T3" fmla="*/ 0 h 3"/>
                  <a:gd name="T4" fmla="*/ 2 w 4"/>
                  <a:gd name="T5" fmla="*/ 0 h 3"/>
                  <a:gd name="T6" fmla="*/ 1 w 4"/>
                  <a:gd name="T7" fmla="*/ 0 h 3"/>
                  <a:gd name="T8" fmla="*/ 0 w 4"/>
                  <a:gd name="T9" fmla="*/ 1 h 3"/>
                  <a:gd name="T10" fmla="*/ 0 w 4"/>
                  <a:gd name="T11" fmla="*/ 1 h 3"/>
                  <a:gd name="T12" fmla="*/ 0 w 4"/>
                  <a:gd name="T13" fmla="*/ 3 h 3"/>
                  <a:gd name="T14" fmla="*/ 1 w 4"/>
                  <a:gd name="T15" fmla="*/ 3 h 3"/>
                  <a:gd name="T16" fmla="*/ 1 w 4"/>
                  <a:gd name="T17" fmla="*/ 3 h 3"/>
                  <a:gd name="T18" fmla="*/ 2 w 4"/>
                  <a:gd name="T19" fmla="*/ 3 h 3"/>
                  <a:gd name="T20" fmla="*/ 2 w 4"/>
                  <a:gd name="T21" fmla="*/ 3 h 3"/>
                  <a:gd name="T22" fmla="*/ 2 w 4"/>
                  <a:gd name="T23" fmla="*/ 3 h 3"/>
                  <a:gd name="T24" fmla="*/ 3 w 4"/>
                  <a:gd name="T25" fmla="*/ 3 h 3"/>
                  <a:gd name="T26" fmla="*/ 4 w 4"/>
                  <a:gd name="T27" fmla="*/ 0 h 3"/>
                  <a:gd name="T28" fmla="*/ 4 w 4"/>
                  <a:gd name="T29" fmla="*/ 0 h 3"/>
                  <a:gd name="T30" fmla="*/ 3 w 4"/>
                  <a:gd name="T31" fmla="*/ 0 h 3"/>
                  <a:gd name="T32" fmla="*/ 2 w 4"/>
                  <a:gd name="T33"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3">
                    <a:moveTo>
                      <a:pt x="2" y="0"/>
                    </a:moveTo>
                    <a:cubicBezTo>
                      <a:pt x="2" y="0"/>
                      <a:pt x="2" y="0"/>
                      <a:pt x="2" y="0"/>
                    </a:cubicBezTo>
                    <a:cubicBezTo>
                      <a:pt x="2" y="0"/>
                      <a:pt x="2" y="0"/>
                      <a:pt x="2" y="0"/>
                    </a:cubicBezTo>
                    <a:cubicBezTo>
                      <a:pt x="1" y="0"/>
                      <a:pt x="1" y="0"/>
                      <a:pt x="1" y="0"/>
                    </a:cubicBezTo>
                    <a:cubicBezTo>
                      <a:pt x="1" y="0"/>
                      <a:pt x="0" y="0"/>
                      <a:pt x="0" y="1"/>
                    </a:cubicBezTo>
                    <a:cubicBezTo>
                      <a:pt x="0" y="1"/>
                      <a:pt x="0" y="1"/>
                      <a:pt x="0" y="1"/>
                    </a:cubicBezTo>
                    <a:cubicBezTo>
                      <a:pt x="0" y="2"/>
                      <a:pt x="0" y="2"/>
                      <a:pt x="0" y="3"/>
                    </a:cubicBezTo>
                    <a:cubicBezTo>
                      <a:pt x="1" y="3"/>
                      <a:pt x="1" y="3"/>
                      <a:pt x="1" y="3"/>
                    </a:cubicBezTo>
                    <a:cubicBezTo>
                      <a:pt x="1" y="3"/>
                      <a:pt x="1" y="3"/>
                      <a:pt x="1" y="3"/>
                    </a:cubicBezTo>
                    <a:cubicBezTo>
                      <a:pt x="2" y="3"/>
                      <a:pt x="2" y="3"/>
                      <a:pt x="2" y="3"/>
                    </a:cubicBezTo>
                    <a:cubicBezTo>
                      <a:pt x="2" y="3"/>
                      <a:pt x="2" y="3"/>
                      <a:pt x="2" y="3"/>
                    </a:cubicBezTo>
                    <a:cubicBezTo>
                      <a:pt x="2" y="3"/>
                      <a:pt x="2" y="3"/>
                      <a:pt x="2" y="3"/>
                    </a:cubicBezTo>
                    <a:cubicBezTo>
                      <a:pt x="3" y="3"/>
                      <a:pt x="3" y="3"/>
                      <a:pt x="3" y="3"/>
                    </a:cubicBezTo>
                    <a:cubicBezTo>
                      <a:pt x="4" y="3"/>
                      <a:pt x="4" y="1"/>
                      <a:pt x="4" y="0"/>
                    </a:cubicBezTo>
                    <a:cubicBezTo>
                      <a:pt x="4" y="0"/>
                      <a:pt x="4" y="0"/>
                      <a:pt x="4" y="0"/>
                    </a:cubicBezTo>
                    <a:cubicBezTo>
                      <a:pt x="4" y="0"/>
                      <a:pt x="3" y="0"/>
                      <a:pt x="3" y="0"/>
                    </a:cubicBezTo>
                    <a:cubicBezTo>
                      <a:pt x="3" y="0"/>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95" name="Freeform 3280">
                <a:extLst>
                  <a:ext uri="{FF2B5EF4-FFF2-40B4-BE49-F238E27FC236}">
                    <a16:creationId xmlns:a16="http://schemas.microsoft.com/office/drawing/2014/main" id="{60FF438C-397F-51D9-FADA-56BEA55D3F18}"/>
                  </a:ext>
                </a:extLst>
              </p:cNvPr>
              <p:cNvSpPr>
                <a:spLocks/>
              </p:cNvSpPr>
              <p:nvPr/>
            </p:nvSpPr>
            <p:spPr bwMode="auto">
              <a:xfrm>
                <a:off x="11891234" y="2777952"/>
                <a:ext cx="24829" cy="19312"/>
              </a:xfrm>
              <a:custGeom>
                <a:avLst/>
                <a:gdLst>
                  <a:gd name="T0" fmla="*/ 2 w 4"/>
                  <a:gd name="T1" fmla="*/ 0 h 3"/>
                  <a:gd name="T2" fmla="*/ 1 w 4"/>
                  <a:gd name="T3" fmla="*/ 0 h 3"/>
                  <a:gd name="T4" fmla="*/ 0 w 4"/>
                  <a:gd name="T5" fmla="*/ 2 h 3"/>
                  <a:gd name="T6" fmla="*/ 0 w 4"/>
                  <a:gd name="T7" fmla="*/ 2 h 3"/>
                  <a:gd name="T8" fmla="*/ 0 w 4"/>
                  <a:gd name="T9" fmla="*/ 3 h 3"/>
                  <a:gd name="T10" fmla="*/ 0 w 4"/>
                  <a:gd name="T11" fmla="*/ 3 h 3"/>
                  <a:gd name="T12" fmla="*/ 1 w 4"/>
                  <a:gd name="T13" fmla="*/ 3 h 3"/>
                  <a:gd name="T14" fmla="*/ 1 w 4"/>
                  <a:gd name="T15" fmla="*/ 3 h 3"/>
                  <a:gd name="T16" fmla="*/ 2 w 4"/>
                  <a:gd name="T17" fmla="*/ 3 h 3"/>
                  <a:gd name="T18" fmla="*/ 2 w 4"/>
                  <a:gd name="T19" fmla="*/ 3 h 3"/>
                  <a:gd name="T20" fmla="*/ 3 w 4"/>
                  <a:gd name="T21" fmla="*/ 3 h 3"/>
                  <a:gd name="T22" fmla="*/ 4 w 4"/>
                  <a:gd name="T23" fmla="*/ 0 h 3"/>
                  <a:gd name="T24" fmla="*/ 2 w 4"/>
                  <a:gd name="T25"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3">
                    <a:moveTo>
                      <a:pt x="2" y="0"/>
                    </a:moveTo>
                    <a:cubicBezTo>
                      <a:pt x="2" y="0"/>
                      <a:pt x="1" y="0"/>
                      <a:pt x="1" y="0"/>
                    </a:cubicBezTo>
                    <a:cubicBezTo>
                      <a:pt x="0" y="0"/>
                      <a:pt x="0" y="1"/>
                      <a:pt x="0" y="2"/>
                    </a:cubicBezTo>
                    <a:cubicBezTo>
                      <a:pt x="0" y="2"/>
                      <a:pt x="0" y="2"/>
                      <a:pt x="0" y="2"/>
                    </a:cubicBezTo>
                    <a:cubicBezTo>
                      <a:pt x="0" y="2"/>
                      <a:pt x="0" y="3"/>
                      <a:pt x="0" y="3"/>
                    </a:cubicBezTo>
                    <a:cubicBezTo>
                      <a:pt x="0" y="3"/>
                      <a:pt x="0" y="3"/>
                      <a:pt x="0" y="3"/>
                    </a:cubicBezTo>
                    <a:cubicBezTo>
                      <a:pt x="1" y="3"/>
                      <a:pt x="1" y="3"/>
                      <a:pt x="1" y="3"/>
                    </a:cubicBezTo>
                    <a:cubicBezTo>
                      <a:pt x="1" y="3"/>
                      <a:pt x="1" y="3"/>
                      <a:pt x="1" y="3"/>
                    </a:cubicBezTo>
                    <a:cubicBezTo>
                      <a:pt x="2" y="3"/>
                      <a:pt x="2" y="3"/>
                      <a:pt x="2" y="3"/>
                    </a:cubicBezTo>
                    <a:cubicBezTo>
                      <a:pt x="2" y="3"/>
                      <a:pt x="2" y="3"/>
                      <a:pt x="2" y="3"/>
                    </a:cubicBezTo>
                    <a:cubicBezTo>
                      <a:pt x="2" y="3"/>
                      <a:pt x="3" y="3"/>
                      <a:pt x="3" y="3"/>
                    </a:cubicBezTo>
                    <a:cubicBezTo>
                      <a:pt x="4" y="3"/>
                      <a:pt x="4" y="1"/>
                      <a:pt x="4" y="0"/>
                    </a:cubicBezTo>
                    <a:cubicBezTo>
                      <a:pt x="3" y="0"/>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96" name="Freeform 3281">
                <a:extLst>
                  <a:ext uri="{FF2B5EF4-FFF2-40B4-BE49-F238E27FC236}">
                    <a16:creationId xmlns:a16="http://schemas.microsoft.com/office/drawing/2014/main" id="{5D96699E-1EA9-528F-EE27-947960AFE9C4}"/>
                  </a:ext>
                </a:extLst>
              </p:cNvPr>
              <p:cNvSpPr>
                <a:spLocks/>
              </p:cNvSpPr>
              <p:nvPr/>
            </p:nvSpPr>
            <p:spPr bwMode="auto">
              <a:xfrm>
                <a:off x="11295331" y="2954516"/>
                <a:ext cx="24829" cy="27588"/>
              </a:xfrm>
              <a:custGeom>
                <a:avLst/>
                <a:gdLst>
                  <a:gd name="T0" fmla="*/ 2 w 4"/>
                  <a:gd name="T1" fmla="*/ 0 h 4"/>
                  <a:gd name="T2" fmla="*/ 1 w 4"/>
                  <a:gd name="T3" fmla="*/ 0 h 4"/>
                  <a:gd name="T4" fmla="*/ 1 w 4"/>
                  <a:gd name="T5" fmla="*/ 0 h 4"/>
                  <a:gd name="T6" fmla="*/ 1 w 4"/>
                  <a:gd name="T7" fmla="*/ 1 h 4"/>
                  <a:gd name="T8" fmla="*/ 1 w 4"/>
                  <a:gd name="T9" fmla="*/ 1 h 4"/>
                  <a:gd name="T10" fmla="*/ 1 w 4"/>
                  <a:gd name="T11" fmla="*/ 1 h 4"/>
                  <a:gd name="T12" fmla="*/ 0 w 4"/>
                  <a:gd name="T13" fmla="*/ 3 h 4"/>
                  <a:gd name="T14" fmla="*/ 1 w 4"/>
                  <a:gd name="T15" fmla="*/ 3 h 4"/>
                  <a:gd name="T16" fmla="*/ 1 w 4"/>
                  <a:gd name="T17" fmla="*/ 3 h 4"/>
                  <a:gd name="T18" fmla="*/ 2 w 4"/>
                  <a:gd name="T19" fmla="*/ 4 h 4"/>
                  <a:gd name="T20" fmla="*/ 3 w 4"/>
                  <a:gd name="T21" fmla="*/ 4 h 4"/>
                  <a:gd name="T22" fmla="*/ 4 w 4"/>
                  <a:gd name="T23" fmla="*/ 4 h 4"/>
                  <a:gd name="T24" fmla="*/ 4 w 4"/>
                  <a:gd name="T25" fmla="*/ 3 h 4"/>
                  <a:gd name="T26" fmla="*/ 4 w 4"/>
                  <a:gd name="T27" fmla="*/ 3 h 4"/>
                  <a:gd name="T28" fmla="*/ 4 w 4"/>
                  <a:gd name="T29" fmla="*/ 3 h 4"/>
                  <a:gd name="T30" fmla="*/ 4 w 4"/>
                  <a:gd name="T31" fmla="*/ 2 h 4"/>
                  <a:gd name="T32" fmla="*/ 4 w 4"/>
                  <a:gd name="T33" fmla="*/ 1 h 4"/>
                  <a:gd name="T34" fmla="*/ 4 w 4"/>
                  <a:gd name="T35" fmla="*/ 1 h 4"/>
                  <a:gd name="T36" fmla="*/ 2 w 4"/>
                  <a:gd name="T3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 h="4">
                    <a:moveTo>
                      <a:pt x="2" y="0"/>
                    </a:moveTo>
                    <a:cubicBezTo>
                      <a:pt x="2" y="0"/>
                      <a:pt x="2" y="0"/>
                      <a:pt x="1" y="0"/>
                    </a:cubicBezTo>
                    <a:cubicBezTo>
                      <a:pt x="1" y="0"/>
                      <a:pt x="1" y="0"/>
                      <a:pt x="1" y="0"/>
                    </a:cubicBezTo>
                    <a:cubicBezTo>
                      <a:pt x="1" y="0"/>
                      <a:pt x="1" y="0"/>
                      <a:pt x="1" y="1"/>
                    </a:cubicBezTo>
                    <a:cubicBezTo>
                      <a:pt x="1" y="1"/>
                      <a:pt x="1" y="1"/>
                      <a:pt x="1" y="1"/>
                    </a:cubicBezTo>
                    <a:cubicBezTo>
                      <a:pt x="1" y="1"/>
                      <a:pt x="1" y="1"/>
                      <a:pt x="1" y="1"/>
                    </a:cubicBezTo>
                    <a:cubicBezTo>
                      <a:pt x="0" y="2"/>
                      <a:pt x="0" y="2"/>
                      <a:pt x="0" y="3"/>
                    </a:cubicBezTo>
                    <a:cubicBezTo>
                      <a:pt x="0" y="3"/>
                      <a:pt x="0" y="3"/>
                      <a:pt x="1" y="3"/>
                    </a:cubicBezTo>
                    <a:cubicBezTo>
                      <a:pt x="1" y="3"/>
                      <a:pt x="1" y="3"/>
                      <a:pt x="1" y="3"/>
                    </a:cubicBezTo>
                    <a:cubicBezTo>
                      <a:pt x="1" y="4"/>
                      <a:pt x="2" y="4"/>
                      <a:pt x="2" y="4"/>
                    </a:cubicBezTo>
                    <a:cubicBezTo>
                      <a:pt x="3" y="4"/>
                      <a:pt x="3" y="4"/>
                      <a:pt x="3" y="4"/>
                    </a:cubicBezTo>
                    <a:cubicBezTo>
                      <a:pt x="3" y="4"/>
                      <a:pt x="3" y="4"/>
                      <a:pt x="4" y="4"/>
                    </a:cubicBezTo>
                    <a:cubicBezTo>
                      <a:pt x="4" y="3"/>
                      <a:pt x="4" y="3"/>
                      <a:pt x="4" y="3"/>
                    </a:cubicBezTo>
                    <a:cubicBezTo>
                      <a:pt x="4" y="3"/>
                      <a:pt x="4" y="3"/>
                      <a:pt x="4" y="3"/>
                    </a:cubicBezTo>
                    <a:cubicBezTo>
                      <a:pt x="4" y="3"/>
                      <a:pt x="4" y="3"/>
                      <a:pt x="4" y="3"/>
                    </a:cubicBezTo>
                    <a:cubicBezTo>
                      <a:pt x="4" y="2"/>
                      <a:pt x="4" y="2"/>
                      <a:pt x="4" y="2"/>
                    </a:cubicBezTo>
                    <a:cubicBezTo>
                      <a:pt x="4" y="2"/>
                      <a:pt x="4" y="1"/>
                      <a:pt x="4" y="1"/>
                    </a:cubicBezTo>
                    <a:cubicBezTo>
                      <a:pt x="4" y="1"/>
                      <a:pt x="4" y="1"/>
                      <a:pt x="4" y="1"/>
                    </a:cubicBezTo>
                    <a:cubicBezTo>
                      <a:pt x="4" y="0"/>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97" name="Freeform 3282">
                <a:extLst>
                  <a:ext uri="{FF2B5EF4-FFF2-40B4-BE49-F238E27FC236}">
                    <a16:creationId xmlns:a16="http://schemas.microsoft.com/office/drawing/2014/main" id="{E7AE4A62-8285-D728-4F0C-DDDA41F2E402}"/>
                  </a:ext>
                </a:extLst>
              </p:cNvPr>
              <p:cNvSpPr>
                <a:spLocks/>
              </p:cNvSpPr>
              <p:nvPr/>
            </p:nvSpPr>
            <p:spPr bwMode="auto">
              <a:xfrm>
                <a:off x="10939445" y="2372407"/>
                <a:ext cx="27588" cy="24829"/>
              </a:xfrm>
              <a:custGeom>
                <a:avLst/>
                <a:gdLst>
                  <a:gd name="T0" fmla="*/ 2 w 4"/>
                  <a:gd name="T1" fmla="*/ 0 h 4"/>
                  <a:gd name="T2" fmla="*/ 1 w 4"/>
                  <a:gd name="T3" fmla="*/ 0 h 4"/>
                  <a:gd name="T4" fmla="*/ 0 w 4"/>
                  <a:gd name="T5" fmla="*/ 1 h 4"/>
                  <a:gd name="T6" fmla="*/ 0 w 4"/>
                  <a:gd name="T7" fmla="*/ 2 h 4"/>
                  <a:gd name="T8" fmla="*/ 0 w 4"/>
                  <a:gd name="T9" fmla="*/ 2 h 4"/>
                  <a:gd name="T10" fmla="*/ 0 w 4"/>
                  <a:gd name="T11" fmla="*/ 2 h 4"/>
                  <a:gd name="T12" fmla="*/ 0 w 4"/>
                  <a:gd name="T13" fmla="*/ 3 h 4"/>
                  <a:gd name="T14" fmla="*/ 1 w 4"/>
                  <a:gd name="T15" fmla="*/ 4 h 4"/>
                  <a:gd name="T16" fmla="*/ 1 w 4"/>
                  <a:gd name="T17" fmla="*/ 4 h 4"/>
                  <a:gd name="T18" fmla="*/ 2 w 4"/>
                  <a:gd name="T19" fmla="*/ 4 h 4"/>
                  <a:gd name="T20" fmla="*/ 3 w 4"/>
                  <a:gd name="T21" fmla="*/ 4 h 4"/>
                  <a:gd name="T22" fmla="*/ 3 w 4"/>
                  <a:gd name="T23" fmla="*/ 4 h 4"/>
                  <a:gd name="T24" fmla="*/ 3 w 4"/>
                  <a:gd name="T25" fmla="*/ 4 h 4"/>
                  <a:gd name="T26" fmla="*/ 3 w 4"/>
                  <a:gd name="T27" fmla="*/ 1 h 4"/>
                  <a:gd name="T28" fmla="*/ 2 w 4"/>
                  <a:gd name="T2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 h="4">
                    <a:moveTo>
                      <a:pt x="2" y="0"/>
                    </a:moveTo>
                    <a:cubicBezTo>
                      <a:pt x="1" y="0"/>
                      <a:pt x="1" y="0"/>
                      <a:pt x="1" y="0"/>
                    </a:cubicBezTo>
                    <a:cubicBezTo>
                      <a:pt x="0" y="1"/>
                      <a:pt x="0" y="1"/>
                      <a:pt x="0" y="1"/>
                    </a:cubicBezTo>
                    <a:cubicBezTo>
                      <a:pt x="0" y="1"/>
                      <a:pt x="0" y="2"/>
                      <a:pt x="0" y="2"/>
                    </a:cubicBezTo>
                    <a:cubicBezTo>
                      <a:pt x="0" y="2"/>
                      <a:pt x="0" y="2"/>
                      <a:pt x="0" y="2"/>
                    </a:cubicBezTo>
                    <a:cubicBezTo>
                      <a:pt x="0" y="2"/>
                      <a:pt x="0" y="2"/>
                      <a:pt x="0" y="2"/>
                    </a:cubicBezTo>
                    <a:cubicBezTo>
                      <a:pt x="0" y="3"/>
                      <a:pt x="0" y="3"/>
                      <a:pt x="0" y="3"/>
                    </a:cubicBezTo>
                    <a:cubicBezTo>
                      <a:pt x="0" y="3"/>
                      <a:pt x="1" y="4"/>
                      <a:pt x="1" y="4"/>
                    </a:cubicBezTo>
                    <a:cubicBezTo>
                      <a:pt x="1" y="4"/>
                      <a:pt x="1" y="4"/>
                      <a:pt x="1" y="4"/>
                    </a:cubicBezTo>
                    <a:cubicBezTo>
                      <a:pt x="1" y="4"/>
                      <a:pt x="2" y="4"/>
                      <a:pt x="2" y="4"/>
                    </a:cubicBezTo>
                    <a:cubicBezTo>
                      <a:pt x="2" y="4"/>
                      <a:pt x="2" y="4"/>
                      <a:pt x="3" y="4"/>
                    </a:cubicBezTo>
                    <a:cubicBezTo>
                      <a:pt x="3" y="4"/>
                      <a:pt x="3" y="4"/>
                      <a:pt x="3" y="4"/>
                    </a:cubicBezTo>
                    <a:cubicBezTo>
                      <a:pt x="3" y="4"/>
                      <a:pt x="3" y="4"/>
                      <a:pt x="3" y="4"/>
                    </a:cubicBezTo>
                    <a:cubicBezTo>
                      <a:pt x="4" y="3"/>
                      <a:pt x="4" y="2"/>
                      <a:pt x="3" y="1"/>
                    </a:cubicBezTo>
                    <a:cubicBezTo>
                      <a:pt x="3"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98" name="Freeform 3283">
                <a:extLst>
                  <a:ext uri="{FF2B5EF4-FFF2-40B4-BE49-F238E27FC236}">
                    <a16:creationId xmlns:a16="http://schemas.microsoft.com/office/drawing/2014/main" id="{027AB837-40B1-8F78-FBD9-50E1AA369D7E}"/>
                  </a:ext>
                </a:extLst>
              </p:cNvPr>
              <p:cNvSpPr>
                <a:spLocks noEditPoints="1"/>
              </p:cNvSpPr>
              <p:nvPr/>
            </p:nvSpPr>
            <p:spPr bwMode="auto">
              <a:xfrm>
                <a:off x="6254985" y="-1095417"/>
                <a:ext cx="6833573" cy="4946547"/>
              </a:xfrm>
              <a:custGeom>
                <a:avLst/>
                <a:gdLst>
                  <a:gd name="T0" fmla="*/ 1886 w 2477"/>
                  <a:gd name="T1" fmla="*/ 1561 h 1793"/>
                  <a:gd name="T2" fmla="*/ 1717 w 2477"/>
                  <a:gd name="T3" fmla="*/ 1416 h 1793"/>
                  <a:gd name="T4" fmla="*/ 1361 w 2477"/>
                  <a:gd name="T5" fmla="*/ 1067 h 1793"/>
                  <a:gd name="T6" fmla="*/ 957 w 2477"/>
                  <a:gd name="T7" fmla="*/ 855 h 1793"/>
                  <a:gd name="T8" fmla="*/ 981 w 2477"/>
                  <a:gd name="T9" fmla="*/ 347 h 1793"/>
                  <a:gd name="T10" fmla="*/ 523 w 2477"/>
                  <a:gd name="T11" fmla="*/ 302 h 1793"/>
                  <a:gd name="T12" fmla="*/ 121 w 2477"/>
                  <a:gd name="T13" fmla="*/ 57 h 1793"/>
                  <a:gd name="T14" fmla="*/ 119 w 2477"/>
                  <a:gd name="T15" fmla="*/ 413 h 1793"/>
                  <a:gd name="T16" fmla="*/ 696 w 2477"/>
                  <a:gd name="T17" fmla="*/ 444 h 1793"/>
                  <a:gd name="T18" fmla="*/ 708 w 2477"/>
                  <a:gd name="T19" fmla="*/ 810 h 1793"/>
                  <a:gd name="T20" fmla="*/ 905 w 2477"/>
                  <a:gd name="T21" fmla="*/ 1185 h 1793"/>
                  <a:gd name="T22" fmla="*/ 1297 w 2477"/>
                  <a:gd name="T23" fmla="*/ 1330 h 1793"/>
                  <a:gd name="T24" fmla="*/ 1648 w 2477"/>
                  <a:gd name="T25" fmla="*/ 1613 h 1793"/>
                  <a:gd name="T26" fmla="*/ 2183 w 2477"/>
                  <a:gd name="T27" fmla="*/ 1646 h 1793"/>
                  <a:gd name="T28" fmla="*/ 2363 w 2477"/>
                  <a:gd name="T29" fmla="*/ 1637 h 1793"/>
                  <a:gd name="T30" fmla="*/ 2202 w 2477"/>
                  <a:gd name="T31" fmla="*/ 1649 h 1793"/>
                  <a:gd name="T32" fmla="*/ 2159 w 2477"/>
                  <a:gd name="T33" fmla="*/ 1577 h 1793"/>
                  <a:gd name="T34" fmla="*/ 2216 w 2477"/>
                  <a:gd name="T35" fmla="*/ 1565 h 1793"/>
                  <a:gd name="T36" fmla="*/ 2216 w 2477"/>
                  <a:gd name="T37" fmla="*/ 1565 h 1793"/>
                  <a:gd name="T38" fmla="*/ 1701 w 2477"/>
                  <a:gd name="T39" fmla="*/ 1601 h 1793"/>
                  <a:gd name="T40" fmla="*/ 1648 w 2477"/>
                  <a:gd name="T41" fmla="*/ 1568 h 1793"/>
                  <a:gd name="T42" fmla="*/ 1599 w 2477"/>
                  <a:gd name="T43" fmla="*/ 1535 h 1793"/>
                  <a:gd name="T44" fmla="*/ 1589 w 2477"/>
                  <a:gd name="T45" fmla="*/ 1430 h 1793"/>
                  <a:gd name="T46" fmla="*/ 1523 w 2477"/>
                  <a:gd name="T47" fmla="*/ 1352 h 1793"/>
                  <a:gd name="T48" fmla="*/ 1644 w 2477"/>
                  <a:gd name="T49" fmla="*/ 1459 h 1793"/>
                  <a:gd name="T50" fmla="*/ 1591 w 2477"/>
                  <a:gd name="T51" fmla="*/ 1304 h 1793"/>
                  <a:gd name="T52" fmla="*/ 1463 w 2477"/>
                  <a:gd name="T53" fmla="*/ 1283 h 1793"/>
                  <a:gd name="T54" fmla="*/ 884 w 2477"/>
                  <a:gd name="T55" fmla="*/ 1067 h 1793"/>
                  <a:gd name="T56" fmla="*/ 798 w 2477"/>
                  <a:gd name="T57" fmla="*/ 304 h 1793"/>
                  <a:gd name="T58" fmla="*/ 763 w 2477"/>
                  <a:gd name="T59" fmla="*/ 546 h 1793"/>
                  <a:gd name="T60" fmla="*/ 732 w 2477"/>
                  <a:gd name="T61" fmla="*/ 499 h 1793"/>
                  <a:gd name="T62" fmla="*/ 727 w 2477"/>
                  <a:gd name="T63" fmla="*/ 642 h 1793"/>
                  <a:gd name="T64" fmla="*/ 710 w 2477"/>
                  <a:gd name="T65" fmla="*/ 810 h 1793"/>
                  <a:gd name="T66" fmla="*/ 869 w 2477"/>
                  <a:gd name="T67" fmla="*/ 998 h 1793"/>
                  <a:gd name="T68" fmla="*/ 829 w 2477"/>
                  <a:gd name="T69" fmla="*/ 530 h 1793"/>
                  <a:gd name="T70" fmla="*/ 836 w 2477"/>
                  <a:gd name="T71" fmla="*/ 311 h 1793"/>
                  <a:gd name="T72" fmla="*/ 796 w 2477"/>
                  <a:gd name="T73" fmla="*/ 304 h 1793"/>
                  <a:gd name="T74" fmla="*/ 618 w 2477"/>
                  <a:gd name="T75" fmla="*/ 368 h 1793"/>
                  <a:gd name="T76" fmla="*/ 269 w 2477"/>
                  <a:gd name="T77" fmla="*/ 280 h 1793"/>
                  <a:gd name="T78" fmla="*/ 119 w 2477"/>
                  <a:gd name="T79" fmla="*/ 174 h 1793"/>
                  <a:gd name="T80" fmla="*/ 273 w 2477"/>
                  <a:gd name="T81" fmla="*/ 207 h 1793"/>
                  <a:gd name="T82" fmla="*/ 516 w 2477"/>
                  <a:gd name="T83" fmla="*/ 299 h 1793"/>
                  <a:gd name="T84" fmla="*/ 164 w 2477"/>
                  <a:gd name="T85" fmla="*/ 147 h 1793"/>
                  <a:gd name="T86" fmla="*/ 117 w 2477"/>
                  <a:gd name="T87" fmla="*/ 174 h 1793"/>
                  <a:gd name="T88" fmla="*/ 147 w 2477"/>
                  <a:gd name="T89" fmla="*/ 254 h 1793"/>
                  <a:gd name="T90" fmla="*/ 271 w 2477"/>
                  <a:gd name="T91" fmla="*/ 280 h 1793"/>
                  <a:gd name="T92" fmla="*/ 392 w 2477"/>
                  <a:gd name="T93" fmla="*/ 418 h 1793"/>
                  <a:gd name="T94" fmla="*/ 746 w 2477"/>
                  <a:gd name="T95" fmla="*/ 454 h 1793"/>
                  <a:gd name="T96" fmla="*/ 722 w 2477"/>
                  <a:gd name="T97" fmla="*/ 485 h 1793"/>
                  <a:gd name="T98" fmla="*/ 644 w 2477"/>
                  <a:gd name="T99" fmla="*/ 706 h 1793"/>
                  <a:gd name="T100" fmla="*/ 710 w 2477"/>
                  <a:gd name="T101" fmla="*/ 810 h 1793"/>
                  <a:gd name="T102" fmla="*/ 872 w 2477"/>
                  <a:gd name="T103" fmla="*/ 1003 h 1793"/>
                  <a:gd name="T104" fmla="*/ 953 w 2477"/>
                  <a:gd name="T105" fmla="*/ 1145 h 1793"/>
                  <a:gd name="T106" fmla="*/ 1057 w 2477"/>
                  <a:gd name="T107" fmla="*/ 1062 h 1793"/>
                  <a:gd name="T108" fmla="*/ 1361 w 2477"/>
                  <a:gd name="T109" fmla="*/ 1067 h 1793"/>
                  <a:gd name="T110" fmla="*/ 1297 w 2477"/>
                  <a:gd name="T111" fmla="*/ 1330 h 1793"/>
                  <a:gd name="T112" fmla="*/ 1599 w 2477"/>
                  <a:gd name="T113" fmla="*/ 1532 h 1793"/>
                  <a:gd name="T114" fmla="*/ 1739 w 2477"/>
                  <a:gd name="T115" fmla="*/ 1625 h 1793"/>
                  <a:gd name="T116" fmla="*/ 1886 w 2477"/>
                  <a:gd name="T117" fmla="*/ 1561 h 1793"/>
                  <a:gd name="T118" fmla="*/ 2114 w 2477"/>
                  <a:gd name="T119" fmla="*/ 1641 h 1793"/>
                  <a:gd name="T120" fmla="*/ 2309 w 2477"/>
                  <a:gd name="T121" fmla="*/ 1656 h 17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477" h="1793">
                    <a:moveTo>
                      <a:pt x="2363" y="1637"/>
                    </a:moveTo>
                    <a:lnTo>
                      <a:pt x="2363" y="1637"/>
                    </a:lnTo>
                    <a:lnTo>
                      <a:pt x="2387" y="1556"/>
                    </a:lnTo>
                    <a:lnTo>
                      <a:pt x="2387" y="1554"/>
                    </a:lnTo>
                    <a:lnTo>
                      <a:pt x="2306" y="1580"/>
                    </a:lnTo>
                    <a:lnTo>
                      <a:pt x="2280" y="1554"/>
                    </a:lnTo>
                    <a:lnTo>
                      <a:pt x="2235" y="1461"/>
                    </a:lnTo>
                    <a:lnTo>
                      <a:pt x="2235" y="1459"/>
                    </a:lnTo>
                    <a:lnTo>
                      <a:pt x="2157" y="1577"/>
                    </a:lnTo>
                    <a:lnTo>
                      <a:pt x="2045" y="1615"/>
                    </a:lnTo>
                    <a:lnTo>
                      <a:pt x="1886" y="1561"/>
                    </a:lnTo>
                    <a:lnTo>
                      <a:pt x="1886" y="1558"/>
                    </a:lnTo>
                    <a:lnTo>
                      <a:pt x="1886" y="1558"/>
                    </a:lnTo>
                    <a:lnTo>
                      <a:pt x="1886" y="1558"/>
                    </a:lnTo>
                    <a:lnTo>
                      <a:pt x="1886" y="1558"/>
                    </a:lnTo>
                    <a:lnTo>
                      <a:pt x="1701" y="1601"/>
                    </a:lnTo>
                    <a:lnTo>
                      <a:pt x="1663" y="1575"/>
                    </a:lnTo>
                    <a:lnTo>
                      <a:pt x="1717" y="1418"/>
                    </a:lnTo>
                    <a:lnTo>
                      <a:pt x="1720" y="1418"/>
                    </a:lnTo>
                    <a:lnTo>
                      <a:pt x="1717" y="1418"/>
                    </a:lnTo>
                    <a:lnTo>
                      <a:pt x="1720" y="1416"/>
                    </a:lnTo>
                    <a:lnTo>
                      <a:pt x="1717" y="1416"/>
                    </a:lnTo>
                    <a:lnTo>
                      <a:pt x="1644" y="1378"/>
                    </a:lnTo>
                    <a:lnTo>
                      <a:pt x="1646" y="1340"/>
                    </a:lnTo>
                    <a:lnTo>
                      <a:pt x="1679" y="1242"/>
                    </a:lnTo>
                    <a:lnTo>
                      <a:pt x="1679" y="1242"/>
                    </a:lnTo>
                    <a:lnTo>
                      <a:pt x="1542" y="1271"/>
                    </a:lnTo>
                    <a:lnTo>
                      <a:pt x="1432" y="1219"/>
                    </a:lnTo>
                    <a:lnTo>
                      <a:pt x="1361" y="1067"/>
                    </a:lnTo>
                    <a:lnTo>
                      <a:pt x="1361" y="1067"/>
                    </a:lnTo>
                    <a:lnTo>
                      <a:pt x="1361" y="1067"/>
                    </a:lnTo>
                    <a:lnTo>
                      <a:pt x="1361" y="1067"/>
                    </a:lnTo>
                    <a:lnTo>
                      <a:pt x="1361" y="1067"/>
                    </a:lnTo>
                    <a:lnTo>
                      <a:pt x="1211" y="1007"/>
                    </a:lnTo>
                    <a:lnTo>
                      <a:pt x="1211" y="1007"/>
                    </a:lnTo>
                    <a:lnTo>
                      <a:pt x="1209" y="1007"/>
                    </a:lnTo>
                    <a:lnTo>
                      <a:pt x="1209" y="1007"/>
                    </a:lnTo>
                    <a:lnTo>
                      <a:pt x="1209" y="1007"/>
                    </a:lnTo>
                    <a:lnTo>
                      <a:pt x="1055" y="1060"/>
                    </a:lnTo>
                    <a:lnTo>
                      <a:pt x="884" y="1067"/>
                    </a:lnTo>
                    <a:lnTo>
                      <a:pt x="874" y="1003"/>
                    </a:lnTo>
                    <a:lnTo>
                      <a:pt x="874" y="1005"/>
                    </a:lnTo>
                    <a:lnTo>
                      <a:pt x="872" y="1003"/>
                    </a:lnTo>
                    <a:lnTo>
                      <a:pt x="957" y="855"/>
                    </a:lnTo>
                    <a:lnTo>
                      <a:pt x="957" y="853"/>
                    </a:lnTo>
                    <a:lnTo>
                      <a:pt x="786" y="829"/>
                    </a:lnTo>
                    <a:lnTo>
                      <a:pt x="765" y="763"/>
                    </a:lnTo>
                    <a:lnTo>
                      <a:pt x="793" y="737"/>
                    </a:lnTo>
                    <a:lnTo>
                      <a:pt x="793" y="737"/>
                    </a:lnTo>
                    <a:lnTo>
                      <a:pt x="729" y="642"/>
                    </a:lnTo>
                    <a:lnTo>
                      <a:pt x="829" y="530"/>
                    </a:lnTo>
                    <a:lnTo>
                      <a:pt x="967" y="494"/>
                    </a:lnTo>
                    <a:lnTo>
                      <a:pt x="969" y="494"/>
                    </a:lnTo>
                    <a:lnTo>
                      <a:pt x="879" y="394"/>
                    </a:lnTo>
                    <a:lnTo>
                      <a:pt x="981" y="347"/>
                    </a:lnTo>
                    <a:lnTo>
                      <a:pt x="983" y="347"/>
                    </a:lnTo>
                    <a:lnTo>
                      <a:pt x="879" y="238"/>
                    </a:lnTo>
                    <a:lnTo>
                      <a:pt x="834" y="311"/>
                    </a:lnTo>
                    <a:lnTo>
                      <a:pt x="798" y="302"/>
                    </a:lnTo>
                    <a:lnTo>
                      <a:pt x="801" y="302"/>
                    </a:lnTo>
                    <a:lnTo>
                      <a:pt x="798" y="302"/>
                    </a:lnTo>
                    <a:lnTo>
                      <a:pt x="798" y="302"/>
                    </a:lnTo>
                    <a:lnTo>
                      <a:pt x="798" y="302"/>
                    </a:lnTo>
                    <a:lnTo>
                      <a:pt x="618" y="368"/>
                    </a:lnTo>
                    <a:lnTo>
                      <a:pt x="523" y="302"/>
                    </a:lnTo>
                    <a:lnTo>
                      <a:pt x="523" y="302"/>
                    </a:lnTo>
                    <a:lnTo>
                      <a:pt x="520" y="299"/>
                    </a:lnTo>
                    <a:lnTo>
                      <a:pt x="475" y="138"/>
                    </a:lnTo>
                    <a:lnTo>
                      <a:pt x="475" y="136"/>
                    </a:lnTo>
                    <a:lnTo>
                      <a:pt x="337" y="240"/>
                    </a:lnTo>
                    <a:lnTo>
                      <a:pt x="276" y="207"/>
                    </a:lnTo>
                    <a:lnTo>
                      <a:pt x="278" y="169"/>
                    </a:lnTo>
                    <a:lnTo>
                      <a:pt x="278" y="169"/>
                    </a:lnTo>
                    <a:lnTo>
                      <a:pt x="164" y="147"/>
                    </a:lnTo>
                    <a:lnTo>
                      <a:pt x="166" y="147"/>
                    </a:lnTo>
                    <a:lnTo>
                      <a:pt x="164" y="147"/>
                    </a:lnTo>
                    <a:lnTo>
                      <a:pt x="121" y="57"/>
                    </a:lnTo>
                    <a:lnTo>
                      <a:pt x="121" y="55"/>
                    </a:lnTo>
                    <a:lnTo>
                      <a:pt x="45" y="0"/>
                    </a:lnTo>
                    <a:lnTo>
                      <a:pt x="105" y="143"/>
                    </a:lnTo>
                    <a:lnTo>
                      <a:pt x="105" y="143"/>
                    </a:lnTo>
                    <a:lnTo>
                      <a:pt x="52" y="207"/>
                    </a:lnTo>
                    <a:lnTo>
                      <a:pt x="50" y="209"/>
                    </a:lnTo>
                    <a:lnTo>
                      <a:pt x="133" y="219"/>
                    </a:lnTo>
                    <a:lnTo>
                      <a:pt x="147" y="252"/>
                    </a:lnTo>
                    <a:lnTo>
                      <a:pt x="0" y="373"/>
                    </a:lnTo>
                    <a:lnTo>
                      <a:pt x="3" y="373"/>
                    </a:lnTo>
                    <a:lnTo>
                      <a:pt x="119" y="413"/>
                    </a:lnTo>
                    <a:lnTo>
                      <a:pt x="152" y="356"/>
                    </a:lnTo>
                    <a:lnTo>
                      <a:pt x="152" y="356"/>
                    </a:lnTo>
                    <a:lnTo>
                      <a:pt x="152" y="356"/>
                    </a:lnTo>
                    <a:lnTo>
                      <a:pt x="269" y="280"/>
                    </a:lnTo>
                    <a:lnTo>
                      <a:pt x="387" y="290"/>
                    </a:lnTo>
                    <a:lnTo>
                      <a:pt x="459" y="356"/>
                    </a:lnTo>
                    <a:lnTo>
                      <a:pt x="390" y="421"/>
                    </a:lnTo>
                    <a:lnTo>
                      <a:pt x="511" y="406"/>
                    </a:lnTo>
                    <a:lnTo>
                      <a:pt x="511" y="406"/>
                    </a:lnTo>
                    <a:lnTo>
                      <a:pt x="511" y="406"/>
                    </a:lnTo>
                    <a:lnTo>
                      <a:pt x="696" y="444"/>
                    </a:lnTo>
                    <a:lnTo>
                      <a:pt x="722" y="482"/>
                    </a:lnTo>
                    <a:lnTo>
                      <a:pt x="606" y="604"/>
                    </a:lnTo>
                    <a:lnTo>
                      <a:pt x="606" y="604"/>
                    </a:lnTo>
                    <a:lnTo>
                      <a:pt x="606" y="606"/>
                    </a:lnTo>
                    <a:lnTo>
                      <a:pt x="606" y="606"/>
                    </a:lnTo>
                    <a:lnTo>
                      <a:pt x="606" y="606"/>
                    </a:lnTo>
                    <a:lnTo>
                      <a:pt x="658" y="670"/>
                    </a:lnTo>
                    <a:lnTo>
                      <a:pt x="641" y="703"/>
                    </a:lnTo>
                    <a:lnTo>
                      <a:pt x="573" y="779"/>
                    </a:lnTo>
                    <a:lnTo>
                      <a:pt x="570" y="779"/>
                    </a:lnTo>
                    <a:lnTo>
                      <a:pt x="708" y="810"/>
                    </a:lnTo>
                    <a:lnTo>
                      <a:pt x="786" y="900"/>
                    </a:lnTo>
                    <a:lnTo>
                      <a:pt x="791" y="1071"/>
                    </a:lnTo>
                    <a:lnTo>
                      <a:pt x="791" y="1071"/>
                    </a:lnTo>
                    <a:lnTo>
                      <a:pt x="791" y="1071"/>
                    </a:lnTo>
                    <a:lnTo>
                      <a:pt x="791" y="1071"/>
                    </a:lnTo>
                    <a:lnTo>
                      <a:pt x="791" y="1071"/>
                    </a:lnTo>
                    <a:lnTo>
                      <a:pt x="905" y="1185"/>
                    </a:lnTo>
                    <a:lnTo>
                      <a:pt x="905" y="1185"/>
                    </a:lnTo>
                    <a:lnTo>
                      <a:pt x="905" y="1185"/>
                    </a:lnTo>
                    <a:lnTo>
                      <a:pt x="905" y="1185"/>
                    </a:lnTo>
                    <a:lnTo>
                      <a:pt x="905" y="1185"/>
                    </a:lnTo>
                    <a:lnTo>
                      <a:pt x="1067" y="1200"/>
                    </a:lnTo>
                    <a:lnTo>
                      <a:pt x="1067" y="1200"/>
                    </a:lnTo>
                    <a:lnTo>
                      <a:pt x="1067" y="1200"/>
                    </a:lnTo>
                    <a:lnTo>
                      <a:pt x="1069" y="1200"/>
                    </a:lnTo>
                    <a:lnTo>
                      <a:pt x="1069" y="1200"/>
                    </a:lnTo>
                    <a:lnTo>
                      <a:pt x="1169" y="1064"/>
                    </a:lnTo>
                    <a:lnTo>
                      <a:pt x="1247" y="1064"/>
                    </a:lnTo>
                    <a:lnTo>
                      <a:pt x="1314" y="1162"/>
                    </a:lnTo>
                    <a:lnTo>
                      <a:pt x="1311" y="1159"/>
                    </a:lnTo>
                    <a:lnTo>
                      <a:pt x="1314" y="1162"/>
                    </a:lnTo>
                    <a:lnTo>
                      <a:pt x="1297" y="1330"/>
                    </a:lnTo>
                    <a:lnTo>
                      <a:pt x="1297" y="1333"/>
                    </a:lnTo>
                    <a:lnTo>
                      <a:pt x="1463" y="1285"/>
                    </a:lnTo>
                    <a:lnTo>
                      <a:pt x="1511" y="1337"/>
                    </a:lnTo>
                    <a:lnTo>
                      <a:pt x="1494" y="1373"/>
                    </a:lnTo>
                    <a:lnTo>
                      <a:pt x="1494" y="1373"/>
                    </a:lnTo>
                    <a:lnTo>
                      <a:pt x="1591" y="1432"/>
                    </a:lnTo>
                    <a:lnTo>
                      <a:pt x="1599" y="1535"/>
                    </a:lnTo>
                    <a:lnTo>
                      <a:pt x="1599" y="1535"/>
                    </a:lnTo>
                    <a:lnTo>
                      <a:pt x="1599" y="1535"/>
                    </a:lnTo>
                    <a:lnTo>
                      <a:pt x="1648" y="1611"/>
                    </a:lnTo>
                    <a:lnTo>
                      <a:pt x="1648" y="1613"/>
                    </a:lnTo>
                    <a:lnTo>
                      <a:pt x="1648" y="1613"/>
                    </a:lnTo>
                    <a:lnTo>
                      <a:pt x="1665" y="1772"/>
                    </a:lnTo>
                    <a:lnTo>
                      <a:pt x="1665" y="1774"/>
                    </a:lnTo>
                    <a:lnTo>
                      <a:pt x="1805" y="1639"/>
                    </a:lnTo>
                    <a:lnTo>
                      <a:pt x="1919" y="1660"/>
                    </a:lnTo>
                    <a:lnTo>
                      <a:pt x="1917" y="1660"/>
                    </a:lnTo>
                    <a:lnTo>
                      <a:pt x="1919" y="1660"/>
                    </a:lnTo>
                    <a:lnTo>
                      <a:pt x="2026" y="1791"/>
                    </a:lnTo>
                    <a:lnTo>
                      <a:pt x="2029" y="1793"/>
                    </a:lnTo>
                    <a:lnTo>
                      <a:pt x="2112" y="1641"/>
                    </a:lnTo>
                    <a:lnTo>
                      <a:pt x="2183" y="1646"/>
                    </a:lnTo>
                    <a:lnTo>
                      <a:pt x="2195" y="1682"/>
                    </a:lnTo>
                    <a:lnTo>
                      <a:pt x="2309" y="1656"/>
                    </a:lnTo>
                    <a:lnTo>
                      <a:pt x="2385" y="1722"/>
                    </a:lnTo>
                    <a:lnTo>
                      <a:pt x="2385" y="1722"/>
                    </a:lnTo>
                    <a:lnTo>
                      <a:pt x="2477" y="1741"/>
                    </a:lnTo>
                    <a:lnTo>
                      <a:pt x="2363" y="1637"/>
                    </a:lnTo>
                    <a:close/>
                    <a:moveTo>
                      <a:pt x="2363" y="1639"/>
                    </a:moveTo>
                    <a:lnTo>
                      <a:pt x="2473" y="1741"/>
                    </a:lnTo>
                    <a:lnTo>
                      <a:pt x="2385" y="1722"/>
                    </a:lnTo>
                    <a:lnTo>
                      <a:pt x="2363" y="1639"/>
                    </a:lnTo>
                    <a:close/>
                    <a:moveTo>
                      <a:pt x="2363" y="1637"/>
                    </a:moveTo>
                    <a:lnTo>
                      <a:pt x="2340" y="1615"/>
                    </a:lnTo>
                    <a:lnTo>
                      <a:pt x="2385" y="1558"/>
                    </a:lnTo>
                    <a:lnTo>
                      <a:pt x="2363" y="1637"/>
                    </a:lnTo>
                    <a:close/>
                    <a:moveTo>
                      <a:pt x="2385" y="1556"/>
                    </a:moveTo>
                    <a:lnTo>
                      <a:pt x="2340" y="1613"/>
                    </a:lnTo>
                    <a:lnTo>
                      <a:pt x="2306" y="1580"/>
                    </a:lnTo>
                    <a:lnTo>
                      <a:pt x="2385" y="1556"/>
                    </a:lnTo>
                    <a:close/>
                    <a:moveTo>
                      <a:pt x="2202" y="1649"/>
                    </a:moveTo>
                    <a:lnTo>
                      <a:pt x="2304" y="1656"/>
                    </a:lnTo>
                    <a:lnTo>
                      <a:pt x="2197" y="1682"/>
                    </a:lnTo>
                    <a:lnTo>
                      <a:pt x="2202" y="1649"/>
                    </a:lnTo>
                    <a:close/>
                    <a:moveTo>
                      <a:pt x="2202" y="1646"/>
                    </a:moveTo>
                    <a:lnTo>
                      <a:pt x="2209" y="1611"/>
                    </a:lnTo>
                    <a:lnTo>
                      <a:pt x="2306" y="1580"/>
                    </a:lnTo>
                    <a:lnTo>
                      <a:pt x="2340" y="1615"/>
                    </a:lnTo>
                    <a:lnTo>
                      <a:pt x="2306" y="1656"/>
                    </a:lnTo>
                    <a:lnTo>
                      <a:pt x="2202" y="1646"/>
                    </a:lnTo>
                    <a:close/>
                    <a:moveTo>
                      <a:pt x="2114" y="1639"/>
                    </a:moveTo>
                    <a:lnTo>
                      <a:pt x="2157" y="1577"/>
                    </a:lnTo>
                    <a:lnTo>
                      <a:pt x="2173" y="1620"/>
                    </a:lnTo>
                    <a:lnTo>
                      <a:pt x="2114" y="1639"/>
                    </a:lnTo>
                    <a:close/>
                    <a:moveTo>
                      <a:pt x="2159" y="1577"/>
                    </a:moveTo>
                    <a:lnTo>
                      <a:pt x="2216" y="1565"/>
                    </a:lnTo>
                    <a:lnTo>
                      <a:pt x="2209" y="1611"/>
                    </a:lnTo>
                    <a:lnTo>
                      <a:pt x="2173" y="1620"/>
                    </a:lnTo>
                    <a:lnTo>
                      <a:pt x="2159" y="1577"/>
                    </a:lnTo>
                    <a:close/>
                    <a:moveTo>
                      <a:pt x="2209" y="1611"/>
                    </a:moveTo>
                    <a:lnTo>
                      <a:pt x="2202" y="1646"/>
                    </a:lnTo>
                    <a:lnTo>
                      <a:pt x="2183" y="1646"/>
                    </a:lnTo>
                    <a:lnTo>
                      <a:pt x="2173" y="1622"/>
                    </a:lnTo>
                    <a:lnTo>
                      <a:pt x="2209" y="1611"/>
                    </a:lnTo>
                    <a:close/>
                    <a:moveTo>
                      <a:pt x="2209" y="1611"/>
                    </a:moveTo>
                    <a:lnTo>
                      <a:pt x="2216" y="1565"/>
                    </a:lnTo>
                    <a:lnTo>
                      <a:pt x="2280" y="1554"/>
                    </a:lnTo>
                    <a:lnTo>
                      <a:pt x="2306" y="1580"/>
                    </a:lnTo>
                    <a:lnTo>
                      <a:pt x="2209" y="1611"/>
                    </a:lnTo>
                    <a:close/>
                    <a:moveTo>
                      <a:pt x="2280" y="1554"/>
                    </a:moveTo>
                    <a:lnTo>
                      <a:pt x="2216" y="1565"/>
                    </a:lnTo>
                    <a:lnTo>
                      <a:pt x="2235" y="1461"/>
                    </a:lnTo>
                    <a:lnTo>
                      <a:pt x="2280" y="1554"/>
                    </a:lnTo>
                    <a:close/>
                    <a:moveTo>
                      <a:pt x="2216" y="1565"/>
                    </a:moveTo>
                    <a:lnTo>
                      <a:pt x="2159" y="1577"/>
                    </a:lnTo>
                    <a:lnTo>
                      <a:pt x="2235" y="1463"/>
                    </a:lnTo>
                    <a:lnTo>
                      <a:pt x="2216" y="1565"/>
                    </a:lnTo>
                    <a:close/>
                    <a:moveTo>
                      <a:pt x="2157" y="1577"/>
                    </a:moveTo>
                    <a:lnTo>
                      <a:pt x="2112" y="1641"/>
                    </a:lnTo>
                    <a:lnTo>
                      <a:pt x="2045" y="1618"/>
                    </a:lnTo>
                    <a:lnTo>
                      <a:pt x="2157" y="1577"/>
                    </a:lnTo>
                    <a:close/>
                    <a:moveTo>
                      <a:pt x="2109" y="1641"/>
                    </a:moveTo>
                    <a:lnTo>
                      <a:pt x="1924" y="1660"/>
                    </a:lnTo>
                    <a:lnTo>
                      <a:pt x="2045" y="1618"/>
                    </a:lnTo>
                    <a:lnTo>
                      <a:pt x="2109" y="1641"/>
                    </a:lnTo>
                    <a:close/>
                    <a:moveTo>
                      <a:pt x="1881" y="1561"/>
                    </a:moveTo>
                    <a:lnTo>
                      <a:pt x="1739" y="1625"/>
                    </a:lnTo>
                    <a:lnTo>
                      <a:pt x="1701" y="1601"/>
                    </a:lnTo>
                    <a:lnTo>
                      <a:pt x="1881" y="1561"/>
                    </a:lnTo>
                    <a:close/>
                    <a:moveTo>
                      <a:pt x="1701" y="1601"/>
                    </a:moveTo>
                    <a:lnTo>
                      <a:pt x="1736" y="1625"/>
                    </a:lnTo>
                    <a:lnTo>
                      <a:pt x="1651" y="1611"/>
                    </a:lnTo>
                    <a:lnTo>
                      <a:pt x="1701" y="1601"/>
                    </a:lnTo>
                    <a:close/>
                    <a:moveTo>
                      <a:pt x="1698" y="1601"/>
                    </a:moveTo>
                    <a:lnTo>
                      <a:pt x="1651" y="1611"/>
                    </a:lnTo>
                    <a:lnTo>
                      <a:pt x="1663" y="1577"/>
                    </a:lnTo>
                    <a:lnTo>
                      <a:pt x="1698" y="1601"/>
                    </a:lnTo>
                    <a:close/>
                    <a:moveTo>
                      <a:pt x="1651" y="1608"/>
                    </a:moveTo>
                    <a:lnTo>
                      <a:pt x="1648" y="1568"/>
                    </a:lnTo>
                    <a:lnTo>
                      <a:pt x="1663" y="1575"/>
                    </a:lnTo>
                    <a:lnTo>
                      <a:pt x="1651" y="1608"/>
                    </a:lnTo>
                    <a:close/>
                    <a:moveTo>
                      <a:pt x="1648" y="1565"/>
                    </a:moveTo>
                    <a:lnTo>
                      <a:pt x="1644" y="1459"/>
                    </a:lnTo>
                    <a:lnTo>
                      <a:pt x="1644" y="1459"/>
                    </a:lnTo>
                    <a:lnTo>
                      <a:pt x="1717" y="1418"/>
                    </a:lnTo>
                    <a:lnTo>
                      <a:pt x="1663" y="1575"/>
                    </a:lnTo>
                    <a:lnTo>
                      <a:pt x="1648" y="1565"/>
                    </a:lnTo>
                    <a:close/>
                    <a:moveTo>
                      <a:pt x="1644" y="1461"/>
                    </a:moveTo>
                    <a:lnTo>
                      <a:pt x="1648" y="1565"/>
                    </a:lnTo>
                    <a:lnTo>
                      <a:pt x="1599" y="1535"/>
                    </a:lnTo>
                    <a:lnTo>
                      <a:pt x="1644" y="1461"/>
                    </a:lnTo>
                    <a:close/>
                    <a:moveTo>
                      <a:pt x="1523" y="1352"/>
                    </a:moveTo>
                    <a:lnTo>
                      <a:pt x="1553" y="1333"/>
                    </a:lnTo>
                    <a:lnTo>
                      <a:pt x="1644" y="1380"/>
                    </a:lnTo>
                    <a:lnTo>
                      <a:pt x="1644" y="1425"/>
                    </a:lnTo>
                    <a:lnTo>
                      <a:pt x="1591" y="1432"/>
                    </a:lnTo>
                    <a:lnTo>
                      <a:pt x="1523" y="1352"/>
                    </a:lnTo>
                    <a:close/>
                    <a:moveTo>
                      <a:pt x="1589" y="1430"/>
                    </a:moveTo>
                    <a:lnTo>
                      <a:pt x="1494" y="1373"/>
                    </a:lnTo>
                    <a:lnTo>
                      <a:pt x="1523" y="1354"/>
                    </a:lnTo>
                    <a:lnTo>
                      <a:pt x="1589" y="1430"/>
                    </a:lnTo>
                    <a:close/>
                    <a:moveTo>
                      <a:pt x="1539" y="1271"/>
                    </a:moveTo>
                    <a:lnTo>
                      <a:pt x="1520" y="1314"/>
                    </a:lnTo>
                    <a:lnTo>
                      <a:pt x="1466" y="1285"/>
                    </a:lnTo>
                    <a:lnTo>
                      <a:pt x="1539" y="1271"/>
                    </a:lnTo>
                    <a:close/>
                    <a:moveTo>
                      <a:pt x="1542" y="1271"/>
                    </a:moveTo>
                    <a:lnTo>
                      <a:pt x="1589" y="1304"/>
                    </a:lnTo>
                    <a:lnTo>
                      <a:pt x="1553" y="1330"/>
                    </a:lnTo>
                    <a:lnTo>
                      <a:pt x="1523" y="1314"/>
                    </a:lnTo>
                    <a:lnTo>
                      <a:pt x="1542" y="1271"/>
                    </a:lnTo>
                    <a:close/>
                    <a:moveTo>
                      <a:pt x="1553" y="1330"/>
                    </a:moveTo>
                    <a:lnTo>
                      <a:pt x="1523" y="1352"/>
                    </a:lnTo>
                    <a:lnTo>
                      <a:pt x="1511" y="1337"/>
                    </a:lnTo>
                    <a:lnTo>
                      <a:pt x="1520" y="1314"/>
                    </a:lnTo>
                    <a:lnTo>
                      <a:pt x="1553" y="1330"/>
                    </a:lnTo>
                    <a:close/>
                    <a:moveTo>
                      <a:pt x="1644" y="1428"/>
                    </a:moveTo>
                    <a:lnTo>
                      <a:pt x="1644" y="1459"/>
                    </a:lnTo>
                    <a:lnTo>
                      <a:pt x="1594" y="1432"/>
                    </a:lnTo>
                    <a:lnTo>
                      <a:pt x="1644" y="1428"/>
                    </a:lnTo>
                    <a:close/>
                    <a:moveTo>
                      <a:pt x="1644" y="1459"/>
                    </a:moveTo>
                    <a:lnTo>
                      <a:pt x="1644" y="1428"/>
                    </a:lnTo>
                    <a:lnTo>
                      <a:pt x="1715" y="1418"/>
                    </a:lnTo>
                    <a:lnTo>
                      <a:pt x="1644" y="1459"/>
                    </a:lnTo>
                    <a:close/>
                    <a:moveTo>
                      <a:pt x="1717" y="1418"/>
                    </a:moveTo>
                    <a:lnTo>
                      <a:pt x="1644" y="1425"/>
                    </a:lnTo>
                    <a:lnTo>
                      <a:pt x="1644" y="1380"/>
                    </a:lnTo>
                    <a:lnTo>
                      <a:pt x="1717" y="1418"/>
                    </a:lnTo>
                    <a:close/>
                    <a:moveTo>
                      <a:pt x="1553" y="1330"/>
                    </a:moveTo>
                    <a:lnTo>
                      <a:pt x="1591" y="1304"/>
                    </a:lnTo>
                    <a:lnTo>
                      <a:pt x="1644" y="1342"/>
                    </a:lnTo>
                    <a:lnTo>
                      <a:pt x="1644" y="1378"/>
                    </a:lnTo>
                    <a:lnTo>
                      <a:pt x="1553" y="1330"/>
                    </a:lnTo>
                    <a:close/>
                    <a:moveTo>
                      <a:pt x="1644" y="1340"/>
                    </a:moveTo>
                    <a:lnTo>
                      <a:pt x="1591" y="1304"/>
                    </a:lnTo>
                    <a:lnTo>
                      <a:pt x="1677" y="1245"/>
                    </a:lnTo>
                    <a:lnTo>
                      <a:pt x="1644" y="1340"/>
                    </a:lnTo>
                    <a:close/>
                    <a:moveTo>
                      <a:pt x="1677" y="1245"/>
                    </a:moveTo>
                    <a:lnTo>
                      <a:pt x="1591" y="1304"/>
                    </a:lnTo>
                    <a:lnTo>
                      <a:pt x="1542" y="1271"/>
                    </a:lnTo>
                    <a:lnTo>
                      <a:pt x="1677" y="1245"/>
                    </a:lnTo>
                    <a:close/>
                    <a:moveTo>
                      <a:pt x="1539" y="1271"/>
                    </a:moveTo>
                    <a:lnTo>
                      <a:pt x="1463" y="1283"/>
                    </a:lnTo>
                    <a:lnTo>
                      <a:pt x="1435" y="1221"/>
                    </a:lnTo>
                    <a:lnTo>
                      <a:pt x="1539" y="1271"/>
                    </a:lnTo>
                    <a:close/>
                    <a:moveTo>
                      <a:pt x="1463" y="1283"/>
                    </a:moveTo>
                    <a:lnTo>
                      <a:pt x="1318" y="1164"/>
                    </a:lnTo>
                    <a:lnTo>
                      <a:pt x="1432" y="1219"/>
                    </a:lnTo>
                    <a:lnTo>
                      <a:pt x="1463" y="1283"/>
                    </a:lnTo>
                    <a:close/>
                    <a:moveTo>
                      <a:pt x="1209" y="1010"/>
                    </a:moveTo>
                    <a:lnTo>
                      <a:pt x="1169" y="1062"/>
                    </a:lnTo>
                    <a:lnTo>
                      <a:pt x="1059" y="1060"/>
                    </a:lnTo>
                    <a:lnTo>
                      <a:pt x="1209" y="1010"/>
                    </a:lnTo>
                    <a:close/>
                    <a:moveTo>
                      <a:pt x="1055" y="1062"/>
                    </a:moveTo>
                    <a:lnTo>
                      <a:pt x="953" y="1145"/>
                    </a:lnTo>
                    <a:lnTo>
                      <a:pt x="893" y="1119"/>
                    </a:lnTo>
                    <a:lnTo>
                      <a:pt x="884" y="1067"/>
                    </a:lnTo>
                    <a:lnTo>
                      <a:pt x="1055" y="1062"/>
                    </a:lnTo>
                    <a:close/>
                    <a:moveTo>
                      <a:pt x="872" y="1000"/>
                    </a:moveTo>
                    <a:lnTo>
                      <a:pt x="786" y="832"/>
                    </a:lnTo>
                    <a:lnTo>
                      <a:pt x="955" y="855"/>
                    </a:lnTo>
                    <a:lnTo>
                      <a:pt x="872" y="1000"/>
                    </a:lnTo>
                    <a:close/>
                    <a:moveTo>
                      <a:pt x="824" y="333"/>
                    </a:moveTo>
                    <a:lnTo>
                      <a:pt x="879" y="394"/>
                    </a:lnTo>
                    <a:lnTo>
                      <a:pt x="748" y="454"/>
                    </a:lnTo>
                    <a:lnTo>
                      <a:pt x="824" y="333"/>
                    </a:lnTo>
                    <a:close/>
                    <a:moveTo>
                      <a:pt x="748" y="451"/>
                    </a:moveTo>
                    <a:lnTo>
                      <a:pt x="798" y="304"/>
                    </a:lnTo>
                    <a:lnTo>
                      <a:pt x="822" y="330"/>
                    </a:lnTo>
                    <a:lnTo>
                      <a:pt x="748" y="451"/>
                    </a:lnTo>
                    <a:close/>
                    <a:moveTo>
                      <a:pt x="763" y="546"/>
                    </a:moveTo>
                    <a:lnTo>
                      <a:pt x="727" y="642"/>
                    </a:lnTo>
                    <a:lnTo>
                      <a:pt x="694" y="596"/>
                    </a:lnTo>
                    <a:lnTo>
                      <a:pt x="763" y="546"/>
                    </a:lnTo>
                    <a:close/>
                    <a:moveTo>
                      <a:pt x="763" y="546"/>
                    </a:moveTo>
                    <a:lnTo>
                      <a:pt x="748" y="456"/>
                    </a:lnTo>
                    <a:lnTo>
                      <a:pt x="860" y="494"/>
                    </a:lnTo>
                    <a:lnTo>
                      <a:pt x="829" y="530"/>
                    </a:lnTo>
                    <a:lnTo>
                      <a:pt x="763" y="546"/>
                    </a:lnTo>
                    <a:close/>
                    <a:moveTo>
                      <a:pt x="732" y="497"/>
                    </a:moveTo>
                    <a:lnTo>
                      <a:pt x="722" y="482"/>
                    </a:lnTo>
                    <a:lnTo>
                      <a:pt x="746" y="456"/>
                    </a:lnTo>
                    <a:lnTo>
                      <a:pt x="732" y="497"/>
                    </a:lnTo>
                    <a:close/>
                    <a:moveTo>
                      <a:pt x="748" y="456"/>
                    </a:moveTo>
                    <a:lnTo>
                      <a:pt x="763" y="544"/>
                    </a:lnTo>
                    <a:lnTo>
                      <a:pt x="732" y="497"/>
                    </a:lnTo>
                    <a:lnTo>
                      <a:pt x="748" y="456"/>
                    </a:lnTo>
                    <a:close/>
                    <a:moveTo>
                      <a:pt x="763" y="546"/>
                    </a:moveTo>
                    <a:lnTo>
                      <a:pt x="691" y="596"/>
                    </a:lnTo>
                    <a:lnTo>
                      <a:pt x="732" y="499"/>
                    </a:lnTo>
                    <a:lnTo>
                      <a:pt x="763" y="546"/>
                    </a:lnTo>
                    <a:close/>
                    <a:moveTo>
                      <a:pt x="727" y="642"/>
                    </a:moveTo>
                    <a:lnTo>
                      <a:pt x="679" y="627"/>
                    </a:lnTo>
                    <a:lnTo>
                      <a:pt x="691" y="599"/>
                    </a:lnTo>
                    <a:lnTo>
                      <a:pt x="727" y="642"/>
                    </a:lnTo>
                    <a:close/>
                    <a:moveTo>
                      <a:pt x="727" y="642"/>
                    </a:moveTo>
                    <a:lnTo>
                      <a:pt x="758" y="744"/>
                    </a:lnTo>
                    <a:lnTo>
                      <a:pt x="722" y="751"/>
                    </a:lnTo>
                    <a:lnTo>
                      <a:pt x="658" y="670"/>
                    </a:lnTo>
                    <a:lnTo>
                      <a:pt x="679" y="627"/>
                    </a:lnTo>
                    <a:lnTo>
                      <a:pt x="727" y="642"/>
                    </a:lnTo>
                    <a:close/>
                    <a:moveTo>
                      <a:pt x="729" y="644"/>
                    </a:moveTo>
                    <a:lnTo>
                      <a:pt x="793" y="737"/>
                    </a:lnTo>
                    <a:lnTo>
                      <a:pt x="760" y="744"/>
                    </a:lnTo>
                    <a:lnTo>
                      <a:pt x="729" y="644"/>
                    </a:lnTo>
                    <a:close/>
                    <a:moveTo>
                      <a:pt x="758" y="744"/>
                    </a:moveTo>
                    <a:lnTo>
                      <a:pt x="765" y="763"/>
                    </a:lnTo>
                    <a:lnTo>
                      <a:pt x="744" y="779"/>
                    </a:lnTo>
                    <a:lnTo>
                      <a:pt x="722" y="751"/>
                    </a:lnTo>
                    <a:lnTo>
                      <a:pt x="758" y="744"/>
                    </a:lnTo>
                    <a:close/>
                    <a:moveTo>
                      <a:pt x="744" y="779"/>
                    </a:moveTo>
                    <a:lnTo>
                      <a:pt x="710" y="810"/>
                    </a:lnTo>
                    <a:lnTo>
                      <a:pt x="677" y="760"/>
                    </a:lnTo>
                    <a:lnTo>
                      <a:pt x="722" y="751"/>
                    </a:lnTo>
                    <a:lnTo>
                      <a:pt x="744" y="779"/>
                    </a:lnTo>
                    <a:close/>
                    <a:moveTo>
                      <a:pt x="744" y="779"/>
                    </a:moveTo>
                    <a:lnTo>
                      <a:pt x="784" y="829"/>
                    </a:lnTo>
                    <a:lnTo>
                      <a:pt x="710" y="810"/>
                    </a:lnTo>
                    <a:lnTo>
                      <a:pt x="744" y="779"/>
                    </a:lnTo>
                    <a:close/>
                    <a:moveTo>
                      <a:pt x="869" y="998"/>
                    </a:moveTo>
                    <a:lnTo>
                      <a:pt x="786" y="900"/>
                    </a:lnTo>
                    <a:lnTo>
                      <a:pt x="786" y="832"/>
                    </a:lnTo>
                    <a:lnTo>
                      <a:pt x="869" y="998"/>
                    </a:lnTo>
                    <a:close/>
                    <a:moveTo>
                      <a:pt x="784" y="827"/>
                    </a:moveTo>
                    <a:lnTo>
                      <a:pt x="746" y="779"/>
                    </a:lnTo>
                    <a:lnTo>
                      <a:pt x="765" y="763"/>
                    </a:lnTo>
                    <a:lnTo>
                      <a:pt x="784" y="827"/>
                    </a:lnTo>
                    <a:close/>
                    <a:moveTo>
                      <a:pt x="760" y="744"/>
                    </a:moveTo>
                    <a:lnTo>
                      <a:pt x="791" y="737"/>
                    </a:lnTo>
                    <a:lnTo>
                      <a:pt x="765" y="760"/>
                    </a:lnTo>
                    <a:lnTo>
                      <a:pt x="760" y="744"/>
                    </a:lnTo>
                    <a:close/>
                    <a:moveTo>
                      <a:pt x="729" y="639"/>
                    </a:moveTo>
                    <a:lnTo>
                      <a:pt x="763" y="546"/>
                    </a:lnTo>
                    <a:lnTo>
                      <a:pt x="829" y="530"/>
                    </a:lnTo>
                    <a:lnTo>
                      <a:pt x="729" y="639"/>
                    </a:lnTo>
                    <a:close/>
                    <a:moveTo>
                      <a:pt x="967" y="494"/>
                    </a:moveTo>
                    <a:lnTo>
                      <a:pt x="831" y="530"/>
                    </a:lnTo>
                    <a:lnTo>
                      <a:pt x="862" y="494"/>
                    </a:lnTo>
                    <a:lnTo>
                      <a:pt x="862" y="494"/>
                    </a:lnTo>
                    <a:lnTo>
                      <a:pt x="748" y="456"/>
                    </a:lnTo>
                    <a:lnTo>
                      <a:pt x="879" y="394"/>
                    </a:lnTo>
                    <a:lnTo>
                      <a:pt x="967" y="494"/>
                    </a:lnTo>
                    <a:close/>
                    <a:moveTo>
                      <a:pt x="879" y="394"/>
                    </a:moveTo>
                    <a:lnTo>
                      <a:pt x="824" y="330"/>
                    </a:lnTo>
                    <a:lnTo>
                      <a:pt x="836" y="311"/>
                    </a:lnTo>
                    <a:lnTo>
                      <a:pt x="981" y="347"/>
                    </a:lnTo>
                    <a:lnTo>
                      <a:pt x="879" y="394"/>
                    </a:lnTo>
                    <a:close/>
                    <a:moveTo>
                      <a:pt x="879" y="238"/>
                    </a:moveTo>
                    <a:lnTo>
                      <a:pt x="981" y="347"/>
                    </a:lnTo>
                    <a:lnTo>
                      <a:pt x="836" y="311"/>
                    </a:lnTo>
                    <a:lnTo>
                      <a:pt x="879" y="238"/>
                    </a:lnTo>
                    <a:close/>
                    <a:moveTo>
                      <a:pt x="834" y="311"/>
                    </a:moveTo>
                    <a:lnTo>
                      <a:pt x="822" y="330"/>
                    </a:lnTo>
                    <a:lnTo>
                      <a:pt x="798" y="304"/>
                    </a:lnTo>
                    <a:lnTo>
                      <a:pt x="834" y="311"/>
                    </a:lnTo>
                    <a:close/>
                    <a:moveTo>
                      <a:pt x="796" y="304"/>
                    </a:moveTo>
                    <a:lnTo>
                      <a:pt x="748" y="454"/>
                    </a:lnTo>
                    <a:lnTo>
                      <a:pt x="672" y="406"/>
                    </a:lnTo>
                    <a:lnTo>
                      <a:pt x="796" y="304"/>
                    </a:lnTo>
                    <a:close/>
                    <a:moveTo>
                      <a:pt x="796" y="304"/>
                    </a:moveTo>
                    <a:lnTo>
                      <a:pt x="672" y="406"/>
                    </a:lnTo>
                    <a:lnTo>
                      <a:pt x="618" y="368"/>
                    </a:lnTo>
                    <a:lnTo>
                      <a:pt x="796" y="304"/>
                    </a:lnTo>
                    <a:close/>
                    <a:moveTo>
                      <a:pt x="618" y="368"/>
                    </a:moveTo>
                    <a:lnTo>
                      <a:pt x="672" y="406"/>
                    </a:lnTo>
                    <a:lnTo>
                      <a:pt x="513" y="406"/>
                    </a:lnTo>
                    <a:lnTo>
                      <a:pt x="618" y="368"/>
                    </a:lnTo>
                    <a:close/>
                    <a:moveTo>
                      <a:pt x="511" y="406"/>
                    </a:moveTo>
                    <a:lnTo>
                      <a:pt x="520" y="302"/>
                    </a:lnTo>
                    <a:lnTo>
                      <a:pt x="615" y="368"/>
                    </a:lnTo>
                    <a:lnTo>
                      <a:pt x="511" y="406"/>
                    </a:lnTo>
                    <a:close/>
                    <a:moveTo>
                      <a:pt x="475" y="138"/>
                    </a:moveTo>
                    <a:lnTo>
                      <a:pt x="520" y="299"/>
                    </a:lnTo>
                    <a:lnTo>
                      <a:pt x="337" y="240"/>
                    </a:lnTo>
                    <a:lnTo>
                      <a:pt x="475" y="138"/>
                    </a:lnTo>
                    <a:close/>
                    <a:moveTo>
                      <a:pt x="238" y="231"/>
                    </a:moveTo>
                    <a:lnTo>
                      <a:pt x="271" y="233"/>
                    </a:lnTo>
                    <a:lnTo>
                      <a:pt x="269" y="280"/>
                    </a:lnTo>
                    <a:lnTo>
                      <a:pt x="212" y="266"/>
                    </a:lnTo>
                    <a:lnTo>
                      <a:pt x="238" y="231"/>
                    </a:lnTo>
                    <a:close/>
                    <a:moveTo>
                      <a:pt x="152" y="354"/>
                    </a:moveTo>
                    <a:lnTo>
                      <a:pt x="147" y="254"/>
                    </a:lnTo>
                    <a:lnTo>
                      <a:pt x="209" y="269"/>
                    </a:lnTo>
                    <a:lnTo>
                      <a:pt x="152" y="354"/>
                    </a:lnTo>
                    <a:close/>
                    <a:moveTo>
                      <a:pt x="164" y="150"/>
                    </a:moveTo>
                    <a:lnTo>
                      <a:pt x="257" y="197"/>
                    </a:lnTo>
                    <a:lnTo>
                      <a:pt x="235" y="228"/>
                    </a:lnTo>
                    <a:lnTo>
                      <a:pt x="136" y="216"/>
                    </a:lnTo>
                    <a:lnTo>
                      <a:pt x="119" y="174"/>
                    </a:lnTo>
                    <a:lnTo>
                      <a:pt x="164" y="150"/>
                    </a:lnTo>
                    <a:close/>
                    <a:moveTo>
                      <a:pt x="119" y="171"/>
                    </a:moveTo>
                    <a:lnTo>
                      <a:pt x="107" y="143"/>
                    </a:lnTo>
                    <a:lnTo>
                      <a:pt x="162" y="150"/>
                    </a:lnTo>
                    <a:lnTo>
                      <a:pt x="119" y="171"/>
                    </a:lnTo>
                    <a:close/>
                    <a:moveTo>
                      <a:pt x="257" y="197"/>
                    </a:moveTo>
                    <a:lnTo>
                      <a:pt x="166" y="150"/>
                    </a:lnTo>
                    <a:lnTo>
                      <a:pt x="276" y="169"/>
                    </a:lnTo>
                    <a:lnTo>
                      <a:pt x="257" y="197"/>
                    </a:lnTo>
                    <a:close/>
                    <a:moveTo>
                      <a:pt x="257" y="200"/>
                    </a:moveTo>
                    <a:lnTo>
                      <a:pt x="273" y="207"/>
                    </a:lnTo>
                    <a:lnTo>
                      <a:pt x="271" y="233"/>
                    </a:lnTo>
                    <a:lnTo>
                      <a:pt x="238" y="228"/>
                    </a:lnTo>
                    <a:lnTo>
                      <a:pt x="257" y="200"/>
                    </a:lnTo>
                    <a:close/>
                    <a:moveTo>
                      <a:pt x="271" y="280"/>
                    </a:moveTo>
                    <a:lnTo>
                      <a:pt x="273" y="233"/>
                    </a:lnTo>
                    <a:lnTo>
                      <a:pt x="335" y="242"/>
                    </a:lnTo>
                    <a:lnTo>
                      <a:pt x="271" y="280"/>
                    </a:lnTo>
                    <a:close/>
                    <a:moveTo>
                      <a:pt x="516" y="299"/>
                    </a:moveTo>
                    <a:lnTo>
                      <a:pt x="390" y="290"/>
                    </a:lnTo>
                    <a:lnTo>
                      <a:pt x="340" y="242"/>
                    </a:lnTo>
                    <a:lnTo>
                      <a:pt x="516" y="299"/>
                    </a:lnTo>
                    <a:close/>
                    <a:moveTo>
                      <a:pt x="335" y="240"/>
                    </a:moveTo>
                    <a:lnTo>
                      <a:pt x="273" y="233"/>
                    </a:lnTo>
                    <a:lnTo>
                      <a:pt x="276" y="209"/>
                    </a:lnTo>
                    <a:lnTo>
                      <a:pt x="335" y="240"/>
                    </a:lnTo>
                    <a:close/>
                    <a:moveTo>
                      <a:pt x="257" y="197"/>
                    </a:moveTo>
                    <a:lnTo>
                      <a:pt x="276" y="171"/>
                    </a:lnTo>
                    <a:lnTo>
                      <a:pt x="273" y="207"/>
                    </a:lnTo>
                    <a:lnTo>
                      <a:pt x="257" y="197"/>
                    </a:lnTo>
                    <a:close/>
                    <a:moveTo>
                      <a:pt x="107" y="143"/>
                    </a:moveTo>
                    <a:lnTo>
                      <a:pt x="121" y="57"/>
                    </a:lnTo>
                    <a:lnTo>
                      <a:pt x="164" y="147"/>
                    </a:lnTo>
                    <a:lnTo>
                      <a:pt x="107" y="143"/>
                    </a:lnTo>
                    <a:close/>
                    <a:moveTo>
                      <a:pt x="119" y="57"/>
                    </a:moveTo>
                    <a:lnTo>
                      <a:pt x="107" y="140"/>
                    </a:lnTo>
                    <a:lnTo>
                      <a:pt x="48" y="5"/>
                    </a:lnTo>
                    <a:lnTo>
                      <a:pt x="119" y="57"/>
                    </a:lnTo>
                    <a:close/>
                    <a:moveTo>
                      <a:pt x="107" y="143"/>
                    </a:moveTo>
                    <a:lnTo>
                      <a:pt x="117" y="174"/>
                    </a:lnTo>
                    <a:lnTo>
                      <a:pt x="52" y="207"/>
                    </a:lnTo>
                    <a:lnTo>
                      <a:pt x="107" y="143"/>
                    </a:lnTo>
                    <a:close/>
                    <a:moveTo>
                      <a:pt x="52" y="207"/>
                    </a:moveTo>
                    <a:lnTo>
                      <a:pt x="117" y="174"/>
                    </a:lnTo>
                    <a:lnTo>
                      <a:pt x="133" y="216"/>
                    </a:lnTo>
                    <a:lnTo>
                      <a:pt x="52" y="207"/>
                    </a:lnTo>
                    <a:close/>
                    <a:moveTo>
                      <a:pt x="136" y="219"/>
                    </a:moveTo>
                    <a:lnTo>
                      <a:pt x="235" y="231"/>
                    </a:lnTo>
                    <a:lnTo>
                      <a:pt x="212" y="266"/>
                    </a:lnTo>
                    <a:lnTo>
                      <a:pt x="147" y="252"/>
                    </a:lnTo>
                    <a:lnTo>
                      <a:pt x="136" y="219"/>
                    </a:lnTo>
                    <a:close/>
                    <a:moveTo>
                      <a:pt x="147" y="254"/>
                    </a:moveTo>
                    <a:lnTo>
                      <a:pt x="150" y="356"/>
                    </a:lnTo>
                    <a:lnTo>
                      <a:pt x="5" y="373"/>
                    </a:lnTo>
                    <a:lnTo>
                      <a:pt x="147" y="254"/>
                    </a:lnTo>
                    <a:close/>
                    <a:moveTo>
                      <a:pt x="5" y="373"/>
                    </a:moveTo>
                    <a:lnTo>
                      <a:pt x="150" y="356"/>
                    </a:lnTo>
                    <a:lnTo>
                      <a:pt x="150" y="359"/>
                    </a:lnTo>
                    <a:lnTo>
                      <a:pt x="150" y="359"/>
                    </a:lnTo>
                    <a:lnTo>
                      <a:pt x="119" y="411"/>
                    </a:lnTo>
                    <a:lnTo>
                      <a:pt x="5" y="373"/>
                    </a:lnTo>
                    <a:close/>
                    <a:moveTo>
                      <a:pt x="152" y="354"/>
                    </a:moveTo>
                    <a:lnTo>
                      <a:pt x="212" y="269"/>
                    </a:lnTo>
                    <a:lnTo>
                      <a:pt x="269" y="280"/>
                    </a:lnTo>
                    <a:lnTo>
                      <a:pt x="152" y="354"/>
                    </a:lnTo>
                    <a:close/>
                    <a:moveTo>
                      <a:pt x="271" y="280"/>
                    </a:moveTo>
                    <a:lnTo>
                      <a:pt x="337" y="242"/>
                    </a:lnTo>
                    <a:lnTo>
                      <a:pt x="387" y="290"/>
                    </a:lnTo>
                    <a:lnTo>
                      <a:pt x="271" y="280"/>
                    </a:lnTo>
                    <a:close/>
                    <a:moveTo>
                      <a:pt x="390" y="290"/>
                    </a:moveTo>
                    <a:lnTo>
                      <a:pt x="518" y="302"/>
                    </a:lnTo>
                    <a:lnTo>
                      <a:pt x="459" y="356"/>
                    </a:lnTo>
                    <a:lnTo>
                      <a:pt x="390" y="290"/>
                    </a:lnTo>
                    <a:close/>
                    <a:moveTo>
                      <a:pt x="392" y="418"/>
                    </a:moveTo>
                    <a:lnTo>
                      <a:pt x="459" y="359"/>
                    </a:lnTo>
                    <a:lnTo>
                      <a:pt x="511" y="406"/>
                    </a:lnTo>
                    <a:lnTo>
                      <a:pt x="392" y="418"/>
                    </a:lnTo>
                    <a:close/>
                    <a:moveTo>
                      <a:pt x="459" y="356"/>
                    </a:moveTo>
                    <a:lnTo>
                      <a:pt x="520" y="302"/>
                    </a:lnTo>
                    <a:lnTo>
                      <a:pt x="511" y="406"/>
                    </a:lnTo>
                    <a:lnTo>
                      <a:pt x="459" y="356"/>
                    </a:lnTo>
                    <a:close/>
                    <a:moveTo>
                      <a:pt x="516" y="406"/>
                    </a:moveTo>
                    <a:lnTo>
                      <a:pt x="672" y="406"/>
                    </a:lnTo>
                    <a:lnTo>
                      <a:pt x="696" y="444"/>
                    </a:lnTo>
                    <a:lnTo>
                      <a:pt x="516" y="406"/>
                    </a:lnTo>
                    <a:close/>
                    <a:moveTo>
                      <a:pt x="698" y="444"/>
                    </a:moveTo>
                    <a:lnTo>
                      <a:pt x="675" y="409"/>
                    </a:lnTo>
                    <a:lnTo>
                      <a:pt x="746" y="454"/>
                    </a:lnTo>
                    <a:lnTo>
                      <a:pt x="698" y="444"/>
                    </a:lnTo>
                    <a:close/>
                    <a:moveTo>
                      <a:pt x="698" y="447"/>
                    </a:moveTo>
                    <a:lnTo>
                      <a:pt x="746" y="456"/>
                    </a:lnTo>
                    <a:lnTo>
                      <a:pt x="722" y="482"/>
                    </a:lnTo>
                    <a:lnTo>
                      <a:pt x="698" y="447"/>
                    </a:lnTo>
                    <a:close/>
                    <a:moveTo>
                      <a:pt x="722" y="485"/>
                    </a:moveTo>
                    <a:lnTo>
                      <a:pt x="732" y="497"/>
                    </a:lnTo>
                    <a:lnTo>
                      <a:pt x="691" y="596"/>
                    </a:lnTo>
                    <a:lnTo>
                      <a:pt x="691" y="596"/>
                    </a:lnTo>
                    <a:lnTo>
                      <a:pt x="608" y="604"/>
                    </a:lnTo>
                    <a:lnTo>
                      <a:pt x="722" y="485"/>
                    </a:lnTo>
                    <a:close/>
                    <a:moveTo>
                      <a:pt x="691" y="599"/>
                    </a:moveTo>
                    <a:lnTo>
                      <a:pt x="677" y="627"/>
                    </a:lnTo>
                    <a:lnTo>
                      <a:pt x="608" y="606"/>
                    </a:lnTo>
                    <a:lnTo>
                      <a:pt x="691" y="599"/>
                    </a:lnTo>
                    <a:close/>
                    <a:moveTo>
                      <a:pt x="608" y="606"/>
                    </a:moveTo>
                    <a:lnTo>
                      <a:pt x="677" y="627"/>
                    </a:lnTo>
                    <a:lnTo>
                      <a:pt x="658" y="670"/>
                    </a:lnTo>
                    <a:lnTo>
                      <a:pt x="608" y="606"/>
                    </a:lnTo>
                    <a:close/>
                    <a:moveTo>
                      <a:pt x="722" y="751"/>
                    </a:moveTo>
                    <a:lnTo>
                      <a:pt x="677" y="758"/>
                    </a:lnTo>
                    <a:lnTo>
                      <a:pt x="644" y="706"/>
                    </a:lnTo>
                    <a:lnTo>
                      <a:pt x="658" y="670"/>
                    </a:lnTo>
                    <a:lnTo>
                      <a:pt x="722" y="751"/>
                    </a:lnTo>
                    <a:close/>
                    <a:moveTo>
                      <a:pt x="641" y="706"/>
                    </a:moveTo>
                    <a:lnTo>
                      <a:pt x="677" y="760"/>
                    </a:lnTo>
                    <a:lnTo>
                      <a:pt x="573" y="779"/>
                    </a:lnTo>
                    <a:lnTo>
                      <a:pt x="641" y="706"/>
                    </a:lnTo>
                    <a:close/>
                    <a:moveTo>
                      <a:pt x="575" y="779"/>
                    </a:moveTo>
                    <a:lnTo>
                      <a:pt x="677" y="760"/>
                    </a:lnTo>
                    <a:lnTo>
                      <a:pt x="708" y="810"/>
                    </a:lnTo>
                    <a:lnTo>
                      <a:pt x="575" y="779"/>
                    </a:lnTo>
                    <a:close/>
                    <a:moveTo>
                      <a:pt x="710" y="810"/>
                    </a:moveTo>
                    <a:lnTo>
                      <a:pt x="784" y="832"/>
                    </a:lnTo>
                    <a:lnTo>
                      <a:pt x="786" y="900"/>
                    </a:lnTo>
                    <a:lnTo>
                      <a:pt x="710" y="810"/>
                    </a:lnTo>
                    <a:close/>
                    <a:moveTo>
                      <a:pt x="791" y="1069"/>
                    </a:moveTo>
                    <a:lnTo>
                      <a:pt x="786" y="903"/>
                    </a:lnTo>
                    <a:lnTo>
                      <a:pt x="872" y="1003"/>
                    </a:lnTo>
                    <a:lnTo>
                      <a:pt x="791" y="1069"/>
                    </a:lnTo>
                    <a:close/>
                    <a:moveTo>
                      <a:pt x="872" y="1003"/>
                    </a:moveTo>
                    <a:lnTo>
                      <a:pt x="884" y="1067"/>
                    </a:lnTo>
                    <a:lnTo>
                      <a:pt x="793" y="1069"/>
                    </a:lnTo>
                    <a:lnTo>
                      <a:pt x="872" y="1003"/>
                    </a:lnTo>
                    <a:close/>
                    <a:moveTo>
                      <a:pt x="884" y="1067"/>
                    </a:moveTo>
                    <a:lnTo>
                      <a:pt x="893" y="1117"/>
                    </a:lnTo>
                    <a:lnTo>
                      <a:pt x="793" y="1071"/>
                    </a:lnTo>
                    <a:lnTo>
                      <a:pt x="884" y="1067"/>
                    </a:lnTo>
                    <a:close/>
                    <a:moveTo>
                      <a:pt x="793" y="1071"/>
                    </a:moveTo>
                    <a:lnTo>
                      <a:pt x="893" y="1119"/>
                    </a:lnTo>
                    <a:lnTo>
                      <a:pt x="905" y="1183"/>
                    </a:lnTo>
                    <a:lnTo>
                      <a:pt x="793" y="1071"/>
                    </a:lnTo>
                    <a:close/>
                    <a:moveTo>
                      <a:pt x="905" y="1183"/>
                    </a:moveTo>
                    <a:lnTo>
                      <a:pt x="893" y="1119"/>
                    </a:lnTo>
                    <a:lnTo>
                      <a:pt x="953" y="1145"/>
                    </a:lnTo>
                    <a:lnTo>
                      <a:pt x="905" y="1183"/>
                    </a:lnTo>
                    <a:close/>
                    <a:moveTo>
                      <a:pt x="905" y="1185"/>
                    </a:moveTo>
                    <a:lnTo>
                      <a:pt x="953" y="1147"/>
                    </a:lnTo>
                    <a:lnTo>
                      <a:pt x="1064" y="1200"/>
                    </a:lnTo>
                    <a:lnTo>
                      <a:pt x="905" y="1185"/>
                    </a:lnTo>
                    <a:close/>
                    <a:moveTo>
                      <a:pt x="953" y="1145"/>
                    </a:moveTo>
                    <a:lnTo>
                      <a:pt x="1055" y="1062"/>
                    </a:lnTo>
                    <a:lnTo>
                      <a:pt x="1067" y="1200"/>
                    </a:lnTo>
                    <a:lnTo>
                      <a:pt x="953" y="1145"/>
                    </a:lnTo>
                    <a:close/>
                    <a:moveTo>
                      <a:pt x="1067" y="1197"/>
                    </a:moveTo>
                    <a:lnTo>
                      <a:pt x="1057" y="1062"/>
                    </a:lnTo>
                    <a:lnTo>
                      <a:pt x="1169" y="1064"/>
                    </a:lnTo>
                    <a:lnTo>
                      <a:pt x="1067" y="1197"/>
                    </a:lnTo>
                    <a:close/>
                    <a:moveTo>
                      <a:pt x="1171" y="1062"/>
                    </a:moveTo>
                    <a:lnTo>
                      <a:pt x="1209" y="1010"/>
                    </a:lnTo>
                    <a:lnTo>
                      <a:pt x="1247" y="1064"/>
                    </a:lnTo>
                    <a:lnTo>
                      <a:pt x="1171" y="1062"/>
                    </a:lnTo>
                    <a:close/>
                    <a:moveTo>
                      <a:pt x="1249" y="1064"/>
                    </a:moveTo>
                    <a:lnTo>
                      <a:pt x="1211" y="1010"/>
                    </a:lnTo>
                    <a:lnTo>
                      <a:pt x="1359" y="1067"/>
                    </a:lnTo>
                    <a:lnTo>
                      <a:pt x="1249" y="1064"/>
                    </a:lnTo>
                    <a:close/>
                    <a:moveTo>
                      <a:pt x="1361" y="1067"/>
                    </a:moveTo>
                    <a:lnTo>
                      <a:pt x="1314" y="1162"/>
                    </a:lnTo>
                    <a:lnTo>
                      <a:pt x="1249" y="1064"/>
                    </a:lnTo>
                    <a:lnTo>
                      <a:pt x="1361" y="1067"/>
                    </a:lnTo>
                    <a:close/>
                    <a:moveTo>
                      <a:pt x="1361" y="1067"/>
                    </a:moveTo>
                    <a:lnTo>
                      <a:pt x="1432" y="1219"/>
                    </a:lnTo>
                    <a:lnTo>
                      <a:pt x="1316" y="1162"/>
                    </a:lnTo>
                    <a:lnTo>
                      <a:pt x="1361" y="1067"/>
                    </a:lnTo>
                    <a:close/>
                    <a:moveTo>
                      <a:pt x="1297" y="1330"/>
                    </a:moveTo>
                    <a:lnTo>
                      <a:pt x="1314" y="1164"/>
                    </a:lnTo>
                    <a:lnTo>
                      <a:pt x="1463" y="1283"/>
                    </a:lnTo>
                    <a:lnTo>
                      <a:pt x="1297" y="1330"/>
                    </a:lnTo>
                    <a:close/>
                    <a:moveTo>
                      <a:pt x="1466" y="1285"/>
                    </a:moveTo>
                    <a:lnTo>
                      <a:pt x="1520" y="1314"/>
                    </a:lnTo>
                    <a:lnTo>
                      <a:pt x="1511" y="1337"/>
                    </a:lnTo>
                    <a:lnTo>
                      <a:pt x="1466" y="1285"/>
                    </a:lnTo>
                    <a:close/>
                    <a:moveTo>
                      <a:pt x="1523" y="1352"/>
                    </a:moveTo>
                    <a:lnTo>
                      <a:pt x="1494" y="1371"/>
                    </a:lnTo>
                    <a:lnTo>
                      <a:pt x="1511" y="1340"/>
                    </a:lnTo>
                    <a:lnTo>
                      <a:pt x="1523" y="1352"/>
                    </a:lnTo>
                    <a:close/>
                    <a:moveTo>
                      <a:pt x="1591" y="1432"/>
                    </a:moveTo>
                    <a:lnTo>
                      <a:pt x="1644" y="1459"/>
                    </a:lnTo>
                    <a:lnTo>
                      <a:pt x="1599" y="1532"/>
                    </a:lnTo>
                    <a:lnTo>
                      <a:pt x="1591" y="1432"/>
                    </a:lnTo>
                    <a:close/>
                    <a:moveTo>
                      <a:pt x="1601" y="1537"/>
                    </a:moveTo>
                    <a:lnTo>
                      <a:pt x="1648" y="1565"/>
                    </a:lnTo>
                    <a:lnTo>
                      <a:pt x="1648" y="1611"/>
                    </a:lnTo>
                    <a:lnTo>
                      <a:pt x="1601" y="1537"/>
                    </a:lnTo>
                    <a:close/>
                    <a:moveTo>
                      <a:pt x="1651" y="1613"/>
                    </a:moveTo>
                    <a:lnTo>
                      <a:pt x="1736" y="1625"/>
                    </a:lnTo>
                    <a:lnTo>
                      <a:pt x="1665" y="1770"/>
                    </a:lnTo>
                    <a:lnTo>
                      <a:pt x="1651" y="1613"/>
                    </a:lnTo>
                    <a:close/>
                    <a:moveTo>
                      <a:pt x="1668" y="1770"/>
                    </a:moveTo>
                    <a:lnTo>
                      <a:pt x="1739" y="1625"/>
                    </a:lnTo>
                    <a:lnTo>
                      <a:pt x="1803" y="1639"/>
                    </a:lnTo>
                    <a:lnTo>
                      <a:pt x="1668" y="1770"/>
                    </a:lnTo>
                    <a:close/>
                    <a:moveTo>
                      <a:pt x="1803" y="1637"/>
                    </a:moveTo>
                    <a:lnTo>
                      <a:pt x="1739" y="1625"/>
                    </a:lnTo>
                    <a:lnTo>
                      <a:pt x="1884" y="1561"/>
                    </a:lnTo>
                    <a:lnTo>
                      <a:pt x="1803" y="1637"/>
                    </a:lnTo>
                    <a:close/>
                    <a:moveTo>
                      <a:pt x="1886" y="1561"/>
                    </a:moveTo>
                    <a:lnTo>
                      <a:pt x="1919" y="1660"/>
                    </a:lnTo>
                    <a:lnTo>
                      <a:pt x="1805" y="1637"/>
                    </a:lnTo>
                    <a:lnTo>
                      <a:pt x="1886" y="1561"/>
                    </a:lnTo>
                    <a:close/>
                    <a:moveTo>
                      <a:pt x="1886" y="1561"/>
                    </a:moveTo>
                    <a:lnTo>
                      <a:pt x="2043" y="1618"/>
                    </a:lnTo>
                    <a:lnTo>
                      <a:pt x="1922" y="1660"/>
                    </a:lnTo>
                    <a:lnTo>
                      <a:pt x="1886" y="1561"/>
                    </a:lnTo>
                    <a:close/>
                    <a:moveTo>
                      <a:pt x="1922" y="1660"/>
                    </a:moveTo>
                    <a:lnTo>
                      <a:pt x="2112" y="1641"/>
                    </a:lnTo>
                    <a:lnTo>
                      <a:pt x="2029" y="1791"/>
                    </a:lnTo>
                    <a:lnTo>
                      <a:pt x="1922" y="1660"/>
                    </a:lnTo>
                    <a:close/>
                    <a:moveTo>
                      <a:pt x="2114" y="1641"/>
                    </a:moveTo>
                    <a:lnTo>
                      <a:pt x="2173" y="1622"/>
                    </a:lnTo>
                    <a:lnTo>
                      <a:pt x="2183" y="1646"/>
                    </a:lnTo>
                    <a:lnTo>
                      <a:pt x="2114" y="1641"/>
                    </a:lnTo>
                    <a:close/>
                    <a:moveTo>
                      <a:pt x="2202" y="1649"/>
                    </a:moveTo>
                    <a:lnTo>
                      <a:pt x="2197" y="1679"/>
                    </a:lnTo>
                    <a:lnTo>
                      <a:pt x="2183" y="1646"/>
                    </a:lnTo>
                    <a:lnTo>
                      <a:pt x="2202" y="1649"/>
                    </a:lnTo>
                    <a:close/>
                    <a:moveTo>
                      <a:pt x="2340" y="1615"/>
                    </a:moveTo>
                    <a:lnTo>
                      <a:pt x="2361" y="1637"/>
                    </a:lnTo>
                    <a:lnTo>
                      <a:pt x="2309" y="1656"/>
                    </a:lnTo>
                    <a:lnTo>
                      <a:pt x="2340" y="1615"/>
                    </a:lnTo>
                    <a:close/>
                    <a:moveTo>
                      <a:pt x="2363" y="1639"/>
                    </a:moveTo>
                    <a:lnTo>
                      <a:pt x="2385" y="1720"/>
                    </a:lnTo>
                    <a:lnTo>
                      <a:pt x="2309" y="1656"/>
                    </a:lnTo>
                    <a:lnTo>
                      <a:pt x="2363" y="163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99" name="Freeform 3284">
                <a:extLst>
                  <a:ext uri="{FF2B5EF4-FFF2-40B4-BE49-F238E27FC236}">
                    <a16:creationId xmlns:a16="http://schemas.microsoft.com/office/drawing/2014/main" id="{F79C0A02-0952-29CE-5EC4-742544E68064}"/>
                  </a:ext>
                </a:extLst>
              </p:cNvPr>
              <p:cNvSpPr>
                <a:spLocks/>
              </p:cNvSpPr>
              <p:nvPr/>
            </p:nvSpPr>
            <p:spPr bwMode="auto">
              <a:xfrm>
                <a:off x="6975035" y="-347780"/>
                <a:ext cx="46900" cy="52417"/>
              </a:xfrm>
              <a:custGeom>
                <a:avLst/>
                <a:gdLst>
                  <a:gd name="T0" fmla="*/ 6 w 7"/>
                  <a:gd name="T1" fmla="*/ 6 h 8"/>
                  <a:gd name="T2" fmla="*/ 1 w 7"/>
                  <a:gd name="T3" fmla="*/ 7 h 8"/>
                  <a:gd name="T4" fmla="*/ 1 w 7"/>
                  <a:gd name="T5" fmla="*/ 2 h 8"/>
                  <a:gd name="T6" fmla="*/ 6 w 7"/>
                  <a:gd name="T7" fmla="*/ 2 h 8"/>
                  <a:gd name="T8" fmla="*/ 6 w 7"/>
                  <a:gd name="T9" fmla="*/ 6 h 8"/>
                </a:gdLst>
                <a:ahLst/>
                <a:cxnLst>
                  <a:cxn ang="0">
                    <a:pos x="T0" y="T1"/>
                  </a:cxn>
                  <a:cxn ang="0">
                    <a:pos x="T2" y="T3"/>
                  </a:cxn>
                  <a:cxn ang="0">
                    <a:pos x="T4" y="T5"/>
                  </a:cxn>
                  <a:cxn ang="0">
                    <a:pos x="T6" y="T7"/>
                  </a:cxn>
                  <a:cxn ang="0">
                    <a:pos x="T8" y="T9"/>
                  </a:cxn>
                </a:cxnLst>
                <a:rect l="0" t="0" r="r" b="b"/>
                <a:pathLst>
                  <a:path w="7" h="8">
                    <a:moveTo>
                      <a:pt x="6" y="6"/>
                    </a:moveTo>
                    <a:cubicBezTo>
                      <a:pt x="5" y="8"/>
                      <a:pt x="3" y="8"/>
                      <a:pt x="1" y="7"/>
                    </a:cubicBezTo>
                    <a:cubicBezTo>
                      <a:pt x="0" y="5"/>
                      <a:pt x="0" y="3"/>
                      <a:pt x="1" y="2"/>
                    </a:cubicBezTo>
                    <a:cubicBezTo>
                      <a:pt x="2" y="0"/>
                      <a:pt x="4" y="0"/>
                      <a:pt x="6" y="2"/>
                    </a:cubicBezTo>
                    <a:cubicBezTo>
                      <a:pt x="7" y="3"/>
                      <a:pt x="7" y="5"/>
                      <a:pt x="6"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00" name="Freeform 3285">
                <a:extLst>
                  <a:ext uri="{FF2B5EF4-FFF2-40B4-BE49-F238E27FC236}">
                    <a16:creationId xmlns:a16="http://schemas.microsoft.com/office/drawing/2014/main" id="{27EBE6C9-9901-2B37-BF7D-A8D9EB215610}"/>
                  </a:ext>
                </a:extLst>
              </p:cNvPr>
              <p:cNvSpPr>
                <a:spLocks/>
              </p:cNvSpPr>
              <p:nvPr/>
            </p:nvSpPr>
            <p:spPr bwMode="auto">
              <a:xfrm>
                <a:off x="6563972" y="19142"/>
                <a:ext cx="44141" cy="46900"/>
              </a:xfrm>
              <a:custGeom>
                <a:avLst/>
                <a:gdLst>
                  <a:gd name="T0" fmla="*/ 6 w 7"/>
                  <a:gd name="T1" fmla="*/ 6 h 7"/>
                  <a:gd name="T2" fmla="*/ 1 w 7"/>
                  <a:gd name="T3" fmla="*/ 6 h 7"/>
                  <a:gd name="T4" fmla="*/ 1 w 7"/>
                  <a:gd name="T5" fmla="*/ 1 h 7"/>
                  <a:gd name="T6" fmla="*/ 6 w 7"/>
                  <a:gd name="T7" fmla="*/ 1 h 7"/>
                  <a:gd name="T8" fmla="*/ 6 w 7"/>
                  <a:gd name="T9" fmla="*/ 6 h 7"/>
                </a:gdLst>
                <a:ahLst/>
                <a:cxnLst>
                  <a:cxn ang="0">
                    <a:pos x="T0" y="T1"/>
                  </a:cxn>
                  <a:cxn ang="0">
                    <a:pos x="T2" y="T3"/>
                  </a:cxn>
                  <a:cxn ang="0">
                    <a:pos x="T4" y="T5"/>
                  </a:cxn>
                  <a:cxn ang="0">
                    <a:pos x="T6" y="T7"/>
                  </a:cxn>
                  <a:cxn ang="0">
                    <a:pos x="T8" y="T9"/>
                  </a:cxn>
                </a:cxnLst>
                <a:rect l="0" t="0" r="r" b="b"/>
                <a:pathLst>
                  <a:path w="7" h="7">
                    <a:moveTo>
                      <a:pt x="6" y="6"/>
                    </a:moveTo>
                    <a:cubicBezTo>
                      <a:pt x="5" y="7"/>
                      <a:pt x="3" y="7"/>
                      <a:pt x="1" y="6"/>
                    </a:cubicBezTo>
                    <a:cubicBezTo>
                      <a:pt x="0" y="5"/>
                      <a:pt x="0" y="3"/>
                      <a:pt x="1" y="1"/>
                    </a:cubicBezTo>
                    <a:cubicBezTo>
                      <a:pt x="2" y="0"/>
                      <a:pt x="4" y="0"/>
                      <a:pt x="6" y="1"/>
                    </a:cubicBezTo>
                    <a:cubicBezTo>
                      <a:pt x="7" y="2"/>
                      <a:pt x="7" y="4"/>
                      <a:pt x="6"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01" name="Freeform 3286">
                <a:extLst>
                  <a:ext uri="{FF2B5EF4-FFF2-40B4-BE49-F238E27FC236}">
                    <a16:creationId xmlns:a16="http://schemas.microsoft.com/office/drawing/2014/main" id="{C3486CAB-9453-48E6-313D-4AE31E0BB4C8}"/>
                  </a:ext>
                </a:extLst>
              </p:cNvPr>
              <p:cNvSpPr>
                <a:spLocks/>
              </p:cNvSpPr>
              <p:nvPr/>
            </p:nvSpPr>
            <p:spPr bwMode="auto">
              <a:xfrm>
                <a:off x="7664737" y="-289845"/>
                <a:ext cx="52417" cy="46900"/>
              </a:xfrm>
              <a:custGeom>
                <a:avLst/>
                <a:gdLst>
                  <a:gd name="T0" fmla="*/ 6 w 8"/>
                  <a:gd name="T1" fmla="*/ 6 h 7"/>
                  <a:gd name="T2" fmla="*/ 2 w 8"/>
                  <a:gd name="T3" fmla="*/ 6 h 7"/>
                  <a:gd name="T4" fmla="*/ 1 w 8"/>
                  <a:gd name="T5" fmla="*/ 1 h 7"/>
                  <a:gd name="T6" fmla="*/ 6 w 8"/>
                  <a:gd name="T7" fmla="*/ 1 h 7"/>
                  <a:gd name="T8" fmla="*/ 6 w 8"/>
                  <a:gd name="T9" fmla="*/ 6 h 7"/>
                </a:gdLst>
                <a:ahLst/>
                <a:cxnLst>
                  <a:cxn ang="0">
                    <a:pos x="T0" y="T1"/>
                  </a:cxn>
                  <a:cxn ang="0">
                    <a:pos x="T2" y="T3"/>
                  </a:cxn>
                  <a:cxn ang="0">
                    <a:pos x="T4" y="T5"/>
                  </a:cxn>
                  <a:cxn ang="0">
                    <a:pos x="T6" y="T7"/>
                  </a:cxn>
                  <a:cxn ang="0">
                    <a:pos x="T8" y="T9"/>
                  </a:cxn>
                </a:cxnLst>
                <a:rect l="0" t="0" r="r" b="b"/>
                <a:pathLst>
                  <a:path w="8" h="7">
                    <a:moveTo>
                      <a:pt x="6" y="6"/>
                    </a:moveTo>
                    <a:cubicBezTo>
                      <a:pt x="5" y="7"/>
                      <a:pt x="3" y="7"/>
                      <a:pt x="2" y="6"/>
                    </a:cubicBezTo>
                    <a:cubicBezTo>
                      <a:pt x="0" y="5"/>
                      <a:pt x="0" y="3"/>
                      <a:pt x="1" y="1"/>
                    </a:cubicBezTo>
                    <a:cubicBezTo>
                      <a:pt x="3" y="0"/>
                      <a:pt x="5" y="0"/>
                      <a:pt x="6" y="1"/>
                    </a:cubicBezTo>
                    <a:cubicBezTo>
                      <a:pt x="8" y="2"/>
                      <a:pt x="8" y="4"/>
                      <a:pt x="6"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02" name="Freeform 3287">
                <a:extLst>
                  <a:ext uri="{FF2B5EF4-FFF2-40B4-BE49-F238E27FC236}">
                    <a16:creationId xmlns:a16="http://schemas.microsoft.com/office/drawing/2014/main" id="{4A097B33-D5E0-2EA8-FAE9-ACA261E81F13}"/>
                  </a:ext>
                </a:extLst>
              </p:cNvPr>
              <p:cNvSpPr>
                <a:spLocks/>
              </p:cNvSpPr>
              <p:nvPr/>
            </p:nvSpPr>
            <p:spPr bwMode="auto">
              <a:xfrm>
                <a:off x="6997105" y="-648490"/>
                <a:ext cx="38623" cy="38623"/>
              </a:xfrm>
              <a:custGeom>
                <a:avLst/>
                <a:gdLst>
                  <a:gd name="T0" fmla="*/ 5 w 6"/>
                  <a:gd name="T1" fmla="*/ 5 h 6"/>
                  <a:gd name="T2" fmla="*/ 2 w 6"/>
                  <a:gd name="T3" fmla="*/ 5 h 6"/>
                  <a:gd name="T4" fmla="*/ 1 w 6"/>
                  <a:gd name="T5" fmla="*/ 1 h 6"/>
                  <a:gd name="T6" fmla="*/ 5 w 6"/>
                  <a:gd name="T7" fmla="*/ 1 h 6"/>
                  <a:gd name="T8" fmla="*/ 5 w 6"/>
                  <a:gd name="T9" fmla="*/ 5 h 6"/>
                </a:gdLst>
                <a:ahLst/>
                <a:cxnLst>
                  <a:cxn ang="0">
                    <a:pos x="T0" y="T1"/>
                  </a:cxn>
                  <a:cxn ang="0">
                    <a:pos x="T2" y="T3"/>
                  </a:cxn>
                  <a:cxn ang="0">
                    <a:pos x="T4" y="T5"/>
                  </a:cxn>
                  <a:cxn ang="0">
                    <a:pos x="T6" y="T7"/>
                  </a:cxn>
                  <a:cxn ang="0">
                    <a:pos x="T8" y="T9"/>
                  </a:cxn>
                </a:cxnLst>
                <a:rect l="0" t="0" r="r" b="b"/>
                <a:pathLst>
                  <a:path w="6" h="6">
                    <a:moveTo>
                      <a:pt x="5" y="5"/>
                    </a:moveTo>
                    <a:cubicBezTo>
                      <a:pt x="4" y="6"/>
                      <a:pt x="3" y="6"/>
                      <a:pt x="2" y="5"/>
                    </a:cubicBezTo>
                    <a:cubicBezTo>
                      <a:pt x="1" y="4"/>
                      <a:pt x="0" y="3"/>
                      <a:pt x="1" y="1"/>
                    </a:cubicBezTo>
                    <a:cubicBezTo>
                      <a:pt x="2" y="0"/>
                      <a:pt x="4" y="0"/>
                      <a:pt x="5" y="1"/>
                    </a:cubicBezTo>
                    <a:cubicBezTo>
                      <a:pt x="6" y="2"/>
                      <a:pt x="6" y="4"/>
                      <a:pt x="5"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03" name="Freeform 3288">
                <a:extLst>
                  <a:ext uri="{FF2B5EF4-FFF2-40B4-BE49-F238E27FC236}">
                    <a16:creationId xmlns:a16="http://schemas.microsoft.com/office/drawing/2014/main" id="{25982949-8020-5FCE-C421-CBDAA4287815}"/>
                  </a:ext>
                </a:extLst>
              </p:cNvPr>
              <p:cNvSpPr>
                <a:spLocks/>
              </p:cNvSpPr>
              <p:nvPr/>
            </p:nvSpPr>
            <p:spPr bwMode="auto">
              <a:xfrm>
                <a:off x="7546108" y="-734013"/>
                <a:ext cx="38623" cy="38623"/>
              </a:xfrm>
              <a:custGeom>
                <a:avLst/>
                <a:gdLst>
                  <a:gd name="T0" fmla="*/ 5 w 6"/>
                  <a:gd name="T1" fmla="*/ 4 h 6"/>
                  <a:gd name="T2" fmla="*/ 1 w 6"/>
                  <a:gd name="T3" fmla="*/ 5 h 6"/>
                  <a:gd name="T4" fmla="*/ 1 w 6"/>
                  <a:gd name="T5" fmla="*/ 1 h 6"/>
                  <a:gd name="T6" fmla="*/ 5 w 6"/>
                  <a:gd name="T7" fmla="*/ 1 h 6"/>
                  <a:gd name="T8" fmla="*/ 5 w 6"/>
                  <a:gd name="T9" fmla="*/ 4 h 6"/>
                </a:gdLst>
                <a:ahLst/>
                <a:cxnLst>
                  <a:cxn ang="0">
                    <a:pos x="T0" y="T1"/>
                  </a:cxn>
                  <a:cxn ang="0">
                    <a:pos x="T2" y="T3"/>
                  </a:cxn>
                  <a:cxn ang="0">
                    <a:pos x="T4" y="T5"/>
                  </a:cxn>
                  <a:cxn ang="0">
                    <a:pos x="T6" y="T7"/>
                  </a:cxn>
                  <a:cxn ang="0">
                    <a:pos x="T8" y="T9"/>
                  </a:cxn>
                </a:cxnLst>
                <a:rect l="0" t="0" r="r" b="b"/>
                <a:pathLst>
                  <a:path w="6" h="6">
                    <a:moveTo>
                      <a:pt x="5" y="4"/>
                    </a:moveTo>
                    <a:cubicBezTo>
                      <a:pt x="4" y="6"/>
                      <a:pt x="2" y="6"/>
                      <a:pt x="1" y="5"/>
                    </a:cubicBezTo>
                    <a:cubicBezTo>
                      <a:pt x="0" y="4"/>
                      <a:pt x="0" y="2"/>
                      <a:pt x="1" y="1"/>
                    </a:cubicBezTo>
                    <a:cubicBezTo>
                      <a:pt x="2" y="0"/>
                      <a:pt x="4" y="0"/>
                      <a:pt x="5" y="1"/>
                    </a:cubicBezTo>
                    <a:cubicBezTo>
                      <a:pt x="6" y="2"/>
                      <a:pt x="6" y="3"/>
                      <a:pt x="5"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04" name="Freeform 3289">
                <a:extLst>
                  <a:ext uri="{FF2B5EF4-FFF2-40B4-BE49-F238E27FC236}">
                    <a16:creationId xmlns:a16="http://schemas.microsoft.com/office/drawing/2014/main" id="{046F7685-3EA8-32AE-1566-42AECF7D1C41}"/>
                  </a:ext>
                </a:extLst>
              </p:cNvPr>
              <p:cNvSpPr>
                <a:spLocks/>
              </p:cNvSpPr>
              <p:nvPr/>
            </p:nvSpPr>
            <p:spPr bwMode="auto">
              <a:xfrm>
                <a:off x="6379132" y="-538138"/>
                <a:ext cx="41382" cy="33106"/>
              </a:xfrm>
              <a:custGeom>
                <a:avLst/>
                <a:gdLst>
                  <a:gd name="T0" fmla="*/ 5 w 6"/>
                  <a:gd name="T1" fmla="*/ 4 h 5"/>
                  <a:gd name="T2" fmla="*/ 1 w 6"/>
                  <a:gd name="T3" fmla="*/ 5 h 5"/>
                  <a:gd name="T4" fmla="*/ 1 w 6"/>
                  <a:gd name="T5" fmla="*/ 1 h 5"/>
                  <a:gd name="T6" fmla="*/ 4 w 6"/>
                  <a:gd name="T7" fmla="*/ 1 h 5"/>
                  <a:gd name="T8" fmla="*/ 5 w 6"/>
                  <a:gd name="T9" fmla="*/ 4 h 5"/>
                </a:gdLst>
                <a:ahLst/>
                <a:cxnLst>
                  <a:cxn ang="0">
                    <a:pos x="T0" y="T1"/>
                  </a:cxn>
                  <a:cxn ang="0">
                    <a:pos x="T2" y="T3"/>
                  </a:cxn>
                  <a:cxn ang="0">
                    <a:pos x="T4" y="T5"/>
                  </a:cxn>
                  <a:cxn ang="0">
                    <a:pos x="T6" y="T7"/>
                  </a:cxn>
                  <a:cxn ang="0">
                    <a:pos x="T8" y="T9"/>
                  </a:cxn>
                </a:cxnLst>
                <a:rect l="0" t="0" r="r" b="b"/>
                <a:pathLst>
                  <a:path w="6" h="5">
                    <a:moveTo>
                      <a:pt x="5" y="4"/>
                    </a:moveTo>
                    <a:cubicBezTo>
                      <a:pt x="4" y="5"/>
                      <a:pt x="2" y="5"/>
                      <a:pt x="1" y="5"/>
                    </a:cubicBezTo>
                    <a:cubicBezTo>
                      <a:pt x="0" y="4"/>
                      <a:pt x="0" y="2"/>
                      <a:pt x="1" y="1"/>
                    </a:cubicBezTo>
                    <a:cubicBezTo>
                      <a:pt x="2" y="0"/>
                      <a:pt x="3" y="0"/>
                      <a:pt x="4" y="1"/>
                    </a:cubicBezTo>
                    <a:cubicBezTo>
                      <a:pt x="6" y="1"/>
                      <a:pt x="6" y="3"/>
                      <a:pt x="5"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05" name="Freeform 3290">
                <a:extLst>
                  <a:ext uri="{FF2B5EF4-FFF2-40B4-BE49-F238E27FC236}">
                    <a16:creationId xmlns:a16="http://schemas.microsoft.com/office/drawing/2014/main" id="{2609515D-8797-4266-CD9A-07C64129B887}"/>
                  </a:ext>
                </a:extLst>
              </p:cNvPr>
              <p:cNvSpPr>
                <a:spLocks/>
              </p:cNvSpPr>
              <p:nvPr/>
            </p:nvSpPr>
            <p:spPr bwMode="auto">
              <a:xfrm>
                <a:off x="6641219" y="-413991"/>
                <a:ext cx="41382" cy="38623"/>
              </a:xfrm>
              <a:custGeom>
                <a:avLst/>
                <a:gdLst>
                  <a:gd name="T0" fmla="*/ 5 w 6"/>
                  <a:gd name="T1" fmla="*/ 4 h 6"/>
                  <a:gd name="T2" fmla="*/ 1 w 6"/>
                  <a:gd name="T3" fmla="*/ 5 h 6"/>
                  <a:gd name="T4" fmla="*/ 1 w 6"/>
                  <a:gd name="T5" fmla="*/ 1 h 6"/>
                  <a:gd name="T6" fmla="*/ 5 w 6"/>
                  <a:gd name="T7" fmla="*/ 1 h 6"/>
                  <a:gd name="T8" fmla="*/ 5 w 6"/>
                  <a:gd name="T9" fmla="*/ 4 h 6"/>
                </a:gdLst>
                <a:ahLst/>
                <a:cxnLst>
                  <a:cxn ang="0">
                    <a:pos x="T0" y="T1"/>
                  </a:cxn>
                  <a:cxn ang="0">
                    <a:pos x="T2" y="T3"/>
                  </a:cxn>
                  <a:cxn ang="0">
                    <a:pos x="T4" y="T5"/>
                  </a:cxn>
                  <a:cxn ang="0">
                    <a:pos x="T6" y="T7"/>
                  </a:cxn>
                  <a:cxn ang="0">
                    <a:pos x="T8" y="T9"/>
                  </a:cxn>
                </a:cxnLst>
                <a:rect l="0" t="0" r="r" b="b"/>
                <a:pathLst>
                  <a:path w="6" h="6">
                    <a:moveTo>
                      <a:pt x="5" y="4"/>
                    </a:moveTo>
                    <a:cubicBezTo>
                      <a:pt x="4" y="5"/>
                      <a:pt x="2" y="6"/>
                      <a:pt x="1" y="5"/>
                    </a:cubicBezTo>
                    <a:cubicBezTo>
                      <a:pt x="0" y="4"/>
                      <a:pt x="0" y="2"/>
                      <a:pt x="1" y="1"/>
                    </a:cubicBezTo>
                    <a:cubicBezTo>
                      <a:pt x="2" y="0"/>
                      <a:pt x="4" y="0"/>
                      <a:pt x="5" y="1"/>
                    </a:cubicBezTo>
                    <a:cubicBezTo>
                      <a:pt x="6" y="1"/>
                      <a:pt x="6" y="3"/>
                      <a:pt x="5"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06" name="Freeform 3291">
                <a:extLst>
                  <a:ext uri="{FF2B5EF4-FFF2-40B4-BE49-F238E27FC236}">
                    <a16:creationId xmlns:a16="http://schemas.microsoft.com/office/drawing/2014/main" id="{048E3E81-AAE8-342E-0364-D1DF2971B9C0}"/>
                  </a:ext>
                </a:extLst>
              </p:cNvPr>
              <p:cNvSpPr>
                <a:spLocks/>
              </p:cNvSpPr>
              <p:nvPr/>
            </p:nvSpPr>
            <p:spPr bwMode="auto">
              <a:xfrm>
                <a:off x="8089594" y="5348"/>
                <a:ext cx="38623" cy="38623"/>
              </a:xfrm>
              <a:custGeom>
                <a:avLst/>
                <a:gdLst>
                  <a:gd name="T0" fmla="*/ 5 w 6"/>
                  <a:gd name="T1" fmla="*/ 5 h 6"/>
                  <a:gd name="T2" fmla="*/ 1 w 6"/>
                  <a:gd name="T3" fmla="*/ 5 h 6"/>
                  <a:gd name="T4" fmla="*/ 1 w 6"/>
                  <a:gd name="T5" fmla="*/ 2 h 6"/>
                  <a:gd name="T6" fmla="*/ 5 w 6"/>
                  <a:gd name="T7" fmla="*/ 1 h 6"/>
                  <a:gd name="T8" fmla="*/ 5 w 6"/>
                  <a:gd name="T9" fmla="*/ 5 h 6"/>
                </a:gdLst>
                <a:ahLst/>
                <a:cxnLst>
                  <a:cxn ang="0">
                    <a:pos x="T0" y="T1"/>
                  </a:cxn>
                  <a:cxn ang="0">
                    <a:pos x="T2" y="T3"/>
                  </a:cxn>
                  <a:cxn ang="0">
                    <a:pos x="T4" y="T5"/>
                  </a:cxn>
                  <a:cxn ang="0">
                    <a:pos x="T6" y="T7"/>
                  </a:cxn>
                  <a:cxn ang="0">
                    <a:pos x="T8" y="T9"/>
                  </a:cxn>
                </a:cxnLst>
                <a:rect l="0" t="0" r="r" b="b"/>
                <a:pathLst>
                  <a:path w="6" h="6">
                    <a:moveTo>
                      <a:pt x="5" y="5"/>
                    </a:moveTo>
                    <a:cubicBezTo>
                      <a:pt x="4" y="6"/>
                      <a:pt x="3" y="6"/>
                      <a:pt x="1" y="5"/>
                    </a:cubicBezTo>
                    <a:cubicBezTo>
                      <a:pt x="0" y="4"/>
                      <a:pt x="0" y="3"/>
                      <a:pt x="1" y="2"/>
                    </a:cubicBezTo>
                    <a:cubicBezTo>
                      <a:pt x="2" y="0"/>
                      <a:pt x="4" y="0"/>
                      <a:pt x="5" y="1"/>
                    </a:cubicBezTo>
                    <a:cubicBezTo>
                      <a:pt x="6" y="2"/>
                      <a:pt x="6" y="4"/>
                      <a:pt x="5"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07" name="Freeform 3292">
                <a:extLst>
                  <a:ext uri="{FF2B5EF4-FFF2-40B4-BE49-F238E27FC236}">
                    <a16:creationId xmlns:a16="http://schemas.microsoft.com/office/drawing/2014/main" id="{3D89631E-1026-13BA-9432-70BFEEB2F329}"/>
                  </a:ext>
                </a:extLst>
              </p:cNvPr>
              <p:cNvSpPr>
                <a:spLocks/>
              </p:cNvSpPr>
              <p:nvPr/>
            </p:nvSpPr>
            <p:spPr bwMode="auto">
              <a:xfrm>
                <a:off x="8437204" y="-281568"/>
                <a:ext cx="38623" cy="38623"/>
              </a:xfrm>
              <a:custGeom>
                <a:avLst/>
                <a:gdLst>
                  <a:gd name="T0" fmla="*/ 5 w 6"/>
                  <a:gd name="T1" fmla="*/ 5 h 6"/>
                  <a:gd name="T2" fmla="*/ 1 w 6"/>
                  <a:gd name="T3" fmla="*/ 5 h 6"/>
                  <a:gd name="T4" fmla="*/ 1 w 6"/>
                  <a:gd name="T5" fmla="*/ 2 h 6"/>
                  <a:gd name="T6" fmla="*/ 5 w 6"/>
                  <a:gd name="T7" fmla="*/ 1 h 6"/>
                  <a:gd name="T8" fmla="*/ 5 w 6"/>
                  <a:gd name="T9" fmla="*/ 5 h 6"/>
                </a:gdLst>
                <a:ahLst/>
                <a:cxnLst>
                  <a:cxn ang="0">
                    <a:pos x="T0" y="T1"/>
                  </a:cxn>
                  <a:cxn ang="0">
                    <a:pos x="T2" y="T3"/>
                  </a:cxn>
                  <a:cxn ang="0">
                    <a:pos x="T4" y="T5"/>
                  </a:cxn>
                  <a:cxn ang="0">
                    <a:pos x="T6" y="T7"/>
                  </a:cxn>
                  <a:cxn ang="0">
                    <a:pos x="T8" y="T9"/>
                  </a:cxn>
                </a:cxnLst>
                <a:rect l="0" t="0" r="r" b="b"/>
                <a:pathLst>
                  <a:path w="6" h="6">
                    <a:moveTo>
                      <a:pt x="5" y="5"/>
                    </a:moveTo>
                    <a:cubicBezTo>
                      <a:pt x="4" y="6"/>
                      <a:pt x="2" y="6"/>
                      <a:pt x="1" y="5"/>
                    </a:cubicBezTo>
                    <a:cubicBezTo>
                      <a:pt x="0" y="4"/>
                      <a:pt x="0" y="3"/>
                      <a:pt x="1" y="2"/>
                    </a:cubicBezTo>
                    <a:cubicBezTo>
                      <a:pt x="2" y="1"/>
                      <a:pt x="3" y="0"/>
                      <a:pt x="5" y="1"/>
                    </a:cubicBezTo>
                    <a:cubicBezTo>
                      <a:pt x="6" y="2"/>
                      <a:pt x="6" y="4"/>
                      <a:pt x="5"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08" name="Freeform 3293">
                <a:extLst>
                  <a:ext uri="{FF2B5EF4-FFF2-40B4-BE49-F238E27FC236}">
                    <a16:creationId xmlns:a16="http://schemas.microsoft.com/office/drawing/2014/main" id="{E4C4EFD0-EA4A-E5DC-BF3B-D411F35F4716}"/>
                  </a:ext>
                </a:extLst>
              </p:cNvPr>
              <p:cNvSpPr>
                <a:spLocks/>
              </p:cNvSpPr>
              <p:nvPr/>
            </p:nvSpPr>
            <p:spPr bwMode="auto">
              <a:xfrm>
                <a:off x="8903443" y="248123"/>
                <a:ext cx="38623" cy="38623"/>
              </a:xfrm>
              <a:custGeom>
                <a:avLst/>
                <a:gdLst>
                  <a:gd name="T0" fmla="*/ 5 w 6"/>
                  <a:gd name="T1" fmla="*/ 5 h 6"/>
                  <a:gd name="T2" fmla="*/ 2 w 6"/>
                  <a:gd name="T3" fmla="*/ 5 h 6"/>
                  <a:gd name="T4" fmla="*/ 1 w 6"/>
                  <a:gd name="T5" fmla="*/ 2 h 6"/>
                  <a:gd name="T6" fmla="*/ 5 w 6"/>
                  <a:gd name="T7" fmla="*/ 1 h 6"/>
                  <a:gd name="T8" fmla="*/ 5 w 6"/>
                  <a:gd name="T9" fmla="*/ 5 h 6"/>
                </a:gdLst>
                <a:ahLst/>
                <a:cxnLst>
                  <a:cxn ang="0">
                    <a:pos x="T0" y="T1"/>
                  </a:cxn>
                  <a:cxn ang="0">
                    <a:pos x="T2" y="T3"/>
                  </a:cxn>
                  <a:cxn ang="0">
                    <a:pos x="T4" y="T5"/>
                  </a:cxn>
                  <a:cxn ang="0">
                    <a:pos x="T6" y="T7"/>
                  </a:cxn>
                  <a:cxn ang="0">
                    <a:pos x="T8" y="T9"/>
                  </a:cxn>
                </a:cxnLst>
                <a:rect l="0" t="0" r="r" b="b"/>
                <a:pathLst>
                  <a:path w="6" h="6">
                    <a:moveTo>
                      <a:pt x="5" y="5"/>
                    </a:moveTo>
                    <a:cubicBezTo>
                      <a:pt x="4" y="6"/>
                      <a:pt x="3" y="6"/>
                      <a:pt x="2" y="5"/>
                    </a:cubicBezTo>
                    <a:cubicBezTo>
                      <a:pt x="1" y="4"/>
                      <a:pt x="0" y="3"/>
                      <a:pt x="1" y="2"/>
                    </a:cubicBezTo>
                    <a:cubicBezTo>
                      <a:pt x="2" y="0"/>
                      <a:pt x="4" y="0"/>
                      <a:pt x="5" y="1"/>
                    </a:cubicBezTo>
                    <a:cubicBezTo>
                      <a:pt x="6" y="2"/>
                      <a:pt x="6" y="4"/>
                      <a:pt x="5"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09" name="Freeform 3294">
                <a:extLst>
                  <a:ext uri="{FF2B5EF4-FFF2-40B4-BE49-F238E27FC236}">
                    <a16:creationId xmlns:a16="http://schemas.microsoft.com/office/drawing/2014/main" id="{E51E87E9-F158-CE6A-8F45-06A6F08E6F65}"/>
                  </a:ext>
                </a:extLst>
              </p:cNvPr>
              <p:cNvSpPr>
                <a:spLocks/>
              </p:cNvSpPr>
              <p:nvPr/>
            </p:nvSpPr>
            <p:spPr bwMode="auto">
              <a:xfrm>
                <a:off x="6569490" y="-957477"/>
                <a:ext cx="38623" cy="38623"/>
              </a:xfrm>
              <a:custGeom>
                <a:avLst/>
                <a:gdLst>
                  <a:gd name="T0" fmla="*/ 5 w 6"/>
                  <a:gd name="T1" fmla="*/ 4 h 6"/>
                  <a:gd name="T2" fmla="*/ 1 w 6"/>
                  <a:gd name="T3" fmla="*/ 5 h 6"/>
                  <a:gd name="T4" fmla="*/ 1 w 6"/>
                  <a:gd name="T5" fmla="*/ 1 h 6"/>
                  <a:gd name="T6" fmla="*/ 4 w 6"/>
                  <a:gd name="T7" fmla="*/ 1 h 6"/>
                  <a:gd name="T8" fmla="*/ 5 w 6"/>
                  <a:gd name="T9" fmla="*/ 4 h 6"/>
                </a:gdLst>
                <a:ahLst/>
                <a:cxnLst>
                  <a:cxn ang="0">
                    <a:pos x="T0" y="T1"/>
                  </a:cxn>
                  <a:cxn ang="0">
                    <a:pos x="T2" y="T3"/>
                  </a:cxn>
                  <a:cxn ang="0">
                    <a:pos x="T4" y="T5"/>
                  </a:cxn>
                  <a:cxn ang="0">
                    <a:pos x="T6" y="T7"/>
                  </a:cxn>
                  <a:cxn ang="0">
                    <a:pos x="T8" y="T9"/>
                  </a:cxn>
                </a:cxnLst>
                <a:rect l="0" t="0" r="r" b="b"/>
                <a:pathLst>
                  <a:path w="6" h="6">
                    <a:moveTo>
                      <a:pt x="5" y="4"/>
                    </a:moveTo>
                    <a:cubicBezTo>
                      <a:pt x="4" y="5"/>
                      <a:pt x="2" y="6"/>
                      <a:pt x="1" y="5"/>
                    </a:cubicBezTo>
                    <a:cubicBezTo>
                      <a:pt x="0" y="4"/>
                      <a:pt x="0" y="2"/>
                      <a:pt x="1" y="1"/>
                    </a:cubicBezTo>
                    <a:cubicBezTo>
                      <a:pt x="2" y="0"/>
                      <a:pt x="3" y="0"/>
                      <a:pt x="4" y="1"/>
                    </a:cubicBezTo>
                    <a:cubicBezTo>
                      <a:pt x="6" y="2"/>
                      <a:pt x="6" y="3"/>
                      <a:pt x="5"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10" name="Freeform 3295">
                <a:extLst>
                  <a:ext uri="{FF2B5EF4-FFF2-40B4-BE49-F238E27FC236}">
                    <a16:creationId xmlns:a16="http://schemas.microsoft.com/office/drawing/2014/main" id="{24A1A0E8-5401-D389-ABBD-D83052F5582F}"/>
                  </a:ext>
                </a:extLst>
              </p:cNvPr>
              <p:cNvSpPr>
                <a:spLocks/>
              </p:cNvSpPr>
              <p:nvPr/>
            </p:nvSpPr>
            <p:spPr bwMode="auto">
              <a:xfrm>
                <a:off x="6693636" y="-700908"/>
                <a:ext cx="27588" cy="33106"/>
              </a:xfrm>
              <a:custGeom>
                <a:avLst/>
                <a:gdLst>
                  <a:gd name="T0" fmla="*/ 3 w 4"/>
                  <a:gd name="T1" fmla="*/ 4 h 5"/>
                  <a:gd name="T2" fmla="*/ 1 w 4"/>
                  <a:gd name="T3" fmla="*/ 4 h 5"/>
                  <a:gd name="T4" fmla="*/ 0 w 4"/>
                  <a:gd name="T5" fmla="*/ 1 h 5"/>
                  <a:gd name="T6" fmla="*/ 3 w 4"/>
                  <a:gd name="T7" fmla="*/ 1 h 5"/>
                  <a:gd name="T8" fmla="*/ 3 w 4"/>
                  <a:gd name="T9" fmla="*/ 4 h 5"/>
                </a:gdLst>
                <a:ahLst/>
                <a:cxnLst>
                  <a:cxn ang="0">
                    <a:pos x="T0" y="T1"/>
                  </a:cxn>
                  <a:cxn ang="0">
                    <a:pos x="T2" y="T3"/>
                  </a:cxn>
                  <a:cxn ang="0">
                    <a:pos x="T4" y="T5"/>
                  </a:cxn>
                  <a:cxn ang="0">
                    <a:pos x="T6" y="T7"/>
                  </a:cxn>
                  <a:cxn ang="0">
                    <a:pos x="T8" y="T9"/>
                  </a:cxn>
                </a:cxnLst>
                <a:rect l="0" t="0" r="r" b="b"/>
                <a:pathLst>
                  <a:path w="4" h="5">
                    <a:moveTo>
                      <a:pt x="3" y="4"/>
                    </a:moveTo>
                    <a:cubicBezTo>
                      <a:pt x="3" y="4"/>
                      <a:pt x="1" y="5"/>
                      <a:pt x="1" y="4"/>
                    </a:cubicBezTo>
                    <a:cubicBezTo>
                      <a:pt x="0" y="3"/>
                      <a:pt x="0" y="2"/>
                      <a:pt x="0" y="1"/>
                    </a:cubicBezTo>
                    <a:cubicBezTo>
                      <a:pt x="1" y="0"/>
                      <a:pt x="2" y="0"/>
                      <a:pt x="3" y="1"/>
                    </a:cubicBezTo>
                    <a:cubicBezTo>
                      <a:pt x="4" y="2"/>
                      <a:pt x="4" y="3"/>
                      <a:pt x="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11" name="Freeform 3296">
                <a:extLst>
                  <a:ext uri="{FF2B5EF4-FFF2-40B4-BE49-F238E27FC236}">
                    <a16:creationId xmlns:a16="http://schemas.microsoft.com/office/drawing/2014/main" id="{AFBC78F8-7BCF-AACF-7CBD-2C859D100EB7}"/>
                  </a:ext>
                </a:extLst>
              </p:cNvPr>
              <p:cNvSpPr>
                <a:spLocks/>
              </p:cNvSpPr>
              <p:nvPr/>
            </p:nvSpPr>
            <p:spPr bwMode="auto">
              <a:xfrm>
                <a:off x="6368096" y="-1100935"/>
                <a:ext cx="24829" cy="24829"/>
              </a:xfrm>
              <a:custGeom>
                <a:avLst/>
                <a:gdLst>
                  <a:gd name="T0" fmla="*/ 4 w 4"/>
                  <a:gd name="T1" fmla="*/ 3 h 4"/>
                  <a:gd name="T2" fmla="*/ 1 w 4"/>
                  <a:gd name="T3" fmla="*/ 3 h 4"/>
                  <a:gd name="T4" fmla="*/ 1 w 4"/>
                  <a:gd name="T5" fmla="*/ 1 h 4"/>
                  <a:gd name="T6" fmla="*/ 3 w 4"/>
                  <a:gd name="T7" fmla="*/ 1 h 4"/>
                  <a:gd name="T8" fmla="*/ 4 w 4"/>
                  <a:gd name="T9" fmla="*/ 3 h 4"/>
                </a:gdLst>
                <a:ahLst/>
                <a:cxnLst>
                  <a:cxn ang="0">
                    <a:pos x="T0" y="T1"/>
                  </a:cxn>
                  <a:cxn ang="0">
                    <a:pos x="T2" y="T3"/>
                  </a:cxn>
                  <a:cxn ang="0">
                    <a:pos x="T4" y="T5"/>
                  </a:cxn>
                  <a:cxn ang="0">
                    <a:pos x="T6" y="T7"/>
                  </a:cxn>
                  <a:cxn ang="0">
                    <a:pos x="T8" y="T9"/>
                  </a:cxn>
                </a:cxnLst>
                <a:rect l="0" t="0" r="r" b="b"/>
                <a:pathLst>
                  <a:path w="4" h="4">
                    <a:moveTo>
                      <a:pt x="4" y="3"/>
                    </a:moveTo>
                    <a:cubicBezTo>
                      <a:pt x="3" y="4"/>
                      <a:pt x="2" y="4"/>
                      <a:pt x="1" y="3"/>
                    </a:cubicBezTo>
                    <a:cubicBezTo>
                      <a:pt x="0" y="3"/>
                      <a:pt x="0" y="2"/>
                      <a:pt x="1" y="1"/>
                    </a:cubicBezTo>
                    <a:cubicBezTo>
                      <a:pt x="1" y="0"/>
                      <a:pt x="3" y="0"/>
                      <a:pt x="3" y="1"/>
                    </a:cubicBezTo>
                    <a:cubicBezTo>
                      <a:pt x="4" y="1"/>
                      <a:pt x="4" y="2"/>
                      <a:pt x="4"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12" name="Freeform 3297">
                <a:extLst>
                  <a:ext uri="{FF2B5EF4-FFF2-40B4-BE49-F238E27FC236}">
                    <a16:creationId xmlns:a16="http://schemas.microsoft.com/office/drawing/2014/main" id="{CB216406-FF93-F332-E3C7-5E66BB117090}"/>
                  </a:ext>
                </a:extLst>
              </p:cNvPr>
              <p:cNvSpPr>
                <a:spLocks/>
              </p:cNvSpPr>
              <p:nvPr/>
            </p:nvSpPr>
            <p:spPr bwMode="auto">
              <a:xfrm>
                <a:off x="6530866" y="-714702"/>
                <a:ext cx="33106" cy="24829"/>
              </a:xfrm>
              <a:custGeom>
                <a:avLst/>
                <a:gdLst>
                  <a:gd name="T0" fmla="*/ 4 w 5"/>
                  <a:gd name="T1" fmla="*/ 3 h 4"/>
                  <a:gd name="T2" fmla="*/ 1 w 5"/>
                  <a:gd name="T3" fmla="*/ 3 h 4"/>
                  <a:gd name="T4" fmla="*/ 1 w 5"/>
                  <a:gd name="T5" fmla="*/ 1 h 4"/>
                  <a:gd name="T6" fmla="*/ 4 w 5"/>
                  <a:gd name="T7" fmla="*/ 0 h 4"/>
                  <a:gd name="T8" fmla="*/ 4 w 5"/>
                  <a:gd name="T9" fmla="*/ 3 h 4"/>
                </a:gdLst>
                <a:ahLst/>
                <a:cxnLst>
                  <a:cxn ang="0">
                    <a:pos x="T0" y="T1"/>
                  </a:cxn>
                  <a:cxn ang="0">
                    <a:pos x="T2" y="T3"/>
                  </a:cxn>
                  <a:cxn ang="0">
                    <a:pos x="T4" y="T5"/>
                  </a:cxn>
                  <a:cxn ang="0">
                    <a:pos x="T6" y="T7"/>
                  </a:cxn>
                  <a:cxn ang="0">
                    <a:pos x="T8" y="T9"/>
                  </a:cxn>
                </a:cxnLst>
                <a:rect l="0" t="0" r="r" b="b"/>
                <a:pathLst>
                  <a:path w="5" h="4">
                    <a:moveTo>
                      <a:pt x="4" y="3"/>
                    </a:moveTo>
                    <a:cubicBezTo>
                      <a:pt x="3" y="4"/>
                      <a:pt x="2" y="4"/>
                      <a:pt x="1" y="3"/>
                    </a:cubicBezTo>
                    <a:cubicBezTo>
                      <a:pt x="1" y="3"/>
                      <a:pt x="0" y="1"/>
                      <a:pt x="1" y="1"/>
                    </a:cubicBezTo>
                    <a:cubicBezTo>
                      <a:pt x="2" y="0"/>
                      <a:pt x="3" y="0"/>
                      <a:pt x="4" y="0"/>
                    </a:cubicBezTo>
                    <a:cubicBezTo>
                      <a:pt x="5" y="1"/>
                      <a:pt x="5" y="2"/>
                      <a:pt x="4"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13" name="Freeform 3298">
                <a:extLst>
                  <a:ext uri="{FF2B5EF4-FFF2-40B4-BE49-F238E27FC236}">
                    <a16:creationId xmlns:a16="http://schemas.microsoft.com/office/drawing/2014/main" id="{8247FC6E-4A7B-3618-B29E-123210B844EF}"/>
                  </a:ext>
                </a:extLst>
              </p:cNvPr>
              <p:cNvSpPr>
                <a:spLocks/>
              </p:cNvSpPr>
              <p:nvPr/>
            </p:nvSpPr>
            <p:spPr bwMode="auto">
              <a:xfrm>
                <a:off x="6660530" y="-124316"/>
                <a:ext cx="27588" cy="24829"/>
              </a:xfrm>
              <a:custGeom>
                <a:avLst/>
                <a:gdLst>
                  <a:gd name="T0" fmla="*/ 3 w 4"/>
                  <a:gd name="T1" fmla="*/ 3 h 4"/>
                  <a:gd name="T2" fmla="*/ 0 w 4"/>
                  <a:gd name="T3" fmla="*/ 3 h 4"/>
                  <a:gd name="T4" fmla="*/ 0 w 4"/>
                  <a:gd name="T5" fmla="*/ 1 h 4"/>
                  <a:gd name="T6" fmla="*/ 3 w 4"/>
                  <a:gd name="T7" fmla="*/ 1 h 4"/>
                  <a:gd name="T8" fmla="*/ 3 w 4"/>
                  <a:gd name="T9" fmla="*/ 3 h 4"/>
                </a:gdLst>
                <a:ahLst/>
                <a:cxnLst>
                  <a:cxn ang="0">
                    <a:pos x="T0" y="T1"/>
                  </a:cxn>
                  <a:cxn ang="0">
                    <a:pos x="T2" y="T3"/>
                  </a:cxn>
                  <a:cxn ang="0">
                    <a:pos x="T4" y="T5"/>
                  </a:cxn>
                  <a:cxn ang="0">
                    <a:pos x="T6" y="T7"/>
                  </a:cxn>
                  <a:cxn ang="0">
                    <a:pos x="T8" y="T9"/>
                  </a:cxn>
                </a:cxnLst>
                <a:rect l="0" t="0" r="r" b="b"/>
                <a:pathLst>
                  <a:path w="4" h="4">
                    <a:moveTo>
                      <a:pt x="3" y="3"/>
                    </a:moveTo>
                    <a:cubicBezTo>
                      <a:pt x="2" y="4"/>
                      <a:pt x="1" y="4"/>
                      <a:pt x="0" y="3"/>
                    </a:cubicBezTo>
                    <a:cubicBezTo>
                      <a:pt x="0" y="3"/>
                      <a:pt x="0" y="2"/>
                      <a:pt x="0" y="1"/>
                    </a:cubicBezTo>
                    <a:cubicBezTo>
                      <a:pt x="1" y="0"/>
                      <a:pt x="2" y="0"/>
                      <a:pt x="3" y="1"/>
                    </a:cubicBezTo>
                    <a:cubicBezTo>
                      <a:pt x="4" y="1"/>
                      <a:pt x="4" y="2"/>
                      <a:pt x="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14" name="Freeform 3299">
                <a:extLst>
                  <a:ext uri="{FF2B5EF4-FFF2-40B4-BE49-F238E27FC236}">
                    <a16:creationId xmlns:a16="http://schemas.microsoft.com/office/drawing/2014/main" id="{E3E2EDCA-0DB6-4481-9632-F8D75E4E5F2A}"/>
                  </a:ext>
                </a:extLst>
              </p:cNvPr>
              <p:cNvSpPr>
                <a:spLocks/>
              </p:cNvSpPr>
              <p:nvPr/>
            </p:nvSpPr>
            <p:spPr bwMode="auto">
              <a:xfrm>
                <a:off x="6249468" y="-80175"/>
                <a:ext cx="24829" cy="27588"/>
              </a:xfrm>
              <a:custGeom>
                <a:avLst/>
                <a:gdLst>
                  <a:gd name="T0" fmla="*/ 3 w 4"/>
                  <a:gd name="T1" fmla="*/ 3 h 4"/>
                  <a:gd name="T2" fmla="*/ 1 w 4"/>
                  <a:gd name="T3" fmla="*/ 4 h 4"/>
                  <a:gd name="T4" fmla="*/ 0 w 4"/>
                  <a:gd name="T5" fmla="*/ 1 h 4"/>
                  <a:gd name="T6" fmla="*/ 3 w 4"/>
                  <a:gd name="T7" fmla="*/ 1 h 4"/>
                  <a:gd name="T8" fmla="*/ 3 w 4"/>
                  <a:gd name="T9" fmla="*/ 3 h 4"/>
                </a:gdLst>
                <a:ahLst/>
                <a:cxnLst>
                  <a:cxn ang="0">
                    <a:pos x="T0" y="T1"/>
                  </a:cxn>
                  <a:cxn ang="0">
                    <a:pos x="T2" y="T3"/>
                  </a:cxn>
                  <a:cxn ang="0">
                    <a:pos x="T4" y="T5"/>
                  </a:cxn>
                  <a:cxn ang="0">
                    <a:pos x="T6" y="T7"/>
                  </a:cxn>
                  <a:cxn ang="0">
                    <a:pos x="T8" y="T9"/>
                  </a:cxn>
                </a:cxnLst>
                <a:rect l="0" t="0" r="r" b="b"/>
                <a:pathLst>
                  <a:path w="4" h="4">
                    <a:moveTo>
                      <a:pt x="3" y="3"/>
                    </a:moveTo>
                    <a:cubicBezTo>
                      <a:pt x="3" y="4"/>
                      <a:pt x="1" y="4"/>
                      <a:pt x="1" y="4"/>
                    </a:cubicBezTo>
                    <a:cubicBezTo>
                      <a:pt x="0" y="3"/>
                      <a:pt x="0" y="2"/>
                      <a:pt x="0" y="1"/>
                    </a:cubicBezTo>
                    <a:cubicBezTo>
                      <a:pt x="1" y="0"/>
                      <a:pt x="2" y="0"/>
                      <a:pt x="3" y="1"/>
                    </a:cubicBezTo>
                    <a:cubicBezTo>
                      <a:pt x="4" y="1"/>
                      <a:pt x="4" y="3"/>
                      <a:pt x="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15" name="Freeform 3300">
                <a:extLst>
                  <a:ext uri="{FF2B5EF4-FFF2-40B4-BE49-F238E27FC236}">
                    <a16:creationId xmlns:a16="http://schemas.microsoft.com/office/drawing/2014/main" id="{FFBBEB5D-B303-A872-B72A-676BFC70A0F7}"/>
                  </a:ext>
                </a:extLst>
              </p:cNvPr>
              <p:cNvSpPr>
                <a:spLocks/>
              </p:cNvSpPr>
              <p:nvPr/>
            </p:nvSpPr>
            <p:spPr bwMode="auto">
              <a:xfrm>
                <a:off x="7173669" y="-447097"/>
                <a:ext cx="24829" cy="33106"/>
              </a:xfrm>
              <a:custGeom>
                <a:avLst/>
                <a:gdLst>
                  <a:gd name="T0" fmla="*/ 3 w 4"/>
                  <a:gd name="T1" fmla="*/ 4 h 5"/>
                  <a:gd name="T2" fmla="*/ 1 w 4"/>
                  <a:gd name="T3" fmla="*/ 4 h 5"/>
                  <a:gd name="T4" fmla="*/ 0 w 4"/>
                  <a:gd name="T5" fmla="*/ 1 h 5"/>
                  <a:gd name="T6" fmla="*/ 3 w 4"/>
                  <a:gd name="T7" fmla="*/ 1 h 5"/>
                  <a:gd name="T8" fmla="*/ 3 w 4"/>
                  <a:gd name="T9" fmla="*/ 4 h 5"/>
                </a:gdLst>
                <a:ahLst/>
                <a:cxnLst>
                  <a:cxn ang="0">
                    <a:pos x="T0" y="T1"/>
                  </a:cxn>
                  <a:cxn ang="0">
                    <a:pos x="T2" y="T3"/>
                  </a:cxn>
                  <a:cxn ang="0">
                    <a:pos x="T4" y="T5"/>
                  </a:cxn>
                  <a:cxn ang="0">
                    <a:pos x="T6" y="T7"/>
                  </a:cxn>
                  <a:cxn ang="0">
                    <a:pos x="T8" y="T9"/>
                  </a:cxn>
                </a:cxnLst>
                <a:rect l="0" t="0" r="r" b="b"/>
                <a:pathLst>
                  <a:path w="4" h="5">
                    <a:moveTo>
                      <a:pt x="3" y="4"/>
                    </a:moveTo>
                    <a:cubicBezTo>
                      <a:pt x="3" y="4"/>
                      <a:pt x="1" y="5"/>
                      <a:pt x="1" y="4"/>
                    </a:cubicBezTo>
                    <a:cubicBezTo>
                      <a:pt x="0" y="3"/>
                      <a:pt x="0" y="2"/>
                      <a:pt x="0" y="1"/>
                    </a:cubicBezTo>
                    <a:cubicBezTo>
                      <a:pt x="1" y="0"/>
                      <a:pt x="2" y="0"/>
                      <a:pt x="3" y="1"/>
                    </a:cubicBezTo>
                    <a:cubicBezTo>
                      <a:pt x="4" y="2"/>
                      <a:pt x="4" y="3"/>
                      <a:pt x="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16" name="Freeform 3301">
                <a:extLst>
                  <a:ext uri="{FF2B5EF4-FFF2-40B4-BE49-F238E27FC236}">
                    <a16:creationId xmlns:a16="http://schemas.microsoft.com/office/drawing/2014/main" id="{EBDE8E78-4F48-BD94-2AD4-4A0D73EDFA76}"/>
                  </a:ext>
                </a:extLst>
              </p:cNvPr>
              <p:cNvSpPr>
                <a:spLocks/>
              </p:cNvSpPr>
              <p:nvPr/>
            </p:nvSpPr>
            <p:spPr bwMode="auto">
              <a:xfrm>
                <a:off x="7650943" y="13624"/>
                <a:ext cx="27588" cy="24829"/>
              </a:xfrm>
              <a:custGeom>
                <a:avLst/>
                <a:gdLst>
                  <a:gd name="T0" fmla="*/ 4 w 4"/>
                  <a:gd name="T1" fmla="*/ 3 h 4"/>
                  <a:gd name="T2" fmla="*/ 1 w 4"/>
                  <a:gd name="T3" fmla="*/ 4 h 4"/>
                  <a:gd name="T4" fmla="*/ 1 w 4"/>
                  <a:gd name="T5" fmla="*/ 1 h 4"/>
                  <a:gd name="T6" fmla="*/ 3 w 4"/>
                  <a:gd name="T7" fmla="*/ 1 h 4"/>
                  <a:gd name="T8" fmla="*/ 4 w 4"/>
                  <a:gd name="T9" fmla="*/ 3 h 4"/>
                </a:gdLst>
                <a:ahLst/>
                <a:cxnLst>
                  <a:cxn ang="0">
                    <a:pos x="T0" y="T1"/>
                  </a:cxn>
                  <a:cxn ang="0">
                    <a:pos x="T2" y="T3"/>
                  </a:cxn>
                  <a:cxn ang="0">
                    <a:pos x="T4" y="T5"/>
                  </a:cxn>
                  <a:cxn ang="0">
                    <a:pos x="T6" y="T7"/>
                  </a:cxn>
                  <a:cxn ang="0">
                    <a:pos x="T8" y="T9"/>
                  </a:cxn>
                </a:cxnLst>
                <a:rect l="0" t="0" r="r" b="b"/>
                <a:pathLst>
                  <a:path w="4" h="4">
                    <a:moveTo>
                      <a:pt x="4" y="3"/>
                    </a:moveTo>
                    <a:cubicBezTo>
                      <a:pt x="3" y="4"/>
                      <a:pt x="2" y="4"/>
                      <a:pt x="1" y="4"/>
                    </a:cubicBezTo>
                    <a:cubicBezTo>
                      <a:pt x="0" y="3"/>
                      <a:pt x="0" y="2"/>
                      <a:pt x="1" y="1"/>
                    </a:cubicBezTo>
                    <a:cubicBezTo>
                      <a:pt x="1" y="0"/>
                      <a:pt x="3" y="0"/>
                      <a:pt x="3" y="1"/>
                    </a:cubicBezTo>
                    <a:cubicBezTo>
                      <a:pt x="4" y="1"/>
                      <a:pt x="4" y="3"/>
                      <a:pt x="4"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17" name="Freeform 3302">
                <a:extLst>
                  <a:ext uri="{FF2B5EF4-FFF2-40B4-BE49-F238E27FC236}">
                    <a16:creationId xmlns:a16="http://schemas.microsoft.com/office/drawing/2014/main" id="{F6D8450E-526B-A669-AFB6-C5FCE3D2BC74}"/>
                  </a:ext>
                </a:extLst>
              </p:cNvPr>
              <p:cNvSpPr>
                <a:spLocks/>
              </p:cNvSpPr>
              <p:nvPr/>
            </p:nvSpPr>
            <p:spPr bwMode="auto">
              <a:xfrm>
                <a:off x="7317127" y="43971"/>
                <a:ext cx="33106" cy="33106"/>
              </a:xfrm>
              <a:custGeom>
                <a:avLst/>
                <a:gdLst>
                  <a:gd name="T0" fmla="*/ 4 w 5"/>
                  <a:gd name="T1" fmla="*/ 4 h 5"/>
                  <a:gd name="T2" fmla="*/ 1 w 5"/>
                  <a:gd name="T3" fmla="*/ 4 h 5"/>
                  <a:gd name="T4" fmla="*/ 1 w 5"/>
                  <a:gd name="T5" fmla="*/ 1 h 5"/>
                  <a:gd name="T6" fmla="*/ 4 w 5"/>
                  <a:gd name="T7" fmla="*/ 1 h 5"/>
                  <a:gd name="T8" fmla="*/ 4 w 5"/>
                  <a:gd name="T9" fmla="*/ 4 h 5"/>
                </a:gdLst>
                <a:ahLst/>
                <a:cxnLst>
                  <a:cxn ang="0">
                    <a:pos x="T0" y="T1"/>
                  </a:cxn>
                  <a:cxn ang="0">
                    <a:pos x="T2" y="T3"/>
                  </a:cxn>
                  <a:cxn ang="0">
                    <a:pos x="T4" y="T5"/>
                  </a:cxn>
                  <a:cxn ang="0">
                    <a:pos x="T6" y="T7"/>
                  </a:cxn>
                  <a:cxn ang="0">
                    <a:pos x="T8" y="T9"/>
                  </a:cxn>
                </a:cxnLst>
                <a:rect l="0" t="0" r="r" b="b"/>
                <a:pathLst>
                  <a:path w="5" h="5">
                    <a:moveTo>
                      <a:pt x="4" y="4"/>
                    </a:moveTo>
                    <a:cubicBezTo>
                      <a:pt x="3" y="5"/>
                      <a:pt x="2" y="5"/>
                      <a:pt x="1" y="4"/>
                    </a:cubicBezTo>
                    <a:cubicBezTo>
                      <a:pt x="1" y="3"/>
                      <a:pt x="0" y="2"/>
                      <a:pt x="1" y="1"/>
                    </a:cubicBezTo>
                    <a:cubicBezTo>
                      <a:pt x="2" y="1"/>
                      <a:pt x="3" y="0"/>
                      <a:pt x="4" y="1"/>
                    </a:cubicBezTo>
                    <a:cubicBezTo>
                      <a:pt x="5" y="2"/>
                      <a:pt x="5" y="3"/>
                      <a:pt x="4"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18" name="Freeform 3303">
                <a:extLst>
                  <a:ext uri="{FF2B5EF4-FFF2-40B4-BE49-F238E27FC236}">
                    <a16:creationId xmlns:a16="http://schemas.microsoft.com/office/drawing/2014/main" id="{E6F568DF-BBA2-E347-A98D-0CF977CE7088}"/>
                  </a:ext>
                </a:extLst>
              </p:cNvPr>
              <p:cNvSpPr>
                <a:spLocks/>
              </p:cNvSpPr>
              <p:nvPr/>
            </p:nvSpPr>
            <p:spPr bwMode="auto">
              <a:xfrm>
                <a:off x="8188911" y="1119907"/>
                <a:ext cx="44141" cy="46900"/>
              </a:xfrm>
              <a:custGeom>
                <a:avLst/>
                <a:gdLst>
                  <a:gd name="T0" fmla="*/ 4 w 7"/>
                  <a:gd name="T1" fmla="*/ 6 h 7"/>
                  <a:gd name="T2" fmla="*/ 0 w 7"/>
                  <a:gd name="T3" fmla="*/ 3 h 7"/>
                  <a:gd name="T4" fmla="*/ 3 w 7"/>
                  <a:gd name="T5" fmla="*/ 0 h 7"/>
                  <a:gd name="T6" fmla="*/ 7 w 7"/>
                  <a:gd name="T7" fmla="*/ 3 h 7"/>
                  <a:gd name="T8" fmla="*/ 4 w 7"/>
                  <a:gd name="T9" fmla="*/ 6 h 7"/>
                </a:gdLst>
                <a:ahLst/>
                <a:cxnLst>
                  <a:cxn ang="0">
                    <a:pos x="T0" y="T1"/>
                  </a:cxn>
                  <a:cxn ang="0">
                    <a:pos x="T2" y="T3"/>
                  </a:cxn>
                  <a:cxn ang="0">
                    <a:pos x="T4" y="T5"/>
                  </a:cxn>
                  <a:cxn ang="0">
                    <a:pos x="T6" y="T7"/>
                  </a:cxn>
                  <a:cxn ang="0">
                    <a:pos x="T8" y="T9"/>
                  </a:cxn>
                </a:cxnLst>
                <a:rect l="0" t="0" r="r" b="b"/>
                <a:pathLst>
                  <a:path w="7" h="7">
                    <a:moveTo>
                      <a:pt x="4" y="6"/>
                    </a:moveTo>
                    <a:cubicBezTo>
                      <a:pt x="2" y="7"/>
                      <a:pt x="0" y="5"/>
                      <a:pt x="0" y="3"/>
                    </a:cubicBezTo>
                    <a:cubicBezTo>
                      <a:pt x="0" y="1"/>
                      <a:pt x="1" y="0"/>
                      <a:pt x="3" y="0"/>
                    </a:cubicBezTo>
                    <a:cubicBezTo>
                      <a:pt x="5" y="0"/>
                      <a:pt x="7" y="1"/>
                      <a:pt x="7" y="3"/>
                    </a:cubicBezTo>
                    <a:cubicBezTo>
                      <a:pt x="7" y="5"/>
                      <a:pt x="6" y="6"/>
                      <a:pt x="4"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19" name="Freeform 3304">
                <a:extLst>
                  <a:ext uri="{FF2B5EF4-FFF2-40B4-BE49-F238E27FC236}">
                    <a16:creationId xmlns:a16="http://schemas.microsoft.com/office/drawing/2014/main" id="{3487F472-EC5E-3FF3-F258-55B4C7C68936}"/>
                  </a:ext>
                </a:extLst>
              </p:cNvPr>
              <p:cNvSpPr>
                <a:spLocks/>
              </p:cNvSpPr>
              <p:nvPr/>
            </p:nvSpPr>
            <p:spPr bwMode="auto">
              <a:xfrm>
                <a:off x="8641356" y="1644081"/>
                <a:ext cx="44141" cy="46900"/>
              </a:xfrm>
              <a:custGeom>
                <a:avLst/>
                <a:gdLst>
                  <a:gd name="T0" fmla="*/ 3 w 7"/>
                  <a:gd name="T1" fmla="*/ 7 h 7"/>
                  <a:gd name="T2" fmla="*/ 0 w 7"/>
                  <a:gd name="T3" fmla="*/ 4 h 7"/>
                  <a:gd name="T4" fmla="*/ 3 w 7"/>
                  <a:gd name="T5" fmla="*/ 0 h 7"/>
                  <a:gd name="T6" fmla="*/ 7 w 7"/>
                  <a:gd name="T7" fmla="*/ 3 h 7"/>
                  <a:gd name="T8" fmla="*/ 3 w 7"/>
                  <a:gd name="T9" fmla="*/ 7 h 7"/>
                </a:gdLst>
                <a:ahLst/>
                <a:cxnLst>
                  <a:cxn ang="0">
                    <a:pos x="T0" y="T1"/>
                  </a:cxn>
                  <a:cxn ang="0">
                    <a:pos x="T2" y="T3"/>
                  </a:cxn>
                  <a:cxn ang="0">
                    <a:pos x="T4" y="T5"/>
                  </a:cxn>
                  <a:cxn ang="0">
                    <a:pos x="T6" y="T7"/>
                  </a:cxn>
                  <a:cxn ang="0">
                    <a:pos x="T8" y="T9"/>
                  </a:cxn>
                </a:cxnLst>
                <a:rect l="0" t="0" r="r" b="b"/>
                <a:pathLst>
                  <a:path w="7" h="7">
                    <a:moveTo>
                      <a:pt x="3" y="7"/>
                    </a:moveTo>
                    <a:cubicBezTo>
                      <a:pt x="2" y="7"/>
                      <a:pt x="0" y="6"/>
                      <a:pt x="0" y="4"/>
                    </a:cubicBezTo>
                    <a:cubicBezTo>
                      <a:pt x="0" y="2"/>
                      <a:pt x="1" y="0"/>
                      <a:pt x="3" y="0"/>
                    </a:cubicBezTo>
                    <a:cubicBezTo>
                      <a:pt x="5" y="0"/>
                      <a:pt x="6" y="2"/>
                      <a:pt x="7" y="3"/>
                    </a:cubicBezTo>
                    <a:cubicBezTo>
                      <a:pt x="7" y="5"/>
                      <a:pt x="5" y="7"/>
                      <a:pt x="3"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20" name="Freeform 3305">
                <a:extLst>
                  <a:ext uri="{FF2B5EF4-FFF2-40B4-BE49-F238E27FC236}">
                    <a16:creationId xmlns:a16="http://schemas.microsoft.com/office/drawing/2014/main" id="{AF2F3C6C-2B1F-166D-4EAB-B65597C93BA4}"/>
                  </a:ext>
                </a:extLst>
              </p:cNvPr>
              <p:cNvSpPr>
                <a:spLocks/>
              </p:cNvSpPr>
              <p:nvPr/>
            </p:nvSpPr>
            <p:spPr bwMode="auto">
              <a:xfrm>
                <a:off x="8423410" y="915755"/>
                <a:ext cx="41382" cy="41382"/>
              </a:xfrm>
              <a:custGeom>
                <a:avLst/>
                <a:gdLst>
                  <a:gd name="T0" fmla="*/ 3 w 6"/>
                  <a:gd name="T1" fmla="*/ 6 h 6"/>
                  <a:gd name="T2" fmla="*/ 0 w 6"/>
                  <a:gd name="T3" fmla="*/ 3 h 6"/>
                  <a:gd name="T4" fmla="*/ 3 w 6"/>
                  <a:gd name="T5" fmla="*/ 0 h 6"/>
                  <a:gd name="T6" fmla="*/ 6 w 6"/>
                  <a:gd name="T7" fmla="*/ 3 h 6"/>
                  <a:gd name="T8" fmla="*/ 3 w 6"/>
                  <a:gd name="T9" fmla="*/ 6 h 6"/>
                </a:gdLst>
                <a:ahLst/>
                <a:cxnLst>
                  <a:cxn ang="0">
                    <a:pos x="T0" y="T1"/>
                  </a:cxn>
                  <a:cxn ang="0">
                    <a:pos x="T2" y="T3"/>
                  </a:cxn>
                  <a:cxn ang="0">
                    <a:pos x="T4" y="T5"/>
                  </a:cxn>
                  <a:cxn ang="0">
                    <a:pos x="T6" y="T7"/>
                  </a:cxn>
                  <a:cxn ang="0">
                    <a:pos x="T8" y="T9"/>
                  </a:cxn>
                </a:cxnLst>
                <a:rect l="0" t="0" r="r" b="b"/>
                <a:pathLst>
                  <a:path w="6" h="6">
                    <a:moveTo>
                      <a:pt x="3" y="6"/>
                    </a:moveTo>
                    <a:cubicBezTo>
                      <a:pt x="2" y="6"/>
                      <a:pt x="0" y="5"/>
                      <a:pt x="0" y="3"/>
                    </a:cubicBezTo>
                    <a:cubicBezTo>
                      <a:pt x="0" y="2"/>
                      <a:pt x="1" y="0"/>
                      <a:pt x="3" y="0"/>
                    </a:cubicBezTo>
                    <a:cubicBezTo>
                      <a:pt x="4" y="0"/>
                      <a:pt x="5" y="1"/>
                      <a:pt x="6" y="3"/>
                    </a:cubicBezTo>
                    <a:cubicBezTo>
                      <a:pt x="6" y="4"/>
                      <a:pt x="5" y="6"/>
                      <a:pt x="3"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21" name="Freeform 3306">
                <a:extLst>
                  <a:ext uri="{FF2B5EF4-FFF2-40B4-BE49-F238E27FC236}">
                    <a16:creationId xmlns:a16="http://schemas.microsoft.com/office/drawing/2014/main" id="{166CDBEF-6F27-5B34-0553-30CC37F13520}"/>
                  </a:ext>
                </a:extLst>
              </p:cNvPr>
              <p:cNvSpPr>
                <a:spLocks/>
              </p:cNvSpPr>
              <p:nvPr/>
            </p:nvSpPr>
            <p:spPr bwMode="auto">
              <a:xfrm>
                <a:off x="8666185" y="-458132"/>
                <a:ext cx="33106" cy="38623"/>
              </a:xfrm>
              <a:custGeom>
                <a:avLst/>
                <a:gdLst>
                  <a:gd name="T0" fmla="*/ 3 w 5"/>
                  <a:gd name="T1" fmla="*/ 6 h 6"/>
                  <a:gd name="T2" fmla="*/ 0 w 5"/>
                  <a:gd name="T3" fmla="*/ 3 h 6"/>
                  <a:gd name="T4" fmla="*/ 2 w 5"/>
                  <a:gd name="T5" fmla="*/ 0 h 6"/>
                  <a:gd name="T6" fmla="*/ 5 w 5"/>
                  <a:gd name="T7" fmla="*/ 3 h 6"/>
                  <a:gd name="T8" fmla="*/ 3 w 5"/>
                  <a:gd name="T9" fmla="*/ 6 h 6"/>
                </a:gdLst>
                <a:ahLst/>
                <a:cxnLst>
                  <a:cxn ang="0">
                    <a:pos x="T0" y="T1"/>
                  </a:cxn>
                  <a:cxn ang="0">
                    <a:pos x="T2" y="T3"/>
                  </a:cxn>
                  <a:cxn ang="0">
                    <a:pos x="T4" y="T5"/>
                  </a:cxn>
                  <a:cxn ang="0">
                    <a:pos x="T6" y="T7"/>
                  </a:cxn>
                  <a:cxn ang="0">
                    <a:pos x="T8" y="T9"/>
                  </a:cxn>
                </a:cxnLst>
                <a:rect l="0" t="0" r="r" b="b"/>
                <a:pathLst>
                  <a:path w="5" h="6">
                    <a:moveTo>
                      <a:pt x="3" y="6"/>
                    </a:moveTo>
                    <a:cubicBezTo>
                      <a:pt x="1" y="6"/>
                      <a:pt x="0" y="5"/>
                      <a:pt x="0" y="3"/>
                    </a:cubicBezTo>
                    <a:cubicBezTo>
                      <a:pt x="0" y="2"/>
                      <a:pt x="1" y="0"/>
                      <a:pt x="2" y="0"/>
                    </a:cubicBezTo>
                    <a:cubicBezTo>
                      <a:pt x="4" y="0"/>
                      <a:pt x="5" y="1"/>
                      <a:pt x="5" y="3"/>
                    </a:cubicBezTo>
                    <a:cubicBezTo>
                      <a:pt x="5" y="4"/>
                      <a:pt x="4" y="5"/>
                      <a:pt x="3"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22" name="Freeform 3307">
                <a:extLst>
                  <a:ext uri="{FF2B5EF4-FFF2-40B4-BE49-F238E27FC236}">
                    <a16:creationId xmlns:a16="http://schemas.microsoft.com/office/drawing/2014/main" id="{CCA96D35-C968-62E2-BA9F-07DD9DC14D89}"/>
                  </a:ext>
                </a:extLst>
              </p:cNvPr>
              <p:cNvSpPr>
                <a:spLocks/>
              </p:cNvSpPr>
              <p:nvPr/>
            </p:nvSpPr>
            <p:spPr bwMode="auto">
              <a:xfrm>
                <a:off x="8875855" y="1244054"/>
                <a:ext cx="33106" cy="33106"/>
              </a:xfrm>
              <a:custGeom>
                <a:avLst/>
                <a:gdLst>
                  <a:gd name="T0" fmla="*/ 3 w 5"/>
                  <a:gd name="T1" fmla="*/ 5 h 5"/>
                  <a:gd name="T2" fmla="*/ 0 w 5"/>
                  <a:gd name="T3" fmla="*/ 3 h 5"/>
                  <a:gd name="T4" fmla="*/ 2 w 5"/>
                  <a:gd name="T5" fmla="*/ 0 h 5"/>
                  <a:gd name="T6" fmla="*/ 5 w 5"/>
                  <a:gd name="T7" fmla="*/ 2 h 5"/>
                  <a:gd name="T8" fmla="*/ 3 w 5"/>
                  <a:gd name="T9" fmla="*/ 5 h 5"/>
                </a:gdLst>
                <a:ahLst/>
                <a:cxnLst>
                  <a:cxn ang="0">
                    <a:pos x="T0" y="T1"/>
                  </a:cxn>
                  <a:cxn ang="0">
                    <a:pos x="T2" y="T3"/>
                  </a:cxn>
                  <a:cxn ang="0">
                    <a:pos x="T4" y="T5"/>
                  </a:cxn>
                  <a:cxn ang="0">
                    <a:pos x="T6" y="T7"/>
                  </a:cxn>
                  <a:cxn ang="0">
                    <a:pos x="T8" y="T9"/>
                  </a:cxn>
                </a:cxnLst>
                <a:rect l="0" t="0" r="r" b="b"/>
                <a:pathLst>
                  <a:path w="5" h="5">
                    <a:moveTo>
                      <a:pt x="3" y="5"/>
                    </a:moveTo>
                    <a:cubicBezTo>
                      <a:pt x="1" y="5"/>
                      <a:pt x="0" y="4"/>
                      <a:pt x="0" y="3"/>
                    </a:cubicBezTo>
                    <a:cubicBezTo>
                      <a:pt x="0" y="1"/>
                      <a:pt x="1" y="0"/>
                      <a:pt x="2" y="0"/>
                    </a:cubicBezTo>
                    <a:cubicBezTo>
                      <a:pt x="4" y="0"/>
                      <a:pt x="5" y="1"/>
                      <a:pt x="5" y="2"/>
                    </a:cubicBezTo>
                    <a:cubicBezTo>
                      <a:pt x="5" y="4"/>
                      <a:pt x="4" y="5"/>
                      <a:pt x="3"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23" name="Freeform 3308">
                <a:extLst>
                  <a:ext uri="{FF2B5EF4-FFF2-40B4-BE49-F238E27FC236}">
                    <a16:creationId xmlns:a16="http://schemas.microsoft.com/office/drawing/2014/main" id="{A2EF3358-117C-5D5F-3BF1-ADE879005D4C}"/>
                  </a:ext>
                </a:extLst>
              </p:cNvPr>
              <p:cNvSpPr>
                <a:spLocks/>
              </p:cNvSpPr>
              <p:nvPr/>
            </p:nvSpPr>
            <p:spPr bwMode="auto">
              <a:xfrm>
                <a:off x="7913030" y="557110"/>
                <a:ext cx="33106" cy="33106"/>
              </a:xfrm>
              <a:custGeom>
                <a:avLst/>
                <a:gdLst>
                  <a:gd name="T0" fmla="*/ 3 w 5"/>
                  <a:gd name="T1" fmla="*/ 5 h 5"/>
                  <a:gd name="T2" fmla="*/ 0 w 5"/>
                  <a:gd name="T3" fmla="*/ 3 h 5"/>
                  <a:gd name="T4" fmla="*/ 2 w 5"/>
                  <a:gd name="T5" fmla="*/ 0 h 5"/>
                  <a:gd name="T6" fmla="*/ 5 w 5"/>
                  <a:gd name="T7" fmla="*/ 2 h 5"/>
                  <a:gd name="T8" fmla="*/ 3 w 5"/>
                  <a:gd name="T9" fmla="*/ 5 h 5"/>
                </a:gdLst>
                <a:ahLst/>
                <a:cxnLst>
                  <a:cxn ang="0">
                    <a:pos x="T0" y="T1"/>
                  </a:cxn>
                  <a:cxn ang="0">
                    <a:pos x="T2" y="T3"/>
                  </a:cxn>
                  <a:cxn ang="0">
                    <a:pos x="T4" y="T5"/>
                  </a:cxn>
                  <a:cxn ang="0">
                    <a:pos x="T6" y="T7"/>
                  </a:cxn>
                  <a:cxn ang="0">
                    <a:pos x="T8" y="T9"/>
                  </a:cxn>
                </a:cxnLst>
                <a:rect l="0" t="0" r="r" b="b"/>
                <a:pathLst>
                  <a:path w="5" h="5">
                    <a:moveTo>
                      <a:pt x="3" y="5"/>
                    </a:moveTo>
                    <a:cubicBezTo>
                      <a:pt x="1" y="5"/>
                      <a:pt x="0" y="4"/>
                      <a:pt x="0" y="3"/>
                    </a:cubicBezTo>
                    <a:cubicBezTo>
                      <a:pt x="0" y="1"/>
                      <a:pt x="1" y="0"/>
                      <a:pt x="2" y="0"/>
                    </a:cubicBezTo>
                    <a:cubicBezTo>
                      <a:pt x="4" y="0"/>
                      <a:pt x="5" y="1"/>
                      <a:pt x="5" y="2"/>
                    </a:cubicBezTo>
                    <a:cubicBezTo>
                      <a:pt x="5" y="4"/>
                      <a:pt x="4" y="5"/>
                      <a:pt x="3"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24" name="Freeform 3309">
                <a:extLst>
                  <a:ext uri="{FF2B5EF4-FFF2-40B4-BE49-F238E27FC236}">
                    <a16:creationId xmlns:a16="http://schemas.microsoft.com/office/drawing/2014/main" id="{E56644A4-BCFE-2A59-81C4-9552E8262B75}"/>
                  </a:ext>
                </a:extLst>
              </p:cNvPr>
              <p:cNvSpPr>
                <a:spLocks/>
              </p:cNvSpPr>
              <p:nvPr/>
            </p:nvSpPr>
            <p:spPr bwMode="auto">
              <a:xfrm>
                <a:off x="8012347" y="832991"/>
                <a:ext cx="33106" cy="30347"/>
              </a:xfrm>
              <a:custGeom>
                <a:avLst/>
                <a:gdLst>
                  <a:gd name="T0" fmla="*/ 3 w 5"/>
                  <a:gd name="T1" fmla="*/ 5 h 5"/>
                  <a:gd name="T2" fmla="*/ 0 w 5"/>
                  <a:gd name="T3" fmla="*/ 3 h 5"/>
                  <a:gd name="T4" fmla="*/ 2 w 5"/>
                  <a:gd name="T5" fmla="*/ 0 h 5"/>
                  <a:gd name="T6" fmla="*/ 5 w 5"/>
                  <a:gd name="T7" fmla="*/ 2 h 5"/>
                  <a:gd name="T8" fmla="*/ 3 w 5"/>
                  <a:gd name="T9" fmla="*/ 5 h 5"/>
                </a:gdLst>
                <a:ahLst/>
                <a:cxnLst>
                  <a:cxn ang="0">
                    <a:pos x="T0" y="T1"/>
                  </a:cxn>
                  <a:cxn ang="0">
                    <a:pos x="T2" y="T3"/>
                  </a:cxn>
                  <a:cxn ang="0">
                    <a:pos x="T4" y="T5"/>
                  </a:cxn>
                  <a:cxn ang="0">
                    <a:pos x="T6" y="T7"/>
                  </a:cxn>
                  <a:cxn ang="0">
                    <a:pos x="T8" y="T9"/>
                  </a:cxn>
                </a:cxnLst>
                <a:rect l="0" t="0" r="r" b="b"/>
                <a:pathLst>
                  <a:path w="5" h="5">
                    <a:moveTo>
                      <a:pt x="3" y="5"/>
                    </a:moveTo>
                    <a:cubicBezTo>
                      <a:pt x="1" y="5"/>
                      <a:pt x="0" y="4"/>
                      <a:pt x="0" y="3"/>
                    </a:cubicBezTo>
                    <a:cubicBezTo>
                      <a:pt x="0" y="1"/>
                      <a:pt x="1" y="0"/>
                      <a:pt x="2" y="0"/>
                    </a:cubicBezTo>
                    <a:cubicBezTo>
                      <a:pt x="4" y="0"/>
                      <a:pt x="5" y="1"/>
                      <a:pt x="5" y="2"/>
                    </a:cubicBezTo>
                    <a:cubicBezTo>
                      <a:pt x="5" y="4"/>
                      <a:pt x="4" y="5"/>
                      <a:pt x="3"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25" name="Freeform 3310">
                <a:extLst>
                  <a:ext uri="{FF2B5EF4-FFF2-40B4-BE49-F238E27FC236}">
                    <a16:creationId xmlns:a16="http://schemas.microsoft.com/office/drawing/2014/main" id="{67B46E40-2C21-00F1-4BE8-F4257D9302AE}"/>
                  </a:ext>
                </a:extLst>
              </p:cNvPr>
              <p:cNvSpPr>
                <a:spLocks/>
              </p:cNvSpPr>
              <p:nvPr/>
            </p:nvSpPr>
            <p:spPr bwMode="auto">
              <a:xfrm>
                <a:off x="8732397" y="2154461"/>
                <a:ext cx="38623" cy="33106"/>
              </a:xfrm>
              <a:custGeom>
                <a:avLst/>
                <a:gdLst>
                  <a:gd name="T0" fmla="*/ 3 w 6"/>
                  <a:gd name="T1" fmla="*/ 5 h 5"/>
                  <a:gd name="T2" fmla="*/ 0 w 6"/>
                  <a:gd name="T3" fmla="*/ 3 h 5"/>
                  <a:gd name="T4" fmla="*/ 3 w 6"/>
                  <a:gd name="T5" fmla="*/ 0 h 5"/>
                  <a:gd name="T6" fmla="*/ 6 w 6"/>
                  <a:gd name="T7" fmla="*/ 3 h 5"/>
                  <a:gd name="T8" fmla="*/ 3 w 6"/>
                  <a:gd name="T9" fmla="*/ 5 h 5"/>
                </a:gdLst>
                <a:ahLst/>
                <a:cxnLst>
                  <a:cxn ang="0">
                    <a:pos x="T0" y="T1"/>
                  </a:cxn>
                  <a:cxn ang="0">
                    <a:pos x="T2" y="T3"/>
                  </a:cxn>
                  <a:cxn ang="0">
                    <a:pos x="T4" y="T5"/>
                  </a:cxn>
                  <a:cxn ang="0">
                    <a:pos x="T6" y="T7"/>
                  </a:cxn>
                  <a:cxn ang="0">
                    <a:pos x="T8" y="T9"/>
                  </a:cxn>
                </a:cxnLst>
                <a:rect l="0" t="0" r="r" b="b"/>
                <a:pathLst>
                  <a:path w="6" h="5">
                    <a:moveTo>
                      <a:pt x="3" y="5"/>
                    </a:moveTo>
                    <a:cubicBezTo>
                      <a:pt x="2" y="5"/>
                      <a:pt x="0" y="4"/>
                      <a:pt x="0" y="3"/>
                    </a:cubicBezTo>
                    <a:cubicBezTo>
                      <a:pt x="0" y="1"/>
                      <a:pt x="1" y="0"/>
                      <a:pt x="3" y="0"/>
                    </a:cubicBezTo>
                    <a:cubicBezTo>
                      <a:pt x="4" y="0"/>
                      <a:pt x="6" y="1"/>
                      <a:pt x="6" y="3"/>
                    </a:cubicBezTo>
                    <a:cubicBezTo>
                      <a:pt x="6" y="4"/>
                      <a:pt x="5" y="5"/>
                      <a:pt x="3"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26" name="Freeform 3311">
                <a:extLst>
                  <a:ext uri="{FF2B5EF4-FFF2-40B4-BE49-F238E27FC236}">
                    <a16:creationId xmlns:a16="http://schemas.microsoft.com/office/drawing/2014/main" id="{2BE1C482-689D-FFDF-0D7E-80F2E578761B}"/>
                  </a:ext>
                </a:extLst>
              </p:cNvPr>
              <p:cNvSpPr>
                <a:spLocks/>
              </p:cNvSpPr>
              <p:nvPr/>
            </p:nvSpPr>
            <p:spPr bwMode="auto">
              <a:xfrm>
                <a:off x="9184842" y="2195843"/>
                <a:ext cx="33106" cy="38623"/>
              </a:xfrm>
              <a:custGeom>
                <a:avLst/>
                <a:gdLst>
                  <a:gd name="T0" fmla="*/ 3 w 5"/>
                  <a:gd name="T1" fmla="*/ 6 h 6"/>
                  <a:gd name="T2" fmla="*/ 0 w 5"/>
                  <a:gd name="T3" fmla="*/ 3 h 6"/>
                  <a:gd name="T4" fmla="*/ 2 w 5"/>
                  <a:gd name="T5" fmla="*/ 0 h 6"/>
                  <a:gd name="T6" fmla="*/ 5 w 5"/>
                  <a:gd name="T7" fmla="*/ 3 h 6"/>
                  <a:gd name="T8" fmla="*/ 3 w 5"/>
                  <a:gd name="T9" fmla="*/ 6 h 6"/>
                </a:gdLst>
                <a:ahLst/>
                <a:cxnLst>
                  <a:cxn ang="0">
                    <a:pos x="T0" y="T1"/>
                  </a:cxn>
                  <a:cxn ang="0">
                    <a:pos x="T2" y="T3"/>
                  </a:cxn>
                  <a:cxn ang="0">
                    <a:pos x="T4" y="T5"/>
                  </a:cxn>
                  <a:cxn ang="0">
                    <a:pos x="T6" y="T7"/>
                  </a:cxn>
                  <a:cxn ang="0">
                    <a:pos x="T8" y="T9"/>
                  </a:cxn>
                </a:cxnLst>
                <a:rect l="0" t="0" r="r" b="b"/>
                <a:pathLst>
                  <a:path w="5" h="6">
                    <a:moveTo>
                      <a:pt x="3" y="6"/>
                    </a:moveTo>
                    <a:cubicBezTo>
                      <a:pt x="1" y="6"/>
                      <a:pt x="0" y="5"/>
                      <a:pt x="0" y="3"/>
                    </a:cubicBezTo>
                    <a:cubicBezTo>
                      <a:pt x="0" y="2"/>
                      <a:pt x="1" y="0"/>
                      <a:pt x="2" y="0"/>
                    </a:cubicBezTo>
                    <a:cubicBezTo>
                      <a:pt x="4" y="0"/>
                      <a:pt x="5" y="1"/>
                      <a:pt x="5" y="3"/>
                    </a:cubicBezTo>
                    <a:cubicBezTo>
                      <a:pt x="5" y="4"/>
                      <a:pt x="4" y="5"/>
                      <a:pt x="3"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27" name="Freeform 3312">
                <a:extLst>
                  <a:ext uri="{FF2B5EF4-FFF2-40B4-BE49-F238E27FC236}">
                    <a16:creationId xmlns:a16="http://schemas.microsoft.com/office/drawing/2014/main" id="{A613BEC2-DFD3-CFE7-BCF1-A696506A4566}"/>
                  </a:ext>
                </a:extLst>
              </p:cNvPr>
              <p:cNvSpPr>
                <a:spLocks/>
              </p:cNvSpPr>
              <p:nvPr/>
            </p:nvSpPr>
            <p:spPr bwMode="auto">
              <a:xfrm>
                <a:off x="8337887" y="391581"/>
                <a:ext cx="41382" cy="41382"/>
              </a:xfrm>
              <a:custGeom>
                <a:avLst/>
                <a:gdLst>
                  <a:gd name="T0" fmla="*/ 3 w 6"/>
                  <a:gd name="T1" fmla="*/ 6 h 6"/>
                  <a:gd name="T2" fmla="*/ 0 w 6"/>
                  <a:gd name="T3" fmla="*/ 3 h 6"/>
                  <a:gd name="T4" fmla="*/ 3 w 6"/>
                  <a:gd name="T5" fmla="*/ 0 h 6"/>
                  <a:gd name="T6" fmla="*/ 6 w 6"/>
                  <a:gd name="T7" fmla="*/ 3 h 6"/>
                  <a:gd name="T8" fmla="*/ 3 w 6"/>
                  <a:gd name="T9" fmla="*/ 6 h 6"/>
                </a:gdLst>
                <a:ahLst/>
                <a:cxnLst>
                  <a:cxn ang="0">
                    <a:pos x="T0" y="T1"/>
                  </a:cxn>
                  <a:cxn ang="0">
                    <a:pos x="T2" y="T3"/>
                  </a:cxn>
                  <a:cxn ang="0">
                    <a:pos x="T4" y="T5"/>
                  </a:cxn>
                  <a:cxn ang="0">
                    <a:pos x="T6" y="T7"/>
                  </a:cxn>
                  <a:cxn ang="0">
                    <a:pos x="T8" y="T9"/>
                  </a:cxn>
                </a:cxnLst>
                <a:rect l="0" t="0" r="r" b="b"/>
                <a:pathLst>
                  <a:path w="6" h="6">
                    <a:moveTo>
                      <a:pt x="3" y="6"/>
                    </a:moveTo>
                    <a:cubicBezTo>
                      <a:pt x="2" y="6"/>
                      <a:pt x="1" y="5"/>
                      <a:pt x="0" y="3"/>
                    </a:cubicBezTo>
                    <a:cubicBezTo>
                      <a:pt x="0" y="2"/>
                      <a:pt x="1" y="0"/>
                      <a:pt x="3" y="0"/>
                    </a:cubicBezTo>
                    <a:cubicBezTo>
                      <a:pt x="4" y="0"/>
                      <a:pt x="6" y="1"/>
                      <a:pt x="6" y="3"/>
                    </a:cubicBezTo>
                    <a:cubicBezTo>
                      <a:pt x="6" y="4"/>
                      <a:pt x="5" y="5"/>
                      <a:pt x="3"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28" name="Freeform 3313">
                <a:extLst>
                  <a:ext uri="{FF2B5EF4-FFF2-40B4-BE49-F238E27FC236}">
                    <a16:creationId xmlns:a16="http://schemas.microsoft.com/office/drawing/2014/main" id="{FE096664-3335-5F1F-80EA-E74AE0E2C470}"/>
                  </a:ext>
                </a:extLst>
              </p:cNvPr>
              <p:cNvSpPr>
                <a:spLocks/>
              </p:cNvSpPr>
              <p:nvPr/>
            </p:nvSpPr>
            <p:spPr bwMode="auto">
              <a:xfrm>
                <a:off x="8255123" y="661945"/>
                <a:ext cx="19312" cy="24829"/>
              </a:xfrm>
              <a:custGeom>
                <a:avLst/>
                <a:gdLst>
                  <a:gd name="T0" fmla="*/ 2 w 3"/>
                  <a:gd name="T1" fmla="*/ 4 h 4"/>
                  <a:gd name="T2" fmla="*/ 0 w 3"/>
                  <a:gd name="T3" fmla="*/ 2 h 4"/>
                  <a:gd name="T4" fmla="*/ 1 w 3"/>
                  <a:gd name="T5" fmla="*/ 0 h 4"/>
                  <a:gd name="T6" fmla="*/ 3 w 3"/>
                  <a:gd name="T7" fmla="*/ 2 h 4"/>
                  <a:gd name="T8" fmla="*/ 2 w 3"/>
                  <a:gd name="T9" fmla="*/ 4 h 4"/>
                </a:gdLst>
                <a:ahLst/>
                <a:cxnLst>
                  <a:cxn ang="0">
                    <a:pos x="T0" y="T1"/>
                  </a:cxn>
                  <a:cxn ang="0">
                    <a:pos x="T2" y="T3"/>
                  </a:cxn>
                  <a:cxn ang="0">
                    <a:pos x="T4" y="T5"/>
                  </a:cxn>
                  <a:cxn ang="0">
                    <a:pos x="T6" y="T7"/>
                  </a:cxn>
                  <a:cxn ang="0">
                    <a:pos x="T8" y="T9"/>
                  </a:cxn>
                </a:cxnLst>
                <a:rect l="0" t="0" r="r" b="b"/>
                <a:pathLst>
                  <a:path w="3" h="4">
                    <a:moveTo>
                      <a:pt x="2" y="4"/>
                    </a:moveTo>
                    <a:cubicBezTo>
                      <a:pt x="1" y="4"/>
                      <a:pt x="0" y="3"/>
                      <a:pt x="0" y="2"/>
                    </a:cubicBezTo>
                    <a:cubicBezTo>
                      <a:pt x="0" y="1"/>
                      <a:pt x="0" y="0"/>
                      <a:pt x="1" y="0"/>
                    </a:cubicBezTo>
                    <a:cubicBezTo>
                      <a:pt x="2" y="0"/>
                      <a:pt x="3" y="1"/>
                      <a:pt x="3" y="2"/>
                    </a:cubicBezTo>
                    <a:cubicBezTo>
                      <a:pt x="3" y="3"/>
                      <a:pt x="3" y="4"/>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29" name="Freeform 3314">
                <a:extLst>
                  <a:ext uri="{FF2B5EF4-FFF2-40B4-BE49-F238E27FC236}">
                    <a16:creationId xmlns:a16="http://schemas.microsoft.com/office/drawing/2014/main" id="{4DE1644B-4D61-66C6-497D-D5D9795D2AF5}"/>
                  </a:ext>
                </a:extLst>
              </p:cNvPr>
              <p:cNvSpPr>
                <a:spLocks/>
              </p:cNvSpPr>
              <p:nvPr/>
            </p:nvSpPr>
            <p:spPr bwMode="auto">
              <a:xfrm>
                <a:off x="8307540" y="148806"/>
                <a:ext cx="24829" cy="27588"/>
              </a:xfrm>
              <a:custGeom>
                <a:avLst/>
                <a:gdLst>
                  <a:gd name="T0" fmla="*/ 2 w 4"/>
                  <a:gd name="T1" fmla="*/ 4 h 4"/>
                  <a:gd name="T2" fmla="*/ 0 w 4"/>
                  <a:gd name="T3" fmla="*/ 2 h 4"/>
                  <a:gd name="T4" fmla="*/ 2 w 4"/>
                  <a:gd name="T5" fmla="*/ 0 h 4"/>
                  <a:gd name="T6" fmla="*/ 4 w 4"/>
                  <a:gd name="T7" fmla="*/ 2 h 4"/>
                  <a:gd name="T8" fmla="*/ 2 w 4"/>
                  <a:gd name="T9" fmla="*/ 4 h 4"/>
                </a:gdLst>
                <a:ahLst/>
                <a:cxnLst>
                  <a:cxn ang="0">
                    <a:pos x="T0" y="T1"/>
                  </a:cxn>
                  <a:cxn ang="0">
                    <a:pos x="T2" y="T3"/>
                  </a:cxn>
                  <a:cxn ang="0">
                    <a:pos x="T4" y="T5"/>
                  </a:cxn>
                  <a:cxn ang="0">
                    <a:pos x="T6" y="T7"/>
                  </a:cxn>
                  <a:cxn ang="0">
                    <a:pos x="T8" y="T9"/>
                  </a:cxn>
                </a:cxnLst>
                <a:rect l="0" t="0" r="r" b="b"/>
                <a:pathLst>
                  <a:path w="4" h="4">
                    <a:moveTo>
                      <a:pt x="2" y="4"/>
                    </a:moveTo>
                    <a:cubicBezTo>
                      <a:pt x="1" y="4"/>
                      <a:pt x="0" y="3"/>
                      <a:pt x="0" y="2"/>
                    </a:cubicBezTo>
                    <a:cubicBezTo>
                      <a:pt x="0" y="1"/>
                      <a:pt x="1" y="0"/>
                      <a:pt x="2" y="0"/>
                    </a:cubicBezTo>
                    <a:cubicBezTo>
                      <a:pt x="3" y="0"/>
                      <a:pt x="4" y="0"/>
                      <a:pt x="4" y="2"/>
                    </a:cubicBezTo>
                    <a:cubicBezTo>
                      <a:pt x="4" y="3"/>
                      <a:pt x="3" y="3"/>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30" name="Freeform 3315">
                <a:extLst>
                  <a:ext uri="{FF2B5EF4-FFF2-40B4-BE49-F238E27FC236}">
                    <a16:creationId xmlns:a16="http://schemas.microsoft.com/office/drawing/2014/main" id="{500BB9E9-97EA-2F35-0D9F-047C3415C30C}"/>
                  </a:ext>
                </a:extLst>
              </p:cNvPr>
              <p:cNvSpPr>
                <a:spLocks/>
              </p:cNvSpPr>
              <p:nvPr/>
            </p:nvSpPr>
            <p:spPr bwMode="auto">
              <a:xfrm>
                <a:off x="8622044" y="253641"/>
                <a:ext cx="24829" cy="27588"/>
              </a:xfrm>
              <a:custGeom>
                <a:avLst/>
                <a:gdLst>
                  <a:gd name="T0" fmla="*/ 2 w 4"/>
                  <a:gd name="T1" fmla="*/ 4 h 4"/>
                  <a:gd name="T2" fmla="*/ 0 w 4"/>
                  <a:gd name="T3" fmla="*/ 2 h 4"/>
                  <a:gd name="T4" fmla="*/ 1 w 4"/>
                  <a:gd name="T5" fmla="*/ 0 h 4"/>
                  <a:gd name="T6" fmla="*/ 3 w 4"/>
                  <a:gd name="T7" fmla="*/ 2 h 4"/>
                  <a:gd name="T8" fmla="*/ 2 w 4"/>
                  <a:gd name="T9" fmla="*/ 4 h 4"/>
                </a:gdLst>
                <a:ahLst/>
                <a:cxnLst>
                  <a:cxn ang="0">
                    <a:pos x="T0" y="T1"/>
                  </a:cxn>
                  <a:cxn ang="0">
                    <a:pos x="T2" y="T3"/>
                  </a:cxn>
                  <a:cxn ang="0">
                    <a:pos x="T4" y="T5"/>
                  </a:cxn>
                  <a:cxn ang="0">
                    <a:pos x="T6" y="T7"/>
                  </a:cxn>
                  <a:cxn ang="0">
                    <a:pos x="T8" y="T9"/>
                  </a:cxn>
                </a:cxnLst>
                <a:rect l="0" t="0" r="r" b="b"/>
                <a:pathLst>
                  <a:path w="4" h="4">
                    <a:moveTo>
                      <a:pt x="2" y="4"/>
                    </a:moveTo>
                    <a:cubicBezTo>
                      <a:pt x="1" y="4"/>
                      <a:pt x="0" y="3"/>
                      <a:pt x="0" y="2"/>
                    </a:cubicBezTo>
                    <a:cubicBezTo>
                      <a:pt x="0" y="1"/>
                      <a:pt x="0" y="0"/>
                      <a:pt x="1" y="0"/>
                    </a:cubicBezTo>
                    <a:cubicBezTo>
                      <a:pt x="2" y="0"/>
                      <a:pt x="3" y="1"/>
                      <a:pt x="3" y="2"/>
                    </a:cubicBezTo>
                    <a:cubicBezTo>
                      <a:pt x="4" y="3"/>
                      <a:pt x="3" y="4"/>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31" name="Freeform 3316">
                <a:extLst>
                  <a:ext uri="{FF2B5EF4-FFF2-40B4-BE49-F238E27FC236}">
                    <a16:creationId xmlns:a16="http://schemas.microsoft.com/office/drawing/2014/main" id="{D08EE6B3-FBD8-45A8-95EB-ED8494ADC513}"/>
                  </a:ext>
                </a:extLst>
              </p:cNvPr>
              <p:cNvSpPr>
                <a:spLocks/>
              </p:cNvSpPr>
              <p:nvPr/>
            </p:nvSpPr>
            <p:spPr bwMode="auto">
              <a:xfrm>
                <a:off x="8947584" y="-151904"/>
                <a:ext cx="27588" cy="27588"/>
              </a:xfrm>
              <a:custGeom>
                <a:avLst/>
                <a:gdLst>
                  <a:gd name="T0" fmla="*/ 3 w 4"/>
                  <a:gd name="T1" fmla="*/ 4 h 4"/>
                  <a:gd name="T2" fmla="*/ 0 w 4"/>
                  <a:gd name="T3" fmla="*/ 2 h 4"/>
                  <a:gd name="T4" fmla="*/ 2 w 4"/>
                  <a:gd name="T5" fmla="*/ 0 h 4"/>
                  <a:gd name="T6" fmla="*/ 4 w 4"/>
                  <a:gd name="T7" fmla="*/ 2 h 4"/>
                  <a:gd name="T8" fmla="*/ 3 w 4"/>
                  <a:gd name="T9" fmla="*/ 4 h 4"/>
                </a:gdLst>
                <a:ahLst/>
                <a:cxnLst>
                  <a:cxn ang="0">
                    <a:pos x="T0" y="T1"/>
                  </a:cxn>
                  <a:cxn ang="0">
                    <a:pos x="T2" y="T3"/>
                  </a:cxn>
                  <a:cxn ang="0">
                    <a:pos x="T4" y="T5"/>
                  </a:cxn>
                  <a:cxn ang="0">
                    <a:pos x="T6" y="T7"/>
                  </a:cxn>
                  <a:cxn ang="0">
                    <a:pos x="T8" y="T9"/>
                  </a:cxn>
                </a:cxnLst>
                <a:rect l="0" t="0" r="r" b="b"/>
                <a:pathLst>
                  <a:path w="4" h="4">
                    <a:moveTo>
                      <a:pt x="3" y="4"/>
                    </a:moveTo>
                    <a:cubicBezTo>
                      <a:pt x="1" y="4"/>
                      <a:pt x="1" y="3"/>
                      <a:pt x="0" y="2"/>
                    </a:cubicBezTo>
                    <a:cubicBezTo>
                      <a:pt x="0" y="1"/>
                      <a:pt x="1" y="0"/>
                      <a:pt x="2" y="0"/>
                    </a:cubicBezTo>
                    <a:cubicBezTo>
                      <a:pt x="3" y="0"/>
                      <a:pt x="4" y="1"/>
                      <a:pt x="4" y="2"/>
                    </a:cubicBezTo>
                    <a:cubicBezTo>
                      <a:pt x="4" y="3"/>
                      <a:pt x="4" y="4"/>
                      <a:pt x="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32" name="Oval 3317">
                <a:extLst>
                  <a:ext uri="{FF2B5EF4-FFF2-40B4-BE49-F238E27FC236}">
                    <a16:creationId xmlns:a16="http://schemas.microsoft.com/office/drawing/2014/main" id="{DDC6D426-A7E8-8DD5-05D3-D0E7B514CFCE}"/>
                  </a:ext>
                </a:extLst>
              </p:cNvPr>
              <p:cNvSpPr>
                <a:spLocks noChangeArrowheads="1"/>
              </p:cNvSpPr>
              <p:nvPr/>
            </p:nvSpPr>
            <p:spPr bwMode="auto">
              <a:xfrm>
                <a:off x="8150288" y="537798"/>
                <a:ext cx="24829" cy="2482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33" name="Freeform 3318">
                <a:extLst>
                  <a:ext uri="{FF2B5EF4-FFF2-40B4-BE49-F238E27FC236}">
                    <a16:creationId xmlns:a16="http://schemas.microsoft.com/office/drawing/2014/main" id="{03C10077-426C-95AD-18FD-14F5DF159E3A}"/>
                  </a:ext>
                </a:extLst>
              </p:cNvPr>
              <p:cNvSpPr>
                <a:spLocks/>
              </p:cNvSpPr>
              <p:nvPr/>
            </p:nvSpPr>
            <p:spPr bwMode="auto">
              <a:xfrm>
                <a:off x="7821989" y="1042661"/>
                <a:ext cx="24829" cy="24829"/>
              </a:xfrm>
              <a:custGeom>
                <a:avLst/>
                <a:gdLst>
                  <a:gd name="T0" fmla="*/ 2 w 4"/>
                  <a:gd name="T1" fmla="*/ 4 h 4"/>
                  <a:gd name="T2" fmla="*/ 0 w 4"/>
                  <a:gd name="T3" fmla="*/ 3 h 4"/>
                  <a:gd name="T4" fmla="*/ 2 w 4"/>
                  <a:gd name="T5" fmla="*/ 1 h 4"/>
                  <a:gd name="T6" fmla="*/ 4 w 4"/>
                  <a:gd name="T7" fmla="*/ 2 h 4"/>
                  <a:gd name="T8" fmla="*/ 2 w 4"/>
                  <a:gd name="T9" fmla="*/ 4 h 4"/>
                </a:gdLst>
                <a:ahLst/>
                <a:cxnLst>
                  <a:cxn ang="0">
                    <a:pos x="T0" y="T1"/>
                  </a:cxn>
                  <a:cxn ang="0">
                    <a:pos x="T2" y="T3"/>
                  </a:cxn>
                  <a:cxn ang="0">
                    <a:pos x="T4" y="T5"/>
                  </a:cxn>
                  <a:cxn ang="0">
                    <a:pos x="T6" y="T7"/>
                  </a:cxn>
                  <a:cxn ang="0">
                    <a:pos x="T8" y="T9"/>
                  </a:cxn>
                </a:cxnLst>
                <a:rect l="0" t="0" r="r" b="b"/>
                <a:pathLst>
                  <a:path w="4" h="4">
                    <a:moveTo>
                      <a:pt x="2" y="4"/>
                    </a:moveTo>
                    <a:cubicBezTo>
                      <a:pt x="1" y="4"/>
                      <a:pt x="0" y="4"/>
                      <a:pt x="0" y="3"/>
                    </a:cubicBezTo>
                    <a:cubicBezTo>
                      <a:pt x="0" y="2"/>
                      <a:pt x="1" y="1"/>
                      <a:pt x="2" y="1"/>
                    </a:cubicBezTo>
                    <a:cubicBezTo>
                      <a:pt x="3" y="0"/>
                      <a:pt x="4" y="1"/>
                      <a:pt x="4" y="2"/>
                    </a:cubicBezTo>
                    <a:cubicBezTo>
                      <a:pt x="4" y="3"/>
                      <a:pt x="3" y="4"/>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34" name="Freeform 3319">
                <a:extLst>
                  <a:ext uri="{FF2B5EF4-FFF2-40B4-BE49-F238E27FC236}">
                    <a16:creationId xmlns:a16="http://schemas.microsoft.com/office/drawing/2014/main" id="{15684F7F-BBEF-57F9-0F73-71070B7E6AB1}"/>
                  </a:ext>
                </a:extLst>
              </p:cNvPr>
              <p:cNvSpPr>
                <a:spLocks/>
              </p:cNvSpPr>
              <p:nvPr/>
            </p:nvSpPr>
            <p:spPr bwMode="auto">
              <a:xfrm>
                <a:off x="8404098" y="1177842"/>
                <a:ext cx="27588" cy="27588"/>
              </a:xfrm>
              <a:custGeom>
                <a:avLst/>
                <a:gdLst>
                  <a:gd name="T0" fmla="*/ 3 w 4"/>
                  <a:gd name="T1" fmla="*/ 4 h 4"/>
                  <a:gd name="T2" fmla="*/ 1 w 4"/>
                  <a:gd name="T3" fmla="*/ 3 h 4"/>
                  <a:gd name="T4" fmla="*/ 2 w 4"/>
                  <a:gd name="T5" fmla="*/ 0 h 4"/>
                  <a:gd name="T6" fmla="*/ 4 w 4"/>
                  <a:gd name="T7" fmla="*/ 2 h 4"/>
                  <a:gd name="T8" fmla="*/ 3 w 4"/>
                  <a:gd name="T9" fmla="*/ 4 h 4"/>
                </a:gdLst>
                <a:ahLst/>
                <a:cxnLst>
                  <a:cxn ang="0">
                    <a:pos x="T0" y="T1"/>
                  </a:cxn>
                  <a:cxn ang="0">
                    <a:pos x="T2" y="T3"/>
                  </a:cxn>
                  <a:cxn ang="0">
                    <a:pos x="T4" y="T5"/>
                  </a:cxn>
                  <a:cxn ang="0">
                    <a:pos x="T6" y="T7"/>
                  </a:cxn>
                  <a:cxn ang="0">
                    <a:pos x="T8" y="T9"/>
                  </a:cxn>
                </a:cxnLst>
                <a:rect l="0" t="0" r="r" b="b"/>
                <a:pathLst>
                  <a:path w="4" h="4">
                    <a:moveTo>
                      <a:pt x="3" y="4"/>
                    </a:moveTo>
                    <a:cubicBezTo>
                      <a:pt x="2" y="4"/>
                      <a:pt x="1" y="4"/>
                      <a:pt x="1" y="3"/>
                    </a:cubicBezTo>
                    <a:cubicBezTo>
                      <a:pt x="0" y="1"/>
                      <a:pt x="1" y="1"/>
                      <a:pt x="2" y="0"/>
                    </a:cubicBezTo>
                    <a:cubicBezTo>
                      <a:pt x="3" y="0"/>
                      <a:pt x="4" y="1"/>
                      <a:pt x="4" y="2"/>
                    </a:cubicBezTo>
                    <a:cubicBezTo>
                      <a:pt x="4" y="3"/>
                      <a:pt x="4" y="4"/>
                      <a:pt x="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35" name="Freeform 3320">
                <a:extLst>
                  <a:ext uri="{FF2B5EF4-FFF2-40B4-BE49-F238E27FC236}">
                    <a16:creationId xmlns:a16="http://schemas.microsoft.com/office/drawing/2014/main" id="{9F002AC9-0F7E-A9D8-AB2F-25558F3DCACB}"/>
                  </a:ext>
                </a:extLst>
              </p:cNvPr>
              <p:cNvSpPr>
                <a:spLocks/>
              </p:cNvSpPr>
              <p:nvPr/>
            </p:nvSpPr>
            <p:spPr bwMode="auto">
              <a:xfrm>
                <a:off x="8423410" y="1848233"/>
                <a:ext cx="27588" cy="24829"/>
              </a:xfrm>
              <a:custGeom>
                <a:avLst/>
                <a:gdLst>
                  <a:gd name="T0" fmla="*/ 2 w 4"/>
                  <a:gd name="T1" fmla="*/ 4 h 4"/>
                  <a:gd name="T2" fmla="*/ 0 w 4"/>
                  <a:gd name="T3" fmla="*/ 2 h 4"/>
                  <a:gd name="T4" fmla="*/ 2 w 4"/>
                  <a:gd name="T5" fmla="*/ 0 h 4"/>
                  <a:gd name="T6" fmla="*/ 4 w 4"/>
                  <a:gd name="T7" fmla="*/ 1 h 4"/>
                  <a:gd name="T8" fmla="*/ 2 w 4"/>
                  <a:gd name="T9" fmla="*/ 4 h 4"/>
                </a:gdLst>
                <a:ahLst/>
                <a:cxnLst>
                  <a:cxn ang="0">
                    <a:pos x="T0" y="T1"/>
                  </a:cxn>
                  <a:cxn ang="0">
                    <a:pos x="T2" y="T3"/>
                  </a:cxn>
                  <a:cxn ang="0">
                    <a:pos x="T4" y="T5"/>
                  </a:cxn>
                  <a:cxn ang="0">
                    <a:pos x="T6" y="T7"/>
                  </a:cxn>
                  <a:cxn ang="0">
                    <a:pos x="T8" y="T9"/>
                  </a:cxn>
                </a:cxnLst>
                <a:rect l="0" t="0" r="r" b="b"/>
                <a:pathLst>
                  <a:path w="4" h="4">
                    <a:moveTo>
                      <a:pt x="2" y="4"/>
                    </a:moveTo>
                    <a:cubicBezTo>
                      <a:pt x="1" y="4"/>
                      <a:pt x="0" y="3"/>
                      <a:pt x="0" y="2"/>
                    </a:cubicBezTo>
                    <a:cubicBezTo>
                      <a:pt x="0" y="1"/>
                      <a:pt x="1" y="0"/>
                      <a:pt x="2" y="0"/>
                    </a:cubicBezTo>
                    <a:cubicBezTo>
                      <a:pt x="3" y="0"/>
                      <a:pt x="4" y="0"/>
                      <a:pt x="4" y="1"/>
                    </a:cubicBezTo>
                    <a:cubicBezTo>
                      <a:pt x="4" y="3"/>
                      <a:pt x="3" y="3"/>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36" name="Freeform 3321">
                <a:extLst>
                  <a:ext uri="{FF2B5EF4-FFF2-40B4-BE49-F238E27FC236}">
                    <a16:creationId xmlns:a16="http://schemas.microsoft.com/office/drawing/2014/main" id="{3C99489F-0998-3D56-2CE4-34053B828675}"/>
                  </a:ext>
                </a:extLst>
              </p:cNvPr>
              <p:cNvSpPr>
                <a:spLocks/>
              </p:cNvSpPr>
              <p:nvPr/>
            </p:nvSpPr>
            <p:spPr bwMode="auto">
              <a:xfrm>
                <a:off x="12186427" y="3230397"/>
                <a:ext cx="44141" cy="52417"/>
              </a:xfrm>
              <a:custGeom>
                <a:avLst/>
                <a:gdLst>
                  <a:gd name="T0" fmla="*/ 0 w 7"/>
                  <a:gd name="T1" fmla="*/ 3 h 8"/>
                  <a:gd name="T2" fmla="*/ 4 w 7"/>
                  <a:gd name="T3" fmla="*/ 1 h 8"/>
                  <a:gd name="T4" fmla="*/ 7 w 7"/>
                  <a:gd name="T5" fmla="*/ 5 h 8"/>
                  <a:gd name="T6" fmla="*/ 2 w 7"/>
                  <a:gd name="T7" fmla="*/ 7 h 8"/>
                  <a:gd name="T8" fmla="*/ 0 w 7"/>
                  <a:gd name="T9" fmla="*/ 3 h 8"/>
                </a:gdLst>
                <a:ahLst/>
                <a:cxnLst>
                  <a:cxn ang="0">
                    <a:pos x="T0" y="T1"/>
                  </a:cxn>
                  <a:cxn ang="0">
                    <a:pos x="T2" y="T3"/>
                  </a:cxn>
                  <a:cxn ang="0">
                    <a:pos x="T4" y="T5"/>
                  </a:cxn>
                  <a:cxn ang="0">
                    <a:pos x="T6" y="T7"/>
                  </a:cxn>
                  <a:cxn ang="0">
                    <a:pos x="T8" y="T9"/>
                  </a:cxn>
                </a:cxnLst>
                <a:rect l="0" t="0" r="r" b="b"/>
                <a:pathLst>
                  <a:path w="7" h="8">
                    <a:moveTo>
                      <a:pt x="0" y="3"/>
                    </a:moveTo>
                    <a:cubicBezTo>
                      <a:pt x="1" y="1"/>
                      <a:pt x="3" y="0"/>
                      <a:pt x="4" y="1"/>
                    </a:cubicBezTo>
                    <a:cubicBezTo>
                      <a:pt x="6" y="1"/>
                      <a:pt x="7" y="3"/>
                      <a:pt x="7" y="5"/>
                    </a:cubicBezTo>
                    <a:cubicBezTo>
                      <a:pt x="6" y="7"/>
                      <a:pt x="4" y="8"/>
                      <a:pt x="2" y="7"/>
                    </a:cubicBezTo>
                    <a:cubicBezTo>
                      <a:pt x="1" y="7"/>
                      <a:pt x="0" y="5"/>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37" name="Freeform 3322">
                <a:extLst>
                  <a:ext uri="{FF2B5EF4-FFF2-40B4-BE49-F238E27FC236}">
                    <a16:creationId xmlns:a16="http://schemas.microsoft.com/office/drawing/2014/main" id="{52777EF5-7E2B-47AC-C6CC-B93EB55662DC}"/>
                  </a:ext>
                </a:extLst>
              </p:cNvPr>
              <p:cNvSpPr>
                <a:spLocks/>
              </p:cNvSpPr>
              <p:nvPr/>
            </p:nvSpPr>
            <p:spPr bwMode="auto">
              <a:xfrm>
                <a:off x="11529830" y="3459378"/>
                <a:ext cx="46900" cy="52417"/>
              </a:xfrm>
              <a:custGeom>
                <a:avLst/>
                <a:gdLst>
                  <a:gd name="T0" fmla="*/ 0 w 7"/>
                  <a:gd name="T1" fmla="*/ 3 h 8"/>
                  <a:gd name="T2" fmla="*/ 4 w 7"/>
                  <a:gd name="T3" fmla="*/ 1 h 8"/>
                  <a:gd name="T4" fmla="*/ 7 w 7"/>
                  <a:gd name="T5" fmla="*/ 5 h 8"/>
                  <a:gd name="T6" fmla="*/ 2 w 7"/>
                  <a:gd name="T7" fmla="*/ 7 h 8"/>
                  <a:gd name="T8" fmla="*/ 0 w 7"/>
                  <a:gd name="T9" fmla="*/ 3 h 8"/>
                </a:gdLst>
                <a:ahLst/>
                <a:cxnLst>
                  <a:cxn ang="0">
                    <a:pos x="T0" y="T1"/>
                  </a:cxn>
                  <a:cxn ang="0">
                    <a:pos x="T2" y="T3"/>
                  </a:cxn>
                  <a:cxn ang="0">
                    <a:pos x="T4" y="T5"/>
                  </a:cxn>
                  <a:cxn ang="0">
                    <a:pos x="T6" y="T7"/>
                  </a:cxn>
                  <a:cxn ang="0">
                    <a:pos x="T8" y="T9"/>
                  </a:cxn>
                </a:cxnLst>
                <a:rect l="0" t="0" r="r" b="b"/>
                <a:pathLst>
                  <a:path w="7" h="8">
                    <a:moveTo>
                      <a:pt x="0" y="3"/>
                    </a:moveTo>
                    <a:cubicBezTo>
                      <a:pt x="1" y="1"/>
                      <a:pt x="3" y="0"/>
                      <a:pt x="4" y="1"/>
                    </a:cubicBezTo>
                    <a:cubicBezTo>
                      <a:pt x="6" y="1"/>
                      <a:pt x="7" y="3"/>
                      <a:pt x="7" y="5"/>
                    </a:cubicBezTo>
                    <a:cubicBezTo>
                      <a:pt x="6" y="7"/>
                      <a:pt x="4" y="8"/>
                      <a:pt x="2" y="7"/>
                    </a:cubicBezTo>
                    <a:cubicBezTo>
                      <a:pt x="1" y="7"/>
                      <a:pt x="0" y="5"/>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38" name="Freeform 3323">
                <a:extLst>
                  <a:ext uri="{FF2B5EF4-FFF2-40B4-BE49-F238E27FC236}">
                    <a16:creationId xmlns:a16="http://schemas.microsoft.com/office/drawing/2014/main" id="{B5A74ED6-8117-91BA-3AF8-BF906DD27C73}"/>
                  </a:ext>
                </a:extLst>
              </p:cNvPr>
              <p:cNvSpPr>
                <a:spLocks/>
              </p:cNvSpPr>
              <p:nvPr/>
            </p:nvSpPr>
            <p:spPr bwMode="auto">
              <a:xfrm>
                <a:off x="12296779" y="3525590"/>
                <a:ext cx="38623" cy="38623"/>
              </a:xfrm>
              <a:custGeom>
                <a:avLst/>
                <a:gdLst>
                  <a:gd name="T0" fmla="*/ 0 w 6"/>
                  <a:gd name="T1" fmla="*/ 2 h 6"/>
                  <a:gd name="T2" fmla="*/ 3 w 6"/>
                  <a:gd name="T3" fmla="*/ 1 h 6"/>
                  <a:gd name="T4" fmla="*/ 5 w 6"/>
                  <a:gd name="T5" fmla="*/ 4 h 6"/>
                  <a:gd name="T6" fmla="*/ 2 w 6"/>
                  <a:gd name="T7" fmla="*/ 6 h 6"/>
                  <a:gd name="T8" fmla="*/ 0 w 6"/>
                  <a:gd name="T9" fmla="*/ 2 h 6"/>
                </a:gdLst>
                <a:ahLst/>
                <a:cxnLst>
                  <a:cxn ang="0">
                    <a:pos x="T0" y="T1"/>
                  </a:cxn>
                  <a:cxn ang="0">
                    <a:pos x="T2" y="T3"/>
                  </a:cxn>
                  <a:cxn ang="0">
                    <a:pos x="T4" y="T5"/>
                  </a:cxn>
                  <a:cxn ang="0">
                    <a:pos x="T6" y="T7"/>
                  </a:cxn>
                  <a:cxn ang="0">
                    <a:pos x="T8" y="T9"/>
                  </a:cxn>
                </a:cxnLst>
                <a:rect l="0" t="0" r="r" b="b"/>
                <a:pathLst>
                  <a:path w="6" h="6">
                    <a:moveTo>
                      <a:pt x="0" y="2"/>
                    </a:moveTo>
                    <a:cubicBezTo>
                      <a:pt x="0" y="1"/>
                      <a:pt x="2" y="0"/>
                      <a:pt x="3" y="1"/>
                    </a:cubicBezTo>
                    <a:cubicBezTo>
                      <a:pt x="5" y="1"/>
                      <a:pt x="6" y="3"/>
                      <a:pt x="5" y="4"/>
                    </a:cubicBezTo>
                    <a:cubicBezTo>
                      <a:pt x="5" y="5"/>
                      <a:pt x="3" y="6"/>
                      <a:pt x="2" y="6"/>
                    </a:cubicBezTo>
                    <a:cubicBezTo>
                      <a:pt x="0" y="5"/>
                      <a:pt x="0" y="4"/>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39" name="Freeform 3324">
                <a:extLst>
                  <a:ext uri="{FF2B5EF4-FFF2-40B4-BE49-F238E27FC236}">
                    <a16:creationId xmlns:a16="http://schemas.microsoft.com/office/drawing/2014/main" id="{73162E3E-4E72-99BB-12E6-2909C4E61372}"/>
                  </a:ext>
                </a:extLst>
              </p:cNvPr>
              <p:cNvSpPr>
                <a:spLocks/>
              </p:cNvSpPr>
              <p:nvPr/>
            </p:nvSpPr>
            <p:spPr bwMode="auto">
              <a:xfrm>
                <a:off x="11830540" y="3826300"/>
                <a:ext cx="41382" cy="38623"/>
              </a:xfrm>
              <a:custGeom>
                <a:avLst/>
                <a:gdLst>
                  <a:gd name="T0" fmla="*/ 0 w 6"/>
                  <a:gd name="T1" fmla="*/ 3 h 6"/>
                  <a:gd name="T2" fmla="*/ 3 w 6"/>
                  <a:gd name="T3" fmla="*/ 1 h 6"/>
                  <a:gd name="T4" fmla="*/ 5 w 6"/>
                  <a:gd name="T5" fmla="*/ 4 h 6"/>
                  <a:gd name="T6" fmla="*/ 2 w 6"/>
                  <a:gd name="T7" fmla="*/ 6 h 6"/>
                  <a:gd name="T8" fmla="*/ 0 w 6"/>
                  <a:gd name="T9" fmla="*/ 3 h 6"/>
                </a:gdLst>
                <a:ahLst/>
                <a:cxnLst>
                  <a:cxn ang="0">
                    <a:pos x="T0" y="T1"/>
                  </a:cxn>
                  <a:cxn ang="0">
                    <a:pos x="T2" y="T3"/>
                  </a:cxn>
                  <a:cxn ang="0">
                    <a:pos x="T4" y="T5"/>
                  </a:cxn>
                  <a:cxn ang="0">
                    <a:pos x="T6" y="T7"/>
                  </a:cxn>
                  <a:cxn ang="0">
                    <a:pos x="T8" y="T9"/>
                  </a:cxn>
                </a:cxnLst>
                <a:rect l="0" t="0" r="r" b="b"/>
                <a:pathLst>
                  <a:path w="6" h="6">
                    <a:moveTo>
                      <a:pt x="0" y="3"/>
                    </a:moveTo>
                    <a:cubicBezTo>
                      <a:pt x="1" y="1"/>
                      <a:pt x="2" y="0"/>
                      <a:pt x="3" y="1"/>
                    </a:cubicBezTo>
                    <a:cubicBezTo>
                      <a:pt x="5" y="1"/>
                      <a:pt x="6" y="3"/>
                      <a:pt x="5" y="4"/>
                    </a:cubicBezTo>
                    <a:cubicBezTo>
                      <a:pt x="5" y="5"/>
                      <a:pt x="3" y="6"/>
                      <a:pt x="2" y="6"/>
                    </a:cubicBezTo>
                    <a:cubicBezTo>
                      <a:pt x="0" y="5"/>
                      <a:pt x="0" y="4"/>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40" name="Freeform 3325">
                <a:extLst>
                  <a:ext uri="{FF2B5EF4-FFF2-40B4-BE49-F238E27FC236}">
                    <a16:creationId xmlns:a16="http://schemas.microsoft.com/office/drawing/2014/main" id="{4B6716E7-1B21-46EF-3F8E-61AF7407E183}"/>
                  </a:ext>
                </a:extLst>
              </p:cNvPr>
              <p:cNvSpPr>
                <a:spLocks/>
              </p:cNvSpPr>
              <p:nvPr/>
            </p:nvSpPr>
            <p:spPr bwMode="auto">
              <a:xfrm>
                <a:off x="12820953" y="3177980"/>
                <a:ext cx="33106" cy="38623"/>
              </a:xfrm>
              <a:custGeom>
                <a:avLst/>
                <a:gdLst>
                  <a:gd name="T0" fmla="*/ 0 w 5"/>
                  <a:gd name="T1" fmla="*/ 2 h 6"/>
                  <a:gd name="T2" fmla="*/ 3 w 5"/>
                  <a:gd name="T3" fmla="*/ 0 h 6"/>
                  <a:gd name="T4" fmla="*/ 5 w 5"/>
                  <a:gd name="T5" fmla="*/ 4 h 6"/>
                  <a:gd name="T6" fmla="*/ 2 w 5"/>
                  <a:gd name="T7" fmla="*/ 5 h 6"/>
                  <a:gd name="T8" fmla="*/ 0 w 5"/>
                  <a:gd name="T9" fmla="*/ 2 h 6"/>
                </a:gdLst>
                <a:ahLst/>
                <a:cxnLst>
                  <a:cxn ang="0">
                    <a:pos x="T0" y="T1"/>
                  </a:cxn>
                  <a:cxn ang="0">
                    <a:pos x="T2" y="T3"/>
                  </a:cxn>
                  <a:cxn ang="0">
                    <a:pos x="T4" y="T5"/>
                  </a:cxn>
                  <a:cxn ang="0">
                    <a:pos x="T6" y="T7"/>
                  </a:cxn>
                  <a:cxn ang="0">
                    <a:pos x="T8" y="T9"/>
                  </a:cxn>
                </a:cxnLst>
                <a:rect l="0" t="0" r="r" b="b"/>
                <a:pathLst>
                  <a:path w="5" h="6">
                    <a:moveTo>
                      <a:pt x="0" y="2"/>
                    </a:moveTo>
                    <a:cubicBezTo>
                      <a:pt x="0" y="1"/>
                      <a:pt x="2" y="0"/>
                      <a:pt x="3" y="0"/>
                    </a:cubicBezTo>
                    <a:cubicBezTo>
                      <a:pt x="5" y="1"/>
                      <a:pt x="5" y="2"/>
                      <a:pt x="5" y="4"/>
                    </a:cubicBezTo>
                    <a:cubicBezTo>
                      <a:pt x="5" y="5"/>
                      <a:pt x="3" y="6"/>
                      <a:pt x="2" y="5"/>
                    </a:cubicBezTo>
                    <a:cubicBezTo>
                      <a:pt x="0" y="5"/>
                      <a:pt x="0" y="3"/>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41" name="Freeform 3326">
                <a:extLst>
                  <a:ext uri="{FF2B5EF4-FFF2-40B4-BE49-F238E27FC236}">
                    <a16:creationId xmlns:a16="http://schemas.microsoft.com/office/drawing/2014/main" id="{FC5ABFD1-0554-C649-DC2D-E387C46C6F43}"/>
                  </a:ext>
                </a:extLst>
              </p:cNvPr>
              <p:cNvSpPr>
                <a:spLocks/>
              </p:cNvSpPr>
              <p:nvPr/>
            </p:nvSpPr>
            <p:spPr bwMode="auto">
              <a:xfrm>
                <a:off x="12525761" y="3169703"/>
                <a:ext cx="38623" cy="41382"/>
              </a:xfrm>
              <a:custGeom>
                <a:avLst/>
                <a:gdLst>
                  <a:gd name="T0" fmla="*/ 0 w 6"/>
                  <a:gd name="T1" fmla="*/ 2 h 6"/>
                  <a:gd name="T2" fmla="*/ 4 w 6"/>
                  <a:gd name="T3" fmla="*/ 0 h 6"/>
                  <a:gd name="T4" fmla="*/ 5 w 6"/>
                  <a:gd name="T5" fmla="*/ 4 h 6"/>
                  <a:gd name="T6" fmla="*/ 2 w 6"/>
                  <a:gd name="T7" fmla="*/ 5 h 6"/>
                  <a:gd name="T8" fmla="*/ 0 w 6"/>
                  <a:gd name="T9" fmla="*/ 2 h 6"/>
                </a:gdLst>
                <a:ahLst/>
                <a:cxnLst>
                  <a:cxn ang="0">
                    <a:pos x="T0" y="T1"/>
                  </a:cxn>
                  <a:cxn ang="0">
                    <a:pos x="T2" y="T3"/>
                  </a:cxn>
                  <a:cxn ang="0">
                    <a:pos x="T4" y="T5"/>
                  </a:cxn>
                  <a:cxn ang="0">
                    <a:pos x="T6" y="T7"/>
                  </a:cxn>
                  <a:cxn ang="0">
                    <a:pos x="T8" y="T9"/>
                  </a:cxn>
                </a:cxnLst>
                <a:rect l="0" t="0" r="r" b="b"/>
                <a:pathLst>
                  <a:path w="6" h="6">
                    <a:moveTo>
                      <a:pt x="0" y="2"/>
                    </a:moveTo>
                    <a:cubicBezTo>
                      <a:pt x="1" y="1"/>
                      <a:pt x="2" y="0"/>
                      <a:pt x="4" y="0"/>
                    </a:cubicBezTo>
                    <a:cubicBezTo>
                      <a:pt x="5" y="1"/>
                      <a:pt x="6" y="2"/>
                      <a:pt x="5" y="4"/>
                    </a:cubicBezTo>
                    <a:cubicBezTo>
                      <a:pt x="5" y="5"/>
                      <a:pt x="4" y="6"/>
                      <a:pt x="2" y="5"/>
                    </a:cubicBezTo>
                    <a:cubicBezTo>
                      <a:pt x="1" y="5"/>
                      <a:pt x="0" y="3"/>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42" name="Freeform 3327">
                <a:extLst>
                  <a:ext uri="{FF2B5EF4-FFF2-40B4-BE49-F238E27FC236}">
                    <a16:creationId xmlns:a16="http://schemas.microsoft.com/office/drawing/2014/main" id="{3ECD79A7-9FDC-5D9D-18AF-E7A10574CC8E}"/>
                  </a:ext>
                </a:extLst>
              </p:cNvPr>
              <p:cNvSpPr>
                <a:spLocks/>
              </p:cNvSpPr>
              <p:nvPr/>
            </p:nvSpPr>
            <p:spPr bwMode="auto">
              <a:xfrm>
                <a:off x="11033244" y="3368337"/>
                <a:ext cx="38623" cy="38623"/>
              </a:xfrm>
              <a:custGeom>
                <a:avLst/>
                <a:gdLst>
                  <a:gd name="T0" fmla="*/ 0 w 6"/>
                  <a:gd name="T1" fmla="*/ 2 h 6"/>
                  <a:gd name="T2" fmla="*/ 3 w 6"/>
                  <a:gd name="T3" fmla="*/ 1 h 6"/>
                  <a:gd name="T4" fmla="*/ 5 w 6"/>
                  <a:gd name="T5" fmla="*/ 4 h 6"/>
                  <a:gd name="T6" fmla="*/ 2 w 6"/>
                  <a:gd name="T7" fmla="*/ 6 h 6"/>
                  <a:gd name="T8" fmla="*/ 0 w 6"/>
                  <a:gd name="T9" fmla="*/ 2 h 6"/>
                </a:gdLst>
                <a:ahLst/>
                <a:cxnLst>
                  <a:cxn ang="0">
                    <a:pos x="T0" y="T1"/>
                  </a:cxn>
                  <a:cxn ang="0">
                    <a:pos x="T2" y="T3"/>
                  </a:cxn>
                  <a:cxn ang="0">
                    <a:pos x="T4" y="T5"/>
                  </a:cxn>
                  <a:cxn ang="0">
                    <a:pos x="T6" y="T7"/>
                  </a:cxn>
                  <a:cxn ang="0">
                    <a:pos x="T8" y="T9"/>
                  </a:cxn>
                </a:cxnLst>
                <a:rect l="0" t="0" r="r" b="b"/>
                <a:pathLst>
                  <a:path w="6" h="6">
                    <a:moveTo>
                      <a:pt x="0" y="2"/>
                    </a:moveTo>
                    <a:cubicBezTo>
                      <a:pt x="0" y="1"/>
                      <a:pt x="2" y="0"/>
                      <a:pt x="3" y="1"/>
                    </a:cubicBezTo>
                    <a:cubicBezTo>
                      <a:pt x="5" y="1"/>
                      <a:pt x="6" y="3"/>
                      <a:pt x="5" y="4"/>
                    </a:cubicBezTo>
                    <a:cubicBezTo>
                      <a:pt x="5" y="5"/>
                      <a:pt x="3" y="6"/>
                      <a:pt x="2" y="6"/>
                    </a:cubicBezTo>
                    <a:cubicBezTo>
                      <a:pt x="0" y="5"/>
                      <a:pt x="0" y="4"/>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43" name="Freeform 3328">
                <a:extLst>
                  <a:ext uri="{FF2B5EF4-FFF2-40B4-BE49-F238E27FC236}">
                    <a16:creationId xmlns:a16="http://schemas.microsoft.com/office/drawing/2014/main" id="{79138D22-C199-109D-950F-E0642ACB8E8A}"/>
                  </a:ext>
                </a:extLst>
              </p:cNvPr>
              <p:cNvSpPr>
                <a:spLocks/>
              </p:cNvSpPr>
              <p:nvPr/>
            </p:nvSpPr>
            <p:spPr bwMode="auto">
              <a:xfrm>
                <a:off x="10829092" y="3773883"/>
                <a:ext cx="38623" cy="38623"/>
              </a:xfrm>
              <a:custGeom>
                <a:avLst/>
                <a:gdLst>
                  <a:gd name="T0" fmla="*/ 1 w 6"/>
                  <a:gd name="T1" fmla="*/ 2 h 6"/>
                  <a:gd name="T2" fmla="*/ 4 w 6"/>
                  <a:gd name="T3" fmla="*/ 0 h 6"/>
                  <a:gd name="T4" fmla="*/ 6 w 6"/>
                  <a:gd name="T5" fmla="*/ 3 h 6"/>
                  <a:gd name="T6" fmla="*/ 2 w 6"/>
                  <a:gd name="T7" fmla="*/ 5 h 6"/>
                  <a:gd name="T8" fmla="*/ 1 w 6"/>
                  <a:gd name="T9" fmla="*/ 2 h 6"/>
                </a:gdLst>
                <a:ahLst/>
                <a:cxnLst>
                  <a:cxn ang="0">
                    <a:pos x="T0" y="T1"/>
                  </a:cxn>
                  <a:cxn ang="0">
                    <a:pos x="T2" y="T3"/>
                  </a:cxn>
                  <a:cxn ang="0">
                    <a:pos x="T4" y="T5"/>
                  </a:cxn>
                  <a:cxn ang="0">
                    <a:pos x="T6" y="T7"/>
                  </a:cxn>
                  <a:cxn ang="0">
                    <a:pos x="T8" y="T9"/>
                  </a:cxn>
                </a:cxnLst>
                <a:rect l="0" t="0" r="r" b="b"/>
                <a:pathLst>
                  <a:path w="6" h="6">
                    <a:moveTo>
                      <a:pt x="1" y="2"/>
                    </a:moveTo>
                    <a:cubicBezTo>
                      <a:pt x="1" y="1"/>
                      <a:pt x="3" y="0"/>
                      <a:pt x="4" y="0"/>
                    </a:cubicBezTo>
                    <a:cubicBezTo>
                      <a:pt x="5" y="1"/>
                      <a:pt x="6" y="2"/>
                      <a:pt x="6" y="3"/>
                    </a:cubicBezTo>
                    <a:cubicBezTo>
                      <a:pt x="5" y="5"/>
                      <a:pt x="4" y="6"/>
                      <a:pt x="2" y="5"/>
                    </a:cubicBezTo>
                    <a:cubicBezTo>
                      <a:pt x="1" y="5"/>
                      <a:pt x="0" y="3"/>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44" name="Freeform 3329">
                <a:extLst>
                  <a:ext uri="{FF2B5EF4-FFF2-40B4-BE49-F238E27FC236}">
                    <a16:creationId xmlns:a16="http://schemas.microsoft.com/office/drawing/2014/main" id="{5072DF4B-D315-8AD2-3420-54D2905A515A}"/>
                  </a:ext>
                </a:extLst>
              </p:cNvPr>
              <p:cNvSpPr>
                <a:spLocks/>
              </p:cNvSpPr>
              <p:nvPr/>
            </p:nvSpPr>
            <p:spPr bwMode="auto">
              <a:xfrm>
                <a:off x="12815436" y="3635942"/>
                <a:ext cx="38623" cy="38623"/>
              </a:xfrm>
              <a:custGeom>
                <a:avLst/>
                <a:gdLst>
                  <a:gd name="T0" fmla="*/ 0 w 6"/>
                  <a:gd name="T1" fmla="*/ 2 h 6"/>
                  <a:gd name="T2" fmla="*/ 4 w 6"/>
                  <a:gd name="T3" fmla="*/ 0 h 6"/>
                  <a:gd name="T4" fmla="*/ 5 w 6"/>
                  <a:gd name="T5" fmla="*/ 4 h 6"/>
                  <a:gd name="T6" fmla="*/ 2 w 6"/>
                  <a:gd name="T7" fmla="*/ 6 h 6"/>
                  <a:gd name="T8" fmla="*/ 0 w 6"/>
                  <a:gd name="T9" fmla="*/ 2 h 6"/>
                </a:gdLst>
                <a:ahLst/>
                <a:cxnLst>
                  <a:cxn ang="0">
                    <a:pos x="T0" y="T1"/>
                  </a:cxn>
                  <a:cxn ang="0">
                    <a:pos x="T2" y="T3"/>
                  </a:cxn>
                  <a:cxn ang="0">
                    <a:pos x="T4" y="T5"/>
                  </a:cxn>
                  <a:cxn ang="0">
                    <a:pos x="T6" y="T7"/>
                  </a:cxn>
                  <a:cxn ang="0">
                    <a:pos x="T8" y="T9"/>
                  </a:cxn>
                </a:cxnLst>
                <a:rect l="0" t="0" r="r" b="b"/>
                <a:pathLst>
                  <a:path w="6" h="6">
                    <a:moveTo>
                      <a:pt x="0" y="2"/>
                    </a:moveTo>
                    <a:cubicBezTo>
                      <a:pt x="1" y="1"/>
                      <a:pt x="2" y="0"/>
                      <a:pt x="4" y="0"/>
                    </a:cubicBezTo>
                    <a:cubicBezTo>
                      <a:pt x="5" y="1"/>
                      <a:pt x="6" y="2"/>
                      <a:pt x="5" y="4"/>
                    </a:cubicBezTo>
                    <a:cubicBezTo>
                      <a:pt x="5" y="5"/>
                      <a:pt x="4" y="6"/>
                      <a:pt x="2" y="6"/>
                    </a:cubicBezTo>
                    <a:cubicBezTo>
                      <a:pt x="1" y="5"/>
                      <a:pt x="0" y="4"/>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45" name="Freeform 3330">
                <a:extLst>
                  <a:ext uri="{FF2B5EF4-FFF2-40B4-BE49-F238E27FC236}">
                    <a16:creationId xmlns:a16="http://schemas.microsoft.com/office/drawing/2014/main" id="{A0A12F52-3B55-4E79-9066-70D47E17E69C}"/>
                  </a:ext>
                </a:extLst>
              </p:cNvPr>
              <p:cNvSpPr>
                <a:spLocks/>
              </p:cNvSpPr>
              <p:nvPr/>
            </p:nvSpPr>
            <p:spPr bwMode="auto">
              <a:xfrm>
                <a:off x="12605766" y="3459378"/>
                <a:ext cx="33106" cy="24829"/>
              </a:xfrm>
              <a:custGeom>
                <a:avLst/>
                <a:gdLst>
                  <a:gd name="T0" fmla="*/ 1 w 5"/>
                  <a:gd name="T1" fmla="*/ 1 h 4"/>
                  <a:gd name="T2" fmla="*/ 3 w 5"/>
                  <a:gd name="T3" fmla="*/ 0 h 4"/>
                  <a:gd name="T4" fmla="*/ 4 w 5"/>
                  <a:gd name="T5" fmla="*/ 2 h 4"/>
                  <a:gd name="T6" fmla="*/ 2 w 5"/>
                  <a:gd name="T7" fmla="*/ 4 h 4"/>
                  <a:gd name="T8" fmla="*/ 1 w 5"/>
                  <a:gd name="T9" fmla="*/ 1 h 4"/>
                </a:gdLst>
                <a:ahLst/>
                <a:cxnLst>
                  <a:cxn ang="0">
                    <a:pos x="T0" y="T1"/>
                  </a:cxn>
                  <a:cxn ang="0">
                    <a:pos x="T2" y="T3"/>
                  </a:cxn>
                  <a:cxn ang="0">
                    <a:pos x="T4" y="T5"/>
                  </a:cxn>
                  <a:cxn ang="0">
                    <a:pos x="T6" y="T7"/>
                  </a:cxn>
                  <a:cxn ang="0">
                    <a:pos x="T8" y="T9"/>
                  </a:cxn>
                </a:cxnLst>
                <a:rect l="0" t="0" r="r" b="b"/>
                <a:pathLst>
                  <a:path w="5" h="4">
                    <a:moveTo>
                      <a:pt x="1" y="1"/>
                    </a:moveTo>
                    <a:cubicBezTo>
                      <a:pt x="1" y="0"/>
                      <a:pt x="2" y="0"/>
                      <a:pt x="3" y="0"/>
                    </a:cubicBezTo>
                    <a:cubicBezTo>
                      <a:pt x="4" y="0"/>
                      <a:pt x="5" y="1"/>
                      <a:pt x="4" y="2"/>
                    </a:cubicBezTo>
                    <a:cubicBezTo>
                      <a:pt x="4" y="3"/>
                      <a:pt x="3" y="4"/>
                      <a:pt x="2" y="4"/>
                    </a:cubicBezTo>
                    <a:cubicBezTo>
                      <a:pt x="1" y="3"/>
                      <a:pt x="0" y="2"/>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46" name="Freeform 3331">
                <a:extLst>
                  <a:ext uri="{FF2B5EF4-FFF2-40B4-BE49-F238E27FC236}">
                    <a16:creationId xmlns:a16="http://schemas.microsoft.com/office/drawing/2014/main" id="{ABD106C0-D7C2-43F7-B6F6-61CE37453B36}"/>
                  </a:ext>
                </a:extLst>
              </p:cNvPr>
              <p:cNvSpPr>
                <a:spLocks/>
              </p:cNvSpPr>
              <p:nvPr/>
            </p:nvSpPr>
            <p:spPr bwMode="auto">
              <a:xfrm>
                <a:off x="13069246" y="3693877"/>
                <a:ext cx="27588" cy="27588"/>
              </a:xfrm>
              <a:custGeom>
                <a:avLst/>
                <a:gdLst>
                  <a:gd name="T0" fmla="*/ 0 w 4"/>
                  <a:gd name="T1" fmla="*/ 1 h 4"/>
                  <a:gd name="T2" fmla="*/ 2 w 4"/>
                  <a:gd name="T3" fmla="*/ 0 h 4"/>
                  <a:gd name="T4" fmla="*/ 4 w 4"/>
                  <a:gd name="T5" fmla="*/ 2 h 4"/>
                  <a:gd name="T6" fmla="*/ 1 w 4"/>
                  <a:gd name="T7" fmla="*/ 4 h 4"/>
                  <a:gd name="T8" fmla="*/ 0 w 4"/>
                  <a:gd name="T9" fmla="*/ 1 h 4"/>
                </a:gdLst>
                <a:ahLst/>
                <a:cxnLst>
                  <a:cxn ang="0">
                    <a:pos x="T0" y="T1"/>
                  </a:cxn>
                  <a:cxn ang="0">
                    <a:pos x="T2" y="T3"/>
                  </a:cxn>
                  <a:cxn ang="0">
                    <a:pos x="T4" y="T5"/>
                  </a:cxn>
                  <a:cxn ang="0">
                    <a:pos x="T6" y="T7"/>
                  </a:cxn>
                  <a:cxn ang="0">
                    <a:pos x="T8" y="T9"/>
                  </a:cxn>
                </a:cxnLst>
                <a:rect l="0" t="0" r="r" b="b"/>
                <a:pathLst>
                  <a:path w="4" h="4">
                    <a:moveTo>
                      <a:pt x="0" y="1"/>
                    </a:moveTo>
                    <a:cubicBezTo>
                      <a:pt x="0" y="0"/>
                      <a:pt x="1" y="0"/>
                      <a:pt x="2" y="0"/>
                    </a:cubicBezTo>
                    <a:cubicBezTo>
                      <a:pt x="3" y="0"/>
                      <a:pt x="4" y="1"/>
                      <a:pt x="4" y="2"/>
                    </a:cubicBezTo>
                    <a:cubicBezTo>
                      <a:pt x="3" y="3"/>
                      <a:pt x="2" y="4"/>
                      <a:pt x="1" y="4"/>
                    </a:cubicBezTo>
                    <a:cubicBezTo>
                      <a:pt x="0" y="3"/>
                      <a:pt x="0" y="2"/>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47" name="Freeform 3332">
                <a:extLst>
                  <a:ext uri="{FF2B5EF4-FFF2-40B4-BE49-F238E27FC236}">
                    <a16:creationId xmlns:a16="http://schemas.microsoft.com/office/drawing/2014/main" id="{4C41C7F3-2981-A131-39CD-1ECC1EF7AB55}"/>
                  </a:ext>
                </a:extLst>
              </p:cNvPr>
              <p:cNvSpPr>
                <a:spLocks/>
              </p:cNvSpPr>
              <p:nvPr/>
            </p:nvSpPr>
            <p:spPr bwMode="auto">
              <a:xfrm>
                <a:off x="12763018" y="3406961"/>
                <a:ext cx="24829" cy="33106"/>
              </a:xfrm>
              <a:custGeom>
                <a:avLst/>
                <a:gdLst>
                  <a:gd name="T0" fmla="*/ 0 w 4"/>
                  <a:gd name="T1" fmla="*/ 2 h 5"/>
                  <a:gd name="T2" fmla="*/ 2 w 4"/>
                  <a:gd name="T3" fmla="*/ 1 h 5"/>
                  <a:gd name="T4" fmla="*/ 4 w 4"/>
                  <a:gd name="T5" fmla="*/ 3 h 5"/>
                  <a:gd name="T6" fmla="*/ 1 w 4"/>
                  <a:gd name="T7" fmla="*/ 4 h 5"/>
                  <a:gd name="T8" fmla="*/ 0 w 4"/>
                  <a:gd name="T9" fmla="*/ 2 h 5"/>
                </a:gdLst>
                <a:ahLst/>
                <a:cxnLst>
                  <a:cxn ang="0">
                    <a:pos x="T0" y="T1"/>
                  </a:cxn>
                  <a:cxn ang="0">
                    <a:pos x="T2" y="T3"/>
                  </a:cxn>
                  <a:cxn ang="0">
                    <a:pos x="T4" y="T5"/>
                  </a:cxn>
                  <a:cxn ang="0">
                    <a:pos x="T6" y="T7"/>
                  </a:cxn>
                  <a:cxn ang="0">
                    <a:pos x="T8" y="T9"/>
                  </a:cxn>
                </a:cxnLst>
                <a:rect l="0" t="0" r="r" b="b"/>
                <a:pathLst>
                  <a:path w="4" h="5">
                    <a:moveTo>
                      <a:pt x="0" y="2"/>
                    </a:moveTo>
                    <a:cubicBezTo>
                      <a:pt x="0" y="1"/>
                      <a:pt x="1" y="0"/>
                      <a:pt x="2" y="1"/>
                    </a:cubicBezTo>
                    <a:cubicBezTo>
                      <a:pt x="3" y="1"/>
                      <a:pt x="4" y="2"/>
                      <a:pt x="4" y="3"/>
                    </a:cubicBezTo>
                    <a:cubicBezTo>
                      <a:pt x="3" y="4"/>
                      <a:pt x="2" y="5"/>
                      <a:pt x="1" y="4"/>
                    </a:cubicBezTo>
                    <a:cubicBezTo>
                      <a:pt x="0" y="4"/>
                      <a:pt x="0" y="3"/>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48" name="Freeform 3333">
                <a:extLst>
                  <a:ext uri="{FF2B5EF4-FFF2-40B4-BE49-F238E27FC236}">
                    <a16:creationId xmlns:a16="http://schemas.microsoft.com/office/drawing/2014/main" id="{03D091C0-1994-04D1-361C-16E904350E3C}"/>
                  </a:ext>
                </a:extLst>
              </p:cNvPr>
              <p:cNvSpPr>
                <a:spLocks/>
              </p:cNvSpPr>
              <p:nvPr/>
            </p:nvSpPr>
            <p:spPr bwMode="auto">
              <a:xfrm>
                <a:off x="12407132" y="2921410"/>
                <a:ext cx="27588" cy="27588"/>
              </a:xfrm>
              <a:custGeom>
                <a:avLst/>
                <a:gdLst>
                  <a:gd name="T0" fmla="*/ 0 w 4"/>
                  <a:gd name="T1" fmla="*/ 1 h 4"/>
                  <a:gd name="T2" fmla="*/ 2 w 4"/>
                  <a:gd name="T3" fmla="*/ 0 h 4"/>
                  <a:gd name="T4" fmla="*/ 4 w 4"/>
                  <a:gd name="T5" fmla="*/ 2 h 4"/>
                  <a:gd name="T6" fmla="*/ 1 w 4"/>
                  <a:gd name="T7" fmla="*/ 4 h 4"/>
                  <a:gd name="T8" fmla="*/ 0 w 4"/>
                  <a:gd name="T9" fmla="*/ 1 h 4"/>
                </a:gdLst>
                <a:ahLst/>
                <a:cxnLst>
                  <a:cxn ang="0">
                    <a:pos x="T0" y="T1"/>
                  </a:cxn>
                  <a:cxn ang="0">
                    <a:pos x="T2" y="T3"/>
                  </a:cxn>
                  <a:cxn ang="0">
                    <a:pos x="T4" y="T5"/>
                  </a:cxn>
                  <a:cxn ang="0">
                    <a:pos x="T6" y="T7"/>
                  </a:cxn>
                  <a:cxn ang="0">
                    <a:pos x="T8" y="T9"/>
                  </a:cxn>
                </a:cxnLst>
                <a:rect l="0" t="0" r="r" b="b"/>
                <a:pathLst>
                  <a:path w="4" h="4">
                    <a:moveTo>
                      <a:pt x="0" y="1"/>
                    </a:moveTo>
                    <a:cubicBezTo>
                      <a:pt x="0" y="0"/>
                      <a:pt x="1" y="0"/>
                      <a:pt x="2" y="0"/>
                    </a:cubicBezTo>
                    <a:cubicBezTo>
                      <a:pt x="3" y="0"/>
                      <a:pt x="4" y="1"/>
                      <a:pt x="4" y="2"/>
                    </a:cubicBezTo>
                    <a:cubicBezTo>
                      <a:pt x="3" y="3"/>
                      <a:pt x="2" y="4"/>
                      <a:pt x="1" y="4"/>
                    </a:cubicBezTo>
                    <a:cubicBezTo>
                      <a:pt x="0" y="3"/>
                      <a:pt x="0" y="2"/>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49" name="Freeform 3334">
                <a:extLst>
                  <a:ext uri="{FF2B5EF4-FFF2-40B4-BE49-F238E27FC236}">
                    <a16:creationId xmlns:a16="http://schemas.microsoft.com/office/drawing/2014/main" id="{82CA59AA-AF9B-4D2A-E419-B4A20DC6526D}"/>
                  </a:ext>
                </a:extLst>
              </p:cNvPr>
              <p:cNvSpPr>
                <a:spLocks/>
              </p:cNvSpPr>
              <p:nvPr/>
            </p:nvSpPr>
            <p:spPr bwMode="auto">
              <a:xfrm>
                <a:off x="12067798" y="3420755"/>
                <a:ext cx="24829" cy="24829"/>
              </a:xfrm>
              <a:custGeom>
                <a:avLst/>
                <a:gdLst>
                  <a:gd name="T0" fmla="*/ 0 w 4"/>
                  <a:gd name="T1" fmla="*/ 1 h 4"/>
                  <a:gd name="T2" fmla="*/ 3 w 4"/>
                  <a:gd name="T3" fmla="*/ 0 h 4"/>
                  <a:gd name="T4" fmla="*/ 4 w 4"/>
                  <a:gd name="T5" fmla="*/ 2 h 4"/>
                  <a:gd name="T6" fmla="*/ 2 w 4"/>
                  <a:gd name="T7" fmla="*/ 4 h 4"/>
                  <a:gd name="T8" fmla="*/ 0 w 4"/>
                  <a:gd name="T9" fmla="*/ 1 h 4"/>
                </a:gdLst>
                <a:ahLst/>
                <a:cxnLst>
                  <a:cxn ang="0">
                    <a:pos x="T0" y="T1"/>
                  </a:cxn>
                  <a:cxn ang="0">
                    <a:pos x="T2" y="T3"/>
                  </a:cxn>
                  <a:cxn ang="0">
                    <a:pos x="T4" y="T5"/>
                  </a:cxn>
                  <a:cxn ang="0">
                    <a:pos x="T6" y="T7"/>
                  </a:cxn>
                  <a:cxn ang="0">
                    <a:pos x="T8" y="T9"/>
                  </a:cxn>
                </a:cxnLst>
                <a:rect l="0" t="0" r="r" b="b"/>
                <a:pathLst>
                  <a:path w="4" h="4">
                    <a:moveTo>
                      <a:pt x="0" y="1"/>
                    </a:moveTo>
                    <a:cubicBezTo>
                      <a:pt x="1" y="0"/>
                      <a:pt x="2" y="0"/>
                      <a:pt x="3" y="0"/>
                    </a:cubicBezTo>
                    <a:cubicBezTo>
                      <a:pt x="4" y="0"/>
                      <a:pt x="4" y="1"/>
                      <a:pt x="4" y="2"/>
                    </a:cubicBezTo>
                    <a:cubicBezTo>
                      <a:pt x="4" y="3"/>
                      <a:pt x="3" y="4"/>
                      <a:pt x="2" y="4"/>
                    </a:cubicBezTo>
                    <a:cubicBezTo>
                      <a:pt x="1" y="3"/>
                      <a:pt x="0" y="2"/>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50" name="Freeform 3335">
                <a:extLst>
                  <a:ext uri="{FF2B5EF4-FFF2-40B4-BE49-F238E27FC236}">
                    <a16:creationId xmlns:a16="http://schemas.microsoft.com/office/drawing/2014/main" id="{8ABAF01B-5746-F8B9-9F24-E569131DE63C}"/>
                  </a:ext>
                </a:extLst>
              </p:cNvPr>
              <p:cNvSpPr>
                <a:spLocks/>
              </p:cNvSpPr>
              <p:nvPr/>
            </p:nvSpPr>
            <p:spPr bwMode="auto">
              <a:xfrm>
                <a:off x="11444307" y="3197291"/>
                <a:ext cx="27588" cy="24829"/>
              </a:xfrm>
              <a:custGeom>
                <a:avLst/>
                <a:gdLst>
                  <a:gd name="T0" fmla="*/ 0 w 4"/>
                  <a:gd name="T1" fmla="*/ 1 h 4"/>
                  <a:gd name="T2" fmla="*/ 2 w 4"/>
                  <a:gd name="T3" fmla="*/ 0 h 4"/>
                  <a:gd name="T4" fmla="*/ 4 w 4"/>
                  <a:gd name="T5" fmla="*/ 2 h 4"/>
                  <a:gd name="T6" fmla="*/ 1 w 4"/>
                  <a:gd name="T7" fmla="*/ 3 h 4"/>
                  <a:gd name="T8" fmla="*/ 0 w 4"/>
                  <a:gd name="T9" fmla="*/ 1 h 4"/>
                </a:gdLst>
                <a:ahLst/>
                <a:cxnLst>
                  <a:cxn ang="0">
                    <a:pos x="T0" y="T1"/>
                  </a:cxn>
                  <a:cxn ang="0">
                    <a:pos x="T2" y="T3"/>
                  </a:cxn>
                  <a:cxn ang="0">
                    <a:pos x="T4" y="T5"/>
                  </a:cxn>
                  <a:cxn ang="0">
                    <a:pos x="T6" y="T7"/>
                  </a:cxn>
                  <a:cxn ang="0">
                    <a:pos x="T8" y="T9"/>
                  </a:cxn>
                </a:cxnLst>
                <a:rect l="0" t="0" r="r" b="b"/>
                <a:pathLst>
                  <a:path w="4" h="4">
                    <a:moveTo>
                      <a:pt x="0" y="1"/>
                    </a:moveTo>
                    <a:cubicBezTo>
                      <a:pt x="0" y="0"/>
                      <a:pt x="1" y="0"/>
                      <a:pt x="2" y="0"/>
                    </a:cubicBezTo>
                    <a:cubicBezTo>
                      <a:pt x="3" y="0"/>
                      <a:pt x="4" y="1"/>
                      <a:pt x="4" y="2"/>
                    </a:cubicBezTo>
                    <a:cubicBezTo>
                      <a:pt x="3" y="3"/>
                      <a:pt x="2" y="4"/>
                      <a:pt x="1" y="3"/>
                    </a:cubicBezTo>
                    <a:cubicBezTo>
                      <a:pt x="0" y="3"/>
                      <a:pt x="0" y="2"/>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51" name="Freeform 3336">
                <a:extLst>
                  <a:ext uri="{FF2B5EF4-FFF2-40B4-BE49-F238E27FC236}">
                    <a16:creationId xmlns:a16="http://schemas.microsoft.com/office/drawing/2014/main" id="{1F988A8C-67A7-50B8-7B6D-B3ECD1B80430}"/>
                  </a:ext>
                </a:extLst>
              </p:cNvPr>
              <p:cNvSpPr>
                <a:spLocks/>
              </p:cNvSpPr>
              <p:nvPr/>
            </p:nvSpPr>
            <p:spPr bwMode="auto">
              <a:xfrm>
                <a:off x="10481482" y="2383442"/>
                <a:ext cx="52417" cy="52417"/>
              </a:xfrm>
              <a:custGeom>
                <a:avLst/>
                <a:gdLst>
                  <a:gd name="T0" fmla="*/ 2 w 8"/>
                  <a:gd name="T1" fmla="*/ 1 h 8"/>
                  <a:gd name="T2" fmla="*/ 7 w 8"/>
                  <a:gd name="T3" fmla="*/ 3 h 8"/>
                  <a:gd name="T4" fmla="*/ 5 w 8"/>
                  <a:gd name="T5" fmla="*/ 7 h 8"/>
                  <a:gd name="T6" fmla="*/ 1 w 8"/>
                  <a:gd name="T7" fmla="*/ 6 h 8"/>
                  <a:gd name="T8" fmla="*/ 2 w 8"/>
                  <a:gd name="T9" fmla="*/ 1 h 8"/>
                </a:gdLst>
                <a:ahLst/>
                <a:cxnLst>
                  <a:cxn ang="0">
                    <a:pos x="T0" y="T1"/>
                  </a:cxn>
                  <a:cxn ang="0">
                    <a:pos x="T2" y="T3"/>
                  </a:cxn>
                  <a:cxn ang="0">
                    <a:pos x="T4" y="T5"/>
                  </a:cxn>
                  <a:cxn ang="0">
                    <a:pos x="T6" y="T7"/>
                  </a:cxn>
                  <a:cxn ang="0">
                    <a:pos x="T8" y="T9"/>
                  </a:cxn>
                </a:cxnLst>
                <a:rect l="0" t="0" r="r" b="b"/>
                <a:pathLst>
                  <a:path w="8" h="8">
                    <a:moveTo>
                      <a:pt x="2" y="1"/>
                    </a:moveTo>
                    <a:cubicBezTo>
                      <a:pt x="4" y="0"/>
                      <a:pt x="6" y="1"/>
                      <a:pt x="7" y="3"/>
                    </a:cubicBezTo>
                    <a:cubicBezTo>
                      <a:pt x="8" y="4"/>
                      <a:pt x="7" y="6"/>
                      <a:pt x="5" y="7"/>
                    </a:cubicBezTo>
                    <a:cubicBezTo>
                      <a:pt x="4" y="8"/>
                      <a:pt x="2" y="7"/>
                      <a:pt x="1" y="6"/>
                    </a:cubicBezTo>
                    <a:cubicBezTo>
                      <a:pt x="0" y="4"/>
                      <a:pt x="0" y="2"/>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52" name="Freeform 3337">
                <a:extLst>
                  <a:ext uri="{FF2B5EF4-FFF2-40B4-BE49-F238E27FC236}">
                    <a16:creationId xmlns:a16="http://schemas.microsoft.com/office/drawing/2014/main" id="{2D9FD4EA-B77E-3FF8-EC69-4DCB87D48A82}"/>
                  </a:ext>
                </a:extLst>
              </p:cNvPr>
              <p:cNvSpPr>
                <a:spLocks/>
              </p:cNvSpPr>
              <p:nvPr/>
            </p:nvSpPr>
            <p:spPr bwMode="auto">
              <a:xfrm>
                <a:off x="9852474" y="2082732"/>
                <a:ext cx="52417" cy="52417"/>
              </a:xfrm>
              <a:custGeom>
                <a:avLst/>
                <a:gdLst>
                  <a:gd name="T0" fmla="*/ 3 w 8"/>
                  <a:gd name="T1" fmla="*/ 1 h 8"/>
                  <a:gd name="T2" fmla="*/ 7 w 8"/>
                  <a:gd name="T3" fmla="*/ 3 h 8"/>
                  <a:gd name="T4" fmla="*/ 6 w 8"/>
                  <a:gd name="T5" fmla="*/ 7 h 8"/>
                  <a:gd name="T6" fmla="*/ 1 w 8"/>
                  <a:gd name="T7" fmla="*/ 6 h 8"/>
                  <a:gd name="T8" fmla="*/ 3 w 8"/>
                  <a:gd name="T9" fmla="*/ 1 h 8"/>
                </a:gdLst>
                <a:ahLst/>
                <a:cxnLst>
                  <a:cxn ang="0">
                    <a:pos x="T0" y="T1"/>
                  </a:cxn>
                  <a:cxn ang="0">
                    <a:pos x="T2" y="T3"/>
                  </a:cxn>
                  <a:cxn ang="0">
                    <a:pos x="T4" y="T5"/>
                  </a:cxn>
                  <a:cxn ang="0">
                    <a:pos x="T6" y="T7"/>
                  </a:cxn>
                  <a:cxn ang="0">
                    <a:pos x="T8" y="T9"/>
                  </a:cxn>
                </a:cxnLst>
                <a:rect l="0" t="0" r="r" b="b"/>
                <a:pathLst>
                  <a:path w="8" h="8">
                    <a:moveTo>
                      <a:pt x="3" y="1"/>
                    </a:moveTo>
                    <a:cubicBezTo>
                      <a:pt x="4" y="0"/>
                      <a:pt x="6" y="1"/>
                      <a:pt x="7" y="3"/>
                    </a:cubicBezTo>
                    <a:cubicBezTo>
                      <a:pt x="8" y="4"/>
                      <a:pt x="8" y="6"/>
                      <a:pt x="6" y="7"/>
                    </a:cubicBezTo>
                    <a:cubicBezTo>
                      <a:pt x="4" y="8"/>
                      <a:pt x="2" y="8"/>
                      <a:pt x="1" y="6"/>
                    </a:cubicBezTo>
                    <a:cubicBezTo>
                      <a:pt x="0" y="4"/>
                      <a:pt x="1" y="2"/>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53" name="Freeform 3338">
                <a:extLst>
                  <a:ext uri="{FF2B5EF4-FFF2-40B4-BE49-F238E27FC236}">
                    <a16:creationId xmlns:a16="http://schemas.microsoft.com/office/drawing/2014/main" id="{1584EB02-0CD2-114B-C440-3F3AF6075A18}"/>
                  </a:ext>
                </a:extLst>
              </p:cNvPr>
              <p:cNvSpPr>
                <a:spLocks/>
              </p:cNvSpPr>
              <p:nvPr/>
            </p:nvSpPr>
            <p:spPr bwMode="auto">
              <a:xfrm>
                <a:off x="10357336" y="2673117"/>
                <a:ext cx="38623" cy="38623"/>
              </a:xfrm>
              <a:custGeom>
                <a:avLst/>
                <a:gdLst>
                  <a:gd name="T0" fmla="*/ 2 w 6"/>
                  <a:gd name="T1" fmla="*/ 1 h 6"/>
                  <a:gd name="T2" fmla="*/ 5 w 6"/>
                  <a:gd name="T3" fmla="*/ 2 h 6"/>
                  <a:gd name="T4" fmla="*/ 4 w 6"/>
                  <a:gd name="T5" fmla="*/ 5 h 6"/>
                  <a:gd name="T6" fmla="*/ 1 w 6"/>
                  <a:gd name="T7" fmla="*/ 4 h 6"/>
                  <a:gd name="T8" fmla="*/ 2 w 6"/>
                  <a:gd name="T9" fmla="*/ 1 h 6"/>
                </a:gdLst>
                <a:ahLst/>
                <a:cxnLst>
                  <a:cxn ang="0">
                    <a:pos x="T0" y="T1"/>
                  </a:cxn>
                  <a:cxn ang="0">
                    <a:pos x="T2" y="T3"/>
                  </a:cxn>
                  <a:cxn ang="0">
                    <a:pos x="T4" y="T5"/>
                  </a:cxn>
                  <a:cxn ang="0">
                    <a:pos x="T6" y="T7"/>
                  </a:cxn>
                  <a:cxn ang="0">
                    <a:pos x="T8" y="T9"/>
                  </a:cxn>
                </a:cxnLst>
                <a:rect l="0" t="0" r="r" b="b"/>
                <a:pathLst>
                  <a:path w="6" h="6">
                    <a:moveTo>
                      <a:pt x="2" y="1"/>
                    </a:moveTo>
                    <a:cubicBezTo>
                      <a:pt x="3" y="0"/>
                      <a:pt x="5" y="0"/>
                      <a:pt x="5" y="2"/>
                    </a:cubicBezTo>
                    <a:cubicBezTo>
                      <a:pt x="6" y="3"/>
                      <a:pt x="6" y="5"/>
                      <a:pt x="4" y="5"/>
                    </a:cubicBezTo>
                    <a:cubicBezTo>
                      <a:pt x="3" y="6"/>
                      <a:pt x="1" y="5"/>
                      <a:pt x="1" y="4"/>
                    </a:cubicBezTo>
                    <a:cubicBezTo>
                      <a:pt x="0" y="3"/>
                      <a:pt x="0" y="1"/>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54" name="Freeform 3339">
                <a:extLst>
                  <a:ext uri="{FF2B5EF4-FFF2-40B4-BE49-F238E27FC236}">
                    <a16:creationId xmlns:a16="http://schemas.microsoft.com/office/drawing/2014/main" id="{3D6B1928-1475-0716-66F7-836A0CDE3062}"/>
                  </a:ext>
                </a:extLst>
              </p:cNvPr>
              <p:cNvSpPr>
                <a:spLocks/>
              </p:cNvSpPr>
              <p:nvPr/>
            </p:nvSpPr>
            <p:spPr bwMode="auto">
              <a:xfrm>
                <a:off x="9813850" y="2554488"/>
                <a:ext cx="38623" cy="38623"/>
              </a:xfrm>
              <a:custGeom>
                <a:avLst/>
                <a:gdLst>
                  <a:gd name="T0" fmla="*/ 2 w 6"/>
                  <a:gd name="T1" fmla="*/ 1 h 6"/>
                  <a:gd name="T2" fmla="*/ 5 w 6"/>
                  <a:gd name="T3" fmla="*/ 2 h 6"/>
                  <a:gd name="T4" fmla="*/ 4 w 6"/>
                  <a:gd name="T5" fmla="*/ 6 h 6"/>
                  <a:gd name="T6" fmla="*/ 1 w 6"/>
                  <a:gd name="T7" fmla="*/ 5 h 6"/>
                  <a:gd name="T8" fmla="*/ 2 w 6"/>
                  <a:gd name="T9" fmla="*/ 1 h 6"/>
                </a:gdLst>
                <a:ahLst/>
                <a:cxnLst>
                  <a:cxn ang="0">
                    <a:pos x="T0" y="T1"/>
                  </a:cxn>
                  <a:cxn ang="0">
                    <a:pos x="T2" y="T3"/>
                  </a:cxn>
                  <a:cxn ang="0">
                    <a:pos x="T4" y="T5"/>
                  </a:cxn>
                  <a:cxn ang="0">
                    <a:pos x="T6" y="T7"/>
                  </a:cxn>
                  <a:cxn ang="0">
                    <a:pos x="T8" y="T9"/>
                  </a:cxn>
                </a:cxnLst>
                <a:rect l="0" t="0" r="r" b="b"/>
                <a:pathLst>
                  <a:path w="6" h="6">
                    <a:moveTo>
                      <a:pt x="2" y="1"/>
                    </a:moveTo>
                    <a:cubicBezTo>
                      <a:pt x="3" y="0"/>
                      <a:pt x="5" y="1"/>
                      <a:pt x="5" y="2"/>
                    </a:cubicBezTo>
                    <a:cubicBezTo>
                      <a:pt x="6" y="3"/>
                      <a:pt x="6" y="5"/>
                      <a:pt x="4" y="6"/>
                    </a:cubicBezTo>
                    <a:cubicBezTo>
                      <a:pt x="3" y="6"/>
                      <a:pt x="2" y="6"/>
                      <a:pt x="1" y="5"/>
                    </a:cubicBezTo>
                    <a:cubicBezTo>
                      <a:pt x="0" y="3"/>
                      <a:pt x="1" y="2"/>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55" name="Freeform 3340">
                <a:extLst>
                  <a:ext uri="{FF2B5EF4-FFF2-40B4-BE49-F238E27FC236}">
                    <a16:creationId xmlns:a16="http://schemas.microsoft.com/office/drawing/2014/main" id="{FB01D230-4C09-278B-AEC6-79770E8DE796}"/>
                  </a:ext>
                </a:extLst>
              </p:cNvPr>
              <p:cNvSpPr>
                <a:spLocks/>
              </p:cNvSpPr>
              <p:nvPr/>
            </p:nvSpPr>
            <p:spPr bwMode="auto">
              <a:xfrm>
                <a:off x="10972551" y="2797264"/>
                <a:ext cx="41382" cy="38623"/>
              </a:xfrm>
              <a:custGeom>
                <a:avLst/>
                <a:gdLst>
                  <a:gd name="T0" fmla="*/ 2 w 6"/>
                  <a:gd name="T1" fmla="*/ 0 h 6"/>
                  <a:gd name="T2" fmla="*/ 6 w 6"/>
                  <a:gd name="T3" fmla="*/ 1 h 6"/>
                  <a:gd name="T4" fmla="*/ 4 w 6"/>
                  <a:gd name="T5" fmla="*/ 5 h 6"/>
                  <a:gd name="T6" fmla="*/ 1 w 6"/>
                  <a:gd name="T7" fmla="*/ 4 h 6"/>
                  <a:gd name="T8" fmla="*/ 2 w 6"/>
                  <a:gd name="T9" fmla="*/ 0 h 6"/>
                </a:gdLst>
                <a:ahLst/>
                <a:cxnLst>
                  <a:cxn ang="0">
                    <a:pos x="T0" y="T1"/>
                  </a:cxn>
                  <a:cxn ang="0">
                    <a:pos x="T2" y="T3"/>
                  </a:cxn>
                  <a:cxn ang="0">
                    <a:pos x="T4" y="T5"/>
                  </a:cxn>
                  <a:cxn ang="0">
                    <a:pos x="T6" y="T7"/>
                  </a:cxn>
                  <a:cxn ang="0">
                    <a:pos x="T8" y="T9"/>
                  </a:cxn>
                </a:cxnLst>
                <a:rect l="0" t="0" r="r" b="b"/>
                <a:pathLst>
                  <a:path w="6" h="6">
                    <a:moveTo>
                      <a:pt x="2" y="0"/>
                    </a:moveTo>
                    <a:cubicBezTo>
                      <a:pt x="3" y="0"/>
                      <a:pt x="5" y="0"/>
                      <a:pt x="6" y="1"/>
                    </a:cubicBezTo>
                    <a:cubicBezTo>
                      <a:pt x="6" y="3"/>
                      <a:pt x="6" y="4"/>
                      <a:pt x="4" y="5"/>
                    </a:cubicBezTo>
                    <a:cubicBezTo>
                      <a:pt x="3" y="6"/>
                      <a:pt x="2" y="5"/>
                      <a:pt x="1" y="4"/>
                    </a:cubicBezTo>
                    <a:cubicBezTo>
                      <a:pt x="0" y="3"/>
                      <a:pt x="1"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56" name="Freeform 3341">
                <a:extLst>
                  <a:ext uri="{FF2B5EF4-FFF2-40B4-BE49-F238E27FC236}">
                    <a16:creationId xmlns:a16="http://schemas.microsoft.com/office/drawing/2014/main" id="{84E92FBE-2998-0AE1-3543-845C84545F9C}"/>
                  </a:ext>
                </a:extLst>
              </p:cNvPr>
              <p:cNvSpPr>
                <a:spLocks/>
              </p:cNvSpPr>
              <p:nvPr/>
            </p:nvSpPr>
            <p:spPr bwMode="auto">
              <a:xfrm>
                <a:off x="10771157" y="2582077"/>
                <a:ext cx="38623" cy="38623"/>
              </a:xfrm>
              <a:custGeom>
                <a:avLst/>
                <a:gdLst>
                  <a:gd name="T0" fmla="*/ 2 w 6"/>
                  <a:gd name="T1" fmla="*/ 1 h 6"/>
                  <a:gd name="T2" fmla="*/ 6 w 6"/>
                  <a:gd name="T3" fmla="*/ 2 h 6"/>
                  <a:gd name="T4" fmla="*/ 5 w 6"/>
                  <a:gd name="T5" fmla="*/ 6 h 6"/>
                  <a:gd name="T6" fmla="*/ 1 w 6"/>
                  <a:gd name="T7" fmla="*/ 5 h 6"/>
                  <a:gd name="T8" fmla="*/ 2 w 6"/>
                  <a:gd name="T9" fmla="*/ 1 h 6"/>
                </a:gdLst>
                <a:ahLst/>
                <a:cxnLst>
                  <a:cxn ang="0">
                    <a:pos x="T0" y="T1"/>
                  </a:cxn>
                  <a:cxn ang="0">
                    <a:pos x="T2" y="T3"/>
                  </a:cxn>
                  <a:cxn ang="0">
                    <a:pos x="T4" y="T5"/>
                  </a:cxn>
                  <a:cxn ang="0">
                    <a:pos x="T6" y="T7"/>
                  </a:cxn>
                  <a:cxn ang="0">
                    <a:pos x="T8" y="T9"/>
                  </a:cxn>
                </a:cxnLst>
                <a:rect l="0" t="0" r="r" b="b"/>
                <a:pathLst>
                  <a:path w="6" h="6">
                    <a:moveTo>
                      <a:pt x="2" y="1"/>
                    </a:moveTo>
                    <a:cubicBezTo>
                      <a:pt x="3" y="0"/>
                      <a:pt x="5" y="1"/>
                      <a:pt x="6" y="2"/>
                    </a:cubicBezTo>
                    <a:cubicBezTo>
                      <a:pt x="6" y="3"/>
                      <a:pt x="6" y="5"/>
                      <a:pt x="5" y="6"/>
                    </a:cubicBezTo>
                    <a:cubicBezTo>
                      <a:pt x="3" y="6"/>
                      <a:pt x="2" y="6"/>
                      <a:pt x="1" y="5"/>
                    </a:cubicBezTo>
                    <a:cubicBezTo>
                      <a:pt x="0" y="3"/>
                      <a:pt x="1" y="2"/>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57" name="Freeform 3342">
                <a:extLst>
                  <a:ext uri="{FF2B5EF4-FFF2-40B4-BE49-F238E27FC236}">
                    <a16:creationId xmlns:a16="http://schemas.microsoft.com/office/drawing/2014/main" id="{02F50A24-9476-E931-5F56-054C45DE68C7}"/>
                  </a:ext>
                </a:extLst>
              </p:cNvPr>
              <p:cNvSpPr>
                <a:spLocks/>
              </p:cNvSpPr>
              <p:nvPr/>
            </p:nvSpPr>
            <p:spPr bwMode="auto">
              <a:xfrm>
                <a:off x="9571075" y="1663393"/>
                <a:ext cx="38623" cy="38623"/>
              </a:xfrm>
              <a:custGeom>
                <a:avLst/>
                <a:gdLst>
                  <a:gd name="T0" fmla="*/ 2 w 6"/>
                  <a:gd name="T1" fmla="*/ 1 h 6"/>
                  <a:gd name="T2" fmla="*/ 6 w 6"/>
                  <a:gd name="T3" fmla="*/ 2 h 6"/>
                  <a:gd name="T4" fmla="*/ 5 w 6"/>
                  <a:gd name="T5" fmla="*/ 6 h 6"/>
                  <a:gd name="T6" fmla="*/ 1 w 6"/>
                  <a:gd name="T7" fmla="*/ 5 h 6"/>
                  <a:gd name="T8" fmla="*/ 2 w 6"/>
                  <a:gd name="T9" fmla="*/ 1 h 6"/>
                </a:gdLst>
                <a:ahLst/>
                <a:cxnLst>
                  <a:cxn ang="0">
                    <a:pos x="T0" y="T1"/>
                  </a:cxn>
                  <a:cxn ang="0">
                    <a:pos x="T2" y="T3"/>
                  </a:cxn>
                  <a:cxn ang="0">
                    <a:pos x="T4" y="T5"/>
                  </a:cxn>
                  <a:cxn ang="0">
                    <a:pos x="T6" y="T7"/>
                  </a:cxn>
                  <a:cxn ang="0">
                    <a:pos x="T8" y="T9"/>
                  </a:cxn>
                </a:cxnLst>
                <a:rect l="0" t="0" r="r" b="b"/>
                <a:pathLst>
                  <a:path w="6" h="6">
                    <a:moveTo>
                      <a:pt x="2" y="1"/>
                    </a:moveTo>
                    <a:cubicBezTo>
                      <a:pt x="3" y="0"/>
                      <a:pt x="5" y="1"/>
                      <a:pt x="6" y="2"/>
                    </a:cubicBezTo>
                    <a:cubicBezTo>
                      <a:pt x="6" y="3"/>
                      <a:pt x="6" y="5"/>
                      <a:pt x="5" y="6"/>
                    </a:cubicBezTo>
                    <a:cubicBezTo>
                      <a:pt x="3" y="6"/>
                      <a:pt x="2" y="6"/>
                      <a:pt x="1" y="5"/>
                    </a:cubicBezTo>
                    <a:cubicBezTo>
                      <a:pt x="0" y="3"/>
                      <a:pt x="1" y="2"/>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58" name="Freeform 3343">
                <a:extLst>
                  <a:ext uri="{FF2B5EF4-FFF2-40B4-BE49-F238E27FC236}">
                    <a16:creationId xmlns:a16="http://schemas.microsoft.com/office/drawing/2014/main" id="{7D2021A7-135C-4153-AB23-C1BBE8329737}"/>
                  </a:ext>
                </a:extLst>
              </p:cNvPr>
              <p:cNvSpPr>
                <a:spLocks/>
              </p:cNvSpPr>
              <p:nvPr/>
            </p:nvSpPr>
            <p:spPr bwMode="auto">
              <a:xfrm>
                <a:off x="9146218" y="1806851"/>
                <a:ext cx="38623" cy="46900"/>
              </a:xfrm>
              <a:custGeom>
                <a:avLst/>
                <a:gdLst>
                  <a:gd name="T0" fmla="*/ 2 w 6"/>
                  <a:gd name="T1" fmla="*/ 1 h 7"/>
                  <a:gd name="T2" fmla="*/ 6 w 6"/>
                  <a:gd name="T3" fmla="*/ 2 h 7"/>
                  <a:gd name="T4" fmla="*/ 5 w 6"/>
                  <a:gd name="T5" fmla="*/ 6 h 7"/>
                  <a:gd name="T6" fmla="*/ 1 w 6"/>
                  <a:gd name="T7" fmla="*/ 5 h 7"/>
                  <a:gd name="T8" fmla="*/ 2 w 6"/>
                  <a:gd name="T9" fmla="*/ 1 h 7"/>
                </a:gdLst>
                <a:ahLst/>
                <a:cxnLst>
                  <a:cxn ang="0">
                    <a:pos x="T0" y="T1"/>
                  </a:cxn>
                  <a:cxn ang="0">
                    <a:pos x="T2" y="T3"/>
                  </a:cxn>
                  <a:cxn ang="0">
                    <a:pos x="T4" y="T5"/>
                  </a:cxn>
                  <a:cxn ang="0">
                    <a:pos x="T6" y="T7"/>
                  </a:cxn>
                  <a:cxn ang="0">
                    <a:pos x="T8" y="T9"/>
                  </a:cxn>
                </a:cxnLst>
                <a:rect l="0" t="0" r="r" b="b"/>
                <a:pathLst>
                  <a:path w="6" h="7">
                    <a:moveTo>
                      <a:pt x="2" y="1"/>
                    </a:moveTo>
                    <a:cubicBezTo>
                      <a:pt x="3" y="0"/>
                      <a:pt x="5" y="1"/>
                      <a:pt x="6" y="2"/>
                    </a:cubicBezTo>
                    <a:cubicBezTo>
                      <a:pt x="6" y="4"/>
                      <a:pt x="6" y="5"/>
                      <a:pt x="5" y="6"/>
                    </a:cubicBezTo>
                    <a:cubicBezTo>
                      <a:pt x="3" y="7"/>
                      <a:pt x="2" y="6"/>
                      <a:pt x="1" y="5"/>
                    </a:cubicBezTo>
                    <a:cubicBezTo>
                      <a:pt x="0" y="3"/>
                      <a:pt x="1" y="2"/>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59" name="Freeform 3344">
                <a:extLst>
                  <a:ext uri="{FF2B5EF4-FFF2-40B4-BE49-F238E27FC236}">
                    <a16:creationId xmlns:a16="http://schemas.microsoft.com/office/drawing/2014/main" id="{5C7E18ED-C8D6-E12E-7106-871705AD8E26}"/>
                  </a:ext>
                </a:extLst>
              </p:cNvPr>
              <p:cNvSpPr>
                <a:spLocks/>
              </p:cNvSpPr>
              <p:nvPr/>
            </p:nvSpPr>
            <p:spPr bwMode="auto">
              <a:xfrm>
                <a:off x="10644252" y="3117286"/>
                <a:ext cx="41382" cy="41382"/>
              </a:xfrm>
              <a:custGeom>
                <a:avLst/>
                <a:gdLst>
                  <a:gd name="T0" fmla="*/ 2 w 6"/>
                  <a:gd name="T1" fmla="*/ 1 h 6"/>
                  <a:gd name="T2" fmla="*/ 6 w 6"/>
                  <a:gd name="T3" fmla="*/ 2 h 6"/>
                  <a:gd name="T4" fmla="*/ 4 w 6"/>
                  <a:gd name="T5" fmla="*/ 5 h 6"/>
                  <a:gd name="T6" fmla="*/ 1 w 6"/>
                  <a:gd name="T7" fmla="*/ 4 h 6"/>
                  <a:gd name="T8" fmla="*/ 2 w 6"/>
                  <a:gd name="T9" fmla="*/ 1 h 6"/>
                </a:gdLst>
                <a:ahLst/>
                <a:cxnLst>
                  <a:cxn ang="0">
                    <a:pos x="T0" y="T1"/>
                  </a:cxn>
                  <a:cxn ang="0">
                    <a:pos x="T2" y="T3"/>
                  </a:cxn>
                  <a:cxn ang="0">
                    <a:pos x="T4" y="T5"/>
                  </a:cxn>
                  <a:cxn ang="0">
                    <a:pos x="T6" y="T7"/>
                  </a:cxn>
                  <a:cxn ang="0">
                    <a:pos x="T8" y="T9"/>
                  </a:cxn>
                </a:cxnLst>
                <a:rect l="0" t="0" r="r" b="b"/>
                <a:pathLst>
                  <a:path w="6" h="6">
                    <a:moveTo>
                      <a:pt x="2" y="1"/>
                    </a:moveTo>
                    <a:cubicBezTo>
                      <a:pt x="3" y="0"/>
                      <a:pt x="5" y="0"/>
                      <a:pt x="6" y="2"/>
                    </a:cubicBezTo>
                    <a:cubicBezTo>
                      <a:pt x="6" y="3"/>
                      <a:pt x="6" y="5"/>
                      <a:pt x="4" y="5"/>
                    </a:cubicBezTo>
                    <a:cubicBezTo>
                      <a:pt x="3" y="6"/>
                      <a:pt x="2" y="5"/>
                      <a:pt x="1" y="4"/>
                    </a:cubicBezTo>
                    <a:cubicBezTo>
                      <a:pt x="0" y="3"/>
                      <a:pt x="1" y="1"/>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60" name="Freeform 3345">
                <a:extLst>
                  <a:ext uri="{FF2B5EF4-FFF2-40B4-BE49-F238E27FC236}">
                    <a16:creationId xmlns:a16="http://schemas.microsoft.com/office/drawing/2014/main" id="{008E5020-4CED-C745-C82D-9D20B9F84ED7}"/>
                  </a:ext>
                </a:extLst>
              </p:cNvPr>
              <p:cNvSpPr>
                <a:spLocks/>
              </p:cNvSpPr>
              <p:nvPr/>
            </p:nvSpPr>
            <p:spPr bwMode="auto">
              <a:xfrm>
                <a:off x="10633217" y="2844164"/>
                <a:ext cx="24829" cy="24829"/>
              </a:xfrm>
              <a:custGeom>
                <a:avLst/>
                <a:gdLst>
                  <a:gd name="T0" fmla="*/ 1 w 4"/>
                  <a:gd name="T1" fmla="*/ 0 h 4"/>
                  <a:gd name="T2" fmla="*/ 4 w 4"/>
                  <a:gd name="T3" fmla="*/ 1 h 4"/>
                  <a:gd name="T4" fmla="*/ 3 w 4"/>
                  <a:gd name="T5" fmla="*/ 4 h 4"/>
                  <a:gd name="T6" fmla="*/ 0 w 4"/>
                  <a:gd name="T7" fmla="*/ 3 h 4"/>
                  <a:gd name="T8" fmla="*/ 1 w 4"/>
                  <a:gd name="T9" fmla="*/ 0 h 4"/>
                </a:gdLst>
                <a:ahLst/>
                <a:cxnLst>
                  <a:cxn ang="0">
                    <a:pos x="T0" y="T1"/>
                  </a:cxn>
                  <a:cxn ang="0">
                    <a:pos x="T2" y="T3"/>
                  </a:cxn>
                  <a:cxn ang="0">
                    <a:pos x="T4" y="T5"/>
                  </a:cxn>
                  <a:cxn ang="0">
                    <a:pos x="T6" y="T7"/>
                  </a:cxn>
                  <a:cxn ang="0">
                    <a:pos x="T8" y="T9"/>
                  </a:cxn>
                </a:cxnLst>
                <a:rect l="0" t="0" r="r" b="b"/>
                <a:pathLst>
                  <a:path w="4" h="4">
                    <a:moveTo>
                      <a:pt x="1" y="0"/>
                    </a:moveTo>
                    <a:cubicBezTo>
                      <a:pt x="2" y="0"/>
                      <a:pt x="3" y="0"/>
                      <a:pt x="4" y="1"/>
                    </a:cubicBezTo>
                    <a:cubicBezTo>
                      <a:pt x="4" y="2"/>
                      <a:pt x="4" y="3"/>
                      <a:pt x="3" y="4"/>
                    </a:cubicBezTo>
                    <a:cubicBezTo>
                      <a:pt x="2" y="4"/>
                      <a:pt x="1" y="4"/>
                      <a:pt x="0" y="3"/>
                    </a:cubicBezTo>
                    <a:cubicBezTo>
                      <a:pt x="0" y="2"/>
                      <a:pt x="0"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61" name="Freeform 3346">
                <a:extLst>
                  <a:ext uri="{FF2B5EF4-FFF2-40B4-BE49-F238E27FC236}">
                    <a16:creationId xmlns:a16="http://schemas.microsoft.com/office/drawing/2014/main" id="{6E400B2C-ACA4-587A-837F-74E86C467370}"/>
                  </a:ext>
                </a:extLst>
              </p:cNvPr>
              <p:cNvSpPr>
                <a:spLocks/>
              </p:cNvSpPr>
              <p:nvPr/>
            </p:nvSpPr>
            <p:spPr bwMode="auto">
              <a:xfrm>
                <a:off x="10790469" y="3335232"/>
                <a:ext cx="33106" cy="24829"/>
              </a:xfrm>
              <a:custGeom>
                <a:avLst/>
                <a:gdLst>
                  <a:gd name="T0" fmla="*/ 2 w 5"/>
                  <a:gd name="T1" fmla="*/ 1 h 4"/>
                  <a:gd name="T2" fmla="*/ 4 w 5"/>
                  <a:gd name="T3" fmla="*/ 1 h 4"/>
                  <a:gd name="T4" fmla="*/ 3 w 5"/>
                  <a:gd name="T5" fmla="*/ 4 h 4"/>
                  <a:gd name="T6" fmla="*/ 1 w 5"/>
                  <a:gd name="T7" fmla="*/ 3 h 4"/>
                  <a:gd name="T8" fmla="*/ 2 w 5"/>
                  <a:gd name="T9" fmla="*/ 1 h 4"/>
                </a:gdLst>
                <a:ahLst/>
                <a:cxnLst>
                  <a:cxn ang="0">
                    <a:pos x="T0" y="T1"/>
                  </a:cxn>
                  <a:cxn ang="0">
                    <a:pos x="T2" y="T3"/>
                  </a:cxn>
                  <a:cxn ang="0">
                    <a:pos x="T4" y="T5"/>
                  </a:cxn>
                  <a:cxn ang="0">
                    <a:pos x="T6" y="T7"/>
                  </a:cxn>
                  <a:cxn ang="0">
                    <a:pos x="T8" y="T9"/>
                  </a:cxn>
                </a:cxnLst>
                <a:rect l="0" t="0" r="r" b="b"/>
                <a:pathLst>
                  <a:path w="5" h="4">
                    <a:moveTo>
                      <a:pt x="2" y="1"/>
                    </a:moveTo>
                    <a:cubicBezTo>
                      <a:pt x="2" y="0"/>
                      <a:pt x="4" y="1"/>
                      <a:pt x="4" y="1"/>
                    </a:cubicBezTo>
                    <a:cubicBezTo>
                      <a:pt x="5" y="2"/>
                      <a:pt x="4" y="3"/>
                      <a:pt x="3" y="4"/>
                    </a:cubicBezTo>
                    <a:cubicBezTo>
                      <a:pt x="2" y="4"/>
                      <a:pt x="1" y="4"/>
                      <a:pt x="1" y="3"/>
                    </a:cubicBezTo>
                    <a:cubicBezTo>
                      <a:pt x="0" y="2"/>
                      <a:pt x="1" y="1"/>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62" name="Freeform 3347">
                <a:extLst>
                  <a:ext uri="{FF2B5EF4-FFF2-40B4-BE49-F238E27FC236}">
                    <a16:creationId xmlns:a16="http://schemas.microsoft.com/office/drawing/2014/main" id="{0F7748C9-48E7-A30D-7D7B-9C1702F592D8}"/>
                  </a:ext>
                </a:extLst>
              </p:cNvPr>
              <p:cNvSpPr>
                <a:spLocks/>
              </p:cNvSpPr>
              <p:nvPr/>
            </p:nvSpPr>
            <p:spPr bwMode="auto">
              <a:xfrm>
                <a:off x="10776675" y="2915893"/>
                <a:ext cx="24829" cy="33106"/>
              </a:xfrm>
              <a:custGeom>
                <a:avLst/>
                <a:gdLst>
                  <a:gd name="T0" fmla="*/ 1 w 4"/>
                  <a:gd name="T1" fmla="*/ 1 h 5"/>
                  <a:gd name="T2" fmla="*/ 4 w 4"/>
                  <a:gd name="T3" fmla="*/ 1 h 5"/>
                  <a:gd name="T4" fmla="*/ 3 w 4"/>
                  <a:gd name="T5" fmla="*/ 4 h 5"/>
                  <a:gd name="T6" fmla="*/ 0 w 4"/>
                  <a:gd name="T7" fmla="*/ 3 h 5"/>
                  <a:gd name="T8" fmla="*/ 1 w 4"/>
                  <a:gd name="T9" fmla="*/ 1 h 5"/>
                </a:gdLst>
                <a:ahLst/>
                <a:cxnLst>
                  <a:cxn ang="0">
                    <a:pos x="T0" y="T1"/>
                  </a:cxn>
                  <a:cxn ang="0">
                    <a:pos x="T2" y="T3"/>
                  </a:cxn>
                  <a:cxn ang="0">
                    <a:pos x="T4" y="T5"/>
                  </a:cxn>
                  <a:cxn ang="0">
                    <a:pos x="T6" y="T7"/>
                  </a:cxn>
                  <a:cxn ang="0">
                    <a:pos x="T8" y="T9"/>
                  </a:cxn>
                </a:cxnLst>
                <a:rect l="0" t="0" r="r" b="b"/>
                <a:pathLst>
                  <a:path w="4" h="5">
                    <a:moveTo>
                      <a:pt x="1" y="1"/>
                    </a:moveTo>
                    <a:cubicBezTo>
                      <a:pt x="2" y="0"/>
                      <a:pt x="3" y="1"/>
                      <a:pt x="4" y="1"/>
                    </a:cubicBezTo>
                    <a:cubicBezTo>
                      <a:pt x="4" y="2"/>
                      <a:pt x="4" y="4"/>
                      <a:pt x="3" y="4"/>
                    </a:cubicBezTo>
                    <a:cubicBezTo>
                      <a:pt x="2" y="5"/>
                      <a:pt x="1" y="4"/>
                      <a:pt x="0" y="3"/>
                    </a:cubicBezTo>
                    <a:cubicBezTo>
                      <a:pt x="0" y="2"/>
                      <a:pt x="0"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63" name="Freeform 3348">
                <a:extLst>
                  <a:ext uri="{FF2B5EF4-FFF2-40B4-BE49-F238E27FC236}">
                    <a16:creationId xmlns:a16="http://schemas.microsoft.com/office/drawing/2014/main" id="{0C3DB692-9820-9D70-229B-A11F7BB8A94A}"/>
                  </a:ext>
                </a:extLst>
              </p:cNvPr>
              <p:cNvSpPr>
                <a:spLocks/>
              </p:cNvSpPr>
              <p:nvPr/>
            </p:nvSpPr>
            <p:spPr bwMode="auto">
              <a:xfrm>
                <a:off x="10867716" y="2319990"/>
                <a:ext cx="33106" cy="24829"/>
              </a:xfrm>
              <a:custGeom>
                <a:avLst/>
                <a:gdLst>
                  <a:gd name="T0" fmla="*/ 2 w 5"/>
                  <a:gd name="T1" fmla="*/ 1 h 4"/>
                  <a:gd name="T2" fmla="*/ 4 w 5"/>
                  <a:gd name="T3" fmla="*/ 1 h 4"/>
                  <a:gd name="T4" fmla="*/ 3 w 5"/>
                  <a:gd name="T5" fmla="*/ 4 h 4"/>
                  <a:gd name="T6" fmla="*/ 1 w 5"/>
                  <a:gd name="T7" fmla="*/ 3 h 4"/>
                  <a:gd name="T8" fmla="*/ 2 w 5"/>
                  <a:gd name="T9" fmla="*/ 1 h 4"/>
                </a:gdLst>
                <a:ahLst/>
                <a:cxnLst>
                  <a:cxn ang="0">
                    <a:pos x="T0" y="T1"/>
                  </a:cxn>
                  <a:cxn ang="0">
                    <a:pos x="T2" y="T3"/>
                  </a:cxn>
                  <a:cxn ang="0">
                    <a:pos x="T4" y="T5"/>
                  </a:cxn>
                  <a:cxn ang="0">
                    <a:pos x="T6" y="T7"/>
                  </a:cxn>
                  <a:cxn ang="0">
                    <a:pos x="T8" y="T9"/>
                  </a:cxn>
                </a:cxnLst>
                <a:rect l="0" t="0" r="r" b="b"/>
                <a:pathLst>
                  <a:path w="5" h="4">
                    <a:moveTo>
                      <a:pt x="2" y="1"/>
                    </a:moveTo>
                    <a:cubicBezTo>
                      <a:pt x="3" y="0"/>
                      <a:pt x="4" y="1"/>
                      <a:pt x="4" y="1"/>
                    </a:cubicBezTo>
                    <a:cubicBezTo>
                      <a:pt x="5" y="2"/>
                      <a:pt x="4" y="4"/>
                      <a:pt x="3" y="4"/>
                    </a:cubicBezTo>
                    <a:cubicBezTo>
                      <a:pt x="3" y="4"/>
                      <a:pt x="1" y="4"/>
                      <a:pt x="1" y="3"/>
                    </a:cubicBezTo>
                    <a:cubicBezTo>
                      <a:pt x="0" y="2"/>
                      <a:pt x="1" y="1"/>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64" name="Freeform 3349">
                <a:extLst>
                  <a:ext uri="{FF2B5EF4-FFF2-40B4-BE49-F238E27FC236}">
                    <a16:creationId xmlns:a16="http://schemas.microsoft.com/office/drawing/2014/main" id="{73931403-EAEF-4AE6-4142-1C81096D18DF}"/>
                  </a:ext>
                </a:extLst>
              </p:cNvPr>
              <p:cNvSpPr>
                <a:spLocks/>
              </p:cNvSpPr>
              <p:nvPr/>
            </p:nvSpPr>
            <p:spPr bwMode="auto">
              <a:xfrm>
                <a:off x="10277330" y="2430342"/>
                <a:ext cx="27588" cy="33106"/>
              </a:xfrm>
              <a:custGeom>
                <a:avLst/>
                <a:gdLst>
                  <a:gd name="T0" fmla="*/ 1 w 4"/>
                  <a:gd name="T1" fmla="*/ 1 h 5"/>
                  <a:gd name="T2" fmla="*/ 4 w 4"/>
                  <a:gd name="T3" fmla="*/ 2 h 5"/>
                  <a:gd name="T4" fmla="*/ 3 w 4"/>
                  <a:gd name="T5" fmla="*/ 4 h 5"/>
                  <a:gd name="T6" fmla="*/ 1 w 4"/>
                  <a:gd name="T7" fmla="*/ 3 h 5"/>
                  <a:gd name="T8" fmla="*/ 1 w 4"/>
                  <a:gd name="T9" fmla="*/ 1 h 5"/>
                </a:gdLst>
                <a:ahLst/>
                <a:cxnLst>
                  <a:cxn ang="0">
                    <a:pos x="T0" y="T1"/>
                  </a:cxn>
                  <a:cxn ang="0">
                    <a:pos x="T2" y="T3"/>
                  </a:cxn>
                  <a:cxn ang="0">
                    <a:pos x="T4" y="T5"/>
                  </a:cxn>
                  <a:cxn ang="0">
                    <a:pos x="T6" y="T7"/>
                  </a:cxn>
                  <a:cxn ang="0">
                    <a:pos x="T8" y="T9"/>
                  </a:cxn>
                </a:cxnLst>
                <a:rect l="0" t="0" r="r" b="b"/>
                <a:pathLst>
                  <a:path w="4" h="5">
                    <a:moveTo>
                      <a:pt x="1" y="1"/>
                    </a:moveTo>
                    <a:cubicBezTo>
                      <a:pt x="2" y="0"/>
                      <a:pt x="3" y="1"/>
                      <a:pt x="4" y="2"/>
                    </a:cubicBezTo>
                    <a:cubicBezTo>
                      <a:pt x="4" y="3"/>
                      <a:pt x="4" y="4"/>
                      <a:pt x="3" y="4"/>
                    </a:cubicBezTo>
                    <a:cubicBezTo>
                      <a:pt x="2" y="5"/>
                      <a:pt x="1" y="4"/>
                      <a:pt x="1" y="3"/>
                    </a:cubicBezTo>
                    <a:cubicBezTo>
                      <a:pt x="0" y="2"/>
                      <a:pt x="0"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65" name="Freeform 3350">
                <a:extLst>
                  <a:ext uri="{FF2B5EF4-FFF2-40B4-BE49-F238E27FC236}">
                    <a16:creationId xmlns:a16="http://schemas.microsoft.com/office/drawing/2014/main" id="{87D31082-68E2-32F1-E361-4760D2FDF611}"/>
                  </a:ext>
                </a:extLst>
              </p:cNvPr>
              <p:cNvSpPr>
                <a:spLocks/>
              </p:cNvSpPr>
              <p:nvPr/>
            </p:nvSpPr>
            <p:spPr bwMode="auto">
              <a:xfrm>
                <a:off x="9995932" y="1834439"/>
                <a:ext cx="27588" cy="24829"/>
              </a:xfrm>
              <a:custGeom>
                <a:avLst/>
                <a:gdLst>
                  <a:gd name="T0" fmla="*/ 1 w 4"/>
                  <a:gd name="T1" fmla="*/ 0 h 4"/>
                  <a:gd name="T2" fmla="*/ 4 w 4"/>
                  <a:gd name="T3" fmla="*/ 1 h 4"/>
                  <a:gd name="T4" fmla="*/ 3 w 4"/>
                  <a:gd name="T5" fmla="*/ 4 h 4"/>
                  <a:gd name="T6" fmla="*/ 0 w 4"/>
                  <a:gd name="T7" fmla="*/ 3 h 4"/>
                  <a:gd name="T8" fmla="*/ 1 w 4"/>
                  <a:gd name="T9" fmla="*/ 0 h 4"/>
                </a:gdLst>
                <a:ahLst/>
                <a:cxnLst>
                  <a:cxn ang="0">
                    <a:pos x="T0" y="T1"/>
                  </a:cxn>
                  <a:cxn ang="0">
                    <a:pos x="T2" y="T3"/>
                  </a:cxn>
                  <a:cxn ang="0">
                    <a:pos x="T4" y="T5"/>
                  </a:cxn>
                  <a:cxn ang="0">
                    <a:pos x="T6" y="T7"/>
                  </a:cxn>
                  <a:cxn ang="0">
                    <a:pos x="T8" y="T9"/>
                  </a:cxn>
                </a:cxnLst>
                <a:rect l="0" t="0" r="r" b="b"/>
                <a:pathLst>
                  <a:path w="4" h="4">
                    <a:moveTo>
                      <a:pt x="1" y="0"/>
                    </a:moveTo>
                    <a:cubicBezTo>
                      <a:pt x="2" y="0"/>
                      <a:pt x="3" y="0"/>
                      <a:pt x="4" y="1"/>
                    </a:cubicBezTo>
                    <a:cubicBezTo>
                      <a:pt x="4" y="2"/>
                      <a:pt x="4" y="3"/>
                      <a:pt x="3" y="4"/>
                    </a:cubicBezTo>
                    <a:cubicBezTo>
                      <a:pt x="2" y="4"/>
                      <a:pt x="1" y="4"/>
                      <a:pt x="0" y="3"/>
                    </a:cubicBezTo>
                    <a:cubicBezTo>
                      <a:pt x="0" y="2"/>
                      <a:pt x="0"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grpSp>
      <p:sp>
        <p:nvSpPr>
          <p:cNvPr id="166" name="TextBox 165">
            <a:extLst>
              <a:ext uri="{FF2B5EF4-FFF2-40B4-BE49-F238E27FC236}">
                <a16:creationId xmlns:a16="http://schemas.microsoft.com/office/drawing/2014/main" id="{FD6A0652-D20F-44FA-9B16-3A74E6F2E627}"/>
              </a:ext>
            </a:extLst>
          </p:cNvPr>
          <p:cNvSpPr txBox="1"/>
          <p:nvPr/>
        </p:nvSpPr>
        <p:spPr>
          <a:xfrm>
            <a:off x="404812" y="1258652"/>
            <a:ext cx="4537076" cy="2023631"/>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600"/>
              </a:spcAft>
              <a:buClrTx/>
              <a:buSzTx/>
              <a:buFontTx/>
              <a:buNone/>
              <a:tabLst/>
              <a:defRPr/>
            </a:pPr>
            <a:r>
              <a:rPr kumimoji="0" lang="en-IN" sz="850" b="0" i="0" u="none" strike="noStrike" kern="1200" cap="none" spc="0" normalizeH="0" baseline="0" noProof="0" dirty="0">
                <a:ln>
                  <a:noFill/>
                </a:ln>
                <a:solidFill>
                  <a:prstClr val="black"/>
                </a:solidFill>
                <a:effectLst/>
                <a:uLnTx/>
                <a:uFillTx/>
                <a:latin typeface="Bahnschrift" panose="020B0502040204020203" pitchFamily="34" charset="0"/>
                <a:ea typeface="+mn-ea"/>
                <a:cs typeface="+mn-cs"/>
              </a:rPr>
              <a:t>Welcome to this first </a:t>
            </a:r>
            <a:r>
              <a:rPr kumimoji="0" lang="en-IN" sz="850" b="0" i="0" u="none" strike="noStrike" kern="1200" cap="none" spc="0" normalizeH="0" baseline="0" noProof="0" dirty="0" err="1">
                <a:ln>
                  <a:noFill/>
                </a:ln>
                <a:solidFill>
                  <a:prstClr val="black"/>
                </a:solidFill>
                <a:effectLst/>
                <a:uLnTx/>
                <a:uFillTx/>
                <a:latin typeface="Bahnschrift" panose="020B0502040204020203" pitchFamily="34" charset="0"/>
                <a:ea typeface="+mn-ea"/>
                <a:cs typeface="+mn-cs"/>
              </a:rPr>
              <a:t>RAi</a:t>
            </a:r>
            <a:r>
              <a:rPr kumimoji="0" lang="en-IN" sz="850" b="0" i="0" u="none" strike="noStrike" kern="1200" cap="none" spc="0" normalizeH="0" baseline="0" noProof="0" dirty="0">
                <a:ln>
                  <a:noFill/>
                </a:ln>
                <a:solidFill>
                  <a:prstClr val="black"/>
                </a:solidFill>
                <a:effectLst/>
                <a:uLnTx/>
                <a:uFillTx/>
                <a:latin typeface="Bahnschrift" panose="020B0502040204020203" pitchFamily="34" charset="0"/>
                <a:ea typeface="+mn-ea"/>
                <a:cs typeface="+mn-cs"/>
              </a:rPr>
              <a:t> UK Integrator Sandpit! In the UK the Sandpit process has been used over the last 15 years by our funding agencies to bring creative thinking into the definition of new interdisciplinary research agendas, develop specific new research projects and build new networks between researchers. </a:t>
            </a:r>
          </a:p>
          <a:p>
            <a:pPr marL="0" marR="0" lvl="0" indent="0" algn="l" defTabSz="457200" rtl="0" eaLnBrk="1" fontAlgn="auto" latinLnBrk="0" hangingPunct="1">
              <a:lnSpc>
                <a:spcPct val="100000"/>
              </a:lnSpc>
              <a:spcBef>
                <a:spcPts val="0"/>
              </a:spcBef>
              <a:spcAft>
                <a:spcPts val="600"/>
              </a:spcAft>
              <a:buClrTx/>
              <a:buSzTx/>
              <a:buFontTx/>
              <a:buNone/>
              <a:tabLst/>
              <a:defRPr/>
            </a:pPr>
            <a:r>
              <a:rPr kumimoji="0" lang="en-IN" sz="850" b="0" i="0" u="none" strike="noStrike" kern="1200" cap="none" spc="0" normalizeH="0" baseline="0" noProof="0" dirty="0">
                <a:ln>
                  <a:noFill/>
                </a:ln>
                <a:solidFill>
                  <a:prstClr val="black"/>
                </a:solidFill>
                <a:effectLst/>
                <a:uLnTx/>
                <a:uFillTx/>
                <a:latin typeface="Bahnschrift" panose="020B0502040204020203" pitchFamily="34" charset="0"/>
                <a:ea typeface="+mn-ea"/>
                <a:cs typeface="+mn-cs"/>
              </a:rPr>
              <a:t>The Sandpit is an intensive process that will keep us all busy for the four days, but we hope besides the primary goal of defining some interesting joint projects we come out of this inspired with new ideas, new perspectives, and new friends. </a:t>
            </a:r>
          </a:p>
          <a:p>
            <a:pPr marL="0" marR="0" lvl="0" indent="0" algn="l" defTabSz="457200" rtl="0" eaLnBrk="1" fontAlgn="auto" latinLnBrk="0" hangingPunct="1">
              <a:lnSpc>
                <a:spcPct val="100000"/>
              </a:lnSpc>
              <a:spcBef>
                <a:spcPts val="0"/>
              </a:spcBef>
              <a:spcAft>
                <a:spcPts val="600"/>
              </a:spcAft>
              <a:buClrTx/>
              <a:buSzTx/>
              <a:buFontTx/>
              <a:buNone/>
              <a:tabLst/>
              <a:defRPr/>
            </a:pPr>
            <a:r>
              <a:rPr kumimoji="0" lang="en-IN" sz="850" b="0" i="0" u="none" strike="noStrike" kern="1200" cap="none" spc="0" normalizeH="0" baseline="0" noProof="0" dirty="0">
                <a:ln>
                  <a:noFill/>
                </a:ln>
                <a:solidFill>
                  <a:prstClr val="black"/>
                </a:solidFill>
                <a:effectLst/>
                <a:uLnTx/>
                <a:uFillTx/>
                <a:latin typeface="Bahnschrift" panose="020B0502040204020203" pitchFamily="34" charset="0"/>
                <a:ea typeface="+mn-ea"/>
                <a:cs typeface="+mn-cs"/>
              </a:rPr>
              <a:t>As Co-Director I’ll be working closely with our professional facilitators and the five mentors from across the universities involved to guide and support all participants through the process. We are deliberately bringing together researchers with different views, disciplinary and cultural perspectives and we will be most successful as a group if we not only respect, but celebrate and embrace, this diversity. </a:t>
            </a:r>
          </a:p>
          <a:p>
            <a:pPr marL="0" marR="0" lvl="0" indent="0" algn="l" defTabSz="457200" rtl="0" eaLnBrk="1" fontAlgn="auto" latinLnBrk="0" hangingPunct="1">
              <a:lnSpc>
                <a:spcPct val="100000"/>
              </a:lnSpc>
              <a:spcBef>
                <a:spcPts val="0"/>
              </a:spcBef>
              <a:spcAft>
                <a:spcPts val="600"/>
              </a:spcAft>
              <a:buClrTx/>
              <a:buSzTx/>
              <a:buFontTx/>
              <a:buNone/>
              <a:tabLst/>
              <a:defRPr/>
            </a:pPr>
            <a:r>
              <a:rPr kumimoji="0" lang="en-IN" sz="850" b="0" i="0" u="none" strike="noStrike" kern="1200" cap="none" spc="0" normalizeH="0" baseline="0" noProof="0" dirty="0">
                <a:ln>
                  <a:noFill/>
                </a:ln>
                <a:solidFill>
                  <a:prstClr val="black"/>
                </a:solidFill>
                <a:effectLst/>
                <a:uLnTx/>
                <a:uFillTx/>
                <a:latin typeface="Bahnschrift" panose="020B0502040204020203" pitchFamily="34" charset="0"/>
                <a:ea typeface="+mn-ea"/>
                <a:cs typeface="+mn-cs"/>
              </a:rPr>
              <a:t>I look forward to meeting you all and the exciting ideas that we’ll all be creating together.</a:t>
            </a:r>
            <a:endParaRPr kumimoji="0" lang="en-US" sz="850" b="0" i="0" u="none" strike="noStrike" kern="1200" cap="none" spc="0" normalizeH="0" baseline="0" noProof="0" dirty="0">
              <a:ln>
                <a:noFill/>
              </a:ln>
              <a:solidFill>
                <a:prstClr val="black"/>
              </a:solidFill>
              <a:effectLst/>
              <a:uLnTx/>
              <a:uFillTx/>
              <a:latin typeface="Bahnschrift" panose="020B0502040204020203" pitchFamily="34" charset="0"/>
              <a:ea typeface="+mn-ea"/>
              <a:cs typeface="+mn-cs"/>
            </a:endParaRPr>
          </a:p>
        </p:txBody>
      </p:sp>
      <p:grpSp>
        <p:nvGrpSpPr>
          <p:cNvPr id="17" name="Group 16">
            <a:extLst>
              <a:ext uri="{FF2B5EF4-FFF2-40B4-BE49-F238E27FC236}">
                <a16:creationId xmlns:a16="http://schemas.microsoft.com/office/drawing/2014/main" id="{FD28ECAD-7795-F1C4-D6E4-542D41F964A7}"/>
              </a:ext>
            </a:extLst>
          </p:cNvPr>
          <p:cNvGrpSpPr/>
          <p:nvPr/>
        </p:nvGrpSpPr>
        <p:grpSpPr>
          <a:xfrm>
            <a:off x="1427816" y="4007754"/>
            <a:ext cx="3461523" cy="757828"/>
            <a:chOff x="1427816" y="3893955"/>
            <a:chExt cx="3461523" cy="757828"/>
          </a:xfrm>
        </p:grpSpPr>
        <p:sp>
          <p:nvSpPr>
            <p:cNvPr id="10" name="TextBox 9">
              <a:extLst>
                <a:ext uri="{FF2B5EF4-FFF2-40B4-BE49-F238E27FC236}">
                  <a16:creationId xmlns:a16="http://schemas.microsoft.com/office/drawing/2014/main" id="{30731638-74BA-B2F6-9BA9-FBA1E56BBA9B}"/>
                </a:ext>
              </a:extLst>
            </p:cNvPr>
            <p:cNvSpPr txBox="1"/>
            <p:nvPr/>
          </p:nvSpPr>
          <p:spPr>
            <a:xfrm>
              <a:off x="1427816" y="3893955"/>
              <a:ext cx="3432419" cy="384721"/>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GB" sz="1000" b="1" i="0" u="none" strike="noStrike" kern="1200" cap="none" spc="0" normalizeH="0" baseline="0" noProof="0" dirty="0">
                  <a:ln>
                    <a:noFill/>
                  </a:ln>
                  <a:solidFill>
                    <a:srgbClr val="0044FF"/>
                  </a:solidFill>
                  <a:effectLst/>
                  <a:uLnTx/>
                  <a:uFillTx/>
                  <a:latin typeface="Bahnschrift" panose="020B0502040204020203" pitchFamily="34" charset="0"/>
                  <a:ea typeface="+mn-ea"/>
                  <a:cs typeface="+mn-cs"/>
                </a:rPr>
                <a:t>Professor Joel Fischer</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nl-NL" sz="900" b="0" i="0" u="none" strike="noStrike" kern="1200" cap="none" spc="0" normalizeH="0" baseline="0" noProof="0" dirty="0">
                  <a:ln>
                    <a:noFill/>
                  </a:ln>
                  <a:effectLst/>
                  <a:uLnTx/>
                  <a:uFillTx/>
                  <a:latin typeface="Bahnschrift" panose="020B0502040204020203" pitchFamily="34" charset="0"/>
                  <a:ea typeface="+mn-ea"/>
                  <a:cs typeface="+mn-cs"/>
                </a:rPr>
                <a:t>Rai UK Integrator Sandpit Co-Director </a:t>
              </a:r>
              <a:endParaRPr kumimoji="0" lang="en-GB" sz="900" b="0" i="0" u="none" strike="noStrike" kern="1200" cap="none" spc="0" normalizeH="0" baseline="0" noProof="0" dirty="0">
                <a:ln>
                  <a:noFill/>
                </a:ln>
                <a:effectLst/>
                <a:uLnTx/>
                <a:uFillTx/>
                <a:latin typeface="Bahnschrift" panose="020B0502040204020203" pitchFamily="34" charset="0"/>
                <a:ea typeface="+mn-ea"/>
                <a:cs typeface="+mn-cs"/>
              </a:endParaRPr>
            </a:p>
          </p:txBody>
        </p:sp>
        <p:sp>
          <p:nvSpPr>
            <p:cNvPr id="11" name="TextBox 10">
              <a:extLst>
                <a:ext uri="{FF2B5EF4-FFF2-40B4-BE49-F238E27FC236}">
                  <a16:creationId xmlns:a16="http://schemas.microsoft.com/office/drawing/2014/main" id="{58A2B08C-4254-26F5-FA1F-A6C1AE850CA8}"/>
                </a:ext>
              </a:extLst>
            </p:cNvPr>
            <p:cNvSpPr txBox="1"/>
            <p:nvPr/>
          </p:nvSpPr>
          <p:spPr>
            <a:xfrm>
              <a:off x="1427816" y="4324001"/>
              <a:ext cx="3461523" cy="327782"/>
            </a:xfrm>
            <a:prstGeom prst="rect">
              <a:avLst/>
            </a:prstGeom>
            <a:noFill/>
          </p:spPr>
          <p:txBody>
            <a:bodyPr wrap="square">
              <a:spAutoFit/>
            </a:bodyPr>
            <a:lstStyle/>
            <a:p>
              <a:pPr marL="0" marR="0" lvl="0" indent="0" algn="l" defTabSz="457200" rtl="0" eaLnBrk="1" fontAlgn="auto" latinLnBrk="0" hangingPunct="1">
                <a:lnSpc>
                  <a:spcPct val="90000"/>
                </a:lnSpc>
                <a:spcBef>
                  <a:spcPts val="0"/>
                </a:spcBef>
                <a:spcAft>
                  <a:spcPts val="0"/>
                </a:spcAft>
                <a:buClrTx/>
                <a:buSzTx/>
                <a:buFontTx/>
                <a:buNone/>
                <a:tabLst/>
                <a:defRPr/>
              </a:pPr>
              <a:r>
                <a:rPr kumimoji="0" lang="en-US" sz="850" b="0" i="0" u="none" strike="noStrike" kern="1200" cap="none" spc="0" normalizeH="0" baseline="0" noProof="0" dirty="0">
                  <a:ln>
                    <a:noFill/>
                  </a:ln>
                  <a:solidFill>
                    <a:prstClr val="black"/>
                  </a:solidFill>
                  <a:effectLst/>
                  <a:uLnTx/>
                  <a:uFillTx/>
                  <a:latin typeface="Bahnschrift" panose="020B0502040204020203" pitchFamily="34" charset="0"/>
                  <a:ea typeface="+mn-ea"/>
                  <a:cs typeface="+mn-cs"/>
                </a:rPr>
                <a:t>Chair, Research Committee, Responsible Ai UK. Professor of Human-Computer Interaction, University of Nottingham.</a:t>
              </a:r>
              <a:endParaRPr kumimoji="0" lang="en-GB" sz="850" b="0" i="0" u="none" strike="noStrike" kern="1200" cap="none" spc="0" normalizeH="0" baseline="0" noProof="0" dirty="0">
                <a:ln>
                  <a:noFill/>
                </a:ln>
                <a:solidFill>
                  <a:prstClr val="black"/>
                </a:solidFill>
                <a:effectLst/>
                <a:uLnTx/>
                <a:uFillTx/>
                <a:latin typeface="Bahnschrift" panose="020B0502040204020203" pitchFamily="34" charset="0"/>
                <a:ea typeface="+mn-ea"/>
                <a:cs typeface="+mn-cs"/>
              </a:endParaRPr>
            </a:p>
          </p:txBody>
        </p:sp>
      </p:grpSp>
      <p:sp>
        <p:nvSpPr>
          <p:cNvPr id="24" name="Freeform: Shape 23">
            <a:extLst>
              <a:ext uri="{FF2B5EF4-FFF2-40B4-BE49-F238E27FC236}">
                <a16:creationId xmlns:a16="http://schemas.microsoft.com/office/drawing/2014/main" id="{BF2C7A92-0FB1-4AF6-D0CF-E3DD49934B5B}"/>
              </a:ext>
            </a:extLst>
          </p:cNvPr>
          <p:cNvSpPr/>
          <p:nvPr/>
        </p:nvSpPr>
        <p:spPr>
          <a:xfrm>
            <a:off x="610411" y="3996143"/>
            <a:ext cx="742138" cy="742138"/>
          </a:xfrm>
          <a:custGeom>
            <a:avLst/>
            <a:gdLst>
              <a:gd name="connsiteX0" fmla="*/ 371069 w 742138"/>
              <a:gd name="connsiteY0" fmla="*/ 0 h 742138"/>
              <a:gd name="connsiteX1" fmla="*/ 742138 w 742138"/>
              <a:gd name="connsiteY1" fmla="*/ 371069 h 742138"/>
              <a:gd name="connsiteX2" fmla="*/ 371069 w 742138"/>
              <a:gd name="connsiteY2" fmla="*/ 742138 h 742138"/>
              <a:gd name="connsiteX3" fmla="*/ 0 w 742138"/>
              <a:gd name="connsiteY3" fmla="*/ 371069 h 742138"/>
              <a:gd name="connsiteX4" fmla="*/ 371069 w 742138"/>
              <a:gd name="connsiteY4" fmla="*/ 0 h 7421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2138" h="742138">
                <a:moveTo>
                  <a:pt x="371069" y="0"/>
                </a:moveTo>
                <a:cubicBezTo>
                  <a:pt x="576004" y="0"/>
                  <a:pt x="742138" y="166134"/>
                  <a:pt x="742138" y="371069"/>
                </a:cubicBezTo>
                <a:cubicBezTo>
                  <a:pt x="742138" y="576006"/>
                  <a:pt x="576004" y="742138"/>
                  <a:pt x="371069" y="742138"/>
                </a:cubicBezTo>
                <a:cubicBezTo>
                  <a:pt x="166134" y="742138"/>
                  <a:pt x="0" y="576006"/>
                  <a:pt x="0" y="371069"/>
                </a:cubicBezTo>
                <a:cubicBezTo>
                  <a:pt x="0" y="166134"/>
                  <a:pt x="166134" y="0"/>
                  <a:pt x="371069" y="0"/>
                </a:cubicBezTo>
                <a:close/>
              </a:path>
            </a:pathLst>
          </a:custGeom>
          <a:blipFill dpi="0" rotWithShape="1">
            <a:blip r:embed="rId4" cstate="print">
              <a:extLst>
                <a:ext uri="{28A0092B-C50C-407E-A947-70E740481C1C}">
                  <a14:useLocalDpi xmlns:a14="http://schemas.microsoft.com/office/drawing/2010/main" val="0"/>
                </a:ext>
              </a:extLst>
            </a:blip>
            <a:srcRect/>
            <a:stretch>
              <a:fillRect r="-42303"/>
            </a:stretch>
          </a:blipFill>
          <a:ln>
            <a:no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en-IN" dirty="0"/>
          </a:p>
        </p:txBody>
      </p:sp>
      <p:sp>
        <p:nvSpPr>
          <p:cNvPr id="26" name="Freeform: Shape 25">
            <a:extLst>
              <a:ext uri="{FF2B5EF4-FFF2-40B4-BE49-F238E27FC236}">
                <a16:creationId xmlns:a16="http://schemas.microsoft.com/office/drawing/2014/main" id="{7E0C665A-AB67-A5AE-7A04-05E348298CE3}"/>
              </a:ext>
            </a:extLst>
          </p:cNvPr>
          <p:cNvSpPr/>
          <p:nvPr/>
        </p:nvSpPr>
        <p:spPr>
          <a:xfrm>
            <a:off x="610411" y="5801410"/>
            <a:ext cx="742138" cy="742138"/>
          </a:xfrm>
          <a:custGeom>
            <a:avLst/>
            <a:gdLst>
              <a:gd name="connsiteX0" fmla="*/ 371069 w 742138"/>
              <a:gd name="connsiteY0" fmla="*/ 0 h 742138"/>
              <a:gd name="connsiteX1" fmla="*/ 742138 w 742138"/>
              <a:gd name="connsiteY1" fmla="*/ 371069 h 742138"/>
              <a:gd name="connsiteX2" fmla="*/ 371069 w 742138"/>
              <a:gd name="connsiteY2" fmla="*/ 742138 h 742138"/>
              <a:gd name="connsiteX3" fmla="*/ 0 w 742138"/>
              <a:gd name="connsiteY3" fmla="*/ 371069 h 742138"/>
              <a:gd name="connsiteX4" fmla="*/ 371069 w 742138"/>
              <a:gd name="connsiteY4" fmla="*/ 0 h 7421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2138" h="742138">
                <a:moveTo>
                  <a:pt x="371069" y="0"/>
                </a:moveTo>
                <a:cubicBezTo>
                  <a:pt x="576004" y="0"/>
                  <a:pt x="742138" y="166134"/>
                  <a:pt x="742138" y="371069"/>
                </a:cubicBezTo>
                <a:cubicBezTo>
                  <a:pt x="742138" y="576006"/>
                  <a:pt x="576004" y="742138"/>
                  <a:pt x="371069" y="742138"/>
                </a:cubicBezTo>
                <a:cubicBezTo>
                  <a:pt x="166134" y="742138"/>
                  <a:pt x="0" y="576006"/>
                  <a:pt x="0" y="371069"/>
                </a:cubicBezTo>
                <a:cubicBezTo>
                  <a:pt x="0" y="166134"/>
                  <a:pt x="166134" y="0"/>
                  <a:pt x="371069" y="0"/>
                </a:cubicBezTo>
                <a:close/>
              </a:path>
            </a:pathLst>
          </a:custGeom>
          <a:blipFill dpi="0" rotWithShape="1">
            <a:blip r:embed="rId5" cstate="print">
              <a:extLst>
                <a:ext uri="{28A0092B-C50C-407E-A947-70E740481C1C}">
                  <a14:useLocalDpi xmlns:a14="http://schemas.microsoft.com/office/drawing/2010/main" val="0"/>
                </a:ext>
              </a:extLst>
            </a:blip>
            <a:srcRect/>
            <a:stretch>
              <a:fillRect t="-11470" b="-3293"/>
            </a:stretch>
          </a:blipFill>
          <a:ln>
            <a:no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en-IN" dirty="0"/>
          </a:p>
        </p:txBody>
      </p:sp>
      <p:sp>
        <p:nvSpPr>
          <p:cNvPr id="2" name="Slide Number Placeholder 6">
            <a:extLst>
              <a:ext uri="{FF2B5EF4-FFF2-40B4-BE49-F238E27FC236}">
                <a16:creationId xmlns:a16="http://schemas.microsoft.com/office/drawing/2014/main" id="{4315A718-AD46-B49C-730F-54707FCEFE00}"/>
              </a:ext>
            </a:extLst>
          </p:cNvPr>
          <p:cNvSpPr>
            <a:spLocks noGrp="1"/>
          </p:cNvSpPr>
          <p:nvPr>
            <p:ph type="sldNum" sz="quarter" idx="12"/>
          </p:nvPr>
        </p:nvSpPr>
        <p:spPr>
          <a:xfrm>
            <a:off x="4586678" y="7219068"/>
            <a:ext cx="355210" cy="188208"/>
          </a:xfrm>
        </p:spPr>
        <p:txBody>
          <a:bodyPr/>
          <a:lstStyle/>
          <a:p>
            <a:fld id="{BBD8116C-255A-44AF-97AC-4E39B80E4E22}" type="slidenum">
              <a:rPr lang="en-IN" sz="800" smtClean="0">
                <a:solidFill>
                  <a:schemeClr val="tx1"/>
                </a:solidFill>
                <a:latin typeface="Bahnschrift" panose="020B0502040204020203" pitchFamily="34" charset="0"/>
              </a:rPr>
              <a:t>4</a:t>
            </a:fld>
            <a:endParaRPr lang="en-IN" sz="800">
              <a:solidFill>
                <a:schemeClr val="tx1"/>
              </a:solidFill>
              <a:latin typeface="Bahnschrift" panose="020B0502040204020203" pitchFamily="34" charset="0"/>
            </a:endParaRPr>
          </a:p>
        </p:txBody>
      </p:sp>
      <p:grpSp>
        <p:nvGrpSpPr>
          <p:cNvPr id="5" name="Group 4">
            <a:extLst>
              <a:ext uri="{FF2B5EF4-FFF2-40B4-BE49-F238E27FC236}">
                <a16:creationId xmlns:a16="http://schemas.microsoft.com/office/drawing/2014/main" id="{D869FED9-3696-BE9B-BD6F-6C807CDCA770}"/>
              </a:ext>
            </a:extLst>
          </p:cNvPr>
          <p:cNvGrpSpPr/>
          <p:nvPr/>
        </p:nvGrpSpPr>
        <p:grpSpPr>
          <a:xfrm>
            <a:off x="1427816" y="5702827"/>
            <a:ext cx="3461523" cy="939305"/>
            <a:chOff x="1427816" y="5512402"/>
            <a:chExt cx="3461523" cy="939305"/>
          </a:xfrm>
        </p:grpSpPr>
        <p:sp>
          <p:nvSpPr>
            <p:cNvPr id="14" name="TextBox 13">
              <a:extLst>
                <a:ext uri="{FF2B5EF4-FFF2-40B4-BE49-F238E27FC236}">
                  <a16:creationId xmlns:a16="http://schemas.microsoft.com/office/drawing/2014/main" id="{75E2AAF2-460C-6A98-6989-2047ACC0894A}"/>
                </a:ext>
              </a:extLst>
            </p:cNvPr>
            <p:cNvSpPr txBox="1"/>
            <p:nvPr/>
          </p:nvSpPr>
          <p:spPr>
            <a:xfrm>
              <a:off x="1427816" y="5512402"/>
              <a:ext cx="3432419" cy="384721"/>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GB" sz="1000" b="1" i="0" u="none" strike="noStrike" kern="1200" cap="none" spc="0" normalizeH="0" baseline="0" noProof="0" dirty="0">
                  <a:ln>
                    <a:noFill/>
                  </a:ln>
                  <a:solidFill>
                    <a:srgbClr val="0044FF"/>
                  </a:solidFill>
                  <a:effectLst/>
                  <a:uLnTx/>
                  <a:uFillTx/>
                  <a:latin typeface="Bahnschrift" panose="020B0502040204020203" pitchFamily="34" charset="0"/>
                  <a:ea typeface="+mn-ea"/>
                  <a:cs typeface="+mn-cs"/>
                </a:rPr>
                <a:t>Professor | </a:t>
              </a:r>
              <a:r>
                <a:rPr kumimoji="0" lang="en-GB" sz="1000" b="1" i="0" u="none" strike="noStrike" kern="1200" cap="none" spc="0" normalizeH="0" baseline="0" noProof="0" dirty="0" err="1">
                  <a:ln>
                    <a:noFill/>
                  </a:ln>
                  <a:solidFill>
                    <a:srgbClr val="0044FF"/>
                  </a:solidFill>
                  <a:effectLst/>
                  <a:uLnTx/>
                  <a:uFillTx/>
                  <a:latin typeface="Bahnschrift" panose="020B0502040204020203" pitchFamily="34" charset="0"/>
                  <a:ea typeface="+mn-ea"/>
                  <a:cs typeface="+mn-cs"/>
                </a:rPr>
                <a:t>Yr</a:t>
              </a:r>
              <a:r>
                <a:rPr kumimoji="0" lang="en-GB" sz="1000" b="1" i="0" u="none" strike="noStrike" kern="1200" cap="none" spc="0" normalizeH="0" baseline="0" noProof="0" dirty="0">
                  <a:ln>
                    <a:noFill/>
                  </a:ln>
                  <a:solidFill>
                    <a:srgbClr val="0044FF"/>
                  </a:solidFill>
                  <a:effectLst/>
                  <a:uLnTx/>
                  <a:uFillTx/>
                  <a:latin typeface="Bahnschrift" panose="020B0502040204020203" pitchFamily="34" charset="0"/>
                  <a:ea typeface="+mn-ea"/>
                  <a:cs typeface="+mn-cs"/>
                </a:rPr>
                <a:t> </a:t>
              </a:r>
              <a:r>
                <a:rPr kumimoji="0" lang="en-GB" sz="1000" b="1" i="0" u="none" strike="noStrike" kern="1200" cap="none" spc="0" normalizeH="0" baseline="0" noProof="0" dirty="0" err="1">
                  <a:ln>
                    <a:noFill/>
                  </a:ln>
                  <a:solidFill>
                    <a:srgbClr val="0044FF"/>
                  </a:solidFill>
                  <a:effectLst/>
                  <a:uLnTx/>
                  <a:uFillTx/>
                  <a:latin typeface="Bahnschrift" panose="020B0502040204020203" pitchFamily="34" charset="0"/>
                  <a:ea typeface="+mn-ea"/>
                  <a:cs typeface="+mn-cs"/>
                </a:rPr>
                <a:t>Athro</a:t>
              </a:r>
              <a:r>
                <a:rPr kumimoji="0" lang="en-GB" sz="1000" b="1" i="0" u="none" strike="noStrike" kern="1200" cap="none" spc="0" normalizeH="0" baseline="0" noProof="0" dirty="0">
                  <a:ln>
                    <a:noFill/>
                  </a:ln>
                  <a:solidFill>
                    <a:srgbClr val="0044FF"/>
                  </a:solidFill>
                  <a:effectLst/>
                  <a:uLnTx/>
                  <a:uFillTx/>
                  <a:latin typeface="Bahnschrift" panose="020B0502040204020203" pitchFamily="34" charset="0"/>
                  <a:ea typeface="+mn-ea"/>
                  <a:cs typeface="+mn-cs"/>
                </a:rPr>
                <a:t> Matt Jones</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effectLst/>
                  <a:uLnTx/>
                  <a:uFillTx/>
                  <a:latin typeface="Bahnschrift" panose="020B0502040204020203" pitchFamily="34" charset="0"/>
                  <a:ea typeface="+mn-ea"/>
                  <a:cs typeface="+mn-cs"/>
                </a:rPr>
                <a:t>Rai UK Integrator Sandpit Co-Director </a:t>
              </a:r>
              <a:endParaRPr kumimoji="0" lang="en-GB" sz="900" b="0" i="0" u="none" strike="noStrike" kern="1200" cap="none" spc="0" normalizeH="0" baseline="0" noProof="0" dirty="0">
                <a:ln>
                  <a:noFill/>
                </a:ln>
                <a:effectLst/>
                <a:uLnTx/>
                <a:uFillTx/>
                <a:latin typeface="Bahnschrift" panose="020B0502040204020203" pitchFamily="34" charset="0"/>
                <a:ea typeface="+mn-ea"/>
                <a:cs typeface="+mn-cs"/>
              </a:endParaRPr>
            </a:p>
          </p:txBody>
        </p:sp>
        <p:sp>
          <p:nvSpPr>
            <p:cNvPr id="15" name="TextBox 14">
              <a:extLst>
                <a:ext uri="{FF2B5EF4-FFF2-40B4-BE49-F238E27FC236}">
                  <a16:creationId xmlns:a16="http://schemas.microsoft.com/office/drawing/2014/main" id="{28EE6897-77F6-AC7A-B03A-83C7A2480822}"/>
                </a:ext>
              </a:extLst>
            </p:cNvPr>
            <p:cNvSpPr txBox="1"/>
            <p:nvPr/>
          </p:nvSpPr>
          <p:spPr>
            <a:xfrm>
              <a:off x="1427816" y="6006200"/>
              <a:ext cx="3461523" cy="445507"/>
            </a:xfrm>
            <a:prstGeom prst="rect">
              <a:avLst/>
            </a:prstGeom>
            <a:noFill/>
          </p:spPr>
          <p:txBody>
            <a:bodyPr wrap="square">
              <a:spAutoFit/>
            </a:bodyPr>
            <a:lstStyle/>
            <a:p>
              <a:pPr marL="0" marR="0" lvl="0" indent="0" algn="l" defTabSz="457200" rtl="0" eaLnBrk="1" fontAlgn="auto" latinLnBrk="0" hangingPunct="1">
                <a:lnSpc>
                  <a:spcPct val="90000"/>
                </a:lnSpc>
                <a:spcBef>
                  <a:spcPts val="0"/>
                </a:spcBef>
                <a:spcAft>
                  <a:spcPts val="0"/>
                </a:spcAft>
                <a:buClrTx/>
                <a:buSzTx/>
                <a:buFontTx/>
                <a:buNone/>
                <a:tabLst/>
                <a:defRPr/>
              </a:pPr>
              <a:r>
                <a:rPr kumimoji="0" lang="en-US" sz="850" b="0" i="0" u="none" strike="noStrike" kern="1200" cap="none" spc="0" normalizeH="0" baseline="0" noProof="0" dirty="0">
                  <a:ln>
                    <a:noFill/>
                  </a:ln>
                  <a:solidFill>
                    <a:prstClr val="black"/>
                  </a:solidFill>
                  <a:effectLst/>
                  <a:uLnTx/>
                  <a:uFillTx/>
                  <a:latin typeface="Bahnschrift" panose="020B0502040204020203" pitchFamily="34" charset="0"/>
                  <a:ea typeface="+mn-ea"/>
                  <a:cs typeface="+mn-cs"/>
                </a:rPr>
                <a:t>Co-lead Research </a:t>
              </a:r>
              <a:r>
                <a:rPr kumimoji="0" lang="en-US" sz="850" b="0" i="0" u="none" strike="noStrike" kern="1200" cap="none" spc="0" normalizeH="0" baseline="0" noProof="0" dirty="0" err="1">
                  <a:ln>
                    <a:noFill/>
                  </a:ln>
                  <a:solidFill>
                    <a:prstClr val="black"/>
                  </a:solidFill>
                  <a:effectLst/>
                  <a:uLnTx/>
                  <a:uFillTx/>
                  <a:latin typeface="Bahnschrift" panose="020B0502040204020203" pitchFamily="34" charset="0"/>
                  <a:ea typeface="+mn-ea"/>
                  <a:cs typeface="+mn-cs"/>
                </a:rPr>
                <a:t>Programme</a:t>
              </a:r>
              <a:r>
                <a:rPr kumimoji="0" lang="en-US" sz="850" b="0" i="0" u="none" strike="noStrike" kern="1200" cap="none" spc="0" normalizeH="0" baseline="0" noProof="0" dirty="0">
                  <a:ln>
                    <a:noFill/>
                  </a:ln>
                  <a:solidFill>
                    <a:prstClr val="black"/>
                  </a:solidFill>
                  <a:effectLst/>
                  <a:uLnTx/>
                  <a:uFillTx/>
                  <a:latin typeface="Bahnschrift" panose="020B0502040204020203" pitchFamily="34" charset="0"/>
                  <a:ea typeface="+mn-ea"/>
                  <a:cs typeface="+mn-cs"/>
                </a:rPr>
                <a:t>, Responsible Ai UK. Director of the Morgan Advanced Studies Institute | </a:t>
              </a:r>
              <a:r>
                <a:rPr kumimoji="0" lang="en-US" sz="850" b="0" i="0" u="none" strike="noStrike" kern="1200" cap="none" spc="0" normalizeH="0" baseline="0" noProof="0" dirty="0" err="1">
                  <a:ln>
                    <a:noFill/>
                  </a:ln>
                  <a:solidFill>
                    <a:prstClr val="black"/>
                  </a:solidFill>
                  <a:effectLst/>
                  <a:uLnTx/>
                  <a:uFillTx/>
                  <a:latin typeface="Bahnschrift" panose="020B0502040204020203" pitchFamily="34" charset="0"/>
                  <a:ea typeface="+mn-ea"/>
                  <a:cs typeface="+mn-cs"/>
                </a:rPr>
                <a:t>Cyfarwyddwr</a:t>
              </a:r>
              <a:r>
                <a:rPr kumimoji="0" lang="en-US" sz="850" b="0" i="0" u="none" strike="noStrike" kern="1200" cap="none" spc="0" normalizeH="0" baseline="0" noProof="0" dirty="0">
                  <a:ln>
                    <a:noFill/>
                  </a:ln>
                  <a:solidFill>
                    <a:prstClr val="black"/>
                  </a:solidFill>
                  <a:effectLst/>
                  <a:uLnTx/>
                  <a:uFillTx/>
                  <a:latin typeface="Bahnschrift" panose="020B0502040204020203" pitchFamily="34" charset="0"/>
                  <a:ea typeface="+mn-ea"/>
                  <a:cs typeface="+mn-cs"/>
                </a:rPr>
                <a:t> </a:t>
              </a:r>
              <a:r>
                <a:rPr kumimoji="0" lang="en-US" sz="850" b="0" i="0" u="none" strike="noStrike" kern="1200" cap="none" spc="0" normalizeH="0" baseline="0" noProof="0" dirty="0" err="1">
                  <a:ln>
                    <a:noFill/>
                  </a:ln>
                  <a:solidFill>
                    <a:prstClr val="black"/>
                  </a:solidFill>
                  <a:effectLst/>
                  <a:uLnTx/>
                  <a:uFillTx/>
                  <a:latin typeface="Bahnschrift" panose="020B0502040204020203" pitchFamily="34" charset="0"/>
                  <a:ea typeface="+mn-ea"/>
                  <a:cs typeface="+mn-cs"/>
                </a:rPr>
                <a:t>Sefydliad</a:t>
              </a:r>
              <a:r>
                <a:rPr kumimoji="0" lang="en-US" sz="850" b="0" i="0" u="none" strike="noStrike" kern="1200" cap="none" spc="0" normalizeH="0" baseline="0" noProof="0" dirty="0">
                  <a:ln>
                    <a:noFill/>
                  </a:ln>
                  <a:solidFill>
                    <a:prstClr val="black"/>
                  </a:solidFill>
                  <a:effectLst/>
                  <a:uLnTx/>
                  <a:uFillTx/>
                  <a:latin typeface="Bahnschrift" panose="020B0502040204020203" pitchFamily="34" charset="0"/>
                  <a:ea typeface="+mn-ea"/>
                  <a:cs typeface="+mn-cs"/>
                </a:rPr>
                <a:t> </a:t>
              </a:r>
              <a:r>
                <a:rPr kumimoji="0" lang="en-US" sz="850" b="0" i="0" u="none" strike="noStrike" kern="1200" cap="none" spc="0" normalizeH="0" baseline="0" noProof="0" dirty="0" err="1">
                  <a:ln>
                    <a:noFill/>
                  </a:ln>
                  <a:solidFill>
                    <a:prstClr val="black"/>
                  </a:solidFill>
                  <a:effectLst/>
                  <a:uLnTx/>
                  <a:uFillTx/>
                  <a:latin typeface="Bahnschrift" panose="020B0502040204020203" pitchFamily="34" charset="0"/>
                  <a:ea typeface="+mn-ea"/>
                  <a:cs typeface="+mn-cs"/>
                </a:rPr>
                <a:t>Astudiaethau</a:t>
              </a:r>
              <a:r>
                <a:rPr kumimoji="0" lang="en-US" sz="850" b="0" i="0" u="none" strike="noStrike" kern="1200" cap="none" spc="0" normalizeH="0" baseline="0" noProof="0" dirty="0">
                  <a:ln>
                    <a:noFill/>
                  </a:ln>
                  <a:solidFill>
                    <a:prstClr val="black"/>
                  </a:solidFill>
                  <a:effectLst/>
                  <a:uLnTx/>
                  <a:uFillTx/>
                  <a:latin typeface="Bahnschrift" panose="020B0502040204020203" pitchFamily="34" charset="0"/>
                  <a:ea typeface="+mn-ea"/>
                  <a:cs typeface="+mn-cs"/>
                </a:rPr>
                <a:t> </a:t>
              </a:r>
              <a:r>
                <a:rPr kumimoji="0" lang="en-US" sz="850" b="0" i="0" u="none" strike="noStrike" kern="1200" cap="none" spc="0" normalizeH="0" baseline="0" noProof="0" dirty="0" err="1">
                  <a:ln>
                    <a:noFill/>
                  </a:ln>
                  <a:solidFill>
                    <a:prstClr val="black"/>
                  </a:solidFill>
                  <a:effectLst/>
                  <a:uLnTx/>
                  <a:uFillTx/>
                  <a:latin typeface="Bahnschrift" panose="020B0502040204020203" pitchFamily="34" charset="0"/>
                  <a:ea typeface="+mn-ea"/>
                  <a:cs typeface="+mn-cs"/>
                </a:rPr>
                <a:t>Uwch</a:t>
              </a:r>
              <a:r>
                <a:rPr kumimoji="0" lang="en-US" sz="850" b="0" i="0" u="none" strike="noStrike" kern="1200" cap="none" spc="0" normalizeH="0" baseline="0" noProof="0" dirty="0">
                  <a:ln>
                    <a:noFill/>
                  </a:ln>
                  <a:solidFill>
                    <a:prstClr val="black"/>
                  </a:solidFill>
                  <a:effectLst/>
                  <a:uLnTx/>
                  <a:uFillTx/>
                  <a:latin typeface="Bahnschrift" panose="020B0502040204020203" pitchFamily="34" charset="0"/>
                  <a:ea typeface="+mn-ea"/>
                  <a:cs typeface="+mn-cs"/>
                </a:rPr>
                <a:t> Morgan, Swansea University.</a:t>
              </a:r>
              <a:endParaRPr kumimoji="0" lang="en-GB" sz="850" b="0" i="0" u="none" strike="noStrike" kern="1200" cap="none" spc="0" normalizeH="0" baseline="0" noProof="0" dirty="0">
                <a:ln>
                  <a:noFill/>
                </a:ln>
                <a:solidFill>
                  <a:prstClr val="black"/>
                </a:solidFill>
                <a:effectLst/>
                <a:uLnTx/>
                <a:uFillTx/>
                <a:latin typeface="Bahnschrift" panose="020B0502040204020203" pitchFamily="34" charset="0"/>
                <a:ea typeface="+mn-ea"/>
                <a:cs typeface="+mn-cs"/>
              </a:endParaRPr>
            </a:p>
          </p:txBody>
        </p:sp>
      </p:grpSp>
    </p:spTree>
    <p:custDataLst>
      <p:tags r:id="rId1"/>
    </p:custDataLst>
    <p:extLst>
      <p:ext uri="{BB962C8B-B14F-4D97-AF65-F5344CB8AC3E}">
        <p14:creationId xmlns:p14="http://schemas.microsoft.com/office/powerpoint/2010/main" val="1766999986"/>
      </p:ext>
    </p:extLst>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 name="Picture 26" descr="A blue and white gradient&#10;&#10;Description automatically generated">
            <a:extLst>
              <a:ext uri="{FF2B5EF4-FFF2-40B4-BE49-F238E27FC236}">
                <a16:creationId xmlns:a16="http://schemas.microsoft.com/office/drawing/2014/main" id="{F8ECF2B1-3548-48CE-CC8A-B09049E4D98A}"/>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flipH="1">
            <a:off x="0" y="1"/>
            <a:ext cx="5346700" cy="998538"/>
          </a:xfrm>
          <a:prstGeom prst="rect">
            <a:avLst/>
          </a:prstGeom>
        </p:spPr>
      </p:pic>
      <p:sp>
        <p:nvSpPr>
          <p:cNvPr id="4" name="TextBox 3">
            <a:extLst>
              <a:ext uri="{FF2B5EF4-FFF2-40B4-BE49-F238E27FC236}">
                <a16:creationId xmlns:a16="http://schemas.microsoft.com/office/drawing/2014/main" id="{DCCD8DBB-8ACC-7D78-21CB-FFD7A565BEBF}"/>
              </a:ext>
            </a:extLst>
          </p:cNvPr>
          <p:cNvSpPr txBox="1"/>
          <p:nvPr/>
        </p:nvSpPr>
        <p:spPr>
          <a:xfrm>
            <a:off x="404812" y="299215"/>
            <a:ext cx="4537076" cy="400110"/>
          </a:xfrm>
          <a:prstGeom prst="rect">
            <a:avLst/>
          </a:prstGeom>
          <a:noFill/>
        </p:spPr>
        <p:txBody>
          <a:bodyPr wrap="square">
            <a:spAutoFit/>
          </a:bodyPr>
          <a:lstStyle/>
          <a:p>
            <a:r>
              <a:rPr lang="en-IN" sz="2000" b="1" dirty="0">
                <a:solidFill>
                  <a:schemeClr val="bg1"/>
                </a:solidFill>
                <a:latin typeface="Bahnschrift" panose="020B0502040204020203" pitchFamily="34" charset="0"/>
              </a:rPr>
              <a:t>Notes</a:t>
            </a:r>
          </a:p>
        </p:txBody>
      </p:sp>
      <p:grpSp>
        <p:nvGrpSpPr>
          <p:cNvPr id="28" name="Group 27">
            <a:extLst>
              <a:ext uri="{FF2B5EF4-FFF2-40B4-BE49-F238E27FC236}">
                <a16:creationId xmlns:a16="http://schemas.microsoft.com/office/drawing/2014/main" id="{B10DC56B-1D02-E382-3904-7C32731C36AA}"/>
              </a:ext>
            </a:extLst>
          </p:cNvPr>
          <p:cNvGrpSpPr/>
          <p:nvPr/>
        </p:nvGrpSpPr>
        <p:grpSpPr>
          <a:xfrm rot="10335125">
            <a:off x="-2600670" y="-2819602"/>
            <a:ext cx="14849352" cy="9941862"/>
            <a:chOff x="6249468" y="-1100935"/>
            <a:chExt cx="8072278" cy="5404509"/>
          </a:xfrm>
          <a:solidFill>
            <a:schemeClr val="bg1">
              <a:alpha val="29000"/>
            </a:schemeClr>
          </a:solidFill>
        </p:grpSpPr>
        <p:sp>
          <p:nvSpPr>
            <p:cNvPr id="29" name="Freeform 3214">
              <a:extLst>
                <a:ext uri="{FF2B5EF4-FFF2-40B4-BE49-F238E27FC236}">
                  <a16:creationId xmlns:a16="http://schemas.microsoft.com/office/drawing/2014/main" id="{A269D130-D7A5-61A8-0E43-09805E712842}"/>
                </a:ext>
              </a:extLst>
            </p:cNvPr>
            <p:cNvSpPr>
              <a:spLocks noEditPoints="1"/>
            </p:cNvSpPr>
            <p:nvPr/>
          </p:nvSpPr>
          <p:spPr bwMode="auto">
            <a:xfrm>
              <a:off x="6903306" y="-223633"/>
              <a:ext cx="7399129" cy="4494102"/>
            </a:xfrm>
            <a:custGeom>
              <a:avLst/>
              <a:gdLst>
                <a:gd name="T0" fmla="*/ 783 w 1129"/>
                <a:gd name="T1" fmla="*/ 686 h 686"/>
                <a:gd name="T2" fmla="*/ 940 w 1129"/>
                <a:gd name="T3" fmla="*/ 678 h 686"/>
                <a:gd name="T4" fmla="*/ 1052 w 1129"/>
                <a:gd name="T5" fmla="*/ 609 h 686"/>
                <a:gd name="T6" fmla="*/ 1079 w 1129"/>
                <a:gd name="T7" fmla="*/ 599 h 686"/>
                <a:gd name="T8" fmla="*/ 885 w 1129"/>
                <a:gd name="T9" fmla="*/ 625 h 686"/>
                <a:gd name="T10" fmla="*/ 866 w 1129"/>
                <a:gd name="T11" fmla="*/ 588 h 686"/>
                <a:gd name="T12" fmla="*/ 869 w 1129"/>
                <a:gd name="T13" fmla="*/ 587 h 686"/>
                <a:gd name="T14" fmla="*/ 1077 w 1129"/>
                <a:gd name="T15" fmla="*/ 596 h 686"/>
                <a:gd name="T16" fmla="*/ 742 w 1129"/>
                <a:gd name="T17" fmla="*/ 586 h 686"/>
                <a:gd name="T18" fmla="*/ 745 w 1129"/>
                <a:gd name="T19" fmla="*/ 590 h 686"/>
                <a:gd name="T20" fmla="*/ 804 w 1129"/>
                <a:gd name="T21" fmla="*/ 621 h 686"/>
                <a:gd name="T22" fmla="*/ 786 w 1129"/>
                <a:gd name="T23" fmla="*/ 535 h 686"/>
                <a:gd name="T24" fmla="*/ 987 w 1129"/>
                <a:gd name="T25" fmla="*/ 585 h 686"/>
                <a:gd name="T26" fmla="*/ 1007 w 1129"/>
                <a:gd name="T27" fmla="*/ 622 h 686"/>
                <a:gd name="T28" fmla="*/ 1076 w 1129"/>
                <a:gd name="T29" fmla="*/ 597 h 686"/>
                <a:gd name="T30" fmla="*/ 1035 w 1129"/>
                <a:gd name="T31" fmla="*/ 567 h 686"/>
                <a:gd name="T32" fmla="*/ 1036 w 1129"/>
                <a:gd name="T33" fmla="*/ 563 h 686"/>
                <a:gd name="T34" fmla="*/ 674 w 1129"/>
                <a:gd name="T35" fmla="*/ 487 h 686"/>
                <a:gd name="T36" fmla="*/ 695 w 1129"/>
                <a:gd name="T37" fmla="*/ 508 h 686"/>
                <a:gd name="T38" fmla="*/ 674 w 1129"/>
                <a:gd name="T39" fmla="*/ 488 h 686"/>
                <a:gd name="T40" fmla="*/ 733 w 1129"/>
                <a:gd name="T41" fmla="*/ 544 h 686"/>
                <a:gd name="T42" fmla="*/ 757 w 1129"/>
                <a:gd name="T43" fmla="*/ 540 h 686"/>
                <a:gd name="T44" fmla="*/ 761 w 1129"/>
                <a:gd name="T45" fmla="*/ 461 h 686"/>
                <a:gd name="T46" fmla="*/ 605 w 1129"/>
                <a:gd name="T47" fmla="*/ 444 h 686"/>
                <a:gd name="T48" fmla="*/ 487 w 1129"/>
                <a:gd name="T49" fmla="*/ 412 h 686"/>
                <a:gd name="T50" fmla="*/ 671 w 1129"/>
                <a:gd name="T51" fmla="*/ 485 h 686"/>
                <a:gd name="T52" fmla="*/ 418 w 1129"/>
                <a:gd name="T53" fmla="*/ 441 h 686"/>
                <a:gd name="T54" fmla="*/ 484 w 1129"/>
                <a:gd name="T55" fmla="*/ 412 h 686"/>
                <a:gd name="T56" fmla="*/ 552 w 1129"/>
                <a:gd name="T57" fmla="*/ 382 h 686"/>
                <a:gd name="T58" fmla="*/ 600 w 1129"/>
                <a:gd name="T59" fmla="*/ 439 h 686"/>
                <a:gd name="T60" fmla="*/ 616 w 1129"/>
                <a:gd name="T61" fmla="*/ 398 h 686"/>
                <a:gd name="T62" fmla="*/ 360 w 1129"/>
                <a:gd name="T63" fmla="*/ 323 h 686"/>
                <a:gd name="T64" fmla="*/ 359 w 1129"/>
                <a:gd name="T65" fmla="*/ 324 h 686"/>
                <a:gd name="T66" fmla="*/ 266 w 1129"/>
                <a:gd name="T67" fmla="*/ 311 h 686"/>
                <a:gd name="T68" fmla="*/ 346 w 1129"/>
                <a:gd name="T69" fmla="*/ 294 h 686"/>
                <a:gd name="T70" fmla="*/ 327 w 1129"/>
                <a:gd name="T71" fmla="*/ 291 h 686"/>
                <a:gd name="T72" fmla="*/ 327 w 1129"/>
                <a:gd name="T73" fmla="*/ 315 h 686"/>
                <a:gd name="T74" fmla="*/ 355 w 1129"/>
                <a:gd name="T75" fmla="*/ 282 h 686"/>
                <a:gd name="T76" fmla="*/ 308 w 1129"/>
                <a:gd name="T77" fmla="*/ 227 h 686"/>
                <a:gd name="T78" fmla="*/ 335 w 1129"/>
                <a:gd name="T79" fmla="*/ 204 h 686"/>
                <a:gd name="T80" fmla="*/ 363 w 1129"/>
                <a:gd name="T81" fmla="*/ 191 h 686"/>
                <a:gd name="T82" fmla="*/ 374 w 1129"/>
                <a:gd name="T83" fmla="*/ 174 h 686"/>
                <a:gd name="T84" fmla="*/ 53 w 1129"/>
                <a:gd name="T85" fmla="*/ 170 h 686"/>
                <a:gd name="T86" fmla="*/ 302 w 1129"/>
                <a:gd name="T87" fmla="*/ 160 h 686"/>
                <a:gd name="T88" fmla="*/ 320 w 1129"/>
                <a:gd name="T89" fmla="*/ 181 h 686"/>
                <a:gd name="T90" fmla="*/ 293 w 1129"/>
                <a:gd name="T91" fmla="*/ 146 h 686"/>
                <a:gd name="T92" fmla="*/ 220 w 1129"/>
                <a:gd name="T93" fmla="*/ 150 h 686"/>
                <a:gd name="T94" fmla="*/ 339 w 1129"/>
                <a:gd name="T95" fmla="*/ 97 h 686"/>
                <a:gd name="T96" fmla="*/ 264 w 1129"/>
                <a:gd name="T97" fmla="*/ 131 h 686"/>
                <a:gd name="T98" fmla="*/ 114 w 1129"/>
                <a:gd name="T99" fmla="*/ 109 h 686"/>
                <a:gd name="T100" fmla="*/ 216 w 1129"/>
                <a:gd name="T101" fmla="*/ 106 h 686"/>
                <a:gd name="T102" fmla="*/ 371 w 1129"/>
                <a:gd name="T103" fmla="*/ 65 h 686"/>
                <a:gd name="T104" fmla="*/ 327 w 1129"/>
                <a:gd name="T105" fmla="*/ 162 h 686"/>
                <a:gd name="T106" fmla="*/ 371 w 1129"/>
                <a:gd name="T107" fmla="*/ 65 h 686"/>
                <a:gd name="T108" fmla="*/ 94 w 1129"/>
                <a:gd name="T109" fmla="*/ 88 h 686"/>
                <a:gd name="T110" fmla="*/ 34 w 1129"/>
                <a:gd name="T111" fmla="*/ 59 h 686"/>
                <a:gd name="T112" fmla="*/ 59 w 1129"/>
                <a:gd name="T113" fmla="*/ 103 h 686"/>
                <a:gd name="T114" fmla="*/ 110 w 1129"/>
                <a:gd name="T115" fmla="*/ 89 h 686"/>
                <a:gd name="T116" fmla="*/ 107 w 1129"/>
                <a:gd name="T117" fmla="*/ 63 h 686"/>
                <a:gd name="T118" fmla="*/ 193 w 1129"/>
                <a:gd name="T119" fmla="*/ 40 h 686"/>
                <a:gd name="T120" fmla="*/ 35 w 1129"/>
                <a:gd name="T121" fmla="*/ 22 h 686"/>
                <a:gd name="T122" fmla="*/ 33 w 1129"/>
                <a:gd name="T123" fmla="*/ 18 h 6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29" h="686">
                  <a:moveTo>
                    <a:pt x="1093" y="634"/>
                  </a:moveTo>
                  <a:cubicBezTo>
                    <a:pt x="1093" y="634"/>
                    <a:pt x="1093" y="634"/>
                    <a:pt x="1093" y="634"/>
                  </a:cubicBezTo>
                  <a:cubicBezTo>
                    <a:pt x="1128" y="638"/>
                    <a:pt x="1128" y="638"/>
                    <a:pt x="1128" y="638"/>
                  </a:cubicBezTo>
                  <a:cubicBezTo>
                    <a:pt x="1128" y="638"/>
                    <a:pt x="1128" y="637"/>
                    <a:pt x="1128" y="637"/>
                  </a:cubicBezTo>
                  <a:cubicBezTo>
                    <a:pt x="1128" y="637"/>
                    <a:pt x="1128" y="637"/>
                    <a:pt x="1128" y="637"/>
                  </a:cubicBezTo>
                  <a:cubicBezTo>
                    <a:pt x="1093" y="634"/>
                    <a:pt x="1093" y="634"/>
                    <a:pt x="1093" y="634"/>
                  </a:cubicBezTo>
                  <a:moveTo>
                    <a:pt x="889" y="631"/>
                  </a:moveTo>
                  <a:cubicBezTo>
                    <a:pt x="889" y="631"/>
                    <a:pt x="889" y="631"/>
                    <a:pt x="889" y="631"/>
                  </a:cubicBezTo>
                  <a:cubicBezTo>
                    <a:pt x="937" y="678"/>
                    <a:pt x="937" y="678"/>
                    <a:pt x="937" y="678"/>
                  </a:cubicBezTo>
                  <a:cubicBezTo>
                    <a:pt x="937" y="678"/>
                    <a:pt x="937" y="678"/>
                    <a:pt x="937" y="678"/>
                  </a:cubicBezTo>
                  <a:cubicBezTo>
                    <a:pt x="889" y="631"/>
                    <a:pt x="889" y="631"/>
                    <a:pt x="889" y="631"/>
                  </a:cubicBezTo>
                  <a:moveTo>
                    <a:pt x="805" y="624"/>
                  </a:moveTo>
                  <a:cubicBezTo>
                    <a:pt x="783" y="686"/>
                    <a:pt x="783" y="686"/>
                    <a:pt x="783" y="686"/>
                  </a:cubicBezTo>
                  <a:cubicBezTo>
                    <a:pt x="783" y="686"/>
                    <a:pt x="783" y="686"/>
                    <a:pt x="783" y="686"/>
                  </a:cubicBezTo>
                  <a:cubicBezTo>
                    <a:pt x="806" y="624"/>
                    <a:pt x="806" y="624"/>
                    <a:pt x="806" y="624"/>
                  </a:cubicBezTo>
                  <a:cubicBezTo>
                    <a:pt x="805" y="624"/>
                    <a:pt x="805" y="624"/>
                    <a:pt x="805" y="624"/>
                  </a:cubicBezTo>
                  <a:moveTo>
                    <a:pt x="768" y="622"/>
                  </a:moveTo>
                  <a:cubicBezTo>
                    <a:pt x="768" y="622"/>
                    <a:pt x="768" y="622"/>
                    <a:pt x="768" y="622"/>
                  </a:cubicBezTo>
                  <a:cubicBezTo>
                    <a:pt x="781" y="686"/>
                    <a:pt x="781" y="686"/>
                    <a:pt x="781" y="686"/>
                  </a:cubicBezTo>
                  <a:cubicBezTo>
                    <a:pt x="781" y="685"/>
                    <a:pt x="781" y="685"/>
                    <a:pt x="782" y="685"/>
                  </a:cubicBezTo>
                  <a:cubicBezTo>
                    <a:pt x="768" y="622"/>
                    <a:pt x="768" y="622"/>
                    <a:pt x="768" y="622"/>
                  </a:cubicBezTo>
                  <a:moveTo>
                    <a:pt x="770" y="620"/>
                  </a:moveTo>
                  <a:cubicBezTo>
                    <a:pt x="770" y="620"/>
                    <a:pt x="770" y="620"/>
                    <a:pt x="770" y="620"/>
                  </a:cubicBezTo>
                  <a:cubicBezTo>
                    <a:pt x="804" y="622"/>
                    <a:pt x="804" y="622"/>
                    <a:pt x="804" y="622"/>
                  </a:cubicBezTo>
                  <a:cubicBezTo>
                    <a:pt x="804" y="622"/>
                    <a:pt x="804" y="622"/>
                    <a:pt x="804" y="621"/>
                  </a:cubicBezTo>
                  <a:cubicBezTo>
                    <a:pt x="770" y="620"/>
                    <a:pt x="770" y="620"/>
                    <a:pt x="770" y="620"/>
                  </a:cubicBezTo>
                  <a:moveTo>
                    <a:pt x="968" y="613"/>
                  </a:moveTo>
                  <a:cubicBezTo>
                    <a:pt x="940" y="678"/>
                    <a:pt x="940" y="678"/>
                    <a:pt x="940" y="678"/>
                  </a:cubicBezTo>
                  <a:cubicBezTo>
                    <a:pt x="940" y="678"/>
                    <a:pt x="940" y="678"/>
                    <a:pt x="940" y="678"/>
                  </a:cubicBezTo>
                  <a:cubicBezTo>
                    <a:pt x="968" y="613"/>
                    <a:pt x="968" y="613"/>
                    <a:pt x="968" y="613"/>
                  </a:cubicBezTo>
                  <a:cubicBezTo>
                    <a:pt x="968" y="613"/>
                    <a:pt x="968" y="613"/>
                    <a:pt x="968" y="613"/>
                  </a:cubicBezTo>
                  <a:moveTo>
                    <a:pt x="967" y="611"/>
                  </a:moveTo>
                  <a:cubicBezTo>
                    <a:pt x="890" y="628"/>
                    <a:pt x="890" y="628"/>
                    <a:pt x="890" y="628"/>
                  </a:cubicBezTo>
                  <a:cubicBezTo>
                    <a:pt x="890" y="628"/>
                    <a:pt x="890" y="628"/>
                    <a:pt x="890" y="628"/>
                  </a:cubicBezTo>
                  <a:cubicBezTo>
                    <a:pt x="967" y="612"/>
                    <a:pt x="967" y="612"/>
                    <a:pt x="967" y="612"/>
                  </a:cubicBezTo>
                  <a:cubicBezTo>
                    <a:pt x="967" y="612"/>
                    <a:pt x="967" y="612"/>
                    <a:pt x="967" y="611"/>
                  </a:cubicBezTo>
                  <a:moveTo>
                    <a:pt x="1056" y="609"/>
                  </a:moveTo>
                  <a:cubicBezTo>
                    <a:pt x="1056" y="610"/>
                    <a:pt x="1055" y="610"/>
                    <a:pt x="1055" y="610"/>
                  </a:cubicBezTo>
                  <a:cubicBezTo>
                    <a:pt x="1088" y="632"/>
                    <a:pt x="1088" y="632"/>
                    <a:pt x="1088" y="632"/>
                  </a:cubicBezTo>
                  <a:cubicBezTo>
                    <a:pt x="1088" y="632"/>
                    <a:pt x="1088" y="632"/>
                    <a:pt x="1088" y="632"/>
                  </a:cubicBezTo>
                  <a:cubicBezTo>
                    <a:pt x="1056" y="609"/>
                    <a:pt x="1056" y="609"/>
                    <a:pt x="1056" y="609"/>
                  </a:cubicBezTo>
                  <a:moveTo>
                    <a:pt x="1052" y="609"/>
                  </a:moveTo>
                  <a:cubicBezTo>
                    <a:pt x="1009" y="624"/>
                    <a:pt x="1009" y="624"/>
                    <a:pt x="1009" y="624"/>
                  </a:cubicBezTo>
                  <a:cubicBezTo>
                    <a:pt x="1010" y="624"/>
                    <a:pt x="1010" y="624"/>
                    <a:pt x="1010" y="624"/>
                  </a:cubicBezTo>
                  <a:cubicBezTo>
                    <a:pt x="1052" y="609"/>
                    <a:pt x="1052" y="609"/>
                    <a:pt x="1052" y="609"/>
                  </a:cubicBezTo>
                  <a:cubicBezTo>
                    <a:pt x="1052" y="609"/>
                    <a:pt x="1052" y="609"/>
                    <a:pt x="1052" y="609"/>
                  </a:cubicBezTo>
                  <a:moveTo>
                    <a:pt x="1078" y="600"/>
                  </a:moveTo>
                  <a:cubicBezTo>
                    <a:pt x="1078" y="600"/>
                    <a:pt x="1077" y="600"/>
                    <a:pt x="1077" y="600"/>
                  </a:cubicBezTo>
                  <a:cubicBezTo>
                    <a:pt x="1089" y="631"/>
                    <a:pt x="1089" y="631"/>
                    <a:pt x="1089" y="631"/>
                  </a:cubicBezTo>
                  <a:cubicBezTo>
                    <a:pt x="1089" y="631"/>
                    <a:pt x="1089" y="631"/>
                    <a:pt x="1089" y="631"/>
                  </a:cubicBezTo>
                  <a:cubicBezTo>
                    <a:pt x="1078" y="600"/>
                    <a:pt x="1078" y="600"/>
                    <a:pt x="1078" y="600"/>
                  </a:cubicBezTo>
                  <a:moveTo>
                    <a:pt x="1079" y="599"/>
                  </a:moveTo>
                  <a:cubicBezTo>
                    <a:pt x="1079" y="599"/>
                    <a:pt x="1078" y="599"/>
                    <a:pt x="1078" y="600"/>
                  </a:cubicBezTo>
                  <a:cubicBezTo>
                    <a:pt x="1128" y="637"/>
                    <a:pt x="1128" y="637"/>
                    <a:pt x="1128" y="637"/>
                  </a:cubicBezTo>
                  <a:cubicBezTo>
                    <a:pt x="1128" y="637"/>
                    <a:pt x="1128" y="636"/>
                    <a:pt x="1129" y="636"/>
                  </a:cubicBezTo>
                  <a:cubicBezTo>
                    <a:pt x="1079" y="599"/>
                    <a:pt x="1079" y="599"/>
                    <a:pt x="1079" y="599"/>
                  </a:cubicBezTo>
                  <a:moveTo>
                    <a:pt x="1075" y="599"/>
                  </a:moveTo>
                  <a:cubicBezTo>
                    <a:pt x="1056" y="608"/>
                    <a:pt x="1056" y="608"/>
                    <a:pt x="1056" y="608"/>
                  </a:cubicBezTo>
                  <a:cubicBezTo>
                    <a:pt x="1056" y="608"/>
                    <a:pt x="1056" y="608"/>
                    <a:pt x="1056" y="608"/>
                  </a:cubicBezTo>
                  <a:cubicBezTo>
                    <a:pt x="1075" y="599"/>
                    <a:pt x="1075" y="599"/>
                    <a:pt x="1075" y="599"/>
                  </a:cubicBezTo>
                  <a:cubicBezTo>
                    <a:pt x="1075" y="599"/>
                    <a:pt x="1075" y="599"/>
                    <a:pt x="1075" y="599"/>
                  </a:cubicBezTo>
                  <a:moveTo>
                    <a:pt x="744" y="591"/>
                  </a:moveTo>
                  <a:cubicBezTo>
                    <a:pt x="744" y="591"/>
                    <a:pt x="744" y="591"/>
                    <a:pt x="744" y="591"/>
                  </a:cubicBezTo>
                  <a:cubicBezTo>
                    <a:pt x="766" y="618"/>
                    <a:pt x="766" y="618"/>
                    <a:pt x="766" y="618"/>
                  </a:cubicBezTo>
                  <a:cubicBezTo>
                    <a:pt x="766" y="618"/>
                    <a:pt x="766" y="618"/>
                    <a:pt x="767" y="618"/>
                  </a:cubicBezTo>
                  <a:cubicBezTo>
                    <a:pt x="767" y="618"/>
                    <a:pt x="767" y="618"/>
                    <a:pt x="767" y="618"/>
                  </a:cubicBezTo>
                  <a:cubicBezTo>
                    <a:pt x="744" y="591"/>
                    <a:pt x="744" y="591"/>
                    <a:pt x="744" y="591"/>
                  </a:cubicBezTo>
                  <a:moveTo>
                    <a:pt x="868" y="588"/>
                  </a:moveTo>
                  <a:cubicBezTo>
                    <a:pt x="868" y="588"/>
                    <a:pt x="868" y="589"/>
                    <a:pt x="868" y="589"/>
                  </a:cubicBezTo>
                  <a:cubicBezTo>
                    <a:pt x="885" y="625"/>
                    <a:pt x="885" y="625"/>
                    <a:pt x="885" y="625"/>
                  </a:cubicBezTo>
                  <a:cubicBezTo>
                    <a:pt x="885" y="625"/>
                    <a:pt x="885" y="625"/>
                    <a:pt x="885" y="625"/>
                  </a:cubicBezTo>
                  <a:cubicBezTo>
                    <a:pt x="868" y="588"/>
                    <a:pt x="868" y="588"/>
                    <a:pt x="868" y="588"/>
                  </a:cubicBezTo>
                  <a:moveTo>
                    <a:pt x="866" y="588"/>
                  </a:moveTo>
                  <a:cubicBezTo>
                    <a:pt x="836" y="624"/>
                    <a:pt x="836" y="624"/>
                    <a:pt x="836" y="624"/>
                  </a:cubicBezTo>
                  <a:cubicBezTo>
                    <a:pt x="809" y="622"/>
                    <a:pt x="809" y="622"/>
                    <a:pt x="809" y="622"/>
                  </a:cubicBezTo>
                  <a:cubicBezTo>
                    <a:pt x="809" y="622"/>
                    <a:pt x="809" y="622"/>
                    <a:pt x="809" y="622"/>
                  </a:cubicBezTo>
                  <a:cubicBezTo>
                    <a:pt x="835" y="624"/>
                    <a:pt x="835" y="624"/>
                    <a:pt x="835" y="624"/>
                  </a:cubicBezTo>
                  <a:cubicBezTo>
                    <a:pt x="784" y="686"/>
                    <a:pt x="784" y="686"/>
                    <a:pt x="784" y="686"/>
                  </a:cubicBezTo>
                  <a:cubicBezTo>
                    <a:pt x="784" y="686"/>
                    <a:pt x="784" y="686"/>
                    <a:pt x="784" y="686"/>
                  </a:cubicBezTo>
                  <a:cubicBezTo>
                    <a:pt x="836" y="624"/>
                    <a:pt x="836" y="624"/>
                    <a:pt x="836" y="624"/>
                  </a:cubicBezTo>
                  <a:cubicBezTo>
                    <a:pt x="883" y="628"/>
                    <a:pt x="883" y="628"/>
                    <a:pt x="883" y="628"/>
                  </a:cubicBezTo>
                  <a:cubicBezTo>
                    <a:pt x="883" y="628"/>
                    <a:pt x="883" y="628"/>
                    <a:pt x="883" y="628"/>
                  </a:cubicBezTo>
                  <a:cubicBezTo>
                    <a:pt x="836" y="624"/>
                    <a:pt x="836" y="624"/>
                    <a:pt x="836" y="624"/>
                  </a:cubicBezTo>
                  <a:cubicBezTo>
                    <a:pt x="866" y="588"/>
                    <a:pt x="866" y="588"/>
                    <a:pt x="866" y="588"/>
                  </a:cubicBezTo>
                  <a:cubicBezTo>
                    <a:pt x="866" y="588"/>
                    <a:pt x="866" y="588"/>
                    <a:pt x="866" y="588"/>
                  </a:cubicBezTo>
                  <a:moveTo>
                    <a:pt x="865" y="588"/>
                  </a:moveTo>
                  <a:cubicBezTo>
                    <a:pt x="809" y="620"/>
                    <a:pt x="809" y="620"/>
                    <a:pt x="809" y="620"/>
                  </a:cubicBezTo>
                  <a:cubicBezTo>
                    <a:pt x="809" y="620"/>
                    <a:pt x="809" y="620"/>
                    <a:pt x="809" y="621"/>
                  </a:cubicBezTo>
                  <a:cubicBezTo>
                    <a:pt x="866" y="588"/>
                    <a:pt x="866" y="588"/>
                    <a:pt x="866" y="588"/>
                  </a:cubicBezTo>
                  <a:cubicBezTo>
                    <a:pt x="865" y="588"/>
                    <a:pt x="865" y="588"/>
                    <a:pt x="865" y="588"/>
                  </a:cubicBezTo>
                  <a:moveTo>
                    <a:pt x="984" y="585"/>
                  </a:moveTo>
                  <a:cubicBezTo>
                    <a:pt x="969" y="609"/>
                    <a:pt x="969" y="609"/>
                    <a:pt x="969" y="609"/>
                  </a:cubicBezTo>
                  <a:cubicBezTo>
                    <a:pt x="970" y="609"/>
                    <a:pt x="970" y="610"/>
                    <a:pt x="970" y="610"/>
                  </a:cubicBezTo>
                  <a:cubicBezTo>
                    <a:pt x="984" y="585"/>
                    <a:pt x="984" y="585"/>
                    <a:pt x="984" y="585"/>
                  </a:cubicBezTo>
                  <a:cubicBezTo>
                    <a:pt x="984" y="585"/>
                    <a:pt x="984" y="585"/>
                    <a:pt x="984" y="585"/>
                  </a:cubicBezTo>
                  <a:moveTo>
                    <a:pt x="982" y="583"/>
                  </a:moveTo>
                  <a:cubicBezTo>
                    <a:pt x="938" y="604"/>
                    <a:pt x="938" y="604"/>
                    <a:pt x="938" y="604"/>
                  </a:cubicBezTo>
                  <a:cubicBezTo>
                    <a:pt x="869" y="587"/>
                    <a:pt x="869" y="587"/>
                    <a:pt x="869" y="587"/>
                  </a:cubicBezTo>
                  <a:cubicBezTo>
                    <a:pt x="869" y="587"/>
                    <a:pt x="869" y="587"/>
                    <a:pt x="869" y="587"/>
                  </a:cubicBezTo>
                  <a:cubicBezTo>
                    <a:pt x="869" y="587"/>
                    <a:pt x="869" y="587"/>
                    <a:pt x="869" y="587"/>
                  </a:cubicBezTo>
                  <a:cubicBezTo>
                    <a:pt x="938" y="604"/>
                    <a:pt x="938" y="604"/>
                    <a:pt x="938" y="604"/>
                  </a:cubicBezTo>
                  <a:cubicBezTo>
                    <a:pt x="890" y="627"/>
                    <a:pt x="890" y="627"/>
                    <a:pt x="890" y="627"/>
                  </a:cubicBezTo>
                  <a:cubicBezTo>
                    <a:pt x="890" y="627"/>
                    <a:pt x="890" y="627"/>
                    <a:pt x="890" y="627"/>
                  </a:cubicBezTo>
                  <a:cubicBezTo>
                    <a:pt x="939" y="604"/>
                    <a:pt x="939" y="604"/>
                    <a:pt x="939" y="604"/>
                  </a:cubicBezTo>
                  <a:cubicBezTo>
                    <a:pt x="967" y="611"/>
                    <a:pt x="967" y="611"/>
                    <a:pt x="967" y="611"/>
                  </a:cubicBezTo>
                  <a:cubicBezTo>
                    <a:pt x="967" y="611"/>
                    <a:pt x="967" y="611"/>
                    <a:pt x="967" y="611"/>
                  </a:cubicBezTo>
                  <a:cubicBezTo>
                    <a:pt x="967" y="611"/>
                    <a:pt x="967" y="611"/>
                    <a:pt x="967" y="611"/>
                  </a:cubicBezTo>
                  <a:cubicBezTo>
                    <a:pt x="939" y="604"/>
                    <a:pt x="939" y="604"/>
                    <a:pt x="939" y="604"/>
                  </a:cubicBezTo>
                  <a:cubicBezTo>
                    <a:pt x="982" y="583"/>
                    <a:pt x="982" y="583"/>
                    <a:pt x="982" y="583"/>
                  </a:cubicBezTo>
                  <a:cubicBezTo>
                    <a:pt x="982" y="583"/>
                    <a:pt x="982" y="583"/>
                    <a:pt x="982" y="583"/>
                  </a:cubicBezTo>
                  <a:moveTo>
                    <a:pt x="1082" y="564"/>
                  </a:moveTo>
                  <a:cubicBezTo>
                    <a:pt x="1077" y="596"/>
                    <a:pt x="1077" y="596"/>
                    <a:pt x="1077" y="596"/>
                  </a:cubicBezTo>
                  <a:cubicBezTo>
                    <a:pt x="1077" y="596"/>
                    <a:pt x="1077" y="596"/>
                    <a:pt x="1077" y="596"/>
                  </a:cubicBezTo>
                  <a:cubicBezTo>
                    <a:pt x="1077" y="596"/>
                    <a:pt x="1077" y="596"/>
                    <a:pt x="1077" y="596"/>
                  </a:cubicBezTo>
                  <a:cubicBezTo>
                    <a:pt x="1077" y="596"/>
                    <a:pt x="1077" y="596"/>
                    <a:pt x="1077" y="596"/>
                  </a:cubicBezTo>
                  <a:cubicBezTo>
                    <a:pt x="1083" y="564"/>
                    <a:pt x="1083" y="564"/>
                    <a:pt x="1083" y="564"/>
                  </a:cubicBezTo>
                  <a:cubicBezTo>
                    <a:pt x="1083" y="564"/>
                    <a:pt x="1083" y="564"/>
                    <a:pt x="1083" y="564"/>
                  </a:cubicBezTo>
                  <a:cubicBezTo>
                    <a:pt x="1083" y="564"/>
                    <a:pt x="1082" y="564"/>
                    <a:pt x="1082" y="564"/>
                  </a:cubicBezTo>
                  <a:moveTo>
                    <a:pt x="757" y="556"/>
                  </a:moveTo>
                  <a:cubicBezTo>
                    <a:pt x="743" y="586"/>
                    <a:pt x="743" y="586"/>
                    <a:pt x="743" y="586"/>
                  </a:cubicBezTo>
                  <a:cubicBezTo>
                    <a:pt x="743" y="586"/>
                    <a:pt x="743" y="586"/>
                    <a:pt x="744" y="587"/>
                  </a:cubicBezTo>
                  <a:cubicBezTo>
                    <a:pt x="757" y="556"/>
                    <a:pt x="757" y="556"/>
                    <a:pt x="757" y="556"/>
                  </a:cubicBezTo>
                  <a:cubicBezTo>
                    <a:pt x="757" y="556"/>
                    <a:pt x="757" y="556"/>
                    <a:pt x="757" y="556"/>
                  </a:cubicBezTo>
                  <a:moveTo>
                    <a:pt x="735" y="547"/>
                  </a:moveTo>
                  <a:cubicBezTo>
                    <a:pt x="735" y="547"/>
                    <a:pt x="735" y="547"/>
                    <a:pt x="735" y="547"/>
                  </a:cubicBezTo>
                  <a:cubicBezTo>
                    <a:pt x="742" y="586"/>
                    <a:pt x="742" y="586"/>
                    <a:pt x="742" y="586"/>
                  </a:cubicBezTo>
                  <a:cubicBezTo>
                    <a:pt x="742" y="586"/>
                    <a:pt x="742" y="586"/>
                    <a:pt x="742" y="586"/>
                  </a:cubicBezTo>
                  <a:cubicBezTo>
                    <a:pt x="735" y="547"/>
                    <a:pt x="735" y="547"/>
                    <a:pt x="735" y="547"/>
                  </a:cubicBezTo>
                  <a:moveTo>
                    <a:pt x="736" y="546"/>
                  </a:moveTo>
                  <a:cubicBezTo>
                    <a:pt x="736" y="546"/>
                    <a:pt x="736" y="546"/>
                    <a:pt x="736" y="546"/>
                  </a:cubicBezTo>
                  <a:cubicBezTo>
                    <a:pt x="756" y="554"/>
                    <a:pt x="756" y="554"/>
                    <a:pt x="756" y="554"/>
                  </a:cubicBezTo>
                  <a:cubicBezTo>
                    <a:pt x="756" y="554"/>
                    <a:pt x="756" y="554"/>
                    <a:pt x="756" y="554"/>
                  </a:cubicBezTo>
                  <a:cubicBezTo>
                    <a:pt x="736" y="546"/>
                    <a:pt x="736" y="546"/>
                    <a:pt x="736" y="546"/>
                  </a:cubicBezTo>
                  <a:moveTo>
                    <a:pt x="787" y="536"/>
                  </a:moveTo>
                  <a:cubicBezTo>
                    <a:pt x="771" y="604"/>
                    <a:pt x="771" y="604"/>
                    <a:pt x="771" y="604"/>
                  </a:cubicBezTo>
                  <a:cubicBezTo>
                    <a:pt x="765" y="600"/>
                    <a:pt x="765" y="600"/>
                    <a:pt x="765" y="600"/>
                  </a:cubicBezTo>
                  <a:cubicBezTo>
                    <a:pt x="758" y="556"/>
                    <a:pt x="758" y="556"/>
                    <a:pt x="758" y="556"/>
                  </a:cubicBezTo>
                  <a:cubicBezTo>
                    <a:pt x="758" y="556"/>
                    <a:pt x="758" y="556"/>
                    <a:pt x="758" y="556"/>
                  </a:cubicBezTo>
                  <a:cubicBezTo>
                    <a:pt x="765" y="600"/>
                    <a:pt x="765" y="600"/>
                    <a:pt x="765" y="600"/>
                  </a:cubicBezTo>
                  <a:cubicBezTo>
                    <a:pt x="745" y="590"/>
                    <a:pt x="745" y="590"/>
                    <a:pt x="745" y="590"/>
                  </a:cubicBezTo>
                  <a:cubicBezTo>
                    <a:pt x="745" y="590"/>
                    <a:pt x="745" y="590"/>
                    <a:pt x="745" y="590"/>
                  </a:cubicBezTo>
                  <a:cubicBezTo>
                    <a:pt x="765" y="601"/>
                    <a:pt x="765" y="601"/>
                    <a:pt x="765" y="601"/>
                  </a:cubicBezTo>
                  <a:cubicBezTo>
                    <a:pt x="767" y="618"/>
                    <a:pt x="767" y="618"/>
                    <a:pt x="767" y="618"/>
                  </a:cubicBezTo>
                  <a:cubicBezTo>
                    <a:pt x="767" y="618"/>
                    <a:pt x="767" y="618"/>
                    <a:pt x="768" y="618"/>
                  </a:cubicBezTo>
                  <a:cubicBezTo>
                    <a:pt x="765" y="601"/>
                    <a:pt x="765" y="601"/>
                    <a:pt x="765" y="601"/>
                  </a:cubicBezTo>
                  <a:cubicBezTo>
                    <a:pt x="771" y="604"/>
                    <a:pt x="771" y="604"/>
                    <a:pt x="771" y="604"/>
                  </a:cubicBezTo>
                  <a:cubicBezTo>
                    <a:pt x="768" y="618"/>
                    <a:pt x="768" y="618"/>
                    <a:pt x="768" y="618"/>
                  </a:cubicBezTo>
                  <a:cubicBezTo>
                    <a:pt x="768" y="618"/>
                    <a:pt x="768" y="618"/>
                    <a:pt x="768" y="618"/>
                  </a:cubicBezTo>
                  <a:cubicBezTo>
                    <a:pt x="772" y="604"/>
                    <a:pt x="772" y="604"/>
                    <a:pt x="772" y="604"/>
                  </a:cubicBezTo>
                  <a:cubicBezTo>
                    <a:pt x="788" y="613"/>
                    <a:pt x="788" y="613"/>
                    <a:pt x="788" y="613"/>
                  </a:cubicBezTo>
                  <a:cubicBezTo>
                    <a:pt x="769" y="619"/>
                    <a:pt x="769" y="619"/>
                    <a:pt x="769" y="619"/>
                  </a:cubicBezTo>
                  <a:cubicBezTo>
                    <a:pt x="769" y="619"/>
                    <a:pt x="770" y="619"/>
                    <a:pt x="770" y="619"/>
                  </a:cubicBezTo>
                  <a:cubicBezTo>
                    <a:pt x="789" y="613"/>
                    <a:pt x="789" y="613"/>
                    <a:pt x="789" y="613"/>
                  </a:cubicBezTo>
                  <a:cubicBezTo>
                    <a:pt x="804" y="621"/>
                    <a:pt x="804" y="621"/>
                    <a:pt x="804" y="621"/>
                  </a:cubicBezTo>
                  <a:cubicBezTo>
                    <a:pt x="804" y="621"/>
                    <a:pt x="804" y="620"/>
                    <a:pt x="804" y="620"/>
                  </a:cubicBezTo>
                  <a:cubicBezTo>
                    <a:pt x="789" y="613"/>
                    <a:pt x="789" y="613"/>
                    <a:pt x="789" y="613"/>
                  </a:cubicBezTo>
                  <a:cubicBezTo>
                    <a:pt x="865" y="588"/>
                    <a:pt x="865" y="588"/>
                    <a:pt x="865" y="588"/>
                  </a:cubicBezTo>
                  <a:cubicBezTo>
                    <a:pt x="865" y="587"/>
                    <a:pt x="865" y="587"/>
                    <a:pt x="865" y="587"/>
                  </a:cubicBezTo>
                  <a:cubicBezTo>
                    <a:pt x="789" y="613"/>
                    <a:pt x="789" y="613"/>
                    <a:pt x="789" y="613"/>
                  </a:cubicBezTo>
                  <a:cubicBezTo>
                    <a:pt x="772" y="604"/>
                    <a:pt x="772" y="604"/>
                    <a:pt x="772" y="604"/>
                  </a:cubicBezTo>
                  <a:cubicBezTo>
                    <a:pt x="788" y="536"/>
                    <a:pt x="788" y="536"/>
                    <a:pt x="788" y="536"/>
                  </a:cubicBezTo>
                  <a:cubicBezTo>
                    <a:pt x="788" y="536"/>
                    <a:pt x="787" y="536"/>
                    <a:pt x="787" y="536"/>
                  </a:cubicBezTo>
                  <a:moveTo>
                    <a:pt x="786" y="534"/>
                  </a:moveTo>
                  <a:cubicBezTo>
                    <a:pt x="759" y="553"/>
                    <a:pt x="759" y="553"/>
                    <a:pt x="759" y="553"/>
                  </a:cubicBezTo>
                  <a:cubicBezTo>
                    <a:pt x="759" y="553"/>
                    <a:pt x="760" y="553"/>
                    <a:pt x="760" y="553"/>
                  </a:cubicBezTo>
                  <a:cubicBezTo>
                    <a:pt x="760" y="553"/>
                    <a:pt x="760" y="553"/>
                    <a:pt x="760" y="553"/>
                  </a:cubicBezTo>
                  <a:cubicBezTo>
                    <a:pt x="786" y="535"/>
                    <a:pt x="786" y="535"/>
                    <a:pt x="786" y="535"/>
                  </a:cubicBezTo>
                  <a:cubicBezTo>
                    <a:pt x="786" y="535"/>
                    <a:pt x="786" y="535"/>
                    <a:pt x="786" y="535"/>
                  </a:cubicBezTo>
                  <a:cubicBezTo>
                    <a:pt x="786" y="534"/>
                    <a:pt x="786" y="534"/>
                    <a:pt x="786" y="534"/>
                  </a:cubicBezTo>
                  <a:moveTo>
                    <a:pt x="1000" y="610"/>
                  </a:moveTo>
                  <a:cubicBezTo>
                    <a:pt x="995" y="600"/>
                    <a:pt x="995" y="600"/>
                    <a:pt x="995" y="600"/>
                  </a:cubicBezTo>
                  <a:cubicBezTo>
                    <a:pt x="1009" y="594"/>
                    <a:pt x="1009" y="594"/>
                    <a:pt x="1009" y="594"/>
                  </a:cubicBezTo>
                  <a:cubicBezTo>
                    <a:pt x="1008" y="610"/>
                    <a:pt x="1008" y="610"/>
                    <a:pt x="1008" y="610"/>
                  </a:cubicBezTo>
                  <a:cubicBezTo>
                    <a:pt x="1000" y="610"/>
                    <a:pt x="1000" y="610"/>
                    <a:pt x="1000" y="610"/>
                  </a:cubicBezTo>
                  <a:moveTo>
                    <a:pt x="1013" y="529"/>
                  </a:moveTo>
                  <a:cubicBezTo>
                    <a:pt x="1010" y="574"/>
                    <a:pt x="1010" y="574"/>
                    <a:pt x="1010" y="574"/>
                  </a:cubicBezTo>
                  <a:cubicBezTo>
                    <a:pt x="989" y="580"/>
                    <a:pt x="989" y="580"/>
                    <a:pt x="989" y="580"/>
                  </a:cubicBezTo>
                  <a:cubicBezTo>
                    <a:pt x="989" y="581"/>
                    <a:pt x="989" y="581"/>
                    <a:pt x="989" y="581"/>
                  </a:cubicBezTo>
                  <a:cubicBezTo>
                    <a:pt x="1010" y="574"/>
                    <a:pt x="1010" y="574"/>
                    <a:pt x="1010" y="574"/>
                  </a:cubicBezTo>
                  <a:cubicBezTo>
                    <a:pt x="1009" y="594"/>
                    <a:pt x="1009" y="594"/>
                    <a:pt x="1009" y="594"/>
                  </a:cubicBezTo>
                  <a:cubicBezTo>
                    <a:pt x="995" y="600"/>
                    <a:pt x="995" y="600"/>
                    <a:pt x="995" y="600"/>
                  </a:cubicBezTo>
                  <a:cubicBezTo>
                    <a:pt x="987" y="585"/>
                    <a:pt x="987" y="585"/>
                    <a:pt x="987" y="585"/>
                  </a:cubicBezTo>
                  <a:cubicBezTo>
                    <a:pt x="987" y="585"/>
                    <a:pt x="987" y="585"/>
                    <a:pt x="987" y="585"/>
                  </a:cubicBezTo>
                  <a:cubicBezTo>
                    <a:pt x="994" y="600"/>
                    <a:pt x="994" y="600"/>
                    <a:pt x="994" y="600"/>
                  </a:cubicBezTo>
                  <a:cubicBezTo>
                    <a:pt x="970" y="610"/>
                    <a:pt x="970" y="610"/>
                    <a:pt x="970" y="610"/>
                  </a:cubicBezTo>
                  <a:cubicBezTo>
                    <a:pt x="970" y="610"/>
                    <a:pt x="970" y="610"/>
                    <a:pt x="971" y="611"/>
                  </a:cubicBezTo>
                  <a:cubicBezTo>
                    <a:pt x="994" y="600"/>
                    <a:pt x="994" y="600"/>
                    <a:pt x="994" y="600"/>
                  </a:cubicBezTo>
                  <a:cubicBezTo>
                    <a:pt x="999" y="610"/>
                    <a:pt x="999" y="610"/>
                    <a:pt x="999" y="610"/>
                  </a:cubicBezTo>
                  <a:cubicBezTo>
                    <a:pt x="971" y="611"/>
                    <a:pt x="971" y="611"/>
                    <a:pt x="971" y="611"/>
                  </a:cubicBezTo>
                  <a:cubicBezTo>
                    <a:pt x="971" y="611"/>
                    <a:pt x="971" y="611"/>
                    <a:pt x="971" y="611"/>
                  </a:cubicBezTo>
                  <a:cubicBezTo>
                    <a:pt x="999" y="610"/>
                    <a:pt x="999" y="610"/>
                    <a:pt x="999" y="610"/>
                  </a:cubicBezTo>
                  <a:cubicBezTo>
                    <a:pt x="1006" y="623"/>
                    <a:pt x="1006" y="623"/>
                    <a:pt x="1006" y="623"/>
                  </a:cubicBezTo>
                  <a:cubicBezTo>
                    <a:pt x="1006" y="623"/>
                    <a:pt x="1006" y="623"/>
                    <a:pt x="1006" y="623"/>
                  </a:cubicBezTo>
                  <a:cubicBezTo>
                    <a:pt x="1000" y="610"/>
                    <a:pt x="1000" y="610"/>
                    <a:pt x="1000" y="610"/>
                  </a:cubicBezTo>
                  <a:cubicBezTo>
                    <a:pt x="1008" y="610"/>
                    <a:pt x="1008" y="610"/>
                    <a:pt x="1008" y="610"/>
                  </a:cubicBezTo>
                  <a:cubicBezTo>
                    <a:pt x="1007" y="622"/>
                    <a:pt x="1007" y="622"/>
                    <a:pt x="1007" y="622"/>
                  </a:cubicBezTo>
                  <a:cubicBezTo>
                    <a:pt x="1007" y="622"/>
                    <a:pt x="1007" y="622"/>
                    <a:pt x="1007" y="622"/>
                  </a:cubicBezTo>
                  <a:cubicBezTo>
                    <a:pt x="1007" y="622"/>
                    <a:pt x="1007" y="622"/>
                    <a:pt x="1007" y="622"/>
                  </a:cubicBezTo>
                  <a:cubicBezTo>
                    <a:pt x="1008" y="610"/>
                    <a:pt x="1008" y="610"/>
                    <a:pt x="1008" y="610"/>
                  </a:cubicBezTo>
                  <a:cubicBezTo>
                    <a:pt x="1052" y="609"/>
                    <a:pt x="1052" y="609"/>
                    <a:pt x="1052" y="609"/>
                  </a:cubicBezTo>
                  <a:cubicBezTo>
                    <a:pt x="1052" y="609"/>
                    <a:pt x="1052" y="608"/>
                    <a:pt x="1052" y="608"/>
                  </a:cubicBezTo>
                  <a:cubicBezTo>
                    <a:pt x="1008" y="610"/>
                    <a:pt x="1008" y="610"/>
                    <a:pt x="1008" y="610"/>
                  </a:cubicBezTo>
                  <a:cubicBezTo>
                    <a:pt x="1009" y="594"/>
                    <a:pt x="1009" y="594"/>
                    <a:pt x="1009" y="594"/>
                  </a:cubicBezTo>
                  <a:cubicBezTo>
                    <a:pt x="1050" y="576"/>
                    <a:pt x="1050" y="576"/>
                    <a:pt x="1050" y="576"/>
                  </a:cubicBezTo>
                  <a:cubicBezTo>
                    <a:pt x="1066" y="589"/>
                    <a:pt x="1066" y="589"/>
                    <a:pt x="1066" y="589"/>
                  </a:cubicBezTo>
                  <a:cubicBezTo>
                    <a:pt x="1055" y="607"/>
                    <a:pt x="1055" y="607"/>
                    <a:pt x="1055" y="607"/>
                  </a:cubicBezTo>
                  <a:cubicBezTo>
                    <a:pt x="1055" y="607"/>
                    <a:pt x="1055" y="607"/>
                    <a:pt x="1055" y="607"/>
                  </a:cubicBezTo>
                  <a:cubicBezTo>
                    <a:pt x="1066" y="589"/>
                    <a:pt x="1066" y="589"/>
                    <a:pt x="1066" y="589"/>
                  </a:cubicBezTo>
                  <a:cubicBezTo>
                    <a:pt x="1075" y="597"/>
                    <a:pt x="1075" y="597"/>
                    <a:pt x="1075" y="597"/>
                  </a:cubicBezTo>
                  <a:cubicBezTo>
                    <a:pt x="1075" y="597"/>
                    <a:pt x="1075" y="597"/>
                    <a:pt x="1076" y="597"/>
                  </a:cubicBezTo>
                  <a:cubicBezTo>
                    <a:pt x="1066" y="589"/>
                    <a:pt x="1066" y="589"/>
                    <a:pt x="1066" y="589"/>
                  </a:cubicBezTo>
                  <a:cubicBezTo>
                    <a:pt x="1082" y="564"/>
                    <a:pt x="1082" y="564"/>
                    <a:pt x="1082" y="564"/>
                  </a:cubicBezTo>
                  <a:cubicBezTo>
                    <a:pt x="1082" y="564"/>
                    <a:pt x="1082" y="564"/>
                    <a:pt x="1081" y="564"/>
                  </a:cubicBezTo>
                  <a:cubicBezTo>
                    <a:pt x="1066" y="589"/>
                    <a:pt x="1066" y="589"/>
                    <a:pt x="1066" y="589"/>
                  </a:cubicBezTo>
                  <a:cubicBezTo>
                    <a:pt x="1050" y="576"/>
                    <a:pt x="1050" y="576"/>
                    <a:pt x="1050" y="576"/>
                  </a:cubicBezTo>
                  <a:cubicBezTo>
                    <a:pt x="1081" y="563"/>
                    <a:pt x="1081" y="563"/>
                    <a:pt x="1081" y="563"/>
                  </a:cubicBezTo>
                  <a:cubicBezTo>
                    <a:pt x="1081" y="563"/>
                    <a:pt x="1081" y="563"/>
                    <a:pt x="1080" y="563"/>
                  </a:cubicBezTo>
                  <a:cubicBezTo>
                    <a:pt x="1050" y="576"/>
                    <a:pt x="1050" y="576"/>
                    <a:pt x="1050" y="576"/>
                  </a:cubicBezTo>
                  <a:cubicBezTo>
                    <a:pt x="1039" y="567"/>
                    <a:pt x="1039" y="567"/>
                    <a:pt x="1039" y="567"/>
                  </a:cubicBezTo>
                  <a:cubicBezTo>
                    <a:pt x="1039" y="567"/>
                    <a:pt x="1039" y="567"/>
                    <a:pt x="1039" y="567"/>
                  </a:cubicBezTo>
                  <a:cubicBezTo>
                    <a:pt x="1050" y="576"/>
                    <a:pt x="1050" y="576"/>
                    <a:pt x="1050" y="576"/>
                  </a:cubicBezTo>
                  <a:cubicBezTo>
                    <a:pt x="1009" y="593"/>
                    <a:pt x="1009" y="593"/>
                    <a:pt x="1009" y="593"/>
                  </a:cubicBezTo>
                  <a:cubicBezTo>
                    <a:pt x="1011" y="574"/>
                    <a:pt x="1011" y="574"/>
                    <a:pt x="1011" y="574"/>
                  </a:cubicBezTo>
                  <a:cubicBezTo>
                    <a:pt x="1035" y="567"/>
                    <a:pt x="1035" y="567"/>
                    <a:pt x="1035" y="567"/>
                  </a:cubicBezTo>
                  <a:cubicBezTo>
                    <a:pt x="1035" y="566"/>
                    <a:pt x="1035" y="566"/>
                    <a:pt x="1035" y="566"/>
                  </a:cubicBezTo>
                  <a:cubicBezTo>
                    <a:pt x="1011" y="574"/>
                    <a:pt x="1011" y="574"/>
                    <a:pt x="1011" y="574"/>
                  </a:cubicBezTo>
                  <a:cubicBezTo>
                    <a:pt x="1013" y="529"/>
                    <a:pt x="1013" y="529"/>
                    <a:pt x="1013" y="529"/>
                  </a:cubicBezTo>
                  <a:cubicBezTo>
                    <a:pt x="1013" y="529"/>
                    <a:pt x="1013" y="529"/>
                    <a:pt x="1013" y="529"/>
                  </a:cubicBezTo>
                  <a:cubicBezTo>
                    <a:pt x="1013" y="529"/>
                    <a:pt x="1013" y="529"/>
                    <a:pt x="1013" y="529"/>
                  </a:cubicBezTo>
                  <a:moveTo>
                    <a:pt x="1012" y="529"/>
                  </a:moveTo>
                  <a:cubicBezTo>
                    <a:pt x="987" y="578"/>
                    <a:pt x="987" y="578"/>
                    <a:pt x="987" y="578"/>
                  </a:cubicBezTo>
                  <a:cubicBezTo>
                    <a:pt x="987" y="578"/>
                    <a:pt x="987" y="579"/>
                    <a:pt x="987" y="579"/>
                  </a:cubicBezTo>
                  <a:cubicBezTo>
                    <a:pt x="1013" y="529"/>
                    <a:pt x="1013" y="529"/>
                    <a:pt x="1013" y="529"/>
                  </a:cubicBezTo>
                  <a:cubicBezTo>
                    <a:pt x="1013" y="529"/>
                    <a:pt x="1012" y="529"/>
                    <a:pt x="1012" y="529"/>
                  </a:cubicBezTo>
                  <a:moveTo>
                    <a:pt x="1015" y="529"/>
                  </a:moveTo>
                  <a:cubicBezTo>
                    <a:pt x="1014" y="529"/>
                    <a:pt x="1014" y="529"/>
                    <a:pt x="1014" y="529"/>
                  </a:cubicBezTo>
                  <a:cubicBezTo>
                    <a:pt x="1036" y="563"/>
                    <a:pt x="1036" y="563"/>
                    <a:pt x="1036" y="563"/>
                  </a:cubicBezTo>
                  <a:cubicBezTo>
                    <a:pt x="1036" y="563"/>
                    <a:pt x="1036" y="563"/>
                    <a:pt x="1036" y="563"/>
                  </a:cubicBezTo>
                  <a:cubicBezTo>
                    <a:pt x="1015" y="529"/>
                    <a:pt x="1015" y="529"/>
                    <a:pt x="1015" y="529"/>
                  </a:cubicBezTo>
                  <a:moveTo>
                    <a:pt x="692" y="525"/>
                  </a:moveTo>
                  <a:cubicBezTo>
                    <a:pt x="692" y="525"/>
                    <a:pt x="692" y="525"/>
                    <a:pt x="692" y="525"/>
                  </a:cubicBezTo>
                  <a:cubicBezTo>
                    <a:pt x="733" y="545"/>
                    <a:pt x="733" y="545"/>
                    <a:pt x="733" y="545"/>
                  </a:cubicBezTo>
                  <a:cubicBezTo>
                    <a:pt x="733" y="545"/>
                    <a:pt x="733" y="544"/>
                    <a:pt x="733" y="544"/>
                  </a:cubicBezTo>
                  <a:cubicBezTo>
                    <a:pt x="692" y="525"/>
                    <a:pt x="692" y="525"/>
                    <a:pt x="692" y="525"/>
                  </a:cubicBezTo>
                  <a:moveTo>
                    <a:pt x="670" y="488"/>
                  </a:moveTo>
                  <a:cubicBezTo>
                    <a:pt x="605" y="514"/>
                    <a:pt x="605" y="514"/>
                    <a:pt x="605" y="514"/>
                  </a:cubicBezTo>
                  <a:cubicBezTo>
                    <a:pt x="605" y="514"/>
                    <a:pt x="605" y="514"/>
                    <a:pt x="605" y="514"/>
                  </a:cubicBezTo>
                  <a:cubicBezTo>
                    <a:pt x="671" y="488"/>
                    <a:pt x="671" y="488"/>
                    <a:pt x="671" y="488"/>
                  </a:cubicBezTo>
                  <a:cubicBezTo>
                    <a:pt x="670" y="488"/>
                    <a:pt x="670" y="488"/>
                    <a:pt x="670" y="488"/>
                  </a:cubicBezTo>
                  <a:moveTo>
                    <a:pt x="702" y="479"/>
                  </a:moveTo>
                  <a:cubicBezTo>
                    <a:pt x="674" y="486"/>
                    <a:pt x="674" y="486"/>
                    <a:pt x="674" y="486"/>
                  </a:cubicBezTo>
                  <a:cubicBezTo>
                    <a:pt x="674" y="486"/>
                    <a:pt x="674" y="487"/>
                    <a:pt x="674" y="487"/>
                  </a:cubicBezTo>
                  <a:cubicBezTo>
                    <a:pt x="702" y="479"/>
                    <a:pt x="702" y="479"/>
                    <a:pt x="702" y="479"/>
                  </a:cubicBezTo>
                  <a:cubicBezTo>
                    <a:pt x="702" y="479"/>
                    <a:pt x="702" y="479"/>
                    <a:pt x="702" y="479"/>
                  </a:cubicBezTo>
                  <a:moveTo>
                    <a:pt x="495" y="469"/>
                  </a:moveTo>
                  <a:cubicBezTo>
                    <a:pt x="429" y="470"/>
                    <a:pt x="429" y="470"/>
                    <a:pt x="429" y="470"/>
                  </a:cubicBezTo>
                  <a:cubicBezTo>
                    <a:pt x="429" y="470"/>
                    <a:pt x="429" y="470"/>
                    <a:pt x="429" y="470"/>
                  </a:cubicBezTo>
                  <a:cubicBezTo>
                    <a:pt x="495" y="469"/>
                    <a:pt x="495" y="469"/>
                    <a:pt x="495" y="469"/>
                  </a:cubicBezTo>
                  <a:cubicBezTo>
                    <a:pt x="495" y="469"/>
                    <a:pt x="495" y="469"/>
                    <a:pt x="495" y="469"/>
                  </a:cubicBezTo>
                  <a:moveTo>
                    <a:pt x="762" y="461"/>
                  </a:moveTo>
                  <a:cubicBezTo>
                    <a:pt x="753" y="501"/>
                    <a:pt x="753" y="501"/>
                    <a:pt x="753" y="501"/>
                  </a:cubicBezTo>
                  <a:cubicBezTo>
                    <a:pt x="754" y="501"/>
                    <a:pt x="754" y="501"/>
                    <a:pt x="754" y="501"/>
                  </a:cubicBezTo>
                  <a:cubicBezTo>
                    <a:pt x="763" y="461"/>
                    <a:pt x="763" y="461"/>
                    <a:pt x="763" y="461"/>
                  </a:cubicBezTo>
                  <a:cubicBezTo>
                    <a:pt x="763" y="461"/>
                    <a:pt x="763" y="461"/>
                    <a:pt x="762" y="461"/>
                  </a:cubicBezTo>
                  <a:moveTo>
                    <a:pt x="701" y="514"/>
                  </a:moveTo>
                  <a:cubicBezTo>
                    <a:pt x="695" y="508"/>
                    <a:pt x="695" y="508"/>
                    <a:pt x="695" y="508"/>
                  </a:cubicBezTo>
                  <a:cubicBezTo>
                    <a:pt x="699" y="498"/>
                    <a:pt x="699" y="498"/>
                    <a:pt x="699" y="498"/>
                  </a:cubicBezTo>
                  <a:cubicBezTo>
                    <a:pt x="713" y="503"/>
                    <a:pt x="713" y="503"/>
                    <a:pt x="713" y="503"/>
                  </a:cubicBezTo>
                  <a:cubicBezTo>
                    <a:pt x="701" y="514"/>
                    <a:pt x="701" y="514"/>
                    <a:pt x="701" y="514"/>
                  </a:cubicBezTo>
                  <a:moveTo>
                    <a:pt x="761" y="461"/>
                  </a:moveTo>
                  <a:cubicBezTo>
                    <a:pt x="728" y="490"/>
                    <a:pt x="728" y="490"/>
                    <a:pt x="728" y="490"/>
                  </a:cubicBezTo>
                  <a:cubicBezTo>
                    <a:pt x="708" y="479"/>
                    <a:pt x="708" y="479"/>
                    <a:pt x="708" y="479"/>
                  </a:cubicBezTo>
                  <a:cubicBezTo>
                    <a:pt x="708" y="480"/>
                    <a:pt x="708" y="480"/>
                    <a:pt x="708" y="480"/>
                  </a:cubicBezTo>
                  <a:cubicBezTo>
                    <a:pt x="728" y="490"/>
                    <a:pt x="728" y="490"/>
                    <a:pt x="728" y="490"/>
                  </a:cubicBezTo>
                  <a:cubicBezTo>
                    <a:pt x="713" y="503"/>
                    <a:pt x="713" y="503"/>
                    <a:pt x="713" y="503"/>
                  </a:cubicBezTo>
                  <a:cubicBezTo>
                    <a:pt x="699" y="497"/>
                    <a:pt x="699" y="497"/>
                    <a:pt x="699" y="497"/>
                  </a:cubicBezTo>
                  <a:cubicBezTo>
                    <a:pt x="704" y="481"/>
                    <a:pt x="704" y="481"/>
                    <a:pt x="704" y="481"/>
                  </a:cubicBezTo>
                  <a:cubicBezTo>
                    <a:pt x="704" y="481"/>
                    <a:pt x="704" y="481"/>
                    <a:pt x="704" y="481"/>
                  </a:cubicBezTo>
                  <a:cubicBezTo>
                    <a:pt x="698" y="497"/>
                    <a:pt x="698" y="497"/>
                    <a:pt x="698" y="497"/>
                  </a:cubicBezTo>
                  <a:cubicBezTo>
                    <a:pt x="674" y="488"/>
                    <a:pt x="674" y="488"/>
                    <a:pt x="674" y="488"/>
                  </a:cubicBezTo>
                  <a:cubicBezTo>
                    <a:pt x="674" y="488"/>
                    <a:pt x="674" y="488"/>
                    <a:pt x="674" y="488"/>
                  </a:cubicBezTo>
                  <a:cubicBezTo>
                    <a:pt x="698" y="498"/>
                    <a:pt x="698" y="498"/>
                    <a:pt x="698" y="498"/>
                  </a:cubicBezTo>
                  <a:cubicBezTo>
                    <a:pt x="695" y="508"/>
                    <a:pt x="695" y="508"/>
                    <a:pt x="695" y="508"/>
                  </a:cubicBezTo>
                  <a:cubicBezTo>
                    <a:pt x="674" y="488"/>
                    <a:pt x="674" y="488"/>
                    <a:pt x="674" y="488"/>
                  </a:cubicBezTo>
                  <a:cubicBezTo>
                    <a:pt x="674" y="488"/>
                    <a:pt x="674" y="488"/>
                    <a:pt x="674" y="489"/>
                  </a:cubicBezTo>
                  <a:cubicBezTo>
                    <a:pt x="695" y="508"/>
                    <a:pt x="695" y="508"/>
                    <a:pt x="695" y="508"/>
                  </a:cubicBezTo>
                  <a:cubicBezTo>
                    <a:pt x="690" y="521"/>
                    <a:pt x="690" y="521"/>
                    <a:pt x="690" y="521"/>
                  </a:cubicBezTo>
                  <a:cubicBezTo>
                    <a:pt x="690" y="521"/>
                    <a:pt x="690" y="521"/>
                    <a:pt x="691" y="521"/>
                  </a:cubicBezTo>
                  <a:cubicBezTo>
                    <a:pt x="695" y="509"/>
                    <a:pt x="695" y="509"/>
                    <a:pt x="695" y="509"/>
                  </a:cubicBezTo>
                  <a:cubicBezTo>
                    <a:pt x="701" y="514"/>
                    <a:pt x="701" y="514"/>
                    <a:pt x="701" y="514"/>
                  </a:cubicBezTo>
                  <a:cubicBezTo>
                    <a:pt x="691" y="522"/>
                    <a:pt x="691" y="522"/>
                    <a:pt x="691" y="522"/>
                  </a:cubicBezTo>
                  <a:cubicBezTo>
                    <a:pt x="691" y="522"/>
                    <a:pt x="692" y="522"/>
                    <a:pt x="692" y="522"/>
                  </a:cubicBezTo>
                  <a:cubicBezTo>
                    <a:pt x="701" y="514"/>
                    <a:pt x="701" y="514"/>
                    <a:pt x="701" y="514"/>
                  </a:cubicBezTo>
                  <a:cubicBezTo>
                    <a:pt x="733" y="544"/>
                    <a:pt x="733" y="544"/>
                    <a:pt x="733" y="544"/>
                  </a:cubicBezTo>
                  <a:cubicBezTo>
                    <a:pt x="733" y="544"/>
                    <a:pt x="733" y="544"/>
                    <a:pt x="733" y="544"/>
                  </a:cubicBezTo>
                  <a:cubicBezTo>
                    <a:pt x="701" y="514"/>
                    <a:pt x="701" y="514"/>
                    <a:pt x="701" y="514"/>
                  </a:cubicBezTo>
                  <a:cubicBezTo>
                    <a:pt x="713" y="503"/>
                    <a:pt x="713" y="503"/>
                    <a:pt x="713" y="503"/>
                  </a:cubicBezTo>
                  <a:cubicBezTo>
                    <a:pt x="754" y="520"/>
                    <a:pt x="754" y="520"/>
                    <a:pt x="754" y="520"/>
                  </a:cubicBezTo>
                  <a:cubicBezTo>
                    <a:pt x="756" y="540"/>
                    <a:pt x="756" y="540"/>
                    <a:pt x="756" y="540"/>
                  </a:cubicBezTo>
                  <a:cubicBezTo>
                    <a:pt x="736" y="545"/>
                    <a:pt x="736" y="545"/>
                    <a:pt x="736" y="545"/>
                  </a:cubicBezTo>
                  <a:cubicBezTo>
                    <a:pt x="736" y="545"/>
                    <a:pt x="736" y="545"/>
                    <a:pt x="736" y="545"/>
                  </a:cubicBezTo>
                  <a:cubicBezTo>
                    <a:pt x="756" y="541"/>
                    <a:pt x="756" y="541"/>
                    <a:pt x="756" y="541"/>
                  </a:cubicBezTo>
                  <a:cubicBezTo>
                    <a:pt x="758" y="553"/>
                    <a:pt x="758" y="553"/>
                    <a:pt x="758" y="553"/>
                  </a:cubicBezTo>
                  <a:cubicBezTo>
                    <a:pt x="758" y="553"/>
                    <a:pt x="758" y="553"/>
                    <a:pt x="758" y="553"/>
                  </a:cubicBezTo>
                  <a:cubicBezTo>
                    <a:pt x="757" y="540"/>
                    <a:pt x="757" y="540"/>
                    <a:pt x="757" y="540"/>
                  </a:cubicBezTo>
                  <a:cubicBezTo>
                    <a:pt x="786" y="534"/>
                    <a:pt x="786" y="534"/>
                    <a:pt x="786" y="534"/>
                  </a:cubicBezTo>
                  <a:cubicBezTo>
                    <a:pt x="786" y="534"/>
                    <a:pt x="785" y="534"/>
                    <a:pt x="785" y="533"/>
                  </a:cubicBezTo>
                  <a:cubicBezTo>
                    <a:pt x="757" y="540"/>
                    <a:pt x="757" y="540"/>
                    <a:pt x="757" y="540"/>
                  </a:cubicBezTo>
                  <a:cubicBezTo>
                    <a:pt x="755" y="520"/>
                    <a:pt x="755" y="520"/>
                    <a:pt x="755" y="520"/>
                  </a:cubicBezTo>
                  <a:cubicBezTo>
                    <a:pt x="786" y="532"/>
                    <a:pt x="786" y="532"/>
                    <a:pt x="786" y="532"/>
                  </a:cubicBezTo>
                  <a:cubicBezTo>
                    <a:pt x="786" y="532"/>
                    <a:pt x="786" y="532"/>
                    <a:pt x="786" y="532"/>
                  </a:cubicBezTo>
                  <a:cubicBezTo>
                    <a:pt x="755" y="520"/>
                    <a:pt x="755" y="520"/>
                    <a:pt x="755" y="520"/>
                  </a:cubicBezTo>
                  <a:cubicBezTo>
                    <a:pt x="754" y="506"/>
                    <a:pt x="754" y="506"/>
                    <a:pt x="754" y="506"/>
                  </a:cubicBezTo>
                  <a:cubicBezTo>
                    <a:pt x="753" y="506"/>
                    <a:pt x="753" y="506"/>
                    <a:pt x="753" y="506"/>
                  </a:cubicBezTo>
                  <a:cubicBezTo>
                    <a:pt x="754" y="519"/>
                    <a:pt x="754" y="519"/>
                    <a:pt x="754" y="519"/>
                  </a:cubicBezTo>
                  <a:cubicBezTo>
                    <a:pt x="714" y="503"/>
                    <a:pt x="714" y="503"/>
                    <a:pt x="714" y="503"/>
                  </a:cubicBezTo>
                  <a:cubicBezTo>
                    <a:pt x="728" y="490"/>
                    <a:pt x="728" y="490"/>
                    <a:pt x="728" y="490"/>
                  </a:cubicBezTo>
                  <a:cubicBezTo>
                    <a:pt x="751" y="502"/>
                    <a:pt x="751" y="502"/>
                    <a:pt x="751" y="502"/>
                  </a:cubicBezTo>
                  <a:cubicBezTo>
                    <a:pt x="751" y="502"/>
                    <a:pt x="751" y="502"/>
                    <a:pt x="751" y="502"/>
                  </a:cubicBezTo>
                  <a:cubicBezTo>
                    <a:pt x="728" y="490"/>
                    <a:pt x="728" y="490"/>
                    <a:pt x="728" y="490"/>
                  </a:cubicBezTo>
                  <a:cubicBezTo>
                    <a:pt x="762" y="461"/>
                    <a:pt x="762" y="461"/>
                    <a:pt x="762" y="461"/>
                  </a:cubicBezTo>
                  <a:cubicBezTo>
                    <a:pt x="762" y="461"/>
                    <a:pt x="762" y="461"/>
                    <a:pt x="761" y="461"/>
                  </a:cubicBezTo>
                  <a:moveTo>
                    <a:pt x="761" y="460"/>
                  </a:moveTo>
                  <a:cubicBezTo>
                    <a:pt x="708" y="477"/>
                    <a:pt x="708" y="477"/>
                    <a:pt x="708" y="477"/>
                  </a:cubicBezTo>
                  <a:cubicBezTo>
                    <a:pt x="708" y="477"/>
                    <a:pt x="708" y="477"/>
                    <a:pt x="708" y="477"/>
                  </a:cubicBezTo>
                  <a:cubicBezTo>
                    <a:pt x="761" y="460"/>
                    <a:pt x="761" y="460"/>
                    <a:pt x="761" y="460"/>
                  </a:cubicBezTo>
                  <a:cubicBezTo>
                    <a:pt x="761" y="460"/>
                    <a:pt x="761" y="460"/>
                    <a:pt x="761" y="460"/>
                  </a:cubicBezTo>
                  <a:moveTo>
                    <a:pt x="602" y="445"/>
                  </a:moveTo>
                  <a:cubicBezTo>
                    <a:pt x="602" y="445"/>
                    <a:pt x="602" y="445"/>
                    <a:pt x="602" y="445"/>
                  </a:cubicBezTo>
                  <a:cubicBezTo>
                    <a:pt x="602" y="445"/>
                    <a:pt x="602" y="445"/>
                    <a:pt x="602" y="445"/>
                  </a:cubicBezTo>
                  <a:cubicBezTo>
                    <a:pt x="602" y="512"/>
                    <a:pt x="602" y="512"/>
                    <a:pt x="602" y="512"/>
                  </a:cubicBezTo>
                  <a:cubicBezTo>
                    <a:pt x="602" y="512"/>
                    <a:pt x="603" y="512"/>
                    <a:pt x="603" y="512"/>
                  </a:cubicBezTo>
                  <a:cubicBezTo>
                    <a:pt x="603" y="512"/>
                    <a:pt x="603" y="512"/>
                    <a:pt x="603" y="512"/>
                  </a:cubicBezTo>
                  <a:cubicBezTo>
                    <a:pt x="602" y="445"/>
                    <a:pt x="602" y="445"/>
                    <a:pt x="602" y="445"/>
                  </a:cubicBezTo>
                  <a:moveTo>
                    <a:pt x="605" y="443"/>
                  </a:moveTo>
                  <a:cubicBezTo>
                    <a:pt x="605" y="443"/>
                    <a:pt x="605" y="443"/>
                    <a:pt x="605" y="444"/>
                  </a:cubicBezTo>
                  <a:cubicBezTo>
                    <a:pt x="671" y="486"/>
                    <a:pt x="671" y="486"/>
                    <a:pt x="671" y="486"/>
                  </a:cubicBezTo>
                  <a:cubicBezTo>
                    <a:pt x="671" y="486"/>
                    <a:pt x="671" y="486"/>
                    <a:pt x="671" y="486"/>
                  </a:cubicBezTo>
                  <a:cubicBezTo>
                    <a:pt x="605" y="443"/>
                    <a:pt x="605" y="443"/>
                    <a:pt x="605" y="443"/>
                  </a:cubicBezTo>
                  <a:moveTo>
                    <a:pt x="374" y="427"/>
                  </a:moveTo>
                  <a:cubicBezTo>
                    <a:pt x="374" y="427"/>
                    <a:pt x="373" y="427"/>
                    <a:pt x="373" y="427"/>
                  </a:cubicBezTo>
                  <a:cubicBezTo>
                    <a:pt x="424" y="468"/>
                    <a:pt x="424" y="468"/>
                    <a:pt x="424" y="468"/>
                  </a:cubicBezTo>
                  <a:cubicBezTo>
                    <a:pt x="424" y="468"/>
                    <a:pt x="424" y="468"/>
                    <a:pt x="424" y="468"/>
                  </a:cubicBezTo>
                  <a:cubicBezTo>
                    <a:pt x="374" y="427"/>
                    <a:pt x="374" y="427"/>
                    <a:pt x="374" y="427"/>
                  </a:cubicBezTo>
                  <a:moveTo>
                    <a:pt x="487" y="412"/>
                  </a:moveTo>
                  <a:cubicBezTo>
                    <a:pt x="486" y="412"/>
                    <a:pt x="486" y="412"/>
                    <a:pt x="486" y="412"/>
                  </a:cubicBezTo>
                  <a:cubicBezTo>
                    <a:pt x="497" y="466"/>
                    <a:pt x="497" y="466"/>
                    <a:pt x="497" y="466"/>
                  </a:cubicBezTo>
                  <a:cubicBezTo>
                    <a:pt x="497" y="466"/>
                    <a:pt x="497" y="466"/>
                    <a:pt x="497" y="466"/>
                  </a:cubicBezTo>
                  <a:cubicBezTo>
                    <a:pt x="497" y="466"/>
                    <a:pt x="497" y="466"/>
                    <a:pt x="497" y="466"/>
                  </a:cubicBezTo>
                  <a:cubicBezTo>
                    <a:pt x="487" y="412"/>
                    <a:pt x="487" y="412"/>
                    <a:pt x="487" y="412"/>
                  </a:cubicBezTo>
                  <a:moveTo>
                    <a:pt x="617" y="400"/>
                  </a:moveTo>
                  <a:cubicBezTo>
                    <a:pt x="603" y="438"/>
                    <a:pt x="603" y="438"/>
                    <a:pt x="603" y="438"/>
                  </a:cubicBezTo>
                  <a:cubicBezTo>
                    <a:pt x="603" y="438"/>
                    <a:pt x="603" y="438"/>
                    <a:pt x="604" y="438"/>
                  </a:cubicBezTo>
                  <a:cubicBezTo>
                    <a:pt x="617" y="400"/>
                    <a:pt x="617" y="400"/>
                    <a:pt x="617" y="400"/>
                  </a:cubicBezTo>
                  <a:cubicBezTo>
                    <a:pt x="617" y="400"/>
                    <a:pt x="617" y="400"/>
                    <a:pt x="617" y="400"/>
                  </a:cubicBezTo>
                  <a:moveTo>
                    <a:pt x="619" y="400"/>
                  </a:moveTo>
                  <a:cubicBezTo>
                    <a:pt x="619" y="400"/>
                    <a:pt x="619" y="400"/>
                    <a:pt x="619" y="400"/>
                  </a:cubicBezTo>
                  <a:cubicBezTo>
                    <a:pt x="619" y="400"/>
                    <a:pt x="619" y="400"/>
                    <a:pt x="619" y="400"/>
                  </a:cubicBezTo>
                  <a:cubicBezTo>
                    <a:pt x="656" y="460"/>
                    <a:pt x="656" y="460"/>
                    <a:pt x="656" y="460"/>
                  </a:cubicBezTo>
                  <a:cubicBezTo>
                    <a:pt x="606" y="442"/>
                    <a:pt x="606" y="442"/>
                    <a:pt x="606" y="442"/>
                  </a:cubicBezTo>
                  <a:cubicBezTo>
                    <a:pt x="605" y="443"/>
                    <a:pt x="605" y="443"/>
                    <a:pt x="605" y="443"/>
                  </a:cubicBezTo>
                  <a:cubicBezTo>
                    <a:pt x="656" y="461"/>
                    <a:pt x="656" y="461"/>
                    <a:pt x="656" y="461"/>
                  </a:cubicBezTo>
                  <a:cubicBezTo>
                    <a:pt x="671" y="486"/>
                    <a:pt x="671" y="486"/>
                    <a:pt x="671" y="486"/>
                  </a:cubicBezTo>
                  <a:cubicBezTo>
                    <a:pt x="671" y="485"/>
                    <a:pt x="671" y="485"/>
                    <a:pt x="671" y="485"/>
                  </a:cubicBezTo>
                  <a:cubicBezTo>
                    <a:pt x="671" y="485"/>
                    <a:pt x="671" y="485"/>
                    <a:pt x="671" y="485"/>
                  </a:cubicBezTo>
                  <a:cubicBezTo>
                    <a:pt x="657" y="461"/>
                    <a:pt x="657" y="461"/>
                    <a:pt x="657" y="461"/>
                  </a:cubicBezTo>
                  <a:cubicBezTo>
                    <a:pt x="702" y="477"/>
                    <a:pt x="702" y="477"/>
                    <a:pt x="702" y="477"/>
                  </a:cubicBezTo>
                  <a:cubicBezTo>
                    <a:pt x="702" y="477"/>
                    <a:pt x="702" y="477"/>
                    <a:pt x="702" y="477"/>
                  </a:cubicBezTo>
                  <a:cubicBezTo>
                    <a:pt x="656" y="460"/>
                    <a:pt x="656" y="460"/>
                    <a:pt x="656" y="460"/>
                  </a:cubicBezTo>
                  <a:cubicBezTo>
                    <a:pt x="619" y="400"/>
                    <a:pt x="619" y="400"/>
                    <a:pt x="619" y="400"/>
                  </a:cubicBezTo>
                  <a:moveTo>
                    <a:pt x="405" y="396"/>
                  </a:moveTo>
                  <a:cubicBezTo>
                    <a:pt x="405" y="396"/>
                    <a:pt x="405" y="396"/>
                    <a:pt x="405" y="396"/>
                  </a:cubicBezTo>
                  <a:cubicBezTo>
                    <a:pt x="412" y="420"/>
                    <a:pt x="412" y="420"/>
                    <a:pt x="412" y="420"/>
                  </a:cubicBezTo>
                  <a:cubicBezTo>
                    <a:pt x="374" y="425"/>
                    <a:pt x="374" y="425"/>
                    <a:pt x="374" y="425"/>
                  </a:cubicBezTo>
                  <a:cubicBezTo>
                    <a:pt x="374" y="426"/>
                    <a:pt x="374" y="426"/>
                    <a:pt x="374" y="426"/>
                  </a:cubicBezTo>
                  <a:cubicBezTo>
                    <a:pt x="374" y="426"/>
                    <a:pt x="374" y="426"/>
                    <a:pt x="374" y="426"/>
                  </a:cubicBezTo>
                  <a:cubicBezTo>
                    <a:pt x="412" y="420"/>
                    <a:pt x="412" y="420"/>
                    <a:pt x="412" y="420"/>
                  </a:cubicBezTo>
                  <a:cubicBezTo>
                    <a:pt x="418" y="441"/>
                    <a:pt x="418" y="441"/>
                    <a:pt x="418" y="441"/>
                  </a:cubicBezTo>
                  <a:cubicBezTo>
                    <a:pt x="374" y="426"/>
                    <a:pt x="374" y="426"/>
                    <a:pt x="374" y="426"/>
                  </a:cubicBezTo>
                  <a:cubicBezTo>
                    <a:pt x="374" y="427"/>
                    <a:pt x="374" y="427"/>
                    <a:pt x="374" y="427"/>
                  </a:cubicBezTo>
                  <a:cubicBezTo>
                    <a:pt x="418" y="442"/>
                    <a:pt x="418" y="442"/>
                    <a:pt x="418" y="442"/>
                  </a:cubicBezTo>
                  <a:cubicBezTo>
                    <a:pt x="426" y="467"/>
                    <a:pt x="426" y="467"/>
                    <a:pt x="426" y="467"/>
                  </a:cubicBezTo>
                  <a:cubicBezTo>
                    <a:pt x="426" y="467"/>
                    <a:pt x="426" y="467"/>
                    <a:pt x="426" y="467"/>
                  </a:cubicBezTo>
                  <a:cubicBezTo>
                    <a:pt x="419" y="442"/>
                    <a:pt x="419" y="442"/>
                    <a:pt x="419" y="442"/>
                  </a:cubicBezTo>
                  <a:cubicBezTo>
                    <a:pt x="445" y="451"/>
                    <a:pt x="445" y="451"/>
                    <a:pt x="445" y="451"/>
                  </a:cubicBezTo>
                  <a:cubicBezTo>
                    <a:pt x="428" y="468"/>
                    <a:pt x="428" y="468"/>
                    <a:pt x="428" y="468"/>
                  </a:cubicBezTo>
                  <a:cubicBezTo>
                    <a:pt x="428" y="468"/>
                    <a:pt x="428" y="468"/>
                    <a:pt x="429" y="468"/>
                  </a:cubicBezTo>
                  <a:cubicBezTo>
                    <a:pt x="445" y="451"/>
                    <a:pt x="445" y="451"/>
                    <a:pt x="445" y="451"/>
                  </a:cubicBezTo>
                  <a:cubicBezTo>
                    <a:pt x="495" y="468"/>
                    <a:pt x="495" y="468"/>
                    <a:pt x="495" y="468"/>
                  </a:cubicBezTo>
                  <a:cubicBezTo>
                    <a:pt x="495" y="468"/>
                    <a:pt x="495" y="468"/>
                    <a:pt x="495" y="468"/>
                  </a:cubicBezTo>
                  <a:cubicBezTo>
                    <a:pt x="445" y="451"/>
                    <a:pt x="445" y="451"/>
                    <a:pt x="445" y="451"/>
                  </a:cubicBezTo>
                  <a:cubicBezTo>
                    <a:pt x="484" y="412"/>
                    <a:pt x="484" y="412"/>
                    <a:pt x="484" y="412"/>
                  </a:cubicBezTo>
                  <a:cubicBezTo>
                    <a:pt x="484" y="411"/>
                    <a:pt x="484" y="411"/>
                    <a:pt x="484" y="411"/>
                  </a:cubicBezTo>
                  <a:cubicBezTo>
                    <a:pt x="445" y="451"/>
                    <a:pt x="445" y="451"/>
                    <a:pt x="445" y="451"/>
                  </a:cubicBezTo>
                  <a:cubicBezTo>
                    <a:pt x="418" y="442"/>
                    <a:pt x="418" y="442"/>
                    <a:pt x="418" y="442"/>
                  </a:cubicBezTo>
                  <a:cubicBezTo>
                    <a:pt x="412" y="420"/>
                    <a:pt x="412" y="420"/>
                    <a:pt x="412" y="420"/>
                  </a:cubicBezTo>
                  <a:cubicBezTo>
                    <a:pt x="483" y="410"/>
                    <a:pt x="483" y="410"/>
                    <a:pt x="483" y="410"/>
                  </a:cubicBezTo>
                  <a:cubicBezTo>
                    <a:pt x="483" y="410"/>
                    <a:pt x="483" y="410"/>
                    <a:pt x="483" y="410"/>
                  </a:cubicBezTo>
                  <a:cubicBezTo>
                    <a:pt x="412" y="420"/>
                    <a:pt x="412" y="420"/>
                    <a:pt x="412" y="420"/>
                  </a:cubicBezTo>
                  <a:cubicBezTo>
                    <a:pt x="405" y="396"/>
                    <a:pt x="405" y="396"/>
                    <a:pt x="405" y="396"/>
                  </a:cubicBezTo>
                  <a:moveTo>
                    <a:pt x="401" y="395"/>
                  </a:moveTo>
                  <a:cubicBezTo>
                    <a:pt x="373" y="424"/>
                    <a:pt x="373" y="424"/>
                    <a:pt x="373" y="424"/>
                  </a:cubicBezTo>
                  <a:cubicBezTo>
                    <a:pt x="373" y="424"/>
                    <a:pt x="373" y="425"/>
                    <a:pt x="373" y="425"/>
                  </a:cubicBezTo>
                  <a:cubicBezTo>
                    <a:pt x="402" y="395"/>
                    <a:pt x="402" y="395"/>
                    <a:pt x="402" y="395"/>
                  </a:cubicBezTo>
                  <a:cubicBezTo>
                    <a:pt x="402" y="395"/>
                    <a:pt x="401" y="395"/>
                    <a:pt x="401" y="395"/>
                  </a:cubicBezTo>
                  <a:moveTo>
                    <a:pt x="552" y="382"/>
                  </a:moveTo>
                  <a:cubicBezTo>
                    <a:pt x="552" y="382"/>
                    <a:pt x="552" y="382"/>
                    <a:pt x="552" y="382"/>
                  </a:cubicBezTo>
                  <a:cubicBezTo>
                    <a:pt x="569" y="402"/>
                    <a:pt x="569" y="402"/>
                    <a:pt x="569" y="402"/>
                  </a:cubicBezTo>
                  <a:cubicBezTo>
                    <a:pt x="535" y="405"/>
                    <a:pt x="535" y="405"/>
                    <a:pt x="535" y="405"/>
                  </a:cubicBezTo>
                  <a:cubicBezTo>
                    <a:pt x="549" y="382"/>
                    <a:pt x="549" y="382"/>
                    <a:pt x="549" y="382"/>
                  </a:cubicBezTo>
                  <a:cubicBezTo>
                    <a:pt x="549" y="382"/>
                    <a:pt x="549" y="382"/>
                    <a:pt x="549" y="382"/>
                  </a:cubicBezTo>
                  <a:cubicBezTo>
                    <a:pt x="535" y="405"/>
                    <a:pt x="535" y="405"/>
                    <a:pt x="535" y="405"/>
                  </a:cubicBezTo>
                  <a:cubicBezTo>
                    <a:pt x="489" y="409"/>
                    <a:pt x="489" y="409"/>
                    <a:pt x="489" y="409"/>
                  </a:cubicBezTo>
                  <a:cubicBezTo>
                    <a:pt x="489" y="409"/>
                    <a:pt x="489" y="409"/>
                    <a:pt x="489" y="409"/>
                  </a:cubicBezTo>
                  <a:cubicBezTo>
                    <a:pt x="535" y="405"/>
                    <a:pt x="535" y="405"/>
                    <a:pt x="535" y="405"/>
                  </a:cubicBezTo>
                  <a:cubicBezTo>
                    <a:pt x="498" y="466"/>
                    <a:pt x="498" y="466"/>
                    <a:pt x="498" y="466"/>
                  </a:cubicBezTo>
                  <a:cubicBezTo>
                    <a:pt x="499" y="466"/>
                    <a:pt x="499" y="467"/>
                    <a:pt x="499" y="467"/>
                  </a:cubicBezTo>
                  <a:cubicBezTo>
                    <a:pt x="535" y="405"/>
                    <a:pt x="535" y="405"/>
                    <a:pt x="535" y="405"/>
                  </a:cubicBezTo>
                  <a:cubicBezTo>
                    <a:pt x="569" y="402"/>
                    <a:pt x="569" y="402"/>
                    <a:pt x="569" y="402"/>
                  </a:cubicBezTo>
                  <a:cubicBezTo>
                    <a:pt x="600" y="439"/>
                    <a:pt x="600" y="439"/>
                    <a:pt x="600" y="439"/>
                  </a:cubicBezTo>
                  <a:cubicBezTo>
                    <a:pt x="600" y="439"/>
                    <a:pt x="600" y="439"/>
                    <a:pt x="600" y="439"/>
                  </a:cubicBezTo>
                  <a:cubicBezTo>
                    <a:pt x="569" y="402"/>
                    <a:pt x="569" y="402"/>
                    <a:pt x="569" y="402"/>
                  </a:cubicBezTo>
                  <a:cubicBezTo>
                    <a:pt x="616" y="398"/>
                    <a:pt x="616" y="398"/>
                    <a:pt x="616" y="398"/>
                  </a:cubicBezTo>
                  <a:cubicBezTo>
                    <a:pt x="616" y="398"/>
                    <a:pt x="616" y="398"/>
                    <a:pt x="616" y="398"/>
                  </a:cubicBezTo>
                  <a:cubicBezTo>
                    <a:pt x="569" y="402"/>
                    <a:pt x="569" y="402"/>
                    <a:pt x="569" y="402"/>
                  </a:cubicBezTo>
                  <a:cubicBezTo>
                    <a:pt x="552" y="382"/>
                    <a:pt x="552" y="382"/>
                    <a:pt x="552" y="382"/>
                  </a:cubicBezTo>
                  <a:moveTo>
                    <a:pt x="548" y="381"/>
                  </a:moveTo>
                  <a:cubicBezTo>
                    <a:pt x="488" y="408"/>
                    <a:pt x="488" y="408"/>
                    <a:pt x="488" y="408"/>
                  </a:cubicBezTo>
                  <a:cubicBezTo>
                    <a:pt x="488" y="408"/>
                    <a:pt x="488" y="408"/>
                    <a:pt x="488" y="408"/>
                  </a:cubicBezTo>
                  <a:cubicBezTo>
                    <a:pt x="548" y="381"/>
                    <a:pt x="548" y="381"/>
                    <a:pt x="548" y="381"/>
                  </a:cubicBezTo>
                  <a:cubicBezTo>
                    <a:pt x="548" y="381"/>
                    <a:pt x="548" y="381"/>
                    <a:pt x="548" y="381"/>
                  </a:cubicBezTo>
                  <a:moveTo>
                    <a:pt x="553" y="380"/>
                  </a:moveTo>
                  <a:cubicBezTo>
                    <a:pt x="553" y="380"/>
                    <a:pt x="553" y="381"/>
                    <a:pt x="553" y="381"/>
                  </a:cubicBezTo>
                  <a:cubicBezTo>
                    <a:pt x="616" y="398"/>
                    <a:pt x="616" y="398"/>
                    <a:pt x="616" y="398"/>
                  </a:cubicBezTo>
                  <a:cubicBezTo>
                    <a:pt x="616" y="398"/>
                    <a:pt x="616" y="397"/>
                    <a:pt x="616" y="397"/>
                  </a:cubicBezTo>
                  <a:cubicBezTo>
                    <a:pt x="553" y="380"/>
                    <a:pt x="553" y="380"/>
                    <a:pt x="553" y="380"/>
                  </a:cubicBezTo>
                  <a:moveTo>
                    <a:pt x="432" y="327"/>
                  </a:moveTo>
                  <a:cubicBezTo>
                    <a:pt x="405" y="389"/>
                    <a:pt x="405" y="389"/>
                    <a:pt x="405" y="389"/>
                  </a:cubicBezTo>
                  <a:cubicBezTo>
                    <a:pt x="405" y="389"/>
                    <a:pt x="405" y="389"/>
                    <a:pt x="405" y="389"/>
                  </a:cubicBezTo>
                  <a:cubicBezTo>
                    <a:pt x="432" y="328"/>
                    <a:pt x="432" y="328"/>
                    <a:pt x="432" y="328"/>
                  </a:cubicBezTo>
                  <a:cubicBezTo>
                    <a:pt x="432" y="328"/>
                    <a:pt x="432" y="327"/>
                    <a:pt x="432" y="327"/>
                  </a:cubicBezTo>
                  <a:moveTo>
                    <a:pt x="359" y="324"/>
                  </a:moveTo>
                  <a:cubicBezTo>
                    <a:pt x="359" y="324"/>
                    <a:pt x="359" y="324"/>
                    <a:pt x="359" y="324"/>
                  </a:cubicBezTo>
                  <a:cubicBezTo>
                    <a:pt x="402" y="390"/>
                    <a:pt x="402" y="390"/>
                    <a:pt x="402" y="390"/>
                  </a:cubicBezTo>
                  <a:cubicBezTo>
                    <a:pt x="402" y="390"/>
                    <a:pt x="402" y="390"/>
                    <a:pt x="402" y="389"/>
                  </a:cubicBezTo>
                  <a:cubicBezTo>
                    <a:pt x="359" y="324"/>
                    <a:pt x="359" y="324"/>
                    <a:pt x="359" y="324"/>
                  </a:cubicBezTo>
                  <a:moveTo>
                    <a:pt x="360" y="322"/>
                  </a:moveTo>
                  <a:cubicBezTo>
                    <a:pt x="360" y="322"/>
                    <a:pt x="360" y="323"/>
                    <a:pt x="360" y="323"/>
                  </a:cubicBezTo>
                  <a:cubicBezTo>
                    <a:pt x="431" y="325"/>
                    <a:pt x="431" y="325"/>
                    <a:pt x="431" y="325"/>
                  </a:cubicBezTo>
                  <a:cubicBezTo>
                    <a:pt x="431" y="325"/>
                    <a:pt x="431" y="325"/>
                    <a:pt x="431" y="325"/>
                  </a:cubicBezTo>
                  <a:cubicBezTo>
                    <a:pt x="360" y="322"/>
                    <a:pt x="360" y="322"/>
                    <a:pt x="360" y="322"/>
                  </a:cubicBezTo>
                  <a:moveTo>
                    <a:pt x="327" y="320"/>
                  </a:moveTo>
                  <a:cubicBezTo>
                    <a:pt x="327" y="320"/>
                    <a:pt x="327" y="320"/>
                    <a:pt x="327" y="320"/>
                  </a:cubicBezTo>
                  <a:cubicBezTo>
                    <a:pt x="362" y="353"/>
                    <a:pt x="362" y="353"/>
                    <a:pt x="362" y="353"/>
                  </a:cubicBezTo>
                  <a:cubicBezTo>
                    <a:pt x="372" y="424"/>
                    <a:pt x="372" y="424"/>
                    <a:pt x="372" y="424"/>
                  </a:cubicBezTo>
                  <a:cubicBezTo>
                    <a:pt x="372" y="424"/>
                    <a:pt x="372" y="424"/>
                    <a:pt x="372" y="424"/>
                  </a:cubicBezTo>
                  <a:cubicBezTo>
                    <a:pt x="372" y="424"/>
                    <a:pt x="372" y="424"/>
                    <a:pt x="372" y="424"/>
                  </a:cubicBezTo>
                  <a:cubicBezTo>
                    <a:pt x="363" y="354"/>
                    <a:pt x="363" y="354"/>
                    <a:pt x="363" y="354"/>
                  </a:cubicBezTo>
                  <a:cubicBezTo>
                    <a:pt x="401" y="390"/>
                    <a:pt x="401" y="390"/>
                    <a:pt x="401" y="390"/>
                  </a:cubicBezTo>
                  <a:cubicBezTo>
                    <a:pt x="401" y="390"/>
                    <a:pt x="401" y="390"/>
                    <a:pt x="401" y="390"/>
                  </a:cubicBezTo>
                  <a:cubicBezTo>
                    <a:pt x="363" y="353"/>
                    <a:pt x="363" y="353"/>
                    <a:pt x="363" y="353"/>
                  </a:cubicBezTo>
                  <a:cubicBezTo>
                    <a:pt x="359" y="324"/>
                    <a:pt x="359" y="324"/>
                    <a:pt x="359" y="324"/>
                  </a:cubicBezTo>
                  <a:cubicBezTo>
                    <a:pt x="359" y="324"/>
                    <a:pt x="359" y="324"/>
                    <a:pt x="359" y="324"/>
                  </a:cubicBezTo>
                  <a:cubicBezTo>
                    <a:pt x="359" y="324"/>
                    <a:pt x="358" y="324"/>
                    <a:pt x="358" y="324"/>
                  </a:cubicBezTo>
                  <a:cubicBezTo>
                    <a:pt x="362" y="353"/>
                    <a:pt x="362" y="353"/>
                    <a:pt x="362" y="353"/>
                  </a:cubicBezTo>
                  <a:cubicBezTo>
                    <a:pt x="327" y="320"/>
                    <a:pt x="327" y="320"/>
                    <a:pt x="327" y="320"/>
                  </a:cubicBezTo>
                  <a:moveTo>
                    <a:pt x="328" y="318"/>
                  </a:moveTo>
                  <a:cubicBezTo>
                    <a:pt x="328" y="318"/>
                    <a:pt x="328" y="318"/>
                    <a:pt x="328" y="318"/>
                  </a:cubicBezTo>
                  <a:cubicBezTo>
                    <a:pt x="356" y="322"/>
                    <a:pt x="356" y="322"/>
                    <a:pt x="356" y="322"/>
                  </a:cubicBezTo>
                  <a:cubicBezTo>
                    <a:pt x="356" y="322"/>
                    <a:pt x="356" y="322"/>
                    <a:pt x="356" y="322"/>
                  </a:cubicBezTo>
                  <a:cubicBezTo>
                    <a:pt x="328" y="318"/>
                    <a:pt x="328" y="318"/>
                    <a:pt x="328" y="318"/>
                  </a:cubicBezTo>
                  <a:moveTo>
                    <a:pt x="266" y="311"/>
                  </a:moveTo>
                  <a:cubicBezTo>
                    <a:pt x="266" y="311"/>
                    <a:pt x="266" y="311"/>
                    <a:pt x="266" y="311"/>
                  </a:cubicBezTo>
                  <a:cubicBezTo>
                    <a:pt x="321" y="317"/>
                    <a:pt x="321" y="317"/>
                    <a:pt x="321" y="317"/>
                  </a:cubicBezTo>
                  <a:cubicBezTo>
                    <a:pt x="321" y="317"/>
                    <a:pt x="321" y="317"/>
                    <a:pt x="321" y="317"/>
                  </a:cubicBezTo>
                  <a:cubicBezTo>
                    <a:pt x="266" y="311"/>
                    <a:pt x="266" y="311"/>
                    <a:pt x="266" y="311"/>
                  </a:cubicBezTo>
                  <a:moveTo>
                    <a:pt x="289" y="277"/>
                  </a:moveTo>
                  <a:cubicBezTo>
                    <a:pt x="265" y="309"/>
                    <a:pt x="265" y="309"/>
                    <a:pt x="265" y="309"/>
                  </a:cubicBezTo>
                  <a:cubicBezTo>
                    <a:pt x="265" y="309"/>
                    <a:pt x="265" y="309"/>
                    <a:pt x="265" y="309"/>
                  </a:cubicBezTo>
                  <a:cubicBezTo>
                    <a:pt x="289" y="277"/>
                    <a:pt x="289" y="277"/>
                    <a:pt x="289" y="277"/>
                  </a:cubicBezTo>
                  <a:cubicBezTo>
                    <a:pt x="289" y="277"/>
                    <a:pt x="289" y="277"/>
                    <a:pt x="289" y="277"/>
                  </a:cubicBezTo>
                  <a:moveTo>
                    <a:pt x="326" y="245"/>
                  </a:moveTo>
                  <a:cubicBezTo>
                    <a:pt x="326" y="245"/>
                    <a:pt x="326" y="245"/>
                    <a:pt x="326" y="245"/>
                  </a:cubicBezTo>
                  <a:cubicBezTo>
                    <a:pt x="356" y="280"/>
                    <a:pt x="356" y="280"/>
                    <a:pt x="356" y="280"/>
                  </a:cubicBezTo>
                  <a:cubicBezTo>
                    <a:pt x="356" y="280"/>
                    <a:pt x="356" y="280"/>
                    <a:pt x="356" y="279"/>
                  </a:cubicBezTo>
                  <a:cubicBezTo>
                    <a:pt x="326" y="245"/>
                    <a:pt x="326" y="245"/>
                    <a:pt x="326" y="245"/>
                  </a:cubicBezTo>
                  <a:moveTo>
                    <a:pt x="339" y="302"/>
                  </a:moveTo>
                  <a:cubicBezTo>
                    <a:pt x="328" y="291"/>
                    <a:pt x="328" y="291"/>
                    <a:pt x="328" y="291"/>
                  </a:cubicBezTo>
                  <a:cubicBezTo>
                    <a:pt x="343" y="286"/>
                    <a:pt x="343" y="286"/>
                    <a:pt x="343" y="286"/>
                  </a:cubicBezTo>
                  <a:cubicBezTo>
                    <a:pt x="346" y="294"/>
                    <a:pt x="346" y="294"/>
                    <a:pt x="346" y="294"/>
                  </a:cubicBezTo>
                  <a:cubicBezTo>
                    <a:pt x="339" y="302"/>
                    <a:pt x="339" y="302"/>
                    <a:pt x="339" y="302"/>
                  </a:cubicBezTo>
                  <a:moveTo>
                    <a:pt x="306" y="228"/>
                  </a:moveTo>
                  <a:cubicBezTo>
                    <a:pt x="303" y="239"/>
                    <a:pt x="303" y="239"/>
                    <a:pt x="303" y="239"/>
                  </a:cubicBezTo>
                  <a:cubicBezTo>
                    <a:pt x="274" y="234"/>
                    <a:pt x="274" y="234"/>
                    <a:pt x="274" y="234"/>
                  </a:cubicBezTo>
                  <a:cubicBezTo>
                    <a:pt x="274" y="234"/>
                    <a:pt x="274" y="234"/>
                    <a:pt x="274" y="234"/>
                  </a:cubicBezTo>
                  <a:cubicBezTo>
                    <a:pt x="302" y="240"/>
                    <a:pt x="302" y="240"/>
                    <a:pt x="302" y="240"/>
                  </a:cubicBezTo>
                  <a:cubicBezTo>
                    <a:pt x="296" y="259"/>
                    <a:pt x="296" y="259"/>
                    <a:pt x="296" y="259"/>
                  </a:cubicBezTo>
                  <a:cubicBezTo>
                    <a:pt x="273" y="235"/>
                    <a:pt x="273" y="235"/>
                    <a:pt x="273" y="235"/>
                  </a:cubicBezTo>
                  <a:cubicBezTo>
                    <a:pt x="273" y="235"/>
                    <a:pt x="273" y="235"/>
                    <a:pt x="273" y="236"/>
                  </a:cubicBezTo>
                  <a:cubicBezTo>
                    <a:pt x="296" y="259"/>
                    <a:pt x="296" y="259"/>
                    <a:pt x="296" y="259"/>
                  </a:cubicBezTo>
                  <a:cubicBezTo>
                    <a:pt x="292" y="272"/>
                    <a:pt x="292" y="272"/>
                    <a:pt x="292" y="272"/>
                  </a:cubicBezTo>
                  <a:cubicBezTo>
                    <a:pt x="292" y="272"/>
                    <a:pt x="292" y="272"/>
                    <a:pt x="292" y="272"/>
                  </a:cubicBezTo>
                  <a:cubicBezTo>
                    <a:pt x="296" y="260"/>
                    <a:pt x="296" y="260"/>
                    <a:pt x="296" y="260"/>
                  </a:cubicBezTo>
                  <a:cubicBezTo>
                    <a:pt x="327" y="291"/>
                    <a:pt x="327" y="291"/>
                    <a:pt x="327" y="291"/>
                  </a:cubicBezTo>
                  <a:cubicBezTo>
                    <a:pt x="309" y="297"/>
                    <a:pt x="309" y="297"/>
                    <a:pt x="309" y="297"/>
                  </a:cubicBezTo>
                  <a:cubicBezTo>
                    <a:pt x="293" y="277"/>
                    <a:pt x="293" y="277"/>
                    <a:pt x="293" y="277"/>
                  </a:cubicBezTo>
                  <a:cubicBezTo>
                    <a:pt x="293" y="277"/>
                    <a:pt x="293" y="277"/>
                    <a:pt x="292" y="277"/>
                  </a:cubicBezTo>
                  <a:cubicBezTo>
                    <a:pt x="308" y="297"/>
                    <a:pt x="308" y="297"/>
                    <a:pt x="308" y="297"/>
                  </a:cubicBezTo>
                  <a:cubicBezTo>
                    <a:pt x="266" y="310"/>
                    <a:pt x="266" y="310"/>
                    <a:pt x="266" y="310"/>
                  </a:cubicBezTo>
                  <a:cubicBezTo>
                    <a:pt x="266" y="310"/>
                    <a:pt x="266" y="310"/>
                    <a:pt x="266" y="310"/>
                  </a:cubicBezTo>
                  <a:cubicBezTo>
                    <a:pt x="308" y="297"/>
                    <a:pt x="308" y="297"/>
                    <a:pt x="308" y="297"/>
                  </a:cubicBezTo>
                  <a:cubicBezTo>
                    <a:pt x="322" y="315"/>
                    <a:pt x="322" y="315"/>
                    <a:pt x="322" y="315"/>
                  </a:cubicBezTo>
                  <a:cubicBezTo>
                    <a:pt x="322" y="315"/>
                    <a:pt x="323" y="315"/>
                    <a:pt x="323" y="315"/>
                  </a:cubicBezTo>
                  <a:cubicBezTo>
                    <a:pt x="309" y="297"/>
                    <a:pt x="309" y="297"/>
                    <a:pt x="309" y="297"/>
                  </a:cubicBezTo>
                  <a:cubicBezTo>
                    <a:pt x="327" y="291"/>
                    <a:pt x="327" y="291"/>
                    <a:pt x="327" y="291"/>
                  </a:cubicBezTo>
                  <a:cubicBezTo>
                    <a:pt x="338" y="302"/>
                    <a:pt x="338" y="302"/>
                    <a:pt x="338" y="302"/>
                  </a:cubicBezTo>
                  <a:cubicBezTo>
                    <a:pt x="327" y="315"/>
                    <a:pt x="327" y="315"/>
                    <a:pt x="327" y="315"/>
                  </a:cubicBezTo>
                  <a:cubicBezTo>
                    <a:pt x="327" y="315"/>
                    <a:pt x="327" y="315"/>
                    <a:pt x="327" y="315"/>
                  </a:cubicBezTo>
                  <a:cubicBezTo>
                    <a:pt x="339" y="303"/>
                    <a:pt x="339" y="303"/>
                    <a:pt x="339" y="303"/>
                  </a:cubicBezTo>
                  <a:cubicBezTo>
                    <a:pt x="357" y="321"/>
                    <a:pt x="357" y="321"/>
                    <a:pt x="357" y="321"/>
                  </a:cubicBezTo>
                  <a:cubicBezTo>
                    <a:pt x="357" y="321"/>
                    <a:pt x="357" y="321"/>
                    <a:pt x="357" y="321"/>
                  </a:cubicBezTo>
                  <a:cubicBezTo>
                    <a:pt x="339" y="302"/>
                    <a:pt x="339" y="302"/>
                    <a:pt x="339" y="302"/>
                  </a:cubicBezTo>
                  <a:cubicBezTo>
                    <a:pt x="346" y="294"/>
                    <a:pt x="346" y="294"/>
                    <a:pt x="346" y="294"/>
                  </a:cubicBezTo>
                  <a:cubicBezTo>
                    <a:pt x="357" y="321"/>
                    <a:pt x="357" y="321"/>
                    <a:pt x="357" y="321"/>
                  </a:cubicBezTo>
                  <a:cubicBezTo>
                    <a:pt x="357" y="321"/>
                    <a:pt x="358" y="321"/>
                    <a:pt x="358" y="321"/>
                  </a:cubicBezTo>
                  <a:cubicBezTo>
                    <a:pt x="346" y="294"/>
                    <a:pt x="346" y="294"/>
                    <a:pt x="346" y="294"/>
                  </a:cubicBezTo>
                  <a:cubicBezTo>
                    <a:pt x="356" y="284"/>
                    <a:pt x="356" y="284"/>
                    <a:pt x="356" y="284"/>
                  </a:cubicBezTo>
                  <a:cubicBezTo>
                    <a:pt x="356" y="284"/>
                    <a:pt x="356" y="284"/>
                    <a:pt x="356" y="284"/>
                  </a:cubicBezTo>
                  <a:cubicBezTo>
                    <a:pt x="346" y="294"/>
                    <a:pt x="346" y="294"/>
                    <a:pt x="346" y="294"/>
                  </a:cubicBezTo>
                  <a:cubicBezTo>
                    <a:pt x="343" y="286"/>
                    <a:pt x="343" y="286"/>
                    <a:pt x="343" y="286"/>
                  </a:cubicBezTo>
                  <a:cubicBezTo>
                    <a:pt x="355" y="283"/>
                    <a:pt x="355" y="283"/>
                    <a:pt x="355" y="283"/>
                  </a:cubicBezTo>
                  <a:cubicBezTo>
                    <a:pt x="355" y="283"/>
                    <a:pt x="355" y="282"/>
                    <a:pt x="355" y="282"/>
                  </a:cubicBezTo>
                  <a:cubicBezTo>
                    <a:pt x="343" y="286"/>
                    <a:pt x="343" y="286"/>
                    <a:pt x="343" y="286"/>
                  </a:cubicBezTo>
                  <a:cubicBezTo>
                    <a:pt x="326" y="246"/>
                    <a:pt x="326" y="246"/>
                    <a:pt x="326" y="246"/>
                  </a:cubicBezTo>
                  <a:cubicBezTo>
                    <a:pt x="326" y="246"/>
                    <a:pt x="326" y="246"/>
                    <a:pt x="326" y="246"/>
                  </a:cubicBezTo>
                  <a:cubicBezTo>
                    <a:pt x="343" y="286"/>
                    <a:pt x="343" y="286"/>
                    <a:pt x="343" y="286"/>
                  </a:cubicBezTo>
                  <a:cubicBezTo>
                    <a:pt x="328" y="291"/>
                    <a:pt x="328" y="291"/>
                    <a:pt x="328" y="291"/>
                  </a:cubicBezTo>
                  <a:cubicBezTo>
                    <a:pt x="296" y="259"/>
                    <a:pt x="296" y="259"/>
                    <a:pt x="296" y="259"/>
                  </a:cubicBezTo>
                  <a:cubicBezTo>
                    <a:pt x="303" y="240"/>
                    <a:pt x="303" y="240"/>
                    <a:pt x="303" y="240"/>
                  </a:cubicBezTo>
                  <a:cubicBezTo>
                    <a:pt x="323" y="244"/>
                    <a:pt x="323" y="244"/>
                    <a:pt x="323" y="244"/>
                  </a:cubicBezTo>
                  <a:cubicBezTo>
                    <a:pt x="323" y="244"/>
                    <a:pt x="323" y="243"/>
                    <a:pt x="323" y="243"/>
                  </a:cubicBezTo>
                  <a:cubicBezTo>
                    <a:pt x="303" y="239"/>
                    <a:pt x="303" y="239"/>
                    <a:pt x="303" y="239"/>
                  </a:cubicBezTo>
                  <a:cubicBezTo>
                    <a:pt x="307" y="228"/>
                    <a:pt x="307" y="228"/>
                    <a:pt x="307" y="228"/>
                  </a:cubicBezTo>
                  <a:cubicBezTo>
                    <a:pt x="307" y="228"/>
                    <a:pt x="307" y="228"/>
                    <a:pt x="306" y="228"/>
                  </a:cubicBezTo>
                  <a:moveTo>
                    <a:pt x="309" y="227"/>
                  </a:moveTo>
                  <a:cubicBezTo>
                    <a:pt x="309" y="227"/>
                    <a:pt x="309" y="227"/>
                    <a:pt x="308" y="227"/>
                  </a:cubicBezTo>
                  <a:cubicBezTo>
                    <a:pt x="324" y="243"/>
                    <a:pt x="324" y="243"/>
                    <a:pt x="324" y="243"/>
                  </a:cubicBezTo>
                  <a:cubicBezTo>
                    <a:pt x="324" y="243"/>
                    <a:pt x="324" y="242"/>
                    <a:pt x="324" y="242"/>
                  </a:cubicBezTo>
                  <a:cubicBezTo>
                    <a:pt x="309" y="227"/>
                    <a:pt x="309" y="227"/>
                    <a:pt x="309" y="227"/>
                  </a:cubicBezTo>
                  <a:moveTo>
                    <a:pt x="305" y="226"/>
                  </a:moveTo>
                  <a:cubicBezTo>
                    <a:pt x="274" y="233"/>
                    <a:pt x="274" y="233"/>
                    <a:pt x="274" y="233"/>
                  </a:cubicBezTo>
                  <a:cubicBezTo>
                    <a:pt x="274" y="233"/>
                    <a:pt x="274" y="233"/>
                    <a:pt x="274" y="233"/>
                  </a:cubicBezTo>
                  <a:cubicBezTo>
                    <a:pt x="274" y="233"/>
                    <a:pt x="274" y="233"/>
                    <a:pt x="274" y="233"/>
                  </a:cubicBezTo>
                  <a:cubicBezTo>
                    <a:pt x="305" y="227"/>
                    <a:pt x="305" y="227"/>
                    <a:pt x="305" y="227"/>
                  </a:cubicBezTo>
                  <a:cubicBezTo>
                    <a:pt x="305" y="227"/>
                    <a:pt x="305" y="226"/>
                    <a:pt x="305" y="226"/>
                  </a:cubicBezTo>
                  <a:cubicBezTo>
                    <a:pt x="305" y="226"/>
                    <a:pt x="305" y="226"/>
                    <a:pt x="305" y="226"/>
                  </a:cubicBezTo>
                  <a:moveTo>
                    <a:pt x="335" y="204"/>
                  </a:moveTo>
                  <a:cubicBezTo>
                    <a:pt x="325" y="242"/>
                    <a:pt x="325" y="242"/>
                    <a:pt x="325" y="242"/>
                  </a:cubicBezTo>
                  <a:cubicBezTo>
                    <a:pt x="325" y="242"/>
                    <a:pt x="326" y="242"/>
                    <a:pt x="326" y="242"/>
                  </a:cubicBezTo>
                  <a:cubicBezTo>
                    <a:pt x="335" y="204"/>
                    <a:pt x="335" y="204"/>
                    <a:pt x="335" y="204"/>
                  </a:cubicBezTo>
                  <a:cubicBezTo>
                    <a:pt x="335" y="204"/>
                    <a:pt x="335" y="204"/>
                    <a:pt x="335" y="204"/>
                  </a:cubicBezTo>
                  <a:moveTo>
                    <a:pt x="333" y="203"/>
                  </a:moveTo>
                  <a:cubicBezTo>
                    <a:pt x="309" y="225"/>
                    <a:pt x="309" y="225"/>
                    <a:pt x="309" y="225"/>
                  </a:cubicBezTo>
                  <a:cubicBezTo>
                    <a:pt x="309" y="225"/>
                    <a:pt x="309" y="225"/>
                    <a:pt x="309" y="225"/>
                  </a:cubicBezTo>
                  <a:cubicBezTo>
                    <a:pt x="334" y="203"/>
                    <a:pt x="334" y="203"/>
                    <a:pt x="334" y="203"/>
                  </a:cubicBezTo>
                  <a:cubicBezTo>
                    <a:pt x="334" y="203"/>
                    <a:pt x="333" y="203"/>
                    <a:pt x="333" y="203"/>
                  </a:cubicBezTo>
                  <a:moveTo>
                    <a:pt x="419" y="170"/>
                  </a:moveTo>
                  <a:cubicBezTo>
                    <a:pt x="364" y="190"/>
                    <a:pt x="364" y="190"/>
                    <a:pt x="364" y="190"/>
                  </a:cubicBezTo>
                  <a:cubicBezTo>
                    <a:pt x="375" y="175"/>
                    <a:pt x="375" y="175"/>
                    <a:pt x="375" y="175"/>
                  </a:cubicBezTo>
                  <a:cubicBezTo>
                    <a:pt x="375" y="175"/>
                    <a:pt x="374" y="175"/>
                    <a:pt x="374" y="175"/>
                  </a:cubicBezTo>
                  <a:cubicBezTo>
                    <a:pt x="363" y="190"/>
                    <a:pt x="363" y="190"/>
                    <a:pt x="363" y="190"/>
                  </a:cubicBezTo>
                  <a:cubicBezTo>
                    <a:pt x="338" y="200"/>
                    <a:pt x="338" y="200"/>
                    <a:pt x="338" y="200"/>
                  </a:cubicBezTo>
                  <a:cubicBezTo>
                    <a:pt x="338" y="200"/>
                    <a:pt x="338" y="200"/>
                    <a:pt x="338" y="200"/>
                  </a:cubicBezTo>
                  <a:cubicBezTo>
                    <a:pt x="363" y="191"/>
                    <a:pt x="363" y="191"/>
                    <a:pt x="363" y="191"/>
                  </a:cubicBezTo>
                  <a:cubicBezTo>
                    <a:pt x="326" y="242"/>
                    <a:pt x="326" y="242"/>
                    <a:pt x="326" y="242"/>
                  </a:cubicBezTo>
                  <a:cubicBezTo>
                    <a:pt x="326" y="242"/>
                    <a:pt x="326" y="242"/>
                    <a:pt x="326" y="242"/>
                  </a:cubicBezTo>
                  <a:cubicBezTo>
                    <a:pt x="364" y="191"/>
                    <a:pt x="364" y="191"/>
                    <a:pt x="364" y="191"/>
                  </a:cubicBezTo>
                  <a:cubicBezTo>
                    <a:pt x="419" y="170"/>
                    <a:pt x="419" y="170"/>
                    <a:pt x="419" y="170"/>
                  </a:cubicBezTo>
                  <a:cubicBezTo>
                    <a:pt x="419" y="170"/>
                    <a:pt x="419" y="170"/>
                    <a:pt x="419" y="170"/>
                  </a:cubicBezTo>
                  <a:moveTo>
                    <a:pt x="326" y="164"/>
                  </a:moveTo>
                  <a:cubicBezTo>
                    <a:pt x="325" y="164"/>
                    <a:pt x="325" y="164"/>
                    <a:pt x="325" y="164"/>
                  </a:cubicBezTo>
                  <a:cubicBezTo>
                    <a:pt x="325" y="164"/>
                    <a:pt x="325" y="164"/>
                    <a:pt x="325" y="164"/>
                  </a:cubicBezTo>
                  <a:cubicBezTo>
                    <a:pt x="335" y="198"/>
                    <a:pt x="335" y="198"/>
                    <a:pt x="335" y="198"/>
                  </a:cubicBezTo>
                  <a:cubicBezTo>
                    <a:pt x="335" y="198"/>
                    <a:pt x="335" y="198"/>
                    <a:pt x="335" y="198"/>
                  </a:cubicBezTo>
                  <a:cubicBezTo>
                    <a:pt x="326" y="164"/>
                    <a:pt x="326" y="164"/>
                    <a:pt x="326" y="164"/>
                  </a:cubicBezTo>
                  <a:moveTo>
                    <a:pt x="327" y="163"/>
                  </a:moveTo>
                  <a:cubicBezTo>
                    <a:pt x="327" y="163"/>
                    <a:pt x="327" y="163"/>
                    <a:pt x="327" y="163"/>
                  </a:cubicBezTo>
                  <a:cubicBezTo>
                    <a:pt x="374" y="174"/>
                    <a:pt x="374" y="174"/>
                    <a:pt x="374" y="174"/>
                  </a:cubicBezTo>
                  <a:cubicBezTo>
                    <a:pt x="374" y="173"/>
                    <a:pt x="374" y="173"/>
                    <a:pt x="374" y="173"/>
                  </a:cubicBezTo>
                  <a:cubicBezTo>
                    <a:pt x="327" y="163"/>
                    <a:pt x="327" y="163"/>
                    <a:pt x="327" y="163"/>
                  </a:cubicBezTo>
                  <a:moveTo>
                    <a:pt x="1" y="162"/>
                  </a:moveTo>
                  <a:cubicBezTo>
                    <a:pt x="1" y="162"/>
                    <a:pt x="1" y="162"/>
                    <a:pt x="1" y="162"/>
                  </a:cubicBezTo>
                  <a:cubicBezTo>
                    <a:pt x="48" y="172"/>
                    <a:pt x="48" y="172"/>
                    <a:pt x="48" y="172"/>
                  </a:cubicBezTo>
                  <a:cubicBezTo>
                    <a:pt x="48" y="172"/>
                    <a:pt x="48" y="172"/>
                    <a:pt x="48" y="172"/>
                  </a:cubicBezTo>
                  <a:cubicBezTo>
                    <a:pt x="1" y="162"/>
                    <a:pt x="1" y="162"/>
                    <a:pt x="1" y="162"/>
                  </a:cubicBezTo>
                  <a:moveTo>
                    <a:pt x="219" y="153"/>
                  </a:moveTo>
                  <a:cubicBezTo>
                    <a:pt x="171" y="163"/>
                    <a:pt x="171" y="163"/>
                    <a:pt x="171" y="163"/>
                  </a:cubicBezTo>
                  <a:cubicBezTo>
                    <a:pt x="171" y="163"/>
                    <a:pt x="171" y="163"/>
                    <a:pt x="171" y="163"/>
                  </a:cubicBezTo>
                  <a:cubicBezTo>
                    <a:pt x="219" y="153"/>
                    <a:pt x="219" y="153"/>
                    <a:pt x="219" y="153"/>
                  </a:cubicBezTo>
                  <a:cubicBezTo>
                    <a:pt x="219" y="153"/>
                    <a:pt x="219" y="153"/>
                    <a:pt x="219" y="153"/>
                  </a:cubicBezTo>
                  <a:moveTo>
                    <a:pt x="62" y="149"/>
                  </a:moveTo>
                  <a:cubicBezTo>
                    <a:pt x="53" y="170"/>
                    <a:pt x="53" y="170"/>
                    <a:pt x="53" y="170"/>
                  </a:cubicBezTo>
                  <a:cubicBezTo>
                    <a:pt x="53" y="170"/>
                    <a:pt x="53" y="170"/>
                    <a:pt x="53" y="170"/>
                  </a:cubicBezTo>
                  <a:cubicBezTo>
                    <a:pt x="62" y="149"/>
                    <a:pt x="62" y="149"/>
                    <a:pt x="62" y="149"/>
                  </a:cubicBezTo>
                  <a:cubicBezTo>
                    <a:pt x="62" y="149"/>
                    <a:pt x="62" y="149"/>
                    <a:pt x="62" y="149"/>
                  </a:cubicBezTo>
                  <a:moveTo>
                    <a:pt x="61" y="147"/>
                  </a:moveTo>
                  <a:cubicBezTo>
                    <a:pt x="1" y="161"/>
                    <a:pt x="1" y="161"/>
                    <a:pt x="1" y="161"/>
                  </a:cubicBezTo>
                  <a:cubicBezTo>
                    <a:pt x="1" y="161"/>
                    <a:pt x="1" y="161"/>
                    <a:pt x="1" y="161"/>
                  </a:cubicBezTo>
                  <a:cubicBezTo>
                    <a:pt x="61" y="148"/>
                    <a:pt x="61" y="148"/>
                    <a:pt x="61" y="148"/>
                  </a:cubicBezTo>
                  <a:cubicBezTo>
                    <a:pt x="61" y="148"/>
                    <a:pt x="61" y="148"/>
                    <a:pt x="61" y="147"/>
                  </a:cubicBezTo>
                  <a:moveTo>
                    <a:pt x="292" y="147"/>
                  </a:moveTo>
                  <a:cubicBezTo>
                    <a:pt x="292" y="147"/>
                    <a:pt x="292" y="147"/>
                    <a:pt x="292" y="147"/>
                  </a:cubicBezTo>
                  <a:cubicBezTo>
                    <a:pt x="302" y="160"/>
                    <a:pt x="302" y="160"/>
                    <a:pt x="302" y="160"/>
                  </a:cubicBezTo>
                  <a:cubicBezTo>
                    <a:pt x="222" y="152"/>
                    <a:pt x="222" y="152"/>
                    <a:pt x="222" y="152"/>
                  </a:cubicBezTo>
                  <a:cubicBezTo>
                    <a:pt x="222" y="152"/>
                    <a:pt x="222" y="153"/>
                    <a:pt x="222" y="153"/>
                  </a:cubicBezTo>
                  <a:cubicBezTo>
                    <a:pt x="302" y="160"/>
                    <a:pt x="302" y="160"/>
                    <a:pt x="302" y="160"/>
                  </a:cubicBezTo>
                  <a:cubicBezTo>
                    <a:pt x="315" y="175"/>
                    <a:pt x="315" y="175"/>
                    <a:pt x="315" y="175"/>
                  </a:cubicBezTo>
                  <a:cubicBezTo>
                    <a:pt x="272" y="231"/>
                    <a:pt x="272" y="231"/>
                    <a:pt x="272" y="231"/>
                  </a:cubicBezTo>
                  <a:cubicBezTo>
                    <a:pt x="273" y="231"/>
                    <a:pt x="273" y="231"/>
                    <a:pt x="273" y="231"/>
                  </a:cubicBezTo>
                  <a:cubicBezTo>
                    <a:pt x="315" y="176"/>
                    <a:pt x="315" y="176"/>
                    <a:pt x="315" y="176"/>
                  </a:cubicBezTo>
                  <a:cubicBezTo>
                    <a:pt x="319" y="181"/>
                    <a:pt x="319" y="181"/>
                    <a:pt x="319" y="181"/>
                  </a:cubicBezTo>
                  <a:cubicBezTo>
                    <a:pt x="308" y="224"/>
                    <a:pt x="308" y="224"/>
                    <a:pt x="308" y="224"/>
                  </a:cubicBezTo>
                  <a:cubicBezTo>
                    <a:pt x="308" y="224"/>
                    <a:pt x="308" y="224"/>
                    <a:pt x="308" y="224"/>
                  </a:cubicBezTo>
                  <a:cubicBezTo>
                    <a:pt x="320" y="182"/>
                    <a:pt x="320" y="182"/>
                    <a:pt x="320" y="182"/>
                  </a:cubicBezTo>
                  <a:cubicBezTo>
                    <a:pt x="334" y="199"/>
                    <a:pt x="334" y="199"/>
                    <a:pt x="334" y="199"/>
                  </a:cubicBezTo>
                  <a:cubicBezTo>
                    <a:pt x="334" y="199"/>
                    <a:pt x="334" y="199"/>
                    <a:pt x="334" y="199"/>
                  </a:cubicBezTo>
                  <a:cubicBezTo>
                    <a:pt x="320" y="181"/>
                    <a:pt x="320" y="181"/>
                    <a:pt x="320" y="181"/>
                  </a:cubicBezTo>
                  <a:cubicBezTo>
                    <a:pt x="325" y="164"/>
                    <a:pt x="325" y="164"/>
                    <a:pt x="325" y="164"/>
                  </a:cubicBezTo>
                  <a:cubicBezTo>
                    <a:pt x="324" y="164"/>
                    <a:pt x="324" y="164"/>
                    <a:pt x="324" y="164"/>
                  </a:cubicBezTo>
                  <a:cubicBezTo>
                    <a:pt x="320" y="181"/>
                    <a:pt x="320" y="181"/>
                    <a:pt x="320" y="181"/>
                  </a:cubicBezTo>
                  <a:cubicBezTo>
                    <a:pt x="315" y="175"/>
                    <a:pt x="315" y="175"/>
                    <a:pt x="315" y="175"/>
                  </a:cubicBezTo>
                  <a:cubicBezTo>
                    <a:pt x="324" y="164"/>
                    <a:pt x="324" y="164"/>
                    <a:pt x="324" y="164"/>
                  </a:cubicBezTo>
                  <a:cubicBezTo>
                    <a:pt x="324" y="164"/>
                    <a:pt x="324" y="164"/>
                    <a:pt x="324" y="164"/>
                  </a:cubicBezTo>
                  <a:cubicBezTo>
                    <a:pt x="315" y="175"/>
                    <a:pt x="315" y="175"/>
                    <a:pt x="315" y="175"/>
                  </a:cubicBezTo>
                  <a:cubicBezTo>
                    <a:pt x="303" y="160"/>
                    <a:pt x="303" y="160"/>
                    <a:pt x="303" y="160"/>
                  </a:cubicBezTo>
                  <a:cubicBezTo>
                    <a:pt x="323" y="162"/>
                    <a:pt x="323" y="162"/>
                    <a:pt x="323" y="162"/>
                  </a:cubicBezTo>
                  <a:cubicBezTo>
                    <a:pt x="323" y="162"/>
                    <a:pt x="323" y="162"/>
                    <a:pt x="323" y="162"/>
                  </a:cubicBezTo>
                  <a:cubicBezTo>
                    <a:pt x="303" y="160"/>
                    <a:pt x="303" y="160"/>
                    <a:pt x="303" y="160"/>
                  </a:cubicBezTo>
                  <a:cubicBezTo>
                    <a:pt x="292" y="147"/>
                    <a:pt x="292" y="147"/>
                    <a:pt x="292" y="147"/>
                  </a:cubicBezTo>
                  <a:moveTo>
                    <a:pt x="293" y="146"/>
                  </a:moveTo>
                  <a:cubicBezTo>
                    <a:pt x="293" y="146"/>
                    <a:pt x="293" y="146"/>
                    <a:pt x="293" y="146"/>
                  </a:cubicBezTo>
                  <a:cubicBezTo>
                    <a:pt x="323" y="162"/>
                    <a:pt x="323" y="162"/>
                    <a:pt x="323" y="162"/>
                  </a:cubicBezTo>
                  <a:cubicBezTo>
                    <a:pt x="323" y="162"/>
                    <a:pt x="323" y="161"/>
                    <a:pt x="323" y="161"/>
                  </a:cubicBezTo>
                  <a:cubicBezTo>
                    <a:pt x="293" y="146"/>
                    <a:pt x="293" y="146"/>
                    <a:pt x="293" y="146"/>
                  </a:cubicBezTo>
                  <a:moveTo>
                    <a:pt x="287" y="145"/>
                  </a:moveTo>
                  <a:cubicBezTo>
                    <a:pt x="222" y="152"/>
                    <a:pt x="222" y="152"/>
                    <a:pt x="222" y="152"/>
                  </a:cubicBezTo>
                  <a:cubicBezTo>
                    <a:pt x="222" y="152"/>
                    <a:pt x="222" y="152"/>
                    <a:pt x="222" y="152"/>
                  </a:cubicBezTo>
                  <a:cubicBezTo>
                    <a:pt x="288" y="145"/>
                    <a:pt x="288" y="145"/>
                    <a:pt x="288" y="145"/>
                  </a:cubicBezTo>
                  <a:cubicBezTo>
                    <a:pt x="288" y="145"/>
                    <a:pt x="288" y="145"/>
                    <a:pt x="287" y="145"/>
                  </a:cubicBezTo>
                  <a:moveTo>
                    <a:pt x="107" y="111"/>
                  </a:moveTo>
                  <a:cubicBezTo>
                    <a:pt x="64" y="146"/>
                    <a:pt x="64" y="146"/>
                    <a:pt x="64" y="146"/>
                  </a:cubicBezTo>
                  <a:cubicBezTo>
                    <a:pt x="64" y="146"/>
                    <a:pt x="64" y="146"/>
                    <a:pt x="64" y="146"/>
                  </a:cubicBezTo>
                  <a:cubicBezTo>
                    <a:pt x="108" y="111"/>
                    <a:pt x="108" y="111"/>
                    <a:pt x="108" y="111"/>
                  </a:cubicBezTo>
                  <a:cubicBezTo>
                    <a:pt x="108" y="111"/>
                    <a:pt x="108" y="111"/>
                    <a:pt x="107" y="111"/>
                  </a:cubicBezTo>
                  <a:moveTo>
                    <a:pt x="220" y="110"/>
                  </a:moveTo>
                  <a:cubicBezTo>
                    <a:pt x="220" y="110"/>
                    <a:pt x="220" y="110"/>
                    <a:pt x="219" y="110"/>
                  </a:cubicBezTo>
                  <a:cubicBezTo>
                    <a:pt x="219" y="110"/>
                    <a:pt x="219" y="110"/>
                    <a:pt x="219" y="110"/>
                  </a:cubicBezTo>
                  <a:cubicBezTo>
                    <a:pt x="220" y="150"/>
                    <a:pt x="220" y="150"/>
                    <a:pt x="220" y="150"/>
                  </a:cubicBezTo>
                  <a:cubicBezTo>
                    <a:pt x="220" y="150"/>
                    <a:pt x="220" y="150"/>
                    <a:pt x="221" y="150"/>
                  </a:cubicBezTo>
                  <a:cubicBezTo>
                    <a:pt x="221" y="150"/>
                    <a:pt x="221" y="150"/>
                    <a:pt x="221" y="150"/>
                  </a:cubicBezTo>
                  <a:cubicBezTo>
                    <a:pt x="220" y="110"/>
                    <a:pt x="220" y="110"/>
                    <a:pt x="220" y="110"/>
                  </a:cubicBezTo>
                  <a:moveTo>
                    <a:pt x="57" y="105"/>
                  </a:moveTo>
                  <a:cubicBezTo>
                    <a:pt x="57" y="105"/>
                    <a:pt x="57" y="105"/>
                    <a:pt x="57" y="106"/>
                  </a:cubicBezTo>
                  <a:cubicBezTo>
                    <a:pt x="62" y="145"/>
                    <a:pt x="62" y="145"/>
                    <a:pt x="62" y="145"/>
                  </a:cubicBezTo>
                  <a:cubicBezTo>
                    <a:pt x="62" y="145"/>
                    <a:pt x="63" y="145"/>
                    <a:pt x="63" y="145"/>
                  </a:cubicBezTo>
                  <a:cubicBezTo>
                    <a:pt x="57" y="105"/>
                    <a:pt x="57" y="105"/>
                    <a:pt x="57" y="105"/>
                  </a:cubicBezTo>
                  <a:moveTo>
                    <a:pt x="54" y="105"/>
                  </a:moveTo>
                  <a:cubicBezTo>
                    <a:pt x="0" y="160"/>
                    <a:pt x="0" y="160"/>
                    <a:pt x="0" y="160"/>
                  </a:cubicBezTo>
                  <a:cubicBezTo>
                    <a:pt x="1" y="160"/>
                    <a:pt x="1" y="160"/>
                    <a:pt x="1" y="160"/>
                  </a:cubicBezTo>
                  <a:cubicBezTo>
                    <a:pt x="55" y="105"/>
                    <a:pt x="55" y="105"/>
                    <a:pt x="55" y="105"/>
                  </a:cubicBezTo>
                  <a:cubicBezTo>
                    <a:pt x="55" y="105"/>
                    <a:pt x="54" y="105"/>
                    <a:pt x="54" y="105"/>
                  </a:cubicBezTo>
                  <a:moveTo>
                    <a:pt x="339" y="97"/>
                  </a:moveTo>
                  <a:cubicBezTo>
                    <a:pt x="325" y="160"/>
                    <a:pt x="325" y="160"/>
                    <a:pt x="325" y="160"/>
                  </a:cubicBezTo>
                  <a:cubicBezTo>
                    <a:pt x="325" y="160"/>
                    <a:pt x="325" y="160"/>
                    <a:pt x="325" y="161"/>
                  </a:cubicBezTo>
                  <a:cubicBezTo>
                    <a:pt x="339" y="97"/>
                    <a:pt x="339" y="97"/>
                    <a:pt x="339" y="97"/>
                  </a:cubicBezTo>
                  <a:cubicBezTo>
                    <a:pt x="339" y="97"/>
                    <a:pt x="339" y="97"/>
                    <a:pt x="339" y="97"/>
                  </a:cubicBezTo>
                  <a:moveTo>
                    <a:pt x="337" y="96"/>
                  </a:moveTo>
                  <a:cubicBezTo>
                    <a:pt x="292" y="143"/>
                    <a:pt x="292" y="143"/>
                    <a:pt x="292" y="143"/>
                  </a:cubicBezTo>
                  <a:cubicBezTo>
                    <a:pt x="292" y="143"/>
                    <a:pt x="292" y="143"/>
                    <a:pt x="292" y="143"/>
                  </a:cubicBezTo>
                  <a:cubicBezTo>
                    <a:pt x="338" y="96"/>
                    <a:pt x="338" y="96"/>
                    <a:pt x="338" y="96"/>
                  </a:cubicBezTo>
                  <a:cubicBezTo>
                    <a:pt x="338" y="96"/>
                    <a:pt x="338" y="96"/>
                    <a:pt x="337" y="96"/>
                  </a:cubicBezTo>
                  <a:moveTo>
                    <a:pt x="337" y="95"/>
                  </a:moveTo>
                  <a:cubicBezTo>
                    <a:pt x="264" y="131"/>
                    <a:pt x="264" y="131"/>
                    <a:pt x="264" y="131"/>
                  </a:cubicBezTo>
                  <a:cubicBezTo>
                    <a:pt x="223" y="108"/>
                    <a:pt x="223" y="108"/>
                    <a:pt x="223" y="108"/>
                  </a:cubicBezTo>
                  <a:cubicBezTo>
                    <a:pt x="223" y="108"/>
                    <a:pt x="223" y="108"/>
                    <a:pt x="222" y="108"/>
                  </a:cubicBezTo>
                  <a:cubicBezTo>
                    <a:pt x="264" y="131"/>
                    <a:pt x="264" y="131"/>
                    <a:pt x="264" y="131"/>
                  </a:cubicBezTo>
                  <a:cubicBezTo>
                    <a:pt x="222" y="151"/>
                    <a:pt x="222" y="151"/>
                    <a:pt x="222" y="151"/>
                  </a:cubicBezTo>
                  <a:cubicBezTo>
                    <a:pt x="222" y="151"/>
                    <a:pt x="222" y="152"/>
                    <a:pt x="222" y="152"/>
                  </a:cubicBezTo>
                  <a:cubicBezTo>
                    <a:pt x="264" y="131"/>
                    <a:pt x="264" y="131"/>
                    <a:pt x="264" y="131"/>
                  </a:cubicBezTo>
                  <a:cubicBezTo>
                    <a:pt x="288" y="144"/>
                    <a:pt x="288" y="144"/>
                    <a:pt x="288" y="144"/>
                  </a:cubicBezTo>
                  <a:cubicBezTo>
                    <a:pt x="288" y="144"/>
                    <a:pt x="288" y="144"/>
                    <a:pt x="288" y="143"/>
                  </a:cubicBezTo>
                  <a:cubicBezTo>
                    <a:pt x="265" y="131"/>
                    <a:pt x="265" y="131"/>
                    <a:pt x="265" y="131"/>
                  </a:cubicBezTo>
                  <a:cubicBezTo>
                    <a:pt x="337" y="95"/>
                    <a:pt x="337" y="95"/>
                    <a:pt x="337" y="95"/>
                  </a:cubicBezTo>
                  <a:cubicBezTo>
                    <a:pt x="337" y="95"/>
                    <a:pt x="337" y="95"/>
                    <a:pt x="337" y="95"/>
                  </a:cubicBezTo>
                  <a:moveTo>
                    <a:pt x="139" y="90"/>
                  </a:moveTo>
                  <a:cubicBezTo>
                    <a:pt x="139" y="90"/>
                    <a:pt x="139" y="90"/>
                    <a:pt x="139" y="90"/>
                  </a:cubicBezTo>
                  <a:cubicBezTo>
                    <a:pt x="139" y="90"/>
                    <a:pt x="139" y="90"/>
                    <a:pt x="139" y="90"/>
                  </a:cubicBezTo>
                  <a:cubicBezTo>
                    <a:pt x="162" y="107"/>
                    <a:pt x="162" y="107"/>
                    <a:pt x="162" y="107"/>
                  </a:cubicBezTo>
                  <a:cubicBezTo>
                    <a:pt x="114" y="109"/>
                    <a:pt x="114" y="109"/>
                    <a:pt x="114" y="109"/>
                  </a:cubicBezTo>
                  <a:cubicBezTo>
                    <a:pt x="114" y="109"/>
                    <a:pt x="114" y="109"/>
                    <a:pt x="114" y="109"/>
                  </a:cubicBezTo>
                  <a:cubicBezTo>
                    <a:pt x="162" y="108"/>
                    <a:pt x="162" y="108"/>
                    <a:pt x="162" y="108"/>
                  </a:cubicBezTo>
                  <a:cubicBezTo>
                    <a:pt x="195" y="133"/>
                    <a:pt x="195" y="133"/>
                    <a:pt x="195" y="133"/>
                  </a:cubicBezTo>
                  <a:cubicBezTo>
                    <a:pt x="170" y="162"/>
                    <a:pt x="170" y="162"/>
                    <a:pt x="170" y="162"/>
                  </a:cubicBezTo>
                  <a:cubicBezTo>
                    <a:pt x="170" y="162"/>
                    <a:pt x="171" y="162"/>
                    <a:pt x="171" y="162"/>
                  </a:cubicBezTo>
                  <a:cubicBezTo>
                    <a:pt x="196" y="134"/>
                    <a:pt x="196" y="134"/>
                    <a:pt x="196" y="134"/>
                  </a:cubicBezTo>
                  <a:cubicBezTo>
                    <a:pt x="219" y="151"/>
                    <a:pt x="219" y="151"/>
                    <a:pt x="219" y="151"/>
                  </a:cubicBezTo>
                  <a:cubicBezTo>
                    <a:pt x="219" y="151"/>
                    <a:pt x="219" y="151"/>
                    <a:pt x="219" y="151"/>
                  </a:cubicBezTo>
                  <a:cubicBezTo>
                    <a:pt x="219" y="151"/>
                    <a:pt x="219" y="151"/>
                    <a:pt x="219" y="151"/>
                  </a:cubicBezTo>
                  <a:cubicBezTo>
                    <a:pt x="196" y="133"/>
                    <a:pt x="196" y="133"/>
                    <a:pt x="196" y="133"/>
                  </a:cubicBezTo>
                  <a:cubicBezTo>
                    <a:pt x="217" y="109"/>
                    <a:pt x="217" y="109"/>
                    <a:pt x="217" y="109"/>
                  </a:cubicBezTo>
                  <a:cubicBezTo>
                    <a:pt x="217" y="109"/>
                    <a:pt x="217" y="109"/>
                    <a:pt x="217" y="109"/>
                  </a:cubicBezTo>
                  <a:cubicBezTo>
                    <a:pt x="196" y="133"/>
                    <a:pt x="196" y="133"/>
                    <a:pt x="196" y="133"/>
                  </a:cubicBezTo>
                  <a:cubicBezTo>
                    <a:pt x="163" y="108"/>
                    <a:pt x="163" y="108"/>
                    <a:pt x="163" y="108"/>
                  </a:cubicBezTo>
                  <a:cubicBezTo>
                    <a:pt x="216" y="106"/>
                    <a:pt x="216" y="106"/>
                    <a:pt x="216" y="106"/>
                  </a:cubicBezTo>
                  <a:cubicBezTo>
                    <a:pt x="216" y="106"/>
                    <a:pt x="216" y="106"/>
                    <a:pt x="216" y="106"/>
                  </a:cubicBezTo>
                  <a:cubicBezTo>
                    <a:pt x="162" y="107"/>
                    <a:pt x="162" y="107"/>
                    <a:pt x="162" y="107"/>
                  </a:cubicBezTo>
                  <a:cubicBezTo>
                    <a:pt x="139" y="90"/>
                    <a:pt x="139" y="90"/>
                    <a:pt x="139" y="90"/>
                  </a:cubicBezTo>
                  <a:moveTo>
                    <a:pt x="136" y="90"/>
                  </a:moveTo>
                  <a:cubicBezTo>
                    <a:pt x="113" y="107"/>
                    <a:pt x="113" y="107"/>
                    <a:pt x="113" y="107"/>
                  </a:cubicBezTo>
                  <a:cubicBezTo>
                    <a:pt x="113" y="107"/>
                    <a:pt x="113" y="107"/>
                    <a:pt x="113" y="107"/>
                  </a:cubicBezTo>
                  <a:cubicBezTo>
                    <a:pt x="136" y="90"/>
                    <a:pt x="136" y="90"/>
                    <a:pt x="136" y="90"/>
                  </a:cubicBezTo>
                  <a:cubicBezTo>
                    <a:pt x="136" y="90"/>
                    <a:pt x="136" y="90"/>
                    <a:pt x="136" y="90"/>
                  </a:cubicBezTo>
                  <a:moveTo>
                    <a:pt x="140" y="89"/>
                  </a:moveTo>
                  <a:cubicBezTo>
                    <a:pt x="140" y="89"/>
                    <a:pt x="140" y="89"/>
                    <a:pt x="139" y="89"/>
                  </a:cubicBezTo>
                  <a:cubicBezTo>
                    <a:pt x="216" y="106"/>
                    <a:pt x="216" y="106"/>
                    <a:pt x="216" y="106"/>
                  </a:cubicBezTo>
                  <a:cubicBezTo>
                    <a:pt x="216" y="105"/>
                    <a:pt x="216" y="105"/>
                    <a:pt x="216" y="105"/>
                  </a:cubicBezTo>
                  <a:cubicBezTo>
                    <a:pt x="140" y="89"/>
                    <a:pt x="140" y="89"/>
                    <a:pt x="140" y="89"/>
                  </a:cubicBezTo>
                  <a:moveTo>
                    <a:pt x="371" y="65"/>
                  </a:moveTo>
                  <a:cubicBezTo>
                    <a:pt x="356" y="96"/>
                    <a:pt x="356" y="96"/>
                    <a:pt x="356" y="96"/>
                  </a:cubicBezTo>
                  <a:cubicBezTo>
                    <a:pt x="342" y="94"/>
                    <a:pt x="342" y="94"/>
                    <a:pt x="342" y="94"/>
                  </a:cubicBezTo>
                  <a:cubicBezTo>
                    <a:pt x="342" y="94"/>
                    <a:pt x="342" y="95"/>
                    <a:pt x="342" y="95"/>
                  </a:cubicBezTo>
                  <a:cubicBezTo>
                    <a:pt x="356" y="96"/>
                    <a:pt x="356" y="96"/>
                    <a:pt x="356" y="96"/>
                  </a:cubicBezTo>
                  <a:cubicBezTo>
                    <a:pt x="352" y="105"/>
                    <a:pt x="352" y="105"/>
                    <a:pt x="352" y="105"/>
                  </a:cubicBezTo>
                  <a:cubicBezTo>
                    <a:pt x="342" y="96"/>
                    <a:pt x="342" y="96"/>
                    <a:pt x="342" y="96"/>
                  </a:cubicBezTo>
                  <a:cubicBezTo>
                    <a:pt x="342" y="96"/>
                    <a:pt x="341" y="96"/>
                    <a:pt x="341" y="96"/>
                  </a:cubicBezTo>
                  <a:cubicBezTo>
                    <a:pt x="351" y="105"/>
                    <a:pt x="351" y="105"/>
                    <a:pt x="351" y="105"/>
                  </a:cubicBezTo>
                  <a:cubicBezTo>
                    <a:pt x="326" y="161"/>
                    <a:pt x="326" y="161"/>
                    <a:pt x="326" y="161"/>
                  </a:cubicBezTo>
                  <a:cubicBezTo>
                    <a:pt x="326" y="161"/>
                    <a:pt x="326" y="161"/>
                    <a:pt x="326" y="161"/>
                  </a:cubicBezTo>
                  <a:cubicBezTo>
                    <a:pt x="352" y="106"/>
                    <a:pt x="352" y="106"/>
                    <a:pt x="352" y="106"/>
                  </a:cubicBezTo>
                  <a:cubicBezTo>
                    <a:pt x="379" y="130"/>
                    <a:pt x="379" y="130"/>
                    <a:pt x="379" y="130"/>
                  </a:cubicBezTo>
                  <a:cubicBezTo>
                    <a:pt x="326" y="161"/>
                    <a:pt x="326" y="161"/>
                    <a:pt x="326" y="161"/>
                  </a:cubicBezTo>
                  <a:cubicBezTo>
                    <a:pt x="326" y="161"/>
                    <a:pt x="327" y="161"/>
                    <a:pt x="327" y="162"/>
                  </a:cubicBezTo>
                  <a:cubicBezTo>
                    <a:pt x="379" y="130"/>
                    <a:pt x="379" y="130"/>
                    <a:pt x="379" y="130"/>
                  </a:cubicBezTo>
                  <a:cubicBezTo>
                    <a:pt x="420" y="168"/>
                    <a:pt x="420" y="168"/>
                    <a:pt x="420" y="168"/>
                  </a:cubicBezTo>
                  <a:cubicBezTo>
                    <a:pt x="420" y="167"/>
                    <a:pt x="420" y="167"/>
                    <a:pt x="420" y="167"/>
                  </a:cubicBezTo>
                  <a:cubicBezTo>
                    <a:pt x="379" y="130"/>
                    <a:pt x="379" y="130"/>
                    <a:pt x="379" y="130"/>
                  </a:cubicBezTo>
                  <a:cubicBezTo>
                    <a:pt x="419" y="106"/>
                    <a:pt x="419" y="106"/>
                    <a:pt x="419" y="106"/>
                  </a:cubicBezTo>
                  <a:cubicBezTo>
                    <a:pt x="419" y="106"/>
                    <a:pt x="419" y="106"/>
                    <a:pt x="419" y="106"/>
                  </a:cubicBezTo>
                  <a:cubicBezTo>
                    <a:pt x="379" y="130"/>
                    <a:pt x="379" y="130"/>
                    <a:pt x="379" y="130"/>
                  </a:cubicBezTo>
                  <a:cubicBezTo>
                    <a:pt x="352" y="105"/>
                    <a:pt x="352" y="105"/>
                    <a:pt x="352" y="105"/>
                  </a:cubicBezTo>
                  <a:cubicBezTo>
                    <a:pt x="356" y="96"/>
                    <a:pt x="356" y="96"/>
                    <a:pt x="356" y="96"/>
                  </a:cubicBezTo>
                  <a:cubicBezTo>
                    <a:pt x="419" y="105"/>
                    <a:pt x="419" y="105"/>
                    <a:pt x="419" y="105"/>
                  </a:cubicBezTo>
                  <a:cubicBezTo>
                    <a:pt x="419" y="105"/>
                    <a:pt x="419" y="104"/>
                    <a:pt x="419" y="104"/>
                  </a:cubicBezTo>
                  <a:cubicBezTo>
                    <a:pt x="356" y="96"/>
                    <a:pt x="356" y="96"/>
                    <a:pt x="356" y="96"/>
                  </a:cubicBezTo>
                  <a:cubicBezTo>
                    <a:pt x="371" y="65"/>
                    <a:pt x="371" y="65"/>
                    <a:pt x="371" y="65"/>
                  </a:cubicBezTo>
                  <a:cubicBezTo>
                    <a:pt x="371" y="65"/>
                    <a:pt x="371" y="65"/>
                    <a:pt x="371" y="65"/>
                  </a:cubicBezTo>
                  <a:moveTo>
                    <a:pt x="374" y="64"/>
                  </a:moveTo>
                  <a:cubicBezTo>
                    <a:pt x="374" y="64"/>
                    <a:pt x="374" y="64"/>
                    <a:pt x="374" y="64"/>
                  </a:cubicBezTo>
                  <a:cubicBezTo>
                    <a:pt x="419" y="104"/>
                    <a:pt x="419" y="104"/>
                    <a:pt x="419" y="104"/>
                  </a:cubicBezTo>
                  <a:cubicBezTo>
                    <a:pt x="420" y="104"/>
                    <a:pt x="420" y="103"/>
                    <a:pt x="420" y="103"/>
                  </a:cubicBezTo>
                  <a:cubicBezTo>
                    <a:pt x="374" y="64"/>
                    <a:pt x="374" y="64"/>
                    <a:pt x="374" y="64"/>
                  </a:cubicBezTo>
                  <a:moveTo>
                    <a:pt x="32" y="58"/>
                  </a:moveTo>
                  <a:cubicBezTo>
                    <a:pt x="14" y="85"/>
                    <a:pt x="14" y="85"/>
                    <a:pt x="14" y="85"/>
                  </a:cubicBezTo>
                  <a:cubicBezTo>
                    <a:pt x="14" y="85"/>
                    <a:pt x="14" y="85"/>
                    <a:pt x="15" y="85"/>
                  </a:cubicBezTo>
                  <a:cubicBezTo>
                    <a:pt x="15" y="85"/>
                    <a:pt x="15" y="85"/>
                    <a:pt x="15" y="86"/>
                  </a:cubicBezTo>
                  <a:cubicBezTo>
                    <a:pt x="33" y="59"/>
                    <a:pt x="33" y="59"/>
                    <a:pt x="33" y="59"/>
                  </a:cubicBezTo>
                  <a:cubicBezTo>
                    <a:pt x="32" y="58"/>
                    <a:pt x="32" y="58"/>
                    <a:pt x="32" y="58"/>
                  </a:cubicBezTo>
                  <a:cubicBezTo>
                    <a:pt x="32" y="58"/>
                    <a:pt x="32" y="58"/>
                    <a:pt x="32" y="58"/>
                  </a:cubicBezTo>
                  <a:moveTo>
                    <a:pt x="109" y="88"/>
                  </a:moveTo>
                  <a:cubicBezTo>
                    <a:pt x="94" y="88"/>
                    <a:pt x="94" y="88"/>
                    <a:pt x="94" y="88"/>
                  </a:cubicBezTo>
                  <a:cubicBezTo>
                    <a:pt x="101" y="74"/>
                    <a:pt x="101" y="74"/>
                    <a:pt x="101" y="74"/>
                  </a:cubicBezTo>
                  <a:cubicBezTo>
                    <a:pt x="109" y="77"/>
                    <a:pt x="109" y="77"/>
                    <a:pt x="109" y="77"/>
                  </a:cubicBezTo>
                  <a:cubicBezTo>
                    <a:pt x="109" y="88"/>
                    <a:pt x="109" y="88"/>
                    <a:pt x="109" y="88"/>
                  </a:cubicBezTo>
                  <a:moveTo>
                    <a:pt x="60" y="57"/>
                  </a:moveTo>
                  <a:cubicBezTo>
                    <a:pt x="60" y="57"/>
                    <a:pt x="60" y="58"/>
                    <a:pt x="60" y="58"/>
                  </a:cubicBezTo>
                  <a:cubicBezTo>
                    <a:pt x="101" y="74"/>
                    <a:pt x="101" y="74"/>
                    <a:pt x="101" y="74"/>
                  </a:cubicBezTo>
                  <a:cubicBezTo>
                    <a:pt x="94" y="88"/>
                    <a:pt x="94" y="88"/>
                    <a:pt x="94" y="88"/>
                  </a:cubicBezTo>
                  <a:cubicBezTo>
                    <a:pt x="49" y="88"/>
                    <a:pt x="49" y="88"/>
                    <a:pt x="49" y="88"/>
                  </a:cubicBezTo>
                  <a:cubicBezTo>
                    <a:pt x="40" y="70"/>
                    <a:pt x="40" y="70"/>
                    <a:pt x="40" y="70"/>
                  </a:cubicBezTo>
                  <a:cubicBezTo>
                    <a:pt x="57" y="58"/>
                    <a:pt x="57" y="58"/>
                    <a:pt x="57" y="58"/>
                  </a:cubicBezTo>
                  <a:cubicBezTo>
                    <a:pt x="57" y="58"/>
                    <a:pt x="57" y="58"/>
                    <a:pt x="57" y="58"/>
                  </a:cubicBezTo>
                  <a:cubicBezTo>
                    <a:pt x="40" y="69"/>
                    <a:pt x="40" y="69"/>
                    <a:pt x="40" y="69"/>
                  </a:cubicBezTo>
                  <a:cubicBezTo>
                    <a:pt x="34" y="58"/>
                    <a:pt x="34" y="58"/>
                    <a:pt x="34" y="58"/>
                  </a:cubicBezTo>
                  <a:cubicBezTo>
                    <a:pt x="34" y="58"/>
                    <a:pt x="34" y="58"/>
                    <a:pt x="34" y="59"/>
                  </a:cubicBezTo>
                  <a:cubicBezTo>
                    <a:pt x="40" y="69"/>
                    <a:pt x="40" y="69"/>
                    <a:pt x="40" y="69"/>
                  </a:cubicBezTo>
                  <a:cubicBezTo>
                    <a:pt x="15" y="86"/>
                    <a:pt x="15" y="86"/>
                    <a:pt x="15" y="86"/>
                  </a:cubicBezTo>
                  <a:cubicBezTo>
                    <a:pt x="15" y="86"/>
                    <a:pt x="15" y="86"/>
                    <a:pt x="15" y="86"/>
                  </a:cubicBezTo>
                  <a:cubicBezTo>
                    <a:pt x="40" y="70"/>
                    <a:pt x="40" y="70"/>
                    <a:pt x="40" y="70"/>
                  </a:cubicBezTo>
                  <a:cubicBezTo>
                    <a:pt x="49" y="88"/>
                    <a:pt x="49" y="88"/>
                    <a:pt x="49" y="88"/>
                  </a:cubicBezTo>
                  <a:cubicBezTo>
                    <a:pt x="16" y="88"/>
                    <a:pt x="16" y="88"/>
                    <a:pt x="16" y="88"/>
                  </a:cubicBezTo>
                  <a:cubicBezTo>
                    <a:pt x="16" y="88"/>
                    <a:pt x="16" y="88"/>
                    <a:pt x="16" y="88"/>
                  </a:cubicBezTo>
                  <a:cubicBezTo>
                    <a:pt x="49" y="88"/>
                    <a:pt x="49" y="88"/>
                    <a:pt x="49" y="88"/>
                  </a:cubicBezTo>
                  <a:cubicBezTo>
                    <a:pt x="55" y="100"/>
                    <a:pt x="55" y="100"/>
                    <a:pt x="55" y="100"/>
                  </a:cubicBezTo>
                  <a:cubicBezTo>
                    <a:pt x="55" y="100"/>
                    <a:pt x="55" y="100"/>
                    <a:pt x="55" y="100"/>
                  </a:cubicBezTo>
                  <a:cubicBezTo>
                    <a:pt x="49" y="88"/>
                    <a:pt x="49" y="88"/>
                    <a:pt x="49" y="88"/>
                  </a:cubicBezTo>
                  <a:cubicBezTo>
                    <a:pt x="93" y="89"/>
                    <a:pt x="93" y="89"/>
                    <a:pt x="93" y="89"/>
                  </a:cubicBezTo>
                  <a:cubicBezTo>
                    <a:pt x="84" y="106"/>
                    <a:pt x="84" y="106"/>
                    <a:pt x="84" y="106"/>
                  </a:cubicBezTo>
                  <a:cubicBezTo>
                    <a:pt x="59" y="103"/>
                    <a:pt x="59" y="103"/>
                    <a:pt x="59" y="103"/>
                  </a:cubicBezTo>
                  <a:cubicBezTo>
                    <a:pt x="59" y="103"/>
                    <a:pt x="59" y="103"/>
                    <a:pt x="59" y="103"/>
                  </a:cubicBezTo>
                  <a:cubicBezTo>
                    <a:pt x="84" y="106"/>
                    <a:pt x="84" y="106"/>
                    <a:pt x="84" y="106"/>
                  </a:cubicBezTo>
                  <a:cubicBezTo>
                    <a:pt x="64" y="145"/>
                    <a:pt x="64" y="145"/>
                    <a:pt x="64" y="145"/>
                  </a:cubicBezTo>
                  <a:cubicBezTo>
                    <a:pt x="64" y="145"/>
                    <a:pt x="64" y="145"/>
                    <a:pt x="64" y="146"/>
                  </a:cubicBezTo>
                  <a:cubicBezTo>
                    <a:pt x="84" y="106"/>
                    <a:pt x="84" y="106"/>
                    <a:pt x="84" y="106"/>
                  </a:cubicBezTo>
                  <a:cubicBezTo>
                    <a:pt x="107" y="109"/>
                    <a:pt x="107" y="109"/>
                    <a:pt x="107" y="109"/>
                  </a:cubicBezTo>
                  <a:cubicBezTo>
                    <a:pt x="107" y="109"/>
                    <a:pt x="107" y="109"/>
                    <a:pt x="107" y="108"/>
                  </a:cubicBezTo>
                  <a:cubicBezTo>
                    <a:pt x="85" y="106"/>
                    <a:pt x="85" y="106"/>
                    <a:pt x="85" y="106"/>
                  </a:cubicBezTo>
                  <a:cubicBezTo>
                    <a:pt x="94" y="89"/>
                    <a:pt x="94" y="89"/>
                    <a:pt x="94" y="89"/>
                  </a:cubicBezTo>
                  <a:cubicBezTo>
                    <a:pt x="109" y="89"/>
                    <a:pt x="109" y="89"/>
                    <a:pt x="109" y="89"/>
                  </a:cubicBezTo>
                  <a:cubicBezTo>
                    <a:pt x="110" y="106"/>
                    <a:pt x="110" y="106"/>
                    <a:pt x="110" y="106"/>
                  </a:cubicBezTo>
                  <a:cubicBezTo>
                    <a:pt x="110" y="106"/>
                    <a:pt x="110" y="106"/>
                    <a:pt x="110" y="106"/>
                  </a:cubicBezTo>
                  <a:cubicBezTo>
                    <a:pt x="110" y="106"/>
                    <a:pt x="110" y="106"/>
                    <a:pt x="110" y="106"/>
                  </a:cubicBezTo>
                  <a:cubicBezTo>
                    <a:pt x="110" y="89"/>
                    <a:pt x="110" y="89"/>
                    <a:pt x="110" y="89"/>
                  </a:cubicBezTo>
                  <a:cubicBezTo>
                    <a:pt x="136" y="89"/>
                    <a:pt x="136" y="89"/>
                    <a:pt x="136" y="89"/>
                  </a:cubicBezTo>
                  <a:cubicBezTo>
                    <a:pt x="136" y="89"/>
                    <a:pt x="136" y="89"/>
                    <a:pt x="136" y="89"/>
                  </a:cubicBezTo>
                  <a:cubicBezTo>
                    <a:pt x="110" y="88"/>
                    <a:pt x="110" y="88"/>
                    <a:pt x="110" y="88"/>
                  </a:cubicBezTo>
                  <a:cubicBezTo>
                    <a:pt x="109" y="77"/>
                    <a:pt x="109" y="77"/>
                    <a:pt x="109" y="77"/>
                  </a:cubicBezTo>
                  <a:cubicBezTo>
                    <a:pt x="136" y="88"/>
                    <a:pt x="136" y="88"/>
                    <a:pt x="136" y="88"/>
                  </a:cubicBezTo>
                  <a:cubicBezTo>
                    <a:pt x="136" y="88"/>
                    <a:pt x="136" y="88"/>
                    <a:pt x="136" y="88"/>
                  </a:cubicBezTo>
                  <a:cubicBezTo>
                    <a:pt x="109" y="77"/>
                    <a:pt x="109" y="77"/>
                    <a:pt x="109" y="77"/>
                  </a:cubicBezTo>
                  <a:cubicBezTo>
                    <a:pt x="109" y="63"/>
                    <a:pt x="109" y="63"/>
                    <a:pt x="109" y="63"/>
                  </a:cubicBezTo>
                  <a:cubicBezTo>
                    <a:pt x="108" y="63"/>
                    <a:pt x="108" y="63"/>
                    <a:pt x="108" y="63"/>
                  </a:cubicBezTo>
                  <a:cubicBezTo>
                    <a:pt x="108" y="63"/>
                    <a:pt x="108" y="63"/>
                    <a:pt x="108" y="63"/>
                  </a:cubicBezTo>
                  <a:cubicBezTo>
                    <a:pt x="109" y="77"/>
                    <a:pt x="109" y="77"/>
                    <a:pt x="109" y="77"/>
                  </a:cubicBezTo>
                  <a:cubicBezTo>
                    <a:pt x="101" y="74"/>
                    <a:pt x="101" y="74"/>
                    <a:pt x="101" y="74"/>
                  </a:cubicBezTo>
                  <a:cubicBezTo>
                    <a:pt x="107" y="63"/>
                    <a:pt x="107" y="63"/>
                    <a:pt x="107" y="63"/>
                  </a:cubicBezTo>
                  <a:cubicBezTo>
                    <a:pt x="107" y="63"/>
                    <a:pt x="107" y="63"/>
                    <a:pt x="107" y="63"/>
                  </a:cubicBezTo>
                  <a:cubicBezTo>
                    <a:pt x="101" y="74"/>
                    <a:pt x="101" y="74"/>
                    <a:pt x="101" y="74"/>
                  </a:cubicBezTo>
                  <a:cubicBezTo>
                    <a:pt x="60" y="57"/>
                    <a:pt x="60" y="57"/>
                    <a:pt x="60" y="57"/>
                  </a:cubicBezTo>
                  <a:moveTo>
                    <a:pt x="61" y="57"/>
                  </a:moveTo>
                  <a:cubicBezTo>
                    <a:pt x="61" y="57"/>
                    <a:pt x="61" y="57"/>
                    <a:pt x="61" y="57"/>
                  </a:cubicBezTo>
                  <a:cubicBezTo>
                    <a:pt x="106" y="61"/>
                    <a:pt x="106" y="61"/>
                    <a:pt x="106" y="61"/>
                  </a:cubicBezTo>
                  <a:cubicBezTo>
                    <a:pt x="106" y="60"/>
                    <a:pt x="106" y="60"/>
                    <a:pt x="106" y="60"/>
                  </a:cubicBezTo>
                  <a:cubicBezTo>
                    <a:pt x="61" y="57"/>
                    <a:pt x="61" y="57"/>
                    <a:pt x="61" y="57"/>
                  </a:cubicBezTo>
                  <a:moveTo>
                    <a:pt x="35" y="57"/>
                  </a:moveTo>
                  <a:cubicBezTo>
                    <a:pt x="35" y="57"/>
                    <a:pt x="35" y="57"/>
                    <a:pt x="35" y="57"/>
                  </a:cubicBezTo>
                  <a:cubicBezTo>
                    <a:pt x="57" y="57"/>
                    <a:pt x="57" y="57"/>
                    <a:pt x="57" y="57"/>
                  </a:cubicBezTo>
                  <a:cubicBezTo>
                    <a:pt x="57" y="57"/>
                    <a:pt x="57" y="57"/>
                    <a:pt x="57" y="57"/>
                  </a:cubicBezTo>
                  <a:cubicBezTo>
                    <a:pt x="35" y="57"/>
                    <a:pt x="35" y="57"/>
                    <a:pt x="35" y="57"/>
                  </a:cubicBezTo>
                  <a:moveTo>
                    <a:pt x="194" y="40"/>
                  </a:moveTo>
                  <a:cubicBezTo>
                    <a:pt x="194" y="40"/>
                    <a:pt x="193" y="40"/>
                    <a:pt x="193" y="40"/>
                  </a:cubicBezTo>
                  <a:cubicBezTo>
                    <a:pt x="218" y="103"/>
                    <a:pt x="218" y="103"/>
                    <a:pt x="218" y="103"/>
                  </a:cubicBezTo>
                  <a:cubicBezTo>
                    <a:pt x="218" y="103"/>
                    <a:pt x="218" y="103"/>
                    <a:pt x="218" y="103"/>
                  </a:cubicBezTo>
                  <a:cubicBezTo>
                    <a:pt x="194" y="40"/>
                    <a:pt x="194" y="40"/>
                    <a:pt x="194" y="40"/>
                  </a:cubicBezTo>
                  <a:moveTo>
                    <a:pt x="190" y="39"/>
                  </a:moveTo>
                  <a:cubicBezTo>
                    <a:pt x="139" y="87"/>
                    <a:pt x="139" y="87"/>
                    <a:pt x="139" y="87"/>
                  </a:cubicBezTo>
                  <a:cubicBezTo>
                    <a:pt x="139" y="87"/>
                    <a:pt x="139" y="88"/>
                    <a:pt x="139" y="88"/>
                  </a:cubicBezTo>
                  <a:cubicBezTo>
                    <a:pt x="191" y="40"/>
                    <a:pt x="191" y="40"/>
                    <a:pt x="191" y="40"/>
                  </a:cubicBezTo>
                  <a:cubicBezTo>
                    <a:pt x="191" y="39"/>
                    <a:pt x="190" y="39"/>
                    <a:pt x="190" y="39"/>
                  </a:cubicBezTo>
                  <a:moveTo>
                    <a:pt x="35" y="22"/>
                  </a:moveTo>
                  <a:cubicBezTo>
                    <a:pt x="33" y="55"/>
                    <a:pt x="33" y="55"/>
                    <a:pt x="33" y="55"/>
                  </a:cubicBezTo>
                  <a:cubicBezTo>
                    <a:pt x="34" y="55"/>
                    <a:pt x="34" y="55"/>
                    <a:pt x="34" y="55"/>
                  </a:cubicBezTo>
                  <a:cubicBezTo>
                    <a:pt x="36" y="22"/>
                    <a:pt x="36" y="22"/>
                    <a:pt x="36" y="22"/>
                  </a:cubicBezTo>
                  <a:cubicBezTo>
                    <a:pt x="36" y="22"/>
                    <a:pt x="36" y="22"/>
                    <a:pt x="36" y="22"/>
                  </a:cubicBezTo>
                  <a:cubicBezTo>
                    <a:pt x="36" y="22"/>
                    <a:pt x="35" y="22"/>
                    <a:pt x="35" y="22"/>
                  </a:cubicBezTo>
                  <a:moveTo>
                    <a:pt x="37" y="21"/>
                  </a:moveTo>
                  <a:cubicBezTo>
                    <a:pt x="37" y="21"/>
                    <a:pt x="37" y="21"/>
                    <a:pt x="37" y="21"/>
                  </a:cubicBezTo>
                  <a:cubicBezTo>
                    <a:pt x="57" y="55"/>
                    <a:pt x="57" y="55"/>
                    <a:pt x="57" y="55"/>
                  </a:cubicBezTo>
                  <a:cubicBezTo>
                    <a:pt x="58" y="55"/>
                    <a:pt x="58" y="55"/>
                    <a:pt x="58" y="55"/>
                  </a:cubicBezTo>
                  <a:cubicBezTo>
                    <a:pt x="37" y="21"/>
                    <a:pt x="37" y="21"/>
                    <a:pt x="37" y="21"/>
                  </a:cubicBezTo>
                  <a:moveTo>
                    <a:pt x="2" y="1"/>
                  </a:moveTo>
                  <a:cubicBezTo>
                    <a:pt x="2" y="1"/>
                    <a:pt x="2" y="1"/>
                    <a:pt x="2" y="1"/>
                  </a:cubicBezTo>
                  <a:cubicBezTo>
                    <a:pt x="32" y="55"/>
                    <a:pt x="32" y="55"/>
                    <a:pt x="32" y="55"/>
                  </a:cubicBezTo>
                  <a:cubicBezTo>
                    <a:pt x="32" y="55"/>
                    <a:pt x="32" y="55"/>
                    <a:pt x="33" y="55"/>
                  </a:cubicBezTo>
                  <a:cubicBezTo>
                    <a:pt x="2" y="1"/>
                    <a:pt x="2" y="1"/>
                    <a:pt x="2" y="1"/>
                  </a:cubicBezTo>
                  <a:moveTo>
                    <a:pt x="3" y="0"/>
                  </a:moveTo>
                  <a:cubicBezTo>
                    <a:pt x="3" y="0"/>
                    <a:pt x="3" y="0"/>
                    <a:pt x="2" y="0"/>
                  </a:cubicBezTo>
                  <a:cubicBezTo>
                    <a:pt x="2" y="0"/>
                    <a:pt x="2" y="0"/>
                    <a:pt x="2" y="0"/>
                  </a:cubicBezTo>
                  <a:cubicBezTo>
                    <a:pt x="33" y="18"/>
                    <a:pt x="33" y="18"/>
                    <a:pt x="33" y="18"/>
                  </a:cubicBezTo>
                  <a:cubicBezTo>
                    <a:pt x="33" y="18"/>
                    <a:pt x="33" y="18"/>
                    <a:pt x="33" y="17"/>
                  </a:cubicBezTo>
                  <a:cubicBezTo>
                    <a:pt x="3"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30" name="Freeform 3215">
              <a:extLst>
                <a:ext uri="{FF2B5EF4-FFF2-40B4-BE49-F238E27FC236}">
                  <a16:creationId xmlns:a16="http://schemas.microsoft.com/office/drawing/2014/main" id="{F47949DE-50ED-B462-3B52-3CFFD5AAA209}"/>
                </a:ext>
              </a:extLst>
            </p:cNvPr>
            <p:cNvSpPr>
              <a:spLocks/>
            </p:cNvSpPr>
            <p:nvPr/>
          </p:nvSpPr>
          <p:spPr bwMode="auto">
            <a:xfrm>
              <a:off x="7604043" y="471587"/>
              <a:ext cx="46900" cy="44141"/>
            </a:xfrm>
            <a:custGeom>
              <a:avLst/>
              <a:gdLst>
                <a:gd name="T0" fmla="*/ 3 w 7"/>
                <a:gd name="T1" fmla="*/ 0 h 7"/>
                <a:gd name="T2" fmla="*/ 3 w 7"/>
                <a:gd name="T3" fmla="*/ 0 h 7"/>
                <a:gd name="T4" fmla="*/ 0 w 7"/>
                <a:gd name="T5" fmla="*/ 1 h 7"/>
                <a:gd name="T6" fmla="*/ 0 w 7"/>
                <a:gd name="T7" fmla="*/ 2 h 7"/>
                <a:gd name="T8" fmla="*/ 0 w 7"/>
                <a:gd name="T9" fmla="*/ 3 h 7"/>
                <a:gd name="T10" fmla="*/ 0 w 7"/>
                <a:gd name="T11" fmla="*/ 5 h 7"/>
                <a:gd name="T12" fmla="*/ 1 w 7"/>
                <a:gd name="T13" fmla="*/ 5 h 7"/>
                <a:gd name="T14" fmla="*/ 1 w 7"/>
                <a:gd name="T15" fmla="*/ 6 h 7"/>
                <a:gd name="T16" fmla="*/ 3 w 7"/>
                <a:gd name="T17" fmla="*/ 7 h 7"/>
                <a:gd name="T18" fmla="*/ 6 w 7"/>
                <a:gd name="T19" fmla="*/ 5 h 7"/>
                <a:gd name="T20" fmla="*/ 7 w 7"/>
                <a:gd name="T21" fmla="*/ 3 h 7"/>
                <a:gd name="T22" fmla="*/ 7 w 7"/>
                <a:gd name="T23" fmla="*/ 3 h 7"/>
                <a:gd name="T24" fmla="*/ 6 w 7"/>
                <a:gd name="T25" fmla="*/ 1 h 7"/>
                <a:gd name="T26" fmla="*/ 6 w 7"/>
                <a:gd name="T27" fmla="*/ 1 h 7"/>
                <a:gd name="T28" fmla="*/ 5 w 7"/>
                <a:gd name="T29" fmla="*/ 0 h 7"/>
                <a:gd name="T30" fmla="*/ 3 w 7"/>
                <a:gd name="T31" fmla="*/ 0 h 7"/>
                <a:gd name="T32" fmla="*/ 3 w 7"/>
                <a:gd name="T33"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 h="7">
                  <a:moveTo>
                    <a:pt x="3" y="0"/>
                  </a:moveTo>
                  <a:cubicBezTo>
                    <a:pt x="3" y="0"/>
                    <a:pt x="3" y="0"/>
                    <a:pt x="3" y="0"/>
                  </a:cubicBezTo>
                  <a:cubicBezTo>
                    <a:pt x="2" y="0"/>
                    <a:pt x="1" y="0"/>
                    <a:pt x="0" y="1"/>
                  </a:cubicBezTo>
                  <a:cubicBezTo>
                    <a:pt x="0" y="1"/>
                    <a:pt x="0" y="2"/>
                    <a:pt x="0" y="2"/>
                  </a:cubicBezTo>
                  <a:cubicBezTo>
                    <a:pt x="0" y="3"/>
                    <a:pt x="0" y="3"/>
                    <a:pt x="0" y="3"/>
                  </a:cubicBezTo>
                  <a:cubicBezTo>
                    <a:pt x="0" y="4"/>
                    <a:pt x="0" y="4"/>
                    <a:pt x="0" y="5"/>
                  </a:cubicBezTo>
                  <a:cubicBezTo>
                    <a:pt x="1" y="5"/>
                    <a:pt x="1" y="5"/>
                    <a:pt x="1" y="5"/>
                  </a:cubicBezTo>
                  <a:cubicBezTo>
                    <a:pt x="1" y="6"/>
                    <a:pt x="1" y="6"/>
                    <a:pt x="1" y="6"/>
                  </a:cubicBezTo>
                  <a:cubicBezTo>
                    <a:pt x="2" y="6"/>
                    <a:pt x="3" y="7"/>
                    <a:pt x="3" y="7"/>
                  </a:cubicBezTo>
                  <a:cubicBezTo>
                    <a:pt x="4" y="7"/>
                    <a:pt x="6" y="6"/>
                    <a:pt x="6" y="5"/>
                  </a:cubicBezTo>
                  <a:cubicBezTo>
                    <a:pt x="7" y="4"/>
                    <a:pt x="7" y="4"/>
                    <a:pt x="7" y="3"/>
                  </a:cubicBezTo>
                  <a:cubicBezTo>
                    <a:pt x="7" y="3"/>
                    <a:pt x="7" y="3"/>
                    <a:pt x="7" y="3"/>
                  </a:cubicBezTo>
                  <a:cubicBezTo>
                    <a:pt x="7" y="2"/>
                    <a:pt x="7" y="2"/>
                    <a:pt x="6" y="1"/>
                  </a:cubicBezTo>
                  <a:cubicBezTo>
                    <a:pt x="6" y="1"/>
                    <a:pt x="6" y="1"/>
                    <a:pt x="6" y="1"/>
                  </a:cubicBezTo>
                  <a:cubicBezTo>
                    <a:pt x="6" y="1"/>
                    <a:pt x="6" y="0"/>
                    <a:pt x="5" y="0"/>
                  </a:cubicBezTo>
                  <a:cubicBezTo>
                    <a:pt x="5" y="0"/>
                    <a:pt x="4" y="0"/>
                    <a:pt x="3" y="0"/>
                  </a:cubicBezTo>
                  <a:cubicBezTo>
                    <a:pt x="3"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31" name="Freeform 3216">
              <a:extLst>
                <a:ext uri="{FF2B5EF4-FFF2-40B4-BE49-F238E27FC236}">
                  <a16:creationId xmlns:a16="http://schemas.microsoft.com/office/drawing/2014/main" id="{68F79D80-E530-0C2B-2192-57EF79E1BC61}"/>
                </a:ext>
              </a:extLst>
            </p:cNvPr>
            <p:cNvSpPr>
              <a:spLocks/>
            </p:cNvSpPr>
            <p:nvPr/>
          </p:nvSpPr>
          <p:spPr bwMode="auto">
            <a:xfrm>
              <a:off x="7217810" y="885408"/>
              <a:ext cx="52417" cy="44141"/>
            </a:xfrm>
            <a:custGeom>
              <a:avLst/>
              <a:gdLst>
                <a:gd name="T0" fmla="*/ 4 w 8"/>
                <a:gd name="T1" fmla="*/ 0 h 7"/>
                <a:gd name="T2" fmla="*/ 1 w 8"/>
                <a:gd name="T3" fmla="*/ 2 h 7"/>
                <a:gd name="T4" fmla="*/ 0 w 8"/>
                <a:gd name="T5" fmla="*/ 3 h 7"/>
                <a:gd name="T6" fmla="*/ 0 w 8"/>
                <a:gd name="T7" fmla="*/ 3 h 7"/>
                <a:gd name="T8" fmla="*/ 2 w 8"/>
                <a:gd name="T9" fmla="*/ 7 h 7"/>
                <a:gd name="T10" fmla="*/ 4 w 8"/>
                <a:gd name="T11" fmla="*/ 7 h 7"/>
                <a:gd name="T12" fmla="*/ 7 w 8"/>
                <a:gd name="T13" fmla="*/ 6 h 7"/>
                <a:gd name="T14" fmla="*/ 6 w 8"/>
                <a:gd name="T15" fmla="*/ 1 h 7"/>
                <a:gd name="T16" fmla="*/ 5 w 8"/>
                <a:gd name="T17" fmla="*/ 1 h 7"/>
                <a:gd name="T18" fmla="*/ 5 w 8"/>
                <a:gd name="T19" fmla="*/ 1 h 7"/>
                <a:gd name="T20" fmla="*/ 4 w 8"/>
                <a:gd name="T21"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7">
                  <a:moveTo>
                    <a:pt x="4" y="0"/>
                  </a:moveTo>
                  <a:cubicBezTo>
                    <a:pt x="3" y="0"/>
                    <a:pt x="2" y="1"/>
                    <a:pt x="1" y="2"/>
                  </a:cubicBezTo>
                  <a:cubicBezTo>
                    <a:pt x="1" y="2"/>
                    <a:pt x="0" y="3"/>
                    <a:pt x="0" y="3"/>
                  </a:cubicBezTo>
                  <a:cubicBezTo>
                    <a:pt x="0" y="3"/>
                    <a:pt x="0" y="3"/>
                    <a:pt x="0" y="3"/>
                  </a:cubicBezTo>
                  <a:cubicBezTo>
                    <a:pt x="0" y="5"/>
                    <a:pt x="1" y="6"/>
                    <a:pt x="2" y="7"/>
                  </a:cubicBezTo>
                  <a:cubicBezTo>
                    <a:pt x="2" y="7"/>
                    <a:pt x="3" y="7"/>
                    <a:pt x="4" y="7"/>
                  </a:cubicBezTo>
                  <a:cubicBezTo>
                    <a:pt x="5" y="7"/>
                    <a:pt x="6" y="7"/>
                    <a:pt x="7" y="6"/>
                  </a:cubicBezTo>
                  <a:cubicBezTo>
                    <a:pt x="8" y="4"/>
                    <a:pt x="7" y="2"/>
                    <a:pt x="6" y="1"/>
                  </a:cubicBezTo>
                  <a:cubicBezTo>
                    <a:pt x="6" y="1"/>
                    <a:pt x="5" y="1"/>
                    <a:pt x="5" y="1"/>
                  </a:cubicBezTo>
                  <a:cubicBezTo>
                    <a:pt x="5" y="1"/>
                    <a:pt x="5" y="1"/>
                    <a:pt x="5" y="1"/>
                  </a:cubicBezTo>
                  <a:cubicBezTo>
                    <a:pt x="5" y="0"/>
                    <a:pt x="4"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32" name="Freeform 3217">
              <a:extLst>
                <a:ext uri="{FF2B5EF4-FFF2-40B4-BE49-F238E27FC236}">
                  <a16:creationId xmlns:a16="http://schemas.microsoft.com/office/drawing/2014/main" id="{F6442238-AB75-6B1E-A45F-A6EC8C6BCA83}"/>
                </a:ext>
              </a:extLst>
            </p:cNvPr>
            <p:cNvSpPr>
              <a:spLocks/>
            </p:cNvSpPr>
            <p:nvPr/>
          </p:nvSpPr>
          <p:spPr bwMode="auto">
            <a:xfrm>
              <a:off x="8318575" y="452275"/>
              <a:ext cx="46900" cy="44141"/>
            </a:xfrm>
            <a:custGeom>
              <a:avLst/>
              <a:gdLst>
                <a:gd name="T0" fmla="*/ 3 w 7"/>
                <a:gd name="T1" fmla="*/ 0 h 7"/>
                <a:gd name="T2" fmla="*/ 2 w 7"/>
                <a:gd name="T3" fmla="*/ 0 h 7"/>
                <a:gd name="T4" fmla="*/ 2 w 7"/>
                <a:gd name="T5" fmla="*/ 0 h 7"/>
                <a:gd name="T6" fmla="*/ 1 w 7"/>
                <a:gd name="T7" fmla="*/ 1 h 7"/>
                <a:gd name="T8" fmla="*/ 0 w 7"/>
                <a:gd name="T9" fmla="*/ 2 h 7"/>
                <a:gd name="T10" fmla="*/ 0 w 7"/>
                <a:gd name="T11" fmla="*/ 3 h 7"/>
                <a:gd name="T12" fmla="*/ 0 w 7"/>
                <a:gd name="T13" fmla="*/ 3 h 7"/>
                <a:gd name="T14" fmla="*/ 0 w 7"/>
                <a:gd name="T15" fmla="*/ 3 h 7"/>
                <a:gd name="T16" fmla="*/ 1 w 7"/>
                <a:gd name="T17" fmla="*/ 6 h 7"/>
                <a:gd name="T18" fmla="*/ 1 w 7"/>
                <a:gd name="T19" fmla="*/ 6 h 7"/>
                <a:gd name="T20" fmla="*/ 1 w 7"/>
                <a:gd name="T21" fmla="*/ 6 h 7"/>
                <a:gd name="T22" fmla="*/ 3 w 7"/>
                <a:gd name="T23" fmla="*/ 7 h 7"/>
                <a:gd name="T24" fmla="*/ 3 w 7"/>
                <a:gd name="T25" fmla="*/ 7 h 7"/>
                <a:gd name="T26" fmla="*/ 4 w 7"/>
                <a:gd name="T27" fmla="*/ 7 h 7"/>
                <a:gd name="T28" fmla="*/ 6 w 7"/>
                <a:gd name="T29" fmla="*/ 5 h 7"/>
                <a:gd name="T30" fmla="*/ 6 w 7"/>
                <a:gd name="T31" fmla="*/ 5 h 7"/>
                <a:gd name="T32" fmla="*/ 7 w 7"/>
                <a:gd name="T33" fmla="*/ 5 h 7"/>
                <a:gd name="T34" fmla="*/ 5 w 7"/>
                <a:gd name="T35" fmla="*/ 0 h 7"/>
                <a:gd name="T36" fmla="*/ 3 w 7"/>
                <a:gd name="T3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 h="7">
                  <a:moveTo>
                    <a:pt x="3" y="0"/>
                  </a:moveTo>
                  <a:cubicBezTo>
                    <a:pt x="3" y="0"/>
                    <a:pt x="3" y="0"/>
                    <a:pt x="2" y="0"/>
                  </a:cubicBezTo>
                  <a:cubicBezTo>
                    <a:pt x="2" y="0"/>
                    <a:pt x="2" y="0"/>
                    <a:pt x="2" y="0"/>
                  </a:cubicBezTo>
                  <a:cubicBezTo>
                    <a:pt x="1" y="0"/>
                    <a:pt x="1" y="1"/>
                    <a:pt x="1" y="1"/>
                  </a:cubicBezTo>
                  <a:cubicBezTo>
                    <a:pt x="0" y="1"/>
                    <a:pt x="0" y="2"/>
                    <a:pt x="0" y="2"/>
                  </a:cubicBezTo>
                  <a:cubicBezTo>
                    <a:pt x="0" y="2"/>
                    <a:pt x="0" y="2"/>
                    <a:pt x="0" y="3"/>
                  </a:cubicBezTo>
                  <a:cubicBezTo>
                    <a:pt x="0" y="3"/>
                    <a:pt x="0" y="3"/>
                    <a:pt x="0" y="3"/>
                  </a:cubicBezTo>
                  <a:cubicBezTo>
                    <a:pt x="0" y="3"/>
                    <a:pt x="0" y="3"/>
                    <a:pt x="0" y="3"/>
                  </a:cubicBezTo>
                  <a:cubicBezTo>
                    <a:pt x="0" y="4"/>
                    <a:pt x="0" y="5"/>
                    <a:pt x="1" y="6"/>
                  </a:cubicBezTo>
                  <a:cubicBezTo>
                    <a:pt x="1" y="6"/>
                    <a:pt x="1" y="6"/>
                    <a:pt x="1" y="6"/>
                  </a:cubicBezTo>
                  <a:cubicBezTo>
                    <a:pt x="1" y="6"/>
                    <a:pt x="1" y="6"/>
                    <a:pt x="1" y="6"/>
                  </a:cubicBezTo>
                  <a:cubicBezTo>
                    <a:pt x="2" y="6"/>
                    <a:pt x="3" y="7"/>
                    <a:pt x="3" y="7"/>
                  </a:cubicBezTo>
                  <a:cubicBezTo>
                    <a:pt x="3" y="7"/>
                    <a:pt x="3" y="7"/>
                    <a:pt x="3" y="7"/>
                  </a:cubicBezTo>
                  <a:cubicBezTo>
                    <a:pt x="4" y="7"/>
                    <a:pt x="4" y="7"/>
                    <a:pt x="4" y="7"/>
                  </a:cubicBezTo>
                  <a:cubicBezTo>
                    <a:pt x="5" y="7"/>
                    <a:pt x="6" y="6"/>
                    <a:pt x="6" y="5"/>
                  </a:cubicBezTo>
                  <a:cubicBezTo>
                    <a:pt x="6" y="5"/>
                    <a:pt x="6" y="5"/>
                    <a:pt x="6" y="5"/>
                  </a:cubicBezTo>
                  <a:cubicBezTo>
                    <a:pt x="7" y="5"/>
                    <a:pt x="7" y="5"/>
                    <a:pt x="7" y="5"/>
                  </a:cubicBezTo>
                  <a:cubicBezTo>
                    <a:pt x="7" y="3"/>
                    <a:pt x="7" y="1"/>
                    <a:pt x="5" y="0"/>
                  </a:cubicBezTo>
                  <a:cubicBezTo>
                    <a:pt x="5" y="0"/>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33" name="Freeform 3218">
              <a:extLst>
                <a:ext uri="{FF2B5EF4-FFF2-40B4-BE49-F238E27FC236}">
                  <a16:creationId xmlns:a16="http://schemas.microsoft.com/office/drawing/2014/main" id="{E3CADE2E-64C6-A29A-E8F1-ADAFC1526540}"/>
                </a:ext>
              </a:extLst>
            </p:cNvPr>
            <p:cNvSpPr>
              <a:spLocks/>
            </p:cNvSpPr>
            <p:nvPr/>
          </p:nvSpPr>
          <p:spPr bwMode="auto">
            <a:xfrm>
              <a:off x="7598526" y="157082"/>
              <a:ext cx="33106" cy="33106"/>
            </a:xfrm>
            <a:custGeom>
              <a:avLst/>
              <a:gdLst>
                <a:gd name="T0" fmla="*/ 2 w 5"/>
                <a:gd name="T1" fmla="*/ 0 h 5"/>
                <a:gd name="T2" fmla="*/ 0 w 5"/>
                <a:gd name="T3" fmla="*/ 1 h 5"/>
                <a:gd name="T4" fmla="*/ 0 w 5"/>
                <a:gd name="T5" fmla="*/ 2 h 5"/>
                <a:gd name="T6" fmla="*/ 0 w 5"/>
                <a:gd name="T7" fmla="*/ 3 h 5"/>
                <a:gd name="T8" fmla="*/ 1 w 5"/>
                <a:gd name="T9" fmla="*/ 5 h 5"/>
                <a:gd name="T10" fmla="*/ 1 w 5"/>
                <a:gd name="T11" fmla="*/ 5 h 5"/>
                <a:gd name="T12" fmla="*/ 1 w 5"/>
                <a:gd name="T13" fmla="*/ 5 h 5"/>
                <a:gd name="T14" fmla="*/ 2 w 5"/>
                <a:gd name="T15" fmla="*/ 5 h 5"/>
                <a:gd name="T16" fmla="*/ 2 w 5"/>
                <a:gd name="T17" fmla="*/ 5 h 5"/>
                <a:gd name="T18" fmla="*/ 3 w 5"/>
                <a:gd name="T19" fmla="*/ 5 h 5"/>
                <a:gd name="T20" fmla="*/ 5 w 5"/>
                <a:gd name="T21" fmla="*/ 4 h 5"/>
                <a:gd name="T22" fmla="*/ 4 w 5"/>
                <a:gd name="T23" fmla="*/ 0 h 5"/>
                <a:gd name="T24" fmla="*/ 2 w 5"/>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5">
                  <a:moveTo>
                    <a:pt x="2" y="0"/>
                  </a:moveTo>
                  <a:cubicBezTo>
                    <a:pt x="1" y="0"/>
                    <a:pt x="1" y="0"/>
                    <a:pt x="0" y="1"/>
                  </a:cubicBezTo>
                  <a:cubicBezTo>
                    <a:pt x="0" y="1"/>
                    <a:pt x="0" y="2"/>
                    <a:pt x="0" y="2"/>
                  </a:cubicBezTo>
                  <a:cubicBezTo>
                    <a:pt x="0" y="2"/>
                    <a:pt x="0" y="2"/>
                    <a:pt x="0" y="3"/>
                  </a:cubicBezTo>
                  <a:cubicBezTo>
                    <a:pt x="0" y="3"/>
                    <a:pt x="0" y="4"/>
                    <a:pt x="1" y="5"/>
                  </a:cubicBezTo>
                  <a:cubicBezTo>
                    <a:pt x="1" y="5"/>
                    <a:pt x="1" y="5"/>
                    <a:pt x="1" y="5"/>
                  </a:cubicBezTo>
                  <a:cubicBezTo>
                    <a:pt x="1" y="5"/>
                    <a:pt x="1" y="5"/>
                    <a:pt x="1" y="5"/>
                  </a:cubicBezTo>
                  <a:cubicBezTo>
                    <a:pt x="1" y="5"/>
                    <a:pt x="2" y="5"/>
                    <a:pt x="2" y="5"/>
                  </a:cubicBezTo>
                  <a:cubicBezTo>
                    <a:pt x="2" y="5"/>
                    <a:pt x="2" y="5"/>
                    <a:pt x="2" y="5"/>
                  </a:cubicBezTo>
                  <a:cubicBezTo>
                    <a:pt x="2" y="5"/>
                    <a:pt x="2" y="5"/>
                    <a:pt x="3" y="5"/>
                  </a:cubicBezTo>
                  <a:cubicBezTo>
                    <a:pt x="3" y="5"/>
                    <a:pt x="4" y="5"/>
                    <a:pt x="5" y="4"/>
                  </a:cubicBezTo>
                  <a:cubicBezTo>
                    <a:pt x="5" y="3"/>
                    <a:pt x="5" y="1"/>
                    <a:pt x="4" y="0"/>
                  </a:cubicBezTo>
                  <a:cubicBezTo>
                    <a:pt x="3" y="0"/>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34" name="Freeform 3219">
              <a:extLst>
                <a:ext uri="{FF2B5EF4-FFF2-40B4-BE49-F238E27FC236}">
                  <a16:creationId xmlns:a16="http://schemas.microsoft.com/office/drawing/2014/main" id="{23122D31-A148-02CC-FD3E-EF2DADC55E1C}"/>
                </a:ext>
              </a:extLst>
            </p:cNvPr>
            <p:cNvSpPr>
              <a:spLocks/>
            </p:cNvSpPr>
            <p:nvPr/>
          </p:nvSpPr>
          <p:spPr bwMode="auto">
            <a:xfrm>
              <a:off x="8150288" y="5348"/>
              <a:ext cx="38623" cy="33106"/>
            </a:xfrm>
            <a:custGeom>
              <a:avLst/>
              <a:gdLst>
                <a:gd name="T0" fmla="*/ 3 w 6"/>
                <a:gd name="T1" fmla="*/ 0 h 5"/>
                <a:gd name="T2" fmla="*/ 0 w 6"/>
                <a:gd name="T3" fmla="*/ 1 h 5"/>
                <a:gd name="T4" fmla="*/ 0 w 6"/>
                <a:gd name="T5" fmla="*/ 4 h 5"/>
                <a:gd name="T6" fmla="*/ 1 w 6"/>
                <a:gd name="T7" fmla="*/ 5 h 5"/>
                <a:gd name="T8" fmla="*/ 1 w 6"/>
                <a:gd name="T9" fmla="*/ 5 h 5"/>
                <a:gd name="T10" fmla="*/ 3 w 6"/>
                <a:gd name="T11" fmla="*/ 5 h 5"/>
                <a:gd name="T12" fmla="*/ 3 w 6"/>
                <a:gd name="T13" fmla="*/ 5 h 5"/>
                <a:gd name="T14" fmla="*/ 4 w 6"/>
                <a:gd name="T15" fmla="*/ 5 h 5"/>
                <a:gd name="T16" fmla="*/ 5 w 6"/>
                <a:gd name="T17" fmla="*/ 4 h 5"/>
                <a:gd name="T18" fmla="*/ 4 w 6"/>
                <a:gd name="T19" fmla="*/ 0 h 5"/>
                <a:gd name="T20" fmla="*/ 3 w 6"/>
                <a:gd name="T2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5">
                  <a:moveTo>
                    <a:pt x="3" y="0"/>
                  </a:moveTo>
                  <a:cubicBezTo>
                    <a:pt x="2" y="0"/>
                    <a:pt x="1" y="0"/>
                    <a:pt x="0" y="1"/>
                  </a:cubicBezTo>
                  <a:cubicBezTo>
                    <a:pt x="0" y="2"/>
                    <a:pt x="0" y="3"/>
                    <a:pt x="0" y="4"/>
                  </a:cubicBezTo>
                  <a:cubicBezTo>
                    <a:pt x="0" y="4"/>
                    <a:pt x="1" y="4"/>
                    <a:pt x="1" y="5"/>
                  </a:cubicBezTo>
                  <a:cubicBezTo>
                    <a:pt x="1" y="5"/>
                    <a:pt x="1" y="5"/>
                    <a:pt x="1" y="5"/>
                  </a:cubicBezTo>
                  <a:cubicBezTo>
                    <a:pt x="1" y="5"/>
                    <a:pt x="2" y="5"/>
                    <a:pt x="3" y="5"/>
                  </a:cubicBezTo>
                  <a:cubicBezTo>
                    <a:pt x="3" y="5"/>
                    <a:pt x="3" y="5"/>
                    <a:pt x="3" y="5"/>
                  </a:cubicBezTo>
                  <a:cubicBezTo>
                    <a:pt x="3" y="5"/>
                    <a:pt x="4" y="5"/>
                    <a:pt x="4" y="5"/>
                  </a:cubicBezTo>
                  <a:cubicBezTo>
                    <a:pt x="4" y="5"/>
                    <a:pt x="4" y="5"/>
                    <a:pt x="5" y="4"/>
                  </a:cubicBezTo>
                  <a:cubicBezTo>
                    <a:pt x="6" y="3"/>
                    <a:pt x="5" y="1"/>
                    <a:pt x="4" y="0"/>
                  </a:cubicBezTo>
                  <a:cubicBezTo>
                    <a:pt x="4"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35" name="Freeform 3220">
              <a:extLst>
                <a:ext uri="{FF2B5EF4-FFF2-40B4-BE49-F238E27FC236}">
                  <a16:creationId xmlns:a16="http://schemas.microsoft.com/office/drawing/2014/main" id="{1A27A8BE-63F3-9C59-8230-445FE62F8BB3}"/>
                </a:ext>
              </a:extLst>
            </p:cNvPr>
            <p:cNvSpPr>
              <a:spLocks/>
            </p:cNvSpPr>
            <p:nvPr/>
          </p:nvSpPr>
          <p:spPr bwMode="auto">
            <a:xfrm>
              <a:off x="6969517" y="333646"/>
              <a:ext cx="38623" cy="33106"/>
            </a:xfrm>
            <a:custGeom>
              <a:avLst/>
              <a:gdLst>
                <a:gd name="T0" fmla="*/ 3 w 6"/>
                <a:gd name="T1" fmla="*/ 0 h 5"/>
                <a:gd name="T2" fmla="*/ 1 w 6"/>
                <a:gd name="T3" fmla="*/ 1 h 5"/>
                <a:gd name="T4" fmla="*/ 1 w 6"/>
                <a:gd name="T5" fmla="*/ 5 h 5"/>
                <a:gd name="T6" fmla="*/ 3 w 6"/>
                <a:gd name="T7" fmla="*/ 5 h 5"/>
                <a:gd name="T8" fmla="*/ 5 w 6"/>
                <a:gd name="T9" fmla="*/ 4 h 5"/>
                <a:gd name="T10" fmla="*/ 6 w 6"/>
                <a:gd name="T11" fmla="*/ 3 h 5"/>
                <a:gd name="T12" fmla="*/ 6 w 6"/>
                <a:gd name="T13" fmla="*/ 3 h 5"/>
                <a:gd name="T14" fmla="*/ 5 w 6"/>
                <a:gd name="T15" fmla="*/ 1 h 5"/>
                <a:gd name="T16" fmla="*/ 5 w 6"/>
                <a:gd name="T17" fmla="*/ 1 h 5"/>
                <a:gd name="T18" fmla="*/ 5 w 6"/>
                <a:gd name="T19" fmla="*/ 1 h 5"/>
                <a:gd name="T20" fmla="*/ 5 w 6"/>
                <a:gd name="T21" fmla="*/ 0 h 5"/>
                <a:gd name="T22" fmla="*/ 4 w 6"/>
                <a:gd name="T23" fmla="*/ 0 h 5"/>
                <a:gd name="T24" fmla="*/ 3 w 6"/>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5">
                  <a:moveTo>
                    <a:pt x="3" y="0"/>
                  </a:moveTo>
                  <a:cubicBezTo>
                    <a:pt x="2" y="0"/>
                    <a:pt x="1" y="0"/>
                    <a:pt x="1" y="1"/>
                  </a:cubicBezTo>
                  <a:cubicBezTo>
                    <a:pt x="0" y="2"/>
                    <a:pt x="0" y="4"/>
                    <a:pt x="1" y="5"/>
                  </a:cubicBezTo>
                  <a:cubicBezTo>
                    <a:pt x="2" y="5"/>
                    <a:pt x="2" y="5"/>
                    <a:pt x="3" y="5"/>
                  </a:cubicBezTo>
                  <a:cubicBezTo>
                    <a:pt x="4" y="5"/>
                    <a:pt x="5" y="5"/>
                    <a:pt x="5" y="4"/>
                  </a:cubicBezTo>
                  <a:cubicBezTo>
                    <a:pt x="5" y="4"/>
                    <a:pt x="6" y="3"/>
                    <a:pt x="6" y="3"/>
                  </a:cubicBezTo>
                  <a:cubicBezTo>
                    <a:pt x="6" y="3"/>
                    <a:pt x="6" y="3"/>
                    <a:pt x="6" y="3"/>
                  </a:cubicBezTo>
                  <a:cubicBezTo>
                    <a:pt x="6" y="2"/>
                    <a:pt x="6" y="2"/>
                    <a:pt x="5" y="1"/>
                  </a:cubicBezTo>
                  <a:cubicBezTo>
                    <a:pt x="5" y="1"/>
                    <a:pt x="5" y="1"/>
                    <a:pt x="5" y="1"/>
                  </a:cubicBezTo>
                  <a:cubicBezTo>
                    <a:pt x="5" y="1"/>
                    <a:pt x="5" y="1"/>
                    <a:pt x="5" y="1"/>
                  </a:cubicBezTo>
                  <a:cubicBezTo>
                    <a:pt x="5" y="0"/>
                    <a:pt x="5" y="0"/>
                    <a:pt x="5" y="0"/>
                  </a:cubicBezTo>
                  <a:cubicBezTo>
                    <a:pt x="4" y="0"/>
                    <a:pt x="4" y="0"/>
                    <a:pt x="4" y="0"/>
                  </a:cubicBezTo>
                  <a:cubicBezTo>
                    <a:pt x="4"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36" name="Freeform 3221">
              <a:extLst>
                <a:ext uri="{FF2B5EF4-FFF2-40B4-BE49-F238E27FC236}">
                  <a16:creationId xmlns:a16="http://schemas.microsoft.com/office/drawing/2014/main" id="{C220EFBA-4AA8-D913-0270-408FB56428FA}"/>
                </a:ext>
              </a:extLst>
            </p:cNvPr>
            <p:cNvSpPr>
              <a:spLocks/>
            </p:cNvSpPr>
            <p:nvPr/>
          </p:nvSpPr>
          <p:spPr bwMode="auto">
            <a:xfrm>
              <a:off x="7250916" y="432963"/>
              <a:ext cx="38623" cy="38623"/>
            </a:xfrm>
            <a:custGeom>
              <a:avLst/>
              <a:gdLst>
                <a:gd name="T0" fmla="*/ 3 w 6"/>
                <a:gd name="T1" fmla="*/ 0 h 6"/>
                <a:gd name="T2" fmla="*/ 2 w 6"/>
                <a:gd name="T3" fmla="*/ 0 h 6"/>
                <a:gd name="T4" fmla="*/ 2 w 6"/>
                <a:gd name="T5" fmla="*/ 0 h 6"/>
                <a:gd name="T6" fmla="*/ 1 w 6"/>
                <a:gd name="T7" fmla="*/ 1 h 6"/>
                <a:gd name="T8" fmla="*/ 1 w 6"/>
                <a:gd name="T9" fmla="*/ 5 h 6"/>
                <a:gd name="T10" fmla="*/ 2 w 6"/>
                <a:gd name="T11" fmla="*/ 5 h 6"/>
                <a:gd name="T12" fmla="*/ 2 w 6"/>
                <a:gd name="T13" fmla="*/ 5 h 6"/>
                <a:gd name="T14" fmla="*/ 3 w 6"/>
                <a:gd name="T15" fmla="*/ 6 h 6"/>
                <a:gd name="T16" fmla="*/ 4 w 6"/>
                <a:gd name="T17" fmla="*/ 6 h 6"/>
                <a:gd name="T18" fmla="*/ 4 w 6"/>
                <a:gd name="T19" fmla="*/ 5 h 6"/>
                <a:gd name="T20" fmla="*/ 6 w 6"/>
                <a:gd name="T21" fmla="*/ 4 h 6"/>
                <a:gd name="T22" fmla="*/ 6 w 6"/>
                <a:gd name="T23" fmla="*/ 3 h 6"/>
                <a:gd name="T24" fmla="*/ 6 w 6"/>
                <a:gd name="T25" fmla="*/ 3 h 6"/>
                <a:gd name="T26" fmla="*/ 5 w 6"/>
                <a:gd name="T27" fmla="*/ 1 h 6"/>
                <a:gd name="T28" fmla="*/ 3 w 6"/>
                <a:gd name="T2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6">
                  <a:moveTo>
                    <a:pt x="3" y="0"/>
                  </a:moveTo>
                  <a:cubicBezTo>
                    <a:pt x="3" y="0"/>
                    <a:pt x="3" y="0"/>
                    <a:pt x="2" y="0"/>
                  </a:cubicBezTo>
                  <a:cubicBezTo>
                    <a:pt x="2" y="0"/>
                    <a:pt x="2" y="0"/>
                    <a:pt x="2" y="0"/>
                  </a:cubicBezTo>
                  <a:cubicBezTo>
                    <a:pt x="2" y="1"/>
                    <a:pt x="1" y="1"/>
                    <a:pt x="1" y="1"/>
                  </a:cubicBezTo>
                  <a:cubicBezTo>
                    <a:pt x="0" y="2"/>
                    <a:pt x="1" y="4"/>
                    <a:pt x="1" y="5"/>
                  </a:cubicBezTo>
                  <a:cubicBezTo>
                    <a:pt x="1" y="5"/>
                    <a:pt x="2" y="5"/>
                    <a:pt x="2" y="5"/>
                  </a:cubicBezTo>
                  <a:cubicBezTo>
                    <a:pt x="2" y="5"/>
                    <a:pt x="2" y="5"/>
                    <a:pt x="2" y="5"/>
                  </a:cubicBezTo>
                  <a:cubicBezTo>
                    <a:pt x="2" y="5"/>
                    <a:pt x="3" y="6"/>
                    <a:pt x="3" y="6"/>
                  </a:cubicBezTo>
                  <a:cubicBezTo>
                    <a:pt x="3" y="6"/>
                    <a:pt x="4" y="6"/>
                    <a:pt x="4" y="6"/>
                  </a:cubicBezTo>
                  <a:cubicBezTo>
                    <a:pt x="4" y="5"/>
                    <a:pt x="4" y="5"/>
                    <a:pt x="4" y="5"/>
                  </a:cubicBezTo>
                  <a:cubicBezTo>
                    <a:pt x="5" y="5"/>
                    <a:pt x="5" y="5"/>
                    <a:pt x="6" y="4"/>
                  </a:cubicBezTo>
                  <a:cubicBezTo>
                    <a:pt x="6" y="4"/>
                    <a:pt x="6" y="4"/>
                    <a:pt x="6" y="3"/>
                  </a:cubicBezTo>
                  <a:cubicBezTo>
                    <a:pt x="6" y="3"/>
                    <a:pt x="6" y="3"/>
                    <a:pt x="6" y="3"/>
                  </a:cubicBezTo>
                  <a:cubicBezTo>
                    <a:pt x="6" y="2"/>
                    <a:pt x="6" y="1"/>
                    <a:pt x="5" y="1"/>
                  </a:cubicBezTo>
                  <a:cubicBezTo>
                    <a:pt x="4" y="0"/>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37" name="Freeform 3222">
              <a:extLst>
                <a:ext uri="{FF2B5EF4-FFF2-40B4-BE49-F238E27FC236}">
                  <a16:creationId xmlns:a16="http://schemas.microsoft.com/office/drawing/2014/main" id="{7E935DC1-AF94-02E5-EEE6-460797942614}"/>
                </a:ext>
              </a:extLst>
            </p:cNvPr>
            <p:cNvSpPr>
              <a:spLocks/>
            </p:cNvSpPr>
            <p:nvPr/>
          </p:nvSpPr>
          <p:spPr bwMode="auto">
            <a:xfrm>
              <a:off x="8784814" y="706086"/>
              <a:ext cx="38623" cy="41382"/>
            </a:xfrm>
            <a:custGeom>
              <a:avLst/>
              <a:gdLst>
                <a:gd name="T0" fmla="*/ 3 w 6"/>
                <a:gd name="T1" fmla="*/ 0 h 6"/>
                <a:gd name="T2" fmla="*/ 1 w 6"/>
                <a:gd name="T3" fmla="*/ 1 h 6"/>
                <a:gd name="T4" fmla="*/ 1 w 6"/>
                <a:gd name="T5" fmla="*/ 1 h 6"/>
                <a:gd name="T6" fmla="*/ 1 w 6"/>
                <a:gd name="T7" fmla="*/ 2 h 6"/>
                <a:gd name="T8" fmla="*/ 0 w 6"/>
                <a:gd name="T9" fmla="*/ 3 h 6"/>
                <a:gd name="T10" fmla="*/ 1 w 6"/>
                <a:gd name="T11" fmla="*/ 3 h 6"/>
                <a:gd name="T12" fmla="*/ 2 w 6"/>
                <a:gd name="T13" fmla="*/ 5 h 6"/>
                <a:gd name="T14" fmla="*/ 3 w 6"/>
                <a:gd name="T15" fmla="*/ 6 h 6"/>
                <a:gd name="T16" fmla="*/ 5 w 6"/>
                <a:gd name="T17" fmla="*/ 5 h 6"/>
                <a:gd name="T18" fmla="*/ 5 w 6"/>
                <a:gd name="T19" fmla="*/ 5 h 6"/>
                <a:gd name="T20" fmla="*/ 5 w 6"/>
                <a:gd name="T21" fmla="*/ 4 h 6"/>
                <a:gd name="T22" fmla="*/ 6 w 6"/>
                <a:gd name="T23" fmla="*/ 4 h 6"/>
                <a:gd name="T24" fmla="*/ 6 w 6"/>
                <a:gd name="T25" fmla="*/ 4 h 6"/>
                <a:gd name="T26" fmla="*/ 5 w 6"/>
                <a:gd name="T27" fmla="*/ 1 h 6"/>
                <a:gd name="T28" fmla="*/ 5 w 6"/>
                <a:gd name="T29" fmla="*/ 1 h 6"/>
                <a:gd name="T30" fmla="*/ 5 w 6"/>
                <a:gd name="T31" fmla="*/ 1 h 6"/>
                <a:gd name="T32" fmla="*/ 3 w 6"/>
                <a:gd name="T3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 h="6">
                  <a:moveTo>
                    <a:pt x="3" y="0"/>
                  </a:moveTo>
                  <a:cubicBezTo>
                    <a:pt x="2" y="0"/>
                    <a:pt x="2" y="1"/>
                    <a:pt x="1" y="1"/>
                  </a:cubicBezTo>
                  <a:cubicBezTo>
                    <a:pt x="1" y="1"/>
                    <a:pt x="1" y="1"/>
                    <a:pt x="1" y="1"/>
                  </a:cubicBezTo>
                  <a:cubicBezTo>
                    <a:pt x="1" y="2"/>
                    <a:pt x="1" y="2"/>
                    <a:pt x="1" y="2"/>
                  </a:cubicBezTo>
                  <a:cubicBezTo>
                    <a:pt x="1" y="2"/>
                    <a:pt x="0" y="3"/>
                    <a:pt x="0" y="3"/>
                  </a:cubicBezTo>
                  <a:cubicBezTo>
                    <a:pt x="1" y="3"/>
                    <a:pt x="1" y="3"/>
                    <a:pt x="1" y="3"/>
                  </a:cubicBezTo>
                  <a:cubicBezTo>
                    <a:pt x="1" y="4"/>
                    <a:pt x="1" y="5"/>
                    <a:pt x="2" y="5"/>
                  </a:cubicBezTo>
                  <a:cubicBezTo>
                    <a:pt x="2" y="6"/>
                    <a:pt x="3" y="6"/>
                    <a:pt x="3" y="6"/>
                  </a:cubicBezTo>
                  <a:cubicBezTo>
                    <a:pt x="4" y="6"/>
                    <a:pt x="4" y="6"/>
                    <a:pt x="5" y="5"/>
                  </a:cubicBezTo>
                  <a:cubicBezTo>
                    <a:pt x="5" y="5"/>
                    <a:pt x="5" y="5"/>
                    <a:pt x="5" y="5"/>
                  </a:cubicBezTo>
                  <a:cubicBezTo>
                    <a:pt x="5" y="5"/>
                    <a:pt x="5" y="5"/>
                    <a:pt x="5" y="4"/>
                  </a:cubicBezTo>
                  <a:cubicBezTo>
                    <a:pt x="6" y="4"/>
                    <a:pt x="6" y="4"/>
                    <a:pt x="6" y="4"/>
                  </a:cubicBezTo>
                  <a:cubicBezTo>
                    <a:pt x="6" y="4"/>
                    <a:pt x="6" y="4"/>
                    <a:pt x="6" y="4"/>
                  </a:cubicBezTo>
                  <a:cubicBezTo>
                    <a:pt x="6" y="3"/>
                    <a:pt x="6" y="2"/>
                    <a:pt x="5" y="1"/>
                  </a:cubicBezTo>
                  <a:cubicBezTo>
                    <a:pt x="5" y="1"/>
                    <a:pt x="5" y="1"/>
                    <a:pt x="5" y="1"/>
                  </a:cubicBezTo>
                  <a:cubicBezTo>
                    <a:pt x="5" y="1"/>
                    <a:pt x="5" y="1"/>
                    <a:pt x="5" y="1"/>
                  </a:cubicBezTo>
                  <a:cubicBezTo>
                    <a:pt x="4" y="0"/>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38" name="Freeform 3223">
              <a:extLst>
                <a:ext uri="{FF2B5EF4-FFF2-40B4-BE49-F238E27FC236}">
                  <a16:creationId xmlns:a16="http://schemas.microsoft.com/office/drawing/2014/main" id="{9900D617-2E5B-9B60-D17C-A254CDB431FB}"/>
                </a:ext>
              </a:extLst>
            </p:cNvPr>
            <p:cNvSpPr>
              <a:spLocks/>
            </p:cNvSpPr>
            <p:nvPr/>
          </p:nvSpPr>
          <p:spPr bwMode="auto">
            <a:xfrm>
              <a:off x="9113112" y="372270"/>
              <a:ext cx="33106" cy="38623"/>
            </a:xfrm>
            <a:custGeom>
              <a:avLst/>
              <a:gdLst>
                <a:gd name="T0" fmla="*/ 2 w 5"/>
                <a:gd name="T1" fmla="*/ 0 h 6"/>
                <a:gd name="T2" fmla="*/ 0 w 5"/>
                <a:gd name="T3" fmla="*/ 2 h 6"/>
                <a:gd name="T4" fmla="*/ 0 w 5"/>
                <a:gd name="T5" fmla="*/ 4 h 6"/>
                <a:gd name="T6" fmla="*/ 0 w 5"/>
                <a:gd name="T7" fmla="*/ 4 h 6"/>
                <a:gd name="T8" fmla="*/ 0 w 5"/>
                <a:gd name="T9" fmla="*/ 5 h 6"/>
                <a:gd name="T10" fmla="*/ 1 w 5"/>
                <a:gd name="T11" fmla="*/ 5 h 6"/>
                <a:gd name="T12" fmla="*/ 1 w 5"/>
                <a:gd name="T13" fmla="*/ 5 h 6"/>
                <a:gd name="T14" fmla="*/ 2 w 5"/>
                <a:gd name="T15" fmla="*/ 6 h 6"/>
                <a:gd name="T16" fmla="*/ 2 w 5"/>
                <a:gd name="T17" fmla="*/ 6 h 6"/>
                <a:gd name="T18" fmla="*/ 2 w 5"/>
                <a:gd name="T19" fmla="*/ 6 h 6"/>
                <a:gd name="T20" fmla="*/ 4 w 5"/>
                <a:gd name="T21" fmla="*/ 5 h 6"/>
                <a:gd name="T22" fmla="*/ 5 w 5"/>
                <a:gd name="T23" fmla="*/ 5 h 6"/>
                <a:gd name="T24" fmla="*/ 5 w 5"/>
                <a:gd name="T25" fmla="*/ 5 h 6"/>
                <a:gd name="T26" fmla="*/ 5 w 5"/>
                <a:gd name="T27" fmla="*/ 4 h 6"/>
                <a:gd name="T28" fmla="*/ 5 w 5"/>
                <a:gd name="T29" fmla="*/ 3 h 6"/>
                <a:gd name="T30" fmla="*/ 4 w 5"/>
                <a:gd name="T31" fmla="*/ 1 h 6"/>
                <a:gd name="T32" fmla="*/ 2 w 5"/>
                <a:gd name="T3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 h="6">
                  <a:moveTo>
                    <a:pt x="2" y="0"/>
                  </a:moveTo>
                  <a:cubicBezTo>
                    <a:pt x="2" y="0"/>
                    <a:pt x="1" y="1"/>
                    <a:pt x="0" y="2"/>
                  </a:cubicBezTo>
                  <a:cubicBezTo>
                    <a:pt x="0" y="2"/>
                    <a:pt x="0" y="3"/>
                    <a:pt x="0" y="4"/>
                  </a:cubicBezTo>
                  <a:cubicBezTo>
                    <a:pt x="0" y="4"/>
                    <a:pt x="0" y="4"/>
                    <a:pt x="0" y="4"/>
                  </a:cubicBezTo>
                  <a:cubicBezTo>
                    <a:pt x="0" y="5"/>
                    <a:pt x="0" y="5"/>
                    <a:pt x="0" y="5"/>
                  </a:cubicBezTo>
                  <a:cubicBezTo>
                    <a:pt x="1" y="5"/>
                    <a:pt x="1" y="5"/>
                    <a:pt x="1" y="5"/>
                  </a:cubicBezTo>
                  <a:cubicBezTo>
                    <a:pt x="1" y="5"/>
                    <a:pt x="1" y="5"/>
                    <a:pt x="1" y="5"/>
                  </a:cubicBezTo>
                  <a:cubicBezTo>
                    <a:pt x="1" y="6"/>
                    <a:pt x="1" y="6"/>
                    <a:pt x="2" y="6"/>
                  </a:cubicBezTo>
                  <a:cubicBezTo>
                    <a:pt x="2" y="6"/>
                    <a:pt x="2" y="6"/>
                    <a:pt x="2" y="6"/>
                  </a:cubicBezTo>
                  <a:cubicBezTo>
                    <a:pt x="2" y="6"/>
                    <a:pt x="2" y="6"/>
                    <a:pt x="2" y="6"/>
                  </a:cubicBezTo>
                  <a:cubicBezTo>
                    <a:pt x="3" y="6"/>
                    <a:pt x="4" y="6"/>
                    <a:pt x="4" y="5"/>
                  </a:cubicBezTo>
                  <a:cubicBezTo>
                    <a:pt x="4" y="5"/>
                    <a:pt x="5" y="5"/>
                    <a:pt x="5" y="5"/>
                  </a:cubicBezTo>
                  <a:cubicBezTo>
                    <a:pt x="5" y="5"/>
                    <a:pt x="5" y="5"/>
                    <a:pt x="5" y="5"/>
                  </a:cubicBezTo>
                  <a:cubicBezTo>
                    <a:pt x="5" y="4"/>
                    <a:pt x="5" y="4"/>
                    <a:pt x="5" y="4"/>
                  </a:cubicBezTo>
                  <a:cubicBezTo>
                    <a:pt x="5" y="4"/>
                    <a:pt x="5" y="3"/>
                    <a:pt x="5" y="3"/>
                  </a:cubicBezTo>
                  <a:cubicBezTo>
                    <a:pt x="5" y="2"/>
                    <a:pt x="5" y="1"/>
                    <a:pt x="4" y="1"/>
                  </a:cubicBezTo>
                  <a:cubicBezTo>
                    <a:pt x="4" y="1"/>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39" name="Freeform 3224">
              <a:extLst>
                <a:ext uri="{FF2B5EF4-FFF2-40B4-BE49-F238E27FC236}">
                  <a16:creationId xmlns:a16="http://schemas.microsoft.com/office/drawing/2014/main" id="{C348ADB5-8982-A97B-FB19-532675ED15F7}"/>
                </a:ext>
              </a:extLst>
            </p:cNvPr>
            <p:cNvSpPr>
              <a:spLocks/>
            </p:cNvSpPr>
            <p:nvPr/>
          </p:nvSpPr>
          <p:spPr bwMode="auto">
            <a:xfrm>
              <a:off x="9648322" y="871614"/>
              <a:ext cx="41382" cy="33106"/>
            </a:xfrm>
            <a:custGeom>
              <a:avLst/>
              <a:gdLst>
                <a:gd name="T0" fmla="*/ 3 w 6"/>
                <a:gd name="T1" fmla="*/ 0 h 5"/>
                <a:gd name="T2" fmla="*/ 1 w 6"/>
                <a:gd name="T3" fmla="*/ 0 h 5"/>
                <a:gd name="T4" fmla="*/ 1 w 6"/>
                <a:gd name="T5" fmla="*/ 1 h 5"/>
                <a:gd name="T6" fmla="*/ 0 w 6"/>
                <a:gd name="T7" fmla="*/ 1 h 5"/>
                <a:gd name="T8" fmla="*/ 0 w 6"/>
                <a:gd name="T9" fmla="*/ 3 h 5"/>
                <a:gd name="T10" fmla="*/ 0 w 6"/>
                <a:gd name="T11" fmla="*/ 3 h 5"/>
                <a:gd name="T12" fmla="*/ 1 w 6"/>
                <a:gd name="T13" fmla="*/ 4 h 5"/>
                <a:gd name="T14" fmla="*/ 3 w 6"/>
                <a:gd name="T15" fmla="*/ 5 h 5"/>
                <a:gd name="T16" fmla="*/ 5 w 6"/>
                <a:gd name="T17" fmla="*/ 4 h 5"/>
                <a:gd name="T18" fmla="*/ 4 w 6"/>
                <a:gd name="T19" fmla="*/ 0 h 5"/>
                <a:gd name="T20" fmla="*/ 3 w 6"/>
                <a:gd name="T2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5">
                  <a:moveTo>
                    <a:pt x="3" y="0"/>
                  </a:moveTo>
                  <a:cubicBezTo>
                    <a:pt x="2" y="0"/>
                    <a:pt x="1" y="0"/>
                    <a:pt x="1" y="0"/>
                  </a:cubicBezTo>
                  <a:cubicBezTo>
                    <a:pt x="1" y="0"/>
                    <a:pt x="1" y="0"/>
                    <a:pt x="1" y="1"/>
                  </a:cubicBezTo>
                  <a:cubicBezTo>
                    <a:pt x="1" y="1"/>
                    <a:pt x="1" y="1"/>
                    <a:pt x="0" y="1"/>
                  </a:cubicBezTo>
                  <a:cubicBezTo>
                    <a:pt x="0" y="1"/>
                    <a:pt x="0" y="2"/>
                    <a:pt x="0" y="3"/>
                  </a:cubicBezTo>
                  <a:cubicBezTo>
                    <a:pt x="0" y="3"/>
                    <a:pt x="0" y="3"/>
                    <a:pt x="0" y="3"/>
                  </a:cubicBezTo>
                  <a:cubicBezTo>
                    <a:pt x="0" y="4"/>
                    <a:pt x="1" y="4"/>
                    <a:pt x="1" y="4"/>
                  </a:cubicBezTo>
                  <a:cubicBezTo>
                    <a:pt x="2" y="5"/>
                    <a:pt x="2" y="5"/>
                    <a:pt x="3" y="5"/>
                  </a:cubicBezTo>
                  <a:cubicBezTo>
                    <a:pt x="4" y="5"/>
                    <a:pt x="4" y="5"/>
                    <a:pt x="5" y="4"/>
                  </a:cubicBezTo>
                  <a:cubicBezTo>
                    <a:pt x="6" y="3"/>
                    <a:pt x="6" y="1"/>
                    <a:pt x="4" y="0"/>
                  </a:cubicBezTo>
                  <a:cubicBezTo>
                    <a:pt x="4"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40" name="Freeform 3225">
              <a:extLst>
                <a:ext uri="{FF2B5EF4-FFF2-40B4-BE49-F238E27FC236}">
                  <a16:creationId xmlns:a16="http://schemas.microsoft.com/office/drawing/2014/main" id="{D21F6FAC-1DD1-E1C9-102A-B73D3E439C21}"/>
                </a:ext>
              </a:extLst>
            </p:cNvPr>
            <p:cNvSpPr>
              <a:spLocks/>
            </p:cNvSpPr>
            <p:nvPr/>
          </p:nvSpPr>
          <p:spPr bwMode="auto">
            <a:xfrm>
              <a:off x="7121252" y="-118799"/>
              <a:ext cx="38623" cy="38623"/>
            </a:xfrm>
            <a:custGeom>
              <a:avLst/>
              <a:gdLst>
                <a:gd name="T0" fmla="*/ 3 w 6"/>
                <a:gd name="T1" fmla="*/ 0 h 6"/>
                <a:gd name="T2" fmla="*/ 0 w 6"/>
                <a:gd name="T3" fmla="*/ 1 h 6"/>
                <a:gd name="T4" fmla="*/ 0 w 6"/>
                <a:gd name="T5" fmla="*/ 1 h 6"/>
                <a:gd name="T6" fmla="*/ 0 w 6"/>
                <a:gd name="T7" fmla="*/ 2 h 6"/>
                <a:gd name="T8" fmla="*/ 1 w 6"/>
                <a:gd name="T9" fmla="*/ 5 h 6"/>
                <a:gd name="T10" fmla="*/ 2 w 6"/>
                <a:gd name="T11" fmla="*/ 6 h 6"/>
                <a:gd name="T12" fmla="*/ 3 w 6"/>
                <a:gd name="T13" fmla="*/ 6 h 6"/>
                <a:gd name="T14" fmla="*/ 3 w 6"/>
                <a:gd name="T15" fmla="*/ 6 h 6"/>
                <a:gd name="T16" fmla="*/ 4 w 6"/>
                <a:gd name="T17" fmla="*/ 5 h 6"/>
                <a:gd name="T18" fmla="*/ 4 w 6"/>
                <a:gd name="T19" fmla="*/ 5 h 6"/>
                <a:gd name="T20" fmla="*/ 5 w 6"/>
                <a:gd name="T21" fmla="*/ 5 h 6"/>
                <a:gd name="T22" fmla="*/ 4 w 6"/>
                <a:gd name="T23" fmla="*/ 1 h 6"/>
                <a:gd name="T24" fmla="*/ 3 w 6"/>
                <a:gd name="T2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6">
                  <a:moveTo>
                    <a:pt x="3" y="0"/>
                  </a:moveTo>
                  <a:cubicBezTo>
                    <a:pt x="2" y="0"/>
                    <a:pt x="1" y="1"/>
                    <a:pt x="0" y="1"/>
                  </a:cubicBezTo>
                  <a:cubicBezTo>
                    <a:pt x="0" y="1"/>
                    <a:pt x="0" y="1"/>
                    <a:pt x="0" y="1"/>
                  </a:cubicBezTo>
                  <a:cubicBezTo>
                    <a:pt x="0" y="2"/>
                    <a:pt x="0" y="2"/>
                    <a:pt x="0" y="2"/>
                  </a:cubicBezTo>
                  <a:cubicBezTo>
                    <a:pt x="0" y="3"/>
                    <a:pt x="0" y="4"/>
                    <a:pt x="1" y="5"/>
                  </a:cubicBezTo>
                  <a:cubicBezTo>
                    <a:pt x="1" y="5"/>
                    <a:pt x="2" y="6"/>
                    <a:pt x="2" y="6"/>
                  </a:cubicBezTo>
                  <a:cubicBezTo>
                    <a:pt x="2" y="6"/>
                    <a:pt x="3" y="6"/>
                    <a:pt x="3" y="6"/>
                  </a:cubicBezTo>
                  <a:cubicBezTo>
                    <a:pt x="3" y="6"/>
                    <a:pt x="3" y="6"/>
                    <a:pt x="3" y="6"/>
                  </a:cubicBezTo>
                  <a:cubicBezTo>
                    <a:pt x="3" y="6"/>
                    <a:pt x="4" y="6"/>
                    <a:pt x="4" y="5"/>
                  </a:cubicBezTo>
                  <a:cubicBezTo>
                    <a:pt x="4" y="5"/>
                    <a:pt x="4" y="5"/>
                    <a:pt x="4" y="5"/>
                  </a:cubicBezTo>
                  <a:cubicBezTo>
                    <a:pt x="4" y="5"/>
                    <a:pt x="5" y="5"/>
                    <a:pt x="5" y="5"/>
                  </a:cubicBezTo>
                  <a:cubicBezTo>
                    <a:pt x="6" y="3"/>
                    <a:pt x="5" y="2"/>
                    <a:pt x="4" y="1"/>
                  </a:cubicBezTo>
                  <a:cubicBezTo>
                    <a:pt x="4"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41" name="Freeform 3226">
              <a:extLst>
                <a:ext uri="{FF2B5EF4-FFF2-40B4-BE49-F238E27FC236}">
                  <a16:creationId xmlns:a16="http://schemas.microsoft.com/office/drawing/2014/main" id="{60378028-9BB4-A1C6-3B1C-47A3CAC9FC1C}"/>
                </a:ext>
              </a:extLst>
            </p:cNvPr>
            <p:cNvSpPr>
              <a:spLocks/>
            </p:cNvSpPr>
            <p:nvPr/>
          </p:nvSpPr>
          <p:spPr bwMode="auto">
            <a:xfrm>
              <a:off x="7278504" y="137771"/>
              <a:ext cx="24829" cy="24829"/>
            </a:xfrm>
            <a:custGeom>
              <a:avLst/>
              <a:gdLst>
                <a:gd name="T0" fmla="*/ 2 w 4"/>
                <a:gd name="T1" fmla="*/ 0 h 4"/>
                <a:gd name="T2" fmla="*/ 1 w 4"/>
                <a:gd name="T3" fmla="*/ 0 h 4"/>
                <a:gd name="T4" fmla="*/ 0 w 4"/>
                <a:gd name="T5" fmla="*/ 0 h 4"/>
                <a:gd name="T6" fmla="*/ 0 w 4"/>
                <a:gd name="T7" fmla="*/ 1 h 4"/>
                <a:gd name="T8" fmla="*/ 0 w 4"/>
                <a:gd name="T9" fmla="*/ 2 h 4"/>
                <a:gd name="T10" fmla="*/ 0 w 4"/>
                <a:gd name="T11" fmla="*/ 2 h 4"/>
                <a:gd name="T12" fmla="*/ 0 w 4"/>
                <a:gd name="T13" fmla="*/ 3 h 4"/>
                <a:gd name="T14" fmla="*/ 0 w 4"/>
                <a:gd name="T15" fmla="*/ 3 h 4"/>
                <a:gd name="T16" fmla="*/ 0 w 4"/>
                <a:gd name="T17" fmla="*/ 3 h 4"/>
                <a:gd name="T18" fmla="*/ 2 w 4"/>
                <a:gd name="T19" fmla="*/ 4 h 4"/>
                <a:gd name="T20" fmla="*/ 3 w 4"/>
                <a:gd name="T21" fmla="*/ 3 h 4"/>
                <a:gd name="T22" fmla="*/ 3 w 4"/>
                <a:gd name="T23" fmla="*/ 3 h 4"/>
                <a:gd name="T24" fmla="*/ 3 w 4"/>
                <a:gd name="T25" fmla="*/ 2 h 4"/>
                <a:gd name="T26" fmla="*/ 4 w 4"/>
                <a:gd name="T27" fmla="*/ 2 h 4"/>
                <a:gd name="T28" fmla="*/ 4 w 4"/>
                <a:gd name="T29" fmla="*/ 2 h 4"/>
                <a:gd name="T30" fmla="*/ 3 w 4"/>
                <a:gd name="T31" fmla="*/ 0 h 4"/>
                <a:gd name="T32" fmla="*/ 2 w 4"/>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4">
                  <a:moveTo>
                    <a:pt x="2" y="0"/>
                  </a:moveTo>
                  <a:cubicBezTo>
                    <a:pt x="1" y="0"/>
                    <a:pt x="1" y="0"/>
                    <a:pt x="1" y="0"/>
                  </a:cubicBezTo>
                  <a:cubicBezTo>
                    <a:pt x="1" y="0"/>
                    <a:pt x="1" y="0"/>
                    <a:pt x="0" y="0"/>
                  </a:cubicBezTo>
                  <a:cubicBezTo>
                    <a:pt x="0" y="0"/>
                    <a:pt x="0" y="0"/>
                    <a:pt x="0" y="1"/>
                  </a:cubicBezTo>
                  <a:cubicBezTo>
                    <a:pt x="0" y="1"/>
                    <a:pt x="0" y="1"/>
                    <a:pt x="0" y="2"/>
                  </a:cubicBezTo>
                  <a:cubicBezTo>
                    <a:pt x="0" y="2"/>
                    <a:pt x="0" y="2"/>
                    <a:pt x="0" y="2"/>
                  </a:cubicBezTo>
                  <a:cubicBezTo>
                    <a:pt x="0" y="2"/>
                    <a:pt x="0" y="2"/>
                    <a:pt x="0" y="3"/>
                  </a:cubicBezTo>
                  <a:cubicBezTo>
                    <a:pt x="0" y="3"/>
                    <a:pt x="0" y="3"/>
                    <a:pt x="0" y="3"/>
                  </a:cubicBezTo>
                  <a:cubicBezTo>
                    <a:pt x="0" y="3"/>
                    <a:pt x="0" y="3"/>
                    <a:pt x="0" y="3"/>
                  </a:cubicBezTo>
                  <a:cubicBezTo>
                    <a:pt x="1" y="4"/>
                    <a:pt x="1" y="4"/>
                    <a:pt x="2" y="4"/>
                  </a:cubicBezTo>
                  <a:cubicBezTo>
                    <a:pt x="2" y="4"/>
                    <a:pt x="3" y="3"/>
                    <a:pt x="3" y="3"/>
                  </a:cubicBezTo>
                  <a:cubicBezTo>
                    <a:pt x="3" y="3"/>
                    <a:pt x="3" y="3"/>
                    <a:pt x="3" y="3"/>
                  </a:cubicBezTo>
                  <a:cubicBezTo>
                    <a:pt x="3" y="3"/>
                    <a:pt x="3" y="2"/>
                    <a:pt x="3" y="2"/>
                  </a:cubicBezTo>
                  <a:cubicBezTo>
                    <a:pt x="3" y="2"/>
                    <a:pt x="3" y="2"/>
                    <a:pt x="4" y="2"/>
                  </a:cubicBezTo>
                  <a:cubicBezTo>
                    <a:pt x="4" y="2"/>
                    <a:pt x="4" y="2"/>
                    <a:pt x="4" y="2"/>
                  </a:cubicBezTo>
                  <a:cubicBezTo>
                    <a:pt x="4" y="1"/>
                    <a:pt x="3" y="1"/>
                    <a:pt x="3"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42" name="Freeform 3227">
              <a:extLst>
                <a:ext uri="{FF2B5EF4-FFF2-40B4-BE49-F238E27FC236}">
                  <a16:creationId xmlns:a16="http://schemas.microsoft.com/office/drawing/2014/main" id="{376B5FE1-3D03-4E6B-C7E4-1DE4FD7B715E}"/>
                </a:ext>
              </a:extLst>
            </p:cNvPr>
            <p:cNvSpPr>
              <a:spLocks/>
            </p:cNvSpPr>
            <p:nvPr/>
          </p:nvSpPr>
          <p:spPr bwMode="auto">
            <a:xfrm>
              <a:off x="6897788" y="-242945"/>
              <a:ext cx="24829" cy="24829"/>
            </a:xfrm>
            <a:custGeom>
              <a:avLst/>
              <a:gdLst>
                <a:gd name="T0" fmla="*/ 2 w 4"/>
                <a:gd name="T1" fmla="*/ 0 h 4"/>
                <a:gd name="T2" fmla="*/ 0 w 4"/>
                <a:gd name="T3" fmla="*/ 1 h 4"/>
                <a:gd name="T4" fmla="*/ 1 w 4"/>
                <a:gd name="T5" fmla="*/ 4 h 4"/>
                <a:gd name="T6" fmla="*/ 2 w 4"/>
                <a:gd name="T7" fmla="*/ 4 h 4"/>
                <a:gd name="T8" fmla="*/ 3 w 4"/>
                <a:gd name="T9" fmla="*/ 4 h 4"/>
                <a:gd name="T10" fmla="*/ 3 w 4"/>
                <a:gd name="T11" fmla="*/ 4 h 4"/>
                <a:gd name="T12" fmla="*/ 3 w 4"/>
                <a:gd name="T13" fmla="*/ 3 h 4"/>
                <a:gd name="T14" fmla="*/ 3 w 4"/>
                <a:gd name="T15" fmla="*/ 3 h 4"/>
                <a:gd name="T16" fmla="*/ 4 w 4"/>
                <a:gd name="T17" fmla="*/ 3 h 4"/>
                <a:gd name="T18" fmla="*/ 3 w 4"/>
                <a:gd name="T19" fmla="*/ 1 h 4"/>
                <a:gd name="T20" fmla="*/ 2 w 4"/>
                <a:gd name="T2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4">
                  <a:moveTo>
                    <a:pt x="2" y="0"/>
                  </a:moveTo>
                  <a:cubicBezTo>
                    <a:pt x="1" y="0"/>
                    <a:pt x="1" y="1"/>
                    <a:pt x="0" y="1"/>
                  </a:cubicBezTo>
                  <a:cubicBezTo>
                    <a:pt x="0" y="2"/>
                    <a:pt x="0" y="3"/>
                    <a:pt x="1" y="4"/>
                  </a:cubicBezTo>
                  <a:cubicBezTo>
                    <a:pt x="1" y="4"/>
                    <a:pt x="1" y="4"/>
                    <a:pt x="2" y="4"/>
                  </a:cubicBezTo>
                  <a:cubicBezTo>
                    <a:pt x="2" y="4"/>
                    <a:pt x="2" y="4"/>
                    <a:pt x="3" y="4"/>
                  </a:cubicBezTo>
                  <a:cubicBezTo>
                    <a:pt x="3" y="4"/>
                    <a:pt x="3" y="4"/>
                    <a:pt x="3" y="4"/>
                  </a:cubicBezTo>
                  <a:cubicBezTo>
                    <a:pt x="3" y="4"/>
                    <a:pt x="3" y="4"/>
                    <a:pt x="3" y="3"/>
                  </a:cubicBezTo>
                  <a:cubicBezTo>
                    <a:pt x="3" y="3"/>
                    <a:pt x="3" y="3"/>
                    <a:pt x="3" y="3"/>
                  </a:cubicBezTo>
                  <a:cubicBezTo>
                    <a:pt x="4" y="3"/>
                    <a:pt x="4" y="3"/>
                    <a:pt x="4" y="3"/>
                  </a:cubicBezTo>
                  <a:cubicBezTo>
                    <a:pt x="4" y="2"/>
                    <a:pt x="4" y="1"/>
                    <a:pt x="3" y="1"/>
                  </a:cubicBezTo>
                  <a:cubicBezTo>
                    <a:pt x="3"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43" name="Freeform 3228">
              <a:extLst>
                <a:ext uri="{FF2B5EF4-FFF2-40B4-BE49-F238E27FC236}">
                  <a16:creationId xmlns:a16="http://schemas.microsoft.com/office/drawing/2014/main" id="{48AD4282-D5BA-0A2B-BEDB-A47334B15041}"/>
                </a:ext>
              </a:extLst>
            </p:cNvPr>
            <p:cNvSpPr>
              <a:spLocks/>
            </p:cNvSpPr>
            <p:nvPr/>
          </p:nvSpPr>
          <p:spPr bwMode="auto">
            <a:xfrm>
              <a:off x="7107458" y="137771"/>
              <a:ext cx="24829" cy="24829"/>
            </a:xfrm>
            <a:custGeom>
              <a:avLst/>
              <a:gdLst>
                <a:gd name="T0" fmla="*/ 2 w 4"/>
                <a:gd name="T1" fmla="*/ 0 h 4"/>
                <a:gd name="T2" fmla="*/ 2 w 4"/>
                <a:gd name="T3" fmla="*/ 0 h 4"/>
                <a:gd name="T4" fmla="*/ 1 w 4"/>
                <a:gd name="T5" fmla="*/ 0 h 4"/>
                <a:gd name="T6" fmla="*/ 1 w 4"/>
                <a:gd name="T7" fmla="*/ 1 h 4"/>
                <a:gd name="T8" fmla="*/ 1 w 4"/>
                <a:gd name="T9" fmla="*/ 3 h 4"/>
                <a:gd name="T10" fmla="*/ 1 w 4"/>
                <a:gd name="T11" fmla="*/ 3 h 4"/>
                <a:gd name="T12" fmla="*/ 2 w 4"/>
                <a:gd name="T13" fmla="*/ 4 h 4"/>
                <a:gd name="T14" fmla="*/ 2 w 4"/>
                <a:gd name="T15" fmla="*/ 4 h 4"/>
                <a:gd name="T16" fmla="*/ 3 w 4"/>
                <a:gd name="T17" fmla="*/ 4 h 4"/>
                <a:gd name="T18" fmla="*/ 3 w 4"/>
                <a:gd name="T19" fmla="*/ 3 h 4"/>
                <a:gd name="T20" fmla="*/ 4 w 4"/>
                <a:gd name="T21" fmla="*/ 3 h 4"/>
                <a:gd name="T22" fmla="*/ 4 w 4"/>
                <a:gd name="T23" fmla="*/ 2 h 4"/>
                <a:gd name="T24" fmla="*/ 4 w 4"/>
                <a:gd name="T25" fmla="*/ 2 h 4"/>
                <a:gd name="T26" fmla="*/ 3 w 4"/>
                <a:gd name="T27" fmla="*/ 0 h 4"/>
                <a:gd name="T28" fmla="*/ 3 w 4"/>
                <a:gd name="T29" fmla="*/ 0 h 4"/>
                <a:gd name="T30" fmla="*/ 2 w 4"/>
                <a:gd name="T31" fmla="*/ 0 h 4"/>
                <a:gd name="T32" fmla="*/ 2 w 4"/>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4">
                  <a:moveTo>
                    <a:pt x="2" y="0"/>
                  </a:moveTo>
                  <a:cubicBezTo>
                    <a:pt x="2" y="0"/>
                    <a:pt x="2" y="0"/>
                    <a:pt x="2" y="0"/>
                  </a:cubicBezTo>
                  <a:cubicBezTo>
                    <a:pt x="1" y="0"/>
                    <a:pt x="1" y="0"/>
                    <a:pt x="1" y="0"/>
                  </a:cubicBezTo>
                  <a:cubicBezTo>
                    <a:pt x="1" y="0"/>
                    <a:pt x="1" y="0"/>
                    <a:pt x="1" y="1"/>
                  </a:cubicBezTo>
                  <a:cubicBezTo>
                    <a:pt x="0" y="2"/>
                    <a:pt x="0" y="3"/>
                    <a:pt x="1" y="3"/>
                  </a:cubicBezTo>
                  <a:cubicBezTo>
                    <a:pt x="1" y="3"/>
                    <a:pt x="1" y="3"/>
                    <a:pt x="1" y="3"/>
                  </a:cubicBezTo>
                  <a:cubicBezTo>
                    <a:pt x="1" y="3"/>
                    <a:pt x="1" y="3"/>
                    <a:pt x="2" y="4"/>
                  </a:cubicBezTo>
                  <a:cubicBezTo>
                    <a:pt x="2" y="4"/>
                    <a:pt x="2" y="4"/>
                    <a:pt x="2" y="4"/>
                  </a:cubicBezTo>
                  <a:cubicBezTo>
                    <a:pt x="3" y="4"/>
                    <a:pt x="3" y="4"/>
                    <a:pt x="3" y="4"/>
                  </a:cubicBezTo>
                  <a:cubicBezTo>
                    <a:pt x="3" y="3"/>
                    <a:pt x="3" y="3"/>
                    <a:pt x="3" y="3"/>
                  </a:cubicBezTo>
                  <a:cubicBezTo>
                    <a:pt x="4" y="3"/>
                    <a:pt x="4" y="3"/>
                    <a:pt x="4" y="3"/>
                  </a:cubicBezTo>
                  <a:cubicBezTo>
                    <a:pt x="4" y="3"/>
                    <a:pt x="4" y="2"/>
                    <a:pt x="4" y="2"/>
                  </a:cubicBezTo>
                  <a:cubicBezTo>
                    <a:pt x="4" y="2"/>
                    <a:pt x="4" y="2"/>
                    <a:pt x="4" y="2"/>
                  </a:cubicBezTo>
                  <a:cubicBezTo>
                    <a:pt x="4" y="1"/>
                    <a:pt x="4" y="0"/>
                    <a:pt x="3" y="0"/>
                  </a:cubicBezTo>
                  <a:cubicBezTo>
                    <a:pt x="3" y="0"/>
                    <a:pt x="3" y="0"/>
                    <a:pt x="3" y="0"/>
                  </a:cubicBezTo>
                  <a:cubicBezTo>
                    <a:pt x="3" y="0"/>
                    <a:pt x="3"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44" name="Freeform 3229">
              <a:extLst>
                <a:ext uri="{FF2B5EF4-FFF2-40B4-BE49-F238E27FC236}">
                  <a16:creationId xmlns:a16="http://schemas.microsoft.com/office/drawing/2014/main" id="{8B51ABB8-144A-46D9-FF0E-36C12490A8C2}"/>
                </a:ext>
              </a:extLst>
            </p:cNvPr>
            <p:cNvSpPr>
              <a:spLocks/>
            </p:cNvSpPr>
            <p:nvPr/>
          </p:nvSpPr>
          <p:spPr bwMode="auto">
            <a:xfrm>
              <a:off x="7303333" y="728156"/>
              <a:ext cx="27588" cy="24829"/>
            </a:xfrm>
            <a:custGeom>
              <a:avLst/>
              <a:gdLst>
                <a:gd name="T0" fmla="*/ 2 w 4"/>
                <a:gd name="T1" fmla="*/ 0 h 4"/>
                <a:gd name="T2" fmla="*/ 2 w 4"/>
                <a:gd name="T3" fmla="*/ 0 h 4"/>
                <a:gd name="T4" fmla="*/ 1 w 4"/>
                <a:gd name="T5" fmla="*/ 0 h 4"/>
                <a:gd name="T6" fmla="*/ 0 w 4"/>
                <a:gd name="T7" fmla="*/ 1 h 4"/>
                <a:gd name="T8" fmla="*/ 0 w 4"/>
                <a:gd name="T9" fmla="*/ 2 h 4"/>
                <a:gd name="T10" fmla="*/ 0 w 4"/>
                <a:gd name="T11" fmla="*/ 3 h 4"/>
                <a:gd name="T12" fmla="*/ 1 w 4"/>
                <a:gd name="T13" fmla="*/ 4 h 4"/>
                <a:gd name="T14" fmla="*/ 1 w 4"/>
                <a:gd name="T15" fmla="*/ 4 h 4"/>
                <a:gd name="T16" fmla="*/ 1 w 4"/>
                <a:gd name="T17" fmla="*/ 4 h 4"/>
                <a:gd name="T18" fmla="*/ 2 w 4"/>
                <a:gd name="T19" fmla="*/ 4 h 4"/>
                <a:gd name="T20" fmla="*/ 3 w 4"/>
                <a:gd name="T21" fmla="*/ 3 h 4"/>
                <a:gd name="T22" fmla="*/ 3 w 4"/>
                <a:gd name="T23" fmla="*/ 1 h 4"/>
                <a:gd name="T24" fmla="*/ 3 w 4"/>
                <a:gd name="T25" fmla="*/ 1 h 4"/>
                <a:gd name="T26" fmla="*/ 3 w 4"/>
                <a:gd name="T27" fmla="*/ 1 h 4"/>
                <a:gd name="T28" fmla="*/ 3 w 4"/>
                <a:gd name="T29" fmla="*/ 1 h 4"/>
                <a:gd name="T30" fmla="*/ 3 w 4"/>
                <a:gd name="T31" fmla="*/ 0 h 4"/>
                <a:gd name="T32" fmla="*/ 2 w 4"/>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4">
                  <a:moveTo>
                    <a:pt x="2" y="0"/>
                  </a:moveTo>
                  <a:cubicBezTo>
                    <a:pt x="2" y="0"/>
                    <a:pt x="2" y="0"/>
                    <a:pt x="2" y="0"/>
                  </a:cubicBezTo>
                  <a:cubicBezTo>
                    <a:pt x="2" y="0"/>
                    <a:pt x="1" y="0"/>
                    <a:pt x="1" y="0"/>
                  </a:cubicBezTo>
                  <a:cubicBezTo>
                    <a:pt x="1" y="0"/>
                    <a:pt x="0" y="1"/>
                    <a:pt x="0" y="1"/>
                  </a:cubicBezTo>
                  <a:cubicBezTo>
                    <a:pt x="0" y="1"/>
                    <a:pt x="0" y="2"/>
                    <a:pt x="0" y="2"/>
                  </a:cubicBezTo>
                  <a:cubicBezTo>
                    <a:pt x="0" y="3"/>
                    <a:pt x="0" y="3"/>
                    <a:pt x="0" y="3"/>
                  </a:cubicBezTo>
                  <a:cubicBezTo>
                    <a:pt x="0" y="3"/>
                    <a:pt x="0" y="4"/>
                    <a:pt x="1" y="4"/>
                  </a:cubicBezTo>
                  <a:cubicBezTo>
                    <a:pt x="1" y="4"/>
                    <a:pt x="1" y="4"/>
                    <a:pt x="1" y="4"/>
                  </a:cubicBezTo>
                  <a:cubicBezTo>
                    <a:pt x="1" y="4"/>
                    <a:pt x="1" y="4"/>
                    <a:pt x="1" y="4"/>
                  </a:cubicBezTo>
                  <a:cubicBezTo>
                    <a:pt x="1" y="4"/>
                    <a:pt x="2" y="4"/>
                    <a:pt x="2" y="4"/>
                  </a:cubicBezTo>
                  <a:cubicBezTo>
                    <a:pt x="2" y="4"/>
                    <a:pt x="3" y="4"/>
                    <a:pt x="3" y="3"/>
                  </a:cubicBezTo>
                  <a:cubicBezTo>
                    <a:pt x="4" y="3"/>
                    <a:pt x="4" y="2"/>
                    <a:pt x="3" y="1"/>
                  </a:cubicBezTo>
                  <a:cubicBezTo>
                    <a:pt x="3" y="1"/>
                    <a:pt x="3" y="1"/>
                    <a:pt x="3" y="1"/>
                  </a:cubicBezTo>
                  <a:cubicBezTo>
                    <a:pt x="3" y="1"/>
                    <a:pt x="3" y="1"/>
                    <a:pt x="3" y="1"/>
                  </a:cubicBezTo>
                  <a:cubicBezTo>
                    <a:pt x="3" y="1"/>
                    <a:pt x="3" y="1"/>
                    <a:pt x="3" y="1"/>
                  </a:cubicBezTo>
                  <a:cubicBezTo>
                    <a:pt x="3" y="0"/>
                    <a:pt x="3" y="0"/>
                    <a:pt x="3"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45" name="Freeform 3230">
              <a:extLst>
                <a:ext uri="{FF2B5EF4-FFF2-40B4-BE49-F238E27FC236}">
                  <a16:creationId xmlns:a16="http://schemas.microsoft.com/office/drawing/2014/main" id="{EE1CE3AF-3C01-7EF0-9ACB-76BA731CE807}"/>
                </a:ext>
              </a:extLst>
            </p:cNvPr>
            <p:cNvSpPr>
              <a:spLocks/>
            </p:cNvSpPr>
            <p:nvPr/>
          </p:nvSpPr>
          <p:spPr bwMode="auto">
            <a:xfrm>
              <a:off x="6883994" y="824715"/>
              <a:ext cx="27588" cy="19312"/>
            </a:xfrm>
            <a:custGeom>
              <a:avLst/>
              <a:gdLst>
                <a:gd name="T0" fmla="*/ 2 w 4"/>
                <a:gd name="T1" fmla="*/ 0 h 3"/>
                <a:gd name="T2" fmla="*/ 1 w 4"/>
                <a:gd name="T3" fmla="*/ 0 h 3"/>
                <a:gd name="T4" fmla="*/ 1 w 4"/>
                <a:gd name="T5" fmla="*/ 3 h 3"/>
                <a:gd name="T6" fmla="*/ 2 w 4"/>
                <a:gd name="T7" fmla="*/ 3 h 3"/>
                <a:gd name="T8" fmla="*/ 4 w 4"/>
                <a:gd name="T9" fmla="*/ 3 h 3"/>
                <a:gd name="T10" fmla="*/ 4 w 4"/>
                <a:gd name="T11" fmla="*/ 2 h 3"/>
                <a:gd name="T12" fmla="*/ 4 w 4"/>
                <a:gd name="T13" fmla="*/ 2 h 3"/>
                <a:gd name="T14" fmla="*/ 4 w 4"/>
                <a:gd name="T15" fmla="*/ 1 h 3"/>
                <a:gd name="T16" fmla="*/ 4 w 4"/>
                <a:gd name="T17" fmla="*/ 1 h 3"/>
                <a:gd name="T18" fmla="*/ 4 w 4"/>
                <a:gd name="T19" fmla="*/ 0 h 3"/>
                <a:gd name="T20" fmla="*/ 3 w 4"/>
                <a:gd name="T21" fmla="*/ 0 h 3"/>
                <a:gd name="T22" fmla="*/ 3 w 4"/>
                <a:gd name="T23" fmla="*/ 0 h 3"/>
                <a:gd name="T24" fmla="*/ 2 w 4"/>
                <a:gd name="T25"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3">
                  <a:moveTo>
                    <a:pt x="2" y="0"/>
                  </a:moveTo>
                  <a:cubicBezTo>
                    <a:pt x="2" y="0"/>
                    <a:pt x="1" y="0"/>
                    <a:pt x="1" y="0"/>
                  </a:cubicBezTo>
                  <a:cubicBezTo>
                    <a:pt x="0" y="1"/>
                    <a:pt x="0" y="2"/>
                    <a:pt x="1" y="3"/>
                  </a:cubicBezTo>
                  <a:cubicBezTo>
                    <a:pt x="2" y="3"/>
                    <a:pt x="2" y="3"/>
                    <a:pt x="2" y="3"/>
                  </a:cubicBezTo>
                  <a:cubicBezTo>
                    <a:pt x="3" y="3"/>
                    <a:pt x="4" y="3"/>
                    <a:pt x="4" y="3"/>
                  </a:cubicBezTo>
                  <a:cubicBezTo>
                    <a:pt x="4" y="2"/>
                    <a:pt x="4" y="2"/>
                    <a:pt x="4" y="2"/>
                  </a:cubicBezTo>
                  <a:cubicBezTo>
                    <a:pt x="4" y="2"/>
                    <a:pt x="4" y="2"/>
                    <a:pt x="4" y="2"/>
                  </a:cubicBezTo>
                  <a:cubicBezTo>
                    <a:pt x="4" y="2"/>
                    <a:pt x="4" y="1"/>
                    <a:pt x="4" y="1"/>
                  </a:cubicBezTo>
                  <a:cubicBezTo>
                    <a:pt x="4" y="1"/>
                    <a:pt x="4" y="1"/>
                    <a:pt x="4" y="1"/>
                  </a:cubicBezTo>
                  <a:cubicBezTo>
                    <a:pt x="4" y="1"/>
                    <a:pt x="4" y="0"/>
                    <a:pt x="4" y="0"/>
                  </a:cubicBezTo>
                  <a:cubicBezTo>
                    <a:pt x="4" y="0"/>
                    <a:pt x="4" y="0"/>
                    <a:pt x="3" y="0"/>
                  </a:cubicBezTo>
                  <a:cubicBezTo>
                    <a:pt x="3" y="0"/>
                    <a:pt x="3" y="0"/>
                    <a:pt x="3" y="0"/>
                  </a:cubicBezTo>
                  <a:cubicBezTo>
                    <a:pt x="3" y="0"/>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46" name="Freeform 3231">
              <a:extLst>
                <a:ext uri="{FF2B5EF4-FFF2-40B4-BE49-F238E27FC236}">
                  <a16:creationId xmlns:a16="http://schemas.microsoft.com/office/drawing/2014/main" id="{A916DDBB-45A8-D092-5CA0-990F89A7737C}"/>
                </a:ext>
              </a:extLst>
            </p:cNvPr>
            <p:cNvSpPr>
              <a:spLocks/>
            </p:cNvSpPr>
            <p:nvPr/>
          </p:nvSpPr>
          <p:spPr bwMode="auto">
            <a:xfrm>
              <a:off x="7794401" y="347440"/>
              <a:ext cx="27588" cy="24829"/>
            </a:xfrm>
            <a:custGeom>
              <a:avLst/>
              <a:gdLst>
                <a:gd name="T0" fmla="*/ 2 w 4"/>
                <a:gd name="T1" fmla="*/ 0 h 4"/>
                <a:gd name="T2" fmla="*/ 0 w 4"/>
                <a:gd name="T3" fmla="*/ 1 h 4"/>
                <a:gd name="T4" fmla="*/ 0 w 4"/>
                <a:gd name="T5" fmla="*/ 1 h 4"/>
                <a:gd name="T6" fmla="*/ 0 w 4"/>
                <a:gd name="T7" fmla="*/ 1 h 4"/>
                <a:gd name="T8" fmla="*/ 0 w 4"/>
                <a:gd name="T9" fmla="*/ 2 h 4"/>
                <a:gd name="T10" fmla="*/ 0 w 4"/>
                <a:gd name="T11" fmla="*/ 2 h 4"/>
                <a:gd name="T12" fmla="*/ 0 w 4"/>
                <a:gd name="T13" fmla="*/ 3 h 4"/>
                <a:gd name="T14" fmla="*/ 0 w 4"/>
                <a:gd name="T15" fmla="*/ 3 h 4"/>
                <a:gd name="T16" fmla="*/ 1 w 4"/>
                <a:gd name="T17" fmla="*/ 3 h 4"/>
                <a:gd name="T18" fmla="*/ 2 w 4"/>
                <a:gd name="T19" fmla="*/ 4 h 4"/>
                <a:gd name="T20" fmla="*/ 3 w 4"/>
                <a:gd name="T21" fmla="*/ 3 h 4"/>
                <a:gd name="T22" fmla="*/ 3 w 4"/>
                <a:gd name="T23" fmla="*/ 3 h 4"/>
                <a:gd name="T24" fmla="*/ 3 w 4"/>
                <a:gd name="T25" fmla="*/ 3 h 4"/>
                <a:gd name="T26" fmla="*/ 3 w 4"/>
                <a:gd name="T27" fmla="*/ 2 h 4"/>
                <a:gd name="T28" fmla="*/ 4 w 4"/>
                <a:gd name="T29" fmla="*/ 2 h 4"/>
                <a:gd name="T30" fmla="*/ 3 w 4"/>
                <a:gd name="T31" fmla="*/ 1 h 4"/>
                <a:gd name="T32" fmla="*/ 3 w 4"/>
                <a:gd name="T33" fmla="*/ 0 h 4"/>
                <a:gd name="T34" fmla="*/ 3 w 4"/>
                <a:gd name="T35" fmla="*/ 0 h 4"/>
                <a:gd name="T36" fmla="*/ 2 w 4"/>
                <a:gd name="T3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 h="4">
                  <a:moveTo>
                    <a:pt x="2" y="0"/>
                  </a:moveTo>
                  <a:cubicBezTo>
                    <a:pt x="1" y="0"/>
                    <a:pt x="0" y="0"/>
                    <a:pt x="0" y="1"/>
                  </a:cubicBezTo>
                  <a:cubicBezTo>
                    <a:pt x="0" y="1"/>
                    <a:pt x="0" y="1"/>
                    <a:pt x="0" y="1"/>
                  </a:cubicBezTo>
                  <a:cubicBezTo>
                    <a:pt x="0" y="1"/>
                    <a:pt x="0" y="1"/>
                    <a:pt x="0" y="1"/>
                  </a:cubicBezTo>
                  <a:cubicBezTo>
                    <a:pt x="0" y="1"/>
                    <a:pt x="0" y="1"/>
                    <a:pt x="0" y="2"/>
                  </a:cubicBezTo>
                  <a:cubicBezTo>
                    <a:pt x="0" y="2"/>
                    <a:pt x="0" y="2"/>
                    <a:pt x="0" y="2"/>
                  </a:cubicBezTo>
                  <a:cubicBezTo>
                    <a:pt x="0" y="2"/>
                    <a:pt x="0" y="3"/>
                    <a:pt x="0" y="3"/>
                  </a:cubicBezTo>
                  <a:cubicBezTo>
                    <a:pt x="0" y="3"/>
                    <a:pt x="0" y="3"/>
                    <a:pt x="0" y="3"/>
                  </a:cubicBezTo>
                  <a:cubicBezTo>
                    <a:pt x="0" y="3"/>
                    <a:pt x="0" y="3"/>
                    <a:pt x="1" y="3"/>
                  </a:cubicBezTo>
                  <a:cubicBezTo>
                    <a:pt x="1" y="4"/>
                    <a:pt x="1" y="4"/>
                    <a:pt x="2" y="4"/>
                  </a:cubicBezTo>
                  <a:cubicBezTo>
                    <a:pt x="2" y="4"/>
                    <a:pt x="3" y="4"/>
                    <a:pt x="3" y="3"/>
                  </a:cubicBezTo>
                  <a:cubicBezTo>
                    <a:pt x="3" y="3"/>
                    <a:pt x="3" y="3"/>
                    <a:pt x="3" y="3"/>
                  </a:cubicBezTo>
                  <a:cubicBezTo>
                    <a:pt x="3" y="3"/>
                    <a:pt x="3" y="3"/>
                    <a:pt x="3" y="3"/>
                  </a:cubicBezTo>
                  <a:cubicBezTo>
                    <a:pt x="3" y="3"/>
                    <a:pt x="3" y="3"/>
                    <a:pt x="3" y="2"/>
                  </a:cubicBezTo>
                  <a:cubicBezTo>
                    <a:pt x="4" y="2"/>
                    <a:pt x="4" y="2"/>
                    <a:pt x="4" y="2"/>
                  </a:cubicBezTo>
                  <a:cubicBezTo>
                    <a:pt x="4" y="2"/>
                    <a:pt x="3" y="1"/>
                    <a:pt x="3" y="1"/>
                  </a:cubicBezTo>
                  <a:cubicBezTo>
                    <a:pt x="3" y="1"/>
                    <a:pt x="3" y="0"/>
                    <a:pt x="3" y="0"/>
                  </a:cubicBezTo>
                  <a:cubicBezTo>
                    <a:pt x="3" y="0"/>
                    <a:pt x="3" y="0"/>
                    <a:pt x="3"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47" name="Freeform 3232">
              <a:extLst>
                <a:ext uri="{FF2B5EF4-FFF2-40B4-BE49-F238E27FC236}">
                  <a16:creationId xmlns:a16="http://schemas.microsoft.com/office/drawing/2014/main" id="{5EC2CD44-D4B7-64EF-0194-C15ABA898CB3}"/>
                </a:ext>
              </a:extLst>
            </p:cNvPr>
            <p:cNvSpPr>
              <a:spLocks/>
            </p:cNvSpPr>
            <p:nvPr/>
          </p:nvSpPr>
          <p:spPr bwMode="auto">
            <a:xfrm>
              <a:off x="8337887" y="758503"/>
              <a:ext cx="22070" cy="27588"/>
            </a:xfrm>
            <a:custGeom>
              <a:avLst/>
              <a:gdLst>
                <a:gd name="T0" fmla="*/ 2 w 3"/>
                <a:gd name="T1" fmla="*/ 0 h 4"/>
                <a:gd name="T2" fmla="*/ 1 w 3"/>
                <a:gd name="T3" fmla="*/ 0 h 4"/>
                <a:gd name="T4" fmla="*/ 0 w 3"/>
                <a:gd name="T5" fmla="*/ 1 h 4"/>
                <a:gd name="T6" fmla="*/ 0 w 3"/>
                <a:gd name="T7" fmla="*/ 1 h 4"/>
                <a:gd name="T8" fmla="*/ 0 w 3"/>
                <a:gd name="T9" fmla="*/ 1 h 4"/>
                <a:gd name="T10" fmla="*/ 0 w 3"/>
                <a:gd name="T11" fmla="*/ 3 h 4"/>
                <a:gd name="T12" fmla="*/ 0 w 3"/>
                <a:gd name="T13" fmla="*/ 3 h 4"/>
                <a:gd name="T14" fmla="*/ 0 w 3"/>
                <a:gd name="T15" fmla="*/ 4 h 4"/>
                <a:gd name="T16" fmla="*/ 2 w 3"/>
                <a:gd name="T17" fmla="*/ 4 h 4"/>
                <a:gd name="T18" fmla="*/ 3 w 3"/>
                <a:gd name="T19" fmla="*/ 3 h 4"/>
                <a:gd name="T20" fmla="*/ 3 w 3"/>
                <a:gd name="T21" fmla="*/ 3 h 4"/>
                <a:gd name="T22" fmla="*/ 3 w 3"/>
                <a:gd name="T23" fmla="*/ 2 h 4"/>
                <a:gd name="T24" fmla="*/ 3 w 3"/>
                <a:gd name="T25" fmla="*/ 2 h 4"/>
                <a:gd name="T26" fmla="*/ 3 w 3"/>
                <a:gd name="T27" fmla="*/ 2 h 4"/>
                <a:gd name="T28" fmla="*/ 3 w 3"/>
                <a:gd name="T29" fmla="*/ 2 h 4"/>
                <a:gd name="T30" fmla="*/ 3 w 3"/>
                <a:gd name="T31" fmla="*/ 1 h 4"/>
                <a:gd name="T32" fmla="*/ 3 w 3"/>
                <a:gd name="T33" fmla="*/ 1 h 4"/>
                <a:gd name="T34" fmla="*/ 2 w 3"/>
                <a:gd name="T35" fmla="*/ 0 h 4"/>
                <a:gd name="T36" fmla="*/ 2 w 3"/>
                <a:gd name="T3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 h="4">
                  <a:moveTo>
                    <a:pt x="2" y="0"/>
                  </a:moveTo>
                  <a:cubicBezTo>
                    <a:pt x="1" y="0"/>
                    <a:pt x="1" y="0"/>
                    <a:pt x="1" y="0"/>
                  </a:cubicBezTo>
                  <a:cubicBezTo>
                    <a:pt x="1" y="0"/>
                    <a:pt x="0" y="1"/>
                    <a:pt x="0" y="1"/>
                  </a:cubicBezTo>
                  <a:cubicBezTo>
                    <a:pt x="0" y="1"/>
                    <a:pt x="0" y="1"/>
                    <a:pt x="0" y="1"/>
                  </a:cubicBezTo>
                  <a:cubicBezTo>
                    <a:pt x="0" y="1"/>
                    <a:pt x="0" y="1"/>
                    <a:pt x="0" y="1"/>
                  </a:cubicBezTo>
                  <a:cubicBezTo>
                    <a:pt x="0" y="2"/>
                    <a:pt x="0" y="2"/>
                    <a:pt x="0" y="3"/>
                  </a:cubicBezTo>
                  <a:cubicBezTo>
                    <a:pt x="0" y="3"/>
                    <a:pt x="0" y="3"/>
                    <a:pt x="0" y="3"/>
                  </a:cubicBezTo>
                  <a:cubicBezTo>
                    <a:pt x="0" y="3"/>
                    <a:pt x="0" y="4"/>
                    <a:pt x="0" y="4"/>
                  </a:cubicBezTo>
                  <a:cubicBezTo>
                    <a:pt x="1" y="4"/>
                    <a:pt x="1" y="4"/>
                    <a:pt x="2" y="4"/>
                  </a:cubicBezTo>
                  <a:cubicBezTo>
                    <a:pt x="2" y="4"/>
                    <a:pt x="3" y="4"/>
                    <a:pt x="3" y="3"/>
                  </a:cubicBezTo>
                  <a:cubicBezTo>
                    <a:pt x="3" y="3"/>
                    <a:pt x="3" y="3"/>
                    <a:pt x="3" y="3"/>
                  </a:cubicBezTo>
                  <a:cubicBezTo>
                    <a:pt x="3" y="3"/>
                    <a:pt x="3" y="2"/>
                    <a:pt x="3" y="2"/>
                  </a:cubicBezTo>
                  <a:cubicBezTo>
                    <a:pt x="3" y="2"/>
                    <a:pt x="3" y="2"/>
                    <a:pt x="3" y="2"/>
                  </a:cubicBezTo>
                  <a:cubicBezTo>
                    <a:pt x="3" y="2"/>
                    <a:pt x="3" y="2"/>
                    <a:pt x="3" y="2"/>
                  </a:cubicBezTo>
                  <a:cubicBezTo>
                    <a:pt x="3" y="2"/>
                    <a:pt x="3" y="2"/>
                    <a:pt x="3" y="2"/>
                  </a:cubicBezTo>
                  <a:cubicBezTo>
                    <a:pt x="3" y="2"/>
                    <a:pt x="3" y="1"/>
                    <a:pt x="3" y="1"/>
                  </a:cubicBezTo>
                  <a:cubicBezTo>
                    <a:pt x="3" y="1"/>
                    <a:pt x="3" y="1"/>
                    <a:pt x="3" y="1"/>
                  </a:cubicBezTo>
                  <a:cubicBezTo>
                    <a:pt x="2" y="1"/>
                    <a:pt x="2"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48" name="Freeform 3233">
              <a:extLst>
                <a:ext uri="{FF2B5EF4-FFF2-40B4-BE49-F238E27FC236}">
                  <a16:creationId xmlns:a16="http://schemas.microsoft.com/office/drawing/2014/main" id="{06CE18C1-97F9-F2E5-F40A-7718E04619A4}"/>
                </a:ext>
              </a:extLst>
            </p:cNvPr>
            <p:cNvSpPr>
              <a:spLocks/>
            </p:cNvSpPr>
            <p:nvPr/>
          </p:nvSpPr>
          <p:spPr bwMode="auto">
            <a:xfrm>
              <a:off x="7998553" y="832991"/>
              <a:ext cx="24829" cy="24829"/>
            </a:xfrm>
            <a:custGeom>
              <a:avLst/>
              <a:gdLst>
                <a:gd name="T0" fmla="*/ 2 w 4"/>
                <a:gd name="T1" fmla="*/ 0 h 4"/>
                <a:gd name="T2" fmla="*/ 1 w 4"/>
                <a:gd name="T3" fmla="*/ 1 h 4"/>
                <a:gd name="T4" fmla="*/ 1 w 4"/>
                <a:gd name="T5" fmla="*/ 4 h 4"/>
                <a:gd name="T6" fmla="*/ 2 w 4"/>
                <a:gd name="T7" fmla="*/ 4 h 4"/>
                <a:gd name="T8" fmla="*/ 4 w 4"/>
                <a:gd name="T9" fmla="*/ 3 h 4"/>
                <a:gd name="T10" fmla="*/ 4 w 4"/>
                <a:gd name="T11" fmla="*/ 2 h 4"/>
                <a:gd name="T12" fmla="*/ 4 w 4"/>
                <a:gd name="T13" fmla="*/ 2 h 4"/>
                <a:gd name="T14" fmla="*/ 4 w 4"/>
                <a:gd name="T15" fmla="*/ 1 h 4"/>
                <a:gd name="T16" fmla="*/ 3 w 4"/>
                <a:gd name="T17" fmla="*/ 1 h 4"/>
                <a:gd name="T18" fmla="*/ 3 w 4"/>
                <a:gd name="T19" fmla="*/ 1 h 4"/>
                <a:gd name="T20" fmla="*/ 2 w 4"/>
                <a:gd name="T2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4">
                  <a:moveTo>
                    <a:pt x="2" y="0"/>
                  </a:moveTo>
                  <a:cubicBezTo>
                    <a:pt x="2" y="0"/>
                    <a:pt x="1" y="1"/>
                    <a:pt x="1" y="1"/>
                  </a:cubicBezTo>
                  <a:cubicBezTo>
                    <a:pt x="0" y="2"/>
                    <a:pt x="0" y="3"/>
                    <a:pt x="1" y="4"/>
                  </a:cubicBezTo>
                  <a:cubicBezTo>
                    <a:pt x="1" y="4"/>
                    <a:pt x="2" y="4"/>
                    <a:pt x="2" y="4"/>
                  </a:cubicBezTo>
                  <a:cubicBezTo>
                    <a:pt x="3" y="4"/>
                    <a:pt x="3" y="4"/>
                    <a:pt x="4" y="3"/>
                  </a:cubicBezTo>
                  <a:cubicBezTo>
                    <a:pt x="4" y="3"/>
                    <a:pt x="4" y="3"/>
                    <a:pt x="4" y="2"/>
                  </a:cubicBezTo>
                  <a:cubicBezTo>
                    <a:pt x="4" y="2"/>
                    <a:pt x="4" y="2"/>
                    <a:pt x="4" y="2"/>
                  </a:cubicBezTo>
                  <a:cubicBezTo>
                    <a:pt x="4" y="1"/>
                    <a:pt x="4" y="1"/>
                    <a:pt x="4" y="1"/>
                  </a:cubicBezTo>
                  <a:cubicBezTo>
                    <a:pt x="4" y="1"/>
                    <a:pt x="3" y="1"/>
                    <a:pt x="3" y="1"/>
                  </a:cubicBezTo>
                  <a:cubicBezTo>
                    <a:pt x="3" y="1"/>
                    <a:pt x="3" y="1"/>
                    <a:pt x="3" y="1"/>
                  </a:cubicBezTo>
                  <a:cubicBezTo>
                    <a:pt x="3" y="1"/>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49" name="Freeform 3234">
              <a:extLst>
                <a:ext uri="{FF2B5EF4-FFF2-40B4-BE49-F238E27FC236}">
                  <a16:creationId xmlns:a16="http://schemas.microsoft.com/office/drawing/2014/main" id="{BD826F9E-7608-CA47-FC3B-51348DBC6DE2}"/>
                </a:ext>
              </a:extLst>
            </p:cNvPr>
            <p:cNvSpPr>
              <a:spLocks/>
            </p:cNvSpPr>
            <p:nvPr/>
          </p:nvSpPr>
          <p:spPr bwMode="auto">
            <a:xfrm>
              <a:off x="9008278" y="1834439"/>
              <a:ext cx="44141" cy="46900"/>
            </a:xfrm>
            <a:custGeom>
              <a:avLst/>
              <a:gdLst>
                <a:gd name="T0" fmla="*/ 4 w 7"/>
                <a:gd name="T1" fmla="*/ 0 h 7"/>
                <a:gd name="T2" fmla="*/ 3 w 7"/>
                <a:gd name="T3" fmla="*/ 0 h 7"/>
                <a:gd name="T4" fmla="*/ 2 w 7"/>
                <a:gd name="T5" fmla="*/ 1 h 7"/>
                <a:gd name="T6" fmla="*/ 1 w 7"/>
                <a:gd name="T7" fmla="*/ 1 h 7"/>
                <a:gd name="T8" fmla="*/ 0 w 7"/>
                <a:gd name="T9" fmla="*/ 3 h 7"/>
                <a:gd name="T10" fmla="*/ 0 w 7"/>
                <a:gd name="T11" fmla="*/ 3 h 7"/>
                <a:gd name="T12" fmla="*/ 0 w 7"/>
                <a:gd name="T13" fmla="*/ 4 h 7"/>
                <a:gd name="T14" fmla="*/ 4 w 7"/>
                <a:gd name="T15" fmla="*/ 7 h 7"/>
                <a:gd name="T16" fmla="*/ 4 w 7"/>
                <a:gd name="T17" fmla="*/ 7 h 7"/>
                <a:gd name="T18" fmla="*/ 6 w 7"/>
                <a:gd name="T19" fmla="*/ 6 h 7"/>
                <a:gd name="T20" fmla="*/ 6 w 7"/>
                <a:gd name="T21" fmla="*/ 6 h 7"/>
                <a:gd name="T22" fmla="*/ 7 w 7"/>
                <a:gd name="T23" fmla="*/ 4 h 7"/>
                <a:gd name="T24" fmla="*/ 7 w 7"/>
                <a:gd name="T25" fmla="*/ 4 h 7"/>
                <a:gd name="T26" fmla="*/ 7 w 7"/>
                <a:gd name="T27" fmla="*/ 3 h 7"/>
                <a:gd name="T28" fmla="*/ 6 w 7"/>
                <a:gd name="T29" fmla="*/ 1 h 7"/>
                <a:gd name="T30" fmla="*/ 6 w 7"/>
                <a:gd name="T31" fmla="*/ 1 h 7"/>
                <a:gd name="T32" fmla="*/ 4 w 7"/>
                <a:gd name="T33"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 h="7">
                  <a:moveTo>
                    <a:pt x="4" y="0"/>
                  </a:moveTo>
                  <a:cubicBezTo>
                    <a:pt x="3" y="0"/>
                    <a:pt x="3" y="0"/>
                    <a:pt x="3" y="0"/>
                  </a:cubicBezTo>
                  <a:cubicBezTo>
                    <a:pt x="2" y="0"/>
                    <a:pt x="2" y="0"/>
                    <a:pt x="2" y="1"/>
                  </a:cubicBezTo>
                  <a:cubicBezTo>
                    <a:pt x="2" y="1"/>
                    <a:pt x="1" y="1"/>
                    <a:pt x="1" y="1"/>
                  </a:cubicBezTo>
                  <a:cubicBezTo>
                    <a:pt x="1" y="1"/>
                    <a:pt x="0" y="2"/>
                    <a:pt x="0" y="3"/>
                  </a:cubicBezTo>
                  <a:cubicBezTo>
                    <a:pt x="0" y="3"/>
                    <a:pt x="0" y="3"/>
                    <a:pt x="0" y="3"/>
                  </a:cubicBezTo>
                  <a:cubicBezTo>
                    <a:pt x="0" y="3"/>
                    <a:pt x="0" y="4"/>
                    <a:pt x="0" y="4"/>
                  </a:cubicBezTo>
                  <a:cubicBezTo>
                    <a:pt x="0" y="6"/>
                    <a:pt x="2" y="7"/>
                    <a:pt x="4" y="7"/>
                  </a:cubicBezTo>
                  <a:cubicBezTo>
                    <a:pt x="4" y="7"/>
                    <a:pt x="4" y="7"/>
                    <a:pt x="4" y="7"/>
                  </a:cubicBezTo>
                  <a:cubicBezTo>
                    <a:pt x="5" y="7"/>
                    <a:pt x="6" y="6"/>
                    <a:pt x="6" y="6"/>
                  </a:cubicBezTo>
                  <a:cubicBezTo>
                    <a:pt x="6" y="6"/>
                    <a:pt x="6" y="6"/>
                    <a:pt x="6" y="6"/>
                  </a:cubicBezTo>
                  <a:cubicBezTo>
                    <a:pt x="7" y="5"/>
                    <a:pt x="7" y="5"/>
                    <a:pt x="7" y="4"/>
                  </a:cubicBezTo>
                  <a:cubicBezTo>
                    <a:pt x="7" y="4"/>
                    <a:pt x="7" y="4"/>
                    <a:pt x="7" y="4"/>
                  </a:cubicBezTo>
                  <a:cubicBezTo>
                    <a:pt x="7" y="3"/>
                    <a:pt x="7" y="3"/>
                    <a:pt x="7" y="3"/>
                  </a:cubicBezTo>
                  <a:cubicBezTo>
                    <a:pt x="7" y="2"/>
                    <a:pt x="7" y="1"/>
                    <a:pt x="6" y="1"/>
                  </a:cubicBezTo>
                  <a:cubicBezTo>
                    <a:pt x="6" y="1"/>
                    <a:pt x="6" y="1"/>
                    <a:pt x="6" y="1"/>
                  </a:cubicBezTo>
                  <a:cubicBezTo>
                    <a:pt x="5" y="0"/>
                    <a:pt x="4"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50" name="Freeform 3235">
              <a:extLst>
                <a:ext uri="{FF2B5EF4-FFF2-40B4-BE49-F238E27FC236}">
                  <a16:creationId xmlns:a16="http://schemas.microsoft.com/office/drawing/2014/main" id="{188D88D7-27A9-FD8B-451A-07022543C8F5}"/>
                </a:ext>
              </a:extLst>
            </p:cNvPr>
            <p:cNvSpPr>
              <a:spLocks/>
            </p:cNvSpPr>
            <p:nvPr/>
          </p:nvSpPr>
          <p:spPr bwMode="auto">
            <a:xfrm>
              <a:off x="9524175" y="2325507"/>
              <a:ext cx="52417" cy="46900"/>
            </a:xfrm>
            <a:custGeom>
              <a:avLst/>
              <a:gdLst>
                <a:gd name="T0" fmla="*/ 4 w 8"/>
                <a:gd name="T1" fmla="*/ 0 h 7"/>
                <a:gd name="T2" fmla="*/ 3 w 8"/>
                <a:gd name="T3" fmla="*/ 0 h 7"/>
                <a:gd name="T4" fmla="*/ 2 w 8"/>
                <a:gd name="T5" fmla="*/ 0 h 7"/>
                <a:gd name="T6" fmla="*/ 2 w 8"/>
                <a:gd name="T7" fmla="*/ 1 h 7"/>
                <a:gd name="T8" fmla="*/ 1 w 8"/>
                <a:gd name="T9" fmla="*/ 1 h 7"/>
                <a:gd name="T10" fmla="*/ 1 w 8"/>
                <a:gd name="T11" fmla="*/ 1 h 7"/>
                <a:gd name="T12" fmla="*/ 0 w 8"/>
                <a:gd name="T13" fmla="*/ 4 h 7"/>
                <a:gd name="T14" fmla="*/ 1 w 8"/>
                <a:gd name="T15" fmla="*/ 6 h 7"/>
                <a:gd name="T16" fmla="*/ 2 w 8"/>
                <a:gd name="T17" fmla="*/ 6 h 7"/>
                <a:gd name="T18" fmla="*/ 4 w 8"/>
                <a:gd name="T19" fmla="*/ 7 h 7"/>
                <a:gd name="T20" fmla="*/ 5 w 8"/>
                <a:gd name="T21" fmla="*/ 7 h 7"/>
                <a:gd name="T22" fmla="*/ 5 w 8"/>
                <a:gd name="T23" fmla="*/ 7 h 7"/>
                <a:gd name="T24" fmla="*/ 5 w 8"/>
                <a:gd name="T25" fmla="*/ 7 h 7"/>
                <a:gd name="T26" fmla="*/ 7 w 8"/>
                <a:gd name="T27" fmla="*/ 3 h 7"/>
                <a:gd name="T28" fmla="*/ 5 w 8"/>
                <a:gd name="T29" fmla="*/ 0 h 7"/>
                <a:gd name="T30" fmla="*/ 5 w 8"/>
                <a:gd name="T31" fmla="*/ 0 h 7"/>
                <a:gd name="T32" fmla="*/ 4 w 8"/>
                <a:gd name="T33"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 h="7">
                  <a:moveTo>
                    <a:pt x="4" y="0"/>
                  </a:moveTo>
                  <a:cubicBezTo>
                    <a:pt x="4" y="0"/>
                    <a:pt x="3" y="0"/>
                    <a:pt x="3" y="0"/>
                  </a:cubicBezTo>
                  <a:cubicBezTo>
                    <a:pt x="3" y="0"/>
                    <a:pt x="2" y="0"/>
                    <a:pt x="2" y="0"/>
                  </a:cubicBezTo>
                  <a:cubicBezTo>
                    <a:pt x="2" y="1"/>
                    <a:pt x="2" y="1"/>
                    <a:pt x="2" y="1"/>
                  </a:cubicBezTo>
                  <a:cubicBezTo>
                    <a:pt x="2" y="1"/>
                    <a:pt x="2" y="1"/>
                    <a:pt x="1" y="1"/>
                  </a:cubicBezTo>
                  <a:cubicBezTo>
                    <a:pt x="1" y="1"/>
                    <a:pt x="1" y="1"/>
                    <a:pt x="1" y="1"/>
                  </a:cubicBezTo>
                  <a:cubicBezTo>
                    <a:pt x="1" y="2"/>
                    <a:pt x="0" y="3"/>
                    <a:pt x="0" y="4"/>
                  </a:cubicBezTo>
                  <a:cubicBezTo>
                    <a:pt x="1" y="5"/>
                    <a:pt x="1" y="5"/>
                    <a:pt x="1" y="6"/>
                  </a:cubicBezTo>
                  <a:cubicBezTo>
                    <a:pt x="1" y="6"/>
                    <a:pt x="2" y="6"/>
                    <a:pt x="2" y="6"/>
                  </a:cubicBezTo>
                  <a:cubicBezTo>
                    <a:pt x="2" y="7"/>
                    <a:pt x="3" y="7"/>
                    <a:pt x="4" y="7"/>
                  </a:cubicBezTo>
                  <a:cubicBezTo>
                    <a:pt x="4" y="7"/>
                    <a:pt x="4" y="7"/>
                    <a:pt x="5" y="7"/>
                  </a:cubicBezTo>
                  <a:cubicBezTo>
                    <a:pt x="5" y="7"/>
                    <a:pt x="5" y="7"/>
                    <a:pt x="5" y="7"/>
                  </a:cubicBezTo>
                  <a:cubicBezTo>
                    <a:pt x="5" y="7"/>
                    <a:pt x="5" y="7"/>
                    <a:pt x="5" y="7"/>
                  </a:cubicBezTo>
                  <a:cubicBezTo>
                    <a:pt x="7" y="6"/>
                    <a:pt x="8" y="5"/>
                    <a:pt x="7" y="3"/>
                  </a:cubicBezTo>
                  <a:cubicBezTo>
                    <a:pt x="7" y="2"/>
                    <a:pt x="6" y="1"/>
                    <a:pt x="5" y="0"/>
                  </a:cubicBezTo>
                  <a:cubicBezTo>
                    <a:pt x="5" y="0"/>
                    <a:pt x="5" y="0"/>
                    <a:pt x="5" y="0"/>
                  </a:cubicBezTo>
                  <a:cubicBezTo>
                    <a:pt x="5" y="0"/>
                    <a:pt x="4"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51" name="Freeform 3236">
              <a:extLst>
                <a:ext uri="{FF2B5EF4-FFF2-40B4-BE49-F238E27FC236}">
                  <a16:creationId xmlns:a16="http://schemas.microsoft.com/office/drawing/2014/main" id="{11969108-85D9-61AB-281F-6F5BB6774FCB}"/>
                </a:ext>
              </a:extLst>
            </p:cNvPr>
            <p:cNvSpPr>
              <a:spLocks/>
            </p:cNvSpPr>
            <p:nvPr/>
          </p:nvSpPr>
          <p:spPr bwMode="auto">
            <a:xfrm>
              <a:off x="9228983" y="1605458"/>
              <a:ext cx="33106" cy="33106"/>
            </a:xfrm>
            <a:custGeom>
              <a:avLst/>
              <a:gdLst>
                <a:gd name="T0" fmla="*/ 3 w 5"/>
                <a:gd name="T1" fmla="*/ 0 h 5"/>
                <a:gd name="T2" fmla="*/ 2 w 5"/>
                <a:gd name="T3" fmla="*/ 0 h 5"/>
                <a:gd name="T4" fmla="*/ 1 w 5"/>
                <a:gd name="T5" fmla="*/ 0 h 5"/>
                <a:gd name="T6" fmla="*/ 1 w 5"/>
                <a:gd name="T7" fmla="*/ 1 h 5"/>
                <a:gd name="T8" fmla="*/ 0 w 5"/>
                <a:gd name="T9" fmla="*/ 3 h 5"/>
                <a:gd name="T10" fmla="*/ 0 w 5"/>
                <a:gd name="T11" fmla="*/ 3 h 5"/>
                <a:gd name="T12" fmla="*/ 0 w 5"/>
                <a:gd name="T13" fmla="*/ 4 h 5"/>
                <a:gd name="T14" fmla="*/ 1 w 5"/>
                <a:gd name="T15" fmla="*/ 5 h 5"/>
                <a:gd name="T16" fmla="*/ 1 w 5"/>
                <a:gd name="T17" fmla="*/ 5 h 5"/>
                <a:gd name="T18" fmla="*/ 3 w 5"/>
                <a:gd name="T19" fmla="*/ 5 h 5"/>
                <a:gd name="T20" fmla="*/ 3 w 5"/>
                <a:gd name="T21" fmla="*/ 5 h 5"/>
                <a:gd name="T22" fmla="*/ 5 w 5"/>
                <a:gd name="T23" fmla="*/ 2 h 5"/>
                <a:gd name="T24" fmla="*/ 3 w 5"/>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5">
                  <a:moveTo>
                    <a:pt x="3" y="0"/>
                  </a:moveTo>
                  <a:cubicBezTo>
                    <a:pt x="2" y="0"/>
                    <a:pt x="2" y="0"/>
                    <a:pt x="2" y="0"/>
                  </a:cubicBezTo>
                  <a:cubicBezTo>
                    <a:pt x="2" y="0"/>
                    <a:pt x="1" y="0"/>
                    <a:pt x="1" y="0"/>
                  </a:cubicBezTo>
                  <a:cubicBezTo>
                    <a:pt x="1" y="1"/>
                    <a:pt x="1" y="1"/>
                    <a:pt x="1" y="1"/>
                  </a:cubicBezTo>
                  <a:cubicBezTo>
                    <a:pt x="0" y="1"/>
                    <a:pt x="0" y="2"/>
                    <a:pt x="0" y="3"/>
                  </a:cubicBezTo>
                  <a:cubicBezTo>
                    <a:pt x="0" y="3"/>
                    <a:pt x="0" y="3"/>
                    <a:pt x="0" y="3"/>
                  </a:cubicBezTo>
                  <a:cubicBezTo>
                    <a:pt x="0" y="3"/>
                    <a:pt x="0" y="4"/>
                    <a:pt x="0" y="4"/>
                  </a:cubicBezTo>
                  <a:cubicBezTo>
                    <a:pt x="0" y="4"/>
                    <a:pt x="0" y="4"/>
                    <a:pt x="1" y="5"/>
                  </a:cubicBezTo>
                  <a:cubicBezTo>
                    <a:pt x="1" y="5"/>
                    <a:pt x="1" y="5"/>
                    <a:pt x="1" y="5"/>
                  </a:cubicBezTo>
                  <a:cubicBezTo>
                    <a:pt x="1" y="5"/>
                    <a:pt x="2" y="5"/>
                    <a:pt x="3" y="5"/>
                  </a:cubicBezTo>
                  <a:cubicBezTo>
                    <a:pt x="3" y="5"/>
                    <a:pt x="3" y="5"/>
                    <a:pt x="3" y="5"/>
                  </a:cubicBezTo>
                  <a:cubicBezTo>
                    <a:pt x="4" y="5"/>
                    <a:pt x="5" y="4"/>
                    <a:pt x="5" y="2"/>
                  </a:cubicBezTo>
                  <a:cubicBezTo>
                    <a:pt x="5" y="1"/>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52" name="Freeform 3237">
              <a:extLst>
                <a:ext uri="{FF2B5EF4-FFF2-40B4-BE49-F238E27FC236}">
                  <a16:creationId xmlns:a16="http://schemas.microsoft.com/office/drawing/2014/main" id="{CC2F9977-A653-2B72-C705-C5E505870989}"/>
                </a:ext>
              </a:extLst>
            </p:cNvPr>
            <p:cNvSpPr>
              <a:spLocks/>
            </p:cNvSpPr>
            <p:nvPr/>
          </p:nvSpPr>
          <p:spPr bwMode="auto">
            <a:xfrm>
              <a:off x="9322782" y="162600"/>
              <a:ext cx="38623" cy="38623"/>
            </a:xfrm>
            <a:custGeom>
              <a:avLst/>
              <a:gdLst>
                <a:gd name="T0" fmla="*/ 3 w 6"/>
                <a:gd name="T1" fmla="*/ 0 h 6"/>
                <a:gd name="T2" fmla="*/ 2 w 6"/>
                <a:gd name="T3" fmla="*/ 1 h 6"/>
                <a:gd name="T4" fmla="*/ 0 w 6"/>
                <a:gd name="T5" fmla="*/ 4 h 6"/>
                <a:gd name="T6" fmla="*/ 2 w 6"/>
                <a:gd name="T7" fmla="*/ 6 h 6"/>
                <a:gd name="T8" fmla="*/ 2 w 6"/>
                <a:gd name="T9" fmla="*/ 6 h 6"/>
                <a:gd name="T10" fmla="*/ 3 w 6"/>
                <a:gd name="T11" fmla="*/ 6 h 6"/>
                <a:gd name="T12" fmla="*/ 3 w 6"/>
                <a:gd name="T13" fmla="*/ 6 h 6"/>
                <a:gd name="T14" fmla="*/ 5 w 6"/>
                <a:gd name="T15" fmla="*/ 5 h 6"/>
                <a:gd name="T16" fmla="*/ 5 w 6"/>
                <a:gd name="T17" fmla="*/ 5 h 6"/>
                <a:gd name="T18" fmla="*/ 6 w 6"/>
                <a:gd name="T19" fmla="*/ 3 h 6"/>
                <a:gd name="T20" fmla="*/ 3 w 6"/>
                <a:gd name="T2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6">
                  <a:moveTo>
                    <a:pt x="3" y="0"/>
                  </a:moveTo>
                  <a:cubicBezTo>
                    <a:pt x="3" y="0"/>
                    <a:pt x="3" y="0"/>
                    <a:pt x="2" y="1"/>
                  </a:cubicBezTo>
                  <a:cubicBezTo>
                    <a:pt x="1" y="1"/>
                    <a:pt x="0" y="2"/>
                    <a:pt x="0" y="4"/>
                  </a:cubicBezTo>
                  <a:cubicBezTo>
                    <a:pt x="0" y="5"/>
                    <a:pt x="1" y="5"/>
                    <a:pt x="2" y="6"/>
                  </a:cubicBezTo>
                  <a:cubicBezTo>
                    <a:pt x="2" y="6"/>
                    <a:pt x="2" y="6"/>
                    <a:pt x="2" y="6"/>
                  </a:cubicBezTo>
                  <a:cubicBezTo>
                    <a:pt x="2" y="6"/>
                    <a:pt x="3" y="6"/>
                    <a:pt x="3" y="6"/>
                  </a:cubicBezTo>
                  <a:cubicBezTo>
                    <a:pt x="3" y="6"/>
                    <a:pt x="3" y="6"/>
                    <a:pt x="3" y="6"/>
                  </a:cubicBezTo>
                  <a:cubicBezTo>
                    <a:pt x="4" y="6"/>
                    <a:pt x="4" y="6"/>
                    <a:pt x="5" y="5"/>
                  </a:cubicBezTo>
                  <a:cubicBezTo>
                    <a:pt x="5" y="5"/>
                    <a:pt x="5" y="5"/>
                    <a:pt x="5" y="5"/>
                  </a:cubicBezTo>
                  <a:cubicBezTo>
                    <a:pt x="6" y="4"/>
                    <a:pt x="6" y="3"/>
                    <a:pt x="6" y="3"/>
                  </a:cubicBezTo>
                  <a:cubicBezTo>
                    <a:pt x="5" y="1"/>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53" name="Freeform 3238">
              <a:extLst>
                <a:ext uri="{FF2B5EF4-FFF2-40B4-BE49-F238E27FC236}">
                  <a16:creationId xmlns:a16="http://schemas.microsoft.com/office/drawing/2014/main" id="{8E0BF505-C865-F654-D975-9E086CBA7A97}"/>
                </a:ext>
              </a:extLst>
            </p:cNvPr>
            <p:cNvSpPr>
              <a:spLocks/>
            </p:cNvSpPr>
            <p:nvPr/>
          </p:nvSpPr>
          <p:spPr bwMode="auto">
            <a:xfrm>
              <a:off x="9728327" y="1886856"/>
              <a:ext cx="33106" cy="38623"/>
            </a:xfrm>
            <a:custGeom>
              <a:avLst/>
              <a:gdLst>
                <a:gd name="T0" fmla="*/ 2 w 5"/>
                <a:gd name="T1" fmla="*/ 0 h 6"/>
                <a:gd name="T2" fmla="*/ 2 w 5"/>
                <a:gd name="T3" fmla="*/ 0 h 6"/>
                <a:gd name="T4" fmla="*/ 0 w 5"/>
                <a:gd name="T5" fmla="*/ 3 h 6"/>
                <a:gd name="T6" fmla="*/ 0 w 5"/>
                <a:gd name="T7" fmla="*/ 3 h 6"/>
                <a:gd name="T8" fmla="*/ 0 w 5"/>
                <a:gd name="T9" fmla="*/ 3 h 6"/>
                <a:gd name="T10" fmla="*/ 1 w 5"/>
                <a:gd name="T11" fmla="*/ 5 h 6"/>
                <a:gd name="T12" fmla="*/ 1 w 5"/>
                <a:gd name="T13" fmla="*/ 6 h 6"/>
                <a:gd name="T14" fmla="*/ 2 w 5"/>
                <a:gd name="T15" fmla="*/ 6 h 6"/>
                <a:gd name="T16" fmla="*/ 3 w 5"/>
                <a:gd name="T17" fmla="*/ 6 h 6"/>
                <a:gd name="T18" fmla="*/ 5 w 5"/>
                <a:gd name="T19" fmla="*/ 2 h 6"/>
                <a:gd name="T20" fmla="*/ 2 w 5"/>
                <a:gd name="T2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6">
                  <a:moveTo>
                    <a:pt x="2" y="0"/>
                  </a:moveTo>
                  <a:cubicBezTo>
                    <a:pt x="2" y="0"/>
                    <a:pt x="2" y="0"/>
                    <a:pt x="2" y="0"/>
                  </a:cubicBezTo>
                  <a:cubicBezTo>
                    <a:pt x="1" y="1"/>
                    <a:pt x="0" y="2"/>
                    <a:pt x="0" y="3"/>
                  </a:cubicBezTo>
                  <a:cubicBezTo>
                    <a:pt x="0" y="3"/>
                    <a:pt x="0" y="3"/>
                    <a:pt x="0" y="3"/>
                  </a:cubicBezTo>
                  <a:cubicBezTo>
                    <a:pt x="0" y="3"/>
                    <a:pt x="0" y="3"/>
                    <a:pt x="0" y="3"/>
                  </a:cubicBezTo>
                  <a:cubicBezTo>
                    <a:pt x="0" y="4"/>
                    <a:pt x="0" y="5"/>
                    <a:pt x="1" y="5"/>
                  </a:cubicBezTo>
                  <a:cubicBezTo>
                    <a:pt x="1" y="5"/>
                    <a:pt x="1" y="6"/>
                    <a:pt x="1" y="6"/>
                  </a:cubicBezTo>
                  <a:cubicBezTo>
                    <a:pt x="2" y="6"/>
                    <a:pt x="2" y="6"/>
                    <a:pt x="2" y="6"/>
                  </a:cubicBezTo>
                  <a:cubicBezTo>
                    <a:pt x="2" y="6"/>
                    <a:pt x="3" y="6"/>
                    <a:pt x="3" y="6"/>
                  </a:cubicBezTo>
                  <a:cubicBezTo>
                    <a:pt x="4" y="5"/>
                    <a:pt x="5" y="4"/>
                    <a:pt x="5" y="2"/>
                  </a:cubicBezTo>
                  <a:cubicBezTo>
                    <a:pt x="5" y="1"/>
                    <a:pt x="4"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54" name="Freeform 3239">
              <a:extLst>
                <a:ext uri="{FF2B5EF4-FFF2-40B4-BE49-F238E27FC236}">
                  <a16:creationId xmlns:a16="http://schemas.microsoft.com/office/drawing/2014/main" id="{C6A85286-F823-D72D-4D43-8B8F277C8FAB}"/>
                </a:ext>
              </a:extLst>
            </p:cNvPr>
            <p:cNvSpPr>
              <a:spLocks/>
            </p:cNvSpPr>
            <p:nvPr/>
          </p:nvSpPr>
          <p:spPr bwMode="auto">
            <a:xfrm>
              <a:off x="8660668" y="1290953"/>
              <a:ext cx="38623" cy="33106"/>
            </a:xfrm>
            <a:custGeom>
              <a:avLst/>
              <a:gdLst>
                <a:gd name="T0" fmla="*/ 3 w 6"/>
                <a:gd name="T1" fmla="*/ 0 h 5"/>
                <a:gd name="T2" fmla="*/ 2 w 6"/>
                <a:gd name="T3" fmla="*/ 0 h 5"/>
                <a:gd name="T4" fmla="*/ 0 w 6"/>
                <a:gd name="T5" fmla="*/ 3 h 5"/>
                <a:gd name="T6" fmla="*/ 3 w 6"/>
                <a:gd name="T7" fmla="*/ 5 h 5"/>
                <a:gd name="T8" fmla="*/ 3 w 6"/>
                <a:gd name="T9" fmla="*/ 5 h 5"/>
                <a:gd name="T10" fmla="*/ 5 w 6"/>
                <a:gd name="T11" fmla="*/ 5 h 5"/>
                <a:gd name="T12" fmla="*/ 5 w 6"/>
                <a:gd name="T13" fmla="*/ 4 h 5"/>
                <a:gd name="T14" fmla="*/ 6 w 6"/>
                <a:gd name="T15" fmla="*/ 3 h 5"/>
                <a:gd name="T16" fmla="*/ 6 w 6"/>
                <a:gd name="T17" fmla="*/ 3 h 5"/>
                <a:gd name="T18" fmla="*/ 6 w 6"/>
                <a:gd name="T19" fmla="*/ 2 h 5"/>
                <a:gd name="T20" fmla="*/ 6 w 6"/>
                <a:gd name="T21" fmla="*/ 2 h 5"/>
                <a:gd name="T22" fmla="*/ 6 w 6"/>
                <a:gd name="T23" fmla="*/ 2 h 5"/>
                <a:gd name="T24" fmla="*/ 5 w 6"/>
                <a:gd name="T25" fmla="*/ 0 h 5"/>
                <a:gd name="T26" fmla="*/ 4 w 6"/>
                <a:gd name="T27" fmla="*/ 0 h 5"/>
                <a:gd name="T28" fmla="*/ 3 w 6"/>
                <a:gd name="T2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5">
                  <a:moveTo>
                    <a:pt x="3" y="0"/>
                  </a:moveTo>
                  <a:cubicBezTo>
                    <a:pt x="3" y="0"/>
                    <a:pt x="3" y="0"/>
                    <a:pt x="2" y="0"/>
                  </a:cubicBezTo>
                  <a:cubicBezTo>
                    <a:pt x="1" y="0"/>
                    <a:pt x="0" y="1"/>
                    <a:pt x="0" y="3"/>
                  </a:cubicBezTo>
                  <a:cubicBezTo>
                    <a:pt x="0" y="4"/>
                    <a:pt x="2" y="5"/>
                    <a:pt x="3" y="5"/>
                  </a:cubicBezTo>
                  <a:cubicBezTo>
                    <a:pt x="3" y="5"/>
                    <a:pt x="3" y="5"/>
                    <a:pt x="3" y="5"/>
                  </a:cubicBezTo>
                  <a:cubicBezTo>
                    <a:pt x="4" y="5"/>
                    <a:pt x="4" y="5"/>
                    <a:pt x="5" y="5"/>
                  </a:cubicBezTo>
                  <a:cubicBezTo>
                    <a:pt x="5" y="4"/>
                    <a:pt x="5" y="4"/>
                    <a:pt x="5" y="4"/>
                  </a:cubicBezTo>
                  <a:cubicBezTo>
                    <a:pt x="5" y="4"/>
                    <a:pt x="5" y="4"/>
                    <a:pt x="6" y="3"/>
                  </a:cubicBezTo>
                  <a:cubicBezTo>
                    <a:pt x="6" y="3"/>
                    <a:pt x="6" y="3"/>
                    <a:pt x="6" y="3"/>
                  </a:cubicBezTo>
                  <a:cubicBezTo>
                    <a:pt x="6" y="3"/>
                    <a:pt x="6" y="2"/>
                    <a:pt x="6" y="2"/>
                  </a:cubicBezTo>
                  <a:cubicBezTo>
                    <a:pt x="6" y="2"/>
                    <a:pt x="6" y="2"/>
                    <a:pt x="6" y="2"/>
                  </a:cubicBezTo>
                  <a:cubicBezTo>
                    <a:pt x="6" y="2"/>
                    <a:pt x="6" y="2"/>
                    <a:pt x="6" y="2"/>
                  </a:cubicBezTo>
                  <a:cubicBezTo>
                    <a:pt x="5" y="1"/>
                    <a:pt x="5" y="1"/>
                    <a:pt x="5" y="0"/>
                  </a:cubicBezTo>
                  <a:cubicBezTo>
                    <a:pt x="5" y="0"/>
                    <a:pt x="5" y="0"/>
                    <a:pt x="4" y="0"/>
                  </a:cubicBezTo>
                  <a:cubicBezTo>
                    <a:pt x="4"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55" name="Freeform 3240">
              <a:extLst>
                <a:ext uri="{FF2B5EF4-FFF2-40B4-BE49-F238E27FC236}">
                  <a16:creationId xmlns:a16="http://schemas.microsoft.com/office/drawing/2014/main" id="{2ABA8827-A2B4-3B66-8B2F-A8E91C5BA297}"/>
                </a:ext>
              </a:extLst>
            </p:cNvPr>
            <p:cNvSpPr>
              <a:spLocks/>
            </p:cNvSpPr>
            <p:nvPr/>
          </p:nvSpPr>
          <p:spPr bwMode="auto">
            <a:xfrm>
              <a:off x="8790332" y="1558558"/>
              <a:ext cx="41382" cy="38623"/>
            </a:xfrm>
            <a:custGeom>
              <a:avLst/>
              <a:gdLst>
                <a:gd name="T0" fmla="*/ 3 w 6"/>
                <a:gd name="T1" fmla="*/ 0 h 6"/>
                <a:gd name="T2" fmla="*/ 2 w 6"/>
                <a:gd name="T3" fmla="*/ 0 h 6"/>
                <a:gd name="T4" fmla="*/ 0 w 6"/>
                <a:gd name="T5" fmla="*/ 3 h 6"/>
                <a:gd name="T6" fmla="*/ 1 w 6"/>
                <a:gd name="T7" fmla="*/ 5 h 6"/>
                <a:gd name="T8" fmla="*/ 1 w 6"/>
                <a:gd name="T9" fmla="*/ 5 h 6"/>
                <a:gd name="T10" fmla="*/ 3 w 6"/>
                <a:gd name="T11" fmla="*/ 6 h 6"/>
                <a:gd name="T12" fmla="*/ 3 w 6"/>
                <a:gd name="T13" fmla="*/ 6 h 6"/>
                <a:gd name="T14" fmla="*/ 4 w 6"/>
                <a:gd name="T15" fmla="*/ 5 h 6"/>
                <a:gd name="T16" fmla="*/ 5 w 6"/>
                <a:gd name="T17" fmla="*/ 5 h 6"/>
                <a:gd name="T18" fmla="*/ 6 w 6"/>
                <a:gd name="T19" fmla="*/ 2 h 6"/>
                <a:gd name="T20" fmla="*/ 4 w 6"/>
                <a:gd name="T21" fmla="*/ 0 h 6"/>
                <a:gd name="T22" fmla="*/ 4 w 6"/>
                <a:gd name="T23" fmla="*/ 0 h 6"/>
                <a:gd name="T24" fmla="*/ 3 w 6"/>
                <a:gd name="T2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6">
                  <a:moveTo>
                    <a:pt x="3" y="0"/>
                  </a:moveTo>
                  <a:cubicBezTo>
                    <a:pt x="3" y="0"/>
                    <a:pt x="3" y="0"/>
                    <a:pt x="2" y="0"/>
                  </a:cubicBezTo>
                  <a:cubicBezTo>
                    <a:pt x="1" y="0"/>
                    <a:pt x="0" y="2"/>
                    <a:pt x="0" y="3"/>
                  </a:cubicBezTo>
                  <a:cubicBezTo>
                    <a:pt x="0" y="4"/>
                    <a:pt x="1" y="5"/>
                    <a:pt x="1" y="5"/>
                  </a:cubicBezTo>
                  <a:cubicBezTo>
                    <a:pt x="1" y="5"/>
                    <a:pt x="1" y="5"/>
                    <a:pt x="1" y="5"/>
                  </a:cubicBezTo>
                  <a:cubicBezTo>
                    <a:pt x="2" y="5"/>
                    <a:pt x="2" y="6"/>
                    <a:pt x="3" y="6"/>
                  </a:cubicBezTo>
                  <a:cubicBezTo>
                    <a:pt x="3" y="6"/>
                    <a:pt x="3" y="6"/>
                    <a:pt x="3" y="6"/>
                  </a:cubicBezTo>
                  <a:cubicBezTo>
                    <a:pt x="4" y="5"/>
                    <a:pt x="4" y="5"/>
                    <a:pt x="4" y="5"/>
                  </a:cubicBezTo>
                  <a:cubicBezTo>
                    <a:pt x="5" y="5"/>
                    <a:pt x="5" y="5"/>
                    <a:pt x="5" y="5"/>
                  </a:cubicBezTo>
                  <a:cubicBezTo>
                    <a:pt x="5" y="4"/>
                    <a:pt x="6" y="3"/>
                    <a:pt x="6" y="2"/>
                  </a:cubicBezTo>
                  <a:cubicBezTo>
                    <a:pt x="5" y="1"/>
                    <a:pt x="5" y="1"/>
                    <a:pt x="4" y="0"/>
                  </a:cubicBezTo>
                  <a:cubicBezTo>
                    <a:pt x="4" y="0"/>
                    <a:pt x="4" y="0"/>
                    <a:pt x="4" y="0"/>
                  </a:cubicBezTo>
                  <a:cubicBezTo>
                    <a:pt x="3"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56" name="Freeform 3241">
              <a:extLst>
                <a:ext uri="{FF2B5EF4-FFF2-40B4-BE49-F238E27FC236}">
                  <a16:creationId xmlns:a16="http://schemas.microsoft.com/office/drawing/2014/main" id="{61078998-0CB0-E71F-1AE3-71B3B2C3141B}"/>
                </a:ext>
              </a:extLst>
            </p:cNvPr>
            <p:cNvSpPr>
              <a:spLocks/>
            </p:cNvSpPr>
            <p:nvPr/>
          </p:nvSpPr>
          <p:spPr bwMode="auto">
            <a:xfrm>
              <a:off x="9681427" y="2835887"/>
              <a:ext cx="33106" cy="41382"/>
            </a:xfrm>
            <a:custGeom>
              <a:avLst/>
              <a:gdLst>
                <a:gd name="T0" fmla="*/ 2 w 5"/>
                <a:gd name="T1" fmla="*/ 0 h 6"/>
                <a:gd name="T2" fmla="*/ 2 w 5"/>
                <a:gd name="T3" fmla="*/ 0 h 6"/>
                <a:gd name="T4" fmla="*/ 2 w 5"/>
                <a:gd name="T5" fmla="*/ 0 h 6"/>
                <a:gd name="T6" fmla="*/ 2 w 5"/>
                <a:gd name="T7" fmla="*/ 0 h 6"/>
                <a:gd name="T8" fmla="*/ 0 w 5"/>
                <a:gd name="T9" fmla="*/ 1 h 6"/>
                <a:gd name="T10" fmla="*/ 0 w 5"/>
                <a:gd name="T11" fmla="*/ 1 h 6"/>
                <a:gd name="T12" fmla="*/ 0 w 5"/>
                <a:gd name="T13" fmla="*/ 3 h 6"/>
                <a:gd name="T14" fmla="*/ 2 w 5"/>
                <a:gd name="T15" fmla="*/ 6 h 6"/>
                <a:gd name="T16" fmla="*/ 3 w 5"/>
                <a:gd name="T17" fmla="*/ 6 h 6"/>
                <a:gd name="T18" fmla="*/ 5 w 5"/>
                <a:gd name="T19" fmla="*/ 3 h 6"/>
                <a:gd name="T20" fmla="*/ 5 w 5"/>
                <a:gd name="T21" fmla="*/ 3 h 6"/>
                <a:gd name="T22" fmla="*/ 5 w 5"/>
                <a:gd name="T23" fmla="*/ 3 h 6"/>
                <a:gd name="T24" fmla="*/ 5 w 5"/>
                <a:gd name="T25" fmla="*/ 1 h 6"/>
                <a:gd name="T26" fmla="*/ 4 w 5"/>
                <a:gd name="T27" fmla="*/ 1 h 6"/>
                <a:gd name="T28" fmla="*/ 2 w 5"/>
                <a:gd name="T2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6">
                  <a:moveTo>
                    <a:pt x="2" y="0"/>
                  </a:moveTo>
                  <a:cubicBezTo>
                    <a:pt x="2" y="0"/>
                    <a:pt x="2" y="0"/>
                    <a:pt x="2" y="0"/>
                  </a:cubicBezTo>
                  <a:cubicBezTo>
                    <a:pt x="2" y="0"/>
                    <a:pt x="2" y="0"/>
                    <a:pt x="2" y="0"/>
                  </a:cubicBezTo>
                  <a:cubicBezTo>
                    <a:pt x="2" y="0"/>
                    <a:pt x="2" y="0"/>
                    <a:pt x="2" y="0"/>
                  </a:cubicBezTo>
                  <a:cubicBezTo>
                    <a:pt x="1" y="1"/>
                    <a:pt x="1" y="1"/>
                    <a:pt x="0" y="1"/>
                  </a:cubicBezTo>
                  <a:cubicBezTo>
                    <a:pt x="0" y="1"/>
                    <a:pt x="0" y="1"/>
                    <a:pt x="0" y="1"/>
                  </a:cubicBezTo>
                  <a:cubicBezTo>
                    <a:pt x="0" y="2"/>
                    <a:pt x="0" y="3"/>
                    <a:pt x="0" y="3"/>
                  </a:cubicBezTo>
                  <a:cubicBezTo>
                    <a:pt x="0" y="5"/>
                    <a:pt x="1" y="6"/>
                    <a:pt x="2" y="6"/>
                  </a:cubicBezTo>
                  <a:cubicBezTo>
                    <a:pt x="3" y="6"/>
                    <a:pt x="3" y="6"/>
                    <a:pt x="3" y="6"/>
                  </a:cubicBezTo>
                  <a:cubicBezTo>
                    <a:pt x="4" y="5"/>
                    <a:pt x="5" y="4"/>
                    <a:pt x="5" y="3"/>
                  </a:cubicBezTo>
                  <a:cubicBezTo>
                    <a:pt x="5" y="3"/>
                    <a:pt x="5" y="3"/>
                    <a:pt x="5" y="3"/>
                  </a:cubicBezTo>
                  <a:cubicBezTo>
                    <a:pt x="5" y="3"/>
                    <a:pt x="5" y="3"/>
                    <a:pt x="5" y="3"/>
                  </a:cubicBezTo>
                  <a:cubicBezTo>
                    <a:pt x="5" y="2"/>
                    <a:pt x="5" y="2"/>
                    <a:pt x="5" y="1"/>
                  </a:cubicBezTo>
                  <a:cubicBezTo>
                    <a:pt x="4" y="1"/>
                    <a:pt x="4" y="1"/>
                    <a:pt x="4" y="1"/>
                  </a:cubicBezTo>
                  <a:cubicBezTo>
                    <a:pt x="4" y="1"/>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57" name="Freeform 3242">
              <a:extLst>
                <a:ext uri="{FF2B5EF4-FFF2-40B4-BE49-F238E27FC236}">
                  <a16:creationId xmlns:a16="http://schemas.microsoft.com/office/drawing/2014/main" id="{E2E5E71F-9DA3-98CB-BBAA-63D0AC95026A}"/>
                </a:ext>
              </a:extLst>
            </p:cNvPr>
            <p:cNvSpPr>
              <a:spLocks/>
            </p:cNvSpPr>
            <p:nvPr/>
          </p:nvSpPr>
          <p:spPr bwMode="auto">
            <a:xfrm>
              <a:off x="10147666" y="2830370"/>
              <a:ext cx="33106" cy="38623"/>
            </a:xfrm>
            <a:custGeom>
              <a:avLst/>
              <a:gdLst>
                <a:gd name="T0" fmla="*/ 2 w 5"/>
                <a:gd name="T1" fmla="*/ 0 h 6"/>
                <a:gd name="T2" fmla="*/ 2 w 5"/>
                <a:gd name="T3" fmla="*/ 0 h 6"/>
                <a:gd name="T4" fmla="*/ 2 w 5"/>
                <a:gd name="T5" fmla="*/ 0 h 6"/>
                <a:gd name="T6" fmla="*/ 2 w 5"/>
                <a:gd name="T7" fmla="*/ 0 h 6"/>
                <a:gd name="T8" fmla="*/ 0 w 5"/>
                <a:gd name="T9" fmla="*/ 2 h 6"/>
                <a:gd name="T10" fmla="*/ 0 w 5"/>
                <a:gd name="T11" fmla="*/ 2 h 6"/>
                <a:gd name="T12" fmla="*/ 0 w 5"/>
                <a:gd name="T13" fmla="*/ 3 h 6"/>
                <a:gd name="T14" fmla="*/ 0 w 5"/>
                <a:gd name="T15" fmla="*/ 3 h 6"/>
                <a:gd name="T16" fmla="*/ 0 w 5"/>
                <a:gd name="T17" fmla="*/ 3 h 6"/>
                <a:gd name="T18" fmla="*/ 2 w 5"/>
                <a:gd name="T19" fmla="*/ 6 h 6"/>
                <a:gd name="T20" fmla="*/ 3 w 5"/>
                <a:gd name="T21" fmla="*/ 6 h 6"/>
                <a:gd name="T22" fmla="*/ 5 w 5"/>
                <a:gd name="T23" fmla="*/ 2 h 6"/>
                <a:gd name="T24" fmla="*/ 4 w 5"/>
                <a:gd name="T25" fmla="*/ 1 h 6"/>
                <a:gd name="T26" fmla="*/ 3 w 5"/>
                <a:gd name="T27" fmla="*/ 0 h 6"/>
                <a:gd name="T28" fmla="*/ 2 w 5"/>
                <a:gd name="T2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6">
                  <a:moveTo>
                    <a:pt x="2" y="0"/>
                  </a:moveTo>
                  <a:cubicBezTo>
                    <a:pt x="2" y="0"/>
                    <a:pt x="2" y="0"/>
                    <a:pt x="2" y="0"/>
                  </a:cubicBezTo>
                  <a:cubicBezTo>
                    <a:pt x="2" y="0"/>
                    <a:pt x="2" y="0"/>
                    <a:pt x="2" y="0"/>
                  </a:cubicBezTo>
                  <a:cubicBezTo>
                    <a:pt x="2" y="0"/>
                    <a:pt x="2" y="0"/>
                    <a:pt x="2" y="0"/>
                  </a:cubicBezTo>
                  <a:cubicBezTo>
                    <a:pt x="1" y="0"/>
                    <a:pt x="0" y="1"/>
                    <a:pt x="0" y="2"/>
                  </a:cubicBezTo>
                  <a:cubicBezTo>
                    <a:pt x="0" y="2"/>
                    <a:pt x="0" y="2"/>
                    <a:pt x="0" y="2"/>
                  </a:cubicBezTo>
                  <a:cubicBezTo>
                    <a:pt x="0" y="2"/>
                    <a:pt x="0" y="3"/>
                    <a:pt x="0" y="3"/>
                  </a:cubicBezTo>
                  <a:cubicBezTo>
                    <a:pt x="0" y="3"/>
                    <a:pt x="0" y="3"/>
                    <a:pt x="0" y="3"/>
                  </a:cubicBezTo>
                  <a:cubicBezTo>
                    <a:pt x="0" y="3"/>
                    <a:pt x="0" y="3"/>
                    <a:pt x="0" y="3"/>
                  </a:cubicBezTo>
                  <a:cubicBezTo>
                    <a:pt x="0" y="5"/>
                    <a:pt x="1" y="6"/>
                    <a:pt x="2" y="6"/>
                  </a:cubicBezTo>
                  <a:cubicBezTo>
                    <a:pt x="2" y="6"/>
                    <a:pt x="3" y="6"/>
                    <a:pt x="3" y="6"/>
                  </a:cubicBezTo>
                  <a:cubicBezTo>
                    <a:pt x="4" y="5"/>
                    <a:pt x="5" y="4"/>
                    <a:pt x="5" y="2"/>
                  </a:cubicBezTo>
                  <a:cubicBezTo>
                    <a:pt x="5" y="2"/>
                    <a:pt x="4" y="1"/>
                    <a:pt x="4" y="1"/>
                  </a:cubicBezTo>
                  <a:cubicBezTo>
                    <a:pt x="4" y="1"/>
                    <a:pt x="4" y="0"/>
                    <a:pt x="3" y="0"/>
                  </a:cubicBezTo>
                  <a:cubicBezTo>
                    <a:pt x="3" y="0"/>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58" name="Freeform 3243">
              <a:extLst>
                <a:ext uri="{FF2B5EF4-FFF2-40B4-BE49-F238E27FC236}">
                  <a16:creationId xmlns:a16="http://schemas.microsoft.com/office/drawing/2014/main" id="{6EE155B5-59B3-FFA6-B3A3-825967C674A0}"/>
                </a:ext>
              </a:extLst>
            </p:cNvPr>
            <p:cNvSpPr>
              <a:spLocks/>
            </p:cNvSpPr>
            <p:nvPr/>
          </p:nvSpPr>
          <p:spPr bwMode="auto">
            <a:xfrm>
              <a:off x="9085524" y="1073007"/>
              <a:ext cx="38623" cy="41382"/>
            </a:xfrm>
            <a:custGeom>
              <a:avLst/>
              <a:gdLst>
                <a:gd name="T0" fmla="*/ 3 w 6"/>
                <a:gd name="T1" fmla="*/ 0 h 6"/>
                <a:gd name="T2" fmla="*/ 2 w 6"/>
                <a:gd name="T3" fmla="*/ 0 h 6"/>
                <a:gd name="T4" fmla="*/ 2 w 6"/>
                <a:gd name="T5" fmla="*/ 0 h 6"/>
                <a:gd name="T6" fmla="*/ 2 w 6"/>
                <a:gd name="T7" fmla="*/ 0 h 6"/>
                <a:gd name="T8" fmla="*/ 1 w 6"/>
                <a:gd name="T9" fmla="*/ 1 h 6"/>
                <a:gd name="T10" fmla="*/ 1 w 6"/>
                <a:gd name="T11" fmla="*/ 1 h 6"/>
                <a:gd name="T12" fmla="*/ 0 w 6"/>
                <a:gd name="T13" fmla="*/ 3 h 6"/>
                <a:gd name="T14" fmla="*/ 0 w 6"/>
                <a:gd name="T15" fmla="*/ 5 h 6"/>
                <a:gd name="T16" fmla="*/ 1 w 6"/>
                <a:gd name="T17" fmla="*/ 5 h 6"/>
                <a:gd name="T18" fmla="*/ 2 w 6"/>
                <a:gd name="T19" fmla="*/ 6 h 6"/>
                <a:gd name="T20" fmla="*/ 2 w 6"/>
                <a:gd name="T21" fmla="*/ 6 h 6"/>
                <a:gd name="T22" fmla="*/ 3 w 6"/>
                <a:gd name="T23" fmla="*/ 6 h 6"/>
                <a:gd name="T24" fmla="*/ 3 w 6"/>
                <a:gd name="T25" fmla="*/ 6 h 6"/>
                <a:gd name="T26" fmla="*/ 5 w 6"/>
                <a:gd name="T27" fmla="*/ 2 h 6"/>
                <a:gd name="T28" fmla="*/ 5 w 6"/>
                <a:gd name="T29" fmla="*/ 2 h 6"/>
                <a:gd name="T30" fmla="*/ 5 w 6"/>
                <a:gd name="T31" fmla="*/ 2 h 6"/>
                <a:gd name="T32" fmla="*/ 3 w 6"/>
                <a:gd name="T3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 h="6">
                  <a:moveTo>
                    <a:pt x="3" y="0"/>
                  </a:moveTo>
                  <a:cubicBezTo>
                    <a:pt x="2" y="0"/>
                    <a:pt x="2" y="0"/>
                    <a:pt x="2" y="0"/>
                  </a:cubicBezTo>
                  <a:cubicBezTo>
                    <a:pt x="2" y="0"/>
                    <a:pt x="2" y="0"/>
                    <a:pt x="2" y="0"/>
                  </a:cubicBezTo>
                  <a:cubicBezTo>
                    <a:pt x="2" y="0"/>
                    <a:pt x="2" y="0"/>
                    <a:pt x="2" y="0"/>
                  </a:cubicBezTo>
                  <a:cubicBezTo>
                    <a:pt x="1" y="0"/>
                    <a:pt x="1" y="1"/>
                    <a:pt x="1" y="1"/>
                  </a:cubicBezTo>
                  <a:cubicBezTo>
                    <a:pt x="1" y="1"/>
                    <a:pt x="1" y="1"/>
                    <a:pt x="1" y="1"/>
                  </a:cubicBezTo>
                  <a:cubicBezTo>
                    <a:pt x="0" y="2"/>
                    <a:pt x="0" y="2"/>
                    <a:pt x="0" y="3"/>
                  </a:cubicBezTo>
                  <a:cubicBezTo>
                    <a:pt x="0" y="4"/>
                    <a:pt x="0" y="4"/>
                    <a:pt x="0" y="5"/>
                  </a:cubicBezTo>
                  <a:cubicBezTo>
                    <a:pt x="0" y="5"/>
                    <a:pt x="1" y="5"/>
                    <a:pt x="1" y="5"/>
                  </a:cubicBezTo>
                  <a:cubicBezTo>
                    <a:pt x="1" y="5"/>
                    <a:pt x="1" y="5"/>
                    <a:pt x="2" y="6"/>
                  </a:cubicBezTo>
                  <a:cubicBezTo>
                    <a:pt x="2" y="6"/>
                    <a:pt x="2" y="6"/>
                    <a:pt x="2" y="6"/>
                  </a:cubicBezTo>
                  <a:cubicBezTo>
                    <a:pt x="2" y="6"/>
                    <a:pt x="2" y="6"/>
                    <a:pt x="3" y="6"/>
                  </a:cubicBezTo>
                  <a:cubicBezTo>
                    <a:pt x="3" y="6"/>
                    <a:pt x="3" y="6"/>
                    <a:pt x="3" y="6"/>
                  </a:cubicBezTo>
                  <a:cubicBezTo>
                    <a:pt x="5" y="5"/>
                    <a:pt x="6" y="4"/>
                    <a:pt x="5" y="2"/>
                  </a:cubicBezTo>
                  <a:cubicBezTo>
                    <a:pt x="5" y="2"/>
                    <a:pt x="5" y="2"/>
                    <a:pt x="5" y="2"/>
                  </a:cubicBezTo>
                  <a:cubicBezTo>
                    <a:pt x="5" y="2"/>
                    <a:pt x="5" y="2"/>
                    <a:pt x="5" y="2"/>
                  </a:cubicBezTo>
                  <a:cubicBezTo>
                    <a:pt x="5" y="1"/>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59" name="Freeform 3244">
              <a:extLst>
                <a:ext uri="{FF2B5EF4-FFF2-40B4-BE49-F238E27FC236}">
                  <a16:creationId xmlns:a16="http://schemas.microsoft.com/office/drawing/2014/main" id="{13C3E284-34EA-2D6E-BF50-0A7E5356199F}"/>
                </a:ext>
              </a:extLst>
            </p:cNvPr>
            <p:cNvSpPr>
              <a:spLocks/>
            </p:cNvSpPr>
            <p:nvPr/>
          </p:nvSpPr>
          <p:spPr bwMode="auto">
            <a:xfrm>
              <a:off x="9019313" y="1362683"/>
              <a:ext cx="27588" cy="24829"/>
            </a:xfrm>
            <a:custGeom>
              <a:avLst/>
              <a:gdLst>
                <a:gd name="T0" fmla="*/ 2 w 4"/>
                <a:gd name="T1" fmla="*/ 0 h 4"/>
                <a:gd name="T2" fmla="*/ 2 w 4"/>
                <a:gd name="T3" fmla="*/ 0 h 4"/>
                <a:gd name="T4" fmla="*/ 1 w 4"/>
                <a:gd name="T5" fmla="*/ 0 h 4"/>
                <a:gd name="T6" fmla="*/ 1 w 4"/>
                <a:gd name="T7" fmla="*/ 1 h 4"/>
                <a:gd name="T8" fmla="*/ 0 w 4"/>
                <a:gd name="T9" fmla="*/ 1 h 4"/>
                <a:gd name="T10" fmla="*/ 0 w 4"/>
                <a:gd name="T11" fmla="*/ 2 h 4"/>
                <a:gd name="T12" fmla="*/ 0 w 4"/>
                <a:gd name="T13" fmla="*/ 2 h 4"/>
                <a:gd name="T14" fmla="*/ 2 w 4"/>
                <a:gd name="T15" fmla="*/ 4 h 4"/>
                <a:gd name="T16" fmla="*/ 2 w 4"/>
                <a:gd name="T17" fmla="*/ 4 h 4"/>
                <a:gd name="T18" fmla="*/ 3 w 4"/>
                <a:gd name="T19" fmla="*/ 4 h 4"/>
                <a:gd name="T20" fmla="*/ 3 w 4"/>
                <a:gd name="T21" fmla="*/ 4 h 4"/>
                <a:gd name="T22" fmla="*/ 3 w 4"/>
                <a:gd name="T23" fmla="*/ 3 h 4"/>
                <a:gd name="T24" fmla="*/ 3 w 4"/>
                <a:gd name="T25" fmla="*/ 3 h 4"/>
                <a:gd name="T26" fmla="*/ 4 w 4"/>
                <a:gd name="T27" fmla="*/ 1 h 4"/>
                <a:gd name="T28" fmla="*/ 3 w 4"/>
                <a:gd name="T29" fmla="*/ 0 h 4"/>
                <a:gd name="T30" fmla="*/ 3 w 4"/>
                <a:gd name="T31" fmla="*/ 0 h 4"/>
                <a:gd name="T32" fmla="*/ 3 w 4"/>
                <a:gd name="T33" fmla="*/ 0 h 4"/>
                <a:gd name="T34" fmla="*/ 2 w 4"/>
                <a:gd name="T35" fmla="*/ 0 h 4"/>
                <a:gd name="T36" fmla="*/ 2 w 4"/>
                <a:gd name="T3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 h="4">
                  <a:moveTo>
                    <a:pt x="2" y="0"/>
                  </a:moveTo>
                  <a:cubicBezTo>
                    <a:pt x="2" y="0"/>
                    <a:pt x="2" y="0"/>
                    <a:pt x="2" y="0"/>
                  </a:cubicBezTo>
                  <a:cubicBezTo>
                    <a:pt x="1" y="0"/>
                    <a:pt x="1" y="0"/>
                    <a:pt x="1" y="0"/>
                  </a:cubicBezTo>
                  <a:cubicBezTo>
                    <a:pt x="1" y="0"/>
                    <a:pt x="1" y="1"/>
                    <a:pt x="1" y="1"/>
                  </a:cubicBezTo>
                  <a:cubicBezTo>
                    <a:pt x="0" y="1"/>
                    <a:pt x="0" y="1"/>
                    <a:pt x="0" y="1"/>
                  </a:cubicBezTo>
                  <a:cubicBezTo>
                    <a:pt x="0" y="1"/>
                    <a:pt x="0" y="2"/>
                    <a:pt x="0" y="2"/>
                  </a:cubicBezTo>
                  <a:cubicBezTo>
                    <a:pt x="0" y="2"/>
                    <a:pt x="0" y="2"/>
                    <a:pt x="0" y="2"/>
                  </a:cubicBezTo>
                  <a:cubicBezTo>
                    <a:pt x="0" y="3"/>
                    <a:pt x="1" y="4"/>
                    <a:pt x="2" y="4"/>
                  </a:cubicBezTo>
                  <a:cubicBezTo>
                    <a:pt x="2" y="4"/>
                    <a:pt x="2" y="4"/>
                    <a:pt x="2" y="4"/>
                  </a:cubicBezTo>
                  <a:cubicBezTo>
                    <a:pt x="2" y="4"/>
                    <a:pt x="3" y="4"/>
                    <a:pt x="3" y="4"/>
                  </a:cubicBezTo>
                  <a:cubicBezTo>
                    <a:pt x="3" y="4"/>
                    <a:pt x="3" y="4"/>
                    <a:pt x="3" y="4"/>
                  </a:cubicBezTo>
                  <a:cubicBezTo>
                    <a:pt x="3" y="4"/>
                    <a:pt x="3" y="3"/>
                    <a:pt x="3" y="3"/>
                  </a:cubicBezTo>
                  <a:cubicBezTo>
                    <a:pt x="3" y="3"/>
                    <a:pt x="3" y="3"/>
                    <a:pt x="3" y="3"/>
                  </a:cubicBezTo>
                  <a:cubicBezTo>
                    <a:pt x="4" y="3"/>
                    <a:pt x="4" y="2"/>
                    <a:pt x="4" y="1"/>
                  </a:cubicBezTo>
                  <a:cubicBezTo>
                    <a:pt x="4" y="1"/>
                    <a:pt x="4" y="1"/>
                    <a:pt x="3" y="0"/>
                  </a:cubicBezTo>
                  <a:cubicBezTo>
                    <a:pt x="3" y="0"/>
                    <a:pt x="3" y="0"/>
                    <a:pt x="3" y="0"/>
                  </a:cubicBezTo>
                  <a:cubicBezTo>
                    <a:pt x="3" y="0"/>
                    <a:pt x="3" y="0"/>
                    <a:pt x="3" y="0"/>
                  </a:cubicBezTo>
                  <a:cubicBezTo>
                    <a:pt x="3" y="0"/>
                    <a:pt x="2"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60" name="Freeform 3245">
              <a:extLst>
                <a:ext uri="{FF2B5EF4-FFF2-40B4-BE49-F238E27FC236}">
                  <a16:creationId xmlns:a16="http://schemas.microsoft.com/office/drawing/2014/main" id="{54C4DA10-044A-7A27-6A11-FC99B002BF36}"/>
                </a:ext>
              </a:extLst>
            </p:cNvPr>
            <p:cNvSpPr>
              <a:spLocks/>
            </p:cNvSpPr>
            <p:nvPr/>
          </p:nvSpPr>
          <p:spPr bwMode="auto">
            <a:xfrm>
              <a:off x="9019313" y="824715"/>
              <a:ext cx="27588" cy="27588"/>
            </a:xfrm>
            <a:custGeom>
              <a:avLst/>
              <a:gdLst>
                <a:gd name="T0" fmla="*/ 2 w 4"/>
                <a:gd name="T1" fmla="*/ 0 h 4"/>
                <a:gd name="T2" fmla="*/ 1 w 4"/>
                <a:gd name="T3" fmla="*/ 0 h 4"/>
                <a:gd name="T4" fmla="*/ 0 w 4"/>
                <a:gd name="T5" fmla="*/ 1 h 4"/>
                <a:gd name="T6" fmla="*/ 0 w 4"/>
                <a:gd name="T7" fmla="*/ 2 h 4"/>
                <a:gd name="T8" fmla="*/ 0 w 4"/>
                <a:gd name="T9" fmla="*/ 2 h 4"/>
                <a:gd name="T10" fmla="*/ 0 w 4"/>
                <a:gd name="T11" fmla="*/ 2 h 4"/>
                <a:gd name="T12" fmla="*/ 0 w 4"/>
                <a:gd name="T13" fmla="*/ 3 h 4"/>
                <a:gd name="T14" fmla="*/ 1 w 4"/>
                <a:gd name="T15" fmla="*/ 4 h 4"/>
                <a:gd name="T16" fmla="*/ 1 w 4"/>
                <a:gd name="T17" fmla="*/ 4 h 4"/>
                <a:gd name="T18" fmla="*/ 1 w 4"/>
                <a:gd name="T19" fmla="*/ 4 h 4"/>
                <a:gd name="T20" fmla="*/ 2 w 4"/>
                <a:gd name="T21" fmla="*/ 4 h 4"/>
                <a:gd name="T22" fmla="*/ 2 w 4"/>
                <a:gd name="T23" fmla="*/ 4 h 4"/>
                <a:gd name="T24" fmla="*/ 2 w 4"/>
                <a:gd name="T25" fmla="*/ 4 h 4"/>
                <a:gd name="T26" fmla="*/ 2 w 4"/>
                <a:gd name="T27" fmla="*/ 4 h 4"/>
                <a:gd name="T28" fmla="*/ 3 w 4"/>
                <a:gd name="T29" fmla="*/ 4 h 4"/>
                <a:gd name="T30" fmla="*/ 4 w 4"/>
                <a:gd name="T31" fmla="*/ 3 h 4"/>
                <a:gd name="T32" fmla="*/ 4 w 4"/>
                <a:gd name="T33" fmla="*/ 3 h 4"/>
                <a:gd name="T34" fmla="*/ 4 w 4"/>
                <a:gd name="T35" fmla="*/ 2 h 4"/>
                <a:gd name="T36" fmla="*/ 4 w 4"/>
                <a:gd name="T37" fmla="*/ 2 h 4"/>
                <a:gd name="T38" fmla="*/ 3 w 4"/>
                <a:gd name="T39" fmla="*/ 1 h 4"/>
                <a:gd name="T40" fmla="*/ 3 w 4"/>
                <a:gd name="T41" fmla="*/ 1 h 4"/>
                <a:gd name="T42" fmla="*/ 3 w 4"/>
                <a:gd name="T43" fmla="*/ 1 h 4"/>
                <a:gd name="T44" fmla="*/ 2 w 4"/>
                <a:gd name="T45" fmla="*/ 1 h 4"/>
                <a:gd name="T46" fmla="*/ 2 w 4"/>
                <a:gd name="T47" fmla="*/ 0 h 4"/>
                <a:gd name="T48" fmla="*/ 2 w 4"/>
                <a:gd name="T4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 h="4">
                  <a:moveTo>
                    <a:pt x="2" y="0"/>
                  </a:moveTo>
                  <a:cubicBezTo>
                    <a:pt x="2" y="0"/>
                    <a:pt x="2" y="0"/>
                    <a:pt x="1" y="0"/>
                  </a:cubicBezTo>
                  <a:cubicBezTo>
                    <a:pt x="1" y="1"/>
                    <a:pt x="0" y="1"/>
                    <a:pt x="0" y="1"/>
                  </a:cubicBezTo>
                  <a:cubicBezTo>
                    <a:pt x="0" y="1"/>
                    <a:pt x="0" y="2"/>
                    <a:pt x="0" y="2"/>
                  </a:cubicBezTo>
                  <a:cubicBezTo>
                    <a:pt x="0" y="2"/>
                    <a:pt x="0" y="2"/>
                    <a:pt x="0" y="2"/>
                  </a:cubicBezTo>
                  <a:cubicBezTo>
                    <a:pt x="0" y="2"/>
                    <a:pt x="0" y="2"/>
                    <a:pt x="0" y="2"/>
                  </a:cubicBezTo>
                  <a:cubicBezTo>
                    <a:pt x="0" y="2"/>
                    <a:pt x="0" y="3"/>
                    <a:pt x="0" y="3"/>
                  </a:cubicBezTo>
                  <a:cubicBezTo>
                    <a:pt x="0" y="3"/>
                    <a:pt x="0" y="4"/>
                    <a:pt x="1" y="4"/>
                  </a:cubicBezTo>
                  <a:cubicBezTo>
                    <a:pt x="1" y="4"/>
                    <a:pt x="1" y="4"/>
                    <a:pt x="1" y="4"/>
                  </a:cubicBezTo>
                  <a:cubicBezTo>
                    <a:pt x="1" y="4"/>
                    <a:pt x="1" y="4"/>
                    <a:pt x="1" y="4"/>
                  </a:cubicBezTo>
                  <a:cubicBezTo>
                    <a:pt x="1" y="4"/>
                    <a:pt x="1" y="4"/>
                    <a:pt x="2" y="4"/>
                  </a:cubicBezTo>
                  <a:cubicBezTo>
                    <a:pt x="2" y="4"/>
                    <a:pt x="2" y="4"/>
                    <a:pt x="2" y="4"/>
                  </a:cubicBezTo>
                  <a:cubicBezTo>
                    <a:pt x="2" y="4"/>
                    <a:pt x="2" y="4"/>
                    <a:pt x="2" y="4"/>
                  </a:cubicBezTo>
                  <a:cubicBezTo>
                    <a:pt x="2" y="4"/>
                    <a:pt x="2" y="4"/>
                    <a:pt x="2" y="4"/>
                  </a:cubicBezTo>
                  <a:cubicBezTo>
                    <a:pt x="2" y="4"/>
                    <a:pt x="2" y="4"/>
                    <a:pt x="3" y="4"/>
                  </a:cubicBezTo>
                  <a:cubicBezTo>
                    <a:pt x="3" y="4"/>
                    <a:pt x="4" y="4"/>
                    <a:pt x="4" y="3"/>
                  </a:cubicBezTo>
                  <a:cubicBezTo>
                    <a:pt x="4" y="3"/>
                    <a:pt x="4" y="3"/>
                    <a:pt x="4" y="3"/>
                  </a:cubicBezTo>
                  <a:cubicBezTo>
                    <a:pt x="4" y="2"/>
                    <a:pt x="4" y="2"/>
                    <a:pt x="4" y="2"/>
                  </a:cubicBezTo>
                  <a:cubicBezTo>
                    <a:pt x="4" y="2"/>
                    <a:pt x="4" y="2"/>
                    <a:pt x="4" y="2"/>
                  </a:cubicBezTo>
                  <a:cubicBezTo>
                    <a:pt x="4" y="1"/>
                    <a:pt x="3" y="1"/>
                    <a:pt x="3" y="1"/>
                  </a:cubicBezTo>
                  <a:cubicBezTo>
                    <a:pt x="3" y="1"/>
                    <a:pt x="3" y="1"/>
                    <a:pt x="3" y="1"/>
                  </a:cubicBezTo>
                  <a:cubicBezTo>
                    <a:pt x="3" y="1"/>
                    <a:pt x="3" y="1"/>
                    <a:pt x="3" y="1"/>
                  </a:cubicBezTo>
                  <a:cubicBezTo>
                    <a:pt x="2" y="1"/>
                    <a:pt x="2" y="1"/>
                    <a:pt x="2" y="1"/>
                  </a:cubicBezTo>
                  <a:cubicBezTo>
                    <a:pt x="2" y="0"/>
                    <a:pt x="2"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61" name="Freeform 3246">
              <a:extLst>
                <a:ext uri="{FF2B5EF4-FFF2-40B4-BE49-F238E27FC236}">
                  <a16:creationId xmlns:a16="http://schemas.microsoft.com/office/drawing/2014/main" id="{267A12B2-C56E-9CE6-6158-9D6053273F36}"/>
                </a:ext>
              </a:extLst>
            </p:cNvPr>
            <p:cNvSpPr>
              <a:spLocks/>
            </p:cNvSpPr>
            <p:nvPr/>
          </p:nvSpPr>
          <p:spPr bwMode="auto">
            <a:xfrm>
              <a:off x="9355888" y="904720"/>
              <a:ext cx="24829" cy="24829"/>
            </a:xfrm>
            <a:custGeom>
              <a:avLst/>
              <a:gdLst>
                <a:gd name="T0" fmla="*/ 2 w 4"/>
                <a:gd name="T1" fmla="*/ 0 h 4"/>
                <a:gd name="T2" fmla="*/ 1 w 4"/>
                <a:gd name="T3" fmla="*/ 0 h 4"/>
                <a:gd name="T4" fmla="*/ 0 w 4"/>
                <a:gd name="T5" fmla="*/ 1 h 4"/>
                <a:gd name="T6" fmla="*/ 0 w 4"/>
                <a:gd name="T7" fmla="*/ 2 h 4"/>
                <a:gd name="T8" fmla="*/ 0 w 4"/>
                <a:gd name="T9" fmla="*/ 2 h 4"/>
                <a:gd name="T10" fmla="*/ 0 w 4"/>
                <a:gd name="T11" fmla="*/ 3 h 4"/>
                <a:gd name="T12" fmla="*/ 1 w 4"/>
                <a:gd name="T13" fmla="*/ 3 h 4"/>
                <a:gd name="T14" fmla="*/ 2 w 4"/>
                <a:gd name="T15" fmla="*/ 4 h 4"/>
                <a:gd name="T16" fmla="*/ 2 w 4"/>
                <a:gd name="T17" fmla="*/ 4 h 4"/>
                <a:gd name="T18" fmla="*/ 4 w 4"/>
                <a:gd name="T19" fmla="*/ 1 h 4"/>
                <a:gd name="T20" fmla="*/ 2 w 4"/>
                <a:gd name="T2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4">
                  <a:moveTo>
                    <a:pt x="2" y="0"/>
                  </a:moveTo>
                  <a:cubicBezTo>
                    <a:pt x="2" y="0"/>
                    <a:pt x="1" y="0"/>
                    <a:pt x="1" y="0"/>
                  </a:cubicBezTo>
                  <a:cubicBezTo>
                    <a:pt x="1" y="0"/>
                    <a:pt x="0" y="1"/>
                    <a:pt x="0" y="1"/>
                  </a:cubicBezTo>
                  <a:cubicBezTo>
                    <a:pt x="0" y="1"/>
                    <a:pt x="0" y="1"/>
                    <a:pt x="0" y="2"/>
                  </a:cubicBezTo>
                  <a:cubicBezTo>
                    <a:pt x="0" y="2"/>
                    <a:pt x="0" y="2"/>
                    <a:pt x="0" y="2"/>
                  </a:cubicBezTo>
                  <a:cubicBezTo>
                    <a:pt x="0" y="3"/>
                    <a:pt x="0" y="3"/>
                    <a:pt x="0" y="3"/>
                  </a:cubicBezTo>
                  <a:cubicBezTo>
                    <a:pt x="0" y="3"/>
                    <a:pt x="1" y="3"/>
                    <a:pt x="1" y="3"/>
                  </a:cubicBezTo>
                  <a:cubicBezTo>
                    <a:pt x="1" y="4"/>
                    <a:pt x="1" y="4"/>
                    <a:pt x="2" y="4"/>
                  </a:cubicBezTo>
                  <a:cubicBezTo>
                    <a:pt x="2" y="4"/>
                    <a:pt x="2" y="4"/>
                    <a:pt x="2" y="4"/>
                  </a:cubicBezTo>
                  <a:cubicBezTo>
                    <a:pt x="3" y="4"/>
                    <a:pt x="4" y="3"/>
                    <a:pt x="4" y="1"/>
                  </a:cubicBezTo>
                  <a:cubicBezTo>
                    <a:pt x="3" y="1"/>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62" name="Freeform 3247">
              <a:extLst>
                <a:ext uri="{FF2B5EF4-FFF2-40B4-BE49-F238E27FC236}">
                  <a16:creationId xmlns:a16="http://schemas.microsoft.com/office/drawing/2014/main" id="{B07AF3EF-E57E-6A60-87F5-0B940C58C5F5}"/>
                </a:ext>
              </a:extLst>
            </p:cNvPr>
            <p:cNvSpPr>
              <a:spLocks/>
            </p:cNvSpPr>
            <p:nvPr/>
          </p:nvSpPr>
          <p:spPr bwMode="auto">
            <a:xfrm>
              <a:off x="9648322" y="452275"/>
              <a:ext cx="27588" cy="24829"/>
            </a:xfrm>
            <a:custGeom>
              <a:avLst/>
              <a:gdLst>
                <a:gd name="T0" fmla="*/ 2 w 4"/>
                <a:gd name="T1" fmla="*/ 0 h 4"/>
                <a:gd name="T2" fmla="*/ 2 w 4"/>
                <a:gd name="T3" fmla="*/ 0 h 4"/>
                <a:gd name="T4" fmla="*/ 1 w 4"/>
                <a:gd name="T5" fmla="*/ 0 h 4"/>
                <a:gd name="T6" fmla="*/ 0 w 4"/>
                <a:gd name="T7" fmla="*/ 1 h 4"/>
                <a:gd name="T8" fmla="*/ 0 w 4"/>
                <a:gd name="T9" fmla="*/ 1 h 4"/>
                <a:gd name="T10" fmla="*/ 0 w 4"/>
                <a:gd name="T11" fmla="*/ 2 h 4"/>
                <a:gd name="T12" fmla="*/ 0 w 4"/>
                <a:gd name="T13" fmla="*/ 2 h 4"/>
                <a:gd name="T14" fmla="*/ 0 w 4"/>
                <a:gd name="T15" fmla="*/ 3 h 4"/>
                <a:gd name="T16" fmla="*/ 0 w 4"/>
                <a:gd name="T17" fmla="*/ 3 h 4"/>
                <a:gd name="T18" fmla="*/ 2 w 4"/>
                <a:gd name="T19" fmla="*/ 4 h 4"/>
                <a:gd name="T20" fmla="*/ 2 w 4"/>
                <a:gd name="T21" fmla="*/ 4 h 4"/>
                <a:gd name="T22" fmla="*/ 4 w 4"/>
                <a:gd name="T23" fmla="*/ 1 h 4"/>
                <a:gd name="T24" fmla="*/ 2 w 4"/>
                <a:gd name="T25"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4">
                  <a:moveTo>
                    <a:pt x="2" y="0"/>
                  </a:moveTo>
                  <a:cubicBezTo>
                    <a:pt x="2" y="0"/>
                    <a:pt x="2" y="0"/>
                    <a:pt x="2" y="0"/>
                  </a:cubicBezTo>
                  <a:cubicBezTo>
                    <a:pt x="1" y="0"/>
                    <a:pt x="1" y="0"/>
                    <a:pt x="1" y="0"/>
                  </a:cubicBezTo>
                  <a:cubicBezTo>
                    <a:pt x="1" y="0"/>
                    <a:pt x="1" y="1"/>
                    <a:pt x="0" y="1"/>
                  </a:cubicBezTo>
                  <a:cubicBezTo>
                    <a:pt x="0" y="1"/>
                    <a:pt x="0" y="1"/>
                    <a:pt x="0" y="1"/>
                  </a:cubicBezTo>
                  <a:cubicBezTo>
                    <a:pt x="0" y="1"/>
                    <a:pt x="0" y="2"/>
                    <a:pt x="0" y="2"/>
                  </a:cubicBezTo>
                  <a:cubicBezTo>
                    <a:pt x="0" y="2"/>
                    <a:pt x="0" y="2"/>
                    <a:pt x="0" y="2"/>
                  </a:cubicBezTo>
                  <a:cubicBezTo>
                    <a:pt x="0" y="2"/>
                    <a:pt x="0" y="2"/>
                    <a:pt x="0" y="3"/>
                  </a:cubicBezTo>
                  <a:cubicBezTo>
                    <a:pt x="0" y="3"/>
                    <a:pt x="0" y="3"/>
                    <a:pt x="0" y="3"/>
                  </a:cubicBezTo>
                  <a:cubicBezTo>
                    <a:pt x="1" y="3"/>
                    <a:pt x="1" y="4"/>
                    <a:pt x="2" y="4"/>
                  </a:cubicBezTo>
                  <a:cubicBezTo>
                    <a:pt x="2" y="4"/>
                    <a:pt x="2" y="4"/>
                    <a:pt x="2" y="4"/>
                  </a:cubicBezTo>
                  <a:cubicBezTo>
                    <a:pt x="3" y="4"/>
                    <a:pt x="4" y="3"/>
                    <a:pt x="4" y="1"/>
                  </a:cubicBezTo>
                  <a:cubicBezTo>
                    <a:pt x="4" y="1"/>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63" name="Freeform 3248">
              <a:extLst>
                <a:ext uri="{FF2B5EF4-FFF2-40B4-BE49-F238E27FC236}">
                  <a16:creationId xmlns:a16="http://schemas.microsoft.com/office/drawing/2014/main" id="{BE849558-EBED-B8B3-7285-894F24A7BAF7}"/>
                </a:ext>
              </a:extLst>
            </p:cNvPr>
            <p:cNvSpPr>
              <a:spLocks/>
            </p:cNvSpPr>
            <p:nvPr/>
          </p:nvSpPr>
          <p:spPr bwMode="auto">
            <a:xfrm>
              <a:off x="8903443" y="1244054"/>
              <a:ext cx="24829" cy="27588"/>
            </a:xfrm>
            <a:custGeom>
              <a:avLst/>
              <a:gdLst>
                <a:gd name="T0" fmla="*/ 2 w 4"/>
                <a:gd name="T1" fmla="*/ 0 h 4"/>
                <a:gd name="T2" fmla="*/ 2 w 4"/>
                <a:gd name="T3" fmla="*/ 0 h 4"/>
                <a:gd name="T4" fmla="*/ 0 w 4"/>
                <a:gd name="T5" fmla="*/ 2 h 4"/>
                <a:gd name="T6" fmla="*/ 0 w 4"/>
                <a:gd name="T7" fmla="*/ 2 h 4"/>
                <a:gd name="T8" fmla="*/ 0 w 4"/>
                <a:gd name="T9" fmla="*/ 3 h 4"/>
                <a:gd name="T10" fmla="*/ 1 w 4"/>
                <a:gd name="T11" fmla="*/ 4 h 4"/>
                <a:gd name="T12" fmla="*/ 2 w 4"/>
                <a:gd name="T13" fmla="*/ 4 h 4"/>
                <a:gd name="T14" fmla="*/ 2 w 4"/>
                <a:gd name="T15" fmla="*/ 4 h 4"/>
                <a:gd name="T16" fmla="*/ 3 w 4"/>
                <a:gd name="T17" fmla="*/ 4 h 4"/>
                <a:gd name="T18" fmla="*/ 3 w 4"/>
                <a:gd name="T19" fmla="*/ 3 h 4"/>
                <a:gd name="T20" fmla="*/ 4 w 4"/>
                <a:gd name="T21" fmla="*/ 3 h 4"/>
                <a:gd name="T22" fmla="*/ 4 w 4"/>
                <a:gd name="T23" fmla="*/ 2 h 4"/>
                <a:gd name="T24" fmla="*/ 4 w 4"/>
                <a:gd name="T25" fmla="*/ 1 h 4"/>
                <a:gd name="T26" fmla="*/ 4 w 4"/>
                <a:gd name="T27" fmla="*/ 1 h 4"/>
                <a:gd name="T28" fmla="*/ 3 w 4"/>
                <a:gd name="T29" fmla="*/ 0 h 4"/>
                <a:gd name="T30" fmla="*/ 3 w 4"/>
                <a:gd name="T31" fmla="*/ 0 h 4"/>
                <a:gd name="T32" fmla="*/ 2 w 4"/>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4">
                  <a:moveTo>
                    <a:pt x="2" y="0"/>
                  </a:moveTo>
                  <a:cubicBezTo>
                    <a:pt x="2" y="0"/>
                    <a:pt x="2" y="0"/>
                    <a:pt x="2" y="0"/>
                  </a:cubicBezTo>
                  <a:cubicBezTo>
                    <a:pt x="1" y="0"/>
                    <a:pt x="0" y="1"/>
                    <a:pt x="0" y="2"/>
                  </a:cubicBezTo>
                  <a:cubicBezTo>
                    <a:pt x="0" y="2"/>
                    <a:pt x="0" y="2"/>
                    <a:pt x="0" y="2"/>
                  </a:cubicBezTo>
                  <a:cubicBezTo>
                    <a:pt x="0" y="2"/>
                    <a:pt x="0" y="3"/>
                    <a:pt x="0" y="3"/>
                  </a:cubicBezTo>
                  <a:cubicBezTo>
                    <a:pt x="1" y="3"/>
                    <a:pt x="1" y="4"/>
                    <a:pt x="1" y="4"/>
                  </a:cubicBezTo>
                  <a:cubicBezTo>
                    <a:pt x="2" y="4"/>
                    <a:pt x="2" y="4"/>
                    <a:pt x="2" y="4"/>
                  </a:cubicBezTo>
                  <a:cubicBezTo>
                    <a:pt x="2" y="4"/>
                    <a:pt x="2" y="4"/>
                    <a:pt x="2" y="4"/>
                  </a:cubicBezTo>
                  <a:cubicBezTo>
                    <a:pt x="2" y="4"/>
                    <a:pt x="2" y="4"/>
                    <a:pt x="3" y="4"/>
                  </a:cubicBezTo>
                  <a:cubicBezTo>
                    <a:pt x="3" y="4"/>
                    <a:pt x="3" y="4"/>
                    <a:pt x="3" y="3"/>
                  </a:cubicBezTo>
                  <a:cubicBezTo>
                    <a:pt x="4" y="3"/>
                    <a:pt x="4" y="3"/>
                    <a:pt x="4" y="3"/>
                  </a:cubicBezTo>
                  <a:cubicBezTo>
                    <a:pt x="4" y="3"/>
                    <a:pt x="4" y="2"/>
                    <a:pt x="4" y="2"/>
                  </a:cubicBezTo>
                  <a:cubicBezTo>
                    <a:pt x="4" y="1"/>
                    <a:pt x="4" y="1"/>
                    <a:pt x="4" y="1"/>
                  </a:cubicBezTo>
                  <a:cubicBezTo>
                    <a:pt x="4" y="1"/>
                    <a:pt x="4" y="1"/>
                    <a:pt x="4" y="1"/>
                  </a:cubicBezTo>
                  <a:cubicBezTo>
                    <a:pt x="3" y="0"/>
                    <a:pt x="3" y="0"/>
                    <a:pt x="3" y="0"/>
                  </a:cubicBezTo>
                  <a:cubicBezTo>
                    <a:pt x="3" y="0"/>
                    <a:pt x="3" y="0"/>
                    <a:pt x="3"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64" name="Freeform 3249">
              <a:extLst>
                <a:ext uri="{FF2B5EF4-FFF2-40B4-BE49-F238E27FC236}">
                  <a16:creationId xmlns:a16="http://schemas.microsoft.com/office/drawing/2014/main" id="{307A8192-C564-7AC2-8A78-3ADB5E6574DC}"/>
                </a:ext>
              </a:extLst>
            </p:cNvPr>
            <p:cNvSpPr>
              <a:spLocks/>
            </p:cNvSpPr>
            <p:nvPr/>
          </p:nvSpPr>
          <p:spPr bwMode="auto">
            <a:xfrm>
              <a:off x="8622044" y="1801333"/>
              <a:ext cx="24829" cy="27588"/>
            </a:xfrm>
            <a:custGeom>
              <a:avLst/>
              <a:gdLst>
                <a:gd name="T0" fmla="*/ 2 w 4"/>
                <a:gd name="T1" fmla="*/ 0 h 4"/>
                <a:gd name="T2" fmla="*/ 2 w 4"/>
                <a:gd name="T3" fmla="*/ 0 h 4"/>
                <a:gd name="T4" fmla="*/ 0 w 4"/>
                <a:gd name="T5" fmla="*/ 2 h 4"/>
                <a:gd name="T6" fmla="*/ 2 w 4"/>
                <a:gd name="T7" fmla="*/ 4 h 4"/>
                <a:gd name="T8" fmla="*/ 2 w 4"/>
                <a:gd name="T9" fmla="*/ 4 h 4"/>
                <a:gd name="T10" fmla="*/ 4 w 4"/>
                <a:gd name="T11" fmla="*/ 2 h 4"/>
                <a:gd name="T12" fmla="*/ 4 w 4"/>
                <a:gd name="T13" fmla="*/ 2 h 4"/>
                <a:gd name="T14" fmla="*/ 4 w 4"/>
                <a:gd name="T15" fmla="*/ 1 h 4"/>
                <a:gd name="T16" fmla="*/ 4 w 4"/>
                <a:gd name="T17" fmla="*/ 1 h 4"/>
                <a:gd name="T18" fmla="*/ 4 w 4"/>
                <a:gd name="T19" fmla="*/ 1 h 4"/>
                <a:gd name="T20" fmla="*/ 3 w 4"/>
                <a:gd name="T21" fmla="*/ 0 h 4"/>
                <a:gd name="T22" fmla="*/ 3 w 4"/>
                <a:gd name="T23" fmla="*/ 0 h 4"/>
                <a:gd name="T24" fmla="*/ 2 w 4"/>
                <a:gd name="T25"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4">
                  <a:moveTo>
                    <a:pt x="2" y="0"/>
                  </a:moveTo>
                  <a:cubicBezTo>
                    <a:pt x="2" y="0"/>
                    <a:pt x="2" y="0"/>
                    <a:pt x="2" y="0"/>
                  </a:cubicBezTo>
                  <a:cubicBezTo>
                    <a:pt x="1" y="0"/>
                    <a:pt x="0" y="1"/>
                    <a:pt x="0" y="2"/>
                  </a:cubicBezTo>
                  <a:cubicBezTo>
                    <a:pt x="0" y="3"/>
                    <a:pt x="1" y="4"/>
                    <a:pt x="2" y="4"/>
                  </a:cubicBezTo>
                  <a:cubicBezTo>
                    <a:pt x="2" y="4"/>
                    <a:pt x="2" y="4"/>
                    <a:pt x="2" y="4"/>
                  </a:cubicBezTo>
                  <a:cubicBezTo>
                    <a:pt x="3" y="4"/>
                    <a:pt x="4" y="3"/>
                    <a:pt x="4" y="2"/>
                  </a:cubicBezTo>
                  <a:cubicBezTo>
                    <a:pt x="4" y="2"/>
                    <a:pt x="4" y="2"/>
                    <a:pt x="4" y="2"/>
                  </a:cubicBezTo>
                  <a:cubicBezTo>
                    <a:pt x="4" y="2"/>
                    <a:pt x="4" y="2"/>
                    <a:pt x="4" y="1"/>
                  </a:cubicBezTo>
                  <a:cubicBezTo>
                    <a:pt x="4" y="1"/>
                    <a:pt x="4" y="1"/>
                    <a:pt x="4" y="1"/>
                  </a:cubicBezTo>
                  <a:cubicBezTo>
                    <a:pt x="4" y="1"/>
                    <a:pt x="4" y="1"/>
                    <a:pt x="4" y="1"/>
                  </a:cubicBezTo>
                  <a:cubicBezTo>
                    <a:pt x="4" y="1"/>
                    <a:pt x="4" y="1"/>
                    <a:pt x="3" y="0"/>
                  </a:cubicBezTo>
                  <a:cubicBezTo>
                    <a:pt x="3" y="0"/>
                    <a:pt x="3" y="0"/>
                    <a:pt x="3" y="0"/>
                  </a:cubicBezTo>
                  <a:cubicBezTo>
                    <a:pt x="3"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65" name="Freeform 3250">
              <a:extLst>
                <a:ext uri="{FF2B5EF4-FFF2-40B4-BE49-F238E27FC236}">
                  <a16:creationId xmlns:a16="http://schemas.microsoft.com/office/drawing/2014/main" id="{714BE423-3F5A-5A0A-C0BF-CD0F619E0AE7}"/>
                </a:ext>
              </a:extLst>
            </p:cNvPr>
            <p:cNvSpPr>
              <a:spLocks/>
            </p:cNvSpPr>
            <p:nvPr/>
          </p:nvSpPr>
          <p:spPr bwMode="auto">
            <a:xfrm>
              <a:off x="9237259" y="1873062"/>
              <a:ext cx="24829" cy="27588"/>
            </a:xfrm>
            <a:custGeom>
              <a:avLst/>
              <a:gdLst>
                <a:gd name="T0" fmla="*/ 2 w 4"/>
                <a:gd name="T1" fmla="*/ 0 h 4"/>
                <a:gd name="T2" fmla="*/ 2 w 4"/>
                <a:gd name="T3" fmla="*/ 0 h 4"/>
                <a:gd name="T4" fmla="*/ 2 w 4"/>
                <a:gd name="T5" fmla="*/ 1 h 4"/>
                <a:gd name="T6" fmla="*/ 1 w 4"/>
                <a:gd name="T7" fmla="*/ 1 h 4"/>
                <a:gd name="T8" fmla="*/ 1 w 4"/>
                <a:gd name="T9" fmla="*/ 1 h 4"/>
                <a:gd name="T10" fmla="*/ 1 w 4"/>
                <a:gd name="T11" fmla="*/ 1 h 4"/>
                <a:gd name="T12" fmla="*/ 0 w 4"/>
                <a:gd name="T13" fmla="*/ 2 h 4"/>
                <a:gd name="T14" fmla="*/ 0 w 4"/>
                <a:gd name="T15" fmla="*/ 2 h 4"/>
                <a:gd name="T16" fmla="*/ 0 w 4"/>
                <a:gd name="T17" fmla="*/ 3 h 4"/>
                <a:gd name="T18" fmla="*/ 2 w 4"/>
                <a:gd name="T19" fmla="*/ 4 h 4"/>
                <a:gd name="T20" fmla="*/ 2 w 4"/>
                <a:gd name="T21" fmla="*/ 4 h 4"/>
                <a:gd name="T22" fmla="*/ 3 w 4"/>
                <a:gd name="T23" fmla="*/ 4 h 4"/>
                <a:gd name="T24" fmla="*/ 3 w 4"/>
                <a:gd name="T25" fmla="*/ 4 h 4"/>
                <a:gd name="T26" fmla="*/ 3 w 4"/>
                <a:gd name="T27" fmla="*/ 4 h 4"/>
                <a:gd name="T28" fmla="*/ 3 w 4"/>
                <a:gd name="T29" fmla="*/ 4 h 4"/>
                <a:gd name="T30" fmla="*/ 4 w 4"/>
                <a:gd name="T31" fmla="*/ 3 h 4"/>
                <a:gd name="T32" fmla="*/ 4 w 4"/>
                <a:gd name="T33" fmla="*/ 2 h 4"/>
                <a:gd name="T34" fmla="*/ 4 w 4"/>
                <a:gd name="T35" fmla="*/ 2 h 4"/>
                <a:gd name="T36" fmla="*/ 2 w 4"/>
                <a:gd name="T3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 h="4">
                  <a:moveTo>
                    <a:pt x="2" y="0"/>
                  </a:moveTo>
                  <a:cubicBezTo>
                    <a:pt x="2" y="0"/>
                    <a:pt x="2" y="0"/>
                    <a:pt x="2" y="0"/>
                  </a:cubicBezTo>
                  <a:cubicBezTo>
                    <a:pt x="2" y="0"/>
                    <a:pt x="2" y="0"/>
                    <a:pt x="2" y="1"/>
                  </a:cubicBezTo>
                  <a:cubicBezTo>
                    <a:pt x="2" y="1"/>
                    <a:pt x="1" y="1"/>
                    <a:pt x="1" y="1"/>
                  </a:cubicBezTo>
                  <a:cubicBezTo>
                    <a:pt x="1" y="1"/>
                    <a:pt x="1" y="1"/>
                    <a:pt x="1" y="1"/>
                  </a:cubicBezTo>
                  <a:cubicBezTo>
                    <a:pt x="1" y="1"/>
                    <a:pt x="1" y="1"/>
                    <a:pt x="1" y="1"/>
                  </a:cubicBezTo>
                  <a:cubicBezTo>
                    <a:pt x="1" y="1"/>
                    <a:pt x="0" y="2"/>
                    <a:pt x="0" y="2"/>
                  </a:cubicBezTo>
                  <a:cubicBezTo>
                    <a:pt x="0" y="2"/>
                    <a:pt x="0" y="2"/>
                    <a:pt x="0" y="2"/>
                  </a:cubicBezTo>
                  <a:cubicBezTo>
                    <a:pt x="0" y="2"/>
                    <a:pt x="0" y="3"/>
                    <a:pt x="0" y="3"/>
                  </a:cubicBezTo>
                  <a:cubicBezTo>
                    <a:pt x="1" y="4"/>
                    <a:pt x="1" y="4"/>
                    <a:pt x="2" y="4"/>
                  </a:cubicBezTo>
                  <a:cubicBezTo>
                    <a:pt x="2" y="4"/>
                    <a:pt x="2" y="4"/>
                    <a:pt x="2" y="4"/>
                  </a:cubicBezTo>
                  <a:cubicBezTo>
                    <a:pt x="2" y="4"/>
                    <a:pt x="3" y="4"/>
                    <a:pt x="3" y="4"/>
                  </a:cubicBezTo>
                  <a:cubicBezTo>
                    <a:pt x="3" y="4"/>
                    <a:pt x="3" y="4"/>
                    <a:pt x="3" y="4"/>
                  </a:cubicBezTo>
                  <a:cubicBezTo>
                    <a:pt x="3" y="4"/>
                    <a:pt x="3" y="4"/>
                    <a:pt x="3" y="4"/>
                  </a:cubicBezTo>
                  <a:cubicBezTo>
                    <a:pt x="3" y="4"/>
                    <a:pt x="3" y="4"/>
                    <a:pt x="3" y="4"/>
                  </a:cubicBezTo>
                  <a:cubicBezTo>
                    <a:pt x="4" y="4"/>
                    <a:pt x="4" y="3"/>
                    <a:pt x="4" y="3"/>
                  </a:cubicBezTo>
                  <a:cubicBezTo>
                    <a:pt x="4" y="3"/>
                    <a:pt x="4" y="2"/>
                    <a:pt x="4" y="2"/>
                  </a:cubicBezTo>
                  <a:cubicBezTo>
                    <a:pt x="4" y="2"/>
                    <a:pt x="4" y="2"/>
                    <a:pt x="4" y="2"/>
                  </a:cubicBezTo>
                  <a:cubicBezTo>
                    <a:pt x="4" y="1"/>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66" name="Freeform 3251">
              <a:extLst>
                <a:ext uri="{FF2B5EF4-FFF2-40B4-BE49-F238E27FC236}">
                  <a16:creationId xmlns:a16="http://schemas.microsoft.com/office/drawing/2014/main" id="{96472BA4-3AA0-A227-5535-B9AD5BB790C2}"/>
                </a:ext>
              </a:extLst>
            </p:cNvPr>
            <p:cNvSpPr>
              <a:spLocks/>
            </p:cNvSpPr>
            <p:nvPr/>
          </p:nvSpPr>
          <p:spPr bwMode="auto">
            <a:xfrm>
              <a:off x="9328300" y="2554489"/>
              <a:ext cx="27588" cy="27588"/>
            </a:xfrm>
            <a:custGeom>
              <a:avLst/>
              <a:gdLst>
                <a:gd name="T0" fmla="*/ 2 w 4"/>
                <a:gd name="T1" fmla="*/ 0 h 4"/>
                <a:gd name="T2" fmla="*/ 2 w 4"/>
                <a:gd name="T3" fmla="*/ 0 h 4"/>
                <a:gd name="T4" fmla="*/ 2 w 4"/>
                <a:gd name="T5" fmla="*/ 0 h 4"/>
                <a:gd name="T6" fmla="*/ 2 w 4"/>
                <a:gd name="T7" fmla="*/ 0 h 4"/>
                <a:gd name="T8" fmla="*/ 0 w 4"/>
                <a:gd name="T9" fmla="*/ 2 h 4"/>
                <a:gd name="T10" fmla="*/ 2 w 4"/>
                <a:gd name="T11" fmla="*/ 4 h 4"/>
                <a:gd name="T12" fmla="*/ 2 w 4"/>
                <a:gd name="T13" fmla="*/ 4 h 4"/>
                <a:gd name="T14" fmla="*/ 3 w 4"/>
                <a:gd name="T15" fmla="*/ 3 h 4"/>
                <a:gd name="T16" fmla="*/ 4 w 4"/>
                <a:gd name="T17" fmla="*/ 3 h 4"/>
                <a:gd name="T18" fmla="*/ 4 w 4"/>
                <a:gd name="T19" fmla="*/ 3 h 4"/>
                <a:gd name="T20" fmla="*/ 4 w 4"/>
                <a:gd name="T21" fmla="*/ 2 h 4"/>
                <a:gd name="T22" fmla="*/ 4 w 4"/>
                <a:gd name="T23" fmla="*/ 2 h 4"/>
                <a:gd name="T24" fmla="*/ 4 w 4"/>
                <a:gd name="T25" fmla="*/ 2 h 4"/>
                <a:gd name="T26" fmla="*/ 4 w 4"/>
                <a:gd name="T27" fmla="*/ 1 h 4"/>
                <a:gd name="T28" fmla="*/ 3 w 4"/>
                <a:gd name="T29" fmla="*/ 1 h 4"/>
                <a:gd name="T30" fmla="*/ 3 w 4"/>
                <a:gd name="T31" fmla="*/ 0 h 4"/>
                <a:gd name="T32" fmla="*/ 2 w 4"/>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4">
                  <a:moveTo>
                    <a:pt x="2" y="0"/>
                  </a:moveTo>
                  <a:cubicBezTo>
                    <a:pt x="2" y="0"/>
                    <a:pt x="2" y="0"/>
                    <a:pt x="2" y="0"/>
                  </a:cubicBezTo>
                  <a:cubicBezTo>
                    <a:pt x="2" y="0"/>
                    <a:pt x="2" y="0"/>
                    <a:pt x="2" y="0"/>
                  </a:cubicBezTo>
                  <a:cubicBezTo>
                    <a:pt x="2" y="0"/>
                    <a:pt x="2" y="0"/>
                    <a:pt x="2" y="0"/>
                  </a:cubicBezTo>
                  <a:cubicBezTo>
                    <a:pt x="1" y="0"/>
                    <a:pt x="0" y="1"/>
                    <a:pt x="0" y="2"/>
                  </a:cubicBezTo>
                  <a:cubicBezTo>
                    <a:pt x="0" y="3"/>
                    <a:pt x="1" y="4"/>
                    <a:pt x="2" y="4"/>
                  </a:cubicBezTo>
                  <a:cubicBezTo>
                    <a:pt x="2" y="4"/>
                    <a:pt x="2" y="4"/>
                    <a:pt x="2" y="4"/>
                  </a:cubicBezTo>
                  <a:cubicBezTo>
                    <a:pt x="3" y="4"/>
                    <a:pt x="3" y="4"/>
                    <a:pt x="3" y="3"/>
                  </a:cubicBezTo>
                  <a:cubicBezTo>
                    <a:pt x="3" y="3"/>
                    <a:pt x="4" y="3"/>
                    <a:pt x="4" y="3"/>
                  </a:cubicBezTo>
                  <a:cubicBezTo>
                    <a:pt x="4" y="3"/>
                    <a:pt x="4" y="3"/>
                    <a:pt x="4" y="3"/>
                  </a:cubicBezTo>
                  <a:cubicBezTo>
                    <a:pt x="4" y="3"/>
                    <a:pt x="4" y="3"/>
                    <a:pt x="4" y="2"/>
                  </a:cubicBezTo>
                  <a:cubicBezTo>
                    <a:pt x="4" y="2"/>
                    <a:pt x="4" y="2"/>
                    <a:pt x="4" y="2"/>
                  </a:cubicBezTo>
                  <a:cubicBezTo>
                    <a:pt x="4" y="2"/>
                    <a:pt x="4" y="2"/>
                    <a:pt x="4" y="2"/>
                  </a:cubicBezTo>
                  <a:cubicBezTo>
                    <a:pt x="4" y="2"/>
                    <a:pt x="4" y="2"/>
                    <a:pt x="4" y="1"/>
                  </a:cubicBezTo>
                  <a:cubicBezTo>
                    <a:pt x="4" y="1"/>
                    <a:pt x="4" y="1"/>
                    <a:pt x="3" y="1"/>
                  </a:cubicBezTo>
                  <a:cubicBezTo>
                    <a:pt x="3" y="1"/>
                    <a:pt x="3" y="0"/>
                    <a:pt x="3" y="0"/>
                  </a:cubicBezTo>
                  <a:cubicBezTo>
                    <a:pt x="3"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67" name="Freeform 3252">
              <a:extLst>
                <a:ext uri="{FF2B5EF4-FFF2-40B4-BE49-F238E27FC236}">
                  <a16:creationId xmlns:a16="http://schemas.microsoft.com/office/drawing/2014/main" id="{FCEE4F7E-EE12-5CE6-DD9B-0A41563459A0}"/>
                </a:ext>
              </a:extLst>
            </p:cNvPr>
            <p:cNvSpPr>
              <a:spLocks/>
            </p:cNvSpPr>
            <p:nvPr/>
          </p:nvSpPr>
          <p:spPr bwMode="auto">
            <a:xfrm>
              <a:off x="13339610" y="3564213"/>
              <a:ext cx="44141" cy="46900"/>
            </a:xfrm>
            <a:custGeom>
              <a:avLst/>
              <a:gdLst>
                <a:gd name="T0" fmla="*/ 3 w 7"/>
                <a:gd name="T1" fmla="*/ 0 h 7"/>
                <a:gd name="T2" fmla="*/ 0 w 7"/>
                <a:gd name="T3" fmla="*/ 3 h 7"/>
                <a:gd name="T4" fmla="*/ 0 w 7"/>
                <a:gd name="T5" fmla="*/ 5 h 7"/>
                <a:gd name="T6" fmla="*/ 0 w 7"/>
                <a:gd name="T7" fmla="*/ 5 h 7"/>
                <a:gd name="T8" fmla="*/ 2 w 7"/>
                <a:gd name="T9" fmla="*/ 7 h 7"/>
                <a:gd name="T10" fmla="*/ 2 w 7"/>
                <a:gd name="T11" fmla="*/ 7 h 7"/>
                <a:gd name="T12" fmla="*/ 3 w 7"/>
                <a:gd name="T13" fmla="*/ 7 h 7"/>
                <a:gd name="T14" fmla="*/ 3 w 7"/>
                <a:gd name="T15" fmla="*/ 7 h 7"/>
                <a:gd name="T16" fmla="*/ 5 w 7"/>
                <a:gd name="T17" fmla="*/ 7 h 7"/>
                <a:gd name="T18" fmla="*/ 5 w 7"/>
                <a:gd name="T19" fmla="*/ 7 h 7"/>
                <a:gd name="T20" fmla="*/ 7 w 7"/>
                <a:gd name="T21" fmla="*/ 4 h 7"/>
                <a:gd name="T22" fmla="*/ 7 w 7"/>
                <a:gd name="T23" fmla="*/ 3 h 7"/>
                <a:gd name="T24" fmla="*/ 7 w 7"/>
                <a:gd name="T25" fmla="*/ 2 h 7"/>
                <a:gd name="T26" fmla="*/ 5 w 7"/>
                <a:gd name="T27" fmla="*/ 1 h 7"/>
                <a:gd name="T28" fmla="*/ 5 w 7"/>
                <a:gd name="T29" fmla="*/ 0 h 7"/>
                <a:gd name="T30" fmla="*/ 4 w 7"/>
                <a:gd name="T31" fmla="*/ 0 h 7"/>
                <a:gd name="T32" fmla="*/ 3 w 7"/>
                <a:gd name="T33"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 h="7">
                  <a:moveTo>
                    <a:pt x="3" y="0"/>
                  </a:moveTo>
                  <a:cubicBezTo>
                    <a:pt x="2" y="0"/>
                    <a:pt x="0" y="1"/>
                    <a:pt x="0" y="3"/>
                  </a:cubicBezTo>
                  <a:cubicBezTo>
                    <a:pt x="0" y="4"/>
                    <a:pt x="0" y="4"/>
                    <a:pt x="0" y="5"/>
                  </a:cubicBezTo>
                  <a:cubicBezTo>
                    <a:pt x="0" y="5"/>
                    <a:pt x="0" y="5"/>
                    <a:pt x="0" y="5"/>
                  </a:cubicBezTo>
                  <a:cubicBezTo>
                    <a:pt x="1" y="6"/>
                    <a:pt x="1" y="6"/>
                    <a:pt x="2" y="7"/>
                  </a:cubicBezTo>
                  <a:cubicBezTo>
                    <a:pt x="2" y="7"/>
                    <a:pt x="2" y="7"/>
                    <a:pt x="2" y="7"/>
                  </a:cubicBezTo>
                  <a:cubicBezTo>
                    <a:pt x="2" y="7"/>
                    <a:pt x="2" y="7"/>
                    <a:pt x="3" y="7"/>
                  </a:cubicBezTo>
                  <a:cubicBezTo>
                    <a:pt x="3" y="7"/>
                    <a:pt x="3" y="7"/>
                    <a:pt x="3" y="7"/>
                  </a:cubicBezTo>
                  <a:cubicBezTo>
                    <a:pt x="4" y="7"/>
                    <a:pt x="4" y="7"/>
                    <a:pt x="5" y="7"/>
                  </a:cubicBezTo>
                  <a:cubicBezTo>
                    <a:pt x="5" y="7"/>
                    <a:pt x="5" y="7"/>
                    <a:pt x="5" y="7"/>
                  </a:cubicBezTo>
                  <a:cubicBezTo>
                    <a:pt x="6" y="6"/>
                    <a:pt x="7" y="5"/>
                    <a:pt x="7" y="4"/>
                  </a:cubicBezTo>
                  <a:cubicBezTo>
                    <a:pt x="7" y="4"/>
                    <a:pt x="7" y="3"/>
                    <a:pt x="7" y="3"/>
                  </a:cubicBezTo>
                  <a:cubicBezTo>
                    <a:pt x="7" y="3"/>
                    <a:pt x="7" y="3"/>
                    <a:pt x="7" y="2"/>
                  </a:cubicBezTo>
                  <a:cubicBezTo>
                    <a:pt x="6" y="2"/>
                    <a:pt x="6" y="1"/>
                    <a:pt x="5" y="1"/>
                  </a:cubicBezTo>
                  <a:cubicBezTo>
                    <a:pt x="5" y="1"/>
                    <a:pt x="5" y="0"/>
                    <a:pt x="5" y="0"/>
                  </a:cubicBezTo>
                  <a:cubicBezTo>
                    <a:pt x="5" y="0"/>
                    <a:pt x="4" y="0"/>
                    <a:pt x="4" y="0"/>
                  </a:cubicBezTo>
                  <a:cubicBezTo>
                    <a:pt x="4" y="0"/>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68" name="Freeform 3253">
              <a:extLst>
                <a:ext uri="{FF2B5EF4-FFF2-40B4-BE49-F238E27FC236}">
                  <a16:creationId xmlns:a16="http://schemas.microsoft.com/office/drawing/2014/main" id="{F36C25B1-CC75-C401-DE57-44571A54B9BC}"/>
                </a:ext>
              </a:extLst>
            </p:cNvPr>
            <p:cNvSpPr>
              <a:spLocks/>
            </p:cNvSpPr>
            <p:nvPr/>
          </p:nvSpPr>
          <p:spPr bwMode="auto">
            <a:xfrm>
              <a:off x="12691289" y="3873200"/>
              <a:ext cx="44141" cy="44141"/>
            </a:xfrm>
            <a:custGeom>
              <a:avLst/>
              <a:gdLst>
                <a:gd name="T0" fmla="*/ 4 w 7"/>
                <a:gd name="T1" fmla="*/ 0 h 7"/>
                <a:gd name="T2" fmla="*/ 2 w 7"/>
                <a:gd name="T3" fmla="*/ 0 h 7"/>
                <a:gd name="T4" fmla="*/ 2 w 7"/>
                <a:gd name="T5" fmla="*/ 0 h 7"/>
                <a:gd name="T6" fmla="*/ 0 w 7"/>
                <a:gd name="T7" fmla="*/ 3 h 7"/>
                <a:gd name="T8" fmla="*/ 0 w 7"/>
                <a:gd name="T9" fmla="*/ 3 h 7"/>
                <a:gd name="T10" fmla="*/ 0 w 7"/>
                <a:gd name="T11" fmla="*/ 3 h 7"/>
                <a:gd name="T12" fmla="*/ 3 w 7"/>
                <a:gd name="T13" fmla="*/ 7 h 7"/>
                <a:gd name="T14" fmla="*/ 4 w 7"/>
                <a:gd name="T15" fmla="*/ 7 h 7"/>
                <a:gd name="T16" fmla="*/ 6 w 7"/>
                <a:gd name="T17" fmla="*/ 6 h 7"/>
                <a:gd name="T18" fmla="*/ 6 w 7"/>
                <a:gd name="T19" fmla="*/ 6 h 7"/>
                <a:gd name="T20" fmla="*/ 7 w 7"/>
                <a:gd name="T21" fmla="*/ 4 h 7"/>
                <a:gd name="T22" fmla="*/ 7 w 7"/>
                <a:gd name="T23" fmla="*/ 3 h 7"/>
                <a:gd name="T24" fmla="*/ 7 w 7"/>
                <a:gd name="T25" fmla="*/ 3 h 7"/>
                <a:gd name="T26" fmla="*/ 7 w 7"/>
                <a:gd name="T27" fmla="*/ 2 h 7"/>
                <a:gd name="T28" fmla="*/ 7 w 7"/>
                <a:gd name="T29" fmla="*/ 2 h 7"/>
                <a:gd name="T30" fmla="*/ 4 w 7"/>
                <a:gd name="T31" fmla="*/ 0 h 7"/>
                <a:gd name="T32" fmla="*/ 4 w 7"/>
                <a:gd name="T33"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 h="7">
                  <a:moveTo>
                    <a:pt x="4" y="0"/>
                  </a:moveTo>
                  <a:cubicBezTo>
                    <a:pt x="3" y="0"/>
                    <a:pt x="3" y="0"/>
                    <a:pt x="2" y="0"/>
                  </a:cubicBezTo>
                  <a:cubicBezTo>
                    <a:pt x="2" y="0"/>
                    <a:pt x="2" y="0"/>
                    <a:pt x="2" y="0"/>
                  </a:cubicBezTo>
                  <a:cubicBezTo>
                    <a:pt x="1" y="1"/>
                    <a:pt x="1" y="2"/>
                    <a:pt x="0" y="3"/>
                  </a:cubicBezTo>
                  <a:cubicBezTo>
                    <a:pt x="0" y="3"/>
                    <a:pt x="0" y="3"/>
                    <a:pt x="0" y="3"/>
                  </a:cubicBezTo>
                  <a:cubicBezTo>
                    <a:pt x="0" y="3"/>
                    <a:pt x="0" y="3"/>
                    <a:pt x="0" y="3"/>
                  </a:cubicBezTo>
                  <a:cubicBezTo>
                    <a:pt x="0" y="5"/>
                    <a:pt x="1" y="7"/>
                    <a:pt x="3" y="7"/>
                  </a:cubicBezTo>
                  <a:cubicBezTo>
                    <a:pt x="3" y="7"/>
                    <a:pt x="4" y="7"/>
                    <a:pt x="4" y="7"/>
                  </a:cubicBezTo>
                  <a:cubicBezTo>
                    <a:pt x="5" y="7"/>
                    <a:pt x="6" y="7"/>
                    <a:pt x="6" y="6"/>
                  </a:cubicBezTo>
                  <a:cubicBezTo>
                    <a:pt x="6" y="6"/>
                    <a:pt x="6" y="6"/>
                    <a:pt x="6" y="6"/>
                  </a:cubicBezTo>
                  <a:cubicBezTo>
                    <a:pt x="7" y="5"/>
                    <a:pt x="7" y="5"/>
                    <a:pt x="7" y="4"/>
                  </a:cubicBezTo>
                  <a:cubicBezTo>
                    <a:pt x="7" y="4"/>
                    <a:pt x="7" y="3"/>
                    <a:pt x="7" y="3"/>
                  </a:cubicBezTo>
                  <a:cubicBezTo>
                    <a:pt x="7" y="3"/>
                    <a:pt x="7" y="3"/>
                    <a:pt x="7" y="3"/>
                  </a:cubicBezTo>
                  <a:cubicBezTo>
                    <a:pt x="7" y="2"/>
                    <a:pt x="7" y="2"/>
                    <a:pt x="7" y="2"/>
                  </a:cubicBezTo>
                  <a:cubicBezTo>
                    <a:pt x="7" y="2"/>
                    <a:pt x="7" y="2"/>
                    <a:pt x="7" y="2"/>
                  </a:cubicBezTo>
                  <a:cubicBezTo>
                    <a:pt x="6" y="1"/>
                    <a:pt x="6" y="0"/>
                    <a:pt x="4" y="0"/>
                  </a:cubicBezTo>
                  <a:cubicBezTo>
                    <a:pt x="4" y="0"/>
                    <a:pt x="4"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69" name="Freeform 3254">
              <a:extLst>
                <a:ext uri="{FF2B5EF4-FFF2-40B4-BE49-F238E27FC236}">
                  <a16:creationId xmlns:a16="http://schemas.microsoft.com/office/drawing/2014/main" id="{C4D346DA-3BFF-DEB5-4153-E619BE54EFBF}"/>
                </a:ext>
              </a:extLst>
            </p:cNvPr>
            <p:cNvSpPr>
              <a:spLocks/>
            </p:cNvSpPr>
            <p:nvPr/>
          </p:nvSpPr>
          <p:spPr bwMode="auto">
            <a:xfrm>
              <a:off x="13483068" y="3851129"/>
              <a:ext cx="38623" cy="41382"/>
            </a:xfrm>
            <a:custGeom>
              <a:avLst/>
              <a:gdLst>
                <a:gd name="T0" fmla="*/ 3 w 6"/>
                <a:gd name="T1" fmla="*/ 0 h 6"/>
                <a:gd name="T2" fmla="*/ 3 w 6"/>
                <a:gd name="T3" fmla="*/ 0 h 6"/>
                <a:gd name="T4" fmla="*/ 2 w 6"/>
                <a:gd name="T5" fmla="*/ 1 h 6"/>
                <a:gd name="T6" fmla="*/ 2 w 6"/>
                <a:gd name="T7" fmla="*/ 1 h 6"/>
                <a:gd name="T8" fmla="*/ 0 w 6"/>
                <a:gd name="T9" fmla="*/ 3 h 6"/>
                <a:gd name="T10" fmla="*/ 2 w 6"/>
                <a:gd name="T11" fmla="*/ 6 h 6"/>
                <a:gd name="T12" fmla="*/ 3 w 6"/>
                <a:gd name="T13" fmla="*/ 6 h 6"/>
                <a:gd name="T14" fmla="*/ 6 w 6"/>
                <a:gd name="T15" fmla="*/ 4 h 6"/>
                <a:gd name="T16" fmla="*/ 6 w 6"/>
                <a:gd name="T17" fmla="*/ 2 h 6"/>
                <a:gd name="T18" fmla="*/ 5 w 6"/>
                <a:gd name="T19" fmla="*/ 2 h 6"/>
                <a:gd name="T20" fmla="*/ 3 w 6"/>
                <a:gd name="T21" fmla="*/ 0 h 6"/>
                <a:gd name="T22" fmla="*/ 3 w 6"/>
                <a:gd name="T23" fmla="*/ 0 h 6"/>
                <a:gd name="T24" fmla="*/ 3 w 6"/>
                <a:gd name="T2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6">
                  <a:moveTo>
                    <a:pt x="3" y="0"/>
                  </a:moveTo>
                  <a:cubicBezTo>
                    <a:pt x="3" y="0"/>
                    <a:pt x="3" y="0"/>
                    <a:pt x="3" y="0"/>
                  </a:cubicBezTo>
                  <a:cubicBezTo>
                    <a:pt x="3" y="0"/>
                    <a:pt x="2" y="1"/>
                    <a:pt x="2" y="1"/>
                  </a:cubicBezTo>
                  <a:cubicBezTo>
                    <a:pt x="2" y="1"/>
                    <a:pt x="2" y="1"/>
                    <a:pt x="2" y="1"/>
                  </a:cubicBezTo>
                  <a:cubicBezTo>
                    <a:pt x="1" y="1"/>
                    <a:pt x="0" y="2"/>
                    <a:pt x="0" y="3"/>
                  </a:cubicBezTo>
                  <a:cubicBezTo>
                    <a:pt x="0" y="4"/>
                    <a:pt x="1" y="6"/>
                    <a:pt x="2" y="6"/>
                  </a:cubicBezTo>
                  <a:cubicBezTo>
                    <a:pt x="3" y="6"/>
                    <a:pt x="3" y="6"/>
                    <a:pt x="3" y="6"/>
                  </a:cubicBezTo>
                  <a:cubicBezTo>
                    <a:pt x="4" y="6"/>
                    <a:pt x="5" y="5"/>
                    <a:pt x="6" y="4"/>
                  </a:cubicBezTo>
                  <a:cubicBezTo>
                    <a:pt x="6" y="3"/>
                    <a:pt x="6" y="3"/>
                    <a:pt x="6" y="2"/>
                  </a:cubicBezTo>
                  <a:cubicBezTo>
                    <a:pt x="6" y="2"/>
                    <a:pt x="6" y="2"/>
                    <a:pt x="5" y="2"/>
                  </a:cubicBezTo>
                  <a:cubicBezTo>
                    <a:pt x="5" y="1"/>
                    <a:pt x="4" y="1"/>
                    <a:pt x="3" y="0"/>
                  </a:cubicBezTo>
                  <a:cubicBezTo>
                    <a:pt x="3" y="0"/>
                    <a:pt x="3" y="0"/>
                    <a:pt x="3" y="0"/>
                  </a:cubicBezTo>
                  <a:cubicBezTo>
                    <a:pt x="3"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70" name="Freeform 3255">
              <a:extLst>
                <a:ext uri="{FF2B5EF4-FFF2-40B4-BE49-F238E27FC236}">
                  <a16:creationId xmlns:a16="http://schemas.microsoft.com/office/drawing/2014/main" id="{7343E413-70D4-F851-EA34-5FEC06AEB948}"/>
                </a:ext>
              </a:extLst>
            </p:cNvPr>
            <p:cNvSpPr>
              <a:spLocks/>
            </p:cNvSpPr>
            <p:nvPr/>
          </p:nvSpPr>
          <p:spPr bwMode="auto">
            <a:xfrm>
              <a:off x="13036140" y="4218051"/>
              <a:ext cx="41382" cy="33106"/>
            </a:xfrm>
            <a:custGeom>
              <a:avLst/>
              <a:gdLst>
                <a:gd name="T0" fmla="*/ 3 w 6"/>
                <a:gd name="T1" fmla="*/ 0 h 5"/>
                <a:gd name="T2" fmla="*/ 1 w 6"/>
                <a:gd name="T3" fmla="*/ 0 h 5"/>
                <a:gd name="T4" fmla="*/ 1 w 6"/>
                <a:gd name="T5" fmla="*/ 0 h 5"/>
                <a:gd name="T6" fmla="*/ 1 w 6"/>
                <a:gd name="T7" fmla="*/ 2 h 5"/>
                <a:gd name="T8" fmla="*/ 3 w 6"/>
                <a:gd name="T9" fmla="*/ 5 h 5"/>
                <a:gd name="T10" fmla="*/ 3 w 6"/>
                <a:gd name="T11" fmla="*/ 5 h 5"/>
                <a:gd name="T12" fmla="*/ 6 w 6"/>
                <a:gd name="T13" fmla="*/ 3 h 5"/>
                <a:gd name="T14" fmla="*/ 4 w 6"/>
                <a:gd name="T15" fmla="*/ 0 h 5"/>
                <a:gd name="T16" fmla="*/ 4 w 6"/>
                <a:gd name="T17" fmla="*/ 0 h 5"/>
                <a:gd name="T18" fmla="*/ 4 w 6"/>
                <a:gd name="T19" fmla="*/ 0 h 5"/>
                <a:gd name="T20" fmla="*/ 3 w 6"/>
                <a:gd name="T2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5">
                  <a:moveTo>
                    <a:pt x="3" y="0"/>
                  </a:moveTo>
                  <a:cubicBezTo>
                    <a:pt x="3" y="0"/>
                    <a:pt x="2" y="0"/>
                    <a:pt x="1" y="0"/>
                  </a:cubicBezTo>
                  <a:cubicBezTo>
                    <a:pt x="1" y="0"/>
                    <a:pt x="1" y="0"/>
                    <a:pt x="1" y="0"/>
                  </a:cubicBezTo>
                  <a:cubicBezTo>
                    <a:pt x="1" y="1"/>
                    <a:pt x="1" y="1"/>
                    <a:pt x="1" y="2"/>
                  </a:cubicBezTo>
                  <a:cubicBezTo>
                    <a:pt x="0" y="3"/>
                    <a:pt x="1" y="5"/>
                    <a:pt x="3" y="5"/>
                  </a:cubicBezTo>
                  <a:cubicBezTo>
                    <a:pt x="3" y="5"/>
                    <a:pt x="3" y="5"/>
                    <a:pt x="3" y="5"/>
                  </a:cubicBezTo>
                  <a:cubicBezTo>
                    <a:pt x="5" y="5"/>
                    <a:pt x="6" y="4"/>
                    <a:pt x="6" y="3"/>
                  </a:cubicBezTo>
                  <a:cubicBezTo>
                    <a:pt x="6" y="2"/>
                    <a:pt x="6" y="0"/>
                    <a:pt x="4" y="0"/>
                  </a:cubicBezTo>
                  <a:cubicBezTo>
                    <a:pt x="4" y="0"/>
                    <a:pt x="4" y="0"/>
                    <a:pt x="4" y="0"/>
                  </a:cubicBezTo>
                  <a:cubicBezTo>
                    <a:pt x="4" y="0"/>
                    <a:pt x="4" y="0"/>
                    <a:pt x="4" y="0"/>
                  </a:cubicBezTo>
                  <a:cubicBezTo>
                    <a:pt x="4"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71" name="Freeform 3256">
              <a:extLst>
                <a:ext uri="{FF2B5EF4-FFF2-40B4-BE49-F238E27FC236}">
                  <a16:creationId xmlns:a16="http://schemas.microsoft.com/office/drawing/2014/main" id="{9A1E4E94-BC6A-B46C-D3AB-E3D359D7FF02}"/>
                </a:ext>
              </a:extLst>
            </p:cNvPr>
            <p:cNvSpPr>
              <a:spLocks/>
            </p:cNvSpPr>
            <p:nvPr/>
          </p:nvSpPr>
          <p:spPr bwMode="auto">
            <a:xfrm>
              <a:off x="13979654" y="3440067"/>
              <a:ext cx="41382" cy="33106"/>
            </a:xfrm>
            <a:custGeom>
              <a:avLst/>
              <a:gdLst>
                <a:gd name="T0" fmla="*/ 3 w 6"/>
                <a:gd name="T1" fmla="*/ 0 h 5"/>
                <a:gd name="T2" fmla="*/ 0 w 6"/>
                <a:gd name="T3" fmla="*/ 2 h 5"/>
                <a:gd name="T4" fmla="*/ 0 w 6"/>
                <a:gd name="T5" fmla="*/ 4 h 5"/>
                <a:gd name="T6" fmla="*/ 1 w 6"/>
                <a:gd name="T7" fmla="*/ 4 h 5"/>
                <a:gd name="T8" fmla="*/ 1 w 6"/>
                <a:gd name="T9" fmla="*/ 5 h 5"/>
                <a:gd name="T10" fmla="*/ 2 w 6"/>
                <a:gd name="T11" fmla="*/ 5 h 5"/>
                <a:gd name="T12" fmla="*/ 2 w 6"/>
                <a:gd name="T13" fmla="*/ 5 h 5"/>
                <a:gd name="T14" fmla="*/ 3 w 6"/>
                <a:gd name="T15" fmla="*/ 5 h 5"/>
                <a:gd name="T16" fmla="*/ 3 w 6"/>
                <a:gd name="T17" fmla="*/ 5 h 5"/>
                <a:gd name="T18" fmla="*/ 3 w 6"/>
                <a:gd name="T19" fmla="*/ 5 h 5"/>
                <a:gd name="T20" fmla="*/ 6 w 6"/>
                <a:gd name="T21" fmla="*/ 3 h 5"/>
                <a:gd name="T22" fmla="*/ 4 w 6"/>
                <a:gd name="T23" fmla="*/ 0 h 5"/>
                <a:gd name="T24" fmla="*/ 3 w 6"/>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5">
                  <a:moveTo>
                    <a:pt x="3" y="0"/>
                  </a:moveTo>
                  <a:cubicBezTo>
                    <a:pt x="2" y="0"/>
                    <a:pt x="1" y="1"/>
                    <a:pt x="0" y="2"/>
                  </a:cubicBezTo>
                  <a:cubicBezTo>
                    <a:pt x="0" y="3"/>
                    <a:pt x="0" y="3"/>
                    <a:pt x="0" y="4"/>
                  </a:cubicBezTo>
                  <a:cubicBezTo>
                    <a:pt x="1" y="4"/>
                    <a:pt x="1" y="4"/>
                    <a:pt x="1" y="4"/>
                  </a:cubicBezTo>
                  <a:cubicBezTo>
                    <a:pt x="1" y="4"/>
                    <a:pt x="1" y="5"/>
                    <a:pt x="1" y="5"/>
                  </a:cubicBezTo>
                  <a:cubicBezTo>
                    <a:pt x="2" y="5"/>
                    <a:pt x="2" y="5"/>
                    <a:pt x="2" y="5"/>
                  </a:cubicBezTo>
                  <a:cubicBezTo>
                    <a:pt x="2" y="5"/>
                    <a:pt x="2" y="5"/>
                    <a:pt x="2" y="5"/>
                  </a:cubicBezTo>
                  <a:cubicBezTo>
                    <a:pt x="2" y="5"/>
                    <a:pt x="3" y="5"/>
                    <a:pt x="3" y="5"/>
                  </a:cubicBezTo>
                  <a:cubicBezTo>
                    <a:pt x="3" y="5"/>
                    <a:pt x="3" y="5"/>
                    <a:pt x="3" y="5"/>
                  </a:cubicBezTo>
                  <a:cubicBezTo>
                    <a:pt x="3" y="5"/>
                    <a:pt x="3" y="5"/>
                    <a:pt x="3" y="5"/>
                  </a:cubicBezTo>
                  <a:cubicBezTo>
                    <a:pt x="4" y="5"/>
                    <a:pt x="5" y="5"/>
                    <a:pt x="6" y="3"/>
                  </a:cubicBezTo>
                  <a:cubicBezTo>
                    <a:pt x="6" y="2"/>
                    <a:pt x="5" y="0"/>
                    <a:pt x="4" y="0"/>
                  </a:cubicBezTo>
                  <a:cubicBezTo>
                    <a:pt x="3"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72" name="Freeform 3257">
              <a:extLst>
                <a:ext uri="{FF2B5EF4-FFF2-40B4-BE49-F238E27FC236}">
                  <a16:creationId xmlns:a16="http://schemas.microsoft.com/office/drawing/2014/main" id="{122438D9-34EE-0D72-E450-A9CC9F525AB4}"/>
                </a:ext>
              </a:extLst>
            </p:cNvPr>
            <p:cNvSpPr>
              <a:spLocks/>
            </p:cNvSpPr>
            <p:nvPr/>
          </p:nvSpPr>
          <p:spPr bwMode="auto">
            <a:xfrm>
              <a:off x="13678943" y="3464896"/>
              <a:ext cx="38623" cy="33106"/>
            </a:xfrm>
            <a:custGeom>
              <a:avLst/>
              <a:gdLst>
                <a:gd name="T0" fmla="*/ 3 w 6"/>
                <a:gd name="T1" fmla="*/ 0 h 5"/>
                <a:gd name="T2" fmla="*/ 2 w 6"/>
                <a:gd name="T3" fmla="*/ 0 h 5"/>
                <a:gd name="T4" fmla="*/ 2 w 6"/>
                <a:gd name="T5" fmla="*/ 0 h 5"/>
                <a:gd name="T6" fmla="*/ 1 w 6"/>
                <a:gd name="T7" fmla="*/ 2 h 5"/>
                <a:gd name="T8" fmla="*/ 1 w 6"/>
                <a:gd name="T9" fmla="*/ 3 h 5"/>
                <a:gd name="T10" fmla="*/ 1 w 6"/>
                <a:gd name="T11" fmla="*/ 4 h 5"/>
                <a:gd name="T12" fmla="*/ 3 w 6"/>
                <a:gd name="T13" fmla="*/ 5 h 5"/>
                <a:gd name="T14" fmla="*/ 3 w 6"/>
                <a:gd name="T15" fmla="*/ 5 h 5"/>
                <a:gd name="T16" fmla="*/ 5 w 6"/>
                <a:gd name="T17" fmla="*/ 4 h 5"/>
                <a:gd name="T18" fmla="*/ 5 w 6"/>
                <a:gd name="T19" fmla="*/ 4 h 5"/>
                <a:gd name="T20" fmla="*/ 6 w 6"/>
                <a:gd name="T21" fmla="*/ 3 h 5"/>
                <a:gd name="T22" fmla="*/ 4 w 6"/>
                <a:gd name="T23" fmla="*/ 0 h 5"/>
                <a:gd name="T24" fmla="*/ 3 w 6"/>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5">
                  <a:moveTo>
                    <a:pt x="3" y="0"/>
                  </a:moveTo>
                  <a:cubicBezTo>
                    <a:pt x="3" y="0"/>
                    <a:pt x="2" y="0"/>
                    <a:pt x="2" y="0"/>
                  </a:cubicBezTo>
                  <a:cubicBezTo>
                    <a:pt x="2" y="0"/>
                    <a:pt x="2" y="0"/>
                    <a:pt x="2" y="0"/>
                  </a:cubicBezTo>
                  <a:cubicBezTo>
                    <a:pt x="1" y="1"/>
                    <a:pt x="1" y="1"/>
                    <a:pt x="1" y="2"/>
                  </a:cubicBezTo>
                  <a:cubicBezTo>
                    <a:pt x="0" y="2"/>
                    <a:pt x="0" y="3"/>
                    <a:pt x="1" y="3"/>
                  </a:cubicBezTo>
                  <a:cubicBezTo>
                    <a:pt x="1" y="3"/>
                    <a:pt x="1" y="3"/>
                    <a:pt x="1" y="4"/>
                  </a:cubicBezTo>
                  <a:cubicBezTo>
                    <a:pt x="1" y="4"/>
                    <a:pt x="2" y="5"/>
                    <a:pt x="3" y="5"/>
                  </a:cubicBezTo>
                  <a:cubicBezTo>
                    <a:pt x="3" y="5"/>
                    <a:pt x="3" y="5"/>
                    <a:pt x="3" y="5"/>
                  </a:cubicBezTo>
                  <a:cubicBezTo>
                    <a:pt x="4" y="5"/>
                    <a:pt x="5" y="5"/>
                    <a:pt x="5" y="4"/>
                  </a:cubicBezTo>
                  <a:cubicBezTo>
                    <a:pt x="5" y="4"/>
                    <a:pt x="5" y="4"/>
                    <a:pt x="5" y="4"/>
                  </a:cubicBezTo>
                  <a:cubicBezTo>
                    <a:pt x="6" y="4"/>
                    <a:pt x="6" y="3"/>
                    <a:pt x="6" y="3"/>
                  </a:cubicBezTo>
                  <a:cubicBezTo>
                    <a:pt x="6" y="2"/>
                    <a:pt x="5" y="0"/>
                    <a:pt x="4" y="0"/>
                  </a:cubicBezTo>
                  <a:cubicBezTo>
                    <a:pt x="4"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73" name="Freeform 3258">
              <a:extLst>
                <a:ext uri="{FF2B5EF4-FFF2-40B4-BE49-F238E27FC236}">
                  <a16:creationId xmlns:a16="http://schemas.microsoft.com/office/drawing/2014/main" id="{794B00E1-7102-0078-EBAF-D68BFE6E6695}"/>
                </a:ext>
              </a:extLst>
            </p:cNvPr>
            <p:cNvSpPr>
              <a:spLocks/>
            </p:cNvSpPr>
            <p:nvPr/>
          </p:nvSpPr>
          <p:spPr bwMode="auto">
            <a:xfrm>
              <a:off x="12172633" y="3831818"/>
              <a:ext cx="33106" cy="33106"/>
            </a:xfrm>
            <a:custGeom>
              <a:avLst/>
              <a:gdLst>
                <a:gd name="T0" fmla="*/ 2 w 5"/>
                <a:gd name="T1" fmla="*/ 0 h 5"/>
                <a:gd name="T2" fmla="*/ 0 w 5"/>
                <a:gd name="T3" fmla="*/ 1 h 5"/>
                <a:gd name="T4" fmla="*/ 0 w 5"/>
                <a:gd name="T5" fmla="*/ 2 h 5"/>
                <a:gd name="T6" fmla="*/ 0 w 5"/>
                <a:gd name="T7" fmla="*/ 2 h 5"/>
                <a:gd name="T8" fmla="*/ 0 w 5"/>
                <a:gd name="T9" fmla="*/ 2 h 5"/>
                <a:gd name="T10" fmla="*/ 0 w 5"/>
                <a:gd name="T11" fmla="*/ 3 h 5"/>
                <a:gd name="T12" fmla="*/ 1 w 5"/>
                <a:gd name="T13" fmla="*/ 5 h 5"/>
                <a:gd name="T14" fmla="*/ 2 w 5"/>
                <a:gd name="T15" fmla="*/ 5 h 5"/>
                <a:gd name="T16" fmla="*/ 2 w 5"/>
                <a:gd name="T17" fmla="*/ 5 h 5"/>
                <a:gd name="T18" fmla="*/ 2 w 5"/>
                <a:gd name="T19" fmla="*/ 5 h 5"/>
                <a:gd name="T20" fmla="*/ 5 w 5"/>
                <a:gd name="T21" fmla="*/ 3 h 5"/>
                <a:gd name="T22" fmla="*/ 5 w 5"/>
                <a:gd name="T23" fmla="*/ 3 h 5"/>
                <a:gd name="T24" fmla="*/ 5 w 5"/>
                <a:gd name="T25" fmla="*/ 3 h 5"/>
                <a:gd name="T26" fmla="*/ 5 w 5"/>
                <a:gd name="T27" fmla="*/ 2 h 5"/>
                <a:gd name="T28" fmla="*/ 5 w 5"/>
                <a:gd name="T29" fmla="*/ 1 h 5"/>
                <a:gd name="T30" fmla="*/ 3 w 5"/>
                <a:gd name="T31" fmla="*/ 0 h 5"/>
                <a:gd name="T32" fmla="*/ 2 w 5"/>
                <a:gd name="T33"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 h="5">
                  <a:moveTo>
                    <a:pt x="2" y="0"/>
                  </a:moveTo>
                  <a:cubicBezTo>
                    <a:pt x="1" y="0"/>
                    <a:pt x="1" y="0"/>
                    <a:pt x="0" y="1"/>
                  </a:cubicBezTo>
                  <a:cubicBezTo>
                    <a:pt x="0" y="1"/>
                    <a:pt x="0" y="2"/>
                    <a:pt x="0" y="2"/>
                  </a:cubicBezTo>
                  <a:cubicBezTo>
                    <a:pt x="0" y="2"/>
                    <a:pt x="0" y="2"/>
                    <a:pt x="0" y="2"/>
                  </a:cubicBezTo>
                  <a:cubicBezTo>
                    <a:pt x="0" y="2"/>
                    <a:pt x="0" y="2"/>
                    <a:pt x="0" y="2"/>
                  </a:cubicBezTo>
                  <a:cubicBezTo>
                    <a:pt x="0" y="3"/>
                    <a:pt x="0" y="3"/>
                    <a:pt x="0" y="3"/>
                  </a:cubicBezTo>
                  <a:cubicBezTo>
                    <a:pt x="0" y="4"/>
                    <a:pt x="0" y="5"/>
                    <a:pt x="1" y="5"/>
                  </a:cubicBezTo>
                  <a:cubicBezTo>
                    <a:pt x="1" y="5"/>
                    <a:pt x="1" y="5"/>
                    <a:pt x="2" y="5"/>
                  </a:cubicBezTo>
                  <a:cubicBezTo>
                    <a:pt x="2" y="5"/>
                    <a:pt x="2" y="5"/>
                    <a:pt x="2" y="5"/>
                  </a:cubicBezTo>
                  <a:cubicBezTo>
                    <a:pt x="2" y="5"/>
                    <a:pt x="2" y="5"/>
                    <a:pt x="2" y="5"/>
                  </a:cubicBezTo>
                  <a:cubicBezTo>
                    <a:pt x="4" y="5"/>
                    <a:pt x="5" y="5"/>
                    <a:pt x="5" y="3"/>
                  </a:cubicBezTo>
                  <a:cubicBezTo>
                    <a:pt x="5" y="3"/>
                    <a:pt x="5" y="3"/>
                    <a:pt x="5" y="3"/>
                  </a:cubicBezTo>
                  <a:cubicBezTo>
                    <a:pt x="5" y="3"/>
                    <a:pt x="5" y="3"/>
                    <a:pt x="5" y="3"/>
                  </a:cubicBezTo>
                  <a:cubicBezTo>
                    <a:pt x="5" y="2"/>
                    <a:pt x="5" y="2"/>
                    <a:pt x="5" y="2"/>
                  </a:cubicBezTo>
                  <a:cubicBezTo>
                    <a:pt x="5" y="1"/>
                    <a:pt x="5" y="1"/>
                    <a:pt x="5" y="1"/>
                  </a:cubicBezTo>
                  <a:cubicBezTo>
                    <a:pt x="4" y="1"/>
                    <a:pt x="4" y="0"/>
                    <a:pt x="3" y="0"/>
                  </a:cubicBezTo>
                  <a:cubicBezTo>
                    <a:pt x="3" y="0"/>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74" name="Freeform 3259">
              <a:extLst>
                <a:ext uri="{FF2B5EF4-FFF2-40B4-BE49-F238E27FC236}">
                  <a16:creationId xmlns:a16="http://schemas.microsoft.com/office/drawing/2014/main" id="{76BB8058-27D6-FC90-5AE7-8313C5A5FB4A}"/>
                </a:ext>
              </a:extLst>
            </p:cNvPr>
            <p:cNvSpPr>
              <a:spLocks/>
            </p:cNvSpPr>
            <p:nvPr/>
          </p:nvSpPr>
          <p:spPr bwMode="auto">
            <a:xfrm>
              <a:off x="12009863" y="4264951"/>
              <a:ext cx="38623" cy="38623"/>
            </a:xfrm>
            <a:custGeom>
              <a:avLst/>
              <a:gdLst>
                <a:gd name="T0" fmla="*/ 3 w 6"/>
                <a:gd name="T1" fmla="*/ 0 h 6"/>
                <a:gd name="T2" fmla="*/ 3 w 6"/>
                <a:gd name="T3" fmla="*/ 0 h 6"/>
                <a:gd name="T4" fmla="*/ 2 w 6"/>
                <a:gd name="T5" fmla="*/ 1 h 6"/>
                <a:gd name="T6" fmla="*/ 0 w 6"/>
                <a:gd name="T7" fmla="*/ 3 h 6"/>
                <a:gd name="T8" fmla="*/ 2 w 6"/>
                <a:gd name="T9" fmla="*/ 6 h 6"/>
                <a:gd name="T10" fmla="*/ 3 w 6"/>
                <a:gd name="T11" fmla="*/ 6 h 6"/>
                <a:gd name="T12" fmla="*/ 6 w 6"/>
                <a:gd name="T13" fmla="*/ 4 h 6"/>
                <a:gd name="T14" fmla="*/ 5 w 6"/>
                <a:gd name="T15" fmla="*/ 1 h 6"/>
                <a:gd name="T16" fmla="*/ 5 w 6"/>
                <a:gd name="T17" fmla="*/ 1 h 6"/>
                <a:gd name="T18" fmla="*/ 4 w 6"/>
                <a:gd name="T19" fmla="*/ 1 h 6"/>
                <a:gd name="T20" fmla="*/ 4 w 6"/>
                <a:gd name="T21" fmla="*/ 1 h 6"/>
                <a:gd name="T22" fmla="*/ 3 w 6"/>
                <a:gd name="T23" fmla="*/ 0 h 6"/>
                <a:gd name="T24" fmla="*/ 3 w 6"/>
                <a:gd name="T2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6">
                  <a:moveTo>
                    <a:pt x="3" y="0"/>
                  </a:moveTo>
                  <a:cubicBezTo>
                    <a:pt x="3" y="0"/>
                    <a:pt x="3" y="0"/>
                    <a:pt x="3" y="0"/>
                  </a:cubicBezTo>
                  <a:cubicBezTo>
                    <a:pt x="2" y="0"/>
                    <a:pt x="2" y="0"/>
                    <a:pt x="2" y="1"/>
                  </a:cubicBezTo>
                  <a:cubicBezTo>
                    <a:pt x="1" y="1"/>
                    <a:pt x="0" y="2"/>
                    <a:pt x="0" y="3"/>
                  </a:cubicBezTo>
                  <a:cubicBezTo>
                    <a:pt x="0" y="4"/>
                    <a:pt x="1" y="6"/>
                    <a:pt x="2" y="6"/>
                  </a:cubicBezTo>
                  <a:cubicBezTo>
                    <a:pt x="3" y="6"/>
                    <a:pt x="3" y="6"/>
                    <a:pt x="3" y="6"/>
                  </a:cubicBezTo>
                  <a:cubicBezTo>
                    <a:pt x="4" y="6"/>
                    <a:pt x="5" y="5"/>
                    <a:pt x="6" y="4"/>
                  </a:cubicBezTo>
                  <a:cubicBezTo>
                    <a:pt x="6" y="3"/>
                    <a:pt x="5" y="2"/>
                    <a:pt x="5" y="1"/>
                  </a:cubicBezTo>
                  <a:cubicBezTo>
                    <a:pt x="5" y="1"/>
                    <a:pt x="5" y="1"/>
                    <a:pt x="5" y="1"/>
                  </a:cubicBezTo>
                  <a:cubicBezTo>
                    <a:pt x="4" y="1"/>
                    <a:pt x="4" y="1"/>
                    <a:pt x="4" y="1"/>
                  </a:cubicBezTo>
                  <a:cubicBezTo>
                    <a:pt x="4" y="1"/>
                    <a:pt x="4" y="1"/>
                    <a:pt x="4" y="1"/>
                  </a:cubicBezTo>
                  <a:cubicBezTo>
                    <a:pt x="4" y="1"/>
                    <a:pt x="4" y="0"/>
                    <a:pt x="3" y="0"/>
                  </a:cubicBezTo>
                  <a:cubicBezTo>
                    <a:pt x="3"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75" name="Freeform 3260">
              <a:extLst>
                <a:ext uri="{FF2B5EF4-FFF2-40B4-BE49-F238E27FC236}">
                  <a16:creationId xmlns:a16="http://schemas.microsoft.com/office/drawing/2014/main" id="{765E97AF-7064-61D9-88C1-EE4937F97D29}"/>
                </a:ext>
              </a:extLst>
            </p:cNvPr>
            <p:cNvSpPr>
              <a:spLocks/>
            </p:cNvSpPr>
            <p:nvPr/>
          </p:nvSpPr>
          <p:spPr bwMode="auto">
            <a:xfrm>
              <a:off x="14026553" y="3911823"/>
              <a:ext cx="38623" cy="33106"/>
            </a:xfrm>
            <a:custGeom>
              <a:avLst/>
              <a:gdLst>
                <a:gd name="T0" fmla="*/ 3 w 6"/>
                <a:gd name="T1" fmla="*/ 0 h 5"/>
                <a:gd name="T2" fmla="*/ 2 w 6"/>
                <a:gd name="T3" fmla="*/ 0 h 5"/>
                <a:gd name="T4" fmla="*/ 2 w 6"/>
                <a:gd name="T5" fmla="*/ 0 h 5"/>
                <a:gd name="T6" fmla="*/ 1 w 6"/>
                <a:gd name="T7" fmla="*/ 1 h 5"/>
                <a:gd name="T8" fmla="*/ 1 w 6"/>
                <a:gd name="T9" fmla="*/ 1 h 5"/>
                <a:gd name="T10" fmla="*/ 0 w 6"/>
                <a:gd name="T11" fmla="*/ 2 h 5"/>
                <a:gd name="T12" fmla="*/ 3 w 6"/>
                <a:gd name="T13" fmla="*/ 5 h 5"/>
                <a:gd name="T14" fmla="*/ 3 w 6"/>
                <a:gd name="T15" fmla="*/ 5 h 5"/>
                <a:gd name="T16" fmla="*/ 6 w 6"/>
                <a:gd name="T17" fmla="*/ 3 h 5"/>
                <a:gd name="T18" fmla="*/ 6 w 6"/>
                <a:gd name="T19" fmla="*/ 3 h 5"/>
                <a:gd name="T20" fmla="*/ 6 w 6"/>
                <a:gd name="T21" fmla="*/ 3 h 5"/>
                <a:gd name="T22" fmla="*/ 4 w 6"/>
                <a:gd name="T23" fmla="*/ 0 h 5"/>
                <a:gd name="T24" fmla="*/ 3 w 6"/>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5">
                  <a:moveTo>
                    <a:pt x="3" y="0"/>
                  </a:moveTo>
                  <a:cubicBezTo>
                    <a:pt x="3" y="0"/>
                    <a:pt x="3" y="0"/>
                    <a:pt x="2" y="0"/>
                  </a:cubicBezTo>
                  <a:cubicBezTo>
                    <a:pt x="2" y="0"/>
                    <a:pt x="2" y="0"/>
                    <a:pt x="2" y="0"/>
                  </a:cubicBezTo>
                  <a:cubicBezTo>
                    <a:pt x="2" y="0"/>
                    <a:pt x="1" y="1"/>
                    <a:pt x="1" y="1"/>
                  </a:cubicBezTo>
                  <a:cubicBezTo>
                    <a:pt x="1" y="1"/>
                    <a:pt x="1" y="1"/>
                    <a:pt x="1" y="1"/>
                  </a:cubicBezTo>
                  <a:cubicBezTo>
                    <a:pt x="1" y="2"/>
                    <a:pt x="1" y="2"/>
                    <a:pt x="0" y="2"/>
                  </a:cubicBezTo>
                  <a:cubicBezTo>
                    <a:pt x="0" y="4"/>
                    <a:pt x="1" y="5"/>
                    <a:pt x="3" y="5"/>
                  </a:cubicBezTo>
                  <a:cubicBezTo>
                    <a:pt x="3" y="5"/>
                    <a:pt x="3" y="5"/>
                    <a:pt x="3" y="5"/>
                  </a:cubicBezTo>
                  <a:cubicBezTo>
                    <a:pt x="4" y="5"/>
                    <a:pt x="6" y="5"/>
                    <a:pt x="6" y="3"/>
                  </a:cubicBezTo>
                  <a:cubicBezTo>
                    <a:pt x="6" y="3"/>
                    <a:pt x="6" y="3"/>
                    <a:pt x="6" y="3"/>
                  </a:cubicBezTo>
                  <a:cubicBezTo>
                    <a:pt x="6" y="3"/>
                    <a:pt x="6" y="3"/>
                    <a:pt x="6" y="3"/>
                  </a:cubicBezTo>
                  <a:cubicBezTo>
                    <a:pt x="6" y="1"/>
                    <a:pt x="5" y="0"/>
                    <a:pt x="4" y="0"/>
                  </a:cubicBezTo>
                  <a:cubicBezTo>
                    <a:pt x="3"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76" name="Freeform 3261">
              <a:extLst>
                <a:ext uri="{FF2B5EF4-FFF2-40B4-BE49-F238E27FC236}">
                  <a16:creationId xmlns:a16="http://schemas.microsoft.com/office/drawing/2014/main" id="{C01A141C-B140-57D9-EF38-B5C892C04D84}"/>
                </a:ext>
              </a:extLst>
            </p:cNvPr>
            <p:cNvSpPr>
              <a:spLocks/>
            </p:cNvSpPr>
            <p:nvPr/>
          </p:nvSpPr>
          <p:spPr bwMode="auto">
            <a:xfrm>
              <a:off x="13797572" y="3754571"/>
              <a:ext cx="24829" cy="19312"/>
            </a:xfrm>
            <a:custGeom>
              <a:avLst/>
              <a:gdLst>
                <a:gd name="T0" fmla="*/ 2 w 4"/>
                <a:gd name="T1" fmla="*/ 0 h 3"/>
                <a:gd name="T2" fmla="*/ 0 w 4"/>
                <a:gd name="T3" fmla="*/ 1 h 3"/>
                <a:gd name="T4" fmla="*/ 0 w 4"/>
                <a:gd name="T5" fmla="*/ 1 h 3"/>
                <a:gd name="T6" fmla="*/ 0 w 4"/>
                <a:gd name="T7" fmla="*/ 2 h 3"/>
                <a:gd name="T8" fmla="*/ 0 w 4"/>
                <a:gd name="T9" fmla="*/ 2 h 3"/>
                <a:gd name="T10" fmla="*/ 0 w 4"/>
                <a:gd name="T11" fmla="*/ 2 h 3"/>
                <a:gd name="T12" fmla="*/ 2 w 4"/>
                <a:gd name="T13" fmla="*/ 3 h 3"/>
                <a:gd name="T14" fmla="*/ 2 w 4"/>
                <a:gd name="T15" fmla="*/ 3 h 3"/>
                <a:gd name="T16" fmla="*/ 3 w 4"/>
                <a:gd name="T17" fmla="*/ 3 h 3"/>
                <a:gd name="T18" fmla="*/ 4 w 4"/>
                <a:gd name="T19" fmla="*/ 2 h 3"/>
                <a:gd name="T20" fmla="*/ 4 w 4"/>
                <a:gd name="T21" fmla="*/ 2 h 3"/>
                <a:gd name="T22" fmla="*/ 4 w 4"/>
                <a:gd name="T23" fmla="*/ 1 h 3"/>
                <a:gd name="T24" fmla="*/ 4 w 4"/>
                <a:gd name="T25" fmla="*/ 1 h 3"/>
                <a:gd name="T26" fmla="*/ 3 w 4"/>
                <a:gd name="T27" fmla="*/ 0 h 3"/>
                <a:gd name="T28" fmla="*/ 3 w 4"/>
                <a:gd name="T29" fmla="*/ 0 h 3"/>
                <a:gd name="T30" fmla="*/ 2 w 4"/>
                <a:gd name="T31" fmla="*/ 0 h 3"/>
                <a:gd name="T32" fmla="*/ 2 w 4"/>
                <a:gd name="T33"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3">
                  <a:moveTo>
                    <a:pt x="2" y="0"/>
                  </a:moveTo>
                  <a:cubicBezTo>
                    <a:pt x="1" y="0"/>
                    <a:pt x="0" y="0"/>
                    <a:pt x="0" y="1"/>
                  </a:cubicBezTo>
                  <a:cubicBezTo>
                    <a:pt x="0" y="1"/>
                    <a:pt x="0" y="1"/>
                    <a:pt x="0" y="1"/>
                  </a:cubicBezTo>
                  <a:cubicBezTo>
                    <a:pt x="0" y="1"/>
                    <a:pt x="0" y="2"/>
                    <a:pt x="0" y="2"/>
                  </a:cubicBezTo>
                  <a:cubicBezTo>
                    <a:pt x="0" y="2"/>
                    <a:pt x="0" y="2"/>
                    <a:pt x="0" y="2"/>
                  </a:cubicBezTo>
                  <a:cubicBezTo>
                    <a:pt x="0" y="2"/>
                    <a:pt x="0" y="2"/>
                    <a:pt x="0" y="2"/>
                  </a:cubicBezTo>
                  <a:cubicBezTo>
                    <a:pt x="0" y="3"/>
                    <a:pt x="1" y="3"/>
                    <a:pt x="2" y="3"/>
                  </a:cubicBezTo>
                  <a:cubicBezTo>
                    <a:pt x="2" y="3"/>
                    <a:pt x="2" y="3"/>
                    <a:pt x="2" y="3"/>
                  </a:cubicBezTo>
                  <a:cubicBezTo>
                    <a:pt x="2" y="3"/>
                    <a:pt x="3" y="3"/>
                    <a:pt x="3" y="3"/>
                  </a:cubicBezTo>
                  <a:cubicBezTo>
                    <a:pt x="3" y="3"/>
                    <a:pt x="4" y="3"/>
                    <a:pt x="4" y="2"/>
                  </a:cubicBezTo>
                  <a:cubicBezTo>
                    <a:pt x="4" y="2"/>
                    <a:pt x="4" y="2"/>
                    <a:pt x="4" y="2"/>
                  </a:cubicBezTo>
                  <a:cubicBezTo>
                    <a:pt x="4" y="1"/>
                    <a:pt x="4" y="1"/>
                    <a:pt x="4" y="1"/>
                  </a:cubicBezTo>
                  <a:cubicBezTo>
                    <a:pt x="4" y="1"/>
                    <a:pt x="4" y="1"/>
                    <a:pt x="4" y="1"/>
                  </a:cubicBezTo>
                  <a:cubicBezTo>
                    <a:pt x="3" y="0"/>
                    <a:pt x="3" y="0"/>
                    <a:pt x="3" y="0"/>
                  </a:cubicBezTo>
                  <a:cubicBezTo>
                    <a:pt x="3" y="0"/>
                    <a:pt x="3" y="0"/>
                    <a:pt x="3" y="0"/>
                  </a:cubicBezTo>
                  <a:cubicBezTo>
                    <a:pt x="3" y="0"/>
                    <a:pt x="2"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77" name="Freeform 3262">
              <a:extLst>
                <a:ext uri="{FF2B5EF4-FFF2-40B4-BE49-F238E27FC236}">
                  <a16:creationId xmlns:a16="http://schemas.microsoft.com/office/drawing/2014/main" id="{973A89A4-4622-A308-5BB8-FC5D5BBA892A}"/>
                </a:ext>
              </a:extLst>
            </p:cNvPr>
            <p:cNvSpPr>
              <a:spLocks/>
            </p:cNvSpPr>
            <p:nvPr/>
          </p:nvSpPr>
          <p:spPr bwMode="auto">
            <a:xfrm>
              <a:off x="14294158" y="3944929"/>
              <a:ext cx="27588" cy="24829"/>
            </a:xfrm>
            <a:custGeom>
              <a:avLst/>
              <a:gdLst>
                <a:gd name="T0" fmla="*/ 2 w 4"/>
                <a:gd name="T1" fmla="*/ 0 h 4"/>
                <a:gd name="T2" fmla="*/ 1 w 4"/>
                <a:gd name="T3" fmla="*/ 0 h 4"/>
                <a:gd name="T4" fmla="*/ 0 w 4"/>
                <a:gd name="T5" fmla="*/ 1 h 4"/>
                <a:gd name="T6" fmla="*/ 0 w 4"/>
                <a:gd name="T7" fmla="*/ 1 h 4"/>
                <a:gd name="T8" fmla="*/ 0 w 4"/>
                <a:gd name="T9" fmla="*/ 1 h 4"/>
                <a:gd name="T10" fmla="*/ 0 w 4"/>
                <a:gd name="T11" fmla="*/ 2 h 4"/>
                <a:gd name="T12" fmla="*/ 2 w 4"/>
                <a:gd name="T13" fmla="*/ 4 h 4"/>
                <a:gd name="T14" fmla="*/ 2 w 4"/>
                <a:gd name="T15" fmla="*/ 4 h 4"/>
                <a:gd name="T16" fmla="*/ 4 w 4"/>
                <a:gd name="T17" fmla="*/ 2 h 4"/>
                <a:gd name="T18" fmla="*/ 2 w 4"/>
                <a:gd name="T19" fmla="*/ 0 h 4"/>
                <a:gd name="T20" fmla="*/ 2 w 4"/>
                <a:gd name="T2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4">
                  <a:moveTo>
                    <a:pt x="2" y="0"/>
                  </a:moveTo>
                  <a:cubicBezTo>
                    <a:pt x="1" y="0"/>
                    <a:pt x="1" y="0"/>
                    <a:pt x="1" y="0"/>
                  </a:cubicBezTo>
                  <a:cubicBezTo>
                    <a:pt x="0" y="0"/>
                    <a:pt x="0" y="1"/>
                    <a:pt x="0" y="1"/>
                  </a:cubicBezTo>
                  <a:cubicBezTo>
                    <a:pt x="0" y="1"/>
                    <a:pt x="0" y="1"/>
                    <a:pt x="0" y="1"/>
                  </a:cubicBezTo>
                  <a:cubicBezTo>
                    <a:pt x="0" y="1"/>
                    <a:pt x="0" y="1"/>
                    <a:pt x="0" y="1"/>
                  </a:cubicBezTo>
                  <a:cubicBezTo>
                    <a:pt x="0" y="1"/>
                    <a:pt x="0" y="2"/>
                    <a:pt x="0" y="2"/>
                  </a:cubicBezTo>
                  <a:cubicBezTo>
                    <a:pt x="0" y="3"/>
                    <a:pt x="1" y="3"/>
                    <a:pt x="2" y="4"/>
                  </a:cubicBezTo>
                  <a:cubicBezTo>
                    <a:pt x="2" y="4"/>
                    <a:pt x="2" y="4"/>
                    <a:pt x="2" y="4"/>
                  </a:cubicBezTo>
                  <a:cubicBezTo>
                    <a:pt x="3" y="4"/>
                    <a:pt x="4" y="3"/>
                    <a:pt x="4" y="2"/>
                  </a:cubicBezTo>
                  <a:cubicBezTo>
                    <a:pt x="4" y="1"/>
                    <a:pt x="3"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78" name="Freeform 3263">
              <a:extLst>
                <a:ext uri="{FF2B5EF4-FFF2-40B4-BE49-F238E27FC236}">
                  <a16:creationId xmlns:a16="http://schemas.microsoft.com/office/drawing/2014/main" id="{D3271C6B-C7D4-6F9F-142E-7B021E3A086A}"/>
                </a:ext>
              </a:extLst>
            </p:cNvPr>
            <p:cNvSpPr>
              <a:spLocks/>
            </p:cNvSpPr>
            <p:nvPr/>
          </p:nvSpPr>
          <p:spPr bwMode="auto">
            <a:xfrm>
              <a:off x="13949307" y="3682842"/>
              <a:ext cx="24829" cy="24829"/>
            </a:xfrm>
            <a:custGeom>
              <a:avLst/>
              <a:gdLst>
                <a:gd name="T0" fmla="*/ 2 w 4"/>
                <a:gd name="T1" fmla="*/ 0 h 4"/>
                <a:gd name="T2" fmla="*/ 2 w 4"/>
                <a:gd name="T3" fmla="*/ 0 h 4"/>
                <a:gd name="T4" fmla="*/ 1 w 4"/>
                <a:gd name="T5" fmla="*/ 1 h 4"/>
                <a:gd name="T6" fmla="*/ 0 w 4"/>
                <a:gd name="T7" fmla="*/ 1 h 4"/>
                <a:gd name="T8" fmla="*/ 0 w 4"/>
                <a:gd name="T9" fmla="*/ 2 h 4"/>
                <a:gd name="T10" fmla="*/ 0 w 4"/>
                <a:gd name="T11" fmla="*/ 3 h 4"/>
                <a:gd name="T12" fmla="*/ 0 w 4"/>
                <a:gd name="T13" fmla="*/ 3 h 4"/>
                <a:gd name="T14" fmla="*/ 2 w 4"/>
                <a:gd name="T15" fmla="*/ 4 h 4"/>
                <a:gd name="T16" fmla="*/ 2 w 4"/>
                <a:gd name="T17" fmla="*/ 4 h 4"/>
                <a:gd name="T18" fmla="*/ 2 w 4"/>
                <a:gd name="T19" fmla="*/ 4 h 4"/>
                <a:gd name="T20" fmla="*/ 3 w 4"/>
                <a:gd name="T21" fmla="*/ 4 h 4"/>
                <a:gd name="T22" fmla="*/ 3 w 4"/>
                <a:gd name="T23" fmla="*/ 4 h 4"/>
                <a:gd name="T24" fmla="*/ 4 w 4"/>
                <a:gd name="T25" fmla="*/ 3 h 4"/>
                <a:gd name="T26" fmla="*/ 4 w 4"/>
                <a:gd name="T27" fmla="*/ 3 h 4"/>
                <a:gd name="T28" fmla="*/ 2 w 4"/>
                <a:gd name="T29" fmla="*/ 0 h 4"/>
                <a:gd name="T30" fmla="*/ 2 w 4"/>
                <a:gd name="T31" fmla="*/ 0 h 4"/>
                <a:gd name="T32" fmla="*/ 2 w 4"/>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4">
                  <a:moveTo>
                    <a:pt x="2" y="0"/>
                  </a:moveTo>
                  <a:cubicBezTo>
                    <a:pt x="2" y="0"/>
                    <a:pt x="2" y="0"/>
                    <a:pt x="2" y="0"/>
                  </a:cubicBezTo>
                  <a:cubicBezTo>
                    <a:pt x="1" y="0"/>
                    <a:pt x="1" y="1"/>
                    <a:pt x="1" y="1"/>
                  </a:cubicBezTo>
                  <a:cubicBezTo>
                    <a:pt x="0" y="1"/>
                    <a:pt x="0" y="1"/>
                    <a:pt x="0" y="1"/>
                  </a:cubicBezTo>
                  <a:cubicBezTo>
                    <a:pt x="0" y="1"/>
                    <a:pt x="0" y="2"/>
                    <a:pt x="0" y="2"/>
                  </a:cubicBezTo>
                  <a:cubicBezTo>
                    <a:pt x="0" y="2"/>
                    <a:pt x="0" y="3"/>
                    <a:pt x="0" y="3"/>
                  </a:cubicBezTo>
                  <a:cubicBezTo>
                    <a:pt x="0" y="3"/>
                    <a:pt x="0" y="3"/>
                    <a:pt x="0" y="3"/>
                  </a:cubicBezTo>
                  <a:cubicBezTo>
                    <a:pt x="1" y="4"/>
                    <a:pt x="1" y="4"/>
                    <a:pt x="2" y="4"/>
                  </a:cubicBezTo>
                  <a:cubicBezTo>
                    <a:pt x="2" y="4"/>
                    <a:pt x="2" y="4"/>
                    <a:pt x="2" y="4"/>
                  </a:cubicBezTo>
                  <a:cubicBezTo>
                    <a:pt x="2" y="4"/>
                    <a:pt x="2" y="4"/>
                    <a:pt x="2" y="4"/>
                  </a:cubicBezTo>
                  <a:cubicBezTo>
                    <a:pt x="2" y="4"/>
                    <a:pt x="3" y="4"/>
                    <a:pt x="3" y="4"/>
                  </a:cubicBezTo>
                  <a:cubicBezTo>
                    <a:pt x="3" y="4"/>
                    <a:pt x="3" y="4"/>
                    <a:pt x="3" y="4"/>
                  </a:cubicBezTo>
                  <a:cubicBezTo>
                    <a:pt x="3" y="3"/>
                    <a:pt x="4" y="3"/>
                    <a:pt x="4" y="3"/>
                  </a:cubicBezTo>
                  <a:cubicBezTo>
                    <a:pt x="4" y="3"/>
                    <a:pt x="4" y="3"/>
                    <a:pt x="4" y="3"/>
                  </a:cubicBezTo>
                  <a:cubicBezTo>
                    <a:pt x="4" y="2"/>
                    <a:pt x="3" y="1"/>
                    <a:pt x="2" y="0"/>
                  </a:cubicBezTo>
                  <a:cubicBezTo>
                    <a:pt x="2" y="0"/>
                    <a:pt x="2"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79" name="Freeform 3264">
              <a:extLst>
                <a:ext uri="{FF2B5EF4-FFF2-40B4-BE49-F238E27FC236}">
                  <a16:creationId xmlns:a16="http://schemas.microsoft.com/office/drawing/2014/main" id="{4A96EC79-7C1D-DB18-33DC-A8F0D09F3388}"/>
                </a:ext>
              </a:extLst>
            </p:cNvPr>
            <p:cNvSpPr>
              <a:spLocks/>
            </p:cNvSpPr>
            <p:nvPr/>
          </p:nvSpPr>
          <p:spPr bwMode="auto">
            <a:xfrm>
              <a:off x="13529967" y="3222121"/>
              <a:ext cx="30347" cy="22070"/>
            </a:xfrm>
            <a:custGeom>
              <a:avLst/>
              <a:gdLst>
                <a:gd name="T0" fmla="*/ 2 w 5"/>
                <a:gd name="T1" fmla="*/ 0 h 3"/>
                <a:gd name="T2" fmla="*/ 0 w 5"/>
                <a:gd name="T3" fmla="*/ 1 h 3"/>
                <a:gd name="T4" fmla="*/ 1 w 5"/>
                <a:gd name="T5" fmla="*/ 3 h 3"/>
                <a:gd name="T6" fmla="*/ 2 w 5"/>
                <a:gd name="T7" fmla="*/ 3 h 3"/>
                <a:gd name="T8" fmla="*/ 2 w 5"/>
                <a:gd name="T9" fmla="*/ 3 h 3"/>
                <a:gd name="T10" fmla="*/ 2 w 5"/>
                <a:gd name="T11" fmla="*/ 3 h 3"/>
                <a:gd name="T12" fmla="*/ 2 w 5"/>
                <a:gd name="T13" fmla="*/ 3 h 3"/>
                <a:gd name="T14" fmla="*/ 2 w 5"/>
                <a:gd name="T15" fmla="*/ 3 h 3"/>
                <a:gd name="T16" fmla="*/ 3 w 5"/>
                <a:gd name="T17" fmla="*/ 3 h 3"/>
                <a:gd name="T18" fmla="*/ 4 w 5"/>
                <a:gd name="T19" fmla="*/ 3 h 3"/>
                <a:gd name="T20" fmla="*/ 4 w 5"/>
                <a:gd name="T21" fmla="*/ 2 h 3"/>
                <a:gd name="T22" fmla="*/ 3 w 5"/>
                <a:gd name="T23" fmla="*/ 0 h 3"/>
                <a:gd name="T24" fmla="*/ 2 w 5"/>
                <a:gd name="T25"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3">
                  <a:moveTo>
                    <a:pt x="2" y="0"/>
                  </a:moveTo>
                  <a:cubicBezTo>
                    <a:pt x="1" y="0"/>
                    <a:pt x="1" y="0"/>
                    <a:pt x="0" y="1"/>
                  </a:cubicBezTo>
                  <a:cubicBezTo>
                    <a:pt x="0" y="2"/>
                    <a:pt x="1" y="3"/>
                    <a:pt x="1" y="3"/>
                  </a:cubicBezTo>
                  <a:cubicBezTo>
                    <a:pt x="1" y="3"/>
                    <a:pt x="2" y="3"/>
                    <a:pt x="2" y="3"/>
                  </a:cubicBezTo>
                  <a:cubicBezTo>
                    <a:pt x="2" y="3"/>
                    <a:pt x="2" y="3"/>
                    <a:pt x="2" y="3"/>
                  </a:cubicBezTo>
                  <a:cubicBezTo>
                    <a:pt x="2" y="3"/>
                    <a:pt x="2" y="3"/>
                    <a:pt x="2" y="3"/>
                  </a:cubicBezTo>
                  <a:cubicBezTo>
                    <a:pt x="2" y="3"/>
                    <a:pt x="2" y="3"/>
                    <a:pt x="2" y="3"/>
                  </a:cubicBezTo>
                  <a:cubicBezTo>
                    <a:pt x="2" y="3"/>
                    <a:pt x="2" y="3"/>
                    <a:pt x="2" y="3"/>
                  </a:cubicBezTo>
                  <a:cubicBezTo>
                    <a:pt x="3" y="3"/>
                    <a:pt x="3" y="3"/>
                    <a:pt x="3" y="3"/>
                  </a:cubicBezTo>
                  <a:cubicBezTo>
                    <a:pt x="3" y="3"/>
                    <a:pt x="3" y="3"/>
                    <a:pt x="4" y="3"/>
                  </a:cubicBezTo>
                  <a:cubicBezTo>
                    <a:pt x="4" y="3"/>
                    <a:pt x="4" y="2"/>
                    <a:pt x="4" y="2"/>
                  </a:cubicBezTo>
                  <a:cubicBezTo>
                    <a:pt x="5" y="1"/>
                    <a:pt x="4" y="0"/>
                    <a:pt x="3" y="0"/>
                  </a:cubicBezTo>
                  <a:cubicBezTo>
                    <a:pt x="3" y="0"/>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80" name="Freeform 3265">
              <a:extLst>
                <a:ext uri="{FF2B5EF4-FFF2-40B4-BE49-F238E27FC236}">
                  <a16:creationId xmlns:a16="http://schemas.microsoft.com/office/drawing/2014/main" id="{B8CFAEF1-B477-86EB-5392-91116BC827F4}"/>
                </a:ext>
              </a:extLst>
            </p:cNvPr>
            <p:cNvSpPr>
              <a:spLocks/>
            </p:cNvSpPr>
            <p:nvPr/>
          </p:nvSpPr>
          <p:spPr bwMode="auto">
            <a:xfrm>
              <a:off x="13240292" y="3768365"/>
              <a:ext cx="27588" cy="24829"/>
            </a:xfrm>
            <a:custGeom>
              <a:avLst/>
              <a:gdLst>
                <a:gd name="T0" fmla="*/ 2 w 4"/>
                <a:gd name="T1" fmla="*/ 0 h 4"/>
                <a:gd name="T2" fmla="*/ 0 w 4"/>
                <a:gd name="T3" fmla="*/ 2 h 4"/>
                <a:gd name="T4" fmla="*/ 0 w 4"/>
                <a:gd name="T5" fmla="*/ 2 h 4"/>
                <a:gd name="T6" fmla="*/ 0 w 4"/>
                <a:gd name="T7" fmla="*/ 2 h 4"/>
                <a:gd name="T8" fmla="*/ 0 w 4"/>
                <a:gd name="T9" fmla="*/ 2 h 4"/>
                <a:gd name="T10" fmla="*/ 0 w 4"/>
                <a:gd name="T11" fmla="*/ 3 h 4"/>
                <a:gd name="T12" fmla="*/ 1 w 4"/>
                <a:gd name="T13" fmla="*/ 4 h 4"/>
                <a:gd name="T14" fmla="*/ 1 w 4"/>
                <a:gd name="T15" fmla="*/ 4 h 4"/>
                <a:gd name="T16" fmla="*/ 1 w 4"/>
                <a:gd name="T17" fmla="*/ 4 h 4"/>
                <a:gd name="T18" fmla="*/ 2 w 4"/>
                <a:gd name="T19" fmla="*/ 4 h 4"/>
                <a:gd name="T20" fmla="*/ 4 w 4"/>
                <a:gd name="T21" fmla="*/ 3 h 4"/>
                <a:gd name="T22" fmla="*/ 4 w 4"/>
                <a:gd name="T23" fmla="*/ 2 h 4"/>
                <a:gd name="T24" fmla="*/ 4 w 4"/>
                <a:gd name="T25" fmla="*/ 2 h 4"/>
                <a:gd name="T26" fmla="*/ 4 w 4"/>
                <a:gd name="T27" fmla="*/ 2 h 4"/>
                <a:gd name="T28" fmla="*/ 3 w 4"/>
                <a:gd name="T29" fmla="*/ 1 h 4"/>
                <a:gd name="T30" fmla="*/ 3 w 4"/>
                <a:gd name="T31" fmla="*/ 1 h 4"/>
                <a:gd name="T32" fmla="*/ 2 w 4"/>
                <a:gd name="T33" fmla="*/ 0 h 4"/>
                <a:gd name="T34" fmla="*/ 2 w 4"/>
                <a:gd name="T35" fmla="*/ 0 h 4"/>
                <a:gd name="T36" fmla="*/ 2 w 4"/>
                <a:gd name="T3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 h="4">
                  <a:moveTo>
                    <a:pt x="2" y="0"/>
                  </a:moveTo>
                  <a:cubicBezTo>
                    <a:pt x="1" y="0"/>
                    <a:pt x="0" y="1"/>
                    <a:pt x="0" y="2"/>
                  </a:cubicBezTo>
                  <a:cubicBezTo>
                    <a:pt x="0" y="2"/>
                    <a:pt x="0" y="2"/>
                    <a:pt x="0" y="2"/>
                  </a:cubicBezTo>
                  <a:cubicBezTo>
                    <a:pt x="0" y="2"/>
                    <a:pt x="0" y="2"/>
                    <a:pt x="0" y="2"/>
                  </a:cubicBezTo>
                  <a:cubicBezTo>
                    <a:pt x="0" y="2"/>
                    <a:pt x="0" y="2"/>
                    <a:pt x="0" y="2"/>
                  </a:cubicBezTo>
                  <a:cubicBezTo>
                    <a:pt x="0" y="3"/>
                    <a:pt x="0" y="3"/>
                    <a:pt x="0" y="3"/>
                  </a:cubicBezTo>
                  <a:cubicBezTo>
                    <a:pt x="0" y="3"/>
                    <a:pt x="0" y="4"/>
                    <a:pt x="1" y="4"/>
                  </a:cubicBezTo>
                  <a:cubicBezTo>
                    <a:pt x="1" y="4"/>
                    <a:pt x="1" y="4"/>
                    <a:pt x="1" y="4"/>
                  </a:cubicBezTo>
                  <a:cubicBezTo>
                    <a:pt x="1" y="4"/>
                    <a:pt x="1" y="4"/>
                    <a:pt x="1" y="4"/>
                  </a:cubicBezTo>
                  <a:cubicBezTo>
                    <a:pt x="1" y="4"/>
                    <a:pt x="2" y="4"/>
                    <a:pt x="2" y="4"/>
                  </a:cubicBezTo>
                  <a:cubicBezTo>
                    <a:pt x="3" y="4"/>
                    <a:pt x="3" y="4"/>
                    <a:pt x="4" y="3"/>
                  </a:cubicBezTo>
                  <a:cubicBezTo>
                    <a:pt x="4" y="2"/>
                    <a:pt x="4" y="2"/>
                    <a:pt x="4" y="2"/>
                  </a:cubicBezTo>
                  <a:cubicBezTo>
                    <a:pt x="4" y="2"/>
                    <a:pt x="4" y="2"/>
                    <a:pt x="4" y="2"/>
                  </a:cubicBezTo>
                  <a:cubicBezTo>
                    <a:pt x="4" y="2"/>
                    <a:pt x="4" y="2"/>
                    <a:pt x="4" y="2"/>
                  </a:cubicBezTo>
                  <a:cubicBezTo>
                    <a:pt x="3" y="1"/>
                    <a:pt x="3" y="1"/>
                    <a:pt x="3" y="1"/>
                  </a:cubicBezTo>
                  <a:cubicBezTo>
                    <a:pt x="3" y="1"/>
                    <a:pt x="3" y="1"/>
                    <a:pt x="3" y="1"/>
                  </a:cubicBezTo>
                  <a:cubicBezTo>
                    <a:pt x="3" y="1"/>
                    <a:pt x="3" y="0"/>
                    <a:pt x="2" y="0"/>
                  </a:cubicBezTo>
                  <a:cubicBezTo>
                    <a:pt x="2" y="0"/>
                    <a:pt x="2"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81" name="Freeform 3266">
              <a:extLst>
                <a:ext uri="{FF2B5EF4-FFF2-40B4-BE49-F238E27FC236}">
                  <a16:creationId xmlns:a16="http://schemas.microsoft.com/office/drawing/2014/main" id="{DF244118-4B8A-929A-B30E-563138BBBE8C}"/>
                </a:ext>
              </a:extLst>
            </p:cNvPr>
            <p:cNvSpPr>
              <a:spLocks/>
            </p:cNvSpPr>
            <p:nvPr/>
          </p:nvSpPr>
          <p:spPr bwMode="auto">
            <a:xfrm>
              <a:off x="12572660" y="3611113"/>
              <a:ext cx="24829" cy="24829"/>
            </a:xfrm>
            <a:custGeom>
              <a:avLst/>
              <a:gdLst>
                <a:gd name="T0" fmla="*/ 2 w 4"/>
                <a:gd name="T1" fmla="*/ 0 h 4"/>
                <a:gd name="T2" fmla="*/ 0 w 4"/>
                <a:gd name="T3" fmla="*/ 1 h 4"/>
                <a:gd name="T4" fmla="*/ 0 w 4"/>
                <a:gd name="T5" fmla="*/ 2 h 4"/>
                <a:gd name="T6" fmla="*/ 0 w 4"/>
                <a:gd name="T7" fmla="*/ 3 h 4"/>
                <a:gd name="T8" fmla="*/ 0 w 4"/>
                <a:gd name="T9" fmla="*/ 3 h 4"/>
                <a:gd name="T10" fmla="*/ 1 w 4"/>
                <a:gd name="T11" fmla="*/ 3 h 4"/>
                <a:gd name="T12" fmla="*/ 1 w 4"/>
                <a:gd name="T13" fmla="*/ 3 h 4"/>
                <a:gd name="T14" fmla="*/ 1 w 4"/>
                <a:gd name="T15" fmla="*/ 3 h 4"/>
                <a:gd name="T16" fmla="*/ 2 w 4"/>
                <a:gd name="T17" fmla="*/ 4 h 4"/>
                <a:gd name="T18" fmla="*/ 2 w 4"/>
                <a:gd name="T19" fmla="*/ 4 h 4"/>
                <a:gd name="T20" fmla="*/ 3 w 4"/>
                <a:gd name="T21" fmla="*/ 4 h 4"/>
                <a:gd name="T22" fmla="*/ 3 w 4"/>
                <a:gd name="T23" fmla="*/ 3 h 4"/>
                <a:gd name="T24" fmla="*/ 4 w 4"/>
                <a:gd name="T25" fmla="*/ 2 h 4"/>
                <a:gd name="T26" fmla="*/ 4 w 4"/>
                <a:gd name="T27" fmla="*/ 2 h 4"/>
                <a:gd name="T28" fmla="*/ 4 w 4"/>
                <a:gd name="T29" fmla="*/ 2 h 4"/>
                <a:gd name="T30" fmla="*/ 2 w 4"/>
                <a:gd name="T31" fmla="*/ 0 h 4"/>
                <a:gd name="T32" fmla="*/ 2 w 4"/>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4">
                  <a:moveTo>
                    <a:pt x="2" y="0"/>
                  </a:moveTo>
                  <a:cubicBezTo>
                    <a:pt x="1" y="0"/>
                    <a:pt x="0" y="0"/>
                    <a:pt x="0" y="1"/>
                  </a:cubicBezTo>
                  <a:cubicBezTo>
                    <a:pt x="0" y="2"/>
                    <a:pt x="0" y="2"/>
                    <a:pt x="0" y="2"/>
                  </a:cubicBezTo>
                  <a:cubicBezTo>
                    <a:pt x="0" y="2"/>
                    <a:pt x="0" y="2"/>
                    <a:pt x="0" y="3"/>
                  </a:cubicBezTo>
                  <a:cubicBezTo>
                    <a:pt x="0" y="3"/>
                    <a:pt x="0" y="3"/>
                    <a:pt x="0" y="3"/>
                  </a:cubicBezTo>
                  <a:cubicBezTo>
                    <a:pt x="0" y="3"/>
                    <a:pt x="0" y="3"/>
                    <a:pt x="1" y="3"/>
                  </a:cubicBezTo>
                  <a:cubicBezTo>
                    <a:pt x="1" y="3"/>
                    <a:pt x="1" y="3"/>
                    <a:pt x="1" y="3"/>
                  </a:cubicBezTo>
                  <a:cubicBezTo>
                    <a:pt x="1" y="3"/>
                    <a:pt x="1" y="3"/>
                    <a:pt x="1" y="3"/>
                  </a:cubicBezTo>
                  <a:cubicBezTo>
                    <a:pt x="1" y="3"/>
                    <a:pt x="1" y="4"/>
                    <a:pt x="2" y="4"/>
                  </a:cubicBezTo>
                  <a:cubicBezTo>
                    <a:pt x="2" y="4"/>
                    <a:pt x="2" y="4"/>
                    <a:pt x="2" y="4"/>
                  </a:cubicBezTo>
                  <a:cubicBezTo>
                    <a:pt x="2" y="4"/>
                    <a:pt x="3" y="4"/>
                    <a:pt x="3" y="4"/>
                  </a:cubicBezTo>
                  <a:cubicBezTo>
                    <a:pt x="3" y="4"/>
                    <a:pt x="3" y="3"/>
                    <a:pt x="3" y="3"/>
                  </a:cubicBezTo>
                  <a:cubicBezTo>
                    <a:pt x="3" y="3"/>
                    <a:pt x="4" y="3"/>
                    <a:pt x="4" y="2"/>
                  </a:cubicBezTo>
                  <a:cubicBezTo>
                    <a:pt x="4" y="2"/>
                    <a:pt x="4" y="2"/>
                    <a:pt x="4" y="2"/>
                  </a:cubicBezTo>
                  <a:cubicBezTo>
                    <a:pt x="4" y="2"/>
                    <a:pt x="4" y="2"/>
                    <a:pt x="4" y="2"/>
                  </a:cubicBezTo>
                  <a:cubicBezTo>
                    <a:pt x="4" y="1"/>
                    <a:pt x="3"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82" name="Freeform 3267">
              <a:extLst>
                <a:ext uri="{FF2B5EF4-FFF2-40B4-BE49-F238E27FC236}">
                  <a16:creationId xmlns:a16="http://schemas.microsoft.com/office/drawing/2014/main" id="{40B3E024-BE28-63D1-2438-1FF9E0BBBAED}"/>
                </a:ext>
              </a:extLst>
            </p:cNvPr>
            <p:cNvSpPr>
              <a:spLocks/>
            </p:cNvSpPr>
            <p:nvPr/>
          </p:nvSpPr>
          <p:spPr bwMode="auto">
            <a:xfrm>
              <a:off x="11496724" y="2882787"/>
              <a:ext cx="52417" cy="52417"/>
            </a:xfrm>
            <a:custGeom>
              <a:avLst/>
              <a:gdLst>
                <a:gd name="T0" fmla="*/ 4 w 8"/>
                <a:gd name="T1" fmla="*/ 0 h 8"/>
                <a:gd name="T2" fmla="*/ 2 w 8"/>
                <a:gd name="T3" fmla="*/ 1 h 8"/>
                <a:gd name="T4" fmla="*/ 1 w 8"/>
                <a:gd name="T5" fmla="*/ 3 h 8"/>
                <a:gd name="T6" fmla="*/ 1 w 8"/>
                <a:gd name="T7" fmla="*/ 3 h 8"/>
                <a:gd name="T8" fmla="*/ 1 w 8"/>
                <a:gd name="T9" fmla="*/ 5 h 8"/>
                <a:gd name="T10" fmla="*/ 1 w 8"/>
                <a:gd name="T11" fmla="*/ 5 h 8"/>
                <a:gd name="T12" fmla="*/ 1 w 8"/>
                <a:gd name="T13" fmla="*/ 6 h 8"/>
                <a:gd name="T14" fmla="*/ 3 w 8"/>
                <a:gd name="T15" fmla="*/ 7 h 8"/>
                <a:gd name="T16" fmla="*/ 3 w 8"/>
                <a:gd name="T17" fmla="*/ 7 h 8"/>
                <a:gd name="T18" fmla="*/ 4 w 8"/>
                <a:gd name="T19" fmla="*/ 8 h 8"/>
                <a:gd name="T20" fmla="*/ 6 w 8"/>
                <a:gd name="T21" fmla="*/ 7 h 8"/>
                <a:gd name="T22" fmla="*/ 7 w 8"/>
                <a:gd name="T23" fmla="*/ 6 h 8"/>
                <a:gd name="T24" fmla="*/ 7 w 8"/>
                <a:gd name="T25" fmla="*/ 5 h 8"/>
                <a:gd name="T26" fmla="*/ 7 w 8"/>
                <a:gd name="T27" fmla="*/ 3 h 8"/>
                <a:gd name="T28" fmla="*/ 7 w 8"/>
                <a:gd name="T29" fmla="*/ 3 h 8"/>
                <a:gd name="T30" fmla="*/ 7 w 8"/>
                <a:gd name="T31" fmla="*/ 2 h 8"/>
                <a:gd name="T32" fmla="*/ 4 w 8"/>
                <a:gd name="T33"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 h="8">
                  <a:moveTo>
                    <a:pt x="4" y="0"/>
                  </a:moveTo>
                  <a:cubicBezTo>
                    <a:pt x="3" y="0"/>
                    <a:pt x="3" y="1"/>
                    <a:pt x="2" y="1"/>
                  </a:cubicBezTo>
                  <a:cubicBezTo>
                    <a:pt x="1" y="2"/>
                    <a:pt x="1" y="2"/>
                    <a:pt x="1" y="3"/>
                  </a:cubicBezTo>
                  <a:cubicBezTo>
                    <a:pt x="1" y="3"/>
                    <a:pt x="1" y="3"/>
                    <a:pt x="1" y="3"/>
                  </a:cubicBezTo>
                  <a:cubicBezTo>
                    <a:pt x="1" y="4"/>
                    <a:pt x="0" y="4"/>
                    <a:pt x="1" y="5"/>
                  </a:cubicBezTo>
                  <a:cubicBezTo>
                    <a:pt x="1" y="5"/>
                    <a:pt x="1" y="5"/>
                    <a:pt x="1" y="5"/>
                  </a:cubicBezTo>
                  <a:cubicBezTo>
                    <a:pt x="1" y="5"/>
                    <a:pt x="1" y="6"/>
                    <a:pt x="1" y="6"/>
                  </a:cubicBezTo>
                  <a:cubicBezTo>
                    <a:pt x="2" y="7"/>
                    <a:pt x="2" y="7"/>
                    <a:pt x="3" y="7"/>
                  </a:cubicBezTo>
                  <a:cubicBezTo>
                    <a:pt x="3" y="7"/>
                    <a:pt x="3" y="7"/>
                    <a:pt x="3" y="7"/>
                  </a:cubicBezTo>
                  <a:cubicBezTo>
                    <a:pt x="3" y="7"/>
                    <a:pt x="4" y="8"/>
                    <a:pt x="4" y="8"/>
                  </a:cubicBezTo>
                  <a:cubicBezTo>
                    <a:pt x="5" y="8"/>
                    <a:pt x="5" y="7"/>
                    <a:pt x="6" y="7"/>
                  </a:cubicBezTo>
                  <a:cubicBezTo>
                    <a:pt x="6" y="7"/>
                    <a:pt x="7" y="6"/>
                    <a:pt x="7" y="6"/>
                  </a:cubicBezTo>
                  <a:cubicBezTo>
                    <a:pt x="7" y="6"/>
                    <a:pt x="7" y="6"/>
                    <a:pt x="7" y="5"/>
                  </a:cubicBezTo>
                  <a:cubicBezTo>
                    <a:pt x="8" y="5"/>
                    <a:pt x="8" y="4"/>
                    <a:pt x="7" y="3"/>
                  </a:cubicBezTo>
                  <a:cubicBezTo>
                    <a:pt x="7" y="3"/>
                    <a:pt x="7" y="3"/>
                    <a:pt x="7" y="3"/>
                  </a:cubicBezTo>
                  <a:cubicBezTo>
                    <a:pt x="7" y="3"/>
                    <a:pt x="7" y="2"/>
                    <a:pt x="7" y="2"/>
                  </a:cubicBezTo>
                  <a:cubicBezTo>
                    <a:pt x="6" y="1"/>
                    <a:pt x="5"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83" name="Freeform 3268">
              <a:extLst>
                <a:ext uri="{FF2B5EF4-FFF2-40B4-BE49-F238E27FC236}">
                  <a16:creationId xmlns:a16="http://schemas.microsoft.com/office/drawing/2014/main" id="{FEBD189C-874F-4FA1-6F98-48795552F1C4}"/>
                </a:ext>
              </a:extLst>
            </p:cNvPr>
            <p:cNvSpPr>
              <a:spLocks/>
            </p:cNvSpPr>
            <p:nvPr/>
          </p:nvSpPr>
          <p:spPr bwMode="auto">
            <a:xfrm>
              <a:off x="10823575" y="2645529"/>
              <a:ext cx="52417" cy="46900"/>
            </a:xfrm>
            <a:custGeom>
              <a:avLst/>
              <a:gdLst>
                <a:gd name="T0" fmla="*/ 4 w 8"/>
                <a:gd name="T1" fmla="*/ 0 h 7"/>
                <a:gd name="T2" fmla="*/ 2 w 8"/>
                <a:gd name="T3" fmla="*/ 1 h 7"/>
                <a:gd name="T4" fmla="*/ 2 w 8"/>
                <a:gd name="T5" fmla="*/ 1 h 7"/>
                <a:gd name="T6" fmla="*/ 2 w 8"/>
                <a:gd name="T7" fmla="*/ 1 h 7"/>
                <a:gd name="T8" fmla="*/ 1 w 8"/>
                <a:gd name="T9" fmla="*/ 5 h 7"/>
                <a:gd name="T10" fmla="*/ 4 w 8"/>
                <a:gd name="T11" fmla="*/ 7 h 7"/>
                <a:gd name="T12" fmla="*/ 4 w 8"/>
                <a:gd name="T13" fmla="*/ 7 h 7"/>
                <a:gd name="T14" fmla="*/ 4 w 8"/>
                <a:gd name="T15" fmla="*/ 7 h 7"/>
                <a:gd name="T16" fmla="*/ 6 w 8"/>
                <a:gd name="T17" fmla="*/ 6 h 7"/>
                <a:gd name="T18" fmla="*/ 7 w 8"/>
                <a:gd name="T19" fmla="*/ 6 h 7"/>
                <a:gd name="T20" fmla="*/ 7 w 8"/>
                <a:gd name="T21" fmla="*/ 5 h 7"/>
                <a:gd name="T22" fmla="*/ 7 w 8"/>
                <a:gd name="T23" fmla="*/ 5 h 7"/>
                <a:gd name="T24" fmla="*/ 8 w 8"/>
                <a:gd name="T25" fmla="*/ 4 h 7"/>
                <a:gd name="T26" fmla="*/ 7 w 8"/>
                <a:gd name="T27" fmla="*/ 1 h 7"/>
                <a:gd name="T28" fmla="*/ 6 w 8"/>
                <a:gd name="T29" fmla="*/ 0 h 7"/>
                <a:gd name="T30" fmla="*/ 5 w 8"/>
                <a:gd name="T31" fmla="*/ 0 h 7"/>
                <a:gd name="T32" fmla="*/ 4 w 8"/>
                <a:gd name="T33"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 h="7">
                  <a:moveTo>
                    <a:pt x="4" y="0"/>
                  </a:moveTo>
                  <a:cubicBezTo>
                    <a:pt x="3" y="0"/>
                    <a:pt x="3" y="0"/>
                    <a:pt x="2" y="1"/>
                  </a:cubicBezTo>
                  <a:cubicBezTo>
                    <a:pt x="2" y="1"/>
                    <a:pt x="2" y="1"/>
                    <a:pt x="2" y="1"/>
                  </a:cubicBezTo>
                  <a:cubicBezTo>
                    <a:pt x="2" y="1"/>
                    <a:pt x="2" y="1"/>
                    <a:pt x="2" y="1"/>
                  </a:cubicBezTo>
                  <a:cubicBezTo>
                    <a:pt x="0" y="2"/>
                    <a:pt x="0" y="4"/>
                    <a:pt x="1" y="5"/>
                  </a:cubicBezTo>
                  <a:cubicBezTo>
                    <a:pt x="2" y="6"/>
                    <a:pt x="3" y="7"/>
                    <a:pt x="4" y="7"/>
                  </a:cubicBezTo>
                  <a:cubicBezTo>
                    <a:pt x="4" y="7"/>
                    <a:pt x="4" y="7"/>
                    <a:pt x="4" y="7"/>
                  </a:cubicBezTo>
                  <a:cubicBezTo>
                    <a:pt x="4" y="7"/>
                    <a:pt x="4" y="7"/>
                    <a:pt x="4" y="7"/>
                  </a:cubicBezTo>
                  <a:cubicBezTo>
                    <a:pt x="5" y="7"/>
                    <a:pt x="6" y="7"/>
                    <a:pt x="6" y="6"/>
                  </a:cubicBezTo>
                  <a:cubicBezTo>
                    <a:pt x="6" y="6"/>
                    <a:pt x="7" y="6"/>
                    <a:pt x="7" y="6"/>
                  </a:cubicBezTo>
                  <a:cubicBezTo>
                    <a:pt x="7" y="5"/>
                    <a:pt x="7" y="5"/>
                    <a:pt x="7" y="5"/>
                  </a:cubicBezTo>
                  <a:cubicBezTo>
                    <a:pt x="7" y="5"/>
                    <a:pt x="7" y="5"/>
                    <a:pt x="7" y="5"/>
                  </a:cubicBezTo>
                  <a:cubicBezTo>
                    <a:pt x="7" y="5"/>
                    <a:pt x="7" y="5"/>
                    <a:pt x="8" y="4"/>
                  </a:cubicBezTo>
                  <a:cubicBezTo>
                    <a:pt x="8" y="3"/>
                    <a:pt x="8" y="2"/>
                    <a:pt x="7" y="1"/>
                  </a:cubicBezTo>
                  <a:cubicBezTo>
                    <a:pt x="7" y="1"/>
                    <a:pt x="6" y="0"/>
                    <a:pt x="6" y="0"/>
                  </a:cubicBezTo>
                  <a:cubicBezTo>
                    <a:pt x="5" y="0"/>
                    <a:pt x="5" y="0"/>
                    <a:pt x="5" y="0"/>
                  </a:cubicBezTo>
                  <a:cubicBezTo>
                    <a:pt x="5" y="0"/>
                    <a:pt x="4"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84" name="Freeform 3269">
              <a:extLst>
                <a:ext uri="{FF2B5EF4-FFF2-40B4-BE49-F238E27FC236}">
                  <a16:creationId xmlns:a16="http://schemas.microsoft.com/office/drawing/2014/main" id="{5115C229-241B-3EFE-1280-2D9EEE59D80F}"/>
                </a:ext>
              </a:extLst>
            </p:cNvPr>
            <p:cNvSpPr>
              <a:spLocks/>
            </p:cNvSpPr>
            <p:nvPr/>
          </p:nvSpPr>
          <p:spPr bwMode="auto">
            <a:xfrm>
              <a:off x="11400166" y="3191774"/>
              <a:ext cx="38623" cy="38623"/>
            </a:xfrm>
            <a:custGeom>
              <a:avLst/>
              <a:gdLst>
                <a:gd name="T0" fmla="*/ 3 w 6"/>
                <a:gd name="T1" fmla="*/ 0 h 6"/>
                <a:gd name="T2" fmla="*/ 2 w 6"/>
                <a:gd name="T3" fmla="*/ 1 h 6"/>
                <a:gd name="T4" fmla="*/ 1 w 6"/>
                <a:gd name="T5" fmla="*/ 5 h 6"/>
                <a:gd name="T6" fmla="*/ 3 w 6"/>
                <a:gd name="T7" fmla="*/ 6 h 6"/>
                <a:gd name="T8" fmla="*/ 5 w 6"/>
                <a:gd name="T9" fmla="*/ 5 h 6"/>
                <a:gd name="T10" fmla="*/ 6 w 6"/>
                <a:gd name="T11" fmla="*/ 4 h 6"/>
                <a:gd name="T12" fmla="*/ 6 w 6"/>
                <a:gd name="T13" fmla="*/ 4 h 6"/>
                <a:gd name="T14" fmla="*/ 6 w 6"/>
                <a:gd name="T15" fmla="*/ 1 h 6"/>
                <a:gd name="T16" fmla="*/ 6 w 6"/>
                <a:gd name="T17" fmla="*/ 1 h 6"/>
                <a:gd name="T18" fmla="*/ 5 w 6"/>
                <a:gd name="T19" fmla="*/ 1 h 6"/>
                <a:gd name="T20" fmla="*/ 5 w 6"/>
                <a:gd name="T21" fmla="*/ 0 h 6"/>
                <a:gd name="T22" fmla="*/ 4 w 6"/>
                <a:gd name="T23" fmla="*/ 0 h 6"/>
                <a:gd name="T24" fmla="*/ 3 w 6"/>
                <a:gd name="T2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6">
                  <a:moveTo>
                    <a:pt x="3" y="0"/>
                  </a:moveTo>
                  <a:cubicBezTo>
                    <a:pt x="3" y="0"/>
                    <a:pt x="2" y="0"/>
                    <a:pt x="2" y="1"/>
                  </a:cubicBezTo>
                  <a:cubicBezTo>
                    <a:pt x="1" y="2"/>
                    <a:pt x="0" y="3"/>
                    <a:pt x="1" y="5"/>
                  </a:cubicBezTo>
                  <a:cubicBezTo>
                    <a:pt x="2" y="5"/>
                    <a:pt x="3" y="6"/>
                    <a:pt x="3" y="6"/>
                  </a:cubicBezTo>
                  <a:cubicBezTo>
                    <a:pt x="4" y="6"/>
                    <a:pt x="5" y="6"/>
                    <a:pt x="5" y="5"/>
                  </a:cubicBezTo>
                  <a:cubicBezTo>
                    <a:pt x="5" y="5"/>
                    <a:pt x="6" y="5"/>
                    <a:pt x="6" y="4"/>
                  </a:cubicBezTo>
                  <a:cubicBezTo>
                    <a:pt x="6" y="4"/>
                    <a:pt x="6" y="4"/>
                    <a:pt x="6" y="4"/>
                  </a:cubicBezTo>
                  <a:cubicBezTo>
                    <a:pt x="6" y="3"/>
                    <a:pt x="6" y="2"/>
                    <a:pt x="6" y="1"/>
                  </a:cubicBezTo>
                  <a:cubicBezTo>
                    <a:pt x="6" y="1"/>
                    <a:pt x="6" y="1"/>
                    <a:pt x="6" y="1"/>
                  </a:cubicBezTo>
                  <a:cubicBezTo>
                    <a:pt x="6" y="1"/>
                    <a:pt x="5" y="1"/>
                    <a:pt x="5" y="1"/>
                  </a:cubicBezTo>
                  <a:cubicBezTo>
                    <a:pt x="5" y="1"/>
                    <a:pt x="5" y="1"/>
                    <a:pt x="5" y="0"/>
                  </a:cubicBezTo>
                  <a:cubicBezTo>
                    <a:pt x="4" y="0"/>
                    <a:pt x="4" y="0"/>
                    <a:pt x="4" y="0"/>
                  </a:cubicBezTo>
                  <a:cubicBezTo>
                    <a:pt x="4" y="0"/>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85" name="Freeform 3270">
              <a:extLst>
                <a:ext uri="{FF2B5EF4-FFF2-40B4-BE49-F238E27FC236}">
                  <a16:creationId xmlns:a16="http://schemas.microsoft.com/office/drawing/2014/main" id="{AABAF644-7DA1-35B1-7765-44418811EAF0}"/>
                </a:ext>
              </a:extLst>
            </p:cNvPr>
            <p:cNvSpPr>
              <a:spLocks/>
            </p:cNvSpPr>
            <p:nvPr/>
          </p:nvSpPr>
          <p:spPr bwMode="auto">
            <a:xfrm>
              <a:off x="10834610" y="3131080"/>
              <a:ext cx="41382" cy="38623"/>
            </a:xfrm>
            <a:custGeom>
              <a:avLst/>
              <a:gdLst>
                <a:gd name="T0" fmla="*/ 3 w 6"/>
                <a:gd name="T1" fmla="*/ 0 h 6"/>
                <a:gd name="T2" fmla="*/ 2 w 6"/>
                <a:gd name="T3" fmla="*/ 0 h 6"/>
                <a:gd name="T4" fmla="*/ 1 w 6"/>
                <a:gd name="T5" fmla="*/ 1 h 6"/>
                <a:gd name="T6" fmla="*/ 0 w 6"/>
                <a:gd name="T7" fmla="*/ 5 h 6"/>
                <a:gd name="T8" fmla="*/ 3 w 6"/>
                <a:gd name="T9" fmla="*/ 6 h 6"/>
                <a:gd name="T10" fmla="*/ 4 w 6"/>
                <a:gd name="T11" fmla="*/ 5 h 6"/>
                <a:gd name="T12" fmla="*/ 5 w 6"/>
                <a:gd name="T13" fmla="*/ 2 h 6"/>
                <a:gd name="T14" fmla="*/ 5 w 6"/>
                <a:gd name="T15" fmla="*/ 2 h 6"/>
                <a:gd name="T16" fmla="*/ 5 w 6"/>
                <a:gd name="T17" fmla="*/ 2 h 6"/>
                <a:gd name="T18" fmla="*/ 3 w 6"/>
                <a:gd name="T19" fmla="*/ 0 h 6"/>
                <a:gd name="T20" fmla="*/ 3 w 6"/>
                <a:gd name="T2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6">
                  <a:moveTo>
                    <a:pt x="3" y="0"/>
                  </a:moveTo>
                  <a:cubicBezTo>
                    <a:pt x="3" y="0"/>
                    <a:pt x="2" y="0"/>
                    <a:pt x="2" y="0"/>
                  </a:cubicBezTo>
                  <a:cubicBezTo>
                    <a:pt x="2" y="0"/>
                    <a:pt x="1" y="1"/>
                    <a:pt x="1" y="1"/>
                  </a:cubicBezTo>
                  <a:cubicBezTo>
                    <a:pt x="0" y="2"/>
                    <a:pt x="0" y="3"/>
                    <a:pt x="0" y="5"/>
                  </a:cubicBezTo>
                  <a:cubicBezTo>
                    <a:pt x="1" y="5"/>
                    <a:pt x="2" y="6"/>
                    <a:pt x="3" y="6"/>
                  </a:cubicBezTo>
                  <a:cubicBezTo>
                    <a:pt x="3" y="6"/>
                    <a:pt x="4" y="6"/>
                    <a:pt x="4" y="5"/>
                  </a:cubicBezTo>
                  <a:cubicBezTo>
                    <a:pt x="5" y="5"/>
                    <a:pt x="6" y="3"/>
                    <a:pt x="5" y="2"/>
                  </a:cubicBezTo>
                  <a:cubicBezTo>
                    <a:pt x="5" y="2"/>
                    <a:pt x="5" y="2"/>
                    <a:pt x="5" y="2"/>
                  </a:cubicBezTo>
                  <a:cubicBezTo>
                    <a:pt x="5" y="2"/>
                    <a:pt x="5" y="2"/>
                    <a:pt x="5" y="2"/>
                  </a:cubicBezTo>
                  <a:cubicBezTo>
                    <a:pt x="4" y="1"/>
                    <a:pt x="4" y="0"/>
                    <a:pt x="3" y="0"/>
                  </a:cubicBezTo>
                  <a:cubicBezTo>
                    <a:pt x="3"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86" name="Freeform 3271">
              <a:extLst>
                <a:ext uri="{FF2B5EF4-FFF2-40B4-BE49-F238E27FC236}">
                  <a16:creationId xmlns:a16="http://schemas.microsoft.com/office/drawing/2014/main" id="{FA2F5441-697E-FFCE-881F-AF133A7166A2}"/>
                </a:ext>
              </a:extLst>
            </p:cNvPr>
            <p:cNvSpPr>
              <a:spLocks/>
            </p:cNvSpPr>
            <p:nvPr/>
          </p:nvSpPr>
          <p:spPr bwMode="auto">
            <a:xfrm>
              <a:off x="12048486" y="3249709"/>
              <a:ext cx="38623" cy="38623"/>
            </a:xfrm>
            <a:custGeom>
              <a:avLst/>
              <a:gdLst>
                <a:gd name="T0" fmla="*/ 3 w 6"/>
                <a:gd name="T1" fmla="*/ 0 h 6"/>
                <a:gd name="T2" fmla="*/ 2 w 6"/>
                <a:gd name="T3" fmla="*/ 1 h 6"/>
                <a:gd name="T4" fmla="*/ 1 w 6"/>
                <a:gd name="T5" fmla="*/ 2 h 6"/>
                <a:gd name="T6" fmla="*/ 1 w 6"/>
                <a:gd name="T7" fmla="*/ 2 h 6"/>
                <a:gd name="T8" fmla="*/ 0 w 6"/>
                <a:gd name="T9" fmla="*/ 3 h 6"/>
                <a:gd name="T10" fmla="*/ 1 w 6"/>
                <a:gd name="T11" fmla="*/ 4 h 6"/>
                <a:gd name="T12" fmla="*/ 1 w 6"/>
                <a:gd name="T13" fmla="*/ 4 h 6"/>
                <a:gd name="T14" fmla="*/ 1 w 6"/>
                <a:gd name="T15" fmla="*/ 5 h 6"/>
                <a:gd name="T16" fmla="*/ 1 w 6"/>
                <a:gd name="T17" fmla="*/ 5 h 6"/>
                <a:gd name="T18" fmla="*/ 2 w 6"/>
                <a:gd name="T19" fmla="*/ 6 h 6"/>
                <a:gd name="T20" fmla="*/ 3 w 6"/>
                <a:gd name="T21" fmla="*/ 6 h 6"/>
                <a:gd name="T22" fmla="*/ 3 w 6"/>
                <a:gd name="T23" fmla="*/ 6 h 6"/>
                <a:gd name="T24" fmla="*/ 5 w 6"/>
                <a:gd name="T25" fmla="*/ 5 h 6"/>
                <a:gd name="T26" fmla="*/ 5 w 6"/>
                <a:gd name="T27" fmla="*/ 1 h 6"/>
                <a:gd name="T28" fmla="*/ 3 w 6"/>
                <a:gd name="T2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6">
                  <a:moveTo>
                    <a:pt x="3" y="0"/>
                  </a:moveTo>
                  <a:cubicBezTo>
                    <a:pt x="3" y="0"/>
                    <a:pt x="2" y="0"/>
                    <a:pt x="2" y="1"/>
                  </a:cubicBezTo>
                  <a:cubicBezTo>
                    <a:pt x="1" y="1"/>
                    <a:pt x="1" y="1"/>
                    <a:pt x="1" y="2"/>
                  </a:cubicBezTo>
                  <a:cubicBezTo>
                    <a:pt x="1" y="2"/>
                    <a:pt x="1" y="2"/>
                    <a:pt x="1" y="2"/>
                  </a:cubicBezTo>
                  <a:cubicBezTo>
                    <a:pt x="0" y="3"/>
                    <a:pt x="0" y="3"/>
                    <a:pt x="0" y="3"/>
                  </a:cubicBezTo>
                  <a:cubicBezTo>
                    <a:pt x="0" y="4"/>
                    <a:pt x="1" y="4"/>
                    <a:pt x="1" y="4"/>
                  </a:cubicBezTo>
                  <a:cubicBezTo>
                    <a:pt x="1" y="4"/>
                    <a:pt x="1" y="4"/>
                    <a:pt x="1" y="4"/>
                  </a:cubicBezTo>
                  <a:cubicBezTo>
                    <a:pt x="1" y="4"/>
                    <a:pt x="1" y="4"/>
                    <a:pt x="1" y="5"/>
                  </a:cubicBezTo>
                  <a:cubicBezTo>
                    <a:pt x="1" y="5"/>
                    <a:pt x="1" y="5"/>
                    <a:pt x="1" y="5"/>
                  </a:cubicBezTo>
                  <a:cubicBezTo>
                    <a:pt x="1" y="5"/>
                    <a:pt x="2" y="5"/>
                    <a:pt x="2" y="6"/>
                  </a:cubicBezTo>
                  <a:cubicBezTo>
                    <a:pt x="2" y="6"/>
                    <a:pt x="3" y="6"/>
                    <a:pt x="3" y="6"/>
                  </a:cubicBezTo>
                  <a:cubicBezTo>
                    <a:pt x="3" y="6"/>
                    <a:pt x="3" y="6"/>
                    <a:pt x="3" y="6"/>
                  </a:cubicBezTo>
                  <a:cubicBezTo>
                    <a:pt x="4" y="6"/>
                    <a:pt x="4" y="6"/>
                    <a:pt x="5" y="5"/>
                  </a:cubicBezTo>
                  <a:cubicBezTo>
                    <a:pt x="6" y="4"/>
                    <a:pt x="6" y="3"/>
                    <a:pt x="5" y="1"/>
                  </a:cubicBezTo>
                  <a:cubicBezTo>
                    <a:pt x="5" y="1"/>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87" name="Freeform 3272">
              <a:extLst>
                <a:ext uri="{FF2B5EF4-FFF2-40B4-BE49-F238E27FC236}">
                  <a16:creationId xmlns:a16="http://schemas.microsoft.com/office/drawing/2014/main" id="{A235A1A1-3A11-1ECB-E2D9-AB25A766DDE8}"/>
                </a:ext>
              </a:extLst>
            </p:cNvPr>
            <p:cNvSpPr>
              <a:spLocks/>
            </p:cNvSpPr>
            <p:nvPr/>
          </p:nvSpPr>
          <p:spPr bwMode="auto">
            <a:xfrm>
              <a:off x="11819505" y="3059351"/>
              <a:ext cx="38623" cy="33106"/>
            </a:xfrm>
            <a:custGeom>
              <a:avLst/>
              <a:gdLst>
                <a:gd name="T0" fmla="*/ 3 w 6"/>
                <a:gd name="T1" fmla="*/ 0 h 5"/>
                <a:gd name="T2" fmla="*/ 2 w 6"/>
                <a:gd name="T3" fmla="*/ 0 h 5"/>
                <a:gd name="T4" fmla="*/ 1 w 6"/>
                <a:gd name="T5" fmla="*/ 1 h 5"/>
                <a:gd name="T6" fmla="*/ 1 w 6"/>
                <a:gd name="T7" fmla="*/ 1 h 5"/>
                <a:gd name="T8" fmla="*/ 1 w 6"/>
                <a:gd name="T9" fmla="*/ 4 h 5"/>
                <a:gd name="T10" fmla="*/ 3 w 6"/>
                <a:gd name="T11" fmla="*/ 5 h 5"/>
                <a:gd name="T12" fmla="*/ 3 w 6"/>
                <a:gd name="T13" fmla="*/ 5 h 5"/>
                <a:gd name="T14" fmla="*/ 4 w 6"/>
                <a:gd name="T15" fmla="*/ 5 h 5"/>
                <a:gd name="T16" fmla="*/ 5 w 6"/>
                <a:gd name="T17" fmla="*/ 5 h 5"/>
                <a:gd name="T18" fmla="*/ 5 w 6"/>
                <a:gd name="T19" fmla="*/ 1 h 5"/>
                <a:gd name="T20" fmla="*/ 4 w 6"/>
                <a:gd name="T21" fmla="*/ 0 h 5"/>
                <a:gd name="T22" fmla="*/ 3 w 6"/>
                <a:gd name="T23" fmla="*/ 0 h 5"/>
                <a:gd name="T24" fmla="*/ 3 w 6"/>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5">
                  <a:moveTo>
                    <a:pt x="3" y="0"/>
                  </a:moveTo>
                  <a:cubicBezTo>
                    <a:pt x="3" y="0"/>
                    <a:pt x="2" y="0"/>
                    <a:pt x="2" y="0"/>
                  </a:cubicBezTo>
                  <a:cubicBezTo>
                    <a:pt x="1" y="0"/>
                    <a:pt x="1" y="0"/>
                    <a:pt x="1" y="1"/>
                  </a:cubicBezTo>
                  <a:cubicBezTo>
                    <a:pt x="1" y="1"/>
                    <a:pt x="1" y="1"/>
                    <a:pt x="1" y="1"/>
                  </a:cubicBezTo>
                  <a:cubicBezTo>
                    <a:pt x="0" y="2"/>
                    <a:pt x="0" y="3"/>
                    <a:pt x="1" y="4"/>
                  </a:cubicBezTo>
                  <a:cubicBezTo>
                    <a:pt x="1" y="5"/>
                    <a:pt x="2" y="5"/>
                    <a:pt x="3" y="5"/>
                  </a:cubicBezTo>
                  <a:cubicBezTo>
                    <a:pt x="3" y="5"/>
                    <a:pt x="3" y="5"/>
                    <a:pt x="3" y="5"/>
                  </a:cubicBezTo>
                  <a:cubicBezTo>
                    <a:pt x="3" y="5"/>
                    <a:pt x="3" y="5"/>
                    <a:pt x="4" y="5"/>
                  </a:cubicBezTo>
                  <a:cubicBezTo>
                    <a:pt x="4" y="5"/>
                    <a:pt x="4" y="5"/>
                    <a:pt x="5" y="5"/>
                  </a:cubicBezTo>
                  <a:cubicBezTo>
                    <a:pt x="6" y="4"/>
                    <a:pt x="6" y="2"/>
                    <a:pt x="5" y="1"/>
                  </a:cubicBezTo>
                  <a:cubicBezTo>
                    <a:pt x="5" y="0"/>
                    <a:pt x="4" y="0"/>
                    <a:pt x="4" y="0"/>
                  </a:cubicBezTo>
                  <a:cubicBezTo>
                    <a:pt x="4" y="0"/>
                    <a:pt x="4" y="0"/>
                    <a:pt x="3" y="0"/>
                  </a:cubicBezTo>
                  <a:cubicBezTo>
                    <a:pt x="3"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88" name="Freeform 3273">
              <a:extLst>
                <a:ext uri="{FF2B5EF4-FFF2-40B4-BE49-F238E27FC236}">
                  <a16:creationId xmlns:a16="http://schemas.microsoft.com/office/drawing/2014/main" id="{43019C36-3526-8788-BE9C-FF8A5FB60E19}"/>
                </a:ext>
              </a:extLst>
            </p:cNvPr>
            <p:cNvSpPr>
              <a:spLocks/>
            </p:cNvSpPr>
            <p:nvPr/>
          </p:nvSpPr>
          <p:spPr bwMode="auto">
            <a:xfrm>
              <a:off x="10487000" y="2248261"/>
              <a:ext cx="41382" cy="30347"/>
            </a:xfrm>
            <a:custGeom>
              <a:avLst/>
              <a:gdLst>
                <a:gd name="T0" fmla="*/ 3 w 6"/>
                <a:gd name="T1" fmla="*/ 0 h 5"/>
                <a:gd name="T2" fmla="*/ 2 w 6"/>
                <a:gd name="T3" fmla="*/ 0 h 5"/>
                <a:gd name="T4" fmla="*/ 1 w 6"/>
                <a:gd name="T5" fmla="*/ 4 h 5"/>
                <a:gd name="T6" fmla="*/ 1 w 6"/>
                <a:gd name="T7" fmla="*/ 4 h 5"/>
                <a:gd name="T8" fmla="*/ 1 w 6"/>
                <a:gd name="T9" fmla="*/ 4 h 5"/>
                <a:gd name="T10" fmla="*/ 2 w 6"/>
                <a:gd name="T11" fmla="*/ 5 h 5"/>
                <a:gd name="T12" fmla="*/ 2 w 6"/>
                <a:gd name="T13" fmla="*/ 5 h 5"/>
                <a:gd name="T14" fmla="*/ 3 w 6"/>
                <a:gd name="T15" fmla="*/ 5 h 5"/>
                <a:gd name="T16" fmla="*/ 5 w 6"/>
                <a:gd name="T17" fmla="*/ 5 h 5"/>
                <a:gd name="T18" fmla="*/ 5 w 6"/>
                <a:gd name="T19" fmla="*/ 5 h 5"/>
                <a:gd name="T20" fmla="*/ 5 w 6"/>
                <a:gd name="T21" fmla="*/ 5 h 5"/>
                <a:gd name="T22" fmla="*/ 6 w 6"/>
                <a:gd name="T23" fmla="*/ 4 h 5"/>
                <a:gd name="T24" fmla="*/ 6 w 6"/>
                <a:gd name="T25" fmla="*/ 3 h 5"/>
                <a:gd name="T26" fmla="*/ 5 w 6"/>
                <a:gd name="T27" fmla="*/ 1 h 5"/>
                <a:gd name="T28" fmla="*/ 3 w 6"/>
                <a:gd name="T2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5">
                  <a:moveTo>
                    <a:pt x="3" y="0"/>
                  </a:moveTo>
                  <a:cubicBezTo>
                    <a:pt x="3" y="0"/>
                    <a:pt x="2" y="0"/>
                    <a:pt x="2" y="0"/>
                  </a:cubicBezTo>
                  <a:cubicBezTo>
                    <a:pt x="0" y="1"/>
                    <a:pt x="0" y="3"/>
                    <a:pt x="1" y="4"/>
                  </a:cubicBezTo>
                  <a:cubicBezTo>
                    <a:pt x="1" y="4"/>
                    <a:pt x="1" y="4"/>
                    <a:pt x="1" y="4"/>
                  </a:cubicBezTo>
                  <a:cubicBezTo>
                    <a:pt x="1" y="4"/>
                    <a:pt x="1" y="4"/>
                    <a:pt x="1" y="4"/>
                  </a:cubicBezTo>
                  <a:cubicBezTo>
                    <a:pt x="1" y="5"/>
                    <a:pt x="1" y="5"/>
                    <a:pt x="2" y="5"/>
                  </a:cubicBezTo>
                  <a:cubicBezTo>
                    <a:pt x="2" y="5"/>
                    <a:pt x="2" y="5"/>
                    <a:pt x="2" y="5"/>
                  </a:cubicBezTo>
                  <a:cubicBezTo>
                    <a:pt x="2" y="5"/>
                    <a:pt x="3" y="5"/>
                    <a:pt x="3" y="5"/>
                  </a:cubicBezTo>
                  <a:cubicBezTo>
                    <a:pt x="4" y="5"/>
                    <a:pt x="4" y="5"/>
                    <a:pt x="5" y="5"/>
                  </a:cubicBezTo>
                  <a:cubicBezTo>
                    <a:pt x="5" y="5"/>
                    <a:pt x="5" y="5"/>
                    <a:pt x="5" y="5"/>
                  </a:cubicBezTo>
                  <a:cubicBezTo>
                    <a:pt x="5" y="5"/>
                    <a:pt x="5" y="5"/>
                    <a:pt x="5" y="5"/>
                  </a:cubicBezTo>
                  <a:cubicBezTo>
                    <a:pt x="5" y="4"/>
                    <a:pt x="6" y="4"/>
                    <a:pt x="6" y="4"/>
                  </a:cubicBezTo>
                  <a:cubicBezTo>
                    <a:pt x="6" y="4"/>
                    <a:pt x="6" y="3"/>
                    <a:pt x="6" y="3"/>
                  </a:cubicBezTo>
                  <a:cubicBezTo>
                    <a:pt x="6" y="3"/>
                    <a:pt x="6" y="2"/>
                    <a:pt x="5" y="1"/>
                  </a:cubicBezTo>
                  <a:cubicBezTo>
                    <a:pt x="5" y="0"/>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89" name="Freeform 3274">
              <a:extLst>
                <a:ext uri="{FF2B5EF4-FFF2-40B4-BE49-F238E27FC236}">
                  <a16:creationId xmlns:a16="http://schemas.microsoft.com/office/drawing/2014/main" id="{63410AE0-0E8D-C554-8F87-4FE97D7722A9}"/>
                </a:ext>
              </a:extLst>
            </p:cNvPr>
            <p:cNvSpPr>
              <a:spLocks/>
            </p:cNvSpPr>
            <p:nvPr/>
          </p:nvSpPr>
          <p:spPr bwMode="auto">
            <a:xfrm>
              <a:off x="10067661" y="2444136"/>
              <a:ext cx="41382" cy="33106"/>
            </a:xfrm>
            <a:custGeom>
              <a:avLst/>
              <a:gdLst>
                <a:gd name="T0" fmla="*/ 3 w 6"/>
                <a:gd name="T1" fmla="*/ 0 h 5"/>
                <a:gd name="T2" fmla="*/ 1 w 6"/>
                <a:gd name="T3" fmla="*/ 0 h 5"/>
                <a:gd name="T4" fmla="*/ 0 w 6"/>
                <a:gd name="T5" fmla="*/ 3 h 5"/>
                <a:gd name="T6" fmla="*/ 0 w 6"/>
                <a:gd name="T7" fmla="*/ 3 h 5"/>
                <a:gd name="T8" fmla="*/ 1 w 6"/>
                <a:gd name="T9" fmla="*/ 4 h 5"/>
                <a:gd name="T10" fmla="*/ 1 w 6"/>
                <a:gd name="T11" fmla="*/ 4 h 5"/>
                <a:gd name="T12" fmla="*/ 1 w 6"/>
                <a:gd name="T13" fmla="*/ 5 h 5"/>
                <a:gd name="T14" fmla="*/ 3 w 6"/>
                <a:gd name="T15" fmla="*/ 5 h 5"/>
                <a:gd name="T16" fmla="*/ 3 w 6"/>
                <a:gd name="T17" fmla="*/ 5 h 5"/>
                <a:gd name="T18" fmla="*/ 4 w 6"/>
                <a:gd name="T19" fmla="*/ 5 h 5"/>
                <a:gd name="T20" fmla="*/ 4 w 6"/>
                <a:gd name="T21" fmla="*/ 5 h 5"/>
                <a:gd name="T22" fmla="*/ 6 w 6"/>
                <a:gd name="T23" fmla="*/ 2 h 5"/>
                <a:gd name="T24" fmla="*/ 6 w 6"/>
                <a:gd name="T25" fmla="*/ 2 h 5"/>
                <a:gd name="T26" fmla="*/ 5 w 6"/>
                <a:gd name="T27" fmla="*/ 1 h 5"/>
                <a:gd name="T28" fmla="*/ 5 w 6"/>
                <a:gd name="T29" fmla="*/ 1 h 5"/>
                <a:gd name="T30" fmla="*/ 5 w 6"/>
                <a:gd name="T31" fmla="*/ 1 h 5"/>
                <a:gd name="T32" fmla="*/ 3 w 6"/>
                <a:gd name="T33"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 h="5">
                  <a:moveTo>
                    <a:pt x="3" y="0"/>
                  </a:moveTo>
                  <a:cubicBezTo>
                    <a:pt x="2" y="0"/>
                    <a:pt x="2" y="0"/>
                    <a:pt x="1" y="0"/>
                  </a:cubicBezTo>
                  <a:cubicBezTo>
                    <a:pt x="0" y="1"/>
                    <a:pt x="0" y="2"/>
                    <a:pt x="0" y="3"/>
                  </a:cubicBezTo>
                  <a:cubicBezTo>
                    <a:pt x="0" y="3"/>
                    <a:pt x="0" y="3"/>
                    <a:pt x="0" y="3"/>
                  </a:cubicBezTo>
                  <a:cubicBezTo>
                    <a:pt x="0" y="3"/>
                    <a:pt x="0" y="4"/>
                    <a:pt x="1" y="4"/>
                  </a:cubicBezTo>
                  <a:cubicBezTo>
                    <a:pt x="1" y="4"/>
                    <a:pt x="1" y="4"/>
                    <a:pt x="1" y="4"/>
                  </a:cubicBezTo>
                  <a:cubicBezTo>
                    <a:pt x="1" y="4"/>
                    <a:pt x="1" y="4"/>
                    <a:pt x="1" y="5"/>
                  </a:cubicBezTo>
                  <a:cubicBezTo>
                    <a:pt x="2" y="5"/>
                    <a:pt x="2" y="5"/>
                    <a:pt x="3" y="5"/>
                  </a:cubicBezTo>
                  <a:cubicBezTo>
                    <a:pt x="3" y="5"/>
                    <a:pt x="3" y="5"/>
                    <a:pt x="3" y="5"/>
                  </a:cubicBezTo>
                  <a:cubicBezTo>
                    <a:pt x="3" y="5"/>
                    <a:pt x="3" y="5"/>
                    <a:pt x="4" y="5"/>
                  </a:cubicBezTo>
                  <a:cubicBezTo>
                    <a:pt x="4" y="5"/>
                    <a:pt x="4" y="5"/>
                    <a:pt x="4" y="5"/>
                  </a:cubicBezTo>
                  <a:cubicBezTo>
                    <a:pt x="5" y="4"/>
                    <a:pt x="6" y="3"/>
                    <a:pt x="6" y="2"/>
                  </a:cubicBezTo>
                  <a:cubicBezTo>
                    <a:pt x="6" y="2"/>
                    <a:pt x="6" y="2"/>
                    <a:pt x="6" y="2"/>
                  </a:cubicBezTo>
                  <a:cubicBezTo>
                    <a:pt x="6" y="2"/>
                    <a:pt x="5" y="2"/>
                    <a:pt x="5" y="1"/>
                  </a:cubicBezTo>
                  <a:cubicBezTo>
                    <a:pt x="5" y="1"/>
                    <a:pt x="5" y="1"/>
                    <a:pt x="5" y="1"/>
                  </a:cubicBezTo>
                  <a:cubicBezTo>
                    <a:pt x="5" y="1"/>
                    <a:pt x="5" y="1"/>
                    <a:pt x="5" y="1"/>
                  </a:cubicBezTo>
                  <a:cubicBezTo>
                    <a:pt x="5" y="0"/>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90" name="Freeform 3275">
              <a:extLst>
                <a:ext uri="{FF2B5EF4-FFF2-40B4-BE49-F238E27FC236}">
                  <a16:creationId xmlns:a16="http://schemas.microsoft.com/office/drawing/2014/main" id="{DF6BF6ED-224A-886F-2D1A-17DB89B1A894}"/>
                </a:ext>
              </a:extLst>
            </p:cNvPr>
            <p:cNvSpPr>
              <a:spLocks/>
            </p:cNvSpPr>
            <p:nvPr/>
          </p:nvSpPr>
          <p:spPr bwMode="auto">
            <a:xfrm>
              <a:off x="11747776" y="3616630"/>
              <a:ext cx="38623" cy="38623"/>
            </a:xfrm>
            <a:custGeom>
              <a:avLst/>
              <a:gdLst>
                <a:gd name="T0" fmla="*/ 3 w 6"/>
                <a:gd name="T1" fmla="*/ 0 h 6"/>
                <a:gd name="T2" fmla="*/ 3 w 6"/>
                <a:gd name="T3" fmla="*/ 0 h 6"/>
                <a:gd name="T4" fmla="*/ 3 w 6"/>
                <a:gd name="T5" fmla="*/ 0 h 6"/>
                <a:gd name="T6" fmla="*/ 2 w 6"/>
                <a:gd name="T7" fmla="*/ 1 h 6"/>
                <a:gd name="T8" fmla="*/ 1 w 6"/>
                <a:gd name="T9" fmla="*/ 4 h 6"/>
                <a:gd name="T10" fmla="*/ 3 w 6"/>
                <a:gd name="T11" fmla="*/ 6 h 6"/>
                <a:gd name="T12" fmla="*/ 5 w 6"/>
                <a:gd name="T13" fmla="*/ 5 h 6"/>
                <a:gd name="T14" fmla="*/ 5 w 6"/>
                <a:gd name="T15" fmla="*/ 5 h 6"/>
                <a:gd name="T16" fmla="*/ 5 w 6"/>
                <a:gd name="T17" fmla="*/ 5 h 6"/>
                <a:gd name="T18" fmla="*/ 6 w 6"/>
                <a:gd name="T19" fmla="*/ 4 h 6"/>
                <a:gd name="T20" fmla="*/ 6 w 6"/>
                <a:gd name="T21" fmla="*/ 4 h 6"/>
                <a:gd name="T22" fmla="*/ 6 w 6"/>
                <a:gd name="T23" fmla="*/ 1 h 6"/>
                <a:gd name="T24" fmla="*/ 5 w 6"/>
                <a:gd name="T25" fmla="*/ 1 h 6"/>
                <a:gd name="T26" fmla="*/ 4 w 6"/>
                <a:gd name="T27" fmla="*/ 0 h 6"/>
                <a:gd name="T28" fmla="*/ 3 w 6"/>
                <a:gd name="T2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6">
                  <a:moveTo>
                    <a:pt x="3" y="0"/>
                  </a:moveTo>
                  <a:cubicBezTo>
                    <a:pt x="3" y="0"/>
                    <a:pt x="3" y="0"/>
                    <a:pt x="3" y="0"/>
                  </a:cubicBezTo>
                  <a:cubicBezTo>
                    <a:pt x="3" y="0"/>
                    <a:pt x="3" y="0"/>
                    <a:pt x="3" y="0"/>
                  </a:cubicBezTo>
                  <a:cubicBezTo>
                    <a:pt x="2" y="0"/>
                    <a:pt x="2" y="0"/>
                    <a:pt x="2" y="1"/>
                  </a:cubicBezTo>
                  <a:cubicBezTo>
                    <a:pt x="0" y="2"/>
                    <a:pt x="0" y="3"/>
                    <a:pt x="1" y="4"/>
                  </a:cubicBezTo>
                  <a:cubicBezTo>
                    <a:pt x="2" y="5"/>
                    <a:pt x="2" y="6"/>
                    <a:pt x="3" y="6"/>
                  </a:cubicBezTo>
                  <a:cubicBezTo>
                    <a:pt x="4" y="6"/>
                    <a:pt x="4" y="5"/>
                    <a:pt x="5" y="5"/>
                  </a:cubicBezTo>
                  <a:cubicBezTo>
                    <a:pt x="5" y="5"/>
                    <a:pt x="5" y="5"/>
                    <a:pt x="5" y="5"/>
                  </a:cubicBezTo>
                  <a:cubicBezTo>
                    <a:pt x="5" y="5"/>
                    <a:pt x="5" y="5"/>
                    <a:pt x="5" y="5"/>
                  </a:cubicBezTo>
                  <a:cubicBezTo>
                    <a:pt x="5" y="5"/>
                    <a:pt x="5" y="5"/>
                    <a:pt x="6" y="4"/>
                  </a:cubicBezTo>
                  <a:cubicBezTo>
                    <a:pt x="6" y="4"/>
                    <a:pt x="6" y="4"/>
                    <a:pt x="6" y="4"/>
                  </a:cubicBezTo>
                  <a:cubicBezTo>
                    <a:pt x="6" y="3"/>
                    <a:pt x="6" y="2"/>
                    <a:pt x="6" y="1"/>
                  </a:cubicBezTo>
                  <a:cubicBezTo>
                    <a:pt x="5" y="1"/>
                    <a:pt x="5" y="1"/>
                    <a:pt x="5" y="1"/>
                  </a:cubicBezTo>
                  <a:cubicBezTo>
                    <a:pt x="4" y="0"/>
                    <a:pt x="4" y="0"/>
                    <a:pt x="4" y="0"/>
                  </a:cubicBezTo>
                  <a:cubicBezTo>
                    <a:pt x="4" y="0"/>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91" name="Freeform 3276">
              <a:extLst>
                <a:ext uri="{FF2B5EF4-FFF2-40B4-BE49-F238E27FC236}">
                  <a16:creationId xmlns:a16="http://schemas.microsoft.com/office/drawing/2014/main" id="{6B70DDAF-7132-27DE-E9B7-F88B4EBED110}"/>
                </a:ext>
              </a:extLst>
            </p:cNvPr>
            <p:cNvSpPr>
              <a:spLocks/>
            </p:cNvSpPr>
            <p:nvPr/>
          </p:nvSpPr>
          <p:spPr bwMode="auto">
            <a:xfrm>
              <a:off x="11700876" y="3335232"/>
              <a:ext cx="24829" cy="24829"/>
            </a:xfrm>
            <a:custGeom>
              <a:avLst/>
              <a:gdLst>
                <a:gd name="T0" fmla="*/ 2 w 4"/>
                <a:gd name="T1" fmla="*/ 0 h 4"/>
                <a:gd name="T2" fmla="*/ 1 w 4"/>
                <a:gd name="T3" fmla="*/ 1 h 4"/>
                <a:gd name="T4" fmla="*/ 1 w 4"/>
                <a:gd name="T5" fmla="*/ 1 h 4"/>
                <a:gd name="T6" fmla="*/ 1 w 4"/>
                <a:gd name="T7" fmla="*/ 1 h 4"/>
                <a:gd name="T8" fmla="*/ 1 w 4"/>
                <a:gd name="T9" fmla="*/ 1 h 4"/>
                <a:gd name="T10" fmla="*/ 1 w 4"/>
                <a:gd name="T11" fmla="*/ 2 h 4"/>
                <a:gd name="T12" fmla="*/ 1 w 4"/>
                <a:gd name="T13" fmla="*/ 3 h 4"/>
                <a:gd name="T14" fmla="*/ 2 w 4"/>
                <a:gd name="T15" fmla="*/ 4 h 4"/>
                <a:gd name="T16" fmla="*/ 3 w 4"/>
                <a:gd name="T17" fmla="*/ 4 h 4"/>
                <a:gd name="T18" fmla="*/ 3 w 4"/>
                <a:gd name="T19" fmla="*/ 4 h 4"/>
                <a:gd name="T20" fmla="*/ 4 w 4"/>
                <a:gd name="T21" fmla="*/ 4 h 4"/>
                <a:gd name="T22" fmla="*/ 4 w 4"/>
                <a:gd name="T23" fmla="*/ 3 h 4"/>
                <a:gd name="T24" fmla="*/ 4 w 4"/>
                <a:gd name="T25" fmla="*/ 3 h 4"/>
                <a:gd name="T26" fmla="*/ 4 w 4"/>
                <a:gd name="T27" fmla="*/ 2 h 4"/>
                <a:gd name="T28" fmla="*/ 4 w 4"/>
                <a:gd name="T29" fmla="*/ 2 h 4"/>
                <a:gd name="T30" fmla="*/ 4 w 4"/>
                <a:gd name="T31" fmla="*/ 1 h 4"/>
                <a:gd name="T32" fmla="*/ 2 w 4"/>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4">
                  <a:moveTo>
                    <a:pt x="2" y="0"/>
                  </a:moveTo>
                  <a:cubicBezTo>
                    <a:pt x="2" y="0"/>
                    <a:pt x="2" y="1"/>
                    <a:pt x="1" y="1"/>
                  </a:cubicBezTo>
                  <a:cubicBezTo>
                    <a:pt x="1" y="1"/>
                    <a:pt x="1" y="1"/>
                    <a:pt x="1" y="1"/>
                  </a:cubicBezTo>
                  <a:cubicBezTo>
                    <a:pt x="1" y="1"/>
                    <a:pt x="1" y="1"/>
                    <a:pt x="1" y="1"/>
                  </a:cubicBezTo>
                  <a:cubicBezTo>
                    <a:pt x="1" y="1"/>
                    <a:pt x="1" y="1"/>
                    <a:pt x="1" y="1"/>
                  </a:cubicBezTo>
                  <a:cubicBezTo>
                    <a:pt x="1" y="1"/>
                    <a:pt x="1" y="2"/>
                    <a:pt x="1" y="2"/>
                  </a:cubicBezTo>
                  <a:cubicBezTo>
                    <a:pt x="0" y="2"/>
                    <a:pt x="0" y="3"/>
                    <a:pt x="1" y="3"/>
                  </a:cubicBezTo>
                  <a:cubicBezTo>
                    <a:pt x="1" y="4"/>
                    <a:pt x="2" y="4"/>
                    <a:pt x="2" y="4"/>
                  </a:cubicBezTo>
                  <a:cubicBezTo>
                    <a:pt x="3" y="4"/>
                    <a:pt x="3" y="4"/>
                    <a:pt x="3" y="4"/>
                  </a:cubicBezTo>
                  <a:cubicBezTo>
                    <a:pt x="3" y="4"/>
                    <a:pt x="3" y="4"/>
                    <a:pt x="3" y="4"/>
                  </a:cubicBezTo>
                  <a:cubicBezTo>
                    <a:pt x="3" y="4"/>
                    <a:pt x="3" y="4"/>
                    <a:pt x="4" y="4"/>
                  </a:cubicBezTo>
                  <a:cubicBezTo>
                    <a:pt x="4" y="4"/>
                    <a:pt x="4" y="4"/>
                    <a:pt x="4" y="3"/>
                  </a:cubicBezTo>
                  <a:cubicBezTo>
                    <a:pt x="4" y="3"/>
                    <a:pt x="4" y="3"/>
                    <a:pt x="4" y="3"/>
                  </a:cubicBezTo>
                  <a:cubicBezTo>
                    <a:pt x="4" y="3"/>
                    <a:pt x="4" y="2"/>
                    <a:pt x="4" y="2"/>
                  </a:cubicBezTo>
                  <a:cubicBezTo>
                    <a:pt x="4" y="2"/>
                    <a:pt x="4" y="2"/>
                    <a:pt x="4" y="2"/>
                  </a:cubicBezTo>
                  <a:cubicBezTo>
                    <a:pt x="4" y="2"/>
                    <a:pt x="4" y="1"/>
                    <a:pt x="4" y="1"/>
                  </a:cubicBezTo>
                  <a:cubicBezTo>
                    <a:pt x="4" y="1"/>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92" name="Freeform 3277">
              <a:extLst>
                <a:ext uri="{FF2B5EF4-FFF2-40B4-BE49-F238E27FC236}">
                  <a16:creationId xmlns:a16="http://schemas.microsoft.com/office/drawing/2014/main" id="{BDCF0E2C-50E2-06AC-B6E5-488A229CE95F}"/>
                </a:ext>
              </a:extLst>
            </p:cNvPr>
            <p:cNvSpPr>
              <a:spLocks/>
            </p:cNvSpPr>
            <p:nvPr/>
          </p:nvSpPr>
          <p:spPr bwMode="auto">
            <a:xfrm>
              <a:off x="11924340" y="3826300"/>
              <a:ext cx="24829" cy="24829"/>
            </a:xfrm>
            <a:custGeom>
              <a:avLst/>
              <a:gdLst>
                <a:gd name="T0" fmla="*/ 2 w 4"/>
                <a:gd name="T1" fmla="*/ 0 h 4"/>
                <a:gd name="T2" fmla="*/ 2 w 4"/>
                <a:gd name="T3" fmla="*/ 0 h 4"/>
                <a:gd name="T4" fmla="*/ 1 w 4"/>
                <a:gd name="T5" fmla="*/ 0 h 4"/>
                <a:gd name="T6" fmla="*/ 1 w 4"/>
                <a:gd name="T7" fmla="*/ 0 h 4"/>
                <a:gd name="T8" fmla="*/ 1 w 4"/>
                <a:gd name="T9" fmla="*/ 0 h 4"/>
                <a:gd name="T10" fmla="*/ 0 w 4"/>
                <a:gd name="T11" fmla="*/ 0 h 4"/>
                <a:gd name="T12" fmla="*/ 0 w 4"/>
                <a:gd name="T13" fmla="*/ 3 h 4"/>
                <a:gd name="T14" fmla="*/ 2 w 4"/>
                <a:gd name="T15" fmla="*/ 4 h 4"/>
                <a:gd name="T16" fmla="*/ 2 w 4"/>
                <a:gd name="T17" fmla="*/ 4 h 4"/>
                <a:gd name="T18" fmla="*/ 2 w 4"/>
                <a:gd name="T19" fmla="*/ 4 h 4"/>
                <a:gd name="T20" fmla="*/ 3 w 4"/>
                <a:gd name="T21" fmla="*/ 3 h 4"/>
                <a:gd name="T22" fmla="*/ 4 w 4"/>
                <a:gd name="T23" fmla="*/ 2 h 4"/>
                <a:gd name="T24" fmla="*/ 4 w 4"/>
                <a:gd name="T25" fmla="*/ 2 h 4"/>
                <a:gd name="T26" fmla="*/ 4 w 4"/>
                <a:gd name="T27" fmla="*/ 1 h 4"/>
                <a:gd name="T28" fmla="*/ 3 w 4"/>
                <a:gd name="T29" fmla="*/ 1 h 4"/>
                <a:gd name="T30" fmla="*/ 3 w 4"/>
                <a:gd name="T31" fmla="*/ 1 h 4"/>
                <a:gd name="T32" fmla="*/ 2 w 4"/>
                <a:gd name="T33" fmla="*/ 0 h 4"/>
                <a:gd name="T34" fmla="*/ 2 w 4"/>
                <a:gd name="T35" fmla="*/ 0 h 4"/>
                <a:gd name="T36" fmla="*/ 2 w 4"/>
                <a:gd name="T3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 h="4">
                  <a:moveTo>
                    <a:pt x="2" y="0"/>
                  </a:moveTo>
                  <a:cubicBezTo>
                    <a:pt x="2" y="0"/>
                    <a:pt x="2" y="0"/>
                    <a:pt x="2" y="0"/>
                  </a:cubicBezTo>
                  <a:cubicBezTo>
                    <a:pt x="1" y="0"/>
                    <a:pt x="1" y="0"/>
                    <a:pt x="1" y="0"/>
                  </a:cubicBezTo>
                  <a:cubicBezTo>
                    <a:pt x="1" y="0"/>
                    <a:pt x="1" y="0"/>
                    <a:pt x="1" y="0"/>
                  </a:cubicBezTo>
                  <a:cubicBezTo>
                    <a:pt x="1" y="0"/>
                    <a:pt x="1" y="0"/>
                    <a:pt x="1" y="0"/>
                  </a:cubicBezTo>
                  <a:cubicBezTo>
                    <a:pt x="0" y="0"/>
                    <a:pt x="0" y="0"/>
                    <a:pt x="0" y="0"/>
                  </a:cubicBezTo>
                  <a:cubicBezTo>
                    <a:pt x="0" y="1"/>
                    <a:pt x="0" y="2"/>
                    <a:pt x="0" y="3"/>
                  </a:cubicBezTo>
                  <a:cubicBezTo>
                    <a:pt x="0" y="3"/>
                    <a:pt x="1" y="4"/>
                    <a:pt x="2" y="4"/>
                  </a:cubicBezTo>
                  <a:cubicBezTo>
                    <a:pt x="2" y="4"/>
                    <a:pt x="2" y="4"/>
                    <a:pt x="2" y="4"/>
                  </a:cubicBezTo>
                  <a:cubicBezTo>
                    <a:pt x="2" y="4"/>
                    <a:pt x="2" y="4"/>
                    <a:pt x="2" y="4"/>
                  </a:cubicBezTo>
                  <a:cubicBezTo>
                    <a:pt x="2" y="4"/>
                    <a:pt x="3" y="4"/>
                    <a:pt x="3" y="3"/>
                  </a:cubicBezTo>
                  <a:cubicBezTo>
                    <a:pt x="3" y="3"/>
                    <a:pt x="4" y="3"/>
                    <a:pt x="4" y="2"/>
                  </a:cubicBezTo>
                  <a:cubicBezTo>
                    <a:pt x="4" y="2"/>
                    <a:pt x="4" y="2"/>
                    <a:pt x="4" y="2"/>
                  </a:cubicBezTo>
                  <a:cubicBezTo>
                    <a:pt x="4" y="2"/>
                    <a:pt x="4" y="1"/>
                    <a:pt x="4" y="1"/>
                  </a:cubicBezTo>
                  <a:cubicBezTo>
                    <a:pt x="4" y="1"/>
                    <a:pt x="3" y="1"/>
                    <a:pt x="3" y="1"/>
                  </a:cubicBezTo>
                  <a:cubicBezTo>
                    <a:pt x="3" y="1"/>
                    <a:pt x="3" y="1"/>
                    <a:pt x="3" y="1"/>
                  </a:cubicBezTo>
                  <a:cubicBezTo>
                    <a:pt x="3" y="0"/>
                    <a:pt x="3" y="0"/>
                    <a:pt x="2" y="0"/>
                  </a:cubicBezTo>
                  <a:cubicBezTo>
                    <a:pt x="2" y="0"/>
                    <a:pt x="2"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grpSp>
          <p:nvGrpSpPr>
            <p:cNvPr id="93" name="Group 92">
              <a:extLst>
                <a:ext uri="{FF2B5EF4-FFF2-40B4-BE49-F238E27FC236}">
                  <a16:creationId xmlns:a16="http://schemas.microsoft.com/office/drawing/2014/main" id="{682E7D48-F2CF-4670-CDF1-FDE99AD573ED}"/>
                </a:ext>
              </a:extLst>
            </p:cNvPr>
            <p:cNvGrpSpPr/>
            <p:nvPr/>
          </p:nvGrpSpPr>
          <p:grpSpPr>
            <a:xfrm>
              <a:off x="6249468" y="-1100935"/>
              <a:ext cx="6847366" cy="4965858"/>
              <a:chOff x="6249468" y="-1100935"/>
              <a:chExt cx="6847366" cy="4965858"/>
            </a:xfrm>
            <a:grpFill/>
          </p:grpSpPr>
          <p:sp>
            <p:nvSpPr>
              <p:cNvPr id="94" name="Freeform 3279">
                <a:extLst>
                  <a:ext uri="{FF2B5EF4-FFF2-40B4-BE49-F238E27FC236}">
                    <a16:creationId xmlns:a16="http://schemas.microsoft.com/office/drawing/2014/main" id="{897253FE-5E48-D47B-5E66-36A17902F86D}"/>
                  </a:ext>
                </a:extLst>
              </p:cNvPr>
              <p:cNvSpPr>
                <a:spLocks/>
              </p:cNvSpPr>
              <p:nvPr/>
            </p:nvSpPr>
            <p:spPr bwMode="auto">
              <a:xfrm>
                <a:off x="11858129" y="3401443"/>
                <a:ext cx="24829" cy="19312"/>
              </a:xfrm>
              <a:custGeom>
                <a:avLst/>
                <a:gdLst>
                  <a:gd name="T0" fmla="*/ 2 w 4"/>
                  <a:gd name="T1" fmla="*/ 0 h 3"/>
                  <a:gd name="T2" fmla="*/ 2 w 4"/>
                  <a:gd name="T3" fmla="*/ 0 h 3"/>
                  <a:gd name="T4" fmla="*/ 2 w 4"/>
                  <a:gd name="T5" fmla="*/ 0 h 3"/>
                  <a:gd name="T6" fmla="*/ 1 w 4"/>
                  <a:gd name="T7" fmla="*/ 0 h 3"/>
                  <a:gd name="T8" fmla="*/ 0 w 4"/>
                  <a:gd name="T9" fmla="*/ 1 h 3"/>
                  <a:gd name="T10" fmla="*/ 0 w 4"/>
                  <a:gd name="T11" fmla="*/ 1 h 3"/>
                  <a:gd name="T12" fmla="*/ 0 w 4"/>
                  <a:gd name="T13" fmla="*/ 3 h 3"/>
                  <a:gd name="T14" fmla="*/ 1 w 4"/>
                  <a:gd name="T15" fmla="*/ 3 h 3"/>
                  <a:gd name="T16" fmla="*/ 1 w 4"/>
                  <a:gd name="T17" fmla="*/ 3 h 3"/>
                  <a:gd name="T18" fmla="*/ 2 w 4"/>
                  <a:gd name="T19" fmla="*/ 3 h 3"/>
                  <a:gd name="T20" fmla="*/ 2 w 4"/>
                  <a:gd name="T21" fmla="*/ 3 h 3"/>
                  <a:gd name="T22" fmla="*/ 2 w 4"/>
                  <a:gd name="T23" fmla="*/ 3 h 3"/>
                  <a:gd name="T24" fmla="*/ 3 w 4"/>
                  <a:gd name="T25" fmla="*/ 3 h 3"/>
                  <a:gd name="T26" fmla="*/ 4 w 4"/>
                  <a:gd name="T27" fmla="*/ 0 h 3"/>
                  <a:gd name="T28" fmla="*/ 4 w 4"/>
                  <a:gd name="T29" fmla="*/ 0 h 3"/>
                  <a:gd name="T30" fmla="*/ 3 w 4"/>
                  <a:gd name="T31" fmla="*/ 0 h 3"/>
                  <a:gd name="T32" fmla="*/ 2 w 4"/>
                  <a:gd name="T33"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3">
                    <a:moveTo>
                      <a:pt x="2" y="0"/>
                    </a:moveTo>
                    <a:cubicBezTo>
                      <a:pt x="2" y="0"/>
                      <a:pt x="2" y="0"/>
                      <a:pt x="2" y="0"/>
                    </a:cubicBezTo>
                    <a:cubicBezTo>
                      <a:pt x="2" y="0"/>
                      <a:pt x="2" y="0"/>
                      <a:pt x="2" y="0"/>
                    </a:cubicBezTo>
                    <a:cubicBezTo>
                      <a:pt x="1" y="0"/>
                      <a:pt x="1" y="0"/>
                      <a:pt x="1" y="0"/>
                    </a:cubicBezTo>
                    <a:cubicBezTo>
                      <a:pt x="1" y="0"/>
                      <a:pt x="0" y="0"/>
                      <a:pt x="0" y="1"/>
                    </a:cubicBezTo>
                    <a:cubicBezTo>
                      <a:pt x="0" y="1"/>
                      <a:pt x="0" y="1"/>
                      <a:pt x="0" y="1"/>
                    </a:cubicBezTo>
                    <a:cubicBezTo>
                      <a:pt x="0" y="2"/>
                      <a:pt x="0" y="2"/>
                      <a:pt x="0" y="3"/>
                    </a:cubicBezTo>
                    <a:cubicBezTo>
                      <a:pt x="1" y="3"/>
                      <a:pt x="1" y="3"/>
                      <a:pt x="1" y="3"/>
                    </a:cubicBezTo>
                    <a:cubicBezTo>
                      <a:pt x="1" y="3"/>
                      <a:pt x="1" y="3"/>
                      <a:pt x="1" y="3"/>
                    </a:cubicBezTo>
                    <a:cubicBezTo>
                      <a:pt x="2" y="3"/>
                      <a:pt x="2" y="3"/>
                      <a:pt x="2" y="3"/>
                    </a:cubicBezTo>
                    <a:cubicBezTo>
                      <a:pt x="2" y="3"/>
                      <a:pt x="2" y="3"/>
                      <a:pt x="2" y="3"/>
                    </a:cubicBezTo>
                    <a:cubicBezTo>
                      <a:pt x="2" y="3"/>
                      <a:pt x="2" y="3"/>
                      <a:pt x="2" y="3"/>
                    </a:cubicBezTo>
                    <a:cubicBezTo>
                      <a:pt x="3" y="3"/>
                      <a:pt x="3" y="3"/>
                      <a:pt x="3" y="3"/>
                    </a:cubicBezTo>
                    <a:cubicBezTo>
                      <a:pt x="4" y="3"/>
                      <a:pt x="4" y="1"/>
                      <a:pt x="4" y="0"/>
                    </a:cubicBezTo>
                    <a:cubicBezTo>
                      <a:pt x="4" y="0"/>
                      <a:pt x="4" y="0"/>
                      <a:pt x="4" y="0"/>
                    </a:cubicBezTo>
                    <a:cubicBezTo>
                      <a:pt x="4" y="0"/>
                      <a:pt x="3" y="0"/>
                      <a:pt x="3" y="0"/>
                    </a:cubicBezTo>
                    <a:cubicBezTo>
                      <a:pt x="3" y="0"/>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95" name="Freeform 3280">
                <a:extLst>
                  <a:ext uri="{FF2B5EF4-FFF2-40B4-BE49-F238E27FC236}">
                    <a16:creationId xmlns:a16="http://schemas.microsoft.com/office/drawing/2014/main" id="{60FF438C-397F-51D9-FADA-56BEA55D3F18}"/>
                  </a:ext>
                </a:extLst>
              </p:cNvPr>
              <p:cNvSpPr>
                <a:spLocks/>
              </p:cNvSpPr>
              <p:nvPr/>
            </p:nvSpPr>
            <p:spPr bwMode="auto">
              <a:xfrm>
                <a:off x="11891234" y="2777952"/>
                <a:ext cx="24829" cy="19312"/>
              </a:xfrm>
              <a:custGeom>
                <a:avLst/>
                <a:gdLst>
                  <a:gd name="T0" fmla="*/ 2 w 4"/>
                  <a:gd name="T1" fmla="*/ 0 h 3"/>
                  <a:gd name="T2" fmla="*/ 1 w 4"/>
                  <a:gd name="T3" fmla="*/ 0 h 3"/>
                  <a:gd name="T4" fmla="*/ 0 w 4"/>
                  <a:gd name="T5" fmla="*/ 2 h 3"/>
                  <a:gd name="T6" fmla="*/ 0 w 4"/>
                  <a:gd name="T7" fmla="*/ 2 h 3"/>
                  <a:gd name="T8" fmla="*/ 0 w 4"/>
                  <a:gd name="T9" fmla="*/ 3 h 3"/>
                  <a:gd name="T10" fmla="*/ 0 w 4"/>
                  <a:gd name="T11" fmla="*/ 3 h 3"/>
                  <a:gd name="T12" fmla="*/ 1 w 4"/>
                  <a:gd name="T13" fmla="*/ 3 h 3"/>
                  <a:gd name="T14" fmla="*/ 1 w 4"/>
                  <a:gd name="T15" fmla="*/ 3 h 3"/>
                  <a:gd name="T16" fmla="*/ 2 w 4"/>
                  <a:gd name="T17" fmla="*/ 3 h 3"/>
                  <a:gd name="T18" fmla="*/ 2 w 4"/>
                  <a:gd name="T19" fmla="*/ 3 h 3"/>
                  <a:gd name="T20" fmla="*/ 3 w 4"/>
                  <a:gd name="T21" fmla="*/ 3 h 3"/>
                  <a:gd name="T22" fmla="*/ 4 w 4"/>
                  <a:gd name="T23" fmla="*/ 0 h 3"/>
                  <a:gd name="T24" fmla="*/ 2 w 4"/>
                  <a:gd name="T25"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3">
                    <a:moveTo>
                      <a:pt x="2" y="0"/>
                    </a:moveTo>
                    <a:cubicBezTo>
                      <a:pt x="2" y="0"/>
                      <a:pt x="1" y="0"/>
                      <a:pt x="1" y="0"/>
                    </a:cubicBezTo>
                    <a:cubicBezTo>
                      <a:pt x="0" y="0"/>
                      <a:pt x="0" y="1"/>
                      <a:pt x="0" y="2"/>
                    </a:cubicBezTo>
                    <a:cubicBezTo>
                      <a:pt x="0" y="2"/>
                      <a:pt x="0" y="2"/>
                      <a:pt x="0" y="2"/>
                    </a:cubicBezTo>
                    <a:cubicBezTo>
                      <a:pt x="0" y="2"/>
                      <a:pt x="0" y="3"/>
                      <a:pt x="0" y="3"/>
                    </a:cubicBezTo>
                    <a:cubicBezTo>
                      <a:pt x="0" y="3"/>
                      <a:pt x="0" y="3"/>
                      <a:pt x="0" y="3"/>
                    </a:cubicBezTo>
                    <a:cubicBezTo>
                      <a:pt x="1" y="3"/>
                      <a:pt x="1" y="3"/>
                      <a:pt x="1" y="3"/>
                    </a:cubicBezTo>
                    <a:cubicBezTo>
                      <a:pt x="1" y="3"/>
                      <a:pt x="1" y="3"/>
                      <a:pt x="1" y="3"/>
                    </a:cubicBezTo>
                    <a:cubicBezTo>
                      <a:pt x="2" y="3"/>
                      <a:pt x="2" y="3"/>
                      <a:pt x="2" y="3"/>
                    </a:cubicBezTo>
                    <a:cubicBezTo>
                      <a:pt x="2" y="3"/>
                      <a:pt x="2" y="3"/>
                      <a:pt x="2" y="3"/>
                    </a:cubicBezTo>
                    <a:cubicBezTo>
                      <a:pt x="2" y="3"/>
                      <a:pt x="3" y="3"/>
                      <a:pt x="3" y="3"/>
                    </a:cubicBezTo>
                    <a:cubicBezTo>
                      <a:pt x="4" y="3"/>
                      <a:pt x="4" y="1"/>
                      <a:pt x="4" y="0"/>
                    </a:cubicBezTo>
                    <a:cubicBezTo>
                      <a:pt x="3" y="0"/>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96" name="Freeform 3281">
                <a:extLst>
                  <a:ext uri="{FF2B5EF4-FFF2-40B4-BE49-F238E27FC236}">
                    <a16:creationId xmlns:a16="http://schemas.microsoft.com/office/drawing/2014/main" id="{5D96699E-1EA9-528F-EE27-947960AFE9C4}"/>
                  </a:ext>
                </a:extLst>
              </p:cNvPr>
              <p:cNvSpPr>
                <a:spLocks/>
              </p:cNvSpPr>
              <p:nvPr/>
            </p:nvSpPr>
            <p:spPr bwMode="auto">
              <a:xfrm>
                <a:off x="11295331" y="2954516"/>
                <a:ext cx="24829" cy="27588"/>
              </a:xfrm>
              <a:custGeom>
                <a:avLst/>
                <a:gdLst>
                  <a:gd name="T0" fmla="*/ 2 w 4"/>
                  <a:gd name="T1" fmla="*/ 0 h 4"/>
                  <a:gd name="T2" fmla="*/ 1 w 4"/>
                  <a:gd name="T3" fmla="*/ 0 h 4"/>
                  <a:gd name="T4" fmla="*/ 1 w 4"/>
                  <a:gd name="T5" fmla="*/ 0 h 4"/>
                  <a:gd name="T6" fmla="*/ 1 w 4"/>
                  <a:gd name="T7" fmla="*/ 1 h 4"/>
                  <a:gd name="T8" fmla="*/ 1 w 4"/>
                  <a:gd name="T9" fmla="*/ 1 h 4"/>
                  <a:gd name="T10" fmla="*/ 1 w 4"/>
                  <a:gd name="T11" fmla="*/ 1 h 4"/>
                  <a:gd name="T12" fmla="*/ 0 w 4"/>
                  <a:gd name="T13" fmla="*/ 3 h 4"/>
                  <a:gd name="T14" fmla="*/ 1 w 4"/>
                  <a:gd name="T15" fmla="*/ 3 h 4"/>
                  <a:gd name="T16" fmla="*/ 1 w 4"/>
                  <a:gd name="T17" fmla="*/ 3 h 4"/>
                  <a:gd name="T18" fmla="*/ 2 w 4"/>
                  <a:gd name="T19" fmla="*/ 4 h 4"/>
                  <a:gd name="T20" fmla="*/ 3 w 4"/>
                  <a:gd name="T21" fmla="*/ 4 h 4"/>
                  <a:gd name="T22" fmla="*/ 4 w 4"/>
                  <a:gd name="T23" fmla="*/ 4 h 4"/>
                  <a:gd name="T24" fmla="*/ 4 w 4"/>
                  <a:gd name="T25" fmla="*/ 3 h 4"/>
                  <a:gd name="T26" fmla="*/ 4 w 4"/>
                  <a:gd name="T27" fmla="*/ 3 h 4"/>
                  <a:gd name="T28" fmla="*/ 4 w 4"/>
                  <a:gd name="T29" fmla="*/ 3 h 4"/>
                  <a:gd name="T30" fmla="*/ 4 w 4"/>
                  <a:gd name="T31" fmla="*/ 2 h 4"/>
                  <a:gd name="T32" fmla="*/ 4 w 4"/>
                  <a:gd name="T33" fmla="*/ 1 h 4"/>
                  <a:gd name="T34" fmla="*/ 4 w 4"/>
                  <a:gd name="T35" fmla="*/ 1 h 4"/>
                  <a:gd name="T36" fmla="*/ 2 w 4"/>
                  <a:gd name="T3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 h="4">
                    <a:moveTo>
                      <a:pt x="2" y="0"/>
                    </a:moveTo>
                    <a:cubicBezTo>
                      <a:pt x="2" y="0"/>
                      <a:pt x="2" y="0"/>
                      <a:pt x="1" y="0"/>
                    </a:cubicBezTo>
                    <a:cubicBezTo>
                      <a:pt x="1" y="0"/>
                      <a:pt x="1" y="0"/>
                      <a:pt x="1" y="0"/>
                    </a:cubicBezTo>
                    <a:cubicBezTo>
                      <a:pt x="1" y="0"/>
                      <a:pt x="1" y="0"/>
                      <a:pt x="1" y="1"/>
                    </a:cubicBezTo>
                    <a:cubicBezTo>
                      <a:pt x="1" y="1"/>
                      <a:pt x="1" y="1"/>
                      <a:pt x="1" y="1"/>
                    </a:cubicBezTo>
                    <a:cubicBezTo>
                      <a:pt x="1" y="1"/>
                      <a:pt x="1" y="1"/>
                      <a:pt x="1" y="1"/>
                    </a:cubicBezTo>
                    <a:cubicBezTo>
                      <a:pt x="0" y="2"/>
                      <a:pt x="0" y="2"/>
                      <a:pt x="0" y="3"/>
                    </a:cubicBezTo>
                    <a:cubicBezTo>
                      <a:pt x="0" y="3"/>
                      <a:pt x="0" y="3"/>
                      <a:pt x="1" y="3"/>
                    </a:cubicBezTo>
                    <a:cubicBezTo>
                      <a:pt x="1" y="3"/>
                      <a:pt x="1" y="3"/>
                      <a:pt x="1" y="3"/>
                    </a:cubicBezTo>
                    <a:cubicBezTo>
                      <a:pt x="1" y="4"/>
                      <a:pt x="2" y="4"/>
                      <a:pt x="2" y="4"/>
                    </a:cubicBezTo>
                    <a:cubicBezTo>
                      <a:pt x="3" y="4"/>
                      <a:pt x="3" y="4"/>
                      <a:pt x="3" y="4"/>
                    </a:cubicBezTo>
                    <a:cubicBezTo>
                      <a:pt x="3" y="4"/>
                      <a:pt x="3" y="4"/>
                      <a:pt x="4" y="4"/>
                    </a:cubicBezTo>
                    <a:cubicBezTo>
                      <a:pt x="4" y="3"/>
                      <a:pt x="4" y="3"/>
                      <a:pt x="4" y="3"/>
                    </a:cubicBezTo>
                    <a:cubicBezTo>
                      <a:pt x="4" y="3"/>
                      <a:pt x="4" y="3"/>
                      <a:pt x="4" y="3"/>
                    </a:cubicBezTo>
                    <a:cubicBezTo>
                      <a:pt x="4" y="3"/>
                      <a:pt x="4" y="3"/>
                      <a:pt x="4" y="3"/>
                    </a:cubicBezTo>
                    <a:cubicBezTo>
                      <a:pt x="4" y="2"/>
                      <a:pt x="4" y="2"/>
                      <a:pt x="4" y="2"/>
                    </a:cubicBezTo>
                    <a:cubicBezTo>
                      <a:pt x="4" y="2"/>
                      <a:pt x="4" y="1"/>
                      <a:pt x="4" y="1"/>
                    </a:cubicBezTo>
                    <a:cubicBezTo>
                      <a:pt x="4" y="1"/>
                      <a:pt x="4" y="1"/>
                      <a:pt x="4" y="1"/>
                    </a:cubicBezTo>
                    <a:cubicBezTo>
                      <a:pt x="4" y="0"/>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97" name="Freeform 3282">
                <a:extLst>
                  <a:ext uri="{FF2B5EF4-FFF2-40B4-BE49-F238E27FC236}">
                    <a16:creationId xmlns:a16="http://schemas.microsoft.com/office/drawing/2014/main" id="{E7AE4A62-8285-D728-4F0C-DDDA41F2E402}"/>
                  </a:ext>
                </a:extLst>
              </p:cNvPr>
              <p:cNvSpPr>
                <a:spLocks/>
              </p:cNvSpPr>
              <p:nvPr/>
            </p:nvSpPr>
            <p:spPr bwMode="auto">
              <a:xfrm>
                <a:off x="10939445" y="2372407"/>
                <a:ext cx="27588" cy="24829"/>
              </a:xfrm>
              <a:custGeom>
                <a:avLst/>
                <a:gdLst>
                  <a:gd name="T0" fmla="*/ 2 w 4"/>
                  <a:gd name="T1" fmla="*/ 0 h 4"/>
                  <a:gd name="T2" fmla="*/ 1 w 4"/>
                  <a:gd name="T3" fmla="*/ 0 h 4"/>
                  <a:gd name="T4" fmla="*/ 0 w 4"/>
                  <a:gd name="T5" fmla="*/ 1 h 4"/>
                  <a:gd name="T6" fmla="*/ 0 w 4"/>
                  <a:gd name="T7" fmla="*/ 2 h 4"/>
                  <a:gd name="T8" fmla="*/ 0 w 4"/>
                  <a:gd name="T9" fmla="*/ 2 h 4"/>
                  <a:gd name="T10" fmla="*/ 0 w 4"/>
                  <a:gd name="T11" fmla="*/ 2 h 4"/>
                  <a:gd name="T12" fmla="*/ 0 w 4"/>
                  <a:gd name="T13" fmla="*/ 3 h 4"/>
                  <a:gd name="T14" fmla="*/ 1 w 4"/>
                  <a:gd name="T15" fmla="*/ 4 h 4"/>
                  <a:gd name="T16" fmla="*/ 1 w 4"/>
                  <a:gd name="T17" fmla="*/ 4 h 4"/>
                  <a:gd name="T18" fmla="*/ 2 w 4"/>
                  <a:gd name="T19" fmla="*/ 4 h 4"/>
                  <a:gd name="T20" fmla="*/ 3 w 4"/>
                  <a:gd name="T21" fmla="*/ 4 h 4"/>
                  <a:gd name="T22" fmla="*/ 3 w 4"/>
                  <a:gd name="T23" fmla="*/ 4 h 4"/>
                  <a:gd name="T24" fmla="*/ 3 w 4"/>
                  <a:gd name="T25" fmla="*/ 4 h 4"/>
                  <a:gd name="T26" fmla="*/ 3 w 4"/>
                  <a:gd name="T27" fmla="*/ 1 h 4"/>
                  <a:gd name="T28" fmla="*/ 2 w 4"/>
                  <a:gd name="T2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 h="4">
                    <a:moveTo>
                      <a:pt x="2" y="0"/>
                    </a:moveTo>
                    <a:cubicBezTo>
                      <a:pt x="1" y="0"/>
                      <a:pt x="1" y="0"/>
                      <a:pt x="1" y="0"/>
                    </a:cubicBezTo>
                    <a:cubicBezTo>
                      <a:pt x="0" y="1"/>
                      <a:pt x="0" y="1"/>
                      <a:pt x="0" y="1"/>
                    </a:cubicBezTo>
                    <a:cubicBezTo>
                      <a:pt x="0" y="1"/>
                      <a:pt x="0" y="2"/>
                      <a:pt x="0" y="2"/>
                    </a:cubicBezTo>
                    <a:cubicBezTo>
                      <a:pt x="0" y="2"/>
                      <a:pt x="0" y="2"/>
                      <a:pt x="0" y="2"/>
                    </a:cubicBezTo>
                    <a:cubicBezTo>
                      <a:pt x="0" y="2"/>
                      <a:pt x="0" y="2"/>
                      <a:pt x="0" y="2"/>
                    </a:cubicBezTo>
                    <a:cubicBezTo>
                      <a:pt x="0" y="3"/>
                      <a:pt x="0" y="3"/>
                      <a:pt x="0" y="3"/>
                    </a:cubicBezTo>
                    <a:cubicBezTo>
                      <a:pt x="0" y="3"/>
                      <a:pt x="1" y="4"/>
                      <a:pt x="1" y="4"/>
                    </a:cubicBezTo>
                    <a:cubicBezTo>
                      <a:pt x="1" y="4"/>
                      <a:pt x="1" y="4"/>
                      <a:pt x="1" y="4"/>
                    </a:cubicBezTo>
                    <a:cubicBezTo>
                      <a:pt x="1" y="4"/>
                      <a:pt x="2" y="4"/>
                      <a:pt x="2" y="4"/>
                    </a:cubicBezTo>
                    <a:cubicBezTo>
                      <a:pt x="2" y="4"/>
                      <a:pt x="2" y="4"/>
                      <a:pt x="3" y="4"/>
                    </a:cubicBezTo>
                    <a:cubicBezTo>
                      <a:pt x="3" y="4"/>
                      <a:pt x="3" y="4"/>
                      <a:pt x="3" y="4"/>
                    </a:cubicBezTo>
                    <a:cubicBezTo>
                      <a:pt x="3" y="4"/>
                      <a:pt x="3" y="4"/>
                      <a:pt x="3" y="4"/>
                    </a:cubicBezTo>
                    <a:cubicBezTo>
                      <a:pt x="4" y="3"/>
                      <a:pt x="4" y="2"/>
                      <a:pt x="3" y="1"/>
                    </a:cubicBezTo>
                    <a:cubicBezTo>
                      <a:pt x="3"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98" name="Freeform 3283">
                <a:extLst>
                  <a:ext uri="{FF2B5EF4-FFF2-40B4-BE49-F238E27FC236}">
                    <a16:creationId xmlns:a16="http://schemas.microsoft.com/office/drawing/2014/main" id="{027AB837-40B1-8F78-FBD9-50E1AA369D7E}"/>
                  </a:ext>
                </a:extLst>
              </p:cNvPr>
              <p:cNvSpPr>
                <a:spLocks noEditPoints="1"/>
              </p:cNvSpPr>
              <p:nvPr/>
            </p:nvSpPr>
            <p:spPr bwMode="auto">
              <a:xfrm>
                <a:off x="6254985" y="-1095417"/>
                <a:ext cx="6833573" cy="4946547"/>
              </a:xfrm>
              <a:custGeom>
                <a:avLst/>
                <a:gdLst>
                  <a:gd name="T0" fmla="*/ 1886 w 2477"/>
                  <a:gd name="T1" fmla="*/ 1561 h 1793"/>
                  <a:gd name="T2" fmla="*/ 1717 w 2477"/>
                  <a:gd name="T3" fmla="*/ 1416 h 1793"/>
                  <a:gd name="T4" fmla="*/ 1361 w 2477"/>
                  <a:gd name="T5" fmla="*/ 1067 h 1793"/>
                  <a:gd name="T6" fmla="*/ 957 w 2477"/>
                  <a:gd name="T7" fmla="*/ 855 h 1793"/>
                  <a:gd name="T8" fmla="*/ 981 w 2477"/>
                  <a:gd name="T9" fmla="*/ 347 h 1793"/>
                  <a:gd name="T10" fmla="*/ 523 w 2477"/>
                  <a:gd name="T11" fmla="*/ 302 h 1793"/>
                  <a:gd name="T12" fmla="*/ 121 w 2477"/>
                  <a:gd name="T13" fmla="*/ 57 h 1793"/>
                  <a:gd name="T14" fmla="*/ 119 w 2477"/>
                  <a:gd name="T15" fmla="*/ 413 h 1793"/>
                  <a:gd name="T16" fmla="*/ 696 w 2477"/>
                  <a:gd name="T17" fmla="*/ 444 h 1793"/>
                  <a:gd name="T18" fmla="*/ 708 w 2477"/>
                  <a:gd name="T19" fmla="*/ 810 h 1793"/>
                  <a:gd name="T20" fmla="*/ 905 w 2477"/>
                  <a:gd name="T21" fmla="*/ 1185 h 1793"/>
                  <a:gd name="T22" fmla="*/ 1297 w 2477"/>
                  <a:gd name="T23" fmla="*/ 1330 h 1793"/>
                  <a:gd name="T24" fmla="*/ 1648 w 2477"/>
                  <a:gd name="T25" fmla="*/ 1613 h 1793"/>
                  <a:gd name="T26" fmla="*/ 2183 w 2477"/>
                  <a:gd name="T27" fmla="*/ 1646 h 1793"/>
                  <a:gd name="T28" fmla="*/ 2363 w 2477"/>
                  <a:gd name="T29" fmla="*/ 1637 h 1793"/>
                  <a:gd name="T30" fmla="*/ 2202 w 2477"/>
                  <a:gd name="T31" fmla="*/ 1649 h 1793"/>
                  <a:gd name="T32" fmla="*/ 2159 w 2477"/>
                  <a:gd name="T33" fmla="*/ 1577 h 1793"/>
                  <a:gd name="T34" fmla="*/ 2216 w 2477"/>
                  <a:gd name="T35" fmla="*/ 1565 h 1793"/>
                  <a:gd name="T36" fmla="*/ 2216 w 2477"/>
                  <a:gd name="T37" fmla="*/ 1565 h 1793"/>
                  <a:gd name="T38" fmla="*/ 1701 w 2477"/>
                  <a:gd name="T39" fmla="*/ 1601 h 1793"/>
                  <a:gd name="T40" fmla="*/ 1648 w 2477"/>
                  <a:gd name="T41" fmla="*/ 1568 h 1793"/>
                  <a:gd name="T42" fmla="*/ 1599 w 2477"/>
                  <a:gd name="T43" fmla="*/ 1535 h 1793"/>
                  <a:gd name="T44" fmla="*/ 1589 w 2477"/>
                  <a:gd name="T45" fmla="*/ 1430 h 1793"/>
                  <a:gd name="T46" fmla="*/ 1523 w 2477"/>
                  <a:gd name="T47" fmla="*/ 1352 h 1793"/>
                  <a:gd name="T48" fmla="*/ 1644 w 2477"/>
                  <a:gd name="T49" fmla="*/ 1459 h 1793"/>
                  <a:gd name="T50" fmla="*/ 1591 w 2477"/>
                  <a:gd name="T51" fmla="*/ 1304 h 1793"/>
                  <a:gd name="T52" fmla="*/ 1463 w 2477"/>
                  <a:gd name="T53" fmla="*/ 1283 h 1793"/>
                  <a:gd name="T54" fmla="*/ 884 w 2477"/>
                  <a:gd name="T55" fmla="*/ 1067 h 1793"/>
                  <a:gd name="T56" fmla="*/ 798 w 2477"/>
                  <a:gd name="T57" fmla="*/ 304 h 1793"/>
                  <a:gd name="T58" fmla="*/ 763 w 2477"/>
                  <a:gd name="T59" fmla="*/ 546 h 1793"/>
                  <a:gd name="T60" fmla="*/ 732 w 2477"/>
                  <a:gd name="T61" fmla="*/ 499 h 1793"/>
                  <a:gd name="T62" fmla="*/ 727 w 2477"/>
                  <a:gd name="T63" fmla="*/ 642 h 1793"/>
                  <a:gd name="T64" fmla="*/ 710 w 2477"/>
                  <a:gd name="T65" fmla="*/ 810 h 1793"/>
                  <a:gd name="T66" fmla="*/ 869 w 2477"/>
                  <a:gd name="T67" fmla="*/ 998 h 1793"/>
                  <a:gd name="T68" fmla="*/ 829 w 2477"/>
                  <a:gd name="T69" fmla="*/ 530 h 1793"/>
                  <a:gd name="T70" fmla="*/ 836 w 2477"/>
                  <a:gd name="T71" fmla="*/ 311 h 1793"/>
                  <a:gd name="T72" fmla="*/ 796 w 2477"/>
                  <a:gd name="T73" fmla="*/ 304 h 1793"/>
                  <a:gd name="T74" fmla="*/ 618 w 2477"/>
                  <a:gd name="T75" fmla="*/ 368 h 1793"/>
                  <a:gd name="T76" fmla="*/ 269 w 2477"/>
                  <a:gd name="T77" fmla="*/ 280 h 1793"/>
                  <a:gd name="T78" fmla="*/ 119 w 2477"/>
                  <a:gd name="T79" fmla="*/ 174 h 1793"/>
                  <a:gd name="T80" fmla="*/ 273 w 2477"/>
                  <a:gd name="T81" fmla="*/ 207 h 1793"/>
                  <a:gd name="T82" fmla="*/ 516 w 2477"/>
                  <a:gd name="T83" fmla="*/ 299 h 1793"/>
                  <a:gd name="T84" fmla="*/ 164 w 2477"/>
                  <a:gd name="T85" fmla="*/ 147 h 1793"/>
                  <a:gd name="T86" fmla="*/ 117 w 2477"/>
                  <a:gd name="T87" fmla="*/ 174 h 1793"/>
                  <a:gd name="T88" fmla="*/ 147 w 2477"/>
                  <a:gd name="T89" fmla="*/ 254 h 1793"/>
                  <a:gd name="T90" fmla="*/ 271 w 2477"/>
                  <a:gd name="T91" fmla="*/ 280 h 1793"/>
                  <a:gd name="T92" fmla="*/ 392 w 2477"/>
                  <a:gd name="T93" fmla="*/ 418 h 1793"/>
                  <a:gd name="T94" fmla="*/ 746 w 2477"/>
                  <a:gd name="T95" fmla="*/ 454 h 1793"/>
                  <a:gd name="T96" fmla="*/ 722 w 2477"/>
                  <a:gd name="T97" fmla="*/ 485 h 1793"/>
                  <a:gd name="T98" fmla="*/ 644 w 2477"/>
                  <a:gd name="T99" fmla="*/ 706 h 1793"/>
                  <a:gd name="T100" fmla="*/ 710 w 2477"/>
                  <a:gd name="T101" fmla="*/ 810 h 1793"/>
                  <a:gd name="T102" fmla="*/ 872 w 2477"/>
                  <a:gd name="T103" fmla="*/ 1003 h 1793"/>
                  <a:gd name="T104" fmla="*/ 953 w 2477"/>
                  <a:gd name="T105" fmla="*/ 1145 h 1793"/>
                  <a:gd name="T106" fmla="*/ 1057 w 2477"/>
                  <a:gd name="T107" fmla="*/ 1062 h 1793"/>
                  <a:gd name="T108" fmla="*/ 1361 w 2477"/>
                  <a:gd name="T109" fmla="*/ 1067 h 1793"/>
                  <a:gd name="T110" fmla="*/ 1297 w 2477"/>
                  <a:gd name="T111" fmla="*/ 1330 h 1793"/>
                  <a:gd name="T112" fmla="*/ 1599 w 2477"/>
                  <a:gd name="T113" fmla="*/ 1532 h 1793"/>
                  <a:gd name="T114" fmla="*/ 1739 w 2477"/>
                  <a:gd name="T115" fmla="*/ 1625 h 1793"/>
                  <a:gd name="T116" fmla="*/ 1886 w 2477"/>
                  <a:gd name="T117" fmla="*/ 1561 h 1793"/>
                  <a:gd name="T118" fmla="*/ 2114 w 2477"/>
                  <a:gd name="T119" fmla="*/ 1641 h 1793"/>
                  <a:gd name="T120" fmla="*/ 2309 w 2477"/>
                  <a:gd name="T121" fmla="*/ 1656 h 17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477" h="1793">
                    <a:moveTo>
                      <a:pt x="2363" y="1637"/>
                    </a:moveTo>
                    <a:lnTo>
                      <a:pt x="2363" y="1637"/>
                    </a:lnTo>
                    <a:lnTo>
                      <a:pt x="2387" y="1556"/>
                    </a:lnTo>
                    <a:lnTo>
                      <a:pt x="2387" y="1554"/>
                    </a:lnTo>
                    <a:lnTo>
                      <a:pt x="2306" y="1580"/>
                    </a:lnTo>
                    <a:lnTo>
                      <a:pt x="2280" y="1554"/>
                    </a:lnTo>
                    <a:lnTo>
                      <a:pt x="2235" y="1461"/>
                    </a:lnTo>
                    <a:lnTo>
                      <a:pt x="2235" y="1459"/>
                    </a:lnTo>
                    <a:lnTo>
                      <a:pt x="2157" y="1577"/>
                    </a:lnTo>
                    <a:lnTo>
                      <a:pt x="2045" y="1615"/>
                    </a:lnTo>
                    <a:lnTo>
                      <a:pt x="1886" y="1561"/>
                    </a:lnTo>
                    <a:lnTo>
                      <a:pt x="1886" y="1558"/>
                    </a:lnTo>
                    <a:lnTo>
                      <a:pt x="1886" y="1558"/>
                    </a:lnTo>
                    <a:lnTo>
                      <a:pt x="1886" y="1558"/>
                    </a:lnTo>
                    <a:lnTo>
                      <a:pt x="1886" y="1558"/>
                    </a:lnTo>
                    <a:lnTo>
                      <a:pt x="1701" y="1601"/>
                    </a:lnTo>
                    <a:lnTo>
                      <a:pt x="1663" y="1575"/>
                    </a:lnTo>
                    <a:lnTo>
                      <a:pt x="1717" y="1418"/>
                    </a:lnTo>
                    <a:lnTo>
                      <a:pt x="1720" y="1418"/>
                    </a:lnTo>
                    <a:lnTo>
                      <a:pt x="1717" y="1418"/>
                    </a:lnTo>
                    <a:lnTo>
                      <a:pt x="1720" y="1416"/>
                    </a:lnTo>
                    <a:lnTo>
                      <a:pt x="1717" y="1416"/>
                    </a:lnTo>
                    <a:lnTo>
                      <a:pt x="1644" y="1378"/>
                    </a:lnTo>
                    <a:lnTo>
                      <a:pt x="1646" y="1340"/>
                    </a:lnTo>
                    <a:lnTo>
                      <a:pt x="1679" y="1242"/>
                    </a:lnTo>
                    <a:lnTo>
                      <a:pt x="1679" y="1242"/>
                    </a:lnTo>
                    <a:lnTo>
                      <a:pt x="1542" y="1271"/>
                    </a:lnTo>
                    <a:lnTo>
                      <a:pt x="1432" y="1219"/>
                    </a:lnTo>
                    <a:lnTo>
                      <a:pt x="1361" y="1067"/>
                    </a:lnTo>
                    <a:lnTo>
                      <a:pt x="1361" y="1067"/>
                    </a:lnTo>
                    <a:lnTo>
                      <a:pt x="1361" y="1067"/>
                    </a:lnTo>
                    <a:lnTo>
                      <a:pt x="1361" y="1067"/>
                    </a:lnTo>
                    <a:lnTo>
                      <a:pt x="1361" y="1067"/>
                    </a:lnTo>
                    <a:lnTo>
                      <a:pt x="1211" y="1007"/>
                    </a:lnTo>
                    <a:lnTo>
                      <a:pt x="1211" y="1007"/>
                    </a:lnTo>
                    <a:lnTo>
                      <a:pt x="1209" y="1007"/>
                    </a:lnTo>
                    <a:lnTo>
                      <a:pt x="1209" y="1007"/>
                    </a:lnTo>
                    <a:lnTo>
                      <a:pt x="1209" y="1007"/>
                    </a:lnTo>
                    <a:lnTo>
                      <a:pt x="1055" y="1060"/>
                    </a:lnTo>
                    <a:lnTo>
                      <a:pt x="884" y="1067"/>
                    </a:lnTo>
                    <a:lnTo>
                      <a:pt x="874" y="1003"/>
                    </a:lnTo>
                    <a:lnTo>
                      <a:pt x="874" y="1005"/>
                    </a:lnTo>
                    <a:lnTo>
                      <a:pt x="872" y="1003"/>
                    </a:lnTo>
                    <a:lnTo>
                      <a:pt x="957" y="855"/>
                    </a:lnTo>
                    <a:lnTo>
                      <a:pt x="957" y="853"/>
                    </a:lnTo>
                    <a:lnTo>
                      <a:pt x="786" y="829"/>
                    </a:lnTo>
                    <a:lnTo>
                      <a:pt x="765" y="763"/>
                    </a:lnTo>
                    <a:lnTo>
                      <a:pt x="793" y="737"/>
                    </a:lnTo>
                    <a:lnTo>
                      <a:pt x="793" y="737"/>
                    </a:lnTo>
                    <a:lnTo>
                      <a:pt x="729" y="642"/>
                    </a:lnTo>
                    <a:lnTo>
                      <a:pt x="829" y="530"/>
                    </a:lnTo>
                    <a:lnTo>
                      <a:pt x="967" y="494"/>
                    </a:lnTo>
                    <a:lnTo>
                      <a:pt x="969" y="494"/>
                    </a:lnTo>
                    <a:lnTo>
                      <a:pt x="879" y="394"/>
                    </a:lnTo>
                    <a:lnTo>
                      <a:pt x="981" y="347"/>
                    </a:lnTo>
                    <a:lnTo>
                      <a:pt x="983" y="347"/>
                    </a:lnTo>
                    <a:lnTo>
                      <a:pt x="879" y="238"/>
                    </a:lnTo>
                    <a:lnTo>
                      <a:pt x="834" y="311"/>
                    </a:lnTo>
                    <a:lnTo>
                      <a:pt x="798" y="302"/>
                    </a:lnTo>
                    <a:lnTo>
                      <a:pt x="801" y="302"/>
                    </a:lnTo>
                    <a:lnTo>
                      <a:pt x="798" y="302"/>
                    </a:lnTo>
                    <a:lnTo>
                      <a:pt x="798" y="302"/>
                    </a:lnTo>
                    <a:lnTo>
                      <a:pt x="798" y="302"/>
                    </a:lnTo>
                    <a:lnTo>
                      <a:pt x="618" y="368"/>
                    </a:lnTo>
                    <a:lnTo>
                      <a:pt x="523" y="302"/>
                    </a:lnTo>
                    <a:lnTo>
                      <a:pt x="523" y="302"/>
                    </a:lnTo>
                    <a:lnTo>
                      <a:pt x="520" y="299"/>
                    </a:lnTo>
                    <a:lnTo>
                      <a:pt x="475" y="138"/>
                    </a:lnTo>
                    <a:lnTo>
                      <a:pt x="475" y="136"/>
                    </a:lnTo>
                    <a:lnTo>
                      <a:pt x="337" y="240"/>
                    </a:lnTo>
                    <a:lnTo>
                      <a:pt x="276" y="207"/>
                    </a:lnTo>
                    <a:lnTo>
                      <a:pt x="278" y="169"/>
                    </a:lnTo>
                    <a:lnTo>
                      <a:pt x="278" y="169"/>
                    </a:lnTo>
                    <a:lnTo>
                      <a:pt x="164" y="147"/>
                    </a:lnTo>
                    <a:lnTo>
                      <a:pt x="166" y="147"/>
                    </a:lnTo>
                    <a:lnTo>
                      <a:pt x="164" y="147"/>
                    </a:lnTo>
                    <a:lnTo>
                      <a:pt x="121" y="57"/>
                    </a:lnTo>
                    <a:lnTo>
                      <a:pt x="121" y="55"/>
                    </a:lnTo>
                    <a:lnTo>
                      <a:pt x="45" y="0"/>
                    </a:lnTo>
                    <a:lnTo>
                      <a:pt x="105" y="143"/>
                    </a:lnTo>
                    <a:lnTo>
                      <a:pt x="105" y="143"/>
                    </a:lnTo>
                    <a:lnTo>
                      <a:pt x="52" y="207"/>
                    </a:lnTo>
                    <a:lnTo>
                      <a:pt x="50" y="209"/>
                    </a:lnTo>
                    <a:lnTo>
                      <a:pt x="133" y="219"/>
                    </a:lnTo>
                    <a:lnTo>
                      <a:pt x="147" y="252"/>
                    </a:lnTo>
                    <a:lnTo>
                      <a:pt x="0" y="373"/>
                    </a:lnTo>
                    <a:lnTo>
                      <a:pt x="3" y="373"/>
                    </a:lnTo>
                    <a:lnTo>
                      <a:pt x="119" y="413"/>
                    </a:lnTo>
                    <a:lnTo>
                      <a:pt x="152" y="356"/>
                    </a:lnTo>
                    <a:lnTo>
                      <a:pt x="152" y="356"/>
                    </a:lnTo>
                    <a:lnTo>
                      <a:pt x="152" y="356"/>
                    </a:lnTo>
                    <a:lnTo>
                      <a:pt x="269" y="280"/>
                    </a:lnTo>
                    <a:lnTo>
                      <a:pt x="387" y="290"/>
                    </a:lnTo>
                    <a:lnTo>
                      <a:pt x="459" y="356"/>
                    </a:lnTo>
                    <a:lnTo>
                      <a:pt x="390" y="421"/>
                    </a:lnTo>
                    <a:lnTo>
                      <a:pt x="511" y="406"/>
                    </a:lnTo>
                    <a:lnTo>
                      <a:pt x="511" y="406"/>
                    </a:lnTo>
                    <a:lnTo>
                      <a:pt x="511" y="406"/>
                    </a:lnTo>
                    <a:lnTo>
                      <a:pt x="696" y="444"/>
                    </a:lnTo>
                    <a:lnTo>
                      <a:pt x="722" y="482"/>
                    </a:lnTo>
                    <a:lnTo>
                      <a:pt x="606" y="604"/>
                    </a:lnTo>
                    <a:lnTo>
                      <a:pt x="606" y="604"/>
                    </a:lnTo>
                    <a:lnTo>
                      <a:pt x="606" y="606"/>
                    </a:lnTo>
                    <a:lnTo>
                      <a:pt x="606" y="606"/>
                    </a:lnTo>
                    <a:lnTo>
                      <a:pt x="606" y="606"/>
                    </a:lnTo>
                    <a:lnTo>
                      <a:pt x="658" y="670"/>
                    </a:lnTo>
                    <a:lnTo>
                      <a:pt x="641" y="703"/>
                    </a:lnTo>
                    <a:lnTo>
                      <a:pt x="573" y="779"/>
                    </a:lnTo>
                    <a:lnTo>
                      <a:pt x="570" y="779"/>
                    </a:lnTo>
                    <a:lnTo>
                      <a:pt x="708" y="810"/>
                    </a:lnTo>
                    <a:lnTo>
                      <a:pt x="786" y="900"/>
                    </a:lnTo>
                    <a:lnTo>
                      <a:pt x="791" y="1071"/>
                    </a:lnTo>
                    <a:lnTo>
                      <a:pt x="791" y="1071"/>
                    </a:lnTo>
                    <a:lnTo>
                      <a:pt x="791" y="1071"/>
                    </a:lnTo>
                    <a:lnTo>
                      <a:pt x="791" y="1071"/>
                    </a:lnTo>
                    <a:lnTo>
                      <a:pt x="791" y="1071"/>
                    </a:lnTo>
                    <a:lnTo>
                      <a:pt x="905" y="1185"/>
                    </a:lnTo>
                    <a:lnTo>
                      <a:pt x="905" y="1185"/>
                    </a:lnTo>
                    <a:lnTo>
                      <a:pt x="905" y="1185"/>
                    </a:lnTo>
                    <a:lnTo>
                      <a:pt x="905" y="1185"/>
                    </a:lnTo>
                    <a:lnTo>
                      <a:pt x="905" y="1185"/>
                    </a:lnTo>
                    <a:lnTo>
                      <a:pt x="1067" y="1200"/>
                    </a:lnTo>
                    <a:lnTo>
                      <a:pt x="1067" y="1200"/>
                    </a:lnTo>
                    <a:lnTo>
                      <a:pt x="1067" y="1200"/>
                    </a:lnTo>
                    <a:lnTo>
                      <a:pt x="1069" y="1200"/>
                    </a:lnTo>
                    <a:lnTo>
                      <a:pt x="1069" y="1200"/>
                    </a:lnTo>
                    <a:lnTo>
                      <a:pt x="1169" y="1064"/>
                    </a:lnTo>
                    <a:lnTo>
                      <a:pt x="1247" y="1064"/>
                    </a:lnTo>
                    <a:lnTo>
                      <a:pt x="1314" y="1162"/>
                    </a:lnTo>
                    <a:lnTo>
                      <a:pt x="1311" y="1159"/>
                    </a:lnTo>
                    <a:lnTo>
                      <a:pt x="1314" y="1162"/>
                    </a:lnTo>
                    <a:lnTo>
                      <a:pt x="1297" y="1330"/>
                    </a:lnTo>
                    <a:lnTo>
                      <a:pt x="1297" y="1333"/>
                    </a:lnTo>
                    <a:lnTo>
                      <a:pt x="1463" y="1285"/>
                    </a:lnTo>
                    <a:lnTo>
                      <a:pt x="1511" y="1337"/>
                    </a:lnTo>
                    <a:lnTo>
                      <a:pt x="1494" y="1373"/>
                    </a:lnTo>
                    <a:lnTo>
                      <a:pt x="1494" y="1373"/>
                    </a:lnTo>
                    <a:lnTo>
                      <a:pt x="1591" y="1432"/>
                    </a:lnTo>
                    <a:lnTo>
                      <a:pt x="1599" y="1535"/>
                    </a:lnTo>
                    <a:lnTo>
                      <a:pt x="1599" y="1535"/>
                    </a:lnTo>
                    <a:lnTo>
                      <a:pt x="1599" y="1535"/>
                    </a:lnTo>
                    <a:lnTo>
                      <a:pt x="1648" y="1611"/>
                    </a:lnTo>
                    <a:lnTo>
                      <a:pt x="1648" y="1613"/>
                    </a:lnTo>
                    <a:lnTo>
                      <a:pt x="1648" y="1613"/>
                    </a:lnTo>
                    <a:lnTo>
                      <a:pt x="1665" y="1772"/>
                    </a:lnTo>
                    <a:lnTo>
                      <a:pt x="1665" y="1774"/>
                    </a:lnTo>
                    <a:lnTo>
                      <a:pt x="1805" y="1639"/>
                    </a:lnTo>
                    <a:lnTo>
                      <a:pt x="1919" y="1660"/>
                    </a:lnTo>
                    <a:lnTo>
                      <a:pt x="1917" y="1660"/>
                    </a:lnTo>
                    <a:lnTo>
                      <a:pt x="1919" y="1660"/>
                    </a:lnTo>
                    <a:lnTo>
                      <a:pt x="2026" y="1791"/>
                    </a:lnTo>
                    <a:lnTo>
                      <a:pt x="2029" y="1793"/>
                    </a:lnTo>
                    <a:lnTo>
                      <a:pt x="2112" y="1641"/>
                    </a:lnTo>
                    <a:lnTo>
                      <a:pt x="2183" y="1646"/>
                    </a:lnTo>
                    <a:lnTo>
                      <a:pt x="2195" y="1682"/>
                    </a:lnTo>
                    <a:lnTo>
                      <a:pt x="2309" y="1656"/>
                    </a:lnTo>
                    <a:lnTo>
                      <a:pt x="2385" y="1722"/>
                    </a:lnTo>
                    <a:lnTo>
                      <a:pt x="2385" y="1722"/>
                    </a:lnTo>
                    <a:lnTo>
                      <a:pt x="2477" y="1741"/>
                    </a:lnTo>
                    <a:lnTo>
                      <a:pt x="2363" y="1637"/>
                    </a:lnTo>
                    <a:close/>
                    <a:moveTo>
                      <a:pt x="2363" y="1639"/>
                    </a:moveTo>
                    <a:lnTo>
                      <a:pt x="2473" y="1741"/>
                    </a:lnTo>
                    <a:lnTo>
                      <a:pt x="2385" y="1722"/>
                    </a:lnTo>
                    <a:lnTo>
                      <a:pt x="2363" y="1639"/>
                    </a:lnTo>
                    <a:close/>
                    <a:moveTo>
                      <a:pt x="2363" y="1637"/>
                    </a:moveTo>
                    <a:lnTo>
                      <a:pt x="2340" y="1615"/>
                    </a:lnTo>
                    <a:lnTo>
                      <a:pt x="2385" y="1558"/>
                    </a:lnTo>
                    <a:lnTo>
                      <a:pt x="2363" y="1637"/>
                    </a:lnTo>
                    <a:close/>
                    <a:moveTo>
                      <a:pt x="2385" y="1556"/>
                    </a:moveTo>
                    <a:lnTo>
                      <a:pt x="2340" y="1613"/>
                    </a:lnTo>
                    <a:lnTo>
                      <a:pt x="2306" y="1580"/>
                    </a:lnTo>
                    <a:lnTo>
                      <a:pt x="2385" y="1556"/>
                    </a:lnTo>
                    <a:close/>
                    <a:moveTo>
                      <a:pt x="2202" y="1649"/>
                    </a:moveTo>
                    <a:lnTo>
                      <a:pt x="2304" y="1656"/>
                    </a:lnTo>
                    <a:lnTo>
                      <a:pt x="2197" y="1682"/>
                    </a:lnTo>
                    <a:lnTo>
                      <a:pt x="2202" y="1649"/>
                    </a:lnTo>
                    <a:close/>
                    <a:moveTo>
                      <a:pt x="2202" y="1646"/>
                    </a:moveTo>
                    <a:lnTo>
                      <a:pt x="2209" y="1611"/>
                    </a:lnTo>
                    <a:lnTo>
                      <a:pt x="2306" y="1580"/>
                    </a:lnTo>
                    <a:lnTo>
                      <a:pt x="2340" y="1615"/>
                    </a:lnTo>
                    <a:lnTo>
                      <a:pt x="2306" y="1656"/>
                    </a:lnTo>
                    <a:lnTo>
                      <a:pt x="2202" y="1646"/>
                    </a:lnTo>
                    <a:close/>
                    <a:moveTo>
                      <a:pt x="2114" y="1639"/>
                    </a:moveTo>
                    <a:lnTo>
                      <a:pt x="2157" y="1577"/>
                    </a:lnTo>
                    <a:lnTo>
                      <a:pt x="2173" y="1620"/>
                    </a:lnTo>
                    <a:lnTo>
                      <a:pt x="2114" y="1639"/>
                    </a:lnTo>
                    <a:close/>
                    <a:moveTo>
                      <a:pt x="2159" y="1577"/>
                    </a:moveTo>
                    <a:lnTo>
                      <a:pt x="2216" y="1565"/>
                    </a:lnTo>
                    <a:lnTo>
                      <a:pt x="2209" y="1611"/>
                    </a:lnTo>
                    <a:lnTo>
                      <a:pt x="2173" y="1620"/>
                    </a:lnTo>
                    <a:lnTo>
                      <a:pt x="2159" y="1577"/>
                    </a:lnTo>
                    <a:close/>
                    <a:moveTo>
                      <a:pt x="2209" y="1611"/>
                    </a:moveTo>
                    <a:lnTo>
                      <a:pt x="2202" y="1646"/>
                    </a:lnTo>
                    <a:lnTo>
                      <a:pt x="2183" y="1646"/>
                    </a:lnTo>
                    <a:lnTo>
                      <a:pt x="2173" y="1622"/>
                    </a:lnTo>
                    <a:lnTo>
                      <a:pt x="2209" y="1611"/>
                    </a:lnTo>
                    <a:close/>
                    <a:moveTo>
                      <a:pt x="2209" y="1611"/>
                    </a:moveTo>
                    <a:lnTo>
                      <a:pt x="2216" y="1565"/>
                    </a:lnTo>
                    <a:lnTo>
                      <a:pt x="2280" y="1554"/>
                    </a:lnTo>
                    <a:lnTo>
                      <a:pt x="2306" y="1580"/>
                    </a:lnTo>
                    <a:lnTo>
                      <a:pt x="2209" y="1611"/>
                    </a:lnTo>
                    <a:close/>
                    <a:moveTo>
                      <a:pt x="2280" y="1554"/>
                    </a:moveTo>
                    <a:lnTo>
                      <a:pt x="2216" y="1565"/>
                    </a:lnTo>
                    <a:lnTo>
                      <a:pt x="2235" y="1461"/>
                    </a:lnTo>
                    <a:lnTo>
                      <a:pt x="2280" y="1554"/>
                    </a:lnTo>
                    <a:close/>
                    <a:moveTo>
                      <a:pt x="2216" y="1565"/>
                    </a:moveTo>
                    <a:lnTo>
                      <a:pt x="2159" y="1577"/>
                    </a:lnTo>
                    <a:lnTo>
                      <a:pt x="2235" y="1463"/>
                    </a:lnTo>
                    <a:lnTo>
                      <a:pt x="2216" y="1565"/>
                    </a:lnTo>
                    <a:close/>
                    <a:moveTo>
                      <a:pt x="2157" y="1577"/>
                    </a:moveTo>
                    <a:lnTo>
                      <a:pt x="2112" y="1641"/>
                    </a:lnTo>
                    <a:lnTo>
                      <a:pt x="2045" y="1618"/>
                    </a:lnTo>
                    <a:lnTo>
                      <a:pt x="2157" y="1577"/>
                    </a:lnTo>
                    <a:close/>
                    <a:moveTo>
                      <a:pt x="2109" y="1641"/>
                    </a:moveTo>
                    <a:lnTo>
                      <a:pt x="1924" y="1660"/>
                    </a:lnTo>
                    <a:lnTo>
                      <a:pt x="2045" y="1618"/>
                    </a:lnTo>
                    <a:lnTo>
                      <a:pt x="2109" y="1641"/>
                    </a:lnTo>
                    <a:close/>
                    <a:moveTo>
                      <a:pt x="1881" y="1561"/>
                    </a:moveTo>
                    <a:lnTo>
                      <a:pt x="1739" y="1625"/>
                    </a:lnTo>
                    <a:lnTo>
                      <a:pt x="1701" y="1601"/>
                    </a:lnTo>
                    <a:lnTo>
                      <a:pt x="1881" y="1561"/>
                    </a:lnTo>
                    <a:close/>
                    <a:moveTo>
                      <a:pt x="1701" y="1601"/>
                    </a:moveTo>
                    <a:lnTo>
                      <a:pt x="1736" y="1625"/>
                    </a:lnTo>
                    <a:lnTo>
                      <a:pt x="1651" y="1611"/>
                    </a:lnTo>
                    <a:lnTo>
                      <a:pt x="1701" y="1601"/>
                    </a:lnTo>
                    <a:close/>
                    <a:moveTo>
                      <a:pt x="1698" y="1601"/>
                    </a:moveTo>
                    <a:lnTo>
                      <a:pt x="1651" y="1611"/>
                    </a:lnTo>
                    <a:lnTo>
                      <a:pt x="1663" y="1577"/>
                    </a:lnTo>
                    <a:lnTo>
                      <a:pt x="1698" y="1601"/>
                    </a:lnTo>
                    <a:close/>
                    <a:moveTo>
                      <a:pt x="1651" y="1608"/>
                    </a:moveTo>
                    <a:lnTo>
                      <a:pt x="1648" y="1568"/>
                    </a:lnTo>
                    <a:lnTo>
                      <a:pt x="1663" y="1575"/>
                    </a:lnTo>
                    <a:lnTo>
                      <a:pt x="1651" y="1608"/>
                    </a:lnTo>
                    <a:close/>
                    <a:moveTo>
                      <a:pt x="1648" y="1565"/>
                    </a:moveTo>
                    <a:lnTo>
                      <a:pt x="1644" y="1459"/>
                    </a:lnTo>
                    <a:lnTo>
                      <a:pt x="1644" y="1459"/>
                    </a:lnTo>
                    <a:lnTo>
                      <a:pt x="1717" y="1418"/>
                    </a:lnTo>
                    <a:lnTo>
                      <a:pt x="1663" y="1575"/>
                    </a:lnTo>
                    <a:lnTo>
                      <a:pt x="1648" y="1565"/>
                    </a:lnTo>
                    <a:close/>
                    <a:moveTo>
                      <a:pt x="1644" y="1461"/>
                    </a:moveTo>
                    <a:lnTo>
                      <a:pt x="1648" y="1565"/>
                    </a:lnTo>
                    <a:lnTo>
                      <a:pt x="1599" y="1535"/>
                    </a:lnTo>
                    <a:lnTo>
                      <a:pt x="1644" y="1461"/>
                    </a:lnTo>
                    <a:close/>
                    <a:moveTo>
                      <a:pt x="1523" y="1352"/>
                    </a:moveTo>
                    <a:lnTo>
                      <a:pt x="1553" y="1333"/>
                    </a:lnTo>
                    <a:lnTo>
                      <a:pt x="1644" y="1380"/>
                    </a:lnTo>
                    <a:lnTo>
                      <a:pt x="1644" y="1425"/>
                    </a:lnTo>
                    <a:lnTo>
                      <a:pt x="1591" y="1432"/>
                    </a:lnTo>
                    <a:lnTo>
                      <a:pt x="1523" y="1352"/>
                    </a:lnTo>
                    <a:close/>
                    <a:moveTo>
                      <a:pt x="1589" y="1430"/>
                    </a:moveTo>
                    <a:lnTo>
                      <a:pt x="1494" y="1373"/>
                    </a:lnTo>
                    <a:lnTo>
                      <a:pt x="1523" y="1354"/>
                    </a:lnTo>
                    <a:lnTo>
                      <a:pt x="1589" y="1430"/>
                    </a:lnTo>
                    <a:close/>
                    <a:moveTo>
                      <a:pt x="1539" y="1271"/>
                    </a:moveTo>
                    <a:lnTo>
                      <a:pt x="1520" y="1314"/>
                    </a:lnTo>
                    <a:lnTo>
                      <a:pt x="1466" y="1285"/>
                    </a:lnTo>
                    <a:lnTo>
                      <a:pt x="1539" y="1271"/>
                    </a:lnTo>
                    <a:close/>
                    <a:moveTo>
                      <a:pt x="1542" y="1271"/>
                    </a:moveTo>
                    <a:lnTo>
                      <a:pt x="1589" y="1304"/>
                    </a:lnTo>
                    <a:lnTo>
                      <a:pt x="1553" y="1330"/>
                    </a:lnTo>
                    <a:lnTo>
                      <a:pt x="1523" y="1314"/>
                    </a:lnTo>
                    <a:lnTo>
                      <a:pt x="1542" y="1271"/>
                    </a:lnTo>
                    <a:close/>
                    <a:moveTo>
                      <a:pt x="1553" y="1330"/>
                    </a:moveTo>
                    <a:lnTo>
                      <a:pt x="1523" y="1352"/>
                    </a:lnTo>
                    <a:lnTo>
                      <a:pt x="1511" y="1337"/>
                    </a:lnTo>
                    <a:lnTo>
                      <a:pt x="1520" y="1314"/>
                    </a:lnTo>
                    <a:lnTo>
                      <a:pt x="1553" y="1330"/>
                    </a:lnTo>
                    <a:close/>
                    <a:moveTo>
                      <a:pt x="1644" y="1428"/>
                    </a:moveTo>
                    <a:lnTo>
                      <a:pt x="1644" y="1459"/>
                    </a:lnTo>
                    <a:lnTo>
                      <a:pt x="1594" y="1432"/>
                    </a:lnTo>
                    <a:lnTo>
                      <a:pt x="1644" y="1428"/>
                    </a:lnTo>
                    <a:close/>
                    <a:moveTo>
                      <a:pt x="1644" y="1459"/>
                    </a:moveTo>
                    <a:lnTo>
                      <a:pt x="1644" y="1428"/>
                    </a:lnTo>
                    <a:lnTo>
                      <a:pt x="1715" y="1418"/>
                    </a:lnTo>
                    <a:lnTo>
                      <a:pt x="1644" y="1459"/>
                    </a:lnTo>
                    <a:close/>
                    <a:moveTo>
                      <a:pt x="1717" y="1418"/>
                    </a:moveTo>
                    <a:lnTo>
                      <a:pt x="1644" y="1425"/>
                    </a:lnTo>
                    <a:lnTo>
                      <a:pt x="1644" y="1380"/>
                    </a:lnTo>
                    <a:lnTo>
                      <a:pt x="1717" y="1418"/>
                    </a:lnTo>
                    <a:close/>
                    <a:moveTo>
                      <a:pt x="1553" y="1330"/>
                    </a:moveTo>
                    <a:lnTo>
                      <a:pt x="1591" y="1304"/>
                    </a:lnTo>
                    <a:lnTo>
                      <a:pt x="1644" y="1342"/>
                    </a:lnTo>
                    <a:lnTo>
                      <a:pt x="1644" y="1378"/>
                    </a:lnTo>
                    <a:lnTo>
                      <a:pt x="1553" y="1330"/>
                    </a:lnTo>
                    <a:close/>
                    <a:moveTo>
                      <a:pt x="1644" y="1340"/>
                    </a:moveTo>
                    <a:lnTo>
                      <a:pt x="1591" y="1304"/>
                    </a:lnTo>
                    <a:lnTo>
                      <a:pt x="1677" y="1245"/>
                    </a:lnTo>
                    <a:lnTo>
                      <a:pt x="1644" y="1340"/>
                    </a:lnTo>
                    <a:close/>
                    <a:moveTo>
                      <a:pt x="1677" y="1245"/>
                    </a:moveTo>
                    <a:lnTo>
                      <a:pt x="1591" y="1304"/>
                    </a:lnTo>
                    <a:lnTo>
                      <a:pt x="1542" y="1271"/>
                    </a:lnTo>
                    <a:lnTo>
                      <a:pt x="1677" y="1245"/>
                    </a:lnTo>
                    <a:close/>
                    <a:moveTo>
                      <a:pt x="1539" y="1271"/>
                    </a:moveTo>
                    <a:lnTo>
                      <a:pt x="1463" y="1283"/>
                    </a:lnTo>
                    <a:lnTo>
                      <a:pt x="1435" y="1221"/>
                    </a:lnTo>
                    <a:lnTo>
                      <a:pt x="1539" y="1271"/>
                    </a:lnTo>
                    <a:close/>
                    <a:moveTo>
                      <a:pt x="1463" y="1283"/>
                    </a:moveTo>
                    <a:lnTo>
                      <a:pt x="1318" y="1164"/>
                    </a:lnTo>
                    <a:lnTo>
                      <a:pt x="1432" y="1219"/>
                    </a:lnTo>
                    <a:lnTo>
                      <a:pt x="1463" y="1283"/>
                    </a:lnTo>
                    <a:close/>
                    <a:moveTo>
                      <a:pt x="1209" y="1010"/>
                    </a:moveTo>
                    <a:lnTo>
                      <a:pt x="1169" y="1062"/>
                    </a:lnTo>
                    <a:lnTo>
                      <a:pt x="1059" y="1060"/>
                    </a:lnTo>
                    <a:lnTo>
                      <a:pt x="1209" y="1010"/>
                    </a:lnTo>
                    <a:close/>
                    <a:moveTo>
                      <a:pt x="1055" y="1062"/>
                    </a:moveTo>
                    <a:lnTo>
                      <a:pt x="953" y="1145"/>
                    </a:lnTo>
                    <a:lnTo>
                      <a:pt x="893" y="1119"/>
                    </a:lnTo>
                    <a:lnTo>
                      <a:pt x="884" y="1067"/>
                    </a:lnTo>
                    <a:lnTo>
                      <a:pt x="1055" y="1062"/>
                    </a:lnTo>
                    <a:close/>
                    <a:moveTo>
                      <a:pt x="872" y="1000"/>
                    </a:moveTo>
                    <a:lnTo>
                      <a:pt x="786" y="832"/>
                    </a:lnTo>
                    <a:lnTo>
                      <a:pt x="955" y="855"/>
                    </a:lnTo>
                    <a:lnTo>
                      <a:pt x="872" y="1000"/>
                    </a:lnTo>
                    <a:close/>
                    <a:moveTo>
                      <a:pt x="824" y="333"/>
                    </a:moveTo>
                    <a:lnTo>
                      <a:pt x="879" y="394"/>
                    </a:lnTo>
                    <a:lnTo>
                      <a:pt x="748" y="454"/>
                    </a:lnTo>
                    <a:lnTo>
                      <a:pt x="824" y="333"/>
                    </a:lnTo>
                    <a:close/>
                    <a:moveTo>
                      <a:pt x="748" y="451"/>
                    </a:moveTo>
                    <a:lnTo>
                      <a:pt x="798" y="304"/>
                    </a:lnTo>
                    <a:lnTo>
                      <a:pt x="822" y="330"/>
                    </a:lnTo>
                    <a:lnTo>
                      <a:pt x="748" y="451"/>
                    </a:lnTo>
                    <a:close/>
                    <a:moveTo>
                      <a:pt x="763" y="546"/>
                    </a:moveTo>
                    <a:lnTo>
                      <a:pt x="727" y="642"/>
                    </a:lnTo>
                    <a:lnTo>
                      <a:pt x="694" y="596"/>
                    </a:lnTo>
                    <a:lnTo>
                      <a:pt x="763" y="546"/>
                    </a:lnTo>
                    <a:close/>
                    <a:moveTo>
                      <a:pt x="763" y="546"/>
                    </a:moveTo>
                    <a:lnTo>
                      <a:pt x="748" y="456"/>
                    </a:lnTo>
                    <a:lnTo>
                      <a:pt x="860" y="494"/>
                    </a:lnTo>
                    <a:lnTo>
                      <a:pt x="829" y="530"/>
                    </a:lnTo>
                    <a:lnTo>
                      <a:pt x="763" y="546"/>
                    </a:lnTo>
                    <a:close/>
                    <a:moveTo>
                      <a:pt x="732" y="497"/>
                    </a:moveTo>
                    <a:lnTo>
                      <a:pt x="722" y="482"/>
                    </a:lnTo>
                    <a:lnTo>
                      <a:pt x="746" y="456"/>
                    </a:lnTo>
                    <a:lnTo>
                      <a:pt x="732" y="497"/>
                    </a:lnTo>
                    <a:close/>
                    <a:moveTo>
                      <a:pt x="748" y="456"/>
                    </a:moveTo>
                    <a:lnTo>
                      <a:pt x="763" y="544"/>
                    </a:lnTo>
                    <a:lnTo>
                      <a:pt x="732" y="497"/>
                    </a:lnTo>
                    <a:lnTo>
                      <a:pt x="748" y="456"/>
                    </a:lnTo>
                    <a:close/>
                    <a:moveTo>
                      <a:pt x="763" y="546"/>
                    </a:moveTo>
                    <a:lnTo>
                      <a:pt x="691" y="596"/>
                    </a:lnTo>
                    <a:lnTo>
                      <a:pt x="732" y="499"/>
                    </a:lnTo>
                    <a:lnTo>
                      <a:pt x="763" y="546"/>
                    </a:lnTo>
                    <a:close/>
                    <a:moveTo>
                      <a:pt x="727" y="642"/>
                    </a:moveTo>
                    <a:lnTo>
                      <a:pt x="679" y="627"/>
                    </a:lnTo>
                    <a:lnTo>
                      <a:pt x="691" y="599"/>
                    </a:lnTo>
                    <a:lnTo>
                      <a:pt x="727" y="642"/>
                    </a:lnTo>
                    <a:close/>
                    <a:moveTo>
                      <a:pt x="727" y="642"/>
                    </a:moveTo>
                    <a:lnTo>
                      <a:pt x="758" y="744"/>
                    </a:lnTo>
                    <a:lnTo>
                      <a:pt x="722" y="751"/>
                    </a:lnTo>
                    <a:lnTo>
                      <a:pt x="658" y="670"/>
                    </a:lnTo>
                    <a:lnTo>
                      <a:pt x="679" y="627"/>
                    </a:lnTo>
                    <a:lnTo>
                      <a:pt x="727" y="642"/>
                    </a:lnTo>
                    <a:close/>
                    <a:moveTo>
                      <a:pt x="729" y="644"/>
                    </a:moveTo>
                    <a:lnTo>
                      <a:pt x="793" y="737"/>
                    </a:lnTo>
                    <a:lnTo>
                      <a:pt x="760" y="744"/>
                    </a:lnTo>
                    <a:lnTo>
                      <a:pt x="729" y="644"/>
                    </a:lnTo>
                    <a:close/>
                    <a:moveTo>
                      <a:pt x="758" y="744"/>
                    </a:moveTo>
                    <a:lnTo>
                      <a:pt x="765" y="763"/>
                    </a:lnTo>
                    <a:lnTo>
                      <a:pt x="744" y="779"/>
                    </a:lnTo>
                    <a:lnTo>
                      <a:pt x="722" y="751"/>
                    </a:lnTo>
                    <a:lnTo>
                      <a:pt x="758" y="744"/>
                    </a:lnTo>
                    <a:close/>
                    <a:moveTo>
                      <a:pt x="744" y="779"/>
                    </a:moveTo>
                    <a:lnTo>
                      <a:pt x="710" y="810"/>
                    </a:lnTo>
                    <a:lnTo>
                      <a:pt x="677" y="760"/>
                    </a:lnTo>
                    <a:lnTo>
                      <a:pt x="722" y="751"/>
                    </a:lnTo>
                    <a:lnTo>
                      <a:pt x="744" y="779"/>
                    </a:lnTo>
                    <a:close/>
                    <a:moveTo>
                      <a:pt x="744" y="779"/>
                    </a:moveTo>
                    <a:lnTo>
                      <a:pt x="784" y="829"/>
                    </a:lnTo>
                    <a:lnTo>
                      <a:pt x="710" y="810"/>
                    </a:lnTo>
                    <a:lnTo>
                      <a:pt x="744" y="779"/>
                    </a:lnTo>
                    <a:close/>
                    <a:moveTo>
                      <a:pt x="869" y="998"/>
                    </a:moveTo>
                    <a:lnTo>
                      <a:pt x="786" y="900"/>
                    </a:lnTo>
                    <a:lnTo>
                      <a:pt x="786" y="832"/>
                    </a:lnTo>
                    <a:lnTo>
                      <a:pt x="869" y="998"/>
                    </a:lnTo>
                    <a:close/>
                    <a:moveTo>
                      <a:pt x="784" y="827"/>
                    </a:moveTo>
                    <a:lnTo>
                      <a:pt x="746" y="779"/>
                    </a:lnTo>
                    <a:lnTo>
                      <a:pt x="765" y="763"/>
                    </a:lnTo>
                    <a:lnTo>
                      <a:pt x="784" y="827"/>
                    </a:lnTo>
                    <a:close/>
                    <a:moveTo>
                      <a:pt x="760" y="744"/>
                    </a:moveTo>
                    <a:lnTo>
                      <a:pt x="791" y="737"/>
                    </a:lnTo>
                    <a:lnTo>
                      <a:pt x="765" y="760"/>
                    </a:lnTo>
                    <a:lnTo>
                      <a:pt x="760" y="744"/>
                    </a:lnTo>
                    <a:close/>
                    <a:moveTo>
                      <a:pt x="729" y="639"/>
                    </a:moveTo>
                    <a:lnTo>
                      <a:pt x="763" y="546"/>
                    </a:lnTo>
                    <a:lnTo>
                      <a:pt x="829" y="530"/>
                    </a:lnTo>
                    <a:lnTo>
                      <a:pt x="729" y="639"/>
                    </a:lnTo>
                    <a:close/>
                    <a:moveTo>
                      <a:pt x="967" y="494"/>
                    </a:moveTo>
                    <a:lnTo>
                      <a:pt x="831" y="530"/>
                    </a:lnTo>
                    <a:lnTo>
                      <a:pt x="862" y="494"/>
                    </a:lnTo>
                    <a:lnTo>
                      <a:pt x="862" y="494"/>
                    </a:lnTo>
                    <a:lnTo>
                      <a:pt x="748" y="456"/>
                    </a:lnTo>
                    <a:lnTo>
                      <a:pt x="879" y="394"/>
                    </a:lnTo>
                    <a:lnTo>
                      <a:pt x="967" y="494"/>
                    </a:lnTo>
                    <a:close/>
                    <a:moveTo>
                      <a:pt x="879" y="394"/>
                    </a:moveTo>
                    <a:lnTo>
                      <a:pt x="824" y="330"/>
                    </a:lnTo>
                    <a:lnTo>
                      <a:pt x="836" y="311"/>
                    </a:lnTo>
                    <a:lnTo>
                      <a:pt x="981" y="347"/>
                    </a:lnTo>
                    <a:lnTo>
                      <a:pt x="879" y="394"/>
                    </a:lnTo>
                    <a:close/>
                    <a:moveTo>
                      <a:pt x="879" y="238"/>
                    </a:moveTo>
                    <a:lnTo>
                      <a:pt x="981" y="347"/>
                    </a:lnTo>
                    <a:lnTo>
                      <a:pt x="836" y="311"/>
                    </a:lnTo>
                    <a:lnTo>
                      <a:pt x="879" y="238"/>
                    </a:lnTo>
                    <a:close/>
                    <a:moveTo>
                      <a:pt x="834" y="311"/>
                    </a:moveTo>
                    <a:lnTo>
                      <a:pt x="822" y="330"/>
                    </a:lnTo>
                    <a:lnTo>
                      <a:pt x="798" y="304"/>
                    </a:lnTo>
                    <a:lnTo>
                      <a:pt x="834" y="311"/>
                    </a:lnTo>
                    <a:close/>
                    <a:moveTo>
                      <a:pt x="796" y="304"/>
                    </a:moveTo>
                    <a:lnTo>
                      <a:pt x="748" y="454"/>
                    </a:lnTo>
                    <a:lnTo>
                      <a:pt x="672" y="406"/>
                    </a:lnTo>
                    <a:lnTo>
                      <a:pt x="796" y="304"/>
                    </a:lnTo>
                    <a:close/>
                    <a:moveTo>
                      <a:pt x="796" y="304"/>
                    </a:moveTo>
                    <a:lnTo>
                      <a:pt x="672" y="406"/>
                    </a:lnTo>
                    <a:lnTo>
                      <a:pt x="618" y="368"/>
                    </a:lnTo>
                    <a:lnTo>
                      <a:pt x="796" y="304"/>
                    </a:lnTo>
                    <a:close/>
                    <a:moveTo>
                      <a:pt x="618" y="368"/>
                    </a:moveTo>
                    <a:lnTo>
                      <a:pt x="672" y="406"/>
                    </a:lnTo>
                    <a:lnTo>
                      <a:pt x="513" y="406"/>
                    </a:lnTo>
                    <a:lnTo>
                      <a:pt x="618" y="368"/>
                    </a:lnTo>
                    <a:close/>
                    <a:moveTo>
                      <a:pt x="511" y="406"/>
                    </a:moveTo>
                    <a:lnTo>
                      <a:pt x="520" y="302"/>
                    </a:lnTo>
                    <a:lnTo>
                      <a:pt x="615" y="368"/>
                    </a:lnTo>
                    <a:lnTo>
                      <a:pt x="511" y="406"/>
                    </a:lnTo>
                    <a:close/>
                    <a:moveTo>
                      <a:pt x="475" y="138"/>
                    </a:moveTo>
                    <a:lnTo>
                      <a:pt x="520" y="299"/>
                    </a:lnTo>
                    <a:lnTo>
                      <a:pt x="337" y="240"/>
                    </a:lnTo>
                    <a:lnTo>
                      <a:pt x="475" y="138"/>
                    </a:lnTo>
                    <a:close/>
                    <a:moveTo>
                      <a:pt x="238" y="231"/>
                    </a:moveTo>
                    <a:lnTo>
                      <a:pt x="271" y="233"/>
                    </a:lnTo>
                    <a:lnTo>
                      <a:pt x="269" y="280"/>
                    </a:lnTo>
                    <a:lnTo>
                      <a:pt x="212" y="266"/>
                    </a:lnTo>
                    <a:lnTo>
                      <a:pt x="238" y="231"/>
                    </a:lnTo>
                    <a:close/>
                    <a:moveTo>
                      <a:pt x="152" y="354"/>
                    </a:moveTo>
                    <a:lnTo>
                      <a:pt x="147" y="254"/>
                    </a:lnTo>
                    <a:lnTo>
                      <a:pt x="209" y="269"/>
                    </a:lnTo>
                    <a:lnTo>
                      <a:pt x="152" y="354"/>
                    </a:lnTo>
                    <a:close/>
                    <a:moveTo>
                      <a:pt x="164" y="150"/>
                    </a:moveTo>
                    <a:lnTo>
                      <a:pt x="257" y="197"/>
                    </a:lnTo>
                    <a:lnTo>
                      <a:pt x="235" y="228"/>
                    </a:lnTo>
                    <a:lnTo>
                      <a:pt x="136" y="216"/>
                    </a:lnTo>
                    <a:lnTo>
                      <a:pt x="119" y="174"/>
                    </a:lnTo>
                    <a:lnTo>
                      <a:pt x="164" y="150"/>
                    </a:lnTo>
                    <a:close/>
                    <a:moveTo>
                      <a:pt x="119" y="171"/>
                    </a:moveTo>
                    <a:lnTo>
                      <a:pt x="107" y="143"/>
                    </a:lnTo>
                    <a:lnTo>
                      <a:pt x="162" y="150"/>
                    </a:lnTo>
                    <a:lnTo>
                      <a:pt x="119" y="171"/>
                    </a:lnTo>
                    <a:close/>
                    <a:moveTo>
                      <a:pt x="257" y="197"/>
                    </a:moveTo>
                    <a:lnTo>
                      <a:pt x="166" y="150"/>
                    </a:lnTo>
                    <a:lnTo>
                      <a:pt x="276" y="169"/>
                    </a:lnTo>
                    <a:lnTo>
                      <a:pt x="257" y="197"/>
                    </a:lnTo>
                    <a:close/>
                    <a:moveTo>
                      <a:pt x="257" y="200"/>
                    </a:moveTo>
                    <a:lnTo>
                      <a:pt x="273" y="207"/>
                    </a:lnTo>
                    <a:lnTo>
                      <a:pt x="271" y="233"/>
                    </a:lnTo>
                    <a:lnTo>
                      <a:pt x="238" y="228"/>
                    </a:lnTo>
                    <a:lnTo>
                      <a:pt x="257" y="200"/>
                    </a:lnTo>
                    <a:close/>
                    <a:moveTo>
                      <a:pt x="271" y="280"/>
                    </a:moveTo>
                    <a:lnTo>
                      <a:pt x="273" y="233"/>
                    </a:lnTo>
                    <a:lnTo>
                      <a:pt x="335" y="242"/>
                    </a:lnTo>
                    <a:lnTo>
                      <a:pt x="271" y="280"/>
                    </a:lnTo>
                    <a:close/>
                    <a:moveTo>
                      <a:pt x="516" y="299"/>
                    </a:moveTo>
                    <a:lnTo>
                      <a:pt x="390" y="290"/>
                    </a:lnTo>
                    <a:lnTo>
                      <a:pt x="340" y="242"/>
                    </a:lnTo>
                    <a:lnTo>
                      <a:pt x="516" y="299"/>
                    </a:lnTo>
                    <a:close/>
                    <a:moveTo>
                      <a:pt x="335" y="240"/>
                    </a:moveTo>
                    <a:lnTo>
                      <a:pt x="273" y="233"/>
                    </a:lnTo>
                    <a:lnTo>
                      <a:pt x="276" y="209"/>
                    </a:lnTo>
                    <a:lnTo>
                      <a:pt x="335" y="240"/>
                    </a:lnTo>
                    <a:close/>
                    <a:moveTo>
                      <a:pt x="257" y="197"/>
                    </a:moveTo>
                    <a:lnTo>
                      <a:pt x="276" y="171"/>
                    </a:lnTo>
                    <a:lnTo>
                      <a:pt x="273" y="207"/>
                    </a:lnTo>
                    <a:lnTo>
                      <a:pt x="257" y="197"/>
                    </a:lnTo>
                    <a:close/>
                    <a:moveTo>
                      <a:pt x="107" y="143"/>
                    </a:moveTo>
                    <a:lnTo>
                      <a:pt x="121" y="57"/>
                    </a:lnTo>
                    <a:lnTo>
                      <a:pt x="164" y="147"/>
                    </a:lnTo>
                    <a:lnTo>
                      <a:pt x="107" y="143"/>
                    </a:lnTo>
                    <a:close/>
                    <a:moveTo>
                      <a:pt x="119" y="57"/>
                    </a:moveTo>
                    <a:lnTo>
                      <a:pt x="107" y="140"/>
                    </a:lnTo>
                    <a:lnTo>
                      <a:pt x="48" y="5"/>
                    </a:lnTo>
                    <a:lnTo>
                      <a:pt x="119" y="57"/>
                    </a:lnTo>
                    <a:close/>
                    <a:moveTo>
                      <a:pt x="107" y="143"/>
                    </a:moveTo>
                    <a:lnTo>
                      <a:pt x="117" y="174"/>
                    </a:lnTo>
                    <a:lnTo>
                      <a:pt x="52" y="207"/>
                    </a:lnTo>
                    <a:lnTo>
                      <a:pt x="107" y="143"/>
                    </a:lnTo>
                    <a:close/>
                    <a:moveTo>
                      <a:pt x="52" y="207"/>
                    </a:moveTo>
                    <a:lnTo>
                      <a:pt x="117" y="174"/>
                    </a:lnTo>
                    <a:lnTo>
                      <a:pt x="133" y="216"/>
                    </a:lnTo>
                    <a:lnTo>
                      <a:pt x="52" y="207"/>
                    </a:lnTo>
                    <a:close/>
                    <a:moveTo>
                      <a:pt x="136" y="219"/>
                    </a:moveTo>
                    <a:lnTo>
                      <a:pt x="235" y="231"/>
                    </a:lnTo>
                    <a:lnTo>
                      <a:pt x="212" y="266"/>
                    </a:lnTo>
                    <a:lnTo>
                      <a:pt x="147" y="252"/>
                    </a:lnTo>
                    <a:lnTo>
                      <a:pt x="136" y="219"/>
                    </a:lnTo>
                    <a:close/>
                    <a:moveTo>
                      <a:pt x="147" y="254"/>
                    </a:moveTo>
                    <a:lnTo>
                      <a:pt x="150" y="356"/>
                    </a:lnTo>
                    <a:lnTo>
                      <a:pt x="5" y="373"/>
                    </a:lnTo>
                    <a:lnTo>
                      <a:pt x="147" y="254"/>
                    </a:lnTo>
                    <a:close/>
                    <a:moveTo>
                      <a:pt x="5" y="373"/>
                    </a:moveTo>
                    <a:lnTo>
                      <a:pt x="150" y="356"/>
                    </a:lnTo>
                    <a:lnTo>
                      <a:pt x="150" y="359"/>
                    </a:lnTo>
                    <a:lnTo>
                      <a:pt x="150" y="359"/>
                    </a:lnTo>
                    <a:lnTo>
                      <a:pt x="119" y="411"/>
                    </a:lnTo>
                    <a:lnTo>
                      <a:pt x="5" y="373"/>
                    </a:lnTo>
                    <a:close/>
                    <a:moveTo>
                      <a:pt x="152" y="354"/>
                    </a:moveTo>
                    <a:lnTo>
                      <a:pt x="212" y="269"/>
                    </a:lnTo>
                    <a:lnTo>
                      <a:pt x="269" y="280"/>
                    </a:lnTo>
                    <a:lnTo>
                      <a:pt x="152" y="354"/>
                    </a:lnTo>
                    <a:close/>
                    <a:moveTo>
                      <a:pt x="271" y="280"/>
                    </a:moveTo>
                    <a:lnTo>
                      <a:pt x="337" y="242"/>
                    </a:lnTo>
                    <a:lnTo>
                      <a:pt x="387" y="290"/>
                    </a:lnTo>
                    <a:lnTo>
                      <a:pt x="271" y="280"/>
                    </a:lnTo>
                    <a:close/>
                    <a:moveTo>
                      <a:pt x="390" y="290"/>
                    </a:moveTo>
                    <a:lnTo>
                      <a:pt x="518" y="302"/>
                    </a:lnTo>
                    <a:lnTo>
                      <a:pt x="459" y="356"/>
                    </a:lnTo>
                    <a:lnTo>
                      <a:pt x="390" y="290"/>
                    </a:lnTo>
                    <a:close/>
                    <a:moveTo>
                      <a:pt x="392" y="418"/>
                    </a:moveTo>
                    <a:lnTo>
                      <a:pt x="459" y="359"/>
                    </a:lnTo>
                    <a:lnTo>
                      <a:pt x="511" y="406"/>
                    </a:lnTo>
                    <a:lnTo>
                      <a:pt x="392" y="418"/>
                    </a:lnTo>
                    <a:close/>
                    <a:moveTo>
                      <a:pt x="459" y="356"/>
                    </a:moveTo>
                    <a:lnTo>
                      <a:pt x="520" y="302"/>
                    </a:lnTo>
                    <a:lnTo>
                      <a:pt x="511" y="406"/>
                    </a:lnTo>
                    <a:lnTo>
                      <a:pt x="459" y="356"/>
                    </a:lnTo>
                    <a:close/>
                    <a:moveTo>
                      <a:pt x="516" y="406"/>
                    </a:moveTo>
                    <a:lnTo>
                      <a:pt x="672" y="406"/>
                    </a:lnTo>
                    <a:lnTo>
                      <a:pt x="696" y="444"/>
                    </a:lnTo>
                    <a:lnTo>
                      <a:pt x="516" y="406"/>
                    </a:lnTo>
                    <a:close/>
                    <a:moveTo>
                      <a:pt x="698" y="444"/>
                    </a:moveTo>
                    <a:lnTo>
                      <a:pt x="675" y="409"/>
                    </a:lnTo>
                    <a:lnTo>
                      <a:pt x="746" y="454"/>
                    </a:lnTo>
                    <a:lnTo>
                      <a:pt x="698" y="444"/>
                    </a:lnTo>
                    <a:close/>
                    <a:moveTo>
                      <a:pt x="698" y="447"/>
                    </a:moveTo>
                    <a:lnTo>
                      <a:pt x="746" y="456"/>
                    </a:lnTo>
                    <a:lnTo>
                      <a:pt x="722" y="482"/>
                    </a:lnTo>
                    <a:lnTo>
                      <a:pt x="698" y="447"/>
                    </a:lnTo>
                    <a:close/>
                    <a:moveTo>
                      <a:pt x="722" y="485"/>
                    </a:moveTo>
                    <a:lnTo>
                      <a:pt x="732" y="497"/>
                    </a:lnTo>
                    <a:lnTo>
                      <a:pt x="691" y="596"/>
                    </a:lnTo>
                    <a:lnTo>
                      <a:pt x="691" y="596"/>
                    </a:lnTo>
                    <a:lnTo>
                      <a:pt x="608" y="604"/>
                    </a:lnTo>
                    <a:lnTo>
                      <a:pt x="722" y="485"/>
                    </a:lnTo>
                    <a:close/>
                    <a:moveTo>
                      <a:pt x="691" y="599"/>
                    </a:moveTo>
                    <a:lnTo>
                      <a:pt x="677" y="627"/>
                    </a:lnTo>
                    <a:lnTo>
                      <a:pt x="608" y="606"/>
                    </a:lnTo>
                    <a:lnTo>
                      <a:pt x="691" y="599"/>
                    </a:lnTo>
                    <a:close/>
                    <a:moveTo>
                      <a:pt x="608" y="606"/>
                    </a:moveTo>
                    <a:lnTo>
                      <a:pt x="677" y="627"/>
                    </a:lnTo>
                    <a:lnTo>
                      <a:pt x="658" y="670"/>
                    </a:lnTo>
                    <a:lnTo>
                      <a:pt x="608" y="606"/>
                    </a:lnTo>
                    <a:close/>
                    <a:moveTo>
                      <a:pt x="722" y="751"/>
                    </a:moveTo>
                    <a:lnTo>
                      <a:pt x="677" y="758"/>
                    </a:lnTo>
                    <a:lnTo>
                      <a:pt x="644" y="706"/>
                    </a:lnTo>
                    <a:lnTo>
                      <a:pt x="658" y="670"/>
                    </a:lnTo>
                    <a:lnTo>
                      <a:pt x="722" y="751"/>
                    </a:lnTo>
                    <a:close/>
                    <a:moveTo>
                      <a:pt x="641" y="706"/>
                    </a:moveTo>
                    <a:lnTo>
                      <a:pt x="677" y="760"/>
                    </a:lnTo>
                    <a:lnTo>
                      <a:pt x="573" y="779"/>
                    </a:lnTo>
                    <a:lnTo>
                      <a:pt x="641" y="706"/>
                    </a:lnTo>
                    <a:close/>
                    <a:moveTo>
                      <a:pt x="575" y="779"/>
                    </a:moveTo>
                    <a:lnTo>
                      <a:pt x="677" y="760"/>
                    </a:lnTo>
                    <a:lnTo>
                      <a:pt x="708" y="810"/>
                    </a:lnTo>
                    <a:lnTo>
                      <a:pt x="575" y="779"/>
                    </a:lnTo>
                    <a:close/>
                    <a:moveTo>
                      <a:pt x="710" y="810"/>
                    </a:moveTo>
                    <a:lnTo>
                      <a:pt x="784" y="832"/>
                    </a:lnTo>
                    <a:lnTo>
                      <a:pt x="786" y="900"/>
                    </a:lnTo>
                    <a:lnTo>
                      <a:pt x="710" y="810"/>
                    </a:lnTo>
                    <a:close/>
                    <a:moveTo>
                      <a:pt x="791" y="1069"/>
                    </a:moveTo>
                    <a:lnTo>
                      <a:pt x="786" y="903"/>
                    </a:lnTo>
                    <a:lnTo>
                      <a:pt x="872" y="1003"/>
                    </a:lnTo>
                    <a:lnTo>
                      <a:pt x="791" y="1069"/>
                    </a:lnTo>
                    <a:close/>
                    <a:moveTo>
                      <a:pt x="872" y="1003"/>
                    </a:moveTo>
                    <a:lnTo>
                      <a:pt x="884" y="1067"/>
                    </a:lnTo>
                    <a:lnTo>
                      <a:pt x="793" y="1069"/>
                    </a:lnTo>
                    <a:lnTo>
                      <a:pt x="872" y="1003"/>
                    </a:lnTo>
                    <a:close/>
                    <a:moveTo>
                      <a:pt x="884" y="1067"/>
                    </a:moveTo>
                    <a:lnTo>
                      <a:pt x="893" y="1117"/>
                    </a:lnTo>
                    <a:lnTo>
                      <a:pt x="793" y="1071"/>
                    </a:lnTo>
                    <a:lnTo>
                      <a:pt x="884" y="1067"/>
                    </a:lnTo>
                    <a:close/>
                    <a:moveTo>
                      <a:pt x="793" y="1071"/>
                    </a:moveTo>
                    <a:lnTo>
                      <a:pt x="893" y="1119"/>
                    </a:lnTo>
                    <a:lnTo>
                      <a:pt x="905" y="1183"/>
                    </a:lnTo>
                    <a:lnTo>
                      <a:pt x="793" y="1071"/>
                    </a:lnTo>
                    <a:close/>
                    <a:moveTo>
                      <a:pt x="905" y="1183"/>
                    </a:moveTo>
                    <a:lnTo>
                      <a:pt x="893" y="1119"/>
                    </a:lnTo>
                    <a:lnTo>
                      <a:pt x="953" y="1145"/>
                    </a:lnTo>
                    <a:lnTo>
                      <a:pt x="905" y="1183"/>
                    </a:lnTo>
                    <a:close/>
                    <a:moveTo>
                      <a:pt x="905" y="1185"/>
                    </a:moveTo>
                    <a:lnTo>
                      <a:pt x="953" y="1147"/>
                    </a:lnTo>
                    <a:lnTo>
                      <a:pt x="1064" y="1200"/>
                    </a:lnTo>
                    <a:lnTo>
                      <a:pt x="905" y="1185"/>
                    </a:lnTo>
                    <a:close/>
                    <a:moveTo>
                      <a:pt x="953" y="1145"/>
                    </a:moveTo>
                    <a:lnTo>
                      <a:pt x="1055" y="1062"/>
                    </a:lnTo>
                    <a:lnTo>
                      <a:pt x="1067" y="1200"/>
                    </a:lnTo>
                    <a:lnTo>
                      <a:pt x="953" y="1145"/>
                    </a:lnTo>
                    <a:close/>
                    <a:moveTo>
                      <a:pt x="1067" y="1197"/>
                    </a:moveTo>
                    <a:lnTo>
                      <a:pt x="1057" y="1062"/>
                    </a:lnTo>
                    <a:lnTo>
                      <a:pt x="1169" y="1064"/>
                    </a:lnTo>
                    <a:lnTo>
                      <a:pt x="1067" y="1197"/>
                    </a:lnTo>
                    <a:close/>
                    <a:moveTo>
                      <a:pt x="1171" y="1062"/>
                    </a:moveTo>
                    <a:lnTo>
                      <a:pt x="1209" y="1010"/>
                    </a:lnTo>
                    <a:lnTo>
                      <a:pt x="1247" y="1064"/>
                    </a:lnTo>
                    <a:lnTo>
                      <a:pt x="1171" y="1062"/>
                    </a:lnTo>
                    <a:close/>
                    <a:moveTo>
                      <a:pt x="1249" y="1064"/>
                    </a:moveTo>
                    <a:lnTo>
                      <a:pt x="1211" y="1010"/>
                    </a:lnTo>
                    <a:lnTo>
                      <a:pt x="1359" y="1067"/>
                    </a:lnTo>
                    <a:lnTo>
                      <a:pt x="1249" y="1064"/>
                    </a:lnTo>
                    <a:close/>
                    <a:moveTo>
                      <a:pt x="1361" y="1067"/>
                    </a:moveTo>
                    <a:lnTo>
                      <a:pt x="1314" y="1162"/>
                    </a:lnTo>
                    <a:lnTo>
                      <a:pt x="1249" y="1064"/>
                    </a:lnTo>
                    <a:lnTo>
                      <a:pt x="1361" y="1067"/>
                    </a:lnTo>
                    <a:close/>
                    <a:moveTo>
                      <a:pt x="1361" y="1067"/>
                    </a:moveTo>
                    <a:lnTo>
                      <a:pt x="1432" y="1219"/>
                    </a:lnTo>
                    <a:lnTo>
                      <a:pt x="1316" y="1162"/>
                    </a:lnTo>
                    <a:lnTo>
                      <a:pt x="1361" y="1067"/>
                    </a:lnTo>
                    <a:close/>
                    <a:moveTo>
                      <a:pt x="1297" y="1330"/>
                    </a:moveTo>
                    <a:lnTo>
                      <a:pt x="1314" y="1164"/>
                    </a:lnTo>
                    <a:lnTo>
                      <a:pt x="1463" y="1283"/>
                    </a:lnTo>
                    <a:lnTo>
                      <a:pt x="1297" y="1330"/>
                    </a:lnTo>
                    <a:close/>
                    <a:moveTo>
                      <a:pt x="1466" y="1285"/>
                    </a:moveTo>
                    <a:lnTo>
                      <a:pt x="1520" y="1314"/>
                    </a:lnTo>
                    <a:lnTo>
                      <a:pt x="1511" y="1337"/>
                    </a:lnTo>
                    <a:lnTo>
                      <a:pt x="1466" y="1285"/>
                    </a:lnTo>
                    <a:close/>
                    <a:moveTo>
                      <a:pt x="1523" y="1352"/>
                    </a:moveTo>
                    <a:lnTo>
                      <a:pt x="1494" y="1371"/>
                    </a:lnTo>
                    <a:lnTo>
                      <a:pt x="1511" y="1340"/>
                    </a:lnTo>
                    <a:lnTo>
                      <a:pt x="1523" y="1352"/>
                    </a:lnTo>
                    <a:close/>
                    <a:moveTo>
                      <a:pt x="1591" y="1432"/>
                    </a:moveTo>
                    <a:lnTo>
                      <a:pt x="1644" y="1459"/>
                    </a:lnTo>
                    <a:lnTo>
                      <a:pt x="1599" y="1532"/>
                    </a:lnTo>
                    <a:lnTo>
                      <a:pt x="1591" y="1432"/>
                    </a:lnTo>
                    <a:close/>
                    <a:moveTo>
                      <a:pt x="1601" y="1537"/>
                    </a:moveTo>
                    <a:lnTo>
                      <a:pt x="1648" y="1565"/>
                    </a:lnTo>
                    <a:lnTo>
                      <a:pt x="1648" y="1611"/>
                    </a:lnTo>
                    <a:lnTo>
                      <a:pt x="1601" y="1537"/>
                    </a:lnTo>
                    <a:close/>
                    <a:moveTo>
                      <a:pt x="1651" y="1613"/>
                    </a:moveTo>
                    <a:lnTo>
                      <a:pt x="1736" y="1625"/>
                    </a:lnTo>
                    <a:lnTo>
                      <a:pt x="1665" y="1770"/>
                    </a:lnTo>
                    <a:lnTo>
                      <a:pt x="1651" y="1613"/>
                    </a:lnTo>
                    <a:close/>
                    <a:moveTo>
                      <a:pt x="1668" y="1770"/>
                    </a:moveTo>
                    <a:lnTo>
                      <a:pt x="1739" y="1625"/>
                    </a:lnTo>
                    <a:lnTo>
                      <a:pt x="1803" y="1639"/>
                    </a:lnTo>
                    <a:lnTo>
                      <a:pt x="1668" y="1770"/>
                    </a:lnTo>
                    <a:close/>
                    <a:moveTo>
                      <a:pt x="1803" y="1637"/>
                    </a:moveTo>
                    <a:lnTo>
                      <a:pt x="1739" y="1625"/>
                    </a:lnTo>
                    <a:lnTo>
                      <a:pt x="1884" y="1561"/>
                    </a:lnTo>
                    <a:lnTo>
                      <a:pt x="1803" y="1637"/>
                    </a:lnTo>
                    <a:close/>
                    <a:moveTo>
                      <a:pt x="1886" y="1561"/>
                    </a:moveTo>
                    <a:lnTo>
                      <a:pt x="1919" y="1660"/>
                    </a:lnTo>
                    <a:lnTo>
                      <a:pt x="1805" y="1637"/>
                    </a:lnTo>
                    <a:lnTo>
                      <a:pt x="1886" y="1561"/>
                    </a:lnTo>
                    <a:close/>
                    <a:moveTo>
                      <a:pt x="1886" y="1561"/>
                    </a:moveTo>
                    <a:lnTo>
                      <a:pt x="2043" y="1618"/>
                    </a:lnTo>
                    <a:lnTo>
                      <a:pt x="1922" y="1660"/>
                    </a:lnTo>
                    <a:lnTo>
                      <a:pt x="1886" y="1561"/>
                    </a:lnTo>
                    <a:close/>
                    <a:moveTo>
                      <a:pt x="1922" y="1660"/>
                    </a:moveTo>
                    <a:lnTo>
                      <a:pt x="2112" y="1641"/>
                    </a:lnTo>
                    <a:lnTo>
                      <a:pt x="2029" y="1791"/>
                    </a:lnTo>
                    <a:lnTo>
                      <a:pt x="1922" y="1660"/>
                    </a:lnTo>
                    <a:close/>
                    <a:moveTo>
                      <a:pt x="2114" y="1641"/>
                    </a:moveTo>
                    <a:lnTo>
                      <a:pt x="2173" y="1622"/>
                    </a:lnTo>
                    <a:lnTo>
                      <a:pt x="2183" y="1646"/>
                    </a:lnTo>
                    <a:lnTo>
                      <a:pt x="2114" y="1641"/>
                    </a:lnTo>
                    <a:close/>
                    <a:moveTo>
                      <a:pt x="2202" y="1649"/>
                    </a:moveTo>
                    <a:lnTo>
                      <a:pt x="2197" y="1679"/>
                    </a:lnTo>
                    <a:lnTo>
                      <a:pt x="2183" y="1646"/>
                    </a:lnTo>
                    <a:lnTo>
                      <a:pt x="2202" y="1649"/>
                    </a:lnTo>
                    <a:close/>
                    <a:moveTo>
                      <a:pt x="2340" y="1615"/>
                    </a:moveTo>
                    <a:lnTo>
                      <a:pt x="2361" y="1637"/>
                    </a:lnTo>
                    <a:lnTo>
                      <a:pt x="2309" y="1656"/>
                    </a:lnTo>
                    <a:lnTo>
                      <a:pt x="2340" y="1615"/>
                    </a:lnTo>
                    <a:close/>
                    <a:moveTo>
                      <a:pt x="2363" y="1639"/>
                    </a:moveTo>
                    <a:lnTo>
                      <a:pt x="2385" y="1720"/>
                    </a:lnTo>
                    <a:lnTo>
                      <a:pt x="2309" y="1656"/>
                    </a:lnTo>
                    <a:lnTo>
                      <a:pt x="2363" y="163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99" name="Freeform 3284">
                <a:extLst>
                  <a:ext uri="{FF2B5EF4-FFF2-40B4-BE49-F238E27FC236}">
                    <a16:creationId xmlns:a16="http://schemas.microsoft.com/office/drawing/2014/main" id="{F79C0A02-0952-29CE-5EC4-742544E68064}"/>
                  </a:ext>
                </a:extLst>
              </p:cNvPr>
              <p:cNvSpPr>
                <a:spLocks/>
              </p:cNvSpPr>
              <p:nvPr/>
            </p:nvSpPr>
            <p:spPr bwMode="auto">
              <a:xfrm>
                <a:off x="6975035" y="-347780"/>
                <a:ext cx="46900" cy="52417"/>
              </a:xfrm>
              <a:custGeom>
                <a:avLst/>
                <a:gdLst>
                  <a:gd name="T0" fmla="*/ 6 w 7"/>
                  <a:gd name="T1" fmla="*/ 6 h 8"/>
                  <a:gd name="T2" fmla="*/ 1 w 7"/>
                  <a:gd name="T3" fmla="*/ 7 h 8"/>
                  <a:gd name="T4" fmla="*/ 1 w 7"/>
                  <a:gd name="T5" fmla="*/ 2 h 8"/>
                  <a:gd name="T6" fmla="*/ 6 w 7"/>
                  <a:gd name="T7" fmla="*/ 2 h 8"/>
                  <a:gd name="T8" fmla="*/ 6 w 7"/>
                  <a:gd name="T9" fmla="*/ 6 h 8"/>
                </a:gdLst>
                <a:ahLst/>
                <a:cxnLst>
                  <a:cxn ang="0">
                    <a:pos x="T0" y="T1"/>
                  </a:cxn>
                  <a:cxn ang="0">
                    <a:pos x="T2" y="T3"/>
                  </a:cxn>
                  <a:cxn ang="0">
                    <a:pos x="T4" y="T5"/>
                  </a:cxn>
                  <a:cxn ang="0">
                    <a:pos x="T6" y="T7"/>
                  </a:cxn>
                  <a:cxn ang="0">
                    <a:pos x="T8" y="T9"/>
                  </a:cxn>
                </a:cxnLst>
                <a:rect l="0" t="0" r="r" b="b"/>
                <a:pathLst>
                  <a:path w="7" h="8">
                    <a:moveTo>
                      <a:pt x="6" y="6"/>
                    </a:moveTo>
                    <a:cubicBezTo>
                      <a:pt x="5" y="8"/>
                      <a:pt x="3" y="8"/>
                      <a:pt x="1" y="7"/>
                    </a:cubicBezTo>
                    <a:cubicBezTo>
                      <a:pt x="0" y="5"/>
                      <a:pt x="0" y="3"/>
                      <a:pt x="1" y="2"/>
                    </a:cubicBezTo>
                    <a:cubicBezTo>
                      <a:pt x="2" y="0"/>
                      <a:pt x="4" y="0"/>
                      <a:pt x="6" y="2"/>
                    </a:cubicBezTo>
                    <a:cubicBezTo>
                      <a:pt x="7" y="3"/>
                      <a:pt x="7" y="5"/>
                      <a:pt x="6"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00" name="Freeform 3285">
                <a:extLst>
                  <a:ext uri="{FF2B5EF4-FFF2-40B4-BE49-F238E27FC236}">
                    <a16:creationId xmlns:a16="http://schemas.microsoft.com/office/drawing/2014/main" id="{27EBE6C9-9901-2B37-BF7D-A8D9EB215610}"/>
                  </a:ext>
                </a:extLst>
              </p:cNvPr>
              <p:cNvSpPr>
                <a:spLocks/>
              </p:cNvSpPr>
              <p:nvPr/>
            </p:nvSpPr>
            <p:spPr bwMode="auto">
              <a:xfrm>
                <a:off x="6563972" y="19142"/>
                <a:ext cx="44141" cy="46900"/>
              </a:xfrm>
              <a:custGeom>
                <a:avLst/>
                <a:gdLst>
                  <a:gd name="T0" fmla="*/ 6 w 7"/>
                  <a:gd name="T1" fmla="*/ 6 h 7"/>
                  <a:gd name="T2" fmla="*/ 1 w 7"/>
                  <a:gd name="T3" fmla="*/ 6 h 7"/>
                  <a:gd name="T4" fmla="*/ 1 w 7"/>
                  <a:gd name="T5" fmla="*/ 1 h 7"/>
                  <a:gd name="T6" fmla="*/ 6 w 7"/>
                  <a:gd name="T7" fmla="*/ 1 h 7"/>
                  <a:gd name="T8" fmla="*/ 6 w 7"/>
                  <a:gd name="T9" fmla="*/ 6 h 7"/>
                </a:gdLst>
                <a:ahLst/>
                <a:cxnLst>
                  <a:cxn ang="0">
                    <a:pos x="T0" y="T1"/>
                  </a:cxn>
                  <a:cxn ang="0">
                    <a:pos x="T2" y="T3"/>
                  </a:cxn>
                  <a:cxn ang="0">
                    <a:pos x="T4" y="T5"/>
                  </a:cxn>
                  <a:cxn ang="0">
                    <a:pos x="T6" y="T7"/>
                  </a:cxn>
                  <a:cxn ang="0">
                    <a:pos x="T8" y="T9"/>
                  </a:cxn>
                </a:cxnLst>
                <a:rect l="0" t="0" r="r" b="b"/>
                <a:pathLst>
                  <a:path w="7" h="7">
                    <a:moveTo>
                      <a:pt x="6" y="6"/>
                    </a:moveTo>
                    <a:cubicBezTo>
                      <a:pt x="5" y="7"/>
                      <a:pt x="3" y="7"/>
                      <a:pt x="1" y="6"/>
                    </a:cubicBezTo>
                    <a:cubicBezTo>
                      <a:pt x="0" y="5"/>
                      <a:pt x="0" y="3"/>
                      <a:pt x="1" y="1"/>
                    </a:cubicBezTo>
                    <a:cubicBezTo>
                      <a:pt x="2" y="0"/>
                      <a:pt x="4" y="0"/>
                      <a:pt x="6" y="1"/>
                    </a:cubicBezTo>
                    <a:cubicBezTo>
                      <a:pt x="7" y="2"/>
                      <a:pt x="7" y="4"/>
                      <a:pt x="6"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01" name="Freeform 3286">
                <a:extLst>
                  <a:ext uri="{FF2B5EF4-FFF2-40B4-BE49-F238E27FC236}">
                    <a16:creationId xmlns:a16="http://schemas.microsoft.com/office/drawing/2014/main" id="{C3486CAB-9453-48E6-313D-4AE31E0BB4C8}"/>
                  </a:ext>
                </a:extLst>
              </p:cNvPr>
              <p:cNvSpPr>
                <a:spLocks/>
              </p:cNvSpPr>
              <p:nvPr/>
            </p:nvSpPr>
            <p:spPr bwMode="auto">
              <a:xfrm>
                <a:off x="7664737" y="-289845"/>
                <a:ext cx="52417" cy="46900"/>
              </a:xfrm>
              <a:custGeom>
                <a:avLst/>
                <a:gdLst>
                  <a:gd name="T0" fmla="*/ 6 w 8"/>
                  <a:gd name="T1" fmla="*/ 6 h 7"/>
                  <a:gd name="T2" fmla="*/ 2 w 8"/>
                  <a:gd name="T3" fmla="*/ 6 h 7"/>
                  <a:gd name="T4" fmla="*/ 1 w 8"/>
                  <a:gd name="T5" fmla="*/ 1 h 7"/>
                  <a:gd name="T6" fmla="*/ 6 w 8"/>
                  <a:gd name="T7" fmla="*/ 1 h 7"/>
                  <a:gd name="T8" fmla="*/ 6 w 8"/>
                  <a:gd name="T9" fmla="*/ 6 h 7"/>
                </a:gdLst>
                <a:ahLst/>
                <a:cxnLst>
                  <a:cxn ang="0">
                    <a:pos x="T0" y="T1"/>
                  </a:cxn>
                  <a:cxn ang="0">
                    <a:pos x="T2" y="T3"/>
                  </a:cxn>
                  <a:cxn ang="0">
                    <a:pos x="T4" y="T5"/>
                  </a:cxn>
                  <a:cxn ang="0">
                    <a:pos x="T6" y="T7"/>
                  </a:cxn>
                  <a:cxn ang="0">
                    <a:pos x="T8" y="T9"/>
                  </a:cxn>
                </a:cxnLst>
                <a:rect l="0" t="0" r="r" b="b"/>
                <a:pathLst>
                  <a:path w="8" h="7">
                    <a:moveTo>
                      <a:pt x="6" y="6"/>
                    </a:moveTo>
                    <a:cubicBezTo>
                      <a:pt x="5" y="7"/>
                      <a:pt x="3" y="7"/>
                      <a:pt x="2" y="6"/>
                    </a:cubicBezTo>
                    <a:cubicBezTo>
                      <a:pt x="0" y="5"/>
                      <a:pt x="0" y="3"/>
                      <a:pt x="1" y="1"/>
                    </a:cubicBezTo>
                    <a:cubicBezTo>
                      <a:pt x="3" y="0"/>
                      <a:pt x="5" y="0"/>
                      <a:pt x="6" y="1"/>
                    </a:cubicBezTo>
                    <a:cubicBezTo>
                      <a:pt x="8" y="2"/>
                      <a:pt x="8" y="4"/>
                      <a:pt x="6"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02" name="Freeform 3287">
                <a:extLst>
                  <a:ext uri="{FF2B5EF4-FFF2-40B4-BE49-F238E27FC236}">
                    <a16:creationId xmlns:a16="http://schemas.microsoft.com/office/drawing/2014/main" id="{4A097B33-D5E0-2EA8-FAE9-ACA261E81F13}"/>
                  </a:ext>
                </a:extLst>
              </p:cNvPr>
              <p:cNvSpPr>
                <a:spLocks/>
              </p:cNvSpPr>
              <p:nvPr/>
            </p:nvSpPr>
            <p:spPr bwMode="auto">
              <a:xfrm>
                <a:off x="6997105" y="-648490"/>
                <a:ext cx="38623" cy="38623"/>
              </a:xfrm>
              <a:custGeom>
                <a:avLst/>
                <a:gdLst>
                  <a:gd name="T0" fmla="*/ 5 w 6"/>
                  <a:gd name="T1" fmla="*/ 5 h 6"/>
                  <a:gd name="T2" fmla="*/ 2 w 6"/>
                  <a:gd name="T3" fmla="*/ 5 h 6"/>
                  <a:gd name="T4" fmla="*/ 1 w 6"/>
                  <a:gd name="T5" fmla="*/ 1 h 6"/>
                  <a:gd name="T6" fmla="*/ 5 w 6"/>
                  <a:gd name="T7" fmla="*/ 1 h 6"/>
                  <a:gd name="T8" fmla="*/ 5 w 6"/>
                  <a:gd name="T9" fmla="*/ 5 h 6"/>
                </a:gdLst>
                <a:ahLst/>
                <a:cxnLst>
                  <a:cxn ang="0">
                    <a:pos x="T0" y="T1"/>
                  </a:cxn>
                  <a:cxn ang="0">
                    <a:pos x="T2" y="T3"/>
                  </a:cxn>
                  <a:cxn ang="0">
                    <a:pos x="T4" y="T5"/>
                  </a:cxn>
                  <a:cxn ang="0">
                    <a:pos x="T6" y="T7"/>
                  </a:cxn>
                  <a:cxn ang="0">
                    <a:pos x="T8" y="T9"/>
                  </a:cxn>
                </a:cxnLst>
                <a:rect l="0" t="0" r="r" b="b"/>
                <a:pathLst>
                  <a:path w="6" h="6">
                    <a:moveTo>
                      <a:pt x="5" y="5"/>
                    </a:moveTo>
                    <a:cubicBezTo>
                      <a:pt x="4" y="6"/>
                      <a:pt x="3" y="6"/>
                      <a:pt x="2" y="5"/>
                    </a:cubicBezTo>
                    <a:cubicBezTo>
                      <a:pt x="1" y="4"/>
                      <a:pt x="0" y="3"/>
                      <a:pt x="1" y="1"/>
                    </a:cubicBezTo>
                    <a:cubicBezTo>
                      <a:pt x="2" y="0"/>
                      <a:pt x="4" y="0"/>
                      <a:pt x="5" y="1"/>
                    </a:cubicBezTo>
                    <a:cubicBezTo>
                      <a:pt x="6" y="2"/>
                      <a:pt x="6" y="4"/>
                      <a:pt x="5"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03" name="Freeform 3288">
                <a:extLst>
                  <a:ext uri="{FF2B5EF4-FFF2-40B4-BE49-F238E27FC236}">
                    <a16:creationId xmlns:a16="http://schemas.microsoft.com/office/drawing/2014/main" id="{25982949-8020-5FCE-C421-CBDAA4287815}"/>
                  </a:ext>
                </a:extLst>
              </p:cNvPr>
              <p:cNvSpPr>
                <a:spLocks/>
              </p:cNvSpPr>
              <p:nvPr/>
            </p:nvSpPr>
            <p:spPr bwMode="auto">
              <a:xfrm>
                <a:off x="7546108" y="-734013"/>
                <a:ext cx="38623" cy="38623"/>
              </a:xfrm>
              <a:custGeom>
                <a:avLst/>
                <a:gdLst>
                  <a:gd name="T0" fmla="*/ 5 w 6"/>
                  <a:gd name="T1" fmla="*/ 4 h 6"/>
                  <a:gd name="T2" fmla="*/ 1 w 6"/>
                  <a:gd name="T3" fmla="*/ 5 h 6"/>
                  <a:gd name="T4" fmla="*/ 1 w 6"/>
                  <a:gd name="T5" fmla="*/ 1 h 6"/>
                  <a:gd name="T6" fmla="*/ 5 w 6"/>
                  <a:gd name="T7" fmla="*/ 1 h 6"/>
                  <a:gd name="T8" fmla="*/ 5 w 6"/>
                  <a:gd name="T9" fmla="*/ 4 h 6"/>
                </a:gdLst>
                <a:ahLst/>
                <a:cxnLst>
                  <a:cxn ang="0">
                    <a:pos x="T0" y="T1"/>
                  </a:cxn>
                  <a:cxn ang="0">
                    <a:pos x="T2" y="T3"/>
                  </a:cxn>
                  <a:cxn ang="0">
                    <a:pos x="T4" y="T5"/>
                  </a:cxn>
                  <a:cxn ang="0">
                    <a:pos x="T6" y="T7"/>
                  </a:cxn>
                  <a:cxn ang="0">
                    <a:pos x="T8" y="T9"/>
                  </a:cxn>
                </a:cxnLst>
                <a:rect l="0" t="0" r="r" b="b"/>
                <a:pathLst>
                  <a:path w="6" h="6">
                    <a:moveTo>
                      <a:pt x="5" y="4"/>
                    </a:moveTo>
                    <a:cubicBezTo>
                      <a:pt x="4" y="6"/>
                      <a:pt x="2" y="6"/>
                      <a:pt x="1" y="5"/>
                    </a:cubicBezTo>
                    <a:cubicBezTo>
                      <a:pt x="0" y="4"/>
                      <a:pt x="0" y="2"/>
                      <a:pt x="1" y="1"/>
                    </a:cubicBezTo>
                    <a:cubicBezTo>
                      <a:pt x="2" y="0"/>
                      <a:pt x="4" y="0"/>
                      <a:pt x="5" y="1"/>
                    </a:cubicBezTo>
                    <a:cubicBezTo>
                      <a:pt x="6" y="2"/>
                      <a:pt x="6" y="3"/>
                      <a:pt x="5"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04" name="Freeform 3289">
                <a:extLst>
                  <a:ext uri="{FF2B5EF4-FFF2-40B4-BE49-F238E27FC236}">
                    <a16:creationId xmlns:a16="http://schemas.microsoft.com/office/drawing/2014/main" id="{046F7685-3EA8-32AE-1566-42AECF7D1C41}"/>
                  </a:ext>
                </a:extLst>
              </p:cNvPr>
              <p:cNvSpPr>
                <a:spLocks/>
              </p:cNvSpPr>
              <p:nvPr/>
            </p:nvSpPr>
            <p:spPr bwMode="auto">
              <a:xfrm>
                <a:off x="6379132" y="-538138"/>
                <a:ext cx="41382" cy="33106"/>
              </a:xfrm>
              <a:custGeom>
                <a:avLst/>
                <a:gdLst>
                  <a:gd name="T0" fmla="*/ 5 w 6"/>
                  <a:gd name="T1" fmla="*/ 4 h 5"/>
                  <a:gd name="T2" fmla="*/ 1 w 6"/>
                  <a:gd name="T3" fmla="*/ 5 h 5"/>
                  <a:gd name="T4" fmla="*/ 1 w 6"/>
                  <a:gd name="T5" fmla="*/ 1 h 5"/>
                  <a:gd name="T6" fmla="*/ 4 w 6"/>
                  <a:gd name="T7" fmla="*/ 1 h 5"/>
                  <a:gd name="T8" fmla="*/ 5 w 6"/>
                  <a:gd name="T9" fmla="*/ 4 h 5"/>
                </a:gdLst>
                <a:ahLst/>
                <a:cxnLst>
                  <a:cxn ang="0">
                    <a:pos x="T0" y="T1"/>
                  </a:cxn>
                  <a:cxn ang="0">
                    <a:pos x="T2" y="T3"/>
                  </a:cxn>
                  <a:cxn ang="0">
                    <a:pos x="T4" y="T5"/>
                  </a:cxn>
                  <a:cxn ang="0">
                    <a:pos x="T6" y="T7"/>
                  </a:cxn>
                  <a:cxn ang="0">
                    <a:pos x="T8" y="T9"/>
                  </a:cxn>
                </a:cxnLst>
                <a:rect l="0" t="0" r="r" b="b"/>
                <a:pathLst>
                  <a:path w="6" h="5">
                    <a:moveTo>
                      <a:pt x="5" y="4"/>
                    </a:moveTo>
                    <a:cubicBezTo>
                      <a:pt x="4" y="5"/>
                      <a:pt x="2" y="5"/>
                      <a:pt x="1" y="5"/>
                    </a:cubicBezTo>
                    <a:cubicBezTo>
                      <a:pt x="0" y="4"/>
                      <a:pt x="0" y="2"/>
                      <a:pt x="1" y="1"/>
                    </a:cubicBezTo>
                    <a:cubicBezTo>
                      <a:pt x="2" y="0"/>
                      <a:pt x="3" y="0"/>
                      <a:pt x="4" y="1"/>
                    </a:cubicBezTo>
                    <a:cubicBezTo>
                      <a:pt x="6" y="1"/>
                      <a:pt x="6" y="3"/>
                      <a:pt x="5"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05" name="Freeform 3290">
                <a:extLst>
                  <a:ext uri="{FF2B5EF4-FFF2-40B4-BE49-F238E27FC236}">
                    <a16:creationId xmlns:a16="http://schemas.microsoft.com/office/drawing/2014/main" id="{2609515D-8797-4266-CD9A-07C64129B887}"/>
                  </a:ext>
                </a:extLst>
              </p:cNvPr>
              <p:cNvSpPr>
                <a:spLocks/>
              </p:cNvSpPr>
              <p:nvPr/>
            </p:nvSpPr>
            <p:spPr bwMode="auto">
              <a:xfrm>
                <a:off x="6641219" y="-413991"/>
                <a:ext cx="41382" cy="38623"/>
              </a:xfrm>
              <a:custGeom>
                <a:avLst/>
                <a:gdLst>
                  <a:gd name="T0" fmla="*/ 5 w 6"/>
                  <a:gd name="T1" fmla="*/ 4 h 6"/>
                  <a:gd name="T2" fmla="*/ 1 w 6"/>
                  <a:gd name="T3" fmla="*/ 5 h 6"/>
                  <a:gd name="T4" fmla="*/ 1 w 6"/>
                  <a:gd name="T5" fmla="*/ 1 h 6"/>
                  <a:gd name="T6" fmla="*/ 5 w 6"/>
                  <a:gd name="T7" fmla="*/ 1 h 6"/>
                  <a:gd name="T8" fmla="*/ 5 w 6"/>
                  <a:gd name="T9" fmla="*/ 4 h 6"/>
                </a:gdLst>
                <a:ahLst/>
                <a:cxnLst>
                  <a:cxn ang="0">
                    <a:pos x="T0" y="T1"/>
                  </a:cxn>
                  <a:cxn ang="0">
                    <a:pos x="T2" y="T3"/>
                  </a:cxn>
                  <a:cxn ang="0">
                    <a:pos x="T4" y="T5"/>
                  </a:cxn>
                  <a:cxn ang="0">
                    <a:pos x="T6" y="T7"/>
                  </a:cxn>
                  <a:cxn ang="0">
                    <a:pos x="T8" y="T9"/>
                  </a:cxn>
                </a:cxnLst>
                <a:rect l="0" t="0" r="r" b="b"/>
                <a:pathLst>
                  <a:path w="6" h="6">
                    <a:moveTo>
                      <a:pt x="5" y="4"/>
                    </a:moveTo>
                    <a:cubicBezTo>
                      <a:pt x="4" y="5"/>
                      <a:pt x="2" y="6"/>
                      <a:pt x="1" y="5"/>
                    </a:cubicBezTo>
                    <a:cubicBezTo>
                      <a:pt x="0" y="4"/>
                      <a:pt x="0" y="2"/>
                      <a:pt x="1" y="1"/>
                    </a:cubicBezTo>
                    <a:cubicBezTo>
                      <a:pt x="2" y="0"/>
                      <a:pt x="4" y="0"/>
                      <a:pt x="5" y="1"/>
                    </a:cubicBezTo>
                    <a:cubicBezTo>
                      <a:pt x="6" y="1"/>
                      <a:pt x="6" y="3"/>
                      <a:pt x="5"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06" name="Freeform 3291">
                <a:extLst>
                  <a:ext uri="{FF2B5EF4-FFF2-40B4-BE49-F238E27FC236}">
                    <a16:creationId xmlns:a16="http://schemas.microsoft.com/office/drawing/2014/main" id="{048E3E81-AAE8-342E-0364-D1DF2971B9C0}"/>
                  </a:ext>
                </a:extLst>
              </p:cNvPr>
              <p:cNvSpPr>
                <a:spLocks/>
              </p:cNvSpPr>
              <p:nvPr/>
            </p:nvSpPr>
            <p:spPr bwMode="auto">
              <a:xfrm>
                <a:off x="8089594" y="5348"/>
                <a:ext cx="38623" cy="38623"/>
              </a:xfrm>
              <a:custGeom>
                <a:avLst/>
                <a:gdLst>
                  <a:gd name="T0" fmla="*/ 5 w 6"/>
                  <a:gd name="T1" fmla="*/ 5 h 6"/>
                  <a:gd name="T2" fmla="*/ 1 w 6"/>
                  <a:gd name="T3" fmla="*/ 5 h 6"/>
                  <a:gd name="T4" fmla="*/ 1 w 6"/>
                  <a:gd name="T5" fmla="*/ 2 h 6"/>
                  <a:gd name="T6" fmla="*/ 5 w 6"/>
                  <a:gd name="T7" fmla="*/ 1 h 6"/>
                  <a:gd name="T8" fmla="*/ 5 w 6"/>
                  <a:gd name="T9" fmla="*/ 5 h 6"/>
                </a:gdLst>
                <a:ahLst/>
                <a:cxnLst>
                  <a:cxn ang="0">
                    <a:pos x="T0" y="T1"/>
                  </a:cxn>
                  <a:cxn ang="0">
                    <a:pos x="T2" y="T3"/>
                  </a:cxn>
                  <a:cxn ang="0">
                    <a:pos x="T4" y="T5"/>
                  </a:cxn>
                  <a:cxn ang="0">
                    <a:pos x="T6" y="T7"/>
                  </a:cxn>
                  <a:cxn ang="0">
                    <a:pos x="T8" y="T9"/>
                  </a:cxn>
                </a:cxnLst>
                <a:rect l="0" t="0" r="r" b="b"/>
                <a:pathLst>
                  <a:path w="6" h="6">
                    <a:moveTo>
                      <a:pt x="5" y="5"/>
                    </a:moveTo>
                    <a:cubicBezTo>
                      <a:pt x="4" y="6"/>
                      <a:pt x="3" y="6"/>
                      <a:pt x="1" y="5"/>
                    </a:cubicBezTo>
                    <a:cubicBezTo>
                      <a:pt x="0" y="4"/>
                      <a:pt x="0" y="3"/>
                      <a:pt x="1" y="2"/>
                    </a:cubicBezTo>
                    <a:cubicBezTo>
                      <a:pt x="2" y="0"/>
                      <a:pt x="4" y="0"/>
                      <a:pt x="5" y="1"/>
                    </a:cubicBezTo>
                    <a:cubicBezTo>
                      <a:pt x="6" y="2"/>
                      <a:pt x="6" y="4"/>
                      <a:pt x="5"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07" name="Freeform 3292">
                <a:extLst>
                  <a:ext uri="{FF2B5EF4-FFF2-40B4-BE49-F238E27FC236}">
                    <a16:creationId xmlns:a16="http://schemas.microsoft.com/office/drawing/2014/main" id="{3D89631E-1026-13BA-9432-70BFEEB2F329}"/>
                  </a:ext>
                </a:extLst>
              </p:cNvPr>
              <p:cNvSpPr>
                <a:spLocks/>
              </p:cNvSpPr>
              <p:nvPr/>
            </p:nvSpPr>
            <p:spPr bwMode="auto">
              <a:xfrm>
                <a:off x="8437204" y="-281568"/>
                <a:ext cx="38623" cy="38623"/>
              </a:xfrm>
              <a:custGeom>
                <a:avLst/>
                <a:gdLst>
                  <a:gd name="T0" fmla="*/ 5 w 6"/>
                  <a:gd name="T1" fmla="*/ 5 h 6"/>
                  <a:gd name="T2" fmla="*/ 1 w 6"/>
                  <a:gd name="T3" fmla="*/ 5 h 6"/>
                  <a:gd name="T4" fmla="*/ 1 w 6"/>
                  <a:gd name="T5" fmla="*/ 2 h 6"/>
                  <a:gd name="T6" fmla="*/ 5 w 6"/>
                  <a:gd name="T7" fmla="*/ 1 h 6"/>
                  <a:gd name="T8" fmla="*/ 5 w 6"/>
                  <a:gd name="T9" fmla="*/ 5 h 6"/>
                </a:gdLst>
                <a:ahLst/>
                <a:cxnLst>
                  <a:cxn ang="0">
                    <a:pos x="T0" y="T1"/>
                  </a:cxn>
                  <a:cxn ang="0">
                    <a:pos x="T2" y="T3"/>
                  </a:cxn>
                  <a:cxn ang="0">
                    <a:pos x="T4" y="T5"/>
                  </a:cxn>
                  <a:cxn ang="0">
                    <a:pos x="T6" y="T7"/>
                  </a:cxn>
                  <a:cxn ang="0">
                    <a:pos x="T8" y="T9"/>
                  </a:cxn>
                </a:cxnLst>
                <a:rect l="0" t="0" r="r" b="b"/>
                <a:pathLst>
                  <a:path w="6" h="6">
                    <a:moveTo>
                      <a:pt x="5" y="5"/>
                    </a:moveTo>
                    <a:cubicBezTo>
                      <a:pt x="4" y="6"/>
                      <a:pt x="2" y="6"/>
                      <a:pt x="1" y="5"/>
                    </a:cubicBezTo>
                    <a:cubicBezTo>
                      <a:pt x="0" y="4"/>
                      <a:pt x="0" y="3"/>
                      <a:pt x="1" y="2"/>
                    </a:cubicBezTo>
                    <a:cubicBezTo>
                      <a:pt x="2" y="1"/>
                      <a:pt x="3" y="0"/>
                      <a:pt x="5" y="1"/>
                    </a:cubicBezTo>
                    <a:cubicBezTo>
                      <a:pt x="6" y="2"/>
                      <a:pt x="6" y="4"/>
                      <a:pt x="5"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08" name="Freeform 3293">
                <a:extLst>
                  <a:ext uri="{FF2B5EF4-FFF2-40B4-BE49-F238E27FC236}">
                    <a16:creationId xmlns:a16="http://schemas.microsoft.com/office/drawing/2014/main" id="{E4C4EFD0-EA4A-E5DC-BF3B-D411F35F4716}"/>
                  </a:ext>
                </a:extLst>
              </p:cNvPr>
              <p:cNvSpPr>
                <a:spLocks/>
              </p:cNvSpPr>
              <p:nvPr/>
            </p:nvSpPr>
            <p:spPr bwMode="auto">
              <a:xfrm>
                <a:off x="8903443" y="248123"/>
                <a:ext cx="38623" cy="38623"/>
              </a:xfrm>
              <a:custGeom>
                <a:avLst/>
                <a:gdLst>
                  <a:gd name="T0" fmla="*/ 5 w 6"/>
                  <a:gd name="T1" fmla="*/ 5 h 6"/>
                  <a:gd name="T2" fmla="*/ 2 w 6"/>
                  <a:gd name="T3" fmla="*/ 5 h 6"/>
                  <a:gd name="T4" fmla="*/ 1 w 6"/>
                  <a:gd name="T5" fmla="*/ 2 h 6"/>
                  <a:gd name="T6" fmla="*/ 5 w 6"/>
                  <a:gd name="T7" fmla="*/ 1 h 6"/>
                  <a:gd name="T8" fmla="*/ 5 w 6"/>
                  <a:gd name="T9" fmla="*/ 5 h 6"/>
                </a:gdLst>
                <a:ahLst/>
                <a:cxnLst>
                  <a:cxn ang="0">
                    <a:pos x="T0" y="T1"/>
                  </a:cxn>
                  <a:cxn ang="0">
                    <a:pos x="T2" y="T3"/>
                  </a:cxn>
                  <a:cxn ang="0">
                    <a:pos x="T4" y="T5"/>
                  </a:cxn>
                  <a:cxn ang="0">
                    <a:pos x="T6" y="T7"/>
                  </a:cxn>
                  <a:cxn ang="0">
                    <a:pos x="T8" y="T9"/>
                  </a:cxn>
                </a:cxnLst>
                <a:rect l="0" t="0" r="r" b="b"/>
                <a:pathLst>
                  <a:path w="6" h="6">
                    <a:moveTo>
                      <a:pt x="5" y="5"/>
                    </a:moveTo>
                    <a:cubicBezTo>
                      <a:pt x="4" y="6"/>
                      <a:pt x="3" y="6"/>
                      <a:pt x="2" y="5"/>
                    </a:cubicBezTo>
                    <a:cubicBezTo>
                      <a:pt x="1" y="4"/>
                      <a:pt x="0" y="3"/>
                      <a:pt x="1" y="2"/>
                    </a:cubicBezTo>
                    <a:cubicBezTo>
                      <a:pt x="2" y="0"/>
                      <a:pt x="4" y="0"/>
                      <a:pt x="5" y="1"/>
                    </a:cubicBezTo>
                    <a:cubicBezTo>
                      <a:pt x="6" y="2"/>
                      <a:pt x="6" y="4"/>
                      <a:pt x="5"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09" name="Freeform 3294">
                <a:extLst>
                  <a:ext uri="{FF2B5EF4-FFF2-40B4-BE49-F238E27FC236}">
                    <a16:creationId xmlns:a16="http://schemas.microsoft.com/office/drawing/2014/main" id="{E51E87E9-F158-CE6A-8F45-06A6F08E6F65}"/>
                  </a:ext>
                </a:extLst>
              </p:cNvPr>
              <p:cNvSpPr>
                <a:spLocks/>
              </p:cNvSpPr>
              <p:nvPr/>
            </p:nvSpPr>
            <p:spPr bwMode="auto">
              <a:xfrm>
                <a:off x="6569490" y="-957477"/>
                <a:ext cx="38623" cy="38623"/>
              </a:xfrm>
              <a:custGeom>
                <a:avLst/>
                <a:gdLst>
                  <a:gd name="T0" fmla="*/ 5 w 6"/>
                  <a:gd name="T1" fmla="*/ 4 h 6"/>
                  <a:gd name="T2" fmla="*/ 1 w 6"/>
                  <a:gd name="T3" fmla="*/ 5 h 6"/>
                  <a:gd name="T4" fmla="*/ 1 w 6"/>
                  <a:gd name="T5" fmla="*/ 1 h 6"/>
                  <a:gd name="T6" fmla="*/ 4 w 6"/>
                  <a:gd name="T7" fmla="*/ 1 h 6"/>
                  <a:gd name="T8" fmla="*/ 5 w 6"/>
                  <a:gd name="T9" fmla="*/ 4 h 6"/>
                </a:gdLst>
                <a:ahLst/>
                <a:cxnLst>
                  <a:cxn ang="0">
                    <a:pos x="T0" y="T1"/>
                  </a:cxn>
                  <a:cxn ang="0">
                    <a:pos x="T2" y="T3"/>
                  </a:cxn>
                  <a:cxn ang="0">
                    <a:pos x="T4" y="T5"/>
                  </a:cxn>
                  <a:cxn ang="0">
                    <a:pos x="T6" y="T7"/>
                  </a:cxn>
                  <a:cxn ang="0">
                    <a:pos x="T8" y="T9"/>
                  </a:cxn>
                </a:cxnLst>
                <a:rect l="0" t="0" r="r" b="b"/>
                <a:pathLst>
                  <a:path w="6" h="6">
                    <a:moveTo>
                      <a:pt x="5" y="4"/>
                    </a:moveTo>
                    <a:cubicBezTo>
                      <a:pt x="4" y="5"/>
                      <a:pt x="2" y="6"/>
                      <a:pt x="1" y="5"/>
                    </a:cubicBezTo>
                    <a:cubicBezTo>
                      <a:pt x="0" y="4"/>
                      <a:pt x="0" y="2"/>
                      <a:pt x="1" y="1"/>
                    </a:cubicBezTo>
                    <a:cubicBezTo>
                      <a:pt x="2" y="0"/>
                      <a:pt x="3" y="0"/>
                      <a:pt x="4" y="1"/>
                    </a:cubicBezTo>
                    <a:cubicBezTo>
                      <a:pt x="6" y="2"/>
                      <a:pt x="6" y="3"/>
                      <a:pt x="5"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10" name="Freeform 3295">
                <a:extLst>
                  <a:ext uri="{FF2B5EF4-FFF2-40B4-BE49-F238E27FC236}">
                    <a16:creationId xmlns:a16="http://schemas.microsoft.com/office/drawing/2014/main" id="{24A1A0E8-5401-D389-ABBD-D83052F5582F}"/>
                  </a:ext>
                </a:extLst>
              </p:cNvPr>
              <p:cNvSpPr>
                <a:spLocks/>
              </p:cNvSpPr>
              <p:nvPr/>
            </p:nvSpPr>
            <p:spPr bwMode="auto">
              <a:xfrm>
                <a:off x="6693636" y="-700908"/>
                <a:ext cx="27588" cy="33106"/>
              </a:xfrm>
              <a:custGeom>
                <a:avLst/>
                <a:gdLst>
                  <a:gd name="T0" fmla="*/ 3 w 4"/>
                  <a:gd name="T1" fmla="*/ 4 h 5"/>
                  <a:gd name="T2" fmla="*/ 1 w 4"/>
                  <a:gd name="T3" fmla="*/ 4 h 5"/>
                  <a:gd name="T4" fmla="*/ 0 w 4"/>
                  <a:gd name="T5" fmla="*/ 1 h 5"/>
                  <a:gd name="T6" fmla="*/ 3 w 4"/>
                  <a:gd name="T7" fmla="*/ 1 h 5"/>
                  <a:gd name="T8" fmla="*/ 3 w 4"/>
                  <a:gd name="T9" fmla="*/ 4 h 5"/>
                </a:gdLst>
                <a:ahLst/>
                <a:cxnLst>
                  <a:cxn ang="0">
                    <a:pos x="T0" y="T1"/>
                  </a:cxn>
                  <a:cxn ang="0">
                    <a:pos x="T2" y="T3"/>
                  </a:cxn>
                  <a:cxn ang="0">
                    <a:pos x="T4" y="T5"/>
                  </a:cxn>
                  <a:cxn ang="0">
                    <a:pos x="T6" y="T7"/>
                  </a:cxn>
                  <a:cxn ang="0">
                    <a:pos x="T8" y="T9"/>
                  </a:cxn>
                </a:cxnLst>
                <a:rect l="0" t="0" r="r" b="b"/>
                <a:pathLst>
                  <a:path w="4" h="5">
                    <a:moveTo>
                      <a:pt x="3" y="4"/>
                    </a:moveTo>
                    <a:cubicBezTo>
                      <a:pt x="3" y="4"/>
                      <a:pt x="1" y="5"/>
                      <a:pt x="1" y="4"/>
                    </a:cubicBezTo>
                    <a:cubicBezTo>
                      <a:pt x="0" y="3"/>
                      <a:pt x="0" y="2"/>
                      <a:pt x="0" y="1"/>
                    </a:cubicBezTo>
                    <a:cubicBezTo>
                      <a:pt x="1" y="0"/>
                      <a:pt x="2" y="0"/>
                      <a:pt x="3" y="1"/>
                    </a:cubicBezTo>
                    <a:cubicBezTo>
                      <a:pt x="4" y="2"/>
                      <a:pt x="4" y="3"/>
                      <a:pt x="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11" name="Freeform 3296">
                <a:extLst>
                  <a:ext uri="{FF2B5EF4-FFF2-40B4-BE49-F238E27FC236}">
                    <a16:creationId xmlns:a16="http://schemas.microsoft.com/office/drawing/2014/main" id="{AFBC78F8-7BCF-AACF-7CBD-2C859D100EB7}"/>
                  </a:ext>
                </a:extLst>
              </p:cNvPr>
              <p:cNvSpPr>
                <a:spLocks/>
              </p:cNvSpPr>
              <p:nvPr/>
            </p:nvSpPr>
            <p:spPr bwMode="auto">
              <a:xfrm>
                <a:off x="6368096" y="-1100935"/>
                <a:ext cx="24829" cy="24829"/>
              </a:xfrm>
              <a:custGeom>
                <a:avLst/>
                <a:gdLst>
                  <a:gd name="T0" fmla="*/ 4 w 4"/>
                  <a:gd name="T1" fmla="*/ 3 h 4"/>
                  <a:gd name="T2" fmla="*/ 1 w 4"/>
                  <a:gd name="T3" fmla="*/ 3 h 4"/>
                  <a:gd name="T4" fmla="*/ 1 w 4"/>
                  <a:gd name="T5" fmla="*/ 1 h 4"/>
                  <a:gd name="T6" fmla="*/ 3 w 4"/>
                  <a:gd name="T7" fmla="*/ 1 h 4"/>
                  <a:gd name="T8" fmla="*/ 4 w 4"/>
                  <a:gd name="T9" fmla="*/ 3 h 4"/>
                </a:gdLst>
                <a:ahLst/>
                <a:cxnLst>
                  <a:cxn ang="0">
                    <a:pos x="T0" y="T1"/>
                  </a:cxn>
                  <a:cxn ang="0">
                    <a:pos x="T2" y="T3"/>
                  </a:cxn>
                  <a:cxn ang="0">
                    <a:pos x="T4" y="T5"/>
                  </a:cxn>
                  <a:cxn ang="0">
                    <a:pos x="T6" y="T7"/>
                  </a:cxn>
                  <a:cxn ang="0">
                    <a:pos x="T8" y="T9"/>
                  </a:cxn>
                </a:cxnLst>
                <a:rect l="0" t="0" r="r" b="b"/>
                <a:pathLst>
                  <a:path w="4" h="4">
                    <a:moveTo>
                      <a:pt x="4" y="3"/>
                    </a:moveTo>
                    <a:cubicBezTo>
                      <a:pt x="3" y="4"/>
                      <a:pt x="2" y="4"/>
                      <a:pt x="1" y="3"/>
                    </a:cubicBezTo>
                    <a:cubicBezTo>
                      <a:pt x="0" y="3"/>
                      <a:pt x="0" y="2"/>
                      <a:pt x="1" y="1"/>
                    </a:cubicBezTo>
                    <a:cubicBezTo>
                      <a:pt x="1" y="0"/>
                      <a:pt x="3" y="0"/>
                      <a:pt x="3" y="1"/>
                    </a:cubicBezTo>
                    <a:cubicBezTo>
                      <a:pt x="4" y="1"/>
                      <a:pt x="4" y="2"/>
                      <a:pt x="4"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12" name="Freeform 3297">
                <a:extLst>
                  <a:ext uri="{FF2B5EF4-FFF2-40B4-BE49-F238E27FC236}">
                    <a16:creationId xmlns:a16="http://schemas.microsoft.com/office/drawing/2014/main" id="{CB216406-FF93-F332-E3C7-5E66BB117090}"/>
                  </a:ext>
                </a:extLst>
              </p:cNvPr>
              <p:cNvSpPr>
                <a:spLocks/>
              </p:cNvSpPr>
              <p:nvPr/>
            </p:nvSpPr>
            <p:spPr bwMode="auto">
              <a:xfrm>
                <a:off x="6530866" y="-714702"/>
                <a:ext cx="33106" cy="24829"/>
              </a:xfrm>
              <a:custGeom>
                <a:avLst/>
                <a:gdLst>
                  <a:gd name="T0" fmla="*/ 4 w 5"/>
                  <a:gd name="T1" fmla="*/ 3 h 4"/>
                  <a:gd name="T2" fmla="*/ 1 w 5"/>
                  <a:gd name="T3" fmla="*/ 3 h 4"/>
                  <a:gd name="T4" fmla="*/ 1 w 5"/>
                  <a:gd name="T5" fmla="*/ 1 h 4"/>
                  <a:gd name="T6" fmla="*/ 4 w 5"/>
                  <a:gd name="T7" fmla="*/ 0 h 4"/>
                  <a:gd name="T8" fmla="*/ 4 w 5"/>
                  <a:gd name="T9" fmla="*/ 3 h 4"/>
                </a:gdLst>
                <a:ahLst/>
                <a:cxnLst>
                  <a:cxn ang="0">
                    <a:pos x="T0" y="T1"/>
                  </a:cxn>
                  <a:cxn ang="0">
                    <a:pos x="T2" y="T3"/>
                  </a:cxn>
                  <a:cxn ang="0">
                    <a:pos x="T4" y="T5"/>
                  </a:cxn>
                  <a:cxn ang="0">
                    <a:pos x="T6" y="T7"/>
                  </a:cxn>
                  <a:cxn ang="0">
                    <a:pos x="T8" y="T9"/>
                  </a:cxn>
                </a:cxnLst>
                <a:rect l="0" t="0" r="r" b="b"/>
                <a:pathLst>
                  <a:path w="5" h="4">
                    <a:moveTo>
                      <a:pt x="4" y="3"/>
                    </a:moveTo>
                    <a:cubicBezTo>
                      <a:pt x="3" y="4"/>
                      <a:pt x="2" y="4"/>
                      <a:pt x="1" y="3"/>
                    </a:cubicBezTo>
                    <a:cubicBezTo>
                      <a:pt x="1" y="3"/>
                      <a:pt x="0" y="1"/>
                      <a:pt x="1" y="1"/>
                    </a:cubicBezTo>
                    <a:cubicBezTo>
                      <a:pt x="2" y="0"/>
                      <a:pt x="3" y="0"/>
                      <a:pt x="4" y="0"/>
                    </a:cubicBezTo>
                    <a:cubicBezTo>
                      <a:pt x="5" y="1"/>
                      <a:pt x="5" y="2"/>
                      <a:pt x="4"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13" name="Freeform 3298">
                <a:extLst>
                  <a:ext uri="{FF2B5EF4-FFF2-40B4-BE49-F238E27FC236}">
                    <a16:creationId xmlns:a16="http://schemas.microsoft.com/office/drawing/2014/main" id="{8247FC6E-4A7B-3618-B29E-123210B844EF}"/>
                  </a:ext>
                </a:extLst>
              </p:cNvPr>
              <p:cNvSpPr>
                <a:spLocks/>
              </p:cNvSpPr>
              <p:nvPr/>
            </p:nvSpPr>
            <p:spPr bwMode="auto">
              <a:xfrm>
                <a:off x="6660530" y="-124316"/>
                <a:ext cx="27588" cy="24829"/>
              </a:xfrm>
              <a:custGeom>
                <a:avLst/>
                <a:gdLst>
                  <a:gd name="T0" fmla="*/ 3 w 4"/>
                  <a:gd name="T1" fmla="*/ 3 h 4"/>
                  <a:gd name="T2" fmla="*/ 0 w 4"/>
                  <a:gd name="T3" fmla="*/ 3 h 4"/>
                  <a:gd name="T4" fmla="*/ 0 w 4"/>
                  <a:gd name="T5" fmla="*/ 1 h 4"/>
                  <a:gd name="T6" fmla="*/ 3 w 4"/>
                  <a:gd name="T7" fmla="*/ 1 h 4"/>
                  <a:gd name="T8" fmla="*/ 3 w 4"/>
                  <a:gd name="T9" fmla="*/ 3 h 4"/>
                </a:gdLst>
                <a:ahLst/>
                <a:cxnLst>
                  <a:cxn ang="0">
                    <a:pos x="T0" y="T1"/>
                  </a:cxn>
                  <a:cxn ang="0">
                    <a:pos x="T2" y="T3"/>
                  </a:cxn>
                  <a:cxn ang="0">
                    <a:pos x="T4" y="T5"/>
                  </a:cxn>
                  <a:cxn ang="0">
                    <a:pos x="T6" y="T7"/>
                  </a:cxn>
                  <a:cxn ang="0">
                    <a:pos x="T8" y="T9"/>
                  </a:cxn>
                </a:cxnLst>
                <a:rect l="0" t="0" r="r" b="b"/>
                <a:pathLst>
                  <a:path w="4" h="4">
                    <a:moveTo>
                      <a:pt x="3" y="3"/>
                    </a:moveTo>
                    <a:cubicBezTo>
                      <a:pt x="2" y="4"/>
                      <a:pt x="1" y="4"/>
                      <a:pt x="0" y="3"/>
                    </a:cubicBezTo>
                    <a:cubicBezTo>
                      <a:pt x="0" y="3"/>
                      <a:pt x="0" y="2"/>
                      <a:pt x="0" y="1"/>
                    </a:cubicBezTo>
                    <a:cubicBezTo>
                      <a:pt x="1" y="0"/>
                      <a:pt x="2" y="0"/>
                      <a:pt x="3" y="1"/>
                    </a:cubicBezTo>
                    <a:cubicBezTo>
                      <a:pt x="4" y="1"/>
                      <a:pt x="4" y="2"/>
                      <a:pt x="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14" name="Freeform 3299">
                <a:extLst>
                  <a:ext uri="{FF2B5EF4-FFF2-40B4-BE49-F238E27FC236}">
                    <a16:creationId xmlns:a16="http://schemas.microsoft.com/office/drawing/2014/main" id="{E3E2EDCA-0DB6-4481-9632-F8D75E4E5F2A}"/>
                  </a:ext>
                </a:extLst>
              </p:cNvPr>
              <p:cNvSpPr>
                <a:spLocks/>
              </p:cNvSpPr>
              <p:nvPr/>
            </p:nvSpPr>
            <p:spPr bwMode="auto">
              <a:xfrm>
                <a:off x="6249468" y="-80175"/>
                <a:ext cx="24829" cy="27588"/>
              </a:xfrm>
              <a:custGeom>
                <a:avLst/>
                <a:gdLst>
                  <a:gd name="T0" fmla="*/ 3 w 4"/>
                  <a:gd name="T1" fmla="*/ 3 h 4"/>
                  <a:gd name="T2" fmla="*/ 1 w 4"/>
                  <a:gd name="T3" fmla="*/ 4 h 4"/>
                  <a:gd name="T4" fmla="*/ 0 w 4"/>
                  <a:gd name="T5" fmla="*/ 1 h 4"/>
                  <a:gd name="T6" fmla="*/ 3 w 4"/>
                  <a:gd name="T7" fmla="*/ 1 h 4"/>
                  <a:gd name="T8" fmla="*/ 3 w 4"/>
                  <a:gd name="T9" fmla="*/ 3 h 4"/>
                </a:gdLst>
                <a:ahLst/>
                <a:cxnLst>
                  <a:cxn ang="0">
                    <a:pos x="T0" y="T1"/>
                  </a:cxn>
                  <a:cxn ang="0">
                    <a:pos x="T2" y="T3"/>
                  </a:cxn>
                  <a:cxn ang="0">
                    <a:pos x="T4" y="T5"/>
                  </a:cxn>
                  <a:cxn ang="0">
                    <a:pos x="T6" y="T7"/>
                  </a:cxn>
                  <a:cxn ang="0">
                    <a:pos x="T8" y="T9"/>
                  </a:cxn>
                </a:cxnLst>
                <a:rect l="0" t="0" r="r" b="b"/>
                <a:pathLst>
                  <a:path w="4" h="4">
                    <a:moveTo>
                      <a:pt x="3" y="3"/>
                    </a:moveTo>
                    <a:cubicBezTo>
                      <a:pt x="3" y="4"/>
                      <a:pt x="1" y="4"/>
                      <a:pt x="1" y="4"/>
                    </a:cubicBezTo>
                    <a:cubicBezTo>
                      <a:pt x="0" y="3"/>
                      <a:pt x="0" y="2"/>
                      <a:pt x="0" y="1"/>
                    </a:cubicBezTo>
                    <a:cubicBezTo>
                      <a:pt x="1" y="0"/>
                      <a:pt x="2" y="0"/>
                      <a:pt x="3" y="1"/>
                    </a:cubicBezTo>
                    <a:cubicBezTo>
                      <a:pt x="4" y="1"/>
                      <a:pt x="4" y="3"/>
                      <a:pt x="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15" name="Freeform 3300">
                <a:extLst>
                  <a:ext uri="{FF2B5EF4-FFF2-40B4-BE49-F238E27FC236}">
                    <a16:creationId xmlns:a16="http://schemas.microsoft.com/office/drawing/2014/main" id="{FFBBEB5D-B303-A872-B72A-676BFC70A0F7}"/>
                  </a:ext>
                </a:extLst>
              </p:cNvPr>
              <p:cNvSpPr>
                <a:spLocks/>
              </p:cNvSpPr>
              <p:nvPr/>
            </p:nvSpPr>
            <p:spPr bwMode="auto">
              <a:xfrm>
                <a:off x="7173669" y="-447097"/>
                <a:ext cx="24829" cy="33106"/>
              </a:xfrm>
              <a:custGeom>
                <a:avLst/>
                <a:gdLst>
                  <a:gd name="T0" fmla="*/ 3 w 4"/>
                  <a:gd name="T1" fmla="*/ 4 h 5"/>
                  <a:gd name="T2" fmla="*/ 1 w 4"/>
                  <a:gd name="T3" fmla="*/ 4 h 5"/>
                  <a:gd name="T4" fmla="*/ 0 w 4"/>
                  <a:gd name="T5" fmla="*/ 1 h 5"/>
                  <a:gd name="T6" fmla="*/ 3 w 4"/>
                  <a:gd name="T7" fmla="*/ 1 h 5"/>
                  <a:gd name="T8" fmla="*/ 3 w 4"/>
                  <a:gd name="T9" fmla="*/ 4 h 5"/>
                </a:gdLst>
                <a:ahLst/>
                <a:cxnLst>
                  <a:cxn ang="0">
                    <a:pos x="T0" y="T1"/>
                  </a:cxn>
                  <a:cxn ang="0">
                    <a:pos x="T2" y="T3"/>
                  </a:cxn>
                  <a:cxn ang="0">
                    <a:pos x="T4" y="T5"/>
                  </a:cxn>
                  <a:cxn ang="0">
                    <a:pos x="T6" y="T7"/>
                  </a:cxn>
                  <a:cxn ang="0">
                    <a:pos x="T8" y="T9"/>
                  </a:cxn>
                </a:cxnLst>
                <a:rect l="0" t="0" r="r" b="b"/>
                <a:pathLst>
                  <a:path w="4" h="5">
                    <a:moveTo>
                      <a:pt x="3" y="4"/>
                    </a:moveTo>
                    <a:cubicBezTo>
                      <a:pt x="3" y="4"/>
                      <a:pt x="1" y="5"/>
                      <a:pt x="1" y="4"/>
                    </a:cubicBezTo>
                    <a:cubicBezTo>
                      <a:pt x="0" y="3"/>
                      <a:pt x="0" y="2"/>
                      <a:pt x="0" y="1"/>
                    </a:cubicBezTo>
                    <a:cubicBezTo>
                      <a:pt x="1" y="0"/>
                      <a:pt x="2" y="0"/>
                      <a:pt x="3" y="1"/>
                    </a:cubicBezTo>
                    <a:cubicBezTo>
                      <a:pt x="4" y="2"/>
                      <a:pt x="4" y="3"/>
                      <a:pt x="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16" name="Freeform 3301">
                <a:extLst>
                  <a:ext uri="{FF2B5EF4-FFF2-40B4-BE49-F238E27FC236}">
                    <a16:creationId xmlns:a16="http://schemas.microsoft.com/office/drawing/2014/main" id="{EBDE8E78-4F48-BD94-2AD4-4A0D73EDFA76}"/>
                  </a:ext>
                </a:extLst>
              </p:cNvPr>
              <p:cNvSpPr>
                <a:spLocks/>
              </p:cNvSpPr>
              <p:nvPr/>
            </p:nvSpPr>
            <p:spPr bwMode="auto">
              <a:xfrm>
                <a:off x="7650943" y="13624"/>
                <a:ext cx="27588" cy="24829"/>
              </a:xfrm>
              <a:custGeom>
                <a:avLst/>
                <a:gdLst>
                  <a:gd name="T0" fmla="*/ 4 w 4"/>
                  <a:gd name="T1" fmla="*/ 3 h 4"/>
                  <a:gd name="T2" fmla="*/ 1 w 4"/>
                  <a:gd name="T3" fmla="*/ 4 h 4"/>
                  <a:gd name="T4" fmla="*/ 1 w 4"/>
                  <a:gd name="T5" fmla="*/ 1 h 4"/>
                  <a:gd name="T6" fmla="*/ 3 w 4"/>
                  <a:gd name="T7" fmla="*/ 1 h 4"/>
                  <a:gd name="T8" fmla="*/ 4 w 4"/>
                  <a:gd name="T9" fmla="*/ 3 h 4"/>
                </a:gdLst>
                <a:ahLst/>
                <a:cxnLst>
                  <a:cxn ang="0">
                    <a:pos x="T0" y="T1"/>
                  </a:cxn>
                  <a:cxn ang="0">
                    <a:pos x="T2" y="T3"/>
                  </a:cxn>
                  <a:cxn ang="0">
                    <a:pos x="T4" y="T5"/>
                  </a:cxn>
                  <a:cxn ang="0">
                    <a:pos x="T6" y="T7"/>
                  </a:cxn>
                  <a:cxn ang="0">
                    <a:pos x="T8" y="T9"/>
                  </a:cxn>
                </a:cxnLst>
                <a:rect l="0" t="0" r="r" b="b"/>
                <a:pathLst>
                  <a:path w="4" h="4">
                    <a:moveTo>
                      <a:pt x="4" y="3"/>
                    </a:moveTo>
                    <a:cubicBezTo>
                      <a:pt x="3" y="4"/>
                      <a:pt x="2" y="4"/>
                      <a:pt x="1" y="4"/>
                    </a:cubicBezTo>
                    <a:cubicBezTo>
                      <a:pt x="0" y="3"/>
                      <a:pt x="0" y="2"/>
                      <a:pt x="1" y="1"/>
                    </a:cubicBezTo>
                    <a:cubicBezTo>
                      <a:pt x="1" y="0"/>
                      <a:pt x="3" y="0"/>
                      <a:pt x="3" y="1"/>
                    </a:cubicBezTo>
                    <a:cubicBezTo>
                      <a:pt x="4" y="1"/>
                      <a:pt x="4" y="3"/>
                      <a:pt x="4"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17" name="Freeform 3302">
                <a:extLst>
                  <a:ext uri="{FF2B5EF4-FFF2-40B4-BE49-F238E27FC236}">
                    <a16:creationId xmlns:a16="http://schemas.microsoft.com/office/drawing/2014/main" id="{F6D8450E-526B-A669-AFB6-C5FCE3D2BC74}"/>
                  </a:ext>
                </a:extLst>
              </p:cNvPr>
              <p:cNvSpPr>
                <a:spLocks/>
              </p:cNvSpPr>
              <p:nvPr/>
            </p:nvSpPr>
            <p:spPr bwMode="auto">
              <a:xfrm>
                <a:off x="7317127" y="43971"/>
                <a:ext cx="33106" cy="33106"/>
              </a:xfrm>
              <a:custGeom>
                <a:avLst/>
                <a:gdLst>
                  <a:gd name="T0" fmla="*/ 4 w 5"/>
                  <a:gd name="T1" fmla="*/ 4 h 5"/>
                  <a:gd name="T2" fmla="*/ 1 w 5"/>
                  <a:gd name="T3" fmla="*/ 4 h 5"/>
                  <a:gd name="T4" fmla="*/ 1 w 5"/>
                  <a:gd name="T5" fmla="*/ 1 h 5"/>
                  <a:gd name="T6" fmla="*/ 4 w 5"/>
                  <a:gd name="T7" fmla="*/ 1 h 5"/>
                  <a:gd name="T8" fmla="*/ 4 w 5"/>
                  <a:gd name="T9" fmla="*/ 4 h 5"/>
                </a:gdLst>
                <a:ahLst/>
                <a:cxnLst>
                  <a:cxn ang="0">
                    <a:pos x="T0" y="T1"/>
                  </a:cxn>
                  <a:cxn ang="0">
                    <a:pos x="T2" y="T3"/>
                  </a:cxn>
                  <a:cxn ang="0">
                    <a:pos x="T4" y="T5"/>
                  </a:cxn>
                  <a:cxn ang="0">
                    <a:pos x="T6" y="T7"/>
                  </a:cxn>
                  <a:cxn ang="0">
                    <a:pos x="T8" y="T9"/>
                  </a:cxn>
                </a:cxnLst>
                <a:rect l="0" t="0" r="r" b="b"/>
                <a:pathLst>
                  <a:path w="5" h="5">
                    <a:moveTo>
                      <a:pt x="4" y="4"/>
                    </a:moveTo>
                    <a:cubicBezTo>
                      <a:pt x="3" y="5"/>
                      <a:pt x="2" y="5"/>
                      <a:pt x="1" y="4"/>
                    </a:cubicBezTo>
                    <a:cubicBezTo>
                      <a:pt x="1" y="3"/>
                      <a:pt x="0" y="2"/>
                      <a:pt x="1" y="1"/>
                    </a:cubicBezTo>
                    <a:cubicBezTo>
                      <a:pt x="2" y="1"/>
                      <a:pt x="3" y="0"/>
                      <a:pt x="4" y="1"/>
                    </a:cubicBezTo>
                    <a:cubicBezTo>
                      <a:pt x="5" y="2"/>
                      <a:pt x="5" y="3"/>
                      <a:pt x="4"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18" name="Freeform 3303">
                <a:extLst>
                  <a:ext uri="{FF2B5EF4-FFF2-40B4-BE49-F238E27FC236}">
                    <a16:creationId xmlns:a16="http://schemas.microsoft.com/office/drawing/2014/main" id="{E6F568DF-BBA2-E347-A98D-0CF977CE7088}"/>
                  </a:ext>
                </a:extLst>
              </p:cNvPr>
              <p:cNvSpPr>
                <a:spLocks/>
              </p:cNvSpPr>
              <p:nvPr/>
            </p:nvSpPr>
            <p:spPr bwMode="auto">
              <a:xfrm>
                <a:off x="8188911" y="1119907"/>
                <a:ext cx="44141" cy="46900"/>
              </a:xfrm>
              <a:custGeom>
                <a:avLst/>
                <a:gdLst>
                  <a:gd name="T0" fmla="*/ 4 w 7"/>
                  <a:gd name="T1" fmla="*/ 6 h 7"/>
                  <a:gd name="T2" fmla="*/ 0 w 7"/>
                  <a:gd name="T3" fmla="*/ 3 h 7"/>
                  <a:gd name="T4" fmla="*/ 3 w 7"/>
                  <a:gd name="T5" fmla="*/ 0 h 7"/>
                  <a:gd name="T6" fmla="*/ 7 w 7"/>
                  <a:gd name="T7" fmla="*/ 3 h 7"/>
                  <a:gd name="T8" fmla="*/ 4 w 7"/>
                  <a:gd name="T9" fmla="*/ 6 h 7"/>
                </a:gdLst>
                <a:ahLst/>
                <a:cxnLst>
                  <a:cxn ang="0">
                    <a:pos x="T0" y="T1"/>
                  </a:cxn>
                  <a:cxn ang="0">
                    <a:pos x="T2" y="T3"/>
                  </a:cxn>
                  <a:cxn ang="0">
                    <a:pos x="T4" y="T5"/>
                  </a:cxn>
                  <a:cxn ang="0">
                    <a:pos x="T6" y="T7"/>
                  </a:cxn>
                  <a:cxn ang="0">
                    <a:pos x="T8" y="T9"/>
                  </a:cxn>
                </a:cxnLst>
                <a:rect l="0" t="0" r="r" b="b"/>
                <a:pathLst>
                  <a:path w="7" h="7">
                    <a:moveTo>
                      <a:pt x="4" y="6"/>
                    </a:moveTo>
                    <a:cubicBezTo>
                      <a:pt x="2" y="7"/>
                      <a:pt x="0" y="5"/>
                      <a:pt x="0" y="3"/>
                    </a:cubicBezTo>
                    <a:cubicBezTo>
                      <a:pt x="0" y="1"/>
                      <a:pt x="1" y="0"/>
                      <a:pt x="3" y="0"/>
                    </a:cubicBezTo>
                    <a:cubicBezTo>
                      <a:pt x="5" y="0"/>
                      <a:pt x="7" y="1"/>
                      <a:pt x="7" y="3"/>
                    </a:cubicBezTo>
                    <a:cubicBezTo>
                      <a:pt x="7" y="5"/>
                      <a:pt x="6" y="6"/>
                      <a:pt x="4"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19" name="Freeform 3304">
                <a:extLst>
                  <a:ext uri="{FF2B5EF4-FFF2-40B4-BE49-F238E27FC236}">
                    <a16:creationId xmlns:a16="http://schemas.microsoft.com/office/drawing/2014/main" id="{3487F472-EC5E-3FF3-F258-55B4C7C68936}"/>
                  </a:ext>
                </a:extLst>
              </p:cNvPr>
              <p:cNvSpPr>
                <a:spLocks/>
              </p:cNvSpPr>
              <p:nvPr/>
            </p:nvSpPr>
            <p:spPr bwMode="auto">
              <a:xfrm>
                <a:off x="8641356" y="1644081"/>
                <a:ext cx="44141" cy="46900"/>
              </a:xfrm>
              <a:custGeom>
                <a:avLst/>
                <a:gdLst>
                  <a:gd name="T0" fmla="*/ 3 w 7"/>
                  <a:gd name="T1" fmla="*/ 7 h 7"/>
                  <a:gd name="T2" fmla="*/ 0 w 7"/>
                  <a:gd name="T3" fmla="*/ 4 h 7"/>
                  <a:gd name="T4" fmla="*/ 3 w 7"/>
                  <a:gd name="T5" fmla="*/ 0 h 7"/>
                  <a:gd name="T6" fmla="*/ 7 w 7"/>
                  <a:gd name="T7" fmla="*/ 3 h 7"/>
                  <a:gd name="T8" fmla="*/ 3 w 7"/>
                  <a:gd name="T9" fmla="*/ 7 h 7"/>
                </a:gdLst>
                <a:ahLst/>
                <a:cxnLst>
                  <a:cxn ang="0">
                    <a:pos x="T0" y="T1"/>
                  </a:cxn>
                  <a:cxn ang="0">
                    <a:pos x="T2" y="T3"/>
                  </a:cxn>
                  <a:cxn ang="0">
                    <a:pos x="T4" y="T5"/>
                  </a:cxn>
                  <a:cxn ang="0">
                    <a:pos x="T6" y="T7"/>
                  </a:cxn>
                  <a:cxn ang="0">
                    <a:pos x="T8" y="T9"/>
                  </a:cxn>
                </a:cxnLst>
                <a:rect l="0" t="0" r="r" b="b"/>
                <a:pathLst>
                  <a:path w="7" h="7">
                    <a:moveTo>
                      <a:pt x="3" y="7"/>
                    </a:moveTo>
                    <a:cubicBezTo>
                      <a:pt x="2" y="7"/>
                      <a:pt x="0" y="6"/>
                      <a:pt x="0" y="4"/>
                    </a:cubicBezTo>
                    <a:cubicBezTo>
                      <a:pt x="0" y="2"/>
                      <a:pt x="1" y="0"/>
                      <a:pt x="3" y="0"/>
                    </a:cubicBezTo>
                    <a:cubicBezTo>
                      <a:pt x="5" y="0"/>
                      <a:pt x="6" y="2"/>
                      <a:pt x="7" y="3"/>
                    </a:cubicBezTo>
                    <a:cubicBezTo>
                      <a:pt x="7" y="5"/>
                      <a:pt x="5" y="7"/>
                      <a:pt x="3"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20" name="Freeform 3305">
                <a:extLst>
                  <a:ext uri="{FF2B5EF4-FFF2-40B4-BE49-F238E27FC236}">
                    <a16:creationId xmlns:a16="http://schemas.microsoft.com/office/drawing/2014/main" id="{AF2F3C6C-2B1F-166D-4EAB-B65597C93BA4}"/>
                  </a:ext>
                </a:extLst>
              </p:cNvPr>
              <p:cNvSpPr>
                <a:spLocks/>
              </p:cNvSpPr>
              <p:nvPr/>
            </p:nvSpPr>
            <p:spPr bwMode="auto">
              <a:xfrm>
                <a:off x="8423410" y="915755"/>
                <a:ext cx="41382" cy="41382"/>
              </a:xfrm>
              <a:custGeom>
                <a:avLst/>
                <a:gdLst>
                  <a:gd name="T0" fmla="*/ 3 w 6"/>
                  <a:gd name="T1" fmla="*/ 6 h 6"/>
                  <a:gd name="T2" fmla="*/ 0 w 6"/>
                  <a:gd name="T3" fmla="*/ 3 h 6"/>
                  <a:gd name="T4" fmla="*/ 3 w 6"/>
                  <a:gd name="T5" fmla="*/ 0 h 6"/>
                  <a:gd name="T6" fmla="*/ 6 w 6"/>
                  <a:gd name="T7" fmla="*/ 3 h 6"/>
                  <a:gd name="T8" fmla="*/ 3 w 6"/>
                  <a:gd name="T9" fmla="*/ 6 h 6"/>
                </a:gdLst>
                <a:ahLst/>
                <a:cxnLst>
                  <a:cxn ang="0">
                    <a:pos x="T0" y="T1"/>
                  </a:cxn>
                  <a:cxn ang="0">
                    <a:pos x="T2" y="T3"/>
                  </a:cxn>
                  <a:cxn ang="0">
                    <a:pos x="T4" y="T5"/>
                  </a:cxn>
                  <a:cxn ang="0">
                    <a:pos x="T6" y="T7"/>
                  </a:cxn>
                  <a:cxn ang="0">
                    <a:pos x="T8" y="T9"/>
                  </a:cxn>
                </a:cxnLst>
                <a:rect l="0" t="0" r="r" b="b"/>
                <a:pathLst>
                  <a:path w="6" h="6">
                    <a:moveTo>
                      <a:pt x="3" y="6"/>
                    </a:moveTo>
                    <a:cubicBezTo>
                      <a:pt x="2" y="6"/>
                      <a:pt x="0" y="5"/>
                      <a:pt x="0" y="3"/>
                    </a:cubicBezTo>
                    <a:cubicBezTo>
                      <a:pt x="0" y="2"/>
                      <a:pt x="1" y="0"/>
                      <a:pt x="3" y="0"/>
                    </a:cubicBezTo>
                    <a:cubicBezTo>
                      <a:pt x="4" y="0"/>
                      <a:pt x="5" y="1"/>
                      <a:pt x="6" y="3"/>
                    </a:cubicBezTo>
                    <a:cubicBezTo>
                      <a:pt x="6" y="4"/>
                      <a:pt x="5" y="6"/>
                      <a:pt x="3"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21" name="Freeform 3306">
                <a:extLst>
                  <a:ext uri="{FF2B5EF4-FFF2-40B4-BE49-F238E27FC236}">
                    <a16:creationId xmlns:a16="http://schemas.microsoft.com/office/drawing/2014/main" id="{166CDBEF-6F27-5B34-0553-30CC37F13520}"/>
                  </a:ext>
                </a:extLst>
              </p:cNvPr>
              <p:cNvSpPr>
                <a:spLocks/>
              </p:cNvSpPr>
              <p:nvPr/>
            </p:nvSpPr>
            <p:spPr bwMode="auto">
              <a:xfrm>
                <a:off x="8666185" y="-458132"/>
                <a:ext cx="33106" cy="38623"/>
              </a:xfrm>
              <a:custGeom>
                <a:avLst/>
                <a:gdLst>
                  <a:gd name="T0" fmla="*/ 3 w 5"/>
                  <a:gd name="T1" fmla="*/ 6 h 6"/>
                  <a:gd name="T2" fmla="*/ 0 w 5"/>
                  <a:gd name="T3" fmla="*/ 3 h 6"/>
                  <a:gd name="T4" fmla="*/ 2 w 5"/>
                  <a:gd name="T5" fmla="*/ 0 h 6"/>
                  <a:gd name="T6" fmla="*/ 5 w 5"/>
                  <a:gd name="T7" fmla="*/ 3 h 6"/>
                  <a:gd name="T8" fmla="*/ 3 w 5"/>
                  <a:gd name="T9" fmla="*/ 6 h 6"/>
                </a:gdLst>
                <a:ahLst/>
                <a:cxnLst>
                  <a:cxn ang="0">
                    <a:pos x="T0" y="T1"/>
                  </a:cxn>
                  <a:cxn ang="0">
                    <a:pos x="T2" y="T3"/>
                  </a:cxn>
                  <a:cxn ang="0">
                    <a:pos x="T4" y="T5"/>
                  </a:cxn>
                  <a:cxn ang="0">
                    <a:pos x="T6" y="T7"/>
                  </a:cxn>
                  <a:cxn ang="0">
                    <a:pos x="T8" y="T9"/>
                  </a:cxn>
                </a:cxnLst>
                <a:rect l="0" t="0" r="r" b="b"/>
                <a:pathLst>
                  <a:path w="5" h="6">
                    <a:moveTo>
                      <a:pt x="3" y="6"/>
                    </a:moveTo>
                    <a:cubicBezTo>
                      <a:pt x="1" y="6"/>
                      <a:pt x="0" y="5"/>
                      <a:pt x="0" y="3"/>
                    </a:cubicBezTo>
                    <a:cubicBezTo>
                      <a:pt x="0" y="2"/>
                      <a:pt x="1" y="0"/>
                      <a:pt x="2" y="0"/>
                    </a:cubicBezTo>
                    <a:cubicBezTo>
                      <a:pt x="4" y="0"/>
                      <a:pt x="5" y="1"/>
                      <a:pt x="5" y="3"/>
                    </a:cubicBezTo>
                    <a:cubicBezTo>
                      <a:pt x="5" y="4"/>
                      <a:pt x="4" y="5"/>
                      <a:pt x="3"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22" name="Freeform 3307">
                <a:extLst>
                  <a:ext uri="{FF2B5EF4-FFF2-40B4-BE49-F238E27FC236}">
                    <a16:creationId xmlns:a16="http://schemas.microsoft.com/office/drawing/2014/main" id="{CCA96D35-C968-62E2-BA9F-07DD9DC14D89}"/>
                  </a:ext>
                </a:extLst>
              </p:cNvPr>
              <p:cNvSpPr>
                <a:spLocks/>
              </p:cNvSpPr>
              <p:nvPr/>
            </p:nvSpPr>
            <p:spPr bwMode="auto">
              <a:xfrm>
                <a:off x="8875855" y="1244054"/>
                <a:ext cx="33106" cy="33106"/>
              </a:xfrm>
              <a:custGeom>
                <a:avLst/>
                <a:gdLst>
                  <a:gd name="T0" fmla="*/ 3 w 5"/>
                  <a:gd name="T1" fmla="*/ 5 h 5"/>
                  <a:gd name="T2" fmla="*/ 0 w 5"/>
                  <a:gd name="T3" fmla="*/ 3 h 5"/>
                  <a:gd name="T4" fmla="*/ 2 w 5"/>
                  <a:gd name="T5" fmla="*/ 0 h 5"/>
                  <a:gd name="T6" fmla="*/ 5 w 5"/>
                  <a:gd name="T7" fmla="*/ 2 h 5"/>
                  <a:gd name="T8" fmla="*/ 3 w 5"/>
                  <a:gd name="T9" fmla="*/ 5 h 5"/>
                </a:gdLst>
                <a:ahLst/>
                <a:cxnLst>
                  <a:cxn ang="0">
                    <a:pos x="T0" y="T1"/>
                  </a:cxn>
                  <a:cxn ang="0">
                    <a:pos x="T2" y="T3"/>
                  </a:cxn>
                  <a:cxn ang="0">
                    <a:pos x="T4" y="T5"/>
                  </a:cxn>
                  <a:cxn ang="0">
                    <a:pos x="T6" y="T7"/>
                  </a:cxn>
                  <a:cxn ang="0">
                    <a:pos x="T8" y="T9"/>
                  </a:cxn>
                </a:cxnLst>
                <a:rect l="0" t="0" r="r" b="b"/>
                <a:pathLst>
                  <a:path w="5" h="5">
                    <a:moveTo>
                      <a:pt x="3" y="5"/>
                    </a:moveTo>
                    <a:cubicBezTo>
                      <a:pt x="1" y="5"/>
                      <a:pt x="0" y="4"/>
                      <a:pt x="0" y="3"/>
                    </a:cubicBezTo>
                    <a:cubicBezTo>
                      <a:pt x="0" y="1"/>
                      <a:pt x="1" y="0"/>
                      <a:pt x="2" y="0"/>
                    </a:cubicBezTo>
                    <a:cubicBezTo>
                      <a:pt x="4" y="0"/>
                      <a:pt x="5" y="1"/>
                      <a:pt x="5" y="2"/>
                    </a:cubicBezTo>
                    <a:cubicBezTo>
                      <a:pt x="5" y="4"/>
                      <a:pt x="4" y="5"/>
                      <a:pt x="3"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23" name="Freeform 3308">
                <a:extLst>
                  <a:ext uri="{FF2B5EF4-FFF2-40B4-BE49-F238E27FC236}">
                    <a16:creationId xmlns:a16="http://schemas.microsoft.com/office/drawing/2014/main" id="{A2EF3358-117C-5D5F-3BF1-ADE879005D4C}"/>
                  </a:ext>
                </a:extLst>
              </p:cNvPr>
              <p:cNvSpPr>
                <a:spLocks/>
              </p:cNvSpPr>
              <p:nvPr/>
            </p:nvSpPr>
            <p:spPr bwMode="auto">
              <a:xfrm>
                <a:off x="7913030" y="557110"/>
                <a:ext cx="33106" cy="33106"/>
              </a:xfrm>
              <a:custGeom>
                <a:avLst/>
                <a:gdLst>
                  <a:gd name="T0" fmla="*/ 3 w 5"/>
                  <a:gd name="T1" fmla="*/ 5 h 5"/>
                  <a:gd name="T2" fmla="*/ 0 w 5"/>
                  <a:gd name="T3" fmla="*/ 3 h 5"/>
                  <a:gd name="T4" fmla="*/ 2 w 5"/>
                  <a:gd name="T5" fmla="*/ 0 h 5"/>
                  <a:gd name="T6" fmla="*/ 5 w 5"/>
                  <a:gd name="T7" fmla="*/ 2 h 5"/>
                  <a:gd name="T8" fmla="*/ 3 w 5"/>
                  <a:gd name="T9" fmla="*/ 5 h 5"/>
                </a:gdLst>
                <a:ahLst/>
                <a:cxnLst>
                  <a:cxn ang="0">
                    <a:pos x="T0" y="T1"/>
                  </a:cxn>
                  <a:cxn ang="0">
                    <a:pos x="T2" y="T3"/>
                  </a:cxn>
                  <a:cxn ang="0">
                    <a:pos x="T4" y="T5"/>
                  </a:cxn>
                  <a:cxn ang="0">
                    <a:pos x="T6" y="T7"/>
                  </a:cxn>
                  <a:cxn ang="0">
                    <a:pos x="T8" y="T9"/>
                  </a:cxn>
                </a:cxnLst>
                <a:rect l="0" t="0" r="r" b="b"/>
                <a:pathLst>
                  <a:path w="5" h="5">
                    <a:moveTo>
                      <a:pt x="3" y="5"/>
                    </a:moveTo>
                    <a:cubicBezTo>
                      <a:pt x="1" y="5"/>
                      <a:pt x="0" y="4"/>
                      <a:pt x="0" y="3"/>
                    </a:cubicBezTo>
                    <a:cubicBezTo>
                      <a:pt x="0" y="1"/>
                      <a:pt x="1" y="0"/>
                      <a:pt x="2" y="0"/>
                    </a:cubicBezTo>
                    <a:cubicBezTo>
                      <a:pt x="4" y="0"/>
                      <a:pt x="5" y="1"/>
                      <a:pt x="5" y="2"/>
                    </a:cubicBezTo>
                    <a:cubicBezTo>
                      <a:pt x="5" y="4"/>
                      <a:pt x="4" y="5"/>
                      <a:pt x="3"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24" name="Freeform 3309">
                <a:extLst>
                  <a:ext uri="{FF2B5EF4-FFF2-40B4-BE49-F238E27FC236}">
                    <a16:creationId xmlns:a16="http://schemas.microsoft.com/office/drawing/2014/main" id="{E56644A4-BCFE-2A59-81C4-9552E8262B75}"/>
                  </a:ext>
                </a:extLst>
              </p:cNvPr>
              <p:cNvSpPr>
                <a:spLocks/>
              </p:cNvSpPr>
              <p:nvPr/>
            </p:nvSpPr>
            <p:spPr bwMode="auto">
              <a:xfrm>
                <a:off x="8012347" y="832991"/>
                <a:ext cx="33106" cy="30347"/>
              </a:xfrm>
              <a:custGeom>
                <a:avLst/>
                <a:gdLst>
                  <a:gd name="T0" fmla="*/ 3 w 5"/>
                  <a:gd name="T1" fmla="*/ 5 h 5"/>
                  <a:gd name="T2" fmla="*/ 0 w 5"/>
                  <a:gd name="T3" fmla="*/ 3 h 5"/>
                  <a:gd name="T4" fmla="*/ 2 w 5"/>
                  <a:gd name="T5" fmla="*/ 0 h 5"/>
                  <a:gd name="T6" fmla="*/ 5 w 5"/>
                  <a:gd name="T7" fmla="*/ 2 h 5"/>
                  <a:gd name="T8" fmla="*/ 3 w 5"/>
                  <a:gd name="T9" fmla="*/ 5 h 5"/>
                </a:gdLst>
                <a:ahLst/>
                <a:cxnLst>
                  <a:cxn ang="0">
                    <a:pos x="T0" y="T1"/>
                  </a:cxn>
                  <a:cxn ang="0">
                    <a:pos x="T2" y="T3"/>
                  </a:cxn>
                  <a:cxn ang="0">
                    <a:pos x="T4" y="T5"/>
                  </a:cxn>
                  <a:cxn ang="0">
                    <a:pos x="T6" y="T7"/>
                  </a:cxn>
                  <a:cxn ang="0">
                    <a:pos x="T8" y="T9"/>
                  </a:cxn>
                </a:cxnLst>
                <a:rect l="0" t="0" r="r" b="b"/>
                <a:pathLst>
                  <a:path w="5" h="5">
                    <a:moveTo>
                      <a:pt x="3" y="5"/>
                    </a:moveTo>
                    <a:cubicBezTo>
                      <a:pt x="1" y="5"/>
                      <a:pt x="0" y="4"/>
                      <a:pt x="0" y="3"/>
                    </a:cubicBezTo>
                    <a:cubicBezTo>
                      <a:pt x="0" y="1"/>
                      <a:pt x="1" y="0"/>
                      <a:pt x="2" y="0"/>
                    </a:cubicBezTo>
                    <a:cubicBezTo>
                      <a:pt x="4" y="0"/>
                      <a:pt x="5" y="1"/>
                      <a:pt x="5" y="2"/>
                    </a:cubicBezTo>
                    <a:cubicBezTo>
                      <a:pt x="5" y="4"/>
                      <a:pt x="4" y="5"/>
                      <a:pt x="3"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25" name="Freeform 3310">
                <a:extLst>
                  <a:ext uri="{FF2B5EF4-FFF2-40B4-BE49-F238E27FC236}">
                    <a16:creationId xmlns:a16="http://schemas.microsoft.com/office/drawing/2014/main" id="{67B46E40-2C21-00F1-4BE8-F4257D9302AE}"/>
                  </a:ext>
                </a:extLst>
              </p:cNvPr>
              <p:cNvSpPr>
                <a:spLocks/>
              </p:cNvSpPr>
              <p:nvPr/>
            </p:nvSpPr>
            <p:spPr bwMode="auto">
              <a:xfrm>
                <a:off x="8732397" y="2154461"/>
                <a:ext cx="38623" cy="33106"/>
              </a:xfrm>
              <a:custGeom>
                <a:avLst/>
                <a:gdLst>
                  <a:gd name="T0" fmla="*/ 3 w 6"/>
                  <a:gd name="T1" fmla="*/ 5 h 5"/>
                  <a:gd name="T2" fmla="*/ 0 w 6"/>
                  <a:gd name="T3" fmla="*/ 3 h 5"/>
                  <a:gd name="T4" fmla="*/ 3 w 6"/>
                  <a:gd name="T5" fmla="*/ 0 h 5"/>
                  <a:gd name="T6" fmla="*/ 6 w 6"/>
                  <a:gd name="T7" fmla="*/ 3 h 5"/>
                  <a:gd name="T8" fmla="*/ 3 w 6"/>
                  <a:gd name="T9" fmla="*/ 5 h 5"/>
                </a:gdLst>
                <a:ahLst/>
                <a:cxnLst>
                  <a:cxn ang="0">
                    <a:pos x="T0" y="T1"/>
                  </a:cxn>
                  <a:cxn ang="0">
                    <a:pos x="T2" y="T3"/>
                  </a:cxn>
                  <a:cxn ang="0">
                    <a:pos x="T4" y="T5"/>
                  </a:cxn>
                  <a:cxn ang="0">
                    <a:pos x="T6" y="T7"/>
                  </a:cxn>
                  <a:cxn ang="0">
                    <a:pos x="T8" y="T9"/>
                  </a:cxn>
                </a:cxnLst>
                <a:rect l="0" t="0" r="r" b="b"/>
                <a:pathLst>
                  <a:path w="6" h="5">
                    <a:moveTo>
                      <a:pt x="3" y="5"/>
                    </a:moveTo>
                    <a:cubicBezTo>
                      <a:pt x="2" y="5"/>
                      <a:pt x="0" y="4"/>
                      <a:pt x="0" y="3"/>
                    </a:cubicBezTo>
                    <a:cubicBezTo>
                      <a:pt x="0" y="1"/>
                      <a:pt x="1" y="0"/>
                      <a:pt x="3" y="0"/>
                    </a:cubicBezTo>
                    <a:cubicBezTo>
                      <a:pt x="4" y="0"/>
                      <a:pt x="6" y="1"/>
                      <a:pt x="6" y="3"/>
                    </a:cubicBezTo>
                    <a:cubicBezTo>
                      <a:pt x="6" y="4"/>
                      <a:pt x="5" y="5"/>
                      <a:pt x="3"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26" name="Freeform 3311">
                <a:extLst>
                  <a:ext uri="{FF2B5EF4-FFF2-40B4-BE49-F238E27FC236}">
                    <a16:creationId xmlns:a16="http://schemas.microsoft.com/office/drawing/2014/main" id="{2BE1C482-689D-FFDF-0D7E-80F2E578761B}"/>
                  </a:ext>
                </a:extLst>
              </p:cNvPr>
              <p:cNvSpPr>
                <a:spLocks/>
              </p:cNvSpPr>
              <p:nvPr/>
            </p:nvSpPr>
            <p:spPr bwMode="auto">
              <a:xfrm>
                <a:off x="9184842" y="2195843"/>
                <a:ext cx="33106" cy="38623"/>
              </a:xfrm>
              <a:custGeom>
                <a:avLst/>
                <a:gdLst>
                  <a:gd name="T0" fmla="*/ 3 w 5"/>
                  <a:gd name="T1" fmla="*/ 6 h 6"/>
                  <a:gd name="T2" fmla="*/ 0 w 5"/>
                  <a:gd name="T3" fmla="*/ 3 h 6"/>
                  <a:gd name="T4" fmla="*/ 2 w 5"/>
                  <a:gd name="T5" fmla="*/ 0 h 6"/>
                  <a:gd name="T6" fmla="*/ 5 w 5"/>
                  <a:gd name="T7" fmla="*/ 3 h 6"/>
                  <a:gd name="T8" fmla="*/ 3 w 5"/>
                  <a:gd name="T9" fmla="*/ 6 h 6"/>
                </a:gdLst>
                <a:ahLst/>
                <a:cxnLst>
                  <a:cxn ang="0">
                    <a:pos x="T0" y="T1"/>
                  </a:cxn>
                  <a:cxn ang="0">
                    <a:pos x="T2" y="T3"/>
                  </a:cxn>
                  <a:cxn ang="0">
                    <a:pos x="T4" y="T5"/>
                  </a:cxn>
                  <a:cxn ang="0">
                    <a:pos x="T6" y="T7"/>
                  </a:cxn>
                  <a:cxn ang="0">
                    <a:pos x="T8" y="T9"/>
                  </a:cxn>
                </a:cxnLst>
                <a:rect l="0" t="0" r="r" b="b"/>
                <a:pathLst>
                  <a:path w="5" h="6">
                    <a:moveTo>
                      <a:pt x="3" y="6"/>
                    </a:moveTo>
                    <a:cubicBezTo>
                      <a:pt x="1" y="6"/>
                      <a:pt x="0" y="5"/>
                      <a:pt x="0" y="3"/>
                    </a:cubicBezTo>
                    <a:cubicBezTo>
                      <a:pt x="0" y="2"/>
                      <a:pt x="1" y="0"/>
                      <a:pt x="2" y="0"/>
                    </a:cubicBezTo>
                    <a:cubicBezTo>
                      <a:pt x="4" y="0"/>
                      <a:pt x="5" y="1"/>
                      <a:pt x="5" y="3"/>
                    </a:cubicBezTo>
                    <a:cubicBezTo>
                      <a:pt x="5" y="4"/>
                      <a:pt x="4" y="5"/>
                      <a:pt x="3"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27" name="Freeform 3312">
                <a:extLst>
                  <a:ext uri="{FF2B5EF4-FFF2-40B4-BE49-F238E27FC236}">
                    <a16:creationId xmlns:a16="http://schemas.microsoft.com/office/drawing/2014/main" id="{A613BEC2-DFD3-CFE7-BCF1-A696506A4566}"/>
                  </a:ext>
                </a:extLst>
              </p:cNvPr>
              <p:cNvSpPr>
                <a:spLocks/>
              </p:cNvSpPr>
              <p:nvPr/>
            </p:nvSpPr>
            <p:spPr bwMode="auto">
              <a:xfrm>
                <a:off x="8337887" y="391581"/>
                <a:ext cx="41382" cy="41382"/>
              </a:xfrm>
              <a:custGeom>
                <a:avLst/>
                <a:gdLst>
                  <a:gd name="T0" fmla="*/ 3 w 6"/>
                  <a:gd name="T1" fmla="*/ 6 h 6"/>
                  <a:gd name="T2" fmla="*/ 0 w 6"/>
                  <a:gd name="T3" fmla="*/ 3 h 6"/>
                  <a:gd name="T4" fmla="*/ 3 w 6"/>
                  <a:gd name="T5" fmla="*/ 0 h 6"/>
                  <a:gd name="T6" fmla="*/ 6 w 6"/>
                  <a:gd name="T7" fmla="*/ 3 h 6"/>
                  <a:gd name="T8" fmla="*/ 3 w 6"/>
                  <a:gd name="T9" fmla="*/ 6 h 6"/>
                </a:gdLst>
                <a:ahLst/>
                <a:cxnLst>
                  <a:cxn ang="0">
                    <a:pos x="T0" y="T1"/>
                  </a:cxn>
                  <a:cxn ang="0">
                    <a:pos x="T2" y="T3"/>
                  </a:cxn>
                  <a:cxn ang="0">
                    <a:pos x="T4" y="T5"/>
                  </a:cxn>
                  <a:cxn ang="0">
                    <a:pos x="T6" y="T7"/>
                  </a:cxn>
                  <a:cxn ang="0">
                    <a:pos x="T8" y="T9"/>
                  </a:cxn>
                </a:cxnLst>
                <a:rect l="0" t="0" r="r" b="b"/>
                <a:pathLst>
                  <a:path w="6" h="6">
                    <a:moveTo>
                      <a:pt x="3" y="6"/>
                    </a:moveTo>
                    <a:cubicBezTo>
                      <a:pt x="2" y="6"/>
                      <a:pt x="1" y="5"/>
                      <a:pt x="0" y="3"/>
                    </a:cubicBezTo>
                    <a:cubicBezTo>
                      <a:pt x="0" y="2"/>
                      <a:pt x="1" y="0"/>
                      <a:pt x="3" y="0"/>
                    </a:cubicBezTo>
                    <a:cubicBezTo>
                      <a:pt x="4" y="0"/>
                      <a:pt x="6" y="1"/>
                      <a:pt x="6" y="3"/>
                    </a:cubicBezTo>
                    <a:cubicBezTo>
                      <a:pt x="6" y="4"/>
                      <a:pt x="5" y="5"/>
                      <a:pt x="3"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28" name="Freeform 3313">
                <a:extLst>
                  <a:ext uri="{FF2B5EF4-FFF2-40B4-BE49-F238E27FC236}">
                    <a16:creationId xmlns:a16="http://schemas.microsoft.com/office/drawing/2014/main" id="{FE096664-3335-5F1F-80EA-E74AE0E2C470}"/>
                  </a:ext>
                </a:extLst>
              </p:cNvPr>
              <p:cNvSpPr>
                <a:spLocks/>
              </p:cNvSpPr>
              <p:nvPr/>
            </p:nvSpPr>
            <p:spPr bwMode="auto">
              <a:xfrm>
                <a:off x="8255123" y="661945"/>
                <a:ext cx="19312" cy="24829"/>
              </a:xfrm>
              <a:custGeom>
                <a:avLst/>
                <a:gdLst>
                  <a:gd name="T0" fmla="*/ 2 w 3"/>
                  <a:gd name="T1" fmla="*/ 4 h 4"/>
                  <a:gd name="T2" fmla="*/ 0 w 3"/>
                  <a:gd name="T3" fmla="*/ 2 h 4"/>
                  <a:gd name="T4" fmla="*/ 1 w 3"/>
                  <a:gd name="T5" fmla="*/ 0 h 4"/>
                  <a:gd name="T6" fmla="*/ 3 w 3"/>
                  <a:gd name="T7" fmla="*/ 2 h 4"/>
                  <a:gd name="T8" fmla="*/ 2 w 3"/>
                  <a:gd name="T9" fmla="*/ 4 h 4"/>
                </a:gdLst>
                <a:ahLst/>
                <a:cxnLst>
                  <a:cxn ang="0">
                    <a:pos x="T0" y="T1"/>
                  </a:cxn>
                  <a:cxn ang="0">
                    <a:pos x="T2" y="T3"/>
                  </a:cxn>
                  <a:cxn ang="0">
                    <a:pos x="T4" y="T5"/>
                  </a:cxn>
                  <a:cxn ang="0">
                    <a:pos x="T6" y="T7"/>
                  </a:cxn>
                  <a:cxn ang="0">
                    <a:pos x="T8" y="T9"/>
                  </a:cxn>
                </a:cxnLst>
                <a:rect l="0" t="0" r="r" b="b"/>
                <a:pathLst>
                  <a:path w="3" h="4">
                    <a:moveTo>
                      <a:pt x="2" y="4"/>
                    </a:moveTo>
                    <a:cubicBezTo>
                      <a:pt x="1" y="4"/>
                      <a:pt x="0" y="3"/>
                      <a:pt x="0" y="2"/>
                    </a:cubicBezTo>
                    <a:cubicBezTo>
                      <a:pt x="0" y="1"/>
                      <a:pt x="0" y="0"/>
                      <a:pt x="1" y="0"/>
                    </a:cubicBezTo>
                    <a:cubicBezTo>
                      <a:pt x="2" y="0"/>
                      <a:pt x="3" y="1"/>
                      <a:pt x="3" y="2"/>
                    </a:cubicBezTo>
                    <a:cubicBezTo>
                      <a:pt x="3" y="3"/>
                      <a:pt x="3" y="4"/>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29" name="Freeform 3314">
                <a:extLst>
                  <a:ext uri="{FF2B5EF4-FFF2-40B4-BE49-F238E27FC236}">
                    <a16:creationId xmlns:a16="http://schemas.microsoft.com/office/drawing/2014/main" id="{4DE1644B-4D61-66C6-497D-D5D9795D2AF5}"/>
                  </a:ext>
                </a:extLst>
              </p:cNvPr>
              <p:cNvSpPr>
                <a:spLocks/>
              </p:cNvSpPr>
              <p:nvPr/>
            </p:nvSpPr>
            <p:spPr bwMode="auto">
              <a:xfrm>
                <a:off x="8307540" y="148806"/>
                <a:ext cx="24829" cy="27588"/>
              </a:xfrm>
              <a:custGeom>
                <a:avLst/>
                <a:gdLst>
                  <a:gd name="T0" fmla="*/ 2 w 4"/>
                  <a:gd name="T1" fmla="*/ 4 h 4"/>
                  <a:gd name="T2" fmla="*/ 0 w 4"/>
                  <a:gd name="T3" fmla="*/ 2 h 4"/>
                  <a:gd name="T4" fmla="*/ 2 w 4"/>
                  <a:gd name="T5" fmla="*/ 0 h 4"/>
                  <a:gd name="T6" fmla="*/ 4 w 4"/>
                  <a:gd name="T7" fmla="*/ 2 h 4"/>
                  <a:gd name="T8" fmla="*/ 2 w 4"/>
                  <a:gd name="T9" fmla="*/ 4 h 4"/>
                </a:gdLst>
                <a:ahLst/>
                <a:cxnLst>
                  <a:cxn ang="0">
                    <a:pos x="T0" y="T1"/>
                  </a:cxn>
                  <a:cxn ang="0">
                    <a:pos x="T2" y="T3"/>
                  </a:cxn>
                  <a:cxn ang="0">
                    <a:pos x="T4" y="T5"/>
                  </a:cxn>
                  <a:cxn ang="0">
                    <a:pos x="T6" y="T7"/>
                  </a:cxn>
                  <a:cxn ang="0">
                    <a:pos x="T8" y="T9"/>
                  </a:cxn>
                </a:cxnLst>
                <a:rect l="0" t="0" r="r" b="b"/>
                <a:pathLst>
                  <a:path w="4" h="4">
                    <a:moveTo>
                      <a:pt x="2" y="4"/>
                    </a:moveTo>
                    <a:cubicBezTo>
                      <a:pt x="1" y="4"/>
                      <a:pt x="0" y="3"/>
                      <a:pt x="0" y="2"/>
                    </a:cubicBezTo>
                    <a:cubicBezTo>
                      <a:pt x="0" y="1"/>
                      <a:pt x="1" y="0"/>
                      <a:pt x="2" y="0"/>
                    </a:cubicBezTo>
                    <a:cubicBezTo>
                      <a:pt x="3" y="0"/>
                      <a:pt x="4" y="0"/>
                      <a:pt x="4" y="2"/>
                    </a:cubicBezTo>
                    <a:cubicBezTo>
                      <a:pt x="4" y="3"/>
                      <a:pt x="3" y="3"/>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30" name="Freeform 3315">
                <a:extLst>
                  <a:ext uri="{FF2B5EF4-FFF2-40B4-BE49-F238E27FC236}">
                    <a16:creationId xmlns:a16="http://schemas.microsoft.com/office/drawing/2014/main" id="{500BB9E9-97EA-2F35-0D9F-047C3415C30C}"/>
                  </a:ext>
                </a:extLst>
              </p:cNvPr>
              <p:cNvSpPr>
                <a:spLocks/>
              </p:cNvSpPr>
              <p:nvPr/>
            </p:nvSpPr>
            <p:spPr bwMode="auto">
              <a:xfrm>
                <a:off x="8622044" y="253641"/>
                <a:ext cx="24829" cy="27588"/>
              </a:xfrm>
              <a:custGeom>
                <a:avLst/>
                <a:gdLst>
                  <a:gd name="T0" fmla="*/ 2 w 4"/>
                  <a:gd name="T1" fmla="*/ 4 h 4"/>
                  <a:gd name="T2" fmla="*/ 0 w 4"/>
                  <a:gd name="T3" fmla="*/ 2 h 4"/>
                  <a:gd name="T4" fmla="*/ 1 w 4"/>
                  <a:gd name="T5" fmla="*/ 0 h 4"/>
                  <a:gd name="T6" fmla="*/ 3 w 4"/>
                  <a:gd name="T7" fmla="*/ 2 h 4"/>
                  <a:gd name="T8" fmla="*/ 2 w 4"/>
                  <a:gd name="T9" fmla="*/ 4 h 4"/>
                </a:gdLst>
                <a:ahLst/>
                <a:cxnLst>
                  <a:cxn ang="0">
                    <a:pos x="T0" y="T1"/>
                  </a:cxn>
                  <a:cxn ang="0">
                    <a:pos x="T2" y="T3"/>
                  </a:cxn>
                  <a:cxn ang="0">
                    <a:pos x="T4" y="T5"/>
                  </a:cxn>
                  <a:cxn ang="0">
                    <a:pos x="T6" y="T7"/>
                  </a:cxn>
                  <a:cxn ang="0">
                    <a:pos x="T8" y="T9"/>
                  </a:cxn>
                </a:cxnLst>
                <a:rect l="0" t="0" r="r" b="b"/>
                <a:pathLst>
                  <a:path w="4" h="4">
                    <a:moveTo>
                      <a:pt x="2" y="4"/>
                    </a:moveTo>
                    <a:cubicBezTo>
                      <a:pt x="1" y="4"/>
                      <a:pt x="0" y="3"/>
                      <a:pt x="0" y="2"/>
                    </a:cubicBezTo>
                    <a:cubicBezTo>
                      <a:pt x="0" y="1"/>
                      <a:pt x="0" y="0"/>
                      <a:pt x="1" y="0"/>
                    </a:cubicBezTo>
                    <a:cubicBezTo>
                      <a:pt x="2" y="0"/>
                      <a:pt x="3" y="1"/>
                      <a:pt x="3" y="2"/>
                    </a:cubicBezTo>
                    <a:cubicBezTo>
                      <a:pt x="4" y="3"/>
                      <a:pt x="3" y="4"/>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31" name="Freeform 3316">
                <a:extLst>
                  <a:ext uri="{FF2B5EF4-FFF2-40B4-BE49-F238E27FC236}">
                    <a16:creationId xmlns:a16="http://schemas.microsoft.com/office/drawing/2014/main" id="{D08EE6B3-FBD8-45A8-95EB-ED8494ADC513}"/>
                  </a:ext>
                </a:extLst>
              </p:cNvPr>
              <p:cNvSpPr>
                <a:spLocks/>
              </p:cNvSpPr>
              <p:nvPr/>
            </p:nvSpPr>
            <p:spPr bwMode="auto">
              <a:xfrm>
                <a:off x="8947584" y="-151904"/>
                <a:ext cx="27588" cy="27588"/>
              </a:xfrm>
              <a:custGeom>
                <a:avLst/>
                <a:gdLst>
                  <a:gd name="T0" fmla="*/ 3 w 4"/>
                  <a:gd name="T1" fmla="*/ 4 h 4"/>
                  <a:gd name="T2" fmla="*/ 0 w 4"/>
                  <a:gd name="T3" fmla="*/ 2 h 4"/>
                  <a:gd name="T4" fmla="*/ 2 w 4"/>
                  <a:gd name="T5" fmla="*/ 0 h 4"/>
                  <a:gd name="T6" fmla="*/ 4 w 4"/>
                  <a:gd name="T7" fmla="*/ 2 h 4"/>
                  <a:gd name="T8" fmla="*/ 3 w 4"/>
                  <a:gd name="T9" fmla="*/ 4 h 4"/>
                </a:gdLst>
                <a:ahLst/>
                <a:cxnLst>
                  <a:cxn ang="0">
                    <a:pos x="T0" y="T1"/>
                  </a:cxn>
                  <a:cxn ang="0">
                    <a:pos x="T2" y="T3"/>
                  </a:cxn>
                  <a:cxn ang="0">
                    <a:pos x="T4" y="T5"/>
                  </a:cxn>
                  <a:cxn ang="0">
                    <a:pos x="T6" y="T7"/>
                  </a:cxn>
                  <a:cxn ang="0">
                    <a:pos x="T8" y="T9"/>
                  </a:cxn>
                </a:cxnLst>
                <a:rect l="0" t="0" r="r" b="b"/>
                <a:pathLst>
                  <a:path w="4" h="4">
                    <a:moveTo>
                      <a:pt x="3" y="4"/>
                    </a:moveTo>
                    <a:cubicBezTo>
                      <a:pt x="1" y="4"/>
                      <a:pt x="1" y="3"/>
                      <a:pt x="0" y="2"/>
                    </a:cubicBezTo>
                    <a:cubicBezTo>
                      <a:pt x="0" y="1"/>
                      <a:pt x="1" y="0"/>
                      <a:pt x="2" y="0"/>
                    </a:cubicBezTo>
                    <a:cubicBezTo>
                      <a:pt x="3" y="0"/>
                      <a:pt x="4" y="1"/>
                      <a:pt x="4" y="2"/>
                    </a:cubicBezTo>
                    <a:cubicBezTo>
                      <a:pt x="4" y="3"/>
                      <a:pt x="4" y="4"/>
                      <a:pt x="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32" name="Oval 3317">
                <a:extLst>
                  <a:ext uri="{FF2B5EF4-FFF2-40B4-BE49-F238E27FC236}">
                    <a16:creationId xmlns:a16="http://schemas.microsoft.com/office/drawing/2014/main" id="{DDC6D426-A7E8-8DD5-05D3-D0E7B514CFCE}"/>
                  </a:ext>
                </a:extLst>
              </p:cNvPr>
              <p:cNvSpPr>
                <a:spLocks noChangeArrowheads="1"/>
              </p:cNvSpPr>
              <p:nvPr/>
            </p:nvSpPr>
            <p:spPr bwMode="auto">
              <a:xfrm>
                <a:off x="8150288" y="537798"/>
                <a:ext cx="24829" cy="2482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33" name="Freeform 3318">
                <a:extLst>
                  <a:ext uri="{FF2B5EF4-FFF2-40B4-BE49-F238E27FC236}">
                    <a16:creationId xmlns:a16="http://schemas.microsoft.com/office/drawing/2014/main" id="{03C10077-426C-95AD-18FD-14F5DF159E3A}"/>
                  </a:ext>
                </a:extLst>
              </p:cNvPr>
              <p:cNvSpPr>
                <a:spLocks/>
              </p:cNvSpPr>
              <p:nvPr/>
            </p:nvSpPr>
            <p:spPr bwMode="auto">
              <a:xfrm>
                <a:off x="7821989" y="1042661"/>
                <a:ext cx="24829" cy="24829"/>
              </a:xfrm>
              <a:custGeom>
                <a:avLst/>
                <a:gdLst>
                  <a:gd name="T0" fmla="*/ 2 w 4"/>
                  <a:gd name="T1" fmla="*/ 4 h 4"/>
                  <a:gd name="T2" fmla="*/ 0 w 4"/>
                  <a:gd name="T3" fmla="*/ 3 h 4"/>
                  <a:gd name="T4" fmla="*/ 2 w 4"/>
                  <a:gd name="T5" fmla="*/ 1 h 4"/>
                  <a:gd name="T6" fmla="*/ 4 w 4"/>
                  <a:gd name="T7" fmla="*/ 2 h 4"/>
                  <a:gd name="T8" fmla="*/ 2 w 4"/>
                  <a:gd name="T9" fmla="*/ 4 h 4"/>
                </a:gdLst>
                <a:ahLst/>
                <a:cxnLst>
                  <a:cxn ang="0">
                    <a:pos x="T0" y="T1"/>
                  </a:cxn>
                  <a:cxn ang="0">
                    <a:pos x="T2" y="T3"/>
                  </a:cxn>
                  <a:cxn ang="0">
                    <a:pos x="T4" y="T5"/>
                  </a:cxn>
                  <a:cxn ang="0">
                    <a:pos x="T6" y="T7"/>
                  </a:cxn>
                  <a:cxn ang="0">
                    <a:pos x="T8" y="T9"/>
                  </a:cxn>
                </a:cxnLst>
                <a:rect l="0" t="0" r="r" b="b"/>
                <a:pathLst>
                  <a:path w="4" h="4">
                    <a:moveTo>
                      <a:pt x="2" y="4"/>
                    </a:moveTo>
                    <a:cubicBezTo>
                      <a:pt x="1" y="4"/>
                      <a:pt x="0" y="4"/>
                      <a:pt x="0" y="3"/>
                    </a:cubicBezTo>
                    <a:cubicBezTo>
                      <a:pt x="0" y="2"/>
                      <a:pt x="1" y="1"/>
                      <a:pt x="2" y="1"/>
                    </a:cubicBezTo>
                    <a:cubicBezTo>
                      <a:pt x="3" y="0"/>
                      <a:pt x="4" y="1"/>
                      <a:pt x="4" y="2"/>
                    </a:cubicBezTo>
                    <a:cubicBezTo>
                      <a:pt x="4" y="3"/>
                      <a:pt x="3" y="4"/>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34" name="Freeform 3319">
                <a:extLst>
                  <a:ext uri="{FF2B5EF4-FFF2-40B4-BE49-F238E27FC236}">
                    <a16:creationId xmlns:a16="http://schemas.microsoft.com/office/drawing/2014/main" id="{15684F7F-BBEF-57F9-0F73-71070B7E6AB1}"/>
                  </a:ext>
                </a:extLst>
              </p:cNvPr>
              <p:cNvSpPr>
                <a:spLocks/>
              </p:cNvSpPr>
              <p:nvPr/>
            </p:nvSpPr>
            <p:spPr bwMode="auto">
              <a:xfrm>
                <a:off x="8404098" y="1177842"/>
                <a:ext cx="27588" cy="27588"/>
              </a:xfrm>
              <a:custGeom>
                <a:avLst/>
                <a:gdLst>
                  <a:gd name="T0" fmla="*/ 3 w 4"/>
                  <a:gd name="T1" fmla="*/ 4 h 4"/>
                  <a:gd name="T2" fmla="*/ 1 w 4"/>
                  <a:gd name="T3" fmla="*/ 3 h 4"/>
                  <a:gd name="T4" fmla="*/ 2 w 4"/>
                  <a:gd name="T5" fmla="*/ 0 h 4"/>
                  <a:gd name="T6" fmla="*/ 4 w 4"/>
                  <a:gd name="T7" fmla="*/ 2 h 4"/>
                  <a:gd name="T8" fmla="*/ 3 w 4"/>
                  <a:gd name="T9" fmla="*/ 4 h 4"/>
                </a:gdLst>
                <a:ahLst/>
                <a:cxnLst>
                  <a:cxn ang="0">
                    <a:pos x="T0" y="T1"/>
                  </a:cxn>
                  <a:cxn ang="0">
                    <a:pos x="T2" y="T3"/>
                  </a:cxn>
                  <a:cxn ang="0">
                    <a:pos x="T4" y="T5"/>
                  </a:cxn>
                  <a:cxn ang="0">
                    <a:pos x="T6" y="T7"/>
                  </a:cxn>
                  <a:cxn ang="0">
                    <a:pos x="T8" y="T9"/>
                  </a:cxn>
                </a:cxnLst>
                <a:rect l="0" t="0" r="r" b="b"/>
                <a:pathLst>
                  <a:path w="4" h="4">
                    <a:moveTo>
                      <a:pt x="3" y="4"/>
                    </a:moveTo>
                    <a:cubicBezTo>
                      <a:pt x="2" y="4"/>
                      <a:pt x="1" y="4"/>
                      <a:pt x="1" y="3"/>
                    </a:cubicBezTo>
                    <a:cubicBezTo>
                      <a:pt x="0" y="1"/>
                      <a:pt x="1" y="1"/>
                      <a:pt x="2" y="0"/>
                    </a:cubicBezTo>
                    <a:cubicBezTo>
                      <a:pt x="3" y="0"/>
                      <a:pt x="4" y="1"/>
                      <a:pt x="4" y="2"/>
                    </a:cubicBezTo>
                    <a:cubicBezTo>
                      <a:pt x="4" y="3"/>
                      <a:pt x="4" y="4"/>
                      <a:pt x="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35" name="Freeform 3320">
                <a:extLst>
                  <a:ext uri="{FF2B5EF4-FFF2-40B4-BE49-F238E27FC236}">
                    <a16:creationId xmlns:a16="http://schemas.microsoft.com/office/drawing/2014/main" id="{9F002AC9-0F7E-A9D8-AB2F-25558F3DCACB}"/>
                  </a:ext>
                </a:extLst>
              </p:cNvPr>
              <p:cNvSpPr>
                <a:spLocks/>
              </p:cNvSpPr>
              <p:nvPr/>
            </p:nvSpPr>
            <p:spPr bwMode="auto">
              <a:xfrm>
                <a:off x="8423410" y="1848233"/>
                <a:ext cx="27588" cy="24829"/>
              </a:xfrm>
              <a:custGeom>
                <a:avLst/>
                <a:gdLst>
                  <a:gd name="T0" fmla="*/ 2 w 4"/>
                  <a:gd name="T1" fmla="*/ 4 h 4"/>
                  <a:gd name="T2" fmla="*/ 0 w 4"/>
                  <a:gd name="T3" fmla="*/ 2 h 4"/>
                  <a:gd name="T4" fmla="*/ 2 w 4"/>
                  <a:gd name="T5" fmla="*/ 0 h 4"/>
                  <a:gd name="T6" fmla="*/ 4 w 4"/>
                  <a:gd name="T7" fmla="*/ 1 h 4"/>
                  <a:gd name="T8" fmla="*/ 2 w 4"/>
                  <a:gd name="T9" fmla="*/ 4 h 4"/>
                </a:gdLst>
                <a:ahLst/>
                <a:cxnLst>
                  <a:cxn ang="0">
                    <a:pos x="T0" y="T1"/>
                  </a:cxn>
                  <a:cxn ang="0">
                    <a:pos x="T2" y="T3"/>
                  </a:cxn>
                  <a:cxn ang="0">
                    <a:pos x="T4" y="T5"/>
                  </a:cxn>
                  <a:cxn ang="0">
                    <a:pos x="T6" y="T7"/>
                  </a:cxn>
                  <a:cxn ang="0">
                    <a:pos x="T8" y="T9"/>
                  </a:cxn>
                </a:cxnLst>
                <a:rect l="0" t="0" r="r" b="b"/>
                <a:pathLst>
                  <a:path w="4" h="4">
                    <a:moveTo>
                      <a:pt x="2" y="4"/>
                    </a:moveTo>
                    <a:cubicBezTo>
                      <a:pt x="1" y="4"/>
                      <a:pt x="0" y="3"/>
                      <a:pt x="0" y="2"/>
                    </a:cubicBezTo>
                    <a:cubicBezTo>
                      <a:pt x="0" y="1"/>
                      <a:pt x="1" y="0"/>
                      <a:pt x="2" y="0"/>
                    </a:cubicBezTo>
                    <a:cubicBezTo>
                      <a:pt x="3" y="0"/>
                      <a:pt x="4" y="0"/>
                      <a:pt x="4" y="1"/>
                    </a:cubicBezTo>
                    <a:cubicBezTo>
                      <a:pt x="4" y="3"/>
                      <a:pt x="3" y="3"/>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36" name="Freeform 3321">
                <a:extLst>
                  <a:ext uri="{FF2B5EF4-FFF2-40B4-BE49-F238E27FC236}">
                    <a16:creationId xmlns:a16="http://schemas.microsoft.com/office/drawing/2014/main" id="{3C99489F-0998-3D56-2CE4-34053B828675}"/>
                  </a:ext>
                </a:extLst>
              </p:cNvPr>
              <p:cNvSpPr>
                <a:spLocks/>
              </p:cNvSpPr>
              <p:nvPr/>
            </p:nvSpPr>
            <p:spPr bwMode="auto">
              <a:xfrm>
                <a:off x="12186427" y="3230397"/>
                <a:ext cx="44141" cy="52417"/>
              </a:xfrm>
              <a:custGeom>
                <a:avLst/>
                <a:gdLst>
                  <a:gd name="T0" fmla="*/ 0 w 7"/>
                  <a:gd name="T1" fmla="*/ 3 h 8"/>
                  <a:gd name="T2" fmla="*/ 4 w 7"/>
                  <a:gd name="T3" fmla="*/ 1 h 8"/>
                  <a:gd name="T4" fmla="*/ 7 w 7"/>
                  <a:gd name="T5" fmla="*/ 5 h 8"/>
                  <a:gd name="T6" fmla="*/ 2 w 7"/>
                  <a:gd name="T7" fmla="*/ 7 h 8"/>
                  <a:gd name="T8" fmla="*/ 0 w 7"/>
                  <a:gd name="T9" fmla="*/ 3 h 8"/>
                </a:gdLst>
                <a:ahLst/>
                <a:cxnLst>
                  <a:cxn ang="0">
                    <a:pos x="T0" y="T1"/>
                  </a:cxn>
                  <a:cxn ang="0">
                    <a:pos x="T2" y="T3"/>
                  </a:cxn>
                  <a:cxn ang="0">
                    <a:pos x="T4" y="T5"/>
                  </a:cxn>
                  <a:cxn ang="0">
                    <a:pos x="T6" y="T7"/>
                  </a:cxn>
                  <a:cxn ang="0">
                    <a:pos x="T8" y="T9"/>
                  </a:cxn>
                </a:cxnLst>
                <a:rect l="0" t="0" r="r" b="b"/>
                <a:pathLst>
                  <a:path w="7" h="8">
                    <a:moveTo>
                      <a:pt x="0" y="3"/>
                    </a:moveTo>
                    <a:cubicBezTo>
                      <a:pt x="1" y="1"/>
                      <a:pt x="3" y="0"/>
                      <a:pt x="4" y="1"/>
                    </a:cubicBezTo>
                    <a:cubicBezTo>
                      <a:pt x="6" y="1"/>
                      <a:pt x="7" y="3"/>
                      <a:pt x="7" y="5"/>
                    </a:cubicBezTo>
                    <a:cubicBezTo>
                      <a:pt x="6" y="7"/>
                      <a:pt x="4" y="8"/>
                      <a:pt x="2" y="7"/>
                    </a:cubicBezTo>
                    <a:cubicBezTo>
                      <a:pt x="1" y="7"/>
                      <a:pt x="0" y="5"/>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37" name="Freeform 3322">
                <a:extLst>
                  <a:ext uri="{FF2B5EF4-FFF2-40B4-BE49-F238E27FC236}">
                    <a16:creationId xmlns:a16="http://schemas.microsoft.com/office/drawing/2014/main" id="{52777EF5-7E2B-47AC-C6CC-B93EB55662DC}"/>
                  </a:ext>
                </a:extLst>
              </p:cNvPr>
              <p:cNvSpPr>
                <a:spLocks/>
              </p:cNvSpPr>
              <p:nvPr/>
            </p:nvSpPr>
            <p:spPr bwMode="auto">
              <a:xfrm>
                <a:off x="11529830" y="3459378"/>
                <a:ext cx="46900" cy="52417"/>
              </a:xfrm>
              <a:custGeom>
                <a:avLst/>
                <a:gdLst>
                  <a:gd name="T0" fmla="*/ 0 w 7"/>
                  <a:gd name="T1" fmla="*/ 3 h 8"/>
                  <a:gd name="T2" fmla="*/ 4 w 7"/>
                  <a:gd name="T3" fmla="*/ 1 h 8"/>
                  <a:gd name="T4" fmla="*/ 7 w 7"/>
                  <a:gd name="T5" fmla="*/ 5 h 8"/>
                  <a:gd name="T6" fmla="*/ 2 w 7"/>
                  <a:gd name="T7" fmla="*/ 7 h 8"/>
                  <a:gd name="T8" fmla="*/ 0 w 7"/>
                  <a:gd name="T9" fmla="*/ 3 h 8"/>
                </a:gdLst>
                <a:ahLst/>
                <a:cxnLst>
                  <a:cxn ang="0">
                    <a:pos x="T0" y="T1"/>
                  </a:cxn>
                  <a:cxn ang="0">
                    <a:pos x="T2" y="T3"/>
                  </a:cxn>
                  <a:cxn ang="0">
                    <a:pos x="T4" y="T5"/>
                  </a:cxn>
                  <a:cxn ang="0">
                    <a:pos x="T6" y="T7"/>
                  </a:cxn>
                  <a:cxn ang="0">
                    <a:pos x="T8" y="T9"/>
                  </a:cxn>
                </a:cxnLst>
                <a:rect l="0" t="0" r="r" b="b"/>
                <a:pathLst>
                  <a:path w="7" h="8">
                    <a:moveTo>
                      <a:pt x="0" y="3"/>
                    </a:moveTo>
                    <a:cubicBezTo>
                      <a:pt x="1" y="1"/>
                      <a:pt x="3" y="0"/>
                      <a:pt x="4" y="1"/>
                    </a:cubicBezTo>
                    <a:cubicBezTo>
                      <a:pt x="6" y="1"/>
                      <a:pt x="7" y="3"/>
                      <a:pt x="7" y="5"/>
                    </a:cubicBezTo>
                    <a:cubicBezTo>
                      <a:pt x="6" y="7"/>
                      <a:pt x="4" y="8"/>
                      <a:pt x="2" y="7"/>
                    </a:cubicBezTo>
                    <a:cubicBezTo>
                      <a:pt x="1" y="7"/>
                      <a:pt x="0" y="5"/>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38" name="Freeform 3323">
                <a:extLst>
                  <a:ext uri="{FF2B5EF4-FFF2-40B4-BE49-F238E27FC236}">
                    <a16:creationId xmlns:a16="http://schemas.microsoft.com/office/drawing/2014/main" id="{B5A74ED6-8117-91BA-3AF8-BF906DD27C73}"/>
                  </a:ext>
                </a:extLst>
              </p:cNvPr>
              <p:cNvSpPr>
                <a:spLocks/>
              </p:cNvSpPr>
              <p:nvPr/>
            </p:nvSpPr>
            <p:spPr bwMode="auto">
              <a:xfrm>
                <a:off x="12296779" y="3525590"/>
                <a:ext cx="38623" cy="38623"/>
              </a:xfrm>
              <a:custGeom>
                <a:avLst/>
                <a:gdLst>
                  <a:gd name="T0" fmla="*/ 0 w 6"/>
                  <a:gd name="T1" fmla="*/ 2 h 6"/>
                  <a:gd name="T2" fmla="*/ 3 w 6"/>
                  <a:gd name="T3" fmla="*/ 1 h 6"/>
                  <a:gd name="T4" fmla="*/ 5 w 6"/>
                  <a:gd name="T5" fmla="*/ 4 h 6"/>
                  <a:gd name="T6" fmla="*/ 2 w 6"/>
                  <a:gd name="T7" fmla="*/ 6 h 6"/>
                  <a:gd name="T8" fmla="*/ 0 w 6"/>
                  <a:gd name="T9" fmla="*/ 2 h 6"/>
                </a:gdLst>
                <a:ahLst/>
                <a:cxnLst>
                  <a:cxn ang="0">
                    <a:pos x="T0" y="T1"/>
                  </a:cxn>
                  <a:cxn ang="0">
                    <a:pos x="T2" y="T3"/>
                  </a:cxn>
                  <a:cxn ang="0">
                    <a:pos x="T4" y="T5"/>
                  </a:cxn>
                  <a:cxn ang="0">
                    <a:pos x="T6" y="T7"/>
                  </a:cxn>
                  <a:cxn ang="0">
                    <a:pos x="T8" y="T9"/>
                  </a:cxn>
                </a:cxnLst>
                <a:rect l="0" t="0" r="r" b="b"/>
                <a:pathLst>
                  <a:path w="6" h="6">
                    <a:moveTo>
                      <a:pt x="0" y="2"/>
                    </a:moveTo>
                    <a:cubicBezTo>
                      <a:pt x="0" y="1"/>
                      <a:pt x="2" y="0"/>
                      <a:pt x="3" y="1"/>
                    </a:cubicBezTo>
                    <a:cubicBezTo>
                      <a:pt x="5" y="1"/>
                      <a:pt x="6" y="3"/>
                      <a:pt x="5" y="4"/>
                    </a:cubicBezTo>
                    <a:cubicBezTo>
                      <a:pt x="5" y="5"/>
                      <a:pt x="3" y="6"/>
                      <a:pt x="2" y="6"/>
                    </a:cubicBezTo>
                    <a:cubicBezTo>
                      <a:pt x="0" y="5"/>
                      <a:pt x="0" y="4"/>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39" name="Freeform 3324">
                <a:extLst>
                  <a:ext uri="{FF2B5EF4-FFF2-40B4-BE49-F238E27FC236}">
                    <a16:creationId xmlns:a16="http://schemas.microsoft.com/office/drawing/2014/main" id="{73162E3E-4E72-99BB-12E6-2909C4E61372}"/>
                  </a:ext>
                </a:extLst>
              </p:cNvPr>
              <p:cNvSpPr>
                <a:spLocks/>
              </p:cNvSpPr>
              <p:nvPr/>
            </p:nvSpPr>
            <p:spPr bwMode="auto">
              <a:xfrm>
                <a:off x="11830540" y="3826300"/>
                <a:ext cx="41382" cy="38623"/>
              </a:xfrm>
              <a:custGeom>
                <a:avLst/>
                <a:gdLst>
                  <a:gd name="T0" fmla="*/ 0 w 6"/>
                  <a:gd name="T1" fmla="*/ 3 h 6"/>
                  <a:gd name="T2" fmla="*/ 3 w 6"/>
                  <a:gd name="T3" fmla="*/ 1 h 6"/>
                  <a:gd name="T4" fmla="*/ 5 w 6"/>
                  <a:gd name="T5" fmla="*/ 4 h 6"/>
                  <a:gd name="T6" fmla="*/ 2 w 6"/>
                  <a:gd name="T7" fmla="*/ 6 h 6"/>
                  <a:gd name="T8" fmla="*/ 0 w 6"/>
                  <a:gd name="T9" fmla="*/ 3 h 6"/>
                </a:gdLst>
                <a:ahLst/>
                <a:cxnLst>
                  <a:cxn ang="0">
                    <a:pos x="T0" y="T1"/>
                  </a:cxn>
                  <a:cxn ang="0">
                    <a:pos x="T2" y="T3"/>
                  </a:cxn>
                  <a:cxn ang="0">
                    <a:pos x="T4" y="T5"/>
                  </a:cxn>
                  <a:cxn ang="0">
                    <a:pos x="T6" y="T7"/>
                  </a:cxn>
                  <a:cxn ang="0">
                    <a:pos x="T8" y="T9"/>
                  </a:cxn>
                </a:cxnLst>
                <a:rect l="0" t="0" r="r" b="b"/>
                <a:pathLst>
                  <a:path w="6" h="6">
                    <a:moveTo>
                      <a:pt x="0" y="3"/>
                    </a:moveTo>
                    <a:cubicBezTo>
                      <a:pt x="1" y="1"/>
                      <a:pt x="2" y="0"/>
                      <a:pt x="3" y="1"/>
                    </a:cubicBezTo>
                    <a:cubicBezTo>
                      <a:pt x="5" y="1"/>
                      <a:pt x="6" y="3"/>
                      <a:pt x="5" y="4"/>
                    </a:cubicBezTo>
                    <a:cubicBezTo>
                      <a:pt x="5" y="5"/>
                      <a:pt x="3" y="6"/>
                      <a:pt x="2" y="6"/>
                    </a:cubicBezTo>
                    <a:cubicBezTo>
                      <a:pt x="0" y="5"/>
                      <a:pt x="0" y="4"/>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40" name="Freeform 3325">
                <a:extLst>
                  <a:ext uri="{FF2B5EF4-FFF2-40B4-BE49-F238E27FC236}">
                    <a16:creationId xmlns:a16="http://schemas.microsoft.com/office/drawing/2014/main" id="{4B6716E7-1B21-46EF-3F8E-61AF7407E183}"/>
                  </a:ext>
                </a:extLst>
              </p:cNvPr>
              <p:cNvSpPr>
                <a:spLocks/>
              </p:cNvSpPr>
              <p:nvPr/>
            </p:nvSpPr>
            <p:spPr bwMode="auto">
              <a:xfrm>
                <a:off x="12820953" y="3177980"/>
                <a:ext cx="33106" cy="38623"/>
              </a:xfrm>
              <a:custGeom>
                <a:avLst/>
                <a:gdLst>
                  <a:gd name="T0" fmla="*/ 0 w 5"/>
                  <a:gd name="T1" fmla="*/ 2 h 6"/>
                  <a:gd name="T2" fmla="*/ 3 w 5"/>
                  <a:gd name="T3" fmla="*/ 0 h 6"/>
                  <a:gd name="T4" fmla="*/ 5 w 5"/>
                  <a:gd name="T5" fmla="*/ 4 h 6"/>
                  <a:gd name="T6" fmla="*/ 2 w 5"/>
                  <a:gd name="T7" fmla="*/ 5 h 6"/>
                  <a:gd name="T8" fmla="*/ 0 w 5"/>
                  <a:gd name="T9" fmla="*/ 2 h 6"/>
                </a:gdLst>
                <a:ahLst/>
                <a:cxnLst>
                  <a:cxn ang="0">
                    <a:pos x="T0" y="T1"/>
                  </a:cxn>
                  <a:cxn ang="0">
                    <a:pos x="T2" y="T3"/>
                  </a:cxn>
                  <a:cxn ang="0">
                    <a:pos x="T4" y="T5"/>
                  </a:cxn>
                  <a:cxn ang="0">
                    <a:pos x="T6" y="T7"/>
                  </a:cxn>
                  <a:cxn ang="0">
                    <a:pos x="T8" y="T9"/>
                  </a:cxn>
                </a:cxnLst>
                <a:rect l="0" t="0" r="r" b="b"/>
                <a:pathLst>
                  <a:path w="5" h="6">
                    <a:moveTo>
                      <a:pt x="0" y="2"/>
                    </a:moveTo>
                    <a:cubicBezTo>
                      <a:pt x="0" y="1"/>
                      <a:pt x="2" y="0"/>
                      <a:pt x="3" y="0"/>
                    </a:cubicBezTo>
                    <a:cubicBezTo>
                      <a:pt x="5" y="1"/>
                      <a:pt x="5" y="2"/>
                      <a:pt x="5" y="4"/>
                    </a:cubicBezTo>
                    <a:cubicBezTo>
                      <a:pt x="5" y="5"/>
                      <a:pt x="3" y="6"/>
                      <a:pt x="2" y="5"/>
                    </a:cubicBezTo>
                    <a:cubicBezTo>
                      <a:pt x="0" y="5"/>
                      <a:pt x="0" y="3"/>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41" name="Freeform 3326">
                <a:extLst>
                  <a:ext uri="{FF2B5EF4-FFF2-40B4-BE49-F238E27FC236}">
                    <a16:creationId xmlns:a16="http://schemas.microsoft.com/office/drawing/2014/main" id="{FC5ABFD1-0554-C649-DC2D-E387C46C6F43}"/>
                  </a:ext>
                </a:extLst>
              </p:cNvPr>
              <p:cNvSpPr>
                <a:spLocks/>
              </p:cNvSpPr>
              <p:nvPr/>
            </p:nvSpPr>
            <p:spPr bwMode="auto">
              <a:xfrm>
                <a:off x="12525761" y="3169703"/>
                <a:ext cx="38623" cy="41382"/>
              </a:xfrm>
              <a:custGeom>
                <a:avLst/>
                <a:gdLst>
                  <a:gd name="T0" fmla="*/ 0 w 6"/>
                  <a:gd name="T1" fmla="*/ 2 h 6"/>
                  <a:gd name="T2" fmla="*/ 4 w 6"/>
                  <a:gd name="T3" fmla="*/ 0 h 6"/>
                  <a:gd name="T4" fmla="*/ 5 w 6"/>
                  <a:gd name="T5" fmla="*/ 4 h 6"/>
                  <a:gd name="T6" fmla="*/ 2 w 6"/>
                  <a:gd name="T7" fmla="*/ 5 h 6"/>
                  <a:gd name="T8" fmla="*/ 0 w 6"/>
                  <a:gd name="T9" fmla="*/ 2 h 6"/>
                </a:gdLst>
                <a:ahLst/>
                <a:cxnLst>
                  <a:cxn ang="0">
                    <a:pos x="T0" y="T1"/>
                  </a:cxn>
                  <a:cxn ang="0">
                    <a:pos x="T2" y="T3"/>
                  </a:cxn>
                  <a:cxn ang="0">
                    <a:pos x="T4" y="T5"/>
                  </a:cxn>
                  <a:cxn ang="0">
                    <a:pos x="T6" y="T7"/>
                  </a:cxn>
                  <a:cxn ang="0">
                    <a:pos x="T8" y="T9"/>
                  </a:cxn>
                </a:cxnLst>
                <a:rect l="0" t="0" r="r" b="b"/>
                <a:pathLst>
                  <a:path w="6" h="6">
                    <a:moveTo>
                      <a:pt x="0" y="2"/>
                    </a:moveTo>
                    <a:cubicBezTo>
                      <a:pt x="1" y="1"/>
                      <a:pt x="2" y="0"/>
                      <a:pt x="4" y="0"/>
                    </a:cubicBezTo>
                    <a:cubicBezTo>
                      <a:pt x="5" y="1"/>
                      <a:pt x="6" y="2"/>
                      <a:pt x="5" y="4"/>
                    </a:cubicBezTo>
                    <a:cubicBezTo>
                      <a:pt x="5" y="5"/>
                      <a:pt x="4" y="6"/>
                      <a:pt x="2" y="5"/>
                    </a:cubicBezTo>
                    <a:cubicBezTo>
                      <a:pt x="1" y="5"/>
                      <a:pt x="0" y="3"/>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42" name="Freeform 3327">
                <a:extLst>
                  <a:ext uri="{FF2B5EF4-FFF2-40B4-BE49-F238E27FC236}">
                    <a16:creationId xmlns:a16="http://schemas.microsoft.com/office/drawing/2014/main" id="{3ECD79A7-9FDC-5D9D-18AF-E7A10574CC8E}"/>
                  </a:ext>
                </a:extLst>
              </p:cNvPr>
              <p:cNvSpPr>
                <a:spLocks/>
              </p:cNvSpPr>
              <p:nvPr/>
            </p:nvSpPr>
            <p:spPr bwMode="auto">
              <a:xfrm>
                <a:off x="11033244" y="3368337"/>
                <a:ext cx="38623" cy="38623"/>
              </a:xfrm>
              <a:custGeom>
                <a:avLst/>
                <a:gdLst>
                  <a:gd name="T0" fmla="*/ 0 w 6"/>
                  <a:gd name="T1" fmla="*/ 2 h 6"/>
                  <a:gd name="T2" fmla="*/ 3 w 6"/>
                  <a:gd name="T3" fmla="*/ 1 h 6"/>
                  <a:gd name="T4" fmla="*/ 5 w 6"/>
                  <a:gd name="T5" fmla="*/ 4 h 6"/>
                  <a:gd name="T6" fmla="*/ 2 w 6"/>
                  <a:gd name="T7" fmla="*/ 6 h 6"/>
                  <a:gd name="T8" fmla="*/ 0 w 6"/>
                  <a:gd name="T9" fmla="*/ 2 h 6"/>
                </a:gdLst>
                <a:ahLst/>
                <a:cxnLst>
                  <a:cxn ang="0">
                    <a:pos x="T0" y="T1"/>
                  </a:cxn>
                  <a:cxn ang="0">
                    <a:pos x="T2" y="T3"/>
                  </a:cxn>
                  <a:cxn ang="0">
                    <a:pos x="T4" y="T5"/>
                  </a:cxn>
                  <a:cxn ang="0">
                    <a:pos x="T6" y="T7"/>
                  </a:cxn>
                  <a:cxn ang="0">
                    <a:pos x="T8" y="T9"/>
                  </a:cxn>
                </a:cxnLst>
                <a:rect l="0" t="0" r="r" b="b"/>
                <a:pathLst>
                  <a:path w="6" h="6">
                    <a:moveTo>
                      <a:pt x="0" y="2"/>
                    </a:moveTo>
                    <a:cubicBezTo>
                      <a:pt x="0" y="1"/>
                      <a:pt x="2" y="0"/>
                      <a:pt x="3" y="1"/>
                    </a:cubicBezTo>
                    <a:cubicBezTo>
                      <a:pt x="5" y="1"/>
                      <a:pt x="6" y="3"/>
                      <a:pt x="5" y="4"/>
                    </a:cubicBezTo>
                    <a:cubicBezTo>
                      <a:pt x="5" y="5"/>
                      <a:pt x="3" y="6"/>
                      <a:pt x="2" y="6"/>
                    </a:cubicBezTo>
                    <a:cubicBezTo>
                      <a:pt x="0" y="5"/>
                      <a:pt x="0" y="4"/>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43" name="Freeform 3328">
                <a:extLst>
                  <a:ext uri="{FF2B5EF4-FFF2-40B4-BE49-F238E27FC236}">
                    <a16:creationId xmlns:a16="http://schemas.microsoft.com/office/drawing/2014/main" id="{79138D22-C199-109D-950F-E0642ACB8E8A}"/>
                  </a:ext>
                </a:extLst>
              </p:cNvPr>
              <p:cNvSpPr>
                <a:spLocks/>
              </p:cNvSpPr>
              <p:nvPr/>
            </p:nvSpPr>
            <p:spPr bwMode="auto">
              <a:xfrm>
                <a:off x="10829092" y="3773883"/>
                <a:ext cx="38623" cy="38623"/>
              </a:xfrm>
              <a:custGeom>
                <a:avLst/>
                <a:gdLst>
                  <a:gd name="T0" fmla="*/ 1 w 6"/>
                  <a:gd name="T1" fmla="*/ 2 h 6"/>
                  <a:gd name="T2" fmla="*/ 4 w 6"/>
                  <a:gd name="T3" fmla="*/ 0 h 6"/>
                  <a:gd name="T4" fmla="*/ 6 w 6"/>
                  <a:gd name="T5" fmla="*/ 3 h 6"/>
                  <a:gd name="T6" fmla="*/ 2 w 6"/>
                  <a:gd name="T7" fmla="*/ 5 h 6"/>
                  <a:gd name="T8" fmla="*/ 1 w 6"/>
                  <a:gd name="T9" fmla="*/ 2 h 6"/>
                </a:gdLst>
                <a:ahLst/>
                <a:cxnLst>
                  <a:cxn ang="0">
                    <a:pos x="T0" y="T1"/>
                  </a:cxn>
                  <a:cxn ang="0">
                    <a:pos x="T2" y="T3"/>
                  </a:cxn>
                  <a:cxn ang="0">
                    <a:pos x="T4" y="T5"/>
                  </a:cxn>
                  <a:cxn ang="0">
                    <a:pos x="T6" y="T7"/>
                  </a:cxn>
                  <a:cxn ang="0">
                    <a:pos x="T8" y="T9"/>
                  </a:cxn>
                </a:cxnLst>
                <a:rect l="0" t="0" r="r" b="b"/>
                <a:pathLst>
                  <a:path w="6" h="6">
                    <a:moveTo>
                      <a:pt x="1" y="2"/>
                    </a:moveTo>
                    <a:cubicBezTo>
                      <a:pt x="1" y="1"/>
                      <a:pt x="3" y="0"/>
                      <a:pt x="4" y="0"/>
                    </a:cubicBezTo>
                    <a:cubicBezTo>
                      <a:pt x="5" y="1"/>
                      <a:pt x="6" y="2"/>
                      <a:pt x="6" y="3"/>
                    </a:cubicBezTo>
                    <a:cubicBezTo>
                      <a:pt x="5" y="5"/>
                      <a:pt x="4" y="6"/>
                      <a:pt x="2" y="5"/>
                    </a:cubicBezTo>
                    <a:cubicBezTo>
                      <a:pt x="1" y="5"/>
                      <a:pt x="0" y="3"/>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44" name="Freeform 3329">
                <a:extLst>
                  <a:ext uri="{FF2B5EF4-FFF2-40B4-BE49-F238E27FC236}">
                    <a16:creationId xmlns:a16="http://schemas.microsoft.com/office/drawing/2014/main" id="{5072DF4B-D315-8AD2-3420-54D2905A515A}"/>
                  </a:ext>
                </a:extLst>
              </p:cNvPr>
              <p:cNvSpPr>
                <a:spLocks/>
              </p:cNvSpPr>
              <p:nvPr/>
            </p:nvSpPr>
            <p:spPr bwMode="auto">
              <a:xfrm>
                <a:off x="12815436" y="3635942"/>
                <a:ext cx="38623" cy="38623"/>
              </a:xfrm>
              <a:custGeom>
                <a:avLst/>
                <a:gdLst>
                  <a:gd name="T0" fmla="*/ 0 w 6"/>
                  <a:gd name="T1" fmla="*/ 2 h 6"/>
                  <a:gd name="T2" fmla="*/ 4 w 6"/>
                  <a:gd name="T3" fmla="*/ 0 h 6"/>
                  <a:gd name="T4" fmla="*/ 5 w 6"/>
                  <a:gd name="T5" fmla="*/ 4 h 6"/>
                  <a:gd name="T6" fmla="*/ 2 w 6"/>
                  <a:gd name="T7" fmla="*/ 6 h 6"/>
                  <a:gd name="T8" fmla="*/ 0 w 6"/>
                  <a:gd name="T9" fmla="*/ 2 h 6"/>
                </a:gdLst>
                <a:ahLst/>
                <a:cxnLst>
                  <a:cxn ang="0">
                    <a:pos x="T0" y="T1"/>
                  </a:cxn>
                  <a:cxn ang="0">
                    <a:pos x="T2" y="T3"/>
                  </a:cxn>
                  <a:cxn ang="0">
                    <a:pos x="T4" y="T5"/>
                  </a:cxn>
                  <a:cxn ang="0">
                    <a:pos x="T6" y="T7"/>
                  </a:cxn>
                  <a:cxn ang="0">
                    <a:pos x="T8" y="T9"/>
                  </a:cxn>
                </a:cxnLst>
                <a:rect l="0" t="0" r="r" b="b"/>
                <a:pathLst>
                  <a:path w="6" h="6">
                    <a:moveTo>
                      <a:pt x="0" y="2"/>
                    </a:moveTo>
                    <a:cubicBezTo>
                      <a:pt x="1" y="1"/>
                      <a:pt x="2" y="0"/>
                      <a:pt x="4" y="0"/>
                    </a:cubicBezTo>
                    <a:cubicBezTo>
                      <a:pt x="5" y="1"/>
                      <a:pt x="6" y="2"/>
                      <a:pt x="5" y="4"/>
                    </a:cubicBezTo>
                    <a:cubicBezTo>
                      <a:pt x="5" y="5"/>
                      <a:pt x="4" y="6"/>
                      <a:pt x="2" y="6"/>
                    </a:cubicBezTo>
                    <a:cubicBezTo>
                      <a:pt x="1" y="5"/>
                      <a:pt x="0" y="4"/>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45" name="Freeform 3330">
                <a:extLst>
                  <a:ext uri="{FF2B5EF4-FFF2-40B4-BE49-F238E27FC236}">
                    <a16:creationId xmlns:a16="http://schemas.microsoft.com/office/drawing/2014/main" id="{A0A12F52-3B55-4E79-9066-70D47E17E69C}"/>
                  </a:ext>
                </a:extLst>
              </p:cNvPr>
              <p:cNvSpPr>
                <a:spLocks/>
              </p:cNvSpPr>
              <p:nvPr/>
            </p:nvSpPr>
            <p:spPr bwMode="auto">
              <a:xfrm>
                <a:off x="12605766" y="3459378"/>
                <a:ext cx="33106" cy="24829"/>
              </a:xfrm>
              <a:custGeom>
                <a:avLst/>
                <a:gdLst>
                  <a:gd name="T0" fmla="*/ 1 w 5"/>
                  <a:gd name="T1" fmla="*/ 1 h 4"/>
                  <a:gd name="T2" fmla="*/ 3 w 5"/>
                  <a:gd name="T3" fmla="*/ 0 h 4"/>
                  <a:gd name="T4" fmla="*/ 4 w 5"/>
                  <a:gd name="T5" fmla="*/ 2 h 4"/>
                  <a:gd name="T6" fmla="*/ 2 w 5"/>
                  <a:gd name="T7" fmla="*/ 4 h 4"/>
                  <a:gd name="T8" fmla="*/ 1 w 5"/>
                  <a:gd name="T9" fmla="*/ 1 h 4"/>
                </a:gdLst>
                <a:ahLst/>
                <a:cxnLst>
                  <a:cxn ang="0">
                    <a:pos x="T0" y="T1"/>
                  </a:cxn>
                  <a:cxn ang="0">
                    <a:pos x="T2" y="T3"/>
                  </a:cxn>
                  <a:cxn ang="0">
                    <a:pos x="T4" y="T5"/>
                  </a:cxn>
                  <a:cxn ang="0">
                    <a:pos x="T6" y="T7"/>
                  </a:cxn>
                  <a:cxn ang="0">
                    <a:pos x="T8" y="T9"/>
                  </a:cxn>
                </a:cxnLst>
                <a:rect l="0" t="0" r="r" b="b"/>
                <a:pathLst>
                  <a:path w="5" h="4">
                    <a:moveTo>
                      <a:pt x="1" y="1"/>
                    </a:moveTo>
                    <a:cubicBezTo>
                      <a:pt x="1" y="0"/>
                      <a:pt x="2" y="0"/>
                      <a:pt x="3" y="0"/>
                    </a:cubicBezTo>
                    <a:cubicBezTo>
                      <a:pt x="4" y="0"/>
                      <a:pt x="5" y="1"/>
                      <a:pt x="4" y="2"/>
                    </a:cubicBezTo>
                    <a:cubicBezTo>
                      <a:pt x="4" y="3"/>
                      <a:pt x="3" y="4"/>
                      <a:pt x="2" y="4"/>
                    </a:cubicBezTo>
                    <a:cubicBezTo>
                      <a:pt x="1" y="3"/>
                      <a:pt x="0" y="2"/>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46" name="Freeform 3331">
                <a:extLst>
                  <a:ext uri="{FF2B5EF4-FFF2-40B4-BE49-F238E27FC236}">
                    <a16:creationId xmlns:a16="http://schemas.microsoft.com/office/drawing/2014/main" id="{ABD106C0-D7C2-43F7-B6F6-61CE37453B36}"/>
                  </a:ext>
                </a:extLst>
              </p:cNvPr>
              <p:cNvSpPr>
                <a:spLocks/>
              </p:cNvSpPr>
              <p:nvPr/>
            </p:nvSpPr>
            <p:spPr bwMode="auto">
              <a:xfrm>
                <a:off x="13069246" y="3693877"/>
                <a:ext cx="27588" cy="27588"/>
              </a:xfrm>
              <a:custGeom>
                <a:avLst/>
                <a:gdLst>
                  <a:gd name="T0" fmla="*/ 0 w 4"/>
                  <a:gd name="T1" fmla="*/ 1 h 4"/>
                  <a:gd name="T2" fmla="*/ 2 w 4"/>
                  <a:gd name="T3" fmla="*/ 0 h 4"/>
                  <a:gd name="T4" fmla="*/ 4 w 4"/>
                  <a:gd name="T5" fmla="*/ 2 h 4"/>
                  <a:gd name="T6" fmla="*/ 1 w 4"/>
                  <a:gd name="T7" fmla="*/ 4 h 4"/>
                  <a:gd name="T8" fmla="*/ 0 w 4"/>
                  <a:gd name="T9" fmla="*/ 1 h 4"/>
                </a:gdLst>
                <a:ahLst/>
                <a:cxnLst>
                  <a:cxn ang="0">
                    <a:pos x="T0" y="T1"/>
                  </a:cxn>
                  <a:cxn ang="0">
                    <a:pos x="T2" y="T3"/>
                  </a:cxn>
                  <a:cxn ang="0">
                    <a:pos x="T4" y="T5"/>
                  </a:cxn>
                  <a:cxn ang="0">
                    <a:pos x="T6" y="T7"/>
                  </a:cxn>
                  <a:cxn ang="0">
                    <a:pos x="T8" y="T9"/>
                  </a:cxn>
                </a:cxnLst>
                <a:rect l="0" t="0" r="r" b="b"/>
                <a:pathLst>
                  <a:path w="4" h="4">
                    <a:moveTo>
                      <a:pt x="0" y="1"/>
                    </a:moveTo>
                    <a:cubicBezTo>
                      <a:pt x="0" y="0"/>
                      <a:pt x="1" y="0"/>
                      <a:pt x="2" y="0"/>
                    </a:cubicBezTo>
                    <a:cubicBezTo>
                      <a:pt x="3" y="0"/>
                      <a:pt x="4" y="1"/>
                      <a:pt x="4" y="2"/>
                    </a:cubicBezTo>
                    <a:cubicBezTo>
                      <a:pt x="3" y="3"/>
                      <a:pt x="2" y="4"/>
                      <a:pt x="1" y="4"/>
                    </a:cubicBezTo>
                    <a:cubicBezTo>
                      <a:pt x="0" y="3"/>
                      <a:pt x="0" y="2"/>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47" name="Freeform 3332">
                <a:extLst>
                  <a:ext uri="{FF2B5EF4-FFF2-40B4-BE49-F238E27FC236}">
                    <a16:creationId xmlns:a16="http://schemas.microsoft.com/office/drawing/2014/main" id="{4C41C7F3-2981-A131-39CD-1ECC1EF7AB55}"/>
                  </a:ext>
                </a:extLst>
              </p:cNvPr>
              <p:cNvSpPr>
                <a:spLocks/>
              </p:cNvSpPr>
              <p:nvPr/>
            </p:nvSpPr>
            <p:spPr bwMode="auto">
              <a:xfrm>
                <a:off x="12763018" y="3406961"/>
                <a:ext cx="24829" cy="33106"/>
              </a:xfrm>
              <a:custGeom>
                <a:avLst/>
                <a:gdLst>
                  <a:gd name="T0" fmla="*/ 0 w 4"/>
                  <a:gd name="T1" fmla="*/ 2 h 5"/>
                  <a:gd name="T2" fmla="*/ 2 w 4"/>
                  <a:gd name="T3" fmla="*/ 1 h 5"/>
                  <a:gd name="T4" fmla="*/ 4 w 4"/>
                  <a:gd name="T5" fmla="*/ 3 h 5"/>
                  <a:gd name="T6" fmla="*/ 1 w 4"/>
                  <a:gd name="T7" fmla="*/ 4 h 5"/>
                  <a:gd name="T8" fmla="*/ 0 w 4"/>
                  <a:gd name="T9" fmla="*/ 2 h 5"/>
                </a:gdLst>
                <a:ahLst/>
                <a:cxnLst>
                  <a:cxn ang="0">
                    <a:pos x="T0" y="T1"/>
                  </a:cxn>
                  <a:cxn ang="0">
                    <a:pos x="T2" y="T3"/>
                  </a:cxn>
                  <a:cxn ang="0">
                    <a:pos x="T4" y="T5"/>
                  </a:cxn>
                  <a:cxn ang="0">
                    <a:pos x="T6" y="T7"/>
                  </a:cxn>
                  <a:cxn ang="0">
                    <a:pos x="T8" y="T9"/>
                  </a:cxn>
                </a:cxnLst>
                <a:rect l="0" t="0" r="r" b="b"/>
                <a:pathLst>
                  <a:path w="4" h="5">
                    <a:moveTo>
                      <a:pt x="0" y="2"/>
                    </a:moveTo>
                    <a:cubicBezTo>
                      <a:pt x="0" y="1"/>
                      <a:pt x="1" y="0"/>
                      <a:pt x="2" y="1"/>
                    </a:cubicBezTo>
                    <a:cubicBezTo>
                      <a:pt x="3" y="1"/>
                      <a:pt x="4" y="2"/>
                      <a:pt x="4" y="3"/>
                    </a:cubicBezTo>
                    <a:cubicBezTo>
                      <a:pt x="3" y="4"/>
                      <a:pt x="2" y="5"/>
                      <a:pt x="1" y="4"/>
                    </a:cubicBezTo>
                    <a:cubicBezTo>
                      <a:pt x="0" y="4"/>
                      <a:pt x="0" y="3"/>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48" name="Freeform 3333">
                <a:extLst>
                  <a:ext uri="{FF2B5EF4-FFF2-40B4-BE49-F238E27FC236}">
                    <a16:creationId xmlns:a16="http://schemas.microsoft.com/office/drawing/2014/main" id="{03D091C0-1994-04D1-361C-16E904350E3C}"/>
                  </a:ext>
                </a:extLst>
              </p:cNvPr>
              <p:cNvSpPr>
                <a:spLocks/>
              </p:cNvSpPr>
              <p:nvPr/>
            </p:nvSpPr>
            <p:spPr bwMode="auto">
              <a:xfrm>
                <a:off x="12407132" y="2921410"/>
                <a:ext cx="27588" cy="27588"/>
              </a:xfrm>
              <a:custGeom>
                <a:avLst/>
                <a:gdLst>
                  <a:gd name="T0" fmla="*/ 0 w 4"/>
                  <a:gd name="T1" fmla="*/ 1 h 4"/>
                  <a:gd name="T2" fmla="*/ 2 w 4"/>
                  <a:gd name="T3" fmla="*/ 0 h 4"/>
                  <a:gd name="T4" fmla="*/ 4 w 4"/>
                  <a:gd name="T5" fmla="*/ 2 h 4"/>
                  <a:gd name="T6" fmla="*/ 1 w 4"/>
                  <a:gd name="T7" fmla="*/ 4 h 4"/>
                  <a:gd name="T8" fmla="*/ 0 w 4"/>
                  <a:gd name="T9" fmla="*/ 1 h 4"/>
                </a:gdLst>
                <a:ahLst/>
                <a:cxnLst>
                  <a:cxn ang="0">
                    <a:pos x="T0" y="T1"/>
                  </a:cxn>
                  <a:cxn ang="0">
                    <a:pos x="T2" y="T3"/>
                  </a:cxn>
                  <a:cxn ang="0">
                    <a:pos x="T4" y="T5"/>
                  </a:cxn>
                  <a:cxn ang="0">
                    <a:pos x="T6" y="T7"/>
                  </a:cxn>
                  <a:cxn ang="0">
                    <a:pos x="T8" y="T9"/>
                  </a:cxn>
                </a:cxnLst>
                <a:rect l="0" t="0" r="r" b="b"/>
                <a:pathLst>
                  <a:path w="4" h="4">
                    <a:moveTo>
                      <a:pt x="0" y="1"/>
                    </a:moveTo>
                    <a:cubicBezTo>
                      <a:pt x="0" y="0"/>
                      <a:pt x="1" y="0"/>
                      <a:pt x="2" y="0"/>
                    </a:cubicBezTo>
                    <a:cubicBezTo>
                      <a:pt x="3" y="0"/>
                      <a:pt x="4" y="1"/>
                      <a:pt x="4" y="2"/>
                    </a:cubicBezTo>
                    <a:cubicBezTo>
                      <a:pt x="3" y="3"/>
                      <a:pt x="2" y="4"/>
                      <a:pt x="1" y="4"/>
                    </a:cubicBezTo>
                    <a:cubicBezTo>
                      <a:pt x="0" y="3"/>
                      <a:pt x="0" y="2"/>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49" name="Freeform 3334">
                <a:extLst>
                  <a:ext uri="{FF2B5EF4-FFF2-40B4-BE49-F238E27FC236}">
                    <a16:creationId xmlns:a16="http://schemas.microsoft.com/office/drawing/2014/main" id="{82CA59AA-AF9B-4D2A-E419-B4A20DC6526D}"/>
                  </a:ext>
                </a:extLst>
              </p:cNvPr>
              <p:cNvSpPr>
                <a:spLocks/>
              </p:cNvSpPr>
              <p:nvPr/>
            </p:nvSpPr>
            <p:spPr bwMode="auto">
              <a:xfrm>
                <a:off x="12067798" y="3420755"/>
                <a:ext cx="24829" cy="24829"/>
              </a:xfrm>
              <a:custGeom>
                <a:avLst/>
                <a:gdLst>
                  <a:gd name="T0" fmla="*/ 0 w 4"/>
                  <a:gd name="T1" fmla="*/ 1 h 4"/>
                  <a:gd name="T2" fmla="*/ 3 w 4"/>
                  <a:gd name="T3" fmla="*/ 0 h 4"/>
                  <a:gd name="T4" fmla="*/ 4 w 4"/>
                  <a:gd name="T5" fmla="*/ 2 h 4"/>
                  <a:gd name="T6" fmla="*/ 2 w 4"/>
                  <a:gd name="T7" fmla="*/ 4 h 4"/>
                  <a:gd name="T8" fmla="*/ 0 w 4"/>
                  <a:gd name="T9" fmla="*/ 1 h 4"/>
                </a:gdLst>
                <a:ahLst/>
                <a:cxnLst>
                  <a:cxn ang="0">
                    <a:pos x="T0" y="T1"/>
                  </a:cxn>
                  <a:cxn ang="0">
                    <a:pos x="T2" y="T3"/>
                  </a:cxn>
                  <a:cxn ang="0">
                    <a:pos x="T4" y="T5"/>
                  </a:cxn>
                  <a:cxn ang="0">
                    <a:pos x="T6" y="T7"/>
                  </a:cxn>
                  <a:cxn ang="0">
                    <a:pos x="T8" y="T9"/>
                  </a:cxn>
                </a:cxnLst>
                <a:rect l="0" t="0" r="r" b="b"/>
                <a:pathLst>
                  <a:path w="4" h="4">
                    <a:moveTo>
                      <a:pt x="0" y="1"/>
                    </a:moveTo>
                    <a:cubicBezTo>
                      <a:pt x="1" y="0"/>
                      <a:pt x="2" y="0"/>
                      <a:pt x="3" y="0"/>
                    </a:cubicBezTo>
                    <a:cubicBezTo>
                      <a:pt x="4" y="0"/>
                      <a:pt x="4" y="1"/>
                      <a:pt x="4" y="2"/>
                    </a:cubicBezTo>
                    <a:cubicBezTo>
                      <a:pt x="4" y="3"/>
                      <a:pt x="3" y="4"/>
                      <a:pt x="2" y="4"/>
                    </a:cubicBezTo>
                    <a:cubicBezTo>
                      <a:pt x="1" y="3"/>
                      <a:pt x="0" y="2"/>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50" name="Freeform 3335">
                <a:extLst>
                  <a:ext uri="{FF2B5EF4-FFF2-40B4-BE49-F238E27FC236}">
                    <a16:creationId xmlns:a16="http://schemas.microsoft.com/office/drawing/2014/main" id="{8ABAF01B-5746-F8B9-9F24-E569131DE63C}"/>
                  </a:ext>
                </a:extLst>
              </p:cNvPr>
              <p:cNvSpPr>
                <a:spLocks/>
              </p:cNvSpPr>
              <p:nvPr/>
            </p:nvSpPr>
            <p:spPr bwMode="auto">
              <a:xfrm>
                <a:off x="11444307" y="3197291"/>
                <a:ext cx="27588" cy="24829"/>
              </a:xfrm>
              <a:custGeom>
                <a:avLst/>
                <a:gdLst>
                  <a:gd name="T0" fmla="*/ 0 w 4"/>
                  <a:gd name="T1" fmla="*/ 1 h 4"/>
                  <a:gd name="T2" fmla="*/ 2 w 4"/>
                  <a:gd name="T3" fmla="*/ 0 h 4"/>
                  <a:gd name="T4" fmla="*/ 4 w 4"/>
                  <a:gd name="T5" fmla="*/ 2 h 4"/>
                  <a:gd name="T6" fmla="*/ 1 w 4"/>
                  <a:gd name="T7" fmla="*/ 3 h 4"/>
                  <a:gd name="T8" fmla="*/ 0 w 4"/>
                  <a:gd name="T9" fmla="*/ 1 h 4"/>
                </a:gdLst>
                <a:ahLst/>
                <a:cxnLst>
                  <a:cxn ang="0">
                    <a:pos x="T0" y="T1"/>
                  </a:cxn>
                  <a:cxn ang="0">
                    <a:pos x="T2" y="T3"/>
                  </a:cxn>
                  <a:cxn ang="0">
                    <a:pos x="T4" y="T5"/>
                  </a:cxn>
                  <a:cxn ang="0">
                    <a:pos x="T6" y="T7"/>
                  </a:cxn>
                  <a:cxn ang="0">
                    <a:pos x="T8" y="T9"/>
                  </a:cxn>
                </a:cxnLst>
                <a:rect l="0" t="0" r="r" b="b"/>
                <a:pathLst>
                  <a:path w="4" h="4">
                    <a:moveTo>
                      <a:pt x="0" y="1"/>
                    </a:moveTo>
                    <a:cubicBezTo>
                      <a:pt x="0" y="0"/>
                      <a:pt x="1" y="0"/>
                      <a:pt x="2" y="0"/>
                    </a:cubicBezTo>
                    <a:cubicBezTo>
                      <a:pt x="3" y="0"/>
                      <a:pt x="4" y="1"/>
                      <a:pt x="4" y="2"/>
                    </a:cubicBezTo>
                    <a:cubicBezTo>
                      <a:pt x="3" y="3"/>
                      <a:pt x="2" y="4"/>
                      <a:pt x="1" y="3"/>
                    </a:cubicBezTo>
                    <a:cubicBezTo>
                      <a:pt x="0" y="3"/>
                      <a:pt x="0" y="2"/>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51" name="Freeform 3336">
                <a:extLst>
                  <a:ext uri="{FF2B5EF4-FFF2-40B4-BE49-F238E27FC236}">
                    <a16:creationId xmlns:a16="http://schemas.microsoft.com/office/drawing/2014/main" id="{1F988A8C-67A7-50B8-7B6D-B3ECD1B80430}"/>
                  </a:ext>
                </a:extLst>
              </p:cNvPr>
              <p:cNvSpPr>
                <a:spLocks/>
              </p:cNvSpPr>
              <p:nvPr/>
            </p:nvSpPr>
            <p:spPr bwMode="auto">
              <a:xfrm>
                <a:off x="10481482" y="2383442"/>
                <a:ext cx="52417" cy="52417"/>
              </a:xfrm>
              <a:custGeom>
                <a:avLst/>
                <a:gdLst>
                  <a:gd name="T0" fmla="*/ 2 w 8"/>
                  <a:gd name="T1" fmla="*/ 1 h 8"/>
                  <a:gd name="T2" fmla="*/ 7 w 8"/>
                  <a:gd name="T3" fmla="*/ 3 h 8"/>
                  <a:gd name="T4" fmla="*/ 5 w 8"/>
                  <a:gd name="T5" fmla="*/ 7 h 8"/>
                  <a:gd name="T6" fmla="*/ 1 w 8"/>
                  <a:gd name="T7" fmla="*/ 6 h 8"/>
                  <a:gd name="T8" fmla="*/ 2 w 8"/>
                  <a:gd name="T9" fmla="*/ 1 h 8"/>
                </a:gdLst>
                <a:ahLst/>
                <a:cxnLst>
                  <a:cxn ang="0">
                    <a:pos x="T0" y="T1"/>
                  </a:cxn>
                  <a:cxn ang="0">
                    <a:pos x="T2" y="T3"/>
                  </a:cxn>
                  <a:cxn ang="0">
                    <a:pos x="T4" y="T5"/>
                  </a:cxn>
                  <a:cxn ang="0">
                    <a:pos x="T6" y="T7"/>
                  </a:cxn>
                  <a:cxn ang="0">
                    <a:pos x="T8" y="T9"/>
                  </a:cxn>
                </a:cxnLst>
                <a:rect l="0" t="0" r="r" b="b"/>
                <a:pathLst>
                  <a:path w="8" h="8">
                    <a:moveTo>
                      <a:pt x="2" y="1"/>
                    </a:moveTo>
                    <a:cubicBezTo>
                      <a:pt x="4" y="0"/>
                      <a:pt x="6" y="1"/>
                      <a:pt x="7" y="3"/>
                    </a:cubicBezTo>
                    <a:cubicBezTo>
                      <a:pt x="8" y="4"/>
                      <a:pt x="7" y="6"/>
                      <a:pt x="5" y="7"/>
                    </a:cubicBezTo>
                    <a:cubicBezTo>
                      <a:pt x="4" y="8"/>
                      <a:pt x="2" y="7"/>
                      <a:pt x="1" y="6"/>
                    </a:cubicBezTo>
                    <a:cubicBezTo>
                      <a:pt x="0" y="4"/>
                      <a:pt x="0" y="2"/>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52" name="Freeform 3337">
                <a:extLst>
                  <a:ext uri="{FF2B5EF4-FFF2-40B4-BE49-F238E27FC236}">
                    <a16:creationId xmlns:a16="http://schemas.microsoft.com/office/drawing/2014/main" id="{2D9FD4EA-B77E-3FF8-EC69-4DCB87D48A82}"/>
                  </a:ext>
                </a:extLst>
              </p:cNvPr>
              <p:cNvSpPr>
                <a:spLocks/>
              </p:cNvSpPr>
              <p:nvPr/>
            </p:nvSpPr>
            <p:spPr bwMode="auto">
              <a:xfrm>
                <a:off x="9852474" y="2082732"/>
                <a:ext cx="52417" cy="52417"/>
              </a:xfrm>
              <a:custGeom>
                <a:avLst/>
                <a:gdLst>
                  <a:gd name="T0" fmla="*/ 3 w 8"/>
                  <a:gd name="T1" fmla="*/ 1 h 8"/>
                  <a:gd name="T2" fmla="*/ 7 w 8"/>
                  <a:gd name="T3" fmla="*/ 3 h 8"/>
                  <a:gd name="T4" fmla="*/ 6 w 8"/>
                  <a:gd name="T5" fmla="*/ 7 h 8"/>
                  <a:gd name="T6" fmla="*/ 1 w 8"/>
                  <a:gd name="T7" fmla="*/ 6 h 8"/>
                  <a:gd name="T8" fmla="*/ 3 w 8"/>
                  <a:gd name="T9" fmla="*/ 1 h 8"/>
                </a:gdLst>
                <a:ahLst/>
                <a:cxnLst>
                  <a:cxn ang="0">
                    <a:pos x="T0" y="T1"/>
                  </a:cxn>
                  <a:cxn ang="0">
                    <a:pos x="T2" y="T3"/>
                  </a:cxn>
                  <a:cxn ang="0">
                    <a:pos x="T4" y="T5"/>
                  </a:cxn>
                  <a:cxn ang="0">
                    <a:pos x="T6" y="T7"/>
                  </a:cxn>
                  <a:cxn ang="0">
                    <a:pos x="T8" y="T9"/>
                  </a:cxn>
                </a:cxnLst>
                <a:rect l="0" t="0" r="r" b="b"/>
                <a:pathLst>
                  <a:path w="8" h="8">
                    <a:moveTo>
                      <a:pt x="3" y="1"/>
                    </a:moveTo>
                    <a:cubicBezTo>
                      <a:pt x="4" y="0"/>
                      <a:pt x="6" y="1"/>
                      <a:pt x="7" y="3"/>
                    </a:cubicBezTo>
                    <a:cubicBezTo>
                      <a:pt x="8" y="4"/>
                      <a:pt x="8" y="6"/>
                      <a:pt x="6" y="7"/>
                    </a:cubicBezTo>
                    <a:cubicBezTo>
                      <a:pt x="4" y="8"/>
                      <a:pt x="2" y="8"/>
                      <a:pt x="1" y="6"/>
                    </a:cubicBezTo>
                    <a:cubicBezTo>
                      <a:pt x="0" y="4"/>
                      <a:pt x="1" y="2"/>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53" name="Freeform 3338">
                <a:extLst>
                  <a:ext uri="{FF2B5EF4-FFF2-40B4-BE49-F238E27FC236}">
                    <a16:creationId xmlns:a16="http://schemas.microsoft.com/office/drawing/2014/main" id="{1584EB02-0CD2-114B-C440-3F3AF6075A18}"/>
                  </a:ext>
                </a:extLst>
              </p:cNvPr>
              <p:cNvSpPr>
                <a:spLocks/>
              </p:cNvSpPr>
              <p:nvPr/>
            </p:nvSpPr>
            <p:spPr bwMode="auto">
              <a:xfrm>
                <a:off x="10357336" y="2673117"/>
                <a:ext cx="38623" cy="38623"/>
              </a:xfrm>
              <a:custGeom>
                <a:avLst/>
                <a:gdLst>
                  <a:gd name="T0" fmla="*/ 2 w 6"/>
                  <a:gd name="T1" fmla="*/ 1 h 6"/>
                  <a:gd name="T2" fmla="*/ 5 w 6"/>
                  <a:gd name="T3" fmla="*/ 2 h 6"/>
                  <a:gd name="T4" fmla="*/ 4 w 6"/>
                  <a:gd name="T5" fmla="*/ 5 h 6"/>
                  <a:gd name="T6" fmla="*/ 1 w 6"/>
                  <a:gd name="T7" fmla="*/ 4 h 6"/>
                  <a:gd name="T8" fmla="*/ 2 w 6"/>
                  <a:gd name="T9" fmla="*/ 1 h 6"/>
                </a:gdLst>
                <a:ahLst/>
                <a:cxnLst>
                  <a:cxn ang="0">
                    <a:pos x="T0" y="T1"/>
                  </a:cxn>
                  <a:cxn ang="0">
                    <a:pos x="T2" y="T3"/>
                  </a:cxn>
                  <a:cxn ang="0">
                    <a:pos x="T4" y="T5"/>
                  </a:cxn>
                  <a:cxn ang="0">
                    <a:pos x="T6" y="T7"/>
                  </a:cxn>
                  <a:cxn ang="0">
                    <a:pos x="T8" y="T9"/>
                  </a:cxn>
                </a:cxnLst>
                <a:rect l="0" t="0" r="r" b="b"/>
                <a:pathLst>
                  <a:path w="6" h="6">
                    <a:moveTo>
                      <a:pt x="2" y="1"/>
                    </a:moveTo>
                    <a:cubicBezTo>
                      <a:pt x="3" y="0"/>
                      <a:pt x="5" y="0"/>
                      <a:pt x="5" y="2"/>
                    </a:cubicBezTo>
                    <a:cubicBezTo>
                      <a:pt x="6" y="3"/>
                      <a:pt x="6" y="5"/>
                      <a:pt x="4" y="5"/>
                    </a:cubicBezTo>
                    <a:cubicBezTo>
                      <a:pt x="3" y="6"/>
                      <a:pt x="1" y="5"/>
                      <a:pt x="1" y="4"/>
                    </a:cubicBezTo>
                    <a:cubicBezTo>
                      <a:pt x="0" y="3"/>
                      <a:pt x="0" y="1"/>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54" name="Freeform 3339">
                <a:extLst>
                  <a:ext uri="{FF2B5EF4-FFF2-40B4-BE49-F238E27FC236}">
                    <a16:creationId xmlns:a16="http://schemas.microsoft.com/office/drawing/2014/main" id="{3D6B1928-1475-0716-66F7-836A0CDE3062}"/>
                  </a:ext>
                </a:extLst>
              </p:cNvPr>
              <p:cNvSpPr>
                <a:spLocks/>
              </p:cNvSpPr>
              <p:nvPr/>
            </p:nvSpPr>
            <p:spPr bwMode="auto">
              <a:xfrm>
                <a:off x="9813850" y="2554488"/>
                <a:ext cx="38623" cy="38623"/>
              </a:xfrm>
              <a:custGeom>
                <a:avLst/>
                <a:gdLst>
                  <a:gd name="T0" fmla="*/ 2 w 6"/>
                  <a:gd name="T1" fmla="*/ 1 h 6"/>
                  <a:gd name="T2" fmla="*/ 5 w 6"/>
                  <a:gd name="T3" fmla="*/ 2 h 6"/>
                  <a:gd name="T4" fmla="*/ 4 w 6"/>
                  <a:gd name="T5" fmla="*/ 6 h 6"/>
                  <a:gd name="T6" fmla="*/ 1 w 6"/>
                  <a:gd name="T7" fmla="*/ 5 h 6"/>
                  <a:gd name="T8" fmla="*/ 2 w 6"/>
                  <a:gd name="T9" fmla="*/ 1 h 6"/>
                </a:gdLst>
                <a:ahLst/>
                <a:cxnLst>
                  <a:cxn ang="0">
                    <a:pos x="T0" y="T1"/>
                  </a:cxn>
                  <a:cxn ang="0">
                    <a:pos x="T2" y="T3"/>
                  </a:cxn>
                  <a:cxn ang="0">
                    <a:pos x="T4" y="T5"/>
                  </a:cxn>
                  <a:cxn ang="0">
                    <a:pos x="T6" y="T7"/>
                  </a:cxn>
                  <a:cxn ang="0">
                    <a:pos x="T8" y="T9"/>
                  </a:cxn>
                </a:cxnLst>
                <a:rect l="0" t="0" r="r" b="b"/>
                <a:pathLst>
                  <a:path w="6" h="6">
                    <a:moveTo>
                      <a:pt x="2" y="1"/>
                    </a:moveTo>
                    <a:cubicBezTo>
                      <a:pt x="3" y="0"/>
                      <a:pt x="5" y="1"/>
                      <a:pt x="5" y="2"/>
                    </a:cubicBezTo>
                    <a:cubicBezTo>
                      <a:pt x="6" y="3"/>
                      <a:pt x="6" y="5"/>
                      <a:pt x="4" y="6"/>
                    </a:cubicBezTo>
                    <a:cubicBezTo>
                      <a:pt x="3" y="6"/>
                      <a:pt x="2" y="6"/>
                      <a:pt x="1" y="5"/>
                    </a:cubicBezTo>
                    <a:cubicBezTo>
                      <a:pt x="0" y="3"/>
                      <a:pt x="1" y="2"/>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55" name="Freeform 3340">
                <a:extLst>
                  <a:ext uri="{FF2B5EF4-FFF2-40B4-BE49-F238E27FC236}">
                    <a16:creationId xmlns:a16="http://schemas.microsoft.com/office/drawing/2014/main" id="{FB01D230-4C09-278B-AEC6-79770E8DE796}"/>
                  </a:ext>
                </a:extLst>
              </p:cNvPr>
              <p:cNvSpPr>
                <a:spLocks/>
              </p:cNvSpPr>
              <p:nvPr/>
            </p:nvSpPr>
            <p:spPr bwMode="auto">
              <a:xfrm>
                <a:off x="10972551" y="2797264"/>
                <a:ext cx="41382" cy="38623"/>
              </a:xfrm>
              <a:custGeom>
                <a:avLst/>
                <a:gdLst>
                  <a:gd name="T0" fmla="*/ 2 w 6"/>
                  <a:gd name="T1" fmla="*/ 0 h 6"/>
                  <a:gd name="T2" fmla="*/ 6 w 6"/>
                  <a:gd name="T3" fmla="*/ 1 h 6"/>
                  <a:gd name="T4" fmla="*/ 4 w 6"/>
                  <a:gd name="T5" fmla="*/ 5 h 6"/>
                  <a:gd name="T6" fmla="*/ 1 w 6"/>
                  <a:gd name="T7" fmla="*/ 4 h 6"/>
                  <a:gd name="T8" fmla="*/ 2 w 6"/>
                  <a:gd name="T9" fmla="*/ 0 h 6"/>
                </a:gdLst>
                <a:ahLst/>
                <a:cxnLst>
                  <a:cxn ang="0">
                    <a:pos x="T0" y="T1"/>
                  </a:cxn>
                  <a:cxn ang="0">
                    <a:pos x="T2" y="T3"/>
                  </a:cxn>
                  <a:cxn ang="0">
                    <a:pos x="T4" y="T5"/>
                  </a:cxn>
                  <a:cxn ang="0">
                    <a:pos x="T6" y="T7"/>
                  </a:cxn>
                  <a:cxn ang="0">
                    <a:pos x="T8" y="T9"/>
                  </a:cxn>
                </a:cxnLst>
                <a:rect l="0" t="0" r="r" b="b"/>
                <a:pathLst>
                  <a:path w="6" h="6">
                    <a:moveTo>
                      <a:pt x="2" y="0"/>
                    </a:moveTo>
                    <a:cubicBezTo>
                      <a:pt x="3" y="0"/>
                      <a:pt x="5" y="0"/>
                      <a:pt x="6" y="1"/>
                    </a:cubicBezTo>
                    <a:cubicBezTo>
                      <a:pt x="6" y="3"/>
                      <a:pt x="6" y="4"/>
                      <a:pt x="4" y="5"/>
                    </a:cubicBezTo>
                    <a:cubicBezTo>
                      <a:pt x="3" y="6"/>
                      <a:pt x="2" y="5"/>
                      <a:pt x="1" y="4"/>
                    </a:cubicBezTo>
                    <a:cubicBezTo>
                      <a:pt x="0" y="3"/>
                      <a:pt x="1"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56" name="Freeform 3341">
                <a:extLst>
                  <a:ext uri="{FF2B5EF4-FFF2-40B4-BE49-F238E27FC236}">
                    <a16:creationId xmlns:a16="http://schemas.microsoft.com/office/drawing/2014/main" id="{84E92FBE-2998-0AE1-3543-845C84545F9C}"/>
                  </a:ext>
                </a:extLst>
              </p:cNvPr>
              <p:cNvSpPr>
                <a:spLocks/>
              </p:cNvSpPr>
              <p:nvPr/>
            </p:nvSpPr>
            <p:spPr bwMode="auto">
              <a:xfrm>
                <a:off x="10771157" y="2582077"/>
                <a:ext cx="38623" cy="38623"/>
              </a:xfrm>
              <a:custGeom>
                <a:avLst/>
                <a:gdLst>
                  <a:gd name="T0" fmla="*/ 2 w 6"/>
                  <a:gd name="T1" fmla="*/ 1 h 6"/>
                  <a:gd name="T2" fmla="*/ 6 w 6"/>
                  <a:gd name="T3" fmla="*/ 2 h 6"/>
                  <a:gd name="T4" fmla="*/ 5 w 6"/>
                  <a:gd name="T5" fmla="*/ 6 h 6"/>
                  <a:gd name="T6" fmla="*/ 1 w 6"/>
                  <a:gd name="T7" fmla="*/ 5 h 6"/>
                  <a:gd name="T8" fmla="*/ 2 w 6"/>
                  <a:gd name="T9" fmla="*/ 1 h 6"/>
                </a:gdLst>
                <a:ahLst/>
                <a:cxnLst>
                  <a:cxn ang="0">
                    <a:pos x="T0" y="T1"/>
                  </a:cxn>
                  <a:cxn ang="0">
                    <a:pos x="T2" y="T3"/>
                  </a:cxn>
                  <a:cxn ang="0">
                    <a:pos x="T4" y="T5"/>
                  </a:cxn>
                  <a:cxn ang="0">
                    <a:pos x="T6" y="T7"/>
                  </a:cxn>
                  <a:cxn ang="0">
                    <a:pos x="T8" y="T9"/>
                  </a:cxn>
                </a:cxnLst>
                <a:rect l="0" t="0" r="r" b="b"/>
                <a:pathLst>
                  <a:path w="6" h="6">
                    <a:moveTo>
                      <a:pt x="2" y="1"/>
                    </a:moveTo>
                    <a:cubicBezTo>
                      <a:pt x="3" y="0"/>
                      <a:pt x="5" y="1"/>
                      <a:pt x="6" y="2"/>
                    </a:cubicBezTo>
                    <a:cubicBezTo>
                      <a:pt x="6" y="3"/>
                      <a:pt x="6" y="5"/>
                      <a:pt x="5" y="6"/>
                    </a:cubicBezTo>
                    <a:cubicBezTo>
                      <a:pt x="3" y="6"/>
                      <a:pt x="2" y="6"/>
                      <a:pt x="1" y="5"/>
                    </a:cubicBezTo>
                    <a:cubicBezTo>
                      <a:pt x="0" y="3"/>
                      <a:pt x="1" y="2"/>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57" name="Freeform 3342">
                <a:extLst>
                  <a:ext uri="{FF2B5EF4-FFF2-40B4-BE49-F238E27FC236}">
                    <a16:creationId xmlns:a16="http://schemas.microsoft.com/office/drawing/2014/main" id="{02F50A24-9476-E931-5F56-054C45DE68C7}"/>
                  </a:ext>
                </a:extLst>
              </p:cNvPr>
              <p:cNvSpPr>
                <a:spLocks/>
              </p:cNvSpPr>
              <p:nvPr/>
            </p:nvSpPr>
            <p:spPr bwMode="auto">
              <a:xfrm>
                <a:off x="9571075" y="1663393"/>
                <a:ext cx="38623" cy="38623"/>
              </a:xfrm>
              <a:custGeom>
                <a:avLst/>
                <a:gdLst>
                  <a:gd name="T0" fmla="*/ 2 w 6"/>
                  <a:gd name="T1" fmla="*/ 1 h 6"/>
                  <a:gd name="T2" fmla="*/ 6 w 6"/>
                  <a:gd name="T3" fmla="*/ 2 h 6"/>
                  <a:gd name="T4" fmla="*/ 5 w 6"/>
                  <a:gd name="T5" fmla="*/ 6 h 6"/>
                  <a:gd name="T6" fmla="*/ 1 w 6"/>
                  <a:gd name="T7" fmla="*/ 5 h 6"/>
                  <a:gd name="T8" fmla="*/ 2 w 6"/>
                  <a:gd name="T9" fmla="*/ 1 h 6"/>
                </a:gdLst>
                <a:ahLst/>
                <a:cxnLst>
                  <a:cxn ang="0">
                    <a:pos x="T0" y="T1"/>
                  </a:cxn>
                  <a:cxn ang="0">
                    <a:pos x="T2" y="T3"/>
                  </a:cxn>
                  <a:cxn ang="0">
                    <a:pos x="T4" y="T5"/>
                  </a:cxn>
                  <a:cxn ang="0">
                    <a:pos x="T6" y="T7"/>
                  </a:cxn>
                  <a:cxn ang="0">
                    <a:pos x="T8" y="T9"/>
                  </a:cxn>
                </a:cxnLst>
                <a:rect l="0" t="0" r="r" b="b"/>
                <a:pathLst>
                  <a:path w="6" h="6">
                    <a:moveTo>
                      <a:pt x="2" y="1"/>
                    </a:moveTo>
                    <a:cubicBezTo>
                      <a:pt x="3" y="0"/>
                      <a:pt x="5" y="1"/>
                      <a:pt x="6" y="2"/>
                    </a:cubicBezTo>
                    <a:cubicBezTo>
                      <a:pt x="6" y="3"/>
                      <a:pt x="6" y="5"/>
                      <a:pt x="5" y="6"/>
                    </a:cubicBezTo>
                    <a:cubicBezTo>
                      <a:pt x="3" y="6"/>
                      <a:pt x="2" y="6"/>
                      <a:pt x="1" y="5"/>
                    </a:cubicBezTo>
                    <a:cubicBezTo>
                      <a:pt x="0" y="3"/>
                      <a:pt x="1" y="2"/>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58" name="Freeform 3343">
                <a:extLst>
                  <a:ext uri="{FF2B5EF4-FFF2-40B4-BE49-F238E27FC236}">
                    <a16:creationId xmlns:a16="http://schemas.microsoft.com/office/drawing/2014/main" id="{7D2021A7-135C-4153-AB23-C1BBE8329737}"/>
                  </a:ext>
                </a:extLst>
              </p:cNvPr>
              <p:cNvSpPr>
                <a:spLocks/>
              </p:cNvSpPr>
              <p:nvPr/>
            </p:nvSpPr>
            <p:spPr bwMode="auto">
              <a:xfrm>
                <a:off x="9146218" y="1806851"/>
                <a:ext cx="38623" cy="46900"/>
              </a:xfrm>
              <a:custGeom>
                <a:avLst/>
                <a:gdLst>
                  <a:gd name="T0" fmla="*/ 2 w 6"/>
                  <a:gd name="T1" fmla="*/ 1 h 7"/>
                  <a:gd name="T2" fmla="*/ 6 w 6"/>
                  <a:gd name="T3" fmla="*/ 2 h 7"/>
                  <a:gd name="T4" fmla="*/ 5 w 6"/>
                  <a:gd name="T5" fmla="*/ 6 h 7"/>
                  <a:gd name="T6" fmla="*/ 1 w 6"/>
                  <a:gd name="T7" fmla="*/ 5 h 7"/>
                  <a:gd name="T8" fmla="*/ 2 w 6"/>
                  <a:gd name="T9" fmla="*/ 1 h 7"/>
                </a:gdLst>
                <a:ahLst/>
                <a:cxnLst>
                  <a:cxn ang="0">
                    <a:pos x="T0" y="T1"/>
                  </a:cxn>
                  <a:cxn ang="0">
                    <a:pos x="T2" y="T3"/>
                  </a:cxn>
                  <a:cxn ang="0">
                    <a:pos x="T4" y="T5"/>
                  </a:cxn>
                  <a:cxn ang="0">
                    <a:pos x="T6" y="T7"/>
                  </a:cxn>
                  <a:cxn ang="0">
                    <a:pos x="T8" y="T9"/>
                  </a:cxn>
                </a:cxnLst>
                <a:rect l="0" t="0" r="r" b="b"/>
                <a:pathLst>
                  <a:path w="6" h="7">
                    <a:moveTo>
                      <a:pt x="2" y="1"/>
                    </a:moveTo>
                    <a:cubicBezTo>
                      <a:pt x="3" y="0"/>
                      <a:pt x="5" y="1"/>
                      <a:pt x="6" y="2"/>
                    </a:cubicBezTo>
                    <a:cubicBezTo>
                      <a:pt x="6" y="4"/>
                      <a:pt x="6" y="5"/>
                      <a:pt x="5" y="6"/>
                    </a:cubicBezTo>
                    <a:cubicBezTo>
                      <a:pt x="3" y="7"/>
                      <a:pt x="2" y="6"/>
                      <a:pt x="1" y="5"/>
                    </a:cubicBezTo>
                    <a:cubicBezTo>
                      <a:pt x="0" y="3"/>
                      <a:pt x="1" y="2"/>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59" name="Freeform 3344">
                <a:extLst>
                  <a:ext uri="{FF2B5EF4-FFF2-40B4-BE49-F238E27FC236}">
                    <a16:creationId xmlns:a16="http://schemas.microsoft.com/office/drawing/2014/main" id="{5C7E18ED-C8D6-E12E-7106-871705AD8E26}"/>
                  </a:ext>
                </a:extLst>
              </p:cNvPr>
              <p:cNvSpPr>
                <a:spLocks/>
              </p:cNvSpPr>
              <p:nvPr/>
            </p:nvSpPr>
            <p:spPr bwMode="auto">
              <a:xfrm>
                <a:off x="10644252" y="3117286"/>
                <a:ext cx="41382" cy="41382"/>
              </a:xfrm>
              <a:custGeom>
                <a:avLst/>
                <a:gdLst>
                  <a:gd name="T0" fmla="*/ 2 w 6"/>
                  <a:gd name="T1" fmla="*/ 1 h 6"/>
                  <a:gd name="T2" fmla="*/ 6 w 6"/>
                  <a:gd name="T3" fmla="*/ 2 h 6"/>
                  <a:gd name="T4" fmla="*/ 4 w 6"/>
                  <a:gd name="T5" fmla="*/ 5 h 6"/>
                  <a:gd name="T6" fmla="*/ 1 w 6"/>
                  <a:gd name="T7" fmla="*/ 4 h 6"/>
                  <a:gd name="T8" fmla="*/ 2 w 6"/>
                  <a:gd name="T9" fmla="*/ 1 h 6"/>
                </a:gdLst>
                <a:ahLst/>
                <a:cxnLst>
                  <a:cxn ang="0">
                    <a:pos x="T0" y="T1"/>
                  </a:cxn>
                  <a:cxn ang="0">
                    <a:pos x="T2" y="T3"/>
                  </a:cxn>
                  <a:cxn ang="0">
                    <a:pos x="T4" y="T5"/>
                  </a:cxn>
                  <a:cxn ang="0">
                    <a:pos x="T6" y="T7"/>
                  </a:cxn>
                  <a:cxn ang="0">
                    <a:pos x="T8" y="T9"/>
                  </a:cxn>
                </a:cxnLst>
                <a:rect l="0" t="0" r="r" b="b"/>
                <a:pathLst>
                  <a:path w="6" h="6">
                    <a:moveTo>
                      <a:pt x="2" y="1"/>
                    </a:moveTo>
                    <a:cubicBezTo>
                      <a:pt x="3" y="0"/>
                      <a:pt x="5" y="0"/>
                      <a:pt x="6" y="2"/>
                    </a:cubicBezTo>
                    <a:cubicBezTo>
                      <a:pt x="6" y="3"/>
                      <a:pt x="6" y="5"/>
                      <a:pt x="4" y="5"/>
                    </a:cubicBezTo>
                    <a:cubicBezTo>
                      <a:pt x="3" y="6"/>
                      <a:pt x="2" y="5"/>
                      <a:pt x="1" y="4"/>
                    </a:cubicBezTo>
                    <a:cubicBezTo>
                      <a:pt x="0" y="3"/>
                      <a:pt x="1" y="1"/>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60" name="Freeform 3345">
                <a:extLst>
                  <a:ext uri="{FF2B5EF4-FFF2-40B4-BE49-F238E27FC236}">
                    <a16:creationId xmlns:a16="http://schemas.microsoft.com/office/drawing/2014/main" id="{008E5020-4CED-C745-C82D-9D20B9F84ED7}"/>
                  </a:ext>
                </a:extLst>
              </p:cNvPr>
              <p:cNvSpPr>
                <a:spLocks/>
              </p:cNvSpPr>
              <p:nvPr/>
            </p:nvSpPr>
            <p:spPr bwMode="auto">
              <a:xfrm>
                <a:off x="10633217" y="2844164"/>
                <a:ext cx="24829" cy="24829"/>
              </a:xfrm>
              <a:custGeom>
                <a:avLst/>
                <a:gdLst>
                  <a:gd name="T0" fmla="*/ 1 w 4"/>
                  <a:gd name="T1" fmla="*/ 0 h 4"/>
                  <a:gd name="T2" fmla="*/ 4 w 4"/>
                  <a:gd name="T3" fmla="*/ 1 h 4"/>
                  <a:gd name="T4" fmla="*/ 3 w 4"/>
                  <a:gd name="T5" fmla="*/ 4 h 4"/>
                  <a:gd name="T6" fmla="*/ 0 w 4"/>
                  <a:gd name="T7" fmla="*/ 3 h 4"/>
                  <a:gd name="T8" fmla="*/ 1 w 4"/>
                  <a:gd name="T9" fmla="*/ 0 h 4"/>
                </a:gdLst>
                <a:ahLst/>
                <a:cxnLst>
                  <a:cxn ang="0">
                    <a:pos x="T0" y="T1"/>
                  </a:cxn>
                  <a:cxn ang="0">
                    <a:pos x="T2" y="T3"/>
                  </a:cxn>
                  <a:cxn ang="0">
                    <a:pos x="T4" y="T5"/>
                  </a:cxn>
                  <a:cxn ang="0">
                    <a:pos x="T6" y="T7"/>
                  </a:cxn>
                  <a:cxn ang="0">
                    <a:pos x="T8" y="T9"/>
                  </a:cxn>
                </a:cxnLst>
                <a:rect l="0" t="0" r="r" b="b"/>
                <a:pathLst>
                  <a:path w="4" h="4">
                    <a:moveTo>
                      <a:pt x="1" y="0"/>
                    </a:moveTo>
                    <a:cubicBezTo>
                      <a:pt x="2" y="0"/>
                      <a:pt x="3" y="0"/>
                      <a:pt x="4" y="1"/>
                    </a:cubicBezTo>
                    <a:cubicBezTo>
                      <a:pt x="4" y="2"/>
                      <a:pt x="4" y="3"/>
                      <a:pt x="3" y="4"/>
                    </a:cubicBezTo>
                    <a:cubicBezTo>
                      <a:pt x="2" y="4"/>
                      <a:pt x="1" y="4"/>
                      <a:pt x="0" y="3"/>
                    </a:cubicBezTo>
                    <a:cubicBezTo>
                      <a:pt x="0" y="2"/>
                      <a:pt x="0"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61" name="Freeform 3346">
                <a:extLst>
                  <a:ext uri="{FF2B5EF4-FFF2-40B4-BE49-F238E27FC236}">
                    <a16:creationId xmlns:a16="http://schemas.microsoft.com/office/drawing/2014/main" id="{6E400B2C-ACA4-587A-837F-74E86C467370}"/>
                  </a:ext>
                </a:extLst>
              </p:cNvPr>
              <p:cNvSpPr>
                <a:spLocks/>
              </p:cNvSpPr>
              <p:nvPr/>
            </p:nvSpPr>
            <p:spPr bwMode="auto">
              <a:xfrm>
                <a:off x="10790469" y="3335232"/>
                <a:ext cx="33106" cy="24829"/>
              </a:xfrm>
              <a:custGeom>
                <a:avLst/>
                <a:gdLst>
                  <a:gd name="T0" fmla="*/ 2 w 5"/>
                  <a:gd name="T1" fmla="*/ 1 h 4"/>
                  <a:gd name="T2" fmla="*/ 4 w 5"/>
                  <a:gd name="T3" fmla="*/ 1 h 4"/>
                  <a:gd name="T4" fmla="*/ 3 w 5"/>
                  <a:gd name="T5" fmla="*/ 4 h 4"/>
                  <a:gd name="T6" fmla="*/ 1 w 5"/>
                  <a:gd name="T7" fmla="*/ 3 h 4"/>
                  <a:gd name="T8" fmla="*/ 2 w 5"/>
                  <a:gd name="T9" fmla="*/ 1 h 4"/>
                </a:gdLst>
                <a:ahLst/>
                <a:cxnLst>
                  <a:cxn ang="0">
                    <a:pos x="T0" y="T1"/>
                  </a:cxn>
                  <a:cxn ang="0">
                    <a:pos x="T2" y="T3"/>
                  </a:cxn>
                  <a:cxn ang="0">
                    <a:pos x="T4" y="T5"/>
                  </a:cxn>
                  <a:cxn ang="0">
                    <a:pos x="T6" y="T7"/>
                  </a:cxn>
                  <a:cxn ang="0">
                    <a:pos x="T8" y="T9"/>
                  </a:cxn>
                </a:cxnLst>
                <a:rect l="0" t="0" r="r" b="b"/>
                <a:pathLst>
                  <a:path w="5" h="4">
                    <a:moveTo>
                      <a:pt x="2" y="1"/>
                    </a:moveTo>
                    <a:cubicBezTo>
                      <a:pt x="2" y="0"/>
                      <a:pt x="4" y="1"/>
                      <a:pt x="4" y="1"/>
                    </a:cubicBezTo>
                    <a:cubicBezTo>
                      <a:pt x="5" y="2"/>
                      <a:pt x="4" y="3"/>
                      <a:pt x="3" y="4"/>
                    </a:cubicBezTo>
                    <a:cubicBezTo>
                      <a:pt x="2" y="4"/>
                      <a:pt x="1" y="4"/>
                      <a:pt x="1" y="3"/>
                    </a:cubicBezTo>
                    <a:cubicBezTo>
                      <a:pt x="0" y="2"/>
                      <a:pt x="1" y="1"/>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62" name="Freeform 3347">
                <a:extLst>
                  <a:ext uri="{FF2B5EF4-FFF2-40B4-BE49-F238E27FC236}">
                    <a16:creationId xmlns:a16="http://schemas.microsoft.com/office/drawing/2014/main" id="{0F7748C9-48E7-A30D-7D7B-9C1702F592D8}"/>
                  </a:ext>
                </a:extLst>
              </p:cNvPr>
              <p:cNvSpPr>
                <a:spLocks/>
              </p:cNvSpPr>
              <p:nvPr/>
            </p:nvSpPr>
            <p:spPr bwMode="auto">
              <a:xfrm>
                <a:off x="10776675" y="2915893"/>
                <a:ext cx="24829" cy="33106"/>
              </a:xfrm>
              <a:custGeom>
                <a:avLst/>
                <a:gdLst>
                  <a:gd name="T0" fmla="*/ 1 w 4"/>
                  <a:gd name="T1" fmla="*/ 1 h 5"/>
                  <a:gd name="T2" fmla="*/ 4 w 4"/>
                  <a:gd name="T3" fmla="*/ 1 h 5"/>
                  <a:gd name="T4" fmla="*/ 3 w 4"/>
                  <a:gd name="T5" fmla="*/ 4 h 5"/>
                  <a:gd name="T6" fmla="*/ 0 w 4"/>
                  <a:gd name="T7" fmla="*/ 3 h 5"/>
                  <a:gd name="T8" fmla="*/ 1 w 4"/>
                  <a:gd name="T9" fmla="*/ 1 h 5"/>
                </a:gdLst>
                <a:ahLst/>
                <a:cxnLst>
                  <a:cxn ang="0">
                    <a:pos x="T0" y="T1"/>
                  </a:cxn>
                  <a:cxn ang="0">
                    <a:pos x="T2" y="T3"/>
                  </a:cxn>
                  <a:cxn ang="0">
                    <a:pos x="T4" y="T5"/>
                  </a:cxn>
                  <a:cxn ang="0">
                    <a:pos x="T6" y="T7"/>
                  </a:cxn>
                  <a:cxn ang="0">
                    <a:pos x="T8" y="T9"/>
                  </a:cxn>
                </a:cxnLst>
                <a:rect l="0" t="0" r="r" b="b"/>
                <a:pathLst>
                  <a:path w="4" h="5">
                    <a:moveTo>
                      <a:pt x="1" y="1"/>
                    </a:moveTo>
                    <a:cubicBezTo>
                      <a:pt x="2" y="0"/>
                      <a:pt x="3" y="1"/>
                      <a:pt x="4" y="1"/>
                    </a:cubicBezTo>
                    <a:cubicBezTo>
                      <a:pt x="4" y="2"/>
                      <a:pt x="4" y="4"/>
                      <a:pt x="3" y="4"/>
                    </a:cubicBezTo>
                    <a:cubicBezTo>
                      <a:pt x="2" y="5"/>
                      <a:pt x="1" y="4"/>
                      <a:pt x="0" y="3"/>
                    </a:cubicBezTo>
                    <a:cubicBezTo>
                      <a:pt x="0" y="2"/>
                      <a:pt x="0"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63" name="Freeform 3348">
                <a:extLst>
                  <a:ext uri="{FF2B5EF4-FFF2-40B4-BE49-F238E27FC236}">
                    <a16:creationId xmlns:a16="http://schemas.microsoft.com/office/drawing/2014/main" id="{0C3DB692-9820-9D70-229B-A11F7BB8A94A}"/>
                  </a:ext>
                </a:extLst>
              </p:cNvPr>
              <p:cNvSpPr>
                <a:spLocks/>
              </p:cNvSpPr>
              <p:nvPr/>
            </p:nvSpPr>
            <p:spPr bwMode="auto">
              <a:xfrm>
                <a:off x="10867716" y="2319990"/>
                <a:ext cx="33106" cy="24829"/>
              </a:xfrm>
              <a:custGeom>
                <a:avLst/>
                <a:gdLst>
                  <a:gd name="T0" fmla="*/ 2 w 5"/>
                  <a:gd name="T1" fmla="*/ 1 h 4"/>
                  <a:gd name="T2" fmla="*/ 4 w 5"/>
                  <a:gd name="T3" fmla="*/ 1 h 4"/>
                  <a:gd name="T4" fmla="*/ 3 w 5"/>
                  <a:gd name="T5" fmla="*/ 4 h 4"/>
                  <a:gd name="T6" fmla="*/ 1 w 5"/>
                  <a:gd name="T7" fmla="*/ 3 h 4"/>
                  <a:gd name="T8" fmla="*/ 2 w 5"/>
                  <a:gd name="T9" fmla="*/ 1 h 4"/>
                </a:gdLst>
                <a:ahLst/>
                <a:cxnLst>
                  <a:cxn ang="0">
                    <a:pos x="T0" y="T1"/>
                  </a:cxn>
                  <a:cxn ang="0">
                    <a:pos x="T2" y="T3"/>
                  </a:cxn>
                  <a:cxn ang="0">
                    <a:pos x="T4" y="T5"/>
                  </a:cxn>
                  <a:cxn ang="0">
                    <a:pos x="T6" y="T7"/>
                  </a:cxn>
                  <a:cxn ang="0">
                    <a:pos x="T8" y="T9"/>
                  </a:cxn>
                </a:cxnLst>
                <a:rect l="0" t="0" r="r" b="b"/>
                <a:pathLst>
                  <a:path w="5" h="4">
                    <a:moveTo>
                      <a:pt x="2" y="1"/>
                    </a:moveTo>
                    <a:cubicBezTo>
                      <a:pt x="3" y="0"/>
                      <a:pt x="4" y="1"/>
                      <a:pt x="4" y="1"/>
                    </a:cubicBezTo>
                    <a:cubicBezTo>
                      <a:pt x="5" y="2"/>
                      <a:pt x="4" y="4"/>
                      <a:pt x="3" y="4"/>
                    </a:cubicBezTo>
                    <a:cubicBezTo>
                      <a:pt x="3" y="4"/>
                      <a:pt x="1" y="4"/>
                      <a:pt x="1" y="3"/>
                    </a:cubicBezTo>
                    <a:cubicBezTo>
                      <a:pt x="0" y="2"/>
                      <a:pt x="1" y="1"/>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64" name="Freeform 3349">
                <a:extLst>
                  <a:ext uri="{FF2B5EF4-FFF2-40B4-BE49-F238E27FC236}">
                    <a16:creationId xmlns:a16="http://schemas.microsoft.com/office/drawing/2014/main" id="{73931403-EAEF-4AE6-4142-1C81096D18DF}"/>
                  </a:ext>
                </a:extLst>
              </p:cNvPr>
              <p:cNvSpPr>
                <a:spLocks/>
              </p:cNvSpPr>
              <p:nvPr/>
            </p:nvSpPr>
            <p:spPr bwMode="auto">
              <a:xfrm>
                <a:off x="10277330" y="2430342"/>
                <a:ext cx="27588" cy="33106"/>
              </a:xfrm>
              <a:custGeom>
                <a:avLst/>
                <a:gdLst>
                  <a:gd name="T0" fmla="*/ 1 w 4"/>
                  <a:gd name="T1" fmla="*/ 1 h 5"/>
                  <a:gd name="T2" fmla="*/ 4 w 4"/>
                  <a:gd name="T3" fmla="*/ 2 h 5"/>
                  <a:gd name="T4" fmla="*/ 3 w 4"/>
                  <a:gd name="T5" fmla="*/ 4 h 5"/>
                  <a:gd name="T6" fmla="*/ 1 w 4"/>
                  <a:gd name="T7" fmla="*/ 3 h 5"/>
                  <a:gd name="T8" fmla="*/ 1 w 4"/>
                  <a:gd name="T9" fmla="*/ 1 h 5"/>
                </a:gdLst>
                <a:ahLst/>
                <a:cxnLst>
                  <a:cxn ang="0">
                    <a:pos x="T0" y="T1"/>
                  </a:cxn>
                  <a:cxn ang="0">
                    <a:pos x="T2" y="T3"/>
                  </a:cxn>
                  <a:cxn ang="0">
                    <a:pos x="T4" y="T5"/>
                  </a:cxn>
                  <a:cxn ang="0">
                    <a:pos x="T6" y="T7"/>
                  </a:cxn>
                  <a:cxn ang="0">
                    <a:pos x="T8" y="T9"/>
                  </a:cxn>
                </a:cxnLst>
                <a:rect l="0" t="0" r="r" b="b"/>
                <a:pathLst>
                  <a:path w="4" h="5">
                    <a:moveTo>
                      <a:pt x="1" y="1"/>
                    </a:moveTo>
                    <a:cubicBezTo>
                      <a:pt x="2" y="0"/>
                      <a:pt x="3" y="1"/>
                      <a:pt x="4" y="2"/>
                    </a:cubicBezTo>
                    <a:cubicBezTo>
                      <a:pt x="4" y="3"/>
                      <a:pt x="4" y="4"/>
                      <a:pt x="3" y="4"/>
                    </a:cubicBezTo>
                    <a:cubicBezTo>
                      <a:pt x="2" y="5"/>
                      <a:pt x="1" y="4"/>
                      <a:pt x="1" y="3"/>
                    </a:cubicBezTo>
                    <a:cubicBezTo>
                      <a:pt x="0" y="2"/>
                      <a:pt x="0"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65" name="Freeform 3350">
                <a:extLst>
                  <a:ext uri="{FF2B5EF4-FFF2-40B4-BE49-F238E27FC236}">
                    <a16:creationId xmlns:a16="http://schemas.microsoft.com/office/drawing/2014/main" id="{87D31082-68E2-32F1-E361-4760D2FDF611}"/>
                  </a:ext>
                </a:extLst>
              </p:cNvPr>
              <p:cNvSpPr>
                <a:spLocks/>
              </p:cNvSpPr>
              <p:nvPr/>
            </p:nvSpPr>
            <p:spPr bwMode="auto">
              <a:xfrm>
                <a:off x="9995932" y="1834439"/>
                <a:ext cx="27588" cy="24829"/>
              </a:xfrm>
              <a:custGeom>
                <a:avLst/>
                <a:gdLst>
                  <a:gd name="T0" fmla="*/ 1 w 4"/>
                  <a:gd name="T1" fmla="*/ 0 h 4"/>
                  <a:gd name="T2" fmla="*/ 4 w 4"/>
                  <a:gd name="T3" fmla="*/ 1 h 4"/>
                  <a:gd name="T4" fmla="*/ 3 w 4"/>
                  <a:gd name="T5" fmla="*/ 4 h 4"/>
                  <a:gd name="T6" fmla="*/ 0 w 4"/>
                  <a:gd name="T7" fmla="*/ 3 h 4"/>
                  <a:gd name="T8" fmla="*/ 1 w 4"/>
                  <a:gd name="T9" fmla="*/ 0 h 4"/>
                </a:gdLst>
                <a:ahLst/>
                <a:cxnLst>
                  <a:cxn ang="0">
                    <a:pos x="T0" y="T1"/>
                  </a:cxn>
                  <a:cxn ang="0">
                    <a:pos x="T2" y="T3"/>
                  </a:cxn>
                  <a:cxn ang="0">
                    <a:pos x="T4" y="T5"/>
                  </a:cxn>
                  <a:cxn ang="0">
                    <a:pos x="T6" y="T7"/>
                  </a:cxn>
                  <a:cxn ang="0">
                    <a:pos x="T8" y="T9"/>
                  </a:cxn>
                </a:cxnLst>
                <a:rect l="0" t="0" r="r" b="b"/>
                <a:pathLst>
                  <a:path w="4" h="4">
                    <a:moveTo>
                      <a:pt x="1" y="0"/>
                    </a:moveTo>
                    <a:cubicBezTo>
                      <a:pt x="2" y="0"/>
                      <a:pt x="3" y="0"/>
                      <a:pt x="4" y="1"/>
                    </a:cubicBezTo>
                    <a:cubicBezTo>
                      <a:pt x="4" y="2"/>
                      <a:pt x="4" y="3"/>
                      <a:pt x="3" y="4"/>
                    </a:cubicBezTo>
                    <a:cubicBezTo>
                      <a:pt x="2" y="4"/>
                      <a:pt x="1" y="4"/>
                      <a:pt x="0" y="3"/>
                    </a:cubicBezTo>
                    <a:cubicBezTo>
                      <a:pt x="0" y="2"/>
                      <a:pt x="0"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grpSp>
      </p:grpSp>
      <p:graphicFrame>
        <p:nvGraphicFramePr>
          <p:cNvPr id="9" name="Table 8">
            <a:extLst>
              <a:ext uri="{FF2B5EF4-FFF2-40B4-BE49-F238E27FC236}">
                <a16:creationId xmlns:a16="http://schemas.microsoft.com/office/drawing/2014/main" id="{5CDE55D6-DB83-2305-5673-CCC5F4842899}"/>
              </a:ext>
            </a:extLst>
          </p:cNvPr>
          <p:cNvGraphicFramePr>
            <a:graphicFrameLocks noGrp="1"/>
          </p:cNvGraphicFramePr>
          <p:nvPr/>
        </p:nvGraphicFramePr>
        <p:xfrm>
          <a:off x="414752" y="1323203"/>
          <a:ext cx="4527136" cy="5841175"/>
        </p:xfrm>
        <a:graphic>
          <a:graphicData uri="http://schemas.openxmlformats.org/drawingml/2006/table">
            <a:tbl>
              <a:tblPr firstRow="1" bandRow="1">
                <a:tableStyleId>{5C22544A-7EE6-4342-B048-85BDC9FD1C3A}</a:tableStyleId>
              </a:tblPr>
              <a:tblGrid>
                <a:gridCol w="4527136">
                  <a:extLst>
                    <a:ext uri="{9D8B030D-6E8A-4147-A177-3AD203B41FA5}">
                      <a16:colId xmlns:a16="http://schemas.microsoft.com/office/drawing/2014/main" val="829569007"/>
                    </a:ext>
                  </a:extLst>
                </a:gridCol>
              </a:tblGrid>
              <a:tr h="233647">
                <a:tc>
                  <a:txBody>
                    <a:bodyPr/>
                    <a:lstStyle/>
                    <a:p>
                      <a:endParaRPr lang="en-IN" sz="900" dirty="0">
                        <a:latin typeface="Bahnschrift" panose="020B0502040204020203" pitchFamily="34" charset="0"/>
                      </a:endParaRPr>
                    </a:p>
                  </a:txBody>
                  <a:tcP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extLst>
                  <a:ext uri="{0D108BD9-81ED-4DB2-BD59-A6C34878D82A}">
                    <a16:rowId xmlns:a16="http://schemas.microsoft.com/office/drawing/2014/main" val="3468027864"/>
                  </a:ext>
                </a:extLst>
              </a:tr>
              <a:tr h="233647">
                <a:tc>
                  <a:txBody>
                    <a:bodyPr/>
                    <a:lstStyle/>
                    <a:p>
                      <a:endParaRPr lang="en-IN" sz="900" dirty="0">
                        <a:latin typeface="Bahnschrift" panose="020B0502040204020203" pitchFamily="34" charset="0"/>
                      </a:endParaRPr>
                    </a:p>
                  </a:txBody>
                  <a:tcP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extLst>
                  <a:ext uri="{0D108BD9-81ED-4DB2-BD59-A6C34878D82A}">
                    <a16:rowId xmlns:a16="http://schemas.microsoft.com/office/drawing/2014/main" val="2337575375"/>
                  </a:ext>
                </a:extLst>
              </a:tr>
              <a:tr h="233647">
                <a:tc>
                  <a:txBody>
                    <a:bodyPr/>
                    <a:lstStyle/>
                    <a:p>
                      <a:endParaRPr lang="en-IN" sz="900">
                        <a:latin typeface="Bahnschrift" panose="020B0502040204020203" pitchFamily="34" charset="0"/>
                      </a:endParaRPr>
                    </a:p>
                  </a:txBody>
                  <a:tcP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extLst>
                  <a:ext uri="{0D108BD9-81ED-4DB2-BD59-A6C34878D82A}">
                    <a16:rowId xmlns:a16="http://schemas.microsoft.com/office/drawing/2014/main" val="911356287"/>
                  </a:ext>
                </a:extLst>
              </a:tr>
              <a:tr h="233647">
                <a:tc>
                  <a:txBody>
                    <a:bodyPr/>
                    <a:lstStyle/>
                    <a:p>
                      <a:endParaRPr lang="en-IN" sz="900">
                        <a:latin typeface="Bahnschrift" panose="020B0502040204020203" pitchFamily="34" charset="0"/>
                      </a:endParaRPr>
                    </a:p>
                  </a:txBody>
                  <a:tcP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extLst>
                  <a:ext uri="{0D108BD9-81ED-4DB2-BD59-A6C34878D82A}">
                    <a16:rowId xmlns:a16="http://schemas.microsoft.com/office/drawing/2014/main" val="3639092080"/>
                  </a:ext>
                </a:extLst>
              </a:tr>
              <a:tr h="233647">
                <a:tc>
                  <a:txBody>
                    <a:bodyPr/>
                    <a:lstStyle/>
                    <a:p>
                      <a:endParaRPr lang="en-IN" sz="900" dirty="0">
                        <a:latin typeface="Bahnschrift" panose="020B0502040204020203" pitchFamily="34" charset="0"/>
                      </a:endParaRPr>
                    </a:p>
                  </a:txBody>
                  <a:tcP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extLst>
                  <a:ext uri="{0D108BD9-81ED-4DB2-BD59-A6C34878D82A}">
                    <a16:rowId xmlns:a16="http://schemas.microsoft.com/office/drawing/2014/main" val="1785018806"/>
                  </a:ext>
                </a:extLst>
              </a:tr>
              <a:tr h="233647">
                <a:tc>
                  <a:txBody>
                    <a:bodyPr/>
                    <a:lstStyle/>
                    <a:p>
                      <a:endParaRPr lang="en-IN" sz="900" dirty="0">
                        <a:latin typeface="Bahnschrift" panose="020B0502040204020203" pitchFamily="34" charset="0"/>
                      </a:endParaRPr>
                    </a:p>
                  </a:txBody>
                  <a:tcP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extLst>
                  <a:ext uri="{0D108BD9-81ED-4DB2-BD59-A6C34878D82A}">
                    <a16:rowId xmlns:a16="http://schemas.microsoft.com/office/drawing/2014/main" val="3934726505"/>
                  </a:ext>
                </a:extLst>
              </a:tr>
              <a:tr h="233647">
                <a:tc>
                  <a:txBody>
                    <a:bodyPr/>
                    <a:lstStyle/>
                    <a:p>
                      <a:endParaRPr lang="en-IN" sz="900" dirty="0">
                        <a:latin typeface="Bahnschrift" panose="020B0502040204020203" pitchFamily="34" charset="0"/>
                      </a:endParaRPr>
                    </a:p>
                  </a:txBody>
                  <a:tcP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extLst>
                  <a:ext uri="{0D108BD9-81ED-4DB2-BD59-A6C34878D82A}">
                    <a16:rowId xmlns:a16="http://schemas.microsoft.com/office/drawing/2014/main" val="4280798220"/>
                  </a:ext>
                </a:extLst>
              </a:tr>
              <a:tr h="233647">
                <a:tc>
                  <a:txBody>
                    <a:bodyPr/>
                    <a:lstStyle/>
                    <a:p>
                      <a:endParaRPr lang="en-IN" sz="900" dirty="0">
                        <a:latin typeface="Bahnschrift" panose="020B0502040204020203" pitchFamily="34" charset="0"/>
                      </a:endParaRPr>
                    </a:p>
                  </a:txBody>
                  <a:tcP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extLst>
                  <a:ext uri="{0D108BD9-81ED-4DB2-BD59-A6C34878D82A}">
                    <a16:rowId xmlns:a16="http://schemas.microsoft.com/office/drawing/2014/main" val="2188883081"/>
                  </a:ext>
                </a:extLst>
              </a:tr>
              <a:tr h="233647">
                <a:tc>
                  <a:txBody>
                    <a:bodyPr/>
                    <a:lstStyle/>
                    <a:p>
                      <a:endParaRPr lang="en-IN" sz="900" dirty="0">
                        <a:latin typeface="Bahnschrift" panose="020B0502040204020203" pitchFamily="34" charset="0"/>
                      </a:endParaRPr>
                    </a:p>
                  </a:txBody>
                  <a:tcP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extLst>
                  <a:ext uri="{0D108BD9-81ED-4DB2-BD59-A6C34878D82A}">
                    <a16:rowId xmlns:a16="http://schemas.microsoft.com/office/drawing/2014/main" val="1086136289"/>
                  </a:ext>
                </a:extLst>
              </a:tr>
              <a:tr h="233647">
                <a:tc>
                  <a:txBody>
                    <a:bodyPr/>
                    <a:lstStyle/>
                    <a:p>
                      <a:endParaRPr lang="en-IN" sz="900" dirty="0">
                        <a:latin typeface="Bahnschrift" panose="020B0502040204020203" pitchFamily="34" charset="0"/>
                      </a:endParaRPr>
                    </a:p>
                  </a:txBody>
                  <a:tcP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extLst>
                  <a:ext uri="{0D108BD9-81ED-4DB2-BD59-A6C34878D82A}">
                    <a16:rowId xmlns:a16="http://schemas.microsoft.com/office/drawing/2014/main" val="2920432599"/>
                  </a:ext>
                </a:extLst>
              </a:tr>
              <a:tr h="233647">
                <a:tc>
                  <a:txBody>
                    <a:bodyPr/>
                    <a:lstStyle/>
                    <a:p>
                      <a:endParaRPr lang="en-IN" sz="900" dirty="0">
                        <a:latin typeface="Bahnschrift" panose="020B0502040204020203" pitchFamily="34" charset="0"/>
                      </a:endParaRPr>
                    </a:p>
                  </a:txBody>
                  <a:tcP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extLst>
                  <a:ext uri="{0D108BD9-81ED-4DB2-BD59-A6C34878D82A}">
                    <a16:rowId xmlns:a16="http://schemas.microsoft.com/office/drawing/2014/main" val="1946934937"/>
                  </a:ext>
                </a:extLst>
              </a:tr>
              <a:tr h="233647">
                <a:tc>
                  <a:txBody>
                    <a:bodyPr/>
                    <a:lstStyle/>
                    <a:p>
                      <a:endParaRPr lang="en-IN" sz="900" dirty="0">
                        <a:latin typeface="Bahnschrift" panose="020B0502040204020203" pitchFamily="34" charset="0"/>
                      </a:endParaRPr>
                    </a:p>
                  </a:txBody>
                  <a:tcP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extLst>
                  <a:ext uri="{0D108BD9-81ED-4DB2-BD59-A6C34878D82A}">
                    <a16:rowId xmlns:a16="http://schemas.microsoft.com/office/drawing/2014/main" val="592798720"/>
                  </a:ext>
                </a:extLst>
              </a:tr>
              <a:tr h="233647">
                <a:tc>
                  <a:txBody>
                    <a:bodyPr/>
                    <a:lstStyle/>
                    <a:p>
                      <a:endParaRPr lang="en-IN" sz="900" dirty="0">
                        <a:latin typeface="Bahnschrift" panose="020B0502040204020203" pitchFamily="34" charset="0"/>
                      </a:endParaRPr>
                    </a:p>
                  </a:txBody>
                  <a:tcP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extLst>
                  <a:ext uri="{0D108BD9-81ED-4DB2-BD59-A6C34878D82A}">
                    <a16:rowId xmlns:a16="http://schemas.microsoft.com/office/drawing/2014/main" val="2087246695"/>
                  </a:ext>
                </a:extLst>
              </a:tr>
              <a:tr h="233647">
                <a:tc>
                  <a:txBody>
                    <a:bodyPr/>
                    <a:lstStyle/>
                    <a:p>
                      <a:endParaRPr lang="en-IN" sz="900" dirty="0">
                        <a:latin typeface="Bahnschrift" panose="020B0502040204020203" pitchFamily="34" charset="0"/>
                      </a:endParaRPr>
                    </a:p>
                  </a:txBody>
                  <a:tcP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extLst>
                  <a:ext uri="{0D108BD9-81ED-4DB2-BD59-A6C34878D82A}">
                    <a16:rowId xmlns:a16="http://schemas.microsoft.com/office/drawing/2014/main" val="505127471"/>
                  </a:ext>
                </a:extLst>
              </a:tr>
              <a:tr h="233647">
                <a:tc>
                  <a:txBody>
                    <a:bodyPr/>
                    <a:lstStyle/>
                    <a:p>
                      <a:endParaRPr lang="en-IN" sz="900" dirty="0">
                        <a:latin typeface="Bahnschrift" panose="020B0502040204020203" pitchFamily="34" charset="0"/>
                      </a:endParaRPr>
                    </a:p>
                  </a:txBody>
                  <a:tcP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extLst>
                  <a:ext uri="{0D108BD9-81ED-4DB2-BD59-A6C34878D82A}">
                    <a16:rowId xmlns:a16="http://schemas.microsoft.com/office/drawing/2014/main" val="2948275528"/>
                  </a:ext>
                </a:extLst>
              </a:tr>
              <a:tr h="233647">
                <a:tc>
                  <a:txBody>
                    <a:bodyPr/>
                    <a:lstStyle/>
                    <a:p>
                      <a:endParaRPr lang="en-IN" sz="900" dirty="0">
                        <a:latin typeface="Bahnschrift" panose="020B0502040204020203" pitchFamily="34" charset="0"/>
                      </a:endParaRPr>
                    </a:p>
                  </a:txBody>
                  <a:tcP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extLst>
                  <a:ext uri="{0D108BD9-81ED-4DB2-BD59-A6C34878D82A}">
                    <a16:rowId xmlns:a16="http://schemas.microsoft.com/office/drawing/2014/main" val="11604585"/>
                  </a:ext>
                </a:extLst>
              </a:tr>
              <a:tr h="233647">
                <a:tc>
                  <a:txBody>
                    <a:bodyPr/>
                    <a:lstStyle/>
                    <a:p>
                      <a:endParaRPr lang="en-IN" sz="900" dirty="0">
                        <a:latin typeface="Bahnschrift" panose="020B0502040204020203" pitchFamily="34" charset="0"/>
                      </a:endParaRPr>
                    </a:p>
                  </a:txBody>
                  <a:tcP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extLst>
                  <a:ext uri="{0D108BD9-81ED-4DB2-BD59-A6C34878D82A}">
                    <a16:rowId xmlns:a16="http://schemas.microsoft.com/office/drawing/2014/main" val="2073370578"/>
                  </a:ext>
                </a:extLst>
              </a:tr>
              <a:tr h="233647">
                <a:tc>
                  <a:txBody>
                    <a:bodyPr/>
                    <a:lstStyle/>
                    <a:p>
                      <a:endParaRPr lang="en-IN" sz="900" dirty="0">
                        <a:latin typeface="Bahnschrift" panose="020B0502040204020203" pitchFamily="34" charset="0"/>
                      </a:endParaRPr>
                    </a:p>
                  </a:txBody>
                  <a:tcP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extLst>
                  <a:ext uri="{0D108BD9-81ED-4DB2-BD59-A6C34878D82A}">
                    <a16:rowId xmlns:a16="http://schemas.microsoft.com/office/drawing/2014/main" val="335905493"/>
                  </a:ext>
                </a:extLst>
              </a:tr>
              <a:tr h="233647">
                <a:tc>
                  <a:txBody>
                    <a:bodyPr/>
                    <a:lstStyle/>
                    <a:p>
                      <a:endParaRPr lang="en-IN" sz="900" dirty="0">
                        <a:latin typeface="Bahnschrift" panose="020B0502040204020203" pitchFamily="34" charset="0"/>
                      </a:endParaRPr>
                    </a:p>
                  </a:txBody>
                  <a:tcP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extLst>
                  <a:ext uri="{0D108BD9-81ED-4DB2-BD59-A6C34878D82A}">
                    <a16:rowId xmlns:a16="http://schemas.microsoft.com/office/drawing/2014/main" val="3259696133"/>
                  </a:ext>
                </a:extLst>
              </a:tr>
              <a:tr h="233647">
                <a:tc>
                  <a:txBody>
                    <a:bodyPr/>
                    <a:lstStyle/>
                    <a:p>
                      <a:endParaRPr lang="en-IN" sz="900" dirty="0">
                        <a:latin typeface="Bahnschrift" panose="020B0502040204020203" pitchFamily="34" charset="0"/>
                      </a:endParaRPr>
                    </a:p>
                  </a:txBody>
                  <a:tcP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extLst>
                  <a:ext uri="{0D108BD9-81ED-4DB2-BD59-A6C34878D82A}">
                    <a16:rowId xmlns:a16="http://schemas.microsoft.com/office/drawing/2014/main" val="1261691925"/>
                  </a:ext>
                </a:extLst>
              </a:tr>
              <a:tr h="233647">
                <a:tc>
                  <a:txBody>
                    <a:bodyPr/>
                    <a:lstStyle/>
                    <a:p>
                      <a:endParaRPr lang="en-IN" sz="900" dirty="0">
                        <a:latin typeface="Bahnschrift" panose="020B0502040204020203" pitchFamily="34" charset="0"/>
                      </a:endParaRPr>
                    </a:p>
                  </a:txBody>
                  <a:tcP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extLst>
                  <a:ext uri="{0D108BD9-81ED-4DB2-BD59-A6C34878D82A}">
                    <a16:rowId xmlns:a16="http://schemas.microsoft.com/office/drawing/2014/main" val="1914206691"/>
                  </a:ext>
                </a:extLst>
              </a:tr>
              <a:tr h="233647">
                <a:tc>
                  <a:txBody>
                    <a:bodyPr/>
                    <a:lstStyle/>
                    <a:p>
                      <a:endParaRPr lang="en-IN" sz="900" dirty="0">
                        <a:latin typeface="Bahnschrift" panose="020B0502040204020203" pitchFamily="34" charset="0"/>
                      </a:endParaRPr>
                    </a:p>
                  </a:txBody>
                  <a:tcP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extLst>
                  <a:ext uri="{0D108BD9-81ED-4DB2-BD59-A6C34878D82A}">
                    <a16:rowId xmlns:a16="http://schemas.microsoft.com/office/drawing/2014/main" val="2999310458"/>
                  </a:ext>
                </a:extLst>
              </a:tr>
              <a:tr h="233647">
                <a:tc>
                  <a:txBody>
                    <a:bodyPr/>
                    <a:lstStyle/>
                    <a:p>
                      <a:endParaRPr lang="en-IN" sz="900" dirty="0">
                        <a:latin typeface="Bahnschrift" panose="020B0502040204020203" pitchFamily="34" charset="0"/>
                      </a:endParaRPr>
                    </a:p>
                  </a:txBody>
                  <a:tcP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extLst>
                  <a:ext uri="{0D108BD9-81ED-4DB2-BD59-A6C34878D82A}">
                    <a16:rowId xmlns:a16="http://schemas.microsoft.com/office/drawing/2014/main" val="1753198560"/>
                  </a:ext>
                </a:extLst>
              </a:tr>
              <a:tr h="233647">
                <a:tc>
                  <a:txBody>
                    <a:bodyPr/>
                    <a:lstStyle/>
                    <a:p>
                      <a:endParaRPr lang="en-IN" sz="900" dirty="0">
                        <a:latin typeface="Bahnschrift" panose="020B0502040204020203" pitchFamily="34" charset="0"/>
                      </a:endParaRPr>
                    </a:p>
                  </a:txBody>
                  <a:tcP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extLst>
                  <a:ext uri="{0D108BD9-81ED-4DB2-BD59-A6C34878D82A}">
                    <a16:rowId xmlns:a16="http://schemas.microsoft.com/office/drawing/2014/main" val="3204941382"/>
                  </a:ext>
                </a:extLst>
              </a:tr>
              <a:tr h="233647">
                <a:tc>
                  <a:txBody>
                    <a:bodyPr/>
                    <a:lstStyle/>
                    <a:p>
                      <a:endParaRPr lang="en-IN" sz="900" dirty="0">
                        <a:latin typeface="Bahnschrift" panose="020B0502040204020203" pitchFamily="34" charset="0"/>
                      </a:endParaRPr>
                    </a:p>
                  </a:txBody>
                  <a:tcPr>
                    <a:lnT w="3175" cap="flat" cmpd="sng" algn="ctr">
                      <a:solidFill>
                        <a:schemeClr val="bg1">
                          <a:lumMod val="75000"/>
                        </a:schemeClr>
                      </a:solidFill>
                      <a:prstDash val="solid"/>
                      <a:round/>
                      <a:headEnd type="none" w="med" len="med"/>
                      <a:tailEnd type="none" w="med" len="med"/>
                    </a:lnT>
                    <a:noFill/>
                  </a:tcPr>
                </a:tc>
                <a:extLst>
                  <a:ext uri="{0D108BD9-81ED-4DB2-BD59-A6C34878D82A}">
                    <a16:rowId xmlns:a16="http://schemas.microsoft.com/office/drawing/2014/main" val="764503961"/>
                  </a:ext>
                </a:extLst>
              </a:tr>
            </a:tbl>
          </a:graphicData>
        </a:graphic>
      </p:graphicFrame>
      <p:sp>
        <p:nvSpPr>
          <p:cNvPr id="2" name="Slide Number Placeholder 6">
            <a:extLst>
              <a:ext uri="{FF2B5EF4-FFF2-40B4-BE49-F238E27FC236}">
                <a16:creationId xmlns:a16="http://schemas.microsoft.com/office/drawing/2014/main" id="{F122E05C-67A6-9F70-7588-E5FCD26A6BE6}"/>
              </a:ext>
            </a:extLst>
          </p:cNvPr>
          <p:cNvSpPr>
            <a:spLocks noGrp="1"/>
          </p:cNvSpPr>
          <p:nvPr>
            <p:ph type="sldNum" sz="quarter" idx="12"/>
          </p:nvPr>
        </p:nvSpPr>
        <p:spPr>
          <a:xfrm>
            <a:off x="4586678" y="7219068"/>
            <a:ext cx="355210" cy="188208"/>
          </a:xfrm>
        </p:spPr>
        <p:txBody>
          <a:bodyPr/>
          <a:lstStyle/>
          <a:p>
            <a:fld id="{BBD8116C-255A-44AF-97AC-4E39B80E4E22}" type="slidenum">
              <a:rPr lang="en-IN" sz="800" smtClean="0">
                <a:solidFill>
                  <a:schemeClr val="tx1"/>
                </a:solidFill>
                <a:latin typeface="Bahnschrift" panose="020B0502040204020203" pitchFamily="34" charset="0"/>
              </a:rPr>
              <a:t>40</a:t>
            </a:fld>
            <a:endParaRPr lang="en-IN" sz="800">
              <a:solidFill>
                <a:schemeClr val="tx1"/>
              </a:solidFill>
              <a:latin typeface="Bahnschrift" panose="020B0502040204020203" pitchFamily="34" charset="0"/>
            </a:endParaRPr>
          </a:p>
        </p:txBody>
      </p:sp>
    </p:spTree>
    <p:custDataLst>
      <p:tags r:id="rId1"/>
    </p:custDataLst>
    <p:extLst>
      <p:ext uri="{BB962C8B-B14F-4D97-AF65-F5344CB8AC3E}">
        <p14:creationId xmlns:p14="http://schemas.microsoft.com/office/powerpoint/2010/main" val="2757032056"/>
      </p:ext>
    </p:extLst>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 name="Picture 26" descr="A blue and white gradient&#10;&#10;Description automatically generated">
            <a:extLst>
              <a:ext uri="{FF2B5EF4-FFF2-40B4-BE49-F238E27FC236}">
                <a16:creationId xmlns:a16="http://schemas.microsoft.com/office/drawing/2014/main" id="{F8ECF2B1-3548-48CE-CC8A-B09049E4D98A}"/>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flipH="1">
            <a:off x="0" y="1"/>
            <a:ext cx="5346700" cy="998538"/>
          </a:xfrm>
          <a:prstGeom prst="rect">
            <a:avLst/>
          </a:prstGeom>
        </p:spPr>
      </p:pic>
      <p:sp>
        <p:nvSpPr>
          <p:cNvPr id="4" name="TextBox 3">
            <a:extLst>
              <a:ext uri="{FF2B5EF4-FFF2-40B4-BE49-F238E27FC236}">
                <a16:creationId xmlns:a16="http://schemas.microsoft.com/office/drawing/2014/main" id="{DCCD8DBB-8ACC-7D78-21CB-FFD7A565BEBF}"/>
              </a:ext>
            </a:extLst>
          </p:cNvPr>
          <p:cNvSpPr txBox="1"/>
          <p:nvPr/>
        </p:nvSpPr>
        <p:spPr>
          <a:xfrm>
            <a:off x="404812" y="299215"/>
            <a:ext cx="4537076" cy="400110"/>
          </a:xfrm>
          <a:prstGeom prst="rect">
            <a:avLst/>
          </a:prstGeom>
          <a:noFill/>
        </p:spPr>
        <p:txBody>
          <a:bodyPr wrap="square">
            <a:spAutoFit/>
          </a:bodyPr>
          <a:lstStyle/>
          <a:p>
            <a:r>
              <a:rPr lang="en-IN" sz="2000" b="1" dirty="0">
                <a:solidFill>
                  <a:schemeClr val="bg1"/>
                </a:solidFill>
                <a:latin typeface="Bahnschrift" panose="020B0502040204020203" pitchFamily="34" charset="0"/>
              </a:rPr>
              <a:t>Notes</a:t>
            </a:r>
          </a:p>
        </p:txBody>
      </p:sp>
      <p:grpSp>
        <p:nvGrpSpPr>
          <p:cNvPr id="28" name="Group 27">
            <a:extLst>
              <a:ext uri="{FF2B5EF4-FFF2-40B4-BE49-F238E27FC236}">
                <a16:creationId xmlns:a16="http://schemas.microsoft.com/office/drawing/2014/main" id="{B10DC56B-1D02-E382-3904-7C32731C36AA}"/>
              </a:ext>
            </a:extLst>
          </p:cNvPr>
          <p:cNvGrpSpPr/>
          <p:nvPr/>
        </p:nvGrpSpPr>
        <p:grpSpPr>
          <a:xfrm rot="10335125">
            <a:off x="-2600670" y="-2819602"/>
            <a:ext cx="14849352" cy="9941862"/>
            <a:chOff x="6249468" y="-1100935"/>
            <a:chExt cx="8072278" cy="5404509"/>
          </a:xfrm>
          <a:solidFill>
            <a:schemeClr val="bg1">
              <a:alpha val="29000"/>
            </a:schemeClr>
          </a:solidFill>
        </p:grpSpPr>
        <p:sp>
          <p:nvSpPr>
            <p:cNvPr id="29" name="Freeform 3214">
              <a:extLst>
                <a:ext uri="{FF2B5EF4-FFF2-40B4-BE49-F238E27FC236}">
                  <a16:creationId xmlns:a16="http://schemas.microsoft.com/office/drawing/2014/main" id="{A269D130-D7A5-61A8-0E43-09805E712842}"/>
                </a:ext>
              </a:extLst>
            </p:cNvPr>
            <p:cNvSpPr>
              <a:spLocks noEditPoints="1"/>
            </p:cNvSpPr>
            <p:nvPr/>
          </p:nvSpPr>
          <p:spPr bwMode="auto">
            <a:xfrm>
              <a:off x="6903306" y="-223633"/>
              <a:ext cx="7399129" cy="4494102"/>
            </a:xfrm>
            <a:custGeom>
              <a:avLst/>
              <a:gdLst>
                <a:gd name="T0" fmla="*/ 783 w 1129"/>
                <a:gd name="T1" fmla="*/ 686 h 686"/>
                <a:gd name="T2" fmla="*/ 940 w 1129"/>
                <a:gd name="T3" fmla="*/ 678 h 686"/>
                <a:gd name="T4" fmla="*/ 1052 w 1129"/>
                <a:gd name="T5" fmla="*/ 609 h 686"/>
                <a:gd name="T6" fmla="*/ 1079 w 1129"/>
                <a:gd name="T7" fmla="*/ 599 h 686"/>
                <a:gd name="T8" fmla="*/ 885 w 1129"/>
                <a:gd name="T9" fmla="*/ 625 h 686"/>
                <a:gd name="T10" fmla="*/ 866 w 1129"/>
                <a:gd name="T11" fmla="*/ 588 h 686"/>
                <a:gd name="T12" fmla="*/ 869 w 1129"/>
                <a:gd name="T13" fmla="*/ 587 h 686"/>
                <a:gd name="T14" fmla="*/ 1077 w 1129"/>
                <a:gd name="T15" fmla="*/ 596 h 686"/>
                <a:gd name="T16" fmla="*/ 742 w 1129"/>
                <a:gd name="T17" fmla="*/ 586 h 686"/>
                <a:gd name="T18" fmla="*/ 745 w 1129"/>
                <a:gd name="T19" fmla="*/ 590 h 686"/>
                <a:gd name="T20" fmla="*/ 804 w 1129"/>
                <a:gd name="T21" fmla="*/ 621 h 686"/>
                <a:gd name="T22" fmla="*/ 786 w 1129"/>
                <a:gd name="T23" fmla="*/ 535 h 686"/>
                <a:gd name="T24" fmla="*/ 987 w 1129"/>
                <a:gd name="T25" fmla="*/ 585 h 686"/>
                <a:gd name="T26" fmla="*/ 1007 w 1129"/>
                <a:gd name="T27" fmla="*/ 622 h 686"/>
                <a:gd name="T28" fmla="*/ 1076 w 1129"/>
                <a:gd name="T29" fmla="*/ 597 h 686"/>
                <a:gd name="T30" fmla="*/ 1035 w 1129"/>
                <a:gd name="T31" fmla="*/ 567 h 686"/>
                <a:gd name="T32" fmla="*/ 1036 w 1129"/>
                <a:gd name="T33" fmla="*/ 563 h 686"/>
                <a:gd name="T34" fmla="*/ 674 w 1129"/>
                <a:gd name="T35" fmla="*/ 487 h 686"/>
                <a:gd name="T36" fmla="*/ 695 w 1129"/>
                <a:gd name="T37" fmla="*/ 508 h 686"/>
                <a:gd name="T38" fmla="*/ 674 w 1129"/>
                <a:gd name="T39" fmla="*/ 488 h 686"/>
                <a:gd name="T40" fmla="*/ 733 w 1129"/>
                <a:gd name="T41" fmla="*/ 544 h 686"/>
                <a:gd name="T42" fmla="*/ 757 w 1129"/>
                <a:gd name="T43" fmla="*/ 540 h 686"/>
                <a:gd name="T44" fmla="*/ 761 w 1129"/>
                <a:gd name="T45" fmla="*/ 461 h 686"/>
                <a:gd name="T46" fmla="*/ 605 w 1129"/>
                <a:gd name="T47" fmla="*/ 444 h 686"/>
                <a:gd name="T48" fmla="*/ 487 w 1129"/>
                <a:gd name="T49" fmla="*/ 412 h 686"/>
                <a:gd name="T50" fmla="*/ 671 w 1129"/>
                <a:gd name="T51" fmla="*/ 485 h 686"/>
                <a:gd name="T52" fmla="*/ 418 w 1129"/>
                <a:gd name="T53" fmla="*/ 441 h 686"/>
                <a:gd name="T54" fmla="*/ 484 w 1129"/>
                <a:gd name="T55" fmla="*/ 412 h 686"/>
                <a:gd name="T56" fmla="*/ 552 w 1129"/>
                <a:gd name="T57" fmla="*/ 382 h 686"/>
                <a:gd name="T58" fmla="*/ 600 w 1129"/>
                <a:gd name="T59" fmla="*/ 439 h 686"/>
                <a:gd name="T60" fmla="*/ 616 w 1129"/>
                <a:gd name="T61" fmla="*/ 398 h 686"/>
                <a:gd name="T62" fmla="*/ 360 w 1129"/>
                <a:gd name="T63" fmla="*/ 323 h 686"/>
                <a:gd name="T64" fmla="*/ 359 w 1129"/>
                <a:gd name="T65" fmla="*/ 324 h 686"/>
                <a:gd name="T66" fmla="*/ 266 w 1129"/>
                <a:gd name="T67" fmla="*/ 311 h 686"/>
                <a:gd name="T68" fmla="*/ 346 w 1129"/>
                <a:gd name="T69" fmla="*/ 294 h 686"/>
                <a:gd name="T70" fmla="*/ 327 w 1129"/>
                <a:gd name="T71" fmla="*/ 291 h 686"/>
                <a:gd name="T72" fmla="*/ 327 w 1129"/>
                <a:gd name="T73" fmla="*/ 315 h 686"/>
                <a:gd name="T74" fmla="*/ 355 w 1129"/>
                <a:gd name="T75" fmla="*/ 282 h 686"/>
                <a:gd name="T76" fmla="*/ 308 w 1129"/>
                <a:gd name="T77" fmla="*/ 227 h 686"/>
                <a:gd name="T78" fmla="*/ 335 w 1129"/>
                <a:gd name="T79" fmla="*/ 204 h 686"/>
                <a:gd name="T80" fmla="*/ 363 w 1129"/>
                <a:gd name="T81" fmla="*/ 191 h 686"/>
                <a:gd name="T82" fmla="*/ 374 w 1129"/>
                <a:gd name="T83" fmla="*/ 174 h 686"/>
                <a:gd name="T84" fmla="*/ 53 w 1129"/>
                <a:gd name="T85" fmla="*/ 170 h 686"/>
                <a:gd name="T86" fmla="*/ 302 w 1129"/>
                <a:gd name="T87" fmla="*/ 160 h 686"/>
                <a:gd name="T88" fmla="*/ 320 w 1129"/>
                <a:gd name="T89" fmla="*/ 181 h 686"/>
                <a:gd name="T90" fmla="*/ 293 w 1129"/>
                <a:gd name="T91" fmla="*/ 146 h 686"/>
                <a:gd name="T92" fmla="*/ 220 w 1129"/>
                <a:gd name="T93" fmla="*/ 150 h 686"/>
                <a:gd name="T94" fmla="*/ 339 w 1129"/>
                <a:gd name="T95" fmla="*/ 97 h 686"/>
                <a:gd name="T96" fmla="*/ 264 w 1129"/>
                <a:gd name="T97" fmla="*/ 131 h 686"/>
                <a:gd name="T98" fmla="*/ 114 w 1129"/>
                <a:gd name="T99" fmla="*/ 109 h 686"/>
                <a:gd name="T100" fmla="*/ 216 w 1129"/>
                <a:gd name="T101" fmla="*/ 106 h 686"/>
                <a:gd name="T102" fmla="*/ 371 w 1129"/>
                <a:gd name="T103" fmla="*/ 65 h 686"/>
                <a:gd name="T104" fmla="*/ 327 w 1129"/>
                <a:gd name="T105" fmla="*/ 162 h 686"/>
                <a:gd name="T106" fmla="*/ 371 w 1129"/>
                <a:gd name="T107" fmla="*/ 65 h 686"/>
                <a:gd name="T108" fmla="*/ 94 w 1129"/>
                <a:gd name="T109" fmla="*/ 88 h 686"/>
                <a:gd name="T110" fmla="*/ 34 w 1129"/>
                <a:gd name="T111" fmla="*/ 59 h 686"/>
                <a:gd name="T112" fmla="*/ 59 w 1129"/>
                <a:gd name="T113" fmla="*/ 103 h 686"/>
                <a:gd name="T114" fmla="*/ 110 w 1129"/>
                <a:gd name="T115" fmla="*/ 89 h 686"/>
                <a:gd name="T116" fmla="*/ 107 w 1129"/>
                <a:gd name="T117" fmla="*/ 63 h 686"/>
                <a:gd name="T118" fmla="*/ 193 w 1129"/>
                <a:gd name="T119" fmla="*/ 40 h 686"/>
                <a:gd name="T120" fmla="*/ 35 w 1129"/>
                <a:gd name="T121" fmla="*/ 22 h 686"/>
                <a:gd name="T122" fmla="*/ 33 w 1129"/>
                <a:gd name="T123" fmla="*/ 18 h 6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29" h="686">
                  <a:moveTo>
                    <a:pt x="1093" y="634"/>
                  </a:moveTo>
                  <a:cubicBezTo>
                    <a:pt x="1093" y="634"/>
                    <a:pt x="1093" y="634"/>
                    <a:pt x="1093" y="634"/>
                  </a:cubicBezTo>
                  <a:cubicBezTo>
                    <a:pt x="1128" y="638"/>
                    <a:pt x="1128" y="638"/>
                    <a:pt x="1128" y="638"/>
                  </a:cubicBezTo>
                  <a:cubicBezTo>
                    <a:pt x="1128" y="638"/>
                    <a:pt x="1128" y="637"/>
                    <a:pt x="1128" y="637"/>
                  </a:cubicBezTo>
                  <a:cubicBezTo>
                    <a:pt x="1128" y="637"/>
                    <a:pt x="1128" y="637"/>
                    <a:pt x="1128" y="637"/>
                  </a:cubicBezTo>
                  <a:cubicBezTo>
                    <a:pt x="1093" y="634"/>
                    <a:pt x="1093" y="634"/>
                    <a:pt x="1093" y="634"/>
                  </a:cubicBezTo>
                  <a:moveTo>
                    <a:pt x="889" y="631"/>
                  </a:moveTo>
                  <a:cubicBezTo>
                    <a:pt x="889" y="631"/>
                    <a:pt x="889" y="631"/>
                    <a:pt x="889" y="631"/>
                  </a:cubicBezTo>
                  <a:cubicBezTo>
                    <a:pt x="937" y="678"/>
                    <a:pt x="937" y="678"/>
                    <a:pt x="937" y="678"/>
                  </a:cubicBezTo>
                  <a:cubicBezTo>
                    <a:pt x="937" y="678"/>
                    <a:pt x="937" y="678"/>
                    <a:pt x="937" y="678"/>
                  </a:cubicBezTo>
                  <a:cubicBezTo>
                    <a:pt x="889" y="631"/>
                    <a:pt x="889" y="631"/>
                    <a:pt x="889" y="631"/>
                  </a:cubicBezTo>
                  <a:moveTo>
                    <a:pt x="805" y="624"/>
                  </a:moveTo>
                  <a:cubicBezTo>
                    <a:pt x="783" y="686"/>
                    <a:pt x="783" y="686"/>
                    <a:pt x="783" y="686"/>
                  </a:cubicBezTo>
                  <a:cubicBezTo>
                    <a:pt x="783" y="686"/>
                    <a:pt x="783" y="686"/>
                    <a:pt x="783" y="686"/>
                  </a:cubicBezTo>
                  <a:cubicBezTo>
                    <a:pt x="806" y="624"/>
                    <a:pt x="806" y="624"/>
                    <a:pt x="806" y="624"/>
                  </a:cubicBezTo>
                  <a:cubicBezTo>
                    <a:pt x="805" y="624"/>
                    <a:pt x="805" y="624"/>
                    <a:pt x="805" y="624"/>
                  </a:cubicBezTo>
                  <a:moveTo>
                    <a:pt x="768" y="622"/>
                  </a:moveTo>
                  <a:cubicBezTo>
                    <a:pt x="768" y="622"/>
                    <a:pt x="768" y="622"/>
                    <a:pt x="768" y="622"/>
                  </a:cubicBezTo>
                  <a:cubicBezTo>
                    <a:pt x="781" y="686"/>
                    <a:pt x="781" y="686"/>
                    <a:pt x="781" y="686"/>
                  </a:cubicBezTo>
                  <a:cubicBezTo>
                    <a:pt x="781" y="685"/>
                    <a:pt x="781" y="685"/>
                    <a:pt x="782" y="685"/>
                  </a:cubicBezTo>
                  <a:cubicBezTo>
                    <a:pt x="768" y="622"/>
                    <a:pt x="768" y="622"/>
                    <a:pt x="768" y="622"/>
                  </a:cubicBezTo>
                  <a:moveTo>
                    <a:pt x="770" y="620"/>
                  </a:moveTo>
                  <a:cubicBezTo>
                    <a:pt x="770" y="620"/>
                    <a:pt x="770" y="620"/>
                    <a:pt x="770" y="620"/>
                  </a:cubicBezTo>
                  <a:cubicBezTo>
                    <a:pt x="804" y="622"/>
                    <a:pt x="804" y="622"/>
                    <a:pt x="804" y="622"/>
                  </a:cubicBezTo>
                  <a:cubicBezTo>
                    <a:pt x="804" y="622"/>
                    <a:pt x="804" y="622"/>
                    <a:pt x="804" y="621"/>
                  </a:cubicBezTo>
                  <a:cubicBezTo>
                    <a:pt x="770" y="620"/>
                    <a:pt x="770" y="620"/>
                    <a:pt x="770" y="620"/>
                  </a:cubicBezTo>
                  <a:moveTo>
                    <a:pt x="968" y="613"/>
                  </a:moveTo>
                  <a:cubicBezTo>
                    <a:pt x="940" y="678"/>
                    <a:pt x="940" y="678"/>
                    <a:pt x="940" y="678"/>
                  </a:cubicBezTo>
                  <a:cubicBezTo>
                    <a:pt x="940" y="678"/>
                    <a:pt x="940" y="678"/>
                    <a:pt x="940" y="678"/>
                  </a:cubicBezTo>
                  <a:cubicBezTo>
                    <a:pt x="968" y="613"/>
                    <a:pt x="968" y="613"/>
                    <a:pt x="968" y="613"/>
                  </a:cubicBezTo>
                  <a:cubicBezTo>
                    <a:pt x="968" y="613"/>
                    <a:pt x="968" y="613"/>
                    <a:pt x="968" y="613"/>
                  </a:cubicBezTo>
                  <a:moveTo>
                    <a:pt x="967" y="611"/>
                  </a:moveTo>
                  <a:cubicBezTo>
                    <a:pt x="890" y="628"/>
                    <a:pt x="890" y="628"/>
                    <a:pt x="890" y="628"/>
                  </a:cubicBezTo>
                  <a:cubicBezTo>
                    <a:pt x="890" y="628"/>
                    <a:pt x="890" y="628"/>
                    <a:pt x="890" y="628"/>
                  </a:cubicBezTo>
                  <a:cubicBezTo>
                    <a:pt x="967" y="612"/>
                    <a:pt x="967" y="612"/>
                    <a:pt x="967" y="612"/>
                  </a:cubicBezTo>
                  <a:cubicBezTo>
                    <a:pt x="967" y="612"/>
                    <a:pt x="967" y="612"/>
                    <a:pt x="967" y="611"/>
                  </a:cubicBezTo>
                  <a:moveTo>
                    <a:pt x="1056" y="609"/>
                  </a:moveTo>
                  <a:cubicBezTo>
                    <a:pt x="1056" y="610"/>
                    <a:pt x="1055" y="610"/>
                    <a:pt x="1055" y="610"/>
                  </a:cubicBezTo>
                  <a:cubicBezTo>
                    <a:pt x="1088" y="632"/>
                    <a:pt x="1088" y="632"/>
                    <a:pt x="1088" y="632"/>
                  </a:cubicBezTo>
                  <a:cubicBezTo>
                    <a:pt x="1088" y="632"/>
                    <a:pt x="1088" y="632"/>
                    <a:pt x="1088" y="632"/>
                  </a:cubicBezTo>
                  <a:cubicBezTo>
                    <a:pt x="1056" y="609"/>
                    <a:pt x="1056" y="609"/>
                    <a:pt x="1056" y="609"/>
                  </a:cubicBezTo>
                  <a:moveTo>
                    <a:pt x="1052" y="609"/>
                  </a:moveTo>
                  <a:cubicBezTo>
                    <a:pt x="1009" y="624"/>
                    <a:pt x="1009" y="624"/>
                    <a:pt x="1009" y="624"/>
                  </a:cubicBezTo>
                  <a:cubicBezTo>
                    <a:pt x="1010" y="624"/>
                    <a:pt x="1010" y="624"/>
                    <a:pt x="1010" y="624"/>
                  </a:cubicBezTo>
                  <a:cubicBezTo>
                    <a:pt x="1052" y="609"/>
                    <a:pt x="1052" y="609"/>
                    <a:pt x="1052" y="609"/>
                  </a:cubicBezTo>
                  <a:cubicBezTo>
                    <a:pt x="1052" y="609"/>
                    <a:pt x="1052" y="609"/>
                    <a:pt x="1052" y="609"/>
                  </a:cubicBezTo>
                  <a:moveTo>
                    <a:pt x="1078" y="600"/>
                  </a:moveTo>
                  <a:cubicBezTo>
                    <a:pt x="1078" y="600"/>
                    <a:pt x="1077" y="600"/>
                    <a:pt x="1077" y="600"/>
                  </a:cubicBezTo>
                  <a:cubicBezTo>
                    <a:pt x="1089" y="631"/>
                    <a:pt x="1089" y="631"/>
                    <a:pt x="1089" y="631"/>
                  </a:cubicBezTo>
                  <a:cubicBezTo>
                    <a:pt x="1089" y="631"/>
                    <a:pt x="1089" y="631"/>
                    <a:pt x="1089" y="631"/>
                  </a:cubicBezTo>
                  <a:cubicBezTo>
                    <a:pt x="1078" y="600"/>
                    <a:pt x="1078" y="600"/>
                    <a:pt x="1078" y="600"/>
                  </a:cubicBezTo>
                  <a:moveTo>
                    <a:pt x="1079" y="599"/>
                  </a:moveTo>
                  <a:cubicBezTo>
                    <a:pt x="1079" y="599"/>
                    <a:pt x="1078" y="599"/>
                    <a:pt x="1078" y="600"/>
                  </a:cubicBezTo>
                  <a:cubicBezTo>
                    <a:pt x="1128" y="637"/>
                    <a:pt x="1128" y="637"/>
                    <a:pt x="1128" y="637"/>
                  </a:cubicBezTo>
                  <a:cubicBezTo>
                    <a:pt x="1128" y="637"/>
                    <a:pt x="1128" y="636"/>
                    <a:pt x="1129" y="636"/>
                  </a:cubicBezTo>
                  <a:cubicBezTo>
                    <a:pt x="1079" y="599"/>
                    <a:pt x="1079" y="599"/>
                    <a:pt x="1079" y="599"/>
                  </a:cubicBezTo>
                  <a:moveTo>
                    <a:pt x="1075" y="599"/>
                  </a:moveTo>
                  <a:cubicBezTo>
                    <a:pt x="1056" y="608"/>
                    <a:pt x="1056" y="608"/>
                    <a:pt x="1056" y="608"/>
                  </a:cubicBezTo>
                  <a:cubicBezTo>
                    <a:pt x="1056" y="608"/>
                    <a:pt x="1056" y="608"/>
                    <a:pt x="1056" y="608"/>
                  </a:cubicBezTo>
                  <a:cubicBezTo>
                    <a:pt x="1075" y="599"/>
                    <a:pt x="1075" y="599"/>
                    <a:pt x="1075" y="599"/>
                  </a:cubicBezTo>
                  <a:cubicBezTo>
                    <a:pt x="1075" y="599"/>
                    <a:pt x="1075" y="599"/>
                    <a:pt x="1075" y="599"/>
                  </a:cubicBezTo>
                  <a:moveTo>
                    <a:pt x="744" y="591"/>
                  </a:moveTo>
                  <a:cubicBezTo>
                    <a:pt x="744" y="591"/>
                    <a:pt x="744" y="591"/>
                    <a:pt x="744" y="591"/>
                  </a:cubicBezTo>
                  <a:cubicBezTo>
                    <a:pt x="766" y="618"/>
                    <a:pt x="766" y="618"/>
                    <a:pt x="766" y="618"/>
                  </a:cubicBezTo>
                  <a:cubicBezTo>
                    <a:pt x="766" y="618"/>
                    <a:pt x="766" y="618"/>
                    <a:pt x="767" y="618"/>
                  </a:cubicBezTo>
                  <a:cubicBezTo>
                    <a:pt x="767" y="618"/>
                    <a:pt x="767" y="618"/>
                    <a:pt x="767" y="618"/>
                  </a:cubicBezTo>
                  <a:cubicBezTo>
                    <a:pt x="744" y="591"/>
                    <a:pt x="744" y="591"/>
                    <a:pt x="744" y="591"/>
                  </a:cubicBezTo>
                  <a:moveTo>
                    <a:pt x="868" y="588"/>
                  </a:moveTo>
                  <a:cubicBezTo>
                    <a:pt x="868" y="588"/>
                    <a:pt x="868" y="589"/>
                    <a:pt x="868" y="589"/>
                  </a:cubicBezTo>
                  <a:cubicBezTo>
                    <a:pt x="885" y="625"/>
                    <a:pt x="885" y="625"/>
                    <a:pt x="885" y="625"/>
                  </a:cubicBezTo>
                  <a:cubicBezTo>
                    <a:pt x="885" y="625"/>
                    <a:pt x="885" y="625"/>
                    <a:pt x="885" y="625"/>
                  </a:cubicBezTo>
                  <a:cubicBezTo>
                    <a:pt x="868" y="588"/>
                    <a:pt x="868" y="588"/>
                    <a:pt x="868" y="588"/>
                  </a:cubicBezTo>
                  <a:moveTo>
                    <a:pt x="866" y="588"/>
                  </a:moveTo>
                  <a:cubicBezTo>
                    <a:pt x="836" y="624"/>
                    <a:pt x="836" y="624"/>
                    <a:pt x="836" y="624"/>
                  </a:cubicBezTo>
                  <a:cubicBezTo>
                    <a:pt x="809" y="622"/>
                    <a:pt x="809" y="622"/>
                    <a:pt x="809" y="622"/>
                  </a:cubicBezTo>
                  <a:cubicBezTo>
                    <a:pt x="809" y="622"/>
                    <a:pt x="809" y="622"/>
                    <a:pt x="809" y="622"/>
                  </a:cubicBezTo>
                  <a:cubicBezTo>
                    <a:pt x="835" y="624"/>
                    <a:pt x="835" y="624"/>
                    <a:pt x="835" y="624"/>
                  </a:cubicBezTo>
                  <a:cubicBezTo>
                    <a:pt x="784" y="686"/>
                    <a:pt x="784" y="686"/>
                    <a:pt x="784" y="686"/>
                  </a:cubicBezTo>
                  <a:cubicBezTo>
                    <a:pt x="784" y="686"/>
                    <a:pt x="784" y="686"/>
                    <a:pt x="784" y="686"/>
                  </a:cubicBezTo>
                  <a:cubicBezTo>
                    <a:pt x="836" y="624"/>
                    <a:pt x="836" y="624"/>
                    <a:pt x="836" y="624"/>
                  </a:cubicBezTo>
                  <a:cubicBezTo>
                    <a:pt x="883" y="628"/>
                    <a:pt x="883" y="628"/>
                    <a:pt x="883" y="628"/>
                  </a:cubicBezTo>
                  <a:cubicBezTo>
                    <a:pt x="883" y="628"/>
                    <a:pt x="883" y="628"/>
                    <a:pt x="883" y="628"/>
                  </a:cubicBezTo>
                  <a:cubicBezTo>
                    <a:pt x="836" y="624"/>
                    <a:pt x="836" y="624"/>
                    <a:pt x="836" y="624"/>
                  </a:cubicBezTo>
                  <a:cubicBezTo>
                    <a:pt x="866" y="588"/>
                    <a:pt x="866" y="588"/>
                    <a:pt x="866" y="588"/>
                  </a:cubicBezTo>
                  <a:cubicBezTo>
                    <a:pt x="866" y="588"/>
                    <a:pt x="866" y="588"/>
                    <a:pt x="866" y="588"/>
                  </a:cubicBezTo>
                  <a:moveTo>
                    <a:pt x="865" y="588"/>
                  </a:moveTo>
                  <a:cubicBezTo>
                    <a:pt x="809" y="620"/>
                    <a:pt x="809" y="620"/>
                    <a:pt x="809" y="620"/>
                  </a:cubicBezTo>
                  <a:cubicBezTo>
                    <a:pt x="809" y="620"/>
                    <a:pt x="809" y="620"/>
                    <a:pt x="809" y="621"/>
                  </a:cubicBezTo>
                  <a:cubicBezTo>
                    <a:pt x="866" y="588"/>
                    <a:pt x="866" y="588"/>
                    <a:pt x="866" y="588"/>
                  </a:cubicBezTo>
                  <a:cubicBezTo>
                    <a:pt x="865" y="588"/>
                    <a:pt x="865" y="588"/>
                    <a:pt x="865" y="588"/>
                  </a:cubicBezTo>
                  <a:moveTo>
                    <a:pt x="984" y="585"/>
                  </a:moveTo>
                  <a:cubicBezTo>
                    <a:pt x="969" y="609"/>
                    <a:pt x="969" y="609"/>
                    <a:pt x="969" y="609"/>
                  </a:cubicBezTo>
                  <a:cubicBezTo>
                    <a:pt x="970" y="609"/>
                    <a:pt x="970" y="610"/>
                    <a:pt x="970" y="610"/>
                  </a:cubicBezTo>
                  <a:cubicBezTo>
                    <a:pt x="984" y="585"/>
                    <a:pt x="984" y="585"/>
                    <a:pt x="984" y="585"/>
                  </a:cubicBezTo>
                  <a:cubicBezTo>
                    <a:pt x="984" y="585"/>
                    <a:pt x="984" y="585"/>
                    <a:pt x="984" y="585"/>
                  </a:cubicBezTo>
                  <a:moveTo>
                    <a:pt x="982" y="583"/>
                  </a:moveTo>
                  <a:cubicBezTo>
                    <a:pt x="938" y="604"/>
                    <a:pt x="938" y="604"/>
                    <a:pt x="938" y="604"/>
                  </a:cubicBezTo>
                  <a:cubicBezTo>
                    <a:pt x="869" y="587"/>
                    <a:pt x="869" y="587"/>
                    <a:pt x="869" y="587"/>
                  </a:cubicBezTo>
                  <a:cubicBezTo>
                    <a:pt x="869" y="587"/>
                    <a:pt x="869" y="587"/>
                    <a:pt x="869" y="587"/>
                  </a:cubicBezTo>
                  <a:cubicBezTo>
                    <a:pt x="869" y="587"/>
                    <a:pt x="869" y="587"/>
                    <a:pt x="869" y="587"/>
                  </a:cubicBezTo>
                  <a:cubicBezTo>
                    <a:pt x="938" y="604"/>
                    <a:pt x="938" y="604"/>
                    <a:pt x="938" y="604"/>
                  </a:cubicBezTo>
                  <a:cubicBezTo>
                    <a:pt x="890" y="627"/>
                    <a:pt x="890" y="627"/>
                    <a:pt x="890" y="627"/>
                  </a:cubicBezTo>
                  <a:cubicBezTo>
                    <a:pt x="890" y="627"/>
                    <a:pt x="890" y="627"/>
                    <a:pt x="890" y="627"/>
                  </a:cubicBezTo>
                  <a:cubicBezTo>
                    <a:pt x="939" y="604"/>
                    <a:pt x="939" y="604"/>
                    <a:pt x="939" y="604"/>
                  </a:cubicBezTo>
                  <a:cubicBezTo>
                    <a:pt x="967" y="611"/>
                    <a:pt x="967" y="611"/>
                    <a:pt x="967" y="611"/>
                  </a:cubicBezTo>
                  <a:cubicBezTo>
                    <a:pt x="967" y="611"/>
                    <a:pt x="967" y="611"/>
                    <a:pt x="967" y="611"/>
                  </a:cubicBezTo>
                  <a:cubicBezTo>
                    <a:pt x="967" y="611"/>
                    <a:pt x="967" y="611"/>
                    <a:pt x="967" y="611"/>
                  </a:cubicBezTo>
                  <a:cubicBezTo>
                    <a:pt x="939" y="604"/>
                    <a:pt x="939" y="604"/>
                    <a:pt x="939" y="604"/>
                  </a:cubicBezTo>
                  <a:cubicBezTo>
                    <a:pt x="982" y="583"/>
                    <a:pt x="982" y="583"/>
                    <a:pt x="982" y="583"/>
                  </a:cubicBezTo>
                  <a:cubicBezTo>
                    <a:pt x="982" y="583"/>
                    <a:pt x="982" y="583"/>
                    <a:pt x="982" y="583"/>
                  </a:cubicBezTo>
                  <a:moveTo>
                    <a:pt x="1082" y="564"/>
                  </a:moveTo>
                  <a:cubicBezTo>
                    <a:pt x="1077" y="596"/>
                    <a:pt x="1077" y="596"/>
                    <a:pt x="1077" y="596"/>
                  </a:cubicBezTo>
                  <a:cubicBezTo>
                    <a:pt x="1077" y="596"/>
                    <a:pt x="1077" y="596"/>
                    <a:pt x="1077" y="596"/>
                  </a:cubicBezTo>
                  <a:cubicBezTo>
                    <a:pt x="1077" y="596"/>
                    <a:pt x="1077" y="596"/>
                    <a:pt x="1077" y="596"/>
                  </a:cubicBezTo>
                  <a:cubicBezTo>
                    <a:pt x="1077" y="596"/>
                    <a:pt x="1077" y="596"/>
                    <a:pt x="1077" y="596"/>
                  </a:cubicBezTo>
                  <a:cubicBezTo>
                    <a:pt x="1083" y="564"/>
                    <a:pt x="1083" y="564"/>
                    <a:pt x="1083" y="564"/>
                  </a:cubicBezTo>
                  <a:cubicBezTo>
                    <a:pt x="1083" y="564"/>
                    <a:pt x="1083" y="564"/>
                    <a:pt x="1083" y="564"/>
                  </a:cubicBezTo>
                  <a:cubicBezTo>
                    <a:pt x="1083" y="564"/>
                    <a:pt x="1082" y="564"/>
                    <a:pt x="1082" y="564"/>
                  </a:cubicBezTo>
                  <a:moveTo>
                    <a:pt x="757" y="556"/>
                  </a:moveTo>
                  <a:cubicBezTo>
                    <a:pt x="743" y="586"/>
                    <a:pt x="743" y="586"/>
                    <a:pt x="743" y="586"/>
                  </a:cubicBezTo>
                  <a:cubicBezTo>
                    <a:pt x="743" y="586"/>
                    <a:pt x="743" y="586"/>
                    <a:pt x="744" y="587"/>
                  </a:cubicBezTo>
                  <a:cubicBezTo>
                    <a:pt x="757" y="556"/>
                    <a:pt x="757" y="556"/>
                    <a:pt x="757" y="556"/>
                  </a:cubicBezTo>
                  <a:cubicBezTo>
                    <a:pt x="757" y="556"/>
                    <a:pt x="757" y="556"/>
                    <a:pt x="757" y="556"/>
                  </a:cubicBezTo>
                  <a:moveTo>
                    <a:pt x="735" y="547"/>
                  </a:moveTo>
                  <a:cubicBezTo>
                    <a:pt x="735" y="547"/>
                    <a:pt x="735" y="547"/>
                    <a:pt x="735" y="547"/>
                  </a:cubicBezTo>
                  <a:cubicBezTo>
                    <a:pt x="742" y="586"/>
                    <a:pt x="742" y="586"/>
                    <a:pt x="742" y="586"/>
                  </a:cubicBezTo>
                  <a:cubicBezTo>
                    <a:pt x="742" y="586"/>
                    <a:pt x="742" y="586"/>
                    <a:pt x="742" y="586"/>
                  </a:cubicBezTo>
                  <a:cubicBezTo>
                    <a:pt x="735" y="547"/>
                    <a:pt x="735" y="547"/>
                    <a:pt x="735" y="547"/>
                  </a:cubicBezTo>
                  <a:moveTo>
                    <a:pt x="736" y="546"/>
                  </a:moveTo>
                  <a:cubicBezTo>
                    <a:pt x="736" y="546"/>
                    <a:pt x="736" y="546"/>
                    <a:pt x="736" y="546"/>
                  </a:cubicBezTo>
                  <a:cubicBezTo>
                    <a:pt x="756" y="554"/>
                    <a:pt x="756" y="554"/>
                    <a:pt x="756" y="554"/>
                  </a:cubicBezTo>
                  <a:cubicBezTo>
                    <a:pt x="756" y="554"/>
                    <a:pt x="756" y="554"/>
                    <a:pt x="756" y="554"/>
                  </a:cubicBezTo>
                  <a:cubicBezTo>
                    <a:pt x="736" y="546"/>
                    <a:pt x="736" y="546"/>
                    <a:pt x="736" y="546"/>
                  </a:cubicBezTo>
                  <a:moveTo>
                    <a:pt x="787" y="536"/>
                  </a:moveTo>
                  <a:cubicBezTo>
                    <a:pt x="771" y="604"/>
                    <a:pt x="771" y="604"/>
                    <a:pt x="771" y="604"/>
                  </a:cubicBezTo>
                  <a:cubicBezTo>
                    <a:pt x="765" y="600"/>
                    <a:pt x="765" y="600"/>
                    <a:pt x="765" y="600"/>
                  </a:cubicBezTo>
                  <a:cubicBezTo>
                    <a:pt x="758" y="556"/>
                    <a:pt x="758" y="556"/>
                    <a:pt x="758" y="556"/>
                  </a:cubicBezTo>
                  <a:cubicBezTo>
                    <a:pt x="758" y="556"/>
                    <a:pt x="758" y="556"/>
                    <a:pt x="758" y="556"/>
                  </a:cubicBezTo>
                  <a:cubicBezTo>
                    <a:pt x="765" y="600"/>
                    <a:pt x="765" y="600"/>
                    <a:pt x="765" y="600"/>
                  </a:cubicBezTo>
                  <a:cubicBezTo>
                    <a:pt x="745" y="590"/>
                    <a:pt x="745" y="590"/>
                    <a:pt x="745" y="590"/>
                  </a:cubicBezTo>
                  <a:cubicBezTo>
                    <a:pt x="745" y="590"/>
                    <a:pt x="745" y="590"/>
                    <a:pt x="745" y="590"/>
                  </a:cubicBezTo>
                  <a:cubicBezTo>
                    <a:pt x="765" y="601"/>
                    <a:pt x="765" y="601"/>
                    <a:pt x="765" y="601"/>
                  </a:cubicBezTo>
                  <a:cubicBezTo>
                    <a:pt x="767" y="618"/>
                    <a:pt x="767" y="618"/>
                    <a:pt x="767" y="618"/>
                  </a:cubicBezTo>
                  <a:cubicBezTo>
                    <a:pt x="767" y="618"/>
                    <a:pt x="767" y="618"/>
                    <a:pt x="768" y="618"/>
                  </a:cubicBezTo>
                  <a:cubicBezTo>
                    <a:pt x="765" y="601"/>
                    <a:pt x="765" y="601"/>
                    <a:pt x="765" y="601"/>
                  </a:cubicBezTo>
                  <a:cubicBezTo>
                    <a:pt x="771" y="604"/>
                    <a:pt x="771" y="604"/>
                    <a:pt x="771" y="604"/>
                  </a:cubicBezTo>
                  <a:cubicBezTo>
                    <a:pt x="768" y="618"/>
                    <a:pt x="768" y="618"/>
                    <a:pt x="768" y="618"/>
                  </a:cubicBezTo>
                  <a:cubicBezTo>
                    <a:pt x="768" y="618"/>
                    <a:pt x="768" y="618"/>
                    <a:pt x="768" y="618"/>
                  </a:cubicBezTo>
                  <a:cubicBezTo>
                    <a:pt x="772" y="604"/>
                    <a:pt x="772" y="604"/>
                    <a:pt x="772" y="604"/>
                  </a:cubicBezTo>
                  <a:cubicBezTo>
                    <a:pt x="788" y="613"/>
                    <a:pt x="788" y="613"/>
                    <a:pt x="788" y="613"/>
                  </a:cubicBezTo>
                  <a:cubicBezTo>
                    <a:pt x="769" y="619"/>
                    <a:pt x="769" y="619"/>
                    <a:pt x="769" y="619"/>
                  </a:cubicBezTo>
                  <a:cubicBezTo>
                    <a:pt x="769" y="619"/>
                    <a:pt x="770" y="619"/>
                    <a:pt x="770" y="619"/>
                  </a:cubicBezTo>
                  <a:cubicBezTo>
                    <a:pt x="789" y="613"/>
                    <a:pt x="789" y="613"/>
                    <a:pt x="789" y="613"/>
                  </a:cubicBezTo>
                  <a:cubicBezTo>
                    <a:pt x="804" y="621"/>
                    <a:pt x="804" y="621"/>
                    <a:pt x="804" y="621"/>
                  </a:cubicBezTo>
                  <a:cubicBezTo>
                    <a:pt x="804" y="621"/>
                    <a:pt x="804" y="620"/>
                    <a:pt x="804" y="620"/>
                  </a:cubicBezTo>
                  <a:cubicBezTo>
                    <a:pt x="789" y="613"/>
                    <a:pt x="789" y="613"/>
                    <a:pt x="789" y="613"/>
                  </a:cubicBezTo>
                  <a:cubicBezTo>
                    <a:pt x="865" y="588"/>
                    <a:pt x="865" y="588"/>
                    <a:pt x="865" y="588"/>
                  </a:cubicBezTo>
                  <a:cubicBezTo>
                    <a:pt x="865" y="587"/>
                    <a:pt x="865" y="587"/>
                    <a:pt x="865" y="587"/>
                  </a:cubicBezTo>
                  <a:cubicBezTo>
                    <a:pt x="789" y="613"/>
                    <a:pt x="789" y="613"/>
                    <a:pt x="789" y="613"/>
                  </a:cubicBezTo>
                  <a:cubicBezTo>
                    <a:pt x="772" y="604"/>
                    <a:pt x="772" y="604"/>
                    <a:pt x="772" y="604"/>
                  </a:cubicBezTo>
                  <a:cubicBezTo>
                    <a:pt x="788" y="536"/>
                    <a:pt x="788" y="536"/>
                    <a:pt x="788" y="536"/>
                  </a:cubicBezTo>
                  <a:cubicBezTo>
                    <a:pt x="788" y="536"/>
                    <a:pt x="787" y="536"/>
                    <a:pt x="787" y="536"/>
                  </a:cubicBezTo>
                  <a:moveTo>
                    <a:pt x="786" y="534"/>
                  </a:moveTo>
                  <a:cubicBezTo>
                    <a:pt x="759" y="553"/>
                    <a:pt x="759" y="553"/>
                    <a:pt x="759" y="553"/>
                  </a:cubicBezTo>
                  <a:cubicBezTo>
                    <a:pt x="759" y="553"/>
                    <a:pt x="760" y="553"/>
                    <a:pt x="760" y="553"/>
                  </a:cubicBezTo>
                  <a:cubicBezTo>
                    <a:pt x="760" y="553"/>
                    <a:pt x="760" y="553"/>
                    <a:pt x="760" y="553"/>
                  </a:cubicBezTo>
                  <a:cubicBezTo>
                    <a:pt x="786" y="535"/>
                    <a:pt x="786" y="535"/>
                    <a:pt x="786" y="535"/>
                  </a:cubicBezTo>
                  <a:cubicBezTo>
                    <a:pt x="786" y="535"/>
                    <a:pt x="786" y="535"/>
                    <a:pt x="786" y="535"/>
                  </a:cubicBezTo>
                  <a:cubicBezTo>
                    <a:pt x="786" y="534"/>
                    <a:pt x="786" y="534"/>
                    <a:pt x="786" y="534"/>
                  </a:cubicBezTo>
                  <a:moveTo>
                    <a:pt x="1000" y="610"/>
                  </a:moveTo>
                  <a:cubicBezTo>
                    <a:pt x="995" y="600"/>
                    <a:pt x="995" y="600"/>
                    <a:pt x="995" y="600"/>
                  </a:cubicBezTo>
                  <a:cubicBezTo>
                    <a:pt x="1009" y="594"/>
                    <a:pt x="1009" y="594"/>
                    <a:pt x="1009" y="594"/>
                  </a:cubicBezTo>
                  <a:cubicBezTo>
                    <a:pt x="1008" y="610"/>
                    <a:pt x="1008" y="610"/>
                    <a:pt x="1008" y="610"/>
                  </a:cubicBezTo>
                  <a:cubicBezTo>
                    <a:pt x="1000" y="610"/>
                    <a:pt x="1000" y="610"/>
                    <a:pt x="1000" y="610"/>
                  </a:cubicBezTo>
                  <a:moveTo>
                    <a:pt x="1013" y="529"/>
                  </a:moveTo>
                  <a:cubicBezTo>
                    <a:pt x="1010" y="574"/>
                    <a:pt x="1010" y="574"/>
                    <a:pt x="1010" y="574"/>
                  </a:cubicBezTo>
                  <a:cubicBezTo>
                    <a:pt x="989" y="580"/>
                    <a:pt x="989" y="580"/>
                    <a:pt x="989" y="580"/>
                  </a:cubicBezTo>
                  <a:cubicBezTo>
                    <a:pt x="989" y="581"/>
                    <a:pt x="989" y="581"/>
                    <a:pt x="989" y="581"/>
                  </a:cubicBezTo>
                  <a:cubicBezTo>
                    <a:pt x="1010" y="574"/>
                    <a:pt x="1010" y="574"/>
                    <a:pt x="1010" y="574"/>
                  </a:cubicBezTo>
                  <a:cubicBezTo>
                    <a:pt x="1009" y="594"/>
                    <a:pt x="1009" y="594"/>
                    <a:pt x="1009" y="594"/>
                  </a:cubicBezTo>
                  <a:cubicBezTo>
                    <a:pt x="995" y="600"/>
                    <a:pt x="995" y="600"/>
                    <a:pt x="995" y="600"/>
                  </a:cubicBezTo>
                  <a:cubicBezTo>
                    <a:pt x="987" y="585"/>
                    <a:pt x="987" y="585"/>
                    <a:pt x="987" y="585"/>
                  </a:cubicBezTo>
                  <a:cubicBezTo>
                    <a:pt x="987" y="585"/>
                    <a:pt x="987" y="585"/>
                    <a:pt x="987" y="585"/>
                  </a:cubicBezTo>
                  <a:cubicBezTo>
                    <a:pt x="994" y="600"/>
                    <a:pt x="994" y="600"/>
                    <a:pt x="994" y="600"/>
                  </a:cubicBezTo>
                  <a:cubicBezTo>
                    <a:pt x="970" y="610"/>
                    <a:pt x="970" y="610"/>
                    <a:pt x="970" y="610"/>
                  </a:cubicBezTo>
                  <a:cubicBezTo>
                    <a:pt x="970" y="610"/>
                    <a:pt x="970" y="610"/>
                    <a:pt x="971" y="611"/>
                  </a:cubicBezTo>
                  <a:cubicBezTo>
                    <a:pt x="994" y="600"/>
                    <a:pt x="994" y="600"/>
                    <a:pt x="994" y="600"/>
                  </a:cubicBezTo>
                  <a:cubicBezTo>
                    <a:pt x="999" y="610"/>
                    <a:pt x="999" y="610"/>
                    <a:pt x="999" y="610"/>
                  </a:cubicBezTo>
                  <a:cubicBezTo>
                    <a:pt x="971" y="611"/>
                    <a:pt x="971" y="611"/>
                    <a:pt x="971" y="611"/>
                  </a:cubicBezTo>
                  <a:cubicBezTo>
                    <a:pt x="971" y="611"/>
                    <a:pt x="971" y="611"/>
                    <a:pt x="971" y="611"/>
                  </a:cubicBezTo>
                  <a:cubicBezTo>
                    <a:pt x="999" y="610"/>
                    <a:pt x="999" y="610"/>
                    <a:pt x="999" y="610"/>
                  </a:cubicBezTo>
                  <a:cubicBezTo>
                    <a:pt x="1006" y="623"/>
                    <a:pt x="1006" y="623"/>
                    <a:pt x="1006" y="623"/>
                  </a:cubicBezTo>
                  <a:cubicBezTo>
                    <a:pt x="1006" y="623"/>
                    <a:pt x="1006" y="623"/>
                    <a:pt x="1006" y="623"/>
                  </a:cubicBezTo>
                  <a:cubicBezTo>
                    <a:pt x="1000" y="610"/>
                    <a:pt x="1000" y="610"/>
                    <a:pt x="1000" y="610"/>
                  </a:cubicBezTo>
                  <a:cubicBezTo>
                    <a:pt x="1008" y="610"/>
                    <a:pt x="1008" y="610"/>
                    <a:pt x="1008" y="610"/>
                  </a:cubicBezTo>
                  <a:cubicBezTo>
                    <a:pt x="1007" y="622"/>
                    <a:pt x="1007" y="622"/>
                    <a:pt x="1007" y="622"/>
                  </a:cubicBezTo>
                  <a:cubicBezTo>
                    <a:pt x="1007" y="622"/>
                    <a:pt x="1007" y="622"/>
                    <a:pt x="1007" y="622"/>
                  </a:cubicBezTo>
                  <a:cubicBezTo>
                    <a:pt x="1007" y="622"/>
                    <a:pt x="1007" y="622"/>
                    <a:pt x="1007" y="622"/>
                  </a:cubicBezTo>
                  <a:cubicBezTo>
                    <a:pt x="1008" y="610"/>
                    <a:pt x="1008" y="610"/>
                    <a:pt x="1008" y="610"/>
                  </a:cubicBezTo>
                  <a:cubicBezTo>
                    <a:pt x="1052" y="609"/>
                    <a:pt x="1052" y="609"/>
                    <a:pt x="1052" y="609"/>
                  </a:cubicBezTo>
                  <a:cubicBezTo>
                    <a:pt x="1052" y="609"/>
                    <a:pt x="1052" y="608"/>
                    <a:pt x="1052" y="608"/>
                  </a:cubicBezTo>
                  <a:cubicBezTo>
                    <a:pt x="1008" y="610"/>
                    <a:pt x="1008" y="610"/>
                    <a:pt x="1008" y="610"/>
                  </a:cubicBezTo>
                  <a:cubicBezTo>
                    <a:pt x="1009" y="594"/>
                    <a:pt x="1009" y="594"/>
                    <a:pt x="1009" y="594"/>
                  </a:cubicBezTo>
                  <a:cubicBezTo>
                    <a:pt x="1050" y="576"/>
                    <a:pt x="1050" y="576"/>
                    <a:pt x="1050" y="576"/>
                  </a:cubicBezTo>
                  <a:cubicBezTo>
                    <a:pt x="1066" y="589"/>
                    <a:pt x="1066" y="589"/>
                    <a:pt x="1066" y="589"/>
                  </a:cubicBezTo>
                  <a:cubicBezTo>
                    <a:pt x="1055" y="607"/>
                    <a:pt x="1055" y="607"/>
                    <a:pt x="1055" y="607"/>
                  </a:cubicBezTo>
                  <a:cubicBezTo>
                    <a:pt x="1055" y="607"/>
                    <a:pt x="1055" y="607"/>
                    <a:pt x="1055" y="607"/>
                  </a:cubicBezTo>
                  <a:cubicBezTo>
                    <a:pt x="1066" y="589"/>
                    <a:pt x="1066" y="589"/>
                    <a:pt x="1066" y="589"/>
                  </a:cubicBezTo>
                  <a:cubicBezTo>
                    <a:pt x="1075" y="597"/>
                    <a:pt x="1075" y="597"/>
                    <a:pt x="1075" y="597"/>
                  </a:cubicBezTo>
                  <a:cubicBezTo>
                    <a:pt x="1075" y="597"/>
                    <a:pt x="1075" y="597"/>
                    <a:pt x="1076" y="597"/>
                  </a:cubicBezTo>
                  <a:cubicBezTo>
                    <a:pt x="1066" y="589"/>
                    <a:pt x="1066" y="589"/>
                    <a:pt x="1066" y="589"/>
                  </a:cubicBezTo>
                  <a:cubicBezTo>
                    <a:pt x="1082" y="564"/>
                    <a:pt x="1082" y="564"/>
                    <a:pt x="1082" y="564"/>
                  </a:cubicBezTo>
                  <a:cubicBezTo>
                    <a:pt x="1082" y="564"/>
                    <a:pt x="1082" y="564"/>
                    <a:pt x="1081" y="564"/>
                  </a:cubicBezTo>
                  <a:cubicBezTo>
                    <a:pt x="1066" y="589"/>
                    <a:pt x="1066" y="589"/>
                    <a:pt x="1066" y="589"/>
                  </a:cubicBezTo>
                  <a:cubicBezTo>
                    <a:pt x="1050" y="576"/>
                    <a:pt x="1050" y="576"/>
                    <a:pt x="1050" y="576"/>
                  </a:cubicBezTo>
                  <a:cubicBezTo>
                    <a:pt x="1081" y="563"/>
                    <a:pt x="1081" y="563"/>
                    <a:pt x="1081" y="563"/>
                  </a:cubicBezTo>
                  <a:cubicBezTo>
                    <a:pt x="1081" y="563"/>
                    <a:pt x="1081" y="563"/>
                    <a:pt x="1080" y="563"/>
                  </a:cubicBezTo>
                  <a:cubicBezTo>
                    <a:pt x="1050" y="576"/>
                    <a:pt x="1050" y="576"/>
                    <a:pt x="1050" y="576"/>
                  </a:cubicBezTo>
                  <a:cubicBezTo>
                    <a:pt x="1039" y="567"/>
                    <a:pt x="1039" y="567"/>
                    <a:pt x="1039" y="567"/>
                  </a:cubicBezTo>
                  <a:cubicBezTo>
                    <a:pt x="1039" y="567"/>
                    <a:pt x="1039" y="567"/>
                    <a:pt x="1039" y="567"/>
                  </a:cubicBezTo>
                  <a:cubicBezTo>
                    <a:pt x="1050" y="576"/>
                    <a:pt x="1050" y="576"/>
                    <a:pt x="1050" y="576"/>
                  </a:cubicBezTo>
                  <a:cubicBezTo>
                    <a:pt x="1009" y="593"/>
                    <a:pt x="1009" y="593"/>
                    <a:pt x="1009" y="593"/>
                  </a:cubicBezTo>
                  <a:cubicBezTo>
                    <a:pt x="1011" y="574"/>
                    <a:pt x="1011" y="574"/>
                    <a:pt x="1011" y="574"/>
                  </a:cubicBezTo>
                  <a:cubicBezTo>
                    <a:pt x="1035" y="567"/>
                    <a:pt x="1035" y="567"/>
                    <a:pt x="1035" y="567"/>
                  </a:cubicBezTo>
                  <a:cubicBezTo>
                    <a:pt x="1035" y="566"/>
                    <a:pt x="1035" y="566"/>
                    <a:pt x="1035" y="566"/>
                  </a:cubicBezTo>
                  <a:cubicBezTo>
                    <a:pt x="1011" y="574"/>
                    <a:pt x="1011" y="574"/>
                    <a:pt x="1011" y="574"/>
                  </a:cubicBezTo>
                  <a:cubicBezTo>
                    <a:pt x="1013" y="529"/>
                    <a:pt x="1013" y="529"/>
                    <a:pt x="1013" y="529"/>
                  </a:cubicBezTo>
                  <a:cubicBezTo>
                    <a:pt x="1013" y="529"/>
                    <a:pt x="1013" y="529"/>
                    <a:pt x="1013" y="529"/>
                  </a:cubicBezTo>
                  <a:cubicBezTo>
                    <a:pt x="1013" y="529"/>
                    <a:pt x="1013" y="529"/>
                    <a:pt x="1013" y="529"/>
                  </a:cubicBezTo>
                  <a:moveTo>
                    <a:pt x="1012" y="529"/>
                  </a:moveTo>
                  <a:cubicBezTo>
                    <a:pt x="987" y="578"/>
                    <a:pt x="987" y="578"/>
                    <a:pt x="987" y="578"/>
                  </a:cubicBezTo>
                  <a:cubicBezTo>
                    <a:pt x="987" y="578"/>
                    <a:pt x="987" y="579"/>
                    <a:pt x="987" y="579"/>
                  </a:cubicBezTo>
                  <a:cubicBezTo>
                    <a:pt x="1013" y="529"/>
                    <a:pt x="1013" y="529"/>
                    <a:pt x="1013" y="529"/>
                  </a:cubicBezTo>
                  <a:cubicBezTo>
                    <a:pt x="1013" y="529"/>
                    <a:pt x="1012" y="529"/>
                    <a:pt x="1012" y="529"/>
                  </a:cubicBezTo>
                  <a:moveTo>
                    <a:pt x="1015" y="529"/>
                  </a:moveTo>
                  <a:cubicBezTo>
                    <a:pt x="1014" y="529"/>
                    <a:pt x="1014" y="529"/>
                    <a:pt x="1014" y="529"/>
                  </a:cubicBezTo>
                  <a:cubicBezTo>
                    <a:pt x="1036" y="563"/>
                    <a:pt x="1036" y="563"/>
                    <a:pt x="1036" y="563"/>
                  </a:cubicBezTo>
                  <a:cubicBezTo>
                    <a:pt x="1036" y="563"/>
                    <a:pt x="1036" y="563"/>
                    <a:pt x="1036" y="563"/>
                  </a:cubicBezTo>
                  <a:cubicBezTo>
                    <a:pt x="1015" y="529"/>
                    <a:pt x="1015" y="529"/>
                    <a:pt x="1015" y="529"/>
                  </a:cubicBezTo>
                  <a:moveTo>
                    <a:pt x="692" y="525"/>
                  </a:moveTo>
                  <a:cubicBezTo>
                    <a:pt x="692" y="525"/>
                    <a:pt x="692" y="525"/>
                    <a:pt x="692" y="525"/>
                  </a:cubicBezTo>
                  <a:cubicBezTo>
                    <a:pt x="733" y="545"/>
                    <a:pt x="733" y="545"/>
                    <a:pt x="733" y="545"/>
                  </a:cubicBezTo>
                  <a:cubicBezTo>
                    <a:pt x="733" y="545"/>
                    <a:pt x="733" y="544"/>
                    <a:pt x="733" y="544"/>
                  </a:cubicBezTo>
                  <a:cubicBezTo>
                    <a:pt x="692" y="525"/>
                    <a:pt x="692" y="525"/>
                    <a:pt x="692" y="525"/>
                  </a:cubicBezTo>
                  <a:moveTo>
                    <a:pt x="670" y="488"/>
                  </a:moveTo>
                  <a:cubicBezTo>
                    <a:pt x="605" y="514"/>
                    <a:pt x="605" y="514"/>
                    <a:pt x="605" y="514"/>
                  </a:cubicBezTo>
                  <a:cubicBezTo>
                    <a:pt x="605" y="514"/>
                    <a:pt x="605" y="514"/>
                    <a:pt x="605" y="514"/>
                  </a:cubicBezTo>
                  <a:cubicBezTo>
                    <a:pt x="671" y="488"/>
                    <a:pt x="671" y="488"/>
                    <a:pt x="671" y="488"/>
                  </a:cubicBezTo>
                  <a:cubicBezTo>
                    <a:pt x="670" y="488"/>
                    <a:pt x="670" y="488"/>
                    <a:pt x="670" y="488"/>
                  </a:cubicBezTo>
                  <a:moveTo>
                    <a:pt x="702" y="479"/>
                  </a:moveTo>
                  <a:cubicBezTo>
                    <a:pt x="674" y="486"/>
                    <a:pt x="674" y="486"/>
                    <a:pt x="674" y="486"/>
                  </a:cubicBezTo>
                  <a:cubicBezTo>
                    <a:pt x="674" y="486"/>
                    <a:pt x="674" y="487"/>
                    <a:pt x="674" y="487"/>
                  </a:cubicBezTo>
                  <a:cubicBezTo>
                    <a:pt x="702" y="479"/>
                    <a:pt x="702" y="479"/>
                    <a:pt x="702" y="479"/>
                  </a:cubicBezTo>
                  <a:cubicBezTo>
                    <a:pt x="702" y="479"/>
                    <a:pt x="702" y="479"/>
                    <a:pt x="702" y="479"/>
                  </a:cubicBezTo>
                  <a:moveTo>
                    <a:pt x="495" y="469"/>
                  </a:moveTo>
                  <a:cubicBezTo>
                    <a:pt x="429" y="470"/>
                    <a:pt x="429" y="470"/>
                    <a:pt x="429" y="470"/>
                  </a:cubicBezTo>
                  <a:cubicBezTo>
                    <a:pt x="429" y="470"/>
                    <a:pt x="429" y="470"/>
                    <a:pt x="429" y="470"/>
                  </a:cubicBezTo>
                  <a:cubicBezTo>
                    <a:pt x="495" y="469"/>
                    <a:pt x="495" y="469"/>
                    <a:pt x="495" y="469"/>
                  </a:cubicBezTo>
                  <a:cubicBezTo>
                    <a:pt x="495" y="469"/>
                    <a:pt x="495" y="469"/>
                    <a:pt x="495" y="469"/>
                  </a:cubicBezTo>
                  <a:moveTo>
                    <a:pt x="762" y="461"/>
                  </a:moveTo>
                  <a:cubicBezTo>
                    <a:pt x="753" y="501"/>
                    <a:pt x="753" y="501"/>
                    <a:pt x="753" y="501"/>
                  </a:cubicBezTo>
                  <a:cubicBezTo>
                    <a:pt x="754" y="501"/>
                    <a:pt x="754" y="501"/>
                    <a:pt x="754" y="501"/>
                  </a:cubicBezTo>
                  <a:cubicBezTo>
                    <a:pt x="763" y="461"/>
                    <a:pt x="763" y="461"/>
                    <a:pt x="763" y="461"/>
                  </a:cubicBezTo>
                  <a:cubicBezTo>
                    <a:pt x="763" y="461"/>
                    <a:pt x="763" y="461"/>
                    <a:pt x="762" y="461"/>
                  </a:cubicBezTo>
                  <a:moveTo>
                    <a:pt x="701" y="514"/>
                  </a:moveTo>
                  <a:cubicBezTo>
                    <a:pt x="695" y="508"/>
                    <a:pt x="695" y="508"/>
                    <a:pt x="695" y="508"/>
                  </a:cubicBezTo>
                  <a:cubicBezTo>
                    <a:pt x="699" y="498"/>
                    <a:pt x="699" y="498"/>
                    <a:pt x="699" y="498"/>
                  </a:cubicBezTo>
                  <a:cubicBezTo>
                    <a:pt x="713" y="503"/>
                    <a:pt x="713" y="503"/>
                    <a:pt x="713" y="503"/>
                  </a:cubicBezTo>
                  <a:cubicBezTo>
                    <a:pt x="701" y="514"/>
                    <a:pt x="701" y="514"/>
                    <a:pt x="701" y="514"/>
                  </a:cubicBezTo>
                  <a:moveTo>
                    <a:pt x="761" y="461"/>
                  </a:moveTo>
                  <a:cubicBezTo>
                    <a:pt x="728" y="490"/>
                    <a:pt x="728" y="490"/>
                    <a:pt x="728" y="490"/>
                  </a:cubicBezTo>
                  <a:cubicBezTo>
                    <a:pt x="708" y="479"/>
                    <a:pt x="708" y="479"/>
                    <a:pt x="708" y="479"/>
                  </a:cubicBezTo>
                  <a:cubicBezTo>
                    <a:pt x="708" y="480"/>
                    <a:pt x="708" y="480"/>
                    <a:pt x="708" y="480"/>
                  </a:cubicBezTo>
                  <a:cubicBezTo>
                    <a:pt x="728" y="490"/>
                    <a:pt x="728" y="490"/>
                    <a:pt x="728" y="490"/>
                  </a:cubicBezTo>
                  <a:cubicBezTo>
                    <a:pt x="713" y="503"/>
                    <a:pt x="713" y="503"/>
                    <a:pt x="713" y="503"/>
                  </a:cubicBezTo>
                  <a:cubicBezTo>
                    <a:pt x="699" y="497"/>
                    <a:pt x="699" y="497"/>
                    <a:pt x="699" y="497"/>
                  </a:cubicBezTo>
                  <a:cubicBezTo>
                    <a:pt x="704" y="481"/>
                    <a:pt x="704" y="481"/>
                    <a:pt x="704" y="481"/>
                  </a:cubicBezTo>
                  <a:cubicBezTo>
                    <a:pt x="704" y="481"/>
                    <a:pt x="704" y="481"/>
                    <a:pt x="704" y="481"/>
                  </a:cubicBezTo>
                  <a:cubicBezTo>
                    <a:pt x="698" y="497"/>
                    <a:pt x="698" y="497"/>
                    <a:pt x="698" y="497"/>
                  </a:cubicBezTo>
                  <a:cubicBezTo>
                    <a:pt x="674" y="488"/>
                    <a:pt x="674" y="488"/>
                    <a:pt x="674" y="488"/>
                  </a:cubicBezTo>
                  <a:cubicBezTo>
                    <a:pt x="674" y="488"/>
                    <a:pt x="674" y="488"/>
                    <a:pt x="674" y="488"/>
                  </a:cubicBezTo>
                  <a:cubicBezTo>
                    <a:pt x="698" y="498"/>
                    <a:pt x="698" y="498"/>
                    <a:pt x="698" y="498"/>
                  </a:cubicBezTo>
                  <a:cubicBezTo>
                    <a:pt x="695" y="508"/>
                    <a:pt x="695" y="508"/>
                    <a:pt x="695" y="508"/>
                  </a:cubicBezTo>
                  <a:cubicBezTo>
                    <a:pt x="674" y="488"/>
                    <a:pt x="674" y="488"/>
                    <a:pt x="674" y="488"/>
                  </a:cubicBezTo>
                  <a:cubicBezTo>
                    <a:pt x="674" y="488"/>
                    <a:pt x="674" y="488"/>
                    <a:pt x="674" y="489"/>
                  </a:cubicBezTo>
                  <a:cubicBezTo>
                    <a:pt x="695" y="508"/>
                    <a:pt x="695" y="508"/>
                    <a:pt x="695" y="508"/>
                  </a:cubicBezTo>
                  <a:cubicBezTo>
                    <a:pt x="690" y="521"/>
                    <a:pt x="690" y="521"/>
                    <a:pt x="690" y="521"/>
                  </a:cubicBezTo>
                  <a:cubicBezTo>
                    <a:pt x="690" y="521"/>
                    <a:pt x="690" y="521"/>
                    <a:pt x="691" y="521"/>
                  </a:cubicBezTo>
                  <a:cubicBezTo>
                    <a:pt x="695" y="509"/>
                    <a:pt x="695" y="509"/>
                    <a:pt x="695" y="509"/>
                  </a:cubicBezTo>
                  <a:cubicBezTo>
                    <a:pt x="701" y="514"/>
                    <a:pt x="701" y="514"/>
                    <a:pt x="701" y="514"/>
                  </a:cubicBezTo>
                  <a:cubicBezTo>
                    <a:pt x="691" y="522"/>
                    <a:pt x="691" y="522"/>
                    <a:pt x="691" y="522"/>
                  </a:cubicBezTo>
                  <a:cubicBezTo>
                    <a:pt x="691" y="522"/>
                    <a:pt x="692" y="522"/>
                    <a:pt x="692" y="522"/>
                  </a:cubicBezTo>
                  <a:cubicBezTo>
                    <a:pt x="701" y="514"/>
                    <a:pt x="701" y="514"/>
                    <a:pt x="701" y="514"/>
                  </a:cubicBezTo>
                  <a:cubicBezTo>
                    <a:pt x="733" y="544"/>
                    <a:pt x="733" y="544"/>
                    <a:pt x="733" y="544"/>
                  </a:cubicBezTo>
                  <a:cubicBezTo>
                    <a:pt x="733" y="544"/>
                    <a:pt x="733" y="544"/>
                    <a:pt x="733" y="544"/>
                  </a:cubicBezTo>
                  <a:cubicBezTo>
                    <a:pt x="701" y="514"/>
                    <a:pt x="701" y="514"/>
                    <a:pt x="701" y="514"/>
                  </a:cubicBezTo>
                  <a:cubicBezTo>
                    <a:pt x="713" y="503"/>
                    <a:pt x="713" y="503"/>
                    <a:pt x="713" y="503"/>
                  </a:cubicBezTo>
                  <a:cubicBezTo>
                    <a:pt x="754" y="520"/>
                    <a:pt x="754" y="520"/>
                    <a:pt x="754" y="520"/>
                  </a:cubicBezTo>
                  <a:cubicBezTo>
                    <a:pt x="756" y="540"/>
                    <a:pt x="756" y="540"/>
                    <a:pt x="756" y="540"/>
                  </a:cubicBezTo>
                  <a:cubicBezTo>
                    <a:pt x="736" y="545"/>
                    <a:pt x="736" y="545"/>
                    <a:pt x="736" y="545"/>
                  </a:cubicBezTo>
                  <a:cubicBezTo>
                    <a:pt x="736" y="545"/>
                    <a:pt x="736" y="545"/>
                    <a:pt x="736" y="545"/>
                  </a:cubicBezTo>
                  <a:cubicBezTo>
                    <a:pt x="756" y="541"/>
                    <a:pt x="756" y="541"/>
                    <a:pt x="756" y="541"/>
                  </a:cubicBezTo>
                  <a:cubicBezTo>
                    <a:pt x="758" y="553"/>
                    <a:pt x="758" y="553"/>
                    <a:pt x="758" y="553"/>
                  </a:cubicBezTo>
                  <a:cubicBezTo>
                    <a:pt x="758" y="553"/>
                    <a:pt x="758" y="553"/>
                    <a:pt x="758" y="553"/>
                  </a:cubicBezTo>
                  <a:cubicBezTo>
                    <a:pt x="757" y="540"/>
                    <a:pt x="757" y="540"/>
                    <a:pt x="757" y="540"/>
                  </a:cubicBezTo>
                  <a:cubicBezTo>
                    <a:pt x="786" y="534"/>
                    <a:pt x="786" y="534"/>
                    <a:pt x="786" y="534"/>
                  </a:cubicBezTo>
                  <a:cubicBezTo>
                    <a:pt x="786" y="534"/>
                    <a:pt x="785" y="534"/>
                    <a:pt x="785" y="533"/>
                  </a:cubicBezTo>
                  <a:cubicBezTo>
                    <a:pt x="757" y="540"/>
                    <a:pt x="757" y="540"/>
                    <a:pt x="757" y="540"/>
                  </a:cubicBezTo>
                  <a:cubicBezTo>
                    <a:pt x="755" y="520"/>
                    <a:pt x="755" y="520"/>
                    <a:pt x="755" y="520"/>
                  </a:cubicBezTo>
                  <a:cubicBezTo>
                    <a:pt x="786" y="532"/>
                    <a:pt x="786" y="532"/>
                    <a:pt x="786" y="532"/>
                  </a:cubicBezTo>
                  <a:cubicBezTo>
                    <a:pt x="786" y="532"/>
                    <a:pt x="786" y="532"/>
                    <a:pt x="786" y="532"/>
                  </a:cubicBezTo>
                  <a:cubicBezTo>
                    <a:pt x="755" y="520"/>
                    <a:pt x="755" y="520"/>
                    <a:pt x="755" y="520"/>
                  </a:cubicBezTo>
                  <a:cubicBezTo>
                    <a:pt x="754" y="506"/>
                    <a:pt x="754" y="506"/>
                    <a:pt x="754" y="506"/>
                  </a:cubicBezTo>
                  <a:cubicBezTo>
                    <a:pt x="753" y="506"/>
                    <a:pt x="753" y="506"/>
                    <a:pt x="753" y="506"/>
                  </a:cubicBezTo>
                  <a:cubicBezTo>
                    <a:pt x="754" y="519"/>
                    <a:pt x="754" y="519"/>
                    <a:pt x="754" y="519"/>
                  </a:cubicBezTo>
                  <a:cubicBezTo>
                    <a:pt x="714" y="503"/>
                    <a:pt x="714" y="503"/>
                    <a:pt x="714" y="503"/>
                  </a:cubicBezTo>
                  <a:cubicBezTo>
                    <a:pt x="728" y="490"/>
                    <a:pt x="728" y="490"/>
                    <a:pt x="728" y="490"/>
                  </a:cubicBezTo>
                  <a:cubicBezTo>
                    <a:pt x="751" y="502"/>
                    <a:pt x="751" y="502"/>
                    <a:pt x="751" y="502"/>
                  </a:cubicBezTo>
                  <a:cubicBezTo>
                    <a:pt x="751" y="502"/>
                    <a:pt x="751" y="502"/>
                    <a:pt x="751" y="502"/>
                  </a:cubicBezTo>
                  <a:cubicBezTo>
                    <a:pt x="728" y="490"/>
                    <a:pt x="728" y="490"/>
                    <a:pt x="728" y="490"/>
                  </a:cubicBezTo>
                  <a:cubicBezTo>
                    <a:pt x="762" y="461"/>
                    <a:pt x="762" y="461"/>
                    <a:pt x="762" y="461"/>
                  </a:cubicBezTo>
                  <a:cubicBezTo>
                    <a:pt x="762" y="461"/>
                    <a:pt x="762" y="461"/>
                    <a:pt x="761" y="461"/>
                  </a:cubicBezTo>
                  <a:moveTo>
                    <a:pt x="761" y="460"/>
                  </a:moveTo>
                  <a:cubicBezTo>
                    <a:pt x="708" y="477"/>
                    <a:pt x="708" y="477"/>
                    <a:pt x="708" y="477"/>
                  </a:cubicBezTo>
                  <a:cubicBezTo>
                    <a:pt x="708" y="477"/>
                    <a:pt x="708" y="477"/>
                    <a:pt x="708" y="477"/>
                  </a:cubicBezTo>
                  <a:cubicBezTo>
                    <a:pt x="761" y="460"/>
                    <a:pt x="761" y="460"/>
                    <a:pt x="761" y="460"/>
                  </a:cubicBezTo>
                  <a:cubicBezTo>
                    <a:pt x="761" y="460"/>
                    <a:pt x="761" y="460"/>
                    <a:pt x="761" y="460"/>
                  </a:cubicBezTo>
                  <a:moveTo>
                    <a:pt x="602" y="445"/>
                  </a:moveTo>
                  <a:cubicBezTo>
                    <a:pt x="602" y="445"/>
                    <a:pt x="602" y="445"/>
                    <a:pt x="602" y="445"/>
                  </a:cubicBezTo>
                  <a:cubicBezTo>
                    <a:pt x="602" y="445"/>
                    <a:pt x="602" y="445"/>
                    <a:pt x="602" y="445"/>
                  </a:cubicBezTo>
                  <a:cubicBezTo>
                    <a:pt x="602" y="512"/>
                    <a:pt x="602" y="512"/>
                    <a:pt x="602" y="512"/>
                  </a:cubicBezTo>
                  <a:cubicBezTo>
                    <a:pt x="602" y="512"/>
                    <a:pt x="603" y="512"/>
                    <a:pt x="603" y="512"/>
                  </a:cubicBezTo>
                  <a:cubicBezTo>
                    <a:pt x="603" y="512"/>
                    <a:pt x="603" y="512"/>
                    <a:pt x="603" y="512"/>
                  </a:cubicBezTo>
                  <a:cubicBezTo>
                    <a:pt x="602" y="445"/>
                    <a:pt x="602" y="445"/>
                    <a:pt x="602" y="445"/>
                  </a:cubicBezTo>
                  <a:moveTo>
                    <a:pt x="605" y="443"/>
                  </a:moveTo>
                  <a:cubicBezTo>
                    <a:pt x="605" y="443"/>
                    <a:pt x="605" y="443"/>
                    <a:pt x="605" y="444"/>
                  </a:cubicBezTo>
                  <a:cubicBezTo>
                    <a:pt x="671" y="486"/>
                    <a:pt x="671" y="486"/>
                    <a:pt x="671" y="486"/>
                  </a:cubicBezTo>
                  <a:cubicBezTo>
                    <a:pt x="671" y="486"/>
                    <a:pt x="671" y="486"/>
                    <a:pt x="671" y="486"/>
                  </a:cubicBezTo>
                  <a:cubicBezTo>
                    <a:pt x="605" y="443"/>
                    <a:pt x="605" y="443"/>
                    <a:pt x="605" y="443"/>
                  </a:cubicBezTo>
                  <a:moveTo>
                    <a:pt x="374" y="427"/>
                  </a:moveTo>
                  <a:cubicBezTo>
                    <a:pt x="374" y="427"/>
                    <a:pt x="373" y="427"/>
                    <a:pt x="373" y="427"/>
                  </a:cubicBezTo>
                  <a:cubicBezTo>
                    <a:pt x="424" y="468"/>
                    <a:pt x="424" y="468"/>
                    <a:pt x="424" y="468"/>
                  </a:cubicBezTo>
                  <a:cubicBezTo>
                    <a:pt x="424" y="468"/>
                    <a:pt x="424" y="468"/>
                    <a:pt x="424" y="468"/>
                  </a:cubicBezTo>
                  <a:cubicBezTo>
                    <a:pt x="374" y="427"/>
                    <a:pt x="374" y="427"/>
                    <a:pt x="374" y="427"/>
                  </a:cubicBezTo>
                  <a:moveTo>
                    <a:pt x="487" y="412"/>
                  </a:moveTo>
                  <a:cubicBezTo>
                    <a:pt x="486" y="412"/>
                    <a:pt x="486" y="412"/>
                    <a:pt x="486" y="412"/>
                  </a:cubicBezTo>
                  <a:cubicBezTo>
                    <a:pt x="497" y="466"/>
                    <a:pt x="497" y="466"/>
                    <a:pt x="497" y="466"/>
                  </a:cubicBezTo>
                  <a:cubicBezTo>
                    <a:pt x="497" y="466"/>
                    <a:pt x="497" y="466"/>
                    <a:pt x="497" y="466"/>
                  </a:cubicBezTo>
                  <a:cubicBezTo>
                    <a:pt x="497" y="466"/>
                    <a:pt x="497" y="466"/>
                    <a:pt x="497" y="466"/>
                  </a:cubicBezTo>
                  <a:cubicBezTo>
                    <a:pt x="487" y="412"/>
                    <a:pt x="487" y="412"/>
                    <a:pt x="487" y="412"/>
                  </a:cubicBezTo>
                  <a:moveTo>
                    <a:pt x="617" y="400"/>
                  </a:moveTo>
                  <a:cubicBezTo>
                    <a:pt x="603" y="438"/>
                    <a:pt x="603" y="438"/>
                    <a:pt x="603" y="438"/>
                  </a:cubicBezTo>
                  <a:cubicBezTo>
                    <a:pt x="603" y="438"/>
                    <a:pt x="603" y="438"/>
                    <a:pt x="604" y="438"/>
                  </a:cubicBezTo>
                  <a:cubicBezTo>
                    <a:pt x="617" y="400"/>
                    <a:pt x="617" y="400"/>
                    <a:pt x="617" y="400"/>
                  </a:cubicBezTo>
                  <a:cubicBezTo>
                    <a:pt x="617" y="400"/>
                    <a:pt x="617" y="400"/>
                    <a:pt x="617" y="400"/>
                  </a:cubicBezTo>
                  <a:moveTo>
                    <a:pt x="619" y="400"/>
                  </a:moveTo>
                  <a:cubicBezTo>
                    <a:pt x="619" y="400"/>
                    <a:pt x="619" y="400"/>
                    <a:pt x="619" y="400"/>
                  </a:cubicBezTo>
                  <a:cubicBezTo>
                    <a:pt x="619" y="400"/>
                    <a:pt x="619" y="400"/>
                    <a:pt x="619" y="400"/>
                  </a:cubicBezTo>
                  <a:cubicBezTo>
                    <a:pt x="656" y="460"/>
                    <a:pt x="656" y="460"/>
                    <a:pt x="656" y="460"/>
                  </a:cubicBezTo>
                  <a:cubicBezTo>
                    <a:pt x="606" y="442"/>
                    <a:pt x="606" y="442"/>
                    <a:pt x="606" y="442"/>
                  </a:cubicBezTo>
                  <a:cubicBezTo>
                    <a:pt x="605" y="443"/>
                    <a:pt x="605" y="443"/>
                    <a:pt x="605" y="443"/>
                  </a:cubicBezTo>
                  <a:cubicBezTo>
                    <a:pt x="656" y="461"/>
                    <a:pt x="656" y="461"/>
                    <a:pt x="656" y="461"/>
                  </a:cubicBezTo>
                  <a:cubicBezTo>
                    <a:pt x="671" y="486"/>
                    <a:pt x="671" y="486"/>
                    <a:pt x="671" y="486"/>
                  </a:cubicBezTo>
                  <a:cubicBezTo>
                    <a:pt x="671" y="485"/>
                    <a:pt x="671" y="485"/>
                    <a:pt x="671" y="485"/>
                  </a:cubicBezTo>
                  <a:cubicBezTo>
                    <a:pt x="671" y="485"/>
                    <a:pt x="671" y="485"/>
                    <a:pt x="671" y="485"/>
                  </a:cubicBezTo>
                  <a:cubicBezTo>
                    <a:pt x="657" y="461"/>
                    <a:pt x="657" y="461"/>
                    <a:pt x="657" y="461"/>
                  </a:cubicBezTo>
                  <a:cubicBezTo>
                    <a:pt x="702" y="477"/>
                    <a:pt x="702" y="477"/>
                    <a:pt x="702" y="477"/>
                  </a:cubicBezTo>
                  <a:cubicBezTo>
                    <a:pt x="702" y="477"/>
                    <a:pt x="702" y="477"/>
                    <a:pt x="702" y="477"/>
                  </a:cubicBezTo>
                  <a:cubicBezTo>
                    <a:pt x="656" y="460"/>
                    <a:pt x="656" y="460"/>
                    <a:pt x="656" y="460"/>
                  </a:cubicBezTo>
                  <a:cubicBezTo>
                    <a:pt x="619" y="400"/>
                    <a:pt x="619" y="400"/>
                    <a:pt x="619" y="400"/>
                  </a:cubicBezTo>
                  <a:moveTo>
                    <a:pt x="405" y="396"/>
                  </a:moveTo>
                  <a:cubicBezTo>
                    <a:pt x="405" y="396"/>
                    <a:pt x="405" y="396"/>
                    <a:pt x="405" y="396"/>
                  </a:cubicBezTo>
                  <a:cubicBezTo>
                    <a:pt x="412" y="420"/>
                    <a:pt x="412" y="420"/>
                    <a:pt x="412" y="420"/>
                  </a:cubicBezTo>
                  <a:cubicBezTo>
                    <a:pt x="374" y="425"/>
                    <a:pt x="374" y="425"/>
                    <a:pt x="374" y="425"/>
                  </a:cubicBezTo>
                  <a:cubicBezTo>
                    <a:pt x="374" y="426"/>
                    <a:pt x="374" y="426"/>
                    <a:pt x="374" y="426"/>
                  </a:cubicBezTo>
                  <a:cubicBezTo>
                    <a:pt x="374" y="426"/>
                    <a:pt x="374" y="426"/>
                    <a:pt x="374" y="426"/>
                  </a:cubicBezTo>
                  <a:cubicBezTo>
                    <a:pt x="412" y="420"/>
                    <a:pt x="412" y="420"/>
                    <a:pt x="412" y="420"/>
                  </a:cubicBezTo>
                  <a:cubicBezTo>
                    <a:pt x="418" y="441"/>
                    <a:pt x="418" y="441"/>
                    <a:pt x="418" y="441"/>
                  </a:cubicBezTo>
                  <a:cubicBezTo>
                    <a:pt x="374" y="426"/>
                    <a:pt x="374" y="426"/>
                    <a:pt x="374" y="426"/>
                  </a:cubicBezTo>
                  <a:cubicBezTo>
                    <a:pt x="374" y="427"/>
                    <a:pt x="374" y="427"/>
                    <a:pt x="374" y="427"/>
                  </a:cubicBezTo>
                  <a:cubicBezTo>
                    <a:pt x="418" y="442"/>
                    <a:pt x="418" y="442"/>
                    <a:pt x="418" y="442"/>
                  </a:cubicBezTo>
                  <a:cubicBezTo>
                    <a:pt x="426" y="467"/>
                    <a:pt x="426" y="467"/>
                    <a:pt x="426" y="467"/>
                  </a:cubicBezTo>
                  <a:cubicBezTo>
                    <a:pt x="426" y="467"/>
                    <a:pt x="426" y="467"/>
                    <a:pt x="426" y="467"/>
                  </a:cubicBezTo>
                  <a:cubicBezTo>
                    <a:pt x="419" y="442"/>
                    <a:pt x="419" y="442"/>
                    <a:pt x="419" y="442"/>
                  </a:cubicBezTo>
                  <a:cubicBezTo>
                    <a:pt x="445" y="451"/>
                    <a:pt x="445" y="451"/>
                    <a:pt x="445" y="451"/>
                  </a:cubicBezTo>
                  <a:cubicBezTo>
                    <a:pt x="428" y="468"/>
                    <a:pt x="428" y="468"/>
                    <a:pt x="428" y="468"/>
                  </a:cubicBezTo>
                  <a:cubicBezTo>
                    <a:pt x="428" y="468"/>
                    <a:pt x="428" y="468"/>
                    <a:pt x="429" y="468"/>
                  </a:cubicBezTo>
                  <a:cubicBezTo>
                    <a:pt x="445" y="451"/>
                    <a:pt x="445" y="451"/>
                    <a:pt x="445" y="451"/>
                  </a:cubicBezTo>
                  <a:cubicBezTo>
                    <a:pt x="495" y="468"/>
                    <a:pt x="495" y="468"/>
                    <a:pt x="495" y="468"/>
                  </a:cubicBezTo>
                  <a:cubicBezTo>
                    <a:pt x="495" y="468"/>
                    <a:pt x="495" y="468"/>
                    <a:pt x="495" y="468"/>
                  </a:cubicBezTo>
                  <a:cubicBezTo>
                    <a:pt x="445" y="451"/>
                    <a:pt x="445" y="451"/>
                    <a:pt x="445" y="451"/>
                  </a:cubicBezTo>
                  <a:cubicBezTo>
                    <a:pt x="484" y="412"/>
                    <a:pt x="484" y="412"/>
                    <a:pt x="484" y="412"/>
                  </a:cubicBezTo>
                  <a:cubicBezTo>
                    <a:pt x="484" y="411"/>
                    <a:pt x="484" y="411"/>
                    <a:pt x="484" y="411"/>
                  </a:cubicBezTo>
                  <a:cubicBezTo>
                    <a:pt x="445" y="451"/>
                    <a:pt x="445" y="451"/>
                    <a:pt x="445" y="451"/>
                  </a:cubicBezTo>
                  <a:cubicBezTo>
                    <a:pt x="418" y="442"/>
                    <a:pt x="418" y="442"/>
                    <a:pt x="418" y="442"/>
                  </a:cubicBezTo>
                  <a:cubicBezTo>
                    <a:pt x="412" y="420"/>
                    <a:pt x="412" y="420"/>
                    <a:pt x="412" y="420"/>
                  </a:cubicBezTo>
                  <a:cubicBezTo>
                    <a:pt x="483" y="410"/>
                    <a:pt x="483" y="410"/>
                    <a:pt x="483" y="410"/>
                  </a:cubicBezTo>
                  <a:cubicBezTo>
                    <a:pt x="483" y="410"/>
                    <a:pt x="483" y="410"/>
                    <a:pt x="483" y="410"/>
                  </a:cubicBezTo>
                  <a:cubicBezTo>
                    <a:pt x="412" y="420"/>
                    <a:pt x="412" y="420"/>
                    <a:pt x="412" y="420"/>
                  </a:cubicBezTo>
                  <a:cubicBezTo>
                    <a:pt x="405" y="396"/>
                    <a:pt x="405" y="396"/>
                    <a:pt x="405" y="396"/>
                  </a:cubicBezTo>
                  <a:moveTo>
                    <a:pt x="401" y="395"/>
                  </a:moveTo>
                  <a:cubicBezTo>
                    <a:pt x="373" y="424"/>
                    <a:pt x="373" y="424"/>
                    <a:pt x="373" y="424"/>
                  </a:cubicBezTo>
                  <a:cubicBezTo>
                    <a:pt x="373" y="424"/>
                    <a:pt x="373" y="425"/>
                    <a:pt x="373" y="425"/>
                  </a:cubicBezTo>
                  <a:cubicBezTo>
                    <a:pt x="402" y="395"/>
                    <a:pt x="402" y="395"/>
                    <a:pt x="402" y="395"/>
                  </a:cubicBezTo>
                  <a:cubicBezTo>
                    <a:pt x="402" y="395"/>
                    <a:pt x="401" y="395"/>
                    <a:pt x="401" y="395"/>
                  </a:cubicBezTo>
                  <a:moveTo>
                    <a:pt x="552" y="382"/>
                  </a:moveTo>
                  <a:cubicBezTo>
                    <a:pt x="552" y="382"/>
                    <a:pt x="552" y="382"/>
                    <a:pt x="552" y="382"/>
                  </a:cubicBezTo>
                  <a:cubicBezTo>
                    <a:pt x="569" y="402"/>
                    <a:pt x="569" y="402"/>
                    <a:pt x="569" y="402"/>
                  </a:cubicBezTo>
                  <a:cubicBezTo>
                    <a:pt x="535" y="405"/>
                    <a:pt x="535" y="405"/>
                    <a:pt x="535" y="405"/>
                  </a:cubicBezTo>
                  <a:cubicBezTo>
                    <a:pt x="549" y="382"/>
                    <a:pt x="549" y="382"/>
                    <a:pt x="549" y="382"/>
                  </a:cubicBezTo>
                  <a:cubicBezTo>
                    <a:pt x="549" y="382"/>
                    <a:pt x="549" y="382"/>
                    <a:pt x="549" y="382"/>
                  </a:cubicBezTo>
                  <a:cubicBezTo>
                    <a:pt x="535" y="405"/>
                    <a:pt x="535" y="405"/>
                    <a:pt x="535" y="405"/>
                  </a:cubicBezTo>
                  <a:cubicBezTo>
                    <a:pt x="489" y="409"/>
                    <a:pt x="489" y="409"/>
                    <a:pt x="489" y="409"/>
                  </a:cubicBezTo>
                  <a:cubicBezTo>
                    <a:pt x="489" y="409"/>
                    <a:pt x="489" y="409"/>
                    <a:pt x="489" y="409"/>
                  </a:cubicBezTo>
                  <a:cubicBezTo>
                    <a:pt x="535" y="405"/>
                    <a:pt x="535" y="405"/>
                    <a:pt x="535" y="405"/>
                  </a:cubicBezTo>
                  <a:cubicBezTo>
                    <a:pt x="498" y="466"/>
                    <a:pt x="498" y="466"/>
                    <a:pt x="498" y="466"/>
                  </a:cubicBezTo>
                  <a:cubicBezTo>
                    <a:pt x="499" y="466"/>
                    <a:pt x="499" y="467"/>
                    <a:pt x="499" y="467"/>
                  </a:cubicBezTo>
                  <a:cubicBezTo>
                    <a:pt x="535" y="405"/>
                    <a:pt x="535" y="405"/>
                    <a:pt x="535" y="405"/>
                  </a:cubicBezTo>
                  <a:cubicBezTo>
                    <a:pt x="569" y="402"/>
                    <a:pt x="569" y="402"/>
                    <a:pt x="569" y="402"/>
                  </a:cubicBezTo>
                  <a:cubicBezTo>
                    <a:pt x="600" y="439"/>
                    <a:pt x="600" y="439"/>
                    <a:pt x="600" y="439"/>
                  </a:cubicBezTo>
                  <a:cubicBezTo>
                    <a:pt x="600" y="439"/>
                    <a:pt x="600" y="439"/>
                    <a:pt x="600" y="439"/>
                  </a:cubicBezTo>
                  <a:cubicBezTo>
                    <a:pt x="569" y="402"/>
                    <a:pt x="569" y="402"/>
                    <a:pt x="569" y="402"/>
                  </a:cubicBezTo>
                  <a:cubicBezTo>
                    <a:pt x="616" y="398"/>
                    <a:pt x="616" y="398"/>
                    <a:pt x="616" y="398"/>
                  </a:cubicBezTo>
                  <a:cubicBezTo>
                    <a:pt x="616" y="398"/>
                    <a:pt x="616" y="398"/>
                    <a:pt x="616" y="398"/>
                  </a:cubicBezTo>
                  <a:cubicBezTo>
                    <a:pt x="569" y="402"/>
                    <a:pt x="569" y="402"/>
                    <a:pt x="569" y="402"/>
                  </a:cubicBezTo>
                  <a:cubicBezTo>
                    <a:pt x="552" y="382"/>
                    <a:pt x="552" y="382"/>
                    <a:pt x="552" y="382"/>
                  </a:cubicBezTo>
                  <a:moveTo>
                    <a:pt x="548" y="381"/>
                  </a:moveTo>
                  <a:cubicBezTo>
                    <a:pt x="488" y="408"/>
                    <a:pt x="488" y="408"/>
                    <a:pt x="488" y="408"/>
                  </a:cubicBezTo>
                  <a:cubicBezTo>
                    <a:pt x="488" y="408"/>
                    <a:pt x="488" y="408"/>
                    <a:pt x="488" y="408"/>
                  </a:cubicBezTo>
                  <a:cubicBezTo>
                    <a:pt x="548" y="381"/>
                    <a:pt x="548" y="381"/>
                    <a:pt x="548" y="381"/>
                  </a:cubicBezTo>
                  <a:cubicBezTo>
                    <a:pt x="548" y="381"/>
                    <a:pt x="548" y="381"/>
                    <a:pt x="548" y="381"/>
                  </a:cubicBezTo>
                  <a:moveTo>
                    <a:pt x="553" y="380"/>
                  </a:moveTo>
                  <a:cubicBezTo>
                    <a:pt x="553" y="380"/>
                    <a:pt x="553" y="381"/>
                    <a:pt x="553" y="381"/>
                  </a:cubicBezTo>
                  <a:cubicBezTo>
                    <a:pt x="616" y="398"/>
                    <a:pt x="616" y="398"/>
                    <a:pt x="616" y="398"/>
                  </a:cubicBezTo>
                  <a:cubicBezTo>
                    <a:pt x="616" y="398"/>
                    <a:pt x="616" y="397"/>
                    <a:pt x="616" y="397"/>
                  </a:cubicBezTo>
                  <a:cubicBezTo>
                    <a:pt x="553" y="380"/>
                    <a:pt x="553" y="380"/>
                    <a:pt x="553" y="380"/>
                  </a:cubicBezTo>
                  <a:moveTo>
                    <a:pt x="432" y="327"/>
                  </a:moveTo>
                  <a:cubicBezTo>
                    <a:pt x="405" y="389"/>
                    <a:pt x="405" y="389"/>
                    <a:pt x="405" y="389"/>
                  </a:cubicBezTo>
                  <a:cubicBezTo>
                    <a:pt x="405" y="389"/>
                    <a:pt x="405" y="389"/>
                    <a:pt x="405" y="389"/>
                  </a:cubicBezTo>
                  <a:cubicBezTo>
                    <a:pt x="432" y="328"/>
                    <a:pt x="432" y="328"/>
                    <a:pt x="432" y="328"/>
                  </a:cubicBezTo>
                  <a:cubicBezTo>
                    <a:pt x="432" y="328"/>
                    <a:pt x="432" y="327"/>
                    <a:pt x="432" y="327"/>
                  </a:cubicBezTo>
                  <a:moveTo>
                    <a:pt x="359" y="324"/>
                  </a:moveTo>
                  <a:cubicBezTo>
                    <a:pt x="359" y="324"/>
                    <a:pt x="359" y="324"/>
                    <a:pt x="359" y="324"/>
                  </a:cubicBezTo>
                  <a:cubicBezTo>
                    <a:pt x="402" y="390"/>
                    <a:pt x="402" y="390"/>
                    <a:pt x="402" y="390"/>
                  </a:cubicBezTo>
                  <a:cubicBezTo>
                    <a:pt x="402" y="390"/>
                    <a:pt x="402" y="390"/>
                    <a:pt x="402" y="389"/>
                  </a:cubicBezTo>
                  <a:cubicBezTo>
                    <a:pt x="359" y="324"/>
                    <a:pt x="359" y="324"/>
                    <a:pt x="359" y="324"/>
                  </a:cubicBezTo>
                  <a:moveTo>
                    <a:pt x="360" y="322"/>
                  </a:moveTo>
                  <a:cubicBezTo>
                    <a:pt x="360" y="322"/>
                    <a:pt x="360" y="323"/>
                    <a:pt x="360" y="323"/>
                  </a:cubicBezTo>
                  <a:cubicBezTo>
                    <a:pt x="431" y="325"/>
                    <a:pt x="431" y="325"/>
                    <a:pt x="431" y="325"/>
                  </a:cubicBezTo>
                  <a:cubicBezTo>
                    <a:pt x="431" y="325"/>
                    <a:pt x="431" y="325"/>
                    <a:pt x="431" y="325"/>
                  </a:cubicBezTo>
                  <a:cubicBezTo>
                    <a:pt x="360" y="322"/>
                    <a:pt x="360" y="322"/>
                    <a:pt x="360" y="322"/>
                  </a:cubicBezTo>
                  <a:moveTo>
                    <a:pt x="327" y="320"/>
                  </a:moveTo>
                  <a:cubicBezTo>
                    <a:pt x="327" y="320"/>
                    <a:pt x="327" y="320"/>
                    <a:pt x="327" y="320"/>
                  </a:cubicBezTo>
                  <a:cubicBezTo>
                    <a:pt x="362" y="353"/>
                    <a:pt x="362" y="353"/>
                    <a:pt x="362" y="353"/>
                  </a:cubicBezTo>
                  <a:cubicBezTo>
                    <a:pt x="372" y="424"/>
                    <a:pt x="372" y="424"/>
                    <a:pt x="372" y="424"/>
                  </a:cubicBezTo>
                  <a:cubicBezTo>
                    <a:pt x="372" y="424"/>
                    <a:pt x="372" y="424"/>
                    <a:pt x="372" y="424"/>
                  </a:cubicBezTo>
                  <a:cubicBezTo>
                    <a:pt x="372" y="424"/>
                    <a:pt x="372" y="424"/>
                    <a:pt x="372" y="424"/>
                  </a:cubicBezTo>
                  <a:cubicBezTo>
                    <a:pt x="363" y="354"/>
                    <a:pt x="363" y="354"/>
                    <a:pt x="363" y="354"/>
                  </a:cubicBezTo>
                  <a:cubicBezTo>
                    <a:pt x="401" y="390"/>
                    <a:pt x="401" y="390"/>
                    <a:pt x="401" y="390"/>
                  </a:cubicBezTo>
                  <a:cubicBezTo>
                    <a:pt x="401" y="390"/>
                    <a:pt x="401" y="390"/>
                    <a:pt x="401" y="390"/>
                  </a:cubicBezTo>
                  <a:cubicBezTo>
                    <a:pt x="363" y="353"/>
                    <a:pt x="363" y="353"/>
                    <a:pt x="363" y="353"/>
                  </a:cubicBezTo>
                  <a:cubicBezTo>
                    <a:pt x="359" y="324"/>
                    <a:pt x="359" y="324"/>
                    <a:pt x="359" y="324"/>
                  </a:cubicBezTo>
                  <a:cubicBezTo>
                    <a:pt x="359" y="324"/>
                    <a:pt x="359" y="324"/>
                    <a:pt x="359" y="324"/>
                  </a:cubicBezTo>
                  <a:cubicBezTo>
                    <a:pt x="359" y="324"/>
                    <a:pt x="358" y="324"/>
                    <a:pt x="358" y="324"/>
                  </a:cubicBezTo>
                  <a:cubicBezTo>
                    <a:pt x="362" y="353"/>
                    <a:pt x="362" y="353"/>
                    <a:pt x="362" y="353"/>
                  </a:cubicBezTo>
                  <a:cubicBezTo>
                    <a:pt x="327" y="320"/>
                    <a:pt x="327" y="320"/>
                    <a:pt x="327" y="320"/>
                  </a:cubicBezTo>
                  <a:moveTo>
                    <a:pt x="328" y="318"/>
                  </a:moveTo>
                  <a:cubicBezTo>
                    <a:pt x="328" y="318"/>
                    <a:pt x="328" y="318"/>
                    <a:pt x="328" y="318"/>
                  </a:cubicBezTo>
                  <a:cubicBezTo>
                    <a:pt x="356" y="322"/>
                    <a:pt x="356" y="322"/>
                    <a:pt x="356" y="322"/>
                  </a:cubicBezTo>
                  <a:cubicBezTo>
                    <a:pt x="356" y="322"/>
                    <a:pt x="356" y="322"/>
                    <a:pt x="356" y="322"/>
                  </a:cubicBezTo>
                  <a:cubicBezTo>
                    <a:pt x="328" y="318"/>
                    <a:pt x="328" y="318"/>
                    <a:pt x="328" y="318"/>
                  </a:cubicBezTo>
                  <a:moveTo>
                    <a:pt x="266" y="311"/>
                  </a:moveTo>
                  <a:cubicBezTo>
                    <a:pt x="266" y="311"/>
                    <a:pt x="266" y="311"/>
                    <a:pt x="266" y="311"/>
                  </a:cubicBezTo>
                  <a:cubicBezTo>
                    <a:pt x="321" y="317"/>
                    <a:pt x="321" y="317"/>
                    <a:pt x="321" y="317"/>
                  </a:cubicBezTo>
                  <a:cubicBezTo>
                    <a:pt x="321" y="317"/>
                    <a:pt x="321" y="317"/>
                    <a:pt x="321" y="317"/>
                  </a:cubicBezTo>
                  <a:cubicBezTo>
                    <a:pt x="266" y="311"/>
                    <a:pt x="266" y="311"/>
                    <a:pt x="266" y="311"/>
                  </a:cubicBezTo>
                  <a:moveTo>
                    <a:pt x="289" y="277"/>
                  </a:moveTo>
                  <a:cubicBezTo>
                    <a:pt x="265" y="309"/>
                    <a:pt x="265" y="309"/>
                    <a:pt x="265" y="309"/>
                  </a:cubicBezTo>
                  <a:cubicBezTo>
                    <a:pt x="265" y="309"/>
                    <a:pt x="265" y="309"/>
                    <a:pt x="265" y="309"/>
                  </a:cubicBezTo>
                  <a:cubicBezTo>
                    <a:pt x="289" y="277"/>
                    <a:pt x="289" y="277"/>
                    <a:pt x="289" y="277"/>
                  </a:cubicBezTo>
                  <a:cubicBezTo>
                    <a:pt x="289" y="277"/>
                    <a:pt x="289" y="277"/>
                    <a:pt x="289" y="277"/>
                  </a:cubicBezTo>
                  <a:moveTo>
                    <a:pt x="326" y="245"/>
                  </a:moveTo>
                  <a:cubicBezTo>
                    <a:pt x="326" y="245"/>
                    <a:pt x="326" y="245"/>
                    <a:pt x="326" y="245"/>
                  </a:cubicBezTo>
                  <a:cubicBezTo>
                    <a:pt x="356" y="280"/>
                    <a:pt x="356" y="280"/>
                    <a:pt x="356" y="280"/>
                  </a:cubicBezTo>
                  <a:cubicBezTo>
                    <a:pt x="356" y="280"/>
                    <a:pt x="356" y="280"/>
                    <a:pt x="356" y="279"/>
                  </a:cubicBezTo>
                  <a:cubicBezTo>
                    <a:pt x="326" y="245"/>
                    <a:pt x="326" y="245"/>
                    <a:pt x="326" y="245"/>
                  </a:cubicBezTo>
                  <a:moveTo>
                    <a:pt x="339" y="302"/>
                  </a:moveTo>
                  <a:cubicBezTo>
                    <a:pt x="328" y="291"/>
                    <a:pt x="328" y="291"/>
                    <a:pt x="328" y="291"/>
                  </a:cubicBezTo>
                  <a:cubicBezTo>
                    <a:pt x="343" y="286"/>
                    <a:pt x="343" y="286"/>
                    <a:pt x="343" y="286"/>
                  </a:cubicBezTo>
                  <a:cubicBezTo>
                    <a:pt x="346" y="294"/>
                    <a:pt x="346" y="294"/>
                    <a:pt x="346" y="294"/>
                  </a:cubicBezTo>
                  <a:cubicBezTo>
                    <a:pt x="339" y="302"/>
                    <a:pt x="339" y="302"/>
                    <a:pt x="339" y="302"/>
                  </a:cubicBezTo>
                  <a:moveTo>
                    <a:pt x="306" y="228"/>
                  </a:moveTo>
                  <a:cubicBezTo>
                    <a:pt x="303" y="239"/>
                    <a:pt x="303" y="239"/>
                    <a:pt x="303" y="239"/>
                  </a:cubicBezTo>
                  <a:cubicBezTo>
                    <a:pt x="274" y="234"/>
                    <a:pt x="274" y="234"/>
                    <a:pt x="274" y="234"/>
                  </a:cubicBezTo>
                  <a:cubicBezTo>
                    <a:pt x="274" y="234"/>
                    <a:pt x="274" y="234"/>
                    <a:pt x="274" y="234"/>
                  </a:cubicBezTo>
                  <a:cubicBezTo>
                    <a:pt x="302" y="240"/>
                    <a:pt x="302" y="240"/>
                    <a:pt x="302" y="240"/>
                  </a:cubicBezTo>
                  <a:cubicBezTo>
                    <a:pt x="296" y="259"/>
                    <a:pt x="296" y="259"/>
                    <a:pt x="296" y="259"/>
                  </a:cubicBezTo>
                  <a:cubicBezTo>
                    <a:pt x="273" y="235"/>
                    <a:pt x="273" y="235"/>
                    <a:pt x="273" y="235"/>
                  </a:cubicBezTo>
                  <a:cubicBezTo>
                    <a:pt x="273" y="235"/>
                    <a:pt x="273" y="235"/>
                    <a:pt x="273" y="236"/>
                  </a:cubicBezTo>
                  <a:cubicBezTo>
                    <a:pt x="296" y="259"/>
                    <a:pt x="296" y="259"/>
                    <a:pt x="296" y="259"/>
                  </a:cubicBezTo>
                  <a:cubicBezTo>
                    <a:pt x="292" y="272"/>
                    <a:pt x="292" y="272"/>
                    <a:pt x="292" y="272"/>
                  </a:cubicBezTo>
                  <a:cubicBezTo>
                    <a:pt x="292" y="272"/>
                    <a:pt x="292" y="272"/>
                    <a:pt x="292" y="272"/>
                  </a:cubicBezTo>
                  <a:cubicBezTo>
                    <a:pt x="296" y="260"/>
                    <a:pt x="296" y="260"/>
                    <a:pt x="296" y="260"/>
                  </a:cubicBezTo>
                  <a:cubicBezTo>
                    <a:pt x="327" y="291"/>
                    <a:pt x="327" y="291"/>
                    <a:pt x="327" y="291"/>
                  </a:cubicBezTo>
                  <a:cubicBezTo>
                    <a:pt x="309" y="297"/>
                    <a:pt x="309" y="297"/>
                    <a:pt x="309" y="297"/>
                  </a:cubicBezTo>
                  <a:cubicBezTo>
                    <a:pt x="293" y="277"/>
                    <a:pt x="293" y="277"/>
                    <a:pt x="293" y="277"/>
                  </a:cubicBezTo>
                  <a:cubicBezTo>
                    <a:pt x="293" y="277"/>
                    <a:pt x="293" y="277"/>
                    <a:pt x="292" y="277"/>
                  </a:cubicBezTo>
                  <a:cubicBezTo>
                    <a:pt x="308" y="297"/>
                    <a:pt x="308" y="297"/>
                    <a:pt x="308" y="297"/>
                  </a:cubicBezTo>
                  <a:cubicBezTo>
                    <a:pt x="266" y="310"/>
                    <a:pt x="266" y="310"/>
                    <a:pt x="266" y="310"/>
                  </a:cubicBezTo>
                  <a:cubicBezTo>
                    <a:pt x="266" y="310"/>
                    <a:pt x="266" y="310"/>
                    <a:pt x="266" y="310"/>
                  </a:cubicBezTo>
                  <a:cubicBezTo>
                    <a:pt x="308" y="297"/>
                    <a:pt x="308" y="297"/>
                    <a:pt x="308" y="297"/>
                  </a:cubicBezTo>
                  <a:cubicBezTo>
                    <a:pt x="322" y="315"/>
                    <a:pt x="322" y="315"/>
                    <a:pt x="322" y="315"/>
                  </a:cubicBezTo>
                  <a:cubicBezTo>
                    <a:pt x="322" y="315"/>
                    <a:pt x="323" y="315"/>
                    <a:pt x="323" y="315"/>
                  </a:cubicBezTo>
                  <a:cubicBezTo>
                    <a:pt x="309" y="297"/>
                    <a:pt x="309" y="297"/>
                    <a:pt x="309" y="297"/>
                  </a:cubicBezTo>
                  <a:cubicBezTo>
                    <a:pt x="327" y="291"/>
                    <a:pt x="327" y="291"/>
                    <a:pt x="327" y="291"/>
                  </a:cubicBezTo>
                  <a:cubicBezTo>
                    <a:pt x="338" y="302"/>
                    <a:pt x="338" y="302"/>
                    <a:pt x="338" y="302"/>
                  </a:cubicBezTo>
                  <a:cubicBezTo>
                    <a:pt x="327" y="315"/>
                    <a:pt x="327" y="315"/>
                    <a:pt x="327" y="315"/>
                  </a:cubicBezTo>
                  <a:cubicBezTo>
                    <a:pt x="327" y="315"/>
                    <a:pt x="327" y="315"/>
                    <a:pt x="327" y="315"/>
                  </a:cubicBezTo>
                  <a:cubicBezTo>
                    <a:pt x="339" y="303"/>
                    <a:pt x="339" y="303"/>
                    <a:pt x="339" y="303"/>
                  </a:cubicBezTo>
                  <a:cubicBezTo>
                    <a:pt x="357" y="321"/>
                    <a:pt x="357" y="321"/>
                    <a:pt x="357" y="321"/>
                  </a:cubicBezTo>
                  <a:cubicBezTo>
                    <a:pt x="357" y="321"/>
                    <a:pt x="357" y="321"/>
                    <a:pt x="357" y="321"/>
                  </a:cubicBezTo>
                  <a:cubicBezTo>
                    <a:pt x="339" y="302"/>
                    <a:pt x="339" y="302"/>
                    <a:pt x="339" y="302"/>
                  </a:cubicBezTo>
                  <a:cubicBezTo>
                    <a:pt x="346" y="294"/>
                    <a:pt x="346" y="294"/>
                    <a:pt x="346" y="294"/>
                  </a:cubicBezTo>
                  <a:cubicBezTo>
                    <a:pt x="357" y="321"/>
                    <a:pt x="357" y="321"/>
                    <a:pt x="357" y="321"/>
                  </a:cubicBezTo>
                  <a:cubicBezTo>
                    <a:pt x="357" y="321"/>
                    <a:pt x="358" y="321"/>
                    <a:pt x="358" y="321"/>
                  </a:cubicBezTo>
                  <a:cubicBezTo>
                    <a:pt x="346" y="294"/>
                    <a:pt x="346" y="294"/>
                    <a:pt x="346" y="294"/>
                  </a:cubicBezTo>
                  <a:cubicBezTo>
                    <a:pt x="356" y="284"/>
                    <a:pt x="356" y="284"/>
                    <a:pt x="356" y="284"/>
                  </a:cubicBezTo>
                  <a:cubicBezTo>
                    <a:pt x="356" y="284"/>
                    <a:pt x="356" y="284"/>
                    <a:pt x="356" y="284"/>
                  </a:cubicBezTo>
                  <a:cubicBezTo>
                    <a:pt x="346" y="294"/>
                    <a:pt x="346" y="294"/>
                    <a:pt x="346" y="294"/>
                  </a:cubicBezTo>
                  <a:cubicBezTo>
                    <a:pt x="343" y="286"/>
                    <a:pt x="343" y="286"/>
                    <a:pt x="343" y="286"/>
                  </a:cubicBezTo>
                  <a:cubicBezTo>
                    <a:pt x="355" y="283"/>
                    <a:pt x="355" y="283"/>
                    <a:pt x="355" y="283"/>
                  </a:cubicBezTo>
                  <a:cubicBezTo>
                    <a:pt x="355" y="283"/>
                    <a:pt x="355" y="282"/>
                    <a:pt x="355" y="282"/>
                  </a:cubicBezTo>
                  <a:cubicBezTo>
                    <a:pt x="343" y="286"/>
                    <a:pt x="343" y="286"/>
                    <a:pt x="343" y="286"/>
                  </a:cubicBezTo>
                  <a:cubicBezTo>
                    <a:pt x="326" y="246"/>
                    <a:pt x="326" y="246"/>
                    <a:pt x="326" y="246"/>
                  </a:cubicBezTo>
                  <a:cubicBezTo>
                    <a:pt x="326" y="246"/>
                    <a:pt x="326" y="246"/>
                    <a:pt x="326" y="246"/>
                  </a:cubicBezTo>
                  <a:cubicBezTo>
                    <a:pt x="343" y="286"/>
                    <a:pt x="343" y="286"/>
                    <a:pt x="343" y="286"/>
                  </a:cubicBezTo>
                  <a:cubicBezTo>
                    <a:pt x="328" y="291"/>
                    <a:pt x="328" y="291"/>
                    <a:pt x="328" y="291"/>
                  </a:cubicBezTo>
                  <a:cubicBezTo>
                    <a:pt x="296" y="259"/>
                    <a:pt x="296" y="259"/>
                    <a:pt x="296" y="259"/>
                  </a:cubicBezTo>
                  <a:cubicBezTo>
                    <a:pt x="303" y="240"/>
                    <a:pt x="303" y="240"/>
                    <a:pt x="303" y="240"/>
                  </a:cubicBezTo>
                  <a:cubicBezTo>
                    <a:pt x="323" y="244"/>
                    <a:pt x="323" y="244"/>
                    <a:pt x="323" y="244"/>
                  </a:cubicBezTo>
                  <a:cubicBezTo>
                    <a:pt x="323" y="244"/>
                    <a:pt x="323" y="243"/>
                    <a:pt x="323" y="243"/>
                  </a:cubicBezTo>
                  <a:cubicBezTo>
                    <a:pt x="303" y="239"/>
                    <a:pt x="303" y="239"/>
                    <a:pt x="303" y="239"/>
                  </a:cubicBezTo>
                  <a:cubicBezTo>
                    <a:pt x="307" y="228"/>
                    <a:pt x="307" y="228"/>
                    <a:pt x="307" y="228"/>
                  </a:cubicBezTo>
                  <a:cubicBezTo>
                    <a:pt x="307" y="228"/>
                    <a:pt x="307" y="228"/>
                    <a:pt x="306" y="228"/>
                  </a:cubicBezTo>
                  <a:moveTo>
                    <a:pt x="309" y="227"/>
                  </a:moveTo>
                  <a:cubicBezTo>
                    <a:pt x="309" y="227"/>
                    <a:pt x="309" y="227"/>
                    <a:pt x="308" y="227"/>
                  </a:cubicBezTo>
                  <a:cubicBezTo>
                    <a:pt x="324" y="243"/>
                    <a:pt x="324" y="243"/>
                    <a:pt x="324" y="243"/>
                  </a:cubicBezTo>
                  <a:cubicBezTo>
                    <a:pt x="324" y="243"/>
                    <a:pt x="324" y="242"/>
                    <a:pt x="324" y="242"/>
                  </a:cubicBezTo>
                  <a:cubicBezTo>
                    <a:pt x="309" y="227"/>
                    <a:pt x="309" y="227"/>
                    <a:pt x="309" y="227"/>
                  </a:cubicBezTo>
                  <a:moveTo>
                    <a:pt x="305" y="226"/>
                  </a:moveTo>
                  <a:cubicBezTo>
                    <a:pt x="274" y="233"/>
                    <a:pt x="274" y="233"/>
                    <a:pt x="274" y="233"/>
                  </a:cubicBezTo>
                  <a:cubicBezTo>
                    <a:pt x="274" y="233"/>
                    <a:pt x="274" y="233"/>
                    <a:pt x="274" y="233"/>
                  </a:cubicBezTo>
                  <a:cubicBezTo>
                    <a:pt x="274" y="233"/>
                    <a:pt x="274" y="233"/>
                    <a:pt x="274" y="233"/>
                  </a:cubicBezTo>
                  <a:cubicBezTo>
                    <a:pt x="305" y="227"/>
                    <a:pt x="305" y="227"/>
                    <a:pt x="305" y="227"/>
                  </a:cubicBezTo>
                  <a:cubicBezTo>
                    <a:pt x="305" y="227"/>
                    <a:pt x="305" y="226"/>
                    <a:pt x="305" y="226"/>
                  </a:cubicBezTo>
                  <a:cubicBezTo>
                    <a:pt x="305" y="226"/>
                    <a:pt x="305" y="226"/>
                    <a:pt x="305" y="226"/>
                  </a:cubicBezTo>
                  <a:moveTo>
                    <a:pt x="335" y="204"/>
                  </a:moveTo>
                  <a:cubicBezTo>
                    <a:pt x="325" y="242"/>
                    <a:pt x="325" y="242"/>
                    <a:pt x="325" y="242"/>
                  </a:cubicBezTo>
                  <a:cubicBezTo>
                    <a:pt x="325" y="242"/>
                    <a:pt x="326" y="242"/>
                    <a:pt x="326" y="242"/>
                  </a:cubicBezTo>
                  <a:cubicBezTo>
                    <a:pt x="335" y="204"/>
                    <a:pt x="335" y="204"/>
                    <a:pt x="335" y="204"/>
                  </a:cubicBezTo>
                  <a:cubicBezTo>
                    <a:pt x="335" y="204"/>
                    <a:pt x="335" y="204"/>
                    <a:pt x="335" y="204"/>
                  </a:cubicBezTo>
                  <a:moveTo>
                    <a:pt x="333" y="203"/>
                  </a:moveTo>
                  <a:cubicBezTo>
                    <a:pt x="309" y="225"/>
                    <a:pt x="309" y="225"/>
                    <a:pt x="309" y="225"/>
                  </a:cubicBezTo>
                  <a:cubicBezTo>
                    <a:pt x="309" y="225"/>
                    <a:pt x="309" y="225"/>
                    <a:pt x="309" y="225"/>
                  </a:cubicBezTo>
                  <a:cubicBezTo>
                    <a:pt x="334" y="203"/>
                    <a:pt x="334" y="203"/>
                    <a:pt x="334" y="203"/>
                  </a:cubicBezTo>
                  <a:cubicBezTo>
                    <a:pt x="334" y="203"/>
                    <a:pt x="333" y="203"/>
                    <a:pt x="333" y="203"/>
                  </a:cubicBezTo>
                  <a:moveTo>
                    <a:pt x="419" y="170"/>
                  </a:moveTo>
                  <a:cubicBezTo>
                    <a:pt x="364" y="190"/>
                    <a:pt x="364" y="190"/>
                    <a:pt x="364" y="190"/>
                  </a:cubicBezTo>
                  <a:cubicBezTo>
                    <a:pt x="375" y="175"/>
                    <a:pt x="375" y="175"/>
                    <a:pt x="375" y="175"/>
                  </a:cubicBezTo>
                  <a:cubicBezTo>
                    <a:pt x="375" y="175"/>
                    <a:pt x="374" y="175"/>
                    <a:pt x="374" y="175"/>
                  </a:cubicBezTo>
                  <a:cubicBezTo>
                    <a:pt x="363" y="190"/>
                    <a:pt x="363" y="190"/>
                    <a:pt x="363" y="190"/>
                  </a:cubicBezTo>
                  <a:cubicBezTo>
                    <a:pt x="338" y="200"/>
                    <a:pt x="338" y="200"/>
                    <a:pt x="338" y="200"/>
                  </a:cubicBezTo>
                  <a:cubicBezTo>
                    <a:pt x="338" y="200"/>
                    <a:pt x="338" y="200"/>
                    <a:pt x="338" y="200"/>
                  </a:cubicBezTo>
                  <a:cubicBezTo>
                    <a:pt x="363" y="191"/>
                    <a:pt x="363" y="191"/>
                    <a:pt x="363" y="191"/>
                  </a:cubicBezTo>
                  <a:cubicBezTo>
                    <a:pt x="326" y="242"/>
                    <a:pt x="326" y="242"/>
                    <a:pt x="326" y="242"/>
                  </a:cubicBezTo>
                  <a:cubicBezTo>
                    <a:pt x="326" y="242"/>
                    <a:pt x="326" y="242"/>
                    <a:pt x="326" y="242"/>
                  </a:cubicBezTo>
                  <a:cubicBezTo>
                    <a:pt x="364" y="191"/>
                    <a:pt x="364" y="191"/>
                    <a:pt x="364" y="191"/>
                  </a:cubicBezTo>
                  <a:cubicBezTo>
                    <a:pt x="419" y="170"/>
                    <a:pt x="419" y="170"/>
                    <a:pt x="419" y="170"/>
                  </a:cubicBezTo>
                  <a:cubicBezTo>
                    <a:pt x="419" y="170"/>
                    <a:pt x="419" y="170"/>
                    <a:pt x="419" y="170"/>
                  </a:cubicBezTo>
                  <a:moveTo>
                    <a:pt x="326" y="164"/>
                  </a:moveTo>
                  <a:cubicBezTo>
                    <a:pt x="325" y="164"/>
                    <a:pt x="325" y="164"/>
                    <a:pt x="325" y="164"/>
                  </a:cubicBezTo>
                  <a:cubicBezTo>
                    <a:pt x="325" y="164"/>
                    <a:pt x="325" y="164"/>
                    <a:pt x="325" y="164"/>
                  </a:cubicBezTo>
                  <a:cubicBezTo>
                    <a:pt x="335" y="198"/>
                    <a:pt x="335" y="198"/>
                    <a:pt x="335" y="198"/>
                  </a:cubicBezTo>
                  <a:cubicBezTo>
                    <a:pt x="335" y="198"/>
                    <a:pt x="335" y="198"/>
                    <a:pt x="335" y="198"/>
                  </a:cubicBezTo>
                  <a:cubicBezTo>
                    <a:pt x="326" y="164"/>
                    <a:pt x="326" y="164"/>
                    <a:pt x="326" y="164"/>
                  </a:cubicBezTo>
                  <a:moveTo>
                    <a:pt x="327" y="163"/>
                  </a:moveTo>
                  <a:cubicBezTo>
                    <a:pt x="327" y="163"/>
                    <a:pt x="327" y="163"/>
                    <a:pt x="327" y="163"/>
                  </a:cubicBezTo>
                  <a:cubicBezTo>
                    <a:pt x="374" y="174"/>
                    <a:pt x="374" y="174"/>
                    <a:pt x="374" y="174"/>
                  </a:cubicBezTo>
                  <a:cubicBezTo>
                    <a:pt x="374" y="173"/>
                    <a:pt x="374" y="173"/>
                    <a:pt x="374" y="173"/>
                  </a:cubicBezTo>
                  <a:cubicBezTo>
                    <a:pt x="327" y="163"/>
                    <a:pt x="327" y="163"/>
                    <a:pt x="327" y="163"/>
                  </a:cubicBezTo>
                  <a:moveTo>
                    <a:pt x="1" y="162"/>
                  </a:moveTo>
                  <a:cubicBezTo>
                    <a:pt x="1" y="162"/>
                    <a:pt x="1" y="162"/>
                    <a:pt x="1" y="162"/>
                  </a:cubicBezTo>
                  <a:cubicBezTo>
                    <a:pt x="48" y="172"/>
                    <a:pt x="48" y="172"/>
                    <a:pt x="48" y="172"/>
                  </a:cubicBezTo>
                  <a:cubicBezTo>
                    <a:pt x="48" y="172"/>
                    <a:pt x="48" y="172"/>
                    <a:pt x="48" y="172"/>
                  </a:cubicBezTo>
                  <a:cubicBezTo>
                    <a:pt x="1" y="162"/>
                    <a:pt x="1" y="162"/>
                    <a:pt x="1" y="162"/>
                  </a:cubicBezTo>
                  <a:moveTo>
                    <a:pt x="219" y="153"/>
                  </a:moveTo>
                  <a:cubicBezTo>
                    <a:pt x="171" y="163"/>
                    <a:pt x="171" y="163"/>
                    <a:pt x="171" y="163"/>
                  </a:cubicBezTo>
                  <a:cubicBezTo>
                    <a:pt x="171" y="163"/>
                    <a:pt x="171" y="163"/>
                    <a:pt x="171" y="163"/>
                  </a:cubicBezTo>
                  <a:cubicBezTo>
                    <a:pt x="219" y="153"/>
                    <a:pt x="219" y="153"/>
                    <a:pt x="219" y="153"/>
                  </a:cubicBezTo>
                  <a:cubicBezTo>
                    <a:pt x="219" y="153"/>
                    <a:pt x="219" y="153"/>
                    <a:pt x="219" y="153"/>
                  </a:cubicBezTo>
                  <a:moveTo>
                    <a:pt x="62" y="149"/>
                  </a:moveTo>
                  <a:cubicBezTo>
                    <a:pt x="53" y="170"/>
                    <a:pt x="53" y="170"/>
                    <a:pt x="53" y="170"/>
                  </a:cubicBezTo>
                  <a:cubicBezTo>
                    <a:pt x="53" y="170"/>
                    <a:pt x="53" y="170"/>
                    <a:pt x="53" y="170"/>
                  </a:cubicBezTo>
                  <a:cubicBezTo>
                    <a:pt x="62" y="149"/>
                    <a:pt x="62" y="149"/>
                    <a:pt x="62" y="149"/>
                  </a:cubicBezTo>
                  <a:cubicBezTo>
                    <a:pt x="62" y="149"/>
                    <a:pt x="62" y="149"/>
                    <a:pt x="62" y="149"/>
                  </a:cubicBezTo>
                  <a:moveTo>
                    <a:pt x="61" y="147"/>
                  </a:moveTo>
                  <a:cubicBezTo>
                    <a:pt x="1" y="161"/>
                    <a:pt x="1" y="161"/>
                    <a:pt x="1" y="161"/>
                  </a:cubicBezTo>
                  <a:cubicBezTo>
                    <a:pt x="1" y="161"/>
                    <a:pt x="1" y="161"/>
                    <a:pt x="1" y="161"/>
                  </a:cubicBezTo>
                  <a:cubicBezTo>
                    <a:pt x="61" y="148"/>
                    <a:pt x="61" y="148"/>
                    <a:pt x="61" y="148"/>
                  </a:cubicBezTo>
                  <a:cubicBezTo>
                    <a:pt x="61" y="148"/>
                    <a:pt x="61" y="148"/>
                    <a:pt x="61" y="147"/>
                  </a:cubicBezTo>
                  <a:moveTo>
                    <a:pt x="292" y="147"/>
                  </a:moveTo>
                  <a:cubicBezTo>
                    <a:pt x="292" y="147"/>
                    <a:pt x="292" y="147"/>
                    <a:pt x="292" y="147"/>
                  </a:cubicBezTo>
                  <a:cubicBezTo>
                    <a:pt x="302" y="160"/>
                    <a:pt x="302" y="160"/>
                    <a:pt x="302" y="160"/>
                  </a:cubicBezTo>
                  <a:cubicBezTo>
                    <a:pt x="222" y="152"/>
                    <a:pt x="222" y="152"/>
                    <a:pt x="222" y="152"/>
                  </a:cubicBezTo>
                  <a:cubicBezTo>
                    <a:pt x="222" y="152"/>
                    <a:pt x="222" y="153"/>
                    <a:pt x="222" y="153"/>
                  </a:cubicBezTo>
                  <a:cubicBezTo>
                    <a:pt x="302" y="160"/>
                    <a:pt x="302" y="160"/>
                    <a:pt x="302" y="160"/>
                  </a:cubicBezTo>
                  <a:cubicBezTo>
                    <a:pt x="315" y="175"/>
                    <a:pt x="315" y="175"/>
                    <a:pt x="315" y="175"/>
                  </a:cubicBezTo>
                  <a:cubicBezTo>
                    <a:pt x="272" y="231"/>
                    <a:pt x="272" y="231"/>
                    <a:pt x="272" y="231"/>
                  </a:cubicBezTo>
                  <a:cubicBezTo>
                    <a:pt x="273" y="231"/>
                    <a:pt x="273" y="231"/>
                    <a:pt x="273" y="231"/>
                  </a:cubicBezTo>
                  <a:cubicBezTo>
                    <a:pt x="315" y="176"/>
                    <a:pt x="315" y="176"/>
                    <a:pt x="315" y="176"/>
                  </a:cubicBezTo>
                  <a:cubicBezTo>
                    <a:pt x="319" y="181"/>
                    <a:pt x="319" y="181"/>
                    <a:pt x="319" y="181"/>
                  </a:cubicBezTo>
                  <a:cubicBezTo>
                    <a:pt x="308" y="224"/>
                    <a:pt x="308" y="224"/>
                    <a:pt x="308" y="224"/>
                  </a:cubicBezTo>
                  <a:cubicBezTo>
                    <a:pt x="308" y="224"/>
                    <a:pt x="308" y="224"/>
                    <a:pt x="308" y="224"/>
                  </a:cubicBezTo>
                  <a:cubicBezTo>
                    <a:pt x="320" y="182"/>
                    <a:pt x="320" y="182"/>
                    <a:pt x="320" y="182"/>
                  </a:cubicBezTo>
                  <a:cubicBezTo>
                    <a:pt x="334" y="199"/>
                    <a:pt x="334" y="199"/>
                    <a:pt x="334" y="199"/>
                  </a:cubicBezTo>
                  <a:cubicBezTo>
                    <a:pt x="334" y="199"/>
                    <a:pt x="334" y="199"/>
                    <a:pt x="334" y="199"/>
                  </a:cubicBezTo>
                  <a:cubicBezTo>
                    <a:pt x="320" y="181"/>
                    <a:pt x="320" y="181"/>
                    <a:pt x="320" y="181"/>
                  </a:cubicBezTo>
                  <a:cubicBezTo>
                    <a:pt x="325" y="164"/>
                    <a:pt x="325" y="164"/>
                    <a:pt x="325" y="164"/>
                  </a:cubicBezTo>
                  <a:cubicBezTo>
                    <a:pt x="324" y="164"/>
                    <a:pt x="324" y="164"/>
                    <a:pt x="324" y="164"/>
                  </a:cubicBezTo>
                  <a:cubicBezTo>
                    <a:pt x="320" y="181"/>
                    <a:pt x="320" y="181"/>
                    <a:pt x="320" y="181"/>
                  </a:cubicBezTo>
                  <a:cubicBezTo>
                    <a:pt x="315" y="175"/>
                    <a:pt x="315" y="175"/>
                    <a:pt x="315" y="175"/>
                  </a:cubicBezTo>
                  <a:cubicBezTo>
                    <a:pt x="324" y="164"/>
                    <a:pt x="324" y="164"/>
                    <a:pt x="324" y="164"/>
                  </a:cubicBezTo>
                  <a:cubicBezTo>
                    <a:pt x="324" y="164"/>
                    <a:pt x="324" y="164"/>
                    <a:pt x="324" y="164"/>
                  </a:cubicBezTo>
                  <a:cubicBezTo>
                    <a:pt x="315" y="175"/>
                    <a:pt x="315" y="175"/>
                    <a:pt x="315" y="175"/>
                  </a:cubicBezTo>
                  <a:cubicBezTo>
                    <a:pt x="303" y="160"/>
                    <a:pt x="303" y="160"/>
                    <a:pt x="303" y="160"/>
                  </a:cubicBezTo>
                  <a:cubicBezTo>
                    <a:pt x="323" y="162"/>
                    <a:pt x="323" y="162"/>
                    <a:pt x="323" y="162"/>
                  </a:cubicBezTo>
                  <a:cubicBezTo>
                    <a:pt x="323" y="162"/>
                    <a:pt x="323" y="162"/>
                    <a:pt x="323" y="162"/>
                  </a:cubicBezTo>
                  <a:cubicBezTo>
                    <a:pt x="303" y="160"/>
                    <a:pt x="303" y="160"/>
                    <a:pt x="303" y="160"/>
                  </a:cubicBezTo>
                  <a:cubicBezTo>
                    <a:pt x="292" y="147"/>
                    <a:pt x="292" y="147"/>
                    <a:pt x="292" y="147"/>
                  </a:cubicBezTo>
                  <a:moveTo>
                    <a:pt x="293" y="146"/>
                  </a:moveTo>
                  <a:cubicBezTo>
                    <a:pt x="293" y="146"/>
                    <a:pt x="293" y="146"/>
                    <a:pt x="293" y="146"/>
                  </a:cubicBezTo>
                  <a:cubicBezTo>
                    <a:pt x="323" y="162"/>
                    <a:pt x="323" y="162"/>
                    <a:pt x="323" y="162"/>
                  </a:cubicBezTo>
                  <a:cubicBezTo>
                    <a:pt x="323" y="162"/>
                    <a:pt x="323" y="161"/>
                    <a:pt x="323" y="161"/>
                  </a:cubicBezTo>
                  <a:cubicBezTo>
                    <a:pt x="293" y="146"/>
                    <a:pt x="293" y="146"/>
                    <a:pt x="293" y="146"/>
                  </a:cubicBezTo>
                  <a:moveTo>
                    <a:pt x="287" y="145"/>
                  </a:moveTo>
                  <a:cubicBezTo>
                    <a:pt x="222" y="152"/>
                    <a:pt x="222" y="152"/>
                    <a:pt x="222" y="152"/>
                  </a:cubicBezTo>
                  <a:cubicBezTo>
                    <a:pt x="222" y="152"/>
                    <a:pt x="222" y="152"/>
                    <a:pt x="222" y="152"/>
                  </a:cubicBezTo>
                  <a:cubicBezTo>
                    <a:pt x="288" y="145"/>
                    <a:pt x="288" y="145"/>
                    <a:pt x="288" y="145"/>
                  </a:cubicBezTo>
                  <a:cubicBezTo>
                    <a:pt x="288" y="145"/>
                    <a:pt x="288" y="145"/>
                    <a:pt x="287" y="145"/>
                  </a:cubicBezTo>
                  <a:moveTo>
                    <a:pt x="107" y="111"/>
                  </a:moveTo>
                  <a:cubicBezTo>
                    <a:pt x="64" y="146"/>
                    <a:pt x="64" y="146"/>
                    <a:pt x="64" y="146"/>
                  </a:cubicBezTo>
                  <a:cubicBezTo>
                    <a:pt x="64" y="146"/>
                    <a:pt x="64" y="146"/>
                    <a:pt x="64" y="146"/>
                  </a:cubicBezTo>
                  <a:cubicBezTo>
                    <a:pt x="108" y="111"/>
                    <a:pt x="108" y="111"/>
                    <a:pt x="108" y="111"/>
                  </a:cubicBezTo>
                  <a:cubicBezTo>
                    <a:pt x="108" y="111"/>
                    <a:pt x="108" y="111"/>
                    <a:pt x="107" y="111"/>
                  </a:cubicBezTo>
                  <a:moveTo>
                    <a:pt x="220" y="110"/>
                  </a:moveTo>
                  <a:cubicBezTo>
                    <a:pt x="220" y="110"/>
                    <a:pt x="220" y="110"/>
                    <a:pt x="219" y="110"/>
                  </a:cubicBezTo>
                  <a:cubicBezTo>
                    <a:pt x="219" y="110"/>
                    <a:pt x="219" y="110"/>
                    <a:pt x="219" y="110"/>
                  </a:cubicBezTo>
                  <a:cubicBezTo>
                    <a:pt x="220" y="150"/>
                    <a:pt x="220" y="150"/>
                    <a:pt x="220" y="150"/>
                  </a:cubicBezTo>
                  <a:cubicBezTo>
                    <a:pt x="220" y="150"/>
                    <a:pt x="220" y="150"/>
                    <a:pt x="221" y="150"/>
                  </a:cubicBezTo>
                  <a:cubicBezTo>
                    <a:pt x="221" y="150"/>
                    <a:pt x="221" y="150"/>
                    <a:pt x="221" y="150"/>
                  </a:cubicBezTo>
                  <a:cubicBezTo>
                    <a:pt x="220" y="110"/>
                    <a:pt x="220" y="110"/>
                    <a:pt x="220" y="110"/>
                  </a:cubicBezTo>
                  <a:moveTo>
                    <a:pt x="57" y="105"/>
                  </a:moveTo>
                  <a:cubicBezTo>
                    <a:pt x="57" y="105"/>
                    <a:pt x="57" y="105"/>
                    <a:pt x="57" y="106"/>
                  </a:cubicBezTo>
                  <a:cubicBezTo>
                    <a:pt x="62" y="145"/>
                    <a:pt x="62" y="145"/>
                    <a:pt x="62" y="145"/>
                  </a:cubicBezTo>
                  <a:cubicBezTo>
                    <a:pt x="62" y="145"/>
                    <a:pt x="63" y="145"/>
                    <a:pt x="63" y="145"/>
                  </a:cubicBezTo>
                  <a:cubicBezTo>
                    <a:pt x="57" y="105"/>
                    <a:pt x="57" y="105"/>
                    <a:pt x="57" y="105"/>
                  </a:cubicBezTo>
                  <a:moveTo>
                    <a:pt x="54" y="105"/>
                  </a:moveTo>
                  <a:cubicBezTo>
                    <a:pt x="0" y="160"/>
                    <a:pt x="0" y="160"/>
                    <a:pt x="0" y="160"/>
                  </a:cubicBezTo>
                  <a:cubicBezTo>
                    <a:pt x="1" y="160"/>
                    <a:pt x="1" y="160"/>
                    <a:pt x="1" y="160"/>
                  </a:cubicBezTo>
                  <a:cubicBezTo>
                    <a:pt x="55" y="105"/>
                    <a:pt x="55" y="105"/>
                    <a:pt x="55" y="105"/>
                  </a:cubicBezTo>
                  <a:cubicBezTo>
                    <a:pt x="55" y="105"/>
                    <a:pt x="54" y="105"/>
                    <a:pt x="54" y="105"/>
                  </a:cubicBezTo>
                  <a:moveTo>
                    <a:pt x="339" y="97"/>
                  </a:moveTo>
                  <a:cubicBezTo>
                    <a:pt x="325" y="160"/>
                    <a:pt x="325" y="160"/>
                    <a:pt x="325" y="160"/>
                  </a:cubicBezTo>
                  <a:cubicBezTo>
                    <a:pt x="325" y="160"/>
                    <a:pt x="325" y="160"/>
                    <a:pt x="325" y="161"/>
                  </a:cubicBezTo>
                  <a:cubicBezTo>
                    <a:pt x="339" y="97"/>
                    <a:pt x="339" y="97"/>
                    <a:pt x="339" y="97"/>
                  </a:cubicBezTo>
                  <a:cubicBezTo>
                    <a:pt x="339" y="97"/>
                    <a:pt x="339" y="97"/>
                    <a:pt x="339" y="97"/>
                  </a:cubicBezTo>
                  <a:moveTo>
                    <a:pt x="337" y="96"/>
                  </a:moveTo>
                  <a:cubicBezTo>
                    <a:pt x="292" y="143"/>
                    <a:pt x="292" y="143"/>
                    <a:pt x="292" y="143"/>
                  </a:cubicBezTo>
                  <a:cubicBezTo>
                    <a:pt x="292" y="143"/>
                    <a:pt x="292" y="143"/>
                    <a:pt x="292" y="143"/>
                  </a:cubicBezTo>
                  <a:cubicBezTo>
                    <a:pt x="338" y="96"/>
                    <a:pt x="338" y="96"/>
                    <a:pt x="338" y="96"/>
                  </a:cubicBezTo>
                  <a:cubicBezTo>
                    <a:pt x="338" y="96"/>
                    <a:pt x="338" y="96"/>
                    <a:pt x="337" y="96"/>
                  </a:cubicBezTo>
                  <a:moveTo>
                    <a:pt x="337" y="95"/>
                  </a:moveTo>
                  <a:cubicBezTo>
                    <a:pt x="264" y="131"/>
                    <a:pt x="264" y="131"/>
                    <a:pt x="264" y="131"/>
                  </a:cubicBezTo>
                  <a:cubicBezTo>
                    <a:pt x="223" y="108"/>
                    <a:pt x="223" y="108"/>
                    <a:pt x="223" y="108"/>
                  </a:cubicBezTo>
                  <a:cubicBezTo>
                    <a:pt x="223" y="108"/>
                    <a:pt x="223" y="108"/>
                    <a:pt x="222" y="108"/>
                  </a:cubicBezTo>
                  <a:cubicBezTo>
                    <a:pt x="264" y="131"/>
                    <a:pt x="264" y="131"/>
                    <a:pt x="264" y="131"/>
                  </a:cubicBezTo>
                  <a:cubicBezTo>
                    <a:pt x="222" y="151"/>
                    <a:pt x="222" y="151"/>
                    <a:pt x="222" y="151"/>
                  </a:cubicBezTo>
                  <a:cubicBezTo>
                    <a:pt x="222" y="151"/>
                    <a:pt x="222" y="152"/>
                    <a:pt x="222" y="152"/>
                  </a:cubicBezTo>
                  <a:cubicBezTo>
                    <a:pt x="264" y="131"/>
                    <a:pt x="264" y="131"/>
                    <a:pt x="264" y="131"/>
                  </a:cubicBezTo>
                  <a:cubicBezTo>
                    <a:pt x="288" y="144"/>
                    <a:pt x="288" y="144"/>
                    <a:pt x="288" y="144"/>
                  </a:cubicBezTo>
                  <a:cubicBezTo>
                    <a:pt x="288" y="144"/>
                    <a:pt x="288" y="144"/>
                    <a:pt x="288" y="143"/>
                  </a:cubicBezTo>
                  <a:cubicBezTo>
                    <a:pt x="265" y="131"/>
                    <a:pt x="265" y="131"/>
                    <a:pt x="265" y="131"/>
                  </a:cubicBezTo>
                  <a:cubicBezTo>
                    <a:pt x="337" y="95"/>
                    <a:pt x="337" y="95"/>
                    <a:pt x="337" y="95"/>
                  </a:cubicBezTo>
                  <a:cubicBezTo>
                    <a:pt x="337" y="95"/>
                    <a:pt x="337" y="95"/>
                    <a:pt x="337" y="95"/>
                  </a:cubicBezTo>
                  <a:moveTo>
                    <a:pt x="139" y="90"/>
                  </a:moveTo>
                  <a:cubicBezTo>
                    <a:pt x="139" y="90"/>
                    <a:pt x="139" y="90"/>
                    <a:pt x="139" y="90"/>
                  </a:cubicBezTo>
                  <a:cubicBezTo>
                    <a:pt x="139" y="90"/>
                    <a:pt x="139" y="90"/>
                    <a:pt x="139" y="90"/>
                  </a:cubicBezTo>
                  <a:cubicBezTo>
                    <a:pt x="162" y="107"/>
                    <a:pt x="162" y="107"/>
                    <a:pt x="162" y="107"/>
                  </a:cubicBezTo>
                  <a:cubicBezTo>
                    <a:pt x="114" y="109"/>
                    <a:pt x="114" y="109"/>
                    <a:pt x="114" y="109"/>
                  </a:cubicBezTo>
                  <a:cubicBezTo>
                    <a:pt x="114" y="109"/>
                    <a:pt x="114" y="109"/>
                    <a:pt x="114" y="109"/>
                  </a:cubicBezTo>
                  <a:cubicBezTo>
                    <a:pt x="162" y="108"/>
                    <a:pt x="162" y="108"/>
                    <a:pt x="162" y="108"/>
                  </a:cubicBezTo>
                  <a:cubicBezTo>
                    <a:pt x="195" y="133"/>
                    <a:pt x="195" y="133"/>
                    <a:pt x="195" y="133"/>
                  </a:cubicBezTo>
                  <a:cubicBezTo>
                    <a:pt x="170" y="162"/>
                    <a:pt x="170" y="162"/>
                    <a:pt x="170" y="162"/>
                  </a:cubicBezTo>
                  <a:cubicBezTo>
                    <a:pt x="170" y="162"/>
                    <a:pt x="171" y="162"/>
                    <a:pt x="171" y="162"/>
                  </a:cubicBezTo>
                  <a:cubicBezTo>
                    <a:pt x="196" y="134"/>
                    <a:pt x="196" y="134"/>
                    <a:pt x="196" y="134"/>
                  </a:cubicBezTo>
                  <a:cubicBezTo>
                    <a:pt x="219" y="151"/>
                    <a:pt x="219" y="151"/>
                    <a:pt x="219" y="151"/>
                  </a:cubicBezTo>
                  <a:cubicBezTo>
                    <a:pt x="219" y="151"/>
                    <a:pt x="219" y="151"/>
                    <a:pt x="219" y="151"/>
                  </a:cubicBezTo>
                  <a:cubicBezTo>
                    <a:pt x="219" y="151"/>
                    <a:pt x="219" y="151"/>
                    <a:pt x="219" y="151"/>
                  </a:cubicBezTo>
                  <a:cubicBezTo>
                    <a:pt x="196" y="133"/>
                    <a:pt x="196" y="133"/>
                    <a:pt x="196" y="133"/>
                  </a:cubicBezTo>
                  <a:cubicBezTo>
                    <a:pt x="217" y="109"/>
                    <a:pt x="217" y="109"/>
                    <a:pt x="217" y="109"/>
                  </a:cubicBezTo>
                  <a:cubicBezTo>
                    <a:pt x="217" y="109"/>
                    <a:pt x="217" y="109"/>
                    <a:pt x="217" y="109"/>
                  </a:cubicBezTo>
                  <a:cubicBezTo>
                    <a:pt x="196" y="133"/>
                    <a:pt x="196" y="133"/>
                    <a:pt x="196" y="133"/>
                  </a:cubicBezTo>
                  <a:cubicBezTo>
                    <a:pt x="163" y="108"/>
                    <a:pt x="163" y="108"/>
                    <a:pt x="163" y="108"/>
                  </a:cubicBezTo>
                  <a:cubicBezTo>
                    <a:pt x="216" y="106"/>
                    <a:pt x="216" y="106"/>
                    <a:pt x="216" y="106"/>
                  </a:cubicBezTo>
                  <a:cubicBezTo>
                    <a:pt x="216" y="106"/>
                    <a:pt x="216" y="106"/>
                    <a:pt x="216" y="106"/>
                  </a:cubicBezTo>
                  <a:cubicBezTo>
                    <a:pt x="162" y="107"/>
                    <a:pt x="162" y="107"/>
                    <a:pt x="162" y="107"/>
                  </a:cubicBezTo>
                  <a:cubicBezTo>
                    <a:pt x="139" y="90"/>
                    <a:pt x="139" y="90"/>
                    <a:pt x="139" y="90"/>
                  </a:cubicBezTo>
                  <a:moveTo>
                    <a:pt x="136" y="90"/>
                  </a:moveTo>
                  <a:cubicBezTo>
                    <a:pt x="113" y="107"/>
                    <a:pt x="113" y="107"/>
                    <a:pt x="113" y="107"/>
                  </a:cubicBezTo>
                  <a:cubicBezTo>
                    <a:pt x="113" y="107"/>
                    <a:pt x="113" y="107"/>
                    <a:pt x="113" y="107"/>
                  </a:cubicBezTo>
                  <a:cubicBezTo>
                    <a:pt x="136" y="90"/>
                    <a:pt x="136" y="90"/>
                    <a:pt x="136" y="90"/>
                  </a:cubicBezTo>
                  <a:cubicBezTo>
                    <a:pt x="136" y="90"/>
                    <a:pt x="136" y="90"/>
                    <a:pt x="136" y="90"/>
                  </a:cubicBezTo>
                  <a:moveTo>
                    <a:pt x="140" y="89"/>
                  </a:moveTo>
                  <a:cubicBezTo>
                    <a:pt x="140" y="89"/>
                    <a:pt x="140" y="89"/>
                    <a:pt x="139" y="89"/>
                  </a:cubicBezTo>
                  <a:cubicBezTo>
                    <a:pt x="216" y="106"/>
                    <a:pt x="216" y="106"/>
                    <a:pt x="216" y="106"/>
                  </a:cubicBezTo>
                  <a:cubicBezTo>
                    <a:pt x="216" y="105"/>
                    <a:pt x="216" y="105"/>
                    <a:pt x="216" y="105"/>
                  </a:cubicBezTo>
                  <a:cubicBezTo>
                    <a:pt x="140" y="89"/>
                    <a:pt x="140" y="89"/>
                    <a:pt x="140" y="89"/>
                  </a:cubicBezTo>
                  <a:moveTo>
                    <a:pt x="371" y="65"/>
                  </a:moveTo>
                  <a:cubicBezTo>
                    <a:pt x="356" y="96"/>
                    <a:pt x="356" y="96"/>
                    <a:pt x="356" y="96"/>
                  </a:cubicBezTo>
                  <a:cubicBezTo>
                    <a:pt x="342" y="94"/>
                    <a:pt x="342" y="94"/>
                    <a:pt x="342" y="94"/>
                  </a:cubicBezTo>
                  <a:cubicBezTo>
                    <a:pt x="342" y="94"/>
                    <a:pt x="342" y="95"/>
                    <a:pt x="342" y="95"/>
                  </a:cubicBezTo>
                  <a:cubicBezTo>
                    <a:pt x="356" y="96"/>
                    <a:pt x="356" y="96"/>
                    <a:pt x="356" y="96"/>
                  </a:cubicBezTo>
                  <a:cubicBezTo>
                    <a:pt x="352" y="105"/>
                    <a:pt x="352" y="105"/>
                    <a:pt x="352" y="105"/>
                  </a:cubicBezTo>
                  <a:cubicBezTo>
                    <a:pt x="342" y="96"/>
                    <a:pt x="342" y="96"/>
                    <a:pt x="342" y="96"/>
                  </a:cubicBezTo>
                  <a:cubicBezTo>
                    <a:pt x="342" y="96"/>
                    <a:pt x="341" y="96"/>
                    <a:pt x="341" y="96"/>
                  </a:cubicBezTo>
                  <a:cubicBezTo>
                    <a:pt x="351" y="105"/>
                    <a:pt x="351" y="105"/>
                    <a:pt x="351" y="105"/>
                  </a:cubicBezTo>
                  <a:cubicBezTo>
                    <a:pt x="326" y="161"/>
                    <a:pt x="326" y="161"/>
                    <a:pt x="326" y="161"/>
                  </a:cubicBezTo>
                  <a:cubicBezTo>
                    <a:pt x="326" y="161"/>
                    <a:pt x="326" y="161"/>
                    <a:pt x="326" y="161"/>
                  </a:cubicBezTo>
                  <a:cubicBezTo>
                    <a:pt x="352" y="106"/>
                    <a:pt x="352" y="106"/>
                    <a:pt x="352" y="106"/>
                  </a:cubicBezTo>
                  <a:cubicBezTo>
                    <a:pt x="379" y="130"/>
                    <a:pt x="379" y="130"/>
                    <a:pt x="379" y="130"/>
                  </a:cubicBezTo>
                  <a:cubicBezTo>
                    <a:pt x="326" y="161"/>
                    <a:pt x="326" y="161"/>
                    <a:pt x="326" y="161"/>
                  </a:cubicBezTo>
                  <a:cubicBezTo>
                    <a:pt x="326" y="161"/>
                    <a:pt x="327" y="161"/>
                    <a:pt x="327" y="162"/>
                  </a:cubicBezTo>
                  <a:cubicBezTo>
                    <a:pt x="379" y="130"/>
                    <a:pt x="379" y="130"/>
                    <a:pt x="379" y="130"/>
                  </a:cubicBezTo>
                  <a:cubicBezTo>
                    <a:pt x="420" y="168"/>
                    <a:pt x="420" y="168"/>
                    <a:pt x="420" y="168"/>
                  </a:cubicBezTo>
                  <a:cubicBezTo>
                    <a:pt x="420" y="167"/>
                    <a:pt x="420" y="167"/>
                    <a:pt x="420" y="167"/>
                  </a:cubicBezTo>
                  <a:cubicBezTo>
                    <a:pt x="379" y="130"/>
                    <a:pt x="379" y="130"/>
                    <a:pt x="379" y="130"/>
                  </a:cubicBezTo>
                  <a:cubicBezTo>
                    <a:pt x="419" y="106"/>
                    <a:pt x="419" y="106"/>
                    <a:pt x="419" y="106"/>
                  </a:cubicBezTo>
                  <a:cubicBezTo>
                    <a:pt x="419" y="106"/>
                    <a:pt x="419" y="106"/>
                    <a:pt x="419" y="106"/>
                  </a:cubicBezTo>
                  <a:cubicBezTo>
                    <a:pt x="379" y="130"/>
                    <a:pt x="379" y="130"/>
                    <a:pt x="379" y="130"/>
                  </a:cubicBezTo>
                  <a:cubicBezTo>
                    <a:pt x="352" y="105"/>
                    <a:pt x="352" y="105"/>
                    <a:pt x="352" y="105"/>
                  </a:cubicBezTo>
                  <a:cubicBezTo>
                    <a:pt x="356" y="96"/>
                    <a:pt x="356" y="96"/>
                    <a:pt x="356" y="96"/>
                  </a:cubicBezTo>
                  <a:cubicBezTo>
                    <a:pt x="419" y="105"/>
                    <a:pt x="419" y="105"/>
                    <a:pt x="419" y="105"/>
                  </a:cubicBezTo>
                  <a:cubicBezTo>
                    <a:pt x="419" y="105"/>
                    <a:pt x="419" y="104"/>
                    <a:pt x="419" y="104"/>
                  </a:cubicBezTo>
                  <a:cubicBezTo>
                    <a:pt x="356" y="96"/>
                    <a:pt x="356" y="96"/>
                    <a:pt x="356" y="96"/>
                  </a:cubicBezTo>
                  <a:cubicBezTo>
                    <a:pt x="371" y="65"/>
                    <a:pt x="371" y="65"/>
                    <a:pt x="371" y="65"/>
                  </a:cubicBezTo>
                  <a:cubicBezTo>
                    <a:pt x="371" y="65"/>
                    <a:pt x="371" y="65"/>
                    <a:pt x="371" y="65"/>
                  </a:cubicBezTo>
                  <a:moveTo>
                    <a:pt x="374" y="64"/>
                  </a:moveTo>
                  <a:cubicBezTo>
                    <a:pt x="374" y="64"/>
                    <a:pt x="374" y="64"/>
                    <a:pt x="374" y="64"/>
                  </a:cubicBezTo>
                  <a:cubicBezTo>
                    <a:pt x="419" y="104"/>
                    <a:pt x="419" y="104"/>
                    <a:pt x="419" y="104"/>
                  </a:cubicBezTo>
                  <a:cubicBezTo>
                    <a:pt x="420" y="104"/>
                    <a:pt x="420" y="103"/>
                    <a:pt x="420" y="103"/>
                  </a:cubicBezTo>
                  <a:cubicBezTo>
                    <a:pt x="374" y="64"/>
                    <a:pt x="374" y="64"/>
                    <a:pt x="374" y="64"/>
                  </a:cubicBezTo>
                  <a:moveTo>
                    <a:pt x="32" y="58"/>
                  </a:moveTo>
                  <a:cubicBezTo>
                    <a:pt x="14" y="85"/>
                    <a:pt x="14" y="85"/>
                    <a:pt x="14" y="85"/>
                  </a:cubicBezTo>
                  <a:cubicBezTo>
                    <a:pt x="14" y="85"/>
                    <a:pt x="14" y="85"/>
                    <a:pt x="15" y="85"/>
                  </a:cubicBezTo>
                  <a:cubicBezTo>
                    <a:pt x="15" y="85"/>
                    <a:pt x="15" y="85"/>
                    <a:pt x="15" y="86"/>
                  </a:cubicBezTo>
                  <a:cubicBezTo>
                    <a:pt x="33" y="59"/>
                    <a:pt x="33" y="59"/>
                    <a:pt x="33" y="59"/>
                  </a:cubicBezTo>
                  <a:cubicBezTo>
                    <a:pt x="32" y="58"/>
                    <a:pt x="32" y="58"/>
                    <a:pt x="32" y="58"/>
                  </a:cubicBezTo>
                  <a:cubicBezTo>
                    <a:pt x="32" y="58"/>
                    <a:pt x="32" y="58"/>
                    <a:pt x="32" y="58"/>
                  </a:cubicBezTo>
                  <a:moveTo>
                    <a:pt x="109" y="88"/>
                  </a:moveTo>
                  <a:cubicBezTo>
                    <a:pt x="94" y="88"/>
                    <a:pt x="94" y="88"/>
                    <a:pt x="94" y="88"/>
                  </a:cubicBezTo>
                  <a:cubicBezTo>
                    <a:pt x="101" y="74"/>
                    <a:pt x="101" y="74"/>
                    <a:pt x="101" y="74"/>
                  </a:cubicBezTo>
                  <a:cubicBezTo>
                    <a:pt x="109" y="77"/>
                    <a:pt x="109" y="77"/>
                    <a:pt x="109" y="77"/>
                  </a:cubicBezTo>
                  <a:cubicBezTo>
                    <a:pt x="109" y="88"/>
                    <a:pt x="109" y="88"/>
                    <a:pt x="109" y="88"/>
                  </a:cubicBezTo>
                  <a:moveTo>
                    <a:pt x="60" y="57"/>
                  </a:moveTo>
                  <a:cubicBezTo>
                    <a:pt x="60" y="57"/>
                    <a:pt x="60" y="58"/>
                    <a:pt x="60" y="58"/>
                  </a:cubicBezTo>
                  <a:cubicBezTo>
                    <a:pt x="101" y="74"/>
                    <a:pt x="101" y="74"/>
                    <a:pt x="101" y="74"/>
                  </a:cubicBezTo>
                  <a:cubicBezTo>
                    <a:pt x="94" y="88"/>
                    <a:pt x="94" y="88"/>
                    <a:pt x="94" y="88"/>
                  </a:cubicBezTo>
                  <a:cubicBezTo>
                    <a:pt x="49" y="88"/>
                    <a:pt x="49" y="88"/>
                    <a:pt x="49" y="88"/>
                  </a:cubicBezTo>
                  <a:cubicBezTo>
                    <a:pt x="40" y="70"/>
                    <a:pt x="40" y="70"/>
                    <a:pt x="40" y="70"/>
                  </a:cubicBezTo>
                  <a:cubicBezTo>
                    <a:pt x="57" y="58"/>
                    <a:pt x="57" y="58"/>
                    <a:pt x="57" y="58"/>
                  </a:cubicBezTo>
                  <a:cubicBezTo>
                    <a:pt x="57" y="58"/>
                    <a:pt x="57" y="58"/>
                    <a:pt x="57" y="58"/>
                  </a:cubicBezTo>
                  <a:cubicBezTo>
                    <a:pt x="40" y="69"/>
                    <a:pt x="40" y="69"/>
                    <a:pt x="40" y="69"/>
                  </a:cubicBezTo>
                  <a:cubicBezTo>
                    <a:pt x="34" y="58"/>
                    <a:pt x="34" y="58"/>
                    <a:pt x="34" y="58"/>
                  </a:cubicBezTo>
                  <a:cubicBezTo>
                    <a:pt x="34" y="58"/>
                    <a:pt x="34" y="58"/>
                    <a:pt x="34" y="59"/>
                  </a:cubicBezTo>
                  <a:cubicBezTo>
                    <a:pt x="40" y="69"/>
                    <a:pt x="40" y="69"/>
                    <a:pt x="40" y="69"/>
                  </a:cubicBezTo>
                  <a:cubicBezTo>
                    <a:pt x="15" y="86"/>
                    <a:pt x="15" y="86"/>
                    <a:pt x="15" y="86"/>
                  </a:cubicBezTo>
                  <a:cubicBezTo>
                    <a:pt x="15" y="86"/>
                    <a:pt x="15" y="86"/>
                    <a:pt x="15" y="86"/>
                  </a:cubicBezTo>
                  <a:cubicBezTo>
                    <a:pt x="40" y="70"/>
                    <a:pt x="40" y="70"/>
                    <a:pt x="40" y="70"/>
                  </a:cubicBezTo>
                  <a:cubicBezTo>
                    <a:pt x="49" y="88"/>
                    <a:pt x="49" y="88"/>
                    <a:pt x="49" y="88"/>
                  </a:cubicBezTo>
                  <a:cubicBezTo>
                    <a:pt x="16" y="88"/>
                    <a:pt x="16" y="88"/>
                    <a:pt x="16" y="88"/>
                  </a:cubicBezTo>
                  <a:cubicBezTo>
                    <a:pt x="16" y="88"/>
                    <a:pt x="16" y="88"/>
                    <a:pt x="16" y="88"/>
                  </a:cubicBezTo>
                  <a:cubicBezTo>
                    <a:pt x="49" y="88"/>
                    <a:pt x="49" y="88"/>
                    <a:pt x="49" y="88"/>
                  </a:cubicBezTo>
                  <a:cubicBezTo>
                    <a:pt x="55" y="100"/>
                    <a:pt x="55" y="100"/>
                    <a:pt x="55" y="100"/>
                  </a:cubicBezTo>
                  <a:cubicBezTo>
                    <a:pt x="55" y="100"/>
                    <a:pt x="55" y="100"/>
                    <a:pt x="55" y="100"/>
                  </a:cubicBezTo>
                  <a:cubicBezTo>
                    <a:pt x="49" y="88"/>
                    <a:pt x="49" y="88"/>
                    <a:pt x="49" y="88"/>
                  </a:cubicBezTo>
                  <a:cubicBezTo>
                    <a:pt x="93" y="89"/>
                    <a:pt x="93" y="89"/>
                    <a:pt x="93" y="89"/>
                  </a:cubicBezTo>
                  <a:cubicBezTo>
                    <a:pt x="84" y="106"/>
                    <a:pt x="84" y="106"/>
                    <a:pt x="84" y="106"/>
                  </a:cubicBezTo>
                  <a:cubicBezTo>
                    <a:pt x="59" y="103"/>
                    <a:pt x="59" y="103"/>
                    <a:pt x="59" y="103"/>
                  </a:cubicBezTo>
                  <a:cubicBezTo>
                    <a:pt x="59" y="103"/>
                    <a:pt x="59" y="103"/>
                    <a:pt x="59" y="103"/>
                  </a:cubicBezTo>
                  <a:cubicBezTo>
                    <a:pt x="84" y="106"/>
                    <a:pt x="84" y="106"/>
                    <a:pt x="84" y="106"/>
                  </a:cubicBezTo>
                  <a:cubicBezTo>
                    <a:pt x="64" y="145"/>
                    <a:pt x="64" y="145"/>
                    <a:pt x="64" y="145"/>
                  </a:cubicBezTo>
                  <a:cubicBezTo>
                    <a:pt x="64" y="145"/>
                    <a:pt x="64" y="145"/>
                    <a:pt x="64" y="146"/>
                  </a:cubicBezTo>
                  <a:cubicBezTo>
                    <a:pt x="84" y="106"/>
                    <a:pt x="84" y="106"/>
                    <a:pt x="84" y="106"/>
                  </a:cubicBezTo>
                  <a:cubicBezTo>
                    <a:pt x="107" y="109"/>
                    <a:pt x="107" y="109"/>
                    <a:pt x="107" y="109"/>
                  </a:cubicBezTo>
                  <a:cubicBezTo>
                    <a:pt x="107" y="109"/>
                    <a:pt x="107" y="109"/>
                    <a:pt x="107" y="108"/>
                  </a:cubicBezTo>
                  <a:cubicBezTo>
                    <a:pt x="85" y="106"/>
                    <a:pt x="85" y="106"/>
                    <a:pt x="85" y="106"/>
                  </a:cubicBezTo>
                  <a:cubicBezTo>
                    <a:pt x="94" y="89"/>
                    <a:pt x="94" y="89"/>
                    <a:pt x="94" y="89"/>
                  </a:cubicBezTo>
                  <a:cubicBezTo>
                    <a:pt x="109" y="89"/>
                    <a:pt x="109" y="89"/>
                    <a:pt x="109" y="89"/>
                  </a:cubicBezTo>
                  <a:cubicBezTo>
                    <a:pt x="110" y="106"/>
                    <a:pt x="110" y="106"/>
                    <a:pt x="110" y="106"/>
                  </a:cubicBezTo>
                  <a:cubicBezTo>
                    <a:pt x="110" y="106"/>
                    <a:pt x="110" y="106"/>
                    <a:pt x="110" y="106"/>
                  </a:cubicBezTo>
                  <a:cubicBezTo>
                    <a:pt x="110" y="106"/>
                    <a:pt x="110" y="106"/>
                    <a:pt x="110" y="106"/>
                  </a:cubicBezTo>
                  <a:cubicBezTo>
                    <a:pt x="110" y="89"/>
                    <a:pt x="110" y="89"/>
                    <a:pt x="110" y="89"/>
                  </a:cubicBezTo>
                  <a:cubicBezTo>
                    <a:pt x="136" y="89"/>
                    <a:pt x="136" y="89"/>
                    <a:pt x="136" y="89"/>
                  </a:cubicBezTo>
                  <a:cubicBezTo>
                    <a:pt x="136" y="89"/>
                    <a:pt x="136" y="89"/>
                    <a:pt x="136" y="89"/>
                  </a:cubicBezTo>
                  <a:cubicBezTo>
                    <a:pt x="110" y="88"/>
                    <a:pt x="110" y="88"/>
                    <a:pt x="110" y="88"/>
                  </a:cubicBezTo>
                  <a:cubicBezTo>
                    <a:pt x="109" y="77"/>
                    <a:pt x="109" y="77"/>
                    <a:pt x="109" y="77"/>
                  </a:cubicBezTo>
                  <a:cubicBezTo>
                    <a:pt x="136" y="88"/>
                    <a:pt x="136" y="88"/>
                    <a:pt x="136" y="88"/>
                  </a:cubicBezTo>
                  <a:cubicBezTo>
                    <a:pt x="136" y="88"/>
                    <a:pt x="136" y="88"/>
                    <a:pt x="136" y="88"/>
                  </a:cubicBezTo>
                  <a:cubicBezTo>
                    <a:pt x="109" y="77"/>
                    <a:pt x="109" y="77"/>
                    <a:pt x="109" y="77"/>
                  </a:cubicBezTo>
                  <a:cubicBezTo>
                    <a:pt x="109" y="63"/>
                    <a:pt x="109" y="63"/>
                    <a:pt x="109" y="63"/>
                  </a:cubicBezTo>
                  <a:cubicBezTo>
                    <a:pt x="108" y="63"/>
                    <a:pt x="108" y="63"/>
                    <a:pt x="108" y="63"/>
                  </a:cubicBezTo>
                  <a:cubicBezTo>
                    <a:pt x="108" y="63"/>
                    <a:pt x="108" y="63"/>
                    <a:pt x="108" y="63"/>
                  </a:cubicBezTo>
                  <a:cubicBezTo>
                    <a:pt x="109" y="77"/>
                    <a:pt x="109" y="77"/>
                    <a:pt x="109" y="77"/>
                  </a:cubicBezTo>
                  <a:cubicBezTo>
                    <a:pt x="101" y="74"/>
                    <a:pt x="101" y="74"/>
                    <a:pt x="101" y="74"/>
                  </a:cubicBezTo>
                  <a:cubicBezTo>
                    <a:pt x="107" y="63"/>
                    <a:pt x="107" y="63"/>
                    <a:pt x="107" y="63"/>
                  </a:cubicBezTo>
                  <a:cubicBezTo>
                    <a:pt x="107" y="63"/>
                    <a:pt x="107" y="63"/>
                    <a:pt x="107" y="63"/>
                  </a:cubicBezTo>
                  <a:cubicBezTo>
                    <a:pt x="101" y="74"/>
                    <a:pt x="101" y="74"/>
                    <a:pt x="101" y="74"/>
                  </a:cubicBezTo>
                  <a:cubicBezTo>
                    <a:pt x="60" y="57"/>
                    <a:pt x="60" y="57"/>
                    <a:pt x="60" y="57"/>
                  </a:cubicBezTo>
                  <a:moveTo>
                    <a:pt x="61" y="57"/>
                  </a:moveTo>
                  <a:cubicBezTo>
                    <a:pt x="61" y="57"/>
                    <a:pt x="61" y="57"/>
                    <a:pt x="61" y="57"/>
                  </a:cubicBezTo>
                  <a:cubicBezTo>
                    <a:pt x="106" y="61"/>
                    <a:pt x="106" y="61"/>
                    <a:pt x="106" y="61"/>
                  </a:cubicBezTo>
                  <a:cubicBezTo>
                    <a:pt x="106" y="60"/>
                    <a:pt x="106" y="60"/>
                    <a:pt x="106" y="60"/>
                  </a:cubicBezTo>
                  <a:cubicBezTo>
                    <a:pt x="61" y="57"/>
                    <a:pt x="61" y="57"/>
                    <a:pt x="61" y="57"/>
                  </a:cubicBezTo>
                  <a:moveTo>
                    <a:pt x="35" y="57"/>
                  </a:moveTo>
                  <a:cubicBezTo>
                    <a:pt x="35" y="57"/>
                    <a:pt x="35" y="57"/>
                    <a:pt x="35" y="57"/>
                  </a:cubicBezTo>
                  <a:cubicBezTo>
                    <a:pt x="57" y="57"/>
                    <a:pt x="57" y="57"/>
                    <a:pt x="57" y="57"/>
                  </a:cubicBezTo>
                  <a:cubicBezTo>
                    <a:pt x="57" y="57"/>
                    <a:pt x="57" y="57"/>
                    <a:pt x="57" y="57"/>
                  </a:cubicBezTo>
                  <a:cubicBezTo>
                    <a:pt x="35" y="57"/>
                    <a:pt x="35" y="57"/>
                    <a:pt x="35" y="57"/>
                  </a:cubicBezTo>
                  <a:moveTo>
                    <a:pt x="194" y="40"/>
                  </a:moveTo>
                  <a:cubicBezTo>
                    <a:pt x="194" y="40"/>
                    <a:pt x="193" y="40"/>
                    <a:pt x="193" y="40"/>
                  </a:cubicBezTo>
                  <a:cubicBezTo>
                    <a:pt x="218" y="103"/>
                    <a:pt x="218" y="103"/>
                    <a:pt x="218" y="103"/>
                  </a:cubicBezTo>
                  <a:cubicBezTo>
                    <a:pt x="218" y="103"/>
                    <a:pt x="218" y="103"/>
                    <a:pt x="218" y="103"/>
                  </a:cubicBezTo>
                  <a:cubicBezTo>
                    <a:pt x="194" y="40"/>
                    <a:pt x="194" y="40"/>
                    <a:pt x="194" y="40"/>
                  </a:cubicBezTo>
                  <a:moveTo>
                    <a:pt x="190" y="39"/>
                  </a:moveTo>
                  <a:cubicBezTo>
                    <a:pt x="139" y="87"/>
                    <a:pt x="139" y="87"/>
                    <a:pt x="139" y="87"/>
                  </a:cubicBezTo>
                  <a:cubicBezTo>
                    <a:pt x="139" y="87"/>
                    <a:pt x="139" y="88"/>
                    <a:pt x="139" y="88"/>
                  </a:cubicBezTo>
                  <a:cubicBezTo>
                    <a:pt x="191" y="40"/>
                    <a:pt x="191" y="40"/>
                    <a:pt x="191" y="40"/>
                  </a:cubicBezTo>
                  <a:cubicBezTo>
                    <a:pt x="191" y="39"/>
                    <a:pt x="190" y="39"/>
                    <a:pt x="190" y="39"/>
                  </a:cubicBezTo>
                  <a:moveTo>
                    <a:pt x="35" y="22"/>
                  </a:moveTo>
                  <a:cubicBezTo>
                    <a:pt x="33" y="55"/>
                    <a:pt x="33" y="55"/>
                    <a:pt x="33" y="55"/>
                  </a:cubicBezTo>
                  <a:cubicBezTo>
                    <a:pt x="34" y="55"/>
                    <a:pt x="34" y="55"/>
                    <a:pt x="34" y="55"/>
                  </a:cubicBezTo>
                  <a:cubicBezTo>
                    <a:pt x="36" y="22"/>
                    <a:pt x="36" y="22"/>
                    <a:pt x="36" y="22"/>
                  </a:cubicBezTo>
                  <a:cubicBezTo>
                    <a:pt x="36" y="22"/>
                    <a:pt x="36" y="22"/>
                    <a:pt x="36" y="22"/>
                  </a:cubicBezTo>
                  <a:cubicBezTo>
                    <a:pt x="36" y="22"/>
                    <a:pt x="35" y="22"/>
                    <a:pt x="35" y="22"/>
                  </a:cubicBezTo>
                  <a:moveTo>
                    <a:pt x="37" y="21"/>
                  </a:moveTo>
                  <a:cubicBezTo>
                    <a:pt x="37" y="21"/>
                    <a:pt x="37" y="21"/>
                    <a:pt x="37" y="21"/>
                  </a:cubicBezTo>
                  <a:cubicBezTo>
                    <a:pt x="57" y="55"/>
                    <a:pt x="57" y="55"/>
                    <a:pt x="57" y="55"/>
                  </a:cubicBezTo>
                  <a:cubicBezTo>
                    <a:pt x="58" y="55"/>
                    <a:pt x="58" y="55"/>
                    <a:pt x="58" y="55"/>
                  </a:cubicBezTo>
                  <a:cubicBezTo>
                    <a:pt x="37" y="21"/>
                    <a:pt x="37" y="21"/>
                    <a:pt x="37" y="21"/>
                  </a:cubicBezTo>
                  <a:moveTo>
                    <a:pt x="2" y="1"/>
                  </a:moveTo>
                  <a:cubicBezTo>
                    <a:pt x="2" y="1"/>
                    <a:pt x="2" y="1"/>
                    <a:pt x="2" y="1"/>
                  </a:cubicBezTo>
                  <a:cubicBezTo>
                    <a:pt x="32" y="55"/>
                    <a:pt x="32" y="55"/>
                    <a:pt x="32" y="55"/>
                  </a:cubicBezTo>
                  <a:cubicBezTo>
                    <a:pt x="32" y="55"/>
                    <a:pt x="32" y="55"/>
                    <a:pt x="33" y="55"/>
                  </a:cubicBezTo>
                  <a:cubicBezTo>
                    <a:pt x="2" y="1"/>
                    <a:pt x="2" y="1"/>
                    <a:pt x="2" y="1"/>
                  </a:cubicBezTo>
                  <a:moveTo>
                    <a:pt x="3" y="0"/>
                  </a:moveTo>
                  <a:cubicBezTo>
                    <a:pt x="3" y="0"/>
                    <a:pt x="3" y="0"/>
                    <a:pt x="2" y="0"/>
                  </a:cubicBezTo>
                  <a:cubicBezTo>
                    <a:pt x="2" y="0"/>
                    <a:pt x="2" y="0"/>
                    <a:pt x="2" y="0"/>
                  </a:cubicBezTo>
                  <a:cubicBezTo>
                    <a:pt x="33" y="18"/>
                    <a:pt x="33" y="18"/>
                    <a:pt x="33" y="18"/>
                  </a:cubicBezTo>
                  <a:cubicBezTo>
                    <a:pt x="33" y="18"/>
                    <a:pt x="33" y="18"/>
                    <a:pt x="33" y="17"/>
                  </a:cubicBezTo>
                  <a:cubicBezTo>
                    <a:pt x="3"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30" name="Freeform 3215">
              <a:extLst>
                <a:ext uri="{FF2B5EF4-FFF2-40B4-BE49-F238E27FC236}">
                  <a16:creationId xmlns:a16="http://schemas.microsoft.com/office/drawing/2014/main" id="{F47949DE-50ED-B462-3B52-3CFFD5AAA209}"/>
                </a:ext>
              </a:extLst>
            </p:cNvPr>
            <p:cNvSpPr>
              <a:spLocks/>
            </p:cNvSpPr>
            <p:nvPr/>
          </p:nvSpPr>
          <p:spPr bwMode="auto">
            <a:xfrm>
              <a:off x="7604043" y="471587"/>
              <a:ext cx="46900" cy="44141"/>
            </a:xfrm>
            <a:custGeom>
              <a:avLst/>
              <a:gdLst>
                <a:gd name="T0" fmla="*/ 3 w 7"/>
                <a:gd name="T1" fmla="*/ 0 h 7"/>
                <a:gd name="T2" fmla="*/ 3 w 7"/>
                <a:gd name="T3" fmla="*/ 0 h 7"/>
                <a:gd name="T4" fmla="*/ 0 w 7"/>
                <a:gd name="T5" fmla="*/ 1 h 7"/>
                <a:gd name="T6" fmla="*/ 0 w 7"/>
                <a:gd name="T7" fmla="*/ 2 h 7"/>
                <a:gd name="T8" fmla="*/ 0 w 7"/>
                <a:gd name="T9" fmla="*/ 3 h 7"/>
                <a:gd name="T10" fmla="*/ 0 w 7"/>
                <a:gd name="T11" fmla="*/ 5 h 7"/>
                <a:gd name="T12" fmla="*/ 1 w 7"/>
                <a:gd name="T13" fmla="*/ 5 h 7"/>
                <a:gd name="T14" fmla="*/ 1 w 7"/>
                <a:gd name="T15" fmla="*/ 6 h 7"/>
                <a:gd name="T16" fmla="*/ 3 w 7"/>
                <a:gd name="T17" fmla="*/ 7 h 7"/>
                <a:gd name="T18" fmla="*/ 6 w 7"/>
                <a:gd name="T19" fmla="*/ 5 h 7"/>
                <a:gd name="T20" fmla="*/ 7 w 7"/>
                <a:gd name="T21" fmla="*/ 3 h 7"/>
                <a:gd name="T22" fmla="*/ 7 w 7"/>
                <a:gd name="T23" fmla="*/ 3 h 7"/>
                <a:gd name="T24" fmla="*/ 6 w 7"/>
                <a:gd name="T25" fmla="*/ 1 h 7"/>
                <a:gd name="T26" fmla="*/ 6 w 7"/>
                <a:gd name="T27" fmla="*/ 1 h 7"/>
                <a:gd name="T28" fmla="*/ 5 w 7"/>
                <a:gd name="T29" fmla="*/ 0 h 7"/>
                <a:gd name="T30" fmla="*/ 3 w 7"/>
                <a:gd name="T31" fmla="*/ 0 h 7"/>
                <a:gd name="T32" fmla="*/ 3 w 7"/>
                <a:gd name="T33"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 h="7">
                  <a:moveTo>
                    <a:pt x="3" y="0"/>
                  </a:moveTo>
                  <a:cubicBezTo>
                    <a:pt x="3" y="0"/>
                    <a:pt x="3" y="0"/>
                    <a:pt x="3" y="0"/>
                  </a:cubicBezTo>
                  <a:cubicBezTo>
                    <a:pt x="2" y="0"/>
                    <a:pt x="1" y="0"/>
                    <a:pt x="0" y="1"/>
                  </a:cubicBezTo>
                  <a:cubicBezTo>
                    <a:pt x="0" y="1"/>
                    <a:pt x="0" y="2"/>
                    <a:pt x="0" y="2"/>
                  </a:cubicBezTo>
                  <a:cubicBezTo>
                    <a:pt x="0" y="3"/>
                    <a:pt x="0" y="3"/>
                    <a:pt x="0" y="3"/>
                  </a:cubicBezTo>
                  <a:cubicBezTo>
                    <a:pt x="0" y="4"/>
                    <a:pt x="0" y="4"/>
                    <a:pt x="0" y="5"/>
                  </a:cubicBezTo>
                  <a:cubicBezTo>
                    <a:pt x="1" y="5"/>
                    <a:pt x="1" y="5"/>
                    <a:pt x="1" y="5"/>
                  </a:cubicBezTo>
                  <a:cubicBezTo>
                    <a:pt x="1" y="6"/>
                    <a:pt x="1" y="6"/>
                    <a:pt x="1" y="6"/>
                  </a:cubicBezTo>
                  <a:cubicBezTo>
                    <a:pt x="2" y="6"/>
                    <a:pt x="3" y="7"/>
                    <a:pt x="3" y="7"/>
                  </a:cubicBezTo>
                  <a:cubicBezTo>
                    <a:pt x="4" y="7"/>
                    <a:pt x="6" y="6"/>
                    <a:pt x="6" y="5"/>
                  </a:cubicBezTo>
                  <a:cubicBezTo>
                    <a:pt x="7" y="4"/>
                    <a:pt x="7" y="4"/>
                    <a:pt x="7" y="3"/>
                  </a:cubicBezTo>
                  <a:cubicBezTo>
                    <a:pt x="7" y="3"/>
                    <a:pt x="7" y="3"/>
                    <a:pt x="7" y="3"/>
                  </a:cubicBezTo>
                  <a:cubicBezTo>
                    <a:pt x="7" y="2"/>
                    <a:pt x="7" y="2"/>
                    <a:pt x="6" y="1"/>
                  </a:cubicBezTo>
                  <a:cubicBezTo>
                    <a:pt x="6" y="1"/>
                    <a:pt x="6" y="1"/>
                    <a:pt x="6" y="1"/>
                  </a:cubicBezTo>
                  <a:cubicBezTo>
                    <a:pt x="6" y="1"/>
                    <a:pt x="6" y="0"/>
                    <a:pt x="5" y="0"/>
                  </a:cubicBezTo>
                  <a:cubicBezTo>
                    <a:pt x="5" y="0"/>
                    <a:pt x="4" y="0"/>
                    <a:pt x="3" y="0"/>
                  </a:cubicBezTo>
                  <a:cubicBezTo>
                    <a:pt x="3"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31" name="Freeform 3216">
              <a:extLst>
                <a:ext uri="{FF2B5EF4-FFF2-40B4-BE49-F238E27FC236}">
                  <a16:creationId xmlns:a16="http://schemas.microsoft.com/office/drawing/2014/main" id="{68F79D80-E530-0C2B-2192-57EF79E1BC61}"/>
                </a:ext>
              </a:extLst>
            </p:cNvPr>
            <p:cNvSpPr>
              <a:spLocks/>
            </p:cNvSpPr>
            <p:nvPr/>
          </p:nvSpPr>
          <p:spPr bwMode="auto">
            <a:xfrm>
              <a:off x="7217810" y="885408"/>
              <a:ext cx="52417" cy="44141"/>
            </a:xfrm>
            <a:custGeom>
              <a:avLst/>
              <a:gdLst>
                <a:gd name="T0" fmla="*/ 4 w 8"/>
                <a:gd name="T1" fmla="*/ 0 h 7"/>
                <a:gd name="T2" fmla="*/ 1 w 8"/>
                <a:gd name="T3" fmla="*/ 2 h 7"/>
                <a:gd name="T4" fmla="*/ 0 w 8"/>
                <a:gd name="T5" fmla="*/ 3 h 7"/>
                <a:gd name="T6" fmla="*/ 0 w 8"/>
                <a:gd name="T7" fmla="*/ 3 h 7"/>
                <a:gd name="T8" fmla="*/ 2 w 8"/>
                <a:gd name="T9" fmla="*/ 7 h 7"/>
                <a:gd name="T10" fmla="*/ 4 w 8"/>
                <a:gd name="T11" fmla="*/ 7 h 7"/>
                <a:gd name="T12" fmla="*/ 7 w 8"/>
                <a:gd name="T13" fmla="*/ 6 h 7"/>
                <a:gd name="T14" fmla="*/ 6 w 8"/>
                <a:gd name="T15" fmla="*/ 1 h 7"/>
                <a:gd name="T16" fmla="*/ 5 w 8"/>
                <a:gd name="T17" fmla="*/ 1 h 7"/>
                <a:gd name="T18" fmla="*/ 5 w 8"/>
                <a:gd name="T19" fmla="*/ 1 h 7"/>
                <a:gd name="T20" fmla="*/ 4 w 8"/>
                <a:gd name="T21"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7">
                  <a:moveTo>
                    <a:pt x="4" y="0"/>
                  </a:moveTo>
                  <a:cubicBezTo>
                    <a:pt x="3" y="0"/>
                    <a:pt x="2" y="1"/>
                    <a:pt x="1" y="2"/>
                  </a:cubicBezTo>
                  <a:cubicBezTo>
                    <a:pt x="1" y="2"/>
                    <a:pt x="0" y="3"/>
                    <a:pt x="0" y="3"/>
                  </a:cubicBezTo>
                  <a:cubicBezTo>
                    <a:pt x="0" y="3"/>
                    <a:pt x="0" y="3"/>
                    <a:pt x="0" y="3"/>
                  </a:cubicBezTo>
                  <a:cubicBezTo>
                    <a:pt x="0" y="5"/>
                    <a:pt x="1" y="6"/>
                    <a:pt x="2" y="7"/>
                  </a:cubicBezTo>
                  <a:cubicBezTo>
                    <a:pt x="2" y="7"/>
                    <a:pt x="3" y="7"/>
                    <a:pt x="4" y="7"/>
                  </a:cubicBezTo>
                  <a:cubicBezTo>
                    <a:pt x="5" y="7"/>
                    <a:pt x="6" y="7"/>
                    <a:pt x="7" y="6"/>
                  </a:cubicBezTo>
                  <a:cubicBezTo>
                    <a:pt x="8" y="4"/>
                    <a:pt x="7" y="2"/>
                    <a:pt x="6" y="1"/>
                  </a:cubicBezTo>
                  <a:cubicBezTo>
                    <a:pt x="6" y="1"/>
                    <a:pt x="5" y="1"/>
                    <a:pt x="5" y="1"/>
                  </a:cubicBezTo>
                  <a:cubicBezTo>
                    <a:pt x="5" y="1"/>
                    <a:pt x="5" y="1"/>
                    <a:pt x="5" y="1"/>
                  </a:cubicBezTo>
                  <a:cubicBezTo>
                    <a:pt x="5" y="0"/>
                    <a:pt x="4"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32" name="Freeform 3217">
              <a:extLst>
                <a:ext uri="{FF2B5EF4-FFF2-40B4-BE49-F238E27FC236}">
                  <a16:creationId xmlns:a16="http://schemas.microsoft.com/office/drawing/2014/main" id="{F6442238-AB75-6B1E-A45F-A6EC8C6BCA83}"/>
                </a:ext>
              </a:extLst>
            </p:cNvPr>
            <p:cNvSpPr>
              <a:spLocks/>
            </p:cNvSpPr>
            <p:nvPr/>
          </p:nvSpPr>
          <p:spPr bwMode="auto">
            <a:xfrm>
              <a:off x="8318575" y="452275"/>
              <a:ext cx="46900" cy="44141"/>
            </a:xfrm>
            <a:custGeom>
              <a:avLst/>
              <a:gdLst>
                <a:gd name="T0" fmla="*/ 3 w 7"/>
                <a:gd name="T1" fmla="*/ 0 h 7"/>
                <a:gd name="T2" fmla="*/ 2 w 7"/>
                <a:gd name="T3" fmla="*/ 0 h 7"/>
                <a:gd name="T4" fmla="*/ 2 w 7"/>
                <a:gd name="T5" fmla="*/ 0 h 7"/>
                <a:gd name="T6" fmla="*/ 1 w 7"/>
                <a:gd name="T7" fmla="*/ 1 h 7"/>
                <a:gd name="T8" fmla="*/ 0 w 7"/>
                <a:gd name="T9" fmla="*/ 2 h 7"/>
                <a:gd name="T10" fmla="*/ 0 w 7"/>
                <a:gd name="T11" fmla="*/ 3 h 7"/>
                <a:gd name="T12" fmla="*/ 0 w 7"/>
                <a:gd name="T13" fmla="*/ 3 h 7"/>
                <a:gd name="T14" fmla="*/ 0 w 7"/>
                <a:gd name="T15" fmla="*/ 3 h 7"/>
                <a:gd name="T16" fmla="*/ 1 w 7"/>
                <a:gd name="T17" fmla="*/ 6 h 7"/>
                <a:gd name="T18" fmla="*/ 1 w 7"/>
                <a:gd name="T19" fmla="*/ 6 h 7"/>
                <a:gd name="T20" fmla="*/ 1 w 7"/>
                <a:gd name="T21" fmla="*/ 6 h 7"/>
                <a:gd name="T22" fmla="*/ 3 w 7"/>
                <a:gd name="T23" fmla="*/ 7 h 7"/>
                <a:gd name="T24" fmla="*/ 3 w 7"/>
                <a:gd name="T25" fmla="*/ 7 h 7"/>
                <a:gd name="T26" fmla="*/ 4 w 7"/>
                <a:gd name="T27" fmla="*/ 7 h 7"/>
                <a:gd name="T28" fmla="*/ 6 w 7"/>
                <a:gd name="T29" fmla="*/ 5 h 7"/>
                <a:gd name="T30" fmla="*/ 6 w 7"/>
                <a:gd name="T31" fmla="*/ 5 h 7"/>
                <a:gd name="T32" fmla="*/ 7 w 7"/>
                <a:gd name="T33" fmla="*/ 5 h 7"/>
                <a:gd name="T34" fmla="*/ 5 w 7"/>
                <a:gd name="T35" fmla="*/ 0 h 7"/>
                <a:gd name="T36" fmla="*/ 3 w 7"/>
                <a:gd name="T3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 h="7">
                  <a:moveTo>
                    <a:pt x="3" y="0"/>
                  </a:moveTo>
                  <a:cubicBezTo>
                    <a:pt x="3" y="0"/>
                    <a:pt x="3" y="0"/>
                    <a:pt x="2" y="0"/>
                  </a:cubicBezTo>
                  <a:cubicBezTo>
                    <a:pt x="2" y="0"/>
                    <a:pt x="2" y="0"/>
                    <a:pt x="2" y="0"/>
                  </a:cubicBezTo>
                  <a:cubicBezTo>
                    <a:pt x="1" y="0"/>
                    <a:pt x="1" y="1"/>
                    <a:pt x="1" y="1"/>
                  </a:cubicBezTo>
                  <a:cubicBezTo>
                    <a:pt x="0" y="1"/>
                    <a:pt x="0" y="2"/>
                    <a:pt x="0" y="2"/>
                  </a:cubicBezTo>
                  <a:cubicBezTo>
                    <a:pt x="0" y="2"/>
                    <a:pt x="0" y="2"/>
                    <a:pt x="0" y="3"/>
                  </a:cubicBezTo>
                  <a:cubicBezTo>
                    <a:pt x="0" y="3"/>
                    <a:pt x="0" y="3"/>
                    <a:pt x="0" y="3"/>
                  </a:cubicBezTo>
                  <a:cubicBezTo>
                    <a:pt x="0" y="3"/>
                    <a:pt x="0" y="3"/>
                    <a:pt x="0" y="3"/>
                  </a:cubicBezTo>
                  <a:cubicBezTo>
                    <a:pt x="0" y="4"/>
                    <a:pt x="0" y="5"/>
                    <a:pt x="1" y="6"/>
                  </a:cubicBezTo>
                  <a:cubicBezTo>
                    <a:pt x="1" y="6"/>
                    <a:pt x="1" y="6"/>
                    <a:pt x="1" y="6"/>
                  </a:cubicBezTo>
                  <a:cubicBezTo>
                    <a:pt x="1" y="6"/>
                    <a:pt x="1" y="6"/>
                    <a:pt x="1" y="6"/>
                  </a:cubicBezTo>
                  <a:cubicBezTo>
                    <a:pt x="2" y="6"/>
                    <a:pt x="3" y="7"/>
                    <a:pt x="3" y="7"/>
                  </a:cubicBezTo>
                  <a:cubicBezTo>
                    <a:pt x="3" y="7"/>
                    <a:pt x="3" y="7"/>
                    <a:pt x="3" y="7"/>
                  </a:cubicBezTo>
                  <a:cubicBezTo>
                    <a:pt x="4" y="7"/>
                    <a:pt x="4" y="7"/>
                    <a:pt x="4" y="7"/>
                  </a:cubicBezTo>
                  <a:cubicBezTo>
                    <a:pt x="5" y="7"/>
                    <a:pt x="6" y="6"/>
                    <a:pt x="6" y="5"/>
                  </a:cubicBezTo>
                  <a:cubicBezTo>
                    <a:pt x="6" y="5"/>
                    <a:pt x="6" y="5"/>
                    <a:pt x="6" y="5"/>
                  </a:cubicBezTo>
                  <a:cubicBezTo>
                    <a:pt x="7" y="5"/>
                    <a:pt x="7" y="5"/>
                    <a:pt x="7" y="5"/>
                  </a:cubicBezTo>
                  <a:cubicBezTo>
                    <a:pt x="7" y="3"/>
                    <a:pt x="7" y="1"/>
                    <a:pt x="5" y="0"/>
                  </a:cubicBezTo>
                  <a:cubicBezTo>
                    <a:pt x="5" y="0"/>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33" name="Freeform 3218">
              <a:extLst>
                <a:ext uri="{FF2B5EF4-FFF2-40B4-BE49-F238E27FC236}">
                  <a16:creationId xmlns:a16="http://schemas.microsoft.com/office/drawing/2014/main" id="{E3CADE2E-64C6-A29A-E8F1-ADAFC1526540}"/>
                </a:ext>
              </a:extLst>
            </p:cNvPr>
            <p:cNvSpPr>
              <a:spLocks/>
            </p:cNvSpPr>
            <p:nvPr/>
          </p:nvSpPr>
          <p:spPr bwMode="auto">
            <a:xfrm>
              <a:off x="7598526" y="157082"/>
              <a:ext cx="33106" cy="33106"/>
            </a:xfrm>
            <a:custGeom>
              <a:avLst/>
              <a:gdLst>
                <a:gd name="T0" fmla="*/ 2 w 5"/>
                <a:gd name="T1" fmla="*/ 0 h 5"/>
                <a:gd name="T2" fmla="*/ 0 w 5"/>
                <a:gd name="T3" fmla="*/ 1 h 5"/>
                <a:gd name="T4" fmla="*/ 0 w 5"/>
                <a:gd name="T5" fmla="*/ 2 h 5"/>
                <a:gd name="T6" fmla="*/ 0 w 5"/>
                <a:gd name="T7" fmla="*/ 3 h 5"/>
                <a:gd name="T8" fmla="*/ 1 w 5"/>
                <a:gd name="T9" fmla="*/ 5 h 5"/>
                <a:gd name="T10" fmla="*/ 1 w 5"/>
                <a:gd name="T11" fmla="*/ 5 h 5"/>
                <a:gd name="T12" fmla="*/ 1 w 5"/>
                <a:gd name="T13" fmla="*/ 5 h 5"/>
                <a:gd name="T14" fmla="*/ 2 w 5"/>
                <a:gd name="T15" fmla="*/ 5 h 5"/>
                <a:gd name="T16" fmla="*/ 2 w 5"/>
                <a:gd name="T17" fmla="*/ 5 h 5"/>
                <a:gd name="T18" fmla="*/ 3 w 5"/>
                <a:gd name="T19" fmla="*/ 5 h 5"/>
                <a:gd name="T20" fmla="*/ 5 w 5"/>
                <a:gd name="T21" fmla="*/ 4 h 5"/>
                <a:gd name="T22" fmla="*/ 4 w 5"/>
                <a:gd name="T23" fmla="*/ 0 h 5"/>
                <a:gd name="T24" fmla="*/ 2 w 5"/>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5">
                  <a:moveTo>
                    <a:pt x="2" y="0"/>
                  </a:moveTo>
                  <a:cubicBezTo>
                    <a:pt x="1" y="0"/>
                    <a:pt x="1" y="0"/>
                    <a:pt x="0" y="1"/>
                  </a:cubicBezTo>
                  <a:cubicBezTo>
                    <a:pt x="0" y="1"/>
                    <a:pt x="0" y="2"/>
                    <a:pt x="0" y="2"/>
                  </a:cubicBezTo>
                  <a:cubicBezTo>
                    <a:pt x="0" y="2"/>
                    <a:pt x="0" y="2"/>
                    <a:pt x="0" y="3"/>
                  </a:cubicBezTo>
                  <a:cubicBezTo>
                    <a:pt x="0" y="3"/>
                    <a:pt x="0" y="4"/>
                    <a:pt x="1" y="5"/>
                  </a:cubicBezTo>
                  <a:cubicBezTo>
                    <a:pt x="1" y="5"/>
                    <a:pt x="1" y="5"/>
                    <a:pt x="1" y="5"/>
                  </a:cubicBezTo>
                  <a:cubicBezTo>
                    <a:pt x="1" y="5"/>
                    <a:pt x="1" y="5"/>
                    <a:pt x="1" y="5"/>
                  </a:cubicBezTo>
                  <a:cubicBezTo>
                    <a:pt x="1" y="5"/>
                    <a:pt x="2" y="5"/>
                    <a:pt x="2" y="5"/>
                  </a:cubicBezTo>
                  <a:cubicBezTo>
                    <a:pt x="2" y="5"/>
                    <a:pt x="2" y="5"/>
                    <a:pt x="2" y="5"/>
                  </a:cubicBezTo>
                  <a:cubicBezTo>
                    <a:pt x="2" y="5"/>
                    <a:pt x="2" y="5"/>
                    <a:pt x="3" y="5"/>
                  </a:cubicBezTo>
                  <a:cubicBezTo>
                    <a:pt x="3" y="5"/>
                    <a:pt x="4" y="5"/>
                    <a:pt x="5" y="4"/>
                  </a:cubicBezTo>
                  <a:cubicBezTo>
                    <a:pt x="5" y="3"/>
                    <a:pt x="5" y="1"/>
                    <a:pt x="4" y="0"/>
                  </a:cubicBezTo>
                  <a:cubicBezTo>
                    <a:pt x="3" y="0"/>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34" name="Freeform 3219">
              <a:extLst>
                <a:ext uri="{FF2B5EF4-FFF2-40B4-BE49-F238E27FC236}">
                  <a16:creationId xmlns:a16="http://schemas.microsoft.com/office/drawing/2014/main" id="{23122D31-A148-02CC-FD3E-EF2DADC55E1C}"/>
                </a:ext>
              </a:extLst>
            </p:cNvPr>
            <p:cNvSpPr>
              <a:spLocks/>
            </p:cNvSpPr>
            <p:nvPr/>
          </p:nvSpPr>
          <p:spPr bwMode="auto">
            <a:xfrm>
              <a:off x="8150288" y="5348"/>
              <a:ext cx="38623" cy="33106"/>
            </a:xfrm>
            <a:custGeom>
              <a:avLst/>
              <a:gdLst>
                <a:gd name="T0" fmla="*/ 3 w 6"/>
                <a:gd name="T1" fmla="*/ 0 h 5"/>
                <a:gd name="T2" fmla="*/ 0 w 6"/>
                <a:gd name="T3" fmla="*/ 1 h 5"/>
                <a:gd name="T4" fmla="*/ 0 w 6"/>
                <a:gd name="T5" fmla="*/ 4 h 5"/>
                <a:gd name="T6" fmla="*/ 1 w 6"/>
                <a:gd name="T7" fmla="*/ 5 h 5"/>
                <a:gd name="T8" fmla="*/ 1 w 6"/>
                <a:gd name="T9" fmla="*/ 5 h 5"/>
                <a:gd name="T10" fmla="*/ 3 w 6"/>
                <a:gd name="T11" fmla="*/ 5 h 5"/>
                <a:gd name="T12" fmla="*/ 3 w 6"/>
                <a:gd name="T13" fmla="*/ 5 h 5"/>
                <a:gd name="T14" fmla="*/ 4 w 6"/>
                <a:gd name="T15" fmla="*/ 5 h 5"/>
                <a:gd name="T16" fmla="*/ 5 w 6"/>
                <a:gd name="T17" fmla="*/ 4 h 5"/>
                <a:gd name="T18" fmla="*/ 4 w 6"/>
                <a:gd name="T19" fmla="*/ 0 h 5"/>
                <a:gd name="T20" fmla="*/ 3 w 6"/>
                <a:gd name="T2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5">
                  <a:moveTo>
                    <a:pt x="3" y="0"/>
                  </a:moveTo>
                  <a:cubicBezTo>
                    <a:pt x="2" y="0"/>
                    <a:pt x="1" y="0"/>
                    <a:pt x="0" y="1"/>
                  </a:cubicBezTo>
                  <a:cubicBezTo>
                    <a:pt x="0" y="2"/>
                    <a:pt x="0" y="3"/>
                    <a:pt x="0" y="4"/>
                  </a:cubicBezTo>
                  <a:cubicBezTo>
                    <a:pt x="0" y="4"/>
                    <a:pt x="1" y="4"/>
                    <a:pt x="1" y="5"/>
                  </a:cubicBezTo>
                  <a:cubicBezTo>
                    <a:pt x="1" y="5"/>
                    <a:pt x="1" y="5"/>
                    <a:pt x="1" y="5"/>
                  </a:cubicBezTo>
                  <a:cubicBezTo>
                    <a:pt x="1" y="5"/>
                    <a:pt x="2" y="5"/>
                    <a:pt x="3" y="5"/>
                  </a:cubicBezTo>
                  <a:cubicBezTo>
                    <a:pt x="3" y="5"/>
                    <a:pt x="3" y="5"/>
                    <a:pt x="3" y="5"/>
                  </a:cubicBezTo>
                  <a:cubicBezTo>
                    <a:pt x="3" y="5"/>
                    <a:pt x="4" y="5"/>
                    <a:pt x="4" y="5"/>
                  </a:cubicBezTo>
                  <a:cubicBezTo>
                    <a:pt x="4" y="5"/>
                    <a:pt x="4" y="5"/>
                    <a:pt x="5" y="4"/>
                  </a:cubicBezTo>
                  <a:cubicBezTo>
                    <a:pt x="6" y="3"/>
                    <a:pt x="5" y="1"/>
                    <a:pt x="4" y="0"/>
                  </a:cubicBezTo>
                  <a:cubicBezTo>
                    <a:pt x="4"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35" name="Freeform 3220">
              <a:extLst>
                <a:ext uri="{FF2B5EF4-FFF2-40B4-BE49-F238E27FC236}">
                  <a16:creationId xmlns:a16="http://schemas.microsoft.com/office/drawing/2014/main" id="{1A27A8BE-63F3-9C59-8230-445FE62F8BB3}"/>
                </a:ext>
              </a:extLst>
            </p:cNvPr>
            <p:cNvSpPr>
              <a:spLocks/>
            </p:cNvSpPr>
            <p:nvPr/>
          </p:nvSpPr>
          <p:spPr bwMode="auto">
            <a:xfrm>
              <a:off x="6969517" y="333646"/>
              <a:ext cx="38623" cy="33106"/>
            </a:xfrm>
            <a:custGeom>
              <a:avLst/>
              <a:gdLst>
                <a:gd name="T0" fmla="*/ 3 w 6"/>
                <a:gd name="T1" fmla="*/ 0 h 5"/>
                <a:gd name="T2" fmla="*/ 1 w 6"/>
                <a:gd name="T3" fmla="*/ 1 h 5"/>
                <a:gd name="T4" fmla="*/ 1 w 6"/>
                <a:gd name="T5" fmla="*/ 5 h 5"/>
                <a:gd name="T6" fmla="*/ 3 w 6"/>
                <a:gd name="T7" fmla="*/ 5 h 5"/>
                <a:gd name="T8" fmla="*/ 5 w 6"/>
                <a:gd name="T9" fmla="*/ 4 h 5"/>
                <a:gd name="T10" fmla="*/ 6 w 6"/>
                <a:gd name="T11" fmla="*/ 3 h 5"/>
                <a:gd name="T12" fmla="*/ 6 w 6"/>
                <a:gd name="T13" fmla="*/ 3 h 5"/>
                <a:gd name="T14" fmla="*/ 5 w 6"/>
                <a:gd name="T15" fmla="*/ 1 h 5"/>
                <a:gd name="T16" fmla="*/ 5 w 6"/>
                <a:gd name="T17" fmla="*/ 1 h 5"/>
                <a:gd name="T18" fmla="*/ 5 w 6"/>
                <a:gd name="T19" fmla="*/ 1 h 5"/>
                <a:gd name="T20" fmla="*/ 5 w 6"/>
                <a:gd name="T21" fmla="*/ 0 h 5"/>
                <a:gd name="T22" fmla="*/ 4 w 6"/>
                <a:gd name="T23" fmla="*/ 0 h 5"/>
                <a:gd name="T24" fmla="*/ 3 w 6"/>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5">
                  <a:moveTo>
                    <a:pt x="3" y="0"/>
                  </a:moveTo>
                  <a:cubicBezTo>
                    <a:pt x="2" y="0"/>
                    <a:pt x="1" y="0"/>
                    <a:pt x="1" y="1"/>
                  </a:cubicBezTo>
                  <a:cubicBezTo>
                    <a:pt x="0" y="2"/>
                    <a:pt x="0" y="4"/>
                    <a:pt x="1" y="5"/>
                  </a:cubicBezTo>
                  <a:cubicBezTo>
                    <a:pt x="2" y="5"/>
                    <a:pt x="2" y="5"/>
                    <a:pt x="3" y="5"/>
                  </a:cubicBezTo>
                  <a:cubicBezTo>
                    <a:pt x="4" y="5"/>
                    <a:pt x="5" y="5"/>
                    <a:pt x="5" y="4"/>
                  </a:cubicBezTo>
                  <a:cubicBezTo>
                    <a:pt x="5" y="4"/>
                    <a:pt x="6" y="3"/>
                    <a:pt x="6" y="3"/>
                  </a:cubicBezTo>
                  <a:cubicBezTo>
                    <a:pt x="6" y="3"/>
                    <a:pt x="6" y="3"/>
                    <a:pt x="6" y="3"/>
                  </a:cubicBezTo>
                  <a:cubicBezTo>
                    <a:pt x="6" y="2"/>
                    <a:pt x="6" y="2"/>
                    <a:pt x="5" y="1"/>
                  </a:cubicBezTo>
                  <a:cubicBezTo>
                    <a:pt x="5" y="1"/>
                    <a:pt x="5" y="1"/>
                    <a:pt x="5" y="1"/>
                  </a:cubicBezTo>
                  <a:cubicBezTo>
                    <a:pt x="5" y="1"/>
                    <a:pt x="5" y="1"/>
                    <a:pt x="5" y="1"/>
                  </a:cubicBezTo>
                  <a:cubicBezTo>
                    <a:pt x="5" y="0"/>
                    <a:pt x="5" y="0"/>
                    <a:pt x="5" y="0"/>
                  </a:cubicBezTo>
                  <a:cubicBezTo>
                    <a:pt x="4" y="0"/>
                    <a:pt x="4" y="0"/>
                    <a:pt x="4" y="0"/>
                  </a:cubicBezTo>
                  <a:cubicBezTo>
                    <a:pt x="4"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36" name="Freeform 3221">
              <a:extLst>
                <a:ext uri="{FF2B5EF4-FFF2-40B4-BE49-F238E27FC236}">
                  <a16:creationId xmlns:a16="http://schemas.microsoft.com/office/drawing/2014/main" id="{C220EFBA-4AA8-D913-0270-408FB56428FA}"/>
                </a:ext>
              </a:extLst>
            </p:cNvPr>
            <p:cNvSpPr>
              <a:spLocks/>
            </p:cNvSpPr>
            <p:nvPr/>
          </p:nvSpPr>
          <p:spPr bwMode="auto">
            <a:xfrm>
              <a:off x="7250916" y="432963"/>
              <a:ext cx="38623" cy="38623"/>
            </a:xfrm>
            <a:custGeom>
              <a:avLst/>
              <a:gdLst>
                <a:gd name="T0" fmla="*/ 3 w 6"/>
                <a:gd name="T1" fmla="*/ 0 h 6"/>
                <a:gd name="T2" fmla="*/ 2 w 6"/>
                <a:gd name="T3" fmla="*/ 0 h 6"/>
                <a:gd name="T4" fmla="*/ 2 w 6"/>
                <a:gd name="T5" fmla="*/ 0 h 6"/>
                <a:gd name="T6" fmla="*/ 1 w 6"/>
                <a:gd name="T7" fmla="*/ 1 h 6"/>
                <a:gd name="T8" fmla="*/ 1 w 6"/>
                <a:gd name="T9" fmla="*/ 5 h 6"/>
                <a:gd name="T10" fmla="*/ 2 w 6"/>
                <a:gd name="T11" fmla="*/ 5 h 6"/>
                <a:gd name="T12" fmla="*/ 2 w 6"/>
                <a:gd name="T13" fmla="*/ 5 h 6"/>
                <a:gd name="T14" fmla="*/ 3 w 6"/>
                <a:gd name="T15" fmla="*/ 6 h 6"/>
                <a:gd name="T16" fmla="*/ 4 w 6"/>
                <a:gd name="T17" fmla="*/ 6 h 6"/>
                <a:gd name="T18" fmla="*/ 4 w 6"/>
                <a:gd name="T19" fmla="*/ 5 h 6"/>
                <a:gd name="T20" fmla="*/ 6 w 6"/>
                <a:gd name="T21" fmla="*/ 4 h 6"/>
                <a:gd name="T22" fmla="*/ 6 w 6"/>
                <a:gd name="T23" fmla="*/ 3 h 6"/>
                <a:gd name="T24" fmla="*/ 6 w 6"/>
                <a:gd name="T25" fmla="*/ 3 h 6"/>
                <a:gd name="T26" fmla="*/ 5 w 6"/>
                <a:gd name="T27" fmla="*/ 1 h 6"/>
                <a:gd name="T28" fmla="*/ 3 w 6"/>
                <a:gd name="T2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6">
                  <a:moveTo>
                    <a:pt x="3" y="0"/>
                  </a:moveTo>
                  <a:cubicBezTo>
                    <a:pt x="3" y="0"/>
                    <a:pt x="3" y="0"/>
                    <a:pt x="2" y="0"/>
                  </a:cubicBezTo>
                  <a:cubicBezTo>
                    <a:pt x="2" y="0"/>
                    <a:pt x="2" y="0"/>
                    <a:pt x="2" y="0"/>
                  </a:cubicBezTo>
                  <a:cubicBezTo>
                    <a:pt x="2" y="1"/>
                    <a:pt x="1" y="1"/>
                    <a:pt x="1" y="1"/>
                  </a:cubicBezTo>
                  <a:cubicBezTo>
                    <a:pt x="0" y="2"/>
                    <a:pt x="1" y="4"/>
                    <a:pt x="1" y="5"/>
                  </a:cubicBezTo>
                  <a:cubicBezTo>
                    <a:pt x="1" y="5"/>
                    <a:pt x="2" y="5"/>
                    <a:pt x="2" y="5"/>
                  </a:cubicBezTo>
                  <a:cubicBezTo>
                    <a:pt x="2" y="5"/>
                    <a:pt x="2" y="5"/>
                    <a:pt x="2" y="5"/>
                  </a:cubicBezTo>
                  <a:cubicBezTo>
                    <a:pt x="2" y="5"/>
                    <a:pt x="3" y="6"/>
                    <a:pt x="3" y="6"/>
                  </a:cubicBezTo>
                  <a:cubicBezTo>
                    <a:pt x="3" y="6"/>
                    <a:pt x="4" y="6"/>
                    <a:pt x="4" y="6"/>
                  </a:cubicBezTo>
                  <a:cubicBezTo>
                    <a:pt x="4" y="5"/>
                    <a:pt x="4" y="5"/>
                    <a:pt x="4" y="5"/>
                  </a:cubicBezTo>
                  <a:cubicBezTo>
                    <a:pt x="5" y="5"/>
                    <a:pt x="5" y="5"/>
                    <a:pt x="6" y="4"/>
                  </a:cubicBezTo>
                  <a:cubicBezTo>
                    <a:pt x="6" y="4"/>
                    <a:pt x="6" y="4"/>
                    <a:pt x="6" y="3"/>
                  </a:cubicBezTo>
                  <a:cubicBezTo>
                    <a:pt x="6" y="3"/>
                    <a:pt x="6" y="3"/>
                    <a:pt x="6" y="3"/>
                  </a:cubicBezTo>
                  <a:cubicBezTo>
                    <a:pt x="6" y="2"/>
                    <a:pt x="6" y="1"/>
                    <a:pt x="5" y="1"/>
                  </a:cubicBezTo>
                  <a:cubicBezTo>
                    <a:pt x="4" y="0"/>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37" name="Freeform 3222">
              <a:extLst>
                <a:ext uri="{FF2B5EF4-FFF2-40B4-BE49-F238E27FC236}">
                  <a16:creationId xmlns:a16="http://schemas.microsoft.com/office/drawing/2014/main" id="{7E935DC1-AF94-02E5-EEE6-460797942614}"/>
                </a:ext>
              </a:extLst>
            </p:cNvPr>
            <p:cNvSpPr>
              <a:spLocks/>
            </p:cNvSpPr>
            <p:nvPr/>
          </p:nvSpPr>
          <p:spPr bwMode="auto">
            <a:xfrm>
              <a:off x="8784814" y="706086"/>
              <a:ext cx="38623" cy="41382"/>
            </a:xfrm>
            <a:custGeom>
              <a:avLst/>
              <a:gdLst>
                <a:gd name="T0" fmla="*/ 3 w 6"/>
                <a:gd name="T1" fmla="*/ 0 h 6"/>
                <a:gd name="T2" fmla="*/ 1 w 6"/>
                <a:gd name="T3" fmla="*/ 1 h 6"/>
                <a:gd name="T4" fmla="*/ 1 w 6"/>
                <a:gd name="T5" fmla="*/ 1 h 6"/>
                <a:gd name="T6" fmla="*/ 1 w 6"/>
                <a:gd name="T7" fmla="*/ 2 h 6"/>
                <a:gd name="T8" fmla="*/ 0 w 6"/>
                <a:gd name="T9" fmla="*/ 3 h 6"/>
                <a:gd name="T10" fmla="*/ 1 w 6"/>
                <a:gd name="T11" fmla="*/ 3 h 6"/>
                <a:gd name="T12" fmla="*/ 2 w 6"/>
                <a:gd name="T13" fmla="*/ 5 h 6"/>
                <a:gd name="T14" fmla="*/ 3 w 6"/>
                <a:gd name="T15" fmla="*/ 6 h 6"/>
                <a:gd name="T16" fmla="*/ 5 w 6"/>
                <a:gd name="T17" fmla="*/ 5 h 6"/>
                <a:gd name="T18" fmla="*/ 5 w 6"/>
                <a:gd name="T19" fmla="*/ 5 h 6"/>
                <a:gd name="T20" fmla="*/ 5 w 6"/>
                <a:gd name="T21" fmla="*/ 4 h 6"/>
                <a:gd name="T22" fmla="*/ 6 w 6"/>
                <a:gd name="T23" fmla="*/ 4 h 6"/>
                <a:gd name="T24" fmla="*/ 6 w 6"/>
                <a:gd name="T25" fmla="*/ 4 h 6"/>
                <a:gd name="T26" fmla="*/ 5 w 6"/>
                <a:gd name="T27" fmla="*/ 1 h 6"/>
                <a:gd name="T28" fmla="*/ 5 w 6"/>
                <a:gd name="T29" fmla="*/ 1 h 6"/>
                <a:gd name="T30" fmla="*/ 5 w 6"/>
                <a:gd name="T31" fmla="*/ 1 h 6"/>
                <a:gd name="T32" fmla="*/ 3 w 6"/>
                <a:gd name="T3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 h="6">
                  <a:moveTo>
                    <a:pt x="3" y="0"/>
                  </a:moveTo>
                  <a:cubicBezTo>
                    <a:pt x="2" y="0"/>
                    <a:pt x="2" y="1"/>
                    <a:pt x="1" y="1"/>
                  </a:cubicBezTo>
                  <a:cubicBezTo>
                    <a:pt x="1" y="1"/>
                    <a:pt x="1" y="1"/>
                    <a:pt x="1" y="1"/>
                  </a:cubicBezTo>
                  <a:cubicBezTo>
                    <a:pt x="1" y="2"/>
                    <a:pt x="1" y="2"/>
                    <a:pt x="1" y="2"/>
                  </a:cubicBezTo>
                  <a:cubicBezTo>
                    <a:pt x="1" y="2"/>
                    <a:pt x="0" y="3"/>
                    <a:pt x="0" y="3"/>
                  </a:cubicBezTo>
                  <a:cubicBezTo>
                    <a:pt x="1" y="3"/>
                    <a:pt x="1" y="3"/>
                    <a:pt x="1" y="3"/>
                  </a:cubicBezTo>
                  <a:cubicBezTo>
                    <a:pt x="1" y="4"/>
                    <a:pt x="1" y="5"/>
                    <a:pt x="2" y="5"/>
                  </a:cubicBezTo>
                  <a:cubicBezTo>
                    <a:pt x="2" y="6"/>
                    <a:pt x="3" y="6"/>
                    <a:pt x="3" y="6"/>
                  </a:cubicBezTo>
                  <a:cubicBezTo>
                    <a:pt x="4" y="6"/>
                    <a:pt x="4" y="6"/>
                    <a:pt x="5" y="5"/>
                  </a:cubicBezTo>
                  <a:cubicBezTo>
                    <a:pt x="5" y="5"/>
                    <a:pt x="5" y="5"/>
                    <a:pt x="5" y="5"/>
                  </a:cubicBezTo>
                  <a:cubicBezTo>
                    <a:pt x="5" y="5"/>
                    <a:pt x="5" y="5"/>
                    <a:pt x="5" y="4"/>
                  </a:cubicBezTo>
                  <a:cubicBezTo>
                    <a:pt x="6" y="4"/>
                    <a:pt x="6" y="4"/>
                    <a:pt x="6" y="4"/>
                  </a:cubicBezTo>
                  <a:cubicBezTo>
                    <a:pt x="6" y="4"/>
                    <a:pt x="6" y="4"/>
                    <a:pt x="6" y="4"/>
                  </a:cubicBezTo>
                  <a:cubicBezTo>
                    <a:pt x="6" y="3"/>
                    <a:pt x="6" y="2"/>
                    <a:pt x="5" y="1"/>
                  </a:cubicBezTo>
                  <a:cubicBezTo>
                    <a:pt x="5" y="1"/>
                    <a:pt x="5" y="1"/>
                    <a:pt x="5" y="1"/>
                  </a:cubicBezTo>
                  <a:cubicBezTo>
                    <a:pt x="5" y="1"/>
                    <a:pt x="5" y="1"/>
                    <a:pt x="5" y="1"/>
                  </a:cubicBezTo>
                  <a:cubicBezTo>
                    <a:pt x="4" y="0"/>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38" name="Freeform 3223">
              <a:extLst>
                <a:ext uri="{FF2B5EF4-FFF2-40B4-BE49-F238E27FC236}">
                  <a16:creationId xmlns:a16="http://schemas.microsoft.com/office/drawing/2014/main" id="{9900D617-2E5B-9B60-D17C-A254CDB431FB}"/>
                </a:ext>
              </a:extLst>
            </p:cNvPr>
            <p:cNvSpPr>
              <a:spLocks/>
            </p:cNvSpPr>
            <p:nvPr/>
          </p:nvSpPr>
          <p:spPr bwMode="auto">
            <a:xfrm>
              <a:off x="9113112" y="372270"/>
              <a:ext cx="33106" cy="38623"/>
            </a:xfrm>
            <a:custGeom>
              <a:avLst/>
              <a:gdLst>
                <a:gd name="T0" fmla="*/ 2 w 5"/>
                <a:gd name="T1" fmla="*/ 0 h 6"/>
                <a:gd name="T2" fmla="*/ 0 w 5"/>
                <a:gd name="T3" fmla="*/ 2 h 6"/>
                <a:gd name="T4" fmla="*/ 0 w 5"/>
                <a:gd name="T5" fmla="*/ 4 h 6"/>
                <a:gd name="T6" fmla="*/ 0 w 5"/>
                <a:gd name="T7" fmla="*/ 4 h 6"/>
                <a:gd name="T8" fmla="*/ 0 w 5"/>
                <a:gd name="T9" fmla="*/ 5 h 6"/>
                <a:gd name="T10" fmla="*/ 1 w 5"/>
                <a:gd name="T11" fmla="*/ 5 h 6"/>
                <a:gd name="T12" fmla="*/ 1 w 5"/>
                <a:gd name="T13" fmla="*/ 5 h 6"/>
                <a:gd name="T14" fmla="*/ 2 w 5"/>
                <a:gd name="T15" fmla="*/ 6 h 6"/>
                <a:gd name="T16" fmla="*/ 2 w 5"/>
                <a:gd name="T17" fmla="*/ 6 h 6"/>
                <a:gd name="T18" fmla="*/ 2 w 5"/>
                <a:gd name="T19" fmla="*/ 6 h 6"/>
                <a:gd name="T20" fmla="*/ 4 w 5"/>
                <a:gd name="T21" fmla="*/ 5 h 6"/>
                <a:gd name="T22" fmla="*/ 5 w 5"/>
                <a:gd name="T23" fmla="*/ 5 h 6"/>
                <a:gd name="T24" fmla="*/ 5 w 5"/>
                <a:gd name="T25" fmla="*/ 5 h 6"/>
                <a:gd name="T26" fmla="*/ 5 w 5"/>
                <a:gd name="T27" fmla="*/ 4 h 6"/>
                <a:gd name="T28" fmla="*/ 5 w 5"/>
                <a:gd name="T29" fmla="*/ 3 h 6"/>
                <a:gd name="T30" fmla="*/ 4 w 5"/>
                <a:gd name="T31" fmla="*/ 1 h 6"/>
                <a:gd name="T32" fmla="*/ 2 w 5"/>
                <a:gd name="T3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 h="6">
                  <a:moveTo>
                    <a:pt x="2" y="0"/>
                  </a:moveTo>
                  <a:cubicBezTo>
                    <a:pt x="2" y="0"/>
                    <a:pt x="1" y="1"/>
                    <a:pt x="0" y="2"/>
                  </a:cubicBezTo>
                  <a:cubicBezTo>
                    <a:pt x="0" y="2"/>
                    <a:pt x="0" y="3"/>
                    <a:pt x="0" y="4"/>
                  </a:cubicBezTo>
                  <a:cubicBezTo>
                    <a:pt x="0" y="4"/>
                    <a:pt x="0" y="4"/>
                    <a:pt x="0" y="4"/>
                  </a:cubicBezTo>
                  <a:cubicBezTo>
                    <a:pt x="0" y="5"/>
                    <a:pt x="0" y="5"/>
                    <a:pt x="0" y="5"/>
                  </a:cubicBezTo>
                  <a:cubicBezTo>
                    <a:pt x="1" y="5"/>
                    <a:pt x="1" y="5"/>
                    <a:pt x="1" y="5"/>
                  </a:cubicBezTo>
                  <a:cubicBezTo>
                    <a:pt x="1" y="5"/>
                    <a:pt x="1" y="5"/>
                    <a:pt x="1" y="5"/>
                  </a:cubicBezTo>
                  <a:cubicBezTo>
                    <a:pt x="1" y="6"/>
                    <a:pt x="1" y="6"/>
                    <a:pt x="2" y="6"/>
                  </a:cubicBezTo>
                  <a:cubicBezTo>
                    <a:pt x="2" y="6"/>
                    <a:pt x="2" y="6"/>
                    <a:pt x="2" y="6"/>
                  </a:cubicBezTo>
                  <a:cubicBezTo>
                    <a:pt x="2" y="6"/>
                    <a:pt x="2" y="6"/>
                    <a:pt x="2" y="6"/>
                  </a:cubicBezTo>
                  <a:cubicBezTo>
                    <a:pt x="3" y="6"/>
                    <a:pt x="4" y="6"/>
                    <a:pt x="4" y="5"/>
                  </a:cubicBezTo>
                  <a:cubicBezTo>
                    <a:pt x="4" y="5"/>
                    <a:pt x="5" y="5"/>
                    <a:pt x="5" y="5"/>
                  </a:cubicBezTo>
                  <a:cubicBezTo>
                    <a:pt x="5" y="5"/>
                    <a:pt x="5" y="5"/>
                    <a:pt x="5" y="5"/>
                  </a:cubicBezTo>
                  <a:cubicBezTo>
                    <a:pt x="5" y="4"/>
                    <a:pt x="5" y="4"/>
                    <a:pt x="5" y="4"/>
                  </a:cubicBezTo>
                  <a:cubicBezTo>
                    <a:pt x="5" y="4"/>
                    <a:pt x="5" y="3"/>
                    <a:pt x="5" y="3"/>
                  </a:cubicBezTo>
                  <a:cubicBezTo>
                    <a:pt x="5" y="2"/>
                    <a:pt x="5" y="1"/>
                    <a:pt x="4" y="1"/>
                  </a:cubicBezTo>
                  <a:cubicBezTo>
                    <a:pt x="4" y="1"/>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39" name="Freeform 3224">
              <a:extLst>
                <a:ext uri="{FF2B5EF4-FFF2-40B4-BE49-F238E27FC236}">
                  <a16:creationId xmlns:a16="http://schemas.microsoft.com/office/drawing/2014/main" id="{C348ADB5-8982-A97B-FB19-532675ED15F7}"/>
                </a:ext>
              </a:extLst>
            </p:cNvPr>
            <p:cNvSpPr>
              <a:spLocks/>
            </p:cNvSpPr>
            <p:nvPr/>
          </p:nvSpPr>
          <p:spPr bwMode="auto">
            <a:xfrm>
              <a:off x="9648322" y="871614"/>
              <a:ext cx="41382" cy="33106"/>
            </a:xfrm>
            <a:custGeom>
              <a:avLst/>
              <a:gdLst>
                <a:gd name="T0" fmla="*/ 3 w 6"/>
                <a:gd name="T1" fmla="*/ 0 h 5"/>
                <a:gd name="T2" fmla="*/ 1 w 6"/>
                <a:gd name="T3" fmla="*/ 0 h 5"/>
                <a:gd name="T4" fmla="*/ 1 w 6"/>
                <a:gd name="T5" fmla="*/ 1 h 5"/>
                <a:gd name="T6" fmla="*/ 0 w 6"/>
                <a:gd name="T7" fmla="*/ 1 h 5"/>
                <a:gd name="T8" fmla="*/ 0 w 6"/>
                <a:gd name="T9" fmla="*/ 3 h 5"/>
                <a:gd name="T10" fmla="*/ 0 w 6"/>
                <a:gd name="T11" fmla="*/ 3 h 5"/>
                <a:gd name="T12" fmla="*/ 1 w 6"/>
                <a:gd name="T13" fmla="*/ 4 h 5"/>
                <a:gd name="T14" fmla="*/ 3 w 6"/>
                <a:gd name="T15" fmla="*/ 5 h 5"/>
                <a:gd name="T16" fmla="*/ 5 w 6"/>
                <a:gd name="T17" fmla="*/ 4 h 5"/>
                <a:gd name="T18" fmla="*/ 4 w 6"/>
                <a:gd name="T19" fmla="*/ 0 h 5"/>
                <a:gd name="T20" fmla="*/ 3 w 6"/>
                <a:gd name="T2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5">
                  <a:moveTo>
                    <a:pt x="3" y="0"/>
                  </a:moveTo>
                  <a:cubicBezTo>
                    <a:pt x="2" y="0"/>
                    <a:pt x="1" y="0"/>
                    <a:pt x="1" y="0"/>
                  </a:cubicBezTo>
                  <a:cubicBezTo>
                    <a:pt x="1" y="0"/>
                    <a:pt x="1" y="0"/>
                    <a:pt x="1" y="1"/>
                  </a:cubicBezTo>
                  <a:cubicBezTo>
                    <a:pt x="1" y="1"/>
                    <a:pt x="1" y="1"/>
                    <a:pt x="0" y="1"/>
                  </a:cubicBezTo>
                  <a:cubicBezTo>
                    <a:pt x="0" y="1"/>
                    <a:pt x="0" y="2"/>
                    <a:pt x="0" y="3"/>
                  </a:cubicBezTo>
                  <a:cubicBezTo>
                    <a:pt x="0" y="3"/>
                    <a:pt x="0" y="3"/>
                    <a:pt x="0" y="3"/>
                  </a:cubicBezTo>
                  <a:cubicBezTo>
                    <a:pt x="0" y="4"/>
                    <a:pt x="1" y="4"/>
                    <a:pt x="1" y="4"/>
                  </a:cubicBezTo>
                  <a:cubicBezTo>
                    <a:pt x="2" y="5"/>
                    <a:pt x="2" y="5"/>
                    <a:pt x="3" y="5"/>
                  </a:cubicBezTo>
                  <a:cubicBezTo>
                    <a:pt x="4" y="5"/>
                    <a:pt x="4" y="5"/>
                    <a:pt x="5" y="4"/>
                  </a:cubicBezTo>
                  <a:cubicBezTo>
                    <a:pt x="6" y="3"/>
                    <a:pt x="6" y="1"/>
                    <a:pt x="4" y="0"/>
                  </a:cubicBezTo>
                  <a:cubicBezTo>
                    <a:pt x="4"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40" name="Freeform 3225">
              <a:extLst>
                <a:ext uri="{FF2B5EF4-FFF2-40B4-BE49-F238E27FC236}">
                  <a16:creationId xmlns:a16="http://schemas.microsoft.com/office/drawing/2014/main" id="{D21F6FAC-1DD1-E1C9-102A-B73D3E439C21}"/>
                </a:ext>
              </a:extLst>
            </p:cNvPr>
            <p:cNvSpPr>
              <a:spLocks/>
            </p:cNvSpPr>
            <p:nvPr/>
          </p:nvSpPr>
          <p:spPr bwMode="auto">
            <a:xfrm>
              <a:off x="7121252" y="-118799"/>
              <a:ext cx="38623" cy="38623"/>
            </a:xfrm>
            <a:custGeom>
              <a:avLst/>
              <a:gdLst>
                <a:gd name="T0" fmla="*/ 3 w 6"/>
                <a:gd name="T1" fmla="*/ 0 h 6"/>
                <a:gd name="T2" fmla="*/ 0 w 6"/>
                <a:gd name="T3" fmla="*/ 1 h 6"/>
                <a:gd name="T4" fmla="*/ 0 w 6"/>
                <a:gd name="T5" fmla="*/ 1 h 6"/>
                <a:gd name="T6" fmla="*/ 0 w 6"/>
                <a:gd name="T7" fmla="*/ 2 h 6"/>
                <a:gd name="T8" fmla="*/ 1 w 6"/>
                <a:gd name="T9" fmla="*/ 5 h 6"/>
                <a:gd name="T10" fmla="*/ 2 w 6"/>
                <a:gd name="T11" fmla="*/ 6 h 6"/>
                <a:gd name="T12" fmla="*/ 3 w 6"/>
                <a:gd name="T13" fmla="*/ 6 h 6"/>
                <a:gd name="T14" fmla="*/ 3 w 6"/>
                <a:gd name="T15" fmla="*/ 6 h 6"/>
                <a:gd name="T16" fmla="*/ 4 w 6"/>
                <a:gd name="T17" fmla="*/ 5 h 6"/>
                <a:gd name="T18" fmla="*/ 4 w 6"/>
                <a:gd name="T19" fmla="*/ 5 h 6"/>
                <a:gd name="T20" fmla="*/ 5 w 6"/>
                <a:gd name="T21" fmla="*/ 5 h 6"/>
                <a:gd name="T22" fmla="*/ 4 w 6"/>
                <a:gd name="T23" fmla="*/ 1 h 6"/>
                <a:gd name="T24" fmla="*/ 3 w 6"/>
                <a:gd name="T2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6">
                  <a:moveTo>
                    <a:pt x="3" y="0"/>
                  </a:moveTo>
                  <a:cubicBezTo>
                    <a:pt x="2" y="0"/>
                    <a:pt x="1" y="1"/>
                    <a:pt x="0" y="1"/>
                  </a:cubicBezTo>
                  <a:cubicBezTo>
                    <a:pt x="0" y="1"/>
                    <a:pt x="0" y="1"/>
                    <a:pt x="0" y="1"/>
                  </a:cubicBezTo>
                  <a:cubicBezTo>
                    <a:pt x="0" y="2"/>
                    <a:pt x="0" y="2"/>
                    <a:pt x="0" y="2"/>
                  </a:cubicBezTo>
                  <a:cubicBezTo>
                    <a:pt x="0" y="3"/>
                    <a:pt x="0" y="4"/>
                    <a:pt x="1" y="5"/>
                  </a:cubicBezTo>
                  <a:cubicBezTo>
                    <a:pt x="1" y="5"/>
                    <a:pt x="2" y="6"/>
                    <a:pt x="2" y="6"/>
                  </a:cubicBezTo>
                  <a:cubicBezTo>
                    <a:pt x="2" y="6"/>
                    <a:pt x="3" y="6"/>
                    <a:pt x="3" y="6"/>
                  </a:cubicBezTo>
                  <a:cubicBezTo>
                    <a:pt x="3" y="6"/>
                    <a:pt x="3" y="6"/>
                    <a:pt x="3" y="6"/>
                  </a:cubicBezTo>
                  <a:cubicBezTo>
                    <a:pt x="3" y="6"/>
                    <a:pt x="4" y="6"/>
                    <a:pt x="4" y="5"/>
                  </a:cubicBezTo>
                  <a:cubicBezTo>
                    <a:pt x="4" y="5"/>
                    <a:pt x="4" y="5"/>
                    <a:pt x="4" y="5"/>
                  </a:cubicBezTo>
                  <a:cubicBezTo>
                    <a:pt x="4" y="5"/>
                    <a:pt x="5" y="5"/>
                    <a:pt x="5" y="5"/>
                  </a:cubicBezTo>
                  <a:cubicBezTo>
                    <a:pt x="6" y="3"/>
                    <a:pt x="5" y="2"/>
                    <a:pt x="4" y="1"/>
                  </a:cubicBezTo>
                  <a:cubicBezTo>
                    <a:pt x="4"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41" name="Freeform 3226">
              <a:extLst>
                <a:ext uri="{FF2B5EF4-FFF2-40B4-BE49-F238E27FC236}">
                  <a16:creationId xmlns:a16="http://schemas.microsoft.com/office/drawing/2014/main" id="{60378028-9BB4-A1C6-3B1C-47A3CAC9FC1C}"/>
                </a:ext>
              </a:extLst>
            </p:cNvPr>
            <p:cNvSpPr>
              <a:spLocks/>
            </p:cNvSpPr>
            <p:nvPr/>
          </p:nvSpPr>
          <p:spPr bwMode="auto">
            <a:xfrm>
              <a:off x="7278504" y="137771"/>
              <a:ext cx="24829" cy="24829"/>
            </a:xfrm>
            <a:custGeom>
              <a:avLst/>
              <a:gdLst>
                <a:gd name="T0" fmla="*/ 2 w 4"/>
                <a:gd name="T1" fmla="*/ 0 h 4"/>
                <a:gd name="T2" fmla="*/ 1 w 4"/>
                <a:gd name="T3" fmla="*/ 0 h 4"/>
                <a:gd name="T4" fmla="*/ 0 w 4"/>
                <a:gd name="T5" fmla="*/ 0 h 4"/>
                <a:gd name="T6" fmla="*/ 0 w 4"/>
                <a:gd name="T7" fmla="*/ 1 h 4"/>
                <a:gd name="T8" fmla="*/ 0 w 4"/>
                <a:gd name="T9" fmla="*/ 2 h 4"/>
                <a:gd name="T10" fmla="*/ 0 w 4"/>
                <a:gd name="T11" fmla="*/ 2 h 4"/>
                <a:gd name="T12" fmla="*/ 0 w 4"/>
                <a:gd name="T13" fmla="*/ 3 h 4"/>
                <a:gd name="T14" fmla="*/ 0 w 4"/>
                <a:gd name="T15" fmla="*/ 3 h 4"/>
                <a:gd name="T16" fmla="*/ 0 w 4"/>
                <a:gd name="T17" fmla="*/ 3 h 4"/>
                <a:gd name="T18" fmla="*/ 2 w 4"/>
                <a:gd name="T19" fmla="*/ 4 h 4"/>
                <a:gd name="T20" fmla="*/ 3 w 4"/>
                <a:gd name="T21" fmla="*/ 3 h 4"/>
                <a:gd name="T22" fmla="*/ 3 w 4"/>
                <a:gd name="T23" fmla="*/ 3 h 4"/>
                <a:gd name="T24" fmla="*/ 3 w 4"/>
                <a:gd name="T25" fmla="*/ 2 h 4"/>
                <a:gd name="T26" fmla="*/ 4 w 4"/>
                <a:gd name="T27" fmla="*/ 2 h 4"/>
                <a:gd name="T28" fmla="*/ 4 w 4"/>
                <a:gd name="T29" fmla="*/ 2 h 4"/>
                <a:gd name="T30" fmla="*/ 3 w 4"/>
                <a:gd name="T31" fmla="*/ 0 h 4"/>
                <a:gd name="T32" fmla="*/ 2 w 4"/>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4">
                  <a:moveTo>
                    <a:pt x="2" y="0"/>
                  </a:moveTo>
                  <a:cubicBezTo>
                    <a:pt x="1" y="0"/>
                    <a:pt x="1" y="0"/>
                    <a:pt x="1" y="0"/>
                  </a:cubicBezTo>
                  <a:cubicBezTo>
                    <a:pt x="1" y="0"/>
                    <a:pt x="1" y="0"/>
                    <a:pt x="0" y="0"/>
                  </a:cubicBezTo>
                  <a:cubicBezTo>
                    <a:pt x="0" y="0"/>
                    <a:pt x="0" y="0"/>
                    <a:pt x="0" y="1"/>
                  </a:cubicBezTo>
                  <a:cubicBezTo>
                    <a:pt x="0" y="1"/>
                    <a:pt x="0" y="1"/>
                    <a:pt x="0" y="2"/>
                  </a:cubicBezTo>
                  <a:cubicBezTo>
                    <a:pt x="0" y="2"/>
                    <a:pt x="0" y="2"/>
                    <a:pt x="0" y="2"/>
                  </a:cubicBezTo>
                  <a:cubicBezTo>
                    <a:pt x="0" y="2"/>
                    <a:pt x="0" y="2"/>
                    <a:pt x="0" y="3"/>
                  </a:cubicBezTo>
                  <a:cubicBezTo>
                    <a:pt x="0" y="3"/>
                    <a:pt x="0" y="3"/>
                    <a:pt x="0" y="3"/>
                  </a:cubicBezTo>
                  <a:cubicBezTo>
                    <a:pt x="0" y="3"/>
                    <a:pt x="0" y="3"/>
                    <a:pt x="0" y="3"/>
                  </a:cubicBezTo>
                  <a:cubicBezTo>
                    <a:pt x="1" y="4"/>
                    <a:pt x="1" y="4"/>
                    <a:pt x="2" y="4"/>
                  </a:cubicBezTo>
                  <a:cubicBezTo>
                    <a:pt x="2" y="4"/>
                    <a:pt x="3" y="3"/>
                    <a:pt x="3" y="3"/>
                  </a:cubicBezTo>
                  <a:cubicBezTo>
                    <a:pt x="3" y="3"/>
                    <a:pt x="3" y="3"/>
                    <a:pt x="3" y="3"/>
                  </a:cubicBezTo>
                  <a:cubicBezTo>
                    <a:pt x="3" y="3"/>
                    <a:pt x="3" y="2"/>
                    <a:pt x="3" y="2"/>
                  </a:cubicBezTo>
                  <a:cubicBezTo>
                    <a:pt x="3" y="2"/>
                    <a:pt x="3" y="2"/>
                    <a:pt x="4" y="2"/>
                  </a:cubicBezTo>
                  <a:cubicBezTo>
                    <a:pt x="4" y="2"/>
                    <a:pt x="4" y="2"/>
                    <a:pt x="4" y="2"/>
                  </a:cubicBezTo>
                  <a:cubicBezTo>
                    <a:pt x="4" y="1"/>
                    <a:pt x="3" y="1"/>
                    <a:pt x="3"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42" name="Freeform 3227">
              <a:extLst>
                <a:ext uri="{FF2B5EF4-FFF2-40B4-BE49-F238E27FC236}">
                  <a16:creationId xmlns:a16="http://schemas.microsoft.com/office/drawing/2014/main" id="{376B5FE1-3D03-4E6B-C7E4-1DE4FD7B715E}"/>
                </a:ext>
              </a:extLst>
            </p:cNvPr>
            <p:cNvSpPr>
              <a:spLocks/>
            </p:cNvSpPr>
            <p:nvPr/>
          </p:nvSpPr>
          <p:spPr bwMode="auto">
            <a:xfrm>
              <a:off x="6897788" y="-242945"/>
              <a:ext cx="24829" cy="24829"/>
            </a:xfrm>
            <a:custGeom>
              <a:avLst/>
              <a:gdLst>
                <a:gd name="T0" fmla="*/ 2 w 4"/>
                <a:gd name="T1" fmla="*/ 0 h 4"/>
                <a:gd name="T2" fmla="*/ 0 w 4"/>
                <a:gd name="T3" fmla="*/ 1 h 4"/>
                <a:gd name="T4" fmla="*/ 1 w 4"/>
                <a:gd name="T5" fmla="*/ 4 h 4"/>
                <a:gd name="T6" fmla="*/ 2 w 4"/>
                <a:gd name="T7" fmla="*/ 4 h 4"/>
                <a:gd name="T8" fmla="*/ 3 w 4"/>
                <a:gd name="T9" fmla="*/ 4 h 4"/>
                <a:gd name="T10" fmla="*/ 3 w 4"/>
                <a:gd name="T11" fmla="*/ 4 h 4"/>
                <a:gd name="T12" fmla="*/ 3 w 4"/>
                <a:gd name="T13" fmla="*/ 3 h 4"/>
                <a:gd name="T14" fmla="*/ 3 w 4"/>
                <a:gd name="T15" fmla="*/ 3 h 4"/>
                <a:gd name="T16" fmla="*/ 4 w 4"/>
                <a:gd name="T17" fmla="*/ 3 h 4"/>
                <a:gd name="T18" fmla="*/ 3 w 4"/>
                <a:gd name="T19" fmla="*/ 1 h 4"/>
                <a:gd name="T20" fmla="*/ 2 w 4"/>
                <a:gd name="T2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4">
                  <a:moveTo>
                    <a:pt x="2" y="0"/>
                  </a:moveTo>
                  <a:cubicBezTo>
                    <a:pt x="1" y="0"/>
                    <a:pt x="1" y="1"/>
                    <a:pt x="0" y="1"/>
                  </a:cubicBezTo>
                  <a:cubicBezTo>
                    <a:pt x="0" y="2"/>
                    <a:pt x="0" y="3"/>
                    <a:pt x="1" y="4"/>
                  </a:cubicBezTo>
                  <a:cubicBezTo>
                    <a:pt x="1" y="4"/>
                    <a:pt x="1" y="4"/>
                    <a:pt x="2" y="4"/>
                  </a:cubicBezTo>
                  <a:cubicBezTo>
                    <a:pt x="2" y="4"/>
                    <a:pt x="2" y="4"/>
                    <a:pt x="3" y="4"/>
                  </a:cubicBezTo>
                  <a:cubicBezTo>
                    <a:pt x="3" y="4"/>
                    <a:pt x="3" y="4"/>
                    <a:pt x="3" y="4"/>
                  </a:cubicBezTo>
                  <a:cubicBezTo>
                    <a:pt x="3" y="4"/>
                    <a:pt x="3" y="4"/>
                    <a:pt x="3" y="3"/>
                  </a:cubicBezTo>
                  <a:cubicBezTo>
                    <a:pt x="3" y="3"/>
                    <a:pt x="3" y="3"/>
                    <a:pt x="3" y="3"/>
                  </a:cubicBezTo>
                  <a:cubicBezTo>
                    <a:pt x="4" y="3"/>
                    <a:pt x="4" y="3"/>
                    <a:pt x="4" y="3"/>
                  </a:cubicBezTo>
                  <a:cubicBezTo>
                    <a:pt x="4" y="2"/>
                    <a:pt x="4" y="1"/>
                    <a:pt x="3" y="1"/>
                  </a:cubicBezTo>
                  <a:cubicBezTo>
                    <a:pt x="3"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43" name="Freeform 3228">
              <a:extLst>
                <a:ext uri="{FF2B5EF4-FFF2-40B4-BE49-F238E27FC236}">
                  <a16:creationId xmlns:a16="http://schemas.microsoft.com/office/drawing/2014/main" id="{48AD4282-D5BA-0A2B-BEDB-A47334B15041}"/>
                </a:ext>
              </a:extLst>
            </p:cNvPr>
            <p:cNvSpPr>
              <a:spLocks/>
            </p:cNvSpPr>
            <p:nvPr/>
          </p:nvSpPr>
          <p:spPr bwMode="auto">
            <a:xfrm>
              <a:off x="7107458" y="137771"/>
              <a:ext cx="24829" cy="24829"/>
            </a:xfrm>
            <a:custGeom>
              <a:avLst/>
              <a:gdLst>
                <a:gd name="T0" fmla="*/ 2 w 4"/>
                <a:gd name="T1" fmla="*/ 0 h 4"/>
                <a:gd name="T2" fmla="*/ 2 w 4"/>
                <a:gd name="T3" fmla="*/ 0 h 4"/>
                <a:gd name="T4" fmla="*/ 1 w 4"/>
                <a:gd name="T5" fmla="*/ 0 h 4"/>
                <a:gd name="T6" fmla="*/ 1 w 4"/>
                <a:gd name="T7" fmla="*/ 1 h 4"/>
                <a:gd name="T8" fmla="*/ 1 w 4"/>
                <a:gd name="T9" fmla="*/ 3 h 4"/>
                <a:gd name="T10" fmla="*/ 1 w 4"/>
                <a:gd name="T11" fmla="*/ 3 h 4"/>
                <a:gd name="T12" fmla="*/ 2 w 4"/>
                <a:gd name="T13" fmla="*/ 4 h 4"/>
                <a:gd name="T14" fmla="*/ 2 w 4"/>
                <a:gd name="T15" fmla="*/ 4 h 4"/>
                <a:gd name="T16" fmla="*/ 3 w 4"/>
                <a:gd name="T17" fmla="*/ 4 h 4"/>
                <a:gd name="T18" fmla="*/ 3 w 4"/>
                <a:gd name="T19" fmla="*/ 3 h 4"/>
                <a:gd name="T20" fmla="*/ 4 w 4"/>
                <a:gd name="T21" fmla="*/ 3 h 4"/>
                <a:gd name="T22" fmla="*/ 4 w 4"/>
                <a:gd name="T23" fmla="*/ 2 h 4"/>
                <a:gd name="T24" fmla="*/ 4 w 4"/>
                <a:gd name="T25" fmla="*/ 2 h 4"/>
                <a:gd name="T26" fmla="*/ 3 w 4"/>
                <a:gd name="T27" fmla="*/ 0 h 4"/>
                <a:gd name="T28" fmla="*/ 3 w 4"/>
                <a:gd name="T29" fmla="*/ 0 h 4"/>
                <a:gd name="T30" fmla="*/ 2 w 4"/>
                <a:gd name="T31" fmla="*/ 0 h 4"/>
                <a:gd name="T32" fmla="*/ 2 w 4"/>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4">
                  <a:moveTo>
                    <a:pt x="2" y="0"/>
                  </a:moveTo>
                  <a:cubicBezTo>
                    <a:pt x="2" y="0"/>
                    <a:pt x="2" y="0"/>
                    <a:pt x="2" y="0"/>
                  </a:cubicBezTo>
                  <a:cubicBezTo>
                    <a:pt x="1" y="0"/>
                    <a:pt x="1" y="0"/>
                    <a:pt x="1" y="0"/>
                  </a:cubicBezTo>
                  <a:cubicBezTo>
                    <a:pt x="1" y="0"/>
                    <a:pt x="1" y="0"/>
                    <a:pt x="1" y="1"/>
                  </a:cubicBezTo>
                  <a:cubicBezTo>
                    <a:pt x="0" y="2"/>
                    <a:pt x="0" y="3"/>
                    <a:pt x="1" y="3"/>
                  </a:cubicBezTo>
                  <a:cubicBezTo>
                    <a:pt x="1" y="3"/>
                    <a:pt x="1" y="3"/>
                    <a:pt x="1" y="3"/>
                  </a:cubicBezTo>
                  <a:cubicBezTo>
                    <a:pt x="1" y="3"/>
                    <a:pt x="1" y="3"/>
                    <a:pt x="2" y="4"/>
                  </a:cubicBezTo>
                  <a:cubicBezTo>
                    <a:pt x="2" y="4"/>
                    <a:pt x="2" y="4"/>
                    <a:pt x="2" y="4"/>
                  </a:cubicBezTo>
                  <a:cubicBezTo>
                    <a:pt x="3" y="4"/>
                    <a:pt x="3" y="4"/>
                    <a:pt x="3" y="4"/>
                  </a:cubicBezTo>
                  <a:cubicBezTo>
                    <a:pt x="3" y="3"/>
                    <a:pt x="3" y="3"/>
                    <a:pt x="3" y="3"/>
                  </a:cubicBezTo>
                  <a:cubicBezTo>
                    <a:pt x="4" y="3"/>
                    <a:pt x="4" y="3"/>
                    <a:pt x="4" y="3"/>
                  </a:cubicBezTo>
                  <a:cubicBezTo>
                    <a:pt x="4" y="3"/>
                    <a:pt x="4" y="2"/>
                    <a:pt x="4" y="2"/>
                  </a:cubicBezTo>
                  <a:cubicBezTo>
                    <a:pt x="4" y="2"/>
                    <a:pt x="4" y="2"/>
                    <a:pt x="4" y="2"/>
                  </a:cubicBezTo>
                  <a:cubicBezTo>
                    <a:pt x="4" y="1"/>
                    <a:pt x="4" y="0"/>
                    <a:pt x="3" y="0"/>
                  </a:cubicBezTo>
                  <a:cubicBezTo>
                    <a:pt x="3" y="0"/>
                    <a:pt x="3" y="0"/>
                    <a:pt x="3" y="0"/>
                  </a:cubicBezTo>
                  <a:cubicBezTo>
                    <a:pt x="3" y="0"/>
                    <a:pt x="3"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44" name="Freeform 3229">
              <a:extLst>
                <a:ext uri="{FF2B5EF4-FFF2-40B4-BE49-F238E27FC236}">
                  <a16:creationId xmlns:a16="http://schemas.microsoft.com/office/drawing/2014/main" id="{8B51ABB8-144A-46D9-FF0E-36C12490A8C2}"/>
                </a:ext>
              </a:extLst>
            </p:cNvPr>
            <p:cNvSpPr>
              <a:spLocks/>
            </p:cNvSpPr>
            <p:nvPr/>
          </p:nvSpPr>
          <p:spPr bwMode="auto">
            <a:xfrm>
              <a:off x="7303333" y="728156"/>
              <a:ext cx="27588" cy="24829"/>
            </a:xfrm>
            <a:custGeom>
              <a:avLst/>
              <a:gdLst>
                <a:gd name="T0" fmla="*/ 2 w 4"/>
                <a:gd name="T1" fmla="*/ 0 h 4"/>
                <a:gd name="T2" fmla="*/ 2 w 4"/>
                <a:gd name="T3" fmla="*/ 0 h 4"/>
                <a:gd name="T4" fmla="*/ 1 w 4"/>
                <a:gd name="T5" fmla="*/ 0 h 4"/>
                <a:gd name="T6" fmla="*/ 0 w 4"/>
                <a:gd name="T7" fmla="*/ 1 h 4"/>
                <a:gd name="T8" fmla="*/ 0 w 4"/>
                <a:gd name="T9" fmla="*/ 2 h 4"/>
                <a:gd name="T10" fmla="*/ 0 w 4"/>
                <a:gd name="T11" fmla="*/ 3 h 4"/>
                <a:gd name="T12" fmla="*/ 1 w 4"/>
                <a:gd name="T13" fmla="*/ 4 h 4"/>
                <a:gd name="T14" fmla="*/ 1 w 4"/>
                <a:gd name="T15" fmla="*/ 4 h 4"/>
                <a:gd name="T16" fmla="*/ 1 w 4"/>
                <a:gd name="T17" fmla="*/ 4 h 4"/>
                <a:gd name="T18" fmla="*/ 2 w 4"/>
                <a:gd name="T19" fmla="*/ 4 h 4"/>
                <a:gd name="T20" fmla="*/ 3 w 4"/>
                <a:gd name="T21" fmla="*/ 3 h 4"/>
                <a:gd name="T22" fmla="*/ 3 w 4"/>
                <a:gd name="T23" fmla="*/ 1 h 4"/>
                <a:gd name="T24" fmla="*/ 3 w 4"/>
                <a:gd name="T25" fmla="*/ 1 h 4"/>
                <a:gd name="T26" fmla="*/ 3 w 4"/>
                <a:gd name="T27" fmla="*/ 1 h 4"/>
                <a:gd name="T28" fmla="*/ 3 w 4"/>
                <a:gd name="T29" fmla="*/ 1 h 4"/>
                <a:gd name="T30" fmla="*/ 3 w 4"/>
                <a:gd name="T31" fmla="*/ 0 h 4"/>
                <a:gd name="T32" fmla="*/ 2 w 4"/>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4">
                  <a:moveTo>
                    <a:pt x="2" y="0"/>
                  </a:moveTo>
                  <a:cubicBezTo>
                    <a:pt x="2" y="0"/>
                    <a:pt x="2" y="0"/>
                    <a:pt x="2" y="0"/>
                  </a:cubicBezTo>
                  <a:cubicBezTo>
                    <a:pt x="2" y="0"/>
                    <a:pt x="1" y="0"/>
                    <a:pt x="1" y="0"/>
                  </a:cubicBezTo>
                  <a:cubicBezTo>
                    <a:pt x="1" y="0"/>
                    <a:pt x="0" y="1"/>
                    <a:pt x="0" y="1"/>
                  </a:cubicBezTo>
                  <a:cubicBezTo>
                    <a:pt x="0" y="1"/>
                    <a:pt x="0" y="2"/>
                    <a:pt x="0" y="2"/>
                  </a:cubicBezTo>
                  <a:cubicBezTo>
                    <a:pt x="0" y="3"/>
                    <a:pt x="0" y="3"/>
                    <a:pt x="0" y="3"/>
                  </a:cubicBezTo>
                  <a:cubicBezTo>
                    <a:pt x="0" y="3"/>
                    <a:pt x="0" y="4"/>
                    <a:pt x="1" y="4"/>
                  </a:cubicBezTo>
                  <a:cubicBezTo>
                    <a:pt x="1" y="4"/>
                    <a:pt x="1" y="4"/>
                    <a:pt x="1" y="4"/>
                  </a:cubicBezTo>
                  <a:cubicBezTo>
                    <a:pt x="1" y="4"/>
                    <a:pt x="1" y="4"/>
                    <a:pt x="1" y="4"/>
                  </a:cubicBezTo>
                  <a:cubicBezTo>
                    <a:pt x="1" y="4"/>
                    <a:pt x="2" y="4"/>
                    <a:pt x="2" y="4"/>
                  </a:cubicBezTo>
                  <a:cubicBezTo>
                    <a:pt x="2" y="4"/>
                    <a:pt x="3" y="4"/>
                    <a:pt x="3" y="3"/>
                  </a:cubicBezTo>
                  <a:cubicBezTo>
                    <a:pt x="4" y="3"/>
                    <a:pt x="4" y="2"/>
                    <a:pt x="3" y="1"/>
                  </a:cubicBezTo>
                  <a:cubicBezTo>
                    <a:pt x="3" y="1"/>
                    <a:pt x="3" y="1"/>
                    <a:pt x="3" y="1"/>
                  </a:cubicBezTo>
                  <a:cubicBezTo>
                    <a:pt x="3" y="1"/>
                    <a:pt x="3" y="1"/>
                    <a:pt x="3" y="1"/>
                  </a:cubicBezTo>
                  <a:cubicBezTo>
                    <a:pt x="3" y="1"/>
                    <a:pt x="3" y="1"/>
                    <a:pt x="3" y="1"/>
                  </a:cubicBezTo>
                  <a:cubicBezTo>
                    <a:pt x="3" y="0"/>
                    <a:pt x="3" y="0"/>
                    <a:pt x="3"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45" name="Freeform 3230">
              <a:extLst>
                <a:ext uri="{FF2B5EF4-FFF2-40B4-BE49-F238E27FC236}">
                  <a16:creationId xmlns:a16="http://schemas.microsoft.com/office/drawing/2014/main" id="{EE1CE3AF-3C01-7EF0-9ACB-76BA731CE807}"/>
                </a:ext>
              </a:extLst>
            </p:cNvPr>
            <p:cNvSpPr>
              <a:spLocks/>
            </p:cNvSpPr>
            <p:nvPr/>
          </p:nvSpPr>
          <p:spPr bwMode="auto">
            <a:xfrm>
              <a:off x="6883994" y="824715"/>
              <a:ext cx="27588" cy="19312"/>
            </a:xfrm>
            <a:custGeom>
              <a:avLst/>
              <a:gdLst>
                <a:gd name="T0" fmla="*/ 2 w 4"/>
                <a:gd name="T1" fmla="*/ 0 h 3"/>
                <a:gd name="T2" fmla="*/ 1 w 4"/>
                <a:gd name="T3" fmla="*/ 0 h 3"/>
                <a:gd name="T4" fmla="*/ 1 w 4"/>
                <a:gd name="T5" fmla="*/ 3 h 3"/>
                <a:gd name="T6" fmla="*/ 2 w 4"/>
                <a:gd name="T7" fmla="*/ 3 h 3"/>
                <a:gd name="T8" fmla="*/ 4 w 4"/>
                <a:gd name="T9" fmla="*/ 3 h 3"/>
                <a:gd name="T10" fmla="*/ 4 w 4"/>
                <a:gd name="T11" fmla="*/ 2 h 3"/>
                <a:gd name="T12" fmla="*/ 4 w 4"/>
                <a:gd name="T13" fmla="*/ 2 h 3"/>
                <a:gd name="T14" fmla="*/ 4 w 4"/>
                <a:gd name="T15" fmla="*/ 1 h 3"/>
                <a:gd name="T16" fmla="*/ 4 w 4"/>
                <a:gd name="T17" fmla="*/ 1 h 3"/>
                <a:gd name="T18" fmla="*/ 4 w 4"/>
                <a:gd name="T19" fmla="*/ 0 h 3"/>
                <a:gd name="T20" fmla="*/ 3 w 4"/>
                <a:gd name="T21" fmla="*/ 0 h 3"/>
                <a:gd name="T22" fmla="*/ 3 w 4"/>
                <a:gd name="T23" fmla="*/ 0 h 3"/>
                <a:gd name="T24" fmla="*/ 2 w 4"/>
                <a:gd name="T25"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3">
                  <a:moveTo>
                    <a:pt x="2" y="0"/>
                  </a:moveTo>
                  <a:cubicBezTo>
                    <a:pt x="2" y="0"/>
                    <a:pt x="1" y="0"/>
                    <a:pt x="1" y="0"/>
                  </a:cubicBezTo>
                  <a:cubicBezTo>
                    <a:pt x="0" y="1"/>
                    <a:pt x="0" y="2"/>
                    <a:pt x="1" y="3"/>
                  </a:cubicBezTo>
                  <a:cubicBezTo>
                    <a:pt x="2" y="3"/>
                    <a:pt x="2" y="3"/>
                    <a:pt x="2" y="3"/>
                  </a:cubicBezTo>
                  <a:cubicBezTo>
                    <a:pt x="3" y="3"/>
                    <a:pt x="4" y="3"/>
                    <a:pt x="4" y="3"/>
                  </a:cubicBezTo>
                  <a:cubicBezTo>
                    <a:pt x="4" y="2"/>
                    <a:pt x="4" y="2"/>
                    <a:pt x="4" y="2"/>
                  </a:cubicBezTo>
                  <a:cubicBezTo>
                    <a:pt x="4" y="2"/>
                    <a:pt x="4" y="2"/>
                    <a:pt x="4" y="2"/>
                  </a:cubicBezTo>
                  <a:cubicBezTo>
                    <a:pt x="4" y="2"/>
                    <a:pt x="4" y="1"/>
                    <a:pt x="4" y="1"/>
                  </a:cubicBezTo>
                  <a:cubicBezTo>
                    <a:pt x="4" y="1"/>
                    <a:pt x="4" y="1"/>
                    <a:pt x="4" y="1"/>
                  </a:cubicBezTo>
                  <a:cubicBezTo>
                    <a:pt x="4" y="1"/>
                    <a:pt x="4" y="0"/>
                    <a:pt x="4" y="0"/>
                  </a:cubicBezTo>
                  <a:cubicBezTo>
                    <a:pt x="4" y="0"/>
                    <a:pt x="4" y="0"/>
                    <a:pt x="3" y="0"/>
                  </a:cubicBezTo>
                  <a:cubicBezTo>
                    <a:pt x="3" y="0"/>
                    <a:pt x="3" y="0"/>
                    <a:pt x="3" y="0"/>
                  </a:cubicBezTo>
                  <a:cubicBezTo>
                    <a:pt x="3" y="0"/>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46" name="Freeform 3231">
              <a:extLst>
                <a:ext uri="{FF2B5EF4-FFF2-40B4-BE49-F238E27FC236}">
                  <a16:creationId xmlns:a16="http://schemas.microsoft.com/office/drawing/2014/main" id="{A916DDBB-45A8-D092-5CA0-990F89A7737C}"/>
                </a:ext>
              </a:extLst>
            </p:cNvPr>
            <p:cNvSpPr>
              <a:spLocks/>
            </p:cNvSpPr>
            <p:nvPr/>
          </p:nvSpPr>
          <p:spPr bwMode="auto">
            <a:xfrm>
              <a:off x="7794401" y="347440"/>
              <a:ext cx="27588" cy="24829"/>
            </a:xfrm>
            <a:custGeom>
              <a:avLst/>
              <a:gdLst>
                <a:gd name="T0" fmla="*/ 2 w 4"/>
                <a:gd name="T1" fmla="*/ 0 h 4"/>
                <a:gd name="T2" fmla="*/ 0 w 4"/>
                <a:gd name="T3" fmla="*/ 1 h 4"/>
                <a:gd name="T4" fmla="*/ 0 w 4"/>
                <a:gd name="T5" fmla="*/ 1 h 4"/>
                <a:gd name="T6" fmla="*/ 0 w 4"/>
                <a:gd name="T7" fmla="*/ 1 h 4"/>
                <a:gd name="T8" fmla="*/ 0 w 4"/>
                <a:gd name="T9" fmla="*/ 2 h 4"/>
                <a:gd name="T10" fmla="*/ 0 w 4"/>
                <a:gd name="T11" fmla="*/ 2 h 4"/>
                <a:gd name="T12" fmla="*/ 0 w 4"/>
                <a:gd name="T13" fmla="*/ 3 h 4"/>
                <a:gd name="T14" fmla="*/ 0 w 4"/>
                <a:gd name="T15" fmla="*/ 3 h 4"/>
                <a:gd name="T16" fmla="*/ 1 w 4"/>
                <a:gd name="T17" fmla="*/ 3 h 4"/>
                <a:gd name="T18" fmla="*/ 2 w 4"/>
                <a:gd name="T19" fmla="*/ 4 h 4"/>
                <a:gd name="T20" fmla="*/ 3 w 4"/>
                <a:gd name="T21" fmla="*/ 3 h 4"/>
                <a:gd name="T22" fmla="*/ 3 w 4"/>
                <a:gd name="T23" fmla="*/ 3 h 4"/>
                <a:gd name="T24" fmla="*/ 3 w 4"/>
                <a:gd name="T25" fmla="*/ 3 h 4"/>
                <a:gd name="T26" fmla="*/ 3 w 4"/>
                <a:gd name="T27" fmla="*/ 2 h 4"/>
                <a:gd name="T28" fmla="*/ 4 w 4"/>
                <a:gd name="T29" fmla="*/ 2 h 4"/>
                <a:gd name="T30" fmla="*/ 3 w 4"/>
                <a:gd name="T31" fmla="*/ 1 h 4"/>
                <a:gd name="T32" fmla="*/ 3 w 4"/>
                <a:gd name="T33" fmla="*/ 0 h 4"/>
                <a:gd name="T34" fmla="*/ 3 w 4"/>
                <a:gd name="T35" fmla="*/ 0 h 4"/>
                <a:gd name="T36" fmla="*/ 2 w 4"/>
                <a:gd name="T3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 h="4">
                  <a:moveTo>
                    <a:pt x="2" y="0"/>
                  </a:moveTo>
                  <a:cubicBezTo>
                    <a:pt x="1" y="0"/>
                    <a:pt x="0" y="0"/>
                    <a:pt x="0" y="1"/>
                  </a:cubicBezTo>
                  <a:cubicBezTo>
                    <a:pt x="0" y="1"/>
                    <a:pt x="0" y="1"/>
                    <a:pt x="0" y="1"/>
                  </a:cubicBezTo>
                  <a:cubicBezTo>
                    <a:pt x="0" y="1"/>
                    <a:pt x="0" y="1"/>
                    <a:pt x="0" y="1"/>
                  </a:cubicBezTo>
                  <a:cubicBezTo>
                    <a:pt x="0" y="1"/>
                    <a:pt x="0" y="1"/>
                    <a:pt x="0" y="2"/>
                  </a:cubicBezTo>
                  <a:cubicBezTo>
                    <a:pt x="0" y="2"/>
                    <a:pt x="0" y="2"/>
                    <a:pt x="0" y="2"/>
                  </a:cubicBezTo>
                  <a:cubicBezTo>
                    <a:pt x="0" y="2"/>
                    <a:pt x="0" y="3"/>
                    <a:pt x="0" y="3"/>
                  </a:cubicBezTo>
                  <a:cubicBezTo>
                    <a:pt x="0" y="3"/>
                    <a:pt x="0" y="3"/>
                    <a:pt x="0" y="3"/>
                  </a:cubicBezTo>
                  <a:cubicBezTo>
                    <a:pt x="0" y="3"/>
                    <a:pt x="0" y="3"/>
                    <a:pt x="1" y="3"/>
                  </a:cubicBezTo>
                  <a:cubicBezTo>
                    <a:pt x="1" y="4"/>
                    <a:pt x="1" y="4"/>
                    <a:pt x="2" y="4"/>
                  </a:cubicBezTo>
                  <a:cubicBezTo>
                    <a:pt x="2" y="4"/>
                    <a:pt x="3" y="4"/>
                    <a:pt x="3" y="3"/>
                  </a:cubicBezTo>
                  <a:cubicBezTo>
                    <a:pt x="3" y="3"/>
                    <a:pt x="3" y="3"/>
                    <a:pt x="3" y="3"/>
                  </a:cubicBezTo>
                  <a:cubicBezTo>
                    <a:pt x="3" y="3"/>
                    <a:pt x="3" y="3"/>
                    <a:pt x="3" y="3"/>
                  </a:cubicBezTo>
                  <a:cubicBezTo>
                    <a:pt x="3" y="3"/>
                    <a:pt x="3" y="3"/>
                    <a:pt x="3" y="2"/>
                  </a:cubicBezTo>
                  <a:cubicBezTo>
                    <a:pt x="4" y="2"/>
                    <a:pt x="4" y="2"/>
                    <a:pt x="4" y="2"/>
                  </a:cubicBezTo>
                  <a:cubicBezTo>
                    <a:pt x="4" y="2"/>
                    <a:pt x="3" y="1"/>
                    <a:pt x="3" y="1"/>
                  </a:cubicBezTo>
                  <a:cubicBezTo>
                    <a:pt x="3" y="1"/>
                    <a:pt x="3" y="0"/>
                    <a:pt x="3" y="0"/>
                  </a:cubicBezTo>
                  <a:cubicBezTo>
                    <a:pt x="3" y="0"/>
                    <a:pt x="3" y="0"/>
                    <a:pt x="3"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47" name="Freeform 3232">
              <a:extLst>
                <a:ext uri="{FF2B5EF4-FFF2-40B4-BE49-F238E27FC236}">
                  <a16:creationId xmlns:a16="http://schemas.microsoft.com/office/drawing/2014/main" id="{5EC2CD44-D4B7-64EF-0194-C15ABA898CB3}"/>
                </a:ext>
              </a:extLst>
            </p:cNvPr>
            <p:cNvSpPr>
              <a:spLocks/>
            </p:cNvSpPr>
            <p:nvPr/>
          </p:nvSpPr>
          <p:spPr bwMode="auto">
            <a:xfrm>
              <a:off x="8337887" y="758503"/>
              <a:ext cx="22070" cy="27588"/>
            </a:xfrm>
            <a:custGeom>
              <a:avLst/>
              <a:gdLst>
                <a:gd name="T0" fmla="*/ 2 w 3"/>
                <a:gd name="T1" fmla="*/ 0 h 4"/>
                <a:gd name="T2" fmla="*/ 1 w 3"/>
                <a:gd name="T3" fmla="*/ 0 h 4"/>
                <a:gd name="T4" fmla="*/ 0 w 3"/>
                <a:gd name="T5" fmla="*/ 1 h 4"/>
                <a:gd name="T6" fmla="*/ 0 w 3"/>
                <a:gd name="T7" fmla="*/ 1 h 4"/>
                <a:gd name="T8" fmla="*/ 0 w 3"/>
                <a:gd name="T9" fmla="*/ 1 h 4"/>
                <a:gd name="T10" fmla="*/ 0 w 3"/>
                <a:gd name="T11" fmla="*/ 3 h 4"/>
                <a:gd name="T12" fmla="*/ 0 w 3"/>
                <a:gd name="T13" fmla="*/ 3 h 4"/>
                <a:gd name="T14" fmla="*/ 0 w 3"/>
                <a:gd name="T15" fmla="*/ 4 h 4"/>
                <a:gd name="T16" fmla="*/ 2 w 3"/>
                <a:gd name="T17" fmla="*/ 4 h 4"/>
                <a:gd name="T18" fmla="*/ 3 w 3"/>
                <a:gd name="T19" fmla="*/ 3 h 4"/>
                <a:gd name="T20" fmla="*/ 3 w 3"/>
                <a:gd name="T21" fmla="*/ 3 h 4"/>
                <a:gd name="T22" fmla="*/ 3 w 3"/>
                <a:gd name="T23" fmla="*/ 2 h 4"/>
                <a:gd name="T24" fmla="*/ 3 w 3"/>
                <a:gd name="T25" fmla="*/ 2 h 4"/>
                <a:gd name="T26" fmla="*/ 3 w 3"/>
                <a:gd name="T27" fmla="*/ 2 h 4"/>
                <a:gd name="T28" fmla="*/ 3 w 3"/>
                <a:gd name="T29" fmla="*/ 2 h 4"/>
                <a:gd name="T30" fmla="*/ 3 w 3"/>
                <a:gd name="T31" fmla="*/ 1 h 4"/>
                <a:gd name="T32" fmla="*/ 3 w 3"/>
                <a:gd name="T33" fmla="*/ 1 h 4"/>
                <a:gd name="T34" fmla="*/ 2 w 3"/>
                <a:gd name="T35" fmla="*/ 0 h 4"/>
                <a:gd name="T36" fmla="*/ 2 w 3"/>
                <a:gd name="T3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 h="4">
                  <a:moveTo>
                    <a:pt x="2" y="0"/>
                  </a:moveTo>
                  <a:cubicBezTo>
                    <a:pt x="1" y="0"/>
                    <a:pt x="1" y="0"/>
                    <a:pt x="1" y="0"/>
                  </a:cubicBezTo>
                  <a:cubicBezTo>
                    <a:pt x="1" y="0"/>
                    <a:pt x="0" y="1"/>
                    <a:pt x="0" y="1"/>
                  </a:cubicBezTo>
                  <a:cubicBezTo>
                    <a:pt x="0" y="1"/>
                    <a:pt x="0" y="1"/>
                    <a:pt x="0" y="1"/>
                  </a:cubicBezTo>
                  <a:cubicBezTo>
                    <a:pt x="0" y="1"/>
                    <a:pt x="0" y="1"/>
                    <a:pt x="0" y="1"/>
                  </a:cubicBezTo>
                  <a:cubicBezTo>
                    <a:pt x="0" y="2"/>
                    <a:pt x="0" y="2"/>
                    <a:pt x="0" y="3"/>
                  </a:cubicBezTo>
                  <a:cubicBezTo>
                    <a:pt x="0" y="3"/>
                    <a:pt x="0" y="3"/>
                    <a:pt x="0" y="3"/>
                  </a:cubicBezTo>
                  <a:cubicBezTo>
                    <a:pt x="0" y="3"/>
                    <a:pt x="0" y="4"/>
                    <a:pt x="0" y="4"/>
                  </a:cubicBezTo>
                  <a:cubicBezTo>
                    <a:pt x="1" y="4"/>
                    <a:pt x="1" y="4"/>
                    <a:pt x="2" y="4"/>
                  </a:cubicBezTo>
                  <a:cubicBezTo>
                    <a:pt x="2" y="4"/>
                    <a:pt x="3" y="4"/>
                    <a:pt x="3" y="3"/>
                  </a:cubicBezTo>
                  <a:cubicBezTo>
                    <a:pt x="3" y="3"/>
                    <a:pt x="3" y="3"/>
                    <a:pt x="3" y="3"/>
                  </a:cubicBezTo>
                  <a:cubicBezTo>
                    <a:pt x="3" y="3"/>
                    <a:pt x="3" y="2"/>
                    <a:pt x="3" y="2"/>
                  </a:cubicBezTo>
                  <a:cubicBezTo>
                    <a:pt x="3" y="2"/>
                    <a:pt x="3" y="2"/>
                    <a:pt x="3" y="2"/>
                  </a:cubicBezTo>
                  <a:cubicBezTo>
                    <a:pt x="3" y="2"/>
                    <a:pt x="3" y="2"/>
                    <a:pt x="3" y="2"/>
                  </a:cubicBezTo>
                  <a:cubicBezTo>
                    <a:pt x="3" y="2"/>
                    <a:pt x="3" y="2"/>
                    <a:pt x="3" y="2"/>
                  </a:cubicBezTo>
                  <a:cubicBezTo>
                    <a:pt x="3" y="2"/>
                    <a:pt x="3" y="1"/>
                    <a:pt x="3" y="1"/>
                  </a:cubicBezTo>
                  <a:cubicBezTo>
                    <a:pt x="3" y="1"/>
                    <a:pt x="3" y="1"/>
                    <a:pt x="3" y="1"/>
                  </a:cubicBezTo>
                  <a:cubicBezTo>
                    <a:pt x="2" y="1"/>
                    <a:pt x="2"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48" name="Freeform 3233">
              <a:extLst>
                <a:ext uri="{FF2B5EF4-FFF2-40B4-BE49-F238E27FC236}">
                  <a16:creationId xmlns:a16="http://schemas.microsoft.com/office/drawing/2014/main" id="{06CE18C1-97F9-F2E5-F40A-7718E04619A4}"/>
                </a:ext>
              </a:extLst>
            </p:cNvPr>
            <p:cNvSpPr>
              <a:spLocks/>
            </p:cNvSpPr>
            <p:nvPr/>
          </p:nvSpPr>
          <p:spPr bwMode="auto">
            <a:xfrm>
              <a:off x="7998553" y="832991"/>
              <a:ext cx="24829" cy="24829"/>
            </a:xfrm>
            <a:custGeom>
              <a:avLst/>
              <a:gdLst>
                <a:gd name="T0" fmla="*/ 2 w 4"/>
                <a:gd name="T1" fmla="*/ 0 h 4"/>
                <a:gd name="T2" fmla="*/ 1 w 4"/>
                <a:gd name="T3" fmla="*/ 1 h 4"/>
                <a:gd name="T4" fmla="*/ 1 w 4"/>
                <a:gd name="T5" fmla="*/ 4 h 4"/>
                <a:gd name="T6" fmla="*/ 2 w 4"/>
                <a:gd name="T7" fmla="*/ 4 h 4"/>
                <a:gd name="T8" fmla="*/ 4 w 4"/>
                <a:gd name="T9" fmla="*/ 3 h 4"/>
                <a:gd name="T10" fmla="*/ 4 w 4"/>
                <a:gd name="T11" fmla="*/ 2 h 4"/>
                <a:gd name="T12" fmla="*/ 4 w 4"/>
                <a:gd name="T13" fmla="*/ 2 h 4"/>
                <a:gd name="T14" fmla="*/ 4 w 4"/>
                <a:gd name="T15" fmla="*/ 1 h 4"/>
                <a:gd name="T16" fmla="*/ 3 w 4"/>
                <a:gd name="T17" fmla="*/ 1 h 4"/>
                <a:gd name="T18" fmla="*/ 3 w 4"/>
                <a:gd name="T19" fmla="*/ 1 h 4"/>
                <a:gd name="T20" fmla="*/ 2 w 4"/>
                <a:gd name="T2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4">
                  <a:moveTo>
                    <a:pt x="2" y="0"/>
                  </a:moveTo>
                  <a:cubicBezTo>
                    <a:pt x="2" y="0"/>
                    <a:pt x="1" y="1"/>
                    <a:pt x="1" y="1"/>
                  </a:cubicBezTo>
                  <a:cubicBezTo>
                    <a:pt x="0" y="2"/>
                    <a:pt x="0" y="3"/>
                    <a:pt x="1" y="4"/>
                  </a:cubicBezTo>
                  <a:cubicBezTo>
                    <a:pt x="1" y="4"/>
                    <a:pt x="2" y="4"/>
                    <a:pt x="2" y="4"/>
                  </a:cubicBezTo>
                  <a:cubicBezTo>
                    <a:pt x="3" y="4"/>
                    <a:pt x="3" y="4"/>
                    <a:pt x="4" y="3"/>
                  </a:cubicBezTo>
                  <a:cubicBezTo>
                    <a:pt x="4" y="3"/>
                    <a:pt x="4" y="3"/>
                    <a:pt x="4" y="2"/>
                  </a:cubicBezTo>
                  <a:cubicBezTo>
                    <a:pt x="4" y="2"/>
                    <a:pt x="4" y="2"/>
                    <a:pt x="4" y="2"/>
                  </a:cubicBezTo>
                  <a:cubicBezTo>
                    <a:pt x="4" y="1"/>
                    <a:pt x="4" y="1"/>
                    <a:pt x="4" y="1"/>
                  </a:cubicBezTo>
                  <a:cubicBezTo>
                    <a:pt x="4" y="1"/>
                    <a:pt x="3" y="1"/>
                    <a:pt x="3" y="1"/>
                  </a:cubicBezTo>
                  <a:cubicBezTo>
                    <a:pt x="3" y="1"/>
                    <a:pt x="3" y="1"/>
                    <a:pt x="3" y="1"/>
                  </a:cubicBezTo>
                  <a:cubicBezTo>
                    <a:pt x="3" y="1"/>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49" name="Freeform 3234">
              <a:extLst>
                <a:ext uri="{FF2B5EF4-FFF2-40B4-BE49-F238E27FC236}">
                  <a16:creationId xmlns:a16="http://schemas.microsoft.com/office/drawing/2014/main" id="{BD826F9E-7608-CA47-FC3B-51348DBC6DE2}"/>
                </a:ext>
              </a:extLst>
            </p:cNvPr>
            <p:cNvSpPr>
              <a:spLocks/>
            </p:cNvSpPr>
            <p:nvPr/>
          </p:nvSpPr>
          <p:spPr bwMode="auto">
            <a:xfrm>
              <a:off x="9008278" y="1834439"/>
              <a:ext cx="44141" cy="46900"/>
            </a:xfrm>
            <a:custGeom>
              <a:avLst/>
              <a:gdLst>
                <a:gd name="T0" fmla="*/ 4 w 7"/>
                <a:gd name="T1" fmla="*/ 0 h 7"/>
                <a:gd name="T2" fmla="*/ 3 w 7"/>
                <a:gd name="T3" fmla="*/ 0 h 7"/>
                <a:gd name="T4" fmla="*/ 2 w 7"/>
                <a:gd name="T5" fmla="*/ 1 h 7"/>
                <a:gd name="T6" fmla="*/ 1 w 7"/>
                <a:gd name="T7" fmla="*/ 1 h 7"/>
                <a:gd name="T8" fmla="*/ 0 w 7"/>
                <a:gd name="T9" fmla="*/ 3 h 7"/>
                <a:gd name="T10" fmla="*/ 0 w 7"/>
                <a:gd name="T11" fmla="*/ 3 h 7"/>
                <a:gd name="T12" fmla="*/ 0 w 7"/>
                <a:gd name="T13" fmla="*/ 4 h 7"/>
                <a:gd name="T14" fmla="*/ 4 w 7"/>
                <a:gd name="T15" fmla="*/ 7 h 7"/>
                <a:gd name="T16" fmla="*/ 4 w 7"/>
                <a:gd name="T17" fmla="*/ 7 h 7"/>
                <a:gd name="T18" fmla="*/ 6 w 7"/>
                <a:gd name="T19" fmla="*/ 6 h 7"/>
                <a:gd name="T20" fmla="*/ 6 w 7"/>
                <a:gd name="T21" fmla="*/ 6 h 7"/>
                <a:gd name="T22" fmla="*/ 7 w 7"/>
                <a:gd name="T23" fmla="*/ 4 h 7"/>
                <a:gd name="T24" fmla="*/ 7 w 7"/>
                <a:gd name="T25" fmla="*/ 4 h 7"/>
                <a:gd name="T26" fmla="*/ 7 w 7"/>
                <a:gd name="T27" fmla="*/ 3 h 7"/>
                <a:gd name="T28" fmla="*/ 6 w 7"/>
                <a:gd name="T29" fmla="*/ 1 h 7"/>
                <a:gd name="T30" fmla="*/ 6 w 7"/>
                <a:gd name="T31" fmla="*/ 1 h 7"/>
                <a:gd name="T32" fmla="*/ 4 w 7"/>
                <a:gd name="T33"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 h="7">
                  <a:moveTo>
                    <a:pt x="4" y="0"/>
                  </a:moveTo>
                  <a:cubicBezTo>
                    <a:pt x="3" y="0"/>
                    <a:pt x="3" y="0"/>
                    <a:pt x="3" y="0"/>
                  </a:cubicBezTo>
                  <a:cubicBezTo>
                    <a:pt x="2" y="0"/>
                    <a:pt x="2" y="0"/>
                    <a:pt x="2" y="1"/>
                  </a:cubicBezTo>
                  <a:cubicBezTo>
                    <a:pt x="2" y="1"/>
                    <a:pt x="1" y="1"/>
                    <a:pt x="1" y="1"/>
                  </a:cubicBezTo>
                  <a:cubicBezTo>
                    <a:pt x="1" y="1"/>
                    <a:pt x="0" y="2"/>
                    <a:pt x="0" y="3"/>
                  </a:cubicBezTo>
                  <a:cubicBezTo>
                    <a:pt x="0" y="3"/>
                    <a:pt x="0" y="3"/>
                    <a:pt x="0" y="3"/>
                  </a:cubicBezTo>
                  <a:cubicBezTo>
                    <a:pt x="0" y="3"/>
                    <a:pt x="0" y="4"/>
                    <a:pt x="0" y="4"/>
                  </a:cubicBezTo>
                  <a:cubicBezTo>
                    <a:pt x="0" y="6"/>
                    <a:pt x="2" y="7"/>
                    <a:pt x="4" y="7"/>
                  </a:cubicBezTo>
                  <a:cubicBezTo>
                    <a:pt x="4" y="7"/>
                    <a:pt x="4" y="7"/>
                    <a:pt x="4" y="7"/>
                  </a:cubicBezTo>
                  <a:cubicBezTo>
                    <a:pt x="5" y="7"/>
                    <a:pt x="6" y="6"/>
                    <a:pt x="6" y="6"/>
                  </a:cubicBezTo>
                  <a:cubicBezTo>
                    <a:pt x="6" y="6"/>
                    <a:pt x="6" y="6"/>
                    <a:pt x="6" y="6"/>
                  </a:cubicBezTo>
                  <a:cubicBezTo>
                    <a:pt x="7" y="5"/>
                    <a:pt x="7" y="5"/>
                    <a:pt x="7" y="4"/>
                  </a:cubicBezTo>
                  <a:cubicBezTo>
                    <a:pt x="7" y="4"/>
                    <a:pt x="7" y="4"/>
                    <a:pt x="7" y="4"/>
                  </a:cubicBezTo>
                  <a:cubicBezTo>
                    <a:pt x="7" y="3"/>
                    <a:pt x="7" y="3"/>
                    <a:pt x="7" y="3"/>
                  </a:cubicBezTo>
                  <a:cubicBezTo>
                    <a:pt x="7" y="2"/>
                    <a:pt x="7" y="1"/>
                    <a:pt x="6" y="1"/>
                  </a:cubicBezTo>
                  <a:cubicBezTo>
                    <a:pt x="6" y="1"/>
                    <a:pt x="6" y="1"/>
                    <a:pt x="6" y="1"/>
                  </a:cubicBezTo>
                  <a:cubicBezTo>
                    <a:pt x="5" y="0"/>
                    <a:pt x="4"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50" name="Freeform 3235">
              <a:extLst>
                <a:ext uri="{FF2B5EF4-FFF2-40B4-BE49-F238E27FC236}">
                  <a16:creationId xmlns:a16="http://schemas.microsoft.com/office/drawing/2014/main" id="{188D88D7-27A9-FD8B-451A-07022543C8F5}"/>
                </a:ext>
              </a:extLst>
            </p:cNvPr>
            <p:cNvSpPr>
              <a:spLocks/>
            </p:cNvSpPr>
            <p:nvPr/>
          </p:nvSpPr>
          <p:spPr bwMode="auto">
            <a:xfrm>
              <a:off x="9524175" y="2325507"/>
              <a:ext cx="52417" cy="46900"/>
            </a:xfrm>
            <a:custGeom>
              <a:avLst/>
              <a:gdLst>
                <a:gd name="T0" fmla="*/ 4 w 8"/>
                <a:gd name="T1" fmla="*/ 0 h 7"/>
                <a:gd name="T2" fmla="*/ 3 w 8"/>
                <a:gd name="T3" fmla="*/ 0 h 7"/>
                <a:gd name="T4" fmla="*/ 2 w 8"/>
                <a:gd name="T5" fmla="*/ 0 h 7"/>
                <a:gd name="T6" fmla="*/ 2 w 8"/>
                <a:gd name="T7" fmla="*/ 1 h 7"/>
                <a:gd name="T8" fmla="*/ 1 w 8"/>
                <a:gd name="T9" fmla="*/ 1 h 7"/>
                <a:gd name="T10" fmla="*/ 1 w 8"/>
                <a:gd name="T11" fmla="*/ 1 h 7"/>
                <a:gd name="T12" fmla="*/ 0 w 8"/>
                <a:gd name="T13" fmla="*/ 4 h 7"/>
                <a:gd name="T14" fmla="*/ 1 w 8"/>
                <a:gd name="T15" fmla="*/ 6 h 7"/>
                <a:gd name="T16" fmla="*/ 2 w 8"/>
                <a:gd name="T17" fmla="*/ 6 h 7"/>
                <a:gd name="T18" fmla="*/ 4 w 8"/>
                <a:gd name="T19" fmla="*/ 7 h 7"/>
                <a:gd name="T20" fmla="*/ 5 w 8"/>
                <a:gd name="T21" fmla="*/ 7 h 7"/>
                <a:gd name="T22" fmla="*/ 5 w 8"/>
                <a:gd name="T23" fmla="*/ 7 h 7"/>
                <a:gd name="T24" fmla="*/ 5 w 8"/>
                <a:gd name="T25" fmla="*/ 7 h 7"/>
                <a:gd name="T26" fmla="*/ 7 w 8"/>
                <a:gd name="T27" fmla="*/ 3 h 7"/>
                <a:gd name="T28" fmla="*/ 5 w 8"/>
                <a:gd name="T29" fmla="*/ 0 h 7"/>
                <a:gd name="T30" fmla="*/ 5 w 8"/>
                <a:gd name="T31" fmla="*/ 0 h 7"/>
                <a:gd name="T32" fmla="*/ 4 w 8"/>
                <a:gd name="T33"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 h="7">
                  <a:moveTo>
                    <a:pt x="4" y="0"/>
                  </a:moveTo>
                  <a:cubicBezTo>
                    <a:pt x="4" y="0"/>
                    <a:pt x="3" y="0"/>
                    <a:pt x="3" y="0"/>
                  </a:cubicBezTo>
                  <a:cubicBezTo>
                    <a:pt x="3" y="0"/>
                    <a:pt x="2" y="0"/>
                    <a:pt x="2" y="0"/>
                  </a:cubicBezTo>
                  <a:cubicBezTo>
                    <a:pt x="2" y="1"/>
                    <a:pt x="2" y="1"/>
                    <a:pt x="2" y="1"/>
                  </a:cubicBezTo>
                  <a:cubicBezTo>
                    <a:pt x="2" y="1"/>
                    <a:pt x="2" y="1"/>
                    <a:pt x="1" y="1"/>
                  </a:cubicBezTo>
                  <a:cubicBezTo>
                    <a:pt x="1" y="1"/>
                    <a:pt x="1" y="1"/>
                    <a:pt x="1" y="1"/>
                  </a:cubicBezTo>
                  <a:cubicBezTo>
                    <a:pt x="1" y="2"/>
                    <a:pt x="0" y="3"/>
                    <a:pt x="0" y="4"/>
                  </a:cubicBezTo>
                  <a:cubicBezTo>
                    <a:pt x="1" y="5"/>
                    <a:pt x="1" y="5"/>
                    <a:pt x="1" y="6"/>
                  </a:cubicBezTo>
                  <a:cubicBezTo>
                    <a:pt x="1" y="6"/>
                    <a:pt x="2" y="6"/>
                    <a:pt x="2" y="6"/>
                  </a:cubicBezTo>
                  <a:cubicBezTo>
                    <a:pt x="2" y="7"/>
                    <a:pt x="3" y="7"/>
                    <a:pt x="4" y="7"/>
                  </a:cubicBezTo>
                  <a:cubicBezTo>
                    <a:pt x="4" y="7"/>
                    <a:pt x="4" y="7"/>
                    <a:pt x="5" y="7"/>
                  </a:cubicBezTo>
                  <a:cubicBezTo>
                    <a:pt x="5" y="7"/>
                    <a:pt x="5" y="7"/>
                    <a:pt x="5" y="7"/>
                  </a:cubicBezTo>
                  <a:cubicBezTo>
                    <a:pt x="5" y="7"/>
                    <a:pt x="5" y="7"/>
                    <a:pt x="5" y="7"/>
                  </a:cubicBezTo>
                  <a:cubicBezTo>
                    <a:pt x="7" y="6"/>
                    <a:pt x="8" y="5"/>
                    <a:pt x="7" y="3"/>
                  </a:cubicBezTo>
                  <a:cubicBezTo>
                    <a:pt x="7" y="2"/>
                    <a:pt x="6" y="1"/>
                    <a:pt x="5" y="0"/>
                  </a:cubicBezTo>
                  <a:cubicBezTo>
                    <a:pt x="5" y="0"/>
                    <a:pt x="5" y="0"/>
                    <a:pt x="5" y="0"/>
                  </a:cubicBezTo>
                  <a:cubicBezTo>
                    <a:pt x="5" y="0"/>
                    <a:pt x="4"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51" name="Freeform 3236">
              <a:extLst>
                <a:ext uri="{FF2B5EF4-FFF2-40B4-BE49-F238E27FC236}">
                  <a16:creationId xmlns:a16="http://schemas.microsoft.com/office/drawing/2014/main" id="{11969108-85D9-61AB-281F-6F5BB6774FCB}"/>
                </a:ext>
              </a:extLst>
            </p:cNvPr>
            <p:cNvSpPr>
              <a:spLocks/>
            </p:cNvSpPr>
            <p:nvPr/>
          </p:nvSpPr>
          <p:spPr bwMode="auto">
            <a:xfrm>
              <a:off x="9228983" y="1605458"/>
              <a:ext cx="33106" cy="33106"/>
            </a:xfrm>
            <a:custGeom>
              <a:avLst/>
              <a:gdLst>
                <a:gd name="T0" fmla="*/ 3 w 5"/>
                <a:gd name="T1" fmla="*/ 0 h 5"/>
                <a:gd name="T2" fmla="*/ 2 w 5"/>
                <a:gd name="T3" fmla="*/ 0 h 5"/>
                <a:gd name="T4" fmla="*/ 1 w 5"/>
                <a:gd name="T5" fmla="*/ 0 h 5"/>
                <a:gd name="T6" fmla="*/ 1 w 5"/>
                <a:gd name="T7" fmla="*/ 1 h 5"/>
                <a:gd name="T8" fmla="*/ 0 w 5"/>
                <a:gd name="T9" fmla="*/ 3 h 5"/>
                <a:gd name="T10" fmla="*/ 0 w 5"/>
                <a:gd name="T11" fmla="*/ 3 h 5"/>
                <a:gd name="T12" fmla="*/ 0 w 5"/>
                <a:gd name="T13" fmla="*/ 4 h 5"/>
                <a:gd name="T14" fmla="*/ 1 w 5"/>
                <a:gd name="T15" fmla="*/ 5 h 5"/>
                <a:gd name="T16" fmla="*/ 1 w 5"/>
                <a:gd name="T17" fmla="*/ 5 h 5"/>
                <a:gd name="T18" fmla="*/ 3 w 5"/>
                <a:gd name="T19" fmla="*/ 5 h 5"/>
                <a:gd name="T20" fmla="*/ 3 w 5"/>
                <a:gd name="T21" fmla="*/ 5 h 5"/>
                <a:gd name="T22" fmla="*/ 5 w 5"/>
                <a:gd name="T23" fmla="*/ 2 h 5"/>
                <a:gd name="T24" fmla="*/ 3 w 5"/>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5">
                  <a:moveTo>
                    <a:pt x="3" y="0"/>
                  </a:moveTo>
                  <a:cubicBezTo>
                    <a:pt x="2" y="0"/>
                    <a:pt x="2" y="0"/>
                    <a:pt x="2" y="0"/>
                  </a:cubicBezTo>
                  <a:cubicBezTo>
                    <a:pt x="2" y="0"/>
                    <a:pt x="1" y="0"/>
                    <a:pt x="1" y="0"/>
                  </a:cubicBezTo>
                  <a:cubicBezTo>
                    <a:pt x="1" y="1"/>
                    <a:pt x="1" y="1"/>
                    <a:pt x="1" y="1"/>
                  </a:cubicBezTo>
                  <a:cubicBezTo>
                    <a:pt x="0" y="1"/>
                    <a:pt x="0" y="2"/>
                    <a:pt x="0" y="3"/>
                  </a:cubicBezTo>
                  <a:cubicBezTo>
                    <a:pt x="0" y="3"/>
                    <a:pt x="0" y="3"/>
                    <a:pt x="0" y="3"/>
                  </a:cubicBezTo>
                  <a:cubicBezTo>
                    <a:pt x="0" y="3"/>
                    <a:pt x="0" y="4"/>
                    <a:pt x="0" y="4"/>
                  </a:cubicBezTo>
                  <a:cubicBezTo>
                    <a:pt x="0" y="4"/>
                    <a:pt x="0" y="4"/>
                    <a:pt x="1" y="5"/>
                  </a:cubicBezTo>
                  <a:cubicBezTo>
                    <a:pt x="1" y="5"/>
                    <a:pt x="1" y="5"/>
                    <a:pt x="1" y="5"/>
                  </a:cubicBezTo>
                  <a:cubicBezTo>
                    <a:pt x="1" y="5"/>
                    <a:pt x="2" y="5"/>
                    <a:pt x="3" y="5"/>
                  </a:cubicBezTo>
                  <a:cubicBezTo>
                    <a:pt x="3" y="5"/>
                    <a:pt x="3" y="5"/>
                    <a:pt x="3" y="5"/>
                  </a:cubicBezTo>
                  <a:cubicBezTo>
                    <a:pt x="4" y="5"/>
                    <a:pt x="5" y="4"/>
                    <a:pt x="5" y="2"/>
                  </a:cubicBezTo>
                  <a:cubicBezTo>
                    <a:pt x="5" y="1"/>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52" name="Freeform 3237">
              <a:extLst>
                <a:ext uri="{FF2B5EF4-FFF2-40B4-BE49-F238E27FC236}">
                  <a16:creationId xmlns:a16="http://schemas.microsoft.com/office/drawing/2014/main" id="{CC2F9977-A653-2B72-C705-C5E505870989}"/>
                </a:ext>
              </a:extLst>
            </p:cNvPr>
            <p:cNvSpPr>
              <a:spLocks/>
            </p:cNvSpPr>
            <p:nvPr/>
          </p:nvSpPr>
          <p:spPr bwMode="auto">
            <a:xfrm>
              <a:off x="9322782" y="162600"/>
              <a:ext cx="38623" cy="38623"/>
            </a:xfrm>
            <a:custGeom>
              <a:avLst/>
              <a:gdLst>
                <a:gd name="T0" fmla="*/ 3 w 6"/>
                <a:gd name="T1" fmla="*/ 0 h 6"/>
                <a:gd name="T2" fmla="*/ 2 w 6"/>
                <a:gd name="T3" fmla="*/ 1 h 6"/>
                <a:gd name="T4" fmla="*/ 0 w 6"/>
                <a:gd name="T5" fmla="*/ 4 h 6"/>
                <a:gd name="T6" fmla="*/ 2 w 6"/>
                <a:gd name="T7" fmla="*/ 6 h 6"/>
                <a:gd name="T8" fmla="*/ 2 w 6"/>
                <a:gd name="T9" fmla="*/ 6 h 6"/>
                <a:gd name="T10" fmla="*/ 3 w 6"/>
                <a:gd name="T11" fmla="*/ 6 h 6"/>
                <a:gd name="T12" fmla="*/ 3 w 6"/>
                <a:gd name="T13" fmla="*/ 6 h 6"/>
                <a:gd name="T14" fmla="*/ 5 w 6"/>
                <a:gd name="T15" fmla="*/ 5 h 6"/>
                <a:gd name="T16" fmla="*/ 5 w 6"/>
                <a:gd name="T17" fmla="*/ 5 h 6"/>
                <a:gd name="T18" fmla="*/ 6 w 6"/>
                <a:gd name="T19" fmla="*/ 3 h 6"/>
                <a:gd name="T20" fmla="*/ 3 w 6"/>
                <a:gd name="T2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6">
                  <a:moveTo>
                    <a:pt x="3" y="0"/>
                  </a:moveTo>
                  <a:cubicBezTo>
                    <a:pt x="3" y="0"/>
                    <a:pt x="3" y="0"/>
                    <a:pt x="2" y="1"/>
                  </a:cubicBezTo>
                  <a:cubicBezTo>
                    <a:pt x="1" y="1"/>
                    <a:pt x="0" y="2"/>
                    <a:pt x="0" y="4"/>
                  </a:cubicBezTo>
                  <a:cubicBezTo>
                    <a:pt x="0" y="5"/>
                    <a:pt x="1" y="5"/>
                    <a:pt x="2" y="6"/>
                  </a:cubicBezTo>
                  <a:cubicBezTo>
                    <a:pt x="2" y="6"/>
                    <a:pt x="2" y="6"/>
                    <a:pt x="2" y="6"/>
                  </a:cubicBezTo>
                  <a:cubicBezTo>
                    <a:pt x="2" y="6"/>
                    <a:pt x="3" y="6"/>
                    <a:pt x="3" y="6"/>
                  </a:cubicBezTo>
                  <a:cubicBezTo>
                    <a:pt x="3" y="6"/>
                    <a:pt x="3" y="6"/>
                    <a:pt x="3" y="6"/>
                  </a:cubicBezTo>
                  <a:cubicBezTo>
                    <a:pt x="4" y="6"/>
                    <a:pt x="4" y="6"/>
                    <a:pt x="5" y="5"/>
                  </a:cubicBezTo>
                  <a:cubicBezTo>
                    <a:pt x="5" y="5"/>
                    <a:pt x="5" y="5"/>
                    <a:pt x="5" y="5"/>
                  </a:cubicBezTo>
                  <a:cubicBezTo>
                    <a:pt x="6" y="4"/>
                    <a:pt x="6" y="3"/>
                    <a:pt x="6" y="3"/>
                  </a:cubicBezTo>
                  <a:cubicBezTo>
                    <a:pt x="5" y="1"/>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53" name="Freeform 3238">
              <a:extLst>
                <a:ext uri="{FF2B5EF4-FFF2-40B4-BE49-F238E27FC236}">
                  <a16:creationId xmlns:a16="http://schemas.microsoft.com/office/drawing/2014/main" id="{8E0BF505-C865-F654-D975-9E086CBA7A97}"/>
                </a:ext>
              </a:extLst>
            </p:cNvPr>
            <p:cNvSpPr>
              <a:spLocks/>
            </p:cNvSpPr>
            <p:nvPr/>
          </p:nvSpPr>
          <p:spPr bwMode="auto">
            <a:xfrm>
              <a:off x="9728327" y="1886856"/>
              <a:ext cx="33106" cy="38623"/>
            </a:xfrm>
            <a:custGeom>
              <a:avLst/>
              <a:gdLst>
                <a:gd name="T0" fmla="*/ 2 w 5"/>
                <a:gd name="T1" fmla="*/ 0 h 6"/>
                <a:gd name="T2" fmla="*/ 2 w 5"/>
                <a:gd name="T3" fmla="*/ 0 h 6"/>
                <a:gd name="T4" fmla="*/ 0 w 5"/>
                <a:gd name="T5" fmla="*/ 3 h 6"/>
                <a:gd name="T6" fmla="*/ 0 w 5"/>
                <a:gd name="T7" fmla="*/ 3 h 6"/>
                <a:gd name="T8" fmla="*/ 0 w 5"/>
                <a:gd name="T9" fmla="*/ 3 h 6"/>
                <a:gd name="T10" fmla="*/ 1 w 5"/>
                <a:gd name="T11" fmla="*/ 5 h 6"/>
                <a:gd name="T12" fmla="*/ 1 w 5"/>
                <a:gd name="T13" fmla="*/ 6 h 6"/>
                <a:gd name="T14" fmla="*/ 2 w 5"/>
                <a:gd name="T15" fmla="*/ 6 h 6"/>
                <a:gd name="T16" fmla="*/ 3 w 5"/>
                <a:gd name="T17" fmla="*/ 6 h 6"/>
                <a:gd name="T18" fmla="*/ 5 w 5"/>
                <a:gd name="T19" fmla="*/ 2 h 6"/>
                <a:gd name="T20" fmla="*/ 2 w 5"/>
                <a:gd name="T2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6">
                  <a:moveTo>
                    <a:pt x="2" y="0"/>
                  </a:moveTo>
                  <a:cubicBezTo>
                    <a:pt x="2" y="0"/>
                    <a:pt x="2" y="0"/>
                    <a:pt x="2" y="0"/>
                  </a:cubicBezTo>
                  <a:cubicBezTo>
                    <a:pt x="1" y="1"/>
                    <a:pt x="0" y="2"/>
                    <a:pt x="0" y="3"/>
                  </a:cubicBezTo>
                  <a:cubicBezTo>
                    <a:pt x="0" y="3"/>
                    <a:pt x="0" y="3"/>
                    <a:pt x="0" y="3"/>
                  </a:cubicBezTo>
                  <a:cubicBezTo>
                    <a:pt x="0" y="3"/>
                    <a:pt x="0" y="3"/>
                    <a:pt x="0" y="3"/>
                  </a:cubicBezTo>
                  <a:cubicBezTo>
                    <a:pt x="0" y="4"/>
                    <a:pt x="0" y="5"/>
                    <a:pt x="1" y="5"/>
                  </a:cubicBezTo>
                  <a:cubicBezTo>
                    <a:pt x="1" y="5"/>
                    <a:pt x="1" y="6"/>
                    <a:pt x="1" y="6"/>
                  </a:cubicBezTo>
                  <a:cubicBezTo>
                    <a:pt x="2" y="6"/>
                    <a:pt x="2" y="6"/>
                    <a:pt x="2" y="6"/>
                  </a:cubicBezTo>
                  <a:cubicBezTo>
                    <a:pt x="2" y="6"/>
                    <a:pt x="3" y="6"/>
                    <a:pt x="3" y="6"/>
                  </a:cubicBezTo>
                  <a:cubicBezTo>
                    <a:pt x="4" y="5"/>
                    <a:pt x="5" y="4"/>
                    <a:pt x="5" y="2"/>
                  </a:cubicBezTo>
                  <a:cubicBezTo>
                    <a:pt x="5" y="1"/>
                    <a:pt x="4"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54" name="Freeform 3239">
              <a:extLst>
                <a:ext uri="{FF2B5EF4-FFF2-40B4-BE49-F238E27FC236}">
                  <a16:creationId xmlns:a16="http://schemas.microsoft.com/office/drawing/2014/main" id="{C6A85286-F823-D72D-4D43-8B8F277C8FAB}"/>
                </a:ext>
              </a:extLst>
            </p:cNvPr>
            <p:cNvSpPr>
              <a:spLocks/>
            </p:cNvSpPr>
            <p:nvPr/>
          </p:nvSpPr>
          <p:spPr bwMode="auto">
            <a:xfrm>
              <a:off x="8660668" y="1290953"/>
              <a:ext cx="38623" cy="33106"/>
            </a:xfrm>
            <a:custGeom>
              <a:avLst/>
              <a:gdLst>
                <a:gd name="T0" fmla="*/ 3 w 6"/>
                <a:gd name="T1" fmla="*/ 0 h 5"/>
                <a:gd name="T2" fmla="*/ 2 w 6"/>
                <a:gd name="T3" fmla="*/ 0 h 5"/>
                <a:gd name="T4" fmla="*/ 0 w 6"/>
                <a:gd name="T5" fmla="*/ 3 h 5"/>
                <a:gd name="T6" fmla="*/ 3 w 6"/>
                <a:gd name="T7" fmla="*/ 5 h 5"/>
                <a:gd name="T8" fmla="*/ 3 w 6"/>
                <a:gd name="T9" fmla="*/ 5 h 5"/>
                <a:gd name="T10" fmla="*/ 5 w 6"/>
                <a:gd name="T11" fmla="*/ 5 h 5"/>
                <a:gd name="T12" fmla="*/ 5 w 6"/>
                <a:gd name="T13" fmla="*/ 4 h 5"/>
                <a:gd name="T14" fmla="*/ 6 w 6"/>
                <a:gd name="T15" fmla="*/ 3 h 5"/>
                <a:gd name="T16" fmla="*/ 6 w 6"/>
                <a:gd name="T17" fmla="*/ 3 h 5"/>
                <a:gd name="T18" fmla="*/ 6 w 6"/>
                <a:gd name="T19" fmla="*/ 2 h 5"/>
                <a:gd name="T20" fmla="*/ 6 w 6"/>
                <a:gd name="T21" fmla="*/ 2 h 5"/>
                <a:gd name="T22" fmla="*/ 6 w 6"/>
                <a:gd name="T23" fmla="*/ 2 h 5"/>
                <a:gd name="T24" fmla="*/ 5 w 6"/>
                <a:gd name="T25" fmla="*/ 0 h 5"/>
                <a:gd name="T26" fmla="*/ 4 w 6"/>
                <a:gd name="T27" fmla="*/ 0 h 5"/>
                <a:gd name="T28" fmla="*/ 3 w 6"/>
                <a:gd name="T2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5">
                  <a:moveTo>
                    <a:pt x="3" y="0"/>
                  </a:moveTo>
                  <a:cubicBezTo>
                    <a:pt x="3" y="0"/>
                    <a:pt x="3" y="0"/>
                    <a:pt x="2" y="0"/>
                  </a:cubicBezTo>
                  <a:cubicBezTo>
                    <a:pt x="1" y="0"/>
                    <a:pt x="0" y="1"/>
                    <a:pt x="0" y="3"/>
                  </a:cubicBezTo>
                  <a:cubicBezTo>
                    <a:pt x="0" y="4"/>
                    <a:pt x="2" y="5"/>
                    <a:pt x="3" y="5"/>
                  </a:cubicBezTo>
                  <a:cubicBezTo>
                    <a:pt x="3" y="5"/>
                    <a:pt x="3" y="5"/>
                    <a:pt x="3" y="5"/>
                  </a:cubicBezTo>
                  <a:cubicBezTo>
                    <a:pt x="4" y="5"/>
                    <a:pt x="4" y="5"/>
                    <a:pt x="5" y="5"/>
                  </a:cubicBezTo>
                  <a:cubicBezTo>
                    <a:pt x="5" y="4"/>
                    <a:pt x="5" y="4"/>
                    <a:pt x="5" y="4"/>
                  </a:cubicBezTo>
                  <a:cubicBezTo>
                    <a:pt x="5" y="4"/>
                    <a:pt x="5" y="4"/>
                    <a:pt x="6" y="3"/>
                  </a:cubicBezTo>
                  <a:cubicBezTo>
                    <a:pt x="6" y="3"/>
                    <a:pt x="6" y="3"/>
                    <a:pt x="6" y="3"/>
                  </a:cubicBezTo>
                  <a:cubicBezTo>
                    <a:pt x="6" y="3"/>
                    <a:pt x="6" y="2"/>
                    <a:pt x="6" y="2"/>
                  </a:cubicBezTo>
                  <a:cubicBezTo>
                    <a:pt x="6" y="2"/>
                    <a:pt x="6" y="2"/>
                    <a:pt x="6" y="2"/>
                  </a:cubicBezTo>
                  <a:cubicBezTo>
                    <a:pt x="6" y="2"/>
                    <a:pt x="6" y="2"/>
                    <a:pt x="6" y="2"/>
                  </a:cubicBezTo>
                  <a:cubicBezTo>
                    <a:pt x="5" y="1"/>
                    <a:pt x="5" y="1"/>
                    <a:pt x="5" y="0"/>
                  </a:cubicBezTo>
                  <a:cubicBezTo>
                    <a:pt x="5" y="0"/>
                    <a:pt x="5" y="0"/>
                    <a:pt x="4" y="0"/>
                  </a:cubicBezTo>
                  <a:cubicBezTo>
                    <a:pt x="4"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55" name="Freeform 3240">
              <a:extLst>
                <a:ext uri="{FF2B5EF4-FFF2-40B4-BE49-F238E27FC236}">
                  <a16:creationId xmlns:a16="http://schemas.microsoft.com/office/drawing/2014/main" id="{2ABA8827-A2B4-3B66-8B2F-A8E91C5BA297}"/>
                </a:ext>
              </a:extLst>
            </p:cNvPr>
            <p:cNvSpPr>
              <a:spLocks/>
            </p:cNvSpPr>
            <p:nvPr/>
          </p:nvSpPr>
          <p:spPr bwMode="auto">
            <a:xfrm>
              <a:off x="8790332" y="1558558"/>
              <a:ext cx="41382" cy="38623"/>
            </a:xfrm>
            <a:custGeom>
              <a:avLst/>
              <a:gdLst>
                <a:gd name="T0" fmla="*/ 3 w 6"/>
                <a:gd name="T1" fmla="*/ 0 h 6"/>
                <a:gd name="T2" fmla="*/ 2 w 6"/>
                <a:gd name="T3" fmla="*/ 0 h 6"/>
                <a:gd name="T4" fmla="*/ 0 w 6"/>
                <a:gd name="T5" fmla="*/ 3 h 6"/>
                <a:gd name="T6" fmla="*/ 1 w 6"/>
                <a:gd name="T7" fmla="*/ 5 h 6"/>
                <a:gd name="T8" fmla="*/ 1 w 6"/>
                <a:gd name="T9" fmla="*/ 5 h 6"/>
                <a:gd name="T10" fmla="*/ 3 w 6"/>
                <a:gd name="T11" fmla="*/ 6 h 6"/>
                <a:gd name="T12" fmla="*/ 3 w 6"/>
                <a:gd name="T13" fmla="*/ 6 h 6"/>
                <a:gd name="T14" fmla="*/ 4 w 6"/>
                <a:gd name="T15" fmla="*/ 5 h 6"/>
                <a:gd name="T16" fmla="*/ 5 w 6"/>
                <a:gd name="T17" fmla="*/ 5 h 6"/>
                <a:gd name="T18" fmla="*/ 6 w 6"/>
                <a:gd name="T19" fmla="*/ 2 h 6"/>
                <a:gd name="T20" fmla="*/ 4 w 6"/>
                <a:gd name="T21" fmla="*/ 0 h 6"/>
                <a:gd name="T22" fmla="*/ 4 w 6"/>
                <a:gd name="T23" fmla="*/ 0 h 6"/>
                <a:gd name="T24" fmla="*/ 3 w 6"/>
                <a:gd name="T2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6">
                  <a:moveTo>
                    <a:pt x="3" y="0"/>
                  </a:moveTo>
                  <a:cubicBezTo>
                    <a:pt x="3" y="0"/>
                    <a:pt x="3" y="0"/>
                    <a:pt x="2" y="0"/>
                  </a:cubicBezTo>
                  <a:cubicBezTo>
                    <a:pt x="1" y="0"/>
                    <a:pt x="0" y="2"/>
                    <a:pt x="0" y="3"/>
                  </a:cubicBezTo>
                  <a:cubicBezTo>
                    <a:pt x="0" y="4"/>
                    <a:pt x="1" y="5"/>
                    <a:pt x="1" y="5"/>
                  </a:cubicBezTo>
                  <a:cubicBezTo>
                    <a:pt x="1" y="5"/>
                    <a:pt x="1" y="5"/>
                    <a:pt x="1" y="5"/>
                  </a:cubicBezTo>
                  <a:cubicBezTo>
                    <a:pt x="2" y="5"/>
                    <a:pt x="2" y="6"/>
                    <a:pt x="3" y="6"/>
                  </a:cubicBezTo>
                  <a:cubicBezTo>
                    <a:pt x="3" y="6"/>
                    <a:pt x="3" y="6"/>
                    <a:pt x="3" y="6"/>
                  </a:cubicBezTo>
                  <a:cubicBezTo>
                    <a:pt x="4" y="5"/>
                    <a:pt x="4" y="5"/>
                    <a:pt x="4" y="5"/>
                  </a:cubicBezTo>
                  <a:cubicBezTo>
                    <a:pt x="5" y="5"/>
                    <a:pt x="5" y="5"/>
                    <a:pt x="5" y="5"/>
                  </a:cubicBezTo>
                  <a:cubicBezTo>
                    <a:pt x="5" y="4"/>
                    <a:pt x="6" y="3"/>
                    <a:pt x="6" y="2"/>
                  </a:cubicBezTo>
                  <a:cubicBezTo>
                    <a:pt x="5" y="1"/>
                    <a:pt x="5" y="1"/>
                    <a:pt x="4" y="0"/>
                  </a:cubicBezTo>
                  <a:cubicBezTo>
                    <a:pt x="4" y="0"/>
                    <a:pt x="4" y="0"/>
                    <a:pt x="4" y="0"/>
                  </a:cubicBezTo>
                  <a:cubicBezTo>
                    <a:pt x="3"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56" name="Freeform 3241">
              <a:extLst>
                <a:ext uri="{FF2B5EF4-FFF2-40B4-BE49-F238E27FC236}">
                  <a16:creationId xmlns:a16="http://schemas.microsoft.com/office/drawing/2014/main" id="{61078998-0CB0-E71F-1AE3-71B3B2C3141B}"/>
                </a:ext>
              </a:extLst>
            </p:cNvPr>
            <p:cNvSpPr>
              <a:spLocks/>
            </p:cNvSpPr>
            <p:nvPr/>
          </p:nvSpPr>
          <p:spPr bwMode="auto">
            <a:xfrm>
              <a:off x="9681427" y="2835887"/>
              <a:ext cx="33106" cy="41382"/>
            </a:xfrm>
            <a:custGeom>
              <a:avLst/>
              <a:gdLst>
                <a:gd name="T0" fmla="*/ 2 w 5"/>
                <a:gd name="T1" fmla="*/ 0 h 6"/>
                <a:gd name="T2" fmla="*/ 2 w 5"/>
                <a:gd name="T3" fmla="*/ 0 h 6"/>
                <a:gd name="T4" fmla="*/ 2 w 5"/>
                <a:gd name="T5" fmla="*/ 0 h 6"/>
                <a:gd name="T6" fmla="*/ 2 w 5"/>
                <a:gd name="T7" fmla="*/ 0 h 6"/>
                <a:gd name="T8" fmla="*/ 0 w 5"/>
                <a:gd name="T9" fmla="*/ 1 h 6"/>
                <a:gd name="T10" fmla="*/ 0 w 5"/>
                <a:gd name="T11" fmla="*/ 1 h 6"/>
                <a:gd name="T12" fmla="*/ 0 w 5"/>
                <a:gd name="T13" fmla="*/ 3 h 6"/>
                <a:gd name="T14" fmla="*/ 2 w 5"/>
                <a:gd name="T15" fmla="*/ 6 h 6"/>
                <a:gd name="T16" fmla="*/ 3 w 5"/>
                <a:gd name="T17" fmla="*/ 6 h 6"/>
                <a:gd name="T18" fmla="*/ 5 w 5"/>
                <a:gd name="T19" fmla="*/ 3 h 6"/>
                <a:gd name="T20" fmla="*/ 5 w 5"/>
                <a:gd name="T21" fmla="*/ 3 h 6"/>
                <a:gd name="T22" fmla="*/ 5 w 5"/>
                <a:gd name="T23" fmla="*/ 3 h 6"/>
                <a:gd name="T24" fmla="*/ 5 w 5"/>
                <a:gd name="T25" fmla="*/ 1 h 6"/>
                <a:gd name="T26" fmla="*/ 4 w 5"/>
                <a:gd name="T27" fmla="*/ 1 h 6"/>
                <a:gd name="T28" fmla="*/ 2 w 5"/>
                <a:gd name="T2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6">
                  <a:moveTo>
                    <a:pt x="2" y="0"/>
                  </a:moveTo>
                  <a:cubicBezTo>
                    <a:pt x="2" y="0"/>
                    <a:pt x="2" y="0"/>
                    <a:pt x="2" y="0"/>
                  </a:cubicBezTo>
                  <a:cubicBezTo>
                    <a:pt x="2" y="0"/>
                    <a:pt x="2" y="0"/>
                    <a:pt x="2" y="0"/>
                  </a:cubicBezTo>
                  <a:cubicBezTo>
                    <a:pt x="2" y="0"/>
                    <a:pt x="2" y="0"/>
                    <a:pt x="2" y="0"/>
                  </a:cubicBezTo>
                  <a:cubicBezTo>
                    <a:pt x="1" y="1"/>
                    <a:pt x="1" y="1"/>
                    <a:pt x="0" y="1"/>
                  </a:cubicBezTo>
                  <a:cubicBezTo>
                    <a:pt x="0" y="1"/>
                    <a:pt x="0" y="1"/>
                    <a:pt x="0" y="1"/>
                  </a:cubicBezTo>
                  <a:cubicBezTo>
                    <a:pt x="0" y="2"/>
                    <a:pt x="0" y="3"/>
                    <a:pt x="0" y="3"/>
                  </a:cubicBezTo>
                  <a:cubicBezTo>
                    <a:pt x="0" y="5"/>
                    <a:pt x="1" y="6"/>
                    <a:pt x="2" y="6"/>
                  </a:cubicBezTo>
                  <a:cubicBezTo>
                    <a:pt x="3" y="6"/>
                    <a:pt x="3" y="6"/>
                    <a:pt x="3" y="6"/>
                  </a:cubicBezTo>
                  <a:cubicBezTo>
                    <a:pt x="4" y="5"/>
                    <a:pt x="5" y="4"/>
                    <a:pt x="5" y="3"/>
                  </a:cubicBezTo>
                  <a:cubicBezTo>
                    <a:pt x="5" y="3"/>
                    <a:pt x="5" y="3"/>
                    <a:pt x="5" y="3"/>
                  </a:cubicBezTo>
                  <a:cubicBezTo>
                    <a:pt x="5" y="3"/>
                    <a:pt x="5" y="3"/>
                    <a:pt x="5" y="3"/>
                  </a:cubicBezTo>
                  <a:cubicBezTo>
                    <a:pt x="5" y="2"/>
                    <a:pt x="5" y="2"/>
                    <a:pt x="5" y="1"/>
                  </a:cubicBezTo>
                  <a:cubicBezTo>
                    <a:pt x="4" y="1"/>
                    <a:pt x="4" y="1"/>
                    <a:pt x="4" y="1"/>
                  </a:cubicBezTo>
                  <a:cubicBezTo>
                    <a:pt x="4" y="1"/>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57" name="Freeform 3242">
              <a:extLst>
                <a:ext uri="{FF2B5EF4-FFF2-40B4-BE49-F238E27FC236}">
                  <a16:creationId xmlns:a16="http://schemas.microsoft.com/office/drawing/2014/main" id="{E2E5E71F-9DA3-98CB-BBAA-63D0AC95026A}"/>
                </a:ext>
              </a:extLst>
            </p:cNvPr>
            <p:cNvSpPr>
              <a:spLocks/>
            </p:cNvSpPr>
            <p:nvPr/>
          </p:nvSpPr>
          <p:spPr bwMode="auto">
            <a:xfrm>
              <a:off x="10147666" y="2830370"/>
              <a:ext cx="33106" cy="38623"/>
            </a:xfrm>
            <a:custGeom>
              <a:avLst/>
              <a:gdLst>
                <a:gd name="T0" fmla="*/ 2 w 5"/>
                <a:gd name="T1" fmla="*/ 0 h 6"/>
                <a:gd name="T2" fmla="*/ 2 w 5"/>
                <a:gd name="T3" fmla="*/ 0 h 6"/>
                <a:gd name="T4" fmla="*/ 2 w 5"/>
                <a:gd name="T5" fmla="*/ 0 h 6"/>
                <a:gd name="T6" fmla="*/ 2 w 5"/>
                <a:gd name="T7" fmla="*/ 0 h 6"/>
                <a:gd name="T8" fmla="*/ 0 w 5"/>
                <a:gd name="T9" fmla="*/ 2 h 6"/>
                <a:gd name="T10" fmla="*/ 0 w 5"/>
                <a:gd name="T11" fmla="*/ 2 h 6"/>
                <a:gd name="T12" fmla="*/ 0 w 5"/>
                <a:gd name="T13" fmla="*/ 3 h 6"/>
                <a:gd name="T14" fmla="*/ 0 w 5"/>
                <a:gd name="T15" fmla="*/ 3 h 6"/>
                <a:gd name="T16" fmla="*/ 0 w 5"/>
                <a:gd name="T17" fmla="*/ 3 h 6"/>
                <a:gd name="T18" fmla="*/ 2 w 5"/>
                <a:gd name="T19" fmla="*/ 6 h 6"/>
                <a:gd name="T20" fmla="*/ 3 w 5"/>
                <a:gd name="T21" fmla="*/ 6 h 6"/>
                <a:gd name="T22" fmla="*/ 5 w 5"/>
                <a:gd name="T23" fmla="*/ 2 h 6"/>
                <a:gd name="T24" fmla="*/ 4 w 5"/>
                <a:gd name="T25" fmla="*/ 1 h 6"/>
                <a:gd name="T26" fmla="*/ 3 w 5"/>
                <a:gd name="T27" fmla="*/ 0 h 6"/>
                <a:gd name="T28" fmla="*/ 2 w 5"/>
                <a:gd name="T2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6">
                  <a:moveTo>
                    <a:pt x="2" y="0"/>
                  </a:moveTo>
                  <a:cubicBezTo>
                    <a:pt x="2" y="0"/>
                    <a:pt x="2" y="0"/>
                    <a:pt x="2" y="0"/>
                  </a:cubicBezTo>
                  <a:cubicBezTo>
                    <a:pt x="2" y="0"/>
                    <a:pt x="2" y="0"/>
                    <a:pt x="2" y="0"/>
                  </a:cubicBezTo>
                  <a:cubicBezTo>
                    <a:pt x="2" y="0"/>
                    <a:pt x="2" y="0"/>
                    <a:pt x="2" y="0"/>
                  </a:cubicBezTo>
                  <a:cubicBezTo>
                    <a:pt x="1" y="0"/>
                    <a:pt x="0" y="1"/>
                    <a:pt x="0" y="2"/>
                  </a:cubicBezTo>
                  <a:cubicBezTo>
                    <a:pt x="0" y="2"/>
                    <a:pt x="0" y="2"/>
                    <a:pt x="0" y="2"/>
                  </a:cubicBezTo>
                  <a:cubicBezTo>
                    <a:pt x="0" y="2"/>
                    <a:pt x="0" y="3"/>
                    <a:pt x="0" y="3"/>
                  </a:cubicBezTo>
                  <a:cubicBezTo>
                    <a:pt x="0" y="3"/>
                    <a:pt x="0" y="3"/>
                    <a:pt x="0" y="3"/>
                  </a:cubicBezTo>
                  <a:cubicBezTo>
                    <a:pt x="0" y="3"/>
                    <a:pt x="0" y="3"/>
                    <a:pt x="0" y="3"/>
                  </a:cubicBezTo>
                  <a:cubicBezTo>
                    <a:pt x="0" y="5"/>
                    <a:pt x="1" y="6"/>
                    <a:pt x="2" y="6"/>
                  </a:cubicBezTo>
                  <a:cubicBezTo>
                    <a:pt x="2" y="6"/>
                    <a:pt x="3" y="6"/>
                    <a:pt x="3" y="6"/>
                  </a:cubicBezTo>
                  <a:cubicBezTo>
                    <a:pt x="4" y="5"/>
                    <a:pt x="5" y="4"/>
                    <a:pt x="5" y="2"/>
                  </a:cubicBezTo>
                  <a:cubicBezTo>
                    <a:pt x="5" y="2"/>
                    <a:pt x="4" y="1"/>
                    <a:pt x="4" y="1"/>
                  </a:cubicBezTo>
                  <a:cubicBezTo>
                    <a:pt x="4" y="1"/>
                    <a:pt x="4" y="0"/>
                    <a:pt x="3" y="0"/>
                  </a:cubicBezTo>
                  <a:cubicBezTo>
                    <a:pt x="3" y="0"/>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58" name="Freeform 3243">
              <a:extLst>
                <a:ext uri="{FF2B5EF4-FFF2-40B4-BE49-F238E27FC236}">
                  <a16:creationId xmlns:a16="http://schemas.microsoft.com/office/drawing/2014/main" id="{6EE155B5-59B3-FFA6-B3A3-825967C674A0}"/>
                </a:ext>
              </a:extLst>
            </p:cNvPr>
            <p:cNvSpPr>
              <a:spLocks/>
            </p:cNvSpPr>
            <p:nvPr/>
          </p:nvSpPr>
          <p:spPr bwMode="auto">
            <a:xfrm>
              <a:off x="9085524" y="1073007"/>
              <a:ext cx="38623" cy="41382"/>
            </a:xfrm>
            <a:custGeom>
              <a:avLst/>
              <a:gdLst>
                <a:gd name="T0" fmla="*/ 3 w 6"/>
                <a:gd name="T1" fmla="*/ 0 h 6"/>
                <a:gd name="T2" fmla="*/ 2 w 6"/>
                <a:gd name="T3" fmla="*/ 0 h 6"/>
                <a:gd name="T4" fmla="*/ 2 w 6"/>
                <a:gd name="T5" fmla="*/ 0 h 6"/>
                <a:gd name="T6" fmla="*/ 2 w 6"/>
                <a:gd name="T7" fmla="*/ 0 h 6"/>
                <a:gd name="T8" fmla="*/ 1 w 6"/>
                <a:gd name="T9" fmla="*/ 1 h 6"/>
                <a:gd name="T10" fmla="*/ 1 w 6"/>
                <a:gd name="T11" fmla="*/ 1 h 6"/>
                <a:gd name="T12" fmla="*/ 0 w 6"/>
                <a:gd name="T13" fmla="*/ 3 h 6"/>
                <a:gd name="T14" fmla="*/ 0 w 6"/>
                <a:gd name="T15" fmla="*/ 5 h 6"/>
                <a:gd name="T16" fmla="*/ 1 w 6"/>
                <a:gd name="T17" fmla="*/ 5 h 6"/>
                <a:gd name="T18" fmla="*/ 2 w 6"/>
                <a:gd name="T19" fmla="*/ 6 h 6"/>
                <a:gd name="T20" fmla="*/ 2 w 6"/>
                <a:gd name="T21" fmla="*/ 6 h 6"/>
                <a:gd name="T22" fmla="*/ 3 w 6"/>
                <a:gd name="T23" fmla="*/ 6 h 6"/>
                <a:gd name="T24" fmla="*/ 3 w 6"/>
                <a:gd name="T25" fmla="*/ 6 h 6"/>
                <a:gd name="T26" fmla="*/ 5 w 6"/>
                <a:gd name="T27" fmla="*/ 2 h 6"/>
                <a:gd name="T28" fmla="*/ 5 w 6"/>
                <a:gd name="T29" fmla="*/ 2 h 6"/>
                <a:gd name="T30" fmla="*/ 5 w 6"/>
                <a:gd name="T31" fmla="*/ 2 h 6"/>
                <a:gd name="T32" fmla="*/ 3 w 6"/>
                <a:gd name="T3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 h="6">
                  <a:moveTo>
                    <a:pt x="3" y="0"/>
                  </a:moveTo>
                  <a:cubicBezTo>
                    <a:pt x="2" y="0"/>
                    <a:pt x="2" y="0"/>
                    <a:pt x="2" y="0"/>
                  </a:cubicBezTo>
                  <a:cubicBezTo>
                    <a:pt x="2" y="0"/>
                    <a:pt x="2" y="0"/>
                    <a:pt x="2" y="0"/>
                  </a:cubicBezTo>
                  <a:cubicBezTo>
                    <a:pt x="2" y="0"/>
                    <a:pt x="2" y="0"/>
                    <a:pt x="2" y="0"/>
                  </a:cubicBezTo>
                  <a:cubicBezTo>
                    <a:pt x="1" y="0"/>
                    <a:pt x="1" y="1"/>
                    <a:pt x="1" y="1"/>
                  </a:cubicBezTo>
                  <a:cubicBezTo>
                    <a:pt x="1" y="1"/>
                    <a:pt x="1" y="1"/>
                    <a:pt x="1" y="1"/>
                  </a:cubicBezTo>
                  <a:cubicBezTo>
                    <a:pt x="0" y="2"/>
                    <a:pt x="0" y="2"/>
                    <a:pt x="0" y="3"/>
                  </a:cubicBezTo>
                  <a:cubicBezTo>
                    <a:pt x="0" y="4"/>
                    <a:pt x="0" y="4"/>
                    <a:pt x="0" y="5"/>
                  </a:cubicBezTo>
                  <a:cubicBezTo>
                    <a:pt x="0" y="5"/>
                    <a:pt x="1" y="5"/>
                    <a:pt x="1" y="5"/>
                  </a:cubicBezTo>
                  <a:cubicBezTo>
                    <a:pt x="1" y="5"/>
                    <a:pt x="1" y="5"/>
                    <a:pt x="2" y="6"/>
                  </a:cubicBezTo>
                  <a:cubicBezTo>
                    <a:pt x="2" y="6"/>
                    <a:pt x="2" y="6"/>
                    <a:pt x="2" y="6"/>
                  </a:cubicBezTo>
                  <a:cubicBezTo>
                    <a:pt x="2" y="6"/>
                    <a:pt x="2" y="6"/>
                    <a:pt x="3" y="6"/>
                  </a:cubicBezTo>
                  <a:cubicBezTo>
                    <a:pt x="3" y="6"/>
                    <a:pt x="3" y="6"/>
                    <a:pt x="3" y="6"/>
                  </a:cubicBezTo>
                  <a:cubicBezTo>
                    <a:pt x="5" y="5"/>
                    <a:pt x="6" y="4"/>
                    <a:pt x="5" y="2"/>
                  </a:cubicBezTo>
                  <a:cubicBezTo>
                    <a:pt x="5" y="2"/>
                    <a:pt x="5" y="2"/>
                    <a:pt x="5" y="2"/>
                  </a:cubicBezTo>
                  <a:cubicBezTo>
                    <a:pt x="5" y="2"/>
                    <a:pt x="5" y="2"/>
                    <a:pt x="5" y="2"/>
                  </a:cubicBezTo>
                  <a:cubicBezTo>
                    <a:pt x="5" y="1"/>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59" name="Freeform 3244">
              <a:extLst>
                <a:ext uri="{FF2B5EF4-FFF2-40B4-BE49-F238E27FC236}">
                  <a16:creationId xmlns:a16="http://schemas.microsoft.com/office/drawing/2014/main" id="{13C3E284-34EA-2D6E-BF50-0A7E5356199F}"/>
                </a:ext>
              </a:extLst>
            </p:cNvPr>
            <p:cNvSpPr>
              <a:spLocks/>
            </p:cNvSpPr>
            <p:nvPr/>
          </p:nvSpPr>
          <p:spPr bwMode="auto">
            <a:xfrm>
              <a:off x="9019313" y="1362683"/>
              <a:ext cx="27588" cy="24829"/>
            </a:xfrm>
            <a:custGeom>
              <a:avLst/>
              <a:gdLst>
                <a:gd name="T0" fmla="*/ 2 w 4"/>
                <a:gd name="T1" fmla="*/ 0 h 4"/>
                <a:gd name="T2" fmla="*/ 2 w 4"/>
                <a:gd name="T3" fmla="*/ 0 h 4"/>
                <a:gd name="T4" fmla="*/ 1 w 4"/>
                <a:gd name="T5" fmla="*/ 0 h 4"/>
                <a:gd name="T6" fmla="*/ 1 w 4"/>
                <a:gd name="T7" fmla="*/ 1 h 4"/>
                <a:gd name="T8" fmla="*/ 0 w 4"/>
                <a:gd name="T9" fmla="*/ 1 h 4"/>
                <a:gd name="T10" fmla="*/ 0 w 4"/>
                <a:gd name="T11" fmla="*/ 2 h 4"/>
                <a:gd name="T12" fmla="*/ 0 w 4"/>
                <a:gd name="T13" fmla="*/ 2 h 4"/>
                <a:gd name="T14" fmla="*/ 2 w 4"/>
                <a:gd name="T15" fmla="*/ 4 h 4"/>
                <a:gd name="T16" fmla="*/ 2 w 4"/>
                <a:gd name="T17" fmla="*/ 4 h 4"/>
                <a:gd name="T18" fmla="*/ 3 w 4"/>
                <a:gd name="T19" fmla="*/ 4 h 4"/>
                <a:gd name="T20" fmla="*/ 3 w 4"/>
                <a:gd name="T21" fmla="*/ 4 h 4"/>
                <a:gd name="T22" fmla="*/ 3 w 4"/>
                <a:gd name="T23" fmla="*/ 3 h 4"/>
                <a:gd name="T24" fmla="*/ 3 w 4"/>
                <a:gd name="T25" fmla="*/ 3 h 4"/>
                <a:gd name="T26" fmla="*/ 4 w 4"/>
                <a:gd name="T27" fmla="*/ 1 h 4"/>
                <a:gd name="T28" fmla="*/ 3 w 4"/>
                <a:gd name="T29" fmla="*/ 0 h 4"/>
                <a:gd name="T30" fmla="*/ 3 w 4"/>
                <a:gd name="T31" fmla="*/ 0 h 4"/>
                <a:gd name="T32" fmla="*/ 3 w 4"/>
                <a:gd name="T33" fmla="*/ 0 h 4"/>
                <a:gd name="T34" fmla="*/ 2 w 4"/>
                <a:gd name="T35" fmla="*/ 0 h 4"/>
                <a:gd name="T36" fmla="*/ 2 w 4"/>
                <a:gd name="T3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 h="4">
                  <a:moveTo>
                    <a:pt x="2" y="0"/>
                  </a:moveTo>
                  <a:cubicBezTo>
                    <a:pt x="2" y="0"/>
                    <a:pt x="2" y="0"/>
                    <a:pt x="2" y="0"/>
                  </a:cubicBezTo>
                  <a:cubicBezTo>
                    <a:pt x="1" y="0"/>
                    <a:pt x="1" y="0"/>
                    <a:pt x="1" y="0"/>
                  </a:cubicBezTo>
                  <a:cubicBezTo>
                    <a:pt x="1" y="0"/>
                    <a:pt x="1" y="1"/>
                    <a:pt x="1" y="1"/>
                  </a:cubicBezTo>
                  <a:cubicBezTo>
                    <a:pt x="0" y="1"/>
                    <a:pt x="0" y="1"/>
                    <a:pt x="0" y="1"/>
                  </a:cubicBezTo>
                  <a:cubicBezTo>
                    <a:pt x="0" y="1"/>
                    <a:pt x="0" y="2"/>
                    <a:pt x="0" y="2"/>
                  </a:cubicBezTo>
                  <a:cubicBezTo>
                    <a:pt x="0" y="2"/>
                    <a:pt x="0" y="2"/>
                    <a:pt x="0" y="2"/>
                  </a:cubicBezTo>
                  <a:cubicBezTo>
                    <a:pt x="0" y="3"/>
                    <a:pt x="1" y="4"/>
                    <a:pt x="2" y="4"/>
                  </a:cubicBezTo>
                  <a:cubicBezTo>
                    <a:pt x="2" y="4"/>
                    <a:pt x="2" y="4"/>
                    <a:pt x="2" y="4"/>
                  </a:cubicBezTo>
                  <a:cubicBezTo>
                    <a:pt x="2" y="4"/>
                    <a:pt x="3" y="4"/>
                    <a:pt x="3" y="4"/>
                  </a:cubicBezTo>
                  <a:cubicBezTo>
                    <a:pt x="3" y="4"/>
                    <a:pt x="3" y="4"/>
                    <a:pt x="3" y="4"/>
                  </a:cubicBezTo>
                  <a:cubicBezTo>
                    <a:pt x="3" y="4"/>
                    <a:pt x="3" y="3"/>
                    <a:pt x="3" y="3"/>
                  </a:cubicBezTo>
                  <a:cubicBezTo>
                    <a:pt x="3" y="3"/>
                    <a:pt x="3" y="3"/>
                    <a:pt x="3" y="3"/>
                  </a:cubicBezTo>
                  <a:cubicBezTo>
                    <a:pt x="4" y="3"/>
                    <a:pt x="4" y="2"/>
                    <a:pt x="4" y="1"/>
                  </a:cubicBezTo>
                  <a:cubicBezTo>
                    <a:pt x="4" y="1"/>
                    <a:pt x="4" y="1"/>
                    <a:pt x="3" y="0"/>
                  </a:cubicBezTo>
                  <a:cubicBezTo>
                    <a:pt x="3" y="0"/>
                    <a:pt x="3" y="0"/>
                    <a:pt x="3" y="0"/>
                  </a:cubicBezTo>
                  <a:cubicBezTo>
                    <a:pt x="3" y="0"/>
                    <a:pt x="3" y="0"/>
                    <a:pt x="3" y="0"/>
                  </a:cubicBezTo>
                  <a:cubicBezTo>
                    <a:pt x="3" y="0"/>
                    <a:pt x="2"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60" name="Freeform 3245">
              <a:extLst>
                <a:ext uri="{FF2B5EF4-FFF2-40B4-BE49-F238E27FC236}">
                  <a16:creationId xmlns:a16="http://schemas.microsoft.com/office/drawing/2014/main" id="{54C4DA10-044A-7A27-6A11-FC99B002BF36}"/>
                </a:ext>
              </a:extLst>
            </p:cNvPr>
            <p:cNvSpPr>
              <a:spLocks/>
            </p:cNvSpPr>
            <p:nvPr/>
          </p:nvSpPr>
          <p:spPr bwMode="auto">
            <a:xfrm>
              <a:off x="9019313" y="824715"/>
              <a:ext cx="27588" cy="27588"/>
            </a:xfrm>
            <a:custGeom>
              <a:avLst/>
              <a:gdLst>
                <a:gd name="T0" fmla="*/ 2 w 4"/>
                <a:gd name="T1" fmla="*/ 0 h 4"/>
                <a:gd name="T2" fmla="*/ 1 w 4"/>
                <a:gd name="T3" fmla="*/ 0 h 4"/>
                <a:gd name="T4" fmla="*/ 0 w 4"/>
                <a:gd name="T5" fmla="*/ 1 h 4"/>
                <a:gd name="T6" fmla="*/ 0 w 4"/>
                <a:gd name="T7" fmla="*/ 2 h 4"/>
                <a:gd name="T8" fmla="*/ 0 w 4"/>
                <a:gd name="T9" fmla="*/ 2 h 4"/>
                <a:gd name="T10" fmla="*/ 0 w 4"/>
                <a:gd name="T11" fmla="*/ 2 h 4"/>
                <a:gd name="T12" fmla="*/ 0 w 4"/>
                <a:gd name="T13" fmla="*/ 3 h 4"/>
                <a:gd name="T14" fmla="*/ 1 w 4"/>
                <a:gd name="T15" fmla="*/ 4 h 4"/>
                <a:gd name="T16" fmla="*/ 1 w 4"/>
                <a:gd name="T17" fmla="*/ 4 h 4"/>
                <a:gd name="T18" fmla="*/ 1 w 4"/>
                <a:gd name="T19" fmla="*/ 4 h 4"/>
                <a:gd name="T20" fmla="*/ 2 w 4"/>
                <a:gd name="T21" fmla="*/ 4 h 4"/>
                <a:gd name="T22" fmla="*/ 2 w 4"/>
                <a:gd name="T23" fmla="*/ 4 h 4"/>
                <a:gd name="T24" fmla="*/ 2 w 4"/>
                <a:gd name="T25" fmla="*/ 4 h 4"/>
                <a:gd name="T26" fmla="*/ 2 w 4"/>
                <a:gd name="T27" fmla="*/ 4 h 4"/>
                <a:gd name="T28" fmla="*/ 3 w 4"/>
                <a:gd name="T29" fmla="*/ 4 h 4"/>
                <a:gd name="T30" fmla="*/ 4 w 4"/>
                <a:gd name="T31" fmla="*/ 3 h 4"/>
                <a:gd name="T32" fmla="*/ 4 w 4"/>
                <a:gd name="T33" fmla="*/ 3 h 4"/>
                <a:gd name="T34" fmla="*/ 4 w 4"/>
                <a:gd name="T35" fmla="*/ 2 h 4"/>
                <a:gd name="T36" fmla="*/ 4 w 4"/>
                <a:gd name="T37" fmla="*/ 2 h 4"/>
                <a:gd name="T38" fmla="*/ 3 w 4"/>
                <a:gd name="T39" fmla="*/ 1 h 4"/>
                <a:gd name="T40" fmla="*/ 3 w 4"/>
                <a:gd name="T41" fmla="*/ 1 h 4"/>
                <a:gd name="T42" fmla="*/ 3 w 4"/>
                <a:gd name="T43" fmla="*/ 1 h 4"/>
                <a:gd name="T44" fmla="*/ 2 w 4"/>
                <a:gd name="T45" fmla="*/ 1 h 4"/>
                <a:gd name="T46" fmla="*/ 2 w 4"/>
                <a:gd name="T47" fmla="*/ 0 h 4"/>
                <a:gd name="T48" fmla="*/ 2 w 4"/>
                <a:gd name="T4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 h="4">
                  <a:moveTo>
                    <a:pt x="2" y="0"/>
                  </a:moveTo>
                  <a:cubicBezTo>
                    <a:pt x="2" y="0"/>
                    <a:pt x="2" y="0"/>
                    <a:pt x="1" y="0"/>
                  </a:cubicBezTo>
                  <a:cubicBezTo>
                    <a:pt x="1" y="1"/>
                    <a:pt x="0" y="1"/>
                    <a:pt x="0" y="1"/>
                  </a:cubicBezTo>
                  <a:cubicBezTo>
                    <a:pt x="0" y="1"/>
                    <a:pt x="0" y="2"/>
                    <a:pt x="0" y="2"/>
                  </a:cubicBezTo>
                  <a:cubicBezTo>
                    <a:pt x="0" y="2"/>
                    <a:pt x="0" y="2"/>
                    <a:pt x="0" y="2"/>
                  </a:cubicBezTo>
                  <a:cubicBezTo>
                    <a:pt x="0" y="2"/>
                    <a:pt x="0" y="2"/>
                    <a:pt x="0" y="2"/>
                  </a:cubicBezTo>
                  <a:cubicBezTo>
                    <a:pt x="0" y="2"/>
                    <a:pt x="0" y="3"/>
                    <a:pt x="0" y="3"/>
                  </a:cubicBezTo>
                  <a:cubicBezTo>
                    <a:pt x="0" y="3"/>
                    <a:pt x="0" y="4"/>
                    <a:pt x="1" y="4"/>
                  </a:cubicBezTo>
                  <a:cubicBezTo>
                    <a:pt x="1" y="4"/>
                    <a:pt x="1" y="4"/>
                    <a:pt x="1" y="4"/>
                  </a:cubicBezTo>
                  <a:cubicBezTo>
                    <a:pt x="1" y="4"/>
                    <a:pt x="1" y="4"/>
                    <a:pt x="1" y="4"/>
                  </a:cubicBezTo>
                  <a:cubicBezTo>
                    <a:pt x="1" y="4"/>
                    <a:pt x="1" y="4"/>
                    <a:pt x="2" y="4"/>
                  </a:cubicBezTo>
                  <a:cubicBezTo>
                    <a:pt x="2" y="4"/>
                    <a:pt x="2" y="4"/>
                    <a:pt x="2" y="4"/>
                  </a:cubicBezTo>
                  <a:cubicBezTo>
                    <a:pt x="2" y="4"/>
                    <a:pt x="2" y="4"/>
                    <a:pt x="2" y="4"/>
                  </a:cubicBezTo>
                  <a:cubicBezTo>
                    <a:pt x="2" y="4"/>
                    <a:pt x="2" y="4"/>
                    <a:pt x="2" y="4"/>
                  </a:cubicBezTo>
                  <a:cubicBezTo>
                    <a:pt x="2" y="4"/>
                    <a:pt x="2" y="4"/>
                    <a:pt x="3" y="4"/>
                  </a:cubicBezTo>
                  <a:cubicBezTo>
                    <a:pt x="3" y="4"/>
                    <a:pt x="4" y="4"/>
                    <a:pt x="4" y="3"/>
                  </a:cubicBezTo>
                  <a:cubicBezTo>
                    <a:pt x="4" y="3"/>
                    <a:pt x="4" y="3"/>
                    <a:pt x="4" y="3"/>
                  </a:cubicBezTo>
                  <a:cubicBezTo>
                    <a:pt x="4" y="2"/>
                    <a:pt x="4" y="2"/>
                    <a:pt x="4" y="2"/>
                  </a:cubicBezTo>
                  <a:cubicBezTo>
                    <a:pt x="4" y="2"/>
                    <a:pt x="4" y="2"/>
                    <a:pt x="4" y="2"/>
                  </a:cubicBezTo>
                  <a:cubicBezTo>
                    <a:pt x="4" y="1"/>
                    <a:pt x="3" y="1"/>
                    <a:pt x="3" y="1"/>
                  </a:cubicBezTo>
                  <a:cubicBezTo>
                    <a:pt x="3" y="1"/>
                    <a:pt x="3" y="1"/>
                    <a:pt x="3" y="1"/>
                  </a:cubicBezTo>
                  <a:cubicBezTo>
                    <a:pt x="3" y="1"/>
                    <a:pt x="3" y="1"/>
                    <a:pt x="3" y="1"/>
                  </a:cubicBezTo>
                  <a:cubicBezTo>
                    <a:pt x="2" y="1"/>
                    <a:pt x="2" y="1"/>
                    <a:pt x="2" y="1"/>
                  </a:cubicBezTo>
                  <a:cubicBezTo>
                    <a:pt x="2" y="0"/>
                    <a:pt x="2"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61" name="Freeform 3246">
              <a:extLst>
                <a:ext uri="{FF2B5EF4-FFF2-40B4-BE49-F238E27FC236}">
                  <a16:creationId xmlns:a16="http://schemas.microsoft.com/office/drawing/2014/main" id="{267A12B2-C56E-9CE6-6158-9D6053273F36}"/>
                </a:ext>
              </a:extLst>
            </p:cNvPr>
            <p:cNvSpPr>
              <a:spLocks/>
            </p:cNvSpPr>
            <p:nvPr/>
          </p:nvSpPr>
          <p:spPr bwMode="auto">
            <a:xfrm>
              <a:off x="9355888" y="904720"/>
              <a:ext cx="24829" cy="24829"/>
            </a:xfrm>
            <a:custGeom>
              <a:avLst/>
              <a:gdLst>
                <a:gd name="T0" fmla="*/ 2 w 4"/>
                <a:gd name="T1" fmla="*/ 0 h 4"/>
                <a:gd name="T2" fmla="*/ 1 w 4"/>
                <a:gd name="T3" fmla="*/ 0 h 4"/>
                <a:gd name="T4" fmla="*/ 0 w 4"/>
                <a:gd name="T5" fmla="*/ 1 h 4"/>
                <a:gd name="T6" fmla="*/ 0 w 4"/>
                <a:gd name="T7" fmla="*/ 2 h 4"/>
                <a:gd name="T8" fmla="*/ 0 w 4"/>
                <a:gd name="T9" fmla="*/ 2 h 4"/>
                <a:gd name="T10" fmla="*/ 0 w 4"/>
                <a:gd name="T11" fmla="*/ 3 h 4"/>
                <a:gd name="T12" fmla="*/ 1 w 4"/>
                <a:gd name="T13" fmla="*/ 3 h 4"/>
                <a:gd name="T14" fmla="*/ 2 w 4"/>
                <a:gd name="T15" fmla="*/ 4 h 4"/>
                <a:gd name="T16" fmla="*/ 2 w 4"/>
                <a:gd name="T17" fmla="*/ 4 h 4"/>
                <a:gd name="T18" fmla="*/ 4 w 4"/>
                <a:gd name="T19" fmla="*/ 1 h 4"/>
                <a:gd name="T20" fmla="*/ 2 w 4"/>
                <a:gd name="T2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4">
                  <a:moveTo>
                    <a:pt x="2" y="0"/>
                  </a:moveTo>
                  <a:cubicBezTo>
                    <a:pt x="2" y="0"/>
                    <a:pt x="1" y="0"/>
                    <a:pt x="1" y="0"/>
                  </a:cubicBezTo>
                  <a:cubicBezTo>
                    <a:pt x="1" y="0"/>
                    <a:pt x="0" y="1"/>
                    <a:pt x="0" y="1"/>
                  </a:cubicBezTo>
                  <a:cubicBezTo>
                    <a:pt x="0" y="1"/>
                    <a:pt x="0" y="1"/>
                    <a:pt x="0" y="2"/>
                  </a:cubicBezTo>
                  <a:cubicBezTo>
                    <a:pt x="0" y="2"/>
                    <a:pt x="0" y="2"/>
                    <a:pt x="0" y="2"/>
                  </a:cubicBezTo>
                  <a:cubicBezTo>
                    <a:pt x="0" y="3"/>
                    <a:pt x="0" y="3"/>
                    <a:pt x="0" y="3"/>
                  </a:cubicBezTo>
                  <a:cubicBezTo>
                    <a:pt x="0" y="3"/>
                    <a:pt x="1" y="3"/>
                    <a:pt x="1" y="3"/>
                  </a:cubicBezTo>
                  <a:cubicBezTo>
                    <a:pt x="1" y="4"/>
                    <a:pt x="1" y="4"/>
                    <a:pt x="2" y="4"/>
                  </a:cubicBezTo>
                  <a:cubicBezTo>
                    <a:pt x="2" y="4"/>
                    <a:pt x="2" y="4"/>
                    <a:pt x="2" y="4"/>
                  </a:cubicBezTo>
                  <a:cubicBezTo>
                    <a:pt x="3" y="4"/>
                    <a:pt x="4" y="3"/>
                    <a:pt x="4" y="1"/>
                  </a:cubicBezTo>
                  <a:cubicBezTo>
                    <a:pt x="3" y="1"/>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62" name="Freeform 3247">
              <a:extLst>
                <a:ext uri="{FF2B5EF4-FFF2-40B4-BE49-F238E27FC236}">
                  <a16:creationId xmlns:a16="http://schemas.microsoft.com/office/drawing/2014/main" id="{B07AF3EF-E57E-6A60-87F5-0B940C58C5F5}"/>
                </a:ext>
              </a:extLst>
            </p:cNvPr>
            <p:cNvSpPr>
              <a:spLocks/>
            </p:cNvSpPr>
            <p:nvPr/>
          </p:nvSpPr>
          <p:spPr bwMode="auto">
            <a:xfrm>
              <a:off x="9648322" y="452275"/>
              <a:ext cx="27588" cy="24829"/>
            </a:xfrm>
            <a:custGeom>
              <a:avLst/>
              <a:gdLst>
                <a:gd name="T0" fmla="*/ 2 w 4"/>
                <a:gd name="T1" fmla="*/ 0 h 4"/>
                <a:gd name="T2" fmla="*/ 2 w 4"/>
                <a:gd name="T3" fmla="*/ 0 h 4"/>
                <a:gd name="T4" fmla="*/ 1 w 4"/>
                <a:gd name="T5" fmla="*/ 0 h 4"/>
                <a:gd name="T6" fmla="*/ 0 w 4"/>
                <a:gd name="T7" fmla="*/ 1 h 4"/>
                <a:gd name="T8" fmla="*/ 0 w 4"/>
                <a:gd name="T9" fmla="*/ 1 h 4"/>
                <a:gd name="T10" fmla="*/ 0 w 4"/>
                <a:gd name="T11" fmla="*/ 2 h 4"/>
                <a:gd name="T12" fmla="*/ 0 w 4"/>
                <a:gd name="T13" fmla="*/ 2 h 4"/>
                <a:gd name="T14" fmla="*/ 0 w 4"/>
                <a:gd name="T15" fmla="*/ 3 h 4"/>
                <a:gd name="T16" fmla="*/ 0 w 4"/>
                <a:gd name="T17" fmla="*/ 3 h 4"/>
                <a:gd name="T18" fmla="*/ 2 w 4"/>
                <a:gd name="T19" fmla="*/ 4 h 4"/>
                <a:gd name="T20" fmla="*/ 2 w 4"/>
                <a:gd name="T21" fmla="*/ 4 h 4"/>
                <a:gd name="T22" fmla="*/ 4 w 4"/>
                <a:gd name="T23" fmla="*/ 1 h 4"/>
                <a:gd name="T24" fmla="*/ 2 w 4"/>
                <a:gd name="T25"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4">
                  <a:moveTo>
                    <a:pt x="2" y="0"/>
                  </a:moveTo>
                  <a:cubicBezTo>
                    <a:pt x="2" y="0"/>
                    <a:pt x="2" y="0"/>
                    <a:pt x="2" y="0"/>
                  </a:cubicBezTo>
                  <a:cubicBezTo>
                    <a:pt x="1" y="0"/>
                    <a:pt x="1" y="0"/>
                    <a:pt x="1" y="0"/>
                  </a:cubicBezTo>
                  <a:cubicBezTo>
                    <a:pt x="1" y="0"/>
                    <a:pt x="1" y="1"/>
                    <a:pt x="0" y="1"/>
                  </a:cubicBezTo>
                  <a:cubicBezTo>
                    <a:pt x="0" y="1"/>
                    <a:pt x="0" y="1"/>
                    <a:pt x="0" y="1"/>
                  </a:cubicBezTo>
                  <a:cubicBezTo>
                    <a:pt x="0" y="1"/>
                    <a:pt x="0" y="2"/>
                    <a:pt x="0" y="2"/>
                  </a:cubicBezTo>
                  <a:cubicBezTo>
                    <a:pt x="0" y="2"/>
                    <a:pt x="0" y="2"/>
                    <a:pt x="0" y="2"/>
                  </a:cubicBezTo>
                  <a:cubicBezTo>
                    <a:pt x="0" y="2"/>
                    <a:pt x="0" y="2"/>
                    <a:pt x="0" y="3"/>
                  </a:cubicBezTo>
                  <a:cubicBezTo>
                    <a:pt x="0" y="3"/>
                    <a:pt x="0" y="3"/>
                    <a:pt x="0" y="3"/>
                  </a:cubicBezTo>
                  <a:cubicBezTo>
                    <a:pt x="1" y="3"/>
                    <a:pt x="1" y="4"/>
                    <a:pt x="2" y="4"/>
                  </a:cubicBezTo>
                  <a:cubicBezTo>
                    <a:pt x="2" y="4"/>
                    <a:pt x="2" y="4"/>
                    <a:pt x="2" y="4"/>
                  </a:cubicBezTo>
                  <a:cubicBezTo>
                    <a:pt x="3" y="4"/>
                    <a:pt x="4" y="3"/>
                    <a:pt x="4" y="1"/>
                  </a:cubicBezTo>
                  <a:cubicBezTo>
                    <a:pt x="4" y="1"/>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63" name="Freeform 3248">
              <a:extLst>
                <a:ext uri="{FF2B5EF4-FFF2-40B4-BE49-F238E27FC236}">
                  <a16:creationId xmlns:a16="http://schemas.microsoft.com/office/drawing/2014/main" id="{BE849558-EBED-B8B3-7285-894F24A7BAF7}"/>
                </a:ext>
              </a:extLst>
            </p:cNvPr>
            <p:cNvSpPr>
              <a:spLocks/>
            </p:cNvSpPr>
            <p:nvPr/>
          </p:nvSpPr>
          <p:spPr bwMode="auto">
            <a:xfrm>
              <a:off x="8903443" y="1244054"/>
              <a:ext cx="24829" cy="27588"/>
            </a:xfrm>
            <a:custGeom>
              <a:avLst/>
              <a:gdLst>
                <a:gd name="T0" fmla="*/ 2 w 4"/>
                <a:gd name="T1" fmla="*/ 0 h 4"/>
                <a:gd name="T2" fmla="*/ 2 w 4"/>
                <a:gd name="T3" fmla="*/ 0 h 4"/>
                <a:gd name="T4" fmla="*/ 0 w 4"/>
                <a:gd name="T5" fmla="*/ 2 h 4"/>
                <a:gd name="T6" fmla="*/ 0 w 4"/>
                <a:gd name="T7" fmla="*/ 2 h 4"/>
                <a:gd name="T8" fmla="*/ 0 w 4"/>
                <a:gd name="T9" fmla="*/ 3 h 4"/>
                <a:gd name="T10" fmla="*/ 1 w 4"/>
                <a:gd name="T11" fmla="*/ 4 h 4"/>
                <a:gd name="T12" fmla="*/ 2 w 4"/>
                <a:gd name="T13" fmla="*/ 4 h 4"/>
                <a:gd name="T14" fmla="*/ 2 w 4"/>
                <a:gd name="T15" fmla="*/ 4 h 4"/>
                <a:gd name="T16" fmla="*/ 3 w 4"/>
                <a:gd name="T17" fmla="*/ 4 h 4"/>
                <a:gd name="T18" fmla="*/ 3 w 4"/>
                <a:gd name="T19" fmla="*/ 3 h 4"/>
                <a:gd name="T20" fmla="*/ 4 w 4"/>
                <a:gd name="T21" fmla="*/ 3 h 4"/>
                <a:gd name="T22" fmla="*/ 4 w 4"/>
                <a:gd name="T23" fmla="*/ 2 h 4"/>
                <a:gd name="T24" fmla="*/ 4 w 4"/>
                <a:gd name="T25" fmla="*/ 1 h 4"/>
                <a:gd name="T26" fmla="*/ 4 w 4"/>
                <a:gd name="T27" fmla="*/ 1 h 4"/>
                <a:gd name="T28" fmla="*/ 3 w 4"/>
                <a:gd name="T29" fmla="*/ 0 h 4"/>
                <a:gd name="T30" fmla="*/ 3 w 4"/>
                <a:gd name="T31" fmla="*/ 0 h 4"/>
                <a:gd name="T32" fmla="*/ 2 w 4"/>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4">
                  <a:moveTo>
                    <a:pt x="2" y="0"/>
                  </a:moveTo>
                  <a:cubicBezTo>
                    <a:pt x="2" y="0"/>
                    <a:pt x="2" y="0"/>
                    <a:pt x="2" y="0"/>
                  </a:cubicBezTo>
                  <a:cubicBezTo>
                    <a:pt x="1" y="0"/>
                    <a:pt x="0" y="1"/>
                    <a:pt x="0" y="2"/>
                  </a:cubicBezTo>
                  <a:cubicBezTo>
                    <a:pt x="0" y="2"/>
                    <a:pt x="0" y="2"/>
                    <a:pt x="0" y="2"/>
                  </a:cubicBezTo>
                  <a:cubicBezTo>
                    <a:pt x="0" y="2"/>
                    <a:pt x="0" y="3"/>
                    <a:pt x="0" y="3"/>
                  </a:cubicBezTo>
                  <a:cubicBezTo>
                    <a:pt x="1" y="3"/>
                    <a:pt x="1" y="4"/>
                    <a:pt x="1" y="4"/>
                  </a:cubicBezTo>
                  <a:cubicBezTo>
                    <a:pt x="2" y="4"/>
                    <a:pt x="2" y="4"/>
                    <a:pt x="2" y="4"/>
                  </a:cubicBezTo>
                  <a:cubicBezTo>
                    <a:pt x="2" y="4"/>
                    <a:pt x="2" y="4"/>
                    <a:pt x="2" y="4"/>
                  </a:cubicBezTo>
                  <a:cubicBezTo>
                    <a:pt x="2" y="4"/>
                    <a:pt x="2" y="4"/>
                    <a:pt x="3" y="4"/>
                  </a:cubicBezTo>
                  <a:cubicBezTo>
                    <a:pt x="3" y="4"/>
                    <a:pt x="3" y="4"/>
                    <a:pt x="3" y="3"/>
                  </a:cubicBezTo>
                  <a:cubicBezTo>
                    <a:pt x="4" y="3"/>
                    <a:pt x="4" y="3"/>
                    <a:pt x="4" y="3"/>
                  </a:cubicBezTo>
                  <a:cubicBezTo>
                    <a:pt x="4" y="3"/>
                    <a:pt x="4" y="2"/>
                    <a:pt x="4" y="2"/>
                  </a:cubicBezTo>
                  <a:cubicBezTo>
                    <a:pt x="4" y="1"/>
                    <a:pt x="4" y="1"/>
                    <a:pt x="4" y="1"/>
                  </a:cubicBezTo>
                  <a:cubicBezTo>
                    <a:pt x="4" y="1"/>
                    <a:pt x="4" y="1"/>
                    <a:pt x="4" y="1"/>
                  </a:cubicBezTo>
                  <a:cubicBezTo>
                    <a:pt x="3" y="0"/>
                    <a:pt x="3" y="0"/>
                    <a:pt x="3" y="0"/>
                  </a:cubicBezTo>
                  <a:cubicBezTo>
                    <a:pt x="3" y="0"/>
                    <a:pt x="3" y="0"/>
                    <a:pt x="3"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64" name="Freeform 3249">
              <a:extLst>
                <a:ext uri="{FF2B5EF4-FFF2-40B4-BE49-F238E27FC236}">
                  <a16:creationId xmlns:a16="http://schemas.microsoft.com/office/drawing/2014/main" id="{307A8192-C564-7AC2-8A78-3ADB5E6574DC}"/>
                </a:ext>
              </a:extLst>
            </p:cNvPr>
            <p:cNvSpPr>
              <a:spLocks/>
            </p:cNvSpPr>
            <p:nvPr/>
          </p:nvSpPr>
          <p:spPr bwMode="auto">
            <a:xfrm>
              <a:off x="8622044" y="1801333"/>
              <a:ext cx="24829" cy="27588"/>
            </a:xfrm>
            <a:custGeom>
              <a:avLst/>
              <a:gdLst>
                <a:gd name="T0" fmla="*/ 2 w 4"/>
                <a:gd name="T1" fmla="*/ 0 h 4"/>
                <a:gd name="T2" fmla="*/ 2 w 4"/>
                <a:gd name="T3" fmla="*/ 0 h 4"/>
                <a:gd name="T4" fmla="*/ 0 w 4"/>
                <a:gd name="T5" fmla="*/ 2 h 4"/>
                <a:gd name="T6" fmla="*/ 2 w 4"/>
                <a:gd name="T7" fmla="*/ 4 h 4"/>
                <a:gd name="T8" fmla="*/ 2 w 4"/>
                <a:gd name="T9" fmla="*/ 4 h 4"/>
                <a:gd name="T10" fmla="*/ 4 w 4"/>
                <a:gd name="T11" fmla="*/ 2 h 4"/>
                <a:gd name="T12" fmla="*/ 4 w 4"/>
                <a:gd name="T13" fmla="*/ 2 h 4"/>
                <a:gd name="T14" fmla="*/ 4 w 4"/>
                <a:gd name="T15" fmla="*/ 1 h 4"/>
                <a:gd name="T16" fmla="*/ 4 w 4"/>
                <a:gd name="T17" fmla="*/ 1 h 4"/>
                <a:gd name="T18" fmla="*/ 4 w 4"/>
                <a:gd name="T19" fmla="*/ 1 h 4"/>
                <a:gd name="T20" fmla="*/ 3 w 4"/>
                <a:gd name="T21" fmla="*/ 0 h 4"/>
                <a:gd name="T22" fmla="*/ 3 w 4"/>
                <a:gd name="T23" fmla="*/ 0 h 4"/>
                <a:gd name="T24" fmla="*/ 2 w 4"/>
                <a:gd name="T25"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4">
                  <a:moveTo>
                    <a:pt x="2" y="0"/>
                  </a:moveTo>
                  <a:cubicBezTo>
                    <a:pt x="2" y="0"/>
                    <a:pt x="2" y="0"/>
                    <a:pt x="2" y="0"/>
                  </a:cubicBezTo>
                  <a:cubicBezTo>
                    <a:pt x="1" y="0"/>
                    <a:pt x="0" y="1"/>
                    <a:pt x="0" y="2"/>
                  </a:cubicBezTo>
                  <a:cubicBezTo>
                    <a:pt x="0" y="3"/>
                    <a:pt x="1" y="4"/>
                    <a:pt x="2" y="4"/>
                  </a:cubicBezTo>
                  <a:cubicBezTo>
                    <a:pt x="2" y="4"/>
                    <a:pt x="2" y="4"/>
                    <a:pt x="2" y="4"/>
                  </a:cubicBezTo>
                  <a:cubicBezTo>
                    <a:pt x="3" y="4"/>
                    <a:pt x="4" y="3"/>
                    <a:pt x="4" y="2"/>
                  </a:cubicBezTo>
                  <a:cubicBezTo>
                    <a:pt x="4" y="2"/>
                    <a:pt x="4" y="2"/>
                    <a:pt x="4" y="2"/>
                  </a:cubicBezTo>
                  <a:cubicBezTo>
                    <a:pt x="4" y="2"/>
                    <a:pt x="4" y="2"/>
                    <a:pt x="4" y="1"/>
                  </a:cubicBezTo>
                  <a:cubicBezTo>
                    <a:pt x="4" y="1"/>
                    <a:pt x="4" y="1"/>
                    <a:pt x="4" y="1"/>
                  </a:cubicBezTo>
                  <a:cubicBezTo>
                    <a:pt x="4" y="1"/>
                    <a:pt x="4" y="1"/>
                    <a:pt x="4" y="1"/>
                  </a:cubicBezTo>
                  <a:cubicBezTo>
                    <a:pt x="4" y="1"/>
                    <a:pt x="4" y="1"/>
                    <a:pt x="3" y="0"/>
                  </a:cubicBezTo>
                  <a:cubicBezTo>
                    <a:pt x="3" y="0"/>
                    <a:pt x="3" y="0"/>
                    <a:pt x="3" y="0"/>
                  </a:cubicBezTo>
                  <a:cubicBezTo>
                    <a:pt x="3"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65" name="Freeform 3250">
              <a:extLst>
                <a:ext uri="{FF2B5EF4-FFF2-40B4-BE49-F238E27FC236}">
                  <a16:creationId xmlns:a16="http://schemas.microsoft.com/office/drawing/2014/main" id="{714BE423-3F5A-5A0A-C0BF-CD0F619E0AE7}"/>
                </a:ext>
              </a:extLst>
            </p:cNvPr>
            <p:cNvSpPr>
              <a:spLocks/>
            </p:cNvSpPr>
            <p:nvPr/>
          </p:nvSpPr>
          <p:spPr bwMode="auto">
            <a:xfrm>
              <a:off x="9237259" y="1873062"/>
              <a:ext cx="24829" cy="27588"/>
            </a:xfrm>
            <a:custGeom>
              <a:avLst/>
              <a:gdLst>
                <a:gd name="T0" fmla="*/ 2 w 4"/>
                <a:gd name="T1" fmla="*/ 0 h 4"/>
                <a:gd name="T2" fmla="*/ 2 w 4"/>
                <a:gd name="T3" fmla="*/ 0 h 4"/>
                <a:gd name="T4" fmla="*/ 2 w 4"/>
                <a:gd name="T5" fmla="*/ 1 h 4"/>
                <a:gd name="T6" fmla="*/ 1 w 4"/>
                <a:gd name="T7" fmla="*/ 1 h 4"/>
                <a:gd name="T8" fmla="*/ 1 w 4"/>
                <a:gd name="T9" fmla="*/ 1 h 4"/>
                <a:gd name="T10" fmla="*/ 1 w 4"/>
                <a:gd name="T11" fmla="*/ 1 h 4"/>
                <a:gd name="T12" fmla="*/ 0 w 4"/>
                <a:gd name="T13" fmla="*/ 2 h 4"/>
                <a:gd name="T14" fmla="*/ 0 w 4"/>
                <a:gd name="T15" fmla="*/ 2 h 4"/>
                <a:gd name="T16" fmla="*/ 0 w 4"/>
                <a:gd name="T17" fmla="*/ 3 h 4"/>
                <a:gd name="T18" fmla="*/ 2 w 4"/>
                <a:gd name="T19" fmla="*/ 4 h 4"/>
                <a:gd name="T20" fmla="*/ 2 w 4"/>
                <a:gd name="T21" fmla="*/ 4 h 4"/>
                <a:gd name="T22" fmla="*/ 3 w 4"/>
                <a:gd name="T23" fmla="*/ 4 h 4"/>
                <a:gd name="T24" fmla="*/ 3 w 4"/>
                <a:gd name="T25" fmla="*/ 4 h 4"/>
                <a:gd name="T26" fmla="*/ 3 w 4"/>
                <a:gd name="T27" fmla="*/ 4 h 4"/>
                <a:gd name="T28" fmla="*/ 3 w 4"/>
                <a:gd name="T29" fmla="*/ 4 h 4"/>
                <a:gd name="T30" fmla="*/ 4 w 4"/>
                <a:gd name="T31" fmla="*/ 3 h 4"/>
                <a:gd name="T32" fmla="*/ 4 w 4"/>
                <a:gd name="T33" fmla="*/ 2 h 4"/>
                <a:gd name="T34" fmla="*/ 4 w 4"/>
                <a:gd name="T35" fmla="*/ 2 h 4"/>
                <a:gd name="T36" fmla="*/ 2 w 4"/>
                <a:gd name="T3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 h="4">
                  <a:moveTo>
                    <a:pt x="2" y="0"/>
                  </a:moveTo>
                  <a:cubicBezTo>
                    <a:pt x="2" y="0"/>
                    <a:pt x="2" y="0"/>
                    <a:pt x="2" y="0"/>
                  </a:cubicBezTo>
                  <a:cubicBezTo>
                    <a:pt x="2" y="0"/>
                    <a:pt x="2" y="0"/>
                    <a:pt x="2" y="1"/>
                  </a:cubicBezTo>
                  <a:cubicBezTo>
                    <a:pt x="2" y="1"/>
                    <a:pt x="1" y="1"/>
                    <a:pt x="1" y="1"/>
                  </a:cubicBezTo>
                  <a:cubicBezTo>
                    <a:pt x="1" y="1"/>
                    <a:pt x="1" y="1"/>
                    <a:pt x="1" y="1"/>
                  </a:cubicBezTo>
                  <a:cubicBezTo>
                    <a:pt x="1" y="1"/>
                    <a:pt x="1" y="1"/>
                    <a:pt x="1" y="1"/>
                  </a:cubicBezTo>
                  <a:cubicBezTo>
                    <a:pt x="1" y="1"/>
                    <a:pt x="0" y="2"/>
                    <a:pt x="0" y="2"/>
                  </a:cubicBezTo>
                  <a:cubicBezTo>
                    <a:pt x="0" y="2"/>
                    <a:pt x="0" y="2"/>
                    <a:pt x="0" y="2"/>
                  </a:cubicBezTo>
                  <a:cubicBezTo>
                    <a:pt x="0" y="2"/>
                    <a:pt x="0" y="3"/>
                    <a:pt x="0" y="3"/>
                  </a:cubicBezTo>
                  <a:cubicBezTo>
                    <a:pt x="1" y="4"/>
                    <a:pt x="1" y="4"/>
                    <a:pt x="2" y="4"/>
                  </a:cubicBezTo>
                  <a:cubicBezTo>
                    <a:pt x="2" y="4"/>
                    <a:pt x="2" y="4"/>
                    <a:pt x="2" y="4"/>
                  </a:cubicBezTo>
                  <a:cubicBezTo>
                    <a:pt x="2" y="4"/>
                    <a:pt x="3" y="4"/>
                    <a:pt x="3" y="4"/>
                  </a:cubicBezTo>
                  <a:cubicBezTo>
                    <a:pt x="3" y="4"/>
                    <a:pt x="3" y="4"/>
                    <a:pt x="3" y="4"/>
                  </a:cubicBezTo>
                  <a:cubicBezTo>
                    <a:pt x="3" y="4"/>
                    <a:pt x="3" y="4"/>
                    <a:pt x="3" y="4"/>
                  </a:cubicBezTo>
                  <a:cubicBezTo>
                    <a:pt x="3" y="4"/>
                    <a:pt x="3" y="4"/>
                    <a:pt x="3" y="4"/>
                  </a:cubicBezTo>
                  <a:cubicBezTo>
                    <a:pt x="4" y="4"/>
                    <a:pt x="4" y="3"/>
                    <a:pt x="4" y="3"/>
                  </a:cubicBezTo>
                  <a:cubicBezTo>
                    <a:pt x="4" y="3"/>
                    <a:pt x="4" y="2"/>
                    <a:pt x="4" y="2"/>
                  </a:cubicBezTo>
                  <a:cubicBezTo>
                    <a:pt x="4" y="2"/>
                    <a:pt x="4" y="2"/>
                    <a:pt x="4" y="2"/>
                  </a:cubicBezTo>
                  <a:cubicBezTo>
                    <a:pt x="4" y="1"/>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66" name="Freeform 3251">
              <a:extLst>
                <a:ext uri="{FF2B5EF4-FFF2-40B4-BE49-F238E27FC236}">
                  <a16:creationId xmlns:a16="http://schemas.microsoft.com/office/drawing/2014/main" id="{96472BA4-3AA0-A227-5535-B9AD5BB790C2}"/>
                </a:ext>
              </a:extLst>
            </p:cNvPr>
            <p:cNvSpPr>
              <a:spLocks/>
            </p:cNvSpPr>
            <p:nvPr/>
          </p:nvSpPr>
          <p:spPr bwMode="auto">
            <a:xfrm>
              <a:off x="9328300" y="2554489"/>
              <a:ext cx="27588" cy="27588"/>
            </a:xfrm>
            <a:custGeom>
              <a:avLst/>
              <a:gdLst>
                <a:gd name="T0" fmla="*/ 2 w 4"/>
                <a:gd name="T1" fmla="*/ 0 h 4"/>
                <a:gd name="T2" fmla="*/ 2 w 4"/>
                <a:gd name="T3" fmla="*/ 0 h 4"/>
                <a:gd name="T4" fmla="*/ 2 w 4"/>
                <a:gd name="T5" fmla="*/ 0 h 4"/>
                <a:gd name="T6" fmla="*/ 2 w 4"/>
                <a:gd name="T7" fmla="*/ 0 h 4"/>
                <a:gd name="T8" fmla="*/ 0 w 4"/>
                <a:gd name="T9" fmla="*/ 2 h 4"/>
                <a:gd name="T10" fmla="*/ 2 w 4"/>
                <a:gd name="T11" fmla="*/ 4 h 4"/>
                <a:gd name="T12" fmla="*/ 2 w 4"/>
                <a:gd name="T13" fmla="*/ 4 h 4"/>
                <a:gd name="T14" fmla="*/ 3 w 4"/>
                <a:gd name="T15" fmla="*/ 3 h 4"/>
                <a:gd name="T16" fmla="*/ 4 w 4"/>
                <a:gd name="T17" fmla="*/ 3 h 4"/>
                <a:gd name="T18" fmla="*/ 4 w 4"/>
                <a:gd name="T19" fmla="*/ 3 h 4"/>
                <a:gd name="T20" fmla="*/ 4 w 4"/>
                <a:gd name="T21" fmla="*/ 2 h 4"/>
                <a:gd name="T22" fmla="*/ 4 w 4"/>
                <a:gd name="T23" fmla="*/ 2 h 4"/>
                <a:gd name="T24" fmla="*/ 4 w 4"/>
                <a:gd name="T25" fmla="*/ 2 h 4"/>
                <a:gd name="T26" fmla="*/ 4 w 4"/>
                <a:gd name="T27" fmla="*/ 1 h 4"/>
                <a:gd name="T28" fmla="*/ 3 w 4"/>
                <a:gd name="T29" fmla="*/ 1 h 4"/>
                <a:gd name="T30" fmla="*/ 3 w 4"/>
                <a:gd name="T31" fmla="*/ 0 h 4"/>
                <a:gd name="T32" fmla="*/ 2 w 4"/>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4">
                  <a:moveTo>
                    <a:pt x="2" y="0"/>
                  </a:moveTo>
                  <a:cubicBezTo>
                    <a:pt x="2" y="0"/>
                    <a:pt x="2" y="0"/>
                    <a:pt x="2" y="0"/>
                  </a:cubicBezTo>
                  <a:cubicBezTo>
                    <a:pt x="2" y="0"/>
                    <a:pt x="2" y="0"/>
                    <a:pt x="2" y="0"/>
                  </a:cubicBezTo>
                  <a:cubicBezTo>
                    <a:pt x="2" y="0"/>
                    <a:pt x="2" y="0"/>
                    <a:pt x="2" y="0"/>
                  </a:cubicBezTo>
                  <a:cubicBezTo>
                    <a:pt x="1" y="0"/>
                    <a:pt x="0" y="1"/>
                    <a:pt x="0" y="2"/>
                  </a:cubicBezTo>
                  <a:cubicBezTo>
                    <a:pt x="0" y="3"/>
                    <a:pt x="1" y="4"/>
                    <a:pt x="2" y="4"/>
                  </a:cubicBezTo>
                  <a:cubicBezTo>
                    <a:pt x="2" y="4"/>
                    <a:pt x="2" y="4"/>
                    <a:pt x="2" y="4"/>
                  </a:cubicBezTo>
                  <a:cubicBezTo>
                    <a:pt x="3" y="4"/>
                    <a:pt x="3" y="4"/>
                    <a:pt x="3" y="3"/>
                  </a:cubicBezTo>
                  <a:cubicBezTo>
                    <a:pt x="3" y="3"/>
                    <a:pt x="4" y="3"/>
                    <a:pt x="4" y="3"/>
                  </a:cubicBezTo>
                  <a:cubicBezTo>
                    <a:pt x="4" y="3"/>
                    <a:pt x="4" y="3"/>
                    <a:pt x="4" y="3"/>
                  </a:cubicBezTo>
                  <a:cubicBezTo>
                    <a:pt x="4" y="3"/>
                    <a:pt x="4" y="3"/>
                    <a:pt x="4" y="2"/>
                  </a:cubicBezTo>
                  <a:cubicBezTo>
                    <a:pt x="4" y="2"/>
                    <a:pt x="4" y="2"/>
                    <a:pt x="4" y="2"/>
                  </a:cubicBezTo>
                  <a:cubicBezTo>
                    <a:pt x="4" y="2"/>
                    <a:pt x="4" y="2"/>
                    <a:pt x="4" y="2"/>
                  </a:cubicBezTo>
                  <a:cubicBezTo>
                    <a:pt x="4" y="2"/>
                    <a:pt x="4" y="2"/>
                    <a:pt x="4" y="1"/>
                  </a:cubicBezTo>
                  <a:cubicBezTo>
                    <a:pt x="4" y="1"/>
                    <a:pt x="4" y="1"/>
                    <a:pt x="3" y="1"/>
                  </a:cubicBezTo>
                  <a:cubicBezTo>
                    <a:pt x="3" y="1"/>
                    <a:pt x="3" y="0"/>
                    <a:pt x="3" y="0"/>
                  </a:cubicBezTo>
                  <a:cubicBezTo>
                    <a:pt x="3"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67" name="Freeform 3252">
              <a:extLst>
                <a:ext uri="{FF2B5EF4-FFF2-40B4-BE49-F238E27FC236}">
                  <a16:creationId xmlns:a16="http://schemas.microsoft.com/office/drawing/2014/main" id="{FCEE4F7E-EE12-5CE6-DD9B-0A41563459A0}"/>
                </a:ext>
              </a:extLst>
            </p:cNvPr>
            <p:cNvSpPr>
              <a:spLocks/>
            </p:cNvSpPr>
            <p:nvPr/>
          </p:nvSpPr>
          <p:spPr bwMode="auto">
            <a:xfrm>
              <a:off x="13339610" y="3564213"/>
              <a:ext cx="44141" cy="46900"/>
            </a:xfrm>
            <a:custGeom>
              <a:avLst/>
              <a:gdLst>
                <a:gd name="T0" fmla="*/ 3 w 7"/>
                <a:gd name="T1" fmla="*/ 0 h 7"/>
                <a:gd name="T2" fmla="*/ 0 w 7"/>
                <a:gd name="T3" fmla="*/ 3 h 7"/>
                <a:gd name="T4" fmla="*/ 0 w 7"/>
                <a:gd name="T5" fmla="*/ 5 h 7"/>
                <a:gd name="T6" fmla="*/ 0 w 7"/>
                <a:gd name="T7" fmla="*/ 5 h 7"/>
                <a:gd name="T8" fmla="*/ 2 w 7"/>
                <a:gd name="T9" fmla="*/ 7 h 7"/>
                <a:gd name="T10" fmla="*/ 2 w 7"/>
                <a:gd name="T11" fmla="*/ 7 h 7"/>
                <a:gd name="T12" fmla="*/ 3 w 7"/>
                <a:gd name="T13" fmla="*/ 7 h 7"/>
                <a:gd name="T14" fmla="*/ 3 w 7"/>
                <a:gd name="T15" fmla="*/ 7 h 7"/>
                <a:gd name="T16" fmla="*/ 5 w 7"/>
                <a:gd name="T17" fmla="*/ 7 h 7"/>
                <a:gd name="T18" fmla="*/ 5 w 7"/>
                <a:gd name="T19" fmla="*/ 7 h 7"/>
                <a:gd name="T20" fmla="*/ 7 w 7"/>
                <a:gd name="T21" fmla="*/ 4 h 7"/>
                <a:gd name="T22" fmla="*/ 7 w 7"/>
                <a:gd name="T23" fmla="*/ 3 h 7"/>
                <a:gd name="T24" fmla="*/ 7 w 7"/>
                <a:gd name="T25" fmla="*/ 2 h 7"/>
                <a:gd name="T26" fmla="*/ 5 w 7"/>
                <a:gd name="T27" fmla="*/ 1 h 7"/>
                <a:gd name="T28" fmla="*/ 5 w 7"/>
                <a:gd name="T29" fmla="*/ 0 h 7"/>
                <a:gd name="T30" fmla="*/ 4 w 7"/>
                <a:gd name="T31" fmla="*/ 0 h 7"/>
                <a:gd name="T32" fmla="*/ 3 w 7"/>
                <a:gd name="T33"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 h="7">
                  <a:moveTo>
                    <a:pt x="3" y="0"/>
                  </a:moveTo>
                  <a:cubicBezTo>
                    <a:pt x="2" y="0"/>
                    <a:pt x="0" y="1"/>
                    <a:pt x="0" y="3"/>
                  </a:cubicBezTo>
                  <a:cubicBezTo>
                    <a:pt x="0" y="4"/>
                    <a:pt x="0" y="4"/>
                    <a:pt x="0" y="5"/>
                  </a:cubicBezTo>
                  <a:cubicBezTo>
                    <a:pt x="0" y="5"/>
                    <a:pt x="0" y="5"/>
                    <a:pt x="0" y="5"/>
                  </a:cubicBezTo>
                  <a:cubicBezTo>
                    <a:pt x="1" y="6"/>
                    <a:pt x="1" y="6"/>
                    <a:pt x="2" y="7"/>
                  </a:cubicBezTo>
                  <a:cubicBezTo>
                    <a:pt x="2" y="7"/>
                    <a:pt x="2" y="7"/>
                    <a:pt x="2" y="7"/>
                  </a:cubicBezTo>
                  <a:cubicBezTo>
                    <a:pt x="2" y="7"/>
                    <a:pt x="2" y="7"/>
                    <a:pt x="3" y="7"/>
                  </a:cubicBezTo>
                  <a:cubicBezTo>
                    <a:pt x="3" y="7"/>
                    <a:pt x="3" y="7"/>
                    <a:pt x="3" y="7"/>
                  </a:cubicBezTo>
                  <a:cubicBezTo>
                    <a:pt x="4" y="7"/>
                    <a:pt x="4" y="7"/>
                    <a:pt x="5" y="7"/>
                  </a:cubicBezTo>
                  <a:cubicBezTo>
                    <a:pt x="5" y="7"/>
                    <a:pt x="5" y="7"/>
                    <a:pt x="5" y="7"/>
                  </a:cubicBezTo>
                  <a:cubicBezTo>
                    <a:pt x="6" y="6"/>
                    <a:pt x="7" y="5"/>
                    <a:pt x="7" y="4"/>
                  </a:cubicBezTo>
                  <a:cubicBezTo>
                    <a:pt x="7" y="4"/>
                    <a:pt x="7" y="3"/>
                    <a:pt x="7" y="3"/>
                  </a:cubicBezTo>
                  <a:cubicBezTo>
                    <a:pt x="7" y="3"/>
                    <a:pt x="7" y="3"/>
                    <a:pt x="7" y="2"/>
                  </a:cubicBezTo>
                  <a:cubicBezTo>
                    <a:pt x="6" y="2"/>
                    <a:pt x="6" y="1"/>
                    <a:pt x="5" y="1"/>
                  </a:cubicBezTo>
                  <a:cubicBezTo>
                    <a:pt x="5" y="1"/>
                    <a:pt x="5" y="0"/>
                    <a:pt x="5" y="0"/>
                  </a:cubicBezTo>
                  <a:cubicBezTo>
                    <a:pt x="5" y="0"/>
                    <a:pt x="4" y="0"/>
                    <a:pt x="4" y="0"/>
                  </a:cubicBezTo>
                  <a:cubicBezTo>
                    <a:pt x="4" y="0"/>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68" name="Freeform 3253">
              <a:extLst>
                <a:ext uri="{FF2B5EF4-FFF2-40B4-BE49-F238E27FC236}">
                  <a16:creationId xmlns:a16="http://schemas.microsoft.com/office/drawing/2014/main" id="{F36C25B1-CC75-C401-DE57-44571A54B9BC}"/>
                </a:ext>
              </a:extLst>
            </p:cNvPr>
            <p:cNvSpPr>
              <a:spLocks/>
            </p:cNvSpPr>
            <p:nvPr/>
          </p:nvSpPr>
          <p:spPr bwMode="auto">
            <a:xfrm>
              <a:off x="12691289" y="3873200"/>
              <a:ext cx="44141" cy="44141"/>
            </a:xfrm>
            <a:custGeom>
              <a:avLst/>
              <a:gdLst>
                <a:gd name="T0" fmla="*/ 4 w 7"/>
                <a:gd name="T1" fmla="*/ 0 h 7"/>
                <a:gd name="T2" fmla="*/ 2 w 7"/>
                <a:gd name="T3" fmla="*/ 0 h 7"/>
                <a:gd name="T4" fmla="*/ 2 w 7"/>
                <a:gd name="T5" fmla="*/ 0 h 7"/>
                <a:gd name="T6" fmla="*/ 0 w 7"/>
                <a:gd name="T7" fmla="*/ 3 h 7"/>
                <a:gd name="T8" fmla="*/ 0 w 7"/>
                <a:gd name="T9" fmla="*/ 3 h 7"/>
                <a:gd name="T10" fmla="*/ 0 w 7"/>
                <a:gd name="T11" fmla="*/ 3 h 7"/>
                <a:gd name="T12" fmla="*/ 3 w 7"/>
                <a:gd name="T13" fmla="*/ 7 h 7"/>
                <a:gd name="T14" fmla="*/ 4 w 7"/>
                <a:gd name="T15" fmla="*/ 7 h 7"/>
                <a:gd name="T16" fmla="*/ 6 w 7"/>
                <a:gd name="T17" fmla="*/ 6 h 7"/>
                <a:gd name="T18" fmla="*/ 6 w 7"/>
                <a:gd name="T19" fmla="*/ 6 h 7"/>
                <a:gd name="T20" fmla="*/ 7 w 7"/>
                <a:gd name="T21" fmla="*/ 4 h 7"/>
                <a:gd name="T22" fmla="*/ 7 w 7"/>
                <a:gd name="T23" fmla="*/ 3 h 7"/>
                <a:gd name="T24" fmla="*/ 7 w 7"/>
                <a:gd name="T25" fmla="*/ 3 h 7"/>
                <a:gd name="T26" fmla="*/ 7 w 7"/>
                <a:gd name="T27" fmla="*/ 2 h 7"/>
                <a:gd name="T28" fmla="*/ 7 w 7"/>
                <a:gd name="T29" fmla="*/ 2 h 7"/>
                <a:gd name="T30" fmla="*/ 4 w 7"/>
                <a:gd name="T31" fmla="*/ 0 h 7"/>
                <a:gd name="T32" fmla="*/ 4 w 7"/>
                <a:gd name="T33"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 h="7">
                  <a:moveTo>
                    <a:pt x="4" y="0"/>
                  </a:moveTo>
                  <a:cubicBezTo>
                    <a:pt x="3" y="0"/>
                    <a:pt x="3" y="0"/>
                    <a:pt x="2" y="0"/>
                  </a:cubicBezTo>
                  <a:cubicBezTo>
                    <a:pt x="2" y="0"/>
                    <a:pt x="2" y="0"/>
                    <a:pt x="2" y="0"/>
                  </a:cubicBezTo>
                  <a:cubicBezTo>
                    <a:pt x="1" y="1"/>
                    <a:pt x="1" y="2"/>
                    <a:pt x="0" y="3"/>
                  </a:cubicBezTo>
                  <a:cubicBezTo>
                    <a:pt x="0" y="3"/>
                    <a:pt x="0" y="3"/>
                    <a:pt x="0" y="3"/>
                  </a:cubicBezTo>
                  <a:cubicBezTo>
                    <a:pt x="0" y="3"/>
                    <a:pt x="0" y="3"/>
                    <a:pt x="0" y="3"/>
                  </a:cubicBezTo>
                  <a:cubicBezTo>
                    <a:pt x="0" y="5"/>
                    <a:pt x="1" y="7"/>
                    <a:pt x="3" y="7"/>
                  </a:cubicBezTo>
                  <a:cubicBezTo>
                    <a:pt x="3" y="7"/>
                    <a:pt x="4" y="7"/>
                    <a:pt x="4" y="7"/>
                  </a:cubicBezTo>
                  <a:cubicBezTo>
                    <a:pt x="5" y="7"/>
                    <a:pt x="6" y="7"/>
                    <a:pt x="6" y="6"/>
                  </a:cubicBezTo>
                  <a:cubicBezTo>
                    <a:pt x="6" y="6"/>
                    <a:pt x="6" y="6"/>
                    <a:pt x="6" y="6"/>
                  </a:cubicBezTo>
                  <a:cubicBezTo>
                    <a:pt x="7" y="5"/>
                    <a:pt x="7" y="5"/>
                    <a:pt x="7" y="4"/>
                  </a:cubicBezTo>
                  <a:cubicBezTo>
                    <a:pt x="7" y="4"/>
                    <a:pt x="7" y="3"/>
                    <a:pt x="7" y="3"/>
                  </a:cubicBezTo>
                  <a:cubicBezTo>
                    <a:pt x="7" y="3"/>
                    <a:pt x="7" y="3"/>
                    <a:pt x="7" y="3"/>
                  </a:cubicBezTo>
                  <a:cubicBezTo>
                    <a:pt x="7" y="2"/>
                    <a:pt x="7" y="2"/>
                    <a:pt x="7" y="2"/>
                  </a:cubicBezTo>
                  <a:cubicBezTo>
                    <a:pt x="7" y="2"/>
                    <a:pt x="7" y="2"/>
                    <a:pt x="7" y="2"/>
                  </a:cubicBezTo>
                  <a:cubicBezTo>
                    <a:pt x="6" y="1"/>
                    <a:pt x="6" y="0"/>
                    <a:pt x="4" y="0"/>
                  </a:cubicBezTo>
                  <a:cubicBezTo>
                    <a:pt x="4" y="0"/>
                    <a:pt x="4"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69" name="Freeform 3254">
              <a:extLst>
                <a:ext uri="{FF2B5EF4-FFF2-40B4-BE49-F238E27FC236}">
                  <a16:creationId xmlns:a16="http://schemas.microsoft.com/office/drawing/2014/main" id="{C4D346DA-3BFF-DEB5-4153-E619BE54EFBF}"/>
                </a:ext>
              </a:extLst>
            </p:cNvPr>
            <p:cNvSpPr>
              <a:spLocks/>
            </p:cNvSpPr>
            <p:nvPr/>
          </p:nvSpPr>
          <p:spPr bwMode="auto">
            <a:xfrm>
              <a:off x="13483068" y="3851129"/>
              <a:ext cx="38623" cy="41382"/>
            </a:xfrm>
            <a:custGeom>
              <a:avLst/>
              <a:gdLst>
                <a:gd name="T0" fmla="*/ 3 w 6"/>
                <a:gd name="T1" fmla="*/ 0 h 6"/>
                <a:gd name="T2" fmla="*/ 3 w 6"/>
                <a:gd name="T3" fmla="*/ 0 h 6"/>
                <a:gd name="T4" fmla="*/ 2 w 6"/>
                <a:gd name="T5" fmla="*/ 1 h 6"/>
                <a:gd name="T6" fmla="*/ 2 w 6"/>
                <a:gd name="T7" fmla="*/ 1 h 6"/>
                <a:gd name="T8" fmla="*/ 0 w 6"/>
                <a:gd name="T9" fmla="*/ 3 h 6"/>
                <a:gd name="T10" fmla="*/ 2 w 6"/>
                <a:gd name="T11" fmla="*/ 6 h 6"/>
                <a:gd name="T12" fmla="*/ 3 w 6"/>
                <a:gd name="T13" fmla="*/ 6 h 6"/>
                <a:gd name="T14" fmla="*/ 6 w 6"/>
                <a:gd name="T15" fmla="*/ 4 h 6"/>
                <a:gd name="T16" fmla="*/ 6 w 6"/>
                <a:gd name="T17" fmla="*/ 2 h 6"/>
                <a:gd name="T18" fmla="*/ 5 w 6"/>
                <a:gd name="T19" fmla="*/ 2 h 6"/>
                <a:gd name="T20" fmla="*/ 3 w 6"/>
                <a:gd name="T21" fmla="*/ 0 h 6"/>
                <a:gd name="T22" fmla="*/ 3 w 6"/>
                <a:gd name="T23" fmla="*/ 0 h 6"/>
                <a:gd name="T24" fmla="*/ 3 w 6"/>
                <a:gd name="T2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6">
                  <a:moveTo>
                    <a:pt x="3" y="0"/>
                  </a:moveTo>
                  <a:cubicBezTo>
                    <a:pt x="3" y="0"/>
                    <a:pt x="3" y="0"/>
                    <a:pt x="3" y="0"/>
                  </a:cubicBezTo>
                  <a:cubicBezTo>
                    <a:pt x="3" y="0"/>
                    <a:pt x="2" y="1"/>
                    <a:pt x="2" y="1"/>
                  </a:cubicBezTo>
                  <a:cubicBezTo>
                    <a:pt x="2" y="1"/>
                    <a:pt x="2" y="1"/>
                    <a:pt x="2" y="1"/>
                  </a:cubicBezTo>
                  <a:cubicBezTo>
                    <a:pt x="1" y="1"/>
                    <a:pt x="0" y="2"/>
                    <a:pt x="0" y="3"/>
                  </a:cubicBezTo>
                  <a:cubicBezTo>
                    <a:pt x="0" y="4"/>
                    <a:pt x="1" y="6"/>
                    <a:pt x="2" y="6"/>
                  </a:cubicBezTo>
                  <a:cubicBezTo>
                    <a:pt x="3" y="6"/>
                    <a:pt x="3" y="6"/>
                    <a:pt x="3" y="6"/>
                  </a:cubicBezTo>
                  <a:cubicBezTo>
                    <a:pt x="4" y="6"/>
                    <a:pt x="5" y="5"/>
                    <a:pt x="6" y="4"/>
                  </a:cubicBezTo>
                  <a:cubicBezTo>
                    <a:pt x="6" y="3"/>
                    <a:pt x="6" y="3"/>
                    <a:pt x="6" y="2"/>
                  </a:cubicBezTo>
                  <a:cubicBezTo>
                    <a:pt x="6" y="2"/>
                    <a:pt x="6" y="2"/>
                    <a:pt x="5" y="2"/>
                  </a:cubicBezTo>
                  <a:cubicBezTo>
                    <a:pt x="5" y="1"/>
                    <a:pt x="4" y="1"/>
                    <a:pt x="3" y="0"/>
                  </a:cubicBezTo>
                  <a:cubicBezTo>
                    <a:pt x="3" y="0"/>
                    <a:pt x="3" y="0"/>
                    <a:pt x="3" y="0"/>
                  </a:cubicBezTo>
                  <a:cubicBezTo>
                    <a:pt x="3"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70" name="Freeform 3255">
              <a:extLst>
                <a:ext uri="{FF2B5EF4-FFF2-40B4-BE49-F238E27FC236}">
                  <a16:creationId xmlns:a16="http://schemas.microsoft.com/office/drawing/2014/main" id="{7343E413-70D4-F851-EA34-5FEC06AEB948}"/>
                </a:ext>
              </a:extLst>
            </p:cNvPr>
            <p:cNvSpPr>
              <a:spLocks/>
            </p:cNvSpPr>
            <p:nvPr/>
          </p:nvSpPr>
          <p:spPr bwMode="auto">
            <a:xfrm>
              <a:off x="13036140" y="4218051"/>
              <a:ext cx="41382" cy="33106"/>
            </a:xfrm>
            <a:custGeom>
              <a:avLst/>
              <a:gdLst>
                <a:gd name="T0" fmla="*/ 3 w 6"/>
                <a:gd name="T1" fmla="*/ 0 h 5"/>
                <a:gd name="T2" fmla="*/ 1 w 6"/>
                <a:gd name="T3" fmla="*/ 0 h 5"/>
                <a:gd name="T4" fmla="*/ 1 w 6"/>
                <a:gd name="T5" fmla="*/ 0 h 5"/>
                <a:gd name="T6" fmla="*/ 1 w 6"/>
                <a:gd name="T7" fmla="*/ 2 h 5"/>
                <a:gd name="T8" fmla="*/ 3 w 6"/>
                <a:gd name="T9" fmla="*/ 5 h 5"/>
                <a:gd name="T10" fmla="*/ 3 w 6"/>
                <a:gd name="T11" fmla="*/ 5 h 5"/>
                <a:gd name="T12" fmla="*/ 6 w 6"/>
                <a:gd name="T13" fmla="*/ 3 h 5"/>
                <a:gd name="T14" fmla="*/ 4 w 6"/>
                <a:gd name="T15" fmla="*/ 0 h 5"/>
                <a:gd name="T16" fmla="*/ 4 w 6"/>
                <a:gd name="T17" fmla="*/ 0 h 5"/>
                <a:gd name="T18" fmla="*/ 4 w 6"/>
                <a:gd name="T19" fmla="*/ 0 h 5"/>
                <a:gd name="T20" fmla="*/ 3 w 6"/>
                <a:gd name="T2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5">
                  <a:moveTo>
                    <a:pt x="3" y="0"/>
                  </a:moveTo>
                  <a:cubicBezTo>
                    <a:pt x="3" y="0"/>
                    <a:pt x="2" y="0"/>
                    <a:pt x="1" y="0"/>
                  </a:cubicBezTo>
                  <a:cubicBezTo>
                    <a:pt x="1" y="0"/>
                    <a:pt x="1" y="0"/>
                    <a:pt x="1" y="0"/>
                  </a:cubicBezTo>
                  <a:cubicBezTo>
                    <a:pt x="1" y="1"/>
                    <a:pt x="1" y="1"/>
                    <a:pt x="1" y="2"/>
                  </a:cubicBezTo>
                  <a:cubicBezTo>
                    <a:pt x="0" y="3"/>
                    <a:pt x="1" y="5"/>
                    <a:pt x="3" y="5"/>
                  </a:cubicBezTo>
                  <a:cubicBezTo>
                    <a:pt x="3" y="5"/>
                    <a:pt x="3" y="5"/>
                    <a:pt x="3" y="5"/>
                  </a:cubicBezTo>
                  <a:cubicBezTo>
                    <a:pt x="5" y="5"/>
                    <a:pt x="6" y="4"/>
                    <a:pt x="6" y="3"/>
                  </a:cubicBezTo>
                  <a:cubicBezTo>
                    <a:pt x="6" y="2"/>
                    <a:pt x="6" y="0"/>
                    <a:pt x="4" y="0"/>
                  </a:cubicBezTo>
                  <a:cubicBezTo>
                    <a:pt x="4" y="0"/>
                    <a:pt x="4" y="0"/>
                    <a:pt x="4" y="0"/>
                  </a:cubicBezTo>
                  <a:cubicBezTo>
                    <a:pt x="4" y="0"/>
                    <a:pt x="4" y="0"/>
                    <a:pt x="4" y="0"/>
                  </a:cubicBezTo>
                  <a:cubicBezTo>
                    <a:pt x="4"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71" name="Freeform 3256">
              <a:extLst>
                <a:ext uri="{FF2B5EF4-FFF2-40B4-BE49-F238E27FC236}">
                  <a16:creationId xmlns:a16="http://schemas.microsoft.com/office/drawing/2014/main" id="{9A1E4E94-BC6A-B46C-D3AB-E3D359D7FF02}"/>
                </a:ext>
              </a:extLst>
            </p:cNvPr>
            <p:cNvSpPr>
              <a:spLocks/>
            </p:cNvSpPr>
            <p:nvPr/>
          </p:nvSpPr>
          <p:spPr bwMode="auto">
            <a:xfrm>
              <a:off x="13979654" y="3440067"/>
              <a:ext cx="41382" cy="33106"/>
            </a:xfrm>
            <a:custGeom>
              <a:avLst/>
              <a:gdLst>
                <a:gd name="T0" fmla="*/ 3 w 6"/>
                <a:gd name="T1" fmla="*/ 0 h 5"/>
                <a:gd name="T2" fmla="*/ 0 w 6"/>
                <a:gd name="T3" fmla="*/ 2 h 5"/>
                <a:gd name="T4" fmla="*/ 0 w 6"/>
                <a:gd name="T5" fmla="*/ 4 h 5"/>
                <a:gd name="T6" fmla="*/ 1 w 6"/>
                <a:gd name="T7" fmla="*/ 4 h 5"/>
                <a:gd name="T8" fmla="*/ 1 w 6"/>
                <a:gd name="T9" fmla="*/ 5 h 5"/>
                <a:gd name="T10" fmla="*/ 2 w 6"/>
                <a:gd name="T11" fmla="*/ 5 h 5"/>
                <a:gd name="T12" fmla="*/ 2 w 6"/>
                <a:gd name="T13" fmla="*/ 5 h 5"/>
                <a:gd name="T14" fmla="*/ 3 w 6"/>
                <a:gd name="T15" fmla="*/ 5 h 5"/>
                <a:gd name="T16" fmla="*/ 3 w 6"/>
                <a:gd name="T17" fmla="*/ 5 h 5"/>
                <a:gd name="T18" fmla="*/ 3 w 6"/>
                <a:gd name="T19" fmla="*/ 5 h 5"/>
                <a:gd name="T20" fmla="*/ 6 w 6"/>
                <a:gd name="T21" fmla="*/ 3 h 5"/>
                <a:gd name="T22" fmla="*/ 4 w 6"/>
                <a:gd name="T23" fmla="*/ 0 h 5"/>
                <a:gd name="T24" fmla="*/ 3 w 6"/>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5">
                  <a:moveTo>
                    <a:pt x="3" y="0"/>
                  </a:moveTo>
                  <a:cubicBezTo>
                    <a:pt x="2" y="0"/>
                    <a:pt x="1" y="1"/>
                    <a:pt x="0" y="2"/>
                  </a:cubicBezTo>
                  <a:cubicBezTo>
                    <a:pt x="0" y="3"/>
                    <a:pt x="0" y="3"/>
                    <a:pt x="0" y="4"/>
                  </a:cubicBezTo>
                  <a:cubicBezTo>
                    <a:pt x="1" y="4"/>
                    <a:pt x="1" y="4"/>
                    <a:pt x="1" y="4"/>
                  </a:cubicBezTo>
                  <a:cubicBezTo>
                    <a:pt x="1" y="4"/>
                    <a:pt x="1" y="5"/>
                    <a:pt x="1" y="5"/>
                  </a:cubicBezTo>
                  <a:cubicBezTo>
                    <a:pt x="2" y="5"/>
                    <a:pt x="2" y="5"/>
                    <a:pt x="2" y="5"/>
                  </a:cubicBezTo>
                  <a:cubicBezTo>
                    <a:pt x="2" y="5"/>
                    <a:pt x="2" y="5"/>
                    <a:pt x="2" y="5"/>
                  </a:cubicBezTo>
                  <a:cubicBezTo>
                    <a:pt x="2" y="5"/>
                    <a:pt x="3" y="5"/>
                    <a:pt x="3" y="5"/>
                  </a:cubicBezTo>
                  <a:cubicBezTo>
                    <a:pt x="3" y="5"/>
                    <a:pt x="3" y="5"/>
                    <a:pt x="3" y="5"/>
                  </a:cubicBezTo>
                  <a:cubicBezTo>
                    <a:pt x="3" y="5"/>
                    <a:pt x="3" y="5"/>
                    <a:pt x="3" y="5"/>
                  </a:cubicBezTo>
                  <a:cubicBezTo>
                    <a:pt x="4" y="5"/>
                    <a:pt x="5" y="5"/>
                    <a:pt x="6" y="3"/>
                  </a:cubicBezTo>
                  <a:cubicBezTo>
                    <a:pt x="6" y="2"/>
                    <a:pt x="5" y="0"/>
                    <a:pt x="4" y="0"/>
                  </a:cubicBezTo>
                  <a:cubicBezTo>
                    <a:pt x="3"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72" name="Freeform 3257">
              <a:extLst>
                <a:ext uri="{FF2B5EF4-FFF2-40B4-BE49-F238E27FC236}">
                  <a16:creationId xmlns:a16="http://schemas.microsoft.com/office/drawing/2014/main" id="{122438D9-34EE-0D72-E450-A9CC9F525AB4}"/>
                </a:ext>
              </a:extLst>
            </p:cNvPr>
            <p:cNvSpPr>
              <a:spLocks/>
            </p:cNvSpPr>
            <p:nvPr/>
          </p:nvSpPr>
          <p:spPr bwMode="auto">
            <a:xfrm>
              <a:off x="13678943" y="3464896"/>
              <a:ext cx="38623" cy="33106"/>
            </a:xfrm>
            <a:custGeom>
              <a:avLst/>
              <a:gdLst>
                <a:gd name="T0" fmla="*/ 3 w 6"/>
                <a:gd name="T1" fmla="*/ 0 h 5"/>
                <a:gd name="T2" fmla="*/ 2 w 6"/>
                <a:gd name="T3" fmla="*/ 0 h 5"/>
                <a:gd name="T4" fmla="*/ 2 w 6"/>
                <a:gd name="T5" fmla="*/ 0 h 5"/>
                <a:gd name="T6" fmla="*/ 1 w 6"/>
                <a:gd name="T7" fmla="*/ 2 h 5"/>
                <a:gd name="T8" fmla="*/ 1 w 6"/>
                <a:gd name="T9" fmla="*/ 3 h 5"/>
                <a:gd name="T10" fmla="*/ 1 w 6"/>
                <a:gd name="T11" fmla="*/ 4 h 5"/>
                <a:gd name="T12" fmla="*/ 3 w 6"/>
                <a:gd name="T13" fmla="*/ 5 h 5"/>
                <a:gd name="T14" fmla="*/ 3 w 6"/>
                <a:gd name="T15" fmla="*/ 5 h 5"/>
                <a:gd name="T16" fmla="*/ 5 w 6"/>
                <a:gd name="T17" fmla="*/ 4 h 5"/>
                <a:gd name="T18" fmla="*/ 5 w 6"/>
                <a:gd name="T19" fmla="*/ 4 h 5"/>
                <a:gd name="T20" fmla="*/ 6 w 6"/>
                <a:gd name="T21" fmla="*/ 3 h 5"/>
                <a:gd name="T22" fmla="*/ 4 w 6"/>
                <a:gd name="T23" fmla="*/ 0 h 5"/>
                <a:gd name="T24" fmla="*/ 3 w 6"/>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5">
                  <a:moveTo>
                    <a:pt x="3" y="0"/>
                  </a:moveTo>
                  <a:cubicBezTo>
                    <a:pt x="3" y="0"/>
                    <a:pt x="2" y="0"/>
                    <a:pt x="2" y="0"/>
                  </a:cubicBezTo>
                  <a:cubicBezTo>
                    <a:pt x="2" y="0"/>
                    <a:pt x="2" y="0"/>
                    <a:pt x="2" y="0"/>
                  </a:cubicBezTo>
                  <a:cubicBezTo>
                    <a:pt x="1" y="1"/>
                    <a:pt x="1" y="1"/>
                    <a:pt x="1" y="2"/>
                  </a:cubicBezTo>
                  <a:cubicBezTo>
                    <a:pt x="0" y="2"/>
                    <a:pt x="0" y="3"/>
                    <a:pt x="1" y="3"/>
                  </a:cubicBezTo>
                  <a:cubicBezTo>
                    <a:pt x="1" y="3"/>
                    <a:pt x="1" y="3"/>
                    <a:pt x="1" y="4"/>
                  </a:cubicBezTo>
                  <a:cubicBezTo>
                    <a:pt x="1" y="4"/>
                    <a:pt x="2" y="5"/>
                    <a:pt x="3" y="5"/>
                  </a:cubicBezTo>
                  <a:cubicBezTo>
                    <a:pt x="3" y="5"/>
                    <a:pt x="3" y="5"/>
                    <a:pt x="3" y="5"/>
                  </a:cubicBezTo>
                  <a:cubicBezTo>
                    <a:pt x="4" y="5"/>
                    <a:pt x="5" y="5"/>
                    <a:pt x="5" y="4"/>
                  </a:cubicBezTo>
                  <a:cubicBezTo>
                    <a:pt x="5" y="4"/>
                    <a:pt x="5" y="4"/>
                    <a:pt x="5" y="4"/>
                  </a:cubicBezTo>
                  <a:cubicBezTo>
                    <a:pt x="6" y="4"/>
                    <a:pt x="6" y="3"/>
                    <a:pt x="6" y="3"/>
                  </a:cubicBezTo>
                  <a:cubicBezTo>
                    <a:pt x="6" y="2"/>
                    <a:pt x="5" y="0"/>
                    <a:pt x="4" y="0"/>
                  </a:cubicBezTo>
                  <a:cubicBezTo>
                    <a:pt x="4"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73" name="Freeform 3258">
              <a:extLst>
                <a:ext uri="{FF2B5EF4-FFF2-40B4-BE49-F238E27FC236}">
                  <a16:creationId xmlns:a16="http://schemas.microsoft.com/office/drawing/2014/main" id="{794B00E1-7102-0078-EBAF-D68BFE6E6695}"/>
                </a:ext>
              </a:extLst>
            </p:cNvPr>
            <p:cNvSpPr>
              <a:spLocks/>
            </p:cNvSpPr>
            <p:nvPr/>
          </p:nvSpPr>
          <p:spPr bwMode="auto">
            <a:xfrm>
              <a:off x="12172633" y="3831818"/>
              <a:ext cx="33106" cy="33106"/>
            </a:xfrm>
            <a:custGeom>
              <a:avLst/>
              <a:gdLst>
                <a:gd name="T0" fmla="*/ 2 w 5"/>
                <a:gd name="T1" fmla="*/ 0 h 5"/>
                <a:gd name="T2" fmla="*/ 0 w 5"/>
                <a:gd name="T3" fmla="*/ 1 h 5"/>
                <a:gd name="T4" fmla="*/ 0 w 5"/>
                <a:gd name="T5" fmla="*/ 2 h 5"/>
                <a:gd name="T6" fmla="*/ 0 w 5"/>
                <a:gd name="T7" fmla="*/ 2 h 5"/>
                <a:gd name="T8" fmla="*/ 0 w 5"/>
                <a:gd name="T9" fmla="*/ 2 h 5"/>
                <a:gd name="T10" fmla="*/ 0 w 5"/>
                <a:gd name="T11" fmla="*/ 3 h 5"/>
                <a:gd name="T12" fmla="*/ 1 w 5"/>
                <a:gd name="T13" fmla="*/ 5 h 5"/>
                <a:gd name="T14" fmla="*/ 2 w 5"/>
                <a:gd name="T15" fmla="*/ 5 h 5"/>
                <a:gd name="T16" fmla="*/ 2 w 5"/>
                <a:gd name="T17" fmla="*/ 5 h 5"/>
                <a:gd name="T18" fmla="*/ 2 w 5"/>
                <a:gd name="T19" fmla="*/ 5 h 5"/>
                <a:gd name="T20" fmla="*/ 5 w 5"/>
                <a:gd name="T21" fmla="*/ 3 h 5"/>
                <a:gd name="T22" fmla="*/ 5 w 5"/>
                <a:gd name="T23" fmla="*/ 3 h 5"/>
                <a:gd name="T24" fmla="*/ 5 w 5"/>
                <a:gd name="T25" fmla="*/ 3 h 5"/>
                <a:gd name="T26" fmla="*/ 5 w 5"/>
                <a:gd name="T27" fmla="*/ 2 h 5"/>
                <a:gd name="T28" fmla="*/ 5 w 5"/>
                <a:gd name="T29" fmla="*/ 1 h 5"/>
                <a:gd name="T30" fmla="*/ 3 w 5"/>
                <a:gd name="T31" fmla="*/ 0 h 5"/>
                <a:gd name="T32" fmla="*/ 2 w 5"/>
                <a:gd name="T33"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 h="5">
                  <a:moveTo>
                    <a:pt x="2" y="0"/>
                  </a:moveTo>
                  <a:cubicBezTo>
                    <a:pt x="1" y="0"/>
                    <a:pt x="1" y="0"/>
                    <a:pt x="0" y="1"/>
                  </a:cubicBezTo>
                  <a:cubicBezTo>
                    <a:pt x="0" y="1"/>
                    <a:pt x="0" y="2"/>
                    <a:pt x="0" y="2"/>
                  </a:cubicBezTo>
                  <a:cubicBezTo>
                    <a:pt x="0" y="2"/>
                    <a:pt x="0" y="2"/>
                    <a:pt x="0" y="2"/>
                  </a:cubicBezTo>
                  <a:cubicBezTo>
                    <a:pt x="0" y="2"/>
                    <a:pt x="0" y="2"/>
                    <a:pt x="0" y="2"/>
                  </a:cubicBezTo>
                  <a:cubicBezTo>
                    <a:pt x="0" y="3"/>
                    <a:pt x="0" y="3"/>
                    <a:pt x="0" y="3"/>
                  </a:cubicBezTo>
                  <a:cubicBezTo>
                    <a:pt x="0" y="4"/>
                    <a:pt x="0" y="5"/>
                    <a:pt x="1" y="5"/>
                  </a:cubicBezTo>
                  <a:cubicBezTo>
                    <a:pt x="1" y="5"/>
                    <a:pt x="1" y="5"/>
                    <a:pt x="2" y="5"/>
                  </a:cubicBezTo>
                  <a:cubicBezTo>
                    <a:pt x="2" y="5"/>
                    <a:pt x="2" y="5"/>
                    <a:pt x="2" y="5"/>
                  </a:cubicBezTo>
                  <a:cubicBezTo>
                    <a:pt x="2" y="5"/>
                    <a:pt x="2" y="5"/>
                    <a:pt x="2" y="5"/>
                  </a:cubicBezTo>
                  <a:cubicBezTo>
                    <a:pt x="4" y="5"/>
                    <a:pt x="5" y="5"/>
                    <a:pt x="5" y="3"/>
                  </a:cubicBezTo>
                  <a:cubicBezTo>
                    <a:pt x="5" y="3"/>
                    <a:pt x="5" y="3"/>
                    <a:pt x="5" y="3"/>
                  </a:cubicBezTo>
                  <a:cubicBezTo>
                    <a:pt x="5" y="3"/>
                    <a:pt x="5" y="3"/>
                    <a:pt x="5" y="3"/>
                  </a:cubicBezTo>
                  <a:cubicBezTo>
                    <a:pt x="5" y="2"/>
                    <a:pt x="5" y="2"/>
                    <a:pt x="5" y="2"/>
                  </a:cubicBezTo>
                  <a:cubicBezTo>
                    <a:pt x="5" y="1"/>
                    <a:pt x="5" y="1"/>
                    <a:pt x="5" y="1"/>
                  </a:cubicBezTo>
                  <a:cubicBezTo>
                    <a:pt x="4" y="1"/>
                    <a:pt x="4" y="0"/>
                    <a:pt x="3" y="0"/>
                  </a:cubicBezTo>
                  <a:cubicBezTo>
                    <a:pt x="3" y="0"/>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74" name="Freeform 3259">
              <a:extLst>
                <a:ext uri="{FF2B5EF4-FFF2-40B4-BE49-F238E27FC236}">
                  <a16:creationId xmlns:a16="http://schemas.microsoft.com/office/drawing/2014/main" id="{76BB8058-27D6-FC90-5AE7-8313C5A5FB4A}"/>
                </a:ext>
              </a:extLst>
            </p:cNvPr>
            <p:cNvSpPr>
              <a:spLocks/>
            </p:cNvSpPr>
            <p:nvPr/>
          </p:nvSpPr>
          <p:spPr bwMode="auto">
            <a:xfrm>
              <a:off x="12009863" y="4264951"/>
              <a:ext cx="38623" cy="38623"/>
            </a:xfrm>
            <a:custGeom>
              <a:avLst/>
              <a:gdLst>
                <a:gd name="T0" fmla="*/ 3 w 6"/>
                <a:gd name="T1" fmla="*/ 0 h 6"/>
                <a:gd name="T2" fmla="*/ 3 w 6"/>
                <a:gd name="T3" fmla="*/ 0 h 6"/>
                <a:gd name="T4" fmla="*/ 2 w 6"/>
                <a:gd name="T5" fmla="*/ 1 h 6"/>
                <a:gd name="T6" fmla="*/ 0 w 6"/>
                <a:gd name="T7" fmla="*/ 3 h 6"/>
                <a:gd name="T8" fmla="*/ 2 w 6"/>
                <a:gd name="T9" fmla="*/ 6 h 6"/>
                <a:gd name="T10" fmla="*/ 3 w 6"/>
                <a:gd name="T11" fmla="*/ 6 h 6"/>
                <a:gd name="T12" fmla="*/ 6 w 6"/>
                <a:gd name="T13" fmla="*/ 4 h 6"/>
                <a:gd name="T14" fmla="*/ 5 w 6"/>
                <a:gd name="T15" fmla="*/ 1 h 6"/>
                <a:gd name="T16" fmla="*/ 5 w 6"/>
                <a:gd name="T17" fmla="*/ 1 h 6"/>
                <a:gd name="T18" fmla="*/ 4 w 6"/>
                <a:gd name="T19" fmla="*/ 1 h 6"/>
                <a:gd name="T20" fmla="*/ 4 w 6"/>
                <a:gd name="T21" fmla="*/ 1 h 6"/>
                <a:gd name="T22" fmla="*/ 3 w 6"/>
                <a:gd name="T23" fmla="*/ 0 h 6"/>
                <a:gd name="T24" fmla="*/ 3 w 6"/>
                <a:gd name="T2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6">
                  <a:moveTo>
                    <a:pt x="3" y="0"/>
                  </a:moveTo>
                  <a:cubicBezTo>
                    <a:pt x="3" y="0"/>
                    <a:pt x="3" y="0"/>
                    <a:pt x="3" y="0"/>
                  </a:cubicBezTo>
                  <a:cubicBezTo>
                    <a:pt x="2" y="0"/>
                    <a:pt x="2" y="0"/>
                    <a:pt x="2" y="1"/>
                  </a:cubicBezTo>
                  <a:cubicBezTo>
                    <a:pt x="1" y="1"/>
                    <a:pt x="0" y="2"/>
                    <a:pt x="0" y="3"/>
                  </a:cubicBezTo>
                  <a:cubicBezTo>
                    <a:pt x="0" y="4"/>
                    <a:pt x="1" y="6"/>
                    <a:pt x="2" y="6"/>
                  </a:cubicBezTo>
                  <a:cubicBezTo>
                    <a:pt x="3" y="6"/>
                    <a:pt x="3" y="6"/>
                    <a:pt x="3" y="6"/>
                  </a:cubicBezTo>
                  <a:cubicBezTo>
                    <a:pt x="4" y="6"/>
                    <a:pt x="5" y="5"/>
                    <a:pt x="6" y="4"/>
                  </a:cubicBezTo>
                  <a:cubicBezTo>
                    <a:pt x="6" y="3"/>
                    <a:pt x="5" y="2"/>
                    <a:pt x="5" y="1"/>
                  </a:cubicBezTo>
                  <a:cubicBezTo>
                    <a:pt x="5" y="1"/>
                    <a:pt x="5" y="1"/>
                    <a:pt x="5" y="1"/>
                  </a:cubicBezTo>
                  <a:cubicBezTo>
                    <a:pt x="4" y="1"/>
                    <a:pt x="4" y="1"/>
                    <a:pt x="4" y="1"/>
                  </a:cubicBezTo>
                  <a:cubicBezTo>
                    <a:pt x="4" y="1"/>
                    <a:pt x="4" y="1"/>
                    <a:pt x="4" y="1"/>
                  </a:cubicBezTo>
                  <a:cubicBezTo>
                    <a:pt x="4" y="1"/>
                    <a:pt x="4" y="0"/>
                    <a:pt x="3" y="0"/>
                  </a:cubicBezTo>
                  <a:cubicBezTo>
                    <a:pt x="3"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75" name="Freeform 3260">
              <a:extLst>
                <a:ext uri="{FF2B5EF4-FFF2-40B4-BE49-F238E27FC236}">
                  <a16:creationId xmlns:a16="http://schemas.microsoft.com/office/drawing/2014/main" id="{765E97AF-7064-61D9-88C1-EE4937F97D29}"/>
                </a:ext>
              </a:extLst>
            </p:cNvPr>
            <p:cNvSpPr>
              <a:spLocks/>
            </p:cNvSpPr>
            <p:nvPr/>
          </p:nvSpPr>
          <p:spPr bwMode="auto">
            <a:xfrm>
              <a:off x="14026553" y="3911823"/>
              <a:ext cx="38623" cy="33106"/>
            </a:xfrm>
            <a:custGeom>
              <a:avLst/>
              <a:gdLst>
                <a:gd name="T0" fmla="*/ 3 w 6"/>
                <a:gd name="T1" fmla="*/ 0 h 5"/>
                <a:gd name="T2" fmla="*/ 2 w 6"/>
                <a:gd name="T3" fmla="*/ 0 h 5"/>
                <a:gd name="T4" fmla="*/ 2 w 6"/>
                <a:gd name="T5" fmla="*/ 0 h 5"/>
                <a:gd name="T6" fmla="*/ 1 w 6"/>
                <a:gd name="T7" fmla="*/ 1 h 5"/>
                <a:gd name="T8" fmla="*/ 1 w 6"/>
                <a:gd name="T9" fmla="*/ 1 h 5"/>
                <a:gd name="T10" fmla="*/ 0 w 6"/>
                <a:gd name="T11" fmla="*/ 2 h 5"/>
                <a:gd name="T12" fmla="*/ 3 w 6"/>
                <a:gd name="T13" fmla="*/ 5 h 5"/>
                <a:gd name="T14" fmla="*/ 3 w 6"/>
                <a:gd name="T15" fmla="*/ 5 h 5"/>
                <a:gd name="T16" fmla="*/ 6 w 6"/>
                <a:gd name="T17" fmla="*/ 3 h 5"/>
                <a:gd name="T18" fmla="*/ 6 w 6"/>
                <a:gd name="T19" fmla="*/ 3 h 5"/>
                <a:gd name="T20" fmla="*/ 6 w 6"/>
                <a:gd name="T21" fmla="*/ 3 h 5"/>
                <a:gd name="T22" fmla="*/ 4 w 6"/>
                <a:gd name="T23" fmla="*/ 0 h 5"/>
                <a:gd name="T24" fmla="*/ 3 w 6"/>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5">
                  <a:moveTo>
                    <a:pt x="3" y="0"/>
                  </a:moveTo>
                  <a:cubicBezTo>
                    <a:pt x="3" y="0"/>
                    <a:pt x="3" y="0"/>
                    <a:pt x="2" y="0"/>
                  </a:cubicBezTo>
                  <a:cubicBezTo>
                    <a:pt x="2" y="0"/>
                    <a:pt x="2" y="0"/>
                    <a:pt x="2" y="0"/>
                  </a:cubicBezTo>
                  <a:cubicBezTo>
                    <a:pt x="2" y="0"/>
                    <a:pt x="1" y="1"/>
                    <a:pt x="1" y="1"/>
                  </a:cubicBezTo>
                  <a:cubicBezTo>
                    <a:pt x="1" y="1"/>
                    <a:pt x="1" y="1"/>
                    <a:pt x="1" y="1"/>
                  </a:cubicBezTo>
                  <a:cubicBezTo>
                    <a:pt x="1" y="2"/>
                    <a:pt x="1" y="2"/>
                    <a:pt x="0" y="2"/>
                  </a:cubicBezTo>
                  <a:cubicBezTo>
                    <a:pt x="0" y="4"/>
                    <a:pt x="1" y="5"/>
                    <a:pt x="3" y="5"/>
                  </a:cubicBezTo>
                  <a:cubicBezTo>
                    <a:pt x="3" y="5"/>
                    <a:pt x="3" y="5"/>
                    <a:pt x="3" y="5"/>
                  </a:cubicBezTo>
                  <a:cubicBezTo>
                    <a:pt x="4" y="5"/>
                    <a:pt x="6" y="5"/>
                    <a:pt x="6" y="3"/>
                  </a:cubicBezTo>
                  <a:cubicBezTo>
                    <a:pt x="6" y="3"/>
                    <a:pt x="6" y="3"/>
                    <a:pt x="6" y="3"/>
                  </a:cubicBezTo>
                  <a:cubicBezTo>
                    <a:pt x="6" y="3"/>
                    <a:pt x="6" y="3"/>
                    <a:pt x="6" y="3"/>
                  </a:cubicBezTo>
                  <a:cubicBezTo>
                    <a:pt x="6" y="1"/>
                    <a:pt x="5" y="0"/>
                    <a:pt x="4" y="0"/>
                  </a:cubicBezTo>
                  <a:cubicBezTo>
                    <a:pt x="3"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76" name="Freeform 3261">
              <a:extLst>
                <a:ext uri="{FF2B5EF4-FFF2-40B4-BE49-F238E27FC236}">
                  <a16:creationId xmlns:a16="http://schemas.microsoft.com/office/drawing/2014/main" id="{C01A141C-B140-57D9-EF38-B5C892C04D84}"/>
                </a:ext>
              </a:extLst>
            </p:cNvPr>
            <p:cNvSpPr>
              <a:spLocks/>
            </p:cNvSpPr>
            <p:nvPr/>
          </p:nvSpPr>
          <p:spPr bwMode="auto">
            <a:xfrm>
              <a:off x="13797572" y="3754571"/>
              <a:ext cx="24829" cy="19312"/>
            </a:xfrm>
            <a:custGeom>
              <a:avLst/>
              <a:gdLst>
                <a:gd name="T0" fmla="*/ 2 w 4"/>
                <a:gd name="T1" fmla="*/ 0 h 3"/>
                <a:gd name="T2" fmla="*/ 0 w 4"/>
                <a:gd name="T3" fmla="*/ 1 h 3"/>
                <a:gd name="T4" fmla="*/ 0 w 4"/>
                <a:gd name="T5" fmla="*/ 1 h 3"/>
                <a:gd name="T6" fmla="*/ 0 w 4"/>
                <a:gd name="T7" fmla="*/ 2 h 3"/>
                <a:gd name="T8" fmla="*/ 0 w 4"/>
                <a:gd name="T9" fmla="*/ 2 h 3"/>
                <a:gd name="T10" fmla="*/ 0 w 4"/>
                <a:gd name="T11" fmla="*/ 2 h 3"/>
                <a:gd name="T12" fmla="*/ 2 w 4"/>
                <a:gd name="T13" fmla="*/ 3 h 3"/>
                <a:gd name="T14" fmla="*/ 2 w 4"/>
                <a:gd name="T15" fmla="*/ 3 h 3"/>
                <a:gd name="T16" fmla="*/ 3 w 4"/>
                <a:gd name="T17" fmla="*/ 3 h 3"/>
                <a:gd name="T18" fmla="*/ 4 w 4"/>
                <a:gd name="T19" fmla="*/ 2 h 3"/>
                <a:gd name="T20" fmla="*/ 4 w 4"/>
                <a:gd name="T21" fmla="*/ 2 h 3"/>
                <a:gd name="T22" fmla="*/ 4 w 4"/>
                <a:gd name="T23" fmla="*/ 1 h 3"/>
                <a:gd name="T24" fmla="*/ 4 w 4"/>
                <a:gd name="T25" fmla="*/ 1 h 3"/>
                <a:gd name="T26" fmla="*/ 3 w 4"/>
                <a:gd name="T27" fmla="*/ 0 h 3"/>
                <a:gd name="T28" fmla="*/ 3 w 4"/>
                <a:gd name="T29" fmla="*/ 0 h 3"/>
                <a:gd name="T30" fmla="*/ 2 w 4"/>
                <a:gd name="T31" fmla="*/ 0 h 3"/>
                <a:gd name="T32" fmla="*/ 2 w 4"/>
                <a:gd name="T33"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3">
                  <a:moveTo>
                    <a:pt x="2" y="0"/>
                  </a:moveTo>
                  <a:cubicBezTo>
                    <a:pt x="1" y="0"/>
                    <a:pt x="0" y="0"/>
                    <a:pt x="0" y="1"/>
                  </a:cubicBezTo>
                  <a:cubicBezTo>
                    <a:pt x="0" y="1"/>
                    <a:pt x="0" y="1"/>
                    <a:pt x="0" y="1"/>
                  </a:cubicBezTo>
                  <a:cubicBezTo>
                    <a:pt x="0" y="1"/>
                    <a:pt x="0" y="2"/>
                    <a:pt x="0" y="2"/>
                  </a:cubicBezTo>
                  <a:cubicBezTo>
                    <a:pt x="0" y="2"/>
                    <a:pt x="0" y="2"/>
                    <a:pt x="0" y="2"/>
                  </a:cubicBezTo>
                  <a:cubicBezTo>
                    <a:pt x="0" y="2"/>
                    <a:pt x="0" y="2"/>
                    <a:pt x="0" y="2"/>
                  </a:cubicBezTo>
                  <a:cubicBezTo>
                    <a:pt x="0" y="3"/>
                    <a:pt x="1" y="3"/>
                    <a:pt x="2" y="3"/>
                  </a:cubicBezTo>
                  <a:cubicBezTo>
                    <a:pt x="2" y="3"/>
                    <a:pt x="2" y="3"/>
                    <a:pt x="2" y="3"/>
                  </a:cubicBezTo>
                  <a:cubicBezTo>
                    <a:pt x="2" y="3"/>
                    <a:pt x="3" y="3"/>
                    <a:pt x="3" y="3"/>
                  </a:cubicBezTo>
                  <a:cubicBezTo>
                    <a:pt x="3" y="3"/>
                    <a:pt x="4" y="3"/>
                    <a:pt x="4" y="2"/>
                  </a:cubicBezTo>
                  <a:cubicBezTo>
                    <a:pt x="4" y="2"/>
                    <a:pt x="4" y="2"/>
                    <a:pt x="4" y="2"/>
                  </a:cubicBezTo>
                  <a:cubicBezTo>
                    <a:pt x="4" y="1"/>
                    <a:pt x="4" y="1"/>
                    <a:pt x="4" y="1"/>
                  </a:cubicBezTo>
                  <a:cubicBezTo>
                    <a:pt x="4" y="1"/>
                    <a:pt x="4" y="1"/>
                    <a:pt x="4" y="1"/>
                  </a:cubicBezTo>
                  <a:cubicBezTo>
                    <a:pt x="3" y="0"/>
                    <a:pt x="3" y="0"/>
                    <a:pt x="3" y="0"/>
                  </a:cubicBezTo>
                  <a:cubicBezTo>
                    <a:pt x="3" y="0"/>
                    <a:pt x="3" y="0"/>
                    <a:pt x="3" y="0"/>
                  </a:cubicBezTo>
                  <a:cubicBezTo>
                    <a:pt x="3" y="0"/>
                    <a:pt x="2"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77" name="Freeform 3262">
              <a:extLst>
                <a:ext uri="{FF2B5EF4-FFF2-40B4-BE49-F238E27FC236}">
                  <a16:creationId xmlns:a16="http://schemas.microsoft.com/office/drawing/2014/main" id="{973A89A4-4622-A308-5BB8-FC5D5BBA892A}"/>
                </a:ext>
              </a:extLst>
            </p:cNvPr>
            <p:cNvSpPr>
              <a:spLocks/>
            </p:cNvSpPr>
            <p:nvPr/>
          </p:nvSpPr>
          <p:spPr bwMode="auto">
            <a:xfrm>
              <a:off x="14294158" y="3944929"/>
              <a:ext cx="27588" cy="24829"/>
            </a:xfrm>
            <a:custGeom>
              <a:avLst/>
              <a:gdLst>
                <a:gd name="T0" fmla="*/ 2 w 4"/>
                <a:gd name="T1" fmla="*/ 0 h 4"/>
                <a:gd name="T2" fmla="*/ 1 w 4"/>
                <a:gd name="T3" fmla="*/ 0 h 4"/>
                <a:gd name="T4" fmla="*/ 0 w 4"/>
                <a:gd name="T5" fmla="*/ 1 h 4"/>
                <a:gd name="T6" fmla="*/ 0 w 4"/>
                <a:gd name="T7" fmla="*/ 1 h 4"/>
                <a:gd name="T8" fmla="*/ 0 w 4"/>
                <a:gd name="T9" fmla="*/ 1 h 4"/>
                <a:gd name="T10" fmla="*/ 0 w 4"/>
                <a:gd name="T11" fmla="*/ 2 h 4"/>
                <a:gd name="T12" fmla="*/ 2 w 4"/>
                <a:gd name="T13" fmla="*/ 4 h 4"/>
                <a:gd name="T14" fmla="*/ 2 w 4"/>
                <a:gd name="T15" fmla="*/ 4 h 4"/>
                <a:gd name="T16" fmla="*/ 4 w 4"/>
                <a:gd name="T17" fmla="*/ 2 h 4"/>
                <a:gd name="T18" fmla="*/ 2 w 4"/>
                <a:gd name="T19" fmla="*/ 0 h 4"/>
                <a:gd name="T20" fmla="*/ 2 w 4"/>
                <a:gd name="T2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4">
                  <a:moveTo>
                    <a:pt x="2" y="0"/>
                  </a:moveTo>
                  <a:cubicBezTo>
                    <a:pt x="1" y="0"/>
                    <a:pt x="1" y="0"/>
                    <a:pt x="1" y="0"/>
                  </a:cubicBezTo>
                  <a:cubicBezTo>
                    <a:pt x="0" y="0"/>
                    <a:pt x="0" y="1"/>
                    <a:pt x="0" y="1"/>
                  </a:cubicBezTo>
                  <a:cubicBezTo>
                    <a:pt x="0" y="1"/>
                    <a:pt x="0" y="1"/>
                    <a:pt x="0" y="1"/>
                  </a:cubicBezTo>
                  <a:cubicBezTo>
                    <a:pt x="0" y="1"/>
                    <a:pt x="0" y="1"/>
                    <a:pt x="0" y="1"/>
                  </a:cubicBezTo>
                  <a:cubicBezTo>
                    <a:pt x="0" y="1"/>
                    <a:pt x="0" y="2"/>
                    <a:pt x="0" y="2"/>
                  </a:cubicBezTo>
                  <a:cubicBezTo>
                    <a:pt x="0" y="3"/>
                    <a:pt x="1" y="3"/>
                    <a:pt x="2" y="4"/>
                  </a:cubicBezTo>
                  <a:cubicBezTo>
                    <a:pt x="2" y="4"/>
                    <a:pt x="2" y="4"/>
                    <a:pt x="2" y="4"/>
                  </a:cubicBezTo>
                  <a:cubicBezTo>
                    <a:pt x="3" y="4"/>
                    <a:pt x="4" y="3"/>
                    <a:pt x="4" y="2"/>
                  </a:cubicBezTo>
                  <a:cubicBezTo>
                    <a:pt x="4" y="1"/>
                    <a:pt x="3"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78" name="Freeform 3263">
              <a:extLst>
                <a:ext uri="{FF2B5EF4-FFF2-40B4-BE49-F238E27FC236}">
                  <a16:creationId xmlns:a16="http://schemas.microsoft.com/office/drawing/2014/main" id="{D3271C6B-C7D4-6F9F-142E-7B021E3A086A}"/>
                </a:ext>
              </a:extLst>
            </p:cNvPr>
            <p:cNvSpPr>
              <a:spLocks/>
            </p:cNvSpPr>
            <p:nvPr/>
          </p:nvSpPr>
          <p:spPr bwMode="auto">
            <a:xfrm>
              <a:off x="13949307" y="3682842"/>
              <a:ext cx="24829" cy="24829"/>
            </a:xfrm>
            <a:custGeom>
              <a:avLst/>
              <a:gdLst>
                <a:gd name="T0" fmla="*/ 2 w 4"/>
                <a:gd name="T1" fmla="*/ 0 h 4"/>
                <a:gd name="T2" fmla="*/ 2 w 4"/>
                <a:gd name="T3" fmla="*/ 0 h 4"/>
                <a:gd name="T4" fmla="*/ 1 w 4"/>
                <a:gd name="T5" fmla="*/ 1 h 4"/>
                <a:gd name="T6" fmla="*/ 0 w 4"/>
                <a:gd name="T7" fmla="*/ 1 h 4"/>
                <a:gd name="T8" fmla="*/ 0 w 4"/>
                <a:gd name="T9" fmla="*/ 2 h 4"/>
                <a:gd name="T10" fmla="*/ 0 w 4"/>
                <a:gd name="T11" fmla="*/ 3 h 4"/>
                <a:gd name="T12" fmla="*/ 0 w 4"/>
                <a:gd name="T13" fmla="*/ 3 h 4"/>
                <a:gd name="T14" fmla="*/ 2 w 4"/>
                <a:gd name="T15" fmla="*/ 4 h 4"/>
                <a:gd name="T16" fmla="*/ 2 w 4"/>
                <a:gd name="T17" fmla="*/ 4 h 4"/>
                <a:gd name="T18" fmla="*/ 2 w 4"/>
                <a:gd name="T19" fmla="*/ 4 h 4"/>
                <a:gd name="T20" fmla="*/ 3 w 4"/>
                <a:gd name="T21" fmla="*/ 4 h 4"/>
                <a:gd name="T22" fmla="*/ 3 w 4"/>
                <a:gd name="T23" fmla="*/ 4 h 4"/>
                <a:gd name="T24" fmla="*/ 4 w 4"/>
                <a:gd name="T25" fmla="*/ 3 h 4"/>
                <a:gd name="T26" fmla="*/ 4 w 4"/>
                <a:gd name="T27" fmla="*/ 3 h 4"/>
                <a:gd name="T28" fmla="*/ 2 w 4"/>
                <a:gd name="T29" fmla="*/ 0 h 4"/>
                <a:gd name="T30" fmla="*/ 2 w 4"/>
                <a:gd name="T31" fmla="*/ 0 h 4"/>
                <a:gd name="T32" fmla="*/ 2 w 4"/>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4">
                  <a:moveTo>
                    <a:pt x="2" y="0"/>
                  </a:moveTo>
                  <a:cubicBezTo>
                    <a:pt x="2" y="0"/>
                    <a:pt x="2" y="0"/>
                    <a:pt x="2" y="0"/>
                  </a:cubicBezTo>
                  <a:cubicBezTo>
                    <a:pt x="1" y="0"/>
                    <a:pt x="1" y="1"/>
                    <a:pt x="1" y="1"/>
                  </a:cubicBezTo>
                  <a:cubicBezTo>
                    <a:pt x="0" y="1"/>
                    <a:pt x="0" y="1"/>
                    <a:pt x="0" y="1"/>
                  </a:cubicBezTo>
                  <a:cubicBezTo>
                    <a:pt x="0" y="1"/>
                    <a:pt x="0" y="2"/>
                    <a:pt x="0" y="2"/>
                  </a:cubicBezTo>
                  <a:cubicBezTo>
                    <a:pt x="0" y="2"/>
                    <a:pt x="0" y="3"/>
                    <a:pt x="0" y="3"/>
                  </a:cubicBezTo>
                  <a:cubicBezTo>
                    <a:pt x="0" y="3"/>
                    <a:pt x="0" y="3"/>
                    <a:pt x="0" y="3"/>
                  </a:cubicBezTo>
                  <a:cubicBezTo>
                    <a:pt x="1" y="4"/>
                    <a:pt x="1" y="4"/>
                    <a:pt x="2" y="4"/>
                  </a:cubicBezTo>
                  <a:cubicBezTo>
                    <a:pt x="2" y="4"/>
                    <a:pt x="2" y="4"/>
                    <a:pt x="2" y="4"/>
                  </a:cubicBezTo>
                  <a:cubicBezTo>
                    <a:pt x="2" y="4"/>
                    <a:pt x="2" y="4"/>
                    <a:pt x="2" y="4"/>
                  </a:cubicBezTo>
                  <a:cubicBezTo>
                    <a:pt x="2" y="4"/>
                    <a:pt x="3" y="4"/>
                    <a:pt x="3" y="4"/>
                  </a:cubicBezTo>
                  <a:cubicBezTo>
                    <a:pt x="3" y="4"/>
                    <a:pt x="3" y="4"/>
                    <a:pt x="3" y="4"/>
                  </a:cubicBezTo>
                  <a:cubicBezTo>
                    <a:pt x="3" y="3"/>
                    <a:pt x="4" y="3"/>
                    <a:pt x="4" y="3"/>
                  </a:cubicBezTo>
                  <a:cubicBezTo>
                    <a:pt x="4" y="3"/>
                    <a:pt x="4" y="3"/>
                    <a:pt x="4" y="3"/>
                  </a:cubicBezTo>
                  <a:cubicBezTo>
                    <a:pt x="4" y="2"/>
                    <a:pt x="3" y="1"/>
                    <a:pt x="2" y="0"/>
                  </a:cubicBezTo>
                  <a:cubicBezTo>
                    <a:pt x="2" y="0"/>
                    <a:pt x="2"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79" name="Freeform 3264">
              <a:extLst>
                <a:ext uri="{FF2B5EF4-FFF2-40B4-BE49-F238E27FC236}">
                  <a16:creationId xmlns:a16="http://schemas.microsoft.com/office/drawing/2014/main" id="{4A96EC79-7C1D-DB18-33DC-A8F0D09F3388}"/>
                </a:ext>
              </a:extLst>
            </p:cNvPr>
            <p:cNvSpPr>
              <a:spLocks/>
            </p:cNvSpPr>
            <p:nvPr/>
          </p:nvSpPr>
          <p:spPr bwMode="auto">
            <a:xfrm>
              <a:off x="13529967" y="3222121"/>
              <a:ext cx="30347" cy="22070"/>
            </a:xfrm>
            <a:custGeom>
              <a:avLst/>
              <a:gdLst>
                <a:gd name="T0" fmla="*/ 2 w 5"/>
                <a:gd name="T1" fmla="*/ 0 h 3"/>
                <a:gd name="T2" fmla="*/ 0 w 5"/>
                <a:gd name="T3" fmla="*/ 1 h 3"/>
                <a:gd name="T4" fmla="*/ 1 w 5"/>
                <a:gd name="T5" fmla="*/ 3 h 3"/>
                <a:gd name="T6" fmla="*/ 2 w 5"/>
                <a:gd name="T7" fmla="*/ 3 h 3"/>
                <a:gd name="T8" fmla="*/ 2 w 5"/>
                <a:gd name="T9" fmla="*/ 3 h 3"/>
                <a:gd name="T10" fmla="*/ 2 w 5"/>
                <a:gd name="T11" fmla="*/ 3 h 3"/>
                <a:gd name="T12" fmla="*/ 2 w 5"/>
                <a:gd name="T13" fmla="*/ 3 h 3"/>
                <a:gd name="T14" fmla="*/ 2 w 5"/>
                <a:gd name="T15" fmla="*/ 3 h 3"/>
                <a:gd name="T16" fmla="*/ 3 w 5"/>
                <a:gd name="T17" fmla="*/ 3 h 3"/>
                <a:gd name="T18" fmla="*/ 4 w 5"/>
                <a:gd name="T19" fmla="*/ 3 h 3"/>
                <a:gd name="T20" fmla="*/ 4 w 5"/>
                <a:gd name="T21" fmla="*/ 2 h 3"/>
                <a:gd name="T22" fmla="*/ 3 w 5"/>
                <a:gd name="T23" fmla="*/ 0 h 3"/>
                <a:gd name="T24" fmla="*/ 2 w 5"/>
                <a:gd name="T25"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3">
                  <a:moveTo>
                    <a:pt x="2" y="0"/>
                  </a:moveTo>
                  <a:cubicBezTo>
                    <a:pt x="1" y="0"/>
                    <a:pt x="1" y="0"/>
                    <a:pt x="0" y="1"/>
                  </a:cubicBezTo>
                  <a:cubicBezTo>
                    <a:pt x="0" y="2"/>
                    <a:pt x="1" y="3"/>
                    <a:pt x="1" y="3"/>
                  </a:cubicBezTo>
                  <a:cubicBezTo>
                    <a:pt x="1" y="3"/>
                    <a:pt x="2" y="3"/>
                    <a:pt x="2" y="3"/>
                  </a:cubicBezTo>
                  <a:cubicBezTo>
                    <a:pt x="2" y="3"/>
                    <a:pt x="2" y="3"/>
                    <a:pt x="2" y="3"/>
                  </a:cubicBezTo>
                  <a:cubicBezTo>
                    <a:pt x="2" y="3"/>
                    <a:pt x="2" y="3"/>
                    <a:pt x="2" y="3"/>
                  </a:cubicBezTo>
                  <a:cubicBezTo>
                    <a:pt x="2" y="3"/>
                    <a:pt x="2" y="3"/>
                    <a:pt x="2" y="3"/>
                  </a:cubicBezTo>
                  <a:cubicBezTo>
                    <a:pt x="2" y="3"/>
                    <a:pt x="2" y="3"/>
                    <a:pt x="2" y="3"/>
                  </a:cubicBezTo>
                  <a:cubicBezTo>
                    <a:pt x="3" y="3"/>
                    <a:pt x="3" y="3"/>
                    <a:pt x="3" y="3"/>
                  </a:cubicBezTo>
                  <a:cubicBezTo>
                    <a:pt x="3" y="3"/>
                    <a:pt x="3" y="3"/>
                    <a:pt x="4" y="3"/>
                  </a:cubicBezTo>
                  <a:cubicBezTo>
                    <a:pt x="4" y="3"/>
                    <a:pt x="4" y="2"/>
                    <a:pt x="4" y="2"/>
                  </a:cubicBezTo>
                  <a:cubicBezTo>
                    <a:pt x="5" y="1"/>
                    <a:pt x="4" y="0"/>
                    <a:pt x="3" y="0"/>
                  </a:cubicBezTo>
                  <a:cubicBezTo>
                    <a:pt x="3" y="0"/>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80" name="Freeform 3265">
              <a:extLst>
                <a:ext uri="{FF2B5EF4-FFF2-40B4-BE49-F238E27FC236}">
                  <a16:creationId xmlns:a16="http://schemas.microsoft.com/office/drawing/2014/main" id="{B8CFAEF1-B477-86EB-5392-91116BC827F4}"/>
                </a:ext>
              </a:extLst>
            </p:cNvPr>
            <p:cNvSpPr>
              <a:spLocks/>
            </p:cNvSpPr>
            <p:nvPr/>
          </p:nvSpPr>
          <p:spPr bwMode="auto">
            <a:xfrm>
              <a:off x="13240292" y="3768365"/>
              <a:ext cx="27588" cy="24829"/>
            </a:xfrm>
            <a:custGeom>
              <a:avLst/>
              <a:gdLst>
                <a:gd name="T0" fmla="*/ 2 w 4"/>
                <a:gd name="T1" fmla="*/ 0 h 4"/>
                <a:gd name="T2" fmla="*/ 0 w 4"/>
                <a:gd name="T3" fmla="*/ 2 h 4"/>
                <a:gd name="T4" fmla="*/ 0 w 4"/>
                <a:gd name="T5" fmla="*/ 2 h 4"/>
                <a:gd name="T6" fmla="*/ 0 w 4"/>
                <a:gd name="T7" fmla="*/ 2 h 4"/>
                <a:gd name="T8" fmla="*/ 0 w 4"/>
                <a:gd name="T9" fmla="*/ 2 h 4"/>
                <a:gd name="T10" fmla="*/ 0 w 4"/>
                <a:gd name="T11" fmla="*/ 3 h 4"/>
                <a:gd name="T12" fmla="*/ 1 w 4"/>
                <a:gd name="T13" fmla="*/ 4 h 4"/>
                <a:gd name="T14" fmla="*/ 1 w 4"/>
                <a:gd name="T15" fmla="*/ 4 h 4"/>
                <a:gd name="T16" fmla="*/ 1 w 4"/>
                <a:gd name="T17" fmla="*/ 4 h 4"/>
                <a:gd name="T18" fmla="*/ 2 w 4"/>
                <a:gd name="T19" fmla="*/ 4 h 4"/>
                <a:gd name="T20" fmla="*/ 4 w 4"/>
                <a:gd name="T21" fmla="*/ 3 h 4"/>
                <a:gd name="T22" fmla="*/ 4 w 4"/>
                <a:gd name="T23" fmla="*/ 2 h 4"/>
                <a:gd name="T24" fmla="*/ 4 w 4"/>
                <a:gd name="T25" fmla="*/ 2 h 4"/>
                <a:gd name="T26" fmla="*/ 4 w 4"/>
                <a:gd name="T27" fmla="*/ 2 h 4"/>
                <a:gd name="T28" fmla="*/ 3 w 4"/>
                <a:gd name="T29" fmla="*/ 1 h 4"/>
                <a:gd name="T30" fmla="*/ 3 w 4"/>
                <a:gd name="T31" fmla="*/ 1 h 4"/>
                <a:gd name="T32" fmla="*/ 2 w 4"/>
                <a:gd name="T33" fmla="*/ 0 h 4"/>
                <a:gd name="T34" fmla="*/ 2 w 4"/>
                <a:gd name="T35" fmla="*/ 0 h 4"/>
                <a:gd name="T36" fmla="*/ 2 w 4"/>
                <a:gd name="T3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 h="4">
                  <a:moveTo>
                    <a:pt x="2" y="0"/>
                  </a:moveTo>
                  <a:cubicBezTo>
                    <a:pt x="1" y="0"/>
                    <a:pt x="0" y="1"/>
                    <a:pt x="0" y="2"/>
                  </a:cubicBezTo>
                  <a:cubicBezTo>
                    <a:pt x="0" y="2"/>
                    <a:pt x="0" y="2"/>
                    <a:pt x="0" y="2"/>
                  </a:cubicBezTo>
                  <a:cubicBezTo>
                    <a:pt x="0" y="2"/>
                    <a:pt x="0" y="2"/>
                    <a:pt x="0" y="2"/>
                  </a:cubicBezTo>
                  <a:cubicBezTo>
                    <a:pt x="0" y="2"/>
                    <a:pt x="0" y="2"/>
                    <a:pt x="0" y="2"/>
                  </a:cubicBezTo>
                  <a:cubicBezTo>
                    <a:pt x="0" y="3"/>
                    <a:pt x="0" y="3"/>
                    <a:pt x="0" y="3"/>
                  </a:cubicBezTo>
                  <a:cubicBezTo>
                    <a:pt x="0" y="3"/>
                    <a:pt x="0" y="4"/>
                    <a:pt x="1" y="4"/>
                  </a:cubicBezTo>
                  <a:cubicBezTo>
                    <a:pt x="1" y="4"/>
                    <a:pt x="1" y="4"/>
                    <a:pt x="1" y="4"/>
                  </a:cubicBezTo>
                  <a:cubicBezTo>
                    <a:pt x="1" y="4"/>
                    <a:pt x="1" y="4"/>
                    <a:pt x="1" y="4"/>
                  </a:cubicBezTo>
                  <a:cubicBezTo>
                    <a:pt x="1" y="4"/>
                    <a:pt x="2" y="4"/>
                    <a:pt x="2" y="4"/>
                  </a:cubicBezTo>
                  <a:cubicBezTo>
                    <a:pt x="3" y="4"/>
                    <a:pt x="3" y="4"/>
                    <a:pt x="4" y="3"/>
                  </a:cubicBezTo>
                  <a:cubicBezTo>
                    <a:pt x="4" y="2"/>
                    <a:pt x="4" y="2"/>
                    <a:pt x="4" y="2"/>
                  </a:cubicBezTo>
                  <a:cubicBezTo>
                    <a:pt x="4" y="2"/>
                    <a:pt x="4" y="2"/>
                    <a:pt x="4" y="2"/>
                  </a:cubicBezTo>
                  <a:cubicBezTo>
                    <a:pt x="4" y="2"/>
                    <a:pt x="4" y="2"/>
                    <a:pt x="4" y="2"/>
                  </a:cubicBezTo>
                  <a:cubicBezTo>
                    <a:pt x="3" y="1"/>
                    <a:pt x="3" y="1"/>
                    <a:pt x="3" y="1"/>
                  </a:cubicBezTo>
                  <a:cubicBezTo>
                    <a:pt x="3" y="1"/>
                    <a:pt x="3" y="1"/>
                    <a:pt x="3" y="1"/>
                  </a:cubicBezTo>
                  <a:cubicBezTo>
                    <a:pt x="3" y="1"/>
                    <a:pt x="3" y="0"/>
                    <a:pt x="2" y="0"/>
                  </a:cubicBezTo>
                  <a:cubicBezTo>
                    <a:pt x="2" y="0"/>
                    <a:pt x="2"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81" name="Freeform 3266">
              <a:extLst>
                <a:ext uri="{FF2B5EF4-FFF2-40B4-BE49-F238E27FC236}">
                  <a16:creationId xmlns:a16="http://schemas.microsoft.com/office/drawing/2014/main" id="{DF244118-4B8A-929A-B30E-563138BBBE8C}"/>
                </a:ext>
              </a:extLst>
            </p:cNvPr>
            <p:cNvSpPr>
              <a:spLocks/>
            </p:cNvSpPr>
            <p:nvPr/>
          </p:nvSpPr>
          <p:spPr bwMode="auto">
            <a:xfrm>
              <a:off x="12572660" y="3611113"/>
              <a:ext cx="24829" cy="24829"/>
            </a:xfrm>
            <a:custGeom>
              <a:avLst/>
              <a:gdLst>
                <a:gd name="T0" fmla="*/ 2 w 4"/>
                <a:gd name="T1" fmla="*/ 0 h 4"/>
                <a:gd name="T2" fmla="*/ 0 w 4"/>
                <a:gd name="T3" fmla="*/ 1 h 4"/>
                <a:gd name="T4" fmla="*/ 0 w 4"/>
                <a:gd name="T5" fmla="*/ 2 h 4"/>
                <a:gd name="T6" fmla="*/ 0 w 4"/>
                <a:gd name="T7" fmla="*/ 3 h 4"/>
                <a:gd name="T8" fmla="*/ 0 w 4"/>
                <a:gd name="T9" fmla="*/ 3 h 4"/>
                <a:gd name="T10" fmla="*/ 1 w 4"/>
                <a:gd name="T11" fmla="*/ 3 h 4"/>
                <a:gd name="T12" fmla="*/ 1 w 4"/>
                <a:gd name="T13" fmla="*/ 3 h 4"/>
                <a:gd name="T14" fmla="*/ 1 w 4"/>
                <a:gd name="T15" fmla="*/ 3 h 4"/>
                <a:gd name="T16" fmla="*/ 2 w 4"/>
                <a:gd name="T17" fmla="*/ 4 h 4"/>
                <a:gd name="T18" fmla="*/ 2 w 4"/>
                <a:gd name="T19" fmla="*/ 4 h 4"/>
                <a:gd name="T20" fmla="*/ 3 w 4"/>
                <a:gd name="T21" fmla="*/ 4 h 4"/>
                <a:gd name="T22" fmla="*/ 3 w 4"/>
                <a:gd name="T23" fmla="*/ 3 h 4"/>
                <a:gd name="T24" fmla="*/ 4 w 4"/>
                <a:gd name="T25" fmla="*/ 2 h 4"/>
                <a:gd name="T26" fmla="*/ 4 w 4"/>
                <a:gd name="T27" fmla="*/ 2 h 4"/>
                <a:gd name="T28" fmla="*/ 4 w 4"/>
                <a:gd name="T29" fmla="*/ 2 h 4"/>
                <a:gd name="T30" fmla="*/ 2 w 4"/>
                <a:gd name="T31" fmla="*/ 0 h 4"/>
                <a:gd name="T32" fmla="*/ 2 w 4"/>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4">
                  <a:moveTo>
                    <a:pt x="2" y="0"/>
                  </a:moveTo>
                  <a:cubicBezTo>
                    <a:pt x="1" y="0"/>
                    <a:pt x="0" y="0"/>
                    <a:pt x="0" y="1"/>
                  </a:cubicBezTo>
                  <a:cubicBezTo>
                    <a:pt x="0" y="2"/>
                    <a:pt x="0" y="2"/>
                    <a:pt x="0" y="2"/>
                  </a:cubicBezTo>
                  <a:cubicBezTo>
                    <a:pt x="0" y="2"/>
                    <a:pt x="0" y="2"/>
                    <a:pt x="0" y="3"/>
                  </a:cubicBezTo>
                  <a:cubicBezTo>
                    <a:pt x="0" y="3"/>
                    <a:pt x="0" y="3"/>
                    <a:pt x="0" y="3"/>
                  </a:cubicBezTo>
                  <a:cubicBezTo>
                    <a:pt x="0" y="3"/>
                    <a:pt x="0" y="3"/>
                    <a:pt x="1" y="3"/>
                  </a:cubicBezTo>
                  <a:cubicBezTo>
                    <a:pt x="1" y="3"/>
                    <a:pt x="1" y="3"/>
                    <a:pt x="1" y="3"/>
                  </a:cubicBezTo>
                  <a:cubicBezTo>
                    <a:pt x="1" y="3"/>
                    <a:pt x="1" y="3"/>
                    <a:pt x="1" y="3"/>
                  </a:cubicBezTo>
                  <a:cubicBezTo>
                    <a:pt x="1" y="3"/>
                    <a:pt x="1" y="4"/>
                    <a:pt x="2" y="4"/>
                  </a:cubicBezTo>
                  <a:cubicBezTo>
                    <a:pt x="2" y="4"/>
                    <a:pt x="2" y="4"/>
                    <a:pt x="2" y="4"/>
                  </a:cubicBezTo>
                  <a:cubicBezTo>
                    <a:pt x="2" y="4"/>
                    <a:pt x="3" y="4"/>
                    <a:pt x="3" y="4"/>
                  </a:cubicBezTo>
                  <a:cubicBezTo>
                    <a:pt x="3" y="4"/>
                    <a:pt x="3" y="3"/>
                    <a:pt x="3" y="3"/>
                  </a:cubicBezTo>
                  <a:cubicBezTo>
                    <a:pt x="3" y="3"/>
                    <a:pt x="4" y="3"/>
                    <a:pt x="4" y="2"/>
                  </a:cubicBezTo>
                  <a:cubicBezTo>
                    <a:pt x="4" y="2"/>
                    <a:pt x="4" y="2"/>
                    <a:pt x="4" y="2"/>
                  </a:cubicBezTo>
                  <a:cubicBezTo>
                    <a:pt x="4" y="2"/>
                    <a:pt x="4" y="2"/>
                    <a:pt x="4" y="2"/>
                  </a:cubicBezTo>
                  <a:cubicBezTo>
                    <a:pt x="4" y="1"/>
                    <a:pt x="3"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82" name="Freeform 3267">
              <a:extLst>
                <a:ext uri="{FF2B5EF4-FFF2-40B4-BE49-F238E27FC236}">
                  <a16:creationId xmlns:a16="http://schemas.microsoft.com/office/drawing/2014/main" id="{40B3E024-BE28-63D1-2438-1FF9E0BBBAED}"/>
                </a:ext>
              </a:extLst>
            </p:cNvPr>
            <p:cNvSpPr>
              <a:spLocks/>
            </p:cNvSpPr>
            <p:nvPr/>
          </p:nvSpPr>
          <p:spPr bwMode="auto">
            <a:xfrm>
              <a:off x="11496724" y="2882787"/>
              <a:ext cx="52417" cy="52417"/>
            </a:xfrm>
            <a:custGeom>
              <a:avLst/>
              <a:gdLst>
                <a:gd name="T0" fmla="*/ 4 w 8"/>
                <a:gd name="T1" fmla="*/ 0 h 8"/>
                <a:gd name="T2" fmla="*/ 2 w 8"/>
                <a:gd name="T3" fmla="*/ 1 h 8"/>
                <a:gd name="T4" fmla="*/ 1 w 8"/>
                <a:gd name="T5" fmla="*/ 3 h 8"/>
                <a:gd name="T6" fmla="*/ 1 w 8"/>
                <a:gd name="T7" fmla="*/ 3 h 8"/>
                <a:gd name="T8" fmla="*/ 1 w 8"/>
                <a:gd name="T9" fmla="*/ 5 h 8"/>
                <a:gd name="T10" fmla="*/ 1 w 8"/>
                <a:gd name="T11" fmla="*/ 5 h 8"/>
                <a:gd name="T12" fmla="*/ 1 w 8"/>
                <a:gd name="T13" fmla="*/ 6 h 8"/>
                <a:gd name="T14" fmla="*/ 3 w 8"/>
                <a:gd name="T15" fmla="*/ 7 h 8"/>
                <a:gd name="T16" fmla="*/ 3 w 8"/>
                <a:gd name="T17" fmla="*/ 7 h 8"/>
                <a:gd name="T18" fmla="*/ 4 w 8"/>
                <a:gd name="T19" fmla="*/ 8 h 8"/>
                <a:gd name="T20" fmla="*/ 6 w 8"/>
                <a:gd name="T21" fmla="*/ 7 h 8"/>
                <a:gd name="T22" fmla="*/ 7 w 8"/>
                <a:gd name="T23" fmla="*/ 6 h 8"/>
                <a:gd name="T24" fmla="*/ 7 w 8"/>
                <a:gd name="T25" fmla="*/ 5 h 8"/>
                <a:gd name="T26" fmla="*/ 7 w 8"/>
                <a:gd name="T27" fmla="*/ 3 h 8"/>
                <a:gd name="T28" fmla="*/ 7 w 8"/>
                <a:gd name="T29" fmla="*/ 3 h 8"/>
                <a:gd name="T30" fmla="*/ 7 w 8"/>
                <a:gd name="T31" fmla="*/ 2 h 8"/>
                <a:gd name="T32" fmla="*/ 4 w 8"/>
                <a:gd name="T33"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 h="8">
                  <a:moveTo>
                    <a:pt x="4" y="0"/>
                  </a:moveTo>
                  <a:cubicBezTo>
                    <a:pt x="3" y="0"/>
                    <a:pt x="3" y="1"/>
                    <a:pt x="2" y="1"/>
                  </a:cubicBezTo>
                  <a:cubicBezTo>
                    <a:pt x="1" y="2"/>
                    <a:pt x="1" y="2"/>
                    <a:pt x="1" y="3"/>
                  </a:cubicBezTo>
                  <a:cubicBezTo>
                    <a:pt x="1" y="3"/>
                    <a:pt x="1" y="3"/>
                    <a:pt x="1" y="3"/>
                  </a:cubicBezTo>
                  <a:cubicBezTo>
                    <a:pt x="1" y="4"/>
                    <a:pt x="0" y="4"/>
                    <a:pt x="1" y="5"/>
                  </a:cubicBezTo>
                  <a:cubicBezTo>
                    <a:pt x="1" y="5"/>
                    <a:pt x="1" y="5"/>
                    <a:pt x="1" y="5"/>
                  </a:cubicBezTo>
                  <a:cubicBezTo>
                    <a:pt x="1" y="5"/>
                    <a:pt x="1" y="6"/>
                    <a:pt x="1" y="6"/>
                  </a:cubicBezTo>
                  <a:cubicBezTo>
                    <a:pt x="2" y="7"/>
                    <a:pt x="2" y="7"/>
                    <a:pt x="3" y="7"/>
                  </a:cubicBezTo>
                  <a:cubicBezTo>
                    <a:pt x="3" y="7"/>
                    <a:pt x="3" y="7"/>
                    <a:pt x="3" y="7"/>
                  </a:cubicBezTo>
                  <a:cubicBezTo>
                    <a:pt x="3" y="7"/>
                    <a:pt x="4" y="8"/>
                    <a:pt x="4" y="8"/>
                  </a:cubicBezTo>
                  <a:cubicBezTo>
                    <a:pt x="5" y="8"/>
                    <a:pt x="5" y="7"/>
                    <a:pt x="6" y="7"/>
                  </a:cubicBezTo>
                  <a:cubicBezTo>
                    <a:pt x="6" y="7"/>
                    <a:pt x="7" y="6"/>
                    <a:pt x="7" y="6"/>
                  </a:cubicBezTo>
                  <a:cubicBezTo>
                    <a:pt x="7" y="6"/>
                    <a:pt x="7" y="6"/>
                    <a:pt x="7" y="5"/>
                  </a:cubicBezTo>
                  <a:cubicBezTo>
                    <a:pt x="8" y="5"/>
                    <a:pt x="8" y="4"/>
                    <a:pt x="7" y="3"/>
                  </a:cubicBezTo>
                  <a:cubicBezTo>
                    <a:pt x="7" y="3"/>
                    <a:pt x="7" y="3"/>
                    <a:pt x="7" y="3"/>
                  </a:cubicBezTo>
                  <a:cubicBezTo>
                    <a:pt x="7" y="3"/>
                    <a:pt x="7" y="2"/>
                    <a:pt x="7" y="2"/>
                  </a:cubicBezTo>
                  <a:cubicBezTo>
                    <a:pt x="6" y="1"/>
                    <a:pt x="5"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83" name="Freeform 3268">
              <a:extLst>
                <a:ext uri="{FF2B5EF4-FFF2-40B4-BE49-F238E27FC236}">
                  <a16:creationId xmlns:a16="http://schemas.microsoft.com/office/drawing/2014/main" id="{FEBD189C-874F-4FA1-6F98-48795552F1C4}"/>
                </a:ext>
              </a:extLst>
            </p:cNvPr>
            <p:cNvSpPr>
              <a:spLocks/>
            </p:cNvSpPr>
            <p:nvPr/>
          </p:nvSpPr>
          <p:spPr bwMode="auto">
            <a:xfrm>
              <a:off x="10823575" y="2645529"/>
              <a:ext cx="52417" cy="46900"/>
            </a:xfrm>
            <a:custGeom>
              <a:avLst/>
              <a:gdLst>
                <a:gd name="T0" fmla="*/ 4 w 8"/>
                <a:gd name="T1" fmla="*/ 0 h 7"/>
                <a:gd name="T2" fmla="*/ 2 w 8"/>
                <a:gd name="T3" fmla="*/ 1 h 7"/>
                <a:gd name="T4" fmla="*/ 2 w 8"/>
                <a:gd name="T5" fmla="*/ 1 h 7"/>
                <a:gd name="T6" fmla="*/ 2 w 8"/>
                <a:gd name="T7" fmla="*/ 1 h 7"/>
                <a:gd name="T8" fmla="*/ 1 w 8"/>
                <a:gd name="T9" fmla="*/ 5 h 7"/>
                <a:gd name="T10" fmla="*/ 4 w 8"/>
                <a:gd name="T11" fmla="*/ 7 h 7"/>
                <a:gd name="T12" fmla="*/ 4 w 8"/>
                <a:gd name="T13" fmla="*/ 7 h 7"/>
                <a:gd name="T14" fmla="*/ 4 w 8"/>
                <a:gd name="T15" fmla="*/ 7 h 7"/>
                <a:gd name="T16" fmla="*/ 6 w 8"/>
                <a:gd name="T17" fmla="*/ 6 h 7"/>
                <a:gd name="T18" fmla="*/ 7 w 8"/>
                <a:gd name="T19" fmla="*/ 6 h 7"/>
                <a:gd name="T20" fmla="*/ 7 w 8"/>
                <a:gd name="T21" fmla="*/ 5 h 7"/>
                <a:gd name="T22" fmla="*/ 7 w 8"/>
                <a:gd name="T23" fmla="*/ 5 h 7"/>
                <a:gd name="T24" fmla="*/ 8 w 8"/>
                <a:gd name="T25" fmla="*/ 4 h 7"/>
                <a:gd name="T26" fmla="*/ 7 w 8"/>
                <a:gd name="T27" fmla="*/ 1 h 7"/>
                <a:gd name="T28" fmla="*/ 6 w 8"/>
                <a:gd name="T29" fmla="*/ 0 h 7"/>
                <a:gd name="T30" fmla="*/ 5 w 8"/>
                <a:gd name="T31" fmla="*/ 0 h 7"/>
                <a:gd name="T32" fmla="*/ 4 w 8"/>
                <a:gd name="T33"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 h="7">
                  <a:moveTo>
                    <a:pt x="4" y="0"/>
                  </a:moveTo>
                  <a:cubicBezTo>
                    <a:pt x="3" y="0"/>
                    <a:pt x="3" y="0"/>
                    <a:pt x="2" y="1"/>
                  </a:cubicBezTo>
                  <a:cubicBezTo>
                    <a:pt x="2" y="1"/>
                    <a:pt x="2" y="1"/>
                    <a:pt x="2" y="1"/>
                  </a:cubicBezTo>
                  <a:cubicBezTo>
                    <a:pt x="2" y="1"/>
                    <a:pt x="2" y="1"/>
                    <a:pt x="2" y="1"/>
                  </a:cubicBezTo>
                  <a:cubicBezTo>
                    <a:pt x="0" y="2"/>
                    <a:pt x="0" y="4"/>
                    <a:pt x="1" y="5"/>
                  </a:cubicBezTo>
                  <a:cubicBezTo>
                    <a:pt x="2" y="6"/>
                    <a:pt x="3" y="7"/>
                    <a:pt x="4" y="7"/>
                  </a:cubicBezTo>
                  <a:cubicBezTo>
                    <a:pt x="4" y="7"/>
                    <a:pt x="4" y="7"/>
                    <a:pt x="4" y="7"/>
                  </a:cubicBezTo>
                  <a:cubicBezTo>
                    <a:pt x="4" y="7"/>
                    <a:pt x="4" y="7"/>
                    <a:pt x="4" y="7"/>
                  </a:cubicBezTo>
                  <a:cubicBezTo>
                    <a:pt x="5" y="7"/>
                    <a:pt x="6" y="7"/>
                    <a:pt x="6" y="6"/>
                  </a:cubicBezTo>
                  <a:cubicBezTo>
                    <a:pt x="6" y="6"/>
                    <a:pt x="7" y="6"/>
                    <a:pt x="7" y="6"/>
                  </a:cubicBezTo>
                  <a:cubicBezTo>
                    <a:pt x="7" y="5"/>
                    <a:pt x="7" y="5"/>
                    <a:pt x="7" y="5"/>
                  </a:cubicBezTo>
                  <a:cubicBezTo>
                    <a:pt x="7" y="5"/>
                    <a:pt x="7" y="5"/>
                    <a:pt x="7" y="5"/>
                  </a:cubicBezTo>
                  <a:cubicBezTo>
                    <a:pt x="7" y="5"/>
                    <a:pt x="7" y="5"/>
                    <a:pt x="8" y="4"/>
                  </a:cubicBezTo>
                  <a:cubicBezTo>
                    <a:pt x="8" y="3"/>
                    <a:pt x="8" y="2"/>
                    <a:pt x="7" y="1"/>
                  </a:cubicBezTo>
                  <a:cubicBezTo>
                    <a:pt x="7" y="1"/>
                    <a:pt x="6" y="0"/>
                    <a:pt x="6" y="0"/>
                  </a:cubicBezTo>
                  <a:cubicBezTo>
                    <a:pt x="5" y="0"/>
                    <a:pt x="5" y="0"/>
                    <a:pt x="5" y="0"/>
                  </a:cubicBezTo>
                  <a:cubicBezTo>
                    <a:pt x="5" y="0"/>
                    <a:pt x="4"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84" name="Freeform 3269">
              <a:extLst>
                <a:ext uri="{FF2B5EF4-FFF2-40B4-BE49-F238E27FC236}">
                  <a16:creationId xmlns:a16="http://schemas.microsoft.com/office/drawing/2014/main" id="{5115C229-241B-3EFE-1280-2D9EEE59D80F}"/>
                </a:ext>
              </a:extLst>
            </p:cNvPr>
            <p:cNvSpPr>
              <a:spLocks/>
            </p:cNvSpPr>
            <p:nvPr/>
          </p:nvSpPr>
          <p:spPr bwMode="auto">
            <a:xfrm>
              <a:off x="11400166" y="3191774"/>
              <a:ext cx="38623" cy="38623"/>
            </a:xfrm>
            <a:custGeom>
              <a:avLst/>
              <a:gdLst>
                <a:gd name="T0" fmla="*/ 3 w 6"/>
                <a:gd name="T1" fmla="*/ 0 h 6"/>
                <a:gd name="T2" fmla="*/ 2 w 6"/>
                <a:gd name="T3" fmla="*/ 1 h 6"/>
                <a:gd name="T4" fmla="*/ 1 w 6"/>
                <a:gd name="T5" fmla="*/ 5 h 6"/>
                <a:gd name="T6" fmla="*/ 3 w 6"/>
                <a:gd name="T7" fmla="*/ 6 h 6"/>
                <a:gd name="T8" fmla="*/ 5 w 6"/>
                <a:gd name="T9" fmla="*/ 5 h 6"/>
                <a:gd name="T10" fmla="*/ 6 w 6"/>
                <a:gd name="T11" fmla="*/ 4 h 6"/>
                <a:gd name="T12" fmla="*/ 6 w 6"/>
                <a:gd name="T13" fmla="*/ 4 h 6"/>
                <a:gd name="T14" fmla="*/ 6 w 6"/>
                <a:gd name="T15" fmla="*/ 1 h 6"/>
                <a:gd name="T16" fmla="*/ 6 w 6"/>
                <a:gd name="T17" fmla="*/ 1 h 6"/>
                <a:gd name="T18" fmla="*/ 5 w 6"/>
                <a:gd name="T19" fmla="*/ 1 h 6"/>
                <a:gd name="T20" fmla="*/ 5 w 6"/>
                <a:gd name="T21" fmla="*/ 0 h 6"/>
                <a:gd name="T22" fmla="*/ 4 w 6"/>
                <a:gd name="T23" fmla="*/ 0 h 6"/>
                <a:gd name="T24" fmla="*/ 3 w 6"/>
                <a:gd name="T2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6">
                  <a:moveTo>
                    <a:pt x="3" y="0"/>
                  </a:moveTo>
                  <a:cubicBezTo>
                    <a:pt x="3" y="0"/>
                    <a:pt x="2" y="0"/>
                    <a:pt x="2" y="1"/>
                  </a:cubicBezTo>
                  <a:cubicBezTo>
                    <a:pt x="1" y="2"/>
                    <a:pt x="0" y="3"/>
                    <a:pt x="1" y="5"/>
                  </a:cubicBezTo>
                  <a:cubicBezTo>
                    <a:pt x="2" y="5"/>
                    <a:pt x="3" y="6"/>
                    <a:pt x="3" y="6"/>
                  </a:cubicBezTo>
                  <a:cubicBezTo>
                    <a:pt x="4" y="6"/>
                    <a:pt x="5" y="6"/>
                    <a:pt x="5" y="5"/>
                  </a:cubicBezTo>
                  <a:cubicBezTo>
                    <a:pt x="5" y="5"/>
                    <a:pt x="6" y="5"/>
                    <a:pt x="6" y="4"/>
                  </a:cubicBezTo>
                  <a:cubicBezTo>
                    <a:pt x="6" y="4"/>
                    <a:pt x="6" y="4"/>
                    <a:pt x="6" y="4"/>
                  </a:cubicBezTo>
                  <a:cubicBezTo>
                    <a:pt x="6" y="3"/>
                    <a:pt x="6" y="2"/>
                    <a:pt x="6" y="1"/>
                  </a:cubicBezTo>
                  <a:cubicBezTo>
                    <a:pt x="6" y="1"/>
                    <a:pt x="6" y="1"/>
                    <a:pt x="6" y="1"/>
                  </a:cubicBezTo>
                  <a:cubicBezTo>
                    <a:pt x="6" y="1"/>
                    <a:pt x="5" y="1"/>
                    <a:pt x="5" y="1"/>
                  </a:cubicBezTo>
                  <a:cubicBezTo>
                    <a:pt x="5" y="1"/>
                    <a:pt x="5" y="1"/>
                    <a:pt x="5" y="0"/>
                  </a:cubicBezTo>
                  <a:cubicBezTo>
                    <a:pt x="4" y="0"/>
                    <a:pt x="4" y="0"/>
                    <a:pt x="4" y="0"/>
                  </a:cubicBezTo>
                  <a:cubicBezTo>
                    <a:pt x="4" y="0"/>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85" name="Freeform 3270">
              <a:extLst>
                <a:ext uri="{FF2B5EF4-FFF2-40B4-BE49-F238E27FC236}">
                  <a16:creationId xmlns:a16="http://schemas.microsoft.com/office/drawing/2014/main" id="{AABAF644-7DA1-35B1-7765-44418811EAF0}"/>
                </a:ext>
              </a:extLst>
            </p:cNvPr>
            <p:cNvSpPr>
              <a:spLocks/>
            </p:cNvSpPr>
            <p:nvPr/>
          </p:nvSpPr>
          <p:spPr bwMode="auto">
            <a:xfrm>
              <a:off x="10834610" y="3131080"/>
              <a:ext cx="41382" cy="38623"/>
            </a:xfrm>
            <a:custGeom>
              <a:avLst/>
              <a:gdLst>
                <a:gd name="T0" fmla="*/ 3 w 6"/>
                <a:gd name="T1" fmla="*/ 0 h 6"/>
                <a:gd name="T2" fmla="*/ 2 w 6"/>
                <a:gd name="T3" fmla="*/ 0 h 6"/>
                <a:gd name="T4" fmla="*/ 1 w 6"/>
                <a:gd name="T5" fmla="*/ 1 h 6"/>
                <a:gd name="T6" fmla="*/ 0 w 6"/>
                <a:gd name="T7" fmla="*/ 5 h 6"/>
                <a:gd name="T8" fmla="*/ 3 w 6"/>
                <a:gd name="T9" fmla="*/ 6 h 6"/>
                <a:gd name="T10" fmla="*/ 4 w 6"/>
                <a:gd name="T11" fmla="*/ 5 h 6"/>
                <a:gd name="T12" fmla="*/ 5 w 6"/>
                <a:gd name="T13" fmla="*/ 2 h 6"/>
                <a:gd name="T14" fmla="*/ 5 w 6"/>
                <a:gd name="T15" fmla="*/ 2 h 6"/>
                <a:gd name="T16" fmla="*/ 5 w 6"/>
                <a:gd name="T17" fmla="*/ 2 h 6"/>
                <a:gd name="T18" fmla="*/ 3 w 6"/>
                <a:gd name="T19" fmla="*/ 0 h 6"/>
                <a:gd name="T20" fmla="*/ 3 w 6"/>
                <a:gd name="T2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6">
                  <a:moveTo>
                    <a:pt x="3" y="0"/>
                  </a:moveTo>
                  <a:cubicBezTo>
                    <a:pt x="3" y="0"/>
                    <a:pt x="2" y="0"/>
                    <a:pt x="2" y="0"/>
                  </a:cubicBezTo>
                  <a:cubicBezTo>
                    <a:pt x="2" y="0"/>
                    <a:pt x="1" y="1"/>
                    <a:pt x="1" y="1"/>
                  </a:cubicBezTo>
                  <a:cubicBezTo>
                    <a:pt x="0" y="2"/>
                    <a:pt x="0" y="3"/>
                    <a:pt x="0" y="5"/>
                  </a:cubicBezTo>
                  <a:cubicBezTo>
                    <a:pt x="1" y="5"/>
                    <a:pt x="2" y="6"/>
                    <a:pt x="3" y="6"/>
                  </a:cubicBezTo>
                  <a:cubicBezTo>
                    <a:pt x="3" y="6"/>
                    <a:pt x="4" y="6"/>
                    <a:pt x="4" y="5"/>
                  </a:cubicBezTo>
                  <a:cubicBezTo>
                    <a:pt x="5" y="5"/>
                    <a:pt x="6" y="3"/>
                    <a:pt x="5" y="2"/>
                  </a:cubicBezTo>
                  <a:cubicBezTo>
                    <a:pt x="5" y="2"/>
                    <a:pt x="5" y="2"/>
                    <a:pt x="5" y="2"/>
                  </a:cubicBezTo>
                  <a:cubicBezTo>
                    <a:pt x="5" y="2"/>
                    <a:pt x="5" y="2"/>
                    <a:pt x="5" y="2"/>
                  </a:cubicBezTo>
                  <a:cubicBezTo>
                    <a:pt x="4" y="1"/>
                    <a:pt x="4" y="0"/>
                    <a:pt x="3" y="0"/>
                  </a:cubicBezTo>
                  <a:cubicBezTo>
                    <a:pt x="3"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86" name="Freeform 3271">
              <a:extLst>
                <a:ext uri="{FF2B5EF4-FFF2-40B4-BE49-F238E27FC236}">
                  <a16:creationId xmlns:a16="http://schemas.microsoft.com/office/drawing/2014/main" id="{FA2F5441-697E-FFCE-881F-AF133A7166A2}"/>
                </a:ext>
              </a:extLst>
            </p:cNvPr>
            <p:cNvSpPr>
              <a:spLocks/>
            </p:cNvSpPr>
            <p:nvPr/>
          </p:nvSpPr>
          <p:spPr bwMode="auto">
            <a:xfrm>
              <a:off x="12048486" y="3249709"/>
              <a:ext cx="38623" cy="38623"/>
            </a:xfrm>
            <a:custGeom>
              <a:avLst/>
              <a:gdLst>
                <a:gd name="T0" fmla="*/ 3 w 6"/>
                <a:gd name="T1" fmla="*/ 0 h 6"/>
                <a:gd name="T2" fmla="*/ 2 w 6"/>
                <a:gd name="T3" fmla="*/ 1 h 6"/>
                <a:gd name="T4" fmla="*/ 1 w 6"/>
                <a:gd name="T5" fmla="*/ 2 h 6"/>
                <a:gd name="T6" fmla="*/ 1 w 6"/>
                <a:gd name="T7" fmla="*/ 2 h 6"/>
                <a:gd name="T8" fmla="*/ 0 w 6"/>
                <a:gd name="T9" fmla="*/ 3 h 6"/>
                <a:gd name="T10" fmla="*/ 1 w 6"/>
                <a:gd name="T11" fmla="*/ 4 h 6"/>
                <a:gd name="T12" fmla="*/ 1 w 6"/>
                <a:gd name="T13" fmla="*/ 4 h 6"/>
                <a:gd name="T14" fmla="*/ 1 w 6"/>
                <a:gd name="T15" fmla="*/ 5 h 6"/>
                <a:gd name="T16" fmla="*/ 1 w 6"/>
                <a:gd name="T17" fmla="*/ 5 h 6"/>
                <a:gd name="T18" fmla="*/ 2 w 6"/>
                <a:gd name="T19" fmla="*/ 6 h 6"/>
                <a:gd name="T20" fmla="*/ 3 w 6"/>
                <a:gd name="T21" fmla="*/ 6 h 6"/>
                <a:gd name="T22" fmla="*/ 3 w 6"/>
                <a:gd name="T23" fmla="*/ 6 h 6"/>
                <a:gd name="T24" fmla="*/ 5 w 6"/>
                <a:gd name="T25" fmla="*/ 5 h 6"/>
                <a:gd name="T26" fmla="*/ 5 w 6"/>
                <a:gd name="T27" fmla="*/ 1 h 6"/>
                <a:gd name="T28" fmla="*/ 3 w 6"/>
                <a:gd name="T2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6">
                  <a:moveTo>
                    <a:pt x="3" y="0"/>
                  </a:moveTo>
                  <a:cubicBezTo>
                    <a:pt x="3" y="0"/>
                    <a:pt x="2" y="0"/>
                    <a:pt x="2" y="1"/>
                  </a:cubicBezTo>
                  <a:cubicBezTo>
                    <a:pt x="1" y="1"/>
                    <a:pt x="1" y="1"/>
                    <a:pt x="1" y="2"/>
                  </a:cubicBezTo>
                  <a:cubicBezTo>
                    <a:pt x="1" y="2"/>
                    <a:pt x="1" y="2"/>
                    <a:pt x="1" y="2"/>
                  </a:cubicBezTo>
                  <a:cubicBezTo>
                    <a:pt x="0" y="3"/>
                    <a:pt x="0" y="3"/>
                    <a:pt x="0" y="3"/>
                  </a:cubicBezTo>
                  <a:cubicBezTo>
                    <a:pt x="0" y="4"/>
                    <a:pt x="1" y="4"/>
                    <a:pt x="1" y="4"/>
                  </a:cubicBezTo>
                  <a:cubicBezTo>
                    <a:pt x="1" y="4"/>
                    <a:pt x="1" y="4"/>
                    <a:pt x="1" y="4"/>
                  </a:cubicBezTo>
                  <a:cubicBezTo>
                    <a:pt x="1" y="4"/>
                    <a:pt x="1" y="4"/>
                    <a:pt x="1" y="5"/>
                  </a:cubicBezTo>
                  <a:cubicBezTo>
                    <a:pt x="1" y="5"/>
                    <a:pt x="1" y="5"/>
                    <a:pt x="1" y="5"/>
                  </a:cubicBezTo>
                  <a:cubicBezTo>
                    <a:pt x="1" y="5"/>
                    <a:pt x="2" y="5"/>
                    <a:pt x="2" y="6"/>
                  </a:cubicBezTo>
                  <a:cubicBezTo>
                    <a:pt x="2" y="6"/>
                    <a:pt x="3" y="6"/>
                    <a:pt x="3" y="6"/>
                  </a:cubicBezTo>
                  <a:cubicBezTo>
                    <a:pt x="3" y="6"/>
                    <a:pt x="3" y="6"/>
                    <a:pt x="3" y="6"/>
                  </a:cubicBezTo>
                  <a:cubicBezTo>
                    <a:pt x="4" y="6"/>
                    <a:pt x="4" y="6"/>
                    <a:pt x="5" y="5"/>
                  </a:cubicBezTo>
                  <a:cubicBezTo>
                    <a:pt x="6" y="4"/>
                    <a:pt x="6" y="3"/>
                    <a:pt x="5" y="1"/>
                  </a:cubicBezTo>
                  <a:cubicBezTo>
                    <a:pt x="5" y="1"/>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87" name="Freeform 3272">
              <a:extLst>
                <a:ext uri="{FF2B5EF4-FFF2-40B4-BE49-F238E27FC236}">
                  <a16:creationId xmlns:a16="http://schemas.microsoft.com/office/drawing/2014/main" id="{A235A1A1-3A11-1ECB-E2D9-AB25A766DDE8}"/>
                </a:ext>
              </a:extLst>
            </p:cNvPr>
            <p:cNvSpPr>
              <a:spLocks/>
            </p:cNvSpPr>
            <p:nvPr/>
          </p:nvSpPr>
          <p:spPr bwMode="auto">
            <a:xfrm>
              <a:off x="11819505" y="3059351"/>
              <a:ext cx="38623" cy="33106"/>
            </a:xfrm>
            <a:custGeom>
              <a:avLst/>
              <a:gdLst>
                <a:gd name="T0" fmla="*/ 3 w 6"/>
                <a:gd name="T1" fmla="*/ 0 h 5"/>
                <a:gd name="T2" fmla="*/ 2 w 6"/>
                <a:gd name="T3" fmla="*/ 0 h 5"/>
                <a:gd name="T4" fmla="*/ 1 w 6"/>
                <a:gd name="T5" fmla="*/ 1 h 5"/>
                <a:gd name="T6" fmla="*/ 1 w 6"/>
                <a:gd name="T7" fmla="*/ 1 h 5"/>
                <a:gd name="T8" fmla="*/ 1 w 6"/>
                <a:gd name="T9" fmla="*/ 4 h 5"/>
                <a:gd name="T10" fmla="*/ 3 w 6"/>
                <a:gd name="T11" fmla="*/ 5 h 5"/>
                <a:gd name="T12" fmla="*/ 3 w 6"/>
                <a:gd name="T13" fmla="*/ 5 h 5"/>
                <a:gd name="T14" fmla="*/ 4 w 6"/>
                <a:gd name="T15" fmla="*/ 5 h 5"/>
                <a:gd name="T16" fmla="*/ 5 w 6"/>
                <a:gd name="T17" fmla="*/ 5 h 5"/>
                <a:gd name="T18" fmla="*/ 5 w 6"/>
                <a:gd name="T19" fmla="*/ 1 h 5"/>
                <a:gd name="T20" fmla="*/ 4 w 6"/>
                <a:gd name="T21" fmla="*/ 0 h 5"/>
                <a:gd name="T22" fmla="*/ 3 w 6"/>
                <a:gd name="T23" fmla="*/ 0 h 5"/>
                <a:gd name="T24" fmla="*/ 3 w 6"/>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5">
                  <a:moveTo>
                    <a:pt x="3" y="0"/>
                  </a:moveTo>
                  <a:cubicBezTo>
                    <a:pt x="3" y="0"/>
                    <a:pt x="2" y="0"/>
                    <a:pt x="2" y="0"/>
                  </a:cubicBezTo>
                  <a:cubicBezTo>
                    <a:pt x="1" y="0"/>
                    <a:pt x="1" y="0"/>
                    <a:pt x="1" y="1"/>
                  </a:cubicBezTo>
                  <a:cubicBezTo>
                    <a:pt x="1" y="1"/>
                    <a:pt x="1" y="1"/>
                    <a:pt x="1" y="1"/>
                  </a:cubicBezTo>
                  <a:cubicBezTo>
                    <a:pt x="0" y="2"/>
                    <a:pt x="0" y="3"/>
                    <a:pt x="1" y="4"/>
                  </a:cubicBezTo>
                  <a:cubicBezTo>
                    <a:pt x="1" y="5"/>
                    <a:pt x="2" y="5"/>
                    <a:pt x="3" y="5"/>
                  </a:cubicBezTo>
                  <a:cubicBezTo>
                    <a:pt x="3" y="5"/>
                    <a:pt x="3" y="5"/>
                    <a:pt x="3" y="5"/>
                  </a:cubicBezTo>
                  <a:cubicBezTo>
                    <a:pt x="3" y="5"/>
                    <a:pt x="3" y="5"/>
                    <a:pt x="4" y="5"/>
                  </a:cubicBezTo>
                  <a:cubicBezTo>
                    <a:pt x="4" y="5"/>
                    <a:pt x="4" y="5"/>
                    <a:pt x="5" y="5"/>
                  </a:cubicBezTo>
                  <a:cubicBezTo>
                    <a:pt x="6" y="4"/>
                    <a:pt x="6" y="2"/>
                    <a:pt x="5" y="1"/>
                  </a:cubicBezTo>
                  <a:cubicBezTo>
                    <a:pt x="5" y="0"/>
                    <a:pt x="4" y="0"/>
                    <a:pt x="4" y="0"/>
                  </a:cubicBezTo>
                  <a:cubicBezTo>
                    <a:pt x="4" y="0"/>
                    <a:pt x="4" y="0"/>
                    <a:pt x="3" y="0"/>
                  </a:cubicBezTo>
                  <a:cubicBezTo>
                    <a:pt x="3"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88" name="Freeform 3273">
              <a:extLst>
                <a:ext uri="{FF2B5EF4-FFF2-40B4-BE49-F238E27FC236}">
                  <a16:creationId xmlns:a16="http://schemas.microsoft.com/office/drawing/2014/main" id="{43019C36-3526-8788-BE9C-FF8A5FB60E19}"/>
                </a:ext>
              </a:extLst>
            </p:cNvPr>
            <p:cNvSpPr>
              <a:spLocks/>
            </p:cNvSpPr>
            <p:nvPr/>
          </p:nvSpPr>
          <p:spPr bwMode="auto">
            <a:xfrm>
              <a:off x="10487000" y="2248261"/>
              <a:ext cx="41382" cy="30347"/>
            </a:xfrm>
            <a:custGeom>
              <a:avLst/>
              <a:gdLst>
                <a:gd name="T0" fmla="*/ 3 w 6"/>
                <a:gd name="T1" fmla="*/ 0 h 5"/>
                <a:gd name="T2" fmla="*/ 2 w 6"/>
                <a:gd name="T3" fmla="*/ 0 h 5"/>
                <a:gd name="T4" fmla="*/ 1 w 6"/>
                <a:gd name="T5" fmla="*/ 4 h 5"/>
                <a:gd name="T6" fmla="*/ 1 w 6"/>
                <a:gd name="T7" fmla="*/ 4 h 5"/>
                <a:gd name="T8" fmla="*/ 1 w 6"/>
                <a:gd name="T9" fmla="*/ 4 h 5"/>
                <a:gd name="T10" fmla="*/ 2 w 6"/>
                <a:gd name="T11" fmla="*/ 5 h 5"/>
                <a:gd name="T12" fmla="*/ 2 w 6"/>
                <a:gd name="T13" fmla="*/ 5 h 5"/>
                <a:gd name="T14" fmla="*/ 3 w 6"/>
                <a:gd name="T15" fmla="*/ 5 h 5"/>
                <a:gd name="T16" fmla="*/ 5 w 6"/>
                <a:gd name="T17" fmla="*/ 5 h 5"/>
                <a:gd name="T18" fmla="*/ 5 w 6"/>
                <a:gd name="T19" fmla="*/ 5 h 5"/>
                <a:gd name="T20" fmla="*/ 5 w 6"/>
                <a:gd name="T21" fmla="*/ 5 h 5"/>
                <a:gd name="T22" fmla="*/ 6 w 6"/>
                <a:gd name="T23" fmla="*/ 4 h 5"/>
                <a:gd name="T24" fmla="*/ 6 w 6"/>
                <a:gd name="T25" fmla="*/ 3 h 5"/>
                <a:gd name="T26" fmla="*/ 5 w 6"/>
                <a:gd name="T27" fmla="*/ 1 h 5"/>
                <a:gd name="T28" fmla="*/ 3 w 6"/>
                <a:gd name="T2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5">
                  <a:moveTo>
                    <a:pt x="3" y="0"/>
                  </a:moveTo>
                  <a:cubicBezTo>
                    <a:pt x="3" y="0"/>
                    <a:pt x="2" y="0"/>
                    <a:pt x="2" y="0"/>
                  </a:cubicBezTo>
                  <a:cubicBezTo>
                    <a:pt x="0" y="1"/>
                    <a:pt x="0" y="3"/>
                    <a:pt x="1" y="4"/>
                  </a:cubicBezTo>
                  <a:cubicBezTo>
                    <a:pt x="1" y="4"/>
                    <a:pt x="1" y="4"/>
                    <a:pt x="1" y="4"/>
                  </a:cubicBezTo>
                  <a:cubicBezTo>
                    <a:pt x="1" y="4"/>
                    <a:pt x="1" y="4"/>
                    <a:pt x="1" y="4"/>
                  </a:cubicBezTo>
                  <a:cubicBezTo>
                    <a:pt x="1" y="5"/>
                    <a:pt x="1" y="5"/>
                    <a:pt x="2" y="5"/>
                  </a:cubicBezTo>
                  <a:cubicBezTo>
                    <a:pt x="2" y="5"/>
                    <a:pt x="2" y="5"/>
                    <a:pt x="2" y="5"/>
                  </a:cubicBezTo>
                  <a:cubicBezTo>
                    <a:pt x="2" y="5"/>
                    <a:pt x="3" y="5"/>
                    <a:pt x="3" y="5"/>
                  </a:cubicBezTo>
                  <a:cubicBezTo>
                    <a:pt x="4" y="5"/>
                    <a:pt x="4" y="5"/>
                    <a:pt x="5" y="5"/>
                  </a:cubicBezTo>
                  <a:cubicBezTo>
                    <a:pt x="5" y="5"/>
                    <a:pt x="5" y="5"/>
                    <a:pt x="5" y="5"/>
                  </a:cubicBezTo>
                  <a:cubicBezTo>
                    <a:pt x="5" y="5"/>
                    <a:pt x="5" y="5"/>
                    <a:pt x="5" y="5"/>
                  </a:cubicBezTo>
                  <a:cubicBezTo>
                    <a:pt x="5" y="4"/>
                    <a:pt x="6" y="4"/>
                    <a:pt x="6" y="4"/>
                  </a:cubicBezTo>
                  <a:cubicBezTo>
                    <a:pt x="6" y="4"/>
                    <a:pt x="6" y="3"/>
                    <a:pt x="6" y="3"/>
                  </a:cubicBezTo>
                  <a:cubicBezTo>
                    <a:pt x="6" y="3"/>
                    <a:pt x="6" y="2"/>
                    <a:pt x="5" y="1"/>
                  </a:cubicBezTo>
                  <a:cubicBezTo>
                    <a:pt x="5" y="0"/>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89" name="Freeform 3274">
              <a:extLst>
                <a:ext uri="{FF2B5EF4-FFF2-40B4-BE49-F238E27FC236}">
                  <a16:creationId xmlns:a16="http://schemas.microsoft.com/office/drawing/2014/main" id="{63410AE0-0E8D-C554-8F87-4FE97D7722A9}"/>
                </a:ext>
              </a:extLst>
            </p:cNvPr>
            <p:cNvSpPr>
              <a:spLocks/>
            </p:cNvSpPr>
            <p:nvPr/>
          </p:nvSpPr>
          <p:spPr bwMode="auto">
            <a:xfrm>
              <a:off x="10067661" y="2444136"/>
              <a:ext cx="41382" cy="33106"/>
            </a:xfrm>
            <a:custGeom>
              <a:avLst/>
              <a:gdLst>
                <a:gd name="T0" fmla="*/ 3 w 6"/>
                <a:gd name="T1" fmla="*/ 0 h 5"/>
                <a:gd name="T2" fmla="*/ 1 w 6"/>
                <a:gd name="T3" fmla="*/ 0 h 5"/>
                <a:gd name="T4" fmla="*/ 0 w 6"/>
                <a:gd name="T5" fmla="*/ 3 h 5"/>
                <a:gd name="T6" fmla="*/ 0 w 6"/>
                <a:gd name="T7" fmla="*/ 3 h 5"/>
                <a:gd name="T8" fmla="*/ 1 w 6"/>
                <a:gd name="T9" fmla="*/ 4 h 5"/>
                <a:gd name="T10" fmla="*/ 1 w 6"/>
                <a:gd name="T11" fmla="*/ 4 h 5"/>
                <a:gd name="T12" fmla="*/ 1 w 6"/>
                <a:gd name="T13" fmla="*/ 5 h 5"/>
                <a:gd name="T14" fmla="*/ 3 w 6"/>
                <a:gd name="T15" fmla="*/ 5 h 5"/>
                <a:gd name="T16" fmla="*/ 3 w 6"/>
                <a:gd name="T17" fmla="*/ 5 h 5"/>
                <a:gd name="T18" fmla="*/ 4 w 6"/>
                <a:gd name="T19" fmla="*/ 5 h 5"/>
                <a:gd name="T20" fmla="*/ 4 w 6"/>
                <a:gd name="T21" fmla="*/ 5 h 5"/>
                <a:gd name="T22" fmla="*/ 6 w 6"/>
                <a:gd name="T23" fmla="*/ 2 h 5"/>
                <a:gd name="T24" fmla="*/ 6 w 6"/>
                <a:gd name="T25" fmla="*/ 2 h 5"/>
                <a:gd name="T26" fmla="*/ 5 w 6"/>
                <a:gd name="T27" fmla="*/ 1 h 5"/>
                <a:gd name="T28" fmla="*/ 5 w 6"/>
                <a:gd name="T29" fmla="*/ 1 h 5"/>
                <a:gd name="T30" fmla="*/ 5 w 6"/>
                <a:gd name="T31" fmla="*/ 1 h 5"/>
                <a:gd name="T32" fmla="*/ 3 w 6"/>
                <a:gd name="T33"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 h="5">
                  <a:moveTo>
                    <a:pt x="3" y="0"/>
                  </a:moveTo>
                  <a:cubicBezTo>
                    <a:pt x="2" y="0"/>
                    <a:pt x="2" y="0"/>
                    <a:pt x="1" y="0"/>
                  </a:cubicBezTo>
                  <a:cubicBezTo>
                    <a:pt x="0" y="1"/>
                    <a:pt x="0" y="2"/>
                    <a:pt x="0" y="3"/>
                  </a:cubicBezTo>
                  <a:cubicBezTo>
                    <a:pt x="0" y="3"/>
                    <a:pt x="0" y="3"/>
                    <a:pt x="0" y="3"/>
                  </a:cubicBezTo>
                  <a:cubicBezTo>
                    <a:pt x="0" y="3"/>
                    <a:pt x="0" y="4"/>
                    <a:pt x="1" y="4"/>
                  </a:cubicBezTo>
                  <a:cubicBezTo>
                    <a:pt x="1" y="4"/>
                    <a:pt x="1" y="4"/>
                    <a:pt x="1" y="4"/>
                  </a:cubicBezTo>
                  <a:cubicBezTo>
                    <a:pt x="1" y="4"/>
                    <a:pt x="1" y="4"/>
                    <a:pt x="1" y="5"/>
                  </a:cubicBezTo>
                  <a:cubicBezTo>
                    <a:pt x="2" y="5"/>
                    <a:pt x="2" y="5"/>
                    <a:pt x="3" y="5"/>
                  </a:cubicBezTo>
                  <a:cubicBezTo>
                    <a:pt x="3" y="5"/>
                    <a:pt x="3" y="5"/>
                    <a:pt x="3" y="5"/>
                  </a:cubicBezTo>
                  <a:cubicBezTo>
                    <a:pt x="3" y="5"/>
                    <a:pt x="3" y="5"/>
                    <a:pt x="4" y="5"/>
                  </a:cubicBezTo>
                  <a:cubicBezTo>
                    <a:pt x="4" y="5"/>
                    <a:pt x="4" y="5"/>
                    <a:pt x="4" y="5"/>
                  </a:cubicBezTo>
                  <a:cubicBezTo>
                    <a:pt x="5" y="4"/>
                    <a:pt x="6" y="3"/>
                    <a:pt x="6" y="2"/>
                  </a:cubicBezTo>
                  <a:cubicBezTo>
                    <a:pt x="6" y="2"/>
                    <a:pt x="6" y="2"/>
                    <a:pt x="6" y="2"/>
                  </a:cubicBezTo>
                  <a:cubicBezTo>
                    <a:pt x="6" y="2"/>
                    <a:pt x="5" y="2"/>
                    <a:pt x="5" y="1"/>
                  </a:cubicBezTo>
                  <a:cubicBezTo>
                    <a:pt x="5" y="1"/>
                    <a:pt x="5" y="1"/>
                    <a:pt x="5" y="1"/>
                  </a:cubicBezTo>
                  <a:cubicBezTo>
                    <a:pt x="5" y="1"/>
                    <a:pt x="5" y="1"/>
                    <a:pt x="5" y="1"/>
                  </a:cubicBezTo>
                  <a:cubicBezTo>
                    <a:pt x="5" y="0"/>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90" name="Freeform 3275">
              <a:extLst>
                <a:ext uri="{FF2B5EF4-FFF2-40B4-BE49-F238E27FC236}">
                  <a16:creationId xmlns:a16="http://schemas.microsoft.com/office/drawing/2014/main" id="{DF6BF6ED-224A-886F-2D1A-17DB89B1A894}"/>
                </a:ext>
              </a:extLst>
            </p:cNvPr>
            <p:cNvSpPr>
              <a:spLocks/>
            </p:cNvSpPr>
            <p:nvPr/>
          </p:nvSpPr>
          <p:spPr bwMode="auto">
            <a:xfrm>
              <a:off x="11747776" y="3616630"/>
              <a:ext cx="38623" cy="38623"/>
            </a:xfrm>
            <a:custGeom>
              <a:avLst/>
              <a:gdLst>
                <a:gd name="T0" fmla="*/ 3 w 6"/>
                <a:gd name="T1" fmla="*/ 0 h 6"/>
                <a:gd name="T2" fmla="*/ 3 w 6"/>
                <a:gd name="T3" fmla="*/ 0 h 6"/>
                <a:gd name="T4" fmla="*/ 3 w 6"/>
                <a:gd name="T5" fmla="*/ 0 h 6"/>
                <a:gd name="T6" fmla="*/ 2 w 6"/>
                <a:gd name="T7" fmla="*/ 1 h 6"/>
                <a:gd name="T8" fmla="*/ 1 w 6"/>
                <a:gd name="T9" fmla="*/ 4 h 6"/>
                <a:gd name="T10" fmla="*/ 3 w 6"/>
                <a:gd name="T11" fmla="*/ 6 h 6"/>
                <a:gd name="T12" fmla="*/ 5 w 6"/>
                <a:gd name="T13" fmla="*/ 5 h 6"/>
                <a:gd name="T14" fmla="*/ 5 w 6"/>
                <a:gd name="T15" fmla="*/ 5 h 6"/>
                <a:gd name="T16" fmla="*/ 5 w 6"/>
                <a:gd name="T17" fmla="*/ 5 h 6"/>
                <a:gd name="T18" fmla="*/ 6 w 6"/>
                <a:gd name="T19" fmla="*/ 4 h 6"/>
                <a:gd name="T20" fmla="*/ 6 w 6"/>
                <a:gd name="T21" fmla="*/ 4 h 6"/>
                <a:gd name="T22" fmla="*/ 6 w 6"/>
                <a:gd name="T23" fmla="*/ 1 h 6"/>
                <a:gd name="T24" fmla="*/ 5 w 6"/>
                <a:gd name="T25" fmla="*/ 1 h 6"/>
                <a:gd name="T26" fmla="*/ 4 w 6"/>
                <a:gd name="T27" fmla="*/ 0 h 6"/>
                <a:gd name="T28" fmla="*/ 3 w 6"/>
                <a:gd name="T2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6">
                  <a:moveTo>
                    <a:pt x="3" y="0"/>
                  </a:moveTo>
                  <a:cubicBezTo>
                    <a:pt x="3" y="0"/>
                    <a:pt x="3" y="0"/>
                    <a:pt x="3" y="0"/>
                  </a:cubicBezTo>
                  <a:cubicBezTo>
                    <a:pt x="3" y="0"/>
                    <a:pt x="3" y="0"/>
                    <a:pt x="3" y="0"/>
                  </a:cubicBezTo>
                  <a:cubicBezTo>
                    <a:pt x="2" y="0"/>
                    <a:pt x="2" y="0"/>
                    <a:pt x="2" y="1"/>
                  </a:cubicBezTo>
                  <a:cubicBezTo>
                    <a:pt x="0" y="2"/>
                    <a:pt x="0" y="3"/>
                    <a:pt x="1" y="4"/>
                  </a:cubicBezTo>
                  <a:cubicBezTo>
                    <a:pt x="2" y="5"/>
                    <a:pt x="2" y="6"/>
                    <a:pt x="3" y="6"/>
                  </a:cubicBezTo>
                  <a:cubicBezTo>
                    <a:pt x="4" y="6"/>
                    <a:pt x="4" y="5"/>
                    <a:pt x="5" y="5"/>
                  </a:cubicBezTo>
                  <a:cubicBezTo>
                    <a:pt x="5" y="5"/>
                    <a:pt x="5" y="5"/>
                    <a:pt x="5" y="5"/>
                  </a:cubicBezTo>
                  <a:cubicBezTo>
                    <a:pt x="5" y="5"/>
                    <a:pt x="5" y="5"/>
                    <a:pt x="5" y="5"/>
                  </a:cubicBezTo>
                  <a:cubicBezTo>
                    <a:pt x="5" y="5"/>
                    <a:pt x="5" y="5"/>
                    <a:pt x="6" y="4"/>
                  </a:cubicBezTo>
                  <a:cubicBezTo>
                    <a:pt x="6" y="4"/>
                    <a:pt x="6" y="4"/>
                    <a:pt x="6" y="4"/>
                  </a:cubicBezTo>
                  <a:cubicBezTo>
                    <a:pt x="6" y="3"/>
                    <a:pt x="6" y="2"/>
                    <a:pt x="6" y="1"/>
                  </a:cubicBezTo>
                  <a:cubicBezTo>
                    <a:pt x="5" y="1"/>
                    <a:pt x="5" y="1"/>
                    <a:pt x="5" y="1"/>
                  </a:cubicBezTo>
                  <a:cubicBezTo>
                    <a:pt x="4" y="0"/>
                    <a:pt x="4" y="0"/>
                    <a:pt x="4" y="0"/>
                  </a:cubicBezTo>
                  <a:cubicBezTo>
                    <a:pt x="4" y="0"/>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91" name="Freeform 3276">
              <a:extLst>
                <a:ext uri="{FF2B5EF4-FFF2-40B4-BE49-F238E27FC236}">
                  <a16:creationId xmlns:a16="http://schemas.microsoft.com/office/drawing/2014/main" id="{6B70DDAF-7132-27DE-E9B7-F88B4EBED110}"/>
                </a:ext>
              </a:extLst>
            </p:cNvPr>
            <p:cNvSpPr>
              <a:spLocks/>
            </p:cNvSpPr>
            <p:nvPr/>
          </p:nvSpPr>
          <p:spPr bwMode="auto">
            <a:xfrm>
              <a:off x="11700876" y="3335232"/>
              <a:ext cx="24829" cy="24829"/>
            </a:xfrm>
            <a:custGeom>
              <a:avLst/>
              <a:gdLst>
                <a:gd name="T0" fmla="*/ 2 w 4"/>
                <a:gd name="T1" fmla="*/ 0 h 4"/>
                <a:gd name="T2" fmla="*/ 1 w 4"/>
                <a:gd name="T3" fmla="*/ 1 h 4"/>
                <a:gd name="T4" fmla="*/ 1 w 4"/>
                <a:gd name="T5" fmla="*/ 1 h 4"/>
                <a:gd name="T6" fmla="*/ 1 w 4"/>
                <a:gd name="T7" fmla="*/ 1 h 4"/>
                <a:gd name="T8" fmla="*/ 1 w 4"/>
                <a:gd name="T9" fmla="*/ 1 h 4"/>
                <a:gd name="T10" fmla="*/ 1 w 4"/>
                <a:gd name="T11" fmla="*/ 2 h 4"/>
                <a:gd name="T12" fmla="*/ 1 w 4"/>
                <a:gd name="T13" fmla="*/ 3 h 4"/>
                <a:gd name="T14" fmla="*/ 2 w 4"/>
                <a:gd name="T15" fmla="*/ 4 h 4"/>
                <a:gd name="T16" fmla="*/ 3 w 4"/>
                <a:gd name="T17" fmla="*/ 4 h 4"/>
                <a:gd name="T18" fmla="*/ 3 w 4"/>
                <a:gd name="T19" fmla="*/ 4 h 4"/>
                <a:gd name="T20" fmla="*/ 4 w 4"/>
                <a:gd name="T21" fmla="*/ 4 h 4"/>
                <a:gd name="T22" fmla="*/ 4 w 4"/>
                <a:gd name="T23" fmla="*/ 3 h 4"/>
                <a:gd name="T24" fmla="*/ 4 w 4"/>
                <a:gd name="T25" fmla="*/ 3 h 4"/>
                <a:gd name="T26" fmla="*/ 4 w 4"/>
                <a:gd name="T27" fmla="*/ 2 h 4"/>
                <a:gd name="T28" fmla="*/ 4 w 4"/>
                <a:gd name="T29" fmla="*/ 2 h 4"/>
                <a:gd name="T30" fmla="*/ 4 w 4"/>
                <a:gd name="T31" fmla="*/ 1 h 4"/>
                <a:gd name="T32" fmla="*/ 2 w 4"/>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4">
                  <a:moveTo>
                    <a:pt x="2" y="0"/>
                  </a:moveTo>
                  <a:cubicBezTo>
                    <a:pt x="2" y="0"/>
                    <a:pt x="2" y="1"/>
                    <a:pt x="1" y="1"/>
                  </a:cubicBezTo>
                  <a:cubicBezTo>
                    <a:pt x="1" y="1"/>
                    <a:pt x="1" y="1"/>
                    <a:pt x="1" y="1"/>
                  </a:cubicBezTo>
                  <a:cubicBezTo>
                    <a:pt x="1" y="1"/>
                    <a:pt x="1" y="1"/>
                    <a:pt x="1" y="1"/>
                  </a:cubicBezTo>
                  <a:cubicBezTo>
                    <a:pt x="1" y="1"/>
                    <a:pt x="1" y="1"/>
                    <a:pt x="1" y="1"/>
                  </a:cubicBezTo>
                  <a:cubicBezTo>
                    <a:pt x="1" y="1"/>
                    <a:pt x="1" y="2"/>
                    <a:pt x="1" y="2"/>
                  </a:cubicBezTo>
                  <a:cubicBezTo>
                    <a:pt x="0" y="2"/>
                    <a:pt x="0" y="3"/>
                    <a:pt x="1" y="3"/>
                  </a:cubicBezTo>
                  <a:cubicBezTo>
                    <a:pt x="1" y="4"/>
                    <a:pt x="2" y="4"/>
                    <a:pt x="2" y="4"/>
                  </a:cubicBezTo>
                  <a:cubicBezTo>
                    <a:pt x="3" y="4"/>
                    <a:pt x="3" y="4"/>
                    <a:pt x="3" y="4"/>
                  </a:cubicBezTo>
                  <a:cubicBezTo>
                    <a:pt x="3" y="4"/>
                    <a:pt x="3" y="4"/>
                    <a:pt x="3" y="4"/>
                  </a:cubicBezTo>
                  <a:cubicBezTo>
                    <a:pt x="3" y="4"/>
                    <a:pt x="3" y="4"/>
                    <a:pt x="4" y="4"/>
                  </a:cubicBezTo>
                  <a:cubicBezTo>
                    <a:pt x="4" y="4"/>
                    <a:pt x="4" y="4"/>
                    <a:pt x="4" y="3"/>
                  </a:cubicBezTo>
                  <a:cubicBezTo>
                    <a:pt x="4" y="3"/>
                    <a:pt x="4" y="3"/>
                    <a:pt x="4" y="3"/>
                  </a:cubicBezTo>
                  <a:cubicBezTo>
                    <a:pt x="4" y="3"/>
                    <a:pt x="4" y="2"/>
                    <a:pt x="4" y="2"/>
                  </a:cubicBezTo>
                  <a:cubicBezTo>
                    <a:pt x="4" y="2"/>
                    <a:pt x="4" y="2"/>
                    <a:pt x="4" y="2"/>
                  </a:cubicBezTo>
                  <a:cubicBezTo>
                    <a:pt x="4" y="2"/>
                    <a:pt x="4" y="1"/>
                    <a:pt x="4" y="1"/>
                  </a:cubicBezTo>
                  <a:cubicBezTo>
                    <a:pt x="4" y="1"/>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92" name="Freeform 3277">
              <a:extLst>
                <a:ext uri="{FF2B5EF4-FFF2-40B4-BE49-F238E27FC236}">
                  <a16:creationId xmlns:a16="http://schemas.microsoft.com/office/drawing/2014/main" id="{BDCF0E2C-50E2-06AC-B6E5-488A229CE95F}"/>
                </a:ext>
              </a:extLst>
            </p:cNvPr>
            <p:cNvSpPr>
              <a:spLocks/>
            </p:cNvSpPr>
            <p:nvPr/>
          </p:nvSpPr>
          <p:spPr bwMode="auto">
            <a:xfrm>
              <a:off x="11924340" y="3826300"/>
              <a:ext cx="24829" cy="24829"/>
            </a:xfrm>
            <a:custGeom>
              <a:avLst/>
              <a:gdLst>
                <a:gd name="T0" fmla="*/ 2 w 4"/>
                <a:gd name="T1" fmla="*/ 0 h 4"/>
                <a:gd name="T2" fmla="*/ 2 w 4"/>
                <a:gd name="T3" fmla="*/ 0 h 4"/>
                <a:gd name="T4" fmla="*/ 1 w 4"/>
                <a:gd name="T5" fmla="*/ 0 h 4"/>
                <a:gd name="T6" fmla="*/ 1 w 4"/>
                <a:gd name="T7" fmla="*/ 0 h 4"/>
                <a:gd name="T8" fmla="*/ 1 w 4"/>
                <a:gd name="T9" fmla="*/ 0 h 4"/>
                <a:gd name="T10" fmla="*/ 0 w 4"/>
                <a:gd name="T11" fmla="*/ 0 h 4"/>
                <a:gd name="T12" fmla="*/ 0 w 4"/>
                <a:gd name="T13" fmla="*/ 3 h 4"/>
                <a:gd name="T14" fmla="*/ 2 w 4"/>
                <a:gd name="T15" fmla="*/ 4 h 4"/>
                <a:gd name="T16" fmla="*/ 2 w 4"/>
                <a:gd name="T17" fmla="*/ 4 h 4"/>
                <a:gd name="T18" fmla="*/ 2 w 4"/>
                <a:gd name="T19" fmla="*/ 4 h 4"/>
                <a:gd name="T20" fmla="*/ 3 w 4"/>
                <a:gd name="T21" fmla="*/ 3 h 4"/>
                <a:gd name="T22" fmla="*/ 4 w 4"/>
                <a:gd name="T23" fmla="*/ 2 h 4"/>
                <a:gd name="T24" fmla="*/ 4 w 4"/>
                <a:gd name="T25" fmla="*/ 2 h 4"/>
                <a:gd name="T26" fmla="*/ 4 w 4"/>
                <a:gd name="T27" fmla="*/ 1 h 4"/>
                <a:gd name="T28" fmla="*/ 3 w 4"/>
                <a:gd name="T29" fmla="*/ 1 h 4"/>
                <a:gd name="T30" fmla="*/ 3 w 4"/>
                <a:gd name="T31" fmla="*/ 1 h 4"/>
                <a:gd name="T32" fmla="*/ 2 w 4"/>
                <a:gd name="T33" fmla="*/ 0 h 4"/>
                <a:gd name="T34" fmla="*/ 2 w 4"/>
                <a:gd name="T35" fmla="*/ 0 h 4"/>
                <a:gd name="T36" fmla="*/ 2 w 4"/>
                <a:gd name="T3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 h="4">
                  <a:moveTo>
                    <a:pt x="2" y="0"/>
                  </a:moveTo>
                  <a:cubicBezTo>
                    <a:pt x="2" y="0"/>
                    <a:pt x="2" y="0"/>
                    <a:pt x="2" y="0"/>
                  </a:cubicBezTo>
                  <a:cubicBezTo>
                    <a:pt x="1" y="0"/>
                    <a:pt x="1" y="0"/>
                    <a:pt x="1" y="0"/>
                  </a:cubicBezTo>
                  <a:cubicBezTo>
                    <a:pt x="1" y="0"/>
                    <a:pt x="1" y="0"/>
                    <a:pt x="1" y="0"/>
                  </a:cubicBezTo>
                  <a:cubicBezTo>
                    <a:pt x="1" y="0"/>
                    <a:pt x="1" y="0"/>
                    <a:pt x="1" y="0"/>
                  </a:cubicBezTo>
                  <a:cubicBezTo>
                    <a:pt x="0" y="0"/>
                    <a:pt x="0" y="0"/>
                    <a:pt x="0" y="0"/>
                  </a:cubicBezTo>
                  <a:cubicBezTo>
                    <a:pt x="0" y="1"/>
                    <a:pt x="0" y="2"/>
                    <a:pt x="0" y="3"/>
                  </a:cubicBezTo>
                  <a:cubicBezTo>
                    <a:pt x="0" y="3"/>
                    <a:pt x="1" y="4"/>
                    <a:pt x="2" y="4"/>
                  </a:cubicBezTo>
                  <a:cubicBezTo>
                    <a:pt x="2" y="4"/>
                    <a:pt x="2" y="4"/>
                    <a:pt x="2" y="4"/>
                  </a:cubicBezTo>
                  <a:cubicBezTo>
                    <a:pt x="2" y="4"/>
                    <a:pt x="2" y="4"/>
                    <a:pt x="2" y="4"/>
                  </a:cubicBezTo>
                  <a:cubicBezTo>
                    <a:pt x="2" y="4"/>
                    <a:pt x="3" y="4"/>
                    <a:pt x="3" y="3"/>
                  </a:cubicBezTo>
                  <a:cubicBezTo>
                    <a:pt x="3" y="3"/>
                    <a:pt x="4" y="3"/>
                    <a:pt x="4" y="2"/>
                  </a:cubicBezTo>
                  <a:cubicBezTo>
                    <a:pt x="4" y="2"/>
                    <a:pt x="4" y="2"/>
                    <a:pt x="4" y="2"/>
                  </a:cubicBezTo>
                  <a:cubicBezTo>
                    <a:pt x="4" y="2"/>
                    <a:pt x="4" y="1"/>
                    <a:pt x="4" y="1"/>
                  </a:cubicBezTo>
                  <a:cubicBezTo>
                    <a:pt x="4" y="1"/>
                    <a:pt x="3" y="1"/>
                    <a:pt x="3" y="1"/>
                  </a:cubicBezTo>
                  <a:cubicBezTo>
                    <a:pt x="3" y="1"/>
                    <a:pt x="3" y="1"/>
                    <a:pt x="3" y="1"/>
                  </a:cubicBezTo>
                  <a:cubicBezTo>
                    <a:pt x="3" y="0"/>
                    <a:pt x="3" y="0"/>
                    <a:pt x="2" y="0"/>
                  </a:cubicBezTo>
                  <a:cubicBezTo>
                    <a:pt x="2" y="0"/>
                    <a:pt x="2"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grpSp>
          <p:nvGrpSpPr>
            <p:cNvPr id="93" name="Group 92">
              <a:extLst>
                <a:ext uri="{FF2B5EF4-FFF2-40B4-BE49-F238E27FC236}">
                  <a16:creationId xmlns:a16="http://schemas.microsoft.com/office/drawing/2014/main" id="{682E7D48-F2CF-4670-CDF1-FDE99AD573ED}"/>
                </a:ext>
              </a:extLst>
            </p:cNvPr>
            <p:cNvGrpSpPr/>
            <p:nvPr/>
          </p:nvGrpSpPr>
          <p:grpSpPr>
            <a:xfrm>
              <a:off x="6249468" y="-1100935"/>
              <a:ext cx="6847366" cy="4965858"/>
              <a:chOff x="6249468" y="-1100935"/>
              <a:chExt cx="6847366" cy="4965858"/>
            </a:xfrm>
            <a:grpFill/>
          </p:grpSpPr>
          <p:sp>
            <p:nvSpPr>
              <p:cNvPr id="94" name="Freeform 3279">
                <a:extLst>
                  <a:ext uri="{FF2B5EF4-FFF2-40B4-BE49-F238E27FC236}">
                    <a16:creationId xmlns:a16="http://schemas.microsoft.com/office/drawing/2014/main" id="{897253FE-5E48-D47B-5E66-36A17902F86D}"/>
                  </a:ext>
                </a:extLst>
              </p:cNvPr>
              <p:cNvSpPr>
                <a:spLocks/>
              </p:cNvSpPr>
              <p:nvPr/>
            </p:nvSpPr>
            <p:spPr bwMode="auto">
              <a:xfrm>
                <a:off x="11858129" y="3401443"/>
                <a:ext cx="24829" cy="19312"/>
              </a:xfrm>
              <a:custGeom>
                <a:avLst/>
                <a:gdLst>
                  <a:gd name="T0" fmla="*/ 2 w 4"/>
                  <a:gd name="T1" fmla="*/ 0 h 3"/>
                  <a:gd name="T2" fmla="*/ 2 w 4"/>
                  <a:gd name="T3" fmla="*/ 0 h 3"/>
                  <a:gd name="T4" fmla="*/ 2 w 4"/>
                  <a:gd name="T5" fmla="*/ 0 h 3"/>
                  <a:gd name="T6" fmla="*/ 1 w 4"/>
                  <a:gd name="T7" fmla="*/ 0 h 3"/>
                  <a:gd name="T8" fmla="*/ 0 w 4"/>
                  <a:gd name="T9" fmla="*/ 1 h 3"/>
                  <a:gd name="T10" fmla="*/ 0 w 4"/>
                  <a:gd name="T11" fmla="*/ 1 h 3"/>
                  <a:gd name="T12" fmla="*/ 0 w 4"/>
                  <a:gd name="T13" fmla="*/ 3 h 3"/>
                  <a:gd name="T14" fmla="*/ 1 w 4"/>
                  <a:gd name="T15" fmla="*/ 3 h 3"/>
                  <a:gd name="T16" fmla="*/ 1 w 4"/>
                  <a:gd name="T17" fmla="*/ 3 h 3"/>
                  <a:gd name="T18" fmla="*/ 2 w 4"/>
                  <a:gd name="T19" fmla="*/ 3 h 3"/>
                  <a:gd name="T20" fmla="*/ 2 w 4"/>
                  <a:gd name="T21" fmla="*/ 3 h 3"/>
                  <a:gd name="T22" fmla="*/ 2 w 4"/>
                  <a:gd name="T23" fmla="*/ 3 h 3"/>
                  <a:gd name="T24" fmla="*/ 3 w 4"/>
                  <a:gd name="T25" fmla="*/ 3 h 3"/>
                  <a:gd name="T26" fmla="*/ 4 w 4"/>
                  <a:gd name="T27" fmla="*/ 0 h 3"/>
                  <a:gd name="T28" fmla="*/ 4 w 4"/>
                  <a:gd name="T29" fmla="*/ 0 h 3"/>
                  <a:gd name="T30" fmla="*/ 3 w 4"/>
                  <a:gd name="T31" fmla="*/ 0 h 3"/>
                  <a:gd name="T32" fmla="*/ 2 w 4"/>
                  <a:gd name="T33"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3">
                    <a:moveTo>
                      <a:pt x="2" y="0"/>
                    </a:moveTo>
                    <a:cubicBezTo>
                      <a:pt x="2" y="0"/>
                      <a:pt x="2" y="0"/>
                      <a:pt x="2" y="0"/>
                    </a:cubicBezTo>
                    <a:cubicBezTo>
                      <a:pt x="2" y="0"/>
                      <a:pt x="2" y="0"/>
                      <a:pt x="2" y="0"/>
                    </a:cubicBezTo>
                    <a:cubicBezTo>
                      <a:pt x="1" y="0"/>
                      <a:pt x="1" y="0"/>
                      <a:pt x="1" y="0"/>
                    </a:cubicBezTo>
                    <a:cubicBezTo>
                      <a:pt x="1" y="0"/>
                      <a:pt x="0" y="0"/>
                      <a:pt x="0" y="1"/>
                    </a:cubicBezTo>
                    <a:cubicBezTo>
                      <a:pt x="0" y="1"/>
                      <a:pt x="0" y="1"/>
                      <a:pt x="0" y="1"/>
                    </a:cubicBezTo>
                    <a:cubicBezTo>
                      <a:pt x="0" y="2"/>
                      <a:pt x="0" y="2"/>
                      <a:pt x="0" y="3"/>
                    </a:cubicBezTo>
                    <a:cubicBezTo>
                      <a:pt x="1" y="3"/>
                      <a:pt x="1" y="3"/>
                      <a:pt x="1" y="3"/>
                    </a:cubicBezTo>
                    <a:cubicBezTo>
                      <a:pt x="1" y="3"/>
                      <a:pt x="1" y="3"/>
                      <a:pt x="1" y="3"/>
                    </a:cubicBezTo>
                    <a:cubicBezTo>
                      <a:pt x="2" y="3"/>
                      <a:pt x="2" y="3"/>
                      <a:pt x="2" y="3"/>
                    </a:cubicBezTo>
                    <a:cubicBezTo>
                      <a:pt x="2" y="3"/>
                      <a:pt x="2" y="3"/>
                      <a:pt x="2" y="3"/>
                    </a:cubicBezTo>
                    <a:cubicBezTo>
                      <a:pt x="2" y="3"/>
                      <a:pt x="2" y="3"/>
                      <a:pt x="2" y="3"/>
                    </a:cubicBezTo>
                    <a:cubicBezTo>
                      <a:pt x="3" y="3"/>
                      <a:pt x="3" y="3"/>
                      <a:pt x="3" y="3"/>
                    </a:cubicBezTo>
                    <a:cubicBezTo>
                      <a:pt x="4" y="3"/>
                      <a:pt x="4" y="1"/>
                      <a:pt x="4" y="0"/>
                    </a:cubicBezTo>
                    <a:cubicBezTo>
                      <a:pt x="4" y="0"/>
                      <a:pt x="4" y="0"/>
                      <a:pt x="4" y="0"/>
                    </a:cubicBezTo>
                    <a:cubicBezTo>
                      <a:pt x="4" y="0"/>
                      <a:pt x="3" y="0"/>
                      <a:pt x="3" y="0"/>
                    </a:cubicBezTo>
                    <a:cubicBezTo>
                      <a:pt x="3" y="0"/>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95" name="Freeform 3280">
                <a:extLst>
                  <a:ext uri="{FF2B5EF4-FFF2-40B4-BE49-F238E27FC236}">
                    <a16:creationId xmlns:a16="http://schemas.microsoft.com/office/drawing/2014/main" id="{60FF438C-397F-51D9-FADA-56BEA55D3F18}"/>
                  </a:ext>
                </a:extLst>
              </p:cNvPr>
              <p:cNvSpPr>
                <a:spLocks/>
              </p:cNvSpPr>
              <p:nvPr/>
            </p:nvSpPr>
            <p:spPr bwMode="auto">
              <a:xfrm>
                <a:off x="11891234" y="2777952"/>
                <a:ext cx="24829" cy="19312"/>
              </a:xfrm>
              <a:custGeom>
                <a:avLst/>
                <a:gdLst>
                  <a:gd name="T0" fmla="*/ 2 w 4"/>
                  <a:gd name="T1" fmla="*/ 0 h 3"/>
                  <a:gd name="T2" fmla="*/ 1 w 4"/>
                  <a:gd name="T3" fmla="*/ 0 h 3"/>
                  <a:gd name="T4" fmla="*/ 0 w 4"/>
                  <a:gd name="T5" fmla="*/ 2 h 3"/>
                  <a:gd name="T6" fmla="*/ 0 w 4"/>
                  <a:gd name="T7" fmla="*/ 2 h 3"/>
                  <a:gd name="T8" fmla="*/ 0 w 4"/>
                  <a:gd name="T9" fmla="*/ 3 h 3"/>
                  <a:gd name="T10" fmla="*/ 0 w 4"/>
                  <a:gd name="T11" fmla="*/ 3 h 3"/>
                  <a:gd name="T12" fmla="*/ 1 w 4"/>
                  <a:gd name="T13" fmla="*/ 3 h 3"/>
                  <a:gd name="T14" fmla="*/ 1 w 4"/>
                  <a:gd name="T15" fmla="*/ 3 h 3"/>
                  <a:gd name="T16" fmla="*/ 2 w 4"/>
                  <a:gd name="T17" fmla="*/ 3 h 3"/>
                  <a:gd name="T18" fmla="*/ 2 w 4"/>
                  <a:gd name="T19" fmla="*/ 3 h 3"/>
                  <a:gd name="T20" fmla="*/ 3 w 4"/>
                  <a:gd name="T21" fmla="*/ 3 h 3"/>
                  <a:gd name="T22" fmla="*/ 4 w 4"/>
                  <a:gd name="T23" fmla="*/ 0 h 3"/>
                  <a:gd name="T24" fmla="*/ 2 w 4"/>
                  <a:gd name="T25"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3">
                    <a:moveTo>
                      <a:pt x="2" y="0"/>
                    </a:moveTo>
                    <a:cubicBezTo>
                      <a:pt x="2" y="0"/>
                      <a:pt x="1" y="0"/>
                      <a:pt x="1" y="0"/>
                    </a:cubicBezTo>
                    <a:cubicBezTo>
                      <a:pt x="0" y="0"/>
                      <a:pt x="0" y="1"/>
                      <a:pt x="0" y="2"/>
                    </a:cubicBezTo>
                    <a:cubicBezTo>
                      <a:pt x="0" y="2"/>
                      <a:pt x="0" y="2"/>
                      <a:pt x="0" y="2"/>
                    </a:cubicBezTo>
                    <a:cubicBezTo>
                      <a:pt x="0" y="2"/>
                      <a:pt x="0" y="3"/>
                      <a:pt x="0" y="3"/>
                    </a:cubicBezTo>
                    <a:cubicBezTo>
                      <a:pt x="0" y="3"/>
                      <a:pt x="0" y="3"/>
                      <a:pt x="0" y="3"/>
                    </a:cubicBezTo>
                    <a:cubicBezTo>
                      <a:pt x="1" y="3"/>
                      <a:pt x="1" y="3"/>
                      <a:pt x="1" y="3"/>
                    </a:cubicBezTo>
                    <a:cubicBezTo>
                      <a:pt x="1" y="3"/>
                      <a:pt x="1" y="3"/>
                      <a:pt x="1" y="3"/>
                    </a:cubicBezTo>
                    <a:cubicBezTo>
                      <a:pt x="2" y="3"/>
                      <a:pt x="2" y="3"/>
                      <a:pt x="2" y="3"/>
                    </a:cubicBezTo>
                    <a:cubicBezTo>
                      <a:pt x="2" y="3"/>
                      <a:pt x="2" y="3"/>
                      <a:pt x="2" y="3"/>
                    </a:cubicBezTo>
                    <a:cubicBezTo>
                      <a:pt x="2" y="3"/>
                      <a:pt x="3" y="3"/>
                      <a:pt x="3" y="3"/>
                    </a:cubicBezTo>
                    <a:cubicBezTo>
                      <a:pt x="4" y="3"/>
                      <a:pt x="4" y="1"/>
                      <a:pt x="4" y="0"/>
                    </a:cubicBezTo>
                    <a:cubicBezTo>
                      <a:pt x="3" y="0"/>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96" name="Freeform 3281">
                <a:extLst>
                  <a:ext uri="{FF2B5EF4-FFF2-40B4-BE49-F238E27FC236}">
                    <a16:creationId xmlns:a16="http://schemas.microsoft.com/office/drawing/2014/main" id="{5D96699E-1EA9-528F-EE27-947960AFE9C4}"/>
                  </a:ext>
                </a:extLst>
              </p:cNvPr>
              <p:cNvSpPr>
                <a:spLocks/>
              </p:cNvSpPr>
              <p:nvPr/>
            </p:nvSpPr>
            <p:spPr bwMode="auto">
              <a:xfrm>
                <a:off x="11295331" y="2954516"/>
                <a:ext cx="24829" cy="27588"/>
              </a:xfrm>
              <a:custGeom>
                <a:avLst/>
                <a:gdLst>
                  <a:gd name="T0" fmla="*/ 2 w 4"/>
                  <a:gd name="T1" fmla="*/ 0 h 4"/>
                  <a:gd name="T2" fmla="*/ 1 w 4"/>
                  <a:gd name="T3" fmla="*/ 0 h 4"/>
                  <a:gd name="T4" fmla="*/ 1 w 4"/>
                  <a:gd name="T5" fmla="*/ 0 h 4"/>
                  <a:gd name="T6" fmla="*/ 1 w 4"/>
                  <a:gd name="T7" fmla="*/ 1 h 4"/>
                  <a:gd name="T8" fmla="*/ 1 w 4"/>
                  <a:gd name="T9" fmla="*/ 1 h 4"/>
                  <a:gd name="T10" fmla="*/ 1 w 4"/>
                  <a:gd name="T11" fmla="*/ 1 h 4"/>
                  <a:gd name="T12" fmla="*/ 0 w 4"/>
                  <a:gd name="T13" fmla="*/ 3 h 4"/>
                  <a:gd name="T14" fmla="*/ 1 w 4"/>
                  <a:gd name="T15" fmla="*/ 3 h 4"/>
                  <a:gd name="T16" fmla="*/ 1 w 4"/>
                  <a:gd name="T17" fmla="*/ 3 h 4"/>
                  <a:gd name="T18" fmla="*/ 2 w 4"/>
                  <a:gd name="T19" fmla="*/ 4 h 4"/>
                  <a:gd name="T20" fmla="*/ 3 w 4"/>
                  <a:gd name="T21" fmla="*/ 4 h 4"/>
                  <a:gd name="T22" fmla="*/ 4 w 4"/>
                  <a:gd name="T23" fmla="*/ 4 h 4"/>
                  <a:gd name="T24" fmla="*/ 4 w 4"/>
                  <a:gd name="T25" fmla="*/ 3 h 4"/>
                  <a:gd name="T26" fmla="*/ 4 w 4"/>
                  <a:gd name="T27" fmla="*/ 3 h 4"/>
                  <a:gd name="T28" fmla="*/ 4 w 4"/>
                  <a:gd name="T29" fmla="*/ 3 h 4"/>
                  <a:gd name="T30" fmla="*/ 4 w 4"/>
                  <a:gd name="T31" fmla="*/ 2 h 4"/>
                  <a:gd name="T32" fmla="*/ 4 w 4"/>
                  <a:gd name="T33" fmla="*/ 1 h 4"/>
                  <a:gd name="T34" fmla="*/ 4 w 4"/>
                  <a:gd name="T35" fmla="*/ 1 h 4"/>
                  <a:gd name="T36" fmla="*/ 2 w 4"/>
                  <a:gd name="T3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 h="4">
                    <a:moveTo>
                      <a:pt x="2" y="0"/>
                    </a:moveTo>
                    <a:cubicBezTo>
                      <a:pt x="2" y="0"/>
                      <a:pt x="2" y="0"/>
                      <a:pt x="1" y="0"/>
                    </a:cubicBezTo>
                    <a:cubicBezTo>
                      <a:pt x="1" y="0"/>
                      <a:pt x="1" y="0"/>
                      <a:pt x="1" y="0"/>
                    </a:cubicBezTo>
                    <a:cubicBezTo>
                      <a:pt x="1" y="0"/>
                      <a:pt x="1" y="0"/>
                      <a:pt x="1" y="1"/>
                    </a:cubicBezTo>
                    <a:cubicBezTo>
                      <a:pt x="1" y="1"/>
                      <a:pt x="1" y="1"/>
                      <a:pt x="1" y="1"/>
                    </a:cubicBezTo>
                    <a:cubicBezTo>
                      <a:pt x="1" y="1"/>
                      <a:pt x="1" y="1"/>
                      <a:pt x="1" y="1"/>
                    </a:cubicBezTo>
                    <a:cubicBezTo>
                      <a:pt x="0" y="2"/>
                      <a:pt x="0" y="2"/>
                      <a:pt x="0" y="3"/>
                    </a:cubicBezTo>
                    <a:cubicBezTo>
                      <a:pt x="0" y="3"/>
                      <a:pt x="0" y="3"/>
                      <a:pt x="1" y="3"/>
                    </a:cubicBezTo>
                    <a:cubicBezTo>
                      <a:pt x="1" y="3"/>
                      <a:pt x="1" y="3"/>
                      <a:pt x="1" y="3"/>
                    </a:cubicBezTo>
                    <a:cubicBezTo>
                      <a:pt x="1" y="4"/>
                      <a:pt x="2" y="4"/>
                      <a:pt x="2" y="4"/>
                    </a:cubicBezTo>
                    <a:cubicBezTo>
                      <a:pt x="3" y="4"/>
                      <a:pt x="3" y="4"/>
                      <a:pt x="3" y="4"/>
                    </a:cubicBezTo>
                    <a:cubicBezTo>
                      <a:pt x="3" y="4"/>
                      <a:pt x="3" y="4"/>
                      <a:pt x="4" y="4"/>
                    </a:cubicBezTo>
                    <a:cubicBezTo>
                      <a:pt x="4" y="3"/>
                      <a:pt x="4" y="3"/>
                      <a:pt x="4" y="3"/>
                    </a:cubicBezTo>
                    <a:cubicBezTo>
                      <a:pt x="4" y="3"/>
                      <a:pt x="4" y="3"/>
                      <a:pt x="4" y="3"/>
                    </a:cubicBezTo>
                    <a:cubicBezTo>
                      <a:pt x="4" y="3"/>
                      <a:pt x="4" y="3"/>
                      <a:pt x="4" y="3"/>
                    </a:cubicBezTo>
                    <a:cubicBezTo>
                      <a:pt x="4" y="2"/>
                      <a:pt x="4" y="2"/>
                      <a:pt x="4" y="2"/>
                    </a:cubicBezTo>
                    <a:cubicBezTo>
                      <a:pt x="4" y="2"/>
                      <a:pt x="4" y="1"/>
                      <a:pt x="4" y="1"/>
                    </a:cubicBezTo>
                    <a:cubicBezTo>
                      <a:pt x="4" y="1"/>
                      <a:pt x="4" y="1"/>
                      <a:pt x="4" y="1"/>
                    </a:cubicBezTo>
                    <a:cubicBezTo>
                      <a:pt x="4" y="0"/>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97" name="Freeform 3282">
                <a:extLst>
                  <a:ext uri="{FF2B5EF4-FFF2-40B4-BE49-F238E27FC236}">
                    <a16:creationId xmlns:a16="http://schemas.microsoft.com/office/drawing/2014/main" id="{E7AE4A62-8285-D728-4F0C-DDDA41F2E402}"/>
                  </a:ext>
                </a:extLst>
              </p:cNvPr>
              <p:cNvSpPr>
                <a:spLocks/>
              </p:cNvSpPr>
              <p:nvPr/>
            </p:nvSpPr>
            <p:spPr bwMode="auto">
              <a:xfrm>
                <a:off x="10939445" y="2372407"/>
                <a:ext cx="27588" cy="24829"/>
              </a:xfrm>
              <a:custGeom>
                <a:avLst/>
                <a:gdLst>
                  <a:gd name="T0" fmla="*/ 2 w 4"/>
                  <a:gd name="T1" fmla="*/ 0 h 4"/>
                  <a:gd name="T2" fmla="*/ 1 w 4"/>
                  <a:gd name="T3" fmla="*/ 0 h 4"/>
                  <a:gd name="T4" fmla="*/ 0 w 4"/>
                  <a:gd name="T5" fmla="*/ 1 h 4"/>
                  <a:gd name="T6" fmla="*/ 0 w 4"/>
                  <a:gd name="T7" fmla="*/ 2 h 4"/>
                  <a:gd name="T8" fmla="*/ 0 w 4"/>
                  <a:gd name="T9" fmla="*/ 2 h 4"/>
                  <a:gd name="T10" fmla="*/ 0 w 4"/>
                  <a:gd name="T11" fmla="*/ 2 h 4"/>
                  <a:gd name="T12" fmla="*/ 0 w 4"/>
                  <a:gd name="T13" fmla="*/ 3 h 4"/>
                  <a:gd name="T14" fmla="*/ 1 w 4"/>
                  <a:gd name="T15" fmla="*/ 4 h 4"/>
                  <a:gd name="T16" fmla="*/ 1 w 4"/>
                  <a:gd name="T17" fmla="*/ 4 h 4"/>
                  <a:gd name="T18" fmla="*/ 2 w 4"/>
                  <a:gd name="T19" fmla="*/ 4 h 4"/>
                  <a:gd name="T20" fmla="*/ 3 w 4"/>
                  <a:gd name="T21" fmla="*/ 4 h 4"/>
                  <a:gd name="T22" fmla="*/ 3 w 4"/>
                  <a:gd name="T23" fmla="*/ 4 h 4"/>
                  <a:gd name="T24" fmla="*/ 3 w 4"/>
                  <a:gd name="T25" fmla="*/ 4 h 4"/>
                  <a:gd name="T26" fmla="*/ 3 w 4"/>
                  <a:gd name="T27" fmla="*/ 1 h 4"/>
                  <a:gd name="T28" fmla="*/ 2 w 4"/>
                  <a:gd name="T2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 h="4">
                    <a:moveTo>
                      <a:pt x="2" y="0"/>
                    </a:moveTo>
                    <a:cubicBezTo>
                      <a:pt x="1" y="0"/>
                      <a:pt x="1" y="0"/>
                      <a:pt x="1" y="0"/>
                    </a:cubicBezTo>
                    <a:cubicBezTo>
                      <a:pt x="0" y="1"/>
                      <a:pt x="0" y="1"/>
                      <a:pt x="0" y="1"/>
                    </a:cubicBezTo>
                    <a:cubicBezTo>
                      <a:pt x="0" y="1"/>
                      <a:pt x="0" y="2"/>
                      <a:pt x="0" y="2"/>
                    </a:cubicBezTo>
                    <a:cubicBezTo>
                      <a:pt x="0" y="2"/>
                      <a:pt x="0" y="2"/>
                      <a:pt x="0" y="2"/>
                    </a:cubicBezTo>
                    <a:cubicBezTo>
                      <a:pt x="0" y="2"/>
                      <a:pt x="0" y="2"/>
                      <a:pt x="0" y="2"/>
                    </a:cubicBezTo>
                    <a:cubicBezTo>
                      <a:pt x="0" y="3"/>
                      <a:pt x="0" y="3"/>
                      <a:pt x="0" y="3"/>
                    </a:cubicBezTo>
                    <a:cubicBezTo>
                      <a:pt x="0" y="3"/>
                      <a:pt x="1" y="4"/>
                      <a:pt x="1" y="4"/>
                    </a:cubicBezTo>
                    <a:cubicBezTo>
                      <a:pt x="1" y="4"/>
                      <a:pt x="1" y="4"/>
                      <a:pt x="1" y="4"/>
                    </a:cubicBezTo>
                    <a:cubicBezTo>
                      <a:pt x="1" y="4"/>
                      <a:pt x="2" y="4"/>
                      <a:pt x="2" y="4"/>
                    </a:cubicBezTo>
                    <a:cubicBezTo>
                      <a:pt x="2" y="4"/>
                      <a:pt x="2" y="4"/>
                      <a:pt x="3" y="4"/>
                    </a:cubicBezTo>
                    <a:cubicBezTo>
                      <a:pt x="3" y="4"/>
                      <a:pt x="3" y="4"/>
                      <a:pt x="3" y="4"/>
                    </a:cubicBezTo>
                    <a:cubicBezTo>
                      <a:pt x="3" y="4"/>
                      <a:pt x="3" y="4"/>
                      <a:pt x="3" y="4"/>
                    </a:cubicBezTo>
                    <a:cubicBezTo>
                      <a:pt x="4" y="3"/>
                      <a:pt x="4" y="2"/>
                      <a:pt x="3" y="1"/>
                    </a:cubicBezTo>
                    <a:cubicBezTo>
                      <a:pt x="3"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98" name="Freeform 3283">
                <a:extLst>
                  <a:ext uri="{FF2B5EF4-FFF2-40B4-BE49-F238E27FC236}">
                    <a16:creationId xmlns:a16="http://schemas.microsoft.com/office/drawing/2014/main" id="{027AB837-40B1-8F78-FBD9-50E1AA369D7E}"/>
                  </a:ext>
                </a:extLst>
              </p:cNvPr>
              <p:cNvSpPr>
                <a:spLocks noEditPoints="1"/>
              </p:cNvSpPr>
              <p:nvPr/>
            </p:nvSpPr>
            <p:spPr bwMode="auto">
              <a:xfrm>
                <a:off x="6254985" y="-1095417"/>
                <a:ext cx="6833573" cy="4946547"/>
              </a:xfrm>
              <a:custGeom>
                <a:avLst/>
                <a:gdLst>
                  <a:gd name="T0" fmla="*/ 1886 w 2477"/>
                  <a:gd name="T1" fmla="*/ 1561 h 1793"/>
                  <a:gd name="T2" fmla="*/ 1717 w 2477"/>
                  <a:gd name="T3" fmla="*/ 1416 h 1793"/>
                  <a:gd name="T4" fmla="*/ 1361 w 2477"/>
                  <a:gd name="T5" fmla="*/ 1067 h 1793"/>
                  <a:gd name="T6" fmla="*/ 957 w 2477"/>
                  <a:gd name="T7" fmla="*/ 855 h 1793"/>
                  <a:gd name="T8" fmla="*/ 981 w 2477"/>
                  <a:gd name="T9" fmla="*/ 347 h 1793"/>
                  <a:gd name="T10" fmla="*/ 523 w 2477"/>
                  <a:gd name="T11" fmla="*/ 302 h 1793"/>
                  <a:gd name="T12" fmla="*/ 121 w 2477"/>
                  <a:gd name="T13" fmla="*/ 57 h 1793"/>
                  <a:gd name="T14" fmla="*/ 119 w 2477"/>
                  <a:gd name="T15" fmla="*/ 413 h 1793"/>
                  <a:gd name="T16" fmla="*/ 696 w 2477"/>
                  <a:gd name="T17" fmla="*/ 444 h 1793"/>
                  <a:gd name="T18" fmla="*/ 708 w 2477"/>
                  <a:gd name="T19" fmla="*/ 810 h 1793"/>
                  <a:gd name="T20" fmla="*/ 905 w 2477"/>
                  <a:gd name="T21" fmla="*/ 1185 h 1793"/>
                  <a:gd name="T22" fmla="*/ 1297 w 2477"/>
                  <a:gd name="T23" fmla="*/ 1330 h 1793"/>
                  <a:gd name="T24" fmla="*/ 1648 w 2477"/>
                  <a:gd name="T25" fmla="*/ 1613 h 1793"/>
                  <a:gd name="T26" fmla="*/ 2183 w 2477"/>
                  <a:gd name="T27" fmla="*/ 1646 h 1793"/>
                  <a:gd name="T28" fmla="*/ 2363 w 2477"/>
                  <a:gd name="T29" fmla="*/ 1637 h 1793"/>
                  <a:gd name="T30" fmla="*/ 2202 w 2477"/>
                  <a:gd name="T31" fmla="*/ 1649 h 1793"/>
                  <a:gd name="T32" fmla="*/ 2159 w 2477"/>
                  <a:gd name="T33" fmla="*/ 1577 h 1793"/>
                  <a:gd name="T34" fmla="*/ 2216 w 2477"/>
                  <a:gd name="T35" fmla="*/ 1565 h 1793"/>
                  <a:gd name="T36" fmla="*/ 2216 w 2477"/>
                  <a:gd name="T37" fmla="*/ 1565 h 1793"/>
                  <a:gd name="T38" fmla="*/ 1701 w 2477"/>
                  <a:gd name="T39" fmla="*/ 1601 h 1793"/>
                  <a:gd name="T40" fmla="*/ 1648 w 2477"/>
                  <a:gd name="T41" fmla="*/ 1568 h 1793"/>
                  <a:gd name="T42" fmla="*/ 1599 w 2477"/>
                  <a:gd name="T43" fmla="*/ 1535 h 1793"/>
                  <a:gd name="T44" fmla="*/ 1589 w 2477"/>
                  <a:gd name="T45" fmla="*/ 1430 h 1793"/>
                  <a:gd name="T46" fmla="*/ 1523 w 2477"/>
                  <a:gd name="T47" fmla="*/ 1352 h 1793"/>
                  <a:gd name="T48" fmla="*/ 1644 w 2477"/>
                  <a:gd name="T49" fmla="*/ 1459 h 1793"/>
                  <a:gd name="T50" fmla="*/ 1591 w 2477"/>
                  <a:gd name="T51" fmla="*/ 1304 h 1793"/>
                  <a:gd name="T52" fmla="*/ 1463 w 2477"/>
                  <a:gd name="T53" fmla="*/ 1283 h 1793"/>
                  <a:gd name="T54" fmla="*/ 884 w 2477"/>
                  <a:gd name="T55" fmla="*/ 1067 h 1793"/>
                  <a:gd name="T56" fmla="*/ 798 w 2477"/>
                  <a:gd name="T57" fmla="*/ 304 h 1793"/>
                  <a:gd name="T58" fmla="*/ 763 w 2477"/>
                  <a:gd name="T59" fmla="*/ 546 h 1793"/>
                  <a:gd name="T60" fmla="*/ 732 w 2477"/>
                  <a:gd name="T61" fmla="*/ 499 h 1793"/>
                  <a:gd name="T62" fmla="*/ 727 w 2477"/>
                  <a:gd name="T63" fmla="*/ 642 h 1793"/>
                  <a:gd name="T64" fmla="*/ 710 w 2477"/>
                  <a:gd name="T65" fmla="*/ 810 h 1793"/>
                  <a:gd name="T66" fmla="*/ 869 w 2477"/>
                  <a:gd name="T67" fmla="*/ 998 h 1793"/>
                  <a:gd name="T68" fmla="*/ 829 w 2477"/>
                  <a:gd name="T69" fmla="*/ 530 h 1793"/>
                  <a:gd name="T70" fmla="*/ 836 w 2477"/>
                  <a:gd name="T71" fmla="*/ 311 h 1793"/>
                  <a:gd name="T72" fmla="*/ 796 w 2477"/>
                  <a:gd name="T73" fmla="*/ 304 h 1793"/>
                  <a:gd name="T74" fmla="*/ 618 w 2477"/>
                  <a:gd name="T75" fmla="*/ 368 h 1793"/>
                  <a:gd name="T76" fmla="*/ 269 w 2477"/>
                  <a:gd name="T77" fmla="*/ 280 h 1793"/>
                  <a:gd name="T78" fmla="*/ 119 w 2477"/>
                  <a:gd name="T79" fmla="*/ 174 h 1793"/>
                  <a:gd name="T80" fmla="*/ 273 w 2477"/>
                  <a:gd name="T81" fmla="*/ 207 h 1793"/>
                  <a:gd name="T82" fmla="*/ 516 w 2477"/>
                  <a:gd name="T83" fmla="*/ 299 h 1793"/>
                  <a:gd name="T84" fmla="*/ 164 w 2477"/>
                  <a:gd name="T85" fmla="*/ 147 h 1793"/>
                  <a:gd name="T86" fmla="*/ 117 w 2477"/>
                  <a:gd name="T87" fmla="*/ 174 h 1793"/>
                  <a:gd name="T88" fmla="*/ 147 w 2477"/>
                  <a:gd name="T89" fmla="*/ 254 h 1793"/>
                  <a:gd name="T90" fmla="*/ 271 w 2477"/>
                  <a:gd name="T91" fmla="*/ 280 h 1793"/>
                  <a:gd name="T92" fmla="*/ 392 w 2477"/>
                  <a:gd name="T93" fmla="*/ 418 h 1793"/>
                  <a:gd name="T94" fmla="*/ 746 w 2477"/>
                  <a:gd name="T95" fmla="*/ 454 h 1793"/>
                  <a:gd name="T96" fmla="*/ 722 w 2477"/>
                  <a:gd name="T97" fmla="*/ 485 h 1793"/>
                  <a:gd name="T98" fmla="*/ 644 w 2477"/>
                  <a:gd name="T99" fmla="*/ 706 h 1793"/>
                  <a:gd name="T100" fmla="*/ 710 w 2477"/>
                  <a:gd name="T101" fmla="*/ 810 h 1793"/>
                  <a:gd name="T102" fmla="*/ 872 w 2477"/>
                  <a:gd name="T103" fmla="*/ 1003 h 1793"/>
                  <a:gd name="T104" fmla="*/ 953 w 2477"/>
                  <a:gd name="T105" fmla="*/ 1145 h 1793"/>
                  <a:gd name="T106" fmla="*/ 1057 w 2477"/>
                  <a:gd name="T107" fmla="*/ 1062 h 1793"/>
                  <a:gd name="T108" fmla="*/ 1361 w 2477"/>
                  <a:gd name="T109" fmla="*/ 1067 h 1793"/>
                  <a:gd name="T110" fmla="*/ 1297 w 2477"/>
                  <a:gd name="T111" fmla="*/ 1330 h 1793"/>
                  <a:gd name="T112" fmla="*/ 1599 w 2477"/>
                  <a:gd name="T113" fmla="*/ 1532 h 1793"/>
                  <a:gd name="T114" fmla="*/ 1739 w 2477"/>
                  <a:gd name="T115" fmla="*/ 1625 h 1793"/>
                  <a:gd name="T116" fmla="*/ 1886 w 2477"/>
                  <a:gd name="T117" fmla="*/ 1561 h 1793"/>
                  <a:gd name="T118" fmla="*/ 2114 w 2477"/>
                  <a:gd name="T119" fmla="*/ 1641 h 1793"/>
                  <a:gd name="T120" fmla="*/ 2309 w 2477"/>
                  <a:gd name="T121" fmla="*/ 1656 h 17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477" h="1793">
                    <a:moveTo>
                      <a:pt x="2363" y="1637"/>
                    </a:moveTo>
                    <a:lnTo>
                      <a:pt x="2363" y="1637"/>
                    </a:lnTo>
                    <a:lnTo>
                      <a:pt x="2387" y="1556"/>
                    </a:lnTo>
                    <a:lnTo>
                      <a:pt x="2387" y="1554"/>
                    </a:lnTo>
                    <a:lnTo>
                      <a:pt x="2306" y="1580"/>
                    </a:lnTo>
                    <a:lnTo>
                      <a:pt x="2280" y="1554"/>
                    </a:lnTo>
                    <a:lnTo>
                      <a:pt x="2235" y="1461"/>
                    </a:lnTo>
                    <a:lnTo>
                      <a:pt x="2235" y="1459"/>
                    </a:lnTo>
                    <a:lnTo>
                      <a:pt x="2157" y="1577"/>
                    </a:lnTo>
                    <a:lnTo>
                      <a:pt x="2045" y="1615"/>
                    </a:lnTo>
                    <a:lnTo>
                      <a:pt x="1886" y="1561"/>
                    </a:lnTo>
                    <a:lnTo>
                      <a:pt x="1886" y="1558"/>
                    </a:lnTo>
                    <a:lnTo>
                      <a:pt x="1886" y="1558"/>
                    </a:lnTo>
                    <a:lnTo>
                      <a:pt x="1886" y="1558"/>
                    </a:lnTo>
                    <a:lnTo>
                      <a:pt x="1886" y="1558"/>
                    </a:lnTo>
                    <a:lnTo>
                      <a:pt x="1701" y="1601"/>
                    </a:lnTo>
                    <a:lnTo>
                      <a:pt x="1663" y="1575"/>
                    </a:lnTo>
                    <a:lnTo>
                      <a:pt x="1717" y="1418"/>
                    </a:lnTo>
                    <a:lnTo>
                      <a:pt x="1720" y="1418"/>
                    </a:lnTo>
                    <a:lnTo>
                      <a:pt x="1717" y="1418"/>
                    </a:lnTo>
                    <a:lnTo>
                      <a:pt x="1720" y="1416"/>
                    </a:lnTo>
                    <a:lnTo>
                      <a:pt x="1717" y="1416"/>
                    </a:lnTo>
                    <a:lnTo>
                      <a:pt x="1644" y="1378"/>
                    </a:lnTo>
                    <a:lnTo>
                      <a:pt x="1646" y="1340"/>
                    </a:lnTo>
                    <a:lnTo>
                      <a:pt x="1679" y="1242"/>
                    </a:lnTo>
                    <a:lnTo>
                      <a:pt x="1679" y="1242"/>
                    </a:lnTo>
                    <a:lnTo>
                      <a:pt x="1542" y="1271"/>
                    </a:lnTo>
                    <a:lnTo>
                      <a:pt x="1432" y="1219"/>
                    </a:lnTo>
                    <a:lnTo>
                      <a:pt x="1361" y="1067"/>
                    </a:lnTo>
                    <a:lnTo>
                      <a:pt x="1361" y="1067"/>
                    </a:lnTo>
                    <a:lnTo>
                      <a:pt x="1361" y="1067"/>
                    </a:lnTo>
                    <a:lnTo>
                      <a:pt x="1361" y="1067"/>
                    </a:lnTo>
                    <a:lnTo>
                      <a:pt x="1361" y="1067"/>
                    </a:lnTo>
                    <a:lnTo>
                      <a:pt x="1211" y="1007"/>
                    </a:lnTo>
                    <a:lnTo>
                      <a:pt x="1211" y="1007"/>
                    </a:lnTo>
                    <a:lnTo>
                      <a:pt x="1209" y="1007"/>
                    </a:lnTo>
                    <a:lnTo>
                      <a:pt x="1209" y="1007"/>
                    </a:lnTo>
                    <a:lnTo>
                      <a:pt x="1209" y="1007"/>
                    </a:lnTo>
                    <a:lnTo>
                      <a:pt x="1055" y="1060"/>
                    </a:lnTo>
                    <a:lnTo>
                      <a:pt x="884" y="1067"/>
                    </a:lnTo>
                    <a:lnTo>
                      <a:pt x="874" y="1003"/>
                    </a:lnTo>
                    <a:lnTo>
                      <a:pt x="874" y="1005"/>
                    </a:lnTo>
                    <a:lnTo>
                      <a:pt x="872" y="1003"/>
                    </a:lnTo>
                    <a:lnTo>
                      <a:pt x="957" y="855"/>
                    </a:lnTo>
                    <a:lnTo>
                      <a:pt x="957" y="853"/>
                    </a:lnTo>
                    <a:lnTo>
                      <a:pt x="786" y="829"/>
                    </a:lnTo>
                    <a:lnTo>
                      <a:pt x="765" y="763"/>
                    </a:lnTo>
                    <a:lnTo>
                      <a:pt x="793" y="737"/>
                    </a:lnTo>
                    <a:lnTo>
                      <a:pt x="793" y="737"/>
                    </a:lnTo>
                    <a:lnTo>
                      <a:pt x="729" y="642"/>
                    </a:lnTo>
                    <a:lnTo>
                      <a:pt x="829" y="530"/>
                    </a:lnTo>
                    <a:lnTo>
                      <a:pt x="967" y="494"/>
                    </a:lnTo>
                    <a:lnTo>
                      <a:pt x="969" y="494"/>
                    </a:lnTo>
                    <a:lnTo>
                      <a:pt x="879" y="394"/>
                    </a:lnTo>
                    <a:lnTo>
                      <a:pt x="981" y="347"/>
                    </a:lnTo>
                    <a:lnTo>
                      <a:pt x="983" y="347"/>
                    </a:lnTo>
                    <a:lnTo>
                      <a:pt x="879" y="238"/>
                    </a:lnTo>
                    <a:lnTo>
                      <a:pt x="834" y="311"/>
                    </a:lnTo>
                    <a:lnTo>
                      <a:pt x="798" y="302"/>
                    </a:lnTo>
                    <a:lnTo>
                      <a:pt x="801" y="302"/>
                    </a:lnTo>
                    <a:lnTo>
                      <a:pt x="798" y="302"/>
                    </a:lnTo>
                    <a:lnTo>
                      <a:pt x="798" y="302"/>
                    </a:lnTo>
                    <a:lnTo>
                      <a:pt x="798" y="302"/>
                    </a:lnTo>
                    <a:lnTo>
                      <a:pt x="618" y="368"/>
                    </a:lnTo>
                    <a:lnTo>
                      <a:pt x="523" y="302"/>
                    </a:lnTo>
                    <a:lnTo>
                      <a:pt x="523" y="302"/>
                    </a:lnTo>
                    <a:lnTo>
                      <a:pt x="520" y="299"/>
                    </a:lnTo>
                    <a:lnTo>
                      <a:pt x="475" y="138"/>
                    </a:lnTo>
                    <a:lnTo>
                      <a:pt x="475" y="136"/>
                    </a:lnTo>
                    <a:lnTo>
                      <a:pt x="337" y="240"/>
                    </a:lnTo>
                    <a:lnTo>
                      <a:pt x="276" y="207"/>
                    </a:lnTo>
                    <a:lnTo>
                      <a:pt x="278" y="169"/>
                    </a:lnTo>
                    <a:lnTo>
                      <a:pt x="278" y="169"/>
                    </a:lnTo>
                    <a:lnTo>
                      <a:pt x="164" y="147"/>
                    </a:lnTo>
                    <a:lnTo>
                      <a:pt x="166" y="147"/>
                    </a:lnTo>
                    <a:lnTo>
                      <a:pt x="164" y="147"/>
                    </a:lnTo>
                    <a:lnTo>
                      <a:pt x="121" y="57"/>
                    </a:lnTo>
                    <a:lnTo>
                      <a:pt x="121" y="55"/>
                    </a:lnTo>
                    <a:lnTo>
                      <a:pt x="45" y="0"/>
                    </a:lnTo>
                    <a:lnTo>
                      <a:pt x="105" y="143"/>
                    </a:lnTo>
                    <a:lnTo>
                      <a:pt x="105" y="143"/>
                    </a:lnTo>
                    <a:lnTo>
                      <a:pt x="52" y="207"/>
                    </a:lnTo>
                    <a:lnTo>
                      <a:pt x="50" y="209"/>
                    </a:lnTo>
                    <a:lnTo>
                      <a:pt x="133" y="219"/>
                    </a:lnTo>
                    <a:lnTo>
                      <a:pt x="147" y="252"/>
                    </a:lnTo>
                    <a:lnTo>
                      <a:pt x="0" y="373"/>
                    </a:lnTo>
                    <a:lnTo>
                      <a:pt x="3" y="373"/>
                    </a:lnTo>
                    <a:lnTo>
                      <a:pt x="119" y="413"/>
                    </a:lnTo>
                    <a:lnTo>
                      <a:pt x="152" y="356"/>
                    </a:lnTo>
                    <a:lnTo>
                      <a:pt x="152" y="356"/>
                    </a:lnTo>
                    <a:lnTo>
                      <a:pt x="152" y="356"/>
                    </a:lnTo>
                    <a:lnTo>
                      <a:pt x="269" y="280"/>
                    </a:lnTo>
                    <a:lnTo>
                      <a:pt x="387" y="290"/>
                    </a:lnTo>
                    <a:lnTo>
                      <a:pt x="459" y="356"/>
                    </a:lnTo>
                    <a:lnTo>
                      <a:pt x="390" y="421"/>
                    </a:lnTo>
                    <a:lnTo>
                      <a:pt x="511" y="406"/>
                    </a:lnTo>
                    <a:lnTo>
                      <a:pt x="511" y="406"/>
                    </a:lnTo>
                    <a:lnTo>
                      <a:pt x="511" y="406"/>
                    </a:lnTo>
                    <a:lnTo>
                      <a:pt x="696" y="444"/>
                    </a:lnTo>
                    <a:lnTo>
                      <a:pt x="722" y="482"/>
                    </a:lnTo>
                    <a:lnTo>
                      <a:pt x="606" y="604"/>
                    </a:lnTo>
                    <a:lnTo>
                      <a:pt x="606" y="604"/>
                    </a:lnTo>
                    <a:lnTo>
                      <a:pt x="606" y="606"/>
                    </a:lnTo>
                    <a:lnTo>
                      <a:pt x="606" y="606"/>
                    </a:lnTo>
                    <a:lnTo>
                      <a:pt x="606" y="606"/>
                    </a:lnTo>
                    <a:lnTo>
                      <a:pt x="658" y="670"/>
                    </a:lnTo>
                    <a:lnTo>
                      <a:pt x="641" y="703"/>
                    </a:lnTo>
                    <a:lnTo>
                      <a:pt x="573" y="779"/>
                    </a:lnTo>
                    <a:lnTo>
                      <a:pt x="570" y="779"/>
                    </a:lnTo>
                    <a:lnTo>
                      <a:pt x="708" y="810"/>
                    </a:lnTo>
                    <a:lnTo>
                      <a:pt x="786" y="900"/>
                    </a:lnTo>
                    <a:lnTo>
                      <a:pt x="791" y="1071"/>
                    </a:lnTo>
                    <a:lnTo>
                      <a:pt x="791" y="1071"/>
                    </a:lnTo>
                    <a:lnTo>
                      <a:pt x="791" y="1071"/>
                    </a:lnTo>
                    <a:lnTo>
                      <a:pt x="791" y="1071"/>
                    </a:lnTo>
                    <a:lnTo>
                      <a:pt x="791" y="1071"/>
                    </a:lnTo>
                    <a:lnTo>
                      <a:pt x="905" y="1185"/>
                    </a:lnTo>
                    <a:lnTo>
                      <a:pt x="905" y="1185"/>
                    </a:lnTo>
                    <a:lnTo>
                      <a:pt x="905" y="1185"/>
                    </a:lnTo>
                    <a:lnTo>
                      <a:pt x="905" y="1185"/>
                    </a:lnTo>
                    <a:lnTo>
                      <a:pt x="905" y="1185"/>
                    </a:lnTo>
                    <a:lnTo>
                      <a:pt x="1067" y="1200"/>
                    </a:lnTo>
                    <a:lnTo>
                      <a:pt x="1067" y="1200"/>
                    </a:lnTo>
                    <a:lnTo>
                      <a:pt x="1067" y="1200"/>
                    </a:lnTo>
                    <a:lnTo>
                      <a:pt x="1069" y="1200"/>
                    </a:lnTo>
                    <a:lnTo>
                      <a:pt x="1069" y="1200"/>
                    </a:lnTo>
                    <a:lnTo>
                      <a:pt x="1169" y="1064"/>
                    </a:lnTo>
                    <a:lnTo>
                      <a:pt x="1247" y="1064"/>
                    </a:lnTo>
                    <a:lnTo>
                      <a:pt x="1314" y="1162"/>
                    </a:lnTo>
                    <a:lnTo>
                      <a:pt x="1311" y="1159"/>
                    </a:lnTo>
                    <a:lnTo>
                      <a:pt x="1314" y="1162"/>
                    </a:lnTo>
                    <a:lnTo>
                      <a:pt x="1297" y="1330"/>
                    </a:lnTo>
                    <a:lnTo>
                      <a:pt x="1297" y="1333"/>
                    </a:lnTo>
                    <a:lnTo>
                      <a:pt x="1463" y="1285"/>
                    </a:lnTo>
                    <a:lnTo>
                      <a:pt x="1511" y="1337"/>
                    </a:lnTo>
                    <a:lnTo>
                      <a:pt x="1494" y="1373"/>
                    </a:lnTo>
                    <a:lnTo>
                      <a:pt x="1494" y="1373"/>
                    </a:lnTo>
                    <a:lnTo>
                      <a:pt x="1591" y="1432"/>
                    </a:lnTo>
                    <a:lnTo>
                      <a:pt x="1599" y="1535"/>
                    </a:lnTo>
                    <a:lnTo>
                      <a:pt x="1599" y="1535"/>
                    </a:lnTo>
                    <a:lnTo>
                      <a:pt x="1599" y="1535"/>
                    </a:lnTo>
                    <a:lnTo>
                      <a:pt x="1648" y="1611"/>
                    </a:lnTo>
                    <a:lnTo>
                      <a:pt x="1648" y="1613"/>
                    </a:lnTo>
                    <a:lnTo>
                      <a:pt x="1648" y="1613"/>
                    </a:lnTo>
                    <a:lnTo>
                      <a:pt x="1665" y="1772"/>
                    </a:lnTo>
                    <a:lnTo>
                      <a:pt x="1665" y="1774"/>
                    </a:lnTo>
                    <a:lnTo>
                      <a:pt x="1805" y="1639"/>
                    </a:lnTo>
                    <a:lnTo>
                      <a:pt x="1919" y="1660"/>
                    </a:lnTo>
                    <a:lnTo>
                      <a:pt x="1917" y="1660"/>
                    </a:lnTo>
                    <a:lnTo>
                      <a:pt x="1919" y="1660"/>
                    </a:lnTo>
                    <a:lnTo>
                      <a:pt x="2026" y="1791"/>
                    </a:lnTo>
                    <a:lnTo>
                      <a:pt x="2029" y="1793"/>
                    </a:lnTo>
                    <a:lnTo>
                      <a:pt x="2112" y="1641"/>
                    </a:lnTo>
                    <a:lnTo>
                      <a:pt x="2183" y="1646"/>
                    </a:lnTo>
                    <a:lnTo>
                      <a:pt x="2195" y="1682"/>
                    </a:lnTo>
                    <a:lnTo>
                      <a:pt x="2309" y="1656"/>
                    </a:lnTo>
                    <a:lnTo>
                      <a:pt x="2385" y="1722"/>
                    </a:lnTo>
                    <a:lnTo>
                      <a:pt x="2385" y="1722"/>
                    </a:lnTo>
                    <a:lnTo>
                      <a:pt x="2477" y="1741"/>
                    </a:lnTo>
                    <a:lnTo>
                      <a:pt x="2363" y="1637"/>
                    </a:lnTo>
                    <a:close/>
                    <a:moveTo>
                      <a:pt x="2363" y="1639"/>
                    </a:moveTo>
                    <a:lnTo>
                      <a:pt x="2473" y="1741"/>
                    </a:lnTo>
                    <a:lnTo>
                      <a:pt x="2385" y="1722"/>
                    </a:lnTo>
                    <a:lnTo>
                      <a:pt x="2363" y="1639"/>
                    </a:lnTo>
                    <a:close/>
                    <a:moveTo>
                      <a:pt x="2363" y="1637"/>
                    </a:moveTo>
                    <a:lnTo>
                      <a:pt x="2340" y="1615"/>
                    </a:lnTo>
                    <a:lnTo>
                      <a:pt x="2385" y="1558"/>
                    </a:lnTo>
                    <a:lnTo>
                      <a:pt x="2363" y="1637"/>
                    </a:lnTo>
                    <a:close/>
                    <a:moveTo>
                      <a:pt x="2385" y="1556"/>
                    </a:moveTo>
                    <a:lnTo>
                      <a:pt x="2340" y="1613"/>
                    </a:lnTo>
                    <a:lnTo>
                      <a:pt x="2306" y="1580"/>
                    </a:lnTo>
                    <a:lnTo>
                      <a:pt x="2385" y="1556"/>
                    </a:lnTo>
                    <a:close/>
                    <a:moveTo>
                      <a:pt x="2202" y="1649"/>
                    </a:moveTo>
                    <a:lnTo>
                      <a:pt x="2304" y="1656"/>
                    </a:lnTo>
                    <a:lnTo>
                      <a:pt x="2197" y="1682"/>
                    </a:lnTo>
                    <a:lnTo>
                      <a:pt x="2202" y="1649"/>
                    </a:lnTo>
                    <a:close/>
                    <a:moveTo>
                      <a:pt x="2202" y="1646"/>
                    </a:moveTo>
                    <a:lnTo>
                      <a:pt x="2209" y="1611"/>
                    </a:lnTo>
                    <a:lnTo>
                      <a:pt x="2306" y="1580"/>
                    </a:lnTo>
                    <a:lnTo>
                      <a:pt x="2340" y="1615"/>
                    </a:lnTo>
                    <a:lnTo>
                      <a:pt x="2306" y="1656"/>
                    </a:lnTo>
                    <a:lnTo>
                      <a:pt x="2202" y="1646"/>
                    </a:lnTo>
                    <a:close/>
                    <a:moveTo>
                      <a:pt x="2114" y="1639"/>
                    </a:moveTo>
                    <a:lnTo>
                      <a:pt x="2157" y="1577"/>
                    </a:lnTo>
                    <a:lnTo>
                      <a:pt x="2173" y="1620"/>
                    </a:lnTo>
                    <a:lnTo>
                      <a:pt x="2114" y="1639"/>
                    </a:lnTo>
                    <a:close/>
                    <a:moveTo>
                      <a:pt x="2159" y="1577"/>
                    </a:moveTo>
                    <a:lnTo>
                      <a:pt x="2216" y="1565"/>
                    </a:lnTo>
                    <a:lnTo>
                      <a:pt x="2209" y="1611"/>
                    </a:lnTo>
                    <a:lnTo>
                      <a:pt x="2173" y="1620"/>
                    </a:lnTo>
                    <a:lnTo>
                      <a:pt x="2159" y="1577"/>
                    </a:lnTo>
                    <a:close/>
                    <a:moveTo>
                      <a:pt x="2209" y="1611"/>
                    </a:moveTo>
                    <a:lnTo>
                      <a:pt x="2202" y="1646"/>
                    </a:lnTo>
                    <a:lnTo>
                      <a:pt x="2183" y="1646"/>
                    </a:lnTo>
                    <a:lnTo>
                      <a:pt x="2173" y="1622"/>
                    </a:lnTo>
                    <a:lnTo>
                      <a:pt x="2209" y="1611"/>
                    </a:lnTo>
                    <a:close/>
                    <a:moveTo>
                      <a:pt x="2209" y="1611"/>
                    </a:moveTo>
                    <a:lnTo>
                      <a:pt x="2216" y="1565"/>
                    </a:lnTo>
                    <a:lnTo>
                      <a:pt x="2280" y="1554"/>
                    </a:lnTo>
                    <a:lnTo>
                      <a:pt x="2306" y="1580"/>
                    </a:lnTo>
                    <a:lnTo>
                      <a:pt x="2209" y="1611"/>
                    </a:lnTo>
                    <a:close/>
                    <a:moveTo>
                      <a:pt x="2280" y="1554"/>
                    </a:moveTo>
                    <a:lnTo>
                      <a:pt x="2216" y="1565"/>
                    </a:lnTo>
                    <a:lnTo>
                      <a:pt x="2235" y="1461"/>
                    </a:lnTo>
                    <a:lnTo>
                      <a:pt x="2280" y="1554"/>
                    </a:lnTo>
                    <a:close/>
                    <a:moveTo>
                      <a:pt x="2216" y="1565"/>
                    </a:moveTo>
                    <a:lnTo>
                      <a:pt x="2159" y="1577"/>
                    </a:lnTo>
                    <a:lnTo>
                      <a:pt x="2235" y="1463"/>
                    </a:lnTo>
                    <a:lnTo>
                      <a:pt x="2216" y="1565"/>
                    </a:lnTo>
                    <a:close/>
                    <a:moveTo>
                      <a:pt x="2157" y="1577"/>
                    </a:moveTo>
                    <a:lnTo>
                      <a:pt x="2112" y="1641"/>
                    </a:lnTo>
                    <a:lnTo>
                      <a:pt x="2045" y="1618"/>
                    </a:lnTo>
                    <a:lnTo>
                      <a:pt x="2157" y="1577"/>
                    </a:lnTo>
                    <a:close/>
                    <a:moveTo>
                      <a:pt x="2109" y="1641"/>
                    </a:moveTo>
                    <a:lnTo>
                      <a:pt x="1924" y="1660"/>
                    </a:lnTo>
                    <a:lnTo>
                      <a:pt x="2045" y="1618"/>
                    </a:lnTo>
                    <a:lnTo>
                      <a:pt x="2109" y="1641"/>
                    </a:lnTo>
                    <a:close/>
                    <a:moveTo>
                      <a:pt x="1881" y="1561"/>
                    </a:moveTo>
                    <a:lnTo>
                      <a:pt x="1739" y="1625"/>
                    </a:lnTo>
                    <a:lnTo>
                      <a:pt x="1701" y="1601"/>
                    </a:lnTo>
                    <a:lnTo>
                      <a:pt x="1881" y="1561"/>
                    </a:lnTo>
                    <a:close/>
                    <a:moveTo>
                      <a:pt x="1701" y="1601"/>
                    </a:moveTo>
                    <a:lnTo>
                      <a:pt x="1736" y="1625"/>
                    </a:lnTo>
                    <a:lnTo>
                      <a:pt x="1651" y="1611"/>
                    </a:lnTo>
                    <a:lnTo>
                      <a:pt x="1701" y="1601"/>
                    </a:lnTo>
                    <a:close/>
                    <a:moveTo>
                      <a:pt x="1698" y="1601"/>
                    </a:moveTo>
                    <a:lnTo>
                      <a:pt x="1651" y="1611"/>
                    </a:lnTo>
                    <a:lnTo>
                      <a:pt x="1663" y="1577"/>
                    </a:lnTo>
                    <a:lnTo>
                      <a:pt x="1698" y="1601"/>
                    </a:lnTo>
                    <a:close/>
                    <a:moveTo>
                      <a:pt x="1651" y="1608"/>
                    </a:moveTo>
                    <a:lnTo>
                      <a:pt x="1648" y="1568"/>
                    </a:lnTo>
                    <a:lnTo>
                      <a:pt x="1663" y="1575"/>
                    </a:lnTo>
                    <a:lnTo>
                      <a:pt x="1651" y="1608"/>
                    </a:lnTo>
                    <a:close/>
                    <a:moveTo>
                      <a:pt x="1648" y="1565"/>
                    </a:moveTo>
                    <a:lnTo>
                      <a:pt x="1644" y="1459"/>
                    </a:lnTo>
                    <a:lnTo>
                      <a:pt x="1644" y="1459"/>
                    </a:lnTo>
                    <a:lnTo>
                      <a:pt x="1717" y="1418"/>
                    </a:lnTo>
                    <a:lnTo>
                      <a:pt x="1663" y="1575"/>
                    </a:lnTo>
                    <a:lnTo>
                      <a:pt x="1648" y="1565"/>
                    </a:lnTo>
                    <a:close/>
                    <a:moveTo>
                      <a:pt x="1644" y="1461"/>
                    </a:moveTo>
                    <a:lnTo>
                      <a:pt x="1648" y="1565"/>
                    </a:lnTo>
                    <a:lnTo>
                      <a:pt x="1599" y="1535"/>
                    </a:lnTo>
                    <a:lnTo>
                      <a:pt x="1644" y="1461"/>
                    </a:lnTo>
                    <a:close/>
                    <a:moveTo>
                      <a:pt x="1523" y="1352"/>
                    </a:moveTo>
                    <a:lnTo>
                      <a:pt x="1553" y="1333"/>
                    </a:lnTo>
                    <a:lnTo>
                      <a:pt x="1644" y="1380"/>
                    </a:lnTo>
                    <a:lnTo>
                      <a:pt x="1644" y="1425"/>
                    </a:lnTo>
                    <a:lnTo>
                      <a:pt x="1591" y="1432"/>
                    </a:lnTo>
                    <a:lnTo>
                      <a:pt x="1523" y="1352"/>
                    </a:lnTo>
                    <a:close/>
                    <a:moveTo>
                      <a:pt x="1589" y="1430"/>
                    </a:moveTo>
                    <a:lnTo>
                      <a:pt x="1494" y="1373"/>
                    </a:lnTo>
                    <a:lnTo>
                      <a:pt x="1523" y="1354"/>
                    </a:lnTo>
                    <a:lnTo>
                      <a:pt x="1589" y="1430"/>
                    </a:lnTo>
                    <a:close/>
                    <a:moveTo>
                      <a:pt x="1539" y="1271"/>
                    </a:moveTo>
                    <a:lnTo>
                      <a:pt x="1520" y="1314"/>
                    </a:lnTo>
                    <a:lnTo>
                      <a:pt x="1466" y="1285"/>
                    </a:lnTo>
                    <a:lnTo>
                      <a:pt x="1539" y="1271"/>
                    </a:lnTo>
                    <a:close/>
                    <a:moveTo>
                      <a:pt x="1542" y="1271"/>
                    </a:moveTo>
                    <a:lnTo>
                      <a:pt x="1589" y="1304"/>
                    </a:lnTo>
                    <a:lnTo>
                      <a:pt x="1553" y="1330"/>
                    </a:lnTo>
                    <a:lnTo>
                      <a:pt x="1523" y="1314"/>
                    </a:lnTo>
                    <a:lnTo>
                      <a:pt x="1542" y="1271"/>
                    </a:lnTo>
                    <a:close/>
                    <a:moveTo>
                      <a:pt x="1553" y="1330"/>
                    </a:moveTo>
                    <a:lnTo>
                      <a:pt x="1523" y="1352"/>
                    </a:lnTo>
                    <a:lnTo>
                      <a:pt x="1511" y="1337"/>
                    </a:lnTo>
                    <a:lnTo>
                      <a:pt x="1520" y="1314"/>
                    </a:lnTo>
                    <a:lnTo>
                      <a:pt x="1553" y="1330"/>
                    </a:lnTo>
                    <a:close/>
                    <a:moveTo>
                      <a:pt x="1644" y="1428"/>
                    </a:moveTo>
                    <a:lnTo>
                      <a:pt x="1644" y="1459"/>
                    </a:lnTo>
                    <a:lnTo>
                      <a:pt x="1594" y="1432"/>
                    </a:lnTo>
                    <a:lnTo>
                      <a:pt x="1644" y="1428"/>
                    </a:lnTo>
                    <a:close/>
                    <a:moveTo>
                      <a:pt x="1644" y="1459"/>
                    </a:moveTo>
                    <a:lnTo>
                      <a:pt x="1644" y="1428"/>
                    </a:lnTo>
                    <a:lnTo>
                      <a:pt x="1715" y="1418"/>
                    </a:lnTo>
                    <a:lnTo>
                      <a:pt x="1644" y="1459"/>
                    </a:lnTo>
                    <a:close/>
                    <a:moveTo>
                      <a:pt x="1717" y="1418"/>
                    </a:moveTo>
                    <a:lnTo>
                      <a:pt x="1644" y="1425"/>
                    </a:lnTo>
                    <a:lnTo>
                      <a:pt x="1644" y="1380"/>
                    </a:lnTo>
                    <a:lnTo>
                      <a:pt x="1717" y="1418"/>
                    </a:lnTo>
                    <a:close/>
                    <a:moveTo>
                      <a:pt x="1553" y="1330"/>
                    </a:moveTo>
                    <a:lnTo>
                      <a:pt x="1591" y="1304"/>
                    </a:lnTo>
                    <a:lnTo>
                      <a:pt x="1644" y="1342"/>
                    </a:lnTo>
                    <a:lnTo>
                      <a:pt x="1644" y="1378"/>
                    </a:lnTo>
                    <a:lnTo>
                      <a:pt x="1553" y="1330"/>
                    </a:lnTo>
                    <a:close/>
                    <a:moveTo>
                      <a:pt x="1644" y="1340"/>
                    </a:moveTo>
                    <a:lnTo>
                      <a:pt x="1591" y="1304"/>
                    </a:lnTo>
                    <a:lnTo>
                      <a:pt x="1677" y="1245"/>
                    </a:lnTo>
                    <a:lnTo>
                      <a:pt x="1644" y="1340"/>
                    </a:lnTo>
                    <a:close/>
                    <a:moveTo>
                      <a:pt x="1677" y="1245"/>
                    </a:moveTo>
                    <a:lnTo>
                      <a:pt x="1591" y="1304"/>
                    </a:lnTo>
                    <a:lnTo>
                      <a:pt x="1542" y="1271"/>
                    </a:lnTo>
                    <a:lnTo>
                      <a:pt x="1677" y="1245"/>
                    </a:lnTo>
                    <a:close/>
                    <a:moveTo>
                      <a:pt x="1539" y="1271"/>
                    </a:moveTo>
                    <a:lnTo>
                      <a:pt x="1463" y="1283"/>
                    </a:lnTo>
                    <a:lnTo>
                      <a:pt x="1435" y="1221"/>
                    </a:lnTo>
                    <a:lnTo>
                      <a:pt x="1539" y="1271"/>
                    </a:lnTo>
                    <a:close/>
                    <a:moveTo>
                      <a:pt x="1463" y="1283"/>
                    </a:moveTo>
                    <a:lnTo>
                      <a:pt x="1318" y="1164"/>
                    </a:lnTo>
                    <a:lnTo>
                      <a:pt x="1432" y="1219"/>
                    </a:lnTo>
                    <a:lnTo>
                      <a:pt x="1463" y="1283"/>
                    </a:lnTo>
                    <a:close/>
                    <a:moveTo>
                      <a:pt x="1209" y="1010"/>
                    </a:moveTo>
                    <a:lnTo>
                      <a:pt x="1169" y="1062"/>
                    </a:lnTo>
                    <a:lnTo>
                      <a:pt x="1059" y="1060"/>
                    </a:lnTo>
                    <a:lnTo>
                      <a:pt x="1209" y="1010"/>
                    </a:lnTo>
                    <a:close/>
                    <a:moveTo>
                      <a:pt x="1055" y="1062"/>
                    </a:moveTo>
                    <a:lnTo>
                      <a:pt x="953" y="1145"/>
                    </a:lnTo>
                    <a:lnTo>
                      <a:pt x="893" y="1119"/>
                    </a:lnTo>
                    <a:lnTo>
                      <a:pt x="884" y="1067"/>
                    </a:lnTo>
                    <a:lnTo>
                      <a:pt x="1055" y="1062"/>
                    </a:lnTo>
                    <a:close/>
                    <a:moveTo>
                      <a:pt x="872" y="1000"/>
                    </a:moveTo>
                    <a:lnTo>
                      <a:pt x="786" y="832"/>
                    </a:lnTo>
                    <a:lnTo>
                      <a:pt x="955" y="855"/>
                    </a:lnTo>
                    <a:lnTo>
                      <a:pt x="872" y="1000"/>
                    </a:lnTo>
                    <a:close/>
                    <a:moveTo>
                      <a:pt x="824" y="333"/>
                    </a:moveTo>
                    <a:lnTo>
                      <a:pt x="879" y="394"/>
                    </a:lnTo>
                    <a:lnTo>
                      <a:pt x="748" y="454"/>
                    </a:lnTo>
                    <a:lnTo>
                      <a:pt x="824" y="333"/>
                    </a:lnTo>
                    <a:close/>
                    <a:moveTo>
                      <a:pt x="748" y="451"/>
                    </a:moveTo>
                    <a:lnTo>
                      <a:pt x="798" y="304"/>
                    </a:lnTo>
                    <a:lnTo>
                      <a:pt x="822" y="330"/>
                    </a:lnTo>
                    <a:lnTo>
                      <a:pt x="748" y="451"/>
                    </a:lnTo>
                    <a:close/>
                    <a:moveTo>
                      <a:pt x="763" y="546"/>
                    </a:moveTo>
                    <a:lnTo>
                      <a:pt x="727" y="642"/>
                    </a:lnTo>
                    <a:lnTo>
                      <a:pt x="694" y="596"/>
                    </a:lnTo>
                    <a:lnTo>
                      <a:pt x="763" y="546"/>
                    </a:lnTo>
                    <a:close/>
                    <a:moveTo>
                      <a:pt x="763" y="546"/>
                    </a:moveTo>
                    <a:lnTo>
                      <a:pt x="748" y="456"/>
                    </a:lnTo>
                    <a:lnTo>
                      <a:pt x="860" y="494"/>
                    </a:lnTo>
                    <a:lnTo>
                      <a:pt x="829" y="530"/>
                    </a:lnTo>
                    <a:lnTo>
                      <a:pt x="763" y="546"/>
                    </a:lnTo>
                    <a:close/>
                    <a:moveTo>
                      <a:pt x="732" y="497"/>
                    </a:moveTo>
                    <a:lnTo>
                      <a:pt x="722" y="482"/>
                    </a:lnTo>
                    <a:lnTo>
                      <a:pt x="746" y="456"/>
                    </a:lnTo>
                    <a:lnTo>
                      <a:pt x="732" y="497"/>
                    </a:lnTo>
                    <a:close/>
                    <a:moveTo>
                      <a:pt x="748" y="456"/>
                    </a:moveTo>
                    <a:lnTo>
                      <a:pt x="763" y="544"/>
                    </a:lnTo>
                    <a:lnTo>
                      <a:pt x="732" y="497"/>
                    </a:lnTo>
                    <a:lnTo>
                      <a:pt x="748" y="456"/>
                    </a:lnTo>
                    <a:close/>
                    <a:moveTo>
                      <a:pt x="763" y="546"/>
                    </a:moveTo>
                    <a:lnTo>
                      <a:pt x="691" y="596"/>
                    </a:lnTo>
                    <a:lnTo>
                      <a:pt x="732" y="499"/>
                    </a:lnTo>
                    <a:lnTo>
                      <a:pt x="763" y="546"/>
                    </a:lnTo>
                    <a:close/>
                    <a:moveTo>
                      <a:pt x="727" y="642"/>
                    </a:moveTo>
                    <a:lnTo>
                      <a:pt x="679" y="627"/>
                    </a:lnTo>
                    <a:lnTo>
                      <a:pt x="691" y="599"/>
                    </a:lnTo>
                    <a:lnTo>
                      <a:pt x="727" y="642"/>
                    </a:lnTo>
                    <a:close/>
                    <a:moveTo>
                      <a:pt x="727" y="642"/>
                    </a:moveTo>
                    <a:lnTo>
                      <a:pt x="758" y="744"/>
                    </a:lnTo>
                    <a:lnTo>
                      <a:pt x="722" y="751"/>
                    </a:lnTo>
                    <a:lnTo>
                      <a:pt x="658" y="670"/>
                    </a:lnTo>
                    <a:lnTo>
                      <a:pt x="679" y="627"/>
                    </a:lnTo>
                    <a:lnTo>
                      <a:pt x="727" y="642"/>
                    </a:lnTo>
                    <a:close/>
                    <a:moveTo>
                      <a:pt x="729" y="644"/>
                    </a:moveTo>
                    <a:lnTo>
                      <a:pt x="793" y="737"/>
                    </a:lnTo>
                    <a:lnTo>
                      <a:pt x="760" y="744"/>
                    </a:lnTo>
                    <a:lnTo>
                      <a:pt x="729" y="644"/>
                    </a:lnTo>
                    <a:close/>
                    <a:moveTo>
                      <a:pt x="758" y="744"/>
                    </a:moveTo>
                    <a:lnTo>
                      <a:pt x="765" y="763"/>
                    </a:lnTo>
                    <a:lnTo>
                      <a:pt x="744" y="779"/>
                    </a:lnTo>
                    <a:lnTo>
                      <a:pt x="722" y="751"/>
                    </a:lnTo>
                    <a:lnTo>
                      <a:pt x="758" y="744"/>
                    </a:lnTo>
                    <a:close/>
                    <a:moveTo>
                      <a:pt x="744" y="779"/>
                    </a:moveTo>
                    <a:lnTo>
                      <a:pt x="710" y="810"/>
                    </a:lnTo>
                    <a:lnTo>
                      <a:pt x="677" y="760"/>
                    </a:lnTo>
                    <a:lnTo>
                      <a:pt x="722" y="751"/>
                    </a:lnTo>
                    <a:lnTo>
                      <a:pt x="744" y="779"/>
                    </a:lnTo>
                    <a:close/>
                    <a:moveTo>
                      <a:pt x="744" y="779"/>
                    </a:moveTo>
                    <a:lnTo>
                      <a:pt x="784" y="829"/>
                    </a:lnTo>
                    <a:lnTo>
                      <a:pt x="710" y="810"/>
                    </a:lnTo>
                    <a:lnTo>
                      <a:pt x="744" y="779"/>
                    </a:lnTo>
                    <a:close/>
                    <a:moveTo>
                      <a:pt x="869" y="998"/>
                    </a:moveTo>
                    <a:lnTo>
                      <a:pt x="786" y="900"/>
                    </a:lnTo>
                    <a:lnTo>
                      <a:pt x="786" y="832"/>
                    </a:lnTo>
                    <a:lnTo>
                      <a:pt x="869" y="998"/>
                    </a:lnTo>
                    <a:close/>
                    <a:moveTo>
                      <a:pt x="784" y="827"/>
                    </a:moveTo>
                    <a:lnTo>
                      <a:pt x="746" y="779"/>
                    </a:lnTo>
                    <a:lnTo>
                      <a:pt x="765" y="763"/>
                    </a:lnTo>
                    <a:lnTo>
                      <a:pt x="784" y="827"/>
                    </a:lnTo>
                    <a:close/>
                    <a:moveTo>
                      <a:pt x="760" y="744"/>
                    </a:moveTo>
                    <a:lnTo>
                      <a:pt x="791" y="737"/>
                    </a:lnTo>
                    <a:lnTo>
                      <a:pt x="765" y="760"/>
                    </a:lnTo>
                    <a:lnTo>
                      <a:pt x="760" y="744"/>
                    </a:lnTo>
                    <a:close/>
                    <a:moveTo>
                      <a:pt x="729" y="639"/>
                    </a:moveTo>
                    <a:lnTo>
                      <a:pt x="763" y="546"/>
                    </a:lnTo>
                    <a:lnTo>
                      <a:pt x="829" y="530"/>
                    </a:lnTo>
                    <a:lnTo>
                      <a:pt x="729" y="639"/>
                    </a:lnTo>
                    <a:close/>
                    <a:moveTo>
                      <a:pt x="967" y="494"/>
                    </a:moveTo>
                    <a:lnTo>
                      <a:pt x="831" y="530"/>
                    </a:lnTo>
                    <a:lnTo>
                      <a:pt x="862" y="494"/>
                    </a:lnTo>
                    <a:lnTo>
                      <a:pt x="862" y="494"/>
                    </a:lnTo>
                    <a:lnTo>
                      <a:pt x="748" y="456"/>
                    </a:lnTo>
                    <a:lnTo>
                      <a:pt x="879" y="394"/>
                    </a:lnTo>
                    <a:lnTo>
                      <a:pt x="967" y="494"/>
                    </a:lnTo>
                    <a:close/>
                    <a:moveTo>
                      <a:pt x="879" y="394"/>
                    </a:moveTo>
                    <a:lnTo>
                      <a:pt x="824" y="330"/>
                    </a:lnTo>
                    <a:lnTo>
                      <a:pt x="836" y="311"/>
                    </a:lnTo>
                    <a:lnTo>
                      <a:pt x="981" y="347"/>
                    </a:lnTo>
                    <a:lnTo>
                      <a:pt x="879" y="394"/>
                    </a:lnTo>
                    <a:close/>
                    <a:moveTo>
                      <a:pt x="879" y="238"/>
                    </a:moveTo>
                    <a:lnTo>
                      <a:pt x="981" y="347"/>
                    </a:lnTo>
                    <a:lnTo>
                      <a:pt x="836" y="311"/>
                    </a:lnTo>
                    <a:lnTo>
                      <a:pt x="879" y="238"/>
                    </a:lnTo>
                    <a:close/>
                    <a:moveTo>
                      <a:pt x="834" y="311"/>
                    </a:moveTo>
                    <a:lnTo>
                      <a:pt x="822" y="330"/>
                    </a:lnTo>
                    <a:lnTo>
                      <a:pt x="798" y="304"/>
                    </a:lnTo>
                    <a:lnTo>
                      <a:pt x="834" y="311"/>
                    </a:lnTo>
                    <a:close/>
                    <a:moveTo>
                      <a:pt x="796" y="304"/>
                    </a:moveTo>
                    <a:lnTo>
                      <a:pt x="748" y="454"/>
                    </a:lnTo>
                    <a:lnTo>
                      <a:pt x="672" y="406"/>
                    </a:lnTo>
                    <a:lnTo>
                      <a:pt x="796" y="304"/>
                    </a:lnTo>
                    <a:close/>
                    <a:moveTo>
                      <a:pt x="796" y="304"/>
                    </a:moveTo>
                    <a:lnTo>
                      <a:pt x="672" y="406"/>
                    </a:lnTo>
                    <a:lnTo>
                      <a:pt x="618" y="368"/>
                    </a:lnTo>
                    <a:lnTo>
                      <a:pt x="796" y="304"/>
                    </a:lnTo>
                    <a:close/>
                    <a:moveTo>
                      <a:pt x="618" y="368"/>
                    </a:moveTo>
                    <a:lnTo>
                      <a:pt x="672" y="406"/>
                    </a:lnTo>
                    <a:lnTo>
                      <a:pt x="513" y="406"/>
                    </a:lnTo>
                    <a:lnTo>
                      <a:pt x="618" y="368"/>
                    </a:lnTo>
                    <a:close/>
                    <a:moveTo>
                      <a:pt x="511" y="406"/>
                    </a:moveTo>
                    <a:lnTo>
                      <a:pt x="520" y="302"/>
                    </a:lnTo>
                    <a:lnTo>
                      <a:pt x="615" y="368"/>
                    </a:lnTo>
                    <a:lnTo>
                      <a:pt x="511" y="406"/>
                    </a:lnTo>
                    <a:close/>
                    <a:moveTo>
                      <a:pt x="475" y="138"/>
                    </a:moveTo>
                    <a:lnTo>
                      <a:pt x="520" y="299"/>
                    </a:lnTo>
                    <a:lnTo>
                      <a:pt x="337" y="240"/>
                    </a:lnTo>
                    <a:lnTo>
                      <a:pt x="475" y="138"/>
                    </a:lnTo>
                    <a:close/>
                    <a:moveTo>
                      <a:pt x="238" y="231"/>
                    </a:moveTo>
                    <a:lnTo>
                      <a:pt x="271" y="233"/>
                    </a:lnTo>
                    <a:lnTo>
                      <a:pt x="269" y="280"/>
                    </a:lnTo>
                    <a:lnTo>
                      <a:pt x="212" y="266"/>
                    </a:lnTo>
                    <a:lnTo>
                      <a:pt x="238" y="231"/>
                    </a:lnTo>
                    <a:close/>
                    <a:moveTo>
                      <a:pt x="152" y="354"/>
                    </a:moveTo>
                    <a:lnTo>
                      <a:pt x="147" y="254"/>
                    </a:lnTo>
                    <a:lnTo>
                      <a:pt x="209" y="269"/>
                    </a:lnTo>
                    <a:lnTo>
                      <a:pt x="152" y="354"/>
                    </a:lnTo>
                    <a:close/>
                    <a:moveTo>
                      <a:pt x="164" y="150"/>
                    </a:moveTo>
                    <a:lnTo>
                      <a:pt x="257" y="197"/>
                    </a:lnTo>
                    <a:lnTo>
                      <a:pt x="235" y="228"/>
                    </a:lnTo>
                    <a:lnTo>
                      <a:pt x="136" y="216"/>
                    </a:lnTo>
                    <a:lnTo>
                      <a:pt x="119" y="174"/>
                    </a:lnTo>
                    <a:lnTo>
                      <a:pt x="164" y="150"/>
                    </a:lnTo>
                    <a:close/>
                    <a:moveTo>
                      <a:pt x="119" y="171"/>
                    </a:moveTo>
                    <a:lnTo>
                      <a:pt x="107" y="143"/>
                    </a:lnTo>
                    <a:lnTo>
                      <a:pt x="162" y="150"/>
                    </a:lnTo>
                    <a:lnTo>
                      <a:pt x="119" y="171"/>
                    </a:lnTo>
                    <a:close/>
                    <a:moveTo>
                      <a:pt x="257" y="197"/>
                    </a:moveTo>
                    <a:lnTo>
                      <a:pt x="166" y="150"/>
                    </a:lnTo>
                    <a:lnTo>
                      <a:pt x="276" y="169"/>
                    </a:lnTo>
                    <a:lnTo>
                      <a:pt x="257" y="197"/>
                    </a:lnTo>
                    <a:close/>
                    <a:moveTo>
                      <a:pt x="257" y="200"/>
                    </a:moveTo>
                    <a:lnTo>
                      <a:pt x="273" y="207"/>
                    </a:lnTo>
                    <a:lnTo>
                      <a:pt x="271" y="233"/>
                    </a:lnTo>
                    <a:lnTo>
                      <a:pt x="238" y="228"/>
                    </a:lnTo>
                    <a:lnTo>
                      <a:pt x="257" y="200"/>
                    </a:lnTo>
                    <a:close/>
                    <a:moveTo>
                      <a:pt x="271" y="280"/>
                    </a:moveTo>
                    <a:lnTo>
                      <a:pt x="273" y="233"/>
                    </a:lnTo>
                    <a:lnTo>
                      <a:pt x="335" y="242"/>
                    </a:lnTo>
                    <a:lnTo>
                      <a:pt x="271" y="280"/>
                    </a:lnTo>
                    <a:close/>
                    <a:moveTo>
                      <a:pt x="516" y="299"/>
                    </a:moveTo>
                    <a:lnTo>
                      <a:pt x="390" y="290"/>
                    </a:lnTo>
                    <a:lnTo>
                      <a:pt x="340" y="242"/>
                    </a:lnTo>
                    <a:lnTo>
                      <a:pt x="516" y="299"/>
                    </a:lnTo>
                    <a:close/>
                    <a:moveTo>
                      <a:pt x="335" y="240"/>
                    </a:moveTo>
                    <a:lnTo>
                      <a:pt x="273" y="233"/>
                    </a:lnTo>
                    <a:lnTo>
                      <a:pt x="276" y="209"/>
                    </a:lnTo>
                    <a:lnTo>
                      <a:pt x="335" y="240"/>
                    </a:lnTo>
                    <a:close/>
                    <a:moveTo>
                      <a:pt x="257" y="197"/>
                    </a:moveTo>
                    <a:lnTo>
                      <a:pt x="276" y="171"/>
                    </a:lnTo>
                    <a:lnTo>
                      <a:pt x="273" y="207"/>
                    </a:lnTo>
                    <a:lnTo>
                      <a:pt x="257" y="197"/>
                    </a:lnTo>
                    <a:close/>
                    <a:moveTo>
                      <a:pt x="107" y="143"/>
                    </a:moveTo>
                    <a:lnTo>
                      <a:pt x="121" y="57"/>
                    </a:lnTo>
                    <a:lnTo>
                      <a:pt x="164" y="147"/>
                    </a:lnTo>
                    <a:lnTo>
                      <a:pt x="107" y="143"/>
                    </a:lnTo>
                    <a:close/>
                    <a:moveTo>
                      <a:pt x="119" y="57"/>
                    </a:moveTo>
                    <a:lnTo>
                      <a:pt x="107" y="140"/>
                    </a:lnTo>
                    <a:lnTo>
                      <a:pt x="48" y="5"/>
                    </a:lnTo>
                    <a:lnTo>
                      <a:pt x="119" y="57"/>
                    </a:lnTo>
                    <a:close/>
                    <a:moveTo>
                      <a:pt x="107" y="143"/>
                    </a:moveTo>
                    <a:lnTo>
                      <a:pt x="117" y="174"/>
                    </a:lnTo>
                    <a:lnTo>
                      <a:pt x="52" y="207"/>
                    </a:lnTo>
                    <a:lnTo>
                      <a:pt x="107" y="143"/>
                    </a:lnTo>
                    <a:close/>
                    <a:moveTo>
                      <a:pt x="52" y="207"/>
                    </a:moveTo>
                    <a:lnTo>
                      <a:pt x="117" y="174"/>
                    </a:lnTo>
                    <a:lnTo>
                      <a:pt x="133" y="216"/>
                    </a:lnTo>
                    <a:lnTo>
                      <a:pt x="52" y="207"/>
                    </a:lnTo>
                    <a:close/>
                    <a:moveTo>
                      <a:pt x="136" y="219"/>
                    </a:moveTo>
                    <a:lnTo>
                      <a:pt x="235" y="231"/>
                    </a:lnTo>
                    <a:lnTo>
                      <a:pt x="212" y="266"/>
                    </a:lnTo>
                    <a:lnTo>
                      <a:pt x="147" y="252"/>
                    </a:lnTo>
                    <a:lnTo>
                      <a:pt x="136" y="219"/>
                    </a:lnTo>
                    <a:close/>
                    <a:moveTo>
                      <a:pt x="147" y="254"/>
                    </a:moveTo>
                    <a:lnTo>
                      <a:pt x="150" y="356"/>
                    </a:lnTo>
                    <a:lnTo>
                      <a:pt x="5" y="373"/>
                    </a:lnTo>
                    <a:lnTo>
                      <a:pt x="147" y="254"/>
                    </a:lnTo>
                    <a:close/>
                    <a:moveTo>
                      <a:pt x="5" y="373"/>
                    </a:moveTo>
                    <a:lnTo>
                      <a:pt x="150" y="356"/>
                    </a:lnTo>
                    <a:lnTo>
                      <a:pt x="150" y="359"/>
                    </a:lnTo>
                    <a:lnTo>
                      <a:pt x="150" y="359"/>
                    </a:lnTo>
                    <a:lnTo>
                      <a:pt x="119" y="411"/>
                    </a:lnTo>
                    <a:lnTo>
                      <a:pt x="5" y="373"/>
                    </a:lnTo>
                    <a:close/>
                    <a:moveTo>
                      <a:pt x="152" y="354"/>
                    </a:moveTo>
                    <a:lnTo>
                      <a:pt x="212" y="269"/>
                    </a:lnTo>
                    <a:lnTo>
                      <a:pt x="269" y="280"/>
                    </a:lnTo>
                    <a:lnTo>
                      <a:pt x="152" y="354"/>
                    </a:lnTo>
                    <a:close/>
                    <a:moveTo>
                      <a:pt x="271" y="280"/>
                    </a:moveTo>
                    <a:lnTo>
                      <a:pt x="337" y="242"/>
                    </a:lnTo>
                    <a:lnTo>
                      <a:pt x="387" y="290"/>
                    </a:lnTo>
                    <a:lnTo>
                      <a:pt x="271" y="280"/>
                    </a:lnTo>
                    <a:close/>
                    <a:moveTo>
                      <a:pt x="390" y="290"/>
                    </a:moveTo>
                    <a:lnTo>
                      <a:pt x="518" y="302"/>
                    </a:lnTo>
                    <a:lnTo>
                      <a:pt x="459" y="356"/>
                    </a:lnTo>
                    <a:lnTo>
                      <a:pt x="390" y="290"/>
                    </a:lnTo>
                    <a:close/>
                    <a:moveTo>
                      <a:pt x="392" y="418"/>
                    </a:moveTo>
                    <a:lnTo>
                      <a:pt x="459" y="359"/>
                    </a:lnTo>
                    <a:lnTo>
                      <a:pt x="511" y="406"/>
                    </a:lnTo>
                    <a:lnTo>
                      <a:pt x="392" y="418"/>
                    </a:lnTo>
                    <a:close/>
                    <a:moveTo>
                      <a:pt x="459" y="356"/>
                    </a:moveTo>
                    <a:lnTo>
                      <a:pt x="520" y="302"/>
                    </a:lnTo>
                    <a:lnTo>
                      <a:pt x="511" y="406"/>
                    </a:lnTo>
                    <a:lnTo>
                      <a:pt x="459" y="356"/>
                    </a:lnTo>
                    <a:close/>
                    <a:moveTo>
                      <a:pt x="516" y="406"/>
                    </a:moveTo>
                    <a:lnTo>
                      <a:pt x="672" y="406"/>
                    </a:lnTo>
                    <a:lnTo>
                      <a:pt x="696" y="444"/>
                    </a:lnTo>
                    <a:lnTo>
                      <a:pt x="516" y="406"/>
                    </a:lnTo>
                    <a:close/>
                    <a:moveTo>
                      <a:pt x="698" y="444"/>
                    </a:moveTo>
                    <a:lnTo>
                      <a:pt x="675" y="409"/>
                    </a:lnTo>
                    <a:lnTo>
                      <a:pt x="746" y="454"/>
                    </a:lnTo>
                    <a:lnTo>
                      <a:pt x="698" y="444"/>
                    </a:lnTo>
                    <a:close/>
                    <a:moveTo>
                      <a:pt x="698" y="447"/>
                    </a:moveTo>
                    <a:lnTo>
                      <a:pt x="746" y="456"/>
                    </a:lnTo>
                    <a:lnTo>
                      <a:pt x="722" y="482"/>
                    </a:lnTo>
                    <a:lnTo>
                      <a:pt x="698" y="447"/>
                    </a:lnTo>
                    <a:close/>
                    <a:moveTo>
                      <a:pt x="722" y="485"/>
                    </a:moveTo>
                    <a:lnTo>
                      <a:pt x="732" y="497"/>
                    </a:lnTo>
                    <a:lnTo>
                      <a:pt x="691" y="596"/>
                    </a:lnTo>
                    <a:lnTo>
                      <a:pt x="691" y="596"/>
                    </a:lnTo>
                    <a:lnTo>
                      <a:pt x="608" y="604"/>
                    </a:lnTo>
                    <a:lnTo>
                      <a:pt x="722" y="485"/>
                    </a:lnTo>
                    <a:close/>
                    <a:moveTo>
                      <a:pt x="691" y="599"/>
                    </a:moveTo>
                    <a:lnTo>
                      <a:pt x="677" y="627"/>
                    </a:lnTo>
                    <a:lnTo>
                      <a:pt x="608" y="606"/>
                    </a:lnTo>
                    <a:lnTo>
                      <a:pt x="691" y="599"/>
                    </a:lnTo>
                    <a:close/>
                    <a:moveTo>
                      <a:pt x="608" y="606"/>
                    </a:moveTo>
                    <a:lnTo>
                      <a:pt x="677" y="627"/>
                    </a:lnTo>
                    <a:lnTo>
                      <a:pt x="658" y="670"/>
                    </a:lnTo>
                    <a:lnTo>
                      <a:pt x="608" y="606"/>
                    </a:lnTo>
                    <a:close/>
                    <a:moveTo>
                      <a:pt x="722" y="751"/>
                    </a:moveTo>
                    <a:lnTo>
                      <a:pt x="677" y="758"/>
                    </a:lnTo>
                    <a:lnTo>
                      <a:pt x="644" y="706"/>
                    </a:lnTo>
                    <a:lnTo>
                      <a:pt x="658" y="670"/>
                    </a:lnTo>
                    <a:lnTo>
                      <a:pt x="722" y="751"/>
                    </a:lnTo>
                    <a:close/>
                    <a:moveTo>
                      <a:pt x="641" y="706"/>
                    </a:moveTo>
                    <a:lnTo>
                      <a:pt x="677" y="760"/>
                    </a:lnTo>
                    <a:lnTo>
                      <a:pt x="573" y="779"/>
                    </a:lnTo>
                    <a:lnTo>
                      <a:pt x="641" y="706"/>
                    </a:lnTo>
                    <a:close/>
                    <a:moveTo>
                      <a:pt x="575" y="779"/>
                    </a:moveTo>
                    <a:lnTo>
                      <a:pt x="677" y="760"/>
                    </a:lnTo>
                    <a:lnTo>
                      <a:pt x="708" y="810"/>
                    </a:lnTo>
                    <a:lnTo>
                      <a:pt x="575" y="779"/>
                    </a:lnTo>
                    <a:close/>
                    <a:moveTo>
                      <a:pt x="710" y="810"/>
                    </a:moveTo>
                    <a:lnTo>
                      <a:pt x="784" y="832"/>
                    </a:lnTo>
                    <a:lnTo>
                      <a:pt x="786" y="900"/>
                    </a:lnTo>
                    <a:lnTo>
                      <a:pt x="710" y="810"/>
                    </a:lnTo>
                    <a:close/>
                    <a:moveTo>
                      <a:pt x="791" y="1069"/>
                    </a:moveTo>
                    <a:lnTo>
                      <a:pt x="786" y="903"/>
                    </a:lnTo>
                    <a:lnTo>
                      <a:pt x="872" y="1003"/>
                    </a:lnTo>
                    <a:lnTo>
                      <a:pt x="791" y="1069"/>
                    </a:lnTo>
                    <a:close/>
                    <a:moveTo>
                      <a:pt x="872" y="1003"/>
                    </a:moveTo>
                    <a:lnTo>
                      <a:pt x="884" y="1067"/>
                    </a:lnTo>
                    <a:lnTo>
                      <a:pt x="793" y="1069"/>
                    </a:lnTo>
                    <a:lnTo>
                      <a:pt x="872" y="1003"/>
                    </a:lnTo>
                    <a:close/>
                    <a:moveTo>
                      <a:pt x="884" y="1067"/>
                    </a:moveTo>
                    <a:lnTo>
                      <a:pt x="893" y="1117"/>
                    </a:lnTo>
                    <a:lnTo>
                      <a:pt x="793" y="1071"/>
                    </a:lnTo>
                    <a:lnTo>
                      <a:pt x="884" y="1067"/>
                    </a:lnTo>
                    <a:close/>
                    <a:moveTo>
                      <a:pt x="793" y="1071"/>
                    </a:moveTo>
                    <a:lnTo>
                      <a:pt x="893" y="1119"/>
                    </a:lnTo>
                    <a:lnTo>
                      <a:pt x="905" y="1183"/>
                    </a:lnTo>
                    <a:lnTo>
                      <a:pt x="793" y="1071"/>
                    </a:lnTo>
                    <a:close/>
                    <a:moveTo>
                      <a:pt x="905" y="1183"/>
                    </a:moveTo>
                    <a:lnTo>
                      <a:pt x="893" y="1119"/>
                    </a:lnTo>
                    <a:lnTo>
                      <a:pt x="953" y="1145"/>
                    </a:lnTo>
                    <a:lnTo>
                      <a:pt x="905" y="1183"/>
                    </a:lnTo>
                    <a:close/>
                    <a:moveTo>
                      <a:pt x="905" y="1185"/>
                    </a:moveTo>
                    <a:lnTo>
                      <a:pt x="953" y="1147"/>
                    </a:lnTo>
                    <a:lnTo>
                      <a:pt x="1064" y="1200"/>
                    </a:lnTo>
                    <a:lnTo>
                      <a:pt x="905" y="1185"/>
                    </a:lnTo>
                    <a:close/>
                    <a:moveTo>
                      <a:pt x="953" y="1145"/>
                    </a:moveTo>
                    <a:lnTo>
                      <a:pt x="1055" y="1062"/>
                    </a:lnTo>
                    <a:lnTo>
                      <a:pt x="1067" y="1200"/>
                    </a:lnTo>
                    <a:lnTo>
                      <a:pt x="953" y="1145"/>
                    </a:lnTo>
                    <a:close/>
                    <a:moveTo>
                      <a:pt x="1067" y="1197"/>
                    </a:moveTo>
                    <a:lnTo>
                      <a:pt x="1057" y="1062"/>
                    </a:lnTo>
                    <a:lnTo>
                      <a:pt x="1169" y="1064"/>
                    </a:lnTo>
                    <a:lnTo>
                      <a:pt x="1067" y="1197"/>
                    </a:lnTo>
                    <a:close/>
                    <a:moveTo>
                      <a:pt x="1171" y="1062"/>
                    </a:moveTo>
                    <a:lnTo>
                      <a:pt x="1209" y="1010"/>
                    </a:lnTo>
                    <a:lnTo>
                      <a:pt x="1247" y="1064"/>
                    </a:lnTo>
                    <a:lnTo>
                      <a:pt x="1171" y="1062"/>
                    </a:lnTo>
                    <a:close/>
                    <a:moveTo>
                      <a:pt x="1249" y="1064"/>
                    </a:moveTo>
                    <a:lnTo>
                      <a:pt x="1211" y="1010"/>
                    </a:lnTo>
                    <a:lnTo>
                      <a:pt x="1359" y="1067"/>
                    </a:lnTo>
                    <a:lnTo>
                      <a:pt x="1249" y="1064"/>
                    </a:lnTo>
                    <a:close/>
                    <a:moveTo>
                      <a:pt x="1361" y="1067"/>
                    </a:moveTo>
                    <a:lnTo>
                      <a:pt x="1314" y="1162"/>
                    </a:lnTo>
                    <a:lnTo>
                      <a:pt x="1249" y="1064"/>
                    </a:lnTo>
                    <a:lnTo>
                      <a:pt x="1361" y="1067"/>
                    </a:lnTo>
                    <a:close/>
                    <a:moveTo>
                      <a:pt x="1361" y="1067"/>
                    </a:moveTo>
                    <a:lnTo>
                      <a:pt x="1432" y="1219"/>
                    </a:lnTo>
                    <a:lnTo>
                      <a:pt x="1316" y="1162"/>
                    </a:lnTo>
                    <a:lnTo>
                      <a:pt x="1361" y="1067"/>
                    </a:lnTo>
                    <a:close/>
                    <a:moveTo>
                      <a:pt x="1297" y="1330"/>
                    </a:moveTo>
                    <a:lnTo>
                      <a:pt x="1314" y="1164"/>
                    </a:lnTo>
                    <a:lnTo>
                      <a:pt x="1463" y="1283"/>
                    </a:lnTo>
                    <a:lnTo>
                      <a:pt x="1297" y="1330"/>
                    </a:lnTo>
                    <a:close/>
                    <a:moveTo>
                      <a:pt x="1466" y="1285"/>
                    </a:moveTo>
                    <a:lnTo>
                      <a:pt x="1520" y="1314"/>
                    </a:lnTo>
                    <a:lnTo>
                      <a:pt x="1511" y="1337"/>
                    </a:lnTo>
                    <a:lnTo>
                      <a:pt x="1466" y="1285"/>
                    </a:lnTo>
                    <a:close/>
                    <a:moveTo>
                      <a:pt x="1523" y="1352"/>
                    </a:moveTo>
                    <a:lnTo>
                      <a:pt x="1494" y="1371"/>
                    </a:lnTo>
                    <a:lnTo>
                      <a:pt x="1511" y="1340"/>
                    </a:lnTo>
                    <a:lnTo>
                      <a:pt x="1523" y="1352"/>
                    </a:lnTo>
                    <a:close/>
                    <a:moveTo>
                      <a:pt x="1591" y="1432"/>
                    </a:moveTo>
                    <a:lnTo>
                      <a:pt x="1644" y="1459"/>
                    </a:lnTo>
                    <a:lnTo>
                      <a:pt x="1599" y="1532"/>
                    </a:lnTo>
                    <a:lnTo>
                      <a:pt x="1591" y="1432"/>
                    </a:lnTo>
                    <a:close/>
                    <a:moveTo>
                      <a:pt x="1601" y="1537"/>
                    </a:moveTo>
                    <a:lnTo>
                      <a:pt x="1648" y="1565"/>
                    </a:lnTo>
                    <a:lnTo>
                      <a:pt x="1648" y="1611"/>
                    </a:lnTo>
                    <a:lnTo>
                      <a:pt x="1601" y="1537"/>
                    </a:lnTo>
                    <a:close/>
                    <a:moveTo>
                      <a:pt x="1651" y="1613"/>
                    </a:moveTo>
                    <a:lnTo>
                      <a:pt x="1736" y="1625"/>
                    </a:lnTo>
                    <a:lnTo>
                      <a:pt x="1665" y="1770"/>
                    </a:lnTo>
                    <a:lnTo>
                      <a:pt x="1651" y="1613"/>
                    </a:lnTo>
                    <a:close/>
                    <a:moveTo>
                      <a:pt x="1668" y="1770"/>
                    </a:moveTo>
                    <a:lnTo>
                      <a:pt x="1739" y="1625"/>
                    </a:lnTo>
                    <a:lnTo>
                      <a:pt x="1803" y="1639"/>
                    </a:lnTo>
                    <a:lnTo>
                      <a:pt x="1668" y="1770"/>
                    </a:lnTo>
                    <a:close/>
                    <a:moveTo>
                      <a:pt x="1803" y="1637"/>
                    </a:moveTo>
                    <a:lnTo>
                      <a:pt x="1739" y="1625"/>
                    </a:lnTo>
                    <a:lnTo>
                      <a:pt x="1884" y="1561"/>
                    </a:lnTo>
                    <a:lnTo>
                      <a:pt x="1803" y="1637"/>
                    </a:lnTo>
                    <a:close/>
                    <a:moveTo>
                      <a:pt x="1886" y="1561"/>
                    </a:moveTo>
                    <a:lnTo>
                      <a:pt x="1919" y="1660"/>
                    </a:lnTo>
                    <a:lnTo>
                      <a:pt x="1805" y="1637"/>
                    </a:lnTo>
                    <a:lnTo>
                      <a:pt x="1886" y="1561"/>
                    </a:lnTo>
                    <a:close/>
                    <a:moveTo>
                      <a:pt x="1886" y="1561"/>
                    </a:moveTo>
                    <a:lnTo>
                      <a:pt x="2043" y="1618"/>
                    </a:lnTo>
                    <a:lnTo>
                      <a:pt x="1922" y="1660"/>
                    </a:lnTo>
                    <a:lnTo>
                      <a:pt x="1886" y="1561"/>
                    </a:lnTo>
                    <a:close/>
                    <a:moveTo>
                      <a:pt x="1922" y="1660"/>
                    </a:moveTo>
                    <a:lnTo>
                      <a:pt x="2112" y="1641"/>
                    </a:lnTo>
                    <a:lnTo>
                      <a:pt x="2029" y="1791"/>
                    </a:lnTo>
                    <a:lnTo>
                      <a:pt x="1922" y="1660"/>
                    </a:lnTo>
                    <a:close/>
                    <a:moveTo>
                      <a:pt x="2114" y="1641"/>
                    </a:moveTo>
                    <a:lnTo>
                      <a:pt x="2173" y="1622"/>
                    </a:lnTo>
                    <a:lnTo>
                      <a:pt x="2183" y="1646"/>
                    </a:lnTo>
                    <a:lnTo>
                      <a:pt x="2114" y="1641"/>
                    </a:lnTo>
                    <a:close/>
                    <a:moveTo>
                      <a:pt x="2202" y="1649"/>
                    </a:moveTo>
                    <a:lnTo>
                      <a:pt x="2197" y="1679"/>
                    </a:lnTo>
                    <a:lnTo>
                      <a:pt x="2183" y="1646"/>
                    </a:lnTo>
                    <a:lnTo>
                      <a:pt x="2202" y="1649"/>
                    </a:lnTo>
                    <a:close/>
                    <a:moveTo>
                      <a:pt x="2340" y="1615"/>
                    </a:moveTo>
                    <a:lnTo>
                      <a:pt x="2361" y="1637"/>
                    </a:lnTo>
                    <a:lnTo>
                      <a:pt x="2309" y="1656"/>
                    </a:lnTo>
                    <a:lnTo>
                      <a:pt x="2340" y="1615"/>
                    </a:lnTo>
                    <a:close/>
                    <a:moveTo>
                      <a:pt x="2363" y="1639"/>
                    </a:moveTo>
                    <a:lnTo>
                      <a:pt x="2385" y="1720"/>
                    </a:lnTo>
                    <a:lnTo>
                      <a:pt x="2309" y="1656"/>
                    </a:lnTo>
                    <a:lnTo>
                      <a:pt x="2363" y="163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99" name="Freeform 3284">
                <a:extLst>
                  <a:ext uri="{FF2B5EF4-FFF2-40B4-BE49-F238E27FC236}">
                    <a16:creationId xmlns:a16="http://schemas.microsoft.com/office/drawing/2014/main" id="{F79C0A02-0952-29CE-5EC4-742544E68064}"/>
                  </a:ext>
                </a:extLst>
              </p:cNvPr>
              <p:cNvSpPr>
                <a:spLocks/>
              </p:cNvSpPr>
              <p:nvPr/>
            </p:nvSpPr>
            <p:spPr bwMode="auto">
              <a:xfrm>
                <a:off x="6975035" y="-347780"/>
                <a:ext cx="46900" cy="52417"/>
              </a:xfrm>
              <a:custGeom>
                <a:avLst/>
                <a:gdLst>
                  <a:gd name="T0" fmla="*/ 6 w 7"/>
                  <a:gd name="T1" fmla="*/ 6 h 8"/>
                  <a:gd name="T2" fmla="*/ 1 w 7"/>
                  <a:gd name="T3" fmla="*/ 7 h 8"/>
                  <a:gd name="T4" fmla="*/ 1 w 7"/>
                  <a:gd name="T5" fmla="*/ 2 h 8"/>
                  <a:gd name="T6" fmla="*/ 6 w 7"/>
                  <a:gd name="T7" fmla="*/ 2 h 8"/>
                  <a:gd name="T8" fmla="*/ 6 w 7"/>
                  <a:gd name="T9" fmla="*/ 6 h 8"/>
                </a:gdLst>
                <a:ahLst/>
                <a:cxnLst>
                  <a:cxn ang="0">
                    <a:pos x="T0" y="T1"/>
                  </a:cxn>
                  <a:cxn ang="0">
                    <a:pos x="T2" y="T3"/>
                  </a:cxn>
                  <a:cxn ang="0">
                    <a:pos x="T4" y="T5"/>
                  </a:cxn>
                  <a:cxn ang="0">
                    <a:pos x="T6" y="T7"/>
                  </a:cxn>
                  <a:cxn ang="0">
                    <a:pos x="T8" y="T9"/>
                  </a:cxn>
                </a:cxnLst>
                <a:rect l="0" t="0" r="r" b="b"/>
                <a:pathLst>
                  <a:path w="7" h="8">
                    <a:moveTo>
                      <a:pt x="6" y="6"/>
                    </a:moveTo>
                    <a:cubicBezTo>
                      <a:pt x="5" y="8"/>
                      <a:pt x="3" y="8"/>
                      <a:pt x="1" y="7"/>
                    </a:cubicBezTo>
                    <a:cubicBezTo>
                      <a:pt x="0" y="5"/>
                      <a:pt x="0" y="3"/>
                      <a:pt x="1" y="2"/>
                    </a:cubicBezTo>
                    <a:cubicBezTo>
                      <a:pt x="2" y="0"/>
                      <a:pt x="4" y="0"/>
                      <a:pt x="6" y="2"/>
                    </a:cubicBezTo>
                    <a:cubicBezTo>
                      <a:pt x="7" y="3"/>
                      <a:pt x="7" y="5"/>
                      <a:pt x="6"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00" name="Freeform 3285">
                <a:extLst>
                  <a:ext uri="{FF2B5EF4-FFF2-40B4-BE49-F238E27FC236}">
                    <a16:creationId xmlns:a16="http://schemas.microsoft.com/office/drawing/2014/main" id="{27EBE6C9-9901-2B37-BF7D-A8D9EB215610}"/>
                  </a:ext>
                </a:extLst>
              </p:cNvPr>
              <p:cNvSpPr>
                <a:spLocks/>
              </p:cNvSpPr>
              <p:nvPr/>
            </p:nvSpPr>
            <p:spPr bwMode="auto">
              <a:xfrm>
                <a:off x="6563972" y="19142"/>
                <a:ext cx="44141" cy="46900"/>
              </a:xfrm>
              <a:custGeom>
                <a:avLst/>
                <a:gdLst>
                  <a:gd name="T0" fmla="*/ 6 w 7"/>
                  <a:gd name="T1" fmla="*/ 6 h 7"/>
                  <a:gd name="T2" fmla="*/ 1 w 7"/>
                  <a:gd name="T3" fmla="*/ 6 h 7"/>
                  <a:gd name="T4" fmla="*/ 1 w 7"/>
                  <a:gd name="T5" fmla="*/ 1 h 7"/>
                  <a:gd name="T6" fmla="*/ 6 w 7"/>
                  <a:gd name="T7" fmla="*/ 1 h 7"/>
                  <a:gd name="T8" fmla="*/ 6 w 7"/>
                  <a:gd name="T9" fmla="*/ 6 h 7"/>
                </a:gdLst>
                <a:ahLst/>
                <a:cxnLst>
                  <a:cxn ang="0">
                    <a:pos x="T0" y="T1"/>
                  </a:cxn>
                  <a:cxn ang="0">
                    <a:pos x="T2" y="T3"/>
                  </a:cxn>
                  <a:cxn ang="0">
                    <a:pos x="T4" y="T5"/>
                  </a:cxn>
                  <a:cxn ang="0">
                    <a:pos x="T6" y="T7"/>
                  </a:cxn>
                  <a:cxn ang="0">
                    <a:pos x="T8" y="T9"/>
                  </a:cxn>
                </a:cxnLst>
                <a:rect l="0" t="0" r="r" b="b"/>
                <a:pathLst>
                  <a:path w="7" h="7">
                    <a:moveTo>
                      <a:pt x="6" y="6"/>
                    </a:moveTo>
                    <a:cubicBezTo>
                      <a:pt x="5" y="7"/>
                      <a:pt x="3" y="7"/>
                      <a:pt x="1" y="6"/>
                    </a:cubicBezTo>
                    <a:cubicBezTo>
                      <a:pt x="0" y="5"/>
                      <a:pt x="0" y="3"/>
                      <a:pt x="1" y="1"/>
                    </a:cubicBezTo>
                    <a:cubicBezTo>
                      <a:pt x="2" y="0"/>
                      <a:pt x="4" y="0"/>
                      <a:pt x="6" y="1"/>
                    </a:cubicBezTo>
                    <a:cubicBezTo>
                      <a:pt x="7" y="2"/>
                      <a:pt x="7" y="4"/>
                      <a:pt x="6"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01" name="Freeform 3286">
                <a:extLst>
                  <a:ext uri="{FF2B5EF4-FFF2-40B4-BE49-F238E27FC236}">
                    <a16:creationId xmlns:a16="http://schemas.microsoft.com/office/drawing/2014/main" id="{C3486CAB-9453-48E6-313D-4AE31E0BB4C8}"/>
                  </a:ext>
                </a:extLst>
              </p:cNvPr>
              <p:cNvSpPr>
                <a:spLocks/>
              </p:cNvSpPr>
              <p:nvPr/>
            </p:nvSpPr>
            <p:spPr bwMode="auto">
              <a:xfrm>
                <a:off x="7664737" y="-289845"/>
                <a:ext cx="52417" cy="46900"/>
              </a:xfrm>
              <a:custGeom>
                <a:avLst/>
                <a:gdLst>
                  <a:gd name="T0" fmla="*/ 6 w 8"/>
                  <a:gd name="T1" fmla="*/ 6 h 7"/>
                  <a:gd name="T2" fmla="*/ 2 w 8"/>
                  <a:gd name="T3" fmla="*/ 6 h 7"/>
                  <a:gd name="T4" fmla="*/ 1 w 8"/>
                  <a:gd name="T5" fmla="*/ 1 h 7"/>
                  <a:gd name="T6" fmla="*/ 6 w 8"/>
                  <a:gd name="T7" fmla="*/ 1 h 7"/>
                  <a:gd name="T8" fmla="*/ 6 w 8"/>
                  <a:gd name="T9" fmla="*/ 6 h 7"/>
                </a:gdLst>
                <a:ahLst/>
                <a:cxnLst>
                  <a:cxn ang="0">
                    <a:pos x="T0" y="T1"/>
                  </a:cxn>
                  <a:cxn ang="0">
                    <a:pos x="T2" y="T3"/>
                  </a:cxn>
                  <a:cxn ang="0">
                    <a:pos x="T4" y="T5"/>
                  </a:cxn>
                  <a:cxn ang="0">
                    <a:pos x="T6" y="T7"/>
                  </a:cxn>
                  <a:cxn ang="0">
                    <a:pos x="T8" y="T9"/>
                  </a:cxn>
                </a:cxnLst>
                <a:rect l="0" t="0" r="r" b="b"/>
                <a:pathLst>
                  <a:path w="8" h="7">
                    <a:moveTo>
                      <a:pt x="6" y="6"/>
                    </a:moveTo>
                    <a:cubicBezTo>
                      <a:pt x="5" y="7"/>
                      <a:pt x="3" y="7"/>
                      <a:pt x="2" y="6"/>
                    </a:cubicBezTo>
                    <a:cubicBezTo>
                      <a:pt x="0" y="5"/>
                      <a:pt x="0" y="3"/>
                      <a:pt x="1" y="1"/>
                    </a:cubicBezTo>
                    <a:cubicBezTo>
                      <a:pt x="3" y="0"/>
                      <a:pt x="5" y="0"/>
                      <a:pt x="6" y="1"/>
                    </a:cubicBezTo>
                    <a:cubicBezTo>
                      <a:pt x="8" y="2"/>
                      <a:pt x="8" y="4"/>
                      <a:pt x="6"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02" name="Freeform 3287">
                <a:extLst>
                  <a:ext uri="{FF2B5EF4-FFF2-40B4-BE49-F238E27FC236}">
                    <a16:creationId xmlns:a16="http://schemas.microsoft.com/office/drawing/2014/main" id="{4A097B33-D5E0-2EA8-FAE9-ACA261E81F13}"/>
                  </a:ext>
                </a:extLst>
              </p:cNvPr>
              <p:cNvSpPr>
                <a:spLocks/>
              </p:cNvSpPr>
              <p:nvPr/>
            </p:nvSpPr>
            <p:spPr bwMode="auto">
              <a:xfrm>
                <a:off x="6997105" y="-648490"/>
                <a:ext cx="38623" cy="38623"/>
              </a:xfrm>
              <a:custGeom>
                <a:avLst/>
                <a:gdLst>
                  <a:gd name="T0" fmla="*/ 5 w 6"/>
                  <a:gd name="T1" fmla="*/ 5 h 6"/>
                  <a:gd name="T2" fmla="*/ 2 w 6"/>
                  <a:gd name="T3" fmla="*/ 5 h 6"/>
                  <a:gd name="T4" fmla="*/ 1 w 6"/>
                  <a:gd name="T5" fmla="*/ 1 h 6"/>
                  <a:gd name="T6" fmla="*/ 5 w 6"/>
                  <a:gd name="T7" fmla="*/ 1 h 6"/>
                  <a:gd name="T8" fmla="*/ 5 w 6"/>
                  <a:gd name="T9" fmla="*/ 5 h 6"/>
                </a:gdLst>
                <a:ahLst/>
                <a:cxnLst>
                  <a:cxn ang="0">
                    <a:pos x="T0" y="T1"/>
                  </a:cxn>
                  <a:cxn ang="0">
                    <a:pos x="T2" y="T3"/>
                  </a:cxn>
                  <a:cxn ang="0">
                    <a:pos x="T4" y="T5"/>
                  </a:cxn>
                  <a:cxn ang="0">
                    <a:pos x="T6" y="T7"/>
                  </a:cxn>
                  <a:cxn ang="0">
                    <a:pos x="T8" y="T9"/>
                  </a:cxn>
                </a:cxnLst>
                <a:rect l="0" t="0" r="r" b="b"/>
                <a:pathLst>
                  <a:path w="6" h="6">
                    <a:moveTo>
                      <a:pt x="5" y="5"/>
                    </a:moveTo>
                    <a:cubicBezTo>
                      <a:pt x="4" y="6"/>
                      <a:pt x="3" y="6"/>
                      <a:pt x="2" y="5"/>
                    </a:cubicBezTo>
                    <a:cubicBezTo>
                      <a:pt x="1" y="4"/>
                      <a:pt x="0" y="3"/>
                      <a:pt x="1" y="1"/>
                    </a:cubicBezTo>
                    <a:cubicBezTo>
                      <a:pt x="2" y="0"/>
                      <a:pt x="4" y="0"/>
                      <a:pt x="5" y="1"/>
                    </a:cubicBezTo>
                    <a:cubicBezTo>
                      <a:pt x="6" y="2"/>
                      <a:pt x="6" y="4"/>
                      <a:pt x="5"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03" name="Freeform 3288">
                <a:extLst>
                  <a:ext uri="{FF2B5EF4-FFF2-40B4-BE49-F238E27FC236}">
                    <a16:creationId xmlns:a16="http://schemas.microsoft.com/office/drawing/2014/main" id="{25982949-8020-5FCE-C421-CBDAA4287815}"/>
                  </a:ext>
                </a:extLst>
              </p:cNvPr>
              <p:cNvSpPr>
                <a:spLocks/>
              </p:cNvSpPr>
              <p:nvPr/>
            </p:nvSpPr>
            <p:spPr bwMode="auto">
              <a:xfrm>
                <a:off x="7546108" y="-734013"/>
                <a:ext cx="38623" cy="38623"/>
              </a:xfrm>
              <a:custGeom>
                <a:avLst/>
                <a:gdLst>
                  <a:gd name="T0" fmla="*/ 5 w 6"/>
                  <a:gd name="T1" fmla="*/ 4 h 6"/>
                  <a:gd name="T2" fmla="*/ 1 w 6"/>
                  <a:gd name="T3" fmla="*/ 5 h 6"/>
                  <a:gd name="T4" fmla="*/ 1 w 6"/>
                  <a:gd name="T5" fmla="*/ 1 h 6"/>
                  <a:gd name="T6" fmla="*/ 5 w 6"/>
                  <a:gd name="T7" fmla="*/ 1 h 6"/>
                  <a:gd name="T8" fmla="*/ 5 w 6"/>
                  <a:gd name="T9" fmla="*/ 4 h 6"/>
                </a:gdLst>
                <a:ahLst/>
                <a:cxnLst>
                  <a:cxn ang="0">
                    <a:pos x="T0" y="T1"/>
                  </a:cxn>
                  <a:cxn ang="0">
                    <a:pos x="T2" y="T3"/>
                  </a:cxn>
                  <a:cxn ang="0">
                    <a:pos x="T4" y="T5"/>
                  </a:cxn>
                  <a:cxn ang="0">
                    <a:pos x="T6" y="T7"/>
                  </a:cxn>
                  <a:cxn ang="0">
                    <a:pos x="T8" y="T9"/>
                  </a:cxn>
                </a:cxnLst>
                <a:rect l="0" t="0" r="r" b="b"/>
                <a:pathLst>
                  <a:path w="6" h="6">
                    <a:moveTo>
                      <a:pt x="5" y="4"/>
                    </a:moveTo>
                    <a:cubicBezTo>
                      <a:pt x="4" y="6"/>
                      <a:pt x="2" y="6"/>
                      <a:pt x="1" y="5"/>
                    </a:cubicBezTo>
                    <a:cubicBezTo>
                      <a:pt x="0" y="4"/>
                      <a:pt x="0" y="2"/>
                      <a:pt x="1" y="1"/>
                    </a:cubicBezTo>
                    <a:cubicBezTo>
                      <a:pt x="2" y="0"/>
                      <a:pt x="4" y="0"/>
                      <a:pt x="5" y="1"/>
                    </a:cubicBezTo>
                    <a:cubicBezTo>
                      <a:pt x="6" y="2"/>
                      <a:pt x="6" y="3"/>
                      <a:pt x="5"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04" name="Freeform 3289">
                <a:extLst>
                  <a:ext uri="{FF2B5EF4-FFF2-40B4-BE49-F238E27FC236}">
                    <a16:creationId xmlns:a16="http://schemas.microsoft.com/office/drawing/2014/main" id="{046F7685-3EA8-32AE-1566-42AECF7D1C41}"/>
                  </a:ext>
                </a:extLst>
              </p:cNvPr>
              <p:cNvSpPr>
                <a:spLocks/>
              </p:cNvSpPr>
              <p:nvPr/>
            </p:nvSpPr>
            <p:spPr bwMode="auto">
              <a:xfrm>
                <a:off x="6379132" y="-538138"/>
                <a:ext cx="41382" cy="33106"/>
              </a:xfrm>
              <a:custGeom>
                <a:avLst/>
                <a:gdLst>
                  <a:gd name="T0" fmla="*/ 5 w 6"/>
                  <a:gd name="T1" fmla="*/ 4 h 5"/>
                  <a:gd name="T2" fmla="*/ 1 w 6"/>
                  <a:gd name="T3" fmla="*/ 5 h 5"/>
                  <a:gd name="T4" fmla="*/ 1 w 6"/>
                  <a:gd name="T5" fmla="*/ 1 h 5"/>
                  <a:gd name="T6" fmla="*/ 4 w 6"/>
                  <a:gd name="T7" fmla="*/ 1 h 5"/>
                  <a:gd name="T8" fmla="*/ 5 w 6"/>
                  <a:gd name="T9" fmla="*/ 4 h 5"/>
                </a:gdLst>
                <a:ahLst/>
                <a:cxnLst>
                  <a:cxn ang="0">
                    <a:pos x="T0" y="T1"/>
                  </a:cxn>
                  <a:cxn ang="0">
                    <a:pos x="T2" y="T3"/>
                  </a:cxn>
                  <a:cxn ang="0">
                    <a:pos x="T4" y="T5"/>
                  </a:cxn>
                  <a:cxn ang="0">
                    <a:pos x="T6" y="T7"/>
                  </a:cxn>
                  <a:cxn ang="0">
                    <a:pos x="T8" y="T9"/>
                  </a:cxn>
                </a:cxnLst>
                <a:rect l="0" t="0" r="r" b="b"/>
                <a:pathLst>
                  <a:path w="6" h="5">
                    <a:moveTo>
                      <a:pt x="5" y="4"/>
                    </a:moveTo>
                    <a:cubicBezTo>
                      <a:pt x="4" y="5"/>
                      <a:pt x="2" y="5"/>
                      <a:pt x="1" y="5"/>
                    </a:cubicBezTo>
                    <a:cubicBezTo>
                      <a:pt x="0" y="4"/>
                      <a:pt x="0" y="2"/>
                      <a:pt x="1" y="1"/>
                    </a:cubicBezTo>
                    <a:cubicBezTo>
                      <a:pt x="2" y="0"/>
                      <a:pt x="3" y="0"/>
                      <a:pt x="4" y="1"/>
                    </a:cubicBezTo>
                    <a:cubicBezTo>
                      <a:pt x="6" y="1"/>
                      <a:pt x="6" y="3"/>
                      <a:pt x="5"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05" name="Freeform 3290">
                <a:extLst>
                  <a:ext uri="{FF2B5EF4-FFF2-40B4-BE49-F238E27FC236}">
                    <a16:creationId xmlns:a16="http://schemas.microsoft.com/office/drawing/2014/main" id="{2609515D-8797-4266-CD9A-07C64129B887}"/>
                  </a:ext>
                </a:extLst>
              </p:cNvPr>
              <p:cNvSpPr>
                <a:spLocks/>
              </p:cNvSpPr>
              <p:nvPr/>
            </p:nvSpPr>
            <p:spPr bwMode="auto">
              <a:xfrm>
                <a:off x="6641219" y="-413991"/>
                <a:ext cx="41382" cy="38623"/>
              </a:xfrm>
              <a:custGeom>
                <a:avLst/>
                <a:gdLst>
                  <a:gd name="T0" fmla="*/ 5 w 6"/>
                  <a:gd name="T1" fmla="*/ 4 h 6"/>
                  <a:gd name="T2" fmla="*/ 1 w 6"/>
                  <a:gd name="T3" fmla="*/ 5 h 6"/>
                  <a:gd name="T4" fmla="*/ 1 w 6"/>
                  <a:gd name="T5" fmla="*/ 1 h 6"/>
                  <a:gd name="T6" fmla="*/ 5 w 6"/>
                  <a:gd name="T7" fmla="*/ 1 h 6"/>
                  <a:gd name="T8" fmla="*/ 5 w 6"/>
                  <a:gd name="T9" fmla="*/ 4 h 6"/>
                </a:gdLst>
                <a:ahLst/>
                <a:cxnLst>
                  <a:cxn ang="0">
                    <a:pos x="T0" y="T1"/>
                  </a:cxn>
                  <a:cxn ang="0">
                    <a:pos x="T2" y="T3"/>
                  </a:cxn>
                  <a:cxn ang="0">
                    <a:pos x="T4" y="T5"/>
                  </a:cxn>
                  <a:cxn ang="0">
                    <a:pos x="T6" y="T7"/>
                  </a:cxn>
                  <a:cxn ang="0">
                    <a:pos x="T8" y="T9"/>
                  </a:cxn>
                </a:cxnLst>
                <a:rect l="0" t="0" r="r" b="b"/>
                <a:pathLst>
                  <a:path w="6" h="6">
                    <a:moveTo>
                      <a:pt x="5" y="4"/>
                    </a:moveTo>
                    <a:cubicBezTo>
                      <a:pt x="4" y="5"/>
                      <a:pt x="2" y="6"/>
                      <a:pt x="1" y="5"/>
                    </a:cubicBezTo>
                    <a:cubicBezTo>
                      <a:pt x="0" y="4"/>
                      <a:pt x="0" y="2"/>
                      <a:pt x="1" y="1"/>
                    </a:cubicBezTo>
                    <a:cubicBezTo>
                      <a:pt x="2" y="0"/>
                      <a:pt x="4" y="0"/>
                      <a:pt x="5" y="1"/>
                    </a:cubicBezTo>
                    <a:cubicBezTo>
                      <a:pt x="6" y="1"/>
                      <a:pt x="6" y="3"/>
                      <a:pt x="5"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06" name="Freeform 3291">
                <a:extLst>
                  <a:ext uri="{FF2B5EF4-FFF2-40B4-BE49-F238E27FC236}">
                    <a16:creationId xmlns:a16="http://schemas.microsoft.com/office/drawing/2014/main" id="{048E3E81-AAE8-342E-0364-D1DF2971B9C0}"/>
                  </a:ext>
                </a:extLst>
              </p:cNvPr>
              <p:cNvSpPr>
                <a:spLocks/>
              </p:cNvSpPr>
              <p:nvPr/>
            </p:nvSpPr>
            <p:spPr bwMode="auto">
              <a:xfrm>
                <a:off x="8089594" y="5348"/>
                <a:ext cx="38623" cy="38623"/>
              </a:xfrm>
              <a:custGeom>
                <a:avLst/>
                <a:gdLst>
                  <a:gd name="T0" fmla="*/ 5 w 6"/>
                  <a:gd name="T1" fmla="*/ 5 h 6"/>
                  <a:gd name="T2" fmla="*/ 1 w 6"/>
                  <a:gd name="T3" fmla="*/ 5 h 6"/>
                  <a:gd name="T4" fmla="*/ 1 w 6"/>
                  <a:gd name="T5" fmla="*/ 2 h 6"/>
                  <a:gd name="T6" fmla="*/ 5 w 6"/>
                  <a:gd name="T7" fmla="*/ 1 h 6"/>
                  <a:gd name="T8" fmla="*/ 5 w 6"/>
                  <a:gd name="T9" fmla="*/ 5 h 6"/>
                </a:gdLst>
                <a:ahLst/>
                <a:cxnLst>
                  <a:cxn ang="0">
                    <a:pos x="T0" y="T1"/>
                  </a:cxn>
                  <a:cxn ang="0">
                    <a:pos x="T2" y="T3"/>
                  </a:cxn>
                  <a:cxn ang="0">
                    <a:pos x="T4" y="T5"/>
                  </a:cxn>
                  <a:cxn ang="0">
                    <a:pos x="T6" y="T7"/>
                  </a:cxn>
                  <a:cxn ang="0">
                    <a:pos x="T8" y="T9"/>
                  </a:cxn>
                </a:cxnLst>
                <a:rect l="0" t="0" r="r" b="b"/>
                <a:pathLst>
                  <a:path w="6" h="6">
                    <a:moveTo>
                      <a:pt x="5" y="5"/>
                    </a:moveTo>
                    <a:cubicBezTo>
                      <a:pt x="4" y="6"/>
                      <a:pt x="3" y="6"/>
                      <a:pt x="1" y="5"/>
                    </a:cubicBezTo>
                    <a:cubicBezTo>
                      <a:pt x="0" y="4"/>
                      <a:pt x="0" y="3"/>
                      <a:pt x="1" y="2"/>
                    </a:cubicBezTo>
                    <a:cubicBezTo>
                      <a:pt x="2" y="0"/>
                      <a:pt x="4" y="0"/>
                      <a:pt x="5" y="1"/>
                    </a:cubicBezTo>
                    <a:cubicBezTo>
                      <a:pt x="6" y="2"/>
                      <a:pt x="6" y="4"/>
                      <a:pt x="5"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07" name="Freeform 3292">
                <a:extLst>
                  <a:ext uri="{FF2B5EF4-FFF2-40B4-BE49-F238E27FC236}">
                    <a16:creationId xmlns:a16="http://schemas.microsoft.com/office/drawing/2014/main" id="{3D89631E-1026-13BA-9432-70BFEEB2F329}"/>
                  </a:ext>
                </a:extLst>
              </p:cNvPr>
              <p:cNvSpPr>
                <a:spLocks/>
              </p:cNvSpPr>
              <p:nvPr/>
            </p:nvSpPr>
            <p:spPr bwMode="auto">
              <a:xfrm>
                <a:off x="8437204" y="-281568"/>
                <a:ext cx="38623" cy="38623"/>
              </a:xfrm>
              <a:custGeom>
                <a:avLst/>
                <a:gdLst>
                  <a:gd name="T0" fmla="*/ 5 w 6"/>
                  <a:gd name="T1" fmla="*/ 5 h 6"/>
                  <a:gd name="T2" fmla="*/ 1 w 6"/>
                  <a:gd name="T3" fmla="*/ 5 h 6"/>
                  <a:gd name="T4" fmla="*/ 1 w 6"/>
                  <a:gd name="T5" fmla="*/ 2 h 6"/>
                  <a:gd name="T6" fmla="*/ 5 w 6"/>
                  <a:gd name="T7" fmla="*/ 1 h 6"/>
                  <a:gd name="T8" fmla="*/ 5 w 6"/>
                  <a:gd name="T9" fmla="*/ 5 h 6"/>
                </a:gdLst>
                <a:ahLst/>
                <a:cxnLst>
                  <a:cxn ang="0">
                    <a:pos x="T0" y="T1"/>
                  </a:cxn>
                  <a:cxn ang="0">
                    <a:pos x="T2" y="T3"/>
                  </a:cxn>
                  <a:cxn ang="0">
                    <a:pos x="T4" y="T5"/>
                  </a:cxn>
                  <a:cxn ang="0">
                    <a:pos x="T6" y="T7"/>
                  </a:cxn>
                  <a:cxn ang="0">
                    <a:pos x="T8" y="T9"/>
                  </a:cxn>
                </a:cxnLst>
                <a:rect l="0" t="0" r="r" b="b"/>
                <a:pathLst>
                  <a:path w="6" h="6">
                    <a:moveTo>
                      <a:pt x="5" y="5"/>
                    </a:moveTo>
                    <a:cubicBezTo>
                      <a:pt x="4" y="6"/>
                      <a:pt x="2" y="6"/>
                      <a:pt x="1" y="5"/>
                    </a:cubicBezTo>
                    <a:cubicBezTo>
                      <a:pt x="0" y="4"/>
                      <a:pt x="0" y="3"/>
                      <a:pt x="1" y="2"/>
                    </a:cubicBezTo>
                    <a:cubicBezTo>
                      <a:pt x="2" y="1"/>
                      <a:pt x="3" y="0"/>
                      <a:pt x="5" y="1"/>
                    </a:cubicBezTo>
                    <a:cubicBezTo>
                      <a:pt x="6" y="2"/>
                      <a:pt x="6" y="4"/>
                      <a:pt x="5"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08" name="Freeform 3293">
                <a:extLst>
                  <a:ext uri="{FF2B5EF4-FFF2-40B4-BE49-F238E27FC236}">
                    <a16:creationId xmlns:a16="http://schemas.microsoft.com/office/drawing/2014/main" id="{E4C4EFD0-EA4A-E5DC-BF3B-D411F35F4716}"/>
                  </a:ext>
                </a:extLst>
              </p:cNvPr>
              <p:cNvSpPr>
                <a:spLocks/>
              </p:cNvSpPr>
              <p:nvPr/>
            </p:nvSpPr>
            <p:spPr bwMode="auto">
              <a:xfrm>
                <a:off x="8903443" y="248123"/>
                <a:ext cx="38623" cy="38623"/>
              </a:xfrm>
              <a:custGeom>
                <a:avLst/>
                <a:gdLst>
                  <a:gd name="T0" fmla="*/ 5 w 6"/>
                  <a:gd name="T1" fmla="*/ 5 h 6"/>
                  <a:gd name="T2" fmla="*/ 2 w 6"/>
                  <a:gd name="T3" fmla="*/ 5 h 6"/>
                  <a:gd name="T4" fmla="*/ 1 w 6"/>
                  <a:gd name="T5" fmla="*/ 2 h 6"/>
                  <a:gd name="T6" fmla="*/ 5 w 6"/>
                  <a:gd name="T7" fmla="*/ 1 h 6"/>
                  <a:gd name="T8" fmla="*/ 5 w 6"/>
                  <a:gd name="T9" fmla="*/ 5 h 6"/>
                </a:gdLst>
                <a:ahLst/>
                <a:cxnLst>
                  <a:cxn ang="0">
                    <a:pos x="T0" y="T1"/>
                  </a:cxn>
                  <a:cxn ang="0">
                    <a:pos x="T2" y="T3"/>
                  </a:cxn>
                  <a:cxn ang="0">
                    <a:pos x="T4" y="T5"/>
                  </a:cxn>
                  <a:cxn ang="0">
                    <a:pos x="T6" y="T7"/>
                  </a:cxn>
                  <a:cxn ang="0">
                    <a:pos x="T8" y="T9"/>
                  </a:cxn>
                </a:cxnLst>
                <a:rect l="0" t="0" r="r" b="b"/>
                <a:pathLst>
                  <a:path w="6" h="6">
                    <a:moveTo>
                      <a:pt x="5" y="5"/>
                    </a:moveTo>
                    <a:cubicBezTo>
                      <a:pt x="4" y="6"/>
                      <a:pt x="3" y="6"/>
                      <a:pt x="2" y="5"/>
                    </a:cubicBezTo>
                    <a:cubicBezTo>
                      <a:pt x="1" y="4"/>
                      <a:pt x="0" y="3"/>
                      <a:pt x="1" y="2"/>
                    </a:cubicBezTo>
                    <a:cubicBezTo>
                      <a:pt x="2" y="0"/>
                      <a:pt x="4" y="0"/>
                      <a:pt x="5" y="1"/>
                    </a:cubicBezTo>
                    <a:cubicBezTo>
                      <a:pt x="6" y="2"/>
                      <a:pt x="6" y="4"/>
                      <a:pt x="5"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09" name="Freeform 3294">
                <a:extLst>
                  <a:ext uri="{FF2B5EF4-FFF2-40B4-BE49-F238E27FC236}">
                    <a16:creationId xmlns:a16="http://schemas.microsoft.com/office/drawing/2014/main" id="{E51E87E9-F158-CE6A-8F45-06A6F08E6F65}"/>
                  </a:ext>
                </a:extLst>
              </p:cNvPr>
              <p:cNvSpPr>
                <a:spLocks/>
              </p:cNvSpPr>
              <p:nvPr/>
            </p:nvSpPr>
            <p:spPr bwMode="auto">
              <a:xfrm>
                <a:off x="6569490" y="-957477"/>
                <a:ext cx="38623" cy="38623"/>
              </a:xfrm>
              <a:custGeom>
                <a:avLst/>
                <a:gdLst>
                  <a:gd name="T0" fmla="*/ 5 w 6"/>
                  <a:gd name="T1" fmla="*/ 4 h 6"/>
                  <a:gd name="T2" fmla="*/ 1 w 6"/>
                  <a:gd name="T3" fmla="*/ 5 h 6"/>
                  <a:gd name="T4" fmla="*/ 1 w 6"/>
                  <a:gd name="T5" fmla="*/ 1 h 6"/>
                  <a:gd name="T6" fmla="*/ 4 w 6"/>
                  <a:gd name="T7" fmla="*/ 1 h 6"/>
                  <a:gd name="T8" fmla="*/ 5 w 6"/>
                  <a:gd name="T9" fmla="*/ 4 h 6"/>
                </a:gdLst>
                <a:ahLst/>
                <a:cxnLst>
                  <a:cxn ang="0">
                    <a:pos x="T0" y="T1"/>
                  </a:cxn>
                  <a:cxn ang="0">
                    <a:pos x="T2" y="T3"/>
                  </a:cxn>
                  <a:cxn ang="0">
                    <a:pos x="T4" y="T5"/>
                  </a:cxn>
                  <a:cxn ang="0">
                    <a:pos x="T6" y="T7"/>
                  </a:cxn>
                  <a:cxn ang="0">
                    <a:pos x="T8" y="T9"/>
                  </a:cxn>
                </a:cxnLst>
                <a:rect l="0" t="0" r="r" b="b"/>
                <a:pathLst>
                  <a:path w="6" h="6">
                    <a:moveTo>
                      <a:pt x="5" y="4"/>
                    </a:moveTo>
                    <a:cubicBezTo>
                      <a:pt x="4" y="5"/>
                      <a:pt x="2" y="6"/>
                      <a:pt x="1" y="5"/>
                    </a:cubicBezTo>
                    <a:cubicBezTo>
                      <a:pt x="0" y="4"/>
                      <a:pt x="0" y="2"/>
                      <a:pt x="1" y="1"/>
                    </a:cubicBezTo>
                    <a:cubicBezTo>
                      <a:pt x="2" y="0"/>
                      <a:pt x="3" y="0"/>
                      <a:pt x="4" y="1"/>
                    </a:cubicBezTo>
                    <a:cubicBezTo>
                      <a:pt x="6" y="2"/>
                      <a:pt x="6" y="3"/>
                      <a:pt x="5"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10" name="Freeform 3295">
                <a:extLst>
                  <a:ext uri="{FF2B5EF4-FFF2-40B4-BE49-F238E27FC236}">
                    <a16:creationId xmlns:a16="http://schemas.microsoft.com/office/drawing/2014/main" id="{24A1A0E8-5401-D389-ABBD-D83052F5582F}"/>
                  </a:ext>
                </a:extLst>
              </p:cNvPr>
              <p:cNvSpPr>
                <a:spLocks/>
              </p:cNvSpPr>
              <p:nvPr/>
            </p:nvSpPr>
            <p:spPr bwMode="auto">
              <a:xfrm>
                <a:off x="6693636" y="-700908"/>
                <a:ext cx="27588" cy="33106"/>
              </a:xfrm>
              <a:custGeom>
                <a:avLst/>
                <a:gdLst>
                  <a:gd name="T0" fmla="*/ 3 w 4"/>
                  <a:gd name="T1" fmla="*/ 4 h 5"/>
                  <a:gd name="T2" fmla="*/ 1 w 4"/>
                  <a:gd name="T3" fmla="*/ 4 h 5"/>
                  <a:gd name="T4" fmla="*/ 0 w 4"/>
                  <a:gd name="T5" fmla="*/ 1 h 5"/>
                  <a:gd name="T6" fmla="*/ 3 w 4"/>
                  <a:gd name="T7" fmla="*/ 1 h 5"/>
                  <a:gd name="T8" fmla="*/ 3 w 4"/>
                  <a:gd name="T9" fmla="*/ 4 h 5"/>
                </a:gdLst>
                <a:ahLst/>
                <a:cxnLst>
                  <a:cxn ang="0">
                    <a:pos x="T0" y="T1"/>
                  </a:cxn>
                  <a:cxn ang="0">
                    <a:pos x="T2" y="T3"/>
                  </a:cxn>
                  <a:cxn ang="0">
                    <a:pos x="T4" y="T5"/>
                  </a:cxn>
                  <a:cxn ang="0">
                    <a:pos x="T6" y="T7"/>
                  </a:cxn>
                  <a:cxn ang="0">
                    <a:pos x="T8" y="T9"/>
                  </a:cxn>
                </a:cxnLst>
                <a:rect l="0" t="0" r="r" b="b"/>
                <a:pathLst>
                  <a:path w="4" h="5">
                    <a:moveTo>
                      <a:pt x="3" y="4"/>
                    </a:moveTo>
                    <a:cubicBezTo>
                      <a:pt x="3" y="4"/>
                      <a:pt x="1" y="5"/>
                      <a:pt x="1" y="4"/>
                    </a:cubicBezTo>
                    <a:cubicBezTo>
                      <a:pt x="0" y="3"/>
                      <a:pt x="0" y="2"/>
                      <a:pt x="0" y="1"/>
                    </a:cubicBezTo>
                    <a:cubicBezTo>
                      <a:pt x="1" y="0"/>
                      <a:pt x="2" y="0"/>
                      <a:pt x="3" y="1"/>
                    </a:cubicBezTo>
                    <a:cubicBezTo>
                      <a:pt x="4" y="2"/>
                      <a:pt x="4" y="3"/>
                      <a:pt x="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11" name="Freeform 3296">
                <a:extLst>
                  <a:ext uri="{FF2B5EF4-FFF2-40B4-BE49-F238E27FC236}">
                    <a16:creationId xmlns:a16="http://schemas.microsoft.com/office/drawing/2014/main" id="{AFBC78F8-7BCF-AACF-7CBD-2C859D100EB7}"/>
                  </a:ext>
                </a:extLst>
              </p:cNvPr>
              <p:cNvSpPr>
                <a:spLocks/>
              </p:cNvSpPr>
              <p:nvPr/>
            </p:nvSpPr>
            <p:spPr bwMode="auto">
              <a:xfrm>
                <a:off x="6368096" y="-1100935"/>
                <a:ext cx="24829" cy="24829"/>
              </a:xfrm>
              <a:custGeom>
                <a:avLst/>
                <a:gdLst>
                  <a:gd name="T0" fmla="*/ 4 w 4"/>
                  <a:gd name="T1" fmla="*/ 3 h 4"/>
                  <a:gd name="T2" fmla="*/ 1 w 4"/>
                  <a:gd name="T3" fmla="*/ 3 h 4"/>
                  <a:gd name="T4" fmla="*/ 1 w 4"/>
                  <a:gd name="T5" fmla="*/ 1 h 4"/>
                  <a:gd name="T6" fmla="*/ 3 w 4"/>
                  <a:gd name="T7" fmla="*/ 1 h 4"/>
                  <a:gd name="T8" fmla="*/ 4 w 4"/>
                  <a:gd name="T9" fmla="*/ 3 h 4"/>
                </a:gdLst>
                <a:ahLst/>
                <a:cxnLst>
                  <a:cxn ang="0">
                    <a:pos x="T0" y="T1"/>
                  </a:cxn>
                  <a:cxn ang="0">
                    <a:pos x="T2" y="T3"/>
                  </a:cxn>
                  <a:cxn ang="0">
                    <a:pos x="T4" y="T5"/>
                  </a:cxn>
                  <a:cxn ang="0">
                    <a:pos x="T6" y="T7"/>
                  </a:cxn>
                  <a:cxn ang="0">
                    <a:pos x="T8" y="T9"/>
                  </a:cxn>
                </a:cxnLst>
                <a:rect l="0" t="0" r="r" b="b"/>
                <a:pathLst>
                  <a:path w="4" h="4">
                    <a:moveTo>
                      <a:pt x="4" y="3"/>
                    </a:moveTo>
                    <a:cubicBezTo>
                      <a:pt x="3" y="4"/>
                      <a:pt x="2" y="4"/>
                      <a:pt x="1" y="3"/>
                    </a:cubicBezTo>
                    <a:cubicBezTo>
                      <a:pt x="0" y="3"/>
                      <a:pt x="0" y="2"/>
                      <a:pt x="1" y="1"/>
                    </a:cubicBezTo>
                    <a:cubicBezTo>
                      <a:pt x="1" y="0"/>
                      <a:pt x="3" y="0"/>
                      <a:pt x="3" y="1"/>
                    </a:cubicBezTo>
                    <a:cubicBezTo>
                      <a:pt x="4" y="1"/>
                      <a:pt x="4" y="2"/>
                      <a:pt x="4"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12" name="Freeform 3297">
                <a:extLst>
                  <a:ext uri="{FF2B5EF4-FFF2-40B4-BE49-F238E27FC236}">
                    <a16:creationId xmlns:a16="http://schemas.microsoft.com/office/drawing/2014/main" id="{CB216406-FF93-F332-E3C7-5E66BB117090}"/>
                  </a:ext>
                </a:extLst>
              </p:cNvPr>
              <p:cNvSpPr>
                <a:spLocks/>
              </p:cNvSpPr>
              <p:nvPr/>
            </p:nvSpPr>
            <p:spPr bwMode="auto">
              <a:xfrm>
                <a:off x="6530866" y="-714702"/>
                <a:ext cx="33106" cy="24829"/>
              </a:xfrm>
              <a:custGeom>
                <a:avLst/>
                <a:gdLst>
                  <a:gd name="T0" fmla="*/ 4 w 5"/>
                  <a:gd name="T1" fmla="*/ 3 h 4"/>
                  <a:gd name="T2" fmla="*/ 1 w 5"/>
                  <a:gd name="T3" fmla="*/ 3 h 4"/>
                  <a:gd name="T4" fmla="*/ 1 w 5"/>
                  <a:gd name="T5" fmla="*/ 1 h 4"/>
                  <a:gd name="T6" fmla="*/ 4 w 5"/>
                  <a:gd name="T7" fmla="*/ 0 h 4"/>
                  <a:gd name="T8" fmla="*/ 4 w 5"/>
                  <a:gd name="T9" fmla="*/ 3 h 4"/>
                </a:gdLst>
                <a:ahLst/>
                <a:cxnLst>
                  <a:cxn ang="0">
                    <a:pos x="T0" y="T1"/>
                  </a:cxn>
                  <a:cxn ang="0">
                    <a:pos x="T2" y="T3"/>
                  </a:cxn>
                  <a:cxn ang="0">
                    <a:pos x="T4" y="T5"/>
                  </a:cxn>
                  <a:cxn ang="0">
                    <a:pos x="T6" y="T7"/>
                  </a:cxn>
                  <a:cxn ang="0">
                    <a:pos x="T8" y="T9"/>
                  </a:cxn>
                </a:cxnLst>
                <a:rect l="0" t="0" r="r" b="b"/>
                <a:pathLst>
                  <a:path w="5" h="4">
                    <a:moveTo>
                      <a:pt x="4" y="3"/>
                    </a:moveTo>
                    <a:cubicBezTo>
                      <a:pt x="3" y="4"/>
                      <a:pt x="2" y="4"/>
                      <a:pt x="1" y="3"/>
                    </a:cubicBezTo>
                    <a:cubicBezTo>
                      <a:pt x="1" y="3"/>
                      <a:pt x="0" y="1"/>
                      <a:pt x="1" y="1"/>
                    </a:cubicBezTo>
                    <a:cubicBezTo>
                      <a:pt x="2" y="0"/>
                      <a:pt x="3" y="0"/>
                      <a:pt x="4" y="0"/>
                    </a:cubicBezTo>
                    <a:cubicBezTo>
                      <a:pt x="5" y="1"/>
                      <a:pt x="5" y="2"/>
                      <a:pt x="4"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13" name="Freeform 3298">
                <a:extLst>
                  <a:ext uri="{FF2B5EF4-FFF2-40B4-BE49-F238E27FC236}">
                    <a16:creationId xmlns:a16="http://schemas.microsoft.com/office/drawing/2014/main" id="{8247FC6E-4A7B-3618-B29E-123210B844EF}"/>
                  </a:ext>
                </a:extLst>
              </p:cNvPr>
              <p:cNvSpPr>
                <a:spLocks/>
              </p:cNvSpPr>
              <p:nvPr/>
            </p:nvSpPr>
            <p:spPr bwMode="auto">
              <a:xfrm>
                <a:off x="6660530" y="-124316"/>
                <a:ext cx="27588" cy="24829"/>
              </a:xfrm>
              <a:custGeom>
                <a:avLst/>
                <a:gdLst>
                  <a:gd name="T0" fmla="*/ 3 w 4"/>
                  <a:gd name="T1" fmla="*/ 3 h 4"/>
                  <a:gd name="T2" fmla="*/ 0 w 4"/>
                  <a:gd name="T3" fmla="*/ 3 h 4"/>
                  <a:gd name="T4" fmla="*/ 0 w 4"/>
                  <a:gd name="T5" fmla="*/ 1 h 4"/>
                  <a:gd name="T6" fmla="*/ 3 w 4"/>
                  <a:gd name="T7" fmla="*/ 1 h 4"/>
                  <a:gd name="T8" fmla="*/ 3 w 4"/>
                  <a:gd name="T9" fmla="*/ 3 h 4"/>
                </a:gdLst>
                <a:ahLst/>
                <a:cxnLst>
                  <a:cxn ang="0">
                    <a:pos x="T0" y="T1"/>
                  </a:cxn>
                  <a:cxn ang="0">
                    <a:pos x="T2" y="T3"/>
                  </a:cxn>
                  <a:cxn ang="0">
                    <a:pos x="T4" y="T5"/>
                  </a:cxn>
                  <a:cxn ang="0">
                    <a:pos x="T6" y="T7"/>
                  </a:cxn>
                  <a:cxn ang="0">
                    <a:pos x="T8" y="T9"/>
                  </a:cxn>
                </a:cxnLst>
                <a:rect l="0" t="0" r="r" b="b"/>
                <a:pathLst>
                  <a:path w="4" h="4">
                    <a:moveTo>
                      <a:pt x="3" y="3"/>
                    </a:moveTo>
                    <a:cubicBezTo>
                      <a:pt x="2" y="4"/>
                      <a:pt x="1" y="4"/>
                      <a:pt x="0" y="3"/>
                    </a:cubicBezTo>
                    <a:cubicBezTo>
                      <a:pt x="0" y="3"/>
                      <a:pt x="0" y="2"/>
                      <a:pt x="0" y="1"/>
                    </a:cubicBezTo>
                    <a:cubicBezTo>
                      <a:pt x="1" y="0"/>
                      <a:pt x="2" y="0"/>
                      <a:pt x="3" y="1"/>
                    </a:cubicBezTo>
                    <a:cubicBezTo>
                      <a:pt x="4" y="1"/>
                      <a:pt x="4" y="2"/>
                      <a:pt x="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14" name="Freeform 3299">
                <a:extLst>
                  <a:ext uri="{FF2B5EF4-FFF2-40B4-BE49-F238E27FC236}">
                    <a16:creationId xmlns:a16="http://schemas.microsoft.com/office/drawing/2014/main" id="{E3E2EDCA-0DB6-4481-9632-F8D75E4E5F2A}"/>
                  </a:ext>
                </a:extLst>
              </p:cNvPr>
              <p:cNvSpPr>
                <a:spLocks/>
              </p:cNvSpPr>
              <p:nvPr/>
            </p:nvSpPr>
            <p:spPr bwMode="auto">
              <a:xfrm>
                <a:off x="6249468" y="-80175"/>
                <a:ext cx="24829" cy="27588"/>
              </a:xfrm>
              <a:custGeom>
                <a:avLst/>
                <a:gdLst>
                  <a:gd name="T0" fmla="*/ 3 w 4"/>
                  <a:gd name="T1" fmla="*/ 3 h 4"/>
                  <a:gd name="T2" fmla="*/ 1 w 4"/>
                  <a:gd name="T3" fmla="*/ 4 h 4"/>
                  <a:gd name="T4" fmla="*/ 0 w 4"/>
                  <a:gd name="T5" fmla="*/ 1 h 4"/>
                  <a:gd name="T6" fmla="*/ 3 w 4"/>
                  <a:gd name="T7" fmla="*/ 1 h 4"/>
                  <a:gd name="T8" fmla="*/ 3 w 4"/>
                  <a:gd name="T9" fmla="*/ 3 h 4"/>
                </a:gdLst>
                <a:ahLst/>
                <a:cxnLst>
                  <a:cxn ang="0">
                    <a:pos x="T0" y="T1"/>
                  </a:cxn>
                  <a:cxn ang="0">
                    <a:pos x="T2" y="T3"/>
                  </a:cxn>
                  <a:cxn ang="0">
                    <a:pos x="T4" y="T5"/>
                  </a:cxn>
                  <a:cxn ang="0">
                    <a:pos x="T6" y="T7"/>
                  </a:cxn>
                  <a:cxn ang="0">
                    <a:pos x="T8" y="T9"/>
                  </a:cxn>
                </a:cxnLst>
                <a:rect l="0" t="0" r="r" b="b"/>
                <a:pathLst>
                  <a:path w="4" h="4">
                    <a:moveTo>
                      <a:pt x="3" y="3"/>
                    </a:moveTo>
                    <a:cubicBezTo>
                      <a:pt x="3" y="4"/>
                      <a:pt x="1" y="4"/>
                      <a:pt x="1" y="4"/>
                    </a:cubicBezTo>
                    <a:cubicBezTo>
                      <a:pt x="0" y="3"/>
                      <a:pt x="0" y="2"/>
                      <a:pt x="0" y="1"/>
                    </a:cubicBezTo>
                    <a:cubicBezTo>
                      <a:pt x="1" y="0"/>
                      <a:pt x="2" y="0"/>
                      <a:pt x="3" y="1"/>
                    </a:cubicBezTo>
                    <a:cubicBezTo>
                      <a:pt x="4" y="1"/>
                      <a:pt x="4" y="3"/>
                      <a:pt x="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15" name="Freeform 3300">
                <a:extLst>
                  <a:ext uri="{FF2B5EF4-FFF2-40B4-BE49-F238E27FC236}">
                    <a16:creationId xmlns:a16="http://schemas.microsoft.com/office/drawing/2014/main" id="{FFBBEB5D-B303-A872-B72A-676BFC70A0F7}"/>
                  </a:ext>
                </a:extLst>
              </p:cNvPr>
              <p:cNvSpPr>
                <a:spLocks/>
              </p:cNvSpPr>
              <p:nvPr/>
            </p:nvSpPr>
            <p:spPr bwMode="auto">
              <a:xfrm>
                <a:off x="7173669" y="-447097"/>
                <a:ext cx="24829" cy="33106"/>
              </a:xfrm>
              <a:custGeom>
                <a:avLst/>
                <a:gdLst>
                  <a:gd name="T0" fmla="*/ 3 w 4"/>
                  <a:gd name="T1" fmla="*/ 4 h 5"/>
                  <a:gd name="T2" fmla="*/ 1 w 4"/>
                  <a:gd name="T3" fmla="*/ 4 h 5"/>
                  <a:gd name="T4" fmla="*/ 0 w 4"/>
                  <a:gd name="T5" fmla="*/ 1 h 5"/>
                  <a:gd name="T6" fmla="*/ 3 w 4"/>
                  <a:gd name="T7" fmla="*/ 1 h 5"/>
                  <a:gd name="T8" fmla="*/ 3 w 4"/>
                  <a:gd name="T9" fmla="*/ 4 h 5"/>
                </a:gdLst>
                <a:ahLst/>
                <a:cxnLst>
                  <a:cxn ang="0">
                    <a:pos x="T0" y="T1"/>
                  </a:cxn>
                  <a:cxn ang="0">
                    <a:pos x="T2" y="T3"/>
                  </a:cxn>
                  <a:cxn ang="0">
                    <a:pos x="T4" y="T5"/>
                  </a:cxn>
                  <a:cxn ang="0">
                    <a:pos x="T6" y="T7"/>
                  </a:cxn>
                  <a:cxn ang="0">
                    <a:pos x="T8" y="T9"/>
                  </a:cxn>
                </a:cxnLst>
                <a:rect l="0" t="0" r="r" b="b"/>
                <a:pathLst>
                  <a:path w="4" h="5">
                    <a:moveTo>
                      <a:pt x="3" y="4"/>
                    </a:moveTo>
                    <a:cubicBezTo>
                      <a:pt x="3" y="4"/>
                      <a:pt x="1" y="5"/>
                      <a:pt x="1" y="4"/>
                    </a:cubicBezTo>
                    <a:cubicBezTo>
                      <a:pt x="0" y="3"/>
                      <a:pt x="0" y="2"/>
                      <a:pt x="0" y="1"/>
                    </a:cubicBezTo>
                    <a:cubicBezTo>
                      <a:pt x="1" y="0"/>
                      <a:pt x="2" y="0"/>
                      <a:pt x="3" y="1"/>
                    </a:cubicBezTo>
                    <a:cubicBezTo>
                      <a:pt x="4" y="2"/>
                      <a:pt x="4" y="3"/>
                      <a:pt x="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16" name="Freeform 3301">
                <a:extLst>
                  <a:ext uri="{FF2B5EF4-FFF2-40B4-BE49-F238E27FC236}">
                    <a16:creationId xmlns:a16="http://schemas.microsoft.com/office/drawing/2014/main" id="{EBDE8E78-4F48-BD94-2AD4-4A0D73EDFA76}"/>
                  </a:ext>
                </a:extLst>
              </p:cNvPr>
              <p:cNvSpPr>
                <a:spLocks/>
              </p:cNvSpPr>
              <p:nvPr/>
            </p:nvSpPr>
            <p:spPr bwMode="auto">
              <a:xfrm>
                <a:off x="7650943" y="13624"/>
                <a:ext cx="27588" cy="24829"/>
              </a:xfrm>
              <a:custGeom>
                <a:avLst/>
                <a:gdLst>
                  <a:gd name="T0" fmla="*/ 4 w 4"/>
                  <a:gd name="T1" fmla="*/ 3 h 4"/>
                  <a:gd name="T2" fmla="*/ 1 w 4"/>
                  <a:gd name="T3" fmla="*/ 4 h 4"/>
                  <a:gd name="T4" fmla="*/ 1 w 4"/>
                  <a:gd name="T5" fmla="*/ 1 h 4"/>
                  <a:gd name="T6" fmla="*/ 3 w 4"/>
                  <a:gd name="T7" fmla="*/ 1 h 4"/>
                  <a:gd name="T8" fmla="*/ 4 w 4"/>
                  <a:gd name="T9" fmla="*/ 3 h 4"/>
                </a:gdLst>
                <a:ahLst/>
                <a:cxnLst>
                  <a:cxn ang="0">
                    <a:pos x="T0" y="T1"/>
                  </a:cxn>
                  <a:cxn ang="0">
                    <a:pos x="T2" y="T3"/>
                  </a:cxn>
                  <a:cxn ang="0">
                    <a:pos x="T4" y="T5"/>
                  </a:cxn>
                  <a:cxn ang="0">
                    <a:pos x="T6" y="T7"/>
                  </a:cxn>
                  <a:cxn ang="0">
                    <a:pos x="T8" y="T9"/>
                  </a:cxn>
                </a:cxnLst>
                <a:rect l="0" t="0" r="r" b="b"/>
                <a:pathLst>
                  <a:path w="4" h="4">
                    <a:moveTo>
                      <a:pt x="4" y="3"/>
                    </a:moveTo>
                    <a:cubicBezTo>
                      <a:pt x="3" y="4"/>
                      <a:pt x="2" y="4"/>
                      <a:pt x="1" y="4"/>
                    </a:cubicBezTo>
                    <a:cubicBezTo>
                      <a:pt x="0" y="3"/>
                      <a:pt x="0" y="2"/>
                      <a:pt x="1" y="1"/>
                    </a:cubicBezTo>
                    <a:cubicBezTo>
                      <a:pt x="1" y="0"/>
                      <a:pt x="3" y="0"/>
                      <a:pt x="3" y="1"/>
                    </a:cubicBezTo>
                    <a:cubicBezTo>
                      <a:pt x="4" y="1"/>
                      <a:pt x="4" y="3"/>
                      <a:pt x="4"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17" name="Freeform 3302">
                <a:extLst>
                  <a:ext uri="{FF2B5EF4-FFF2-40B4-BE49-F238E27FC236}">
                    <a16:creationId xmlns:a16="http://schemas.microsoft.com/office/drawing/2014/main" id="{F6D8450E-526B-A669-AFB6-C5FCE3D2BC74}"/>
                  </a:ext>
                </a:extLst>
              </p:cNvPr>
              <p:cNvSpPr>
                <a:spLocks/>
              </p:cNvSpPr>
              <p:nvPr/>
            </p:nvSpPr>
            <p:spPr bwMode="auto">
              <a:xfrm>
                <a:off x="7317127" y="43971"/>
                <a:ext cx="33106" cy="33106"/>
              </a:xfrm>
              <a:custGeom>
                <a:avLst/>
                <a:gdLst>
                  <a:gd name="T0" fmla="*/ 4 w 5"/>
                  <a:gd name="T1" fmla="*/ 4 h 5"/>
                  <a:gd name="T2" fmla="*/ 1 w 5"/>
                  <a:gd name="T3" fmla="*/ 4 h 5"/>
                  <a:gd name="T4" fmla="*/ 1 w 5"/>
                  <a:gd name="T5" fmla="*/ 1 h 5"/>
                  <a:gd name="T6" fmla="*/ 4 w 5"/>
                  <a:gd name="T7" fmla="*/ 1 h 5"/>
                  <a:gd name="T8" fmla="*/ 4 w 5"/>
                  <a:gd name="T9" fmla="*/ 4 h 5"/>
                </a:gdLst>
                <a:ahLst/>
                <a:cxnLst>
                  <a:cxn ang="0">
                    <a:pos x="T0" y="T1"/>
                  </a:cxn>
                  <a:cxn ang="0">
                    <a:pos x="T2" y="T3"/>
                  </a:cxn>
                  <a:cxn ang="0">
                    <a:pos x="T4" y="T5"/>
                  </a:cxn>
                  <a:cxn ang="0">
                    <a:pos x="T6" y="T7"/>
                  </a:cxn>
                  <a:cxn ang="0">
                    <a:pos x="T8" y="T9"/>
                  </a:cxn>
                </a:cxnLst>
                <a:rect l="0" t="0" r="r" b="b"/>
                <a:pathLst>
                  <a:path w="5" h="5">
                    <a:moveTo>
                      <a:pt x="4" y="4"/>
                    </a:moveTo>
                    <a:cubicBezTo>
                      <a:pt x="3" y="5"/>
                      <a:pt x="2" y="5"/>
                      <a:pt x="1" y="4"/>
                    </a:cubicBezTo>
                    <a:cubicBezTo>
                      <a:pt x="1" y="3"/>
                      <a:pt x="0" y="2"/>
                      <a:pt x="1" y="1"/>
                    </a:cubicBezTo>
                    <a:cubicBezTo>
                      <a:pt x="2" y="1"/>
                      <a:pt x="3" y="0"/>
                      <a:pt x="4" y="1"/>
                    </a:cubicBezTo>
                    <a:cubicBezTo>
                      <a:pt x="5" y="2"/>
                      <a:pt x="5" y="3"/>
                      <a:pt x="4"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18" name="Freeform 3303">
                <a:extLst>
                  <a:ext uri="{FF2B5EF4-FFF2-40B4-BE49-F238E27FC236}">
                    <a16:creationId xmlns:a16="http://schemas.microsoft.com/office/drawing/2014/main" id="{E6F568DF-BBA2-E347-A98D-0CF977CE7088}"/>
                  </a:ext>
                </a:extLst>
              </p:cNvPr>
              <p:cNvSpPr>
                <a:spLocks/>
              </p:cNvSpPr>
              <p:nvPr/>
            </p:nvSpPr>
            <p:spPr bwMode="auto">
              <a:xfrm>
                <a:off x="8188911" y="1119907"/>
                <a:ext cx="44141" cy="46900"/>
              </a:xfrm>
              <a:custGeom>
                <a:avLst/>
                <a:gdLst>
                  <a:gd name="T0" fmla="*/ 4 w 7"/>
                  <a:gd name="T1" fmla="*/ 6 h 7"/>
                  <a:gd name="T2" fmla="*/ 0 w 7"/>
                  <a:gd name="T3" fmla="*/ 3 h 7"/>
                  <a:gd name="T4" fmla="*/ 3 w 7"/>
                  <a:gd name="T5" fmla="*/ 0 h 7"/>
                  <a:gd name="T6" fmla="*/ 7 w 7"/>
                  <a:gd name="T7" fmla="*/ 3 h 7"/>
                  <a:gd name="T8" fmla="*/ 4 w 7"/>
                  <a:gd name="T9" fmla="*/ 6 h 7"/>
                </a:gdLst>
                <a:ahLst/>
                <a:cxnLst>
                  <a:cxn ang="0">
                    <a:pos x="T0" y="T1"/>
                  </a:cxn>
                  <a:cxn ang="0">
                    <a:pos x="T2" y="T3"/>
                  </a:cxn>
                  <a:cxn ang="0">
                    <a:pos x="T4" y="T5"/>
                  </a:cxn>
                  <a:cxn ang="0">
                    <a:pos x="T6" y="T7"/>
                  </a:cxn>
                  <a:cxn ang="0">
                    <a:pos x="T8" y="T9"/>
                  </a:cxn>
                </a:cxnLst>
                <a:rect l="0" t="0" r="r" b="b"/>
                <a:pathLst>
                  <a:path w="7" h="7">
                    <a:moveTo>
                      <a:pt x="4" y="6"/>
                    </a:moveTo>
                    <a:cubicBezTo>
                      <a:pt x="2" y="7"/>
                      <a:pt x="0" y="5"/>
                      <a:pt x="0" y="3"/>
                    </a:cubicBezTo>
                    <a:cubicBezTo>
                      <a:pt x="0" y="1"/>
                      <a:pt x="1" y="0"/>
                      <a:pt x="3" y="0"/>
                    </a:cubicBezTo>
                    <a:cubicBezTo>
                      <a:pt x="5" y="0"/>
                      <a:pt x="7" y="1"/>
                      <a:pt x="7" y="3"/>
                    </a:cubicBezTo>
                    <a:cubicBezTo>
                      <a:pt x="7" y="5"/>
                      <a:pt x="6" y="6"/>
                      <a:pt x="4"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19" name="Freeform 3304">
                <a:extLst>
                  <a:ext uri="{FF2B5EF4-FFF2-40B4-BE49-F238E27FC236}">
                    <a16:creationId xmlns:a16="http://schemas.microsoft.com/office/drawing/2014/main" id="{3487F472-EC5E-3FF3-F258-55B4C7C68936}"/>
                  </a:ext>
                </a:extLst>
              </p:cNvPr>
              <p:cNvSpPr>
                <a:spLocks/>
              </p:cNvSpPr>
              <p:nvPr/>
            </p:nvSpPr>
            <p:spPr bwMode="auto">
              <a:xfrm>
                <a:off x="8641356" y="1644081"/>
                <a:ext cx="44141" cy="46900"/>
              </a:xfrm>
              <a:custGeom>
                <a:avLst/>
                <a:gdLst>
                  <a:gd name="T0" fmla="*/ 3 w 7"/>
                  <a:gd name="T1" fmla="*/ 7 h 7"/>
                  <a:gd name="T2" fmla="*/ 0 w 7"/>
                  <a:gd name="T3" fmla="*/ 4 h 7"/>
                  <a:gd name="T4" fmla="*/ 3 w 7"/>
                  <a:gd name="T5" fmla="*/ 0 h 7"/>
                  <a:gd name="T6" fmla="*/ 7 w 7"/>
                  <a:gd name="T7" fmla="*/ 3 h 7"/>
                  <a:gd name="T8" fmla="*/ 3 w 7"/>
                  <a:gd name="T9" fmla="*/ 7 h 7"/>
                </a:gdLst>
                <a:ahLst/>
                <a:cxnLst>
                  <a:cxn ang="0">
                    <a:pos x="T0" y="T1"/>
                  </a:cxn>
                  <a:cxn ang="0">
                    <a:pos x="T2" y="T3"/>
                  </a:cxn>
                  <a:cxn ang="0">
                    <a:pos x="T4" y="T5"/>
                  </a:cxn>
                  <a:cxn ang="0">
                    <a:pos x="T6" y="T7"/>
                  </a:cxn>
                  <a:cxn ang="0">
                    <a:pos x="T8" y="T9"/>
                  </a:cxn>
                </a:cxnLst>
                <a:rect l="0" t="0" r="r" b="b"/>
                <a:pathLst>
                  <a:path w="7" h="7">
                    <a:moveTo>
                      <a:pt x="3" y="7"/>
                    </a:moveTo>
                    <a:cubicBezTo>
                      <a:pt x="2" y="7"/>
                      <a:pt x="0" y="6"/>
                      <a:pt x="0" y="4"/>
                    </a:cubicBezTo>
                    <a:cubicBezTo>
                      <a:pt x="0" y="2"/>
                      <a:pt x="1" y="0"/>
                      <a:pt x="3" y="0"/>
                    </a:cubicBezTo>
                    <a:cubicBezTo>
                      <a:pt x="5" y="0"/>
                      <a:pt x="6" y="2"/>
                      <a:pt x="7" y="3"/>
                    </a:cubicBezTo>
                    <a:cubicBezTo>
                      <a:pt x="7" y="5"/>
                      <a:pt x="5" y="7"/>
                      <a:pt x="3"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20" name="Freeform 3305">
                <a:extLst>
                  <a:ext uri="{FF2B5EF4-FFF2-40B4-BE49-F238E27FC236}">
                    <a16:creationId xmlns:a16="http://schemas.microsoft.com/office/drawing/2014/main" id="{AF2F3C6C-2B1F-166D-4EAB-B65597C93BA4}"/>
                  </a:ext>
                </a:extLst>
              </p:cNvPr>
              <p:cNvSpPr>
                <a:spLocks/>
              </p:cNvSpPr>
              <p:nvPr/>
            </p:nvSpPr>
            <p:spPr bwMode="auto">
              <a:xfrm>
                <a:off x="8423410" y="915755"/>
                <a:ext cx="41382" cy="41382"/>
              </a:xfrm>
              <a:custGeom>
                <a:avLst/>
                <a:gdLst>
                  <a:gd name="T0" fmla="*/ 3 w 6"/>
                  <a:gd name="T1" fmla="*/ 6 h 6"/>
                  <a:gd name="T2" fmla="*/ 0 w 6"/>
                  <a:gd name="T3" fmla="*/ 3 h 6"/>
                  <a:gd name="T4" fmla="*/ 3 w 6"/>
                  <a:gd name="T5" fmla="*/ 0 h 6"/>
                  <a:gd name="T6" fmla="*/ 6 w 6"/>
                  <a:gd name="T7" fmla="*/ 3 h 6"/>
                  <a:gd name="T8" fmla="*/ 3 w 6"/>
                  <a:gd name="T9" fmla="*/ 6 h 6"/>
                </a:gdLst>
                <a:ahLst/>
                <a:cxnLst>
                  <a:cxn ang="0">
                    <a:pos x="T0" y="T1"/>
                  </a:cxn>
                  <a:cxn ang="0">
                    <a:pos x="T2" y="T3"/>
                  </a:cxn>
                  <a:cxn ang="0">
                    <a:pos x="T4" y="T5"/>
                  </a:cxn>
                  <a:cxn ang="0">
                    <a:pos x="T6" y="T7"/>
                  </a:cxn>
                  <a:cxn ang="0">
                    <a:pos x="T8" y="T9"/>
                  </a:cxn>
                </a:cxnLst>
                <a:rect l="0" t="0" r="r" b="b"/>
                <a:pathLst>
                  <a:path w="6" h="6">
                    <a:moveTo>
                      <a:pt x="3" y="6"/>
                    </a:moveTo>
                    <a:cubicBezTo>
                      <a:pt x="2" y="6"/>
                      <a:pt x="0" y="5"/>
                      <a:pt x="0" y="3"/>
                    </a:cubicBezTo>
                    <a:cubicBezTo>
                      <a:pt x="0" y="2"/>
                      <a:pt x="1" y="0"/>
                      <a:pt x="3" y="0"/>
                    </a:cubicBezTo>
                    <a:cubicBezTo>
                      <a:pt x="4" y="0"/>
                      <a:pt x="5" y="1"/>
                      <a:pt x="6" y="3"/>
                    </a:cubicBezTo>
                    <a:cubicBezTo>
                      <a:pt x="6" y="4"/>
                      <a:pt x="5" y="6"/>
                      <a:pt x="3"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21" name="Freeform 3306">
                <a:extLst>
                  <a:ext uri="{FF2B5EF4-FFF2-40B4-BE49-F238E27FC236}">
                    <a16:creationId xmlns:a16="http://schemas.microsoft.com/office/drawing/2014/main" id="{166CDBEF-6F27-5B34-0553-30CC37F13520}"/>
                  </a:ext>
                </a:extLst>
              </p:cNvPr>
              <p:cNvSpPr>
                <a:spLocks/>
              </p:cNvSpPr>
              <p:nvPr/>
            </p:nvSpPr>
            <p:spPr bwMode="auto">
              <a:xfrm>
                <a:off x="8666185" y="-458132"/>
                <a:ext cx="33106" cy="38623"/>
              </a:xfrm>
              <a:custGeom>
                <a:avLst/>
                <a:gdLst>
                  <a:gd name="T0" fmla="*/ 3 w 5"/>
                  <a:gd name="T1" fmla="*/ 6 h 6"/>
                  <a:gd name="T2" fmla="*/ 0 w 5"/>
                  <a:gd name="T3" fmla="*/ 3 h 6"/>
                  <a:gd name="T4" fmla="*/ 2 w 5"/>
                  <a:gd name="T5" fmla="*/ 0 h 6"/>
                  <a:gd name="T6" fmla="*/ 5 w 5"/>
                  <a:gd name="T7" fmla="*/ 3 h 6"/>
                  <a:gd name="T8" fmla="*/ 3 w 5"/>
                  <a:gd name="T9" fmla="*/ 6 h 6"/>
                </a:gdLst>
                <a:ahLst/>
                <a:cxnLst>
                  <a:cxn ang="0">
                    <a:pos x="T0" y="T1"/>
                  </a:cxn>
                  <a:cxn ang="0">
                    <a:pos x="T2" y="T3"/>
                  </a:cxn>
                  <a:cxn ang="0">
                    <a:pos x="T4" y="T5"/>
                  </a:cxn>
                  <a:cxn ang="0">
                    <a:pos x="T6" y="T7"/>
                  </a:cxn>
                  <a:cxn ang="0">
                    <a:pos x="T8" y="T9"/>
                  </a:cxn>
                </a:cxnLst>
                <a:rect l="0" t="0" r="r" b="b"/>
                <a:pathLst>
                  <a:path w="5" h="6">
                    <a:moveTo>
                      <a:pt x="3" y="6"/>
                    </a:moveTo>
                    <a:cubicBezTo>
                      <a:pt x="1" y="6"/>
                      <a:pt x="0" y="5"/>
                      <a:pt x="0" y="3"/>
                    </a:cubicBezTo>
                    <a:cubicBezTo>
                      <a:pt x="0" y="2"/>
                      <a:pt x="1" y="0"/>
                      <a:pt x="2" y="0"/>
                    </a:cubicBezTo>
                    <a:cubicBezTo>
                      <a:pt x="4" y="0"/>
                      <a:pt x="5" y="1"/>
                      <a:pt x="5" y="3"/>
                    </a:cubicBezTo>
                    <a:cubicBezTo>
                      <a:pt x="5" y="4"/>
                      <a:pt x="4" y="5"/>
                      <a:pt x="3"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22" name="Freeform 3307">
                <a:extLst>
                  <a:ext uri="{FF2B5EF4-FFF2-40B4-BE49-F238E27FC236}">
                    <a16:creationId xmlns:a16="http://schemas.microsoft.com/office/drawing/2014/main" id="{CCA96D35-C968-62E2-BA9F-07DD9DC14D89}"/>
                  </a:ext>
                </a:extLst>
              </p:cNvPr>
              <p:cNvSpPr>
                <a:spLocks/>
              </p:cNvSpPr>
              <p:nvPr/>
            </p:nvSpPr>
            <p:spPr bwMode="auto">
              <a:xfrm>
                <a:off x="8875855" y="1244054"/>
                <a:ext cx="33106" cy="33106"/>
              </a:xfrm>
              <a:custGeom>
                <a:avLst/>
                <a:gdLst>
                  <a:gd name="T0" fmla="*/ 3 w 5"/>
                  <a:gd name="T1" fmla="*/ 5 h 5"/>
                  <a:gd name="T2" fmla="*/ 0 w 5"/>
                  <a:gd name="T3" fmla="*/ 3 h 5"/>
                  <a:gd name="T4" fmla="*/ 2 w 5"/>
                  <a:gd name="T5" fmla="*/ 0 h 5"/>
                  <a:gd name="T6" fmla="*/ 5 w 5"/>
                  <a:gd name="T7" fmla="*/ 2 h 5"/>
                  <a:gd name="T8" fmla="*/ 3 w 5"/>
                  <a:gd name="T9" fmla="*/ 5 h 5"/>
                </a:gdLst>
                <a:ahLst/>
                <a:cxnLst>
                  <a:cxn ang="0">
                    <a:pos x="T0" y="T1"/>
                  </a:cxn>
                  <a:cxn ang="0">
                    <a:pos x="T2" y="T3"/>
                  </a:cxn>
                  <a:cxn ang="0">
                    <a:pos x="T4" y="T5"/>
                  </a:cxn>
                  <a:cxn ang="0">
                    <a:pos x="T6" y="T7"/>
                  </a:cxn>
                  <a:cxn ang="0">
                    <a:pos x="T8" y="T9"/>
                  </a:cxn>
                </a:cxnLst>
                <a:rect l="0" t="0" r="r" b="b"/>
                <a:pathLst>
                  <a:path w="5" h="5">
                    <a:moveTo>
                      <a:pt x="3" y="5"/>
                    </a:moveTo>
                    <a:cubicBezTo>
                      <a:pt x="1" y="5"/>
                      <a:pt x="0" y="4"/>
                      <a:pt x="0" y="3"/>
                    </a:cubicBezTo>
                    <a:cubicBezTo>
                      <a:pt x="0" y="1"/>
                      <a:pt x="1" y="0"/>
                      <a:pt x="2" y="0"/>
                    </a:cubicBezTo>
                    <a:cubicBezTo>
                      <a:pt x="4" y="0"/>
                      <a:pt x="5" y="1"/>
                      <a:pt x="5" y="2"/>
                    </a:cubicBezTo>
                    <a:cubicBezTo>
                      <a:pt x="5" y="4"/>
                      <a:pt x="4" y="5"/>
                      <a:pt x="3"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23" name="Freeform 3308">
                <a:extLst>
                  <a:ext uri="{FF2B5EF4-FFF2-40B4-BE49-F238E27FC236}">
                    <a16:creationId xmlns:a16="http://schemas.microsoft.com/office/drawing/2014/main" id="{A2EF3358-117C-5D5F-3BF1-ADE879005D4C}"/>
                  </a:ext>
                </a:extLst>
              </p:cNvPr>
              <p:cNvSpPr>
                <a:spLocks/>
              </p:cNvSpPr>
              <p:nvPr/>
            </p:nvSpPr>
            <p:spPr bwMode="auto">
              <a:xfrm>
                <a:off x="7913030" y="557110"/>
                <a:ext cx="33106" cy="33106"/>
              </a:xfrm>
              <a:custGeom>
                <a:avLst/>
                <a:gdLst>
                  <a:gd name="T0" fmla="*/ 3 w 5"/>
                  <a:gd name="T1" fmla="*/ 5 h 5"/>
                  <a:gd name="T2" fmla="*/ 0 w 5"/>
                  <a:gd name="T3" fmla="*/ 3 h 5"/>
                  <a:gd name="T4" fmla="*/ 2 w 5"/>
                  <a:gd name="T5" fmla="*/ 0 h 5"/>
                  <a:gd name="T6" fmla="*/ 5 w 5"/>
                  <a:gd name="T7" fmla="*/ 2 h 5"/>
                  <a:gd name="T8" fmla="*/ 3 w 5"/>
                  <a:gd name="T9" fmla="*/ 5 h 5"/>
                </a:gdLst>
                <a:ahLst/>
                <a:cxnLst>
                  <a:cxn ang="0">
                    <a:pos x="T0" y="T1"/>
                  </a:cxn>
                  <a:cxn ang="0">
                    <a:pos x="T2" y="T3"/>
                  </a:cxn>
                  <a:cxn ang="0">
                    <a:pos x="T4" y="T5"/>
                  </a:cxn>
                  <a:cxn ang="0">
                    <a:pos x="T6" y="T7"/>
                  </a:cxn>
                  <a:cxn ang="0">
                    <a:pos x="T8" y="T9"/>
                  </a:cxn>
                </a:cxnLst>
                <a:rect l="0" t="0" r="r" b="b"/>
                <a:pathLst>
                  <a:path w="5" h="5">
                    <a:moveTo>
                      <a:pt x="3" y="5"/>
                    </a:moveTo>
                    <a:cubicBezTo>
                      <a:pt x="1" y="5"/>
                      <a:pt x="0" y="4"/>
                      <a:pt x="0" y="3"/>
                    </a:cubicBezTo>
                    <a:cubicBezTo>
                      <a:pt x="0" y="1"/>
                      <a:pt x="1" y="0"/>
                      <a:pt x="2" y="0"/>
                    </a:cubicBezTo>
                    <a:cubicBezTo>
                      <a:pt x="4" y="0"/>
                      <a:pt x="5" y="1"/>
                      <a:pt x="5" y="2"/>
                    </a:cubicBezTo>
                    <a:cubicBezTo>
                      <a:pt x="5" y="4"/>
                      <a:pt x="4" y="5"/>
                      <a:pt x="3"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24" name="Freeform 3309">
                <a:extLst>
                  <a:ext uri="{FF2B5EF4-FFF2-40B4-BE49-F238E27FC236}">
                    <a16:creationId xmlns:a16="http://schemas.microsoft.com/office/drawing/2014/main" id="{E56644A4-BCFE-2A59-81C4-9552E8262B75}"/>
                  </a:ext>
                </a:extLst>
              </p:cNvPr>
              <p:cNvSpPr>
                <a:spLocks/>
              </p:cNvSpPr>
              <p:nvPr/>
            </p:nvSpPr>
            <p:spPr bwMode="auto">
              <a:xfrm>
                <a:off x="8012347" y="832991"/>
                <a:ext cx="33106" cy="30347"/>
              </a:xfrm>
              <a:custGeom>
                <a:avLst/>
                <a:gdLst>
                  <a:gd name="T0" fmla="*/ 3 w 5"/>
                  <a:gd name="T1" fmla="*/ 5 h 5"/>
                  <a:gd name="T2" fmla="*/ 0 w 5"/>
                  <a:gd name="T3" fmla="*/ 3 h 5"/>
                  <a:gd name="T4" fmla="*/ 2 w 5"/>
                  <a:gd name="T5" fmla="*/ 0 h 5"/>
                  <a:gd name="T6" fmla="*/ 5 w 5"/>
                  <a:gd name="T7" fmla="*/ 2 h 5"/>
                  <a:gd name="T8" fmla="*/ 3 w 5"/>
                  <a:gd name="T9" fmla="*/ 5 h 5"/>
                </a:gdLst>
                <a:ahLst/>
                <a:cxnLst>
                  <a:cxn ang="0">
                    <a:pos x="T0" y="T1"/>
                  </a:cxn>
                  <a:cxn ang="0">
                    <a:pos x="T2" y="T3"/>
                  </a:cxn>
                  <a:cxn ang="0">
                    <a:pos x="T4" y="T5"/>
                  </a:cxn>
                  <a:cxn ang="0">
                    <a:pos x="T6" y="T7"/>
                  </a:cxn>
                  <a:cxn ang="0">
                    <a:pos x="T8" y="T9"/>
                  </a:cxn>
                </a:cxnLst>
                <a:rect l="0" t="0" r="r" b="b"/>
                <a:pathLst>
                  <a:path w="5" h="5">
                    <a:moveTo>
                      <a:pt x="3" y="5"/>
                    </a:moveTo>
                    <a:cubicBezTo>
                      <a:pt x="1" y="5"/>
                      <a:pt x="0" y="4"/>
                      <a:pt x="0" y="3"/>
                    </a:cubicBezTo>
                    <a:cubicBezTo>
                      <a:pt x="0" y="1"/>
                      <a:pt x="1" y="0"/>
                      <a:pt x="2" y="0"/>
                    </a:cubicBezTo>
                    <a:cubicBezTo>
                      <a:pt x="4" y="0"/>
                      <a:pt x="5" y="1"/>
                      <a:pt x="5" y="2"/>
                    </a:cubicBezTo>
                    <a:cubicBezTo>
                      <a:pt x="5" y="4"/>
                      <a:pt x="4" y="5"/>
                      <a:pt x="3"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25" name="Freeform 3310">
                <a:extLst>
                  <a:ext uri="{FF2B5EF4-FFF2-40B4-BE49-F238E27FC236}">
                    <a16:creationId xmlns:a16="http://schemas.microsoft.com/office/drawing/2014/main" id="{67B46E40-2C21-00F1-4BE8-F4257D9302AE}"/>
                  </a:ext>
                </a:extLst>
              </p:cNvPr>
              <p:cNvSpPr>
                <a:spLocks/>
              </p:cNvSpPr>
              <p:nvPr/>
            </p:nvSpPr>
            <p:spPr bwMode="auto">
              <a:xfrm>
                <a:off x="8732397" y="2154461"/>
                <a:ext cx="38623" cy="33106"/>
              </a:xfrm>
              <a:custGeom>
                <a:avLst/>
                <a:gdLst>
                  <a:gd name="T0" fmla="*/ 3 w 6"/>
                  <a:gd name="T1" fmla="*/ 5 h 5"/>
                  <a:gd name="T2" fmla="*/ 0 w 6"/>
                  <a:gd name="T3" fmla="*/ 3 h 5"/>
                  <a:gd name="T4" fmla="*/ 3 w 6"/>
                  <a:gd name="T5" fmla="*/ 0 h 5"/>
                  <a:gd name="T6" fmla="*/ 6 w 6"/>
                  <a:gd name="T7" fmla="*/ 3 h 5"/>
                  <a:gd name="T8" fmla="*/ 3 w 6"/>
                  <a:gd name="T9" fmla="*/ 5 h 5"/>
                </a:gdLst>
                <a:ahLst/>
                <a:cxnLst>
                  <a:cxn ang="0">
                    <a:pos x="T0" y="T1"/>
                  </a:cxn>
                  <a:cxn ang="0">
                    <a:pos x="T2" y="T3"/>
                  </a:cxn>
                  <a:cxn ang="0">
                    <a:pos x="T4" y="T5"/>
                  </a:cxn>
                  <a:cxn ang="0">
                    <a:pos x="T6" y="T7"/>
                  </a:cxn>
                  <a:cxn ang="0">
                    <a:pos x="T8" y="T9"/>
                  </a:cxn>
                </a:cxnLst>
                <a:rect l="0" t="0" r="r" b="b"/>
                <a:pathLst>
                  <a:path w="6" h="5">
                    <a:moveTo>
                      <a:pt x="3" y="5"/>
                    </a:moveTo>
                    <a:cubicBezTo>
                      <a:pt x="2" y="5"/>
                      <a:pt x="0" y="4"/>
                      <a:pt x="0" y="3"/>
                    </a:cubicBezTo>
                    <a:cubicBezTo>
                      <a:pt x="0" y="1"/>
                      <a:pt x="1" y="0"/>
                      <a:pt x="3" y="0"/>
                    </a:cubicBezTo>
                    <a:cubicBezTo>
                      <a:pt x="4" y="0"/>
                      <a:pt x="6" y="1"/>
                      <a:pt x="6" y="3"/>
                    </a:cubicBezTo>
                    <a:cubicBezTo>
                      <a:pt x="6" y="4"/>
                      <a:pt x="5" y="5"/>
                      <a:pt x="3"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26" name="Freeform 3311">
                <a:extLst>
                  <a:ext uri="{FF2B5EF4-FFF2-40B4-BE49-F238E27FC236}">
                    <a16:creationId xmlns:a16="http://schemas.microsoft.com/office/drawing/2014/main" id="{2BE1C482-689D-FFDF-0D7E-80F2E578761B}"/>
                  </a:ext>
                </a:extLst>
              </p:cNvPr>
              <p:cNvSpPr>
                <a:spLocks/>
              </p:cNvSpPr>
              <p:nvPr/>
            </p:nvSpPr>
            <p:spPr bwMode="auto">
              <a:xfrm>
                <a:off x="9184842" y="2195843"/>
                <a:ext cx="33106" cy="38623"/>
              </a:xfrm>
              <a:custGeom>
                <a:avLst/>
                <a:gdLst>
                  <a:gd name="T0" fmla="*/ 3 w 5"/>
                  <a:gd name="T1" fmla="*/ 6 h 6"/>
                  <a:gd name="T2" fmla="*/ 0 w 5"/>
                  <a:gd name="T3" fmla="*/ 3 h 6"/>
                  <a:gd name="T4" fmla="*/ 2 w 5"/>
                  <a:gd name="T5" fmla="*/ 0 h 6"/>
                  <a:gd name="T6" fmla="*/ 5 w 5"/>
                  <a:gd name="T7" fmla="*/ 3 h 6"/>
                  <a:gd name="T8" fmla="*/ 3 w 5"/>
                  <a:gd name="T9" fmla="*/ 6 h 6"/>
                </a:gdLst>
                <a:ahLst/>
                <a:cxnLst>
                  <a:cxn ang="0">
                    <a:pos x="T0" y="T1"/>
                  </a:cxn>
                  <a:cxn ang="0">
                    <a:pos x="T2" y="T3"/>
                  </a:cxn>
                  <a:cxn ang="0">
                    <a:pos x="T4" y="T5"/>
                  </a:cxn>
                  <a:cxn ang="0">
                    <a:pos x="T6" y="T7"/>
                  </a:cxn>
                  <a:cxn ang="0">
                    <a:pos x="T8" y="T9"/>
                  </a:cxn>
                </a:cxnLst>
                <a:rect l="0" t="0" r="r" b="b"/>
                <a:pathLst>
                  <a:path w="5" h="6">
                    <a:moveTo>
                      <a:pt x="3" y="6"/>
                    </a:moveTo>
                    <a:cubicBezTo>
                      <a:pt x="1" y="6"/>
                      <a:pt x="0" y="5"/>
                      <a:pt x="0" y="3"/>
                    </a:cubicBezTo>
                    <a:cubicBezTo>
                      <a:pt x="0" y="2"/>
                      <a:pt x="1" y="0"/>
                      <a:pt x="2" y="0"/>
                    </a:cubicBezTo>
                    <a:cubicBezTo>
                      <a:pt x="4" y="0"/>
                      <a:pt x="5" y="1"/>
                      <a:pt x="5" y="3"/>
                    </a:cubicBezTo>
                    <a:cubicBezTo>
                      <a:pt x="5" y="4"/>
                      <a:pt x="4" y="5"/>
                      <a:pt x="3"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27" name="Freeform 3312">
                <a:extLst>
                  <a:ext uri="{FF2B5EF4-FFF2-40B4-BE49-F238E27FC236}">
                    <a16:creationId xmlns:a16="http://schemas.microsoft.com/office/drawing/2014/main" id="{A613BEC2-DFD3-CFE7-BCF1-A696506A4566}"/>
                  </a:ext>
                </a:extLst>
              </p:cNvPr>
              <p:cNvSpPr>
                <a:spLocks/>
              </p:cNvSpPr>
              <p:nvPr/>
            </p:nvSpPr>
            <p:spPr bwMode="auto">
              <a:xfrm>
                <a:off x="8337887" y="391581"/>
                <a:ext cx="41382" cy="41382"/>
              </a:xfrm>
              <a:custGeom>
                <a:avLst/>
                <a:gdLst>
                  <a:gd name="T0" fmla="*/ 3 w 6"/>
                  <a:gd name="T1" fmla="*/ 6 h 6"/>
                  <a:gd name="T2" fmla="*/ 0 w 6"/>
                  <a:gd name="T3" fmla="*/ 3 h 6"/>
                  <a:gd name="T4" fmla="*/ 3 w 6"/>
                  <a:gd name="T5" fmla="*/ 0 h 6"/>
                  <a:gd name="T6" fmla="*/ 6 w 6"/>
                  <a:gd name="T7" fmla="*/ 3 h 6"/>
                  <a:gd name="T8" fmla="*/ 3 w 6"/>
                  <a:gd name="T9" fmla="*/ 6 h 6"/>
                </a:gdLst>
                <a:ahLst/>
                <a:cxnLst>
                  <a:cxn ang="0">
                    <a:pos x="T0" y="T1"/>
                  </a:cxn>
                  <a:cxn ang="0">
                    <a:pos x="T2" y="T3"/>
                  </a:cxn>
                  <a:cxn ang="0">
                    <a:pos x="T4" y="T5"/>
                  </a:cxn>
                  <a:cxn ang="0">
                    <a:pos x="T6" y="T7"/>
                  </a:cxn>
                  <a:cxn ang="0">
                    <a:pos x="T8" y="T9"/>
                  </a:cxn>
                </a:cxnLst>
                <a:rect l="0" t="0" r="r" b="b"/>
                <a:pathLst>
                  <a:path w="6" h="6">
                    <a:moveTo>
                      <a:pt x="3" y="6"/>
                    </a:moveTo>
                    <a:cubicBezTo>
                      <a:pt x="2" y="6"/>
                      <a:pt x="1" y="5"/>
                      <a:pt x="0" y="3"/>
                    </a:cubicBezTo>
                    <a:cubicBezTo>
                      <a:pt x="0" y="2"/>
                      <a:pt x="1" y="0"/>
                      <a:pt x="3" y="0"/>
                    </a:cubicBezTo>
                    <a:cubicBezTo>
                      <a:pt x="4" y="0"/>
                      <a:pt x="6" y="1"/>
                      <a:pt x="6" y="3"/>
                    </a:cubicBezTo>
                    <a:cubicBezTo>
                      <a:pt x="6" y="4"/>
                      <a:pt x="5" y="5"/>
                      <a:pt x="3"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28" name="Freeform 3313">
                <a:extLst>
                  <a:ext uri="{FF2B5EF4-FFF2-40B4-BE49-F238E27FC236}">
                    <a16:creationId xmlns:a16="http://schemas.microsoft.com/office/drawing/2014/main" id="{FE096664-3335-5F1F-80EA-E74AE0E2C470}"/>
                  </a:ext>
                </a:extLst>
              </p:cNvPr>
              <p:cNvSpPr>
                <a:spLocks/>
              </p:cNvSpPr>
              <p:nvPr/>
            </p:nvSpPr>
            <p:spPr bwMode="auto">
              <a:xfrm>
                <a:off x="8255123" y="661945"/>
                <a:ext cx="19312" cy="24829"/>
              </a:xfrm>
              <a:custGeom>
                <a:avLst/>
                <a:gdLst>
                  <a:gd name="T0" fmla="*/ 2 w 3"/>
                  <a:gd name="T1" fmla="*/ 4 h 4"/>
                  <a:gd name="T2" fmla="*/ 0 w 3"/>
                  <a:gd name="T3" fmla="*/ 2 h 4"/>
                  <a:gd name="T4" fmla="*/ 1 w 3"/>
                  <a:gd name="T5" fmla="*/ 0 h 4"/>
                  <a:gd name="T6" fmla="*/ 3 w 3"/>
                  <a:gd name="T7" fmla="*/ 2 h 4"/>
                  <a:gd name="T8" fmla="*/ 2 w 3"/>
                  <a:gd name="T9" fmla="*/ 4 h 4"/>
                </a:gdLst>
                <a:ahLst/>
                <a:cxnLst>
                  <a:cxn ang="0">
                    <a:pos x="T0" y="T1"/>
                  </a:cxn>
                  <a:cxn ang="0">
                    <a:pos x="T2" y="T3"/>
                  </a:cxn>
                  <a:cxn ang="0">
                    <a:pos x="T4" y="T5"/>
                  </a:cxn>
                  <a:cxn ang="0">
                    <a:pos x="T6" y="T7"/>
                  </a:cxn>
                  <a:cxn ang="0">
                    <a:pos x="T8" y="T9"/>
                  </a:cxn>
                </a:cxnLst>
                <a:rect l="0" t="0" r="r" b="b"/>
                <a:pathLst>
                  <a:path w="3" h="4">
                    <a:moveTo>
                      <a:pt x="2" y="4"/>
                    </a:moveTo>
                    <a:cubicBezTo>
                      <a:pt x="1" y="4"/>
                      <a:pt x="0" y="3"/>
                      <a:pt x="0" y="2"/>
                    </a:cubicBezTo>
                    <a:cubicBezTo>
                      <a:pt x="0" y="1"/>
                      <a:pt x="0" y="0"/>
                      <a:pt x="1" y="0"/>
                    </a:cubicBezTo>
                    <a:cubicBezTo>
                      <a:pt x="2" y="0"/>
                      <a:pt x="3" y="1"/>
                      <a:pt x="3" y="2"/>
                    </a:cubicBezTo>
                    <a:cubicBezTo>
                      <a:pt x="3" y="3"/>
                      <a:pt x="3" y="4"/>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29" name="Freeform 3314">
                <a:extLst>
                  <a:ext uri="{FF2B5EF4-FFF2-40B4-BE49-F238E27FC236}">
                    <a16:creationId xmlns:a16="http://schemas.microsoft.com/office/drawing/2014/main" id="{4DE1644B-4D61-66C6-497D-D5D9795D2AF5}"/>
                  </a:ext>
                </a:extLst>
              </p:cNvPr>
              <p:cNvSpPr>
                <a:spLocks/>
              </p:cNvSpPr>
              <p:nvPr/>
            </p:nvSpPr>
            <p:spPr bwMode="auto">
              <a:xfrm>
                <a:off x="8307540" y="148806"/>
                <a:ext cx="24829" cy="27588"/>
              </a:xfrm>
              <a:custGeom>
                <a:avLst/>
                <a:gdLst>
                  <a:gd name="T0" fmla="*/ 2 w 4"/>
                  <a:gd name="T1" fmla="*/ 4 h 4"/>
                  <a:gd name="T2" fmla="*/ 0 w 4"/>
                  <a:gd name="T3" fmla="*/ 2 h 4"/>
                  <a:gd name="T4" fmla="*/ 2 w 4"/>
                  <a:gd name="T5" fmla="*/ 0 h 4"/>
                  <a:gd name="T6" fmla="*/ 4 w 4"/>
                  <a:gd name="T7" fmla="*/ 2 h 4"/>
                  <a:gd name="T8" fmla="*/ 2 w 4"/>
                  <a:gd name="T9" fmla="*/ 4 h 4"/>
                </a:gdLst>
                <a:ahLst/>
                <a:cxnLst>
                  <a:cxn ang="0">
                    <a:pos x="T0" y="T1"/>
                  </a:cxn>
                  <a:cxn ang="0">
                    <a:pos x="T2" y="T3"/>
                  </a:cxn>
                  <a:cxn ang="0">
                    <a:pos x="T4" y="T5"/>
                  </a:cxn>
                  <a:cxn ang="0">
                    <a:pos x="T6" y="T7"/>
                  </a:cxn>
                  <a:cxn ang="0">
                    <a:pos x="T8" y="T9"/>
                  </a:cxn>
                </a:cxnLst>
                <a:rect l="0" t="0" r="r" b="b"/>
                <a:pathLst>
                  <a:path w="4" h="4">
                    <a:moveTo>
                      <a:pt x="2" y="4"/>
                    </a:moveTo>
                    <a:cubicBezTo>
                      <a:pt x="1" y="4"/>
                      <a:pt x="0" y="3"/>
                      <a:pt x="0" y="2"/>
                    </a:cubicBezTo>
                    <a:cubicBezTo>
                      <a:pt x="0" y="1"/>
                      <a:pt x="1" y="0"/>
                      <a:pt x="2" y="0"/>
                    </a:cubicBezTo>
                    <a:cubicBezTo>
                      <a:pt x="3" y="0"/>
                      <a:pt x="4" y="0"/>
                      <a:pt x="4" y="2"/>
                    </a:cubicBezTo>
                    <a:cubicBezTo>
                      <a:pt x="4" y="3"/>
                      <a:pt x="3" y="3"/>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30" name="Freeform 3315">
                <a:extLst>
                  <a:ext uri="{FF2B5EF4-FFF2-40B4-BE49-F238E27FC236}">
                    <a16:creationId xmlns:a16="http://schemas.microsoft.com/office/drawing/2014/main" id="{500BB9E9-97EA-2F35-0D9F-047C3415C30C}"/>
                  </a:ext>
                </a:extLst>
              </p:cNvPr>
              <p:cNvSpPr>
                <a:spLocks/>
              </p:cNvSpPr>
              <p:nvPr/>
            </p:nvSpPr>
            <p:spPr bwMode="auto">
              <a:xfrm>
                <a:off x="8622044" y="253641"/>
                <a:ext cx="24829" cy="27588"/>
              </a:xfrm>
              <a:custGeom>
                <a:avLst/>
                <a:gdLst>
                  <a:gd name="T0" fmla="*/ 2 w 4"/>
                  <a:gd name="T1" fmla="*/ 4 h 4"/>
                  <a:gd name="T2" fmla="*/ 0 w 4"/>
                  <a:gd name="T3" fmla="*/ 2 h 4"/>
                  <a:gd name="T4" fmla="*/ 1 w 4"/>
                  <a:gd name="T5" fmla="*/ 0 h 4"/>
                  <a:gd name="T6" fmla="*/ 3 w 4"/>
                  <a:gd name="T7" fmla="*/ 2 h 4"/>
                  <a:gd name="T8" fmla="*/ 2 w 4"/>
                  <a:gd name="T9" fmla="*/ 4 h 4"/>
                </a:gdLst>
                <a:ahLst/>
                <a:cxnLst>
                  <a:cxn ang="0">
                    <a:pos x="T0" y="T1"/>
                  </a:cxn>
                  <a:cxn ang="0">
                    <a:pos x="T2" y="T3"/>
                  </a:cxn>
                  <a:cxn ang="0">
                    <a:pos x="T4" y="T5"/>
                  </a:cxn>
                  <a:cxn ang="0">
                    <a:pos x="T6" y="T7"/>
                  </a:cxn>
                  <a:cxn ang="0">
                    <a:pos x="T8" y="T9"/>
                  </a:cxn>
                </a:cxnLst>
                <a:rect l="0" t="0" r="r" b="b"/>
                <a:pathLst>
                  <a:path w="4" h="4">
                    <a:moveTo>
                      <a:pt x="2" y="4"/>
                    </a:moveTo>
                    <a:cubicBezTo>
                      <a:pt x="1" y="4"/>
                      <a:pt x="0" y="3"/>
                      <a:pt x="0" y="2"/>
                    </a:cubicBezTo>
                    <a:cubicBezTo>
                      <a:pt x="0" y="1"/>
                      <a:pt x="0" y="0"/>
                      <a:pt x="1" y="0"/>
                    </a:cubicBezTo>
                    <a:cubicBezTo>
                      <a:pt x="2" y="0"/>
                      <a:pt x="3" y="1"/>
                      <a:pt x="3" y="2"/>
                    </a:cubicBezTo>
                    <a:cubicBezTo>
                      <a:pt x="4" y="3"/>
                      <a:pt x="3" y="4"/>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31" name="Freeform 3316">
                <a:extLst>
                  <a:ext uri="{FF2B5EF4-FFF2-40B4-BE49-F238E27FC236}">
                    <a16:creationId xmlns:a16="http://schemas.microsoft.com/office/drawing/2014/main" id="{D08EE6B3-FBD8-45A8-95EB-ED8494ADC513}"/>
                  </a:ext>
                </a:extLst>
              </p:cNvPr>
              <p:cNvSpPr>
                <a:spLocks/>
              </p:cNvSpPr>
              <p:nvPr/>
            </p:nvSpPr>
            <p:spPr bwMode="auto">
              <a:xfrm>
                <a:off x="8947584" y="-151904"/>
                <a:ext cx="27588" cy="27588"/>
              </a:xfrm>
              <a:custGeom>
                <a:avLst/>
                <a:gdLst>
                  <a:gd name="T0" fmla="*/ 3 w 4"/>
                  <a:gd name="T1" fmla="*/ 4 h 4"/>
                  <a:gd name="T2" fmla="*/ 0 w 4"/>
                  <a:gd name="T3" fmla="*/ 2 h 4"/>
                  <a:gd name="T4" fmla="*/ 2 w 4"/>
                  <a:gd name="T5" fmla="*/ 0 h 4"/>
                  <a:gd name="T6" fmla="*/ 4 w 4"/>
                  <a:gd name="T7" fmla="*/ 2 h 4"/>
                  <a:gd name="T8" fmla="*/ 3 w 4"/>
                  <a:gd name="T9" fmla="*/ 4 h 4"/>
                </a:gdLst>
                <a:ahLst/>
                <a:cxnLst>
                  <a:cxn ang="0">
                    <a:pos x="T0" y="T1"/>
                  </a:cxn>
                  <a:cxn ang="0">
                    <a:pos x="T2" y="T3"/>
                  </a:cxn>
                  <a:cxn ang="0">
                    <a:pos x="T4" y="T5"/>
                  </a:cxn>
                  <a:cxn ang="0">
                    <a:pos x="T6" y="T7"/>
                  </a:cxn>
                  <a:cxn ang="0">
                    <a:pos x="T8" y="T9"/>
                  </a:cxn>
                </a:cxnLst>
                <a:rect l="0" t="0" r="r" b="b"/>
                <a:pathLst>
                  <a:path w="4" h="4">
                    <a:moveTo>
                      <a:pt x="3" y="4"/>
                    </a:moveTo>
                    <a:cubicBezTo>
                      <a:pt x="1" y="4"/>
                      <a:pt x="1" y="3"/>
                      <a:pt x="0" y="2"/>
                    </a:cubicBezTo>
                    <a:cubicBezTo>
                      <a:pt x="0" y="1"/>
                      <a:pt x="1" y="0"/>
                      <a:pt x="2" y="0"/>
                    </a:cubicBezTo>
                    <a:cubicBezTo>
                      <a:pt x="3" y="0"/>
                      <a:pt x="4" y="1"/>
                      <a:pt x="4" y="2"/>
                    </a:cubicBezTo>
                    <a:cubicBezTo>
                      <a:pt x="4" y="3"/>
                      <a:pt x="4" y="4"/>
                      <a:pt x="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32" name="Oval 3317">
                <a:extLst>
                  <a:ext uri="{FF2B5EF4-FFF2-40B4-BE49-F238E27FC236}">
                    <a16:creationId xmlns:a16="http://schemas.microsoft.com/office/drawing/2014/main" id="{DDC6D426-A7E8-8DD5-05D3-D0E7B514CFCE}"/>
                  </a:ext>
                </a:extLst>
              </p:cNvPr>
              <p:cNvSpPr>
                <a:spLocks noChangeArrowheads="1"/>
              </p:cNvSpPr>
              <p:nvPr/>
            </p:nvSpPr>
            <p:spPr bwMode="auto">
              <a:xfrm>
                <a:off x="8150288" y="537798"/>
                <a:ext cx="24829" cy="2482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33" name="Freeform 3318">
                <a:extLst>
                  <a:ext uri="{FF2B5EF4-FFF2-40B4-BE49-F238E27FC236}">
                    <a16:creationId xmlns:a16="http://schemas.microsoft.com/office/drawing/2014/main" id="{03C10077-426C-95AD-18FD-14F5DF159E3A}"/>
                  </a:ext>
                </a:extLst>
              </p:cNvPr>
              <p:cNvSpPr>
                <a:spLocks/>
              </p:cNvSpPr>
              <p:nvPr/>
            </p:nvSpPr>
            <p:spPr bwMode="auto">
              <a:xfrm>
                <a:off x="7821989" y="1042661"/>
                <a:ext cx="24829" cy="24829"/>
              </a:xfrm>
              <a:custGeom>
                <a:avLst/>
                <a:gdLst>
                  <a:gd name="T0" fmla="*/ 2 w 4"/>
                  <a:gd name="T1" fmla="*/ 4 h 4"/>
                  <a:gd name="T2" fmla="*/ 0 w 4"/>
                  <a:gd name="T3" fmla="*/ 3 h 4"/>
                  <a:gd name="T4" fmla="*/ 2 w 4"/>
                  <a:gd name="T5" fmla="*/ 1 h 4"/>
                  <a:gd name="T6" fmla="*/ 4 w 4"/>
                  <a:gd name="T7" fmla="*/ 2 h 4"/>
                  <a:gd name="T8" fmla="*/ 2 w 4"/>
                  <a:gd name="T9" fmla="*/ 4 h 4"/>
                </a:gdLst>
                <a:ahLst/>
                <a:cxnLst>
                  <a:cxn ang="0">
                    <a:pos x="T0" y="T1"/>
                  </a:cxn>
                  <a:cxn ang="0">
                    <a:pos x="T2" y="T3"/>
                  </a:cxn>
                  <a:cxn ang="0">
                    <a:pos x="T4" y="T5"/>
                  </a:cxn>
                  <a:cxn ang="0">
                    <a:pos x="T6" y="T7"/>
                  </a:cxn>
                  <a:cxn ang="0">
                    <a:pos x="T8" y="T9"/>
                  </a:cxn>
                </a:cxnLst>
                <a:rect l="0" t="0" r="r" b="b"/>
                <a:pathLst>
                  <a:path w="4" h="4">
                    <a:moveTo>
                      <a:pt x="2" y="4"/>
                    </a:moveTo>
                    <a:cubicBezTo>
                      <a:pt x="1" y="4"/>
                      <a:pt x="0" y="4"/>
                      <a:pt x="0" y="3"/>
                    </a:cubicBezTo>
                    <a:cubicBezTo>
                      <a:pt x="0" y="2"/>
                      <a:pt x="1" y="1"/>
                      <a:pt x="2" y="1"/>
                    </a:cubicBezTo>
                    <a:cubicBezTo>
                      <a:pt x="3" y="0"/>
                      <a:pt x="4" y="1"/>
                      <a:pt x="4" y="2"/>
                    </a:cubicBezTo>
                    <a:cubicBezTo>
                      <a:pt x="4" y="3"/>
                      <a:pt x="3" y="4"/>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34" name="Freeform 3319">
                <a:extLst>
                  <a:ext uri="{FF2B5EF4-FFF2-40B4-BE49-F238E27FC236}">
                    <a16:creationId xmlns:a16="http://schemas.microsoft.com/office/drawing/2014/main" id="{15684F7F-BBEF-57F9-0F73-71070B7E6AB1}"/>
                  </a:ext>
                </a:extLst>
              </p:cNvPr>
              <p:cNvSpPr>
                <a:spLocks/>
              </p:cNvSpPr>
              <p:nvPr/>
            </p:nvSpPr>
            <p:spPr bwMode="auto">
              <a:xfrm>
                <a:off x="8404098" y="1177842"/>
                <a:ext cx="27588" cy="27588"/>
              </a:xfrm>
              <a:custGeom>
                <a:avLst/>
                <a:gdLst>
                  <a:gd name="T0" fmla="*/ 3 w 4"/>
                  <a:gd name="T1" fmla="*/ 4 h 4"/>
                  <a:gd name="T2" fmla="*/ 1 w 4"/>
                  <a:gd name="T3" fmla="*/ 3 h 4"/>
                  <a:gd name="T4" fmla="*/ 2 w 4"/>
                  <a:gd name="T5" fmla="*/ 0 h 4"/>
                  <a:gd name="T6" fmla="*/ 4 w 4"/>
                  <a:gd name="T7" fmla="*/ 2 h 4"/>
                  <a:gd name="T8" fmla="*/ 3 w 4"/>
                  <a:gd name="T9" fmla="*/ 4 h 4"/>
                </a:gdLst>
                <a:ahLst/>
                <a:cxnLst>
                  <a:cxn ang="0">
                    <a:pos x="T0" y="T1"/>
                  </a:cxn>
                  <a:cxn ang="0">
                    <a:pos x="T2" y="T3"/>
                  </a:cxn>
                  <a:cxn ang="0">
                    <a:pos x="T4" y="T5"/>
                  </a:cxn>
                  <a:cxn ang="0">
                    <a:pos x="T6" y="T7"/>
                  </a:cxn>
                  <a:cxn ang="0">
                    <a:pos x="T8" y="T9"/>
                  </a:cxn>
                </a:cxnLst>
                <a:rect l="0" t="0" r="r" b="b"/>
                <a:pathLst>
                  <a:path w="4" h="4">
                    <a:moveTo>
                      <a:pt x="3" y="4"/>
                    </a:moveTo>
                    <a:cubicBezTo>
                      <a:pt x="2" y="4"/>
                      <a:pt x="1" y="4"/>
                      <a:pt x="1" y="3"/>
                    </a:cubicBezTo>
                    <a:cubicBezTo>
                      <a:pt x="0" y="1"/>
                      <a:pt x="1" y="1"/>
                      <a:pt x="2" y="0"/>
                    </a:cubicBezTo>
                    <a:cubicBezTo>
                      <a:pt x="3" y="0"/>
                      <a:pt x="4" y="1"/>
                      <a:pt x="4" y="2"/>
                    </a:cubicBezTo>
                    <a:cubicBezTo>
                      <a:pt x="4" y="3"/>
                      <a:pt x="4" y="4"/>
                      <a:pt x="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35" name="Freeform 3320">
                <a:extLst>
                  <a:ext uri="{FF2B5EF4-FFF2-40B4-BE49-F238E27FC236}">
                    <a16:creationId xmlns:a16="http://schemas.microsoft.com/office/drawing/2014/main" id="{9F002AC9-0F7E-A9D8-AB2F-25558F3DCACB}"/>
                  </a:ext>
                </a:extLst>
              </p:cNvPr>
              <p:cNvSpPr>
                <a:spLocks/>
              </p:cNvSpPr>
              <p:nvPr/>
            </p:nvSpPr>
            <p:spPr bwMode="auto">
              <a:xfrm>
                <a:off x="8423410" y="1848233"/>
                <a:ext cx="27588" cy="24829"/>
              </a:xfrm>
              <a:custGeom>
                <a:avLst/>
                <a:gdLst>
                  <a:gd name="T0" fmla="*/ 2 w 4"/>
                  <a:gd name="T1" fmla="*/ 4 h 4"/>
                  <a:gd name="T2" fmla="*/ 0 w 4"/>
                  <a:gd name="T3" fmla="*/ 2 h 4"/>
                  <a:gd name="T4" fmla="*/ 2 w 4"/>
                  <a:gd name="T5" fmla="*/ 0 h 4"/>
                  <a:gd name="T6" fmla="*/ 4 w 4"/>
                  <a:gd name="T7" fmla="*/ 1 h 4"/>
                  <a:gd name="T8" fmla="*/ 2 w 4"/>
                  <a:gd name="T9" fmla="*/ 4 h 4"/>
                </a:gdLst>
                <a:ahLst/>
                <a:cxnLst>
                  <a:cxn ang="0">
                    <a:pos x="T0" y="T1"/>
                  </a:cxn>
                  <a:cxn ang="0">
                    <a:pos x="T2" y="T3"/>
                  </a:cxn>
                  <a:cxn ang="0">
                    <a:pos x="T4" y="T5"/>
                  </a:cxn>
                  <a:cxn ang="0">
                    <a:pos x="T6" y="T7"/>
                  </a:cxn>
                  <a:cxn ang="0">
                    <a:pos x="T8" y="T9"/>
                  </a:cxn>
                </a:cxnLst>
                <a:rect l="0" t="0" r="r" b="b"/>
                <a:pathLst>
                  <a:path w="4" h="4">
                    <a:moveTo>
                      <a:pt x="2" y="4"/>
                    </a:moveTo>
                    <a:cubicBezTo>
                      <a:pt x="1" y="4"/>
                      <a:pt x="0" y="3"/>
                      <a:pt x="0" y="2"/>
                    </a:cubicBezTo>
                    <a:cubicBezTo>
                      <a:pt x="0" y="1"/>
                      <a:pt x="1" y="0"/>
                      <a:pt x="2" y="0"/>
                    </a:cubicBezTo>
                    <a:cubicBezTo>
                      <a:pt x="3" y="0"/>
                      <a:pt x="4" y="0"/>
                      <a:pt x="4" y="1"/>
                    </a:cubicBezTo>
                    <a:cubicBezTo>
                      <a:pt x="4" y="3"/>
                      <a:pt x="3" y="3"/>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36" name="Freeform 3321">
                <a:extLst>
                  <a:ext uri="{FF2B5EF4-FFF2-40B4-BE49-F238E27FC236}">
                    <a16:creationId xmlns:a16="http://schemas.microsoft.com/office/drawing/2014/main" id="{3C99489F-0998-3D56-2CE4-34053B828675}"/>
                  </a:ext>
                </a:extLst>
              </p:cNvPr>
              <p:cNvSpPr>
                <a:spLocks/>
              </p:cNvSpPr>
              <p:nvPr/>
            </p:nvSpPr>
            <p:spPr bwMode="auto">
              <a:xfrm>
                <a:off x="12186427" y="3230397"/>
                <a:ext cx="44141" cy="52417"/>
              </a:xfrm>
              <a:custGeom>
                <a:avLst/>
                <a:gdLst>
                  <a:gd name="T0" fmla="*/ 0 w 7"/>
                  <a:gd name="T1" fmla="*/ 3 h 8"/>
                  <a:gd name="T2" fmla="*/ 4 w 7"/>
                  <a:gd name="T3" fmla="*/ 1 h 8"/>
                  <a:gd name="T4" fmla="*/ 7 w 7"/>
                  <a:gd name="T5" fmla="*/ 5 h 8"/>
                  <a:gd name="T6" fmla="*/ 2 w 7"/>
                  <a:gd name="T7" fmla="*/ 7 h 8"/>
                  <a:gd name="T8" fmla="*/ 0 w 7"/>
                  <a:gd name="T9" fmla="*/ 3 h 8"/>
                </a:gdLst>
                <a:ahLst/>
                <a:cxnLst>
                  <a:cxn ang="0">
                    <a:pos x="T0" y="T1"/>
                  </a:cxn>
                  <a:cxn ang="0">
                    <a:pos x="T2" y="T3"/>
                  </a:cxn>
                  <a:cxn ang="0">
                    <a:pos x="T4" y="T5"/>
                  </a:cxn>
                  <a:cxn ang="0">
                    <a:pos x="T6" y="T7"/>
                  </a:cxn>
                  <a:cxn ang="0">
                    <a:pos x="T8" y="T9"/>
                  </a:cxn>
                </a:cxnLst>
                <a:rect l="0" t="0" r="r" b="b"/>
                <a:pathLst>
                  <a:path w="7" h="8">
                    <a:moveTo>
                      <a:pt x="0" y="3"/>
                    </a:moveTo>
                    <a:cubicBezTo>
                      <a:pt x="1" y="1"/>
                      <a:pt x="3" y="0"/>
                      <a:pt x="4" y="1"/>
                    </a:cubicBezTo>
                    <a:cubicBezTo>
                      <a:pt x="6" y="1"/>
                      <a:pt x="7" y="3"/>
                      <a:pt x="7" y="5"/>
                    </a:cubicBezTo>
                    <a:cubicBezTo>
                      <a:pt x="6" y="7"/>
                      <a:pt x="4" y="8"/>
                      <a:pt x="2" y="7"/>
                    </a:cubicBezTo>
                    <a:cubicBezTo>
                      <a:pt x="1" y="7"/>
                      <a:pt x="0" y="5"/>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37" name="Freeform 3322">
                <a:extLst>
                  <a:ext uri="{FF2B5EF4-FFF2-40B4-BE49-F238E27FC236}">
                    <a16:creationId xmlns:a16="http://schemas.microsoft.com/office/drawing/2014/main" id="{52777EF5-7E2B-47AC-C6CC-B93EB55662DC}"/>
                  </a:ext>
                </a:extLst>
              </p:cNvPr>
              <p:cNvSpPr>
                <a:spLocks/>
              </p:cNvSpPr>
              <p:nvPr/>
            </p:nvSpPr>
            <p:spPr bwMode="auto">
              <a:xfrm>
                <a:off x="11529830" y="3459378"/>
                <a:ext cx="46900" cy="52417"/>
              </a:xfrm>
              <a:custGeom>
                <a:avLst/>
                <a:gdLst>
                  <a:gd name="T0" fmla="*/ 0 w 7"/>
                  <a:gd name="T1" fmla="*/ 3 h 8"/>
                  <a:gd name="T2" fmla="*/ 4 w 7"/>
                  <a:gd name="T3" fmla="*/ 1 h 8"/>
                  <a:gd name="T4" fmla="*/ 7 w 7"/>
                  <a:gd name="T5" fmla="*/ 5 h 8"/>
                  <a:gd name="T6" fmla="*/ 2 w 7"/>
                  <a:gd name="T7" fmla="*/ 7 h 8"/>
                  <a:gd name="T8" fmla="*/ 0 w 7"/>
                  <a:gd name="T9" fmla="*/ 3 h 8"/>
                </a:gdLst>
                <a:ahLst/>
                <a:cxnLst>
                  <a:cxn ang="0">
                    <a:pos x="T0" y="T1"/>
                  </a:cxn>
                  <a:cxn ang="0">
                    <a:pos x="T2" y="T3"/>
                  </a:cxn>
                  <a:cxn ang="0">
                    <a:pos x="T4" y="T5"/>
                  </a:cxn>
                  <a:cxn ang="0">
                    <a:pos x="T6" y="T7"/>
                  </a:cxn>
                  <a:cxn ang="0">
                    <a:pos x="T8" y="T9"/>
                  </a:cxn>
                </a:cxnLst>
                <a:rect l="0" t="0" r="r" b="b"/>
                <a:pathLst>
                  <a:path w="7" h="8">
                    <a:moveTo>
                      <a:pt x="0" y="3"/>
                    </a:moveTo>
                    <a:cubicBezTo>
                      <a:pt x="1" y="1"/>
                      <a:pt x="3" y="0"/>
                      <a:pt x="4" y="1"/>
                    </a:cubicBezTo>
                    <a:cubicBezTo>
                      <a:pt x="6" y="1"/>
                      <a:pt x="7" y="3"/>
                      <a:pt x="7" y="5"/>
                    </a:cubicBezTo>
                    <a:cubicBezTo>
                      <a:pt x="6" y="7"/>
                      <a:pt x="4" y="8"/>
                      <a:pt x="2" y="7"/>
                    </a:cubicBezTo>
                    <a:cubicBezTo>
                      <a:pt x="1" y="7"/>
                      <a:pt x="0" y="5"/>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38" name="Freeform 3323">
                <a:extLst>
                  <a:ext uri="{FF2B5EF4-FFF2-40B4-BE49-F238E27FC236}">
                    <a16:creationId xmlns:a16="http://schemas.microsoft.com/office/drawing/2014/main" id="{B5A74ED6-8117-91BA-3AF8-BF906DD27C73}"/>
                  </a:ext>
                </a:extLst>
              </p:cNvPr>
              <p:cNvSpPr>
                <a:spLocks/>
              </p:cNvSpPr>
              <p:nvPr/>
            </p:nvSpPr>
            <p:spPr bwMode="auto">
              <a:xfrm>
                <a:off x="12296779" y="3525590"/>
                <a:ext cx="38623" cy="38623"/>
              </a:xfrm>
              <a:custGeom>
                <a:avLst/>
                <a:gdLst>
                  <a:gd name="T0" fmla="*/ 0 w 6"/>
                  <a:gd name="T1" fmla="*/ 2 h 6"/>
                  <a:gd name="T2" fmla="*/ 3 w 6"/>
                  <a:gd name="T3" fmla="*/ 1 h 6"/>
                  <a:gd name="T4" fmla="*/ 5 w 6"/>
                  <a:gd name="T5" fmla="*/ 4 h 6"/>
                  <a:gd name="T6" fmla="*/ 2 w 6"/>
                  <a:gd name="T7" fmla="*/ 6 h 6"/>
                  <a:gd name="T8" fmla="*/ 0 w 6"/>
                  <a:gd name="T9" fmla="*/ 2 h 6"/>
                </a:gdLst>
                <a:ahLst/>
                <a:cxnLst>
                  <a:cxn ang="0">
                    <a:pos x="T0" y="T1"/>
                  </a:cxn>
                  <a:cxn ang="0">
                    <a:pos x="T2" y="T3"/>
                  </a:cxn>
                  <a:cxn ang="0">
                    <a:pos x="T4" y="T5"/>
                  </a:cxn>
                  <a:cxn ang="0">
                    <a:pos x="T6" y="T7"/>
                  </a:cxn>
                  <a:cxn ang="0">
                    <a:pos x="T8" y="T9"/>
                  </a:cxn>
                </a:cxnLst>
                <a:rect l="0" t="0" r="r" b="b"/>
                <a:pathLst>
                  <a:path w="6" h="6">
                    <a:moveTo>
                      <a:pt x="0" y="2"/>
                    </a:moveTo>
                    <a:cubicBezTo>
                      <a:pt x="0" y="1"/>
                      <a:pt x="2" y="0"/>
                      <a:pt x="3" y="1"/>
                    </a:cubicBezTo>
                    <a:cubicBezTo>
                      <a:pt x="5" y="1"/>
                      <a:pt x="6" y="3"/>
                      <a:pt x="5" y="4"/>
                    </a:cubicBezTo>
                    <a:cubicBezTo>
                      <a:pt x="5" y="5"/>
                      <a:pt x="3" y="6"/>
                      <a:pt x="2" y="6"/>
                    </a:cubicBezTo>
                    <a:cubicBezTo>
                      <a:pt x="0" y="5"/>
                      <a:pt x="0" y="4"/>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39" name="Freeform 3324">
                <a:extLst>
                  <a:ext uri="{FF2B5EF4-FFF2-40B4-BE49-F238E27FC236}">
                    <a16:creationId xmlns:a16="http://schemas.microsoft.com/office/drawing/2014/main" id="{73162E3E-4E72-99BB-12E6-2909C4E61372}"/>
                  </a:ext>
                </a:extLst>
              </p:cNvPr>
              <p:cNvSpPr>
                <a:spLocks/>
              </p:cNvSpPr>
              <p:nvPr/>
            </p:nvSpPr>
            <p:spPr bwMode="auto">
              <a:xfrm>
                <a:off x="11830540" y="3826300"/>
                <a:ext cx="41382" cy="38623"/>
              </a:xfrm>
              <a:custGeom>
                <a:avLst/>
                <a:gdLst>
                  <a:gd name="T0" fmla="*/ 0 w 6"/>
                  <a:gd name="T1" fmla="*/ 3 h 6"/>
                  <a:gd name="T2" fmla="*/ 3 w 6"/>
                  <a:gd name="T3" fmla="*/ 1 h 6"/>
                  <a:gd name="T4" fmla="*/ 5 w 6"/>
                  <a:gd name="T5" fmla="*/ 4 h 6"/>
                  <a:gd name="T6" fmla="*/ 2 w 6"/>
                  <a:gd name="T7" fmla="*/ 6 h 6"/>
                  <a:gd name="T8" fmla="*/ 0 w 6"/>
                  <a:gd name="T9" fmla="*/ 3 h 6"/>
                </a:gdLst>
                <a:ahLst/>
                <a:cxnLst>
                  <a:cxn ang="0">
                    <a:pos x="T0" y="T1"/>
                  </a:cxn>
                  <a:cxn ang="0">
                    <a:pos x="T2" y="T3"/>
                  </a:cxn>
                  <a:cxn ang="0">
                    <a:pos x="T4" y="T5"/>
                  </a:cxn>
                  <a:cxn ang="0">
                    <a:pos x="T6" y="T7"/>
                  </a:cxn>
                  <a:cxn ang="0">
                    <a:pos x="T8" y="T9"/>
                  </a:cxn>
                </a:cxnLst>
                <a:rect l="0" t="0" r="r" b="b"/>
                <a:pathLst>
                  <a:path w="6" h="6">
                    <a:moveTo>
                      <a:pt x="0" y="3"/>
                    </a:moveTo>
                    <a:cubicBezTo>
                      <a:pt x="1" y="1"/>
                      <a:pt x="2" y="0"/>
                      <a:pt x="3" y="1"/>
                    </a:cubicBezTo>
                    <a:cubicBezTo>
                      <a:pt x="5" y="1"/>
                      <a:pt x="6" y="3"/>
                      <a:pt x="5" y="4"/>
                    </a:cubicBezTo>
                    <a:cubicBezTo>
                      <a:pt x="5" y="5"/>
                      <a:pt x="3" y="6"/>
                      <a:pt x="2" y="6"/>
                    </a:cubicBezTo>
                    <a:cubicBezTo>
                      <a:pt x="0" y="5"/>
                      <a:pt x="0" y="4"/>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40" name="Freeform 3325">
                <a:extLst>
                  <a:ext uri="{FF2B5EF4-FFF2-40B4-BE49-F238E27FC236}">
                    <a16:creationId xmlns:a16="http://schemas.microsoft.com/office/drawing/2014/main" id="{4B6716E7-1B21-46EF-3F8E-61AF7407E183}"/>
                  </a:ext>
                </a:extLst>
              </p:cNvPr>
              <p:cNvSpPr>
                <a:spLocks/>
              </p:cNvSpPr>
              <p:nvPr/>
            </p:nvSpPr>
            <p:spPr bwMode="auto">
              <a:xfrm>
                <a:off x="12820953" y="3177980"/>
                <a:ext cx="33106" cy="38623"/>
              </a:xfrm>
              <a:custGeom>
                <a:avLst/>
                <a:gdLst>
                  <a:gd name="T0" fmla="*/ 0 w 5"/>
                  <a:gd name="T1" fmla="*/ 2 h 6"/>
                  <a:gd name="T2" fmla="*/ 3 w 5"/>
                  <a:gd name="T3" fmla="*/ 0 h 6"/>
                  <a:gd name="T4" fmla="*/ 5 w 5"/>
                  <a:gd name="T5" fmla="*/ 4 h 6"/>
                  <a:gd name="T6" fmla="*/ 2 w 5"/>
                  <a:gd name="T7" fmla="*/ 5 h 6"/>
                  <a:gd name="T8" fmla="*/ 0 w 5"/>
                  <a:gd name="T9" fmla="*/ 2 h 6"/>
                </a:gdLst>
                <a:ahLst/>
                <a:cxnLst>
                  <a:cxn ang="0">
                    <a:pos x="T0" y="T1"/>
                  </a:cxn>
                  <a:cxn ang="0">
                    <a:pos x="T2" y="T3"/>
                  </a:cxn>
                  <a:cxn ang="0">
                    <a:pos x="T4" y="T5"/>
                  </a:cxn>
                  <a:cxn ang="0">
                    <a:pos x="T6" y="T7"/>
                  </a:cxn>
                  <a:cxn ang="0">
                    <a:pos x="T8" y="T9"/>
                  </a:cxn>
                </a:cxnLst>
                <a:rect l="0" t="0" r="r" b="b"/>
                <a:pathLst>
                  <a:path w="5" h="6">
                    <a:moveTo>
                      <a:pt x="0" y="2"/>
                    </a:moveTo>
                    <a:cubicBezTo>
                      <a:pt x="0" y="1"/>
                      <a:pt x="2" y="0"/>
                      <a:pt x="3" y="0"/>
                    </a:cubicBezTo>
                    <a:cubicBezTo>
                      <a:pt x="5" y="1"/>
                      <a:pt x="5" y="2"/>
                      <a:pt x="5" y="4"/>
                    </a:cubicBezTo>
                    <a:cubicBezTo>
                      <a:pt x="5" y="5"/>
                      <a:pt x="3" y="6"/>
                      <a:pt x="2" y="5"/>
                    </a:cubicBezTo>
                    <a:cubicBezTo>
                      <a:pt x="0" y="5"/>
                      <a:pt x="0" y="3"/>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41" name="Freeform 3326">
                <a:extLst>
                  <a:ext uri="{FF2B5EF4-FFF2-40B4-BE49-F238E27FC236}">
                    <a16:creationId xmlns:a16="http://schemas.microsoft.com/office/drawing/2014/main" id="{FC5ABFD1-0554-C649-DC2D-E387C46C6F43}"/>
                  </a:ext>
                </a:extLst>
              </p:cNvPr>
              <p:cNvSpPr>
                <a:spLocks/>
              </p:cNvSpPr>
              <p:nvPr/>
            </p:nvSpPr>
            <p:spPr bwMode="auto">
              <a:xfrm>
                <a:off x="12525761" y="3169703"/>
                <a:ext cx="38623" cy="41382"/>
              </a:xfrm>
              <a:custGeom>
                <a:avLst/>
                <a:gdLst>
                  <a:gd name="T0" fmla="*/ 0 w 6"/>
                  <a:gd name="T1" fmla="*/ 2 h 6"/>
                  <a:gd name="T2" fmla="*/ 4 w 6"/>
                  <a:gd name="T3" fmla="*/ 0 h 6"/>
                  <a:gd name="T4" fmla="*/ 5 w 6"/>
                  <a:gd name="T5" fmla="*/ 4 h 6"/>
                  <a:gd name="T6" fmla="*/ 2 w 6"/>
                  <a:gd name="T7" fmla="*/ 5 h 6"/>
                  <a:gd name="T8" fmla="*/ 0 w 6"/>
                  <a:gd name="T9" fmla="*/ 2 h 6"/>
                </a:gdLst>
                <a:ahLst/>
                <a:cxnLst>
                  <a:cxn ang="0">
                    <a:pos x="T0" y="T1"/>
                  </a:cxn>
                  <a:cxn ang="0">
                    <a:pos x="T2" y="T3"/>
                  </a:cxn>
                  <a:cxn ang="0">
                    <a:pos x="T4" y="T5"/>
                  </a:cxn>
                  <a:cxn ang="0">
                    <a:pos x="T6" y="T7"/>
                  </a:cxn>
                  <a:cxn ang="0">
                    <a:pos x="T8" y="T9"/>
                  </a:cxn>
                </a:cxnLst>
                <a:rect l="0" t="0" r="r" b="b"/>
                <a:pathLst>
                  <a:path w="6" h="6">
                    <a:moveTo>
                      <a:pt x="0" y="2"/>
                    </a:moveTo>
                    <a:cubicBezTo>
                      <a:pt x="1" y="1"/>
                      <a:pt x="2" y="0"/>
                      <a:pt x="4" y="0"/>
                    </a:cubicBezTo>
                    <a:cubicBezTo>
                      <a:pt x="5" y="1"/>
                      <a:pt x="6" y="2"/>
                      <a:pt x="5" y="4"/>
                    </a:cubicBezTo>
                    <a:cubicBezTo>
                      <a:pt x="5" y="5"/>
                      <a:pt x="4" y="6"/>
                      <a:pt x="2" y="5"/>
                    </a:cubicBezTo>
                    <a:cubicBezTo>
                      <a:pt x="1" y="5"/>
                      <a:pt x="0" y="3"/>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42" name="Freeform 3327">
                <a:extLst>
                  <a:ext uri="{FF2B5EF4-FFF2-40B4-BE49-F238E27FC236}">
                    <a16:creationId xmlns:a16="http://schemas.microsoft.com/office/drawing/2014/main" id="{3ECD79A7-9FDC-5D9D-18AF-E7A10574CC8E}"/>
                  </a:ext>
                </a:extLst>
              </p:cNvPr>
              <p:cNvSpPr>
                <a:spLocks/>
              </p:cNvSpPr>
              <p:nvPr/>
            </p:nvSpPr>
            <p:spPr bwMode="auto">
              <a:xfrm>
                <a:off x="11033244" y="3368337"/>
                <a:ext cx="38623" cy="38623"/>
              </a:xfrm>
              <a:custGeom>
                <a:avLst/>
                <a:gdLst>
                  <a:gd name="T0" fmla="*/ 0 w 6"/>
                  <a:gd name="T1" fmla="*/ 2 h 6"/>
                  <a:gd name="T2" fmla="*/ 3 w 6"/>
                  <a:gd name="T3" fmla="*/ 1 h 6"/>
                  <a:gd name="T4" fmla="*/ 5 w 6"/>
                  <a:gd name="T5" fmla="*/ 4 h 6"/>
                  <a:gd name="T6" fmla="*/ 2 w 6"/>
                  <a:gd name="T7" fmla="*/ 6 h 6"/>
                  <a:gd name="T8" fmla="*/ 0 w 6"/>
                  <a:gd name="T9" fmla="*/ 2 h 6"/>
                </a:gdLst>
                <a:ahLst/>
                <a:cxnLst>
                  <a:cxn ang="0">
                    <a:pos x="T0" y="T1"/>
                  </a:cxn>
                  <a:cxn ang="0">
                    <a:pos x="T2" y="T3"/>
                  </a:cxn>
                  <a:cxn ang="0">
                    <a:pos x="T4" y="T5"/>
                  </a:cxn>
                  <a:cxn ang="0">
                    <a:pos x="T6" y="T7"/>
                  </a:cxn>
                  <a:cxn ang="0">
                    <a:pos x="T8" y="T9"/>
                  </a:cxn>
                </a:cxnLst>
                <a:rect l="0" t="0" r="r" b="b"/>
                <a:pathLst>
                  <a:path w="6" h="6">
                    <a:moveTo>
                      <a:pt x="0" y="2"/>
                    </a:moveTo>
                    <a:cubicBezTo>
                      <a:pt x="0" y="1"/>
                      <a:pt x="2" y="0"/>
                      <a:pt x="3" y="1"/>
                    </a:cubicBezTo>
                    <a:cubicBezTo>
                      <a:pt x="5" y="1"/>
                      <a:pt x="6" y="3"/>
                      <a:pt x="5" y="4"/>
                    </a:cubicBezTo>
                    <a:cubicBezTo>
                      <a:pt x="5" y="5"/>
                      <a:pt x="3" y="6"/>
                      <a:pt x="2" y="6"/>
                    </a:cubicBezTo>
                    <a:cubicBezTo>
                      <a:pt x="0" y="5"/>
                      <a:pt x="0" y="4"/>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43" name="Freeform 3328">
                <a:extLst>
                  <a:ext uri="{FF2B5EF4-FFF2-40B4-BE49-F238E27FC236}">
                    <a16:creationId xmlns:a16="http://schemas.microsoft.com/office/drawing/2014/main" id="{79138D22-C199-109D-950F-E0642ACB8E8A}"/>
                  </a:ext>
                </a:extLst>
              </p:cNvPr>
              <p:cNvSpPr>
                <a:spLocks/>
              </p:cNvSpPr>
              <p:nvPr/>
            </p:nvSpPr>
            <p:spPr bwMode="auto">
              <a:xfrm>
                <a:off x="10829092" y="3773883"/>
                <a:ext cx="38623" cy="38623"/>
              </a:xfrm>
              <a:custGeom>
                <a:avLst/>
                <a:gdLst>
                  <a:gd name="T0" fmla="*/ 1 w 6"/>
                  <a:gd name="T1" fmla="*/ 2 h 6"/>
                  <a:gd name="T2" fmla="*/ 4 w 6"/>
                  <a:gd name="T3" fmla="*/ 0 h 6"/>
                  <a:gd name="T4" fmla="*/ 6 w 6"/>
                  <a:gd name="T5" fmla="*/ 3 h 6"/>
                  <a:gd name="T6" fmla="*/ 2 w 6"/>
                  <a:gd name="T7" fmla="*/ 5 h 6"/>
                  <a:gd name="T8" fmla="*/ 1 w 6"/>
                  <a:gd name="T9" fmla="*/ 2 h 6"/>
                </a:gdLst>
                <a:ahLst/>
                <a:cxnLst>
                  <a:cxn ang="0">
                    <a:pos x="T0" y="T1"/>
                  </a:cxn>
                  <a:cxn ang="0">
                    <a:pos x="T2" y="T3"/>
                  </a:cxn>
                  <a:cxn ang="0">
                    <a:pos x="T4" y="T5"/>
                  </a:cxn>
                  <a:cxn ang="0">
                    <a:pos x="T6" y="T7"/>
                  </a:cxn>
                  <a:cxn ang="0">
                    <a:pos x="T8" y="T9"/>
                  </a:cxn>
                </a:cxnLst>
                <a:rect l="0" t="0" r="r" b="b"/>
                <a:pathLst>
                  <a:path w="6" h="6">
                    <a:moveTo>
                      <a:pt x="1" y="2"/>
                    </a:moveTo>
                    <a:cubicBezTo>
                      <a:pt x="1" y="1"/>
                      <a:pt x="3" y="0"/>
                      <a:pt x="4" y="0"/>
                    </a:cubicBezTo>
                    <a:cubicBezTo>
                      <a:pt x="5" y="1"/>
                      <a:pt x="6" y="2"/>
                      <a:pt x="6" y="3"/>
                    </a:cubicBezTo>
                    <a:cubicBezTo>
                      <a:pt x="5" y="5"/>
                      <a:pt x="4" y="6"/>
                      <a:pt x="2" y="5"/>
                    </a:cubicBezTo>
                    <a:cubicBezTo>
                      <a:pt x="1" y="5"/>
                      <a:pt x="0" y="3"/>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44" name="Freeform 3329">
                <a:extLst>
                  <a:ext uri="{FF2B5EF4-FFF2-40B4-BE49-F238E27FC236}">
                    <a16:creationId xmlns:a16="http://schemas.microsoft.com/office/drawing/2014/main" id="{5072DF4B-D315-8AD2-3420-54D2905A515A}"/>
                  </a:ext>
                </a:extLst>
              </p:cNvPr>
              <p:cNvSpPr>
                <a:spLocks/>
              </p:cNvSpPr>
              <p:nvPr/>
            </p:nvSpPr>
            <p:spPr bwMode="auto">
              <a:xfrm>
                <a:off x="12815436" y="3635942"/>
                <a:ext cx="38623" cy="38623"/>
              </a:xfrm>
              <a:custGeom>
                <a:avLst/>
                <a:gdLst>
                  <a:gd name="T0" fmla="*/ 0 w 6"/>
                  <a:gd name="T1" fmla="*/ 2 h 6"/>
                  <a:gd name="T2" fmla="*/ 4 w 6"/>
                  <a:gd name="T3" fmla="*/ 0 h 6"/>
                  <a:gd name="T4" fmla="*/ 5 w 6"/>
                  <a:gd name="T5" fmla="*/ 4 h 6"/>
                  <a:gd name="T6" fmla="*/ 2 w 6"/>
                  <a:gd name="T7" fmla="*/ 6 h 6"/>
                  <a:gd name="T8" fmla="*/ 0 w 6"/>
                  <a:gd name="T9" fmla="*/ 2 h 6"/>
                </a:gdLst>
                <a:ahLst/>
                <a:cxnLst>
                  <a:cxn ang="0">
                    <a:pos x="T0" y="T1"/>
                  </a:cxn>
                  <a:cxn ang="0">
                    <a:pos x="T2" y="T3"/>
                  </a:cxn>
                  <a:cxn ang="0">
                    <a:pos x="T4" y="T5"/>
                  </a:cxn>
                  <a:cxn ang="0">
                    <a:pos x="T6" y="T7"/>
                  </a:cxn>
                  <a:cxn ang="0">
                    <a:pos x="T8" y="T9"/>
                  </a:cxn>
                </a:cxnLst>
                <a:rect l="0" t="0" r="r" b="b"/>
                <a:pathLst>
                  <a:path w="6" h="6">
                    <a:moveTo>
                      <a:pt x="0" y="2"/>
                    </a:moveTo>
                    <a:cubicBezTo>
                      <a:pt x="1" y="1"/>
                      <a:pt x="2" y="0"/>
                      <a:pt x="4" y="0"/>
                    </a:cubicBezTo>
                    <a:cubicBezTo>
                      <a:pt x="5" y="1"/>
                      <a:pt x="6" y="2"/>
                      <a:pt x="5" y="4"/>
                    </a:cubicBezTo>
                    <a:cubicBezTo>
                      <a:pt x="5" y="5"/>
                      <a:pt x="4" y="6"/>
                      <a:pt x="2" y="6"/>
                    </a:cubicBezTo>
                    <a:cubicBezTo>
                      <a:pt x="1" y="5"/>
                      <a:pt x="0" y="4"/>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45" name="Freeform 3330">
                <a:extLst>
                  <a:ext uri="{FF2B5EF4-FFF2-40B4-BE49-F238E27FC236}">
                    <a16:creationId xmlns:a16="http://schemas.microsoft.com/office/drawing/2014/main" id="{A0A12F52-3B55-4E79-9066-70D47E17E69C}"/>
                  </a:ext>
                </a:extLst>
              </p:cNvPr>
              <p:cNvSpPr>
                <a:spLocks/>
              </p:cNvSpPr>
              <p:nvPr/>
            </p:nvSpPr>
            <p:spPr bwMode="auto">
              <a:xfrm>
                <a:off x="12605766" y="3459378"/>
                <a:ext cx="33106" cy="24829"/>
              </a:xfrm>
              <a:custGeom>
                <a:avLst/>
                <a:gdLst>
                  <a:gd name="T0" fmla="*/ 1 w 5"/>
                  <a:gd name="T1" fmla="*/ 1 h 4"/>
                  <a:gd name="T2" fmla="*/ 3 w 5"/>
                  <a:gd name="T3" fmla="*/ 0 h 4"/>
                  <a:gd name="T4" fmla="*/ 4 w 5"/>
                  <a:gd name="T5" fmla="*/ 2 h 4"/>
                  <a:gd name="T6" fmla="*/ 2 w 5"/>
                  <a:gd name="T7" fmla="*/ 4 h 4"/>
                  <a:gd name="T8" fmla="*/ 1 w 5"/>
                  <a:gd name="T9" fmla="*/ 1 h 4"/>
                </a:gdLst>
                <a:ahLst/>
                <a:cxnLst>
                  <a:cxn ang="0">
                    <a:pos x="T0" y="T1"/>
                  </a:cxn>
                  <a:cxn ang="0">
                    <a:pos x="T2" y="T3"/>
                  </a:cxn>
                  <a:cxn ang="0">
                    <a:pos x="T4" y="T5"/>
                  </a:cxn>
                  <a:cxn ang="0">
                    <a:pos x="T6" y="T7"/>
                  </a:cxn>
                  <a:cxn ang="0">
                    <a:pos x="T8" y="T9"/>
                  </a:cxn>
                </a:cxnLst>
                <a:rect l="0" t="0" r="r" b="b"/>
                <a:pathLst>
                  <a:path w="5" h="4">
                    <a:moveTo>
                      <a:pt x="1" y="1"/>
                    </a:moveTo>
                    <a:cubicBezTo>
                      <a:pt x="1" y="0"/>
                      <a:pt x="2" y="0"/>
                      <a:pt x="3" y="0"/>
                    </a:cubicBezTo>
                    <a:cubicBezTo>
                      <a:pt x="4" y="0"/>
                      <a:pt x="5" y="1"/>
                      <a:pt x="4" y="2"/>
                    </a:cubicBezTo>
                    <a:cubicBezTo>
                      <a:pt x="4" y="3"/>
                      <a:pt x="3" y="4"/>
                      <a:pt x="2" y="4"/>
                    </a:cubicBezTo>
                    <a:cubicBezTo>
                      <a:pt x="1" y="3"/>
                      <a:pt x="0" y="2"/>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46" name="Freeform 3331">
                <a:extLst>
                  <a:ext uri="{FF2B5EF4-FFF2-40B4-BE49-F238E27FC236}">
                    <a16:creationId xmlns:a16="http://schemas.microsoft.com/office/drawing/2014/main" id="{ABD106C0-D7C2-43F7-B6F6-61CE37453B36}"/>
                  </a:ext>
                </a:extLst>
              </p:cNvPr>
              <p:cNvSpPr>
                <a:spLocks/>
              </p:cNvSpPr>
              <p:nvPr/>
            </p:nvSpPr>
            <p:spPr bwMode="auto">
              <a:xfrm>
                <a:off x="13069246" y="3693877"/>
                <a:ext cx="27588" cy="27588"/>
              </a:xfrm>
              <a:custGeom>
                <a:avLst/>
                <a:gdLst>
                  <a:gd name="T0" fmla="*/ 0 w 4"/>
                  <a:gd name="T1" fmla="*/ 1 h 4"/>
                  <a:gd name="T2" fmla="*/ 2 w 4"/>
                  <a:gd name="T3" fmla="*/ 0 h 4"/>
                  <a:gd name="T4" fmla="*/ 4 w 4"/>
                  <a:gd name="T5" fmla="*/ 2 h 4"/>
                  <a:gd name="T6" fmla="*/ 1 w 4"/>
                  <a:gd name="T7" fmla="*/ 4 h 4"/>
                  <a:gd name="T8" fmla="*/ 0 w 4"/>
                  <a:gd name="T9" fmla="*/ 1 h 4"/>
                </a:gdLst>
                <a:ahLst/>
                <a:cxnLst>
                  <a:cxn ang="0">
                    <a:pos x="T0" y="T1"/>
                  </a:cxn>
                  <a:cxn ang="0">
                    <a:pos x="T2" y="T3"/>
                  </a:cxn>
                  <a:cxn ang="0">
                    <a:pos x="T4" y="T5"/>
                  </a:cxn>
                  <a:cxn ang="0">
                    <a:pos x="T6" y="T7"/>
                  </a:cxn>
                  <a:cxn ang="0">
                    <a:pos x="T8" y="T9"/>
                  </a:cxn>
                </a:cxnLst>
                <a:rect l="0" t="0" r="r" b="b"/>
                <a:pathLst>
                  <a:path w="4" h="4">
                    <a:moveTo>
                      <a:pt x="0" y="1"/>
                    </a:moveTo>
                    <a:cubicBezTo>
                      <a:pt x="0" y="0"/>
                      <a:pt x="1" y="0"/>
                      <a:pt x="2" y="0"/>
                    </a:cubicBezTo>
                    <a:cubicBezTo>
                      <a:pt x="3" y="0"/>
                      <a:pt x="4" y="1"/>
                      <a:pt x="4" y="2"/>
                    </a:cubicBezTo>
                    <a:cubicBezTo>
                      <a:pt x="3" y="3"/>
                      <a:pt x="2" y="4"/>
                      <a:pt x="1" y="4"/>
                    </a:cubicBezTo>
                    <a:cubicBezTo>
                      <a:pt x="0" y="3"/>
                      <a:pt x="0" y="2"/>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47" name="Freeform 3332">
                <a:extLst>
                  <a:ext uri="{FF2B5EF4-FFF2-40B4-BE49-F238E27FC236}">
                    <a16:creationId xmlns:a16="http://schemas.microsoft.com/office/drawing/2014/main" id="{4C41C7F3-2981-A131-39CD-1ECC1EF7AB55}"/>
                  </a:ext>
                </a:extLst>
              </p:cNvPr>
              <p:cNvSpPr>
                <a:spLocks/>
              </p:cNvSpPr>
              <p:nvPr/>
            </p:nvSpPr>
            <p:spPr bwMode="auto">
              <a:xfrm>
                <a:off x="12763018" y="3406961"/>
                <a:ext cx="24829" cy="33106"/>
              </a:xfrm>
              <a:custGeom>
                <a:avLst/>
                <a:gdLst>
                  <a:gd name="T0" fmla="*/ 0 w 4"/>
                  <a:gd name="T1" fmla="*/ 2 h 5"/>
                  <a:gd name="T2" fmla="*/ 2 w 4"/>
                  <a:gd name="T3" fmla="*/ 1 h 5"/>
                  <a:gd name="T4" fmla="*/ 4 w 4"/>
                  <a:gd name="T5" fmla="*/ 3 h 5"/>
                  <a:gd name="T6" fmla="*/ 1 w 4"/>
                  <a:gd name="T7" fmla="*/ 4 h 5"/>
                  <a:gd name="T8" fmla="*/ 0 w 4"/>
                  <a:gd name="T9" fmla="*/ 2 h 5"/>
                </a:gdLst>
                <a:ahLst/>
                <a:cxnLst>
                  <a:cxn ang="0">
                    <a:pos x="T0" y="T1"/>
                  </a:cxn>
                  <a:cxn ang="0">
                    <a:pos x="T2" y="T3"/>
                  </a:cxn>
                  <a:cxn ang="0">
                    <a:pos x="T4" y="T5"/>
                  </a:cxn>
                  <a:cxn ang="0">
                    <a:pos x="T6" y="T7"/>
                  </a:cxn>
                  <a:cxn ang="0">
                    <a:pos x="T8" y="T9"/>
                  </a:cxn>
                </a:cxnLst>
                <a:rect l="0" t="0" r="r" b="b"/>
                <a:pathLst>
                  <a:path w="4" h="5">
                    <a:moveTo>
                      <a:pt x="0" y="2"/>
                    </a:moveTo>
                    <a:cubicBezTo>
                      <a:pt x="0" y="1"/>
                      <a:pt x="1" y="0"/>
                      <a:pt x="2" y="1"/>
                    </a:cubicBezTo>
                    <a:cubicBezTo>
                      <a:pt x="3" y="1"/>
                      <a:pt x="4" y="2"/>
                      <a:pt x="4" y="3"/>
                    </a:cubicBezTo>
                    <a:cubicBezTo>
                      <a:pt x="3" y="4"/>
                      <a:pt x="2" y="5"/>
                      <a:pt x="1" y="4"/>
                    </a:cubicBezTo>
                    <a:cubicBezTo>
                      <a:pt x="0" y="4"/>
                      <a:pt x="0" y="3"/>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48" name="Freeform 3333">
                <a:extLst>
                  <a:ext uri="{FF2B5EF4-FFF2-40B4-BE49-F238E27FC236}">
                    <a16:creationId xmlns:a16="http://schemas.microsoft.com/office/drawing/2014/main" id="{03D091C0-1994-04D1-361C-16E904350E3C}"/>
                  </a:ext>
                </a:extLst>
              </p:cNvPr>
              <p:cNvSpPr>
                <a:spLocks/>
              </p:cNvSpPr>
              <p:nvPr/>
            </p:nvSpPr>
            <p:spPr bwMode="auto">
              <a:xfrm>
                <a:off x="12407132" y="2921410"/>
                <a:ext cx="27588" cy="27588"/>
              </a:xfrm>
              <a:custGeom>
                <a:avLst/>
                <a:gdLst>
                  <a:gd name="T0" fmla="*/ 0 w 4"/>
                  <a:gd name="T1" fmla="*/ 1 h 4"/>
                  <a:gd name="T2" fmla="*/ 2 w 4"/>
                  <a:gd name="T3" fmla="*/ 0 h 4"/>
                  <a:gd name="T4" fmla="*/ 4 w 4"/>
                  <a:gd name="T5" fmla="*/ 2 h 4"/>
                  <a:gd name="T6" fmla="*/ 1 w 4"/>
                  <a:gd name="T7" fmla="*/ 4 h 4"/>
                  <a:gd name="T8" fmla="*/ 0 w 4"/>
                  <a:gd name="T9" fmla="*/ 1 h 4"/>
                </a:gdLst>
                <a:ahLst/>
                <a:cxnLst>
                  <a:cxn ang="0">
                    <a:pos x="T0" y="T1"/>
                  </a:cxn>
                  <a:cxn ang="0">
                    <a:pos x="T2" y="T3"/>
                  </a:cxn>
                  <a:cxn ang="0">
                    <a:pos x="T4" y="T5"/>
                  </a:cxn>
                  <a:cxn ang="0">
                    <a:pos x="T6" y="T7"/>
                  </a:cxn>
                  <a:cxn ang="0">
                    <a:pos x="T8" y="T9"/>
                  </a:cxn>
                </a:cxnLst>
                <a:rect l="0" t="0" r="r" b="b"/>
                <a:pathLst>
                  <a:path w="4" h="4">
                    <a:moveTo>
                      <a:pt x="0" y="1"/>
                    </a:moveTo>
                    <a:cubicBezTo>
                      <a:pt x="0" y="0"/>
                      <a:pt x="1" y="0"/>
                      <a:pt x="2" y="0"/>
                    </a:cubicBezTo>
                    <a:cubicBezTo>
                      <a:pt x="3" y="0"/>
                      <a:pt x="4" y="1"/>
                      <a:pt x="4" y="2"/>
                    </a:cubicBezTo>
                    <a:cubicBezTo>
                      <a:pt x="3" y="3"/>
                      <a:pt x="2" y="4"/>
                      <a:pt x="1" y="4"/>
                    </a:cubicBezTo>
                    <a:cubicBezTo>
                      <a:pt x="0" y="3"/>
                      <a:pt x="0" y="2"/>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49" name="Freeform 3334">
                <a:extLst>
                  <a:ext uri="{FF2B5EF4-FFF2-40B4-BE49-F238E27FC236}">
                    <a16:creationId xmlns:a16="http://schemas.microsoft.com/office/drawing/2014/main" id="{82CA59AA-AF9B-4D2A-E419-B4A20DC6526D}"/>
                  </a:ext>
                </a:extLst>
              </p:cNvPr>
              <p:cNvSpPr>
                <a:spLocks/>
              </p:cNvSpPr>
              <p:nvPr/>
            </p:nvSpPr>
            <p:spPr bwMode="auto">
              <a:xfrm>
                <a:off x="12067798" y="3420755"/>
                <a:ext cx="24829" cy="24829"/>
              </a:xfrm>
              <a:custGeom>
                <a:avLst/>
                <a:gdLst>
                  <a:gd name="T0" fmla="*/ 0 w 4"/>
                  <a:gd name="T1" fmla="*/ 1 h 4"/>
                  <a:gd name="T2" fmla="*/ 3 w 4"/>
                  <a:gd name="T3" fmla="*/ 0 h 4"/>
                  <a:gd name="T4" fmla="*/ 4 w 4"/>
                  <a:gd name="T5" fmla="*/ 2 h 4"/>
                  <a:gd name="T6" fmla="*/ 2 w 4"/>
                  <a:gd name="T7" fmla="*/ 4 h 4"/>
                  <a:gd name="T8" fmla="*/ 0 w 4"/>
                  <a:gd name="T9" fmla="*/ 1 h 4"/>
                </a:gdLst>
                <a:ahLst/>
                <a:cxnLst>
                  <a:cxn ang="0">
                    <a:pos x="T0" y="T1"/>
                  </a:cxn>
                  <a:cxn ang="0">
                    <a:pos x="T2" y="T3"/>
                  </a:cxn>
                  <a:cxn ang="0">
                    <a:pos x="T4" y="T5"/>
                  </a:cxn>
                  <a:cxn ang="0">
                    <a:pos x="T6" y="T7"/>
                  </a:cxn>
                  <a:cxn ang="0">
                    <a:pos x="T8" y="T9"/>
                  </a:cxn>
                </a:cxnLst>
                <a:rect l="0" t="0" r="r" b="b"/>
                <a:pathLst>
                  <a:path w="4" h="4">
                    <a:moveTo>
                      <a:pt x="0" y="1"/>
                    </a:moveTo>
                    <a:cubicBezTo>
                      <a:pt x="1" y="0"/>
                      <a:pt x="2" y="0"/>
                      <a:pt x="3" y="0"/>
                    </a:cubicBezTo>
                    <a:cubicBezTo>
                      <a:pt x="4" y="0"/>
                      <a:pt x="4" y="1"/>
                      <a:pt x="4" y="2"/>
                    </a:cubicBezTo>
                    <a:cubicBezTo>
                      <a:pt x="4" y="3"/>
                      <a:pt x="3" y="4"/>
                      <a:pt x="2" y="4"/>
                    </a:cubicBezTo>
                    <a:cubicBezTo>
                      <a:pt x="1" y="3"/>
                      <a:pt x="0" y="2"/>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50" name="Freeform 3335">
                <a:extLst>
                  <a:ext uri="{FF2B5EF4-FFF2-40B4-BE49-F238E27FC236}">
                    <a16:creationId xmlns:a16="http://schemas.microsoft.com/office/drawing/2014/main" id="{8ABAF01B-5746-F8B9-9F24-E569131DE63C}"/>
                  </a:ext>
                </a:extLst>
              </p:cNvPr>
              <p:cNvSpPr>
                <a:spLocks/>
              </p:cNvSpPr>
              <p:nvPr/>
            </p:nvSpPr>
            <p:spPr bwMode="auto">
              <a:xfrm>
                <a:off x="11444307" y="3197291"/>
                <a:ext cx="27588" cy="24829"/>
              </a:xfrm>
              <a:custGeom>
                <a:avLst/>
                <a:gdLst>
                  <a:gd name="T0" fmla="*/ 0 w 4"/>
                  <a:gd name="T1" fmla="*/ 1 h 4"/>
                  <a:gd name="T2" fmla="*/ 2 w 4"/>
                  <a:gd name="T3" fmla="*/ 0 h 4"/>
                  <a:gd name="T4" fmla="*/ 4 w 4"/>
                  <a:gd name="T5" fmla="*/ 2 h 4"/>
                  <a:gd name="T6" fmla="*/ 1 w 4"/>
                  <a:gd name="T7" fmla="*/ 3 h 4"/>
                  <a:gd name="T8" fmla="*/ 0 w 4"/>
                  <a:gd name="T9" fmla="*/ 1 h 4"/>
                </a:gdLst>
                <a:ahLst/>
                <a:cxnLst>
                  <a:cxn ang="0">
                    <a:pos x="T0" y="T1"/>
                  </a:cxn>
                  <a:cxn ang="0">
                    <a:pos x="T2" y="T3"/>
                  </a:cxn>
                  <a:cxn ang="0">
                    <a:pos x="T4" y="T5"/>
                  </a:cxn>
                  <a:cxn ang="0">
                    <a:pos x="T6" y="T7"/>
                  </a:cxn>
                  <a:cxn ang="0">
                    <a:pos x="T8" y="T9"/>
                  </a:cxn>
                </a:cxnLst>
                <a:rect l="0" t="0" r="r" b="b"/>
                <a:pathLst>
                  <a:path w="4" h="4">
                    <a:moveTo>
                      <a:pt x="0" y="1"/>
                    </a:moveTo>
                    <a:cubicBezTo>
                      <a:pt x="0" y="0"/>
                      <a:pt x="1" y="0"/>
                      <a:pt x="2" y="0"/>
                    </a:cubicBezTo>
                    <a:cubicBezTo>
                      <a:pt x="3" y="0"/>
                      <a:pt x="4" y="1"/>
                      <a:pt x="4" y="2"/>
                    </a:cubicBezTo>
                    <a:cubicBezTo>
                      <a:pt x="3" y="3"/>
                      <a:pt x="2" y="4"/>
                      <a:pt x="1" y="3"/>
                    </a:cubicBezTo>
                    <a:cubicBezTo>
                      <a:pt x="0" y="3"/>
                      <a:pt x="0" y="2"/>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51" name="Freeform 3336">
                <a:extLst>
                  <a:ext uri="{FF2B5EF4-FFF2-40B4-BE49-F238E27FC236}">
                    <a16:creationId xmlns:a16="http://schemas.microsoft.com/office/drawing/2014/main" id="{1F988A8C-67A7-50B8-7B6D-B3ECD1B80430}"/>
                  </a:ext>
                </a:extLst>
              </p:cNvPr>
              <p:cNvSpPr>
                <a:spLocks/>
              </p:cNvSpPr>
              <p:nvPr/>
            </p:nvSpPr>
            <p:spPr bwMode="auto">
              <a:xfrm>
                <a:off x="10481482" y="2383442"/>
                <a:ext cx="52417" cy="52417"/>
              </a:xfrm>
              <a:custGeom>
                <a:avLst/>
                <a:gdLst>
                  <a:gd name="T0" fmla="*/ 2 w 8"/>
                  <a:gd name="T1" fmla="*/ 1 h 8"/>
                  <a:gd name="T2" fmla="*/ 7 w 8"/>
                  <a:gd name="T3" fmla="*/ 3 h 8"/>
                  <a:gd name="T4" fmla="*/ 5 w 8"/>
                  <a:gd name="T5" fmla="*/ 7 h 8"/>
                  <a:gd name="T6" fmla="*/ 1 w 8"/>
                  <a:gd name="T7" fmla="*/ 6 h 8"/>
                  <a:gd name="T8" fmla="*/ 2 w 8"/>
                  <a:gd name="T9" fmla="*/ 1 h 8"/>
                </a:gdLst>
                <a:ahLst/>
                <a:cxnLst>
                  <a:cxn ang="0">
                    <a:pos x="T0" y="T1"/>
                  </a:cxn>
                  <a:cxn ang="0">
                    <a:pos x="T2" y="T3"/>
                  </a:cxn>
                  <a:cxn ang="0">
                    <a:pos x="T4" y="T5"/>
                  </a:cxn>
                  <a:cxn ang="0">
                    <a:pos x="T6" y="T7"/>
                  </a:cxn>
                  <a:cxn ang="0">
                    <a:pos x="T8" y="T9"/>
                  </a:cxn>
                </a:cxnLst>
                <a:rect l="0" t="0" r="r" b="b"/>
                <a:pathLst>
                  <a:path w="8" h="8">
                    <a:moveTo>
                      <a:pt x="2" y="1"/>
                    </a:moveTo>
                    <a:cubicBezTo>
                      <a:pt x="4" y="0"/>
                      <a:pt x="6" y="1"/>
                      <a:pt x="7" y="3"/>
                    </a:cubicBezTo>
                    <a:cubicBezTo>
                      <a:pt x="8" y="4"/>
                      <a:pt x="7" y="6"/>
                      <a:pt x="5" y="7"/>
                    </a:cubicBezTo>
                    <a:cubicBezTo>
                      <a:pt x="4" y="8"/>
                      <a:pt x="2" y="7"/>
                      <a:pt x="1" y="6"/>
                    </a:cubicBezTo>
                    <a:cubicBezTo>
                      <a:pt x="0" y="4"/>
                      <a:pt x="0" y="2"/>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52" name="Freeform 3337">
                <a:extLst>
                  <a:ext uri="{FF2B5EF4-FFF2-40B4-BE49-F238E27FC236}">
                    <a16:creationId xmlns:a16="http://schemas.microsoft.com/office/drawing/2014/main" id="{2D9FD4EA-B77E-3FF8-EC69-4DCB87D48A82}"/>
                  </a:ext>
                </a:extLst>
              </p:cNvPr>
              <p:cNvSpPr>
                <a:spLocks/>
              </p:cNvSpPr>
              <p:nvPr/>
            </p:nvSpPr>
            <p:spPr bwMode="auto">
              <a:xfrm>
                <a:off x="9852474" y="2082732"/>
                <a:ext cx="52417" cy="52417"/>
              </a:xfrm>
              <a:custGeom>
                <a:avLst/>
                <a:gdLst>
                  <a:gd name="T0" fmla="*/ 3 w 8"/>
                  <a:gd name="T1" fmla="*/ 1 h 8"/>
                  <a:gd name="T2" fmla="*/ 7 w 8"/>
                  <a:gd name="T3" fmla="*/ 3 h 8"/>
                  <a:gd name="T4" fmla="*/ 6 w 8"/>
                  <a:gd name="T5" fmla="*/ 7 h 8"/>
                  <a:gd name="T6" fmla="*/ 1 w 8"/>
                  <a:gd name="T7" fmla="*/ 6 h 8"/>
                  <a:gd name="T8" fmla="*/ 3 w 8"/>
                  <a:gd name="T9" fmla="*/ 1 h 8"/>
                </a:gdLst>
                <a:ahLst/>
                <a:cxnLst>
                  <a:cxn ang="0">
                    <a:pos x="T0" y="T1"/>
                  </a:cxn>
                  <a:cxn ang="0">
                    <a:pos x="T2" y="T3"/>
                  </a:cxn>
                  <a:cxn ang="0">
                    <a:pos x="T4" y="T5"/>
                  </a:cxn>
                  <a:cxn ang="0">
                    <a:pos x="T6" y="T7"/>
                  </a:cxn>
                  <a:cxn ang="0">
                    <a:pos x="T8" y="T9"/>
                  </a:cxn>
                </a:cxnLst>
                <a:rect l="0" t="0" r="r" b="b"/>
                <a:pathLst>
                  <a:path w="8" h="8">
                    <a:moveTo>
                      <a:pt x="3" y="1"/>
                    </a:moveTo>
                    <a:cubicBezTo>
                      <a:pt x="4" y="0"/>
                      <a:pt x="6" y="1"/>
                      <a:pt x="7" y="3"/>
                    </a:cubicBezTo>
                    <a:cubicBezTo>
                      <a:pt x="8" y="4"/>
                      <a:pt x="8" y="6"/>
                      <a:pt x="6" y="7"/>
                    </a:cubicBezTo>
                    <a:cubicBezTo>
                      <a:pt x="4" y="8"/>
                      <a:pt x="2" y="8"/>
                      <a:pt x="1" y="6"/>
                    </a:cubicBezTo>
                    <a:cubicBezTo>
                      <a:pt x="0" y="4"/>
                      <a:pt x="1" y="2"/>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53" name="Freeform 3338">
                <a:extLst>
                  <a:ext uri="{FF2B5EF4-FFF2-40B4-BE49-F238E27FC236}">
                    <a16:creationId xmlns:a16="http://schemas.microsoft.com/office/drawing/2014/main" id="{1584EB02-0CD2-114B-C440-3F3AF6075A18}"/>
                  </a:ext>
                </a:extLst>
              </p:cNvPr>
              <p:cNvSpPr>
                <a:spLocks/>
              </p:cNvSpPr>
              <p:nvPr/>
            </p:nvSpPr>
            <p:spPr bwMode="auto">
              <a:xfrm>
                <a:off x="10357336" y="2673117"/>
                <a:ext cx="38623" cy="38623"/>
              </a:xfrm>
              <a:custGeom>
                <a:avLst/>
                <a:gdLst>
                  <a:gd name="T0" fmla="*/ 2 w 6"/>
                  <a:gd name="T1" fmla="*/ 1 h 6"/>
                  <a:gd name="T2" fmla="*/ 5 w 6"/>
                  <a:gd name="T3" fmla="*/ 2 h 6"/>
                  <a:gd name="T4" fmla="*/ 4 w 6"/>
                  <a:gd name="T5" fmla="*/ 5 h 6"/>
                  <a:gd name="T6" fmla="*/ 1 w 6"/>
                  <a:gd name="T7" fmla="*/ 4 h 6"/>
                  <a:gd name="T8" fmla="*/ 2 w 6"/>
                  <a:gd name="T9" fmla="*/ 1 h 6"/>
                </a:gdLst>
                <a:ahLst/>
                <a:cxnLst>
                  <a:cxn ang="0">
                    <a:pos x="T0" y="T1"/>
                  </a:cxn>
                  <a:cxn ang="0">
                    <a:pos x="T2" y="T3"/>
                  </a:cxn>
                  <a:cxn ang="0">
                    <a:pos x="T4" y="T5"/>
                  </a:cxn>
                  <a:cxn ang="0">
                    <a:pos x="T6" y="T7"/>
                  </a:cxn>
                  <a:cxn ang="0">
                    <a:pos x="T8" y="T9"/>
                  </a:cxn>
                </a:cxnLst>
                <a:rect l="0" t="0" r="r" b="b"/>
                <a:pathLst>
                  <a:path w="6" h="6">
                    <a:moveTo>
                      <a:pt x="2" y="1"/>
                    </a:moveTo>
                    <a:cubicBezTo>
                      <a:pt x="3" y="0"/>
                      <a:pt x="5" y="0"/>
                      <a:pt x="5" y="2"/>
                    </a:cubicBezTo>
                    <a:cubicBezTo>
                      <a:pt x="6" y="3"/>
                      <a:pt x="6" y="5"/>
                      <a:pt x="4" y="5"/>
                    </a:cubicBezTo>
                    <a:cubicBezTo>
                      <a:pt x="3" y="6"/>
                      <a:pt x="1" y="5"/>
                      <a:pt x="1" y="4"/>
                    </a:cubicBezTo>
                    <a:cubicBezTo>
                      <a:pt x="0" y="3"/>
                      <a:pt x="0" y="1"/>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54" name="Freeform 3339">
                <a:extLst>
                  <a:ext uri="{FF2B5EF4-FFF2-40B4-BE49-F238E27FC236}">
                    <a16:creationId xmlns:a16="http://schemas.microsoft.com/office/drawing/2014/main" id="{3D6B1928-1475-0716-66F7-836A0CDE3062}"/>
                  </a:ext>
                </a:extLst>
              </p:cNvPr>
              <p:cNvSpPr>
                <a:spLocks/>
              </p:cNvSpPr>
              <p:nvPr/>
            </p:nvSpPr>
            <p:spPr bwMode="auto">
              <a:xfrm>
                <a:off x="9813850" y="2554488"/>
                <a:ext cx="38623" cy="38623"/>
              </a:xfrm>
              <a:custGeom>
                <a:avLst/>
                <a:gdLst>
                  <a:gd name="T0" fmla="*/ 2 w 6"/>
                  <a:gd name="T1" fmla="*/ 1 h 6"/>
                  <a:gd name="T2" fmla="*/ 5 w 6"/>
                  <a:gd name="T3" fmla="*/ 2 h 6"/>
                  <a:gd name="T4" fmla="*/ 4 w 6"/>
                  <a:gd name="T5" fmla="*/ 6 h 6"/>
                  <a:gd name="T6" fmla="*/ 1 w 6"/>
                  <a:gd name="T7" fmla="*/ 5 h 6"/>
                  <a:gd name="T8" fmla="*/ 2 w 6"/>
                  <a:gd name="T9" fmla="*/ 1 h 6"/>
                </a:gdLst>
                <a:ahLst/>
                <a:cxnLst>
                  <a:cxn ang="0">
                    <a:pos x="T0" y="T1"/>
                  </a:cxn>
                  <a:cxn ang="0">
                    <a:pos x="T2" y="T3"/>
                  </a:cxn>
                  <a:cxn ang="0">
                    <a:pos x="T4" y="T5"/>
                  </a:cxn>
                  <a:cxn ang="0">
                    <a:pos x="T6" y="T7"/>
                  </a:cxn>
                  <a:cxn ang="0">
                    <a:pos x="T8" y="T9"/>
                  </a:cxn>
                </a:cxnLst>
                <a:rect l="0" t="0" r="r" b="b"/>
                <a:pathLst>
                  <a:path w="6" h="6">
                    <a:moveTo>
                      <a:pt x="2" y="1"/>
                    </a:moveTo>
                    <a:cubicBezTo>
                      <a:pt x="3" y="0"/>
                      <a:pt x="5" y="1"/>
                      <a:pt x="5" y="2"/>
                    </a:cubicBezTo>
                    <a:cubicBezTo>
                      <a:pt x="6" y="3"/>
                      <a:pt x="6" y="5"/>
                      <a:pt x="4" y="6"/>
                    </a:cubicBezTo>
                    <a:cubicBezTo>
                      <a:pt x="3" y="6"/>
                      <a:pt x="2" y="6"/>
                      <a:pt x="1" y="5"/>
                    </a:cubicBezTo>
                    <a:cubicBezTo>
                      <a:pt x="0" y="3"/>
                      <a:pt x="1" y="2"/>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55" name="Freeform 3340">
                <a:extLst>
                  <a:ext uri="{FF2B5EF4-FFF2-40B4-BE49-F238E27FC236}">
                    <a16:creationId xmlns:a16="http://schemas.microsoft.com/office/drawing/2014/main" id="{FB01D230-4C09-278B-AEC6-79770E8DE796}"/>
                  </a:ext>
                </a:extLst>
              </p:cNvPr>
              <p:cNvSpPr>
                <a:spLocks/>
              </p:cNvSpPr>
              <p:nvPr/>
            </p:nvSpPr>
            <p:spPr bwMode="auto">
              <a:xfrm>
                <a:off x="10972551" y="2797264"/>
                <a:ext cx="41382" cy="38623"/>
              </a:xfrm>
              <a:custGeom>
                <a:avLst/>
                <a:gdLst>
                  <a:gd name="T0" fmla="*/ 2 w 6"/>
                  <a:gd name="T1" fmla="*/ 0 h 6"/>
                  <a:gd name="T2" fmla="*/ 6 w 6"/>
                  <a:gd name="T3" fmla="*/ 1 h 6"/>
                  <a:gd name="T4" fmla="*/ 4 w 6"/>
                  <a:gd name="T5" fmla="*/ 5 h 6"/>
                  <a:gd name="T6" fmla="*/ 1 w 6"/>
                  <a:gd name="T7" fmla="*/ 4 h 6"/>
                  <a:gd name="T8" fmla="*/ 2 w 6"/>
                  <a:gd name="T9" fmla="*/ 0 h 6"/>
                </a:gdLst>
                <a:ahLst/>
                <a:cxnLst>
                  <a:cxn ang="0">
                    <a:pos x="T0" y="T1"/>
                  </a:cxn>
                  <a:cxn ang="0">
                    <a:pos x="T2" y="T3"/>
                  </a:cxn>
                  <a:cxn ang="0">
                    <a:pos x="T4" y="T5"/>
                  </a:cxn>
                  <a:cxn ang="0">
                    <a:pos x="T6" y="T7"/>
                  </a:cxn>
                  <a:cxn ang="0">
                    <a:pos x="T8" y="T9"/>
                  </a:cxn>
                </a:cxnLst>
                <a:rect l="0" t="0" r="r" b="b"/>
                <a:pathLst>
                  <a:path w="6" h="6">
                    <a:moveTo>
                      <a:pt x="2" y="0"/>
                    </a:moveTo>
                    <a:cubicBezTo>
                      <a:pt x="3" y="0"/>
                      <a:pt x="5" y="0"/>
                      <a:pt x="6" y="1"/>
                    </a:cubicBezTo>
                    <a:cubicBezTo>
                      <a:pt x="6" y="3"/>
                      <a:pt x="6" y="4"/>
                      <a:pt x="4" y="5"/>
                    </a:cubicBezTo>
                    <a:cubicBezTo>
                      <a:pt x="3" y="6"/>
                      <a:pt x="2" y="5"/>
                      <a:pt x="1" y="4"/>
                    </a:cubicBezTo>
                    <a:cubicBezTo>
                      <a:pt x="0" y="3"/>
                      <a:pt x="1"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56" name="Freeform 3341">
                <a:extLst>
                  <a:ext uri="{FF2B5EF4-FFF2-40B4-BE49-F238E27FC236}">
                    <a16:creationId xmlns:a16="http://schemas.microsoft.com/office/drawing/2014/main" id="{84E92FBE-2998-0AE1-3543-845C84545F9C}"/>
                  </a:ext>
                </a:extLst>
              </p:cNvPr>
              <p:cNvSpPr>
                <a:spLocks/>
              </p:cNvSpPr>
              <p:nvPr/>
            </p:nvSpPr>
            <p:spPr bwMode="auto">
              <a:xfrm>
                <a:off x="10771157" y="2582077"/>
                <a:ext cx="38623" cy="38623"/>
              </a:xfrm>
              <a:custGeom>
                <a:avLst/>
                <a:gdLst>
                  <a:gd name="T0" fmla="*/ 2 w 6"/>
                  <a:gd name="T1" fmla="*/ 1 h 6"/>
                  <a:gd name="T2" fmla="*/ 6 w 6"/>
                  <a:gd name="T3" fmla="*/ 2 h 6"/>
                  <a:gd name="T4" fmla="*/ 5 w 6"/>
                  <a:gd name="T5" fmla="*/ 6 h 6"/>
                  <a:gd name="T6" fmla="*/ 1 w 6"/>
                  <a:gd name="T7" fmla="*/ 5 h 6"/>
                  <a:gd name="T8" fmla="*/ 2 w 6"/>
                  <a:gd name="T9" fmla="*/ 1 h 6"/>
                </a:gdLst>
                <a:ahLst/>
                <a:cxnLst>
                  <a:cxn ang="0">
                    <a:pos x="T0" y="T1"/>
                  </a:cxn>
                  <a:cxn ang="0">
                    <a:pos x="T2" y="T3"/>
                  </a:cxn>
                  <a:cxn ang="0">
                    <a:pos x="T4" y="T5"/>
                  </a:cxn>
                  <a:cxn ang="0">
                    <a:pos x="T6" y="T7"/>
                  </a:cxn>
                  <a:cxn ang="0">
                    <a:pos x="T8" y="T9"/>
                  </a:cxn>
                </a:cxnLst>
                <a:rect l="0" t="0" r="r" b="b"/>
                <a:pathLst>
                  <a:path w="6" h="6">
                    <a:moveTo>
                      <a:pt x="2" y="1"/>
                    </a:moveTo>
                    <a:cubicBezTo>
                      <a:pt x="3" y="0"/>
                      <a:pt x="5" y="1"/>
                      <a:pt x="6" y="2"/>
                    </a:cubicBezTo>
                    <a:cubicBezTo>
                      <a:pt x="6" y="3"/>
                      <a:pt x="6" y="5"/>
                      <a:pt x="5" y="6"/>
                    </a:cubicBezTo>
                    <a:cubicBezTo>
                      <a:pt x="3" y="6"/>
                      <a:pt x="2" y="6"/>
                      <a:pt x="1" y="5"/>
                    </a:cubicBezTo>
                    <a:cubicBezTo>
                      <a:pt x="0" y="3"/>
                      <a:pt x="1" y="2"/>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57" name="Freeform 3342">
                <a:extLst>
                  <a:ext uri="{FF2B5EF4-FFF2-40B4-BE49-F238E27FC236}">
                    <a16:creationId xmlns:a16="http://schemas.microsoft.com/office/drawing/2014/main" id="{02F50A24-9476-E931-5F56-054C45DE68C7}"/>
                  </a:ext>
                </a:extLst>
              </p:cNvPr>
              <p:cNvSpPr>
                <a:spLocks/>
              </p:cNvSpPr>
              <p:nvPr/>
            </p:nvSpPr>
            <p:spPr bwMode="auto">
              <a:xfrm>
                <a:off x="9571075" y="1663393"/>
                <a:ext cx="38623" cy="38623"/>
              </a:xfrm>
              <a:custGeom>
                <a:avLst/>
                <a:gdLst>
                  <a:gd name="T0" fmla="*/ 2 w 6"/>
                  <a:gd name="T1" fmla="*/ 1 h 6"/>
                  <a:gd name="T2" fmla="*/ 6 w 6"/>
                  <a:gd name="T3" fmla="*/ 2 h 6"/>
                  <a:gd name="T4" fmla="*/ 5 w 6"/>
                  <a:gd name="T5" fmla="*/ 6 h 6"/>
                  <a:gd name="T6" fmla="*/ 1 w 6"/>
                  <a:gd name="T7" fmla="*/ 5 h 6"/>
                  <a:gd name="T8" fmla="*/ 2 w 6"/>
                  <a:gd name="T9" fmla="*/ 1 h 6"/>
                </a:gdLst>
                <a:ahLst/>
                <a:cxnLst>
                  <a:cxn ang="0">
                    <a:pos x="T0" y="T1"/>
                  </a:cxn>
                  <a:cxn ang="0">
                    <a:pos x="T2" y="T3"/>
                  </a:cxn>
                  <a:cxn ang="0">
                    <a:pos x="T4" y="T5"/>
                  </a:cxn>
                  <a:cxn ang="0">
                    <a:pos x="T6" y="T7"/>
                  </a:cxn>
                  <a:cxn ang="0">
                    <a:pos x="T8" y="T9"/>
                  </a:cxn>
                </a:cxnLst>
                <a:rect l="0" t="0" r="r" b="b"/>
                <a:pathLst>
                  <a:path w="6" h="6">
                    <a:moveTo>
                      <a:pt x="2" y="1"/>
                    </a:moveTo>
                    <a:cubicBezTo>
                      <a:pt x="3" y="0"/>
                      <a:pt x="5" y="1"/>
                      <a:pt x="6" y="2"/>
                    </a:cubicBezTo>
                    <a:cubicBezTo>
                      <a:pt x="6" y="3"/>
                      <a:pt x="6" y="5"/>
                      <a:pt x="5" y="6"/>
                    </a:cubicBezTo>
                    <a:cubicBezTo>
                      <a:pt x="3" y="6"/>
                      <a:pt x="2" y="6"/>
                      <a:pt x="1" y="5"/>
                    </a:cubicBezTo>
                    <a:cubicBezTo>
                      <a:pt x="0" y="3"/>
                      <a:pt x="1" y="2"/>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58" name="Freeform 3343">
                <a:extLst>
                  <a:ext uri="{FF2B5EF4-FFF2-40B4-BE49-F238E27FC236}">
                    <a16:creationId xmlns:a16="http://schemas.microsoft.com/office/drawing/2014/main" id="{7D2021A7-135C-4153-AB23-C1BBE8329737}"/>
                  </a:ext>
                </a:extLst>
              </p:cNvPr>
              <p:cNvSpPr>
                <a:spLocks/>
              </p:cNvSpPr>
              <p:nvPr/>
            </p:nvSpPr>
            <p:spPr bwMode="auto">
              <a:xfrm>
                <a:off x="9146218" y="1806851"/>
                <a:ext cx="38623" cy="46900"/>
              </a:xfrm>
              <a:custGeom>
                <a:avLst/>
                <a:gdLst>
                  <a:gd name="T0" fmla="*/ 2 w 6"/>
                  <a:gd name="T1" fmla="*/ 1 h 7"/>
                  <a:gd name="T2" fmla="*/ 6 w 6"/>
                  <a:gd name="T3" fmla="*/ 2 h 7"/>
                  <a:gd name="T4" fmla="*/ 5 w 6"/>
                  <a:gd name="T5" fmla="*/ 6 h 7"/>
                  <a:gd name="T6" fmla="*/ 1 w 6"/>
                  <a:gd name="T7" fmla="*/ 5 h 7"/>
                  <a:gd name="T8" fmla="*/ 2 w 6"/>
                  <a:gd name="T9" fmla="*/ 1 h 7"/>
                </a:gdLst>
                <a:ahLst/>
                <a:cxnLst>
                  <a:cxn ang="0">
                    <a:pos x="T0" y="T1"/>
                  </a:cxn>
                  <a:cxn ang="0">
                    <a:pos x="T2" y="T3"/>
                  </a:cxn>
                  <a:cxn ang="0">
                    <a:pos x="T4" y="T5"/>
                  </a:cxn>
                  <a:cxn ang="0">
                    <a:pos x="T6" y="T7"/>
                  </a:cxn>
                  <a:cxn ang="0">
                    <a:pos x="T8" y="T9"/>
                  </a:cxn>
                </a:cxnLst>
                <a:rect l="0" t="0" r="r" b="b"/>
                <a:pathLst>
                  <a:path w="6" h="7">
                    <a:moveTo>
                      <a:pt x="2" y="1"/>
                    </a:moveTo>
                    <a:cubicBezTo>
                      <a:pt x="3" y="0"/>
                      <a:pt x="5" y="1"/>
                      <a:pt x="6" y="2"/>
                    </a:cubicBezTo>
                    <a:cubicBezTo>
                      <a:pt x="6" y="4"/>
                      <a:pt x="6" y="5"/>
                      <a:pt x="5" y="6"/>
                    </a:cubicBezTo>
                    <a:cubicBezTo>
                      <a:pt x="3" y="7"/>
                      <a:pt x="2" y="6"/>
                      <a:pt x="1" y="5"/>
                    </a:cubicBezTo>
                    <a:cubicBezTo>
                      <a:pt x="0" y="3"/>
                      <a:pt x="1" y="2"/>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59" name="Freeform 3344">
                <a:extLst>
                  <a:ext uri="{FF2B5EF4-FFF2-40B4-BE49-F238E27FC236}">
                    <a16:creationId xmlns:a16="http://schemas.microsoft.com/office/drawing/2014/main" id="{5C7E18ED-C8D6-E12E-7106-871705AD8E26}"/>
                  </a:ext>
                </a:extLst>
              </p:cNvPr>
              <p:cNvSpPr>
                <a:spLocks/>
              </p:cNvSpPr>
              <p:nvPr/>
            </p:nvSpPr>
            <p:spPr bwMode="auto">
              <a:xfrm>
                <a:off x="10644252" y="3117286"/>
                <a:ext cx="41382" cy="41382"/>
              </a:xfrm>
              <a:custGeom>
                <a:avLst/>
                <a:gdLst>
                  <a:gd name="T0" fmla="*/ 2 w 6"/>
                  <a:gd name="T1" fmla="*/ 1 h 6"/>
                  <a:gd name="T2" fmla="*/ 6 w 6"/>
                  <a:gd name="T3" fmla="*/ 2 h 6"/>
                  <a:gd name="T4" fmla="*/ 4 w 6"/>
                  <a:gd name="T5" fmla="*/ 5 h 6"/>
                  <a:gd name="T6" fmla="*/ 1 w 6"/>
                  <a:gd name="T7" fmla="*/ 4 h 6"/>
                  <a:gd name="T8" fmla="*/ 2 w 6"/>
                  <a:gd name="T9" fmla="*/ 1 h 6"/>
                </a:gdLst>
                <a:ahLst/>
                <a:cxnLst>
                  <a:cxn ang="0">
                    <a:pos x="T0" y="T1"/>
                  </a:cxn>
                  <a:cxn ang="0">
                    <a:pos x="T2" y="T3"/>
                  </a:cxn>
                  <a:cxn ang="0">
                    <a:pos x="T4" y="T5"/>
                  </a:cxn>
                  <a:cxn ang="0">
                    <a:pos x="T6" y="T7"/>
                  </a:cxn>
                  <a:cxn ang="0">
                    <a:pos x="T8" y="T9"/>
                  </a:cxn>
                </a:cxnLst>
                <a:rect l="0" t="0" r="r" b="b"/>
                <a:pathLst>
                  <a:path w="6" h="6">
                    <a:moveTo>
                      <a:pt x="2" y="1"/>
                    </a:moveTo>
                    <a:cubicBezTo>
                      <a:pt x="3" y="0"/>
                      <a:pt x="5" y="0"/>
                      <a:pt x="6" y="2"/>
                    </a:cubicBezTo>
                    <a:cubicBezTo>
                      <a:pt x="6" y="3"/>
                      <a:pt x="6" y="5"/>
                      <a:pt x="4" y="5"/>
                    </a:cubicBezTo>
                    <a:cubicBezTo>
                      <a:pt x="3" y="6"/>
                      <a:pt x="2" y="5"/>
                      <a:pt x="1" y="4"/>
                    </a:cubicBezTo>
                    <a:cubicBezTo>
                      <a:pt x="0" y="3"/>
                      <a:pt x="1" y="1"/>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60" name="Freeform 3345">
                <a:extLst>
                  <a:ext uri="{FF2B5EF4-FFF2-40B4-BE49-F238E27FC236}">
                    <a16:creationId xmlns:a16="http://schemas.microsoft.com/office/drawing/2014/main" id="{008E5020-4CED-C745-C82D-9D20B9F84ED7}"/>
                  </a:ext>
                </a:extLst>
              </p:cNvPr>
              <p:cNvSpPr>
                <a:spLocks/>
              </p:cNvSpPr>
              <p:nvPr/>
            </p:nvSpPr>
            <p:spPr bwMode="auto">
              <a:xfrm>
                <a:off x="10633217" y="2844164"/>
                <a:ext cx="24829" cy="24829"/>
              </a:xfrm>
              <a:custGeom>
                <a:avLst/>
                <a:gdLst>
                  <a:gd name="T0" fmla="*/ 1 w 4"/>
                  <a:gd name="T1" fmla="*/ 0 h 4"/>
                  <a:gd name="T2" fmla="*/ 4 w 4"/>
                  <a:gd name="T3" fmla="*/ 1 h 4"/>
                  <a:gd name="T4" fmla="*/ 3 w 4"/>
                  <a:gd name="T5" fmla="*/ 4 h 4"/>
                  <a:gd name="T6" fmla="*/ 0 w 4"/>
                  <a:gd name="T7" fmla="*/ 3 h 4"/>
                  <a:gd name="T8" fmla="*/ 1 w 4"/>
                  <a:gd name="T9" fmla="*/ 0 h 4"/>
                </a:gdLst>
                <a:ahLst/>
                <a:cxnLst>
                  <a:cxn ang="0">
                    <a:pos x="T0" y="T1"/>
                  </a:cxn>
                  <a:cxn ang="0">
                    <a:pos x="T2" y="T3"/>
                  </a:cxn>
                  <a:cxn ang="0">
                    <a:pos x="T4" y="T5"/>
                  </a:cxn>
                  <a:cxn ang="0">
                    <a:pos x="T6" y="T7"/>
                  </a:cxn>
                  <a:cxn ang="0">
                    <a:pos x="T8" y="T9"/>
                  </a:cxn>
                </a:cxnLst>
                <a:rect l="0" t="0" r="r" b="b"/>
                <a:pathLst>
                  <a:path w="4" h="4">
                    <a:moveTo>
                      <a:pt x="1" y="0"/>
                    </a:moveTo>
                    <a:cubicBezTo>
                      <a:pt x="2" y="0"/>
                      <a:pt x="3" y="0"/>
                      <a:pt x="4" y="1"/>
                    </a:cubicBezTo>
                    <a:cubicBezTo>
                      <a:pt x="4" y="2"/>
                      <a:pt x="4" y="3"/>
                      <a:pt x="3" y="4"/>
                    </a:cubicBezTo>
                    <a:cubicBezTo>
                      <a:pt x="2" y="4"/>
                      <a:pt x="1" y="4"/>
                      <a:pt x="0" y="3"/>
                    </a:cubicBezTo>
                    <a:cubicBezTo>
                      <a:pt x="0" y="2"/>
                      <a:pt x="0"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61" name="Freeform 3346">
                <a:extLst>
                  <a:ext uri="{FF2B5EF4-FFF2-40B4-BE49-F238E27FC236}">
                    <a16:creationId xmlns:a16="http://schemas.microsoft.com/office/drawing/2014/main" id="{6E400B2C-ACA4-587A-837F-74E86C467370}"/>
                  </a:ext>
                </a:extLst>
              </p:cNvPr>
              <p:cNvSpPr>
                <a:spLocks/>
              </p:cNvSpPr>
              <p:nvPr/>
            </p:nvSpPr>
            <p:spPr bwMode="auto">
              <a:xfrm>
                <a:off x="10790469" y="3335232"/>
                <a:ext cx="33106" cy="24829"/>
              </a:xfrm>
              <a:custGeom>
                <a:avLst/>
                <a:gdLst>
                  <a:gd name="T0" fmla="*/ 2 w 5"/>
                  <a:gd name="T1" fmla="*/ 1 h 4"/>
                  <a:gd name="T2" fmla="*/ 4 w 5"/>
                  <a:gd name="T3" fmla="*/ 1 h 4"/>
                  <a:gd name="T4" fmla="*/ 3 w 5"/>
                  <a:gd name="T5" fmla="*/ 4 h 4"/>
                  <a:gd name="T6" fmla="*/ 1 w 5"/>
                  <a:gd name="T7" fmla="*/ 3 h 4"/>
                  <a:gd name="T8" fmla="*/ 2 w 5"/>
                  <a:gd name="T9" fmla="*/ 1 h 4"/>
                </a:gdLst>
                <a:ahLst/>
                <a:cxnLst>
                  <a:cxn ang="0">
                    <a:pos x="T0" y="T1"/>
                  </a:cxn>
                  <a:cxn ang="0">
                    <a:pos x="T2" y="T3"/>
                  </a:cxn>
                  <a:cxn ang="0">
                    <a:pos x="T4" y="T5"/>
                  </a:cxn>
                  <a:cxn ang="0">
                    <a:pos x="T6" y="T7"/>
                  </a:cxn>
                  <a:cxn ang="0">
                    <a:pos x="T8" y="T9"/>
                  </a:cxn>
                </a:cxnLst>
                <a:rect l="0" t="0" r="r" b="b"/>
                <a:pathLst>
                  <a:path w="5" h="4">
                    <a:moveTo>
                      <a:pt x="2" y="1"/>
                    </a:moveTo>
                    <a:cubicBezTo>
                      <a:pt x="2" y="0"/>
                      <a:pt x="4" y="1"/>
                      <a:pt x="4" y="1"/>
                    </a:cubicBezTo>
                    <a:cubicBezTo>
                      <a:pt x="5" y="2"/>
                      <a:pt x="4" y="3"/>
                      <a:pt x="3" y="4"/>
                    </a:cubicBezTo>
                    <a:cubicBezTo>
                      <a:pt x="2" y="4"/>
                      <a:pt x="1" y="4"/>
                      <a:pt x="1" y="3"/>
                    </a:cubicBezTo>
                    <a:cubicBezTo>
                      <a:pt x="0" y="2"/>
                      <a:pt x="1" y="1"/>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62" name="Freeform 3347">
                <a:extLst>
                  <a:ext uri="{FF2B5EF4-FFF2-40B4-BE49-F238E27FC236}">
                    <a16:creationId xmlns:a16="http://schemas.microsoft.com/office/drawing/2014/main" id="{0F7748C9-48E7-A30D-7D7B-9C1702F592D8}"/>
                  </a:ext>
                </a:extLst>
              </p:cNvPr>
              <p:cNvSpPr>
                <a:spLocks/>
              </p:cNvSpPr>
              <p:nvPr/>
            </p:nvSpPr>
            <p:spPr bwMode="auto">
              <a:xfrm>
                <a:off x="10776675" y="2915893"/>
                <a:ext cx="24829" cy="33106"/>
              </a:xfrm>
              <a:custGeom>
                <a:avLst/>
                <a:gdLst>
                  <a:gd name="T0" fmla="*/ 1 w 4"/>
                  <a:gd name="T1" fmla="*/ 1 h 5"/>
                  <a:gd name="T2" fmla="*/ 4 w 4"/>
                  <a:gd name="T3" fmla="*/ 1 h 5"/>
                  <a:gd name="T4" fmla="*/ 3 w 4"/>
                  <a:gd name="T5" fmla="*/ 4 h 5"/>
                  <a:gd name="T6" fmla="*/ 0 w 4"/>
                  <a:gd name="T7" fmla="*/ 3 h 5"/>
                  <a:gd name="T8" fmla="*/ 1 w 4"/>
                  <a:gd name="T9" fmla="*/ 1 h 5"/>
                </a:gdLst>
                <a:ahLst/>
                <a:cxnLst>
                  <a:cxn ang="0">
                    <a:pos x="T0" y="T1"/>
                  </a:cxn>
                  <a:cxn ang="0">
                    <a:pos x="T2" y="T3"/>
                  </a:cxn>
                  <a:cxn ang="0">
                    <a:pos x="T4" y="T5"/>
                  </a:cxn>
                  <a:cxn ang="0">
                    <a:pos x="T6" y="T7"/>
                  </a:cxn>
                  <a:cxn ang="0">
                    <a:pos x="T8" y="T9"/>
                  </a:cxn>
                </a:cxnLst>
                <a:rect l="0" t="0" r="r" b="b"/>
                <a:pathLst>
                  <a:path w="4" h="5">
                    <a:moveTo>
                      <a:pt x="1" y="1"/>
                    </a:moveTo>
                    <a:cubicBezTo>
                      <a:pt x="2" y="0"/>
                      <a:pt x="3" y="1"/>
                      <a:pt x="4" y="1"/>
                    </a:cubicBezTo>
                    <a:cubicBezTo>
                      <a:pt x="4" y="2"/>
                      <a:pt x="4" y="4"/>
                      <a:pt x="3" y="4"/>
                    </a:cubicBezTo>
                    <a:cubicBezTo>
                      <a:pt x="2" y="5"/>
                      <a:pt x="1" y="4"/>
                      <a:pt x="0" y="3"/>
                    </a:cubicBezTo>
                    <a:cubicBezTo>
                      <a:pt x="0" y="2"/>
                      <a:pt x="0"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63" name="Freeform 3348">
                <a:extLst>
                  <a:ext uri="{FF2B5EF4-FFF2-40B4-BE49-F238E27FC236}">
                    <a16:creationId xmlns:a16="http://schemas.microsoft.com/office/drawing/2014/main" id="{0C3DB692-9820-9D70-229B-A11F7BB8A94A}"/>
                  </a:ext>
                </a:extLst>
              </p:cNvPr>
              <p:cNvSpPr>
                <a:spLocks/>
              </p:cNvSpPr>
              <p:nvPr/>
            </p:nvSpPr>
            <p:spPr bwMode="auto">
              <a:xfrm>
                <a:off x="10867716" y="2319990"/>
                <a:ext cx="33106" cy="24829"/>
              </a:xfrm>
              <a:custGeom>
                <a:avLst/>
                <a:gdLst>
                  <a:gd name="T0" fmla="*/ 2 w 5"/>
                  <a:gd name="T1" fmla="*/ 1 h 4"/>
                  <a:gd name="T2" fmla="*/ 4 w 5"/>
                  <a:gd name="T3" fmla="*/ 1 h 4"/>
                  <a:gd name="T4" fmla="*/ 3 w 5"/>
                  <a:gd name="T5" fmla="*/ 4 h 4"/>
                  <a:gd name="T6" fmla="*/ 1 w 5"/>
                  <a:gd name="T7" fmla="*/ 3 h 4"/>
                  <a:gd name="T8" fmla="*/ 2 w 5"/>
                  <a:gd name="T9" fmla="*/ 1 h 4"/>
                </a:gdLst>
                <a:ahLst/>
                <a:cxnLst>
                  <a:cxn ang="0">
                    <a:pos x="T0" y="T1"/>
                  </a:cxn>
                  <a:cxn ang="0">
                    <a:pos x="T2" y="T3"/>
                  </a:cxn>
                  <a:cxn ang="0">
                    <a:pos x="T4" y="T5"/>
                  </a:cxn>
                  <a:cxn ang="0">
                    <a:pos x="T6" y="T7"/>
                  </a:cxn>
                  <a:cxn ang="0">
                    <a:pos x="T8" y="T9"/>
                  </a:cxn>
                </a:cxnLst>
                <a:rect l="0" t="0" r="r" b="b"/>
                <a:pathLst>
                  <a:path w="5" h="4">
                    <a:moveTo>
                      <a:pt x="2" y="1"/>
                    </a:moveTo>
                    <a:cubicBezTo>
                      <a:pt x="3" y="0"/>
                      <a:pt x="4" y="1"/>
                      <a:pt x="4" y="1"/>
                    </a:cubicBezTo>
                    <a:cubicBezTo>
                      <a:pt x="5" y="2"/>
                      <a:pt x="4" y="4"/>
                      <a:pt x="3" y="4"/>
                    </a:cubicBezTo>
                    <a:cubicBezTo>
                      <a:pt x="3" y="4"/>
                      <a:pt x="1" y="4"/>
                      <a:pt x="1" y="3"/>
                    </a:cubicBezTo>
                    <a:cubicBezTo>
                      <a:pt x="0" y="2"/>
                      <a:pt x="1" y="1"/>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64" name="Freeform 3349">
                <a:extLst>
                  <a:ext uri="{FF2B5EF4-FFF2-40B4-BE49-F238E27FC236}">
                    <a16:creationId xmlns:a16="http://schemas.microsoft.com/office/drawing/2014/main" id="{73931403-EAEF-4AE6-4142-1C81096D18DF}"/>
                  </a:ext>
                </a:extLst>
              </p:cNvPr>
              <p:cNvSpPr>
                <a:spLocks/>
              </p:cNvSpPr>
              <p:nvPr/>
            </p:nvSpPr>
            <p:spPr bwMode="auto">
              <a:xfrm>
                <a:off x="10277330" y="2430342"/>
                <a:ext cx="27588" cy="33106"/>
              </a:xfrm>
              <a:custGeom>
                <a:avLst/>
                <a:gdLst>
                  <a:gd name="T0" fmla="*/ 1 w 4"/>
                  <a:gd name="T1" fmla="*/ 1 h 5"/>
                  <a:gd name="T2" fmla="*/ 4 w 4"/>
                  <a:gd name="T3" fmla="*/ 2 h 5"/>
                  <a:gd name="T4" fmla="*/ 3 w 4"/>
                  <a:gd name="T5" fmla="*/ 4 h 5"/>
                  <a:gd name="T6" fmla="*/ 1 w 4"/>
                  <a:gd name="T7" fmla="*/ 3 h 5"/>
                  <a:gd name="T8" fmla="*/ 1 w 4"/>
                  <a:gd name="T9" fmla="*/ 1 h 5"/>
                </a:gdLst>
                <a:ahLst/>
                <a:cxnLst>
                  <a:cxn ang="0">
                    <a:pos x="T0" y="T1"/>
                  </a:cxn>
                  <a:cxn ang="0">
                    <a:pos x="T2" y="T3"/>
                  </a:cxn>
                  <a:cxn ang="0">
                    <a:pos x="T4" y="T5"/>
                  </a:cxn>
                  <a:cxn ang="0">
                    <a:pos x="T6" y="T7"/>
                  </a:cxn>
                  <a:cxn ang="0">
                    <a:pos x="T8" y="T9"/>
                  </a:cxn>
                </a:cxnLst>
                <a:rect l="0" t="0" r="r" b="b"/>
                <a:pathLst>
                  <a:path w="4" h="5">
                    <a:moveTo>
                      <a:pt x="1" y="1"/>
                    </a:moveTo>
                    <a:cubicBezTo>
                      <a:pt x="2" y="0"/>
                      <a:pt x="3" y="1"/>
                      <a:pt x="4" y="2"/>
                    </a:cubicBezTo>
                    <a:cubicBezTo>
                      <a:pt x="4" y="3"/>
                      <a:pt x="4" y="4"/>
                      <a:pt x="3" y="4"/>
                    </a:cubicBezTo>
                    <a:cubicBezTo>
                      <a:pt x="2" y="5"/>
                      <a:pt x="1" y="4"/>
                      <a:pt x="1" y="3"/>
                    </a:cubicBezTo>
                    <a:cubicBezTo>
                      <a:pt x="0" y="2"/>
                      <a:pt x="0"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65" name="Freeform 3350">
                <a:extLst>
                  <a:ext uri="{FF2B5EF4-FFF2-40B4-BE49-F238E27FC236}">
                    <a16:creationId xmlns:a16="http://schemas.microsoft.com/office/drawing/2014/main" id="{87D31082-68E2-32F1-E361-4760D2FDF611}"/>
                  </a:ext>
                </a:extLst>
              </p:cNvPr>
              <p:cNvSpPr>
                <a:spLocks/>
              </p:cNvSpPr>
              <p:nvPr/>
            </p:nvSpPr>
            <p:spPr bwMode="auto">
              <a:xfrm>
                <a:off x="9995932" y="1834439"/>
                <a:ext cx="27588" cy="24829"/>
              </a:xfrm>
              <a:custGeom>
                <a:avLst/>
                <a:gdLst>
                  <a:gd name="T0" fmla="*/ 1 w 4"/>
                  <a:gd name="T1" fmla="*/ 0 h 4"/>
                  <a:gd name="T2" fmla="*/ 4 w 4"/>
                  <a:gd name="T3" fmla="*/ 1 h 4"/>
                  <a:gd name="T4" fmla="*/ 3 w 4"/>
                  <a:gd name="T5" fmla="*/ 4 h 4"/>
                  <a:gd name="T6" fmla="*/ 0 w 4"/>
                  <a:gd name="T7" fmla="*/ 3 h 4"/>
                  <a:gd name="T8" fmla="*/ 1 w 4"/>
                  <a:gd name="T9" fmla="*/ 0 h 4"/>
                </a:gdLst>
                <a:ahLst/>
                <a:cxnLst>
                  <a:cxn ang="0">
                    <a:pos x="T0" y="T1"/>
                  </a:cxn>
                  <a:cxn ang="0">
                    <a:pos x="T2" y="T3"/>
                  </a:cxn>
                  <a:cxn ang="0">
                    <a:pos x="T4" y="T5"/>
                  </a:cxn>
                  <a:cxn ang="0">
                    <a:pos x="T6" y="T7"/>
                  </a:cxn>
                  <a:cxn ang="0">
                    <a:pos x="T8" y="T9"/>
                  </a:cxn>
                </a:cxnLst>
                <a:rect l="0" t="0" r="r" b="b"/>
                <a:pathLst>
                  <a:path w="4" h="4">
                    <a:moveTo>
                      <a:pt x="1" y="0"/>
                    </a:moveTo>
                    <a:cubicBezTo>
                      <a:pt x="2" y="0"/>
                      <a:pt x="3" y="0"/>
                      <a:pt x="4" y="1"/>
                    </a:cubicBezTo>
                    <a:cubicBezTo>
                      <a:pt x="4" y="2"/>
                      <a:pt x="4" y="3"/>
                      <a:pt x="3" y="4"/>
                    </a:cubicBezTo>
                    <a:cubicBezTo>
                      <a:pt x="2" y="4"/>
                      <a:pt x="1" y="4"/>
                      <a:pt x="0" y="3"/>
                    </a:cubicBezTo>
                    <a:cubicBezTo>
                      <a:pt x="0" y="2"/>
                      <a:pt x="0"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grpSp>
      </p:grpSp>
      <p:graphicFrame>
        <p:nvGraphicFramePr>
          <p:cNvPr id="9" name="Table 8">
            <a:extLst>
              <a:ext uri="{FF2B5EF4-FFF2-40B4-BE49-F238E27FC236}">
                <a16:creationId xmlns:a16="http://schemas.microsoft.com/office/drawing/2014/main" id="{5CDE55D6-DB83-2305-5673-CCC5F4842899}"/>
              </a:ext>
            </a:extLst>
          </p:cNvPr>
          <p:cNvGraphicFramePr>
            <a:graphicFrameLocks noGrp="1"/>
          </p:cNvGraphicFramePr>
          <p:nvPr/>
        </p:nvGraphicFramePr>
        <p:xfrm>
          <a:off x="414752" y="1323203"/>
          <a:ext cx="4527136" cy="5841175"/>
        </p:xfrm>
        <a:graphic>
          <a:graphicData uri="http://schemas.openxmlformats.org/drawingml/2006/table">
            <a:tbl>
              <a:tblPr firstRow="1" bandRow="1">
                <a:tableStyleId>{5C22544A-7EE6-4342-B048-85BDC9FD1C3A}</a:tableStyleId>
              </a:tblPr>
              <a:tblGrid>
                <a:gridCol w="4527136">
                  <a:extLst>
                    <a:ext uri="{9D8B030D-6E8A-4147-A177-3AD203B41FA5}">
                      <a16:colId xmlns:a16="http://schemas.microsoft.com/office/drawing/2014/main" val="829569007"/>
                    </a:ext>
                  </a:extLst>
                </a:gridCol>
              </a:tblGrid>
              <a:tr h="233647">
                <a:tc>
                  <a:txBody>
                    <a:bodyPr/>
                    <a:lstStyle/>
                    <a:p>
                      <a:endParaRPr lang="en-IN" sz="900" dirty="0">
                        <a:latin typeface="Bahnschrift" panose="020B0502040204020203" pitchFamily="34" charset="0"/>
                      </a:endParaRPr>
                    </a:p>
                  </a:txBody>
                  <a:tcP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extLst>
                  <a:ext uri="{0D108BD9-81ED-4DB2-BD59-A6C34878D82A}">
                    <a16:rowId xmlns:a16="http://schemas.microsoft.com/office/drawing/2014/main" val="3468027864"/>
                  </a:ext>
                </a:extLst>
              </a:tr>
              <a:tr h="233647">
                <a:tc>
                  <a:txBody>
                    <a:bodyPr/>
                    <a:lstStyle/>
                    <a:p>
                      <a:endParaRPr lang="en-IN" sz="900" dirty="0">
                        <a:latin typeface="Bahnschrift" panose="020B0502040204020203" pitchFamily="34" charset="0"/>
                      </a:endParaRPr>
                    </a:p>
                  </a:txBody>
                  <a:tcP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extLst>
                  <a:ext uri="{0D108BD9-81ED-4DB2-BD59-A6C34878D82A}">
                    <a16:rowId xmlns:a16="http://schemas.microsoft.com/office/drawing/2014/main" val="2337575375"/>
                  </a:ext>
                </a:extLst>
              </a:tr>
              <a:tr h="233647">
                <a:tc>
                  <a:txBody>
                    <a:bodyPr/>
                    <a:lstStyle/>
                    <a:p>
                      <a:endParaRPr lang="en-IN" sz="900">
                        <a:latin typeface="Bahnschrift" panose="020B0502040204020203" pitchFamily="34" charset="0"/>
                      </a:endParaRPr>
                    </a:p>
                  </a:txBody>
                  <a:tcP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extLst>
                  <a:ext uri="{0D108BD9-81ED-4DB2-BD59-A6C34878D82A}">
                    <a16:rowId xmlns:a16="http://schemas.microsoft.com/office/drawing/2014/main" val="911356287"/>
                  </a:ext>
                </a:extLst>
              </a:tr>
              <a:tr h="233647">
                <a:tc>
                  <a:txBody>
                    <a:bodyPr/>
                    <a:lstStyle/>
                    <a:p>
                      <a:endParaRPr lang="en-IN" sz="900">
                        <a:latin typeface="Bahnschrift" panose="020B0502040204020203" pitchFamily="34" charset="0"/>
                      </a:endParaRPr>
                    </a:p>
                  </a:txBody>
                  <a:tcP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extLst>
                  <a:ext uri="{0D108BD9-81ED-4DB2-BD59-A6C34878D82A}">
                    <a16:rowId xmlns:a16="http://schemas.microsoft.com/office/drawing/2014/main" val="3639092080"/>
                  </a:ext>
                </a:extLst>
              </a:tr>
              <a:tr h="233647">
                <a:tc>
                  <a:txBody>
                    <a:bodyPr/>
                    <a:lstStyle/>
                    <a:p>
                      <a:endParaRPr lang="en-IN" sz="900" dirty="0">
                        <a:latin typeface="Bahnschrift" panose="020B0502040204020203" pitchFamily="34" charset="0"/>
                      </a:endParaRPr>
                    </a:p>
                  </a:txBody>
                  <a:tcP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extLst>
                  <a:ext uri="{0D108BD9-81ED-4DB2-BD59-A6C34878D82A}">
                    <a16:rowId xmlns:a16="http://schemas.microsoft.com/office/drawing/2014/main" val="1785018806"/>
                  </a:ext>
                </a:extLst>
              </a:tr>
              <a:tr h="233647">
                <a:tc>
                  <a:txBody>
                    <a:bodyPr/>
                    <a:lstStyle/>
                    <a:p>
                      <a:endParaRPr lang="en-IN" sz="900" dirty="0">
                        <a:latin typeface="Bahnschrift" panose="020B0502040204020203" pitchFamily="34" charset="0"/>
                      </a:endParaRPr>
                    </a:p>
                  </a:txBody>
                  <a:tcP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extLst>
                  <a:ext uri="{0D108BD9-81ED-4DB2-BD59-A6C34878D82A}">
                    <a16:rowId xmlns:a16="http://schemas.microsoft.com/office/drawing/2014/main" val="3934726505"/>
                  </a:ext>
                </a:extLst>
              </a:tr>
              <a:tr h="233647">
                <a:tc>
                  <a:txBody>
                    <a:bodyPr/>
                    <a:lstStyle/>
                    <a:p>
                      <a:endParaRPr lang="en-IN" sz="900" dirty="0">
                        <a:latin typeface="Bahnschrift" panose="020B0502040204020203" pitchFamily="34" charset="0"/>
                      </a:endParaRPr>
                    </a:p>
                  </a:txBody>
                  <a:tcP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extLst>
                  <a:ext uri="{0D108BD9-81ED-4DB2-BD59-A6C34878D82A}">
                    <a16:rowId xmlns:a16="http://schemas.microsoft.com/office/drawing/2014/main" val="4280798220"/>
                  </a:ext>
                </a:extLst>
              </a:tr>
              <a:tr h="233647">
                <a:tc>
                  <a:txBody>
                    <a:bodyPr/>
                    <a:lstStyle/>
                    <a:p>
                      <a:endParaRPr lang="en-IN" sz="900" dirty="0">
                        <a:latin typeface="Bahnschrift" panose="020B0502040204020203" pitchFamily="34" charset="0"/>
                      </a:endParaRPr>
                    </a:p>
                  </a:txBody>
                  <a:tcP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extLst>
                  <a:ext uri="{0D108BD9-81ED-4DB2-BD59-A6C34878D82A}">
                    <a16:rowId xmlns:a16="http://schemas.microsoft.com/office/drawing/2014/main" val="2188883081"/>
                  </a:ext>
                </a:extLst>
              </a:tr>
              <a:tr h="233647">
                <a:tc>
                  <a:txBody>
                    <a:bodyPr/>
                    <a:lstStyle/>
                    <a:p>
                      <a:endParaRPr lang="en-IN" sz="900" dirty="0">
                        <a:latin typeface="Bahnschrift" panose="020B0502040204020203" pitchFamily="34" charset="0"/>
                      </a:endParaRPr>
                    </a:p>
                  </a:txBody>
                  <a:tcP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extLst>
                  <a:ext uri="{0D108BD9-81ED-4DB2-BD59-A6C34878D82A}">
                    <a16:rowId xmlns:a16="http://schemas.microsoft.com/office/drawing/2014/main" val="1086136289"/>
                  </a:ext>
                </a:extLst>
              </a:tr>
              <a:tr h="233647">
                <a:tc>
                  <a:txBody>
                    <a:bodyPr/>
                    <a:lstStyle/>
                    <a:p>
                      <a:endParaRPr lang="en-IN" sz="900" dirty="0">
                        <a:latin typeface="Bahnschrift" panose="020B0502040204020203" pitchFamily="34" charset="0"/>
                      </a:endParaRPr>
                    </a:p>
                  </a:txBody>
                  <a:tcP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extLst>
                  <a:ext uri="{0D108BD9-81ED-4DB2-BD59-A6C34878D82A}">
                    <a16:rowId xmlns:a16="http://schemas.microsoft.com/office/drawing/2014/main" val="2920432599"/>
                  </a:ext>
                </a:extLst>
              </a:tr>
              <a:tr h="233647">
                <a:tc>
                  <a:txBody>
                    <a:bodyPr/>
                    <a:lstStyle/>
                    <a:p>
                      <a:endParaRPr lang="en-IN" sz="900" dirty="0">
                        <a:latin typeface="Bahnschrift" panose="020B0502040204020203" pitchFamily="34" charset="0"/>
                      </a:endParaRPr>
                    </a:p>
                  </a:txBody>
                  <a:tcP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extLst>
                  <a:ext uri="{0D108BD9-81ED-4DB2-BD59-A6C34878D82A}">
                    <a16:rowId xmlns:a16="http://schemas.microsoft.com/office/drawing/2014/main" val="1946934937"/>
                  </a:ext>
                </a:extLst>
              </a:tr>
              <a:tr h="233647">
                <a:tc>
                  <a:txBody>
                    <a:bodyPr/>
                    <a:lstStyle/>
                    <a:p>
                      <a:endParaRPr lang="en-IN" sz="900" dirty="0">
                        <a:latin typeface="Bahnschrift" panose="020B0502040204020203" pitchFamily="34" charset="0"/>
                      </a:endParaRPr>
                    </a:p>
                  </a:txBody>
                  <a:tcP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extLst>
                  <a:ext uri="{0D108BD9-81ED-4DB2-BD59-A6C34878D82A}">
                    <a16:rowId xmlns:a16="http://schemas.microsoft.com/office/drawing/2014/main" val="592798720"/>
                  </a:ext>
                </a:extLst>
              </a:tr>
              <a:tr h="233647">
                <a:tc>
                  <a:txBody>
                    <a:bodyPr/>
                    <a:lstStyle/>
                    <a:p>
                      <a:endParaRPr lang="en-IN" sz="900" dirty="0">
                        <a:latin typeface="Bahnschrift" panose="020B0502040204020203" pitchFamily="34" charset="0"/>
                      </a:endParaRPr>
                    </a:p>
                  </a:txBody>
                  <a:tcP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extLst>
                  <a:ext uri="{0D108BD9-81ED-4DB2-BD59-A6C34878D82A}">
                    <a16:rowId xmlns:a16="http://schemas.microsoft.com/office/drawing/2014/main" val="2087246695"/>
                  </a:ext>
                </a:extLst>
              </a:tr>
              <a:tr h="233647">
                <a:tc>
                  <a:txBody>
                    <a:bodyPr/>
                    <a:lstStyle/>
                    <a:p>
                      <a:endParaRPr lang="en-IN" sz="900" dirty="0">
                        <a:latin typeface="Bahnschrift" panose="020B0502040204020203" pitchFamily="34" charset="0"/>
                      </a:endParaRPr>
                    </a:p>
                  </a:txBody>
                  <a:tcP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extLst>
                  <a:ext uri="{0D108BD9-81ED-4DB2-BD59-A6C34878D82A}">
                    <a16:rowId xmlns:a16="http://schemas.microsoft.com/office/drawing/2014/main" val="505127471"/>
                  </a:ext>
                </a:extLst>
              </a:tr>
              <a:tr h="233647">
                <a:tc>
                  <a:txBody>
                    <a:bodyPr/>
                    <a:lstStyle/>
                    <a:p>
                      <a:endParaRPr lang="en-IN" sz="900" dirty="0">
                        <a:latin typeface="Bahnschrift" panose="020B0502040204020203" pitchFamily="34" charset="0"/>
                      </a:endParaRPr>
                    </a:p>
                  </a:txBody>
                  <a:tcP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extLst>
                  <a:ext uri="{0D108BD9-81ED-4DB2-BD59-A6C34878D82A}">
                    <a16:rowId xmlns:a16="http://schemas.microsoft.com/office/drawing/2014/main" val="2948275528"/>
                  </a:ext>
                </a:extLst>
              </a:tr>
              <a:tr h="233647">
                <a:tc>
                  <a:txBody>
                    <a:bodyPr/>
                    <a:lstStyle/>
                    <a:p>
                      <a:endParaRPr lang="en-IN" sz="900" dirty="0">
                        <a:latin typeface="Bahnschrift" panose="020B0502040204020203" pitchFamily="34" charset="0"/>
                      </a:endParaRPr>
                    </a:p>
                  </a:txBody>
                  <a:tcP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extLst>
                  <a:ext uri="{0D108BD9-81ED-4DB2-BD59-A6C34878D82A}">
                    <a16:rowId xmlns:a16="http://schemas.microsoft.com/office/drawing/2014/main" val="11604585"/>
                  </a:ext>
                </a:extLst>
              </a:tr>
              <a:tr h="233647">
                <a:tc>
                  <a:txBody>
                    <a:bodyPr/>
                    <a:lstStyle/>
                    <a:p>
                      <a:endParaRPr lang="en-IN" sz="900" dirty="0">
                        <a:latin typeface="Bahnschrift" panose="020B0502040204020203" pitchFamily="34" charset="0"/>
                      </a:endParaRPr>
                    </a:p>
                  </a:txBody>
                  <a:tcP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extLst>
                  <a:ext uri="{0D108BD9-81ED-4DB2-BD59-A6C34878D82A}">
                    <a16:rowId xmlns:a16="http://schemas.microsoft.com/office/drawing/2014/main" val="2073370578"/>
                  </a:ext>
                </a:extLst>
              </a:tr>
              <a:tr h="233647">
                <a:tc>
                  <a:txBody>
                    <a:bodyPr/>
                    <a:lstStyle/>
                    <a:p>
                      <a:endParaRPr lang="en-IN" sz="900" dirty="0">
                        <a:latin typeface="Bahnschrift" panose="020B0502040204020203" pitchFamily="34" charset="0"/>
                      </a:endParaRPr>
                    </a:p>
                  </a:txBody>
                  <a:tcP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extLst>
                  <a:ext uri="{0D108BD9-81ED-4DB2-BD59-A6C34878D82A}">
                    <a16:rowId xmlns:a16="http://schemas.microsoft.com/office/drawing/2014/main" val="335905493"/>
                  </a:ext>
                </a:extLst>
              </a:tr>
              <a:tr h="233647">
                <a:tc>
                  <a:txBody>
                    <a:bodyPr/>
                    <a:lstStyle/>
                    <a:p>
                      <a:endParaRPr lang="en-IN" sz="900" dirty="0">
                        <a:latin typeface="Bahnschrift" panose="020B0502040204020203" pitchFamily="34" charset="0"/>
                      </a:endParaRPr>
                    </a:p>
                  </a:txBody>
                  <a:tcP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extLst>
                  <a:ext uri="{0D108BD9-81ED-4DB2-BD59-A6C34878D82A}">
                    <a16:rowId xmlns:a16="http://schemas.microsoft.com/office/drawing/2014/main" val="3259696133"/>
                  </a:ext>
                </a:extLst>
              </a:tr>
              <a:tr h="233647">
                <a:tc>
                  <a:txBody>
                    <a:bodyPr/>
                    <a:lstStyle/>
                    <a:p>
                      <a:endParaRPr lang="en-IN" sz="900" dirty="0">
                        <a:latin typeface="Bahnschrift" panose="020B0502040204020203" pitchFamily="34" charset="0"/>
                      </a:endParaRPr>
                    </a:p>
                  </a:txBody>
                  <a:tcP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extLst>
                  <a:ext uri="{0D108BD9-81ED-4DB2-BD59-A6C34878D82A}">
                    <a16:rowId xmlns:a16="http://schemas.microsoft.com/office/drawing/2014/main" val="1261691925"/>
                  </a:ext>
                </a:extLst>
              </a:tr>
              <a:tr h="233647">
                <a:tc>
                  <a:txBody>
                    <a:bodyPr/>
                    <a:lstStyle/>
                    <a:p>
                      <a:endParaRPr lang="en-IN" sz="900" dirty="0">
                        <a:latin typeface="Bahnschrift" panose="020B0502040204020203" pitchFamily="34" charset="0"/>
                      </a:endParaRPr>
                    </a:p>
                  </a:txBody>
                  <a:tcP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extLst>
                  <a:ext uri="{0D108BD9-81ED-4DB2-BD59-A6C34878D82A}">
                    <a16:rowId xmlns:a16="http://schemas.microsoft.com/office/drawing/2014/main" val="1914206691"/>
                  </a:ext>
                </a:extLst>
              </a:tr>
              <a:tr h="233647">
                <a:tc>
                  <a:txBody>
                    <a:bodyPr/>
                    <a:lstStyle/>
                    <a:p>
                      <a:endParaRPr lang="en-IN" sz="900" dirty="0">
                        <a:latin typeface="Bahnschrift" panose="020B0502040204020203" pitchFamily="34" charset="0"/>
                      </a:endParaRPr>
                    </a:p>
                  </a:txBody>
                  <a:tcP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extLst>
                  <a:ext uri="{0D108BD9-81ED-4DB2-BD59-A6C34878D82A}">
                    <a16:rowId xmlns:a16="http://schemas.microsoft.com/office/drawing/2014/main" val="2999310458"/>
                  </a:ext>
                </a:extLst>
              </a:tr>
              <a:tr h="233647">
                <a:tc>
                  <a:txBody>
                    <a:bodyPr/>
                    <a:lstStyle/>
                    <a:p>
                      <a:endParaRPr lang="en-IN" sz="900" dirty="0">
                        <a:latin typeface="Bahnschrift" panose="020B0502040204020203" pitchFamily="34" charset="0"/>
                      </a:endParaRPr>
                    </a:p>
                  </a:txBody>
                  <a:tcP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extLst>
                  <a:ext uri="{0D108BD9-81ED-4DB2-BD59-A6C34878D82A}">
                    <a16:rowId xmlns:a16="http://schemas.microsoft.com/office/drawing/2014/main" val="1753198560"/>
                  </a:ext>
                </a:extLst>
              </a:tr>
              <a:tr h="233647">
                <a:tc>
                  <a:txBody>
                    <a:bodyPr/>
                    <a:lstStyle/>
                    <a:p>
                      <a:endParaRPr lang="en-IN" sz="900" dirty="0">
                        <a:latin typeface="Bahnschrift" panose="020B0502040204020203" pitchFamily="34" charset="0"/>
                      </a:endParaRPr>
                    </a:p>
                  </a:txBody>
                  <a:tcP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extLst>
                  <a:ext uri="{0D108BD9-81ED-4DB2-BD59-A6C34878D82A}">
                    <a16:rowId xmlns:a16="http://schemas.microsoft.com/office/drawing/2014/main" val="3204941382"/>
                  </a:ext>
                </a:extLst>
              </a:tr>
              <a:tr h="233647">
                <a:tc>
                  <a:txBody>
                    <a:bodyPr/>
                    <a:lstStyle/>
                    <a:p>
                      <a:endParaRPr lang="en-IN" sz="900" dirty="0">
                        <a:latin typeface="Bahnschrift" panose="020B0502040204020203" pitchFamily="34" charset="0"/>
                      </a:endParaRPr>
                    </a:p>
                  </a:txBody>
                  <a:tcPr>
                    <a:lnT w="3175" cap="flat" cmpd="sng" algn="ctr">
                      <a:solidFill>
                        <a:schemeClr val="bg1">
                          <a:lumMod val="75000"/>
                        </a:schemeClr>
                      </a:solidFill>
                      <a:prstDash val="solid"/>
                      <a:round/>
                      <a:headEnd type="none" w="med" len="med"/>
                      <a:tailEnd type="none" w="med" len="med"/>
                    </a:lnT>
                    <a:noFill/>
                  </a:tcPr>
                </a:tc>
                <a:extLst>
                  <a:ext uri="{0D108BD9-81ED-4DB2-BD59-A6C34878D82A}">
                    <a16:rowId xmlns:a16="http://schemas.microsoft.com/office/drawing/2014/main" val="764503961"/>
                  </a:ext>
                </a:extLst>
              </a:tr>
            </a:tbl>
          </a:graphicData>
        </a:graphic>
      </p:graphicFrame>
      <p:sp>
        <p:nvSpPr>
          <p:cNvPr id="2" name="Slide Number Placeholder 6">
            <a:extLst>
              <a:ext uri="{FF2B5EF4-FFF2-40B4-BE49-F238E27FC236}">
                <a16:creationId xmlns:a16="http://schemas.microsoft.com/office/drawing/2014/main" id="{F122E05C-67A6-9F70-7588-E5FCD26A6BE6}"/>
              </a:ext>
            </a:extLst>
          </p:cNvPr>
          <p:cNvSpPr>
            <a:spLocks noGrp="1"/>
          </p:cNvSpPr>
          <p:nvPr>
            <p:ph type="sldNum" sz="quarter" idx="12"/>
          </p:nvPr>
        </p:nvSpPr>
        <p:spPr>
          <a:xfrm>
            <a:off x="4586678" y="7219068"/>
            <a:ext cx="355210" cy="188208"/>
          </a:xfrm>
        </p:spPr>
        <p:txBody>
          <a:bodyPr/>
          <a:lstStyle/>
          <a:p>
            <a:fld id="{BBD8116C-255A-44AF-97AC-4E39B80E4E22}" type="slidenum">
              <a:rPr lang="en-IN" sz="800" smtClean="0">
                <a:solidFill>
                  <a:schemeClr val="tx1"/>
                </a:solidFill>
                <a:latin typeface="Bahnschrift" panose="020B0502040204020203" pitchFamily="34" charset="0"/>
              </a:rPr>
              <a:t>41</a:t>
            </a:fld>
            <a:endParaRPr lang="en-IN" sz="800">
              <a:solidFill>
                <a:schemeClr val="tx1"/>
              </a:solidFill>
              <a:latin typeface="Bahnschrift" panose="020B0502040204020203" pitchFamily="34" charset="0"/>
            </a:endParaRPr>
          </a:p>
        </p:txBody>
      </p:sp>
    </p:spTree>
    <p:custDataLst>
      <p:tags r:id="rId1"/>
    </p:custDataLst>
    <p:extLst>
      <p:ext uri="{BB962C8B-B14F-4D97-AF65-F5344CB8AC3E}">
        <p14:creationId xmlns:p14="http://schemas.microsoft.com/office/powerpoint/2010/main" val="2167616169"/>
      </p:ext>
    </p:extLst>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 name="Picture 26" descr="A blue and white gradient&#10;&#10;Description automatically generated">
            <a:extLst>
              <a:ext uri="{FF2B5EF4-FFF2-40B4-BE49-F238E27FC236}">
                <a16:creationId xmlns:a16="http://schemas.microsoft.com/office/drawing/2014/main" id="{F8ECF2B1-3548-48CE-CC8A-B09049E4D98A}"/>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flipH="1">
            <a:off x="0" y="1"/>
            <a:ext cx="5346700" cy="998538"/>
          </a:xfrm>
          <a:prstGeom prst="rect">
            <a:avLst/>
          </a:prstGeom>
        </p:spPr>
      </p:pic>
      <p:sp>
        <p:nvSpPr>
          <p:cNvPr id="4" name="TextBox 3">
            <a:extLst>
              <a:ext uri="{FF2B5EF4-FFF2-40B4-BE49-F238E27FC236}">
                <a16:creationId xmlns:a16="http://schemas.microsoft.com/office/drawing/2014/main" id="{DCCD8DBB-8ACC-7D78-21CB-FFD7A565BEBF}"/>
              </a:ext>
            </a:extLst>
          </p:cNvPr>
          <p:cNvSpPr txBox="1"/>
          <p:nvPr/>
        </p:nvSpPr>
        <p:spPr>
          <a:xfrm>
            <a:off x="404812" y="299215"/>
            <a:ext cx="4537076" cy="400110"/>
          </a:xfrm>
          <a:prstGeom prst="rect">
            <a:avLst/>
          </a:prstGeom>
          <a:noFill/>
        </p:spPr>
        <p:txBody>
          <a:bodyPr wrap="square">
            <a:spAutoFit/>
          </a:bodyPr>
          <a:lstStyle/>
          <a:p>
            <a:r>
              <a:rPr lang="en-IN" sz="2000" b="1" dirty="0">
                <a:solidFill>
                  <a:schemeClr val="bg1"/>
                </a:solidFill>
                <a:latin typeface="Bahnschrift" panose="020B0502040204020203" pitchFamily="34" charset="0"/>
              </a:rPr>
              <a:t>Notes</a:t>
            </a:r>
          </a:p>
        </p:txBody>
      </p:sp>
      <p:grpSp>
        <p:nvGrpSpPr>
          <p:cNvPr id="28" name="Group 27">
            <a:extLst>
              <a:ext uri="{FF2B5EF4-FFF2-40B4-BE49-F238E27FC236}">
                <a16:creationId xmlns:a16="http://schemas.microsoft.com/office/drawing/2014/main" id="{B10DC56B-1D02-E382-3904-7C32731C36AA}"/>
              </a:ext>
            </a:extLst>
          </p:cNvPr>
          <p:cNvGrpSpPr/>
          <p:nvPr/>
        </p:nvGrpSpPr>
        <p:grpSpPr>
          <a:xfrm rot="10335125">
            <a:off x="-2600670" y="-2819602"/>
            <a:ext cx="14849352" cy="9941862"/>
            <a:chOff x="6249468" y="-1100935"/>
            <a:chExt cx="8072278" cy="5404509"/>
          </a:xfrm>
          <a:solidFill>
            <a:schemeClr val="bg1">
              <a:alpha val="29000"/>
            </a:schemeClr>
          </a:solidFill>
        </p:grpSpPr>
        <p:sp>
          <p:nvSpPr>
            <p:cNvPr id="29" name="Freeform 3214">
              <a:extLst>
                <a:ext uri="{FF2B5EF4-FFF2-40B4-BE49-F238E27FC236}">
                  <a16:creationId xmlns:a16="http://schemas.microsoft.com/office/drawing/2014/main" id="{A269D130-D7A5-61A8-0E43-09805E712842}"/>
                </a:ext>
              </a:extLst>
            </p:cNvPr>
            <p:cNvSpPr>
              <a:spLocks noEditPoints="1"/>
            </p:cNvSpPr>
            <p:nvPr/>
          </p:nvSpPr>
          <p:spPr bwMode="auto">
            <a:xfrm>
              <a:off x="6903306" y="-223633"/>
              <a:ext cx="7399129" cy="4494102"/>
            </a:xfrm>
            <a:custGeom>
              <a:avLst/>
              <a:gdLst>
                <a:gd name="T0" fmla="*/ 783 w 1129"/>
                <a:gd name="T1" fmla="*/ 686 h 686"/>
                <a:gd name="T2" fmla="*/ 940 w 1129"/>
                <a:gd name="T3" fmla="*/ 678 h 686"/>
                <a:gd name="T4" fmla="*/ 1052 w 1129"/>
                <a:gd name="T5" fmla="*/ 609 h 686"/>
                <a:gd name="T6" fmla="*/ 1079 w 1129"/>
                <a:gd name="T7" fmla="*/ 599 h 686"/>
                <a:gd name="T8" fmla="*/ 885 w 1129"/>
                <a:gd name="T9" fmla="*/ 625 h 686"/>
                <a:gd name="T10" fmla="*/ 866 w 1129"/>
                <a:gd name="T11" fmla="*/ 588 h 686"/>
                <a:gd name="T12" fmla="*/ 869 w 1129"/>
                <a:gd name="T13" fmla="*/ 587 h 686"/>
                <a:gd name="T14" fmla="*/ 1077 w 1129"/>
                <a:gd name="T15" fmla="*/ 596 h 686"/>
                <a:gd name="T16" fmla="*/ 742 w 1129"/>
                <a:gd name="T17" fmla="*/ 586 h 686"/>
                <a:gd name="T18" fmla="*/ 745 w 1129"/>
                <a:gd name="T19" fmla="*/ 590 h 686"/>
                <a:gd name="T20" fmla="*/ 804 w 1129"/>
                <a:gd name="T21" fmla="*/ 621 h 686"/>
                <a:gd name="T22" fmla="*/ 786 w 1129"/>
                <a:gd name="T23" fmla="*/ 535 h 686"/>
                <a:gd name="T24" fmla="*/ 987 w 1129"/>
                <a:gd name="T25" fmla="*/ 585 h 686"/>
                <a:gd name="T26" fmla="*/ 1007 w 1129"/>
                <a:gd name="T27" fmla="*/ 622 h 686"/>
                <a:gd name="T28" fmla="*/ 1076 w 1129"/>
                <a:gd name="T29" fmla="*/ 597 h 686"/>
                <a:gd name="T30" fmla="*/ 1035 w 1129"/>
                <a:gd name="T31" fmla="*/ 567 h 686"/>
                <a:gd name="T32" fmla="*/ 1036 w 1129"/>
                <a:gd name="T33" fmla="*/ 563 h 686"/>
                <a:gd name="T34" fmla="*/ 674 w 1129"/>
                <a:gd name="T35" fmla="*/ 487 h 686"/>
                <a:gd name="T36" fmla="*/ 695 w 1129"/>
                <a:gd name="T37" fmla="*/ 508 h 686"/>
                <a:gd name="T38" fmla="*/ 674 w 1129"/>
                <a:gd name="T39" fmla="*/ 488 h 686"/>
                <a:gd name="T40" fmla="*/ 733 w 1129"/>
                <a:gd name="T41" fmla="*/ 544 h 686"/>
                <a:gd name="T42" fmla="*/ 757 w 1129"/>
                <a:gd name="T43" fmla="*/ 540 h 686"/>
                <a:gd name="T44" fmla="*/ 761 w 1129"/>
                <a:gd name="T45" fmla="*/ 461 h 686"/>
                <a:gd name="T46" fmla="*/ 605 w 1129"/>
                <a:gd name="T47" fmla="*/ 444 h 686"/>
                <a:gd name="T48" fmla="*/ 487 w 1129"/>
                <a:gd name="T49" fmla="*/ 412 h 686"/>
                <a:gd name="T50" fmla="*/ 671 w 1129"/>
                <a:gd name="T51" fmla="*/ 485 h 686"/>
                <a:gd name="T52" fmla="*/ 418 w 1129"/>
                <a:gd name="T53" fmla="*/ 441 h 686"/>
                <a:gd name="T54" fmla="*/ 484 w 1129"/>
                <a:gd name="T55" fmla="*/ 412 h 686"/>
                <a:gd name="T56" fmla="*/ 552 w 1129"/>
                <a:gd name="T57" fmla="*/ 382 h 686"/>
                <a:gd name="T58" fmla="*/ 600 w 1129"/>
                <a:gd name="T59" fmla="*/ 439 h 686"/>
                <a:gd name="T60" fmla="*/ 616 w 1129"/>
                <a:gd name="T61" fmla="*/ 398 h 686"/>
                <a:gd name="T62" fmla="*/ 360 w 1129"/>
                <a:gd name="T63" fmla="*/ 323 h 686"/>
                <a:gd name="T64" fmla="*/ 359 w 1129"/>
                <a:gd name="T65" fmla="*/ 324 h 686"/>
                <a:gd name="T66" fmla="*/ 266 w 1129"/>
                <a:gd name="T67" fmla="*/ 311 h 686"/>
                <a:gd name="T68" fmla="*/ 346 w 1129"/>
                <a:gd name="T69" fmla="*/ 294 h 686"/>
                <a:gd name="T70" fmla="*/ 327 w 1129"/>
                <a:gd name="T71" fmla="*/ 291 h 686"/>
                <a:gd name="T72" fmla="*/ 327 w 1129"/>
                <a:gd name="T73" fmla="*/ 315 h 686"/>
                <a:gd name="T74" fmla="*/ 355 w 1129"/>
                <a:gd name="T75" fmla="*/ 282 h 686"/>
                <a:gd name="T76" fmla="*/ 308 w 1129"/>
                <a:gd name="T77" fmla="*/ 227 h 686"/>
                <a:gd name="T78" fmla="*/ 335 w 1129"/>
                <a:gd name="T79" fmla="*/ 204 h 686"/>
                <a:gd name="T80" fmla="*/ 363 w 1129"/>
                <a:gd name="T81" fmla="*/ 191 h 686"/>
                <a:gd name="T82" fmla="*/ 374 w 1129"/>
                <a:gd name="T83" fmla="*/ 174 h 686"/>
                <a:gd name="T84" fmla="*/ 53 w 1129"/>
                <a:gd name="T85" fmla="*/ 170 h 686"/>
                <a:gd name="T86" fmla="*/ 302 w 1129"/>
                <a:gd name="T87" fmla="*/ 160 h 686"/>
                <a:gd name="T88" fmla="*/ 320 w 1129"/>
                <a:gd name="T89" fmla="*/ 181 h 686"/>
                <a:gd name="T90" fmla="*/ 293 w 1129"/>
                <a:gd name="T91" fmla="*/ 146 h 686"/>
                <a:gd name="T92" fmla="*/ 220 w 1129"/>
                <a:gd name="T93" fmla="*/ 150 h 686"/>
                <a:gd name="T94" fmla="*/ 339 w 1129"/>
                <a:gd name="T95" fmla="*/ 97 h 686"/>
                <a:gd name="T96" fmla="*/ 264 w 1129"/>
                <a:gd name="T97" fmla="*/ 131 h 686"/>
                <a:gd name="T98" fmla="*/ 114 w 1129"/>
                <a:gd name="T99" fmla="*/ 109 h 686"/>
                <a:gd name="T100" fmla="*/ 216 w 1129"/>
                <a:gd name="T101" fmla="*/ 106 h 686"/>
                <a:gd name="T102" fmla="*/ 371 w 1129"/>
                <a:gd name="T103" fmla="*/ 65 h 686"/>
                <a:gd name="T104" fmla="*/ 327 w 1129"/>
                <a:gd name="T105" fmla="*/ 162 h 686"/>
                <a:gd name="T106" fmla="*/ 371 w 1129"/>
                <a:gd name="T107" fmla="*/ 65 h 686"/>
                <a:gd name="T108" fmla="*/ 94 w 1129"/>
                <a:gd name="T109" fmla="*/ 88 h 686"/>
                <a:gd name="T110" fmla="*/ 34 w 1129"/>
                <a:gd name="T111" fmla="*/ 59 h 686"/>
                <a:gd name="T112" fmla="*/ 59 w 1129"/>
                <a:gd name="T113" fmla="*/ 103 h 686"/>
                <a:gd name="T114" fmla="*/ 110 w 1129"/>
                <a:gd name="T115" fmla="*/ 89 h 686"/>
                <a:gd name="T116" fmla="*/ 107 w 1129"/>
                <a:gd name="T117" fmla="*/ 63 h 686"/>
                <a:gd name="T118" fmla="*/ 193 w 1129"/>
                <a:gd name="T119" fmla="*/ 40 h 686"/>
                <a:gd name="T120" fmla="*/ 35 w 1129"/>
                <a:gd name="T121" fmla="*/ 22 h 686"/>
                <a:gd name="T122" fmla="*/ 33 w 1129"/>
                <a:gd name="T123" fmla="*/ 18 h 6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29" h="686">
                  <a:moveTo>
                    <a:pt x="1093" y="634"/>
                  </a:moveTo>
                  <a:cubicBezTo>
                    <a:pt x="1093" y="634"/>
                    <a:pt x="1093" y="634"/>
                    <a:pt x="1093" y="634"/>
                  </a:cubicBezTo>
                  <a:cubicBezTo>
                    <a:pt x="1128" y="638"/>
                    <a:pt x="1128" y="638"/>
                    <a:pt x="1128" y="638"/>
                  </a:cubicBezTo>
                  <a:cubicBezTo>
                    <a:pt x="1128" y="638"/>
                    <a:pt x="1128" y="637"/>
                    <a:pt x="1128" y="637"/>
                  </a:cubicBezTo>
                  <a:cubicBezTo>
                    <a:pt x="1128" y="637"/>
                    <a:pt x="1128" y="637"/>
                    <a:pt x="1128" y="637"/>
                  </a:cubicBezTo>
                  <a:cubicBezTo>
                    <a:pt x="1093" y="634"/>
                    <a:pt x="1093" y="634"/>
                    <a:pt x="1093" y="634"/>
                  </a:cubicBezTo>
                  <a:moveTo>
                    <a:pt x="889" y="631"/>
                  </a:moveTo>
                  <a:cubicBezTo>
                    <a:pt x="889" y="631"/>
                    <a:pt x="889" y="631"/>
                    <a:pt x="889" y="631"/>
                  </a:cubicBezTo>
                  <a:cubicBezTo>
                    <a:pt x="937" y="678"/>
                    <a:pt x="937" y="678"/>
                    <a:pt x="937" y="678"/>
                  </a:cubicBezTo>
                  <a:cubicBezTo>
                    <a:pt x="937" y="678"/>
                    <a:pt x="937" y="678"/>
                    <a:pt x="937" y="678"/>
                  </a:cubicBezTo>
                  <a:cubicBezTo>
                    <a:pt x="889" y="631"/>
                    <a:pt x="889" y="631"/>
                    <a:pt x="889" y="631"/>
                  </a:cubicBezTo>
                  <a:moveTo>
                    <a:pt x="805" y="624"/>
                  </a:moveTo>
                  <a:cubicBezTo>
                    <a:pt x="783" y="686"/>
                    <a:pt x="783" y="686"/>
                    <a:pt x="783" y="686"/>
                  </a:cubicBezTo>
                  <a:cubicBezTo>
                    <a:pt x="783" y="686"/>
                    <a:pt x="783" y="686"/>
                    <a:pt x="783" y="686"/>
                  </a:cubicBezTo>
                  <a:cubicBezTo>
                    <a:pt x="806" y="624"/>
                    <a:pt x="806" y="624"/>
                    <a:pt x="806" y="624"/>
                  </a:cubicBezTo>
                  <a:cubicBezTo>
                    <a:pt x="805" y="624"/>
                    <a:pt x="805" y="624"/>
                    <a:pt x="805" y="624"/>
                  </a:cubicBezTo>
                  <a:moveTo>
                    <a:pt x="768" y="622"/>
                  </a:moveTo>
                  <a:cubicBezTo>
                    <a:pt x="768" y="622"/>
                    <a:pt x="768" y="622"/>
                    <a:pt x="768" y="622"/>
                  </a:cubicBezTo>
                  <a:cubicBezTo>
                    <a:pt x="781" y="686"/>
                    <a:pt x="781" y="686"/>
                    <a:pt x="781" y="686"/>
                  </a:cubicBezTo>
                  <a:cubicBezTo>
                    <a:pt x="781" y="685"/>
                    <a:pt x="781" y="685"/>
                    <a:pt x="782" y="685"/>
                  </a:cubicBezTo>
                  <a:cubicBezTo>
                    <a:pt x="768" y="622"/>
                    <a:pt x="768" y="622"/>
                    <a:pt x="768" y="622"/>
                  </a:cubicBezTo>
                  <a:moveTo>
                    <a:pt x="770" y="620"/>
                  </a:moveTo>
                  <a:cubicBezTo>
                    <a:pt x="770" y="620"/>
                    <a:pt x="770" y="620"/>
                    <a:pt x="770" y="620"/>
                  </a:cubicBezTo>
                  <a:cubicBezTo>
                    <a:pt x="804" y="622"/>
                    <a:pt x="804" y="622"/>
                    <a:pt x="804" y="622"/>
                  </a:cubicBezTo>
                  <a:cubicBezTo>
                    <a:pt x="804" y="622"/>
                    <a:pt x="804" y="622"/>
                    <a:pt x="804" y="621"/>
                  </a:cubicBezTo>
                  <a:cubicBezTo>
                    <a:pt x="770" y="620"/>
                    <a:pt x="770" y="620"/>
                    <a:pt x="770" y="620"/>
                  </a:cubicBezTo>
                  <a:moveTo>
                    <a:pt x="968" y="613"/>
                  </a:moveTo>
                  <a:cubicBezTo>
                    <a:pt x="940" y="678"/>
                    <a:pt x="940" y="678"/>
                    <a:pt x="940" y="678"/>
                  </a:cubicBezTo>
                  <a:cubicBezTo>
                    <a:pt x="940" y="678"/>
                    <a:pt x="940" y="678"/>
                    <a:pt x="940" y="678"/>
                  </a:cubicBezTo>
                  <a:cubicBezTo>
                    <a:pt x="968" y="613"/>
                    <a:pt x="968" y="613"/>
                    <a:pt x="968" y="613"/>
                  </a:cubicBezTo>
                  <a:cubicBezTo>
                    <a:pt x="968" y="613"/>
                    <a:pt x="968" y="613"/>
                    <a:pt x="968" y="613"/>
                  </a:cubicBezTo>
                  <a:moveTo>
                    <a:pt x="967" y="611"/>
                  </a:moveTo>
                  <a:cubicBezTo>
                    <a:pt x="890" y="628"/>
                    <a:pt x="890" y="628"/>
                    <a:pt x="890" y="628"/>
                  </a:cubicBezTo>
                  <a:cubicBezTo>
                    <a:pt x="890" y="628"/>
                    <a:pt x="890" y="628"/>
                    <a:pt x="890" y="628"/>
                  </a:cubicBezTo>
                  <a:cubicBezTo>
                    <a:pt x="967" y="612"/>
                    <a:pt x="967" y="612"/>
                    <a:pt x="967" y="612"/>
                  </a:cubicBezTo>
                  <a:cubicBezTo>
                    <a:pt x="967" y="612"/>
                    <a:pt x="967" y="612"/>
                    <a:pt x="967" y="611"/>
                  </a:cubicBezTo>
                  <a:moveTo>
                    <a:pt x="1056" y="609"/>
                  </a:moveTo>
                  <a:cubicBezTo>
                    <a:pt x="1056" y="610"/>
                    <a:pt x="1055" y="610"/>
                    <a:pt x="1055" y="610"/>
                  </a:cubicBezTo>
                  <a:cubicBezTo>
                    <a:pt x="1088" y="632"/>
                    <a:pt x="1088" y="632"/>
                    <a:pt x="1088" y="632"/>
                  </a:cubicBezTo>
                  <a:cubicBezTo>
                    <a:pt x="1088" y="632"/>
                    <a:pt x="1088" y="632"/>
                    <a:pt x="1088" y="632"/>
                  </a:cubicBezTo>
                  <a:cubicBezTo>
                    <a:pt x="1056" y="609"/>
                    <a:pt x="1056" y="609"/>
                    <a:pt x="1056" y="609"/>
                  </a:cubicBezTo>
                  <a:moveTo>
                    <a:pt x="1052" y="609"/>
                  </a:moveTo>
                  <a:cubicBezTo>
                    <a:pt x="1009" y="624"/>
                    <a:pt x="1009" y="624"/>
                    <a:pt x="1009" y="624"/>
                  </a:cubicBezTo>
                  <a:cubicBezTo>
                    <a:pt x="1010" y="624"/>
                    <a:pt x="1010" y="624"/>
                    <a:pt x="1010" y="624"/>
                  </a:cubicBezTo>
                  <a:cubicBezTo>
                    <a:pt x="1052" y="609"/>
                    <a:pt x="1052" y="609"/>
                    <a:pt x="1052" y="609"/>
                  </a:cubicBezTo>
                  <a:cubicBezTo>
                    <a:pt x="1052" y="609"/>
                    <a:pt x="1052" y="609"/>
                    <a:pt x="1052" y="609"/>
                  </a:cubicBezTo>
                  <a:moveTo>
                    <a:pt x="1078" y="600"/>
                  </a:moveTo>
                  <a:cubicBezTo>
                    <a:pt x="1078" y="600"/>
                    <a:pt x="1077" y="600"/>
                    <a:pt x="1077" y="600"/>
                  </a:cubicBezTo>
                  <a:cubicBezTo>
                    <a:pt x="1089" y="631"/>
                    <a:pt x="1089" y="631"/>
                    <a:pt x="1089" y="631"/>
                  </a:cubicBezTo>
                  <a:cubicBezTo>
                    <a:pt x="1089" y="631"/>
                    <a:pt x="1089" y="631"/>
                    <a:pt x="1089" y="631"/>
                  </a:cubicBezTo>
                  <a:cubicBezTo>
                    <a:pt x="1078" y="600"/>
                    <a:pt x="1078" y="600"/>
                    <a:pt x="1078" y="600"/>
                  </a:cubicBezTo>
                  <a:moveTo>
                    <a:pt x="1079" y="599"/>
                  </a:moveTo>
                  <a:cubicBezTo>
                    <a:pt x="1079" y="599"/>
                    <a:pt x="1078" y="599"/>
                    <a:pt x="1078" y="600"/>
                  </a:cubicBezTo>
                  <a:cubicBezTo>
                    <a:pt x="1128" y="637"/>
                    <a:pt x="1128" y="637"/>
                    <a:pt x="1128" y="637"/>
                  </a:cubicBezTo>
                  <a:cubicBezTo>
                    <a:pt x="1128" y="637"/>
                    <a:pt x="1128" y="636"/>
                    <a:pt x="1129" y="636"/>
                  </a:cubicBezTo>
                  <a:cubicBezTo>
                    <a:pt x="1079" y="599"/>
                    <a:pt x="1079" y="599"/>
                    <a:pt x="1079" y="599"/>
                  </a:cubicBezTo>
                  <a:moveTo>
                    <a:pt x="1075" y="599"/>
                  </a:moveTo>
                  <a:cubicBezTo>
                    <a:pt x="1056" y="608"/>
                    <a:pt x="1056" y="608"/>
                    <a:pt x="1056" y="608"/>
                  </a:cubicBezTo>
                  <a:cubicBezTo>
                    <a:pt x="1056" y="608"/>
                    <a:pt x="1056" y="608"/>
                    <a:pt x="1056" y="608"/>
                  </a:cubicBezTo>
                  <a:cubicBezTo>
                    <a:pt x="1075" y="599"/>
                    <a:pt x="1075" y="599"/>
                    <a:pt x="1075" y="599"/>
                  </a:cubicBezTo>
                  <a:cubicBezTo>
                    <a:pt x="1075" y="599"/>
                    <a:pt x="1075" y="599"/>
                    <a:pt x="1075" y="599"/>
                  </a:cubicBezTo>
                  <a:moveTo>
                    <a:pt x="744" y="591"/>
                  </a:moveTo>
                  <a:cubicBezTo>
                    <a:pt x="744" y="591"/>
                    <a:pt x="744" y="591"/>
                    <a:pt x="744" y="591"/>
                  </a:cubicBezTo>
                  <a:cubicBezTo>
                    <a:pt x="766" y="618"/>
                    <a:pt x="766" y="618"/>
                    <a:pt x="766" y="618"/>
                  </a:cubicBezTo>
                  <a:cubicBezTo>
                    <a:pt x="766" y="618"/>
                    <a:pt x="766" y="618"/>
                    <a:pt x="767" y="618"/>
                  </a:cubicBezTo>
                  <a:cubicBezTo>
                    <a:pt x="767" y="618"/>
                    <a:pt x="767" y="618"/>
                    <a:pt x="767" y="618"/>
                  </a:cubicBezTo>
                  <a:cubicBezTo>
                    <a:pt x="744" y="591"/>
                    <a:pt x="744" y="591"/>
                    <a:pt x="744" y="591"/>
                  </a:cubicBezTo>
                  <a:moveTo>
                    <a:pt x="868" y="588"/>
                  </a:moveTo>
                  <a:cubicBezTo>
                    <a:pt x="868" y="588"/>
                    <a:pt x="868" y="589"/>
                    <a:pt x="868" y="589"/>
                  </a:cubicBezTo>
                  <a:cubicBezTo>
                    <a:pt x="885" y="625"/>
                    <a:pt x="885" y="625"/>
                    <a:pt x="885" y="625"/>
                  </a:cubicBezTo>
                  <a:cubicBezTo>
                    <a:pt x="885" y="625"/>
                    <a:pt x="885" y="625"/>
                    <a:pt x="885" y="625"/>
                  </a:cubicBezTo>
                  <a:cubicBezTo>
                    <a:pt x="868" y="588"/>
                    <a:pt x="868" y="588"/>
                    <a:pt x="868" y="588"/>
                  </a:cubicBezTo>
                  <a:moveTo>
                    <a:pt x="866" y="588"/>
                  </a:moveTo>
                  <a:cubicBezTo>
                    <a:pt x="836" y="624"/>
                    <a:pt x="836" y="624"/>
                    <a:pt x="836" y="624"/>
                  </a:cubicBezTo>
                  <a:cubicBezTo>
                    <a:pt x="809" y="622"/>
                    <a:pt x="809" y="622"/>
                    <a:pt x="809" y="622"/>
                  </a:cubicBezTo>
                  <a:cubicBezTo>
                    <a:pt x="809" y="622"/>
                    <a:pt x="809" y="622"/>
                    <a:pt x="809" y="622"/>
                  </a:cubicBezTo>
                  <a:cubicBezTo>
                    <a:pt x="835" y="624"/>
                    <a:pt x="835" y="624"/>
                    <a:pt x="835" y="624"/>
                  </a:cubicBezTo>
                  <a:cubicBezTo>
                    <a:pt x="784" y="686"/>
                    <a:pt x="784" y="686"/>
                    <a:pt x="784" y="686"/>
                  </a:cubicBezTo>
                  <a:cubicBezTo>
                    <a:pt x="784" y="686"/>
                    <a:pt x="784" y="686"/>
                    <a:pt x="784" y="686"/>
                  </a:cubicBezTo>
                  <a:cubicBezTo>
                    <a:pt x="836" y="624"/>
                    <a:pt x="836" y="624"/>
                    <a:pt x="836" y="624"/>
                  </a:cubicBezTo>
                  <a:cubicBezTo>
                    <a:pt x="883" y="628"/>
                    <a:pt x="883" y="628"/>
                    <a:pt x="883" y="628"/>
                  </a:cubicBezTo>
                  <a:cubicBezTo>
                    <a:pt x="883" y="628"/>
                    <a:pt x="883" y="628"/>
                    <a:pt x="883" y="628"/>
                  </a:cubicBezTo>
                  <a:cubicBezTo>
                    <a:pt x="836" y="624"/>
                    <a:pt x="836" y="624"/>
                    <a:pt x="836" y="624"/>
                  </a:cubicBezTo>
                  <a:cubicBezTo>
                    <a:pt x="866" y="588"/>
                    <a:pt x="866" y="588"/>
                    <a:pt x="866" y="588"/>
                  </a:cubicBezTo>
                  <a:cubicBezTo>
                    <a:pt x="866" y="588"/>
                    <a:pt x="866" y="588"/>
                    <a:pt x="866" y="588"/>
                  </a:cubicBezTo>
                  <a:moveTo>
                    <a:pt x="865" y="588"/>
                  </a:moveTo>
                  <a:cubicBezTo>
                    <a:pt x="809" y="620"/>
                    <a:pt x="809" y="620"/>
                    <a:pt x="809" y="620"/>
                  </a:cubicBezTo>
                  <a:cubicBezTo>
                    <a:pt x="809" y="620"/>
                    <a:pt x="809" y="620"/>
                    <a:pt x="809" y="621"/>
                  </a:cubicBezTo>
                  <a:cubicBezTo>
                    <a:pt x="866" y="588"/>
                    <a:pt x="866" y="588"/>
                    <a:pt x="866" y="588"/>
                  </a:cubicBezTo>
                  <a:cubicBezTo>
                    <a:pt x="865" y="588"/>
                    <a:pt x="865" y="588"/>
                    <a:pt x="865" y="588"/>
                  </a:cubicBezTo>
                  <a:moveTo>
                    <a:pt x="984" y="585"/>
                  </a:moveTo>
                  <a:cubicBezTo>
                    <a:pt x="969" y="609"/>
                    <a:pt x="969" y="609"/>
                    <a:pt x="969" y="609"/>
                  </a:cubicBezTo>
                  <a:cubicBezTo>
                    <a:pt x="970" y="609"/>
                    <a:pt x="970" y="610"/>
                    <a:pt x="970" y="610"/>
                  </a:cubicBezTo>
                  <a:cubicBezTo>
                    <a:pt x="984" y="585"/>
                    <a:pt x="984" y="585"/>
                    <a:pt x="984" y="585"/>
                  </a:cubicBezTo>
                  <a:cubicBezTo>
                    <a:pt x="984" y="585"/>
                    <a:pt x="984" y="585"/>
                    <a:pt x="984" y="585"/>
                  </a:cubicBezTo>
                  <a:moveTo>
                    <a:pt x="982" y="583"/>
                  </a:moveTo>
                  <a:cubicBezTo>
                    <a:pt x="938" y="604"/>
                    <a:pt x="938" y="604"/>
                    <a:pt x="938" y="604"/>
                  </a:cubicBezTo>
                  <a:cubicBezTo>
                    <a:pt x="869" y="587"/>
                    <a:pt x="869" y="587"/>
                    <a:pt x="869" y="587"/>
                  </a:cubicBezTo>
                  <a:cubicBezTo>
                    <a:pt x="869" y="587"/>
                    <a:pt x="869" y="587"/>
                    <a:pt x="869" y="587"/>
                  </a:cubicBezTo>
                  <a:cubicBezTo>
                    <a:pt x="869" y="587"/>
                    <a:pt x="869" y="587"/>
                    <a:pt x="869" y="587"/>
                  </a:cubicBezTo>
                  <a:cubicBezTo>
                    <a:pt x="938" y="604"/>
                    <a:pt x="938" y="604"/>
                    <a:pt x="938" y="604"/>
                  </a:cubicBezTo>
                  <a:cubicBezTo>
                    <a:pt x="890" y="627"/>
                    <a:pt x="890" y="627"/>
                    <a:pt x="890" y="627"/>
                  </a:cubicBezTo>
                  <a:cubicBezTo>
                    <a:pt x="890" y="627"/>
                    <a:pt x="890" y="627"/>
                    <a:pt x="890" y="627"/>
                  </a:cubicBezTo>
                  <a:cubicBezTo>
                    <a:pt x="939" y="604"/>
                    <a:pt x="939" y="604"/>
                    <a:pt x="939" y="604"/>
                  </a:cubicBezTo>
                  <a:cubicBezTo>
                    <a:pt x="967" y="611"/>
                    <a:pt x="967" y="611"/>
                    <a:pt x="967" y="611"/>
                  </a:cubicBezTo>
                  <a:cubicBezTo>
                    <a:pt x="967" y="611"/>
                    <a:pt x="967" y="611"/>
                    <a:pt x="967" y="611"/>
                  </a:cubicBezTo>
                  <a:cubicBezTo>
                    <a:pt x="967" y="611"/>
                    <a:pt x="967" y="611"/>
                    <a:pt x="967" y="611"/>
                  </a:cubicBezTo>
                  <a:cubicBezTo>
                    <a:pt x="939" y="604"/>
                    <a:pt x="939" y="604"/>
                    <a:pt x="939" y="604"/>
                  </a:cubicBezTo>
                  <a:cubicBezTo>
                    <a:pt x="982" y="583"/>
                    <a:pt x="982" y="583"/>
                    <a:pt x="982" y="583"/>
                  </a:cubicBezTo>
                  <a:cubicBezTo>
                    <a:pt x="982" y="583"/>
                    <a:pt x="982" y="583"/>
                    <a:pt x="982" y="583"/>
                  </a:cubicBezTo>
                  <a:moveTo>
                    <a:pt x="1082" y="564"/>
                  </a:moveTo>
                  <a:cubicBezTo>
                    <a:pt x="1077" y="596"/>
                    <a:pt x="1077" y="596"/>
                    <a:pt x="1077" y="596"/>
                  </a:cubicBezTo>
                  <a:cubicBezTo>
                    <a:pt x="1077" y="596"/>
                    <a:pt x="1077" y="596"/>
                    <a:pt x="1077" y="596"/>
                  </a:cubicBezTo>
                  <a:cubicBezTo>
                    <a:pt x="1077" y="596"/>
                    <a:pt x="1077" y="596"/>
                    <a:pt x="1077" y="596"/>
                  </a:cubicBezTo>
                  <a:cubicBezTo>
                    <a:pt x="1077" y="596"/>
                    <a:pt x="1077" y="596"/>
                    <a:pt x="1077" y="596"/>
                  </a:cubicBezTo>
                  <a:cubicBezTo>
                    <a:pt x="1083" y="564"/>
                    <a:pt x="1083" y="564"/>
                    <a:pt x="1083" y="564"/>
                  </a:cubicBezTo>
                  <a:cubicBezTo>
                    <a:pt x="1083" y="564"/>
                    <a:pt x="1083" y="564"/>
                    <a:pt x="1083" y="564"/>
                  </a:cubicBezTo>
                  <a:cubicBezTo>
                    <a:pt x="1083" y="564"/>
                    <a:pt x="1082" y="564"/>
                    <a:pt x="1082" y="564"/>
                  </a:cubicBezTo>
                  <a:moveTo>
                    <a:pt x="757" y="556"/>
                  </a:moveTo>
                  <a:cubicBezTo>
                    <a:pt x="743" y="586"/>
                    <a:pt x="743" y="586"/>
                    <a:pt x="743" y="586"/>
                  </a:cubicBezTo>
                  <a:cubicBezTo>
                    <a:pt x="743" y="586"/>
                    <a:pt x="743" y="586"/>
                    <a:pt x="744" y="587"/>
                  </a:cubicBezTo>
                  <a:cubicBezTo>
                    <a:pt x="757" y="556"/>
                    <a:pt x="757" y="556"/>
                    <a:pt x="757" y="556"/>
                  </a:cubicBezTo>
                  <a:cubicBezTo>
                    <a:pt x="757" y="556"/>
                    <a:pt x="757" y="556"/>
                    <a:pt x="757" y="556"/>
                  </a:cubicBezTo>
                  <a:moveTo>
                    <a:pt x="735" y="547"/>
                  </a:moveTo>
                  <a:cubicBezTo>
                    <a:pt x="735" y="547"/>
                    <a:pt x="735" y="547"/>
                    <a:pt x="735" y="547"/>
                  </a:cubicBezTo>
                  <a:cubicBezTo>
                    <a:pt x="742" y="586"/>
                    <a:pt x="742" y="586"/>
                    <a:pt x="742" y="586"/>
                  </a:cubicBezTo>
                  <a:cubicBezTo>
                    <a:pt x="742" y="586"/>
                    <a:pt x="742" y="586"/>
                    <a:pt x="742" y="586"/>
                  </a:cubicBezTo>
                  <a:cubicBezTo>
                    <a:pt x="735" y="547"/>
                    <a:pt x="735" y="547"/>
                    <a:pt x="735" y="547"/>
                  </a:cubicBezTo>
                  <a:moveTo>
                    <a:pt x="736" y="546"/>
                  </a:moveTo>
                  <a:cubicBezTo>
                    <a:pt x="736" y="546"/>
                    <a:pt x="736" y="546"/>
                    <a:pt x="736" y="546"/>
                  </a:cubicBezTo>
                  <a:cubicBezTo>
                    <a:pt x="756" y="554"/>
                    <a:pt x="756" y="554"/>
                    <a:pt x="756" y="554"/>
                  </a:cubicBezTo>
                  <a:cubicBezTo>
                    <a:pt x="756" y="554"/>
                    <a:pt x="756" y="554"/>
                    <a:pt x="756" y="554"/>
                  </a:cubicBezTo>
                  <a:cubicBezTo>
                    <a:pt x="736" y="546"/>
                    <a:pt x="736" y="546"/>
                    <a:pt x="736" y="546"/>
                  </a:cubicBezTo>
                  <a:moveTo>
                    <a:pt x="787" y="536"/>
                  </a:moveTo>
                  <a:cubicBezTo>
                    <a:pt x="771" y="604"/>
                    <a:pt x="771" y="604"/>
                    <a:pt x="771" y="604"/>
                  </a:cubicBezTo>
                  <a:cubicBezTo>
                    <a:pt x="765" y="600"/>
                    <a:pt x="765" y="600"/>
                    <a:pt x="765" y="600"/>
                  </a:cubicBezTo>
                  <a:cubicBezTo>
                    <a:pt x="758" y="556"/>
                    <a:pt x="758" y="556"/>
                    <a:pt x="758" y="556"/>
                  </a:cubicBezTo>
                  <a:cubicBezTo>
                    <a:pt x="758" y="556"/>
                    <a:pt x="758" y="556"/>
                    <a:pt x="758" y="556"/>
                  </a:cubicBezTo>
                  <a:cubicBezTo>
                    <a:pt x="765" y="600"/>
                    <a:pt x="765" y="600"/>
                    <a:pt x="765" y="600"/>
                  </a:cubicBezTo>
                  <a:cubicBezTo>
                    <a:pt x="745" y="590"/>
                    <a:pt x="745" y="590"/>
                    <a:pt x="745" y="590"/>
                  </a:cubicBezTo>
                  <a:cubicBezTo>
                    <a:pt x="745" y="590"/>
                    <a:pt x="745" y="590"/>
                    <a:pt x="745" y="590"/>
                  </a:cubicBezTo>
                  <a:cubicBezTo>
                    <a:pt x="765" y="601"/>
                    <a:pt x="765" y="601"/>
                    <a:pt x="765" y="601"/>
                  </a:cubicBezTo>
                  <a:cubicBezTo>
                    <a:pt x="767" y="618"/>
                    <a:pt x="767" y="618"/>
                    <a:pt x="767" y="618"/>
                  </a:cubicBezTo>
                  <a:cubicBezTo>
                    <a:pt x="767" y="618"/>
                    <a:pt x="767" y="618"/>
                    <a:pt x="768" y="618"/>
                  </a:cubicBezTo>
                  <a:cubicBezTo>
                    <a:pt x="765" y="601"/>
                    <a:pt x="765" y="601"/>
                    <a:pt x="765" y="601"/>
                  </a:cubicBezTo>
                  <a:cubicBezTo>
                    <a:pt x="771" y="604"/>
                    <a:pt x="771" y="604"/>
                    <a:pt x="771" y="604"/>
                  </a:cubicBezTo>
                  <a:cubicBezTo>
                    <a:pt x="768" y="618"/>
                    <a:pt x="768" y="618"/>
                    <a:pt x="768" y="618"/>
                  </a:cubicBezTo>
                  <a:cubicBezTo>
                    <a:pt x="768" y="618"/>
                    <a:pt x="768" y="618"/>
                    <a:pt x="768" y="618"/>
                  </a:cubicBezTo>
                  <a:cubicBezTo>
                    <a:pt x="772" y="604"/>
                    <a:pt x="772" y="604"/>
                    <a:pt x="772" y="604"/>
                  </a:cubicBezTo>
                  <a:cubicBezTo>
                    <a:pt x="788" y="613"/>
                    <a:pt x="788" y="613"/>
                    <a:pt x="788" y="613"/>
                  </a:cubicBezTo>
                  <a:cubicBezTo>
                    <a:pt x="769" y="619"/>
                    <a:pt x="769" y="619"/>
                    <a:pt x="769" y="619"/>
                  </a:cubicBezTo>
                  <a:cubicBezTo>
                    <a:pt x="769" y="619"/>
                    <a:pt x="770" y="619"/>
                    <a:pt x="770" y="619"/>
                  </a:cubicBezTo>
                  <a:cubicBezTo>
                    <a:pt x="789" y="613"/>
                    <a:pt x="789" y="613"/>
                    <a:pt x="789" y="613"/>
                  </a:cubicBezTo>
                  <a:cubicBezTo>
                    <a:pt x="804" y="621"/>
                    <a:pt x="804" y="621"/>
                    <a:pt x="804" y="621"/>
                  </a:cubicBezTo>
                  <a:cubicBezTo>
                    <a:pt x="804" y="621"/>
                    <a:pt x="804" y="620"/>
                    <a:pt x="804" y="620"/>
                  </a:cubicBezTo>
                  <a:cubicBezTo>
                    <a:pt x="789" y="613"/>
                    <a:pt x="789" y="613"/>
                    <a:pt x="789" y="613"/>
                  </a:cubicBezTo>
                  <a:cubicBezTo>
                    <a:pt x="865" y="588"/>
                    <a:pt x="865" y="588"/>
                    <a:pt x="865" y="588"/>
                  </a:cubicBezTo>
                  <a:cubicBezTo>
                    <a:pt x="865" y="587"/>
                    <a:pt x="865" y="587"/>
                    <a:pt x="865" y="587"/>
                  </a:cubicBezTo>
                  <a:cubicBezTo>
                    <a:pt x="789" y="613"/>
                    <a:pt x="789" y="613"/>
                    <a:pt x="789" y="613"/>
                  </a:cubicBezTo>
                  <a:cubicBezTo>
                    <a:pt x="772" y="604"/>
                    <a:pt x="772" y="604"/>
                    <a:pt x="772" y="604"/>
                  </a:cubicBezTo>
                  <a:cubicBezTo>
                    <a:pt x="788" y="536"/>
                    <a:pt x="788" y="536"/>
                    <a:pt x="788" y="536"/>
                  </a:cubicBezTo>
                  <a:cubicBezTo>
                    <a:pt x="788" y="536"/>
                    <a:pt x="787" y="536"/>
                    <a:pt x="787" y="536"/>
                  </a:cubicBezTo>
                  <a:moveTo>
                    <a:pt x="786" y="534"/>
                  </a:moveTo>
                  <a:cubicBezTo>
                    <a:pt x="759" y="553"/>
                    <a:pt x="759" y="553"/>
                    <a:pt x="759" y="553"/>
                  </a:cubicBezTo>
                  <a:cubicBezTo>
                    <a:pt x="759" y="553"/>
                    <a:pt x="760" y="553"/>
                    <a:pt x="760" y="553"/>
                  </a:cubicBezTo>
                  <a:cubicBezTo>
                    <a:pt x="760" y="553"/>
                    <a:pt x="760" y="553"/>
                    <a:pt x="760" y="553"/>
                  </a:cubicBezTo>
                  <a:cubicBezTo>
                    <a:pt x="786" y="535"/>
                    <a:pt x="786" y="535"/>
                    <a:pt x="786" y="535"/>
                  </a:cubicBezTo>
                  <a:cubicBezTo>
                    <a:pt x="786" y="535"/>
                    <a:pt x="786" y="535"/>
                    <a:pt x="786" y="535"/>
                  </a:cubicBezTo>
                  <a:cubicBezTo>
                    <a:pt x="786" y="534"/>
                    <a:pt x="786" y="534"/>
                    <a:pt x="786" y="534"/>
                  </a:cubicBezTo>
                  <a:moveTo>
                    <a:pt x="1000" y="610"/>
                  </a:moveTo>
                  <a:cubicBezTo>
                    <a:pt x="995" y="600"/>
                    <a:pt x="995" y="600"/>
                    <a:pt x="995" y="600"/>
                  </a:cubicBezTo>
                  <a:cubicBezTo>
                    <a:pt x="1009" y="594"/>
                    <a:pt x="1009" y="594"/>
                    <a:pt x="1009" y="594"/>
                  </a:cubicBezTo>
                  <a:cubicBezTo>
                    <a:pt x="1008" y="610"/>
                    <a:pt x="1008" y="610"/>
                    <a:pt x="1008" y="610"/>
                  </a:cubicBezTo>
                  <a:cubicBezTo>
                    <a:pt x="1000" y="610"/>
                    <a:pt x="1000" y="610"/>
                    <a:pt x="1000" y="610"/>
                  </a:cubicBezTo>
                  <a:moveTo>
                    <a:pt x="1013" y="529"/>
                  </a:moveTo>
                  <a:cubicBezTo>
                    <a:pt x="1010" y="574"/>
                    <a:pt x="1010" y="574"/>
                    <a:pt x="1010" y="574"/>
                  </a:cubicBezTo>
                  <a:cubicBezTo>
                    <a:pt x="989" y="580"/>
                    <a:pt x="989" y="580"/>
                    <a:pt x="989" y="580"/>
                  </a:cubicBezTo>
                  <a:cubicBezTo>
                    <a:pt x="989" y="581"/>
                    <a:pt x="989" y="581"/>
                    <a:pt x="989" y="581"/>
                  </a:cubicBezTo>
                  <a:cubicBezTo>
                    <a:pt x="1010" y="574"/>
                    <a:pt x="1010" y="574"/>
                    <a:pt x="1010" y="574"/>
                  </a:cubicBezTo>
                  <a:cubicBezTo>
                    <a:pt x="1009" y="594"/>
                    <a:pt x="1009" y="594"/>
                    <a:pt x="1009" y="594"/>
                  </a:cubicBezTo>
                  <a:cubicBezTo>
                    <a:pt x="995" y="600"/>
                    <a:pt x="995" y="600"/>
                    <a:pt x="995" y="600"/>
                  </a:cubicBezTo>
                  <a:cubicBezTo>
                    <a:pt x="987" y="585"/>
                    <a:pt x="987" y="585"/>
                    <a:pt x="987" y="585"/>
                  </a:cubicBezTo>
                  <a:cubicBezTo>
                    <a:pt x="987" y="585"/>
                    <a:pt x="987" y="585"/>
                    <a:pt x="987" y="585"/>
                  </a:cubicBezTo>
                  <a:cubicBezTo>
                    <a:pt x="994" y="600"/>
                    <a:pt x="994" y="600"/>
                    <a:pt x="994" y="600"/>
                  </a:cubicBezTo>
                  <a:cubicBezTo>
                    <a:pt x="970" y="610"/>
                    <a:pt x="970" y="610"/>
                    <a:pt x="970" y="610"/>
                  </a:cubicBezTo>
                  <a:cubicBezTo>
                    <a:pt x="970" y="610"/>
                    <a:pt x="970" y="610"/>
                    <a:pt x="971" y="611"/>
                  </a:cubicBezTo>
                  <a:cubicBezTo>
                    <a:pt x="994" y="600"/>
                    <a:pt x="994" y="600"/>
                    <a:pt x="994" y="600"/>
                  </a:cubicBezTo>
                  <a:cubicBezTo>
                    <a:pt x="999" y="610"/>
                    <a:pt x="999" y="610"/>
                    <a:pt x="999" y="610"/>
                  </a:cubicBezTo>
                  <a:cubicBezTo>
                    <a:pt x="971" y="611"/>
                    <a:pt x="971" y="611"/>
                    <a:pt x="971" y="611"/>
                  </a:cubicBezTo>
                  <a:cubicBezTo>
                    <a:pt x="971" y="611"/>
                    <a:pt x="971" y="611"/>
                    <a:pt x="971" y="611"/>
                  </a:cubicBezTo>
                  <a:cubicBezTo>
                    <a:pt x="999" y="610"/>
                    <a:pt x="999" y="610"/>
                    <a:pt x="999" y="610"/>
                  </a:cubicBezTo>
                  <a:cubicBezTo>
                    <a:pt x="1006" y="623"/>
                    <a:pt x="1006" y="623"/>
                    <a:pt x="1006" y="623"/>
                  </a:cubicBezTo>
                  <a:cubicBezTo>
                    <a:pt x="1006" y="623"/>
                    <a:pt x="1006" y="623"/>
                    <a:pt x="1006" y="623"/>
                  </a:cubicBezTo>
                  <a:cubicBezTo>
                    <a:pt x="1000" y="610"/>
                    <a:pt x="1000" y="610"/>
                    <a:pt x="1000" y="610"/>
                  </a:cubicBezTo>
                  <a:cubicBezTo>
                    <a:pt x="1008" y="610"/>
                    <a:pt x="1008" y="610"/>
                    <a:pt x="1008" y="610"/>
                  </a:cubicBezTo>
                  <a:cubicBezTo>
                    <a:pt x="1007" y="622"/>
                    <a:pt x="1007" y="622"/>
                    <a:pt x="1007" y="622"/>
                  </a:cubicBezTo>
                  <a:cubicBezTo>
                    <a:pt x="1007" y="622"/>
                    <a:pt x="1007" y="622"/>
                    <a:pt x="1007" y="622"/>
                  </a:cubicBezTo>
                  <a:cubicBezTo>
                    <a:pt x="1007" y="622"/>
                    <a:pt x="1007" y="622"/>
                    <a:pt x="1007" y="622"/>
                  </a:cubicBezTo>
                  <a:cubicBezTo>
                    <a:pt x="1008" y="610"/>
                    <a:pt x="1008" y="610"/>
                    <a:pt x="1008" y="610"/>
                  </a:cubicBezTo>
                  <a:cubicBezTo>
                    <a:pt x="1052" y="609"/>
                    <a:pt x="1052" y="609"/>
                    <a:pt x="1052" y="609"/>
                  </a:cubicBezTo>
                  <a:cubicBezTo>
                    <a:pt x="1052" y="609"/>
                    <a:pt x="1052" y="608"/>
                    <a:pt x="1052" y="608"/>
                  </a:cubicBezTo>
                  <a:cubicBezTo>
                    <a:pt x="1008" y="610"/>
                    <a:pt x="1008" y="610"/>
                    <a:pt x="1008" y="610"/>
                  </a:cubicBezTo>
                  <a:cubicBezTo>
                    <a:pt x="1009" y="594"/>
                    <a:pt x="1009" y="594"/>
                    <a:pt x="1009" y="594"/>
                  </a:cubicBezTo>
                  <a:cubicBezTo>
                    <a:pt x="1050" y="576"/>
                    <a:pt x="1050" y="576"/>
                    <a:pt x="1050" y="576"/>
                  </a:cubicBezTo>
                  <a:cubicBezTo>
                    <a:pt x="1066" y="589"/>
                    <a:pt x="1066" y="589"/>
                    <a:pt x="1066" y="589"/>
                  </a:cubicBezTo>
                  <a:cubicBezTo>
                    <a:pt x="1055" y="607"/>
                    <a:pt x="1055" y="607"/>
                    <a:pt x="1055" y="607"/>
                  </a:cubicBezTo>
                  <a:cubicBezTo>
                    <a:pt x="1055" y="607"/>
                    <a:pt x="1055" y="607"/>
                    <a:pt x="1055" y="607"/>
                  </a:cubicBezTo>
                  <a:cubicBezTo>
                    <a:pt x="1066" y="589"/>
                    <a:pt x="1066" y="589"/>
                    <a:pt x="1066" y="589"/>
                  </a:cubicBezTo>
                  <a:cubicBezTo>
                    <a:pt x="1075" y="597"/>
                    <a:pt x="1075" y="597"/>
                    <a:pt x="1075" y="597"/>
                  </a:cubicBezTo>
                  <a:cubicBezTo>
                    <a:pt x="1075" y="597"/>
                    <a:pt x="1075" y="597"/>
                    <a:pt x="1076" y="597"/>
                  </a:cubicBezTo>
                  <a:cubicBezTo>
                    <a:pt x="1066" y="589"/>
                    <a:pt x="1066" y="589"/>
                    <a:pt x="1066" y="589"/>
                  </a:cubicBezTo>
                  <a:cubicBezTo>
                    <a:pt x="1082" y="564"/>
                    <a:pt x="1082" y="564"/>
                    <a:pt x="1082" y="564"/>
                  </a:cubicBezTo>
                  <a:cubicBezTo>
                    <a:pt x="1082" y="564"/>
                    <a:pt x="1082" y="564"/>
                    <a:pt x="1081" y="564"/>
                  </a:cubicBezTo>
                  <a:cubicBezTo>
                    <a:pt x="1066" y="589"/>
                    <a:pt x="1066" y="589"/>
                    <a:pt x="1066" y="589"/>
                  </a:cubicBezTo>
                  <a:cubicBezTo>
                    <a:pt x="1050" y="576"/>
                    <a:pt x="1050" y="576"/>
                    <a:pt x="1050" y="576"/>
                  </a:cubicBezTo>
                  <a:cubicBezTo>
                    <a:pt x="1081" y="563"/>
                    <a:pt x="1081" y="563"/>
                    <a:pt x="1081" y="563"/>
                  </a:cubicBezTo>
                  <a:cubicBezTo>
                    <a:pt x="1081" y="563"/>
                    <a:pt x="1081" y="563"/>
                    <a:pt x="1080" y="563"/>
                  </a:cubicBezTo>
                  <a:cubicBezTo>
                    <a:pt x="1050" y="576"/>
                    <a:pt x="1050" y="576"/>
                    <a:pt x="1050" y="576"/>
                  </a:cubicBezTo>
                  <a:cubicBezTo>
                    <a:pt x="1039" y="567"/>
                    <a:pt x="1039" y="567"/>
                    <a:pt x="1039" y="567"/>
                  </a:cubicBezTo>
                  <a:cubicBezTo>
                    <a:pt x="1039" y="567"/>
                    <a:pt x="1039" y="567"/>
                    <a:pt x="1039" y="567"/>
                  </a:cubicBezTo>
                  <a:cubicBezTo>
                    <a:pt x="1050" y="576"/>
                    <a:pt x="1050" y="576"/>
                    <a:pt x="1050" y="576"/>
                  </a:cubicBezTo>
                  <a:cubicBezTo>
                    <a:pt x="1009" y="593"/>
                    <a:pt x="1009" y="593"/>
                    <a:pt x="1009" y="593"/>
                  </a:cubicBezTo>
                  <a:cubicBezTo>
                    <a:pt x="1011" y="574"/>
                    <a:pt x="1011" y="574"/>
                    <a:pt x="1011" y="574"/>
                  </a:cubicBezTo>
                  <a:cubicBezTo>
                    <a:pt x="1035" y="567"/>
                    <a:pt x="1035" y="567"/>
                    <a:pt x="1035" y="567"/>
                  </a:cubicBezTo>
                  <a:cubicBezTo>
                    <a:pt x="1035" y="566"/>
                    <a:pt x="1035" y="566"/>
                    <a:pt x="1035" y="566"/>
                  </a:cubicBezTo>
                  <a:cubicBezTo>
                    <a:pt x="1011" y="574"/>
                    <a:pt x="1011" y="574"/>
                    <a:pt x="1011" y="574"/>
                  </a:cubicBezTo>
                  <a:cubicBezTo>
                    <a:pt x="1013" y="529"/>
                    <a:pt x="1013" y="529"/>
                    <a:pt x="1013" y="529"/>
                  </a:cubicBezTo>
                  <a:cubicBezTo>
                    <a:pt x="1013" y="529"/>
                    <a:pt x="1013" y="529"/>
                    <a:pt x="1013" y="529"/>
                  </a:cubicBezTo>
                  <a:cubicBezTo>
                    <a:pt x="1013" y="529"/>
                    <a:pt x="1013" y="529"/>
                    <a:pt x="1013" y="529"/>
                  </a:cubicBezTo>
                  <a:moveTo>
                    <a:pt x="1012" y="529"/>
                  </a:moveTo>
                  <a:cubicBezTo>
                    <a:pt x="987" y="578"/>
                    <a:pt x="987" y="578"/>
                    <a:pt x="987" y="578"/>
                  </a:cubicBezTo>
                  <a:cubicBezTo>
                    <a:pt x="987" y="578"/>
                    <a:pt x="987" y="579"/>
                    <a:pt x="987" y="579"/>
                  </a:cubicBezTo>
                  <a:cubicBezTo>
                    <a:pt x="1013" y="529"/>
                    <a:pt x="1013" y="529"/>
                    <a:pt x="1013" y="529"/>
                  </a:cubicBezTo>
                  <a:cubicBezTo>
                    <a:pt x="1013" y="529"/>
                    <a:pt x="1012" y="529"/>
                    <a:pt x="1012" y="529"/>
                  </a:cubicBezTo>
                  <a:moveTo>
                    <a:pt x="1015" y="529"/>
                  </a:moveTo>
                  <a:cubicBezTo>
                    <a:pt x="1014" y="529"/>
                    <a:pt x="1014" y="529"/>
                    <a:pt x="1014" y="529"/>
                  </a:cubicBezTo>
                  <a:cubicBezTo>
                    <a:pt x="1036" y="563"/>
                    <a:pt x="1036" y="563"/>
                    <a:pt x="1036" y="563"/>
                  </a:cubicBezTo>
                  <a:cubicBezTo>
                    <a:pt x="1036" y="563"/>
                    <a:pt x="1036" y="563"/>
                    <a:pt x="1036" y="563"/>
                  </a:cubicBezTo>
                  <a:cubicBezTo>
                    <a:pt x="1015" y="529"/>
                    <a:pt x="1015" y="529"/>
                    <a:pt x="1015" y="529"/>
                  </a:cubicBezTo>
                  <a:moveTo>
                    <a:pt x="692" y="525"/>
                  </a:moveTo>
                  <a:cubicBezTo>
                    <a:pt x="692" y="525"/>
                    <a:pt x="692" y="525"/>
                    <a:pt x="692" y="525"/>
                  </a:cubicBezTo>
                  <a:cubicBezTo>
                    <a:pt x="733" y="545"/>
                    <a:pt x="733" y="545"/>
                    <a:pt x="733" y="545"/>
                  </a:cubicBezTo>
                  <a:cubicBezTo>
                    <a:pt x="733" y="545"/>
                    <a:pt x="733" y="544"/>
                    <a:pt x="733" y="544"/>
                  </a:cubicBezTo>
                  <a:cubicBezTo>
                    <a:pt x="692" y="525"/>
                    <a:pt x="692" y="525"/>
                    <a:pt x="692" y="525"/>
                  </a:cubicBezTo>
                  <a:moveTo>
                    <a:pt x="670" y="488"/>
                  </a:moveTo>
                  <a:cubicBezTo>
                    <a:pt x="605" y="514"/>
                    <a:pt x="605" y="514"/>
                    <a:pt x="605" y="514"/>
                  </a:cubicBezTo>
                  <a:cubicBezTo>
                    <a:pt x="605" y="514"/>
                    <a:pt x="605" y="514"/>
                    <a:pt x="605" y="514"/>
                  </a:cubicBezTo>
                  <a:cubicBezTo>
                    <a:pt x="671" y="488"/>
                    <a:pt x="671" y="488"/>
                    <a:pt x="671" y="488"/>
                  </a:cubicBezTo>
                  <a:cubicBezTo>
                    <a:pt x="670" y="488"/>
                    <a:pt x="670" y="488"/>
                    <a:pt x="670" y="488"/>
                  </a:cubicBezTo>
                  <a:moveTo>
                    <a:pt x="702" y="479"/>
                  </a:moveTo>
                  <a:cubicBezTo>
                    <a:pt x="674" y="486"/>
                    <a:pt x="674" y="486"/>
                    <a:pt x="674" y="486"/>
                  </a:cubicBezTo>
                  <a:cubicBezTo>
                    <a:pt x="674" y="486"/>
                    <a:pt x="674" y="487"/>
                    <a:pt x="674" y="487"/>
                  </a:cubicBezTo>
                  <a:cubicBezTo>
                    <a:pt x="702" y="479"/>
                    <a:pt x="702" y="479"/>
                    <a:pt x="702" y="479"/>
                  </a:cubicBezTo>
                  <a:cubicBezTo>
                    <a:pt x="702" y="479"/>
                    <a:pt x="702" y="479"/>
                    <a:pt x="702" y="479"/>
                  </a:cubicBezTo>
                  <a:moveTo>
                    <a:pt x="495" y="469"/>
                  </a:moveTo>
                  <a:cubicBezTo>
                    <a:pt x="429" y="470"/>
                    <a:pt x="429" y="470"/>
                    <a:pt x="429" y="470"/>
                  </a:cubicBezTo>
                  <a:cubicBezTo>
                    <a:pt x="429" y="470"/>
                    <a:pt x="429" y="470"/>
                    <a:pt x="429" y="470"/>
                  </a:cubicBezTo>
                  <a:cubicBezTo>
                    <a:pt x="495" y="469"/>
                    <a:pt x="495" y="469"/>
                    <a:pt x="495" y="469"/>
                  </a:cubicBezTo>
                  <a:cubicBezTo>
                    <a:pt x="495" y="469"/>
                    <a:pt x="495" y="469"/>
                    <a:pt x="495" y="469"/>
                  </a:cubicBezTo>
                  <a:moveTo>
                    <a:pt x="762" y="461"/>
                  </a:moveTo>
                  <a:cubicBezTo>
                    <a:pt x="753" y="501"/>
                    <a:pt x="753" y="501"/>
                    <a:pt x="753" y="501"/>
                  </a:cubicBezTo>
                  <a:cubicBezTo>
                    <a:pt x="754" y="501"/>
                    <a:pt x="754" y="501"/>
                    <a:pt x="754" y="501"/>
                  </a:cubicBezTo>
                  <a:cubicBezTo>
                    <a:pt x="763" y="461"/>
                    <a:pt x="763" y="461"/>
                    <a:pt x="763" y="461"/>
                  </a:cubicBezTo>
                  <a:cubicBezTo>
                    <a:pt x="763" y="461"/>
                    <a:pt x="763" y="461"/>
                    <a:pt x="762" y="461"/>
                  </a:cubicBezTo>
                  <a:moveTo>
                    <a:pt x="701" y="514"/>
                  </a:moveTo>
                  <a:cubicBezTo>
                    <a:pt x="695" y="508"/>
                    <a:pt x="695" y="508"/>
                    <a:pt x="695" y="508"/>
                  </a:cubicBezTo>
                  <a:cubicBezTo>
                    <a:pt x="699" y="498"/>
                    <a:pt x="699" y="498"/>
                    <a:pt x="699" y="498"/>
                  </a:cubicBezTo>
                  <a:cubicBezTo>
                    <a:pt x="713" y="503"/>
                    <a:pt x="713" y="503"/>
                    <a:pt x="713" y="503"/>
                  </a:cubicBezTo>
                  <a:cubicBezTo>
                    <a:pt x="701" y="514"/>
                    <a:pt x="701" y="514"/>
                    <a:pt x="701" y="514"/>
                  </a:cubicBezTo>
                  <a:moveTo>
                    <a:pt x="761" y="461"/>
                  </a:moveTo>
                  <a:cubicBezTo>
                    <a:pt x="728" y="490"/>
                    <a:pt x="728" y="490"/>
                    <a:pt x="728" y="490"/>
                  </a:cubicBezTo>
                  <a:cubicBezTo>
                    <a:pt x="708" y="479"/>
                    <a:pt x="708" y="479"/>
                    <a:pt x="708" y="479"/>
                  </a:cubicBezTo>
                  <a:cubicBezTo>
                    <a:pt x="708" y="480"/>
                    <a:pt x="708" y="480"/>
                    <a:pt x="708" y="480"/>
                  </a:cubicBezTo>
                  <a:cubicBezTo>
                    <a:pt x="728" y="490"/>
                    <a:pt x="728" y="490"/>
                    <a:pt x="728" y="490"/>
                  </a:cubicBezTo>
                  <a:cubicBezTo>
                    <a:pt x="713" y="503"/>
                    <a:pt x="713" y="503"/>
                    <a:pt x="713" y="503"/>
                  </a:cubicBezTo>
                  <a:cubicBezTo>
                    <a:pt x="699" y="497"/>
                    <a:pt x="699" y="497"/>
                    <a:pt x="699" y="497"/>
                  </a:cubicBezTo>
                  <a:cubicBezTo>
                    <a:pt x="704" y="481"/>
                    <a:pt x="704" y="481"/>
                    <a:pt x="704" y="481"/>
                  </a:cubicBezTo>
                  <a:cubicBezTo>
                    <a:pt x="704" y="481"/>
                    <a:pt x="704" y="481"/>
                    <a:pt x="704" y="481"/>
                  </a:cubicBezTo>
                  <a:cubicBezTo>
                    <a:pt x="698" y="497"/>
                    <a:pt x="698" y="497"/>
                    <a:pt x="698" y="497"/>
                  </a:cubicBezTo>
                  <a:cubicBezTo>
                    <a:pt x="674" y="488"/>
                    <a:pt x="674" y="488"/>
                    <a:pt x="674" y="488"/>
                  </a:cubicBezTo>
                  <a:cubicBezTo>
                    <a:pt x="674" y="488"/>
                    <a:pt x="674" y="488"/>
                    <a:pt x="674" y="488"/>
                  </a:cubicBezTo>
                  <a:cubicBezTo>
                    <a:pt x="698" y="498"/>
                    <a:pt x="698" y="498"/>
                    <a:pt x="698" y="498"/>
                  </a:cubicBezTo>
                  <a:cubicBezTo>
                    <a:pt x="695" y="508"/>
                    <a:pt x="695" y="508"/>
                    <a:pt x="695" y="508"/>
                  </a:cubicBezTo>
                  <a:cubicBezTo>
                    <a:pt x="674" y="488"/>
                    <a:pt x="674" y="488"/>
                    <a:pt x="674" y="488"/>
                  </a:cubicBezTo>
                  <a:cubicBezTo>
                    <a:pt x="674" y="488"/>
                    <a:pt x="674" y="488"/>
                    <a:pt x="674" y="489"/>
                  </a:cubicBezTo>
                  <a:cubicBezTo>
                    <a:pt x="695" y="508"/>
                    <a:pt x="695" y="508"/>
                    <a:pt x="695" y="508"/>
                  </a:cubicBezTo>
                  <a:cubicBezTo>
                    <a:pt x="690" y="521"/>
                    <a:pt x="690" y="521"/>
                    <a:pt x="690" y="521"/>
                  </a:cubicBezTo>
                  <a:cubicBezTo>
                    <a:pt x="690" y="521"/>
                    <a:pt x="690" y="521"/>
                    <a:pt x="691" y="521"/>
                  </a:cubicBezTo>
                  <a:cubicBezTo>
                    <a:pt x="695" y="509"/>
                    <a:pt x="695" y="509"/>
                    <a:pt x="695" y="509"/>
                  </a:cubicBezTo>
                  <a:cubicBezTo>
                    <a:pt x="701" y="514"/>
                    <a:pt x="701" y="514"/>
                    <a:pt x="701" y="514"/>
                  </a:cubicBezTo>
                  <a:cubicBezTo>
                    <a:pt x="691" y="522"/>
                    <a:pt x="691" y="522"/>
                    <a:pt x="691" y="522"/>
                  </a:cubicBezTo>
                  <a:cubicBezTo>
                    <a:pt x="691" y="522"/>
                    <a:pt x="692" y="522"/>
                    <a:pt x="692" y="522"/>
                  </a:cubicBezTo>
                  <a:cubicBezTo>
                    <a:pt x="701" y="514"/>
                    <a:pt x="701" y="514"/>
                    <a:pt x="701" y="514"/>
                  </a:cubicBezTo>
                  <a:cubicBezTo>
                    <a:pt x="733" y="544"/>
                    <a:pt x="733" y="544"/>
                    <a:pt x="733" y="544"/>
                  </a:cubicBezTo>
                  <a:cubicBezTo>
                    <a:pt x="733" y="544"/>
                    <a:pt x="733" y="544"/>
                    <a:pt x="733" y="544"/>
                  </a:cubicBezTo>
                  <a:cubicBezTo>
                    <a:pt x="701" y="514"/>
                    <a:pt x="701" y="514"/>
                    <a:pt x="701" y="514"/>
                  </a:cubicBezTo>
                  <a:cubicBezTo>
                    <a:pt x="713" y="503"/>
                    <a:pt x="713" y="503"/>
                    <a:pt x="713" y="503"/>
                  </a:cubicBezTo>
                  <a:cubicBezTo>
                    <a:pt x="754" y="520"/>
                    <a:pt x="754" y="520"/>
                    <a:pt x="754" y="520"/>
                  </a:cubicBezTo>
                  <a:cubicBezTo>
                    <a:pt x="756" y="540"/>
                    <a:pt x="756" y="540"/>
                    <a:pt x="756" y="540"/>
                  </a:cubicBezTo>
                  <a:cubicBezTo>
                    <a:pt x="736" y="545"/>
                    <a:pt x="736" y="545"/>
                    <a:pt x="736" y="545"/>
                  </a:cubicBezTo>
                  <a:cubicBezTo>
                    <a:pt x="736" y="545"/>
                    <a:pt x="736" y="545"/>
                    <a:pt x="736" y="545"/>
                  </a:cubicBezTo>
                  <a:cubicBezTo>
                    <a:pt x="756" y="541"/>
                    <a:pt x="756" y="541"/>
                    <a:pt x="756" y="541"/>
                  </a:cubicBezTo>
                  <a:cubicBezTo>
                    <a:pt x="758" y="553"/>
                    <a:pt x="758" y="553"/>
                    <a:pt x="758" y="553"/>
                  </a:cubicBezTo>
                  <a:cubicBezTo>
                    <a:pt x="758" y="553"/>
                    <a:pt x="758" y="553"/>
                    <a:pt x="758" y="553"/>
                  </a:cubicBezTo>
                  <a:cubicBezTo>
                    <a:pt x="757" y="540"/>
                    <a:pt x="757" y="540"/>
                    <a:pt x="757" y="540"/>
                  </a:cubicBezTo>
                  <a:cubicBezTo>
                    <a:pt x="786" y="534"/>
                    <a:pt x="786" y="534"/>
                    <a:pt x="786" y="534"/>
                  </a:cubicBezTo>
                  <a:cubicBezTo>
                    <a:pt x="786" y="534"/>
                    <a:pt x="785" y="534"/>
                    <a:pt x="785" y="533"/>
                  </a:cubicBezTo>
                  <a:cubicBezTo>
                    <a:pt x="757" y="540"/>
                    <a:pt x="757" y="540"/>
                    <a:pt x="757" y="540"/>
                  </a:cubicBezTo>
                  <a:cubicBezTo>
                    <a:pt x="755" y="520"/>
                    <a:pt x="755" y="520"/>
                    <a:pt x="755" y="520"/>
                  </a:cubicBezTo>
                  <a:cubicBezTo>
                    <a:pt x="786" y="532"/>
                    <a:pt x="786" y="532"/>
                    <a:pt x="786" y="532"/>
                  </a:cubicBezTo>
                  <a:cubicBezTo>
                    <a:pt x="786" y="532"/>
                    <a:pt x="786" y="532"/>
                    <a:pt x="786" y="532"/>
                  </a:cubicBezTo>
                  <a:cubicBezTo>
                    <a:pt x="755" y="520"/>
                    <a:pt x="755" y="520"/>
                    <a:pt x="755" y="520"/>
                  </a:cubicBezTo>
                  <a:cubicBezTo>
                    <a:pt x="754" y="506"/>
                    <a:pt x="754" y="506"/>
                    <a:pt x="754" y="506"/>
                  </a:cubicBezTo>
                  <a:cubicBezTo>
                    <a:pt x="753" y="506"/>
                    <a:pt x="753" y="506"/>
                    <a:pt x="753" y="506"/>
                  </a:cubicBezTo>
                  <a:cubicBezTo>
                    <a:pt x="754" y="519"/>
                    <a:pt x="754" y="519"/>
                    <a:pt x="754" y="519"/>
                  </a:cubicBezTo>
                  <a:cubicBezTo>
                    <a:pt x="714" y="503"/>
                    <a:pt x="714" y="503"/>
                    <a:pt x="714" y="503"/>
                  </a:cubicBezTo>
                  <a:cubicBezTo>
                    <a:pt x="728" y="490"/>
                    <a:pt x="728" y="490"/>
                    <a:pt x="728" y="490"/>
                  </a:cubicBezTo>
                  <a:cubicBezTo>
                    <a:pt x="751" y="502"/>
                    <a:pt x="751" y="502"/>
                    <a:pt x="751" y="502"/>
                  </a:cubicBezTo>
                  <a:cubicBezTo>
                    <a:pt x="751" y="502"/>
                    <a:pt x="751" y="502"/>
                    <a:pt x="751" y="502"/>
                  </a:cubicBezTo>
                  <a:cubicBezTo>
                    <a:pt x="728" y="490"/>
                    <a:pt x="728" y="490"/>
                    <a:pt x="728" y="490"/>
                  </a:cubicBezTo>
                  <a:cubicBezTo>
                    <a:pt x="762" y="461"/>
                    <a:pt x="762" y="461"/>
                    <a:pt x="762" y="461"/>
                  </a:cubicBezTo>
                  <a:cubicBezTo>
                    <a:pt x="762" y="461"/>
                    <a:pt x="762" y="461"/>
                    <a:pt x="761" y="461"/>
                  </a:cubicBezTo>
                  <a:moveTo>
                    <a:pt x="761" y="460"/>
                  </a:moveTo>
                  <a:cubicBezTo>
                    <a:pt x="708" y="477"/>
                    <a:pt x="708" y="477"/>
                    <a:pt x="708" y="477"/>
                  </a:cubicBezTo>
                  <a:cubicBezTo>
                    <a:pt x="708" y="477"/>
                    <a:pt x="708" y="477"/>
                    <a:pt x="708" y="477"/>
                  </a:cubicBezTo>
                  <a:cubicBezTo>
                    <a:pt x="761" y="460"/>
                    <a:pt x="761" y="460"/>
                    <a:pt x="761" y="460"/>
                  </a:cubicBezTo>
                  <a:cubicBezTo>
                    <a:pt x="761" y="460"/>
                    <a:pt x="761" y="460"/>
                    <a:pt x="761" y="460"/>
                  </a:cubicBezTo>
                  <a:moveTo>
                    <a:pt x="602" y="445"/>
                  </a:moveTo>
                  <a:cubicBezTo>
                    <a:pt x="602" y="445"/>
                    <a:pt x="602" y="445"/>
                    <a:pt x="602" y="445"/>
                  </a:cubicBezTo>
                  <a:cubicBezTo>
                    <a:pt x="602" y="445"/>
                    <a:pt x="602" y="445"/>
                    <a:pt x="602" y="445"/>
                  </a:cubicBezTo>
                  <a:cubicBezTo>
                    <a:pt x="602" y="512"/>
                    <a:pt x="602" y="512"/>
                    <a:pt x="602" y="512"/>
                  </a:cubicBezTo>
                  <a:cubicBezTo>
                    <a:pt x="602" y="512"/>
                    <a:pt x="603" y="512"/>
                    <a:pt x="603" y="512"/>
                  </a:cubicBezTo>
                  <a:cubicBezTo>
                    <a:pt x="603" y="512"/>
                    <a:pt x="603" y="512"/>
                    <a:pt x="603" y="512"/>
                  </a:cubicBezTo>
                  <a:cubicBezTo>
                    <a:pt x="602" y="445"/>
                    <a:pt x="602" y="445"/>
                    <a:pt x="602" y="445"/>
                  </a:cubicBezTo>
                  <a:moveTo>
                    <a:pt x="605" y="443"/>
                  </a:moveTo>
                  <a:cubicBezTo>
                    <a:pt x="605" y="443"/>
                    <a:pt x="605" y="443"/>
                    <a:pt x="605" y="444"/>
                  </a:cubicBezTo>
                  <a:cubicBezTo>
                    <a:pt x="671" y="486"/>
                    <a:pt x="671" y="486"/>
                    <a:pt x="671" y="486"/>
                  </a:cubicBezTo>
                  <a:cubicBezTo>
                    <a:pt x="671" y="486"/>
                    <a:pt x="671" y="486"/>
                    <a:pt x="671" y="486"/>
                  </a:cubicBezTo>
                  <a:cubicBezTo>
                    <a:pt x="605" y="443"/>
                    <a:pt x="605" y="443"/>
                    <a:pt x="605" y="443"/>
                  </a:cubicBezTo>
                  <a:moveTo>
                    <a:pt x="374" y="427"/>
                  </a:moveTo>
                  <a:cubicBezTo>
                    <a:pt x="374" y="427"/>
                    <a:pt x="373" y="427"/>
                    <a:pt x="373" y="427"/>
                  </a:cubicBezTo>
                  <a:cubicBezTo>
                    <a:pt x="424" y="468"/>
                    <a:pt x="424" y="468"/>
                    <a:pt x="424" y="468"/>
                  </a:cubicBezTo>
                  <a:cubicBezTo>
                    <a:pt x="424" y="468"/>
                    <a:pt x="424" y="468"/>
                    <a:pt x="424" y="468"/>
                  </a:cubicBezTo>
                  <a:cubicBezTo>
                    <a:pt x="374" y="427"/>
                    <a:pt x="374" y="427"/>
                    <a:pt x="374" y="427"/>
                  </a:cubicBezTo>
                  <a:moveTo>
                    <a:pt x="487" y="412"/>
                  </a:moveTo>
                  <a:cubicBezTo>
                    <a:pt x="486" y="412"/>
                    <a:pt x="486" y="412"/>
                    <a:pt x="486" y="412"/>
                  </a:cubicBezTo>
                  <a:cubicBezTo>
                    <a:pt x="497" y="466"/>
                    <a:pt x="497" y="466"/>
                    <a:pt x="497" y="466"/>
                  </a:cubicBezTo>
                  <a:cubicBezTo>
                    <a:pt x="497" y="466"/>
                    <a:pt x="497" y="466"/>
                    <a:pt x="497" y="466"/>
                  </a:cubicBezTo>
                  <a:cubicBezTo>
                    <a:pt x="497" y="466"/>
                    <a:pt x="497" y="466"/>
                    <a:pt x="497" y="466"/>
                  </a:cubicBezTo>
                  <a:cubicBezTo>
                    <a:pt x="487" y="412"/>
                    <a:pt x="487" y="412"/>
                    <a:pt x="487" y="412"/>
                  </a:cubicBezTo>
                  <a:moveTo>
                    <a:pt x="617" y="400"/>
                  </a:moveTo>
                  <a:cubicBezTo>
                    <a:pt x="603" y="438"/>
                    <a:pt x="603" y="438"/>
                    <a:pt x="603" y="438"/>
                  </a:cubicBezTo>
                  <a:cubicBezTo>
                    <a:pt x="603" y="438"/>
                    <a:pt x="603" y="438"/>
                    <a:pt x="604" y="438"/>
                  </a:cubicBezTo>
                  <a:cubicBezTo>
                    <a:pt x="617" y="400"/>
                    <a:pt x="617" y="400"/>
                    <a:pt x="617" y="400"/>
                  </a:cubicBezTo>
                  <a:cubicBezTo>
                    <a:pt x="617" y="400"/>
                    <a:pt x="617" y="400"/>
                    <a:pt x="617" y="400"/>
                  </a:cubicBezTo>
                  <a:moveTo>
                    <a:pt x="619" y="400"/>
                  </a:moveTo>
                  <a:cubicBezTo>
                    <a:pt x="619" y="400"/>
                    <a:pt x="619" y="400"/>
                    <a:pt x="619" y="400"/>
                  </a:cubicBezTo>
                  <a:cubicBezTo>
                    <a:pt x="619" y="400"/>
                    <a:pt x="619" y="400"/>
                    <a:pt x="619" y="400"/>
                  </a:cubicBezTo>
                  <a:cubicBezTo>
                    <a:pt x="656" y="460"/>
                    <a:pt x="656" y="460"/>
                    <a:pt x="656" y="460"/>
                  </a:cubicBezTo>
                  <a:cubicBezTo>
                    <a:pt x="606" y="442"/>
                    <a:pt x="606" y="442"/>
                    <a:pt x="606" y="442"/>
                  </a:cubicBezTo>
                  <a:cubicBezTo>
                    <a:pt x="605" y="443"/>
                    <a:pt x="605" y="443"/>
                    <a:pt x="605" y="443"/>
                  </a:cubicBezTo>
                  <a:cubicBezTo>
                    <a:pt x="656" y="461"/>
                    <a:pt x="656" y="461"/>
                    <a:pt x="656" y="461"/>
                  </a:cubicBezTo>
                  <a:cubicBezTo>
                    <a:pt x="671" y="486"/>
                    <a:pt x="671" y="486"/>
                    <a:pt x="671" y="486"/>
                  </a:cubicBezTo>
                  <a:cubicBezTo>
                    <a:pt x="671" y="485"/>
                    <a:pt x="671" y="485"/>
                    <a:pt x="671" y="485"/>
                  </a:cubicBezTo>
                  <a:cubicBezTo>
                    <a:pt x="671" y="485"/>
                    <a:pt x="671" y="485"/>
                    <a:pt x="671" y="485"/>
                  </a:cubicBezTo>
                  <a:cubicBezTo>
                    <a:pt x="657" y="461"/>
                    <a:pt x="657" y="461"/>
                    <a:pt x="657" y="461"/>
                  </a:cubicBezTo>
                  <a:cubicBezTo>
                    <a:pt x="702" y="477"/>
                    <a:pt x="702" y="477"/>
                    <a:pt x="702" y="477"/>
                  </a:cubicBezTo>
                  <a:cubicBezTo>
                    <a:pt x="702" y="477"/>
                    <a:pt x="702" y="477"/>
                    <a:pt x="702" y="477"/>
                  </a:cubicBezTo>
                  <a:cubicBezTo>
                    <a:pt x="656" y="460"/>
                    <a:pt x="656" y="460"/>
                    <a:pt x="656" y="460"/>
                  </a:cubicBezTo>
                  <a:cubicBezTo>
                    <a:pt x="619" y="400"/>
                    <a:pt x="619" y="400"/>
                    <a:pt x="619" y="400"/>
                  </a:cubicBezTo>
                  <a:moveTo>
                    <a:pt x="405" y="396"/>
                  </a:moveTo>
                  <a:cubicBezTo>
                    <a:pt x="405" y="396"/>
                    <a:pt x="405" y="396"/>
                    <a:pt x="405" y="396"/>
                  </a:cubicBezTo>
                  <a:cubicBezTo>
                    <a:pt x="412" y="420"/>
                    <a:pt x="412" y="420"/>
                    <a:pt x="412" y="420"/>
                  </a:cubicBezTo>
                  <a:cubicBezTo>
                    <a:pt x="374" y="425"/>
                    <a:pt x="374" y="425"/>
                    <a:pt x="374" y="425"/>
                  </a:cubicBezTo>
                  <a:cubicBezTo>
                    <a:pt x="374" y="426"/>
                    <a:pt x="374" y="426"/>
                    <a:pt x="374" y="426"/>
                  </a:cubicBezTo>
                  <a:cubicBezTo>
                    <a:pt x="374" y="426"/>
                    <a:pt x="374" y="426"/>
                    <a:pt x="374" y="426"/>
                  </a:cubicBezTo>
                  <a:cubicBezTo>
                    <a:pt x="412" y="420"/>
                    <a:pt x="412" y="420"/>
                    <a:pt x="412" y="420"/>
                  </a:cubicBezTo>
                  <a:cubicBezTo>
                    <a:pt x="418" y="441"/>
                    <a:pt x="418" y="441"/>
                    <a:pt x="418" y="441"/>
                  </a:cubicBezTo>
                  <a:cubicBezTo>
                    <a:pt x="374" y="426"/>
                    <a:pt x="374" y="426"/>
                    <a:pt x="374" y="426"/>
                  </a:cubicBezTo>
                  <a:cubicBezTo>
                    <a:pt x="374" y="427"/>
                    <a:pt x="374" y="427"/>
                    <a:pt x="374" y="427"/>
                  </a:cubicBezTo>
                  <a:cubicBezTo>
                    <a:pt x="418" y="442"/>
                    <a:pt x="418" y="442"/>
                    <a:pt x="418" y="442"/>
                  </a:cubicBezTo>
                  <a:cubicBezTo>
                    <a:pt x="426" y="467"/>
                    <a:pt x="426" y="467"/>
                    <a:pt x="426" y="467"/>
                  </a:cubicBezTo>
                  <a:cubicBezTo>
                    <a:pt x="426" y="467"/>
                    <a:pt x="426" y="467"/>
                    <a:pt x="426" y="467"/>
                  </a:cubicBezTo>
                  <a:cubicBezTo>
                    <a:pt x="419" y="442"/>
                    <a:pt x="419" y="442"/>
                    <a:pt x="419" y="442"/>
                  </a:cubicBezTo>
                  <a:cubicBezTo>
                    <a:pt x="445" y="451"/>
                    <a:pt x="445" y="451"/>
                    <a:pt x="445" y="451"/>
                  </a:cubicBezTo>
                  <a:cubicBezTo>
                    <a:pt x="428" y="468"/>
                    <a:pt x="428" y="468"/>
                    <a:pt x="428" y="468"/>
                  </a:cubicBezTo>
                  <a:cubicBezTo>
                    <a:pt x="428" y="468"/>
                    <a:pt x="428" y="468"/>
                    <a:pt x="429" y="468"/>
                  </a:cubicBezTo>
                  <a:cubicBezTo>
                    <a:pt x="445" y="451"/>
                    <a:pt x="445" y="451"/>
                    <a:pt x="445" y="451"/>
                  </a:cubicBezTo>
                  <a:cubicBezTo>
                    <a:pt x="495" y="468"/>
                    <a:pt x="495" y="468"/>
                    <a:pt x="495" y="468"/>
                  </a:cubicBezTo>
                  <a:cubicBezTo>
                    <a:pt x="495" y="468"/>
                    <a:pt x="495" y="468"/>
                    <a:pt x="495" y="468"/>
                  </a:cubicBezTo>
                  <a:cubicBezTo>
                    <a:pt x="445" y="451"/>
                    <a:pt x="445" y="451"/>
                    <a:pt x="445" y="451"/>
                  </a:cubicBezTo>
                  <a:cubicBezTo>
                    <a:pt x="484" y="412"/>
                    <a:pt x="484" y="412"/>
                    <a:pt x="484" y="412"/>
                  </a:cubicBezTo>
                  <a:cubicBezTo>
                    <a:pt x="484" y="411"/>
                    <a:pt x="484" y="411"/>
                    <a:pt x="484" y="411"/>
                  </a:cubicBezTo>
                  <a:cubicBezTo>
                    <a:pt x="445" y="451"/>
                    <a:pt x="445" y="451"/>
                    <a:pt x="445" y="451"/>
                  </a:cubicBezTo>
                  <a:cubicBezTo>
                    <a:pt x="418" y="442"/>
                    <a:pt x="418" y="442"/>
                    <a:pt x="418" y="442"/>
                  </a:cubicBezTo>
                  <a:cubicBezTo>
                    <a:pt x="412" y="420"/>
                    <a:pt x="412" y="420"/>
                    <a:pt x="412" y="420"/>
                  </a:cubicBezTo>
                  <a:cubicBezTo>
                    <a:pt x="483" y="410"/>
                    <a:pt x="483" y="410"/>
                    <a:pt x="483" y="410"/>
                  </a:cubicBezTo>
                  <a:cubicBezTo>
                    <a:pt x="483" y="410"/>
                    <a:pt x="483" y="410"/>
                    <a:pt x="483" y="410"/>
                  </a:cubicBezTo>
                  <a:cubicBezTo>
                    <a:pt x="412" y="420"/>
                    <a:pt x="412" y="420"/>
                    <a:pt x="412" y="420"/>
                  </a:cubicBezTo>
                  <a:cubicBezTo>
                    <a:pt x="405" y="396"/>
                    <a:pt x="405" y="396"/>
                    <a:pt x="405" y="396"/>
                  </a:cubicBezTo>
                  <a:moveTo>
                    <a:pt x="401" y="395"/>
                  </a:moveTo>
                  <a:cubicBezTo>
                    <a:pt x="373" y="424"/>
                    <a:pt x="373" y="424"/>
                    <a:pt x="373" y="424"/>
                  </a:cubicBezTo>
                  <a:cubicBezTo>
                    <a:pt x="373" y="424"/>
                    <a:pt x="373" y="425"/>
                    <a:pt x="373" y="425"/>
                  </a:cubicBezTo>
                  <a:cubicBezTo>
                    <a:pt x="402" y="395"/>
                    <a:pt x="402" y="395"/>
                    <a:pt x="402" y="395"/>
                  </a:cubicBezTo>
                  <a:cubicBezTo>
                    <a:pt x="402" y="395"/>
                    <a:pt x="401" y="395"/>
                    <a:pt x="401" y="395"/>
                  </a:cubicBezTo>
                  <a:moveTo>
                    <a:pt x="552" y="382"/>
                  </a:moveTo>
                  <a:cubicBezTo>
                    <a:pt x="552" y="382"/>
                    <a:pt x="552" y="382"/>
                    <a:pt x="552" y="382"/>
                  </a:cubicBezTo>
                  <a:cubicBezTo>
                    <a:pt x="569" y="402"/>
                    <a:pt x="569" y="402"/>
                    <a:pt x="569" y="402"/>
                  </a:cubicBezTo>
                  <a:cubicBezTo>
                    <a:pt x="535" y="405"/>
                    <a:pt x="535" y="405"/>
                    <a:pt x="535" y="405"/>
                  </a:cubicBezTo>
                  <a:cubicBezTo>
                    <a:pt x="549" y="382"/>
                    <a:pt x="549" y="382"/>
                    <a:pt x="549" y="382"/>
                  </a:cubicBezTo>
                  <a:cubicBezTo>
                    <a:pt x="549" y="382"/>
                    <a:pt x="549" y="382"/>
                    <a:pt x="549" y="382"/>
                  </a:cubicBezTo>
                  <a:cubicBezTo>
                    <a:pt x="535" y="405"/>
                    <a:pt x="535" y="405"/>
                    <a:pt x="535" y="405"/>
                  </a:cubicBezTo>
                  <a:cubicBezTo>
                    <a:pt x="489" y="409"/>
                    <a:pt x="489" y="409"/>
                    <a:pt x="489" y="409"/>
                  </a:cubicBezTo>
                  <a:cubicBezTo>
                    <a:pt x="489" y="409"/>
                    <a:pt x="489" y="409"/>
                    <a:pt x="489" y="409"/>
                  </a:cubicBezTo>
                  <a:cubicBezTo>
                    <a:pt x="535" y="405"/>
                    <a:pt x="535" y="405"/>
                    <a:pt x="535" y="405"/>
                  </a:cubicBezTo>
                  <a:cubicBezTo>
                    <a:pt x="498" y="466"/>
                    <a:pt x="498" y="466"/>
                    <a:pt x="498" y="466"/>
                  </a:cubicBezTo>
                  <a:cubicBezTo>
                    <a:pt x="499" y="466"/>
                    <a:pt x="499" y="467"/>
                    <a:pt x="499" y="467"/>
                  </a:cubicBezTo>
                  <a:cubicBezTo>
                    <a:pt x="535" y="405"/>
                    <a:pt x="535" y="405"/>
                    <a:pt x="535" y="405"/>
                  </a:cubicBezTo>
                  <a:cubicBezTo>
                    <a:pt x="569" y="402"/>
                    <a:pt x="569" y="402"/>
                    <a:pt x="569" y="402"/>
                  </a:cubicBezTo>
                  <a:cubicBezTo>
                    <a:pt x="600" y="439"/>
                    <a:pt x="600" y="439"/>
                    <a:pt x="600" y="439"/>
                  </a:cubicBezTo>
                  <a:cubicBezTo>
                    <a:pt x="600" y="439"/>
                    <a:pt x="600" y="439"/>
                    <a:pt x="600" y="439"/>
                  </a:cubicBezTo>
                  <a:cubicBezTo>
                    <a:pt x="569" y="402"/>
                    <a:pt x="569" y="402"/>
                    <a:pt x="569" y="402"/>
                  </a:cubicBezTo>
                  <a:cubicBezTo>
                    <a:pt x="616" y="398"/>
                    <a:pt x="616" y="398"/>
                    <a:pt x="616" y="398"/>
                  </a:cubicBezTo>
                  <a:cubicBezTo>
                    <a:pt x="616" y="398"/>
                    <a:pt x="616" y="398"/>
                    <a:pt x="616" y="398"/>
                  </a:cubicBezTo>
                  <a:cubicBezTo>
                    <a:pt x="569" y="402"/>
                    <a:pt x="569" y="402"/>
                    <a:pt x="569" y="402"/>
                  </a:cubicBezTo>
                  <a:cubicBezTo>
                    <a:pt x="552" y="382"/>
                    <a:pt x="552" y="382"/>
                    <a:pt x="552" y="382"/>
                  </a:cubicBezTo>
                  <a:moveTo>
                    <a:pt x="548" y="381"/>
                  </a:moveTo>
                  <a:cubicBezTo>
                    <a:pt x="488" y="408"/>
                    <a:pt x="488" y="408"/>
                    <a:pt x="488" y="408"/>
                  </a:cubicBezTo>
                  <a:cubicBezTo>
                    <a:pt x="488" y="408"/>
                    <a:pt x="488" y="408"/>
                    <a:pt x="488" y="408"/>
                  </a:cubicBezTo>
                  <a:cubicBezTo>
                    <a:pt x="548" y="381"/>
                    <a:pt x="548" y="381"/>
                    <a:pt x="548" y="381"/>
                  </a:cubicBezTo>
                  <a:cubicBezTo>
                    <a:pt x="548" y="381"/>
                    <a:pt x="548" y="381"/>
                    <a:pt x="548" y="381"/>
                  </a:cubicBezTo>
                  <a:moveTo>
                    <a:pt x="553" y="380"/>
                  </a:moveTo>
                  <a:cubicBezTo>
                    <a:pt x="553" y="380"/>
                    <a:pt x="553" y="381"/>
                    <a:pt x="553" y="381"/>
                  </a:cubicBezTo>
                  <a:cubicBezTo>
                    <a:pt x="616" y="398"/>
                    <a:pt x="616" y="398"/>
                    <a:pt x="616" y="398"/>
                  </a:cubicBezTo>
                  <a:cubicBezTo>
                    <a:pt x="616" y="398"/>
                    <a:pt x="616" y="397"/>
                    <a:pt x="616" y="397"/>
                  </a:cubicBezTo>
                  <a:cubicBezTo>
                    <a:pt x="553" y="380"/>
                    <a:pt x="553" y="380"/>
                    <a:pt x="553" y="380"/>
                  </a:cubicBezTo>
                  <a:moveTo>
                    <a:pt x="432" y="327"/>
                  </a:moveTo>
                  <a:cubicBezTo>
                    <a:pt x="405" y="389"/>
                    <a:pt x="405" y="389"/>
                    <a:pt x="405" y="389"/>
                  </a:cubicBezTo>
                  <a:cubicBezTo>
                    <a:pt x="405" y="389"/>
                    <a:pt x="405" y="389"/>
                    <a:pt x="405" y="389"/>
                  </a:cubicBezTo>
                  <a:cubicBezTo>
                    <a:pt x="432" y="328"/>
                    <a:pt x="432" y="328"/>
                    <a:pt x="432" y="328"/>
                  </a:cubicBezTo>
                  <a:cubicBezTo>
                    <a:pt x="432" y="328"/>
                    <a:pt x="432" y="327"/>
                    <a:pt x="432" y="327"/>
                  </a:cubicBezTo>
                  <a:moveTo>
                    <a:pt x="359" y="324"/>
                  </a:moveTo>
                  <a:cubicBezTo>
                    <a:pt x="359" y="324"/>
                    <a:pt x="359" y="324"/>
                    <a:pt x="359" y="324"/>
                  </a:cubicBezTo>
                  <a:cubicBezTo>
                    <a:pt x="402" y="390"/>
                    <a:pt x="402" y="390"/>
                    <a:pt x="402" y="390"/>
                  </a:cubicBezTo>
                  <a:cubicBezTo>
                    <a:pt x="402" y="390"/>
                    <a:pt x="402" y="390"/>
                    <a:pt x="402" y="389"/>
                  </a:cubicBezTo>
                  <a:cubicBezTo>
                    <a:pt x="359" y="324"/>
                    <a:pt x="359" y="324"/>
                    <a:pt x="359" y="324"/>
                  </a:cubicBezTo>
                  <a:moveTo>
                    <a:pt x="360" y="322"/>
                  </a:moveTo>
                  <a:cubicBezTo>
                    <a:pt x="360" y="322"/>
                    <a:pt x="360" y="323"/>
                    <a:pt x="360" y="323"/>
                  </a:cubicBezTo>
                  <a:cubicBezTo>
                    <a:pt x="431" y="325"/>
                    <a:pt x="431" y="325"/>
                    <a:pt x="431" y="325"/>
                  </a:cubicBezTo>
                  <a:cubicBezTo>
                    <a:pt x="431" y="325"/>
                    <a:pt x="431" y="325"/>
                    <a:pt x="431" y="325"/>
                  </a:cubicBezTo>
                  <a:cubicBezTo>
                    <a:pt x="360" y="322"/>
                    <a:pt x="360" y="322"/>
                    <a:pt x="360" y="322"/>
                  </a:cubicBezTo>
                  <a:moveTo>
                    <a:pt x="327" y="320"/>
                  </a:moveTo>
                  <a:cubicBezTo>
                    <a:pt x="327" y="320"/>
                    <a:pt x="327" y="320"/>
                    <a:pt x="327" y="320"/>
                  </a:cubicBezTo>
                  <a:cubicBezTo>
                    <a:pt x="362" y="353"/>
                    <a:pt x="362" y="353"/>
                    <a:pt x="362" y="353"/>
                  </a:cubicBezTo>
                  <a:cubicBezTo>
                    <a:pt x="372" y="424"/>
                    <a:pt x="372" y="424"/>
                    <a:pt x="372" y="424"/>
                  </a:cubicBezTo>
                  <a:cubicBezTo>
                    <a:pt x="372" y="424"/>
                    <a:pt x="372" y="424"/>
                    <a:pt x="372" y="424"/>
                  </a:cubicBezTo>
                  <a:cubicBezTo>
                    <a:pt x="372" y="424"/>
                    <a:pt x="372" y="424"/>
                    <a:pt x="372" y="424"/>
                  </a:cubicBezTo>
                  <a:cubicBezTo>
                    <a:pt x="363" y="354"/>
                    <a:pt x="363" y="354"/>
                    <a:pt x="363" y="354"/>
                  </a:cubicBezTo>
                  <a:cubicBezTo>
                    <a:pt x="401" y="390"/>
                    <a:pt x="401" y="390"/>
                    <a:pt x="401" y="390"/>
                  </a:cubicBezTo>
                  <a:cubicBezTo>
                    <a:pt x="401" y="390"/>
                    <a:pt x="401" y="390"/>
                    <a:pt x="401" y="390"/>
                  </a:cubicBezTo>
                  <a:cubicBezTo>
                    <a:pt x="363" y="353"/>
                    <a:pt x="363" y="353"/>
                    <a:pt x="363" y="353"/>
                  </a:cubicBezTo>
                  <a:cubicBezTo>
                    <a:pt x="359" y="324"/>
                    <a:pt x="359" y="324"/>
                    <a:pt x="359" y="324"/>
                  </a:cubicBezTo>
                  <a:cubicBezTo>
                    <a:pt x="359" y="324"/>
                    <a:pt x="359" y="324"/>
                    <a:pt x="359" y="324"/>
                  </a:cubicBezTo>
                  <a:cubicBezTo>
                    <a:pt x="359" y="324"/>
                    <a:pt x="358" y="324"/>
                    <a:pt x="358" y="324"/>
                  </a:cubicBezTo>
                  <a:cubicBezTo>
                    <a:pt x="362" y="353"/>
                    <a:pt x="362" y="353"/>
                    <a:pt x="362" y="353"/>
                  </a:cubicBezTo>
                  <a:cubicBezTo>
                    <a:pt x="327" y="320"/>
                    <a:pt x="327" y="320"/>
                    <a:pt x="327" y="320"/>
                  </a:cubicBezTo>
                  <a:moveTo>
                    <a:pt x="328" y="318"/>
                  </a:moveTo>
                  <a:cubicBezTo>
                    <a:pt x="328" y="318"/>
                    <a:pt x="328" y="318"/>
                    <a:pt x="328" y="318"/>
                  </a:cubicBezTo>
                  <a:cubicBezTo>
                    <a:pt x="356" y="322"/>
                    <a:pt x="356" y="322"/>
                    <a:pt x="356" y="322"/>
                  </a:cubicBezTo>
                  <a:cubicBezTo>
                    <a:pt x="356" y="322"/>
                    <a:pt x="356" y="322"/>
                    <a:pt x="356" y="322"/>
                  </a:cubicBezTo>
                  <a:cubicBezTo>
                    <a:pt x="328" y="318"/>
                    <a:pt x="328" y="318"/>
                    <a:pt x="328" y="318"/>
                  </a:cubicBezTo>
                  <a:moveTo>
                    <a:pt x="266" y="311"/>
                  </a:moveTo>
                  <a:cubicBezTo>
                    <a:pt x="266" y="311"/>
                    <a:pt x="266" y="311"/>
                    <a:pt x="266" y="311"/>
                  </a:cubicBezTo>
                  <a:cubicBezTo>
                    <a:pt x="321" y="317"/>
                    <a:pt x="321" y="317"/>
                    <a:pt x="321" y="317"/>
                  </a:cubicBezTo>
                  <a:cubicBezTo>
                    <a:pt x="321" y="317"/>
                    <a:pt x="321" y="317"/>
                    <a:pt x="321" y="317"/>
                  </a:cubicBezTo>
                  <a:cubicBezTo>
                    <a:pt x="266" y="311"/>
                    <a:pt x="266" y="311"/>
                    <a:pt x="266" y="311"/>
                  </a:cubicBezTo>
                  <a:moveTo>
                    <a:pt x="289" y="277"/>
                  </a:moveTo>
                  <a:cubicBezTo>
                    <a:pt x="265" y="309"/>
                    <a:pt x="265" y="309"/>
                    <a:pt x="265" y="309"/>
                  </a:cubicBezTo>
                  <a:cubicBezTo>
                    <a:pt x="265" y="309"/>
                    <a:pt x="265" y="309"/>
                    <a:pt x="265" y="309"/>
                  </a:cubicBezTo>
                  <a:cubicBezTo>
                    <a:pt x="289" y="277"/>
                    <a:pt x="289" y="277"/>
                    <a:pt x="289" y="277"/>
                  </a:cubicBezTo>
                  <a:cubicBezTo>
                    <a:pt x="289" y="277"/>
                    <a:pt x="289" y="277"/>
                    <a:pt x="289" y="277"/>
                  </a:cubicBezTo>
                  <a:moveTo>
                    <a:pt x="326" y="245"/>
                  </a:moveTo>
                  <a:cubicBezTo>
                    <a:pt x="326" y="245"/>
                    <a:pt x="326" y="245"/>
                    <a:pt x="326" y="245"/>
                  </a:cubicBezTo>
                  <a:cubicBezTo>
                    <a:pt x="356" y="280"/>
                    <a:pt x="356" y="280"/>
                    <a:pt x="356" y="280"/>
                  </a:cubicBezTo>
                  <a:cubicBezTo>
                    <a:pt x="356" y="280"/>
                    <a:pt x="356" y="280"/>
                    <a:pt x="356" y="279"/>
                  </a:cubicBezTo>
                  <a:cubicBezTo>
                    <a:pt x="326" y="245"/>
                    <a:pt x="326" y="245"/>
                    <a:pt x="326" y="245"/>
                  </a:cubicBezTo>
                  <a:moveTo>
                    <a:pt x="339" y="302"/>
                  </a:moveTo>
                  <a:cubicBezTo>
                    <a:pt x="328" y="291"/>
                    <a:pt x="328" y="291"/>
                    <a:pt x="328" y="291"/>
                  </a:cubicBezTo>
                  <a:cubicBezTo>
                    <a:pt x="343" y="286"/>
                    <a:pt x="343" y="286"/>
                    <a:pt x="343" y="286"/>
                  </a:cubicBezTo>
                  <a:cubicBezTo>
                    <a:pt x="346" y="294"/>
                    <a:pt x="346" y="294"/>
                    <a:pt x="346" y="294"/>
                  </a:cubicBezTo>
                  <a:cubicBezTo>
                    <a:pt x="339" y="302"/>
                    <a:pt x="339" y="302"/>
                    <a:pt x="339" y="302"/>
                  </a:cubicBezTo>
                  <a:moveTo>
                    <a:pt x="306" y="228"/>
                  </a:moveTo>
                  <a:cubicBezTo>
                    <a:pt x="303" y="239"/>
                    <a:pt x="303" y="239"/>
                    <a:pt x="303" y="239"/>
                  </a:cubicBezTo>
                  <a:cubicBezTo>
                    <a:pt x="274" y="234"/>
                    <a:pt x="274" y="234"/>
                    <a:pt x="274" y="234"/>
                  </a:cubicBezTo>
                  <a:cubicBezTo>
                    <a:pt x="274" y="234"/>
                    <a:pt x="274" y="234"/>
                    <a:pt x="274" y="234"/>
                  </a:cubicBezTo>
                  <a:cubicBezTo>
                    <a:pt x="302" y="240"/>
                    <a:pt x="302" y="240"/>
                    <a:pt x="302" y="240"/>
                  </a:cubicBezTo>
                  <a:cubicBezTo>
                    <a:pt x="296" y="259"/>
                    <a:pt x="296" y="259"/>
                    <a:pt x="296" y="259"/>
                  </a:cubicBezTo>
                  <a:cubicBezTo>
                    <a:pt x="273" y="235"/>
                    <a:pt x="273" y="235"/>
                    <a:pt x="273" y="235"/>
                  </a:cubicBezTo>
                  <a:cubicBezTo>
                    <a:pt x="273" y="235"/>
                    <a:pt x="273" y="235"/>
                    <a:pt x="273" y="236"/>
                  </a:cubicBezTo>
                  <a:cubicBezTo>
                    <a:pt x="296" y="259"/>
                    <a:pt x="296" y="259"/>
                    <a:pt x="296" y="259"/>
                  </a:cubicBezTo>
                  <a:cubicBezTo>
                    <a:pt x="292" y="272"/>
                    <a:pt x="292" y="272"/>
                    <a:pt x="292" y="272"/>
                  </a:cubicBezTo>
                  <a:cubicBezTo>
                    <a:pt x="292" y="272"/>
                    <a:pt x="292" y="272"/>
                    <a:pt x="292" y="272"/>
                  </a:cubicBezTo>
                  <a:cubicBezTo>
                    <a:pt x="296" y="260"/>
                    <a:pt x="296" y="260"/>
                    <a:pt x="296" y="260"/>
                  </a:cubicBezTo>
                  <a:cubicBezTo>
                    <a:pt x="327" y="291"/>
                    <a:pt x="327" y="291"/>
                    <a:pt x="327" y="291"/>
                  </a:cubicBezTo>
                  <a:cubicBezTo>
                    <a:pt x="309" y="297"/>
                    <a:pt x="309" y="297"/>
                    <a:pt x="309" y="297"/>
                  </a:cubicBezTo>
                  <a:cubicBezTo>
                    <a:pt x="293" y="277"/>
                    <a:pt x="293" y="277"/>
                    <a:pt x="293" y="277"/>
                  </a:cubicBezTo>
                  <a:cubicBezTo>
                    <a:pt x="293" y="277"/>
                    <a:pt x="293" y="277"/>
                    <a:pt x="292" y="277"/>
                  </a:cubicBezTo>
                  <a:cubicBezTo>
                    <a:pt x="308" y="297"/>
                    <a:pt x="308" y="297"/>
                    <a:pt x="308" y="297"/>
                  </a:cubicBezTo>
                  <a:cubicBezTo>
                    <a:pt x="266" y="310"/>
                    <a:pt x="266" y="310"/>
                    <a:pt x="266" y="310"/>
                  </a:cubicBezTo>
                  <a:cubicBezTo>
                    <a:pt x="266" y="310"/>
                    <a:pt x="266" y="310"/>
                    <a:pt x="266" y="310"/>
                  </a:cubicBezTo>
                  <a:cubicBezTo>
                    <a:pt x="308" y="297"/>
                    <a:pt x="308" y="297"/>
                    <a:pt x="308" y="297"/>
                  </a:cubicBezTo>
                  <a:cubicBezTo>
                    <a:pt x="322" y="315"/>
                    <a:pt x="322" y="315"/>
                    <a:pt x="322" y="315"/>
                  </a:cubicBezTo>
                  <a:cubicBezTo>
                    <a:pt x="322" y="315"/>
                    <a:pt x="323" y="315"/>
                    <a:pt x="323" y="315"/>
                  </a:cubicBezTo>
                  <a:cubicBezTo>
                    <a:pt x="309" y="297"/>
                    <a:pt x="309" y="297"/>
                    <a:pt x="309" y="297"/>
                  </a:cubicBezTo>
                  <a:cubicBezTo>
                    <a:pt x="327" y="291"/>
                    <a:pt x="327" y="291"/>
                    <a:pt x="327" y="291"/>
                  </a:cubicBezTo>
                  <a:cubicBezTo>
                    <a:pt x="338" y="302"/>
                    <a:pt x="338" y="302"/>
                    <a:pt x="338" y="302"/>
                  </a:cubicBezTo>
                  <a:cubicBezTo>
                    <a:pt x="327" y="315"/>
                    <a:pt x="327" y="315"/>
                    <a:pt x="327" y="315"/>
                  </a:cubicBezTo>
                  <a:cubicBezTo>
                    <a:pt x="327" y="315"/>
                    <a:pt x="327" y="315"/>
                    <a:pt x="327" y="315"/>
                  </a:cubicBezTo>
                  <a:cubicBezTo>
                    <a:pt x="339" y="303"/>
                    <a:pt x="339" y="303"/>
                    <a:pt x="339" y="303"/>
                  </a:cubicBezTo>
                  <a:cubicBezTo>
                    <a:pt x="357" y="321"/>
                    <a:pt x="357" y="321"/>
                    <a:pt x="357" y="321"/>
                  </a:cubicBezTo>
                  <a:cubicBezTo>
                    <a:pt x="357" y="321"/>
                    <a:pt x="357" y="321"/>
                    <a:pt x="357" y="321"/>
                  </a:cubicBezTo>
                  <a:cubicBezTo>
                    <a:pt x="339" y="302"/>
                    <a:pt x="339" y="302"/>
                    <a:pt x="339" y="302"/>
                  </a:cubicBezTo>
                  <a:cubicBezTo>
                    <a:pt x="346" y="294"/>
                    <a:pt x="346" y="294"/>
                    <a:pt x="346" y="294"/>
                  </a:cubicBezTo>
                  <a:cubicBezTo>
                    <a:pt x="357" y="321"/>
                    <a:pt x="357" y="321"/>
                    <a:pt x="357" y="321"/>
                  </a:cubicBezTo>
                  <a:cubicBezTo>
                    <a:pt x="357" y="321"/>
                    <a:pt x="358" y="321"/>
                    <a:pt x="358" y="321"/>
                  </a:cubicBezTo>
                  <a:cubicBezTo>
                    <a:pt x="346" y="294"/>
                    <a:pt x="346" y="294"/>
                    <a:pt x="346" y="294"/>
                  </a:cubicBezTo>
                  <a:cubicBezTo>
                    <a:pt x="356" y="284"/>
                    <a:pt x="356" y="284"/>
                    <a:pt x="356" y="284"/>
                  </a:cubicBezTo>
                  <a:cubicBezTo>
                    <a:pt x="356" y="284"/>
                    <a:pt x="356" y="284"/>
                    <a:pt x="356" y="284"/>
                  </a:cubicBezTo>
                  <a:cubicBezTo>
                    <a:pt x="346" y="294"/>
                    <a:pt x="346" y="294"/>
                    <a:pt x="346" y="294"/>
                  </a:cubicBezTo>
                  <a:cubicBezTo>
                    <a:pt x="343" y="286"/>
                    <a:pt x="343" y="286"/>
                    <a:pt x="343" y="286"/>
                  </a:cubicBezTo>
                  <a:cubicBezTo>
                    <a:pt x="355" y="283"/>
                    <a:pt x="355" y="283"/>
                    <a:pt x="355" y="283"/>
                  </a:cubicBezTo>
                  <a:cubicBezTo>
                    <a:pt x="355" y="283"/>
                    <a:pt x="355" y="282"/>
                    <a:pt x="355" y="282"/>
                  </a:cubicBezTo>
                  <a:cubicBezTo>
                    <a:pt x="343" y="286"/>
                    <a:pt x="343" y="286"/>
                    <a:pt x="343" y="286"/>
                  </a:cubicBezTo>
                  <a:cubicBezTo>
                    <a:pt x="326" y="246"/>
                    <a:pt x="326" y="246"/>
                    <a:pt x="326" y="246"/>
                  </a:cubicBezTo>
                  <a:cubicBezTo>
                    <a:pt x="326" y="246"/>
                    <a:pt x="326" y="246"/>
                    <a:pt x="326" y="246"/>
                  </a:cubicBezTo>
                  <a:cubicBezTo>
                    <a:pt x="343" y="286"/>
                    <a:pt x="343" y="286"/>
                    <a:pt x="343" y="286"/>
                  </a:cubicBezTo>
                  <a:cubicBezTo>
                    <a:pt x="328" y="291"/>
                    <a:pt x="328" y="291"/>
                    <a:pt x="328" y="291"/>
                  </a:cubicBezTo>
                  <a:cubicBezTo>
                    <a:pt x="296" y="259"/>
                    <a:pt x="296" y="259"/>
                    <a:pt x="296" y="259"/>
                  </a:cubicBezTo>
                  <a:cubicBezTo>
                    <a:pt x="303" y="240"/>
                    <a:pt x="303" y="240"/>
                    <a:pt x="303" y="240"/>
                  </a:cubicBezTo>
                  <a:cubicBezTo>
                    <a:pt x="323" y="244"/>
                    <a:pt x="323" y="244"/>
                    <a:pt x="323" y="244"/>
                  </a:cubicBezTo>
                  <a:cubicBezTo>
                    <a:pt x="323" y="244"/>
                    <a:pt x="323" y="243"/>
                    <a:pt x="323" y="243"/>
                  </a:cubicBezTo>
                  <a:cubicBezTo>
                    <a:pt x="303" y="239"/>
                    <a:pt x="303" y="239"/>
                    <a:pt x="303" y="239"/>
                  </a:cubicBezTo>
                  <a:cubicBezTo>
                    <a:pt x="307" y="228"/>
                    <a:pt x="307" y="228"/>
                    <a:pt x="307" y="228"/>
                  </a:cubicBezTo>
                  <a:cubicBezTo>
                    <a:pt x="307" y="228"/>
                    <a:pt x="307" y="228"/>
                    <a:pt x="306" y="228"/>
                  </a:cubicBezTo>
                  <a:moveTo>
                    <a:pt x="309" y="227"/>
                  </a:moveTo>
                  <a:cubicBezTo>
                    <a:pt x="309" y="227"/>
                    <a:pt x="309" y="227"/>
                    <a:pt x="308" y="227"/>
                  </a:cubicBezTo>
                  <a:cubicBezTo>
                    <a:pt x="324" y="243"/>
                    <a:pt x="324" y="243"/>
                    <a:pt x="324" y="243"/>
                  </a:cubicBezTo>
                  <a:cubicBezTo>
                    <a:pt x="324" y="243"/>
                    <a:pt x="324" y="242"/>
                    <a:pt x="324" y="242"/>
                  </a:cubicBezTo>
                  <a:cubicBezTo>
                    <a:pt x="309" y="227"/>
                    <a:pt x="309" y="227"/>
                    <a:pt x="309" y="227"/>
                  </a:cubicBezTo>
                  <a:moveTo>
                    <a:pt x="305" y="226"/>
                  </a:moveTo>
                  <a:cubicBezTo>
                    <a:pt x="274" y="233"/>
                    <a:pt x="274" y="233"/>
                    <a:pt x="274" y="233"/>
                  </a:cubicBezTo>
                  <a:cubicBezTo>
                    <a:pt x="274" y="233"/>
                    <a:pt x="274" y="233"/>
                    <a:pt x="274" y="233"/>
                  </a:cubicBezTo>
                  <a:cubicBezTo>
                    <a:pt x="274" y="233"/>
                    <a:pt x="274" y="233"/>
                    <a:pt x="274" y="233"/>
                  </a:cubicBezTo>
                  <a:cubicBezTo>
                    <a:pt x="305" y="227"/>
                    <a:pt x="305" y="227"/>
                    <a:pt x="305" y="227"/>
                  </a:cubicBezTo>
                  <a:cubicBezTo>
                    <a:pt x="305" y="227"/>
                    <a:pt x="305" y="226"/>
                    <a:pt x="305" y="226"/>
                  </a:cubicBezTo>
                  <a:cubicBezTo>
                    <a:pt x="305" y="226"/>
                    <a:pt x="305" y="226"/>
                    <a:pt x="305" y="226"/>
                  </a:cubicBezTo>
                  <a:moveTo>
                    <a:pt x="335" y="204"/>
                  </a:moveTo>
                  <a:cubicBezTo>
                    <a:pt x="325" y="242"/>
                    <a:pt x="325" y="242"/>
                    <a:pt x="325" y="242"/>
                  </a:cubicBezTo>
                  <a:cubicBezTo>
                    <a:pt x="325" y="242"/>
                    <a:pt x="326" y="242"/>
                    <a:pt x="326" y="242"/>
                  </a:cubicBezTo>
                  <a:cubicBezTo>
                    <a:pt x="335" y="204"/>
                    <a:pt x="335" y="204"/>
                    <a:pt x="335" y="204"/>
                  </a:cubicBezTo>
                  <a:cubicBezTo>
                    <a:pt x="335" y="204"/>
                    <a:pt x="335" y="204"/>
                    <a:pt x="335" y="204"/>
                  </a:cubicBezTo>
                  <a:moveTo>
                    <a:pt x="333" y="203"/>
                  </a:moveTo>
                  <a:cubicBezTo>
                    <a:pt x="309" y="225"/>
                    <a:pt x="309" y="225"/>
                    <a:pt x="309" y="225"/>
                  </a:cubicBezTo>
                  <a:cubicBezTo>
                    <a:pt x="309" y="225"/>
                    <a:pt x="309" y="225"/>
                    <a:pt x="309" y="225"/>
                  </a:cubicBezTo>
                  <a:cubicBezTo>
                    <a:pt x="334" y="203"/>
                    <a:pt x="334" y="203"/>
                    <a:pt x="334" y="203"/>
                  </a:cubicBezTo>
                  <a:cubicBezTo>
                    <a:pt x="334" y="203"/>
                    <a:pt x="333" y="203"/>
                    <a:pt x="333" y="203"/>
                  </a:cubicBezTo>
                  <a:moveTo>
                    <a:pt x="419" y="170"/>
                  </a:moveTo>
                  <a:cubicBezTo>
                    <a:pt x="364" y="190"/>
                    <a:pt x="364" y="190"/>
                    <a:pt x="364" y="190"/>
                  </a:cubicBezTo>
                  <a:cubicBezTo>
                    <a:pt x="375" y="175"/>
                    <a:pt x="375" y="175"/>
                    <a:pt x="375" y="175"/>
                  </a:cubicBezTo>
                  <a:cubicBezTo>
                    <a:pt x="375" y="175"/>
                    <a:pt x="374" y="175"/>
                    <a:pt x="374" y="175"/>
                  </a:cubicBezTo>
                  <a:cubicBezTo>
                    <a:pt x="363" y="190"/>
                    <a:pt x="363" y="190"/>
                    <a:pt x="363" y="190"/>
                  </a:cubicBezTo>
                  <a:cubicBezTo>
                    <a:pt x="338" y="200"/>
                    <a:pt x="338" y="200"/>
                    <a:pt x="338" y="200"/>
                  </a:cubicBezTo>
                  <a:cubicBezTo>
                    <a:pt x="338" y="200"/>
                    <a:pt x="338" y="200"/>
                    <a:pt x="338" y="200"/>
                  </a:cubicBezTo>
                  <a:cubicBezTo>
                    <a:pt x="363" y="191"/>
                    <a:pt x="363" y="191"/>
                    <a:pt x="363" y="191"/>
                  </a:cubicBezTo>
                  <a:cubicBezTo>
                    <a:pt x="326" y="242"/>
                    <a:pt x="326" y="242"/>
                    <a:pt x="326" y="242"/>
                  </a:cubicBezTo>
                  <a:cubicBezTo>
                    <a:pt x="326" y="242"/>
                    <a:pt x="326" y="242"/>
                    <a:pt x="326" y="242"/>
                  </a:cubicBezTo>
                  <a:cubicBezTo>
                    <a:pt x="364" y="191"/>
                    <a:pt x="364" y="191"/>
                    <a:pt x="364" y="191"/>
                  </a:cubicBezTo>
                  <a:cubicBezTo>
                    <a:pt x="419" y="170"/>
                    <a:pt x="419" y="170"/>
                    <a:pt x="419" y="170"/>
                  </a:cubicBezTo>
                  <a:cubicBezTo>
                    <a:pt x="419" y="170"/>
                    <a:pt x="419" y="170"/>
                    <a:pt x="419" y="170"/>
                  </a:cubicBezTo>
                  <a:moveTo>
                    <a:pt x="326" y="164"/>
                  </a:moveTo>
                  <a:cubicBezTo>
                    <a:pt x="325" y="164"/>
                    <a:pt x="325" y="164"/>
                    <a:pt x="325" y="164"/>
                  </a:cubicBezTo>
                  <a:cubicBezTo>
                    <a:pt x="325" y="164"/>
                    <a:pt x="325" y="164"/>
                    <a:pt x="325" y="164"/>
                  </a:cubicBezTo>
                  <a:cubicBezTo>
                    <a:pt x="335" y="198"/>
                    <a:pt x="335" y="198"/>
                    <a:pt x="335" y="198"/>
                  </a:cubicBezTo>
                  <a:cubicBezTo>
                    <a:pt x="335" y="198"/>
                    <a:pt x="335" y="198"/>
                    <a:pt x="335" y="198"/>
                  </a:cubicBezTo>
                  <a:cubicBezTo>
                    <a:pt x="326" y="164"/>
                    <a:pt x="326" y="164"/>
                    <a:pt x="326" y="164"/>
                  </a:cubicBezTo>
                  <a:moveTo>
                    <a:pt x="327" y="163"/>
                  </a:moveTo>
                  <a:cubicBezTo>
                    <a:pt x="327" y="163"/>
                    <a:pt x="327" y="163"/>
                    <a:pt x="327" y="163"/>
                  </a:cubicBezTo>
                  <a:cubicBezTo>
                    <a:pt x="374" y="174"/>
                    <a:pt x="374" y="174"/>
                    <a:pt x="374" y="174"/>
                  </a:cubicBezTo>
                  <a:cubicBezTo>
                    <a:pt x="374" y="173"/>
                    <a:pt x="374" y="173"/>
                    <a:pt x="374" y="173"/>
                  </a:cubicBezTo>
                  <a:cubicBezTo>
                    <a:pt x="327" y="163"/>
                    <a:pt x="327" y="163"/>
                    <a:pt x="327" y="163"/>
                  </a:cubicBezTo>
                  <a:moveTo>
                    <a:pt x="1" y="162"/>
                  </a:moveTo>
                  <a:cubicBezTo>
                    <a:pt x="1" y="162"/>
                    <a:pt x="1" y="162"/>
                    <a:pt x="1" y="162"/>
                  </a:cubicBezTo>
                  <a:cubicBezTo>
                    <a:pt x="48" y="172"/>
                    <a:pt x="48" y="172"/>
                    <a:pt x="48" y="172"/>
                  </a:cubicBezTo>
                  <a:cubicBezTo>
                    <a:pt x="48" y="172"/>
                    <a:pt x="48" y="172"/>
                    <a:pt x="48" y="172"/>
                  </a:cubicBezTo>
                  <a:cubicBezTo>
                    <a:pt x="1" y="162"/>
                    <a:pt x="1" y="162"/>
                    <a:pt x="1" y="162"/>
                  </a:cubicBezTo>
                  <a:moveTo>
                    <a:pt x="219" y="153"/>
                  </a:moveTo>
                  <a:cubicBezTo>
                    <a:pt x="171" y="163"/>
                    <a:pt x="171" y="163"/>
                    <a:pt x="171" y="163"/>
                  </a:cubicBezTo>
                  <a:cubicBezTo>
                    <a:pt x="171" y="163"/>
                    <a:pt x="171" y="163"/>
                    <a:pt x="171" y="163"/>
                  </a:cubicBezTo>
                  <a:cubicBezTo>
                    <a:pt x="219" y="153"/>
                    <a:pt x="219" y="153"/>
                    <a:pt x="219" y="153"/>
                  </a:cubicBezTo>
                  <a:cubicBezTo>
                    <a:pt x="219" y="153"/>
                    <a:pt x="219" y="153"/>
                    <a:pt x="219" y="153"/>
                  </a:cubicBezTo>
                  <a:moveTo>
                    <a:pt x="62" y="149"/>
                  </a:moveTo>
                  <a:cubicBezTo>
                    <a:pt x="53" y="170"/>
                    <a:pt x="53" y="170"/>
                    <a:pt x="53" y="170"/>
                  </a:cubicBezTo>
                  <a:cubicBezTo>
                    <a:pt x="53" y="170"/>
                    <a:pt x="53" y="170"/>
                    <a:pt x="53" y="170"/>
                  </a:cubicBezTo>
                  <a:cubicBezTo>
                    <a:pt x="62" y="149"/>
                    <a:pt x="62" y="149"/>
                    <a:pt x="62" y="149"/>
                  </a:cubicBezTo>
                  <a:cubicBezTo>
                    <a:pt x="62" y="149"/>
                    <a:pt x="62" y="149"/>
                    <a:pt x="62" y="149"/>
                  </a:cubicBezTo>
                  <a:moveTo>
                    <a:pt x="61" y="147"/>
                  </a:moveTo>
                  <a:cubicBezTo>
                    <a:pt x="1" y="161"/>
                    <a:pt x="1" y="161"/>
                    <a:pt x="1" y="161"/>
                  </a:cubicBezTo>
                  <a:cubicBezTo>
                    <a:pt x="1" y="161"/>
                    <a:pt x="1" y="161"/>
                    <a:pt x="1" y="161"/>
                  </a:cubicBezTo>
                  <a:cubicBezTo>
                    <a:pt x="61" y="148"/>
                    <a:pt x="61" y="148"/>
                    <a:pt x="61" y="148"/>
                  </a:cubicBezTo>
                  <a:cubicBezTo>
                    <a:pt x="61" y="148"/>
                    <a:pt x="61" y="148"/>
                    <a:pt x="61" y="147"/>
                  </a:cubicBezTo>
                  <a:moveTo>
                    <a:pt x="292" y="147"/>
                  </a:moveTo>
                  <a:cubicBezTo>
                    <a:pt x="292" y="147"/>
                    <a:pt x="292" y="147"/>
                    <a:pt x="292" y="147"/>
                  </a:cubicBezTo>
                  <a:cubicBezTo>
                    <a:pt x="302" y="160"/>
                    <a:pt x="302" y="160"/>
                    <a:pt x="302" y="160"/>
                  </a:cubicBezTo>
                  <a:cubicBezTo>
                    <a:pt x="222" y="152"/>
                    <a:pt x="222" y="152"/>
                    <a:pt x="222" y="152"/>
                  </a:cubicBezTo>
                  <a:cubicBezTo>
                    <a:pt x="222" y="152"/>
                    <a:pt x="222" y="153"/>
                    <a:pt x="222" y="153"/>
                  </a:cubicBezTo>
                  <a:cubicBezTo>
                    <a:pt x="302" y="160"/>
                    <a:pt x="302" y="160"/>
                    <a:pt x="302" y="160"/>
                  </a:cubicBezTo>
                  <a:cubicBezTo>
                    <a:pt x="315" y="175"/>
                    <a:pt x="315" y="175"/>
                    <a:pt x="315" y="175"/>
                  </a:cubicBezTo>
                  <a:cubicBezTo>
                    <a:pt x="272" y="231"/>
                    <a:pt x="272" y="231"/>
                    <a:pt x="272" y="231"/>
                  </a:cubicBezTo>
                  <a:cubicBezTo>
                    <a:pt x="273" y="231"/>
                    <a:pt x="273" y="231"/>
                    <a:pt x="273" y="231"/>
                  </a:cubicBezTo>
                  <a:cubicBezTo>
                    <a:pt x="315" y="176"/>
                    <a:pt x="315" y="176"/>
                    <a:pt x="315" y="176"/>
                  </a:cubicBezTo>
                  <a:cubicBezTo>
                    <a:pt x="319" y="181"/>
                    <a:pt x="319" y="181"/>
                    <a:pt x="319" y="181"/>
                  </a:cubicBezTo>
                  <a:cubicBezTo>
                    <a:pt x="308" y="224"/>
                    <a:pt x="308" y="224"/>
                    <a:pt x="308" y="224"/>
                  </a:cubicBezTo>
                  <a:cubicBezTo>
                    <a:pt x="308" y="224"/>
                    <a:pt x="308" y="224"/>
                    <a:pt x="308" y="224"/>
                  </a:cubicBezTo>
                  <a:cubicBezTo>
                    <a:pt x="320" y="182"/>
                    <a:pt x="320" y="182"/>
                    <a:pt x="320" y="182"/>
                  </a:cubicBezTo>
                  <a:cubicBezTo>
                    <a:pt x="334" y="199"/>
                    <a:pt x="334" y="199"/>
                    <a:pt x="334" y="199"/>
                  </a:cubicBezTo>
                  <a:cubicBezTo>
                    <a:pt x="334" y="199"/>
                    <a:pt x="334" y="199"/>
                    <a:pt x="334" y="199"/>
                  </a:cubicBezTo>
                  <a:cubicBezTo>
                    <a:pt x="320" y="181"/>
                    <a:pt x="320" y="181"/>
                    <a:pt x="320" y="181"/>
                  </a:cubicBezTo>
                  <a:cubicBezTo>
                    <a:pt x="325" y="164"/>
                    <a:pt x="325" y="164"/>
                    <a:pt x="325" y="164"/>
                  </a:cubicBezTo>
                  <a:cubicBezTo>
                    <a:pt x="324" y="164"/>
                    <a:pt x="324" y="164"/>
                    <a:pt x="324" y="164"/>
                  </a:cubicBezTo>
                  <a:cubicBezTo>
                    <a:pt x="320" y="181"/>
                    <a:pt x="320" y="181"/>
                    <a:pt x="320" y="181"/>
                  </a:cubicBezTo>
                  <a:cubicBezTo>
                    <a:pt x="315" y="175"/>
                    <a:pt x="315" y="175"/>
                    <a:pt x="315" y="175"/>
                  </a:cubicBezTo>
                  <a:cubicBezTo>
                    <a:pt x="324" y="164"/>
                    <a:pt x="324" y="164"/>
                    <a:pt x="324" y="164"/>
                  </a:cubicBezTo>
                  <a:cubicBezTo>
                    <a:pt x="324" y="164"/>
                    <a:pt x="324" y="164"/>
                    <a:pt x="324" y="164"/>
                  </a:cubicBezTo>
                  <a:cubicBezTo>
                    <a:pt x="315" y="175"/>
                    <a:pt x="315" y="175"/>
                    <a:pt x="315" y="175"/>
                  </a:cubicBezTo>
                  <a:cubicBezTo>
                    <a:pt x="303" y="160"/>
                    <a:pt x="303" y="160"/>
                    <a:pt x="303" y="160"/>
                  </a:cubicBezTo>
                  <a:cubicBezTo>
                    <a:pt x="323" y="162"/>
                    <a:pt x="323" y="162"/>
                    <a:pt x="323" y="162"/>
                  </a:cubicBezTo>
                  <a:cubicBezTo>
                    <a:pt x="323" y="162"/>
                    <a:pt x="323" y="162"/>
                    <a:pt x="323" y="162"/>
                  </a:cubicBezTo>
                  <a:cubicBezTo>
                    <a:pt x="303" y="160"/>
                    <a:pt x="303" y="160"/>
                    <a:pt x="303" y="160"/>
                  </a:cubicBezTo>
                  <a:cubicBezTo>
                    <a:pt x="292" y="147"/>
                    <a:pt x="292" y="147"/>
                    <a:pt x="292" y="147"/>
                  </a:cubicBezTo>
                  <a:moveTo>
                    <a:pt x="293" y="146"/>
                  </a:moveTo>
                  <a:cubicBezTo>
                    <a:pt x="293" y="146"/>
                    <a:pt x="293" y="146"/>
                    <a:pt x="293" y="146"/>
                  </a:cubicBezTo>
                  <a:cubicBezTo>
                    <a:pt x="323" y="162"/>
                    <a:pt x="323" y="162"/>
                    <a:pt x="323" y="162"/>
                  </a:cubicBezTo>
                  <a:cubicBezTo>
                    <a:pt x="323" y="162"/>
                    <a:pt x="323" y="161"/>
                    <a:pt x="323" y="161"/>
                  </a:cubicBezTo>
                  <a:cubicBezTo>
                    <a:pt x="293" y="146"/>
                    <a:pt x="293" y="146"/>
                    <a:pt x="293" y="146"/>
                  </a:cubicBezTo>
                  <a:moveTo>
                    <a:pt x="287" y="145"/>
                  </a:moveTo>
                  <a:cubicBezTo>
                    <a:pt x="222" y="152"/>
                    <a:pt x="222" y="152"/>
                    <a:pt x="222" y="152"/>
                  </a:cubicBezTo>
                  <a:cubicBezTo>
                    <a:pt x="222" y="152"/>
                    <a:pt x="222" y="152"/>
                    <a:pt x="222" y="152"/>
                  </a:cubicBezTo>
                  <a:cubicBezTo>
                    <a:pt x="288" y="145"/>
                    <a:pt x="288" y="145"/>
                    <a:pt x="288" y="145"/>
                  </a:cubicBezTo>
                  <a:cubicBezTo>
                    <a:pt x="288" y="145"/>
                    <a:pt x="288" y="145"/>
                    <a:pt x="287" y="145"/>
                  </a:cubicBezTo>
                  <a:moveTo>
                    <a:pt x="107" y="111"/>
                  </a:moveTo>
                  <a:cubicBezTo>
                    <a:pt x="64" y="146"/>
                    <a:pt x="64" y="146"/>
                    <a:pt x="64" y="146"/>
                  </a:cubicBezTo>
                  <a:cubicBezTo>
                    <a:pt x="64" y="146"/>
                    <a:pt x="64" y="146"/>
                    <a:pt x="64" y="146"/>
                  </a:cubicBezTo>
                  <a:cubicBezTo>
                    <a:pt x="108" y="111"/>
                    <a:pt x="108" y="111"/>
                    <a:pt x="108" y="111"/>
                  </a:cubicBezTo>
                  <a:cubicBezTo>
                    <a:pt x="108" y="111"/>
                    <a:pt x="108" y="111"/>
                    <a:pt x="107" y="111"/>
                  </a:cubicBezTo>
                  <a:moveTo>
                    <a:pt x="220" y="110"/>
                  </a:moveTo>
                  <a:cubicBezTo>
                    <a:pt x="220" y="110"/>
                    <a:pt x="220" y="110"/>
                    <a:pt x="219" y="110"/>
                  </a:cubicBezTo>
                  <a:cubicBezTo>
                    <a:pt x="219" y="110"/>
                    <a:pt x="219" y="110"/>
                    <a:pt x="219" y="110"/>
                  </a:cubicBezTo>
                  <a:cubicBezTo>
                    <a:pt x="220" y="150"/>
                    <a:pt x="220" y="150"/>
                    <a:pt x="220" y="150"/>
                  </a:cubicBezTo>
                  <a:cubicBezTo>
                    <a:pt x="220" y="150"/>
                    <a:pt x="220" y="150"/>
                    <a:pt x="221" y="150"/>
                  </a:cubicBezTo>
                  <a:cubicBezTo>
                    <a:pt x="221" y="150"/>
                    <a:pt x="221" y="150"/>
                    <a:pt x="221" y="150"/>
                  </a:cubicBezTo>
                  <a:cubicBezTo>
                    <a:pt x="220" y="110"/>
                    <a:pt x="220" y="110"/>
                    <a:pt x="220" y="110"/>
                  </a:cubicBezTo>
                  <a:moveTo>
                    <a:pt x="57" y="105"/>
                  </a:moveTo>
                  <a:cubicBezTo>
                    <a:pt x="57" y="105"/>
                    <a:pt x="57" y="105"/>
                    <a:pt x="57" y="106"/>
                  </a:cubicBezTo>
                  <a:cubicBezTo>
                    <a:pt x="62" y="145"/>
                    <a:pt x="62" y="145"/>
                    <a:pt x="62" y="145"/>
                  </a:cubicBezTo>
                  <a:cubicBezTo>
                    <a:pt x="62" y="145"/>
                    <a:pt x="63" y="145"/>
                    <a:pt x="63" y="145"/>
                  </a:cubicBezTo>
                  <a:cubicBezTo>
                    <a:pt x="57" y="105"/>
                    <a:pt x="57" y="105"/>
                    <a:pt x="57" y="105"/>
                  </a:cubicBezTo>
                  <a:moveTo>
                    <a:pt x="54" y="105"/>
                  </a:moveTo>
                  <a:cubicBezTo>
                    <a:pt x="0" y="160"/>
                    <a:pt x="0" y="160"/>
                    <a:pt x="0" y="160"/>
                  </a:cubicBezTo>
                  <a:cubicBezTo>
                    <a:pt x="1" y="160"/>
                    <a:pt x="1" y="160"/>
                    <a:pt x="1" y="160"/>
                  </a:cubicBezTo>
                  <a:cubicBezTo>
                    <a:pt x="55" y="105"/>
                    <a:pt x="55" y="105"/>
                    <a:pt x="55" y="105"/>
                  </a:cubicBezTo>
                  <a:cubicBezTo>
                    <a:pt x="55" y="105"/>
                    <a:pt x="54" y="105"/>
                    <a:pt x="54" y="105"/>
                  </a:cubicBezTo>
                  <a:moveTo>
                    <a:pt x="339" y="97"/>
                  </a:moveTo>
                  <a:cubicBezTo>
                    <a:pt x="325" y="160"/>
                    <a:pt x="325" y="160"/>
                    <a:pt x="325" y="160"/>
                  </a:cubicBezTo>
                  <a:cubicBezTo>
                    <a:pt x="325" y="160"/>
                    <a:pt x="325" y="160"/>
                    <a:pt x="325" y="161"/>
                  </a:cubicBezTo>
                  <a:cubicBezTo>
                    <a:pt x="339" y="97"/>
                    <a:pt x="339" y="97"/>
                    <a:pt x="339" y="97"/>
                  </a:cubicBezTo>
                  <a:cubicBezTo>
                    <a:pt x="339" y="97"/>
                    <a:pt x="339" y="97"/>
                    <a:pt x="339" y="97"/>
                  </a:cubicBezTo>
                  <a:moveTo>
                    <a:pt x="337" y="96"/>
                  </a:moveTo>
                  <a:cubicBezTo>
                    <a:pt x="292" y="143"/>
                    <a:pt x="292" y="143"/>
                    <a:pt x="292" y="143"/>
                  </a:cubicBezTo>
                  <a:cubicBezTo>
                    <a:pt x="292" y="143"/>
                    <a:pt x="292" y="143"/>
                    <a:pt x="292" y="143"/>
                  </a:cubicBezTo>
                  <a:cubicBezTo>
                    <a:pt x="338" y="96"/>
                    <a:pt x="338" y="96"/>
                    <a:pt x="338" y="96"/>
                  </a:cubicBezTo>
                  <a:cubicBezTo>
                    <a:pt x="338" y="96"/>
                    <a:pt x="338" y="96"/>
                    <a:pt x="337" y="96"/>
                  </a:cubicBezTo>
                  <a:moveTo>
                    <a:pt x="337" y="95"/>
                  </a:moveTo>
                  <a:cubicBezTo>
                    <a:pt x="264" y="131"/>
                    <a:pt x="264" y="131"/>
                    <a:pt x="264" y="131"/>
                  </a:cubicBezTo>
                  <a:cubicBezTo>
                    <a:pt x="223" y="108"/>
                    <a:pt x="223" y="108"/>
                    <a:pt x="223" y="108"/>
                  </a:cubicBezTo>
                  <a:cubicBezTo>
                    <a:pt x="223" y="108"/>
                    <a:pt x="223" y="108"/>
                    <a:pt x="222" y="108"/>
                  </a:cubicBezTo>
                  <a:cubicBezTo>
                    <a:pt x="264" y="131"/>
                    <a:pt x="264" y="131"/>
                    <a:pt x="264" y="131"/>
                  </a:cubicBezTo>
                  <a:cubicBezTo>
                    <a:pt x="222" y="151"/>
                    <a:pt x="222" y="151"/>
                    <a:pt x="222" y="151"/>
                  </a:cubicBezTo>
                  <a:cubicBezTo>
                    <a:pt x="222" y="151"/>
                    <a:pt x="222" y="152"/>
                    <a:pt x="222" y="152"/>
                  </a:cubicBezTo>
                  <a:cubicBezTo>
                    <a:pt x="264" y="131"/>
                    <a:pt x="264" y="131"/>
                    <a:pt x="264" y="131"/>
                  </a:cubicBezTo>
                  <a:cubicBezTo>
                    <a:pt x="288" y="144"/>
                    <a:pt x="288" y="144"/>
                    <a:pt x="288" y="144"/>
                  </a:cubicBezTo>
                  <a:cubicBezTo>
                    <a:pt x="288" y="144"/>
                    <a:pt x="288" y="144"/>
                    <a:pt x="288" y="143"/>
                  </a:cubicBezTo>
                  <a:cubicBezTo>
                    <a:pt x="265" y="131"/>
                    <a:pt x="265" y="131"/>
                    <a:pt x="265" y="131"/>
                  </a:cubicBezTo>
                  <a:cubicBezTo>
                    <a:pt x="337" y="95"/>
                    <a:pt x="337" y="95"/>
                    <a:pt x="337" y="95"/>
                  </a:cubicBezTo>
                  <a:cubicBezTo>
                    <a:pt x="337" y="95"/>
                    <a:pt x="337" y="95"/>
                    <a:pt x="337" y="95"/>
                  </a:cubicBezTo>
                  <a:moveTo>
                    <a:pt x="139" y="90"/>
                  </a:moveTo>
                  <a:cubicBezTo>
                    <a:pt x="139" y="90"/>
                    <a:pt x="139" y="90"/>
                    <a:pt x="139" y="90"/>
                  </a:cubicBezTo>
                  <a:cubicBezTo>
                    <a:pt x="139" y="90"/>
                    <a:pt x="139" y="90"/>
                    <a:pt x="139" y="90"/>
                  </a:cubicBezTo>
                  <a:cubicBezTo>
                    <a:pt x="162" y="107"/>
                    <a:pt x="162" y="107"/>
                    <a:pt x="162" y="107"/>
                  </a:cubicBezTo>
                  <a:cubicBezTo>
                    <a:pt x="114" y="109"/>
                    <a:pt x="114" y="109"/>
                    <a:pt x="114" y="109"/>
                  </a:cubicBezTo>
                  <a:cubicBezTo>
                    <a:pt x="114" y="109"/>
                    <a:pt x="114" y="109"/>
                    <a:pt x="114" y="109"/>
                  </a:cubicBezTo>
                  <a:cubicBezTo>
                    <a:pt x="162" y="108"/>
                    <a:pt x="162" y="108"/>
                    <a:pt x="162" y="108"/>
                  </a:cubicBezTo>
                  <a:cubicBezTo>
                    <a:pt x="195" y="133"/>
                    <a:pt x="195" y="133"/>
                    <a:pt x="195" y="133"/>
                  </a:cubicBezTo>
                  <a:cubicBezTo>
                    <a:pt x="170" y="162"/>
                    <a:pt x="170" y="162"/>
                    <a:pt x="170" y="162"/>
                  </a:cubicBezTo>
                  <a:cubicBezTo>
                    <a:pt x="170" y="162"/>
                    <a:pt x="171" y="162"/>
                    <a:pt x="171" y="162"/>
                  </a:cubicBezTo>
                  <a:cubicBezTo>
                    <a:pt x="196" y="134"/>
                    <a:pt x="196" y="134"/>
                    <a:pt x="196" y="134"/>
                  </a:cubicBezTo>
                  <a:cubicBezTo>
                    <a:pt x="219" y="151"/>
                    <a:pt x="219" y="151"/>
                    <a:pt x="219" y="151"/>
                  </a:cubicBezTo>
                  <a:cubicBezTo>
                    <a:pt x="219" y="151"/>
                    <a:pt x="219" y="151"/>
                    <a:pt x="219" y="151"/>
                  </a:cubicBezTo>
                  <a:cubicBezTo>
                    <a:pt x="219" y="151"/>
                    <a:pt x="219" y="151"/>
                    <a:pt x="219" y="151"/>
                  </a:cubicBezTo>
                  <a:cubicBezTo>
                    <a:pt x="196" y="133"/>
                    <a:pt x="196" y="133"/>
                    <a:pt x="196" y="133"/>
                  </a:cubicBezTo>
                  <a:cubicBezTo>
                    <a:pt x="217" y="109"/>
                    <a:pt x="217" y="109"/>
                    <a:pt x="217" y="109"/>
                  </a:cubicBezTo>
                  <a:cubicBezTo>
                    <a:pt x="217" y="109"/>
                    <a:pt x="217" y="109"/>
                    <a:pt x="217" y="109"/>
                  </a:cubicBezTo>
                  <a:cubicBezTo>
                    <a:pt x="196" y="133"/>
                    <a:pt x="196" y="133"/>
                    <a:pt x="196" y="133"/>
                  </a:cubicBezTo>
                  <a:cubicBezTo>
                    <a:pt x="163" y="108"/>
                    <a:pt x="163" y="108"/>
                    <a:pt x="163" y="108"/>
                  </a:cubicBezTo>
                  <a:cubicBezTo>
                    <a:pt x="216" y="106"/>
                    <a:pt x="216" y="106"/>
                    <a:pt x="216" y="106"/>
                  </a:cubicBezTo>
                  <a:cubicBezTo>
                    <a:pt x="216" y="106"/>
                    <a:pt x="216" y="106"/>
                    <a:pt x="216" y="106"/>
                  </a:cubicBezTo>
                  <a:cubicBezTo>
                    <a:pt x="162" y="107"/>
                    <a:pt x="162" y="107"/>
                    <a:pt x="162" y="107"/>
                  </a:cubicBezTo>
                  <a:cubicBezTo>
                    <a:pt x="139" y="90"/>
                    <a:pt x="139" y="90"/>
                    <a:pt x="139" y="90"/>
                  </a:cubicBezTo>
                  <a:moveTo>
                    <a:pt x="136" y="90"/>
                  </a:moveTo>
                  <a:cubicBezTo>
                    <a:pt x="113" y="107"/>
                    <a:pt x="113" y="107"/>
                    <a:pt x="113" y="107"/>
                  </a:cubicBezTo>
                  <a:cubicBezTo>
                    <a:pt x="113" y="107"/>
                    <a:pt x="113" y="107"/>
                    <a:pt x="113" y="107"/>
                  </a:cubicBezTo>
                  <a:cubicBezTo>
                    <a:pt x="136" y="90"/>
                    <a:pt x="136" y="90"/>
                    <a:pt x="136" y="90"/>
                  </a:cubicBezTo>
                  <a:cubicBezTo>
                    <a:pt x="136" y="90"/>
                    <a:pt x="136" y="90"/>
                    <a:pt x="136" y="90"/>
                  </a:cubicBezTo>
                  <a:moveTo>
                    <a:pt x="140" y="89"/>
                  </a:moveTo>
                  <a:cubicBezTo>
                    <a:pt x="140" y="89"/>
                    <a:pt x="140" y="89"/>
                    <a:pt x="139" y="89"/>
                  </a:cubicBezTo>
                  <a:cubicBezTo>
                    <a:pt x="216" y="106"/>
                    <a:pt x="216" y="106"/>
                    <a:pt x="216" y="106"/>
                  </a:cubicBezTo>
                  <a:cubicBezTo>
                    <a:pt x="216" y="105"/>
                    <a:pt x="216" y="105"/>
                    <a:pt x="216" y="105"/>
                  </a:cubicBezTo>
                  <a:cubicBezTo>
                    <a:pt x="140" y="89"/>
                    <a:pt x="140" y="89"/>
                    <a:pt x="140" y="89"/>
                  </a:cubicBezTo>
                  <a:moveTo>
                    <a:pt x="371" y="65"/>
                  </a:moveTo>
                  <a:cubicBezTo>
                    <a:pt x="356" y="96"/>
                    <a:pt x="356" y="96"/>
                    <a:pt x="356" y="96"/>
                  </a:cubicBezTo>
                  <a:cubicBezTo>
                    <a:pt x="342" y="94"/>
                    <a:pt x="342" y="94"/>
                    <a:pt x="342" y="94"/>
                  </a:cubicBezTo>
                  <a:cubicBezTo>
                    <a:pt x="342" y="94"/>
                    <a:pt x="342" y="95"/>
                    <a:pt x="342" y="95"/>
                  </a:cubicBezTo>
                  <a:cubicBezTo>
                    <a:pt x="356" y="96"/>
                    <a:pt x="356" y="96"/>
                    <a:pt x="356" y="96"/>
                  </a:cubicBezTo>
                  <a:cubicBezTo>
                    <a:pt x="352" y="105"/>
                    <a:pt x="352" y="105"/>
                    <a:pt x="352" y="105"/>
                  </a:cubicBezTo>
                  <a:cubicBezTo>
                    <a:pt x="342" y="96"/>
                    <a:pt x="342" y="96"/>
                    <a:pt x="342" y="96"/>
                  </a:cubicBezTo>
                  <a:cubicBezTo>
                    <a:pt x="342" y="96"/>
                    <a:pt x="341" y="96"/>
                    <a:pt x="341" y="96"/>
                  </a:cubicBezTo>
                  <a:cubicBezTo>
                    <a:pt x="351" y="105"/>
                    <a:pt x="351" y="105"/>
                    <a:pt x="351" y="105"/>
                  </a:cubicBezTo>
                  <a:cubicBezTo>
                    <a:pt x="326" y="161"/>
                    <a:pt x="326" y="161"/>
                    <a:pt x="326" y="161"/>
                  </a:cubicBezTo>
                  <a:cubicBezTo>
                    <a:pt x="326" y="161"/>
                    <a:pt x="326" y="161"/>
                    <a:pt x="326" y="161"/>
                  </a:cubicBezTo>
                  <a:cubicBezTo>
                    <a:pt x="352" y="106"/>
                    <a:pt x="352" y="106"/>
                    <a:pt x="352" y="106"/>
                  </a:cubicBezTo>
                  <a:cubicBezTo>
                    <a:pt x="379" y="130"/>
                    <a:pt x="379" y="130"/>
                    <a:pt x="379" y="130"/>
                  </a:cubicBezTo>
                  <a:cubicBezTo>
                    <a:pt x="326" y="161"/>
                    <a:pt x="326" y="161"/>
                    <a:pt x="326" y="161"/>
                  </a:cubicBezTo>
                  <a:cubicBezTo>
                    <a:pt x="326" y="161"/>
                    <a:pt x="327" y="161"/>
                    <a:pt x="327" y="162"/>
                  </a:cubicBezTo>
                  <a:cubicBezTo>
                    <a:pt x="379" y="130"/>
                    <a:pt x="379" y="130"/>
                    <a:pt x="379" y="130"/>
                  </a:cubicBezTo>
                  <a:cubicBezTo>
                    <a:pt x="420" y="168"/>
                    <a:pt x="420" y="168"/>
                    <a:pt x="420" y="168"/>
                  </a:cubicBezTo>
                  <a:cubicBezTo>
                    <a:pt x="420" y="167"/>
                    <a:pt x="420" y="167"/>
                    <a:pt x="420" y="167"/>
                  </a:cubicBezTo>
                  <a:cubicBezTo>
                    <a:pt x="379" y="130"/>
                    <a:pt x="379" y="130"/>
                    <a:pt x="379" y="130"/>
                  </a:cubicBezTo>
                  <a:cubicBezTo>
                    <a:pt x="419" y="106"/>
                    <a:pt x="419" y="106"/>
                    <a:pt x="419" y="106"/>
                  </a:cubicBezTo>
                  <a:cubicBezTo>
                    <a:pt x="419" y="106"/>
                    <a:pt x="419" y="106"/>
                    <a:pt x="419" y="106"/>
                  </a:cubicBezTo>
                  <a:cubicBezTo>
                    <a:pt x="379" y="130"/>
                    <a:pt x="379" y="130"/>
                    <a:pt x="379" y="130"/>
                  </a:cubicBezTo>
                  <a:cubicBezTo>
                    <a:pt x="352" y="105"/>
                    <a:pt x="352" y="105"/>
                    <a:pt x="352" y="105"/>
                  </a:cubicBezTo>
                  <a:cubicBezTo>
                    <a:pt x="356" y="96"/>
                    <a:pt x="356" y="96"/>
                    <a:pt x="356" y="96"/>
                  </a:cubicBezTo>
                  <a:cubicBezTo>
                    <a:pt x="419" y="105"/>
                    <a:pt x="419" y="105"/>
                    <a:pt x="419" y="105"/>
                  </a:cubicBezTo>
                  <a:cubicBezTo>
                    <a:pt x="419" y="105"/>
                    <a:pt x="419" y="104"/>
                    <a:pt x="419" y="104"/>
                  </a:cubicBezTo>
                  <a:cubicBezTo>
                    <a:pt x="356" y="96"/>
                    <a:pt x="356" y="96"/>
                    <a:pt x="356" y="96"/>
                  </a:cubicBezTo>
                  <a:cubicBezTo>
                    <a:pt x="371" y="65"/>
                    <a:pt x="371" y="65"/>
                    <a:pt x="371" y="65"/>
                  </a:cubicBezTo>
                  <a:cubicBezTo>
                    <a:pt x="371" y="65"/>
                    <a:pt x="371" y="65"/>
                    <a:pt x="371" y="65"/>
                  </a:cubicBezTo>
                  <a:moveTo>
                    <a:pt x="374" y="64"/>
                  </a:moveTo>
                  <a:cubicBezTo>
                    <a:pt x="374" y="64"/>
                    <a:pt x="374" y="64"/>
                    <a:pt x="374" y="64"/>
                  </a:cubicBezTo>
                  <a:cubicBezTo>
                    <a:pt x="419" y="104"/>
                    <a:pt x="419" y="104"/>
                    <a:pt x="419" y="104"/>
                  </a:cubicBezTo>
                  <a:cubicBezTo>
                    <a:pt x="420" y="104"/>
                    <a:pt x="420" y="103"/>
                    <a:pt x="420" y="103"/>
                  </a:cubicBezTo>
                  <a:cubicBezTo>
                    <a:pt x="374" y="64"/>
                    <a:pt x="374" y="64"/>
                    <a:pt x="374" y="64"/>
                  </a:cubicBezTo>
                  <a:moveTo>
                    <a:pt x="32" y="58"/>
                  </a:moveTo>
                  <a:cubicBezTo>
                    <a:pt x="14" y="85"/>
                    <a:pt x="14" y="85"/>
                    <a:pt x="14" y="85"/>
                  </a:cubicBezTo>
                  <a:cubicBezTo>
                    <a:pt x="14" y="85"/>
                    <a:pt x="14" y="85"/>
                    <a:pt x="15" y="85"/>
                  </a:cubicBezTo>
                  <a:cubicBezTo>
                    <a:pt x="15" y="85"/>
                    <a:pt x="15" y="85"/>
                    <a:pt x="15" y="86"/>
                  </a:cubicBezTo>
                  <a:cubicBezTo>
                    <a:pt x="33" y="59"/>
                    <a:pt x="33" y="59"/>
                    <a:pt x="33" y="59"/>
                  </a:cubicBezTo>
                  <a:cubicBezTo>
                    <a:pt x="32" y="58"/>
                    <a:pt x="32" y="58"/>
                    <a:pt x="32" y="58"/>
                  </a:cubicBezTo>
                  <a:cubicBezTo>
                    <a:pt x="32" y="58"/>
                    <a:pt x="32" y="58"/>
                    <a:pt x="32" y="58"/>
                  </a:cubicBezTo>
                  <a:moveTo>
                    <a:pt x="109" y="88"/>
                  </a:moveTo>
                  <a:cubicBezTo>
                    <a:pt x="94" y="88"/>
                    <a:pt x="94" y="88"/>
                    <a:pt x="94" y="88"/>
                  </a:cubicBezTo>
                  <a:cubicBezTo>
                    <a:pt x="101" y="74"/>
                    <a:pt x="101" y="74"/>
                    <a:pt x="101" y="74"/>
                  </a:cubicBezTo>
                  <a:cubicBezTo>
                    <a:pt x="109" y="77"/>
                    <a:pt x="109" y="77"/>
                    <a:pt x="109" y="77"/>
                  </a:cubicBezTo>
                  <a:cubicBezTo>
                    <a:pt x="109" y="88"/>
                    <a:pt x="109" y="88"/>
                    <a:pt x="109" y="88"/>
                  </a:cubicBezTo>
                  <a:moveTo>
                    <a:pt x="60" y="57"/>
                  </a:moveTo>
                  <a:cubicBezTo>
                    <a:pt x="60" y="57"/>
                    <a:pt x="60" y="58"/>
                    <a:pt x="60" y="58"/>
                  </a:cubicBezTo>
                  <a:cubicBezTo>
                    <a:pt x="101" y="74"/>
                    <a:pt x="101" y="74"/>
                    <a:pt x="101" y="74"/>
                  </a:cubicBezTo>
                  <a:cubicBezTo>
                    <a:pt x="94" y="88"/>
                    <a:pt x="94" y="88"/>
                    <a:pt x="94" y="88"/>
                  </a:cubicBezTo>
                  <a:cubicBezTo>
                    <a:pt x="49" y="88"/>
                    <a:pt x="49" y="88"/>
                    <a:pt x="49" y="88"/>
                  </a:cubicBezTo>
                  <a:cubicBezTo>
                    <a:pt x="40" y="70"/>
                    <a:pt x="40" y="70"/>
                    <a:pt x="40" y="70"/>
                  </a:cubicBezTo>
                  <a:cubicBezTo>
                    <a:pt x="57" y="58"/>
                    <a:pt x="57" y="58"/>
                    <a:pt x="57" y="58"/>
                  </a:cubicBezTo>
                  <a:cubicBezTo>
                    <a:pt x="57" y="58"/>
                    <a:pt x="57" y="58"/>
                    <a:pt x="57" y="58"/>
                  </a:cubicBezTo>
                  <a:cubicBezTo>
                    <a:pt x="40" y="69"/>
                    <a:pt x="40" y="69"/>
                    <a:pt x="40" y="69"/>
                  </a:cubicBezTo>
                  <a:cubicBezTo>
                    <a:pt x="34" y="58"/>
                    <a:pt x="34" y="58"/>
                    <a:pt x="34" y="58"/>
                  </a:cubicBezTo>
                  <a:cubicBezTo>
                    <a:pt x="34" y="58"/>
                    <a:pt x="34" y="58"/>
                    <a:pt x="34" y="59"/>
                  </a:cubicBezTo>
                  <a:cubicBezTo>
                    <a:pt x="40" y="69"/>
                    <a:pt x="40" y="69"/>
                    <a:pt x="40" y="69"/>
                  </a:cubicBezTo>
                  <a:cubicBezTo>
                    <a:pt x="15" y="86"/>
                    <a:pt x="15" y="86"/>
                    <a:pt x="15" y="86"/>
                  </a:cubicBezTo>
                  <a:cubicBezTo>
                    <a:pt x="15" y="86"/>
                    <a:pt x="15" y="86"/>
                    <a:pt x="15" y="86"/>
                  </a:cubicBezTo>
                  <a:cubicBezTo>
                    <a:pt x="40" y="70"/>
                    <a:pt x="40" y="70"/>
                    <a:pt x="40" y="70"/>
                  </a:cubicBezTo>
                  <a:cubicBezTo>
                    <a:pt x="49" y="88"/>
                    <a:pt x="49" y="88"/>
                    <a:pt x="49" y="88"/>
                  </a:cubicBezTo>
                  <a:cubicBezTo>
                    <a:pt x="16" y="88"/>
                    <a:pt x="16" y="88"/>
                    <a:pt x="16" y="88"/>
                  </a:cubicBezTo>
                  <a:cubicBezTo>
                    <a:pt x="16" y="88"/>
                    <a:pt x="16" y="88"/>
                    <a:pt x="16" y="88"/>
                  </a:cubicBezTo>
                  <a:cubicBezTo>
                    <a:pt x="49" y="88"/>
                    <a:pt x="49" y="88"/>
                    <a:pt x="49" y="88"/>
                  </a:cubicBezTo>
                  <a:cubicBezTo>
                    <a:pt x="55" y="100"/>
                    <a:pt x="55" y="100"/>
                    <a:pt x="55" y="100"/>
                  </a:cubicBezTo>
                  <a:cubicBezTo>
                    <a:pt x="55" y="100"/>
                    <a:pt x="55" y="100"/>
                    <a:pt x="55" y="100"/>
                  </a:cubicBezTo>
                  <a:cubicBezTo>
                    <a:pt x="49" y="88"/>
                    <a:pt x="49" y="88"/>
                    <a:pt x="49" y="88"/>
                  </a:cubicBezTo>
                  <a:cubicBezTo>
                    <a:pt x="93" y="89"/>
                    <a:pt x="93" y="89"/>
                    <a:pt x="93" y="89"/>
                  </a:cubicBezTo>
                  <a:cubicBezTo>
                    <a:pt x="84" y="106"/>
                    <a:pt x="84" y="106"/>
                    <a:pt x="84" y="106"/>
                  </a:cubicBezTo>
                  <a:cubicBezTo>
                    <a:pt x="59" y="103"/>
                    <a:pt x="59" y="103"/>
                    <a:pt x="59" y="103"/>
                  </a:cubicBezTo>
                  <a:cubicBezTo>
                    <a:pt x="59" y="103"/>
                    <a:pt x="59" y="103"/>
                    <a:pt x="59" y="103"/>
                  </a:cubicBezTo>
                  <a:cubicBezTo>
                    <a:pt x="84" y="106"/>
                    <a:pt x="84" y="106"/>
                    <a:pt x="84" y="106"/>
                  </a:cubicBezTo>
                  <a:cubicBezTo>
                    <a:pt x="64" y="145"/>
                    <a:pt x="64" y="145"/>
                    <a:pt x="64" y="145"/>
                  </a:cubicBezTo>
                  <a:cubicBezTo>
                    <a:pt x="64" y="145"/>
                    <a:pt x="64" y="145"/>
                    <a:pt x="64" y="146"/>
                  </a:cubicBezTo>
                  <a:cubicBezTo>
                    <a:pt x="84" y="106"/>
                    <a:pt x="84" y="106"/>
                    <a:pt x="84" y="106"/>
                  </a:cubicBezTo>
                  <a:cubicBezTo>
                    <a:pt x="107" y="109"/>
                    <a:pt x="107" y="109"/>
                    <a:pt x="107" y="109"/>
                  </a:cubicBezTo>
                  <a:cubicBezTo>
                    <a:pt x="107" y="109"/>
                    <a:pt x="107" y="109"/>
                    <a:pt x="107" y="108"/>
                  </a:cubicBezTo>
                  <a:cubicBezTo>
                    <a:pt x="85" y="106"/>
                    <a:pt x="85" y="106"/>
                    <a:pt x="85" y="106"/>
                  </a:cubicBezTo>
                  <a:cubicBezTo>
                    <a:pt x="94" y="89"/>
                    <a:pt x="94" y="89"/>
                    <a:pt x="94" y="89"/>
                  </a:cubicBezTo>
                  <a:cubicBezTo>
                    <a:pt x="109" y="89"/>
                    <a:pt x="109" y="89"/>
                    <a:pt x="109" y="89"/>
                  </a:cubicBezTo>
                  <a:cubicBezTo>
                    <a:pt x="110" y="106"/>
                    <a:pt x="110" y="106"/>
                    <a:pt x="110" y="106"/>
                  </a:cubicBezTo>
                  <a:cubicBezTo>
                    <a:pt x="110" y="106"/>
                    <a:pt x="110" y="106"/>
                    <a:pt x="110" y="106"/>
                  </a:cubicBezTo>
                  <a:cubicBezTo>
                    <a:pt x="110" y="106"/>
                    <a:pt x="110" y="106"/>
                    <a:pt x="110" y="106"/>
                  </a:cubicBezTo>
                  <a:cubicBezTo>
                    <a:pt x="110" y="89"/>
                    <a:pt x="110" y="89"/>
                    <a:pt x="110" y="89"/>
                  </a:cubicBezTo>
                  <a:cubicBezTo>
                    <a:pt x="136" y="89"/>
                    <a:pt x="136" y="89"/>
                    <a:pt x="136" y="89"/>
                  </a:cubicBezTo>
                  <a:cubicBezTo>
                    <a:pt x="136" y="89"/>
                    <a:pt x="136" y="89"/>
                    <a:pt x="136" y="89"/>
                  </a:cubicBezTo>
                  <a:cubicBezTo>
                    <a:pt x="110" y="88"/>
                    <a:pt x="110" y="88"/>
                    <a:pt x="110" y="88"/>
                  </a:cubicBezTo>
                  <a:cubicBezTo>
                    <a:pt x="109" y="77"/>
                    <a:pt x="109" y="77"/>
                    <a:pt x="109" y="77"/>
                  </a:cubicBezTo>
                  <a:cubicBezTo>
                    <a:pt x="136" y="88"/>
                    <a:pt x="136" y="88"/>
                    <a:pt x="136" y="88"/>
                  </a:cubicBezTo>
                  <a:cubicBezTo>
                    <a:pt x="136" y="88"/>
                    <a:pt x="136" y="88"/>
                    <a:pt x="136" y="88"/>
                  </a:cubicBezTo>
                  <a:cubicBezTo>
                    <a:pt x="109" y="77"/>
                    <a:pt x="109" y="77"/>
                    <a:pt x="109" y="77"/>
                  </a:cubicBezTo>
                  <a:cubicBezTo>
                    <a:pt x="109" y="63"/>
                    <a:pt x="109" y="63"/>
                    <a:pt x="109" y="63"/>
                  </a:cubicBezTo>
                  <a:cubicBezTo>
                    <a:pt x="108" y="63"/>
                    <a:pt x="108" y="63"/>
                    <a:pt x="108" y="63"/>
                  </a:cubicBezTo>
                  <a:cubicBezTo>
                    <a:pt x="108" y="63"/>
                    <a:pt x="108" y="63"/>
                    <a:pt x="108" y="63"/>
                  </a:cubicBezTo>
                  <a:cubicBezTo>
                    <a:pt x="109" y="77"/>
                    <a:pt x="109" y="77"/>
                    <a:pt x="109" y="77"/>
                  </a:cubicBezTo>
                  <a:cubicBezTo>
                    <a:pt x="101" y="74"/>
                    <a:pt x="101" y="74"/>
                    <a:pt x="101" y="74"/>
                  </a:cubicBezTo>
                  <a:cubicBezTo>
                    <a:pt x="107" y="63"/>
                    <a:pt x="107" y="63"/>
                    <a:pt x="107" y="63"/>
                  </a:cubicBezTo>
                  <a:cubicBezTo>
                    <a:pt x="107" y="63"/>
                    <a:pt x="107" y="63"/>
                    <a:pt x="107" y="63"/>
                  </a:cubicBezTo>
                  <a:cubicBezTo>
                    <a:pt x="101" y="74"/>
                    <a:pt x="101" y="74"/>
                    <a:pt x="101" y="74"/>
                  </a:cubicBezTo>
                  <a:cubicBezTo>
                    <a:pt x="60" y="57"/>
                    <a:pt x="60" y="57"/>
                    <a:pt x="60" y="57"/>
                  </a:cubicBezTo>
                  <a:moveTo>
                    <a:pt x="61" y="57"/>
                  </a:moveTo>
                  <a:cubicBezTo>
                    <a:pt x="61" y="57"/>
                    <a:pt x="61" y="57"/>
                    <a:pt x="61" y="57"/>
                  </a:cubicBezTo>
                  <a:cubicBezTo>
                    <a:pt x="106" y="61"/>
                    <a:pt x="106" y="61"/>
                    <a:pt x="106" y="61"/>
                  </a:cubicBezTo>
                  <a:cubicBezTo>
                    <a:pt x="106" y="60"/>
                    <a:pt x="106" y="60"/>
                    <a:pt x="106" y="60"/>
                  </a:cubicBezTo>
                  <a:cubicBezTo>
                    <a:pt x="61" y="57"/>
                    <a:pt x="61" y="57"/>
                    <a:pt x="61" y="57"/>
                  </a:cubicBezTo>
                  <a:moveTo>
                    <a:pt x="35" y="57"/>
                  </a:moveTo>
                  <a:cubicBezTo>
                    <a:pt x="35" y="57"/>
                    <a:pt x="35" y="57"/>
                    <a:pt x="35" y="57"/>
                  </a:cubicBezTo>
                  <a:cubicBezTo>
                    <a:pt x="57" y="57"/>
                    <a:pt x="57" y="57"/>
                    <a:pt x="57" y="57"/>
                  </a:cubicBezTo>
                  <a:cubicBezTo>
                    <a:pt x="57" y="57"/>
                    <a:pt x="57" y="57"/>
                    <a:pt x="57" y="57"/>
                  </a:cubicBezTo>
                  <a:cubicBezTo>
                    <a:pt x="35" y="57"/>
                    <a:pt x="35" y="57"/>
                    <a:pt x="35" y="57"/>
                  </a:cubicBezTo>
                  <a:moveTo>
                    <a:pt x="194" y="40"/>
                  </a:moveTo>
                  <a:cubicBezTo>
                    <a:pt x="194" y="40"/>
                    <a:pt x="193" y="40"/>
                    <a:pt x="193" y="40"/>
                  </a:cubicBezTo>
                  <a:cubicBezTo>
                    <a:pt x="218" y="103"/>
                    <a:pt x="218" y="103"/>
                    <a:pt x="218" y="103"/>
                  </a:cubicBezTo>
                  <a:cubicBezTo>
                    <a:pt x="218" y="103"/>
                    <a:pt x="218" y="103"/>
                    <a:pt x="218" y="103"/>
                  </a:cubicBezTo>
                  <a:cubicBezTo>
                    <a:pt x="194" y="40"/>
                    <a:pt x="194" y="40"/>
                    <a:pt x="194" y="40"/>
                  </a:cubicBezTo>
                  <a:moveTo>
                    <a:pt x="190" y="39"/>
                  </a:moveTo>
                  <a:cubicBezTo>
                    <a:pt x="139" y="87"/>
                    <a:pt x="139" y="87"/>
                    <a:pt x="139" y="87"/>
                  </a:cubicBezTo>
                  <a:cubicBezTo>
                    <a:pt x="139" y="87"/>
                    <a:pt x="139" y="88"/>
                    <a:pt x="139" y="88"/>
                  </a:cubicBezTo>
                  <a:cubicBezTo>
                    <a:pt x="191" y="40"/>
                    <a:pt x="191" y="40"/>
                    <a:pt x="191" y="40"/>
                  </a:cubicBezTo>
                  <a:cubicBezTo>
                    <a:pt x="191" y="39"/>
                    <a:pt x="190" y="39"/>
                    <a:pt x="190" y="39"/>
                  </a:cubicBezTo>
                  <a:moveTo>
                    <a:pt x="35" y="22"/>
                  </a:moveTo>
                  <a:cubicBezTo>
                    <a:pt x="33" y="55"/>
                    <a:pt x="33" y="55"/>
                    <a:pt x="33" y="55"/>
                  </a:cubicBezTo>
                  <a:cubicBezTo>
                    <a:pt x="34" y="55"/>
                    <a:pt x="34" y="55"/>
                    <a:pt x="34" y="55"/>
                  </a:cubicBezTo>
                  <a:cubicBezTo>
                    <a:pt x="36" y="22"/>
                    <a:pt x="36" y="22"/>
                    <a:pt x="36" y="22"/>
                  </a:cubicBezTo>
                  <a:cubicBezTo>
                    <a:pt x="36" y="22"/>
                    <a:pt x="36" y="22"/>
                    <a:pt x="36" y="22"/>
                  </a:cubicBezTo>
                  <a:cubicBezTo>
                    <a:pt x="36" y="22"/>
                    <a:pt x="35" y="22"/>
                    <a:pt x="35" y="22"/>
                  </a:cubicBezTo>
                  <a:moveTo>
                    <a:pt x="37" y="21"/>
                  </a:moveTo>
                  <a:cubicBezTo>
                    <a:pt x="37" y="21"/>
                    <a:pt x="37" y="21"/>
                    <a:pt x="37" y="21"/>
                  </a:cubicBezTo>
                  <a:cubicBezTo>
                    <a:pt x="57" y="55"/>
                    <a:pt x="57" y="55"/>
                    <a:pt x="57" y="55"/>
                  </a:cubicBezTo>
                  <a:cubicBezTo>
                    <a:pt x="58" y="55"/>
                    <a:pt x="58" y="55"/>
                    <a:pt x="58" y="55"/>
                  </a:cubicBezTo>
                  <a:cubicBezTo>
                    <a:pt x="37" y="21"/>
                    <a:pt x="37" y="21"/>
                    <a:pt x="37" y="21"/>
                  </a:cubicBezTo>
                  <a:moveTo>
                    <a:pt x="2" y="1"/>
                  </a:moveTo>
                  <a:cubicBezTo>
                    <a:pt x="2" y="1"/>
                    <a:pt x="2" y="1"/>
                    <a:pt x="2" y="1"/>
                  </a:cubicBezTo>
                  <a:cubicBezTo>
                    <a:pt x="32" y="55"/>
                    <a:pt x="32" y="55"/>
                    <a:pt x="32" y="55"/>
                  </a:cubicBezTo>
                  <a:cubicBezTo>
                    <a:pt x="32" y="55"/>
                    <a:pt x="32" y="55"/>
                    <a:pt x="33" y="55"/>
                  </a:cubicBezTo>
                  <a:cubicBezTo>
                    <a:pt x="2" y="1"/>
                    <a:pt x="2" y="1"/>
                    <a:pt x="2" y="1"/>
                  </a:cubicBezTo>
                  <a:moveTo>
                    <a:pt x="3" y="0"/>
                  </a:moveTo>
                  <a:cubicBezTo>
                    <a:pt x="3" y="0"/>
                    <a:pt x="3" y="0"/>
                    <a:pt x="2" y="0"/>
                  </a:cubicBezTo>
                  <a:cubicBezTo>
                    <a:pt x="2" y="0"/>
                    <a:pt x="2" y="0"/>
                    <a:pt x="2" y="0"/>
                  </a:cubicBezTo>
                  <a:cubicBezTo>
                    <a:pt x="33" y="18"/>
                    <a:pt x="33" y="18"/>
                    <a:pt x="33" y="18"/>
                  </a:cubicBezTo>
                  <a:cubicBezTo>
                    <a:pt x="33" y="18"/>
                    <a:pt x="33" y="18"/>
                    <a:pt x="33" y="17"/>
                  </a:cubicBezTo>
                  <a:cubicBezTo>
                    <a:pt x="3"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30" name="Freeform 3215">
              <a:extLst>
                <a:ext uri="{FF2B5EF4-FFF2-40B4-BE49-F238E27FC236}">
                  <a16:creationId xmlns:a16="http://schemas.microsoft.com/office/drawing/2014/main" id="{F47949DE-50ED-B462-3B52-3CFFD5AAA209}"/>
                </a:ext>
              </a:extLst>
            </p:cNvPr>
            <p:cNvSpPr>
              <a:spLocks/>
            </p:cNvSpPr>
            <p:nvPr/>
          </p:nvSpPr>
          <p:spPr bwMode="auto">
            <a:xfrm>
              <a:off x="7604043" y="471587"/>
              <a:ext cx="46900" cy="44141"/>
            </a:xfrm>
            <a:custGeom>
              <a:avLst/>
              <a:gdLst>
                <a:gd name="T0" fmla="*/ 3 w 7"/>
                <a:gd name="T1" fmla="*/ 0 h 7"/>
                <a:gd name="T2" fmla="*/ 3 w 7"/>
                <a:gd name="T3" fmla="*/ 0 h 7"/>
                <a:gd name="T4" fmla="*/ 0 w 7"/>
                <a:gd name="T5" fmla="*/ 1 h 7"/>
                <a:gd name="T6" fmla="*/ 0 w 7"/>
                <a:gd name="T7" fmla="*/ 2 h 7"/>
                <a:gd name="T8" fmla="*/ 0 w 7"/>
                <a:gd name="T9" fmla="*/ 3 h 7"/>
                <a:gd name="T10" fmla="*/ 0 w 7"/>
                <a:gd name="T11" fmla="*/ 5 h 7"/>
                <a:gd name="T12" fmla="*/ 1 w 7"/>
                <a:gd name="T13" fmla="*/ 5 h 7"/>
                <a:gd name="T14" fmla="*/ 1 w 7"/>
                <a:gd name="T15" fmla="*/ 6 h 7"/>
                <a:gd name="T16" fmla="*/ 3 w 7"/>
                <a:gd name="T17" fmla="*/ 7 h 7"/>
                <a:gd name="T18" fmla="*/ 6 w 7"/>
                <a:gd name="T19" fmla="*/ 5 h 7"/>
                <a:gd name="T20" fmla="*/ 7 w 7"/>
                <a:gd name="T21" fmla="*/ 3 h 7"/>
                <a:gd name="T22" fmla="*/ 7 w 7"/>
                <a:gd name="T23" fmla="*/ 3 h 7"/>
                <a:gd name="T24" fmla="*/ 6 w 7"/>
                <a:gd name="T25" fmla="*/ 1 h 7"/>
                <a:gd name="T26" fmla="*/ 6 w 7"/>
                <a:gd name="T27" fmla="*/ 1 h 7"/>
                <a:gd name="T28" fmla="*/ 5 w 7"/>
                <a:gd name="T29" fmla="*/ 0 h 7"/>
                <a:gd name="T30" fmla="*/ 3 w 7"/>
                <a:gd name="T31" fmla="*/ 0 h 7"/>
                <a:gd name="T32" fmla="*/ 3 w 7"/>
                <a:gd name="T33"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 h="7">
                  <a:moveTo>
                    <a:pt x="3" y="0"/>
                  </a:moveTo>
                  <a:cubicBezTo>
                    <a:pt x="3" y="0"/>
                    <a:pt x="3" y="0"/>
                    <a:pt x="3" y="0"/>
                  </a:cubicBezTo>
                  <a:cubicBezTo>
                    <a:pt x="2" y="0"/>
                    <a:pt x="1" y="0"/>
                    <a:pt x="0" y="1"/>
                  </a:cubicBezTo>
                  <a:cubicBezTo>
                    <a:pt x="0" y="1"/>
                    <a:pt x="0" y="2"/>
                    <a:pt x="0" y="2"/>
                  </a:cubicBezTo>
                  <a:cubicBezTo>
                    <a:pt x="0" y="3"/>
                    <a:pt x="0" y="3"/>
                    <a:pt x="0" y="3"/>
                  </a:cubicBezTo>
                  <a:cubicBezTo>
                    <a:pt x="0" y="4"/>
                    <a:pt x="0" y="4"/>
                    <a:pt x="0" y="5"/>
                  </a:cubicBezTo>
                  <a:cubicBezTo>
                    <a:pt x="1" y="5"/>
                    <a:pt x="1" y="5"/>
                    <a:pt x="1" y="5"/>
                  </a:cubicBezTo>
                  <a:cubicBezTo>
                    <a:pt x="1" y="6"/>
                    <a:pt x="1" y="6"/>
                    <a:pt x="1" y="6"/>
                  </a:cubicBezTo>
                  <a:cubicBezTo>
                    <a:pt x="2" y="6"/>
                    <a:pt x="3" y="7"/>
                    <a:pt x="3" y="7"/>
                  </a:cubicBezTo>
                  <a:cubicBezTo>
                    <a:pt x="4" y="7"/>
                    <a:pt x="6" y="6"/>
                    <a:pt x="6" y="5"/>
                  </a:cubicBezTo>
                  <a:cubicBezTo>
                    <a:pt x="7" y="4"/>
                    <a:pt x="7" y="4"/>
                    <a:pt x="7" y="3"/>
                  </a:cubicBezTo>
                  <a:cubicBezTo>
                    <a:pt x="7" y="3"/>
                    <a:pt x="7" y="3"/>
                    <a:pt x="7" y="3"/>
                  </a:cubicBezTo>
                  <a:cubicBezTo>
                    <a:pt x="7" y="2"/>
                    <a:pt x="7" y="2"/>
                    <a:pt x="6" y="1"/>
                  </a:cubicBezTo>
                  <a:cubicBezTo>
                    <a:pt x="6" y="1"/>
                    <a:pt x="6" y="1"/>
                    <a:pt x="6" y="1"/>
                  </a:cubicBezTo>
                  <a:cubicBezTo>
                    <a:pt x="6" y="1"/>
                    <a:pt x="6" y="0"/>
                    <a:pt x="5" y="0"/>
                  </a:cubicBezTo>
                  <a:cubicBezTo>
                    <a:pt x="5" y="0"/>
                    <a:pt x="4" y="0"/>
                    <a:pt x="3" y="0"/>
                  </a:cubicBezTo>
                  <a:cubicBezTo>
                    <a:pt x="3"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31" name="Freeform 3216">
              <a:extLst>
                <a:ext uri="{FF2B5EF4-FFF2-40B4-BE49-F238E27FC236}">
                  <a16:creationId xmlns:a16="http://schemas.microsoft.com/office/drawing/2014/main" id="{68F79D80-E530-0C2B-2192-57EF79E1BC61}"/>
                </a:ext>
              </a:extLst>
            </p:cNvPr>
            <p:cNvSpPr>
              <a:spLocks/>
            </p:cNvSpPr>
            <p:nvPr/>
          </p:nvSpPr>
          <p:spPr bwMode="auto">
            <a:xfrm>
              <a:off x="7217810" y="885408"/>
              <a:ext cx="52417" cy="44141"/>
            </a:xfrm>
            <a:custGeom>
              <a:avLst/>
              <a:gdLst>
                <a:gd name="T0" fmla="*/ 4 w 8"/>
                <a:gd name="T1" fmla="*/ 0 h 7"/>
                <a:gd name="T2" fmla="*/ 1 w 8"/>
                <a:gd name="T3" fmla="*/ 2 h 7"/>
                <a:gd name="T4" fmla="*/ 0 w 8"/>
                <a:gd name="T5" fmla="*/ 3 h 7"/>
                <a:gd name="T6" fmla="*/ 0 w 8"/>
                <a:gd name="T7" fmla="*/ 3 h 7"/>
                <a:gd name="T8" fmla="*/ 2 w 8"/>
                <a:gd name="T9" fmla="*/ 7 h 7"/>
                <a:gd name="T10" fmla="*/ 4 w 8"/>
                <a:gd name="T11" fmla="*/ 7 h 7"/>
                <a:gd name="T12" fmla="*/ 7 w 8"/>
                <a:gd name="T13" fmla="*/ 6 h 7"/>
                <a:gd name="T14" fmla="*/ 6 w 8"/>
                <a:gd name="T15" fmla="*/ 1 h 7"/>
                <a:gd name="T16" fmla="*/ 5 w 8"/>
                <a:gd name="T17" fmla="*/ 1 h 7"/>
                <a:gd name="T18" fmla="*/ 5 w 8"/>
                <a:gd name="T19" fmla="*/ 1 h 7"/>
                <a:gd name="T20" fmla="*/ 4 w 8"/>
                <a:gd name="T21"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7">
                  <a:moveTo>
                    <a:pt x="4" y="0"/>
                  </a:moveTo>
                  <a:cubicBezTo>
                    <a:pt x="3" y="0"/>
                    <a:pt x="2" y="1"/>
                    <a:pt x="1" y="2"/>
                  </a:cubicBezTo>
                  <a:cubicBezTo>
                    <a:pt x="1" y="2"/>
                    <a:pt x="0" y="3"/>
                    <a:pt x="0" y="3"/>
                  </a:cubicBezTo>
                  <a:cubicBezTo>
                    <a:pt x="0" y="3"/>
                    <a:pt x="0" y="3"/>
                    <a:pt x="0" y="3"/>
                  </a:cubicBezTo>
                  <a:cubicBezTo>
                    <a:pt x="0" y="5"/>
                    <a:pt x="1" y="6"/>
                    <a:pt x="2" y="7"/>
                  </a:cubicBezTo>
                  <a:cubicBezTo>
                    <a:pt x="2" y="7"/>
                    <a:pt x="3" y="7"/>
                    <a:pt x="4" y="7"/>
                  </a:cubicBezTo>
                  <a:cubicBezTo>
                    <a:pt x="5" y="7"/>
                    <a:pt x="6" y="7"/>
                    <a:pt x="7" y="6"/>
                  </a:cubicBezTo>
                  <a:cubicBezTo>
                    <a:pt x="8" y="4"/>
                    <a:pt x="7" y="2"/>
                    <a:pt x="6" y="1"/>
                  </a:cubicBezTo>
                  <a:cubicBezTo>
                    <a:pt x="6" y="1"/>
                    <a:pt x="5" y="1"/>
                    <a:pt x="5" y="1"/>
                  </a:cubicBezTo>
                  <a:cubicBezTo>
                    <a:pt x="5" y="1"/>
                    <a:pt x="5" y="1"/>
                    <a:pt x="5" y="1"/>
                  </a:cubicBezTo>
                  <a:cubicBezTo>
                    <a:pt x="5" y="0"/>
                    <a:pt x="4"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32" name="Freeform 3217">
              <a:extLst>
                <a:ext uri="{FF2B5EF4-FFF2-40B4-BE49-F238E27FC236}">
                  <a16:creationId xmlns:a16="http://schemas.microsoft.com/office/drawing/2014/main" id="{F6442238-AB75-6B1E-A45F-A6EC8C6BCA83}"/>
                </a:ext>
              </a:extLst>
            </p:cNvPr>
            <p:cNvSpPr>
              <a:spLocks/>
            </p:cNvSpPr>
            <p:nvPr/>
          </p:nvSpPr>
          <p:spPr bwMode="auto">
            <a:xfrm>
              <a:off x="8318575" y="452275"/>
              <a:ext cx="46900" cy="44141"/>
            </a:xfrm>
            <a:custGeom>
              <a:avLst/>
              <a:gdLst>
                <a:gd name="T0" fmla="*/ 3 w 7"/>
                <a:gd name="T1" fmla="*/ 0 h 7"/>
                <a:gd name="T2" fmla="*/ 2 w 7"/>
                <a:gd name="T3" fmla="*/ 0 h 7"/>
                <a:gd name="T4" fmla="*/ 2 w 7"/>
                <a:gd name="T5" fmla="*/ 0 h 7"/>
                <a:gd name="T6" fmla="*/ 1 w 7"/>
                <a:gd name="T7" fmla="*/ 1 h 7"/>
                <a:gd name="T8" fmla="*/ 0 w 7"/>
                <a:gd name="T9" fmla="*/ 2 h 7"/>
                <a:gd name="T10" fmla="*/ 0 w 7"/>
                <a:gd name="T11" fmla="*/ 3 h 7"/>
                <a:gd name="T12" fmla="*/ 0 w 7"/>
                <a:gd name="T13" fmla="*/ 3 h 7"/>
                <a:gd name="T14" fmla="*/ 0 w 7"/>
                <a:gd name="T15" fmla="*/ 3 h 7"/>
                <a:gd name="T16" fmla="*/ 1 w 7"/>
                <a:gd name="T17" fmla="*/ 6 h 7"/>
                <a:gd name="T18" fmla="*/ 1 w 7"/>
                <a:gd name="T19" fmla="*/ 6 h 7"/>
                <a:gd name="T20" fmla="*/ 1 w 7"/>
                <a:gd name="T21" fmla="*/ 6 h 7"/>
                <a:gd name="T22" fmla="*/ 3 w 7"/>
                <a:gd name="T23" fmla="*/ 7 h 7"/>
                <a:gd name="T24" fmla="*/ 3 w 7"/>
                <a:gd name="T25" fmla="*/ 7 h 7"/>
                <a:gd name="T26" fmla="*/ 4 w 7"/>
                <a:gd name="T27" fmla="*/ 7 h 7"/>
                <a:gd name="T28" fmla="*/ 6 w 7"/>
                <a:gd name="T29" fmla="*/ 5 h 7"/>
                <a:gd name="T30" fmla="*/ 6 w 7"/>
                <a:gd name="T31" fmla="*/ 5 h 7"/>
                <a:gd name="T32" fmla="*/ 7 w 7"/>
                <a:gd name="T33" fmla="*/ 5 h 7"/>
                <a:gd name="T34" fmla="*/ 5 w 7"/>
                <a:gd name="T35" fmla="*/ 0 h 7"/>
                <a:gd name="T36" fmla="*/ 3 w 7"/>
                <a:gd name="T3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 h="7">
                  <a:moveTo>
                    <a:pt x="3" y="0"/>
                  </a:moveTo>
                  <a:cubicBezTo>
                    <a:pt x="3" y="0"/>
                    <a:pt x="3" y="0"/>
                    <a:pt x="2" y="0"/>
                  </a:cubicBezTo>
                  <a:cubicBezTo>
                    <a:pt x="2" y="0"/>
                    <a:pt x="2" y="0"/>
                    <a:pt x="2" y="0"/>
                  </a:cubicBezTo>
                  <a:cubicBezTo>
                    <a:pt x="1" y="0"/>
                    <a:pt x="1" y="1"/>
                    <a:pt x="1" y="1"/>
                  </a:cubicBezTo>
                  <a:cubicBezTo>
                    <a:pt x="0" y="1"/>
                    <a:pt x="0" y="2"/>
                    <a:pt x="0" y="2"/>
                  </a:cubicBezTo>
                  <a:cubicBezTo>
                    <a:pt x="0" y="2"/>
                    <a:pt x="0" y="2"/>
                    <a:pt x="0" y="3"/>
                  </a:cubicBezTo>
                  <a:cubicBezTo>
                    <a:pt x="0" y="3"/>
                    <a:pt x="0" y="3"/>
                    <a:pt x="0" y="3"/>
                  </a:cubicBezTo>
                  <a:cubicBezTo>
                    <a:pt x="0" y="3"/>
                    <a:pt x="0" y="3"/>
                    <a:pt x="0" y="3"/>
                  </a:cubicBezTo>
                  <a:cubicBezTo>
                    <a:pt x="0" y="4"/>
                    <a:pt x="0" y="5"/>
                    <a:pt x="1" y="6"/>
                  </a:cubicBezTo>
                  <a:cubicBezTo>
                    <a:pt x="1" y="6"/>
                    <a:pt x="1" y="6"/>
                    <a:pt x="1" y="6"/>
                  </a:cubicBezTo>
                  <a:cubicBezTo>
                    <a:pt x="1" y="6"/>
                    <a:pt x="1" y="6"/>
                    <a:pt x="1" y="6"/>
                  </a:cubicBezTo>
                  <a:cubicBezTo>
                    <a:pt x="2" y="6"/>
                    <a:pt x="3" y="7"/>
                    <a:pt x="3" y="7"/>
                  </a:cubicBezTo>
                  <a:cubicBezTo>
                    <a:pt x="3" y="7"/>
                    <a:pt x="3" y="7"/>
                    <a:pt x="3" y="7"/>
                  </a:cubicBezTo>
                  <a:cubicBezTo>
                    <a:pt x="4" y="7"/>
                    <a:pt x="4" y="7"/>
                    <a:pt x="4" y="7"/>
                  </a:cubicBezTo>
                  <a:cubicBezTo>
                    <a:pt x="5" y="7"/>
                    <a:pt x="6" y="6"/>
                    <a:pt x="6" y="5"/>
                  </a:cubicBezTo>
                  <a:cubicBezTo>
                    <a:pt x="6" y="5"/>
                    <a:pt x="6" y="5"/>
                    <a:pt x="6" y="5"/>
                  </a:cubicBezTo>
                  <a:cubicBezTo>
                    <a:pt x="7" y="5"/>
                    <a:pt x="7" y="5"/>
                    <a:pt x="7" y="5"/>
                  </a:cubicBezTo>
                  <a:cubicBezTo>
                    <a:pt x="7" y="3"/>
                    <a:pt x="7" y="1"/>
                    <a:pt x="5" y="0"/>
                  </a:cubicBezTo>
                  <a:cubicBezTo>
                    <a:pt x="5" y="0"/>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33" name="Freeform 3218">
              <a:extLst>
                <a:ext uri="{FF2B5EF4-FFF2-40B4-BE49-F238E27FC236}">
                  <a16:creationId xmlns:a16="http://schemas.microsoft.com/office/drawing/2014/main" id="{E3CADE2E-64C6-A29A-E8F1-ADAFC1526540}"/>
                </a:ext>
              </a:extLst>
            </p:cNvPr>
            <p:cNvSpPr>
              <a:spLocks/>
            </p:cNvSpPr>
            <p:nvPr/>
          </p:nvSpPr>
          <p:spPr bwMode="auto">
            <a:xfrm>
              <a:off x="7598526" y="157082"/>
              <a:ext cx="33106" cy="33106"/>
            </a:xfrm>
            <a:custGeom>
              <a:avLst/>
              <a:gdLst>
                <a:gd name="T0" fmla="*/ 2 w 5"/>
                <a:gd name="T1" fmla="*/ 0 h 5"/>
                <a:gd name="T2" fmla="*/ 0 w 5"/>
                <a:gd name="T3" fmla="*/ 1 h 5"/>
                <a:gd name="T4" fmla="*/ 0 w 5"/>
                <a:gd name="T5" fmla="*/ 2 h 5"/>
                <a:gd name="T6" fmla="*/ 0 w 5"/>
                <a:gd name="T7" fmla="*/ 3 h 5"/>
                <a:gd name="T8" fmla="*/ 1 w 5"/>
                <a:gd name="T9" fmla="*/ 5 h 5"/>
                <a:gd name="T10" fmla="*/ 1 w 5"/>
                <a:gd name="T11" fmla="*/ 5 h 5"/>
                <a:gd name="T12" fmla="*/ 1 w 5"/>
                <a:gd name="T13" fmla="*/ 5 h 5"/>
                <a:gd name="T14" fmla="*/ 2 w 5"/>
                <a:gd name="T15" fmla="*/ 5 h 5"/>
                <a:gd name="T16" fmla="*/ 2 w 5"/>
                <a:gd name="T17" fmla="*/ 5 h 5"/>
                <a:gd name="T18" fmla="*/ 3 w 5"/>
                <a:gd name="T19" fmla="*/ 5 h 5"/>
                <a:gd name="T20" fmla="*/ 5 w 5"/>
                <a:gd name="T21" fmla="*/ 4 h 5"/>
                <a:gd name="T22" fmla="*/ 4 w 5"/>
                <a:gd name="T23" fmla="*/ 0 h 5"/>
                <a:gd name="T24" fmla="*/ 2 w 5"/>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5">
                  <a:moveTo>
                    <a:pt x="2" y="0"/>
                  </a:moveTo>
                  <a:cubicBezTo>
                    <a:pt x="1" y="0"/>
                    <a:pt x="1" y="0"/>
                    <a:pt x="0" y="1"/>
                  </a:cubicBezTo>
                  <a:cubicBezTo>
                    <a:pt x="0" y="1"/>
                    <a:pt x="0" y="2"/>
                    <a:pt x="0" y="2"/>
                  </a:cubicBezTo>
                  <a:cubicBezTo>
                    <a:pt x="0" y="2"/>
                    <a:pt x="0" y="2"/>
                    <a:pt x="0" y="3"/>
                  </a:cubicBezTo>
                  <a:cubicBezTo>
                    <a:pt x="0" y="3"/>
                    <a:pt x="0" y="4"/>
                    <a:pt x="1" y="5"/>
                  </a:cubicBezTo>
                  <a:cubicBezTo>
                    <a:pt x="1" y="5"/>
                    <a:pt x="1" y="5"/>
                    <a:pt x="1" y="5"/>
                  </a:cubicBezTo>
                  <a:cubicBezTo>
                    <a:pt x="1" y="5"/>
                    <a:pt x="1" y="5"/>
                    <a:pt x="1" y="5"/>
                  </a:cubicBezTo>
                  <a:cubicBezTo>
                    <a:pt x="1" y="5"/>
                    <a:pt x="2" y="5"/>
                    <a:pt x="2" y="5"/>
                  </a:cubicBezTo>
                  <a:cubicBezTo>
                    <a:pt x="2" y="5"/>
                    <a:pt x="2" y="5"/>
                    <a:pt x="2" y="5"/>
                  </a:cubicBezTo>
                  <a:cubicBezTo>
                    <a:pt x="2" y="5"/>
                    <a:pt x="2" y="5"/>
                    <a:pt x="3" y="5"/>
                  </a:cubicBezTo>
                  <a:cubicBezTo>
                    <a:pt x="3" y="5"/>
                    <a:pt x="4" y="5"/>
                    <a:pt x="5" y="4"/>
                  </a:cubicBezTo>
                  <a:cubicBezTo>
                    <a:pt x="5" y="3"/>
                    <a:pt x="5" y="1"/>
                    <a:pt x="4" y="0"/>
                  </a:cubicBezTo>
                  <a:cubicBezTo>
                    <a:pt x="3" y="0"/>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34" name="Freeform 3219">
              <a:extLst>
                <a:ext uri="{FF2B5EF4-FFF2-40B4-BE49-F238E27FC236}">
                  <a16:creationId xmlns:a16="http://schemas.microsoft.com/office/drawing/2014/main" id="{23122D31-A148-02CC-FD3E-EF2DADC55E1C}"/>
                </a:ext>
              </a:extLst>
            </p:cNvPr>
            <p:cNvSpPr>
              <a:spLocks/>
            </p:cNvSpPr>
            <p:nvPr/>
          </p:nvSpPr>
          <p:spPr bwMode="auto">
            <a:xfrm>
              <a:off x="8150288" y="5348"/>
              <a:ext cx="38623" cy="33106"/>
            </a:xfrm>
            <a:custGeom>
              <a:avLst/>
              <a:gdLst>
                <a:gd name="T0" fmla="*/ 3 w 6"/>
                <a:gd name="T1" fmla="*/ 0 h 5"/>
                <a:gd name="T2" fmla="*/ 0 w 6"/>
                <a:gd name="T3" fmla="*/ 1 h 5"/>
                <a:gd name="T4" fmla="*/ 0 w 6"/>
                <a:gd name="T5" fmla="*/ 4 h 5"/>
                <a:gd name="T6" fmla="*/ 1 w 6"/>
                <a:gd name="T7" fmla="*/ 5 h 5"/>
                <a:gd name="T8" fmla="*/ 1 w 6"/>
                <a:gd name="T9" fmla="*/ 5 h 5"/>
                <a:gd name="T10" fmla="*/ 3 w 6"/>
                <a:gd name="T11" fmla="*/ 5 h 5"/>
                <a:gd name="T12" fmla="*/ 3 w 6"/>
                <a:gd name="T13" fmla="*/ 5 h 5"/>
                <a:gd name="T14" fmla="*/ 4 w 6"/>
                <a:gd name="T15" fmla="*/ 5 h 5"/>
                <a:gd name="T16" fmla="*/ 5 w 6"/>
                <a:gd name="T17" fmla="*/ 4 h 5"/>
                <a:gd name="T18" fmla="*/ 4 w 6"/>
                <a:gd name="T19" fmla="*/ 0 h 5"/>
                <a:gd name="T20" fmla="*/ 3 w 6"/>
                <a:gd name="T2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5">
                  <a:moveTo>
                    <a:pt x="3" y="0"/>
                  </a:moveTo>
                  <a:cubicBezTo>
                    <a:pt x="2" y="0"/>
                    <a:pt x="1" y="0"/>
                    <a:pt x="0" y="1"/>
                  </a:cubicBezTo>
                  <a:cubicBezTo>
                    <a:pt x="0" y="2"/>
                    <a:pt x="0" y="3"/>
                    <a:pt x="0" y="4"/>
                  </a:cubicBezTo>
                  <a:cubicBezTo>
                    <a:pt x="0" y="4"/>
                    <a:pt x="1" y="4"/>
                    <a:pt x="1" y="5"/>
                  </a:cubicBezTo>
                  <a:cubicBezTo>
                    <a:pt x="1" y="5"/>
                    <a:pt x="1" y="5"/>
                    <a:pt x="1" y="5"/>
                  </a:cubicBezTo>
                  <a:cubicBezTo>
                    <a:pt x="1" y="5"/>
                    <a:pt x="2" y="5"/>
                    <a:pt x="3" y="5"/>
                  </a:cubicBezTo>
                  <a:cubicBezTo>
                    <a:pt x="3" y="5"/>
                    <a:pt x="3" y="5"/>
                    <a:pt x="3" y="5"/>
                  </a:cubicBezTo>
                  <a:cubicBezTo>
                    <a:pt x="3" y="5"/>
                    <a:pt x="4" y="5"/>
                    <a:pt x="4" y="5"/>
                  </a:cubicBezTo>
                  <a:cubicBezTo>
                    <a:pt x="4" y="5"/>
                    <a:pt x="4" y="5"/>
                    <a:pt x="5" y="4"/>
                  </a:cubicBezTo>
                  <a:cubicBezTo>
                    <a:pt x="6" y="3"/>
                    <a:pt x="5" y="1"/>
                    <a:pt x="4" y="0"/>
                  </a:cubicBezTo>
                  <a:cubicBezTo>
                    <a:pt x="4"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35" name="Freeform 3220">
              <a:extLst>
                <a:ext uri="{FF2B5EF4-FFF2-40B4-BE49-F238E27FC236}">
                  <a16:creationId xmlns:a16="http://schemas.microsoft.com/office/drawing/2014/main" id="{1A27A8BE-63F3-9C59-8230-445FE62F8BB3}"/>
                </a:ext>
              </a:extLst>
            </p:cNvPr>
            <p:cNvSpPr>
              <a:spLocks/>
            </p:cNvSpPr>
            <p:nvPr/>
          </p:nvSpPr>
          <p:spPr bwMode="auto">
            <a:xfrm>
              <a:off x="6969517" y="333646"/>
              <a:ext cx="38623" cy="33106"/>
            </a:xfrm>
            <a:custGeom>
              <a:avLst/>
              <a:gdLst>
                <a:gd name="T0" fmla="*/ 3 w 6"/>
                <a:gd name="T1" fmla="*/ 0 h 5"/>
                <a:gd name="T2" fmla="*/ 1 w 6"/>
                <a:gd name="T3" fmla="*/ 1 h 5"/>
                <a:gd name="T4" fmla="*/ 1 w 6"/>
                <a:gd name="T5" fmla="*/ 5 h 5"/>
                <a:gd name="T6" fmla="*/ 3 w 6"/>
                <a:gd name="T7" fmla="*/ 5 h 5"/>
                <a:gd name="T8" fmla="*/ 5 w 6"/>
                <a:gd name="T9" fmla="*/ 4 h 5"/>
                <a:gd name="T10" fmla="*/ 6 w 6"/>
                <a:gd name="T11" fmla="*/ 3 h 5"/>
                <a:gd name="T12" fmla="*/ 6 w 6"/>
                <a:gd name="T13" fmla="*/ 3 h 5"/>
                <a:gd name="T14" fmla="*/ 5 w 6"/>
                <a:gd name="T15" fmla="*/ 1 h 5"/>
                <a:gd name="T16" fmla="*/ 5 w 6"/>
                <a:gd name="T17" fmla="*/ 1 h 5"/>
                <a:gd name="T18" fmla="*/ 5 w 6"/>
                <a:gd name="T19" fmla="*/ 1 h 5"/>
                <a:gd name="T20" fmla="*/ 5 w 6"/>
                <a:gd name="T21" fmla="*/ 0 h 5"/>
                <a:gd name="T22" fmla="*/ 4 w 6"/>
                <a:gd name="T23" fmla="*/ 0 h 5"/>
                <a:gd name="T24" fmla="*/ 3 w 6"/>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5">
                  <a:moveTo>
                    <a:pt x="3" y="0"/>
                  </a:moveTo>
                  <a:cubicBezTo>
                    <a:pt x="2" y="0"/>
                    <a:pt x="1" y="0"/>
                    <a:pt x="1" y="1"/>
                  </a:cubicBezTo>
                  <a:cubicBezTo>
                    <a:pt x="0" y="2"/>
                    <a:pt x="0" y="4"/>
                    <a:pt x="1" y="5"/>
                  </a:cubicBezTo>
                  <a:cubicBezTo>
                    <a:pt x="2" y="5"/>
                    <a:pt x="2" y="5"/>
                    <a:pt x="3" y="5"/>
                  </a:cubicBezTo>
                  <a:cubicBezTo>
                    <a:pt x="4" y="5"/>
                    <a:pt x="5" y="5"/>
                    <a:pt x="5" y="4"/>
                  </a:cubicBezTo>
                  <a:cubicBezTo>
                    <a:pt x="5" y="4"/>
                    <a:pt x="6" y="3"/>
                    <a:pt x="6" y="3"/>
                  </a:cubicBezTo>
                  <a:cubicBezTo>
                    <a:pt x="6" y="3"/>
                    <a:pt x="6" y="3"/>
                    <a:pt x="6" y="3"/>
                  </a:cubicBezTo>
                  <a:cubicBezTo>
                    <a:pt x="6" y="2"/>
                    <a:pt x="6" y="2"/>
                    <a:pt x="5" y="1"/>
                  </a:cubicBezTo>
                  <a:cubicBezTo>
                    <a:pt x="5" y="1"/>
                    <a:pt x="5" y="1"/>
                    <a:pt x="5" y="1"/>
                  </a:cubicBezTo>
                  <a:cubicBezTo>
                    <a:pt x="5" y="1"/>
                    <a:pt x="5" y="1"/>
                    <a:pt x="5" y="1"/>
                  </a:cubicBezTo>
                  <a:cubicBezTo>
                    <a:pt x="5" y="0"/>
                    <a:pt x="5" y="0"/>
                    <a:pt x="5" y="0"/>
                  </a:cubicBezTo>
                  <a:cubicBezTo>
                    <a:pt x="4" y="0"/>
                    <a:pt x="4" y="0"/>
                    <a:pt x="4" y="0"/>
                  </a:cubicBezTo>
                  <a:cubicBezTo>
                    <a:pt x="4"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36" name="Freeform 3221">
              <a:extLst>
                <a:ext uri="{FF2B5EF4-FFF2-40B4-BE49-F238E27FC236}">
                  <a16:creationId xmlns:a16="http://schemas.microsoft.com/office/drawing/2014/main" id="{C220EFBA-4AA8-D913-0270-408FB56428FA}"/>
                </a:ext>
              </a:extLst>
            </p:cNvPr>
            <p:cNvSpPr>
              <a:spLocks/>
            </p:cNvSpPr>
            <p:nvPr/>
          </p:nvSpPr>
          <p:spPr bwMode="auto">
            <a:xfrm>
              <a:off x="7250916" y="432963"/>
              <a:ext cx="38623" cy="38623"/>
            </a:xfrm>
            <a:custGeom>
              <a:avLst/>
              <a:gdLst>
                <a:gd name="T0" fmla="*/ 3 w 6"/>
                <a:gd name="T1" fmla="*/ 0 h 6"/>
                <a:gd name="T2" fmla="*/ 2 w 6"/>
                <a:gd name="T3" fmla="*/ 0 h 6"/>
                <a:gd name="T4" fmla="*/ 2 w 6"/>
                <a:gd name="T5" fmla="*/ 0 h 6"/>
                <a:gd name="T6" fmla="*/ 1 w 6"/>
                <a:gd name="T7" fmla="*/ 1 h 6"/>
                <a:gd name="T8" fmla="*/ 1 w 6"/>
                <a:gd name="T9" fmla="*/ 5 h 6"/>
                <a:gd name="T10" fmla="*/ 2 w 6"/>
                <a:gd name="T11" fmla="*/ 5 h 6"/>
                <a:gd name="T12" fmla="*/ 2 w 6"/>
                <a:gd name="T13" fmla="*/ 5 h 6"/>
                <a:gd name="T14" fmla="*/ 3 w 6"/>
                <a:gd name="T15" fmla="*/ 6 h 6"/>
                <a:gd name="T16" fmla="*/ 4 w 6"/>
                <a:gd name="T17" fmla="*/ 6 h 6"/>
                <a:gd name="T18" fmla="*/ 4 w 6"/>
                <a:gd name="T19" fmla="*/ 5 h 6"/>
                <a:gd name="T20" fmla="*/ 6 w 6"/>
                <a:gd name="T21" fmla="*/ 4 h 6"/>
                <a:gd name="T22" fmla="*/ 6 w 6"/>
                <a:gd name="T23" fmla="*/ 3 h 6"/>
                <a:gd name="T24" fmla="*/ 6 w 6"/>
                <a:gd name="T25" fmla="*/ 3 h 6"/>
                <a:gd name="T26" fmla="*/ 5 w 6"/>
                <a:gd name="T27" fmla="*/ 1 h 6"/>
                <a:gd name="T28" fmla="*/ 3 w 6"/>
                <a:gd name="T2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6">
                  <a:moveTo>
                    <a:pt x="3" y="0"/>
                  </a:moveTo>
                  <a:cubicBezTo>
                    <a:pt x="3" y="0"/>
                    <a:pt x="3" y="0"/>
                    <a:pt x="2" y="0"/>
                  </a:cubicBezTo>
                  <a:cubicBezTo>
                    <a:pt x="2" y="0"/>
                    <a:pt x="2" y="0"/>
                    <a:pt x="2" y="0"/>
                  </a:cubicBezTo>
                  <a:cubicBezTo>
                    <a:pt x="2" y="1"/>
                    <a:pt x="1" y="1"/>
                    <a:pt x="1" y="1"/>
                  </a:cubicBezTo>
                  <a:cubicBezTo>
                    <a:pt x="0" y="2"/>
                    <a:pt x="1" y="4"/>
                    <a:pt x="1" y="5"/>
                  </a:cubicBezTo>
                  <a:cubicBezTo>
                    <a:pt x="1" y="5"/>
                    <a:pt x="2" y="5"/>
                    <a:pt x="2" y="5"/>
                  </a:cubicBezTo>
                  <a:cubicBezTo>
                    <a:pt x="2" y="5"/>
                    <a:pt x="2" y="5"/>
                    <a:pt x="2" y="5"/>
                  </a:cubicBezTo>
                  <a:cubicBezTo>
                    <a:pt x="2" y="5"/>
                    <a:pt x="3" y="6"/>
                    <a:pt x="3" y="6"/>
                  </a:cubicBezTo>
                  <a:cubicBezTo>
                    <a:pt x="3" y="6"/>
                    <a:pt x="4" y="6"/>
                    <a:pt x="4" y="6"/>
                  </a:cubicBezTo>
                  <a:cubicBezTo>
                    <a:pt x="4" y="5"/>
                    <a:pt x="4" y="5"/>
                    <a:pt x="4" y="5"/>
                  </a:cubicBezTo>
                  <a:cubicBezTo>
                    <a:pt x="5" y="5"/>
                    <a:pt x="5" y="5"/>
                    <a:pt x="6" y="4"/>
                  </a:cubicBezTo>
                  <a:cubicBezTo>
                    <a:pt x="6" y="4"/>
                    <a:pt x="6" y="4"/>
                    <a:pt x="6" y="3"/>
                  </a:cubicBezTo>
                  <a:cubicBezTo>
                    <a:pt x="6" y="3"/>
                    <a:pt x="6" y="3"/>
                    <a:pt x="6" y="3"/>
                  </a:cubicBezTo>
                  <a:cubicBezTo>
                    <a:pt x="6" y="2"/>
                    <a:pt x="6" y="1"/>
                    <a:pt x="5" y="1"/>
                  </a:cubicBezTo>
                  <a:cubicBezTo>
                    <a:pt x="4" y="0"/>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37" name="Freeform 3222">
              <a:extLst>
                <a:ext uri="{FF2B5EF4-FFF2-40B4-BE49-F238E27FC236}">
                  <a16:creationId xmlns:a16="http://schemas.microsoft.com/office/drawing/2014/main" id="{7E935DC1-AF94-02E5-EEE6-460797942614}"/>
                </a:ext>
              </a:extLst>
            </p:cNvPr>
            <p:cNvSpPr>
              <a:spLocks/>
            </p:cNvSpPr>
            <p:nvPr/>
          </p:nvSpPr>
          <p:spPr bwMode="auto">
            <a:xfrm>
              <a:off x="8784814" y="706086"/>
              <a:ext cx="38623" cy="41382"/>
            </a:xfrm>
            <a:custGeom>
              <a:avLst/>
              <a:gdLst>
                <a:gd name="T0" fmla="*/ 3 w 6"/>
                <a:gd name="T1" fmla="*/ 0 h 6"/>
                <a:gd name="T2" fmla="*/ 1 w 6"/>
                <a:gd name="T3" fmla="*/ 1 h 6"/>
                <a:gd name="T4" fmla="*/ 1 w 6"/>
                <a:gd name="T5" fmla="*/ 1 h 6"/>
                <a:gd name="T6" fmla="*/ 1 w 6"/>
                <a:gd name="T7" fmla="*/ 2 h 6"/>
                <a:gd name="T8" fmla="*/ 0 w 6"/>
                <a:gd name="T9" fmla="*/ 3 h 6"/>
                <a:gd name="T10" fmla="*/ 1 w 6"/>
                <a:gd name="T11" fmla="*/ 3 h 6"/>
                <a:gd name="T12" fmla="*/ 2 w 6"/>
                <a:gd name="T13" fmla="*/ 5 h 6"/>
                <a:gd name="T14" fmla="*/ 3 w 6"/>
                <a:gd name="T15" fmla="*/ 6 h 6"/>
                <a:gd name="T16" fmla="*/ 5 w 6"/>
                <a:gd name="T17" fmla="*/ 5 h 6"/>
                <a:gd name="T18" fmla="*/ 5 w 6"/>
                <a:gd name="T19" fmla="*/ 5 h 6"/>
                <a:gd name="T20" fmla="*/ 5 w 6"/>
                <a:gd name="T21" fmla="*/ 4 h 6"/>
                <a:gd name="T22" fmla="*/ 6 w 6"/>
                <a:gd name="T23" fmla="*/ 4 h 6"/>
                <a:gd name="T24" fmla="*/ 6 w 6"/>
                <a:gd name="T25" fmla="*/ 4 h 6"/>
                <a:gd name="T26" fmla="*/ 5 w 6"/>
                <a:gd name="T27" fmla="*/ 1 h 6"/>
                <a:gd name="T28" fmla="*/ 5 w 6"/>
                <a:gd name="T29" fmla="*/ 1 h 6"/>
                <a:gd name="T30" fmla="*/ 5 w 6"/>
                <a:gd name="T31" fmla="*/ 1 h 6"/>
                <a:gd name="T32" fmla="*/ 3 w 6"/>
                <a:gd name="T3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 h="6">
                  <a:moveTo>
                    <a:pt x="3" y="0"/>
                  </a:moveTo>
                  <a:cubicBezTo>
                    <a:pt x="2" y="0"/>
                    <a:pt x="2" y="1"/>
                    <a:pt x="1" y="1"/>
                  </a:cubicBezTo>
                  <a:cubicBezTo>
                    <a:pt x="1" y="1"/>
                    <a:pt x="1" y="1"/>
                    <a:pt x="1" y="1"/>
                  </a:cubicBezTo>
                  <a:cubicBezTo>
                    <a:pt x="1" y="2"/>
                    <a:pt x="1" y="2"/>
                    <a:pt x="1" y="2"/>
                  </a:cubicBezTo>
                  <a:cubicBezTo>
                    <a:pt x="1" y="2"/>
                    <a:pt x="0" y="3"/>
                    <a:pt x="0" y="3"/>
                  </a:cubicBezTo>
                  <a:cubicBezTo>
                    <a:pt x="1" y="3"/>
                    <a:pt x="1" y="3"/>
                    <a:pt x="1" y="3"/>
                  </a:cubicBezTo>
                  <a:cubicBezTo>
                    <a:pt x="1" y="4"/>
                    <a:pt x="1" y="5"/>
                    <a:pt x="2" y="5"/>
                  </a:cubicBezTo>
                  <a:cubicBezTo>
                    <a:pt x="2" y="6"/>
                    <a:pt x="3" y="6"/>
                    <a:pt x="3" y="6"/>
                  </a:cubicBezTo>
                  <a:cubicBezTo>
                    <a:pt x="4" y="6"/>
                    <a:pt x="4" y="6"/>
                    <a:pt x="5" y="5"/>
                  </a:cubicBezTo>
                  <a:cubicBezTo>
                    <a:pt x="5" y="5"/>
                    <a:pt x="5" y="5"/>
                    <a:pt x="5" y="5"/>
                  </a:cubicBezTo>
                  <a:cubicBezTo>
                    <a:pt x="5" y="5"/>
                    <a:pt x="5" y="5"/>
                    <a:pt x="5" y="4"/>
                  </a:cubicBezTo>
                  <a:cubicBezTo>
                    <a:pt x="6" y="4"/>
                    <a:pt x="6" y="4"/>
                    <a:pt x="6" y="4"/>
                  </a:cubicBezTo>
                  <a:cubicBezTo>
                    <a:pt x="6" y="4"/>
                    <a:pt x="6" y="4"/>
                    <a:pt x="6" y="4"/>
                  </a:cubicBezTo>
                  <a:cubicBezTo>
                    <a:pt x="6" y="3"/>
                    <a:pt x="6" y="2"/>
                    <a:pt x="5" y="1"/>
                  </a:cubicBezTo>
                  <a:cubicBezTo>
                    <a:pt x="5" y="1"/>
                    <a:pt x="5" y="1"/>
                    <a:pt x="5" y="1"/>
                  </a:cubicBezTo>
                  <a:cubicBezTo>
                    <a:pt x="5" y="1"/>
                    <a:pt x="5" y="1"/>
                    <a:pt x="5" y="1"/>
                  </a:cubicBezTo>
                  <a:cubicBezTo>
                    <a:pt x="4" y="0"/>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38" name="Freeform 3223">
              <a:extLst>
                <a:ext uri="{FF2B5EF4-FFF2-40B4-BE49-F238E27FC236}">
                  <a16:creationId xmlns:a16="http://schemas.microsoft.com/office/drawing/2014/main" id="{9900D617-2E5B-9B60-D17C-A254CDB431FB}"/>
                </a:ext>
              </a:extLst>
            </p:cNvPr>
            <p:cNvSpPr>
              <a:spLocks/>
            </p:cNvSpPr>
            <p:nvPr/>
          </p:nvSpPr>
          <p:spPr bwMode="auto">
            <a:xfrm>
              <a:off x="9113112" y="372270"/>
              <a:ext cx="33106" cy="38623"/>
            </a:xfrm>
            <a:custGeom>
              <a:avLst/>
              <a:gdLst>
                <a:gd name="T0" fmla="*/ 2 w 5"/>
                <a:gd name="T1" fmla="*/ 0 h 6"/>
                <a:gd name="T2" fmla="*/ 0 w 5"/>
                <a:gd name="T3" fmla="*/ 2 h 6"/>
                <a:gd name="T4" fmla="*/ 0 w 5"/>
                <a:gd name="T5" fmla="*/ 4 h 6"/>
                <a:gd name="T6" fmla="*/ 0 w 5"/>
                <a:gd name="T7" fmla="*/ 4 h 6"/>
                <a:gd name="T8" fmla="*/ 0 w 5"/>
                <a:gd name="T9" fmla="*/ 5 h 6"/>
                <a:gd name="T10" fmla="*/ 1 w 5"/>
                <a:gd name="T11" fmla="*/ 5 h 6"/>
                <a:gd name="T12" fmla="*/ 1 w 5"/>
                <a:gd name="T13" fmla="*/ 5 h 6"/>
                <a:gd name="T14" fmla="*/ 2 w 5"/>
                <a:gd name="T15" fmla="*/ 6 h 6"/>
                <a:gd name="T16" fmla="*/ 2 w 5"/>
                <a:gd name="T17" fmla="*/ 6 h 6"/>
                <a:gd name="T18" fmla="*/ 2 w 5"/>
                <a:gd name="T19" fmla="*/ 6 h 6"/>
                <a:gd name="T20" fmla="*/ 4 w 5"/>
                <a:gd name="T21" fmla="*/ 5 h 6"/>
                <a:gd name="T22" fmla="*/ 5 w 5"/>
                <a:gd name="T23" fmla="*/ 5 h 6"/>
                <a:gd name="T24" fmla="*/ 5 w 5"/>
                <a:gd name="T25" fmla="*/ 5 h 6"/>
                <a:gd name="T26" fmla="*/ 5 w 5"/>
                <a:gd name="T27" fmla="*/ 4 h 6"/>
                <a:gd name="T28" fmla="*/ 5 w 5"/>
                <a:gd name="T29" fmla="*/ 3 h 6"/>
                <a:gd name="T30" fmla="*/ 4 w 5"/>
                <a:gd name="T31" fmla="*/ 1 h 6"/>
                <a:gd name="T32" fmla="*/ 2 w 5"/>
                <a:gd name="T3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 h="6">
                  <a:moveTo>
                    <a:pt x="2" y="0"/>
                  </a:moveTo>
                  <a:cubicBezTo>
                    <a:pt x="2" y="0"/>
                    <a:pt x="1" y="1"/>
                    <a:pt x="0" y="2"/>
                  </a:cubicBezTo>
                  <a:cubicBezTo>
                    <a:pt x="0" y="2"/>
                    <a:pt x="0" y="3"/>
                    <a:pt x="0" y="4"/>
                  </a:cubicBezTo>
                  <a:cubicBezTo>
                    <a:pt x="0" y="4"/>
                    <a:pt x="0" y="4"/>
                    <a:pt x="0" y="4"/>
                  </a:cubicBezTo>
                  <a:cubicBezTo>
                    <a:pt x="0" y="5"/>
                    <a:pt x="0" y="5"/>
                    <a:pt x="0" y="5"/>
                  </a:cubicBezTo>
                  <a:cubicBezTo>
                    <a:pt x="1" y="5"/>
                    <a:pt x="1" y="5"/>
                    <a:pt x="1" y="5"/>
                  </a:cubicBezTo>
                  <a:cubicBezTo>
                    <a:pt x="1" y="5"/>
                    <a:pt x="1" y="5"/>
                    <a:pt x="1" y="5"/>
                  </a:cubicBezTo>
                  <a:cubicBezTo>
                    <a:pt x="1" y="6"/>
                    <a:pt x="1" y="6"/>
                    <a:pt x="2" y="6"/>
                  </a:cubicBezTo>
                  <a:cubicBezTo>
                    <a:pt x="2" y="6"/>
                    <a:pt x="2" y="6"/>
                    <a:pt x="2" y="6"/>
                  </a:cubicBezTo>
                  <a:cubicBezTo>
                    <a:pt x="2" y="6"/>
                    <a:pt x="2" y="6"/>
                    <a:pt x="2" y="6"/>
                  </a:cubicBezTo>
                  <a:cubicBezTo>
                    <a:pt x="3" y="6"/>
                    <a:pt x="4" y="6"/>
                    <a:pt x="4" y="5"/>
                  </a:cubicBezTo>
                  <a:cubicBezTo>
                    <a:pt x="4" y="5"/>
                    <a:pt x="5" y="5"/>
                    <a:pt x="5" y="5"/>
                  </a:cubicBezTo>
                  <a:cubicBezTo>
                    <a:pt x="5" y="5"/>
                    <a:pt x="5" y="5"/>
                    <a:pt x="5" y="5"/>
                  </a:cubicBezTo>
                  <a:cubicBezTo>
                    <a:pt x="5" y="4"/>
                    <a:pt x="5" y="4"/>
                    <a:pt x="5" y="4"/>
                  </a:cubicBezTo>
                  <a:cubicBezTo>
                    <a:pt x="5" y="4"/>
                    <a:pt x="5" y="3"/>
                    <a:pt x="5" y="3"/>
                  </a:cubicBezTo>
                  <a:cubicBezTo>
                    <a:pt x="5" y="2"/>
                    <a:pt x="5" y="1"/>
                    <a:pt x="4" y="1"/>
                  </a:cubicBezTo>
                  <a:cubicBezTo>
                    <a:pt x="4" y="1"/>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39" name="Freeform 3224">
              <a:extLst>
                <a:ext uri="{FF2B5EF4-FFF2-40B4-BE49-F238E27FC236}">
                  <a16:creationId xmlns:a16="http://schemas.microsoft.com/office/drawing/2014/main" id="{C348ADB5-8982-A97B-FB19-532675ED15F7}"/>
                </a:ext>
              </a:extLst>
            </p:cNvPr>
            <p:cNvSpPr>
              <a:spLocks/>
            </p:cNvSpPr>
            <p:nvPr/>
          </p:nvSpPr>
          <p:spPr bwMode="auto">
            <a:xfrm>
              <a:off x="9648322" y="871614"/>
              <a:ext cx="41382" cy="33106"/>
            </a:xfrm>
            <a:custGeom>
              <a:avLst/>
              <a:gdLst>
                <a:gd name="T0" fmla="*/ 3 w 6"/>
                <a:gd name="T1" fmla="*/ 0 h 5"/>
                <a:gd name="T2" fmla="*/ 1 w 6"/>
                <a:gd name="T3" fmla="*/ 0 h 5"/>
                <a:gd name="T4" fmla="*/ 1 w 6"/>
                <a:gd name="T5" fmla="*/ 1 h 5"/>
                <a:gd name="T6" fmla="*/ 0 w 6"/>
                <a:gd name="T7" fmla="*/ 1 h 5"/>
                <a:gd name="T8" fmla="*/ 0 w 6"/>
                <a:gd name="T9" fmla="*/ 3 h 5"/>
                <a:gd name="T10" fmla="*/ 0 w 6"/>
                <a:gd name="T11" fmla="*/ 3 h 5"/>
                <a:gd name="T12" fmla="*/ 1 w 6"/>
                <a:gd name="T13" fmla="*/ 4 h 5"/>
                <a:gd name="T14" fmla="*/ 3 w 6"/>
                <a:gd name="T15" fmla="*/ 5 h 5"/>
                <a:gd name="T16" fmla="*/ 5 w 6"/>
                <a:gd name="T17" fmla="*/ 4 h 5"/>
                <a:gd name="T18" fmla="*/ 4 w 6"/>
                <a:gd name="T19" fmla="*/ 0 h 5"/>
                <a:gd name="T20" fmla="*/ 3 w 6"/>
                <a:gd name="T2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5">
                  <a:moveTo>
                    <a:pt x="3" y="0"/>
                  </a:moveTo>
                  <a:cubicBezTo>
                    <a:pt x="2" y="0"/>
                    <a:pt x="1" y="0"/>
                    <a:pt x="1" y="0"/>
                  </a:cubicBezTo>
                  <a:cubicBezTo>
                    <a:pt x="1" y="0"/>
                    <a:pt x="1" y="0"/>
                    <a:pt x="1" y="1"/>
                  </a:cubicBezTo>
                  <a:cubicBezTo>
                    <a:pt x="1" y="1"/>
                    <a:pt x="1" y="1"/>
                    <a:pt x="0" y="1"/>
                  </a:cubicBezTo>
                  <a:cubicBezTo>
                    <a:pt x="0" y="1"/>
                    <a:pt x="0" y="2"/>
                    <a:pt x="0" y="3"/>
                  </a:cubicBezTo>
                  <a:cubicBezTo>
                    <a:pt x="0" y="3"/>
                    <a:pt x="0" y="3"/>
                    <a:pt x="0" y="3"/>
                  </a:cubicBezTo>
                  <a:cubicBezTo>
                    <a:pt x="0" y="4"/>
                    <a:pt x="1" y="4"/>
                    <a:pt x="1" y="4"/>
                  </a:cubicBezTo>
                  <a:cubicBezTo>
                    <a:pt x="2" y="5"/>
                    <a:pt x="2" y="5"/>
                    <a:pt x="3" y="5"/>
                  </a:cubicBezTo>
                  <a:cubicBezTo>
                    <a:pt x="4" y="5"/>
                    <a:pt x="4" y="5"/>
                    <a:pt x="5" y="4"/>
                  </a:cubicBezTo>
                  <a:cubicBezTo>
                    <a:pt x="6" y="3"/>
                    <a:pt x="6" y="1"/>
                    <a:pt x="4" y="0"/>
                  </a:cubicBezTo>
                  <a:cubicBezTo>
                    <a:pt x="4"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40" name="Freeform 3225">
              <a:extLst>
                <a:ext uri="{FF2B5EF4-FFF2-40B4-BE49-F238E27FC236}">
                  <a16:creationId xmlns:a16="http://schemas.microsoft.com/office/drawing/2014/main" id="{D21F6FAC-1DD1-E1C9-102A-B73D3E439C21}"/>
                </a:ext>
              </a:extLst>
            </p:cNvPr>
            <p:cNvSpPr>
              <a:spLocks/>
            </p:cNvSpPr>
            <p:nvPr/>
          </p:nvSpPr>
          <p:spPr bwMode="auto">
            <a:xfrm>
              <a:off x="7121252" y="-118799"/>
              <a:ext cx="38623" cy="38623"/>
            </a:xfrm>
            <a:custGeom>
              <a:avLst/>
              <a:gdLst>
                <a:gd name="T0" fmla="*/ 3 w 6"/>
                <a:gd name="T1" fmla="*/ 0 h 6"/>
                <a:gd name="T2" fmla="*/ 0 w 6"/>
                <a:gd name="T3" fmla="*/ 1 h 6"/>
                <a:gd name="T4" fmla="*/ 0 w 6"/>
                <a:gd name="T5" fmla="*/ 1 h 6"/>
                <a:gd name="T6" fmla="*/ 0 w 6"/>
                <a:gd name="T7" fmla="*/ 2 h 6"/>
                <a:gd name="T8" fmla="*/ 1 w 6"/>
                <a:gd name="T9" fmla="*/ 5 h 6"/>
                <a:gd name="T10" fmla="*/ 2 w 6"/>
                <a:gd name="T11" fmla="*/ 6 h 6"/>
                <a:gd name="T12" fmla="*/ 3 w 6"/>
                <a:gd name="T13" fmla="*/ 6 h 6"/>
                <a:gd name="T14" fmla="*/ 3 w 6"/>
                <a:gd name="T15" fmla="*/ 6 h 6"/>
                <a:gd name="T16" fmla="*/ 4 w 6"/>
                <a:gd name="T17" fmla="*/ 5 h 6"/>
                <a:gd name="T18" fmla="*/ 4 w 6"/>
                <a:gd name="T19" fmla="*/ 5 h 6"/>
                <a:gd name="T20" fmla="*/ 5 w 6"/>
                <a:gd name="T21" fmla="*/ 5 h 6"/>
                <a:gd name="T22" fmla="*/ 4 w 6"/>
                <a:gd name="T23" fmla="*/ 1 h 6"/>
                <a:gd name="T24" fmla="*/ 3 w 6"/>
                <a:gd name="T2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6">
                  <a:moveTo>
                    <a:pt x="3" y="0"/>
                  </a:moveTo>
                  <a:cubicBezTo>
                    <a:pt x="2" y="0"/>
                    <a:pt x="1" y="1"/>
                    <a:pt x="0" y="1"/>
                  </a:cubicBezTo>
                  <a:cubicBezTo>
                    <a:pt x="0" y="1"/>
                    <a:pt x="0" y="1"/>
                    <a:pt x="0" y="1"/>
                  </a:cubicBezTo>
                  <a:cubicBezTo>
                    <a:pt x="0" y="2"/>
                    <a:pt x="0" y="2"/>
                    <a:pt x="0" y="2"/>
                  </a:cubicBezTo>
                  <a:cubicBezTo>
                    <a:pt x="0" y="3"/>
                    <a:pt x="0" y="4"/>
                    <a:pt x="1" y="5"/>
                  </a:cubicBezTo>
                  <a:cubicBezTo>
                    <a:pt x="1" y="5"/>
                    <a:pt x="2" y="6"/>
                    <a:pt x="2" y="6"/>
                  </a:cubicBezTo>
                  <a:cubicBezTo>
                    <a:pt x="2" y="6"/>
                    <a:pt x="3" y="6"/>
                    <a:pt x="3" y="6"/>
                  </a:cubicBezTo>
                  <a:cubicBezTo>
                    <a:pt x="3" y="6"/>
                    <a:pt x="3" y="6"/>
                    <a:pt x="3" y="6"/>
                  </a:cubicBezTo>
                  <a:cubicBezTo>
                    <a:pt x="3" y="6"/>
                    <a:pt x="4" y="6"/>
                    <a:pt x="4" y="5"/>
                  </a:cubicBezTo>
                  <a:cubicBezTo>
                    <a:pt x="4" y="5"/>
                    <a:pt x="4" y="5"/>
                    <a:pt x="4" y="5"/>
                  </a:cubicBezTo>
                  <a:cubicBezTo>
                    <a:pt x="4" y="5"/>
                    <a:pt x="5" y="5"/>
                    <a:pt x="5" y="5"/>
                  </a:cubicBezTo>
                  <a:cubicBezTo>
                    <a:pt x="6" y="3"/>
                    <a:pt x="5" y="2"/>
                    <a:pt x="4" y="1"/>
                  </a:cubicBezTo>
                  <a:cubicBezTo>
                    <a:pt x="4"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41" name="Freeform 3226">
              <a:extLst>
                <a:ext uri="{FF2B5EF4-FFF2-40B4-BE49-F238E27FC236}">
                  <a16:creationId xmlns:a16="http://schemas.microsoft.com/office/drawing/2014/main" id="{60378028-9BB4-A1C6-3B1C-47A3CAC9FC1C}"/>
                </a:ext>
              </a:extLst>
            </p:cNvPr>
            <p:cNvSpPr>
              <a:spLocks/>
            </p:cNvSpPr>
            <p:nvPr/>
          </p:nvSpPr>
          <p:spPr bwMode="auto">
            <a:xfrm>
              <a:off x="7278504" y="137771"/>
              <a:ext cx="24829" cy="24829"/>
            </a:xfrm>
            <a:custGeom>
              <a:avLst/>
              <a:gdLst>
                <a:gd name="T0" fmla="*/ 2 w 4"/>
                <a:gd name="T1" fmla="*/ 0 h 4"/>
                <a:gd name="T2" fmla="*/ 1 w 4"/>
                <a:gd name="T3" fmla="*/ 0 h 4"/>
                <a:gd name="T4" fmla="*/ 0 w 4"/>
                <a:gd name="T5" fmla="*/ 0 h 4"/>
                <a:gd name="T6" fmla="*/ 0 w 4"/>
                <a:gd name="T7" fmla="*/ 1 h 4"/>
                <a:gd name="T8" fmla="*/ 0 w 4"/>
                <a:gd name="T9" fmla="*/ 2 h 4"/>
                <a:gd name="T10" fmla="*/ 0 w 4"/>
                <a:gd name="T11" fmla="*/ 2 h 4"/>
                <a:gd name="T12" fmla="*/ 0 w 4"/>
                <a:gd name="T13" fmla="*/ 3 h 4"/>
                <a:gd name="T14" fmla="*/ 0 w 4"/>
                <a:gd name="T15" fmla="*/ 3 h 4"/>
                <a:gd name="T16" fmla="*/ 0 w 4"/>
                <a:gd name="T17" fmla="*/ 3 h 4"/>
                <a:gd name="T18" fmla="*/ 2 w 4"/>
                <a:gd name="T19" fmla="*/ 4 h 4"/>
                <a:gd name="T20" fmla="*/ 3 w 4"/>
                <a:gd name="T21" fmla="*/ 3 h 4"/>
                <a:gd name="T22" fmla="*/ 3 w 4"/>
                <a:gd name="T23" fmla="*/ 3 h 4"/>
                <a:gd name="T24" fmla="*/ 3 w 4"/>
                <a:gd name="T25" fmla="*/ 2 h 4"/>
                <a:gd name="T26" fmla="*/ 4 w 4"/>
                <a:gd name="T27" fmla="*/ 2 h 4"/>
                <a:gd name="T28" fmla="*/ 4 w 4"/>
                <a:gd name="T29" fmla="*/ 2 h 4"/>
                <a:gd name="T30" fmla="*/ 3 w 4"/>
                <a:gd name="T31" fmla="*/ 0 h 4"/>
                <a:gd name="T32" fmla="*/ 2 w 4"/>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4">
                  <a:moveTo>
                    <a:pt x="2" y="0"/>
                  </a:moveTo>
                  <a:cubicBezTo>
                    <a:pt x="1" y="0"/>
                    <a:pt x="1" y="0"/>
                    <a:pt x="1" y="0"/>
                  </a:cubicBezTo>
                  <a:cubicBezTo>
                    <a:pt x="1" y="0"/>
                    <a:pt x="1" y="0"/>
                    <a:pt x="0" y="0"/>
                  </a:cubicBezTo>
                  <a:cubicBezTo>
                    <a:pt x="0" y="0"/>
                    <a:pt x="0" y="0"/>
                    <a:pt x="0" y="1"/>
                  </a:cubicBezTo>
                  <a:cubicBezTo>
                    <a:pt x="0" y="1"/>
                    <a:pt x="0" y="1"/>
                    <a:pt x="0" y="2"/>
                  </a:cubicBezTo>
                  <a:cubicBezTo>
                    <a:pt x="0" y="2"/>
                    <a:pt x="0" y="2"/>
                    <a:pt x="0" y="2"/>
                  </a:cubicBezTo>
                  <a:cubicBezTo>
                    <a:pt x="0" y="2"/>
                    <a:pt x="0" y="2"/>
                    <a:pt x="0" y="3"/>
                  </a:cubicBezTo>
                  <a:cubicBezTo>
                    <a:pt x="0" y="3"/>
                    <a:pt x="0" y="3"/>
                    <a:pt x="0" y="3"/>
                  </a:cubicBezTo>
                  <a:cubicBezTo>
                    <a:pt x="0" y="3"/>
                    <a:pt x="0" y="3"/>
                    <a:pt x="0" y="3"/>
                  </a:cubicBezTo>
                  <a:cubicBezTo>
                    <a:pt x="1" y="4"/>
                    <a:pt x="1" y="4"/>
                    <a:pt x="2" y="4"/>
                  </a:cubicBezTo>
                  <a:cubicBezTo>
                    <a:pt x="2" y="4"/>
                    <a:pt x="3" y="3"/>
                    <a:pt x="3" y="3"/>
                  </a:cubicBezTo>
                  <a:cubicBezTo>
                    <a:pt x="3" y="3"/>
                    <a:pt x="3" y="3"/>
                    <a:pt x="3" y="3"/>
                  </a:cubicBezTo>
                  <a:cubicBezTo>
                    <a:pt x="3" y="3"/>
                    <a:pt x="3" y="2"/>
                    <a:pt x="3" y="2"/>
                  </a:cubicBezTo>
                  <a:cubicBezTo>
                    <a:pt x="3" y="2"/>
                    <a:pt x="3" y="2"/>
                    <a:pt x="4" y="2"/>
                  </a:cubicBezTo>
                  <a:cubicBezTo>
                    <a:pt x="4" y="2"/>
                    <a:pt x="4" y="2"/>
                    <a:pt x="4" y="2"/>
                  </a:cubicBezTo>
                  <a:cubicBezTo>
                    <a:pt x="4" y="1"/>
                    <a:pt x="3" y="1"/>
                    <a:pt x="3"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42" name="Freeform 3227">
              <a:extLst>
                <a:ext uri="{FF2B5EF4-FFF2-40B4-BE49-F238E27FC236}">
                  <a16:creationId xmlns:a16="http://schemas.microsoft.com/office/drawing/2014/main" id="{376B5FE1-3D03-4E6B-C7E4-1DE4FD7B715E}"/>
                </a:ext>
              </a:extLst>
            </p:cNvPr>
            <p:cNvSpPr>
              <a:spLocks/>
            </p:cNvSpPr>
            <p:nvPr/>
          </p:nvSpPr>
          <p:spPr bwMode="auto">
            <a:xfrm>
              <a:off x="6897788" y="-242945"/>
              <a:ext cx="24829" cy="24829"/>
            </a:xfrm>
            <a:custGeom>
              <a:avLst/>
              <a:gdLst>
                <a:gd name="T0" fmla="*/ 2 w 4"/>
                <a:gd name="T1" fmla="*/ 0 h 4"/>
                <a:gd name="T2" fmla="*/ 0 w 4"/>
                <a:gd name="T3" fmla="*/ 1 h 4"/>
                <a:gd name="T4" fmla="*/ 1 w 4"/>
                <a:gd name="T5" fmla="*/ 4 h 4"/>
                <a:gd name="T6" fmla="*/ 2 w 4"/>
                <a:gd name="T7" fmla="*/ 4 h 4"/>
                <a:gd name="T8" fmla="*/ 3 w 4"/>
                <a:gd name="T9" fmla="*/ 4 h 4"/>
                <a:gd name="T10" fmla="*/ 3 w 4"/>
                <a:gd name="T11" fmla="*/ 4 h 4"/>
                <a:gd name="T12" fmla="*/ 3 w 4"/>
                <a:gd name="T13" fmla="*/ 3 h 4"/>
                <a:gd name="T14" fmla="*/ 3 w 4"/>
                <a:gd name="T15" fmla="*/ 3 h 4"/>
                <a:gd name="T16" fmla="*/ 4 w 4"/>
                <a:gd name="T17" fmla="*/ 3 h 4"/>
                <a:gd name="T18" fmla="*/ 3 w 4"/>
                <a:gd name="T19" fmla="*/ 1 h 4"/>
                <a:gd name="T20" fmla="*/ 2 w 4"/>
                <a:gd name="T2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4">
                  <a:moveTo>
                    <a:pt x="2" y="0"/>
                  </a:moveTo>
                  <a:cubicBezTo>
                    <a:pt x="1" y="0"/>
                    <a:pt x="1" y="1"/>
                    <a:pt x="0" y="1"/>
                  </a:cubicBezTo>
                  <a:cubicBezTo>
                    <a:pt x="0" y="2"/>
                    <a:pt x="0" y="3"/>
                    <a:pt x="1" y="4"/>
                  </a:cubicBezTo>
                  <a:cubicBezTo>
                    <a:pt x="1" y="4"/>
                    <a:pt x="1" y="4"/>
                    <a:pt x="2" y="4"/>
                  </a:cubicBezTo>
                  <a:cubicBezTo>
                    <a:pt x="2" y="4"/>
                    <a:pt x="2" y="4"/>
                    <a:pt x="3" y="4"/>
                  </a:cubicBezTo>
                  <a:cubicBezTo>
                    <a:pt x="3" y="4"/>
                    <a:pt x="3" y="4"/>
                    <a:pt x="3" y="4"/>
                  </a:cubicBezTo>
                  <a:cubicBezTo>
                    <a:pt x="3" y="4"/>
                    <a:pt x="3" y="4"/>
                    <a:pt x="3" y="3"/>
                  </a:cubicBezTo>
                  <a:cubicBezTo>
                    <a:pt x="3" y="3"/>
                    <a:pt x="3" y="3"/>
                    <a:pt x="3" y="3"/>
                  </a:cubicBezTo>
                  <a:cubicBezTo>
                    <a:pt x="4" y="3"/>
                    <a:pt x="4" y="3"/>
                    <a:pt x="4" y="3"/>
                  </a:cubicBezTo>
                  <a:cubicBezTo>
                    <a:pt x="4" y="2"/>
                    <a:pt x="4" y="1"/>
                    <a:pt x="3" y="1"/>
                  </a:cubicBezTo>
                  <a:cubicBezTo>
                    <a:pt x="3"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43" name="Freeform 3228">
              <a:extLst>
                <a:ext uri="{FF2B5EF4-FFF2-40B4-BE49-F238E27FC236}">
                  <a16:creationId xmlns:a16="http://schemas.microsoft.com/office/drawing/2014/main" id="{48AD4282-D5BA-0A2B-BEDB-A47334B15041}"/>
                </a:ext>
              </a:extLst>
            </p:cNvPr>
            <p:cNvSpPr>
              <a:spLocks/>
            </p:cNvSpPr>
            <p:nvPr/>
          </p:nvSpPr>
          <p:spPr bwMode="auto">
            <a:xfrm>
              <a:off x="7107458" y="137771"/>
              <a:ext cx="24829" cy="24829"/>
            </a:xfrm>
            <a:custGeom>
              <a:avLst/>
              <a:gdLst>
                <a:gd name="T0" fmla="*/ 2 w 4"/>
                <a:gd name="T1" fmla="*/ 0 h 4"/>
                <a:gd name="T2" fmla="*/ 2 w 4"/>
                <a:gd name="T3" fmla="*/ 0 h 4"/>
                <a:gd name="T4" fmla="*/ 1 w 4"/>
                <a:gd name="T5" fmla="*/ 0 h 4"/>
                <a:gd name="T6" fmla="*/ 1 w 4"/>
                <a:gd name="T7" fmla="*/ 1 h 4"/>
                <a:gd name="T8" fmla="*/ 1 w 4"/>
                <a:gd name="T9" fmla="*/ 3 h 4"/>
                <a:gd name="T10" fmla="*/ 1 w 4"/>
                <a:gd name="T11" fmla="*/ 3 h 4"/>
                <a:gd name="T12" fmla="*/ 2 w 4"/>
                <a:gd name="T13" fmla="*/ 4 h 4"/>
                <a:gd name="T14" fmla="*/ 2 w 4"/>
                <a:gd name="T15" fmla="*/ 4 h 4"/>
                <a:gd name="T16" fmla="*/ 3 w 4"/>
                <a:gd name="T17" fmla="*/ 4 h 4"/>
                <a:gd name="T18" fmla="*/ 3 w 4"/>
                <a:gd name="T19" fmla="*/ 3 h 4"/>
                <a:gd name="T20" fmla="*/ 4 w 4"/>
                <a:gd name="T21" fmla="*/ 3 h 4"/>
                <a:gd name="T22" fmla="*/ 4 w 4"/>
                <a:gd name="T23" fmla="*/ 2 h 4"/>
                <a:gd name="T24" fmla="*/ 4 w 4"/>
                <a:gd name="T25" fmla="*/ 2 h 4"/>
                <a:gd name="T26" fmla="*/ 3 w 4"/>
                <a:gd name="T27" fmla="*/ 0 h 4"/>
                <a:gd name="T28" fmla="*/ 3 w 4"/>
                <a:gd name="T29" fmla="*/ 0 h 4"/>
                <a:gd name="T30" fmla="*/ 2 w 4"/>
                <a:gd name="T31" fmla="*/ 0 h 4"/>
                <a:gd name="T32" fmla="*/ 2 w 4"/>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4">
                  <a:moveTo>
                    <a:pt x="2" y="0"/>
                  </a:moveTo>
                  <a:cubicBezTo>
                    <a:pt x="2" y="0"/>
                    <a:pt x="2" y="0"/>
                    <a:pt x="2" y="0"/>
                  </a:cubicBezTo>
                  <a:cubicBezTo>
                    <a:pt x="1" y="0"/>
                    <a:pt x="1" y="0"/>
                    <a:pt x="1" y="0"/>
                  </a:cubicBezTo>
                  <a:cubicBezTo>
                    <a:pt x="1" y="0"/>
                    <a:pt x="1" y="0"/>
                    <a:pt x="1" y="1"/>
                  </a:cubicBezTo>
                  <a:cubicBezTo>
                    <a:pt x="0" y="2"/>
                    <a:pt x="0" y="3"/>
                    <a:pt x="1" y="3"/>
                  </a:cubicBezTo>
                  <a:cubicBezTo>
                    <a:pt x="1" y="3"/>
                    <a:pt x="1" y="3"/>
                    <a:pt x="1" y="3"/>
                  </a:cubicBezTo>
                  <a:cubicBezTo>
                    <a:pt x="1" y="3"/>
                    <a:pt x="1" y="3"/>
                    <a:pt x="2" y="4"/>
                  </a:cubicBezTo>
                  <a:cubicBezTo>
                    <a:pt x="2" y="4"/>
                    <a:pt x="2" y="4"/>
                    <a:pt x="2" y="4"/>
                  </a:cubicBezTo>
                  <a:cubicBezTo>
                    <a:pt x="3" y="4"/>
                    <a:pt x="3" y="4"/>
                    <a:pt x="3" y="4"/>
                  </a:cubicBezTo>
                  <a:cubicBezTo>
                    <a:pt x="3" y="3"/>
                    <a:pt x="3" y="3"/>
                    <a:pt x="3" y="3"/>
                  </a:cubicBezTo>
                  <a:cubicBezTo>
                    <a:pt x="4" y="3"/>
                    <a:pt x="4" y="3"/>
                    <a:pt x="4" y="3"/>
                  </a:cubicBezTo>
                  <a:cubicBezTo>
                    <a:pt x="4" y="3"/>
                    <a:pt x="4" y="2"/>
                    <a:pt x="4" y="2"/>
                  </a:cubicBezTo>
                  <a:cubicBezTo>
                    <a:pt x="4" y="2"/>
                    <a:pt x="4" y="2"/>
                    <a:pt x="4" y="2"/>
                  </a:cubicBezTo>
                  <a:cubicBezTo>
                    <a:pt x="4" y="1"/>
                    <a:pt x="4" y="0"/>
                    <a:pt x="3" y="0"/>
                  </a:cubicBezTo>
                  <a:cubicBezTo>
                    <a:pt x="3" y="0"/>
                    <a:pt x="3" y="0"/>
                    <a:pt x="3" y="0"/>
                  </a:cubicBezTo>
                  <a:cubicBezTo>
                    <a:pt x="3" y="0"/>
                    <a:pt x="3"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44" name="Freeform 3229">
              <a:extLst>
                <a:ext uri="{FF2B5EF4-FFF2-40B4-BE49-F238E27FC236}">
                  <a16:creationId xmlns:a16="http://schemas.microsoft.com/office/drawing/2014/main" id="{8B51ABB8-144A-46D9-FF0E-36C12490A8C2}"/>
                </a:ext>
              </a:extLst>
            </p:cNvPr>
            <p:cNvSpPr>
              <a:spLocks/>
            </p:cNvSpPr>
            <p:nvPr/>
          </p:nvSpPr>
          <p:spPr bwMode="auto">
            <a:xfrm>
              <a:off x="7303333" y="728156"/>
              <a:ext cx="27588" cy="24829"/>
            </a:xfrm>
            <a:custGeom>
              <a:avLst/>
              <a:gdLst>
                <a:gd name="T0" fmla="*/ 2 w 4"/>
                <a:gd name="T1" fmla="*/ 0 h 4"/>
                <a:gd name="T2" fmla="*/ 2 w 4"/>
                <a:gd name="T3" fmla="*/ 0 h 4"/>
                <a:gd name="T4" fmla="*/ 1 w 4"/>
                <a:gd name="T5" fmla="*/ 0 h 4"/>
                <a:gd name="T6" fmla="*/ 0 w 4"/>
                <a:gd name="T7" fmla="*/ 1 h 4"/>
                <a:gd name="T8" fmla="*/ 0 w 4"/>
                <a:gd name="T9" fmla="*/ 2 h 4"/>
                <a:gd name="T10" fmla="*/ 0 w 4"/>
                <a:gd name="T11" fmla="*/ 3 h 4"/>
                <a:gd name="T12" fmla="*/ 1 w 4"/>
                <a:gd name="T13" fmla="*/ 4 h 4"/>
                <a:gd name="T14" fmla="*/ 1 w 4"/>
                <a:gd name="T15" fmla="*/ 4 h 4"/>
                <a:gd name="T16" fmla="*/ 1 w 4"/>
                <a:gd name="T17" fmla="*/ 4 h 4"/>
                <a:gd name="T18" fmla="*/ 2 w 4"/>
                <a:gd name="T19" fmla="*/ 4 h 4"/>
                <a:gd name="T20" fmla="*/ 3 w 4"/>
                <a:gd name="T21" fmla="*/ 3 h 4"/>
                <a:gd name="T22" fmla="*/ 3 w 4"/>
                <a:gd name="T23" fmla="*/ 1 h 4"/>
                <a:gd name="T24" fmla="*/ 3 w 4"/>
                <a:gd name="T25" fmla="*/ 1 h 4"/>
                <a:gd name="T26" fmla="*/ 3 w 4"/>
                <a:gd name="T27" fmla="*/ 1 h 4"/>
                <a:gd name="T28" fmla="*/ 3 w 4"/>
                <a:gd name="T29" fmla="*/ 1 h 4"/>
                <a:gd name="T30" fmla="*/ 3 w 4"/>
                <a:gd name="T31" fmla="*/ 0 h 4"/>
                <a:gd name="T32" fmla="*/ 2 w 4"/>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4">
                  <a:moveTo>
                    <a:pt x="2" y="0"/>
                  </a:moveTo>
                  <a:cubicBezTo>
                    <a:pt x="2" y="0"/>
                    <a:pt x="2" y="0"/>
                    <a:pt x="2" y="0"/>
                  </a:cubicBezTo>
                  <a:cubicBezTo>
                    <a:pt x="2" y="0"/>
                    <a:pt x="1" y="0"/>
                    <a:pt x="1" y="0"/>
                  </a:cubicBezTo>
                  <a:cubicBezTo>
                    <a:pt x="1" y="0"/>
                    <a:pt x="0" y="1"/>
                    <a:pt x="0" y="1"/>
                  </a:cubicBezTo>
                  <a:cubicBezTo>
                    <a:pt x="0" y="1"/>
                    <a:pt x="0" y="2"/>
                    <a:pt x="0" y="2"/>
                  </a:cubicBezTo>
                  <a:cubicBezTo>
                    <a:pt x="0" y="3"/>
                    <a:pt x="0" y="3"/>
                    <a:pt x="0" y="3"/>
                  </a:cubicBezTo>
                  <a:cubicBezTo>
                    <a:pt x="0" y="3"/>
                    <a:pt x="0" y="4"/>
                    <a:pt x="1" y="4"/>
                  </a:cubicBezTo>
                  <a:cubicBezTo>
                    <a:pt x="1" y="4"/>
                    <a:pt x="1" y="4"/>
                    <a:pt x="1" y="4"/>
                  </a:cubicBezTo>
                  <a:cubicBezTo>
                    <a:pt x="1" y="4"/>
                    <a:pt x="1" y="4"/>
                    <a:pt x="1" y="4"/>
                  </a:cubicBezTo>
                  <a:cubicBezTo>
                    <a:pt x="1" y="4"/>
                    <a:pt x="2" y="4"/>
                    <a:pt x="2" y="4"/>
                  </a:cubicBezTo>
                  <a:cubicBezTo>
                    <a:pt x="2" y="4"/>
                    <a:pt x="3" y="4"/>
                    <a:pt x="3" y="3"/>
                  </a:cubicBezTo>
                  <a:cubicBezTo>
                    <a:pt x="4" y="3"/>
                    <a:pt x="4" y="2"/>
                    <a:pt x="3" y="1"/>
                  </a:cubicBezTo>
                  <a:cubicBezTo>
                    <a:pt x="3" y="1"/>
                    <a:pt x="3" y="1"/>
                    <a:pt x="3" y="1"/>
                  </a:cubicBezTo>
                  <a:cubicBezTo>
                    <a:pt x="3" y="1"/>
                    <a:pt x="3" y="1"/>
                    <a:pt x="3" y="1"/>
                  </a:cubicBezTo>
                  <a:cubicBezTo>
                    <a:pt x="3" y="1"/>
                    <a:pt x="3" y="1"/>
                    <a:pt x="3" y="1"/>
                  </a:cubicBezTo>
                  <a:cubicBezTo>
                    <a:pt x="3" y="0"/>
                    <a:pt x="3" y="0"/>
                    <a:pt x="3"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45" name="Freeform 3230">
              <a:extLst>
                <a:ext uri="{FF2B5EF4-FFF2-40B4-BE49-F238E27FC236}">
                  <a16:creationId xmlns:a16="http://schemas.microsoft.com/office/drawing/2014/main" id="{EE1CE3AF-3C01-7EF0-9ACB-76BA731CE807}"/>
                </a:ext>
              </a:extLst>
            </p:cNvPr>
            <p:cNvSpPr>
              <a:spLocks/>
            </p:cNvSpPr>
            <p:nvPr/>
          </p:nvSpPr>
          <p:spPr bwMode="auto">
            <a:xfrm>
              <a:off x="6883994" y="824715"/>
              <a:ext cx="27588" cy="19312"/>
            </a:xfrm>
            <a:custGeom>
              <a:avLst/>
              <a:gdLst>
                <a:gd name="T0" fmla="*/ 2 w 4"/>
                <a:gd name="T1" fmla="*/ 0 h 3"/>
                <a:gd name="T2" fmla="*/ 1 w 4"/>
                <a:gd name="T3" fmla="*/ 0 h 3"/>
                <a:gd name="T4" fmla="*/ 1 w 4"/>
                <a:gd name="T5" fmla="*/ 3 h 3"/>
                <a:gd name="T6" fmla="*/ 2 w 4"/>
                <a:gd name="T7" fmla="*/ 3 h 3"/>
                <a:gd name="T8" fmla="*/ 4 w 4"/>
                <a:gd name="T9" fmla="*/ 3 h 3"/>
                <a:gd name="T10" fmla="*/ 4 w 4"/>
                <a:gd name="T11" fmla="*/ 2 h 3"/>
                <a:gd name="T12" fmla="*/ 4 w 4"/>
                <a:gd name="T13" fmla="*/ 2 h 3"/>
                <a:gd name="T14" fmla="*/ 4 w 4"/>
                <a:gd name="T15" fmla="*/ 1 h 3"/>
                <a:gd name="T16" fmla="*/ 4 w 4"/>
                <a:gd name="T17" fmla="*/ 1 h 3"/>
                <a:gd name="T18" fmla="*/ 4 w 4"/>
                <a:gd name="T19" fmla="*/ 0 h 3"/>
                <a:gd name="T20" fmla="*/ 3 w 4"/>
                <a:gd name="T21" fmla="*/ 0 h 3"/>
                <a:gd name="T22" fmla="*/ 3 w 4"/>
                <a:gd name="T23" fmla="*/ 0 h 3"/>
                <a:gd name="T24" fmla="*/ 2 w 4"/>
                <a:gd name="T25"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3">
                  <a:moveTo>
                    <a:pt x="2" y="0"/>
                  </a:moveTo>
                  <a:cubicBezTo>
                    <a:pt x="2" y="0"/>
                    <a:pt x="1" y="0"/>
                    <a:pt x="1" y="0"/>
                  </a:cubicBezTo>
                  <a:cubicBezTo>
                    <a:pt x="0" y="1"/>
                    <a:pt x="0" y="2"/>
                    <a:pt x="1" y="3"/>
                  </a:cubicBezTo>
                  <a:cubicBezTo>
                    <a:pt x="2" y="3"/>
                    <a:pt x="2" y="3"/>
                    <a:pt x="2" y="3"/>
                  </a:cubicBezTo>
                  <a:cubicBezTo>
                    <a:pt x="3" y="3"/>
                    <a:pt x="4" y="3"/>
                    <a:pt x="4" y="3"/>
                  </a:cubicBezTo>
                  <a:cubicBezTo>
                    <a:pt x="4" y="2"/>
                    <a:pt x="4" y="2"/>
                    <a:pt x="4" y="2"/>
                  </a:cubicBezTo>
                  <a:cubicBezTo>
                    <a:pt x="4" y="2"/>
                    <a:pt x="4" y="2"/>
                    <a:pt x="4" y="2"/>
                  </a:cubicBezTo>
                  <a:cubicBezTo>
                    <a:pt x="4" y="2"/>
                    <a:pt x="4" y="1"/>
                    <a:pt x="4" y="1"/>
                  </a:cubicBezTo>
                  <a:cubicBezTo>
                    <a:pt x="4" y="1"/>
                    <a:pt x="4" y="1"/>
                    <a:pt x="4" y="1"/>
                  </a:cubicBezTo>
                  <a:cubicBezTo>
                    <a:pt x="4" y="1"/>
                    <a:pt x="4" y="0"/>
                    <a:pt x="4" y="0"/>
                  </a:cubicBezTo>
                  <a:cubicBezTo>
                    <a:pt x="4" y="0"/>
                    <a:pt x="4" y="0"/>
                    <a:pt x="3" y="0"/>
                  </a:cubicBezTo>
                  <a:cubicBezTo>
                    <a:pt x="3" y="0"/>
                    <a:pt x="3" y="0"/>
                    <a:pt x="3" y="0"/>
                  </a:cubicBezTo>
                  <a:cubicBezTo>
                    <a:pt x="3" y="0"/>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46" name="Freeform 3231">
              <a:extLst>
                <a:ext uri="{FF2B5EF4-FFF2-40B4-BE49-F238E27FC236}">
                  <a16:creationId xmlns:a16="http://schemas.microsoft.com/office/drawing/2014/main" id="{A916DDBB-45A8-D092-5CA0-990F89A7737C}"/>
                </a:ext>
              </a:extLst>
            </p:cNvPr>
            <p:cNvSpPr>
              <a:spLocks/>
            </p:cNvSpPr>
            <p:nvPr/>
          </p:nvSpPr>
          <p:spPr bwMode="auto">
            <a:xfrm>
              <a:off x="7794401" y="347440"/>
              <a:ext cx="27588" cy="24829"/>
            </a:xfrm>
            <a:custGeom>
              <a:avLst/>
              <a:gdLst>
                <a:gd name="T0" fmla="*/ 2 w 4"/>
                <a:gd name="T1" fmla="*/ 0 h 4"/>
                <a:gd name="T2" fmla="*/ 0 w 4"/>
                <a:gd name="T3" fmla="*/ 1 h 4"/>
                <a:gd name="T4" fmla="*/ 0 w 4"/>
                <a:gd name="T5" fmla="*/ 1 h 4"/>
                <a:gd name="T6" fmla="*/ 0 w 4"/>
                <a:gd name="T7" fmla="*/ 1 h 4"/>
                <a:gd name="T8" fmla="*/ 0 w 4"/>
                <a:gd name="T9" fmla="*/ 2 h 4"/>
                <a:gd name="T10" fmla="*/ 0 w 4"/>
                <a:gd name="T11" fmla="*/ 2 h 4"/>
                <a:gd name="T12" fmla="*/ 0 w 4"/>
                <a:gd name="T13" fmla="*/ 3 h 4"/>
                <a:gd name="T14" fmla="*/ 0 w 4"/>
                <a:gd name="T15" fmla="*/ 3 h 4"/>
                <a:gd name="T16" fmla="*/ 1 w 4"/>
                <a:gd name="T17" fmla="*/ 3 h 4"/>
                <a:gd name="T18" fmla="*/ 2 w 4"/>
                <a:gd name="T19" fmla="*/ 4 h 4"/>
                <a:gd name="T20" fmla="*/ 3 w 4"/>
                <a:gd name="T21" fmla="*/ 3 h 4"/>
                <a:gd name="T22" fmla="*/ 3 w 4"/>
                <a:gd name="T23" fmla="*/ 3 h 4"/>
                <a:gd name="T24" fmla="*/ 3 w 4"/>
                <a:gd name="T25" fmla="*/ 3 h 4"/>
                <a:gd name="T26" fmla="*/ 3 w 4"/>
                <a:gd name="T27" fmla="*/ 2 h 4"/>
                <a:gd name="T28" fmla="*/ 4 w 4"/>
                <a:gd name="T29" fmla="*/ 2 h 4"/>
                <a:gd name="T30" fmla="*/ 3 w 4"/>
                <a:gd name="T31" fmla="*/ 1 h 4"/>
                <a:gd name="T32" fmla="*/ 3 w 4"/>
                <a:gd name="T33" fmla="*/ 0 h 4"/>
                <a:gd name="T34" fmla="*/ 3 w 4"/>
                <a:gd name="T35" fmla="*/ 0 h 4"/>
                <a:gd name="T36" fmla="*/ 2 w 4"/>
                <a:gd name="T3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 h="4">
                  <a:moveTo>
                    <a:pt x="2" y="0"/>
                  </a:moveTo>
                  <a:cubicBezTo>
                    <a:pt x="1" y="0"/>
                    <a:pt x="0" y="0"/>
                    <a:pt x="0" y="1"/>
                  </a:cubicBezTo>
                  <a:cubicBezTo>
                    <a:pt x="0" y="1"/>
                    <a:pt x="0" y="1"/>
                    <a:pt x="0" y="1"/>
                  </a:cubicBezTo>
                  <a:cubicBezTo>
                    <a:pt x="0" y="1"/>
                    <a:pt x="0" y="1"/>
                    <a:pt x="0" y="1"/>
                  </a:cubicBezTo>
                  <a:cubicBezTo>
                    <a:pt x="0" y="1"/>
                    <a:pt x="0" y="1"/>
                    <a:pt x="0" y="2"/>
                  </a:cubicBezTo>
                  <a:cubicBezTo>
                    <a:pt x="0" y="2"/>
                    <a:pt x="0" y="2"/>
                    <a:pt x="0" y="2"/>
                  </a:cubicBezTo>
                  <a:cubicBezTo>
                    <a:pt x="0" y="2"/>
                    <a:pt x="0" y="3"/>
                    <a:pt x="0" y="3"/>
                  </a:cubicBezTo>
                  <a:cubicBezTo>
                    <a:pt x="0" y="3"/>
                    <a:pt x="0" y="3"/>
                    <a:pt x="0" y="3"/>
                  </a:cubicBezTo>
                  <a:cubicBezTo>
                    <a:pt x="0" y="3"/>
                    <a:pt x="0" y="3"/>
                    <a:pt x="1" y="3"/>
                  </a:cubicBezTo>
                  <a:cubicBezTo>
                    <a:pt x="1" y="4"/>
                    <a:pt x="1" y="4"/>
                    <a:pt x="2" y="4"/>
                  </a:cubicBezTo>
                  <a:cubicBezTo>
                    <a:pt x="2" y="4"/>
                    <a:pt x="3" y="4"/>
                    <a:pt x="3" y="3"/>
                  </a:cubicBezTo>
                  <a:cubicBezTo>
                    <a:pt x="3" y="3"/>
                    <a:pt x="3" y="3"/>
                    <a:pt x="3" y="3"/>
                  </a:cubicBezTo>
                  <a:cubicBezTo>
                    <a:pt x="3" y="3"/>
                    <a:pt x="3" y="3"/>
                    <a:pt x="3" y="3"/>
                  </a:cubicBezTo>
                  <a:cubicBezTo>
                    <a:pt x="3" y="3"/>
                    <a:pt x="3" y="3"/>
                    <a:pt x="3" y="2"/>
                  </a:cubicBezTo>
                  <a:cubicBezTo>
                    <a:pt x="4" y="2"/>
                    <a:pt x="4" y="2"/>
                    <a:pt x="4" y="2"/>
                  </a:cubicBezTo>
                  <a:cubicBezTo>
                    <a:pt x="4" y="2"/>
                    <a:pt x="3" y="1"/>
                    <a:pt x="3" y="1"/>
                  </a:cubicBezTo>
                  <a:cubicBezTo>
                    <a:pt x="3" y="1"/>
                    <a:pt x="3" y="0"/>
                    <a:pt x="3" y="0"/>
                  </a:cubicBezTo>
                  <a:cubicBezTo>
                    <a:pt x="3" y="0"/>
                    <a:pt x="3" y="0"/>
                    <a:pt x="3"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47" name="Freeform 3232">
              <a:extLst>
                <a:ext uri="{FF2B5EF4-FFF2-40B4-BE49-F238E27FC236}">
                  <a16:creationId xmlns:a16="http://schemas.microsoft.com/office/drawing/2014/main" id="{5EC2CD44-D4B7-64EF-0194-C15ABA898CB3}"/>
                </a:ext>
              </a:extLst>
            </p:cNvPr>
            <p:cNvSpPr>
              <a:spLocks/>
            </p:cNvSpPr>
            <p:nvPr/>
          </p:nvSpPr>
          <p:spPr bwMode="auto">
            <a:xfrm>
              <a:off x="8337887" y="758503"/>
              <a:ext cx="22070" cy="27588"/>
            </a:xfrm>
            <a:custGeom>
              <a:avLst/>
              <a:gdLst>
                <a:gd name="T0" fmla="*/ 2 w 3"/>
                <a:gd name="T1" fmla="*/ 0 h 4"/>
                <a:gd name="T2" fmla="*/ 1 w 3"/>
                <a:gd name="T3" fmla="*/ 0 h 4"/>
                <a:gd name="T4" fmla="*/ 0 w 3"/>
                <a:gd name="T5" fmla="*/ 1 h 4"/>
                <a:gd name="T6" fmla="*/ 0 w 3"/>
                <a:gd name="T7" fmla="*/ 1 h 4"/>
                <a:gd name="T8" fmla="*/ 0 w 3"/>
                <a:gd name="T9" fmla="*/ 1 h 4"/>
                <a:gd name="T10" fmla="*/ 0 w 3"/>
                <a:gd name="T11" fmla="*/ 3 h 4"/>
                <a:gd name="T12" fmla="*/ 0 w 3"/>
                <a:gd name="T13" fmla="*/ 3 h 4"/>
                <a:gd name="T14" fmla="*/ 0 w 3"/>
                <a:gd name="T15" fmla="*/ 4 h 4"/>
                <a:gd name="T16" fmla="*/ 2 w 3"/>
                <a:gd name="T17" fmla="*/ 4 h 4"/>
                <a:gd name="T18" fmla="*/ 3 w 3"/>
                <a:gd name="T19" fmla="*/ 3 h 4"/>
                <a:gd name="T20" fmla="*/ 3 w 3"/>
                <a:gd name="T21" fmla="*/ 3 h 4"/>
                <a:gd name="T22" fmla="*/ 3 w 3"/>
                <a:gd name="T23" fmla="*/ 2 h 4"/>
                <a:gd name="T24" fmla="*/ 3 w 3"/>
                <a:gd name="T25" fmla="*/ 2 h 4"/>
                <a:gd name="T26" fmla="*/ 3 w 3"/>
                <a:gd name="T27" fmla="*/ 2 h 4"/>
                <a:gd name="T28" fmla="*/ 3 w 3"/>
                <a:gd name="T29" fmla="*/ 2 h 4"/>
                <a:gd name="T30" fmla="*/ 3 w 3"/>
                <a:gd name="T31" fmla="*/ 1 h 4"/>
                <a:gd name="T32" fmla="*/ 3 w 3"/>
                <a:gd name="T33" fmla="*/ 1 h 4"/>
                <a:gd name="T34" fmla="*/ 2 w 3"/>
                <a:gd name="T35" fmla="*/ 0 h 4"/>
                <a:gd name="T36" fmla="*/ 2 w 3"/>
                <a:gd name="T3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 h="4">
                  <a:moveTo>
                    <a:pt x="2" y="0"/>
                  </a:moveTo>
                  <a:cubicBezTo>
                    <a:pt x="1" y="0"/>
                    <a:pt x="1" y="0"/>
                    <a:pt x="1" y="0"/>
                  </a:cubicBezTo>
                  <a:cubicBezTo>
                    <a:pt x="1" y="0"/>
                    <a:pt x="0" y="1"/>
                    <a:pt x="0" y="1"/>
                  </a:cubicBezTo>
                  <a:cubicBezTo>
                    <a:pt x="0" y="1"/>
                    <a:pt x="0" y="1"/>
                    <a:pt x="0" y="1"/>
                  </a:cubicBezTo>
                  <a:cubicBezTo>
                    <a:pt x="0" y="1"/>
                    <a:pt x="0" y="1"/>
                    <a:pt x="0" y="1"/>
                  </a:cubicBezTo>
                  <a:cubicBezTo>
                    <a:pt x="0" y="2"/>
                    <a:pt x="0" y="2"/>
                    <a:pt x="0" y="3"/>
                  </a:cubicBezTo>
                  <a:cubicBezTo>
                    <a:pt x="0" y="3"/>
                    <a:pt x="0" y="3"/>
                    <a:pt x="0" y="3"/>
                  </a:cubicBezTo>
                  <a:cubicBezTo>
                    <a:pt x="0" y="3"/>
                    <a:pt x="0" y="4"/>
                    <a:pt x="0" y="4"/>
                  </a:cubicBezTo>
                  <a:cubicBezTo>
                    <a:pt x="1" y="4"/>
                    <a:pt x="1" y="4"/>
                    <a:pt x="2" y="4"/>
                  </a:cubicBezTo>
                  <a:cubicBezTo>
                    <a:pt x="2" y="4"/>
                    <a:pt x="3" y="4"/>
                    <a:pt x="3" y="3"/>
                  </a:cubicBezTo>
                  <a:cubicBezTo>
                    <a:pt x="3" y="3"/>
                    <a:pt x="3" y="3"/>
                    <a:pt x="3" y="3"/>
                  </a:cubicBezTo>
                  <a:cubicBezTo>
                    <a:pt x="3" y="3"/>
                    <a:pt x="3" y="2"/>
                    <a:pt x="3" y="2"/>
                  </a:cubicBezTo>
                  <a:cubicBezTo>
                    <a:pt x="3" y="2"/>
                    <a:pt x="3" y="2"/>
                    <a:pt x="3" y="2"/>
                  </a:cubicBezTo>
                  <a:cubicBezTo>
                    <a:pt x="3" y="2"/>
                    <a:pt x="3" y="2"/>
                    <a:pt x="3" y="2"/>
                  </a:cubicBezTo>
                  <a:cubicBezTo>
                    <a:pt x="3" y="2"/>
                    <a:pt x="3" y="2"/>
                    <a:pt x="3" y="2"/>
                  </a:cubicBezTo>
                  <a:cubicBezTo>
                    <a:pt x="3" y="2"/>
                    <a:pt x="3" y="1"/>
                    <a:pt x="3" y="1"/>
                  </a:cubicBezTo>
                  <a:cubicBezTo>
                    <a:pt x="3" y="1"/>
                    <a:pt x="3" y="1"/>
                    <a:pt x="3" y="1"/>
                  </a:cubicBezTo>
                  <a:cubicBezTo>
                    <a:pt x="2" y="1"/>
                    <a:pt x="2"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48" name="Freeform 3233">
              <a:extLst>
                <a:ext uri="{FF2B5EF4-FFF2-40B4-BE49-F238E27FC236}">
                  <a16:creationId xmlns:a16="http://schemas.microsoft.com/office/drawing/2014/main" id="{06CE18C1-97F9-F2E5-F40A-7718E04619A4}"/>
                </a:ext>
              </a:extLst>
            </p:cNvPr>
            <p:cNvSpPr>
              <a:spLocks/>
            </p:cNvSpPr>
            <p:nvPr/>
          </p:nvSpPr>
          <p:spPr bwMode="auto">
            <a:xfrm>
              <a:off x="7998553" y="832991"/>
              <a:ext cx="24829" cy="24829"/>
            </a:xfrm>
            <a:custGeom>
              <a:avLst/>
              <a:gdLst>
                <a:gd name="T0" fmla="*/ 2 w 4"/>
                <a:gd name="T1" fmla="*/ 0 h 4"/>
                <a:gd name="T2" fmla="*/ 1 w 4"/>
                <a:gd name="T3" fmla="*/ 1 h 4"/>
                <a:gd name="T4" fmla="*/ 1 w 4"/>
                <a:gd name="T5" fmla="*/ 4 h 4"/>
                <a:gd name="T6" fmla="*/ 2 w 4"/>
                <a:gd name="T7" fmla="*/ 4 h 4"/>
                <a:gd name="T8" fmla="*/ 4 w 4"/>
                <a:gd name="T9" fmla="*/ 3 h 4"/>
                <a:gd name="T10" fmla="*/ 4 w 4"/>
                <a:gd name="T11" fmla="*/ 2 h 4"/>
                <a:gd name="T12" fmla="*/ 4 w 4"/>
                <a:gd name="T13" fmla="*/ 2 h 4"/>
                <a:gd name="T14" fmla="*/ 4 w 4"/>
                <a:gd name="T15" fmla="*/ 1 h 4"/>
                <a:gd name="T16" fmla="*/ 3 w 4"/>
                <a:gd name="T17" fmla="*/ 1 h 4"/>
                <a:gd name="T18" fmla="*/ 3 w 4"/>
                <a:gd name="T19" fmla="*/ 1 h 4"/>
                <a:gd name="T20" fmla="*/ 2 w 4"/>
                <a:gd name="T2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4">
                  <a:moveTo>
                    <a:pt x="2" y="0"/>
                  </a:moveTo>
                  <a:cubicBezTo>
                    <a:pt x="2" y="0"/>
                    <a:pt x="1" y="1"/>
                    <a:pt x="1" y="1"/>
                  </a:cubicBezTo>
                  <a:cubicBezTo>
                    <a:pt x="0" y="2"/>
                    <a:pt x="0" y="3"/>
                    <a:pt x="1" y="4"/>
                  </a:cubicBezTo>
                  <a:cubicBezTo>
                    <a:pt x="1" y="4"/>
                    <a:pt x="2" y="4"/>
                    <a:pt x="2" y="4"/>
                  </a:cubicBezTo>
                  <a:cubicBezTo>
                    <a:pt x="3" y="4"/>
                    <a:pt x="3" y="4"/>
                    <a:pt x="4" y="3"/>
                  </a:cubicBezTo>
                  <a:cubicBezTo>
                    <a:pt x="4" y="3"/>
                    <a:pt x="4" y="3"/>
                    <a:pt x="4" y="2"/>
                  </a:cubicBezTo>
                  <a:cubicBezTo>
                    <a:pt x="4" y="2"/>
                    <a:pt x="4" y="2"/>
                    <a:pt x="4" y="2"/>
                  </a:cubicBezTo>
                  <a:cubicBezTo>
                    <a:pt x="4" y="1"/>
                    <a:pt x="4" y="1"/>
                    <a:pt x="4" y="1"/>
                  </a:cubicBezTo>
                  <a:cubicBezTo>
                    <a:pt x="4" y="1"/>
                    <a:pt x="3" y="1"/>
                    <a:pt x="3" y="1"/>
                  </a:cubicBezTo>
                  <a:cubicBezTo>
                    <a:pt x="3" y="1"/>
                    <a:pt x="3" y="1"/>
                    <a:pt x="3" y="1"/>
                  </a:cubicBezTo>
                  <a:cubicBezTo>
                    <a:pt x="3" y="1"/>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49" name="Freeform 3234">
              <a:extLst>
                <a:ext uri="{FF2B5EF4-FFF2-40B4-BE49-F238E27FC236}">
                  <a16:creationId xmlns:a16="http://schemas.microsoft.com/office/drawing/2014/main" id="{BD826F9E-7608-CA47-FC3B-51348DBC6DE2}"/>
                </a:ext>
              </a:extLst>
            </p:cNvPr>
            <p:cNvSpPr>
              <a:spLocks/>
            </p:cNvSpPr>
            <p:nvPr/>
          </p:nvSpPr>
          <p:spPr bwMode="auto">
            <a:xfrm>
              <a:off x="9008278" y="1834439"/>
              <a:ext cx="44141" cy="46900"/>
            </a:xfrm>
            <a:custGeom>
              <a:avLst/>
              <a:gdLst>
                <a:gd name="T0" fmla="*/ 4 w 7"/>
                <a:gd name="T1" fmla="*/ 0 h 7"/>
                <a:gd name="T2" fmla="*/ 3 w 7"/>
                <a:gd name="T3" fmla="*/ 0 h 7"/>
                <a:gd name="T4" fmla="*/ 2 w 7"/>
                <a:gd name="T5" fmla="*/ 1 h 7"/>
                <a:gd name="T6" fmla="*/ 1 w 7"/>
                <a:gd name="T7" fmla="*/ 1 h 7"/>
                <a:gd name="T8" fmla="*/ 0 w 7"/>
                <a:gd name="T9" fmla="*/ 3 h 7"/>
                <a:gd name="T10" fmla="*/ 0 w 7"/>
                <a:gd name="T11" fmla="*/ 3 h 7"/>
                <a:gd name="T12" fmla="*/ 0 w 7"/>
                <a:gd name="T13" fmla="*/ 4 h 7"/>
                <a:gd name="T14" fmla="*/ 4 w 7"/>
                <a:gd name="T15" fmla="*/ 7 h 7"/>
                <a:gd name="T16" fmla="*/ 4 w 7"/>
                <a:gd name="T17" fmla="*/ 7 h 7"/>
                <a:gd name="T18" fmla="*/ 6 w 7"/>
                <a:gd name="T19" fmla="*/ 6 h 7"/>
                <a:gd name="T20" fmla="*/ 6 w 7"/>
                <a:gd name="T21" fmla="*/ 6 h 7"/>
                <a:gd name="T22" fmla="*/ 7 w 7"/>
                <a:gd name="T23" fmla="*/ 4 h 7"/>
                <a:gd name="T24" fmla="*/ 7 w 7"/>
                <a:gd name="T25" fmla="*/ 4 h 7"/>
                <a:gd name="T26" fmla="*/ 7 w 7"/>
                <a:gd name="T27" fmla="*/ 3 h 7"/>
                <a:gd name="T28" fmla="*/ 6 w 7"/>
                <a:gd name="T29" fmla="*/ 1 h 7"/>
                <a:gd name="T30" fmla="*/ 6 w 7"/>
                <a:gd name="T31" fmla="*/ 1 h 7"/>
                <a:gd name="T32" fmla="*/ 4 w 7"/>
                <a:gd name="T33"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 h="7">
                  <a:moveTo>
                    <a:pt x="4" y="0"/>
                  </a:moveTo>
                  <a:cubicBezTo>
                    <a:pt x="3" y="0"/>
                    <a:pt x="3" y="0"/>
                    <a:pt x="3" y="0"/>
                  </a:cubicBezTo>
                  <a:cubicBezTo>
                    <a:pt x="2" y="0"/>
                    <a:pt x="2" y="0"/>
                    <a:pt x="2" y="1"/>
                  </a:cubicBezTo>
                  <a:cubicBezTo>
                    <a:pt x="2" y="1"/>
                    <a:pt x="1" y="1"/>
                    <a:pt x="1" y="1"/>
                  </a:cubicBezTo>
                  <a:cubicBezTo>
                    <a:pt x="1" y="1"/>
                    <a:pt x="0" y="2"/>
                    <a:pt x="0" y="3"/>
                  </a:cubicBezTo>
                  <a:cubicBezTo>
                    <a:pt x="0" y="3"/>
                    <a:pt x="0" y="3"/>
                    <a:pt x="0" y="3"/>
                  </a:cubicBezTo>
                  <a:cubicBezTo>
                    <a:pt x="0" y="3"/>
                    <a:pt x="0" y="4"/>
                    <a:pt x="0" y="4"/>
                  </a:cubicBezTo>
                  <a:cubicBezTo>
                    <a:pt x="0" y="6"/>
                    <a:pt x="2" y="7"/>
                    <a:pt x="4" y="7"/>
                  </a:cubicBezTo>
                  <a:cubicBezTo>
                    <a:pt x="4" y="7"/>
                    <a:pt x="4" y="7"/>
                    <a:pt x="4" y="7"/>
                  </a:cubicBezTo>
                  <a:cubicBezTo>
                    <a:pt x="5" y="7"/>
                    <a:pt x="6" y="6"/>
                    <a:pt x="6" y="6"/>
                  </a:cubicBezTo>
                  <a:cubicBezTo>
                    <a:pt x="6" y="6"/>
                    <a:pt x="6" y="6"/>
                    <a:pt x="6" y="6"/>
                  </a:cubicBezTo>
                  <a:cubicBezTo>
                    <a:pt x="7" y="5"/>
                    <a:pt x="7" y="5"/>
                    <a:pt x="7" y="4"/>
                  </a:cubicBezTo>
                  <a:cubicBezTo>
                    <a:pt x="7" y="4"/>
                    <a:pt x="7" y="4"/>
                    <a:pt x="7" y="4"/>
                  </a:cubicBezTo>
                  <a:cubicBezTo>
                    <a:pt x="7" y="3"/>
                    <a:pt x="7" y="3"/>
                    <a:pt x="7" y="3"/>
                  </a:cubicBezTo>
                  <a:cubicBezTo>
                    <a:pt x="7" y="2"/>
                    <a:pt x="7" y="1"/>
                    <a:pt x="6" y="1"/>
                  </a:cubicBezTo>
                  <a:cubicBezTo>
                    <a:pt x="6" y="1"/>
                    <a:pt x="6" y="1"/>
                    <a:pt x="6" y="1"/>
                  </a:cubicBezTo>
                  <a:cubicBezTo>
                    <a:pt x="5" y="0"/>
                    <a:pt x="4"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50" name="Freeform 3235">
              <a:extLst>
                <a:ext uri="{FF2B5EF4-FFF2-40B4-BE49-F238E27FC236}">
                  <a16:creationId xmlns:a16="http://schemas.microsoft.com/office/drawing/2014/main" id="{188D88D7-27A9-FD8B-451A-07022543C8F5}"/>
                </a:ext>
              </a:extLst>
            </p:cNvPr>
            <p:cNvSpPr>
              <a:spLocks/>
            </p:cNvSpPr>
            <p:nvPr/>
          </p:nvSpPr>
          <p:spPr bwMode="auto">
            <a:xfrm>
              <a:off x="9524175" y="2325507"/>
              <a:ext cx="52417" cy="46900"/>
            </a:xfrm>
            <a:custGeom>
              <a:avLst/>
              <a:gdLst>
                <a:gd name="T0" fmla="*/ 4 w 8"/>
                <a:gd name="T1" fmla="*/ 0 h 7"/>
                <a:gd name="T2" fmla="*/ 3 w 8"/>
                <a:gd name="T3" fmla="*/ 0 h 7"/>
                <a:gd name="T4" fmla="*/ 2 w 8"/>
                <a:gd name="T5" fmla="*/ 0 h 7"/>
                <a:gd name="T6" fmla="*/ 2 w 8"/>
                <a:gd name="T7" fmla="*/ 1 h 7"/>
                <a:gd name="T8" fmla="*/ 1 w 8"/>
                <a:gd name="T9" fmla="*/ 1 h 7"/>
                <a:gd name="T10" fmla="*/ 1 w 8"/>
                <a:gd name="T11" fmla="*/ 1 h 7"/>
                <a:gd name="T12" fmla="*/ 0 w 8"/>
                <a:gd name="T13" fmla="*/ 4 h 7"/>
                <a:gd name="T14" fmla="*/ 1 w 8"/>
                <a:gd name="T15" fmla="*/ 6 h 7"/>
                <a:gd name="T16" fmla="*/ 2 w 8"/>
                <a:gd name="T17" fmla="*/ 6 h 7"/>
                <a:gd name="T18" fmla="*/ 4 w 8"/>
                <a:gd name="T19" fmla="*/ 7 h 7"/>
                <a:gd name="T20" fmla="*/ 5 w 8"/>
                <a:gd name="T21" fmla="*/ 7 h 7"/>
                <a:gd name="T22" fmla="*/ 5 w 8"/>
                <a:gd name="T23" fmla="*/ 7 h 7"/>
                <a:gd name="T24" fmla="*/ 5 w 8"/>
                <a:gd name="T25" fmla="*/ 7 h 7"/>
                <a:gd name="T26" fmla="*/ 7 w 8"/>
                <a:gd name="T27" fmla="*/ 3 h 7"/>
                <a:gd name="T28" fmla="*/ 5 w 8"/>
                <a:gd name="T29" fmla="*/ 0 h 7"/>
                <a:gd name="T30" fmla="*/ 5 w 8"/>
                <a:gd name="T31" fmla="*/ 0 h 7"/>
                <a:gd name="T32" fmla="*/ 4 w 8"/>
                <a:gd name="T33"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 h="7">
                  <a:moveTo>
                    <a:pt x="4" y="0"/>
                  </a:moveTo>
                  <a:cubicBezTo>
                    <a:pt x="4" y="0"/>
                    <a:pt x="3" y="0"/>
                    <a:pt x="3" y="0"/>
                  </a:cubicBezTo>
                  <a:cubicBezTo>
                    <a:pt x="3" y="0"/>
                    <a:pt x="2" y="0"/>
                    <a:pt x="2" y="0"/>
                  </a:cubicBezTo>
                  <a:cubicBezTo>
                    <a:pt x="2" y="1"/>
                    <a:pt x="2" y="1"/>
                    <a:pt x="2" y="1"/>
                  </a:cubicBezTo>
                  <a:cubicBezTo>
                    <a:pt x="2" y="1"/>
                    <a:pt x="2" y="1"/>
                    <a:pt x="1" y="1"/>
                  </a:cubicBezTo>
                  <a:cubicBezTo>
                    <a:pt x="1" y="1"/>
                    <a:pt x="1" y="1"/>
                    <a:pt x="1" y="1"/>
                  </a:cubicBezTo>
                  <a:cubicBezTo>
                    <a:pt x="1" y="2"/>
                    <a:pt x="0" y="3"/>
                    <a:pt x="0" y="4"/>
                  </a:cubicBezTo>
                  <a:cubicBezTo>
                    <a:pt x="1" y="5"/>
                    <a:pt x="1" y="5"/>
                    <a:pt x="1" y="6"/>
                  </a:cubicBezTo>
                  <a:cubicBezTo>
                    <a:pt x="1" y="6"/>
                    <a:pt x="2" y="6"/>
                    <a:pt x="2" y="6"/>
                  </a:cubicBezTo>
                  <a:cubicBezTo>
                    <a:pt x="2" y="7"/>
                    <a:pt x="3" y="7"/>
                    <a:pt x="4" y="7"/>
                  </a:cubicBezTo>
                  <a:cubicBezTo>
                    <a:pt x="4" y="7"/>
                    <a:pt x="4" y="7"/>
                    <a:pt x="5" y="7"/>
                  </a:cubicBezTo>
                  <a:cubicBezTo>
                    <a:pt x="5" y="7"/>
                    <a:pt x="5" y="7"/>
                    <a:pt x="5" y="7"/>
                  </a:cubicBezTo>
                  <a:cubicBezTo>
                    <a:pt x="5" y="7"/>
                    <a:pt x="5" y="7"/>
                    <a:pt x="5" y="7"/>
                  </a:cubicBezTo>
                  <a:cubicBezTo>
                    <a:pt x="7" y="6"/>
                    <a:pt x="8" y="5"/>
                    <a:pt x="7" y="3"/>
                  </a:cubicBezTo>
                  <a:cubicBezTo>
                    <a:pt x="7" y="2"/>
                    <a:pt x="6" y="1"/>
                    <a:pt x="5" y="0"/>
                  </a:cubicBezTo>
                  <a:cubicBezTo>
                    <a:pt x="5" y="0"/>
                    <a:pt x="5" y="0"/>
                    <a:pt x="5" y="0"/>
                  </a:cubicBezTo>
                  <a:cubicBezTo>
                    <a:pt x="5" y="0"/>
                    <a:pt x="4"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51" name="Freeform 3236">
              <a:extLst>
                <a:ext uri="{FF2B5EF4-FFF2-40B4-BE49-F238E27FC236}">
                  <a16:creationId xmlns:a16="http://schemas.microsoft.com/office/drawing/2014/main" id="{11969108-85D9-61AB-281F-6F5BB6774FCB}"/>
                </a:ext>
              </a:extLst>
            </p:cNvPr>
            <p:cNvSpPr>
              <a:spLocks/>
            </p:cNvSpPr>
            <p:nvPr/>
          </p:nvSpPr>
          <p:spPr bwMode="auto">
            <a:xfrm>
              <a:off x="9228983" y="1605458"/>
              <a:ext cx="33106" cy="33106"/>
            </a:xfrm>
            <a:custGeom>
              <a:avLst/>
              <a:gdLst>
                <a:gd name="T0" fmla="*/ 3 w 5"/>
                <a:gd name="T1" fmla="*/ 0 h 5"/>
                <a:gd name="T2" fmla="*/ 2 w 5"/>
                <a:gd name="T3" fmla="*/ 0 h 5"/>
                <a:gd name="T4" fmla="*/ 1 w 5"/>
                <a:gd name="T5" fmla="*/ 0 h 5"/>
                <a:gd name="T6" fmla="*/ 1 w 5"/>
                <a:gd name="T7" fmla="*/ 1 h 5"/>
                <a:gd name="T8" fmla="*/ 0 w 5"/>
                <a:gd name="T9" fmla="*/ 3 h 5"/>
                <a:gd name="T10" fmla="*/ 0 w 5"/>
                <a:gd name="T11" fmla="*/ 3 h 5"/>
                <a:gd name="T12" fmla="*/ 0 w 5"/>
                <a:gd name="T13" fmla="*/ 4 h 5"/>
                <a:gd name="T14" fmla="*/ 1 w 5"/>
                <a:gd name="T15" fmla="*/ 5 h 5"/>
                <a:gd name="T16" fmla="*/ 1 w 5"/>
                <a:gd name="T17" fmla="*/ 5 h 5"/>
                <a:gd name="T18" fmla="*/ 3 w 5"/>
                <a:gd name="T19" fmla="*/ 5 h 5"/>
                <a:gd name="T20" fmla="*/ 3 w 5"/>
                <a:gd name="T21" fmla="*/ 5 h 5"/>
                <a:gd name="T22" fmla="*/ 5 w 5"/>
                <a:gd name="T23" fmla="*/ 2 h 5"/>
                <a:gd name="T24" fmla="*/ 3 w 5"/>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5">
                  <a:moveTo>
                    <a:pt x="3" y="0"/>
                  </a:moveTo>
                  <a:cubicBezTo>
                    <a:pt x="2" y="0"/>
                    <a:pt x="2" y="0"/>
                    <a:pt x="2" y="0"/>
                  </a:cubicBezTo>
                  <a:cubicBezTo>
                    <a:pt x="2" y="0"/>
                    <a:pt x="1" y="0"/>
                    <a:pt x="1" y="0"/>
                  </a:cubicBezTo>
                  <a:cubicBezTo>
                    <a:pt x="1" y="1"/>
                    <a:pt x="1" y="1"/>
                    <a:pt x="1" y="1"/>
                  </a:cubicBezTo>
                  <a:cubicBezTo>
                    <a:pt x="0" y="1"/>
                    <a:pt x="0" y="2"/>
                    <a:pt x="0" y="3"/>
                  </a:cubicBezTo>
                  <a:cubicBezTo>
                    <a:pt x="0" y="3"/>
                    <a:pt x="0" y="3"/>
                    <a:pt x="0" y="3"/>
                  </a:cubicBezTo>
                  <a:cubicBezTo>
                    <a:pt x="0" y="3"/>
                    <a:pt x="0" y="4"/>
                    <a:pt x="0" y="4"/>
                  </a:cubicBezTo>
                  <a:cubicBezTo>
                    <a:pt x="0" y="4"/>
                    <a:pt x="0" y="4"/>
                    <a:pt x="1" y="5"/>
                  </a:cubicBezTo>
                  <a:cubicBezTo>
                    <a:pt x="1" y="5"/>
                    <a:pt x="1" y="5"/>
                    <a:pt x="1" y="5"/>
                  </a:cubicBezTo>
                  <a:cubicBezTo>
                    <a:pt x="1" y="5"/>
                    <a:pt x="2" y="5"/>
                    <a:pt x="3" y="5"/>
                  </a:cubicBezTo>
                  <a:cubicBezTo>
                    <a:pt x="3" y="5"/>
                    <a:pt x="3" y="5"/>
                    <a:pt x="3" y="5"/>
                  </a:cubicBezTo>
                  <a:cubicBezTo>
                    <a:pt x="4" y="5"/>
                    <a:pt x="5" y="4"/>
                    <a:pt x="5" y="2"/>
                  </a:cubicBezTo>
                  <a:cubicBezTo>
                    <a:pt x="5" y="1"/>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52" name="Freeform 3237">
              <a:extLst>
                <a:ext uri="{FF2B5EF4-FFF2-40B4-BE49-F238E27FC236}">
                  <a16:creationId xmlns:a16="http://schemas.microsoft.com/office/drawing/2014/main" id="{CC2F9977-A653-2B72-C705-C5E505870989}"/>
                </a:ext>
              </a:extLst>
            </p:cNvPr>
            <p:cNvSpPr>
              <a:spLocks/>
            </p:cNvSpPr>
            <p:nvPr/>
          </p:nvSpPr>
          <p:spPr bwMode="auto">
            <a:xfrm>
              <a:off x="9322782" y="162600"/>
              <a:ext cx="38623" cy="38623"/>
            </a:xfrm>
            <a:custGeom>
              <a:avLst/>
              <a:gdLst>
                <a:gd name="T0" fmla="*/ 3 w 6"/>
                <a:gd name="T1" fmla="*/ 0 h 6"/>
                <a:gd name="T2" fmla="*/ 2 w 6"/>
                <a:gd name="T3" fmla="*/ 1 h 6"/>
                <a:gd name="T4" fmla="*/ 0 w 6"/>
                <a:gd name="T5" fmla="*/ 4 h 6"/>
                <a:gd name="T6" fmla="*/ 2 w 6"/>
                <a:gd name="T7" fmla="*/ 6 h 6"/>
                <a:gd name="T8" fmla="*/ 2 w 6"/>
                <a:gd name="T9" fmla="*/ 6 h 6"/>
                <a:gd name="T10" fmla="*/ 3 w 6"/>
                <a:gd name="T11" fmla="*/ 6 h 6"/>
                <a:gd name="T12" fmla="*/ 3 w 6"/>
                <a:gd name="T13" fmla="*/ 6 h 6"/>
                <a:gd name="T14" fmla="*/ 5 w 6"/>
                <a:gd name="T15" fmla="*/ 5 h 6"/>
                <a:gd name="T16" fmla="*/ 5 w 6"/>
                <a:gd name="T17" fmla="*/ 5 h 6"/>
                <a:gd name="T18" fmla="*/ 6 w 6"/>
                <a:gd name="T19" fmla="*/ 3 h 6"/>
                <a:gd name="T20" fmla="*/ 3 w 6"/>
                <a:gd name="T2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6">
                  <a:moveTo>
                    <a:pt x="3" y="0"/>
                  </a:moveTo>
                  <a:cubicBezTo>
                    <a:pt x="3" y="0"/>
                    <a:pt x="3" y="0"/>
                    <a:pt x="2" y="1"/>
                  </a:cubicBezTo>
                  <a:cubicBezTo>
                    <a:pt x="1" y="1"/>
                    <a:pt x="0" y="2"/>
                    <a:pt x="0" y="4"/>
                  </a:cubicBezTo>
                  <a:cubicBezTo>
                    <a:pt x="0" y="5"/>
                    <a:pt x="1" y="5"/>
                    <a:pt x="2" y="6"/>
                  </a:cubicBezTo>
                  <a:cubicBezTo>
                    <a:pt x="2" y="6"/>
                    <a:pt x="2" y="6"/>
                    <a:pt x="2" y="6"/>
                  </a:cubicBezTo>
                  <a:cubicBezTo>
                    <a:pt x="2" y="6"/>
                    <a:pt x="3" y="6"/>
                    <a:pt x="3" y="6"/>
                  </a:cubicBezTo>
                  <a:cubicBezTo>
                    <a:pt x="3" y="6"/>
                    <a:pt x="3" y="6"/>
                    <a:pt x="3" y="6"/>
                  </a:cubicBezTo>
                  <a:cubicBezTo>
                    <a:pt x="4" y="6"/>
                    <a:pt x="4" y="6"/>
                    <a:pt x="5" y="5"/>
                  </a:cubicBezTo>
                  <a:cubicBezTo>
                    <a:pt x="5" y="5"/>
                    <a:pt x="5" y="5"/>
                    <a:pt x="5" y="5"/>
                  </a:cubicBezTo>
                  <a:cubicBezTo>
                    <a:pt x="6" y="4"/>
                    <a:pt x="6" y="3"/>
                    <a:pt x="6" y="3"/>
                  </a:cubicBezTo>
                  <a:cubicBezTo>
                    <a:pt x="5" y="1"/>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53" name="Freeform 3238">
              <a:extLst>
                <a:ext uri="{FF2B5EF4-FFF2-40B4-BE49-F238E27FC236}">
                  <a16:creationId xmlns:a16="http://schemas.microsoft.com/office/drawing/2014/main" id="{8E0BF505-C865-F654-D975-9E086CBA7A97}"/>
                </a:ext>
              </a:extLst>
            </p:cNvPr>
            <p:cNvSpPr>
              <a:spLocks/>
            </p:cNvSpPr>
            <p:nvPr/>
          </p:nvSpPr>
          <p:spPr bwMode="auto">
            <a:xfrm>
              <a:off x="9728327" y="1886856"/>
              <a:ext cx="33106" cy="38623"/>
            </a:xfrm>
            <a:custGeom>
              <a:avLst/>
              <a:gdLst>
                <a:gd name="T0" fmla="*/ 2 w 5"/>
                <a:gd name="T1" fmla="*/ 0 h 6"/>
                <a:gd name="T2" fmla="*/ 2 w 5"/>
                <a:gd name="T3" fmla="*/ 0 h 6"/>
                <a:gd name="T4" fmla="*/ 0 w 5"/>
                <a:gd name="T5" fmla="*/ 3 h 6"/>
                <a:gd name="T6" fmla="*/ 0 w 5"/>
                <a:gd name="T7" fmla="*/ 3 h 6"/>
                <a:gd name="T8" fmla="*/ 0 w 5"/>
                <a:gd name="T9" fmla="*/ 3 h 6"/>
                <a:gd name="T10" fmla="*/ 1 w 5"/>
                <a:gd name="T11" fmla="*/ 5 h 6"/>
                <a:gd name="T12" fmla="*/ 1 w 5"/>
                <a:gd name="T13" fmla="*/ 6 h 6"/>
                <a:gd name="T14" fmla="*/ 2 w 5"/>
                <a:gd name="T15" fmla="*/ 6 h 6"/>
                <a:gd name="T16" fmla="*/ 3 w 5"/>
                <a:gd name="T17" fmla="*/ 6 h 6"/>
                <a:gd name="T18" fmla="*/ 5 w 5"/>
                <a:gd name="T19" fmla="*/ 2 h 6"/>
                <a:gd name="T20" fmla="*/ 2 w 5"/>
                <a:gd name="T2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6">
                  <a:moveTo>
                    <a:pt x="2" y="0"/>
                  </a:moveTo>
                  <a:cubicBezTo>
                    <a:pt x="2" y="0"/>
                    <a:pt x="2" y="0"/>
                    <a:pt x="2" y="0"/>
                  </a:cubicBezTo>
                  <a:cubicBezTo>
                    <a:pt x="1" y="1"/>
                    <a:pt x="0" y="2"/>
                    <a:pt x="0" y="3"/>
                  </a:cubicBezTo>
                  <a:cubicBezTo>
                    <a:pt x="0" y="3"/>
                    <a:pt x="0" y="3"/>
                    <a:pt x="0" y="3"/>
                  </a:cubicBezTo>
                  <a:cubicBezTo>
                    <a:pt x="0" y="3"/>
                    <a:pt x="0" y="3"/>
                    <a:pt x="0" y="3"/>
                  </a:cubicBezTo>
                  <a:cubicBezTo>
                    <a:pt x="0" y="4"/>
                    <a:pt x="0" y="5"/>
                    <a:pt x="1" y="5"/>
                  </a:cubicBezTo>
                  <a:cubicBezTo>
                    <a:pt x="1" y="5"/>
                    <a:pt x="1" y="6"/>
                    <a:pt x="1" y="6"/>
                  </a:cubicBezTo>
                  <a:cubicBezTo>
                    <a:pt x="2" y="6"/>
                    <a:pt x="2" y="6"/>
                    <a:pt x="2" y="6"/>
                  </a:cubicBezTo>
                  <a:cubicBezTo>
                    <a:pt x="2" y="6"/>
                    <a:pt x="3" y="6"/>
                    <a:pt x="3" y="6"/>
                  </a:cubicBezTo>
                  <a:cubicBezTo>
                    <a:pt x="4" y="5"/>
                    <a:pt x="5" y="4"/>
                    <a:pt x="5" y="2"/>
                  </a:cubicBezTo>
                  <a:cubicBezTo>
                    <a:pt x="5" y="1"/>
                    <a:pt x="4"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54" name="Freeform 3239">
              <a:extLst>
                <a:ext uri="{FF2B5EF4-FFF2-40B4-BE49-F238E27FC236}">
                  <a16:creationId xmlns:a16="http://schemas.microsoft.com/office/drawing/2014/main" id="{C6A85286-F823-D72D-4D43-8B8F277C8FAB}"/>
                </a:ext>
              </a:extLst>
            </p:cNvPr>
            <p:cNvSpPr>
              <a:spLocks/>
            </p:cNvSpPr>
            <p:nvPr/>
          </p:nvSpPr>
          <p:spPr bwMode="auto">
            <a:xfrm>
              <a:off x="8660668" y="1290953"/>
              <a:ext cx="38623" cy="33106"/>
            </a:xfrm>
            <a:custGeom>
              <a:avLst/>
              <a:gdLst>
                <a:gd name="T0" fmla="*/ 3 w 6"/>
                <a:gd name="T1" fmla="*/ 0 h 5"/>
                <a:gd name="T2" fmla="*/ 2 w 6"/>
                <a:gd name="T3" fmla="*/ 0 h 5"/>
                <a:gd name="T4" fmla="*/ 0 w 6"/>
                <a:gd name="T5" fmla="*/ 3 h 5"/>
                <a:gd name="T6" fmla="*/ 3 w 6"/>
                <a:gd name="T7" fmla="*/ 5 h 5"/>
                <a:gd name="T8" fmla="*/ 3 w 6"/>
                <a:gd name="T9" fmla="*/ 5 h 5"/>
                <a:gd name="T10" fmla="*/ 5 w 6"/>
                <a:gd name="T11" fmla="*/ 5 h 5"/>
                <a:gd name="T12" fmla="*/ 5 w 6"/>
                <a:gd name="T13" fmla="*/ 4 h 5"/>
                <a:gd name="T14" fmla="*/ 6 w 6"/>
                <a:gd name="T15" fmla="*/ 3 h 5"/>
                <a:gd name="T16" fmla="*/ 6 w 6"/>
                <a:gd name="T17" fmla="*/ 3 h 5"/>
                <a:gd name="T18" fmla="*/ 6 w 6"/>
                <a:gd name="T19" fmla="*/ 2 h 5"/>
                <a:gd name="T20" fmla="*/ 6 w 6"/>
                <a:gd name="T21" fmla="*/ 2 h 5"/>
                <a:gd name="T22" fmla="*/ 6 w 6"/>
                <a:gd name="T23" fmla="*/ 2 h 5"/>
                <a:gd name="T24" fmla="*/ 5 w 6"/>
                <a:gd name="T25" fmla="*/ 0 h 5"/>
                <a:gd name="T26" fmla="*/ 4 w 6"/>
                <a:gd name="T27" fmla="*/ 0 h 5"/>
                <a:gd name="T28" fmla="*/ 3 w 6"/>
                <a:gd name="T2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5">
                  <a:moveTo>
                    <a:pt x="3" y="0"/>
                  </a:moveTo>
                  <a:cubicBezTo>
                    <a:pt x="3" y="0"/>
                    <a:pt x="3" y="0"/>
                    <a:pt x="2" y="0"/>
                  </a:cubicBezTo>
                  <a:cubicBezTo>
                    <a:pt x="1" y="0"/>
                    <a:pt x="0" y="1"/>
                    <a:pt x="0" y="3"/>
                  </a:cubicBezTo>
                  <a:cubicBezTo>
                    <a:pt x="0" y="4"/>
                    <a:pt x="2" y="5"/>
                    <a:pt x="3" y="5"/>
                  </a:cubicBezTo>
                  <a:cubicBezTo>
                    <a:pt x="3" y="5"/>
                    <a:pt x="3" y="5"/>
                    <a:pt x="3" y="5"/>
                  </a:cubicBezTo>
                  <a:cubicBezTo>
                    <a:pt x="4" y="5"/>
                    <a:pt x="4" y="5"/>
                    <a:pt x="5" y="5"/>
                  </a:cubicBezTo>
                  <a:cubicBezTo>
                    <a:pt x="5" y="4"/>
                    <a:pt x="5" y="4"/>
                    <a:pt x="5" y="4"/>
                  </a:cubicBezTo>
                  <a:cubicBezTo>
                    <a:pt x="5" y="4"/>
                    <a:pt x="5" y="4"/>
                    <a:pt x="6" y="3"/>
                  </a:cubicBezTo>
                  <a:cubicBezTo>
                    <a:pt x="6" y="3"/>
                    <a:pt x="6" y="3"/>
                    <a:pt x="6" y="3"/>
                  </a:cubicBezTo>
                  <a:cubicBezTo>
                    <a:pt x="6" y="3"/>
                    <a:pt x="6" y="2"/>
                    <a:pt x="6" y="2"/>
                  </a:cubicBezTo>
                  <a:cubicBezTo>
                    <a:pt x="6" y="2"/>
                    <a:pt x="6" y="2"/>
                    <a:pt x="6" y="2"/>
                  </a:cubicBezTo>
                  <a:cubicBezTo>
                    <a:pt x="6" y="2"/>
                    <a:pt x="6" y="2"/>
                    <a:pt x="6" y="2"/>
                  </a:cubicBezTo>
                  <a:cubicBezTo>
                    <a:pt x="5" y="1"/>
                    <a:pt x="5" y="1"/>
                    <a:pt x="5" y="0"/>
                  </a:cubicBezTo>
                  <a:cubicBezTo>
                    <a:pt x="5" y="0"/>
                    <a:pt x="5" y="0"/>
                    <a:pt x="4" y="0"/>
                  </a:cubicBezTo>
                  <a:cubicBezTo>
                    <a:pt x="4"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55" name="Freeform 3240">
              <a:extLst>
                <a:ext uri="{FF2B5EF4-FFF2-40B4-BE49-F238E27FC236}">
                  <a16:creationId xmlns:a16="http://schemas.microsoft.com/office/drawing/2014/main" id="{2ABA8827-A2B4-3B66-8B2F-A8E91C5BA297}"/>
                </a:ext>
              </a:extLst>
            </p:cNvPr>
            <p:cNvSpPr>
              <a:spLocks/>
            </p:cNvSpPr>
            <p:nvPr/>
          </p:nvSpPr>
          <p:spPr bwMode="auto">
            <a:xfrm>
              <a:off x="8790332" y="1558558"/>
              <a:ext cx="41382" cy="38623"/>
            </a:xfrm>
            <a:custGeom>
              <a:avLst/>
              <a:gdLst>
                <a:gd name="T0" fmla="*/ 3 w 6"/>
                <a:gd name="T1" fmla="*/ 0 h 6"/>
                <a:gd name="T2" fmla="*/ 2 w 6"/>
                <a:gd name="T3" fmla="*/ 0 h 6"/>
                <a:gd name="T4" fmla="*/ 0 w 6"/>
                <a:gd name="T5" fmla="*/ 3 h 6"/>
                <a:gd name="T6" fmla="*/ 1 w 6"/>
                <a:gd name="T7" fmla="*/ 5 h 6"/>
                <a:gd name="T8" fmla="*/ 1 w 6"/>
                <a:gd name="T9" fmla="*/ 5 h 6"/>
                <a:gd name="T10" fmla="*/ 3 w 6"/>
                <a:gd name="T11" fmla="*/ 6 h 6"/>
                <a:gd name="T12" fmla="*/ 3 w 6"/>
                <a:gd name="T13" fmla="*/ 6 h 6"/>
                <a:gd name="T14" fmla="*/ 4 w 6"/>
                <a:gd name="T15" fmla="*/ 5 h 6"/>
                <a:gd name="T16" fmla="*/ 5 w 6"/>
                <a:gd name="T17" fmla="*/ 5 h 6"/>
                <a:gd name="T18" fmla="*/ 6 w 6"/>
                <a:gd name="T19" fmla="*/ 2 h 6"/>
                <a:gd name="T20" fmla="*/ 4 w 6"/>
                <a:gd name="T21" fmla="*/ 0 h 6"/>
                <a:gd name="T22" fmla="*/ 4 w 6"/>
                <a:gd name="T23" fmla="*/ 0 h 6"/>
                <a:gd name="T24" fmla="*/ 3 w 6"/>
                <a:gd name="T2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6">
                  <a:moveTo>
                    <a:pt x="3" y="0"/>
                  </a:moveTo>
                  <a:cubicBezTo>
                    <a:pt x="3" y="0"/>
                    <a:pt x="3" y="0"/>
                    <a:pt x="2" y="0"/>
                  </a:cubicBezTo>
                  <a:cubicBezTo>
                    <a:pt x="1" y="0"/>
                    <a:pt x="0" y="2"/>
                    <a:pt x="0" y="3"/>
                  </a:cubicBezTo>
                  <a:cubicBezTo>
                    <a:pt x="0" y="4"/>
                    <a:pt x="1" y="5"/>
                    <a:pt x="1" y="5"/>
                  </a:cubicBezTo>
                  <a:cubicBezTo>
                    <a:pt x="1" y="5"/>
                    <a:pt x="1" y="5"/>
                    <a:pt x="1" y="5"/>
                  </a:cubicBezTo>
                  <a:cubicBezTo>
                    <a:pt x="2" y="5"/>
                    <a:pt x="2" y="6"/>
                    <a:pt x="3" y="6"/>
                  </a:cubicBezTo>
                  <a:cubicBezTo>
                    <a:pt x="3" y="6"/>
                    <a:pt x="3" y="6"/>
                    <a:pt x="3" y="6"/>
                  </a:cubicBezTo>
                  <a:cubicBezTo>
                    <a:pt x="4" y="5"/>
                    <a:pt x="4" y="5"/>
                    <a:pt x="4" y="5"/>
                  </a:cubicBezTo>
                  <a:cubicBezTo>
                    <a:pt x="5" y="5"/>
                    <a:pt x="5" y="5"/>
                    <a:pt x="5" y="5"/>
                  </a:cubicBezTo>
                  <a:cubicBezTo>
                    <a:pt x="5" y="4"/>
                    <a:pt x="6" y="3"/>
                    <a:pt x="6" y="2"/>
                  </a:cubicBezTo>
                  <a:cubicBezTo>
                    <a:pt x="5" y="1"/>
                    <a:pt x="5" y="1"/>
                    <a:pt x="4" y="0"/>
                  </a:cubicBezTo>
                  <a:cubicBezTo>
                    <a:pt x="4" y="0"/>
                    <a:pt x="4" y="0"/>
                    <a:pt x="4" y="0"/>
                  </a:cubicBezTo>
                  <a:cubicBezTo>
                    <a:pt x="3"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56" name="Freeform 3241">
              <a:extLst>
                <a:ext uri="{FF2B5EF4-FFF2-40B4-BE49-F238E27FC236}">
                  <a16:creationId xmlns:a16="http://schemas.microsoft.com/office/drawing/2014/main" id="{61078998-0CB0-E71F-1AE3-71B3B2C3141B}"/>
                </a:ext>
              </a:extLst>
            </p:cNvPr>
            <p:cNvSpPr>
              <a:spLocks/>
            </p:cNvSpPr>
            <p:nvPr/>
          </p:nvSpPr>
          <p:spPr bwMode="auto">
            <a:xfrm>
              <a:off x="9681427" y="2835887"/>
              <a:ext cx="33106" cy="41382"/>
            </a:xfrm>
            <a:custGeom>
              <a:avLst/>
              <a:gdLst>
                <a:gd name="T0" fmla="*/ 2 w 5"/>
                <a:gd name="T1" fmla="*/ 0 h 6"/>
                <a:gd name="T2" fmla="*/ 2 w 5"/>
                <a:gd name="T3" fmla="*/ 0 h 6"/>
                <a:gd name="T4" fmla="*/ 2 w 5"/>
                <a:gd name="T5" fmla="*/ 0 h 6"/>
                <a:gd name="T6" fmla="*/ 2 w 5"/>
                <a:gd name="T7" fmla="*/ 0 h 6"/>
                <a:gd name="T8" fmla="*/ 0 w 5"/>
                <a:gd name="T9" fmla="*/ 1 h 6"/>
                <a:gd name="T10" fmla="*/ 0 w 5"/>
                <a:gd name="T11" fmla="*/ 1 h 6"/>
                <a:gd name="T12" fmla="*/ 0 w 5"/>
                <a:gd name="T13" fmla="*/ 3 h 6"/>
                <a:gd name="T14" fmla="*/ 2 w 5"/>
                <a:gd name="T15" fmla="*/ 6 h 6"/>
                <a:gd name="T16" fmla="*/ 3 w 5"/>
                <a:gd name="T17" fmla="*/ 6 h 6"/>
                <a:gd name="T18" fmla="*/ 5 w 5"/>
                <a:gd name="T19" fmla="*/ 3 h 6"/>
                <a:gd name="T20" fmla="*/ 5 w 5"/>
                <a:gd name="T21" fmla="*/ 3 h 6"/>
                <a:gd name="T22" fmla="*/ 5 w 5"/>
                <a:gd name="T23" fmla="*/ 3 h 6"/>
                <a:gd name="T24" fmla="*/ 5 w 5"/>
                <a:gd name="T25" fmla="*/ 1 h 6"/>
                <a:gd name="T26" fmla="*/ 4 w 5"/>
                <a:gd name="T27" fmla="*/ 1 h 6"/>
                <a:gd name="T28" fmla="*/ 2 w 5"/>
                <a:gd name="T2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6">
                  <a:moveTo>
                    <a:pt x="2" y="0"/>
                  </a:moveTo>
                  <a:cubicBezTo>
                    <a:pt x="2" y="0"/>
                    <a:pt x="2" y="0"/>
                    <a:pt x="2" y="0"/>
                  </a:cubicBezTo>
                  <a:cubicBezTo>
                    <a:pt x="2" y="0"/>
                    <a:pt x="2" y="0"/>
                    <a:pt x="2" y="0"/>
                  </a:cubicBezTo>
                  <a:cubicBezTo>
                    <a:pt x="2" y="0"/>
                    <a:pt x="2" y="0"/>
                    <a:pt x="2" y="0"/>
                  </a:cubicBezTo>
                  <a:cubicBezTo>
                    <a:pt x="1" y="1"/>
                    <a:pt x="1" y="1"/>
                    <a:pt x="0" y="1"/>
                  </a:cubicBezTo>
                  <a:cubicBezTo>
                    <a:pt x="0" y="1"/>
                    <a:pt x="0" y="1"/>
                    <a:pt x="0" y="1"/>
                  </a:cubicBezTo>
                  <a:cubicBezTo>
                    <a:pt x="0" y="2"/>
                    <a:pt x="0" y="3"/>
                    <a:pt x="0" y="3"/>
                  </a:cubicBezTo>
                  <a:cubicBezTo>
                    <a:pt x="0" y="5"/>
                    <a:pt x="1" y="6"/>
                    <a:pt x="2" y="6"/>
                  </a:cubicBezTo>
                  <a:cubicBezTo>
                    <a:pt x="3" y="6"/>
                    <a:pt x="3" y="6"/>
                    <a:pt x="3" y="6"/>
                  </a:cubicBezTo>
                  <a:cubicBezTo>
                    <a:pt x="4" y="5"/>
                    <a:pt x="5" y="4"/>
                    <a:pt x="5" y="3"/>
                  </a:cubicBezTo>
                  <a:cubicBezTo>
                    <a:pt x="5" y="3"/>
                    <a:pt x="5" y="3"/>
                    <a:pt x="5" y="3"/>
                  </a:cubicBezTo>
                  <a:cubicBezTo>
                    <a:pt x="5" y="3"/>
                    <a:pt x="5" y="3"/>
                    <a:pt x="5" y="3"/>
                  </a:cubicBezTo>
                  <a:cubicBezTo>
                    <a:pt x="5" y="2"/>
                    <a:pt x="5" y="2"/>
                    <a:pt x="5" y="1"/>
                  </a:cubicBezTo>
                  <a:cubicBezTo>
                    <a:pt x="4" y="1"/>
                    <a:pt x="4" y="1"/>
                    <a:pt x="4" y="1"/>
                  </a:cubicBezTo>
                  <a:cubicBezTo>
                    <a:pt x="4" y="1"/>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57" name="Freeform 3242">
              <a:extLst>
                <a:ext uri="{FF2B5EF4-FFF2-40B4-BE49-F238E27FC236}">
                  <a16:creationId xmlns:a16="http://schemas.microsoft.com/office/drawing/2014/main" id="{E2E5E71F-9DA3-98CB-BBAA-63D0AC95026A}"/>
                </a:ext>
              </a:extLst>
            </p:cNvPr>
            <p:cNvSpPr>
              <a:spLocks/>
            </p:cNvSpPr>
            <p:nvPr/>
          </p:nvSpPr>
          <p:spPr bwMode="auto">
            <a:xfrm>
              <a:off x="10147666" y="2830370"/>
              <a:ext cx="33106" cy="38623"/>
            </a:xfrm>
            <a:custGeom>
              <a:avLst/>
              <a:gdLst>
                <a:gd name="T0" fmla="*/ 2 w 5"/>
                <a:gd name="T1" fmla="*/ 0 h 6"/>
                <a:gd name="T2" fmla="*/ 2 w 5"/>
                <a:gd name="T3" fmla="*/ 0 h 6"/>
                <a:gd name="T4" fmla="*/ 2 w 5"/>
                <a:gd name="T5" fmla="*/ 0 h 6"/>
                <a:gd name="T6" fmla="*/ 2 w 5"/>
                <a:gd name="T7" fmla="*/ 0 h 6"/>
                <a:gd name="T8" fmla="*/ 0 w 5"/>
                <a:gd name="T9" fmla="*/ 2 h 6"/>
                <a:gd name="T10" fmla="*/ 0 w 5"/>
                <a:gd name="T11" fmla="*/ 2 h 6"/>
                <a:gd name="T12" fmla="*/ 0 w 5"/>
                <a:gd name="T13" fmla="*/ 3 h 6"/>
                <a:gd name="T14" fmla="*/ 0 w 5"/>
                <a:gd name="T15" fmla="*/ 3 h 6"/>
                <a:gd name="T16" fmla="*/ 0 w 5"/>
                <a:gd name="T17" fmla="*/ 3 h 6"/>
                <a:gd name="T18" fmla="*/ 2 w 5"/>
                <a:gd name="T19" fmla="*/ 6 h 6"/>
                <a:gd name="T20" fmla="*/ 3 w 5"/>
                <a:gd name="T21" fmla="*/ 6 h 6"/>
                <a:gd name="T22" fmla="*/ 5 w 5"/>
                <a:gd name="T23" fmla="*/ 2 h 6"/>
                <a:gd name="T24" fmla="*/ 4 w 5"/>
                <a:gd name="T25" fmla="*/ 1 h 6"/>
                <a:gd name="T26" fmla="*/ 3 w 5"/>
                <a:gd name="T27" fmla="*/ 0 h 6"/>
                <a:gd name="T28" fmla="*/ 2 w 5"/>
                <a:gd name="T2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6">
                  <a:moveTo>
                    <a:pt x="2" y="0"/>
                  </a:moveTo>
                  <a:cubicBezTo>
                    <a:pt x="2" y="0"/>
                    <a:pt x="2" y="0"/>
                    <a:pt x="2" y="0"/>
                  </a:cubicBezTo>
                  <a:cubicBezTo>
                    <a:pt x="2" y="0"/>
                    <a:pt x="2" y="0"/>
                    <a:pt x="2" y="0"/>
                  </a:cubicBezTo>
                  <a:cubicBezTo>
                    <a:pt x="2" y="0"/>
                    <a:pt x="2" y="0"/>
                    <a:pt x="2" y="0"/>
                  </a:cubicBezTo>
                  <a:cubicBezTo>
                    <a:pt x="1" y="0"/>
                    <a:pt x="0" y="1"/>
                    <a:pt x="0" y="2"/>
                  </a:cubicBezTo>
                  <a:cubicBezTo>
                    <a:pt x="0" y="2"/>
                    <a:pt x="0" y="2"/>
                    <a:pt x="0" y="2"/>
                  </a:cubicBezTo>
                  <a:cubicBezTo>
                    <a:pt x="0" y="2"/>
                    <a:pt x="0" y="3"/>
                    <a:pt x="0" y="3"/>
                  </a:cubicBezTo>
                  <a:cubicBezTo>
                    <a:pt x="0" y="3"/>
                    <a:pt x="0" y="3"/>
                    <a:pt x="0" y="3"/>
                  </a:cubicBezTo>
                  <a:cubicBezTo>
                    <a:pt x="0" y="3"/>
                    <a:pt x="0" y="3"/>
                    <a:pt x="0" y="3"/>
                  </a:cubicBezTo>
                  <a:cubicBezTo>
                    <a:pt x="0" y="5"/>
                    <a:pt x="1" y="6"/>
                    <a:pt x="2" y="6"/>
                  </a:cubicBezTo>
                  <a:cubicBezTo>
                    <a:pt x="2" y="6"/>
                    <a:pt x="3" y="6"/>
                    <a:pt x="3" y="6"/>
                  </a:cubicBezTo>
                  <a:cubicBezTo>
                    <a:pt x="4" y="5"/>
                    <a:pt x="5" y="4"/>
                    <a:pt x="5" y="2"/>
                  </a:cubicBezTo>
                  <a:cubicBezTo>
                    <a:pt x="5" y="2"/>
                    <a:pt x="4" y="1"/>
                    <a:pt x="4" y="1"/>
                  </a:cubicBezTo>
                  <a:cubicBezTo>
                    <a:pt x="4" y="1"/>
                    <a:pt x="4" y="0"/>
                    <a:pt x="3" y="0"/>
                  </a:cubicBezTo>
                  <a:cubicBezTo>
                    <a:pt x="3" y="0"/>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58" name="Freeform 3243">
              <a:extLst>
                <a:ext uri="{FF2B5EF4-FFF2-40B4-BE49-F238E27FC236}">
                  <a16:creationId xmlns:a16="http://schemas.microsoft.com/office/drawing/2014/main" id="{6EE155B5-59B3-FFA6-B3A3-825967C674A0}"/>
                </a:ext>
              </a:extLst>
            </p:cNvPr>
            <p:cNvSpPr>
              <a:spLocks/>
            </p:cNvSpPr>
            <p:nvPr/>
          </p:nvSpPr>
          <p:spPr bwMode="auto">
            <a:xfrm>
              <a:off x="9085524" y="1073007"/>
              <a:ext cx="38623" cy="41382"/>
            </a:xfrm>
            <a:custGeom>
              <a:avLst/>
              <a:gdLst>
                <a:gd name="T0" fmla="*/ 3 w 6"/>
                <a:gd name="T1" fmla="*/ 0 h 6"/>
                <a:gd name="T2" fmla="*/ 2 w 6"/>
                <a:gd name="T3" fmla="*/ 0 h 6"/>
                <a:gd name="T4" fmla="*/ 2 w 6"/>
                <a:gd name="T5" fmla="*/ 0 h 6"/>
                <a:gd name="T6" fmla="*/ 2 w 6"/>
                <a:gd name="T7" fmla="*/ 0 h 6"/>
                <a:gd name="T8" fmla="*/ 1 w 6"/>
                <a:gd name="T9" fmla="*/ 1 h 6"/>
                <a:gd name="T10" fmla="*/ 1 w 6"/>
                <a:gd name="T11" fmla="*/ 1 h 6"/>
                <a:gd name="T12" fmla="*/ 0 w 6"/>
                <a:gd name="T13" fmla="*/ 3 h 6"/>
                <a:gd name="T14" fmla="*/ 0 w 6"/>
                <a:gd name="T15" fmla="*/ 5 h 6"/>
                <a:gd name="T16" fmla="*/ 1 w 6"/>
                <a:gd name="T17" fmla="*/ 5 h 6"/>
                <a:gd name="T18" fmla="*/ 2 w 6"/>
                <a:gd name="T19" fmla="*/ 6 h 6"/>
                <a:gd name="T20" fmla="*/ 2 w 6"/>
                <a:gd name="T21" fmla="*/ 6 h 6"/>
                <a:gd name="T22" fmla="*/ 3 w 6"/>
                <a:gd name="T23" fmla="*/ 6 h 6"/>
                <a:gd name="T24" fmla="*/ 3 w 6"/>
                <a:gd name="T25" fmla="*/ 6 h 6"/>
                <a:gd name="T26" fmla="*/ 5 w 6"/>
                <a:gd name="T27" fmla="*/ 2 h 6"/>
                <a:gd name="T28" fmla="*/ 5 w 6"/>
                <a:gd name="T29" fmla="*/ 2 h 6"/>
                <a:gd name="T30" fmla="*/ 5 w 6"/>
                <a:gd name="T31" fmla="*/ 2 h 6"/>
                <a:gd name="T32" fmla="*/ 3 w 6"/>
                <a:gd name="T3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 h="6">
                  <a:moveTo>
                    <a:pt x="3" y="0"/>
                  </a:moveTo>
                  <a:cubicBezTo>
                    <a:pt x="2" y="0"/>
                    <a:pt x="2" y="0"/>
                    <a:pt x="2" y="0"/>
                  </a:cubicBezTo>
                  <a:cubicBezTo>
                    <a:pt x="2" y="0"/>
                    <a:pt x="2" y="0"/>
                    <a:pt x="2" y="0"/>
                  </a:cubicBezTo>
                  <a:cubicBezTo>
                    <a:pt x="2" y="0"/>
                    <a:pt x="2" y="0"/>
                    <a:pt x="2" y="0"/>
                  </a:cubicBezTo>
                  <a:cubicBezTo>
                    <a:pt x="1" y="0"/>
                    <a:pt x="1" y="1"/>
                    <a:pt x="1" y="1"/>
                  </a:cubicBezTo>
                  <a:cubicBezTo>
                    <a:pt x="1" y="1"/>
                    <a:pt x="1" y="1"/>
                    <a:pt x="1" y="1"/>
                  </a:cubicBezTo>
                  <a:cubicBezTo>
                    <a:pt x="0" y="2"/>
                    <a:pt x="0" y="2"/>
                    <a:pt x="0" y="3"/>
                  </a:cubicBezTo>
                  <a:cubicBezTo>
                    <a:pt x="0" y="4"/>
                    <a:pt x="0" y="4"/>
                    <a:pt x="0" y="5"/>
                  </a:cubicBezTo>
                  <a:cubicBezTo>
                    <a:pt x="0" y="5"/>
                    <a:pt x="1" y="5"/>
                    <a:pt x="1" y="5"/>
                  </a:cubicBezTo>
                  <a:cubicBezTo>
                    <a:pt x="1" y="5"/>
                    <a:pt x="1" y="5"/>
                    <a:pt x="2" y="6"/>
                  </a:cubicBezTo>
                  <a:cubicBezTo>
                    <a:pt x="2" y="6"/>
                    <a:pt x="2" y="6"/>
                    <a:pt x="2" y="6"/>
                  </a:cubicBezTo>
                  <a:cubicBezTo>
                    <a:pt x="2" y="6"/>
                    <a:pt x="2" y="6"/>
                    <a:pt x="3" y="6"/>
                  </a:cubicBezTo>
                  <a:cubicBezTo>
                    <a:pt x="3" y="6"/>
                    <a:pt x="3" y="6"/>
                    <a:pt x="3" y="6"/>
                  </a:cubicBezTo>
                  <a:cubicBezTo>
                    <a:pt x="5" y="5"/>
                    <a:pt x="6" y="4"/>
                    <a:pt x="5" y="2"/>
                  </a:cubicBezTo>
                  <a:cubicBezTo>
                    <a:pt x="5" y="2"/>
                    <a:pt x="5" y="2"/>
                    <a:pt x="5" y="2"/>
                  </a:cubicBezTo>
                  <a:cubicBezTo>
                    <a:pt x="5" y="2"/>
                    <a:pt x="5" y="2"/>
                    <a:pt x="5" y="2"/>
                  </a:cubicBezTo>
                  <a:cubicBezTo>
                    <a:pt x="5" y="1"/>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59" name="Freeform 3244">
              <a:extLst>
                <a:ext uri="{FF2B5EF4-FFF2-40B4-BE49-F238E27FC236}">
                  <a16:creationId xmlns:a16="http://schemas.microsoft.com/office/drawing/2014/main" id="{13C3E284-34EA-2D6E-BF50-0A7E5356199F}"/>
                </a:ext>
              </a:extLst>
            </p:cNvPr>
            <p:cNvSpPr>
              <a:spLocks/>
            </p:cNvSpPr>
            <p:nvPr/>
          </p:nvSpPr>
          <p:spPr bwMode="auto">
            <a:xfrm>
              <a:off x="9019313" y="1362683"/>
              <a:ext cx="27588" cy="24829"/>
            </a:xfrm>
            <a:custGeom>
              <a:avLst/>
              <a:gdLst>
                <a:gd name="T0" fmla="*/ 2 w 4"/>
                <a:gd name="T1" fmla="*/ 0 h 4"/>
                <a:gd name="T2" fmla="*/ 2 w 4"/>
                <a:gd name="T3" fmla="*/ 0 h 4"/>
                <a:gd name="T4" fmla="*/ 1 w 4"/>
                <a:gd name="T5" fmla="*/ 0 h 4"/>
                <a:gd name="T6" fmla="*/ 1 w 4"/>
                <a:gd name="T7" fmla="*/ 1 h 4"/>
                <a:gd name="T8" fmla="*/ 0 w 4"/>
                <a:gd name="T9" fmla="*/ 1 h 4"/>
                <a:gd name="T10" fmla="*/ 0 w 4"/>
                <a:gd name="T11" fmla="*/ 2 h 4"/>
                <a:gd name="T12" fmla="*/ 0 w 4"/>
                <a:gd name="T13" fmla="*/ 2 h 4"/>
                <a:gd name="T14" fmla="*/ 2 w 4"/>
                <a:gd name="T15" fmla="*/ 4 h 4"/>
                <a:gd name="T16" fmla="*/ 2 w 4"/>
                <a:gd name="T17" fmla="*/ 4 h 4"/>
                <a:gd name="T18" fmla="*/ 3 w 4"/>
                <a:gd name="T19" fmla="*/ 4 h 4"/>
                <a:gd name="T20" fmla="*/ 3 w 4"/>
                <a:gd name="T21" fmla="*/ 4 h 4"/>
                <a:gd name="T22" fmla="*/ 3 w 4"/>
                <a:gd name="T23" fmla="*/ 3 h 4"/>
                <a:gd name="T24" fmla="*/ 3 w 4"/>
                <a:gd name="T25" fmla="*/ 3 h 4"/>
                <a:gd name="T26" fmla="*/ 4 w 4"/>
                <a:gd name="T27" fmla="*/ 1 h 4"/>
                <a:gd name="T28" fmla="*/ 3 w 4"/>
                <a:gd name="T29" fmla="*/ 0 h 4"/>
                <a:gd name="T30" fmla="*/ 3 w 4"/>
                <a:gd name="T31" fmla="*/ 0 h 4"/>
                <a:gd name="T32" fmla="*/ 3 w 4"/>
                <a:gd name="T33" fmla="*/ 0 h 4"/>
                <a:gd name="T34" fmla="*/ 2 w 4"/>
                <a:gd name="T35" fmla="*/ 0 h 4"/>
                <a:gd name="T36" fmla="*/ 2 w 4"/>
                <a:gd name="T3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 h="4">
                  <a:moveTo>
                    <a:pt x="2" y="0"/>
                  </a:moveTo>
                  <a:cubicBezTo>
                    <a:pt x="2" y="0"/>
                    <a:pt x="2" y="0"/>
                    <a:pt x="2" y="0"/>
                  </a:cubicBezTo>
                  <a:cubicBezTo>
                    <a:pt x="1" y="0"/>
                    <a:pt x="1" y="0"/>
                    <a:pt x="1" y="0"/>
                  </a:cubicBezTo>
                  <a:cubicBezTo>
                    <a:pt x="1" y="0"/>
                    <a:pt x="1" y="1"/>
                    <a:pt x="1" y="1"/>
                  </a:cubicBezTo>
                  <a:cubicBezTo>
                    <a:pt x="0" y="1"/>
                    <a:pt x="0" y="1"/>
                    <a:pt x="0" y="1"/>
                  </a:cubicBezTo>
                  <a:cubicBezTo>
                    <a:pt x="0" y="1"/>
                    <a:pt x="0" y="2"/>
                    <a:pt x="0" y="2"/>
                  </a:cubicBezTo>
                  <a:cubicBezTo>
                    <a:pt x="0" y="2"/>
                    <a:pt x="0" y="2"/>
                    <a:pt x="0" y="2"/>
                  </a:cubicBezTo>
                  <a:cubicBezTo>
                    <a:pt x="0" y="3"/>
                    <a:pt x="1" y="4"/>
                    <a:pt x="2" y="4"/>
                  </a:cubicBezTo>
                  <a:cubicBezTo>
                    <a:pt x="2" y="4"/>
                    <a:pt x="2" y="4"/>
                    <a:pt x="2" y="4"/>
                  </a:cubicBezTo>
                  <a:cubicBezTo>
                    <a:pt x="2" y="4"/>
                    <a:pt x="3" y="4"/>
                    <a:pt x="3" y="4"/>
                  </a:cubicBezTo>
                  <a:cubicBezTo>
                    <a:pt x="3" y="4"/>
                    <a:pt x="3" y="4"/>
                    <a:pt x="3" y="4"/>
                  </a:cubicBezTo>
                  <a:cubicBezTo>
                    <a:pt x="3" y="4"/>
                    <a:pt x="3" y="3"/>
                    <a:pt x="3" y="3"/>
                  </a:cubicBezTo>
                  <a:cubicBezTo>
                    <a:pt x="3" y="3"/>
                    <a:pt x="3" y="3"/>
                    <a:pt x="3" y="3"/>
                  </a:cubicBezTo>
                  <a:cubicBezTo>
                    <a:pt x="4" y="3"/>
                    <a:pt x="4" y="2"/>
                    <a:pt x="4" y="1"/>
                  </a:cubicBezTo>
                  <a:cubicBezTo>
                    <a:pt x="4" y="1"/>
                    <a:pt x="4" y="1"/>
                    <a:pt x="3" y="0"/>
                  </a:cubicBezTo>
                  <a:cubicBezTo>
                    <a:pt x="3" y="0"/>
                    <a:pt x="3" y="0"/>
                    <a:pt x="3" y="0"/>
                  </a:cubicBezTo>
                  <a:cubicBezTo>
                    <a:pt x="3" y="0"/>
                    <a:pt x="3" y="0"/>
                    <a:pt x="3" y="0"/>
                  </a:cubicBezTo>
                  <a:cubicBezTo>
                    <a:pt x="3" y="0"/>
                    <a:pt x="2"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60" name="Freeform 3245">
              <a:extLst>
                <a:ext uri="{FF2B5EF4-FFF2-40B4-BE49-F238E27FC236}">
                  <a16:creationId xmlns:a16="http://schemas.microsoft.com/office/drawing/2014/main" id="{54C4DA10-044A-7A27-6A11-FC99B002BF36}"/>
                </a:ext>
              </a:extLst>
            </p:cNvPr>
            <p:cNvSpPr>
              <a:spLocks/>
            </p:cNvSpPr>
            <p:nvPr/>
          </p:nvSpPr>
          <p:spPr bwMode="auto">
            <a:xfrm>
              <a:off x="9019313" y="824715"/>
              <a:ext cx="27588" cy="27588"/>
            </a:xfrm>
            <a:custGeom>
              <a:avLst/>
              <a:gdLst>
                <a:gd name="T0" fmla="*/ 2 w 4"/>
                <a:gd name="T1" fmla="*/ 0 h 4"/>
                <a:gd name="T2" fmla="*/ 1 w 4"/>
                <a:gd name="T3" fmla="*/ 0 h 4"/>
                <a:gd name="T4" fmla="*/ 0 w 4"/>
                <a:gd name="T5" fmla="*/ 1 h 4"/>
                <a:gd name="T6" fmla="*/ 0 w 4"/>
                <a:gd name="T7" fmla="*/ 2 h 4"/>
                <a:gd name="T8" fmla="*/ 0 w 4"/>
                <a:gd name="T9" fmla="*/ 2 h 4"/>
                <a:gd name="T10" fmla="*/ 0 w 4"/>
                <a:gd name="T11" fmla="*/ 2 h 4"/>
                <a:gd name="T12" fmla="*/ 0 w 4"/>
                <a:gd name="T13" fmla="*/ 3 h 4"/>
                <a:gd name="T14" fmla="*/ 1 w 4"/>
                <a:gd name="T15" fmla="*/ 4 h 4"/>
                <a:gd name="T16" fmla="*/ 1 w 4"/>
                <a:gd name="T17" fmla="*/ 4 h 4"/>
                <a:gd name="T18" fmla="*/ 1 w 4"/>
                <a:gd name="T19" fmla="*/ 4 h 4"/>
                <a:gd name="T20" fmla="*/ 2 w 4"/>
                <a:gd name="T21" fmla="*/ 4 h 4"/>
                <a:gd name="T22" fmla="*/ 2 w 4"/>
                <a:gd name="T23" fmla="*/ 4 h 4"/>
                <a:gd name="T24" fmla="*/ 2 w 4"/>
                <a:gd name="T25" fmla="*/ 4 h 4"/>
                <a:gd name="T26" fmla="*/ 2 w 4"/>
                <a:gd name="T27" fmla="*/ 4 h 4"/>
                <a:gd name="T28" fmla="*/ 3 w 4"/>
                <a:gd name="T29" fmla="*/ 4 h 4"/>
                <a:gd name="T30" fmla="*/ 4 w 4"/>
                <a:gd name="T31" fmla="*/ 3 h 4"/>
                <a:gd name="T32" fmla="*/ 4 w 4"/>
                <a:gd name="T33" fmla="*/ 3 h 4"/>
                <a:gd name="T34" fmla="*/ 4 w 4"/>
                <a:gd name="T35" fmla="*/ 2 h 4"/>
                <a:gd name="T36" fmla="*/ 4 w 4"/>
                <a:gd name="T37" fmla="*/ 2 h 4"/>
                <a:gd name="T38" fmla="*/ 3 w 4"/>
                <a:gd name="T39" fmla="*/ 1 h 4"/>
                <a:gd name="T40" fmla="*/ 3 w 4"/>
                <a:gd name="T41" fmla="*/ 1 h 4"/>
                <a:gd name="T42" fmla="*/ 3 w 4"/>
                <a:gd name="T43" fmla="*/ 1 h 4"/>
                <a:gd name="T44" fmla="*/ 2 w 4"/>
                <a:gd name="T45" fmla="*/ 1 h 4"/>
                <a:gd name="T46" fmla="*/ 2 w 4"/>
                <a:gd name="T47" fmla="*/ 0 h 4"/>
                <a:gd name="T48" fmla="*/ 2 w 4"/>
                <a:gd name="T4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 h="4">
                  <a:moveTo>
                    <a:pt x="2" y="0"/>
                  </a:moveTo>
                  <a:cubicBezTo>
                    <a:pt x="2" y="0"/>
                    <a:pt x="2" y="0"/>
                    <a:pt x="1" y="0"/>
                  </a:cubicBezTo>
                  <a:cubicBezTo>
                    <a:pt x="1" y="1"/>
                    <a:pt x="0" y="1"/>
                    <a:pt x="0" y="1"/>
                  </a:cubicBezTo>
                  <a:cubicBezTo>
                    <a:pt x="0" y="1"/>
                    <a:pt x="0" y="2"/>
                    <a:pt x="0" y="2"/>
                  </a:cubicBezTo>
                  <a:cubicBezTo>
                    <a:pt x="0" y="2"/>
                    <a:pt x="0" y="2"/>
                    <a:pt x="0" y="2"/>
                  </a:cubicBezTo>
                  <a:cubicBezTo>
                    <a:pt x="0" y="2"/>
                    <a:pt x="0" y="2"/>
                    <a:pt x="0" y="2"/>
                  </a:cubicBezTo>
                  <a:cubicBezTo>
                    <a:pt x="0" y="2"/>
                    <a:pt x="0" y="3"/>
                    <a:pt x="0" y="3"/>
                  </a:cubicBezTo>
                  <a:cubicBezTo>
                    <a:pt x="0" y="3"/>
                    <a:pt x="0" y="4"/>
                    <a:pt x="1" y="4"/>
                  </a:cubicBezTo>
                  <a:cubicBezTo>
                    <a:pt x="1" y="4"/>
                    <a:pt x="1" y="4"/>
                    <a:pt x="1" y="4"/>
                  </a:cubicBezTo>
                  <a:cubicBezTo>
                    <a:pt x="1" y="4"/>
                    <a:pt x="1" y="4"/>
                    <a:pt x="1" y="4"/>
                  </a:cubicBezTo>
                  <a:cubicBezTo>
                    <a:pt x="1" y="4"/>
                    <a:pt x="1" y="4"/>
                    <a:pt x="2" y="4"/>
                  </a:cubicBezTo>
                  <a:cubicBezTo>
                    <a:pt x="2" y="4"/>
                    <a:pt x="2" y="4"/>
                    <a:pt x="2" y="4"/>
                  </a:cubicBezTo>
                  <a:cubicBezTo>
                    <a:pt x="2" y="4"/>
                    <a:pt x="2" y="4"/>
                    <a:pt x="2" y="4"/>
                  </a:cubicBezTo>
                  <a:cubicBezTo>
                    <a:pt x="2" y="4"/>
                    <a:pt x="2" y="4"/>
                    <a:pt x="2" y="4"/>
                  </a:cubicBezTo>
                  <a:cubicBezTo>
                    <a:pt x="2" y="4"/>
                    <a:pt x="2" y="4"/>
                    <a:pt x="3" y="4"/>
                  </a:cubicBezTo>
                  <a:cubicBezTo>
                    <a:pt x="3" y="4"/>
                    <a:pt x="4" y="4"/>
                    <a:pt x="4" y="3"/>
                  </a:cubicBezTo>
                  <a:cubicBezTo>
                    <a:pt x="4" y="3"/>
                    <a:pt x="4" y="3"/>
                    <a:pt x="4" y="3"/>
                  </a:cubicBezTo>
                  <a:cubicBezTo>
                    <a:pt x="4" y="2"/>
                    <a:pt x="4" y="2"/>
                    <a:pt x="4" y="2"/>
                  </a:cubicBezTo>
                  <a:cubicBezTo>
                    <a:pt x="4" y="2"/>
                    <a:pt x="4" y="2"/>
                    <a:pt x="4" y="2"/>
                  </a:cubicBezTo>
                  <a:cubicBezTo>
                    <a:pt x="4" y="1"/>
                    <a:pt x="3" y="1"/>
                    <a:pt x="3" y="1"/>
                  </a:cubicBezTo>
                  <a:cubicBezTo>
                    <a:pt x="3" y="1"/>
                    <a:pt x="3" y="1"/>
                    <a:pt x="3" y="1"/>
                  </a:cubicBezTo>
                  <a:cubicBezTo>
                    <a:pt x="3" y="1"/>
                    <a:pt x="3" y="1"/>
                    <a:pt x="3" y="1"/>
                  </a:cubicBezTo>
                  <a:cubicBezTo>
                    <a:pt x="2" y="1"/>
                    <a:pt x="2" y="1"/>
                    <a:pt x="2" y="1"/>
                  </a:cubicBezTo>
                  <a:cubicBezTo>
                    <a:pt x="2" y="0"/>
                    <a:pt x="2"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61" name="Freeform 3246">
              <a:extLst>
                <a:ext uri="{FF2B5EF4-FFF2-40B4-BE49-F238E27FC236}">
                  <a16:creationId xmlns:a16="http://schemas.microsoft.com/office/drawing/2014/main" id="{267A12B2-C56E-9CE6-6158-9D6053273F36}"/>
                </a:ext>
              </a:extLst>
            </p:cNvPr>
            <p:cNvSpPr>
              <a:spLocks/>
            </p:cNvSpPr>
            <p:nvPr/>
          </p:nvSpPr>
          <p:spPr bwMode="auto">
            <a:xfrm>
              <a:off x="9355888" y="904720"/>
              <a:ext cx="24829" cy="24829"/>
            </a:xfrm>
            <a:custGeom>
              <a:avLst/>
              <a:gdLst>
                <a:gd name="T0" fmla="*/ 2 w 4"/>
                <a:gd name="T1" fmla="*/ 0 h 4"/>
                <a:gd name="T2" fmla="*/ 1 w 4"/>
                <a:gd name="T3" fmla="*/ 0 h 4"/>
                <a:gd name="T4" fmla="*/ 0 w 4"/>
                <a:gd name="T5" fmla="*/ 1 h 4"/>
                <a:gd name="T6" fmla="*/ 0 w 4"/>
                <a:gd name="T7" fmla="*/ 2 h 4"/>
                <a:gd name="T8" fmla="*/ 0 w 4"/>
                <a:gd name="T9" fmla="*/ 2 h 4"/>
                <a:gd name="T10" fmla="*/ 0 w 4"/>
                <a:gd name="T11" fmla="*/ 3 h 4"/>
                <a:gd name="T12" fmla="*/ 1 w 4"/>
                <a:gd name="T13" fmla="*/ 3 h 4"/>
                <a:gd name="T14" fmla="*/ 2 w 4"/>
                <a:gd name="T15" fmla="*/ 4 h 4"/>
                <a:gd name="T16" fmla="*/ 2 w 4"/>
                <a:gd name="T17" fmla="*/ 4 h 4"/>
                <a:gd name="T18" fmla="*/ 4 w 4"/>
                <a:gd name="T19" fmla="*/ 1 h 4"/>
                <a:gd name="T20" fmla="*/ 2 w 4"/>
                <a:gd name="T2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4">
                  <a:moveTo>
                    <a:pt x="2" y="0"/>
                  </a:moveTo>
                  <a:cubicBezTo>
                    <a:pt x="2" y="0"/>
                    <a:pt x="1" y="0"/>
                    <a:pt x="1" y="0"/>
                  </a:cubicBezTo>
                  <a:cubicBezTo>
                    <a:pt x="1" y="0"/>
                    <a:pt x="0" y="1"/>
                    <a:pt x="0" y="1"/>
                  </a:cubicBezTo>
                  <a:cubicBezTo>
                    <a:pt x="0" y="1"/>
                    <a:pt x="0" y="1"/>
                    <a:pt x="0" y="2"/>
                  </a:cubicBezTo>
                  <a:cubicBezTo>
                    <a:pt x="0" y="2"/>
                    <a:pt x="0" y="2"/>
                    <a:pt x="0" y="2"/>
                  </a:cubicBezTo>
                  <a:cubicBezTo>
                    <a:pt x="0" y="3"/>
                    <a:pt x="0" y="3"/>
                    <a:pt x="0" y="3"/>
                  </a:cubicBezTo>
                  <a:cubicBezTo>
                    <a:pt x="0" y="3"/>
                    <a:pt x="1" y="3"/>
                    <a:pt x="1" y="3"/>
                  </a:cubicBezTo>
                  <a:cubicBezTo>
                    <a:pt x="1" y="4"/>
                    <a:pt x="1" y="4"/>
                    <a:pt x="2" y="4"/>
                  </a:cubicBezTo>
                  <a:cubicBezTo>
                    <a:pt x="2" y="4"/>
                    <a:pt x="2" y="4"/>
                    <a:pt x="2" y="4"/>
                  </a:cubicBezTo>
                  <a:cubicBezTo>
                    <a:pt x="3" y="4"/>
                    <a:pt x="4" y="3"/>
                    <a:pt x="4" y="1"/>
                  </a:cubicBezTo>
                  <a:cubicBezTo>
                    <a:pt x="3" y="1"/>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62" name="Freeform 3247">
              <a:extLst>
                <a:ext uri="{FF2B5EF4-FFF2-40B4-BE49-F238E27FC236}">
                  <a16:creationId xmlns:a16="http://schemas.microsoft.com/office/drawing/2014/main" id="{B07AF3EF-E57E-6A60-87F5-0B940C58C5F5}"/>
                </a:ext>
              </a:extLst>
            </p:cNvPr>
            <p:cNvSpPr>
              <a:spLocks/>
            </p:cNvSpPr>
            <p:nvPr/>
          </p:nvSpPr>
          <p:spPr bwMode="auto">
            <a:xfrm>
              <a:off x="9648322" y="452275"/>
              <a:ext cx="27588" cy="24829"/>
            </a:xfrm>
            <a:custGeom>
              <a:avLst/>
              <a:gdLst>
                <a:gd name="T0" fmla="*/ 2 w 4"/>
                <a:gd name="T1" fmla="*/ 0 h 4"/>
                <a:gd name="T2" fmla="*/ 2 w 4"/>
                <a:gd name="T3" fmla="*/ 0 h 4"/>
                <a:gd name="T4" fmla="*/ 1 w 4"/>
                <a:gd name="T5" fmla="*/ 0 h 4"/>
                <a:gd name="T6" fmla="*/ 0 w 4"/>
                <a:gd name="T7" fmla="*/ 1 h 4"/>
                <a:gd name="T8" fmla="*/ 0 w 4"/>
                <a:gd name="T9" fmla="*/ 1 h 4"/>
                <a:gd name="T10" fmla="*/ 0 w 4"/>
                <a:gd name="T11" fmla="*/ 2 h 4"/>
                <a:gd name="T12" fmla="*/ 0 w 4"/>
                <a:gd name="T13" fmla="*/ 2 h 4"/>
                <a:gd name="T14" fmla="*/ 0 w 4"/>
                <a:gd name="T15" fmla="*/ 3 h 4"/>
                <a:gd name="T16" fmla="*/ 0 w 4"/>
                <a:gd name="T17" fmla="*/ 3 h 4"/>
                <a:gd name="T18" fmla="*/ 2 w 4"/>
                <a:gd name="T19" fmla="*/ 4 h 4"/>
                <a:gd name="T20" fmla="*/ 2 w 4"/>
                <a:gd name="T21" fmla="*/ 4 h 4"/>
                <a:gd name="T22" fmla="*/ 4 w 4"/>
                <a:gd name="T23" fmla="*/ 1 h 4"/>
                <a:gd name="T24" fmla="*/ 2 w 4"/>
                <a:gd name="T25"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4">
                  <a:moveTo>
                    <a:pt x="2" y="0"/>
                  </a:moveTo>
                  <a:cubicBezTo>
                    <a:pt x="2" y="0"/>
                    <a:pt x="2" y="0"/>
                    <a:pt x="2" y="0"/>
                  </a:cubicBezTo>
                  <a:cubicBezTo>
                    <a:pt x="1" y="0"/>
                    <a:pt x="1" y="0"/>
                    <a:pt x="1" y="0"/>
                  </a:cubicBezTo>
                  <a:cubicBezTo>
                    <a:pt x="1" y="0"/>
                    <a:pt x="1" y="1"/>
                    <a:pt x="0" y="1"/>
                  </a:cubicBezTo>
                  <a:cubicBezTo>
                    <a:pt x="0" y="1"/>
                    <a:pt x="0" y="1"/>
                    <a:pt x="0" y="1"/>
                  </a:cubicBezTo>
                  <a:cubicBezTo>
                    <a:pt x="0" y="1"/>
                    <a:pt x="0" y="2"/>
                    <a:pt x="0" y="2"/>
                  </a:cubicBezTo>
                  <a:cubicBezTo>
                    <a:pt x="0" y="2"/>
                    <a:pt x="0" y="2"/>
                    <a:pt x="0" y="2"/>
                  </a:cubicBezTo>
                  <a:cubicBezTo>
                    <a:pt x="0" y="2"/>
                    <a:pt x="0" y="2"/>
                    <a:pt x="0" y="3"/>
                  </a:cubicBezTo>
                  <a:cubicBezTo>
                    <a:pt x="0" y="3"/>
                    <a:pt x="0" y="3"/>
                    <a:pt x="0" y="3"/>
                  </a:cubicBezTo>
                  <a:cubicBezTo>
                    <a:pt x="1" y="3"/>
                    <a:pt x="1" y="4"/>
                    <a:pt x="2" y="4"/>
                  </a:cubicBezTo>
                  <a:cubicBezTo>
                    <a:pt x="2" y="4"/>
                    <a:pt x="2" y="4"/>
                    <a:pt x="2" y="4"/>
                  </a:cubicBezTo>
                  <a:cubicBezTo>
                    <a:pt x="3" y="4"/>
                    <a:pt x="4" y="3"/>
                    <a:pt x="4" y="1"/>
                  </a:cubicBezTo>
                  <a:cubicBezTo>
                    <a:pt x="4" y="1"/>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63" name="Freeform 3248">
              <a:extLst>
                <a:ext uri="{FF2B5EF4-FFF2-40B4-BE49-F238E27FC236}">
                  <a16:creationId xmlns:a16="http://schemas.microsoft.com/office/drawing/2014/main" id="{BE849558-EBED-B8B3-7285-894F24A7BAF7}"/>
                </a:ext>
              </a:extLst>
            </p:cNvPr>
            <p:cNvSpPr>
              <a:spLocks/>
            </p:cNvSpPr>
            <p:nvPr/>
          </p:nvSpPr>
          <p:spPr bwMode="auto">
            <a:xfrm>
              <a:off x="8903443" y="1244054"/>
              <a:ext cx="24829" cy="27588"/>
            </a:xfrm>
            <a:custGeom>
              <a:avLst/>
              <a:gdLst>
                <a:gd name="T0" fmla="*/ 2 w 4"/>
                <a:gd name="T1" fmla="*/ 0 h 4"/>
                <a:gd name="T2" fmla="*/ 2 w 4"/>
                <a:gd name="T3" fmla="*/ 0 h 4"/>
                <a:gd name="T4" fmla="*/ 0 w 4"/>
                <a:gd name="T5" fmla="*/ 2 h 4"/>
                <a:gd name="T6" fmla="*/ 0 w 4"/>
                <a:gd name="T7" fmla="*/ 2 h 4"/>
                <a:gd name="T8" fmla="*/ 0 w 4"/>
                <a:gd name="T9" fmla="*/ 3 h 4"/>
                <a:gd name="T10" fmla="*/ 1 w 4"/>
                <a:gd name="T11" fmla="*/ 4 h 4"/>
                <a:gd name="T12" fmla="*/ 2 w 4"/>
                <a:gd name="T13" fmla="*/ 4 h 4"/>
                <a:gd name="T14" fmla="*/ 2 w 4"/>
                <a:gd name="T15" fmla="*/ 4 h 4"/>
                <a:gd name="T16" fmla="*/ 3 w 4"/>
                <a:gd name="T17" fmla="*/ 4 h 4"/>
                <a:gd name="T18" fmla="*/ 3 w 4"/>
                <a:gd name="T19" fmla="*/ 3 h 4"/>
                <a:gd name="T20" fmla="*/ 4 w 4"/>
                <a:gd name="T21" fmla="*/ 3 h 4"/>
                <a:gd name="T22" fmla="*/ 4 w 4"/>
                <a:gd name="T23" fmla="*/ 2 h 4"/>
                <a:gd name="T24" fmla="*/ 4 w 4"/>
                <a:gd name="T25" fmla="*/ 1 h 4"/>
                <a:gd name="T26" fmla="*/ 4 w 4"/>
                <a:gd name="T27" fmla="*/ 1 h 4"/>
                <a:gd name="T28" fmla="*/ 3 w 4"/>
                <a:gd name="T29" fmla="*/ 0 h 4"/>
                <a:gd name="T30" fmla="*/ 3 w 4"/>
                <a:gd name="T31" fmla="*/ 0 h 4"/>
                <a:gd name="T32" fmla="*/ 2 w 4"/>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4">
                  <a:moveTo>
                    <a:pt x="2" y="0"/>
                  </a:moveTo>
                  <a:cubicBezTo>
                    <a:pt x="2" y="0"/>
                    <a:pt x="2" y="0"/>
                    <a:pt x="2" y="0"/>
                  </a:cubicBezTo>
                  <a:cubicBezTo>
                    <a:pt x="1" y="0"/>
                    <a:pt x="0" y="1"/>
                    <a:pt x="0" y="2"/>
                  </a:cubicBezTo>
                  <a:cubicBezTo>
                    <a:pt x="0" y="2"/>
                    <a:pt x="0" y="2"/>
                    <a:pt x="0" y="2"/>
                  </a:cubicBezTo>
                  <a:cubicBezTo>
                    <a:pt x="0" y="2"/>
                    <a:pt x="0" y="3"/>
                    <a:pt x="0" y="3"/>
                  </a:cubicBezTo>
                  <a:cubicBezTo>
                    <a:pt x="1" y="3"/>
                    <a:pt x="1" y="4"/>
                    <a:pt x="1" y="4"/>
                  </a:cubicBezTo>
                  <a:cubicBezTo>
                    <a:pt x="2" y="4"/>
                    <a:pt x="2" y="4"/>
                    <a:pt x="2" y="4"/>
                  </a:cubicBezTo>
                  <a:cubicBezTo>
                    <a:pt x="2" y="4"/>
                    <a:pt x="2" y="4"/>
                    <a:pt x="2" y="4"/>
                  </a:cubicBezTo>
                  <a:cubicBezTo>
                    <a:pt x="2" y="4"/>
                    <a:pt x="2" y="4"/>
                    <a:pt x="3" y="4"/>
                  </a:cubicBezTo>
                  <a:cubicBezTo>
                    <a:pt x="3" y="4"/>
                    <a:pt x="3" y="4"/>
                    <a:pt x="3" y="3"/>
                  </a:cubicBezTo>
                  <a:cubicBezTo>
                    <a:pt x="4" y="3"/>
                    <a:pt x="4" y="3"/>
                    <a:pt x="4" y="3"/>
                  </a:cubicBezTo>
                  <a:cubicBezTo>
                    <a:pt x="4" y="3"/>
                    <a:pt x="4" y="2"/>
                    <a:pt x="4" y="2"/>
                  </a:cubicBezTo>
                  <a:cubicBezTo>
                    <a:pt x="4" y="1"/>
                    <a:pt x="4" y="1"/>
                    <a:pt x="4" y="1"/>
                  </a:cubicBezTo>
                  <a:cubicBezTo>
                    <a:pt x="4" y="1"/>
                    <a:pt x="4" y="1"/>
                    <a:pt x="4" y="1"/>
                  </a:cubicBezTo>
                  <a:cubicBezTo>
                    <a:pt x="3" y="0"/>
                    <a:pt x="3" y="0"/>
                    <a:pt x="3" y="0"/>
                  </a:cubicBezTo>
                  <a:cubicBezTo>
                    <a:pt x="3" y="0"/>
                    <a:pt x="3" y="0"/>
                    <a:pt x="3"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64" name="Freeform 3249">
              <a:extLst>
                <a:ext uri="{FF2B5EF4-FFF2-40B4-BE49-F238E27FC236}">
                  <a16:creationId xmlns:a16="http://schemas.microsoft.com/office/drawing/2014/main" id="{307A8192-C564-7AC2-8A78-3ADB5E6574DC}"/>
                </a:ext>
              </a:extLst>
            </p:cNvPr>
            <p:cNvSpPr>
              <a:spLocks/>
            </p:cNvSpPr>
            <p:nvPr/>
          </p:nvSpPr>
          <p:spPr bwMode="auto">
            <a:xfrm>
              <a:off x="8622044" y="1801333"/>
              <a:ext cx="24829" cy="27588"/>
            </a:xfrm>
            <a:custGeom>
              <a:avLst/>
              <a:gdLst>
                <a:gd name="T0" fmla="*/ 2 w 4"/>
                <a:gd name="T1" fmla="*/ 0 h 4"/>
                <a:gd name="T2" fmla="*/ 2 w 4"/>
                <a:gd name="T3" fmla="*/ 0 h 4"/>
                <a:gd name="T4" fmla="*/ 0 w 4"/>
                <a:gd name="T5" fmla="*/ 2 h 4"/>
                <a:gd name="T6" fmla="*/ 2 w 4"/>
                <a:gd name="T7" fmla="*/ 4 h 4"/>
                <a:gd name="T8" fmla="*/ 2 w 4"/>
                <a:gd name="T9" fmla="*/ 4 h 4"/>
                <a:gd name="T10" fmla="*/ 4 w 4"/>
                <a:gd name="T11" fmla="*/ 2 h 4"/>
                <a:gd name="T12" fmla="*/ 4 w 4"/>
                <a:gd name="T13" fmla="*/ 2 h 4"/>
                <a:gd name="T14" fmla="*/ 4 w 4"/>
                <a:gd name="T15" fmla="*/ 1 h 4"/>
                <a:gd name="T16" fmla="*/ 4 w 4"/>
                <a:gd name="T17" fmla="*/ 1 h 4"/>
                <a:gd name="T18" fmla="*/ 4 w 4"/>
                <a:gd name="T19" fmla="*/ 1 h 4"/>
                <a:gd name="T20" fmla="*/ 3 w 4"/>
                <a:gd name="T21" fmla="*/ 0 h 4"/>
                <a:gd name="T22" fmla="*/ 3 w 4"/>
                <a:gd name="T23" fmla="*/ 0 h 4"/>
                <a:gd name="T24" fmla="*/ 2 w 4"/>
                <a:gd name="T25"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4">
                  <a:moveTo>
                    <a:pt x="2" y="0"/>
                  </a:moveTo>
                  <a:cubicBezTo>
                    <a:pt x="2" y="0"/>
                    <a:pt x="2" y="0"/>
                    <a:pt x="2" y="0"/>
                  </a:cubicBezTo>
                  <a:cubicBezTo>
                    <a:pt x="1" y="0"/>
                    <a:pt x="0" y="1"/>
                    <a:pt x="0" y="2"/>
                  </a:cubicBezTo>
                  <a:cubicBezTo>
                    <a:pt x="0" y="3"/>
                    <a:pt x="1" y="4"/>
                    <a:pt x="2" y="4"/>
                  </a:cubicBezTo>
                  <a:cubicBezTo>
                    <a:pt x="2" y="4"/>
                    <a:pt x="2" y="4"/>
                    <a:pt x="2" y="4"/>
                  </a:cubicBezTo>
                  <a:cubicBezTo>
                    <a:pt x="3" y="4"/>
                    <a:pt x="4" y="3"/>
                    <a:pt x="4" y="2"/>
                  </a:cubicBezTo>
                  <a:cubicBezTo>
                    <a:pt x="4" y="2"/>
                    <a:pt x="4" y="2"/>
                    <a:pt x="4" y="2"/>
                  </a:cubicBezTo>
                  <a:cubicBezTo>
                    <a:pt x="4" y="2"/>
                    <a:pt x="4" y="2"/>
                    <a:pt x="4" y="1"/>
                  </a:cubicBezTo>
                  <a:cubicBezTo>
                    <a:pt x="4" y="1"/>
                    <a:pt x="4" y="1"/>
                    <a:pt x="4" y="1"/>
                  </a:cubicBezTo>
                  <a:cubicBezTo>
                    <a:pt x="4" y="1"/>
                    <a:pt x="4" y="1"/>
                    <a:pt x="4" y="1"/>
                  </a:cubicBezTo>
                  <a:cubicBezTo>
                    <a:pt x="4" y="1"/>
                    <a:pt x="4" y="1"/>
                    <a:pt x="3" y="0"/>
                  </a:cubicBezTo>
                  <a:cubicBezTo>
                    <a:pt x="3" y="0"/>
                    <a:pt x="3" y="0"/>
                    <a:pt x="3" y="0"/>
                  </a:cubicBezTo>
                  <a:cubicBezTo>
                    <a:pt x="3"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65" name="Freeform 3250">
              <a:extLst>
                <a:ext uri="{FF2B5EF4-FFF2-40B4-BE49-F238E27FC236}">
                  <a16:creationId xmlns:a16="http://schemas.microsoft.com/office/drawing/2014/main" id="{714BE423-3F5A-5A0A-C0BF-CD0F619E0AE7}"/>
                </a:ext>
              </a:extLst>
            </p:cNvPr>
            <p:cNvSpPr>
              <a:spLocks/>
            </p:cNvSpPr>
            <p:nvPr/>
          </p:nvSpPr>
          <p:spPr bwMode="auto">
            <a:xfrm>
              <a:off x="9237259" y="1873062"/>
              <a:ext cx="24829" cy="27588"/>
            </a:xfrm>
            <a:custGeom>
              <a:avLst/>
              <a:gdLst>
                <a:gd name="T0" fmla="*/ 2 w 4"/>
                <a:gd name="T1" fmla="*/ 0 h 4"/>
                <a:gd name="T2" fmla="*/ 2 w 4"/>
                <a:gd name="T3" fmla="*/ 0 h 4"/>
                <a:gd name="T4" fmla="*/ 2 w 4"/>
                <a:gd name="T5" fmla="*/ 1 h 4"/>
                <a:gd name="T6" fmla="*/ 1 w 4"/>
                <a:gd name="T7" fmla="*/ 1 h 4"/>
                <a:gd name="T8" fmla="*/ 1 w 4"/>
                <a:gd name="T9" fmla="*/ 1 h 4"/>
                <a:gd name="T10" fmla="*/ 1 w 4"/>
                <a:gd name="T11" fmla="*/ 1 h 4"/>
                <a:gd name="T12" fmla="*/ 0 w 4"/>
                <a:gd name="T13" fmla="*/ 2 h 4"/>
                <a:gd name="T14" fmla="*/ 0 w 4"/>
                <a:gd name="T15" fmla="*/ 2 h 4"/>
                <a:gd name="T16" fmla="*/ 0 w 4"/>
                <a:gd name="T17" fmla="*/ 3 h 4"/>
                <a:gd name="T18" fmla="*/ 2 w 4"/>
                <a:gd name="T19" fmla="*/ 4 h 4"/>
                <a:gd name="T20" fmla="*/ 2 w 4"/>
                <a:gd name="T21" fmla="*/ 4 h 4"/>
                <a:gd name="T22" fmla="*/ 3 w 4"/>
                <a:gd name="T23" fmla="*/ 4 h 4"/>
                <a:gd name="T24" fmla="*/ 3 w 4"/>
                <a:gd name="T25" fmla="*/ 4 h 4"/>
                <a:gd name="T26" fmla="*/ 3 w 4"/>
                <a:gd name="T27" fmla="*/ 4 h 4"/>
                <a:gd name="T28" fmla="*/ 3 w 4"/>
                <a:gd name="T29" fmla="*/ 4 h 4"/>
                <a:gd name="T30" fmla="*/ 4 w 4"/>
                <a:gd name="T31" fmla="*/ 3 h 4"/>
                <a:gd name="T32" fmla="*/ 4 w 4"/>
                <a:gd name="T33" fmla="*/ 2 h 4"/>
                <a:gd name="T34" fmla="*/ 4 w 4"/>
                <a:gd name="T35" fmla="*/ 2 h 4"/>
                <a:gd name="T36" fmla="*/ 2 w 4"/>
                <a:gd name="T3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 h="4">
                  <a:moveTo>
                    <a:pt x="2" y="0"/>
                  </a:moveTo>
                  <a:cubicBezTo>
                    <a:pt x="2" y="0"/>
                    <a:pt x="2" y="0"/>
                    <a:pt x="2" y="0"/>
                  </a:cubicBezTo>
                  <a:cubicBezTo>
                    <a:pt x="2" y="0"/>
                    <a:pt x="2" y="0"/>
                    <a:pt x="2" y="1"/>
                  </a:cubicBezTo>
                  <a:cubicBezTo>
                    <a:pt x="2" y="1"/>
                    <a:pt x="1" y="1"/>
                    <a:pt x="1" y="1"/>
                  </a:cubicBezTo>
                  <a:cubicBezTo>
                    <a:pt x="1" y="1"/>
                    <a:pt x="1" y="1"/>
                    <a:pt x="1" y="1"/>
                  </a:cubicBezTo>
                  <a:cubicBezTo>
                    <a:pt x="1" y="1"/>
                    <a:pt x="1" y="1"/>
                    <a:pt x="1" y="1"/>
                  </a:cubicBezTo>
                  <a:cubicBezTo>
                    <a:pt x="1" y="1"/>
                    <a:pt x="0" y="2"/>
                    <a:pt x="0" y="2"/>
                  </a:cubicBezTo>
                  <a:cubicBezTo>
                    <a:pt x="0" y="2"/>
                    <a:pt x="0" y="2"/>
                    <a:pt x="0" y="2"/>
                  </a:cubicBezTo>
                  <a:cubicBezTo>
                    <a:pt x="0" y="2"/>
                    <a:pt x="0" y="3"/>
                    <a:pt x="0" y="3"/>
                  </a:cubicBezTo>
                  <a:cubicBezTo>
                    <a:pt x="1" y="4"/>
                    <a:pt x="1" y="4"/>
                    <a:pt x="2" y="4"/>
                  </a:cubicBezTo>
                  <a:cubicBezTo>
                    <a:pt x="2" y="4"/>
                    <a:pt x="2" y="4"/>
                    <a:pt x="2" y="4"/>
                  </a:cubicBezTo>
                  <a:cubicBezTo>
                    <a:pt x="2" y="4"/>
                    <a:pt x="3" y="4"/>
                    <a:pt x="3" y="4"/>
                  </a:cubicBezTo>
                  <a:cubicBezTo>
                    <a:pt x="3" y="4"/>
                    <a:pt x="3" y="4"/>
                    <a:pt x="3" y="4"/>
                  </a:cubicBezTo>
                  <a:cubicBezTo>
                    <a:pt x="3" y="4"/>
                    <a:pt x="3" y="4"/>
                    <a:pt x="3" y="4"/>
                  </a:cubicBezTo>
                  <a:cubicBezTo>
                    <a:pt x="3" y="4"/>
                    <a:pt x="3" y="4"/>
                    <a:pt x="3" y="4"/>
                  </a:cubicBezTo>
                  <a:cubicBezTo>
                    <a:pt x="4" y="4"/>
                    <a:pt x="4" y="3"/>
                    <a:pt x="4" y="3"/>
                  </a:cubicBezTo>
                  <a:cubicBezTo>
                    <a:pt x="4" y="3"/>
                    <a:pt x="4" y="2"/>
                    <a:pt x="4" y="2"/>
                  </a:cubicBezTo>
                  <a:cubicBezTo>
                    <a:pt x="4" y="2"/>
                    <a:pt x="4" y="2"/>
                    <a:pt x="4" y="2"/>
                  </a:cubicBezTo>
                  <a:cubicBezTo>
                    <a:pt x="4" y="1"/>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66" name="Freeform 3251">
              <a:extLst>
                <a:ext uri="{FF2B5EF4-FFF2-40B4-BE49-F238E27FC236}">
                  <a16:creationId xmlns:a16="http://schemas.microsoft.com/office/drawing/2014/main" id="{96472BA4-3AA0-A227-5535-B9AD5BB790C2}"/>
                </a:ext>
              </a:extLst>
            </p:cNvPr>
            <p:cNvSpPr>
              <a:spLocks/>
            </p:cNvSpPr>
            <p:nvPr/>
          </p:nvSpPr>
          <p:spPr bwMode="auto">
            <a:xfrm>
              <a:off x="9328300" y="2554489"/>
              <a:ext cx="27588" cy="27588"/>
            </a:xfrm>
            <a:custGeom>
              <a:avLst/>
              <a:gdLst>
                <a:gd name="T0" fmla="*/ 2 w 4"/>
                <a:gd name="T1" fmla="*/ 0 h 4"/>
                <a:gd name="T2" fmla="*/ 2 w 4"/>
                <a:gd name="T3" fmla="*/ 0 h 4"/>
                <a:gd name="T4" fmla="*/ 2 w 4"/>
                <a:gd name="T5" fmla="*/ 0 h 4"/>
                <a:gd name="T6" fmla="*/ 2 w 4"/>
                <a:gd name="T7" fmla="*/ 0 h 4"/>
                <a:gd name="T8" fmla="*/ 0 w 4"/>
                <a:gd name="T9" fmla="*/ 2 h 4"/>
                <a:gd name="T10" fmla="*/ 2 w 4"/>
                <a:gd name="T11" fmla="*/ 4 h 4"/>
                <a:gd name="T12" fmla="*/ 2 w 4"/>
                <a:gd name="T13" fmla="*/ 4 h 4"/>
                <a:gd name="T14" fmla="*/ 3 w 4"/>
                <a:gd name="T15" fmla="*/ 3 h 4"/>
                <a:gd name="T16" fmla="*/ 4 w 4"/>
                <a:gd name="T17" fmla="*/ 3 h 4"/>
                <a:gd name="T18" fmla="*/ 4 w 4"/>
                <a:gd name="T19" fmla="*/ 3 h 4"/>
                <a:gd name="T20" fmla="*/ 4 w 4"/>
                <a:gd name="T21" fmla="*/ 2 h 4"/>
                <a:gd name="T22" fmla="*/ 4 w 4"/>
                <a:gd name="T23" fmla="*/ 2 h 4"/>
                <a:gd name="T24" fmla="*/ 4 w 4"/>
                <a:gd name="T25" fmla="*/ 2 h 4"/>
                <a:gd name="T26" fmla="*/ 4 w 4"/>
                <a:gd name="T27" fmla="*/ 1 h 4"/>
                <a:gd name="T28" fmla="*/ 3 w 4"/>
                <a:gd name="T29" fmla="*/ 1 h 4"/>
                <a:gd name="T30" fmla="*/ 3 w 4"/>
                <a:gd name="T31" fmla="*/ 0 h 4"/>
                <a:gd name="T32" fmla="*/ 2 w 4"/>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4">
                  <a:moveTo>
                    <a:pt x="2" y="0"/>
                  </a:moveTo>
                  <a:cubicBezTo>
                    <a:pt x="2" y="0"/>
                    <a:pt x="2" y="0"/>
                    <a:pt x="2" y="0"/>
                  </a:cubicBezTo>
                  <a:cubicBezTo>
                    <a:pt x="2" y="0"/>
                    <a:pt x="2" y="0"/>
                    <a:pt x="2" y="0"/>
                  </a:cubicBezTo>
                  <a:cubicBezTo>
                    <a:pt x="2" y="0"/>
                    <a:pt x="2" y="0"/>
                    <a:pt x="2" y="0"/>
                  </a:cubicBezTo>
                  <a:cubicBezTo>
                    <a:pt x="1" y="0"/>
                    <a:pt x="0" y="1"/>
                    <a:pt x="0" y="2"/>
                  </a:cubicBezTo>
                  <a:cubicBezTo>
                    <a:pt x="0" y="3"/>
                    <a:pt x="1" y="4"/>
                    <a:pt x="2" y="4"/>
                  </a:cubicBezTo>
                  <a:cubicBezTo>
                    <a:pt x="2" y="4"/>
                    <a:pt x="2" y="4"/>
                    <a:pt x="2" y="4"/>
                  </a:cubicBezTo>
                  <a:cubicBezTo>
                    <a:pt x="3" y="4"/>
                    <a:pt x="3" y="4"/>
                    <a:pt x="3" y="3"/>
                  </a:cubicBezTo>
                  <a:cubicBezTo>
                    <a:pt x="3" y="3"/>
                    <a:pt x="4" y="3"/>
                    <a:pt x="4" y="3"/>
                  </a:cubicBezTo>
                  <a:cubicBezTo>
                    <a:pt x="4" y="3"/>
                    <a:pt x="4" y="3"/>
                    <a:pt x="4" y="3"/>
                  </a:cubicBezTo>
                  <a:cubicBezTo>
                    <a:pt x="4" y="3"/>
                    <a:pt x="4" y="3"/>
                    <a:pt x="4" y="2"/>
                  </a:cubicBezTo>
                  <a:cubicBezTo>
                    <a:pt x="4" y="2"/>
                    <a:pt x="4" y="2"/>
                    <a:pt x="4" y="2"/>
                  </a:cubicBezTo>
                  <a:cubicBezTo>
                    <a:pt x="4" y="2"/>
                    <a:pt x="4" y="2"/>
                    <a:pt x="4" y="2"/>
                  </a:cubicBezTo>
                  <a:cubicBezTo>
                    <a:pt x="4" y="2"/>
                    <a:pt x="4" y="2"/>
                    <a:pt x="4" y="1"/>
                  </a:cubicBezTo>
                  <a:cubicBezTo>
                    <a:pt x="4" y="1"/>
                    <a:pt x="4" y="1"/>
                    <a:pt x="3" y="1"/>
                  </a:cubicBezTo>
                  <a:cubicBezTo>
                    <a:pt x="3" y="1"/>
                    <a:pt x="3" y="0"/>
                    <a:pt x="3" y="0"/>
                  </a:cubicBezTo>
                  <a:cubicBezTo>
                    <a:pt x="3"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67" name="Freeform 3252">
              <a:extLst>
                <a:ext uri="{FF2B5EF4-FFF2-40B4-BE49-F238E27FC236}">
                  <a16:creationId xmlns:a16="http://schemas.microsoft.com/office/drawing/2014/main" id="{FCEE4F7E-EE12-5CE6-DD9B-0A41563459A0}"/>
                </a:ext>
              </a:extLst>
            </p:cNvPr>
            <p:cNvSpPr>
              <a:spLocks/>
            </p:cNvSpPr>
            <p:nvPr/>
          </p:nvSpPr>
          <p:spPr bwMode="auto">
            <a:xfrm>
              <a:off x="13339610" y="3564213"/>
              <a:ext cx="44141" cy="46900"/>
            </a:xfrm>
            <a:custGeom>
              <a:avLst/>
              <a:gdLst>
                <a:gd name="T0" fmla="*/ 3 w 7"/>
                <a:gd name="T1" fmla="*/ 0 h 7"/>
                <a:gd name="T2" fmla="*/ 0 w 7"/>
                <a:gd name="T3" fmla="*/ 3 h 7"/>
                <a:gd name="T4" fmla="*/ 0 w 7"/>
                <a:gd name="T5" fmla="*/ 5 h 7"/>
                <a:gd name="T6" fmla="*/ 0 w 7"/>
                <a:gd name="T7" fmla="*/ 5 h 7"/>
                <a:gd name="T8" fmla="*/ 2 w 7"/>
                <a:gd name="T9" fmla="*/ 7 h 7"/>
                <a:gd name="T10" fmla="*/ 2 w 7"/>
                <a:gd name="T11" fmla="*/ 7 h 7"/>
                <a:gd name="T12" fmla="*/ 3 w 7"/>
                <a:gd name="T13" fmla="*/ 7 h 7"/>
                <a:gd name="T14" fmla="*/ 3 w 7"/>
                <a:gd name="T15" fmla="*/ 7 h 7"/>
                <a:gd name="T16" fmla="*/ 5 w 7"/>
                <a:gd name="T17" fmla="*/ 7 h 7"/>
                <a:gd name="T18" fmla="*/ 5 w 7"/>
                <a:gd name="T19" fmla="*/ 7 h 7"/>
                <a:gd name="T20" fmla="*/ 7 w 7"/>
                <a:gd name="T21" fmla="*/ 4 h 7"/>
                <a:gd name="T22" fmla="*/ 7 w 7"/>
                <a:gd name="T23" fmla="*/ 3 h 7"/>
                <a:gd name="T24" fmla="*/ 7 w 7"/>
                <a:gd name="T25" fmla="*/ 2 h 7"/>
                <a:gd name="T26" fmla="*/ 5 w 7"/>
                <a:gd name="T27" fmla="*/ 1 h 7"/>
                <a:gd name="T28" fmla="*/ 5 w 7"/>
                <a:gd name="T29" fmla="*/ 0 h 7"/>
                <a:gd name="T30" fmla="*/ 4 w 7"/>
                <a:gd name="T31" fmla="*/ 0 h 7"/>
                <a:gd name="T32" fmla="*/ 3 w 7"/>
                <a:gd name="T33"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 h="7">
                  <a:moveTo>
                    <a:pt x="3" y="0"/>
                  </a:moveTo>
                  <a:cubicBezTo>
                    <a:pt x="2" y="0"/>
                    <a:pt x="0" y="1"/>
                    <a:pt x="0" y="3"/>
                  </a:cubicBezTo>
                  <a:cubicBezTo>
                    <a:pt x="0" y="4"/>
                    <a:pt x="0" y="4"/>
                    <a:pt x="0" y="5"/>
                  </a:cubicBezTo>
                  <a:cubicBezTo>
                    <a:pt x="0" y="5"/>
                    <a:pt x="0" y="5"/>
                    <a:pt x="0" y="5"/>
                  </a:cubicBezTo>
                  <a:cubicBezTo>
                    <a:pt x="1" y="6"/>
                    <a:pt x="1" y="6"/>
                    <a:pt x="2" y="7"/>
                  </a:cubicBezTo>
                  <a:cubicBezTo>
                    <a:pt x="2" y="7"/>
                    <a:pt x="2" y="7"/>
                    <a:pt x="2" y="7"/>
                  </a:cubicBezTo>
                  <a:cubicBezTo>
                    <a:pt x="2" y="7"/>
                    <a:pt x="2" y="7"/>
                    <a:pt x="3" y="7"/>
                  </a:cubicBezTo>
                  <a:cubicBezTo>
                    <a:pt x="3" y="7"/>
                    <a:pt x="3" y="7"/>
                    <a:pt x="3" y="7"/>
                  </a:cubicBezTo>
                  <a:cubicBezTo>
                    <a:pt x="4" y="7"/>
                    <a:pt x="4" y="7"/>
                    <a:pt x="5" y="7"/>
                  </a:cubicBezTo>
                  <a:cubicBezTo>
                    <a:pt x="5" y="7"/>
                    <a:pt x="5" y="7"/>
                    <a:pt x="5" y="7"/>
                  </a:cubicBezTo>
                  <a:cubicBezTo>
                    <a:pt x="6" y="6"/>
                    <a:pt x="7" y="5"/>
                    <a:pt x="7" y="4"/>
                  </a:cubicBezTo>
                  <a:cubicBezTo>
                    <a:pt x="7" y="4"/>
                    <a:pt x="7" y="3"/>
                    <a:pt x="7" y="3"/>
                  </a:cubicBezTo>
                  <a:cubicBezTo>
                    <a:pt x="7" y="3"/>
                    <a:pt x="7" y="3"/>
                    <a:pt x="7" y="2"/>
                  </a:cubicBezTo>
                  <a:cubicBezTo>
                    <a:pt x="6" y="2"/>
                    <a:pt x="6" y="1"/>
                    <a:pt x="5" y="1"/>
                  </a:cubicBezTo>
                  <a:cubicBezTo>
                    <a:pt x="5" y="1"/>
                    <a:pt x="5" y="0"/>
                    <a:pt x="5" y="0"/>
                  </a:cubicBezTo>
                  <a:cubicBezTo>
                    <a:pt x="5" y="0"/>
                    <a:pt x="4" y="0"/>
                    <a:pt x="4" y="0"/>
                  </a:cubicBezTo>
                  <a:cubicBezTo>
                    <a:pt x="4" y="0"/>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68" name="Freeform 3253">
              <a:extLst>
                <a:ext uri="{FF2B5EF4-FFF2-40B4-BE49-F238E27FC236}">
                  <a16:creationId xmlns:a16="http://schemas.microsoft.com/office/drawing/2014/main" id="{F36C25B1-CC75-C401-DE57-44571A54B9BC}"/>
                </a:ext>
              </a:extLst>
            </p:cNvPr>
            <p:cNvSpPr>
              <a:spLocks/>
            </p:cNvSpPr>
            <p:nvPr/>
          </p:nvSpPr>
          <p:spPr bwMode="auto">
            <a:xfrm>
              <a:off x="12691289" y="3873200"/>
              <a:ext cx="44141" cy="44141"/>
            </a:xfrm>
            <a:custGeom>
              <a:avLst/>
              <a:gdLst>
                <a:gd name="T0" fmla="*/ 4 w 7"/>
                <a:gd name="T1" fmla="*/ 0 h 7"/>
                <a:gd name="T2" fmla="*/ 2 w 7"/>
                <a:gd name="T3" fmla="*/ 0 h 7"/>
                <a:gd name="T4" fmla="*/ 2 w 7"/>
                <a:gd name="T5" fmla="*/ 0 h 7"/>
                <a:gd name="T6" fmla="*/ 0 w 7"/>
                <a:gd name="T7" fmla="*/ 3 h 7"/>
                <a:gd name="T8" fmla="*/ 0 w 7"/>
                <a:gd name="T9" fmla="*/ 3 h 7"/>
                <a:gd name="T10" fmla="*/ 0 w 7"/>
                <a:gd name="T11" fmla="*/ 3 h 7"/>
                <a:gd name="T12" fmla="*/ 3 w 7"/>
                <a:gd name="T13" fmla="*/ 7 h 7"/>
                <a:gd name="T14" fmla="*/ 4 w 7"/>
                <a:gd name="T15" fmla="*/ 7 h 7"/>
                <a:gd name="T16" fmla="*/ 6 w 7"/>
                <a:gd name="T17" fmla="*/ 6 h 7"/>
                <a:gd name="T18" fmla="*/ 6 w 7"/>
                <a:gd name="T19" fmla="*/ 6 h 7"/>
                <a:gd name="T20" fmla="*/ 7 w 7"/>
                <a:gd name="T21" fmla="*/ 4 h 7"/>
                <a:gd name="T22" fmla="*/ 7 w 7"/>
                <a:gd name="T23" fmla="*/ 3 h 7"/>
                <a:gd name="T24" fmla="*/ 7 w 7"/>
                <a:gd name="T25" fmla="*/ 3 h 7"/>
                <a:gd name="T26" fmla="*/ 7 w 7"/>
                <a:gd name="T27" fmla="*/ 2 h 7"/>
                <a:gd name="T28" fmla="*/ 7 w 7"/>
                <a:gd name="T29" fmla="*/ 2 h 7"/>
                <a:gd name="T30" fmla="*/ 4 w 7"/>
                <a:gd name="T31" fmla="*/ 0 h 7"/>
                <a:gd name="T32" fmla="*/ 4 w 7"/>
                <a:gd name="T33"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 h="7">
                  <a:moveTo>
                    <a:pt x="4" y="0"/>
                  </a:moveTo>
                  <a:cubicBezTo>
                    <a:pt x="3" y="0"/>
                    <a:pt x="3" y="0"/>
                    <a:pt x="2" y="0"/>
                  </a:cubicBezTo>
                  <a:cubicBezTo>
                    <a:pt x="2" y="0"/>
                    <a:pt x="2" y="0"/>
                    <a:pt x="2" y="0"/>
                  </a:cubicBezTo>
                  <a:cubicBezTo>
                    <a:pt x="1" y="1"/>
                    <a:pt x="1" y="2"/>
                    <a:pt x="0" y="3"/>
                  </a:cubicBezTo>
                  <a:cubicBezTo>
                    <a:pt x="0" y="3"/>
                    <a:pt x="0" y="3"/>
                    <a:pt x="0" y="3"/>
                  </a:cubicBezTo>
                  <a:cubicBezTo>
                    <a:pt x="0" y="3"/>
                    <a:pt x="0" y="3"/>
                    <a:pt x="0" y="3"/>
                  </a:cubicBezTo>
                  <a:cubicBezTo>
                    <a:pt x="0" y="5"/>
                    <a:pt x="1" y="7"/>
                    <a:pt x="3" y="7"/>
                  </a:cubicBezTo>
                  <a:cubicBezTo>
                    <a:pt x="3" y="7"/>
                    <a:pt x="4" y="7"/>
                    <a:pt x="4" y="7"/>
                  </a:cubicBezTo>
                  <a:cubicBezTo>
                    <a:pt x="5" y="7"/>
                    <a:pt x="6" y="7"/>
                    <a:pt x="6" y="6"/>
                  </a:cubicBezTo>
                  <a:cubicBezTo>
                    <a:pt x="6" y="6"/>
                    <a:pt x="6" y="6"/>
                    <a:pt x="6" y="6"/>
                  </a:cubicBezTo>
                  <a:cubicBezTo>
                    <a:pt x="7" y="5"/>
                    <a:pt x="7" y="5"/>
                    <a:pt x="7" y="4"/>
                  </a:cubicBezTo>
                  <a:cubicBezTo>
                    <a:pt x="7" y="4"/>
                    <a:pt x="7" y="3"/>
                    <a:pt x="7" y="3"/>
                  </a:cubicBezTo>
                  <a:cubicBezTo>
                    <a:pt x="7" y="3"/>
                    <a:pt x="7" y="3"/>
                    <a:pt x="7" y="3"/>
                  </a:cubicBezTo>
                  <a:cubicBezTo>
                    <a:pt x="7" y="2"/>
                    <a:pt x="7" y="2"/>
                    <a:pt x="7" y="2"/>
                  </a:cubicBezTo>
                  <a:cubicBezTo>
                    <a:pt x="7" y="2"/>
                    <a:pt x="7" y="2"/>
                    <a:pt x="7" y="2"/>
                  </a:cubicBezTo>
                  <a:cubicBezTo>
                    <a:pt x="6" y="1"/>
                    <a:pt x="6" y="0"/>
                    <a:pt x="4" y="0"/>
                  </a:cubicBezTo>
                  <a:cubicBezTo>
                    <a:pt x="4" y="0"/>
                    <a:pt x="4"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69" name="Freeform 3254">
              <a:extLst>
                <a:ext uri="{FF2B5EF4-FFF2-40B4-BE49-F238E27FC236}">
                  <a16:creationId xmlns:a16="http://schemas.microsoft.com/office/drawing/2014/main" id="{C4D346DA-3BFF-DEB5-4153-E619BE54EFBF}"/>
                </a:ext>
              </a:extLst>
            </p:cNvPr>
            <p:cNvSpPr>
              <a:spLocks/>
            </p:cNvSpPr>
            <p:nvPr/>
          </p:nvSpPr>
          <p:spPr bwMode="auto">
            <a:xfrm>
              <a:off x="13483068" y="3851129"/>
              <a:ext cx="38623" cy="41382"/>
            </a:xfrm>
            <a:custGeom>
              <a:avLst/>
              <a:gdLst>
                <a:gd name="T0" fmla="*/ 3 w 6"/>
                <a:gd name="T1" fmla="*/ 0 h 6"/>
                <a:gd name="T2" fmla="*/ 3 w 6"/>
                <a:gd name="T3" fmla="*/ 0 h 6"/>
                <a:gd name="T4" fmla="*/ 2 w 6"/>
                <a:gd name="T5" fmla="*/ 1 h 6"/>
                <a:gd name="T6" fmla="*/ 2 w 6"/>
                <a:gd name="T7" fmla="*/ 1 h 6"/>
                <a:gd name="T8" fmla="*/ 0 w 6"/>
                <a:gd name="T9" fmla="*/ 3 h 6"/>
                <a:gd name="T10" fmla="*/ 2 w 6"/>
                <a:gd name="T11" fmla="*/ 6 h 6"/>
                <a:gd name="T12" fmla="*/ 3 w 6"/>
                <a:gd name="T13" fmla="*/ 6 h 6"/>
                <a:gd name="T14" fmla="*/ 6 w 6"/>
                <a:gd name="T15" fmla="*/ 4 h 6"/>
                <a:gd name="T16" fmla="*/ 6 w 6"/>
                <a:gd name="T17" fmla="*/ 2 h 6"/>
                <a:gd name="T18" fmla="*/ 5 w 6"/>
                <a:gd name="T19" fmla="*/ 2 h 6"/>
                <a:gd name="T20" fmla="*/ 3 w 6"/>
                <a:gd name="T21" fmla="*/ 0 h 6"/>
                <a:gd name="T22" fmla="*/ 3 w 6"/>
                <a:gd name="T23" fmla="*/ 0 h 6"/>
                <a:gd name="T24" fmla="*/ 3 w 6"/>
                <a:gd name="T2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6">
                  <a:moveTo>
                    <a:pt x="3" y="0"/>
                  </a:moveTo>
                  <a:cubicBezTo>
                    <a:pt x="3" y="0"/>
                    <a:pt x="3" y="0"/>
                    <a:pt x="3" y="0"/>
                  </a:cubicBezTo>
                  <a:cubicBezTo>
                    <a:pt x="3" y="0"/>
                    <a:pt x="2" y="1"/>
                    <a:pt x="2" y="1"/>
                  </a:cubicBezTo>
                  <a:cubicBezTo>
                    <a:pt x="2" y="1"/>
                    <a:pt x="2" y="1"/>
                    <a:pt x="2" y="1"/>
                  </a:cubicBezTo>
                  <a:cubicBezTo>
                    <a:pt x="1" y="1"/>
                    <a:pt x="0" y="2"/>
                    <a:pt x="0" y="3"/>
                  </a:cubicBezTo>
                  <a:cubicBezTo>
                    <a:pt x="0" y="4"/>
                    <a:pt x="1" y="6"/>
                    <a:pt x="2" y="6"/>
                  </a:cubicBezTo>
                  <a:cubicBezTo>
                    <a:pt x="3" y="6"/>
                    <a:pt x="3" y="6"/>
                    <a:pt x="3" y="6"/>
                  </a:cubicBezTo>
                  <a:cubicBezTo>
                    <a:pt x="4" y="6"/>
                    <a:pt x="5" y="5"/>
                    <a:pt x="6" y="4"/>
                  </a:cubicBezTo>
                  <a:cubicBezTo>
                    <a:pt x="6" y="3"/>
                    <a:pt x="6" y="3"/>
                    <a:pt x="6" y="2"/>
                  </a:cubicBezTo>
                  <a:cubicBezTo>
                    <a:pt x="6" y="2"/>
                    <a:pt x="6" y="2"/>
                    <a:pt x="5" y="2"/>
                  </a:cubicBezTo>
                  <a:cubicBezTo>
                    <a:pt x="5" y="1"/>
                    <a:pt x="4" y="1"/>
                    <a:pt x="3" y="0"/>
                  </a:cubicBezTo>
                  <a:cubicBezTo>
                    <a:pt x="3" y="0"/>
                    <a:pt x="3" y="0"/>
                    <a:pt x="3" y="0"/>
                  </a:cubicBezTo>
                  <a:cubicBezTo>
                    <a:pt x="3"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70" name="Freeform 3255">
              <a:extLst>
                <a:ext uri="{FF2B5EF4-FFF2-40B4-BE49-F238E27FC236}">
                  <a16:creationId xmlns:a16="http://schemas.microsoft.com/office/drawing/2014/main" id="{7343E413-70D4-F851-EA34-5FEC06AEB948}"/>
                </a:ext>
              </a:extLst>
            </p:cNvPr>
            <p:cNvSpPr>
              <a:spLocks/>
            </p:cNvSpPr>
            <p:nvPr/>
          </p:nvSpPr>
          <p:spPr bwMode="auto">
            <a:xfrm>
              <a:off x="13036140" y="4218051"/>
              <a:ext cx="41382" cy="33106"/>
            </a:xfrm>
            <a:custGeom>
              <a:avLst/>
              <a:gdLst>
                <a:gd name="T0" fmla="*/ 3 w 6"/>
                <a:gd name="T1" fmla="*/ 0 h 5"/>
                <a:gd name="T2" fmla="*/ 1 w 6"/>
                <a:gd name="T3" fmla="*/ 0 h 5"/>
                <a:gd name="T4" fmla="*/ 1 w 6"/>
                <a:gd name="T5" fmla="*/ 0 h 5"/>
                <a:gd name="T6" fmla="*/ 1 w 6"/>
                <a:gd name="T7" fmla="*/ 2 h 5"/>
                <a:gd name="T8" fmla="*/ 3 w 6"/>
                <a:gd name="T9" fmla="*/ 5 h 5"/>
                <a:gd name="T10" fmla="*/ 3 w 6"/>
                <a:gd name="T11" fmla="*/ 5 h 5"/>
                <a:gd name="T12" fmla="*/ 6 w 6"/>
                <a:gd name="T13" fmla="*/ 3 h 5"/>
                <a:gd name="T14" fmla="*/ 4 w 6"/>
                <a:gd name="T15" fmla="*/ 0 h 5"/>
                <a:gd name="T16" fmla="*/ 4 w 6"/>
                <a:gd name="T17" fmla="*/ 0 h 5"/>
                <a:gd name="T18" fmla="*/ 4 w 6"/>
                <a:gd name="T19" fmla="*/ 0 h 5"/>
                <a:gd name="T20" fmla="*/ 3 w 6"/>
                <a:gd name="T2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5">
                  <a:moveTo>
                    <a:pt x="3" y="0"/>
                  </a:moveTo>
                  <a:cubicBezTo>
                    <a:pt x="3" y="0"/>
                    <a:pt x="2" y="0"/>
                    <a:pt x="1" y="0"/>
                  </a:cubicBezTo>
                  <a:cubicBezTo>
                    <a:pt x="1" y="0"/>
                    <a:pt x="1" y="0"/>
                    <a:pt x="1" y="0"/>
                  </a:cubicBezTo>
                  <a:cubicBezTo>
                    <a:pt x="1" y="1"/>
                    <a:pt x="1" y="1"/>
                    <a:pt x="1" y="2"/>
                  </a:cubicBezTo>
                  <a:cubicBezTo>
                    <a:pt x="0" y="3"/>
                    <a:pt x="1" y="5"/>
                    <a:pt x="3" y="5"/>
                  </a:cubicBezTo>
                  <a:cubicBezTo>
                    <a:pt x="3" y="5"/>
                    <a:pt x="3" y="5"/>
                    <a:pt x="3" y="5"/>
                  </a:cubicBezTo>
                  <a:cubicBezTo>
                    <a:pt x="5" y="5"/>
                    <a:pt x="6" y="4"/>
                    <a:pt x="6" y="3"/>
                  </a:cubicBezTo>
                  <a:cubicBezTo>
                    <a:pt x="6" y="2"/>
                    <a:pt x="6" y="0"/>
                    <a:pt x="4" y="0"/>
                  </a:cubicBezTo>
                  <a:cubicBezTo>
                    <a:pt x="4" y="0"/>
                    <a:pt x="4" y="0"/>
                    <a:pt x="4" y="0"/>
                  </a:cubicBezTo>
                  <a:cubicBezTo>
                    <a:pt x="4" y="0"/>
                    <a:pt x="4" y="0"/>
                    <a:pt x="4" y="0"/>
                  </a:cubicBezTo>
                  <a:cubicBezTo>
                    <a:pt x="4"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71" name="Freeform 3256">
              <a:extLst>
                <a:ext uri="{FF2B5EF4-FFF2-40B4-BE49-F238E27FC236}">
                  <a16:creationId xmlns:a16="http://schemas.microsoft.com/office/drawing/2014/main" id="{9A1E4E94-BC6A-B46C-D3AB-E3D359D7FF02}"/>
                </a:ext>
              </a:extLst>
            </p:cNvPr>
            <p:cNvSpPr>
              <a:spLocks/>
            </p:cNvSpPr>
            <p:nvPr/>
          </p:nvSpPr>
          <p:spPr bwMode="auto">
            <a:xfrm>
              <a:off x="13979654" y="3440067"/>
              <a:ext cx="41382" cy="33106"/>
            </a:xfrm>
            <a:custGeom>
              <a:avLst/>
              <a:gdLst>
                <a:gd name="T0" fmla="*/ 3 w 6"/>
                <a:gd name="T1" fmla="*/ 0 h 5"/>
                <a:gd name="T2" fmla="*/ 0 w 6"/>
                <a:gd name="T3" fmla="*/ 2 h 5"/>
                <a:gd name="T4" fmla="*/ 0 w 6"/>
                <a:gd name="T5" fmla="*/ 4 h 5"/>
                <a:gd name="T6" fmla="*/ 1 w 6"/>
                <a:gd name="T7" fmla="*/ 4 h 5"/>
                <a:gd name="T8" fmla="*/ 1 w 6"/>
                <a:gd name="T9" fmla="*/ 5 h 5"/>
                <a:gd name="T10" fmla="*/ 2 w 6"/>
                <a:gd name="T11" fmla="*/ 5 h 5"/>
                <a:gd name="T12" fmla="*/ 2 w 6"/>
                <a:gd name="T13" fmla="*/ 5 h 5"/>
                <a:gd name="T14" fmla="*/ 3 w 6"/>
                <a:gd name="T15" fmla="*/ 5 h 5"/>
                <a:gd name="T16" fmla="*/ 3 w 6"/>
                <a:gd name="T17" fmla="*/ 5 h 5"/>
                <a:gd name="T18" fmla="*/ 3 w 6"/>
                <a:gd name="T19" fmla="*/ 5 h 5"/>
                <a:gd name="T20" fmla="*/ 6 w 6"/>
                <a:gd name="T21" fmla="*/ 3 h 5"/>
                <a:gd name="T22" fmla="*/ 4 w 6"/>
                <a:gd name="T23" fmla="*/ 0 h 5"/>
                <a:gd name="T24" fmla="*/ 3 w 6"/>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5">
                  <a:moveTo>
                    <a:pt x="3" y="0"/>
                  </a:moveTo>
                  <a:cubicBezTo>
                    <a:pt x="2" y="0"/>
                    <a:pt x="1" y="1"/>
                    <a:pt x="0" y="2"/>
                  </a:cubicBezTo>
                  <a:cubicBezTo>
                    <a:pt x="0" y="3"/>
                    <a:pt x="0" y="3"/>
                    <a:pt x="0" y="4"/>
                  </a:cubicBezTo>
                  <a:cubicBezTo>
                    <a:pt x="1" y="4"/>
                    <a:pt x="1" y="4"/>
                    <a:pt x="1" y="4"/>
                  </a:cubicBezTo>
                  <a:cubicBezTo>
                    <a:pt x="1" y="4"/>
                    <a:pt x="1" y="5"/>
                    <a:pt x="1" y="5"/>
                  </a:cubicBezTo>
                  <a:cubicBezTo>
                    <a:pt x="2" y="5"/>
                    <a:pt x="2" y="5"/>
                    <a:pt x="2" y="5"/>
                  </a:cubicBezTo>
                  <a:cubicBezTo>
                    <a:pt x="2" y="5"/>
                    <a:pt x="2" y="5"/>
                    <a:pt x="2" y="5"/>
                  </a:cubicBezTo>
                  <a:cubicBezTo>
                    <a:pt x="2" y="5"/>
                    <a:pt x="3" y="5"/>
                    <a:pt x="3" y="5"/>
                  </a:cubicBezTo>
                  <a:cubicBezTo>
                    <a:pt x="3" y="5"/>
                    <a:pt x="3" y="5"/>
                    <a:pt x="3" y="5"/>
                  </a:cubicBezTo>
                  <a:cubicBezTo>
                    <a:pt x="3" y="5"/>
                    <a:pt x="3" y="5"/>
                    <a:pt x="3" y="5"/>
                  </a:cubicBezTo>
                  <a:cubicBezTo>
                    <a:pt x="4" y="5"/>
                    <a:pt x="5" y="5"/>
                    <a:pt x="6" y="3"/>
                  </a:cubicBezTo>
                  <a:cubicBezTo>
                    <a:pt x="6" y="2"/>
                    <a:pt x="5" y="0"/>
                    <a:pt x="4" y="0"/>
                  </a:cubicBezTo>
                  <a:cubicBezTo>
                    <a:pt x="3"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72" name="Freeform 3257">
              <a:extLst>
                <a:ext uri="{FF2B5EF4-FFF2-40B4-BE49-F238E27FC236}">
                  <a16:creationId xmlns:a16="http://schemas.microsoft.com/office/drawing/2014/main" id="{122438D9-34EE-0D72-E450-A9CC9F525AB4}"/>
                </a:ext>
              </a:extLst>
            </p:cNvPr>
            <p:cNvSpPr>
              <a:spLocks/>
            </p:cNvSpPr>
            <p:nvPr/>
          </p:nvSpPr>
          <p:spPr bwMode="auto">
            <a:xfrm>
              <a:off x="13678943" y="3464896"/>
              <a:ext cx="38623" cy="33106"/>
            </a:xfrm>
            <a:custGeom>
              <a:avLst/>
              <a:gdLst>
                <a:gd name="T0" fmla="*/ 3 w 6"/>
                <a:gd name="T1" fmla="*/ 0 h 5"/>
                <a:gd name="T2" fmla="*/ 2 w 6"/>
                <a:gd name="T3" fmla="*/ 0 h 5"/>
                <a:gd name="T4" fmla="*/ 2 w 6"/>
                <a:gd name="T5" fmla="*/ 0 h 5"/>
                <a:gd name="T6" fmla="*/ 1 w 6"/>
                <a:gd name="T7" fmla="*/ 2 h 5"/>
                <a:gd name="T8" fmla="*/ 1 w 6"/>
                <a:gd name="T9" fmla="*/ 3 h 5"/>
                <a:gd name="T10" fmla="*/ 1 w 6"/>
                <a:gd name="T11" fmla="*/ 4 h 5"/>
                <a:gd name="T12" fmla="*/ 3 w 6"/>
                <a:gd name="T13" fmla="*/ 5 h 5"/>
                <a:gd name="T14" fmla="*/ 3 w 6"/>
                <a:gd name="T15" fmla="*/ 5 h 5"/>
                <a:gd name="T16" fmla="*/ 5 w 6"/>
                <a:gd name="T17" fmla="*/ 4 h 5"/>
                <a:gd name="T18" fmla="*/ 5 w 6"/>
                <a:gd name="T19" fmla="*/ 4 h 5"/>
                <a:gd name="T20" fmla="*/ 6 w 6"/>
                <a:gd name="T21" fmla="*/ 3 h 5"/>
                <a:gd name="T22" fmla="*/ 4 w 6"/>
                <a:gd name="T23" fmla="*/ 0 h 5"/>
                <a:gd name="T24" fmla="*/ 3 w 6"/>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5">
                  <a:moveTo>
                    <a:pt x="3" y="0"/>
                  </a:moveTo>
                  <a:cubicBezTo>
                    <a:pt x="3" y="0"/>
                    <a:pt x="2" y="0"/>
                    <a:pt x="2" y="0"/>
                  </a:cubicBezTo>
                  <a:cubicBezTo>
                    <a:pt x="2" y="0"/>
                    <a:pt x="2" y="0"/>
                    <a:pt x="2" y="0"/>
                  </a:cubicBezTo>
                  <a:cubicBezTo>
                    <a:pt x="1" y="1"/>
                    <a:pt x="1" y="1"/>
                    <a:pt x="1" y="2"/>
                  </a:cubicBezTo>
                  <a:cubicBezTo>
                    <a:pt x="0" y="2"/>
                    <a:pt x="0" y="3"/>
                    <a:pt x="1" y="3"/>
                  </a:cubicBezTo>
                  <a:cubicBezTo>
                    <a:pt x="1" y="3"/>
                    <a:pt x="1" y="3"/>
                    <a:pt x="1" y="4"/>
                  </a:cubicBezTo>
                  <a:cubicBezTo>
                    <a:pt x="1" y="4"/>
                    <a:pt x="2" y="5"/>
                    <a:pt x="3" y="5"/>
                  </a:cubicBezTo>
                  <a:cubicBezTo>
                    <a:pt x="3" y="5"/>
                    <a:pt x="3" y="5"/>
                    <a:pt x="3" y="5"/>
                  </a:cubicBezTo>
                  <a:cubicBezTo>
                    <a:pt x="4" y="5"/>
                    <a:pt x="5" y="5"/>
                    <a:pt x="5" y="4"/>
                  </a:cubicBezTo>
                  <a:cubicBezTo>
                    <a:pt x="5" y="4"/>
                    <a:pt x="5" y="4"/>
                    <a:pt x="5" y="4"/>
                  </a:cubicBezTo>
                  <a:cubicBezTo>
                    <a:pt x="6" y="4"/>
                    <a:pt x="6" y="3"/>
                    <a:pt x="6" y="3"/>
                  </a:cubicBezTo>
                  <a:cubicBezTo>
                    <a:pt x="6" y="2"/>
                    <a:pt x="5" y="0"/>
                    <a:pt x="4" y="0"/>
                  </a:cubicBezTo>
                  <a:cubicBezTo>
                    <a:pt x="4"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73" name="Freeform 3258">
              <a:extLst>
                <a:ext uri="{FF2B5EF4-FFF2-40B4-BE49-F238E27FC236}">
                  <a16:creationId xmlns:a16="http://schemas.microsoft.com/office/drawing/2014/main" id="{794B00E1-7102-0078-EBAF-D68BFE6E6695}"/>
                </a:ext>
              </a:extLst>
            </p:cNvPr>
            <p:cNvSpPr>
              <a:spLocks/>
            </p:cNvSpPr>
            <p:nvPr/>
          </p:nvSpPr>
          <p:spPr bwMode="auto">
            <a:xfrm>
              <a:off x="12172633" y="3831818"/>
              <a:ext cx="33106" cy="33106"/>
            </a:xfrm>
            <a:custGeom>
              <a:avLst/>
              <a:gdLst>
                <a:gd name="T0" fmla="*/ 2 w 5"/>
                <a:gd name="T1" fmla="*/ 0 h 5"/>
                <a:gd name="T2" fmla="*/ 0 w 5"/>
                <a:gd name="T3" fmla="*/ 1 h 5"/>
                <a:gd name="T4" fmla="*/ 0 w 5"/>
                <a:gd name="T5" fmla="*/ 2 h 5"/>
                <a:gd name="T6" fmla="*/ 0 w 5"/>
                <a:gd name="T7" fmla="*/ 2 h 5"/>
                <a:gd name="T8" fmla="*/ 0 w 5"/>
                <a:gd name="T9" fmla="*/ 2 h 5"/>
                <a:gd name="T10" fmla="*/ 0 w 5"/>
                <a:gd name="T11" fmla="*/ 3 h 5"/>
                <a:gd name="T12" fmla="*/ 1 w 5"/>
                <a:gd name="T13" fmla="*/ 5 h 5"/>
                <a:gd name="T14" fmla="*/ 2 w 5"/>
                <a:gd name="T15" fmla="*/ 5 h 5"/>
                <a:gd name="T16" fmla="*/ 2 w 5"/>
                <a:gd name="T17" fmla="*/ 5 h 5"/>
                <a:gd name="T18" fmla="*/ 2 w 5"/>
                <a:gd name="T19" fmla="*/ 5 h 5"/>
                <a:gd name="T20" fmla="*/ 5 w 5"/>
                <a:gd name="T21" fmla="*/ 3 h 5"/>
                <a:gd name="T22" fmla="*/ 5 w 5"/>
                <a:gd name="T23" fmla="*/ 3 h 5"/>
                <a:gd name="T24" fmla="*/ 5 w 5"/>
                <a:gd name="T25" fmla="*/ 3 h 5"/>
                <a:gd name="T26" fmla="*/ 5 w 5"/>
                <a:gd name="T27" fmla="*/ 2 h 5"/>
                <a:gd name="T28" fmla="*/ 5 w 5"/>
                <a:gd name="T29" fmla="*/ 1 h 5"/>
                <a:gd name="T30" fmla="*/ 3 w 5"/>
                <a:gd name="T31" fmla="*/ 0 h 5"/>
                <a:gd name="T32" fmla="*/ 2 w 5"/>
                <a:gd name="T33"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 h="5">
                  <a:moveTo>
                    <a:pt x="2" y="0"/>
                  </a:moveTo>
                  <a:cubicBezTo>
                    <a:pt x="1" y="0"/>
                    <a:pt x="1" y="0"/>
                    <a:pt x="0" y="1"/>
                  </a:cubicBezTo>
                  <a:cubicBezTo>
                    <a:pt x="0" y="1"/>
                    <a:pt x="0" y="2"/>
                    <a:pt x="0" y="2"/>
                  </a:cubicBezTo>
                  <a:cubicBezTo>
                    <a:pt x="0" y="2"/>
                    <a:pt x="0" y="2"/>
                    <a:pt x="0" y="2"/>
                  </a:cubicBezTo>
                  <a:cubicBezTo>
                    <a:pt x="0" y="2"/>
                    <a:pt x="0" y="2"/>
                    <a:pt x="0" y="2"/>
                  </a:cubicBezTo>
                  <a:cubicBezTo>
                    <a:pt x="0" y="3"/>
                    <a:pt x="0" y="3"/>
                    <a:pt x="0" y="3"/>
                  </a:cubicBezTo>
                  <a:cubicBezTo>
                    <a:pt x="0" y="4"/>
                    <a:pt x="0" y="5"/>
                    <a:pt x="1" y="5"/>
                  </a:cubicBezTo>
                  <a:cubicBezTo>
                    <a:pt x="1" y="5"/>
                    <a:pt x="1" y="5"/>
                    <a:pt x="2" y="5"/>
                  </a:cubicBezTo>
                  <a:cubicBezTo>
                    <a:pt x="2" y="5"/>
                    <a:pt x="2" y="5"/>
                    <a:pt x="2" y="5"/>
                  </a:cubicBezTo>
                  <a:cubicBezTo>
                    <a:pt x="2" y="5"/>
                    <a:pt x="2" y="5"/>
                    <a:pt x="2" y="5"/>
                  </a:cubicBezTo>
                  <a:cubicBezTo>
                    <a:pt x="4" y="5"/>
                    <a:pt x="5" y="5"/>
                    <a:pt x="5" y="3"/>
                  </a:cubicBezTo>
                  <a:cubicBezTo>
                    <a:pt x="5" y="3"/>
                    <a:pt x="5" y="3"/>
                    <a:pt x="5" y="3"/>
                  </a:cubicBezTo>
                  <a:cubicBezTo>
                    <a:pt x="5" y="3"/>
                    <a:pt x="5" y="3"/>
                    <a:pt x="5" y="3"/>
                  </a:cubicBezTo>
                  <a:cubicBezTo>
                    <a:pt x="5" y="2"/>
                    <a:pt x="5" y="2"/>
                    <a:pt x="5" y="2"/>
                  </a:cubicBezTo>
                  <a:cubicBezTo>
                    <a:pt x="5" y="1"/>
                    <a:pt x="5" y="1"/>
                    <a:pt x="5" y="1"/>
                  </a:cubicBezTo>
                  <a:cubicBezTo>
                    <a:pt x="4" y="1"/>
                    <a:pt x="4" y="0"/>
                    <a:pt x="3" y="0"/>
                  </a:cubicBezTo>
                  <a:cubicBezTo>
                    <a:pt x="3" y="0"/>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74" name="Freeform 3259">
              <a:extLst>
                <a:ext uri="{FF2B5EF4-FFF2-40B4-BE49-F238E27FC236}">
                  <a16:creationId xmlns:a16="http://schemas.microsoft.com/office/drawing/2014/main" id="{76BB8058-27D6-FC90-5AE7-8313C5A5FB4A}"/>
                </a:ext>
              </a:extLst>
            </p:cNvPr>
            <p:cNvSpPr>
              <a:spLocks/>
            </p:cNvSpPr>
            <p:nvPr/>
          </p:nvSpPr>
          <p:spPr bwMode="auto">
            <a:xfrm>
              <a:off x="12009863" y="4264951"/>
              <a:ext cx="38623" cy="38623"/>
            </a:xfrm>
            <a:custGeom>
              <a:avLst/>
              <a:gdLst>
                <a:gd name="T0" fmla="*/ 3 w 6"/>
                <a:gd name="T1" fmla="*/ 0 h 6"/>
                <a:gd name="T2" fmla="*/ 3 w 6"/>
                <a:gd name="T3" fmla="*/ 0 h 6"/>
                <a:gd name="T4" fmla="*/ 2 w 6"/>
                <a:gd name="T5" fmla="*/ 1 h 6"/>
                <a:gd name="T6" fmla="*/ 0 w 6"/>
                <a:gd name="T7" fmla="*/ 3 h 6"/>
                <a:gd name="T8" fmla="*/ 2 w 6"/>
                <a:gd name="T9" fmla="*/ 6 h 6"/>
                <a:gd name="T10" fmla="*/ 3 w 6"/>
                <a:gd name="T11" fmla="*/ 6 h 6"/>
                <a:gd name="T12" fmla="*/ 6 w 6"/>
                <a:gd name="T13" fmla="*/ 4 h 6"/>
                <a:gd name="T14" fmla="*/ 5 w 6"/>
                <a:gd name="T15" fmla="*/ 1 h 6"/>
                <a:gd name="T16" fmla="*/ 5 w 6"/>
                <a:gd name="T17" fmla="*/ 1 h 6"/>
                <a:gd name="T18" fmla="*/ 4 w 6"/>
                <a:gd name="T19" fmla="*/ 1 h 6"/>
                <a:gd name="T20" fmla="*/ 4 w 6"/>
                <a:gd name="T21" fmla="*/ 1 h 6"/>
                <a:gd name="T22" fmla="*/ 3 w 6"/>
                <a:gd name="T23" fmla="*/ 0 h 6"/>
                <a:gd name="T24" fmla="*/ 3 w 6"/>
                <a:gd name="T2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6">
                  <a:moveTo>
                    <a:pt x="3" y="0"/>
                  </a:moveTo>
                  <a:cubicBezTo>
                    <a:pt x="3" y="0"/>
                    <a:pt x="3" y="0"/>
                    <a:pt x="3" y="0"/>
                  </a:cubicBezTo>
                  <a:cubicBezTo>
                    <a:pt x="2" y="0"/>
                    <a:pt x="2" y="0"/>
                    <a:pt x="2" y="1"/>
                  </a:cubicBezTo>
                  <a:cubicBezTo>
                    <a:pt x="1" y="1"/>
                    <a:pt x="0" y="2"/>
                    <a:pt x="0" y="3"/>
                  </a:cubicBezTo>
                  <a:cubicBezTo>
                    <a:pt x="0" y="4"/>
                    <a:pt x="1" y="6"/>
                    <a:pt x="2" y="6"/>
                  </a:cubicBezTo>
                  <a:cubicBezTo>
                    <a:pt x="3" y="6"/>
                    <a:pt x="3" y="6"/>
                    <a:pt x="3" y="6"/>
                  </a:cubicBezTo>
                  <a:cubicBezTo>
                    <a:pt x="4" y="6"/>
                    <a:pt x="5" y="5"/>
                    <a:pt x="6" y="4"/>
                  </a:cubicBezTo>
                  <a:cubicBezTo>
                    <a:pt x="6" y="3"/>
                    <a:pt x="5" y="2"/>
                    <a:pt x="5" y="1"/>
                  </a:cubicBezTo>
                  <a:cubicBezTo>
                    <a:pt x="5" y="1"/>
                    <a:pt x="5" y="1"/>
                    <a:pt x="5" y="1"/>
                  </a:cubicBezTo>
                  <a:cubicBezTo>
                    <a:pt x="4" y="1"/>
                    <a:pt x="4" y="1"/>
                    <a:pt x="4" y="1"/>
                  </a:cubicBezTo>
                  <a:cubicBezTo>
                    <a:pt x="4" y="1"/>
                    <a:pt x="4" y="1"/>
                    <a:pt x="4" y="1"/>
                  </a:cubicBezTo>
                  <a:cubicBezTo>
                    <a:pt x="4" y="1"/>
                    <a:pt x="4" y="0"/>
                    <a:pt x="3" y="0"/>
                  </a:cubicBezTo>
                  <a:cubicBezTo>
                    <a:pt x="3"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75" name="Freeform 3260">
              <a:extLst>
                <a:ext uri="{FF2B5EF4-FFF2-40B4-BE49-F238E27FC236}">
                  <a16:creationId xmlns:a16="http://schemas.microsoft.com/office/drawing/2014/main" id="{765E97AF-7064-61D9-88C1-EE4937F97D29}"/>
                </a:ext>
              </a:extLst>
            </p:cNvPr>
            <p:cNvSpPr>
              <a:spLocks/>
            </p:cNvSpPr>
            <p:nvPr/>
          </p:nvSpPr>
          <p:spPr bwMode="auto">
            <a:xfrm>
              <a:off x="14026553" y="3911823"/>
              <a:ext cx="38623" cy="33106"/>
            </a:xfrm>
            <a:custGeom>
              <a:avLst/>
              <a:gdLst>
                <a:gd name="T0" fmla="*/ 3 w 6"/>
                <a:gd name="T1" fmla="*/ 0 h 5"/>
                <a:gd name="T2" fmla="*/ 2 w 6"/>
                <a:gd name="T3" fmla="*/ 0 h 5"/>
                <a:gd name="T4" fmla="*/ 2 w 6"/>
                <a:gd name="T5" fmla="*/ 0 h 5"/>
                <a:gd name="T6" fmla="*/ 1 w 6"/>
                <a:gd name="T7" fmla="*/ 1 h 5"/>
                <a:gd name="T8" fmla="*/ 1 w 6"/>
                <a:gd name="T9" fmla="*/ 1 h 5"/>
                <a:gd name="T10" fmla="*/ 0 w 6"/>
                <a:gd name="T11" fmla="*/ 2 h 5"/>
                <a:gd name="T12" fmla="*/ 3 w 6"/>
                <a:gd name="T13" fmla="*/ 5 h 5"/>
                <a:gd name="T14" fmla="*/ 3 w 6"/>
                <a:gd name="T15" fmla="*/ 5 h 5"/>
                <a:gd name="T16" fmla="*/ 6 w 6"/>
                <a:gd name="T17" fmla="*/ 3 h 5"/>
                <a:gd name="T18" fmla="*/ 6 w 6"/>
                <a:gd name="T19" fmla="*/ 3 h 5"/>
                <a:gd name="T20" fmla="*/ 6 w 6"/>
                <a:gd name="T21" fmla="*/ 3 h 5"/>
                <a:gd name="T22" fmla="*/ 4 w 6"/>
                <a:gd name="T23" fmla="*/ 0 h 5"/>
                <a:gd name="T24" fmla="*/ 3 w 6"/>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5">
                  <a:moveTo>
                    <a:pt x="3" y="0"/>
                  </a:moveTo>
                  <a:cubicBezTo>
                    <a:pt x="3" y="0"/>
                    <a:pt x="3" y="0"/>
                    <a:pt x="2" y="0"/>
                  </a:cubicBezTo>
                  <a:cubicBezTo>
                    <a:pt x="2" y="0"/>
                    <a:pt x="2" y="0"/>
                    <a:pt x="2" y="0"/>
                  </a:cubicBezTo>
                  <a:cubicBezTo>
                    <a:pt x="2" y="0"/>
                    <a:pt x="1" y="1"/>
                    <a:pt x="1" y="1"/>
                  </a:cubicBezTo>
                  <a:cubicBezTo>
                    <a:pt x="1" y="1"/>
                    <a:pt x="1" y="1"/>
                    <a:pt x="1" y="1"/>
                  </a:cubicBezTo>
                  <a:cubicBezTo>
                    <a:pt x="1" y="2"/>
                    <a:pt x="1" y="2"/>
                    <a:pt x="0" y="2"/>
                  </a:cubicBezTo>
                  <a:cubicBezTo>
                    <a:pt x="0" y="4"/>
                    <a:pt x="1" y="5"/>
                    <a:pt x="3" y="5"/>
                  </a:cubicBezTo>
                  <a:cubicBezTo>
                    <a:pt x="3" y="5"/>
                    <a:pt x="3" y="5"/>
                    <a:pt x="3" y="5"/>
                  </a:cubicBezTo>
                  <a:cubicBezTo>
                    <a:pt x="4" y="5"/>
                    <a:pt x="6" y="5"/>
                    <a:pt x="6" y="3"/>
                  </a:cubicBezTo>
                  <a:cubicBezTo>
                    <a:pt x="6" y="3"/>
                    <a:pt x="6" y="3"/>
                    <a:pt x="6" y="3"/>
                  </a:cubicBezTo>
                  <a:cubicBezTo>
                    <a:pt x="6" y="3"/>
                    <a:pt x="6" y="3"/>
                    <a:pt x="6" y="3"/>
                  </a:cubicBezTo>
                  <a:cubicBezTo>
                    <a:pt x="6" y="1"/>
                    <a:pt x="5" y="0"/>
                    <a:pt x="4" y="0"/>
                  </a:cubicBezTo>
                  <a:cubicBezTo>
                    <a:pt x="3"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76" name="Freeform 3261">
              <a:extLst>
                <a:ext uri="{FF2B5EF4-FFF2-40B4-BE49-F238E27FC236}">
                  <a16:creationId xmlns:a16="http://schemas.microsoft.com/office/drawing/2014/main" id="{C01A141C-B140-57D9-EF38-B5C892C04D84}"/>
                </a:ext>
              </a:extLst>
            </p:cNvPr>
            <p:cNvSpPr>
              <a:spLocks/>
            </p:cNvSpPr>
            <p:nvPr/>
          </p:nvSpPr>
          <p:spPr bwMode="auto">
            <a:xfrm>
              <a:off x="13797572" y="3754571"/>
              <a:ext cx="24829" cy="19312"/>
            </a:xfrm>
            <a:custGeom>
              <a:avLst/>
              <a:gdLst>
                <a:gd name="T0" fmla="*/ 2 w 4"/>
                <a:gd name="T1" fmla="*/ 0 h 3"/>
                <a:gd name="T2" fmla="*/ 0 w 4"/>
                <a:gd name="T3" fmla="*/ 1 h 3"/>
                <a:gd name="T4" fmla="*/ 0 w 4"/>
                <a:gd name="T5" fmla="*/ 1 h 3"/>
                <a:gd name="T6" fmla="*/ 0 w 4"/>
                <a:gd name="T7" fmla="*/ 2 h 3"/>
                <a:gd name="T8" fmla="*/ 0 w 4"/>
                <a:gd name="T9" fmla="*/ 2 h 3"/>
                <a:gd name="T10" fmla="*/ 0 w 4"/>
                <a:gd name="T11" fmla="*/ 2 h 3"/>
                <a:gd name="T12" fmla="*/ 2 w 4"/>
                <a:gd name="T13" fmla="*/ 3 h 3"/>
                <a:gd name="T14" fmla="*/ 2 w 4"/>
                <a:gd name="T15" fmla="*/ 3 h 3"/>
                <a:gd name="T16" fmla="*/ 3 w 4"/>
                <a:gd name="T17" fmla="*/ 3 h 3"/>
                <a:gd name="T18" fmla="*/ 4 w 4"/>
                <a:gd name="T19" fmla="*/ 2 h 3"/>
                <a:gd name="T20" fmla="*/ 4 w 4"/>
                <a:gd name="T21" fmla="*/ 2 h 3"/>
                <a:gd name="T22" fmla="*/ 4 w 4"/>
                <a:gd name="T23" fmla="*/ 1 h 3"/>
                <a:gd name="T24" fmla="*/ 4 w 4"/>
                <a:gd name="T25" fmla="*/ 1 h 3"/>
                <a:gd name="T26" fmla="*/ 3 w 4"/>
                <a:gd name="T27" fmla="*/ 0 h 3"/>
                <a:gd name="T28" fmla="*/ 3 w 4"/>
                <a:gd name="T29" fmla="*/ 0 h 3"/>
                <a:gd name="T30" fmla="*/ 2 w 4"/>
                <a:gd name="T31" fmla="*/ 0 h 3"/>
                <a:gd name="T32" fmla="*/ 2 w 4"/>
                <a:gd name="T33"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3">
                  <a:moveTo>
                    <a:pt x="2" y="0"/>
                  </a:moveTo>
                  <a:cubicBezTo>
                    <a:pt x="1" y="0"/>
                    <a:pt x="0" y="0"/>
                    <a:pt x="0" y="1"/>
                  </a:cubicBezTo>
                  <a:cubicBezTo>
                    <a:pt x="0" y="1"/>
                    <a:pt x="0" y="1"/>
                    <a:pt x="0" y="1"/>
                  </a:cubicBezTo>
                  <a:cubicBezTo>
                    <a:pt x="0" y="1"/>
                    <a:pt x="0" y="2"/>
                    <a:pt x="0" y="2"/>
                  </a:cubicBezTo>
                  <a:cubicBezTo>
                    <a:pt x="0" y="2"/>
                    <a:pt x="0" y="2"/>
                    <a:pt x="0" y="2"/>
                  </a:cubicBezTo>
                  <a:cubicBezTo>
                    <a:pt x="0" y="2"/>
                    <a:pt x="0" y="2"/>
                    <a:pt x="0" y="2"/>
                  </a:cubicBezTo>
                  <a:cubicBezTo>
                    <a:pt x="0" y="3"/>
                    <a:pt x="1" y="3"/>
                    <a:pt x="2" y="3"/>
                  </a:cubicBezTo>
                  <a:cubicBezTo>
                    <a:pt x="2" y="3"/>
                    <a:pt x="2" y="3"/>
                    <a:pt x="2" y="3"/>
                  </a:cubicBezTo>
                  <a:cubicBezTo>
                    <a:pt x="2" y="3"/>
                    <a:pt x="3" y="3"/>
                    <a:pt x="3" y="3"/>
                  </a:cubicBezTo>
                  <a:cubicBezTo>
                    <a:pt x="3" y="3"/>
                    <a:pt x="4" y="3"/>
                    <a:pt x="4" y="2"/>
                  </a:cubicBezTo>
                  <a:cubicBezTo>
                    <a:pt x="4" y="2"/>
                    <a:pt x="4" y="2"/>
                    <a:pt x="4" y="2"/>
                  </a:cubicBezTo>
                  <a:cubicBezTo>
                    <a:pt x="4" y="1"/>
                    <a:pt x="4" y="1"/>
                    <a:pt x="4" y="1"/>
                  </a:cubicBezTo>
                  <a:cubicBezTo>
                    <a:pt x="4" y="1"/>
                    <a:pt x="4" y="1"/>
                    <a:pt x="4" y="1"/>
                  </a:cubicBezTo>
                  <a:cubicBezTo>
                    <a:pt x="3" y="0"/>
                    <a:pt x="3" y="0"/>
                    <a:pt x="3" y="0"/>
                  </a:cubicBezTo>
                  <a:cubicBezTo>
                    <a:pt x="3" y="0"/>
                    <a:pt x="3" y="0"/>
                    <a:pt x="3" y="0"/>
                  </a:cubicBezTo>
                  <a:cubicBezTo>
                    <a:pt x="3" y="0"/>
                    <a:pt x="2"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77" name="Freeform 3262">
              <a:extLst>
                <a:ext uri="{FF2B5EF4-FFF2-40B4-BE49-F238E27FC236}">
                  <a16:creationId xmlns:a16="http://schemas.microsoft.com/office/drawing/2014/main" id="{973A89A4-4622-A308-5BB8-FC5D5BBA892A}"/>
                </a:ext>
              </a:extLst>
            </p:cNvPr>
            <p:cNvSpPr>
              <a:spLocks/>
            </p:cNvSpPr>
            <p:nvPr/>
          </p:nvSpPr>
          <p:spPr bwMode="auto">
            <a:xfrm>
              <a:off x="14294158" y="3944929"/>
              <a:ext cx="27588" cy="24829"/>
            </a:xfrm>
            <a:custGeom>
              <a:avLst/>
              <a:gdLst>
                <a:gd name="T0" fmla="*/ 2 w 4"/>
                <a:gd name="T1" fmla="*/ 0 h 4"/>
                <a:gd name="T2" fmla="*/ 1 w 4"/>
                <a:gd name="T3" fmla="*/ 0 h 4"/>
                <a:gd name="T4" fmla="*/ 0 w 4"/>
                <a:gd name="T5" fmla="*/ 1 h 4"/>
                <a:gd name="T6" fmla="*/ 0 w 4"/>
                <a:gd name="T7" fmla="*/ 1 h 4"/>
                <a:gd name="T8" fmla="*/ 0 w 4"/>
                <a:gd name="T9" fmla="*/ 1 h 4"/>
                <a:gd name="T10" fmla="*/ 0 w 4"/>
                <a:gd name="T11" fmla="*/ 2 h 4"/>
                <a:gd name="T12" fmla="*/ 2 w 4"/>
                <a:gd name="T13" fmla="*/ 4 h 4"/>
                <a:gd name="T14" fmla="*/ 2 w 4"/>
                <a:gd name="T15" fmla="*/ 4 h 4"/>
                <a:gd name="T16" fmla="*/ 4 w 4"/>
                <a:gd name="T17" fmla="*/ 2 h 4"/>
                <a:gd name="T18" fmla="*/ 2 w 4"/>
                <a:gd name="T19" fmla="*/ 0 h 4"/>
                <a:gd name="T20" fmla="*/ 2 w 4"/>
                <a:gd name="T2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4">
                  <a:moveTo>
                    <a:pt x="2" y="0"/>
                  </a:moveTo>
                  <a:cubicBezTo>
                    <a:pt x="1" y="0"/>
                    <a:pt x="1" y="0"/>
                    <a:pt x="1" y="0"/>
                  </a:cubicBezTo>
                  <a:cubicBezTo>
                    <a:pt x="0" y="0"/>
                    <a:pt x="0" y="1"/>
                    <a:pt x="0" y="1"/>
                  </a:cubicBezTo>
                  <a:cubicBezTo>
                    <a:pt x="0" y="1"/>
                    <a:pt x="0" y="1"/>
                    <a:pt x="0" y="1"/>
                  </a:cubicBezTo>
                  <a:cubicBezTo>
                    <a:pt x="0" y="1"/>
                    <a:pt x="0" y="1"/>
                    <a:pt x="0" y="1"/>
                  </a:cubicBezTo>
                  <a:cubicBezTo>
                    <a:pt x="0" y="1"/>
                    <a:pt x="0" y="2"/>
                    <a:pt x="0" y="2"/>
                  </a:cubicBezTo>
                  <a:cubicBezTo>
                    <a:pt x="0" y="3"/>
                    <a:pt x="1" y="3"/>
                    <a:pt x="2" y="4"/>
                  </a:cubicBezTo>
                  <a:cubicBezTo>
                    <a:pt x="2" y="4"/>
                    <a:pt x="2" y="4"/>
                    <a:pt x="2" y="4"/>
                  </a:cubicBezTo>
                  <a:cubicBezTo>
                    <a:pt x="3" y="4"/>
                    <a:pt x="4" y="3"/>
                    <a:pt x="4" y="2"/>
                  </a:cubicBezTo>
                  <a:cubicBezTo>
                    <a:pt x="4" y="1"/>
                    <a:pt x="3"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78" name="Freeform 3263">
              <a:extLst>
                <a:ext uri="{FF2B5EF4-FFF2-40B4-BE49-F238E27FC236}">
                  <a16:creationId xmlns:a16="http://schemas.microsoft.com/office/drawing/2014/main" id="{D3271C6B-C7D4-6F9F-142E-7B021E3A086A}"/>
                </a:ext>
              </a:extLst>
            </p:cNvPr>
            <p:cNvSpPr>
              <a:spLocks/>
            </p:cNvSpPr>
            <p:nvPr/>
          </p:nvSpPr>
          <p:spPr bwMode="auto">
            <a:xfrm>
              <a:off x="13949307" y="3682842"/>
              <a:ext cx="24829" cy="24829"/>
            </a:xfrm>
            <a:custGeom>
              <a:avLst/>
              <a:gdLst>
                <a:gd name="T0" fmla="*/ 2 w 4"/>
                <a:gd name="T1" fmla="*/ 0 h 4"/>
                <a:gd name="T2" fmla="*/ 2 w 4"/>
                <a:gd name="T3" fmla="*/ 0 h 4"/>
                <a:gd name="T4" fmla="*/ 1 w 4"/>
                <a:gd name="T5" fmla="*/ 1 h 4"/>
                <a:gd name="T6" fmla="*/ 0 w 4"/>
                <a:gd name="T7" fmla="*/ 1 h 4"/>
                <a:gd name="T8" fmla="*/ 0 w 4"/>
                <a:gd name="T9" fmla="*/ 2 h 4"/>
                <a:gd name="T10" fmla="*/ 0 w 4"/>
                <a:gd name="T11" fmla="*/ 3 h 4"/>
                <a:gd name="T12" fmla="*/ 0 w 4"/>
                <a:gd name="T13" fmla="*/ 3 h 4"/>
                <a:gd name="T14" fmla="*/ 2 w 4"/>
                <a:gd name="T15" fmla="*/ 4 h 4"/>
                <a:gd name="T16" fmla="*/ 2 w 4"/>
                <a:gd name="T17" fmla="*/ 4 h 4"/>
                <a:gd name="T18" fmla="*/ 2 w 4"/>
                <a:gd name="T19" fmla="*/ 4 h 4"/>
                <a:gd name="T20" fmla="*/ 3 w 4"/>
                <a:gd name="T21" fmla="*/ 4 h 4"/>
                <a:gd name="T22" fmla="*/ 3 w 4"/>
                <a:gd name="T23" fmla="*/ 4 h 4"/>
                <a:gd name="T24" fmla="*/ 4 w 4"/>
                <a:gd name="T25" fmla="*/ 3 h 4"/>
                <a:gd name="T26" fmla="*/ 4 w 4"/>
                <a:gd name="T27" fmla="*/ 3 h 4"/>
                <a:gd name="T28" fmla="*/ 2 w 4"/>
                <a:gd name="T29" fmla="*/ 0 h 4"/>
                <a:gd name="T30" fmla="*/ 2 w 4"/>
                <a:gd name="T31" fmla="*/ 0 h 4"/>
                <a:gd name="T32" fmla="*/ 2 w 4"/>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4">
                  <a:moveTo>
                    <a:pt x="2" y="0"/>
                  </a:moveTo>
                  <a:cubicBezTo>
                    <a:pt x="2" y="0"/>
                    <a:pt x="2" y="0"/>
                    <a:pt x="2" y="0"/>
                  </a:cubicBezTo>
                  <a:cubicBezTo>
                    <a:pt x="1" y="0"/>
                    <a:pt x="1" y="1"/>
                    <a:pt x="1" y="1"/>
                  </a:cubicBezTo>
                  <a:cubicBezTo>
                    <a:pt x="0" y="1"/>
                    <a:pt x="0" y="1"/>
                    <a:pt x="0" y="1"/>
                  </a:cubicBezTo>
                  <a:cubicBezTo>
                    <a:pt x="0" y="1"/>
                    <a:pt x="0" y="2"/>
                    <a:pt x="0" y="2"/>
                  </a:cubicBezTo>
                  <a:cubicBezTo>
                    <a:pt x="0" y="2"/>
                    <a:pt x="0" y="3"/>
                    <a:pt x="0" y="3"/>
                  </a:cubicBezTo>
                  <a:cubicBezTo>
                    <a:pt x="0" y="3"/>
                    <a:pt x="0" y="3"/>
                    <a:pt x="0" y="3"/>
                  </a:cubicBezTo>
                  <a:cubicBezTo>
                    <a:pt x="1" y="4"/>
                    <a:pt x="1" y="4"/>
                    <a:pt x="2" y="4"/>
                  </a:cubicBezTo>
                  <a:cubicBezTo>
                    <a:pt x="2" y="4"/>
                    <a:pt x="2" y="4"/>
                    <a:pt x="2" y="4"/>
                  </a:cubicBezTo>
                  <a:cubicBezTo>
                    <a:pt x="2" y="4"/>
                    <a:pt x="2" y="4"/>
                    <a:pt x="2" y="4"/>
                  </a:cubicBezTo>
                  <a:cubicBezTo>
                    <a:pt x="2" y="4"/>
                    <a:pt x="3" y="4"/>
                    <a:pt x="3" y="4"/>
                  </a:cubicBezTo>
                  <a:cubicBezTo>
                    <a:pt x="3" y="4"/>
                    <a:pt x="3" y="4"/>
                    <a:pt x="3" y="4"/>
                  </a:cubicBezTo>
                  <a:cubicBezTo>
                    <a:pt x="3" y="3"/>
                    <a:pt x="4" y="3"/>
                    <a:pt x="4" y="3"/>
                  </a:cubicBezTo>
                  <a:cubicBezTo>
                    <a:pt x="4" y="3"/>
                    <a:pt x="4" y="3"/>
                    <a:pt x="4" y="3"/>
                  </a:cubicBezTo>
                  <a:cubicBezTo>
                    <a:pt x="4" y="2"/>
                    <a:pt x="3" y="1"/>
                    <a:pt x="2" y="0"/>
                  </a:cubicBezTo>
                  <a:cubicBezTo>
                    <a:pt x="2" y="0"/>
                    <a:pt x="2"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79" name="Freeform 3264">
              <a:extLst>
                <a:ext uri="{FF2B5EF4-FFF2-40B4-BE49-F238E27FC236}">
                  <a16:creationId xmlns:a16="http://schemas.microsoft.com/office/drawing/2014/main" id="{4A96EC79-7C1D-DB18-33DC-A8F0D09F3388}"/>
                </a:ext>
              </a:extLst>
            </p:cNvPr>
            <p:cNvSpPr>
              <a:spLocks/>
            </p:cNvSpPr>
            <p:nvPr/>
          </p:nvSpPr>
          <p:spPr bwMode="auto">
            <a:xfrm>
              <a:off x="13529967" y="3222121"/>
              <a:ext cx="30347" cy="22070"/>
            </a:xfrm>
            <a:custGeom>
              <a:avLst/>
              <a:gdLst>
                <a:gd name="T0" fmla="*/ 2 w 5"/>
                <a:gd name="T1" fmla="*/ 0 h 3"/>
                <a:gd name="T2" fmla="*/ 0 w 5"/>
                <a:gd name="T3" fmla="*/ 1 h 3"/>
                <a:gd name="T4" fmla="*/ 1 w 5"/>
                <a:gd name="T5" fmla="*/ 3 h 3"/>
                <a:gd name="T6" fmla="*/ 2 w 5"/>
                <a:gd name="T7" fmla="*/ 3 h 3"/>
                <a:gd name="T8" fmla="*/ 2 w 5"/>
                <a:gd name="T9" fmla="*/ 3 h 3"/>
                <a:gd name="T10" fmla="*/ 2 w 5"/>
                <a:gd name="T11" fmla="*/ 3 h 3"/>
                <a:gd name="T12" fmla="*/ 2 w 5"/>
                <a:gd name="T13" fmla="*/ 3 h 3"/>
                <a:gd name="T14" fmla="*/ 2 w 5"/>
                <a:gd name="T15" fmla="*/ 3 h 3"/>
                <a:gd name="T16" fmla="*/ 3 w 5"/>
                <a:gd name="T17" fmla="*/ 3 h 3"/>
                <a:gd name="T18" fmla="*/ 4 w 5"/>
                <a:gd name="T19" fmla="*/ 3 h 3"/>
                <a:gd name="T20" fmla="*/ 4 w 5"/>
                <a:gd name="T21" fmla="*/ 2 h 3"/>
                <a:gd name="T22" fmla="*/ 3 w 5"/>
                <a:gd name="T23" fmla="*/ 0 h 3"/>
                <a:gd name="T24" fmla="*/ 2 w 5"/>
                <a:gd name="T25"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3">
                  <a:moveTo>
                    <a:pt x="2" y="0"/>
                  </a:moveTo>
                  <a:cubicBezTo>
                    <a:pt x="1" y="0"/>
                    <a:pt x="1" y="0"/>
                    <a:pt x="0" y="1"/>
                  </a:cubicBezTo>
                  <a:cubicBezTo>
                    <a:pt x="0" y="2"/>
                    <a:pt x="1" y="3"/>
                    <a:pt x="1" y="3"/>
                  </a:cubicBezTo>
                  <a:cubicBezTo>
                    <a:pt x="1" y="3"/>
                    <a:pt x="2" y="3"/>
                    <a:pt x="2" y="3"/>
                  </a:cubicBezTo>
                  <a:cubicBezTo>
                    <a:pt x="2" y="3"/>
                    <a:pt x="2" y="3"/>
                    <a:pt x="2" y="3"/>
                  </a:cubicBezTo>
                  <a:cubicBezTo>
                    <a:pt x="2" y="3"/>
                    <a:pt x="2" y="3"/>
                    <a:pt x="2" y="3"/>
                  </a:cubicBezTo>
                  <a:cubicBezTo>
                    <a:pt x="2" y="3"/>
                    <a:pt x="2" y="3"/>
                    <a:pt x="2" y="3"/>
                  </a:cubicBezTo>
                  <a:cubicBezTo>
                    <a:pt x="2" y="3"/>
                    <a:pt x="2" y="3"/>
                    <a:pt x="2" y="3"/>
                  </a:cubicBezTo>
                  <a:cubicBezTo>
                    <a:pt x="3" y="3"/>
                    <a:pt x="3" y="3"/>
                    <a:pt x="3" y="3"/>
                  </a:cubicBezTo>
                  <a:cubicBezTo>
                    <a:pt x="3" y="3"/>
                    <a:pt x="3" y="3"/>
                    <a:pt x="4" y="3"/>
                  </a:cubicBezTo>
                  <a:cubicBezTo>
                    <a:pt x="4" y="3"/>
                    <a:pt x="4" y="2"/>
                    <a:pt x="4" y="2"/>
                  </a:cubicBezTo>
                  <a:cubicBezTo>
                    <a:pt x="5" y="1"/>
                    <a:pt x="4" y="0"/>
                    <a:pt x="3" y="0"/>
                  </a:cubicBezTo>
                  <a:cubicBezTo>
                    <a:pt x="3" y="0"/>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80" name="Freeform 3265">
              <a:extLst>
                <a:ext uri="{FF2B5EF4-FFF2-40B4-BE49-F238E27FC236}">
                  <a16:creationId xmlns:a16="http://schemas.microsoft.com/office/drawing/2014/main" id="{B8CFAEF1-B477-86EB-5392-91116BC827F4}"/>
                </a:ext>
              </a:extLst>
            </p:cNvPr>
            <p:cNvSpPr>
              <a:spLocks/>
            </p:cNvSpPr>
            <p:nvPr/>
          </p:nvSpPr>
          <p:spPr bwMode="auto">
            <a:xfrm>
              <a:off x="13240292" y="3768365"/>
              <a:ext cx="27588" cy="24829"/>
            </a:xfrm>
            <a:custGeom>
              <a:avLst/>
              <a:gdLst>
                <a:gd name="T0" fmla="*/ 2 w 4"/>
                <a:gd name="T1" fmla="*/ 0 h 4"/>
                <a:gd name="T2" fmla="*/ 0 w 4"/>
                <a:gd name="T3" fmla="*/ 2 h 4"/>
                <a:gd name="T4" fmla="*/ 0 w 4"/>
                <a:gd name="T5" fmla="*/ 2 h 4"/>
                <a:gd name="T6" fmla="*/ 0 w 4"/>
                <a:gd name="T7" fmla="*/ 2 h 4"/>
                <a:gd name="T8" fmla="*/ 0 w 4"/>
                <a:gd name="T9" fmla="*/ 2 h 4"/>
                <a:gd name="T10" fmla="*/ 0 w 4"/>
                <a:gd name="T11" fmla="*/ 3 h 4"/>
                <a:gd name="T12" fmla="*/ 1 w 4"/>
                <a:gd name="T13" fmla="*/ 4 h 4"/>
                <a:gd name="T14" fmla="*/ 1 w 4"/>
                <a:gd name="T15" fmla="*/ 4 h 4"/>
                <a:gd name="T16" fmla="*/ 1 w 4"/>
                <a:gd name="T17" fmla="*/ 4 h 4"/>
                <a:gd name="T18" fmla="*/ 2 w 4"/>
                <a:gd name="T19" fmla="*/ 4 h 4"/>
                <a:gd name="T20" fmla="*/ 4 w 4"/>
                <a:gd name="T21" fmla="*/ 3 h 4"/>
                <a:gd name="T22" fmla="*/ 4 w 4"/>
                <a:gd name="T23" fmla="*/ 2 h 4"/>
                <a:gd name="T24" fmla="*/ 4 w 4"/>
                <a:gd name="T25" fmla="*/ 2 h 4"/>
                <a:gd name="T26" fmla="*/ 4 w 4"/>
                <a:gd name="T27" fmla="*/ 2 h 4"/>
                <a:gd name="T28" fmla="*/ 3 w 4"/>
                <a:gd name="T29" fmla="*/ 1 h 4"/>
                <a:gd name="T30" fmla="*/ 3 w 4"/>
                <a:gd name="T31" fmla="*/ 1 h 4"/>
                <a:gd name="T32" fmla="*/ 2 w 4"/>
                <a:gd name="T33" fmla="*/ 0 h 4"/>
                <a:gd name="T34" fmla="*/ 2 w 4"/>
                <a:gd name="T35" fmla="*/ 0 h 4"/>
                <a:gd name="T36" fmla="*/ 2 w 4"/>
                <a:gd name="T3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 h="4">
                  <a:moveTo>
                    <a:pt x="2" y="0"/>
                  </a:moveTo>
                  <a:cubicBezTo>
                    <a:pt x="1" y="0"/>
                    <a:pt x="0" y="1"/>
                    <a:pt x="0" y="2"/>
                  </a:cubicBezTo>
                  <a:cubicBezTo>
                    <a:pt x="0" y="2"/>
                    <a:pt x="0" y="2"/>
                    <a:pt x="0" y="2"/>
                  </a:cubicBezTo>
                  <a:cubicBezTo>
                    <a:pt x="0" y="2"/>
                    <a:pt x="0" y="2"/>
                    <a:pt x="0" y="2"/>
                  </a:cubicBezTo>
                  <a:cubicBezTo>
                    <a:pt x="0" y="2"/>
                    <a:pt x="0" y="2"/>
                    <a:pt x="0" y="2"/>
                  </a:cubicBezTo>
                  <a:cubicBezTo>
                    <a:pt x="0" y="3"/>
                    <a:pt x="0" y="3"/>
                    <a:pt x="0" y="3"/>
                  </a:cubicBezTo>
                  <a:cubicBezTo>
                    <a:pt x="0" y="3"/>
                    <a:pt x="0" y="4"/>
                    <a:pt x="1" y="4"/>
                  </a:cubicBezTo>
                  <a:cubicBezTo>
                    <a:pt x="1" y="4"/>
                    <a:pt x="1" y="4"/>
                    <a:pt x="1" y="4"/>
                  </a:cubicBezTo>
                  <a:cubicBezTo>
                    <a:pt x="1" y="4"/>
                    <a:pt x="1" y="4"/>
                    <a:pt x="1" y="4"/>
                  </a:cubicBezTo>
                  <a:cubicBezTo>
                    <a:pt x="1" y="4"/>
                    <a:pt x="2" y="4"/>
                    <a:pt x="2" y="4"/>
                  </a:cubicBezTo>
                  <a:cubicBezTo>
                    <a:pt x="3" y="4"/>
                    <a:pt x="3" y="4"/>
                    <a:pt x="4" y="3"/>
                  </a:cubicBezTo>
                  <a:cubicBezTo>
                    <a:pt x="4" y="2"/>
                    <a:pt x="4" y="2"/>
                    <a:pt x="4" y="2"/>
                  </a:cubicBezTo>
                  <a:cubicBezTo>
                    <a:pt x="4" y="2"/>
                    <a:pt x="4" y="2"/>
                    <a:pt x="4" y="2"/>
                  </a:cubicBezTo>
                  <a:cubicBezTo>
                    <a:pt x="4" y="2"/>
                    <a:pt x="4" y="2"/>
                    <a:pt x="4" y="2"/>
                  </a:cubicBezTo>
                  <a:cubicBezTo>
                    <a:pt x="3" y="1"/>
                    <a:pt x="3" y="1"/>
                    <a:pt x="3" y="1"/>
                  </a:cubicBezTo>
                  <a:cubicBezTo>
                    <a:pt x="3" y="1"/>
                    <a:pt x="3" y="1"/>
                    <a:pt x="3" y="1"/>
                  </a:cubicBezTo>
                  <a:cubicBezTo>
                    <a:pt x="3" y="1"/>
                    <a:pt x="3" y="0"/>
                    <a:pt x="2" y="0"/>
                  </a:cubicBezTo>
                  <a:cubicBezTo>
                    <a:pt x="2" y="0"/>
                    <a:pt x="2"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81" name="Freeform 3266">
              <a:extLst>
                <a:ext uri="{FF2B5EF4-FFF2-40B4-BE49-F238E27FC236}">
                  <a16:creationId xmlns:a16="http://schemas.microsoft.com/office/drawing/2014/main" id="{DF244118-4B8A-929A-B30E-563138BBBE8C}"/>
                </a:ext>
              </a:extLst>
            </p:cNvPr>
            <p:cNvSpPr>
              <a:spLocks/>
            </p:cNvSpPr>
            <p:nvPr/>
          </p:nvSpPr>
          <p:spPr bwMode="auto">
            <a:xfrm>
              <a:off x="12572660" y="3611113"/>
              <a:ext cx="24829" cy="24829"/>
            </a:xfrm>
            <a:custGeom>
              <a:avLst/>
              <a:gdLst>
                <a:gd name="T0" fmla="*/ 2 w 4"/>
                <a:gd name="T1" fmla="*/ 0 h 4"/>
                <a:gd name="T2" fmla="*/ 0 w 4"/>
                <a:gd name="T3" fmla="*/ 1 h 4"/>
                <a:gd name="T4" fmla="*/ 0 w 4"/>
                <a:gd name="T5" fmla="*/ 2 h 4"/>
                <a:gd name="T6" fmla="*/ 0 w 4"/>
                <a:gd name="T7" fmla="*/ 3 h 4"/>
                <a:gd name="T8" fmla="*/ 0 w 4"/>
                <a:gd name="T9" fmla="*/ 3 h 4"/>
                <a:gd name="T10" fmla="*/ 1 w 4"/>
                <a:gd name="T11" fmla="*/ 3 h 4"/>
                <a:gd name="T12" fmla="*/ 1 w 4"/>
                <a:gd name="T13" fmla="*/ 3 h 4"/>
                <a:gd name="T14" fmla="*/ 1 w 4"/>
                <a:gd name="T15" fmla="*/ 3 h 4"/>
                <a:gd name="T16" fmla="*/ 2 w 4"/>
                <a:gd name="T17" fmla="*/ 4 h 4"/>
                <a:gd name="T18" fmla="*/ 2 w 4"/>
                <a:gd name="T19" fmla="*/ 4 h 4"/>
                <a:gd name="T20" fmla="*/ 3 w 4"/>
                <a:gd name="T21" fmla="*/ 4 h 4"/>
                <a:gd name="T22" fmla="*/ 3 w 4"/>
                <a:gd name="T23" fmla="*/ 3 h 4"/>
                <a:gd name="T24" fmla="*/ 4 w 4"/>
                <a:gd name="T25" fmla="*/ 2 h 4"/>
                <a:gd name="T26" fmla="*/ 4 w 4"/>
                <a:gd name="T27" fmla="*/ 2 h 4"/>
                <a:gd name="T28" fmla="*/ 4 w 4"/>
                <a:gd name="T29" fmla="*/ 2 h 4"/>
                <a:gd name="T30" fmla="*/ 2 w 4"/>
                <a:gd name="T31" fmla="*/ 0 h 4"/>
                <a:gd name="T32" fmla="*/ 2 w 4"/>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4">
                  <a:moveTo>
                    <a:pt x="2" y="0"/>
                  </a:moveTo>
                  <a:cubicBezTo>
                    <a:pt x="1" y="0"/>
                    <a:pt x="0" y="0"/>
                    <a:pt x="0" y="1"/>
                  </a:cubicBezTo>
                  <a:cubicBezTo>
                    <a:pt x="0" y="2"/>
                    <a:pt x="0" y="2"/>
                    <a:pt x="0" y="2"/>
                  </a:cubicBezTo>
                  <a:cubicBezTo>
                    <a:pt x="0" y="2"/>
                    <a:pt x="0" y="2"/>
                    <a:pt x="0" y="3"/>
                  </a:cubicBezTo>
                  <a:cubicBezTo>
                    <a:pt x="0" y="3"/>
                    <a:pt x="0" y="3"/>
                    <a:pt x="0" y="3"/>
                  </a:cubicBezTo>
                  <a:cubicBezTo>
                    <a:pt x="0" y="3"/>
                    <a:pt x="0" y="3"/>
                    <a:pt x="1" y="3"/>
                  </a:cubicBezTo>
                  <a:cubicBezTo>
                    <a:pt x="1" y="3"/>
                    <a:pt x="1" y="3"/>
                    <a:pt x="1" y="3"/>
                  </a:cubicBezTo>
                  <a:cubicBezTo>
                    <a:pt x="1" y="3"/>
                    <a:pt x="1" y="3"/>
                    <a:pt x="1" y="3"/>
                  </a:cubicBezTo>
                  <a:cubicBezTo>
                    <a:pt x="1" y="3"/>
                    <a:pt x="1" y="4"/>
                    <a:pt x="2" y="4"/>
                  </a:cubicBezTo>
                  <a:cubicBezTo>
                    <a:pt x="2" y="4"/>
                    <a:pt x="2" y="4"/>
                    <a:pt x="2" y="4"/>
                  </a:cubicBezTo>
                  <a:cubicBezTo>
                    <a:pt x="2" y="4"/>
                    <a:pt x="3" y="4"/>
                    <a:pt x="3" y="4"/>
                  </a:cubicBezTo>
                  <a:cubicBezTo>
                    <a:pt x="3" y="4"/>
                    <a:pt x="3" y="3"/>
                    <a:pt x="3" y="3"/>
                  </a:cubicBezTo>
                  <a:cubicBezTo>
                    <a:pt x="3" y="3"/>
                    <a:pt x="4" y="3"/>
                    <a:pt x="4" y="2"/>
                  </a:cubicBezTo>
                  <a:cubicBezTo>
                    <a:pt x="4" y="2"/>
                    <a:pt x="4" y="2"/>
                    <a:pt x="4" y="2"/>
                  </a:cubicBezTo>
                  <a:cubicBezTo>
                    <a:pt x="4" y="2"/>
                    <a:pt x="4" y="2"/>
                    <a:pt x="4" y="2"/>
                  </a:cubicBezTo>
                  <a:cubicBezTo>
                    <a:pt x="4" y="1"/>
                    <a:pt x="3"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82" name="Freeform 3267">
              <a:extLst>
                <a:ext uri="{FF2B5EF4-FFF2-40B4-BE49-F238E27FC236}">
                  <a16:creationId xmlns:a16="http://schemas.microsoft.com/office/drawing/2014/main" id="{40B3E024-BE28-63D1-2438-1FF9E0BBBAED}"/>
                </a:ext>
              </a:extLst>
            </p:cNvPr>
            <p:cNvSpPr>
              <a:spLocks/>
            </p:cNvSpPr>
            <p:nvPr/>
          </p:nvSpPr>
          <p:spPr bwMode="auto">
            <a:xfrm>
              <a:off x="11496724" y="2882787"/>
              <a:ext cx="52417" cy="52417"/>
            </a:xfrm>
            <a:custGeom>
              <a:avLst/>
              <a:gdLst>
                <a:gd name="T0" fmla="*/ 4 w 8"/>
                <a:gd name="T1" fmla="*/ 0 h 8"/>
                <a:gd name="T2" fmla="*/ 2 w 8"/>
                <a:gd name="T3" fmla="*/ 1 h 8"/>
                <a:gd name="T4" fmla="*/ 1 w 8"/>
                <a:gd name="T5" fmla="*/ 3 h 8"/>
                <a:gd name="T6" fmla="*/ 1 w 8"/>
                <a:gd name="T7" fmla="*/ 3 h 8"/>
                <a:gd name="T8" fmla="*/ 1 w 8"/>
                <a:gd name="T9" fmla="*/ 5 h 8"/>
                <a:gd name="T10" fmla="*/ 1 w 8"/>
                <a:gd name="T11" fmla="*/ 5 h 8"/>
                <a:gd name="T12" fmla="*/ 1 w 8"/>
                <a:gd name="T13" fmla="*/ 6 h 8"/>
                <a:gd name="T14" fmla="*/ 3 w 8"/>
                <a:gd name="T15" fmla="*/ 7 h 8"/>
                <a:gd name="T16" fmla="*/ 3 w 8"/>
                <a:gd name="T17" fmla="*/ 7 h 8"/>
                <a:gd name="T18" fmla="*/ 4 w 8"/>
                <a:gd name="T19" fmla="*/ 8 h 8"/>
                <a:gd name="T20" fmla="*/ 6 w 8"/>
                <a:gd name="T21" fmla="*/ 7 h 8"/>
                <a:gd name="T22" fmla="*/ 7 w 8"/>
                <a:gd name="T23" fmla="*/ 6 h 8"/>
                <a:gd name="T24" fmla="*/ 7 w 8"/>
                <a:gd name="T25" fmla="*/ 5 h 8"/>
                <a:gd name="T26" fmla="*/ 7 w 8"/>
                <a:gd name="T27" fmla="*/ 3 h 8"/>
                <a:gd name="T28" fmla="*/ 7 w 8"/>
                <a:gd name="T29" fmla="*/ 3 h 8"/>
                <a:gd name="T30" fmla="*/ 7 w 8"/>
                <a:gd name="T31" fmla="*/ 2 h 8"/>
                <a:gd name="T32" fmla="*/ 4 w 8"/>
                <a:gd name="T33"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 h="8">
                  <a:moveTo>
                    <a:pt x="4" y="0"/>
                  </a:moveTo>
                  <a:cubicBezTo>
                    <a:pt x="3" y="0"/>
                    <a:pt x="3" y="1"/>
                    <a:pt x="2" y="1"/>
                  </a:cubicBezTo>
                  <a:cubicBezTo>
                    <a:pt x="1" y="2"/>
                    <a:pt x="1" y="2"/>
                    <a:pt x="1" y="3"/>
                  </a:cubicBezTo>
                  <a:cubicBezTo>
                    <a:pt x="1" y="3"/>
                    <a:pt x="1" y="3"/>
                    <a:pt x="1" y="3"/>
                  </a:cubicBezTo>
                  <a:cubicBezTo>
                    <a:pt x="1" y="4"/>
                    <a:pt x="0" y="4"/>
                    <a:pt x="1" y="5"/>
                  </a:cubicBezTo>
                  <a:cubicBezTo>
                    <a:pt x="1" y="5"/>
                    <a:pt x="1" y="5"/>
                    <a:pt x="1" y="5"/>
                  </a:cubicBezTo>
                  <a:cubicBezTo>
                    <a:pt x="1" y="5"/>
                    <a:pt x="1" y="6"/>
                    <a:pt x="1" y="6"/>
                  </a:cubicBezTo>
                  <a:cubicBezTo>
                    <a:pt x="2" y="7"/>
                    <a:pt x="2" y="7"/>
                    <a:pt x="3" y="7"/>
                  </a:cubicBezTo>
                  <a:cubicBezTo>
                    <a:pt x="3" y="7"/>
                    <a:pt x="3" y="7"/>
                    <a:pt x="3" y="7"/>
                  </a:cubicBezTo>
                  <a:cubicBezTo>
                    <a:pt x="3" y="7"/>
                    <a:pt x="4" y="8"/>
                    <a:pt x="4" y="8"/>
                  </a:cubicBezTo>
                  <a:cubicBezTo>
                    <a:pt x="5" y="8"/>
                    <a:pt x="5" y="7"/>
                    <a:pt x="6" y="7"/>
                  </a:cubicBezTo>
                  <a:cubicBezTo>
                    <a:pt x="6" y="7"/>
                    <a:pt x="7" y="6"/>
                    <a:pt x="7" y="6"/>
                  </a:cubicBezTo>
                  <a:cubicBezTo>
                    <a:pt x="7" y="6"/>
                    <a:pt x="7" y="6"/>
                    <a:pt x="7" y="5"/>
                  </a:cubicBezTo>
                  <a:cubicBezTo>
                    <a:pt x="8" y="5"/>
                    <a:pt x="8" y="4"/>
                    <a:pt x="7" y="3"/>
                  </a:cubicBezTo>
                  <a:cubicBezTo>
                    <a:pt x="7" y="3"/>
                    <a:pt x="7" y="3"/>
                    <a:pt x="7" y="3"/>
                  </a:cubicBezTo>
                  <a:cubicBezTo>
                    <a:pt x="7" y="3"/>
                    <a:pt x="7" y="2"/>
                    <a:pt x="7" y="2"/>
                  </a:cubicBezTo>
                  <a:cubicBezTo>
                    <a:pt x="6" y="1"/>
                    <a:pt x="5"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83" name="Freeform 3268">
              <a:extLst>
                <a:ext uri="{FF2B5EF4-FFF2-40B4-BE49-F238E27FC236}">
                  <a16:creationId xmlns:a16="http://schemas.microsoft.com/office/drawing/2014/main" id="{FEBD189C-874F-4FA1-6F98-48795552F1C4}"/>
                </a:ext>
              </a:extLst>
            </p:cNvPr>
            <p:cNvSpPr>
              <a:spLocks/>
            </p:cNvSpPr>
            <p:nvPr/>
          </p:nvSpPr>
          <p:spPr bwMode="auto">
            <a:xfrm>
              <a:off x="10823575" y="2645529"/>
              <a:ext cx="52417" cy="46900"/>
            </a:xfrm>
            <a:custGeom>
              <a:avLst/>
              <a:gdLst>
                <a:gd name="T0" fmla="*/ 4 w 8"/>
                <a:gd name="T1" fmla="*/ 0 h 7"/>
                <a:gd name="T2" fmla="*/ 2 w 8"/>
                <a:gd name="T3" fmla="*/ 1 h 7"/>
                <a:gd name="T4" fmla="*/ 2 w 8"/>
                <a:gd name="T5" fmla="*/ 1 h 7"/>
                <a:gd name="T6" fmla="*/ 2 w 8"/>
                <a:gd name="T7" fmla="*/ 1 h 7"/>
                <a:gd name="T8" fmla="*/ 1 w 8"/>
                <a:gd name="T9" fmla="*/ 5 h 7"/>
                <a:gd name="T10" fmla="*/ 4 w 8"/>
                <a:gd name="T11" fmla="*/ 7 h 7"/>
                <a:gd name="T12" fmla="*/ 4 w 8"/>
                <a:gd name="T13" fmla="*/ 7 h 7"/>
                <a:gd name="T14" fmla="*/ 4 w 8"/>
                <a:gd name="T15" fmla="*/ 7 h 7"/>
                <a:gd name="T16" fmla="*/ 6 w 8"/>
                <a:gd name="T17" fmla="*/ 6 h 7"/>
                <a:gd name="T18" fmla="*/ 7 w 8"/>
                <a:gd name="T19" fmla="*/ 6 h 7"/>
                <a:gd name="T20" fmla="*/ 7 w 8"/>
                <a:gd name="T21" fmla="*/ 5 h 7"/>
                <a:gd name="T22" fmla="*/ 7 w 8"/>
                <a:gd name="T23" fmla="*/ 5 h 7"/>
                <a:gd name="T24" fmla="*/ 8 w 8"/>
                <a:gd name="T25" fmla="*/ 4 h 7"/>
                <a:gd name="T26" fmla="*/ 7 w 8"/>
                <a:gd name="T27" fmla="*/ 1 h 7"/>
                <a:gd name="T28" fmla="*/ 6 w 8"/>
                <a:gd name="T29" fmla="*/ 0 h 7"/>
                <a:gd name="T30" fmla="*/ 5 w 8"/>
                <a:gd name="T31" fmla="*/ 0 h 7"/>
                <a:gd name="T32" fmla="*/ 4 w 8"/>
                <a:gd name="T33"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 h="7">
                  <a:moveTo>
                    <a:pt x="4" y="0"/>
                  </a:moveTo>
                  <a:cubicBezTo>
                    <a:pt x="3" y="0"/>
                    <a:pt x="3" y="0"/>
                    <a:pt x="2" y="1"/>
                  </a:cubicBezTo>
                  <a:cubicBezTo>
                    <a:pt x="2" y="1"/>
                    <a:pt x="2" y="1"/>
                    <a:pt x="2" y="1"/>
                  </a:cubicBezTo>
                  <a:cubicBezTo>
                    <a:pt x="2" y="1"/>
                    <a:pt x="2" y="1"/>
                    <a:pt x="2" y="1"/>
                  </a:cubicBezTo>
                  <a:cubicBezTo>
                    <a:pt x="0" y="2"/>
                    <a:pt x="0" y="4"/>
                    <a:pt x="1" y="5"/>
                  </a:cubicBezTo>
                  <a:cubicBezTo>
                    <a:pt x="2" y="6"/>
                    <a:pt x="3" y="7"/>
                    <a:pt x="4" y="7"/>
                  </a:cubicBezTo>
                  <a:cubicBezTo>
                    <a:pt x="4" y="7"/>
                    <a:pt x="4" y="7"/>
                    <a:pt x="4" y="7"/>
                  </a:cubicBezTo>
                  <a:cubicBezTo>
                    <a:pt x="4" y="7"/>
                    <a:pt x="4" y="7"/>
                    <a:pt x="4" y="7"/>
                  </a:cubicBezTo>
                  <a:cubicBezTo>
                    <a:pt x="5" y="7"/>
                    <a:pt x="6" y="7"/>
                    <a:pt x="6" y="6"/>
                  </a:cubicBezTo>
                  <a:cubicBezTo>
                    <a:pt x="6" y="6"/>
                    <a:pt x="7" y="6"/>
                    <a:pt x="7" y="6"/>
                  </a:cubicBezTo>
                  <a:cubicBezTo>
                    <a:pt x="7" y="5"/>
                    <a:pt x="7" y="5"/>
                    <a:pt x="7" y="5"/>
                  </a:cubicBezTo>
                  <a:cubicBezTo>
                    <a:pt x="7" y="5"/>
                    <a:pt x="7" y="5"/>
                    <a:pt x="7" y="5"/>
                  </a:cubicBezTo>
                  <a:cubicBezTo>
                    <a:pt x="7" y="5"/>
                    <a:pt x="7" y="5"/>
                    <a:pt x="8" y="4"/>
                  </a:cubicBezTo>
                  <a:cubicBezTo>
                    <a:pt x="8" y="3"/>
                    <a:pt x="8" y="2"/>
                    <a:pt x="7" y="1"/>
                  </a:cubicBezTo>
                  <a:cubicBezTo>
                    <a:pt x="7" y="1"/>
                    <a:pt x="6" y="0"/>
                    <a:pt x="6" y="0"/>
                  </a:cubicBezTo>
                  <a:cubicBezTo>
                    <a:pt x="5" y="0"/>
                    <a:pt x="5" y="0"/>
                    <a:pt x="5" y="0"/>
                  </a:cubicBezTo>
                  <a:cubicBezTo>
                    <a:pt x="5" y="0"/>
                    <a:pt x="4"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84" name="Freeform 3269">
              <a:extLst>
                <a:ext uri="{FF2B5EF4-FFF2-40B4-BE49-F238E27FC236}">
                  <a16:creationId xmlns:a16="http://schemas.microsoft.com/office/drawing/2014/main" id="{5115C229-241B-3EFE-1280-2D9EEE59D80F}"/>
                </a:ext>
              </a:extLst>
            </p:cNvPr>
            <p:cNvSpPr>
              <a:spLocks/>
            </p:cNvSpPr>
            <p:nvPr/>
          </p:nvSpPr>
          <p:spPr bwMode="auto">
            <a:xfrm>
              <a:off x="11400166" y="3191774"/>
              <a:ext cx="38623" cy="38623"/>
            </a:xfrm>
            <a:custGeom>
              <a:avLst/>
              <a:gdLst>
                <a:gd name="T0" fmla="*/ 3 w 6"/>
                <a:gd name="T1" fmla="*/ 0 h 6"/>
                <a:gd name="T2" fmla="*/ 2 w 6"/>
                <a:gd name="T3" fmla="*/ 1 h 6"/>
                <a:gd name="T4" fmla="*/ 1 w 6"/>
                <a:gd name="T5" fmla="*/ 5 h 6"/>
                <a:gd name="T6" fmla="*/ 3 w 6"/>
                <a:gd name="T7" fmla="*/ 6 h 6"/>
                <a:gd name="T8" fmla="*/ 5 w 6"/>
                <a:gd name="T9" fmla="*/ 5 h 6"/>
                <a:gd name="T10" fmla="*/ 6 w 6"/>
                <a:gd name="T11" fmla="*/ 4 h 6"/>
                <a:gd name="T12" fmla="*/ 6 w 6"/>
                <a:gd name="T13" fmla="*/ 4 h 6"/>
                <a:gd name="T14" fmla="*/ 6 w 6"/>
                <a:gd name="T15" fmla="*/ 1 h 6"/>
                <a:gd name="T16" fmla="*/ 6 w 6"/>
                <a:gd name="T17" fmla="*/ 1 h 6"/>
                <a:gd name="T18" fmla="*/ 5 w 6"/>
                <a:gd name="T19" fmla="*/ 1 h 6"/>
                <a:gd name="T20" fmla="*/ 5 w 6"/>
                <a:gd name="T21" fmla="*/ 0 h 6"/>
                <a:gd name="T22" fmla="*/ 4 w 6"/>
                <a:gd name="T23" fmla="*/ 0 h 6"/>
                <a:gd name="T24" fmla="*/ 3 w 6"/>
                <a:gd name="T2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6">
                  <a:moveTo>
                    <a:pt x="3" y="0"/>
                  </a:moveTo>
                  <a:cubicBezTo>
                    <a:pt x="3" y="0"/>
                    <a:pt x="2" y="0"/>
                    <a:pt x="2" y="1"/>
                  </a:cubicBezTo>
                  <a:cubicBezTo>
                    <a:pt x="1" y="2"/>
                    <a:pt x="0" y="3"/>
                    <a:pt x="1" y="5"/>
                  </a:cubicBezTo>
                  <a:cubicBezTo>
                    <a:pt x="2" y="5"/>
                    <a:pt x="3" y="6"/>
                    <a:pt x="3" y="6"/>
                  </a:cubicBezTo>
                  <a:cubicBezTo>
                    <a:pt x="4" y="6"/>
                    <a:pt x="5" y="6"/>
                    <a:pt x="5" y="5"/>
                  </a:cubicBezTo>
                  <a:cubicBezTo>
                    <a:pt x="5" y="5"/>
                    <a:pt x="6" y="5"/>
                    <a:pt x="6" y="4"/>
                  </a:cubicBezTo>
                  <a:cubicBezTo>
                    <a:pt x="6" y="4"/>
                    <a:pt x="6" y="4"/>
                    <a:pt x="6" y="4"/>
                  </a:cubicBezTo>
                  <a:cubicBezTo>
                    <a:pt x="6" y="3"/>
                    <a:pt x="6" y="2"/>
                    <a:pt x="6" y="1"/>
                  </a:cubicBezTo>
                  <a:cubicBezTo>
                    <a:pt x="6" y="1"/>
                    <a:pt x="6" y="1"/>
                    <a:pt x="6" y="1"/>
                  </a:cubicBezTo>
                  <a:cubicBezTo>
                    <a:pt x="6" y="1"/>
                    <a:pt x="5" y="1"/>
                    <a:pt x="5" y="1"/>
                  </a:cubicBezTo>
                  <a:cubicBezTo>
                    <a:pt x="5" y="1"/>
                    <a:pt x="5" y="1"/>
                    <a:pt x="5" y="0"/>
                  </a:cubicBezTo>
                  <a:cubicBezTo>
                    <a:pt x="4" y="0"/>
                    <a:pt x="4" y="0"/>
                    <a:pt x="4" y="0"/>
                  </a:cubicBezTo>
                  <a:cubicBezTo>
                    <a:pt x="4" y="0"/>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85" name="Freeform 3270">
              <a:extLst>
                <a:ext uri="{FF2B5EF4-FFF2-40B4-BE49-F238E27FC236}">
                  <a16:creationId xmlns:a16="http://schemas.microsoft.com/office/drawing/2014/main" id="{AABAF644-7DA1-35B1-7765-44418811EAF0}"/>
                </a:ext>
              </a:extLst>
            </p:cNvPr>
            <p:cNvSpPr>
              <a:spLocks/>
            </p:cNvSpPr>
            <p:nvPr/>
          </p:nvSpPr>
          <p:spPr bwMode="auto">
            <a:xfrm>
              <a:off x="10834610" y="3131080"/>
              <a:ext cx="41382" cy="38623"/>
            </a:xfrm>
            <a:custGeom>
              <a:avLst/>
              <a:gdLst>
                <a:gd name="T0" fmla="*/ 3 w 6"/>
                <a:gd name="T1" fmla="*/ 0 h 6"/>
                <a:gd name="T2" fmla="*/ 2 w 6"/>
                <a:gd name="T3" fmla="*/ 0 h 6"/>
                <a:gd name="T4" fmla="*/ 1 w 6"/>
                <a:gd name="T5" fmla="*/ 1 h 6"/>
                <a:gd name="T6" fmla="*/ 0 w 6"/>
                <a:gd name="T7" fmla="*/ 5 h 6"/>
                <a:gd name="T8" fmla="*/ 3 w 6"/>
                <a:gd name="T9" fmla="*/ 6 h 6"/>
                <a:gd name="T10" fmla="*/ 4 w 6"/>
                <a:gd name="T11" fmla="*/ 5 h 6"/>
                <a:gd name="T12" fmla="*/ 5 w 6"/>
                <a:gd name="T13" fmla="*/ 2 h 6"/>
                <a:gd name="T14" fmla="*/ 5 w 6"/>
                <a:gd name="T15" fmla="*/ 2 h 6"/>
                <a:gd name="T16" fmla="*/ 5 w 6"/>
                <a:gd name="T17" fmla="*/ 2 h 6"/>
                <a:gd name="T18" fmla="*/ 3 w 6"/>
                <a:gd name="T19" fmla="*/ 0 h 6"/>
                <a:gd name="T20" fmla="*/ 3 w 6"/>
                <a:gd name="T2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6">
                  <a:moveTo>
                    <a:pt x="3" y="0"/>
                  </a:moveTo>
                  <a:cubicBezTo>
                    <a:pt x="3" y="0"/>
                    <a:pt x="2" y="0"/>
                    <a:pt x="2" y="0"/>
                  </a:cubicBezTo>
                  <a:cubicBezTo>
                    <a:pt x="2" y="0"/>
                    <a:pt x="1" y="1"/>
                    <a:pt x="1" y="1"/>
                  </a:cubicBezTo>
                  <a:cubicBezTo>
                    <a:pt x="0" y="2"/>
                    <a:pt x="0" y="3"/>
                    <a:pt x="0" y="5"/>
                  </a:cubicBezTo>
                  <a:cubicBezTo>
                    <a:pt x="1" y="5"/>
                    <a:pt x="2" y="6"/>
                    <a:pt x="3" y="6"/>
                  </a:cubicBezTo>
                  <a:cubicBezTo>
                    <a:pt x="3" y="6"/>
                    <a:pt x="4" y="6"/>
                    <a:pt x="4" y="5"/>
                  </a:cubicBezTo>
                  <a:cubicBezTo>
                    <a:pt x="5" y="5"/>
                    <a:pt x="6" y="3"/>
                    <a:pt x="5" y="2"/>
                  </a:cubicBezTo>
                  <a:cubicBezTo>
                    <a:pt x="5" y="2"/>
                    <a:pt x="5" y="2"/>
                    <a:pt x="5" y="2"/>
                  </a:cubicBezTo>
                  <a:cubicBezTo>
                    <a:pt x="5" y="2"/>
                    <a:pt x="5" y="2"/>
                    <a:pt x="5" y="2"/>
                  </a:cubicBezTo>
                  <a:cubicBezTo>
                    <a:pt x="4" y="1"/>
                    <a:pt x="4" y="0"/>
                    <a:pt x="3" y="0"/>
                  </a:cubicBezTo>
                  <a:cubicBezTo>
                    <a:pt x="3"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86" name="Freeform 3271">
              <a:extLst>
                <a:ext uri="{FF2B5EF4-FFF2-40B4-BE49-F238E27FC236}">
                  <a16:creationId xmlns:a16="http://schemas.microsoft.com/office/drawing/2014/main" id="{FA2F5441-697E-FFCE-881F-AF133A7166A2}"/>
                </a:ext>
              </a:extLst>
            </p:cNvPr>
            <p:cNvSpPr>
              <a:spLocks/>
            </p:cNvSpPr>
            <p:nvPr/>
          </p:nvSpPr>
          <p:spPr bwMode="auto">
            <a:xfrm>
              <a:off x="12048486" y="3249709"/>
              <a:ext cx="38623" cy="38623"/>
            </a:xfrm>
            <a:custGeom>
              <a:avLst/>
              <a:gdLst>
                <a:gd name="T0" fmla="*/ 3 w 6"/>
                <a:gd name="T1" fmla="*/ 0 h 6"/>
                <a:gd name="T2" fmla="*/ 2 w 6"/>
                <a:gd name="T3" fmla="*/ 1 h 6"/>
                <a:gd name="T4" fmla="*/ 1 w 6"/>
                <a:gd name="T5" fmla="*/ 2 h 6"/>
                <a:gd name="T6" fmla="*/ 1 w 6"/>
                <a:gd name="T7" fmla="*/ 2 h 6"/>
                <a:gd name="T8" fmla="*/ 0 w 6"/>
                <a:gd name="T9" fmla="*/ 3 h 6"/>
                <a:gd name="T10" fmla="*/ 1 w 6"/>
                <a:gd name="T11" fmla="*/ 4 h 6"/>
                <a:gd name="T12" fmla="*/ 1 w 6"/>
                <a:gd name="T13" fmla="*/ 4 h 6"/>
                <a:gd name="T14" fmla="*/ 1 w 6"/>
                <a:gd name="T15" fmla="*/ 5 h 6"/>
                <a:gd name="T16" fmla="*/ 1 w 6"/>
                <a:gd name="T17" fmla="*/ 5 h 6"/>
                <a:gd name="T18" fmla="*/ 2 w 6"/>
                <a:gd name="T19" fmla="*/ 6 h 6"/>
                <a:gd name="T20" fmla="*/ 3 w 6"/>
                <a:gd name="T21" fmla="*/ 6 h 6"/>
                <a:gd name="T22" fmla="*/ 3 w 6"/>
                <a:gd name="T23" fmla="*/ 6 h 6"/>
                <a:gd name="T24" fmla="*/ 5 w 6"/>
                <a:gd name="T25" fmla="*/ 5 h 6"/>
                <a:gd name="T26" fmla="*/ 5 w 6"/>
                <a:gd name="T27" fmla="*/ 1 h 6"/>
                <a:gd name="T28" fmla="*/ 3 w 6"/>
                <a:gd name="T2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6">
                  <a:moveTo>
                    <a:pt x="3" y="0"/>
                  </a:moveTo>
                  <a:cubicBezTo>
                    <a:pt x="3" y="0"/>
                    <a:pt x="2" y="0"/>
                    <a:pt x="2" y="1"/>
                  </a:cubicBezTo>
                  <a:cubicBezTo>
                    <a:pt x="1" y="1"/>
                    <a:pt x="1" y="1"/>
                    <a:pt x="1" y="2"/>
                  </a:cubicBezTo>
                  <a:cubicBezTo>
                    <a:pt x="1" y="2"/>
                    <a:pt x="1" y="2"/>
                    <a:pt x="1" y="2"/>
                  </a:cubicBezTo>
                  <a:cubicBezTo>
                    <a:pt x="0" y="3"/>
                    <a:pt x="0" y="3"/>
                    <a:pt x="0" y="3"/>
                  </a:cubicBezTo>
                  <a:cubicBezTo>
                    <a:pt x="0" y="4"/>
                    <a:pt x="1" y="4"/>
                    <a:pt x="1" y="4"/>
                  </a:cubicBezTo>
                  <a:cubicBezTo>
                    <a:pt x="1" y="4"/>
                    <a:pt x="1" y="4"/>
                    <a:pt x="1" y="4"/>
                  </a:cubicBezTo>
                  <a:cubicBezTo>
                    <a:pt x="1" y="4"/>
                    <a:pt x="1" y="4"/>
                    <a:pt x="1" y="5"/>
                  </a:cubicBezTo>
                  <a:cubicBezTo>
                    <a:pt x="1" y="5"/>
                    <a:pt x="1" y="5"/>
                    <a:pt x="1" y="5"/>
                  </a:cubicBezTo>
                  <a:cubicBezTo>
                    <a:pt x="1" y="5"/>
                    <a:pt x="2" y="5"/>
                    <a:pt x="2" y="6"/>
                  </a:cubicBezTo>
                  <a:cubicBezTo>
                    <a:pt x="2" y="6"/>
                    <a:pt x="3" y="6"/>
                    <a:pt x="3" y="6"/>
                  </a:cubicBezTo>
                  <a:cubicBezTo>
                    <a:pt x="3" y="6"/>
                    <a:pt x="3" y="6"/>
                    <a:pt x="3" y="6"/>
                  </a:cubicBezTo>
                  <a:cubicBezTo>
                    <a:pt x="4" y="6"/>
                    <a:pt x="4" y="6"/>
                    <a:pt x="5" y="5"/>
                  </a:cubicBezTo>
                  <a:cubicBezTo>
                    <a:pt x="6" y="4"/>
                    <a:pt x="6" y="3"/>
                    <a:pt x="5" y="1"/>
                  </a:cubicBezTo>
                  <a:cubicBezTo>
                    <a:pt x="5" y="1"/>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87" name="Freeform 3272">
              <a:extLst>
                <a:ext uri="{FF2B5EF4-FFF2-40B4-BE49-F238E27FC236}">
                  <a16:creationId xmlns:a16="http://schemas.microsoft.com/office/drawing/2014/main" id="{A235A1A1-3A11-1ECB-E2D9-AB25A766DDE8}"/>
                </a:ext>
              </a:extLst>
            </p:cNvPr>
            <p:cNvSpPr>
              <a:spLocks/>
            </p:cNvSpPr>
            <p:nvPr/>
          </p:nvSpPr>
          <p:spPr bwMode="auto">
            <a:xfrm>
              <a:off x="11819505" y="3059351"/>
              <a:ext cx="38623" cy="33106"/>
            </a:xfrm>
            <a:custGeom>
              <a:avLst/>
              <a:gdLst>
                <a:gd name="T0" fmla="*/ 3 w 6"/>
                <a:gd name="T1" fmla="*/ 0 h 5"/>
                <a:gd name="T2" fmla="*/ 2 w 6"/>
                <a:gd name="T3" fmla="*/ 0 h 5"/>
                <a:gd name="T4" fmla="*/ 1 w 6"/>
                <a:gd name="T5" fmla="*/ 1 h 5"/>
                <a:gd name="T6" fmla="*/ 1 w 6"/>
                <a:gd name="T7" fmla="*/ 1 h 5"/>
                <a:gd name="T8" fmla="*/ 1 w 6"/>
                <a:gd name="T9" fmla="*/ 4 h 5"/>
                <a:gd name="T10" fmla="*/ 3 w 6"/>
                <a:gd name="T11" fmla="*/ 5 h 5"/>
                <a:gd name="T12" fmla="*/ 3 w 6"/>
                <a:gd name="T13" fmla="*/ 5 h 5"/>
                <a:gd name="T14" fmla="*/ 4 w 6"/>
                <a:gd name="T15" fmla="*/ 5 h 5"/>
                <a:gd name="T16" fmla="*/ 5 w 6"/>
                <a:gd name="T17" fmla="*/ 5 h 5"/>
                <a:gd name="T18" fmla="*/ 5 w 6"/>
                <a:gd name="T19" fmla="*/ 1 h 5"/>
                <a:gd name="T20" fmla="*/ 4 w 6"/>
                <a:gd name="T21" fmla="*/ 0 h 5"/>
                <a:gd name="T22" fmla="*/ 3 w 6"/>
                <a:gd name="T23" fmla="*/ 0 h 5"/>
                <a:gd name="T24" fmla="*/ 3 w 6"/>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5">
                  <a:moveTo>
                    <a:pt x="3" y="0"/>
                  </a:moveTo>
                  <a:cubicBezTo>
                    <a:pt x="3" y="0"/>
                    <a:pt x="2" y="0"/>
                    <a:pt x="2" y="0"/>
                  </a:cubicBezTo>
                  <a:cubicBezTo>
                    <a:pt x="1" y="0"/>
                    <a:pt x="1" y="0"/>
                    <a:pt x="1" y="1"/>
                  </a:cubicBezTo>
                  <a:cubicBezTo>
                    <a:pt x="1" y="1"/>
                    <a:pt x="1" y="1"/>
                    <a:pt x="1" y="1"/>
                  </a:cubicBezTo>
                  <a:cubicBezTo>
                    <a:pt x="0" y="2"/>
                    <a:pt x="0" y="3"/>
                    <a:pt x="1" y="4"/>
                  </a:cubicBezTo>
                  <a:cubicBezTo>
                    <a:pt x="1" y="5"/>
                    <a:pt x="2" y="5"/>
                    <a:pt x="3" y="5"/>
                  </a:cubicBezTo>
                  <a:cubicBezTo>
                    <a:pt x="3" y="5"/>
                    <a:pt x="3" y="5"/>
                    <a:pt x="3" y="5"/>
                  </a:cubicBezTo>
                  <a:cubicBezTo>
                    <a:pt x="3" y="5"/>
                    <a:pt x="3" y="5"/>
                    <a:pt x="4" y="5"/>
                  </a:cubicBezTo>
                  <a:cubicBezTo>
                    <a:pt x="4" y="5"/>
                    <a:pt x="4" y="5"/>
                    <a:pt x="5" y="5"/>
                  </a:cubicBezTo>
                  <a:cubicBezTo>
                    <a:pt x="6" y="4"/>
                    <a:pt x="6" y="2"/>
                    <a:pt x="5" y="1"/>
                  </a:cubicBezTo>
                  <a:cubicBezTo>
                    <a:pt x="5" y="0"/>
                    <a:pt x="4" y="0"/>
                    <a:pt x="4" y="0"/>
                  </a:cubicBezTo>
                  <a:cubicBezTo>
                    <a:pt x="4" y="0"/>
                    <a:pt x="4" y="0"/>
                    <a:pt x="3" y="0"/>
                  </a:cubicBezTo>
                  <a:cubicBezTo>
                    <a:pt x="3"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88" name="Freeform 3273">
              <a:extLst>
                <a:ext uri="{FF2B5EF4-FFF2-40B4-BE49-F238E27FC236}">
                  <a16:creationId xmlns:a16="http://schemas.microsoft.com/office/drawing/2014/main" id="{43019C36-3526-8788-BE9C-FF8A5FB60E19}"/>
                </a:ext>
              </a:extLst>
            </p:cNvPr>
            <p:cNvSpPr>
              <a:spLocks/>
            </p:cNvSpPr>
            <p:nvPr/>
          </p:nvSpPr>
          <p:spPr bwMode="auto">
            <a:xfrm>
              <a:off x="10487000" y="2248261"/>
              <a:ext cx="41382" cy="30347"/>
            </a:xfrm>
            <a:custGeom>
              <a:avLst/>
              <a:gdLst>
                <a:gd name="T0" fmla="*/ 3 w 6"/>
                <a:gd name="T1" fmla="*/ 0 h 5"/>
                <a:gd name="T2" fmla="*/ 2 w 6"/>
                <a:gd name="T3" fmla="*/ 0 h 5"/>
                <a:gd name="T4" fmla="*/ 1 w 6"/>
                <a:gd name="T5" fmla="*/ 4 h 5"/>
                <a:gd name="T6" fmla="*/ 1 w 6"/>
                <a:gd name="T7" fmla="*/ 4 h 5"/>
                <a:gd name="T8" fmla="*/ 1 w 6"/>
                <a:gd name="T9" fmla="*/ 4 h 5"/>
                <a:gd name="T10" fmla="*/ 2 w 6"/>
                <a:gd name="T11" fmla="*/ 5 h 5"/>
                <a:gd name="T12" fmla="*/ 2 w 6"/>
                <a:gd name="T13" fmla="*/ 5 h 5"/>
                <a:gd name="T14" fmla="*/ 3 w 6"/>
                <a:gd name="T15" fmla="*/ 5 h 5"/>
                <a:gd name="T16" fmla="*/ 5 w 6"/>
                <a:gd name="T17" fmla="*/ 5 h 5"/>
                <a:gd name="T18" fmla="*/ 5 w 6"/>
                <a:gd name="T19" fmla="*/ 5 h 5"/>
                <a:gd name="T20" fmla="*/ 5 w 6"/>
                <a:gd name="T21" fmla="*/ 5 h 5"/>
                <a:gd name="T22" fmla="*/ 6 w 6"/>
                <a:gd name="T23" fmla="*/ 4 h 5"/>
                <a:gd name="T24" fmla="*/ 6 w 6"/>
                <a:gd name="T25" fmla="*/ 3 h 5"/>
                <a:gd name="T26" fmla="*/ 5 w 6"/>
                <a:gd name="T27" fmla="*/ 1 h 5"/>
                <a:gd name="T28" fmla="*/ 3 w 6"/>
                <a:gd name="T2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5">
                  <a:moveTo>
                    <a:pt x="3" y="0"/>
                  </a:moveTo>
                  <a:cubicBezTo>
                    <a:pt x="3" y="0"/>
                    <a:pt x="2" y="0"/>
                    <a:pt x="2" y="0"/>
                  </a:cubicBezTo>
                  <a:cubicBezTo>
                    <a:pt x="0" y="1"/>
                    <a:pt x="0" y="3"/>
                    <a:pt x="1" y="4"/>
                  </a:cubicBezTo>
                  <a:cubicBezTo>
                    <a:pt x="1" y="4"/>
                    <a:pt x="1" y="4"/>
                    <a:pt x="1" y="4"/>
                  </a:cubicBezTo>
                  <a:cubicBezTo>
                    <a:pt x="1" y="4"/>
                    <a:pt x="1" y="4"/>
                    <a:pt x="1" y="4"/>
                  </a:cubicBezTo>
                  <a:cubicBezTo>
                    <a:pt x="1" y="5"/>
                    <a:pt x="1" y="5"/>
                    <a:pt x="2" y="5"/>
                  </a:cubicBezTo>
                  <a:cubicBezTo>
                    <a:pt x="2" y="5"/>
                    <a:pt x="2" y="5"/>
                    <a:pt x="2" y="5"/>
                  </a:cubicBezTo>
                  <a:cubicBezTo>
                    <a:pt x="2" y="5"/>
                    <a:pt x="3" y="5"/>
                    <a:pt x="3" y="5"/>
                  </a:cubicBezTo>
                  <a:cubicBezTo>
                    <a:pt x="4" y="5"/>
                    <a:pt x="4" y="5"/>
                    <a:pt x="5" y="5"/>
                  </a:cubicBezTo>
                  <a:cubicBezTo>
                    <a:pt x="5" y="5"/>
                    <a:pt x="5" y="5"/>
                    <a:pt x="5" y="5"/>
                  </a:cubicBezTo>
                  <a:cubicBezTo>
                    <a:pt x="5" y="5"/>
                    <a:pt x="5" y="5"/>
                    <a:pt x="5" y="5"/>
                  </a:cubicBezTo>
                  <a:cubicBezTo>
                    <a:pt x="5" y="4"/>
                    <a:pt x="6" y="4"/>
                    <a:pt x="6" y="4"/>
                  </a:cubicBezTo>
                  <a:cubicBezTo>
                    <a:pt x="6" y="4"/>
                    <a:pt x="6" y="3"/>
                    <a:pt x="6" y="3"/>
                  </a:cubicBezTo>
                  <a:cubicBezTo>
                    <a:pt x="6" y="3"/>
                    <a:pt x="6" y="2"/>
                    <a:pt x="5" y="1"/>
                  </a:cubicBezTo>
                  <a:cubicBezTo>
                    <a:pt x="5" y="0"/>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89" name="Freeform 3274">
              <a:extLst>
                <a:ext uri="{FF2B5EF4-FFF2-40B4-BE49-F238E27FC236}">
                  <a16:creationId xmlns:a16="http://schemas.microsoft.com/office/drawing/2014/main" id="{63410AE0-0E8D-C554-8F87-4FE97D7722A9}"/>
                </a:ext>
              </a:extLst>
            </p:cNvPr>
            <p:cNvSpPr>
              <a:spLocks/>
            </p:cNvSpPr>
            <p:nvPr/>
          </p:nvSpPr>
          <p:spPr bwMode="auto">
            <a:xfrm>
              <a:off x="10067661" y="2444136"/>
              <a:ext cx="41382" cy="33106"/>
            </a:xfrm>
            <a:custGeom>
              <a:avLst/>
              <a:gdLst>
                <a:gd name="T0" fmla="*/ 3 w 6"/>
                <a:gd name="T1" fmla="*/ 0 h 5"/>
                <a:gd name="T2" fmla="*/ 1 w 6"/>
                <a:gd name="T3" fmla="*/ 0 h 5"/>
                <a:gd name="T4" fmla="*/ 0 w 6"/>
                <a:gd name="T5" fmla="*/ 3 h 5"/>
                <a:gd name="T6" fmla="*/ 0 w 6"/>
                <a:gd name="T7" fmla="*/ 3 h 5"/>
                <a:gd name="T8" fmla="*/ 1 w 6"/>
                <a:gd name="T9" fmla="*/ 4 h 5"/>
                <a:gd name="T10" fmla="*/ 1 w 6"/>
                <a:gd name="T11" fmla="*/ 4 h 5"/>
                <a:gd name="T12" fmla="*/ 1 w 6"/>
                <a:gd name="T13" fmla="*/ 5 h 5"/>
                <a:gd name="T14" fmla="*/ 3 w 6"/>
                <a:gd name="T15" fmla="*/ 5 h 5"/>
                <a:gd name="T16" fmla="*/ 3 w 6"/>
                <a:gd name="T17" fmla="*/ 5 h 5"/>
                <a:gd name="T18" fmla="*/ 4 w 6"/>
                <a:gd name="T19" fmla="*/ 5 h 5"/>
                <a:gd name="T20" fmla="*/ 4 w 6"/>
                <a:gd name="T21" fmla="*/ 5 h 5"/>
                <a:gd name="T22" fmla="*/ 6 w 6"/>
                <a:gd name="T23" fmla="*/ 2 h 5"/>
                <a:gd name="T24" fmla="*/ 6 w 6"/>
                <a:gd name="T25" fmla="*/ 2 h 5"/>
                <a:gd name="T26" fmla="*/ 5 w 6"/>
                <a:gd name="T27" fmla="*/ 1 h 5"/>
                <a:gd name="T28" fmla="*/ 5 w 6"/>
                <a:gd name="T29" fmla="*/ 1 h 5"/>
                <a:gd name="T30" fmla="*/ 5 w 6"/>
                <a:gd name="T31" fmla="*/ 1 h 5"/>
                <a:gd name="T32" fmla="*/ 3 w 6"/>
                <a:gd name="T33"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 h="5">
                  <a:moveTo>
                    <a:pt x="3" y="0"/>
                  </a:moveTo>
                  <a:cubicBezTo>
                    <a:pt x="2" y="0"/>
                    <a:pt x="2" y="0"/>
                    <a:pt x="1" y="0"/>
                  </a:cubicBezTo>
                  <a:cubicBezTo>
                    <a:pt x="0" y="1"/>
                    <a:pt x="0" y="2"/>
                    <a:pt x="0" y="3"/>
                  </a:cubicBezTo>
                  <a:cubicBezTo>
                    <a:pt x="0" y="3"/>
                    <a:pt x="0" y="3"/>
                    <a:pt x="0" y="3"/>
                  </a:cubicBezTo>
                  <a:cubicBezTo>
                    <a:pt x="0" y="3"/>
                    <a:pt x="0" y="4"/>
                    <a:pt x="1" y="4"/>
                  </a:cubicBezTo>
                  <a:cubicBezTo>
                    <a:pt x="1" y="4"/>
                    <a:pt x="1" y="4"/>
                    <a:pt x="1" y="4"/>
                  </a:cubicBezTo>
                  <a:cubicBezTo>
                    <a:pt x="1" y="4"/>
                    <a:pt x="1" y="4"/>
                    <a:pt x="1" y="5"/>
                  </a:cubicBezTo>
                  <a:cubicBezTo>
                    <a:pt x="2" y="5"/>
                    <a:pt x="2" y="5"/>
                    <a:pt x="3" y="5"/>
                  </a:cubicBezTo>
                  <a:cubicBezTo>
                    <a:pt x="3" y="5"/>
                    <a:pt x="3" y="5"/>
                    <a:pt x="3" y="5"/>
                  </a:cubicBezTo>
                  <a:cubicBezTo>
                    <a:pt x="3" y="5"/>
                    <a:pt x="3" y="5"/>
                    <a:pt x="4" y="5"/>
                  </a:cubicBezTo>
                  <a:cubicBezTo>
                    <a:pt x="4" y="5"/>
                    <a:pt x="4" y="5"/>
                    <a:pt x="4" y="5"/>
                  </a:cubicBezTo>
                  <a:cubicBezTo>
                    <a:pt x="5" y="4"/>
                    <a:pt x="6" y="3"/>
                    <a:pt x="6" y="2"/>
                  </a:cubicBezTo>
                  <a:cubicBezTo>
                    <a:pt x="6" y="2"/>
                    <a:pt x="6" y="2"/>
                    <a:pt x="6" y="2"/>
                  </a:cubicBezTo>
                  <a:cubicBezTo>
                    <a:pt x="6" y="2"/>
                    <a:pt x="5" y="2"/>
                    <a:pt x="5" y="1"/>
                  </a:cubicBezTo>
                  <a:cubicBezTo>
                    <a:pt x="5" y="1"/>
                    <a:pt x="5" y="1"/>
                    <a:pt x="5" y="1"/>
                  </a:cubicBezTo>
                  <a:cubicBezTo>
                    <a:pt x="5" y="1"/>
                    <a:pt x="5" y="1"/>
                    <a:pt x="5" y="1"/>
                  </a:cubicBezTo>
                  <a:cubicBezTo>
                    <a:pt x="5" y="0"/>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90" name="Freeform 3275">
              <a:extLst>
                <a:ext uri="{FF2B5EF4-FFF2-40B4-BE49-F238E27FC236}">
                  <a16:creationId xmlns:a16="http://schemas.microsoft.com/office/drawing/2014/main" id="{DF6BF6ED-224A-886F-2D1A-17DB89B1A894}"/>
                </a:ext>
              </a:extLst>
            </p:cNvPr>
            <p:cNvSpPr>
              <a:spLocks/>
            </p:cNvSpPr>
            <p:nvPr/>
          </p:nvSpPr>
          <p:spPr bwMode="auto">
            <a:xfrm>
              <a:off x="11747776" y="3616630"/>
              <a:ext cx="38623" cy="38623"/>
            </a:xfrm>
            <a:custGeom>
              <a:avLst/>
              <a:gdLst>
                <a:gd name="T0" fmla="*/ 3 w 6"/>
                <a:gd name="T1" fmla="*/ 0 h 6"/>
                <a:gd name="T2" fmla="*/ 3 w 6"/>
                <a:gd name="T3" fmla="*/ 0 h 6"/>
                <a:gd name="T4" fmla="*/ 3 w 6"/>
                <a:gd name="T5" fmla="*/ 0 h 6"/>
                <a:gd name="T6" fmla="*/ 2 w 6"/>
                <a:gd name="T7" fmla="*/ 1 h 6"/>
                <a:gd name="T8" fmla="*/ 1 w 6"/>
                <a:gd name="T9" fmla="*/ 4 h 6"/>
                <a:gd name="T10" fmla="*/ 3 w 6"/>
                <a:gd name="T11" fmla="*/ 6 h 6"/>
                <a:gd name="T12" fmla="*/ 5 w 6"/>
                <a:gd name="T13" fmla="*/ 5 h 6"/>
                <a:gd name="T14" fmla="*/ 5 w 6"/>
                <a:gd name="T15" fmla="*/ 5 h 6"/>
                <a:gd name="T16" fmla="*/ 5 w 6"/>
                <a:gd name="T17" fmla="*/ 5 h 6"/>
                <a:gd name="T18" fmla="*/ 6 w 6"/>
                <a:gd name="T19" fmla="*/ 4 h 6"/>
                <a:gd name="T20" fmla="*/ 6 w 6"/>
                <a:gd name="T21" fmla="*/ 4 h 6"/>
                <a:gd name="T22" fmla="*/ 6 w 6"/>
                <a:gd name="T23" fmla="*/ 1 h 6"/>
                <a:gd name="T24" fmla="*/ 5 w 6"/>
                <a:gd name="T25" fmla="*/ 1 h 6"/>
                <a:gd name="T26" fmla="*/ 4 w 6"/>
                <a:gd name="T27" fmla="*/ 0 h 6"/>
                <a:gd name="T28" fmla="*/ 3 w 6"/>
                <a:gd name="T2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6">
                  <a:moveTo>
                    <a:pt x="3" y="0"/>
                  </a:moveTo>
                  <a:cubicBezTo>
                    <a:pt x="3" y="0"/>
                    <a:pt x="3" y="0"/>
                    <a:pt x="3" y="0"/>
                  </a:cubicBezTo>
                  <a:cubicBezTo>
                    <a:pt x="3" y="0"/>
                    <a:pt x="3" y="0"/>
                    <a:pt x="3" y="0"/>
                  </a:cubicBezTo>
                  <a:cubicBezTo>
                    <a:pt x="2" y="0"/>
                    <a:pt x="2" y="0"/>
                    <a:pt x="2" y="1"/>
                  </a:cubicBezTo>
                  <a:cubicBezTo>
                    <a:pt x="0" y="2"/>
                    <a:pt x="0" y="3"/>
                    <a:pt x="1" y="4"/>
                  </a:cubicBezTo>
                  <a:cubicBezTo>
                    <a:pt x="2" y="5"/>
                    <a:pt x="2" y="6"/>
                    <a:pt x="3" y="6"/>
                  </a:cubicBezTo>
                  <a:cubicBezTo>
                    <a:pt x="4" y="6"/>
                    <a:pt x="4" y="5"/>
                    <a:pt x="5" y="5"/>
                  </a:cubicBezTo>
                  <a:cubicBezTo>
                    <a:pt x="5" y="5"/>
                    <a:pt x="5" y="5"/>
                    <a:pt x="5" y="5"/>
                  </a:cubicBezTo>
                  <a:cubicBezTo>
                    <a:pt x="5" y="5"/>
                    <a:pt x="5" y="5"/>
                    <a:pt x="5" y="5"/>
                  </a:cubicBezTo>
                  <a:cubicBezTo>
                    <a:pt x="5" y="5"/>
                    <a:pt x="5" y="5"/>
                    <a:pt x="6" y="4"/>
                  </a:cubicBezTo>
                  <a:cubicBezTo>
                    <a:pt x="6" y="4"/>
                    <a:pt x="6" y="4"/>
                    <a:pt x="6" y="4"/>
                  </a:cubicBezTo>
                  <a:cubicBezTo>
                    <a:pt x="6" y="3"/>
                    <a:pt x="6" y="2"/>
                    <a:pt x="6" y="1"/>
                  </a:cubicBezTo>
                  <a:cubicBezTo>
                    <a:pt x="5" y="1"/>
                    <a:pt x="5" y="1"/>
                    <a:pt x="5" y="1"/>
                  </a:cubicBezTo>
                  <a:cubicBezTo>
                    <a:pt x="4" y="0"/>
                    <a:pt x="4" y="0"/>
                    <a:pt x="4" y="0"/>
                  </a:cubicBezTo>
                  <a:cubicBezTo>
                    <a:pt x="4" y="0"/>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91" name="Freeform 3276">
              <a:extLst>
                <a:ext uri="{FF2B5EF4-FFF2-40B4-BE49-F238E27FC236}">
                  <a16:creationId xmlns:a16="http://schemas.microsoft.com/office/drawing/2014/main" id="{6B70DDAF-7132-27DE-E9B7-F88B4EBED110}"/>
                </a:ext>
              </a:extLst>
            </p:cNvPr>
            <p:cNvSpPr>
              <a:spLocks/>
            </p:cNvSpPr>
            <p:nvPr/>
          </p:nvSpPr>
          <p:spPr bwMode="auto">
            <a:xfrm>
              <a:off x="11700876" y="3335232"/>
              <a:ext cx="24829" cy="24829"/>
            </a:xfrm>
            <a:custGeom>
              <a:avLst/>
              <a:gdLst>
                <a:gd name="T0" fmla="*/ 2 w 4"/>
                <a:gd name="T1" fmla="*/ 0 h 4"/>
                <a:gd name="T2" fmla="*/ 1 w 4"/>
                <a:gd name="T3" fmla="*/ 1 h 4"/>
                <a:gd name="T4" fmla="*/ 1 w 4"/>
                <a:gd name="T5" fmla="*/ 1 h 4"/>
                <a:gd name="T6" fmla="*/ 1 w 4"/>
                <a:gd name="T7" fmla="*/ 1 h 4"/>
                <a:gd name="T8" fmla="*/ 1 w 4"/>
                <a:gd name="T9" fmla="*/ 1 h 4"/>
                <a:gd name="T10" fmla="*/ 1 w 4"/>
                <a:gd name="T11" fmla="*/ 2 h 4"/>
                <a:gd name="T12" fmla="*/ 1 w 4"/>
                <a:gd name="T13" fmla="*/ 3 h 4"/>
                <a:gd name="T14" fmla="*/ 2 w 4"/>
                <a:gd name="T15" fmla="*/ 4 h 4"/>
                <a:gd name="T16" fmla="*/ 3 w 4"/>
                <a:gd name="T17" fmla="*/ 4 h 4"/>
                <a:gd name="T18" fmla="*/ 3 w 4"/>
                <a:gd name="T19" fmla="*/ 4 h 4"/>
                <a:gd name="T20" fmla="*/ 4 w 4"/>
                <a:gd name="T21" fmla="*/ 4 h 4"/>
                <a:gd name="T22" fmla="*/ 4 w 4"/>
                <a:gd name="T23" fmla="*/ 3 h 4"/>
                <a:gd name="T24" fmla="*/ 4 w 4"/>
                <a:gd name="T25" fmla="*/ 3 h 4"/>
                <a:gd name="T26" fmla="*/ 4 w 4"/>
                <a:gd name="T27" fmla="*/ 2 h 4"/>
                <a:gd name="T28" fmla="*/ 4 w 4"/>
                <a:gd name="T29" fmla="*/ 2 h 4"/>
                <a:gd name="T30" fmla="*/ 4 w 4"/>
                <a:gd name="T31" fmla="*/ 1 h 4"/>
                <a:gd name="T32" fmla="*/ 2 w 4"/>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4">
                  <a:moveTo>
                    <a:pt x="2" y="0"/>
                  </a:moveTo>
                  <a:cubicBezTo>
                    <a:pt x="2" y="0"/>
                    <a:pt x="2" y="1"/>
                    <a:pt x="1" y="1"/>
                  </a:cubicBezTo>
                  <a:cubicBezTo>
                    <a:pt x="1" y="1"/>
                    <a:pt x="1" y="1"/>
                    <a:pt x="1" y="1"/>
                  </a:cubicBezTo>
                  <a:cubicBezTo>
                    <a:pt x="1" y="1"/>
                    <a:pt x="1" y="1"/>
                    <a:pt x="1" y="1"/>
                  </a:cubicBezTo>
                  <a:cubicBezTo>
                    <a:pt x="1" y="1"/>
                    <a:pt x="1" y="1"/>
                    <a:pt x="1" y="1"/>
                  </a:cubicBezTo>
                  <a:cubicBezTo>
                    <a:pt x="1" y="1"/>
                    <a:pt x="1" y="2"/>
                    <a:pt x="1" y="2"/>
                  </a:cubicBezTo>
                  <a:cubicBezTo>
                    <a:pt x="0" y="2"/>
                    <a:pt x="0" y="3"/>
                    <a:pt x="1" y="3"/>
                  </a:cubicBezTo>
                  <a:cubicBezTo>
                    <a:pt x="1" y="4"/>
                    <a:pt x="2" y="4"/>
                    <a:pt x="2" y="4"/>
                  </a:cubicBezTo>
                  <a:cubicBezTo>
                    <a:pt x="3" y="4"/>
                    <a:pt x="3" y="4"/>
                    <a:pt x="3" y="4"/>
                  </a:cubicBezTo>
                  <a:cubicBezTo>
                    <a:pt x="3" y="4"/>
                    <a:pt x="3" y="4"/>
                    <a:pt x="3" y="4"/>
                  </a:cubicBezTo>
                  <a:cubicBezTo>
                    <a:pt x="3" y="4"/>
                    <a:pt x="3" y="4"/>
                    <a:pt x="4" y="4"/>
                  </a:cubicBezTo>
                  <a:cubicBezTo>
                    <a:pt x="4" y="4"/>
                    <a:pt x="4" y="4"/>
                    <a:pt x="4" y="3"/>
                  </a:cubicBezTo>
                  <a:cubicBezTo>
                    <a:pt x="4" y="3"/>
                    <a:pt x="4" y="3"/>
                    <a:pt x="4" y="3"/>
                  </a:cubicBezTo>
                  <a:cubicBezTo>
                    <a:pt x="4" y="3"/>
                    <a:pt x="4" y="2"/>
                    <a:pt x="4" y="2"/>
                  </a:cubicBezTo>
                  <a:cubicBezTo>
                    <a:pt x="4" y="2"/>
                    <a:pt x="4" y="2"/>
                    <a:pt x="4" y="2"/>
                  </a:cubicBezTo>
                  <a:cubicBezTo>
                    <a:pt x="4" y="2"/>
                    <a:pt x="4" y="1"/>
                    <a:pt x="4" y="1"/>
                  </a:cubicBezTo>
                  <a:cubicBezTo>
                    <a:pt x="4" y="1"/>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92" name="Freeform 3277">
              <a:extLst>
                <a:ext uri="{FF2B5EF4-FFF2-40B4-BE49-F238E27FC236}">
                  <a16:creationId xmlns:a16="http://schemas.microsoft.com/office/drawing/2014/main" id="{BDCF0E2C-50E2-06AC-B6E5-488A229CE95F}"/>
                </a:ext>
              </a:extLst>
            </p:cNvPr>
            <p:cNvSpPr>
              <a:spLocks/>
            </p:cNvSpPr>
            <p:nvPr/>
          </p:nvSpPr>
          <p:spPr bwMode="auto">
            <a:xfrm>
              <a:off x="11924340" y="3826300"/>
              <a:ext cx="24829" cy="24829"/>
            </a:xfrm>
            <a:custGeom>
              <a:avLst/>
              <a:gdLst>
                <a:gd name="T0" fmla="*/ 2 w 4"/>
                <a:gd name="T1" fmla="*/ 0 h 4"/>
                <a:gd name="T2" fmla="*/ 2 w 4"/>
                <a:gd name="T3" fmla="*/ 0 h 4"/>
                <a:gd name="T4" fmla="*/ 1 w 4"/>
                <a:gd name="T5" fmla="*/ 0 h 4"/>
                <a:gd name="T6" fmla="*/ 1 w 4"/>
                <a:gd name="T7" fmla="*/ 0 h 4"/>
                <a:gd name="T8" fmla="*/ 1 w 4"/>
                <a:gd name="T9" fmla="*/ 0 h 4"/>
                <a:gd name="T10" fmla="*/ 0 w 4"/>
                <a:gd name="T11" fmla="*/ 0 h 4"/>
                <a:gd name="T12" fmla="*/ 0 w 4"/>
                <a:gd name="T13" fmla="*/ 3 h 4"/>
                <a:gd name="T14" fmla="*/ 2 w 4"/>
                <a:gd name="T15" fmla="*/ 4 h 4"/>
                <a:gd name="T16" fmla="*/ 2 w 4"/>
                <a:gd name="T17" fmla="*/ 4 h 4"/>
                <a:gd name="T18" fmla="*/ 2 w 4"/>
                <a:gd name="T19" fmla="*/ 4 h 4"/>
                <a:gd name="T20" fmla="*/ 3 w 4"/>
                <a:gd name="T21" fmla="*/ 3 h 4"/>
                <a:gd name="T22" fmla="*/ 4 w 4"/>
                <a:gd name="T23" fmla="*/ 2 h 4"/>
                <a:gd name="T24" fmla="*/ 4 w 4"/>
                <a:gd name="T25" fmla="*/ 2 h 4"/>
                <a:gd name="T26" fmla="*/ 4 w 4"/>
                <a:gd name="T27" fmla="*/ 1 h 4"/>
                <a:gd name="T28" fmla="*/ 3 w 4"/>
                <a:gd name="T29" fmla="*/ 1 h 4"/>
                <a:gd name="T30" fmla="*/ 3 w 4"/>
                <a:gd name="T31" fmla="*/ 1 h 4"/>
                <a:gd name="T32" fmla="*/ 2 w 4"/>
                <a:gd name="T33" fmla="*/ 0 h 4"/>
                <a:gd name="T34" fmla="*/ 2 w 4"/>
                <a:gd name="T35" fmla="*/ 0 h 4"/>
                <a:gd name="T36" fmla="*/ 2 w 4"/>
                <a:gd name="T3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 h="4">
                  <a:moveTo>
                    <a:pt x="2" y="0"/>
                  </a:moveTo>
                  <a:cubicBezTo>
                    <a:pt x="2" y="0"/>
                    <a:pt x="2" y="0"/>
                    <a:pt x="2" y="0"/>
                  </a:cubicBezTo>
                  <a:cubicBezTo>
                    <a:pt x="1" y="0"/>
                    <a:pt x="1" y="0"/>
                    <a:pt x="1" y="0"/>
                  </a:cubicBezTo>
                  <a:cubicBezTo>
                    <a:pt x="1" y="0"/>
                    <a:pt x="1" y="0"/>
                    <a:pt x="1" y="0"/>
                  </a:cubicBezTo>
                  <a:cubicBezTo>
                    <a:pt x="1" y="0"/>
                    <a:pt x="1" y="0"/>
                    <a:pt x="1" y="0"/>
                  </a:cubicBezTo>
                  <a:cubicBezTo>
                    <a:pt x="0" y="0"/>
                    <a:pt x="0" y="0"/>
                    <a:pt x="0" y="0"/>
                  </a:cubicBezTo>
                  <a:cubicBezTo>
                    <a:pt x="0" y="1"/>
                    <a:pt x="0" y="2"/>
                    <a:pt x="0" y="3"/>
                  </a:cubicBezTo>
                  <a:cubicBezTo>
                    <a:pt x="0" y="3"/>
                    <a:pt x="1" y="4"/>
                    <a:pt x="2" y="4"/>
                  </a:cubicBezTo>
                  <a:cubicBezTo>
                    <a:pt x="2" y="4"/>
                    <a:pt x="2" y="4"/>
                    <a:pt x="2" y="4"/>
                  </a:cubicBezTo>
                  <a:cubicBezTo>
                    <a:pt x="2" y="4"/>
                    <a:pt x="2" y="4"/>
                    <a:pt x="2" y="4"/>
                  </a:cubicBezTo>
                  <a:cubicBezTo>
                    <a:pt x="2" y="4"/>
                    <a:pt x="3" y="4"/>
                    <a:pt x="3" y="3"/>
                  </a:cubicBezTo>
                  <a:cubicBezTo>
                    <a:pt x="3" y="3"/>
                    <a:pt x="4" y="3"/>
                    <a:pt x="4" y="2"/>
                  </a:cubicBezTo>
                  <a:cubicBezTo>
                    <a:pt x="4" y="2"/>
                    <a:pt x="4" y="2"/>
                    <a:pt x="4" y="2"/>
                  </a:cubicBezTo>
                  <a:cubicBezTo>
                    <a:pt x="4" y="2"/>
                    <a:pt x="4" y="1"/>
                    <a:pt x="4" y="1"/>
                  </a:cubicBezTo>
                  <a:cubicBezTo>
                    <a:pt x="4" y="1"/>
                    <a:pt x="3" y="1"/>
                    <a:pt x="3" y="1"/>
                  </a:cubicBezTo>
                  <a:cubicBezTo>
                    <a:pt x="3" y="1"/>
                    <a:pt x="3" y="1"/>
                    <a:pt x="3" y="1"/>
                  </a:cubicBezTo>
                  <a:cubicBezTo>
                    <a:pt x="3" y="0"/>
                    <a:pt x="3" y="0"/>
                    <a:pt x="2" y="0"/>
                  </a:cubicBezTo>
                  <a:cubicBezTo>
                    <a:pt x="2" y="0"/>
                    <a:pt x="2"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grpSp>
          <p:nvGrpSpPr>
            <p:cNvPr id="93" name="Group 92">
              <a:extLst>
                <a:ext uri="{FF2B5EF4-FFF2-40B4-BE49-F238E27FC236}">
                  <a16:creationId xmlns:a16="http://schemas.microsoft.com/office/drawing/2014/main" id="{682E7D48-F2CF-4670-CDF1-FDE99AD573ED}"/>
                </a:ext>
              </a:extLst>
            </p:cNvPr>
            <p:cNvGrpSpPr/>
            <p:nvPr/>
          </p:nvGrpSpPr>
          <p:grpSpPr>
            <a:xfrm>
              <a:off x="6249468" y="-1100935"/>
              <a:ext cx="6847366" cy="4965858"/>
              <a:chOff x="6249468" y="-1100935"/>
              <a:chExt cx="6847366" cy="4965858"/>
            </a:xfrm>
            <a:grpFill/>
          </p:grpSpPr>
          <p:sp>
            <p:nvSpPr>
              <p:cNvPr id="94" name="Freeform 3279">
                <a:extLst>
                  <a:ext uri="{FF2B5EF4-FFF2-40B4-BE49-F238E27FC236}">
                    <a16:creationId xmlns:a16="http://schemas.microsoft.com/office/drawing/2014/main" id="{897253FE-5E48-D47B-5E66-36A17902F86D}"/>
                  </a:ext>
                </a:extLst>
              </p:cNvPr>
              <p:cNvSpPr>
                <a:spLocks/>
              </p:cNvSpPr>
              <p:nvPr/>
            </p:nvSpPr>
            <p:spPr bwMode="auto">
              <a:xfrm>
                <a:off x="11858129" y="3401443"/>
                <a:ext cx="24829" cy="19312"/>
              </a:xfrm>
              <a:custGeom>
                <a:avLst/>
                <a:gdLst>
                  <a:gd name="T0" fmla="*/ 2 w 4"/>
                  <a:gd name="T1" fmla="*/ 0 h 3"/>
                  <a:gd name="T2" fmla="*/ 2 w 4"/>
                  <a:gd name="T3" fmla="*/ 0 h 3"/>
                  <a:gd name="T4" fmla="*/ 2 w 4"/>
                  <a:gd name="T5" fmla="*/ 0 h 3"/>
                  <a:gd name="T6" fmla="*/ 1 w 4"/>
                  <a:gd name="T7" fmla="*/ 0 h 3"/>
                  <a:gd name="T8" fmla="*/ 0 w 4"/>
                  <a:gd name="T9" fmla="*/ 1 h 3"/>
                  <a:gd name="T10" fmla="*/ 0 w 4"/>
                  <a:gd name="T11" fmla="*/ 1 h 3"/>
                  <a:gd name="T12" fmla="*/ 0 w 4"/>
                  <a:gd name="T13" fmla="*/ 3 h 3"/>
                  <a:gd name="T14" fmla="*/ 1 w 4"/>
                  <a:gd name="T15" fmla="*/ 3 h 3"/>
                  <a:gd name="T16" fmla="*/ 1 w 4"/>
                  <a:gd name="T17" fmla="*/ 3 h 3"/>
                  <a:gd name="T18" fmla="*/ 2 w 4"/>
                  <a:gd name="T19" fmla="*/ 3 h 3"/>
                  <a:gd name="T20" fmla="*/ 2 w 4"/>
                  <a:gd name="T21" fmla="*/ 3 h 3"/>
                  <a:gd name="T22" fmla="*/ 2 w 4"/>
                  <a:gd name="T23" fmla="*/ 3 h 3"/>
                  <a:gd name="T24" fmla="*/ 3 w 4"/>
                  <a:gd name="T25" fmla="*/ 3 h 3"/>
                  <a:gd name="T26" fmla="*/ 4 w 4"/>
                  <a:gd name="T27" fmla="*/ 0 h 3"/>
                  <a:gd name="T28" fmla="*/ 4 w 4"/>
                  <a:gd name="T29" fmla="*/ 0 h 3"/>
                  <a:gd name="T30" fmla="*/ 3 w 4"/>
                  <a:gd name="T31" fmla="*/ 0 h 3"/>
                  <a:gd name="T32" fmla="*/ 2 w 4"/>
                  <a:gd name="T33"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3">
                    <a:moveTo>
                      <a:pt x="2" y="0"/>
                    </a:moveTo>
                    <a:cubicBezTo>
                      <a:pt x="2" y="0"/>
                      <a:pt x="2" y="0"/>
                      <a:pt x="2" y="0"/>
                    </a:cubicBezTo>
                    <a:cubicBezTo>
                      <a:pt x="2" y="0"/>
                      <a:pt x="2" y="0"/>
                      <a:pt x="2" y="0"/>
                    </a:cubicBezTo>
                    <a:cubicBezTo>
                      <a:pt x="1" y="0"/>
                      <a:pt x="1" y="0"/>
                      <a:pt x="1" y="0"/>
                    </a:cubicBezTo>
                    <a:cubicBezTo>
                      <a:pt x="1" y="0"/>
                      <a:pt x="0" y="0"/>
                      <a:pt x="0" y="1"/>
                    </a:cubicBezTo>
                    <a:cubicBezTo>
                      <a:pt x="0" y="1"/>
                      <a:pt x="0" y="1"/>
                      <a:pt x="0" y="1"/>
                    </a:cubicBezTo>
                    <a:cubicBezTo>
                      <a:pt x="0" y="2"/>
                      <a:pt x="0" y="2"/>
                      <a:pt x="0" y="3"/>
                    </a:cubicBezTo>
                    <a:cubicBezTo>
                      <a:pt x="1" y="3"/>
                      <a:pt x="1" y="3"/>
                      <a:pt x="1" y="3"/>
                    </a:cubicBezTo>
                    <a:cubicBezTo>
                      <a:pt x="1" y="3"/>
                      <a:pt x="1" y="3"/>
                      <a:pt x="1" y="3"/>
                    </a:cubicBezTo>
                    <a:cubicBezTo>
                      <a:pt x="2" y="3"/>
                      <a:pt x="2" y="3"/>
                      <a:pt x="2" y="3"/>
                    </a:cubicBezTo>
                    <a:cubicBezTo>
                      <a:pt x="2" y="3"/>
                      <a:pt x="2" y="3"/>
                      <a:pt x="2" y="3"/>
                    </a:cubicBezTo>
                    <a:cubicBezTo>
                      <a:pt x="2" y="3"/>
                      <a:pt x="2" y="3"/>
                      <a:pt x="2" y="3"/>
                    </a:cubicBezTo>
                    <a:cubicBezTo>
                      <a:pt x="3" y="3"/>
                      <a:pt x="3" y="3"/>
                      <a:pt x="3" y="3"/>
                    </a:cubicBezTo>
                    <a:cubicBezTo>
                      <a:pt x="4" y="3"/>
                      <a:pt x="4" y="1"/>
                      <a:pt x="4" y="0"/>
                    </a:cubicBezTo>
                    <a:cubicBezTo>
                      <a:pt x="4" y="0"/>
                      <a:pt x="4" y="0"/>
                      <a:pt x="4" y="0"/>
                    </a:cubicBezTo>
                    <a:cubicBezTo>
                      <a:pt x="4" y="0"/>
                      <a:pt x="3" y="0"/>
                      <a:pt x="3" y="0"/>
                    </a:cubicBezTo>
                    <a:cubicBezTo>
                      <a:pt x="3" y="0"/>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95" name="Freeform 3280">
                <a:extLst>
                  <a:ext uri="{FF2B5EF4-FFF2-40B4-BE49-F238E27FC236}">
                    <a16:creationId xmlns:a16="http://schemas.microsoft.com/office/drawing/2014/main" id="{60FF438C-397F-51D9-FADA-56BEA55D3F18}"/>
                  </a:ext>
                </a:extLst>
              </p:cNvPr>
              <p:cNvSpPr>
                <a:spLocks/>
              </p:cNvSpPr>
              <p:nvPr/>
            </p:nvSpPr>
            <p:spPr bwMode="auto">
              <a:xfrm>
                <a:off x="11891234" y="2777952"/>
                <a:ext cx="24829" cy="19312"/>
              </a:xfrm>
              <a:custGeom>
                <a:avLst/>
                <a:gdLst>
                  <a:gd name="T0" fmla="*/ 2 w 4"/>
                  <a:gd name="T1" fmla="*/ 0 h 3"/>
                  <a:gd name="T2" fmla="*/ 1 w 4"/>
                  <a:gd name="T3" fmla="*/ 0 h 3"/>
                  <a:gd name="T4" fmla="*/ 0 w 4"/>
                  <a:gd name="T5" fmla="*/ 2 h 3"/>
                  <a:gd name="T6" fmla="*/ 0 w 4"/>
                  <a:gd name="T7" fmla="*/ 2 h 3"/>
                  <a:gd name="T8" fmla="*/ 0 w 4"/>
                  <a:gd name="T9" fmla="*/ 3 h 3"/>
                  <a:gd name="T10" fmla="*/ 0 w 4"/>
                  <a:gd name="T11" fmla="*/ 3 h 3"/>
                  <a:gd name="T12" fmla="*/ 1 w 4"/>
                  <a:gd name="T13" fmla="*/ 3 h 3"/>
                  <a:gd name="T14" fmla="*/ 1 w 4"/>
                  <a:gd name="T15" fmla="*/ 3 h 3"/>
                  <a:gd name="T16" fmla="*/ 2 w 4"/>
                  <a:gd name="T17" fmla="*/ 3 h 3"/>
                  <a:gd name="T18" fmla="*/ 2 w 4"/>
                  <a:gd name="T19" fmla="*/ 3 h 3"/>
                  <a:gd name="T20" fmla="*/ 3 w 4"/>
                  <a:gd name="T21" fmla="*/ 3 h 3"/>
                  <a:gd name="T22" fmla="*/ 4 w 4"/>
                  <a:gd name="T23" fmla="*/ 0 h 3"/>
                  <a:gd name="T24" fmla="*/ 2 w 4"/>
                  <a:gd name="T25"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3">
                    <a:moveTo>
                      <a:pt x="2" y="0"/>
                    </a:moveTo>
                    <a:cubicBezTo>
                      <a:pt x="2" y="0"/>
                      <a:pt x="1" y="0"/>
                      <a:pt x="1" y="0"/>
                    </a:cubicBezTo>
                    <a:cubicBezTo>
                      <a:pt x="0" y="0"/>
                      <a:pt x="0" y="1"/>
                      <a:pt x="0" y="2"/>
                    </a:cubicBezTo>
                    <a:cubicBezTo>
                      <a:pt x="0" y="2"/>
                      <a:pt x="0" y="2"/>
                      <a:pt x="0" y="2"/>
                    </a:cubicBezTo>
                    <a:cubicBezTo>
                      <a:pt x="0" y="2"/>
                      <a:pt x="0" y="3"/>
                      <a:pt x="0" y="3"/>
                    </a:cubicBezTo>
                    <a:cubicBezTo>
                      <a:pt x="0" y="3"/>
                      <a:pt x="0" y="3"/>
                      <a:pt x="0" y="3"/>
                    </a:cubicBezTo>
                    <a:cubicBezTo>
                      <a:pt x="1" y="3"/>
                      <a:pt x="1" y="3"/>
                      <a:pt x="1" y="3"/>
                    </a:cubicBezTo>
                    <a:cubicBezTo>
                      <a:pt x="1" y="3"/>
                      <a:pt x="1" y="3"/>
                      <a:pt x="1" y="3"/>
                    </a:cubicBezTo>
                    <a:cubicBezTo>
                      <a:pt x="2" y="3"/>
                      <a:pt x="2" y="3"/>
                      <a:pt x="2" y="3"/>
                    </a:cubicBezTo>
                    <a:cubicBezTo>
                      <a:pt x="2" y="3"/>
                      <a:pt x="2" y="3"/>
                      <a:pt x="2" y="3"/>
                    </a:cubicBezTo>
                    <a:cubicBezTo>
                      <a:pt x="2" y="3"/>
                      <a:pt x="3" y="3"/>
                      <a:pt x="3" y="3"/>
                    </a:cubicBezTo>
                    <a:cubicBezTo>
                      <a:pt x="4" y="3"/>
                      <a:pt x="4" y="1"/>
                      <a:pt x="4" y="0"/>
                    </a:cubicBezTo>
                    <a:cubicBezTo>
                      <a:pt x="3" y="0"/>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96" name="Freeform 3281">
                <a:extLst>
                  <a:ext uri="{FF2B5EF4-FFF2-40B4-BE49-F238E27FC236}">
                    <a16:creationId xmlns:a16="http://schemas.microsoft.com/office/drawing/2014/main" id="{5D96699E-1EA9-528F-EE27-947960AFE9C4}"/>
                  </a:ext>
                </a:extLst>
              </p:cNvPr>
              <p:cNvSpPr>
                <a:spLocks/>
              </p:cNvSpPr>
              <p:nvPr/>
            </p:nvSpPr>
            <p:spPr bwMode="auto">
              <a:xfrm>
                <a:off x="11295331" y="2954516"/>
                <a:ext cx="24829" cy="27588"/>
              </a:xfrm>
              <a:custGeom>
                <a:avLst/>
                <a:gdLst>
                  <a:gd name="T0" fmla="*/ 2 w 4"/>
                  <a:gd name="T1" fmla="*/ 0 h 4"/>
                  <a:gd name="T2" fmla="*/ 1 w 4"/>
                  <a:gd name="T3" fmla="*/ 0 h 4"/>
                  <a:gd name="T4" fmla="*/ 1 w 4"/>
                  <a:gd name="T5" fmla="*/ 0 h 4"/>
                  <a:gd name="T6" fmla="*/ 1 w 4"/>
                  <a:gd name="T7" fmla="*/ 1 h 4"/>
                  <a:gd name="T8" fmla="*/ 1 w 4"/>
                  <a:gd name="T9" fmla="*/ 1 h 4"/>
                  <a:gd name="T10" fmla="*/ 1 w 4"/>
                  <a:gd name="T11" fmla="*/ 1 h 4"/>
                  <a:gd name="T12" fmla="*/ 0 w 4"/>
                  <a:gd name="T13" fmla="*/ 3 h 4"/>
                  <a:gd name="T14" fmla="*/ 1 w 4"/>
                  <a:gd name="T15" fmla="*/ 3 h 4"/>
                  <a:gd name="T16" fmla="*/ 1 w 4"/>
                  <a:gd name="T17" fmla="*/ 3 h 4"/>
                  <a:gd name="T18" fmla="*/ 2 w 4"/>
                  <a:gd name="T19" fmla="*/ 4 h 4"/>
                  <a:gd name="T20" fmla="*/ 3 w 4"/>
                  <a:gd name="T21" fmla="*/ 4 h 4"/>
                  <a:gd name="T22" fmla="*/ 4 w 4"/>
                  <a:gd name="T23" fmla="*/ 4 h 4"/>
                  <a:gd name="T24" fmla="*/ 4 w 4"/>
                  <a:gd name="T25" fmla="*/ 3 h 4"/>
                  <a:gd name="T26" fmla="*/ 4 w 4"/>
                  <a:gd name="T27" fmla="*/ 3 h 4"/>
                  <a:gd name="T28" fmla="*/ 4 w 4"/>
                  <a:gd name="T29" fmla="*/ 3 h 4"/>
                  <a:gd name="T30" fmla="*/ 4 w 4"/>
                  <a:gd name="T31" fmla="*/ 2 h 4"/>
                  <a:gd name="T32" fmla="*/ 4 w 4"/>
                  <a:gd name="T33" fmla="*/ 1 h 4"/>
                  <a:gd name="T34" fmla="*/ 4 w 4"/>
                  <a:gd name="T35" fmla="*/ 1 h 4"/>
                  <a:gd name="T36" fmla="*/ 2 w 4"/>
                  <a:gd name="T3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 h="4">
                    <a:moveTo>
                      <a:pt x="2" y="0"/>
                    </a:moveTo>
                    <a:cubicBezTo>
                      <a:pt x="2" y="0"/>
                      <a:pt x="2" y="0"/>
                      <a:pt x="1" y="0"/>
                    </a:cubicBezTo>
                    <a:cubicBezTo>
                      <a:pt x="1" y="0"/>
                      <a:pt x="1" y="0"/>
                      <a:pt x="1" y="0"/>
                    </a:cubicBezTo>
                    <a:cubicBezTo>
                      <a:pt x="1" y="0"/>
                      <a:pt x="1" y="0"/>
                      <a:pt x="1" y="1"/>
                    </a:cubicBezTo>
                    <a:cubicBezTo>
                      <a:pt x="1" y="1"/>
                      <a:pt x="1" y="1"/>
                      <a:pt x="1" y="1"/>
                    </a:cubicBezTo>
                    <a:cubicBezTo>
                      <a:pt x="1" y="1"/>
                      <a:pt x="1" y="1"/>
                      <a:pt x="1" y="1"/>
                    </a:cubicBezTo>
                    <a:cubicBezTo>
                      <a:pt x="0" y="2"/>
                      <a:pt x="0" y="2"/>
                      <a:pt x="0" y="3"/>
                    </a:cubicBezTo>
                    <a:cubicBezTo>
                      <a:pt x="0" y="3"/>
                      <a:pt x="0" y="3"/>
                      <a:pt x="1" y="3"/>
                    </a:cubicBezTo>
                    <a:cubicBezTo>
                      <a:pt x="1" y="3"/>
                      <a:pt x="1" y="3"/>
                      <a:pt x="1" y="3"/>
                    </a:cubicBezTo>
                    <a:cubicBezTo>
                      <a:pt x="1" y="4"/>
                      <a:pt x="2" y="4"/>
                      <a:pt x="2" y="4"/>
                    </a:cubicBezTo>
                    <a:cubicBezTo>
                      <a:pt x="3" y="4"/>
                      <a:pt x="3" y="4"/>
                      <a:pt x="3" y="4"/>
                    </a:cubicBezTo>
                    <a:cubicBezTo>
                      <a:pt x="3" y="4"/>
                      <a:pt x="3" y="4"/>
                      <a:pt x="4" y="4"/>
                    </a:cubicBezTo>
                    <a:cubicBezTo>
                      <a:pt x="4" y="3"/>
                      <a:pt x="4" y="3"/>
                      <a:pt x="4" y="3"/>
                    </a:cubicBezTo>
                    <a:cubicBezTo>
                      <a:pt x="4" y="3"/>
                      <a:pt x="4" y="3"/>
                      <a:pt x="4" y="3"/>
                    </a:cubicBezTo>
                    <a:cubicBezTo>
                      <a:pt x="4" y="3"/>
                      <a:pt x="4" y="3"/>
                      <a:pt x="4" y="3"/>
                    </a:cubicBezTo>
                    <a:cubicBezTo>
                      <a:pt x="4" y="2"/>
                      <a:pt x="4" y="2"/>
                      <a:pt x="4" y="2"/>
                    </a:cubicBezTo>
                    <a:cubicBezTo>
                      <a:pt x="4" y="2"/>
                      <a:pt x="4" y="1"/>
                      <a:pt x="4" y="1"/>
                    </a:cubicBezTo>
                    <a:cubicBezTo>
                      <a:pt x="4" y="1"/>
                      <a:pt x="4" y="1"/>
                      <a:pt x="4" y="1"/>
                    </a:cubicBezTo>
                    <a:cubicBezTo>
                      <a:pt x="4" y="0"/>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97" name="Freeform 3282">
                <a:extLst>
                  <a:ext uri="{FF2B5EF4-FFF2-40B4-BE49-F238E27FC236}">
                    <a16:creationId xmlns:a16="http://schemas.microsoft.com/office/drawing/2014/main" id="{E7AE4A62-8285-D728-4F0C-DDDA41F2E402}"/>
                  </a:ext>
                </a:extLst>
              </p:cNvPr>
              <p:cNvSpPr>
                <a:spLocks/>
              </p:cNvSpPr>
              <p:nvPr/>
            </p:nvSpPr>
            <p:spPr bwMode="auto">
              <a:xfrm>
                <a:off x="10939445" y="2372407"/>
                <a:ext cx="27588" cy="24829"/>
              </a:xfrm>
              <a:custGeom>
                <a:avLst/>
                <a:gdLst>
                  <a:gd name="T0" fmla="*/ 2 w 4"/>
                  <a:gd name="T1" fmla="*/ 0 h 4"/>
                  <a:gd name="T2" fmla="*/ 1 w 4"/>
                  <a:gd name="T3" fmla="*/ 0 h 4"/>
                  <a:gd name="T4" fmla="*/ 0 w 4"/>
                  <a:gd name="T5" fmla="*/ 1 h 4"/>
                  <a:gd name="T6" fmla="*/ 0 w 4"/>
                  <a:gd name="T7" fmla="*/ 2 h 4"/>
                  <a:gd name="T8" fmla="*/ 0 w 4"/>
                  <a:gd name="T9" fmla="*/ 2 h 4"/>
                  <a:gd name="T10" fmla="*/ 0 w 4"/>
                  <a:gd name="T11" fmla="*/ 2 h 4"/>
                  <a:gd name="T12" fmla="*/ 0 w 4"/>
                  <a:gd name="T13" fmla="*/ 3 h 4"/>
                  <a:gd name="T14" fmla="*/ 1 w 4"/>
                  <a:gd name="T15" fmla="*/ 4 h 4"/>
                  <a:gd name="T16" fmla="*/ 1 w 4"/>
                  <a:gd name="T17" fmla="*/ 4 h 4"/>
                  <a:gd name="T18" fmla="*/ 2 w 4"/>
                  <a:gd name="T19" fmla="*/ 4 h 4"/>
                  <a:gd name="T20" fmla="*/ 3 w 4"/>
                  <a:gd name="T21" fmla="*/ 4 h 4"/>
                  <a:gd name="T22" fmla="*/ 3 w 4"/>
                  <a:gd name="T23" fmla="*/ 4 h 4"/>
                  <a:gd name="T24" fmla="*/ 3 w 4"/>
                  <a:gd name="T25" fmla="*/ 4 h 4"/>
                  <a:gd name="T26" fmla="*/ 3 w 4"/>
                  <a:gd name="T27" fmla="*/ 1 h 4"/>
                  <a:gd name="T28" fmla="*/ 2 w 4"/>
                  <a:gd name="T2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 h="4">
                    <a:moveTo>
                      <a:pt x="2" y="0"/>
                    </a:moveTo>
                    <a:cubicBezTo>
                      <a:pt x="1" y="0"/>
                      <a:pt x="1" y="0"/>
                      <a:pt x="1" y="0"/>
                    </a:cubicBezTo>
                    <a:cubicBezTo>
                      <a:pt x="0" y="1"/>
                      <a:pt x="0" y="1"/>
                      <a:pt x="0" y="1"/>
                    </a:cubicBezTo>
                    <a:cubicBezTo>
                      <a:pt x="0" y="1"/>
                      <a:pt x="0" y="2"/>
                      <a:pt x="0" y="2"/>
                    </a:cubicBezTo>
                    <a:cubicBezTo>
                      <a:pt x="0" y="2"/>
                      <a:pt x="0" y="2"/>
                      <a:pt x="0" y="2"/>
                    </a:cubicBezTo>
                    <a:cubicBezTo>
                      <a:pt x="0" y="2"/>
                      <a:pt x="0" y="2"/>
                      <a:pt x="0" y="2"/>
                    </a:cubicBezTo>
                    <a:cubicBezTo>
                      <a:pt x="0" y="3"/>
                      <a:pt x="0" y="3"/>
                      <a:pt x="0" y="3"/>
                    </a:cubicBezTo>
                    <a:cubicBezTo>
                      <a:pt x="0" y="3"/>
                      <a:pt x="1" y="4"/>
                      <a:pt x="1" y="4"/>
                    </a:cubicBezTo>
                    <a:cubicBezTo>
                      <a:pt x="1" y="4"/>
                      <a:pt x="1" y="4"/>
                      <a:pt x="1" y="4"/>
                    </a:cubicBezTo>
                    <a:cubicBezTo>
                      <a:pt x="1" y="4"/>
                      <a:pt x="2" y="4"/>
                      <a:pt x="2" y="4"/>
                    </a:cubicBezTo>
                    <a:cubicBezTo>
                      <a:pt x="2" y="4"/>
                      <a:pt x="2" y="4"/>
                      <a:pt x="3" y="4"/>
                    </a:cubicBezTo>
                    <a:cubicBezTo>
                      <a:pt x="3" y="4"/>
                      <a:pt x="3" y="4"/>
                      <a:pt x="3" y="4"/>
                    </a:cubicBezTo>
                    <a:cubicBezTo>
                      <a:pt x="3" y="4"/>
                      <a:pt x="3" y="4"/>
                      <a:pt x="3" y="4"/>
                    </a:cubicBezTo>
                    <a:cubicBezTo>
                      <a:pt x="4" y="3"/>
                      <a:pt x="4" y="2"/>
                      <a:pt x="3" y="1"/>
                    </a:cubicBezTo>
                    <a:cubicBezTo>
                      <a:pt x="3"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98" name="Freeform 3283">
                <a:extLst>
                  <a:ext uri="{FF2B5EF4-FFF2-40B4-BE49-F238E27FC236}">
                    <a16:creationId xmlns:a16="http://schemas.microsoft.com/office/drawing/2014/main" id="{027AB837-40B1-8F78-FBD9-50E1AA369D7E}"/>
                  </a:ext>
                </a:extLst>
              </p:cNvPr>
              <p:cNvSpPr>
                <a:spLocks noEditPoints="1"/>
              </p:cNvSpPr>
              <p:nvPr/>
            </p:nvSpPr>
            <p:spPr bwMode="auto">
              <a:xfrm>
                <a:off x="6254985" y="-1095417"/>
                <a:ext cx="6833573" cy="4946547"/>
              </a:xfrm>
              <a:custGeom>
                <a:avLst/>
                <a:gdLst>
                  <a:gd name="T0" fmla="*/ 1886 w 2477"/>
                  <a:gd name="T1" fmla="*/ 1561 h 1793"/>
                  <a:gd name="T2" fmla="*/ 1717 w 2477"/>
                  <a:gd name="T3" fmla="*/ 1416 h 1793"/>
                  <a:gd name="T4" fmla="*/ 1361 w 2477"/>
                  <a:gd name="T5" fmla="*/ 1067 h 1793"/>
                  <a:gd name="T6" fmla="*/ 957 w 2477"/>
                  <a:gd name="T7" fmla="*/ 855 h 1793"/>
                  <a:gd name="T8" fmla="*/ 981 w 2477"/>
                  <a:gd name="T9" fmla="*/ 347 h 1793"/>
                  <a:gd name="T10" fmla="*/ 523 w 2477"/>
                  <a:gd name="T11" fmla="*/ 302 h 1793"/>
                  <a:gd name="T12" fmla="*/ 121 w 2477"/>
                  <a:gd name="T13" fmla="*/ 57 h 1793"/>
                  <a:gd name="T14" fmla="*/ 119 w 2477"/>
                  <a:gd name="T15" fmla="*/ 413 h 1793"/>
                  <a:gd name="T16" fmla="*/ 696 w 2477"/>
                  <a:gd name="T17" fmla="*/ 444 h 1793"/>
                  <a:gd name="T18" fmla="*/ 708 w 2477"/>
                  <a:gd name="T19" fmla="*/ 810 h 1793"/>
                  <a:gd name="T20" fmla="*/ 905 w 2477"/>
                  <a:gd name="T21" fmla="*/ 1185 h 1793"/>
                  <a:gd name="T22" fmla="*/ 1297 w 2477"/>
                  <a:gd name="T23" fmla="*/ 1330 h 1793"/>
                  <a:gd name="T24" fmla="*/ 1648 w 2477"/>
                  <a:gd name="T25" fmla="*/ 1613 h 1793"/>
                  <a:gd name="T26" fmla="*/ 2183 w 2477"/>
                  <a:gd name="T27" fmla="*/ 1646 h 1793"/>
                  <a:gd name="T28" fmla="*/ 2363 w 2477"/>
                  <a:gd name="T29" fmla="*/ 1637 h 1793"/>
                  <a:gd name="T30" fmla="*/ 2202 w 2477"/>
                  <a:gd name="T31" fmla="*/ 1649 h 1793"/>
                  <a:gd name="T32" fmla="*/ 2159 w 2477"/>
                  <a:gd name="T33" fmla="*/ 1577 h 1793"/>
                  <a:gd name="T34" fmla="*/ 2216 w 2477"/>
                  <a:gd name="T35" fmla="*/ 1565 h 1793"/>
                  <a:gd name="T36" fmla="*/ 2216 w 2477"/>
                  <a:gd name="T37" fmla="*/ 1565 h 1793"/>
                  <a:gd name="T38" fmla="*/ 1701 w 2477"/>
                  <a:gd name="T39" fmla="*/ 1601 h 1793"/>
                  <a:gd name="T40" fmla="*/ 1648 w 2477"/>
                  <a:gd name="T41" fmla="*/ 1568 h 1793"/>
                  <a:gd name="T42" fmla="*/ 1599 w 2477"/>
                  <a:gd name="T43" fmla="*/ 1535 h 1793"/>
                  <a:gd name="T44" fmla="*/ 1589 w 2477"/>
                  <a:gd name="T45" fmla="*/ 1430 h 1793"/>
                  <a:gd name="T46" fmla="*/ 1523 w 2477"/>
                  <a:gd name="T47" fmla="*/ 1352 h 1793"/>
                  <a:gd name="T48" fmla="*/ 1644 w 2477"/>
                  <a:gd name="T49" fmla="*/ 1459 h 1793"/>
                  <a:gd name="T50" fmla="*/ 1591 w 2477"/>
                  <a:gd name="T51" fmla="*/ 1304 h 1793"/>
                  <a:gd name="T52" fmla="*/ 1463 w 2477"/>
                  <a:gd name="T53" fmla="*/ 1283 h 1793"/>
                  <a:gd name="T54" fmla="*/ 884 w 2477"/>
                  <a:gd name="T55" fmla="*/ 1067 h 1793"/>
                  <a:gd name="T56" fmla="*/ 798 w 2477"/>
                  <a:gd name="T57" fmla="*/ 304 h 1793"/>
                  <a:gd name="T58" fmla="*/ 763 w 2477"/>
                  <a:gd name="T59" fmla="*/ 546 h 1793"/>
                  <a:gd name="T60" fmla="*/ 732 w 2477"/>
                  <a:gd name="T61" fmla="*/ 499 h 1793"/>
                  <a:gd name="T62" fmla="*/ 727 w 2477"/>
                  <a:gd name="T63" fmla="*/ 642 h 1793"/>
                  <a:gd name="T64" fmla="*/ 710 w 2477"/>
                  <a:gd name="T65" fmla="*/ 810 h 1793"/>
                  <a:gd name="T66" fmla="*/ 869 w 2477"/>
                  <a:gd name="T67" fmla="*/ 998 h 1793"/>
                  <a:gd name="T68" fmla="*/ 829 w 2477"/>
                  <a:gd name="T69" fmla="*/ 530 h 1793"/>
                  <a:gd name="T70" fmla="*/ 836 w 2477"/>
                  <a:gd name="T71" fmla="*/ 311 h 1793"/>
                  <a:gd name="T72" fmla="*/ 796 w 2477"/>
                  <a:gd name="T73" fmla="*/ 304 h 1793"/>
                  <a:gd name="T74" fmla="*/ 618 w 2477"/>
                  <a:gd name="T75" fmla="*/ 368 h 1793"/>
                  <a:gd name="T76" fmla="*/ 269 w 2477"/>
                  <a:gd name="T77" fmla="*/ 280 h 1793"/>
                  <a:gd name="T78" fmla="*/ 119 w 2477"/>
                  <a:gd name="T79" fmla="*/ 174 h 1793"/>
                  <a:gd name="T80" fmla="*/ 273 w 2477"/>
                  <a:gd name="T81" fmla="*/ 207 h 1793"/>
                  <a:gd name="T82" fmla="*/ 516 w 2477"/>
                  <a:gd name="T83" fmla="*/ 299 h 1793"/>
                  <a:gd name="T84" fmla="*/ 164 w 2477"/>
                  <a:gd name="T85" fmla="*/ 147 h 1793"/>
                  <a:gd name="T86" fmla="*/ 117 w 2477"/>
                  <a:gd name="T87" fmla="*/ 174 h 1793"/>
                  <a:gd name="T88" fmla="*/ 147 w 2477"/>
                  <a:gd name="T89" fmla="*/ 254 h 1793"/>
                  <a:gd name="T90" fmla="*/ 271 w 2477"/>
                  <a:gd name="T91" fmla="*/ 280 h 1793"/>
                  <a:gd name="T92" fmla="*/ 392 w 2477"/>
                  <a:gd name="T93" fmla="*/ 418 h 1793"/>
                  <a:gd name="T94" fmla="*/ 746 w 2477"/>
                  <a:gd name="T95" fmla="*/ 454 h 1793"/>
                  <a:gd name="T96" fmla="*/ 722 w 2477"/>
                  <a:gd name="T97" fmla="*/ 485 h 1793"/>
                  <a:gd name="T98" fmla="*/ 644 w 2477"/>
                  <a:gd name="T99" fmla="*/ 706 h 1793"/>
                  <a:gd name="T100" fmla="*/ 710 w 2477"/>
                  <a:gd name="T101" fmla="*/ 810 h 1793"/>
                  <a:gd name="T102" fmla="*/ 872 w 2477"/>
                  <a:gd name="T103" fmla="*/ 1003 h 1793"/>
                  <a:gd name="T104" fmla="*/ 953 w 2477"/>
                  <a:gd name="T105" fmla="*/ 1145 h 1793"/>
                  <a:gd name="T106" fmla="*/ 1057 w 2477"/>
                  <a:gd name="T107" fmla="*/ 1062 h 1793"/>
                  <a:gd name="T108" fmla="*/ 1361 w 2477"/>
                  <a:gd name="T109" fmla="*/ 1067 h 1793"/>
                  <a:gd name="T110" fmla="*/ 1297 w 2477"/>
                  <a:gd name="T111" fmla="*/ 1330 h 1793"/>
                  <a:gd name="T112" fmla="*/ 1599 w 2477"/>
                  <a:gd name="T113" fmla="*/ 1532 h 1793"/>
                  <a:gd name="T114" fmla="*/ 1739 w 2477"/>
                  <a:gd name="T115" fmla="*/ 1625 h 1793"/>
                  <a:gd name="T116" fmla="*/ 1886 w 2477"/>
                  <a:gd name="T117" fmla="*/ 1561 h 1793"/>
                  <a:gd name="T118" fmla="*/ 2114 w 2477"/>
                  <a:gd name="T119" fmla="*/ 1641 h 1793"/>
                  <a:gd name="T120" fmla="*/ 2309 w 2477"/>
                  <a:gd name="T121" fmla="*/ 1656 h 17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477" h="1793">
                    <a:moveTo>
                      <a:pt x="2363" y="1637"/>
                    </a:moveTo>
                    <a:lnTo>
                      <a:pt x="2363" y="1637"/>
                    </a:lnTo>
                    <a:lnTo>
                      <a:pt x="2387" y="1556"/>
                    </a:lnTo>
                    <a:lnTo>
                      <a:pt x="2387" y="1554"/>
                    </a:lnTo>
                    <a:lnTo>
                      <a:pt x="2306" y="1580"/>
                    </a:lnTo>
                    <a:lnTo>
                      <a:pt x="2280" y="1554"/>
                    </a:lnTo>
                    <a:lnTo>
                      <a:pt x="2235" y="1461"/>
                    </a:lnTo>
                    <a:lnTo>
                      <a:pt x="2235" y="1459"/>
                    </a:lnTo>
                    <a:lnTo>
                      <a:pt x="2157" y="1577"/>
                    </a:lnTo>
                    <a:lnTo>
                      <a:pt x="2045" y="1615"/>
                    </a:lnTo>
                    <a:lnTo>
                      <a:pt x="1886" y="1561"/>
                    </a:lnTo>
                    <a:lnTo>
                      <a:pt x="1886" y="1558"/>
                    </a:lnTo>
                    <a:lnTo>
                      <a:pt x="1886" y="1558"/>
                    </a:lnTo>
                    <a:lnTo>
                      <a:pt x="1886" y="1558"/>
                    </a:lnTo>
                    <a:lnTo>
                      <a:pt x="1886" y="1558"/>
                    </a:lnTo>
                    <a:lnTo>
                      <a:pt x="1701" y="1601"/>
                    </a:lnTo>
                    <a:lnTo>
                      <a:pt x="1663" y="1575"/>
                    </a:lnTo>
                    <a:lnTo>
                      <a:pt x="1717" y="1418"/>
                    </a:lnTo>
                    <a:lnTo>
                      <a:pt x="1720" y="1418"/>
                    </a:lnTo>
                    <a:lnTo>
                      <a:pt x="1717" y="1418"/>
                    </a:lnTo>
                    <a:lnTo>
                      <a:pt x="1720" y="1416"/>
                    </a:lnTo>
                    <a:lnTo>
                      <a:pt x="1717" y="1416"/>
                    </a:lnTo>
                    <a:lnTo>
                      <a:pt x="1644" y="1378"/>
                    </a:lnTo>
                    <a:lnTo>
                      <a:pt x="1646" y="1340"/>
                    </a:lnTo>
                    <a:lnTo>
                      <a:pt x="1679" y="1242"/>
                    </a:lnTo>
                    <a:lnTo>
                      <a:pt x="1679" y="1242"/>
                    </a:lnTo>
                    <a:lnTo>
                      <a:pt x="1542" y="1271"/>
                    </a:lnTo>
                    <a:lnTo>
                      <a:pt x="1432" y="1219"/>
                    </a:lnTo>
                    <a:lnTo>
                      <a:pt x="1361" y="1067"/>
                    </a:lnTo>
                    <a:lnTo>
                      <a:pt x="1361" y="1067"/>
                    </a:lnTo>
                    <a:lnTo>
                      <a:pt x="1361" y="1067"/>
                    </a:lnTo>
                    <a:lnTo>
                      <a:pt x="1361" y="1067"/>
                    </a:lnTo>
                    <a:lnTo>
                      <a:pt x="1361" y="1067"/>
                    </a:lnTo>
                    <a:lnTo>
                      <a:pt x="1211" y="1007"/>
                    </a:lnTo>
                    <a:lnTo>
                      <a:pt x="1211" y="1007"/>
                    </a:lnTo>
                    <a:lnTo>
                      <a:pt x="1209" y="1007"/>
                    </a:lnTo>
                    <a:lnTo>
                      <a:pt x="1209" y="1007"/>
                    </a:lnTo>
                    <a:lnTo>
                      <a:pt x="1209" y="1007"/>
                    </a:lnTo>
                    <a:lnTo>
                      <a:pt x="1055" y="1060"/>
                    </a:lnTo>
                    <a:lnTo>
                      <a:pt x="884" y="1067"/>
                    </a:lnTo>
                    <a:lnTo>
                      <a:pt x="874" y="1003"/>
                    </a:lnTo>
                    <a:lnTo>
                      <a:pt x="874" y="1005"/>
                    </a:lnTo>
                    <a:lnTo>
                      <a:pt x="872" y="1003"/>
                    </a:lnTo>
                    <a:lnTo>
                      <a:pt x="957" y="855"/>
                    </a:lnTo>
                    <a:lnTo>
                      <a:pt x="957" y="853"/>
                    </a:lnTo>
                    <a:lnTo>
                      <a:pt x="786" y="829"/>
                    </a:lnTo>
                    <a:lnTo>
                      <a:pt x="765" y="763"/>
                    </a:lnTo>
                    <a:lnTo>
                      <a:pt x="793" y="737"/>
                    </a:lnTo>
                    <a:lnTo>
                      <a:pt x="793" y="737"/>
                    </a:lnTo>
                    <a:lnTo>
                      <a:pt x="729" y="642"/>
                    </a:lnTo>
                    <a:lnTo>
                      <a:pt x="829" y="530"/>
                    </a:lnTo>
                    <a:lnTo>
                      <a:pt x="967" y="494"/>
                    </a:lnTo>
                    <a:lnTo>
                      <a:pt x="969" y="494"/>
                    </a:lnTo>
                    <a:lnTo>
                      <a:pt x="879" y="394"/>
                    </a:lnTo>
                    <a:lnTo>
                      <a:pt x="981" y="347"/>
                    </a:lnTo>
                    <a:lnTo>
                      <a:pt x="983" y="347"/>
                    </a:lnTo>
                    <a:lnTo>
                      <a:pt x="879" y="238"/>
                    </a:lnTo>
                    <a:lnTo>
                      <a:pt x="834" y="311"/>
                    </a:lnTo>
                    <a:lnTo>
                      <a:pt x="798" y="302"/>
                    </a:lnTo>
                    <a:lnTo>
                      <a:pt x="801" y="302"/>
                    </a:lnTo>
                    <a:lnTo>
                      <a:pt x="798" y="302"/>
                    </a:lnTo>
                    <a:lnTo>
                      <a:pt x="798" y="302"/>
                    </a:lnTo>
                    <a:lnTo>
                      <a:pt x="798" y="302"/>
                    </a:lnTo>
                    <a:lnTo>
                      <a:pt x="618" y="368"/>
                    </a:lnTo>
                    <a:lnTo>
                      <a:pt x="523" y="302"/>
                    </a:lnTo>
                    <a:lnTo>
                      <a:pt x="523" y="302"/>
                    </a:lnTo>
                    <a:lnTo>
                      <a:pt x="520" y="299"/>
                    </a:lnTo>
                    <a:lnTo>
                      <a:pt x="475" y="138"/>
                    </a:lnTo>
                    <a:lnTo>
                      <a:pt x="475" y="136"/>
                    </a:lnTo>
                    <a:lnTo>
                      <a:pt x="337" y="240"/>
                    </a:lnTo>
                    <a:lnTo>
                      <a:pt x="276" y="207"/>
                    </a:lnTo>
                    <a:lnTo>
                      <a:pt x="278" y="169"/>
                    </a:lnTo>
                    <a:lnTo>
                      <a:pt x="278" y="169"/>
                    </a:lnTo>
                    <a:lnTo>
                      <a:pt x="164" y="147"/>
                    </a:lnTo>
                    <a:lnTo>
                      <a:pt x="166" y="147"/>
                    </a:lnTo>
                    <a:lnTo>
                      <a:pt x="164" y="147"/>
                    </a:lnTo>
                    <a:lnTo>
                      <a:pt x="121" y="57"/>
                    </a:lnTo>
                    <a:lnTo>
                      <a:pt x="121" y="55"/>
                    </a:lnTo>
                    <a:lnTo>
                      <a:pt x="45" y="0"/>
                    </a:lnTo>
                    <a:lnTo>
                      <a:pt x="105" y="143"/>
                    </a:lnTo>
                    <a:lnTo>
                      <a:pt x="105" y="143"/>
                    </a:lnTo>
                    <a:lnTo>
                      <a:pt x="52" y="207"/>
                    </a:lnTo>
                    <a:lnTo>
                      <a:pt x="50" y="209"/>
                    </a:lnTo>
                    <a:lnTo>
                      <a:pt x="133" y="219"/>
                    </a:lnTo>
                    <a:lnTo>
                      <a:pt x="147" y="252"/>
                    </a:lnTo>
                    <a:lnTo>
                      <a:pt x="0" y="373"/>
                    </a:lnTo>
                    <a:lnTo>
                      <a:pt x="3" y="373"/>
                    </a:lnTo>
                    <a:lnTo>
                      <a:pt x="119" y="413"/>
                    </a:lnTo>
                    <a:lnTo>
                      <a:pt x="152" y="356"/>
                    </a:lnTo>
                    <a:lnTo>
                      <a:pt x="152" y="356"/>
                    </a:lnTo>
                    <a:lnTo>
                      <a:pt x="152" y="356"/>
                    </a:lnTo>
                    <a:lnTo>
                      <a:pt x="269" y="280"/>
                    </a:lnTo>
                    <a:lnTo>
                      <a:pt x="387" y="290"/>
                    </a:lnTo>
                    <a:lnTo>
                      <a:pt x="459" y="356"/>
                    </a:lnTo>
                    <a:lnTo>
                      <a:pt x="390" y="421"/>
                    </a:lnTo>
                    <a:lnTo>
                      <a:pt x="511" y="406"/>
                    </a:lnTo>
                    <a:lnTo>
                      <a:pt x="511" y="406"/>
                    </a:lnTo>
                    <a:lnTo>
                      <a:pt x="511" y="406"/>
                    </a:lnTo>
                    <a:lnTo>
                      <a:pt x="696" y="444"/>
                    </a:lnTo>
                    <a:lnTo>
                      <a:pt x="722" y="482"/>
                    </a:lnTo>
                    <a:lnTo>
                      <a:pt x="606" y="604"/>
                    </a:lnTo>
                    <a:lnTo>
                      <a:pt x="606" y="604"/>
                    </a:lnTo>
                    <a:lnTo>
                      <a:pt x="606" y="606"/>
                    </a:lnTo>
                    <a:lnTo>
                      <a:pt x="606" y="606"/>
                    </a:lnTo>
                    <a:lnTo>
                      <a:pt x="606" y="606"/>
                    </a:lnTo>
                    <a:lnTo>
                      <a:pt x="658" y="670"/>
                    </a:lnTo>
                    <a:lnTo>
                      <a:pt x="641" y="703"/>
                    </a:lnTo>
                    <a:lnTo>
                      <a:pt x="573" y="779"/>
                    </a:lnTo>
                    <a:lnTo>
                      <a:pt x="570" y="779"/>
                    </a:lnTo>
                    <a:lnTo>
                      <a:pt x="708" y="810"/>
                    </a:lnTo>
                    <a:lnTo>
                      <a:pt x="786" y="900"/>
                    </a:lnTo>
                    <a:lnTo>
                      <a:pt x="791" y="1071"/>
                    </a:lnTo>
                    <a:lnTo>
                      <a:pt x="791" y="1071"/>
                    </a:lnTo>
                    <a:lnTo>
                      <a:pt x="791" y="1071"/>
                    </a:lnTo>
                    <a:lnTo>
                      <a:pt x="791" y="1071"/>
                    </a:lnTo>
                    <a:lnTo>
                      <a:pt x="791" y="1071"/>
                    </a:lnTo>
                    <a:lnTo>
                      <a:pt x="905" y="1185"/>
                    </a:lnTo>
                    <a:lnTo>
                      <a:pt x="905" y="1185"/>
                    </a:lnTo>
                    <a:lnTo>
                      <a:pt x="905" y="1185"/>
                    </a:lnTo>
                    <a:lnTo>
                      <a:pt x="905" y="1185"/>
                    </a:lnTo>
                    <a:lnTo>
                      <a:pt x="905" y="1185"/>
                    </a:lnTo>
                    <a:lnTo>
                      <a:pt x="1067" y="1200"/>
                    </a:lnTo>
                    <a:lnTo>
                      <a:pt x="1067" y="1200"/>
                    </a:lnTo>
                    <a:lnTo>
                      <a:pt x="1067" y="1200"/>
                    </a:lnTo>
                    <a:lnTo>
                      <a:pt x="1069" y="1200"/>
                    </a:lnTo>
                    <a:lnTo>
                      <a:pt x="1069" y="1200"/>
                    </a:lnTo>
                    <a:lnTo>
                      <a:pt x="1169" y="1064"/>
                    </a:lnTo>
                    <a:lnTo>
                      <a:pt x="1247" y="1064"/>
                    </a:lnTo>
                    <a:lnTo>
                      <a:pt x="1314" y="1162"/>
                    </a:lnTo>
                    <a:lnTo>
                      <a:pt x="1311" y="1159"/>
                    </a:lnTo>
                    <a:lnTo>
                      <a:pt x="1314" y="1162"/>
                    </a:lnTo>
                    <a:lnTo>
                      <a:pt x="1297" y="1330"/>
                    </a:lnTo>
                    <a:lnTo>
                      <a:pt x="1297" y="1333"/>
                    </a:lnTo>
                    <a:lnTo>
                      <a:pt x="1463" y="1285"/>
                    </a:lnTo>
                    <a:lnTo>
                      <a:pt x="1511" y="1337"/>
                    </a:lnTo>
                    <a:lnTo>
                      <a:pt x="1494" y="1373"/>
                    </a:lnTo>
                    <a:lnTo>
                      <a:pt x="1494" y="1373"/>
                    </a:lnTo>
                    <a:lnTo>
                      <a:pt x="1591" y="1432"/>
                    </a:lnTo>
                    <a:lnTo>
                      <a:pt x="1599" y="1535"/>
                    </a:lnTo>
                    <a:lnTo>
                      <a:pt x="1599" y="1535"/>
                    </a:lnTo>
                    <a:lnTo>
                      <a:pt x="1599" y="1535"/>
                    </a:lnTo>
                    <a:lnTo>
                      <a:pt x="1648" y="1611"/>
                    </a:lnTo>
                    <a:lnTo>
                      <a:pt x="1648" y="1613"/>
                    </a:lnTo>
                    <a:lnTo>
                      <a:pt x="1648" y="1613"/>
                    </a:lnTo>
                    <a:lnTo>
                      <a:pt x="1665" y="1772"/>
                    </a:lnTo>
                    <a:lnTo>
                      <a:pt x="1665" y="1774"/>
                    </a:lnTo>
                    <a:lnTo>
                      <a:pt x="1805" y="1639"/>
                    </a:lnTo>
                    <a:lnTo>
                      <a:pt x="1919" y="1660"/>
                    </a:lnTo>
                    <a:lnTo>
                      <a:pt x="1917" y="1660"/>
                    </a:lnTo>
                    <a:lnTo>
                      <a:pt x="1919" y="1660"/>
                    </a:lnTo>
                    <a:lnTo>
                      <a:pt x="2026" y="1791"/>
                    </a:lnTo>
                    <a:lnTo>
                      <a:pt x="2029" y="1793"/>
                    </a:lnTo>
                    <a:lnTo>
                      <a:pt x="2112" y="1641"/>
                    </a:lnTo>
                    <a:lnTo>
                      <a:pt x="2183" y="1646"/>
                    </a:lnTo>
                    <a:lnTo>
                      <a:pt x="2195" y="1682"/>
                    </a:lnTo>
                    <a:lnTo>
                      <a:pt x="2309" y="1656"/>
                    </a:lnTo>
                    <a:lnTo>
                      <a:pt x="2385" y="1722"/>
                    </a:lnTo>
                    <a:lnTo>
                      <a:pt x="2385" y="1722"/>
                    </a:lnTo>
                    <a:lnTo>
                      <a:pt x="2477" y="1741"/>
                    </a:lnTo>
                    <a:lnTo>
                      <a:pt x="2363" y="1637"/>
                    </a:lnTo>
                    <a:close/>
                    <a:moveTo>
                      <a:pt x="2363" y="1639"/>
                    </a:moveTo>
                    <a:lnTo>
                      <a:pt x="2473" y="1741"/>
                    </a:lnTo>
                    <a:lnTo>
                      <a:pt x="2385" y="1722"/>
                    </a:lnTo>
                    <a:lnTo>
                      <a:pt x="2363" y="1639"/>
                    </a:lnTo>
                    <a:close/>
                    <a:moveTo>
                      <a:pt x="2363" y="1637"/>
                    </a:moveTo>
                    <a:lnTo>
                      <a:pt x="2340" y="1615"/>
                    </a:lnTo>
                    <a:lnTo>
                      <a:pt x="2385" y="1558"/>
                    </a:lnTo>
                    <a:lnTo>
                      <a:pt x="2363" y="1637"/>
                    </a:lnTo>
                    <a:close/>
                    <a:moveTo>
                      <a:pt x="2385" y="1556"/>
                    </a:moveTo>
                    <a:lnTo>
                      <a:pt x="2340" y="1613"/>
                    </a:lnTo>
                    <a:lnTo>
                      <a:pt x="2306" y="1580"/>
                    </a:lnTo>
                    <a:lnTo>
                      <a:pt x="2385" y="1556"/>
                    </a:lnTo>
                    <a:close/>
                    <a:moveTo>
                      <a:pt x="2202" y="1649"/>
                    </a:moveTo>
                    <a:lnTo>
                      <a:pt x="2304" y="1656"/>
                    </a:lnTo>
                    <a:lnTo>
                      <a:pt x="2197" y="1682"/>
                    </a:lnTo>
                    <a:lnTo>
                      <a:pt x="2202" y="1649"/>
                    </a:lnTo>
                    <a:close/>
                    <a:moveTo>
                      <a:pt x="2202" y="1646"/>
                    </a:moveTo>
                    <a:lnTo>
                      <a:pt x="2209" y="1611"/>
                    </a:lnTo>
                    <a:lnTo>
                      <a:pt x="2306" y="1580"/>
                    </a:lnTo>
                    <a:lnTo>
                      <a:pt x="2340" y="1615"/>
                    </a:lnTo>
                    <a:lnTo>
                      <a:pt x="2306" y="1656"/>
                    </a:lnTo>
                    <a:lnTo>
                      <a:pt x="2202" y="1646"/>
                    </a:lnTo>
                    <a:close/>
                    <a:moveTo>
                      <a:pt x="2114" y="1639"/>
                    </a:moveTo>
                    <a:lnTo>
                      <a:pt x="2157" y="1577"/>
                    </a:lnTo>
                    <a:lnTo>
                      <a:pt x="2173" y="1620"/>
                    </a:lnTo>
                    <a:lnTo>
                      <a:pt x="2114" y="1639"/>
                    </a:lnTo>
                    <a:close/>
                    <a:moveTo>
                      <a:pt x="2159" y="1577"/>
                    </a:moveTo>
                    <a:lnTo>
                      <a:pt x="2216" y="1565"/>
                    </a:lnTo>
                    <a:lnTo>
                      <a:pt x="2209" y="1611"/>
                    </a:lnTo>
                    <a:lnTo>
                      <a:pt x="2173" y="1620"/>
                    </a:lnTo>
                    <a:lnTo>
                      <a:pt x="2159" y="1577"/>
                    </a:lnTo>
                    <a:close/>
                    <a:moveTo>
                      <a:pt x="2209" y="1611"/>
                    </a:moveTo>
                    <a:lnTo>
                      <a:pt x="2202" y="1646"/>
                    </a:lnTo>
                    <a:lnTo>
                      <a:pt x="2183" y="1646"/>
                    </a:lnTo>
                    <a:lnTo>
                      <a:pt x="2173" y="1622"/>
                    </a:lnTo>
                    <a:lnTo>
                      <a:pt x="2209" y="1611"/>
                    </a:lnTo>
                    <a:close/>
                    <a:moveTo>
                      <a:pt x="2209" y="1611"/>
                    </a:moveTo>
                    <a:lnTo>
                      <a:pt x="2216" y="1565"/>
                    </a:lnTo>
                    <a:lnTo>
                      <a:pt x="2280" y="1554"/>
                    </a:lnTo>
                    <a:lnTo>
                      <a:pt x="2306" y="1580"/>
                    </a:lnTo>
                    <a:lnTo>
                      <a:pt x="2209" y="1611"/>
                    </a:lnTo>
                    <a:close/>
                    <a:moveTo>
                      <a:pt x="2280" y="1554"/>
                    </a:moveTo>
                    <a:lnTo>
                      <a:pt x="2216" y="1565"/>
                    </a:lnTo>
                    <a:lnTo>
                      <a:pt x="2235" y="1461"/>
                    </a:lnTo>
                    <a:lnTo>
                      <a:pt x="2280" y="1554"/>
                    </a:lnTo>
                    <a:close/>
                    <a:moveTo>
                      <a:pt x="2216" y="1565"/>
                    </a:moveTo>
                    <a:lnTo>
                      <a:pt x="2159" y="1577"/>
                    </a:lnTo>
                    <a:lnTo>
                      <a:pt x="2235" y="1463"/>
                    </a:lnTo>
                    <a:lnTo>
                      <a:pt x="2216" y="1565"/>
                    </a:lnTo>
                    <a:close/>
                    <a:moveTo>
                      <a:pt x="2157" y="1577"/>
                    </a:moveTo>
                    <a:lnTo>
                      <a:pt x="2112" y="1641"/>
                    </a:lnTo>
                    <a:lnTo>
                      <a:pt x="2045" y="1618"/>
                    </a:lnTo>
                    <a:lnTo>
                      <a:pt x="2157" y="1577"/>
                    </a:lnTo>
                    <a:close/>
                    <a:moveTo>
                      <a:pt x="2109" y="1641"/>
                    </a:moveTo>
                    <a:lnTo>
                      <a:pt x="1924" y="1660"/>
                    </a:lnTo>
                    <a:lnTo>
                      <a:pt x="2045" y="1618"/>
                    </a:lnTo>
                    <a:lnTo>
                      <a:pt x="2109" y="1641"/>
                    </a:lnTo>
                    <a:close/>
                    <a:moveTo>
                      <a:pt x="1881" y="1561"/>
                    </a:moveTo>
                    <a:lnTo>
                      <a:pt x="1739" y="1625"/>
                    </a:lnTo>
                    <a:lnTo>
                      <a:pt x="1701" y="1601"/>
                    </a:lnTo>
                    <a:lnTo>
                      <a:pt x="1881" y="1561"/>
                    </a:lnTo>
                    <a:close/>
                    <a:moveTo>
                      <a:pt x="1701" y="1601"/>
                    </a:moveTo>
                    <a:lnTo>
                      <a:pt x="1736" y="1625"/>
                    </a:lnTo>
                    <a:lnTo>
                      <a:pt x="1651" y="1611"/>
                    </a:lnTo>
                    <a:lnTo>
                      <a:pt x="1701" y="1601"/>
                    </a:lnTo>
                    <a:close/>
                    <a:moveTo>
                      <a:pt x="1698" y="1601"/>
                    </a:moveTo>
                    <a:lnTo>
                      <a:pt x="1651" y="1611"/>
                    </a:lnTo>
                    <a:lnTo>
                      <a:pt x="1663" y="1577"/>
                    </a:lnTo>
                    <a:lnTo>
                      <a:pt x="1698" y="1601"/>
                    </a:lnTo>
                    <a:close/>
                    <a:moveTo>
                      <a:pt x="1651" y="1608"/>
                    </a:moveTo>
                    <a:lnTo>
                      <a:pt x="1648" y="1568"/>
                    </a:lnTo>
                    <a:lnTo>
                      <a:pt x="1663" y="1575"/>
                    </a:lnTo>
                    <a:lnTo>
                      <a:pt x="1651" y="1608"/>
                    </a:lnTo>
                    <a:close/>
                    <a:moveTo>
                      <a:pt x="1648" y="1565"/>
                    </a:moveTo>
                    <a:lnTo>
                      <a:pt x="1644" y="1459"/>
                    </a:lnTo>
                    <a:lnTo>
                      <a:pt x="1644" y="1459"/>
                    </a:lnTo>
                    <a:lnTo>
                      <a:pt x="1717" y="1418"/>
                    </a:lnTo>
                    <a:lnTo>
                      <a:pt x="1663" y="1575"/>
                    </a:lnTo>
                    <a:lnTo>
                      <a:pt x="1648" y="1565"/>
                    </a:lnTo>
                    <a:close/>
                    <a:moveTo>
                      <a:pt x="1644" y="1461"/>
                    </a:moveTo>
                    <a:lnTo>
                      <a:pt x="1648" y="1565"/>
                    </a:lnTo>
                    <a:lnTo>
                      <a:pt x="1599" y="1535"/>
                    </a:lnTo>
                    <a:lnTo>
                      <a:pt x="1644" y="1461"/>
                    </a:lnTo>
                    <a:close/>
                    <a:moveTo>
                      <a:pt x="1523" y="1352"/>
                    </a:moveTo>
                    <a:lnTo>
                      <a:pt x="1553" y="1333"/>
                    </a:lnTo>
                    <a:lnTo>
                      <a:pt x="1644" y="1380"/>
                    </a:lnTo>
                    <a:lnTo>
                      <a:pt x="1644" y="1425"/>
                    </a:lnTo>
                    <a:lnTo>
                      <a:pt x="1591" y="1432"/>
                    </a:lnTo>
                    <a:lnTo>
                      <a:pt x="1523" y="1352"/>
                    </a:lnTo>
                    <a:close/>
                    <a:moveTo>
                      <a:pt x="1589" y="1430"/>
                    </a:moveTo>
                    <a:lnTo>
                      <a:pt x="1494" y="1373"/>
                    </a:lnTo>
                    <a:lnTo>
                      <a:pt x="1523" y="1354"/>
                    </a:lnTo>
                    <a:lnTo>
                      <a:pt x="1589" y="1430"/>
                    </a:lnTo>
                    <a:close/>
                    <a:moveTo>
                      <a:pt x="1539" y="1271"/>
                    </a:moveTo>
                    <a:lnTo>
                      <a:pt x="1520" y="1314"/>
                    </a:lnTo>
                    <a:lnTo>
                      <a:pt x="1466" y="1285"/>
                    </a:lnTo>
                    <a:lnTo>
                      <a:pt x="1539" y="1271"/>
                    </a:lnTo>
                    <a:close/>
                    <a:moveTo>
                      <a:pt x="1542" y="1271"/>
                    </a:moveTo>
                    <a:lnTo>
                      <a:pt x="1589" y="1304"/>
                    </a:lnTo>
                    <a:lnTo>
                      <a:pt x="1553" y="1330"/>
                    </a:lnTo>
                    <a:lnTo>
                      <a:pt x="1523" y="1314"/>
                    </a:lnTo>
                    <a:lnTo>
                      <a:pt x="1542" y="1271"/>
                    </a:lnTo>
                    <a:close/>
                    <a:moveTo>
                      <a:pt x="1553" y="1330"/>
                    </a:moveTo>
                    <a:lnTo>
                      <a:pt x="1523" y="1352"/>
                    </a:lnTo>
                    <a:lnTo>
                      <a:pt x="1511" y="1337"/>
                    </a:lnTo>
                    <a:lnTo>
                      <a:pt x="1520" y="1314"/>
                    </a:lnTo>
                    <a:lnTo>
                      <a:pt x="1553" y="1330"/>
                    </a:lnTo>
                    <a:close/>
                    <a:moveTo>
                      <a:pt x="1644" y="1428"/>
                    </a:moveTo>
                    <a:lnTo>
                      <a:pt x="1644" y="1459"/>
                    </a:lnTo>
                    <a:lnTo>
                      <a:pt x="1594" y="1432"/>
                    </a:lnTo>
                    <a:lnTo>
                      <a:pt x="1644" y="1428"/>
                    </a:lnTo>
                    <a:close/>
                    <a:moveTo>
                      <a:pt x="1644" y="1459"/>
                    </a:moveTo>
                    <a:lnTo>
                      <a:pt x="1644" y="1428"/>
                    </a:lnTo>
                    <a:lnTo>
                      <a:pt x="1715" y="1418"/>
                    </a:lnTo>
                    <a:lnTo>
                      <a:pt x="1644" y="1459"/>
                    </a:lnTo>
                    <a:close/>
                    <a:moveTo>
                      <a:pt x="1717" y="1418"/>
                    </a:moveTo>
                    <a:lnTo>
                      <a:pt x="1644" y="1425"/>
                    </a:lnTo>
                    <a:lnTo>
                      <a:pt x="1644" y="1380"/>
                    </a:lnTo>
                    <a:lnTo>
                      <a:pt x="1717" y="1418"/>
                    </a:lnTo>
                    <a:close/>
                    <a:moveTo>
                      <a:pt x="1553" y="1330"/>
                    </a:moveTo>
                    <a:lnTo>
                      <a:pt x="1591" y="1304"/>
                    </a:lnTo>
                    <a:lnTo>
                      <a:pt x="1644" y="1342"/>
                    </a:lnTo>
                    <a:lnTo>
                      <a:pt x="1644" y="1378"/>
                    </a:lnTo>
                    <a:lnTo>
                      <a:pt x="1553" y="1330"/>
                    </a:lnTo>
                    <a:close/>
                    <a:moveTo>
                      <a:pt x="1644" y="1340"/>
                    </a:moveTo>
                    <a:lnTo>
                      <a:pt x="1591" y="1304"/>
                    </a:lnTo>
                    <a:lnTo>
                      <a:pt x="1677" y="1245"/>
                    </a:lnTo>
                    <a:lnTo>
                      <a:pt x="1644" y="1340"/>
                    </a:lnTo>
                    <a:close/>
                    <a:moveTo>
                      <a:pt x="1677" y="1245"/>
                    </a:moveTo>
                    <a:lnTo>
                      <a:pt x="1591" y="1304"/>
                    </a:lnTo>
                    <a:lnTo>
                      <a:pt x="1542" y="1271"/>
                    </a:lnTo>
                    <a:lnTo>
                      <a:pt x="1677" y="1245"/>
                    </a:lnTo>
                    <a:close/>
                    <a:moveTo>
                      <a:pt x="1539" y="1271"/>
                    </a:moveTo>
                    <a:lnTo>
                      <a:pt x="1463" y="1283"/>
                    </a:lnTo>
                    <a:lnTo>
                      <a:pt x="1435" y="1221"/>
                    </a:lnTo>
                    <a:lnTo>
                      <a:pt x="1539" y="1271"/>
                    </a:lnTo>
                    <a:close/>
                    <a:moveTo>
                      <a:pt x="1463" y="1283"/>
                    </a:moveTo>
                    <a:lnTo>
                      <a:pt x="1318" y="1164"/>
                    </a:lnTo>
                    <a:lnTo>
                      <a:pt x="1432" y="1219"/>
                    </a:lnTo>
                    <a:lnTo>
                      <a:pt x="1463" y="1283"/>
                    </a:lnTo>
                    <a:close/>
                    <a:moveTo>
                      <a:pt x="1209" y="1010"/>
                    </a:moveTo>
                    <a:lnTo>
                      <a:pt x="1169" y="1062"/>
                    </a:lnTo>
                    <a:lnTo>
                      <a:pt x="1059" y="1060"/>
                    </a:lnTo>
                    <a:lnTo>
                      <a:pt x="1209" y="1010"/>
                    </a:lnTo>
                    <a:close/>
                    <a:moveTo>
                      <a:pt x="1055" y="1062"/>
                    </a:moveTo>
                    <a:lnTo>
                      <a:pt x="953" y="1145"/>
                    </a:lnTo>
                    <a:lnTo>
                      <a:pt x="893" y="1119"/>
                    </a:lnTo>
                    <a:lnTo>
                      <a:pt x="884" y="1067"/>
                    </a:lnTo>
                    <a:lnTo>
                      <a:pt x="1055" y="1062"/>
                    </a:lnTo>
                    <a:close/>
                    <a:moveTo>
                      <a:pt x="872" y="1000"/>
                    </a:moveTo>
                    <a:lnTo>
                      <a:pt x="786" y="832"/>
                    </a:lnTo>
                    <a:lnTo>
                      <a:pt x="955" y="855"/>
                    </a:lnTo>
                    <a:lnTo>
                      <a:pt x="872" y="1000"/>
                    </a:lnTo>
                    <a:close/>
                    <a:moveTo>
                      <a:pt x="824" y="333"/>
                    </a:moveTo>
                    <a:lnTo>
                      <a:pt x="879" y="394"/>
                    </a:lnTo>
                    <a:lnTo>
                      <a:pt x="748" y="454"/>
                    </a:lnTo>
                    <a:lnTo>
                      <a:pt x="824" y="333"/>
                    </a:lnTo>
                    <a:close/>
                    <a:moveTo>
                      <a:pt x="748" y="451"/>
                    </a:moveTo>
                    <a:lnTo>
                      <a:pt x="798" y="304"/>
                    </a:lnTo>
                    <a:lnTo>
                      <a:pt x="822" y="330"/>
                    </a:lnTo>
                    <a:lnTo>
                      <a:pt x="748" y="451"/>
                    </a:lnTo>
                    <a:close/>
                    <a:moveTo>
                      <a:pt x="763" y="546"/>
                    </a:moveTo>
                    <a:lnTo>
                      <a:pt x="727" y="642"/>
                    </a:lnTo>
                    <a:lnTo>
                      <a:pt x="694" y="596"/>
                    </a:lnTo>
                    <a:lnTo>
                      <a:pt x="763" y="546"/>
                    </a:lnTo>
                    <a:close/>
                    <a:moveTo>
                      <a:pt x="763" y="546"/>
                    </a:moveTo>
                    <a:lnTo>
                      <a:pt x="748" y="456"/>
                    </a:lnTo>
                    <a:lnTo>
                      <a:pt x="860" y="494"/>
                    </a:lnTo>
                    <a:lnTo>
                      <a:pt x="829" y="530"/>
                    </a:lnTo>
                    <a:lnTo>
                      <a:pt x="763" y="546"/>
                    </a:lnTo>
                    <a:close/>
                    <a:moveTo>
                      <a:pt x="732" y="497"/>
                    </a:moveTo>
                    <a:lnTo>
                      <a:pt x="722" y="482"/>
                    </a:lnTo>
                    <a:lnTo>
                      <a:pt x="746" y="456"/>
                    </a:lnTo>
                    <a:lnTo>
                      <a:pt x="732" y="497"/>
                    </a:lnTo>
                    <a:close/>
                    <a:moveTo>
                      <a:pt x="748" y="456"/>
                    </a:moveTo>
                    <a:lnTo>
                      <a:pt x="763" y="544"/>
                    </a:lnTo>
                    <a:lnTo>
                      <a:pt x="732" y="497"/>
                    </a:lnTo>
                    <a:lnTo>
                      <a:pt x="748" y="456"/>
                    </a:lnTo>
                    <a:close/>
                    <a:moveTo>
                      <a:pt x="763" y="546"/>
                    </a:moveTo>
                    <a:lnTo>
                      <a:pt x="691" y="596"/>
                    </a:lnTo>
                    <a:lnTo>
                      <a:pt x="732" y="499"/>
                    </a:lnTo>
                    <a:lnTo>
                      <a:pt x="763" y="546"/>
                    </a:lnTo>
                    <a:close/>
                    <a:moveTo>
                      <a:pt x="727" y="642"/>
                    </a:moveTo>
                    <a:lnTo>
                      <a:pt x="679" y="627"/>
                    </a:lnTo>
                    <a:lnTo>
                      <a:pt x="691" y="599"/>
                    </a:lnTo>
                    <a:lnTo>
                      <a:pt x="727" y="642"/>
                    </a:lnTo>
                    <a:close/>
                    <a:moveTo>
                      <a:pt x="727" y="642"/>
                    </a:moveTo>
                    <a:lnTo>
                      <a:pt x="758" y="744"/>
                    </a:lnTo>
                    <a:lnTo>
                      <a:pt x="722" y="751"/>
                    </a:lnTo>
                    <a:lnTo>
                      <a:pt x="658" y="670"/>
                    </a:lnTo>
                    <a:lnTo>
                      <a:pt x="679" y="627"/>
                    </a:lnTo>
                    <a:lnTo>
                      <a:pt x="727" y="642"/>
                    </a:lnTo>
                    <a:close/>
                    <a:moveTo>
                      <a:pt x="729" y="644"/>
                    </a:moveTo>
                    <a:lnTo>
                      <a:pt x="793" y="737"/>
                    </a:lnTo>
                    <a:lnTo>
                      <a:pt x="760" y="744"/>
                    </a:lnTo>
                    <a:lnTo>
                      <a:pt x="729" y="644"/>
                    </a:lnTo>
                    <a:close/>
                    <a:moveTo>
                      <a:pt x="758" y="744"/>
                    </a:moveTo>
                    <a:lnTo>
                      <a:pt x="765" y="763"/>
                    </a:lnTo>
                    <a:lnTo>
                      <a:pt x="744" y="779"/>
                    </a:lnTo>
                    <a:lnTo>
                      <a:pt x="722" y="751"/>
                    </a:lnTo>
                    <a:lnTo>
                      <a:pt x="758" y="744"/>
                    </a:lnTo>
                    <a:close/>
                    <a:moveTo>
                      <a:pt x="744" y="779"/>
                    </a:moveTo>
                    <a:lnTo>
                      <a:pt x="710" y="810"/>
                    </a:lnTo>
                    <a:lnTo>
                      <a:pt x="677" y="760"/>
                    </a:lnTo>
                    <a:lnTo>
                      <a:pt x="722" y="751"/>
                    </a:lnTo>
                    <a:lnTo>
                      <a:pt x="744" y="779"/>
                    </a:lnTo>
                    <a:close/>
                    <a:moveTo>
                      <a:pt x="744" y="779"/>
                    </a:moveTo>
                    <a:lnTo>
                      <a:pt x="784" y="829"/>
                    </a:lnTo>
                    <a:lnTo>
                      <a:pt x="710" y="810"/>
                    </a:lnTo>
                    <a:lnTo>
                      <a:pt x="744" y="779"/>
                    </a:lnTo>
                    <a:close/>
                    <a:moveTo>
                      <a:pt x="869" y="998"/>
                    </a:moveTo>
                    <a:lnTo>
                      <a:pt x="786" y="900"/>
                    </a:lnTo>
                    <a:lnTo>
                      <a:pt x="786" y="832"/>
                    </a:lnTo>
                    <a:lnTo>
                      <a:pt x="869" y="998"/>
                    </a:lnTo>
                    <a:close/>
                    <a:moveTo>
                      <a:pt x="784" y="827"/>
                    </a:moveTo>
                    <a:lnTo>
                      <a:pt x="746" y="779"/>
                    </a:lnTo>
                    <a:lnTo>
                      <a:pt x="765" y="763"/>
                    </a:lnTo>
                    <a:lnTo>
                      <a:pt x="784" y="827"/>
                    </a:lnTo>
                    <a:close/>
                    <a:moveTo>
                      <a:pt x="760" y="744"/>
                    </a:moveTo>
                    <a:lnTo>
                      <a:pt x="791" y="737"/>
                    </a:lnTo>
                    <a:lnTo>
                      <a:pt x="765" y="760"/>
                    </a:lnTo>
                    <a:lnTo>
                      <a:pt x="760" y="744"/>
                    </a:lnTo>
                    <a:close/>
                    <a:moveTo>
                      <a:pt x="729" y="639"/>
                    </a:moveTo>
                    <a:lnTo>
                      <a:pt x="763" y="546"/>
                    </a:lnTo>
                    <a:lnTo>
                      <a:pt x="829" y="530"/>
                    </a:lnTo>
                    <a:lnTo>
                      <a:pt x="729" y="639"/>
                    </a:lnTo>
                    <a:close/>
                    <a:moveTo>
                      <a:pt x="967" y="494"/>
                    </a:moveTo>
                    <a:lnTo>
                      <a:pt x="831" y="530"/>
                    </a:lnTo>
                    <a:lnTo>
                      <a:pt x="862" y="494"/>
                    </a:lnTo>
                    <a:lnTo>
                      <a:pt x="862" y="494"/>
                    </a:lnTo>
                    <a:lnTo>
                      <a:pt x="748" y="456"/>
                    </a:lnTo>
                    <a:lnTo>
                      <a:pt x="879" y="394"/>
                    </a:lnTo>
                    <a:lnTo>
                      <a:pt x="967" y="494"/>
                    </a:lnTo>
                    <a:close/>
                    <a:moveTo>
                      <a:pt x="879" y="394"/>
                    </a:moveTo>
                    <a:lnTo>
                      <a:pt x="824" y="330"/>
                    </a:lnTo>
                    <a:lnTo>
                      <a:pt x="836" y="311"/>
                    </a:lnTo>
                    <a:lnTo>
                      <a:pt x="981" y="347"/>
                    </a:lnTo>
                    <a:lnTo>
                      <a:pt x="879" y="394"/>
                    </a:lnTo>
                    <a:close/>
                    <a:moveTo>
                      <a:pt x="879" y="238"/>
                    </a:moveTo>
                    <a:lnTo>
                      <a:pt x="981" y="347"/>
                    </a:lnTo>
                    <a:lnTo>
                      <a:pt x="836" y="311"/>
                    </a:lnTo>
                    <a:lnTo>
                      <a:pt x="879" y="238"/>
                    </a:lnTo>
                    <a:close/>
                    <a:moveTo>
                      <a:pt x="834" y="311"/>
                    </a:moveTo>
                    <a:lnTo>
                      <a:pt x="822" y="330"/>
                    </a:lnTo>
                    <a:lnTo>
                      <a:pt x="798" y="304"/>
                    </a:lnTo>
                    <a:lnTo>
                      <a:pt x="834" y="311"/>
                    </a:lnTo>
                    <a:close/>
                    <a:moveTo>
                      <a:pt x="796" y="304"/>
                    </a:moveTo>
                    <a:lnTo>
                      <a:pt x="748" y="454"/>
                    </a:lnTo>
                    <a:lnTo>
                      <a:pt x="672" y="406"/>
                    </a:lnTo>
                    <a:lnTo>
                      <a:pt x="796" y="304"/>
                    </a:lnTo>
                    <a:close/>
                    <a:moveTo>
                      <a:pt x="796" y="304"/>
                    </a:moveTo>
                    <a:lnTo>
                      <a:pt x="672" y="406"/>
                    </a:lnTo>
                    <a:lnTo>
                      <a:pt x="618" y="368"/>
                    </a:lnTo>
                    <a:lnTo>
                      <a:pt x="796" y="304"/>
                    </a:lnTo>
                    <a:close/>
                    <a:moveTo>
                      <a:pt x="618" y="368"/>
                    </a:moveTo>
                    <a:lnTo>
                      <a:pt x="672" y="406"/>
                    </a:lnTo>
                    <a:lnTo>
                      <a:pt x="513" y="406"/>
                    </a:lnTo>
                    <a:lnTo>
                      <a:pt x="618" y="368"/>
                    </a:lnTo>
                    <a:close/>
                    <a:moveTo>
                      <a:pt x="511" y="406"/>
                    </a:moveTo>
                    <a:lnTo>
                      <a:pt x="520" y="302"/>
                    </a:lnTo>
                    <a:lnTo>
                      <a:pt x="615" y="368"/>
                    </a:lnTo>
                    <a:lnTo>
                      <a:pt x="511" y="406"/>
                    </a:lnTo>
                    <a:close/>
                    <a:moveTo>
                      <a:pt x="475" y="138"/>
                    </a:moveTo>
                    <a:lnTo>
                      <a:pt x="520" y="299"/>
                    </a:lnTo>
                    <a:lnTo>
                      <a:pt x="337" y="240"/>
                    </a:lnTo>
                    <a:lnTo>
                      <a:pt x="475" y="138"/>
                    </a:lnTo>
                    <a:close/>
                    <a:moveTo>
                      <a:pt x="238" y="231"/>
                    </a:moveTo>
                    <a:lnTo>
                      <a:pt x="271" y="233"/>
                    </a:lnTo>
                    <a:lnTo>
                      <a:pt x="269" y="280"/>
                    </a:lnTo>
                    <a:lnTo>
                      <a:pt x="212" y="266"/>
                    </a:lnTo>
                    <a:lnTo>
                      <a:pt x="238" y="231"/>
                    </a:lnTo>
                    <a:close/>
                    <a:moveTo>
                      <a:pt x="152" y="354"/>
                    </a:moveTo>
                    <a:lnTo>
                      <a:pt x="147" y="254"/>
                    </a:lnTo>
                    <a:lnTo>
                      <a:pt x="209" y="269"/>
                    </a:lnTo>
                    <a:lnTo>
                      <a:pt x="152" y="354"/>
                    </a:lnTo>
                    <a:close/>
                    <a:moveTo>
                      <a:pt x="164" y="150"/>
                    </a:moveTo>
                    <a:lnTo>
                      <a:pt x="257" y="197"/>
                    </a:lnTo>
                    <a:lnTo>
                      <a:pt x="235" y="228"/>
                    </a:lnTo>
                    <a:lnTo>
                      <a:pt x="136" y="216"/>
                    </a:lnTo>
                    <a:lnTo>
                      <a:pt x="119" y="174"/>
                    </a:lnTo>
                    <a:lnTo>
                      <a:pt x="164" y="150"/>
                    </a:lnTo>
                    <a:close/>
                    <a:moveTo>
                      <a:pt x="119" y="171"/>
                    </a:moveTo>
                    <a:lnTo>
                      <a:pt x="107" y="143"/>
                    </a:lnTo>
                    <a:lnTo>
                      <a:pt x="162" y="150"/>
                    </a:lnTo>
                    <a:lnTo>
                      <a:pt x="119" y="171"/>
                    </a:lnTo>
                    <a:close/>
                    <a:moveTo>
                      <a:pt x="257" y="197"/>
                    </a:moveTo>
                    <a:lnTo>
                      <a:pt x="166" y="150"/>
                    </a:lnTo>
                    <a:lnTo>
                      <a:pt x="276" y="169"/>
                    </a:lnTo>
                    <a:lnTo>
                      <a:pt x="257" y="197"/>
                    </a:lnTo>
                    <a:close/>
                    <a:moveTo>
                      <a:pt x="257" y="200"/>
                    </a:moveTo>
                    <a:lnTo>
                      <a:pt x="273" y="207"/>
                    </a:lnTo>
                    <a:lnTo>
                      <a:pt x="271" y="233"/>
                    </a:lnTo>
                    <a:lnTo>
                      <a:pt x="238" y="228"/>
                    </a:lnTo>
                    <a:lnTo>
                      <a:pt x="257" y="200"/>
                    </a:lnTo>
                    <a:close/>
                    <a:moveTo>
                      <a:pt x="271" y="280"/>
                    </a:moveTo>
                    <a:lnTo>
                      <a:pt x="273" y="233"/>
                    </a:lnTo>
                    <a:lnTo>
                      <a:pt x="335" y="242"/>
                    </a:lnTo>
                    <a:lnTo>
                      <a:pt x="271" y="280"/>
                    </a:lnTo>
                    <a:close/>
                    <a:moveTo>
                      <a:pt x="516" y="299"/>
                    </a:moveTo>
                    <a:lnTo>
                      <a:pt x="390" y="290"/>
                    </a:lnTo>
                    <a:lnTo>
                      <a:pt x="340" y="242"/>
                    </a:lnTo>
                    <a:lnTo>
                      <a:pt x="516" y="299"/>
                    </a:lnTo>
                    <a:close/>
                    <a:moveTo>
                      <a:pt x="335" y="240"/>
                    </a:moveTo>
                    <a:lnTo>
                      <a:pt x="273" y="233"/>
                    </a:lnTo>
                    <a:lnTo>
                      <a:pt x="276" y="209"/>
                    </a:lnTo>
                    <a:lnTo>
                      <a:pt x="335" y="240"/>
                    </a:lnTo>
                    <a:close/>
                    <a:moveTo>
                      <a:pt x="257" y="197"/>
                    </a:moveTo>
                    <a:lnTo>
                      <a:pt x="276" y="171"/>
                    </a:lnTo>
                    <a:lnTo>
                      <a:pt x="273" y="207"/>
                    </a:lnTo>
                    <a:lnTo>
                      <a:pt x="257" y="197"/>
                    </a:lnTo>
                    <a:close/>
                    <a:moveTo>
                      <a:pt x="107" y="143"/>
                    </a:moveTo>
                    <a:lnTo>
                      <a:pt x="121" y="57"/>
                    </a:lnTo>
                    <a:lnTo>
                      <a:pt x="164" y="147"/>
                    </a:lnTo>
                    <a:lnTo>
                      <a:pt x="107" y="143"/>
                    </a:lnTo>
                    <a:close/>
                    <a:moveTo>
                      <a:pt x="119" y="57"/>
                    </a:moveTo>
                    <a:lnTo>
                      <a:pt x="107" y="140"/>
                    </a:lnTo>
                    <a:lnTo>
                      <a:pt x="48" y="5"/>
                    </a:lnTo>
                    <a:lnTo>
                      <a:pt x="119" y="57"/>
                    </a:lnTo>
                    <a:close/>
                    <a:moveTo>
                      <a:pt x="107" y="143"/>
                    </a:moveTo>
                    <a:lnTo>
                      <a:pt x="117" y="174"/>
                    </a:lnTo>
                    <a:lnTo>
                      <a:pt x="52" y="207"/>
                    </a:lnTo>
                    <a:lnTo>
                      <a:pt x="107" y="143"/>
                    </a:lnTo>
                    <a:close/>
                    <a:moveTo>
                      <a:pt x="52" y="207"/>
                    </a:moveTo>
                    <a:lnTo>
                      <a:pt x="117" y="174"/>
                    </a:lnTo>
                    <a:lnTo>
                      <a:pt x="133" y="216"/>
                    </a:lnTo>
                    <a:lnTo>
                      <a:pt x="52" y="207"/>
                    </a:lnTo>
                    <a:close/>
                    <a:moveTo>
                      <a:pt x="136" y="219"/>
                    </a:moveTo>
                    <a:lnTo>
                      <a:pt x="235" y="231"/>
                    </a:lnTo>
                    <a:lnTo>
                      <a:pt x="212" y="266"/>
                    </a:lnTo>
                    <a:lnTo>
                      <a:pt x="147" y="252"/>
                    </a:lnTo>
                    <a:lnTo>
                      <a:pt x="136" y="219"/>
                    </a:lnTo>
                    <a:close/>
                    <a:moveTo>
                      <a:pt x="147" y="254"/>
                    </a:moveTo>
                    <a:lnTo>
                      <a:pt x="150" y="356"/>
                    </a:lnTo>
                    <a:lnTo>
                      <a:pt x="5" y="373"/>
                    </a:lnTo>
                    <a:lnTo>
                      <a:pt x="147" y="254"/>
                    </a:lnTo>
                    <a:close/>
                    <a:moveTo>
                      <a:pt x="5" y="373"/>
                    </a:moveTo>
                    <a:lnTo>
                      <a:pt x="150" y="356"/>
                    </a:lnTo>
                    <a:lnTo>
                      <a:pt x="150" y="359"/>
                    </a:lnTo>
                    <a:lnTo>
                      <a:pt x="150" y="359"/>
                    </a:lnTo>
                    <a:lnTo>
                      <a:pt x="119" y="411"/>
                    </a:lnTo>
                    <a:lnTo>
                      <a:pt x="5" y="373"/>
                    </a:lnTo>
                    <a:close/>
                    <a:moveTo>
                      <a:pt x="152" y="354"/>
                    </a:moveTo>
                    <a:lnTo>
                      <a:pt x="212" y="269"/>
                    </a:lnTo>
                    <a:lnTo>
                      <a:pt x="269" y="280"/>
                    </a:lnTo>
                    <a:lnTo>
                      <a:pt x="152" y="354"/>
                    </a:lnTo>
                    <a:close/>
                    <a:moveTo>
                      <a:pt x="271" y="280"/>
                    </a:moveTo>
                    <a:lnTo>
                      <a:pt x="337" y="242"/>
                    </a:lnTo>
                    <a:lnTo>
                      <a:pt x="387" y="290"/>
                    </a:lnTo>
                    <a:lnTo>
                      <a:pt x="271" y="280"/>
                    </a:lnTo>
                    <a:close/>
                    <a:moveTo>
                      <a:pt x="390" y="290"/>
                    </a:moveTo>
                    <a:lnTo>
                      <a:pt x="518" y="302"/>
                    </a:lnTo>
                    <a:lnTo>
                      <a:pt x="459" y="356"/>
                    </a:lnTo>
                    <a:lnTo>
                      <a:pt x="390" y="290"/>
                    </a:lnTo>
                    <a:close/>
                    <a:moveTo>
                      <a:pt x="392" y="418"/>
                    </a:moveTo>
                    <a:lnTo>
                      <a:pt x="459" y="359"/>
                    </a:lnTo>
                    <a:lnTo>
                      <a:pt x="511" y="406"/>
                    </a:lnTo>
                    <a:lnTo>
                      <a:pt x="392" y="418"/>
                    </a:lnTo>
                    <a:close/>
                    <a:moveTo>
                      <a:pt x="459" y="356"/>
                    </a:moveTo>
                    <a:lnTo>
                      <a:pt x="520" y="302"/>
                    </a:lnTo>
                    <a:lnTo>
                      <a:pt x="511" y="406"/>
                    </a:lnTo>
                    <a:lnTo>
                      <a:pt x="459" y="356"/>
                    </a:lnTo>
                    <a:close/>
                    <a:moveTo>
                      <a:pt x="516" y="406"/>
                    </a:moveTo>
                    <a:lnTo>
                      <a:pt x="672" y="406"/>
                    </a:lnTo>
                    <a:lnTo>
                      <a:pt x="696" y="444"/>
                    </a:lnTo>
                    <a:lnTo>
                      <a:pt x="516" y="406"/>
                    </a:lnTo>
                    <a:close/>
                    <a:moveTo>
                      <a:pt x="698" y="444"/>
                    </a:moveTo>
                    <a:lnTo>
                      <a:pt x="675" y="409"/>
                    </a:lnTo>
                    <a:lnTo>
                      <a:pt x="746" y="454"/>
                    </a:lnTo>
                    <a:lnTo>
                      <a:pt x="698" y="444"/>
                    </a:lnTo>
                    <a:close/>
                    <a:moveTo>
                      <a:pt x="698" y="447"/>
                    </a:moveTo>
                    <a:lnTo>
                      <a:pt x="746" y="456"/>
                    </a:lnTo>
                    <a:lnTo>
                      <a:pt x="722" y="482"/>
                    </a:lnTo>
                    <a:lnTo>
                      <a:pt x="698" y="447"/>
                    </a:lnTo>
                    <a:close/>
                    <a:moveTo>
                      <a:pt x="722" y="485"/>
                    </a:moveTo>
                    <a:lnTo>
                      <a:pt x="732" y="497"/>
                    </a:lnTo>
                    <a:lnTo>
                      <a:pt x="691" y="596"/>
                    </a:lnTo>
                    <a:lnTo>
                      <a:pt x="691" y="596"/>
                    </a:lnTo>
                    <a:lnTo>
                      <a:pt x="608" y="604"/>
                    </a:lnTo>
                    <a:lnTo>
                      <a:pt x="722" y="485"/>
                    </a:lnTo>
                    <a:close/>
                    <a:moveTo>
                      <a:pt x="691" y="599"/>
                    </a:moveTo>
                    <a:lnTo>
                      <a:pt x="677" y="627"/>
                    </a:lnTo>
                    <a:lnTo>
                      <a:pt x="608" y="606"/>
                    </a:lnTo>
                    <a:lnTo>
                      <a:pt x="691" y="599"/>
                    </a:lnTo>
                    <a:close/>
                    <a:moveTo>
                      <a:pt x="608" y="606"/>
                    </a:moveTo>
                    <a:lnTo>
                      <a:pt x="677" y="627"/>
                    </a:lnTo>
                    <a:lnTo>
                      <a:pt x="658" y="670"/>
                    </a:lnTo>
                    <a:lnTo>
                      <a:pt x="608" y="606"/>
                    </a:lnTo>
                    <a:close/>
                    <a:moveTo>
                      <a:pt x="722" y="751"/>
                    </a:moveTo>
                    <a:lnTo>
                      <a:pt x="677" y="758"/>
                    </a:lnTo>
                    <a:lnTo>
                      <a:pt x="644" y="706"/>
                    </a:lnTo>
                    <a:lnTo>
                      <a:pt x="658" y="670"/>
                    </a:lnTo>
                    <a:lnTo>
                      <a:pt x="722" y="751"/>
                    </a:lnTo>
                    <a:close/>
                    <a:moveTo>
                      <a:pt x="641" y="706"/>
                    </a:moveTo>
                    <a:lnTo>
                      <a:pt x="677" y="760"/>
                    </a:lnTo>
                    <a:lnTo>
                      <a:pt x="573" y="779"/>
                    </a:lnTo>
                    <a:lnTo>
                      <a:pt x="641" y="706"/>
                    </a:lnTo>
                    <a:close/>
                    <a:moveTo>
                      <a:pt x="575" y="779"/>
                    </a:moveTo>
                    <a:lnTo>
                      <a:pt x="677" y="760"/>
                    </a:lnTo>
                    <a:lnTo>
                      <a:pt x="708" y="810"/>
                    </a:lnTo>
                    <a:lnTo>
                      <a:pt x="575" y="779"/>
                    </a:lnTo>
                    <a:close/>
                    <a:moveTo>
                      <a:pt x="710" y="810"/>
                    </a:moveTo>
                    <a:lnTo>
                      <a:pt x="784" y="832"/>
                    </a:lnTo>
                    <a:lnTo>
                      <a:pt x="786" y="900"/>
                    </a:lnTo>
                    <a:lnTo>
                      <a:pt x="710" y="810"/>
                    </a:lnTo>
                    <a:close/>
                    <a:moveTo>
                      <a:pt x="791" y="1069"/>
                    </a:moveTo>
                    <a:lnTo>
                      <a:pt x="786" y="903"/>
                    </a:lnTo>
                    <a:lnTo>
                      <a:pt x="872" y="1003"/>
                    </a:lnTo>
                    <a:lnTo>
                      <a:pt x="791" y="1069"/>
                    </a:lnTo>
                    <a:close/>
                    <a:moveTo>
                      <a:pt x="872" y="1003"/>
                    </a:moveTo>
                    <a:lnTo>
                      <a:pt x="884" y="1067"/>
                    </a:lnTo>
                    <a:lnTo>
                      <a:pt x="793" y="1069"/>
                    </a:lnTo>
                    <a:lnTo>
                      <a:pt x="872" y="1003"/>
                    </a:lnTo>
                    <a:close/>
                    <a:moveTo>
                      <a:pt x="884" y="1067"/>
                    </a:moveTo>
                    <a:lnTo>
                      <a:pt x="893" y="1117"/>
                    </a:lnTo>
                    <a:lnTo>
                      <a:pt x="793" y="1071"/>
                    </a:lnTo>
                    <a:lnTo>
                      <a:pt x="884" y="1067"/>
                    </a:lnTo>
                    <a:close/>
                    <a:moveTo>
                      <a:pt x="793" y="1071"/>
                    </a:moveTo>
                    <a:lnTo>
                      <a:pt x="893" y="1119"/>
                    </a:lnTo>
                    <a:lnTo>
                      <a:pt x="905" y="1183"/>
                    </a:lnTo>
                    <a:lnTo>
                      <a:pt x="793" y="1071"/>
                    </a:lnTo>
                    <a:close/>
                    <a:moveTo>
                      <a:pt x="905" y="1183"/>
                    </a:moveTo>
                    <a:lnTo>
                      <a:pt x="893" y="1119"/>
                    </a:lnTo>
                    <a:lnTo>
                      <a:pt x="953" y="1145"/>
                    </a:lnTo>
                    <a:lnTo>
                      <a:pt x="905" y="1183"/>
                    </a:lnTo>
                    <a:close/>
                    <a:moveTo>
                      <a:pt x="905" y="1185"/>
                    </a:moveTo>
                    <a:lnTo>
                      <a:pt x="953" y="1147"/>
                    </a:lnTo>
                    <a:lnTo>
                      <a:pt x="1064" y="1200"/>
                    </a:lnTo>
                    <a:lnTo>
                      <a:pt x="905" y="1185"/>
                    </a:lnTo>
                    <a:close/>
                    <a:moveTo>
                      <a:pt x="953" y="1145"/>
                    </a:moveTo>
                    <a:lnTo>
                      <a:pt x="1055" y="1062"/>
                    </a:lnTo>
                    <a:lnTo>
                      <a:pt x="1067" y="1200"/>
                    </a:lnTo>
                    <a:lnTo>
                      <a:pt x="953" y="1145"/>
                    </a:lnTo>
                    <a:close/>
                    <a:moveTo>
                      <a:pt x="1067" y="1197"/>
                    </a:moveTo>
                    <a:lnTo>
                      <a:pt x="1057" y="1062"/>
                    </a:lnTo>
                    <a:lnTo>
                      <a:pt x="1169" y="1064"/>
                    </a:lnTo>
                    <a:lnTo>
                      <a:pt x="1067" y="1197"/>
                    </a:lnTo>
                    <a:close/>
                    <a:moveTo>
                      <a:pt x="1171" y="1062"/>
                    </a:moveTo>
                    <a:lnTo>
                      <a:pt x="1209" y="1010"/>
                    </a:lnTo>
                    <a:lnTo>
                      <a:pt x="1247" y="1064"/>
                    </a:lnTo>
                    <a:lnTo>
                      <a:pt x="1171" y="1062"/>
                    </a:lnTo>
                    <a:close/>
                    <a:moveTo>
                      <a:pt x="1249" y="1064"/>
                    </a:moveTo>
                    <a:lnTo>
                      <a:pt x="1211" y="1010"/>
                    </a:lnTo>
                    <a:lnTo>
                      <a:pt x="1359" y="1067"/>
                    </a:lnTo>
                    <a:lnTo>
                      <a:pt x="1249" y="1064"/>
                    </a:lnTo>
                    <a:close/>
                    <a:moveTo>
                      <a:pt x="1361" y="1067"/>
                    </a:moveTo>
                    <a:lnTo>
                      <a:pt x="1314" y="1162"/>
                    </a:lnTo>
                    <a:lnTo>
                      <a:pt x="1249" y="1064"/>
                    </a:lnTo>
                    <a:lnTo>
                      <a:pt x="1361" y="1067"/>
                    </a:lnTo>
                    <a:close/>
                    <a:moveTo>
                      <a:pt x="1361" y="1067"/>
                    </a:moveTo>
                    <a:lnTo>
                      <a:pt x="1432" y="1219"/>
                    </a:lnTo>
                    <a:lnTo>
                      <a:pt x="1316" y="1162"/>
                    </a:lnTo>
                    <a:lnTo>
                      <a:pt x="1361" y="1067"/>
                    </a:lnTo>
                    <a:close/>
                    <a:moveTo>
                      <a:pt x="1297" y="1330"/>
                    </a:moveTo>
                    <a:lnTo>
                      <a:pt x="1314" y="1164"/>
                    </a:lnTo>
                    <a:lnTo>
                      <a:pt x="1463" y="1283"/>
                    </a:lnTo>
                    <a:lnTo>
                      <a:pt x="1297" y="1330"/>
                    </a:lnTo>
                    <a:close/>
                    <a:moveTo>
                      <a:pt x="1466" y="1285"/>
                    </a:moveTo>
                    <a:lnTo>
                      <a:pt x="1520" y="1314"/>
                    </a:lnTo>
                    <a:lnTo>
                      <a:pt x="1511" y="1337"/>
                    </a:lnTo>
                    <a:lnTo>
                      <a:pt x="1466" y="1285"/>
                    </a:lnTo>
                    <a:close/>
                    <a:moveTo>
                      <a:pt x="1523" y="1352"/>
                    </a:moveTo>
                    <a:lnTo>
                      <a:pt x="1494" y="1371"/>
                    </a:lnTo>
                    <a:lnTo>
                      <a:pt x="1511" y="1340"/>
                    </a:lnTo>
                    <a:lnTo>
                      <a:pt x="1523" y="1352"/>
                    </a:lnTo>
                    <a:close/>
                    <a:moveTo>
                      <a:pt x="1591" y="1432"/>
                    </a:moveTo>
                    <a:lnTo>
                      <a:pt x="1644" y="1459"/>
                    </a:lnTo>
                    <a:lnTo>
                      <a:pt x="1599" y="1532"/>
                    </a:lnTo>
                    <a:lnTo>
                      <a:pt x="1591" y="1432"/>
                    </a:lnTo>
                    <a:close/>
                    <a:moveTo>
                      <a:pt x="1601" y="1537"/>
                    </a:moveTo>
                    <a:lnTo>
                      <a:pt x="1648" y="1565"/>
                    </a:lnTo>
                    <a:lnTo>
                      <a:pt x="1648" y="1611"/>
                    </a:lnTo>
                    <a:lnTo>
                      <a:pt x="1601" y="1537"/>
                    </a:lnTo>
                    <a:close/>
                    <a:moveTo>
                      <a:pt x="1651" y="1613"/>
                    </a:moveTo>
                    <a:lnTo>
                      <a:pt x="1736" y="1625"/>
                    </a:lnTo>
                    <a:lnTo>
                      <a:pt x="1665" y="1770"/>
                    </a:lnTo>
                    <a:lnTo>
                      <a:pt x="1651" y="1613"/>
                    </a:lnTo>
                    <a:close/>
                    <a:moveTo>
                      <a:pt x="1668" y="1770"/>
                    </a:moveTo>
                    <a:lnTo>
                      <a:pt x="1739" y="1625"/>
                    </a:lnTo>
                    <a:lnTo>
                      <a:pt x="1803" y="1639"/>
                    </a:lnTo>
                    <a:lnTo>
                      <a:pt x="1668" y="1770"/>
                    </a:lnTo>
                    <a:close/>
                    <a:moveTo>
                      <a:pt x="1803" y="1637"/>
                    </a:moveTo>
                    <a:lnTo>
                      <a:pt x="1739" y="1625"/>
                    </a:lnTo>
                    <a:lnTo>
                      <a:pt x="1884" y="1561"/>
                    </a:lnTo>
                    <a:lnTo>
                      <a:pt x="1803" y="1637"/>
                    </a:lnTo>
                    <a:close/>
                    <a:moveTo>
                      <a:pt x="1886" y="1561"/>
                    </a:moveTo>
                    <a:lnTo>
                      <a:pt x="1919" y="1660"/>
                    </a:lnTo>
                    <a:lnTo>
                      <a:pt x="1805" y="1637"/>
                    </a:lnTo>
                    <a:lnTo>
                      <a:pt x="1886" y="1561"/>
                    </a:lnTo>
                    <a:close/>
                    <a:moveTo>
                      <a:pt x="1886" y="1561"/>
                    </a:moveTo>
                    <a:lnTo>
                      <a:pt x="2043" y="1618"/>
                    </a:lnTo>
                    <a:lnTo>
                      <a:pt x="1922" y="1660"/>
                    </a:lnTo>
                    <a:lnTo>
                      <a:pt x="1886" y="1561"/>
                    </a:lnTo>
                    <a:close/>
                    <a:moveTo>
                      <a:pt x="1922" y="1660"/>
                    </a:moveTo>
                    <a:lnTo>
                      <a:pt x="2112" y="1641"/>
                    </a:lnTo>
                    <a:lnTo>
                      <a:pt x="2029" y="1791"/>
                    </a:lnTo>
                    <a:lnTo>
                      <a:pt x="1922" y="1660"/>
                    </a:lnTo>
                    <a:close/>
                    <a:moveTo>
                      <a:pt x="2114" y="1641"/>
                    </a:moveTo>
                    <a:lnTo>
                      <a:pt x="2173" y="1622"/>
                    </a:lnTo>
                    <a:lnTo>
                      <a:pt x="2183" y="1646"/>
                    </a:lnTo>
                    <a:lnTo>
                      <a:pt x="2114" y="1641"/>
                    </a:lnTo>
                    <a:close/>
                    <a:moveTo>
                      <a:pt x="2202" y="1649"/>
                    </a:moveTo>
                    <a:lnTo>
                      <a:pt x="2197" y="1679"/>
                    </a:lnTo>
                    <a:lnTo>
                      <a:pt x="2183" y="1646"/>
                    </a:lnTo>
                    <a:lnTo>
                      <a:pt x="2202" y="1649"/>
                    </a:lnTo>
                    <a:close/>
                    <a:moveTo>
                      <a:pt x="2340" y="1615"/>
                    </a:moveTo>
                    <a:lnTo>
                      <a:pt x="2361" y="1637"/>
                    </a:lnTo>
                    <a:lnTo>
                      <a:pt x="2309" y="1656"/>
                    </a:lnTo>
                    <a:lnTo>
                      <a:pt x="2340" y="1615"/>
                    </a:lnTo>
                    <a:close/>
                    <a:moveTo>
                      <a:pt x="2363" y="1639"/>
                    </a:moveTo>
                    <a:lnTo>
                      <a:pt x="2385" y="1720"/>
                    </a:lnTo>
                    <a:lnTo>
                      <a:pt x="2309" y="1656"/>
                    </a:lnTo>
                    <a:lnTo>
                      <a:pt x="2363" y="163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99" name="Freeform 3284">
                <a:extLst>
                  <a:ext uri="{FF2B5EF4-FFF2-40B4-BE49-F238E27FC236}">
                    <a16:creationId xmlns:a16="http://schemas.microsoft.com/office/drawing/2014/main" id="{F79C0A02-0952-29CE-5EC4-742544E68064}"/>
                  </a:ext>
                </a:extLst>
              </p:cNvPr>
              <p:cNvSpPr>
                <a:spLocks/>
              </p:cNvSpPr>
              <p:nvPr/>
            </p:nvSpPr>
            <p:spPr bwMode="auto">
              <a:xfrm>
                <a:off x="6975035" y="-347780"/>
                <a:ext cx="46900" cy="52417"/>
              </a:xfrm>
              <a:custGeom>
                <a:avLst/>
                <a:gdLst>
                  <a:gd name="T0" fmla="*/ 6 w 7"/>
                  <a:gd name="T1" fmla="*/ 6 h 8"/>
                  <a:gd name="T2" fmla="*/ 1 w 7"/>
                  <a:gd name="T3" fmla="*/ 7 h 8"/>
                  <a:gd name="T4" fmla="*/ 1 w 7"/>
                  <a:gd name="T5" fmla="*/ 2 h 8"/>
                  <a:gd name="T6" fmla="*/ 6 w 7"/>
                  <a:gd name="T7" fmla="*/ 2 h 8"/>
                  <a:gd name="T8" fmla="*/ 6 w 7"/>
                  <a:gd name="T9" fmla="*/ 6 h 8"/>
                </a:gdLst>
                <a:ahLst/>
                <a:cxnLst>
                  <a:cxn ang="0">
                    <a:pos x="T0" y="T1"/>
                  </a:cxn>
                  <a:cxn ang="0">
                    <a:pos x="T2" y="T3"/>
                  </a:cxn>
                  <a:cxn ang="0">
                    <a:pos x="T4" y="T5"/>
                  </a:cxn>
                  <a:cxn ang="0">
                    <a:pos x="T6" y="T7"/>
                  </a:cxn>
                  <a:cxn ang="0">
                    <a:pos x="T8" y="T9"/>
                  </a:cxn>
                </a:cxnLst>
                <a:rect l="0" t="0" r="r" b="b"/>
                <a:pathLst>
                  <a:path w="7" h="8">
                    <a:moveTo>
                      <a:pt x="6" y="6"/>
                    </a:moveTo>
                    <a:cubicBezTo>
                      <a:pt x="5" y="8"/>
                      <a:pt x="3" y="8"/>
                      <a:pt x="1" y="7"/>
                    </a:cubicBezTo>
                    <a:cubicBezTo>
                      <a:pt x="0" y="5"/>
                      <a:pt x="0" y="3"/>
                      <a:pt x="1" y="2"/>
                    </a:cubicBezTo>
                    <a:cubicBezTo>
                      <a:pt x="2" y="0"/>
                      <a:pt x="4" y="0"/>
                      <a:pt x="6" y="2"/>
                    </a:cubicBezTo>
                    <a:cubicBezTo>
                      <a:pt x="7" y="3"/>
                      <a:pt x="7" y="5"/>
                      <a:pt x="6"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00" name="Freeform 3285">
                <a:extLst>
                  <a:ext uri="{FF2B5EF4-FFF2-40B4-BE49-F238E27FC236}">
                    <a16:creationId xmlns:a16="http://schemas.microsoft.com/office/drawing/2014/main" id="{27EBE6C9-9901-2B37-BF7D-A8D9EB215610}"/>
                  </a:ext>
                </a:extLst>
              </p:cNvPr>
              <p:cNvSpPr>
                <a:spLocks/>
              </p:cNvSpPr>
              <p:nvPr/>
            </p:nvSpPr>
            <p:spPr bwMode="auto">
              <a:xfrm>
                <a:off x="6563972" y="19142"/>
                <a:ext cx="44141" cy="46900"/>
              </a:xfrm>
              <a:custGeom>
                <a:avLst/>
                <a:gdLst>
                  <a:gd name="T0" fmla="*/ 6 w 7"/>
                  <a:gd name="T1" fmla="*/ 6 h 7"/>
                  <a:gd name="T2" fmla="*/ 1 w 7"/>
                  <a:gd name="T3" fmla="*/ 6 h 7"/>
                  <a:gd name="T4" fmla="*/ 1 w 7"/>
                  <a:gd name="T5" fmla="*/ 1 h 7"/>
                  <a:gd name="T6" fmla="*/ 6 w 7"/>
                  <a:gd name="T7" fmla="*/ 1 h 7"/>
                  <a:gd name="T8" fmla="*/ 6 w 7"/>
                  <a:gd name="T9" fmla="*/ 6 h 7"/>
                </a:gdLst>
                <a:ahLst/>
                <a:cxnLst>
                  <a:cxn ang="0">
                    <a:pos x="T0" y="T1"/>
                  </a:cxn>
                  <a:cxn ang="0">
                    <a:pos x="T2" y="T3"/>
                  </a:cxn>
                  <a:cxn ang="0">
                    <a:pos x="T4" y="T5"/>
                  </a:cxn>
                  <a:cxn ang="0">
                    <a:pos x="T6" y="T7"/>
                  </a:cxn>
                  <a:cxn ang="0">
                    <a:pos x="T8" y="T9"/>
                  </a:cxn>
                </a:cxnLst>
                <a:rect l="0" t="0" r="r" b="b"/>
                <a:pathLst>
                  <a:path w="7" h="7">
                    <a:moveTo>
                      <a:pt x="6" y="6"/>
                    </a:moveTo>
                    <a:cubicBezTo>
                      <a:pt x="5" y="7"/>
                      <a:pt x="3" y="7"/>
                      <a:pt x="1" y="6"/>
                    </a:cubicBezTo>
                    <a:cubicBezTo>
                      <a:pt x="0" y="5"/>
                      <a:pt x="0" y="3"/>
                      <a:pt x="1" y="1"/>
                    </a:cubicBezTo>
                    <a:cubicBezTo>
                      <a:pt x="2" y="0"/>
                      <a:pt x="4" y="0"/>
                      <a:pt x="6" y="1"/>
                    </a:cubicBezTo>
                    <a:cubicBezTo>
                      <a:pt x="7" y="2"/>
                      <a:pt x="7" y="4"/>
                      <a:pt x="6"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01" name="Freeform 3286">
                <a:extLst>
                  <a:ext uri="{FF2B5EF4-FFF2-40B4-BE49-F238E27FC236}">
                    <a16:creationId xmlns:a16="http://schemas.microsoft.com/office/drawing/2014/main" id="{C3486CAB-9453-48E6-313D-4AE31E0BB4C8}"/>
                  </a:ext>
                </a:extLst>
              </p:cNvPr>
              <p:cNvSpPr>
                <a:spLocks/>
              </p:cNvSpPr>
              <p:nvPr/>
            </p:nvSpPr>
            <p:spPr bwMode="auto">
              <a:xfrm>
                <a:off x="7664737" y="-289845"/>
                <a:ext cx="52417" cy="46900"/>
              </a:xfrm>
              <a:custGeom>
                <a:avLst/>
                <a:gdLst>
                  <a:gd name="T0" fmla="*/ 6 w 8"/>
                  <a:gd name="T1" fmla="*/ 6 h 7"/>
                  <a:gd name="T2" fmla="*/ 2 w 8"/>
                  <a:gd name="T3" fmla="*/ 6 h 7"/>
                  <a:gd name="T4" fmla="*/ 1 w 8"/>
                  <a:gd name="T5" fmla="*/ 1 h 7"/>
                  <a:gd name="T6" fmla="*/ 6 w 8"/>
                  <a:gd name="T7" fmla="*/ 1 h 7"/>
                  <a:gd name="T8" fmla="*/ 6 w 8"/>
                  <a:gd name="T9" fmla="*/ 6 h 7"/>
                </a:gdLst>
                <a:ahLst/>
                <a:cxnLst>
                  <a:cxn ang="0">
                    <a:pos x="T0" y="T1"/>
                  </a:cxn>
                  <a:cxn ang="0">
                    <a:pos x="T2" y="T3"/>
                  </a:cxn>
                  <a:cxn ang="0">
                    <a:pos x="T4" y="T5"/>
                  </a:cxn>
                  <a:cxn ang="0">
                    <a:pos x="T6" y="T7"/>
                  </a:cxn>
                  <a:cxn ang="0">
                    <a:pos x="T8" y="T9"/>
                  </a:cxn>
                </a:cxnLst>
                <a:rect l="0" t="0" r="r" b="b"/>
                <a:pathLst>
                  <a:path w="8" h="7">
                    <a:moveTo>
                      <a:pt x="6" y="6"/>
                    </a:moveTo>
                    <a:cubicBezTo>
                      <a:pt x="5" y="7"/>
                      <a:pt x="3" y="7"/>
                      <a:pt x="2" y="6"/>
                    </a:cubicBezTo>
                    <a:cubicBezTo>
                      <a:pt x="0" y="5"/>
                      <a:pt x="0" y="3"/>
                      <a:pt x="1" y="1"/>
                    </a:cubicBezTo>
                    <a:cubicBezTo>
                      <a:pt x="3" y="0"/>
                      <a:pt x="5" y="0"/>
                      <a:pt x="6" y="1"/>
                    </a:cubicBezTo>
                    <a:cubicBezTo>
                      <a:pt x="8" y="2"/>
                      <a:pt x="8" y="4"/>
                      <a:pt x="6"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02" name="Freeform 3287">
                <a:extLst>
                  <a:ext uri="{FF2B5EF4-FFF2-40B4-BE49-F238E27FC236}">
                    <a16:creationId xmlns:a16="http://schemas.microsoft.com/office/drawing/2014/main" id="{4A097B33-D5E0-2EA8-FAE9-ACA261E81F13}"/>
                  </a:ext>
                </a:extLst>
              </p:cNvPr>
              <p:cNvSpPr>
                <a:spLocks/>
              </p:cNvSpPr>
              <p:nvPr/>
            </p:nvSpPr>
            <p:spPr bwMode="auto">
              <a:xfrm>
                <a:off x="6997105" y="-648490"/>
                <a:ext cx="38623" cy="38623"/>
              </a:xfrm>
              <a:custGeom>
                <a:avLst/>
                <a:gdLst>
                  <a:gd name="T0" fmla="*/ 5 w 6"/>
                  <a:gd name="T1" fmla="*/ 5 h 6"/>
                  <a:gd name="T2" fmla="*/ 2 w 6"/>
                  <a:gd name="T3" fmla="*/ 5 h 6"/>
                  <a:gd name="T4" fmla="*/ 1 w 6"/>
                  <a:gd name="T5" fmla="*/ 1 h 6"/>
                  <a:gd name="T6" fmla="*/ 5 w 6"/>
                  <a:gd name="T7" fmla="*/ 1 h 6"/>
                  <a:gd name="T8" fmla="*/ 5 w 6"/>
                  <a:gd name="T9" fmla="*/ 5 h 6"/>
                </a:gdLst>
                <a:ahLst/>
                <a:cxnLst>
                  <a:cxn ang="0">
                    <a:pos x="T0" y="T1"/>
                  </a:cxn>
                  <a:cxn ang="0">
                    <a:pos x="T2" y="T3"/>
                  </a:cxn>
                  <a:cxn ang="0">
                    <a:pos x="T4" y="T5"/>
                  </a:cxn>
                  <a:cxn ang="0">
                    <a:pos x="T6" y="T7"/>
                  </a:cxn>
                  <a:cxn ang="0">
                    <a:pos x="T8" y="T9"/>
                  </a:cxn>
                </a:cxnLst>
                <a:rect l="0" t="0" r="r" b="b"/>
                <a:pathLst>
                  <a:path w="6" h="6">
                    <a:moveTo>
                      <a:pt x="5" y="5"/>
                    </a:moveTo>
                    <a:cubicBezTo>
                      <a:pt x="4" y="6"/>
                      <a:pt x="3" y="6"/>
                      <a:pt x="2" y="5"/>
                    </a:cubicBezTo>
                    <a:cubicBezTo>
                      <a:pt x="1" y="4"/>
                      <a:pt x="0" y="3"/>
                      <a:pt x="1" y="1"/>
                    </a:cubicBezTo>
                    <a:cubicBezTo>
                      <a:pt x="2" y="0"/>
                      <a:pt x="4" y="0"/>
                      <a:pt x="5" y="1"/>
                    </a:cubicBezTo>
                    <a:cubicBezTo>
                      <a:pt x="6" y="2"/>
                      <a:pt x="6" y="4"/>
                      <a:pt x="5"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03" name="Freeform 3288">
                <a:extLst>
                  <a:ext uri="{FF2B5EF4-FFF2-40B4-BE49-F238E27FC236}">
                    <a16:creationId xmlns:a16="http://schemas.microsoft.com/office/drawing/2014/main" id="{25982949-8020-5FCE-C421-CBDAA4287815}"/>
                  </a:ext>
                </a:extLst>
              </p:cNvPr>
              <p:cNvSpPr>
                <a:spLocks/>
              </p:cNvSpPr>
              <p:nvPr/>
            </p:nvSpPr>
            <p:spPr bwMode="auto">
              <a:xfrm>
                <a:off x="7546108" y="-734013"/>
                <a:ext cx="38623" cy="38623"/>
              </a:xfrm>
              <a:custGeom>
                <a:avLst/>
                <a:gdLst>
                  <a:gd name="T0" fmla="*/ 5 w 6"/>
                  <a:gd name="T1" fmla="*/ 4 h 6"/>
                  <a:gd name="T2" fmla="*/ 1 w 6"/>
                  <a:gd name="T3" fmla="*/ 5 h 6"/>
                  <a:gd name="T4" fmla="*/ 1 w 6"/>
                  <a:gd name="T5" fmla="*/ 1 h 6"/>
                  <a:gd name="T6" fmla="*/ 5 w 6"/>
                  <a:gd name="T7" fmla="*/ 1 h 6"/>
                  <a:gd name="T8" fmla="*/ 5 w 6"/>
                  <a:gd name="T9" fmla="*/ 4 h 6"/>
                </a:gdLst>
                <a:ahLst/>
                <a:cxnLst>
                  <a:cxn ang="0">
                    <a:pos x="T0" y="T1"/>
                  </a:cxn>
                  <a:cxn ang="0">
                    <a:pos x="T2" y="T3"/>
                  </a:cxn>
                  <a:cxn ang="0">
                    <a:pos x="T4" y="T5"/>
                  </a:cxn>
                  <a:cxn ang="0">
                    <a:pos x="T6" y="T7"/>
                  </a:cxn>
                  <a:cxn ang="0">
                    <a:pos x="T8" y="T9"/>
                  </a:cxn>
                </a:cxnLst>
                <a:rect l="0" t="0" r="r" b="b"/>
                <a:pathLst>
                  <a:path w="6" h="6">
                    <a:moveTo>
                      <a:pt x="5" y="4"/>
                    </a:moveTo>
                    <a:cubicBezTo>
                      <a:pt x="4" y="6"/>
                      <a:pt x="2" y="6"/>
                      <a:pt x="1" y="5"/>
                    </a:cubicBezTo>
                    <a:cubicBezTo>
                      <a:pt x="0" y="4"/>
                      <a:pt x="0" y="2"/>
                      <a:pt x="1" y="1"/>
                    </a:cubicBezTo>
                    <a:cubicBezTo>
                      <a:pt x="2" y="0"/>
                      <a:pt x="4" y="0"/>
                      <a:pt x="5" y="1"/>
                    </a:cubicBezTo>
                    <a:cubicBezTo>
                      <a:pt x="6" y="2"/>
                      <a:pt x="6" y="3"/>
                      <a:pt x="5"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04" name="Freeform 3289">
                <a:extLst>
                  <a:ext uri="{FF2B5EF4-FFF2-40B4-BE49-F238E27FC236}">
                    <a16:creationId xmlns:a16="http://schemas.microsoft.com/office/drawing/2014/main" id="{046F7685-3EA8-32AE-1566-42AECF7D1C41}"/>
                  </a:ext>
                </a:extLst>
              </p:cNvPr>
              <p:cNvSpPr>
                <a:spLocks/>
              </p:cNvSpPr>
              <p:nvPr/>
            </p:nvSpPr>
            <p:spPr bwMode="auto">
              <a:xfrm>
                <a:off x="6379132" y="-538138"/>
                <a:ext cx="41382" cy="33106"/>
              </a:xfrm>
              <a:custGeom>
                <a:avLst/>
                <a:gdLst>
                  <a:gd name="T0" fmla="*/ 5 w 6"/>
                  <a:gd name="T1" fmla="*/ 4 h 5"/>
                  <a:gd name="T2" fmla="*/ 1 w 6"/>
                  <a:gd name="T3" fmla="*/ 5 h 5"/>
                  <a:gd name="T4" fmla="*/ 1 w 6"/>
                  <a:gd name="T5" fmla="*/ 1 h 5"/>
                  <a:gd name="T6" fmla="*/ 4 w 6"/>
                  <a:gd name="T7" fmla="*/ 1 h 5"/>
                  <a:gd name="T8" fmla="*/ 5 w 6"/>
                  <a:gd name="T9" fmla="*/ 4 h 5"/>
                </a:gdLst>
                <a:ahLst/>
                <a:cxnLst>
                  <a:cxn ang="0">
                    <a:pos x="T0" y="T1"/>
                  </a:cxn>
                  <a:cxn ang="0">
                    <a:pos x="T2" y="T3"/>
                  </a:cxn>
                  <a:cxn ang="0">
                    <a:pos x="T4" y="T5"/>
                  </a:cxn>
                  <a:cxn ang="0">
                    <a:pos x="T6" y="T7"/>
                  </a:cxn>
                  <a:cxn ang="0">
                    <a:pos x="T8" y="T9"/>
                  </a:cxn>
                </a:cxnLst>
                <a:rect l="0" t="0" r="r" b="b"/>
                <a:pathLst>
                  <a:path w="6" h="5">
                    <a:moveTo>
                      <a:pt x="5" y="4"/>
                    </a:moveTo>
                    <a:cubicBezTo>
                      <a:pt x="4" y="5"/>
                      <a:pt x="2" y="5"/>
                      <a:pt x="1" y="5"/>
                    </a:cubicBezTo>
                    <a:cubicBezTo>
                      <a:pt x="0" y="4"/>
                      <a:pt x="0" y="2"/>
                      <a:pt x="1" y="1"/>
                    </a:cubicBezTo>
                    <a:cubicBezTo>
                      <a:pt x="2" y="0"/>
                      <a:pt x="3" y="0"/>
                      <a:pt x="4" y="1"/>
                    </a:cubicBezTo>
                    <a:cubicBezTo>
                      <a:pt x="6" y="1"/>
                      <a:pt x="6" y="3"/>
                      <a:pt x="5"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05" name="Freeform 3290">
                <a:extLst>
                  <a:ext uri="{FF2B5EF4-FFF2-40B4-BE49-F238E27FC236}">
                    <a16:creationId xmlns:a16="http://schemas.microsoft.com/office/drawing/2014/main" id="{2609515D-8797-4266-CD9A-07C64129B887}"/>
                  </a:ext>
                </a:extLst>
              </p:cNvPr>
              <p:cNvSpPr>
                <a:spLocks/>
              </p:cNvSpPr>
              <p:nvPr/>
            </p:nvSpPr>
            <p:spPr bwMode="auto">
              <a:xfrm>
                <a:off x="6641219" y="-413991"/>
                <a:ext cx="41382" cy="38623"/>
              </a:xfrm>
              <a:custGeom>
                <a:avLst/>
                <a:gdLst>
                  <a:gd name="T0" fmla="*/ 5 w 6"/>
                  <a:gd name="T1" fmla="*/ 4 h 6"/>
                  <a:gd name="T2" fmla="*/ 1 w 6"/>
                  <a:gd name="T3" fmla="*/ 5 h 6"/>
                  <a:gd name="T4" fmla="*/ 1 w 6"/>
                  <a:gd name="T5" fmla="*/ 1 h 6"/>
                  <a:gd name="T6" fmla="*/ 5 w 6"/>
                  <a:gd name="T7" fmla="*/ 1 h 6"/>
                  <a:gd name="T8" fmla="*/ 5 w 6"/>
                  <a:gd name="T9" fmla="*/ 4 h 6"/>
                </a:gdLst>
                <a:ahLst/>
                <a:cxnLst>
                  <a:cxn ang="0">
                    <a:pos x="T0" y="T1"/>
                  </a:cxn>
                  <a:cxn ang="0">
                    <a:pos x="T2" y="T3"/>
                  </a:cxn>
                  <a:cxn ang="0">
                    <a:pos x="T4" y="T5"/>
                  </a:cxn>
                  <a:cxn ang="0">
                    <a:pos x="T6" y="T7"/>
                  </a:cxn>
                  <a:cxn ang="0">
                    <a:pos x="T8" y="T9"/>
                  </a:cxn>
                </a:cxnLst>
                <a:rect l="0" t="0" r="r" b="b"/>
                <a:pathLst>
                  <a:path w="6" h="6">
                    <a:moveTo>
                      <a:pt x="5" y="4"/>
                    </a:moveTo>
                    <a:cubicBezTo>
                      <a:pt x="4" y="5"/>
                      <a:pt x="2" y="6"/>
                      <a:pt x="1" y="5"/>
                    </a:cubicBezTo>
                    <a:cubicBezTo>
                      <a:pt x="0" y="4"/>
                      <a:pt x="0" y="2"/>
                      <a:pt x="1" y="1"/>
                    </a:cubicBezTo>
                    <a:cubicBezTo>
                      <a:pt x="2" y="0"/>
                      <a:pt x="4" y="0"/>
                      <a:pt x="5" y="1"/>
                    </a:cubicBezTo>
                    <a:cubicBezTo>
                      <a:pt x="6" y="1"/>
                      <a:pt x="6" y="3"/>
                      <a:pt x="5"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06" name="Freeform 3291">
                <a:extLst>
                  <a:ext uri="{FF2B5EF4-FFF2-40B4-BE49-F238E27FC236}">
                    <a16:creationId xmlns:a16="http://schemas.microsoft.com/office/drawing/2014/main" id="{048E3E81-AAE8-342E-0364-D1DF2971B9C0}"/>
                  </a:ext>
                </a:extLst>
              </p:cNvPr>
              <p:cNvSpPr>
                <a:spLocks/>
              </p:cNvSpPr>
              <p:nvPr/>
            </p:nvSpPr>
            <p:spPr bwMode="auto">
              <a:xfrm>
                <a:off x="8089594" y="5348"/>
                <a:ext cx="38623" cy="38623"/>
              </a:xfrm>
              <a:custGeom>
                <a:avLst/>
                <a:gdLst>
                  <a:gd name="T0" fmla="*/ 5 w 6"/>
                  <a:gd name="T1" fmla="*/ 5 h 6"/>
                  <a:gd name="T2" fmla="*/ 1 w 6"/>
                  <a:gd name="T3" fmla="*/ 5 h 6"/>
                  <a:gd name="T4" fmla="*/ 1 w 6"/>
                  <a:gd name="T5" fmla="*/ 2 h 6"/>
                  <a:gd name="T6" fmla="*/ 5 w 6"/>
                  <a:gd name="T7" fmla="*/ 1 h 6"/>
                  <a:gd name="T8" fmla="*/ 5 w 6"/>
                  <a:gd name="T9" fmla="*/ 5 h 6"/>
                </a:gdLst>
                <a:ahLst/>
                <a:cxnLst>
                  <a:cxn ang="0">
                    <a:pos x="T0" y="T1"/>
                  </a:cxn>
                  <a:cxn ang="0">
                    <a:pos x="T2" y="T3"/>
                  </a:cxn>
                  <a:cxn ang="0">
                    <a:pos x="T4" y="T5"/>
                  </a:cxn>
                  <a:cxn ang="0">
                    <a:pos x="T6" y="T7"/>
                  </a:cxn>
                  <a:cxn ang="0">
                    <a:pos x="T8" y="T9"/>
                  </a:cxn>
                </a:cxnLst>
                <a:rect l="0" t="0" r="r" b="b"/>
                <a:pathLst>
                  <a:path w="6" h="6">
                    <a:moveTo>
                      <a:pt x="5" y="5"/>
                    </a:moveTo>
                    <a:cubicBezTo>
                      <a:pt x="4" y="6"/>
                      <a:pt x="3" y="6"/>
                      <a:pt x="1" y="5"/>
                    </a:cubicBezTo>
                    <a:cubicBezTo>
                      <a:pt x="0" y="4"/>
                      <a:pt x="0" y="3"/>
                      <a:pt x="1" y="2"/>
                    </a:cubicBezTo>
                    <a:cubicBezTo>
                      <a:pt x="2" y="0"/>
                      <a:pt x="4" y="0"/>
                      <a:pt x="5" y="1"/>
                    </a:cubicBezTo>
                    <a:cubicBezTo>
                      <a:pt x="6" y="2"/>
                      <a:pt x="6" y="4"/>
                      <a:pt x="5"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07" name="Freeform 3292">
                <a:extLst>
                  <a:ext uri="{FF2B5EF4-FFF2-40B4-BE49-F238E27FC236}">
                    <a16:creationId xmlns:a16="http://schemas.microsoft.com/office/drawing/2014/main" id="{3D89631E-1026-13BA-9432-70BFEEB2F329}"/>
                  </a:ext>
                </a:extLst>
              </p:cNvPr>
              <p:cNvSpPr>
                <a:spLocks/>
              </p:cNvSpPr>
              <p:nvPr/>
            </p:nvSpPr>
            <p:spPr bwMode="auto">
              <a:xfrm>
                <a:off x="8437204" y="-281568"/>
                <a:ext cx="38623" cy="38623"/>
              </a:xfrm>
              <a:custGeom>
                <a:avLst/>
                <a:gdLst>
                  <a:gd name="T0" fmla="*/ 5 w 6"/>
                  <a:gd name="T1" fmla="*/ 5 h 6"/>
                  <a:gd name="T2" fmla="*/ 1 w 6"/>
                  <a:gd name="T3" fmla="*/ 5 h 6"/>
                  <a:gd name="T4" fmla="*/ 1 w 6"/>
                  <a:gd name="T5" fmla="*/ 2 h 6"/>
                  <a:gd name="T6" fmla="*/ 5 w 6"/>
                  <a:gd name="T7" fmla="*/ 1 h 6"/>
                  <a:gd name="T8" fmla="*/ 5 w 6"/>
                  <a:gd name="T9" fmla="*/ 5 h 6"/>
                </a:gdLst>
                <a:ahLst/>
                <a:cxnLst>
                  <a:cxn ang="0">
                    <a:pos x="T0" y="T1"/>
                  </a:cxn>
                  <a:cxn ang="0">
                    <a:pos x="T2" y="T3"/>
                  </a:cxn>
                  <a:cxn ang="0">
                    <a:pos x="T4" y="T5"/>
                  </a:cxn>
                  <a:cxn ang="0">
                    <a:pos x="T6" y="T7"/>
                  </a:cxn>
                  <a:cxn ang="0">
                    <a:pos x="T8" y="T9"/>
                  </a:cxn>
                </a:cxnLst>
                <a:rect l="0" t="0" r="r" b="b"/>
                <a:pathLst>
                  <a:path w="6" h="6">
                    <a:moveTo>
                      <a:pt x="5" y="5"/>
                    </a:moveTo>
                    <a:cubicBezTo>
                      <a:pt x="4" y="6"/>
                      <a:pt x="2" y="6"/>
                      <a:pt x="1" y="5"/>
                    </a:cubicBezTo>
                    <a:cubicBezTo>
                      <a:pt x="0" y="4"/>
                      <a:pt x="0" y="3"/>
                      <a:pt x="1" y="2"/>
                    </a:cubicBezTo>
                    <a:cubicBezTo>
                      <a:pt x="2" y="1"/>
                      <a:pt x="3" y="0"/>
                      <a:pt x="5" y="1"/>
                    </a:cubicBezTo>
                    <a:cubicBezTo>
                      <a:pt x="6" y="2"/>
                      <a:pt x="6" y="4"/>
                      <a:pt x="5"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08" name="Freeform 3293">
                <a:extLst>
                  <a:ext uri="{FF2B5EF4-FFF2-40B4-BE49-F238E27FC236}">
                    <a16:creationId xmlns:a16="http://schemas.microsoft.com/office/drawing/2014/main" id="{E4C4EFD0-EA4A-E5DC-BF3B-D411F35F4716}"/>
                  </a:ext>
                </a:extLst>
              </p:cNvPr>
              <p:cNvSpPr>
                <a:spLocks/>
              </p:cNvSpPr>
              <p:nvPr/>
            </p:nvSpPr>
            <p:spPr bwMode="auto">
              <a:xfrm>
                <a:off x="8903443" y="248123"/>
                <a:ext cx="38623" cy="38623"/>
              </a:xfrm>
              <a:custGeom>
                <a:avLst/>
                <a:gdLst>
                  <a:gd name="T0" fmla="*/ 5 w 6"/>
                  <a:gd name="T1" fmla="*/ 5 h 6"/>
                  <a:gd name="T2" fmla="*/ 2 w 6"/>
                  <a:gd name="T3" fmla="*/ 5 h 6"/>
                  <a:gd name="T4" fmla="*/ 1 w 6"/>
                  <a:gd name="T5" fmla="*/ 2 h 6"/>
                  <a:gd name="T6" fmla="*/ 5 w 6"/>
                  <a:gd name="T7" fmla="*/ 1 h 6"/>
                  <a:gd name="T8" fmla="*/ 5 w 6"/>
                  <a:gd name="T9" fmla="*/ 5 h 6"/>
                </a:gdLst>
                <a:ahLst/>
                <a:cxnLst>
                  <a:cxn ang="0">
                    <a:pos x="T0" y="T1"/>
                  </a:cxn>
                  <a:cxn ang="0">
                    <a:pos x="T2" y="T3"/>
                  </a:cxn>
                  <a:cxn ang="0">
                    <a:pos x="T4" y="T5"/>
                  </a:cxn>
                  <a:cxn ang="0">
                    <a:pos x="T6" y="T7"/>
                  </a:cxn>
                  <a:cxn ang="0">
                    <a:pos x="T8" y="T9"/>
                  </a:cxn>
                </a:cxnLst>
                <a:rect l="0" t="0" r="r" b="b"/>
                <a:pathLst>
                  <a:path w="6" h="6">
                    <a:moveTo>
                      <a:pt x="5" y="5"/>
                    </a:moveTo>
                    <a:cubicBezTo>
                      <a:pt x="4" y="6"/>
                      <a:pt x="3" y="6"/>
                      <a:pt x="2" y="5"/>
                    </a:cubicBezTo>
                    <a:cubicBezTo>
                      <a:pt x="1" y="4"/>
                      <a:pt x="0" y="3"/>
                      <a:pt x="1" y="2"/>
                    </a:cubicBezTo>
                    <a:cubicBezTo>
                      <a:pt x="2" y="0"/>
                      <a:pt x="4" y="0"/>
                      <a:pt x="5" y="1"/>
                    </a:cubicBezTo>
                    <a:cubicBezTo>
                      <a:pt x="6" y="2"/>
                      <a:pt x="6" y="4"/>
                      <a:pt x="5"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09" name="Freeform 3294">
                <a:extLst>
                  <a:ext uri="{FF2B5EF4-FFF2-40B4-BE49-F238E27FC236}">
                    <a16:creationId xmlns:a16="http://schemas.microsoft.com/office/drawing/2014/main" id="{E51E87E9-F158-CE6A-8F45-06A6F08E6F65}"/>
                  </a:ext>
                </a:extLst>
              </p:cNvPr>
              <p:cNvSpPr>
                <a:spLocks/>
              </p:cNvSpPr>
              <p:nvPr/>
            </p:nvSpPr>
            <p:spPr bwMode="auto">
              <a:xfrm>
                <a:off x="6569490" y="-957477"/>
                <a:ext cx="38623" cy="38623"/>
              </a:xfrm>
              <a:custGeom>
                <a:avLst/>
                <a:gdLst>
                  <a:gd name="T0" fmla="*/ 5 w 6"/>
                  <a:gd name="T1" fmla="*/ 4 h 6"/>
                  <a:gd name="T2" fmla="*/ 1 w 6"/>
                  <a:gd name="T3" fmla="*/ 5 h 6"/>
                  <a:gd name="T4" fmla="*/ 1 w 6"/>
                  <a:gd name="T5" fmla="*/ 1 h 6"/>
                  <a:gd name="T6" fmla="*/ 4 w 6"/>
                  <a:gd name="T7" fmla="*/ 1 h 6"/>
                  <a:gd name="T8" fmla="*/ 5 w 6"/>
                  <a:gd name="T9" fmla="*/ 4 h 6"/>
                </a:gdLst>
                <a:ahLst/>
                <a:cxnLst>
                  <a:cxn ang="0">
                    <a:pos x="T0" y="T1"/>
                  </a:cxn>
                  <a:cxn ang="0">
                    <a:pos x="T2" y="T3"/>
                  </a:cxn>
                  <a:cxn ang="0">
                    <a:pos x="T4" y="T5"/>
                  </a:cxn>
                  <a:cxn ang="0">
                    <a:pos x="T6" y="T7"/>
                  </a:cxn>
                  <a:cxn ang="0">
                    <a:pos x="T8" y="T9"/>
                  </a:cxn>
                </a:cxnLst>
                <a:rect l="0" t="0" r="r" b="b"/>
                <a:pathLst>
                  <a:path w="6" h="6">
                    <a:moveTo>
                      <a:pt x="5" y="4"/>
                    </a:moveTo>
                    <a:cubicBezTo>
                      <a:pt x="4" y="5"/>
                      <a:pt x="2" y="6"/>
                      <a:pt x="1" y="5"/>
                    </a:cubicBezTo>
                    <a:cubicBezTo>
                      <a:pt x="0" y="4"/>
                      <a:pt x="0" y="2"/>
                      <a:pt x="1" y="1"/>
                    </a:cubicBezTo>
                    <a:cubicBezTo>
                      <a:pt x="2" y="0"/>
                      <a:pt x="3" y="0"/>
                      <a:pt x="4" y="1"/>
                    </a:cubicBezTo>
                    <a:cubicBezTo>
                      <a:pt x="6" y="2"/>
                      <a:pt x="6" y="3"/>
                      <a:pt x="5"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10" name="Freeform 3295">
                <a:extLst>
                  <a:ext uri="{FF2B5EF4-FFF2-40B4-BE49-F238E27FC236}">
                    <a16:creationId xmlns:a16="http://schemas.microsoft.com/office/drawing/2014/main" id="{24A1A0E8-5401-D389-ABBD-D83052F5582F}"/>
                  </a:ext>
                </a:extLst>
              </p:cNvPr>
              <p:cNvSpPr>
                <a:spLocks/>
              </p:cNvSpPr>
              <p:nvPr/>
            </p:nvSpPr>
            <p:spPr bwMode="auto">
              <a:xfrm>
                <a:off x="6693636" y="-700908"/>
                <a:ext cx="27588" cy="33106"/>
              </a:xfrm>
              <a:custGeom>
                <a:avLst/>
                <a:gdLst>
                  <a:gd name="T0" fmla="*/ 3 w 4"/>
                  <a:gd name="T1" fmla="*/ 4 h 5"/>
                  <a:gd name="T2" fmla="*/ 1 w 4"/>
                  <a:gd name="T3" fmla="*/ 4 h 5"/>
                  <a:gd name="T4" fmla="*/ 0 w 4"/>
                  <a:gd name="T5" fmla="*/ 1 h 5"/>
                  <a:gd name="T6" fmla="*/ 3 w 4"/>
                  <a:gd name="T7" fmla="*/ 1 h 5"/>
                  <a:gd name="T8" fmla="*/ 3 w 4"/>
                  <a:gd name="T9" fmla="*/ 4 h 5"/>
                </a:gdLst>
                <a:ahLst/>
                <a:cxnLst>
                  <a:cxn ang="0">
                    <a:pos x="T0" y="T1"/>
                  </a:cxn>
                  <a:cxn ang="0">
                    <a:pos x="T2" y="T3"/>
                  </a:cxn>
                  <a:cxn ang="0">
                    <a:pos x="T4" y="T5"/>
                  </a:cxn>
                  <a:cxn ang="0">
                    <a:pos x="T6" y="T7"/>
                  </a:cxn>
                  <a:cxn ang="0">
                    <a:pos x="T8" y="T9"/>
                  </a:cxn>
                </a:cxnLst>
                <a:rect l="0" t="0" r="r" b="b"/>
                <a:pathLst>
                  <a:path w="4" h="5">
                    <a:moveTo>
                      <a:pt x="3" y="4"/>
                    </a:moveTo>
                    <a:cubicBezTo>
                      <a:pt x="3" y="4"/>
                      <a:pt x="1" y="5"/>
                      <a:pt x="1" y="4"/>
                    </a:cubicBezTo>
                    <a:cubicBezTo>
                      <a:pt x="0" y="3"/>
                      <a:pt x="0" y="2"/>
                      <a:pt x="0" y="1"/>
                    </a:cubicBezTo>
                    <a:cubicBezTo>
                      <a:pt x="1" y="0"/>
                      <a:pt x="2" y="0"/>
                      <a:pt x="3" y="1"/>
                    </a:cubicBezTo>
                    <a:cubicBezTo>
                      <a:pt x="4" y="2"/>
                      <a:pt x="4" y="3"/>
                      <a:pt x="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11" name="Freeform 3296">
                <a:extLst>
                  <a:ext uri="{FF2B5EF4-FFF2-40B4-BE49-F238E27FC236}">
                    <a16:creationId xmlns:a16="http://schemas.microsoft.com/office/drawing/2014/main" id="{AFBC78F8-7BCF-AACF-7CBD-2C859D100EB7}"/>
                  </a:ext>
                </a:extLst>
              </p:cNvPr>
              <p:cNvSpPr>
                <a:spLocks/>
              </p:cNvSpPr>
              <p:nvPr/>
            </p:nvSpPr>
            <p:spPr bwMode="auto">
              <a:xfrm>
                <a:off x="6368096" y="-1100935"/>
                <a:ext cx="24829" cy="24829"/>
              </a:xfrm>
              <a:custGeom>
                <a:avLst/>
                <a:gdLst>
                  <a:gd name="T0" fmla="*/ 4 w 4"/>
                  <a:gd name="T1" fmla="*/ 3 h 4"/>
                  <a:gd name="T2" fmla="*/ 1 w 4"/>
                  <a:gd name="T3" fmla="*/ 3 h 4"/>
                  <a:gd name="T4" fmla="*/ 1 w 4"/>
                  <a:gd name="T5" fmla="*/ 1 h 4"/>
                  <a:gd name="T6" fmla="*/ 3 w 4"/>
                  <a:gd name="T7" fmla="*/ 1 h 4"/>
                  <a:gd name="T8" fmla="*/ 4 w 4"/>
                  <a:gd name="T9" fmla="*/ 3 h 4"/>
                </a:gdLst>
                <a:ahLst/>
                <a:cxnLst>
                  <a:cxn ang="0">
                    <a:pos x="T0" y="T1"/>
                  </a:cxn>
                  <a:cxn ang="0">
                    <a:pos x="T2" y="T3"/>
                  </a:cxn>
                  <a:cxn ang="0">
                    <a:pos x="T4" y="T5"/>
                  </a:cxn>
                  <a:cxn ang="0">
                    <a:pos x="T6" y="T7"/>
                  </a:cxn>
                  <a:cxn ang="0">
                    <a:pos x="T8" y="T9"/>
                  </a:cxn>
                </a:cxnLst>
                <a:rect l="0" t="0" r="r" b="b"/>
                <a:pathLst>
                  <a:path w="4" h="4">
                    <a:moveTo>
                      <a:pt x="4" y="3"/>
                    </a:moveTo>
                    <a:cubicBezTo>
                      <a:pt x="3" y="4"/>
                      <a:pt x="2" y="4"/>
                      <a:pt x="1" y="3"/>
                    </a:cubicBezTo>
                    <a:cubicBezTo>
                      <a:pt x="0" y="3"/>
                      <a:pt x="0" y="2"/>
                      <a:pt x="1" y="1"/>
                    </a:cubicBezTo>
                    <a:cubicBezTo>
                      <a:pt x="1" y="0"/>
                      <a:pt x="3" y="0"/>
                      <a:pt x="3" y="1"/>
                    </a:cubicBezTo>
                    <a:cubicBezTo>
                      <a:pt x="4" y="1"/>
                      <a:pt x="4" y="2"/>
                      <a:pt x="4"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12" name="Freeform 3297">
                <a:extLst>
                  <a:ext uri="{FF2B5EF4-FFF2-40B4-BE49-F238E27FC236}">
                    <a16:creationId xmlns:a16="http://schemas.microsoft.com/office/drawing/2014/main" id="{CB216406-FF93-F332-E3C7-5E66BB117090}"/>
                  </a:ext>
                </a:extLst>
              </p:cNvPr>
              <p:cNvSpPr>
                <a:spLocks/>
              </p:cNvSpPr>
              <p:nvPr/>
            </p:nvSpPr>
            <p:spPr bwMode="auto">
              <a:xfrm>
                <a:off x="6530866" y="-714702"/>
                <a:ext cx="33106" cy="24829"/>
              </a:xfrm>
              <a:custGeom>
                <a:avLst/>
                <a:gdLst>
                  <a:gd name="T0" fmla="*/ 4 w 5"/>
                  <a:gd name="T1" fmla="*/ 3 h 4"/>
                  <a:gd name="T2" fmla="*/ 1 w 5"/>
                  <a:gd name="T3" fmla="*/ 3 h 4"/>
                  <a:gd name="T4" fmla="*/ 1 w 5"/>
                  <a:gd name="T5" fmla="*/ 1 h 4"/>
                  <a:gd name="T6" fmla="*/ 4 w 5"/>
                  <a:gd name="T7" fmla="*/ 0 h 4"/>
                  <a:gd name="T8" fmla="*/ 4 w 5"/>
                  <a:gd name="T9" fmla="*/ 3 h 4"/>
                </a:gdLst>
                <a:ahLst/>
                <a:cxnLst>
                  <a:cxn ang="0">
                    <a:pos x="T0" y="T1"/>
                  </a:cxn>
                  <a:cxn ang="0">
                    <a:pos x="T2" y="T3"/>
                  </a:cxn>
                  <a:cxn ang="0">
                    <a:pos x="T4" y="T5"/>
                  </a:cxn>
                  <a:cxn ang="0">
                    <a:pos x="T6" y="T7"/>
                  </a:cxn>
                  <a:cxn ang="0">
                    <a:pos x="T8" y="T9"/>
                  </a:cxn>
                </a:cxnLst>
                <a:rect l="0" t="0" r="r" b="b"/>
                <a:pathLst>
                  <a:path w="5" h="4">
                    <a:moveTo>
                      <a:pt x="4" y="3"/>
                    </a:moveTo>
                    <a:cubicBezTo>
                      <a:pt x="3" y="4"/>
                      <a:pt x="2" y="4"/>
                      <a:pt x="1" y="3"/>
                    </a:cubicBezTo>
                    <a:cubicBezTo>
                      <a:pt x="1" y="3"/>
                      <a:pt x="0" y="1"/>
                      <a:pt x="1" y="1"/>
                    </a:cubicBezTo>
                    <a:cubicBezTo>
                      <a:pt x="2" y="0"/>
                      <a:pt x="3" y="0"/>
                      <a:pt x="4" y="0"/>
                    </a:cubicBezTo>
                    <a:cubicBezTo>
                      <a:pt x="5" y="1"/>
                      <a:pt x="5" y="2"/>
                      <a:pt x="4"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13" name="Freeform 3298">
                <a:extLst>
                  <a:ext uri="{FF2B5EF4-FFF2-40B4-BE49-F238E27FC236}">
                    <a16:creationId xmlns:a16="http://schemas.microsoft.com/office/drawing/2014/main" id="{8247FC6E-4A7B-3618-B29E-123210B844EF}"/>
                  </a:ext>
                </a:extLst>
              </p:cNvPr>
              <p:cNvSpPr>
                <a:spLocks/>
              </p:cNvSpPr>
              <p:nvPr/>
            </p:nvSpPr>
            <p:spPr bwMode="auto">
              <a:xfrm>
                <a:off x="6660530" y="-124316"/>
                <a:ext cx="27588" cy="24829"/>
              </a:xfrm>
              <a:custGeom>
                <a:avLst/>
                <a:gdLst>
                  <a:gd name="T0" fmla="*/ 3 w 4"/>
                  <a:gd name="T1" fmla="*/ 3 h 4"/>
                  <a:gd name="T2" fmla="*/ 0 w 4"/>
                  <a:gd name="T3" fmla="*/ 3 h 4"/>
                  <a:gd name="T4" fmla="*/ 0 w 4"/>
                  <a:gd name="T5" fmla="*/ 1 h 4"/>
                  <a:gd name="T6" fmla="*/ 3 w 4"/>
                  <a:gd name="T7" fmla="*/ 1 h 4"/>
                  <a:gd name="T8" fmla="*/ 3 w 4"/>
                  <a:gd name="T9" fmla="*/ 3 h 4"/>
                </a:gdLst>
                <a:ahLst/>
                <a:cxnLst>
                  <a:cxn ang="0">
                    <a:pos x="T0" y="T1"/>
                  </a:cxn>
                  <a:cxn ang="0">
                    <a:pos x="T2" y="T3"/>
                  </a:cxn>
                  <a:cxn ang="0">
                    <a:pos x="T4" y="T5"/>
                  </a:cxn>
                  <a:cxn ang="0">
                    <a:pos x="T6" y="T7"/>
                  </a:cxn>
                  <a:cxn ang="0">
                    <a:pos x="T8" y="T9"/>
                  </a:cxn>
                </a:cxnLst>
                <a:rect l="0" t="0" r="r" b="b"/>
                <a:pathLst>
                  <a:path w="4" h="4">
                    <a:moveTo>
                      <a:pt x="3" y="3"/>
                    </a:moveTo>
                    <a:cubicBezTo>
                      <a:pt x="2" y="4"/>
                      <a:pt x="1" y="4"/>
                      <a:pt x="0" y="3"/>
                    </a:cubicBezTo>
                    <a:cubicBezTo>
                      <a:pt x="0" y="3"/>
                      <a:pt x="0" y="2"/>
                      <a:pt x="0" y="1"/>
                    </a:cubicBezTo>
                    <a:cubicBezTo>
                      <a:pt x="1" y="0"/>
                      <a:pt x="2" y="0"/>
                      <a:pt x="3" y="1"/>
                    </a:cubicBezTo>
                    <a:cubicBezTo>
                      <a:pt x="4" y="1"/>
                      <a:pt x="4" y="2"/>
                      <a:pt x="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14" name="Freeform 3299">
                <a:extLst>
                  <a:ext uri="{FF2B5EF4-FFF2-40B4-BE49-F238E27FC236}">
                    <a16:creationId xmlns:a16="http://schemas.microsoft.com/office/drawing/2014/main" id="{E3E2EDCA-0DB6-4481-9632-F8D75E4E5F2A}"/>
                  </a:ext>
                </a:extLst>
              </p:cNvPr>
              <p:cNvSpPr>
                <a:spLocks/>
              </p:cNvSpPr>
              <p:nvPr/>
            </p:nvSpPr>
            <p:spPr bwMode="auto">
              <a:xfrm>
                <a:off x="6249468" y="-80175"/>
                <a:ext cx="24829" cy="27588"/>
              </a:xfrm>
              <a:custGeom>
                <a:avLst/>
                <a:gdLst>
                  <a:gd name="T0" fmla="*/ 3 w 4"/>
                  <a:gd name="T1" fmla="*/ 3 h 4"/>
                  <a:gd name="T2" fmla="*/ 1 w 4"/>
                  <a:gd name="T3" fmla="*/ 4 h 4"/>
                  <a:gd name="T4" fmla="*/ 0 w 4"/>
                  <a:gd name="T5" fmla="*/ 1 h 4"/>
                  <a:gd name="T6" fmla="*/ 3 w 4"/>
                  <a:gd name="T7" fmla="*/ 1 h 4"/>
                  <a:gd name="T8" fmla="*/ 3 w 4"/>
                  <a:gd name="T9" fmla="*/ 3 h 4"/>
                </a:gdLst>
                <a:ahLst/>
                <a:cxnLst>
                  <a:cxn ang="0">
                    <a:pos x="T0" y="T1"/>
                  </a:cxn>
                  <a:cxn ang="0">
                    <a:pos x="T2" y="T3"/>
                  </a:cxn>
                  <a:cxn ang="0">
                    <a:pos x="T4" y="T5"/>
                  </a:cxn>
                  <a:cxn ang="0">
                    <a:pos x="T6" y="T7"/>
                  </a:cxn>
                  <a:cxn ang="0">
                    <a:pos x="T8" y="T9"/>
                  </a:cxn>
                </a:cxnLst>
                <a:rect l="0" t="0" r="r" b="b"/>
                <a:pathLst>
                  <a:path w="4" h="4">
                    <a:moveTo>
                      <a:pt x="3" y="3"/>
                    </a:moveTo>
                    <a:cubicBezTo>
                      <a:pt x="3" y="4"/>
                      <a:pt x="1" y="4"/>
                      <a:pt x="1" y="4"/>
                    </a:cubicBezTo>
                    <a:cubicBezTo>
                      <a:pt x="0" y="3"/>
                      <a:pt x="0" y="2"/>
                      <a:pt x="0" y="1"/>
                    </a:cubicBezTo>
                    <a:cubicBezTo>
                      <a:pt x="1" y="0"/>
                      <a:pt x="2" y="0"/>
                      <a:pt x="3" y="1"/>
                    </a:cubicBezTo>
                    <a:cubicBezTo>
                      <a:pt x="4" y="1"/>
                      <a:pt x="4" y="3"/>
                      <a:pt x="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15" name="Freeform 3300">
                <a:extLst>
                  <a:ext uri="{FF2B5EF4-FFF2-40B4-BE49-F238E27FC236}">
                    <a16:creationId xmlns:a16="http://schemas.microsoft.com/office/drawing/2014/main" id="{FFBBEB5D-B303-A872-B72A-676BFC70A0F7}"/>
                  </a:ext>
                </a:extLst>
              </p:cNvPr>
              <p:cNvSpPr>
                <a:spLocks/>
              </p:cNvSpPr>
              <p:nvPr/>
            </p:nvSpPr>
            <p:spPr bwMode="auto">
              <a:xfrm>
                <a:off x="7173669" y="-447097"/>
                <a:ext cx="24829" cy="33106"/>
              </a:xfrm>
              <a:custGeom>
                <a:avLst/>
                <a:gdLst>
                  <a:gd name="T0" fmla="*/ 3 w 4"/>
                  <a:gd name="T1" fmla="*/ 4 h 5"/>
                  <a:gd name="T2" fmla="*/ 1 w 4"/>
                  <a:gd name="T3" fmla="*/ 4 h 5"/>
                  <a:gd name="T4" fmla="*/ 0 w 4"/>
                  <a:gd name="T5" fmla="*/ 1 h 5"/>
                  <a:gd name="T6" fmla="*/ 3 w 4"/>
                  <a:gd name="T7" fmla="*/ 1 h 5"/>
                  <a:gd name="T8" fmla="*/ 3 w 4"/>
                  <a:gd name="T9" fmla="*/ 4 h 5"/>
                </a:gdLst>
                <a:ahLst/>
                <a:cxnLst>
                  <a:cxn ang="0">
                    <a:pos x="T0" y="T1"/>
                  </a:cxn>
                  <a:cxn ang="0">
                    <a:pos x="T2" y="T3"/>
                  </a:cxn>
                  <a:cxn ang="0">
                    <a:pos x="T4" y="T5"/>
                  </a:cxn>
                  <a:cxn ang="0">
                    <a:pos x="T6" y="T7"/>
                  </a:cxn>
                  <a:cxn ang="0">
                    <a:pos x="T8" y="T9"/>
                  </a:cxn>
                </a:cxnLst>
                <a:rect l="0" t="0" r="r" b="b"/>
                <a:pathLst>
                  <a:path w="4" h="5">
                    <a:moveTo>
                      <a:pt x="3" y="4"/>
                    </a:moveTo>
                    <a:cubicBezTo>
                      <a:pt x="3" y="4"/>
                      <a:pt x="1" y="5"/>
                      <a:pt x="1" y="4"/>
                    </a:cubicBezTo>
                    <a:cubicBezTo>
                      <a:pt x="0" y="3"/>
                      <a:pt x="0" y="2"/>
                      <a:pt x="0" y="1"/>
                    </a:cubicBezTo>
                    <a:cubicBezTo>
                      <a:pt x="1" y="0"/>
                      <a:pt x="2" y="0"/>
                      <a:pt x="3" y="1"/>
                    </a:cubicBezTo>
                    <a:cubicBezTo>
                      <a:pt x="4" y="2"/>
                      <a:pt x="4" y="3"/>
                      <a:pt x="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16" name="Freeform 3301">
                <a:extLst>
                  <a:ext uri="{FF2B5EF4-FFF2-40B4-BE49-F238E27FC236}">
                    <a16:creationId xmlns:a16="http://schemas.microsoft.com/office/drawing/2014/main" id="{EBDE8E78-4F48-BD94-2AD4-4A0D73EDFA76}"/>
                  </a:ext>
                </a:extLst>
              </p:cNvPr>
              <p:cNvSpPr>
                <a:spLocks/>
              </p:cNvSpPr>
              <p:nvPr/>
            </p:nvSpPr>
            <p:spPr bwMode="auto">
              <a:xfrm>
                <a:off x="7650943" y="13624"/>
                <a:ext cx="27588" cy="24829"/>
              </a:xfrm>
              <a:custGeom>
                <a:avLst/>
                <a:gdLst>
                  <a:gd name="T0" fmla="*/ 4 w 4"/>
                  <a:gd name="T1" fmla="*/ 3 h 4"/>
                  <a:gd name="T2" fmla="*/ 1 w 4"/>
                  <a:gd name="T3" fmla="*/ 4 h 4"/>
                  <a:gd name="T4" fmla="*/ 1 w 4"/>
                  <a:gd name="T5" fmla="*/ 1 h 4"/>
                  <a:gd name="T6" fmla="*/ 3 w 4"/>
                  <a:gd name="T7" fmla="*/ 1 h 4"/>
                  <a:gd name="T8" fmla="*/ 4 w 4"/>
                  <a:gd name="T9" fmla="*/ 3 h 4"/>
                </a:gdLst>
                <a:ahLst/>
                <a:cxnLst>
                  <a:cxn ang="0">
                    <a:pos x="T0" y="T1"/>
                  </a:cxn>
                  <a:cxn ang="0">
                    <a:pos x="T2" y="T3"/>
                  </a:cxn>
                  <a:cxn ang="0">
                    <a:pos x="T4" y="T5"/>
                  </a:cxn>
                  <a:cxn ang="0">
                    <a:pos x="T6" y="T7"/>
                  </a:cxn>
                  <a:cxn ang="0">
                    <a:pos x="T8" y="T9"/>
                  </a:cxn>
                </a:cxnLst>
                <a:rect l="0" t="0" r="r" b="b"/>
                <a:pathLst>
                  <a:path w="4" h="4">
                    <a:moveTo>
                      <a:pt x="4" y="3"/>
                    </a:moveTo>
                    <a:cubicBezTo>
                      <a:pt x="3" y="4"/>
                      <a:pt x="2" y="4"/>
                      <a:pt x="1" y="4"/>
                    </a:cubicBezTo>
                    <a:cubicBezTo>
                      <a:pt x="0" y="3"/>
                      <a:pt x="0" y="2"/>
                      <a:pt x="1" y="1"/>
                    </a:cubicBezTo>
                    <a:cubicBezTo>
                      <a:pt x="1" y="0"/>
                      <a:pt x="3" y="0"/>
                      <a:pt x="3" y="1"/>
                    </a:cubicBezTo>
                    <a:cubicBezTo>
                      <a:pt x="4" y="1"/>
                      <a:pt x="4" y="3"/>
                      <a:pt x="4"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17" name="Freeform 3302">
                <a:extLst>
                  <a:ext uri="{FF2B5EF4-FFF2-40B4-BE49-F238E27FC236}">
                    <a16:creationId xmlns:a16="http://schemas.microsoft.com/office/drawing/2014/main" id="{F6D8450E-526B-A669-AFB6-C5FCE3D2BC74}"/>
                  </a:ext>
                </a:extLst>
              </p:cNvPr>
              <p:cNvSpPr>
                <a:spLocks/>
              </p:cNvSpPr>
              <p:nvPr/>
            </p:nvSpPr>
            <p:spPr bwMode="auto">
              <a:xfrm>
                <a:off x="7317127" y="43971"/>
                <a:ext cx="33106" cy="33106"/>
              </a:xfrm>
              <a:custGeom>
                <a:avLst/>
                <a:gdLst>
                  <a:gd name="T0" fmla="*/ 4 w 5"/>
                  <a:gd name="T1" fmla="*/ 4 h 5"/>
                  <a:gd name="T2" fmla="*/ 1 w 5"/>
                  <a:gd name="T3" fmla="*/ 4 h 5"/>
                  <a:gd name="T4" fmla="*/ 1 w 5"/>
                  <a:gd name="T5" fmla="*/ 1 h 5"/>
                  <a:gd name="T6" fmla="*/ 4 w 5"/>
                  <a:gd name="T7" fmla="*/ 1 h 5"/>
                  <a:gd name="T8" fmla="*/ 4 w 5"/>
                  <a:gd name="T9" fmla="*/ 4 h 5"/>
                </a:gdLst>
                <a:ahLst/>
                <a:cxnLst>
                  <a:cxn ang="0">
                    <a:pos x="T0" y="T1"/>
                  </a:cxn>
                  <a:cxn ang="0">
                    <a:pos x="T2" y="T3"/>
                  </a:cxn>
                  <a:cxn ang="0">
                    <a:pos x="T4" y="T5"/>
                  </a:cxn>
                  <a:cxn ang="0">
                    <a:pos x="T6" y="T7"/>
                  </a:cxn>
                  <a:cxn ang="0">
                    <a:pos x="T8" y="T9"/>
                  </a:cxn>
                </a:cxnLst>
                <a:rect l="0" t="0" r="r" b="b"/>
                <a:pathLst>
                  <a:path w="5" h="5">
                    <a:moveTo>
                      <a:pt x="4" y="4"/>
                    </a:moveTo>
                    <a:cubicBezTo>
                      <a:pt x="3" y="5"/>
                      <a:pt x="2" y="5"/>
                      <a:pt x="1" y="4"/>
                    </a:cubicBezTo>
                    <a:cubicBezTo>
                      <a:pt x="1" y="3"/>
                      <a:pt x="0" y="2"/>
                      <a:pt x="1" y="1"/>
                    </a:cubicBezTo>
                    <a:cubicBezTo>
                      <a:pt x="2" y="1"/>
                      <a:pt x="3" y="0"/>
                      <a:pt x="4" y="1"/>
                    </a:cubicBezTo>
                    <a:cubicBezTo>
                      <a:pt x="5" y="2"/>
                      <a:pt x="5" y="3"/>
                      <a:pt x="4"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18" name="Freeform 3303">
                <a:extLst>
                  <a:ext uri="{FF2B5EF4-FFF2-40B4-BE49-F238E27FC236}">
                    <a16:creationId xmlns:a16="http://schemas.microsoft.com/office/drawing/2014/main" id="{E6F568DF-BBA2-E347-A98D-0CF977CE7088}"/>
                  </a:ext>
                </a:extLst>
              </p:cNvPr>
              <p:cNvSpPr>
                <a:spLocks/>
              </p:cNvSpPr>
              <p:nvPr/>
            </p:nvSpPr>
            <p:spPr bwMode="auto">
              <a:xfrm>
                <a:off x="8188911" y="1119907"/>
                <a:ext cx="44141" cy="46900"/>
              </a:xfrm>
              <a:custGeom>
                <a:avLst/>
                <a:gdLst>
                  <a:gd name="T0" fmla="*/ 4 w 7"/>
                  <a:gd name="T1" fmla="*/ 6 h 7"/>
                  <a:gd name="T2" fmla="*/ 0 w 7"/>
                  <a:gd name="T3" fmla="*/ 3 h 7"/>
                  <a:gd name="T4" fmla="*/ 3 w 7"/>
                  <a:gd name="T5" fmla="*/ 0 h 7"/>
                  <a:gd name="T6" fmla="*/ 7 w 7"/>
                  <a:gd name="T7" fmla="*/ 3 h 7"/>
                  <a:gd name="T8" fmla="*/ 4 w 7"/>
                  <a:gd name="T9" fmla="*/ 6 h 7"/>
                </a:gdLst>
                <a:ahLst/>
                <a:cxnLst>
                  <a:cxn ang="0">
                    <a:pos x="T0" y="T1"/>
                  </a:cxn>
                  <a:cxn ang="0">
                    <a:pos x="T2" y="T3"/>
                  </a:cxn>
                  <a:cxn ang="0">
                    <a:pos x="T4" y="T5"/>
                  </a:cxn>
                  <a:cxn ang="0">
                    <a:pos x="T6" y="T7"/>
                  </a:cxn>
                  <a:cxn ang="0">
                    <a:pos x="T8" y="T9"/>
                  </a:cxn>
                </a:cxnLst>
                <a:rect l="0" t="0" r="r" b="b"/>
                <a:pathLst>
                  <a:path w="7" h="7">
                    <a:moveTo>
                      <a:pt x="4" y="6"/>
                    </a:moveTo>
                    <a:cubicBezTo>
                      <a:pt x="2" y="7"/>
                      <a:pt x="0" y="5"/>
                      <a:pt x="0" y="3"/>
                    </a:cubicBezTo>
                    <a:cubicBezTo>
                      <a:pt x="0" y="1"/>
                      <a:pt x="1" y="0"/>
                      <a:pt x="3" y="0"/>
                    </a:cubicBezTo>
                    <a:cubicBezTo>
                      <a:pt x="5" y="0"/>
                      <a:pt x="7" y="1"/>
                      <a:pt x="7" y="3"/>
                    </a:cubicBezTo>
                    <a:cubicBezTo>
                      <a:pt x="7" y="5"/>
                      <a:pt x="6" y="6"/>
                      <a:pt x="4"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19" name="Freeform 3304">
                <a:extLst>
                  <a:ext uri="{FF2B5EF4-FFF2-40B4-BE49-F238E27FC236}">
                    <a16:creationId xmlns:a16="http://schemas.microsoft.com/office/drawing/2014/main" id="{3487F472-EC5E-3FF3-F258-55B4C7C68936}"/>
                  </a:ext>
                </a:extLst>
              </p:cNvPr>
              <p:cNvSpPr>
                <a:spLocks/>
              </p:cNvSpPr>
              <p:nvPr/>
            </p:nvSpPr>
            <p:spPr bwMode="auto">
              <a:xfrm>
                <a:off x="8641356" y="1644081"/>
                <a:ext cx="44141" cy="46900"/>
              </a:xfrm>
              <a:custGeom>
                <a:avLst/>
                <a:gdLst>
                  <a:gd name="T0" fmla="*/ 3 w 7"/>
                  <a:gd name="T1" fmla="*/ 7 h 7"/>
                  <a:gd name="T2" fmla="*/ 0 w 7"/>
                  <a:gd name="T3" fmla="*/ 4 h 7"/>
                  <a:gd name="T4" fmla="*/ 3 w 7"/>
                  <a:gd name="T5" fmla="*/ 0 h 7"/>
                  <a:gd name="T6" fmla="*/ 7 w 7"/>
                  <a:gd name="T7" fmla="*/ 3 h 7"/>
                  <a:gd name="T8" fmla="*/ 3 w 7"/>
                  <a:gd name="T9" fmla="*/ 7 h 7"/>
                </a:gdLst>
                <a:ahLst/>
                <a:cxnLst>
                  <a:cxn ang="0">
                    <a:pos x="T0" y="T1"/>
                  </a:cxn>
                  <a:cxn ang="0">
                    <a:pos x="T2" y="T3"/>
                  </a:cxn>
                  <a:cxn ang="0">
                    <a:pos x="T4" y="T5"/>
                  </a:cxn>
                  <a:cxn ang="0">
                    <a:pos x="T6" y="T7"/>
                  </a:cxn>
                  <a:cxn ang="0">
                    <a:pos x="T8" y="T9"/>
                  </a:cxn>
                </a:cxnLst>
                <a:rect l="0" t="0" r="r" b="b"/>
                <a:pathLst>
                  <a:path w="7" h="7">
                    <a:moveTo>
                      <a:pt x="3" y="7"/>
                    </a:moveTo>
                    <a:cubicBezTo>
                      <a:pt x="2" y="7"/>
                      <a:pt x="0" y="6"/>
                      <a:pt x="0" y="4"/>
                    </a:cubicBezTo>
                    <a:cubicBezTo>
                      <a:pt x="0" y="2"/>
                      <a:pt x="1" y="0"/>
                      <a:pt x="3" y="0"/>
                    </a:cubicBezTo>
                    <a:cubicBezTo>
                      <a:pt x="5" y="0"/>
                      <a:pt x="6" y="2"/>
                      <a:pt x="7" y="3"/>
                    </a:cubicBezTo>
                    <a:cubicBezTo>
                      <a:pt x="7" y="5"/>
                      <a:pt x="5" y="7"/>
                      <a:pt x="3"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20" name="Freeform 3305">
                <a:extLst>
                  <a:ext uri="{FF2B5EF4-FFF2-40B4-BE49-F238E27FC236}">
                    <a16:creationId xmlns:a16="http://schemas.microsoft.com/office/drawing/2014/main" id="{AF2F3C6C-2B1F-166D-4EAB-B65597C93BA4}"/>
                  </a:ext>
                </a:extLst>
              </p:cNvPr>
              <p:cNvSpPr>
                <a:spLocks/>
              </p:cNvSpPr>
              <p:nvPr/>
            </p:nvSpPr>
            <p:spPr bwMode="auto">
              <a:xfrm>
                <a:off x="8423410" y="915755"/>
                <a:ext cx="41382" cy="41382"/>
              </a:xfrm>
              <a:custGeom>
                <a:avLst/>
                <a:gdLst>
                  <a:gd name="T0" fmla="*/ 3 w 6"/>
                  <a:gd name="T1" fmla="*/ 6 h 6"/>
                  <a:gd name="T2" fmla="*/ 0 w 6"/>
                  <a:gd name="T3" fmla="*/ 3 h 6"/>
                  <a:gd name="T4" fmla="*/ 3 w 6"/>
                  <a:gd name="T5" fmla="*/ 0 h 6"/>
                  <a:gd name="T6" fmla="*/ 6 w 6"/>
                  <a:gd name="T7" fmla="*/ 3 h 6"/>
                  <a:gd name="T8" fmla="*/ 3 w 6"/>
                  <a:gd name="T9" fmla="*/ 6 h 6"/>
                </a:gdLst>
                <a:ahLst/>
                <a:cxnLst>
                  <a:cxn ang="0">
                    <a:pos x="T0" y="T1"/>
                  </a:cxn>
                  <a:cxn ang="0">
                    <a:pos x="T2" y="T3"/>
                  </a:cxn>
                  <a:cxn ang="0">
                    <a:pos x="T4" y="T5"/>
                  </a:cxn>
                  <a:cxn ang="0">
                    <a:pos x="T6" y="T7"/>
                  </a:cxn>
                  <a:cxn ang="0">
                    <a:pos x="T8" y="T9"/>
                  </a:cxn>
                </a:cxnLst>
                <a:rect l="0" t="0" r="r" b="b"/>
                <a:pathLst>
                  <a:path w="6" h="6">
                    <a:moveTo>
                      <a:pt x="3" y="6"/>
                    </a:moveTo>
                    <a:cubicBezTo>
                      <a:pt x="2" y="6"/>
                      <a:pt x="0" y="5"/>
                      <a:pt x="0" y="3"/>
                    </a:cubicBezTo>
                    <a:cubicBezTo>
                      <a:pt x="0" y="2"/>
                      <a:pt x="1" y="0"/>
                      <a:pt x="3" y="0"/>
                    </a:cubicBezTo>
                    <a:cubicBezTo>
                      <a:pt x="4" y="0"/>
                      <a:pt x="5" y="1"/>
                      <a:pt x="6" y="3"/>
                    </a:cubicBezTo>
                    <a:cubicBezTo>
                      <a:pt x="6" y="4"/>
                      <a:pt x="5" y="6"/>
                      <a:pt x="3"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21" name="Freeform 3306">
                <a:extLst>
                  <a:ext uri="{FF2B5EF4-FFF2-40B4-BE49-F238E27FC236}">
                    <a16:creationId xmlns:a16="http://schemas.microsoft.com/office/drawing/2014/main" id="{166CDBEF-6F27-5B34-0553-30CC37F13520}"/>
                  </a:ext>
                </a:extLst>
              </p:cNvPr>
              <p:cNvSpPr>
                <a:spLocks/>
              </p:cNvSpPr>
              <p:nvPr/>
            </p:nvSpPr>
            <p:spPr bwMode="auto">
              <a:xfrm>
                <a:off x="8666185" y="-458132"/>
                <a:ext cx="33106" cy="38623"/>
              </a:xfrm>
              <a:custGeom>
                <a:avLst/>
                <a:gdLst>
                  <a:gd name="T0" fmla="*/ 3 w 5"/>
                  <a:gd name="T1" fmla="*/ 6 h 6"/>
                  <a:gd name="T2" fmla="*/ 0 w 5"/>
                  <a:gd name="T3" fmla="*/ 3 h 6"/>
                  <a:gd name="T4" fmla="*/ 2 w 5"/>
                  <a:gd name="T5" fmla="*/ 0 h 6"/>
                  <a:gd name="T6" fmla="*/ 5 w 5"/>
                  <a:gd name="T7" fmla="*/ 3 h 6"/>
                  <a:gd name="T8" fmla="*/ 3 w 5"/>
                  <a:gd name="T9" fmla="*/ 6 h 6"/>
                </a:gdLst>
                <a:ahLst/>
                <a:cxnLst>
                  <a:cxn ang="0">
                    <a:pos x="T0" y="T1"/>
                  </a:cxn>
                  <a:cxn ang="0">
                    <a:pos x="T2" y="T3"/>
                  </a:cxn>
                  <a:cxn ang="0">
                    <a:pos x="T4" y="T5"/>
                  </a:cxn>
                  <a:cxn ang="0">
                    <a:pos x="T6" y="T7"/>
                  </a:cxn>
                  <a:cxn ang="0">
                    <a:pos x="T8" y="T9"/>
                  </a:cxn>
                </a:cxnLst>
                <a:rect l="0" t="0" r="r" b="b"/>
                <a:pathLst>
                  <a:path w="5" h="6">
                    <a:moveTo>
                      <a:pt x="3" y="6"/>
                    </a:moveTo>
                    <a:cubicBezTo>
                      <a:pt x="1" y="6"/>
                      <a:pt x="0" y="5"/>
                      <a:pt x="0" y="3"/>
                    </a:cubicBezTo>
                    <a:cubicBezTo>
                      <a:pt x="0" y="2"/>
                      <a:pt x="1" y="0"/>
                      <a:pt x="2" y="0"/>
                    </a:cubicBezTo>
                    <a:cubicBezTo>
                      <a:pt x="4" y="0"/>
                      <a:pt x="5" y="1"/>
                      <a:pt x="5" y="3"/>
                    </a:cubicBezTo>
                    <a:cubicBezTo>
                      <a:pt x="5" y="4"/>
                      <a:pt x="4" y="5"/>
                      <a:pt x="3"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22" name="Freeform 3307">
                <a:extLst>
                  <a:ext uri="{FF2B5EF4-FFF2-40B4-BE49-F238E27FC236}">
                    <a16:creationId xmlns:a16="http://schemas.microsoft.com/office/drawing/2014/main" id="{CCA96D35-C968-62E2-BA9F-07DD9DC14D89}"/>
                  </a:ext>
                </a:extLst>
              </p:cNvPr>
              <p:cNvSpPr>
                <a:spLocks/>
              </p:cNvSpPr>
              <p:nvPr/>
            </p:nvSpPr>
            <p:spPr bwMode="auto">
              <a:xfrm>
                <a:off x="8875855" y="1244054"/>
                <a:ext cx="33106" cy="33106"/>
              </a:xfrm>
              <a:custGeom>
                <a:avLst/>
                <a:gdLst>
                  <a:gd name="T0" fmla="*/ 3 w 5"/>
                  <a:gd name="T1" fmla="*/ 5 h 5"/>
                  <a:gd name="T2" fmla="*/ 0 w 5"/>
                  <a:gd name="T3" fmla="*/ 3 h 5"/>
                  <a:gd name="T4" fmla="*/ 2 w 5"/>
                  <a:gd name="T5" fmla="*/ 0 h 5"/>
                  <a:gd name="T6" fmla="*/ 5 w 5"/>
                  <a:gd name="T7" fmla="*/ 2 h 5"/>
                  <a:gd name="T8" fmla="*/ 3 w 5"/>
                  <a:gd name="T9" fmla="*/ 5 h 5"/>
                </a:gdLst>
                <a:ahLst/>
                <a:cxnLst>
                  <a:cxn ang="0">
                    <a:pos x="T0" y="T1"/>
                  </a:cxn>
                  <a:cxn ang="0">
                    <a:pos x="T2" y="T3"/>
                  </a:cxn>
                  <a:cxn ang="0">
                    <a:pos x="T4" y="T5"/>
                  </a:cxn>
                  <a:cxn ang="0">
                    <a:pos x="T6" y="T7"/>
                  </a:cxn>
                  <a:cxn ang="0">
                    <a:pos x="T8" y="T9"/>
                  </a:cxn>
                </a:cxnLst>
                <a:rect l="0" t="0" r="r" b="b"/>
                <a:pathLst>
                  <a:path w="5" h="5">
                    <a:moveTo>
                      <a:pt x="3" y="5"/>
                    </a:moveTo>
                    <a:cubicBezTo>
                      <a:pt x="1" y="5"/>
                      <a:pt x="0" y="4"/>
                      <a:pt x="0" y="3"/>
                    </a:cubicBezTo>
                    <a:cubicBezTo>
                      <a:pt x="0" y="1"/>
                      <a:pt x="1" y="0"/>
                      <a:pt x="2" y="0"/>
                    </a:cubicBezTo>
                    <a:cubicBezTo>
                      <a:pt x="4" y="0"/>
                      <a:pt x="5" y="1"/>
                      <a:pt x="5" y="2"/>
                    </a:cubicBezTo>
                    <a:cubicBezTo>
                      <a:pt x="5" y="4"/>
                      <a:pt x="4" y="5"/>
                      <a:pt x="3"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23" name="Freeform 3308">
                <a:extLst>
                  <a:ext uri="{FF2B5EF4-FFF2-40B4-BE49-F238E27FC236}">
                    <a16:creationId xmlns:a16="http://schemas.microsoft.com/office/drawing/2014/main" id="{A2EF3358-117C-5D5F-3BF1-ADE879005D4C}"/>
                  </a:ext>
                </a:extLst>
              </p:cNvPr>
              <p:cNvSpPr>
                <a:spLocks/>
              </p:cNvSpPr>
              <p:nvPr/>
            </p:nvSpPr>
            <p:spPr bwMode="auto">
              <a:xfrm>
                <a:off x="7913030" y="557110"/>
                <a:ext cx="33106" cy="33106"/>
              </a:xfrm>
              <a:custGeom>
                <a:avLst/>
                <a:gdLst>
                  <a:gd name="T0" fmla="*/ 3 w 5"/>
                  <a:gd name="T1" fmla="*/ 5 h 5"/>
                  <a:gd name="T2" fmla="*/ 0 w 5"/>
                  <a:gd name="T3" fmla="*/ 3 h 5"/>
                  <a:gd name="T4" fmla="*/ 2 w 5"/>
                  <a:gd name="T5" fmla="*/ 0 h 5"/>
                  <a:gd name="T6" fmla="*/ 5 w 5"/>
                  <a:gd name="T7" fmla="*/ 2 h 5"/>
                  <a:gd name="T8" fmla="*/ 3 w 5"/>
                  <a:gd name="T9" fmla="*/ 5 h 5"/>
                </a:gdLst>
                <a:ahLst/>
                <a:cxnLst>
                  <a:cxn ang="0">
                    <a:pos x="T0" y="T1"/>
                  </a:cxn>
                  <a:cxn ang="0">
                    <a:pos x="T2" y="T3"/>
                  </a:cxn>
                  <a:cxn ang="0">
                    <a:pos x="T4" y="T5"/>
                  </a:cxn>
                  <a:cxn ang="0">
                    <a:pos x="T6" y="T7"/>
                  </a:cxn>
                  <a:cxn ang="0">
                    <a:pos x="T8" y="T9"/>
                  </a:cxn>
                </a:cxnLst>
                <a:rect l="0" t="0" r="r" b="b"/>
                <a:pathLst>
                  <a:path w="5" h="5">
                    <a:moveTo>
                      <a:pt x="3" y="5"/>
                    </a:moveTo>
                    <a:cubicBezTo>
                      <a:pt x="1" y="5"/>
                      <a:pt x="0" y="4"/>
                      <a:pt x="0" y="3"/>
                    </a:cubicBezTo>
                    <a:cubicBezTo>
                      <a:pt x="0" y="1"/>
                      <a:pt x="1" y="0"/>
                      <a:pt x="2" y="0"/>
                    </a:cubicBezTo>
                    <a:cubicBezTo>
                      <a:pt x="4" y="0"/>
                      <a:pt x="5" y="1"/>
                      <a:pt x="5" y="2"/>
                    </a:cubicBezTo>
                    <a:cubicBezTo>
                      <a:pt x="5" y="4"/>
                      <a:pt x="4" y="5"/>
                      <a:pt x="3"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24" name="Freeform 3309">
                <a:extLst>
                  <a:ext uri="{FF2B5EF4-FFF2-40B4-BE49-F238E27FC236}">
                    <a16:creationId xmlns:a16="http://schemas.microsoft.com/office/drawing/2014/main" id="{E56644A4-BCFE-2A59-81C4-9552E8262B75}"/>
                  </a:ext>
                </a:extLst>
              </p:cNvPr>
              <p:cNvSpPr>
                <a:spLocks/>
              </p:cNvSpPr>
              <p:nvPr/>
            </p:nvSpPr>
            <p:spPr bwMode="auto">
              <a:xfrm>
                <a:off x="8012347" y="832991"/>
                <a:ext cx="33106" cy="30347"/>
              </a:xfrm>
              <a:custGeom>
                <a:avLst/>
                <a:gdLst>
                  <a:gd name="T0" fmla="*/ 3 w 5"/>
                  <a:gd name="T1" fmla="*/ 5 h 5"/>
                  <a:gd name="T2" fmla="*/ 0 w 5"/>
                  <a:gd name="T3" fmla="*/ 3 h 5"/>
                  <a:gd name="T4" fmla="*/ 2 w 5"/>
                  <a:gd name="T5" fmla="*/ 0 h 5"/>
                  <a:gd name="T6" fmla="*/ 5 w 5"/>
                  <a:gd name="T7" fmla="*/ 2 h 5"/>
                  <a:gd name="T8" fmla="*/ 3 w 5"/>
                  <a:gd name="T9" fmla="*/ 5 h 5"/>
                </a:gdLst>
                <a:ahLst/>
                <a:cxnLst>
                  <a:cxn ang="0">
                    <a:pos x="T0" y="T1"/>
                  </a:cxn>
                  <a:cxn ang="0">
                    <a:pos x="T2" y="T3"/>
                  </a:cxn>
                  <a:cxn ang="0">
                    <a:pos x="T4" y="T5"/>
                  </a:cxn>
                  <a:cxn ang="0">
                    <a:pos x="T6" y="T7"/>
                  </a:cxn>
                  <a:cxn ang="0">
                    <a:pos x="T8" y="T9"/>
                  </a:cxn>
                </a:cxnLst>
                <a:rect l="0" t="0" r="r" b="b"/>
                <a:pathLst>
                  <a:path w="5" h="5">
                    <a:moveTo>
                      <a:pt x="3" y="5"/>
                    </a:moveTo>
                    <a:cubicBezTo>
                      <a:pt x="1" y="5"/>
                      <a:pt x="0" y="4"/>
                      <a:pt x="0" y="3"/>
                    </a:cubicBezTo>
                    <a:cubicBezTo>
                      <a:pt x="0" y="1"/>
                      <a:pt x="1" y="0"/>
                      <a:pt x="2" y="0"/>
                    </a:cubicBezTo>
                    <a:cubicBezTo>
                      <a:pt x="4" y="0"/>
                      <a:pt x="5" y="1"/>
                      <a:pt x="5" y="2"/>
                    </a:cubicBezTo>
                    <a:cubicBezTo>
                      <a:pt x="5" y="4"/>
                      <a:pt x="4" y="5"/>
                      <a:pt x="3"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25" name="Freeform 3310">
                <a:extLst>
                  <a:ext uri="{FF2B5EF4-FFF2-40B4-BE49-F238E27FC236}">
                    <a16:creationId xmlns:a16="http://schemas.microsoft.com/office/drawing/2014/main" id="{67B46E40-2C21-00F1-4BE8-F4257D9302AE}"/>
                  </a:ext>
                </a:extLst>
              </p:cNvPr>
              <p:cNvSpPr>
                <a:spLocks/>
              </p:cNvSpPr>
              <p:nvPr/>
            </p:nvSpPr>
            <p:spPr bwMode="auto">
              <a:xfrm>
                <a:off x="8732397" y="2154461"/>
                <a:ext cx="38623" cy="33106"/>
              </a:xfrm>
              <a:custGeom>
                <a:avLst/>
                <a:gdLst>
                  <a:gd name="T0" fmla="*/ 3 w 6"/>
                  <a:gd name="T1" fmla="*/ 5 h 5"/>
                  <a:gd name="T2" fmla="*/ 0 w 6"/>
                  <a:gd name="T3" fmla="*/ 3 h 5"/>
                  <a:gd name="T4" fmla="*/ 3 w 6"/>
                  <a:gd name="T5" fmla="*/ 0 h 5"/>
                  <a:gd name="T6" fmla="*/ 6 w 6"/>
                  <a:gd name="T7" fmla="*/ 3 h 5"/>
                  <a:gd name="T8" fmla="*/ 3 w 6"/>
                  <a:gd name="T9" fmla="*/ 5 h 5"/>
                </a:gdLst>
                <a:ahLst/>
                <a:cxnLst>
                  <a:cxn ang="0">
                    <a:pos x="T0" y="T1"/>
                  </a:cxn>
                  <a:cxn ang="0">
                    <a:pos x="T2" y="T3"/>
                  </a:cxn>
                  <a:cxn ang="0">
                    <a:pos x="T4" y="T5"/>
                  </a:cxn>
                  <a:cxn ang="0">
                    <a:pos x="T6" y="T7"/>
                  </a:cxn>
                  <a:cxn ang="0">
                    <a:pos x="T8" y="T9"/>
                  </a:cxn>
                </a:cxnLst>
                <a:rect l="0" t="0" r="r" b="b"/>
                <a:pathLst>
                  <a:path w="6" h="5">
                    <a:moveTo>
                      <a:pt x="3" y="5"/>
                    </a:moveTo>
                    <a:cubicBezTo>
                      <a:pt x="2" y="5"/>
                      <a:pt x="0" y="4"/>
                      <a:pt x="0" y="3"/>
                    </a:cubicBezTo>
                    <a:cubicBezTo>
                      <a:pt x="0" y="1"/>
                      <a:pt x="1" y="0"/>
                      <a:pt x="3" y="0"/>
                    </a:cubicBezTo>
                    <a:cubicBezTo>
                      <a:pt x="4" y="0"/>
                      <a:pt x="6" y="1"/>
                      <a:pt x="6" y="3"/>
                    </a:cubicBezTo>
                    <a:cubicBezTo>
                      <a:pt x="6" y="4"/>
                      <a:pt x="5" y="5"/>
                      <a:pt x="3"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26" name="Freeform 3311">
                <a:extLst>
                  <a:ext uri="{FF2B5EF4-FFF2-40B4-BE49-F238E27FC236}">
                    <a16:creationId xmlns:a16="http://schemas.microsoft.com/office/drawing/2014/main" id="{2BE1C482-689D-FFDF-0D7E-80F2E578761B}"/>
                  </a:ext>
                </a:extLst>
              </p:cNvPr>
              <p:cNvSpPr>
                <a:spLocks/>
              </p:cNvSpPr>
              <p:nvPr/>
            </p:nvSpPr>
            <p:spPr bwMode="auto">
              <a:xfrm>
                <a:off x="9184842" y="2195843"/>
                <a:ext cx="33106" cy="38623"/>
              </a:xfrm>
              <a:custGeom>
                <a:avLst/>
                <a:gdLst>
                  <a:gd name="T0" fmla="*/ 3 w 5"/>
                  <a:gd name="T1" fmla="*/ 6 h 6"/>
                  <a:gd name="T2" fmla="*/ 0 w 5"/>
                  <a:gd name="T3" fmla="*/ 3 h 6"/>
                  <a:gd name="T4" fmla="*/ 2 w 5"/>
                  <a:gd name="T5" fmla="*/ 0 h 6"/>
                  <a:gd name="T6" fmla="*/ 5 w 5"/>
                  <a:gd name="T7" fmla="*/ 3 h 6"/>
                  <a:gd name="T8" fmla="*/ 3 w 5"/>
                  <a:gd name="T9" fmla="*/ 6 h 6"/>
                </a:gdLst>
                <a:ahLst/>
                <a:cxnLst>
                  <a:cxn ang="0">
                    <a:pos x="T0" y="T1"/>
                  </a:cxn>
                  <a:cxn ang="0">
                    <a:pos x="T2" y="T3"/>
                  </a:cxn>
                  <a:cxn ang="0">
                    <a:pos x="T4" y="T5"/>
                  </a:cxn>
                  <a:cxn ang="0">
                    <a:pos x="T6" y="T7"/>
                  </a:cxn>
                  <a:cxn ang="0">
                    <a:pos x="T8" y="T9"/>
                  </a:cxn>
                </a:cxnLst>
                <a:rect l="0" t="0" r="r" b="b"/>
                <a:pathLst>
                  <a:path w="5" h="6">
                    <a:moveTo>
                      <a:pt x="3" y="6"/>
                    </a:moveTo>
                    <a:cubicBezTo>
                      <a:pt x="1" y="6"/>
                      <a:pt x="0" y="5"/>
                      <a:pt x="0" y="3"/>
                    </a:cubicBezTo>
                    <a:cubicBezTo>
                      <a:pt x="0" y="2"/>
                      <a:pt x="1" y="0"/>
                      <a:pt x="2" y="0"/>
                    </a:cubicBezTo>
                    <a:cubicBezTo>
                      <a:pt x="4" y="0"/>
                      <a:pt x="5" y="1"/>
                      <a:pt x="5" y="3"/>
                    </a:cubicBezTo>
                    <a:cubicBezTo>
                      <a:pt x="5" y="4"/>
                      <a:pt x="4" y="5"/>
                      <a:pt x="3"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27" name="Freeform 3312">
                <a:extLst>
                  <a:ext uri="{FF2B5EF4-FFF2-40B4-BE49-F238E27FC236}">
                    <a16:creationId xmlns:a16="http://schemas.microsoft.com/office/drawing/2014/main" id="{A613BEC2-DFD3-CFE7-BCF1-A696506A4566}"/>
                  </a:ext>
                </a:extLst>
              </p:cNvPr>
              <p:cNvSpPr>
                <a:spLocks/>
              </p:cNvSpPr>
              <p:nvPr/>
            </p:nvSpPr>
            <p:spPr bwMode="auto">
              <a:xfrm>
                <a:off x="8337887" y="391581"/>
                <a:ext cx="41382" cy="41382"/>
              </a:xfrm>
              <a:custGeom>
                <a:avLst/>
                <a:gdLst>
                  <a:gd name="T0" fmla="*/ 3 w 6"/>
                  <a:gd name="T1" fmla="*/ 6 h 6"/>
                  <a:gd name="T2" fmla="*/ 0 w 6"/>
                  <a:gd name="T3" fmla="*/ 3 h 6"/>
                  <a:gd name="T4" fmla="*/ 3 w 6"/>
                  <a:gd name="T5" fmla="*/ 0 h 6"/>
                  <a:gd name="T6" fmla="*/ 6 w 6"/>
                  <a:gd name="T7" fmla="*/ 3 h 6"/>
                  <a:gd name="T8" fmla="*/ 3 w 6"/>
                  <a:gd name="T9" fmla="*/ 6 h 6"/>
                </a:gdLst>
                <a:ahLst/>
                <a:cxnLst>
                  <a:cxn ang="0">
                    <a:pos x="T0" y="T1"/>
                  </a:cxn>
                  <a:cxn ang="0">
                    <a:pos x="T2" y="T3"/>
                  </a:cxn>
                  <a:cxn ang="0">
                    <a:pos x="T4" y="T5"/>
                  </a:cxn>
                  <a:cxn ang="0">
                    <a:pos x="T6" y="T7"/>
                  </a:cxn>
                  <a:cxn ang="0">
                    <a:pos x="T8" y="T9"/>
                  </a:cxn>
                </a:cxnLst>
                <a:rect l="0" t="0" r="r" b="b"/>
                <a:pathLst>
                  <a:path w="6" h="6">
                    <a:moveTo>
                      <a:pt x="3" y="6"/>
                    </a:moveTo>
                    <a:cubicBezTo>
                      <a:pt x="2" y="6"/>
                      <a:pt x="1" y="5"/>
                      <a:pt x="0" y="3"/>
                    </a:cubicBezTo>
                    <a:cubicBezTo>
                      <a:pt x="0" y="2"/>
                      <a:pt x="1" y="0"/>
                      <a:pt x="3" y="0"/>
                    </a:cubicBezTo>
                    <a:cubicBezTo>
                      <a:pt x="4" y="0"/>
                      <a:pt x="6" y="1"/>
                      <a:pt x="6" y="3"/>
                    </a:cubicBezTo>
                    <a:cubicBezTo>
                      <a:pt x="6" y="4"/>
                      <a:pt x="5" y="5"/>
                      <a:pt x="3"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28" name="Freeform 3313">
                <a:extLst>
                  <a:ext uri="{FF2B5EF4-FFF2-40B4-BE49-F238E27FC236}">
                    <a16:creationId xmlns:a16="http://schemas.microsoft.com/office/drawing/2014/main" id="{FE096664-3335-5F1F-80EA-E74AE0E2C470}"/>
                  </a:ext>
                </a:extLst>
              </p:cNvPr>
              <p:cNvSpPr>
                <a:spLocks/>
              </p:cNvSpPr>
              <p:nvPr/>
            </p:nvSpPr>
            <p:spPr bwMode="auto">
              <a:xfrm>
                <a:off x="8255123" y="661945"/>
                <a:ext cx="19312" cy="24829"/>
              </a:xfrm>
              <a:custGeom>
                <a:avLst/>
                <a:gdLst>
                  <a:gd name="T0" fmla="*/ 2 w 3"/>
                  <a:gd name="T1" fmla="*/ 4 h 4"/>
                  <a:gd name="T2" fmla="*/ 0 w 3"/>
                  <a:gd name="T3" fmla="*/ 2 h 4"/>
                  <a:gd name="T4" fmla="*/ 1 w 3"/>
                  <a:gd name="T5" fmla="*/ 0 h 4"/>
                  <a:gd name="T6" fmla="*/ 3 w 3"/>
                  <a:gd name="T7" fmla="*/ 2 h 4"/>
                  <a:gd name="T8" fmla="*/ 2 w 3"/>
                  <a:gd name="T9" fmla="*/ 4 h 4"/>
                </a:gdLst>
                <a:ahLst/>
                <a:cxnLst>
                  <a:cxn ang="0">
                    <a:pos x="T0" y="T1"/>
                  </a:cxn>
                  <a:cxn ang="0">
                    <a:pos x="T2" y="T3"/>
                  </a:cxn>
                  <a:cxn ang="0">
                    <a:pos x="T4" y="T5"/>
                  </a:cxn>
                  <a:cxn ang="0">
                    <a:pos x="T6" y="T7"/>
                  </a:cxn>
                  <a:cxn ang="0">
                    <a:pos x="T8" y="T9"/>
                  </a:cxn>
                </a:cxnLst>
                <a:rect l="0" t="0" r="r" b="b"/>
                <a:pathLst>
                  <a:path w="3" h="4">
                    <a:moveTo>
                      <a:pt x="2" y="4"/>
                    </a:moveTo>
                    <a:cubicBezTo>
                      <a:pt x="1" y="4"/>
                      <a:pt x="0" y="3"/>
                      <a:pt x="0" y="2"/>
                    </a:cubicBezTo>
                    <a:cubicBezTo>
                      <a:pt x="0" y="1"/>
                      <a:pt x="0" y="0"/>
                      <a:pt x="1" y="0"/>
                    </a:cubicBezTo>
                    <a:cubicBezTo>
                      <a:pt x="2" y="0"/>
                      <a:pt x="3" y="1"/>
                      <a:pt x="3" y="2"/>
                    </a:cubicBezTo>
                    <a:cubicBezTo>
                      <a:pt x="3" y="3"/>
                      <a:pt x="3" y="4"/>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29" name="Freeform 3314">
                <a:extLst>
                  <a:ext uri="{FF2B5EF4-FFF2-40B4-BE49-F238E27FC236}">
                    <a16:creationId xmlns:a16="http://schemas.microsoft.com/office/drawing/2014/main" id="{4DE1644B-4D61-66C6-497D-D5D9795D2AF5}"/>
                  </a:ext>
                </a:extLst>
              </p:cNvPr>
              <p:cNvSpPr>
                <a:spLocks/>
              </p:cNvSpPr>
              <p:nvPr/>
            </p:nvSpPr>
            <p:spPr bwMode="auto">
              <a:xfrm>
                <a:off x="8307540" y="148806"/>
                <a:ext cx="24829" cy="27588"/>
              </a:xfrm>
              <a:custGeom>
                <a:avLst/>
                <a:gdLst>
                  <a:gd name="T0" fmla="*/ 2 w 4"/>
                  <a:gd name="T1" fmla="*/ 4 h 4"/>
                  <a:gd name="T2" fmla="*/ 0 w 4"/>
                  <a:gd name="T3" fmla="*/ 2 h 4"/>
                  <a:gd name="T4" fmla="*/ 2 w 4"/>
                  <a:gd name="T5" fmla="*/ 0 h 4"/>
                  <a:gd name="T6" fmla="*/ 4 w 4"/>
                  <a:gd name="T7" fmla="*/ 2 h 4"/>
                  <a:gd name="T8" fmla="*/ 2 w 4"/>
                  <a:gd name="T9" fmla="*/ 4 h 4"/>
                </a:gdLst>
                <a:ahLst/>
                <a:cxnLst>
                  <a:cxn ang="0">
                    <a:pos x="T0" y="T1"/>
                  </a:cxn>
                  <a:cxn ang="0">
                    <a:pos x="T2" y="T3"/>
                  </a:cxn>
                  <a:cxn ang="0">
                    <a:pos x="T4" y="T5"/>
                  </a:cxn>
                  <a:cxn ang="0">
                    <a:pos x="T6" y="T7"/>
                  </a:cxn>
                  <a:cxn ang="0">
                    <a:pos x="T8" y="T9"/>
                  </a:cxn>
                </a:cxnLst>
                <a:rect l="0" t="0" r="r" b="b"/>
                <a:pathLst>
                  <a:path w="4" h="4">
                    <a:moveTo>
                      <a:pt x="2" y="4"/>
                    </a:moveTo>
                    <a:cubicBezTo>
                      <a:pt x="1" y="4"/>
                      <a:pt x="0" y="3"/>
                      <a:pt x="0" y="2"/>
                    </a:cubicBezTo>
                    <a:cubicBezTo>
                      <a:pt x="0" y="1"/>
                      <a:pt x="1" y="0"/>
                      <a:pt x="2" y="0"/>
                    </a:cubicBezTo>
                    <a:cubicBezTo>
                      <a:pt x="3" y="0"/>
                      <a:pt x="4" y="0"/>
                      <a:pt x="4" y="2"/>
                    </a:cubicBezTo>
                    <a:cubicBezTo>
                      <a:pt x="4" y="3"/>
                      <a:pt x="3" y="3"/>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30" name="Freeform 3315">
                <a:extLst>
                  <a:ext uri="{FF2B5EF4-FFF2-40B4-BE49-F238E27FC236}">
                    <a16:creationId xmlns:a16="http://schemas.microsoft.com/office/drawing/2014/main" id="{500BB9E9-97EA-2F35-0D9F-047C3415C30C}"/>
                  </a:ext>
                </a:extLst>
              </p:cNvPr>
              <p:cNvSpPr>
                <a:spLocks/>
              </p:cNvSpPr>
              <p:nvPr/>
            </p:nvSpPr>
            <p:spPr bwMode="auto">
              <a:xfrm>
                <a:off x="8622044" y="253641"/>
                <a:ext cx="24829" cy="27588"/>
              </a:xfrm>
              <a:custGeom>
                <a:avLst/>
                <a:gdLst>
                  <a:gd name="T0" fmla="*/ 2 w 4"/>
                  <a:gd name="T1" fmla="*/ 4 h 4"/>
                  <a:gd name="T2" fmla="*/ 0 w 4"/>
                  <a:gd name="T3" fmla="*/ 2 h 4"/>
                  <a:gd name="T4" fmla="*/ 1 w 4"/>
                  <a:gd name="T5" fmla="*/ 0 h 4"/>
                  <a:gd name="T6" fmla="*/ 3 w 4"/>
                  <a:gd name="T7" fmla="*/ 2 h 4"/>
                  <a:gd name="T8" fmla="*/ 2 w 4"/>
                  <a:gd name="T9" fmla="*/ 4 h 4"/>
                </a:gdLst>
                <a:ahLst/>
                <a:cxnLst>
                  <a:cxn ang="0">
                    <a:pos x="T0" y="T1"/>
                  </a:cxn>
                  <a:cxn ang="0">
                    <a:pos x="T2" y="T3"/>
                  </a:cxn>
                  <a:cxn ang="0">
                    <a:pos x="T4" y="T5"/>
                  </a:cxn>
                  <a:cxn ang="0">
                    <a:pos x="T6" y="T7"/>
                  </a:cxn>
                  <a:cxn ang="0">
                    <a:pos x="T8" y="T9"/>
                  </a:cxn>
                </a:cxnLst>
                <a:rect l="0" t="0" r="r" b="b"/>
                <a:pathLst>
                  <a:path w="4" h="4">
                    <a:moveTo>
                      <a:pt x="2" y="4"/>
                    </a:moveTo>
                    <a:cubicBezTo>
                      <a:pt x="1" y="4"/>
                      <a:pt x="0" y="3"/>
                      <a:pt x="0" y="2"/>
                    </a:cubicBezTo>
                    <a:cubicBezTo>
                      <a:pt x="0" y="1"/>
                      <a:pt x="0" y="0"/>
                      <a:pt x="1" y="0"/>
                    </a:cubicBezTo>
                    <a:cubicBezTo>
                      <a:pt x="2" y="0"/>
                      <a:pt x="3" y="1"/>
                      <a:pt x="3" y="2"/>
                    </a:cubicBezTo>
                    <a:cubicBezTo>
                      <a:pt x="4" y="3"/>
                      <a:pt x="3" y="4"/>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31" name="Freeform 3316">
                <a:extLst>
                  <a:ext uri="{FF2B5EF4-FFF2-40B4-BE49-F238E27FC236}">
                    <a16:creationId xmlns:a16="http://schemas.microsoft.com/office/drawing/2014/main" id="{D08EE6B3-FBD8-45A8-95EB-ED8494ADC513}"/>
                  </a:ext>
                </a:extLst>
              </p:cNvPr>
              <p:cNvSpPr>
                <a:spLocks/>
              </p:cNvSpPr>
              <p:nvPr/>
            </p:nvSpPr>
            <p:spPr bwMode="auto">
              <a:xfrm>
                <a:off x="8947584" y="-151904"/>
                <a:ext cx="27588" cy="27588"/>
              </a:xfrm>
              <a:custGeom>
                <a:avLst/>
                <a:gdLst>
                  <a:gd name="T0" fmla="*/ 3 w 4"/>
                  <a:gd name="T1" fmla="*/ 4 h 4"/>
                  <a:gd name="T2" fmla="*/ 0 w 4"/>
                  <a:gd name="T3" fmla="*/ 2 h 4"/>
                  <a:gd name="T4" fmla="*/ 2 w 4"/>
                  <a:gd name="T5" fmla="*/ 0 h 4"/>
                  <a:gd name="T6" fmla="*/ 4 w 4"/>
                  <a:gd name="T7" fmla="*/ 2 h 4"/>
                  <a:gd name="T8" fmla="*/ 3 w 4"/>
                  <a:gd name="T9" fmla="*/ 4 h 4"/>
                </a:gdLst>
                <a:ahLst/>
                <a:cxnLst>
                  <a:cxn ang="0">
                    <a:pos x="T0" y="T1"/>
                  </a:cxn>
                  <a:cxn ang="0">
                    <a:pos x="T2" y="T3"/>
                  </a:cxn>
                  <a:cxn ang="0">
                    <a:pos x="T4" y="T5"/>
                  </a:cxn>
                  <a:cxn ang="0">
                    <a:pos x="T6" y="T7"/>
                  </a:cxn>
                  <a:cxn ang="0">
                    <a:pos x="T8" y="T9"/>
                  </a:cxn>
                </a:cxnLst>
                <a:rect l="0" t="0" r="r" b="b"/>
                <a:pathLst>
                  <a:path w="4" h="4">
                    <a:moveTo>
                      <a:pt x="3" y="4"/>
                    </a:moveTo>
                    <a:cubicBezTo>
                      <a:pt x="1" y="4"/>
                      <a:pt x="1" y="3"/>
                      <a:pt x="0" y="2"/>
                    </a:cubicBezTo>
                    <a:cubicBezTo>
                      <a:pt x="0" y="1"/>
                      <a:pt x="1" y="0"/>
                      <a:pt x="2" y="0"/>
                    </a:cubicBezTo>
                    <a:cubicBezTo>
                      <a:pt x="3" y="0"/>
                      <a:pt x="4" y="1"/>
                      <a:pt x="4" y="2"/>
                    </a:cubicBezTo>
                    <a:cubicBezTo>
                      <a:pt x="4" y="3"/>
                      <a:pt x="4" y="4"/>
                      <a:pt x="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32" name="Oval 3317">
                <a:extLst>
                  <a:ext uri="{FF2B5EF4-FFF2-40B4-BE49-F238E27FC236}">
                    <a16:creationId xmlns:a16="http://schemas.microsoft.com/office/drawing/2014/main" id="{DDC6D426-A7E8-8DD5-05D3-D0E7B514CFCE}"/>
                  </a:ext>
                </a:extLst>
              </p:cNvPr>
              <p:cNvSpPr>
                <a:spLocks noChangeArrowheads="1"/>
              </p:cNvSpPr>
              <p:nvPr/>
            </p:nvSpPr>
            <p:spPr bwMode="auto">
              <a:xfrm>
                <a:off x="8150288" y="537798"/>
                <a:ext cx="24829" cy="2482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33" name="Freeform 3318">
                <a:extLst>
                  <a:ext uri="{FF2B5EF4-FFF2-40B4-BE49-F238E27FC236}">
                    <a16:creationId xmlns:a16="http://schemas.microsoft.com/office/drawing/2014/main" id="{03C10077-426C-95AD-18FD-14F5DF159E3A}"/>
                  </a:ext>
                </a:extLst>
              </p:cNvPr>
              <p:cNvSpPr>
                <a:spLocks/>
              </p:cNvSpPr>
              <p:nvPr/>
            </p:nvSpPr>
            <p:spPr bwMode="auto">
              <a:xfrm>
                <a:off x="7821989" y="1042661"/>
                <a:ext cx="24829" cy="24829"/>
              </a:xfrm>
              <a:custGeom>
                <a:avLst/>
                <a:gdLst>
                  <a:gd name="T0" fmla="*/ 2 w 4"/>
                  <a:gd name="T1" fmla="*/ 4 h 4"/>
                  <a:gd name="T2" fmla="*/ 0 w 4"/>
                  <a:gd name="T3" fmla="*/ 3 h 4"/>
                  <a:gd name="T4" fmla="*/ 2 w 4"/>
                  <a:gd name="T5" fmla="*/ 1 h 4"/>
                  <a:gd name="T6" fmla="*/ 4 w 4"/>
                  <a:gd name="T7" fmla="*/ 2 h 4"/>
                  <a:gd name="T8" fmla="*/ 2 w 4"/>
                  <a:gd name="T9" fmla="*/ 4 h 4"/>
                </a:gdLst>
                <a:ahLst/>
                <a:cxnLst>
                  <a:cxn ang="0">
                    <a:pos x="T0" y="T1"/>
                  </a:cxn>
                  <a:cxn ang="0">
                    <a:pos x="T2" y="T3"/>
                  </a:cxn>
                  <a:cxn ang="0">
                    <a:pos x="T4" y="T5"/>
                  </a:cxn>
                  <a:cxn ang="0">
                    <a:pos x="T6" y="T7"/>
                  </a:cxn>
                  <a:cxn ang="0">
                    <a:pos x="T8" y="T9"/>
                  </a:cxn>
                </a:cxnLst>
                <a:rect l="0" t="0" r="r" b="b"/>
                <a:pathLst>
                  <a:path w="4" h="4">
                    <a:moveTo>
                      <a:pt x="2" y="4"/>
                    </a:moveTo>
                    <a:cubicBezTo>
                      <a:pt x="1" y="4"/>
                      <a:pt x="0" y="4"/>
                      <a:pt x="0" y="3"/>
                    </a:cubicBezTo>
                    <a:cubicBezTo>
                      <a:pt x="0" y="2"/>
                      <a:pt x="1" y="1"/>
                      <a:pt x="2" y="1"/>
                    </a:cubicBezTo>
                    <a:cubicBezTo>
                      <a:pt x="3" y="0"/>
                      <a:pt x="4" y="1"/>
                      <a:pt x="4" y="2"/>
                    </a:cubicBezTo>
                    <a:cubicBezTo>
                      <a:pt x="4" y="3"/>
                      <a:pt x="3" y="4"/>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34" name="Freeform 3319">
                <a:extLst>
                  <a:ext uri="{FF2B5EF4-FFF2-40B4-BE49-F238E27FC236}">
                    <a16:creationId xmlns:a16="http://schemas.microsoft.com/office/drawing/2014/main" id="{15684F7F-BBEF-57F9-0F73-71070B7E6AB1}"/>
                  </a:ext>
                </a:extLst>
              </p:cNvPr>
              <p:cNvSpPr>
                <a:spLocks/>
              </p:cNvSpPr>
              <p:nvPr/>
            </p:nvSpPr>
            <p:spPr bwMode="auto">
              <a:xfrm>
                <a:off x="8404098" y="1177842"/>
                <a:ext cx="27588" cy="27588"/>
              </a:xfrm>
              <a:custGeom>
                <a:avLst/>
                <a:gdLst>
                  <a:gd name="T0" fmla="*/ 3 w 4"/>
                  <a:gd name="T1" fmla="*/ 4 h 4"/>
                  <a:gd name="T2" fmla="*/ 1 w 4"/>
                  <a:gd name="T3" fmla="*/ 3 h 4"/>
                  <a:gd name="T4" fmla="*/ 2 w 4"/>
                  <a:gd name="T5" fmla="*/ 0 h 4"/>
                  <a:gd name="T6" fmla="*/ 4 w 4"/>
                  <a:gd name="T7" fmla="*/ 2 h 4"/>
                  <a:gd name="T8" fmla="*/ 3 w 4"/>
                  <a:gd name="T9" fmla="*/ 4 h 4"/>
                </a:gdLst>
                <a:ahLst/>
                <a:cxnLst>
                  <a:cxn ang="0">
                    <a:pos x="T0" y="T1"/>
                  </a:cxn>
                  <a:cxn ang="0">
                    <a:pos x="T2" y="T3"/>
                  </a:cxn>
                  <a:cxn ang="0">
                    <a:pos x="T4" y="T5"/>
                  </a:cxn>
                  <a:cxn ang="0">
                    <a:pos x="T6" y="T7"/>
                  </a:cxn>
                  <a:cxn ang="0">
                    <a:pos x="T8" y="T9"/>
                  </a:cxn>
                </a:cxnLst>
                <a:rect l="0" t="0" r="r" b="b"/>
                <a:pathLst>
                  <a:path w="4" h="4">
                    <a:moveTo>
                      <a:pt x="3" y="4"/>
                    </a:moveTo>
                    <a:cubicBezTo>
                      <a:pt x="2" y="4"/>
                      <a:pt x="1" y="4"/>
                      <a:pt x="1" y="3"/>
                    </a:cubicBezTo>
                    <a:cubicBezTo>
                      <a:pt x="0" y="1"/>
                      <a:pt x="1" y="1"/>
                      <a:pt x="2" y="0"/>
                    </a:cubicBezTo>
                    <a:cubicBezTo>
                      <a:pt x="3" y="0"/>
                      <a:pt x="4" y="1"/>
                      <a:pt x="4" y="2"/>
                    </a:cubicBezTo>
                    <a:cubicBezTo>
                      <a:pt x="4" y="3"/>
                      <a:pt x="4" y="4"/>
                      <a:pt x="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35" name="Freeform 3320">
                <a:extLst>
                  <a:ext uri="{FF2B5EF4-FFF2-40B4-BE49-F238E27FC236}">
                    <a16:creationId xmlns:a16="http://schemas.microsoft.com/office/drawing/2014/main" id="{9F002AC9-0F7E-A9D8-AB2F-25558F3DCACB}"/>
                  </a:ext>
                </a:extLst>
              </p:cNvPr>
              <p:cNvSpPr>
                <a:spLocks/>
              </p:cNvSpPr>
              <p:nvPr/>
            </p:nvSpPr>
            <p:spPr bwMode="auto">
              <a:xfrm>
                <a:off x="8423410" y="1848233"/>
                <a:ext cx="27588" cy="24829"/>
              </a:xfrm>
              <a:custGeom>
                <a:avLst/>
                <a:gdLst>
                  <a:gd name="T0" fmla="*/ 2 w 4"/>
                  <a:gd name="T1" fmla="*/ 4 h 4"/>
                  <a:gd name="T2" fmla="*/ 0 w 4"/>
                  <a:gd name="T3" fmla="*/ 2 h 4"/>
                  <a:gd name="T4" fmla="*/ 2 w 4"/>
                  <a:gd name="T5" fmla="*/ 0 h 4"/>
                  <a:gd name="T6" fmla="*/ 4 w 4"/>
                  <a:gd name="T7" fmla="*/ 1 h 4"/>
                  <a:gd name="T8" fmla="*/ 2 w 4"/>
                  <a:gd name="T9" fmla="*/ 4 h 4"/>
                </a:gdLst>
                <a:ahLst/>
                <a:cxnLst>
                  <a:cxn ang="0">
                    <a:pos x="T0" y="T1"/>
                  </a:cxn>
                  <a:cxn ang="0">
                    <a:pos x="T2" y="T3"/>
                  </a:cxn>
                  <a:cxn ang="0">
                    <a:pos x="T4" y="T5"/>
                  </a:cxn>
                  <a:cxn ang="0">
                    <a:pos x="T6" y="T7"/>
                  </a:cxn>
                  <a:cxn ang="0">
                    <a:pos x="T8" y="T9"/>
                  </a:cxn>
                </a:cxnLst>
                <a:rect l="0" t="0" r="r" b="b"/>
                <a:pathLst>
                  <a:path w="4" h="4">
                    <a:moveTo>
                      <a:pt x="2" y="4"/>
                    </a:moveTo>
                    <a:cubicBezTo>
                      <a:pt x="1" y="4"/>
                      <a:pt x="0" y="3"/>
                      <a:pt x="0" y="2"/>
                    </a:cubicBezTo>
                    <a:cubicBezTo>
                      <a:pt x="0" y="1"/>
                      <a:pt x="1" y="0"/>
                      <a:pt x="2" y="0"/>
                    </a:cubicBezTo>
                    <a:cubicBezTo>
                      <a:pt x="3" y="0"/>
                      <a:pt x="4" y="0"/>
                      <a:pt x="4" y="1"/>
                    </a:cubicBezTo>
                    <a:cubicBezTo>
                      <a:pt x="4" y="3"/>
                      <a:pt x="3" y="3"/>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36" name="Freeform 3321">
                <a:extLst>
                  <a:ext uri="{FF2B5EF4-FFF2-40B4-BE49-F238E27FC236}">
                    <a16:creationId xmlns:a16="http://schemas.microsoft.com/office/drawing/2014/main" id="{3C99489F-0998-3D56-2CE4-34053B828675}"/>
                  </a:ext>
                </a:extLst>
              </p:cNvPr>
              <p:cNvSpPr>
                <a:spLocks/>
              </p:cNvSpPr>
              <p:nvPr/>
            </p:nvSpPr>
            <p:spPr bwMode="auto">
              <a:xfrm>
                <a:off x="12186427" y="3230397"/>
                <a:ext cx="44141" cy="52417"/>
              </a:xfrm>
              <a:custGeom>
                <a:avLst/>
                <a:gdLst>
                  <a:gd name="T0" fmla="*/ 0 w 7"/>
                  <a:gd name="T1" fmla="*/ 3 h 8"/>
                  <a:gd name="T2" fmla="*/ 4 w 7"/>
                  <a:gd name="T3" fmla="*/ 1 h 8"/>
                  <a:gd name="T4" fmla="*/ 7 w 7"/>
                  <a:gd name="T5" fmla="*/ 5 h 8"/>
                  <a:gd name="T6" fmla="*/ 2 w 7"/>
                  <a:gd name="T7" fmla="*/ 7 h 8"/>
                  <a:gd name="T8" fmla="*/ 0 w 7"/>
                  <a:gd name="T9" fmla="*/ 3 h 8"/>
                </a:gdLst>
                <a:ahLst/>
                <a:cxnLst>
                  <a:cxn ang="0">
                    <a:pos x="T0" y="T1"/>
                  </a:cxn>
                  <a:cxn ang="0">
                    <a:pos x="T2" y="T3"/>
                  </a:cxn>
                  <a:cxn ang="0">
                    <a:pos x="T4" y="T5"/>
                  </a:cxn>
                  <a:cxn ang="0">
                    <a:pos x="T6" y="T7"/>
                  </a:cxn>
                  <a:cxn ang="0">
                    <a:pos x="T8" y="T9"/>
                  </a:cxn>
                </a:cxnLst>
                <a:rect l="0" t="0" r="r" b="b"/>
                <a:pathLst>
                  <a:path w="7" h="8">
                    <a:moveTo>
                      <a:pt x="0" y="3"/>
                    </a:moveTo>
                    <a:cubicBezTo>
                      <a:pt x="1" y="1"/>
                      <a:pt x="3" y="0"/>
                      <a:pt x="4" y="1"/>
                    </a:cubicBezTo>
                    <a:cubicBezTo>
                      <a:pt x="6" y="1"/>
                      <a:pt x="7" y="3"/>
                      <a:pt x="7" y="5"/>
                    </a:cubicBezTo>
                    <a:cubicBezTo>
                      <a:pt x="6" y="7"/>
                      <a:pt x="4" y="8"/>
                      <a:pt x="2" y="7"/>
                    </a:cubicBezTo>
                    <a:cubicBezTo>
                      <a:pt x="1" y="7"/>
                      <a:pt x="0" y="5"/>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37" name="Freeform 3322">
                <a:extLst>
                  <a:ext uri="{FF2B5EF4-FFF2-40B4-BE49-F238E27FC236}">
                    <a16:creationId xmlns:a16="http://schemas.microsoft.com/office/drawing/2014/main" id="{52777EF5-7E2B-47AC-C6CC-B93EB55662DC}"/>
                  </a:ext>
                </a:extLst>
              </p:cNvPr>
              <p:cNvSpPr>
                <a:spLocks/>
              </p:cNvSpPr>
              <p:nvPr/>
            </p:nvSpPr>
            <p:spPr bwMode="auto">
              <a:xfrm>
                <a:off x="11529830" y="3459378"/>
                <a:ext cx="46900" cy="52417"/>
              </a:xfrm>
              <a:custGeom>
                <a:avLst/>
                <a:gdLst>
                  <a:gd name="T0" fmla="*/ 0 w 7"/>
                  <a:gd name="T1" fmla="*/ 3 h 8"/>
                  <a:gd name="T2" fmla="*/ 4 w 7"/>
                  <a:gd name="T3" fmla="*/ 1 h 8"/>
                  <a:gd name="T4" fmla="*/ 7 w 7"/>
                  <a:gd name="T5" fmla="*/ 5 h 8"/>
                  <a:gd name="T6" fmla="*/ 2 w 7"/>
                  <a:gd name="T7" fmla="*/ 7 h 8"/>
                  <a:gd name="T8" fmla="*/ 0 w 7"/>
                  <a:gd name="T9" fmla="*/ 3 h 8"/>
                </a:gdLst>
                <a:ahLst/>
                <a:cxnLst>
                  <a:cxn ang="0">
                    <a:pos x="T0" y="T1"/>
                  </a:cxn>
                  <a:cxn ang="0">
                    <a:pos x="T2" y="T3"/>
                  </a:cxn>
                  <a:cxn ang="0">
                    <a:pos x="T4" y="T5"/>
                  </a:cxn>
                  <a:cxn ang="0">
                    <a:pos x="T6" y="T7"/>
                  </a:cxn>
                  <a:cxn ang="0">
                    <a:pos x="T8" y="T9"/>
                  </a:cxn>
                </a:cxnLst>
                <a:rect l="0" t="0" r="r" b="b"/>
                <a:pathLst>
                  <a:path w="7" h="8">
                    <a:moveTo>
                      <a:pt x="0" y="3"/>
                    </a:moveTo>
                    <a:cubicBezTo>
                      <a:pt x="1" y="1"/>
                      <a:pt x="3" y="0"/>
                      <a:pt x="4" y="1"/>
                    </a:cubicBezTo>
                    <a:cubicBezTo>
                      <a:pt x="6" y="1"/>
                      <a:pt x="7" y="3"/>
                      <a:pt x="7" y="5"/>
                    </a:cubicBezTo>
                    <a:cubicBezTo>
                      <a:pt x="6" y="7"/>
                      <a:pt x="4" y="8"/>
                      <a:pt x="2" y="7"/>
                    </a:cubicBezTo>
                    <a:cubicBezTo>
                      <a:pt x="1" y="7"/>
                      <a:pt x="0" y="5"/>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38" name="Freeform 3323">
                <a:extLst>
                  <a:ext uri="{FF2B5EF4-FFF2-40B4-BE49-F238E27FC236}">
                    <a16:creationId xmlns:a16="http://schemas.microsoft.com/office/drawing/2014/main" id="{B5A74ED6-8117-91BA-3AF8-BF906DD27C73}"/>
                  </a:ext>
                </a:extLst>
              </p:cNvPr>
              <p:cNvSpPr>
                <a:spLocks/>
              </p:cNvSpPr>
              <p:nvPr/>
            </p:nvSpPr>
            <p:spPr bwMode="auto">
              <a:xfrm>
                <a:off x="12296779" y="3525590"/>
                <a:ext cx="38623" cy="38623"/>
              </a:xfrm>
              <a:custGeom>
                <a:avLst/>
                <a:gdLst>
                  <a:gd name="T0" fmla="*/ 0 w 6"/>
                  <a:gd name="T1" fmla="*/ 2 h 6"/>
                  <a:gd name="T2" fmla="*/ 3 w 6"/>
                  <a:gd name="T3" fmla="*/ 1 h 6"/>
                  <a:gd name="T4" fmla="*/ 5 w 6"/>
                  <a:gd name="T5" fmla="*/ 4 h 6"/>
                  <a:gd name="T6" fmla="*/ 2 w 6"/>
                  <a:gd name="T7" fmla="*/ 6 h 6"/>
                  <a:gd name="T8" fmla="*/ 0 w 6"/>
                  <a:gd name="T9" fmla="*/ 2 h 6"/>
                </a:gdLst>
                <a:ahLst/>
                <a:cxnLst>
                  <a:cxn ang="0">
                    <a:pos x="T0" y="T1"/>
                  </a:cxn>
                  <a:cxn ang="0">
                    <a:pos x="T2" y="T3"/>
                  </a:cxn>
                  <a:cxn ang="0">
                    <a:pos x="T4" y="T5"/>
                  </a:cxn>
                  <a:cxn ang="0">
                    <a:pos x="T6" y="T7"/>
                  </a:cxn>
                  <a:cxn ang="0">
                    <a:pos x="T8" y="T9"/>
                  </a:cxn>
                </a:cxnLst>
                <a:rect l="0" t="0" r="r" b="b"/>
                <a:pathLst>
                  <a:path w="6" h="6">
                    <a:moveTo>
                      <a:pt x="0" y="2"/>
                    </a:moveTo>
                    <a:cubicBezTo>
                      <a:pt x="0" y="1"/>
                      <a:pt x="2" y="0"/>
                      <a:pt x="3" y="1"/>
                    </a:cubicBezTo>
                    <a:cubicBezTo>
                      <a:pt x="5" y="1"/>
                      <a:pt x="6" y="3"/>
                      <a:pt x="5" y="4"/>
                    </a:cubicBezTo>
                    <a:cubicBezTo>
                      <a:pt x="5" y="5"/>
                      <a:pt x="3" y="6"/>
                      <a:pt x="2" y="6"/>
                    </a:cubicBezTo>
                    <a:cubicBezTo>
                      <a:pt x="0" y="5"/>
                      <a:pt x="0" y="4"/>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39" name="Freeform 3324">
                <a:extLst>
                  <a:ext uri="{FF2B5EF4-FFF2-40B4-BE49-F238E27FC236}">
                    <a16:creationId xmlns:a16="http://schemas.microsoft.com/office/drawing/2014/main" id="{73162E3E-4E72-99BB-12E6-2909C4E61372}"/>
                  </a:ext>
                </a:extLst>
              </p:cNvPr>
              <p:cNvSpPr>
                <a:spLocks/>
              </p:cNvSpPr>
              <p:nvPr/>
            </p:nvSpPr>
            <p:spPr bwMode="auto">
              <a:xfrm>
                <a:off x="11830540" y="3826300"/>
                <a:ext cx="41382" cy="38623"/>
              </a:xfrm>
              <a:custGeom>
                <a:avLst/>
                <a:gdLst>
                  <a:gd name="T0" fmla="*/ 0 w 6"/>
                  <a:gd name="T1" fmla="*/ 3 h 6"/>
                  <a:gd name="T2" fmla="*/ 3 w 6"/>
                  <a:gd name="T3" fmla="*/ 1 h 6"/>
                  <a:gd name="T4" fmla="*/ 5 w 6"/>
                  <a:gd name="T5" fmla="*/ 4 h 6"/>
                  <a:gd name="T6" fmla="*/ 2 w 6"/>
                  <a:gd name="T7" fmla="*/ 6 h 6"/>
                  <a:gd name="T8" fmla="*/ 0 w 6"/>
                  <a:gd name="T9" fmla="*/ 3 h 6"/>
                </a:gdLst>
                <a:ahLst/>
                <a:cxnLst>
                  <a:cxn ang="0">
                    <a:pos x="T0" y="T1"/>
                  </a:cxn>
                  <a:cxn ang="0">
                    <a:pos x="T2" y="T3"/>
                  </a:cxn>
                  <a:cxn ang="0">
                    <a:pos x="T4" y="T5"/>
                  </a:cxn>
                  <a:cxn ang="0">
                    <a:pos x="T6" y="T7"/>
                  </a:cxn>
                  <a:cxn ang="0">
                    <a:pos x="T8" y="T9"/>
                  </a:cxn>
                </a:cxnLst>
                <a:rect l="0" t="0" r="r" b="b"/>
                <a:pathLst>
                  <a:path w="6" h="6">
                    <a:moveTo>
                      <a:pt x="0" y="3"/>
                    </a:moveTo>
                    <a:cubicBezTo>
                      <a:pt x="1" y="1"/>
                      <a:pt x="2" y="0"/>
                      <a:pt x="3" y="1"/>
                    </a:cubicBezTo>
                    <a:cubicBezTo>
                      <a:pt x="5" y="1"/>
                      <a:pt x="6" y="3"/>
                      <a:pt x="5" y="4"/>
                    </a:cubicBezTo>
                    <a:cubicBezTo>
                      <a:pt x="5" y="5"/>
                      <a:pt x="3" y="6"/>
                      <a:pt x="2" y="6"/>
                    </a:cubicBezTo>
                    <a:cubicBezTo>
                      <a:pt x="0" y="5"/>
                      <a:pt x="0" y="4"/>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40" name="Freeform 3325">
                <a:extLst>
                  <a:ext uri="{FF2B5EF4-FFF2-40B4-BE49-F238E27FC236}">
                    <a16:creationId xmlns:a16="http://schemas.microsoft.com/office/drawing/2014/main" id="{4B6716E7-1B21-46EF-3F8E-61AF7407E183}"/>
                  </a:ext>
                </a:extLst>
              </p:cNvPr>
              <p:cNvSpPr>
                <a:spLocks/>
              </p:cNvSpPr>
              <p:nvPr/>
            </p:nvSpPr>
            <p:spPr bwMode="auto">
              <a:xfrm>
                <a:off x="12820953" y="3177980"/>
                <a:ext cx="33106" cy="38623"/>
              </a:xfrm>
              <a:custGeom>
                <a:avLst/>
                <a:gdLst>
                  <a:gd name="T0" fmla="*/ 0 w 5"/>
                  <a:gd name="T1" fmla="*/ 2 h 6"/>
                  <a:gd name="T2" fmla="*/ 3 w 5"/>
                  <a:gd name="T3" fmla="*/ 0 h 6"/>
                  <a:gd name="T4" fmla="*/ 5 w 5"/>
                  <a:gd name="T5" fmla="*/ 4 h 6"/>
                  <a:gd name="T6" fmla="*/ 2 w 5"/>
                  <a:gd name="T7" fmla="*/ 5 h 6"/>
                  <a:gd name="T8" fmla="*/ 0 w 5"/>
                  <a:gd name="T9" fmla="*/ 2 h 6"/>
                </a:gdLst>
                <a:ahLst/>
                <a:cxnLst>
                  <a:cxn ang="0">
                    <a:pos x="T0" y="T1"/>
                  </a:cxn>
                  <a:cxn ang="0">
                    <a:pos x="T2" y="T3"/>
                  </a:cxn>
                  <a:cxn ang="0">
                    <a:pos x="T4" y="T5"/>
                  </a:cxn>
                  <a:cxn ang="0">
                    <a:pos x="T6" y="T7"/>
                  </a:cxn>
                  <a:cxn ang="0">
                    <a:pos x="T8" y="T9"/>
                  </a:cxn>
                </a:cxnLst>
                <a:rect l="0" t="0" r="r" b="b"/>
                <a:pathLst>
                  <a:path w="5" h="6">
                    <a:moveTo>
                      <a:pt x="0" y="2"/>
                    </a:moveTo>
                    <a:cubicBezTo>
                      <a:pt x="0" y="1"/>
                      <a:pt x="2" y="0"/>
                      <a:pt x="3" y="0"/>
                    </a:cubicBezTo>
                    <a:cubicBezTo>
                      <a:pt x="5" y="1"/>
                      <a:pt x="5" y="2"/>
                      <a:pt x="5" y="4"/>
                    </a:cubicBezTo>
                    <a:cubicBezTo>
                      <a:pt x="5" y="5"/>
                      <a:pt x="3" y="6"/>
                      <a:pt x="2" y="5"/>
                    </a:cubicBezTo>
                    <a:cubicBezTo>
                      <a:pt x="0" y="5"/>
                      <a:pt x="0" y="3"/>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41" name="Freeform 3326">
                <a:extLst>
                  <a:ext uri="{FF2B5EF4-FFF2-40B4-BE49-F238E27FC236}">
                    <a16:creationId xmlns:a16="http://schemas.microsoft.com/office/drawing/2014/main" id="{FC5ABFD1-0554-C649-DC2D-E387C46C6F43}"/>
                  </a:ext>
                </a:extLst>
              </p:cNvPr>
              <p:cNvSpPr>
                <a:spLocks/>
              </p:cNvSpPr>
              <p:nvPr/>
            </p:nvSpPr>
            <p:spPr bwMode="auto">
              <a:xfrm>
                <a:off x="12525761" y="3169703"/>
                <a:ext cx="38623" cy="41382"/>
              </a:xfrm>
              <a:custGeom>
                <a:avLst/>
                <a:gdLst>
                  <a:gd name="T0" fmla="*/ 0 w 6"/>
                  <a:gd name="T1" fmla="*/ 2 h 6"/>
                  <a:gd name="T2" fmla="*/ 4 w 6"/>
                  <a:gd name="T3" fmla="*/ 0 h 6"/>
                  <a:gd name="T4" fmla="*/ 5 w 6"/>
                  <a:gd name="T5" fmla="*/ 4 h 6"/>
                  <a:gd name="T6" fmla="*/ 2 w 6"/>
                  <a:gd name="T7" fmla="*/ 5 h 6"/>
                  <a:gd name="T8" fmla="*/ 0 w 6"/>
                  <a:gd name="T9" fmla="*/ 2 h 6"/>
                </a:gdLst>
                <a:ahLst/>
                <a:cxnLst>
                  <a:cxn ang="0">
                    <a:pos x="T0" y="T1"/>
                  </a:cxn>
                  <a:cxn ang="0">
                    <a:pos x="T2" y="T3"/>
                  </a:cxn>
                  <a:cxn ang="0">
                    <a:pos x="T4" y="T5"/>
                  </a:cxn>
                  <a:cxn ang="0">
                    <a:pos x="T6" y="T7"/>
                  </a:cxn>
                  <a:cxn ang="0">
                    <a:pos x="T8" y="T9"/>
                  </a:cxn>
                </a:cxnLst>
                <a:rect l="0" t="0" r="r" b="b"/>
                <a:pathLst>
                  <a:path w="6" h="6">
                    <a:moveTo>
                      <a:pt x="0" y="2"/>
                    </a:moveTo>
                    <a:cubicBezTo>
                      <a:pt x="1" y="1"/>
                      <a:pt x="2" y="0"/>
                      <a:pt x="4" y="0"/>
                    </a:cubicBezTo>
                    <a:cubicBezTo>
                      <a:pt x="5" y="1"/>
                      <a:pt x="6" y="2"/>
                      <a:pt x="5" y="4"/>
                    </a:cubicBezTo>
                    <a:cubicBezTo>
                      <a:pt x="5" y="5"/>
                      <a:pt x="4" y="6"/>
                      <a:pt x="2" y="5"/>
                    </a:cubicBezTo>
                    <a:cubicBezTo>
                      <a:pt x="1" y="5"/>
                      <a:pt x="0" y="3"/>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42" name="Freeform 3327">
                <a:extLst>
                  <a:ext uri="{FF2B5EF4-FFF2-40B4-BE49-F238E27FC236}">
                    <a16:creationId xmlns:a16="http://schemas.microsoft.com/office/drawing/2014/main" id="{3ECD79A7-9FDC-5D9D-18AF-E7A10574CC8E}"/>
                  </a:ext>
                </a:extLst>
              </p:cNvPr>
              <p:cNvSpPr>
                <a:spLocks/>
              </p:cNvSpPr>
              <p:nvPr/>
            </p:nvSpPr>
            <p:spPr bwMode="auto">
              <a:xfrm>
                <a:off x="11033244" y="3368337"/>
                <a:ext cx="38623" cy="38623"/>
              </a:xfrm>
              <a:custGeom>
                <a:avLst/>
                <a:gdLst>
                  <a:gd name="T0" fmla="*/ 0 w 6"/>
                  <a:gd name="T1" fmla="*/ 2 h 6"/>
                  <a:gd name="T2" fmla="*/ 3 w 6"/>
                  <a:gd name="T3" fmla="*/ 1 h 6"/>
                  <a:gd name="T4" fmla="*/ 5 w 6"/>
                  <a:gd name="T5" fmla="*/ 4 h 6"/>
                  <a:gd name="T6" fmla="*/ 2 w 6"/>
                  <a:gd name="T7" fmla="*/ 6 h 6"/>
                  <a:gd name="T8" fmla="*/ 0 w 6"/>
                  <a:gd name="T9" fmla="*/ 2 h 6"/>
                </a:gdLst>
                <a:ahLst/>
                <a:cxnLst>
                  <a:cxn ang="0">
                    <a:pos x="T0" y="T1"/>
                  </a:cxn>
                  <a:cxn ang="0">
                    <a:pos x="T2" y="T3"/>
                  </a:cxn>
                  <a:cxn ang="0">
                    <a:pos x="T4" y="T5"/>
                  </a:cxn>
                  <a:cxn ang="0">
                    <a:pos x="T6" y="T7"/>
                  </a:cxn>
                  <a:cxn ang="0">
                    <a:pos x="T8" y="T9"/>
                  </a:cxn>
                </a:cxnLst>
                <a:rect l="0" t="0" r="r" b="b"/>
                <a:pathLst>
                  <a:path w="6" h="6">
                    <a:moveTo>
                      <a:pt x="0" y="2"/>
                    </a:moveTo>
                    <a:cubicBezTo>
                      <a:pt x="0" y="1"/>
                      <a:pt x="2" y="0"/>
                      <a:pt x="3" y="1"/>
                    </a:cubicBezTo>
                    <a:cubicBezTo>
                      <a:pt x="5" y="1"/>
                      <a:pt x="6" y="3"/>
                      <a:pt x="5" y="4"/>
                    </a:cubicBezTo>
                    <a:cubicBezTo>
                      <a:pt x="5" y="5"/>
                      <a:pt x="3" y="6"/>
                      <a:pt x="2" y="6"/>
                    </a:cubicBezTo>
                    <a:cubicBezTo>
                      <a:pt x="0" y="5"/>
                      <a:pt x="0" y="4"/>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43" name="Freeform 3328">
                <a:extLst>
                  <a:ext uri="{FF2B5EF4-FFF2-40B4-BE49-F238E27FC236}">
                    <a16:creationId xmlns:a16="http://schemas.microsoft.com/office/drawing/2014/main" id="{79138D22-C199-109D-950F-E0642ACB8E8A}"/>
                  </a:ext>
                </a:extLst>
              </p:cNvPr>
              <p:cNvSpPr>
                <a:spLocks/>
              </p:cNvSpPr>
              <p:nvPr/>
            </p:nvSpPr>
            <p:spPr bwMode="auto">
              <a:xfrm>
                <a:off x="10829092" y="3773883"/>
                <a:ext cx="38623" cy="38623"/>
              </a:xfrm>
              <a:custGeom>
                <a:avLst/>
                <a:gdLst>
                  <a:gd name="T0" fmla="*/ 1 w 6"/>
                  <a:gd name="T1" fmla="*/ 2 h 6"/>
                  <a:gd name="T2" fmla="*/ 4 w 6"/>
                  <a:gd name="T3" fmla="*/ 0 h 6"/>
                  <a:gd name="T4" fmla="*/ 6 w 6"/>
                  <a:gd name="T5" fmla="*/ 3 h 6"/>
                  <a:gd name="T6" fmla="*/ 2 w 6"/>
                  <a:gd name="T7" fmla="*/ 5 h 6"/>
                  <a:gd name="T8" fmla="*/ 1 w 6"/>
                  <a:gd name="T9" fmla="*/ 2 h 6"/>
                </a:gdLst>
                <a:ahLst/>
                <a:cxnLst>
                  <a:cxn ang="0">
                    <a:pos x="T0" y="T1"/>
                  </a:cxn>
                  <a:cxn ang="0">
                    <a:pos x="T2" y="T3"/>
                  </a:cxn>
                  <a:cxn ang="0">
                    <a:pos x="T4" y="T5"/>
                  </a:cxn>
                  <a:cxn ang="0">
                    <a:pos x="T6" y="T7"/>
                  </a:cxn>
                  <a:cxn ang="0">
                    <a:pos x="T8" y="T9"/>
                  </a:cxn>
                </a:cxnLst>
                <a:rect l="0" t="0" r="r" b="b"/>
                <a:pathLst>
                  <a:path w="6" h="6">
                    <a:moveTo>
                      <a:pt x="1" y="2"/>
                    </a:moveTo>
                    <a:cubicBezTo>
                      <a:pt x="1" y="1"/>
                      <a:pt x="3" y="0"/>
                      <a:pt x="4" y="0"/>
                    </a:cubicBezTo>
                    <a:cubicBezTo>
                      <a:pt x="5" y="1"/>
                      <a:pt x="6" y="2"/>
                      <a:pt x="6" y="3"/>
                    </a:cubicBezTo>
                    <a:cubicBezTo>
                      <a:pt x="5" y="5"/>
                      <a:pt x="4" y="6"/>
                      <a:pt x="2" y="5"/>
                    </a:cubicBezTo>
                    <a:cubicBezTo>
                      <a:pt x="1" y="5"/>
                      <a:pt x="0" y="3"/>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44" name="Freeform 3329">
                <a:extLst>
                  <a:ext uri="{FF2B5EF4-FFF2-40B4-BE49-F238E27FC236}">
                    <a16:creationId xmlns:a16="http://schemas.microsoft.com/office/drawing/2014/main" id="{5072DF4B-D315-8AD2-3420-54D2905A515A}"/>
                  </a:ext>
                </a:extLst>
              </p:cNvPr>
              <p:cNvSpPr>
                <a:spLocks/>
              </p:cNvSpPr>
              <p:nvPr/>
            </p:nvSpPr>
            <p:spPr bwMode="auto">
              <a:xfrm>
                <a:off x="12815436" y="3635942"/>
                <a:ext cx="38623" cy="38623"/>
              </a:xfrm>
              <a:custGeom>
                <a:avLst/>
                <a:gdLst>
                  <a:gd name="T0" fmla="*/ 0 w 6"/>
                  <a:gd name="T1" fmla="*/ 2 h 6"/>
                  <a:gd name="T2" fmla="*/ 4 w 6"/>
                  <a:gd name="T3" fmla="*/ 0 h 6"/>
                  <a:gd name="T4" fmla="*/ 5 w 6"/>
                  <a:gd name="T5" fmla="*/ 4 h 6"/>
                  <a:gd name="T6" fmla="*/ 2 w 6"/>
                  <a:gd name="T7" fmla="*/ 6 h 6"/>
                  <a:gd name="T8" fmla="*/ 0 w 6"/>
                  <a:gd name="T9" fmla="*/ 2 h 6"/>
                </a:gdLst>
                <a:ahLst/>
                <a:cxnLst>
                  <a:cxn ang="0">
                    <a:pos x="T0" y="T1"/>
                  </a:cxn>
                  <a:cxn ang="0">
                    <a:pos x="T2" y="T3"/>
                  </a:cxn>
                  <a:cxn ang="0">
                    <a:pos x="T4" y="T5"/>
                  </a:cxn>
                  <a:cxn ang="0">
                    <a:pos x="T6" y="T7"/>
                  </a:cxn>
                  <a:cxn ang="0">
                    <a:pos x="T8" y="T9"/>
                  </a:cxn>
                </a:cxnLst>
                <a:rect l="0" t="0" r="r" b="b"/>
                <a:pathLst>
                  <a:path w="6" h="6">
                    <a:moveTo>
                      <a:pt x="0" y="2"/>
                    </a:moveTo>
                    <a:cubicBezTo>
                      <a:pt x="1" y="1"/>
                      <a:pt x="2" y="0"/>
                      <a:pt x="4" y="0"/>
                    </a:cubicBezTo>
                    <a:cubicBezTo>
                      <a:pt x="5" y="1"/>
                      <a:pt x="6" y="2"/>
                      <a:pt x="5" y="4"/>
                    </a:cubicBezTo>
                    <a:cubicBezTo>
                      <a:pt x="5" y="5"/>
                      <a:pt x="4" y="6"/>
                      <a:pt x="2" y="6"/>
                    </a:cubicBezTo>
                    <a:cubicBezTo>
                      <a:pt x="1" y="5"/>
                      <a:pt x="0" y="4"/>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45" name="Freeform 3330">
                <a:extLst>
                  <a:ext uri="{FF2B5EF4-FFF2-40B4-BE49-F238E27FC236}">
                    <a16:creationId xmlns:a16="http://schemas.microsoft.com/office/drawing/2014/main" id="{A0A12F52-3B55-4E79-9066-70D47E17E69C}"/>
                  </a:ext>
                </a:extLst>
              </p:cNvPr>
              <p:cNvSpPr>
                <a:spLocks/>
              </p:cNvSpPr>
              <p:nvPr/>
            </p:nvSpPr>
            <p:spPr bwMode="auto">
              <a:xfrm>
                <a:off x="12605766" y="3459378"/>
                <a:ext cx="33106" cy="24829"/>
              </a:xfrm>
              <a:custGeom>
                <a:avLst/>
                <a:gdLst>
                  <a:gd name="T0" fmla="*/ 1 w 5"/>
                  <a:gd name="T1" fmla="*/ 1 h 4"/>
                  <a:gd name="T2" fmla="*/ 3 w 5"/>
                  <a:gd name="T3" fmla="*/ 0 h 4"/>
                  <a:gd name="T4" fmla="*/ 4 w 5"/>
                  <a:gd name="T5" fmla="*/ 2 h 4"/>
                  <a:gd name="T6" fmla="*/ 2 w 5"/>
                  <a:gd name="T7" fmla="*/ 4 h 4"/>
                  <a:gd name="T8" fmla="*/ 1 w 5"/>
                  <a:gd name="T9" fmla="*/ 1 h 4"/>
                </a:gdLst>
                <a:ahLst/>
                <a:cxnLst>
                  <a:cxn ang="0">
                    <a:pos x="T0" y="T1"/>
                  </a:cxn>
                  <a:cxn ang="0">
                    <a:pos x="T2" y="T3"/>
                  </a:cxn>
                  <a:cxn ang="0">
                    <a:pos x="T4" y="T5"/>
                  </a:cxn>
                  <a:cxn ang="0">
                    <a:pos x="T6" y="T7"/>
                  </a:cxn>
                  <a:cxn ang="0">
                    <a:pos x="T8" y="T9"/>
                  </a:cxn>
                </a:cxnLst>
                <a:rect l="0" t="0" r="r" b="b"/>
                <a:pathLst>
                  <a:path w="5" h="4">
                    <a:moveTo>
                      <a:pt x="1" y="1"/>
                    </a:moveTo>
                    <a:cubicBezTo>
                      <a:pt x="1" y="0"/>
                      <a:pt x="2" y="0"/>
                      <a:pt x="3" y="0"/>
                    </a:cubicBezTo>
                    <a:cubicBezTo>
                      <a:pt x="4" y="0"/>
                      <a:pt x="5" y="1"/>
                      <a:pt x="4" y="2"/>
                    </a:cubicBezTo>
                    <a:cubicBezTo>
                      <a:pt x="4" y="3"/>
                      <a:pt x="3" y="4"/>
                      <a:pt x="2" y="4"/>
                    </a:cubicBezTo>
                    <a:cubicBezTo>
                      <a:pt x="1" y="3"/>
                      <a:pt x="0" y="2"/>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46" name="Freeform 3331">
                <a:extLst>
                  <a:ext uri="{FF2B5EF4-FFF2-40B4-BE49-F238E27FC236}">
                    <a16:creationId xmlns:a16="http://schemas.microsoft.com/office/drawing/2014/main" id="{ABD106C0-D7C2-43F7-B6F6-61CE37453B36}"/>
                  </a:ext>
                </a:extLst>
              </p:cNvPr>
              <p:cNvSpPr>
                <a:spLocks/>
              </p:cNvSpPr>
              <p:nvPr/>
            </p:nvSpPr>
            <p:spPr bwMode="auto">
              <a:xfrm>
                <a:off x="13069246" y="3693877"/>
                <a:ext cx="27588" cy="27588"/>
              </a:xfrm>
              <a:custGeom>
                <a:avLst/>
                <a:gdLst>
                  <a:gd name="T0" fmla="*/ 0 w 4"/>
                  <a:gd name="T1" fmla="*/ 1 h 4"/>
                  <a:gd name="T2" fmla="*/ 2 w 4"/>
                  <a:gd name="T3" fmla="*/ 0 h 4"/>
                  <a:gd name="T4" fmla="*/ 4 w 4"/>
                  <a:gd name="T5" fmla="*/ 2 h 4"/>
                  <a:gd name="T6" fmla="*/ 1 w 4"/>
                  <a:gd name="T7" fmla="*/ 4 h 4"/>
                  <a:gd name="T8" fmla="*/ 0 w 4"/>
                  <a:gd name="T9" fmla="*/ 1 h 4"/>
                </a:gdLst>
                <a:ahLst/>
                <a:cxnLst>
                  <a:cxn ang="0">
                    <a:pos x="T0" y="T1"/>
                  </a:cxn>
                  <a:cxn ang="0">
                    <a:pos x="T2" y="T3"/>
                  </a:cxn>
                  <a:cxn ang="0">
                    <a:pos x="T4" y="T5"/>
                  </a:cxn>
                  <a:cxn ang="0">
                    <a:pos x="T6" y="T7"/>
                  </a:cxn>
                  <a:cxn ang="0">
                    <a:pos x="T8" y="T9"/>
                  </a:cxn>
                </a:cxnLst>
                <a:rect l="0" t="0" r="r" b="b"/>
                <a:pathLst>
                  <a:path w="4" h="4">
                    <a:moveTo>
                      <a:pt x="0" y="1"/>
                    </a:moveTo>
                    <a:cubicBezTo>
                      <a:pt x="0" y="0"/>
                      <a:pt x="1" y="0"/>
                      <a:pt x="2" y="0"/>
                    </a:cubicBezTo>
                    <a:cubicBezTo>
                      <a:pt x="3" y="0"/>
                      <a:pt x="4" y="1"/>
                      <a:pt x="4" y="2"/>
                    </a:cubicBezTo>
                    <a:cubicBezTo>
                      <a:pt x="3" y="3"/>
                      <a:pt x="2" y="4"/>
                      <a:pt x="1" y="4"/>
                    </a:cubicBezTo>
                    <a:cubicBezTo>
                      <a:pt x="0" y="3"/>
                      <a:pt x="0" y="2"/>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47" name="Freeform 3332">
                <a:extLst>
                  <a:ext uri="{FF2B5EF4-FFF2-40B4-BE49-F238E27FC236}">
                    <a16:creationId xmlns:a16="http://schemas.microsoft.com/office/drawing/2014/main" id="{4C41C7F3-2981-A131-39CD-1ECC1EF7AB55}"/>
                  </a:ext>
                </a:extLst>
              </p:cNvPr>
              <p:cNvSpPr>
                <a:spLocks/>
              </p:cNvSpPr>
              <p:nvPr/>
            </p:nvSpPr>
            <p:spPr bwMode="auto">
              <a:xfrm>
                <a:off x="12763018" y="3406961"/>
                <a:ext cx="24829" cy="33106"/>
              </a:xfrm>
              <a:custGeom>
                <a:avLst/>
                <a:gdLst>
                  <a:gd name="T0" fmla="*/ 0 w 4"/>
                  <a:gd name="T1" fmla="*/ 2 h 5"/>
                  <a:gd name="T2" fmla="*/ 2 w 4"/>
                  <a:gd name="T3" fmla="*/ 1 h 5"/>
                  <a:gd name="T4" fmla="*/ 4 w 4"/>
                  <a:gd name="T5" fmla="*/ 3 h 5"/>
                  <a:gd name="T6" fmla="*/ 1 w 4"/>
                  <a:gd name="T7" fmla="*/ 4 h 5"/>
                  <a:gd name="T8" fmla="*/ 0 w 4"/>
                  <a:gd name="T9" fmla="*/ 2 h 5"/>
                </a:gdLst>
                <a:ahLst/>
                <a:cxnLst>
                  <a:cxn ang="0">
                    <a:pos x="T0" y="T1"/>
                  </a:cxn>
                  <a:cxn ang="0">
                    <a:pos x="T2" y="T3"/>
                  </a:cxn>
                  <a:cxn ang="0">
                    <a:pos x="T4" y="T5"/>
                  </a:cxn>
                  <a:cxn ang="0">
                    <a:pos x="T6" y="T7"/>
                  </a:cxn>
                  <a:cxn ang="0">
                    <a:pos x="T8" y="T9"/>
                  </a:cxn>
                </a:cxnLst>
                <a:rect l="0" t="0" r="r" b="b"/>
                <a:pathLst>
                  <a:path w="4" h="5">
                    <a:moveTo>
                      <a:pt x="0" y="2"/>
                    </a:moveTo>
                    <a:cubicBezTo>
                      <a:pt x="0" y="1"/>
                      <a:pt x="1" y="0"/>
                      <a:pt x="2" y="1"/>
                    </a:cubicBezTo>
                    <a:cubicBezTo>
                      <a:pt x="3" y="1"/>
                      <a:pt x="4" y="2"/>
                      <a:pt x="4" y="3"/>
                    </a:cubicBezTo>
                    <a:cubicBezTo>
                      <a:pt x="3" y="4"/>
                      <a:pt x="2" y="5"/>
                      <a:pt x="1" y="4"/>
                    </a:cubicBezTo>
                    <a:cubicBezTo>
                      <a:pt x="0" y="4"/>
                      <a:pt x="0" y="3"/>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48" name="Freeform 3333">
                <a:extLst>
                  <a:ext uri="{FF2B5EF4-FFF2-40B4-BE49-F238E27FC236}">
                    <a16:creationId xmlns:a16="http://schemas.microsoft.com/office/drawing/2014/main" id="{03D091C0-1994-04D1-361C-16E904350E3C}"/>
                  </a:ext>
                </a:extLst>
              </p:cNvPr>
              <p:cNvSpPr>
                <a:spLocks/>
              </p:cNvSpPr>
              <p:nvPr/>
            </p:nvSpPr>
            <p:spPr bwMode="auto">
              <a:xfrm>
                <a:off x="12407132" y="2921410"/>
                <a:ext cx="27588" cy="27588"/>
              </a:xfrm>
              <a:custGeom>
                <a:avLst/>
                <a:gdLst>
                  <a:gd name="T0" fmla="*/ 0 w 4"/>
                  <a:gd name="T1" fmla="*/ 1 h 4"/>
                  <a:gd name="T2" fmla="*/ 2 w 4"/>
                  <a:gd name="T3" fmla="*/ 0 h 4"/>
                  <a:gd name="T4" fmla="*/ 4 w 4"/>
                  <a:gd name="T5" fmla="*/ 2 h 4"/>
                  <a:gd name="T6" fmla="*/ 1 w 4"/>
                  <a:gd name="T7" fmla="*/ 4 h 4"/>
                  <a:gd name="T8" fmla="*/ 0 w 4"/>
                  <a:gd name="T9" fmla="*/ 1 h 4"/>
                </a:gdLst>
                <a:ahLst/>
                <a:cxnLst>
                  <a:cxn ang="0">
                    <a:pos x="T0" y="T1"/>
                  </a:cxn>
                  <a:cxn ang="0">
                    <a:pos x="T2" y="T3"/>
                  </a:cxn>
                  <a:cxn ang="0">
                    <a:pos x="T4" y="T5"/>
                  </a:cxn>
                  <a:cxn ang="0">
                    <a:pos x="T6" y="T7"/>
                  </a:cxn>
                  <a:cxn ang="0">
                    <a:pos x="T8" y="T9"/>
                  </a:cxn>
                </a:cxnLst>
                <a:rect l="0" t="0" r="r" b="b"/>
                <a:pathLst>
                  <a:path w="4" h="4">
                    <a:moveTo>
                      <a:pt x="0" y="1"/>
                    </a:moveTo>
                    <a:cubicBezTo>
                      <a:pt x="0" y="0"/>
                      <a:pt x="1" y="0"/>
                      <a:pt x="2" y="0"/>
                    </a:cubicBezTo>
                    <a:cubicBezTo>
                      <a:pt x="3" y="0"/>
                      <a:pt x="4" y="1"/>
                      <a:pt x="4" y="2"/>
                    </a:cubicBezTo>
                    <a:cubicBezTo>
                      <a:pt x="3" y="3"/>
                      <a:pt x="2" y="4"/>
                      <a:pt x="1" y="4"/>
                    </a:cubicBezTo>
                    <a:cubicBezTo>
                      <a:pt x="0" y="3"/>
                      <a:pt x="0" y="2"/>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49" name="Freeform 3334">
                <a:extLst>
                  <a:ext uri="{FF2B5EF4-FFF2-40B4-BE49-F238E27FC236}">
                    <a16:creationId xmlns:a16="http://schemas.microsoft.com/office/drawing/2014/main" id="{82CA59AA-AF9B-4D2A-E419-B4A20DC6526D}"/>
                  </a:ext>
                </a:extLst>
              </p:cNvPr>
              <p:cNvSpPr>
                <a:spLocks/>
              </p:cNvSpPr>
              <p:nvPr/>
            </p:nvSpPr>
            <p:spPr bwMode="auto">
              <a:xfrm>
                <a:off x="12067798" y="3420755"/>
                <a:ext cx="24829" cy="24829"/>
              </a:xfrm>
              <a:custGeom>
                <a:avLst/>
                <a:gdLst>
                  <a:gd name="T0" fmla="*/ 0 w 4"/>
                  <a:gd name="T1" fmla="*/ 1 h 4"/>
                  <a:gd name="T2" fmla="*/ 3 w 4"/>
                  <a:gd name="T3" fmla="*/ 0 h 4"/>
                  <a:gd name="T4" fmla="*/ 4 w 4"/>
                  <a:gd name="T5" fmla="*/ 2 h 4"/>
                  <a:gd name="T6" fmla="*/ 2 w 4"/>
                  <a:gd name="T7" fmla="*/ 4 h 4"/>
                  <a:gd name="T8" fmla="*/ 0 w 4"/>
                  <a:gd name="T9" fmla="*/ 1 h 4"/>
                </a:gdLst>
                <a:ahLst/>
                <a:cxnLst>
                  <a:cxn ang="0">
                    <a:pos x="T0" y="T1"/>
                  </a:cxn>
                  <a:cxn ang="0">
                    <a:pos x="T2" y="T3"/>
                  </a:cxn>
                  <a:cxn ang="0">
                    <a:pos x="T4" y="T5"/>
                  </a:cxn>
                  <a:cxn ang="0">
                    <a:pos x="T6" y="T7"/>
                  </a:cxn>
                  <a:cxn ang="0">
                    <a:pos x="T8" y="T9"/>
                  </a:cxn>
                </a:cxnLst>
                <a:rect l="0" t="0" r="r" b="b"/>
                <a:pathLst>
                  <a:path w="4" h="4">
                    <a:moveTo>
                      <a:pt x="0" y="1"/>
                    </a:moveTo>
                    <a:cubicBezTo>
                      <a:pt x="1" y="0"/>
                      <a:pt x="2" y="0"/>
                      <a:pt x="3" y="0"/>
                    </a:cubicBezTo>
                    <a:cubicBezTo>
                      <a:pt x="4" y="0"/>
                      <a:pt x="4" y="1"/>
                      <a:pt x="4" y="2"/>
                    </a:cubicBezTo>
                    <a:cubicBezTo>
                      <a:pt x="4" y="3"/>
                      <a:pt x="3" y="4"/>
                      <a:pt x="2" y="4"/>
                    </a:cubicBezTo>
                    <a:cubicBezTo>
                      <a:pt x="1" y="3"/>
                      <a:pt x="0" y="2"/>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50" name="Freeform 3335">
                <a:extLst>
                  <a:ext uri="{FF2B5EF4-FFF2-40B4-BE49-F238E27FC236}">
                    <a16:creationId xmlns:a16="http://schemas.microsoft.com/office/drawing/2014/main" id="{8ABAF01B-5746-F8B9-9F24-E569131DE63C}"/>
                  </a:ext>
                </a:extLst>
              </p:cNvPr>
              <p:cNvSpPr>
                <a:spLocks/>
              </p:cNvSpPr>
              <p:nvPr/>
            </p:nvSpPr>
            <p:spPr bwMode="auto">
              <a:xfrm>
                <a:off x="11444307" y="3197291"/>
                <a:ext cx="27588" cy="24829"/>
              </a:xfrm>
              <a:custGeom>
                <a:avLst/>
                <a:gdLst>
                  <a:gd name="T0" fmla="*/ 0 w 4"/>
                  <a:gd name="T1" fmla="*/ 1 h 4"/>
                  <a:gd name="T2" fmla="*/ 2 w 4"/>
                  <a:gd name="T3" fmla="*/ 0 h 4"/>
                  <a:gd name="T4" fmla="*/ 4 w 4"/>
                  <a:gd name="T5" fmla="*/ 2 h 4"/>
                  <a:gd name="T6" fmla="*/ 1 w 4"/>
                  <a:gd name="T7" fmla="*/ 3 h 4"/>
                  <a:gd name="T8" fmla="*/ 0 w 4"/>
                  <a:gd name="T9" fmla="*/ 1 h 4"/>
                </a:gdLst>
                <a:ahLst/>
                <a:cxnLst>
                  <a:cxn ang="0">
                    <a:pos x="T0" y="T1"/>
                  </a:cxn>
                  <a:cxn ang="0">
                    <a:pos x="T2" y="T3"/>
                  </a:cxn>
                  <a:cxn ang="0">
                    <a:pos x="T4" y="T5"/>
                  </a:cxn>
                  <a:cxn ang="0">
                    <a:pos x="T6" y="T7"/>
                  </a:cxn>
                  <a:cxn ang="0">
                    <a:pos x="T8" y="T9"/>
                  </a:cxn>
                </a:cxnLst>
                <a:rect l="0" t="0" r="r" b="b"/>
                <a:pathLst>
                  <a:path w="4" h="4">
                    <a:moveTo>
                      <a:pt x="0" y="1"/>
                    </a:moveTo>
                    <a:cubicBezTo>
                      <a:pt x="0" y="0"/>
                      <a:pt x="1" y="0"/>
                      <a:pt x="2" y="0"/>
                    </a:cubicBezTo>
                    <a:cubicBezTo>
                      <a:pt x="3" y="0"/>
                      <a:pt x="4" y="1"/>
                      <a:pt x="4" y="2"/>
                    </a:cubicBezTo>
                    <a:cubicBezTo>
                      <a:pt x="3" y="3"/>
                      <a:pt x="2" y="4"/>
                      <a:pt x="1" y="3"/>
                    </a:cubicBezTo>
                    <a:cubicBezTo>
                      <a:pt x="0" y="3"/>
                      <a:pt x="0" y="2"/>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51" name="Freeform 3336">
                <a:extLst>
                  <a:ext uri="{FF2B5EF4-FFF2-40B4-BE49-F238E27FC236}">
                    <a16:creationId xmlns:a16="http://schemas.microsoft.com/office/drawing/2014/main" id="{1F988A8C-67A7-50B8-7B6D-B3ECD1B80430}"/>
                  </a:ext>
                </a:extLst>
              </p:cNvPr>
              <p:cNvSpPr>
                <a:spLocks/>
              </p:cNvSpPr>
              <p:nvPr/>
            </p:nvSpPr>
            <p:spPr bwMode="auto">
              <a:xfrm>
                <a:off x="10481482" y="2383442"/>
                <a:ext cx="52417" cy="52417"/>
              </a:xfrm>
              <a:custGeom>
                <a:avLst/>
                <a:gdLst>
                  <a:gd name="T0" fmla="*/ 2 w 8"/>
                  <a:gd name="T1" fmla="*/ 1 h 8"/>
                  <a:gd name="T2" fmla="*/ 7 w 8"/>
                  <a:gd name="T3" fmla="*/ 3 h 8"/>
                  <a:gd name="T4" fmla="*/ 5 w 8"/>
                  <a:gd name="T5" fmla="*/ 7 h 8"/>
                  <a:gd name="T6" fmla="*/ 1 w 8"/>
                  <a:gd name="T7" fmla="*/ 6 h 8"/>
                  <a:gd name="T8" fmla="*/ 2 w 8"/>
                  <a:gd name="T9" fmla="*/ 1 h 8"/>
                </a:gdLst>
                <a:ahLst/>
                <a:cxnLst>
                  <a:cxn ang="0">
                    <a:pos x="T0" y="T1"/>
                  </a:cxn>
                  <a:cxn ang="0">
                    <a:pos x="T2" y="T3"/>
                  </a:cxn>
                  <a:cxn ang="0">
                    <a:pos x="T4" y="T5"/>
                  </a:cxn>
                  <a:cxn ang="0">
                    <a:pos x="T6" y="T7"/>
                  </a:cxn>
                  <a:cxn ang="0">
                    <a:pos x="T8" y="T9"/>
                  </a:cxn>
                </a:cxnLst>
                <a:rect l="0" t="0" r="r" b="b"/>
                <a:pathLst>
                  <a:path w="8" h="8">
                    <a:moveTo>
                      <a:pt x="2" y="1"/>
                    </a:moveTo>
                    <a:cubicBezTo>
                      <a:pt x="4" y="0"/>
                      <a:pt x="6" y="1"/>
                      <a:pt x="7" y="3"/>
                    </a:cubicBezTo>
                    <a:cubicBezTo>
                      <a:pt x="8" y="4"/>
                      <a:pt x="7" y="6"/>
                      <a:pt x="5" y="7"/>
                    </a:cubicBezTo>
                    <a:cubicBezTo>
                      <a:pt x="4" y="8"/>
                      <a:pt x="2" y="7"/>
                      <a:pt x="1" y="6"/>
                    </a:cubicBezTo>
                    <a:cubicBezTo>
                      <a:pt x="0" y="4"/>
                      <a:pt x="0" y="2"/>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52" name="Freeform 3337">
                <a:extLst>
                  <a:ext uri="{FF2B5EF4-FFF2-40B4-BE49-F238E27FC236}">
                    <a16:creationId xmlns:a16="http://schemas.microsoft.com/office/drawing/2014/main" id="{2D9FD4EA-B77E-3FF8-EC69-4DCB87D48A82}"/>
                  </a:ext>
                </a:extLst>
              </p:cNvPr>
              <p:cNvSpPr>
                <a:spLocks/>
              </p:cNvSpPr>
              <p:nvPr/>
            </p:nvSpPr>
            <p:spPr bwMode="auto">
              <a:xfrm>
                <a:off x="9852474" y="2082732"/>
                <a:ext cx="52417" cy="52417"/>
              </a:xfrm>
              <a:custGeom>
                <a:avLst/>
                <a:gdLst>
                  <a:gd name="T0" fmla="*/ 3 w 8"/>
                  <a:gd name="T1" fmla="*/ 1 h 8"/>
                  <a:gd name="T2" fmla="*/ 7 w 8"/>
                  <a:gd name="T3" fmla="*/ 3 h 8"/>
                  <a:gd name="T4" fmla="*/ 6 w 8"/>
                  <a:gd name="T5" fmla="*/ 7 h 8"/>
                  <a:gd name="T6" fmla="*/ 1 w 8"/>
                  <a:gd name="T7" fmla="*/ 6 h 8"/>
                  <a:gd name="T8" fmla="*/ 3 w 8"/>
                  <a:gd name="T9" fmla="*/ 1 h 8"/>
                </a:gdLst>
                <a:ahLst/>
                <a:cxnLst>
                  <a:cxn ang="0">
                    <a:pos x="T0" y="T1"/>
                  </a:cxn>
                  <a:cxn ang="0">
                    <a:pos x="T2" y="T3"/>
                  </a:cxn>
                  <a:cxn ang="0">
                    <a:pos x="T4" y="T5"/>
                  </a:cxn>
                  <a:cxn ang="0">
                    <a:pos x="T6" y="T7"/>
                  </a:cxn>
                  <a:cxn ang="0">
                    <a:pos x="T8" y="T9"/>
                  </a:cxn>
                </a:cxnLst>
                <a:rect l="0" t="0" r="r" b="b"/>
                <a:pathLst>
                  <a:path w="8" h="8">
                    <a:moveTo>
                      <a:pt x="3" y="1"/>
                    </a:moveTo>
                    <a:cubicBezTo>
                      <a:pt x="4" y="0"/>
                      <a:pt x="6" y="1"/>
                      <a:pt x="7" y="3"/>
                    </a:cubicBezTo>
                    <a:cubicBezTo>
                      <a:pt x="8" y="4"/>
                      <a:pt x="8" y="6"/>
                      <a:pt x="6" y="7"/>
                    </a:cubicBezTo>
                    <a:cubicBezTo>
                      <a:pt x="4" y="8"/>
                      <a:pt x="2" y="8"/>
                      <a:pt x="1" y="6"/>
                    </a:cubicBezTo>
                    <a:cubicBezTo>
                      <a:pt x="0" y="4"/>
                      <a:pt x="1" y="2"/>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53" name="Freeform 3338">
                <a:extLst>
                  <a:ext uri="{FF2B5EF4-FFF2-40B4-BE49-F238E27FC236}">
                    <a16:creationId xmlns:a16="http://schemas.microsoft.com/office/drawing/2014/main" id="{1584EB02-0CD2-114B-C440-3F3AF6075A18}"/>
                  </a:ext>
                </a:extLst>
              </p:cNvPr>
              <p:cNvSpPr>
                <a:spLocks/>
              </p:cNvSpPr>
              <p:nvPr/>
            </p:nvSpPr>
            <p:spPr bwMode="auto">
              <a:xfrm>
                <a:off x="10357336" y="2673117"/>
                <a:ext cx="38623" cy="38623"/>
              </a:xfrm>
              <a:custGeom>
                <a:avLst/>
                <a:gdLst>
                  <a:gd name="T0" fmla="*/ 2 w 6"/>
                  <a:gd name="T1" fmla="*/ 1 h 6"/>
                  <a:gd name="T2" fmla="*/ 5 w 6"/>
                  <a:gd name="T3" fmla="*/ 2 h 6"/>
                  <a:gd name="T4" fmla="*/ 4 w 6"/>
                  <a:gd name="T5" fmla="*/ 5 h 6"/>
                  <a:gd name="T6" fmla="*/ 1 w 6"/>
                  <a:gd name="T7" fmla="*/ 4 h 6"/>
                  <a:gd name="T8" fmla="*/ 2 w 6"/>
                  <a:gd name="T9" fmla="*/ 1 h 6"/>
                </a:gdLst>
                <a:ahLst/>
                <a:cxnLst>
                  <a:cxn ang="0">
                    <a:pos x="T0" y="T1"/>
                  </a:cxn>
                  <a:cxn ang="0">
                    <a:pos x="T2" y="T3"/>
                  </a:cxn>
                  <a:cxn ang="0">
                    <a:pos x="T4" y="T5"/>
                  </a:cxn>
                  <a:cxn ang="0">
                    <a:pos x="T6" y="T7"/>
                  </a:cxn>
                  <a:cxn ang="0">
                    <a:pos x="T8" y="T9"/>
                  </a:cxn>
                </a:cxnLst>
                <a:rect l="0" t="0" r="r" b="b"/>
                <a:pathLst>
                  <a:path w="6" h="6">
                    <a:moveTo>
                      <a:pt x="2" y="1"/>
                    </a:moveTo>
                    <a:cubicBezTo>
                      <a:pt x="3" y="0"/>
                      <a:pt x="5" y="0"/>
                      <a:pt x="5" y="2"/>
                    </a:cubicBezTo>
                    <a:cubicBezTo>
                      <a:pt x="6" y="3"/>
                      <a:pt x="6" y="5"/>
                      <a:pt x="4" y="5"/>
                    </a:cubicBezTo>
                    <a:cubicBezTo>
                      <a:pt x="3" y="6"/>
                      <a:pt x="1" y="5"/>
                      <a:pt x="1" y="4"/>
                    </a:cubicBezTo>
                    <a:cubicBezTo>
                      <a:pt x="0" y="3"/>
                      <a:pt x="0" y="1"/>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54" name="Freeform 3339">
                <a:extLst>
                  <a:ext uri="{FF2B5EF4-FFF2-40B4-BE49-F238E27FC236}">
                    <a16:creationId xmlns:a16="http://schemas.microsoft.com/office/drawing/2014/main" id="{3D6B1928-1475-0716-66F7-836A0CDE3062}"/>
                  </a:ext>
                </a:extLst>
              </p:cNvPr>
              <p:cNvSpPr>
                <a:spLocks/>
              </p:cNvSpPr>
              <p:nvPr/>
            </p:nvSpPr>
            <p:spPr bwMode="auto">
              <a:xfrm>
                <a:off x="9813850" y="2554488"/>
                <a:ext cx="38623" cy="38623"/>
              </a:xfrm>
              <a:custGeom>
                <a:avLst/>
                <a:gdLst>
                  <a:gd name="T0" fmla="*/ 2 w 6"/>
                  <a:gd name="T1" fmla="*/ 1 h 6"/>
                  <a:gd name="T2" fmla="*/ 5 w 6"/>
                  <a:gd name="T3" fmla="*/ 2 h 6"/>
                  <a:gd name="T4" fmla="*/ 4 w 6"/>
                  <a:gd name="T5" fmla="*/ 6 h 6"/>
                  <a:gd name="T6" fmla="*/ 1 w 6"/>
                  <a:gd name="T7" fmla="*/ 5 h 6"/>
                  <a:gd name="T8" fmla="*/ 2 w 6"/>
                  <a:gd name="T9" fmla="*/ 1 h 6"/>
                </a:gdLst>
                <a:ahLst/>
                <a:cxnLst>
                  <a:cxn ang="0">
                    <a:pos x="T0" y="T1"/>
                  </a:cxn>
                  <a:cxn ang="0">
                    <a:pos x="T2" y="T3"/>
                  </a:cxn>
                  <a:cxn ang="0">
                    <a:pos x="T4" y="T5"/>
                  </a:cxn>
                  <a:cxn ang="0">
                    <a:pos x="T6" y="T7"/>
                  </a:cxn>
                  <a:cxn ang="0">
                    <a:pos x="T8" y="T9"/>
                  </a:cxn>
                </a:cxnLst>
                <a:rect l="0" t="0" r="r" b="b"/>
                <a:pathLst>
                  <a:path w="6" h="6">
                    <a:moveTo>
                      <a:pt x="2" y="1"/>
                    </a:moveTo>
                    <a:cubicBezTo>
                      <a:pt x="3" y="0"/>
                      <a:pt x="5" y="1"/>
                      <a:pt x="5" y="2"/>
                    </a:cubicBezTo>
                    <a:cubicBezTo>
                      <a:pt x="6" y="3"/>
                      <a:pt x="6" y="5"/>
                      <a:pt x="4" y="6"/>
                    </a:cubicBezTo>
                    <a:cubicBezTo>
                      <a:pt x="3" y="6"/>
                      <a:pt x="2" y="6"/>
                      <a:pt x="1" y="5"/>
                    </a:cubicBezTo>
                    <a:cubicBezTo>
                      <a:pt x="0" y="3"/>
                      <a:pt x="1" y="2"/>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55" name="Freeform 3340">
                <a:extLst>
                  <a:ext uri="{FF2B5EF4-FFF2-40B4-BE49-F238E27FC236}">
                    <a16:creationId xmlns:a16="http://schemas.microsoft.com/office/drawing/2014/main" id="{FB01D230-4C09-278B-AEC6-79770E8DE796}"/>
                  </a:ext>
                </a:extLst>
              </p:cNvPr>
              <p:cNvSpPr>
                <a:spLocks/>
              </p:cNvSpPr>
              <p:nvPr/>
            </p:nvSpPr>
            <p:spPr bwMode="auto">
              <a:xfrm>
                <a:off x="10972551" y="2797264"/>
                <a:ext cx="41382" cy="38623"/>
              </a:xfrm>
              <a:custGeom>
                <a:avLst/>
                <a:gdLst>
                  <a:gd name="T0" fmla="*/ 2 w 6"/>
                  <a:gd name="T1" fmla="*/ 0 h 6"/>
                  <a:gd name="T2" fmla="*/ 6 w 6"/>
                  <a:gd name="T3" fmla="*/ 1 h 6"/>
                  <a:gd name="T4" fmla="*/ 4 w 6"/>
                  <a:gd name="T5" fmla="*/ 5 h 6"/>
                  <a:gd name="T6" fmla="*/ 1 w 6"/>
                  <a:gd name="T7" fmla="*/ 4 h 6"/>
                  <a:gd name="T8" fmla="*/ 2 w 6"/>
                  <a:gd name="T9" fmla="*/ 0 h 6"/>
                </a:gdLst>
                <a:ahLst/>
                <a:cxnLst>
                  <a:cxn ang="0">
                    <a:pos x="T0" y="T1"/>
                  </a:cxn>
                  <a:cxn ang="0">
                    <a:pos x="T2" y="T3"/>
                  </a:cxn>
                  <a:cxn ang="0">
                    <a:pos x="T4" y="T5"/>
                  </a:cxn>
                  <a:cxn ang="0">
                    <a:pos x="T6" y="T7"/>
                  </a:cxn>
                  <a:cxn ang="0">
                    <a:pos x="T8" y="T9"/>
                  </a:cxn>
                </a:cxnLst>
                <a:rect l="0" t="0" r="r" b="b"/>
                <a:pathLst>
                  <a:path w="6" h="6">
                    <a:moveTo>
                      <a:pt x="2" y="0"/>
                    </a:moveTo>
                    <a:cubicBezTo>
                      <a:pt x="3" y="0"/>
                      <a:pt x="5" y="0"/>
                      <a:pt x="6" y="1"/>
                    </a:cubicBezTo>
                    <a:cubicBezTo>
                      <a:pt x="6" y="3"/>
                      <a:pt x="6" y="4"/>
                      <a:pt x="4" y="5"/>
                    </a:cubicBezTo>
                    <a:cubicBezTo>
                      <a:pt x="3" y="6"/>
                      <a:pt x="2" y="5"/>
                      <a:pt x="1" y="4"/>
                    </a:cubicBezTo>
                    <a:cubicBezTo>
                      <a:pt x="0" y="3"/>
                      <a:pt x="1"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56" name="Freeform 3341">
                <a:extLst>
                  <a:ext uri="{FF2B5EF4-FFF2-40B4-BE49-F238E27FC236}">
                    <a16:creationId xmlns:a16="http://schemas.microsoft.com/office/drawing/2014/main" id="{84E92FBE-2998-0AE1-3543-845C84545F9C}"/>
                  </a:ext>
                </a:extLst>
              </p:cNvPr>
              <p:cNvSpPr>
                <a:spLocks/>
              </p:cNvSpPr>
              <p:nvPr/>
            </p:nvSpPr>
            <p:spPr bwMode="auto">
              <a:xfrm>
                <a:off x="10771157" y="2582077"/>
                <a:ext cx="38623" cy="38623"/>
              </a:xfrm>
              <a:custGeom>
                <a:avLst/>
                <a:gdLst>
                  <a:gd name="T0" fmla="*/ 2 w 6"/>
                  <a:gd name="T1" fmla="*/ 1 h 6"/>
                  <a:gd name="T2" fmla="*/ 6 w 6"/>
                  <a:gd name="T3" fmla="*/ 2 h 6"/>
                  <a:gd name="T4" fmla="*/ 5 w 6"/>
                  <a:gd name="T5" fmla="*/ 6 h 6"/>
                  <a:gd name="T6" fmla="*/ 1 w 6"/>
                  <a:gd name="T7" fmla="*/ 5 h 6"/>
                  <a:gd name="T8" fmla="*/ 2 w 6"/>
                  <a:gd name="T9" fmla="*/ 1 h 6"/>
                </a:gdLst>
                <a:ahLst/>
                <a:cxnLst>
                  <a:cxn ang="0">
                    <a:pos x="T0" y="T1"/>
                  </a:cxn>
                  <a:cxn ang="0">
                    <a:pos x="T2" y="T3"/>
                  </a:cxn>
                  <a:cxn ang="0">
                    <a:pos x="T4" y="T5"/>
                  </a:cxn>
                  <a:cxn ang="0">
                    <a:pos x="T6" y="T7"/>
                  </a:cxn>
                  <a:cxn ang="0">
                    <a:pos x="T8" y="T9"/>
                  </a:cxn>
                </a:cxnLst>
                <a:rect l="0" t="0" r="r" b="b"/>
                <a:pathLst>
                  <a:path w="6" h="6">
                    <a:moveTo>
                      <a:pt x="2" y="1"/>
                    </a:moveTo>
                    <a:cubicBezTo>
                      <a:pt x="3" y="0"/>
                      <a:pt x="5" y="1"/>
                      <a:pt x="6" y="2"/>
                    </a:cubicBezTo>
                    <a:cubicBezTo>
                      <a:pt x="6" y="3"/>
                      <a:pt x="6" y="5"/>
                      <a:pt x="5" y="6"/>
                    </a:cubicBezTo>
                    <a:cubicBezTo>
                      <a:pt x="3" y="6"/>
                      <a:pt x="2" y="6"/>
                      <a:pt x="1" y="5"/>
                    </a:cubicBezTo>
                    <a:cubicBezTo>
                      <a:pt x="0" y="3"/>
                      <a:pt x="1" y="2"/>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57" name="Freeform 3342">
                <a:extLst>
                  <a:ext uri="{FF2B5EF4-FFF2-40B4-BE49-F238E27FC236}">
                    <a16:creationId xmlns:a16="http://schemas.microsoft.com/office/drawing/2014/main" id="{02F50A24-9476-E931-5F56-054C45DE68C7}"/>
                  </a:ext>
                </a:extLst>
              </p:cNvPr>
              <p:cNvSpPr>
                <a:spLocks/>
              </p:cNvSpPr>
              <p:nvPr/>
            </p:nvSpPr>
            <p:spPr bwMode="auto">
              <a:xfrm>
                <a:off x="9571075" y="1663393"/>
                <a:ext cx="38623" cy="38623"/>
              </a:xfrm>
              <a:custGeom>
                <a:avLst/>
                <a:gdLst>
                  <a:gd name="T0" fmla="*/ 2 w 6"/>
                  <a:gd name="T1" fmla="*/ 1 h 6"/>
                  <a:gd name="T2" fmla="*/ 6 w 6"/>
                  <a:gd name="T3" fmla="*/ 2 h 6"/>
                  <a:gd name="T4" fmla="*/ 5 w 6"/>
                  <a:gd name="T5" fmla="*/ 6 h 6"/>
                  <a:gd name="T6" fmla="*/ 1 w 6"/>
                  <a:gd name="T7" fmla="*/ 5 h 6"/>
                  <a:gd name="T8" fmla="*/ 2 w 6"/>
                  <a:gd name="T9" fmla="*/ 1 h 6"/>
                </a:gdLst>
                <a:ahLst/>
                <a:cxnLst>
                  <a:cxn ang="0">
                    <a:pos x="T0" y="T1"/>
                  </a:cxn>
                  <a:cxn ang="0">
                    <a:pos x="T2" y="T3"/>
                  </a:cxn>
                  <a:cxn ang="0">
                    <a:pos x="T4" y="T5"/>
                  </a:cxn>
                  <a:cxn ang="0">
                    <a:pos x="T6" y="T7"/>
                  </a:cxn>
                  <a:cxn ang="0">
                    <a:pos x="T8" y="T9"/>
                  </a:cxn>
                </a:cxnLst>
                <a:rect l="0" t="0" r="r" b="b"/>
                <a:pathLst>
                  <a:path w="6" h="6">
                    <a:moveTo>
                      <a:pt x="2" y="1"/>
                    </a:moveTo>
                    <a:cubicBezTo>
                      <a:pt x="3" y="0"/>
                      <a:pt x="5" y="1"/>
                      <a:pt x="6" y="2"/>
                    </a:cubicBezTo>
                    <a:cubicBezTo>
                      <a:pt x="6" y="3"/>
                      <a:pt x="6" y="5"/>
                      <a:pt x="5" y="6"/>
                    </a:cubicBezTo>
                    <a:cubicBezTo>
                      <a:pt x="3" y="6"/>
                      <a:pt x="2" y="6"/>
                      <a:pt x="1" y="5"/>
                    </a:cubicBezTo>
                    <a:cubicBezTo>
                      <a:pt x="0" y="3"/>
                      <a:pt x="1" y="2"/>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58" name="Freeform 3343">
                <a:extLst>
                  <a:ext uri="{FF2B5EF4-FFF2-40B4-BE49-F238E27FC236}">
                    <a16:creationId xmlns:a16="http://schemas.microsoft.com/office/drawing/2014/main" id="{7D2021A7-135C-4153-AB23-C1BBE8329737}"/>
                  </a:ext>
                </a:extLst>
              </p:cNvPr>
              <p:cNvSpPr>
                <a:spLocks/>
              </p:cNvSpPr>
              <p:nvPr/>
            </p:nvSpPr>
            <p:spPr bwMode="auto">
              <a:xfrm>
                <a:off x="9146218" y="1806851"/>
                <a:ext cx="38623" cy="46900"/>
              </a:xfrm>
              <a:custGeom>
                <a:avLst/>
                <a:gdLst>
                  <a:gd name="T0" fmla="*/ 2 w 6"/>
                  <a:gd name="T1" fmla="*/ 1 h 7"/>
                  <a:gd name="T2" fmla="*/ 6 w 6"/>
                  <a:gd name="T3" fmla="*/ 2 h 7"/>
                  <a:gd name="T4" fmla="*/ 5 w 6"/>
                  <a:gd name="T5" fmla="*/ 6 h 7"/>
                  <a:gd name="T6" fmla="*/ 1 w 6"/>
                  <a:gd name="T7" fmla="*/ 5 h 7"/>
                  <a:gd name="T8" fmla="*/ 2 w 6"/>
                  <a:gd name="T9" fmla="*/ 1 h 7"/>
                </a:gdLst>
                <a:ahLst/>
                <a:cxnLst>
                  <a:cxn ang="0">
                    <a:pos x="T0" y="T1"/>
                  </a:cxn>
                  <a:cxn ang="0">
                    <a:pos x="T2" y="T3"/>
                  </a:cxn>
                  <a:cxn ang="0">
                    <a:pos x="T4" y="T5"/>
                  </a:cxn>
                  <a:cxn ang="0">
                    <a:pos x="T6" y="T7"/>
                  </a:cxn>
                  <a:cxn ang="0">
                    <a:pos x="T8" y="T9"/>
                  </a:cxn>
                </a:cxnLst>
                <a:rect l="0" t="0" r="r" b="b"/>
                <a:pathLst>
                  <a:path w="6" h="7">
                    <a:moveTo>
                      <a:pt x="2" y="1"/>
                    </a:moveTo>
                    <a:cubicBezTo>
                      <a:pt x="3" y="0"/>
                      <a:pt x="5" y="1"/>
                      <a:pt x="6" y="2"/>
                    </a:cubicBezTo>
                    <a:cubicBezTo>
                      <a:pt x="6" y="4"/>
                      <a:pt x="6" y="5"/>
                      <a:pt x="5" y="6"/>
                    </a:cubicBezTo>
                    <a:cubicBezTo>
                      <a:pt x="3" y="7"/>
                      <a:pt x="2" y="6"/>
                      <a:pt x="1" y="5"/>
                    </a:cubicBezTo>
                    <a:cubicBezTo>
                      <a:pt x="0" y="3"/>
                      <a:pt x="1" y="2"/>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59" name="Freeform 3344">
                <a:extLst>
                  <a:ext uri="{FF2B5EF4-FFF2-40B4-BE49-F238E27FC236}">
                    <a16:creationId xmlns:a16="http://schemas.microsoft.com/office/drawing/2014/main" id="{5C7E18ED-C8D6-E12E-7106-871705AD8E26}"/>
                  </a:ext>
                </a:extLst>
              </p:cNvPr>
              <p:cNvSpPr>
                <a:spLocks/>
              </p:cNvSpPr>
              <p:nvPr/>
            </p:nvSpPr>
            <p:spPr bwMode="auto">
              <a:xfrm>
                <a:off x="10644252" y="3117286"/>
                <a:ext cx="41382" cy="41382"/>
              </a:xfrm>
              <a:custGeom>
                <a:avLst/>
                <a:gdLst>
                  <a:gd name="T0" fmla="*/ 2 w 6"/>
                  <a:gd name="T1" fmla="*/ 1 h 6"/>
                  <a:gd name="T2" fmla="*/ 6 w 6"/>
                  <a:gd name="T3" fmla="*/ 2 h 6"/>
                  <a:gd name="T4" fmla="*/ 4 w 6"/>
                  <a:gd name="T5" fmla="*/ 5 h 6"/>
                  <a:gd name="T6" fmla="*/ 1 w 6"/>
                  <a:gd name="T7" fmla="*/ 4 h 6"/>
                  <a:gd name="T8" fmla="*/ 2 w 6"/>
                  <a:gd name="T9" fmla="*/ 1 h 6"/>
                </a:gdLst>
                <a:ahLst/>
                <a:cxnLst>
                  <a:cxn ang="0">
                    <a:pos x="T0" y="T1"/>
                  </a:cxn>
                  <a:cxn ang="0">
                    <a:pos x="T2" y="T3"/>
                  </a:cxn>
                  <a:cxn ang="0">
                    <a:pos x="T4" y="T5"/>
                  </a:cxn>
                  <a:cxn ang="0">
                    <a:pos x="T6" y="T7"/>
                  </a:cxn>
                  <a:cxn ang="0">
                    <a:pos x="T8" y="T9"/>
                  </a:cxn>
                </a:cxnLst>
                <a:rect l="0" t="0" r="r" b="b"/>
                <a:pathLst>
                  <a:path w="6" h="6">
                    <a:moveTo>
                      <a:pt x="2" y="1"/>
                    </a:moveTo>
                    <a:cubicBezTo>
                      <a:pt x="3" y="0"/>
                      <a:pt x="5" y="0"/>
                      <a:pt x="6" y="2"/>
                    </a:cubicBezTo>
                    <a:cubicBezTo>
                      <a:pt x="6" y="3"/>
                      <a:pt x="6" y="5"/>
                      <a:pt x="4" y="5"/>
                    </a:cubicBezTo>
                    <a:cubicBezTo>
                      <a:pt x="3" y="6"/>
                      <a:pt x="2" y="5"/>
                      <a:pt x="1" y="4"/>
                    </a:cubicBezTo>
                    <a:cubicBezTo>
                      <a:pt x="0" y="3"/>
                      <a:pt x="1" y="1"/>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60" name="Freeform 3345">
                <a:extLst>
                  <a:ext uri="{FF2B5EF4-FFF2-40B4-BE49-F238E27FC236}">
                    <a16:creationId xmlns:a16="http://schemas.microsoft.com/office/drawing/2014/main" id="{008E5020-4CED-C745-C82D-9D20B9F84ED7}"/>
                  </a:ext>
                </a:extLst>
              </p:cNvPr>
              <p:cNvSpPr>
                <a:spLocks/>
              </p:cNvSpPr>
              <p:nvPr/>
            </p:nvSpPr>
            <p:spPr bwMode="auto">
              <a:xfrm>
                <a:off x="10633217" y="2844164"/>
                <a:ext cx="24829" cy="24829"/>
              </a:xfrm>
              <a:custGeom>
                <a:avLst/>
                <a:gdLst>
                  <a:gd name="T0" fmla="*/ 1 w 4"/>
                  <a:gd name="T1" fmla="*/ 0 h 4"/>
                  <a:gd name="T2" fmla="*/ 4 w 4"/>
                  <a:gd name="T3" fmla="*/ 1 h 4"/>
                  <a:gd name="T4" fmla="*/ 3 w 4"/>
                  <a:gd name="T5" fmla="*/ 4 h 4"/>
                  <a:gd name="T6" fmla="*/ 0 w 4"/>
                  <a:gd name="T7" fmla="*/ 3 h 4"/>
                  <a:gd name="T8" fmla="*/ 1 w 4"/>
                  <a:gd name="T9" fmla="*/ 0 h 4"/>
                </a:gdLst>
                <a:ahLst/>
                <a:cxnLst>
                  <a:cxn ang="0">
                    <a:pos x="T0" y="T1"/>
                  </a:cxn>
                  <a:cxn ang="0">
                    <a:pos x="T2" y="T3"/>
                  </a:cxn>
                  <a:cxn ang="0">
                    <a:pos x="T4" y="T5"/>
                  </a:cxn>
                  <a:cxn ang="0">
                    <a:pos x="T6" y="T7"/>
                  </a:cxn>
                  <a:cxn ang="0">
                    <a:pos x="T8" y="T9"/>
                  </a:cxn>
                </a:cxnLst>
                <a:rect l="0" t="0" r="r" b="b"/>
                <a:pathLst>
                  <a:path w="4" h="4">
                    <a:moveTo>
                      <a:pt x="1" y="0"/>
                    </a:moveTo>
                    <a:cubicBezTo>
                      <a:pt x="2" y="0"/>
                      <a:pt x="3" y="0"/>
                      <a:pt x="4" y="1"/>
                    </a:cubicBezTo>
                    <a:cubicBezTo>
                      <a:pt x="4" y="2"/>
                      <a:pt x="4" y="3"/>
                      <a:pt x="3" y="4"/>
                    </a:cubicBezTo>
                    <a:cubicBezTo>
                      <a:pt x="2" y="4"/>
                      <a:pt x="1" y="4"/>
                      <a:pt x="0" y="3"/>
                    </a:cubicBezTo>
                    <a:cubicBezTo>
                      <a:pt x="0" y="2"/>
                      <a:pt x="0"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61" name="Freeform 3346">
                <a:extLst>
                  <a:ext uri="{FF2B5EF4-FFF2-40B4-BE49-F238E27FC236}">
                    <a16:creationId xmlns:a16="http://schemas.microsoft.com/office/drawing/2014/main" id="{6E400B2C-ACA4-587A-837F-74E86C467370}"/>
                  </a:ext>
                </a:extLst>
              </p:cNvPr>
              <p:cNvSpPr>
                <a:spLocks/>
              </p:cNvSpPr>
              <p:nvPr/>
            </p:nvSpPr>
            <p:spPr bwMode="auto">
              <a:xfrm>
                <a:off x="10790469" y="3335232"/>
                <a:ext cx="33106" cy="24829"/>
              </a:xfrm>
              <a:custGeom>
                <a:avLst/>
                <a:gdLst>
                  <a:gd name="T0" fmla="*/ 2 w 5"/>
                  <a:gd name="T1" fmla="*/ 1 h 4"/>
                  <a:gd name="T2" fmla="*/ 4 w 5"/>
                  <a:gd name="T3" fmla="*/ 1 h 4"/>
                  <a:gd name="T4" fmla="*/ 3 w 5"/>
                  <a:gd name="T5" fmla="*/ 4 h 4"/>
                  <a:gd name="T6" fmla="*/ 1 w 5"/>
                  <a:gd name="T7" fmla="*/ 3 h 4"/>
                  <a:gd name="T8" fmla="*/ 2 w 5"/>
                  <a:gd name="T9" fmla="*/ 1 h 4"/>
                </a:gdLst>
                <a:ahLst/>
                <a:cxnLst>
                  <a:cxn ang="0">
                    <a:pos x="T0" y="T1"/>
                  </a:cxn>
                  <a:cxn ang="0">
                    <a:pos x="T2" y="T3"/>
                  </a:cxn>
                  <a:cxn ang="0">
                    <a:pos x="T4" y="T5"/>
                  </a:cxn>
                  <a:cxn ang="0">
                    <a:pos x="T6" y="T7"/>
                  </a:cxn>
                  <a:cxn ang="0">
                    <a:pos x="T8" y="T9"/>
                  </a:cxn>
                </a:cxnLst>
                <a:rect l="0" t="0" r="r" b="b"/>
                <a:pathLst>
                  <a:path w="5" h="4">
                    <a:moveTo>
                      <a:pt x="2" y="1"/>
                    </a:moveTo>
                    <a:cubicBezTo>
                      <a:pt x="2" y="0"/>
                      <a:pt x="4" y="1"/>
                      <a:pt x="4" y="1"/>
                    </a:cubicBezTo>
                    <a:cubicBezTo>
                      <a:pt x="5" y="2"/>
                      <a:pt x="4" y="3"/>
                      <a:pt x="3" y="4"/>
                    </a:cubicBezTo>
                    <a:cubicBezTo>
                      <a:pt x="2" y="4"/>
                      <a:pt x="1" y="4"/>
                      <a:pt x="1" y="3"/>
                    </a:cubicBezTo>
                    <a:cubicBezTo>
                      <a:pt x="0" y="2"/>
                      <a:pt x="1" y="1"/>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62" name="Freeform 3347">
                <a:extLst>
                  <a:ext uri="{FF2B5EF4-FFF2-40B4-BE49-F238E27FC236}">
                    <a16:creationId xmlns:a16="http://schemas.microsoft.com/office/drawing/2014/main" id="{0F7748C9-48E7-A30D-7D7B-9C1702F592D8}"/>
                  </a:ext>
                </a:extLst>
              </p:cNvPr>
              <p:cNvSpPr>
                <a:spLocks/>
              </p:cNvSpPr>
              <p:nvPr/>
            </p:nvSpPr>
            <p:spPr bwMode="auto">
              <a:xfrm>
                <a:off x="10776675" y="2915893"/>
                <a:ext cx="24829" cy="33106"/>
              </a:xfrm>
              <a:custGeom>
                <a:avLst/>
                <a:gdLst>
                  <a:gd name="T0" fmla="*/ 1 w 4"/>
                  <a:gd name="T1" fmla="*/ 1 h 5"/>
                  <a:gd name="T2" fmla="*/ 4 w 4"/>
                  <a:gd name="T3" fmla="*/ 1 h 5"/>
                  <a:gd name="T4" fmla="*/ 3 w 4"/>
                  <a:gd name="T5" fmla="*/ 4 h 5"/>
                  <a:gd name="T6" fmla="*/ 0 w 4"/>
                  <a:gd name="T7" fmla="*/ 3 h 5"/>
                  <a:gd name="T8" fmla="*/ 1 w 4"/>
                  <a:gd name="T9" fmla="*/ 1 h 5"/>
                </a:gdLst>
                <a:ahLst/>
                <a:cxnLst>
                  <a:cxn ang="0">
                    <a:pos x="T0" y="T1"/>
                  </a:cxn>
                  <a:cxn ang="0">
                    <a:pos x="T2" y="T3"/>
                  </a:cxn>
                  <a:cxn ang="0">
                    <a:pos x="T4" y="T5"/>
                  </a:cxn>
                  <a:cxn ang="0">
                    <a:pos x="T6" y="T7"/>
                  </a:cxn>
                  <a:cxn ang="0">
                    <a:pos x="T8" y="T9"/>
                  </a:cxn>
                </a:cxnLst>
                <a:rect l="0" t="0" r="r" b="b"/>
                <a:pathLst>
                  <a:path w="4" h="5">
                    <a:moveTo>
                      <a:pt x="1" y="1"/>
                    </a:moveTo>
                    <a:cubicBezTo>
                      <a:pt x="2" y="0"/>
                      <a:pt x="3" y="1"/>
                      <a:pt x="4" y="1"/>
                    </a:cubicBezTo>
                    <a:cubicBezTo>
                      <a:pt x="4" y="2"/>
                      <a:pt x="4" y="4"/>
                      <a:pt x="3" y="4"/>
                    </a:cubicBezTo>
                    <a:cubicBezTo>
                      <a:pt x="2" y="5"/>
                      <a:pt x="1" y="4"/>
                      <a:pt x="0" y="3"/>
                    </a:cubicBezTo>
                    <a:cubicBezTo>
                      <a:pt x="0" y="2"/>
                      <a:pt x="0"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63" name="Freeform 3348">
                <a:extLst>
                  <a:ext uri="{FF2B5EF4-FFF2-40B4-BE49-F238E27FC236}">
                    <a16:creationId xmlns:a16="http://schemas.microsoft.com/office/drawing/2014/main" id="{0C3DB692-9820-9D70-229B-A11F7BB8A94A}"/>
                  </a:ext>
                </a:extLst>
              </p:cNvPr>
              <p:cNvSpPr>
                <a:spLocks/>
              </p:cNvSpPr>
              <p:nvPr/>
            </p:nvSpPr>
            <p:spPr bwMode="auto">
              <a:xfrm>
                <a:off x="10867716" y="2319990"/>
                <a:ext cx="33106" cy="24829"/>
              </a:xfrm>
              <a:custGeom>
                <a:avLst/>
                <a:gdLst>
                  <a:gd name="T0" fmla="*/ 2 w 5"/>
                  <a:gd name="T1" fmla="*/ 1 h 4"/>
                  <a:gd name="T2" fmla="*/ 4 w 5"/>
                  <a:gd name="T3" fmla="*/ 1 h 4"/>
                  <a:gd name="T4" fmla="*/ 3 w 5"/>
                  <a:gd name="T5" fmla="*/ 4 h 4"/>
                  <a:gd name="T6" fmla="*/ 1 w 5"/>
                  <a:gd name="T7" fmla="*/ 3 h 4"/>
                  <a:gd name="T8" fmla="*/ 2 w 5"/>
                  <a:gd name="T9" fmla="*/ 1 h 4"/>
                </a:gdLst>
                <a:ahLst/>
                <a:cxnLst>
                  <a:cxn ang="0">
                    <a:pos x="T0" y="T1"/>
                  </a:cxn>
                  <a:cxn ang="0">
                    <a:pos x="T2" y="T3"/>
                  </a:cxn>
                  <a:cxn ang="0">
                    <a:pos x="T4" y="T5"/>
                  </a:cxn>
                  <a:cxn ang="0">
                    <a:pos x="T6" y="T7"/>
                  </a:cxn>
                  <a:cxn ang="0">
                    <a:pos x="T8" y="T9"/>
                  </a:cxn>
                </a:cxnLst>
                <a:rect l="0" t="0" r="r" b="b"/>
                <a:pathLst>
                  <a:path w="5" h="4">
                    <a:moveTo>
                      <a:pt x="2" y="1"/>
                    </a:moveTo>
                    <a:cubicBezTo>
                      <a:pt x="3" y="0"/>
                      <a:pt x="4" y="1"/>
                      <a:pt x="4" y="1"/>
                    </a:cubicBezTo>
                    <a:cubicBezTo>
                      <a:pt x="5" y="2"/>
                      <a:pt x="4" y="4"/>
                      <a:pt x="3" y="4"/>
                    </a:cubicBezTo>
                    <a:cubicBezTo>
                      <a:pt x="3" y="4"/>
                      <a:pt x="1" y="4"/>
                      <a:pt x="1" y="3"/>
                    </a:cubicBezTo>
                    <a:cubicBezTo>
                      <a:pt x="0" y="2"/>
                      <a:pt x="1" y="1"/>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64" name="Freeform 3349">
                <a:extLst>
                  <a:ext uri="{FF2B5EF4-FFF2-40B4-BE49-F238E27FC236}">
                    <a16:creationId xmlns:a16="http://schemas.microsoft.com/office/drawing/2014/main" id="{73931403-EAEF-4AE6-4142-1C81096D18DF}"/>
                  </a:ext>
                </a:extLst>
              </p:cNvPr>
              <p:cNvSpPr>
                <a:spLocks/>
              </p:cNvSpPr>
              <p:nvPr/>
            </p:nvSpPr>
            <p:spPr bwMode="auto">
              <a:xfrm>
                <a:off x="10277330" y="2430342"/>
                <a:ext cx="27588" cy="33106"/>
              </a:xfrm>
              <a:custGeom>
                <a:avLst/>
                <a:gdLst>
                  <a:gd name="T0" fmla="*/ 1 w 4"/>
                  <a:gd name="T1" fmla="*/ 1 h 5"/>
                  <a:gd name="T2" fmla="*/ 4 w 4"/>
                  <a:gd name="T3" fmla="*/ 2 h 5"/>
                  <a:gd name="T4" fmla="*/ 3 w 4"/>
                  <a:gd name="T5" fmla="*/ 4 h 5"/>
                  <a:gd name="T6" fmla="*/ 1 w 4"/>
                  <a:gd name="T7" fmla="*/ 3 h 5"/>
                  <a:gd name="T8" fmla="*/ 1 w 4"/>
                  <a:gd name="T9" fmla="*/ 1 h 5"/>
                </a:gdLst>
                <a:ahLst/>
                <a:cxnLst>
                  <a:cxn ang="0">
                    <a:pos x="T0" y="T1"/>
                  </a:cxn>
                  <a:cxn ang="0">
                    <a:pos x="T2" y="T3"/>
                  </a:cxn>
                  <a:cxn ang="0">
                    <a:pos x="T4" y="T5"/>
                  </a:cxn>
                  <a:cxn ang="0">
                    <a:pos x="T6" y="T7"/>
                  </a:cxn>
                  <a:cxn ang="0">
                    <a:pos x="T8" y="T9"/>
                  </a:cxn>
                </a:cxnLst>
                <a:rect l="0" t="0" r="r" b="b"/>
                <a:pathLst>
                  <a:path w="4" h="5">
                    <a:moveTo>
                      <a:pt x="1" y="1"/>
                    </a:moveTo>
                    <a:cubicBezTo>
                      <a:pt x="2" y="0"/>
                      <a:pt x="3" y="1"/>
                      <a:pt x="4" y="2"/>
                    </a:cubicBezTo>
                    <a:cubicBezTo>
                      <a:pt x="4" y="3"/>
                      <a:pt x="4" y="4"/>
                      <a:pt x="3" y="4"/>
                    </a:cubicBezTo>
                    <a:cubicBezTo>
                      <a:pt x="2" y="5"/>
                      <a:pt x="1" y="4"/>
                      <a:pt x="1" y="3"/>
                    </a:cubicBezTo>
                    <a:cubicBezTo>
                      <a:pt x="0" y="2"/>
                      <a:pt x="0"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65" name="Freeform 3350">
                <a:extLst>
                  <a:ext uri="{FF2B5EF4-FFF2-40B4-BE49-F238E27FC236}">
                    <a16:creationId xmlns:a16="http://schemas.microsoft.com/office/drawing/2014/main" id="{87D31082-68E2-32F1-E361-4760D2FDF611}"/>
                  </a:ext>
                </a:extLst>
              </p:cNvPr>
              <p:cNvSpPr>
                <a:spLocks/>
              </p:cNvSpPr>
              <p:nvPr/>
            </p:nvSpPr>
            <p:spPr bwMode="auto">
              <a:xfrm>
                <a:off x="9995932" y="1834439"/>
                <a:ext cx="27588" cy="24829"/>
              </a:xfrm>
              <a:custGeom>
                <a:avLst/>
                <a:gdLst>
                  <a:gd name="T0" fmla="*/ 1 w 4"/>
                  <a:gd name="T1" fmla="*/ 0 h 4"/>
                  <a:gd name="T2" fmla="*/ 4 w 4"/>
                  <a:gd name="T3" fmla="*/ 1 h 4"/>
                  <a:gd name="T4" fmla="*/ 3 w 4"/>
                  <a:gd name="T5" fmla="*/ 4 h 4"/>
                  <a:gd name="T6" fmla="*/ 0 w 4"/>
                  <a:gd name="T7" fmla="*/ 3 h 4"/>
                  <a:gd name="T8" fmla="*/ 1 w 4"/>
                  <a:gd name="T9" fmla="*/ 0 h 4"/>
                </a:gdLst>
                <a:ahLst/>
                <a:cxnLst>
                  <a:cxn ang="0">
                    <a:pos x="T0" y="T1"/>
                  </a:cxn>
                  <a:cxn ang="0">
                    <a:pos x="T2" y="T3"/>
                  </a:cxn>
                  <a:cxn ang="0">
                    <a:pos x="T4" y="T5"/>
                  </a:cxn>
                  <a:cxn ang="0">
                    <a:pos x="T6" y="T7"/>
                  </a:cxn>
                  <a:cxn ang="0">
                    <a:pos x="T8" y="T9"/>
                  </a:cxn>
                </a:cxnLst>
                <a:rect l="0" t="0" r="r" b="b"/>
                <a:pathLst>
                  <a:path w="4" h="4">
                    <a:moveTo>
                      <a:pt x="1" y="0"/>
                    </a:moveTo>
                    <a:cubicBezTo>
                      <a:pt x="2" y="0"/>
                      <a:pt x="3" y="0"/>
                      <a:pt x="4" y="1"/>
                    </a:cubicBezTo>
                    <a:cubicBezTo>
                      <a:pt x="4" y="2"/>
                      <a:pt x="4" y="3"/>
                      <a:pt x="3" y="4"/>
                    </a:cubicBezTo>
                    <a:cubicBezTo>
                      <a:pt x="2" y="4"/>
                      <a:pt x="1" y="4"/>
                      <a:pt x="0" y="3"/>
                    </a:cubicBezTo>
                    <a:cubicBezTo>
                      <a:pt x="0" y="2"/>
                      <a:pt x="0"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grpSp>
      </p:grpSp>
      <p:graphicFrame>
        <p:nvGraphicFramePr>
          <p:cNvPr id="9" name="Table 8">
            <a:extLst>
              <a:ext uri="{FF2B5EF4-FFF2-40B4-BE49-F238E27FC236}">
                <a16:creationId xmlns:a16="http://schemas.microsoft.com/office/drawing/2014/main" id="{5CDE55D6-DB83-2305-5673-CCC5F4842899}"/>
              </a:ext>
            </a:extLst>
          </p:cNvPr>
          <p:cNvGraphicFramePr>
            <a:graphicFrameLocks noGrp="1"/>
          </p:cNvGraphicFramePr>
          <p:nvPr/>
        </p:nvGraphicFramePr>
        <p:xfrm>
          <a:off x="414752" y="1323203"/>
          <a:ext cx="4527136" cy="5841175"/>
        </p:xfrm>
        <a:graphic>
          <a:graphicData uri="http://schemas.openxmlformats.org/drawingml/2006/table">
            <a:tbl>
              <a:tblPr firstRow="1" bandRow="1">
                <a:tableStyleId>{5C22544A-7EE6-4342-B048-85BDC9FD1C3A}</a:tableStyleId>
              </a:tblPr>
              <a:tblGrid>
                <a:gridCol w="4527136">
                  <a:extLst>
                    <a:ext uri="{9D8B030D-6E8A-4147-A177-3AD203B41FA5}">
                      <a16:colId xmlns:a16="http://schemas.microsoft.com/office/drawing/2014/main" val="829569007"/>
                    </a:ext>
                  </a:extLst>
                </a:gridCol>
              </a:tblGrid>
              <a:tr h="233647">
                <a:tc>
                  <a:txBody>
                    <a:bodyPr/>
                    <a:lstStyle/>
                    <a:p>
                      <a:endParaRPr lang="en-IN" sz="900" dirty="0">
                        <a:latin typeface="Bahnschrift" panose="020B0502040204020203" pitchFamily="34" charset="0"/>
                      </a:endParaRPr>
                    </a:p>
                  </a:txBody>
                  <a:tcP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extLst>
                  <a:ext uri="{0D108BD9-81ED-4DB2-BD59-A6C34878D82A}">
                    <a16:rowId xmlns:a16="http://schemas.microsoft.com/office/drawing/2014/main" val="3468027864"/>
                  </a:ext>
                </a:extLst>
              </a:tr>
              <a:tr h="233647">
                <a:tc>
                  <a:txBody>
                    <a:bodyPr/>
                    <a:lstStyle/>
                    <a:p>
                      <a:endParaRPr lang="en-IN" sz="900" dirty="0">
                        <a:latin typeface="Bahnschrift" panose="020B0502040204020203" pitchFamily="34" charset="0"/>
                      </a:endParaRPr>
                    </a:p>
                  </a:txBody>
                  <a:tcP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extLst>
                  <a:ext uri="{0D108BD9-81ED-4DB2-BD59-A6C34878D82A}">
                    <a16:rowId xmlns:a16="http://schemas.microsoft.com/office/drawing/2014/main" val="2337575375"/>
                  </a:ext>
                </a:extLst>
              </a:tr>
              <a:tr h="233647">
                <a:tc>
                  <a:txBody>
                    <a:bodyPr/>
                    <a:lstStyle/>
                    <a:p>
                      <a:endParaRPr lang="en-IN" sz="900">
                        <a:latin typeface="Bahnschrift" panose="020B0502040204020203" pitchFamily="34" charset="0"/>
                      </a:endParaRPr>
                    </a:p>
                  </a:txBody>
                  <a:tcP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extLst>
                  <a:ext uri="{0D108BD9-81ED-4DB2-BD59-A6C34878D82A}">
                    <a16:rowId xmlns:a16="http://schemas.microsoft.com/office/drawing/2014/main" val="911356287"/>
                  </a:ext>
                </a:extLst>
              </a:tr>
              <a:tr h="233647">
                <a:tc>
                  <a:txBody>
                    <a:bodyPr/>
                    <a:lstStyle/>
                    <a:p>
                      <a:endParaRPr lang="en-IN" sz="900">
                        <a:latin typeface="Bahnschrift" panose="020B0502040204020203" pitchFamily="34" charset="0"/>
                      </a:endParaRPr>
                    </a:p>
                  </a:txBody>
                  <a:tcP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extLst>
                  <a:ext uri="{0D108BD9-81ED-4DB2-BD59-A6C34878D82A}">
                    <a16:rowId xmlns:a16="http://schemas.microsoft.com/office/drawing/2014/main" val="3639092080"/>
                  </a:ext>
                </a:extLst>
              </a:tr>
              <a:tr h="233647">
                <a:tc>
                  <a:txBody>
                    <a:bodyPr/>
                    <a:lstStyle/>
                    <a:p>
                      <a:endParaRPr lang="en-IN" sz="900" dirty="0">
                        <a:latin typeface="Bahnschrift" panose="020B0502040204020203" pitchFamily="34" charset="0"/>
                      </a:endParaRPr>
                    </a:p>
                  </a:txBody>
                  <a:tcP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extLst>
                  <a:ext uri="{0D108BD9-81ED-4DB2-BD59-A6C34878D82A}">
                    <a16:rowId xmlns:a16="http://schemas.microsoft.com/office/drawing/2014/main" val="1785018806"/>
                  </a:ext>
                </a:extLst>
              </a:tr>
              <a:tr h="233647">
                <a:tc>
                  <a:txBody>
                    <a:bodyPr/>
                    <a:lstStyle/>
                    <a:p>
                      <a:endParaRPr lang="en-IN" sz="900" dirty="0">
                        <a:latin typeface="Bahnschrift" panose="020B0502040204020203" pitchFamily="34" charset="0"/>
                      </a:endParaRPr>
                    </a:p>
                  </a:txBody>
                  <a:tcP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extLst>
                  <a:ext uri="{0D108BD9-81ED-4DB2-BD59-A6C34878D82A}">
                    <a16:rowId xmlns:a16="http://schemas.microsoft.com/office/drawing/2014/main" val="3934726505"/>
                  </a:ext>
                </a:extLst>
              </a:tr>
              <a:tr h="233647">
                <a:tc>
                  <a:txBody>
                    <a:bodyPr/>
                    <a:lstStyle/>
                    <a:p>
                      <a:endParaRPr lang="en-IN" sz="900" dirty="0">
                        <a:latin typeface="Bahnschrift" panose="020B0502040204020203" pitchFamily="34" charset="0"/>
                      </a:endParaRPr>
                    </a:p>
                  </a:txBody>
                  <a:tcP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extLst>
                  <a:ext uri="{0D108BD9-81ED-4DB2-BD59-A6C34878D82A}">
                    <a16:rowId xmlns:a16="http://schemas.microsoft.com/office/drawing/2014/main" val="4280798220"/>
                  </a:ext>
                </a:extLst>
              </a:tr>
              <a:tr h="233647">
                <a:tc>
                  <a:txBody>
                    <a:bodyPr/>
                    <a:lstStyle/>
                    <a:p>
                      <a:endParaRPr lang="en-IN" sz="900" dirty="0">
                        <a:latin typeface="Bahnschrift" panose="020B0502040204020203" pitchFamily="34" charset="0"/>
                      </a:endParaRPr>
                    </a:p>
                  </a:txBody>
                  <a:tcP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extLst>
                  <a:ext uri="{0D108BD9-81ED-4DB2-BD59-A6C34878D82A}">
                    <a16:rowId xmlns:a16="http://schemas.microsoft.com/office/drawing/2014/main" val="2188883081"/>
                  </a:ext>
                </a:extLst>
              </a:tr>
              <a:tr h="233647">
                <a:tc>
                  <a:txBody>
                    <a:bodyPr/>
                    <a:lstStyle/>
                    <a:p>
                      <a:endParaRPr lang="en-IN" sz="900" dirty="0">
                        <a:latin typeface="Bahnschrift" panose="020B0502040204020203" pitchFamily="34" charset="0"/>
                      </a:endParaRPr>
                    </a:p>
                  </a:txBody>
                  <a:tcP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extLst>
                  <a:ext uri="{0D108BD9-81ED-4DB2-BD59-A6C34878D82A}">
                    <a16:rowId xmlns:a16="http://schemas.microsoft.com/office/drawing/2014/main" val="1086136289"/>
                  </a:ext>
                </a:extLst>
              </a:tr>
              <a:tr h="233647">
                <a:tc>
                  <a:txBody>
                    <a:bodyPr/>
                    <a:lstStyle/>
                    <a:p>
                      <a:endParaRPr lang="en-IN" sz="900" dirty="0">
                        <a:latin typeface="Bahnschrift" panose="020B0502040204020203" pitchFamily="34" charset="0"/>
                      </a:endParaRPr>
                    </a:p>
                  </a:txBody>
                  <a:tcP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extLst>
                  <a:ext uri="{0D108BD9-81ED-4DB2-BD59-A6C34878D82A}">
                    <a16:rowId xmlns:a16="http://schemas.microsoft.com/office/drawing/2014/main" val="2920432599"/>
                  </a:ext>
                </a:extLst>
              </a:tr>
              <a:tr h="233647">
                <a:tc>
                  <a:txBody>
                    <a:bodyPr/>
                    <a:lstStyle/>
                    <a:p>
                      <a:endParaRPr lang="en-IN" sz="900" dirty="0">
                        <a:latin typeface="Bahnschrift" panose="020B0502040204020203" pitchFamily="34" charset="0"/>
                      </a:endParaRPr>
                    </a:p>
                  </a:txBody>
                  <a:tcP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extLst>
                  <a:ext uri="{0D108BD9-81ED-4DB2-BD59-A6C34878D82A}">
                    <a16:rowId xmlns:a16="http://schemas.microsoft.com/office/drawing/2014/main" val="1946934937"/>
                  </a:ext>
                </a:extLst>
              </a:tr>
              <a:tr h="233647">
                <a:tc>
                  <a:txBody>
                    <a:bodyPr/>
                    <a:lstStyle/>
                    <a:p>
                      <a:endParaRPr lang="en-IN" sz="900" dirty="0">
                        <a:latin typeface="Bahnschrift" panose="020B0502040204020203" pitchFamily="34" charset="0"/>
                      </a:endParaRPr>
                    </a:p>
                  </a:txBody>
                  <a:tcP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extLst>
                  <a:ext uri="{0D108BD9-81ED-4DB2-BD59-A6C34878D82A}">
                    <a16:rowId xmlns:a16="http://schemas.microsoft.com/office/drawing/2014/main" val="592798720"/>
                  </a:ext>
                </a:extLst>
              </a:tr>
              <a:tr h="233647">
                <a:tc>
                  <a:txBody>
                    <a:bodyPr/>
                    <a:lstStyle/>
                    <a:p>
                      <a:endParaRPr lang="en-IN" sz="900" dirty="0">
                        <a:latin typeface="Bahnschrift" panose="020B0502040204020203" pitchFamily="34" charset="0"/>
                      </a:endParaRPr>
                    </a:p>
                  </a:txBody>
                  <a:tcP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extLst>
                  <a:ext uri="{0D108BD9-81ED-4DB2-BD59-A6C34878D82A}">
                    <a16:rowId xmlns:a16="http://schemas.microsoft.com/office/drawing/2014/main" val="2087246695"/>
                  </a:ext>
                </a:extLst>
              </a:tr>
              <a:tr h="233647">
                <a:tc>
                  <a:txBody>
                    <a:bodyPr/>
                    <a:lstStyle/>
                    <a:p>
                      <a:endParaRPr lang="en-IN" sz="900" dirty="0">
                        <a:latin typeface="Bahnschrift" panose="020B0502040204020203" pitchFamily="34" charset="0"/>
                      </a:endParaRPr>
                    </a:p>
                  </a:txBody>
                  <a:tcP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extLst>
                  <a:ext uri="{0D108BD9-81ED-4DB2-BD59-A6C34878D82A}">
                    <a16:rowId xmlns:a16="http://schemas.microsoft.com/office/drawing/2014/main" val="505127471"/>
                  </a:ext>
                </a:extLst>
              </a:tr>
              <a:tr h="233647">
                <a:tc>
                  <a:txBody>
                    <a:bodyPr/>
                    <a:lstStyle/>
                    <a:p>
                      <a:endParaRPr lang="en-IN" sz="900" dirty="0">
                        <a:latin typeface="Bahnschrift" panose="020B0502040204020203" pitchFamily="34" charset="0"/>
                      </a:endParaRPr>
                    </a:p>
                  </a:txBody>
                  <a:tcP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extLst>
                  <a:ext uri="{0D108BD9-81ED-4DB2-BD59-A6C34878D82A}">
                    <a16:rowId xmlns:a16="http://schemas.microsoft.com/office/drawing/2014/main" val="2948275528"/>
                  </a:ext>
                </a:extLst>
              </a:tr>
              <a:tr h="233647">
                <a:tc>
                  <a:txBody>
                    <a:bodyPr/>
                    <a:lstStyle/>
                    <a:p>
                      <a:endParaRPr lang="en-IN" sz="900" dirty="0">
                        <a:latin typeface="Bahnschrift" panose="020B0502040204020203" pitchFamily="34" charset="0"/>
                      </a:endParaRPr>
                    </a:p>
                  </a:txBody>
                  <a:tcP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extLst>
                  <a:ext uri="{0D108BD9-81ED-4DB2-BD59-A6C34878D82A}">
                    <a16:rowId xmlns:a16="http://schemas.microsoft.com/office/drawing/2014/main" val="11604585"/>
                  </a:ext>
                </a:extLst>
              </a:tr>
              <a:tr h="233647">
                <a:tc>
                  <a:txBody>
                    <a:bodyPr/>
                    <a:lstStyle/>
                    <a:p>
                      <a:endParaRPr lang="en-IN" sz="900" dirty="0">
                        <a:latin typeface="Bahnschrift" panose="020B0502040204020203" pitchFamily="34" charset="0"/>
                      </a:endParaRPr>
                    </a:p>
                  </a:txBody>
                  <a:tcP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extLst>
                  <a:ext uri="{0D108BD9-81ED-4DB2-BD59-A6C34878D82A}">
                    <a16:rowId xmlns:a16="http://schemas.microsoft.com/office/drawing/2014/main" val="2073370578"/>
                  </a:ext>
                </a:extLst>
              </a:tr>
              <a:tr h="233647">
                <a:tc>
                  <a:txBody>
                    <a:bodyPr/>
                    <a:lstStyle/>
                    <a:p>
                      <a:endParaRPr lang="en-IN" sz="900" dirty="0">
                        <a:latin typeface="Bahnschrift" panose="020B0502040204020203" pitchFamily="34" charset="0"/>
                      </a:endParaRPr>
                    </a:p>
                  </a:txBody>
                  <a:tcP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extLst>
                  <a:ext uri="{0D108BD9-81ED-4DB2-BD59-A6C34878D82A}">
                    <a16:rowId xmlns:a16="http://schemas.microsoft.com/office/drawing/2014/main" val="335905493"/>
                  </a:ext>
                </a:extLst>
              </a:tr>
              <a:tr h="233647">
                <a:tc>
                  <a:txBody>
                    <a:bodyPr/>
                    <a:lstStyle/>
                    <a:p>
                      <a:endParaRPr lang="en-IN" sz="900" dirty="0">
                        <a:latin typeface="Bahnschrift" panose="020B0502040204020203" pitchFamily="34" charset="0"/>
                      </a:endParaRPr>
                    </a:p>
                  </a:txBody>
                  <a:tcP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extLst>
                  <a:ext uri="{0D108BD9-81ED-4DB2-BD59-A6C34878D82A}">
                    <a16:rowId xmlns:a16="http://schemas.microsoft.com/office/drawing/2014/main" val="3259696133"/>
                  </a:ext>
                </a:extLst>
              </a:tr>
              <a:tr h="233647">
                <a:tc>
                  <a:txBody>
                    <a:bodyPr/>
                    <a:lstStyle/>
                    <a:p>
                      <a:endParaRPr lang="en-IN" sz="900" dirty="0">
                        <a:latin typeface="Bahnschrift" panose="020B0502040204020203" pitchFamily="34" charset="0"/>
                      </a:endParaRPr>
                    </a:p>
                  </a:txBody>
                  <a:tcP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extLst>
                  <a:ext uri="{0D108BD9-81ED-4DB2-BD59-A6C34878D82A}">
                    <a16:rowId xmlns:a16="http://schemas.microsoft.com/office/drawing/2014/main" val="1261691925"/>
                  </a:ext>
                </a:extLst>
              </a:tr>
              <a:tr h="233647">
                <a:tc>
                  <a:txBody>
                    <a:bodyPr/>
                    <a:lstStyle/>
                    <a:p>
                      <a:endParaRPr lang="en-IN" sz="900" dirty="0">
                        <a:latin typeface="Bahnschrift" panose="020B0502040204020203" pitchFamily="34" charset="0"/>
                      </a:endParaRPr>
                    </a:p>
                  </a:txBody>
                  <a:tcP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extLst>
                  <a:ext uri="{0D108BD9-81ED-4DB2-BD59-A6C34878D82A}">
                    <a16:rowId xmlns:a16="http://schemas.microsoft.com/office/drawing/2014/main" val="1914206691"/>
                  </a:ext>
                </a:extLst>
              </a:tr>
              <a:tr h="233647">
                <a:tc>
                  <a:txBody>
                    <a:bodyPr/>
                    <a:lstStyle/>
                    <a:p>
                      <a:endParaRPr lang="en-IN" sz="900" dirty="0">
                        <a:latin typeface="Bahnschrift" panose="020B0502040204020203" pitchFamily="34" charset="0"/>
                      </a:endParaRPr>
                    </a:p>
                  </a:txBody>
                  <a:tcP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extLst>
                  <a:ext uri="{0D108BD9-81ED-4DB2-BD59-A6C34878D82A}">
                    <a16:rowId xmlns:a16="http://schemas.microsoft.com/office/drawing/2014/main" val="2999310458"/>
                  </a:ext>
                </a:extLst>
              </a:tr>
              <a:tr h="233647">
                <a:tc>
                  <a:txBody>
                    <a:bodyPr/>
                    <a:lstStyle/>
                    <a:p>
                      <a:endParaRPr lang="en-IN" sz="900" dirty="0">
                        <a:latin typeface="Bahnschrift" panose="020B0502040204020203" pitchFamily="34" charset="0"/>
                      </a:endParaRPr>
                    </a:p>
                  </a:txBody>
                  <a:tcP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extLst>
                  <a:ext uri="{0D108BD9-81ED-4DB2-BD59-A6C34878D82A}">
                    <a16:rowId xmlns:a16="http://schemas.microsoft.com/office/drawing/2014/main" val="1753198560"/>
                  </a:ext>
                </a:extLst>
              </a:tr>
              <a:tr h="233647">
                <a:tc>
                  <a:txBody>
                    <a:bodyPr/>
                    <a:lstStyle/>
                    <a:p>
                      <a:endParaRPr lang="en-IN" sz="900" dirty="0">
                        <a:latin typeface="Bahnschrift" panose="020B0502040204020203" pitchFamily="34" charset="0"/>
                      </a:endParaRPr>
                    </a:p>
                  </a:txBody>
                  <a:tcP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extLst>
                  <a:ext uri="{0D108BD9-81ED-4DB2-BD59-A6C34878D82A}">
                    <a16:rowId xmlns:a16="http://schemas.microsoft.com/office/drawing/2014/main" val="3204941382"/>
                  </a:ext>
                </a:extLst>
              </a:tr>
              <a:tr h="233647">
                <a:tc>
                  <a:txBody>
                    <a:bodyPr/>
                    <a:lstStyle/>
                    <a:p>
                      <a:endParaRPr lang="en-IN" sz="900" dirty="0">
                        <a:latin typeface="Bahnschrift" panose="020B0502040204020203" pitchFamily="34" charset="0"/>
                      </a:endParaRPr>
                    </a:p>
                  </a:txBody>
                  <a:tcPr>
                    <a:lnT w="3175" cap="flat" cmpd="sng" algn="ctr">
                      <a:solidFill>
                        <a:schemeClr val="bg1">
                          <a:lumMod val="75000"/>
                        </a:schemeClr>
                      </a:solidFill>
                      <a:prstDash val="solid"/>
                      <a:round/>
                      <a:headEnd type="none" w="med" len="med"/>
                      <a:tailEnd type="none" w="med" len="med"/>
                    </a:lnT>
                    <a:noFill/>
                  </a:tcPr>
                </a:tc>
                <a:extLst>
                  <a:ext uri="{0D108BD9-81ED-4DB2-BD59-A6C34878D82A}">
                    <a16:rowId xmlns:a16="http://schemas.microsoft.com/office/drawing/2014/main" val="764503961"/>
                  </a:ext>
                </a:extLst>
              </a:tr>
            </a:tbl>
          </a:graphicData>
        </a:graphic>
      </p:graphicFrame>
      <p:sp>
        <p:nvSpPr>
          <p:cNvPr id="2" name="Slide Number Placeholder 6">
            <a:extLst>
              <a:ext uri="{FF2B5EF4-FFF2-40B4-BE49-F238E27FC236}">
                <a16:creationId xmlns:a16="http://schemas.microsoft.com/office/drawing/2014/main" id="{F122E05C-67A6-9F70-7588-E5FCD26A6BE6}"/>
              </a:ext>
            </a:extLst>
          </p:cNvPr>
          <p:cNvSpPr>
            <a:spLocks noGrp="1"/>
          </p:cNvSpPr>
          <p:nvPr>
            <p:ph type="sldNum" sz="quarter" idx="12"/>
          </p:nvPr>
        </p:nvSpPr>
        <p:spPr>
          <a:xfrm>
            <a:off x="4586678" y="7219068"/>
            <a:ext cx="355210" cy="188208"/>
          </a:xfrm>
        </p:spPr>
        <p:txBody>
          <a:bodyPr/>
          <a:lstStyle/>
          <a:p>
            <a:fld id="{BBD8116C-255A-44AF-97AC-4E39B80E4E22}" type="slidenum">
              <a:rPr lang="en-IN" sz="800" smtClean="0">
                <a:solidFill>
                  <a:schemeClr val="tx1"/>
                </a:solidFill>
                <a:latin typeface="Bahnschrift" panose="020B0502040204020203" pitchFamily="34" charset="0"/>
              </a:rPr>
              <a:t>42</a:t>
            </a:fld>
            <a:endParaRPr lang="en-IN" sz="800">
              <a:solidFill>
                <a:schemeClr val="tx1"/>
              </a:solidFill>
              <a:latin typeface="Bahnschrift" panose="020B0502040204020203" pitchFamily="34" charset="0"/>
            </a:endParaRPr>
          </a:p>
        </p:txBody>
      </p:sp>
    </p:spTree>
    <p:custDataLst>
      <p:tags r:id="rId1"/>
    </p:custDataLst>
    <p:extLst>
      <p:ext uri="{BB962C8B-B14F-4D97-AF65-F5344CB8AC3E}">
        <p14:creationId xmlns:p14="http://schemas.microsoft.com/office/powerpoint/2010/main" val="3420929418"/>
      </p:ext>
    </p:extLst>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 name="Picture 26" descr="A blue and white gradient&#10;&#10;Description automatically generated">
            <a:extLst>
              <a:ext uri="{FF2B5EF4-FFF2-40B4-BE49-F238E27FC236}">
                <a16:creationId xmlns:a16="http://schemas.microsoft.com/office/drawing/2014/main" id="{F8ECF2B1-3548-48CE-CC8A-B09049E4D98A}"/>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flipH="1">
            <a:off x="0" y="1"/>
            <a:ext cx="5346700" cy="998538"/>
          </a:xfrm>
          <a:prstGeom prst="rect">
            <a:avLst/>
          </a:prstGeom>
        </p:spPr>
      </p:pic>
      <p:sp>
        <p:nvSpPr>
          <p:cNvPr id="4" name="TextBox 3">
            <a:extLst>
              <a:ext uri="{FF2B5EF4-FFF2-40B4-BE49-F238E27FC236}">
                <a16:creationId xmlns:a16="http://schemas.microsoft.com/office/drawing/2014/main" id="{DCCD8DBB-8ACC-7D78-21CB-FFD7A565BEBF}"/>
              </a:ext>
            </a:extLst>
          </p:cNvPr>
          <p:cNvSpPr txBox="1"/>
          <p:nvPr/>
        </p:nvSpPr>
        <p:spPr>
          <a:xfrm>
            <a:off x="404812" y="299215"/>
            <a:ext cx="4537076" cy="400110"/>
          </a:xfrm>
          <a:prstGeom prst="rect">
            <a:avLst/>
          </a:prstGeom>
          <a:noFill/>
        </p:spPr>
        <p:txBody>
          <a:bodyPr wrap="square">
            <a:spAutoFit/>
          </a:bodyPr>
          <a:lstStyle/>
          <a:p>
            <a:r>
              <a:rPr lang="en-IN" sz="2000" b="1" dirty="0">
                <a:solidFill>
                  <a:schemeClr val="bg1"/>
                </a:solidFill>
                <a:latin typeface="Bahnschrift" panose="020B0502040204020203" pitchFamily="34" charset="0"/>
              </a:rPr>
              <a:t>Notes</a:t>
            </a:r>
          </a:p>
        </p:txBody>
      </p:sp>
      <p:grpSp>
        <p:nvGrpSpPr>
          <p:cNvPr id="28" name="Group 27">
            <a:extLst>
              <a:ext uri="{FF2B5EF4-FFF2-40B4-BE49-F238E27FC236}">
                <a16:creationId xmlns:a16="http://schemas.microsoft.com/office/drawing/2014/main" id="{B10DC56B-1D02-E382-3904-7C32731C36AA}"/>
              </a:ext>
            </a:extLst>
          </p:cNvPr>
          <p:cNvGrpSpPr/>
          <p:nvPr/>
        </p:nvGrpSpPr>
        <p:grpSpPr>
          <a:xfrm rot="10335125">
            <a:off x="-2600670" y="-2819602"/>
            <a:ext cx="14849352" cy="9941862"/>
            <a:chOff x="6249468" y="-1100935"/>
            <a:chExt cx="8072278" cy="5404509"/>
          </a:xfrm>
          <a:solidFill>
            <a:schemeClr val="bg1">
              <a:alpha val="29000"/>
            </a:schemeClr>
          </a:solidFill>
        </p:grpSpPr>
        <p:sp>
          <p:nvSpPr>
            <p:cNvPr id="29" name="Freeform 3214">
              <a:extLst>
                <a:ext uri="{FF2B5EF4-FFF2-40B4-BE49-F238E27FC236}">
                  <a16:creationId xmlns:a16="http://schemas.microsoft.com/office/drawing/2014/main" id="{A269D130-D7A5-61A8-0E43-09805E712842}"/>
                </a:ext>
              </a:extLst>
            </p:cNvPr>
            <p:cNvSpPr>
              <a:spLocks noEditPoints="1"/>
            </p:cNvSpPr>
            <p:nvPr/>
          </p:nvSpPr>
          <p:spPr bwMode="auto">
            <a:xfrm>
              <a:off x="6903306" y="-223633"/>
              <a:ext cx="7399129" cy="4494102"/>
            </a:xfrm>
            <a:custGeom>
              <a:avLst/>
              <a:gdLst>
                <a:gd name="T0" fmla="*/ 783 w 1129"/>
                <a:gd name="T1" fmla="*/ 686 h 686"/>
                <a:gd name="T2" fmla="*/ 940 w 1129"/>
                <a:gd name="T3" fmla="*/ 678 h 686"/>
                <a:gd name="T4" fmla="*/ 1052 w 1129"/>
                <a:gd name="T5" fmla="*/ 609 h 686"/>
                <a:gd name="T6" fmla="*/ 1079 w 1129"/>
                <a:gd name="T7" fmla="*/ 599 h 686"/>
                <a:gd name="T8" fmla="*/ 885 w 1129"/>
                <a:gd name="T9" fmla="*/ 625 h 686"/>
                <a:gd name="T10" fmla="*/ 866 w 1129"/>
                <a:gd name="T11" fmla="*/ 588 h 686"/>
                <a:gd name="T12" fmla="*/ 869 w 1129"/>
                <a:gd name="T13" fmla="*/ 587 h 686"/>
                <a:gd name="T14" fmla="*/ 1077 w 1129"/>
                <a:gd name="T15" fmla="*/ 596 h 686"/>
                <a:gd name="T16" fmla="*/ 742 w 1129"/>
                <a:gd name="T17" fmla="*/ 586 h 686"/>
                <a:gd name="T18" fmla="*/ 745 w 1129"/>
                <a:gd name="T19" fmla="*/ 590 h 686"/>
                <a:gd name="T20" fmla="*/ 804 w 1129"/>
                <a:gd name="T21" fmla="*/ 621 h 686"/>
                <a:gd name="T22" fmla="*/ 786 w 1129"/>
                <a:gd name="T23" fmla="*/ 535 h 686"/>
                <a:gd name="T24" fmla="*/ 987 w 1129"/>
                <a:gd name="T25" fmla="*/ 585 h 686"/>
                <a:gd name="T26" fmla="*/ 1007 w 1129"/>
                <a:gd name="T27" fmla="*/ 622 h 686"/>
                <a:gd name="T28" fmla="*/ 1076 w 1129"/>
                <a:gd name="T29" fmla="*/ 597 h 686"/>
                <a:gd name="T30" fmla="*/ 1035 w 1129"/>
                <a:gd name="T31" fmla="*/ 567 h 686"/>
                <a:gd name="T32" fmla="*/ 1036 w 1129"/>
                <a:gd name="T33" fmla="*/ 563 h 686"/>
                <a:gd name="T34" fmla="*/ 674 w 1129"/>
                <a:gd name="T35" fmla="*/ 487 h 686"/>
                <a:gd name="T36" fmla="*/ 695 w 1129"/>
                <a:gd name="T37" fmla="*/ 508 h 686"/>
                <a:gd name="T38" fmla="*/ 674 w 1129"/>
                <a:gd name="T39" fmla="*/ 488 h 686"/>
                <a:gd name="T40" fmla="*/ 733 w 1129"/>
                <a:gd name="T41" fmla="*/ 544 h 686"/>
                <a:gd name="T42" fmla="*/ 757 w 1129"/>
                <a:gd name="T43" fmla="*/ 540 h 686"/>
                <a:gd name="T44" fmla="*/ 761 w 1129"/>
                <a:gd name="T45" fmla="*/ 461 h 686"/>
                <a:gd name="T46" fmla="*/ 605 w 1129"/>
                <a:gd name="T47" fmla="*/ 444 h 686"/>
                <a:gd name="T48" fmla="*/ 487 w 1129"/>
                <a:gd name="T49" fmla="*/ 412 h 686"/>
                <a:gd name="T50" fmla="*/ 671 w 1129"/>
                <a:gd name="T51" fmla="*/ 485 h 686"/>
                <a:gd name="T52" fmla="*/ 418 w 1129"/>
                <a:gd name="T53" fmla="*/ 441 h 686"/>
                <a:gd name="T54" fmla="*/ 484 w 1129"/>
                <a:gd name="T55" fmla="*/ 412 h 686"/>
                <a:gd name="T56" fmla="*/ 552 w 1129"/>
                <a:gd name="T57" fmla="*/ 382 h 686"/>
                <a:gd name="T58" fmla="*/ 600 w 1129"/>
                <a:gd name="T59" fmla="*/ 439 h 686"/>
                <a:gd name="T60" fmla="*/ 616 w 1129"/>
                <a:gd name="T61" fmla="*/ 398 h 686"/>
                <a:gd name="T62" fmla="*/ 360 w 1129"/>
                <a:gd name="T63" fmla="*/ 323 h 686"/>
                <a:gd name="T64" fmla="*/ 359 w 1129"/>
                <a:gd name="T65" fmla="*/ 324 h 686"/>
                <a:gd name="T66" fmla="*/ 266 w 1129"/>
                <a:gd name="T67" fmla="*/ 311 h 686"/>
                <a:gd name="T68" fmla="*/ 346 w 1129"/>
                <a:gd name="T69" fmla="*/ 294 h 686"/>
                <a:gd name="T70" fmla="*/ 327 w 1129"/>
                <a:gd name="T71" fmla="*/ 291 h 686"/>
                <a:gd name="T72" fmla="*/ 327 w 1129"/>
                <a:gd name="T73" fmla="*/ 315 h 686"/>
                <a:gd name="T74" fmla="*/ 355 w 1129"/>
                <a:gd name="T75" fmla="*/ 282 h 686"/>
                <a:gd name="T76" fmla="*/ 308 w 1129"/>
                <a:gd name="T77" fmla="*/ 227 h 686"/>
                <a:gd name="T78" fmla="*/ 335 w 1129"/>
                <a:gd name="T79" fmla="*/ 204 h 686"/>
                <a:gd name="T80" fmla="*/ 363 w 1129"/>
                <a:gd name="T81" fmla="*/ 191 h 686"/>
                <a:gd name="T82" fmla="*/ 374 w 1129"/>
                <a:gd name="T83" fmla="*/ 174 h 686"/>
                <a:gd name="T84" fmla="*/ 53 w 1129"/>
                <a:gd name="T85" fmla="*/ 170 h 686"/>
                <a:gd name="T86" fmla="*/ 302 w 1129"/>
                <a:gd name="T87" fmla="*/ 160 h 686"/>
                <a:gd name="T88" fmla="*/ 320 w 1129"/>
                <a:gd name="T89" fmla="*/ 181 h 686"/>
                <a:gd name="T90" fmla="*/ 293 w 1129"/>
                <a:gd name="T91" fmla="*/ 146 h 686"/>
                <a:gd name="T92" fmla="*/ 220 w 1129"/>
                <a:gd name="T93" fmla="*/ 150 h 686"/>
                <a:gd name="T94" fmla="*/ 339 w 1129"/>
                <a:gd name="T95" fmla="*/ 97 h 686"/>
                <a:gd name="T96" fmla="*/ 264 w 1129"/>
                <a:gd name="T97" fmla="*/ 131 h 686"/>
                <a:gd name="T98" fmla="*/ 114 w 1129"/>
                <a:gd name="T99" fmla="*/ 109 h 686"/>
                <a:gd name="T100" fmla="*/ 216 w 1129"/>
                <a:gd name="T101" fmla="*/ 106 h 686"/>
                <a:gd name="T102" fmla="*/ 371 w 1129"/>
                <a:gd name="T103" fmla="*/ 65 h 686"/>
                <a:gd name="T104" fmla="*/ 327 w 1129"/>
                <a:gd name="T105" fmla="*/ 162 h 686"/>
                <a:gd name="T106" fmla="*/ 371 w 1129"/>
                <a:gd name="T107" fmla="*/ 65 h 686"/>
                <a:gd name="T108" fmla="*/ 94 w 1129"/>
                <a:gd name="T109" fmla="*/ 88 h 686"/>
                <a:gd name="T110" fmla="*/ 34 w 1129"/>
                <a:gd name="T111" fmla="*/ 59 h 686"/>
                <a:gd name="T112" fmla="*/ 59 w 1129"/>
                <a:gd name="T113" fmla="*/ 103 h 686"/>
                <a:gd name="T114" fmla="*/ 110 w 1129"/>
                <a:gd name="T115" fmla="*/ 89 h 686"/>
                <a:gd name="T116" fmla="*/ 107 w 1129"/>
                <a:gd name="T117" fmla="*/ 63 h 686"/>
                <a:gd name="T118" fmla="*/ 193 w 1129"/>
                <a:gd name="T119" fmla="*/ 40 h 686"/>
                <a:gd name="T120" fmla="*/ 35 w 1129"/>
                <a:gd name="T121" fmla="*/ 22 h 686"/>
                <a:gd name="T122" fmla="*/ 33 w 1129"/>
                <a:gd name="T123" fmla="*/ 18 h 6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29" h="686">
                  <a:moveTo>
                    <a:pt x="1093" y="634"/>
                  </a:moveTo>
                  <a:cubicBezTo>
                    <a:pt x="1093" y="634"/>
                    <a:pt x="1093" y="634"/>
                    <a:pt x="1093" y="634"/>
                  </a:cubicBezTo>
                  <a:cubicBezTo>
                    <a:pt x="1128" y="638"/>
                    <a:pt x="1128" y="638"/>
                    <a:pt x="1128" y="638"/>
                  </a:cubicBezTo>
                  <a:cubicBezTo>
                    <a:pt x="1128" y="638"/>
                    <a:pt x="1128" y="637"/>
                    <a:pt x="1128" y="637"/>
                  </a:cubicBezTo>
                  <a:cubicBezTo>
                    <a:pt x="1128" y="637"/>
                    <a:pt x="1128" y="637"/>
                    <a:pt x="1128" y="637"/>
                  </a:cubicBezTo>
                  <a:cubicBezTo>
                    <a:pt x="1093" y="634"/>
                    <a:pt x="1093" y="634"/>
                    <a:pt x="1093" y="634"/>
                  </a:cubicBezTo>
                  <a:moveTo>
                    <a:pt x="889" y="631"/>
                  </a:moveTo>
                  <a:cubicBezTo>
                    <a:pt x="889" y="631"/>
                    <a:pt x="889" y="631"/>
                    <a:pt x="889" y="631"/>
                  </a:cubicBezTo>
                  <a:cubicBezTo>
                    <a:pt x="937" y="678"/>
                    <a:pt x="937" y="678"/>
                    <a:pt x="937" y="678"/>
                  </a:cubicBezTo>
                  <a:cubicBezTo>
                    <a:pt x="937" y="678"/>
                    <a:pt x="937" y="678"/>
                    <a:pt x="937" y="678"/>
                  </a:cubicBezTo>
                  <a:cubicBezTo>
                    <a:pt x="889" y="631"/>
                    <a:pt x="889" y="631"/>
                    <a:pt x="889" y="631"/>
                  </a:cubicBezTo>
                  <a:moveTo>
                    <a:pt x="805" y="624"/>
                  </a:moveTo>
                  <a:cubicBezTo>
                    <a:pt x="783" y="686"/>
                    <a:pt x="783" y="686"/>
                    <a:pt x="783" y="686"/>
                  </a:cubicBezTo>
                  <a:cubicBezTo>
                    <a:pt x="783" y="686"/>
                    <a:pt x="783" y="686"/>
                    <a:pt x="783" y="686"/>
                  </a:cubicBezTo>
                  <a:cubicBezTo>
                    <a:pt x="806" y="624"/>
                    <a:pt x="806" y="624"/>
                    <a:pt x="806" y="624"/>
                  </a:cubicBezTo>
                  <a:cubicBezTo>
                    <a:pt x="805" y="624"/>
                    <a:pt x="805" y="624"/>
                    <a:pt x="805" y="624"/>
                  </a:cubicBezTo>
                  <a:moveTo>
                    <a:pt x="768" y="622"/>
                  </a:moveTo>
                  <a:cubicBezTo>
                    <a:pt x="768" y="622"/>
                    <a:pt x="768" y="622"/>
                    <a:pt x="768" y="622"/>
                  </a:cubicBezTo>
                  <a:cubicBezTo>
                    <a:pt x="781" y="686"/>
                    <a:pt x="781" y="686"/>
                    <a:pt x="781" y="686"/>
                  </a:cubicBezTo>
                  <a:cubicBezTo>
                    <a:pt x="781" y="685"/>
                    <a:pt x="781" y="685"/>
                    <a:pt x="782" y="685"/>
                  </a:cubicBezTo>
                  <a:cubicBezTo>
                    <a:pt x="768" y="622"/>
                    <a:pt x="768" y="622"/>
                    <a:pt x="768" y="622"/>
                  </a:cubicBezTo>
                  <a:moveTo>
                    <a:pt x="770" y="620"/>
                  </a:moveTo>
                  <a:cubicBezTo>
                    <a:pt x="770" y="620"/>
                    <a:pt x="770" y="620"/>
                    <a:pt x="770" y="620"/>
                  </a:cubicBezTo>
                  <a:cubicBezTo>
                    <a:pt x="804" y="622"/>
                    <a:pt x="804" y="622"/>
                    <a:pt x="804" y="622"/>
                  </a:cubicBezTo>
                  <a:cubicBezTo>
                    <a:pt x="804" y="622"/>
                    <a:pt x="804" y="622"/>
                    <a:pt x="804" y="621"/>
                  </a:cubicBezTo>
                  <a:cubicBezTo>
                    <a:pt x="770" y="620"/>
                    <a:pt x="770" y="620"/>
                    <a:pt x="770" y="620"/>
                  </a:cubicBezTo>
                  <a:moveTo>
                    <a:pt x="968" y="613"/>
                  </a:moveTo>
                  <a:cubicBezTo>
                    <a:pt x="940" y="678"/>
                    <a:pt x="940" y="678"/>
                    <a:pt x="940" y="678"/>
                  </a:cubicBezTo>
                  <a:cubicBezTo>
                    <a:pt x="940" y="678"/>
                    <a:pt x="940" y="678"/>
                    <a:pt x="940" y="678"/>
                  </a:cubicBezTo>
                  <a:cubicBezTo>
                    <a:pt x="968" y="613"/>
                    <a:pt x="968" y="613"/>
                    <a:pt x="968" y="613"/>
                  </a:cubicBezTo>
                  <a:cubicBezTo>
                    <a:pt x="968" y="613"/>
                    <a:pt x="968" y="613"/>
                    <a:pt x="968" y="613"/>
                  </a:cubicBezTo>
                  <a:moveTo>
                    <a:pt x="967" y="611"/>
                  </a:moveTo>
                  <a:cubicBezTo>
                    <a:pt x="890" y="628"/>
                    <a:pt x="890" y="628"/>
                    <a:pt x="890" y="628"/>
                  </a:cubicBezTo>
                  <a:cubicBezTo>
                    <a:pt x="890" y="628"/>
                    <a:pt x="890" y="628"/>
                    <a:pt x="890" y="628"/>
                  </a:cubicBezTo>
                  <a:cubicBezTo>
                    <a:pt x="967" y="612"/>
                    <a:pt x="967" y="612"/>
                    <a:pt x="967" y="612"/>
                  </a:cubicBezTo>
                  <a:cubicBezTo>
                    <a:pt x="967" y="612"/>
                    <a:pt x="967" y="612"/>
                    <a:pt x="967" y="611"/>
                  </a:cubicBezTo>
                  <a:moveTo>
                    <a:pt x="1056" y="609"/>
                  </a:moveTo>
                  <a:cubicBezTo>
                    <a:pt x="1056" y="610"/>
                    <a:pt x="1055" y="610"/>
                    <a:pt x="1055" y="610"/>
                  </a:cubicBezTo>
                  <a:cubicBezTo>
                    <a:pt x="1088" y="632"/>
                    <a:pt x="1088" y="632"/>
                    <a:pt x="1088" y="632"/>
                  </a:cubicBezTo>
                  <a:cubicBezTo>
                    <a:pt x="1088" y="632"/>
                    <a:pt x="1088" y="632"/>
                    <a:pt x="1088" y="632"/>
                  </a:cubicBezTo>
                  <a:cubicBezTo>
                    <a:pt x="1056" y="609"/>
                    <a:pt x="1056" y="609"/>
                    <a:pt x="1056" y="609"/>
                  </a:cubicBezTo>
                  <a:moveTo>
                    <a:pt x="1052" y="609"/>
                  </a:moveTo>
                  <a:cubicBezTo>
                    <a:pt x="1009" y="624"/>
                    <a:pt x="1009" y="624"/>
                    <a:pt x="1009" y="624"/>
                  </a:cubicBezTo>
                  <a:cubicBezTo>
                    <a:pt x="1010" y="624"/>
                    <a:pt x="1010" y="624"/>
                    <a:pt x="1010" y="624"/>
                  </a:cubicBezTo>
                  <a:cubicBezTo>
                    <a:pt x="1052" y="609"/>
                    <a:pt x="1052" y="609"/>
                    <a:pt x="1052" y="609"/>
                  </a:cubicBezTo>
                  <a:cubicBezTo>
                    <a:pt x="1052" y="609"/>
                    <a:pt x="1052" y="609"/>
                    <a:pt x="1052" y="609"/>
                  </a:cubicBezTo>
                  <a:moveTo>
                    <a:pt x="1078" y="600"/>
                  </a:moveTo>
                  <a:cubicBezTo>
                    <a:pt x="1078" y="600"/>
                    <a:pt x="1077" y="600"/>
                    <a:pt x="1077" y="600"/>
                  </a:cubicBezTo>
                  <a:cubicBezTo>
                    <a:pt x="1089" y="631"/>
                    <a:pt x="1089" y="631"/>
                    <a:pt x="1089" y="631"/>
                  </a:cubicBezTo>
                  <a:cubicBezTo>
                    <a:pt x="1089" y="631"/>
                    <a:pt x="1089" y="631"/>
                    <a:pt x="1089" y="631"/>
                  </a:cubicBezTo>
                  <a:cubicBezTo>
                    <a:pt x="1078" y="600"/>
                    <a:pt x="1078" y="600"/>
                    <a:pt x="1078" y="600"/>
                  </a:cubicBezTo>
                  <a:moveTo>
                    <a:pt x="1079" y="599"/>
                  </a:moveTo>
                  <a:cubicBezTo>
                    <a:pt x="1079" y="599"/>
                    <a:pt x="1078" y="599"/>
                    <a:pt x="1078" y="600"/>
                  </a:cubicBezTo>
                  <a:cubicBezTo>
                    <a:pt x="1128" y="637"/>
                    <a:pt x="1128" y="637"/>
                    <a:pt x="1128" y="637"/>
                  </a:cubicBezTo>
                  <a:cubicBezTo>
                    <a:pt x="1128" y="637"/>
                    <a:pt x="1128" y="636"/>
                    <a:pt x="1129" y="636"/>
                  </a:cubicBezTo>
                  <a:cubicBezTo>
                    <a:pt x="1079" y="599"/>
                    <a:pt x="1079" y="599"/>
                    <a:pt x="1079" y="599"/>
                  </a:cubicBezTo>
                  <a:moveTo>
                    <a:pt x="1075" y="599"/>
                  </a:moveTo>
                  <a:cubicBezTo>
                    <a:pt x="1056" y="608"/>
                    <a:pt x="1056" y="608"/>
                    <a:pt x="1056" y="608"/>
                  </a:cubicBezTo>
                  <a:cubicBezTo>
                    <a:pt x="1056" y="608"/>
                    <a:pt x="1056" y="608"/>
                    <a:pt x="1056" y="608"/>
                  </a:cubicBezTo>
                  <a:cubicBezTo>
                    <a:pt x="1075" y="599"/>
                    <a:pt x="1075" y="599"/>
                    <a:pt x="1075" y="599"/>
                  </a:cubicBezTo>
                  <a:cubicBezTo>
                    <a:pt x="1075" y="599"/>
                    <a:pt x="1075" y="599"/>
                    <a:pt x="1075" y="599"/>
                  </a:cubicBezTo>
                  <a:moveTo>
                    <a:pt x="744" y="591"/>
                  </a:moveTo>
                  <a:cubicBezTo>
                    <a:pt x="744" y="591"/>
                    <a:pt x="744" y="591"/>
                    <a:pt x="744" y="591"/>
                  </a:cubicBezTo>
                  <a:cubicBezTo>
                    <a:pt x="766" y="618"/>
                    <a:pt x="766" y="618"/>
                    <a:pt x="766" y="618"/>
                  </a:cubicBezTo>
                  <a:cubicBezTo>
                    <a:pt x="766" y="618"/>
                    <a:pt x="766" y="618"/>
                    <a:pt x="767" y="618"/>
                  </a:cubicBezTo>
                  <a:cubicBezTo>
                    <a:pt x="767" y="618"/>
                    <a:pt x="767" y="618"/>
                    <a:pt x="767" y="618"/>
                  </a:cubicBezTo>
                  <a:cubicBezTo>
                    <a:pt x="744" y="591"/>
                    <a:pt x="744" y="591"/>
                    <a:pt x="744" y="591"/>
                  </a:cubicBezTo>
                  <a:moveTo>
                    <a:pt x="868" y="588"/>
                  </a:moveTo>
                  <a:cubicBezTo>
                    <a:pt x="868" y="588"/>
                    <a:pt x="868" y="589"/>
                    <a:pt x="868" y="589"/>
                  </a:cubicBezTo>
                  <a:cubicBezTo>
                    <a:pt x="885" y="625"/>
                    <a:pt x="885" y="625"/>
                    <a:pt x="885" y="625"/>
                  </a:cubicBezTo>
                  <a:cubicBezTo>
                    <a:pt x="885" y="625"/>
                    <a:pt x="885" y="625"/>
                    <a:pt x="885" y="625"/>
                  </a:cubicBezTo>
                  <a:cubicBezTo>
                    <a:pt x="868" y="588"/>
                    <a:pt x="868" y="588"/>
                    <a:pt x="868" y="588"/>
                  </a:cubicBezTo>
                  <a:moveTo>
                    <a:pt x="866" y="588"/>
                  </a:moveTo>
                  <a:cubicBezTo>
                    <a:pt x="836" y="624"/>
                    <a:pt x="836" y="624"/>
                    <a:pt x="836" y="624"/>
                  </a:cubicBezTo>
                  <a:cubicBezTo>
                    <a:pt x="809" y="622"/>
                    <a:pt x="809" y="622"/>
                    <a:pt x="809" y="622"/>
                  </a:cubicBezTo>
                  <a:cubicBezTo>
                    <a:pt x="809" y="622"/>
                    <a:pt x="809" y="622"/>
                    <a:pt x="809" y="622"/>
                  </a:cubicBezTo>
                  <a:cubicBezTo>
                    <a:pt x="835" y="624"/>
                    <a:pt x="835" y="624"/>
                    <a:pt x="835" y="624"/>
                  </a:cubicBezTo>
                  <a:cubicBezTo>
                    <a:pt x="784" y="686"/>
                    <a:pt x="784" y="686"/>
                    <a:pt x="784" y="686"/>
                  </a:cubicBezTo>
                  <a:cubicBezTo>
                    <a:pt x="784" y="686"/>
                    <a:pt x="784" y="686"/>
                    <a:pt x="784" y="686"/>
                  </a:cubicBezTo>
                  <a:cubicBezTo>
                    <a:pt x="836" y="624"/>
                    <a:pt x="836" y="624"/>
                    <a:pt x="836" y="624"/>
                  </a:cubicBezTo>
                  <a:cubicBezTo>
                    <a:pt x="883" y="628"/>
                    <a:pt x="883" y="628"/>
                    <a:pt x="883" y="628"/>
                  </a:cubicBezTo>
                  <a:cubicBezTo>
                    <a:pt x="883" y="628"/>
                    <a:pt x="883" y="628"/>
                    <a:pt x="883" y="628"/>
                  </a:cubicBezTo>
                  <a:cubicBezTo>
                    <a:pt x="836" y="624"/>
                    <a:pt x="836" y="624"/>
                    <a:pt x="836" y="624"/>
                  </a:cubicBezTo>
                  <a:cubicBezTo>
                    <a:pt x="866" y="588"/>
                    <a:pt x="866" y="588"/>
                    <a:pt x="866" y="588"/>
                  </a:cubicBezTo>
                  <a:cubicBezTo>
                    <a:pt x="866" y="588"/>
                    <a:pt x="866" y="588"/>
                    <a:pt x="866" y="588"/>
                  </a:cubicBezTo>
                  <a:moveTo>
                    <a:pt x="865" y="588"/>
                  </a:moveTo>
                  <a:cubicBezTo>
                    <a:pt x="809" y="620"/>
                    <a:pt x="809" y="620"/>
                    <a:pt x="809" y="620"/>
                  </a:cubicBezTo>
                  <a:cubicBezTo>
                    <a:pt x="809" y="620"/>
                    <a:pt x="809" y="620"/>
                    <a:pt x="809" y="621"/>
                  </a:cubicBezTo>
                  <a:cubicBezTo>
                    <a:pt x="866" y="588"/>
                    <a:pt x="866" y="588"/>
                    <a:pt x="866" y="588"/>
                  </a:cubicBezTo>
                  <a:cubicBezTo>
                    <a:pt x="865" y="588"/>
                    <a:pt x="865" y="588"/>
                    <a:pt x="865" y="588"/>
                  </a:cubicBezTo>
                  <a:moveTo>
                    <a:pt x="984" y="585"/>
                  </a:moveTo>
                  <a:cubicBezTo>
                    <a:pt x="969" y="609"/>
                    <a:pt x="969" y="609"/>
                    <a:pt x="969" y="609"/>
                  </a:cubicBezTo>
                  <a:cubicBezTo>
                    <a:pt x="970" y="609"/>
                    <a:pt x="970" y="610"/>
                    <a:pt x="970" y="610"/>
                  </a:cubicBezTo>
                  <a:cubicBezTo>
                    <a:pt x="984" y="585"/>
                    <a:pt x="984" y="585"/>
                    <a:pt x="984" y="585"/>
                  </a:cubicBezTo>
                  <a:cubicBezTo>
                    <a:pt x="984" y="585"/>
                    <a:pt x="984" y="585"/>
                    <a:pt x="984" y="585"/>
                  </a:cubicBezTo>
                  <a:moveTo>
                    <a:pt x="982" y="583"/>
                  </a:moveTo>
                  <a:cubicBezTo>
                    <a:pt x="938" y="604"/>
                    <a:pt x="938" y="604"/>
                    <a:pt x="938" y="604"/>
                  </a:cubicBezTo>
                  <a:cubicBezTo>
                    <a:pt x="869" y="587"/>
                    <a:pt x="869" y="587"/>
                    <a:pt x="869" y="587"/>
                  </a:cubicBezTo>
                  <a:cubicBezTo>
                    <a:pt x="869" y="587"/>
                    <a:pt x="869" y="587"/>
                    <a:pt x="869" y="587"/>
                  </a:cubicBezTo>
                  <a:cubicBezTo>
                    <a:pt x="869" y="587"/>
                    <a:pt x="869" y="587"/>
                    <a:pt x="869" y="587"/>
                  </a:cubicBezTo>
                  <a:cubicBezTo>
                    <a:pt x="938" y="604"/>
                    <a:pt x="938" y="604"/>
                    <a:pt x="938" y="604"/>
                  </a:cubicBezTo>
                  <a:cubicBezTo>
                    <a:pt x="890" y="627"/>
                    <a:pt x="890" y="627"/>
                    <a:pt x="890" y="627"/>
                  </a:cubicBezTo>
                  <a:cubicBezTo>
                    <a:pt x="890" y="627"/>
                    <a:pt x="890" y="627"/>
                    <a:pt x="890" y="627"/>
                  </a:cubicBezTo>
                  <a:cubicBezTo>
                    <a:pt x="939" y="604"/>
                    <a:pt x="939" y="604"/>
                    <a:pt x="939" y="604"/>
                  </a:cubicBezTo>
                  <a:cubicBezTo>
                    <a:pt x="967" y="611"/>
                    <a:pt x="967" y="611"/>
                    <a:pt x="967" y="611"/>
                  </a:cubicBezTo>
                  <a:cubicBezTo>
                    <a:pt x="967" y="611"/>
                    <a:pt x="967" y="611"/>
                    <a:pt x="967" y="611"/>
                  </a:cubicBezTo>
                  <a:cubicBezTo>
                    <a:pt x="967" y="611"/>
                    <a:pt x="967" y="611"/>
                    <a:pt x="967" y="611"/>
                  </a:cubicBezTo>
                  <a:cubicBezTo>
                    <a:pt x="939" y="604"/>
                    <a:pt x="939" y="604"/>
                    <a:pt x="939" y="604"/>
                  </a:cubicBezTo>
                  <a:cubicBezTo>
                    <a:pt x="982" y="583"/>
                    <a:pt x="982" y="583"/>
                    <a:pt x="982" y="583"/>
                  </a:cubicBezTo>
                  <a:cubicBezTo>
                    <a:pt x="982" y="583"/>
                    <a:pt x="982" y="583"/>
                    <a:pt x="982" y="583"/>
                  </a:cubicBezTo>
                  <a:moveTo>
                    <a:pt x="1082" y="564"/>
                  </a:moveTo>
                  <a:cubicBezTo>
                    <a:pt x="1077" y="596"/>
                    <a:pt x="1077" y="596"/>
                    <a:pt x="1077" y="596"/>
                  </a:cubicBezTo>
                  <a:cubicBezTo>
                    <a:pt x="1077" y="596"/>
                    <a:pt x="1077" y="596"/>
                    <a:pt x="1077" y="596"/>
                  </a:cubicBezTo>
                  <a:cubicBezTo>
                    <a:pt x="1077" y="596"/>
                    <a:pt x="1077" y="596"/>
                    <a:pt x="1077" y="596"/>
                  </a:cubicBezTo>
                  <a:cubicBezTo>
                    <a:pt x="1077" y="596"/>
                    <a:pt x="1077" y="596"/>
                    <a:pt x="1077" y="596"/>
                  </a:cubicBezTo>
                  <a:cubicBezTo>
                    <a:pt x="1083" y="564"/>
                    <a:pt x="1083" y="564"/>
                    <a:pt x="1083" y="564"/>
                  </a:cubicBezTo>
                  <a:cubicBezTo>
                    <a:pt x="1083" y="564"/>
                    <a:pt x="1083" y="564"/>
                    <a:pt x="1083" y="564"/>
                  </a:cubicBezTo>
                  <a:cubicBezTo>
                    <a:pt x="1083" y="564"/>
                    <a:pt x="1082" y="564"/>
                    <a:pt x="1082" y="564"/>
                  </a:cubicBezTo>
                  <a:moveTo>
                    <a:pt x="757" y="556"/>
                  </a:moveTo>
                  <a:cubicBezTo>
                    <a:pt x="743" y="586"/>
                    <a:pt x="743" y="586"/>
                    <a:pt x="743" y="586"/>
                  </a:cubicBezTo>
                  <a:cubicBezTo>
                    <a:pt x="743" y="586"/>
                    <a:pt x="743" y="586"/>
                    <a:pt x="744" y="587"/>
                  </a:cubicBezTo>
                  <a:cubicBezTo>
                    <a:pt x="757" y="556"/>
                    <a:pt x="757" y="556"/>
                    <a:pt x="757" y="556"/>
                  </a:cubicBezTo>
                  <a:cubicBezTo>
                    <a:pt x="757" y="556"/>
                    <a:pt x="757" y="556"/>
                    <a:pt x="757" y="556"/>
                  </a:cubicBezTo>
                  <a:moveTo>
                    <a:pt x="735" y="547"/>
                  </a:moveTo>
                  <a:cubicBezTo>
                    <a:pt x="735" y="547"/>
                    <a:pt x="735" y="547"/>
                    <a:pt x="735" y="547"/>
                  </a:cubicBezTo>
                  <a:cubicBezTo>
                    <a:pt x="742" y="586"/>
                    <a:pt x="742" y="586"/>
                    <a:pt x="742" y="586"/>
                  </a:cubicBezTo>
                  <a:cubicBezTo>
                    <a:pt x="742" y="586"/>
                    <a:pt x="742" y="586"/>
                    <a:pt x="742" y="586"/>
                  </a:cubicBezTo>
                  <a:cubicBezTo>
                    <a:pt x="735" y="547"/>
                    <a:pt x="735" y="547"/>
                    <a:pt x="735" y="547"/>
                  </a:cubicBezTo>
                  <a:moveTo>
                    <a:pt x="736" y="546"/>
                  </a:moveTo>
                  <a:cubicBezTo>
                    <a:pt x="736" y="546"/>
                    <a:pt x="736" y="546"/>
                    <a:pt x="736" y="546"/>
                  </a:cubicBezTo>
                  <a:cubicBezTo>
                    <a:pt x="756" y="554"/>
                    <a:pt x="756" y="554"/>
                    <a:pt x="756" y="554"/>
                  </a:cubicBezTo>
                  <a:cubicBezTo>
                    <a:pt x="756" y="554"/>
                    <a:pt x="756" y="554"/>
                    <a:pt x="756" y="554"/>
                  </a:cubicBezTo>
                  <a:cubicBezTo>
                    <a:pt x="736" y="546"/>
                    <a:pt x="736" y="546"/>
                    <a:pt x="736" y="546"/>
                  </a:cubicBezTo>
                  <a:moveTo>
                    <a:pt x="787" y="536"/>
                  </a:moveTo>
                  <a:cubicBezTo>
                    <a:pt x="771" y="604"/>
                    <a:pt x="771" y="604"/>
                    <a:pt x="771" y="604"/>
                  </a:cubicBezTo>
                  <a:cubicBezTo>
                    <a:pt x="765" y="600"/>
                    <a:pt x="765" y="600"/>
                    <a:pt x="765" y="600"/>
                  </a:cubicBezTo>
                  <a:cubicBezTo>
                    <a:pt x="758" y="556"/>
                    <a:pt x="758" y="556"/>
                    <a:pt x="758" y="556"/>
                  </a:cubicBezTo>
                  <a:cubicBezTo>
                    <a:pt x="758" y="556"/>
                    <a:pt x="758" y="556"/>
                    <a:pt x="758" y="556"/>
                  </a:cubicBezTo>
                  <a:cubicBezTo>
                    <a:pt x="765" y="600"/>
                    <a:pt x="765" y="600"/>
                    <a:pt x="765" y="600"/>
                  </a:cubicBezTo>
                  <a:cubicBezTo>
                    <a:pt x="745" y="590"/>
                    <a:pt x="745" y="590"/>
                    <a:pt x="745" y="590"/>
                  </a:cubicBezTo>
                  <a:cubicBezTo>
                    <a:pt x="745" y="590"/>
                    <a:pt x="745" y="590"/>
                    <a:pt x="745" y="590"/>
                  </a:cubicBezTo>
                  <a:cubicBezTo>
                    <a:pt x="765" y="601"/>
                    <a:pt x="765" y="601"/>
                    <a:pt x="765" y="601"/>
                  </a:cubicBezTo>
                  <a:cubicBezTo>
                    <a:pt x="767" y="618"/>
                    <a:pt x="767" y="618"/>
                    <a:pt x="767" y="618"/>
                  </a:cubicBezTo>
                  <a:cubicBezTo>
                    <a:pt x="767" y="618"/>
                    <a:pt x="767" y="618"/>
                    <a:pt x="768" y="618"/>
                  </a:cubicBezTo>
                  <a:cubicBezTo>
                    <a:pt x="765" y="601"/>
                    <a:pt x="765" y="601"/>
                    <a:pt x="765" y="601"/>
                  </a:cubicBezTo>
                  <a:cubicBezTo>
                    <a:pt x="771" y="604"/>
                    <a:pt x="771" y="604"/>
                    <a:pt x="771" y="604"/>
                  </a:cubicBezTo>
                  <a:cubicBezTo>
                    <a:pt x="768" y="618"/>
                    <a:pt x="768" y="618"/>
                    <a:pt x="768" y="618"/>
                  </a:cubicBezTo>
                  <a:cubicBezTo>
                    <a:pt x="768" y="618"/>
                    <a:pt x="768" y="618"/>
                    <a:pt x="768" y="618"/>
                  </a:cubicBezTo>
                  <a:cubicBezTo>
                    <a:pt x="772" y="604"/>
                    <a:pt x="772" y="604"/>
                    <a:pt x="772" y="604"/>
                  </a:cubicBezTo>
                  <a:cubicBezTo>
                    <a:pt x="788" y="613"/>
                    <a:pt x="788" y="613"/>
                    <a:pt x="788" y="613"/>
                  </a:cubicBezTo>
                  <a:cubicBezTo>
                    <a:pt x="769" y="619"/>
                    <a:pt x="769" y="619"/>
                    <a:pt x="769" y="619"/>
                  </a:cubicBezTo>
                  <a:cubicBezTo>
                    <a:pt x="769" y="619"/>
                    <a:pt x="770" y="619"/>
                    <a:pt x="770" y="619"/>
                  </a:cubicBezTo>
                  <a:cubicBezTo>
                    <a:pt x="789" y="613"/>
                    <a:pt x="789" y="613"/>
                    <a:pt x="789" y="613"/>
                  </a:cubicBezTo>
                  <a:cubicBezTo>
                    <a:pt x="804" y="621"/>
                    <a:pt x="804" y="621"/>
                    <a:pt x="804" y="621"/>
                  </a:cubicBezTo>
                  <a:cubicBezTo>
                    <a:pt x="804" y="621"/>
                    <a:pt x="804" y="620"/>
                    <a:pt x="804" y="620"/>
                  </a:cubicBezTo>
                  <a:cubicBezTo>
                    <a:pt x="789" y="613"/>
                    <a:pt x="789" y="613"/>
                    <a:pt x="789" y="613"/>
                  </a:cubicBezTo>
                  <a:cubicBezTo>
                    <a:pt x="865" y="588"/>
                    <a:pt x="865" y="588"/>
                    <a:pt x="865" y="588"/>
                  </a:cubicBezTo>
                  <a:cubicBezTo>
                    <a:pt x="865" y="587"/>
                    <a:pt x="865" y="587"/>
                    <a:pt x="865" y="587"/>
                  </a:cubicBezTo>
                  <a:cubicBezTo>
                    <a:pt x="789" y="613"/>
                    <a:pt x="789" y="613"/>
                    <a:pt x="789" y="613"/>
                  </a:cubicBezTo>
                  <a:cubicBezTo>
                    <a:pt x="772" y="604"/>
                    <a:pt x="772" y="604"/>
                    <a:pt x="772" y="604"/>
                  </a:cubicBezTo>
                  <a:cubicBezTo>
                    <a:pt x="788" y="536"/>
                    <a:pt x="788" y="536"/>
                    <a:pt x="788" y="536"/>
                  </a:cubicBezTo>
                  <a:cubicBezTo>
                    <a:pt x="788" y="536"/>
                    <a:pt x="787" y="536"/>
                    <a:pt x="787" y="536"/>
                  </a:cubicBezTo>
                  <a:moveTo>
                    <a:pt x="786" y="534"/>
                  </a:moveTo>
                  <a:cubicBezTo>
                    <a:pt x="759" y="553"/>
                    <a:pt x="759" y="553"/>
                    <a:pt x="759" y="553"/>
                  </a:cubicBezTo>
                  <a:cubicBezTo>
                    <a:pt x="759" y="553"/>
                    <a:pt x="760" y="553"/>
                    <a:pt x="760" y="553"/>
                  </a:cubicBezTo>
                  <a:cubicBezTo>
                    <a:pt x="760" y="553"/>
                    <a:pt x="760" y="553"/>
                    <a:pt x="760" y="553"/>
                  </a:cubicBezTo>
                  <a:cubicBezTo>
                    <a:pt x="786" y="535"/>
                    <a:pt x="786" y="535"/>
                    <a:pt x="786" y="535"/>
                  </a:cubicBezTo>
                  <a:cubicBezTo>
                    <a:pt x="786" y="535"/>
                    <a:pt x="786" y="535"/>
                    <a:pt x="786" y="535"/>
                  </a:cubicBezTo>
                  <a:cubicBezTo>
                    <a:pt x="786" y="534"/>
                    <a:pt x="786" y="534"/>
                    <a:pt x="786" y="534"/>
                  </a:cubicBezTo>
                  <a:moveTo>
                    <a:pt x="1000" y="610"/>
                  </a:moveTo>
                  <a:cubicBezTo>
                    <a:pt x="995" y="600"/>
                    <a:pt x="995" y="600"/>
                    <a:pt x="995" y="600"/>
                  </a:cubicBezTo>
                  <a:cubicBezTo>
                    <a:pt x="1009" y="594"/>
                    <a:pt x="1009" y="594"/>
                    <a:pt x="1009" y="594"/>
                  </a:cubicBezTo>
                  <a:cubicBezTo>
                    <a:pt x="1008" y="610"/>
                    <a:pt x="1008" y="610"/>
                    <a:pt x="1008" y="610"/>
                  </a:cubicBezTo>
                  <a:cubicBezTo>
                    <a:pt x="1000" y="610"/>
                    <a:pt x="1000" y="610"/>
                    <a:pt x="1000" y="610"/>
                  </a:cubicBezTo>
                  <a:moveTo>
                    <a:pt x="1013" y="529"/>
                  </a:moveTo>
                  <a:cubicBezTo>
                    <a:pt x="1010" y="574"/>
                    <a:pt x="1010" y="574"/>
                    <a:pt x="1010" y="574"/>
                  </a:cubicBezTo>
                  <a:cubicBezTo>
                    <a:pt x="989" y="580"/>
                    <a:pt x="989" y="580"/>
                    <a:pt x="989" y="580"/>
                  </a:cubicBezTo>
                  <a:cubicBezTo>
                    <a:pt x="989" y="581"/>
                    <a:pt x="989" y="581"/>
                    <a:pt x="989" y="581"/>
                  </a:cubicBezTo>
                  <a:cubicBezTo>
                    <a:pt x="1010" y="574"/>
                    <a:pt x="1010" y="574"/>
                    <a:pt x="1010" y="574"/>
                  </a:cubicBezTo>
                  <a:cubicBezTo>
                    <a:pt x="1009" y="594"/>
                    <a:pt x="1009" y="594"/>
                    <a:pt x="1009" y="594"/>
                  </a:cubicBezTo>
                  <a:cubicBezTo>
                    <a:pt x="995" y="600"/>
                    <a:pt x="995" y="600"/>
                    <a:pt x="995" y="600"/>
                  </a:cubicBezTo>
                  <a:cubicBezTo>
                    <a:pt x="987" y="585"/>
                    <a:pt x="987" y="585"/>
                    <a:pt x="987" y="585"/>
                  </a:cubicBezTo>
                  <a:cubicBezTo>
                    <a:pt x="987" y="585"/>
                    <a:pt x="987" y="585"/>
                    <a:pt x="987" y="585"/>
                  </a:cubicBezTo>
                  <a:cubicBezTo>
                    <a:pt x="994" y="600"/>
                    <a:pt x="994" y="600"/>
                    <a:pt x="994" y="600"/>
                  </a:cubicBezTo>
                  <a:cubicBezTo>
                    <a:pt x="970" y="610"/>
                    <a:pt x="970" y="610"/>
                    <a:pt x="970" y="610"/>
                  </a:cubicBezTo>
                  <a:cubicBezTo>
                    <a:pt x="970" y="610"/>
                    <a:pt x="970" y="610"/>
                    <a:pt x="971" y="611"/>
                  </a:cubicBezTo>
                  <a:cubicBezTo>
                    <a:pt x="994" y="600"/>
                    <a:pt x="994" y="600"/>
                    <a:pt x="994" y="600"/>
                  </a:cubicBezTo>
                  <a:cubicBezTo>
                    <a:pt x="999" y="610"/>
                    <a:pt x="999" y="610"/>
                    <a:pt x="999" y="610"/>
                  </a:cubicBezTo>
                  <a:cubicBezTo>
                    <a:pt x="971" y="611"/>
                    <a:pt x="971" y="611"/>
                    <a:pt x="971" y="611"/>
                  </a:cubicBezTo>
                  <a:cubicBezTo>
                    <a:pt x="971" y="611"/>
                    <a:pt x="971" y="611"/>
                    <a:pt x="971" y="611"/>
                  </a:cubicBezTo>
                  <a:cubicBezTo>
                    <a:pt x="999" y="610"/>
                    <a:pt x="999" y="610"/>
                    <a:pt x="999" y="610"/>
                  </a:cubicBezTo>
                  <a:cubicBezTo>
                    <a:pt x="1006" y="623"/>
                    <a:pt x="1006" y="623"/>
                    <a:pt x="1006" y="623"/>
                  </a:cubicBezTo>
                  <a:cubicBezTo>
                    <a:pt x="1006" y="623"/>
                    <a:pt x="1006" y="623"/>
                    <a:pt x="1006" y="623"/>
                  </a:cubicBezTo>
                  <a:cubicBezTo>
                    <a:pt x="1000" y="610"/>
                    <a:pt x="1000" y="610"/>
                    <a:pt x="1000" y="610"/>
                  </a:cubicBezTo>
                  <a:cubicBezTo>
                    <a:pt x="1008" y="610"/>
                    <a:pt x="1008" y="610"/>
                    <a:pt x="1008" y="610"/>
                  </a:cubicBezTo>
                  <a:cubicBezTo>
                    <a:pt x="1007" y="622"/>
                    <a:pt x="1007" y="622"/>
                    <a:pt x="1007" y="622"/>
                  </a:cubicBezTo>
                  <a:cubicBezTo>
                    <a:pt x="1007" y="622"/>
                    <a:pt x="1007" y="622"/>
                    <a:pt x="1007" y="622"/>
                  </a:cubicBezTo>
                  <a:cubicBezTo>
                    <a:pt x="1007" y="622"/>
                    <a:pt x="1007" y="622"/>
                    <a:pt x="1007" y="622"/>
                  </a:cubicBezTo>
                  <a:cubicBezTo>
                    <a:pt x="1008" y="610"/>
                    <a:pt x="1008" y="610"/>
                    <a:pt x="1008" y="610"/>
                  </a:cubicBezTo>
                  <a:cubicBezTo>
                    <a:pt x="1052" y="609"/>
                    <a:pt x="1052" y="609"/>
                    <a:pt x="1052" y="609"/>
                  </a:cubicBezTo>
                  <a:cubicBezTo>
                    <a:pt x="1052" y="609"/>
                    <a:pt x="1052" y="608"/>
                    <a:pt x="1052" y="608"/>
                  </a:cubicBezTo>
                  <a:cubicBezTo>
                    <a:pt x="1008" y="610"/>
                    <a:pt x="1008" y="610"/>
                    <a:pt x="1008" y="610"/>
                  </a:cubicBezTo>
                  <a:cubicBezTo>
                    <a:pt x="1009" y="594"/>
                    <a:pt x="1009" y="594"/>
                    <a:pt x="1009" y="594"/>
                  </a:cubicBezTo>
                  <a:cubicBezTo>
                    <a:pt x="1050" y="576"/>
                    <a:pt x="1050" y="576"/>
                    <a:pt x="1050" y="576"/>
                  </a:cubicBezTo>
                  <a:cubicBezTo>
                    <a:pt x="1066" y="589"/>
                    <a:pt x="1066" y="589"/>
                    <a:pt x="1066" y="589"/>
                  </a:cubicBezTo>
                  <a:cubicBezTo>
                    <a:pt x="1055" y="607"/>
                    <a:pt x="1055" y="607"/>
                    <a:pt x="1055" y="607"/>
                  </a:cubicBezTo>
                  <a:cubicBezTo>
                    <a:pt x="1055" y="607"/>
                    <a:pt x="1055" y="607"/>
                    <a:pt x="1055" y="607"/>
                  </a:cubicBezTo>
                  <a:cubicBezTo>
                    <a:pt x="1066" y="589"/>
                    <a:pt x="1066" y="589"/>
                    <a:pt x="1066" y="589"/>
                  </a:cubicBezTo>
                  <a:cubicBezTo>
                    <a:pt x="1075" y="597"/>
                    <a:pt x="1075" y="597"/>
                    <a:pt x="1075" y="597"/>
                  </a:cubicBezTo>
                  <a:cubicBezTo>
                    <a:pt x="1075" y="597"/>
                    <a:pt x="1075" y="597"/>
                    <a:pt x="1076" y="597"/>
                  </a:cubicBezTo>
                  <a:cubicBezTo>
                    <a:pt x="1066" y="589"/>
                    <a:pt x="1066" y="589"/>
                    <a:pt x="1066" y="589"/>
                  </a:cubicBezTo>
                  <a:cubicBezTo>
                    <a:pt x="1082" y="564"/>
                    <a:pt x="1082" y="564"/>
                    <a:pt x="1082" y="564"/>
                  </a:cubicBezTo>
                  <a:cubicBezTo>
                    <a:pt x="1082" y="564"/>
                    <a:pt x="1082" y="564"/>
                    <a:pt x="1081" y="564"/>
                  </a:cubicBezTo>
                  <a:cubicBezTo>
                    <a:pt x="1066" y="589"/>
                    <a:pt x="1066" y="589"/>
                    <a:pt x="1066" y="589"/>
                  </a:cubicBezTo>
                  <a:cubicBezTo>
                    <a:pt x="1050" y="576"/>
                    <a:pt x="1050" y="576"/>
                    <a:pt x="1050" y="576"/>
                  </a:cubicBezTo>
                  <a:cubicBezTo>
                    <a:pt x="1081" y="563"/>
                    <a:pt x="1081" y="563"/>
                    <a:pt x="1081" y="563"/>
                  </a:cubicBezTo>
                  <a:cubicBezTo>
                    <a:pt x="1081" y="563"/>
                    <a:pt x="1081" y="563"/>
                    <a:pt x="1080" y="563"/>
                  </a:cubicBezTo>
                  <a:cubicBezTo>
                    <a:pt x="1050" y="576"/>
                    <a:pt x="1050" y="576"/>
                    <a:pt x="1050" y="576"/>
                  </a:cubicBezTo>
                  <a:cubicBezTo>
                    <a:pt x="1039" y="567"/>
                    <a:pt x="1039" y="567"/>
                    <a:pt x="1039" y="567"/>
                  </a:cubicBezTo>
                  <a:cubicBezTo>
                    <a:pt x="1039" y="567"/>
                    <a:pt x="1039" y="567"/>
                    <a:pt x="1039" y="567"/>
                  </a:cubicBezTo>
                  <a:cubicBezTo>
                    <a:pt x="1050" y="576"/>
                    <a:pt x="1050" y="576"/>
                    <a:pt x="1050" y="576"/>
                  </a:cubicBezTo>
                  <a:cubicBezTo>
                    <a:pt x="1009" y="593"/>
                    <a:pt x="1009" y="593"/>
                    <a:pt x="1009" y="593"/>
                  </a:cubicBezTo>
                  <a:cubicBezTo>
                    <a:pt x="1011" y="574"/>
                    <a:pt x="1011" y="574"/>
                    <a:pt x="1011" y="574"/>
                  </a:cubicBezTo>
                  <a:cubicBezTo>
                    <a:pt x="1035" y="567"/>
                    <a:pt x="1035" y="567"/>
                    <a:pt x="1035" y="567"/>
                  </a:cubicBezTo>
                  <a:cubicBezTo>
                    <a:pt x="1035" y="566"/>
                    <a:pt x="1035" y="566"/>
                    <a:pt x="1035" y="566"/>
                  </a:cubicBezTo>
                  <a:cubicBezTo>
                    <a:pt x="1011" y="574"/>
                    <a:pt x="1011" y="574"/>
                    <a:pt x="1011" y="574"/>
                  </a:cubicBezTo>
                  <a:cubicBezTo>
                    <a:pt x="1013" y="529"/>
                    <a:pt x="1013" y="529"/>
                    <a:pt x="1013" y="529"/>
                  </a:cubicBezTo>
                  <a:cubicBezTo>
                    <a:pt x="1013" y="529"/>
                    <a:pt x="1013" y="529"/>
                    <a:pt x="1013" y="529"/>
                  </a:cubicBezTo>
                  <a:cubicBezTo>
                    <a:pt x="1013" y="529"/>
                    <a:pt x="1013" y="529"/>
                    <a:pt x="1013" y="529"/>
                  </a:cubicBezTo>
                  <a:moveTo>
                    <a:pt x="1012" y="529"/>
                  </a:moveTo>
                  <a:cubicBezTo>
                    <a:pt x="987" y="578"/>
                    <a:pt x="987" y="578"/>
                    <a:pt x="987" y="578"/>
                  </a:cubicBezTo>
                  <a:cubicBezTo>
                    <a:pt x="987" y="578"/>
                    <a:pt x="987" y="579"/>
                    <a:pt x="987" y="579"/>
                  </a:cubicBezTo>
                  <a:cubicBezTo>
                    <a:pt x="1013" y="529"/>
                    <a:pt x="1013" y="529"/>
                    <a:pt x="1013" y="529"/>
                  </a:cubicBezTo>
                  <a:cubicBezTo>
                    <a:pt x="1013" y="529"/>
                    <a:pt x="1012" y="529"/>
                    <a:pt x="1012" y="529"/>
                  </a:cubicBezTo>
                  <a:moveTo>
                    <a:pt x="1015" y="529"/>
                  </a:moveTo>
                  <a:cubicBezTo>
                    <a:pt x="1014" y="529"/>
                    <a:pt x="1014" y="529"/>
                    <a:pt x="1014" y="529"/>
                  </a:cubicBezTo>
                  <a:cubicBezTo>
                    <a:pt x="1036" y="563"/>
                    <a:pt x="1036" y="563"/>
                    <a:pt x="1036" y="563"/>
                  </a:cubicBezTo>
                  <a:cubicBezTo>
                    <a:pt x="1036" y="563"/>
                    <a:pt x="1036" y="563"/>
                    <a:pt x="1036" y="563"/>
                  </a:cubicBezTo>
                  <a:cubicBezTo>
                    <a:pt x="1015" y="529"/>
                    <a:pt x="1015" y="529"/>
                    <a:pt x="1015" y="529"/>
                  </a:cubicBezTo>
                  <a:moveTo>
                    <a:pt x="692" y="525"/>
                  </a:moveTo>
                  <a:cubicBezTo>
                    <a:pt x="692" y="525"/>
                    <a:pt x="692" y="525"/>
                    <a:pt x="692" y="525"/>
                  </a:cubicBezTo>
                  <a:cubicBezTo>
                    <a:pt x="733" y="545"/>
                    <a:pt x="733" y="545"/>
                    <a:pt x="733" y="545"/>
                  </a:cubicBezTo>
                  <a:cubicBezTo>
                    <a:pt x="733" y="545"/>
                    <a:pt x="733" y="544"/>
                    <a:pt x="733" y="544"/>
                  </a:cubicBezTo>
                  <a:cubicBezTo>
                    <a:pt x="692" y="525"/>
                    <a:pt x="692" y="525"/>
                    <a:pt x="692" y="525"/>
                  </a:cubicBezTo>
                  <a:moveTo>
                    <a:pt x="670" y="488"/>
                  </a:moveTo>
                  <a:cubicBezTo>
                    <a:pt x="605" y="514"/>
                    <a:pt x="605" y="514"/>
                    <a:pt x="605" y="514"/>
                  </a:cubicBezTo>
                  <a:cubicBezTo>
                    <a:pt x="605" y="514"/>
                    <a:pt x="605" y="514"/>
                    <a:pt x="605" y="514"/>
                  </a:cubicBezTo>
                  <a:cubicBezTo>
                    <a:pt x="671" y="488"/>
                    <a:pt x="671" y="488"/>
                    <a:pt x="671" y="488"/>
                  </a:cubicBezTo>
                  <a:cubicBezTo>
                    <a:pt x="670" y="488"/>
                    <a:pt x="670" y="488"/>
                    <a:pt x="670" y="488"/>
                  </a:cubicBezTo>
                  <a:moveTo>
                    <a:pt x="702" y="479"/>
                  </a:moveTo>
                  <a:cubicBezTo>
                    <a:pt x="674" y="486"/>
                    <a:pt x="674" y="486"/>
                    <a:pt x="674" y="486"/>
                  </a:cubicBezTo>
                  <a:cubicBezTo>
                    <a:pt x="674" y="486"/>
                    <a:pt x="674" y="487"/>
                    <a:pt x="674" y="487"/>
                  </a:cubicBezTo>
                  <a:cubicBezTo>
                    <a:pt x="702" y="479"/>
                    <a:pt x="702" y="479"/>
                    <a:pt x="702" y="479"/>
                  </a:cubicBezTo>
                  <a:cubicBezTo>
                    <a:pt x="702" y="479"/>
                    <a:pt x="702" y="479"/>
                    <a:pt x="702" y="479"/>
                  </a:cubicBezTo>
                  <a:moveTo>
                    <a:pt x="495" y="469"/>
                  </a:moveTo>
                  <a:cubicBezTo>
                    <a:pt x="429" y="470"/>
                    <a:pt x="429" y="470"/>
                    <a:pt x="429" y="470"/>
                  </a:cubicBezTo>
                  <a:cubicBezTo>
                    <a:pt x="429" y="470"/>
                    <a:pt x="429" y="470"/>
                    <a:pt x="429" y="470"/>
                  </a:cubicBezTo>
                  <a:cubicBezTo>
                    <a:pt x="495" y="469"/>
                    <a:pt x="495" y="469"/>
                    <a:pt x="495" y="469"/>
                  </a:cubicBezTo>
                  <a:cubicBezTo>
                    <a:pt x="495" y="469"/>
                    <a:pt x="495" y="469"/>
                    <a:pt x="495" y="469"/>
                  </a:cubicBezTo>
                  <a:moveTo>
                    <a:pt x="762" y="461"/>
                  </a:moveTo>
                  <a:cubicBezTo>
                    <a:pt x="753" y="501"/>
                    <a:pt x="753" y="501"/>
                    <a:pt x="753" y="501"/>
                  </a:cubicBezTo>
                  <a:cubicBezTo>
                    <a:pt x="754" y="501"/>
                    <a:pt x="754" y="501"/>
                    <a:pt x="754" y="501"/>
                  </a:cubicBezTo>
                  <a:cubicBezTo>
                    <a:pt x="763" y="461"/>
                    <a:pt x="763" y="461"/>
                    <a:pt x="763" y="461"/>
                  </a:cubicBezTo>
                  <a:cubicBezTo>
                    <a:pt x="763" y="461"/>
                    <a:pt x="763" y="461"/>
                    <a:pt x="762" y="461"/>
                  </a:cubicBezTo>
                  <a:moveTo>
                    <a:pt x="701" y="514"/>
                  </a:moveTo>
                  <a:cubicBezTo>
                    <a:pt x="695" y="508"/>
                    <a:pt x="695" y="508"/>
                    <a:pt x="695" y="508"/>
                  </a:cubicBezTo>
                  <a:cubicBezTo>
                    <a:pt x="699" y="498"/>
                    <a:pt x="699" y="498"/>
                    <a:pt x="699" y="498"/>
                  </a:cubicBezTo>
                  <a:cubicBezTo>
                    <a:pt x="713" y="503"/>
                    <a:pt x="713" y="503"/>
                    <a:pt x="713" y="503"/>
                  </a:cubicBezTo>
                  <a:cubicBezTo>
                    <a:pt x="701" y="514"/>
                    <a:pt x="701" y="514"/>
                    <a:pt x="701" y="514"/>
                  </a:cubicBezTo>
                  <a:moveTo>
                    <a:pt x="761" y="461"/>
                  </a:moveTo>
                  <a:cubicBezTo>
                    <a:pt x="728" y="490"/>
                    <a:pt x="728" y="490"/>
                    <a:pt x="728" y="490"/>
                  </a:cubicBezTo>
                  <a:cubicBezTo>
                    <a:pt x="708" y="479"/>
                    <a:pt x="708" y="479"/>
                    <a:pt x="708" y="479"/>
                  </a:cubicBezTo>
                  <a:cubicBezTo>
                    <a:pt x="708" y="480"/>
                    <a:pt x="708" y="480"/>
                    <a:pt x="708" y="480"/>
                  </a:cubicBezTo>
                  <a:cubicBezTo>
                    <a:pt x="728" y="490"/>
                    <a:pt x="728" y="490"/>
                    <a:pt x="728" y="490"/>
                  </a:cubicBezTo>
                  <a:cubicBezTo>
                    <a:pt x="713" y="503"/>
                    <a:pt x="713" y="503"/>
                    <a:pt x="713" y="503"/>
                  </a:cubicBezTo>
                  <a:cubicBezTo>
                    <a:pt x="699" y="497"/>
                    <a:pt x="699" y="497"/>
                    <a:pt x="699" y="497"/>
                  </a:cubicBezTo>
                  <a:cubicBezTo>
                    <a:pt x="704" y="481"/>
                    <a:pt x="704" y="481"/>
                    <a:pt x="704" y="481"/>
                  </a:cubicBezTo>
                  <a:cubicBezTo>
                    <a:pt x="704" y="481"/>
                    <a:pt x="704" y="481"/>
                    <a:pt x="704" y="481"/>
                  </a:cubicBezTo>
                  <a:cubicBezTo>
                    <a:pt x="698" y="497"/>
                    <a:pt x="698" y="497"/>
                    <a:pt x="698" y="497"/>
                  </a:cubicBezTo>
                  <a:cubicBezTo>
                    <a:pt x="674" y="488"/>
                    <a:pt x="674" y="488"/>
                    <a:pt x="674" y="488"/>
                  </a:cubicBezTo>
                  <a:cubicBezTo>
                    <a:pt x="674" y="488"/>
                    <a:pt x="674" y="488"/>
                    <a:pt x="674" y="488"/>
                  </a:cubicBezTo>
                  <a:cubicBezTo>
                    <a:pt x="698" y="498"/>
                    <a:pt x="698" y="498"/>
                    <a:pt x="698" y="498"/>
                  </a:cubicBezTo>
                  <a:cubicBezTo>
                    <a:pt x="695" y="508"/>
                    <a:pt x="695" y="508"/>
                    <a:pt x="695" y="508"/>
                  </a:cubicBezTo>
                  <a:cubicBezTo>
                    <a:pt x="674" y="488"/>
                    <a:pt x="674" y="488"/>
                    <a:pt x="674" y="488"/>
                  </a:cubicBezTo>
                  <a:cubicBezTo>
                    <a:pt x="674" y="488"/>
                    <a:pt x="674" y="488"/>
                    <a:pt x="674" y="489"/>
                  </a:cubicBezTo>
                  <a:cubicBezTo>
                    <a:pt x="695" y="508"/>
                    <a:pt x="695" y="508"/>
                    <a:pt x="695" y="508"/>
                  </a:cubicBezTo>
                  <a:cubicBezTo>
                    <a:pt x="690" y="521"/>
                    <a:pt x="690" y="521"/>
                    <a:pt x="690" y="521"/>
                  </a:cubicBezTo>
                  <a:cubicBezTo>
                    <a:pt x="690" y="521"/>
                    <a:pt x="690" y="521"/>
                    <a:pt x="691" y="521"/>
                  </a:cubicBezTo>
                  <a:cubicBezTo>
                    <a:pt x="695" y="509"/>
                    <a:pt x="695" y="509"/>
                    <a:pt x="695" y="509"/>
                  </a:cubicBezTo>
                  <a:cubicBezTo>
                    <a:pt x="701" y="514"/>
                    <a:pt x="701" y="514"/>
                    <a:pt x="701" y="514"/>
                  </a:cubicBezTo>
                  <a:cubicBezTo>
                    <a:pt x="691" y="522"/>
                    <a:pt x="691" y="522"/>
                    <a:pt x="691" y="522"/>
                  </a:cubicBezTo>
                  <a:cubicBezTo>
                    <a:pt x="691" y="522"/>
                    <a:pt x="692" y="522"/>
                    <a:pt x="692" y="522"/>
                  </a:cubicBezTo>
                  <a:cubicBezTo>
                    <a:pt x="701" y="514"/>
                    <a:pt x="701" y="514"/>
                    <a:pt x="701" y="514"/>
                  </a:cubicBezTo>
                  <a:cubicBezTo>
                    <a:pt x="733" y="544"/>
                    <a:pt x="733" y="544"/>
                    <a:pt x="733" y="544"/>
                  </a:cubicBezTo>
                  <a:cubicBezTo>
                    <a:pt x="733" y="544"/>
                    <a:pt x="733" y="544"/>
                    <a:pt x="733" y="544"/>
                  </a:cubicBezTo>
                  <a:cubicBezTo>
                    <a:pt x="701" y="514"/>
                    <a:pt x="701" y="514"/>
                    <a:pt x="701" y="514"/>
                  </a:cubicBezTo>
                  <a:cubicBezTo>
                    <a:pt x="713" y="503"/>
                    <a:pt x="713" y="503"/>
                    <a:pt x="713" y="503"/>
                  </a:cubicBezTo>
                  <a:cubicBezTo>
                    <a:pt x="754" y="520"/>
                    <a:pt x="754" y="520"/>
                    <a:pt x="754" y="520"/>
                  </a:cubicBezTo>
                  <a:cubicBezTo>
                    <a:pt x="756" y="540"/>
                    <a:pt x="756" y="540"/>
                    <a:pt x="756" y="540"/>
                  </a:cubicBezTo>
                  <a:cubicBezTo>
                    <a:pt x="736" y="545"/>
                    <a:pt x="736" y="545"/>
                    <a:pt x="736" y="545"/>
                  </a:cubicBezTo>
                  <a:cubicBezTo>
                    <a:pt x="736" y="545"/>
                    <a:pt x="736" y="545"/>
                    <a:pt x="736" y="545"/>
                  </a:cubicBezTo>
                  <a:cubicBezTo>
                    <a:pt x="756" y="541"/>
                    <a:pt x="756" y="541"/>
                    <a:pt x="756" y="541"/>
                  </a:cubicBezTo>
                  <a:cubicBezTo>
                    <a:pt x="758" y="553"/>
                    <a:pt x="758" y="553"/>
                    <a:pt x="758" y="553"/>
                  </a:cubicBezTo>
                  <a:cubicBezTo>
                    <a:pt x="758" y="553"/>
                    <a:pt x="758" y="553"/>
                    <a:pt x="758" y="553"/>
                  </a:cubicBezTo>
                  <a:cubicBezTo>
                    <a:pt x="757" y="540"/>
                    <a:pt x="757" y="540"/>
                    <a:pt x="757" y="540"/>
                  </a:cubicBezTo>
                  <a:cubicBezTo>
                    <a:pt x="786" y="534"/>
                    <a:pt x="786" y="534"/>
                    <a:pt x="786" y="534"/>
                  </a:cubicBezTo>
                  <a:cubicBezTo>
                    <a:pt x="786" y="534"/>
                    <a:pt x="785" y="534"/>
                    <a:pt x="785" y="533"/>
                  </a:cubicBezTo>
                  <a:cubicBezTo>
                    <a:pt x="757" y="540"/>
                    <a:pt x="757" y="540"/>
                    <a:pt x="757" y="540"/>
                  </a:cubicBezTo>
                  <a:cubicBezTo>
                    <a:pt x="755" y="520"/>
                    <a:pt x="755" y="520"/>
                    <a:pt x="755" y="520"/>
                  </a:cubicBezTo>
                  <a:cubicBezTo>
                    <a:pt x="786" y="532"/>
                    <a:pt x="786" y="532"/>
                    <a:pt x="786" y="532"/>
                  </a:cubicBezTo>
                  <a:cubicBezTo>
                    <a:pt x="786" y="532"/>
                    <a:pt x="786" y="532"/>
                    <a:pt x="786" y="532"/>
                  </a:cubicBezTo>
                  <a:cubicBezTo>
                    <a:pt x="755" y="520"/>
                    <a:pt x="755" y="520"/>
                    <a:pt x="755" y="520"/>
                  </a:cubicBezTo>
                  <a:cubicBezTo>
                    <a:pt x="754" y="506"/>
                    <a:pt x="754" y="506"/>
                    <a:pt x="754" y="506"/>
                  </a:cubicBezTo>
                  <a:cubicBezTo>
                    <a:pt x="753" y="506"/>
                    <a:pt x="753" y="506"/>
                    <a:pt x="753" y="506"/>
                  </a:cubicBezTo>
                  <a:cubicBezTo>
                    <a:pt x="754" y="519"/>
                    <a:pt x="754" y="519"/>
                    <a:pt x="754" y="519"/>
                  </a:cubicBezTo>
                  <a:cubicBezTo>
                    <a:pt x="714" y="503"/>
                    <a:pt x="714" y="503"/>
                    <a:pt x="714" y="503"/>
                  </a:cubicBezTo>
                  <a:cubicBezTo>
                    <a:pt x="728" y="490"/>
                    <a:pt x="728" y="490"/>
                    <a:pt x="728" y="490"/>
                  </a:cubicBezTo>
                  <a:cubicBezTo>
                    <a:pt x="751" y="502"/>
                    <a:pt x="751" y="502"/>
                    <a:pt x="751" y="502"/>
                  </a:cubicBezTo>
                  <a:cubicBezTo>
                    <a:pt x="751" y="502"/>
                    <a:pt x="751" y="502"/>
                    <a:pt x="751" y="502"/>
                  </a:cubicBezTo>
                  <a:cubicBezTo>
                    <a:pt x="728" y="490"/>
                    <a:pt x="728" y="490"/>
                    <a:pt x="728" y="490"/>
                  </a:cubicBezTo>
                  <a:cubicBezTo>
                    <a:pt x="762" y="461"/>
                    <a:pt x="762" y="461"/>
                    <a:pt x="762" y="461"/>
                  </a:cubicBezTo>
                  <a:cubicBezTo>
                    <a:pt x="762" y="461"/>
                    <a:pt x="762" y="461"/>
                    <a:pt x="761" y="461"/>
                  </a:cubicBezTo>
                  <a:moveTo>
                    <a:pt x="761" y="460"/>
                  </a:moveTo>
                  <a:cubicBezTo>
                    <a:pt x="708" y="477"/>
                    <a:pt x="708" y="477"/>
                    <a:pt x="708" y="477"/>
                  </a:cubicBezTo>
                  <a:cubicBezTo>
                    <a:pt x="708" y="477"/>
                    <a:pt x="708" y="477"/>
                    <a:pt x="708" y="477"/>
                  </a:cubicBezTo>
                  <a:cubicBezTo>
                    <a:pt x="761" y="460"/>
                    <a:pt x="761" y="460"/>
                    <a:pt x="761" y="460"/>
                  </a:cubicBezTo>
                  <a:cubicBezTo>
                    <a:pt x="761" y="460"/>
                    <a:pt x="761" y="460"/>
                    <a:pt x="761" y="460"/>
                  </a:cubicBezTo>
                  <a:moveTo>
                    <a:pt x="602" y="445"/>
                  </a:moveTo>
                  <a:cubicBezTo>
                    <a:pt x="602" y="445"/>
                    <a:pt x="602" y="445"/>
                    <a:pt x="602" y="445"/>
                  </a:cubicBezTo>
                  <a:cubicBezTo>
                    <a:pt x="602" y="445"/>
                    <a:pt x="602" y="445"/>
                    <a:pt x="602" y="445"/>
                  </a:cubicBezTo>
                  <a:cubicBezTo>
                    <a:pt x="602" y="512"/>
                    <a:pt x="602" y="512"/>
                    <a:pt x="602" y="512"/>
                  </a:cubicBezTo>
                  <a:cubicBezTo>
                    <a:pt x="602" y="512"/>
                    <a:pt x="603" y="512"/>
                    <a:pt x="603" y="512"/>
                  </a:cubicBezTo>
                  <a:cubicBezTo>
                    <a:pt x="603" y="512"/>
                    <a:pt x="603" y="512"/>
                    <a:pt x="603" y="512"/>
                  </a:cubicBezTo>
                  <a:cubicBezTo>
                    <a:pt x="602" y="445"/>
                    <a:pt x="602" y="445"/>
                    <a:pt x="602" y="445"/>
                  </a:cubicBezTo>
                  <a:moveTo>
                    <a:pt x="605" y="443"/>
                  </a:moveTo>
                  <a:cubicBezTo>
                    <a:pt x="605" y="443"/>
                    <a:pt x="605" y="443"/>
                    <a:pt x="605" y="444"/>
                  </a:cubicBezTo>
                  <a:cubicBezTo>
                    <a:pt x="671" y="486"/>
                    <a:pt x="671" y="486"/>
                    <a:pt x="671" y="486"/>
                  </a:cubicBezTo>
                  <a:cubicBezTo>
                    <a:pt x="671" y="486"/>
                    <a:pt x="671" y="486"/>
                    <a:pt x="671" y="486"/>
                  </a:cubicBezTo>
                  <a:cubicBezTo>
                    <a:pt x="605" y="443"/>
                    <a:pt x="605" y="443"/>
                    <a:pt x="605" y="443"/>
                  </a:cubicBezTo>
                  <a:moveTo>
                    <a:pt x="374" y="427"/>
                  </a:moveTo>
                  <a:cubicBezTo>
                    <a:pt x="374" y="427"/>
                    <a:pt x="373" y="427"/>
                    <a:pt x="373" y="427"/>
                  </a:cubicBezTo>
                  <a:cubicBezTo>
                    <a:pt x="424" y="468"/>
                    <a:pt x="424" y="468"/>
                    <a:pt x="424" y="468"/>
                  </a:cubicBezTo>
                  <a:cubicBezTo>
                    <a:pt x="424" y="468"/>
                    <a:pt x="424" y="468"/>
                    <a:pt x="424" y="468"/>
                  </a:cubicBezTo>
                  <a:cubicBezTo>
                    <a:pt x="374" y="427"/>
                    <a:pt x="374" y="427"/>
                    <a:pt x="374" y="427"/>
                  </a:cubicBezTo>
                  <a:moveTo>
                    <a:pt x="487" y="412"/>
                  </a:moveTo>
                  <a:cubicBezTo>
                    <a:pt x="486" y="412"/>
                    <a:pt x="486" y="412"/>
                    <a:pt x="486" y="412"/>
                  </a:cubicBezTo>
                  <a:cubicBezTo>
                    <a:pt x="497" y="466"/>
                    <a:pt x="497" y="466"/>
                    <a:pt x="497" y="466"/>
                  </a:cubicBezTo>
                  <a:cubicBezTo>
                    <a:pt x="497" y="466"/>
                    <a:pt x="497" y="466"/>
                    <a:pt x="497" y="466"/>
                  </a:cubicBezTo>
                  <a:cubicBezTo>
                    <a:pt x="497" y="466"/>
                    <a:pt x="497" y="466"/>
                    <a:pt x="497" y="466"/>
                  </a:cubicBezTo>
                  <a:cubicBezTo>
                    <a:pt x="487" y="412"/>
                    <a:pt x="487" y="412"/>
                    <a:pt x="487" y="412"/>
                  </a:cubicBezTo>
                  <a:moveTo>
                    <a:pt x="617" y="400"/>
                  </a:moveTo>
                  <a:cubicBezTo>
                    <a:pt x="603" y="438"/>
                    <a:pt x="603" y="438"/>
                    <a:pt x="603" y="438"/>
                  </a:cubicBezTo>
                  <a:cubicBezTo>
                    <a:pt x="603" y="438"/>
                    <a:pt x="603" y="438"/>
                    <a:pt x="604" y="438"/>
                  </a:cubicBezTo>
                  <a:cubicBezTo>
                    <a:pt x="617" y="400"/>
                    <a:pt x="617" y="400"/>
                    <a:pt x="617" y="400"/>
                  </a:cubicBezTo>
                  <a:cubicBezTo>
                    <a:pt x="617" y="400"/>
                    <a:pt x="617" y="400"/>
                    <a:pt x="617" y="400"/>
                  </a:cubicBezTo>
                  <a:moveTo>
                    <a:pt x="619" y="400"/>
                  </a:moveTo>
                  <a:cubicBezTo>
                    <a:pt x="619" y="400"/>
                    <a:pt x="619" y="400"/>
                    <a:pt x="619" y="400"/>
                  </a:cubicBezTo>
                  <a:cubicBezTo>
                    <a:pt x="619" y="400"/>
                    <a:pt x="619" y="400"/>
                    <a:pt x="619" y="400"/>
                  </a:cubicBezTo>
                  <a:cubicBezTo>
                    <a:pt x="656" y="460"/>
                    <a:pt x="656" y="460"/>
                    <a:pt x="656" y="460"/>
                  </a:cubicBezTo>
                  <a:cubicBezTo>
                    <a:pt x="606" y="442"/>
                    <a:pt x="606" y="442"/>
                    <a:pt x="606" y="442"/>
                  </a:cubicBezTo>
                  <a:cubicBezTo>
                    <a:pt x="605" y="443"/>
                    <a:pt x="605" y="443"/>
                    <a:pt x="605" y="443"/>
                  </a:cubicBezTo>
                  <a:cubicBezTo>
                    <a:pt x="656" y="461"/>
                    <a:pt x="656" y="461"/>
                    <a:pt x="656" y="461"/>
                  </a:cubicBezTo>
                  <a:cubicBezTo>
                    <a:pt x="671" y="486"/>
                    <a:pt x="671" y="486"/>
                    <a:pt x="671" y="486"/>
                  </a:cubicBezTo>
                  <a:cubicBezTo>
                    <a:pt x="671" y="485"/>
                    <a:pt x="671" y="485"/>
                    <a:pt x="671" y="485"/>
                  </a:cubicBezTo>
                  <a:cubicBezTo>
                    <a:pt x="671" y="485"/>
                    <a:pt x="671" y="485"/>
                    <a:pt x="671" y="485"/>
                  </a:cubicBezTo>
                  <a:cubicBezTo>
                    <a:pt x="657" y="461"/>
                    <a:pt x="657" y="461"/>
                    <a:pt x="657" y="461"/>
                  </a:cubicBezTo>
                  <a:cubicBezTo>
                    <a:pt x="702" y="477"/>
                    <a:pt x="702" y="477"/>
                    <a:pt x="702" y="477"/>
                  </a:cubicBezTo>
                  <a:cubicBezTo>
                    <a:pt x="702" y="477"/>
                    <a:pt x="702" y="477"/>
                    <a:pt x="702" y="477"/>
                  </a:cubicBezTo>
                  <a:cubicBezTo>
                    <a:pt x="656" y="460"/>
                    <a:pt x="656" y="460"/>
                    <a:pt x="656" y="460"/>
                  </a:cubicBezTo>
                  <a:cubicBezTo>
                    <a:pt x="619" y="400"/>
                    <a:pt x="619" y="400"/>
                    <a:pt x="619" y="400"/>
                  </a:cubicBezTo>
                  <a:moveTo>
                    <a:pt x="405" y="396"/>
                  </a:moveTo>
                  <a:cubicBezTo>
                    <a:pt x="405" y="396"/>
                    <a:pt x="405" y="396"/>
                    <a:pt x="405" y="396"/>
                  </a:cubicBezTo>
                  <a:cubicBezTo>
                    <a:pt x="412" y="420"/>
                    <a:pt x="412" y="420"/>
                    <a:pt x="412" y="420"/>
                  </a:cubicBezTo>
                  <a:cubicBezTo>
                    <a:pt x="374" y="425"/>
                    <a:pt x="374" y="425"/>
                    <a:pt x="374" y="425"/>
                  </a:cubicBezTo>
                  <a:cubicBezTo>
                    <a:pt x="374" y="426"/>
                    <a:pt x="374" y="426"/>
                    <a:pt x="374" y="426"/>
                  </a:cubicBezTo>
                  <a:cubicBezTo>
                    <a:pt x="374" y="426"/>
                    <a:pt x="374" y="426"/>
                    <a:pt x="374" y="426"/>
                  </a:cubicBezTo>
                  <a:cubicBezTo>
                    <a:pt x="412" y="420"/>
                    <a:pt x="412" y="420"/>
                    <a:pt x="412" y="420"/>
                  </a:cubicBezTo>
                  <a:cubicBezTo>
                    <a:pt x="418" y="441"/>
                    <a:pt x="418" y="441"/>
                    <a:pt x="418" y="441"/>
                  </a:cubicBezTo>
                  <a:cubicBezTo>
                    <a:pt x="374" y="426"/>
                    <a:pt x="374" y="426"/>
                    <a:pt x="374" y="426"/>
                  </a:cubicBezTo>
                  <a:cubicBezTo>
                    <a:pt x="374" y="427"/>
                    <a:pt x="374" y="427"/>
                    <a:pt x="374" y="427"/>
                  </a:cubicBezTo>
                  <a:cubicBezTo>
                    <a:pt x="418" y="442"/>
                    <a:pt x="418" y="442"/>
                    <a:pt x="418" y="442"/>
                  </a:cubicBezTo>
                  <a:cubicBezTo>
                    <a:pt x="426" y="467"/>
                    <a:pt x="426" y="467"/>
                    <a:pt x="426" y="467"/>
                  </a:cubicBezTo>
                  <a:cubicBezTo>
                    <a:pt x="426" y="467"/>
                    <a:pt x="426" y="467"/>
                    <a:pt x="426" y="467"/>
                  </a:cubicBezTo>
                  <a:cubicBezTo>
                    <a:pt x="419" y="442"/>
                    <a:pt x="419" y="442"/>
                    <a:pt x="419" y="442"/>
                  </a:cubicBezTo>
                  <a:cubicBezTo>
                    <a:pt x="445" y="451"/>
                    <a:pt x="445" y="451"/>
                    <a:pt x="445" y="451"/>
                  </a:cubicBezTo>
                  <a:cubicBezTo>
                    <a:pt x="428" y="468"/>
                    <a:pt x="428" y="468"/>
                    <a:pt x="428" y="468"/>
                  </a:cubicBezTo>
                  <a:cubicBezTo>
                    <a:pt x="428" y="468"/>
                    <a:pt x="428" y="468"/>
                    <a:pt x="429" y="468"/>
                  </a:cubicBezTo>
                  <a:cubicBezTo>
                    <a:pt x="445" y="451"/>
                    <a:pt x="445" y="451"/>
                    <a:pt x="445" y="451"/>
                  </a:cubicBezTo>
                  <a:cubicBezTo>
                    <a:pt x="495" y="468"/>
                    <a:pt x="495" y="468"/>
                    <a:pt x="495" y="468"/>
                  </a:cubicBezTo>
                  <a:cubicBezTo>
                    <a:pt x="495" y="468"/>
                    <a:pt x="495" y="468"/>
                    <a:pt x="495" y="468"/>
                  </a:cubicBezTo>
                  <a:cubicBezTo>
                    <a:pt x="445" y="451"/>
                    <a:pt x="445" y="451"/>
                    <a:pt x="445" y="451"/>
                  </a:cubicBezTo>
                  <a:cubicBezTo>
                    <a:pt x="484" y="412"/>
                    <a:pt x="484" y="412"/>
                    <a:pt x="484" y="412"/>
                  </a:cubicBezTo>
                  <a:cubicBezTo>
                    <a:pt x="484" y="411"/>
                    <a:pt x="484" y="411"/>
                    <a:pt x="484" y="411"/>
                  </a:cubicBezTo>
                  <a:cubicBezTo>
                    <a:pt x="445" y="451"/>
                    <a:pt x="445" y="451"/>
                    <a:pt x="445" y="451"/>
                  </a:cubicBezTo>
                  <a:cubicBezTo>
                    <a:pt x="418" y="442"/>
                    <a:pt x="418" y="442"/>
                    <a:pt x="418" y="442"/>
                  </a:cubicBezTo>
                  <a:cubicBezTo>
                    <a:pt x="412" y="420"/>
                    <a:pt x="412" y="420"/>
                    <a:pt x="412" y="420"/>
                  </a:cubicBezTo>
                  <a:cubicBezTo>
                    <a:pt x="483" y="410"/>
                    <a:pt x="483" y="410"/>
                    <a:pt x="483" y="410"/>
                  </a:cubicBezTo>
                  <a:cubicBezTo>
                    <a:pt x="483" y="410"/>
                    <a:pt x="483" y="410"/>
                    <a:pt x="483" y="410"/>
                  </a:cubicBezTo>
                  <a:cubicBezTo>
                    <a:pt x="412" y="420"/>
                    <a:pt x="412" y="420"/>
                    <a:pt x="412" y="420"/>
                  </a:cubicBezTo>
                  <a:cubicBezTo>
                    <a:pt x="405" y="396"/>
                    <a:pt x="405" y="396"/>
                    <a:pt x="405" y="396"/>
                  </a:cubicBezTo>
                  <a:moveTo>
                    <a:pt x="401" y="395"/>
                  </a:moveTo>
                  <a:cubicBezTo>
                    <a:pt x="373" y="424"/>
                    <a:pt x="373" y="424"/>
                    <a:pt x="373" y="424"/>
                  </a:cubicBezTo>
                  <a:cubicBezTo>
                    <a:pt x="373" y="424"/>
                    <a:pt x="373" y="425"/>
                    <a:pt x="373" y="425"/>
                  </a:cubicBezTo>
                  <a:cubicBezTo>
                    <a:pt x="402" y="395"/>
                    <a:pt x="402" y="395"/>
                    <a:pt x="402" y="395"/>
                  </a:cubicBezTo>
                  <a:cubicBezTo>
                    <a:pt x="402" y="395"/>
                    <a:pt x="401" y="395"/>
                    <a:pt x="401" y="395"/>
                  </a:cubicBezTo>
                  <a:moveTo>
                    <a:pt x="552" y="382"/>
                  </a:moveTo>
                  <a:cubicBezTo>
                    <a:pt x="552" y="382"/>
                    <a:pt x="552" y="382"/>
                    <a:pt x="552" y="382"/>
                  </a:cubicBezTo>
                  <a:cubicBezTo>
                    <a:pt x="569" y="402"/>
                    <a:pt x="569" y="402"/>
                    <a:pt x="569" y="402"/>
                  </a:cubicBezTo>
                  <a:cubicBezTo>
                    <a:pt x="535" y="405"/>
                    <a:pt x="535" y="405"/>
                    <a:pt x="535" y="405"/>
                  </a:cubicBezTo>
                  <a:cubicBezTo>
                    <a:pt x="549" y="382"/>
                    <a:pt x="549" y="382"/>
                    <a:pt x="549" y="382"/>
                  </a:cubicBezTo>
                  <a:cubicBezTo>
                    <a:pt x="549" y="382"/>
                    <a:pt x="549" y="382"/>
                    <a:pt x="549" y="382"/>
                  </a:cubicBezTo>
                  <a:cubicBezTo>
                    <a:pt x="535" y="405"/>
                    <a:pt x="535" y="405"/>
                    <a:pt x="535" y="405"/>
                  </a:cubicBezTo>
                  <a:cubicBezTo>
                    <a:pt x="489" y="409"/>
                    <a:pt x="489" y="409"/>
                    <a:pt x="489" y="409"/>
                  </a:cubicBezTo>
                  <a:cubicBezTo>
                    <a:pt x="489" y="409"/>
                    <a:pt x="489" y="409"/>
                    <a:pt x="489" y="409"/>
                  </a:cubicBezTo>
                  <a:cubicBezTo>
                    <a:pt x="535" y="405"/>
                    <a:pt x="535" y="405"/>
                    <a:pt x="535" y="405"/>
                  </a:cubicBezTo>
                  <a:cubicBezTo>
                    <a:pt x="498" y="466"/>
                    <a:pt x="498" y="466"/>
                    <a:pt x="498" y="466"/>
                  </a:cubicBezTo>
                  <a:cubicBezTo>
                    <a:pt x="499" y="466"/>
                    <a:pt x="499" y="467"/>
                    <a:pt x="499" y="467"/>
                  </a:cubicBezTo>
                  <a:cubicBezTo>
                    <a:pt x="535" y="405"/>
                    <a:pt x="535" y="405"/>
                    <a:pt x="535" y="405"/>
                  </a:cubicBezTo>
                  <a:cubicBezTo>
                    <a:pt x="569" y="402"/>
                    <a:pt x="569" y="402"/>
                    <a:pt x="569" y="402"/>
                  </a:cubicBezTo>
                  <a:cubicBezTo>
                    <a:pt x="600" y="439"/>
                    <a:pt x="600" y="439"/>
                    <a:pt x="600" y="439"/>
                  </a:cubicBezTo>
                  <a:cubicBezTo>
                    <a:pt x="600" y="439"/>
                    <a:pt x="600" y="439"/>
                    <a:pt x="600" y="439"/>
                  </a:cubicBezTo>
                  <a:cubicBezTo>
                    <a:pt x="569" y="402"/>
                    <a:pt x="569" y="402"/>
                    <a:pt x="569" y="402"/>
                  </a:cubicBezTo>
                  <a:cubicBezTo>
                    <a:pt x="616" y="398"/>
                    <a:pt x="616" y="398"/>
                    <a:pt x="616" y="398"/>
                  </a:cubicBezTo>
                  <a:cubicBezTo>
                    <a:pt x="616" y="398"/>
                    <a:pt x="616" y="398"/>
                    <a:pt x="616" y="398"/>
                  </a:cubicBezTo>
                  <a:cubicBezTo>
                    <a:pt x="569" y="402"/>
                    <a:pt x="569" y="402"/>
                    <a:pt x="569" y="402"/>
                  </a:cubicBezTo>
                  <a:cubicBezTo>
                    <a:pt x="552" y="382"/>
                    <a:pt x="552" y="382"/>
                    <a:pt x="552" y="382"/>
                  </a:cubicBezTo>
                  <a:moveTo>
                    <a:pt x="548" y="381"/>
                  </a:moveTo>
                  <a:cubicBezTo>
                    <a:pt x="488" y="408"/>
                    <a:pt x="488" y="408"/>
                    <a:pt x="488" y="408"/>
                  </a:cubicBezTo>
                  <a:cubicBezTo>
                    <a:pt x="488" y="408"/>
                    <a:pt x="488" y="408"/>
                    <a:pt x="488" y="408"/>
                  </a:cubicBezTo>
                  <a:cubicBezTo>
                    <a:pt x="548" y="381"/>
                    <a:pt x="548" y="381"/>
                    <a:pt x="548" y="381"/>
                  </a:cubicBezTo>
                  <a:cubicBezTo>
                    <a:pt x="548" y="381"/>
                    <a:pt x="548" y="381"/>
                    <a:pt x="548" y="381"/>
                  </a:cubicBezTo>
                  <a:moveTo>
                    <a:pt x="553" y="380"/>
                  </a:moveTo>
                  <a:cubicBezTo>
                    <a:pt x="553" y="380"/>
                    <a:pt x="553" y="381"/>
                    <a:pt x="553" y="381"/>
                  </a:cubicBezTo>
                  <a:cubicBezTo>
                    <a:pt x="616" y="398"/>
                    <a:pt x="616" y="398"/>
                    <a:pt x="616" y="398"/>
                  </a:cubicBezTo>
                  <a:cubicBezTo>
                    <a:pt x="616" y="398"/>
                    <a:pt x="616" y="397"/>
                    <a:pt x="616" y="397"/>
                  </a:cubicBezTo>
                  <a:cubicBezTo>
                    <a:pt x="553" y="380"/>
                    <a:pt x="553" y="380"/>
                    <a:pt x="553" y="380"/>
                  </a:cubicBezTo>
                  <a:moveTo>
                    <a:pt x="432" y="327"/>
                  </a:moveTo>
                  <a:cubicBezTo>
                    <a:pt x="405" y="389"/>
                    <a:pt x="405" y="389"/>
                    <a:pt x="405" y="389"/>
                  </a:cubicBezTo>
                  <a:cubicBezTo>
                    <a:pt x="405" y="389"/>
                    <a:pt x="405" y="389"/>
                    <a:pt x="405" y="389"/>
                  </a:cubicBezTo>
                  <a:cubicBezTo>
                    <a:pt x="432" y="328"/>
                    <a:pt x="432" y="328"/>
                    <a:pt x="432" y="328"/>
                  </a:cubicBezTo>
                  <a:cubicBezTo>
                    <a:pt x="432" y="328"/>
                    <a:pt x="432" y="327"/>
                    <a:pt x="432" y="327"/>
                  </a:cubicBezTo>
                  <a:moveTo>
                    <a:pt x="359" y="324"/>
                  </a:moveTo>
                  <a:cubicBezTo>
                    <a:pt x="359" y="324"/>
                    <a:pt x="359" y="324"/>
                    <a:pt x="359" y="324"/>
                  </a:cubicBezTo>
                  <a:cubicBezTo>
                    <a:pt x="402" y="390"/>
                    <a:pt x="402" y="390"/>
                    <a:pt x="402" y="390"/>
                  </a:cubicBezTo>
                  <a:cubicBezTo>
                    <a:pt x="402" y="390"/>
                    <a:pt x="402" y="390"/>
                    <a:pt x="402" y="389"/>
                  </a:cubicBezTo>
                  <a:cubicBezTo>
                    <a:pt x="359" y="324"/>
                    <a:pt x="359" y="324"/>
                    <a:pt x="359" y="324"/>
                  </a:cubicBezTo>
                  <a:moveTo>
                    <a:pt x="360" y="322"/>
                  </a:moveTo>
                  <a:cubicBezTo>
                    <a:pt x="360" y="322"/>
                    <a:pt x="360" y="323"/>
                    <a:pt x="360" y="323"/>
                  </a:cubicBezTo>
                  <a:cubicBezTo>
                    <a:pt x="431" y="325"/>
                    <a:pt x="431" y="325"/>
                    <a:pt x="431" y="325"/>
                  </a:cubicBezTo>
                  <a:cubicBezTo>
                    <a:pt x="431" y="325"/>
                    <a:pt x="431" y="325"/>
                    <a:pt x="431" y="325"/>
                  </a:cubicBezTo>
                  <a:cubicBezTo>
                    <a:pt x="360" y="322"/>
                    <a:pt x="360" y="322"/>
                    <a:pt x="360" y="322"/>
                  </a:cubicBezTo>
                  <a:moveTo>
                    <a:pt x="327" y="320"/>
                  </a:moveTo>
                  <a:cubicBezTo>
                    <a:pt x="327" y="320"/>
                    <a:pt x="327" y="320"/>
                    <a:pt x="327" y="320"/>
                  </a:cubicBezTo>
                  <a:cubicBezTo>
                    <a:pt x="362" y="353"/>
                    <a:pt x="362" y="353"/>
                    <a:pt x="362" y="353"/>
                  </a:cubicBezTo>
                  <a:cubicBezTo>
                    <a:pt x="372" y="424"/>
                    <a:pt x="372" y="424"/>
                    <a:pt x="372" y="424"/>
                  </a:cubicBezTo>
                  <a:cubicBezTo>
                    <a:pt x="372" y="424"/>
                    <a:pt x="372" y="424"/>
                    <a:pt x="372" y="424"/>
                  </a:cubicBezTo>
                  <a:cubicBezTo>
                    <a:pt x="372" y="424"/>
                    <a:pt x="372" y="424"/>
                    <a:pt x="372" y="424"/>
                  </a:cubicBezTo>
                  <a:cubicBezTo>
                    <a:pt x="363" y="354"/>
                    <a:pt x="363" y="354"/>
                    <a:pt x="363" y="354"/>
                  </a:cubicBezTo>
                  <a:cubicBezTo>
                    <a:pt x="401" y="390"/>
                    <a:pt x="401" y="390"/>
                    <a:pt x="401" y="390"/>
                  </a:cubicBezTo>
                  <a:cubicBezTo>
                    <a:pt x="401" y="390"/>
                    <a:pt x="401" y="390"/>
                    <a:pt x="401" y="390"/>
                  </a:cubicBezTo>
                  <a:cubicBezTo>
                    <a:pt x="363" y="353"/>
                    <a:pt x="363" y="353"/>
                    <a:pt x="363" y="353"/>
                  </a:cubicBezTo>
                  <a:cubicBezTo>
                    <a:pt x="359" y="324"/>
                    <a:pt x="359" y="324"/>
                    <a:pt x="359" y="324"/>
                  </a:cubicBezTo>
                  <a:cubicBezTo>
                    <a:pt x="359" y="324"/>
                    <a:pt x="359" y="324"/>
                    <a:pt x="359" y="324"/>
                  </a:cubicBezTo>
                  <a:cubicBezTo>
                    <a:pt x="359" y="324"/>
                    <a:pt x="358" y="324"/>
                    <a:pt x="358" y="324"/>
                  </a:cubicBezTo>
                  <a:cubicBezTo>
                    <a:pt x="362" y="353"/>
                    <a:pt x="362" y="353"/>
                    <a:pt x="362" y="353"/>
                  </a:cubicBezTo>
                  <a:cubicBezTo>
                    <a:pt x="327" y="320"/>
                    <a:pt x="327" y="320"/>
                    <a:pt x="327" y="320"/>
                  </a:cubicBezTo>
                  <a:moveTo>
                    <a:pt x="328" y="318"/>
                  </a:moveTo>
                  <a:cubicBezTo>
                    <a:pt x="328" y="318"/>
                    <a:pt x="328" y="318"/>
                    <a:pt x="328" y="318"/>
                  </a:cubicBezTo>
                  <a:cubicBezTo>
                    <a:pt x="356" y="322"/>
                    <a:pt x="356" y="322"/>
                    <a:pt x="356" y="322"/>
                  </a:cubicBezTo>
                  <a:cubicBezTo>
                    <a:pt x="356" y="322"/>
                    <a:pt x="356" y="322"/>
                    <a:pt x="356" y="322"/>
                  </a:cubicBezTo>
                  <a:cubicBezTo>
                    <a:pt x="328" y="318"/>
                    <a:pt x="328" y="318"/>
                    <a:pt x="328" y="318"/>
                  </a:cubicBezTo>
                  <a:moveTo>
                    <a:pt x="266" y="311"/>
                  </a:moveTo>
                  <a:cubicBezTo>
                    <a:pt x="266" y="311"/>
                    <a:pt x="266" y="311"/>
                    <a:pt x="266" y="311"/>
                  </a:cubicBezTo>
                  <a:cubicBezTo>
                    <a:pt x="321" y="317"/>
                    <a:pt x="321" y="317"/>
                    <a:pt x="321" y="317"/>
                  </a:cubicBezTo>
                  <a:cubicBezTo>
                    <a:pt x="321" y="317"/>
                    <a:pt x="321" y="317"/>
                    <a:pt x="321" y="317"/>
                  </a:cubicBezTo>
                  <a:cubicBezTo>
                    <a:pt x="266" y="311"/>
                    <a:pt x="266" y="311"/>
                    <a:pt x="266" y="311"/>
                  </a:cubicBezTo>
                  <a:moveTo>
                    <a:pt x="289" y="277"/>
                  </a:moveTo>
                  <a:cubicBezTo>
                    <a:pt x="265" y="309"/>
                    <a:pt x="265" y="309"/>
                    <a:pt x="265" y="309"/>
                  </a:cubicBezTo>
                  <a:cubicBezTo>
                    <a:pt x="265" y="309"/>
                    <a:pt x="265" y="309"/>
                    <a:pt x="265" y="309"/>
                  </a:cubicBezTo>
                  <a:cubicBezTo>
                    <a:pt x="289" y="277"/>
                    <a:pt x="289" y="277"/>
                    <a:pt x="289" y="277"/>
                  </a:cubicBezTo>
                  <a:cubicBezTo>
                    <a:pt x="289" y="277"/>
                    <a:pt x="289" y="277"/>
                    <a:pt x="289" y="277"/>
                  </a:cubicBezTo>
                  <a:moveTo>
                    <a:pt x="326" y="245"/>
                  </a:moveTo>
                  <a:cubicBezTo>
                    <a:pt x="326" y="245"/>
                    <a:pt x="326" y="245"/>
                    <a:pt x="326" y="245"/>
                  </a:cubicBezTo>
                  <a:cubicBezTo>
                    <a:pt x="356" y="280"/>
                    <a:pt x="356" y="280"/>
                    <a:pt x="356" y="280"/>
                  </a:cubicBezTo>
                  <a:cubicBezTo>
                    <a:pt x="356" y="280"/>
                    <a:pt x="356" y="280"/>
                    <a:pt x="356" y="279"/>
                  </a:cubicBezTo>
                  <a:cubicBezTo>
                    <a:pt x="326" y="245"/>
                    <a:pt x="326" y="245"/>
                    <a:pt x="326" y="245"/>
                  </a:cubicBezTo>
                  <a:moveTo>
                    <a:pt x="339" y="302"/>
                  </a:moveTo>
                  <a:cubicBezTo>
                    <a:pt x="328" y="291"/>
                    <a:pt x="328" y="291"/>
                    <a:pt x="328" y="291"/>
                  </a:cubicBezTo>
                  <a:cubicBezTo>
                    <a:pt x="343" y="286"/>
                    <a:pt x="343" y="286"/>
                    <a:pt x="343" y="286"/>
                  </a:cubicBezTo>
                  <a:cubicBezTo>
                    <a:pt x="346" y="294"/>
                    <a:pt x="346" y="294"/>
                    <a:pt x="346" y="294"/>
                  </a:cubicBezTo>
                  <a:cubicBezTo>
                    <a:pt x="339" y="302"/>
                    <a:pt x="339" y="302"/>
                    <a:pt x="339" y="302"/>
                  </a:cubicBezTo>
                  <a:moveTo>
                    <a:pt x="306" y="228"/>
                  </a:moveTo>
                  <a:cubicBezTo>
                    <a:pt x="303" y="239"/>
                    <a:pt x="303" y="239"/>
                    <a:pt x="303" y="239"/>
                  </a:cubicBezTo>
                  <a:cubicBezTo>
                    <a:pt x="274" y="234"/>
                    <a:pt x="274" y="234"/>
                    <a:pt x="274" y="234"/>
                  </a:cubicBezTo>
                  <a:cubicBezTo>
                    <a:pt x="274" y="234"/>
                    <a:pt x="274" y="234"/>
                    <a:pt x="274" y="234"/>
                  </a:cubicBezTo>
                  <a:cubicBezTo>
                    <a:pt x="302" y="240"/>
                    <a:pt x="302" y="240"/>
                    <a:pt x="302" y="240"/>
                  </a:cubicBezTo>
                  <a:cubicBezTo>
                    <a:pt x="296" y="259"/>
                    <a:pt x="296" y="259"/>
                    <a:pt x="296" y="259"/>
                  </a:cubicBezTo>
                  <a:cubicBezTo>
                    <a:pt x="273" y="235"/>
                    <a:pt x="273" y="235"/>
                    <a:pt x="273" y="235"/>
                  </a:cubicBezTo>
                  <a:cubicBezTo>
                    <a:pt x="273" y="235"/>
                    <a:pt x="273" y="235"/>
                    <a:pt x="273" y="236"/>
                  </a:cubicBezTo>
                  <a:cubicBezTo>
                    <a:pt x="296" y="259"/>
                    <a:pt x="296" y="259"/>
                    <a:pt x="296" y="259"/>
                  </a:cubicBezTo>
                  <a:cubicBezTo>
                    <a:pt x="292" y="272"/>
                    <a:pt x="292" y="272"/>
                    <a:pt x="292" y="272"/>
                  </a:cubicBezTo>
                  <a:cubicBezTo>
                    <a:pt x="292" y="272"/>
                    <a:pt x="292" y="272"/>
                    <a:pt x="292" y="272"/>
                  </a:cubicBezTo>
                  <a:cubicBezTo>
                    <a:pt x="296" y="260"/>
                    <a:pt x="296" y="260"/>
                    <a:pt x="296" y="260"/>
                  </a:cubicBezTo>
                  <a:cubicBezTo>
                    <a:pt x="327" y="291"/>
                    <a:pt x="327" y="291"/>
                    <a:pt x="327" y="291"/>
                  </a:cubicBezTo>
                  <a:cubicBezTo>
                    <a:pt x="309" y="297"/>
                    <a:pt x="309" y="297"/>
                    <a:pt x="309" y="297"/>
                  </a:cubicBezTo>
                  <a:cubicBezTo>
                    <a:pt x="293" y="277"/>
                    <a:pt x="293" y="277"/>
                    <a:pt x="293" y="277"/>
                  </a:cubicBezTo>
                  <a:cubicBezTo>
                    <a:pt x="293" y="277"/>
                    <a:pt x="293" y="277"/>
                    <a:pt x="292" y="277"/>
                  </a:cubicBezTo>
                  <a:cubicBezTo>
                    <a:pt x="308" y="297"/>
                    <a:pt x="308" y="297"/>
                    <a:pt x="308" y="297"/>
                  </a:cubicBezTo>
                  <a:cubicBezTo>
                    <a:pt x="266" y="310"/>
                    <a:pt x="266" y="310"/>
                    <a:pt x="266" y="310"/>
                  </a:cubicBezTo>
                  <a:cubicBezTo>
                    <a:pt x="266" y="310"/>
                    <a:pt x="266" y="310"/>
                    <a:pt x="266" y="310"/>
                  </a:cubicBezTo>
                  <a:cubicBezTo>
                    <a:pt x="308" y="297"/>
                    <a:pt x="308" y="297"/>
                    <a:pt x="308" y="297"/>
                  </a:cubicBezTo>
                  <a:cubicBezTo>
                    <a:pt x="322" y="315"/>
                    <a:pt x="322" y="315"/>
                    <a:pt x="322" y="315"/>
                  </a:cubicBezTo>
                  <a:cubicBezTo>
                    <a:pt x="322" y="315"/>
                    <a:pt x="323" y="315"/>
                    <a:pt x="323" y="315"/>
                  </a:cubicBezTo>
                  <a:cubicBezTo>
                    <a:pt x="309" y="297"/>
                    <a:pt x="309" y="297"/>
                    <a:pt x="309" y="297"/>
                  </a:cubicBezTo>
                  <a:cubicBezTo>
                    <a:pt x="327" y="291"/>
                    <a:pt x="327" y="291"/>
                    <a:pt x="327" y="291"/>
                  </a:cubicBezTo>
                  <a:cubicBezTo>
                    <a:pt x="338" y="302"/>
                    <a:pt x="338" y="302"/>
                    <a:pt x="338" y="302"/>
                  </a:cubicBezTo>
                  <a:cubicBezTo>
                    <a:pt x="327" y="315"/>
                    <a:pt x="327" y="315"/>
                    <a:pt x="327" y="315"/>
                  </a:cubicBezTo>
                  <a:cubicBezTo>
                    <a:pt x="327" y="315"/>
                    <a:pt x="327" y="315"/>
                    <a:pt x="327" y="315"/>
                  </a:cubicBezTo>
                  <a:cubicBezTo>
                    <a:pt x="339" y="303"/>
                    <a:pt x="339" y="303"/>
                    <a:pt x="339" y="303"/>
                  </a:cubicBezTo>
                  <a:cubicBezTo>
                    <a:pt x="357" y="321"/>
                    <a:pt x="357" y="321"/>
                    <a:pt x="357" y="321"/>
                  </a:cubicBezTo>
                  <a:cubicBezTo>
                    <a:pt x="357" y="321"/>
                    <a:pt x="357" y="321"/>
                    <a:pt x="357" y="321"/>
                  </a:cubicBezTo>
                  <a:cubicBezTo>
                    <a:pt x="339" y="302"/>
                    <a:pt x="339" y="302"/>
                    <a:pt x="339" y="302"/>
                  </a:cubicBezTo>
                  <a:cubicBezTo>
                    <a:pt x="346" y="294"/>
                    <a:pt x="346" y="294"/>
                    <a:pt x="346" y="294"/>
                  </a:cubicBezTo>
                  <a:cubicBezTo>
                    <a:pt x="357" y="321"/>
                    <a:pt x="357" y="321"/>
                    <a:pt x="357" y="321"/>
                  </a:cubicBezTo>
                  <a:cubicBezTo>
                    <a:pt x="357" y="321"/>
                    <a:pt x="358" y="321"/>
                    <a:pt x="358" y="321"/>
                  </a:cubicBezTo>
                  <a:cubicBezTo>
                    <a:pt x="346" y="294"/>
                    <a:pt x="346" y="294"/>
                    <a:pt x="346" y="294"/>
                  </a:cubicBezTo>
                  <a:cubicBezTo>
                    <a:pt x="356" y="284"/>
                    <a:pt x="356" y="284"/>
                    <a:pt x="356" y="284"/>
                  </a:cubicBezTo>
                  <a:cubicBezTo>
                    <a:pt x="356" y="284"/>
                    <a:pt x="356" y="284"/>
                    <a:pt x="356" y="284"/>
                  </a:cubicBezTo>
                  <a:cubicBezTo>
                    <a:pt x="346" y="294"/>
                    <a:pt x="346" y="294"/>
                    <a:pt x="346" y="294"/>
                  </a:cubicBezTo>
                  <a:cubicBezTo>
                    <a:pt x="343" y="286"/>
                    <a:pt x="343" y="286"/>
                    <a:pt x="343" y="286"/>
                  </a:cubicBezTo>
                  <a:cubicBezTo>
                    <a:pt x="355" y="283"/>
                    <a:pt x="355" y="283"/>
                    <a:pt x="355" y="283"/>
                  </a:cubicBezTo>
                  <a:cubicBezTo>
                    <a:pt x="355" y="283"/>
                    <a:pt x="355" y="282"/>
                    <a:pt x="355" y="282"/>
                  </a:cubicBezTo>
                  <a:cubicBezTo>
                    <a:pt x="343" y="286"/>
                    <a:pt x="343" y="286"/>
                    <a:pt x="343" y="286"/>
                  </a:cubicBezTo>
                  <a:cubicBezTo>
                    <a:pt x="326" y="246"/>
                    <a:pt x="326" y="246"/>
                    <a:pt x="326" y="246"/>
                  </a:cubicBezTo>
                  <a:cubicBezTo>
                    <a:pt x="326" y="246"/>
                    <a:pt x="326" y="246"/>
                    <a:pt x="326" y="246"/>
                  </a:cubicBezTo>
                  <a:cubicBezTo>
                    <a:pt x="343" y="286"/>
                    <a:pt x="343" y="286"/>
                    <a:pt x="343" y="286"/>
                  </a:cubicBezTo>
                  <a:cubicBezTo>
                    <a:pt x="328" y="291"/>
                    <a:pt x="328" y="291"/>
                    <a:pt x="328" y="291"/>
                  </a:cubicBezTo>
                  <a:cubicBezTo>
                    <a:pt x="296" y="259"/>
                    <a:pt x="296" y="259"/>
                    <a:pt x="296" y="259"/>
                  </a:cubicBezTo>
                  <a:cubicBezTo>
                    <a:pt x="303" y="240"/>
                    <a:pt x="303" y="240"/>
                    <a:pt x="303" y="240"/>
                  </a:cubicBezTo>
                  <a:cubicBezTo>
                    <a:pt x="323" y="244"/>
                    <a:pt x="323" y="244"/>
                    <a:pt x="323" y="244"/>
                  </a:cubicBezTo>
                  <a:cubicBezTo>
                    <a:pt x="323" y="244"/>
                    <a:pt x="323" y="243"/>
                    <a:pt x="323" y="243"/>
                  </a:cubicBezTo>
                  <a:cubicBezTo>
                    <a:pt x="303" y="239"/>
                    <a:pt x="303" y="239"/>
                    <a:pt x="303" y="239"/>
                  </a:cubicBezTo>
                  <a:cubicBezTo>
                    <a:pt x="307" y="228"/>
                    <a:pt x="307" y="228"/>
                    <a:pt x="307" y="228"/>
                  </a:cubicBezTo>
                  <a:cubicBezTo>
                    <a:pt x="307" y="228"/>
                    <a:pt x="307" y="228"/>
                    <a:pt x="306" y="228"/>
                  </a:cubicBezTo>
                  <a:moveTo>
                    <a:pt x="309" y="227"/>
                  </a:moveTo>
                  <a:cubicBezTo>
                    <a:pt x="309" y="227"/>
                    <a:pt x="309" y="227"/>
                    <a:pt x="308" y="227"/>
                  </a:cubicBezTo>
                  <a:cubicBezTo>
                    <a:pt x="324" y="243"/>
                    <a:pt x="324" y="243"/>
                    <a:pt x="324" y="243"/>
                  </a:cubicBezTo>
                  <a:cubicBezTo>
                    <a:pt x="324" y="243"/>
                    <a:pt x="324" y="242"/>
                    <a:pt x="324" y="242"/>
                  </a:cubicBezTo>
                  <a:cubicBezTo>
                    <a:pt x="309" y="227"/>
                    <a:pt x="309" y="227"/>
                    <a:pt x="309" y="227"/>
                  </a:cubicBezTo>
                  <a:moveTo>
                    <a:pt x="305" y="226"/>
                  </a:moveTo>
                  <a:cubicBezTo>
                    <a:pt x="274" y="233"/>
                    <a:pt x="274" y="233"/>
                    <a:pt x="274" y="233"/>
                  </a:cubicBezTo>
                  <a:cubicBezTo>
                    <a:pt x="274" y="233"/>
                    <a:pt x="274" y="233"/>
                    <a:pt x="274" y="233"/>
                  </a:cubicBezTo>
                  <a:cubicBezTo>
                    <a:pt x="274" y="233"/>
                    <a:pt x="274" y="233"/>
                    <a:pt x="274" y="233"/>
                  </a:cubicBezTo>
                  <a:cubicBezTo>
                    <a:pt x="305" y="227"/>
                    <a:pt x="305" y="227"/>
                    <a:pt x="305" y="227"/>
                  </a:cubicBezTo>
                  <a:cubicBezTo>
                    <a:pt x="305" y="227"/>
                    <a:pt x="305" y="226"/>
                    <a:pt x="305" y="226"/>
                  </a:cubicBezTo>
                  <a:cubicBezTo>
                    <a:pt x="305" y="226"/>
                    <a:pt x="305" y="226"/>
                    <a:pt x="305" y="226"/>
                  </a:cubicBezTo>
                  <a:moveTo>
                    <a:pt x="335" y="204"/>
                  </a:moveTo>
                  <a:cubicBezTo>
                    <a:pt x="325" y="242"/>
                    <a:pt x="325" y="242"/>
                    <a:pt x="325" y="242"/>
                  </a:cubicBezTo>
                  <a:cubicBezTo>
                    <a:pt x="325" y="242"/>
                    <a:pt x="326" y="242"/>
                    <a:pt x="326" y="242"/>
                  </a:cubicBezTo>
                  <a:cubicBezTo>
                    <a:pt x="335" y="204"/>
                    <a:pt x="335" y="204"/>
                    <a:pt x="335" y="204"/>
                  </a:cubicBezTo>
                  <a:cubicBezTo>
                    <a:pt x="335" y="204"/>
                    <a:pt x="335" y="204"/>
                    <a:pt x="335" y="204"/>
                  </a:cubicBezTo>
                  <a:moveTo>
                    <a:pt x="333" y="203"/>
                  </a:moveTo>
                  <a:cubicBezTo>
                    <a:pt x="309" y="225"/>
                    <a:pt x="309" y="225"/>
                    <a:pt x="309" y="225"/>
                  </a:cubicBezTo>
                  <a:cubicBezTo>
                    <a:pt x="309" y="225"/>
                    <a:pt x="309" y="225"/>
                    <a:pt x="309" y="225"/>
                  </a:cubicBezTo>
                  <a:cubicBezTo>
                    <a:pt x="334" y="203"/>
                    <a:pt x="334" y="203"/>
                    <a:pt x="334" y="203"/>
                  </a:cubicBezTo>
                  <a:cubicBezTo>
                    <a:pt x="334" y="203"/>
                    <a:pt x="333" y="203"/>
                    <a:pt x="333" y="203"/>
                  </a:cubicBezTo>
                  <a:moveTo>
                    <a:pt x="419" y="170"/>
                  </a:moveTo>
                  <a:cubicBezTo>
                    <a:pt x="364" y="190"/>
                    <a:pt x="364" y="190"/>
                    <a:pt x="364" y="190"/>
                  </a:cubicBezTo>
                  <a:cubicBezTo>
                    <a:pt x="375" y="175"/>
                    <a:pt x="375" y="175"/>
                    <a:pt x="375" y="175"/>
                  </a:cubicBezTo>
                  <a:cubicBezTo>
                    <a:pt x="375" y="175"/>
                    <a:pt x="374" y="175"/>
                    <a:pt x="374" y="175"/>
                  </a:cubicBezTo>
                  <a:cubicBezTo>
                    <a:pt x="363" y="190"/>
                    <a:pt x="363" y="190"/>
                    <a:pt x="363" y="190"/>
                  </a:cubicBezTo>
                  <a:cubicBezTo>
                    <a:pt x="338" y="200"/>
                    <a:pt x="338" y="200"/>
                    <a:pt x="338" y="200"/>
                  </a:cubicBezTo>
                  <a:cubicBezTo>
                    <a:pt x="338" y="200"/>
                    <a:pt x="338" y="200"/>
                    <a:pt x="338" y="200"/>
                  </a:cubicBezTo>
                  <a:cubicBezTo>
                    <a:pt x="363" y="191"/>
                    <a:pt x="363" y="191"/>
                    <a:pt x="363" y="191"/>
                  </a:cubicBezTo>
                  <a:cubicBezTo>
                    <a:pt x="326" y="242"/>
                    <a:pt x="326" y="242"/>
                    <a:pt x="326" y="242"/>
                  </a:cubicBezTo>
                  <a:cubicBezTo>
                    <a:pt x="326" y="242"/>
                    <a:pt x="326" y="242"/>
                    <a:pt x="326" y="242"/>
                  </a:cubicBezTo>
                  <a:cubicBezTo>
                    <a:pt x="364" y="191"/>
                    <a:pt x="364" y="191"/>
                    <a:pt x="364" y="191"/>
                  </a:cubicBezTo>
                  <a:cubicBezTo>
                    <a:pt x="419" y="170"/>
                    <a:pt x="419" y="170"/>
                    <a:pt x="419" y="170"/>
                  </a:cubicBezTo>
                  <a:cubicBezTo>
                    <a:pt x="419" y="170"/>
                    <a:pt x="419" y="170"/>
                    <a:pt x="419" y="170"/>
                  </a:cubicBezTo>
                  <a:moveTo>
                    <a:pt x="326" y="164"/>
                  </a:moveTo>
                  <a:cubicBezTo>
                    <a:pt x="325" y="164"/>
                    <a:pt x="325" y="164"/>
                    <a:pt x="325" y="164"/>
                  </a:cubicBezTo>
                  <a:cubicBezTo>
                    <a:pt x="325" y="164"/>
                    <a:pt x="325" y="164"/>
                    <a:pt x="325" y="164"/>
                  </a:cubicBezTo>
                  <a:cubicBezTo>
                    <a:pt x="335" y="198"/>
                    <a:pt x="335" y="198"/>
                    <a:pt x="335" y="198"/>
                  </a:cubicBezTo>
                  <a:cubicBezTo>
                    <a:pt x="335" y="198"/>
                    <a:pt x="335" y="198"/>
                    <a:pt x="335" y="198"/>
                  </a:cubicBezTo>
                  <a:cubicBezTo>
                    <a:pt x="326" y="164"/>
                    <a:pt x="326" y="164"/>
                    <a:pt x="326" y="164"/>
                  </a:cubicBezTo>
                  <a:moveTo>
                    <a:pt x="327" y="163"/>
                  </a:moveTo>
                  <a:cubicBezTo>
                    <a:pt x="327" y="163"/>
                    <a:pt x="327" y="163"/>
                    <a:pt x="327" y="163"/>
                  </a:cubicBezTo>
                  <a:cubicBezTo>
                    <a:pt x="374" y="174"/>
                    <a:pt x="374" y="174"/>
                    <a:pt x="374" y="174"/>
                  </a:cubicBezTo>
                  <a:cubicBezTo>
                    <a:pt x="374" y="173"/>
                    <a:pt x="374" y="173"/>
                    <a:pt x="374" y="173"/>
                  </a:cubicBezTo>
                  <a:cubicBezTo>
                    <a:pt x="327" y="163"/>
                    <a:pt x="327" y="163"/>
                    <a:pt x="327" y="163"/>
                  </a:cubicBezTo>
                  <a:moveTo>
                    <a:pt x="1" y="162"/>
                  </a:moveTo>
                  <a:cubicBezTo>
                    <a:pt x="1" y="162"/>
                    <a:pt x="1" y="162"/>
                    <a:pt x="1" y="162"/>
                  </a:cubicBezTo>
                  <a:cubicBezTo>
                    <a:pt x="48" y="172"/>
                    <a:pt x="48" y="172"/>
                    <a:pt x="48" y="172"/>
                  </a:cubicBezTo>
                  <a:cubicBezTo>
                    <a:pt x="48" y="172"/>
                    <a:pt x="48" y="172"/>
                    <a:pt x="48" y="172"/>
                  </a:cubicBezTo>
                  <a:cubicBezTo>
                    <a:pt x="1" y="162"/>
                    <a:pt x="1" y="162"/>
                    <a:pt x="1" y="162"/>
                  </a:cubicBezTo>
                  <a:moveTo>
                    <a:pt x="219" y="153"/>
                  </a:moveTo>
                  <a:cubicBezTo>
                    <a:pt x="171" y="163"/>
                    <a:pt x="171" y="163"/>
                    <a:pt x="171" y="163"/>
                  </a:cubicBezTo>
                  <a:cubicBezTo>
                    <a:pt x="171" y="163"/>
                    <a:pt x="171" y="163"/>
                    <a:pt x="171" y="163"/>
                  </a:cubicBezTo>
                  <a:cubicBezTo>
                    <a:pt x="219" y="153"/>
                    <a:pt x="219" y="153"/>
                    <a:pt x="219" y="153"/>
                  </a:cubicBezTo>
                  <a:cubicBezTo>
                    <a:pt x="219" y="153"/>
                    <a:pt x="219" y="153"/>
                    <a:pt x="219" y="153"/>
                  </a:cubicBezTo>
                  <a:moveTo>
                    <a:pt x="62" y="149"/>
                  </a:moveTo>
                  <a:cubicBezTo>
                    <a:pt x="53" y="170"/>
                    <a:pt x="53" y="170"/>
                    <a:pt x="53" y="170"/>
                  </a:cubicBezTo>
                  <a:cubicBezTo>
                    <a:pt x="53" y="170"/>
                    <a:pt x="53" y="170"/>
                    <a:pt x="53" y="170"/>
                  </a:cubicBezTo>
                  <a:cubicBezTo>
                    <a:pt x="62" y="149"/>
                    <a:pt x="62" y="149"/>
                    <a:pt x="62" y="149"/>
                  </a:cubicBezTo>
                  <a:cubicBezTo>
                    <a:pt x="62" y="149"/>
                    <a:pt x="62" y="149"/>
                    <a:pt x="62" y="149"/>
                  </a:cubicBezTo>
                  <a:moveTo>
                    <a:pt x="61" y="147"/>
                  </a:moveTo>
                  <a:cubicBezTo>
                    <a:pt x="1" y="161"/>
                    <a:pt x="1" y="161"/>
                    <a:pt x="1" y="161"/>
                  </a:cubicBezTo>
                  <a:cubicBezTo>
                    <a:pt x="1" y="161"/>
                    <a:pt x="1" y="161"/>
                    <a:pt x="1" y="161"/>
                  </a:cubicBezTo>
                  <a:cubicBezTo>
                    <a:pt x="61" y="148"/>
                    <a:pt x="61" y="148"/>
                    <a:pt x="61" y="148"/>
                  </a:cubicBezTo>
                  <a:cubicBezTo>
                    <a:pt x="61" y="148"/>
                    <a:pt x="61" y="148"/>
                    <a:pt x="61" y="147"/>
                  </a:cubicBezTo>
                  <a:moveTo>
                    <a:pt x="292" y="147"/>
                  </a:moveTo>
                  <a:cubicBezTo>
                    <a:pt x="292" y="147"/>
                    <a:pt x="292" y="147"/>
                    <a:pt x="292" y="147"/>
                  </a:cubicBezTo>
                  <a:cubicBezTo>
                    <a:pt x="302" y="160"/>
                    <a:pt x="302" y="160"/>
                    <a:pt x="302" y="160"/>
                  </a:cubicBezTo>
                  <a:cubicBezTo>
                    <a:pt x="222" y="152"/>
                    <a:pt x="222" y="152"/>
                    <a:pt x="222" y="152"/>
                  </a:cubicBezTo>
                  <a:cubicBezTo>
                    <a:pt x="222" y="152"/>
                    <a:pt x="222" y="153"/>
                    <a:pt x="222" y="153"/>
                  </a:cubicBezTo>
                  <a:cubicBezTo>
                    <a:pt x="302" y="160"/>
                    <a:pt x="302" y="160"/>
                    <a:pt x="302" y="160"/>
                  </a:cubicBezTo>
                  <a:cubicBezTo>
                    <a:pt x="315" y="175"/>
                    <a:pt x="315" y="175"/>
                    <a:pt x="315" y="175"/>
                  </a:cubicBezTo>
                  <a:cubicBezTo>
                    <a:pt x="272" y="231"/>
                    <a:pt x="272" y="231"/>
                    <a:pt x="272" y="231"/>
                  </a:cubicBezTo>
                  <a:cubicBezTo>
                    <a:pt x="273" y="231"/>
                    <a:pt x="273" y="231"/>
                    <a:pt x="273" y="231"/>
                  </a:cubicBezTo>
                  <a:cubicBezTo>
                    <a:pt x="315" y="176"/>
                    <a:pt x="315" y="176"/>
                    <a:pt x="315" y="176"/>
                  </a:cubicBezTo>
                  <a:cubicBezTo>
                    <a:pt x="319" y="181"/>
                    <a:pt x="319" y="181"/>
                    <a:pt x="319" y="181"/>
                  </a:cubicBezTo>
                  <a:cubicBezTo>
                    <a:pt x="308" y="224"/>
                    <a:pt x="308" y="224"/>
                    <a:pt x="308" y="224"/>
                  </a:cubicBezTo>
                  <a:cubicBezTo>
                    <a:pt x="308" y="224"/>
                    <a:pt x="308" y="224"/>
                    <a:pt x="308" y="224"/>
                  </a:cubicBezTo>
                  <a:cubicBezTo>
                    <a:pt x="320" y="182"/>
                    <a:pt x="320" y="182"/>
                    <a:pt x="320" y="182"/>
                  </a:cubicBezTo>
                  <a:cubicBezTo>
                    <a:pt x="334" y="199"/>
                    <a:pt x="334" y="199"/>
                    <a:pt x="334" y="199"/>
                  </a:cubicBezTo>
                  <a:cubicBezTo>
                    <a:pt x="334" y="199"/>
                    <a:pt x="334" y="199"/>
                    <a:pt x="334" y="199"/>
                  </a:cubicBezTo>
                  <a:cubicBezTo>
                    <a:pt x="320" y="181"/>
                    <a:pt x="320" y="181"/>
                    <a:pt x="320" y="181"/>
                  </a:cubicBezTo>
                  <a:cubicBezTo>
                    <a:pt x="325" y="164"/>
                    <a:pt x="325" y="164"/>
                    <a:pt x="325" y="164"/>
                  </a:cubicBezTo>
                  <a:cubicBezTo>
                    <a:pt x="324" y="164"/>
                    <a:pt x="324" y="164"/>
                    <a:pt x="324" y="164"/>
                  </a:cubicBezTo>
                  <a:cubicBezTo>
                    <a:pt x="320" y="181"/>
                    <a:pt x="320" y="181"/>
                    <a:pt x="320" y="181"/>
                  </a:cubicBezTo>
                  <a:cubicBezTo>
                    <a:pt x="315" y="175"/>
                    <a:pt x="315" y="175"/>
                    <a:pt x="315" y="175"/>
                  </a:cubicBezTo>
                  <a:cubicBezTo>
                    <a:pt x="324" y="164"/>
                    <a:pt x="324" y="164"/>
                    <a:pt x="324" y="164"/>
                  </a:cubicBezTo>
                  <a:cubicBezTo>
                    <a:pt x="324" y="164"/>
                    <a:pt x="324" y="164"/>
                    <a:pt x="324" y="164"/>
                  </a:cubicBezTo>
                  <a:cubicBezTo>
                    <a:pt x="315" y="175"/>
                    <a:pt x="315" y="175"/>
                    <a:pt x="315" y="175"/>
                  </a:cubicBezTo>
                  <a:cubicBezTo>
                    <a:pt x="303" y="160"/>
                    <a:pt x="303" y="160"/>
                    <a:pt x="303" y="160"/>
                  </a:cubicBezTo>
                  <a:cubicBezTo>
                    <a:pt x="323" y="162"/>
                    <a:pt x="323" y="162"/>
                    <a:pt x="323" y="162"/>
                  </a:cubicBezTo>
                  <a:cubicBezTo>
                    <a:pt x="323" y="162"/>
                    <a:pt x="323" y="162"/>
                    <a:pt x="323" y="162"/>
                  </a:cubicBezTo>
                  <a:cubicBezTo>
                    <a:pt x="303" y="160"/>
                    <a:pt x="303" y="160"/>
                    <a:pt x="303" y="160"/>
                  </a:cubicBezTo>
                  <a:cubicBezTo>
                    <a:pt x="292" y="147"/>
                    <a:pt x="292" y="147"/>
                    <a:pt x="292" y="147"/>
                  </a:cubicBezTo>
                  <a:moveTo>
                    <a:pt x="293" y="146"/>
                  </a:moveTo>
                  <a:cubicBezTo>
                    <a:pt x="293" y="146"/>
                    <a:pt x="293" y="146"/>
                    <a:pt x="293" y="146"/>
                  </a:cubicBezTo>
                  <a:cubicBezTo>
                    <a:pt x="323" y="162"/>
                    <a:pt x="323" y="162"/>
                    <a:pt x="323" y="162"/>
                  </a:cubicBezTo>
                  <a:cubicBezTo>
                    <a:pt x="323" y="162"/>
                    <a:pt x="323" y="161"/>
                    <a:pt x="323" y="161"/>
                  </a:cubicBezTo>
                  <a:cubicBezTo>
                    <a:pt x="293" y="146"/>
                    <a:pt x="293" y="146"/>
                    <a:pt x="293" y="146"/>
                  </a:cubicBezTo>
                  <a:moveTo>
                    <a:pt x="287" y="145"/>
                  </a:moveTo>
                  <a:cubicBezTo>
                    <a:pt x="222" y="152"/>
                    <a:pt x="222" y="152"/>
                    <a:pt x="222" y="152"/>
                  </a:cubicBezTo>
                  <a:cubicBezTo>
                    <a:pt x="222" y="152"/>
                    <a:pt x="222" y="152"/>
                    <a:pt x="222" y="152"/>
                  </a:cubicBezTo>
                  <a:cubicBezTo>
                    <a:pt x="288" y="145"/>
                    <a:pt x="288" y="145"/>
                    <a:pt x="288" y="145"/>
                  </a:cubicBezTo>
                  <a:cubicBezTo>
                    <a:pt x="288" y="145"/>
                    <a:pt x="288" y="145"/>
                    <a:pt x="287" y="145"/>
                  </a:cubicBezTo>
                  <a:moveTo>
                    <a:pt x="107" y="111"/>
                  </a:moveTo>
                  <a:cubicBezTo>
                    <a:pt x="64" y="146"/>
                    <a:pt x="64" y="146"/>
                    <a:pt x="64" y="146"/>
                  </a:cubicBezTo>
                  <a:cubicBezTo>
                    <a:pt x="64" y="146"/>
                    <a:pt x="64" y="146"/>
                    <a:pt x="64" y="146"/>
                  </a:cubicBezTo>
                  <a:cubicBezTo>
                    <a:pt x="108" y="111"/>
                    <a:pt x="108" y="111"/>
                    <a:pt x="108" y="111"/>
                  </a:cubicBezTo>
                  <a:cubicBezTo>
                    <a:pt x="108" y="111"/>
                    <a:pt x="108" y="111"/>
                    <a:pt x="107" y="111"/>
                  </a:cubicBezTo>
                  <a:moveTo>
                    <a:pt x="220" y="110"/>
                  </a:moveTo>
                  <a:cubicBezTo>
                    <a:pt x="220" y="110"/>
                    <a:pt x="220" y="110"/>
                    <a:pt x="219" y="110"/>
                  </a:cubicBezTo>
                  <a:cubicBezTo>
                    <a:pt x="219" y="110"/>
                    <a:pt x="219" y="110"/>
                    <a:pt x="219" y="110"/>
                  </a:cubicBezTo>
                  <a:cubicBezTo>
                    <a:pt x="220" y="150"/>
                    <a:pt x="220" y="150"/>
                    <a:pt x="220" y="150"/>
                  </a:cubicBezTo>
                  <a:cubicBezTo>
                    <a:pt x="220" y="150"/>
                    <a:pt x="220" y="150"/>
                    <a:pt x="221" y="150"/>
                  </a:cubicBezTo>
                  <a:cubicBezTo>
                    <a:pt x="221" y="150"/>
                    <a:pt x="221" y="150"/>
                    <a:pt x="221" y="150"/>
                  </a:cubicBezTo>
                  <a:cubicBezTo>
                    <a:pt x="220" y="110"/>
                    <a:pt x="220" y="110"/>
                    <a:pt x="220" y="110"/>
                  </a:cubicBezTo>
                  <a:moveTo>
                    <a:pt x="57" y="105"/>
                  </a:moveTo>
                  <a:cubicBezTo>
                    <a:pt x="57" y="105"/>
                    <a:pt x="57" y="105"/>
                    <a:pt x="57" y="106"/>
                  </a:cubicBezTo>
                  <a:cubicBezTo>
                    <a:pt x="62" y="145"/>
                    <a:pt x="62" y="145"/>
                    <a:pt x="62" y="145"/>
                  </a:cubicBezTo>
                  <a:cubicBezTo>
                    <a:pt x="62" y="145"/>
                    <a:pt x="63" y="145"/>
                    <a:pt x="63" y="145"/>
                  </a:cubicBezTo>
                  <a:cubicBezTo>
                    <a:pt x="57" y="105"/>
                    <a:pt x="57" y="105"/>
                    <a:pt x="57" y="105"/>
                  </a:cubicBezTo>
                  <a:moveTo>
                    <a:pt x="54" y="105"/>
                  </a:moveTo>
                  <a:cubicBezTo>
                    <a:pt x="0" y="160"/>
                    <a:pt x="0" y="160"/>
                    <a:pt x="0" y="160"/>
                  </a:cubicBezTo>
                  <a:cubicBezTo>
                    <a:pt x="1" y="160"/>
                    <a:pt x="1" y="160"/>
                    <a:pt x="1" y="160"/>
                  </a:cubicBezTo>
                  <a:cubicBezTo>
                    <a:pt x="55" y="105"/>
                    <a:pt x="55" y="105"/>
                    <a:pt x="55" y="105"/>
                  </a:cubicBezTo>
                  <a:cubicBezTo>
                    <a:pt x="55" y="105"/>
                    <a:pt x="54" y="105"/>
                    <a:pt x="54" y="105"/>
                  </a:cubicBezTo>
                  <a:moveTo>
                    <a:pt x="339" y="97"/>
                  </a:moveTo>
                  <a:cubicBezTo>
                    <a:pt x="325" y="160"/>
                    <a:pt x="325" y="160"/>
                    <a:pt x="325" y="160"/>
                  </a:cubicBezTo>
                  <a:cubicBezTo>
                    <a:pt x="325" y="160"/>
                    <a:pt x="325" y="160"/>
                    <a:pt x="325" y="161"/>
                  </a:cubicBezTo>
                  <a:cubicBezTo>
                    <a:pt x="339" y="97"/>
                    <a:pt x="339" y="97"/>
                    <a:pt x="339" y="97"/>
                  </a:cubicBezTo>
                  <a:cubicBezTo>
                    <a:pt x="339" y="97"/>
                    <a:pt x="339" y="97"/>
                    <a:pt x="339" y="97"/>
                  </a:cubicBezTo>
                  <a:moveTo>
                    <a:pt x="337" y="96"/>
                  </a:moveTo>
                  <a:cubicBezTo>
                    <a:pt x="292" y="143"/>
                    <a:pt x="292" y="143"/>
                    <a:pt x="292" y="143"/>
                  </a:cubicBezTo>
                  <a:cubicBezTo>
                    <a:pt x="292" y="143"/>
                    <a:pt x="292" y="143"/>
                    <a:pt x="292" y="143"/>
                  </a:cubicBezTo>
                  <a:cubicBezTo>
                    <a:pt x="338" y="96"/>
                    <a:pt x="338" y="96"/>
                    <a:pt x="338" y="96"/>
                  </a:cubicBezTo>
                  <a:cubicBezTo>
                    <a:pt x="338" y="96"/>
                    <a:pt x="338" y="96"/>
                    <a:pt x="337" y="96"/>
                  </a:cubicBezTo>
                  <a:moveTo>
                    <a:pt x="337" y="95"/>
                  </a:moveTo>
                  <a:cubicBezTo>
                    <a:pt x="264" y="131"/>
                    <a:pt x="264" y="131"/>
                    <a:pt x="264" y="131"/>
                  </a:cubicBezTo>
                  <a:cubicBezTo>
                    <a:pt x="223" y="108"/>
                    <a:pt x="223" y="108"/>
                    <a:pt x="223" y="108"/>
                  </a:cubicBezTo>
                  <a:cubicBezTo>
                    <a:pt x="223" y="108"/>
                    <a:pt x="223" y="108"/>
                    <a:pt x="222" y="108"/>
                  </a:cubicBezTo>
                  <a:cubicBezTo>
                    <a:pt x="264" y="131"/>
                    <a:pt x="264" y="131"/>
                    <a:pt x="264" y="131"/>
                  </a:cubicBezTo>
                  <a:cubicBezTo>
                    <a:pt x="222" y="151"/>
                    <a:pt x="222" y="151"/>
                    <a:pt x="222" y="151"/>
                  </a:cubicBezTo>
                  <a:cubicBezTo>
                    <a:pt x="222" y="151"/>
                    <a:pt x="222" y="152"/>
                    <a:pt x="222" y="152"/>
                  </a:cubicBezTo>
                  <a:cubicBezTo>
                    <a:pt x="264" y="131"/>
                    <a:pt x="264" y="131"/>
                    <a:pt x="264" y="131"/>
                  </a:cubicBezTo>
                  <a:cubicBezTo>
                    <a:pt x="288" y="144"/>
                    <a:pt x="288" y="144"/>
                    <a:pt x="288" y="144"/>
                  </a:cubicBezTo>
                  <a:cubicBezTo>
                    <a:pt x="288" y="144"/>
                    <a:pt x="288" y="144"/>
                    <a:pt x="288" y="143"/>
                  </a:cubicBezTo>
                  <a:cubicBezTo>
                    <a:pt x="265" y="131"/>
                    <a:pt x="265" y="131"/>
                    <a:pt x="265" y="131"/>
                  </a:cubicBezTo>
                  <a:cubicBezTo>
                    <a:pt x="337" y="95"/>
                    <a:pt x="337" y="95"/>
                    <a:pt x="337" y="95"/>
                  </a:cubicBezTo>
                  <a:cubicBezTo>
                    <a:pt x="337" y="95"/>
                    <a:pt x="337" y="95"/>
                    <a:pt x="337" y="95"/>
                  </a:cubicBezTo>
                  <a:moveTo>
                    <a:pt x="139" y="90"/>
                  </a:moveTo>
                  <a:cubicBezTo>
                    <a:pt x="139" y="90"/>
                    <a:pt x="139" y="90"/>
                    <a:pt x="139" y="90"/>
                  </a:cubicBezTo>
                  <a:cubicBezTo>
                    <a:pt x="139" y="90"/>
                    <a:pt x="139" y="90"/>
                    <a:pt x="139" y="90"/>
                  </a:cubicBezTo>
                  <a:cubicBezTo>
                    <a:pt x="162" y="107"/>
                    <a:pt x="162" y="107"/>
                    <a:pt x="162" y="107"/>
                  </a:cubicBezTo>
                  <a:cubicBezTo>
                    <a:pt x="114" y="109"/>
                    <a:pt x="114" y="109"/>
                    <a:pt x="114" y="109"/>
                  </a:cubicBezTo>
                  <a:cubicBezTo>
                    <a:pt x="114" y="109"/>
                    <a:pt x="114" y="109"/>
                    <a:pt x="114" y="109"/>
                  </a:cubicBezTo>
                  <a:cubicBezTo>
                    <a:pt x="162" y="108"/>
                    <a:pt x="162" y="108"/>
                    <a:pt x="162" y="108"/>
                  </a:cubicBezTo>
                  <a:cubicBezTo>
                    <a:pt x="195" y="133"/>
                    <a:pt x="195" y="133"/>
                    <a:pt x="195" y="133"/>
                  </a:cubicBezTo>
                  <a:cubicBezTo>
                    <a:pt x="170" y="162"/>
                    <a:pt x="170" y="162"/>
                    <a:pt x="170" y="162"/>
                  </a:cubicBezTo>
                  <a:cubicBezTo>
                    <a:pt x="170" y="162"/>
                    <a:pt x="171" y="162"/>
                    <a:pt x="171" y="162"/>
                  </a:cubicBezTo>
                  <a:cubicBezTo>
                    <a:pt x="196" y="134"/>
                    <a:pt x="196" y="134"/>
                    <a:pt x="196" y="134"/>
                  </a:cubicBezTo>
                  <a:cubicBezTo>
                    <a:pt x="219" y="151"/>
                    <a:pt x="219" y="151"/>
                    <a:pt x="219" y="151"/>
                  </a:cubicBezTo>
                  <a:cubicBezTo>
                    <a:pt x="219" y="151"/>
                    <a:pt x="219" y="151"/>
                    <a:pt x="219" y="151"/>
                  </a:cubicBezTo>
                  <a:cubicBezTo>
                    <a:pt x="219" y="151"/>
                    <a:pt x="219" y="151"/>
                    <a:pt x="219" y="151"/>
                  </a:cubicBezTo>
                  <a:cubicBezTo>
                    <a:pt x="196" y="133"/>
                    <a:pt x="196" y="133"/>
                    <a:pt x="196" y="133"/>
                  </a:cubicBezTo>
                  <a:cubicBezTo>
                    <a:pt x="217" y="109"/>
                    <a:pt x="217" y="109"/>
                    <a:pt x="217" y="109"/>
                  </a:cubicBezTo>
                  <a:cubicBezTo>
                    <a:pt x="217" y="109"/>
                    <a:pt x="217" y="109"/>
                    <a:pt x="217" y="109"/>
                  </a:cubicBezTo>
                  <a:cubicBezTo>
                    <a:pt x="196" y="133"/>
                    <a:pt x="196" y="133"/>
                    <a:pt x="196" y="133"/>
                  </a:cubicBezTo>
                  <a:cubicBezTo>
                    <a:pt x="163" y="108"/>
                    <a:pt x="163" y="108"/>
                    <a:pt x="163" y="108"/>
                  </a:cubicBezTo>
                  <a:cubicBezTo>
                    <a:pt x="216" y="106"/>
                    <a:pt x="216" y="106"/>
                    <a:pt x="216" y="106"/>
                  </a:cubicBezTo>
                  <a:cubicBezTo>
                    <a:pt x="216" y="106"/>
                    <a:pt x="216" y="106"/>
                    <a:pt x="216" y="106"/>
                  </a:cubicBezTo>
                  <a:cubicBezTo>
                    <a:pt x="162" y="107"/>
                    <a:pt x="162" y="107"/>
                    <a:pt x="162" y="107"/>
                  </a:cubicBezTo>
                  <a:cubicBezTo>
                    <a:pt x="139" y="90"/>
                    <a:pt x="139" y="90"/>
                    <a:pt x="139" y="90"/>
                  </a:cubicBezTo>
                  <a:moveTo>
                    <a:pt x="136" y="90"/>
                  </a:moveTo>
                  <a:cubicBezTo>
                    <a:pt x="113" y="107"/>
                    <a:pt x="113" y="107"/>
                    <a:pt x="113" y="107"/>
                  </a:cubicBezTo>
                  <a:cubicBezTo>
                    <a:pt x="113" y="107"/>
                    <a:pt x="113" y="107"/>
                    <a:pt x="113" y="107"/>
                  </a:cubicBezTo>
                  <a:cubicBezTo>
                    <a:pt x="136" y="90"/>
                    <a:pt x="136" y="90"/>
                    <a:pt x="136" y="90"/>
                  </a:cubicBezTo>
                  <a:cubicBezTo>
                    <a:pt x="136" y="90"/>
                    <a:pt x="136" y="90"/>
                    <a:pt x="136" y="90"/>
                  </a:cubicBezTo>
                  <a:moveTo>
                    <a:pt x="140" y="89"/>
                  </a:moveTo>
                  <a:cubicBezTo>
                    <a:pt x="140" y="89"/>
                    <a:pt x="140" y="89"/>
                    <a:pt x="139" y="89"/>
                  </a:cubicBezTo>
                  <a:cubicBezTo>
                    <a:pt x="216" y="106"/>
                    <a:pt x="216" y="106"/>
                    <a:pt x="216" y="106"/>
                  </a:cubicBezTo>
                  <a:cubicBezTo>
                    <a:pt x="216" y="105"/>
                    <a:pt x="216" y="105"/>
                    <a:pt x="216" y="105"/>
                  </a:cubicBezTo>
                  <a:cubicBezTo>
                    <a:pt x="140" y="89"/>
                    <a:pt x="140" y="89"/>
                    <a:pt x="140" y="89"/>
                  </a:cubicBezTo>
                  <a:moveTo>
                    <a:pt x="371" y="65"/>
                  </a:moveTo>
                  <a:cubicBezTo>
                    <a:pt x="356" y="96"/>
                    <a:pt x="356" y="96"/>
                    <a:pt x="356" y="96"/>
                  </a:cubicBezTo>
                  <a:cubicBezTo>
                    <a:pt x="342" y="94"/>
                    <a:pt x="342" y="94"/>
                    <a:pt x="342" y="94"/>
                  </a:cubicBezTo>
                  <a:cubicBezTo>
                    <a:pt x="342" y="94"/>
                    <a:pt x="342" y="95"/>
                    <a:pt x="342" y="95"/>
                  </a:cubicBezTo>
                  <a:cubicBezTo>
                    <a:pt x="356" y="96"/>
                    <a:pt x="356" y="96"/>
                    <a:pt x="356" y="96"/>
                  </a:cubicBezTo>
                  <a:cubicBezTo>
                    <a:pt x="352" y="105"/>
                    <a:pt x="352" y="105"/>
                    <a:pt x="352" y="105"/>
                  </a:cubicBezTo>
                  <a:cubicBezTo>
                    <a:pt x="342" y="96"/>
                    <a:pt x="342" y="96"/>
                    <a:pt x="342" y="96"/>
                  </a:cubicBezTo>
                  <a:cubicBezTo>
                    <a:pt x="342" y="96"/>
                    <a:pt x="341" y="96"/>
                    <a:pt x="341" y="96"/>
                  </a:cubicBezTo>
                  <a:cubicBezTo>
                    <a:pt x="351" y="105"/>
                    <a:pt x="351" y="105"/>
                    <a:pt x="351" y="105"/>
                  </a:cubicBezTo>
                  <a:cubicBezTo>
                    <a:pt x="326" y="161"/>
                    <a:pt x="326" y="161"/>
                    <a:pt x="326" y="161"/>
                  </a:cubicBezTo>
                  <a:cubicBezTo>
                    <a:pt x="326" y="161"/>
                    <a:pt x="326" y="161"/>
                    <a:pt x="326" y="161"/>
                  </a:cubicBezTo>
                  <a:cubicBezTo>
                    <a:pt x="352" y="106"/>
                    <a:pt x="352" y="106"/>
                    <a:pt x="352" y="106"/>
                  </a:cubicBezTo>
                  <a:cubicBezTo>
                    <a:pt x="379" y="130"/>
                    <a:pt x="379" y="130"/>
                    <a:pt x="379" y="130"/>
                  </a:cubicBezTo>
                  <a:cubicBezTo>
                    <a:pt x="326" y="161"/>
                    <a:pt x="326" y="161"/>
                    <a:pt x="326" y="161"/>
                  </a:cubicBezTo>
                  <a:cubicBezTo>
                    <a:pt x="326" y="161"/>
                    <a:pt x="327" y="161"/>
                    <a:pt x="327" y="162"/>
                  </a:cubicBezTo>
                  <a:cubicBezTo>
                    <a:pt x="379" y="130"/>
                    <a:pt x="379" y="130"/>
                    <a:pt x="379" y="130"/>
                  </a:cubicBezTo>
                  <a:cubicBezTo>
                    <a:pt x="420" y="168"/>
                    <a:pt x="420" y="168"/>
                    <a:pt x="420" y="168"/>
                  </a:cubicBezTo>
                  <a:cubicBezTo>
                    <a:pt x="420" y="167"/>
                    <a:pt x="420" y="167"/>
                    <a:pt x="420" y="167"/>
                  </a:cubicBezTo>
                  <a:cubicBezTo>
                    <a:pt x="379" y="130"/>
                    <a:pt x="379" y="130"/>
                    <a:pt x="379" y="130"/>
                  </a:cubicBezTo>
                  <a:cubicBezTo>
                    <a:pt x="419" y="106"/>
                    <a:pt x="419" y="106"/>
                    <a:pt x="419" y="106"/>
                  </a:cubicBezTo>
                  <a:cubicBezTo>
                    <a:pt x="419" y="106"/>
                    <a:pt x="419" y="106"/>
                    <a:pt x="419" y="106"/>
                  </a:cubicBezTo>
                  <a:cubicBezTo>
                    <a:pt x="379" y="130"/>
                    <a:pt x="379" y="130"/>
                    <a:pt x="379" y="130"/>
                  </a:cubicBezTo>
                  <a:cubicBezTo>
                    <a:pt x="352" y="105"/>
                    <a:pt x="352" y="105"/>
                    <a:pt x="352" y="105"/>
                  </a:cubicBezTo>
                  <a:cubicBezTo>
                    <a:pt x="356" y="96"/>
                    <a:pt x="356" y="96"/>
                    <a:pt x="356" y="96"/>
                  </a:cubicBezTo>
                  <a:cubicBezTo>
                    <a:pt x="419" y="105"/>
                    <a:pt x="419" y="105"/>
                    <a:pt x="419" y="105"/>
                  </a:cubicBezTo>
                  <a:cubicBezTo>
                    <a:pt x="419" y="105"/>
                    <a:pt x="419" y="104"/>
                    <a:pt x="419" y="104"/>
                  </a:cubicBezTo>
                  <a:cubicBezTo>
                    <a:pt x="356" y="96"/>
                    <a:pt x="356" y="96"/>
                    <a:pt x="356" y="96"/>
                  </a:cubicBezTo>
                  <a:cubicBezTo>
                    <a:pt x="371" y="65"/>
                    <a:pt x="371" y="65"/>
                    <a:pt x="371" y="65"/>
                  </a:cubicBezTo>
                  <a:cubicBezTo>
                    <a:pt x="371" y="65"/>
                    <a:pt x="371" y="65"/>
                    <a:pt x="371" y="65"/>
                  </a:cubicBezTo>
                  <a:moveTo>
                    <a:pt x="374" y="64"/>
                  </a:moveTo>
                  <a:cubicBezTo>
                    <a:pt x="374" y="64"/>
                    <a:pt x="374" y="64"/>
                    <a:pt x="374" y="64"/>
                  </a:cubicBezTo>
                  <a:cubicBezTo>
                    <a:pt x="419" y="104"/>
                    <a:pt x="419" y="104"/>
                    <a:pt x="419" y="104"/>
                  </a:cubicBezTo>
                  <a:cubicBezTo>
                    <a:pt x="420" y="104"/>
                    <a:pt x="420" y="103"/>
                    <a:pt x="420" y="103"/>
                  </a:cubicBezTo>
                  <a:cubicBezTo>
                    <a:pt x="374" y="64"/>
                    <a:pt x="374" y="64"/>
                    <a:pt x="374" y="64"/>
                  </a:cubicBezTo>
                  <a:moveTo>
                    <a:pt x="32" y="58"/>
                  </a:moveTo>
                  <a:cubicBezTo>
                    <a:pt x="14" y="85"/>
                    <a:pt x="14" y="85"/>
                    <a:pt x="14" y="85"/>
                  </a:cubicBezTo>
                  <a:cubicBezTo>
                    <a:pt x="14" y="85"/>
                    <a:pt x="14" y="85"/>
                    <a:pt x="15" y="85"/>
                  </a:cubicBezTo>
                  <a:cubicBezTo>
                    <a:pt x="15" y="85"/>
                    <a:pt x="15" y="85"/>
                    <a:pt x="15" y="86"/>
                  </a:cubicBezTo>
                  <a:cubicBezTo>
                    <a:pt x="33" y="59"/>
                    <a:pt x="33" y="59"/>
                    <a:pt x="33" y="59"/>
                  </a:cubicBezTo>
                  <a:cubicBezTo>
                    <a:pt x="32" y="58"/>
                    <a:pt x="32" y="58"/>
                    <a:pt x="32" y="58"/>
                  </a:cubicBezTo>
                  <a:cubicBezTo>
                    <a:pt x="32" y="58"/>
                    <a:pt x="32" y="58"/>
                    <a:pt x="32" y="58"/>
                  </a:cubicBezTo>
                  <a:moveTo>
                    <a:pt x="109" y="88"/>
                  </a:moveTo>
                  <a:cubicBezTo>
                    <a:pt x="94" y="88"/>
                    <a:pt x="94" y="88"/>
                    <a:pt x="94" y="88"/>
                  </a:cubicBezTo>
                  <a:cubicBezTo>
                    <a:pt x="101" y="74"/>
                    <a:pt x="101" y="74"/>
                    <a:pt x="101" y="74"/>
                  </a:cubicBezTo>
                  <a:cubicBezTo>
                    <a:pt x="109" y="77"/>
                    <a:pt x="109" y="77"/>
                    <a:pt x="109" y="77"/>
                  </a:cubicBezTo>
                  <a:cubicBezTo>
                    <a:pt x="109" y="88"/>
                    <a:pt x="109" y="88"/>
                    <a:pt x="109" y="88"/>
                  </a:cubicBezTo>
                  <a:moveTo>
                    <a:pt x="60" y="57"/>
                  </a:moveTo>
                  <a:cubicBezTo>
                    <a:pt x="60" y="57"/>
                    <a:pt x="60" y="58"/>
                    <a:pt x="60" y="58"/>
                  </a:cubicBezTo>
                  <a:cubicBezTo>
                    <a:pt x="101" y="74"/>
                    <a:pt x="101" y="74"/>
                    <a:pt x="101" y="74"/>
                  </a:cubicBezTo>
                  <a:cubicBezTo>
                    <a:pt x="94" y="88"/>
                    <a:pt x="94" y="88"/>
                    <a:pt x="94" y="88"/>
                  </a:cubicBezTo>
                  <a:cubicBezTo>
                    <a:pt x="49" y="88"/>
                    <a:pt x="49" y="88"/>
                    <a:pt x="49" y="88"/>
                  </a:cubicBezTo>
                  <a:cubicBezTo>
                    <a:pt x="40" y="70"/>
                    <a:pt x="40" y="70"/>
                    <a:pt x="40" y="70"/>
                  </a:cubicBezTo>
                  <a:cubicBezTo>
                    <a:pt x="57" y="58"/>
                    <a:pt x="57" y="58"/>
                    <a:pt x="57" y="58"/>
                  </a:cubicBezTo>
                  <a:cubicBezTo>
                    <a:pt x="57" y="58"/>
                    <a:pt x="57" y="58"/>
                    <a:pt x="57" y="58"/>
                  </a:cubicBezTo>
                  <a:cubicBezTo>
                    <a:pt x="40" y="69"/>
                    <a:pt x="40" y="69"/>
                    <a:pt x="40" y="69"/>
                  </a:cubicBezTo>
                  <a:cubicBezTo>
                    <a:pt x="34" y="58"/>
                    <a:pt x="34" y="58"/>
                    <a:pt x="34" y="58"/>
                  </a:cubicBezTo>
                  <a:cubicBezTo>
                    <a:pt x="34" y="58"/>
                    <a:pt x="34" y="58"/>
                    <a:pt x="34" y="59"/>
                  </a:cubicBezTo>
                  <a:cubicBezTo>
                    <a:pt x="40" y="69"/>
                    <a:pt x="40" y="69"/>
                    <a:pt x="40" y="69"/>
                  </a:cubicBezTo>
                  <a:cubicBezTo>
                    <a:pt x="15" y="86"/>
                    <a:pt x="15" y="86"/>
                    <a:pt x="15" y="86"/>
                  </a:cubicBezTo>
                  <a:cubicBezTo>
                    <a:pt x="15" y="86"/>
                    <a:pt x="15" y="86"/>
                    <a:pt x="15" y="86"/>
                  </a:cubicBezTo>
                  <a:cubicBezTo>
                    <a:pt x="40" y="70"/>
                    <a:pt x="40" y="70"/>
                    <a:pt x="40" y="70"/>
                  </a:cubicBezTo>
                  <a:cubicBezTo>
                    <a:pt x="49" y="88"/>
                    <a:pt x="49" y="88"/>
                    <a:pt x="49" y="88"/>
                  </a:cubicBezTo>
                  <a:cubicBezTo>
                    <a:pt x="16" y="88"/>
                    <a:pt x="16" y="88"/>
                    <a:pt x="16" y="88"/>
                  </a:cubicBezTo>
                  <a:cubicBezTo>
                    <a:pt x="16" y="88"/>
                    <a:pt x="16" y="88"/>
                    <a:pt x="16" y="88"/>
                  </a:cubicBezTo>
                  <a:cubicBezTo>
                    <a:pt x="49" y="88"/>
                    <a:pt x="49" y="88"/>
                    <a:pt x="49" y="88"/>
                  </a:cubicBezTo>
                  <a:cubicBezTo>
                    <a:pt x="55" y="100"/>
                    <a:pt x="55" y="100"/>
                    <a:pt x="55" y="100"/>
                  </a:cubicBezTo>
                  <a:cubicBezTo>
                    <a:pt x="55" y="100"/>
                    <a:pt x="55" y="100"/>
                    <a:pt x="55" y="100"/>
                  </a:cubicBezTo>
                  <a:cubicBezTo>
                    <a:pt x="49" y="88"/>
                    <a:pt x="49" y="88"/>
                    <a:pt x="49" y="88"/>
                  </a:cubicBezTo>
                  <a:cubicBezTo>
                    <a:pt x="93" y="89"/>
                    <a:pt x="93" y="89"/>
                    <a:pt x="93" y="89"/>
                  </a:cubicBezTo>
                  <a:cubicBezTo>
                    <a:pt x="84" y="106"/>
                    <a:pt x="84" y="106"/>
                    <a:pt x="84" y="106"/>
                  </a:cubicBezTo>
                  <a:cubicBezTo>
                    <a:pt x="59" y="103"/>
                    <a:pt x="59" y="103"/>
                    <a:pt x="59" y="103"/>
                  </a:cubicBezTo>
                  <a:cubicBezTo>
                    <a:pt x="59" y="103"/>
                    <a:pt x="59" y="103"/>
                    <a:pt x="59" y="103"/>
                  </a:cubicBezTo>
                  <a:cubicBezTo>
                    <a:pt x="84" y="106"/>
                    <a:pt x="84" y="106"/>
                    <a:pt x="84" y="106"/>
                  </a:cubicBezTo>
                  <a:cubicBezTo>
                    <a:pt x="64" y="145"/>
                    <a:pt x="64" y="145"/>
                    <a:pt x="64" y="145"/>
                  </a:cubicBezTo>
                  <a:cubicBezTo>
                    <a:pt x="64" y="145"/>
                    <a:pt x="64" y="145"/>
                    <a:pt x="64" y="146"/>
                  </a:cubicBezTo>
                  <a:cubicBezTo>
                    <a:pt x="84" y="106"/>
                    <a:pt x="84" y="106"/>
                    <a:pt x="84" y="106"/>
                  </a:cubicBezTo>
                  <a:cubicBezTo>
                    <a:pt x="107" y="109"/>
                    <a:pt x="107" y="109"/>
                    <a:pt x="107" y="109"/>
                  </a:cubicBezTo>
                  <a:cubicBezTo>
                    <a:pt x="107" y="109"/>
                    <a:pt x="107" y="109"/>
                    <a:pt x="107" y="108"/>
                  </a:cubicBezTo>
                  <a:cubicBezTo>
                    <a:pt x="85" y="106"/>
                    <a:pt x="85" y="106"/>
                    <a:pt x="85" y="106"/>
                  </a:cubicBezTo>
                  <a:cubicBezTo>
                    <a:pt x="94" y="89"/>
                    <a:pt x="94" y="89"/>
                    <a:pt x="94" y="89"/>
                  </a:cubicBezTo>
                  <a:cubicBezTo>
                    <a:pt x="109" y="89"/>
                    <a:pt x="109" y="89"/>
                    <a:pt x="109" y="89"/>
                  </a:cubicBezTo>
                  <a:cubicBezTo>
                    <a:pt x="110" y="106"/>
                    <a:pt x="110" y="106"/>
                    <a:pt x="110" y="106"/>
                  </a:cubicBezTo>
                  <a:cubicBezTo>
                    <a:pt x="110" y="106"/>
                    <a:pt x="110" y="106"/>
                    <a:pt x="110" y="106"/>
                  </a:cubicBezTo>
                  <a:cubicBezTo>
                    <a:pt x="110" y="106"/>
                    <a:pt x="110" y="106"/>
                    <a:pt x="110" y="106"/>
                  </a:cubicBezTo>
                  <a:cubicBezTo>
                    <a:pt x="110" y="89"/>
                    <a:pt x="110" y="89"/>
                    <a:pt x="110" y="89"/>
                  </a:cubicBezTo>
                  <a:cubicBezTo>
                    <a:pt x="136" y="89"/>
                    <a:pt x="136" y="89"/>
                    <a:pt x="136" y="89"/>
                  </a:cubicBezTo>
                  <a:cubicBezTo>
                    <a:pt x="136" y="89"/>
                    <a:pt x="136" y="89"/>
                    <a:pt x="136" y="89"/>
                  </a:cubicBezTo>
                  <a:cubicBezTo>
                    <a:pt x="110" y="88"/>
                    <a:pt x="110" y="88"/>
                    <a:pt x="110" y="88"/>
                  </a:cubicBezTo>
                  <a:cubicBezTo>
                    <a:pt x="109" y="77"/>
                    <a:pt x="109" y="77"/>
                    <a:pt x="109" y="77"/>
                  </a:cubicBezTo>
                  <a:cubicBezTo>
                    <a:pt x="136" y="88"/>
                    <a:pt x="136" y="88"/>
                    <a:pt x="136" y="88"/>
                  </a:cubicBezTo>
                  <a:cubicBezTo>
                    <a:pt x="136" y="88"/>
                    <a:pt x="136" y="88"/>
                    <a:pt x="136" y="88"/>
                  </a:cubicBezTo>
                  <a:cubicBezTo>
                    <a:pt x="109" y="77"/>
                    <a:pt x="109" y="77"/>
                    <a:pt x="109" y="77"/>
                  </a:cubicBezTo>
                  <a:cubicBezTo>
                    <a:pt x="109" y="63"/>
                    <a:pt x="109" y="63"/>
                    <a:pt x="109" y="63"/>
                  </a:cubicBezTo>
                  <a:cubicBezTo>
                    <a:pt x="108" y="63"/>
                    <a:pt x="108" y="63"/>
                    <a:pt x="108" y="63"/>
                  </a:cubicBezTo>
                  <a:cubicBezTo>
                    <a:pt x="108" y="63"/>
                    <a:pt x="108" y="63"/>
                    <a:pt x="108" y="63"/>
                  </a:cubicBezTo>
                  <a:cubicBezTo>
                    <a:pt x="109" y="77"/>
                    <a:pt x="109" y="77"/>
                    <a:pt x="109" y="77"/>
                  </a:cubicBezTo>
                  <a:cubicBezTo>
                    <a:pt x="101" y="74"/>
                    <a:pt x="101" y="74"/>
                    <a:pt x="101" y="74"/>
                  </a:cubicBezTo>
                  <a:cubicBezTo>
                    <a:pt x="107" y="63"/>
                    <a:pt x="107" y="63"/>
                    <a:pt x="107" y="63"/>
                  </a:cubicBezTo>
                  <a:cubicBezTo>
                    <a:pt x="107" y="63"/>
                    <a:pt x="107" y="63"/>
                    <a:pt x="107" y="63"/>
                  </a:cubicBezTo>
                  <a:cubicBezTo>
                    <a:pt x="101" y="74"/>
                    <a:pt x="101" y="74"/>
                    <a:pt x="101" y="74"/>
                  </a:cubicBezTo>
                  <a:cubicBezTo>
                    <a:pt x="60" y="57"/>
                    <a:pt x="60" y="57"/>
                    <a:pt x="60" y="57"/>
                  </a:cubicBezTo>
                  <a:moveTo>
                    <a:pt x="61" y="57"/>
                  </a:moveTo>
                  <a:cubicBezTo>
                    <a:pt x="61" y="57"/>
                    <a:pt x="61" y="57"/>
                    <a:pt x="61" y="57"/>
                  </a:cubicBezTo>
                  <a:cubicBezTo>
                    <a:pt x="106" y="61"/>
                    <a:pt x="106" y="61"/>
                    <a:pt x="106" y="61"/>
                  </a:cubicBezTo>
                  <a:cubicBezTo>
                    <a:pt x="106" y="60"/>
                    <a:pt x="106" y="60"/>
                    <a:pt x="106" y="60"/>
                  </a:cubicBezTo>
                  <a:cubicBezTo>
                    <a:pt x="61" y="57"/>
                    <a:pt x="61" y="57"/>
                    <a:pt x="61" y="57"/>
                  </a:cubicBezTo>
                  <a:moveTo>
                    <a:pt x="35" y="57"/>
                  </a:moveTo>
                  <a:cubicBezTo>
                    <a:pt x="35" y="57"/>
                    <a:pt x="35" y="57"/>
                    <a:pt x="35" y="57"/>
                  </a:cubicBezTo>
                  <a:cubicBezTo>
                    <a:pt x="57" y="57"/>
                    <a:pt x="57" y="57"/>
                    <a:pt x="57" y="57"/>
                  </a:cubicBezTo>
                  <a:cubicBezTo>
                    <a:pt x="57" y="57"/>
                    <a:pt x="57" y="57"/>
                    <a:pt x="57" y="57"/>
                  </a:cubicBezTo>
                  <a:cubicBezTo>
                    <a:pt x="35" y="57"/>
                    <a:pt x="35" y="57"/>
                    <a:pt x="35" y="57"/>
                  </a:cubicBezTo>
                  <a:moveTo>
                    <a:pt x="194" y="40"/>
                  </a:moveTo>
                  <a:cubicBezTo>
                    <a:pt x="194" y="40"/>
                    <a:pt x="193" y="40"/>
                    <a:pt x="193" y="40"/>
                  </a:cubicBezTo>
                  <a:cubicBezTo>
                    <a:pt x="218" y="103"/>
                    <a:pt x="218" y="103"/>
                    <a:pt x="218" y="103"/>
                  </a:cubicBezTo>
                  <a:cubicBezTo>
                    <a:pt x="218" y="103"/>
                    <a:pt x="218" y="103"/>
                    <a:pt x="218" y="103"/>
                  </a:cubicBezTo>
                  <a:cubicBezTo>
                    <a:pt x="194" y="40"/>
                    <a:pt x="194" y="40"/>
                    <a:pt x="194" y="40"/>
                  </a:cubicBezTo>
                  <a:moveTo>
                    <a:pt x="190" y="39"/>
                  </a:moveTo>
                  <a:cubicBezTo>
                    <a:pt x="139" y="87"/>
                    <a:pt x="139" y="87"/>
                    <a:pt x="139" y="87"/>
                  </a:cubicBezTo>
                  <a:cubicBezTo>
                    <a:pt x="139" y="87"/>
                    <a:pt x="139" y="88"/>
                    <a:pt x="139" y="88"/>
                  </a:cubicBezTo>
                  <a:cubicBezTo>
                    <a:pt x="191" y="40"/>
                    <a:pt x="191" y="40"/>
                    <a:pt x="191" y="40"/>
                  </a:cubicBezTo>
                  <a:cubicBezTo>
                    <a:pt x="191" y="39"/>
                    <a:pt x="190" y="39"/>
                    <a:pt x="190" y="39"/>
                  </a:cubicBezTo>
                  <a:moveTo>
                    <a:pt x="35" y="22"/>
                  </a:moveTo>
                  <a:cubicBezTo>
                    <a:pt x="33" y="55"/>
                    <a:pt x="33" y="55"/>
                    <a:pt x="33" y="55"/>
                  </a:cubicBezTo>
                  <a:cubicBezTo>
                    <a:pt x="34" y="55"/>
                    <a:pt x="34" y="55"/>
                    <a:pt x="34" y="55"/>
                  </a:cubicBezTo>
                  <a:cubicBezTo>
                    <a:pt x="36" y="22"/>
                    <a:pt x="36" y="22"/>
                    <a:pt x="36" y="22"/>
                  </a:cubicBezTo>
                  <a:cubicBezTo>
                    <a:pt x="36" y="22"/>
                    <a:pt x="36" y="22"/>
                    <a:pt x="36" y="22"/>
                  </a:cubicBezTo>
                  <a:cubicBezTo>
                    <a:pt x="36" y="22"/>
                    <a:pt x="35" y="22"/>
                    <a:pt x="35" y="22"/>
                  </a:cubicBezTo>
                  <a:moveTo>
                    <a:pt x="37" y="21"/>
                  </a:moveTo>
                  <a:cubicBezTo>
                    <a:pt x="37" y="21"/>
                    <a:pt x="37" y="21"/>
                    <a:pt x="37" y="21"/>
                  </a:cubicBezTo>
                  <a:cubicBezTo>
                    <a:pt x="57" y="55"/>
                    <a:pt x="57" y="55"/>
                    <a:pt x="57" y="55"/>
                  </a:cubicBezTo>
                  <a:cubicBezTo>
                    <a:pt x="58" y="55"/>
                    <a:pt x="58" y="55"/>
                    <a:pt x="58" y="55"/>
                  </a:cubicBezTo>
                  <a:cubicBezTo>
                    <a:pt x="37" y="21"/>
                    <a:pt x="37" y="21"/>
                    <a:pt x="37" y="21"/>
                  </a:cubicBezTo>
                  <a:moveTo>
                    <a:pt x="2" y="1"/>
                  </a:moveTo>
                  <a:cubicBezTo>
                    <a:pt x="2" y="1"/>
                    <a:pt x="2" y="1"/>
                    <a:pt x="2" y="1"/>
                  </a:cubicBezTo>
                  <a:cubicBezTo>
                    <a:pt x="32" y="55"/>
                    <a:pt x="32" y="55"/>
                    <a:pt x="32" y="55"/>
                  </a:cubicBezTo>
                  <a:cubicBezTo>
                    <a:pt x="32" y="55"/>
                    <a:pt x="32" y="55"/>
                    <a:pt x="33" y="55"/>
                  </a:cubicBezTo>
                  <a:cubicBezTo>
                    <a:pt x="2" y="1"/>
                    <a:pt x="2" y="1"/>
                    <a:pt x="2" y="1"/>
                  </a:cubicBezTo>
                  <a:moveTo>
                    <a:pt x="3" y="0"/>
                  </a:moveTo>
                  <a:cubicBezTo>
                    <a:pt x="3" y="0"/>
                    <a:pt x="3" y="0"/>
                    <a:pt x="2" y="0"/>
                  </a:cubicBezTo>
                  <a:cubicBezTo>
                    <a:pt x="2" y="0"/>
                    <a:pt x="2" y="0"/>
                    <a:pt x="2" y="0"/>
                  </a:cubicBezTo>
                  <a:cubicBezTo>
                    <a:pt x="33" y="18"/>
                    <a:pt x="33" y="18"/>
                    <a:pt x="33" y="18"/>
                  </a:cubicBezTo>
                  <a:cubicBezTo>
                    <a:pt x="33" y="18"/>
                    <a:pt x="33" y="18"/>
                    <a:pt x="33" y="17"/>
                  </a:cubicBezTo>
                  <a:cubicBezTo>
                    <a:pt x="3"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30" name="Freeform 3215">
              <a:extLst>
                <a:ext uri="{FF2B5EF4-FFF2-40B4-BE49-F238E27FC236}">
                  <a16:creationId xmlns:a16="http://schemas.microsoft.com/office/drawing/2014/main" id="{F47949DE-50ED-B462-3B52-3CFFD5AAA209}"/>
                </a:ext>
              </a:extLst>
            </p:cNvPr>
            <p:cNvSpPr>
              <a:spLocks/>
            </p:cNvSpPr>
            <p:nvPr/>
          </p:nvSpPr>
          <p:spPr bwMode="auto">
            <a:xfrm>
              <a:off x="7604043" y="471587"/>
              <a:ext cx="46900" cy="44141"/>
            </a:xfrm>
            <a:custGeom>
              <a:avLst/>
              <a:gdLst>
                <a:gd name="T0" fmla="*/ 3 w 7"/>
                <a:gd name="T1" fmla="*/ 0 h 7"/>
                <a:gd name="T2" fmla="*/ 3 w 7"/>
                <a:gd name="T3" fmla="*/ 0 h 7"/>
                <a:gd name="T4" fmla="*/ 0 w 7"/>
                <a:gd name="T5" fmla="*/ 1 h 7"/>
                <a:gd name="T6" fmla="*/ 0 w 7"/>
                <a:gd name="T7" fmla="*/ 2 h 7"/>
                <a:gd name="T8" fmla="*/ 0 w 7"/>
                <a:gd name="T9" fmla="*/ 3 h 7"/>
                <a:gd name="T10" fmla="*/ 0 w 7"/>
                <a:gd name="T11" fmla="*/ 5 h 7"/>
                <a:gd name="T12" fmla="*/ 1 w 7"/>
                <a:gd name="T13" fmla="*/ 5 h 7"/>
                <a:gd name="T14" fmla="*/ 1 w 7"/>
                <a:gd name="T15" fmla="*/ 6 h 7"/>
                <a:gd name="T16" fmla="*/ 3 w 7"/>
                <a:gd name="T17" fmla="*/ 7 h 7"/>
                <a:gd name="T18" fmla="*/ 6 w 7"/>
                <a:gd name="T19" fmla="*/ 5 h 7"/>
                <a:gd name="T20" fmla="*/ 7 w 7"/>
                <a:gd name="T21" fmla="*/ 3 h 7"/>
                <a:gd name="T22" fmla="*/ 7 w 7"/>
                <a:gd name="T23" fmla="*/ 3 h 7"/>
                <a:gd name="T24" fmla="*/ 6 w 7"/>
                <a:gd name="T25" fmla="*/ 1 h 7"/>
                <a:gd name="T26" fmla="*/ 6 w 7"/>
                <a:gd name="T27" fmla="*/ 1 h 7"/>
                <a:gd name="T28" fmla="*/ 5 w 7"/>
                <a:gd name="T29" fmla="*/ 0 h 7"/>
                <a:gd name="T30" fmla="*/ 3 w 7"/>
                <a:gd name="T31" fmla="*/ 0 h 7"/>
                <a:gd name="T32" fmla="*/ 3 w 7"/>
                <a:gd name="T33"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 h="7">
                  <a:moveTo>
                    <a:pt x="3" y="0"/>
                  </a:moveTo>
                  <a:cubicBezTo>
                    <a:pt x="3" y="0"/>
                    <a:pt x="3" y="0"/>
                    <a:pt x="3" y="0"/>
                  </a:cubicBezTo>
                  <a:cubicBezTo>
                    <a:pt x="2" y="0"/>
                    <a:pt x="1" y="0"/>
                    <a:pt x="0" y="1"/>
                  </a:cubicBezTo>
                  <a:cubicBezTo>
                    <a:pt x="0" y="1"/>
                    <a:pt x="0" y="2"/>
                    <a:pt x="0" y="2"/>
                  </a:cubicBezTo>
                  <a:cubicBezTo>
                    <a:pt x="0" y="3"/>
                    <a:pt x="0" y="3"/>
                    <a:pt x="0" y="3"/>
                  </a:cubicBezTo>
                  <a:cubicBezTo>
                    <a:pt x="0" y="4"/>
                    <a:pt x="0" y="4"/>
                    <a:pt x="0" y="5"/>
                  </a:cubicBezTo>
                  <a:cubicBezTo>
                    <a:pt x="1" y="5"/>
                    <a:pt x="1" y="5"/>
                    <a:pt x="1" y="5"/>
                  </a:cubicBezTo>
                  <a:cubicBezTo>
                    <a:pt x="1" y="6"/>
                    <a:pt x="1" y="6"/>
                    <a:pt x="1" y="6"/>
                  </a:cubicBezTo>
                  <a:cubicBezTo>
                    <a:pt x="2" y="6"/>
                    <a:pt x="3" y="7"/>
                    <a:pt x="3" y="7"/>
                  </a:cubicBezTo>
                  <a:cubicBezTo>
                    <a:pt x="4" y="7"/>
                    <a:pt x="6" y="6"/>
                    <a:pt x="6" y="5"/>
                  </a:cubicBezTo>
                  <a:cubicBezTo>
                    <a:pt x="7" y="4"/>
                    <a:pt x="7" y="4"/>
                    <a:pt x="7" y="3"/>
                  </a:cubicBezTo>
                  <a:cubicBezTo>
                    <a:pt x="7" y="3"/>
                    <a:pt x="7" y="3"/>
                    <a:pt x="7" y="3"/>
                  </a:cubicBezTo>
                  <a:cubicBezTo>
                    <a:pt x="7" y="2"/>
                    <a:pt x="7" y="2"/>
                    <a:pt x="6" y="1"/>
                  </a:cubicBezTo>
                  <a:cubicBezTo>
                    <a:pt x="6" y="1"/>
                    <a:pt x="6" y="1"/>
                    <a:pt x="6" y="1"/>
                  </a:cubicBezTo>
                  <a:cubicBezTo>
                    <a:pt x="6" y="1"/>
                    <a:pt x="6" y="0"/>
                    <a:pt x="5" y="0"/>
                  </a:cubicBezTo>
                  <a:cubicBezTo>
                    <a:pt x="5" y="0"/>
                    <a:pt x="4" y="0"/>
                    <a:pt x="3" y="0"/>
                  </a:cubicBezTo>
                  <a:cubicBezTo>
                    <a:pt x="3"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31" name="Freeform 3216">
              <a:extLst>
                <a:ext uri="{FF2B5EF4-FFF2-40B4-BE49-F238E27FC236}">
                  <a16:creationId xmlns:a16="http://schemas.microsoft.com/office/drawing/2014/main" id="{68F79D80-E530-0C2B-2192-57EF79E1BC61}"/>
                </a:ext>
              </a:extLst>
            </p:cNvPr>
            <p:cNvSpPr>
              <a:spLocks/>
            </p:cNvSpPr>
            <p:nvPr/>
          </p:nvSpPr>
          <p:spPr bwMode="auto">
            <a:xfrm>
              <a:off x="7217810" y="885408"/>
              <a:ext cx="52417" cy="44141"/>
            </a:xfrm>
            <a:custGeom>
              <a:avLst/>
              <a:gdLst>
                <a:gd name="T0" fmla="*/ 4 w 8"/>
                <a:gd name="T1" fmla="*/ 0 h 7"/>
                <a:gd name="T2" fmla="*/ 1 w 8"/>
                <a:gd name="T3" fmla="*/ 2 h 7"/>
                <a:gd name="T4" fmla="*/ 0 w 8"/>
                <a:gd name="T5" fmla="*/ 3 h 7"/>
                <a:gd name="T6" fmla="*/ 0 w 8"/>
                <a:gd name="T7" fmla="*/ 3 h 7"/>
                <a:gd name="T8" fmla="*/ 2 w 8"/>
                <a:gd name="T9" fmla="*/ 7 h 7"/>
                <a:gd name="T10" fmla="*/ 4 w 8"/>
                <a:gd name="T11" fmla="*/ 7 h 7"/>
                <a:gd name="T12" fmla="*/ 7 w 8"/>
                <a:gd name="T13" fmla="*/ 6 h 7"/>
                <a:gd name="T14" fmla="*/ 6 w 8"/>
                <a:gd name="T15" fmla="*/ 1 h 7"/>
                <a:gd name="T16" fmla="*/ 5 w 8"/>
                <a:gd name="T17" fmla="*/ 1 h 7"/>
                <a:gd name="T18" fmla="*/ 5 w 8"/>
                <a:gd name="T19" fmla="*/ 1 h 7"/>
                <a:gd name="T20" fmla="*/ 4 w 8"/>
                <a:gd name="T21"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7">
                  <a:moveTo>
                    <a:pt x="4" y="0"/>
                  </a:moveTo>
                  <a:cubicBezTo>
                    <a:pt x="3" y="0"/>
                    <a:pt x="2" y="1"/>
                    <a:pt x="1" y="2"/>
                  </a:cubicBezTo>
                  <a:cubicBezTo>
                    <a:pt x="1" y="2"/>
                    <a:pt x="0" y="3"/>
                    <a:pt x="0" y="3"/>
                  </a:cubicBezTo>
                  <a:cubicBezTo>
                    <a:pt x="0" y="3"/>
                    <a:pt x="0" y="3"/>
                    <a:pt x="0" y="3"/>
                  </a:cubicBezTo>
                  <a:cubicBezTo>
                    <a:pt x="0" y="5"/>
                    <a:pt x="1" y="6"/>
                    <a:pt x="2" y="7"/>
                  </a:cubicBezTo>
                  <a:cubicBezTo>
                    <a:pt x="2" y="7"/>
                    <a:pt x="3" y="7"/>
                    <a:pt x="4" y="7"/>
                  </a:cubicBezTo>
                  <a:cubicBezTo>
                    <a:pt x="5" y="7"/>
                    <a:pt x="6" y="7"/>
                    <a:pt x="7" y="6"/>
                  </a:cubicBezTo>
                  <a:cubicBezTo>
                    <a:pt x="8" y="4"/>
                    <a:pt x="7" y="2"/>
                    <a:pt x="6" y="1"/>
                  </a:cubicBezTo>
                  <a:cubicBezTo>
                    <a:pt x="6" y="1"/>
                    <a:pt x="5" y="1"/>
                    <a:pt x="5" y="1"/>
                  </a:cubicBezTo>
                  <a:cubicBezTo>
                    <a:pt x="5" y="1"/>
                    <a:pt x="5" y="1"/>
                    <a:pt x="5" y="1"/>
                  </a:cubicBezTo>
                  <a:cubicBezTo>
                    <a:pt x="5" y="0"/>
                    <a:pt x="4"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32" name="Freeform 3217">
              <a:extLst>
                <a:ext uri="{FF2B5EF4-FFF2-40B4-BE49-F238E27FC236}">
                  <a16:creationId xmlns:a16="http://schemas.microsoft.com/office/drawing/2014/main" id="{F6442238-AB75-6B1E-A45F-A6EC8C6BCA83}"/>
                </a:ext>
              </a:extLst>
            </p:cNvPr>
            <p:cNvSpPr>
              <a:spLocks/>
            </p:cNvSpPr>
            <p:nvPr/>
          </p:nvSpPr>
          <p:spPr bwMode="auto">
            <a:xfrm>
              <a:off x="8318575" y="452275"/>
              <a:ext cx="46900" cy="44141"/>
            </a:xfrm>
            <a:custGeom>
              <a:avLst/>
              <a:gdLst>
                <a:gd name="T0" fmla="*/ 3 w 7"/>
                <a:gd name="T1" fmla="*/ 0 h 7"/>
                <a:gd name="T2" fmla="*/ 2 w 7"/>
                <a:gd name="T3" fmla="*/ 0 h 7"/>
                <a:gd name="T4" fmla="*/ 2 w 7"/>
                <a:gd name="T5" fmla="*/ 0 h 7"/>
                <a:gd name="T6" fmla="*/ 1 w 7"/>
                <a:gd name="T7" fmla="*/ 1 h 7"/>
                <a:gd name="T8" fmla="*/ 0 w 7"/>
                <a:gd name="T9" fmla="*/ 2 h 7"/>
                <a:gd name="T10" fmla="*/ 0 w 7"/>
                <a:gd name="T11" fmla="*/ 3 h 7"/>
                <a:gd name="T12" fmla="*/ 0 w 7"/>
                <a:gd name="T13" fmla="*/ 3 h 7"/>
                <a:gd name="T14" fmla="*/ 0 w 7"/>
                <a:gd name="T15" fmla="*/ 3 h 7"/>
                <a:gd name="T16" fmla="*/ 1 w 7"/>
                <a:gd name="T17" fmla="*/ 6 h 7"/>
                <a:gd name="T18" fmla="*/ 1 w 7"/>
                <a:gd name="T19" fmla="*/ 6 h 7"/>
                <a:gd name="T20" fmla="*/ 1 w 7"/>
                <a:gd name="T21" fmla="*/ 6 h 7"/>
                <a:gd name="T22" fmla="*/ 3 w 7"/>
                <a:gd name="T23" fmla="*/ 7 h 7"/>
                <a:gd name="T24" fmla="*/ 3 w 7"/>
                <a:gd name="T25" fmla="*/ 7 h 7"/>
                <a:gd name="T26" fmla="*/ 4 w 7"/>
                <a:gd name="T27" fmla="*/ 7 h 7"/>
                <a:gd name="T28" fmla="*/ 6 w 7"/>
                <a:gd name="T29" fmla="*/ 5 h 7"/>
                <a:gd name="T30" fmla="*/ 6 w 7"/>
                <a:gd name="T31" fmla="*/ 5 h 7"/>
                <a:gd name="T32" fmla="*/ 7 w 7"/>
                <a:gd name="T33" fmla="*/ 5 h 7"/>
                <a:gd name="T34" fmla="*/ 5 w 7"/>
                <a:gd name="T35" fmla="*/ 0 h 7"/>
                <a:gd name="T36" fmla="*/ 3 w 7"/>
                <a:gd name="T3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 h="7">
                  <a:moveTo>
                    <a:pt x="3" y="0"/>
                  </a:moveTo>
                  <a:cubicBezTo>
                    <a:pt x="3" y="0"/>
                    <a:pt x="3" y="0"/>
                    <a:pt x="2" y="0"/>
                  </a:cubicBezTo>
                  <a:cubicBezTo>
                    <a:pt x="2" y="0"/>
                    <a:pt x="2" y="0"/>
                    <a:pt x="2" y="0"/>
                  </a:cubicBezTo>
                  <a:cubicBezTo>
                    <a:pt x="1" y="0"/>
                    <a:pt x="1" y="1"/>
                    <a:pt x="1" y="1"/>
                  </a:cubicBezTo>
                  <a:cubicBezTo>
                    <a:pt x="0" y="1"/>
                    <a:pt x="0" y="2"/>
                    <a:pt x="0" y="2"/>
                  </a:cubicBezTo>
                  <a:cubicBezTo>
                    <a:pt x="0" y="2"/>
                    <a:pt x="0" y="2"/>
                    <a:pt x="0" y="3"/>
                  </a:cubicBezTo>
                  <a:cubicBezTo>
                    <a:pt x="0" y="3"/>
                    <a:pt x="0" y="3"/>
                    <a:pt x="0" y="3"/>
                  </a:cubicBezTo>
                  <a:cubicBezTo>
                    <a:pt x="0" y="3"/>
                    <a:pt x="0" y="3"/>
                    <a:pt x="0" y="3"/>
                  </a:cubicBezTo>
                  <a:cubicBezTo>
                    <a:pt x="0" y="4"/>
                    <a:pt x="0" y="5"/>
                    <a:pt x="1" y="6"/>
                  </a:cubicBezTo>
                  <a:cubicBezTo>
                    <a:pt x="1" y="6"/>
                    <a:pt x="1" y="6"/>
                    <a:pt x="1" y="6"/>
                  </a:cubicBezTo>
                  <a:cubicBezTo>
                    <a:pt x="1" y="6"/>
                    <a:pt x="1" y="6"/>
                    <a:pt x="1" y="6"/>
                  </a:cubicBezTo>
                  <a:cubicBezTo>
                    <a:pt x="2" y="6"/>
                    <a:pt x="3" y="7"/>
                    <a:pt x="3" y="7"/>
                  </a:cubicBezTo>
                  <a:cubicBezTo>
                    <a:pt x="3" y="7"/>
                    <a:pt x="3" y="7"/>
                    <a:pt x="3" y="7"/>
                  </a:cubicBezTo>
                  <a:cubicBezTo>
                    <a:pt x="4" y="7"/>
                    <a:pt x="4" y="7"/>
                    <a:pt x="4" y="7"/>
                  </a:cubicBezTo>
                  <a:cubicBezTo>
                    <a:pt x="5" y="7"/>
                    <a:pt x="6" y="6"/>
                    <a:pt x="6" y="5"/>
                  </a:cubicBezTo>
                  <a:cubicBezTo>
                    <a:pt x="6" y="5"/>
                    <a:pt x="6" y="5"/>
                    <a:pt x="6" y="5"/>
                  </a:cubicBezTo>
                  <a:cubicBezTo>
                    <a:pt x="7" y="5"/>
                    <a:pt x="7" y="5"/>
                    <a:pt x="7" y="5"/>
                  </a:cubicBezTo>
                  <a:cubicBezTo>
                    <a:pt x="7" y="3"/>
                    <a:pt x="7" y="1"/>
                    <a:pt x="5" y="0"/>
                  </a:cubicBezTo>
                  <a:cubicBezTo>
                    <a:pt x="5" y="0"/>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33" name="Freeform 3218">
              <a:extLst>
                <a:ext uri="{FF2B5EF4-FFF2-40B4-BE49-F238E27FC236}">
                  <a16:creationId xmlns:a16="http://schemas.microsoft.com/office/drawing/2014/main" id="{E3CADE2E-64C6-A29A-E8F1-ADAFC1526540}"/>
                </a:ext>
              </a:extLst>
            </p:cNvPr>
            <p:cNvSpPr>
              <a:spLocks/>
            </p:cNvSpPr>
            <p:nvPr/>
          </p:nvSpPr>
          <p:spPr bwMode="auto">
            <a:xfrm>
              <a:off x="7598526" y="157082"/>
              <a:ext cx="33106" cy="33106"/>
            </a:xfrm>
            <a:custGeom>
              <a:avLst/>
              <a:gdLst>
                <a:gd name="T0" fmla="*/ 2 w 5"/>
                <a:gd name="T1" fmla="*/ 0 h 5"/>
                <a:gd name="T2" fmla="*/ 0 w 5"/>
                <a:gd name="T3" fmla="*/ 1 h 5"/>
                <a:gd name="T4" fmla="*/ 0 w 5"/>
                <a:gd name="T5" fmla="*/ 2 h 5"/>
                <a:gd name="T6" fmla="*/ 0 w 5"/>
                <a:gd name="T7" fmla="*/ 3 h 5"/>
                <a:gd name="T8" fmla="*/ 1 w 5"/>
                <a:gd name="T9" fmla="*/ 5 h 5"/>
                <a:gd name="T10" fmla="*/ 1 w 5"/>
                <a:gd name="T11" fmla="*/ 5 h 5"/>
                <a:gd name="T12" fmla="*/ 1 w 5"/>
                <a:gd name="T13" fmla="*/ 5 h 5"/>
                <a:gd name="T14" fmla="*/ 2 w 5"/>
                <a:gd name="T15" fmla="*/ 5 h 5"/>
                <a:gd name="T16" fmla="*/ 2 w 5"/>
                <a:gd name="T17" fmla="*/ 5 h 5"/>
                <a:gd name="T18" fmla="*/ 3 w 5"/>
                <a:gd name="T19" fmla="*/ 5 h 5"/>
                <a:gd name="T20" fmla="*/ 5 w 5"/>
                <a:gd name="T21" fmla="*/ 4 h 5"/>
                <a:gd name="T22" fmla="*/ 4 w 5"/>
                <a:gd name="T23" fmla="*/ 0 h 5"/>
                <a:gd name="T24" fmla="*/ 2 w 5"/>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5">
                  <a:moveTo>
                    <a:pt x="2" y="0"/>
                  </a:moveTo>
                  <a:cubicBezTo>
                    <a:pt x="1" y="0"/>
                    <a:pt x="1" y="0"/>
                    <a:pt x="0" y="1"/>
                  </a:cubicBezTo>
                  <a:cubicBezTo>
                    <a:pt x="0" y="1"/>
                    <a:pt x="0" y="2"/>
                    <a:pt x="0" y="2"/>
                  </a:cubicBezTo>
                  <a:cubicBezTo>
                    <a:pt x="0" y="2"/>
                    <a:pt x="0" y="2"/>
                    <a:pt x="0" y="3"/>
                  </a:cubicBezTo>
                  <a:cubicBezTo>
                    <a:pt x="0" y="3"/>
                    <a:pt x="0" y="4"/>
                    <a:pt x="1" y="5"/>
                  </a:cubicBezTo>
                  <a:cubicBezTo>
                    <a:pt x="1" y="5"/>
                    <a:pt x="1" y="5"/>
                    <a:pt x="1" y="5"/>
                  </a:cubicBezTo>
                  <a:cubicBezTo>
                    <a:pt x="1" y="5"/>
                    <a:pt x="1" y="5"/>
                    <a:pt x="1" y="5"/>
                  </a:cubicBezTo>
                  <a:cubicBezTo>
                    <a:pt x="1" y="5"/>
                    <a:pt x="2" y="5"/>
                    <a:pt x="2" y="5"/>
                  </a:cubicBezTo>
                  <a:cubicBezTo>
                    <a:pt x="2" y="5"/>
                    <a:pt x="2" y="5"/>
                    <a:pt x="2" y="5"/>
                  </a:cubicBezTo>
                  <a:cubicBezTo>
                    <a:pt x="2" y="5"/>
                    <a:pt x="2" y="5"/>
                    <a:pt x="3" y="5"/>
                  </a:cubicBezTo>
                  <a:cubicBezTo>
                    <a:pt x="3" y="5"/>
                    <a:pt x="4" y="5"/>
                    <a:pt x="5" y="4"/>
                  </a:cubicBezTo>
                  <a:cubicBezTo>
                    <a:pt x="5" y="3"/>
                    <a:pt x="5" y="1"/>
                    <a:pt x="4" y="0"/>
                  </a:cubicBezTo>
                  <a:cubicBezTo>
                    <a:pt x="3" y="0"/>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34" name="Freeform 3219">
              <a:extLst>
                <a:ext uri="{FF2B5EF4-FFF2-40B4-BE49-F238E27FC236}">
                  <a16:creationId xmlns:a16="http://schemas.microsoft.com/office/drawing/2014/main" id="{23122D31-A148-02CC-FD3E-EF2DADC55E1C}"/>
                </a:ext>
              </a:extLst>
            </p:cNvPr>
            <p:cNvSpPr>
              <a:spLocks/>
            </p:cNvSpPr>
            <p:nvPr/>
          </p:nvSpPr>
          <p:spPr bwMode="auto">
            <a:xfrm>
              <a:off x="8150288" y="5348"/>
              <a:ext cx="38623" cy="33106"/>
            </a:xfrm>
            <a:custGeom>
              <a:avLst/>
              <a:gdLst>
                <a:gd name="T0" fmla="*/ 3 w 6"/>
                <a:gd name="T1" fmla="*/ 0 h 5"/>
                <a:gd name="T2" fmla="*/ 0 w 6"/>
                <a:gd name="T3" fmla="*/ 1 h 5"/>
                <a:gd name="T4" fmla="*/ 0 w 6"/>
                <a:gd name="T5" fmla="*/ 4 h 5"/>
                <a:gd name="T6" fmla="*/ 1 w 6"/>
                <a:gd name="T7" fmla="*/ 5 h 5"/>
                <a:gd name="T8" fmla="*/ 1 w 6"/>
                <a:gd name="T9" fmla="*/ 5 h 5"/>
                <a:gd name="T10" fmla="*/ 3 w 6"/>
                <a:gd name="T11" fmla="*/ 5 h 5"/>
                <a:gd name="T12" fmla="*/ 3 w 6"/>
                <a:gd name="T13" fmla="*/ 5 h 5"/>
                <a:gd name="T14" fmla="*/ 4 w 6"/>
                <a:gd name="T15" fmla="*/ 5 h 5"/>
                <a:gd name="T16" fmla="*/ 5 w 6"/>
                <a:gd name="T17" fmla="*/ 4 h 5"/>
                <a:gd name="T18" fmla="*/ 4 w 6"/>
                <a:gd name="T19" fmla="*/ 0 h 5"/>
                <a:gd name="T20" fmla="*/ 3 w 6"/>
                <a:gd name="T2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5">
                  <a:moveTo>
                    <a:pt x="3" y="0"/>
                  </a:moveTo>
                  <a:cubicBezTo>
                    <a:pt x="2" y="0"/>
                    <a:pt x="1" y="0"/>
                    <a:pt x="0" y="1"/>
                  </a:cubicBezTo>
                  <a:cubicBezTo>
                    <a:pt x="0" y="2"/>
                    <a:pt x="0" y="3"/>
                    <a:pt x="0" y="4"/>
                  </a:cubicBezTo>
                  <a:cubicBezTo>
                    <a:pt x="0" y="4"/>
                    <a:pt x="1" y="4"/>
                    <a:pt x="1" y="5"/>
                  </a:cubicBezTo>
                  <a:cubicBezTo>
                    <a:pt x="1" y="5"/>
                    <a:pt x="1" y="5"/>
                    <a:pt x="1" y="5"/>
                  </a:cubicBezTo>
                  <a:cubicBezTo>
                    <a:pt x="1" y="5"/>
                    <a:pt x="2" y="5"/>
                    <a:pt x="3" y="5"/>
                  </a:cubicBezTo>
                  <a:cubicBezTo>
                    <a:pt x="3" y="5"/>
                    <a:pt x="3" y="5"/>
                    <a:pt x="3" y="5"/>
                  </a:cubicBezTo>
                  <a:cubicBezTo>
                    <a:pt x="3" y="5"/>
                    <a:pt x="4" y="5"/>
                    <a:pt x="4" y="5"/>
                  </a:cubicBezTo>
                  <a:cubicBezTo>
                    <a:pt x="4" y="5"/>
                    <a:pt x="4" y="5"/>
                    <a:pt x="5" y="4"/>
                  </a:cubicBezTo>
                  <a:cubicBezTo>
                    <a:pt x="6" y="3"/>
                    <a:pt x="5" y="1"/>
                    <a:pt x="4" y="0"/>
                  </a:cubicBezTo>
                  <a:cubicBezTo>
                    <a:pt x="4"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35" name="Freeform 3220">
              <a:extLst>
                <a:ext uri="{FF2B5EF4-FFF2-40B4-BE49-F238E27FC236}">
                  <a16:creationId xmlns:a16="http://schemas.microsoft.com/office/drawing/2014/main" id="{1A27A8BE-63F3-9C59-8230-445FE62F8BB3}"/>
                </a:ext>
              </a:extLst>
            </p:cNvPr>
            <p:cNvSpPr>
              <a:spLocks/>
            </p:cNvSpPr>
            <p:nvPr/>
          </p:nvSpPr>
          <p:spPr bwMode="auto">
            <a:xfrm>
              <a:off x="6969517" y="333646"/>
              <a:ext cx="38623" cy="33106"/>
            </a:xfrm>
            <a:custGeom>
              <a:avLst/>
              <a:gdLst>
                <a:gd name="T0" fmla="*/ 3 w 6"/>
                <a:gd name="T1" fmla="*/ 0 h 5"/>
                <a:gd name="T2" fmla="*/ 1 w 6"/>
                <a:gd name="T3" fmla="*/ 1 h 5"/>
                <a:gd name="T4" fmla="*/ 1 w 6"/>
                <a:gd name="T5" fmla="*/ 5 h 5"/>
                <a:gd name="T6" fmla="*/ 3 w 6"/>
                <a:gd name="T7" fmla="*/ 5 h 5"/>
                <a:gd name="T8" fmla="*/ 5 w 6"/>
                <a:gd name="T9" fmla="*/ 4 h 5"/>
                <a:gd name="T10" fmla="*/ 6 w 6"/>
                <a:gd name="T11" fmla="*/ 3 h 5"/>
                <a:gd name="T12" fmla="*/ 6 w 6"/>
                <a:gd name="T13" fmla="*/ 3 h 5"/>
                <a:gd name="T14" fmla="*/ 5 w 6"/>
                <a:gd name="T15" fmla="*/ 1 h 5"/>
                <a:gd name="T16" fmla="*/ 5 w 6"/>
                <a:gd name="T17" fmla="*/ 1 h 5"/>
                <a:gd name="T18" fmla="*/ 5 w 6"/>
                <a:gd name="T19" fmla="*/ 1 h 5"/>
                <a:gd name="T20" fmla="*/ 5 w 6"/>
                <a:gd name="T21" fmla="*/ 0 h 5"/>
                <a:gd name="T22" fmla="*/ 4 w 6"/>
                <a:gd name="T23" fmla="*/ 0 h 5"/>
                <a:gd name="T24" fmla="*/ 3 w 6"/>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5">
                  <a:moveTo>
                    <a:pt x="3" y="0"/>
                  </a:moveTo>
                  <a:cubicBezTo>
                    <a:pt x="2" y="0"/>
                    <a:pt x="1" y="0"/>
                    <a:pt x="1" y="1"/>
                  </a:cubicBezTo>
                  <a:cubicBezTo>
                    <a:pt x="0" y="2"/>
                    <a:pt x="0" y="4"/>
                    <a:pt x="1" y="5"/>
                  </a:cubicBezTo>
                  <a:cubicBezTo>
                    <a:pt x="2" y="5"/>
                    <a:pt x="2" y="5"/>
                    <a:pt x="3" y="5"/>
                  </a:cubicBezTo>
                  <a:cubicBezTo>
                    <a:pt x="4" y="5"/>
                    <a:pt x="5" y="5"/>
                    <a:pt x="5" y="4"/>
                  </a:cubicBezTo>
                  <a:cubicBezTo>
                    <a:pt x="5" y="4"/>
                    <a:pt x="6" y="3"/>
                    <a:pt x="6" y="3"/>
                  </a:cubicBezTo>
                  <a:cubicBezTo>
                    <a:pt x="6" y="3"/>
                    <a:pt x="6" y="3"/>
                    <a:pt x="6" y="3"/>
                  </a:cubicBezTo>
                  <a:cubicBezTo>
                    <a:pt x="6" y="2"/>
                    <a:pt x="6" y="2"/>
                    <a:pt x="5" y="1"/>
                  </a:cubicBezTo>
                  <a:cubicBezTo>
                    <a:pt x="5" y="1"/>
                    <a:pt x="5" y="1"/>
                    <a:pt x="5" y="1"/>
                  </a:cubicBezTo>
                  <a:cubicBezTo>
                    <a:pt x="5" y="1"/>
                    <a:pt x="5" y="1"/>
                    <a:pt x="5" y="1"/>
                  </a:cubicBezTo>
                  <a:cubicBezTo>
                    <a:pt x="5" y="0"/>
                    <a:pt x="5" y="0"/>
                    <a:pt x="5" y="0"/>
                  </a:cubicBezTo>
                  <a:cubicBezTo>
                    <a:pt x="4" y="0"/>
                    <a:pt x="4" y="0"/>
                    <a:pt x="4" y="0"/>
                  </a:cubicBezTo>
                  <a:cubicBezTo>
                    <a:pt x="4"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36" name="Freeform 3221">
              <a:extLst>
                <a:ext uri="{FF2B5EF4-FFF2-40B4-BE49-F238E27FC236}">
                  <a16:creationId xmlns:a16="http://schemas.microsoft.com/office/drawing/2014/main" id="{C220EFBA-4AA8-D913-0270-408FB56428FA}"/>
                </a:ext>
              </a:extLst>
            </p:cNvPr>
            <p:cNvSpPr>
              <a:spLocks/>
            </p:cNvSpPr>
            <p:nvPr/>
          </p:nvSpPr>
          <p:spPr bwMode="auto">
            <a:xfrm>
              <a:off x="7250916" y="432963"/>
              <a:ext cx="38623" cy="38623"/>
            </a:xfrm>
            <a:custGeom>
              <a:avLst/>
              <a:gdLst>
                <a:gd name="T0" fmla="*/ 3 w 6"/>
                <a:gd name="T1" fmla="*/ 0 h 6"/>
                <a:gd name="T2" fmla="*/ 2 w 6"/>
                <a:gd name="T3" fmla="*/ 0 h 6"/>
                <a:gd name="T4" fmla="*/ 2 w 6"/>
                <a:gd name="T5" fmla="*/ 0 h 6"/>
                <a:gd name="T6" fmla="*/ 1 w 6"/>
                <a:gd name="T7" fmla="*/ 1 h 6"/>
                <a:gd name="T8" fmla="*/ 1 w 6"/>
                <a:gd name="T9" fmla="*/ 5 h 6"/>
                <a:gd name="T10" fmla="*/ 2 w 6"/>
                <a:gd name="T11" fmla="*/ 5 h 6"/>
                <a:gd name="T12" fmla="*/ 2 w 6"/>
                <a:gd name="T13" fmla="*/ 5 h 6"/>
                <a:gd name="T14" fmla="*/ 3 w 6"/>
                <a:gd name="T15" fmla="*/ 6 h 6"/>
                <a:gd name="T16" fmla="*/ 4 w 6"/>
                <a:gd name="T17" fmla="*/ 6 h 6"/>
                <a:gd name="T18" fmla="*/ 4 w 6"/>
                <a:gd name="T19" fmla="*/ 5 h 6"/>
                <a:gd name="T20" fmla="*/ 6 w 6"/>
                <a:gd name="T21" fmla="*/ 4 h 6"/>
                <a:gd name="T22" fmla="*/ 6 w 6"/>
                <a:gd name="T23" fmla="*/ 3 h 6"/>
                <a:gd name="T24" fmla="*/ 6 w 6"/>
                <a:gd name="T25" fmla="*/ 3 h 6"/>
                <a:gd name="T26" fmla="*/ 5 w 6"/>
                <a:gd name="T27" fmla="*/ 1 h 6"/>
                <a:gd name="T28" fmla="*/ 3 w 6"/>
                <a:gd name="T2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6">
                  <a:moveTo>
                    <a:pt x="3" y="0"/>
                  </a:moveTo>
                  <a:cubicBezTo>
                    <a:pt x="3" y="0"/>
                    <a:pt x="3" y="0"/>
                    <a:pt x="2" y="0"/>
                  </a:cubicBezTo>
                  <a:cubicBezTo>
                    <a:pt x="2" y="0"/>
                    <a:pt x="2" y="0"/>
                    <a:pt x="2" y="0"/>
                  </a:cubicBezTo>
                  <a:cubicBezTo>
                    <a:pt x="2" y="1"/>
                    <a:pt x="1" y="1"/>
                    <a:pt x="1" y="1"/>
                  </a:cubicBezTo>
                  <a:cubicBezTo>
                    <a:pt x="0" y="2"/>
                    <a:pt x="1" y="4"/>
                    <a:pt x="1" y="5"/>
                  </a:cubicBezTo>
                  <a:cubicBezTo>
                    <a:pt x="1" y="5"/>
                    <a:pt x="2" y="5"/>
                    <a:pt x="2" y="5"/>
                  </a:cubicBezTo>
                  <a:cubicBezTo>
                    <a:pt x="2" y="5"/>
                    <a:pt x="2" y="5"/>
                    <a:pt x="2" y="5"/>
                  </a:cubicBezTo>
                  <a:cubicBezTo>
                    <a:pt x="2" y="5"/>
                    <a:pt x="3" y="6"/>
                    <a:pt x="3" y="6"/>
                  </a:cubicBezTo>
                  <a:cubicBezTo>
                    <a:pt x="3" y="6"/>
                    <a:pt x="4" y="6"/>
                    <a:pt x="4" y="6"/>
                  </a:cubicBezTo>
                  <a:cubicBezTo>
                    <a:pt x="4" y="5"/>
                    <a:pt x="4" y="5"/>
                    <a:pt x="4" y="5"/>
                  </a:cubicBezTo>
                  <a:cubicBezTo>
                    <a:pt x="5" y="5"/>
                    <a:pt x="5" y="5"/>
                    <a:pt x="6" y="4"/>
                  </a:cubicBezTo>
                  <a:cubicBezTo>
                    <a:pt x="6" y="4"/>
                    <a:pt x="6" y="4"/>
                    <a:pt x="6" y="3"/>
                  </a:cubicBezTo>
                  <a:cubicBezTo>
                    <a:pt x="6" y="3"/>
                    <a:pt x="6" y="3"/>
                    <a:pt x="6" y="3"/>
                  </a:cubicBezTo>
                  <a:cubicBezTo>
                    <a:pt x="6" y="2"/>
                    <a:pt x="6" y="1"/>
                    <a:pt x="5" y="1"/>
                  </a:cubicBezTo>
                  <a:cubicBezTo>
                    <a:pt x="4" y="0"/>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37" name="Freeform 3222">
              <a:extLst>
                <a:ext uri="{FF2B5EF4-FFF2-40B4-BE49-F238E27FC236}">
                  <a16:creationId xmlns:a16="http://schemas.microsoft.com/office/drawing/2014/main" id="{7E935DC1-AF94-02E5-EEE6-460797942614}"/>
                </a:ext>
              </a:extLst>
            </p:cNvPr>
            <p:cNvSpPr>
              <a:spLocks/>
            </p:cNvSpPr>
            <p:nvPr/>
          </p:nvSpPr>
          <p:spPr bwMode="auto">
            <a:xfrm>
              <a:off x="8784814" y="706086"/>
              <a:ext cx="38623" cy="41382"/>
            </a:xfrm>
            <a:custGeom>
              <a:avLst/>
              <a:gdLst>
                <a:gd name="T0" fmla="*/ 3 w 6"/>
                <a:gd name="T1" fmla="*/ 0 h 6"/>
                <a:gd name="T2" fmla="*/ 1 w 6"/>
                <a:gd name="T3" fmla="*/ 1 h 6"/>
                <a:gd name="T4" fmla="*/ 1 w 6"/>
                <a:gd name="T5" fmla="*/ 1 h 6"/>
                <a:gd name="T6" fmla="*/ 1 w 6"/>
                <a:gd name="T7" fmla="*/ 2 h 6"/>
                <a:gd name="T8" fmla="*/ 0 w 6"/>
                <a:gd name="T9" fmla="*/ 3 h 6"/>
                <a:gd name="T10" fmla="*/ 1 w 6"/>
                <a:gd name="T11" fmla="*/ 3 h 6"/>
                <a:gd name="T12" fmla="*/ 2 w 6"/>
                <a:gd name="T13" fmla="*/ 5 h 6"/>
                <a:gd name="T14" fmla="*/ 3 w 6"/>
                <a:gd name="T15" fmla="*/ 6 h 6"/>
                <a:gd name="T16" fmla="*/ 5 w 6"/>
                <a:gd name="T17" fmla="*/ 5 h 6"/>
                <a:gd name="T18" fmla="*/ 5 w 6"/>
                <a:gd name="T19" fmla="*/ 5 h 6"/>
                <a:gd name="T20" fmla="*/ 5 w 6"/>
                <a:gd name="T21" fmla="*/ 4 h 6"/>
                <a:gd name="T22" fmla="*/ 6 w 6"/>
                <a:gd name="T23" fmla="*/ 4 h 6"/>
                <a:gd name="T24" fmla="*/ 6 w 6"/>
                <a:gd name="T25" fmla="*/ 4 h 6"/>
                <a:gd name="T26" fmla="*/ 5 w 6"/>
                <a:gd name="T27" fmla="*/ 1 h 6"/>
                <a:gd name="T28" fmla="*/ 5 w 6"/>
                <a:gd name="T29" fmla="*/ 1 h 6"/>
                <a:gd name="T30" fmla="*/ 5 w 6"/>
                <a:gd name="T31" fmla="*/ 1 h 6"/>
                <a:gd name="T32" fmla="*/ 3 w 6"/>
                <a:gd name="T3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 h="6">
                  <a:moveTo>
                    <a:pt x="3" y="0"/>
                  </a:moveTo>
                  <a:cubicBezTo>
                    <a:pt x="2" y="0"/>
                    <a:pt x="2" y="1"/>
                    <a:pt x="1" y="1"/>
                  </a:cubicBezTo>
                  <a:cubicBezTo>
                    <a:pt x="1" y="1"/>
                    <a:pt x="1" y="1"/>
                    <a:pt x="1" y="1"/>
                  </a:cubicBezTo>
                  <a:cubicBezTo>
                    <a:pt x="1" y="2"/>
                    <a:pt x="1" y="2"/>
                    <a:pt x="1" y="2"/>
                  </a:cubicBezTo>
                  <a:cubicBezTo>
                    <a:pt x="1" y="2"/>
                    <a:pt x="0" y="3"/>
                    <a:pt x="0" y="3"/>
                  </a:cubicBezTo>
                  <a:cubicBezTo>
                    <a:pt x="1" y="3"/>
                    <a:pt x="1" y="3"/>
                    <a:pt x="1" y="3"/>
                  </a:cubicBezTo>
                  <a:cubicBezTo>
                    <a:pt x="1" y="4"/>
                    <a:pt x="1" y="5"/>
                    <a:pt x="2" y="5"/>
                  </a:cubicBezTo>
                  <a:cubicBezTo>
                    <a:pt x="2" y="6"/>
                    <a:pt x="3" y="6"/>
                    <a:pt x="3" y="6"/>
                  </a:cubicBezTo>
                  <a:cubicBezTo>
                    <a:pt x="4" y="6"/>
                    <a:pt x="4" y="6"/>
                    <a:pt x="5" y="5"/>
                  </a:cubicBezTo>
                  <a:cubicBezTo>
                    <a:pt x="5" y="5"/>
                    <a:pt x="5" y="5"/>
                    <a:pt x="5" y="5"/>
                  </a:cubicBezTo>
                  <a:cubicBezTo>
                    <a:pt x="5" y="5"/>
                    <a:pt x="5" y="5"/>
                    <a:pt x="5" y="4"/>
                  </a:cubicBezTo>
                  <a:cubicBezTo>
                    <a:pt x="6" y="4"/>
                    <a:pt x="6" y="4"/>
                    <a:pt x="6" y="4"/>
                  </a:cubicBezTo>
                  <a:cubicBezTo>
                    <a:pt x="6" y="4"/>
                    <a:pt x="6" y="4"/>
                    <a:pt x="6" y="4"/>
                  </a:cubicBezTo>
                  <a:cubicBezTo>
                    <a:pt x="6" y="3"/>
                    <a:pt x="6" y="2"/>
                    <a:pt x="5" y="1"/>
                  </a:cubicBezTo>
                  <a:cubicBezTo>
                    <a:pt x="5" y="1"/>
                    <a:pt x="5" y="1"/>
                    <a:pt x="5" y="1"/>
                  </a:cubicBezTo>
                  <a:cubicBezTo>
                    <a:pt x="5" y="1"/>
                    <a:pt x="5" y="1"/>
                    <a:pt x="5" y="1"/>
                  </a:cubicBezTo>
                  <a:cubicBezTo>
                    <a:pt x="4" y="0"/>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38" name="Freeform 3223">
              <a:extLst>
                <a:ext uri="{FF2B5EF4-FFF2-40B4-BE49-F238E27FC236}">
                  <a16:creationId xmlns:a16="http://schemas.microsoft.com/office/drawing/2014/main" id="{9900D617-2E5B-9B60-D17C-A254CDB431FB}"/>
                </a:ext>
              </a:extLst>
            </p:cNvPr>
            <p:cNvSpPr>
              <a:spLocks/>
            </p:cNvSpPr>
            <p:nvPr/>
          </p:nvSpPr>
          <p:spPr bwMode="auto">
            <a:xfrm>
              <a:off x="9113112" y="372270"/>
              <a:ext cx="33106" cy="38623"/>
            </a:xfrm>
            <a:custGeom>
              <a:avLst/>
              <a:gdLst>
                <a:gd name="T0" fmla="*/ 2 w 5"/>
                <a:gd name="T1" fmla="*/ 0 h 6"/>
                <a:gd name="T2" fmla="*/ 0 w 5"/>
                <a:gd name="T3" fmla="*/ 2 h 6"/>
                <a:gd name="T4" fmla="*/ 0 w 5"/>
                <a:gd name="T5" fmla="*/ 4 h 6"/>
                <a:gd name="T6" fmla="*/ 0 w 5"/>
                <a:gd name="T7" fmla="*/ 4 h 6"/>
                <a:gd name="T8" fmla="*/ 0 w 5"/>
                <a:gd name="T9" fmla="*/ 5 h 6"/>
                <a:gd name="T10" fmla="*/ 1 w 5"/>
                <a:gd name="T11" fmla="*/ 5 h 6"/>
                <a:gd name="T12" fmla="*/ 1 w 5"/>
                <a:gd name="T13" fmla="*/ 5 h 6"/>
                <a:gd name="T14" fmla="*/ 2 w 5"/>
                <a:gd name="T15" fmla="*/ 6 h 6"/>
                <a:gd name="T16" fmla="*/ 2 w 5"/>
                <a:gd name="T17" fmla="*/ 6 h 6"/>
                <a:gd name="T18" fmla="*/ 2 w 5"/>
                <a:gd name="T19" fmla="*/ 6 h 6"/>
                <a:gd name="T20" fmla="*/ 4 w 5"/>
                <a:gd name="T21" fmla="*/ 5 h 6"/>
                <a:gd name="T22" fmla="*/ 5 w 5"/>
                <a:gd name="T23" fmla="*/ 5 h 6"/>
                <a:gd name="T24" fmla="*/ 5 w 5"/>
                <a:gd name="T25" fmla="*/ 5 h 6"/>
                <a:gd name="T26" fmla="*/ 5 w 5"/>
                <a:gd name="T27" fmla="*/ 4 h 6"/>
                <a:gd name="T28" fmla="*/ 5 w 5"/>
                <a:gd name="T29" fmla="*/ 3 h 6"/>
                <a:gd name="T30" fmla="*/ 4 w 5"/>
                <a:gd name="T31" fmla="*/ 1 h 6"/>
                <a:gd name="T32" fmla="*/ 2 w 5"/>
                <a:gd name="T3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 h="6">
                  <a:moveTo>
                    <a:pt x="2" y="0"/>
                  </a:moveTo>
                  <a:cubicBezTo>
                    <a:pt x="2" y="0"/>
                    <a:pt x="1" y="1"/>
                    <a:pt x="0" y="2"/>
                  </a:cubicBezTo>
                  <a:cubicBezTo>
                    <a:pt x="0" y="2"/>
                    <a:pt x="0" y="3"/>
                    <a:pt x="0" y="4"/>
                  </a:cubicBezTo>
                  <a:cubicBezTo>
                    <a:pt x="0" y="4"/>
                    <a:pt x="0" y="4"/>
                    <a:pt x="0" y="4"/>
                  </a:cubicBezTo>
                  <a:cubicBezTo>
                    <a:pt x="0" y="5"/>
                    <a:pt x="0" y="5"/>
                    <a:pt x="0" y="5"/>
                  </a:cubicBezTo>
                  <a:cubicBezTo>
                    <a:pt x="1" y="5"/>
                    <a:pt x="1" y="5"/>
                    <a:pt x="1" y="5"/>
                  </a:cubicBezTo>
                  <a:cubicBezTo>
                    <a:pt x="1" y="5"/>
                    <a:pt x="1" y="5"/>
                    <a:pt x="1" y="5"/>
                  </a:cubicBezTo>
                  <a:cubicBezTo>
                    <a:pt x="1" y="6"/>
                    <a:pt x="1" y="6"/>
                    <a:pt x="2" y="6"/>
                  </a:cubicBezTo>
                  <a:cubicBezTo>
                    <a:pt x="2" y="6"/>
                    <a:pt x="2" y="6"/>
                    <a:pt x="2" y="6"/>
                  </a:cubicBezTo>
                  <a:cubicBezTo>
                    <a:pt x="2" y="6"/>
                    <a:pt x="2" y="6"/>
                    <a:pt x="2" y="6"/>
                  </a:cubicBezTo>
                  <a:cubicBezTo>
                    <a:pt x="3" y="6"/>
                    <a:pt x="4" y="6"/>
                    <a:pt x="4" y="5"/>
                  </a:cubicBezTo>
                  <a:cubicBezTo>
                    <a:pt x="4" y="5"/>
                    <a:pt x="5" y="5"/>
                    <a:pt x="5" y="5"/>
                  </a:cubicBezTo>
                  <a:cubicBezTo>
                    <a:pt x="5" y="5"/>
                    <a:pt x="5" y="5"/>
                    <a:pt x="5" y="5"/>
                  </a:cubicBezTo>
                  <a:cubicBezTo>
                    <a:pt x="5" y="4"/>
                    <a:pt x="5" y="4"/>
                    <a:pt x="5" y="4"/>
                  </a:cubicBezTo>
                  <a:cubicBezTo>
                    <a:pt x="5" y="4"/>
                    <a:pt x="5" y="3"/>
                    <a:pt x="5" y="3"/>
                  </a:cubicBezTo>
                  <a:cubicBezTo>
                    <a:pt x="5" y="2"/>
                    <a:pt x="5" y="1"/>
                    <a:pt x="4" y="1"/>
                  </a:cubicBezTo>
                  <a:cubicBezTo>
                    <a:pt x="4" y="1"/>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39" name="Freeform 3224">
              <a:extLst>
                <a:ext uri="{FF2B5EF4-FFF2-40B4-BE49-F238E27FC236}">
                  <a16:creationId xmlns:a16="http://schemas.microsoft.com/office/drawing/2014/main" id="{C348ADB5-8982-A97B-FB19-532675ED15F7}"/>
                </a:ext>
              </a:extLst>
            </p:cNvPr>
            <p:cNvSpPr>
              <a:spLocks/>
            </p:cNvSpPr>
            <p:nvPr/>
          </p:nvSpPr>
          <p:spPr bwMode="auto">
            <a:xfrm>
              <a:off x="9648322" y="871614"/>
              <a:ext cx="41382" cy="33106"/>
            </a:xfrm>
            <a:custGeom>
              <a:avLst/>
              <a:gdLst>
                <a:gd name="T0" fmla="*/ 3 w 6"/>
                <a:gd name="T1" fmla="*/ 0 h 5"/>
                <a:gd name="T2" fmla="*/ 1 w 6"/>
                <a:gd name="T3" fmla="*/ 0 h 5"/>
                <a:gd name="T4" fmla="*/ 1 w 6"/>
                <a:gd name="T5" fmla="*/ 1 h 5"/>
                <a:gd name="T6" fmla="*/ 0 w 6"/>
                <a:gd name="T7" fmla="*/ 1 h 5"/>
                <a:gd name="T8" fmla="*/ 0 w 6"/>
                <a:gd name="T9" fmla="*/ 3 h 5"/>
                <a:gd name="T10" fmla="*/ 0 w 6"/>
                <a:gd name="T11" fmla="*/ 3 h 5"/>
                <a:gd name="T12" fmla="*/ 1 w 6"/>
                <a:gd name="T13" fmla="*/ 4 h 5"/>
                <a:gd name="T14" fmla="*/ 3 w 6"/>
                <a:gd name="T15" fmla="*/ 5 h 5"/>
                <a:gd name="T16" fmla="*/ 5 w 6"/>
                <a:gd name="T17" fmla="*/ 4 h 5"/>
                <a:gd name="T18" fmla="*/ 4 w 6"/>
                <a:gd name="T19" fmla="*/ 0 h 5"/>
                <a:gd name="T20" fmla="*/ 3 w 6"/>
                <a:gd name="T2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5">
                  <a:moveTo>
                    <a:pt x="3" y="0"/>
                  </a:moveTo>
                  <a:cubicBezTo>
                    <a:pt x="2" y="0"/>
                    <a:pt x="1" y="0"/>
                    <a:pt x="1" y="0"/>
                  </a:cubicBezTo>
                  <a:cubicBezTo>
                    <a:pt x="1" y="0"/>
                    <a:pt x="1" y="0"/>
                    <a:pt x="1" y="1"/>
                  </a:cubicBezTo>
                  <a:cubicBezTo>
                    <a:pt x="1" y="1"/>
                    <a:pt x="1" y="1"/>
                    <a:pt x="0" y="1"/>
                  </a:cubicBezTo>
                  <a:cubicBezTo>
                    <a:pt x="0" y="1"/>
                    <a:pt x="0" y="2"/>
                    <a:pt x="0" y="3"/>
                  </a:cubicBezTo>
                  <a:cubicBezTo>
                    <a:pt x="0" y="3"/>
                    <a:pt x="0" y="3"/>
                    <a:pt x="0" y="3"/>
                  </a:cubicBezTo>
                  <a:cubicBezTo>
                    <a:pt x="0" y="4"/>
                    <a:pt x="1" y="4"/>
                    <a:pt x="1" y="4"/>
                  </a:cubicBezTo>
                  <a:cubicBezTo>
                    <a:pt x="2" y="5"/>
                    <a:pt x="2" y="5"/>
                    <a:pt x="3" y="5"/>
                  </a:cubicBezTo>
                  <a:cubicBezTo>
                    <a:pt x="4" y="5"/>
                    <a:pt x="4" y="5"/>
                    <a:pt x="5" y="4"/>
                  </a:cubicBezTo>
                  <a:cubicBezTo>
                    <a:pt x="6" y="3"/>
                    <a:pt x="6" y="1"/>
                    <a:pt x="4" y="0"/>
                  </a:cubicBezTo>
                  <a:cubicBezTo>
                    <a:pt x="4"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40" name="Freeform 3225">
              <a:extLst>
                <a:ext uri="{FF2B5EF4-FFF2-40B4-BE49-F238E27FC236}">
                  <a16:creationId xmlns:a16="http://schemas.microsoft.com/office/drawing/2014/main" id="{D21F6FAC-1DD1-E1C9-102A-B73D3E439C21}"/>
                </a:ext>
              </a:extLst>
            </p:cNvPr>
            <p:cNvSpPr>
              <a:spLocks/>
            </p:cNvSpPr>
            <p:nvPr/>
          </p:nvSpPr>
          <p:spPr bwMode="auto">
            <a:xfrm>
              <a:off x="7121252" y="-118799"/>
              <a:ext cx="38623" cy="38623"/>
            </a:xfrm>
            <a:custGeom>
              <a:avLst/>
              <a:gdLst>
                <a:gd name="T0" fmla="*/ 3 w 6"/>
                <a:gd name="T1" fmla="*/ 0 h 6"/>
                <a:gd name="T2" fmla="*/ 0 w 6"/>
                <a:gd name="T3" fmla="*/ 1 h 6"/>
                <a:gd name="T4" fmla="*/ 0 w 6"/>
                <a:gd name="T5" fmla="*/ 1 h 6"/>
                <a:gd name="T6" fmla="*/ 0 w 6"/>
                <a:gd name="T7" fmla="*/ 2 h 6"/>
                <a:gd name="T8" fmla="*/ 1 w 6"/>
                <a:gd name="T9" fmla="*/ 5 h 6"/>
                <a:gd name="T10" fmla="*/ 2 w 6"/>
                <a:gd name="T11" fmla="*/ 6 h 6"/>
                <a:gd name="T12" fmla="*/ 3 w 6"/>
                <a:gd name="T13" fmla="*/ 6 h 6"/>
                <a:gd name="T14" fmla="*/ 3 w 6"/>
                <a:gd name="T15" fmla="*/ 6 h 6"/>
                <a:gd name="T16" fmla="*/ 4 w 6"/>
                <a:gd name="T17" fmla="*/ 5 h 6"/>
                <a:gd name="T18" fmla="*/ 4 w 6"/>
                <a:gd name="T19" fmla="*/ 5 h 6"/>
                <a:gd name="T20" fmla="*/ 5 w 6"/>
                <a:gd name="T21" fmla="*/ 5 h 6"/>
                <a:gd name="T22" fmla="*/ 4 w 6"/>
                <a:gd name="T23" fmla="*/ 1 h 6"/>
                <a:gd name="T24" fmla="*/ 3 w 6"/>
                <a:gd name="T2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6">
                  <a:moveTo>
                    <a:pt x="3" y="0"/>
                  </a:moveTo>
                  <a:cubicBezTo>
                    <a:pt x="2" y="0"/>
                    <a:pt x="1" y="1"/>
                    <a:pt x="0" y="1"/>
                  </a:cubicBezTo>
                  <a:cubicBezTo>
                    <a:pt x="0" y="1"/>
                    <a:pt x="0" y="1"/>
                    <a:pt x="0" y="1"/>
                  </a:cubicBezTo>
                  <a:cubicBezTo>
                    <a:pt x="0" y="2"/>
                    <a:pt x="0" y="2"/>
                    <a:pt x="0" y="2"/>
                  </a:cubicBezTo>
                  <a:cubicBezTo>
                    <a:pt x="0" y="3"/>
                    <a:pt x="0" y="4"/>
                    <a:pt x="1" y="5"/>
                  </a:cubicBezTo>
                  <a:cubicBezTo>
                    <a:pt x="1" y="5"/>
                    <a:pt x="2" y="6"/>
                    <a:pt x="2" y="6"/>
                  </a:cubicBezTo>
                  <a:cubicBezTo>
                    <a:pt x="2" y="6"/>
                    <a:pt x="3" y="6"/>
                    <a:pt x="3" y="6"/>
                  </a:cubicBezTo>
                  <a:cubicBezTo>
                    <a:pt x="3" y="6"/>
                    <a:pt x="3" y="6"/>
                    <a:pt x="3" y="6"/>
                  </a:cubicBezTo>
                  <a:cubicBezTo>
                    <a:pt x="3" y="6"/>
                    <a:pt x="4" y="6"/>
                    <a:pt x="4" y="5"/>
                  </a:cubicBezTo>
                  <a:cubicBezTo>
                    <a:pt x="4" y="5"/>
                    <a:pt x="4" y="5"/>
                    <a:pt x="4" y="5"/>
                  </a:cubicBezTo>
                  <a:cubicBezTo>
                    <a:pt x="4" y="5"/>
                    <a:pt x="5" y="5"/>
                    <a:pt x="5" y="5"/>
                  </a:cubicBezTo>
                  <a:cubicBezTo>
                    <a:pt x="6" y="3"/>
                    <a:pt x="5" y="2"/>
                    <a:pt x="4" y="1"/>
                  </a:cubicBezTo>
                  <a:cubicBezTo>
                    <a:pt x="4"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41" name="Freeform 3226">
              <a:extLst>
                <a:ext uri="{FF2B5EF4-FFF2-40B4-BE49-F238E27FC236}">
                  <a16:creationId xmlns:a16="http://schemas.microsoft.com/office/drawing/2014/main" id="{60378028-9BB4-A1C6-3B1C-47A3CAC9FC1C}"/>
                </a:ext>
              </a:extLst>
            </p:cNvPr>
            <p:cNvSpPr>
              <a:spLocks/>
            </p:cNvSpPr>
            <p:nvPr/>
          </p:nvSpPr>
          <p:spPr bwMode="auto">
            <a:xfrm>
              <a:off x="7278504" y="137771"/>
              <a:ext cx="24829" cy="24829"/>
            </a:xfrm>
            <a:custGeom>
              <a:avLst/>
              <a:gdLst>
                <a:gd name="T0" fmla="*/ 2 w 4"/>
                <a:gd name="T1" fmla="*/ 0 h 4"/>
                <a:gd name="T2" fmla="*/ 1 w 4"/>
                <a:gd name="T3" fmla="*/ 0 h 4"/>
                <a:gd name="T4" fmla="*/ 0 w 4"/>
                <a:gd name="T5" fmla="*/ 0 h 4"/>
                <a:gd name="T6" fmla="*/ 0 w 4"/>
                <a:gd name="T7" fmla="*/ 1 h 4"/>
                <a:gd name="T8" fmla="*/ 0 w 4"/>
                <a:gd name="T9" fmla="*/ 2 h 4"/>
                <a:gd name="T10" fmla="*/ 0 w 4"/>
                <a:gd name="T11" fmla="*/ 2 h 4"/>
                <a:gd name="T12" fmla="*/ 0 w 4"/>
                <a:gd name="T13" fmla="*/ 3 h 4"/>
                <a:gd name="T14" fmla="*/ 0 w 4"/>
                <a:gd name="T15" fmla="*/ 3 h 4"/>
                <a:gd name="T16" fmla="*/ 0 w 4"/>
                <a:gd name="T17" fmla="*/ 3 h 4"/>
                <a:gd name="T18" fmla="*/ 2 w 4"/>
                <a:gd name="T19" fmla="*/ 4 h 4"/>
                <a:gd name="T20" fmla="*/ 3 w 4"/>
                <a:gd name="T21" fmla="*/ 3 h 4"/>
                <a:gd name="T22" fmla="*/ 3 w 4"/>
                <a:gd name="T23" fmla="*/ 3 h 4"/>
                <a:gd name="T24" fmla="*/ 3 w 4"/>
                <a:gd name="T25" fmla="*/ 2 h 4"/>
                <a:gd name="T26" fmla="*/ 4 w 4"/>
                <a:gd name="T27" fmla="*/ 2 h 4"/>
                <a:gd name="T28" fmla="*/ 4 w 4"/>
                <a:gd name="T29" fmla="*/ 2 h 4"/>
                <a:gd name="T30" fmla="*/ 3 w 4"/>
                <a:gd name="T31" fmla="*/ 0 h 4"/>
                <a:gd name="T32" fmla="*/ 2 w 4"/>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4">
                  <a:moveTo>
                    <a:pt x="2" y="0"/>
                  </a:moveTo>
                  <a:cubicBezTo>
                    <a:pt x="1" y="0"/>
                    <a:pt x="1" y="0"/>
                    <a:pt x="1" y="0"/>
                  </a:cubicBezTo>
                  <a:cubicBezTo>
                    <a:pt x="1" y="0"/>
                    <a:pt x="1" y="0"/>
                    <a:pt x="0" y="0"/>
                  </a:cubicBezTo>
                  <a:cubicBezTo>
                    <a:pt x="0" y="0"/>
                    <a:pt x="0" y="0"/>
                    <a:pt x="0" y="1"/>
                  </a:cubicBezTo>
                  <a:cubicBezTo>
                    <a:pt x="0" y="1"/>
                    <a:pt x="0" y="1"/>
                    <a:pt x="0" y="2"/>
                  </a:cubicBezTo>
                  <a:cubicBezTo>
                    <a:pt x="0" y="2"/>
                    <a:pt x="0" y="2"/>
                    <a:pt x="0" y="2"/>
                  </a:cubicBezTo>
                  <a:cubicBezTo>
                    <a:pt x="0" y="2"/>
                    <a:pt x="0" y="2"/>
                    <a:pt x="0" y="3"/>
                  </a:cubicBezTo>
                  <a:cubicBezTo>
                    <a:pt x="0" y="3"/>
                    <a:pt x="0" y="3"/>
                    <a:pt x="0" y="3"/>
                  </a:cubicBezTo>
                  <a:cubicBezTo>
                    <a:pt x="0" y="3"/>
                    <a:pt x="0" y="3"/>
                    <a:pt x="0" y="3"/>
                  </a:cubicBezTo>
                  <a:cubicBezTo>
                    <a:pt x="1" y="4"/>
                    <a:pt x="1" y="4"/>
                    <a:pt x="2" y="4"/>
                  </a:cubicBezTo>
                  <a:cubicBezTo>
                    <a:pt x="2" y="4"/>
                    <a:pt x="3" y="3"/>
                    <a:pt x="3" y="3"/>
                  </a:cubicBezTo>
                  <a:cubicBezTo>
                    <a:pt x="3" y="3"/>
                    <a:pt x="3" y="3"/>
                    <a:pt x="3" y="3"/>
                  </a:cubicBezTo>
                  <a:cubicBezTo>
                    <a:pt x="3" y="3"/>
                    <a:pt x="3" y="2"/>
                    <a:pt x="3" y="2"/>
                  </a:cubicBezTo>
                  <a:cubicBezTo>
                    <a:pt x="3" y="2"/>
                    <a:pt x="3" y="2"/>
                    <a:pt x="4" y="2"/>
                  </a:cubicBezTo>
                  <a:cubicBezTo>
                    <a:pt x="4" y="2"/>
                    <a:pt x="4" y="2"/>
                    <a:pt x="4" y="2"/>
                  </a:cubicBezTo>
                  <a:cubicBezTo>
                    <a:pt x="4" y="1"/>
                    <a:pt x="3" y="1"/>
                    <a:pt x="3"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42" name="Freeform 3227">
              <a:extLst>
                <a:ext uri="{FF2B5EF4-FFF2-40B4-BE49-F238E27FC236}">
                  <a16:creationId xmlns:a16="http://schemas.microsoft.com/office/drawing/2014/main" id="{376B5FE1-3D03-4E6B-C7E4-1DE4FD7B715E}"/>
                </a:ext>
              </a:extLst>
            </p:cNvPr>
            <p:cNvSpPr>
              <a:spLocks/>
            </p:cNvSpPr>
            <p:nvPr/>
          </p:nvSpPr>
          <p:spPr bwMode="auto">
            <a:xfrm>
              <a:off x="6897788" y="-242945"/>
              <a:ext cx="24829" cy="24829"/>
            </a:xfrm>
            <a:custGeom>
              <a:avLst/>
              <a:gdLst>
                <a:gd name="T0" fmla="*/ 2 w 4"/>
                <a:gd name="T1" fmla="*/ 0 h 4"/>
                <a:gd name="T2" fmla="*/ 0 w 4"/>
                <a:gd name="T3" fmla="*/ 1 h 4"/>
                <a:gd name="T4" fmla="*/ 1 w 4"/>
                <a:gd name="T5" fmla="*/ 4 h 4"/>
                <a:gd name="T6" fmla="*/ 2 w 4"/>
                <a:gd name="T7" fmla="*/ 4 h 4"/>
                <a:gd name="T8" fmla="*/ 3 w 4"/>
                <a:gd name="T9" fmla="*/ 4 h 4"/>
                <a:gd name="T10" fmla="*/ 3 w 4"/>
                <a:gd name="T11" fmla="*/ 4 h 4"/>
                <a:gd name="T12" fmla="*/ 3 w 4"/>
                <a:gd name="T13" fmla="*/ 3 h 4"/>
                <a:gd name="T14" fmla="*/ 3 w 4"/>
                <a:gd name="T15" fmla="*/ 3 h 4"/>
                <a:gd name="T16" fmla="*/ 4 w 4"/>
                <a:gd name="T17" fmla="*/ 3 h 4"/>
                <a:gd name="T18" fmla="*/ 3 w 4"/>
                <a:gd name="T19" fmla="*/ 1 h 4"/>
                <a:gd name="T20" fmla="*/ 2 w 4"/>
                <a:gd name="T2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4">
                  <a:moveTo>
                    <a:pt x="2" y="0"/>
                  </a:moveTo>
                  <a:cubicBezTo>
                    <a:pt x="1" y="0"/>
                    <a:pt x="1" y="1"/>
                    <a:pt x="0" y="1"/>
                  </a:cubicBezTo>
                  <a:cubicBezTo>
                    <a:pt x="0" y="2"/>
                    <a:pt x="0" y="3"/>
                    <a:pt x="1" y="4"/>
                  </a:cubicBezTo>
                  <a:cubicBezTo>
                    <a:pt x="1" y="4"/>
                    <a:pt x="1" y="4"/>
                    <a:pt x="2" y="4"/>
                  </a:cubicBezTo>
                  <a:cubicBezTo>
                    <a:pt x="2" y="4"/>
                    <a:pt x="2" y="4"/>
                    <a:pt x="3" y="4"/>
                  </a:cubicBezTo>
                  <a:cubicBezTo>
                    <a:pt x="3" y="4"/>
                    <a:pt x="3" y="4"/>
                    <a:pt x="3" y="4"/>
                  </a:cubicBezTo>
                  <a:cubicBezTo>
                    <a:pt x="3" y="4"/>
                    <a:pt x="3" y="4"/>
                    <a:pt x="3" y="3"/>
                  </a:cubicBezTo>
                  <a:cubicBezTo>
                    <a:pt x="3" y="3"/>
                    <a:pt x="3" y="3"/>
                    <a:pt x="3" y="3"/>
                  </a:cubicBezTo>
                  <a:cubicBezTo>
                    <a:pt x="4" y="3"/>
                    <a:pt x="4" y="3"/>
                    <a:pt x="4" y="3"/>
                  </a:cubicBezTo>
                  <a:cubicBezTo>
                    <a:pt x="4" y="2"/>
                    <a:pt x="4" y="1"/>
                    <a:pt x="3" y="1"/>
                  </a:cubicBezTo>
                  <a:cubicBezTo>
                    <a:pt x="3"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43" name="Freeform 3228">
              <a:extLst>
                <a:ext uri="{FF2B5EF4-FFF2-40B4-BE49-F238E27FC236}">
                  <a16:creationId xmlns:a16="http://schemas.microsoft.com/office/drawing/2014/main" id="{48AD4282-D5BA-0A2B-BEDB-A47334B15041}"/>
                </a:ext>
              </a:extLst>
            </p:cNvPr>
            <p:cNvSpPr>
              <a:spLocks/>
            </p:cNvSpPr>
            <p:nvPr/>
          </p:nvSpPr>
          <p:spPr bwMode="auto">
            <a:xfrm>
              <a:off x="7107458" y="137771"/>
              <a:ext cx="24829" cy="24829"/>
            </a:xfrm>
            <a:custGeom>
              <a:avLst/>
              <a:gdLst>
                <a:gd name="T0" fmla="*/ 2 w 4"/>
                <a:gd name="T1" fmla="*/ 0 h 4"/>
                <a:gd name="T2" fmla="*/ 2 w 4"/>
                <a:gd name="T3" fmla="*/ 0 h 4"/>
                <a:gd name="T4" fmla="*/ 1 w 4"/>
                <a:gd name="T5" fmla="*/ 0 h 4"/>
                <a:gd name="T6" fmla="*/ 1 w 4"/>
                <a:gd name="T7" fmla="*/ 1 h 4"/>
                <a:gd name="T8" fmla="*/ 1 w 4"/>
                <a:gd name="T9" fmla="*/ 3 h 4"/>
                <a:gd name="T10" fmla="*/ 1 w 4"/>
                <a:gd name="T11" fmla="*/ 3 h 4"/>
                <a:gd name="T12" fmla="*/ 2 w 4"/>
                <a:gd name="T13" fmla="*/ 4 h 4"/>
                <a:gd name="T14" fmla="*/ 2 w 4"/>
                <a:gd name="T15" fmla="*/ 4 h 4"/>
                <a:gd name="T16" fmla="*/ 3 w 4"/>
                <a:gd name="T17" fmla="*/ 4 h 4"/>
                <a:gd name="T18" fmla="*/ 3 w 4"/>
                <a:gd name="T19" fmla="*/ 3 h 4"/>
                <a:gd name="T20" fmla="*/ 4 w 4"/>
                <a:gd name="T21" fmla="*/ 3 h 4"/>
                <a:gd name="T22" fmla="*/ 4 w 4"/>
                <a:gd name="T23" fmla="*/ 2 h 4"/>
                <a:gd name="T24" fmla="*/ 4 w 4"/>
                <a:gd name="T25" fmla="*/ 2 h 4"/>
                <a:gd name="T26" fmla="*/ 3 w 4"/>
                <a:gd name="T27" fmla="*/ 0 h 4"/>
                <a:gd name="T28" fmla="*/ 3 w 4"/>
                <a:gd name="T29" fmla="*/ 0 h 4"/>
                <a:gd name="T30" fmla="*/ 2 w 4"/>
                <a:gd name="T31" fmla="*/ 0 h 4"/>
                <a:gd name="T32" fmla="*/ 2 w 4"/>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4">
                  <a:moveTo>
                    <a:pt x="2" y="0"/>
                  </a:moveTo>
                  <a:cubicBezTo>
                    <a:pt x="2" y="0"/>
                    <a:pt x="2" y="0"/>
                    <a:pt x="2" y="0"/>
                  </a:cubicBezTo>
                  <a:cubicBezTo>
                    <a:pt x="1" y="0"/>
                    <a:pt x="1" y="0"/>
                    <a:pt x="1" y="0"/>
                  </a:cubicBezTo>
                  <a:cubicBezTo>
                    <a:pt x="1" y="0"/>
                    <a:pt x="1" y="0"/>
                    <a:pt x="1" y="1"/>
                  </a:cubicBezTo>
                  <a:cubicBezTo>
                    <a:pt x="0" y="2"/>
                    <a:pt x="0" y="3"/>
                    <a:pt x="1" y="3"/>
                  </a:cubicBezTo>
                  <a:cubicBezTo>
                    <a:pt x="1" y="3"/>
                    <a:pt x="1" y="3"/>
                    <a:pt x="1" y="3"/>
                  </a:cubicBezTo>
                  <a:cubicBezTo>
                    <a:pt x="1" y="3"/>
                    <a:pt x="1" y="3"/>
                    <a:pt x="2" y="4"/>
                  </a:cubicBezTo>
                  <a:cubicBezTo>
                    <a:pt x="2" y="4"/>
                    <a:pt x="2" y="4"/>
                    <a:pt x="2" y="4"/>
                  </a:cubicBezTo>
                  <a:cubicBezTo>
                    <a:pt x="3" y="4"/>
                    <a:pt x="3" y="4"/>
                    <a:pt x="3" y="4"/>
                  </a:cubicBezTo>
                  <a:cubicBezTo>
                    <a:pt x="3" y="3"/>
                    <a:pt x="3" y="3"/>
                    <a:pt x="3" y="3"/>
                  </a:cubicBezTo>
                  <a:cubicBezTo>
                    <a:pt x="4" y="3"/>
                    <a:pt x="4" y="3"/>
                    <a:pt x="4" y="3"/>
                  </a:cubicBezTo>
                  <a:cubicBezTo>
                    <a:pt x="4" y="3"/>
                    <a:pt x="4" y="2"/>
                    <a:pt x="4" y="2"/>
                  </a:cubicBezTo>
                  <a:cubicBezTo>
                    <a:pt x="4" y="2"/>
                    <a:pt x="4" y="2"/>
                    <a:pt x="4" y="2"/>
                  </a:cubicBezTo>
                  <a:cubicBezTo>
                    <a:pt x="4" y="1"/>
                    <a:pt x="4" y="0"/>
                    <a:pt x="3" y="0"/>
                  </a:cubicBezTo>
                  <a:cubicBezTo>
                    <a:pt x="3" y="0"/>
                    <a:pt x="3" y="0"/>
                    <a:pt x="3" y="0"/>
                  </a:cubicBezTo>
                  <a:cubicBezTo>
                    <a:pt x="3" y="0"/>
                    <a:pt x="3"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44" name="Freeform 3229">
              <a:extLst>
                <a:ext uri="{FF2B5EF4-FFF2-40B4-BE49-F238E27FC236}">
                  <a16:creationId xmlns:a16="http://schemas.microsoft.com/office/drawing/2014/main" id="{8B51ABB8-144A-46D9-FF0E-36C12490A8C2}"/>
                </a:ext>
              </a:extLst>
            </p:cNvPr>
            <p:cNvSpPr>
              <a:spLocks/>
            </p:cNvSpPr>
            <p:nvPr/>
          </p:nvSpPr>
          <p:spPr bwMode="auto">
            <a:xfrm>
              <a:off x="7303333" y="728156"/>
              <a:ext cx="27588" cy="24829"/>
            </a:xfrm>
            <a:custGeom>
              <a:avLst/>
              <a:gdLst>
                <a:gd name="T0" fmla="*/ 2 w 4"/>
                <a:gd name="T1" fmla="*/ 0 h 4"/>
                <a:gd name="T2" fmla="*/ 2 w 4"/>
                <a:gd name="T3" fmla="*/ 0 h 4"/>
                <a:gd name="T4" fmla="*/ 1 w 4"/>
                <a:gd name="T5" fmla="*/ 0 h 4"/>
                <a:gd name="T6" fmla="*/ 0 w 4"/>
                <a:gd name="T7" fmla="*/ 1 h 4"/>
                <a:gd name="T8" fmla="*/ 0 w 4"/>
                <a:gd name="T9" fmla="*/ 2 h 4"/>
                <a:gd name="T10" fmla="*/ 0 w 4"/>
                <a:gd name="T11" fmla="*/ 3 h 4"/>
                <a:gd name="T12" fmla="*/ 1 w 4"/>
                <a:gd name="T13" fmla="*/ 4 h 4"/>
                <a:gd name="T14" fmla="*/ 1 w 4"/>
                <a:gd name="T15" fmla="*/ 4 h 4"/>
                <a:gd name="T16" fmla="*/ 1 w 4"/>
                <a:gd name="T17" fmla="*/ 4 h 4"/>
                <a:gd name="T18" fmla="*/ 2 w 4"/>
                <a:gd name="T19" fmla="*/ 4 h 4"/>
                <a:gd name="T20" fmla="*/ 3 w 4"/>
                <a:gd name="T21" fmla="*/ 3 h 4"/>
                <a:gd name="T22" fmla="*/ 3 w 4"/>
                <a:gd name="T23" fmla="*/ 1 h 4"/>
                <a:gd name="T24" fmla="*/ 3 w 4"/>
                <a:gd name="T25" fmla="*/ 1 h 4"/>
                <a:gd name="T26" fmla="*/ 3 w 4"/>
                <a:gd name="T27" fmla="*/ 1 h 4"/>
                <a:gd name="T28" fmla="*/ 3 w 4"/>
                <a:gd name="T29" fmla="*/ 1 h 4"/>
                <a:gd name="T30" fmla="*/ 3 w 4"/>
                <a:gd name="T31" fmla="*/ 0 h 4"/>
                <a:gd name="T32" fmla="*/ 2 w 4"/>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4">
                  <a:moveTo>
                    <a:pt x="2" y="0"/>
                  </a:moveTo>
                  <a:cubicBezTo>
                    <a:pt x="2" y="0"/>
                    <a:pt x="2" y="0"/>
                    <a:pt x="2" y="0"/>
                  </a:cubicBezTo>
                  <a:cubicBezTo>
                    <a:pt x="2" y="0"/>
                    <a:pt x="1" y="0"/>
                    <a:pt x="1" y="0"/>
                  </a:cubicBezTo>
                  <a:cubicBezTo>
                    <a:pt x="1" y="0"/>
                    <a:pt x="0" y="1"/>
                    <a:pt x="0" y="1"/>
                  </a:cubicBezTo>
                  <a:cubicBezTo>
                    <a:pt x="0" y="1"/>
                    <a:pt x="0" y="2"/>
                    <a:pt x="0" y="2"/>
                  </a:cubicBezTo>
                  <a:cubicBezTo>
                    <a:pt x="0" y="3"/>
                    <a:pt x="0" y="3"/>
                    <a:pt x="0" y="3"/>
                  </a:cubicBezTo>
                  <a:cubicBezTo>
                    <a:pt x="0" y="3"/>
                    <a:pt x="0" y="4"/>
                    <a:pt x="1" y="4"/>
                  </a:cubicBezTo>
                  <a:cubicBezTo>
                    <a:pt x="1" y="4"/>
                    <a:pt x="1" y="4"/>
                    <a:pt x="1" y="4"/>
                  </a:cubicBezTo>
                  <a:cubicBezTo>
                    <a:pt x="1" y="4"/>
                    <a:pt x="1" y="4"/>
                    <a:pt x="1" y="4"/>
                  </a:cubicBezTo>
                  <a:cubicBezTo>
                    <a:pt x="1" y="4"/>
                    <a:pt x="2" y="4"/>
                    <a:pt x="2" y="4"/>
                  </a:cubicBezTo>
                  <a:cubicBezTo>
                    <a:pt x="2" y="4"/>
                    <a:pt x="3" y="4"/>
                    <a:pt x="3" y="3"/>
                  </a:cubicBezTo>
                  <a:cubicBezTo>
                    <a:pt x="4" y="3"/>
                    <a:pt x="4" y="2"/>
                    <a:pt x="3" y="1"/>
                  </a:cubicBezTo>
                  <a:cubicBezTo>
                    <a:pt x="3" y="1"/>
                    <a:pt x="3" y="1"/>
                    <a:pt x="3" y="1"/>
                  </a:cubicBezTo>
                  <a:cubicBezTo>
                    <a:pt x="3" y="1"/>
                    <a:pt x="3" y="1"/>
                    <a:pt x="3" y="1"/>
                  </a:cubicBezTo>
                  <a:cubicBezTo>
                    <a:pt x="3" y="1"/>
                    <a:pt x="3" y="1"/>
                    <a:pt x="3" y="1"/>
                  </a:cubicBezTo>
                  <a:cubicBezTo>
                    <a:pt x="3" y="0"/>
                    <a:pt x="3" y="0"/>
                    <a:pt x="3"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45" name="Freeform 3230">
              <a:extLst>
                <a:ext uri="{FF2B5EF4-FFF2-40B4-BE49-F238E27FC236}">
                  <a16:creationId xmlns:a16="http://schemas.microsoft.com/office/drawing/2014/main" id="{EE1CE3AF-3C01-7EF0-9ACB-76BA731CE807}"/>
                </a:ext>
              </a:extLst>
            </p:cNvPr>
            <p:cNvSpPr>
              <a:spLocks/>
            </p:cNvSpPr>
            <p:nvPr/>
          </p:nvSpPr>
          <p:spPr bwMode="auto">
            <a:xfrm>
              <a:off x="6883994" y="824715"/>
              <a:ext cx="27588" cy="19312"/>
            </a:xfrm>
            <a:custGeom>
              <a:avLst/>
              <a:gdLst>
                <a:gd name="T0" fmla="*/ 2 w 4"/>
                <a:gd name="T1" fmla="*/ 0 h 3"/>
                <a:gd name="T2" fmla="*/ 1 w 4"/>
                <a:gd name="T3" fmla="*/ 0 h 3"/>
                <a:gd name="T4" fmla="*/ 1 w 4"/>
                <a:gd name="T5" fmla="*/ 3 h 3"/>
                <a:gd name="T6" fmla="*/ 2 w 4"/>
                <a:gd name="T7" fmla="*/ 3 h 3"/>
                <a:gd name="T8" fmla="*/ 4 w 4"/>
                <a:gd name="T9" fmla="*/ 3 h 3"/>
                <a:gd name="T10" fmla="*/ 4 w 4"/>
                <a:gd name="T11" fmla="*/ 2 h 3"/>
                <a:gd name="T12" fmla="*/ 4 w 4"/>
                <a:gd name="T13" fmla="*/ 2 h 3"/>
                <a:gd name="T14" fmla="*/ 4 w 4"/>
                <a:gd name="T15" fmla="*/ 1 h 3"/>
                <a:gd name="T16" fmla="*/ 4 w 4"/>
                <a:gd name="T17" fmla="*/ 1 h 3"/>
                <a:gd name="T18" fmla="*/ 4 w 4"/>
                <a:gd name="T19" fmla="*/ 0 h 3"/>
                <a:gd name="T20" fmla="*/ 3 w 4"/>
                <a:gd name="T21" fmla="*/ 0 h 3"/>
                <a:gd name="T22" fmla="*/ 3 w 4"/>
                <a:gd name="T23" fmla="*/ 0 h 3"/>
                <a:gd name="T24" fmla="*/ 2 w 4"/>
                <a:gd name="T25"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3">
                  <a:moveTo>
                    <a:pt x="2" y="0"/>
                  </a:moveTo>
                  <a:cubicBezTo>
                    <a:pt x="2" y="0"/>
                    <a:pt x="1" y="0"/>
                    <a:pt x="1" y="0"/>
                  </a:cubicBezTo>
                  <a:cubicBezTo>
                    <a:pt x="0" y="1"/>
                    <a:pt x="0" y="2"/>
                    <a:pt x="1" y="3"/>
                  </a:cubicBezTo>
                  <a:cubicBezTo>
                    <a:pt x="2" y="3"/>
                    <a:pt x="2" y="3"/>
                    <a:pt x="2" y="3"/>
                  </a:cubicBezTo>
                  <a:cubicBezTo>
                    <a:pt x="3" y="3"/>
                    <a:pt x="4" y="3"/>
                    <a:pt x="4" y="3"/>
                  </a:cubicBezTo>
                  <a:cubicBezTo>
                    <a:pt x="4" y="2"/>
                    <a:pt x="4" y="2"/>
                    <a:pt x="4" y="2"/>
                  </a:cubicBezTo>
                  <a:cubicBezTo>
                    <a:pt x="4" y="2"/>
                    <a:pt x="4" y="2"/>
                    <a:pt x="4" y="2"/>
                  </a:cubicBezTo>
                  <a:cubicBezTo>
                    <a:pt x="4" y="2"/>
                    <a:pt x="4" y="1"/>
                    <a:pt x="4" y="1"/>
                  </a:cubicBezTo>
                  <a:cubicBezTo>
                    <a:pt x="4" y="1"/>
                    <a:pt x="4" y="1"/>
                    <a:pt x="4" y="1"/>
                  </a:cubicBezTo>
                  <a:cubicBezTo>
                    <a:pt x="4" y="1"/>
                    <a:pt x="4" y="0"/>
                    <a:pt x="4" y="0"/>
                  </a:cubicBezTo>
                  <a:cubicBezTo>
                    <a:pt x="4" y="0"/>
                    <a:pt x="4" y="0"/>
                    <a:pt x="3" y="0"/>
                  </a:cubicBezTo>
                  <a:cubicBezTo>
                    <a:pt x="3" y="0"/>
                    <a:pt x="3" y="0"/>
                    <a:pt x="3" y="0"/>
                  </a:cubicBezTo>
                  <a:cubicBezTo>
                    <a:pt x="3" y="0"/>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46" name="Freeform 3231">
              <a:extLst>
                <a:ext uri="{FF2B5EF4-FFF2-40B4-BE49-F238E27FC236}">
                  <a16:creationId xmlns:a16="http://schemas.microsoft.com/office/drawing/2014/main" id="{A916DDBB-45A8-D092-5CA0-990F89A7737C}"/>
                </a:ext>
              </a:extLst>
            </p:cNvPr>
            <p:cNvSpPr>
              <a:spLocks/>
            </p:cNvSpPr>
            <p:nvPr/>
          </p:nvSpPr>
          <p:spPr bwMode="auto">
            <a:xfrm>
              <a:off x="7794401" y="347440"/>
              <a:ext cx="27588" cy="24829"/>
            </a:xfrm>
            <a:custGeom>
              <a:avLst/>
              <a:gdLst>
                <a:gd name="T0" fmla="*/ 2 w 4"/>
                <a:gd name="T1" fmla="*/ 0 h 4"/>
                <a:gd name="T2" fmla="*/ 0 w 4"/>
                <a:gd name="T3" fmla="*/ 1 h 4"/>
                <a:gd name="T4" fmla="*/ 0 w 4"/>
                <a:gd name="T5" fmla="*/ 1 h 4"/>
                <a:gd name="T6" fmla="*/ 0 w 4"/>
                <a:gd name="T7" fmla="*/ 1 h 4"/>
                <a:gd name="T8" fmla="*/ 0 w 4"/>
                <a:gd name="T9" fmla="*/ 2 h 4"/>
                <a:gd name="T10" fmla="*/ 0 w 4"/>
                <a:gd name="T11" fmla="*/ 2 h 4"/>
                <a:gd name="T12" fmla="*/ 0 w 4"/>
                <a:gd name="T13" fmla="*/ 3 h 4"/>
                <a:gd name="T14" fmla="*/ 0 w 4"/>
                <a:gd name="T15" fmla="*/ 3 h 4"/>
                <a:gd name="T16" fmla="*/ 1 w 4"/>
                <a:gd name="T17" fmla="*/ 3 h 4"/>
                <a:gd name="T18" fmla="*/ 2 w 4"/>
                <a:gd name="T19" fmla="*/ 4 h 4"/>
                <a:gd name="T20" fmla="*/ 3 w 4"/>
                <a:gd name="T21" fmla="*/ 3 h 4"/>
                <a:gd name="T22" fmla="*/ 3 w 4"/>
                <a:gd name="T23" fmla="*/ 3 h 4"/>
                <a:gd name="T24" fmla="*/ 3 w 4"/>
                <a:gd name="T25" fmla="*/ 3 h 4"/>
                <a:gd name="T26" fmla="*/ 3 w 4"/>
                <a:gd name="T27" fmla="*/ 2 h 4"/>
                <a:gd name="T28" fmla="*/ 4 w 4"/>
                <a:gd name="T29" fmla="*/ 2 h 4"/>
                <a:gd name="T30" fmla="*/ 3 w 4"/>
                <a:gd name="T31" fmla="*/ 1 h 4"/>
                <a:gd name="T32" fmla="*/ 3 w 4"/>
                <a:gd name="T33" fmla="*/ 0 h 4"/>
                <a:gd name="T34" fmla="*/ 3 w 4"/>
                <a:gd name="T35" fmla="*/ 0 h 4"/>
                <a:gd name="T36" fmla="*/ 2 w 4"/>
                <a:gd name="T3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 h="4">
                  <a:moveTo>
                    <a:pt x="2" y="0"/>
                  </a:moveTo>
                  <a:cubicBezTo>
                    <a:pt x="1" y="0"/>
                    <a:pt x="0" y="0"/>
                    <a:pt x="0" y="1"/>
                  </a:cubicBezTo>
                  <a:cubicBezTo>
                    <a:pt x="0" y="1"/>
                    <a:pt x="0" y="1"/>
                    <a:pt x="0" y="1"/>
                  </a:cubicBezTo>
                  <a:cubicBezTo>
                    <a:pt x="0" y="1"/>
                    <a:pt x="0" y="1"/>
                    <a:pt x="0" y="1"/>
                  </a:cubicBezTo>
                  <a:cubicBezTo>
                    <a:pt x="0" y="1"/>
                    <a:pt x="0" y="1"/>
                    <a:pt x="0" y="2"/>
                  </a:cubicBezTo>
                  <a:cubicBezTo>
                    <a:pt x="0" y="2"/>
                    <a:pt x="0" y="2"/>
                    <a:pt x="0" y="2"/>
                  </a:cubicBezTo>
                  <a:cubicBezTo>
                    <a:pt x="0" y="2"/>
                    <a:pt x="0" y="3"/>
                    <a:pt x="0" y="3"/>
                  </a:cubicBezTo>
                  <a:cubicBezTo>
                    <a:pt x="0" y="3"/>
                    <a:pt x="0" y="3"/>
                    <a:pt x="0" y="3"/>
                  </a:cubicBezTo>
                  <a:cubicBezTo>
                    <a:pt x="0" y="3"/>
                    <a:pt x="0" y="3"/>
                    <a:pt x="1" y="3"/>
                  </a:cubicBezTo>
                  <a:cubicBezTo>
                    <a:pt x="1" y="4"/>
                    <a:pt x="1" y="4"/>
                    <a:pt x="2" y="4"/>
                  </a:cubicBezTo>
                  <a:cubicBezTo>
                    <a:pt x="2" y="4"/>
                    <a:pt x="3" y="4"/>
                    <a:pt x="3" y="3"/>
                  </a:cubicBezTo>
                  <a:cubicBezTo>
                    <a:pt x="3" y="3"/>
                    <a:pt x="3" y="3"/>
                    <a:pt x="3" y="3"/>
                  </a:cubicBezTo>
                  <a:cubicBezTo>
                    <a:pt x="3" y="3"/>
                    <a:pt x="3" y="3"/>
                    <a:pt x="3" y="3"/>
                  </a:cubicBezTo>
                  <a:cubicBezTo>
                    <a:pt x="3" y="3"/>
                    <a:pt x="3" y="3"/>
                    <a:pt x="3" y="2"/>
                  </a:cubicBezTo>
                  <a:cubicBezTo>
                    <a:pt x="4" y="2"/>
                    <a:pt x="4" y="2"/>
                    <a:pt x="4" y="2"/>
                  </a:cubicBezTo>
                  <a:cubicBezTo>
                    <a:pt x="4" y="2"/>
                    <a:pt x="3" y="1"/>
                    <a:pt x="3" y="1"/>
                  </a:cubicBezTo>
                  <a:cubicBezTo>
                    <a:pt x="3" y="1"/>
                    <a:pt x="3" y="0"/>
                    <a:pt x="3" y="0"/>
                  </a:cubicBezTo>
                  <a:cubicBezTo>
                    <a:pt x="3" y="0"/>
                    <a:pt x="3" y="0"/>
                    <a:pt x="3"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47" name="Freeform 3232">
              <a:extLst>
                <a:ext uri="{FF2B5EF4-FFF2-40B4-BE49-F238E27FC236}">
                  <a16:creationId xmlns:a16="http://schemas.microsoft.com/office/drawing/2014/main" id="{5EC2CD44-D4B7-64EF-0194-C15ABA898CB3}"/>
                </a:ext>
              </a:extLst>
            </p:cNvPr>
            <p:cNvSpPr>
              <a:spLocks/>
            </p:cNvSpPr>
            <p:nvPr/>
          </p:nvSpPr>
          <p:spPr bwMode="auto">
            <a:xfrm>
              <a:off x="8337887" y="758503"/>
              <a:ext cx="22070" cy="27588"/>
            </a:xfrm>
            <a:custGeom>
              <a:avLst/>
              <a:gdLst>
                <a:gd name="T0" fmla="*/ 2 w 3"/>
                <a:gd name="T1" fmla="*/ 0 h 4"/>
                <a:gd name="T2" fmla="*/ 1 w 3"/>
                <a:gd name="T3" fmla="*/ 0 h 4"/>
                <a:gd name="T4" fmla="*/ 0 w 3"/>
                <a:gd name="T5" fmla="*/ 1 h 4"/>
                <a:gd name="T6" fmla="*/ 0 w 3"/>
                <a:gd name="T7" fmla="*/ 1 h 4"/>
                <a:gd name="T8" fmla="*/ 0 w 3"/>
                <a:gd name="T9" fmla="*/ 1 h 4"/>
                <a:gd name="T10" fmla="*/ 0 w 3"/>
                <a:gd name="T11" fmla="*/ 3 h 4"/>
                <a:gd name="T12" fmla="*/ 0 w 3"/>
                <a:gd name="T13" fmla="*/ 3 h 4"/>
                <a:gd name="T14" fmla="*/ 0 w 3"/>
                <a:gd name="T15" fmla="*/ 4 h 4"/>
                <a:gd name="T16" fmla="*/ 2 w 3"/>
                <a:gd name="T17" fmla="*/ 4 h 4"/>
                <a:gd name="T18" fmla="*/ 3 w 3"/>
                <a:gd name="T19" fmla="*/ 3 h 4"/>
                <a:gd name="T20" fmla="*/ 3 w 3"/>
                <a:gd name="T21" fmla="*/ 3 h 4"/>
                <a:gd name="T22" fmla="*/ 3 w 3"/>
                <a:gd name="T23" fmla="*/ 2 h 4"/>
                <a:gd name="T24" fmla="*/ 3 w 3"/>
                <a:gd name="T25" fmla="*/ 2 h 4"/>
                <a:gd name="T26" fmla="*/ 3 w 3"/>
                <a:gd name="T27" fmla="*/ 2 h 4"/>
                <a:gd name="T28" fmla="*/ 3 w 3"/>
                <a:gd name="T29" fmla="*/ 2 h 4"/>
                <a:gd name="T30" fmla="*/ 3 w 3"/>
                <a:gd name="T31" fmla="*/ 1 h 4"/>
                <a:gd name="T32" fmla="*/ 3 w 3"/>
                <a:gd name="T33" fmla="*/ 1 h 4"/>
                <a:gd name="T34" fmla="*/ 2 w 3"/>
                <a:gd name="T35" fmla="*/ 0 h 4"/>
                <a:gd name="T36" fmla="*/ 2 w 3"/>
                <a:gd name="T3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 h="4">
                  <a:moveTo>
                    <a:pt x="2" y="0"/>
                  </a:moveTo>
                  <a:cubicBezTo>
                    <a:pt x="1" y="0"/>
                    <a:pt x="1" y="0"/>
                    <a:pt x="1" y="0"/>
                  </a:cubicBezTo>
                  <a:cubicBezTo>
                    <a:pt x="1" y="0"/>
                    <a:pt x="0" y="1"/>
                    <a:pt x="0" y="1"/>
                  </a:cubicBezTo>
                  <a:cubicBezTo>
                    <a:pt x="0" y="1"/>
                    <a:pt x="0" y="1"/>
                    <a:pt x="0" y="1"/>
                  </a:cubicBezTo>
                  <a:cubicBezTo>
                    <a:pt x="0" y="1"/>
                    <a:pt x="0" y="1"/>
                    <a:pt x="0" y="1"/>
                  </a:cubicBezTo>
                  <a:cubicBezTo>
                    <a:pt x="0" y="2"/>
                    <a:pt x="0" y="2"/>
                    <a:pt x="0" y="3"/>
                  </a:cubicBezTo>
                  <a:cubicBezTo>
                    <a:pt x="0" y="3"/>
                    <a:pt x="0" y="3"/>
                    <a:pt x="0" y="3"/>
                  </a:cubicBezTo>
                  <a:cubicBezTo>
                    <a:pt x="0" y="3"/>
                    <a:pt x="0" y="4"/>
                    <a:pt x="0" y="4"/>
                  </a:cubicBezTo>
                  <a:cubicBezTo>
                    <a:pt x="1" y="4"/>
                    <a:pt x="1" y="4"/>
                    <a:pt x="2" y="4"/>
                  </a:cubicBezTo>
                  <a:cubicBezTo>
                    <a:pt x="2" y="4"/>
                    <a:pt x="3" y="4"/>
                    <a:pt x="3" y="3"/>
                  </a:cubicBezTo>
                  <a:cubicBezTo>
                    <a:pt x="3" y="3"/>
                    <a:pt x="3" y="3"/>
                    <a:pt x="3" y="3"/>
                  </a:cubicBezTo>
                  <a:cubicBezTo>
                    <a:pt x="3" y="3"/>
                    <a:pt x="3" y="2"/>
                    <a:pt x="3" y="2"/>
                  </a:cubicBezTo>
                  <a:cubicBezTo>
                    <a:pt x="3" y="2"/>
                    <a:pt x="3" y="2"/>
                    <a:pt x="3" y="2"/>
                  </a:cubicBezTo>
                  <a:cubicBezTo>
                    <a:pt x="3" y="2"/>
                    <a:pt x="3" y="2"/>
                    <a:pt x="3" y="2"/>
                  </a:cubicBezTo>
                  <a:cubicBezTo>
                    <a:pt x="3" y="2"/>
                    <a:pt x="3" y="2"/>
                    <a:pt x="3" y="2"/>
                  </a:cubicBezTo>
                  <a:cubicBezTo>
                    <a:pt x="3" y="2"/>
                    <a:pt x="3" y="1"/>
                    <a:pt x="3" y="1"/>
                  </a:cubicBezTo>
                  <a:cubicBezTo>
                    <a:pt x="3" y="1"/>
                    <a:pt x="3" y="1"/>
                    <a:pt x="3" y="1"/>
                  </a:cubicBezTo>
                  <a:cubicBezTo>
                    <a:pt x="2" y="1"/>
                    <a:pt x="2"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48" name="Freeform 3233">
              <a:extLst>
                <a:ext uri="{FF2B5EF4-FFF2-40B4-BE49-F238E27FC236}">
                  <a16:creationId xmlns:a16="http://schemas.microsoft.com/office/drawing/2014/main" id="{06CE18C1-97F9-F2E5-F40A-7718E04619A4}"/>
                </a:ext>
              </a:extLst>
            </p:cNvPr>
            <p:cNvSpPr>
              <a:spLocks/>
            </p:cNvSpPr>
            <p:nvPr/>
          </p:nvSpPr>
          <p:spPr bwMode="auto">
            <a:xfrm>
              <a:off x="7998553" y="832991"/>
              <a:ext cx="24829" cy="24829"/>
            </a:xfrm>
            <a:custGeom>
              <a:avLst/>
              <a:gdLst>
                <a:gd name="T0" fmla="*/ 2 w 4"/>
                <a:gd name="T1" fmla="*/ 0 h 4"/>
                <a:gd name="T2" fmla="*/ 1 w 4"/>
                <a:gd name="T3" fmla="*/ 1 h 4"/>
                <a:gd name="T4" fmla="*/ 1 w 4"/>
                <a:gd name="T5" fmla="*/ 4 h 4"/>
                <a:gd name="T6" fmla="*/ 2 w 4"/>
                <a:gd name="T7" fmla="*/ 4 h 4"/>
                <a:gd name="T8" fmla="*/ 4 w 4"/>
                <a:gd name="T9" fmla="*/ 3 h 4"/>
                <a:gd name="T10" fmla="*/ 4 w 4"/>
                <a:gd name="T11" fmla="*/ 2 h 4"/>
                <a:gd name="T12" fmla="*/ 4 w 4"/>
                <a:gd name="T13" fmla="*/ 2 h 4"/>
                <a:gd name="T14" fmla="*/ 4 w 4"/>
                <a:gd name="T15" fmla="*/ 1 h 4"/>
                <a:gd name="T16" fmla="*/ 3 w 4"/>
                <a:gd name="T17" fmla="*/ 1 h 4"/>
                <a:gd name="T18" fmla="*/ 3 w 4"/>
                <a:gd name="T19" fmla="*/ 1 h 4"/>
                <a:gd name="T20" fmla="*/ 2 w 4"/>
                <a:gd name="T2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4">
                  <a:moveTo>
                    <a:pt x="2" y="0"/>
                  </a:moveTo>
                  <a:cubicBezTo>
                    <a:pt x="2" y="0"/>
                    <a:pt x="1" y="1"/>
                    <a:pt x="1" y="1"/>
                  </a:cubicBezTo>
                  <a:cubicBezTo>
                    <a:pt x="0" y="2"/>
                    <a:pt x="0" y="3"/>
                    <a:pt x="1" y="4"/>
                  </a:cubicBezTo>
                  <a:cubicBezTo>
                    <a:pt x="1" y="4"/>
                    <a:pt x="2" y="4"/>
                    <a:pt x="2" y="4"/>
                  </a:cubicBezTo>
                  <a:cubicBezTo>
                    <a:pt x="3" y="4"/>
                    <a:pt x="3" y="4"/>
                    <a:pt x="4" y="3"/>
                  </a:cubicBezTo>
                  <a:cubicBezTo>
                    <a:pt x="4" y="3"/>
                    <a:pt x="4" y="3"/>
                    <a:pt x="4" y="2"/>
                  </a:cubicBezTo>
                  <a:cubicBezTo>
                    <a:pt x="4" y="2"/>
                    <a:pt x="4" y="2"/>
                    <a:pt x="4" y="2"/>
                  </a:cubicBezTo>
                  <a:cubicBezTo>
                    <a:pt x="4" y="1"/>
                    <a:pt x="4" y="1"/>
                    <a:pt x="4" y="1"/>
                  </a:cubicBezTo>
                  <a:cubicBezTo>
                    <a:pt x="4" y="1"/>
                    <a:pt x="3" y="1"/>
                    <a:pt x="3" y="1"/>
                  </a:cubicBezTo>
                  <a:cubicBezTo>
                    <a:pt x="3" y="1"/>
                    <a:pt x="3" y="1"/>
                    <a:pt x="3" y="1"/>
                  </a:cubicBezTo>
                  <a:cubicBezTo>
                    <a:pt x="3" y="1"/>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49" name="Freeform 3234">
              <a:extLst>
                <a:ext uri="{FF2B5EF4-FFF2-40B4-BE49-F238E27FC236}">
                  <a16:creationId xmlns:a16="http://schemas.microsoft.com/office/drawing/2014/main" id="{BD826F9E-7608-CA47-FC3B-51348DBC6DE2}"/>
                </a:ext>
              </a:extLst>
            </p:cNvPr>
            <p:cNvSpPr>
              <a:spLocks/>
            </p:cNvSpPr>
            <p:nvPr/>
          </p:nvSpPr>
          <p:spPr bwMode="auto">
            <a:xfrm>
              <a:off x="9008278" y="1834439"/>
              <a:ext cx="44141" cy="46900"/>
            </a:xfrm>
            <a:custGeom>
              <a:avLst/>
              <a:gdLst>
                <a:gd name="T0" fmla="*/ 4 w 7"/>
                <a:gd name="T1" fmla="*/ 0 h 7"/>
                <a:gd name="T2" fmla="*/ 3 w 7"/>
                <a:gd name="T3" fmla="*/ 0 h 7"/>
                <a:gd name="T4" fmla="*/ 2 w 7"/>
                <a:gd name="T5" fmla="*/ 1 h 7"/>
                <a:gd name="T6" fmla="*/ 1 w 7"/>
                <a:gd name="T7" fmla="*/ 1 h 7"/>
                <a:gd name="T8" fmla="*/ 0 w 7"/>
                <a:gd name="T9" fmla="*/ 3 h 7"/>
                <a:gd name="T10" fmla="*/ 0 w 7"/>
                <a:gd name="T11" fmla="*/ 3 h 7"/>
                <a:gd name="T12" fmla="*/ 0 w 7"/>
                <a:gd name="T13" fmla="*/ 4 h 7"/>
                <a:gd name="T14" fmla="*/ 4 w 7"/>
                <a:gd name="T15" fmla="*/ 7 h 7"/>
                <a:gd name="T16" fmla="*/ 4 w 7"/>
                <a:gd name="T17" fmla="*/ 7 h 7"/>
                <a:gd name="T18" fmla="*/ 6 w 7"/>
                <a:gd name="T19" fmla="*/ 6 h 7"/>
                <a:gd name="T20" fmla="*/ 6 w 7"/>
                <a:gd name="T21" fmla="*/ 6 h 7"/>
                <a:gd name="T22" fmla="*/ 7 w 7"/>
                <a:gd name="T23" fmla="*/ 4 h 7"/>
                <a:gd name="T24" fmla="*/ 7 w 7"/>
                <a:gd name="T25" fmla="*/ 4 h 7"/>
                <a:gd name="T26" fmla="*/ 7 w 7"/>
                <a:gd name="T27" fmla="*/ 3 h 7"/>
                <a:gd name="T28" fmla="*/ 6 w 7"/>
                <a:gd name="T29" fmla="*/ 1 h 7"/>
                <a:gd name="T30" fmla="*/ 6 w 7"/>
                <a:gd name="T31" fmla="*/ 1 h 7"/>
                <a:gd name="T32" fmla="*/ 4 w 7"/>
                <a:gd name="T33"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 h="7">
                  <a:moveTo>
                    <a:pt x="4" y="0"/>
                  </a:moveTo>
                  <a:cubicBezTo>
                    <a:pt x="3" y="0"/>
                    <a:pt x="3" y="0"/>
                    <a:pt x="3" y="0"/>
                  </a:cubicBezTo>
                  <a:cubicBezTo>
                    <a:pt x="2" y="0"/>
                    <a:pt x="2" y="0"/>
                    <a:pt x="2" y="1"/>
                  </a:cubicBezTo>
                  <a:cubicBezTo>
                    <a:pt x="2" y="1"/>
                    <a:pt x="1" y="1"/>
                    <a:pt x="1" y="1"/>
                  </a:cubicBezTo>
                  <a:cubicBezTo>
                    <a:pt x="1" y="1"/>
                    <a:pt x="0" y="2"/>
                    <a:pt x="0" y="3"/>
                  </a:cubicBezTo>
                  <a:cubicBezTo>
                    <a:pt x="0" y="3"/>
                    <a:pt x="0" y="3"/>
                    <a:pt x="0" y="3"/>
                  </a:cubicBezTo>
                  <a:cubicBezTo>
                    <a:pt x="0" y="3"/>
                    <a:pt x="0" y="4"/>
                    <a:pt x="0" y="4"/>
                  </a:cubicBezTo>
                  <a:cubicBezTo>
                    <a:pt x="0" y="6"/>
                    <a:pt x="2" y="7"/>
                    <a:pt x="4" y="7"/>
                  </a:cubicBezTo>
                  <a:cubicBezTo>
                    <a:pt x="4" y="7"/>
                    <a:pt x="4" y="7"/>
                    <a:pt x="4" y="7"/>
                  </a:cubicBezTo>
                  <a:cubicBezTo>
                    <a:pt x="5" y="7"/>
                    <a:pt x="6" y="6"/>
                    <a:pt x="6" y="6"/>
                  </a:cubicBezTo>
                  <a:cubicBezTo>
                    <a:pt x="6" y="6"/>
                    <a:pt x="6" y="6"/>
                    <a:pt x="6" y="6"/>
                  </a:cubicBezTo>
                  <a:cubicBezTo>
                    <a:pt x="7" y="5"/>
                    <a:pt x="7" y="5"/>
                    <a:pt x="7" y="4"/>
                  </a:cubicBezTo>
                  <a:cubicBezTo>
                    <a:pt x="7" y="4"/>
                    <a:pt x="7" y="4"/>
                    <a:pt x="7" y="4"/>
                  </a:cubicBezTo>
                  <a:cubicBezTo>
                    <a:pt x="7" y="3"/>
                    <a:pt x="7" y="3"/>
                    <a:pt x="7" y="3"/>
                  </a:cubicBezTo>
                  <a:cubicBezTo>
                    <a:pt x="7" y="2"/>
                    <a:pt x="7" y="1"/>
                    <a:pt x="6" y="1"/>
                  </a:cubicBezTo>
                  <a:cubicBezTo>
                    <a:pt x="6" y="1"/>
                    <a:pt x="6" y="1"/>
                    <a:pt x="6" y="1"/>
                  </a:cubicBezTo>
                  <a:cubicBezTo>
                    <a:pt x="5" y="0"/>
                    <a:pt x="4"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50" name="Freeform 3235">
              <a:extLst>
                <a:ext uri="{FF2B5EF4-FFF2-40B4-BE49-F238E27FC236}">
                  <a16:creationId xmlns:a16="http://schemas.microsoft.com/office/drawing/2014/main" id="{188D88D7-27A9-FD8B-451A-07022543C8F5}"/>
                </a:ext>
              </a:extLst>
            </p:cNvPr>
            <p:cNvSpPr>
              <a:spLocks/>
            </p:cNvSpPr>
            <p:nvPr/>
          </p:nvSpPr>
          <p:spPr bwMode="auto">
            <a:xfrm>
              <a:off x="9524175" y="2325507"/>
              <a:ext cx="52417" cy="46900"/>
            </a:xfrm>
            <a:custGeom>
              <a:avLst/>
              <a:gdLst>
                <a:gd name="T0" fmla="*/ 4 w 8"/>
                <a:gd name="T1" fmla="*/ 0 h 7"/>
                <a:gd name="T2" fmla="*/ 3 w 8"/>
                <a:gd name="T3" fmla="*/ 0 h 7"/>
                <a:gd name="T4" fmla="*/ 2 w 8"/>
                <a:gd name="T5" fmla="*/ 0 h 7"/>
                <a:gd name="T6" fmla="*/ 2 w 8"/>
                <a:gd name="T7" fmla="*/ 1 h 7"/>
                <a:gd name="T8" fmla="*/ 1 w 8"/>
                <a:gd name="T9" fmla="*/ 1 h 7"/>
                <a:gd name="T10" fmla="*/ 1 w 8"/>
                <a:gd name="T11" fmla="*/ 1 h 7"/>
                <a:gd name="T12" fmla="*/ 0 w 8"/>
                <a:gd name="T13" fmla="*/ 4 h 7"/>
                <a:gd name="T14" fmla="*/ 1 w 8"/>
                <a:gd name="T15" fmla="*/ 6 h 7"/>
                <a:gd name="T16" fmla="*/ 2 w 8"/>
                <a:gd name="T17" fmla="*/ 6 h 7"/>
                <a:gd name="T18" fmla="*/ 4 w 8"/>
                <a:gd name="T19" fmla="*/ 7 h 7"/>
                <a:gd name="T20" fmla="*/ 5 w 8"/>
                <a:gd name="T21" fmla="*/ 7 h 7"/>
                <a:gd name="T22" fmla="*/ 5 w 8"/>
                <a:gd name="T23" fmla="*/ 7 h 7"/>
                <a:gd name="T24" fmla="*/ 5 w 8"/>
                <a:gd name="T25" fmla="*/ 7 h 7"/>
                <a:gd name="T26" fmla="*/ 7 w 8"/>
                <a:gd name="T27" fmla="*/ 3 h 7"/>
                <a:gd name="T28" fmla="*/ 5 w 8"/>
                <a:gd name="T29" fmla="*/ 0 h 7"/>
                <a:gd name="T30" fmla="*/ 5 w 8"/>
                <a:gd name="T31" fmla="*/ 0 h 7"/>
                <a:gd name="T32" fmla="*/ 4 w 8"/>
                <a:gd name="T33"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 h="7">
                  <a:moveTo>
                    <a:pt x="4" y="0"/>
                  </a:moveTo>
                  <a:cubicBezTo>
                    <a:pt x="4" y="0"/>
                    <a:pt x="3" y="0"/>
                    <a:pt x="3" y="0"/>
                  </a:cubicBezTo>
                  <a:cubicBezTo>
                    <a:pt x="3" y="0"/>
                    <a:pt x="2" y="0"/>
                    <a:pt x="2" y="0"/>
                  </a:cubicBezTo>
                  <a:cubicBezTo>
                    <a:pt x="2" y="1"/>
                    <a:pt x="2" y="1"/>
                    <a:pt x="2" y="1"/>
                  </a:cubicBezTo>
                  <a:cubicBezTo>
                    <a:pt x="2" y="1"/>
                    <a:pt x="2" y="1"/>
                    <a:pt x="1" y="1"/>
                  </a:cubicBezTo>
                  <a:cubicBezTo>
                    <a:pt x="1" y="1"/>
                    <a:pt x="1" y="1"/>
                    <a:pt x="1" y="1"/>
                  </a:cubicBezTo>
                  <a:cubicBezTo>
                    <a:pt x="1" y="2"/>
                    <a:pt x="0" y="3"/>
                    <a:pt x="0" y="4"/>
                  </a:cubicBezTo>
                  <a:cubicBezTo>
                    <a:pt x="1" y="5"/>
                    <a:pt x="1" y="5"/>
                    <a:pt x="1" y="6"/>
                  </a:cubicBezTo>
                  <a:cubicBezTo>
                    <a:pt x="1" y="6"/>
                    <a:pt x="2" y="6"/>
                    <a:pt x="2" y="6"/>
                  </a:cubicBezTo>
                  <a:cubicBezTo>
                    <a:pt x="2" y="7"/>
                    <a:pt x="3" y="7"/>
                    <a:pt x="4" y="7"/>
                  </a:cubicBezTo>
                  <a:cubicBezTo>
                    <a:pt x="4" y="7"/>
                    <a:pt x="4" y="7"/>
                    <a:pt x="5" y="7"/>
                  </a:cubicBezTo>
                  <a:cubicBezTo>
                    <a:pt x="5" y="7"/>
                    <a:pt x="5" y="7"/>
                    <a:pt x="5" y="7"/>
                  </a:cubicBezTo>
                  <a:cubicBezTo>
                    <a:pt x="5" y="7"/>
                    <a:pt x="5" y="7"/>
                    <a:pt x="5" y="7"/>
                  </a:cubicBezTo>
                  <a:cubicBezTo>
                    <a:pt x="7" y="6"/>
                    <a:pt x="8" y="5"/>
                    <a:pt x="7" y="3"/>
                  </a:cubicBezTo>
                  <a:cubicBezTo>
                    <a:pt x="7" y="2"/>
                    <a:pt x="6" y="1"/>
                    <a:pt x="5" y="0"/>
                  </a:cubicBezTo>
                  <a:cubicBezTo>
                    <a:pt x="5" y="0"/>
                    <a:pt x="5" y="0"/>
                    <a:pt x="5" y="0"/>
                  </a:cubicBezTo>
                  <a:cubicBezTo>
                    <a:pt x="5" y="0"/>
                    <a:pt x="4"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51" name="Freeform 3236">
              <a:extLst>
                <a:ext uri="{FF2B5EF4-FFF2-40B4-BE49-F238E27FC236}">
                  <a16:creationId xmlns:a16="http://schemas.microsoft.com/office/drawing/2014/main" id="{11969108-85D9-61AB-281F-6F5BB6774FCB}"/>
                </a:ext>
              </a:extLst>
            </p:cNvPr>
            <p:cNvSpPr>
              <a:spLocks/>
            </p:cNvSpPr>
            <p:nvPr/>
          </p:nvSpPr>
          <p:spPr bwMode="auto">
            <a:xfrm>
              <a:off x="9228983" y="1605458"/>
              <a:ext cx="33106" cy="33106"/>
            </a:xfrm>
            <a:custGeom>
              <a:avLst/>
              <a:gdLst>
                <a:gd name="T0" fmla="*/ 3 w 5"/>
                <a:gd name="T1" fmla="*/ 0 h 5"/>
                <a:gd name="T2" fmla="*/ 2 w 5"/>
                <a:gd name="T3" fmla="*/ 0 h 5"/>
                <a:gd name="T4" fmla="*/ 1 w 5"/>
                <a:gd name="T5" fmla="*/ 0 h 5"/>
                <a:gd name="T6" fmla="*/ 1 w 5"/>
                <a:gd name="T7" fmla="*/ 1 h 5"/>
                <a:gd name="T8" fmla="*/ 0 w 5"/>
                <a:gd name="T9" fmla="*/ 3 h 5"/>
                <a:gd name="T10" fmla="*/ 0 w 5"/>
                <a:gd name="T11" fmla="*/ 3 h 5"/>
                <a:gd name="T12" fmla="*/ 0 w 5"/>
                <a:gd name="T13" fmla="*/ 4 h 5"/>
                <a:gd name="T14" fmla="*/ 1 w 5"/>
                <a:gd name="T15" fmla="*/ 5 h 5"/>
                <a:gd name="T16" fmla="*/ 1 w 5"/>
                <a:gd name="T17" fmla="*/ 5 h 5"/>
                <a:gd name="T18" fmla="*/ 3 w 5"/>
                <a:gd name="T19" fmla="*/ 5 h 5"/>
                <a:gd name="T20" fmla="*/ 3 w 5"/>
                <a:gd name="T21" fmla="*/ 5 h 5"/>
                <a:gd name="T22" fmla="*/ 5 w 5"/>
                <a:gd name="T23" fmla="*/ 2 h 5"/>
                <a:gd name="T24" fmla="*/ 3 w 5"/>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5">
                  <a:moveTo>
                    <a:pt x="3" y="0"/>
                  </a:moveTo>
                  <a:cubicBezTo>
                    <a:pt x="2" y="0"/>
                    <a:pt x="2" y="0"/>
                    <a:pt x="2" y="0"/>
                  </a:cubicBezTo>
                  <a:cubicBezTo>
                    <a:pt x="2" y="0"/>
                    <a:pt x="1" y="0"/>
                    <a:pt x="1" y="0"/>
                  </a:cubicBezTo>
                  <a:cubicBezTo>
                    <a:pt x="1" y="1"/>
                    <a:pt x="1" y="1"/>
                    <a:pt x="1" y="1"/>
                  </a:cubicBezTo>
                  <a:cubicBezTo>
                    <a:pt x="0" y="1"/>
                    <a:pt x="0" y="2"/>
                    <a:pt x="0" y="3"/>
                  </a:cubicBezTo>
                  <a:cubicBezTo>
                    <a:pt x="0" y="3"/>
                    <a:pt x="0" y="3"/>
                    <a:pt x="0" y="3"/>
                  </a:cubicBezTo>
                  <a:cubicBezTo>
                    <a:pt x="0" y="3"/>
                    <a:pt x="0" y="4"/>
                    <a:pt x="0" y="4"/>
                  </a:cubicBezTo>
                  <a:cubicBezTo>
                    <a:pt x="0" y="4"/>
                    <a:pt x="0" y="4"/>
                    <a:pt x="1" y="5"/>
                  </a:cubicBezTo>
                  <a:cubicBezTo>
                    <a:pt x="1" y="5"/>
                    <a:pt x="1" y="5"/>
                    <a:pt x="1" y="5"/>
                  </a:cubicBezTo>
                  <a:cubicBezTo>
                    <a:pt x="1" y="5"/>
                    <a:pt x="2" y="5"/>
                    <a:pt x="3" y="5"/>
                  </a:cubicBezTo>
                  <a:cubicBezTo>
                    <a:pt x="3" y="5"/>
                    <a:pt x="3" y="5"/>
                    <a:pt x="3" y="5"/>
                  </a:cubicBezTo>
                  <a:cubicBezTo>
                    <a:pt x="4" y="5"/>
                    <a:pt x="5" y="4"/>
                    <a:pt x="5" y="2"/>
                  </a:cubicBezTo>
                  <a:cubicBezTo>
                    <a:pt x="5" y="1"/>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52" name="Freeform 3237">
              <a:extLst>
                <a:ext uri="{FF2B5EF4-FFF2-40B4-BE49-F238E27FC236}">
                  <a16:creationId xmlns:a16="http://schemas.microsoft.com/office/drawing/2014/main" id="{CC2F9977-A653-2B72-C705-C5E505870989}"/>
                </a:ext>
              </a:extLst>
            </p:cNvPr>
            <p:cNvSpPr>
              <a:spLocks/>
            </p:cNvSpPr>
            <p:nvPr/>
          </p:nvSpPr>
          <p:spPr bwMode="auto">
            <a:xfrm>
              <a:off x="9322782" y="162600"/>
              <a:ext cx="38623" cy="38623"/>
            </a:xfrm>
            <a:custGeom>
              <a:avLst/>
              <a:gdLst>
                <a:gd name="T0" fmla="*/ 3 w 6"/>
                <a:gd name="T1" fmla="*/ 0 h 6"/>
                <a:gd name="T2" fmla="*/ 2 w 6"/>
                <a:gd name="T3" fmla="*/ 1 h 6"/>
                <a:gd name="T4" fmla="*/ 0 w 6"/>
                <a:gd name="T5" fmla="*/ 4 h 6"/>
                <a:gd name="T6" fmla="*/ 2 w 6"/>
                <a:gd name="T7" fmla="*/ 6 h 6"/>
                <a:gd name="T8" fmla="*/ 2 w 6"/>
                <a:gd name="T9" fmla="*/ 6 h 6"/>
                <a:gd name="T10" fmla="*/ 3 w 6"/>
                <a:gd name="T11" fmla="*/ 6 h 6"/>
                <a:gd name="T12" fmla="*/ 3 w 6"/>
                <a:gd name="T13" fmla="*/ 6 h 6"/>
                <a:gd name="T14" fmla="*/ 5 w 6"/>
                <a:gd name="T15" fmla="*/ 5 h 6"/>
                <a:gd name="T16" fmla="*/ 5 w 6"/>
                <a:gd name="T17" fmla="*/ 5 h 6"/>
                <a:gd name="T18" fmla="*/ 6 w 6"/>
                <a:gd name="T19" fmla="*/ 3 h 6"/>
                <a:gd name="T20" fmla="*/ 3 w 6"/>
                <a:gd name="T2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6">
                  <a:moveTo>
                    <a:pt x="3" y="0"/>
                  </a:moveTo>
                  <a:cubicBezTo>
                    <a:pt x="3" y="0"/>
                    <a:pt x="3" y="0"/>
                    <a:pt x="2" y="1"/>
                  </a:cubicBezTo>
                  <a:cubicBezTo>
                    <a:pt x="1" y="1"/>
                    <a:pt x="0" y="2"/>
                    <a:pt x="0" y="4"/>
                  </a:cubicBezTo>
                  <a:cubicBezTo>
                    <a:pt x="0" y="5"/>
                    <a:pt x="1" y="5"/>
                    <a:pt x="2" y="6"/>
                  </a:cubicBezTo>
                  <a:cubicBezTo>
                    <a:pt x="2" y="6"/>
                    <a:pt x="2" y="6"/>
                    <a:pt x="2" y="6"/>
                  </a:cubicBezTo>
                  <a:cubicBezTo>
                    <a:pt x="2" y="6"/>
                    <a:pt x="3" y="6"/>
                    <a:pt x="3" y="6"/>
                  </a:cubicBezTo>
                  <a:cubicBezTo>
                    <a:pt x="3" y="6"/>
                    <a:pt x="3" y="6"/>
                    <a:pt x="3" y="6"/>
                  </a:cubicBezTo>
                  <a:cubicBezTo>
                    <a:pt x="4" y="6"/>
                    <a:pt x="4" y="6"/>
                    <a:pt x="5" y="5"/>
                  </a:cubicBezTo>
                  <a:cubicBezTo>
                    <a:pt x="5" y="5"/>
                    <a:pt x="5" y="5"/>
                    <a:pt x="5" y="5"/>
                  </a:cubicBezTo>
                  <a:cubicBezTo>
                    <a:pt x="6" y="4"/>
                    <a:pt x="6" y="3"/>
                    <a:pt x="6" y="3"/>
                  </a:cubicBezTo>
                  <a:cubicBezTo>
                    <a:pt x="5" y="1"/>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53" name="Freeform 3238">
              <a:extLst>
                <a:ext uri="{FF2B5EF4-FFF2-40B4-BE49-F238E27FC236}">
                  <a16:creationId xmlns:a16="http://schemas.microsoft.com/office/drawing/2014/main" id="{8E0BF505-C865-F654-D975-9E086CBA7A97}"/>
                </a:ext>
              </a:extLst>
            </p:cNvPr>
            <p:cNvSpPr>
              <a:spLocks/>
            </p:cNvSpPr>
            <p:nvPr/>
          </p:nvSpPr>
          <p:spPr bwMode="auto">
            <a:xfrm>
              <a:off x="9728327" y="1886856"/>
              <a:ext cx="33106" cy="38623"/>
            </a:xfrm>
            <a:custGeom>
              <a:avLst/>
              <a:gdLst>
                <a:gd name="T0" fmla="*/ 2 w 5"/>
                <a:gd name="T1" fmla="*/ 0 h 6"/>
                <a:gd name="T2" fmla="*/ 2 w 5"/>
                <a:gd name="T3" fmla="*/ 0 h 6"/>
                <a:gd name="T4" fmla="*/ 0 w 5"/>
                <a:gd name="T5" fmla="*/ 3 h 6"/>
                <a:gd name="T6" fmla="*/ 0 w 5"/>
                <a:gd name="T7" fmla="*/ 3 h 6"/>
                <a:gd name="T8" fmla="*/ 0 w 5"/>
                <a:gd name="T9" fmla="*/ 3 h 6"/>
                <a:gd name="T10" fmla="*/ 1 w 5"/>
                <a:gd name="T11" fmla="*/ 5 h 6"/>
                <a:gd name="T12" fmla="*/ 1 w 5"/>
                <a:gd name="T13" fmla="*/ 6 h 6"/>
                <a:gd name="T14" fmla="*/ 2 w 5"/>
                <a:gd name="T15" fmla="*/ 6 h 6"/>
                <a:gd name="T16" fmla="*/ 3 w 5"/>
                <a:gd name="T17" fmla="*/ 6 h 6"/>
                <a:gd name="T18" fmla="*/ 5 w 5"/>
                <a:gd name="T19" fmla="*/ 2 h 6"/>
                <a:gd name="T20" fmla="*/ 2 w 5"/>
                <a:gd name="T2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6">
                  <a:moveTo>
                    <a:pt x="2" y="0"/>
                  </a:moveTo>
                  <a:cubicBezTo>
                    <a:pt x="2" y="0"/>
                    <a:pt x="2" y="0"/>
                    <a:pt x="2" y="0"/>
                  </a:cubicBezTo>
                  <a:cubicBezTo>
                    <a:pt x="1" y="1"/>
                    <a:pt x="0" y="2"/>
                    <a:pt x="0" y="3"/>
                  </a:cubicBezTo>
                  <a:cubicBezTo>
                    <a:pt x="0" y="3"/>
                    <a:pt x="0" y="3"/>
                    <a:pt x="0" y="3"/>
                  </a:cubicBezTo>
                  <a:cubicBezTo>
                    <a:pt x="0" y="3"/>
                    <a:pt x="0" y="3"/>
                    <a:pt x="0" y="3"/>
                  </a:cubicBezTo>
                  <a:cubicBezTo>
                    <a:pt x="0" y="4"/>
                    <a:pt x="0" y="5"/>
                    <a:pt x="1" y="5"/>
                  </a:cubicBezTo>
                  <a:cubicBezTo>
                    <a:pt x="1" y="5"/>
                    <a:pt x="1" y="6"/>
                    <a:pt x="1" y="6"/>
                  </a:cubicBezTo>
                  <a:cubicBezTo>
                    <a:pt x="2" y="6"/>
                    <a:pt x="2" y="6"/>
                    <a:pt x="2" y="6"/>
                  </a:cubicBezTo>
                  <a:cubicBezTo>
                    <a:pt x="2" y="6"/>
                    <a:pt x="3" y="6"/>
                    <a:pt x="3" y="6"/>
                  </a:cubicBezTo>
                  <a:cubicBezTo>
                    <a:pt x="4" y="5"/>
                    <a:pt x="5" y="4"/>
                    <a:pt x="5" y="2"/>
                  </a:cubicBezTo>
                  <a:cubicBezTo>
                    <a:pt x="5" y="1"/>
                    <a:pt x="4"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54" name="Freeform 3239">
              <a:extLst>
                <a:ext uri="{FF2B5EF4-FFF2-40B4-BE49-F238E27FC236}">
                  <a16:creationId xmlns:a16="http://schemas.microsoft.com/office/drawing/2014/main" id="{C6A85286-F823-D72D-4D43-8B8F277C8FAB}"/>
                </a:ext>
              </a:extLst>
            </p:cNvPr>
            <p:cNvSpPr>
              <a:spLocks/>
            </p:cNvSpPr>
            <p:nvPr/>
          </p:nvSpPr>
          <p:spPr bwMode="auto">
            <a:xfrm>
              <a:off x="8660668" y="1290953"/>
              <a:ext cx="38623" cy="33106"/>
            </a:xfrm>
            <a:custGeom>
              <a:avLst/>
              <a:gdLst>
                <a:gd name="T0" fmla="*/ 3 w 6"/>
                <a:gd name="T1" fmla="*/ 0 h 5"/>
                <a:gd name="T2" fmla="*/ 2 w 6"/>
                <a:gd name="T3" fmla="*/ 0 h 5"/>
                <a:gd name="T4" fmla="*/ 0 w 6"/>
                <a:gd name="T5" fmla="*/ 3 h 5"/>
                <a:gd name="T6" fmla="*/ 3 w 6"/>
                <a:gd name="T7" fmla="*/ 5 h 5"/>
                <a:gd name="T8" fmla="*/ 3 w 6"/>
                <a:gd name="T9" fmla="*/ 5 h 5"/>
                <a:gd name="T10" fmla="*/ 5 w 6"/>
                <a:gd name="T11" fmla="*/ 5 h 5"/>
                <a:gd name="T12" fmla="*/ 5 w 6"/>
                <a:gd name="T13" fmla="*/ 4 h 5"/>
                <a:gd name="T14" fmla="*/ 6 w 6"/>
                <a:gd name="T15" fmla="*/ 3 h 5"/>
                <a:gd name="T16" fmla="*/ 6 w 6"/>
                <a:gd name="T17" fmla="*/ 3 h 5"/>
                <a:gd name="T18" fmla="*/ 6 w 6"/>
                <a:gd name="T19" fmla="*/ 2 h 5"/>
                <a:gd name="T20" fmla="*/ 6 w 6"/>
                <a:gd name="T21" fmla="*/ 2 h 5"/>
                <a:gd name="T22" fmla="*/ 6 w 6"/>
                <a:gd name="T23" fmla="*/ 2 h 5"/>
                <a:gd name="T24" fmla="*/ 5 w 6"/>
                <a:gd name="T25" fmla="*/ 0 h 5"/>
                <a:gd name="T26" fmla="*/ 4 w 6"/>
                <a:gd name="T27" fmla="*/ 0 h 5"/>
                <a:gd name="T28" fmla="*/ 3 w 6"/>
                <a:gd name="T2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5">
                  <a:moveTo>
                    <a:pt x="3" y="0"/>
                  </a:moveTo>
                  <a:cubicBezTo>
                    <a:pt x="3" y="0"/>
                    <a:pt x="3" y="0"/>
                    <a:pt x="2" y="0"/>
                  </a:cubicBezTo>
                  <a:cubicBezTo>
                    <a:pt x="1" y="0"/>
                    <a:pt x="0" y="1"/>
                    <a:pt x="0" y="3"/>
                  </a:cubicBezTo>
                  <a:cubicBezTo>
                    <a:pt x="0" y="4"/>
                    <a:pt x="2" y="5"/>
                    <a:pt x="3" y="5"/>
                  </a:cubicBezTo>
                  <a:cubicBezTo>
                    <a:pt x="3" y="5"/>
                    <a:pt x="3" y="5"/>
                    <a:pt x="3" y="5"/>
                  </a:cubicBezTo>
                  <a:cubicBezTo>
                    <a:pt x="4" y="5"/>
                    <a:pt x="4" y="5"/>
                    <a:pt x="5" y="5"/>
                  </a:cubicBezTo>
                  <a:cubicBezTo>
                    <a:pt x="5" y="4"/>
                    <a:pt x="5" y="4"/>
                    <a:pt x="5" y="4"/>
                  </a:cubicBezTo>
                  <a:cubicBezTo>
                    <a:pt x="5" y="4"/>
                    <a:pt x="5" y="4"/>
                    <a:pt x="6" y="3"/>
                  </a:cubicBezTo>
                  <a:cubicBezTo>
                    <a:pt x="6" y="3"/>
                    <a:pt x="6" y="3"/>
                    <a:pt x="6" y="3"/>
                  </a:cubicBezTo>
                  <a:cubicBezTo>
                    <a:pt x="6" y="3"/>
                    <a:pt x="6" y="2"/>
                    <a:pt x="6" y="2"/>
                  </a:cubicBezTo>
                  <a:cubicBezTo>
                    <a:pt x="6" y="2"/>
                    <a:pt x="6" y="2"/>
                    <a:pt x="6" y="2"/>
                  </a:cubicBezTo>
                  <a:cubicBezTo>
                    <a:pt x="6" y="2"/>
                    <a:pt x="6" y="2"/>
                    <a:pt x="6" y="2"/>
                  </a:cubicBezTo>
                  <a:cubicBezTo>
                    <a:pt x="5" y="1"/>
                    <a:pt x="5" y="1"/>
                    <a:pt x="5" y="0"/>
                  </a:cubicBezTo>
                  <a:cubicBezTo>
                    <a:pt x="5" y="0"/>
                    <a:pt x="5" y="0"/>
                    <a:pt x="4" y="0"/>
                  </a:cubicBezTo>
                  <a:cubicBezTo>
                    <a:pt x="4"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55" name="Freeform 3240">
              <a:extLst>
                <a:ext uri="{FF2B5EF4-FFF2-40B4-BE49-F238E27FC236}">
                  <a16:creationId xmlns:a16="http://schemas.microsoft.com/office/drawing/2014/main" id="{2ABA8827-A2B4-3B66-8B2F-A8E91C5BA297}"/>
                </a:ext>
              </a:extLst>
            </p:cNvPr>
            <p:cNvSpPr>
              <a:spLocks/>
            </p:cNvSpPr>
            <p:nvPr/>
          </p:nvSpPr>
          <p:spPr bwMode="auto">
            <a:xfrm>
              <a:off x="8790332" y="1558558"/>
              <a:ext cx="41382" cy="38623"/>
            </a:xfrm>
            <a:custGeom>
              <a:avLst/>
              <a:gdLst>
                <a:gd name="T0" fmla="*/ 3 w 6"/>
                <a:gd name="T1" fmla="*/ 0 h 6"/>
                <a:gd name="T2" fmla="*/ 2 w 6"/>
                <a:gd name="T3" fmla="*/ 0 h 6"/>
                <a:gd name="T4" fmla="*/ 0 w 6"/>
                <a:gd name="T5" fmla="*/ 3 h 6"/>
                <a:gd name="T6" fmla="*/ 1 w 6"/>
                <a:gd name="T7" fmla="*/ 5 h 6"/>
                <a:gd name="T8" fmla="*/ 1 w 6"/>
                <a:gd name="T9" fmla="*/ 5 h 6"/>
                <a:gd name="T10" fmla="*/ 3 w 6"/>
                <a:gd name="T11" fmla="*/ 6 h 6"/>
                <a:gd name="T12" fmla="*/ 3 w 6"/>
                <a:gd name="T13" fmla="*/ 6 h 6"/>
                <a:gd name="T14" fmla="*/ 4 w 6"/>
                <a:gd name="T15" fmla="*/ 5 h 6"/>
                <a:gd name="T16" fmla="*/ 5 w 6"/>
                <a:gd name="T17" fmla="*/ 5 h 6"/>
                <a:gd name="T18" fmla="*/ 6 w 6"/>
                <a:gd name="T19" fmla="*/ 2 h 6"/>
                <a:gd name="T20" fmla="*/ 4 w 6"/>
                <a:gd name="T21" fmla="*/ 0 h 6"/>
                <a:gd name="T22" fmla="*/ 4 w 6"/>
                <a:gd name="T23" fmla="*/ 0 h 6"/>
                <a:gd name="T24" fmla="*/ 3 w 6"/>
                <a:gd name="T2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6">
                  <a:moveTo>
                    <a:pt x="3" y="0"/>
                  </a:moveTo>
                  <a:cubicBezTo>
                    <a:pt x="3" y="0"/>
                    <a:pt x="3" y="0"/>
                    <a:pt x="2" y="0"/>
                  </a:cubicBezTo>
                  <a:cubicBezTo>
                    <a:pt x="1" y="0"/>
                    <a:pt x="0" y="2"/>
                    <a:pt x="0" y="3"/>
                  </a:cubicBezTo>
                  <a:cubicBezTo>
                    <a:pt x="0" y="4"/>
                    <a:pt x="1" y="5"/>
                    <a:pt x="1" y="5"/>
                  </a:cubicBezTo>
                  <a:cubicBezTo>
                    <a:pt x="1" y="5"/>
                    <a:pt x="1" y="5"/>
                    <a:pt x="1" y="5"/>
                  </a:cubicBezTo>
                  <a:cubicBezTo>
                    <a:pt x="2" y="5"/>
                    <a:pt x="2" y="6"/>
                    <a:pt x="3" y="6"/>
                  </a:cubicBezTo>
                  <a:cubicBezTo>
                    <a:pt x="3" y="6"/>
                    <a:pt x="3" y="6"/>
                    <a:pt x="3" y="6"/>
                  </a:cubicBezTo>
                  <a:cubicBezTo>
                    <a:pt x="4" y="5"/>
                    <a:pt x="4" y="5"/>
                    <a:pt x="4" y="5"/>
                  </a:cubicBezTo>
                  <a:cubicBezTo>
                    <a:pt x="5" y="5"/>
                    <a:pt x="5" y="5"/>
                    <a:pt x="5" y="5"/>
                  </a:cubicBezTo>
                  <a:cubicBezTo>
                    <a:pt x="5" y="4"/>
                    <a:pt x="6" y="3"/>
                    <a:pt x="6" y="2"/>
                  </a:cubicBezTo>
                  <a:cubicBezTo>
                    <a:pt x="5" y="1"/>
                    <a:pt x="5" y="1"/>
                    <a:pt x="4" y="0"/>
                  </a:cubicBezTo>
                  <a:cubicBezTo>
                    <a:pt x="4" y="0"/>
                    <a:pt x="4" y="0"/>
                    <a:pt x="4" y="0"/>
                  </a:cubicBezTo>
                  <a:cubicBezTo>
                    <a:pt x="3"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56" name="Freeform 3241">
              <a:extLst>
                <a:ext uri="{FF2B5EF4-FFF2-40B4-BE49-F238E27FC236}">
                  <a16:creationId xmlns:a16="http://schemas.microsoft.com/office/drawing/2014/main" id="{61078998-0CB0-E71F-1AE3-71B3B2C3141B}"/>
                </a:ext>
              </a:extLst>
            </p:cNvPr>
            <p:cNvSpPr>
              <a:spLocks/>
            </p:cNvSpPr>
            <p:nvPr/>
          </p:nvSpPr>
          <p:spPr bwMode="auto">
            <a:xfrm>
              <a:off x="9681427" y="2835887"/>
              <a:ext cx="33106" cy="41382"/>
            </a:xfrm>
            <a:custGeom>
              <a:avLst/>
              <a:gdLst>
                <a:gd name="T0" fmla="*/ 2 w 5"/>
                <a:gd name="T1" fmla="*/ 0 h 6"/>
                <a:gd name="T2" fmla="*/ 2 w 5"/>
                <a:gd name="T3" fmla="*/ 0 h 6"/>
                <a:gd name="T4" fmla="*/ 2 w 5"/>
                <a:gd name="T5" fmla="*/ 0 h 6"/>
                <a:gd name="T6" fmla="*/ 2 w 5"/>
                <a:gd name="T7" fmla="*/ 0 h 6"/>
                <a:gd name="T8" fmla="*/ 0 w 5"/>
                <a:gd name="T9" fmla="*/ 1 h 6"/>
                <a:gd name="T10" fmla="*/ 0 w 5"/>
                <a:gd name="T11" fmla="*/ 1 h 6"/>
                <a:gd name="T12" fmla="*/ 0 w 5"/>
                <a:gd name="T13" fmla="*/ 3 h 6"/>
                <a:gd name="T14" fmla="*/ 2 w 5"/>
                <a:gd name="T15" fmla="*/ 6 h 6"/>
                <a:gd name="T16" fmla="*/ 3 w 5"/>
                <a:gd name="T17" fmla="*/ 6 h 6"/>
                <a:gd name="T18" fmla="*/ 5 w 5"/>
                <a:gd name="T19" fmla="*/ 3 h 6"/>
                <a:gd name="T20" fmla="*/ 5 w 5"/>
                <a:gd name="T21" fmla="*/ 3 h 6"/>
                <a:gd name="T22" fmla="*/ 5 w 5"/>
                <a:gd name="T23" fmla="*/ 3 h 6"/>
                <a:gd name="T24" fmla="*/ 5 w 5"/>
                <a:gd name="T25" fmla="*/ 1 h 6"/>
                <a:gd name="T26" fmla="*/ 4 w 5"/>
                <a:gd name="T27" fmla="*/ 1 h 6"/>
                <a:gd name="T28" fmla="*/ 2 w 5"/>
                <a:gd name="T2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6">
                  <a:moveTo>
                    <a:pt x="2" y="0"/>
                  </a:moveTo>
                  <a:cubicBezTo>
                    <a:pt x="2" y="0"/>
                    <a:pt x="2" y="0"/>
                    <a:pt x="2" y="0"/>
                  </a:cubicBezTo>
                  <a:cubicBezTo>
                    <a:pt x="2" y="0"/>
                    <a:pt x="2" y="0"/>
                    <a:pt x="2" y="0"/>
                  </a:cubicBezTo>
                  <a:cubicBezTo>
                    <a:pt x="2" y="0"/>
                    <a:pt x="2" y="0"/>
                    <a:pt x="2" y="0"/>
                  </a:cubicBezTo>
                  <a:cubicBezTo>
                    <a:pt x="1" y="1"/>
                    <a:pt x="1" y="1"/>
                    <a:pt x="0" y="1"/>
                  </a:cubicBezTo>
                  <a:cubicBezTo>
                    <a:pt x="0" y="1"/>
                    <a:pt x="0" y="1"/>
                    <a:pt x="0" y="1"/>
                  </a:cubicBezTo>
                  <a:cubicBezTo>
                    <a:pt x="0" y="2"/>
                    <a:pt x="0" y="3"/>
                    <a:pt x="0" y="3"/>
                  </a:cubicBezTo>
                  <a:cubicBezTo>
                    <a:pt x="0" y="5"/>
                    <a:pt x="1" y="6"/>
                    <a:pt x="2" y="6"/>
                  </a:cubicBezTo>
                  <a:cubicBezTo>
                    <a:pt x="3" y="6"/>
                    <a:pt x="3" y="6"/>
                    <a:pt x="3" y="6"/>
                  </a:cubicBezTo>
                  <a:cubicBezTo>
                    <a:pt x="4" y="5"/>
                    <a:pt x="5" y="4"/>
                    <a:pt x="5" y="3"/>
                  </a:cubicBezTo>
                  <a:cubicBezTo>
                    <a:pt x="5" y="3"/>
                    <a:pt x="5" y="3"/>
                    <a:pt x="5" y="3"/>
                  </a:cubicBezTo>
                  <a:cubicBezTo>
                    <a:pt x="5" y="3"/>
                    <a:pt x="5" y="3"/>
                    <a:pt x="5" y="3"/>
                  </a:cubicBezTo>
                  <a:cubicBezTo>
                    <a:pt x="5" y="2"/>
                    <a:pt x="5" y="2"/>
                    <a:pt x="5" y="1"/>
                  </a:cubicBezTo>
                  <a:cubicBezTo>
                    <a:pt x="4" y="1"/>
                    <a:pt x="4" y="1"/>
                    <a:pt x="4" y="1"/>
                  </a:cubicBezTo>
                  <a:cubicBezTo>
                    <a:pt x="4" y="1"/>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57" name="Freeform 3242">
              <a:extLst>
                <a:ext uri="{FF2B5EF4-FFF2-40B4-BE49-F238E27FC236}">
                  <a16:creationId xmlns:a16="http://schemas.microsoft.com/office/drawing/2014/main" id="{E2E5E71F-9DA3-98CB-BBAA-63D0AC95026A}"/>
                </a:ext>
              </a:extLst>
            </p:cNvPr>
            <p:cNvSpPr>
              <a:spLocks/>
            </p:cNvSpPr>
            <p:nvPr/>
          </p:nvSpPr>
          <p:spPr bwMode="auto">
            <a:xfrm>
              <a:off x="10147666" y="2830370"/>
              <a:ext cx="33106" cy="38623"/>
            </a:xfrm>
            <a:custGeom>
              <a:avLst/>
              <a:gdLst>
                <a:gd name="T0" fmla="*/ 2 w 5"/>
                <a:gd name="T1" fmla="*/ 0 h 6"/>
                <a:gd name="T2" fmla="*/ 2 w 5"/>
                <a:gd name="T3" fmla="*/ 0 h 6"/>
                <a:gd name="T4" fmla="*/ 2 w 5"/>
                <a:gd name="T5" fmla="*/ 0 h 6"/>
                <a:gd name="T6" fmla="*/ 2 w 5"/>
                <a:gd name="T7" fmla="*/ 0 h 6"/>
                <a:gd name="T8" fmla="*/ 0 w 5"/>
                <a:gd name="T9" fmla="*/ 2 h 6"/>
                <a:gd name="T10" fmla="*/ 0 w 5"/>
                <a:gd name="T11" fmla="*/ 2 h 6"/>
                <a:gd name="T12" fmla="*/ 0 w 5"/>
                <a:gd name="T13" fmla="*/ 3 h 6"/>
                <a:gd name="T14" fmla="*/ 0 w 5"/>
                <a:gd name="T15" fmla="*/ 3 h 6"/>
                <a:gd name="T16" fmla="*/ 0 w 5"/>
                <a:gd name="T17" fmla="*/ 3 h 6"/>
                <a:gd name="T18" fmla="*/ 2 w 5"/>
                <a:gd name="T19" fmla="*/ 6 h 6"/>
                <a:gd name="T20" fmla="*/ 3 w 5"/>
                <a:gd name="T21" fmla="*/ 6 h 6"/>
                <a:gd name="T22" fmla="*/ 5 w 5"/>
                <a:gd name="T23" fmla="*/ 2 h 6"/>
                <a:gd name="T24" fmla="*/ 4 w 5"/>
                <a:gd name="T25" fmla="*/ 1 h 6"/>
                <a:gd name="T26" fmla="*/ 3 w 5"/>
                <a:gd name="T27" fmla="*/ 0 h 6"/>
                <a:gd name="T28" fmla="*/ 2 w 5"/>
                <a:gd name="T2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6">
                  <a:moveTo>
                    <a:pt x="2" y="0"/>
                  </a:moveTo>
                  <a:cubicBezTo>
                    <a:pt x="2" y="0"/>
                    <a:pt x="2" y="0"/>
                    <a:pt x="2" y="0"/>
                  </a:cubicBezTo>
                  <a:cubicBezTo>
                    <a:pt x="2" y="0"/>
                    <a:pt x="2" y="0"/>
                    <a:pt x="2" y="0"/>
                  </a:cubicBezTo>
                  <a:cubicBezTo>
                    <a:pt x="2" y="0"/>
                    <a:pt x="2" y="0"/>
                    <a:pt x="2" y="0"/>
                  </a:cubicBezTo>
                  <a:cubicBezTo>
                    <a:pt x="1" y="0"/>
                    <a:pt x="0" y="1"/>
                    <a:pt x="0" y="2"/>
                  </a:cubicBezTo>
                  <a:cubicBezTo>
                    <a:pt x="0" y="2"/>
                    <a:pt x="0" y="2"/>
                    <a:pt x="0" y="2"/>
                  </a:cubicBezTo>
                  <a:cubicBezTo>
                    <a:pt x="0" y="2"/>
                    <a:pt x="0" y="3"/>
                    <a:pt x="0" y="3"/>
                  </a:cubicBezTo>
                  <a:cubicBezTo>
                    <a:pt x="0" y="3"/>
                    <a:pt x="0" y="3"/>
                    <a:pt x="0" y="3"/>
                  </a:cubicBezTo>
                  <a:cubicBezTo>
                    <a:pt x="0" y="3"/>
                    <a:pt x="0" y="3"/>
                    <a:pt x="0" y="3"/>
                  </a:cubicBezTo>
                  <a:cubicBezTo>
                    <a:pt x="0" y="5"/>
                    <a:pt x="1" y="6"/>
                    <a:pt x="2" y="6"/>
                  </a:cubicBezTo>
                  <a:cubicBezTo>
                    <a:pt x="2" y="6"/>
                    <a:pt x="3" y="6"/>
                    <a:pt x="3" y="6"/>
                  </a:cubicBezTo>
                  <a:cubicBezTo>
                    <a:pt x="4" y="5"/>
                    <a:pt x="5" y="4"/>
                    <a:pt x="5" y="2"/>
                  </a:cubicBezTo>
                  <a:cubicBezTo>
                    <a:pt x="5" y="2"/>
                    <a:pt x="4" y="1"/>
                    <a:pt x="4" y="1"/>
                  </a:cubicBezTo>
                  <a:cubicBezTo>
                    <a:pt x="4" y="1"/>
                    <a:pt x="4" y="0"/>
                    <a:pt x="3" y="0"/>
                  </a:cubicBezTo>
                  <a:cubicBezTo>
                    <a:pt x="3" y="0"/>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58" name="Freeform 3243">
              <a:extLst>
                <a:ext uri="{FF2B5EF4-FFF2-40B4-BE49-F238E27FC236}">
                  <a16:creationId xmlns:a16="http://schemas.microsoft.com/office/drawing/2014/main" id="{6EE155B5-59B3-FFA6-B3A3-825967C674A0}"/>
                </a:ext>
              </a:extLst>
            </p:cNvPr>
            <p:cNvSpPr>
              <a:spLocks/>
            </p:cNvSpPr>
            <p:nvPr/>
          </p:nvSpPr>
          <p:spPr bwMode="auto">
            <a:xfrm>
              <a:off x="9085524" y="1073007"/>
              <a:ext cx="38623" cy="41382"/>
            </a:xfrm>
            <a:custGeom>
              <a:avLst/>
              <a:gdLst>
                <a:gd name="T0" fmla="*/ 3 w 6"/>
                <a:gd name="T1" fmla="*/ 0 h 6"/>
                <a:gd name="T2" fmla="*/ 2 w 6"/>
                <a:gd name="T3" fmla="*/ 0 h 6"/>
                <a:gd name="T4" fmla="*/ 2 w 6"/>
                <a:gd name="T5" fmla="*/ 0 h 6"/>
                <a:gd name="T6" fmla="*/ 2 w 6"/>
                <a:gd name="T7" fmla="*/ 0 h 6"/>
                <a:gd name="T8" fmla="*/ 1 w 6"/>
                <a:gd name="T9" fmla="*/ 1 h 6"/>
                <a:gd name="T10" fmla="*/ 1 w 6"/>
                <a:gd name="T11" fmla="*/ 1 h 6"/>
                <a:gd name="T12" fmla="*/ 0 w 6"/>
                <a:gd name="T13" fmla="*/ 3 h 6"/>
                <a:gd name="T14" fmla="*/ 0 w 6"/>
                <a:gd name="T15" fmla="*/ 5 h 6"/>
                <a:gd name="T16" fmla="*/ 1 w 6"/>
                <a:gd name="T17" fmla="*/ 5 h 6"/>
                <a:gd name="T18" fmla="*/ 2 w 6"/>
                <a:gd name="T19" fmla="*/ 6 h 6"/>
                <a:gd name="T20" fmla="*/ 2 w 6"/>
                <a:gd name="T21" fmla="*/ 6 h 6"/>
                <a:gd name="T22" fmla="*/ 3 w 6"/>
                <a:gd name="T23" fmla="*/ 6 h 6"/>
                <a:gd name="T24" fmla="*/ 3 w 6"/>
                <a:gd name="T25" fmla="*/ 6 h 6"/>
                <a:gd name="T26" fmla="*/ 5 w 6"/>
                <a:gd name="T27" fmla="*/ 2 h 6"/>
                <a:gd name="T28" fmla="*/ 5 w 6"/>
                <a:gd name="T29" fmla="*/ 2 h 6"/>
                <a:gd name="T30" fmla="*/ 5 w 6"/>
                <a:gd name="T31" fmla="*/ 2 h 6"/>
                <a:gd name="T32" fmla="*/ 3 w 6"/>
                <a:gd name="T3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 h="6">
                  <a:moveTo>
                    <a:pt x="3" y="0"/>
                  </a:moveTo>
                  <a:cubicBezTo>
                    <a:pt x="2" y="0"/>
                    <a:pt x="2" y="0"/>
                    <a:pt x="2" y="0"/>
                  </a:cubicBezTo>
                  <a:cubicBezTo>
                    <a:pt x="2" y="0"/>
                    <a:pt x="2" y="0"/>
                    <a:pt x="2" y="0"/>
                  </a:cubicBezTo>
                  <a:cubicBezTo>
                    <a:pt x="2" y="0"/>
                    <a:pt x="2" y="0"/>
                    <a:pt x="2" y="0"/>
                  </a:cubicBezTo>
                  <a:cubicBezTo>
                    <a:pt x="1" y="0"/>
                    <a:pt x="1" y="1"/>
                    <a:pt x="1" y="1"/>
                  </a:cubicBezTo>
                  <a:cubicBezTo>
                    <a:pt x="1" y="1"/>
                    <a:pt x="1" y="1"/>
                    <a:pt x="1" y="1"/>
                  </a:cubicBezTo>
                  <a:cubicBezTo>
                    <a:pt x="0" y="2"/>
                    <a:pt x="0" y="2"/>
                    <a:pt x="0" y="3"/>
                  </a:cubicBezTo>
                  <a:cubicBezTo>
                    <a:pt x="0" y="4"/>
                    <a:pt x="0" y="4"/>
                    <a:pt x="0" y="5"/>
                  </a:cubicBezTo>
                  <a:cubicBezTo>
                    <a:pt x="0" y="5"/>
                    <a:pt x="1" y="5"/>
                    <a:pt x="1" y="5"/>
                  </a:cubicBezTo>
                  <a:cubicBezTo>
                    <a:pt x="1" y="5"/>
                    <a:pt x="1" y="5"/>
                    <a:pt x="2" y="6"/>
                  </a:cubicBezTo>
                  <a:cubicBezTo>
                    <a:pt x="2" y="6"/>
                    <a:pt x="2" y="6"/>
                    <a:pt x="2" y="6"/>
                  </a:cubicBezTo>
                  <a:cubicBezTo>
                    <a:pt x="2" y="6"/>
                    <a:pt x="2" y="6"/>
                    <a:pt x="3" y="6"/>
                  </a:cubicBezTo>
                  <a:cubicBezTo>
                    <a:pt x="3" y="6"/>
                    <a:pt x="3" y="6"/>
                    <a:pt x="3" y="6"/>
                  </a:cubicBezTo>
                  <a:cubicBezTo>
                    <a:pt x="5" y="5"/>
                    <a:pt x="6" y="4"/>
                    <a:pt x="5" y="2"/>
                  </a:cubicBezTo>
                  <a:cubicBezTo>
                    <a:pt x="5" y="2"/>
                    <a:pt x="5" y="2"/>
                    <a:pt x="5" y="2"/>
                  </a:cubicBezTo>
                  <a:cubicBezTo>
                    <a:pt x="5" y="2"/>
                    <a:pt x="5" y="2"/>
                    <a:pt x="5" y="2"/>
                  </a:cubicBezTo>
                  <a:cubicBezTo>
                    <a:pt x="5" y="1"/>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59" name="Freeform 3244">
              <a:extLst>
                <a:ext uri="{FF2B5EF4-FFF2-40B4-BE49-F238E27FC236}">
                  <a16:creationId xmlns:a16="http://schemas.microsoft.com/office/drawing/2014/main" id="{13C3E284-34EA-2D6E-BF50-0A7E5356199F}"/>
                </a:ext>
              </a:extLst>
            </p:cNvPr>
            <p:cNvSpPr>
              <a:spLocks/>
            </p:cNvSpPr>
            <p:nvPr/>
          </p:nvSpPr>
          <p:spPr bwMode="auto">
            <a:xfrm>
              <a:off x="9019313" y="1362683"/>
              <a:ext cx="27588" cy="24829"/>
            </a:xfrm>
            <a:custGeom>
              <a:avLst/>
              <a:gdLst>
                <a:gd name="T0" fmla="*/ 2 w 4"/>
                <a:gd name="T1" fmla="*/ 0 h 4"/>
                <a:gd name="T2" fmla="*/ 2 w 4"/>
                <a:gd name="T3" fmla="*/ 0 h 4"/>
                <a:gd name="T4" fmla="*/ 1 w 4"/>
                <a:gd name="T5" fmla="*/ 0 h 4"/>
                <a:gd name="T6" fmla="*/ 1 w 4"/>
                <a:gd name="T7" fmla="*/ 1 h 4"/>
                <a:gd name="T8" fmla="*/ 0 w 4"/>
                <a:gd name="T9" fmla="*/ 1 h 4"/>
                <a:gd name="T10" fmla="*/ 0 w 4"/>
                <a:gd name="T11" fmla="*/ 2 h 4"/>
                <a:gd name="T12" fmla="*/ 0 w 4"/>
                <a:gd name="T13" fmla="*/ 2 h 4"/>
                <a:gd name="T14" fmla="*/ 2 w 4"/>
                <a:gd name="T15" fmla="*/ 4 h 4"/>
                <a:gd name="T16" fmla="*/ 2 w 4"/>
                <a:gd name="T17" fmla="*/ 4 h 4"/>
                <a:gd name="T18" fmla="*/ 3 w 4"/>
                <a:gd name="T19" fmla="*/ 4 h 4"/>
                <a:gd name="T20" fmla="*/ 3 w 4"/>
                <a:gd name="T21" fmla="*/ 4 h 4"/>
                <a:gd name="T22" fmla="*/ 3 w 4"/>
                <a:gd name="T23" fmla="*/ 3 h 4"/>
                <a:gd name="T24" fmla="*/ 3 w 4"/>
                <a:gd name="T25" fmla="*/ 3 h 4"/>
                <a:gd name="T26" fmla="*/ 4 w 4"/>
                <a:gd name="T27" fmla="*/ 1 h 4"/>
                <a:gd name="T28" fmla="*/ 3 w 4"/>
                <a:gd name="T29" fmla="*/ 0 h 4"/>
                <a:gd name="T30" fmla="*/ 3 w 4"/>
                <a:gd name="T31" fmla="*/ 0 h 4"/>
                <a:gd name="T32" fmla="*/ 3 w 4"/>
                <a:gd name="T33" fmla="*/ 0 h 4"/>
                <a:gd name="T34" fmla="*/ 2 w 4"/>
                <a:gd name="T35" fmla="*/ 0 h 4"/>
                <a:gd name="T36" fmla="*/ 2 w 4"/>
                <a:gd name="T3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 h="4">
                  <a:moveTo>
                    <a:pt x="2" y="0"/>
                  </a:moveTo>
                  <a:cubicBezTo>
                    <a:pt x="2" y="0"/>
                    <a:pt x="2" y="0"/>
                    <a:pt x="2" y="0"/>
                  </a:cubicBezTo>
                  <a:cubicBezTo>
                    <a:pt x="1" y="0"/>
                    <a:pt x="1" y="0"/>
                    <a:pt x="1" y="0"/>
                  </a:cubicBezTo>
                  <a:cubicBezTo>
                    <a:pt x="1" y="0"/>
                    <a:pt x="1" y="1"/>
                    <a:pt x="1" y="1"/>
                  </a:cubicBezTo>
                  <a:cubicBezTo>
                    <a:pt x="0" y="1"/>
                    <a:pt x="0" y="1"/>
                    <a:pt x="0" y="1"/>
                  </a:cubicBezTo>
                  <a:cubicBezTo>
                    <a:pt x="0" y="1"/>
                    <a:pt x="0" y="2"/>
                    <a:pt x="0" y="2"/>
                  </a:cubicBezTo>
                  <a:cubicBezTo>
                    <a:pt x="0" y="2"/>
                    <a:pt x="0" y="2"/>
                    <a:pt x="0" y="2"/>
                  </a:cubicBezTo>
                  <a:cubicBezTo>
                    <a:pt x="0" y="3"/>
                    <a:pt x="1" y="4"/>
                    <a:pt x="2" y="4"/>
                  </a:cubicBezTo>
                  <a:cubicBezTo>
                    <a:pt x="2" y="4"/>
                    <a:pt x="2" y="4"/>
                    <a:pt x="2" y="4"/>
                  </a:cubicBezTo>
                  <a:cubicBezTo>
                    <a:pt x="2" y="4"/>
                    <a:pt x="3" y="4"/>
                    <a:pt x="3" y="4"/>
                  </a:cubicBezTo>
                  <a:cubicBezTo>
                    <a:pt x="3" y="4"/>
                    <a:pt x="3" y="4"/>
                    <a:pt x="3" y="4"/>
                  </a:cubicBezTo>
                  <a:cubicBezTo>
                    <a:pt x="3" y="4"/>
                    <a:pt x="3" y="3"/>
                    <a:pt x="3" y="3"/>
                  </a:cubicBezTo>
                  <a:cubicBezTo>
                    <a:pt x="3" y="3"/>
                    <a:pt x="3" y="3"/>
                    <a:pt x="3" y="3"/>
                  </a:cubicBezTo>
                  <a:cubicBezTo>
                    <a:pt x="4" y="3"/>
                    <a:pt x="4" y="2"/>
                    <a:pt x="4" y="1"/>
                  </a:cubicBezTo>
                  <a:cubicBezTo>
                    <a:pt x="4" y="1"/>
                    <a:pt x="4" y="1"/>
                    <a:pt x="3" y="0"/>
                  </a:cubicBezTo>
                  <a:cubicBezTo>
                    <a:pt x="3" y="0"/>
                    <a:pt x="3" y="0"/>
                    <a:pt x="3" y="0"/>
                  </a:cubicBezTo>
                  <a:cubicBezTo>
                    <a:pt x="3" y="0"/>
                    <a:pt x="3" y="0"/>
                    <a:pt x="3" y="0"/>
                  </a:cubicBezTo>
                  <a:cubicBezTo>
                    <a:pt x="3" y="0"/>
                    <a:pt x="2"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60" name="Freeform 3245">
              <a:extLst>
                <a:ext uri="{FF2B5EF4-FFF2-40B4-BE49-F238E27FC236}">
                  <a16:creationId xmlns:a16="http://schemas.microsoft.com/office/drawing/2014/main" id="{54C4DA10-044A-7A27-6A11-FC99B002BF36}"/>
                </a:ext>
              </a:extLst>
            </p:cNvPr>
            <p:cNvSpPr>
              <a:spLocks/>
            </p:cNvSpPr>
            <p:nvPr/>
          </p:nvSpPr>
          <p:spPr bwMode="auto">
            <a:xfrm>
              <a:off x="9019313" y="824715"/>
              <a:ext cx="27588" cy="27588"/>
            </a:xfrm>
            <a:custGeom>
              <a:avLst/>
              <a:gdLst>
                <a:gd name="T0" fmla="*/ 2 w 4"/>
                <a:gd name="T1" fmla="*/ 0 h 4"/>
                <a:gd name="T2" fmla="*/ 1 w 4"/>
                <a:gd name="T3" fmla="*/ 0 h 4"/>
                <a:gd name="T4" fmla="*/ 0 w 4"/>
                <a:gd name="T5" fmla="*/ 1 h 4"/>
                <a:gd name="T6" fmla="*/ 0 w 4"/>
                <a:gd name="T7" fmla="*/ 2 h 4"/>
                <a:gd name="T8" fmla="*/ 0 w 4"/>
                <a:gd name="T9" fmla="*/ 2 h 4"/>
                <a:gd name="T10" fmla="*/ 0 w 4"/>
                <a:gd name="T11" fmla="*/ 2 h 4"/>
                <a:gd name="T12" fmla="*/ 0 w 4"/>
                <a:gd name="T13" fmla="*/ 3 h 4"/>
                <a:gd name="T14" fmla="*/ 1 w 4"/>
                <a:gd name="T15" fmla="*/ 4 h 4"/>
                <a:gd name="T16" fmla="*/ 1 w 4"/>
                <a:gd name="T17" fmla="*/ 4 h 4"/>
                <a:gd name="T18" fmla="*/ 1 w 4"/>
                <a:gd name="T19" fmla="*/ 4 h 4"/>
                <a:gd name="T20" fmla="*/ 2 w 4"/>
                <a:gd name="T21" fmla="*/ 4 h 4"/>
                <a:gd name="T22" fmla="*/ 2 w 4"/>
                <a:gd name="T23" fmla="*/ 4 h 4"/>
                <a:gd name="T24" fmla="*/ 2 w 4"/>
                <a:gd name="T25" fmla="*/ 4 h 4"/>
                <a:gd name="T26" fmla="*/ 2 w 4"/>
                <a:gd name="T27" fmla="*/ 4 h 4"/>
                <a:gd name="T28" fmla="*/ 3 w 4"/>
                <a:gd name="T29" fmla="*/ 4 h 4"/>
                <a:gd name="T30" fmla="*/ 4 w 4"/>
                <a:gd name="T31" fmla="*/ 3 h 4"/>
                <a:gd name="T32" fmla="*/ 4 w 4"/>
                <a:gd name="T33" fmla="*/ 3 h 4"/>
                <a:gd name="T34" fmla="*/ 4 w 4"/>
                <a:gd name="T35" fmla="*/ 2 h 4"/>
                <a:gd name="T36" fmla="*/ 4 w 4"/>
                <a:gd name="T37" fmla="*/ 2 h 4"/>
                <a:gd name="T38" fmla="*/ 3 w 4"/>
                <a:gd name="T39" fmla="*/ 1 h 4"/>
                <a:gd name="T40" fmla="*/ 3 w 4"/>
                <a:gd name="T41" fmla="*/ 1 h 4"/>
                <a:gd name="T42" fmla="*/ 3 w 4"/>
                <a:gd name="T43" fmla="*/ 1 h 4"/>
                <a:gd name="T44" fmla="*/ 2 w 4"/>
                <a:gd name="T45" fmla="*/ 1 h 4"/>
                <a:gd name="T46" fmla="*/ 2 w 4"/>
                <a:gd name="T47" fmla="*/ 0 h 4"/>
                <a:gd name="T48" fmla="*/ 2 w 4"/>
                <a:gd name="T4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 h="4">
                  <a:moveTo>
                    <a:pt x="2" y="0"/>
                  </a:moveTo>
                  <a:cubicBezTo>
                    <a:pt x="2" y="0"/>
                    <a:pt x="2" y="0"/>
                    <a:pt x="1" y="0"/>
                  </a:cubicBezTo>
                  <a:cubicBezTo>
                    <a:pt x="1" y="1"/>
                    <a:pt x="0" y="1"/>
                    <a:pt x="0" y="1"/>
                  </a:cubicBezTo>
                  <a:cubicBezTo>
                    <a:pt x="0" y="1"/>
                    <a:pt x="0" y="2"/>
                    <a:pt x="0" y="2"/>
                  </a:cubicBezTo>
                  <a:cubicBezTo>
                    <a:pt x="0" y="2"/>
                    <a:pt x="0" y="2"/>
                    <a:pt x="0" y="2"/>
                  </a:cubicBezTo>
                  <a:cubicBezTo>
                    <a:pt x="0" y="2"/>
                    <a:pt x="0" y="2"/>
                    <a:pt x="0" y="2"/>
                  </a:cubicBezTo>
                  <a:cubicBezTo>
                    <a:pt x="0" y="2"/>
                    <a:pt x="0" y="3"/>
                    <a:pt x="0" y="3"/>
                  </a:cubicBezTo>
                  <a:cubicBezTo>
                    <a:pt x="0" y="3"/>
                    <a:pt x="0" y="4"/>
                    <a:pt x="1" y="4"/>
                  </a:cubicBezTo>
                  <a:cubicBezTo>
                    <a:pt x="1" y="4"/>
                    <a:pt x="1" y="4"/>
                    <a:pt x="1" y="4"/>
                  </a:cubicBezTo>
                  <a:cubicBezTo>
                    <a:pt x="1" y="4"/>
                    <a:pt x="1" y="4"/>
                    <a:pt x="1" y="4"/>
                  </a:cubicBezTo>
                  <a:cubicBezTo>
                    <a:pt x="1" y="4"/>
                    <a:pt x="1" y="4"/>
                    <a:pt x="2" y="4"/>
                  </a:cubicBezTo>
                  <a:cubicBezTo>
                    <a:pt x="2" y="4"/>
                    <a:pt x="2" y="4"/>
                    <a:pt x="2" y="4"/>
                  </a:cubicBezTo>
                  <a:cubicBezTo>
                    <a:pt x="2" y="4"/>
                    <a:pt x="2" y="4"/>
                    <a:pt x="2" y="4"/>
                  </a:cubicBezTo>
                  <a:cubicBezTo>
                    <a:pt x="2" y="4"/>
                    <a:pt x="2" y="4"/>
                    <a:pt x="2" y="4"/>
                  </a:cubicBezTo>
                  <a:cubicBezTo>
                    <a:pt x="2" y="4"/>
                    <a:pt x="2" y="4"/>
                    <a:pt x="3" y="4"/>
                  </a:cubicBezTo>
                  <a:cubicBezTo>
                    <a:pt x="3" y="4"/>
                    <a:pt x="4" y="4"/>
                    <a:pt x="4" y="3"/>
                  </a:cubicBezTo>
                  <a:cubicBezTo>
                    <a:pt x="4" y="3"/>
                    <a:pt x="4" y="3"/>
                    <a:pt x="4" y="3"/>
                  </a:cubicBezTo>
                  <a:cubicBezTo>
                    <a:pt x="4" y="2"/>
                    <a:pt x="4" y="2"/>
                    <a:pt x="4" y="2"/>
                  </a:cubicBezTo>
                  <a:cubicBezTo>
                    <a:pt x="4" y="2"/>
                    <a:pt x="4" y="2"/>
                    <a:pt x="4" y="2"/>
                  </a:cubicBezTo>
                  <a:cubicBezTo>
                    <a:pt x="4" y="1"/>
                    <a:pt x="3" y="1"/>
                    <a:pt x="3" y="1"/>
                  </a:cubicBezTo>
                  <a:cubicBezTo>
                    <a:pt x="3" y="1"/>
                    <a:pt x="3" y="1"/>
                    <a:pt x="3" y="1"/>
                  </a:cubicBezTo>
                  <a:cubicBezTo>
                    <a:pt x="3" y="1"/>
                    <a:pt x="3" y="1"/>
                    <a:pt x="3" y="1"/>
                  </a:cubicBezTo>
                  <a:cubicBezTo>
                    <a:pt x="2" y="1"/>
                    <a:pt x="2" y="1"/>
                    <a:pt x="2" y="1"/>
                  </a:cubicBezTo>
                  <a:cubicBezTo>
                    <a:pt x="2" y="0"/>
                    <a:pt x="2"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61" name="Freeform 3246">
              <a:extLst>
                <a:ext uri="{FF2B5EF4-FFF2-40B4-BE49-F238E27FC236}">
                  <a16:creationId xmlns:a16="http://schemas.microsoft.com/office/drawing/2014/main" id="{267A12B2-C56E-9CE6-6158-9D6053273F36}"/>
                </a:ext>
              </a:extLst>
            </p:cNvPr>
            <p:cNvSpPr>
              <a:spLocks/>
            </p:cNvSpPr>
            <p:nvPr/>
          </p:nvSpPr>
          <p:spPr bwMode="auto">
            <a:xfrm>
              <a:off x="9355888" y="904720"/>
              <a:ext cx="24829" cy="24829"/>
            </a:xfrm>
            <a:custGeom>
              <a:avLst/>
              <a:gdLst>
                <a:gd name="T0" fmla="*/ 2 w 4"/>
                <a:gd name="T1" fmla="*/ 0 h 4"/>
                <a:gd name="T2" fmla="*/ 1 w 4"/>
                <a:gd name="T3" fmla="*/ 0 h 4"/>
                <a:gd name="T4" fmla="*/ 0 w 4"/>
                <a:gd name="T5" fmla="*/ 1 h 4"/>
                <a:gd name="T6" fmla="*/ 0 w 4"/>
                <a:gd name="T7" fmla="*/ 2 h 4"/>
                <a:gd name="T8" fmla="*/ 0 w 4"/>
                <a:gd name="T9" fmla="*/ 2 h 4"/>
                <a:gd name="T10" fmla="*/ 0 w 4"/>
                <a:gd name="T11" fmla="*/ 3 h 4"/>
                <a:gd name="T12" fmla="*/ 1 w 4"/>
                <a:gd name="T13" fmla="*/ 3 h 4"/>
                <a:gd name="T14" fmla="*/ 2 w 4"/>
                <a:gd name="T15" fmla="*/ 4 h 4"/>
                <a:gd name="T16" fmla="*/ 2 w 4"/>
                <a:gd name="T17" fmla="*/ 4 h 4"/>
                <a:gd name="T18" fmla="*/ 4 w 4"/>
                <a:gd name="T19" fmla="*/ 1 h 4"/>
                <a:gd name="T20" fmla="*/ 2 w 4"/>
                <a:gd name="T2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4">
                  <a:moveTo>
                    <a:pt x="2" y="0"/>
                  </a:moveTo>
                  <a:cubicBezTo>
                    <a:pt x="2" y="0"/>
                    <a:pt x="1" y="0"/>
                    <a:pt x="1" y="0"/>
                  </a:cubicBezTo>
                  <a:cubicBezTo>
                    <a:pt x="1" y="0"/>
                    <a:pt x="0" y="1"/>
                    <a:pt x="0" y="1"/>
                  </a:cubicBezTo>
                  <a:cubicBezTo>
                    <a:pt x="0" y="1"/>
                    <a:pt x="0" y="1"/>
                    <a:pt x="0" y="2"/>
                  </a:cubicBezTo>
                  <a:cubicBezTo>
                    <a:pt x="0" y="2"/>
                    <a:pt x="0" y="2"/>
                    <a:pt x="0" y="2"/>
                  </a:cubicBezTo>
                  <a:cubicBezTo>
                    <a:pt x="0" y="3"/>
                    <a:pt x="0" y="3"/>
                    <a:pt x="0" y="3"/>
                  </a:cubicBezTo>
                  <a:cubicBezTo>
                    <a:pt x="0" y="3"/>
                    <a:pt x="1" y="3"/>
                    <a:pt x="1" y="3"/>
                  </a:cubicBezTo>
                  <a:cubicBezTo>
                    <a:pt x="1" y="4"/>
                    <a:pt x="1" y="4"/>
                    <a:pt x="2" y="4"/>
                  </a:cubicBezTo>
                  <a:cubicBezTo>
                    <a:pt x="2" y="4"/>
                    <a:pt x="2" y="4"/>
                    <a:pt x="2" y="4"/>
                  </a:cubicBezTo>
                  <a:cubicBezTo>
                    <a:pt x="3" y="4"/>
                    <a:pt x="4" y="3"/>
                    <a:pt x="4" y="1"/>
                  </a:cubicBezTo>
                  <a:cubicBezTo>
                    <a:pt x="3" y="1"/>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62" name="Freeform 3247">
              <a:extLst>
                <a:ext uri="{FF2B5EF4-FFF2-40B4-BE49-F238E27FC236}">
                  <a16:creationId xmlns:a16="http://schemas.microsoft.com/office/drawing/2014/main" id="{B07AF3EF-E57E-6A60-87F5-0B940C58C5F5}"/>
                </a:ext>
              </a:extLst>
            </p:cNvPr>
            <p:cNvSpPr>
              <a:spLocks/>
            </p:cNvSpPr>
            <p:nvPr/>
          </p:nvSpPr>
          <p:spPr bwMode="auto">
            <a:xfrm>
              <a:off x="9648322" y="452275"/>
              <a:ext cx="27588" cy="24829"/>
            </a:xfrm>
            <a:custGeom>
              <a:avLst/>
              <a:gdLst>
                <a:gd name="T0" fmla="*/ 2 w 4"/>
                <a:gd name="T1" fmla="*/ 0 h 4"/>
                <a:gd name="T2" fmla="*/ 2 w 4"/>
                <a:gd name="T3" fmla="*/ 0 h 4"/>
                <a:gd name="T4" fmla="*/ 1 w 4"/>
                <a:gd name="T5" fmla="*/ 0 h 4"/>
                <a:gd name="T6" fmla="*/ 0 w 4"/>
                <a:gd name="T7" fmla="*/ 1 h 4"/>
                <a:gd name="T8" fmla="*/ 0 w 4"/>
                <a:gd name="T9" fmla="*/ 1 h 4"/>
                <a:gd name="T10" fmla="*/ 0 w 4"/>
                <a:gd name="T11" fmla="*/ 2 h 4"/>
                <a:gd name="T12" fmla="*/ 0 w 4"/>
                <a:gd name="T13" fmla="*/ 2 h 4"/>
                <a:gd name="T14" fmla="*/ 0 w 4"/>
                <a:gd name="T15" fmla="*/ 3 h 4"/>
                <a:gd name="T16" fmla="*/ 0 w 4"/>
                <a:gd name="T17" fmla="*/ 3 h 4"/>
                <a:gd name="T18" fmla="*/ 2 w 4"/>
                <a:gd name="T19" fmla="*/ 4 h 4"/>
                <a:gd name="T20" fmla="*/ 2 w 4"/>
                <a:gd name="T21" fmla="*/ 4 h 4"/>
                <a:gd name="T22" fmla="*/ 4 w 4"/>
                <a:gd name="T23" fmla="*/ 1 h 4"/>
                <a:gd name="T24" fmla="*/ 2 w 4"/>
                <a:gd name="T25"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4">
                  <a:moveTo>
                    <a:pt x="2" y="0"/>
                  </a:moveTo>
                  <a:cubicBezTo>
                    <a:pt x="2" y="0"/>
                    <a:pt x="2" y="0"/>
                    <a:pt x="2" y="0"/>
                  </a:cubicBezTo>
                  <a:cubicBezTo>
                    <a:pt x="1" y="0"/>
                    <a:pt x="1" y="0"/>
                    <a:pt x="1" y="0"/>
                  </a:cubicBezTo>
                  <a:cubicBezTo>
                    <a:pt x="1" y="0"/>
                    <a:pt x="1" y="1"/>
                    <a:pt x="0" y="1"/>
                  </a:cubicBezTo>
                  <a:cubicBezTo>
                    <a:pt x="0" y="1"/>
                    <a:pt x="0" y="1"/>
                    <a:pt x="0" y="1"/>
                  </a:cubicBezTo>
                  <a:cubicBezTo>
                    <a:pt x="0" y="1"/>
                    <a:pt x="0" y="2"/>
                    <a:pt x="0" y="2"/>
                  </a:cubicBezTo>
                  <a:cubicBezTo>
                    <a:pt x="0" y="2"/>
                    <a:pt x="0" y="2"/>
                    <a:pt x="0" y="2"/>
                  </a:cubicBezTo>
                  <a:cubicBezTo>
                    <a:pt x="0" y="2"/>
                    <a:pt x="0" y="2"/>
                    <a:pt x="0" y="3"/>
                  </a:cubicBezTo>
                  <a:cubicBezTo>
                    <a:pt x="0" y="3"/>
                    <a:pt x="0" y="3"/>
                    <a:pt x="0" y="3"/>
                  </a:cubicBezTo>
                  <a:cubicBezTo>
                    <a:pt x="1" y="3"/>
                    <a:pt x="1" y="4"/>
                    <a:pt x="2" y="4"/>
                  </a:cubicBezTo>
                  <a:cubicBezTo>
                    <a:pt x="2" y="4"/>
                    <a:pt x="2" y="4"/>
                    <a:pt x="2" y="4"/>
                  </a:cubicBezTo>
                  <a:cubicBezTo>
                    <a:pt x="3" y="4"/>
                    <a:pt x="4" y="3"/>
                    <a:pt x="4" y="1"/>
                  </a:cubicBezTo>
                  <a:cubicBezTo>
                    <a:pt x="4" y="1"/>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63" name="Freeform 3248">
              <a:extLst>
                <a:ext uri="{FF2B5EF4-FFF2-40B4-BE49-F238E27FC236}">
                  <a16:creationId xmlns:a16="http://schemas.microsoft.com/office/drawing/2014/main" id="{BE849558-EBED-B8B3-7285-894F24A7BAF7}"/>
                </a:ext>
              </a:extLst>
            </p:cNvPr>
            <p:cNvSpPr>
              <a:spLocks/>
            </p:cNvSpPr>
            <p:nvPr/>
          </p:nvSpPr>
          <p:spPr bwMode="auto">
            <a:xfrm>
              <a:off x="8903443" y="1244054"/>
              <a:ext cx="24829" cy="27588"/>
            </a:xfrm>
            <a:custGeom>
              <a:avLst/>
              <a:gdLst>
                <a:gd name="T0" fmla="*/ 2 w 4"/>
                <a:gd name="T1" fmla="*/ 0 h 4"/>
                <a:gd name="T2" fmla="*/ 2 w 4"/>
                <a:gd name="T3" fmla="*/ 0 h 4"/>
                <a:gd name="T4" fmla="*/ 0 w 4"/>
                <a:gd name="T5" fmla="*/ 2 h 4"/>
                <a:gd name="T6" fmla="*/ 0 w 4"/>
                <a:gd name="T7" fmla="*/ 2 h 4"/>
                <a:gd name="T8" fmla="*/ 0 w 4"/>
                <a:gd name="T9" fmla="*/ 3 h 4"/>
                <a:gd name="T10" fmla="*/ 1 w 4"/>
                <a:gd name="T11" fmla="*/ 4 h 4"/>
                <a:gd name="T12" fmla="*/ 2 w 4"/>
                <a:gd name="T13" fmla="*/ 4 h 4"/>
                <a:gd name="T14" fmla="*/ 2 w 4"/>
                <a:gd name="T15" fmla="*/ 4 h 4"/>
                <a:gd name="T16" fmla="*/ 3 w 4"/>
                <a:gd name="T17" fmla="*/ 4 h 4"/>
                <a:gd name="T18" fmla="*/ 3 w 4"/>
                <a:gd name="T19" fmla="*/ 3 h 4"/>
                <a:gd name="T20" fmla="*/ 4 w 4"/>
                <a:gd name="T21" fmla="*/ 3 h 4"/>
                <a:gd name="T22" fmla="*/ 4 w 4"/>
                <a:gd name="T23" fmla="*/ 2 h 4"/>
                <a:gd name="T24" fmla="*/ 4 w 4"/>
                <a:gd name="T25" fmla="*/ 1 h 4"/>
                <a:gd name="T26" fmla="*/ 4 w 4"/>
                <a:gd name="T27" fmla="*/ 1 h 4"/>
                <a:gd name="T28" fmla="*/ 3 w 4"/>
                <a:gd name="T29" fmla="*/ 0 h 4"/>
                <a:gd name="T30" fmla="*/ 3 w 4"/>
                <a:gd name="T31" fmla="*/ 0 h 4"/>
                <a:gd name="T32" fmla="*/ 2 w 4"/>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4">
                  <a:moveTo>
                    <a:pt x="2" y="0"/>
                  </a:moveTo>
                  <a:cubicBezTo>
                    <a:pt x="2" y="0"/>
                    <a:pt x="2" y="0"/>
                    <a:pt x="2" y="0"/>
                  </a:cubicBezTo>
                  <a:cubicBezTo>
                    <a:pt x="1" y="0"/>
                    <a:pt x="0" y="1"/>
                    <a:pt x="0" y="2"/>
                  </a:cubicBezTo>
                  <a:cubicBezTo>
                    <a:pt x="0" y="2"/>
                    <a:pt x="0" y="2"/>
                    <a:pt x="0" y="2"/>
                  </a:cubicBezTo>
                  <a:cubicBezTo>
                    <a:pt x="0" y="2"/>
                    <a:pt x="0" y="3"/>
                    <a:pt x="0" y="3"/>
                  </a:cubicBezTo>
                  <a:cubicBezTo>
                    <a:pt x="1" y="3"/>
                    <a:pt x="1" y="4"/>
                    <a:pt x="1" y="4"/>
                  </a:cubicBezTo>
                  <a:cubicBezTo>
                    <a:pt x="2" y="4"/>
                    <a:pt x="2" y="4"/>
                    <a:pt x="2" y="4"/>
                  </a:cubicBezTo>
                  <a:cubicBezTo>
                    <a:pt x="2" y="4"/>
                    <a:pt x="2" y="4"/>
                    <a:pt x="2" y="4"/>
                  </a:cubicBezTo>
                  <a:cubicBezTo>
                    <a:pt x="2" y="4"/>
                    <a:pt x="2" y="4"/>
                    <a:pt x="3" y="4"/>
                  </a:cubicBezTo>
                  <a:cubicBezTo>
                    <a:pt x="3" y="4"/>
                    <a:pt x="3" y="4"/>
                    <a:pt x="3" y="3"/>
                  </a:cubicBezTo>
                  <a:cubicBezTo>
                    <a:pt x="4" y="3"/>
                    <a:pt x="4" y="3"/>
                    <a:pt x="4" y="3"/>
                  </a:cubicBezTo>
                  <a:cubicBezTo>
                    <a:pt x="4" y="3"/>
                    <a:pt x="4" y="2"/>
                    <a:pt x="4" y="2"/>
                  </a:cubicBezTo>
                  <a:cubicBezTo>
                    <a:pt x="4" y="1"/>
                    <a:pt x="4" y="1"/>
                    <a:pt x="4" y="1"/>
                  </a:cubicBezTo>
                  <a:cubicBezTo>
                    <a:pt x="4" y="1"/>
                    <a:pt x="4" y="1"/>
                    <a:pt x="4" y="1"/>
                  </a:cubicBezTo>
                  <a:cubicBezTo>
                    <a:pt x="3" y="0"/>
                    <a:pt x="3" y="0"/>
                    <a:pt x="3" y="0"/>
                  </a:cubicBezTo>
                  <a:cubicBezTo>
                    <a:pt x="3" y="0"/>
                    <a:pt x="3" y="0"/>
                    <a:pt x="3"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64" name="Freeform 3249">
              <a:extLst>
                <a:ext uri="{FF2B5EF4-FFF2-40B4-BE49-F238E27FC236}">
                  <a16:creationId xmlns:a16="http://schemas.microsoft.com/office/drawing/2014/main" id="{307A8192-C564-7AC2-8A78-3ADB5E6574DC}"/>
                </a:ext>
              </a:extLst>
            </p:cNvPr>
            <p:cNvSpPr>
              <a:spLocks/>
            </p:cNvSpPr>
            <p:nvPr/>
          </p:nvSpPr>
          <p:spPr bwMode="auto">
            <a:xfrm>
              <a:off x="8622044" y="1801333"/>
              <a:ext cx="24829" cy="27588"/>
            </a:xfrm>
            <a:custGeom>
              <a:avLst/>
              <a:gdLst>
                <a:gd name="T0" fmla="*/ 2 w 4"/>
                <a:gd name="T1" fmla="*/ 0 h 4"/>
                <a:gd name="T2" fmla="*/ 2 w 4"/>
                <a:gd name="T3" fmla="*/ 0 h 4"/>
                <a:gd name="T4" fmla="*/ 0 w 4"/>
                <a:gd name="T5" fmla="*/ 2 h 4"/>
                <a:gd name="T6" fmla="*/ 2 w 4"/>
                <a:gd name="T7" fmla="*/ 4 h 4"/>
                <a:gd name="T8" fmla="*/ 2 w 4"/>
                <a:gd name="T9" fmla="*/ 4 h 4"/>
                <a:gd name="T10" fmla="*/ 4 w 4"/>
                <a:gd name="T11" fmla="*/ 2 h 4"/>
                <a:gd name="T12" fmla="*/ 4 w 4"/>
                <a:gd name="T13" fmla="*/ 2 h 4"/>
                <a:gd name="T14" fmla="*/ 4 w 4"/>
                <a:gd name="T15" fmla="*/ 1 h 4"/>
                <a:gd name="T16" fmla="*/ 4 w 4"/>
                <a:gd name="T17" fmla="*/ 1 h 4"/>
                <a:gd name="T18" fmla="*/ 4 w 4"/>
                <a:gd name="T19" fmla="*/ 1 h 4"/>
                <a:gd name="T20" fmla="*/ 3 w 4"/>
                <a:gd name="T21" fmla="*/ 0 h 4"/>
                <a:gd name="T22" fmla="*/ 3 w 4"/>
                <a:gd name="T23" fmla="*/ 0 h 4"/>
                <a:gd name="T24" fmla="*/ 2 w 4"/>
                <a:gd name="T25"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4">
                  <a:moveTo>
                    <a:pt x="2" y="0"/>
                  </a:moveTo>
                  <a:cubicBezTo>
                    <a:pt x="2" y="0"/>
                    <a:pt x="2" y="0"/>
                    <a:pt x="2" y="0"/>
                  </a:cubicBezTo>
                  <a:cubicBezTo>
                    <a:pt x="1" y="0"/>
                    <a:pt x="0" y="1"/>
                    <a:pt x="0" y="2"/>
                  </a:cubicBezTo>
                  <a:cubicBezTo>
                    <a:pt x="0" y="3"/>
                    <a:pt x="1" y="4"/>
                    <a:pt x="2" y="4"/>
                  </a:cubicBezTo>
                  <a:cubicBezTo>
                    <a:pt x="2" y="4"/>
                    <a:pt x="2" y="4"/>
                    <a:pt x="2" y="4"/>
                  </a:cubicBezTo>
                  <a:cubicBezTo>
                    <a:pt x="3" y="4"/>
                    <a:pt x="4" y="3"/>
                    <a:pt x="4" y="2"/>
                  </a:cubicBezTo>
                  <a:cubicBezTo>
                    <a:pt x="4" y="2"/>
                    <a:pt x="4" y="2"/>
                    <a:pt x="4" y="2"/>
                  </a:cubicBezTo>
                  <a:cubicBezTo>
                    <a:pt x="4" y="2"/>
                    <a:pt x="4" y="2"/>
                    <a:pt x="4" y="1"/>
                  </a:cubicBezTo>
                  <a:cubicBezTo>
                    <a:pt x="4" y="1"/>
                    <a:pt x="4" y="1"/>
                    <a:pt x="4" y="1"/>
                  </a:cubicBezTo>
                  <a:cubicBezTo>
                    <a:pt x="4" y="1"/>
                    <a:pt x="4" y="1"/>
                    <a:pt x="4" y="1"/>
                  </a:cubicBezTo>
                  <a:cubicBezTo>
                    <a:pt x="4" y="1"/>
                    <a:pt x="4" y="1"/>
                    <a:pt x="3" y="0"/>
                  </a:cubicBezTo>
                  <a:cubicBezTo>
                    <a:pt x="3" y="0"/>
                    <a:pt x="3" y="0"/>
                    <a:pt x="3" y="0"/>
                  </a:cubicBezTo>
                  <a:cubicBezTo>
                    <a:pt x="3"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65" name="Freeform 3250">
              <a:extLst>
                <a:ext uri="{FF2B5EF4-FFF2-40B4-BE49-F238E27FC236}">
                  <a16:creationId xmlns:a16="http://schemas.microsoft.com/office/drawing/2014/main" id="{714BE423-3F5A-5A0A-C0BF-CD0F619E0AE7}"/>
                </a:ext>
              </a:extLst>
            </p:cNvPr>
            <p:cNvSpPr>
              <a:spLocks/>
            </p:cNvSpPr>
            <p:nvPr/>
          </p:nvSpPr>
          <p:spPr bwMode="auto">
            <a:xfrm>
              <a:off x="9237259" y="1873062"/>
              <a:ext cx="24829" cy="27588"/>
            </a:xfrm>
            <a:custGeom>
              <a:avLst/>
              <a:gdLst>
                <a:gd name="T0" fmla="*/ 2 w 4"/>
                <a:gd name="T1" fmla="*/ 0 h 4"/>
                <a:gd name="T2" fmla="*/ 2 w 4"/>
                <a:gd name="T3" fmla="*/ 0 h 4"/>
                <a:gd name="T4" fmla="*/ 2 w 4"/>
                <a:gd name="T5" fmla="*/ 1 h 4"/>
                <a:gd name="T6" fmla="*/ 1 w 4"/>
                <a:gd name="T7" fmla="*/ 1 h 4"/>
                <a:gd name="T8" fmla="*/ 1 w 4"/>
                <a:gd name="T9" fmla="*/ 1 h 4"/>
                <a:gd name="T10" fmla="*/ 1 w 4"/>
                <a:gd name="T11" fmla="*/ 1 h 4"/>
                <a:gd name="T12" fmla="*/ 0 w 4"/>
                <a:gd name="T13" fmla="*/ 2 h 4"/>
                <a:gd name="T14" fmla="*/ 0 w 4"/>
                <a:gd name="T15" fmla="*/ 2 h 4"/>
                <a:gd name="T16" fmla="*/ 0 w 4"/>
                <a:gd name="T17" fmla="*/ 3 h 4"/>
                <a:gd name="T18" fmla="*/ 2 w 4"/>
                <a:gd name="T19" fmla="*/ 4 h 4"/>
                <a:gd name="T20" fmla="*/ 2 w 4"/>
                <a:gd name="T21" fmla="*/ 4 h 4"/>
                <a:gd name="T22" fmla="*/ 3 w 4"/>
                <a:gd name="T23" fmla="*/ 4 h 4"/>
                <a:gd name="T24" fmla="*/ 3 w 4"/>
                <a:gd name="T25" fmla="*/ 4 h 4"/>
                <a:gd name="T26" fmla="*/ 3 w 4"/>
                <a:gd name="T27" fmla="*/ 4 h 4"/>
                <a:gd name="T28" fmla="*/ 3 w 4"/>
                <a:gd name="T29" fmla="*/ 4 h 4"/>
                <a:gd name="T30" fmla="*/ 4 w 4"/>
                <a:gd name="T31" fmla="*/ 3 h 4"/>
                <a:gd name="T32" fmla="*/ 4 w 4"/>
                <a:gd name="T33" fmla="*/ 2 h 4"/>
                <a:gd name="T34" fmla="*/ 4 w 4"/>
                <a:gd name="T35" fmla="*/ 2 h 4"/>
                <a:gd name="T36" fmla="*/ 2 w 4"/>
                <a:gd name="T3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 h="4">
                  <a:moveTo>
                    <a:pt x="2" y="0"/>
                  </a:moveTo>
                  <a:cubicBezTo>
                    <a:pt x="2" y="0"/>
                    <a:pt x="2" y="0"/>
                    <a:pt x="2" y="0"/>
                  </a:cubicBezTo>
                  <a:cubicBezTo>
                    <a:pt x="2" y="0"/>
                    <a:pt x="2" y="0"/>
                    <a:pt x="2" y="1"/>
                  </a:cubicBezTo>
                  <a:cubicBezTo>
                    <a:pt x="2" y="1"/>
                    <a:pt x="1" y="1"/>
                    <a:pt x="1" y="1"/>
                  </a:cubicBezTo>
                  <a:cubicBezTo>
                    <a:pt x="1" y="1"/>
                    <a:pt x="1" y="1"/>
                    <a:pt x="1" y="1"/>
                  </a:cubicBezTo>
                  <a:cubicBezTo>
                    <a:pt x="1" y="1"/>
                    <a:pt x="1" y="1"/>
                    <a:pt x="1" y="1"/>
                  </a:cubicBezTo>
                  <a:cubicBezTo>
                    <a:pt x="1" y="1"/>
                    <a:pt x="0" y="2"/>
                    <a:pt x="0" y="2"/>
                  </a:cubicBezTo>
                  <a:cubicBezTo>
                    <a:pt x="0" y="2"/>
                    <a:pt x="0" y="2"/>
                    <a:pt x="0" y="2"/>
                  </a:cubicBezTo>
                  <a:cubicBezTo>
                    <a:pt x="0" y="2"/>
                    <a:pt x="0" y="3"/>
                    <a:pt x="0" y="3"/>
                  </a:cubicBezTo>
                  <a:cubicBezTo>
                    <a:pt x="1" y="4"/>
                    <a:pt x="1" y="4"/>
                    <a:pt x="2" y="4"/>
                  </a:cubicBezTo>
                  <a:cubicBezTo>
                    <a:pt x="2" y="4"/>
                    <a:pt x="2" y="4"/>
                    <a:pt x="2" y="4"/>
                  </a:cubicBezTo>
                  <a:cubicBezTo>
                    <a:pt x="2" y="4"/>
                    <a:pt x="3" y="4"/>
                    <a:pt x="3" y="4"/>
                  </a:cubicBezTo>
                  <a:cubicBezTo>
                    <a:pt x="3" y="4"/>
                    <a:pt x="3" y="4"/>
                    <a:pt x="3" y="4"/>
                  </a:cubicBezTo>
                  <a:cubicBezTo>
                    <a:pt x="3" y="4"/>
                    <a:pt x="3" y="4"/>
                    <a:pt x="3" y="4"/>
                  </a:cubicBezTo>
                  <a:cubicBezTo>
                    <a:pt x="3" y="4"/>
                    <a:pt x="3" y="4"/>
                    <a:pt x="3" y="4"/>
                  </a:cubicBezTo>
                  <a:cubicBezTo>
                    <a:pt x="4" y="4"/>
                    <a:pt x="4" y="3"/>
                    <a:pt x="4" y="3"/>
                  </a:cubicBezTo>
                  <a:cubicBezTo>
                    <a:pt x="4" y="3"/>
                    <a:pt x="4" y="2"/>
                    <a:pt x="4" y="2"/>
                  </a:cubicBezTo>
                  <a:cubicBezTo>
                    <a:pt x="4" y="2"/>
                    <a:pt x="4" y="2"/>
                    <a:pt x="4" y="2"/>
                  </a:cubicBezTo>
                  <a:cubicBezTo>
                    <a:pt x="4" y="1"/>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66" name="Freeform 3251">
              <a:extLst>
                <a:ext uri="{FF2B5EF4-FFF2-40B4-BE49-F238E27FC236}">
                  <a16:creationId xmlns:a16="http://schemas.microsoft.com/office/drawing/2014/main" id="{96472BA4-3AA0-A227-5535-B9AD5BB790C2}"/>
                </a:ext>
              </a:extLst>
            </p:cNvPr>
            <p:cNvSpPr>
              <a:spLocks/>
            </p:cNvSpPr>
            <p:nvPr/>
          </p:nvSpPr>
          <p:spPr bwMode="auto">
            <a:xfrm>
              <a:off x="9328300" y="2554489"/>
              <a:ext cx="27588" cy="27588"/>
            </a:xfrm>
            <a:custGeom>
              <a:avLst/>
              <a:gdLst>
                <a:gd name="T0" fmla="*/ 2 w 4"/>
                <a:gd name="T1" fmla="*/ 0 h 4"/>
                <a:gd name="T2" fmla="*/ 2 w 4"/>
                <a:gd name="T3" fmla="*/ 0 h 4"/>
                <a:gd name="T4" fmla="*/ 2 w 4"/>
                <a:gd name="T5" fmla="*/ 0 h 4"/>
                <a:gd name="T6" fmla="*/ 2 w 4"/>
                <a:gd name="T7" fmla="*/ 0 h 4"/>
                <a:gd name="T8" fmla="*/ 0 w 4"/>
                <a:gd name="T9" fmla="*/ 2 h 4"/>
                <a:gd name="T10" fmla="*/ 2 w 4"/>
                <a:gd name="T11" fmla="*/ 4 h 4"/>
                <a:gd name="T12" fmla="*/ 2 w 4"/>
                <a:gd name="T13" fmla="*/ 4 h 4"/>
                <a:gd name="T14" fmla="*/ 3 w 4"/>
                <a:gd name="T15" fmla="*/ 3 h 4"/>
                <a:gd name="T16" fmla="*/ 4 w 4"/>
                <a:gd name="T17" fmla="*/ 3 h 4"/>
                <a:gd name="T18" fmla="*/ 4 w 4"/>
                <a:gd name="T19" fmla="*/ 3 h 4"/>
                <a:gd name="T20" fmla="*/ 4 w 4"/>
                <a:gd name="T21" fmla="*/ 2 h 4"/>
                <a:gd name="T22" fmla="*/ 4 w 4"/>
                <a:gd name="T23" fmla="*/ 2 h 4"/>
                <a:gd name="T24" fmla="*/ 4 w 4"/>
                <a:gd name="T25" fmla="*/ 2 h 4"/>
                <a:gd name="T26" fmla="*/ 4 w 4"/>
                <a:gd name="T27" fmla="*/ 1 h 4"/>
                <a:gd name="T28" fmla="*/ 3 w 4"/>
                <a:gd name="T29" fmla="*/ 1 h 4"/>
                <a:gd name="T30" fmla="*/ 3 w 4"/>
                <a:gd name="T31" fmla="*/ 0 h 4"/>
                <a:gd name="T32" fmla="*/ 2 w 4"/>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4">
                  <a:moveTo>
                    <a:pt x="2" y="0"/>
                  </a:moveTo>
                  <a:cubicBezTo>
                    <a:pt x="2" y="0"/>
                    <a:pt x="2" y="0"/>
                    <a:pt x="2" y="0"/>
                  </a:cubicBezTo>
                  <a:cubicBezTo>
                    <a:pt x="2" y="0"/>
                    <a:pt x="2" y="0"/>
                    <a:pt x="2" y="0"/>
                  </a:cubicBezTo>
                  <a:cubicBezTo>
                    <a:pt x="2" y="0"/>
                    <a:pt x="2" y="0"/>
                    <a:pt x="2" y="0"/>
                  </a:cubicBezTo>
                  <a:cubicBezTo>
                    <a:pt x="1" y="0"/>
                    <a:pt x="0" y="1"/>
                    <a:pt x="0" y="2"/>
                  </a:cubicBezTo>
                  <a:cubicBezTo>
                    <a:pt x="0" y="3"/>
                    <a:pt x="1" y="4"/>
                    <a:pt x="2" y="4"/>
                  </a:cubicBezTo>
                  <a:cubicBezTo>
                    <a:pt x="2" y="4"/>
                    <a:pt x="2" y="4"/>
                    <a:pt x="2" y="4"/>
                  </a:cubicBezTo>
                  <a:cubicBezTo>
                    <a:pt x="3" y="4"/>
                    <a:pt x="3" y="4"/>
                    <a:pt x="3" y="3"/>
                  </a:cubicBezTo>
                  <a:cubicBezTo>
                    <a:pt x="3" y="3"/>
                    <a:pt x="4" y="3"/>
                    <a:pt x="4" y="3"/>
                  </a:cubicBezTo>
                  <a:cubicBezTo>
                    <a:pt x="4" y="3"/>
                    <a:pt x="4" y="3"/>
                    <a:pt x="4" y="3"/>
                  </a:cubicBezTo>
                  <a:cubicBezTo>
                    <a:pt x="4" y="3"/>
                    <a:pt x="4" y="3"/>
                    <a:pt x="4" y="2"/>
                  </a:cubicBezTo>
                  <a:cubicBezTo>
                    <a:pt x="4" y="2"/>
                    <a:pt x="4" y="2"/>
                    <a:pt x="4" y="2"/>
                  </a:cubicBezTo>
                  <a:cubicBezTo>
                    <a:pt x="4" y="2"/>
                    <a:pt x="4" y="2"/>
                    <a:pt x="4" y="2"/>
                  </a:cubicBezTo>
                  <a:cubicBezTo>
                    <a:pt x="4" y="2"/>
                    <a:pt x="4" y="2"/>
                    <a:pt x="4" y="1"/>
                  </a:cubicBezTo>
                  <a:cubicBezTo>
                    <a:pt x="4" y="1"/>
                    <a:pt x="4" y="1"/>
                    <a:pt x="3" y="1"/>
                  </a:cubicBezTo>
                  <a:cubicBezTo>
                    <a:pt x="3" y="1"/>
                    <a:pt x="3" y="0"/>
                    <a:pt x="3" y="0"/>
                  </a:cubicBezTo>
                  <a:cubicBezTo>
                    <a:pt x="3"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67" name="Freeform 3252">
              <a:extLst>
                <a:ext uri="{FF2B5EF4-FFF2-40B4-BE49-F238E27FC236}">
                  <a16:creationId xmlns:a16="http://schemas.microsoft.com/office/drawing/2014/main" id="{FCEE4F7E-EE12-5CE6-DD9B-0A41563459A0}"/>
                </a:ext>
              </a:extLst>
            </p:cNvPr>
            <p:cNvSpPr>
              <a:spLocks/>
            </p:cNvSpPr>
            <p:nvPr/>
          </p:nvSpPr>
          <p:spPr bwMode="auto">
            <a:xfrm>
              <a:off x="13339610" y="3564213"/>
              <a:ext cx="44141" cy="46900"/>
            </a:xfrm>
            <a:custGeom>
              <a:avLst/>
              <a:gdLst>
                <a:gd name="T0" fmla="*/ 3 w 7"/>
                <a:gd name="T1" fmla="*/ 0 h 7"/>
                <a:gd name="T2" fmla="*/ 0 w 7"/>
                <a:gd name="T3" fmla="*/ 3 h 7"/>
                <a:gd name="T4" fmla="*/ 0 w 7"/>
                <a:gd name="T5" fmla="*/ 5 h 7"/>
                <a:gd name="T6" fmla="*/ 0 w 7"/>
                <a:gd name="T7" fmla="*/ 5 h 7"/>
                <a:gd name="T8" fmla="*/ 2 w 7"/>
                <a:gd name="T9" fmla="*/ 7 h 7"/>
                <a:gd name="T10" fmla="*/ 2 w 7"/>
                <a:gd name="T11" fmla="*/ 7 h 7"/>
                <a:gd name="T12" fmla="*/ 3 w 7"/>
                <a:gd name="T13" fmla="*/ 7 h 7"/>
                <a:gd name="T14" fmla="*/ 3 w 7"/>
                <a:gd name="T15" fmla="*/ 7 h 7"/>
                <a:gd name="T16" fmla="*/ 5 w 7"/>
                <a:gd name="T17" fmla="*/ 7 h 7"/>
                <a:gd name="T18" fmla="*/ 5 w 7"/>
                <a:gd name="T19" fmla="*/ 7 h 7"/>
                <a:gd name="T20" fmla="*/ 7 w 7"/>
                <a:gd name="T21" fmla="*/ 4 h 7"/>
                <a:gd name="T22" fmla="*/ 7 w 7"/>
                <a:gd name="T23" fmla="*/ 3 h 7"/>
                <a:gd name="T24" fmla="*/ 7 w 7"/>
                <a:gd name="T25" fmla="*/ 2 h 7"/>
                <a:gd name="T26" fmla="*/ 5 w 7"/>
                <a:gd name="T27" fmla="*/ 1 h 7"/>
                <a:gd name="T28" fmla="*/ 5 w 7"/>
                <a:gd name="T29" fmla="*/ 0 h 7"/>
                <a:gd name="T30" fmla="*/ 4 w 7"/>
                <a:gd name="T31" fmla="*/ 0 h 7"/>
                <a:gd name="T32" fmla="*/ 3 w 7"/>
                <a:gd name="T33"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 h="7">
                  <a:moveTo>
                    <a:pt x="3" y="0"/>
                  </a:moveTo>
                  <a:cubicBezTo>
                    <a:pt x="2" y="0"/>
                    <a:pt x="0" y="1"/>
                    <a:pt x="0" y="3"/>
                  </a:cubicBezTo>
                  <a:cubicBezTo>
                    <a:pt x="0" y="4"/>
                    <a:pt x="0" y="4"/>
                    <a:pt x="0" y="5"/>
                  </a:cubicBezTo>
                  <a:cubicBezTo>
                    <a:pt x="0" y="5"/>
                    <a:pt x="0" y="5"/>
                    <a:pt x="0" y="5"/>
                  </a:cubicBezTo>
                  <a:cubicBezTo>
                    <a:pt x="1" y="6"/>
                    <a:pt x="1" y="6"/>
                    <a:pt x="2" y="7"/>
                  </a:cubicBezTo>
                  <a:cubicBezTo>
                    <a:pt x="2" y="7"/>
                    <a:pt x="2" y="7"/>
                    <a:pt x="2" y="7"/>
                  </a:cubicBezTo>
                  <a:cubicBezTo>
                    <a:pt x="2" y="7"/>
                    <a:pt x="2" y="7"/>
                    <a:pt x="3" y="7"/>
                  </a:cubicBezTo>
                  <a:cubicBezTo>
                    <a:pt x="3" y="7"/>
                    <a:pt x="3" y="7"/>
                    <a:pt x="3" y="7"/>
                  </a:cubicBezTo>
                  <a:cubicBezTo>
                    <a:pt x="4" y="7"/>
                    <a:pt x="4" y="7"/>
                    <a:pt x="5" y="7"/>
                  </a:cubicBezTo>
                  <a:cubicBezTo>
                    <a:pt x="5" y="7"/>
                    <a:pt x="5" y="7"/>
                    <a:pt x="5" y="7"/>
                  </a:cubicBezTo>
                  <a:cubicBezTo>
                    <a:pt x="6" y="6"/>
                    <a:pt x="7" y="5"/>
                    <a:pt x="7" y="4"/>
                  </a:cubicBezTo>
                  <a:cubicBezTo>
                    <a:pt x="7" y="4"/>
                    <a:pt x="7" y="3"/>
                    <a:pt x="7" y="3"/>
                  </a:cubicBezTo>
                  <a:cubicBezTo>
                    <a:pt x="7" y="3"/>
                    <a:pt x="7" y="3"/>
                    <a:pt x="7" y="2"/>
                  </a:cubicBezTo>
                  <a:cubicBezTo>
                    <a:pt x="6" y="2"/>
                    <a:pt x="6" y="1"/>
                    <a:pt x="5" y="1"/>
                  </a:cubicBezTo>
                  <a:cubicBezTo>
                    <a:pt x="5" y="1"/>
                    <a:pt x="5" y="0"/>
                    <a:pt x="5" y="0"/>
                  </a:cubicBezTo>
                  <a:cubicBezTo>
                    <a:pt x="5" y="0"/>
                    <a:pt x="4" y="0"/>
                    <a:pt x="4" y="0"/>
                  </a:cubicBezTo>
                  <a:cubicBezTo>
                    <a:pt x="4" y="0"/>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68" name="Freeform 3253">
              <a:extLst>
                <a:ext uri="{FF2B5EF4-FFF2-40B4-BE49-F238E27FC236}">
                  <a16:creationId xmlns:a16="http://schemas.microsoft.com/office/drawing/2014/main" id="{F36C25B1-CC75-C401-DE57-44571A54B9BC}"/>
                </a:ext>
              </a:extLst>
            </p:cNvPr>
            <p:cNvSpPr>
              <a:spLocks/>
            </p:cNvSpPr>
            <p:nvPr/>
          </p:nvSpPr>
          <p:spPr bwMode="auto">
            <a:xfrm>
              <a:off x="12691289" y="3873200"/>
              <a:ext cx="44141" cy="44141"/>
            </a:xfrm>
            <a:custGeom>
              <a:avLst/>
              <a:gdLst>
                <a:gd name="T0" fmla="*/ 4 w 7"/>
                <a:gd name="T1" fmla="*/ 0 h 7"/>
                <a:gd name="T2" fmla="*/ 2 w 7"/>
                <a:gd name="T3" fmla="*/ 0 h 7"/>
                <a:gd name="T4" fmla="*/ 2 w 7"/>
                <a:gd name="T5" fmla="*/ 0 h 7"/>
                <a:gd name="T6" fmla="*/ 0 w 7"/>
                <a:gd name="T7" fmla="*/ 3 h 7"/>
                <a:gd name="T8" fmla="*/ 0 w 7"/>
                <a:gd name="T9" fmla="*/ 3 h 7"/>
                <a:gd name="T10" fmla="*/ 0 w 7"/>
                <a:gd name="T11" fmla="*/ 3 h 7"/>
                <a:gd name="T12" fmla="*/ 3 w 7"/>
                <a:gd name="T13" fmla="*/ 7 h 7"/>
                <a:gd name="T14" fmla="*/ 4 w 7"/>
                <a:gd name="T15" fmla="*/ 7 h 7"/>
                <a:gd name="T16" fmla="*/ 6 w 7"/>
                <a:gd name="T17" fmla="*/ 6 h 7"/>
                <a:gd name="T18" fmla="*/ 6 w 7"/>
                <a:gd name="T19" fmla="*/ 6 h 7"/>
                <a:gd name="T20" fmla="*/ 7 w 7"/>
                <a:gd name="T21" fmla="*/ 4 h 7"/>
                <a:gd name="T22" fmla="*/ 7 w 7"/>
                <a:gd name="T23" fmla="*/ 3 h 7"/>
                <a:gd name="T24" fmla="*/ 7 w 7"/>
                <a:gd name="T25" fmla="*/ 3 h 7"/>
                <a:gd name="T26" fmla="*/ 7 w 7"/>
                <a:gd name="T27" fmla="*/ 2 h 7"/>
                <a:gd name="T28" fmla="*/ 7 w 7"/>
                <a:gd name="T29" fmla="*/ 2 h 7"/>
                <a:gd name="T30" fmla="*/ 4 w 7"/>
                <a:gd name="T31" fmla="*/ 0 h 7"/>
                <a:gd name="T32" fmla="*/ 4 w 7"/>
                <a:gd name="T33"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 h="7">
                  <a:moveTo>
                    <a:pt x="4" y="0"/>
                  </a:moveTo>
                  <a:cubicBezTo>
                    <a:pt x="3" y="0"/>
                    <a:pt x="3" y="0"/>
                    <a:pt x="2" y="0"/>
                  </a:cubicBezTo>
                  <a:cubicBezTo>
                    <a:pt x="2" y="0"/>
                    <a:pt x="2" y="0"/>
                    <a:pt x="2" y="0"/>
                  </a:cubicBezTo>
                  <a:cubicBezTo>
                    <a:pt x="1" y="1"/>
                    <a:pt x="1" y="2"/>
                    <a:pt x="0" y="3"/>
                  </a:cubicBezTo>
                  <a:cubicBezTo>
                    <a:pt x="0" y="3"/>
                    <a:pt x="0" y="3"/>
                    <a:pt x="0" y="3"/>
                  </a:cubicBezTo>
                  <a:cubicBezTo>
                    <a:pt x="0" y="3"/>
                    <a:pt x="0" y="3"/>
                    <a:pt x="0" y="3"/>
                  </a:cubicBezTo>
                  <a:cubicBezTo>
                    <a:pt x="0" y="5"/>
                    <a:pt x="1" y="7"/>
                    <a:pt x="3" y="7"/>
                  </a:cubicBezTo>
                  <a:cubicBezTo>
                    <a:pt x="3" y="7"/>
                    <a:pt x="4" y="7"/>
                    <a:pt x="4" y="7"/>
                  </a:cubicBezTo>
                  <a:cubicBezTo>
                    <a:pt x="5" y="7"/>
                    <a:pt x="6" y="7"/>
                    <a:pt x="6" y="6"/>
                  </a:cubicBezTo>
                  <a:cubicBezTo>
                    <a:pt x="6" y="6"/>
                    <a:pt x="6" y="6"/>
                    <a:pt x="6" y="6"/>
                  </a:cubicBezTo>
                  <a:cubicBezTo>
                    <a:pt x="7" y="5"/>
                    <a:pt x="7" y="5"/>
                    <a:pt x="7" y="4"/>
                  </a:cubicBezTo>
                  <a:cubicBezTo>
                    <a:pt x="7" y="4"/>
                    <a:pt x="7" y="3"/>
                    <a:pt x="7" y="3"/>
                  </a:cubicBezTo>
                  <a:cubicBezTo>
                    <a:pt x="7" y="3"/>
                    <a:pt x="7" y="3"/>
                    <a:pt x="7" y="3"/>
                  </a:cubicBezTo>
                  <a:cubicBezTo>
                    <a:pt x="7" y="2"/>
                    <a:pt x="7" y="2"/>
                    <a:pt x="7" y="2"/>
                  </a:cubicBezTo>
                  <a:cubicBezTo>
                    <a:pt x="7" y="2"/>
                    <a:pt x="7" y="2"/>
                    <a:pt x="7" y="2"/>
                  </a:cubicBezTo>
                  <a:cubicBezTo>
                    <a:pt x="6" y="1"/>
                    <a:pt x="6" y="0"/>
                    <a:pt x="4" y="0"/>
                  </a:cubicBezTo>
                  <a:cubicBezTo>
                    <a:pt x="4" y="0"/>
                    <a:pt x="4"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69" name="Freeform 3254">
              <a:extLst>
                <a:ext uri="{FF2B5EF4-FFF2-40B4-BE49-F238E27FC236}">
                  <a16:creationId xmlns:a16="http://schemas.microsoft.com/office/drawing/2014/main" id="{C4D346DA-3BFF-DEB5-4153-E619BE54EFBF}"/>
                </a:ext>
              </a:extLst>
            </p:cNvPr>
            <p:cNvSpPr>
              <a:spLocks/>
            </p:cNvSpPr>
            <p:nvPr/>
          </p:nvSpPr>
          <p:spPr bwMode="auto">
            <a:xfrm>
              <a:off x="13483068" y="3851129"/>
              <a:ext cx="38623" cy="41382"/>
            </a:xfrm>
            <a:custGeom>
              <a:avLst/>
              <a:gdLst>
                <a:gd name="T0" fmla="*/ 3 w 6"/>
                <a:gd name="T1" fmla="*/ 0 h 6"/>
                <a:gd name="T2" fmla="*/ 3 w 6"/>
                <a:gd name="T3" fmla="*/ 0 h 6"/>
                <a:gd name="T4" fmla="*/ 2 w 6"/>
                <a:gd name="T5" fmla="*/ 1 h 6"/>
                <a:gd name="T6" fmla="*/ 2 w 6"/>
                <a:gd name="T7" fmla="*/ 1 h 6"/>
                <a:gd name="T8" fmla="*/ 0 w 6"/>
                <a:gd name="T9" fmla="*/ 3 h 6"/>
                <a:gd name="T10" fmla="*/ 2 w 6"/>
                <a:gd name="T11" fmla="*/ 6 h 6"/>
                <a:gd name="T12" fmla="*/ 3 w 6"/>
                <a:gd name="T13" fmla="*/ 6 h 6"/>
                <a:gd name="T14" fmla="*/ 6 w 6"/>
                <a:gd name="T15" fmla="*/ 4 h 6"/>
                <a:gd name="T16" fmla="*/ 6 w 6"/>
                <a:gd name="T17" fmla="*/ 2 h 6"/>
                <a:gd name="T18" fmla="*/ 5 w 6"/>
                <a:gd name="T19" fmla="*/ 2 h 6"/>
                <a:gd name="T20" fmla="*/ 3 w 6"/>
                <a:gd name="T21" fmla="*/ 0 h 6"/>
                <a:gd name="T22" fmla="*/ 3 w 6"/>
                <a:gd name="T23" fmla="*/ 0 h 6"/>
                <a:gd name="T24" fmla="*/ 3 w 6"/>
                <a:gd name="T2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6">
                  <a:moveTo>
                    <a:pt x="3" y="0"/>
                  </a:moveTo>
                  <a:cubicBezTo>
                    <a:pt x="3" y="0"/>
                    <a:pt x="3" y="0"/>
                    <a:pt x="3" y="0"/>
                  </a:cubicBezTo>
                  <a:cubicBezTo>
                    <a:pt x="3" y="0"/>
                    <a:pt x="2" y="1"/>
                    <a:pt x="2" y="1"/>
                  </a:cubicBezTo>
                  <a:cubicBezTo>
                    <a:pt x="2" y="1"/>
                    <a:pt x="2" y="1"/>
                    <a:pt x="2" y="1"/>
                  </a:cubicBezTo>
                  <a:cubicBezTo>
                    <a:pt x="1" y="1"/>
                    <a:pt x="0" y="2"/>
                    <a:pt x="0" y="3"/>
                  </a:cubicBezTo>
                  <a:cubicBezTo>
                    <a:pt x="0" y="4"/>
                    <a:pt x="1" y="6"/>
                    <a:pt x="2" y="6"/>
                  </a:cubicBezTo>
                  <a:cubicBezTo>
                    <a:pt x="3" y="6"/>
                    <a:pt x="3" y="6"/>
                    <a:pt x="3" y="6"/>
                  </a:cubicBezTo>
                  <a:cubicBezTo>
                    <a:pt x="4" y="6"/>
                    <a:pt x="5" y="5"/>
                    <a:pt x="6" y="4"/>
                  </a:cubicBezTo>
                  <a:cubicBezTo>
                    <a:pt x="6" y="3"/>
                    <a:pt x="6" y="3"/>
                    <a:pt x="6" y="2"/>
                  </a:cubicBezTo>
                  <a:cubicBezTo>
                    <a:pt x="6" y="2"/>
                    <a:pt x="6" y="2"/>
                    <a:pt x="5" y="2"/>
                  </a:cubicBezTo>
                  <a:cubicBezTo>
                    <a:pt x="5" y="1"/>
                    <a:pt x="4" y="1"/>
                    <a:pt x="3" y="0"/>
                  </a:cubicBezTo>
                  <a:cubicBezTo>
                    <a:pt x="3" y="0"/>
                    <a:pt x="3" y="0"/>
                    <a:pt x="3" y="0"/>
                  </a:cubicBezTo>
                  <a:cubicBezTo>
                    <a:pt x="3"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70" name="Freeform 3255">
              <a:extLst>
                <a:ext uri="{FF2B5EF4-FFF2-40B4-BE49-F238E27FC236}">
                  <a16:creationId xmlns:a16="http://schemas.microsoft.com/office/drawing/2014/main" id="{7343E413-70D4-F851-EA34-5FEC06AEB948}"/>
                </a:ext>
              </a:extLst>
            </p:cNvPr>
            <p:cNvSpPr>
              <a:spLocks/>
            </p:cNvSpPr>
            <p:nvPr/>
          </p:nvSpPr>
          <p:spPr bwMode="auto">
            <a:xfrm>
              <a:off x="13036140" y="4218051"/>
              <a:ext cx="41382" cy="33106"/>
            </a:xfrm>
            <a:custGeom>
              <a:avLst/>
              <a:gdLst>
                <a:gd name="T0" fmla="*/ 3 w 6"/>
                <a:gd name="T1" fmla="*/ 0 h 5"/>
                <a:gd name="T2" fmla="*/ 1 w 6"/>
                <a:gd name="T3" fmla="*/ 0 h 5"/>
                <a:gd name="T4" fmla="*/ 1 w 6"/>
                <a:gd name="T5" fmla="*/ 0 h 5"/>
                <a:gd name="T6" fmla="*/ 1 w 6"/>
                <a:gd name="T7" fmla="*/ 2 h 5"/>
                <a:gd name="T8" fmla="*/ 3 w 6"/>
                <a:gd name="T9" fmla="*/ 5 h 5"/>
                <a:gd name="T10" fmla="*/ 3 w 6"/>
                <a:gd name="T11" fmla="*/ 5 h 5"/>
                <a:gd name="T12" fmla="*/ 6 w 6"/>
                <a:gd name="T13" fmla="*/ 3 h 5"/>
                <a:gd name="T14" fmla="*/ 4 w 6"/>
                <a:gd name="T15" fmla="*/ 0 h 5"/>
                <a:gd name="T16" fmla="*/ 4 w 6"/>
                <a:gd name="T17" fmla="*/ 0 h 5"/>
                <a:gd name="T18" fmla="*/ 4 w 6"/>
                <a:gd name="T19" fmla="*/ 0 h 5"/>
                <a:gd name="T20" fmla="*/ 3 w 6"/>
                <a:gd name="T2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5">
                  <a:moveTo>
                    <a:pt x="3" y="0"/>
                  </a:moveTo>
                  <a:cubicBezTo>
                    <a:pt x="3" y="0"/>
                    <a:pt x="2" y="0"/>
                    <a:pt x="1" y="0"/>
                  </a:cubicBezTo>
                  <a:cubicBezTo>
                    <a:pt x="1" y="0"/>
                    <a:pt x="1" y="0"/>
                    <a:pt x="1" y="0"/>
                  </a:cubicBezTo>
                  <a:cubicBezTo>
                    <a:pt x="1" y="1"/>
                    <a:pt x="1" y="1"/>
                    <a:pt x="1" y="2"/>
                  </a:cubicBezTo>
                  <a:cubicBezTo>
                    <a:pt x="0" y="3"/>
                    <a:pt x="1" y="5"/>
                    <a:pt x="3" y="5"/>
                  </a:cubicBezTo>
                  <a:cubicBezTo>
                    <a:pt x="3" y="5"/>
                    <a:pt x="3" y="5"/>
                    <a:pt x="3" y="5"/>
                  </a:cubicBezTo>
                  <a:cubicBezTo>
                    <a:pt x="5" y="5"/>
                    <a:pt x="6" y="4"/>
                    <a:pt x="6" y="3"/>
                  </a:cubicBezTo>
                  <a:cubicBezTo>
                    <a:pt x="6" y="2"/>
                    <a:pt x="6" y="0"/>
                    <a:pt x="4" y="0"/>
                  </a:cubicBezTo>
                  <a:cubicBezTo>
                    <a:pt x="4" y="0"/>
                    <a:pt x="4" y="0"/>
                    <a:pt x="4" y="0"/>
                  </a:cubicBezTo>
                  <a:cubicBezTo>
                    <a:pt x="4" y="0"/>
                    <a:pt x="4" y="0"/>
                    <a:pt x="4" y="0"/>
                  </a:cubicBezTo>
                  <a:cubicBezTo>
                    <a:pt x="4"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71" name="Freeform 3256">
              <a:extLst>
                <a:ext uri="{FF2B5EF4-FFF2-40B4-BE49-F238E27FC236}">
                  <a16:creationId xmlns:a16="http://schemas.microsoft.com/office/drawing/2014/main" id="{9A1E4E94-BC6A-B46C-D3AB-E3D359D7FF02}"/>
                </a:ext>
              </a:extLst>
            </p:cNvPr>
            <p:cNvSpPr>
              <a:spLocks/>
            </p:cNvSpPr>
            <p:nvPr/>
          </p:nvSpPr>
          <p:spPr bwMode="auto">
            <a:xfrm>
              <a:off x="13979654" y="3440067"/>
              <a:ext cx="41382" cy="33106"/>
            </a:xfrm>
            <a:custGeom>
              <a:avLst/>
              <a:gdLst>
                <a:gd name="T0" fmla="*/ 3 w 6"/>
                <a:gd name="T1" fmla="*/ 0 h 5"/>
                <a:gd name="T2" fmla="*/ 0 w 6"/>
                <a:gd name="T3" fmla="*/ 2 h 5"/>
                <a:gd name="T4" fmla="*/ 0 w 6"/>
                <a:gd name="T5" fmla="*/ 4 h 5"/>
                <a:gd name="T6" fmla="*/ 1 w 6"/>
                <a:gd name="T7" fmla="*/ 4 h 5"/>
                <a:gd name="T8" fmla="*/ 1 w 6"/>
                <a:gd name="T9" fmla="*/ 5 h 5"/>
                <a:gd name="T10" fmla="*/ 2 w 6"/>
                <a:gd name="T11" fmla="*/ 5 h 5"/>
                <a:gd name="T12" fmla="*/ 2 w 6"/>
                <a:gd name="T13" fmla="*/ 5 h 5"/>
                <a:gd name="T14" fmla="*/ 3 w 6"/>
                <a:gd name="T15" fmla="*/ 5 h 5"/>
                <a:gd name="T16" fmla="*/ 3 w 6"/>
                <a:gd name="T17" fmla="*/ 5 h 5"/>
                <a:gd name="T18" fmla="*/ 3 w 6"/>
                <a:gd name="T19" fmla="*/ 5 h 5"/>
                <a:gd name="T20" fmla="*/ 6 w 6"/>
                <a:gd name="T21" fmla="*/ 3 h 5"/>
                <a:gd name="T22" fmla="*/ 4 w 6"/>
                <a:gd name="T23" fmla="*/ 0 h 5"/>
                <a:gd name="T24" fmla="*/ 3 w 6"/>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5">
                  <a:moveTo>
                    <a:pt x="3" y="0"/>
                  </a:moveTo>
                  <a:cubicBezTo>
                    <a:pt x="2" y="0"/>
                    <a:pt x="1" y="1"/>
                    <a:pt x="0" y="2"/>
                  </a:cubicBezTo>
                  <a:cubicBezTo>
                    <a:pt x="0" y="3"/>
                    <a:pt x="0" y="3"/>
                    <a:pt x="0" y="4"/>
                  </a:cubicBezTo>
                  <a:cubicBezTo>
                    <a:pt x="1" y="4"/>
                    <a:pt x="1" y="4"/>
                    <a:pt x="1" y="4"/>
                  </a:cubicBezTo>
                  <a:cubicBezTo>
                    <a:pt x="1" y="4"/>
                    <a:pt x="1" y="5"/>
                    <a:pt x="1" y="5"/>
                  </a:cubicBezTo>
                  <a:cubicBezTo>
                    <a:pt x="2" y="5"/>
                    <a:pt x="2" y="5"/>
                    <a:pt x="2" y="5"/>
                  </a:cubicBezTo>
                  <a:cubicBezTo>
                    <a:pt x="2" y="5"/>
                    <a:pt x="2" y="5"/>
                    <a:pt x="2" y="5"/>
                  </a:cubicBezTo>
                  <a:cubicBezTo>
                    <a:pt x="2" y="5"/>
                    <a:pt x="3" y="5"/>
                    <a:pt x="3" y="5"/>
                  </a:cubicBezTo>
                  <a:cubicBezTo>
                    <a:pt x="3" y="5"/>
                    <a:pt x="3" y="5"/>
                    <a:pt x="3" y="5"/>
                  </a:cubicBezTo>
                  <a:cubicBezTo>
                    <a:pt x="3" y="5"/>
                    <a:pt x="3" y="5"/>
                    <a:pt x="3" y="5"/>
                  </a:cubicBezTo>
                  <a:cubicBezTo>
                    <a:pt x="4" y="5"/>
                    <a:pt x="5" y="5"/>
                    <a:pt x="6" y="3"/>
                  </a:cubicBezTo>
                  <a:cubicBezTo>
                    <a:pt x="6" y="2"/>
                    <a:pt x="5" y="0"/>
                    <a:pt x="4" y="0"/>
                  </a:cubicBezTo>
                  <a:cubicBezTo>
                    <a:pt x="3"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72" name="Freeform 3257">
              <a:extLst>
                <a:ext uri="{FF2B5EF4-FFF2-40B4-BE49-F238E27FC236}">
                  <a16:creationId xmlns:a16="http://schemas.microsoft.com/office/drawing/2014/main" id="{122438D9-34EE-0D72-E450-A9CC9F525AB4}"/>
                </a:ext>
              </a:extLst>
            </p:cNvPr>
            <p:cNvSpPr>
              <a:spLocks/>
            </p:cNvSpPr>
            <p:nvPr/>
          </p:nvSpPr>
          <p:spPr bwMode="auto">
            <a:xfrm>
              <a:off x="13678943" y="3464896"/>
              <a:ext cx="38623" cy="33106"/>
            </a:xfrm>
            <a:custGeom>
              <a:avLst/>
              <a:gdLst>
                <a:gd name="T0" fmla="*/ 3 w 6"/>
                <a:gd name="T1" fmla="*/ 0 h 5"/>
                <a:gd name="T2" fmla="*/ 2 w 6"/>
                <a:gd name="T3" fmla="*/ 0 h 5"/>
                <a:gd name="T4" fmla="*/ 2 w 6"/>
                <a:gd name="T5" fmla="*/ 0 h 5"/>
                <a:gd name="T6" fmla="*/ 1 w 6"/>
                <a:gd name="T7" fmla="*/ 2 h 5"/>
                <a:gd name="T8" fmla="*/ 1 w 6"/>
                <a:gd name="T9" fmla="*/ 3 h 5"/>
                <a:gd name="T10" fmla="*/ 1 w 6"/>
                <a:gd name="T11" fmla="*/ 4 h 5"/>
                <a:gd name="T12" fmla="*/ 3 w 6"/>
                <a:gd name="T13" fmla="*/ 5 h 5"/>
                <a:gd name="T14" fmla="*/ 3 w 6"/>
                <a:gd name="T15" fmla="*/ 5 h 5"/>
                <a:gd name="T16" fmla="*/ 5 w 6"/>
                <a:gd name="T17" fmla="*/ 4 h 5"/>
                <a:gd name="T18" fmla="*/ 5 w 6"/>
                <a:gd name="T19" fmla="*/ 4 h 5"/>
                <a:gd name="T20" fmla="*/ 6 w 6"/>
                <a:gd name="T21" fmla="*/ 3 h 5"/>
                <a:gd name="T22" fmla="*/ 4 w 6"/>
                <a:gd name="T23" fmla="*/ 0 h 5"/>
                <a:gd name="T24" fmla="*/ 3 w 6"/>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5">
                  <a:moveTo>
                    <a:pt x="3" y="0"/>
                  </a:moveTo>
                  <a:cubicBezTo>
                    <a:pt x="3" y="0"/>
                    <a:pt x="2" y="0"/>
                    <a:pt x="2" y="0"/>
                  </a:cubicBezTo>
                  <a:cubicBezTo>
                    <a:pt x="2" y="0"/>
                    <a:pt x="2" y="0"/>
                    <a:pt x="2" y="0"/>
                  </a:cubicBezTo>
                  <a:cubicBezTo>
                    <a:pt x="1" y="1"/>
                    <a:pt x="1" y="1"/>
                    <a:pt x="1" y="2"/>
                  </a:cubicBezTo>
                  <a:cubicBezTo>
                    <a:pt x="0" y="2"/>
                    <a:pt x="0" y="3"/>
                    <a:pt x="1" y="3"/>
                  </a:cubicBezTo>
                  <a:cubicBezTo>
                    <a:pt x="1" y="3"/>
                    <a:pt x="1" y="3"/>
                    <a:pt x="1" y="4"/>
                  </a:cubicBezTo>
                  <a:cubicBezTo>
                    <a:pt x="1" y="4"/>
                    <a:pt x="2" y="5"/>
                    <a:pt x="3" y="5"/>
                  </a:cubicBezTo>
                  <a:cubicBezTo>
                    <a:pt x="3" y="5"/>
                    <a:pt x="3" y="5"/>
                    <a:pt x="3" y="5"/>
                  </a:cubicBezTo>
                  <a:cubicBezTo>
                    <a:pt x="4" y="5"/>
                    <a:pt x="5" y="5"/>
                    <a:pt x="5" y="4"/>
                  </a:cubicBezTo>
                  <a:cubicBezTo>
                    <a:pt x="5" y="4"/>
                    <a:pt x="5" y="4"/>
                    <a:pt x="5" y="4"/>
                  </a:cubicBezTo>
                  <a:cubicBezTo>
                    <a:pt x="6" y="4"/>
                    <a:pt x="6" y="3"/>
                    <a:pt x="6" y="3"/>
                  </a:cubicBezTo>
                  <a:cubicBezTo>
                    <a:pt x="6" y="2"/>
                    <a:pt x="5" y="0"/>
                    <a:pt x="4" y="0"/>
                  </a:cubicBezTo>
                  <a:cubicBezTo>
                    <a:pt x="4"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73" name="Freeform 3258">
              <a:extLst>
                <a:ext uri="{FF2B5EF4-FFF2-40B4-BE49-F238E27FC236}">
                  <a16:creationId xmlns:a16="http://schemas.microsoft.com/office/drawing/2014/main" id="{794B00E1-7102-0078-EBAF-D68BFE6E6695}"/>
                </a:ext>
              </a:extLst>
            </p:cNvPr>
            <p:cNvSpPr>
              <a:spLocks/>
            </p:cNvSpPr>
            <p:nvPr/>
          </p:nvSpPr>
          <p:spPr bwMode="auto">
            <a:xfrm>
              <a:off x="12172633" y="3831818"/>
              <a:ext cx="33106" cy="33106"/>
            </a:xfrm>
            <a:custGeom>
              <a:avLst/>
              <a:gdLst>
                <a:gd name="T0" fmla="*/ 2 w 5"/>
                <a:gd name="T1" fmla="*/ 0 h 5"/>
                <a:gd name="T2" fmla="*/ 0 w 5"/>
                <a:gd name="T3" fmla="*/ 1 h 5"/>
                <a:gd name="T4" fmla="*/ 0 w 5"/>
                <a:gd name="T5" fmla="*/ 2 h 5"/>
                <a:gd name="T6" fmla="*/ 0 w 5"/>
                <a:gd name="T7" fmla="*/ 2 h 5"/>
                <a:gd name="T8" fmla="*/ 0 w 5"/>
                <a:gd name="T9" fmla="*/ 2 h 5"/>
                <a:gd name="T10" fmla="*/ 0 w 5"/>
                <a:gd name="T11" fmla="*/ 3 h 5"/>
                <a:gd name="T12" fmla="*/ 1 w 5"/>
                <a:gd name="T13" fmla="*/ 5 h 5"/>
                <a:gd name="T14" fmla="*/ 2 w 5"/>
                <a:gd name="T15" fmla="*/ 5 h 5"/>
                <a:gd name="T16" fmla="*/ 2 w 5"/>
                <a:gd name="T17" fmla="*/ 5 h 5"/>
                <a:gd name="T18" fmla="*/ 2 w 5"/>
                <a:gd name="T19" fmla="*/ 5 h 5"/>
                <a:gd name="T20" fmla="*/ 5 w 5"/>
                <a:gd name="T21" fmla="*/ 3 h 5"/>
                <a:gd name="T22" fmla="*/ 5 w 5"/>
                <a:gd name="T23" fmla="*/ 3 h 5"/>
                <a:gd name="T24" fmla="*/ 5 w 5"/>
                <a:gd name="T25" fmla="*/ 3 h 5"/>
                <a:gd name="T26" fmla="*/ 5 w 5"/>
                <a:gd name="T27" fmla="*/ 2 h 5"/>
                <a:gd name="T28" fmla="*/ 5 w 5"/>
                <a:gd name="T29" fmla="*/ 1 h 5"/>
                <a:gd name="T30" fmla="*/ 3 w 5"/>
                <a:gd name="T31" fmla="*/ 0 h 5"/>
                <a:gd name="T32" fmla="*/ 2 w 5"/>
                <a:gd name="T33"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 h="5">
                  <a:moveTo>
                    <a:pt x="2" y="0"/>
                  </a:moveTo>
                  <a:cubicBezTo>
                    <a:pt x="1" y="0"/>
                    <a:pt x="1" y="0"/>
                    <a:pt x="0" y="1"/>
                  </a:cubicBezTo>
                  <a:cubicBezTo>
                    <a:pt x="0" y="1"/>
                    <a:pt x="0" y="2"/>
                    <a:pt x="0" y="2"/>
                  </a:cubicBezTo>
                  <a:cubicBezTo>
                    <a:pt x="0" y="2"/>
                    <a:pt x="0" y="2"/>
                    <a:pt x="0" y="2"/>
                  </a:cubicBezTo>
                  <a:cubicBezTo>
                    <a:pt x="0" y="2"/>
                    <a:pt x="0" y="2"/>
                    <a:pt x="0" y="2"/>
                  </a:cubicBezTo>
                  <a:cubicBezTo>
                    <a:pt x="0" y="3"/>
                    <a:pt x="0" y="3"/>
                    <a:pt x="0" y="3"/>
                  </a:cubicBezTo>
                  <a:cubicBezTo>
                    <a:pt x="0" y="4"/>
                    <a:pt x="0" y="5"/>
                    <a:pt x="1" y="5"/>
                  </a:cubicBezTo>
                  <a:cubicBezTo>
                    <a:pt x="1" y="5"/>
                    <a:pt x="1" y="5"/>
                    <a:pt x="2" y="5"/>
                  </a:cubicBezTo>
                  <a:cubicBezTo>
                    <a:pt x="2" y="5"/>
                    <a:pt x="2" y="5"/>
                    <a:pt x="2" y="5"/>
                  </a:cubicBezTo>
                  <a:cubicBezTo>
                    <a:pt x="2" y="5"/>
                    <a:pt x="2" y="5"/>
                    <a:pt x="2" y="5"/>
                  </a:cubicBezTo>
                  <a:cubicBezTo>
                    <a:pt x="4" y="5"/>
                    <a:pt x="5" y="5"/>
                    <a:pt x="5" y="3"/>
                  </a:cubicBezTo>
                  <a:cubicBezTo>
                    <a:pt x="5" y="3"/>
                    <a:pt x="5" y="3"/>
                    <a:pt x="5" y="3"/>
                  </a:cubicBezTo>
                  <a:cubicBezTo>
                    <a:pt x="5" y="3"/>
                    <a:pt x="5" y="3"/>
                    <a:pt x="5" y="3"/>
                  </a:cubicBezTo>
                  <a:cubicBezTo>
                    <a:pt x="5" y="2"/>
                    <a:pt x="5" y="2"/>
                    <a:pt x="5" y="2"/>
                  </a:cubicBezTo>
                  <a:cubicBezTo>
                    <a:pt x="5" y="1"/>
                    <a:pt x="5" y="1"/>
                    <a:pt x="5" y="1"/>
                  </a:cubicBezTo>
                  <a:cubicBezTo>
                    <a:pt x="4" y="1"/>
                    <a:pt x="4" y="0"/>
                    <a:pt x="3" y="0"/>
                  </a:cubicBezTo>
                  <a:cubicBezTo>
                    <a:pt x="3" y="0"/>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74" name="Freeform 3259">
              <a:extLst>
                <a:ext uri="{FF2B5EF4-FFF2-40B4-BE49-F238E27FC236}">
                  <a16:creationId xmlns:a16="http://schemas.microsoft.com/office/drawing/2014/main" id="{76BB8058-27D6-FC90-5AE7-8313C5A5FB4A}"/>
                </a:ext>
              </a:extLst>
            </p:cNvPr>
            <p:cNvSpPr>
              <a:spLocks/>
            </p:cNvSpPr>
            <p:nvPr/>
          </p:nvSpPr>
          <p:spPr bwMode="auto">
            <a:xfrm>
              <a:off x="12009863" y="4264951"/>
              <a:ext cx="38623" cy="38623"/>
            </a:xfrm>
            <a:custGeom>
              <a:avLst/>
              <a:gdLst>
                <a:gd name="T0" fmla="*/ 3 w 6"/>
                <a:gd name="T1" fmla="*/ 0 h 6"/>
                <a:gd name="T2" fmla="*/ 3 w 6"/>
                <a:gd name="T3" fmla="*/ 0 h 6"/>
                <a:gd name="T4" fmla="*/ 2 w 6"/>
                <a:gd name="T5" fmla="*/ 1 h 6"/>
                <a:gd name="T6" fmla="*/ 0 w 6"/>
                <a:gd name="T7" fmla="*/ 3 h 6"/>
                <a:gd name="T8" fmla="*/ 2 w 6"/>
                <a:gd name="T9" fmla="*/ 6 h 6"/>
                <a:gd name="T10" fmla="*/ 3 w 6"/>
                <a:gd name="T11" fmla="*/ 6 h 6"/>
                <a:gd name="T12" fmla="*/ 6 w 6"/>
                <a:gd name="T13" fmla="*/ 4 h 6"/>
                <a:gd name="T14" fmla="*/ 5 w 6"/>
                <a:gd name="T15" fmla="*/ 1 h 6"/>
                <a:gd name="T16" fmla="*/ 5 w 6"/>
                <a:gd name="T17" fmla="*/ 1 h 6"/>
                <a:gd name="T18" fmla="*/ 4 w 6"/>
                <a:gd name="T19" fmla="*/ 1 h 6"/>
                <a:gd name="T20" fmla="*/ 4 w 6"/>
                <a:gd name="T21" fmla="*/ 1 h 6"/>
                <a:gd name="T22" fmla="*/ 3 w 6"/>
                <a:gd name="T23" fmla="*/ 0 h 6"/>
                <a:gd name="T24" fmla="*/ 3 w 6"/>
                <a:gd name="T2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6">
                  <a:moveTo>
                    <a:pt x="3" y="0"/>
                  </a:moveTo>
                  <a:cubicBezTo>
                    <a:pt x="3" y="0"/>
                    <a:pt x="3" y="0"/>
                    <a:pt x="3" y="0"/>
                  </a:cubicBezTo>
                  <a:cubicBezTo>
                    <a:pt x="2" y="0"/>
                    <a:pt x="2" y="0"/>
                    <a:pt x="2" y="1"/>
                  </a:cubicBezTo>
                  <a:cubicBezTo>
                    <a:pt x="1" y="1"/>
                    <a:pt x="0" y="2"/>
                    <a:pt x="0" y="3"/>
                  </a:cubicBezTo>
                  <a:cubicBezTo>
                    <a:pt x="0" y="4"/>
                    <a:pt x="1" y="6"/>
                    <a:pt x="2" y="6"/>
                  </a:cubicBezTo>
                  <a:cubicBezTo>
                    <a:pt x="3" y="6"/>
                    <a:pt x="3" y="6"/>
                    <a:pt x="3" y="6"/>
                  </a:cubicBezTo>
                  <a:cubicBezTo>
                    <a:pt x="4" y="6"/>
                    <a:pt x="5" y="5"/>
                    <a:pt x="6" y="4"/>
                  </a:cubicBezTo>
                  <a:cubicBezTo>
                    <a:pt x="6" y="3"/>
                    <a:pt x="5" y="2"/>
                    <a:pt x="5" y="1"/>
                  </a:cubicBezTo>
                  <a:cubicBezTo>
                    <a:pt x="5" y="1"/>
                    <a:pt x="5" y="1"/>
                    <a:pt x="5" y="1"/>
                  </a:cubicBezTo>
                  <a:cubicBezTo>
                    <a:pt x="4" y="1"/>
                    <a:pt x="4" y="1"/>
                    <a:pt x="4" y="1"/>
                  </a:cubicBezTo>
                  <a:cubicBezTo>
                    <a:pt x="4" y="1"/>
                    <a:pt x="4" y="1"/>
                    <a:pt x="4" y="1"/>
                  </a:cubicBezTo>
                  <a:cubicBezTo>
                    <a:pt x="4" y="1"/>
                    <a:pt x="4" y="0"/>
                    <a:pt x="3" y="0"/>
                  </a:cubicBezTo>
                  <a:cubicBezTo>
                    <a:pt x="3"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75" name="Freeform 3260">
              <a:extLst>
                <a:ext uri="{FF2B5EF4-FFF2-40B4-BE49-F238E27FC236}">
                  <a16:creationId xmlns:a16="http://schemas.microsoft.com/office/drawing/2014/main" id="{765E97AF-7064-61D9-88C1-EE4937F97D29}"/>
                </a:ext>
              </a:extLst>
            </p:cNvPr>
            <p:cNvSpPr>
              <a:spLocks/>
            </p:cNvSpPr>
            <p:nvPr/>
          </p:nvSpPr>
          <p:spPr bwMode="auto">
            <a:xfrm>
              <a:off x="14026553" y="3911823"/>
              <a:ext cx="38623" cy="33106"/>
            </a:xfrm>
            <a:custGeom>
              <a:avLst/>
              <a:gdLst>
                <a:gd name="T0" fmla="*/ 3 w 6"/>
                <a:gd name="T1" fmla="*/ 0 h 5"/>
                <a:gd name="T2" fmla="*/ 2 w 6"/>
                <a:gd name="T3" fmla="*/ 0 h 5"/>
                <a:gd name="T4" fmla="*/ 2 w 6"/>
                <a:gd name="T5" fmla="*/ 0 h 5"/>
                <a:gd name="T6" fmla="*/ 1 w 6"/>
                <a:gd name="T7" fmla="*/ 1 h 5"/>
                <a:gd name="T8" fmla="*/ 1 w 6"/>
                <a:gd name="T9" fmla="*/ 1 h 5"/>
                <a:gd name="T10" fmla="*/ 0 w 6"/>
                <a:gd name="T11" fmla="*/ 2 h 5"/>
                <a:gd name="T12" fmla="*/ 3 w 6"/>
                <a:gd name="T13" fmla="*/ 5 h 5"/>
                <a:gd name="T14" fmla="*/ 3 w 6"/>
                <a:gd name="T15" fmla="*/ 5 h 5"/>
                <a:gd name="T16" fmla="*/ 6 w 6"/>
                <a:gd name="T17" fmla="*/ 3 h 5"/>
                <a:gd name="T18" fmla="*/ 6 w 6"/>
                <a:gd name="T19" fmla="*/ 3 h 5"/>
                <a:gd name="T20" fmla="*/ 6 w 6"/>
                <a:gd name="T21" fmla="*/ 3 h 5"/>
                <a:gd name="T22" fmla="*/ 4 w 6"/>
                <a:gd name="T23" fmla="*/ 0 h 5"/>
                <a:gd name="T24" fmla="*/ 3 w 6"/>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5">
                  <a:moveTo>
                    <a:pt x="3" y="0"/>
                  </a:moveTo>
                  <a:cubicBezTo>
                    <a:pt x="3" y="0"/>
                    <a:pt x="3" y="0"/>
                    <a:pt x="2" y="0"/>
                  </a:cubicBezTo>
                  <a:cubicBezTo>
                    <a:pt x="2" y="0"/>
                    <a:pt x="2" y="0"/>
                    <a:pt x="2" y="0"/>
                  </a:cubicBezTo>
                  <a:cubicBezTo>
                    <a:pt x="2" y="0"/>
                    <a:pt x="1" y="1"/>
                    <a:pt x="1" y="1"/>
                  </a:cubicBezTo>
                  <a:cubicBezTo>
                    <a:pt x="1" y="1"/>
                    <a:pt x="1" y="1"/>
                    <a:pt x="1" y="1"/>
                  </a:cubicBezTo>
                  <a:cubicBezTo>
                    <a:pt x="1" y="2"/>
                    <a:pt x="1" y="2"/>
                    <a:pt x="0" y="2"/>
                  </a:cubicBezTo>
                  <a:cubicBezTo>
                    <a:pt x="0" y="4"/>
                    <a:pt x="1" y="5"/>
                    <a:pt x="3" y="5"/>
                  </a:cubicBezTo>
                  <a:cubicBezTo>
                    <a:pt x="3" y="5"/>
                    <a:pt x="3" y="5"/>
                    <a:pt x="3" y="5"/>
                  </a:cubicBezTo>
                  <a:cubicBezTo>
                    <a:pt x="4" y="5"/>
                    <a:pt x="6" y="5"/>
                    <a:pt x="6" y="3"/>
                  </a:cubicBezTo>
                  <a:cubicBezTo>
                    <a:pt x="6" y="3"/>
                    <a:pt x="6" y="3"/>
                    <a:pt x="6" y="3"/>
                  </a:cubicBezTo>
                  <a:cubicBezTo>
                    <a:pt x="6" y="3"/>
                    <a:pt x="6" y="3"/>
                    <a:pt x="6" y="3"/>
                  </a:cubicBezTo>
                  <a:cubicBezTo>
                    <a:pt x="6" y="1"/>
                    <a:pt x="5" y="0"/>
                    <a:pt x="4" y="0"/>
                  </a:cubicBezTo>
                  <a:cubicBezTo>
                    <a:pt x="3"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76" name="Freeform 3261">
              <a:extLst>
                <a:ext uri="{FF2B5EF4-FFF2-40B4-BE49-F238E27FC236}">
                  <a16:creationId xmlns:a16="http://schemas.microsoft.com/office/drawing/2014/main" id="{C01A141C-B140-57D9-EF38-B5C892C04D84}"/>
                </a:ext>
              </a:extLst>
            </p:cNvPr>
            <p:cNvSpPr>
              <a:spLocks/>
            </p:cNvSpPr>
            <p:nvPr/>
          </p:nvSpPr>
          <p:spPr bwMode="auto">
            <a:xfrm>
              <a:off x="13797572" y="3754571"/>
              <a:ext cx="24829" cy="19312"/>
            </a:xfrm>
            <a:custGeom>
              <a:avLst/>
              <a:gdLst>
                <a:gd name="T0" fmla="*/ 2 w 4"/>
                <a:gd name="T1" fmla="*/ 0 h 3"/>
                <a:gd name="T2" fmla="*/ 0 w 4"/>
                <a:gd name="T3" fmla="*/ 1 h 3"/>
                <a:gd name="T4" fmla="*/ 0 w 4"/>
                <a:gd name="T5" fmla="*/ 1 h 3"/>
                <a:gd name="T6" fmla="*/ 0 w 4"/>
                <a:gd name="T7" fmla="*/ 2 h 3"/>
                <a:gd name="T8" fmla="*/ 0 w 4"/>
                <a:gd name="T9" fmla="*/ 2 h 3"/>
                <a:gd name="T10" fmla="*/ 0 w 4"/>
                <a:gd name="T11" fmla="*/ 2 h 3"/>
                <a:gd name="T12" fmla="*/ 2 w 4"/>
                <a:gd name="T13" fmla="*/ 3 h 3"/>
                <a:gd name="T14" fmla="*/ 2 w 4"/>
                <a:gd name="T15" fmla="*/ 3 h 3"/>
                <a:gd name="T16" fmla="*/ 3 w 4"/>
                <a:gd name="T17" fmla="*/ 3 h 3"/>
                <a:gd name="T18" fmla="*/ 4 w 4"/>
                <a:gd name="T19" fmla="*/ 2 h 3"/>
                <a:gd name="T20" fmla="*/ 4 w 4"/>
                <a:gd name="T21" fmla="*/ 2 h 3"/>
                <a:gd name="T22" fmla="*/ 4 w 4"/>
                <a:gd name="T23" fmla="*/ 1 h 3"/>
                <a:gd name="T24" fmla="*/ 4 w 4"/>
                <a:gd name="T25" fmla="*/ 1 h 3"/>
                <a:gd name="T26" fmla="*/ 3 w 4"/>
                <a:gd name="T27" fmla="*/ 0 h 3"/>
                <a:gd name="T28" fmla="*/ 3 w 4"/>
                <a:gd name="T29" fmla="*/ 0 h 3"/>
                <a:gd name="T30" fmla="*/ 2 w 4"/>
                <a:gd name="T31" fmla="*/ 0 h 3"/>
                <a:gd name="T32" fmla="*/ 2 w 4"/>
                <a:gd name="T33"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3">
                  <a:moveTo>
                    <a:pt x="2" y="0"/>
                  </a:moveTo>
                  <a:cubicBezTo>
                    <a:pt x="1" y="0"/>
                    <a:pt x="0" y="0"/>
                    <a:pt x="0" y="1"/>
                  </a:cubicBezTo>
                  <a:cubicBezTo>
                    <a:pt x="0" y="1"/>
                    <a:pt x="0" y="1"/>
                    <a:pt x="0" y="1"/>
                  </a:cubicBezTo>
                  <a:cubicBezTo>
                    <a:pt x="0" y="1"/>
                    <a:pt x="0" y="2"/>
                    <a:pt x="0" y="2"/>
                  </a:cubicBezTo>
                  <a:cubicBezTo>
                    <a:pt x="0" y="2"/>
                    <a:pt x="0" y="2"/>
                    <a:pt x="0" y="2"/>
                  </a:cubicBezTo>
                  <a:cubicBezTo>
                    <a:pt x="0" y="2"/>
                    <a:pt x="0" y="2"/>
                    <a:pt x="0" y="2"/>
                  </a:cubicBezTo>
                  <a:cubicBezTo>
                    <a:pt x="0" y="3"/>
                    <a:pt x="1" y="3"/>
                    <a:pt x="2" y="3"/>
                  </a:cubicBezTo>
                  <a:cubicBezTo>
                    <a:pt x="2" y="3"/>
                    <a:pt x="2" y="3"/>
                    <a:pt x="2" y="3"/>
                  </a:cubicBezTo>
                  <a:cubicBezTo>
                    <a:pt x="2" y="3"/>
                    <a:pt x="3" y="3"/>
                    <a:pt x="3" y="3"/>
                  </a:cubicBezTo>
                  <a:cubicBezTo>
                    <a:pt x="3" y="3"/>
                    <a:pt x="4" y="3"/>
                    <a:pt x="4" y="2"/>
                  </a:cubicBezTo>
                  <a:cubicBezTo>
                    <a:pt x="4" y="2"/>
                    <a:pt x="4" y="2"/>
                    <a:pt x="4" y="2"/>
                  </a:cubicBezTo>
                  <a:cubicBezTo>
                    <a:pt x="4" y="1"/>
                    <a:pt x="4" y="1"/>
                    <a:pt x="4" y="1"/>
                  </a:cubicBezTo>
                  <a:cubicBezTo>
                    <a:pt x="4" y="1"/>
                    <a:pt x="4" y="1"/>
                    <a:pt x="4" y="1"/>
                  </a:cubicBezTo>
                  <a:cubicBezTo>
                    <a:pt x="3" y="0"/>
                    <a:pt x="3" y="0"/>
                    <a:pt x="3" y="0"/>
                  </a:cubicBezTo>
                  <a:cubicBezTo>
                    <a:pt x="3" y="0"/>
                    <a:pt x="3" y="0"/>
                    <a:pt x="3" y="0"/>
                  </a:cubicBezTo>
                  <a:cubicBezTo>
                    <a:pt x="3" y="0"/>
                    <a:pt x="2"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77" name="Freeform 3262">
              <a:extLst>
                <a:ext uri="{FF2B5EF4-FFF2-40B4-BE49-F238E27FC236}">
                  <a16:creationId xmlns:a16="http://schemas.microsoft.com/office/drawing/2014/main" id="{973A89A4-4622-A308-5BB8-FC5D5BBA892A}"/>
                </a:ext>
              </a:extLst>
            </p:cNvPr>
            <p:cNvSpPr>
              <a:spLocks/>
            </p:cNvSpPr>
            <p:nvPr/>
          </p:nvSpPr>
          <p:spPr bwMode="auto">
            <a:xfrm>
              <a:off x="14294158" y="3944929"/>
              <a:ext cx="27588" cy="24829"/>
            </a:xfrm>
            <a:custGeom>
              <a:avLst/>
              <a:gdLst>
                <a:gd name="T0" fmla="*/ 2 w 4"/>
                <a:gd name="T1" fmla="*/ 0 h 4"/>
                <a:gd name="T2" fmla="*/ 1 w 4"/>
                <a:gd name="T3" fmla="*/ 0 h 4"/>
                <a:gd name="T4" fmla="*/ 0 w 4"/>
                <a:gd name="T5" fmla="*/ 1 h 4"/>
                <a:gd name="T6" fmla="*/ 0 w 4"/>
                <a:gd name="T7" fmla="*/ 1 h 4"/>
                <a:gd name="T8" fmla="*/ 0 w 4"/>
                <a:gd name="T9" fmla="*/ 1 h 4"/>
                <a:gd name="T10" fmla="*/ 0 w 4"/>
                <a:gd name="T11" fmla="*/ 2 h 4"/>
                <a:gd name="T12" fmla="*/ 2 w 4"/>
                <a:gd name="T13" fmla="*/ 4 h 4"/>
                <a:gd name="T14" fmla="*/ 2 w 4"/>
                <a:gd name="T15" fmla="*/ 4 h 4"/>
                <a:gd name="T16" fmla="*/ 4 w 4"/>
                <a:gd name="T17" fmla="*/ 2 h 4"/>
                <a:gd name="T18" fmla="*/ 2 w 4"/>
                <a:gd name="T19" fmla="*/ 0 h 4"/>
                <a:gd name="T20" fmla="*/ 2 w 4"/>
                <a:gd name="T2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4">
                  <a:moveTo>
                    <a:pt x="2" y="0"/>
                  </a:moveTo>
                  <a:cubicBezTo>
                    <a:pt x="1" y="0"/>
                    <a:pt x="1" y="0"/>
                    <a:pt x="1" y="0"/>
                  </a:cubicBezTo>
                  <a:cubicBezTo>
                    <a:pt x="0" y="0"/>
                    <a:pt x="0" y="1"/>
                    <a:pt x="0" y="1"/>
                  </a:cubicBezTo>
                  <a:cubicBezTo>
                    <a:pt x="0" y="1"/>
                    <a:pt x="0" y="1"/>
                    <a:pt x="0" y="1"/>
                  </a:cubicBezTo>
                  <a:cubicBezTo>
                    <a:pt x="0" y="1"/>
                    <a:pt x="0" y="1"/>
                    <a:pt x="0" y="1"/>
                  </a:cubicBezTo>
                  <a:cubicBezTo>
                    <a:pt x="0" y="1"/>
                    <a:pt x="0" y="2"/>
                    <a:pt x="0" y="2"/>
                  </a:cubicBezTo>
                  <a:cubicBezTo>
                    <a:pt x="0" y="3"/>
                    <a:pt x="1" y="3"/>
                    <a:pt x="2" y="4"/>
                  </a:cubicBezTo>
                  <a:cubicBezTo>
                    <a:pt x="2" y="4"/>
                    <a:pt x="2" y="4"/>
                    <a:pt x="2" y="4"/>
                  </a:cubicBezTo>
                  <a:cubicBezTo>
                    <a:pt x="3" y="4"/>
                    <a:pt x="4" y="3"/>
                    <a:pt x="4" y="2"/>
                  </a:cubicBezTo>
                  <a:cubicBezTo>
                    <a:pt x="4" y="1"/>
                    <a:pt x="3"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78" name="Freeform 3263">
              <a:extLst>
                <a:ext uri="{FF2B5EF4-FFF2-40B4-BE49-F238E27FC236}">
                  <a16:creationId xmlns:a16="http://schemas.microsoft.com/office/drawing/2014/main" id="{D3271C6B-C7D4-6F9F-142E-7B021E3A086A}"/>
                </a:ext>
              </a:extLst>
            </p:cNvPr>
            <p:cNvSpPr>
              <a:spLocks/>
            </p:cNvSpPr>
            <p:nvPr/>
          </p:nvSpPr>
          <p:spPr bwMode="auto">
            <a:xfrm>
              <a:off x="13949307" y="3682842"/>
              <a:ext cx="24829" cy="24829"/>
            </a:xfrm>
            <a:custGeom>
              <a:avLst/>
              <a:gdLst>
                <a:gd name="T0" fmla="*/ 2 w 4"/>
                <a:gd name="T1" fmla="*/ 0 h 4"/>
                <a:gd name="T2" fmla="*/ 2 w 4"/>
                <a:gd name="T3" fmla="*/ 0 h 4"/>
                <a:gd name="T4" fmla="*/ 1 w 4"/>
                <a:gd name="T5" fmla="*/ 1 h 4"/>
                <a:gd name="T6" fmla="*/ 0 w 4"/>
                <a:gd name="T7" fmla="*/ 1 h 4"/>
                <a:gd name="T8" fmla="*/ 0 w 4"/>
                <a:gd name="T9" fmla="*/ 2 h 4"/>
                <a:gd name="T10" fmla="*/ 0 w 4"/>
                <a:gd name="T11" fmla="*/ 3 h 4"/>
                <a:gd name="T12" fmla="*/ 0 w 4"/>
                <a:gd name="T13" fmla="*/ 3 h 4"/>
                <a:gd name="T14" fmla="*/ 2 w 4"/>
                <a:gd name="T15" fmla="*/ 4 h 4"/>
                <a:gd name="T16" fmla="*/ 2 w 4"/>
                <a:gd name="T17" fmla="*/ 4 h 4"/>
                <a:gd name="T18" fmla="*/ 2 w 4"/>
                <a:gd name="T19" fmla="*/ 4 h 4"/>
                <a:gd name="T20" fmla="*/ 3 w 4"/>
                <a:gd name="T21" fmla="*/ 4 h 4"/>
                <a:gd name="T22" fmla="*/ 3 w 4"/>
                <a:gd name="T23" fmla="*/ 4 h 4"/>
                <a:gd name="T24" fmla="*/ 4 w 4"/>
                <a:gd name="T25" fmla="*/ 3 h 4"/>
                <a:gd name="T26" fmla="*/ 4 w 4"/>
                <a:gd name="T27" fmla="*/ 3 h 4"/>
                <a:gd name="T28" fmla="*/ 2 w 4"/>
                <a:gd name="T29" fmla="*/ 0 h 4"/>
                <a:gd name="T30" fmla="*/ 2 w 4"/>
                <a:gd name="T31" fmla="*/ 0 h 4"/>
                <a:gd name="T32" fmla="*/ 2 w 4"/>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4">
                  <a:moveTo>
                    <a:pt x="2" y="0"/>
                  </a:moveTo>
                  <a:cubicBezTo>
                    <a:pt x="2" y="0"/>
                    <a:pt x="2" y="0"/>
                    <a:pt x="2" y="0"/>
                  </a:cubicBezTo>
                  <a:cubicBezTo>
                    <a:pt x="1" y="0"/>
                    <a:pt x="1" y="1"/>
                    <a:pt x="1" y="1"/>
                  </a:cubicBezTo>
                  <a:cubicBezTo>
                    <a:pt x="0" y="1"/>
                    <a:pt x="0" y="1"/>
                    <a:pt x="0" y="1"/>
                  </a:cubicBezTo>
                  <a:cubicBezTo>
                    <a:pt x="0" y="1"/>
                    <a:pt x="0" y="2"/>
                    <a:pt x="0" y="2"/>
                  </a:cubicBezTo>
                  <a:cubicBezTo>
                    <a:pt x="0" y="2"/>
                    <a:pt x="0" y="3"/>
                    <a:pt x="0" y="3"/>
                  </a:cubicBezTo>
                  <a:cubicBezTo>
                    <a:pt x="0" y="3"/>
                    <a:pt x="0" y="3"/>
                    <a:pt x="0" y="3"/>
                  </a:cubicBezTo>
                  <a:cubicBezTo>
                    <a:pt x="1" y="4"/>
                    <a:pt x="1" y="4"/>
                    <a:pt x="2" y="4"/>
                  </a:cubicBezTo>
                  <a:cubicBezTo>
                    <a:pt x="2" y="4"/>
                    <a:pt x="2" y="4"/>
                    <a:pt x="2" y="4"/>
                  </a:cubicBezTo>
                  <a:cubicBezTo>
                    <a:pt x="2" y="4"/>
                    <a:pt x="2" y="4"/>
                    <a:pt x="2" y="4"/>
                  </a:cubicBezTo>
                  <a:cubicBezTo>
                    <a:pt x="2" y="4"/>
                    <a:pt x="3" y="4"/>
                    <a:pt x="3" y="4"/>
                  </a:cubicBezTo>
                  <a:cubicBezTo>
                    <a:pt x="3" y="4"/>
                    <a:pt x="3" y="4"/>
                    <a:pt x="3" y="4"/>
                  </a:cubicBezTo>
                  <a:cubicBezTo>
                    <a:pt x="3" y="3"/>
                    <a:pt x="4" y="3"/>
                    <a:pt x="4" y="3"/>
                  </a:cubicBezTo>
                  <a:cubicBezTo>
                    <a:pt x="4" y="3"/>
                    <a:pt x="4" y="3"/>
                    <a:pt x="4" y="3"/>
                  </a:cubicBezTo>
                  <a:cubicBezTo>
                    <a:pt x="4" y="2"/>
                    <a:pt x="3" y="1"/>
                    <a:pt x="2" y="0"/>
                  </a:cubicBezTo>
                  <a:cubicBezTo>
                    <a:pt x="2" y="0"/>
                    <a:pt x="2"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79" name="Freeform 3264">
              <a:extLst>
                <a:ext uri="{FF2B5EF4-FFF2-40B4-BE49-F238E27FC236}">
                  <a16:creationId xmlns:a16="http://schemas.microsoft.com/office/drawing/2014/main" id="{4A96EC79-7C1D-DB18-33DC-A8F0D09F3388}"/>
                </a:ext>
              </a:extLst>
            </p:cNvPr>
            <p:cNvSpPr>
              <a:spLocks/>
            </p:cNvSpPr>
            <p:nvPr/>
          </p:nvSpPr>
          <p:spPr bwMode="auto">
            <a:xfrm>
              <a:off x="13529967" y="3222121"/>
              <a:ext cx="30347" cy="22070"/>
            </a:xfrm>
            <a:custGeom>
              <a:avLst/>
              <a:gdLst>
                <a:gd name="T0" fmla="*/ 2 w 5"/>
                <a:gd name="T1" fmla="*/ 0 h 3"/>
                <a:gd name="T2" fmla="*/ 0 w 5"/>
                <a:gd name="T3" fmla="*/ 1 h 3"/>
                <a:gd name="T4" fmla="*/ 1 w 5"/>
                <a:gd name="T5" fmla="*/ 3 h 3"/>
                <a:gd name="T6" fmla="*/ 2 w 5"/>
                <a:gd name="T7" fmla="*/ 3 h 3"/>
                <a:gd name="T8" fmla="*/ 2 w 5"/>
                <a:gd name="T9" fmla="*/ 3 h 3"/>
                <a:gd name="T10" fmla="*/ 2 w 5"/>
                <a:gd name="T11" fmla="*/ 3 h 3"/>
                <a:gd name="T12" fmla="*/ 2 w 5"/>
                <a:gd name="T13" fmla="*/ 3 h 3"/>
                <a:gd name="T14" fmla="*/ 2 w 5"/>
                <a:gd name="T15" fmla="*/ 3 h 3"/>
                <a:gd name="T16" fmla="*/ 3 w 5"/>
                <a:gd name="T17" fmla="*/ 3 h 3"/>
                <a:gd name="T18" fmla="*/ 4 w 5"/>
                <a:gd name="T19" fmla="*/ 3 h 3"/>
                <a:gd name="T20" fmla="*/ 4 w 5"/>
                <a:gd name="T21" fmla="*/ 2 h 3"/>
                <a:gd name="T22" fmla="*/ 3 w 5"/>
                <a:gd name="T23" fmla="*/ 0 h 3"/>
                <a:gd name="T24" fmla="*/ 2 w 5"/>
                <a:gd name="T25"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3">
                  <a:moveTo>
                    <a:pt x="2" y="0"/>
                  </a:moveTo>
                  <a:cubicBezTo>
                    <a:pt x="1" y="0"/>
                    <a:pt x="1" y="0"/>
                    <a:pt x="0" y="1"/>
                  </a:cubicBezTo>
                  <a:cubicBezTo>
                    <a:pt x="0" y="2"/>
                    <a:pt x="1" y="3"/>
                    <a:pt x="1" y="3"/>
                  </a:cubicBezTo>
                  <a:cubicBezTo>
                    <a:pt x="1" y="3"/>
                    <a:pt x="2" y="3"/>
                    <a:pt x="2" y="3"/>
                  </a:cubicBezTo>
                  <a:cubicBezTo>
                    <a:pt x="2" y="3"/>
                    <a:pt x="2" y="3"/>
                    <a:pt x="2" y="3"/>
                  </a:cubicBezTo>
                  <a:cubicBezTo>
                    <a:pt x="2" y="3"/>
                    <a:pt x="2" y="3"/>
                    <a:pt x="2" y="3"/>
                  </a:cubicBezTo>
                  <a:cubicBezTo>
                    <a:pt x="2" y="3"/>
                    <a:pt x="2" y="3"/>
                    <a:pt x="2" y="3"/>
                  </a:cubicBezTo>
                  <a:cubicBezTo>
                    <a:pt x="2" y="3"/>
                    <a:pt x="2" y="3"/>
                    <a:pt x="2" y="3"/>
                  </a:cubicBezTo>
                  <a:cubicBezTo>
                    <a:pt x="3" y="3"/>
                    <a:pt x="3" y="3"/>
                    <a:pt x="3" y="3"/>
                  </a:cubicBezTo>
                  <a:cubicBezTo>
                    <a:pt x="3" y="3"/>
                    <a:pt x="3" y="3"/>
                    <a:pt x="4" y="3"/>
                  </a:cubicBezTo>
                  <a:cubicBezTo>
                    <a:pt x="4" y="3"/>
                    <a:pt x="4" y="2"/>
                    <a:pt x="4" y="2"/>
                  </a:cubicBezTo>
                  <a:cubicBezTo>
                    <a:pt x="5" y="1"/>
                    <a:pt x="4" y="0"/>
                    <a:pt x="3" y="0"/>
                  </a:cubicBezTo>
                  <a:cubicBezTo>
                    <a:pt x="3" y="0"/>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80" name="Freeform 3265">
              <a:extLst>
                <a:ext uri="{FF2B5EF4-FFF2-40B4-BE49-F238E27FC236}">
                  <a16:creationId xmlns:a16="http://schemas.microsoft.com/office/drawing/2014/main" id="{B8CFAEF1-B477-86EB-5392-91116BC827F4}"/>
                </a:ext>
              </a:extLst>
            </p:cNvPr>
            <p:cNvSpPr>
              <a:spLocks/>
            </p:cNvSpPr>
            <p:nvPr/>
          </p:nvSpPr>
          <p:spPr bwMode="auto">
            <a:xfrm>
              <a:off x="13240292" y="3768365"/>
              <a:ext cx="27588" cy="24829"/>
            </a:xfrm>
            <a:custGeom>
              <a:avLst/>
              <a:gdLst>
                <a:gd name="T0" fmla="*/ 2 w 4"/>
                <a:gd name="T1" fmla="*/ 0 h 4"/>
                <a:gd name="T2" fmla="*/ 0 w 4"/>
                <a:gd name="T3" fmla="*/ 2 h 4"/>
                <a:gd name="T4" fmla="*/ 0 w 4"/>
                <a:gd name="T5" fmla="*/ 2 h 4"/>
                <a:gd name="T6" fmla="*/ 0 w 4"/>
                <a:gd name="T7" fmla="*/ 2 h 4"/>
                <a:gd name="T8" fmla="*/ 0 w 4"/>
                <a:gd name="T9" fmla="*/ 2 h 4"/>
                <a:gd name="T10" fmla="*/ 0 w 4"/>
                <a:gd name="T11" fmla="*/ 3 h 4"/>
                <a:gd name="T12" fmla="*/ 1 w 4"/>
                <a:gd name="T13" fmla="*/ 4 h 4"/>
                <a:gd name="T14" fmla="*/ 1 w 4"/>
                <a:gd name="T15" fmla="*/ 4 h 4"/>
                <a:gd name="T16" fmla="*/ 1 w 4"/>
                <a:gd name="T17" fmla="*/ 4 h 4"/>
                <a:gd name="T18" fmla="*/ 2 w 4"/>
                <a:gd name="T19" fmla="*/ 4 h 4"/>
                <a:gd name="T20" fmla="*/ 4 w 4"/>
                <a:gd name="T21" fmla="*/ 3 h 4"/>
                <a:gd name="T22" fmla="*/ 4 w 4"/>
                <a:gd name="T23" fmla="*/ 2 h 4"/>
                <a:gd name="T24" fmla="*/ 4 w 4"/>
                <a:gd name="T25" fmla="*/ 2 h 4"/>
                <a:gd name="T26" fmla="*/ 4 w 4"/>
                <a:gd name="T27" fmla="*/ 2 h 4"/>
                <a:gd name="T28" fmla="*/ 3 w 4"/>
                <a:gd name="T29" fmla="*/ 1 h 4"/>
                <a:gd name="T30" fmla="*/ 3 w 4"/>
                <a:gd name="T31" fmla="*/ 1 h 4"/>
                <a:gd name="T32" fmla="*/ 2 w 4"/>
                <a:gd name="T33" fmla="*/ 0 h 4"/>
                <a:gd name="T34" fmla="*/ 2 w 4"/>
                <a:gd name="T35" fmla="*/ 0 h 4"/>
                <a:gd name="T36" fmla="*/ 2 w 4"/>
                <a:gd name="T3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 h="4">
                  <a:moveTo>
                    <a:pt x="2" y="0"/>
                  </a:moveTo>
                  <a:cubicBezTo>
                    <a:pt x="1" y="0"/>
                    <a:pt x="0" y="1"/>
                    <a:pt x="0" y="2"/>
                  </a:cubicBezTo>
                  <a:cubicBezTo>
                    <a:pt x="0" y="2"/>
                    <a:pt x="0" y="2"/>
                    <a:pt x="0" y="2"/>
                  </a:cubicBezTo>
                  <a:cubicBezTo>
                    <a:pt x="0" y="2"/>
                    <a:pt x="0" y="2"/>
                    <a:pt x="0" y="2"/>
                  </a:cubicBezTo>
                  <a:cubicBezTo>
                    <a:pt x="0" y="2"/>
                    <a:pt x="0" y="2"/>
                    <a:pt x="0" y="2"/>
                  </a:cubicBezTo>
                  <a:cubicBezTo>
                    <a:pt x="0" y="3"/>
                    <a:pt x="0" y="3"/>
                    <a:pt x="0" y="3"/>
                  </a:cubicBezTo>
                  <a:cubicBezTo>
                    <a:pt x="0" y="3"/>
                    <a:pt x="0" y="4"/>
                    <a:pt x="1" y="4"/>
                  </a:cubicBezTo>
                  <a:cubicBezTo>
                    <a:pt x="1" y="4"/>
                    <a:pt x="1" y="4"/>
                    <a:pt x="1" y="4"/>
                  </a:cubicBezTo>
                  <a:cubicBezTo>
                    <a:pt x="1" y="4"/>
                    <a:pt x="1" y="4"/>
                    <a:pt x="1" y="4"/>
                  </a:cubicBezTo>
                  <a:cubicBezTo>
                    <a:pt x="1" y="4"/>
                    <a:pt x="2" y="4"/>
                    <a:pt x="2" y="4"/>
                  </a:cubicBezTo>
                  <a:cubicBezTo>
                    <a:pt x="3" y="4"/>
                    <a:pt x="3" y="4"/>
                    <a:pt x="4" y="3"/>
                  </a:cubicBezTo>
                  <a:cubicBezTo>
                    <a:pt x="4" y="2"/>
                    <a:pt x="4" y="2"/>
                    <a:pt x="4" y="2"/>
                  </a:cubicBezTo>
                  <a:cubicBezTo>
                    <a:pt x="4" y="2"/>
                    <a:pt x="4" y="2"/>
                    <a:pt x="4" y="2"/>
                  </a:cubicBezTo>
                  <a:cubicBezTo>
                    <a:pt x="4" y="2"/>
                    <a:pt x="4" y="2"/>
                    <a:pt x="4" y="2"/>
                  </a:cubicBezTo>
                  <a:cubicBezTo>
                    <a:pt x="3" y="1"/>
                    <a:pt x="3" y="1"/>
                    <a:pt x="3" y="1"/>
                  </a:cubicBezTo>
                  <a:cubicBezTo>
                    <a:pt x="3" y="1"/>
                    <a:pt x="3" y="1"/>
                    <a:pt x="3" y="1"/>
                  </a:cubicBezTo>
                  <a:cubicBezTo>
                    <a:pt x="3" y="1"/>
                    <a:pt x="3" y="0"/>
                    <a:pt x="2" y="0"/>
                  </a:cubicBezTo>
                  <a:cubicBezTo>
                    <a:pt x="2" y="0"/>
                    <a:pt x="2"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81" name="Freeform 3266">
              <a:extLst>
                <a:ext uri="{FF2B5EF4-FFF2-40B4-BE49-F238E27FC236}">
                  <a16:creationId xmlns:a16="http://schemas.microsoft.com/office/drawing/2014/main" id="{DF244118-4B8A-929A-B30E-563138BBBE8C}"/>
                </a:ext>
              </a:extLst>
            </p:cNvPr>
            <p:cNvSpPr>
              <a:spLocks/>
            </p:cNvSpPr>
            <p:nvPr/>
          </p:nvSpPr>
          <p:spPr bwMode="auto">
            <a:xfrm>
              <a:off x="12572660" y="3611113"/>
              <a:ext cx="24829" cy="24829"/>
            </a:xfrm>
            <a:custGeom>
              <a:avLst/>
              <a:gdLst>
                <a:gd name="T0" fmla="*/ 2 w 4"/>
                <a:gd name="T1" fmla="*/ 0 h 4"/>
                <a:gd name="T2" fmla="*/ 0 w 4"/>
                <a:gd name="T3" fmla="*/ 1 h 4"/>
                <a:gd name="T4" fmla="*/ 0 w 4"/>
                <a:gd name="T5" fmla="*/ 2 h 4"/>
                <a:gd name="T6" fmla="*/ 0 w 4"/>
                <a:gd name="T7" fmla="*/ 3 h 4"/>
                <a:gd name="T8" fmla="*/ 0 w 4"/>
                <a:gd name="T9" fmla="*/ 3 h 4"/>
                <a:gd name="T10" fmla="*/ 1 w 4"/>
                <a:gd name="T11" fmla="*/ 3 h 4"/>
                <a:gd name="T12" fmla="*/ 1 w 4"/>
                <a:gd name="T13" fmla="*/ 3 h 4"/>
                <a:gd name="T14" fmla="*/ 1 w 4"/>
                <a:gd name="T15" fmla="*/ 3 h 4"/>
                <a:gd name="T16" fmla="*/ 2 w 4"/>
                <a:gd name="T17" fmla="*/ 4 h 4"/>
                <a:gd name="T18" fmla="*/ 2 w 4"/>
                <a:gd name="T19" fmla="*/ 4 h 4"/>
                <a:gd name="T20" fmla="*/ 3 w 4"/>
                <a:gd name="T21" fmla="*/ 4 h 4"/>
                <a:gd name="T22" fmla="*/ 3 w 4"/>
                <a:gd name="T23" fmla="*/ 3 h 4"/>
                <a:gd name="T24" fmla="*/ 4 w 4"/>
                <a:gd name="T25" fmla="*/ 2 h 4"/>
                <a:gd name="T26" fmla="*/ 4 w 4"/>
                <a:gd name="T27" fmla="*/ 2 h 4"/>
                <a:gd name="T28" fmla="*/ 4 w 4"/>
                <a:gd name="T29" fmla="*/ 2 h 4"/>
                <a:gd name="T30" fmla="*/ 2 w 4"/>
                <a:gd name="T31" fmla="*/ 0 h 4"/>
                <a:gd name="T32" fmla="*/ 2 w 4"/>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4">
                  <a:moveTo>
                    <a:pt x="2" y="0"/>
                  </a:moveTo>
                  <a:cubicBezTo>
                    <a:pt x="1" y="0"/>
                    <a:pt x="0" y="0"/>
                    <a:pt x="0" y="1"/>
                  </a:cubicBezTo>
                  <a:cubicBezTo>
                    <a:pt x="0" y="2"/>
                    <a:pt x="0" y="2"/>
                    <a:pt x="0" y="2"/>
                  </a:cubicBezTo>
                  <a:cubicBezTo>
                    <a:pt x="0" y="2"/>
                    <a:pt x="0" y="2"/>
                    <a:pt x="0" y="3"/>
                  </a:cubicBezTo>
                  <a:cubicBezTo>
                    <a:pt x="0" y="3"/>
                    <a:pt x="0" y="3"/>
                    <a:pt x="0" y="3"/>
                  </a:cubicBezTo>
                  <a:cubicBezTo>
                    <a:pt x="0" y="3"/>
                    <a:pt x="0" y="3"/>
                    <a:pt x="1" y="3"/>
                  </a:cubicBezTo>
                  <a:cubicBezTo>
                    <a:pt x="1" y="3"/>
                    <a:pt x="1" y="3"/>
                    <a:pt x="1" y="3"/>
                  </a:cubicBezTo>
                  <a:cubicBezTo>
                    <a:pt x="1" y="3"/>
                    <a:pt x="1" y="3"/>
                    <a:pt x="1" y="3"/>
                  </a:cubicBezTo>
                  <a:cubicBezTo>
                    <a:pt x="1" y="3"/>
                    <a:pt x="1" y="4"/>
                    <a:pt x="2" y="4"/>
                  </a:cubicBezTo>
                  <a:cubicBezTo>
                    <a:pt x="2" y="4"/>
                    <a:pt x="2" y="4"/>
                    <a:pt x="2" y="4"/>
                  </a:cubicBezTo>
                  <a:cubicBezTo>
                    <a:pt x="2" y="4"/>
                    <a:pt x="3" y="4"/>
                    <a:pt x="3" y="4"/>
                  </a:cubicBezTo>
                  <a:cubicBezTo>
                    <a:pt x="3" y="4"/>
                    <a:pt x="3" y="3"/>
                    <a:pt x="3" y="3"/>
                  </a:cubicBezTo>
                  <a:cubicBezTo>
                    <a:pt x="3" y="3"/>
                    <a:pt x="4" y="3"/>
                    <a:pt x="4" y="2"/>
                  </a:cubicBezTo>
                  <a:cubicBezTo>
                    <a:pt x="4" y="2"/>
                    <a:pt x="4" y="2"/>
                    <a:pt x="4" y="2"/>
                  </a:cubicBezTo>
                  <a:cubicBezTo>
                    <a:pt x="4" y="2"/>
                    <a:pt x="4" y="2"/>
                    <a:pt x="4" y="2"/>
                  </a:cubicBezTo>
                  <a:cubicBezTo>
                    <a:pt x="4" y="1"/>
                    <a:pt x="3"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82" name="Freeform 3267">
              <a:extLst>
                <a:ext uri="{FF2B5EF4-FFF2-40B4-BE49-F238E27FC236}">
                  <a16:creationId xmlns:a16="http://schemas.microsoft.com/office/drawing/2014/main" id="{40B3E024-BE28-63D1-2438-1FF9E0BBBAED}"/>
                </a:ext>
              </a:extLst>
            </p:cNvPr>
            <p:cNvSpPr>
              <a:spLocks/>
            </p:cNvSpPr>
            <p:nvPr/>
          </p:nvSpPr>
          <p:spPr bwMode="auto">
            <a:xfrm>
              <a:off x="11496724" y="2882787"/>
              <a:ext cx="52417" cy="52417"/>
            </a:xfrm>
            <a:custGeom>
              <a:avLst/>
              <a:gdLst>
                <a:gd name="T0" fmla="*/ 4 w 8"/>
                <a:gd name="T1" fmla="*/ 0 h 8"/>
                <a:gd name="T2" fmla="*/ 2 w 8"/>
                <a:gd name="T3" fmla="*/ 1 h 8"/>
                <a:gd name="T4" fmla="*/ 1 w 8"/>
                <a:gd name="T5" fmla="*/ 3 h 8"/>
                <a:gd name="T6" fmla="*/ 1 w 8"/>
                <a:gd name="T7" fmla="*/ 3 h 8"/>
                <a:gd name="T8" fmla="*/ 1 w 8"/>
                <a:gd name="T9" fmla="*/ 5 h 8"/>
                <a:gd name="T10" fmla="*/ 1 w 8"/>
                <a:gd name="T11" fmla="*/ 5 h 8"/>
                <a:gd name="T12" fmla="*/ 1 w 8"/>
                <a:gd name="T13" fmla="*/ 6 h 8"/>
                <a:gd name="T14" fmla="*/ 3 w 8"/>
                <a:gd name="T15" fmla="*/ 7 h 8"/>
                <a:gd name="T16" fmla="*/ 3 w 8"/>
                <a:gd name="T17" fmla="*/ 7 h 8"/>
                <a:gd name="T18" fmla="*/ 4 w 8"/>
                <a:gd name="T19" fmla="*/ 8 h 8"/>
                <a:gd name="T20" fmla="*/ 6 w 8"/>
                <a:gd name="T21" fmla="*/ 7 h 8"/>
                <a:gd name="T22" fmla="*/ 7 w 8"/>
                <a:gd name="T23" fmla="*/ 6 h 8"/>
                <a:gd name="T24" fmla="*/ 7 w 8"/>
                <a:gd name="T25" fmla="*/ 5 h 8"/>
                <a:gd name="T26" fmla="*/ 7 w 8"/>
                <a:gd name="T27" fmla="*/ 3 h 8"/>
                <a:gd name="T28" fmla="*/ 7 w 8"/>
                <a:gd name="T29" fmla="*/ 3 h 8"/>
                <a:gd name="T30" fmla="*/ 7 w 8"/>
                <a:gd name="T31" fmla="*/ 2 h 8"/>
                <a:gd name="T32" fmla="*/ 4 w 8"/>
                <a:gd name="T33"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 h="8">
                  <a:moveTo>
                    <a:pt x="4" y="0"/>
                  </a:moveTo>
                  <a:cubicBezTo>
                    <a:pt x="3" y="0"/>
                    <a:pt x="3" y="1"/>
                    <a:pt x="2" y="1"/>
                  </a:cubicBezTo>
                  <a:cubicBezTo>
                    <a:pt x="1" y="2"/>
                    <a:pt x="1" y="2"/>
                    <a:pt x="1" y="3"/>
                  </a:cubicBezTo>
                  <a:cubicBezTo>
                    <a:pt x="1" y="3"/>
                    <a:pt x="1" y="3"/>
                    <a:pt x="1" y="3"/>
                  </a:cubicBezTo>
                  <a:cubicBezTo>
                    <a:pt x="1" y="4"/>
                    <a:pt x="0" y="4"/>
                    <a:pt x="1" y="5"/>
                  </a:cubicBezTo>
                  <a:cubicBezTo>
                    <a:pt x="1" y="5"/>
                    <a:pt x="1" y="5"/>
                    <a:pt x="1" y="5"/>
                  </a:cubicBezTo>
                  <a:cubicBezTo>
                    <a:pt x="1" y="5"/>
                    <a:pt x="1" y="6"/>
                    <a:pt x="1" y="6"/>
                  </a:cubicBezTo>
                  <a:cubicBezTo>
                    <a:pt x="2" y="7"/>
                    <a:pt x="2" y="7"/>
                    <a:pt x="3" y="7"/>
                  </a:cubicBezTo>
                  <a:cubicBezTo>
                    <a:pt x="3" y="7"/>
                    <a:pt x="3" y="7"/>
                    <a:pt x="3" y="7"/>
                  </a:cubicBezTo>
                  <a:cubicBezTo>
                    <a:pt x="3" y="7"/>
                    <a:pt x="4" y="8"/>
                    <a:pt x="4" y="8"/>
                  </a:cubicBezTo>
                  <a:cubicBezTo>
                    <a:pt x="5" y="8"/>
                    <a:pt x="5" y="7"/>
                    <a:pt x="6" y="7"/>
                  </a:cubicBezTo>
                  <a:cubicBezTo>
                    <a:pt x="6" y="7"/>
                    <a:pt x="7" y="6"/>
                    <a:pt x="7" y="6"/>
                  </a:cubicBezTo>
                  <a:cubicBezTo>
                    <a:pt x="7" y="6"/>
                    <a:pt x="7" y="6"/>
                    <a:pt x="7" y="5"/>
                  </a:cubicBezTo>
                  <a:cubicBezTo>
                    <a:pt x="8" y="5"/>
                    <a:pt x="8" y="4"/>
                    <a:pt x="7" y="3"/>
                  </a:cubicBezTo>
                  <a:cubicBezTo>
                    <a:pt x="7" y="3"/>
                    <a:pt x="7" y="3"/>
                    <a:pt x="7" y="3"/>
                  </a:cubicBezTo>
                  <a:cubicBezTo>
                    <a:pt x="7" y="3"/>
                    <a:pt x="7" y="2"/>
                    <a:pt x="7" y="2"/>
                  </a:cubicBezTo>
                  <a:cubicBezTo>
                    <a:pt x="6" y="1"/>
                    <a:pt x="5"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83" name="Freeform 3268">
              <a:extLst>
                <a:ext uri="{FF2B5EF4-FFF2-40B4-BE49-F238E27FC236}">
                  <a16:creationId xmlns:a16="http://schemas.microsoft.com/office/drawing/2014/main" id="{FEBD189C-874F-4FA1-6F98-48795552F1C4}"/>
                </a:ext>
              </a:extLst>
            </p:cNvPr>
            <p:cNvSpPr>
              <a:spLocks/>
            </p:cNvSpPr>
            <p:nvPr/>
          </p:nvSpPr>
          <p:spPr bwMode="auto">
            <a:xfrm>
              <a:off x="10823575" y="2645529"/>
              <a:ext cx="52417" cy="46900"/>
            </a:xfrm>
            <a:custGeom>
              <a:avLst/>
              <a:gdLst>
                <a:gd name="T0" fmla="*/ 4 w 8"/>
                <a:gd name="T1" fmla="*/ 0 h 7"/>
                <a:gd name="T2" fmla="*/ 2 w 8"/>
                <a:gd name="T3" fmla="*/ 1 h 7"/>
                <a:gd name="T4" fmla="*/ 2 w 8"/>
                <a:gd name="T5" fmla="*/ 1 h 7"/>
                <a:gd name="T6" fmla="*/ 2 w 8"/>
                <a:gd name="T7" fmla="*/ 1 h 7"/>
                <a:gd name="T8" fmla="*/ 1 w 8"/>
                <a:gd name="T9" fmla="*/ 5 h 7"/>
                <a:gd name="T10" fmla="*/ 4 w 8"/>
                <a:gd name="T11" fmla="*/ 7 h 7"/>
                <a:gd name="T12" fmla="*/ 4 w 8"/>
                <a:gd name="T13" fmla="*/ 7 h 7"/>
                <a:gd name="T14" fmla="*/ 4 w 8"/>
                <a:gd name="T15" fmla="*/ 7 h 7"/>
                <a:gd name="T16" fmla="*/ 6 w 8"/>
                <a:gd name="T17" fmla="*/ 6 h 7"/>
                <a:gd name="T18" fmla="*/ 7 w 8"/>
                <a:gd name="T19" fmla="*/ 6 h 7"/>
                <a:gd name="T20" fmla="*/ 7 w 8"/>
                <a:gd name="T21" fmla="*/ 5 h 7"/>
                <a:gd name="T22" fmla="*/ 7 w 8"/>
                <a:gd name="T23" fmla="*/ 5 h 7"/>
                <a:gd name="T24" fmla="*/ 8 w 8"/>
                <a:gd name="T25" fmla="*/ 4 h 7"/>
                <a:gd name="T26" fmla="*/ 7 w 8"/>
                <a:gd name="T27" fmla="*/ 1 h 7"/>
                <a:gd name="T28" fmla="*/ 6 w 8"/>
                <a:gd name="T29" fmla="*/ 0 h 7"/>
                <a:gd name="T30" fmla="*/ 5 w 8"/>
                <a:gd name="T31" fmla="*/ 0 h 7"/>
                <a:gd name="T32" fmla="*/ 4 w 8"/>
                <a:gd name="T33"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 h="7">
                  <a:moveTo>
                    <a:pt x="4" y="0"/>
                  </a:moveTo>
                  <a:cubicBezTo>
                    <a:pt x="3" y="0"/>
                    <a:pt x="3" y="0"/>
                    <a:pt x="2" y="1"/>
                  </a:cubicBezTo>
                  <a:cubicBezTo>
                    <a:pt x="2" y="1"/>
                    <a:pt x="2" y="1"/>
                    <a:pt x="2" y="1"/>
                  </a:cubicBezTo>
                  <a:cubicBezTo>
                    <a:pt x="2" y="1"/>
                    <a:pt x="2" y="1"/>
                    <a:pt x="2" y="1"/>
                  </a:cubicBezTo>
                  <a:cubicBezTo>
                    <a:pt x="0" y="2"/>
                    <a:pt x="0" y="4"/>
                    <a:pt x="1" y="5"/>
                  </a:cubicBezTo>
                  <a:cubicBezTo>
                    <a:pt x="2" y="6"/>
                    <a:pt x="3" y="7"/>
                    <a:pt x="4" y="7"/>
                  </a:cubicBezTo>
                  <a:cubicBezTo>
                    <a:pt x="4" y="7"/>
                    <a:pt x="4" y="7"/>
                    <a:pt x="4" y="7"/>
                  </a:cubicBezTo>
                  <a:cubicBezTo>
                    <a:pt x="4" y="7"/>
                    <a:pt x="4" y="7"/>
                    <a:pt x="4" y="7"/>
                  </a:cubicBezTo>
                  <a:cubicBezTo>
                    <a:pt x="5" y="7"/>
                    <a:pt x="6" y="7"/>
                    <a:pt x="6" y="6"/>
                  </a:cubicBezTo>
                  <a:cubicBezTo>
                    <a:pt x="6" y="6"/>
                    <a:pt x="7" y="6"/>
                    <a:pt x="7" y="6"/>
                  </a:cubicBezTo>
                  <a:cubicBezTo>
                    <a:pt x="7" y="5"/>
                    <a:pt x="7" y="5"/>
                    <a:pt x="7" y="5"/>
                  </a:cubicBezTo>
                  <a:cubicBezTo>
                    <a:pt x="7" y="5"/>
                    <a:pt x="7" y="5"/>
                    <a:pt x="7" y="5"/>
                  </a:cubicBezTo>
                  <a:cubicBezTo>
                    <a:pt x="7" y="5"/>
                    <a:pt x="7" y="5"/>
                    <a:pt x="8" y="4"/>
                  </a:cubicBezTo>
                  <a:cubicBezTo>
                    <a:pt x="8" y="3"/>
                    <a:pt x="8" y="2"/>
                    <a:pt x="7" y="1"/>
                  </a:cubicBezTo>
                  <a:cubicBezTo>
                    <a:pt x="7" y="1"/>
                    <a:pt x="6" y="0"/>
                    <a:pt x="6" y="0"/>
                  </a:cubicBezTo>
                  <a:cubicBezTo>
                    <a:pt x="5" y="0"/>
                    <a:pt x="5" y="0"/>
                    <a:pt x="5" y="0"/>
                  </a:cubicBezTo>
                  <a:cubicBezTo>
                    <a:pt x="5" y="0"/>
                    <a:pt x="4"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84" name="Freeform 3269">
              <a:extLst>
                <a:ext uri="{FF2B5EF4-FFF2-40B4-BE49-F238E27FC236}">
                  <a16:creationId xmlns:a16="http://schemas.microsoft.com/office/drawing/2014/main" id="{5115C229-241B-3EFE-1280-2D9EEE59D80F}"/>
                </a:ext>
              </a:extLst>
            </p:cNvPr>
            <p:cNvSpPr>
              <a:spLocks/>
            </p:cNvSpPr>
            <p:nvPr/>
          </p:nvSpPr>
          <p:spPr bwMode="auto">
            <a:xfrm>
              <a:off x="11400166" y="3191774"/>
              <a:ext cx="38623" cy="38623"/>
            </a:xfrm>
            <a:custGeom>
              <a:avLst/>
              <a:gdLst>
                <a:gd name="T0" fmla="*/ 3 w 6"/>
                <a:gd name="T1" fmla="*/ 0 h 6"/>
                <a:gd name="T2" fmla="*/ 2 w 6"/>
                <a:gd name="T3" fmla="*/ 1 h 6"/>
                <a:gd name="T4" fmla="*/ 1 w 6"/>
                <a:gd name="T5" fmla="*/ 5 h 6"/>
                <a:gd name="T6" fmla="*/ 3 w 6"/>
                <a:gd name="T7" fmla="*/ 6 h 6"/>
                <a:gd name="T8" fmla="*/ 5 w 6"/>
                <a:gd name="T9" fmla="*/ 5 h 6"/>
                <a:gd name="T10" fmla="*/ 6 w 6"/>
                <a:gd name="T11" fmla="*/ 4 h 6"/>
                <a:gd name="T12" fmla="*/ 6 w 6"/>
                <a:gd name="T13" fmla="*/ 4 h 6"/>
                <a:gd name="T14" fmla="*/ 6 w 6"/>
                <a:gd name="T15" fmla="*/ 1 h 6"/>
                <a:gd name="T16" fmla="*/ 6 w 6"/>
                <a:gd name="T17" fmla="*/ 1 h 6"/>
                <a:gd name="T18" fmla="*/ 5 w 6"/>
                <a:gd name="T19" fmla="*/ 1 h 6"/>
                <a:gd name="T20" fmla="*/ 5 w 6"/>
                <a:gd name="T21" fmla="*/ 0 h 6"/>
                <a:gd name="T22" fmla="*/ 4 w 6"/>
                <a:gd name="T23" fmla="*/ 0 h 6"/>
                <a:gd name="T24" fmla="*/ 3 w 6"/>
                <a:gd name="T2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6">
                  <a:moveTo>
                    <a:pt x="3" y="0"/>
                  </a:moveTo>
                  <a:cubicBezTo>
                    <a:pt x="3" y="0"/>
                    <a:pt x="2" y="0"/>
                    <a:pt x="2" y="1"/>
                  </a:cubicBezTo>
                  <a:cubicBezTo>
                    <a:pt x="1" y="2"/>
                    <a:pt x="0" y="3"/>
                    <a:pt x="1" y="5"/>
                  </a:cubicBezTo>
                  <a:cubicBezTo>
                    <a:pt x="2" y="5"/>
                    <a:pt x="3" y="6"/>
                    <a:pt x="3" y="6"/>
                  </a:cubicBezTo>
                  <a:cubicBezTo>
                    <a:pt x="4" y="6"/>
                    <a:pt x="5" y="6"/>
                    <a:pt x="5" y="5"/>
                  </a:cubicBezTo>
                  <a:cubicBezTo>
                    <a:pt x="5" y="5"/>
                    <a:pt x="6" y="5"/>
                    <a:pt x="6" y="4"/>
                  </a:cubicBezTo>
                  <a:cubicBezTo>
                    <a:pt x="6" y="4"/>
                    <a:pt x="6" y="4"/>
                    <a:pt x="6" y="4"/>
                  </a:cubicBezTo>
                  <a:cubicBezTo>
                    <a:pt x="6" y="3"/>
                    <a:pt x="6" y="2"/>
                    <a:pt x="6" y="1"/>
                  </a:cubicBezTo>
                  <a:cubicBezTo>
                    <a:pt x="6" y="1"/>
                    <a:pt x="6" y="1"/>
                    <a:pt x="6" y="1"/>
                  </a:cubicBezTo>
                  <a:cubicBezTo>
                    <a:pt x="6" y="1"/>
                    <a:pt x="5" y="1"/>
                    <a:pt x="5" y="1"/>
                  </a:cubicBezTo>
                  <a:cubicBezTo>
                    <a:pt x="5" y="1"/>
                    <a:pt x="5" y="1"/>
                    <a:pt x="5" y="0"/>
                  </a:cubicBezTo>
                  <a:cubicBezTo>
                    <a:pt x="4" y="0"/>
                    <a:pt x="4" y="0"/>
                    <a:pt x="4" y="0"/>
                  </a:cubicBezTo>
                  <a:cubicBezTo>
                    <a:pt x="4" y="0"/>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85" name="Freeform 3270">
              <a:extLst>
                <a:ext uri="{FF2B5EF4-FFF2-40B4-BE49-F238E27FC236}">
                  <a16:creationId xmlns:a16="http://schemas.microsoft.com/office/drawing/2014/main" id="{AABAF644-7DA1-35B1-7765-44418811EAF0}"/>
                </a:ext>
              </a:extLst>
            </p:cNvPr>
            <p:cNvSpPr>
              <a:spLocks/>
            </p:cNvSpPr>
            <p:nvPr/>
          </p:nvSpPr>
          <p:spPr bwMode="auto">
            <a:xfrm>
              <a:off x="10834610" y="3131080"/>
              <a:ext cx="41382" cy="38623"/>
            </a:xfrm>
            <a:custGeom>
              <a:avLst/>
              <a:gdLst>
                <a:gd name="T0" fmla="*/ 3 w 6"/>
                <a:gd name="T1" fmla="*/ 0 h 6"/>
                <a:gd name="T2" fmla="*/ 2 w 6"/>
                <a:gd name="T3" fmla="*/ 0 h 6"/>
                <a:gd name="T4" fmla="*/ 1 w 6"/>
                <a:gd name="T5" fmla="*/ 1 h 6"/>
                <a:gd name="T6" fmla="*/ 0 w 6"/>
                <a:gd name="T7" fmla="*/ 5 h 6"/>
                <a:gd name="T8" fmla="*/ 3 w 6"/>
                <a:gd name="T9" fmla="*/ 6 h 6"/>
                <a:gd name="T10" fmla="*/ 4 w 6"/>
                <a:gd name="T11" fmla="*/ 5 h 6"/>
                <a:gd name="T12" fmla="*/ 5 w 6"/>
                <a:gd name="T13" fmla="*/ 2 h 6"/>
                <a:gd name="T14" fmla="*/ 5 w 6"/>
                <a:gd name="T15" fmla="*/ 2 h 6"/>
                <a:gd name="T16" fmla="*/ 5 w 6"/>
                <a:gd name="T17" fmla="*/ 2 h 6"/>
                <a:gd name="T18" fmla="*/ 3 w 6"/>
                <a:gd name="T19" fmla="*/ 0 h 6"/>
                <a:gd name="T20" fmla="*/ 3 w 6"/>
                <a:gd name="T2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6">
                  <a:moveTo>
                    <a:pt x="3" y="0"/>
                  </a:moveTo>
                  <a:cubicBezTo>
                    <a:pt x="3" y="0"/>
                    <a:pt x="2" y="0"/>
                    <a:pt x="2" y="0"/>
                  </a:cubicBezTo>
                  <a:cubicBezTo>
                    <a:pt x="2" y="0"/>
                    <a:pt x="1" y="1"/>
                    <a:pt x="1" y="1"/>
                  </a:cubicBezTo>
                  <a:cubicBezTo>
                    <a:pt x="0" y="2"/>
                    <a:pt x="0" y="3"/>
                    <a:pt x="0" y="5"/>
                  </a:cubicBezTo>
                  <a:cubicBezTo>
                    <a:pt x="1" y="5"/>
                    <a:pt x="2" y="6"/>
                    <a:pt x="3" y="6"/>
                  </a:cubicBezTo>
                  <a:cubicBezTo>
                    <a:pt x="3" y="6"/>
                    <a:pt x="4" y="6"/>
                    <a:pt x="4" y="5"/>
                  </a:cubicBezTo>
                  <a:cubicBezTo>
                    <a:pt x="5" y="5"/>
                    <a:pt x="6" y="3"/>
                    <a:pt x="5" y="2"/>
                  </a:cubicBezTo>
                  <a:cubicBezTo>
                    <a:pt x="5" y="2"/>
                    <a:pt x="5" y="2"/>
                    <a:pt x="5" y="2"/>
                  </a:cubicBezTo>
                  <a:cubicBezTo>
                    <a:pt x="5" y="2"/>
                    <a:pt x="5" y="2"/>
                    <a:pt x="5" y="2"/>
                  </a:cubicBezTo>
                  <a:cubicBezTo>
                    <a:pt x="4" y="1"/>
                    <a:pt x="4" y="0"/>
                    <a:pt x="3" y="0"/>
                  </a:cubicBezTo>
                  <a:cubicBezTo>
                    <a:pt x="3"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86" name="Freeform 3271">
              <a:extLst>
                <a:ext uri="{FF2B5EF4-FFF2-40B4-BE49-F238E27FC236}">
                  <a16:creationId xmlns:a16="http://schemas.microsoft.com/office/drawing/2014/main" id="{FA2F5441-697E-FFCE-881F-AF133A7166A2}"/>
                </a:ext>
              </a:extLst>
            </p:cNvPr>
            <p:cNvSpPr>
              <a:spLocks/>
            </p:cNvSpPr>
            <p:nvPr/>
          </p:nvSpPr>
          <p:spPr bwMode="auto">
            <a:xfrm>
              <a:off x="12048486" y="3249709"/>
              <a:ext cx="38623" cy="38623"/>
            </a:xfrm>
            <a:custGeom>
              <a:avLst/>
              <a:gdLst>
                <a:gd name="T0" fmla="*/ 3 w 6"/>
                <a:gd name="T1" fmla="*/ 0 h 6"/>
                <a:gd name="T2" fmla="*/ 2 w 6"/>
                <a:gd name="T3" fmla="*/ 1 h 6"/>
                <a:gd name="T4" fmla="*/ 1 w 6"/>
                <a:gd name="T5" fmla="*/ 2 h 6"/>
                <a:gd name="T6" fmla="*/ 1 w 6"/>
                <a:gd name="T7" fmla="*/ 2 h 6"/>
                <a:gd name="T8" fmla="*/ 0 w 6"/>
                <a:gd name="T9" fmla="*/ 3 h 6"/>
                <a:gd name="T10" fmla="*/ 1 w 6"/>
                <a:gd name="T11" fmla="*/ 4 h 6"/>
                <a:gd name="T12" fmla="*/ 1 w 6"/>
                <a:gd name="T13" fmla="*/ 4 h 6"/>
                <a:gd name="T14" fmla="*/ 1 w 6"/>
                <a:gd name="T15" fmla="*/ 5 h 6"/>
                <a:gd name="T16" fmla="*/ 1 w 6"/>
                <a:gd name="T17" fmla="*/ 5 h 6"/>
                <a:gd name="T18" fmla="*/ 2 w 6"/>
                <a:gd name="T19" fmla="*/ 6 h 6"/>
                <a:gd name="T20" fmla="*/ 3 w 6"/>
                <a:gd name="T21" fmla="*/ 6 h 6"/>
                <a:gd name="T22" fmla="*/ 3 w 6"/>
                <a:gd name="T23" fmla="*/ 6 h 6"/>
                <a:gd name="T24" fmla="*/ 5 w 6"/>
                <a:gd name="T25" fmla="*/ 5 h 6"/>
                <a:gd name="T26" fmla="*/ 5 w 6"/>
                <a:gd name="T27" fmla="*/ 1 h 6"/>
                <a:gd name="T28" fmla="*/ 3 w 6"/>
                <a:gd name="T2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6">
                  <a:moveTo>
                    <a:pt x="3" y="0"/>
                  </a:moveTo>
                  <a:cubicBezTo>
                    <a:pt x="3" y="0"/>
                    <a:pt x="2" y="0"/>
                    <a:pt x="2" y="1"/>
                  </a:cubicBezTo>
                  <a:cubicBezTo>
                    <a:pt x="1" y="1"/>
                    <a:pt x="1" y="1"/>
                    <a:pt x="1" y="2"/>
                  </a:cubicBezTo>
                  <a:cubicBezTo>
                    <a:pt x="1" y="2"/>
                    <a:pt x="1" y="2"/>
                    <a:pt x="1" y="2"/>
                  </a:cubicBezTo>
                  <a:cubicBezTo>
                    <a:pt x="0" y="3"/>
                    <a:pt x="0" y="3"/>
                    <a:pt x="0" y="3"/>
                  </a:cubicBezTo>
                  <a:cubicBezTo>
                    <a:pt x="0" y="4"/>
                    <a:pt x="1" y="4"/>
                    <a:pt x="1" y="4"/>
                  </a:cubicBezTo>
                  <a:cubicBezTo>
                    <a:pt x="1" y="4"/>
                    <a:pt x="1" y="4"/>
                    <a:pt x="1" y="4"/>
                  </a:cubicBezTo>
                  <a:cubicBezTo>
                    <a:pt x="1" y="4"/>
                    <a:pt x="1" y="4"/>
                    <a:pt x="1" y="5"/>
                  </a:cubicBezTo>
                  <a:cubicBezTo>
                    <a:pt x="1" y="5"/>
                    <a:pt x="1" y="5"/>
                    <a:pt x="1" y="5"/>
                  </a:cubicBezTo>
                  <a:cubicBezTo>
                    <a:pt x="1" y="5"/>
                    <a:pt x="2" y="5"/>
                    <a:pt x="2" y="6"/>
                  </a:cubicBezTo>
                  <a:cubicBezTo>
                    <a:pt x="2" y="6"/>
                    <a:pt x="3" y="6"/>
                    <a:pt x="3" y="6"/>
                  </a:cubicBezTo>
                  <a:cubicBezTo>
                    <a:pt x="3" y="6"/>
                    <a:pt x="3" y="6"/>
                    <a:pt x="3" y="6"/>
                  </a:cubicBezTo>
                  <a:cubicBezTo>
                    <a:pt x="4" y="6"/>
                    <a:pt x="4" y="6"/>
                    <a:pt x="5" y="5"/>
                  </a:cubicBezTo>
                  <a:cubicBezTo>
                    <a:pt x="6" y="4"/>
                    <a:pt x="6" y="3"/>
                    <a:pt x="5" y="1"/>
                  </a:cubicBezTo>
                  <a:cubicBezTo>
                    <a:pt x="5" y="1"/>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87" name="Freeform 3272">
              <a:extLst>
                <a:ext uri="{FF2B5EF4-FFF2-40B4-BE49-F238E27FC236}">
                  <a16:creationId xmlns:a16="http://schemas.microsoft.com/office/drawing/2014/main" id="{A235A1A1-3A11-1ECB-E2D9-AB25A766DDE8}"/>
                </a:ext>
              </a:extLst>
            </p:cNvPr>
            <p:cNvSpPr>
              <a:spLocks/>
            </p:cNvSpPr>
            <p:nvPr/>
          </p:nvSpPr>
          <p:spPr bwMode="auto">
            <a:xfrm>
              <a:off x="11819505" y="3059351"/>
              <a:ext cx="38623" cy="33106"/>
            </a:xfrm>
            <a:custGeom>
              <a:avLst/>
              <a:gdLst>
                <a:gd name="T0" fmla="*/ 3 w 6"/>
                <a:gd name="T1" fmla="*/ 0 h 5"/>
                <a:gd name="T2" fmla="*/ 2 w 6"/>
                <a:gd name="T3" fmla="*/ 0 h 5"/>
                <a:gd name="T4" fmla="*/ 1 w 6"/>
                <a:gd name="T5" fmla="*/ 1 h 5"/>
                <a:gd name="T6" fmla="*/ 1 w 6"/>
                <a:gd name="T7" fmla="*/ 1 h 5"/>
                <a:gd name="T8" fmla="*/ 1 w 6"/>
                <a:gd name="T9" fmla="*/ 4 h 5"/>
                <a:gd name="T10" fmla="*/ 3 w 6"/>
                <a:gd name="T11" fmla="*/ 5 h 5"/>
                <a:gd name="T12" fmla="*/ 3 w 6"/>
                <a:gd name="T13" fmla="*/ 5 h 5"/>
                <a:gd name="T14" fmla="*/ 4 w 6"/>
                <a:gd name="T15" fmla="*/ 5 h 5"/>
                <a:gd name="T16" fmla="*/ 5 w 6"/>
                <a:gd name="T17" fmla="*/ 5 h 5"/>
                <a:gd name="T18" fmla="*/ 5 w 6"/>
                <a:gd name="T19" fmla="*/ 1 h 5"/>
                <a:gd name="T20" fmla="*/ 4 w 6"/>
                <a:gd name="T21" fmla="*/ 0 h 5"/>
                <a:gd name="T22" fmla="*/ 3 w 6"/>
                <a:gd name="T23" fmla="*/ 0 h 5"/>
                <a:gd name="T24" fmla="*/ 3 w 6"/>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5">
                  <a:moveTo>
                    <a:pt x="3" y="0"/>
                  </a:moveTo>
                  <a:cubicBezTo>
                    <a:pt x="3" y="0"/>
                    <a:pt x="2" y="0"/>
                    <a:pt x="2" y="0"/>
                  </a:cubicBezTo>
                  <a:cubicBezTo>
                    <a:pt x="1" y="0"/>
                    <a:pt x="1" y="0"/>
                    <a:pt x="1" y="1"/>
                  </a:cubicBezTo>
                  <a:cubicBezTo>
                    <a:pt x="1" y="1"/>
                    <a:pt x="1" y="1"/>
                    <a:pt x="1" y="1"/>
                  </a:cubicBezTo>
                  <a:cubicBezTo>
                    <a:pt x="0" y="2"/>
                    <a:pt x="0" y="3"/>
                    <a:pt x="1" y="4"/>
                  </a:cubicBezTo>
                  <a:cubicBezTo>
                    <a:pt x="1" y="5"/>
                    <a:pt x="2" y="5"/>
                    <a:pt x="3" y="5"/>
                  </a:cubicBezTo>
                  <a:cubicBezTo>
                    <a:pt x="3" y="5"/>
                    <a:pt x="3" y="5"/>
                    <a:pt x="3" y="5"/>
                  </a:cubicBezTo>
                  <a:cubicBezTo>
                    <a:pt x="3" y="5"/>
                    <a:pt x="3" y="5"/>
                    <a:pt x="4" y="5"/>
                  </a:cubicBezTo>
                  <a:cubicBezTo>
                    <a:pt x="4" y="5"/>
                    <a:pt x="4" y="5"/>
                    <a:pt x="5" y="5"/>
                  </a:cubicBezTo>
                  <a:cubicBezTo>
                    <a:pt x="6" y="4"/>
                    <a:pt x="6" y="2"/>
                    <a:pt x="5" y="1"/>
                  </a:cubicBezTo>
                  <a:cubicBezTo>
                    <a:pt x="5" y="0"/>
                    <a:pt x="4" y="0"/>
                    <a:pt x="4" y="0"/>
                  </a:cubicBezTo>
                  <a:cubicBezTo>
                    <a:pt x="4" y="0"/>
                    <a:pt x="4" y="0"/>
                    <a:pt x="3" y="0"/>
                  </a:cubicBezTo>
                  <a:cubicBezTo>
                    <a:pt x="3"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88" name="Freeform 3273">
              <a:extLst>
                <a:ext uri="{FF2B5EF4-FFF2-40B4-BE49-F238E27FC236}">
                  <a16:creationId xmlns:a16="http://schemas.microsoft.com/office/drawing/2014/main" id="{43019C36-3526-8788-BE9C-FF8A5FB60E19}"/>
                </a:ext>
              </a:extLst>
            </p:cNvPr>
            <p:cNvSpPr>
              <a:spLocks/>
            </p:cNvSpPr>
            <p:nvPr/>
          </p:nvSpPr>
          <p:spPr bwMode="auto">
            <a:xfrm>
              <a:off x="10487000" y="2248261"/>
              <a:ext cx="41382" cy="30347"/>
            </a:xfrm>
            <a:custGeom>
              <a:avLst/>
              <a:gdLst>
                <a:gd name="T0" fmla="*/ 3 w 6"/>
                <a:gd name="T1" fmla="*/ 0 h 5"/>
                <a:gd name="T2" fmla="*/ 2 w 6"/>
                <a:gd name="T3" fmla="*/ 0 h 5"/>
                <a:gd name="T4" fmla="*/ 1 w 6"/>
                <a:gd name="T5" fmla="*/ 4 h 5"/>
                <a:gd name="T6" fmla="*/ 1 w 6"/>
                <a:gd name="T7" fmla="*/ 4 h 5"/>
                <a:gd name="T8" fmla="*/ 1 w 6"/>
                <a:gd name="T9" fmla="*/ 4 h 5"/>
                <a:gd name="T10" fmla="*/ 2 w 6"/>
                <a:gd name="T11" fmla="*/ 5 h 5"/>
                <a:gd name="T12" fmla="*/ 2 w 6"/>
                <a:gd name="T13" fmla="*/ 5 h 5"/>
                <a:gd name="T14" fmla="*/ 3 w 6"/>
                <a:gd name="T15" fmla="*/ 5 h 5"/>
                <a:gd name="T16" fmla="*/ 5 w 6"/>
                <a:gd name="T17" fmla="*/ 5 h 5"/>
                <a:gd name="T18" fmla="*/ 5 w 6"/>
                <a:gd name="T19" fmla="*/ 5 h 5"/>
                <a:gd name="T20" fmla="*/ 5 w 6"/>
                <a:gd name="T21" fmla="*/ 5 h 5"/>
                <a:gd name="T22" fmla="*/ 6 w 6"/>
                <a:gd name="T23" fmla="*/ 4 h 5"/>
                <a:gd name="T24" fmla="*/ 6 w 6"/>
                <a:gd name="T25" fmla="*/ 3 h 5"/>
                <a:gd name="T26" fmla="*/ 5 w 6"/>
                <a:gd name="T27" fmla="*/ 1 h 5"/>
                <a:gd name="T28" fmla="*/ 3 w 6"/>
                <a:gd name="T2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5">
                  <a:moveTo>
                    <a:pt x="3" y="0"/>
                  </a:moveTo>
                  <a:cubicBezTo>
                    <a:pt x="3" y="0"/>
                    <a:pt x="2" y="0"/>
                    <a:pt x="2" y="0"/>
                  </a:cubicBezTo>
                  <a:cubicBezTo>
                    <a:pt x="0" y="1"/>
                    <a:pt x="0" y="3"/>
                    <a:pt x="1" y="4"/>
                  </a:cubicBezTo>
                  <a:cubicBezTo>
                    <a:pt x="1" y="4"/>
                    <a:pt x="1" y="4"/>
                    <a:pt x="1" y="4"/>
                  </a:cubicBezTo>
                  <a:cubicBezTo>
                    <a:pt x="1" y="4"/>
                    <a:pt x="1" y="4"/>
                    <a:pt x="1" y="4"/>
                  </a:cubicBezTo>
                  <a:cubicBezTo>
                    <a:pt x="1" y="5"/>
                    <a:pt x="1" y="5"/>
                    <a:pt x="2" y="5"/>
                  </a:cubicBezTo>
                  <a:cubicBezTo>
                    <a:pt x="2" y="5"/>
                    <a:pt x="2" y="5"/>
                    <a:pt x="2" y="5"/>
                  </a:cubicBezTo>
                  <a:cubicBezTo>
                    <a:pt x="2" y="5"/>
                    <a:pt x="3" y="5"/>
                    <a:pt x="3" y="5"/>
                  </a:cubicBezTo>
                  <a:cubicBezTo>
                    <a:pt x="4" y="5"/>
                    <a:pt x="4" y="5"/>
                    <a:pt x="5" y="5"/>
                  </a:cubicBezTo>
                  <a:cubicBezTo>
                    <a:pt x="5" y="5"/>
                    <a:pt x="5" y="5"/>
                    <a:pt x="5" y="5"/>
                  </a:cubicBezTo>
                  <a:cubicBezTo>
                    <a:pt x="5" y="5"/>
                    <a:pt x="5" y="5"/>
                    <a:pt x="5" y="5"/>
                  </a:cubicBezTo>
                  <a:cubicBezTo>
                    <a:pt x="5" y="4"/>
                    <a:pt x="6" y="4"/>
                    <a:pt x="6" y="4"/>
                  </a:cubicBezTo>
                  <a:cubicBezTo>
                    <a:pt x="6" y="4"/>
                    <a:pt x="6" y="3"/>
                    <a:pt x="6" y="3"/>
                  </a:cubicBezTo>
                  <a:cubicBezTo>
                    <a:pt x="6" y="3"/>
                    <a:pt x="6" y="2"/>
                    <a:pt x="5" y="1"/>
                  </a:cubicBezTo>
                  <a:cubicBezTo>
                    <a:pt x="5" y="0"/>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89" name="Freeform 3274">
              <a:extLst>
                <a:ext uri="{FF2B5EF4-FFF2-40B4-BE49-F238E27FC236}">
                  <a16:creationId xmlns:a16="http://schemas.microsoft.com/office/drawing/2014/main" id="{63410AE0-0E8D-C554-8F87-4FE97D7722A9}"/>
                </a:ext>
              </a:extLst>
            </p:cNvPr>
            <p:cNvSpPr>
              <a:spLocks/>
            </p:cNvSpPr>
            <p:nvPr/>
          </p:nvSpPr>
          <p:spPr bwMode="auto">
            <a:xfrm>
              <a:off x="10067661" y="2444136"/>
              <a:ext cx="41382" cy="33106"/>
            </a:xfrm>
            <a:custGeom>
              <a:avLst/>
              <a:gdLst>
                <a:gd name="T0" fmla="*/ 3 w 6"/>
                <a:gd name="T1" fmla="*/ 0 h 5"/>
                <a:gd name="T2" fmla="*/ 1 w 6"/>
                <a:gd name="T3" fmla="*/ 0 h 5"/>
                <a:gd name="T4" fmla="*/ 0 w 6"/>
                <a:gd name="T5" fmla="*/ 3 h 5"/>
                <a:gd name="T6" fmla="*/ 0 w 6"/>
                <a:gd name="T7" fmla="*/ 3 h 5"/>
                <a:gd name="T8" fmla="*/ 1 w 6"/>
                <a:gd name="T9" fmla="*/ 4 h 5"/>
                <a:gd name="T10" fmla="*/ 1 w 6"/>
                <a:gd name="T11" fmla="*/ 4 h 5"/>
                <a:gd name="T12" fmla="*/ 1 w 6"/>
                <a:gd name="T13" fmla="*/ 5 h 5"/>
                <a:gd name="T14" fmla="*/ 3 w 6"/>
                <a:gd name="T15" fmla="*/ 5 h 5"/>
                <a:gd name="T16" fmla="*/ 3 w 6"/>
                <a:gd name="T17" fmla="*/ 5 h 5"/>
                <a:gd name="T18" fmla="*/ 4 w 6"/>
                <a:gd name="T19" fmla="*/ 5 h 5"/>
                <a:gd name="T20" fmla="*/ 4 w 6"/>
                <a:gd name="T21" fmla="*/ 5 h 5"/>
                <a:gd name="T22" fmla="*/ 6 w 6"/>
                <a:gd name="T23" fmla="*/ 2 h 5"/>
                <a:gd name="T24" fmla="*/ 6 w 6"/>
                <a:gd name="T25" fmla="*/ 2 h 5"/>
                <a:gd name="T26" fmla="*/ 5 w 6"/>
                <a:gd name="T27" fmla="*/ 1 h 5"/>
                <a:gd name="T28" fmla="*/ 5 w 6"/>
                <a:gd name="T29" fmla="*/ 1 h 5"/>
                <a:gd name="T30" fmla="*/ 5 w 6"/>
                <a:gd name="T31" fmla="*/ 1 h 5"/>
                <a:gd name="T32" fmla="*/ 3 w 6"/>
                <a:gd name="T33"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 h="5">
                  <a:moveTo>
                    <a:pt x="3" y="0"/>
                  </a:moveTo>
                  <a:cubicBezTo>
                    <a:pt x="2" y="0"/>
                    <a:pt x="2" y="0"/>
                    <a:pt x="1" y="0"/>
                  </a:cubicBezTo>
                  <a:cubicBezTo>
                    <a:pt x="0" y="1"/>
                    <a:pt x="0" y="2"/>
                    <a:pt x="0" y="3"/>
                  </a:cubicBezTo>
                  <a:cubicBezTo>
                    <a:pt x="0" y="3"/>
                    <a:pt x="0" y="3"/>
                    <a:pt x="0" y="3"/>
                  </a:cubicBezTo>
                  <a:cubicBezTo>
                    <a:pt x="0" y="3"/>
                    <a:pt x="0" y="4"/>
                    <a:pt x="1" y="4"/>
                  </a:cubicBezTo>
                  <a:cubicBezTo>
                    <a:pt x="1" y="4"/>
                    <a:pt x="1" y="4"/>
                    <a:pt x="1" y="4"/>
                  </a:cubicBezTo>
                  <a:cubicBezTo>
                    <a:pt x="1" y="4"/>
                    <a:pt x="1" y="4"/>
                    <a:pt x="1" y="5"/>
                  </a:cubicBezTo>
                  <a:cubicBezTo>
                    <a:pt x="2" y="5"/>
                    <a:pt x="2" y="5"/>
                    <a:pt x="3" y="5"/>
                  </a:cubicBezTo>
                  <a:cubicBezTo>
                    <a:pt x="3" y="5"/>
                    <a:pt x="3" y="5"/>
                    <a:pt x="3" y="5"/>
                  </a:cubicBezTo>
                  <a:cubicBezTo>
                    <a:pt x="3" y="5"/>
                    <a:pt x="3" y="5"/>
                    <a:pt x="4" y="5"/>
                  </a:cubicBezTo>
                  <a:cubicBezTo>
                    <a:pt x="4" y="5"/>
                    <a:pt x="4" y="5"/>
                    <a:pt x="4" y="5"/>
                  </a:cubicBezTo>
                  <a:cubicBezTo>
                    <a:pt x="5" y="4"/>
                    <a:pt x="6" y="3"/>
                    <a:pt x="6" y="2"/>
                  </a:cubicBezTo>
                  <a:cubicBezTo>
                    <a:pt x="6" y="2"/>
                    <a:pt x="6" y="2"/>
                    <a:pt x="6" y="2"/>
                  </a:cubicBezTo>
                  <a:cubicBezTo>
                    <a:pt x="6" y="2"/>
                    <a:pt x="5" y="2"/>
                    <a:pt x="5" y="1"/>
                  </a:cubicBezTo>
                  <a:cubicBezTo>
                    <a:pt x="5" y="1"/>
                    <a:pt x="5" y="1"/>
                    <a:pt x="5" y="1"/>
                  </a:cubicBezTo>
                  <a:cubicBezTo>
                    <a:pt x="5" y="1"/>
                    <a:pt x="5" y="1"/>
                    <a:pt x="5" y="1"/>
                  </a:cubicBezTo>
                  <a:cubicBezTo>
                    <a:pt x="5" y="0"/>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90" name="Freeform 3275">
              <a:extLst>
                <a:ext uri="{FF2B5EF4-FFF2-40B4-BE49-F238E27FC236}">
                  <a16:creationId xmlns:a16="http://schemas.microsoft.com/office/drawing/2014/main" id="{DF6BF6ED-224A-886F-2D1A-17DB89B1A894}"/>
                </a:ext>
              </a:extLst>
            </p:cNvPr>
            <p:cNvSpPr>
              <a:spLocks/>
            </p:cNvSpPr>
            <p:nvPr/>
          </p:nvSpPr>
          <p:spPr bwMode="auto">
            <a:xfrm>
              <a:off x="11747776" y="3616630"/>
              <a:ext cx="38623" cy="38623"/>
            </a:xfrm>
            <a:custGeom>
              <a:avLst/>
              <a:gdLst>
                <a:gd name="T0" fmla="*/ 3 w 6"/>
                <a:gd name="T1" fmla="*/ 0 h 6"/>
                <a:gd name="T2" fmla="*/ 3 w 6"/>
                <a:gd name="T3" fmla="*/ 0 h 6"/>
                <a:gd name="T4" fmla="*/ 3 w 6"/>
                <a:gd name="T5" fmla="*/ 0 h 6"/>
                <a:gd name="T6" fmla="*/ 2 w 6"/>
                <a:gd name="T7" fmla="*/ 1 h 6"/>
                <a:gd name="T8" fmla="*/ 1 w 6"/>
                <a:gd name="T9" fmla="*/ 4 h 6"/>
                <a:gd name="T10" fmla="*/ 3 w 6"/>
                <a:gd name="T11" fmla="*/ 6 h 6"/>
                <a:gd name="T12" fmla="*/ 5 w 6"/>
                <a:gd name="T13" fmla="*/ 5 h 6"/>
                <a:gd name="T14" fmla="*/ 5 w 6"/>
                <a:gd name="T15" fmla="*/ 5 h 6"/>
                <a:gd name="T16" fmla="*/ 5 w 6"/>
                <a:gd name="T17" fmla="*/ 5 h 6"/>
                <a:gd name="T18" fmla="*/ 6 w 6"/>
                <a:gd name="T19" fmla="*/ 4 h 6"/>
                <a:gd name="T20" fmla="*/ 6 w 6"/>
                <a:gd name="T21" fmla="*/ 4 h 6"/>
                <a:gd name="T22" fmla="*/ 6 w 6"/>
                <a:gd name="T23" fmla="*/ 1 h 6"/>
                <a:gd name="T24" fmla="*/ 5 w 6"/>
                <a:gd name="T25" fmla="*/ 1 h 6"/>
                <a:gd name="T26" fmla="*/ 4 w 6"/>
                <a:gd name="T27" fmla="*/ 0 h 6"/>
                <a:gd name="T28" fmla="*/ 3 w 6"/>
                <a:gd name="T2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6">
                  <a:moveTo>
                    <a:pt x="3" y="0"/>
                  </a:moveTo>
                  <a:cubicBezTo>
                    <a:pt x="3" y="0"/>
                    <a:pt x="3" y="0"/>
                    <a:pt x="3" y="0"/>
                  </a:cubicBezTo>
                  <a:cubicBezTo>
                    <a:pt x="3" y="0"/>
                    <a:pt x="3" y="0"/>
                    <a:pt x="3" y="0"/>
                  </a:cubicBezTo>
                  <a:cubicBezTo>
                    <a:pt x="2" y="0"/>
                    <a:pt x="2" y="0"/>
                    <a:pt x="2" y="1"/>
                  </a:cubicBezTo>
                  <a:cubicBezTo>
                    <a:pt x="0" y="2"/>
                    <a:pt x="0" y="3"/>
                    <a:pt x="1" y="4"/>
                  </a:cubicBezTo>
                  <a:cubicBezTo>
                    <a:pt x="2" y="5"/>
                    <a:pt x="2" y="6"/>
                    <a:pt x="3" y="6"/>
                  </a:cubicBezTo>
                  <a:cubicBezTo>
                    <a:pt x="4" y="6"/>
                    <a:pt x="4" y="5"/>
                    <a:pt x="5" y="5"/>
                  </a:cubicBezTo>
                  <a:cubicBezTo>
                    <a:pt x="5" y="5"/>
                    <a:pt x="5" y="5"/>
                    <a:pt x="5" y="5"/>
                  </a:cubicBezTo>
                  <a:cubicBezTo>
                    <a:pt x="5" y="5"/>
                    <a:pt x="5" y="5"/>
                    <a:pt x="5" y="5"/>
                  </a:cubicBezTo>
                  <a:cubicBezTo>
                    <a:pt x="5" y="5"/>
                    <a:pt x="5" y="5"/>
                    <a:pt x="6" y="4"/>
                  </a:cubicBezTo>
                  <a:cubicBezTo>
                    <a:pt x="6" y="4"/>
                    <a:pt x="6" y="4"/>
                    <a:pt x="6" y="4"/>
                  </a:cubicBezTo>
                  <a:cubicBezTo>
                    <a:pt x="6" y="3"/>
                    <a:pt x="6" y="2"/>
                    <a:pt x="6" y="1"/>
                  </a:cubicBezTo>
                  <a:cubicBezTo>
                    <a:pt x="5" y="1"/>
                    <a:pt x="5" y="1"/>
                    <a:pt x="5" y="1"/>
                  </a:cubicBezTo>
                  <a:cubicBezTo>
                    <a:pt x="4" y="0"/>
                    <a:pt x="4" y="0"/>
                    <a:pt x="4" y="0"/>
                  </a:cubicBezTo>
                  <a:cubicBezTo>
                    <a:pt x="4" y="0"/>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91" name="Freeform 3276">
              <a:extLst>
                <a:ext uri="{FF2B5EF4-FFF2-40B4-BE49-F238E27FC236}">
                  <a16:creationId xmlns:a16="http://schemas.microsoft.com/office/drawing/2014/main" id="{6B70DDAF-7132-27DE-E9B7-F88B4EBED110}"/>
                </a:ext>
              </a:extLst>
            </p:cNvPr>
            <p:cNvSpPr>
              <a:spLocks/>
            </p:cNvSpPr>
            <p:nvPr/>
          </p:nvSpPr>
          <p:spPr bwMode="auto">
            <a:xfrm>
              <a:off x="11700876" y="3335232"/>
              <a:ext cx="24829" cy="24829"/>
            </a:xfrm>
            <a:custGeom>
              <a:avLst/>
              <a:gdLst>
                <a:gd name="T0" fmla="*/ 2 w 4"/>
                <a:gd name="T1" fmla="*/ 0 h 4"/>
                <a:gd name="T2" fmla="*/ 1 w 4"/>
                <a:gd name="T3" fmla="*/ 1 h 4"/>
                <a:gd name="T4" fmla="*/ 1 w 4"/>
                <a:gd name="T5" fmla="*/ 1 h 4"/>
                <a:gd name="T6" fmla="*/ 1 w 4"/>
                <a:gd name="T7" fmla="*/ 1 h 4"/>
                <a:gd name="T8" fmla="*/ 1 w 4"/>
                <a:gd name="T9" fmla="*/ 1 h 4"/>
                <a:gd name="T10" fmla="*/ 1 w 4"/>
                <a:gd name="T11" fmla="*/ 2 h 4"/>
                <a:gd name="T12" fmla="*/ 1 w 4"/>
                <a:gd name="T13" fmla="*/ 3 h 4"/>
                <a:gd name="T14" fmla="*/ 2 w 4"/>
                <a:gd name="T15" fmla="*/ 4 h 4"/>
                <a:gd name="T16" fmla="*/ 3 w 4"/>
                <a:gd name="T17" fmla="*/ 4 h 4"/>
                <a:gd name="T18" fmla="*/ 3 w 4"/>
                <a:gd name="T19" fmla="*/ 4 h 4"/>
                <a:gd name="T20" fmla="*/ 4 w 4"/>
                <a:gd name="T21" fmla="*/ 4 h 4"/>
                <a:gd name="T22" fmla="*/ 4 w 4"/>
                <a:gd name="T23" fmla="*/ 3 h 4"/>
                <a:gd name="T24" fmla="*/ 4 w 4"/>
                <a:gd name="T25" fmla="*/ 3 h 4"/>
                <a:gd name="T26" fmla="*/ 4 w 4"/>
                <a:gd name="T27" fmla="*/ 2 h 4"/>
                <a:gd name="T28" fmla="*/ 4 w 4"/>
                <a:gd name="T29" fmla="*/ 2 h 4"/>
                <a:gd name="T30" fmla="*/ 4 w 4"/>
                <a:gd name="T31" fmla="*/ 1 h 4"/>
                <a:gd name="T32" fmla="*/ 2 w 4"/>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4">
                  <a:moveTo>
                    <a:pt x="2" y="0"/>
                  </a:moveTo>
                  <a:cubicBezTo>
                    <a:pt x="2" y="0"/>
                    <a:pt x="2" y="1"/>
                    <a:pt x="1" y="1"/>
                  </a:cubicBezTo>
                  <a:cubicBezTo>
                    <a:pt x="1" y="1"/>
                    <a:pt x="1" y="1"/>
                    <a:pt x="1" y="1"/>
                  </a:cubicBezTo>
                  <a:cubicBezTo>
                    <a:pt x="1" y="1"/>
                    <a:pt x="1" y="1"/>
                    <a:pt x="1" y="1"/>
                  </a:cubicBezTo>
                  <a:cubicBezTo>
                    <a:pt x="1" y="1"/>
                    <a:pt x="1" y="1"/>
                    <a:pt x="1" y="1"/>
                  </a:cubicBezTo>
                  <a:cubicBezTo>
                    <a:pt x="1" y="1"/>
                    <a:pt x="1" y="2"/>
                    <a:pt x="1" y="2"/>
                  </a:cubicBezTo>
                  <a:cubicBezTo>
                    <a:pt x="0" y="2"/>
                    <a:pt x="0" y="3"/>
                    <a:pt x="1" y="3"/>
                  </a:cubicBezTo>
                  <a:cubicBezTo>
                    <a:pt x="1" y="4"/>
                    <a:pt x="2" y="4"/>
                    <a:pt x="2" y="4"/>
                  </a:cubicBezTo>
                  <a:cubicBezTo>
                    <a:pt x="3" y="4"/>
                    <a:pt x="3" y="4"/>
                    <a:pt x="3" y="4"/>
                  </a:cubicBezTo>
                  <a:cubicBezTo>
                    <a:pt x="3" y="4"/>
                    <a:pt x="3" y="4"/>
                    <a:pt x="3" y="4"/>
                  </a:cubicBezTo>
                  <a:cubicBezTo>
                    <a:pt x="3" y="4"/>
                    <a:pt x="3" y="4"/>
                    <a:pt x="4" y="4"/>
                  </a:cubicBezTo>
                  <a:cubicBezTo>
                    <a:pt x="4" y="4"/>
                    <a:pt x="4" y="4"/>
                    <a:pt x="4" y="3"/>
                  </a:cubicBezTo>
                  <a:cubicBezTo>
                    <a:pt x="4" y="3"/>
                    <a:pt x="4" y="3"/>
                    <a:pt x="4" y="3"/>
                  </a:cubicBezTo>
                  <a:cubicBezTo>
                    <a:pt x="4" y="3"/>
                    <a:pt x="4" y="2"/>
                    <a:pt x="4" y="2"/>
                  </a:cubicBezTo>
                  <a:cubicBezTo>
                    <a:pt x="4" y="2"/>
                    <a:pt x="4" y="2"/>
                    <a:pt x="4" y="2"/>
                  </a:cubicBezTo>
                  <a:cubicBezTo>
                    <a:pt x="4" y="2"/>
                    <a:pt x="4" y="1"/>
                    <a:pt x="4" y="1"/>
                  </a:cubicBezTo>
                  <a:cubicBezTo>
                    <a:pt x="4" y="1"/>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92" name="Freeform 3277">
              <a:extLst>
                <a:ext uri="{FF2B5EF4-FFF2-40B4-BE49-F238E27FC236}">
                  <a16:creationId xmlns:a16="http://schemas.microsoft.com/office/drawing/2014/main" id="{BDCF0E2C-50E2-06AC-B6E5-488A229CE95F}"/>
                </a:ext>
              </a:extLst>
            </p:cNvPr>
            <p:cNvSpPr>
              <a:spLocks/>
            </p:cNvSpPr>
            <p:nvPr/>
          </p:nvSpPr>
          <p:spPr bwMode="auto">
            <a:xfrm>
              <a:off x="11924340" y="3826300"/>
              <a:ext cx="24829" cy="24829"/>
            </a:xfrm>
            <a:custGeom>
              <a:avLst/>
              <a:gdLst>
                <a:gd name="T0" fmla="*/ 2 w 4"/>
                <a:gd name="T1" fmla="*/ 0 h 4"/>
                <a:gd name="T2" fmla="*/ 2 w 4"/>
                <a:gd name="T3" fmla="*/ 0 h 4"/>
                <a:gd name="T4" fmla="*/ 1 w 4"/>
                <a:gd name="T5" fmla="*/ 0 h 4"/>
                <a:gd name="T6" fmla="*/ 1 w 4"/>
                <a:gd name="T7" fmla="*/ 0 h 4"/>
                <a:gd name="T8" fmla="*/ 1 w 4"/>
                <a:gd name="T9" fmla="*/ 0 h 4"/>
                <a:gd name="T10" fmla="*/ 0 w 4"/>
                <a:gd name="T11" fmla="*/ 0 h 4"/>
                <a:gd name="T12" fmla="*/ 0 w 4"/>
                <a:gd name="T13" fmla="*/ 3 h 4"/>
                <a:gd name="T14" fmla="*/ 2 w 4"/>
                <a:gd name="T15" fmla="*/ 4 h 4"/>
                <a:gd name="T16" fmla="*/ 2 w 4"/>
                <a:gd name="T17" fmla="*/ 4 h 4"/>
                <a:gd name="T18" fmla="*/ 2 w 4"/>
                <a:gd name="T19" fmla="*/ 4 h 4"/>
                <a:gd name="T20" fmla="*/ 3 w 4"/>
                <a:gd name="T21" fmla="*/ 3 h 4"/>
                <a:gd name="T22" fmla="*/ 4 w 4"/>
                <a:gd name="T23" fmla="*/ 2 h 4"/>
                <a:gd name="T24" fmla="*/ 4 w 4"/>
                <a:gd name="T25" fmla="*/ 2 h 4"/>
                <a:gd name="T26" fmla="*/ 4 w 4"/>
                <a:gd name="T27" fmla="*/ 1 h 4"/>
                <a:gd name="T28" fmla="*/ 3 w 4"/>
                <a:gd name="T29" fmla="*/ 1 h 4"/>
                <a:gd name="T30" fmla="*/ 3 w 4"/>
                <a:gd name="T31" fmla="*/ 1 h 4"/>
                <a:gd name="T32" fmla="*/ 2 w 4"/>
                <a:gd name="T33" fmla="*/ 0 h 4"/>
                <a:gd name="T34" fmla="*/ 2 w 4"/>
                <a:gd name="T35" fmla="*/ 0 h 4"/>
                <a:gd name="T36" fmla="*/ 2 w 4"/>
                <a:gd name="T3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 h="4">
                  <a:moveTo>
                    <a:pt x="2" y="0"/>
                  </a:moveTo>
                  <a:cubicBezTo>
                    <a:pt x="2" y="0"/>
                    <a:pt x="2" y="0"/>
                    <a:pt x="2" y="0"/>
                  </a:cubicBezTo>
                  <a:cubicBezTo>
                    <a:pt x="1" y="0"/>
                    <a:pt x="1" y="0"/>
                    <a:pt x="1" y="0"/>
                  </a:cubicBezTo>
                  <a:cubicBezTo>
                    <a:pt x="1" y="0"/>
                    <a:pt x="1" y="0"/>
                    <a:pt x="1" y="0"/>
                  </a:cubicBezTo>
                  <a:cubicBezTo>
                    <a:pt x="1" y="0"/>
                    <a:pt x="1" y="0"/>
                    <a:pt x="1" y="0"/>
                  </a:cubicBezTo>
                  <a:cubicBezTo>
                    <a:pt x="0" y="0"/>
                    <a:pt x="0" y="0"/>
                    <a:pt x="0" y="0"/>
                  </a:cubicBezTo>
                  <a:cubicBezTo>
                    <a:pt x="0" y="1"/>
                    <a:pt x="0" y="2"/>
                    <a:pt x="0" y="3"/>
                  </a:cubicBezTo>
                  <a:cubicBezTo>
                    <a:pt x="0" y="3"/>
                    <a:pt x="1" y="4"/>
                    <a:pt x="2" y="4"/>
                  </a:cubicBezTo>
                  <a:cubicBezTo>
                    <a:pt x="2" y="4"/>
                    <a:pt x="2" y="4"/>
                    <a:pt x="2" y="4"/>
                  </a:cubicBezTo>
                  <a:cubicBezTo>
                    <a:pt x="2" y="4"/>
                    <a:pt x="2" y="4"/>
                    <a:pt x="2" y="4"/>
                  </a:cubicBezTo>
                  <a:cubicBezTo>
                    <a:pt x="2" y="4"/>
                    <a:pt x="3" y="4"/>
                    <a:pt x="3" y="3"/>
                  </a:cubicBezTo>
                  <a:cubicBezTo>
                    <a:pt x="3" y="3"/>
                    <a:pt x="4" y="3"/>
                    <a:pt x="4" y="2"/>
                  </a:cubicBezTo>
                  <a:cubicBezTo>
                    <a:pt x="4" y="2"/>
                    <a:pt x="4" y="2"/>
                    <a:pt x="4" y="2"/>
                  </a:cubicBezTo>
                  <a:cubicBezTo>
                    <a:pt x="4" y="2"/>
                    <a:pt x="4" y="1"/>
                    <a:pt x="4" y="1"/>
                  </a:cubicBezTo>
                  <a:cubicBezTo>
                    <a:pt x="4" y="1"/>
                    <a:pt x="3" y="1"/>
                    <a:pt x="3" y="1"/>
                  </a:cubicBezTo>
                  <a:cubicBezTo>
                    <a:pt x="3" y="1"/>
                    <a:pt x="3" y="1"/>
                    <a:pt x="3" y="1"/>
                  </a:cubicBezTo>
                  <a:cubicBezTo>
                    <a:pt x="3" y="0"/>
                    <a:pt x="3" y="0"/>
                    <a:pt x="2" y="0"/>
                  </a:cubicBezTo>
                  <a:cubicBezTo>
                    <a:pt x="2" y="0"/>
                    <a:pt x="2"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grpSp>
          <p:nvGrpSpPr>
            <p:cNvPr id="93" name="Group 92">
              <a:extLst>
                <a:ext uri="{FF2B5EF4-FFF2-40B4-BE49-F238E27FC236}">
                  <a16:creationId xmlns:a16="http://schemas.microsoft.com/office/drawing/2014/main" id="{682E7D48-F2CF-4670-CDF1-FDE99AD573ED}"/>
                </a:ext>
              </a:extLst>
            </p:cNvPr>
            <p:cNvGrpSpPr/>
            <p:nvPr/>
          </p:nvGrpSpPr>
          <p:grpSpPr>
            <a:xfrm>
              <a:off x="6249468" y="-1100935"/>
              <a:ext cx="6847366" cy="4965858"/>
              <a:chOff x="6249468" y="-1100935"/>
              <a:chExt cx="6847366" cy="4965858"/>
            </a:xfrm>
            <a:grpFill/>
          </p:grpSpPr>
          <p:sp>
            <p:nvSpPr>
              <p:cNvPr id="94" name="Freeform 3279">
                <a:extLst>
                  <a:ext uri="{FF2B5EF4-FFF2-40B4-BE49-F238E27FC236}">
                    <a16:creationId xmlns:a16="http://schemas.microsoft.com/office/drawing/2014/main" id="{897253FE-5E48-D47B-5E66-36A17902F86D}"/>
                  </a:ext>
                </a:extLst>
              </p:cNvPr>
              <p:cNvSpPr>
                <a:spLocks/>
              </p:cNvSpPr>
              <p:nvPr/>
            </p:nvSpPr>
            <p:spPr bwMode="auto">
              <a:xfrm>
                <a:off x="11858129" y="3401443"/>
                <a:ext cx="24829" cy="19312"/>
              </a:xfrm>
              <a:custGeom>
                <a:avLst/>
                <a:gdLst>
                  <a:gd name="T0" fmla="*/ 2 w 4"/>
                  <a:gd name="T1" fmla="*/ 0 h 3"/>
                  <a:gd name="T2" fmla="*/ 2 w 4"/>
                  <a:gd name="T3" fmla="*/ 0 h 3"/>
                  <a:gd name="T4" fmla="*/ 2 w 4"/>
                  <a:gd name="T5" fmla="*/ 0 h 3"/>
                  <a:gd name="T6" fmla="*/ 1 w 4"/>
                  <a:gd name="T7" fmla="*/ 0 h 3"/>
                  <a:gd name="T8" fmla="*/ 0 w 4"/>
                  <a:gd name="T9" fmla="*/ 1 h 3"/>
                  <a:gd name="T10" fmla="*/ 0 w 4"/>
                  <a:gd name="T11" fmla="*/ 1 h 3"/>
                  <a:gd name="T12" fmla="*/ 0 w 4"/>
                  <a:gd name="T13" fmla="*/ 3 h 3"/>
                  <a:gd name="T14" fmla="*/ 1 w 4"/>
                  <a:gd name="T15" fmla="*/ 3 h 3"/>
                  <a:gd name="T16" fmla="*/ 1 w 4"/>
                  <a:gd name="T17" fmla="*/ 3 h 3"/>
                  <a:gd name="T18" fmla="*/ 2 w 4"/>
                  <a:gd name="T19" fmla="*/ 3 h 3"/>
                  <a:gd name="T20" fmla="*/ 2 w 4"/>
                  <a:gd name="T21" fmla="*/ 3 h 3"/>
                  <a:gd name="T22" fmla="*/ 2 w 4"/>
                  <a:gd name="T23" fmla="*/ 3 h 3"/>
                  <a:gd name="T24" fmla="*/ 3 w 4"/>
                  <a:gd name="T25" fmla="*/ 3 h 3"/>
                  <a:gd name="T26" fmla="*/ 4 w 4"/>
                  <a:gd name="T27" fmla="*/ 0 h 3"/>
                  <a:gd name="T28" fmla="*/ 4 w 4"/>
                  <a:gd name="T29" fmla="*/ 0 h 3"/>
                  <a:gd name="T30" fmla="*/ 3 w 4"/>
                  <a:gd name="T31" fmla="*/ 0 h 3"/>
                  <a:gd name="T32" fmla="*/ 2 w 4"/>
                  <a:gd name="T33"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3">
                    <a:moveTo>
                      <a:pt x="2" y="0"/>
                    </a:moveTo>
                    <a:cubicBezTo>
                      <a:pt x="2" y="0"/>
                      <a:pt x="2" y="0"/>
                      <a:pt x="2" y="0"/>
                    </a:cubicBezTo>
                    <a:cubicBezTo>
                      <a:pt x="2" y="0"/>
                      <a:pt x="2" y="0"/>
                      <a:pt x="2" y="0"/>
                    </a:cubicBezTo>
                    <a:cubicBezTo>
                      <a:pt x="1" y="0"/>
                      <a:pt x="1" y="0"/>
                      <a:pt x="1" y="0"/>
                    </a:cubicBezTo>
                    <a:cubicBezTo>
                      <a:pt x="1" y="0"/>
                      <a:pt x="0" y="0"/>
                      <a:pt x="0" y="1"/>
                    </a:cubicBezTo>
                    <a:cubicBezTo>
                      <a:pt x="0" y="1"/>
                      <a:pt x="0" y="1"/>
                      <a:pt x="0" y="1"/>
                    </a:cubicBezTo>
                    <a:cubicBezTo>
                      <a:pt x="0" y="2"/>
                      <a:pt x="0" y="2"/>
                      <a:pt x="0" y="3"/>
                    </a:cubicBezTo>
                    <a:cubicBezTo>
                      <a:pt x="1" y="3"/>
                      <a:pt x="1" y="3"/>
                      <a:pt x="1" y="3"/>
                    </a:cubicBezTo>
                    <a:cubicBezTo>
                      <a:pt x="1" y="3"/>
                      <a:pt x="1" y="3"/>
                      <a:pt x="1" y="3"/>
                    </a:cubicBezTo>
                    <a:cubicBezTo>
                      <a:pt x="2" y="3"/>
                      <a:pt x="2" y="3"/>
                      <a:pt x="2" y="3"/>
                    </a:cubicBezTo>
                    <a:cubicBezTo>
                      <a:pt x="2" y="3"/>
                      <a:pt x="2" y="3"/>
                      <a:pt x="2" y="3"/>
                    </a:cubicBezTo>
                    <a:cubicBezTo>
                      <a:pt x="2" y="3"/>
                      <a:pt x="2" y="3"/>
                      <a:pt x="2" y="3"/>
                    </a:cubicBezTo>
                    <a:cubicBezTo>
                      <a:pt x="3" y="3"/>
                      <a:pt x="3" y="3"/>
                      <a:pt x="3" y="3"/>
                    </a:cubicBezTo>
                    <a:cubicBezTo>
                      <a:pt x="4" y="3"/>
                      <a:pt x="4" y="1"/>
                      <a:pt x="4" y="0"/>
                    </a:cubicBezTo>
                    <a:cubicBezTo>
                      <a:pt x="4" y="0"/>
                      <a:pt x="4" y="0"/>
                      <a:pt x="4" y="0"/>
                    </a:cubicBezTo>
                    <a:cubicBezTo>
                      <a:pt x="4" y="0"/>
                      <a:pt x="3" y="0"/>
                      <a:pt x="3" y="0"/>
                    </a:cubicBezTo>
                    <a:cubicBezTo>
                      <a:pt x="3" y="0"/>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95" name="Freeform 3280">
                <a:extLst>
                  <a:ext uri="{FF2B5EF4-FFF2-40B4-BE49-F238E27FC236}">
                    <a16:creationId xmlns:a16="http://schemas.microsoft.com/office/drawing/2014/main" id="{60FF438C-397F-51D9-FADA-56BEA55D3F18}"/>
                  </a:ext>
                </a:extLst>
              </p:cNvPr>
              <p:cNvSpPr>
                <a:spLocks/>
              </p:cNvSpPr>
              <p:nvPr/>
            </p:nvSpPr>
            <p:spPr bwMode="auto">
              <a:xfrm>
                <a:off x="11891234" y="2777952"/>
                <a:ext cx="24829" cy="19312"/>
              </a:xfrm>
              <a:custGeom>
                <a:avLst/>
                <a:gdLst>
                  <a:gd name="T0" fmla="*/ 2 w 4"/>
                  <a:gd name="T1" fmla="*/ 0 h 3"/>
                  <a:gd name="T2" fmla="*/ 1 w 4"/>
                  <a:gd name="T3" fmla="*/ 0 h 3"/>
                  <a:gd name="T4" fmla="*/ 0 w 4"/>
                  <a:gd name="T5" fmla="*/ 2 h 3"/>
                  <a:gd name="T6" fmla="*/ 0 w 4"/>
                  <a:gd name="T7" fmla="*/ 2 h 3"/>
                  <a:gd name="T8" fmla="*/ 0 w 4"/>
                  <a:gd name="T9" fmla="*/ 3 h 3"/>
                  <a:gd name="T10" fmla="*/ 0 w 4"/>
                  <a:gd name="T11" fmla="*/ 3 h 3"/>
                  <a:gd name="T12" fmla="*/ 1 w 4"/>
                  <a:gd name="T13" fmla="*/ 3 h 3"/>
                  <a:gd name="T14" fmla="*/ 1 w 4"/>
                  <a:gd name="T15" fmla="*/ 3 h 3"/>
                  <a:gd name="T16" fmla="*/ 2 w 4"/>
                  <a:gd name="T17" fmla="*/ 3 h 3"/>
                  <a:gd name="T18" fmla="*/ 2 w 4"/>
                  <a:gd name="T19" fmla="*/ 3 h 3"/>
                  <a:gd name="T20" fmla="*/ 3 w 4"/>
                  <a:gd name="T21" fmla="*/ 3 h 3"/>
                  <a:gd name="T22" fmla="*/ 4 w 4"/>
                  <a:gd name="T23" fmla="*/ 0 h 3"/>
                  <a:gd name="T24" fmla="*/ 2 w 4"/>
                  <a:gd name="T25"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3">
                    <a:moveTo>
                      <a:pt x="2" y="0"/>
                    </a:moveTo>
                    <a:cubicBezTo>
                      <a:pt x="2" y="0"/>
                      <a:pt x="1" y="0"/>
                      <a:pt x="1" y="0"/>
                    </a:cubicBezTo>
                    <a:cubicBezTo>
                      <a:pt x="0" y="0"/>
                      <a:pt x="0" y="1"/>
                      <a:pt x="0" y="2"/>
                    </a:cubicBezTo>
                    <a:cubicBezTo>
                      <a:pt x="0" y="2"/>
                      <a:pt x="0" y="2"/>
                      <a:pt x="0" y="2"/>
                    </a:cubicBezTo>
                    <a:cubicBezTo>
                      <a:pt x="0" y="2"/>
                      <a:pt x="0" y="3"/>
                      <a:pt x="0" y="3"/>
                    </a:cubicBezTo>
                    <a:cubicBezTo>
                      <a:pt x="0" y="3"/>
                      <a:pt x="0" y="3"/>
                      <a:pt x="0" y="3"/>
                    </a:cubicBezTo>
                    <a:cubicBezTo>
                      <a:pt x="1" y="3"/>
                      <a:pt x="1" y="3"/>
                      <a:pt x="1" y="3"/>
                    </a:cubicBezTo>
                    <a:cubicBezTo>
                      <a:pt x="1" y="3"/>
                      <a:pt x="1" y="3"/>
                      <a:pt x="1" y="3"/>
                    </a:cubicBezTo>
                    <a:cubicBezTo>
                      <a:pt x="2" y="3"/>
                      <a:pt x="2" y="3"/>
                      <a:pt x="2" y="3"/>
                    </a:cubicBezTo>
                    <a:cubicBezTo>
                      <a:pt x="2" y="3"/>
                      <a:pt x="2" y="3"/>
                      <a:pt x="2" y="3"/>
                    </a:cubicBezTo>
                    <a:cubicBezTo>
                      <a:pt x="2" y="3"/>
                      <a:pt x="3" y="3"/>
                      <a:pt x="3" y="3"/>
                    </a:cubicBezTo>
                    <a:cubicBezTo>
                      <a:pt x="4" y="3"/>
                      <a:pt x="4" y="1"/>
                      <a:pt x="4" y="0"/>
                    </a:cubicBezTo>
                    <a:cubicBezTo>
                      <a:pt x="3" y="0"/>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96" name="Freeform 3281">
                <a:extLst>
                  <a:ext uri="{FF2B5EF4-FFF2-40B4-BE49-F238E27FC236}">
                    <a16:creationId xmlns:a16="http://schemas.microsoft.com/office/drawing/2014/main" id="{5D96699E-1EA9-528F-EE27-947960AFE9C4}"/>
                  </a:ext>
                </a:extLst>
              </p:cNvPr>
              <p:cNvSpPr>
                <a:spLocks/>
              </p:cNvSpPr>
              <p:nvPr/>
            </p:nvSpPr>
            <p:spPr bwMode="auto">
              <a:xfrm>
                <a:off x="11295331" y="2954516"/>
                <a:ext cx="24829" cy="27588"/>
              </a:xfrm>
              <a:custGeom>
                <a:avLst/>
                <a:gdLst>
                  <a:gd name="T0" fmla="*/ 2 w 4"/>
                  <a:gd name="T1" fmla="*/ 0 h 4"/>
                  <a:gd name="T2" fmla="*/ 1 w 4"/>
                  <a:gd name="T3" fmla="*/ 0 h 4"/>
                  <a:gd name="T4" fmla="*/ 1 w 4"/>
                  <a:gd name="T5" fmla="*/ 0 h 4"/>
                  <a:gd name="T6" fmla="*/ 1 w 4"/>
                  <a:gd name="T7" fmla="*/ 1 h 4"/>
                  <a:gd name="T8" fmla="*/ 1 w 4"/>
                  <a:gd name="T9" fmla="*/ 1 h 4"/>
                  <a:gd name="T10" fmla="*/ 1 w 4"/>
                  <a:gd name="T11" fmla="*/ 1 h 4"/>
                  <a:gd name="T12" fmla="*/ 0 w 4"/>
                  <a:gd name="T13" fmla="*/ 3 h 4"/>
                  <a:gd name="T14" fmla="*/ 1 w 4"/>
                  <a:gd name="T15" fmla="*/ 3 h 4"/>
                  <a:gd name="T16" fmla="*/ 1 w 4"/>
                  <a:gd name="T17" fmla="*/ 3 h 4"/>
                  <a:gd name="T18" fmla="*/ 2 w 4"/>
                  <a:gd name="T19" fmla="*/ 4 h 4"/>
                  <a:gd name="T20" fmla="*/ 3 w 4"/>
                  <a:gd name="T21" fmla="*/ 4 h 4"/>
                  <a:gd name="T22" fmla="*/ 4 w 4"/>
                  <a:gd name="T23" fmla="*/ 4 h 4"/>
                  <a:gd name="T24" fmla="*/ 4 w 4"/>
                  <a:gd name="T25" fmla="*/ 3 h 4"/>
                  <a:gd name="T26" fmla="*/ 4 w 4"/>
                  <a:gd name="T27" fmla="*/ 3 h 4"/>
                  <a:gd name="T28" fmla="*/ 4 w 4"/>
                  <a:gd name="T29" fmla="*/ 3 h 4"/>
                  <a:gd name="T30" fmla="*/ 4 w 4"/>
                  <a:gd name="T31" fmla="*/ 2 h 4"/>
                  <a:gd name="T32" fmla="*/ 4 w 4"/>
                  <a:gd name="T33" fmla="*/ 1 h 4"/>
                  <a:gd name="T34" fmla="*/ 4 w 4"/>
                  <a:gd name="T35" fmla="*/ 1 h 4"/>
                  <a:gd name="T36" fmla="*/ 2 w 4"/>
                  <a:gd name="T3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 h="4">
                    <a:moveTo>
                      <a:pt x="2" y="0"/>
                    </a:moveTo>
                    <a:cubicBezTo>
                      <a:pt x="2" y="0"/>
                      <a:pt x="2" y="0"/>
                      <a:pt x="1" y="0"/>
                    </a:cubicBezTo>
                    <a:cubicBezTo>
                      <a:pt x="1" y="0"/>
                      <a:pt x="1" y="0"/>
                      <a:pt x="1" y="0"/>
                    </a:cubicBezTo>
                    <a:cubicBezTo>
                      <a:pt x="1" y="0"/>
                      <a:pt x="1" y="0"/>
                      <a:pt x="1" y="1"/>
                    </a:cubicBezTo>
                    <a:cubicBezTo>
                      <a:pt x="1" y="1"/>
                      <a:pt x="1" y="1"/>
                      <a:pt x="1" y="1"/>
                    </a:cubicBezTo>
                    <a:cubicBezTo>
                      <a:pt x="1" y="1"/>
                      <a:pt x="1" y="1"/>
                      <a:pt x="1" y="1"/>
                    </a:cubicBezTo>
                    <a:cubicBezTo>
                      <a:pt x="0" y="2"/>
                      <a:pt x="0" y="2"/>
                      <a:pt x="0" y="3"/>
                    </a:cubicBezTo>
                    <a:cubicBezTo>
                      <a:pt x="0" y="3"/>
                      <a:pt x="0" y="3"/>
                      <a:pt x="1" y="3"/>
                    </a:cubicBezTo>
                    <a:cubicBezTo>
                      <a:pt x="1" y="3"/>
                      <a:pt x="1" y="3"/>
                      <a:pt x="1" y="3"/>
                    </a:cubicBezTo>
                    <a:cubicBezTo>
                      <a:pt x="1" y="4"/>
                      <a:pt x="2" y="4"/>
                      <a:pt x="2" y="4"/>
                    </a:cubicBezTo>
                    <a:cubicBezTo>
                      <a:pt x="3" y="4"/>
                      <a:pt x="3" y="4"/>
                      <a:pt x="3" y="4"/>
                    </a:cubicBezTo>
                    <a:cubicBezTo>
                      <a:pt x="3" y="4"/>
                      <a:pt x="3" y="4"/>
                      <a:pt x="4" y="4"/>
                    </a:cubicBezTo>
                    <a:cubicBezTo>
                      <a:pt x="4" y="3"/>
                      <a:pt x="4" y="3"/>
                      <a:pt x="4" y="3"/>
                    </a:cubicBezTo>
                    <a:cubicBezTo>
                      <a:pt x="4" y="3"/>
                      <a:pt x="4" y="3"/>
                      <a:pt x="4" y="3"/>
                    </a:cubicBezTo>
                    <a:cubicBezTo>
                      <a:pt x="4" y="3"/>
                      <a:pt x="4" y="3"/>
                      <a:pt x="4" y="3"/>
                    </a:cubicBezTo>
                    <a:cubicBezTo>
                      <a:pt x="4" y="2"/>
                      <a:pt x="4" y="2"/>
                      <a:pt x="4" y="2"/>
                    </a:cubicBezTo>
                    <a:cubicBezTo>
                      <a:pt x="4" y="2"/>
                      <a:pt x="4" y="1"/>
                      <a:pt x="4" y="1"/>
                    </a:cubicBezTo>
                    <a:cubicBezTo>
                      <a:pt x="4" y="1"/>
                      <a:pt x="4" y="1"/>
                      <a:pt x="4" y="1"/>
                    </a:cubicBezTo>
                    <a:cubicBezTo>
                      <a:pt x="4" y="0"/>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97" name="Freeform 3282">
                <a:extLst>
                  <a:ext uri="{FF2B5EF4-FFF2-40B4-BE49-F238E27FC236}">
                    <a16:creationId xmlns:a16="http://schemas.microsoft.com/office/drawing/2014/main" id="{E7AE4A62-8285-D728-4F0C-DDDA41F2E402}"/>
                  </a:ext>
                </a:extLst>
              </p:cNvPr>
              <p:cNvSpPr>
                <a:spLocks/>
              </p:cNvSpPr>
              <p:nvPr/>
            </p:nvSpPr>
            <p:spPr bwMode="auto">
              <a:xfrm>
                <a:off x="10939445" y="2372407"/>
                <a:ext cx="27588" cy="24829"/>
              </a:xfrm>
              <a:custGeom>
                <a:avLst/>
                <a:gdLst>
                  <a:gd name="T0" fmla="*/ 2 w 4"/>
                  <a:gd name="T1" fmla="*/ 0 h 4"/>
                  <a:gd name="T2" fmla="*/ 1 w 4"/>
                  <a:gd name="T3" fmla="*/ 0 h 4"/>
                  <a:gd name="T4" fmla="*/ 0 w 4"/>
                  <a:gd name="T5" fmla="*/ 1 h 4"/>
                  <a:gd name="T6" fmla="*/ 0 w 4"/>
                  <a:gd name="T7" fmla="*/ 2 h 4"/>
                  <a:gd name="T8" fmla="*/ 0 w 4"/>
                  <a:gd name="T9" fmla="*/ 2 h 4"/>
                  <a:gd name="T10" fmla="*/ 0 w 4"/>
                  <a:gd name="T11" fmla="*/ 2 h 4"/>
                  <a:gd name="T12" fmla="*/ 0 w 4"/>
                  <a:gd name="T13" fmla="*/ 3 h 4"/>
                  <a:gd name="T14" fmla="*/ 1 w 4"/>
                  <a:gd name="T15" fmla="*/ 4 h 4"/>
                  <a:gd name="T16" fmla="*/ 1 w 4"/>
                  <a:gd name="T17" fmla="*/ 4 h 4"/>
                  <a:gd name="T18" fmla="*/ 2 w 4"/>
                  <a:gd name="T19" fmla="*/ 4 h 4"/>
                  <a:gd name="T20" fmla="*/ 3 w 4"/>
                  <a:gd name="T21" fmla="*/ 4 h 4"/>
                  <a:gd name="T22" fmla="*/ 3 w 4"/>
                  <a:gd name="T23" fmla="*/ 4 h 4"/>
                  <a:gd name="T24" fmla="*/ 3 w 4"/>
                  <a:gd name="T25" fmla="*/ 4 h 4"/>
                  <a:gd name="T26" fmla="*/ 3 w 4"/>
                  <a:gd name="T27" fmla="*/ 1 h 4"/>
                  <a:gd name="T28" fmla="*/ 2 w 4"/>
                  <a:gd name="T2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 h="4">
                    <a:moveTo>
                      <a:pt x="2" y="0"/>
                    </a:moveTo>
                    <a:cubicBezTo>
                      <a:pt x="1" y="0"/>
                      <a:pt x="1" y="0"/>
                      <a:pt x="1" y="0"/>
                    </a:cubicBezTo>
                    <a:cubicBezTo>
                      <a:pt x="0" y="1"/>
                      <a:pt x="0" y="1"/>
                      <a:pt x="0" y="1"/>
                    </a:cubicBezTo>
                    <a:cubicBezTo>
                      <a:pt x="0" y="1"/>
                      <a:pt x="0" y="2"/>
                      <a:pt x="0" y="2"/>
                    </a:cubicBezTo>
                    <a:cubicBezTo>
                      <a:pt x="0" y="2"/>
                      <a:pt x="0" y="2"/>
                      <a:pt x="0" y="2"/>
                    </a:cubicBezTo>
                    <a:cubicBezTo>
                      <a:pt x="0" y="2"/>
                      <a:pt x="0" y="2"/>
                      <a:pt x="0" y="2"/>
                    </a:cubicBezTo>
                    <a:cubicBezTo>
                      <a:pt x="0" y="3"/>
                      <a:pt x="0" y="3"/>
                      <a:pt x="0" y="3"/>
                    </a:cubicBezTo>
                    <a:cubicBezTo>
                      <a:pt x="0" y="3"/>
                      <a:pt x="1" y="4"/>
                      <a:pt x="1" y="4"/>
                    </a:cubicBezTo>
                    <a:cubicBezTo>
                      <a:pt x="1" y="4"/>
                      <a:pt x="1" y="4"/>
                      <a:pt x="1" y="4"/>
                    </a:cubicBezTo>
                    <a:cubicBezTo>
                      <a:pt x="1" y="4"/>
                      <a:pt x="2" y="4"/>
                      <a:pt x="2" y="4"/>
                    </a:cubicBezTo>
                    <a:cubicBezTo>
                      <a:pt x="2" y="4"/>
                      <a:pt x="2" y="4"/>
                      <a:pt x="3" y="4"/>
                    </a:cubicBezTo>
                    <a:cubicBezTo>
                      <a:pt x="3" y="4"/>
                      <a:pt x="3" y="4"/>
                      <a:pt x="3" y="4"/>
                    </a:cubicBezTo>
                    <a:cubicBezTo>
                      <a:pt x="3" y="4"/>
                      <a:pt x="3" y="4"/>
                      <a:pt x="3" y="4"/>
                    </a:cubicBezTo>
                    <a:cubicBezTo>
                      <a:pt x="4" y="3"/>
                      <a:pt x="4" y="2"/>
                      <a:pt x="3" y="1"/>
                    </a:cubicBezTo>
                    <a:cubicBezTo>
                      <a:pt x="3"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98" name="Freeform 3283">
                <a:extLst>
                  <a:ext uri="{FF2B5EF4-FFF2-40B4-BE49-F238E27FC236}">
                    <a16:creationId xmlns:a16="http://schemas.microsoft.com/office/drawing/2014/main" id="{027AB837-40B1-8F78-FBD9-50E1AA369D7E}"/>
                  </a:ext>
                </a:extLst>
              </p:cNvPr>
              <p:cNvSpPr>
                <a:spLocks noEditPoints="1"/>
              </p:cNvSpPr>
              <p:nvPr/>
            </p:nvSpPr>
            <p:spPr bwMode="auto">
              <a:xfrm>
                <a:off x="6254985" y="-1095417"/>
                <a:ext cx="6833573" cy="4946547"/>
              </a:xfrm>
              <a:custGeom>
                <a:avLst/>
                <a:gdLst>
                  <a:gd name="T0" fmla="*/ 1886 w 2477"/>
                  <a:gd name="T1" fmla="*/ 1561 h 1793"/>
                  <a:gd name="T2" fmla="*/ 1717 w 2477"/>
                  <a:gd name="T3" fmla="*/ 1416 h 1793"/>
                  <a:gd name="T4" fmla="*/ 1361 w 2477"/>
                  <a:gd name="T5" fmla="*/ 1067 h 1793"/>
                  <a:gd name="T6" fmla="*/ 957 w 2477"/>
                  <a:gd name="T7" fmla="*/ 855 h 1793"/>
                  <a:gd name="T8" fmla="*/ 981 w 2477"/>
                  <a:gd name="T9" fmla="*/ 347 h 1793"/>
                  <a:gd name="T10" fmla="*/ 523 w 2477"/>
                  <a:gd name="T11" fmla="*/ 302 h 1793"/>
                  <a:gd name="T12" fmla="*/ 121 w 2477"/>
                  <a:gd name="T13" fmla="*/ 57 h 1793"/>
                  <a:gd name="T14" fmla="*/ 119 w 2477"/>
                  <a:gd name="T15" fmla="*/ 413 h 1793"/>
                  <a:gd name="T16" fmla="*/ 696 w 2477"/>
                  <a:gd name="T17" fmla="*/ 444 h 1793"/>
                  <a:gd name="T18" fmla="*/ 708 w 2477"/>
                  <a:gd name="T19" fmla="*/ 810 h 1793"/>
                  <a:gd name="T20" fmla="*/ 905 w 2477"/>
                  <a:gd name="T21" fmla="*/ 1185 h 1793"/>
                  <a:gd name="T22" fmla="*/ 1297 w 2477"/>
                  <a:gd name="T23" fmla="*/ 1330 h 1793"/>
                  <a:gd name="T24" fmla="*/ 1648 w 2477"/>
                  <a:gd name="T25" fmla="*/ 1613 h 1793"/>
                  <a:gd name="T26" fmla="*/ 2183 w 2477"/>
                  <a:gd name="T27" fmla="*/ 1646 h 1793"/>
                  <a:gd name="T28" fmla="*/ 2363 w 2477"/>
                  <a:gd name="T29" fmla="*/ 1637 h 1793"/>
                  <a:gd name="T30" fmla="*/ 2202 w 2477"/>
                  <a:gd name="T31" fmla="*/ 1649 h 1793"/>
                  <a:gd name="T32" fmla="*/ 2159 w 2477"/>
                  <a:gd name="T33" fmla="*/ 1577 h 1793"/>
                  <a:gd name="T34" fmla="*/ 2216 w 2477"/>
                  <a:gd name="T35" fmla="*/ 1565 h 1793"/>
                  <a:gd name="T36" fmla="*/ 2216 w 2477"/>
                  <a:gd name="T37" fmla="*/ 1565 h 1793"/>
                  <a:gd name="T38" fmla="*/ 1701 w 2477"/>
                  <a:gd name="T39" fmla="*/ 1601 h 1793"/>
                  <a:gd name="T40" fmla="*/ 1648 w 2477"/>
                  <a:gd name="T41" fmla="*/ 1568 h 1793"/>
                  <a:gd name="T42" fmla="*/ 1599 w 2477"/>
                  <a:gd name="T43" fmla="*/ 1535 h 1793"/>
                  <a:gd name="T44" fmla="*/ 1589 w 2477"/>
                  <a:gd name="T45" fmla="*/ 1430 h 1793"/>
                  <a:gd name="T46" fmla="*/ 1523 w 2477"/>
                  <a:gd name="T47" fmla="*/ 1352 h 1793"/>
                  <a:gd name="T48" fmla="*/ 1644 w 2477"/>
                  <a:gd name="T49" fmla="*/ 1459 h 1793"/>
                  <a:gd name="T50" fmla="*/ 1591 w 2477"/>
                  <a:gd name="T51" fmla="*/ 1304 h 1793"/>
                  <a:gd name="T52" fmla="*/ 1463 w 2477"/>
                  <a:gd name="T53" fmla="*/ 1283 h 1793"/>
                  <a:gd name="T54" fmla="*/ 884 w 2477"/>
                  <a:gd name="T55" fmla="*/ 1067 h 1793"/>
                  <a:gd name="T56" fmla="*/ 798 w 2477"/>
                  <a:gd name="T57" fmla="*/ 304 h 1793"/>
                  <a:gd name="T58" fmla="*/ 763 w 2477"/>
                  <a:gd name="T59" fmla="*/ 546 h 1793"/>
                  <a:gd name="T60" fmla="*/ 732 w 2477"/>
                  <a:gd name="T61" fmla="*/ 499 h 1793"/>
                  <a:gd name="T62" fmla="*/ 727 w 2477"/>
                  <a:gd name="T63" fmla="*/ 642 h 1793"/>
                  <a:gd name="T64" fmla="*/ 710 w 2477"/>
                  <a:gd name="T65" fmla="*/ 810 h 1793"/>
                  <a:gd name="T66" fmla="*/ 869 w 2477"/>
                  <a:gd name="T67" fmla="*/ 998 h 1793"/>
                  <a:gd name="T68" fmla="*/ 829 w 2477"/>
                  <a:gd name="T69" fmla="*/ 530 h 1793"/>
                  <a:gd name="T70" fmla="*/ 836 w 2477"/>
                  <a:gd name="T71" fmla="*/ 311 h 1793"/>
                  <a:gd name="T72" fmla="*/ 796 w 2477"/>
                  <a:gd name="T73" fmla="*/ 304 h 1793"/>
                  <a:gd name="T74" fmla="*/ 618 w 2477"/>
                  <a:gd name="T75" fmla="*/ 368 h 1793"/>
                  <a:gd name="T76" fmla="*/ 269 w 2477"/>
                  <a:gd name="T77" fmla="*/ 280 h 1793"/>
                  <a:gd name="T78" fmla="*/ 119 w 2477"/>
                  <a:gd name="T79" fmla="*/ 174 h 1793"/>
                  <a:gd name="T80" fmla="*/ 273 w 2477"/>
                  <a:gd name="T81" fmla="*/ 207 h 1793"/>
                  <a:gd name="T82" fmla="*/ 516 w 2477"/>
                  <a:gd name="T83" fmla="*/ 299 h 1793"/>
                  <a:gd name="T84" fmla="*/ 164 w 2477"/>
                  <a:gd name="T85" fmla="*/ 147 h 1793"/>
                  <a:gd name="T86" fmla="*/ 117 w 2477"/>
                  <a:gd name="T87" fmla="*/ 174 h 1793"/>
                  <a:gd name="T88" fmla="*/ 147 w 2477"/>
                  <a:gd name="T89" fmla="*/ 254 h 1793"/>
                  <a:gd name="T90" fmla="*/ 271 w 2477"/>
                  <a:gd name="T91" fmla="*/ 280 h 1793"/>
                  <a:gd name="T92" fmla="*/ 392 w 2477"/>
                  <a:gd name="T93" fmla="*/ 418 h 1793"/>
                  <a:gd name="T94" fmla="*/ 746 w 2477"/>
                  <a:gd name="T95" fmla="*/ 454 h 1793"/>
                  <a:gd name="T96" fmla="*/ 722 w 2477"/>
                  <a:gd name="T97" fmla="*/ 485 h 1793"/>
                  <a:gd name="T98" fmla="*/ 644 w 2477"/>
                  <a:gd name="T99" fmla="*/ 706 h 1793"/>
                  <a:gd name="T100" fmla="*/ 710 w 2477"/>
                  <a:gd name="T101" fmla="*/ 810 h 1793"/>
                  <a:gd name="T102" fmla="*/ 872 w 2477"/>
                  <a:gd name="T103" fmla="*/ 1003 h 1793"/>
                  <a:gd name="T104" fmla="*/ 953 w 2477"/>
                  <a:gd name="T105" fmla="*/ 1145 h 1793"/>
                  <a:gd name="T106" fmla="*/ 1057 w 2477"/>
                  <a:gd name="T107" fmla="*/ 1062 h 1793"/>
                  <a:gd name="T108" fmla="*/ 1361 w 2477"/>
                  <a:gd name="T109" fmla="*/ 1067 h 1793"/>
                  <a:gd name="T110" fmla="*/ 1297 w 2477"/>
                  <a:gd name="T111" fmla="*/ 1330 h 1793"/>
                  <a:gd name="T112" fmla="*/ 1599 w 2477"/>
                  <a:gd name="T113" fmla="*/ 1532 h 1793"/>
                  <a:gd name="T114" fmla="*/ 1739 w 2477"/>
                  <a:gd name="T115" fmla="*/ 1625 h 1793"/>
                  <a:gd name="T116" fmla="*/ 1886 w 2477"/>
                  <a:gd name="T117" fmla="*/ 1561 h 1793"/>
                  <a:gd name="T118" fmla="*/ 2114 w 2477"/>
                  <a:gd name="T119" fmla="*/ 1641 h 1793"/>
                  <a:gd name="T120" fmla="*/ 2309 w 2477"/>
                  <a:gd name="T121" fmla="*/ 1656 h 17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477" h="1793">
                    <a:moveTo>
                      <a:pt x="2363" y="1637"/>
                    </a:moveTo>
                    <a:lnTo>
                      <a:pt x="2363" y="1637"/>
                    </a:lnTo>
                    <a:lnTo>
                      <a:pt x="2387" y="1556"/>
                    </a:lnTo>
                    <a:lnTo>
                      <a:pt x="2387" y="1554"/>
                    </a:lnTo>
                    <a:lnTo>
                      <a:pt x="2306" y="1580"/>
                    </a:lnTo>
                    <a:lnTo>
                      <a:pt x="2280" y="1554"/>
                    </a:lnTo>
                    <a:lnTo>
                      <a:pt x="2235" y="1461"/>
                    </a:lnTo>
                    <a:lnTo>
                      <a:pt x="2235" y="1459"/>
                    </a:lnTo>
                    <a:lnTo>
                      <a:pt x="2157" y="1577"/>
                    </a:lnTo>
                    <a:lnTo>
                      <a:pt x="2045" y="1615"/>
                    </a:lnTo>
                    <a:lnTo>
                      <a:pt x="1886" y="1561"/>
                    </a:lnTo>
                    <a:lnTo>
                      <a:pt x="1886" y="1558"/>
                    </a:lnTo>
                    <a:lnTo>
                      <a:pt x="1886" y="1558"/>
                    </a:lnTo>
                    <a:lnTo>
                      <a:pt x="1886" y="1558"/>
                    </a:lnTo>
                    <a:lnTo>
                      <a:pt x="1886" y="1558"/>
                    </a:lnTo>
                    <a:lnTo>
                      <a:pt x="1701" y="1601"/>
                    </a:lnTo>
                    <a:lnTo>
                      <a:pt x="1663" y="1575"/>
                    </a:lnTo>
                    <a:lnTo>
                      <a:pt x="1717" y="1418"/>
                    </a:lnTo>
                    <a:lnTo>
                      <a:pt x="1720" y="1418"/>
                    </a:lnTo>
                    <a:lnTo>
                      <a:pt x="1717" y="1418"/>
                    </a:lnTo>
                    <a:lnTo>
                      <a:pt x="1720" y="1416"/>
                    </a:lnTo>
                    <a:lnTo>
                      <a:pt x="1717" y="1416"/>
                    </a:lnTo>
                    <a:lnTo>
                      <a:pt x="1644" y="1378"/>
                    </a:lnTo>
                    <a:lnTo>
                      <a:pt x="1646" y="1340"/>
                    </a:lnTo>
                    <a:lnTo>
                      <a:pt x="1679" y="1242"/>
                    </a:lnTo>
                    <a:lnTo>
                      <a:pt x="1679" y="1242"/>
                    </a:lnTo>
                    <a:lnTo>
                      <a:pt x="1542" y="1271"/>
                    </a:lnTo>
                    <a:lnTo>
                      <a:pt x="1432" y="1219"/>
                    </a:lnTo>
                    <a:lnTo>
                      <a:pt x="1361" y="1067"/>
                    </a:lnTo>
                    <a:lnTo>
                      <a:pt x="1361" y="1067"/>
                    </a:lnTo>
                    <a:lnTo>
                      <a:pt x="1361" y="1067"/>
                    </a:lnTo>
                    <a:lnTo>
                      <a:pt x="1361" y="1067"/>
                    </a:lnTo>
                    <a:lnTo>
                      <a:pt x="1361" y="1067"/>
                    </a:lnTo>
                    <a:lnTo>
                      <a:pt x="1211" y="1007"/>
                    </a:lnTo>
                    <a:lnTo>
                      <a:pt x="1211" y="1007"/>
                    </a:lnTo>
                    <a:lnTo>
                      <a:pt x="1209" y="1007"/>
                    </a:lnTo>
                    <a:lnTo>
                      <a:pt x="1209" y="1007"/>
                    </a:lnTo>
                    <a:lnTo>
                      <a:pt x="1209" y="1007"/>
                    </a:lnTo>
                    <a:lnTo>
                      <a:pt x="1055" y="1060"/>
                    </a:lnTo>
                    <a:lnTo>
                      <a:pt x="884" y="1067"/>
                    </a:lnTo>
                    <a:lnTo>
                      <a:pt x="874" y="1003"/>
                    </a:lnTo>
                    <a:lnTo>
                      <a:pt x="874" y="1005"/>
                    </a:lnTo>
                    <a:lnTo>
                      <a:pt x="872" y="1003"/>
                    </a:lnTo>
                    <a:lnTo>
                      <a:pt x="957" y="855"/>
                    </a:lnTo>
                    <a:lnTo>
                      <a:pt x="957" y="853"/>
                    </a:lnTo>
                    <a:lnTo>
                      <a:pt x="786" y="829"/>
                    </a:lnTo>
                    <a:lnTo>
                      <a:pt x="765" y="763"/>
                    </a:lnTo>
                    <a:lnTo>
                      <a:pt x="793" y="737"/>
                    </a:lnTo>
                    <a:lnTo>
                      <a:pt x="793" y="737"/>
                    </a:lnTo>
                    <a:lnTo>
                      <a:pt x="729" y="642"/>
                    </a:lnTo>
                    <a:lnTo>
                      <a:pt x="829" y="530"/>
                    </a:lnTo>
                    <a:lnTo>
                      <a:pt x="967" y="494"/>
                    </a:lnTo>
                    <a:lnTo>
                      <a:pt x="969" y="494"/>
                    </a:lnTo>
                    <a:lnTo>
                      <a:pt x="879" y="394"/>
                    </a:lnTo>
                    <a:lnTo>
                      <a:pt x="981" y="347"/>
                    </a:lnTo>
                    <a:lnTo>
                      <a:pt x="983" y="347"/>
                    </a:lnTo>
                    <a:lnTo>
                      <a:pt x="879" y="238"/>
                    </a:lnTo>
                    <a:lnTo>
                      <a:pt x="834" y="311"/>
                    </a:lnTo>
                    <a:lnTo>
                      <a:pt x="798" y="302"/>
                    </a:lnTo>
                    <a:lnTo>
                      <a:pt x="801" y="302"/>
                    </a:lnTo>
                    <a:lnTo>
                      <a:pt x="798" y="302"/>
                    </a:lnTo>
                    <a:lnTo>
                      <a:pt x="798" y="302"/>
                    </a:lnTo>
                    <a:lnTo>
                      <a:pt x="798" y="302"/>
                    </a:lnTo>
                    <a:lnTo>
                      <a:pt x="618" y="368"/>
                    </a:lnTo>
                    <a:lnTo>
                      <a:pt x="523" y="302"/>
                    </a:lnTo>
                    <a:lnTo>
                      <a:pt x="523" y="302"/>
                    </a:lnTo>
                    <a:lnTo>
                      <a:pt x="520" y="299"/>
                    </a:lnTo>
                    <a:lnTo>
                      <a:pt x="475" y="138"/>
                    </a:lnTo>
                    <a:lnTo>
                      <a:pt x="475" y="136"/>
                    </a:lnTo>
                    <a:lnTo>
                      <a:pt x="337" y="240"/>
                    </a:lnTo>
                    <a:lnTo>
                      <a:pt x="276" y="207"/>
                    </a:lnTo>
                    <a:lnTo>
                      <a:pt x="278" y="169"/>
                    </a:lnTo>
                    <a:lnTo>
                      <a:pt x="278" y="169"/>
                    </a:lnTo>
                    <a:lnTo>
                      <a:pt x="164" y="147"/>
                    </a:lnTo>
                    <a:lnTo>
                      <a:pt x="166" y="147"/>
                    </a:lnTo>
                    <a:lnTo>
                      <a:pt x="164" y="147"/>
                    </a:lnTo>
                    <a:lnTo>
                      <a:pt x="121" y="57"/>
                    </a:lnTo>
                    <a:lnTo>
                      <a:pt x="121" y="55"/>
                    </a:lnTo>
                    <a:lnTo>
                      <a:pt x="45" y="0"/>
                    </a:lnTo>
                    <a:lnTo>
                      <a:pt x="105" y="143"/>
                    </a:lnTo>
                    <a:lnTo>
                      <a:pt x="105" y="143"/>
                    </a:lnTo>
                    <a:lnTo>
                      <a:pt x="52" y="207"/>
                    </a:lnTo>
                    <a:lnTo>
                      <a:pt x="50" y="209"/>
                    </a:lnTo>
                    <a:lnTo>
                      <a:pt x="133" y="219"/>
                    </a:lnTo>
                    <a:lnTo>
                      <a:pt x="147" y="252"/>
                    </a:lnTo>
                    <a:lnTo>
                      <a:pt x="0" y="373"/>
                    </a:lnTo>
                    <a:lnTo>
                      <a:pt x="3" y="373"/>
                    </a:lnTo>
                    <a:lnTo>
                      <a:pt x="119" y="413"/>
                    </a:lnTo>
                    <a:lnTo>
                      <a:pt x="152" y="356"/>
                    </a:lnTo>
                    <a:lnTo>
                      <a:pt x="152" y="356"/>
                    </a:lnTo>
                    <a:lnTo>
                      <a:pt x="152" y="356"/>
                    </a:lnTo>
                    <a:lnTo>
                      <a:pt x="269" y="280"/>
                    </a:lnTo>
                    <a:lnTo>
                      <a:pt x="387" y="290"/>
                    </a:lnTo>
                    <a:lnTo>
                      <a:pt x="459" y="356"/>
                    </a:lnTo>
                    <a:lnTo>
                      <a:pt x="390" y="421"/>
                    </a:lnTo>
                    <a:lnTo>
                      <a:pt x="511" y="406"/>
                    </a:lnTo>
                    <a:lnTo>
                      <a:pt x="511" y="406"/>
                    </a:lnTo>
                    <a:lnTo>
                      <a:pt x="511" y="406"/>
                    </a:lnTo>
                    <a:lnTo>
                      <a:pt x="696" y="444"/>
                    </a:lnTo>
                    <a:lnTo>
                      <a:pt x="722" y="482"/>
                    </a:lnTo>
                    <a:lnTo>
                      <a:pt x="606" y="604"/>
                    </a:lnTo>
                    <a:lnTo>
                      <a:pt x="606" y="604"/>
                    </a:lnTo>
                    <a:lnTo>
                      <a:pt x="606" y="606"/>
                    </a:lnTo>
                    <a:lnTo>
                      <a:pt x="606" y="606"/>
                    </a:lnTo>
                    <a:lnTo>
                      <a:pt x="606" y="606"/>
                    </a:lnTo>
                    <a:lnTo>
                      <a:pt x="658" y="670"/>
                    </a:lnTo>
                    <a:lnTo>
                      <a:pt x="641" y="703"/>
                    </a:lnTo>
                    <a:lnTo>
                      <a:pt x="573" y="779"/>
                    </a:lnTo>
                    <a:lnTo>
                      <a:pt x="570" y="779"/>
                    </a:lnTo>
                    <a:lnTo>
                      <a:pt x="708" y="810"/>
                    </a:lnTo>
                    <a:lnTo>
                      <a:pt x="786" y="900"/>
                    </a:lnTo>
                    <a:lnTo>
                      <a:pt x="791" y="1071"/>
                    </a:lnTo>
                    <a:lnTo>
                      <a:pt x="791" y="1071"/>
                    </a:lnTo>
                    <a:lnTo>
                      <a:pt x="791" y="1071"/>
                    </a:lnTo>
                    <a:lnTo>
                      <a:pt x="791" y="1071"/>
                    </a:lnTo>
                    <a:lnTo>
                      <a:pt x="791" y="1071"/>
                    </a:lnTo>
                    <a:lnTo>
                      <a:pt x="905" y="1185"/>
                    </a:lnTo>
                    <a:lnTo>
                      <a:pt x="905" y="1185"/>
                    </a:lnTo>
                    <a:lnTo>
                      <a:pt x="905" y="1185"/>
                    </a:lnTo>
                    <a:lnTo>
                      <a:pt x="905" y="1185"/>
                    </a:lnTo>
                    <a:lnTo>
                      <a:pt x="905" y="1185"/>
                    </a:lnTo>
                    <a:lnTo>
                      <a:pt x="1067" y="1200"/>
                    </a:lnTo>
                    <a:lnTo>
                      <a:pt x="1067" y="1200"/>
                    </a:lnTo>
                    <a:lnTo>
                      <a:pt x="1067" y="1200"/>
                    </a:lnTo>
                    <a:lnTo>
                      <a:pt x="1069" y="1200"/>
                    </a:lnTo>
                    <a:lnTo>
                      <a:pt x="1069" y="1200"/>
                    </a:lnTo>
                    <a:lnTo>
                      <a:pt x="1169" y="1064"/>
                    </a:lnTo>
                    <a:lnTo>
                      <a:pt x="1247" y="1064"/>
                    </a:lnTo>
                    <a:lnTo>
                      <a:pt x="1314" y="1162"/>
                    </a:lnTo>
                    <a:lnTo>
                      <a:pt x="1311" y="1159"/>
                    </a:lnTo>
                    <a:lnTo>
                      <a:pt x="1314" y="1162"/>
                    </a:lnTo>
                    <a:lnTo>
                      <a:pt x="1297" y="1330"/>
                    </a:lnTo>
                    <a:lnTo>
                      <a:pt x="1297" y="1333"/>
                    </a:lnTo>
                    <a:lnTo>
                      <a:pt x="1463" y="1285"/>
                    </a:lnTo>
                    <a:lnTo>
                      <a:pt x="1511" y="1337"/>
                    </a:lnTo>
                    <a:lnTo>
                      <a:pt x="1494" y="1373"/>
                    </a:lnTo>
                    <a:lnTo>
                      <a:pt x="1494" y="1373"/>
                    </a:lnTo>
                    <a:lnTo>
                      <a:pt x="1591" y="1432"/>
                    </a:lnTo>
                    <a:lnTo>
                      <a:pt x="1599" y="1535"/>
                    </a:lnTo>
                    <a:lnTo>
                      <a:pt x="1599" y="1535"/>
                    </a:lnTo>
                    <a:lnTo>
                      <a:pt x="1599" y="1535"/>
                    </a:lnTo>
                    <a:lnTo>
                      <a:pt x="1648" y="1611"/>
                    </a:lnTo>
                    <a:lnTo>
                      <a:pt x="1648" y="1613"/>
                    </a:lnTo>
                    <a:lnTo>
                      <a:pt x="1648" y="1613"/>
                    </a:lnTo>
                    <a:lnTo>
                      <a:pt x="1665" y="1772"/>
                    </a:lnTo>
                    <a:lnTo>
                      <a:pt x="1665" y="1774"/>
                    </a:lnTo>
                    <a:lnTo>
                      <a:pt x="1805" y="1639"/>
                    </a:lnTo>
                    <a:lnTo>
                      <a:pt x="1919" y="1660"/>
                    </a:lnTo>
                    <a:lnTo>
                      <a:pt x="1917" y="1660"/>
                    </a:lnTo>
                    <a:lnTo>
                      <a:pt x="1919" y="1660"/>
                    </a:lnTo>
                    <a:lnTo>
                      <a:pt x="2026" y="1791"/>
                    </a:lnTo>
                    <a:lnTo>
                      <a:pt x="2029" y="1793"/>
                    </a:lnTo>
                    <a:lnTo>
                      <a:pt x="2112" y="1641"/>
                    </a:lnTo>
                    <a:lnTo>
                      <a:pt x="2183" y="1646"/>
                    </a:lnTo>
                    <a:lnTo>
                      <a:pt x="2195" y="1682"/>
                    </a:lnTo>
                    <a:lnTo>
                      <a:pt x="2309" y="1656"/>
                    </a:lnTo>
                    <a:lnTo>
                      <a:pt x="2385" y="1722"/>
                    </a:lnTo>
                    <a:lnTo>
                      <a:pt x="2385" y="1722"/>
                    </a:lnTo>
                    <a:lnTo>
                      <a:pt x="2477" y="1741"/>
                    </a:lnTo>
                    <a:lnTo>
                      <a:pt x="2363" y="1637"/>
                    </a:lnTo>
                    <a:close/>
                    <a:moveTo>
                      <a:pt x="2363" y="1639"/>
                    </a:moveTo>
                    <a:lnTo>
                      <a:pt x="2473" y="1741"/>
                    </a:lnTo>
                    <a:lnTo>
                      <a:pt x="2385" y="1722"/>
                    </a:lnTo>
                    <a:lnTo>
                      <a:pt x="2363" y="1639"/>
                    </a:lnTo>
                    <a:close/>
                    <a:moveTo>
                      <a:pt x="2363" y="1637"/>
                    </a:moveTo>
                    <a:lnTo>
                      <a:pt x="2340" y="1615"/>
                    </a:lnTo>
                    <a:lnTo>
                      <a:pt x="2385" y="1558"/>
                    </a:lnTo>
                    <a:lnTo>
                      <a:pt x="2363" y="1637"/>
                    </a:lnTo>
                    <a:close/>
                    <a:moveTo>
                      <a:pt x="2385" y="1556"/>
                    </a:moveTo>
                    <a:lnTo>
                      <a:pt x="2340" y="1613"/>
                    </a:lnTo>
                    <a:lnTo>
                      <a:pt x="2306" y="1580"/>
                    </a:lnTo>
                    <a:lnTo>
                      <a:pt x="2385" y="1556"/>
                    </a:lnTo>
                    <a:close/>
                    <a:moveTo>
                      <a:pt x="2202" y="1649"/>
                    </a:moveTo>
                    <a:lnTo>
                      <a:pt x="2304" y="1656"/>
                    </a:lnTo>
                    <a:lnTo>
                      <a:pt x="2197" y="1682"/>
                    </a:lnTo>
                    <a:lnTo>
                      <a:pt x="2202" y="1649"/>
                    </a:lnTo>
                    <a:close/>
                    <a:moveTo>
                      <a:pt x="2202" y="1646"/>
                    </a:moveTo>
                    <a:lnTo>
                      <a:pt x="2209" y="1611"/>
                    </a:lnTo>
                    <a:lnTo>
                      <a:pt x="2306" y="1580"/>
                    </a:lnTo>
                    <a:lnTo>
                      <a:pt x="2340" y="1615"/>
                    </a:lnTo>
                    <a:lnTo>
                      <a:pt x="2306" y="1656"/>
                    </a:lnTo>
                    <a:lnTo>
                      <a:pt x="2202" y="1646"/>
                    </a:lnTo>
                    <a:close/>
                    <a:moveTo>
                      <a:pt x="2114" y="1639"/>
                    </a:moveTo>
                    <a:lnTo>
                      <a:pt x="2157" y="1577"/>
                    </a:lnTo>
                    <a:lnTo>
                      <a:pt x="2173" y="1620"/>
                    </a:lnTo>
                    <a:lnTo>
                      <a:pt x="2114" y="1639"/>
                    </a:lnTo>
                    <a:close/>
                    <a:moveTo>
                      <a:pt x="2159" y="1577"/>
                    </a:moveTo>
                    <a:lnTo>
                      <a:pt x="2216" y="1565"/>
                    </a:lnTo>
                    <a:lnTo>
                      <a:pt x="2209" y="1611"/>
                    </a:lnTo>
                    <a:lnTo>
                      <a:pt x="2173" y="1620"/>
                    </a:lnTo>
                    <a:lnTo>
                      <a:pt x="2159" y="1577"/>
                    </a:lnTo>
                    <a:close/>
                    <a:moveTo>
                      <a:pt x="2209" y="1611"/>
                    </a:moveTo>
                    <a:lnTo>
                      <a:pt x="2202" y="1646"/>
                    </a:lnTo>
                    <a:lnTo>
                      <a:pt x="2183" y="1646"/>
                    </a:lnTo>
                    <a:lnTo>
                      <a:pt x="2173" y="1622"/>
                    </a:lnTo>
                    <a:lnTo>
                      <a:pt x="2209" y="1611"/>
                    </a:lnTo>
                    <a:close/>
                    <a:moveTo>
                      <a:pt x="2209" y="1611"/>
                    </a:moveTo>
                    <a:lnTo>
                      <a:pt x="2216" y="1565"/>
                    </a:lnTo>
                    <a:lnTo>
                      <a:pt x="2280" y="1554"/>
                    </a:lnTo>
                    <a:lnTo>
                      <a:pt x="2306" y="1580"/>
                    </a:lnTo>
                    <a:lnTo>
                      <a:pt x="2209" y="1611"/>
                    </a:lnTo>
                    <a:close/>
                    <a:moveTo>
                      <a:pt x="2280" y="1554"/>
                    </a:moveTo>
                    <a:lnTo>
                      <a:pt x="2216" y="1565"/>
                    </a:lnTo>
                    <a:lnTo>
                      <a:pt x="2235" y="1461"/>
                    </a:lnTo>
                    <a:lnTo>
                      <a:pt x="2280" y="1554"/>
                    </a:lnTo>
                    <a:close/>
                    <a:moveTo>
                      <a:pt x="2216" y="1565"/>
                    </a:moveTo>
                    <a:lnTo>
                      <a:pt x="2159" y="1577"/>
                    </a:lnTo>
                    <a:lnTo>
                      <a:pt x="2235" y="1463"/>
                    </a:lnTo>
                    <a:lnTo>
                      <a:pt x="2216" y="1565"/>
                    </a:lnTo>
                    <a:close/>
                    <a:moveTo>
                      <a:pt x="2157" y="1577"/>
                    </a:moveTo>
                    <a:lnTo>
                      <a:pt x="2112" y="1641"/>
                    </a:lnTo>
                    <a:lnTo>
                      <a:pt x="2045" y="1618"/>
                    </a:lnTo>
                    <a:lnTo>
                      <a:pt x="2157" y="1577"/>
                    </a:lnTo>
                    <a:close/>
                    <a:moveTo>
                      <a:pt x="2109" y="1641"/>
                    </a:moveTo>
                    <a:lnTo>
                      <a:pt x="1924" y="1660"/>
                    </a:lnTo>
                    <a:lnTo>
                      <a:pt x="2045" y="1618"/>
                    </a:lnTo>
                    <a:lnTo>
                      <a:pt x="2109" y="1641"/>
                    </a:lnTo>
                    <a:close/>
                    <a:moveTo>
                      <a:pt x="1881" y="1561"/>
                    </a:moveTo>
                    <a:lnTo>
                      <a:pt x="1739" y="1625"/>
                    </a:lnTo>
                    <a:lnTo>
                      <a:pt x="1701" y="1601"/>
                    </a:lnTo>
                    <a:lnTo>
                      <a:pt x="1881" y="1561"/>
                    </a:lnTo>
                    <a:close/>
                    <a:moveTo>
                      <a:pt x="1701" y="1601"/>
                    </a:moveTo>
                    <a:lnTo>
                      <a:pt x="1736" y="1625"/>
                    </a:lnTo>
                    <a:lnTo>
                      <a:pt x="1651" y="1611"/>
                    </a:lnTo>
                    <a:lnTo>
                      <a:pt x="1701" y="1601"/>
                    </a:lnTo>
                    <a:close/>
                    <a:moveTo>
                      <a:pt x="1698" y="1601"/>
                    </a:moveTo>
                    <a:lnTo>
                      <a:pt x="1651" y="1611"/>
                    </a:lnTo>
                    <a:lnTo>
                      <a:pt x="1663" y="1577"/>
                    </a:lnTo>
                    <a:lnTo>
                      <a:pt x="1698" y="1601"/>
                    </a:lnTo>
                    <a:close/>
                    <a:moveTo>
                      <a:pt x="1651" y="1608"/>
                    </a:moveTo>
                    <a:lnTo>
                      <a:pt x="1648" y="1568"/>
                    </a:lnTo>
                    <a:lnTo>
                      <a:pt x="1663" y="1575"/>
                    </a:lnTo>
                    <a:lnTo>
                      <a:pt x="1651" y="1608"/>
                    </a:lnTo>
                    <a:close/>
                    <a:moveTo>
                      <a:pt x="1648" y="1565"/>
                    </a:moveTo>
                    <a:lnTo>
                      <a:pt x="1644" y="1459"/>
                    </a:lnTo>
                    <a:lnTo>
                      <a:pt x="1644" y="1459"/>
                    </a:lnTo>
                    <a:lnTo>
                      <a:pt x="1717" y="1418"/>
                    </a:lnTo>
                    <a:lnTo>
                      <a:pt x="1663" y="1575"/>
                    </a:lnTo>
                    <a:lnTo>
                      <a:pt x="1648" y="1565"/>
                    </a:lnTo>
                    <a:close/>
                    <a:moveTo>
                      <a:pt x="1644" y="1461"/>
                    </a:moveTo>
                    <a:lnTo>
                      <a:pt x="1648" y="1565"/>
                    </a:lnTo>
                    <a:lnTo>
                      <a:pt x="1599" y="1535"/>
                    </a:lnTo>
                    <a:lnTo>
                      <a:pt x="1644" y="1461"/>
                    </a:lnTo>
                    <a:close/>
                    <a:moveTo>
                      <a:pt x="1523" y="1352"/>
                    </a:moveTo>
                    <a:lnTo>
                      <a:pt x="1553" y="1333"/>
                    </a:lnTo>
                    <a:lnTo>
                      <a:pt x="1644" y="1380"/>
                    </a:lnTo>
                    <a:lnTo>
                      <a:pt x="1644" y="1425"/>
                    </a:lnTo>
                    <a:lnTo>
                      <a:pt x="1591" y="1432"/>
                    </a:lnTo>
                    <a:lnTo>
                      <a:pt x="1523" y="1352"/>
                    </a:lnTo>
                    <a:close/>
                    <a:moveTo>
                      <a:pt x="1589" y="1430"/>
                    </a:moveTo>
                    <a:lnTo>
                      <a:pt x="1494" y="1373"/>
                    </a:lnTo>
                    <a:lnTo>
                      <a:pt x="1523" y="1354"/>
                    </a:lnTo>
                    <a:lnTo>
                      <a:pt x="1589" y="1430"/>
                    </a:lnTo>
                    <a:close/>
                    <a:moveTo>
                      <a:pt x="1539" y="1271"/>
                    </a:moveTo>
                    <a:lnTo>
                      <a:pt x="1520" y="1314"/>
                    </a:lnTo>
                    <a:lnTo>
                      <a:pt x="1466" y="1285"/>
                    </a:lnTo>
                    <a:lnTo>
                      <a:pt x="1539" y="1271"/>
                    </a:lnTo>
                    <a:close/>
                    <a:moveTo>
                      <a:pt x="1542" y="1271"/>
                    </a:moveTo>
                    <a:lnTo>
                      <a:pt x="1589" y="1304"/>
                    </a:lnTo>
                    <a:lnTo>
                      <a:pt x="1553" y="1330"/>
                    </a:lnTo>
                    <a:lnTo>
                      <a:pt x="1523" y="1314"/>
                    </a:lnTo>
                    <a:lnTo>
                      <a:pt x="1542" y="1271"/>
                    </a:lnTo>
                    <a:close/>
                    <a:moveTo>
                      <a:pt x="1553" y="1330"/>
                    </a:moveTo>
                    <a:lnTo>
                      <a:pt x="1523" y="1352"/>
                    </a:lnTo>
                    <a:lnTo>
                      <a:pt x="1511" y="1337"/>
                    </a:lnTo>
                    <a:lnTo>
                      <a:pt x="1520" y="1314"/>
                    </a:lnTo>
                    <a:lnTo>
                      <a:pt x="1553" y="1330"/>
                    </a:lnTo>
                    <a:close/>
                    <a:moveTo>
                      <a:pt x="1644" y="1428"/>
                    </a:moveTo>
                    <a:lnTo>
                      <a:pt x="1644" y="1459"/>
                    </a:lnTo>
                    <a:lnTo>
                      <a:pt x="1594" y="1432"/>
                    </a:lnTo>
                    <a:lnTo>
                      <a:pt x="1644" y="1428"/>
                    </a:lnTo>
                    <a:close/>
                    <a:moveTo>
                      <a:pt x="1644" y="1459"/>
                    </a:moveTo>
                    <a:lnTo>
                      <a:pt x="1644" y="1428"/>
                    </a:lnTo>
                    <a:lnTo>
                      <a:pt x="1715" y="1418"/>
                    </a:lnTo>
                    <a:lnTo>
                      <a:pt x="1644" y="1459"/>
                    </a:lnTo>
                    <a:close/>
                    <a:moveTo>
                      <a:pt x="1717" y="1418"/>
                    </a:moveTo>
                    <a:lnTo>
                      <a:pt x="1644" y="1425"/>
                    </a:lnTo>
                    <a:lnTo>
                      <a:pt x="1644" y="1380"/>
                    </a:lnTo>
                    <a:lnTo>
                      <a:pt x="1717" y="1418"/>
                    </a:lnTo>
                    <a:close/>
                    <a:moveTo>
                      <a:pt x="1553" y="1330"/>
                    </a:moveTo>
                    <a:lnTo>
                      <a:pt x="1591" y="1304"/>
                    </a:lnTo>
                    <a:lnTo>
                      <a:pt x="1644" y="1342"/>
                    </a:lnTo>
                    <a:lnTo>
                      <a:pt x="1644" y="1378"/>
                    </a:lnTo>
                    <a:lnTo>
                      <a:pt x="1553" y="1330"/>
                    </a:lnTo>
                    <a:close/>
                    <a:moveTo>
                      <a:pt x="1644" y="1340"/>
                    </a:moveTo>
                    <a:lnTo>
                      <a:pt x="1591" y="1304"/>
                    </a:lnTo>
                    <a:lnTo>
                      <a:pt x="1677" y="1245"/>
                    </a:lnTo>
                    <a:lnTo>
                      <a:pt x="1644" y="1340"/>
                    </a:lnTo>
                    <a:close/>
                    <a:moveTo>
                      <a:pt x="1677" y="1245"/>
                    </a:moveTo>
                    <a:lnTo>
                      <a:pt x="1591" y="1304"/>
                    </a:lnTo>
                    <a:lnTo>
                      <a:pt x="1542" y="1271"/>
                    </a:lnTo>
                    <a:lnTo>
                      <a:pt x="1677" y="1245"/>
                    </a:lnTo>
                    <a:close/>
                    <a:moveTo>
                      <a:pt x="1539" y="1271"/>
                    </a:moveTo>
                    <a:lnTo>
                      <a:pt x="1463" y="1283"/>
                    </a:lnTo>
                    <a:lnTo>
                      <a:pt x="1435" y="1221"/>
                    </a:lnTo>
                    <a:lnTo>
                      <a:pt x="1539" y="1271"/>
                    </a:lnTo>
                    <a:close/>
                    <a:moveTo>
                      <a:pt x="1463" y="1283"/>
                    </a:moveTo>
                    <a:lnTo>
                      <a:pt x="1318" y="1164"/>
                    </a:lnTo>
                    <a:lnTo>
                      <a:pt x="1432" y="1219"/>
                    </a:lnTo>
                    <a:lnTo>
                      <a:pt x="1463" y="1283"/>
                    </a:lnTo>
                    <a:close/>
                    <a:moveTo>
                      <a:pt x="1209" y="1010"/>
                    </a:moveTo>
                    <a:lnTo>
                      <a:pt x="1169" y="1062"/>
                    </a:lnTo>
                    <a:lnTo>
                      <a:pt x="1059" y="1060"/>
                    </a:lnTo>
                    <a:lnTo>
                      <a:pt x="1209" y="1010"/>
                    </a:lnTo>
                    <a:close/>
                    <a:moveTo>
                      <a:pt x="1055" y="1062"/>
                    </a:moveTo>
                    <a:lnTo>
                      <a:pt x="953" y="1145"/>
                    </a:lnTo>
                    <a:lnTo>
                      <a:pt x="893" y="1119"/>
                    </a:lnTo>
                    <a:lnTo>
                      <a:pt x="884" y="1067"/>
                    </a:lnTo>
                    <a:lnTo>
                      <a:pt x="1055" y="1062"/>
                    </a:lnTo>
                    <a:close/>
                    <a:moveTo>
                      <a:pt x="872" y="1000"/>
                    </a:moveTo>
                    <a:lnTo>
                      <a:pt x="786" y="832"/>
                    </a:lnTo>
                    <a:lnTo>
                      <a:pt x="955" y="855"/>
                    </a:lnTo>
                    <a:lnTo>
                      <a:pt x="872" y="1000"/>
                    </a:lnTo>
                    <a:close/>
                    <a:moveTo>
                      <a:pt x="824" y="333"/>
                    </a:moveTo>
                    <a:lnTo>
                      <a:pt x="879" y="394"/>
                    </a:lnTo>
                    <a:lnTo>
                      <a:pt x="748" y="454"/>
                    </a:lnTo>
                    <a:lnTo>
                      <a:pt x="824" y="333"/>
                    </a:lnTo>
                    <a:close/>
                    <a:moveTo>
                      <a:pt x="748" y="451"/>
                    </a:moveTo>
                    <a:lnTo>
                      <a:pt x="798" y="304"/>
                    </a:lnTo>
                    <a:lnTo>
                      <a:pt x="822" y="330"/>
                    </a:lnTo>
                    <a:lnTo>
                      <a:pt x="748" y="451"/>
                    </a:lnTo>
                    <a:close/>
                    <a:moveTo>
                      <a:pt x="763" y="546"/>
                    </a:moveTo>
                    <a:lnTo>
                      <a:pt x="727" y="642"/>
                    </a:lnTo>
                    <a:lnTo>
                      <a:pt x="694" y="596"/>
                    </a:lnTo>
                    <a:lnTo>
                      <a:pt x="763" y="546"/>
                    </a:lnTo>
                    <a:close/>
                    <a:moveTo>
                      <a:pt x="763" y="546"/>
                    </a:moveTo>
                    <a:lnTo>
                      <a:pt x="748" y="456"/>
                    </a:lnTo>
                    <a:lnTo>
                      <a:pt x="860" y="494"/>
                    </a:lnTo>
                    <a:lnTo>
                      <a:pt x="829" y="530"/>
                    </a:lnTo>
                    <a:lnTo>
                      <a:pt x="763" y="546"/>
                    </a:lnTo>
                    <a:close/>
                    <a:moveTo>
                      <a:pt x="732" y="497"/>
                    </a:moveTo>
                    <a:lnTo>
                      <a:pt x="722" y="482"/>
                    </a:lnTo>
                    <a:lnTo>
                      <a:pt x="746" y="456"/>
                    </a:lnTo>
                    <a:lnTo>
                      <a:pt x="732" y="497"/>
                    </a:lnTo>
                    <a:close/>
                    <a:moveTo>
                      <a:pt x="748" y="456"/>
                    </a:moveTo>
                    <a:lnTo>
                      <a:pt x="763" y="544"/>
                    </a:lnTo>
                    <a:lnTo>
                      <a:pt x="732" y="497"/>
                    </a:lnTo>
                    <a:lnTo>
                      <a:pt x="748" y="456"/>
                    </a:lnTo>
                    <a:close/>
                    <a:moveTo>
                      <a:pt x="763" y="546"/>
                    </a:moveTo>
                    <a:lnTo>
                      <a:pt x="691" y="596"/>
                    </a:lnTo>
                    <a:lnTo>
                      <a:pt x="732" y="499"/>
                    </a:lnTo>
                    <a:lnTo>
                      <a:pt x="763" y="546"/>
                    </a:lnTo>
                    <a:close/>
                    <a:moveTo>
                      <a:pt x="727" y="642"/>
                    </a:moveTo>
                    <a:lnTo>
                      <a:pt x="679" y="627"/>
                    </a:lnTo>
                    <a:lnTo>
                      <a:pt x="691" y="599"/>
                    </a:lnTo>
                    <a:lnTo>
                      <a:pt x="727" y="642"/>
                    </a:lnTo>
                    <a:close/>
                    <a:moveTo>
                      <a:pt x="727" y="642"/>
                    </a:moveTo>
                    <a:lnTo>
                      <a:pt x="758" y="744"/>
                    </a:lnTo>
                    <a:lnTo>
                      <a:pt x="722" y="751"/>
                    </a:lnTo>
                    <a:lnTo>
                      <a:pt x="658" y="670"/>
                    </a:lnTo>
                    <a:lnTo>
                      <a:pt x="679" y="627"/>
                    </a:lnTo>
                    <a:lnTo>
                      <a:pt x="727" y="642"/>
                    </a:lnTo>
                    <a:close/>
                    <a:moveTo>
                      <a:pt x="729" y="644"/>
                    </a:moveTo>
                    <a:lnTo>
                      <a:pt x="793" y="737"/>
                    </a:lnTo>
                    <a:lnTo>
                      <a:pt x="760" y="744"/>
                    </a:lnTo>
                    <a:lnTo>
                      <a:pt x="729" y="644"/>
                    </a:lnTo>
                    <a:close/>
                    <a:moveTo>
                      <a:pt x="758" y="744"/>
                    </a:moveTo>
                    <a:lnTo>
                      <a:pt x="765" y="763"/>
                    </a:lnTo>
                    <a:lnTo>
                      <a:pt x="744" y="779"/>
                    </a:lnTo>
                    <a:lnTo>
                      <a:pt x="722" y="751"/>
                    </a:lnTo>
                    <a:lnTo>
                      <a:pt x="758" y="744"/>
                    </a:lnTo>
                    <a:close/>
                    <a:moveTo>
                      <a:pt x="744" y="779"/>
                    </a:moveTo>
                    <a:lnTo>
                      <a:pt x="710" y="810"/>
                    </a:lnTo>
                    <a:lnTo>
                      <a:pt x="677" y="760"/>
                    </a:lnTo>
                    <a:lnTo>
                      <a:pt x="722" y="751"/>
                    </a:lnTo>
                    <a:lnTo>
                      <a:pt x="744" y="779"/>
                    </a:lnTo>
                    <a:close/>
                    <a:moveTo>
                      <a:pt x="744" y="779"/>
                    </a:moveTo>
                    <a:lnTo>
                      <a:pt x="784" y="829"/>
                    </a:lnTo>
                    <a:lnTo>
                      <a:pt x="710" y="810"/>
                    </a:lnTo>
                    <a:lnTo>
                      <a:pt x="744" y="779"/>
                    </a:lnTo>
                    <a:close/>
                    <a:moveTo>
                      <a:pt x="869" y="998"/>
                    </a:moveTo>
                    <a:lnTo>
                      <a:pt x="786" y="900"/>
                    </a:lnTo>
                    <a:lnTo>
                      <a:pt x="786" y="832"/>
                    </a:lnTo>
                    <a:lnTo>
                      <a:pt x="869" y="998"/>
                    </a:lnTo>
                    <a:close/>
                    <a:moveTo>
                      <a:pt x="784" y="827"/>
                    </a:moveTo>
                    <a:lnTo>
                      <a:pt x="746" y="779"/>
                    </a:lnTo>
                    <a:lnTo>
                      <a:pt x="765" y="763"/>
                    </a:lnTo>
                    <a:lnTo>
                      <a:pt x="784" y="827"/>
                    </a:lnTo>
                    <a:close/>
                    <a:moveTo>
                      <a:pt x="760" y="744"/>
                    </a:moveTo>
                    <a:lnTo>
                      <a:pt x="791" y="737"/>
                    </a:lnTo>
                    <a:lnTo>
                      <a:pt x="765" y="760"/>
                    </a:lnTo>
                    <a:lnTo>
                      <a:pt x="760" y="744"/>
                    </a:lnTo>
                    <a:close/>
                    <a:moveTo>
                      <a:pt x="729" y="639"/>
                    </a:moveTo>
                    <a:lnTo>
                      <a:pt x="763" y="546"/>
                    </a:lnTo>
                    <a:lnTo>
                      <a:pt x="829" y="530"/>
                    </a:lnTo>
                    <a:lnTo>
                      <a:pt x="729" y="639"/>
                    </a:lnTo>
                    <a:close/>
                    <a:moveTo>
                      <a:pt x="967" y="494"/>
                    </a:moveTo>
                    <a:lnTo>
                      <a:pt x="831" y="530"/>
                    </a:lnTo>
                    <a:lnTo>
                      <a:pt x="862" y="494"/>
                    </a:lnTo>
                    <a:lnTo>
                      <a:pt x="862" y="494"/>
                    </a:lnTo>
                    <a:lnTo>
                      <a:pt x="748" y="456"/>
                    </a:lnTo>
                    <a:lnTo>
                      <a:pt x="879" y="394"/>
                    </a:lnTo>
                    <a:lnTo>
                      <a:pt x="967" y="494"/>
                    </a:lnTo>
                    <a:close/>
                    <a:moveTo>
                      <a:pt x="879" y="394"/>
                    </a:moveTo>
                    <a:lnTo>
                      <a:pt x="824" y="330"/>
                    </a:lnTo>
                    <a:lnTo>
                      <a:pt x="836" y="311"/>
                    </a:lnTo>
                    <a:lnTo>
                      <a:pt x="981" y="347"/>
                    </a:lnTo>
                    <a:lnTo>
                      <a:pt x="879" y="394"/>
                    </a:lnTo>
                    <a:close/>
                    <a:moveTo>
                      <a:pt x="879" y="238"/>
                    </a:moveTo>
                    <a:lnTo>
                      <a:pt x="981" y="347"/>
                    </a:lnTo>
                    <a:lnTo>
                      <a:pt x="836" y="311"/>
                    </a:lnTo>
                    <a:lnTo>
                      <a:pt x="879" y="238"/>
                    </a:lnTo>
                    <a:close/>
                    <a:moveTo>
                      <a:pt x="834" y="311"/>
                    </a:moveTo>
                    <a:lnTo>
                      <a:pt x="822" y="330"/>
                    </a:lnTo>
                    <a:lnTo>
                      <a:pt x="798" y="304"/>
                    </a:lnTo>
                    <a:lnTo>
                      <a:pt x="834" y="311"/>
                    </a:lnTo>
                    <a:close/>
                    <a:moveTo>
                      <a:pt x="796" y="304"/>
                    </a:moveTo>
                    <a:lnTo>
                      <a:pt x="748" y="454"/>
                    </a:lnTo>
                    <a:lnTo>
                      <a:pt x="672" y="406"/>
                    </a:lnTo>
                    <a:lnTo>
                      <a:pt x="796" y="304"/>
                    </a:lnTo>
                    <a:close/>
                    <a:moveTo>
                      <a:pt x="796" y="304"/>
                    </a:moveTo>
                    <a:lnTo>
                      <a:pt x="672" y="406"/>
                    </a:lnTo>
                    <a:lnTo>
                      <a:pt x="618" y="368"/>
                    </a:lnTo>
                    <a:lnTo>
                      <a:pt x="796" y="304"/>
                    </a:lnTo>
                    <a:close/>
                    <a:moveTo>
                      <a:pt x="618" y="368"/>
                    </a:moveTo>
                    <a:lnTo>
                      <a:pt x="672" y="406"/>
                    </a:lnTo>
                    <a:lnTo>
                      <a:pt x="513" y="406"/>
                    </a:lnTo>
                    <a:lnTo>
                      <a:pt x="618" y="368"/>
                    </a:lnTo>
                    <a:close/>
                    <a:moveTo>
                      <a:pt x="511" y="406"/>
                    </a:moveTo>
                    <a:lnTo>
                      <a:pt x="520" y="302"/>
                    </a:lnTo>
                    <a:lnTo>
                      <a:pt x="615" y="368"/>
                    </a:lnTo>
                    <a:lnTo>
                      <a:pt x="511" y="406"/>
                    </a:lnTo>
                    <a:close/>
                    <a:moveTo>
                      <a:pt x="475" y="138"/>
                    </a:moveTo>
                    <a:lnTo>
                      <a:pt x="520" y="299"/>
                    </a:lnTo>
                    <a:lnTo>
                      <a:pt x="337" y="240"/>
                    </a:lnTo>
                    <a:lnTo>
                      <a:pt x="475" y="138"/>
                    </a:lnTo>
                    <a:close/>
                    <a:moveTo>
                      <a:pt x="238" y="231"/>
                    </a:moveTo>
                    <a:lnTo>
                      <a:pt x="271" y="233"/>
                    </a:lnTo>
                    <a:lnTo>
                      <a:pt x="269" y="280"/>
                    </a:lnTo>
                    <a:lnTo>
                      <a:pt x="212" y="266"/>
                    </a:lnTo>
                    <a:lnTo>
                      <a:pt x="238" y="231"/>
                    </a:lnTo>
                    <a:close/>
                    <a:moveTo>
                      <a:pt x="152" y="354"/>
                    </a:moveTo>
                    <a:lnTo>
                      <a:pt x="147" y="254"/>
                    </a:lnTo>
                    <a:lnTo>
                      <a:pt x="209" y="269"/>
                    </a:lnTo>
                    <a:lnTo>
                      <a:pt x="152" y="354"/>
                    </a:lnTo>
                    <a:close/>
                    <a:moveTo>
                      <a:pt x="164" y="150"/>
                    </a:moveTo>
                    <a:lnTo>
                      <a:pt x="257" y="197"/>
                    </a:lnTo>
                    <a:lnTo>
                      <a:pt x="235" y="228"/>
                    </a:lnTo>
                    <a:lnTo>
                      <a:pt x="136" y="216"/>
                    </a:lnTo>
                    <a:lnTo>
                      <a:pt x="119" y="174"/>
                    </a:lnTo>
                    <a:lnTo>
                      <a:pt x="164" y="150"/>
                    </a:lnTo>
                    <a:close/>
                    <a:moveTo>
                      <a:pt x="119" y="171"/>
                    </a:moveTo>
                    <a:lnTo>
                      <a:pt x="107" y="143"/>
                    </a:lnTo>
                    <a:lnTo>
                      <a:pt x="162" y="150"/>
                    </a:lnTo>
                    <a:lnTo>
                      <a:pt x="119" y="171"/>
                    </a:lnTo>
                    <a:close/>
                    <a:moveTo>
                      <a:pt x="257" y="197"/>
                    </a:moveTo>
                    <a:lnTo>
                      <a:pt x="166" y="150"/>
                    </a:lnTo>
                    <a:lnTo>
                      <a:pt x="276" y="169"/>
                    </a:lnTo>
                    <a:lnTo>
                      <a:pt x="257" y="197"/>
                    </a:lnTo>
                    <a:close/>
                    <a:moveTo>
                      <a:pt x="257" y="200"/>
                    </a:moveTo>
                    <a:lnTo>
                      <a:pt x="273" y="207"/>
                    </a:lnTo>
                    <a:lnTo>
                      <a:pt x="271" y="233"/>
                    </a:lnTo>
                    <a:lnTo>
                      <a:pt x="238" y="228"/>
                    </a:lnTo>
                    <a:lnTo>
                      <a:pt x="257" y="200"/>
                    </a:lnTo>
                    <a:close/>
                    <a:moveTo>
                      <a:pt x="271" y="280"/>
                    </a:moveTo>
                    <a:lnTo>
                      <a:pt x="273" y="233"/>
                    </a:lnTo>
                    <a:lnTo>
                      <a:pt x="335" y="242"/>
                    </a:lnTo>
                    <a:lnTo>
                      <a:pt x="271" y="280"/>
                    </a:lnTo>
                    <a:close/>
                    <a:moveTo>
                      <a:pt x="516" y="299"/>
                    </a:moveTo>
                    <a:lnTo>
                      <a:pt x="390" y="290"/>
                    </a:lnTo>
                    <a:lnTo>
                      <a:pt x="340" y="242"/>
                    </a:lnTo>
                    <a:lnTo>
                      <a:pt x="516" y="299"/>
                    </a:lnTo>
                    <a:close/>
                    <a:moveTo>
                      <a:pt x="335" y="240"/>
                    </a:moveTo>
                    <a:lnTo>
                      <a:pt x="273" y="233"/>
                    </a:lnTo>
                    <a:lnTo>
                      <a:pt x="276" y="209"/>
                    </a:lnTo>
                    <a:lnTo>
                      <a:pt x="335" y="240"/>
                    </a:lnTo>
                    <a:close/>
                    <a:moveTo>
                      <a:pt x="257" y="197"/>
                    </a:moveTo>
                    <a:lnTo>
                      <a:pt x="276" y="171"/>
                    </a:lnTo>
                    <a:lnTo>
                      <a:pt x="273" y="207"/>
                    </a:lnTo>
                    <a:lnTo>
                      <a:pt x="257" y="197"/>
                    </a:lnTo>
                    <a:close/>
                    <a:moveTo>
                      <a:pt x="107" y="143"/>
                    </a:moveTo>
                    <a:lnTo>
                      <a:pt x="121" y="57"/>
                    </a:lnTo>
                    <a:lnTo>
                      <a:pt x="164" y="147"/>
                    </a:lnTo>
                    <a:lnTo>
                      <a:pt x="107" y="143"/>
                    </a:lnTo>
                    <a:close/>
                    <a:moveTo>
                      <a:pt x="119" y="57"/>
                    </a:moveTo>
                    <a:lnTo>
                      <a:pt x="107" y="140"/>
                    </a:lnTo>
                    <a:lnTo>
                      <a:pt x="48" y="5"/>
                    </a:lnTo>
                    <a:lnTo>
                      <a:pt x="119" y="57"/>
                    </a:lnTo>
                    <a:close/>
                    <a:moveTo>
                      <a:pt x="107" y="143"/>
                    </a:moveTo>
                    <a:lnTo>
                      <a:pt x="117" y="174"/>
                    </a:lnTo>
                    <a:lnTo>
                      <a:pt x="52" y="207"/>
                    </a:lnTo>
                    <a:lnTo>
                      <a:pt x="107" y="143"/>
                    </a:lnTo>
                    <a:close/>
                    <a:moveTo>
                      <a:pt x="52" y="207"/>
                    </a:moveTo>
                    <a:lnTo>
                      <a:pt x="117" y="174"/>
                    </a:lnTo>
                    <a:lnTo>
                      <a:pt x="133" y="216"/>
                    </a:lnTo>
                    <a:lnTo>
                      <a:pt x="52" y="207"/>
                    </a:lnTo>
                    <a:close/>
                    <a:moveTo>
                      <a:pt x="136" y="219"/>
                    </a:moveTo>
                    <a:lnTo>
                      <a:pt x="235" y="231"/>
                    </a:lnTo>
                    <a:lnTo>
                      <a:pt x="212" y="266"/>
                    </a:lnTo>
                    <a:lnTo>
                      <a:pt x="147" y="252"/>
                    </a:lnTo>
                    <a:lnTo>
                      <a:pt x="136" y="219"/>
                    </a:lnTo>
                    <a:close/>
                    <a:moveTo>
                      <a:pt x="147" y="254"/>
                    </a:moveTo>
                    <a:lnTo>
                      <a:pt x="150" y="356"/>
                    </a:lnTo>
                    <a:lnTo>
                      <a:pt x="5" y="373"/>
                    </a:lnTo>
                    <a:lnTo>
                      <a:pt x="147" y="254"/>
                    </a:lnTo>
                    <a:close/>
                    <a:moveTo>
                      <a:pt x="5" y="373"/>
                    </a:moveTo>
                    <a:lnTo>
                      <a:pt x="150" y="356"/>
                    </a:lnTo>
                    <a:lnTo>
                      <a:pt x="150" y="359"/>
                    </a:lnTo>
                    <a:lnTo>
                      <a:pt x="150" y="359"/>
                    </a:lnTo>
                    <a:lnTo>
                      <a:pt x="119" y="411"/>
                    </a:lnTo>
                    <a:lnTo>
                      <a:pt x="5" y="373"/>
                    </a:lnTo>
                    <a:close/>
                    <a:moveTo>
                      <a:pt x="152" y="354"/>
                    </a:moveTo>
                    <a:lnTo>
                      <a:pt x="212" y="269"/>
                    </a:lnTo>
                    <a:lnTo>
                      <a:pt x="269" y="280"/>
                    </a:lnTo>
                    <a:lnTo>
                      <a:pt x="152" y="354"/>
                    </a:lnTo>
                    <a:close/>
                    <a:moveTo>
                      <a:pt x="271" y="280"/>
                    </a:moveTo>
                    <a:lnTo>
                      <a:pt x="337" y="242"/>
                    </a:lnTo>
                    <a:lnTo>
                      <a:pt x="387" y="290"/>
                    </a:lnTo>
                    <a:lnTo>
                      <a:pt x="271" y="280"/>
                    </a:lnTo>
                    <a:close/>
                    <a:moveTo>
                      <a:pt x="390" y="290"/>
                    </a:moveTo>
                    <a:lnTo>
                      <a:pt x="518" y="302"/>
                    </a:lnTo>
                    <a:lnTo>
                      <a:pt x="459" y="356"/>
                    </a:lnTo>
                    <a:lnTo>
                      <a:pt x="390" y="290"/>
                    </a:lnTo>
                    <a:close/>
                    <a:moveTo>
                      <a:pt x="392" y="418"/>
                    </a:moveTo>
                    <a:lnTo>
                      <a:pt x="459" y="359"/>
                    </a:lnTo>
                    <a:lnTo>
                      <a:pt x="511" y="406"/>
                    </a:lnTo>
                    <a:lnTo>
                      <a:pt x="392" y="418"/>
                    </a:lnTo>
                    <a:close/>
                    <a:moveTo>
                      <a:pt x="459" y="356"/>
                    </a:moveTo>
                    <a:lnTo>
                      <a:pt x="520" y="302"/>
                    </a:lnTo>
                    <a:lnTo>
                      <a:pt x="511" y="406"/>
                    </a:lnTo>
                    <a:lnTo>
                      <a:pt x="459" y="356"/>
                    </a:lnTo>
                    <a:close/>
                    <a:moveTo>
                      <a:pt x="516" y="406"/>
                    </a:moveTo>
                    <a:lnTo>
                      <a:pt x="672" y="406"/>
                    </a:lnTo>
                    <a:lnTo>
                      <a:pt x="696" y="444"/>
                    </a:lnTo>
                    <a:lnTo>
                      <a:pt x="516" y="406"/>
                    </a:lnTo>
                    <a:close/>
                    <a:moveTo>
                      <a:pt x="698" y="444"/>
                    </a:moveTo>
                    <a:lnTo>
                      <a:pt x="675" y="409"/>
                    </a:lnTo>
                    <a:lnTo>
                      <a:pt x="746" y="454"/>
                    </a:lnTo>
                    <a:lnTo>
                      <a:pt x="698" y="444"/>
                    </a:lnTo>
                    <a:close/>
                    <a:moveTo>
                      <a:pt x="698" y="447"/>
                    </a:moveTo>
                    <a:lnTo>
                      <a:pt x="746" y="456"/>
                    </a:lnTo>
                    <a:lnTo>
                      <a:pt x="722" y="482"/>
                    </a:lnTo>
                    <a:lnTo>
                      <a:pt x="698" y="447"/>
                    </a:lnTo>
                    <a:close/>
                    <a:moveTo>
                      <a:pt x="722" y="485"/>
                    </a:moveTo>
                    <a:lnTo>
                      <a:pt x="732" y="497"/>
                    </a:lnTo>
                    <a:lnTo>
                      <a:pt x="691" y="596"/>
                    </a:lnTo>
                    <a:lnTo>
                      <a:pt x="691" y="596"/>
                    </a:lnTo>
                    <a:lnTo>
                      <a:pt x="608" y="604"/>
                    </a:lnTo>
                    <a:lnTo>
                      <a:pt x="722" y="485"/>
                    </a:lnTo>
                    <a:close/>
                    <a:moveTo>
                      <a:pt x="691" y="599"/>
                    </a:moveTo>
                    <a:lnTo>
                      <a:pt x="677" y="627"/>
                    </a:lnTo>
                    <a:lnTo>
                      <a:pt x="608" y="606"/>
                    </a:lnTo>
                    <a:lnTo>
                      <a:pt x="691" y="599"/>
                    </a:lnTo>
                    <a:close/>
                    <a:moveTo>
                      <a:pt x="608" y="606"/>
                    </a:moveTo>
                    <a:lnTo>
                      <a:pt x="677" y="627"/>
                    </a:lnTo>
                    <a:lnTo>
                      <a:pt x="658" y="670"/>
                    </a:lnTo>
                    <a:lnTo>
                      <a:pt x="608" y="606"/>
                    </a:lnTo>
                    <a:close/>
                    <a:moveTo>
                      <a:pt x="722" y="751"/>
                    </a:moveTo>
                    <a:lnTo>
                      <a:pt x="677" y="758"/>
                    </a:lnTo>
                    <a:lnTo>
                      <a:pt x="644" y="706"/>
                    </a:lnTo>
                    <a:lnTo>
                      <a:pt x="658" y="670"/>
                    </a:lnTo>
                    <a:lnTo>
                      <a:pt x="722" y="751"/>
                    </a:lnTo>
                    <a:close/>
                    <a:moveTo>
                      <a:pt x="641" y="706"/>
                    </a:moveTo>
                    <a:lnTo>
                      <a:pt x="677" y="760"/>
                    </a:lnTo>
                    <a:lnTo>
                      <a:pt x="573" y="779"/>
                    </a:lnTo>
                    <a:lnTo>
                      <a:pt x="641" y="706"/>
                    </a:lnTo>
                    <a:close/>
                    <a:moveTo>
                      <a:pt x="575" y="779"/>
                    </a:moveTo>
                    <a:lnTo>
                      <a:pt x="677" y="760"/>
                    </a:lnTo>
                    <a:lnTo>
                      <a:pt x="708" y="810"/>
                    </a:lnTo>
                    <a:lnTo>
                      <a:pt x="575" y="779"/>
                    </a:lnTo>
                    <a:close/>
                    <a:moveTo>
                      <a:pt x="710" y="810"/>
                    </a:moveTo>
                    <a:lnTo>
                      <a:pt x="784" y="832"/>
                    </a:lnTo>
                    <a:lnTo>
                      <a:pt x="786" y="900"/>
                    </a:lnTo>
                    <a:lnTo>
                      <a:pt x="710" y="810"/>
                    </a:lnTo>
                    <a:close/>
                    <a:moveTo>
                      <a:pt x="791" y="1069"/>
                    </a:moveTo>
                    <a:lnTo>
                      <a:pt x="786" y="903"/>
                    </a:lnTo>
                    <a:lnTo>
                      <a:pt x="872" y="1003"/>
                    </a:lnTo>
                    <a:lnTo>
                      <a:pt x="791" y="1069"/>
                    </a:lnTo>
                    <a:close/>
                    <a:moveTo>
                      <a:pt x="872" y="1003"/>
                    </a:moveTo>
                    <a:lnTo>
                      <a:pt x="884" y="1067"/>
                    </a:lnTo>
                    <a:lnTo>
                      <a:pt x="793" y="1069"/>
                    </a:lnTo>
                    <a:lnTo>
                      <a:pt x="872" y="1003"/>
                    </a:lnTo>
                    <a:close/>
                    <a:moveTo>
                      <a:pt x="884" y="1067"/>
                    </a:moveTo>
                    <a:lnTo>
                      <a:pt x="893" y="1117"/>
                    </a:lnTo>
                    <a:lnTo>
                      <a:pt x="793" y="1071"/>
                    </a:lnTo>
                    <a:lnTo>
                      <a:pt x="884" y="1067"/>
                    </a:lnTo>
                    <a:close/>
                    <a:moveTo>
                      <a:pt x="793" y="1071"/>
                    </a:moveTo>
                    <a:lnTo>
                      <a:pt x="893" y="1119"/>
                    </a:lnTo>
                    <a:lnTo>
                      <a:pt x="905" y="1183"/>
                    </a:lnTo>
                    <a:lnTo>
                      <a:pt x="793" y="1071"/>
                    </a:lnTo>
                    <a:close/>
                    <a:moveTo>
                      <a:pt x="905" y="1183"/>
                    </a:moveTo>
                    <a:lnTo>
                      <a:pt x="893" y="1119"/>
                    </a:lnTo>
                    <a:lnTo>
                      <a:pt x="953" y="1145"/>
                    </a:lnTo>
                    <a:lnTo>
                      <a:pt x="905" y="1183"/>
                    </a:lnTo>
                    <a:close/>
                    <a:moveTo>
                      <a:pt x="905" y="1185"/>
                    </a:moveTo>
                    <a:lnTo>
                      <a:pt x="953" y="1147"/>
                    </a:lnTo>
                    <a:lnTo>
                      <a:pt x="1064" y="1200"/>
                    </a:lnTo>
                    <a:lnTo>
                      <a:pt x="905" y="1185"/>
                    </a:lnTo>
                    <a:close/>
                    <a:moveTo>
                      <a:pt x="953" y="1145"/>
                    </a:moveTo>
                    <a:lnTo>
                      <a:pt x="1055" y="1062"/>
                    </a:lnTo>
                    <a:lnTo>
                      <a:pt x="1067" y="1200"/>
                    </a:lnTo>
                    <a:lnTo>
                      <a:pt x="953" y="1145"/>
                    </a:lnTo>
                    <a:close/>
                    <a:moveTo>
                      <a:pt x="1067" y="1197"/>
                    </a:moveTo>
                    <a:lnTo>
                      <a:pt x="1057" y="1062"/>
                    </a:lnTo>
                    <a:lnTo>
                      <a:pt x="1169" y="1064"/>
                    </a:lnTo>
                    <a:lnTo>
                      <a:pt x="1067" y="1197"/>
                    </a:lnTo>
                    <a:close/>
                    <a:moveTo>
                      <a:pt x="1171" y="1062"/>
                    </a:moveTo>
                    <a:lnTo>
                      <a:pt x="1209" y="1010"/>
                    </a:lnTo>
                    <a:lnTo>
                      <a:pt x="1247" y="1064"/>
                    </a:lnTo>
                    <a:lnTo>
                      <a:pt x="1171" y="1062"/>
                    </a:lnTo>
                    <a:close/>
                    <a:moveTo>
                      <a:pt x="1249" y="1064"/>
                    </a:moveTo>
                    <a:lnTo>
                      <a:pt x="1211" y="1010"/>
                    </a:lnTo>
                    <a:lnTo>
                      <a:pt x="1359" y="1067"/>
                    </a:lnTo>
                    <a:lnTo>
                      <a:pt x="1249" y="1064"/>
                    </a:lnTo>
                    <a:close/>
                    <a:moveTo>
                      <a:pt x="1361" y="1067"/>
                    </a:moveTo>
                    <a:lnTo>
                      <a:pt x="1314" y="1162"/>
                    </a:lnTo>
                    <a:lnTo>
                      <a:pt x="1249" y="1064"/>
                    </a:lnTo>
                    <a:lnTo>
                      <a:pt x="1361" y="1067"/>
                    </a:lnTo>
                    <a:close/>
                    <a:moveTo>
                      <a:pt x="1361" y="1067"/>
                    </a:moveTo>
                    <a:lnTo>
                      <a:pt x="1432" y="1219"/>
                    </a:lnTo>
                    <a:lnTo>
                      <a:pt x="1316" y="1162"/>
                    </a:lnTo>
                    <a:lnTo>
                      <a:pt x="1361" y="1067"/>
                    </a:lnTo>
                    <a:close/>
                    <a:moveTo>
                      <a:pt x="1297" y="1330"/>
                    </a:moveTo>
                    <a:lnTo>
                      <a:pt x="1314" y="1164"/>
                    </a:lnTo>
                    <a:lnTo>
                      <a:pt x="1463" y="1283"/>
                    </a:lnTo>
                    <a:lnTo>
                      <a:pt x="1297" y="1330"/>
                    </a:lnTo>
                    <a:close/>
                    <a:moveTo>
                      <a:pt x="1466" y="1285"/>
                    </a:moveTo>
                    <a:lnTo>
                      <a:pt x="1520" y="1314"/>
                    </a:lnTo>
                    <a:lnTo>
                      <a:pt x="1511" y="1337"/>
                    </a:lnTo>
                    <a:lnTo>
                      <a:pt x="1466" y="1285"/>
                    </a:lnTo>
                    <a:close/>
                    <a:moveTo>
                      <a:pt x="1523" y="1352"/>
                    </a:moveTo>
                    <a:lnTo>
                      <a:pt x="1494" y="1371"/>
                    </a:lnTo>
                    <a:lnTo>
                      <a:pt x="1511" y="1340"/>
                    </a:lnTo>
                    <a:lnTo>
                      <a:pt x="1523" y="1352"/>
                    </a:lnTo>
                    <a:close/>
                    <a:moveTo>
                      <a:pt x="1591" y="1432"/>
                    </a:moveTo>
                    <a:lnTo>
                      <a:pt x="1644" y="1459"/>
                    </a:lnTo>
                    <a:lnTo>
                      <a:pt x="1599" y="1532"/>
                    </a:lnTo>
                    <a:lnTo>
                      <a:pt x="1591" y="1432"/>
                    </a:lnTo>
                    <a:close/>
                    <a:moveTo>
                      <a:pt x="1601" y="1537"/>
                    </a:moveTo>
                    <a:lnTo>
                      <a:pt x="1648" y="1565"/>
                    </a:lnTo>
                    <a:lnTo>
                      <a:pt x="1648" y="1611"/>
                    </a:lnTo>
                    <a:lnTo>
                      <a:pt x="1601" y="1537"/>
                    </a:lnTo>
                    <a:close/>
                    <a:moveTo>
                      <a:pt x="1651" y="1613"/>
                    </a:moveTo>
                    <a:lnTo>
                      <a:pt x="1736" y="1625"/>
                    </a:lnTo>
                    <a:lnTo>
                      <a:pt x="1665" y="1770"/>
                    </a:lnTo>
                    <a:lnTo>
                      <a:pt x="1651" y="1613"/>
                    </a:lnTo>
                    <a:close/>
                    <a:moveTo>
                      <a:pt x="1668" y="1770"/>
                    </a:moveTo>
                    <a:lnTo>
                      <a:pt x="1739" y="1625"/>
                    </a:lnTo>
                    <a:lnTo>
                      <a:pt x="1803" y="1639"/>
                    </a:lnTo>
                    <a:lnTo>
                      <a:pt x="1668" y="1770"/>
                    </a:lnTo>
                    <a:close/>
                    <a:moveTo>
                      <a:pt x="1803" y="1637"/>
                    </a:moveTo>
                    <a:lnTo>
                      <a:pt x="1739" y="1625"/>
                    </a:lnTo>
                    <a:lnTo>
                      <a:pt x="1884" y="1561"/>
                    </a:lnTo>
                    <a:lnTo>
                      <a:pt x="1803" y="1637"/>
                    </a:lnTo>
                    <a:close/>
                    <a:moveTo>
                      <a:pt x="1886" y="1561"/>
                    </a:moveTo>
                    <a:lnTo>
                      <a:pt x="1919" y="1660"/>
                    </a:lnTo>
                    <a:lnTo>
                      <a:pt x="1805" y="1637"/>
                    </a:lnTo>
                    <a:lnTo>
                      <a:pt x="1886" y="1561"/>
                    </a:lnTo>
                    <a:close/>
                    <a:moveTo>
                      <a:pt x="1886" y="1561"/>
                    </a:moveTo>
                    <a:lnTo>
                      <a:pt x="2043" y="1618"/>
                    </a:lnTo>
                    <a:lnTo>
                      <a:pt x="1922" y="1660"/>
                    </a:lnTo>
                    <a:lnTo>
                      <a:pt x="1886" y="1561"/>
                    </a:lnTo>
                    <a:close/>
                    <a:moveTo>
                      <a:pt x="1922" y="1660"/>
                    </a:moveTo>
                    <a:lnTo>
                      <a:pt x="2112" y="1641"/>
                    </a:lnTo>
                    <a:lnTo>
                      <a:pt x="2029" y="1791"/>
                    </a:lnTo>
                    <a:lnTo>
                      <a:pt x="1922" y="1660"/>
                    </a:lnTo>
                    <a:close/>
                    <a:moveTo>
                      <a:pt x="2114" y="1641"/>
                    </a:moveTo>
                    <a:lnTo>
                      <a:pt x="2173" y="1622"/>
                    </a:lnTo>
                    <a:lnTo>
                      <a:pt x="2183" y="1646"/>
                    </a:lnTo>
                    <a:lnTo>
                      <a:pt x="2114" y="1641"/>
                    </a:lnTo>
                    <a:close/>
                    <a:moveTo>
                      <a:pt x="2202" y="1649"/>
                    </a:moveTo>
                    <a:lnTo>
                      <a:pt x="2197" y="1679"/>
                    </a:lnTo>
                    <a:lnTo>
                      <a:pt x="2183" y="1646"/>
                    </a:lnTo>
                    <a:lnTo>
                      <a:pt x="2202" y="1649"/>
                    </a:lnTo>
                    <a:close/>
                    <a:moveTo>
                      <a:pt x="2340" y="1615"/>
                    </a:moveTo>
                    <a:lnTo>
                      <a:pt x="2361" y="1637"/>
                    </a:lnTo>
                    <a:lnTo>
                      <a:pt x="2309" y="1656"/>
                    </a:lnTo>
                    <a:lnTo>
                      <a:pt x="2340" y="1615"/>
                    </a:lnTo>
                    <a:close/>
                    <a:moveTo>
                      <a:pt x="2363" y="1639"/>
                    </a:moveTo>
                    <a:lnTo>
                      <a:pt x="2385" y="1720"/>
                    </a:lnTo>
                    <a:lnTo>
                      <a:pt x="2309" y="1656"/>
                    </a:lnTo>
                    <a:lnTo>
                      <a:pt x="2363" y="163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99" name="Freeform 3284">
                <a:extLst>
                  <a:ext uri="{FF2B5EF4-FFF2-40B4-BE49-F238E27FC236}">
                    <a16:creationId xmlns:a16="http://schemas.microsoft.com/office/drawing/2014/main" id="{F79C0A02-0952-29CE-5EC4-742544E68064}"/>
                  </a:ext>
                </a:extLst>
              </p:cNvPr>
              <p:cNvSpPr>
                <a:spLocks/>
              </p:cNvSpPr>
              <p:nvPr/>
            </p:nvSpPr>
            <p:spPr bwMode="auto">
              <a:xfrm>
                <a:off x="6975035" y="-347780"/>
                <a:ext cx="46900" cy="52417"/>
              </a:xfrm>
              <a:custGeom>
                <a:avLst/>
                <a:gdLst>
                  <a:gd name="T0" fmla="*/ 6 w 7"/>
                  <a:gd name="T1" fmla="*/ 6 h 8"/>
                  <a:gd name="T2" fmla="*/ 1 w 7"/>
                  <a:gd name="T3" fmla="*/ 7 h 8"/>
                  <a:gd name="T4" fmla="*/ 1 w 7"/>
                  <a:gd name="T5" fmla="*/ 2 h 8"/>
                  <a:gd name="T6" fmla="*/ 6 w 7"/>
                  <a:gd name="T7" fmla="*/ 2 h 8"/>
                  <a:gd name="T8" fmla="*/ 6 w 7"/>
                  <a:gd name="T9" fmla="*/ 6 h 8"/>
                </a:gdLst>
                <a:ahLst/>
                <a:cxnLst>
                  <a:cxn ang="0">
                    <a:pos x="T0" y="T1"/>
                  </a:cxn>
                  <a:cxn ang="0">
                    <a:pos x="T2" y="T3"/>
                  </a:cxn>
                  <a:cxn ang="0">
                    <a:pos x="T4" y="T5"/>
                  </a:cxn>
                  <a:cxn ang="0">
                    <a:pos x="T6" y="T7"/>
                  </a:cxn>
                  <a:cxn ang="0">
                    <a:pos x="T8" y="T9"/>
                  </a:cxn>
                </a:cxnLst>
                <a:rect l="0" t="0" r="r" b="b"/>
                <a:pathLst>
                  <a:path w="7" h="8">
                    <a:moveTo>
                      <a:pt x="6" y="6"/>
                    </a:moveTo>
                    <a:cubicBezTo>
                      <a:pt x="5" y="8"/>
                      <a:pt x="3" y="8"/>
                      <a:pt x="1" y="7"/>
                    </a:cubicBezTo>
                    <a:cubicBezTo>
                      <a:pt x="0" y="5"/>
                      <a:pt x="0" y="3"/>
                      <a:pt x="1" y="2"/>
                    </a:cubicBezTo>
                    <a:cubicBezTo>
                      <a:pt x="2" y="0"/>
                      <a:pt x="4" y="0"/>
                      <a:pt x="6" y="2"/>
                    </a:cubicBezTo>
                    <a:cubicBezTo>
                      <a:pt x="7" y="3"/>
                      <a:pt x="7" y="5"/>
                      <a:pt x="6"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00" name="Freeform 3285">
                <a:extLst>
                  <a:ext uri="{FF2B5EF4-FFF2-40B4-BE49-F238E27FC236}">
                    <a16:creationId xmlns:a16="http://schemas.microsoft.com/office/drawing/2014/main" id="{27EBE6C9-9901-2B37-BF7D-A8D9EB215610}"/>
                  </a:ext>
                </a:extLst>
              </p:cNvPr>
              <p:cNvSpPr>
                <a:spLocks/>
              </p:cNvSpPr>
              <p:nvPr/>
            </p:nvSpPr>
            <p:spPr bwMode="auto">
              <a:xfrm>
                <a:off x="6563972" y="19142"/>
                <a:ext cx="44141" cy="46900"/>
              </a:xfrm>
              <a:custGeom>
                <a:avLst/>
                <a:gdLst>
                  <a:gd name="T0" fmla="*/ 6 w 7"/>
                  <a:gd name="T1" fmla="*/ 6 h 7"/>
                  <a:gd name="T2" fmla="*/ 1 w 7"/>
                  <a:gd name="T3" fmla="*/ 6 h 7"/>
                  <a:gd name="T4" fmla="*/ 1 w 7"/>
                  <a:gd name="T5" fmla="*/ 1 h 7"/>
                  <a:gd name="T6" fmla="*/ 6 w 7"/>
                  <a:gd name="T7" fmla="*/ 1 h 7"/>
                  <a:gd name="T8" fmla="*/ 6 w 7"/>
                  <a:gd name="T9" fmla="*/ 6 h 7"/>
                </a:gdLst>
                <a:ahLst/>
                <a:cxnLst>
                  <a:cxn ang="0">
                    <a:pos x="T0" y="T1"/>
                  </a:cxn>
                  <a:cxn ang="0">
                    <a:pos x="T2" y="T3"/>
                  </a:cxn>
                  <a:cxn ang="0">
                    <a:pos x="T4" y="T5"/>
                  </a:cxn>
                  <a:cxn ang="0">
                    <a:pos x="T6" y="T7"/>
                  </a:cxn>
                  <a:cxn ang="0">
                    <a:pos x="T8" y="T9"/>
                  </a:cxn>
                </a:cxnLst>
                <a:rect l="0" t="0" r="r" b="b"/>
                <a:pathLst>
                  <a:path w="7" h="7">
                    <a:moveTo>
                      <a:pt x="6" y="6"/>
                    </a:moveTo>
                    <a:cubicBezTo>
                      <a:pt x="5" y="7"/>
                      <a:pt x="3" y="7"/>
                      <a:pt x="1" y="6"/>
                    </a:cubicBezTo>
                    <a:cubicBezTo>
                      <a:pt x="0" y="5"/>
                      <a:pt x="0" y="3"/>
                      <a:pt x="1" y="1"/>
                    </a:cubicBezTo>
                    <a:cubicBezTo>
                      <a:pt x="2" y="0"/>
                      <a:pt x="4" y="0"/>
                      <a:pt x="6" y="1"/>
                    </a:cubicBezTo>
                    <a:cubicBezTo>
                      <a:pt x="7" y="2"/>
                      <a:pt x="7" y="4"/>
                      <a:pt x="6"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01" name="Freeform 3286">
                <a:extLst>
                  <a:ext uri="{FF2B5EF4-FFF2-40B4-BE49-F238E27FC236}">
                    <a16:creationId xmlns:a16="http://schemas.microsoft.com/office/drawing/2014/main" id="{C3486CAB-9453-48E6-313D-4AE31E0BB4C8}"/>
                  </a:ext>
                </a:extLst>
              </p:cNvPr>
              <p:cNvSpPr>
                <a:spLocks/>
              </p:cNvSpPr>
              <p:nvPr/>
            </p:nvSpPr>
            <p:spPr bwMode="auto">
              <a:xfrm>
                <a:off x="7664737" y="-289845"/>
                <a:ext cx="52417" cy="46900"/>
              </a:xfrm>
              <a:custGeom>
                <a:avLst/>
                <a:gdLst>
                  <a:gd name="T0" fmla="*/ 6 w 8"/>
                  <a:gd name="T1" fmla="*/ 6 h 7"/>
                  <a:gd name="T2" fmla="*/ 2 w 8"/>
                  <a:gd name="T3" fmla="*/ 6 h 7"/>
                  <a:gd name="T4" fmla="*/ 1 w 8"/>
                  <a:gd name="T5" fmla="*/ 1 h 7"/>
                  <a:gd name="T6" fmla="*/ 6 w 8"/>
                  <a:gd name="T7" fmla="*/ 1 h 7"/>
                  <a:gd name="T8" fmla="*/ 6 w 8"/>
                  <a:gd name="T9" fmla="*/ 6 h 7"/>
                </a:gdLst>
                <a:ahLst/>
                <a:cxnLst>
                  <a:cxn ang="0">
                    <a:pos x="T0" y="T1"/>
                  </a:cxn>
                  <a:cxn ang="0">
                    <a:pos x="T2" y="T3"/>
                  </a:cxn>
                  <a:cxn ang="0">
                    <a:pos x="T4" y="T5"/>
                  </a:cxn>
                  <a:cxn ang="0">
                    <a:pos x="T6" y="T7"/>
                  </a:cxn>
                  <a:cxn ang="0">
                    <a:pos x="T8" y="T9"/>
                  </a:cxn>
                </a:cxnLst>
                <a:rect l="0" t="0" r="r" b="b"/>
                <a:pathLst>
                  <a:path w="8" h="7">
                    <a:moveTo>
                      <a:pt x="6" y="6"/>
                    </a:moveTo>
                    <a:cubicBezTo>
                      <a:pt x="5" y="7"/>
                      <a:pt x="3" y="7"/>
                      <a:pt x="2" y="6"/>
                    </a:cubicBezTo>
                    <a:cubicBezTo>
                      <a:pt x="0" y="5"/>
                      <a:pt x="0" y="3"/>
                      <a:pt x="1" y="1"/>
                    </a:cubicBezTo>
                    <a:cubicBezTo>
                      <a:pt x="3" y="0"/>
                      <a:pt x="5" y="0"/>
                      <a:pt x="6" y="1"/>
                    </a:cubicBezTo>
                    <a:cubicBezTo>
                      <a:pt x="8" y="2"/>
                      <a:pt x="8" y="4"/>
                      <a:pt x="6"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02" name="Freeform 3287">
                <a:extLst>
                  <a:ext uri="{FF2B5EF4-FFF2-40B4-BE49-F238E27FC236}">
                    <a16:creationId xmlns:a16="http://schemas.microsoft.com/office/drawing/2014/main" id="{4A097B33-D5E0-2EA8-FAE9-ACA261E81F13}"/>
                  </a:ext>
                </a:extLst>
              </p:cNvPr>
              <p:cNvSpPr>
                <a:spLocks/>
              </p:cNvSpPr>
              <p:nvPr/>
            </p:nvSpPr>
            <p:spPr bwMode="auto">
              <a:xfrm>
                <a:off x="6997105" y="-648490"/>
                <a:ext cx="38623" cy="38623"/>
              </a:xfrm>
              <a:custGeom>
                <a:avLst/>
                <a:gdLst>
                  <a:gd name="T0" fmla="*/ 5 w 6"/>
                  <a:gd name="T1" fmla="*/ 5 h 6"/>
                  <a:gd name="T2" fmla="*/ 2 w 6"/>
                  <a:gd name="T3" fmla="*/ 5 h 6"/>
                  <a:gd name="T4" fmla="*/ 1 w 6"/>
                  <a:gd name="T5" fmla="*/ 1 h 6"/>
                  <a:gd name="T6" fmla="*/ 5 w 6"/>
                  <a:gd name="T7" fmla="*/ 1 h 6"/>
                  <a:gd name="T8" fmla="*/ 5 w 6"/>
                  <a:gd name="T9" fmla="*/ 5 h 6"/>
                </a:gdLst>
                <a:ahLst/>
                <a:cxnLst>
                  <a:cxn ang="0">
                    <a:pos x="T0" y="T1"/>
                  </a:cxn>
                  <a:cxn ang="0">
                    <a:pos x="T2" y="T3"/>
                  </a:cxn>
                  <a:cxn ang="0">
                    <a:pos x="T4" y="T5"/>
                  </a:cxn>
                  <a:cxn ang="0">
                    <a:pos x="T6" y="T7"/>
                  </a:cxn>
                  <a:cxn ang="0">
                    <a:pos x="T8" y="T9"/>
                  </a:cxn>
                </a:cxnLst>
                <a:rect l="0" t="0" r="r" b="b"/>
                <a:pathLst>
                  <a:path w="6" h="6">
                    <a:moveTo>
                      <a:pt x="5" y="5"/>
                    </a:moveTo>
                    <a:cubicBezTo>
                      <a:pt x="4" y="6"/>
                      <a:pt x="3" y="6"/>
                      <a:pt x="2" y="5"/>
                    </a:cubicBezTo>
                    <a:cubicBezTo>
                      <a:pt x="1" y="4"/>
                      <a:pt x="0" y="3"/>
                      <a:pt x="1" y="1"/>
                    </a:cubicBezTo>
                    <a:cubicBezTo>
                      <a:pt x="2" y="0"/>
                      <a:pt x="4" y="0"/>
                      <a:pt x="5" y="1"/>
                    </a:cubicBezTo>
                    <a:cubicBezTo>
                      <a:pt x="6" y="2"/>
                      <a:pt x="6" y="4"/>
                      <a:pt x="5"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03" name="Freeform 3288">
                <a:extLst>
                  <a:ext uri="{FF2B5EF4-FFF2-40B4-BE49-F238E27FC236}">
                    <a16:creationId xmlns:a16="http://schemas.microsoft.com/office/drawing/2014/main" id="{25982949-8020-5FCE-C421-CBDAA4287815}"/>
                  </a:ext>
                </a:extLst>
              </p:cNvPr>
              <p:cNvSpPr>
                <a:spLocks/>
              </p:cNvSpPr>
              <p:nvPr/>
            </p:nvSpPr>
            <p:spPr bwMode="auto">
              <a:xfrm>
                <a:off x="7546108" y="-734013"/>
                <a:ext cx="38623" cy="38623"/>
              </a:xfrm>
              <a:custGeom>
                <a:avLst/>
                <a:gdLst>
                  <a:gd name="T0" fmla="*/ 5 w 6"/>
                  <a:gd name="T1" fmla="*/ 4 h 6"/>
                  <a:gd name="T2" fmla="*/ 1 w 6"/>
                  <a:gd name="T3" fmla="*/ 5 h 6"/>
                  <a:gd name="T4" fmla="*/ 1 w 6"/>
                  <a:gd name="T5" fmla="*/ 1 h 6"/>
                  <a:gd name="T6" fmla="*/ 5 w 6"/>
                  <a:gd name="T7" fmla="*/ 1 h 6"/>
                  <a:gd name="T8" fmla="*/ 5 w 6"/>
                  <a:gd name="T9" fmla="*/ 4 h 6"/>
                </a:gdLst>
                <a:ahLst/>
                <a:cxnLst>
                  <a:cxn ang="0">
                    <a:pos x="T0" y="T1"/>
                  </a:cxn>
                  <a:cxn ang="0">
                    <a:pos x="T2" y="T3"/>
                  </a:cxn>
                  <a:cxn ang="0">
                    <a:pos x="T4" y="T5"/>
                  </a:cxn>
                  <a:cxn ang="0">
                    <a:pos x="T6" y="T7"/>
                  </a:cxn>
                  <a:cxn ang="0">
                    <a:pos x="T8" y="T9"/>
                  </a:cxn>
                </a:cxnLst>
                <a:rect l="0" t="0" r="r" b="b"/>
                <a:pathLst>
                  <a:path w="6" h="6">
                    <a:moveTo>
                      <a:pt x="5" y="4"/>
                    </a:moveTo>
                    <a:cubicBezTo>
                      <a:pt x="4" y="6"/>
                      <a:pt x="2" y="6"/>
                      <a:pt x="1" y="5"/>
                    </a:cubicBezTo>
                    <a:cubicBezTo>
                      <a:pt x="0" y="4"/>
                      <a:pt x="0" y="2"/>
                      <a:pt x="1" y="1"/>
                    </a:cubicBezTo>
                    <a:cubicBezTo>
                      <a:pt x="2" y="0"/>
                      <a:pt x="4" y="0"/>
                      <a:pt x="5" y="1"/>
                    </a:cubicBezTo>
                    <a:cubicBezTo>
                      <a:pt x="6" y="2"/>
                      <a:pt x="6" y="3"/>
                      <a:pt x="5"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04" name="Freeform 3289">
                <a:extLst>
                  <a:ext uri="{FF2B5EF4-FFF2-40B4-BE49-F238E27FC236}">
                    <a16:creationId xmlns:a16="http://schemas.microsoft.com/office/drawing/2014/main" id="{046F7685-3EA8-32AE-1566-42AECF7D1C41}"/>
                  </a:ext>
                </a:extLst>
              </p:cNvPr>
              <p:cNvSpPr>
                <a:spLocks/>
              </p:cNvSpPr>
              <p:nvPr/>
            </p:nvSpPr>
            <p:spPr bwMode="auto">
              <a:xfrm>
                <a:off x="6379132" y="-538138"/>
                <a:ext cx="41382" cy="33106"/>
              </a:xfrm>
              <a:custGeom>
                <a:avLst/>
                <a:gdLst>
                  <a:gd name="T0" fmla="*/ 5 w 6"/>
                  <a:gd name="T1" fmla="*/ 4 h 5"/>
                  <a:gd name="T2" fmla="*/ 1 w 6"/>
                  <a:gd name="T3" fmla="*/ 5 h 5"/>
                  <a:gd name="T4" fmla="*/ 1 w 6"/>
                  <a:gd name="T5" fmla="*/ 1 h 5"/>
                  <a:gd name="T6" fmla="*/ 4 w 6"/>
                  <a:gd name="T7" fmla="*/ 1 h 5"/>
                  <a:gd name="T8" fmla="*/ 5 w 6"/>
                  <a:gd name="T9" fmla="*/ 4 h 5"/>
                </a:gdLst>
                <a:ahLst/>
                <a:cxnLst>
                  <a:cxn ang="0">
                    <a:pos x="T0" y="T1"/>
                  </a:cxn>
                  <a:cxn ang="0">
                    <a:pos x="T2" y="T3"/>
                  </a:cxn>
                  <a:cxn ang="0">
                    <a:pos x="T4" y="T5"/>
                  </a:cxn>
                  <a:cxn ang="0">
                    <a:pos x="T6" y="T7"/>
                  </a:cxn>
                  <a:cxn ang="0">
                    <a:pos x="T8" y="T9"/>
                  </a:cxn>
                </a:cxnLst>
                <a:rect l="0" t="0" r="r" b="b"/>
                <a:pathLst>
                  <a:path w="6" h="5">
                    <a:moveTo>
                      <a:pt x="5" y="4"/>
                    </a:moveTo>
                    <a:cubicBezTo>
                      <a:pt x="4" y="5"/>
                      <a:pt x="2" y="5"/>
                      <a:pt x="1" y="5"/>
                    </a:cubicBezTo>
                    <a:cubicBezTo>
                      <a:pt x="0" y="4"/>
                      <a:pt x="0" y="2"/>
                      <a:pt x="1" y="1"/>
                    </a:cubicBezTo>
                    <a:cubicBezTo>
                      <a:pt x="2" y="0"/>
                      <a:pt x="3" y="0"/>
                      <a:pt x="4" y="1"/>
                    </a:cubicBezTo>
                    <a:cubicBezTo>
                      <a:pt x="6" y="1"/>
                      <a:pt x="6" y="3"/>
                      <a:pt x="5"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05" name="Freeform 3290">
                <a:extLst>
                  <a:ext uri="{FF2B5EF4-FFF2-40B4-BE49-F238E27FC236}">
                    <a16:creationId xmlns:a16="http://schemas.microsoft.com/office/drawing/2014/main" id="{2609515D-8797-4266-CD9A-07C64129B887}"/>
                  </a:ext>
                </a:extLst>
              </p:cNvPr>
              <p:cNvSpPr>
                <a:spLocks/>
              </p:cNvSpPr>
              <p:nvPr/>
            </p:nvSpPr>
            <p:spPr bwMode="auto">
              <a:xfrm>
                <a:off x="6641219" y="-413991"/>
                <a:ext cx="41382" cy="38623"/>
              </a:xfrm>
              <a:custGeom>
                <a:avLst/>
                <a:gdLst>
                  <a:gd name="T0" fmla="*/ 5 w 6"/>
                  <a:gd name="T1" fmla="*/ 4 h 6"/>
                  <a:gd name="T2" fmla="*/ 1 w 6"/>
                  <a:gd name="T3" fmla="*/ 5 h 6"/>
                  <a:gd name="T4" fmla="*/ 1 w 6"/>
                  <a:gd name="T5" fmla="*/ 1 h 6"/>
                  <a:gd name="T6" fmla="*/ 5 w 6"/>
                  <a:gd name="T7" fmla="*/ 1 h 6"/>
                  <a:gd name="T8" fmla="*/ 5 w 6"/>
                  <a:gd name="T9" fmla="*/ 4 h 6"/>
                </a:gdLst>
                <a:ahLst/>
                <a:cxnLst>
                  <a:cxn ang="0">
                    <a:pos x="T0" y="T1"/>
                  </a:cxn>
                  <a:cxn ang="0">
                    <a:pos x="T2" y="T3"/>
                  </a:cxn>
                  <a:cxn ang="0">
                    <a:pos x="T4" y="T5"/>
                  </a:cxn>
                  <a:cxn ang="0">
                    <a:pos x="T6" y="T7"/>
                  </a:cxn>
                  <a:cxn ang="0">
                    <a:pos x="T8" y="T9"/>
                  </a:cxn>
                </a:cxnLst>
                <a:rect l="0" t="0" r="r" b="b"/>
                <a:pathLst>
                  <a:path w="6" h="6">
                    <a:moveTo>
                      <a:pt x="5" y="4"/>
                    </a:moveTo>
                    <a:cubicBezTo>
                      <a:pt x="4" y="5"/>
                      <a:pt x="2" y="6"/>
                      <a:pt x="1" y="5"/>
                    </a:cubicBezTo>
                    <a:cubicBezTo>
                      <a:pt x="0" y="4"/>
                      <a:pt x="0" y="2"/>
                      <a:pt x="1" y="1"/>
                    </a:cubicBezTo>
                    <a:cubicBezTo>
                      <a:pt x="2" y="0"/>
                      <a:pt x="4" y="0"/>
                      <a:pt x="5" y="1"/>
                    </a:cubicBezTo>
                    <a:cubicBezTo>
                      <a:pt x="6" y="1"/>
                      <a:pt x="6" y="3"/>
                      <a:pt x="5"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06" name="Freeform 3291">
                <a:extLst>
                  <a:ext uri="{FF2B5EF4-FFF2-40B4-BE49-F238E27FC236}">
                    <a16:creationId xmlns:a16="http://schemas.microsoft.com/office/drawing/2014/main" id="{048E3E81-AAE8-342E-0364-D1DF2971B9C0}"/>
                  </a:ext>
                </a:extLst>
              </p:cNvPr>
              <p:cNvSpPr>
                <a:spLocks/>
              </p:cNvSpPr>
              <p:nvPr/>
            </p:nvSpPr>
            <p:spPr bwMode="auto">
              <a:xfrm>
                <a:off x="8089594" y="5348"/>
                <a:ext cx="38623" cy="38623"/>
              </a:xfrm>
              <a:custGeom>
                <a:avLst/>
                <a:gdLst>
                  <a:gd name="T0" fmla="*/ 5 w 6"/>
                  <a:gd name="T1" fmla="*/ 5 h 6"/>
                  <a:gd name="T2" fmla="*/ 1 w 6"/>
                  <a:gd name="T3" fmla="*/ 5 h 6"/>
                  <a:gd name="T4" fmla="*/ 1 w 6"/>
                  <a:gd name="T5" fmla="*/ 2 h 6"/>
                  <a:gd name="T6" fmla="*/ 5 w 6"/>
                  <a:gd name="T7" fmla="*/ 1 h 6"/>
                  <a:gd name="T8" fmla="*/ 5 w 6"/>
                  <a:gd name="T9" fmla="*/ 5 h 6"/>
                </a:gdLst>
                <a:ahLst/>
                <a:cxnLst>
                  <a:cxn ang="0">
                    <a:pos x="T0" y="T1"/>
                  </a:cxn>
                  <a:cxn ang="0">
                    <a:pos x="T2" y="T3"/>
                  </a:cxn>
                  <a:cxn ang="0">
                    <a:pos x="T4" y="T5"/>
                  </a:cxn>
                  <a:cxn ang="0">
                    <a:pos x="T6" y="T7"/>
                  </a:cxn>
                  <a:cxn ang="0">
                    <a:pos x="T8" y="T9"/>
                  </a:cxn>
                </a:cxnLst>
                <a:rect l="0" t="0" r="r" b="b"/>
                <a:pathLst>
                  <a:path w="6" h="6">
                    <a:moveTo>
                      <a:pt x="5" y="5"/>
                    </a:moveTo>
                    <a:cubicBezTo>
                      <a:pt x="4" y="6"/>
                      <a:pt x="3" y="6"/>
                      <a:pt x="1" y="5"/>
                    </a:cubicBezTo>
                    <a:cubicBezTo>
                      <a:pt x="0" y="4"/>
                      <a:pt x="0" y="3"/>
                      <a:pt x="1" y="2"/>
                    </a:cubicBezTo>
                    <a:cubicBezTo>
                      <a:pt x="2" y="0"/>
                      <a:pt x="4" y="0"/>
                      <a:pt x="5" y="1"/>
                    </a:cubicBezTo>
                    <a:cubicBezTo>
                      <a:pt x="6" y="2"/>
                      <a:pt x="6" y="4"/>
                      <a:pt x="5"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07" name="Freeform 3292">
                <a:extLst>
                  <a:ext uri="{FF2B5EF4-FFF2-40B4-BE49-F238E27FC236}">
                    <a16:creationId xmlns:a16="http://schemas.microsoft.com/office/drawing/2014/main" id="{3D89631E-1026-13BA-9432-70BFEEB2F329}"/>
                  </a:ext>
                </a:extLst>
              </p:cNvPr>
              <p:cNvSpPr>
                <a:spLocks/>
              </p:cNvSpPr>
              <p:nvPr/>
            </p:nvSpPr>
            <p:spPr bwMode="auto">
              <a:xfrm>
                <a:off x="8437204" y="-281568"/>
                <a:ext cx="38623" cy="38623"/>
              </a:xfrm>
              <a:custGeom>
                <a:avLst/>
                <a:gdLst>
                  <a:gd name="T0" fmla="*/ 5 w 6"/>
                  <a:gd name="T1" fmla="*/ 5 h 6"/>
                  <a:gd name="T2" fmla="*/ 1 w 6"/>
                  <a:gd name="T3" fmla="*/ 5 h 6"/>
                  <a:gd name="T4" fmla="*/ 1 w 6"/>
                  <a:gd name="T5" fmla="*/ 2 h 6"/>
                  <a:gd name="T6" fmla="*/ 5 w 6"/>
                  <a:gd name="T7" fmla="*/ 1 h 6"/>
                  <a:gd name="T8" fmla="*/ 5 w 6"/>
                  <a:gd name="T9" fmla="*/ 5 h 6"/>
                </a:gdLst>
                <a:ahLst/>
                <a:cxnLst>
                  <a:cxn ang="0">
                    <a:pos x="T0" y="T1"/>
                  </a:cxn>
                  <a:cxn ang="0">
                    <a:pos x="T2" y="T3"/>
                  </a:cxn>
                  <a:cxn ang="0">
                    <a:pos x="T4" y="T5"/>
                  </a:cxn>
                  <a:cxn ang="0">
                    <a:pos x="T6" y="T7"/>
                  </a:cxn>
                  <a:cxn ang="0">
                    <a:pos x="T8" y="T9"/>
                  </a:cxn>
                </a:cxnLst>
                <a:rect l="0" t="0" r="r" b="b"/>
                <a:pathLst>
                  <a:path w="6" h="6">
                    <a:moveTo>
                      <a:pt x="5" y="5"/>
                    </a:moveTo>
                    <a:cubicBezTo>
                      <a:pt x="4" y="6"/>
                      <a:pt x="2" y="6"/>
                      <a:pt x="1" y="5"/>
                    </a:cubicBezTo>
                    <a:cubicBezTo>
                      <a:pt x="0" y="4"/>
                      <a:pt x="0" y="3"/>
                      <a:pt x="1" y="2"/>
                    </a:cubicBezTo>
                    <a:cubicBezTo>
                      <a:pt x="2" y="1"/>
                      <a:pt x="3" y="0"/>
                      <a:pt x="5" y="1"/>
                    </a:cubicBezTo>
                    <a:cubicBezTo>
                      <a:pt x="6" y="2"/>
                      <a:pt x="6" y="4"/>
                      <a:pt x="5"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08" name="Freeform 3293">
                <a:extLst>
                  <a:ext uri="{FF2B5EF4-FFF2-40B4-BE49-F238E27FC236}">
                    <a16:creationId xmlns:a16="http://schemas.microsoft.com/office/drawing/2014/main" id="{E4C4EFD0-EA4A-E5DC-BF3B-D411F35F4716}"/>
                  </a:ext>
                </a:extLst>
              </p:cNvPr>
              <p:cNvSpPr>
                <a:spLocks/>
              </p:cNvSpPr>
              <p:nvPr/>
            </p:nvSpPr>
            <p:spPr bwMode="auto">
              <a:xfrm>
                <a:off x="8903443" y="248123"/>
                <a:ext cx="38623" cy="38623"/>
              </a:xfrm>
              <a:custGeom>
                <a:avLst/>
                <a:gdLst>
                  <a:gd name="T0" fmla="*/ 5 w 6"/>
                  <a:gd name="T1" fmla="*/ 5 h 6"/>
                  <a:gd name="T2" fmla="*/ 2 w 6"/>
                  <a:gd name="T3" fmla="*/ 5 h 6"/>
                  <a:gd name="T4" fmla="*/ 1 w 6"/>
                  <a:gd name="T5" fmla="*/ 2 h 6"/>
                  <a:gd name="T6" fmla="*/ 5 w 6"/>
                  <a:gd name="T7" fmla="*/ 1 h 6"/>
                  <a:gd name="T8" fmla="*/ 5 w 6"/>
                  <a:gd name="T9" fmla="*/ 5 h 6"/>
                </a:gdLst>
                <a:ahLst/>
                <a:cxnLst>
                  <a:cxn ang="0">
                    <a:pos x="T0" y="T1"/>
                  </a:cxn>
                  <a:cxn ang="0">
                    <a:pos x="T2" y="T3"/>
                  </a:cxn>
                  <a:cxn ang="0">
                    <a:pos x="T4" y="T5"/>
                  </a:cxn>
                  <a:cxn ang="0">
                    <a:pos x="T6" y="T7"/>
                  </a:cxn>
                  <a:cxn ang="0">
                    <a:pos x="T8" y="T9"/>
                  </a:cxn>
                </a:cxnLst>
                <a:rect l="0" t="0" r="r" b="b"/>
                <a:pathLst>
                  <a:path w="6" h="6">
                    <a:moveTo>
                      <a:pt x="5" y="5"/>
                    </a:moveTo>
                    <a:cubicBezTo>
                      <a:pt x="4" y="6"/>
                      <a:pt x="3" y="6"/>
                      <a:pt x="2" y="5"/>
                    </a:cubicBezTo>
                    <a:cubicBezTo>
                      <a:pt x="1" y="4"/>
                      <a:pt x="0" y="3"/>
                      <a:pt x="1" y="2"/>
                    </a:cubicBezTo>
                    <a:cubicBezTo>
                      <a:pt x="2" y="0"/>
                      <a:pt x="4" y="0"/>
                      <a:pt x="5" y="1"/>
                    </a:cubicBezTo>
                    <a:cubicBezTo>
                      <a:pt x="6" y="2"/>
                      <a:pt x="6" y="4"/>
                      <a:pt x="5"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09" name="Freeform 3294">
                <a:extLst>
                  <a:ext uri="{FF2B5EF4-FFF2-40B4-BE49-F238E27FC236}">
                    <a16:creationId xmlns:a16="http://schemas.microsoft.com/office/drawing/2014/main" id="{E51E87E9-F158-CE6A-8F45-06A6F08E6F65}"/>
                  </a:ext>
                </a:extLst>
              </p:cNvPr>
              <p:cNvSpPr>
                <a:spLocks/>
              </p:cNvSpPr>
              <p:nvPr/>
            </p:nvSpPr>
            <p:spPr bwMode="auto">
              <a:xfrm>
                <a:off x="6569490" y="-957477"/>
                <a:ext cx="38623" cy="38623"/>
              </a:xfrm>
              <a:custGeom>
                <a:avLst/>
                <a:gdLst>
                  <a:gd name="T0" fmla="*/ 5 w 6"/>
                  <a:gd name="T1" fmla="*/ 4 h 6"/>
                  <a:gd name="T2" fmla="*/ 1 w 6"/>
                  <a:gd name="T3" fmla="*/ 5 h 6"/>
                  <a:gd name="T4" fmla="*/ 1 w 6"/>
                  <a:gd name="T5" fmla="*/ 1 h 6"/>
                  <a:gd name="T6" fmla="*/ 4 w 6"/>
                  <a:gd name="T7" fmla="*/ 1 h 6"/>
                  <a:gd name="T8" fmla="*/ 5 w 6"/>
                  <a:gd name="T9" fmla="*/ 4 h 6"/>
                </a:gdLst>
                <a:ahLst/>
                <a:cxnLst>
                  <a:cxn ang="0">
                    <a:pos x="T0" y="T1"/>
                  </a:cxn>
                  <a:cxn ang="0">
                    <a:pos x="T2" y="T3"/>
                  </a:cxn>
                  <a:cxn ang="0">
                    <a:pos x="T4" y="T5"/>
                  </a:cxn>
                  <a:cxn ang="0">
                    <a:pos x="T6" y="T7"/>
                  </a:cxn>
                  <a:cxn ang="0">
                    <a:pos x="T8" y="T9"/>
                  </a:cxn>
                </a:cxnLst>
                <a:rect l="0" t="0" r="r" b="b"/>
                <a:pathLst>
                  <a:path w="6" h="6">
                    <a:moveTo>
                      <a:pt x="5" y="4"/>
                    </a:moveTo>
                    <a:cubicBezTo>
                      <a:pt x="4" y="5"/>
                      <a:pt x="2" y="6"/>
                      <a:pt x="1" y="5"/>
                    </a:cubicBezTo>
                    <a:cubicBezTo>
                      <a:pt x="0" y="4"/>
                      <a:pt x="0" y="2"/>
                      <a:pt x="1" y="1"/>
                    </a:cubicBezTo>
                    <a:cubicBezTo>
                      <a:pt x="2" y="0"/>
                      <a:pt x="3" y="0"/>
                      <a:pt x="4" y="1"/>
                    </a:cubicBezTo>
                    <a:cubicBezTo>
                      <a:pt x="6" y="2"/>
                      <a:pt x="6" y="3"/>
                      <a:pt x="5"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10" name="Freeform 3295">
                <a:extLst>
                  <a:ext uri="{FF2B5EF4-FFF2-40B4-BE49-F238E27FC236}">
                    <a16:creationId xmlns:a16="http://schemas.microsoft.com/office/drawing/2014/main" id="{24A1A0E8-5401-D389-ABBD-D83052F5582F}"/>
                  </a:ext>
                </a:extLst>
              </p:cNvPr>
              <p:cNvSpPr>
                <a:spLocks/>
              </p:cNvSpPr>
              <p:nvPr/>
            </p:nvSpPr>
            <p:spPr bwMode="auto">
              <a:xfrm>
                <a:off x="6693636" y="-700908"/>
                <a:ext cx="27588" cy="33106"/>
              </a:xfrm>
              <a:custGeom>
                <a:avLst/>
                <a:gdLst>
                  <a:gd name="T0" fmla="*/ 3 w 4"/>
                  <a:gd name="T1" fmla="*/ 4 h 5"/>
                  <a:gd name="T2" fmla="*/ 1 w 4"/>
                  <a:gd name="T3" fmla="*/ 4 h 5"/>
                  <a:gd name="T4" fmla="*/ 0 w 4"/>
                  <a:gd name="T5" fmla="*/ 1 h 5"/>
                  <a:gd name="T6" fmla="*/ 3 w 4"/>
                  <a:gd name="T7" fmla="*/ 1 h 5"/>
                  <a:gd name="T8" fmla="*/ 3 w 4"/>
                  <a:gd name="T9" fmla="*/ 4 h 5"/>
                </a:gdLst>
                <a:ahLst/>
                <a:cxnLst>
                  <a:cxn ang="0">
                    <a:pos x="T0" y="T1"/>
                  </a:cxn>
                  <a:cxn ang="0">
                    <a:pos x="T2" y="T3"/>
                  </a:cxn>
                  <a:cxn ang="0">
                    <a:pos x="T4" y="T5"/>
                  </a:cxn>
                  <a:cxn ang="0">
                    <a:pos x="T6" y="T7"/>
                  </a:cxn>
                  <a:cxn ang="0">
                    <a:pos x="T8" y="T9"/>
                  </a:cxn>
                </a:cxnLst>
                <a:rect l="0" t="0" r="r" b="b"/>
                <a:pathLst>
                  <a:path w="4" h="5">
                    <a:moveTo>
                      <a:pt x="3" y="4"/>
                    </a:moveTo>
                    <a:cubicBezTo>
                      <a:pt x="3" y="4"/>
                      <a:pt x="1" y="5"/>
                      <a:pt x="1" y="4"/>
                    </a:cubicBezTo>
                    <a:cubicBezTo>
                      <a:pt x="0" y="3"/>
                      <a:pt x="0" y="2"/>
                      <a:pt x="0" y="1"/>
                    </a:cubicBezTo>
                    <a:cubicBezTo>
                      <a:pt x="1" y="0"/>
                      <a:pt x="2" y="0"/>
                      <a:pt x="3" y="1"/>
                    </a:cubicBezTo>
                    <a:cubicBezTo>
                      <a:pt x="4" y="2"/>
                      <a:pt x="4" y="3"/>
                      <a:pt x="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11" name="Freeform 3296">
                <a:extLst>
                  <a:ext uri="{FF2B5EF4-FFF2-40B4-BE49-F238E27FC236}">
                    <a16:creationId xmlns:a16="http://schemas.microsoft.com/office/drawing/2014/main" id="{AFBC78F8-7BCF-AACF-7CBD-2C859D100EB7}"/>
                  </a:ext>
                </a:extLst>
              </p:cNvPr>
              <p:cNvSpPr>
                <a:spLocks/>
              </p:cNvSpPr>
              <p:nvPr/>
            </p:nvSpPr>
            <p:spPr bwMode="auto">
              <a:xfrm>
                <a:off x="6368096" y="-1100935"/>
                <a:ext cx="24829" cy="24829"/>
              </a:xfrm>
              <a:custGeom>
                <a:avLst/>
                <a:gdLst>
                  <a:gd name="T0" fmla="*/ 4 w 4"/>
                  <a:gd name="T1" fmla="*/ 3 h 4"/>
                  <a:gd name="T2" fmla="*/ 1 w 4"/>
                  <a:gd name="T3" fmla="*/ 3 h 4"/>
                  <a:gd name="T4" fmla="*/ 1 w 4"/>
                  <a:gd name="T5" fmla="*/ 1 h 4"/>
                  <a:gd name="T6" fmla="*/ 3 w 4"/>
                  <a:gd name="T7" fmla="*/ 1 h 4"/>
                  <a:gd name="T8" fmla="*/ 4 w 4"/>
                  <a:gd name="T9" fmla="*/ 3 h 4"/>
                </a:gdLst>
                <a:ahLst/>
                <a:cxnLst>
                  <a:cxn ang="0">
                    <a:pos x="T0" y="T1"/>
                  </a:cxn>
                  <a:cxn ang="0">
                    <a:pos x="T2" y="T3"/>
                  </a:cxn>
                  <a:cxn ang="0">
                    <a:pos x="T4" y="T5"/>
                  </a:cxn>
                  <a:cxn ang="0">
                    <a:pos x="T6" y="T7"/>
                  </a:cxn>
                  <a:cxn ang="0">
                    <a:pos x="T8" y="T9"/>
                  </a:cxn>
                </a:cxnLst>
                <a:rect l="0" t="0" r="r" b="b"/>
                <a:pathLst>
                  <a:path w="4" h="4">
                    <a:moveTo>
                      <a:pt x="4" y="3"/>
                    </a:moveTo>
                    <a:cubicBezTo>
                      <a:pt x="3" y="4"/>
                      <a:pt x="2" y="4"/>
                      <a:pt x="1" y="3"/>
                    </a:cubicBezTo>
                    <a:cubicBezTo>
                      <a:pt x="0" y="3"/>
                      <a:pt x="0" y="2"/>
                      <a:pt x="1" y="1"/>
                    </a:cubicBezTo>
                    <a:cubicBezTo>
                      <a:pt x="1" y="0"/>
                      <a:pt x="3" y="0"/>
                      <a:pt x="3" y="1"/>
                    </a:cubicBezTo>
                    <a:cubicBezTo>
                      <a:pt x="4" y="1"/>
                      <a:pt x="4" y="2"/>
                      <a:pt x="4"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12" name="Freeform 3297">
                <a:extLst>
                  <a:ext uri="{FF2B5EF4-FFF2-40B4-BE49-F238E27FC236}">
                    <a16:creationId xmlns:a16="http://schemas.microsoft.com/office/drawing/2014/main" id="{CB216406-FF93-F332-E3C7-5E66BB117090}"/>
                  </a:ext>
                </a:extLst>
              </p:cNvPr>
              <p:cNvSpPr>
                <a:spLocks/>
              </p:cNvSpPr>
              <p:nvPr/>
            </p:nvSpPr>
            <p:spPr bwMode="auto">
              <a:xfrm>
                <a:off x="6530866" y="-714702"/>
                <a:ext cx="33106" cy="24829"/>
              </a:xfrm>
              <a:custGeom>
                <a:avLst/>
                <a:gdLst>
                  <a:gd name="T0" fmla="*/ 4 w 5"/>
                  <a:gd name="T1" fmla="*/ 3 h 4"/>
                  <a:gd name="T2" fmla="*/ 1 w 5"/>
                  <a:gd name="T3" fmla="*/ 3 h 4"/>
                  <a:gd name="T4" fmla="*/ 1 w 5"/>
                  <a:gd name="T5" fmla="*/ 1 h 4"/>
                  <a:gd name="T6" fmla="*/ 4 w 5"/>
                  <a:gd name="T7" fmla="*/ 0 h 4"/>
                  <a:gd name="T8" fmla="*/ 4 w 5"/>
                  <a:gd name="T9" fmla="*/ 3 h 4"/>
                </a:gdLst>
                <a:ahLst/>
                <a:cxnLst>
                  <a:cxn ang="0">
                    <a:pos x="T0" y="T1"/>
                  </a:cxn>
                  <a:cxn ang="0">
                    <a:pos x="T2" y="T3"/>
                  </a:cxn>
                  <a:cxn ang="0">
                    <a:pos x="T4" y="T5"/>
                  </a:cxn>
                  <a:cxn ang="0">
                    <a:pos x="T6" y="T7"/>
                  </a:cxn>
                  <a:cxn ang="0">
                    <a:pos x="T8" y="T9"/>
                  </a:cxn>
                </a:cxnLst>
                <a:rect l="0" t="0" r="r" b="b"/>
                <a:pathLst>
                  <a:path w="5" h="4">
                    <a:moveTo>
                      <a:pt x="4" y="3"/>
                    </a:moveTo>
                    <a:cubicBezTo>
                      <a:pt x="3" y="4"/>
                      <a:pt x="2" y="4"/>
                      <a:pt x="1" y="3"/>
                    </a:cubicBezTo>
                    <a:cubicBezTo>
                      <a:pt x="1" y="3"/>
                      <a:pt x="0" y="1"/>
                      <a:pt x="1" y="1"/>
                    </a:cubicBezTo>
                    <a:cubicBezTo>
                      <a:pt x="2" y="0"/>
                      <a:pt x="3" y="0"/>
                      <a:pt x="4" y="0"/>
                    </a:cubicBezTo>
                    <a:cubicBezTo>
                      <a:pt x="5" y="1"/>
                      <a:pt x="5" y="2"/>
                      <a:pt x="4"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13" name="Freeform 3298">
                <a:extLst>
                  <a:ext uri="{FF2B5EF4-FFF2-40B4-BE49-F238E27FC236}">
                    <a16:creationId xmlns:a16="http://schemas.microsoft.com/office/drawing/2014/main" id="{8247FC6E-4A7B-3618-B29E-123210B844EF}"/>
                  </a:ext>
                </a:extLst>
              </p:cNvPr>
              <p:cNvSpPr>
                <a:spLocks/>
              </p:cNvSpPr>
              <p:nvPr/>
            </p:nvSpPr>
            <p:spPr bwMode="auto">
              <a:xfrm>
                <a:off x="6660530" y="-124316"/>
                <a:ext cx="27588" cy="24829"/>
              </a:xfrm>
              <a:custGeom>
                <a:avLst/>
                <a:gdLst>
                  <a:gd name="T0" fmla="*/ 3 w 4"/>
                  <a:gd name="T1" fmla="*/ 3 h 4"/>
                  <a:gd name="T2" fmla="*/ 0 w 4"/>
                  <a:gd name="T3" fmla="*/ 3 h 4"/>
                  <a:gd name="T4" fmla="*/ 0 w 4"/>
                  <a:gd name="T5" fmla="*/ 1 h 4"/>
                  <a:gd name="T6" fmla="*/ 3 w 4"/>
                  <a:gd name="T7" fmla="*/ 1 h 4"/>
                  <a:gd name="T8" fmla="*/ 3 w 4"/>
                  <a:gd name="T9" fmla="*/ 3 h 4"/>
                </a:gdLst>
                <a:ahLst/>
                <a:cxnLst>
                  <a:cxn ang="0">
                    <a:pos x="T0" y="T1"/>
                  </a:cxn>
                  <a:cxn ang="0">
                    <a:pos x="T2" y="T3"/>
                  </a:cxn>
                  <a:cxn ang="0">
                    <a:pos x="T4" y="T5"/>
                  </a:cxn>
                  <a:cxn ang="0">
                    <a:pos x="T6" y="T7"/>
                  </a:cxn>
                  <a:cxn ang="0">
                    <a:pos x="T8" y="T9"/>
                  </a:cxn>
                </a:cxnLst>
                <a:rect l="0" t="0" r="r" b="b"/>
                <a:pathLst>
                  <a:path w="4" h="4">
                    <a:moveTo>
                      <a:pt x="3" y="3"/>
                    </a:moveTo>
                    <a:cubicBezTo>
                      <a:pt x="2" y="4"/>
                      <a:pt x="1" y="4"/>
                      <a:pt x="0" y="3"/>
                    </a:cubicBezTo>
                    <a:cubicBezTo>
                      <a:pt x="0" y="3"/>
                      <a:pt x="0" y="2"/>
                      <a:pt x="0" y="1"/>
                    </a:cubicBezTo>
                    <a:cubicBezTo>
                      <a:pt x="1" y="0"/>
                      <a:pt x="2" y="0"/>
                      <a:pt x="3" y="1"/>
                    </a:cubicBezTo>
                    <a:cubicBezTo>
                      <a:pt x="4" y="1"/>
                      <a:pt x="4" y="2"/>
                      <a:pt x="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14" name="Freeform 3299">
                <a:extLst>
                  <a:ext uri="{FF2B5EF4-FFF2-40B4-BE49-F238E27FC236}">
                    <a16:creationId xmlns:a16="http://schemas.microsoft.com/office/drawing/2014/main" id="{E3E2EDCA-0DB6-4481-9632-F8D75E4E5F2A}"/>
                  </a:ext>
                </a:extLst>
              </p:cNvPr>
              <p:cNvSpPr>
                <a:spLocks/>
              </p:cNvSpPr>
              <p:nvPr/>
            </p:nvSpPr>
            <p:spPr bwMode="auto">
              <a:xfrm>
                <a:off x="6249468" y="-80175"/>
                <a:ext cx="24829" cy="27588"/>
              </a:xfrm>
              <a:custGeom>
                <a:avLst/>
                <a:gdLst>
                  <a:gd name="T0" fmla="*/ 3 w 4"/>
                  <a:gd name="T1" fmla="*/ 3 h 4"/>
                  <a:gd name="T2" fmla="*/ 1 w 4"/>
                  <a:gd name="T3" fmla="*/ 4 h 4"/>
                  <a:gd name="T4" fmla="*/ 0 w 4"/>
                  <a:gd name="T5" fmla="*/ 1 h 4"/>
                  <a:gd name="T6" fmla="*/ 3 w 4"/>
                  <a:gd name="T7" fmla="*/ 1 h 4"/>
                  <a:gd name="T8" fmla="*/ 3 w 4"/>
                  <a:gd name="T9" fmla="*/ 3 h 4"/>
                </a:gdLst>
                <a:ahLst/>
                <a:cxnLst>
                  <a:cxn ang="0">
                    <a:pos x="T0" y="T1"/>
                  </a:cxn>
                  <a:cxn ang="0">
                    <a:pos x="T2" y="T3"/>
                  </a:cxn>
                  <a:cxn ang="0">
                    <a:pos x="T4" y="T5"/>
                  </a:cxn>
                  <a:cxn ang="0">
                    <a:pos x="T6" y="T7"/>
                  </a:cxn>
                  <a:cxn ang="0">
                    <a:pos x="T8" y="T9"/>
                  </a:cxn>
                </a:cxnLst>
                <a:rect l="0" t="0" r="r" b="b"/>
                <a:pathLst>
                  <a:path w="4" h="4">
                    <a:moveTo>
                      <a:pt x="3" y="3"/>
                    </a:moveTo>
                    <a:cubicBezTo>
                      <a:pt x="3" y="4"/>
                      <a:pt x="1" y="4"/>
                      <a:pt x="1" y="4"/>
                    </a:cubicBezTo>
                    <a:cubicBezTo>
                      <a:pt x="0" y="3"/>
                      <a:pt x="0" y="2"/>
                      <a:pt x="0" y="1"/>
                    </a:cubicBezTo>
                    <a:cubicBezTo>
                      <a:pt x="1" y="0"/>
                      <a:pt x="2" y="0"/>
                      <a:pt x="3" y="1"/>
                    </a:cubicBezTo>
                    <a:cubicBezTo>
                      <a:pt x="4" y="1"/>
                      <a:pt x="4" y="3"/>
                      <a:pt x="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15" name="Freeform 3300">
                <a:extLst>
                  <a:ext uri="{FF2B5EF4-FFF2-40B4-BE49-F238E27FC236}">
                    <a16:creationId xmlns:a16="http://schemas.microsoft.com/office/drawing/2014/main" id="{FFBBEB5D-B303-A872-B72A-676BFC70A0F7}"/>
                  </a:ext>
                </a:extLst>
              </p:cNvPr>
              <p:cNvSpPr>
                <a:spLocks/>
              </p:cNvSpPr>
              <p:nvPr/>
            </p:nvSpPr>
            <p:spPr bwMode="auto">
              <a:xfrm>
                <a:off x="7173669" y="-447097"/>
                <a:ext cx="24829" cy="33106"/>
              </a:xfrm>
              <a:custGeom>
                <a:avLst/>
                <a:gdLst>
                  <a:gd name="T0" fmla="*/ 3 w 4"/>
                  <a:gd name="T1" fmla="*/ 4 h 5"/>
                  <a:gd name="T2" fmla="*/ 1 w 4"/>
                  <a:gd name="T3" fmla="*/ 4 h 5"/>
                  <a:gd name="T4" fmla="*/ 0 w 4"/>
                  <a:gd name="T5" fmla="*/ 1 h 5"/>
                  <a:gd name="T6" fmla="*/ 3 w 4"/>
                  <a:gd name="T7" fmla="*/ 1 h 5"/>
                  <a:gd name="T8" fmla="*/ 3 w 4"/>
                  <a:gd name="T9" fmla="*/ 4 h 5"/>
                </a:gdLst>
                <a:ahLst/>
                <a:cxnLst>
                  <a:cxn ang="0">
                    <a:pos x="T0" y="T1"/>
                  </a:cxn>
                  <a:cxn ang="0">
                    <a:pos x="T2" y="T3"/>
                  </a:cxn>
                  <a:cxn ang="0">
                    <a:pos x="T4" y="T5"/>
                  </a:cxn>
                  <a:cxn ang="0">
                    <a:pos x="T6" y="T7"/>
                  </a:cxn>
                  <a:cxn ang="0">
                    <a:pos x="T8" y="T9"/>
                  </a:cxn>
                </a:cxnLst>
                <a:rect l="0" t="0" r="r" b="b"/>
                <a:pathLst>
                  <a:path w="4" h="5">
                    <a:moveTo>
                      <a:pt x="3" y="4"/>
                    </a:moveTo>
                    <a:cubicBezTo>
                      <a:pt x="3" y="4"/>
                      <a:pt x="1" y="5"/>
                      <a:pt x="1" y="4"/>
                    </a:cubicBezTo>
                    <a:cubicBezTo>
                      <a:pt x="0" y="3"/>
                      <a:pt x="0" y="2"/>
                      <a:pt x="0" y="1"/>
                    </a:cubicBezTo>
                    <a:cubicBezTo>
                      <a:pt x="1" y="0"/>
                      <a:pt x="2" y="0"/>
                      <a:pt x="3" y="1"/>
                    </a:cubicBezTo>
                    <a:cubicBezTo>
                      <a:pt x="4" y="2"/>
                      <a:pt x="4" y="3"/>
                      <a:pt x="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16" name="Freeform 3301">
                <a:extLst>
                  <a:ext uri="{FF2B5EF4-FFF2-40B4-BE49-F238E27FC236}">
                    <a16:creationId xmlns:a16="http://schemas.microsoft.com/office/drawing/2014/main" id="{EBDE8E78-4F48-BD94-2AD4-4A0D73EDFA76}"/>
                  </a:ext>
                </a:extLst>
              </p:cNvPr>
              <p:cNvSpPr>
                <a:spLocks/>
              </p:cNvSpPr>
              <p:nvPr/>
            </p:nvSpPr>
            <p:spPr bwMode="auto">
              <a:xfrm>
                <a:off x="7650943" y="13624"/>
                <a:ext cx="27588" cy="24829"/>
              </a:xfrm>
              <a:custGeom>
                <a:avLst/>
                <a:gdLst>
                  <a:gd name="T0" fmla="*/ 4 w 4"/>
                  <a:gd name="T1" fmla="*/ 3 h 4"/>
                  <a:gd name="T2" fmla="*/ 1 w 4"/>
                  <a:gd name="T3" fmla="*/ 4 h 4"/>
                  <a:gd name="T4" fmla="*/ 1 w 4"/>
                  <a:gd name="T5" fmla="*/ 1 h 4"/>
                  <a:gd name="T6" fmla="*/ 3 w 4"/>
                  <a:gd name="T7" fmla="*/ 1 h 4"/>
                  <a:gd name="T8" fmla="*/ 4 w 4"/>
                  <a:gd name="T9" fmla="*/ 3 h 4"/>
                </a:gdLst>
                <a:ahLst/>
                <a:cxnLst>
                  <a:cxn ang="0">
                    <a:pos x="T0" y="T1"/>
                  </a:cxn>
                  <a:cxn ang="0">
                    <a:pos x="T2" y="T3"/>
                  </a:cxn>
                  <a:cxn ang="0">
                    <a:pos x="T4" y="T5"/>
                  </a:cxn>
                  <a:cxn ang="0">
                    <a:pos x="T6" y="T7"/>
                  </a:cxn>
                  <a:cxn ang="0">
                    <a:pos x="T8" y="T9"/>
                  </a:cxn>
                </a:cxnLst>
                <a:rect l="0" t="0" r="r" b="b"/>
                <a:pathLst>
                  <a:path w="4" h="4">
                    <a:moveTo>
                      <a:pt x="4" y="3"/>
                    </a:moveTo>
                    <a:cubicBezTo>
                      <a:pt x="3" y="4"/>
                      <a:pt x="2" y="4"/>
                      <a:pt x="1" y="4"/>
                    </a:cubicBezTo>
                    <a:cubicBezTo>
                      <a:pt x="0" y="3"/>
                      <a:pt x="0" y="2"/>
                      <a:pt x="1" y="1"/>
                    </a:cubicBezTo>
                    <a:cubicBezTo>
                      <a:pt x="1" y="0"/>
                      <a:pt x="3" y="0"/>
                      <a:pt x="3" y="1"/>
                    </a:cubicBezTo>
                    <a:cubicBezTo>
                      <a:pt x="4" y="1"/>
                      <a:pt x="4" y="3"/>
                      <a:pt x="4"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17" name="Freeform 3302">
                <a:extLst>
                  <a:ext uri="{FF2B5EF4-FFF2-40B4-BE49-F238E27FC236}">
                    <a16:creationId xmlns:a16="http://schemas.microsoft.com/office/drawing/2014/main" id="{F6D8450E-526B-A669-AFB6-C5FCE3D2BC74}"/>
                  </a:ext>
                </a:extLst>
              </p:cNvPr>
              <p:cNvSpPr>
                <a:spLocks/>
              </p:cNvSpPr>
              <p:nvPr/>
            </p:nvSpPr>
            <p:spPr bwMode="auto">
              <a:xfrm>
                <a:off x="7317127" y="43971"/>
                <a:ext cx="33106" cy="33106"/>
              </a:xfrm>
              <a:custGeom>
                <a:avLst/>
                <a:gdLst>
                  <a:gd name="T0" fmla="*/ 4 w 5"/>
                  <a:gd name="T1" fmla="*/ 4 h 5"/>
                  <a:gd name="T2" fmla="*/ 1 w 5"/>
                  <a:gd name="T3" fmla="*/ 4 h 5"/>
                  <a:gd name="T4" fmla="*/ 1 w 5"/>
                  <a:gd name="T5" fmla="*/ 1 h 5"/>
                  <a:gd name="T6" fmla="*/ 4 w 5"/>
                  <a:gd name="T7" fmla="*/ 1 h 5"/>
                  <a:gd name="T8" fmla="*/ 4 w 5"/>
                  <a:gd name="T9" fmla="*/ 4 h 5"/>
                </a:gdLst>
                <a:ahLst/>
                <a:cxnLst>
                  <a:cxn ang="0">
                    <a:pos x="T0" y="T1"/>
                  </a:cxn>
                  <a:cxn ang="0">
                    <a:pos x="T2" y="T3"/>
                  </a:cxn>
                  <a:cxn ang="0">
                    <a:pos x="T4" y="T5"/>
                  </a:cxn>
                  <a:cxn ang="0">
                    <a:pos x="T6" y="T7"/>
                  </a:cxn>
                  <a:cxn ang="0">
                    <a:pos x="T8" y="T9"/>
                  </a:cxn>
                </a:cxnLst>
                <a:rect l="0" t="0" r="r" b="b"/>
                <a:pathLst>
                  <a:path w="5" h="5">
                    <a:moveTo>
                      <a:pt x="4" y="4"/>
                    </a:moveTo>
                    <a:cubicBezTo>
                      <a:pt x="3" y="5"/>
                      <a:pt x="2" y="5"/>
                      <a:pt x="1" y="4"/>
                    </a:cubicBezTo>
                    <a:cubicBezTo>
                      <a:pt x="1" y="3"/>
                      <a:pt x="0" y="2"/>
                      <a:pt x="1" y="1"/>
                    </a:cubicBezTo>
                    <a:cubicBezTo>
                      <a:pt x="2" y="1"/>
                      <a:pt x="3" y="0"/>
                      <a:pt x="4" y="1"/>
                    </a:cubicBezTo>
                    <a:cubicBezTo>
                      <a:pt x="5" y="2"/>
                      <a:pt x="5" y="3"/>
                      <a:pt x="4"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18" name="Freeform 3303">
                <a:extLst>
                  <a:ext uri="{FF2B5EF4-FFF2-40B4-BE49-F238E27FC236}">
                    <a16:creationId xmlns:a16="http://schemas.microsoft.com/office/drawing/2014/main" id="{E6F568DF-BBA2-E347-A98D-0CF977CE7088}"/>
                  </a:ext>
                </a:extLst>
              </p:cNvPr>
              <p:cNvSpPr>
                <a:spLocks/>
              </p:cNvSpPr>
              <p:nvPr/>
            </p:nvSpPr>
            <p:spPr bwMode="auto">
              <a:xfrm>
                <a:off x="8188911" y="1119907"/>
                <a:ext cx="44141" cy="46900"/>
              </a:xfrm>
              <a:custGeom>
                <a:avLst/>
                <a:gdLst>
                  <a:gd name="T0" fmla="*/ 4 w 7"/>
                  <a:gd name="T1" fmla="*/ 6 h 7"/>
                  <a:gd name="T2" fmla="*/ 0 w 7"/>
                  <a:gd name="T3" fmla="*/ 3 h 7"/>
                  <a:gd name="T4" fmla="*/ 3 w 7"/>
                  <a:gd name="T5" fmla="*/ 0 h 7"/>
                  <a:gd name="T6" fmla="*/ 7 w 7"/>
                  <a:gd name="T7" fmla="*/ 3 h 7"/>
                  <a:gd name="T8" fmla="*/ 4 w 7"/>
                  <a:gd name="T9" fmla="*/ 6 h 7"/>
                </a:gdLst>
                <a:ahLst/>
                <a:cxnLst>
                  <a:cxn ang="0">
                    <a:pos x="T0" y="T1"/>
                  </a:cxn>
                  <a:cxn ang="0">
                    <a:pos x="T2" y="T3"/>
                  </a:cxn>
                  <a:cxn ang="0">
                    <a:pos x="T4" y="T5"/>
                  </a:cxn>
                  <a:cxn ang="0">
                    <a:pos x="T6" y="T7"/>
                  </a:cxn>
                  <a:cxn ang="0">
                    <a:pos x="T8" y="T9"/>
                  </a:cxn>
                </a:cxnLst>
                <a:rect l="0" t="0" r="r" b="b"/>
                <a:pathLst>
                  <a:path w="7" h="7">
                    <a:moveTo>
                      <a:pt x="4" y="6"/>
                    </a:moveTo>
                    <a:cubicBezTo>
                      <a:pt x="2" y="7"/>
                      <a:pt x="0" y="5"/>
                      <a:pt x="0" y="3"/>
                    </a:cubicBezTo>
                    <a:cubicBezTo>
                      <a:pt x="0" y="1"/>
                      <a:pt x="1" y="0"/>
                      <a:pt x="3" y="0"/>
                    </a:cubicBezTo>
                    <a:cubicBezTo>
                      <a:pt x="5" y="0"/>
                      <a:pt x="7" y="1"/>
                      <a:pt x="7" y="3"/>
                    </a:cubicBezTo>
                    <a:cubicBezTo>
                      <a:pt x="7" y="5"/>
                      <a:pt x="6" y="6"/>
                      <a:pt x="4"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19" name="Freeform 3304">
                <a:extLst>
                  <a:ext uri="{FF2B5EF4-FFF2-40B4-BE49-F238E27FC236}">
                    <a16:creationId xmlns:a16="http://schemas.microsoft.com/office/drawing/2014/main" id="{3487F472-EC5E-3FF3-F258-55B4C7C68936}"/>
                  </a:ext>
                </a:extLst>
              </p:cNvPr>
              <p:cNvSpPr>
                <a:spLocks/>
              </p:cNvSpPr>
              <p:nvPr/>
            </p:nvSpPr>
            <p:spPr bwMode="auto">
              <a:xfrm>
                <a:off x="8641356" y="1644081"/>
                <a:ext cx="44141" cy="46900"/>
              </a:xfrm>
              <a:custGeom>
                <a:avLst/>
                <a:gdLst>
                  <a:gd name="T0" fmla="*/ 3 w 7"/>
                  <a:gd name="T1" fmla="*/ 7 h 7"/>
                  <a:gd name="T2" fmla="*/ 0 w 7"/>
                  <a:gd name="T3" fmla="*/ 4 h 7"/>
                  <a:gd name="T4" fmla="*/ 3 w 7"/>
                  <a:gd name="T5" fmla="*/ 0 h 7"/>
                  <a:gd name="T6" fmla="*/ 7 w 7"/>
                  <a:gd name="T7" fmla="*/ 3 h 7"/>
                  <a:gd name="T8" fmla="*/ 3 w 7"/>
                  <a:gd name="T9" fmla="*/ 7 h 7"/>
                </a:gdLst>
                <a:ahLst/>
                <a:cxnLst>
                  <a:cxn ang="0">
                    <a:pos x="T0" y="T1"/>
                  </a:cxn>
                  <a:cxn ang="0">
                    <a:pos x="T2" y="T3"/>
                  </a:cxn>
                  <a:cxn ang="0">
                    <a:pos x="T4" y="T5"/>
                  </a:cxn>
                  <a:cxn ang="0">
                    <a:pos x="T6" y="T7"/>
                  </a:cxn>
                  <a:cxn ang="0">
                    <a:pos x="T8" y="T9"/>
                  </a:cxn>
                </a:cxnLst>
                <a:rect l="0" t="0" r="r" b="b"/>
                <a:pathLst>
                  <a:path w="7" h="7">
                    <a:moveTo>
                      <a:pt x="3" y="7"/>
                    </a:moveTo>
                    <a:cubicBezTo>
                      <a:pt x="2" y="7"/>
                      <a:pt x="0" y="6"/>
                      <a:pt x="0" y="4"/>
                    </a:cubicBezTo>
                    <a:cubicBezTo>
                      <a:pt x="0" y="2"/>
                      <a:pt x="1" y="0"/>
                      <a:pt x="3" y="0"/>
                    </a:cubicBezTo>
                    <a:cubicBezTo>
                      <a:pt x="5" y="0"/>
                      <a:pt x="6" y="2"/>
                      <a:pt x="7" y="3"/>
                    </a:cubicBezTo>
                    <a:cubicBezTo>
                      <a:pt x="7" y="5"/>
                      <a:pt x="5" y="7"/>
                      <a:pt x="3"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20" name="Freeform 3305">
                <a:extLst>
                  <a:ext uri="{FF2B5EF4-FFF2-40B4-BE49-F238E27FC236}">
                    <a16:creationId xmlns:a16="http://schemas.microsoft.com/office/drawing/2014/main" id="{AF2F3C6C-2B1F-166D-4EAB-B65597C93BA4}"/>
                  </a:ext>
                </a:extLst>
              </p:cNvPr>
              <p:cNvSpPr>
                <a:spLocks/>
              </p:cNvSpPr>
              <p:nvPr/>
            </p:nvSpPr>
            <p:spPr bwMode="auto">
              <a:xfrm>
                <a:off x="8423410" y="915755"/>
                <a:ext cx="41382" cy="41382"/>
              </a:xfrm>
              <a:custGeom>
                <a:avLst/>
                <a:gdLst>
                  <a:gd name="T0" fmla="*/ 3 w 6"/>
                  <a:gd name="T1" fmla="*/ 6 h 6"/>
                  <a:gd name="T2" fmla="*/ 0 w 6"/>
                  <a:gd name="T3" fmla="*/ 3 h 6"/>
                  <a:gd name="T4" fmla="*/ 3 w 6"/>
                  <a:gd name="T5" fmla="*/ 0 h 6"/>
                  <a:gd name="T6" fmla="*/ 6 w 6"/>
                  <a:gd name="T7" fmla="*/ 3 h 6"/>
                  <a:gd name="T8" fmla="*/ 3 w 6"/>
                  <a:gd name="T9" fmla="*/ 6 h 6"/>
                </a:gdLst>
                <a:ahLst/>
                <a:cxnLst>
                  <a:cxn ang="0">
                    <a:pos x="T0" y="T1"/>
                  </a:cxn>
                  <a:cxn ang="0">
                    <a:pos x="T2" y="T3"/>
                  </a:cxn>
                  <a:cxn ang="0">
                    <a:pos x="T4" y="T5"/>
                  </a:cxn>
                  <a:cxn ang="0">
                    <a:pos x="T6" y="T7"/>
                  </a:cxn>
                  <a:cxn ang="0">
                    <a:pos x="T8" y="T9"/>
                  </a:cxn>
                </a:cxnLst>
                <a:rect l="0" t="0" r="r" b="b"/>
                <a:pathLst>
                  <a:path w="6" h="6">
                    <a:moveTo>
                      <a:pt x="3" y="6"/>
                    </a:moveTo>
                    <a:cubicBezTo>
                      <a:pt x="2" y="6"/>
                      <a:pt x="0" y="5"/>
                      <a:pt x="0" y="3"/>
                    </a:cubicBezTo>
                    <a:cubicBezTo>
                      <a:pt x="0" y="2"/>
                      <a:pt x="1" y="0"/>
                      <a:pt x="3" y="0"/>
                    </a:cubicBezTo>
                    <a:cubicBezTo>
                      <a:pt x="4" y="0"/>
                      <a:pt x="5" y="1"/>
                      <a:pt x="6" y="3"/>
                    </a:cubicBezTo>
                    <a:cubicBezTo>
                      <a:pt x="6" y="4"/>
                      <a:pt x="5" y="6"/>
                      <a:pt x="3"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21" name="Freeform 3306">
                <a:extLst>
                  <a:ext uri="{FF2B5EF4-FFF2-40B4-BE49-F238E27FC236}">
                    <a16:creationId xmlns:a16="http://schemas.microsoft.com/office/drawing/2014/main" id="{166CDBEF-6F27-5B34-0553-30CC37F13520}"/>
                  </a:ext>
                </a:extLst>
              </p:cNvPr>
              <p:cNvSpPr>
                <a:spLocks/>
              </p:cNvSpPr>
              <p:nvPr/>
            </p:nvSpPr>
            <p:spPr bwMode="auto">
              <a:xfrm>
                <a:off x="8666185" y="-458132"/>
                <a:ext cx="33106" cy="38623"/>
              </a:xfrm>
              <a:custGeom>
                <a:avLst/>
                <a:gdLst>
                  <a:gd name="T0" fmla="*/ 3 w 5"/>
                  <a:gd name="T1" fmla="*/ 6 h 6"/>
                  <a:gd name="T2" fmla="*/ 0 w 5"/>
                  <a:gd name="T3" fmla="*/ 3 h 6"/>
                  <a:gd name="T4" fmla="*/ 2 w 5"/>
                  <a:gd name="T5" fmla="*/ 0 h 6"/>
                  <a:gd name="T6" fmla="*/ 5 w 5"/>
                  <a:gd name="T7" fmla="*/ 3 h 6"/>
                  <a:gd name="T8" fmla="*/ 3 w 5"/>
                  <a:gd name="T9" fmla="*/ 6 h 6"/>
                </a:gdLst>
                <a:ahLst/>
                <a:cxnLst>
                  <a:cxn ang="0">
                    <a:pos x="T0" y="T1"/>
                  </a:cxn>
                  <a:cxn ang="0">
                    <a:pos x="T2" y="T3"/>
                  </a:cxn>
                  <a:cxn ang="0">
                    <a:pos x="T4" y="T5"/>
                  </a:cxn>
                  <a:cxn ang="0">
                    <a:pos x="T6" y="T7"/>
                  </a:cxn>
                  <a:cxn ang="0">
                    <a:pos x="T8" y="T9"/>
                  </a:cxn>
                </a:cxnLst>
                <a:rect l="0" t="0" r="r" b="b"/>
                <a:pathLst>
                  <a:path w="5" h="6">
                    <a:moveTo>
                      <a:pt x="3" y="6"/>
                    </a:moveTo>
                    <a:cubicBezTo>
                      <a:pt x="1" y="6"/>
                      <a:pt x="0" y="5"/>
                      <a:pt x="0" y="3"/>
                    </a:cubicBezTo>
                    <a:cubicBezTo>
                      <a:pt x="0" y="2"/>
                      <a:pt x="1" y="0"/>
                      <a:pt x="2" y="0"/>
                    </a:cubicBezTo>
                    <a:cubicBezTo>
                      <a:pt x="4" y="0"/>
                      <a:pt x="5" y="1"/>
                      <a:pt x="5" y="3"/>
                    </a:cubicBezTo>
                    <a:cubicBezTo>
                      <a:pt x="5" y="4"/>
                      <a:pt x="4" y="5"/>
                      <a:pt x="3"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22" name="Freeform 3307">
                <a:extLst>
                  <a:ext uri="{FF2B5EF4-FFF2-40B4-BE49-F238E27FC236}">
                    <a16:creationId xmlns:a16="http://schemas.microsoft.com/office/drawing/2014/main" id="{CCA96D35-C968-62E2-BA9F-07DD9DC14D89}"/>
                  </a:ext>
                </a:extLst>
              </p:cNvPr>
              <p:cNvSpPr>
                <a:spLocks/>
              </p:cNvSpPr>
              <p:nvPr/>
            </p:nvSpPr>
            <p:spPr bwMode="auto">
              <a:xfrm>
                <a:off x="8875855" y="1244054"/>
                <a:ext cx="33106" cy="33106"/>
              </a:xfrm>
              <a:custGeom>
                <a:avLst/>
                <a:gdLst>
                  <a:gd name="T0" fmla="*/ 3 w 5"/>
                  <a:gd name="T1" fmla="*/ 5 h 5"/>
                  <a:gd name="T2" fmla="*/ 0 w 5"/>
                  <a:gd name="T3" fmla="*/ 3 h 5"/>
                  <a:gd name="T4" fmla="*/ 2 w 5"/>
                  <a:gd name="T5" fmla="*/ 0 h 5"/>
                  <a:gd name="T6" fmla="*/ 5 w 5"/>
                  <a:gd name="T7" fmla="*/ 2 h 5"/>
                  <a:gd name="T8" fmla="*/ 3 w 5"/>
                  <a:gd name="T9" fmla="*/ 5 h 5"/>
                </a:gdLst>
                <a:ahLst/>
                <a:cxnLst>
                  <a:cxn ang="0">
                    <a:pos x="T0" y="T1"/>
                  </a:cxn>
                  <a:cxn ang="0">
                    <a:pos x="T2" y="T3"/>
                  </a:cxn>
                  <a:cxn ang="0">
                    <a:pos x="T4" y="T5"/>
                  </a:cxn>
                  <a:cxn ang="0">
                    <a:pos x="T6" y="T7"/>
                  </a:cxn>
                  <a:cxn ang="0">
                    <a:pos x="T8" y="T9"/>
                  </a:cxn>
                </a:cxnLst>
                <a:rect l="0" t="0" r="r" b="b"/>
                <a:pathLst>
                  <a:path w="5" h="5">
                    <a:moveTo>
                      <a:pt x="3" y="5"/>
                    </a:moveTo>
                    <a:cubicBezTo>
                      <a:pt x="1" y="5"/>
                      <a:pt x="0" y="4"/>
                      <a:pt x="0" y="3"/>
                    </a:cubicBezTo>
                    <a:cubicBezTo>
                      <a:pt x="0" y="1"/>
                      <a:pt x="1" y="0"/>
                      <a:pt x="2" y="0"/>
                    </a:cubicBezTo>
                    <a:cubicBezTo>
                      <a:pt x="4" y="0"/>
                      <a:pt x="5" y="1"/>
                      <a:pt x="5" y="2"/>
                    </a:cubicBezTo>
                    <a:cubicBezTo>
                      <a:pt x="5" y="4"/>
                      <a:pt x="4" y="5"/>
                      <a:pt x="3"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23" name="Freeform 3308">
                <a:extLst>
                  <a:ext uri="{FF2B5EF4-FFF2-40B4-BE49-F238E27FC236}">
                    <a16:creationId xmlns:a16="http://schemas.microsoft.com/office/drawing/2014/main" id="{A2EF3358-117C-5D5F-3BF1-ADE879005D4C}"/>
                  </a:ext>
                </a:extLst>
              </p:cNvPr>
              <p:cNvSpPr>
                <a:spLocks/>
              </p:cNvSpPr>
              <p:nvPr/>
            </p:nvSpPr>
            <p:spPr bwMode="auto">
              <a:xfrm>
                <a:off x="7913030" y="557110"/>
                <a:ext cx="33106" cy="33106"/>
              </a:xfrm>
              <a:custGeom>
                <a:avLst/>
                <a:gdLst>
                  <a:gd name="T0" fmla="*/ 3 w 5"/>
                  <a:gd name="T1" fmla="*/ 5 h 5"/>
                  <a:gd name="T2" fmla="*/ 0 w 5"/>
                  <a:gd name="T3" fmla="*/ 3 h 5"/>
                  <a:gd name="T4" fmla="*/ 2 w 5"/>
                  <a:gd name="T5" fmla="*/ 0 h 5"/>
                  <a:gd name="T6" fmla="*/ 5 w 5"/>
                  <a:gd name="T7" fmla="*/ 2 h 5"/>
                  <a:gd name="T8" fmla="*/ 3 w 5"/>
                  <a:gd name="T9" fmla="*/ 5 h 5"/>
                </a:gdLst>
                <a:ahLst/>
                <a:cxnLst>
                  <a:cxn ang="0">
                    <a:pos x="T0" y="T1"/>
                  </a:cxn>
                  <a:cxn ang="0">
                    <a:pos x="T2" y="T3"/>
                  </a:cxn>
                  <a:cxn ang="0">
                    <a:pos x="T4" y="T5"/>
                  </a:cxn>
                  <a:cxn ang="0">
                    <a:pos x="T6" y="T7"/>
                  </a:cxn>
                  <a:cxn ang="0">
                    <a:pos x="T8" y="T9"/>
                  </a:cxn>
                </a:cxnLst>
                <a:rect l="0" t="0" r="r" b="b"/>
                <a:pathLst>
                  <a:path w="5" h="5">
                    <a:moveTo>
                      <a:pt x="3" y="5"/>
                    </a:moveTo>
                    <a:cubicBezTo>
                      <a:pt x="1" y="5"/>
                      <a:pt x="0" y="4"/>
                      <a:pt x="0" y="3"/>
                    </a:cubicBezTo>
                    <a:cubicBezTo>
                      <a:pt x="0" y="1"/>
                      <a:pt x="1" y="0"/>
                      <a:pt x="2" y="0"/>
                    </a:cubicBezTo>
                    <a:cubicBezTo>
                      <a:pt x="4" y="0"/>
                      <a:pt x="5" y="1"/>
                      <a:pt x="5" y="2"/>
                    </a:cubicBezTo>
                    <a:cubicBezTo>
                      <a:pt x="5" y="4"/>
                      <a:pt x="4" y="5"/>
                      <a:pt x="3"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24" name="Freeform 3309">
                <a:extLst>
                  <a:ext uri="{FF2B5EF4-FFF2-40B4-BE49-F238E27FC236}">
                    <a16:creationId xmlns:a16="http://schemas.microsoft.com/office/drawing/2014/main" id="{E56644A4-BCFE-2A59-81C4-9552E8262B75}"/>
                  </a:ext>
                </a:extLst>
              </p:cNvPr>
              <p:cNvSpPr>
                <a:spLocks/>
              </p:cNvSpPr>
              <p:nvPr/>
            </p:nvSpPr>
            <p:spPr bwMode="auto">
              <a:xfrm>
                <a:off x="8012347" y="832991"/>
                <a:ext cx="33106" cy="30347"/>
              </a:xfrm>
              <a:custGeom>
                <a:avLst/>
                <a:gdLst>
                  <a:gd name="T0" fmla="*/ 3 w 5"/>
                  <a:gd name="T1" fmla="*/ 5 h 5"/>
                  <a:gd name="T2" fmla="*/ 0 w 5"/>
                  <a:gd name="T3" fmla="*/ 3 h 5"/>
                  <a:gd name="T4" fmla="*/ 2 w 5"/>
                  <a:gd name="T5" fmla="*/ 0 h 5"/>
                  <a:gd name="T6" fmla="*/ 5 w 5"/>
                  <a:gd name="T7" fmla="*/ 2 h 5"/>
                  <a:gd name="T8" fmla="*/ 3 w 5"/>
                  <a:gd name="T9" fmla="*/ 5 h 5"/>
                </a:gdLst>
                <a:ahLst/>
                <a:cxnLst>
                  <a:cxn ang="0">
                    <a:pos x="T0" y="T1"/>
                  </a:cxn>
                  <a:cxn ang="0">
                    <a:pos x="T2" y="T3"/>
                  </a:cxn>
                  <a:cxn ang="0">
                    <a:pos x="T4" y="T5"/>
                  </a:cxn>
                  <a:cxn ang="0">
                    <a:pos x="T6" y="T7"/>
                  </a:cxn>
                  <a:cxn ang="0">
                    <a:pos x="T8" y="T9"/>
                  </a:cxn>
                </a:cxnLst>
                <a:rect l="0" t="0" r="r" b="b"/>
                <a:pathLst>
                  <a:path w="5" h="5">
                    <a:moveTo>
                      <a:pt x="3" y="5"/>
                    </a:moveTo>
                    <a:cubicBezTo>
                      <a:pt x="1" y="5"/>
                      <a:pt x="0" y="4"/>
                      <a:pt x="0" y="3"/>
                    </a:cubicBezTo>
                    <a:cubicBezTo>
                      <a:pt x="0" y="1"/>
                      <a:pt x="1" y="0"/>
                      <a:pt x="2" y="0"/>
                    </a:cubicBezTo>
                    <a:cubicBezTo>
                      <a:pt x="4" y="0"/>
                      <a:pt x="5" y="1"/>
                      <a:pt x="5" y="2"/>
                    </a:cubicBezTo>
                    <a:cubicBezTo>
                      <a:pt x="5" y="4"/>
                      <a:pt x="4" y="5"/>
                      <a:pt x="3"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25" name="Freeform 3310">
                <a:extLst>
                  <a:ext uri="{FF2B5EF4-FFF2-40B4-BE49-F238E27FC236}">
                    <a16:creationId xmlns:a16="http://schemas.microsoft.com/office/drawing/2014/main" id="{67B46E40-2C21-00F1-4BE8-F4257D9302AE}"/>
                  </a:ext>
                </a:extLst>
              </p:cNvPr>
              <p:cNvSpPr>
                <a:spLocks/>
              </p:cNvSpPr>
              <p:nvPr/>
            </p:nvSpPr>
            <p:spPr bwMode="auto">
              <a:xfrm>
                <a:off x="8732397" y="2154461"/>
                <a:ext cx="38623" cy="33106"/>
              </a:xfrm>
              <a:custGeom>
                <a:avLst/>
                <a:gdLst>
                  <a:gd name="T0" fmla="*/ 3 w 6"/>
                  <a:gd name="T1" fmla="*/ 5 h 5"/>
                  <a:gd name="T2" fmla="*/ 0 w 6"/>
                  <a:gd name="T3" fmla="*/ 3 h 5"/>
                  <a:gd name="T4" fmla="*/ 3 w 6"/>
                  <a:gd name="T5" fmla="*/ 0 h 5"/>
                  <a:gd name="T6" fmla="*/ 6 w 6"/>
                  <a:gd name="T7" fmla="*/ 3 h 5"/>
                  <a:gd name="T8" fmla="*/ 3 w 6"/>
                  <a:gd name="T9" fmla="*/ 5 h 5"/>
                </a:gdLst>
                <a:ahLst/>
                <a:cxnLst>
                  <a:cxn ang="0">
                    <a:pos x="T0" y="T1"/>
                  </a:cxn>
                  <a:cxn ang="0">
                    <a:pos x="T2" y="T3"/>
                  </a:cxn>
                  <a:cxn ang="0">
                    <a:pos x="T4" y="T5"/>
                  </a:cxn>
                  <a:cxn ang="0">
                    <a:pos x="T6" y="T7"/>
                  </a:cxn>
                  <a:cxn ang="0">
                    <a:pos x="T8" y="T9"/>
                  </a:cxn>
                </a:cxnLst>
                <a:rect l="0" t="0" r="r" b="b"/>
                <a:pathLst>
                  <a:path w="6" h="5">
                    <a:moveTo>
                      <a:pt x="3" y="5"/>
                    </a:moveTo>
                    <a:cubicBezTo>
                      <a:pt x="2" y="5"/>
                      <a:pt x="0" y="4"/>
                      <a:pt x="0" y="3"/>
                    </a:cubicBezTo>
                    <a:cubicBezTo>
                      <a:pt x="0" y="1"/>
                      <a:pt x="1" y="0"/>
                      <a:pt x="3" y="0"/>
                    </a:cubicBezTo>
                    <a:cubicBezTo>
                      <a:pt x="4" y="0"/>
                      <a:pt x="6" y="1"/>
                      <a:pt x="6" y="3"/>
                    </a:cubicBezTo>
                    <a:cubicBezTo>
                      <a:pt x="6" y="4"/>
                      <a:pt x="5" y="5"/>
                      <a:pt x="3"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26" name="Freeform 3311">
                <a:extLst>
                  <a:ext uri="{FF2B5EF4-FFF2-40B4-BE49-F238E27FC236}">
                    <a16:creationId xmlns:a16="http://schemas.microsoft.com/office/drawing/2014/main" id="{2BE1C482-689D-FFDF-0D7E-80F2E578761B}"/>
                  </a:ext>
                </a:extLst>
              </p:cNvPr>
              <p:cNvSpPr>
                <a:spLocks/>
              </p:cNvSpPr>
              <p:nvPr/>
            </p:nvSpPr>
            <p:spPr bwMode="auto">
              <a:xfrm>
                <a:off x="9184842" y="2195843"/>
                <a:ext cx="33106" cy="38623"/>
              </a:xfrm>
              <a:custGeom>
                <a:avLst/>
                <a:gdLst>
                  <a:gd name="T0" fmla="*/ 3 w 5"/>
                  <a:gd name="T1" fmla="*/ 6 h 6"/>
                  <a:gd name="T2" fmla="*/ 0 w 5"/>
                  <a:gd name="T3" fmla="*/ 3 h 6"/>
                  <a:gd name="T4" fmla="*/ 2 w 5"/>
                  <a:gd name="T5" fmla="*/ 0 h 6"/>
                  <a:gd name="T6" fmla="*/ 5 w 5"/>
                  <a:gd name="T7" fmla="*/ 3 h 6"/>
                  <a:gd name="T8" fmla="*/ 3 w 5"/>
                  <a:gd name="T9" fmla="*/ 6 h 6"/>
                </a:gdLst>
                <a:ahLst/>
                <a:cxnLst>
                  <a:cxn ang="0">
                    <a:pos x="T0" y="T1"/>
                  </a:cxn>
                  <a:cxn ang="0">
                    <a:pos x="T2" y="T3"/>
                  </a:cxn>
                  <a:cxn ang="0">
                    <a:pos x="T4" y="T5"/>
                  </a:cxn>
                  <a:cxn ang="0">
                    <a:pos x="T6" y="T7"/>
                  </a:cxn>
                  <a:cxn ang="0">
                    <a:pos x="T8" y="T9"/>
                  </a:cxn>
                </a:cxnLst>
                <a:rect l="0" t="0" r="r" b="b"/>
                <a:pathLst>
                  <a:path w="5" h="6">
                    <a:moveTo>
                      <a:pt x="3" y="6"/>
                    </a:moveTo>
                    <a:cubicBezTo>
                      <a:pt x="1" y="6"/>
                      <a:pt x="0" y="5"/>
                      <a:pt x="0" y="3"/>
                    </a:cubicBezTo>
                    <a:cubicBezTo>
                      <a:pt x="0" y="2"/>
                      <a:pt x="1" y="0"/>
                      <a:pt x="2" y="0"/>
                    </a:cubicBezTo>
                    <a:cubicBezTo>
                      <a:pt x="4" y="0"/>
                      <a:pt x="5" y="1"/>
                      <a:pt x="5" y="3"/>
                    </a:cubicBezTo>
                    <a:cubicBezTo>
                      <a:pt x="5" y="4"/>
                      <a:pt x="4" y="5"/>
                      <a:pt x="3"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27" name="Freeform 3312">
                <a:extLst>
                  <a:ext uri="{FF2B5EF4-FFF2-40B4-BE49-F238E27FC236}">
                    <a16:creationId xmlns:a16="http://schemas.microsoft.com/office/drawing/2014/main" id="{A613BEC2-DFD3-CFE7-BCF1-A696506A4566}"/>
                  </a:ext>
                </a:extLst>
              </p:cNvPr>
              <p:cNvSpPr>
                <a:spLocks/>
              </p:cNvSpPr>
              <p:nvPr/>
            </p:nvSpPr>
            <p:spPr bwMode="auto">
              <a:xfrm>
                <a:off x="8337887" y="391581"/>
                <a:ext cx="41382" cy="41382"/>
              </a:xfrm>
              <a:custGeom>
                <a:avLst/>
                <a:gdLst>
                  <a:gd name="T0" fmla="*/ 3 w 6"/>
                  <a:gd name="T1" fmla="*/ 6 h 6"/>
                  <a:gd name="T2" fmla="*/ 0 w 6"/>
                  <a:gd name="T3" fmla="*/ 3 h 6"/>
                  <a:gd name="T4" fmla="*/ 3 w 6"/>
                  <a:gd name="T5" fmla="*/ 0 h 6"/>
                  <a:gd name="T6" fmla="*/ 6 w 6"/>
                  <a:gd name="T7" fmla="*/ 3 h 6"/>
                  <a:gd name="T8" fmla="*/ 3 w 6"/>
                  <a:gd name="T9" fmla="*/ 6 h 6"/>
                </a:gdLst>
                <a:ahLst/>
                <a:cxnLst>
                  <a:cxn ang="0">
                    <a:pos x="T0" y="T1"/>
                  </a:cxn>
                  <a:cxn ang="0">
                    <a:pos x="T2" y="T3"/>
                  </a:cxn>
                  <a:cxn ang="0">
                    <a:pos x="T4" y="T5"/>
                  </a:cxn>
                  <a:cxn ang="0">
                    <a:pos x="T6" y="T7"/>
                  </a:cxn>
                  <a:cxn ang="0">
                    <a:pos x="T8" y="T9"/>
                  </a:cxn>
                </a:cxnLst>
                <a:rect l="0" t="0" r="r" b="b"/>
                <a:pathLst>
                  <a:path w="6" h="6">
                    <a:moveTo>
                      <a:pt x="3" y="6"/>
                    </a:moveTo>
                    <a:cubicBezTo>
                      <a:pt x="2" y="6"/>
                      <a:pt x="1" y="5"/>
                      <a:pt x="0" y="3"/>
                    </a:cubicBezTo>
                    <a:cubicBezTo>
                      <a:pt x="0" y="2"/>
                      <a:pt x="1" y="0"/>
                      <a:pt x="3" y="0"/>
                    </a:cubicBezTo>
                    <a:cubicBezTo>
                      <a:pt x="4" y="0"/>
                      <a:pt x="6" y="1"/>
                      <a:pt x="6" y="3"/>
                    </a:cubicBezTo>
                    <a:cubicBezTo>
                      <a:pt x="6" y="4"/>
                      <a:pt x="5" y="5"/>
                      <a:pt x="3"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28" name="Freeform 3313">
                <a:extLst>
                  <a:ext uri="{FF2B5EF4-FFF2-40B4-BE49-F238E27FC236}">
                    <a16:creationId xmlns:a16="http://schemas.microsoft.com/office/drawing/2014/main" id="{FE096664-3335-5F1F-80EA-E74AE0E2C470}"/>
                  </a:ext>
                </a:extLst>
              </p:cNvPr>
              <p:cNvSpPr>
                <a:spLocks/>
              </p:cNvSpPr>
              <p:nvPr/>
            </p:nvSpPr>
            <p:spPr bwMode="auto">
              <a:xfrm>
                <a:off x="8255123" y="661945"/>
                <a:ext cx="19312" cy="24829"/>
              </a:xfrm>
              <a:custGeom>
                <a:avLst/>
                <a:gdLst>
                  <a:gd name="T0" fmla="*/ 2 w 3"/>
                  <a:gd name="T1" fmla="*/ 4 h 4"/>
                  <a:gd name="T2" fmla="*/ 0 w 3"/>
                  <a:gd name="T3" fmla="*/ 2 h 4"/>
                  <a:gd name="T4" fmla="*/ 1 w 3"/>
                  <a:gd name="T5" fmla="*/ 0 h 4"/>
                  <a:gd name="T6" fmla="*/ 3 w 3"/>
                  <a:gd name="T7" fmla="*/ 2 h 4"/>
                  <a:gd name="T8" fmla="*/ 2 w 3"/>
                  <a:gd name="T9" fmla="*/ 4 h 4"/>
                </a:gdLst>
                <a:ahLst/>
                <a:cxnLst>
                  <a:cxn ang="0">
                    <a:pos x="T0" y="T1"/>
                  </a:cxn>
                  <a:cxn ang="0">
                    <a:pos x="T2" y="T3"/>
                  </a:cxn>
                  <a:cxn ang="0">
                    <a:pos x="T4" y="T5"/>
                  </a:cxn>
                  <a:cxn ang="0">
                    <a:pos x="T6" y="T7"/>
                  </a:cxn>
                  <a:cxn ang="0">
                    <a:pos x="T8" y="T9"/>
                  </a:cxn>
                </a:cxnLst>
                <a:rect l="0" t="0" r="r" b="b"/>
                <a:pathLst>
                  <a:path w="3" h="4">
                    <a:moveTo>
                      <a:pt x="2" y="4"/>
                    </a:moveTo>
                    <a:cubicBezTo>
                      <a:pt x="1" y="4"/>
                      <a:pt x="0" y="3"/>
                      <a:pt x="0" y="2"/>
                    </a:cubicBezTo>
                    <a:cubicBezTo>
                      <a:pt x="0" y="1"/>
                      <a:pt x="0" y="0"/>
                      <a:pt x="1" y="0"/>
                    </a:cubicBezTo>
                    <a:cubicBezTo>
                      <a:pt x="2" y="0"/>
                      <a:pt x="3" y="1"/>
                      <a:pt x="3" y="2"/>
                    </a:cubicBezTo>
                    <a:cubicBezTo>
                      <a:pt x="3" y="3"/>
                      <a:pt x="3" y="4"/>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29" name="Freeform 3314">
                <a:extLst>
                  <a:ext uri="{FF2B5EF4-FFF2-40B4-BE49-F238E27FC236}">
                    <a16:creationId xmlns:a16="http://schemas.microsoft.com/office/drawing/2014/main" id="{4DE1644B-4D61-66C6-497D-D5D9795D2AF5}"/>
                  </a:ext>
                </a:extLst>
              </p:cNvPr>
              <p:cNvSpPr>
                <a:spLocks/>
              </p:cNvSpPr>
              <p:nvPr/>
            </p:nvSpPr>
            <p:spPr bwMode="auto">
              <a:xfrm>
                <a:off x="8307540" y="148806"/>
                <a:ext cx="24829" cy="27588"/>
              </a:xfrm>
              <a:custGeom>
                <a:avLst/>
                <a:gdLst>
                  <a:gd name="T0" fmla="*/ 2 w 4"/>
                  <a:gd name="T1" fmla="*/ 4 h 4"/>
                  <a:gd name="T2" fmla="*/ 0 w 4"/>
                  <a:gd name="T3" fmla="*/ 2 h 4"/>
                  <a:gd name="T4" fmla="*/ 2 w 4"/>
                  <a:gd name="T5" fmla="*/ 0 h 4"/>
                  <a:gd name="T6" fmla="*/ 4 w 4"/>
                  <a:gd name="T7" fmla="*/ 2 h 4"/>
                  <a:gd name="T8" fmla="*/ 2 w 4"/>
                  <a:gd name="T9" fmla="*/ 4 h 4"/>
                </a:gdLst>
                <a:ahLst/>
                <a:cxnLst>
                  <a:cxn ang="0">
                    <a:pos x="T0" y="T1"/>
                  </a:cxn>
                  <a:cxn ang="0">
                    <a:pos x="T2" y="T3"/>
                  </a:cxn>
                  <a:cxn ang="0">
                    <a:pos x="T4" y="T5"/>
                  </a:cxn>
                  <a:cxn ang="0">
                    <a:pos x="T6" y="T7"/>
                  </a:cxn>
                  <a:cxn ang="0">
                    <a:pos x="T8" y="T9"/>
                  </a:cxn>
                </a:cxnLst>
                <a:rect l="0" t="0" r="r" b="b"/>
                <a:pathLst>
                  <a:path w="4" h="4">
                    <a:moveTo>
                      <a:pt x="2" y="4"/>
                    </a:moveTo>
                    <a:cubicBezTo>
                      <a:pt x="1" y="4"/>
                      <a:pt x="0" y="3"/>
                      <a:pt x="0" y="2"/>
                    </a:cubicBezTo>
                    <a:cubicBezTo>
                      <a:pt x="0" y="1"/>
                      <a:pt x="1" y="0"/>
                      <a:pt x="2" y="0"/>
                    </a:cubicBezTo>
                    <a:cubicBezTo>
                      <a:pt x="3" y="0"/>
                      <a:pt x="4" y="0"/>
                      <a:pt x="4" y="2"/>
                    </a:cubicBezTo>
                    <a:cubicBezTo>
                      <a:pt x="4" y="3"/>
                      <a:pt x="3" y="3"/>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30" name="Freeform 3315">
                <a:extLst>
                  <a:ext uri="{FF2B5EF4-FFF2-40B4-BE49-F238E27FC236}">
                    <a16:creationId xmlns:a16="http://schemas.microsoft.com/office/drawing/2014/main" id="{500BB9E9-97EA-2F35-0D9F-047C3415C30C}"/>
                  </a:ext>
                </a:extLst>
              </p:cNvPr>
              <p:cNvSpPr>
                <a:spLocks/>
              </p:cNvSpPr>
              <p:nvPr/>
            </p:nvSpPr>
            <p:spPr bwMode="auto">
              <a:xfrm>
                <a:off x="8622044" y="253641"/>
                <a:ext cx="24829" cy="27588"/>
              </a:xfrm>
              <a:custGeom>
                <a:avLst/>
                <a:gdLst>
                  <a:gd name="T0" fmla="*/ 2 w 4"/>
                  <a:gd name="T1" fmla="*/ 4 h 4"/>
                  <a:gd name="T2" fmla="*/ 0 w 4"/>
                  <a:gd name="T3" fmla="*/ 2 h 4"/>
                  <a:gd name="T4" fmla="*/ 1 w 4"/>
                  <a:gd name="T5" fmla="*/ 0 h 4"/>
                  <a:gd name="T6" fmla="*/ 3 w 4"/>
                  <a:gd name="T7" fmla="*/ 2 h 4"/>
                  <a:gd name="T8" fmla="*/ 2 w 4"/>
                  <a:gd name="T9" fmla="*/ 4 h 4"/>
                </a:gdLst>
                <a:ahLst/>
                <a:cxnLst>
                  <a:cxn ang="0">
                    <a:pos x="T0" y="T1"/>
                  </a:cxn>
                  <a:cxn ang="0">
                    <a:pos x="T2" y="T3"/>
                  </a:cxn>
                  <a:cxn ang="0">
                    <a:pos x="T4" y="T5"/>
                  </a:cxn>
                  <a:cxn ang="0">
                    <a:pos x="T6" y="T7"/>
                  </a:cxn>
                  <a:cxn ang="0">
                    <a:pos x="T8" y="T9"/>
                  </a:cxn>
                </a:cxnLst>
                <a:rect l="0" t="0" r="r" b="b"/>
                <a:pathLst>
                  <a:path w="4" h="4">
                    <a:moveTo>
                      <a:pt x="2" y="4"/>
                    </a:moveTo>
                    <a:cubicBezTo>
                      <a:pt x="1" y="4"/>
                      <a:pt x="0" y="3"/>
                      <a:pt x="0" y="2"/>
                    </a:cubicBezTo>
                    <a:cubicBezTo>
                      <a:pt x="0" y="1"/>
                      <a:pt x="0" y="0"/>
                      <a:pt x="1" y="0"/>
                    </a:cubicBezTo>
                    <a:cubicBezTo>
                      <a:pt x="2" y="0"/>
                      <a:pt x="3" y="1"/>
                      <a:pt x="3" y="2"/>
                    </a:cubicBezTo>
                    <a:cubicBezTo>
                      <a:pt x="4" y="3"/>
                      <a:pt x="3" y="4"/>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31" name="Freeform 3316">
                <a:extLst>
                  <a:ext uri="{FF2B5EF4-FFF2-40B4-BE49-F238E27FC236}">
                    <a16:creationId xmlns:a16="http://schemas.microsoft.com/office/drawing/2014/main" id="{D08EE6B3-FBD8-45A8-95EB-ED8494ADC513}"/>
                  </a:ext>
                </a:extLst>
              </p:cNvPr>
              <p:cNvSpPr>
                <a:spLocks/>
              </p:cNvSpPr>
              <p:nvPr/>
            </p:nvSpPr>
            <p:spPr bwMode="auto">
              <a:xfrm>
                <a:off x="8947584" y="-151904"/>
                <a:ext cx="27588" cy="27588"/>
              </a:xfrm>
              <a:custGeom>
                <a:avLst/>
                <a:gdLst>
                  <a:gd name="T0" fmla="*/ 3 w 4"/>
                  <a:gd name="T1" fmla="*/ 4 h 4"/>
                  <a:gd name="T2" fmla="*/ 0 w 4"/>
                  <a:gd name="T3" fmla="*/ 2 h 4"/>
                  <a:gd name="T4" fmla="*/ 2 w 4"/>
                  <a:gd name="T5" fmla="*/ 0 h 4"/>
                  <a:gd name="T6" fmla="*/ 4 w 4"/>
                  <a:gd name="T7" fmla="*/ 2 h 4"/>
                  <a:gd name="T8" fmla="*/ 3 w 4"/>
                  <a:gd name="T9" fmla="*/ 4 h 4"/>
                </a:gdLst>
                <a:ahLst/>
                <a:cxnLst>
                  <a:cxn ang="0">
                    <a:pos x="T0" y="T1"/>
                  </a:cxn>
                  <a:cxn ang="0">
                    <a:pos x="T2" y="T3"/>
                  </a:cxn>
                  <a:cxn ang="0">
                    <a:pos x="T4" y="T5"/>
                  </a:cxn>
                  <a:cxn ang="0">
                    <a:pos x="T6" y="T7"/>
                  </a:cxn>
                  <a:cxn ang="0">
                    <a:pos x="T8" y="T9"/>
                  </a:cxn>
                </a:cxnLst>
                <a:rect l="0" t="0" r="r" b="b"/>
                <a:pathLst>
                  <a:path w="4" h="4">
                    <a:moveTo>
                      <a:pt x="3" y="4"/>
                    </a:moveTo>
                    <a:cubicBezTo>
                      <a:pt x="1" y="4"/>
                      <a:pt x="1" y="3"/>
                      <a:pt x="0" y="2"/>
                    </a:cubicBezTo>
                    <a:cubicBezTo>
                      <a:pt x="0" y="1"/>
                      <a:pt x="1" y="0"/>
                      <a:pt x="2" y="0"/>
                    </a:cubicBezTo>
                    <a:cubicBezTo>
                      <a:pt x="3" y="0"/>
                      <a:pt x="4" y="1"/>
                      <a:pt x="4" y="2"/>
                    </a:cubicBezTo>
                    <a:cubicBezTo>
                      <a:pt x="4" y="3"/>
                      <a:pt x="4" y="4"/>
                      <a:pt x="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32" name="Oval 3317">
                <a:extLst>
                  <a:ext uri="{FF2B5EF4-FFF2-40B4-BE49-F238E27FC236}">
                    <a16:creationId xmlns:a16="http://schemas.microsoft.com/office/drawing/2014/main" id="{DDC6D426-A7E8-8DD5-05D3-D0E7B514CFCE}"/>
                  </a:ext>
                </a:extLst>
              </p:cNvPr>
              <p:cNvSpPr>
                <a:spLocks noChangeArrowheads="1"/>
              </p:cNvSpPr>
              <p:nvPr/>
            </p:nvSpPr>
            <p:spPr bwMode="auto">
              <a:xfrm>
                <a:off x="8150288" y="537798"/>
                <a:ext cx="24829" cy="2482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33" name="Freeform 3318">
                <a:extLst>
                  <a:ext uri="{FF2B5EF4-FFF2-40B4-BE49-F238E27FC236}">
                    <a16:creationId xmlns:a16="http://schemas.microsoft.com/office/drawing/2014/main" id="{03C10077-426C-95AD-18FD-14F5DF159E3A}"/>
                  </a:ext>
                </a:extLst>
              </p:cNvPr>
              <p:cNvSpPr>
                <a:spLocks/>
              </p:cNvSpPr>
              <p:nvPr/>
            </p:nvSpPr>
            <p:spPr bwMode="auto">
              <a:xfrm>
                <a:off x="7821989" y="1042661"/>
                <a:ext cx="24829" cy="24829"/>
              </a:xfrm>
              <a:custGeom>
                <a:avLst/>
                <a:gdLst>
                  <a:gd name="T0" fmla="*/ 2 w 4"/>
                  <a:gd name="T1" fmla="*/ 4 h 4"/>
                  <a:gd name="T2" fmla="*/ 0 w 4"/>
                  <a:gd name="T3" fmla="*/ 3 h 4"/>
                  <a:gd name="T4" fmla="*/ 2 w 4"/>
                  <a:gd name="T5" fmla="*/ 1 h 4"/>
                  <a:gd name="T6" fmla="*/ 4 w 4"/>
                  <a:gd name="T7" fmla="*/ 2 h 4"/>
                  <a:gd name="T8" fmla="*/ 2 w 4"/>
                  <a:gd name="T9" fmla="*/ 4 h 4"/>
                </a:gdLst>
                <a:ahLst/>
                <a:cxnLst>
                  <a:cxn ang="0">
                    <a:pos x="T0" y="T1"/>
                  </a:cxn>
                  <a:cxn ang="0">
                    <a:pos x="T2" y="T3"/>
                  </a:cxn>
                  <a:cxn ang="0">
                    <a:pos x="T4" y="T5"/>
                  </a:cxn>
                  <a:cxn ang="0">
                    <a:pos x="T6" y="T7"/>
                  </a:cxn>
                  <a:cxn ang="0">
                    <a:pos x="T8" y="T9"/>
                  </a:cxn>
                </a:cxnLst>
                <a:rect l="0" t="0" r="r" b="b"/>
                <a:pathLst>
                  <a:path w="4" h="4">
                    <a:moveTo>
                      <a:pt x="2" y="4"/>
                    </a:moveTo>
                    <a:cubicBezTo>
                      <a:pt x="1" y="4"/>
                      <a:pt x="0" y="4"/>
                      <a:pt x="0" y="3"/>
                    </a:cubicBezTo>
                    <a:cubicBezTo>
                      <a:pt x="0" y="2"/>
                      <a:pt x="1" y="1"/>
                      <a:pt x="2" y="1"/>
                    </a:cubicBezTo>
                    <a:cubicBezTo>
                      <a:pt x="3" y="0"/>
                      <a:pt x="4" y="1"/>
                      <a:pt x="4" y="2"/>
                    </a:cubicBezTo>
                    <a:cubicBezTo>
                      <a:pt x="4" y="3"/>
                      <a:pt x="3" y="4"/>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34" name="Freeform 3319">
                <a:extLst>
                  <a:ext uri="{FF2B5EF4-FFF2-40B4-BE49-F238E27FC236}">
                    <a16:creationId xmlns:a16="http://schemas.microsoft.com/office/drawing/2014/main" id="{15684F7F-BBEF-57F9-0F73-71070B7E6AB1}"/>
                  </a:ext>
                </a:extLst>
              </p:cNvPr>
              <p:cNvSpPr>
                <a:spLocks/>
              </p:cNvSpPr>
              <p:nvPr/>
            </p:nvSpPr>
            <p:spPr bwMode="auto">
              <a:xfrm>
                <a:off x="8404098" y="1177842"/>
                <a:ext cx="27588" cy="27588"/>
              </a:xfrm>
              <a:custGeom>
                <a:avLst/>
                <a:gdLst>
                  <a:gd name="T0" fmla="*/ 3 w 4"/>
                  <a:gd name="T1" fmla="*/ 4 h 4"/>
                  <a:gd name="T2" fmla="*/ 1 w 4"/>
                  <a:gd name="T3" fmla="*/ 3 h 4"/>
                  <a:gd name="T4" fmla="*/ 2 w 4"/>
                  <a:gd name="T5" fmla="*/ 0 h 4"/>
                  <a:gd name="T6" fmla="*/ 4 w 4"/>
                  <a:gd name="T7" fmla="*/ 2 h 4"/>
                  <a:gd name="T8" fmla="*/ 3 w 4"/>
                  <a:gd name="T9" fmla="*/ 4 h 4"/>
                </a:gdLst>
                <a:ahLst/>
                <a:cxnLst>
                  <a:cxn ang="0">
                    <a:pos x="T0" y="T1"/>
                  </a:cxn>
                  <a:cxn ang="0">
                    <a:pos x="T2" y="T3"/>
                  </a:cxn>
                  <a:cxn ang="0">
                    <a:pos x="T4" y="T5"/>
                  </a:cxn>
                  <a:cxn ang="0">
                    <a:pos x="T6" y="T7"/>
                  </a:cxn>
                  <a:cxn ang="0">
                    <a:pos x="T8" y="T9"/>
                  </a:cxn>
                </a:cxnLst>
                <a:rect l="0" t="0" r="r" b="b"/>
                <a:pathLst>
                  <a:path w="4" h="4">
                    <a:moveTo>
                      <a:pt x="3" y="4"/>
                    </a:moveTo>
                    <a:cubicBezTo>
                      <a:pt x="2" y="4"/>
                      <a:pt x="1" y="4"/>
                      <a:pt x="1" y="3"/>
                    </a:cubicBezTo>
                    <a:cubicBezTo>
                      <a:pt x="0" y="1"/>
                      <a:pt x="1" y="1"/>
                      <a:pt x="2" y="0"/>
                    </a:cubicBezTo>
                    <a:cubicBezTo>
                      <a:pt x="3" y="0"/>
                      <a:pt x="4" y="1"/>
                      <a:pt x="4" y="2"/>
                    </a:cubicBezTo>
                    <a:cubicBezTo>
                      <a:pt x="4" y="3"/>
                      <a:pt x="4" y="4"/>
                      <a:pt x="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35" name="Freeform 3320">
                <a:extLst>
                  <a:ext uri="{FF2B5EF4-FFF2-40B4-BE49-F238E27FC236}">
                    <a16:creationId xmlns:a16="http://schemas.microsoft.com/office/drawing/2014/main" id="{9F002AC9-0F7E-A9D8-AB2F-25558F3DCACB}"/>
                  </a:ext>
                </a:extLst>
              </p:cNvPr>
              <p:cNvSpPr>
                <a:spLocks/>
              </p:cNvSpPr>
              <p:nvPr/>
            </p:nvSpPr>
            <p:spPr bwMode="auto">
              <a:xfrm>
                <a:off x="8423410" y="1848233"/>
                <a:ext cx="27588" cy="24829"/>
              </a:xfrm>
              <a:custGeom>
                <a:avLst/>
                <a:gdLst>
                  <a:gd name="T0" fmla="*/ 2 w 4"/>
                  <a:gd name="T1" fmla="*/ 4 h 4"/>
                  <a:gd name="T2" fmla="*/ 0 w 4"/>
                  <a:gd name="T3" fmla="*/ 2 h 4"/>
                  <a:gd name="T4" fmla="*/ 2 w 4"/>
                  <a:gd name="T5" fmla="*/ 0 h 4"/>
                  <a:gd name="T6" fmla="*/ 4 w 4"/>
                  <a:gd name="T7" fmla="*/ 1 h 4"/>
                  <a:gd name="T8" fmla="*/ 2 w 4"/>
                  <a:gd name="T9" fmla="*/ 4 h 4"/>
                </a:gdLst>
                <a:ahLst/>
                <a:cxnLst>
                  <a:cxn ang="0">
                    <a:pos x="T0" y="T1"/>
                  </a:cxn>
                  <a:cxn ang="0">
                    <a:pos x="T2" y="T3"/>
                  </a:cxn>
                  <a:cxn ang="0">
                    <a:pos x="T4" y="T5"/>
                  </a:cxn>
                  <a:cxn ang="0">
                    <a:pos x="T6" y="T7"/>
                  </a:cxn>
                  <a:cxn ang="0">
                    <a:pos x="T8" y="T9"/>
                  </a:cxn>
                </a:cxnLst>
                <a:rect l="0" t="0" r="r" b="b"/>
                <a:pathLst>
                  <a:path w="4" h="4">
                    <a:moveTo>
                      <a:pt x="2" y="4"/>
                    </a:moveTo>
                    <a:cubicBezTo>
                      <a:pt x="1" y="4"/>
                      <a:pt x="0" y="3"/>
                      <a:pt x="0" y="2"/>
                    </a:cubicBezTo>
                    <a:cubicBezTo>
                      <a:pt x="0" y="1"/>
                      <a:pt x="1" y="0"/>
                      <a:pt x="2" y="0"/>
                    </a:cubicBezTo>
                    <a:cubicBezTo>
                      <a:pt x="3" y="0"/>
                      <a:pt x="4" y="0"/>
                      <a:pt x="4" y="1"/>
                    </a:cubicBezTo>
                    <a:cubicBezTo>
                      <a:pt x="4" y="3"/>
                      <a:pt x="3" y="3"/>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36" name="Freeform 3321">
                <a:extLst>
                  <a:ext uri="{FF2B5EF4-FFF2-40B4-BE49-F238E27FC236}">
                    <a16:creationId xmlns:a16="http://schemas.microsoft.com/office/drawing/2014/main" id="{3C99489F-0998-3D56-2CE4-34053B828675}"/>
                  </a:ext>
                </a:extLst>
              </p:cNvPr>
              <p:cNvSpPr>
                <a:spLocks/>
              </p:cNvSpPr>
              <p:nvPr/>
            </p:nvSpPr>
            <p:spPr bwMode="auto">
              <a:xfrm>
                <a:off x="12186427" y="3230397"/>
                <a:ext cx="44141" cy="52417"/>
              </a:xfrm>
              <a:custGeom>
                <a:avLst/>
                <a:gdLst>
                  <a:gd name="T0" fmla="*/ 0 w 7"/>
                  <a:gd name="T1" fmla="*/ 3 h 8"/>
                  <a:gd name="T2" fmla="*/ 4 w 7"/>
                  <a:gd name="T3" fmla="*/ 1 h 8"/>
                  <a:gd name="T4" fmla="*/ 7 w 7"/>
                  <a:gd name="T5" fmla="*/ 5 h 8"/>
                  <a:gd name="T6" fmla="*/ 2 w 7"/>
                  <a:gd name="T7" fmla="*/ 7 h 8"/>
                  <a:gd name="T8" fmla="*/ 0 w 7"/>
                  <a:gd name="T9" fmla="*/ 3 h 8"/>
                </a:gdLst>
                <a:ahLst/>
                <a:cxnLst>
                  <a:cxn ang="0">
                    <a:pos x="T0" y="T1"/>
                  </a:cxn>
                  <a:cxn ang="0">
                    <a:pos x="T2" y="T3"/>
                  </a:cxn>
                  <a:cxn ang="0">
                    <a:pos x="T4" y="T5"/>
                  </a:cxn>
                  <a:cxn ang="0">
                    <a:pos x="T6" y="T7"/>
                  </a:cxn>
                  <a:cxn ang="0">
                    <a:pos x="T8" y="T9"/>
                  </a:cxn>
                </a:cxnLst>
                <a:rect l="0" t="0" r="r" b="b"/>
                <a:pathLst>
                  <a:path w="7" h="8">
                    <a:moveTo>
                      <a:pt x="0" y="3"/>
                    </a:moveTo>
                    <a:cubicBezTo>
                      <a:pt x="1" y="1"/>
                      <a:pt x="3" y="0"/>
                      <a:pt x="4" y="1"/>
                    </a:cubicBezTo>
                    <a:cubicBezTo>
                      <a:pt x="6" y="1"/>
                      <a:pt x="7" y="3"/>
                      <a:pt x="7" y="5"/>
                    </a:cubicBezTo>
                    <a:cubicBezTo>
                      <a:pt x="6" y="7"/>
                      <a:pt x="4" y="8"/>
                      <a:pt x="2" y="7"/>
                    </a:cubicBezTo>
                    <a:cubicBezTo>
                      <a:pt x="1" y="7"/>
                      <a:pt x="0" y="5"/>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37" name="Freeform 3322">
                <a:extLst>
                  <a:ext uri="{FF2B5EF4-FFF2-40B4-BE49-F238E27FC236}">
                    <a16:creationId xmlns:a16="http://schemas.microsoft.com/office/drawing/2014/main" id="{52777EF5-7E2B-47AC-C6CC-B93EB55662DC}"/>
                  </a:ext>
                </a:extLst>
              </p:cNvPr>
              <p:cNvSpPr>
                <a:spLocks/>
              </p:cNvSpPr>
              <p:nvPr/>
            </p:nvSpPr>
            <p:spPr bwMode="auto">
              <a:xfrm>
                <a:off x="11529830" y="3459378"/>
                <a:ext cx="46900" cy="52417"/>
              </a:xfrm>
              <a:custGeom>
                <a:avLst/>
                <a:gdLst>
                  <a:gd name="T0" fmla="*/ 0 w 7"/>
                  <a:gd name="T1" fmla="*/ 3 h 8"/>
                  <a:gd name="T2" fmla="*/ 4 w 7"/>
                  <a:gd name="T3" fmla="*/ 1 h 8"/>
                  <a:gd name="T4" fmla="*/ 7 w 7"/>
                  <a:gd name="T5" fmla="*/ 5 h 8"/>
                  <a:gd name="T6" fmla="*/ 2 w 7"/>
                  <a:gd name="T7" fmla="*/ 7 h 8"/>
                  <a:gd name="T8" fmla="*/ 0 w 7"/>
                  <a:gd name="T9" fmla="*/ 3 h 8"/>
                </a:gdLst>
                <a:ahLst/>
                <a:cxnLst>
                  <a:cxn ang="0">
                    <a:pos x="T0" y="T1"/>
                  </a:cxn>
                  <a:cxn ang="0">
                    <a:pos x="T2" y="T3"/>
                  </a:cxn>
                  <a:cxn ang="0">
                    <a:pos x="T4" y="T5"/>
                  </a:cxn>
                  <a:cxn ang="0">
                    <a:pos x="T6" y="T7"/>
                  </a:cxn>
                  <a:cxn ang="0">
                    <a:pos x="T8" y="T9"/>
                  </a:cxn>
                </a:cxnLst>
                <a:rect l="0" t="0" r="r" b="b"/>
                <a:pathLst>
                  <a:path w="7" h="8">
                    <a:moveTo>
                      <a:pt x="0" y="3"/>
                    </a:moveTo>
                    <a:cubicBezTo>
                      <a:pt x="1" y="1"/>
                      <a:pt x="3" y="0"/>
                      <a:pt x="4" y="1"/>
                    </a:cubicBezTo>
                    <a:cubicBezTo>
                      <a:pt x="6" y="1"/>
                      <a:pt x="7" y="3"/>
                      <a:pt x="7" y="5"/>
                    </a:cubicBezTo>
                    <a:cubicBezTo>
                      <a:pt x="6" y="7"/>
                      <a:pt x="4" y="8"/>
                      <a:pt x="2" y="7"/>
                    </a:cubicBezTo>
                    <a:cubicBezTo>
                      <a:pt x="1" y="7"/>
                      <a:pt x="0" y="5"/>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38" name="Freeform 3323">
                <a:extLst>
                  <a:ext uri="{FF2B5EF4-FFF2-40B4-BE49-F238E27FC236}">
                    <a16:creationId xmlns:a16="http://schemas.microsoft.com/office/drawing/2014/main" id="{B5A74ED6-8117-91BA-3AF8-BF906DD27C73}"/>
                  </a:ext>
                </a:extLst>
              </p:cNvPr>
              <p:cNvSpPr>
                <a:spLocks/>
              </p:cNvSpPr>
              <p:nvPr/>
            </p:nvSpPr>
            <p:spPr bwMode="auto">
              <a:xfrm>
                <a:off x="12296779" y="3525590"/>
                <a:ext cx="38623" cy="38623"/>
              </a:xfrm>
              <a:custGeom>
                <a:avLst/>
                <a:gdLst>
                  <a:gd name="T0" fmla="*/ 0 w 6"/>
                  <a:gd name="T1" fmla="*/ 2 h 6"/>
                  <a:gd name="T2" fmla="*/ 3 w 6"/>
                  <a:gd name="T3" fmla="*/ 1 h 6"/>
                  <a:gd name="T4" fmla="*/ 5 w 6"/>
                  <a:gd name="T5" fmla="*/ 4 h 6"/>
                  <a:gd name="T6" fmla="*/ 2 w 6"/>
                  <a:gd name="T7" fmla="*/ 6 h 6"/>
                  <a:gd name="T8" fmla="*/ 0 w 6"/>
                  <a:gd name="T9" fmla="*/ 2 h 6"/>
                </a:gdLst>
                <a:ahLst/>
                <a:cxnLst>
                  <a:cxn ang="0">
                    <a:pos x="T0" y="T1"/>
                  </a:cxn>
                  <a:cxn ang="0">
                    <a:pos x="T2" y="T3"/>
                  </a:cxn>
                  <a:cxn ang="0">
                    <a:pos x="T4" y="T5"/>
                  </a:cxn>
                  <a:cxn ang="0">
                    <a:pos x="T6" y="T7"/>
                  </a:cxn>
                  <a:cxn ang="0">
                    <a:pos x="T8" y="T9"/>
                  </a:cxn>
                </a:cxnLst>
                <a:rect l="0" t="0" r="r" b="b"/>
                <a:pathLst>
                  <a:path w="6" h="6">
                    <a:moveTo>
                      <a:pt x="0" y="2"/>
                    </a:moveTo>
                    <a:cubicBezTo>
                      <a:pt x="0" y="1"/>
                      <a:pt x="2" y="0"/>
                      <a:pt x="3" y="1"/>
                    </a:cubicBezTo>
                    <a:cubicBezTo>
                      <a:pt x="5" y="1"/>
                      <a:pt x="6" y="3"/>
                      <a:pt x="5" y="4"/>
                    </a:cubicBezTo>
                    <a:cubicBezTo>
                      <a:pt x="5" y="5"/>
                      <a:pt x="3" y="6"/>
                      <a:pt x="2" y="6"/>
                    </a:cubicBezTo>
                    <a:cubicBezTo>
                      <a:pt x="0" y="5"/>
                      <a:pt x="0" y="4"/>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39" name="Freeform 3324">
                <a:extLst>
                  <a:ext uri="{FF2B5EF4-FFF2-40B4-BE49-F238E27FC236}">
                    <a16:creationId xmlns:a16="http://schemas.microsoft.com/office/drawing/2014/main" id="{73162E3E-4E72-99BB-12E6-2909C4E61372}"/>
                  </a:ext>
                </a:extLst>
              </p:cNvPr>
              <p:cNvSpPr>
                <a:spLocks/>
              </p:cNvSpPr>
              <p:nvPr/>
            </p:nvSpPr>
            <p:spPr bwMode="auto">
              <a:xfrm>
                <a:off x="11830540" y="3826300"/>
                <a:ext cx="41382" cy="38623"/>
              </a:xfrm>
              <a:custGeom>
                <a:avLst/>
                <a:gdLst>
                  <a:gd name="T0" fmla="*/ 0 w 6"/>
                  <a:gd name="T1" fmla="*/ 3 h 6"/>
                  <a:gd name="T2" fmla="*/ 3 w 6"/>
                  <a:gd name="T3" fmla="*/ 1 h 6"/>
                  <a:gd name="T4" fmla="*/ 5 w 6"/>
                  <a:gd name="T5" fmla="*/ 4 h 6"/>
                  <a:gd name="T6" fmla="*/ 2 w 6"/>
                  <a:gd name="T7" fmla="*/ 6 h 6"/>
                  <a:gd name="T8" fmla="*/ 0 w 6"/>
                  <a:gd name="T9" fmla="*/ 3 h 6"/>
                </a:gdLst>
                <a:ahLst/>
                <a:cxnLst>
                  <a:cxn ang="0">
                    <a:pos x="T0" y="T1"/>
                  </a:cxn>
                  <a:cxn ang="0">
                    <a:pos x="T2" y="T3"/>
                  </a:cxn>
                  <a:cxn ang="0">
                    <a:pos x="T4" y="T5"/>
                  </a:cxn>
                  <a:cxn ang="0">
                    <a:pos x="T6" y="T7"/>
                  </a:cxn>
                  <a:cxn ang="0">
                    <a:pos x="T8" y="T9"/>
                  </a:cxn>
                </a:cxnLst>
                <a:rect l="0" t="0" r="r" b="b"/>
                <a:pathLst>
                  <a:path w="6" h="6">
                    <a:moveTo>
                      <a:pt x="0" y="3"/>
                    </a:moveTo>
                    <a:cubicBezTo>
                      <a:pt x="1" y="1"/>
                      <a:pt x="2" y="0"/>
                      <a:pt x="3" y="1"/>
                    </a:cubicBezTo>
                    <a:cubicBezTo>
                      <a:pt x="5" y="1"/>
                      <a:pt x="6" y="3"/>
                      <a:pt x="5" y="4"/>
                    </a:cubicBezTo>
                    <a:cubicBezTo>
                      <a:pt x="5" y="5"/>
                      <a:pt x="3" y="6"/>
                      <a:pt x="2" y="6"/>
                    </a:cubicBezTo>
                    <a:cubicBezTo>
                      <a:pt x="0" y="5"/>
                      <a:pt x="0" y="4"/>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40" name="Freeform 3325">
                <a:extLst>
                  <a:ext uri="{FF2B5EF4-FFF2-40B4-BE49-F238E27FC236}">
                    <a16:creationId xmlns:a16="http://schemas.microsoft.com/office/drawing/2014/main" id="{4B6716E7-1B21-46EF-3F8E-61AF7407E183}"/>
                  </a:ext>
                </a:extLst>
              </p:cNvPr>
              <p:cNvSpPr>
                <a:spLocks/>
              </p:cNvSpPr>
              <p:nvPr/>
            </p:nvSpPr>
            <p:spPr bwMode="auto">
              <a:xfrm>
                <a:off x="12820953" y="3177980"/>
                <a:ext cx="33106" cy="38623"/>
              </a:xfrm>
              <a:custGeom>
                <a:avLst/>
                <a:gdLst>
                  <a:gd name="T0" fmla="*/ 0 w 5"/>
                  <a:gd name="T1" fmla="*/ 2 h 6"/>
                  <a:gd name="T2" fmla="*/ 3 w 5"/>
                  <a:gd name="T3" fmla="*/ 0 h 6"/>
                  <a:gd name="T4" fmla="*/ 5 w 5"/>
                  <a:gd name="T5" fmla="*/ 4 h 6"/>
                  <a:gd name="T6" fmla="*/ 2 w 5"/>
                  <a:gd name="T7" fmla="*/ 5 h 6"/>
                  <a:gd name="T8" fmla="*/ 0 w 5"/>
                  <a:gd name="T9" fmla="*/ 2 h 6"/>
                </a:gdLst>
                <a:ahLst/>
                <a:cxnLst>
                  <a:cxn ang="0">
                    <a:pos x="T0" y="T1"/>
                  </a:cxn>
                  <a:cxn ang="0">
                    <a:pos x="T2" y="T3"/>
                  </a:cxn>
                  <a:cxn ang="0">
                    <a:pos x="T4" y="T5"/>
                  </a:cxn>
                  <a:cxn ang="0">
                    <a:pos x="T6" y="T7"/>
                  </a:cxn>
                  <a:cxn ang="0">
                    <a:pos x="T8" y="T9"/>
                  </a:cxn>
                </a:cxnLst>
                <a:rect l="0" t="0" r="r" b="b"/>
                <a:pathLst>
                  <a:path w="5" h="6">
                    <a:moveTo>
                      <a:pt x="0" y="2"/>
                    </a:moveTo>
                    <a:cubicBezTo>
                      <a:pt x="0" y="1"/>
                      <a:pt x="2" y="0"/>
                      <a:pt x="3" y="0"/>
                    </a:cubicBezTo>
                    <a:cubicBezTo>
                      <a:pt x="5" y="1"/>
                      <a:pt x="5" y="2"/>
                      <a:pt x="5" y="4"/>
                    </a:cubicBezTo>
                    <a:cubicBezTo>
                      <a:pt x="5" y="5"/>
                      <a:pt x="3" y="6"/>
                      <a:pt x="2" y="5"/>
                    </a:cubicBezTo>
                    <a:cubicBezTo>
                      <a:pt x="0" y="5"/>
                      <a:pt x="0" y="3"/>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41" name="Freeform 3326">
                <a:extLst>
                  <a:ext uri="{FF2B5EF4-FFF2-40B4-BE49-F238E27FC236}">
                    <a16:creationId xmlns:a16="http://schemas.microsoft.com/office/drawing/2014/main" id="{FC5ABFD1-0554-C649-DC2D-E387C46C6F43}"/>
                  </a:ext>
                </a:extLst>
              </p:cNvPr>
              <p:cNvSpPr>
                <a:spLocks/>
              </p:cNvSpPr>
              <p:nvPr/>
            </p:nvSpPr>
            <p:spPr bwMode="auto">
              <a:xfrm>
                <a:off x="12525761" y="3169703"/>
                <a:ext cx="38623" cy="41382"/>
              </a:xfrm>
              <a:custGeom>
                <a:avLst/>
                <a:gdLst>
                  <a:gd name="T0" fmla="*/ 0 w 6"/>
                  <a:gd name="T1" fmla="*/ 2 h 6"/>
                  <a:gd name="T2" fmla="*/ 4 w 6"/>
                  <a:gd name="T3" fmla="*/ 0 h 6"/>
                  <a:gd name="T4" fmla="*/ 5 w 6"/>
                  <a:gd name="T5" fmla="*/ 4 h 6"/>
                  <a:gd name="T6" fmla="*/ 2 w 6"/>
                  <a:gd name="T7" fmla="*/ 5 h 6"/>
                  <a:gd name="T8" fmla="*/ 0 w 6"/>
                  <a:gd name="T9" fmla="*/ 2 h 6"/>
                </a:gdLst>
                <a:ahLst/>
                <a:cxnLst>
                  <a:cxn ang="0">
                    <a:pos x="T0" y="T1"/>
                  </a:cxn>
                  <a:cxn ang="0">
                    <a:pos x="T2" y="T3"/>
                  </a:cxn>
                  <a:cxn ang="0">
                    <a:pos x="T4" y="T5"/>
                  </a:cxn>
                  <a:cxn ang="0">
                    <a:pos x="T6" y="T7"/>
                  </a:cxn>
                  <a:cxn ang="0">
                    <a:pos x="T8" y="T9"/>
                  </a:cxn>
                </a:cxnLst>
                <a:rect l="0" t="0" r="r" b="b"/>
                <a:pathLst>
                  <a:path w="6" h="6">
                    <a:moveTo>
                      <a:pt x="0" y="2"/>
                    </a:moveTo>
                    <a:cubicBezTo>
                      <a:pt x="1" y="1"/>
                      <a:pt x="2" y="0"/>
                      <a:pt x="4" y="0"/>
                    </a:cubicBezTo>
                    <a:cubicBezTo>
                      <a:pt x="5" y="1"/>
                      <a:pt x="6" y="2"/>
                      <a:pt x="5" y="4"/>
                    </a:cubicBezTo>
                    <a:cubicBezTo>
                      <a:pt x="5" y="5"/>
                      <a:pt x="4" y="6"/>
                      <a:pt x="2" y="5"/>
                    </a:cubicBezTo>
                    <a:cubicBezTo>
                      <a:pt x="1" y="5"/>
                      <a:pt x="0" y="3"/>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42" name="Freeform 3327">
                <a:extLst>
                  <a:ext uri="{FF2B5EF4-FFF2-40B4-BE49-F238E27FC236}">
                    <a16:creationId xmlns:a16="http://schemas.microsoft.com/office/drawing/2014/main" id="{3ECD79A7-9FDC-5D9D-18AF-E7A10574CC8E}"/>
                  </a:ext>
                </a:extLst>
              </p:cNvPr>
              <p:cNvSpPr>
                <a:spLocks/>
              </p:cNvSpPr>
              <p:nvPr/>
            </p:nvSpPr>
            <p:spPr bwMode="auto">
              <a:xfrm>
                <a:off x="11033244" y="3368337"/>
                <a:ext cx="38623" cy="38623"/>
              </a:xfrm>
              <a:custGeom>
                <a:avLst/>
                <a:gdLst>
                  <a:gd name="T0" fmla="*/ 0 w 6"/>
                  <a:gd name="T1" fmla="*/ 2 h 6"/>
                  <a:gd name="T2" fmla="*/ 3 w 6"/>
                  <a:gd name="T3" fmla="*/ 1 h 6"/>
                  <a:gd name="T4" fmla="*/ 5 w 6"/>
                  <a:gd name="T5" fmla="*/ 4 h 6"/>
                  <a:gd name="T6" fmla="*/ 2 w 6"/>
                  <a:gd name="T7" fmla="*/ 6 h 6"/>
                  <a:gd name="T8" fmla="*/ 0 w 6"/>
                  <a:gd name="T9" fmla="*/ 2 h 6"/>
                </a:gdLst>
                <a:ahLst/>
                <a:cxnLst>
                  <a:cxn ang="0">
                    <a:pos x="T0" y="T1"/>
                  </a:cxn>
                  <a:cxn ang="0">
                    <a:pos x="T2" y="T3"/>
                  </a:cxn>
                  <a:cxn ang="0">
                    <a:pos x="T4" y="T5"/>
                  </a:cxn>
                  <a:cxn ang="0">
                    <a:pos x="T6" y="T7"/>
                  </a:cxn>
                  <a:cxn ang="0">
                    <a:pos x="T8" y="T9"/>
                  </a:cxn>
                </a:cxnLst>
                <a:rect l="0" t="0" r="r" b="b"/>
                <a:pathLst>
                  <a:path w="6" h="6">
                    <a:moveTo>
                      <a:pt x="0" y="2"/>
                    </a:moveTo>
                    <a:cubicBezTo>
                      <a:pt x="0" y="1"/>
                      <a:pt x="2" y="0"/>
                      <a:pt x="3" y="1"/>
                    </a:cubicBezTo>
                    <a:cubicBezTo>
                      <a:pt x="5" y="1"/>
                      <a:pt x="6" y="3"/>
                      <a:pt x="5" y="4"/>
                    </a:cubicBezTo>
                    <a:cubicBezTo>
                      <a:pt x="5" y="5"/>
                      <a:pt x="3" y="6"/>
                      <a:pt x="2" y="6"/>
                    </a:cubicBezTo>
                    <a:cubicBezTo>
                      <a:pt x="0" y="5"/>
                      <a:pt x="0" y="4"/>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43" name="Freeform 3328">
                <a:extLst>
                  <a:ext uri="{FF2B5EF4-FFF2-40B4-BE49-F238E27FC236}">
                    <a16:creationId xmlns:a16="http://schemas.microsoft.com/office/drawing/2014/main" id="{79138D22-C199-109D-950F-E0642ACB8E8A}"/>
                  </a:ext>
                </a:extLst>
              </p:cNvPr>
              <p:cNvSpPr>
                <a:spLocks/>
              </p:cNvSpPr>
              <p:nvPr/>
            </p:nvSpPr>
            <p:spPr bwMode="auto">
              <a:xfrm>
                <a:off x="10829092" y="3773883"/>
                <a:ext cx="38623" cy="38623"/>
              </a:xfrm>
              <a:custGeom>
                <a:avLst/>
                <a:gdLst>
                  <a:gd name="T0" fmla="*/ 1 w 6"/>
                  <a:gd name="T1" fmla="*/ 2 h 6"/>
                  <a:gd name="T2" fmla="*/ 4 w 6"/>
                  <a:gd name="T3" fmla="*/ 0 h 6"/>
                  <a:gd name="T4" fmla="*/ 6 w 6"/>
                  <a:gd name="T5" fmla="*/ 3 h 6"/>
                  <a:gd name="T6" fmla="*/ 2 w 6"/>
                  <a:gd name="T7" fmla="*/ 5 h 6"/>
                  <a:gd name="T8" fmla="*/ 1 w 6"/>
                  <a:gd name="T9" fmla="*/ 2 h 6"/>
                </a:gdLst>
                <a:ahLst/>
                <a:cxnLst>
                  <a:cxn ang="0">
                    <a:pos x="T0" y="T1"/>
                  </a:cxn>
                  <a:cxn ang="0">
                    <a:pos x="T2" y="T3"/>
                  </a:cxn>
                  <a:cxn ang="0">
                    <a:pos x="T4" y="T5"/>
                  </a:cxn>
                  <a:cxn ang="0">
                    <a:pos x="T6" y="T7"/>
                  </a:cxn>
                  <a:cxn ang="0">
                    <a:pos x="T8" y="T9"/>
                  </a:cxn>
                </a:cxnLst>
                <a:rect l="0" t="0" r="r" b="b"/>
                <a:pathLst>
                  <a:path w="6" h="6">
                    <a:moveTo>
                      <a:pt x="1" y="2"/>
                    </a:moveTo>
                    <a:cubicBezTo>
                      <a:pt x="1" y="1"/>
                      <a:pt x="3" y="0"/>
                      <a:pt x="4" y="0"/>
                    </a:cubicBezTo>
                    <a:cubicBezTo>
                      <a:pt x="5" y="1"/>
                      <a:pt x="6" y="2"/>
                      <a:pt x="6" y="3"/>
                    </a:cubicBezTo>
                    <a:cubicBezTo>
                      <a:pt x="5" y="5"/>
                      <a:pt x="4" y="6"/>
                      <a:pt x="2" y="5"/>
                    </a:cubicBezTo>
                    <a:cubicBezTo>
                      <a:pt x="1" y="5"/>
                      <a:pt x="0" y="3"/>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44" name="Freeform 3329">
                <a:extLst>
                  <a:ext uri="{FF2B5EF4-FFF2-40B4-BE49-F238E27FC236}">
                    <a16:creationId xmlns:a16="http://schemas.microsoft.com/office/drawing/2014/main" id="{5072DF4B-D315-8AD2-3420-54D2905A515A}"/>
                  </a:ext>
                </a:extLst>
              </p:cNvPr>
              <p:cNvSpPr>
                <a:spLocks/>
              </p:cNvSpPr>
              <p:nvPr/>
            </p:nvSpPr>
            <p:spPr bwMode="auto">
              <a:xfrm>
                <a:off x="12815436" y="3635942"/>
                <a:ext cx="38623" cy="38623"/>
              </a:xfrm>
              <a:custGeom>
                <a:avLst/>
                <a:gdLst>
                  <a:gd name="T0" fmla="*/ 0 w 6"/>
                  <a:gd name="T1" fmla="*/ 2 h 6"/>
                  <a:gd name="T2" fmla="*/ 4 w 6"/>
                  <a:gd name="T3" fmla="*/ 0 h 6"/>
                  <a:gd name="T4" fmla="*/ 5 w 6"/>
                  <a:gd name="T5" fmla="*/ 4 h 6"/>
                  <a:gd name="T6" fmla="*/ 2 w 6"/>
                  <a:gd name="T7" fmla="*/ 6 h 6"/>
                  <a:gd name="T8" fmla="*/ 0 w 6"/>
                  <a:gd name="T9" fmla="*/ 2 h 6"/>
                </a:gdLst>
                <a:ahLst/>
                <a:cxnLst>
                  <a:cxn ang="0">
                    <a:pos x="T0" y="T1"/>
                  </a:cxn>
                  <a:cxn ang="0">
                    <a:pos x="T2" y="T3"/>
                  </a:cxn>
                  <a:cxn ang="0">
                    <a:pos x="T4" y="T5"/>
                  </a:cxn>
                  <a:cxn ang="0">
                    <a:pos x="T6" y="T7"/>
                  </a:cxn>
                  <a:cxn ang="0">
                    <a:pos x="T8" y="T9"/>
                  </a:cxn>
                </a:cxnLst>
                <a:rect l="0" t="0" r="r" b="b"/>
                <a:pathLst>
                  <a:path w="6" h="6">
                    <a:moveTo>
                      <a:pt x="0" y="2"/>
                    </a:moveTo>
                    <a:cubicBezTo>
                      <a:pt x="1" y="1"/>
                      <a:pt x="2" y="0"/>
                      <a:pt x="4" y="0"/>
                    </a:cubicBezTo>
                    <a:cubicBezTo>
                      <a:pt x="5" y="1"/>
                      <a:pt x="6" y="2"/>
                      <a:pt x="5" y="4"/>
                    </a:cubicBezTo>
                    <a:cubicBezTo>
                      <a:pt x="5" y="5"/>
                      <a:pt x="4" y="6"/>
                      <a:pt x="2" y="6"/>
                    </a:cubicBezTo>
                    <a:cubicBezTo>
                      <a:pt x="1" y="5"/>
                      <a:pt x="0" y="4"/>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45" name="Freeform 3330">
                <a:extLst>
                  <a:ext uri="{FF2B5EF4-FFF2-40B4-BE49-F238E27FC236}">
                    <a16:creationId xmlns:a16="http://schemas.microsoft.com/office/drawing/2014/main" id="{A0A12F52-3B55-4E79-9066-70D47E17E69C}"/>
                  </a:ext>
                </a:extLst>
              </p:cNvPr>
              <p:cNvSpPr>
                <a:spLocks/>
              </p:cNvSpPr>
              <p:nvPr/>
            </p:nvSpPr>
            <p:spPr bwMode="auto">
              <a:xfrm>
                <a:off x="12605766" y="3459378"/>
                <a:ext cx="33106" cy="24829"/>
              </a:xfrm>
              <a:custGeom>
                <a:avLst/>
                <a:gdLst>
                  <a:gd name="T0" fmla="*/ 1 w 5"/>
                  <a:gd name="T1" fmla="*/ 1 h 4"/>
                  <a:gd name="T2" fmla="*/ 3 w 5"/>
                  <a:gd name="T3" fmla="*/ 0 h 4"/>
                  <a:gd name="T4" fmla="*/ 4 w 5"/>
                  <a:gd name="T5" fmla="*/ 2 h 4"/>
                  <a:gd name="T6" fmla="*/ 2 w 5"/>
                  <a:gd name="T7" fmla="*/ 4 h 4"/>
                  <a:gd name="T8" fmla="*/ 1 w 5"/>
                  <a:gd name="T9" fmla="*/ 1 h 4"/>
                </a:gdLst>
                <a:ahLst/>
                <a:cxnLst>
                  <a:cxn ang="0">
                    <a:pos x="T0" y="T1"/>
                  </a:cxn>
                  <a:cxn ang="0">
                    <a:pos x="T2" y="T3"/>
                  </a:cxn>
                  <a:cxn ang="0">
                    <a:pos x="T4" y="T5"/>
                  </a:cxn>
                  <a:cxn ang="0">
                    <a:pos x="T6" y="T7"/>
                  </a:cxn>
                  <a:cxn ang="0">
                    <a:pos x="T8" y="T9"/>
                  </a:cxn>
                </a:cxnLst>
                <a:rect l="0" t="0" r="r" b="b"/>
                <a:pathLst>
                  <a:path w="5" h="4">
                    <a:moveTo>
                      <a:pt x="1" y="1"/>
                    </a:moveTo>
                    <a:cubicBezTo>
                      <a:pt x="1" y="0"/>
                      <a:pt x="2" y="0"/>
                      <a:pt x="3" y="0"/>
                    </a:cubicBezTo>
                    <a:cubicBezTo>
                      <a:pt x="4" y="0"/>
                      <a:pt x="5" y="1"/>
                      <a:pt x="4" y="2"/>
                    </a:cubicBezTo>
                    <a:cubicBezTo>
                      <a:pt x="4" y="3"/>
                      <a:pt x="3" y="4"/>
                      <a:pt x="2" y="4"/>
                    </a:cubicBezTo>
                    <a:cubicBezTo>
                      <a:pt x="1" y="3"/>
                      <a:pt x="0" y="2"/>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46" name="Freeform 3331">
                <a:extLst>
                  <a:ext uri="{FF2B5EF4-FFF2-40B4-BE49-F238E27FC236}">
                    <a16:creationId xmlns:a16="http://schemas.microsoft.com/office/drawing/2014/main" id="{ABD106C0-D7C2-43F7-B6F6-61CE37453B36}"/>
                  </a:ext>
                </a:extLst>
              </p:cNvPr>
              <p:cNvSpPr>
                <a:spLocks/>
              </p:cNvSpPr>
              <p:nvPr/>
            </p:nvSpPr>
            <p:spPr bwMode="auto">
              <a:xfrm>
                <a:off x="13069246" y="3693877"/>
                <a:ext cx="27588" cy="27588"/>
              </a:xfrm>
              <a:custGeom>
                <a:avLst/>
                <a:gdLst>
                  <a:gd name="T0" fmla="*/ 0 w 4"/>
                  <a:gd name="T1" fmla="*/ 1 h 4"/>
                  <a:gd name="T2" fmla="*/ 2 w 4"/>
                  <a:gd name="T3" fmla="*/ 0 h 4"/>
                  <a:gd name="T4" fmla="*/ 4 w 4"/>
                  <a:gd name="T5" fmla="*/ 2 h 4"/>
                  <a:gd name="T6" fmla="*/ 1 w 4"/>
                  <a:gd name="T7" fmla="*/ 4 h 4"/>
                  <a:gd name="T8" fmla="*/ 0 w 4"/>
                  <a:gd name="T9" fmla="*/ 1 h 4"/>
                </a:gdLst>
                <a:ahLst/>
                <a:cxnLst>
                  <a:cxn ang="0">
                    <a:pos x="T0" y="T1"/>
                  </a:cxn>
                  <a:cxn ang="0">
                    <a:pos x="T2" y="T3"/>
                  </a:cxn>
                  <a:cxn ang="0">
                    <a:pos x="T4" y="T5"/>
                  </a:cxn>
                  <a:cxn ang="0">
                    <a:pos x="T6" y="T7"/>
                  </a:cxn>
                  <a:cxn ang="0">
                    <a:pos x="T8" y="T9"/>
                  </a:cxn>
                </a:cxnLst>
                <a:rect l="0" t="0" r="r" b="b"/>
                <a:pathLst>
                  <a:path w="4" h="4">
                    <a:moveTo>
                      <a:pt x="0" y="1"/>
                    </a:moveTo>
                    <a:cubicBezTo>
                      <a:pt x="0" y="0"/>
                      <a:pt x="1" y="0"/>
                      <a:pt x="2" y="0"/>
                    </a:cubicBezTo>
                    <a:cubicBezTo>
                      <a:pt x="3" y="0"/>
                      <a:pt x="4" y="1"/>
                      <a:pt x="4" y="2"/>
                    </a:cubicBezTo>
                    <a:cubicBezTo>
                      <a:pt x="3" y="3"/>
                      <a:pt x="2" y="4"/>
                      <a:pt x="1" y="4"/>
                    </a:cubicBezTo>
                    <a:cubicBezTo>
                      <a:pt x="0" y="3"/>
                      <a:pt x="0" y="2"/>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47" name="Freeform 3332">
                <a:extLst>
                  <a:ext uri="{FF2B5EF4-FFF2-40B4-BE49-F238E27FC236}">
                    <a16:creationId xmlns:a16="http://schemas.microsoft.com/office/drawing/2014/main" id="{4C41C7F3-2981-A131-39CD-1ECC1EF7AB55}"/>
                  </a:ext>
                </a:extLst>
              </p:cNvPr>
              <p:cNvSpPr>
                <a:spLocks/>
              </p:cNvSpPr>
              <p:nvPr/>
            </p:nvSpPr>
            <p:spPr bwMode="auto">
              <a:xfrm>
                <a:off x="12763018" y="3406961"/>
                <a:ext cx="24829" cy="33106"/>
              </a:xfrm>
              <a:custGeom>
                <a:avLst/>
                <a:gdLst>
                  <a:gd name="T0" fmla="*/ 0 w 4"/>
                  <a:gd name="T1" fmla="*/ 2 h 5"/>
                  <a:gd name="T2" fmla="*/ 2 w 4"/>
                  <a:gd name="T3" fmla="*/ 1 h 5"/>
                  <a:gd name="T4" fmla="*/ 4 w 4"/>
                  <a:gd name="T5" fmla="*/ 3 h 5"/>
                  <a:gd name="T6" fmla="*/ 1 w 4"/>
                  <a:gd name="T7" fmla="*/ 4 h 5"/>
                  <a:gd name="T8" fmla="*/ 0 w 4"/>
                  <a:gd name="T9" fmla="*/ 2 h 5"/>
                </a:gdLst>
                <a:ahLst/>
                <a:cxnLst>
                  <a:cxn ang="0">
                    <a:pos x="T0" y="T1"/>
                  </a:cxn>
                  <a:cxn ang="0">
                    <a:pos x="T2" y="T3"/>
                  </a:cxn>
                  <a:cxn ang="0">
                    <a:pos x="T4" y="T5"/>
                  </a:cxn>
                  <a:cxn ang="0">
                    <a:pos x="T6" y="T7"/>
                  </a:cxn>
                  <a:cxn ang="0">
                    <a:pos x="T8" y="T9"/>
                  </a:cxn>
                </a:cxnLst>
                <a:rect l="0" t="0" r="r" b="b"/>
                <a:pathLst>
                  <a:path w="4" h="5">
                    <a:moveTo>
                      <a:pt x="0" y="2"/>
                    </a:moveTo>
                    <a:cubicBezTo>
                      <a:pt x="0" y="1"/>
                      <a:pt x="1" y="0"/>
                      <a:pt x="2" y="1"/>
                    </a:cubicBezTo>
                    <a:cubicBezTo>
                      <a:pt x="3" y="1"/>
                      <a:pt x="4" y="2"/>
                      <a:pt x="4" y="3"/>
                    </a:cubicBezTo>
                    <a:cubicBezTo>
                      <a:pt x="3" y="4"/>
                      <a:pt x="2" y="5"/>
                      <a:pt x="1" y="4"/>
                    </a:cubicBezTo>
                    <a:cubicBezTo>
                      <a:pt x="0" y="4"/>
                      <a:pt x="0" y="3"/>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48" name="Freeform 3333">
                <a:extLst>
                  <a:ext uri="{FF2B5EF4-FFF2-40B4-BE49-F238E27FC236}">
                    <a16:creationId xmlns:a16="http://schemas.microsoft.com/office/drawing/2014/main" id="{03D091C0-1994-04D1-361C-16E904350E3C}"/>
                  </a:ext>
                </a:extLst>
              </p:cNvPr>
              <p:cNvSpPr>
                <a:spLocks/>
              </p:cNvSpPr>
              <p:nvPr/>
            </p:nvSpPr>
            <p:spPr bwMode="auto">
              <a:xfrm>
                <a:off x="12407132" y="2921410"/>
                <a:ext cx="27588" cy="27588"/>
              </a:xfrm>
              <a:custGeom>
                <a:avLst/>
                <a:gdLst>
                  <a:gd name="T0" fmla="*/ 0 w 4"/>
                  <a:gd name="T1" fmla="*/ 1 h 4"/>
                  <a:gd name="T2" fmla="*/ 2 w 4"/>
                  <a:gd name="T3" fmla="*/ 0 h 4"/>
                  <a:gd name="T4" fmla="*/ 4 w 4"/>
                  <a:gd name="T5" fmla="*/ 2 h 4"/>
                  <a:gd name="T6" fmla="*/ 1 w 4"/>
                  <a:gd name="T7" fmla="*/ 4 h 4"/>
                  <a:gd name="T8" fmla="*/ 0 w 4"/>
                  <a:gd name="T9" fmla="*/ 1 h 4"/>
                </a:gdLst>
                <a:ahLst/>
                <a:cxnLst>
                  <a:cxn ang="0">
                    <a:pos x="T0" y="T1"/>
                  </a:cxn>
                  <a:cxn ang="0">
                    <a:pos x="T2" y="T3"/>
                  </a:cxn>
                  <a:cxn ang="0">
                    <a:pos x="T4" y="T5"/>
                  </a:cxn>
                  <a:cxn ang="0">
                    <a:pos x="T6" y="T7"/>
                  </a:cxn>
                  <a:cxn ang="0">
                    <a:pos x="T8" y="T9"/>
                  </a:cxn>
                </a:cxnLst>
                <a:rect l="0" t="0" r="r" b="b"/>
                <a:pathLst>
                  <a:path w="4" h="4">
                    <a:moveTo>
                      <a:pt x="0" y="1"/>
                    </a:moveTo>
                    <a:cubicBezTo>
                      <a:pt x="0" y="0"/>
                      <a:pt x="1" y="0"/>
                      <a:pt x="2" y="0"/>
                    </a:cubicBezTo>
                    <a:cubicBezTo>
                      <a:pt x="3" y="0"/>
                      <a:pt x="4" y="1"/>
                      <a:pt x="4" y="2"/>
                    </a:cubicBezTo>
                    <a:cubicBezTo>
                      <a:pt x="3" y="3"/>
                      <a:pt x="2" y="4"/>
                      <a:pt x="1" y="4"/>
                    </a:cubicBezTo>
                    <a:cubicBezTo>
                      <a:pt x="0" y="3"/>
                      <a:pt x="0" y="2"/>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49" name="Freeform 3334">
                <a:extLst>
                  <a:ext uri="{FF2B5EF4-FFF2-40B4-BE49-F238E27FC236}">
                    <a16:creationId xmlns:a16="http://schemas.microsoft.com/office/drawing/2014/main" id="{82CA59AA-AF9B-4D2A-E419-B4A20DC6526D}"/>
                  </a:ext>
                </a:extLst>
              </p:cNvPr>
              <p:cNvSpPr>
                <a:spLocks/>
              </p:cNvSpPr>
              <p:nvPr/>
            </p:nvSpPr>
            <p:spPr bwMode="auto">
              <a:xfrm>
                <a:off x="12067798" y="3420755"/>
                <a:ext cx="24829" cy="24829"/>
              </a:xfrm>
              <a:custGeom>
                <a:avLst/>
                <a:gdLst>
                  <a:gd name="T0" fmla="*/ 0 w 4"/>
                  <a:gd name="T1" fmla="*/ 1 h 4"/>
                  <a:gd name="T2" fmla="*/ 3 w 4"/>
                  <a:gd name="T3" fmla="*/ 0 h 4"/>
                  <a:gd name="T4" fmla="*/ 4 w 4"/>
                  <a:gd name="T5" fmla="*/ 2 h 4"/>
                  <a:gd name="T6" fmla="*/ 2 w 4"/>
                  <a:gd name="T7" fmla="*/ 4 h 4"/>
                  <a:gd name="T8" fmla="*/ 0 w 4"/>
                  <a:gd name="T9" fmla="*/ 1 h 4"/>
                </a:gdLst>
                <a:ahLst/>
                <a:cxnLst>
                  <a:cxn ang="0">
                    <a:pos x="T0" y="T1"/>
                  </a:cxn>
                  <a:cxn ang="0">
                    <a:pos x="T2" y="T3"/>
                  </a:cxn>
                  <a:cxn ang="0">
                    <a:pos x="T4" y="T5"/>
                  </a:cxn>
                  <a:cxn ang="0">
                    <a:pos x="T6" y="T7"/>
                  </a:cxn>
                  <a:cxn ang="0">
                    <a:pos x="T8" y="T9"/>
                  </a:cxn>
                </a:cxnLst>
                <a:rect l="0" t="0" r="r" b="b"/>
                <a:pathLst>
                  <a:path w="4" h="4">
                    <a:moveTo>
                      <a:pt x="0" y="1"/>
                    </a:moveTo>
                    <a:cubicBezTo>
                      <a:pt x="1" y="0"/>
                      <a:pt x="2" y="0"/>
                      <a:pt x="3" y="0"/>
                    </a:cubicBezTo>
                    <a:cubicBezTo>
                      <a:pt x="4" y="0"/>
                      <a:pt x="4" y="1"/>
                      <a:pt x="4" y="2"/>
                    </a:cubicBezTo>
                    <a:cubicBezTo>
                      <a:pt x="4" y="3"/>
                      <a:pt x="3" y="4"/>
                      <a:pt x="2" y="4"/>
                    </a:cubicBezTo>
                    <a:cubicBezTo>
                      <a:pt x="1" y="3"/>
                      <a:pt x="0" y="2"/>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50" name="Freeform 3335">
                <a:extLst>
                  <a:ext uri="{FF2B5EF4-FFF2-40B4-BE49-F238E27FC236}">
                    <a16:creationId xmlns:a16="http://schemas.microsoft.com/office/drawing/2014/main" id="{8ABAF01B-5746-F8B9-9F24-E569131DE63C}"/>
                  </a:ext>
                </a:extLst>
              </p:cNvPr>
              <p:cNvSpPr>
                <a:spLocks/>
              </p:cNvSpPr>
              <p:nvPr/>
            </p:nvSpPr>
            <p:spPr bwMode="auto">
              <a:xfrm>
                <a:off x="11444307" y="3197291"/>
                <a:ext cx="27588" cy="24829"/>
              </a:xfrm>
              <a:custGeom>
                <a:avLst/>
                <a:gdLst>
                  <a:gd name="T0" fmla="*/ 0 w 4"/>
                  <a:gd name="T1" fmla="*/ 1 h 4"/>
                  <a:gd name="T2" fmla="*/ 2 w 4"/>
                  <a:gd name="T3" fmla="*/ 0 h 4"/>
                  <a:gd name="T4" fmla="*/ 4 w 4"/>
                  <a:gd name="T5" fmla="*/ 2 h 4"/>
                  <a:gd name="T6" fmla="*/ 1 w 4"/>
                  <a:gd name="T7" fmla="*/ 3 h 4"/>
                  <a:gd name="T8" fmla="*/ 0 w 4"/>
                  <a:gd name="T9" fmla="*/ 1 h 4"/>
                </a:gdLst>
                <a:ahLst/>
                <a:cxnLst>
                  <a:cxn ang="0">
                    <a:pos x="T0" y="T1"/>
                  </a:cxn>
                  <a:cxn ang="0">
                    <a:pos x="T2" y="T3"/>
                  </a:cxn>
                  <a:cxn ang="0">
                    <a:pos x="T4" y="T5"/>
                  </a:cxn>
                  <a:cxn ang="0">
                    <a:pos x="T6" y="T7"/>
                  </a:cxn>
                  <a:cxn ang="0">
                    <a:pos x="T8" y="T9"/>
                  </a:cxn>
                </a:cxnLst>
                <a:rect l="0" t="0" r="r" b="b"/>
                <a:pathLst>
                  <a:path w="4" h="4">
                    <a:moveTo>
                      <a:pt x="0" y="1"/>
                    </a:moveTo>
                    <a:cubicBezTo>
                      <a:pt x="0" y="0"/>
                      <a:pt x="1" y="0"/>
                      <a:pt x="2" y="0"/>
                    </a:cubicBezTo>
                    <a:cubicBezTo>
                      <a:pt x="3" y="0"/>
                      <a:pt x="4" y="1"/>
                      <a:pt x="4" y="2"/>
                    </a:cubicBezTo>
                    <a:cubicBezTo>
                      <a:pt x="3" y="3"/>
                      <a:pt x="2" y="4"/>
                      <a:pt x="1" y="3"/>
                    </a:cubicBezTo>
                    <a:cubicBezTo>
                      <a:pt x="0" y="3"/>
                      <a:pt x="0" y="2"/>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51" name="Freeform 3336">
                <a:extLst>
                  <a:ext uri="{FF2B5EF4-FFF2-40B4-BE49-F238E27FC236}">
                    <a16:creationId xmlns:a16="http://schemas.microsoft.com/office/drawing/2014/main" id="{1F988A8C-67A7-50B8-7B6D-B3ECD1B80430}"/>
                  </a:ext>
                </a:extLst>
              </p:cNvPr>
              <p:cNvSpPr>
                <a:spLocks/>
              </p:cNvSpPr>
              <p:nvPr/>
            </p:nvSpPr>
            <p:spPr bwMode="auto">
              <a:xfrm>
                <a:off x="10481482" y="2383442"/>
                <a:ext cx="52417" cy="52417"/>
              </a:xfrm>
              <a:custGeom>
                <a:avLst/>
                <a:gdLst>
                  <a:gd name="T0" fmla="*/ 2 w 8"/>
                  <a:gd name="T1" fmla="*/ 1 h 8"/>
                  <a:gd name="T2" fmla="*/ 7 w 8"/>
                  <a:gd name="T3" fmla="*/ 3 h 8"/>
                  <a:gd name="T4" fmla="*/ 5 w 8"/>
                  <a:gd name="T5" fmla="*/ 7 h 8"/>
                  <a:gd name="T6" fmla="*/ 1 w 8"/>
                  <a:gd name="T7" fmla="*/ 6 h 8"/>
                  <a:gd name="T8" fmla="*/ 2 w 8"/>
                  <a:gd name="T9" fmla="*/ 1 h 8"/>
                </a:gdLst>
                <a:ahLst/>
                <a:cxnLst>
                  <a:cxn ang="0">
                    <a:pos x="T0" y="T1"/>
                  </a:cxn>
                  <a:cxn ang="0">
                    <a:pos x="T2" y="T3"/>
                  </a:cxn>
                  <a:cxn ang="0">
                    <a:pos x="T4" y="T5"/>
                  </a:cxn>
                  <a:cxn ang="0">
                    <a:pos x="T6" y="T7"/>
                  </a:cxn>
                  <a:cxn ang="0">
                    <a:pos x="T8" y="T9"/>
                  </a:cxn>
                </a:cxnLst>
                <a:rect l="0" t="0" r="r" b="b"/>
                <a:pathLst>
                  <a:path w="8" h="8">
                    <a:moveTo>
                      <a:pt x="2" y="1"/>
                    </a:moveTo>
                    <a:cubicBezTo>
                      <a:pt x="4" y="0"/>
                      <a:pt x="6" y="1"/>
                      <a:pt x="7" y="3"/>
                    </a:cubicBezTo>
                    <a:cubicBezTo>
                      <a:pt x="8" y="4"/>
                      <a:pt x="7" y="6"/>
                      <a:pt x="5" y="7"/>
                    </a:cubicBezTo>
                    <a:cubicBezTo>
                      <a:pt x="4" y="8"/>
                      <a:pt x="2" y="7"/>
                      <a:pt x="1" y="6"/>
                    </a:cubicBezTo>
                    <a:cubicBezTo>
                      <a:pt x="0" y="4"/>
                      <a:pt x="0" y="2"/>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52" name="Freeform 3337">
                <a:extLst>
                  <a:ext uri="{FF2B5EF4-FFF2-40B4-BE49-F238E27FC236}">
                    <a16:creationId xmlns:a16="http://schemas.microsoft.com/office/drawing/2014/main" id="{2D9FD4EA-B77E-3FF8-EC69-4DCB87D48A82}"/>
                  </a:ext>
                </a:extLst>
              </p:cNvPr>
              <p:cNvSpPr>
                <a:spLocks/>
              </p:cNvSpPr>
              <p:nvPr/>
            </p:nvSpPr>
            <p:spPr bwMode="auto">
              <a:xfrm>
                <a:off x="9852474" y="2082732"/>
                <a:ext cx="52417" cy="52417"/>
              </a:xfrm>
              <a:custGeom>
                <a:avLst/>
                <a:gdLst>
                  <a:gd name="T0" fmla="*/ 3 w 8"/>
                  <a:gd name="T1" fmla="*/ 1 h 8"/>
                  <a:gd name="T2" fmla="*/ 7 w 8"/>
                  <a:gd name="T3" fmla="*/ 3 h 8"/>
                  <a:gd name="T4" fmla="*/ 6 w 8"/>
                  <a:gd name="T5" fmla="*/ 7 h 8"/>
                  <a:gd name="T6" fmla="*/ 1 w 8"/>
                  <a:gd name="T7" fmla="*/ 6 h 8"/>
                  <a:gd name="T8" fmla="*/ 3 w 8"/>
                  <a:gd name="T9" fmla="*/ 1 h 8"/>
                </a:gdLst>
                <a:ahLst/>
                <a:cxnLst>
                  <a:cxn ang="0">
                    <a:pos x="T0" y="T1"/>
                  </a:cxn>
                  <a:cxn ang="0">
                    <a:pos x="T2" y="T3"/>
                  </a:cxn>
                  <a:cxn ang="0">
                    <a:pos x="T4" y="T5"/>
                  </a:cxn>
                  <a:cxn ang="0">
                    <a:pos x="T6" y="T7"/>
                  </a:cxn>
                  <a:cxn ang="0">
                    <a:pos x="T8" y="T9"/>
                  </a:cxn>
                </a:cxnLst>
                <a:rect l="0" t="0" r="r" b="b"/>
                <a:pathLst>
                  <a:path w="8" h="8">
                    <a:moveTo>
                      <a:pt x="3" y="1"/>
                    </a:moveTo>
                    <a:cubicBezTo>
                      <a:pt x="4" y="0"/>
                      <a:pt x="6" y="1"/>
                      <a:pt x="7" y="3"/>
                    </a:cubicBezTo>
                    <a:cubicBezTo>
                      <a:pt x="8" y="4"/>
                      <a:pt x="8" y="6"/>
                      <a:pt x="6" y="7"/>
                    </a:cubicBezTo>
                    <a:cubicBezTo>
                      <a:pt x="4" y="8"/>
                      <a:pt x="2" y="8"/>
                      <a:pt x="1" y="6"/>
                    </a:cubicBezTo>
                    <a:cubicBezTo>
                      <a:pt x="0" y="4"/>
                      <a:pt x="1" y="2"/>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53" name="Freeform 3338">
                <a:extLst>
                  <a:ext uri="{FF2B5EF4-FFF2-40B4-BE49-F238E27FC236}">
                    <a16:creationId xmlns:a16="http://schemas.microsoft.com/office/drawing/2014/main" id="{1584EB02-0CD2-114B-C440-3F3AF6075A18}"/>
                  </a:ext>
                </a:extLst>
              </p:cNvPr>
              <p:cNvSpPr>
                <a:spLocks/>
              </p:cNvSpPr>
              <p:nvPr/>
            </p:nvSpPr>
            <p:spPr bwMode="auto">
              <a:xfrm>
                <a:off x="10357336" y="2673117"/>
                <a:ext cx="38623" cy="38623"/>
              </a:xfrm>
              <a:custGeom>
                <a:avLst/>
                <a:gdLst>
                  <a:gd name="T0" fmla="*/ 2 w 6"/>
                  <a:gd name="T1" fmla="*/ 1 h 6"/>
                  <a:gd name="T2" fmla="*/ 5 w 6"/>
                  <a:gd name="T3" fmla="*/ 2 h 6"/>
                  <a:gd name="T4" fmla="*/ 4 w 6"/>
                  <a:gd name="T5" fmla="*/ 5 h 6"/>
                  <a:gd name="T6" fmla="*/ 1 w 6"/>
                  <a:gd name="T7" fmla="*/ 4 h 6"/>
                  <a:gd name="T8" fmla="*/ 2 w 6"/>
                  <a:gd name="T9" fmla="*/ 1 h 6"/>
                </a:gdLst>
                <a:ahLst/>
                <a:cxnLst>
                  <a:cxn ang="0">
                    <a:pos x="T0" y="T1"/>
                  </a:cxn>
                  <a:cxn ang="0">
                    <a:pos x="T2" y="T3"/>
                  </a:cxn>
                  <a:cxn ang="0">
                    <a:pos x="T4" y="T5"/>
                  </a:cxn>
                  <a:cxn ang="0">
                    <a:pos x="T6" y="T7"/>
                  </a:cxn>
                  <a:cxn ang="0">
                    <a:pos x="T8" y="T9"/>
                  </a:cxn>
                </a:cxnLst>
                <a:rect l="0" t="0" r="r" b="b"/>
                <a:pathLst>
                  <a:path w="6" h="6">
                    <a:moveTo>
                      <a:pt x="2" y="1"/>
                    </a:moveTo>
                    <a:cubicBezTo>
                      <a:pt x="3" y="0"/>
                      <a:pt x="5" y="0"/>
                      <a:pt x="5" y="2"/>
                    </a:cubicBezTo>
                    <a:cubicBezTo>
                      <a:pt x="6" y="3"/>
                      <a:pt x="6" y="5"/>
                      <a:pt x="4" y="5"/>
                    </a:cubicBezTo>
                    <a:cubicBezTo>
                      <a:pt x="3" y="6"/>
                      <a:pt x="1" y="5"/>
                      <a:pt x="1" y="4"/>
                    </a:cubicBezTo>
                    <a:cubicBezTo>
                      <a:pt x="0" y="3"/>
                      <a:pt x="0" y="1"/>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54" name="Freeform 3339">
                <a:extLst>
                  <a:ext uri="{FF2B5EF4-FFF2-40B4-BE49-F238E27FC236}">
                    <a16:creationId xmlns:a16="http://schemas.microsoft.com/office/drawing/2014/main" id="{3D6B1928-1475-0716-66F7-836A0CDE3062}"/>
                  </a:ext>
                </a:extLst>
              </p:cNvPr>
              <p:cNvSpPr>
                <a:spLocks/>
              </p:cNvSpPr>
              <p:nvPr/>
            </p:nvSpPr>
            <p:spPr bwMode="auto">
              <a:xfrm>
                <a:off x="9813850" y="2554488"/>
                <a:ext cx="38623" cy="38623"/>
              </a:xfrm>
              <a:custGeom>
                <a:avLst/>
                <a:gdLst>
                  <a:gd name="T0" fmla="*/ 2 w 6"/>
                  <a:gd name="T1" fmla="*/ 1 h 6"/>
                  <a:gd name="T2" fmla="*/ 5 w 6"/>
                  <a:gd name="T3" fmla="*/ 2 h 6"/>
                  <a:gd name="T4" fmla="*/ 4 w 6"/>
                  <a:gd name="T5" fmla="*/ 6 h 6"/>
                  <a:gd name="T6" fmla="*/ 1 w 6"/>
                  <a:gd name="T7" fmla="*/ 5 h 6"/>
                  <a:gd name="T8" fmla="*/ 2 w 6"/>
                  <a:gd name="T9" fmla="*/ 1 h 6"/>
                </a:gdLst>
                <a:ahLst/>
                <a:cxnLst>
                  <a:cxn ang="0">
                    <a:pos x="T0" y="T1"/>
                  </a:cxn>
                  <a:cxn ang="0">
                    <a:pos x="T2" y="T3"/>
                  </a:cxn>
                  <a:cxn ang="0">
                    <a:pos x="T4" y="T5"/>
                  </a:cxn>
                  <a:cxn ang="0">
                    <a:pos x="T6" y="T7"/>
                  </a:cxn>
                  <a:cxn ang="0">
                    <a:pos x="T8" y="T9"/>
                  </a:cxn>
                </a:cxnLst>
                <a:rect l="0" t="0" r="r" b="b"/>
                <a:pathLst>
                  <a:path w="6" h="6">
                    <a:moveTo>
                      <a:pt x="2" y="1"/>
                    </a:moveTo>
                    <a:cubicBezTo>
                      <a:pt x="3" y="0"/>
                      <a:pt x="5" y="1"/>
                      <a:pt x="5" y="2"/>
                    </a:cubicBezTo>
                    <a:cubicBezTo>
                      <a:pt x="6" y="3"/>
                      <a:pt x="6" y="5"/>
                      <a:pt x="4" y="6"/>
                    </a:cubicBezTo>
                    <a:cubicBezTo>
                      <a:pt x="3" y="6"/>
                      <a:pt x="2" y="6"/>
                      <a:pt x="1" y="5"/>
                    </a:cubicBezTo>
                    <a:cubicBezTo>
                      <a:pt x="0" y="3"/>
                      <a:pt x="1" y="2"/>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55" name="Freeform 3340">
                <a:extLst>
                  <a:ext uri="{FF2B5EF4-FFF2-40B4-BE49-F238E27FC236}">
                    <a16:creationId xmlns:a16="http://schemas.microsoft.com/office/drawing/2014/main" id="{FB01D230-4C09-278B-AEC6-79770E8DE796}"/>
                  </a:ext>
                </a:extLst>
              </p:cNvPr>
              <p:cNvSpPr>
                <a:spLocks/>
              </p:cNvSpPr>
              <p:nvPr/>
            </p:nvSpPr>
            <p:spPr bwMode="auto">
              <a:xfrm>
                <a:off x="10972551" y="2797264"/>
                <a:ext cx="41382" cy="38623"/>
              </a:xfrm>
              <a:custGeom>
                <a:avLst/>
                <a:gdLst>
                  <a:gd name="T0" fmla="*/ 2 w 6"/>
                  <a:gd name="T1" fmla="*/ 0 h 6"/>
                  <a:gd name="T2" fmla="*/ 6 w 6"/>
                  <a:gd name="T3" fmla="*/ 1 h 6"/>
                  <a:gd name="T4" fmla="*/ 4 w 6"/>
                  <a:gd name="T5" fmla="*/ 5 h 6"/>
                  <a:gd name="T6" fmla="*/ 1 w 6"/>
                  <a:gd name="T7" fmla="*/ 4 h 6"/>
                  <a:gd name="T8" fmla="*/ 2 w 6"/>
                  <a:gd name="T9" fmla="*/ 0 h 6"/>
                </a:gdLst>
                <a:ahLst/>
                <a:cxnLst>
                  <a:cxn ang="0">
                    <a:pos x="T0" y="T1"/>
                  </a:cxn>
                  <a:cxn ang="0">
                    <a:pos x="T2" y="T3"/>
                  </a:cxn>
                  <a:cxn ang="0">
                    <a:pos x="T4" y="T5"/>
                  </a:cxn>
                  <a:cxn ang="0">
                    <a:pos x="T6" y="T7"/>
                  </a:cxn>
                  <a:cxn ang="0">
                    <a:pos x="T8" y="T9"/>
                  </a:cxn>
                </a:cxnLst>
                <a:rect l="0" t="0" r="r" b="b"/>
                <a:pathLst>
                  <a:path w="6" h="6">
                    <a:moveTo>
                      <a:pt x="2" y="0"/>
                    </a:moveTo>
                    <a:cubicBezTo>
                      <a:pt x="3" y="0"/>
                      <a:pt x="5" y="0"/>
                      <a:pt x="6" y="1"/>
                    </a:cubicBezTo>
                    <a:cubicBezTo>
                      <a:pt x="6" y="3"/>
                      <a:pt x="6" y="4"/>
                      <a:pt x="4" y="5"/>
                    </a:cubicBezTo>
                    <a:cubicBezTo>
                      <a:pt x="3" y="6"/>
                      <a:pt x="2" y="5"/>
                      <a:pt x="1" y="4"/>
                    </a:cubicBezTo>
                    <a:cubicBezTo>
                      <a:pt x="0" y="3"/>
                      <a:pt x="1"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56" name="Freeform 3341">
                <a:extLst>
                  <a:ext uri="{FF2B5EF4-FFF2-40B4-BE49-F238E27FC236}">
                    <a16:creationId xmlns:a16="http://schemas.microsoft.com/office/drawing/2014/main" id="{84E92FBE-2998-0AE1-3543-845C84545F9C}"/>
                  </a:ext>
                </a:extLst>
              </p:cNvPr>
              <p:cNvSpPr>
                <a:spLocks/>
              </p:cNvSpPr>
              <p:nvPr/>
            </p:nvSpPr>
            <p:spPr bwMode="auto">
              <a:xfrm>
                <a:off x="10771157" y="2582077"/>
                <a:ext cx="38623" cy="38623"/>
              </a:xfrm>
              <a:custGeom>
                <a:avLst/>
                <a:gdLst>
                  <a:gd name="T0" fmla="*/ 2 w 6"/>
                  <a:gd name="T1" fmla="*/ 1 h 6"/>
                  <a:gd name="T2" fmla="*/ 6 w 6"/>
                  <a:gd name="T3" fmla="*/ 2 h 6"/>
                  <a:gd name="T4" fmla="*/ 5 w 6"/>
                  <a:gd name="T5" fmla="*/ 6 h 6"/>
                  <a:gd name="T6" fmla="*/ 1 w 6"/>
                  <a:gd name="T7" fmla="*/ 5 h 6"/>
                  <a:gd name="T8" fmla="*/ 2 w 6"/>
                  <a:gd name="T9" fmla="*/ 1 h 6"/>
                </a:gdLst>
                <a:ahLst/>
                <a:cxnLst>
                  <a:cxn ang="0">
                    <a:pos x="T0" y="T1"/>
                  </a:cxn>
                  <a:cxn ang="0">
                    <a:pos x="T2" y="T3"/>
                  </a:cxn>
                  <a:cxn ang="0">
                    <a:pos x="T4" y="T5"/>
                  </a:cxn>
                  <a:cxn ang="0">
                    <a:pos x="T6" y="T7"/>
                  </a:cxn>
                  <a:cxn ang="0">
                    <a:pos x="T8" y="T9"/>
                  </a:cxn>
                </a:cxnLst>
                <a:rect l="0" t="0" r="r" b="b"/>
                <a:pathLst>
                  <a:path w="6" h="6">
                    <a:moveTo>
                      <a:pt x="2" y="1"/>
                    </a:moveTo>
                    <a:cubicBezTo>
                      <a:pt x="3" y="0"/>
                      <a:pt x="5" y="1"/>
                      <a:pt x="6" y="2"/>
                    </a:cubicBezTo>
                    <a:cubicBezTo>
                      <a:pt x="6" y="3"/>
                      <a:pt x="6" y="5"/>
                      <a:pt x="5" y="6"/>
                    </a:cubicBezTo>
                    <a:cubicBezTo>
                      <a:pt x="3" y="6"/>
                      <a:pt x="2" y="6"/>
                      <a:pt x="1" y="5"/>
                    </a:cubicBezTo>
                    <a:cubicBezTo>
                      <a:pt x="0" y="3"/>
                      <a:pt x="1" y="2"/>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57" name="Freeform 3342">
                <a:extLst>
                  <a:ext uri="{FF2B5EF4-FFF2-40B4-BE49-F238E27FC236}">
                    <a16:creationId xmlns:a16="http://schemas.microsoft.com/office/drawing/2014/main" id="{02F50A24-9476-E931-5F56-054C45DE68C7}"/>
                  </a:ext>
                </a:extLst>
              </p:cNvPr>
              <p:cNvSpPr>
                <a:spLocks/>
              </p:cNvSpPr>
              <p:nvPr/>
            </p:nvSpPr>
            <p:spPr bwMode="auto">
              <a:xfrm>
                <a:off x="9571075" y="1663393"/>
                <a:ext cx="38623" cy="38623"/>
              </a:xfrm>
              <a:custGeom>
                <a:avLst/>
                <a:gdLst>
                  <a:gd name="T0" fmla="*/ 2 w 6"/>
                  <a:gd name="T1" fmla="*/ 1 h 6"/>
                  <a:gd name="T2" fmla="*/ 6 w 6"/>
                  <a:gd name="T3" fmla="*/ 2 h 6"/>
                  <a:gd name="T4" fmla="*/ 5 w 6"/>
                  <a:gd name="T5" fmla="*/ 6 h 6"/>
                  <a:gd name="T6" fmla="*/ 1 w 6"/>
                  <a:gd name="T7" fmla="*/ 5 h 6"/>
                  <a:gd name="T8" fmla="*/ 2 w 6"/>
                  <a:gd name="T9" fmla="*/ 1 h 6"/>
                </a:gdLst>
                <a:ahLst/>
                <a:cxnLst>
                  <a:cxn ang="0">
                    <a:pos x="T0" y="T1"/>
                  </a:cxn>
                  <a:cxn ang="0">
                    <a:pos x="T2" y="T3"/>
                  </a:cxn>
                  <a:cxn ang="0">
                    <a:pos x="T4" y="T5"/>
                  </a:cxn>
                  <a:cxn ang="0">
                    <a:pos x="T6" y="T7"/>
                  </a:cxn>
                  <a:cxn ang="0">
                    <a:pos x="T8" y="T9"/>
                  </a:cxn>
                </a:cxnLst>
                <a:rect l="0" t="0" r="r" b="b"/>
                <a:pathLst>
                  <a:path w="6" h="6">
                    <a:moveTo>
                      <a:pt x="2" y="1"/>
                    </a:moveTo>
                    <a:cubicBezTo>
                      <a:pt x="3" y="0"/>
                      <a:pt x="5" y="1"/>
                      <a:pt x="6" y="2"/>
                    </a:cubicBezTo>
                    <a:cubicBezTo>
                      <a:pt x="6" y="3"/>
                      <a:pt x="6" y="5"/>
                      <a:pt x="5" y="6"/>
                    </a:cubicBezTo>
                    <a:cubicBezTo>
                      <a:pt x="3" y="6"/>
                      <a:pt x="2" y="6"/>
                      <a:pt x="1" y="5"/>
                    </a:cubicBezTo>
                    <a:cubicBezTo>
                      <a:pt x="0" y="3"/>
                      <a:pt x="1" y="2"/>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58" name="Freeform 3343">
                <a:extLst>
                  <a:ext uri="{FF2B5EF4-FFF2-40B4-BE49-F238E27FC236}">
                    <a16:creationId xmlns:a16="http://schemas.microsoft.com/office/drawing/2014/main" id="{7D2021A7-135C-4153-AB23-C1BBE8329737}"/>
                  </a:ext>
                </a:extLst>
              </p:cNvPr>
              <p:cNvSpPr>
                <a:spLocks/>
              </p:cNvSpPr>
              <p:nvPr/>
            </p:nvSpPr>
            <p:spPr bwMode="auto">
              <a:xfrm>
                <a:off x="9146218" y="1806851"/>
                <a:ext cx="38623" cy="46900"/>
              </a:xfrm>
              <a:custGeom>
                <a:avLst/>
                <a:gdLst>
                  <a:gd name="T0" fmla="*/ 2 w 6"/>
                  <a:gd name="T1" fmla="*/ 1 h 7"/>
                  <a:gd name="T2" fmla="*/ 6 w 6"/>
                  <a:gd name="T3" fmla="*/ 2 h 7"/>
                  <a:gd name="T4" fmla="*/ 5 w 6"/>
                  <a:gd name="T5" fmla="*/ 6 h 7"/>
                  <a:gd name="T6" fmla="*/ 1 w 6"/>
                  <a:gd name="T7" fmla="*/ 5 h 7"/>
                  <a:gd name="T8" fmla="*/ 2 w 6"/>
                  <a:gd name="T9" fmla="*/ 1 h 7"/>
                </a:gdLst>
                <a:ahLst/>
                <a:cxnLst>
                  <a:cxn ang="0">
                    <a:pos x="T0" y="T1"/>
                  </a:cxn>
                  <a:cxn ang="0">
                    <a:pos x="T2" y="T3"/>
                  </a:cxn>
                  <a:cxn ang="0">
                    <a:pos x="T4" y="T5"/>
                  </a:cxn>
                  <a:cxn ang="0">
                    <a:pos x="T6" y="T7"/>
                  </a:cxn>
                  <a:cxn ang="0">
                    <a:pos x="T8" y="T9"/>
                  </a:cxn>
                </a:cxnLst>
                <a:rect l="0" t="0" r="r" b="b"/>
                <a:pathLst>
                  <a:path w="6" h="7">
                    <a:moveTo>
                      <a:pt x="2" y="1"/>
                    </a:moveTo>
                    <a:cubicBezTo>
                      <a:pt x="3" y="0"/>
                      <a:pt x="5" y="1"/>
                      <a:pt x="6" y="2"/>
                    </a:cubicBezTo>
                    <a:cubicBezTo>
                      <a:pt x="6" y="4"/>
                      <a:pt x="6" y="5"/>
                      <a:pt x="5" y="6"/>
                    </a:cubicBezTo>
                    <a:cubicBezTo>
                      <a:pt x="3" y="7"/>
                      <a:pt x="2" y="6"/>
                      <a:pt x="1" y="5"/>
                    </a:cubicBezTo>
                    <a:cubicBezTo>
                      <a:pt x="0" y="3"/>
                      <a:pt x="1" y="2"/>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59" name="Freeform 3344">
                <a:extLst>
                  <a:ext uri="{FF2B5EF4-FFF2-40B4-BE49-F238E27FC236}">
                    <a16:creationId xmlns:a16="http://schemas.microsoft.com/office/drawing/2014/main" id="{5C7E18ED-C8D6-E12E-7106-871705AD8E26}"/>
                  </a:ext>
                </a:extLst>
              </p:cNvPr>
              <p:cNvSpPr>
                <a:spLocks/>
              </p:cNvSpPr>
              <p:nvPr/>
            </p:nvSpPr>
            <p:spPr bwMode="auto">
              <a:xfrm>
                <a:off x="10644252" y="3117286"/>
                <a:ext cx="41382" cy="41382"/>
              </a:xfrm>
              <a:custGeom>
                <a:avLst/>
                <a:gdLst>
                  <a:gd name="T0" fmla="*/ 2 w 6"/>
                  <a:gd name="T1" fmla="*/ 1 h 6"/>
                  <a:gd name="T2" fmla="*/ 6 w 6"/>
                  <a:gd name="T3" fmla="*/ 2 h 6"/>
                  <a:gd name="T4" fmla="*/ 4 w 6"/>
                  <a:gd name="T5" fmla="*/ 5 h 6"/>
                  <a:gd name="T6" fmla="*/ 1 w 6"/>
                  <a:gd name="T7" fmla="*/ 4 h 6"/>
                  <a:gd name="T8" fmla="*/ 2 w 6"/>
                  <a:gd name="T9" fmla="*/ 1 h 6"/>
                </a:gdLst>
                <a:ahLst/>
                <a:cxnLst>
                  <a:cxn ang="0">
                    <a:pos x="T0" y="T1"/>
                  </a:cxn>
                  <a:cxn ang="0">
                    <a:pos x="T2" y="T3"/>
                  </a:cxn>
                  <a:cxn ang="0">
                    <a:pos x="T4" y="T5"/>
                  </a:cxn>
                  <a:cxn ang="0">
                    <a:pos x="T6" y="T7"/>
                  </a:cxn>
                  <a:cxn ang="0">
                    <a:pos x="T8" y="T9"/>
                  </a:cxn>
                </a:cxnLst>
                <a:rect l="0" t="0" r="r" b="b"/>
                <a:pathLst>
                  <a:path w="6" h="6">
                    <a:moveTo>
                      <a:pt x="2" y="1"/>
                    </a:moveTo>
                    <a:cubicBezTo>
                      <a:pt x="3" y="0"/>
                      <a:pt x="5" y="0"/>
                      <a:pt x="6" y="2"/>
                    </a:cubicBezTo>
                    <a:cubicBezTo>
                      <a:pt x="6" y="3"/>
                      <a:pt x="6" y="5"/>
                      <a:pt x="4" y="5"/>
                    </a:cubicBezTo>
                    <a:cubicBezTo>
                      <a:pt x="3" y="6"/>
                      <a:pt x="2" y="5"/>
                      <a:pt x="1" y="4"/>
                    </a:cubicBezTo>
                    <a:cubicBezTo>
                      <a:pt x="0" y="3"/>
                      <a:pt x="1" y="1"/>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60" name="Freeform 3345">
                <a:extLst>
                  <a:ext uri="{FF2B5EF4-FFF2-40B4-BE49-F238E27FC236}">
                    <a16:creationId xmlns:a16="http://schemas.microsoft.com/office/drawing/2014/main" id="{008E5020-4CED-C745-C82D-9D20B9F84ED7}"/>
                  </a:ext>
                </a:extLst>
              </p:cNvPr>
              <p:cNvSpPr>
                <a:spLocks/>
              </p:cNvSpPr>
              <p:nvPr/>
            </p:nvSpPr>
            <p:spPr bwMode="auto">
              <a:xfrm>
                <a:off x="10633217" y="2844164"/>
                <a:ext cx="24829" cy="24829"/>
              </a:xfrm>
              <a:custGeom>
                <a:avLst/>
                <a:gdLst>
                  <a:gd name="T0" fmla="*/ 1 w 4"/>
                  <a:gd name="T1" fmla="*/ 0 h 4"/>
                  <a:gd name="T2" fmla="*/ 4 w 4"/>
                  <a:gd name="T3" fmla="*/ 1 h 4"/>
                  <a:gd name="T4" fmla="*/ 3 w 4"/>
                  <a:gd name="T5" fmla="*/ 4 h 4"/>
                  <a:gd name="T6" fmla="*/ 0 w 4"/>
                  <a:gd name="T7" fmla="*/ 3 h 4"/>
                  <a:gd name="T8" fmla="*/ 1 w 4"/>
                  <a:gd name="T9" fmla="*/ 0 h 4"/>
                </a:gdLst>
                <a:ahLst/>
                <a:cxnLst>
                  <a:cxn ang="0">
                    <a:pos x="T0" y="T1"/>
                  </a:cxn>
                  <a:cxn ang="0">
                    <a:pos x="T2" y="T3"/>
                  </a:cxn>
                  <a:cxn ang="0">
                    <a:pos x="T4" y="T5"/>
                  </a:cxn>
                  <a:cxn ang="0">
                    <a:pos x="T6" y="T7"/>
                  </a:cxn>
                  <a:cxn ang="0">
                    <a:pos x="T8" y="T9"/>
                  </a:cxn>
                </a:cxnLst>
                <a:rect l="0" t="0" r="r" b="b"/>
                <a:pathLst>
                  <a:path w="4" h="4">
                    <a:moveTo>
                      <a:pt x="1" y="0"/>
                    </a:moveTo>
                    <a:cubicBezTo>
                      <a:pt x="2" y="0"/>
                      <a:pt x="3" y="0"/>
                      <a:pt x="4" y="1"/>
                    </a:cubicBezTo>
                    <a:cubicBezTo>
                      <a:pt x="4" y="2"/>
                      <a:pt x="4" y="3"/>
                      <a:pt x="3" y="4"/>
                    </a:cubicBezTo>
                    <a:cubicBezTo>
                      <a:pt x="2" y="4"/>
                      <a:pt x="1" y="4"/>
                      <a:pt x="0" y="3"/>
                    </a:cubicBezTo>
                    <a:cubicBezTo>
                      <a:pt x="0" y="2"/>
                      <a:pt x="0"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61" name="Freeform 3346">
                <a:extLst>
                  <a:ext uri="{FF2B5EF4-FFF2-40B4-BE49-F238E27FC236}">
                    <a16:creationId xmlns:a16="http://schemas.microsoft.com/office/drawing/2014/main" id="{6E400B2C-ACA4-587A-837F-74E86C467370}"/>
                  </a:ext>
                </a:extLst>
              </p:cNvPr>
              <p:cNvSpPr>
                <a:spLocks/>
              </p:cNvSpPr>
              <p:nvPr/>
            </p:nvSpPr>
            <p:spPr bwMode="auto">
              <a:xfrm>
                <a:off x="10790469" y="3335232"/>
                <a:ext cx="33106" cy="24829"/>
              </a:xfrm>
              <a:custGeom>
                <a:avLst/>
                <a:gdLst>
                  <a:gd name="T0" fmla="*/ 2 w 5"/>
                  <a:gd name="T1" fmla="*/ 1 h 4"/>
                  <a:gd name="T2" fmla="*/ 4 w 5"/>
                  <a:gd name="T3" fmla="*/ 1 h 4"/>
                  <a:gd name="T4" fmla="*/ 3 w 5"/>
                  <a:gd name="T5" fmla="*/ 4 h 4"/>
                  <a:gd name="T6" fmla="*/ 1 w 5"/>
                  <a:gd name="T7" fmla="*/ 3 h 4"/>
                  <a:gd name="T8" fmla="*/ 2 w 5"/>
                  <a:gd name="T9" fmla="*/ 1 h 4"/>
                </a:gdLst>
                <a:ahLst/>
                <a:cxnLst>
                  <a:cxn ang="0">
                    <a:pos x="T0" y="T1"/>
                  </a:cxn>
                  <a:cxn ang="0">
                    <a:pos x="T2" y="T3"/>
                  </a:cxn>
                  <a:cxn ang="0">
                    <a:pos x="T4" y="T5"/>
                  </a:cxn>
                  <a:cxn ang="0">
                    <a:pos x="T6" y="T7"/>
                  </a:cxn>
                  <a:cxn ang="0">
                    <a:pos x="T8" y="T9"/>
                  </a:cxn>
                </a:cxnLst>
                <a:rect l="0" t="0" r="r" b="b"/>
                <a:pathLst>
                  <a:path w="5" h="4">
                    <a:moveTo>
                      <a:pt x="2" y="1"/>
                    </a:moveTo>
                    <a:cubicBezTo>
                      <a:pt x="2" y="0"/>
                      <a:pt x="4" y="1"/>
                      <a:pt x="4" y="1"/>
                    </a:cubicBezTo>
                    <a:cubicBezTo>
                      <a:pt x="5" y="2"/>
                      <a:pt x="4" y="3"/>
                      <a:pt x="3" y="4"/>
                    </a:cubicBezTo>
                    <a:cubicBezTo>
                      <a:pt x="2" y="4"/>
                      <a:pt x="1" y="4"/>
                      <a:pt x="1" y="3"/>
                    </a:cubicBezTo>
                    <a:cubicBezTo>
                      <a:pt x="0" y="2"/>
                      <a:pt x="1" y="1"/>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62" name="Freeform 3347">
                <a:extLst>
                  <a:ext uri="{FF2B5EF4-FFF2-40B4-BE49-F238E27FC236}">
                    <a16:creationId xmlns:a16="http://schemas.microsoft.com/office/drawing/2014/main" id="{0F7748C9-48E7-A30D-7D7B-9C1702F592D8}"/>
                  </a:ext>
                </a:extLst>
              </p:cNvPr>
              <p:cNvSpPr>
                <a:spLocks/>
              </p:cNvSpPr>
              <p:nvPr/>
            </p:nvSpPr>
            <p:spPr bwMode="auto">
              <a:xfrm>
                <a:off x="10776675" y="2915893"/>
                <a:ext cx="24829" cy="33106"/>
              </a:xfrm>
              <a:custGeom>
                <a:avLst/>
                <a:gdLst>
                  <a:gd name="T0" fmla="*/ 1 w 4"/>
                  <a:gd name="T1" fmla="*/ 1 h 5"/>
                  <a:gd name="T2" fmla="*/ 4 w 4"/>
                  <a:gd name="T3" fmla="*/ 1 h 5"/>
                  <a:gd name="T4" fmla="*/ 3 w 4"/>
                  <a:gd name="T5" fmla="*/ 4 h 5"/>
                  <a:gd name="T6" fmla="*/ 0 w 4"/>
                  <a:gd name="T7" fmla="*/ 3 h 5"/>
                  <a:gd name="T8" fmla="*/ 1 w 4"/>
                  <a:gd name="T9" fmla="*/ 1 h 5"/>
                </a:gdLst>
                <a:ahLst/>
                <a:cxnLst>
                  <a:cxn ang="0">
                    <a:pos x="T0" y="T1"/>
                  </a:cxn>
                  <a:cxn ang="0">
                    <a:pos x="T2" y="T3"/>
                  </a:cxn>
                  <a:cxn ang="0">
                    <a:pos x="T4" y="T5"/>
                  </a:cxn>
                  <a:cxn ang="0">
                    <a:pos x="T6" y="T7"/>
                  </a:cxn>
                  <a:cxn ang="0">
                    <a:pos x="T8" y="T9"/>
                  </a:cxn>
                </a:cxnLst>
                <a:rect l="0" t="0" r="r" b="b"/>
                <a:pathLst>
                  <a:path w="4" h="5">
                    <a:moveTo>
                      <a:pt x="1" y="1"/>
                    </a:moveTo>
                    <a:cubicBezTo>
                      <a:pt x="2" y="0"/>
                      <a:pt x="3" y="1"/>
                      <a:pt x="4" y="1"/>
                    </a:cubicBezTo>
                    <a:cubicBezTo>
                      <a:pt x="4" y="2"/>
                      <a:pt x="4" y="4"/>
                      <a:pt x="3" y="4"/>
                    </a:cubicBezTo>
                    <a:cubicBezTo>
                      <a:pt x="2" y="5"/>
                      <a:pt x="1" y="4"/>
                      <a:pt x="0" y="3"/>
                    </a:cubicBezTo>
                    <a:cubicBezTo>
                      <a:pt x="0" y="2"/>
                      <a:pt x="0"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63" name="Freeform 3348">
                <a:extLst>
                  <a:ext uri="{FF2B5EF4-FFF2-40B4-BE49-F238E27FC236}">
                    <a16:creationId xmlns:a16="http://schemas.microsoft.com/office/drawing/2014/main" id="{0C3DB692-9820-9D70-229B-A11F7BB8A94A}"/>
                  </a:ext>
                </a:extLst>
              </p:cNvPr>
              <p:cNvSpPr>
                <a:spLocks/>
              </p:cNvSpPr>
              <p:nvPr/>
            </p:nvSpPr>
            <p:spPr bwMode="auto">
              <a:xfrm>
                <a:off x="10867716" y="2319990"/>
                <a:ext cx="33106" cy="24829"/>
              </a:xfrm>
              <a:custGeom>
                <a:avLst/>
                <a:gdLst>
                  <a:gd name="T0" fmla="*/ 2 w 5"/>
                  <a:gd name="T1" fmla="*/ 1 h 4"/>
                  <a:gd name="T2" fmla="*/ 4 w 5"/>
                  <a:gd name="T3" fmla="*/ 1 h 4"/>
                  <a:gd name="T4" fmla="*/ 3 w 5"/>
                  <a:gd name="T5" fmla="*/ 4 h 4"/>
                  <a:gd name="T6" fmla="*/ 1 w 5"/>
                  <a:gd name="T7" fmla="*/ 3 h 4"/>
                  <a:gd name="T8" fmla="*/ 2 w 5"/>
                  <a:gd name="T9" fmla="*/ 1 h 4"/>
                </a:gdLst>
                <a:ahLst/>
                <a:cxnLst>
                  <a:cxn ang="0">
                    <a:pos x="T0" y="T1"/>
                  </a:cxn>
                  <a:cxn ang="0">
                    <a:pos x="T2" y="T3"/>
                  </a:cxn>
                  <a:cxn ang="0">
                    <a:pos x="T4" y="T5"/>
                  </a:cxn>
                  <a:cxn ang="0">
                    <a:pos x="T6" y="T7"/>
                  </a:cxn>
                  <a:cxn ang="0">
                    <a:pos x="T8" y="T9"/>
                  </a:cxn>
                </a:cxnLst>
                <a:rect l="0" t="0" r="r" b="b"/>
                <a:pathLst>
                  <a:path w="5" h="4">
                    <a:moveTo>
                      <a:pt x="2" y="1"/>
                    </a:moveTo>
                    <a:cubicBezTo>
                      <a:pt x="3" y="0"/>
                      <a:pt x="4" y="1"/>
                      <a:pt x="4" y="1"/>
                    </a:cubicBezTo>
                    <a:cubicBezTo>
                      <a:pt x="5" y="2"/>
                      <a:pt x="4" y="4"/>
                      <a:pt x="3" y="4"/>
                    </a:cubicBezTo>
                    <a:cubicBezTo>
                      <a:pt x="3" y="4"/>
                      <a:pt x="1" y="4"/>
                      <a:pt x="1" y="3"/>
                    </a:cubicBezTo>
                    <a:cubicBezTo>
                      <a:pt x="0" y="2"/>
                      <a:pt x="1" y="1"/>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64" name="Freeform 3349">
                <a:extLst>
                  <a:ext uri="{FF2B5EF4-FFF2-40B4-BE49-F238E27FC236}">
                    <a16:creationId xmlns:a16="http://schemas.microsoft.com/office/drawing/2014/main" id="{73931403-EAEF-4AE6-4142-1C81096D18DF}"/>
                  </a:ext>
                </a:extLst>
              </p:cNvPr>
              <p:cNvSpPr>
                <a:spLocks/>
              </p:cNvSpPr>
              <p:nvPr/>
            </p:nvSpPr>
            <p:spPr bwMode="auto">
              <a:xfrm>
                <a:off x="10277330" y="2430342"/>
                <a:ext cx="27588" cy="33106"/>
              </a:xfrm>
              <a:custGeom>
                <a:avLst/>
                <a:gdLst>
                  <a:gd name="T0" fmla="*/ 1 w 4"/>
                  <a:gd name="T1" fmla="*/ 1 h 5"/>
                  <a:gd name="T2" fmla="*/ 4 w 4"/>
                  <a:gd name="T3" fmla="*/ 2 h 5"/>
                  <a:gd name="T4" fmla="*/ 3 w 4"/>
                  <a:gd name="T5" fmla="*/ 4 h 5"/>
                  <a:gd name="T6" fmla="*/ 1 w 4"/>
                  <a:gd name="T7" fmla="*/ 3 h 5"/>
                  <a:gd name="T8" fmla="*/ 1 w 4"/>
                  <a:gd name="T9" fmla="*/ 1 h 5"/>
                </a:gdLst>
                <a:ahLst/>
                <a:cxnLst>
                  <a:cxn ang="0">
                    <a:pos x="T0" y="T1"/>
                  </a:cxn>
                  <a:cxn ang="0">
                    <a:pos x="T2" y="T3"/>
                  </a:cxn>
                  <a:cxn ang="0">
                    <a:pos x="T4" y="T5"/>
                  </a:cxn>
                  <a:cxn ang="0">
                    <a:pos x="T6" y="T7"/>
                  </a:cxn>
                  <a:cxn ang="0">
                    <a:pos x="T8" y="T9"/>
                  </a:cxn>
                </a:cxnLst>
                <a:rect l="0" t="0" r="r" b="b"/>
                <a:pathLst>
                  <a:path w="4" h="5">
                    <a:moveTo>
                      <a:pt x="1" y="1"/>
                    </a:moveTo>
                    <a:cubicBezTo>
                      <a:pt x="2" y="0"/>
                      <a:pt x="3" y="1"/>
                      <a:pt x="4" y="2"/>
                    </a:cubicBezTo>
                    <a:cubicBezTo>
                      <a:pt x="4" y="3"/>
                      <a:pt x="4" y="4"/>
                      <a:pt x="3" y="4"/>
                    </a:cubicBezTo>
                    <a:cubicBezTo>
                      <a:pt x="2" y="5"/>
                      <a:pt x="1" y="4"/>
                      <a:pt x="1" y="3"/>
                    </a:cubicBezTo>
                    <a:cubicBezTo>
                      <a:pt x="0" y="2"/>
                      <a:pt x="0"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65" name="Freeform 3350">
                <a:extLst>
                  <a:ext uri="{FF2B5EF4-FFF2-40B4-BE49-F238E27FC236}">
                    <a16:creationId xmlns:a16="http://schemas.microsoft.com/office/drawing/2014/main" id="{87D31082-68E2-32F1-E361-4760D2FDF611}"/>
                  </a:ext>
                </a:extLst>
              </p:cNvPr>
              <p:cNvSpPr>
                <a:spLocks/>
              </p:cNvSpPr>
              <p:nvPr/>
            </p:nvSpPr>
            <p:spPr bwMode="auto">
              <a:xfrm>
                <a:off x="9995932" y="1834439"/>
                <a:ext cx="27588" cy="24829"/>
              </a:xfrm>
              <a:custGeom>
                <a:avLst/>
                <a:gdLst>
                  <a:gd name="T0" fmla="*/ 1 w 4"/>
                  <a:gd name="T1" fmla="*/ 0 h 4"/>
                  <a:gd name="T2" fmla="*/ 4 w 4"/>
                  <a:gd name="T3" fmla="*/ 1 h 4"/>
                  <a:gd name="T4" fmla="*/ 3 w 4"/>
                  <a:gd name="T5" fmla="*/ 4 h 4"/>
                  <a:gd name="T6" fmla="*/ 0 w 4"/>
                  <a:gd name="T7" fmla="*/ 3 h 4"/>
                  <a:gd name="T8" fmla="*/ 1 w 4"/>
                  <a:gd name="T9" fmla="*/ 0 h 4"/>
                </a:gdLst>
                <a:ahLst/>
                <a:cxnLst>
                  <a:cxn ang="0">
                    <a:pos x="T0" y="T1"/>
                  </a:cxn>
                  <a:cxn ang="0">
                    <a:pos x="T2" y="T3"/>
                  </a:cxn>
                  <a:cxn ang="0">
                    <a:pos x="T4" y="T5"/>
                  </a:cxn>
                  <a:cxn ang="0">
                    <a:pos x="T6" y="T7"/>
                  </a:cxn>
                  <a:cxn ang="0">
                    <a:pos x="T8" y="T9"/>
                  </a:cxn>
                </a:cxnLst>
                <a:rect l="0" t="0" r="r" b="b"/>
                <a:pathLst>
                  <a:path w="4" h="4">
                    <a:moveTo>
                      <a:pt x="1" y="0"/>
                    </a:moveTo>
                    <a:cubicBezTo>
                      <a:pt x="2" y="0"/>
                      <a:pt x="3" y="0"/>
                      <a:pt x="4" y="1"/>
                    </a:cubicBezTo>
                    <a:cubicBezTo>
                      <a:pt x="4" y="2"/>
                      <a:pt x="4" y="3"/>
                      <a:pt x="3" y="4"/>
                    </a:cubicBezTo>
                    <a:cubicBezTo>
                      <a:pt x="2" y="4"/>
                      <a:pt x="1" y="4"/>
                      <a:pt x="0" y="3"/>
                    </a:cubicBezTo>
                    <a:cubicBezTo>
                      <a:pt x="0" y="2"/>
                      <a:pt x="0"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grpSp>
      </p:grpSp>
      <p:graphicFrame>
        <p:nvGraphicFramePr>
          <p:cNvPr id="9" name="Table 8">
            <a:extLst>
              <a:ext uri="{FF2B5EF4-FFF2-40B4-BE49-F238E27FC236}">
                <a16:creationId xmlns:a16="http://schemas.microsoft.com/office/drawing/2014/main" id="{5CDE55D6-DB83-2305-5673-CCC5F4842899}"/>
              </a:ext>
            </a:extLst>
          </p:cNvPr>
          <p:cNvGraphicFramePr>
            <a:graphicFrameLocks noGrp="1"/>
          </p:cNvGraphicFramePr>
          <p:nvPr/>
        </p:nvGraphicFramePr>
        <p:xfrm>
          <a:off x="414752" y="1323203"/>
          <a:ext cx="4527136" cy="5841175"/>
        </p:xfrm>
        <a:graphic>
          <a:graphicData uri="http://schemas.openxmlformats.org/drawingml/2006/table">
            <a:tbl>
              <a:tblPr firstRow="1" bandRow="1">
                <a:tableStyleId>{5C22544A-7EE6-4342-B048-85BDC9FD1C3A}</a:tableStyleId>
              </a:tblPr>
              <a:tblGrid>
                <a:gridCol w="4527136">
                  <a:extLst>
                    <a:ext uri="{9D8B030D-6E8A-4147-A177-3AD203B41FA5}">
                      <a16:colId xmlns:a16="http://schemas.microsoft.com/office/drawing/2014/main" val="829569007"/>
                    </a:ext>
                  </a:extLst>
                </a:gridCol>
              </a:tblGrid>
              <a:tr h="233647">
                <a:tc>
                  <a:txBody>
                    <a:bodyPr/>
                    <a:lstStyle/>
                    <a:p>
                      <a:endParaRPr lang="en-IN" sz="900" dirty="0">
                        <a:latin typeface="Bahnschrift" panose="020B0502040204020203" pitchFamily="34" charset="0"/>
                      </a:endParaRPr>
                    </a:p>
                  </a:txBody>
                  <a:tcP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extLst>
                  <a:ext uri="{0D108BD9-81ED-4DB2-BD59-A6C34878D82A}">
                    <a16:rowId xmlns:a16="http://schemas.microsoft.com/office/drawing/2014/main" val="3468027864"/>
                  </a:ext>
                </a:extLst>
              </a:tr>
              <a:tr h="233647">
                <a:tc>
                  <a:txBody>
                    <a:bodyPr/>
                    <a:lstStyle/>
                    <a:p>
                      <a:endParaRPr lang="en-IN" sz="900" dirty="0">
                        <a:latin typeface="Bahnschrift" panose="020B0502040204020203" pitchFamily="34" charset="0"/>
                      </a:endParaRPr>
                    </a:p>
                  </a:txBody>
                  <a:tcP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extLst>
                  <a:ext uri="{0D108BD9-81ED-4DB2-BD59-A6C34878D82A}">
                    <a16:rowId xmlns:a16="http://schemas.microsoft.com/office/drawing/2014/main" val="2337575375"/>
                  </a:ext>
                </a:extLst>
              </a:tr>
              <a:tr h="233647">
                <a:tc>
                  <a:txBody>
                    <a:bodyPr/>
                    <a:lstStyle/>
                    <a:p>
                      <a:endParaRPr lang="en-IN" sz="900">
                        <a:latin typeface="Bahnschrift" panose="020B0502040204020203" pitchFamily="34" charset="0"/>
                      </a:endParaRPr>
                    </a:p>
                  </a:txBody>
                  <a:tcP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extLst>
                  <a:ext uri="{0D108BD9-81ED-4DB2-BD59-A6C34878D82A}">
                    <a16:rowId xmlns:a16="http://schemas.microsoft.com/office/drawing/2014/main" val="911356287"/>
                  </a:ext>
                </a:extLst>
              </a:tr>
              <a:tr h="233647">
                <a:tc>
                  <a:txBody>
                    <a:bodyPr/>
                    <a:lstStyle/>
                    <a:p>
                      <a:endParaRPr lang="en-IN" sz="900">
                        <a:latin typeface="Bahnschrift" panose="020B0502040204020203" pitchFamily="34" charset="0"/>
                      </a:endParaRPr>
                    </a:p>
                  </a:txBody>
                  <a:tcP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extLst>
                  <a:ext uri="{0D108BD9-81ED-4DB2-BD59-A6C34878D82A}">
                    <a16:rowId xmlns:a16="http://schemas.microsoft.com/office/drawing/2014/main" val="3639092080"/>
                  </a:ext>
                </a:extLst>
              </a:tr>
              <a:tr h="233647">
                <a:tc>
                  <a:txBody>
                    <a:bodyPr/>
                    <a:lstStyle/>
                    <a:p>
                      <a:endParaRPr lang="en-IN" sz="900" dirty="0">
                        <a:latin typeface="Bahnschrift" panose="020B0502040204020203" pitchFamily="34" charset="0"/>
                      </a:endParaRPr>
                    </a:p>
                  </a:txBody>
                  <a:tcP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extLst>
                  <a:ext uri="{0D108BD9-81ED-4DB2-BD59-A6C34878D82A}">
                    <a16:rowId xmlns:a16="http://schemas.microsoft.com/office/drawing/2014/main" val="1785018806"/>
                  </a:ext>
                </a:extLst>
              </a:tr>
              <a:tr h="233647">
                <a:tc>
                  <a:txBody>
                    <a:bodyPr/>
                    <a:lstStyle/>
                    <a:p>
                      <a:endParaRPr lang="en-IN" sz="900" dirty="0">
                        <a:latin typeface="Bahnschrift" panose="020B0502040204020203" pitchFamily="34" charset="0"/>
                      </a:endParaRPr>
                    </a:p>
                  </a:txBody>
                  <a:tcP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extLst>
                  <a:ext uri="{0D108BD9-81ED-4DB2-BD59-A6C34878D82A}">
                    <a16:rowId xmlns:a16="http://schemas.microsoft.com/office/drawing/2014/main" val="3934726505"/>
                  </a:ext>
                </a:extLst>
              </a:tr>
              <a:tr h="233647">
                <a:tc>
                  <a:txBody>
                    <a:bodyPr/>
                    <a:lstStyle/>
                    <a:p>
                      <a:endParaRPr lang="en-IN" sz="900" dirty="0">
                        <a:latin typeface="Bahnschrift" panose="020B0502040204020203" pitchFamily="34" charset="0"/>
                      </a:endParaRPr>
                    </a:p>
                  </a:txBody>
                  <a:tcP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extLst>
                  <a:ext uri="{0D108BD9-81ED-4DB2-BD59-A6C34878D82A}">
                    <a16:rowId xmlns:a16="http://schemas.microsoft.com/office/drawing/2014/main" val="4280798220"/>
                  </a:ext>
                </a:extLst>
              </a:tr>
              <a:tr h="233647">
                <a:tc>
                  <a:txBody>
                    <a:bodyPr/>
                    <a:lstStyle/>
                    <a:p>
                      <a:endParaRPr lang="en-IN" sz="900" dirty="0">
                        <a:latin typeface="Bahnschrift" panose="020B0502040204020203" pitchFamily="34" charset="0"/>
                      </a:endParaRPr>
                    </a:p>
                  </a:txBody>
                  <a:tcP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extLst>
                  <a:ext uri="{0D108BD9-81ED-4DB2-BD59-A6C34878D82A}">
                    <a16:rowId xmlns:a16="http://schemas.microsoft.com/office/drawing/2014/main" val="2188883081"/>
                  </a:ext>
                </a:extLst>
              </a:tr>
              <a:tr h="233647">
                <a:tc>
                  <a:txBody>
                    <a:bodyPr/>
                    <a:lstStyle/>
                    <a:p>
                      <a:endParaRPr lang="en-IN" sz="900" dirty="0">
                        <a:latin typeface="Bahnschrift" panose="020B0502040204020203" pitchFamily="34" charset="0"/>
                      </a:endParaRPr>
                    </a:p>
                  </a:txBody>
                  <a:tcP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extLst>
                  <a:ext uri="{0D108BD9-81ED-4DB2-BD59-A6C34878D82A}">
                    <a16:rowId xmlns:a16="http://schemas.microsoft.com/office/drawing/2014/main" val="1086136289"/>
                  </a:ext>
                </a:extLst>
              </a:tr>
              <a:tr h="233647">
                <a:tc>
                  <a:txBody>
                    <a:bodyPr/>
                    <a:lstStyle/>
                    <a:p>
                      <a:endParaRPr lang="en-IN" sz="900" dirty="0">
                        <a:latin typeface="Bahnschrift" panose="020B0502040204020203" pitchFamily="34" charset="0"/>
                      </a:endParaRPr>
                    </a:p>
                  </a:txBody>
                  <a:tcP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extLst>
                  <a:ext uri="{0D108BD9-81ED-4DB2-BD59-A6C34878D82A}">
                    <a16:rowId xmlns:a16="http://schemas.microsoft.com/office/drawing/2014/main" val="2920432599"/>
                  </a:ext>
                </a:extLst>
              </a:tr>
              <a:tr h="233647">
                <a:tc>
                  <a:txBody>
                    <a:bodyPr/>
                    <a:lstStyle/>
                    <a:p>
                      <a:endParaRPr lang="en-IN" sz="900" dirty="0">
                        <a:latin typeface="Bahnschrift" panose="020B0502040204020203" pitchFamily="34" charset="0"/>
                      </a:endParaRPr>
                    </a:p>
                  </a:txBody>
                  <a:tcP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extLst>
                  <a:ext uri="{0D108BD9-81ED-4DB2-BD59-A6C34878D82A}">
                    <a16:rowId xmlns:a16="http://schemas.microsoft.com/office/drawing/2014/main" val="1946934937"/>
                  </a:ext>
                </a:extLst>
              </a:tr>
              <a:tr h="233647">
                <a:tc>
                  <a:txBody>
                    <a:bodyPr/>
                    <a:lstStyle/>
                    <a:p>
                      <a:endParaRPr lang="en-IN" sz="900" dirty="0">
                        <a:latin typeface="Bahnschrift" panose="020B0502040204020203" pitchFamily="34" charset="0"/>
                      </a:endParaRPr>
                    </a:p>
                  </a:txBody>
                  <a:tcP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extLst>
                  <a:ext uri="{0D108BD9-81ED-4DB2-BD59-A6C34878D82A}">
                    <a16:rowId xmlns:a16="http://schemas.microsoft.com/office/drawing/2014/main" val="592798720"/>
                  </a:ext>
                </a:extLst>
              </a:tr>
              <a:tr h="233647">
                <a:tc>
                  <a:txBody>
                    <a:bodyPr/>
                    <a:lstStyle/>
                    <a:p>
                      <a:endParaRPr lang="en-IN" sz="900" dirty="0">
                        <a:latin typeface="Bahnschrift" panose="020B0502040204020203" pitchFamily="34" charset="0"/>
                      </a:endParaRPr>
                    </a:p>
                  </a:txBody>
                  <a:tcP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extLst>
                  <a:ext uri="{0D108BD9-81ED-4DB2-BD59-A6C34878D82A}">
                    <a16:rowId xmlns:a16="http://schemas.microsoft.com/office/drawing/2014/main" val="2087246695"/>
                  </a:ext>
                </a:extLst>
              </a:tr>
              <a:tr h="233647">
                <a:tc>
                  <a:txBody>
                    <a:bodyPr/>
                    <a:lstStyle/>
                    <a:p>
                      <a:endParaRPr lang="en-IN" sz="900" dirty="0">
                        <a:latin typeface="Bahnschrift" panose="020B0502040204020203" pitchFamily="34" charset="0"/>
                      </a:endParaRPr>
                    </a:p>
                  </a:txBody>
                  <a:tcP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extLst>
                  <a:ext uri="{0D108BD9-81ED-4DB2-BD59-A6C34878D82A}">
                    <a16:rowId xmlns:a16="http://schemas.microsoft.com/office/drawing/2014/main" val="505127471"/>
                  </a:ext>
                </a:extLst>
              </a:tr>
              <a:tr h="233647">
                <a:tc>
                  <a:txBody>
                    <a:bodyPr/>
                    <a:lstStyle/>
                    <a:p>
                      <a:endParaRPr lang="en-IN" sz="900" dirty="0">
                        <a:latin typeface="Bahnschrift" panose="020B0502040204020203" pitchFamily="34" charset="0"/>
                      </a:endParaRPr>
                    </a:p>
                  </a:txBody>
                  <a:tcP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extLst>
                  <a:ext uri="{0D108BD9-81ED-4DB2-BD59-A6C34878D82A}">
                    <a16:rowId xmlns:a16="http://schemas.microsoft.com/office/drawing/2014/main" val="2948275528"/>
                  </a:ext>
                </a:extLst>
              </a:tr>
              <a:tr h="233647">
                <a:tc>
                  <a:txBody>
                    <a:bodyPr/>
                    <a:lstStyle/>
                    <a:p>
                      <a:endParaRPr lang="en-IN" sz="900" dirty="0">
                        <a:latin typeface="Bahnschrift" panose="020B0502040204020203" pitchFamily="34" charset="0"/>
                      </a:endParaRPr>
                    </a:p>
                  </a:txBody>
                  <a:tcP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extLst>
                  <a:ext uri="{0D108BD9-81ED-4DB2-BD59-A6C34878D82A}">
                    <a16:rowId xmlns:a16="http://schemas.microsoft.com/office/drawing/2014/main" val="11604585"/>
                  </a:ext>
                </a:extLst>
              </a:tr>
              <a:tr h="233647">
                <a:tc>
                  <a:txBody>
                    <a:bodyPr/>
                    <a:lstStyle/>
                    <a:p>
                      <a:endParaRPr lang="en-IN" sz="900" dirty="0">
                        <a:latin typeface="Bahnschrift" panose="020B0502040204020203" pitchFamily="34" charset="0"/>
                      </a:endParaRPr>
                    </a:p>
                  </a:txBody>
                  <a:tcP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extLst>
                  <a:ext uri="{0D108BD9-81ED-4DB2-BD59-A6C34878D82A}">
                    <a16:rowId xmlns:a16="http://schemas.microsoft.com/office/drawing/2014/main" val="2073370578"/>
                  </a:ext>
                </a:extLst>
              </a:tr>
              <a:tr h="233647">
                <a:tc>
                  <a:txBody>
                    <a:bodyPr/>
                    <a:lstStyle/>
                    <a:p>
                      <a:endParaRPr lang="en-IN" sz="900" dirty="0">
                        <a:latin typeface="Bahnschrift" panose="020B0502040204020203" pitchFamily="34" charset="0"/>
                      </a:endParaRPr>
                    </a:p>
                  </a:txBody>
                  <a:tcP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extLst>
                  <a:ext uri="{0D108BD9-81ED-4DB2-BD59-A6C34878D82A}">
                    <a16:rowId xmlns:a16="http://schemas.microsoft.com/office/drawing/2014/main" val="335905493"/>
                  </a:ext>
                </a:extLst>
              </a:tr>
              <a:tr h="233647">
                <a:tc>
                  <a:txBody>
                    <a:bodyPr/>
                    <a:lstStyle/>
                    <a:p>
                      <a:endParaRPr lang="en-IN" sz="900" dirty="0">
                        <a:latin typeface="Bahnschrift" panose="020B0502040204020203" pitchFamily="34" charset="0"/>
                      </a:endParaRPr>
                    </a:p>
                  </a:txBody>
                  <a:tcP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extLst>
                  <a:ext uri="{0D108BD9-81ED-4DB2-BD59-A6C34878D82A}">
                    <a16:rowId xmlns:a16="http://schemas.microsoft.com/office/drawing/2014/main" val="3259696133"/>
                  </a:ext>
                </a:extLst>
              </a:tr>
              <a:tr h="233647">
                <a:tc>
                  <a:txBody>
                    <a:bodyPr/>
                    <a:lstStyle/>
                    <a:p>
                      <a:endParaRPr lang="en-IN" sz="900" dirty="0">
                        <a:latin typeface="Bahnschrift" panose="020B0502040204020203" pitchFamily="34" charset="0"/>
                      </a:endParaRPr>
                    </a:p>
                  </a:txBody>
                  <a:tcP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extLst>
                  <a:ext uri="{0D108BD9-81ED-4DB2-BD59-A6C34878D82A}">
                    <a16:rowId xmlns:a16="http://schemas.microsoft.com/office/drawing/2014/main" val="1261691925"/>
                  </a:ext>
                </a:extLst>
              </a:tr>
              <a:tr h="233647">
                <a:tc>
                  <a:txBody>
                    <a:bodyPr/>
                    <a:lstStyle/>
                    <a:p>
                      <a:endParaRPr lang="en-IN" sz="900" dirty="0">
                        <a:latin typeface="Bahnschrift" panose="020B0502040204020203" pitchFamily="34" charset="0"/>
                      </a:endParaRPr>
                    </a:p>
                  </a:txBody>
                  <a:tcP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extLst>
                  <a:ext uri="{0D108BD9-81ED-4DB2-BD59-A6C34878D82A}">
                    <a16:rowId xmlns:a16="http://schemas.microsoft.com/office/drawing/2014/main" val="1914206691"/>
                  </a:ext>
                </a:extLst>
              </a:tr>
              <a:tr h="233647">
                <a:tc>
                  <a:txBody>
                    <a:bodyPr/>
                    <a:lstStyle/>
                    <a:p>
                      <a:endParaRPr lang="en-IN" sz="900" dirty="0">
                        <a:latin typeface="Bahnschrift" panose="020B0502040204020203" pitchFamily="34" charset="0"/>
                      </a:endParaRPr>
                    </a:p>
                  </a:txBody>
                  <a:tcP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extLst>
                  <a:ext uri="{0D108BD9-81ED-4DB2-BD59-A6C34878D82A}">
                    <a16:rowId xmlns:a16="http://schemas.microsoft.com/office/drawing/2014/main" val="2999310458"/>
                  </a:ext>
                </a:extLst>
              </a:tr>
              <a:tr h="233647">
                <a:tc>
                  <a:txBody>
                    <a:bodyPr/>
                    <a:lstStyle/>
                    <a:p>
                      <a:endParaRPr lang="en-IN" sz="900" dirty="0">
                        <a:latin typeface="Bahnschrift" panose="020B0502040204020203" pitchFamily="34" charset="0"/>
                      </a:endParaRPr>
                    </a:p>
                  </a:txBody>
                  <a:tcP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extLst>
                  <a:ext uri="{0D108BD9-81ED-4DB2-BD59-A6C34878D82A}">
                    <a16:rowId xmlns:a16="http://schemas.microsoft.com/office/drawing/2014/main" val="1753198560"/>
                  </a:ext>
                </a:extLst>
              </a:tr>
              <a:tr h="233647">
                <a:tc>
                  <a:txBody>
                    <a:bodyPr/>
                    <a:lstStyle/>
                    <a:p>
                      <a:endParaRPr lang="en-IN" sz="900" dirty="0">
                        <a:latin typeface="Bahnschrift" panose="020B0502040204020203" pitchFamily="34" charset="0"/>
                      </a:endParaRPr>
                    </a:p>
                  </a:txBody>
                  <a:tcP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extLst>
                  <a:ext uri="{0D108BD9-81ED-4DB2-BD59-A6C34878D82A}">
                    <a16:rowId xmlns:a16="http://schemas.microsoft.com/office/drawing/2014/main" val="3204941382"/>
                  </a:ext>
                </a:extLst>
              </a:tr>
              <a:tr h="233647">
                <a:tc>
                  <a:txBody>
                    <a:bodyPr/>
                    <a:lstStyle/>
                    <a:p>
                      <a:endParaRPr lang="en-IN" sz="900" dirty="0">
                        <a:latin typeface="Bahnschrift" panose="020B0502040204020203" pitchFamily="34" charset="0"/>
                      </a:endParaRPr>
                    </a:p>
                  </a:txBody>
                  <a:tcPr>
                    <a:lnT w="3175" cap="flat" cmpd="sng" algn="ctr">
                      <a:solidFill>
                        <a:schemeClr val="bg1">
                          <a:lumMod val="75000"/>
                        </a:schemeClr>
                      </a:solidFill>
                      <a:prstDash val="solid"/>
                      <a:round/>
                      <a:headEnd type="none" w="med" len="med"/>
                      <a:tailEnd type="none" w="med" len="med"/>
                    </a:lnT>
                    <a:noFill/>
                  </a:tcPr>
                </a:tc>
                <a:extLst>
                  <a:ext uri="{0D108BD9-81ED-4DB2-BD59-A6C34878D82A}">
                    <a16:rowId xmlns:a16="http://schemas.microsoft.com/office/drawing/2014/main" val="764503961"/>
                  </a:ext>
                </a:extLst>
              </a:tr>
            </a:tbl>
          </a:graphicData>
        </a:graphic>
      </p:graphicFrame>
      <p:sp>
        <p:nvSpPr>
          <p:cNvPr id="2" name="Slide Number Placeholder 6">
            <a:extLst>
              <a:ext uri="{FF2B5EF4-FFF2-40B4-BE49-F238E27FC236}">
                <a16:creationId xmlns:a16="http://schemas.microsoft.com/office/drawing/2014/main" id="{F122E05C-67A6-9F70-7588-E5FCD26A6BE6}"/>
              </a:ext>
            </a:extLst>
          </p:cNvPr>
          <p:cNvSpPr>
            <a:spLocks noGrp="1"/>
          </p:cNvSpPr>
          <p:nvPr>
            <p:ph type="sldNum" sz="quarter" idx="12"/>
          </p:nvPr>
        </p:nvSpPr>
        <p:spPr>
          <a:xfrm>
            <a:off x="4586678" y="7219068"/>
            <a:ext cx="355210" cy="188208"/>
          </a:xfrm>
        </p:spPr>
        <p:txBody>
          <a:bodyPr/>
          <a:lstStyle/>
          <a:p>
            <a:fld id="{BBD8116C-255A-44AF-97AC-4E39B80E4E22}" type="slidenum">
              <a:rPr lang="en-IN" sz="800" smtClean="0">
                <a:solidFill>
                  <a:schemeClr val="tx1"/>
                </a:solidFill>
                <a:latin typeface="Bahnschrift" panose="020B0502040204020203" pitchFamily="34" charset="0"/>
              </a:rPr>
              <a:t>43</a:t>
            </a:fld>
            <a:endParaRPr lang="en-IN" sz="800">
              <a:solidFill>
                <a:schemeClr val="tx1"/>
              </a:solidFill>
              <a:latin typeface="Bahnschrift" panose="020B0502040204020203" pitchFamily="34" charset="0"/>
            </a:endParaRPr>
          </a:p>
        </p:txBody>
      </p:sp>
    </p:spTree>
    <p:custDataLst>
      <p:tags r:id="rId1"/>
    </p:custDataLst>
    <p:extLst>
      <p:ext uri="{BB962C8B-B14F-4D97-AF65-F5344CB8AC3E}">
        <p14:creationId xmlns:p14="http://schemas.microsoft.com/office/powerpoint/2010/main" val="3345698189"/>
      </p:ext>
    </p:extLst>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descr="A blue and black gradient&#10;&#10;Description automatically generated">
            <a:extLst>
              <a:ext uri="{FF2B5EF4-FFF2-40B4-BE49-F238E27FC236}">
                <a16:creationId xmlns:a16="http://schemas.microsoft.com/office/drawing/2014/main" id="{FECB1555-0CD8-3DC8-01D0-A667C2304AFD}"/>
              </a:ext>
            </a:extLst>
          </p:cNvPr>
          <p:cNvPicPr>
            <a:picLocks noChangeAspect="1"/>
          </p:cNvPicPr>
          <p:nvPr/>
        </p:nvPicPr>
        <p:blipFill rotWithShape="1">
          <a:blip r:embed="rId3">
            <a:extLst>
              <a:ext uri="{28A0092B-C50C-407E-A947-70E740481C1C}">
                <a14:useLocalDpi xmlns:a14="http://schemas.microsoft.com/office/drawing/2010/main" val="0"/>
              </a:ext>
            </a:extLst>
          </a:blip>
          <a:srcRect r="20468"/>
          <a:stretch/>
        </p:blipFill>
        <p:spPr>
          <a:xfrm rot="16200000" flipV="1">
            <a:off x="-1106489" y="1106488"/>
            <a:ext cx="7559678" cy="5346702"/>
          </a:xfrm>
          <a:prstGeom prst="rect">
            <a:avLst/>
          </a:prstGeom>
        </p:spPr>
      </p:pic>
      <p:pic>
        <p:nvPicPr>
          <p:cNvPr id="4" name="Picture 3">
            <a:extLst>
              <a:ext uri="{FF2B5EF4-FFF2-40B4-BE49-F238E27FC236}">
                <a16:creationId xmlns:a16="http://schemas.microsoft.com/office/drawing/2014/main" id="{8891869F-652A-CC66-5C43-174BC87D537B}"/>
              </a:ext>
            </a:extLst>
          </p:cNvPr>
          <p:cNvPicPr>
            <a:picLocks noChangeAspect="1"/>
          </p:cNvPicPr>
          <p:nvPr/>
        </p:nvPicPr>
        <p:blipFill rotWithShape="1">
          <a:blip r:embed="rId4">
            <a:extLst>
              <a:ext uri="{BEBA8EAE-BF5A-486C-A8C5-ECC9F3942E4B}">
                <a14:imgProps xmlns:a14="http://schemas.microsoft.com/office/drawing/2010/main">
                  <a14:imgLayer r:embed="rId5">
                    <a14:imgEffect>
                      <a14:brightnessContrast bright="100000"/>
                    </a14:imgEffect>
                  </a14:imgLayer>
                </a14:imgProps>
              </a:ext>
              <a:ext uri="{28A0092B-C50C-407E-A947-70E740481C1C}">
                <a14:useLocalDpi xmlns:a14="http://schemas.microsoft.com/office/drawing/2010/main" val="0"/>
              </a:ext>
            </a:extLst>
          </a:blip>
          <a:srcRect l="32281"/>
          <a:stretch/>
        </p:blipFill>
        <p:spPr>
          <a:xfrm>
            <a:off x="1057274" y="443625"/>
            <a:ext cx="1329745" cy="578966"/>
          </a:xfrm>
          <a:prstGeom prst="rect">
            <a:avLst/>
          </a:prstGeom>
        </p:spPr>
      </p:pic>
      <p:pic>
        <p:nvPicPr>
          <p:cNvPr id="5" name="Picture 4">
            <a:extLst>
              <a:ext uri="{FF2B5EF4-FFF2-40B4-BE49-F238E27FC236}">
                <a16:creationId xmlns:a16="http://schemas.microsoft.com/office/drawing/2014/main" id="{CFFBE61D-F3E7-92DC-646B-8ED10DC28208}"/>
              </a:ext>
            </a:extLst>
          </p:cNvPr>
          <p:cNvPicPr>
            <a:picLocks noChangeAspect="1"/>
          </p:cNvPicPr>
          <p:nvPr/>
        </p:nvPicPr>
        <p:blipFill rotWithShape="1">
          <a:blip r:embed="rId6">
            <a:extLst>
              <a:ext uri="{28A0092B-C50C-407E-A947-70E740481C1C}">
                <a14:useLocalDpi xmlns:a14="http://schemas.microsoft.com/office/drawing/2010/main" val="0"/>
              </a:ext>
            </a:extLst>
          </a:blip>
          <a:srcRect r="67719"/>
          <a:stretch/>
        </p:blipFill>
        <p:spPr>
          <a:xfrm>
            <a:off x="423396" y="443625"/>
            <a:ext cx="633879" cy="578966"/>
          </a:xfrm>
          <a:prstGeom prst="rect">
            <a:avLst/>
          </a:prstGeom>
        </p:spPr>
      </p:pic>
      <p:pic>
        <p:nvPicPr>
          <p:cNvPr id="6" name="Picture 5">
            <a:extLst>
              <a:ext uri="{FF2B5EF4-FFF2-40B4-BE49-F238E27FC236}">
                <a16:creationId xmlns:a16="http://schemas.microsoft.com/office/drawing/2014/main" id="{3434755C-CC9C-6DF5-CD71-64D32E8CE100}"/>
              </a:ext>
            </a:extLst>
          </p:cNvPr>
          <p:cNvPicPr>
            <a:picLocks noChangeAspect="1"/>
          </p:cNvPicPr>
          <p:nvPr/>
        </p:nvPicPr>
        <p:blipFill>
          <a:blip r:embed="rId7">
            <a:extLst>
              <a:ext uri="{BEBA8EAE-BF5A-486C-A8C5-ECC9F3942E4B}">
                <a14:imgProps xmlns:a14="http://schemas.microsoft.com/office/drawing/2010/main">
                  <a14:imgLayer r:embed="rId8">
                    <a14:imgEffect>
                      <a14:brightnessContrast bright="100000"/>
                    </a14:imgEffect>
                  </a14:imgLayer>
                </a14:imgProps>
              </a:ext>
            </a:extLst>
          </a:blip>
          <a:stretch>
            <a:fillRect/>
          </a:stretch>
        </p:blipFill>
        <p:spPr>
          <a:xfrm>
            <a:off x="4270376" y="534988"/>
            <a:ext cx="627942" cy="420660"/>
          </a:xfrm>
          <a:prstGeom prst="rect">
            <a:avLst/>
          </a:prstGeom>
        </p:spPr>
      </p:pic>
      <p:sp>
        <p:nvSpPr>
          <p:cNvPr id="7" name="Freeform 586">
            <a:extLst>
              <a:ext uri="{FF2B5EF4-FFF2-40B4-BE49-F238E27FC236}">
                <a16:creationId xmlns:a16="http://schemas.microsoft.com/office/drawing/2014/main" id="{7F132087-DABB-87ED-0269-8D27F3D6A1BB}"/>
              </a:ext>
            </a:extLst>
          </p:cNvPr>
          <p:cNvSpPr>
            <a:spLocks noEditPoints="1"/>
          </p:cNvSpPr>
          <p:nvPr/>
        </p:nvSpPr>
        <p:spPr bwMode="auto">
          <a:xfrm>
            <a:off x="17339" y="0"/>
            <a:ext cx="10074522" cy="9578784"/>
          </a:xfrm>
          <a:custGeom>
            <a:avLst/>
            <a:gdLst>
              <a:gd name="T0" fmla="*/ 5177 w 9862"/>
              <a:gd name="T1" fmla="*/ 8398 h 9379"/>
              <a:gd name="T2" fmla="*/ 8706 w 9862"/>
              <a:gd name="T3" fmla="*/ 2345 h 9379"/>
              <a:gd name="T4" fmla="*/ 1744 w 9862"/>
              <a:gd name="T5" fmla="*/ 1006 h 9379"/>
              <a:gd name="T6" fmla="*/ 2329 w 9862"/>
              <a:gd name="T7" fmla="*/ 7373 h 9379"/>
              <a:gd name="T8" fmla="*/ 2037 w 9862"/>
              <a:gd name="T9" fmla="*/ 4529 h 9379"/>
              <a:gd name="T10" fmla="*/ 3196 w 9862"/>
              <a:gd name="T11" fmla="*/ 6530 h 9379"/>
              <a:gd name="T12" fmla="*/ 5516 w 9862"/>
              <a:gd name="T13" fmla="*/ 7534 h 9379"/>
              <a:gd name="T14" fmla="*/ 6387 w 9862"/>
              <a:gd name="T15" fmla="*/ 6415 h 9379"/>
              <a:gd name="T16" fmla="*/ 8414 w 9862"/>
              <a:gd name="T17" fmla="*/ 3524 h 9379"/>
              <a:gd name="T18" fmla="*/ 7482 w 9862"/>
              <a:gd name="T19" fmla="*/ 1678 h 9379"/>
              <a:gd name="T20" fmla="*/ 6088 w 9862"/>
              <a:gd name="T21" fmla="*/ 512 h 9379"/>
              <a:gd name="T22" fmla="*/ 3191 w 9862"/>
              <a:gd name="T23" fmla="*/ 3189 h 9379"/>
              <a:gd name="T24" fmla="*/ 2940 w 9862"/>
              <a:gd name="T25" fmla="*/ 4355 h 9379"/>
              <a:gd name="T26" fmla="*/ 2906 w 9862"/>
              <a:gd name="T27" fmla="*/ 2295 h 9379"/>
              <a:gd name="T28" fmla="*/ 4014 w 9862"/>
              <a:gd name="T29" fmla="*/ 4332 h 9379"/>
              <a:gd name="T30" fmla="*/ 3782 w 9862"/>
              <a:gd name="T31" fmla="*/ 5193 h 9379"/>
              <a:gd name="T32" fmla="*/ 5743 w 9862"/>
              <a:gd name="T33" fmla="*/ 2685 h 9379"/>
              <a:gd name="T34" fmla="*/ 5807 w 9862"/>
              <a:gd name="T35" fmla="*/ 3692 h 9379"/>
              <a:gd name="T36" fmla="*/ 5227 w 9862"/>
              <a:gd name="T37" fmla="*/ 4393 h 9379"/>
              <a:gd name="T38" fmla="*/ 4696 w 9862"/>
              <a:gd name="T39" fmla="*/ 3350 h 9379"/>
              <a:gd name="T40" fmla="*/ 3774 w 9862"/>
              <a:gd name="T41" fmla="*/ 2513 h 9379"/>
              <a:gd name="T42" fmla="*/ 4068 w 9862"/>
              <a:gd name="T43" fmla="*/ 5022 h 9379"/>
              <a:gd name="T44" fmla="*/ 4068 w 9862"/>
              <a:gd name="T45" fmla="*/ 2386 h 9379"/>
              <a:gd name="T46" fmla="*/ 4687 w 9862"/>
              <a:gd name="T47" fmla="*/ 3320 h 9379"/>
              <a:gd name="T48" fmla="*/ 4648 w 9862"/>
              <a:gd name="T49" fmla="*/ 5994 h 9379"/>
              <a:gd name="T50" fmla="*/ 3509 w 9862"/>
              <a:gd name="T51" fmla="*/ 3331 h 9379"/>
              <a:gd name="T52" fmla="*/ 4930 w 9862"/>
              <a:gd name="T53" fmla="*/ 2513 h 9379"/>
              <a:gd name="T54" fmla="*/ 5807 w 9862"/>
              <a:gd name="T55" fmla="*/ 2011 h 9379"/>
              <a:gd name="T56" fmla="*/ 6432 w 9862"/>
              <a:gd name="T57" fmla="*/ 3660 h 9379"/>
              <a:gd name="T58" fmla="*/ 6676 w 9862"/>
              <a:gd name="T59" fmla="*/ 1174 h 9379"/>
              <a:gd name="T60" fmla="*/ 7537 w 9862"/>
              <a:gd name="T61" fmla="*/ 2685 h 9379"/>
              <a:gd name="T62" fmla="*/ 8074 w 9862"/>
              <a:gd name="T63" fmla="*/ 3381 h 9379"/>
              <a:gd name="T64" fmla="*/ 7827 w 9862"/>
              <a:gd name="T65" fmla="*/ 4524 h 9379"/>
              <a:gd name="T66" fmla="*/ 7600 w 9862"/>
              <a:gd name="T67" fmla="*/ 5693 h 9379"/>
              <a:gd name="T68" fmla="*/ 6963 w 9862"/>
              <a:gd name="T69" fmla="*/ 5353 h 9379"/>
              <a:gd name="T70" fmla="*/ 5807 w 9862"/>
              <a:gd name="T71" fmla="*/ 6027 h 9379"/>
              <a:gd name="T72" fmla="*/ 5511 w 9862"/>
              <a:gd name="T73" fmla="*/ 6203 h 9379"/>
              <a:gd name="T74" fmla="*/ 4352 w 9862"/>
              <a:gd name="T75" fmla="*/ 6533 h 9379"/>
              <a:gd name="T76" fmla="*/ 3485 w 9862"/>
              <a:gd name="T77" fmla="*/ 7359 h 9379"/>
              <a:gd name="T78" fmla="*/ 2905 w 9862"/>
              <a:gd name="T79" fmla="*/ 5696 h 9379"/>
              <a:gd name="T80" fmla="*/ 2324 w 9862"/>
              <a:gd name="T81" fmla="*/ 4689 h 9379"/>
              <a:gd name="T82" fmla="*/ 2295 w 9862"/>
              <a:gd name="T83" fmla="*/ 3332 h 9379"/>
              <a:gd name="T84" fmla="*/ 2360 w 9862"/>
              <a:gd name="T85" fmla="*/ 3353 h 9379"/>
              <a:gd name="T86" fmla="*/ 2025 w 9862"/>
              <a:gd name="T87" fmla="*/ 5193 h 9379"/>
              <a:gd name="T88" fmla="*/ 1451 w 9862"/>
              <a:gd name="T89" fmla="*/ 3517 h 9379"/>
              <a:gd name="T90" fmla="*/ 1744 w 9862"/>
              <a:gd name="T91" fmla="*/ 1017 h 9379"/>
              <a:gd name="T92" fmla="*/ 2900 w 9862"/>
              <a:gd name="T93" fmla="*/ 1738 h 9379"/>
              <a:gd name="T94" fmla="*/ 3197 w 9862"/>
              <a:gd name="T95" fmla="*/ 2516 h 9379"/>
              <a:gd name="T96" fmla="*/ 5218 w 9862"/>
              <a:gd name="T97" fmla="*/ 976 h 9379"/>
              <a:gd name="T98" fmla="*/ 6088 w 9862"/>
              <a:gd name="T99" fmla="*/ 184 h 9379"/>
              <a:gd name="T100" fmla="*/ 6960 w 9862"/>
              <a:gd name="T101" fmla="*/ 672 h 9379"/>
              <a:gd name="T102" fmla="*/ 8117 w 9862"/>
              <a:gd name="T103" fmla="*/ 676 h 9379"/>
              <a:gd name="T104" fmla="*/ 8987 w 9862"/>
              <a:gd name="T105" fmla="*/ 3178 h 9379"/>
              <a:gd name="T106" fmla="*/ 8126 w 9862"/>
              <a:gd name="T107" fmla="*/ 5365 h 9379"/>
              <a:gd name="T108" fmla="*/ 6959 w 9862"/>
              <a:gd name="T109" fmla="*/ 6699 h 9379"/>
              <a:gd name="T110" fmla="*/ 5223 w 9862"/>
              <a:gd name="T111" fmla="*/ 7069 h 9379"/>
              <a:gd name="T112" fmla="*/ 4013 w 9862"/>
              <a:gd name="T113" fmla="*/ 7668 h 9379"/>
              <a:gd name="T114" fmla="*/ 3479 w 9862"/>
              <a:gd name="T115" fmla="*/ 7372 h 9379"/>
              <a:gd name="T116" fmla="*/ 2851 w 9862"/>
              <a:gd name="T117" fmla="*/ 7032 h 9379"/>
              <a:gd name="T118" fmla="*/ 2031 w 9862"/>
              <a:gd name="T119" fmla="*/ 5859 h 9379"/>
              <a:gd name="T120" fmla="*/ 878 w 9862"/>
              <a:gd name="T121" fmla="*/ 4529 h 9379"/>
              <a:gd name="T122" fmla="*/ 10 w 9862"/>
              <a:gd name="T123" fmla="*/ 3357 h 9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862" h="9379">
                <a:moveTo>
                  <a:pt x="0" y="3352"/>
                </a:moveTo>
                <a:cubicBezTo>
                  <a:pt x="0" y="3354"/>
                  <a:pt x="0" y="3354"/>
                  <a:pt x="0" y="3354"/>
                </a:cubicBezTo>
                <a:cubicBezTo>
                  <a:pt x="1" y="4026"/>
                  <a:pt x="1" y="4026"/>
                  <a:pt x="1" y="4026"/>
                </a:cubicBezTo>
                <a:cubicBezTo>
                  <a:pt x="580" y="4360"/>
                  <a:pt x="580" y="4360"/>
                  <a:pt x="580" y="4360"/>
                </a:cubicBezTo>
                <a:cubicBezTo>
                  <a:pt x="580" y="5030"/>
                  <a:pt x="580" y="5030"/>
                  <a:pt x="580" y="5030"/>
                </a:cubicBezTo>
                <a:cubicBezTo>
                  <a:pt x="583" y="5032"/>
                  <a:pt x="583" y="5032"/>
                  <a:pt x="583" y="5032"/>
                </a:cubicBezTo>
                <a:cubicBezTo>
                  <a:pt x="1160" y="5365"/>
                  <a:pt x="1160" y="5365"/>
                  <a:pt x="1160" y="5365"/>
                </a:cubicBezTo>
                <a:cubicBezTo>
                  <a:pt x="1160" y="6026"/>
                  <a:pt x="1160" y="6026"/>
                  <a:pt x="1160" y="6026"/>
                </a:cubicBezTo>
                <a:cubicBezTo>
                  <a:pt x="580" y="6361"/>
                  <a:pt x="580" y="6361"/>
                  <a:pt x="580" y="6361"/>
                </a:cubicBezTo>
                <a:cubicBezTo>
                  <a:pt x="580" y="7036"/>
                  <a:pt x="580" y="7036"/>
                  <a:pt x="580" y="7036"/>
                </a:cubicBezTo>
                <a:cubicBezTo>
                  <a:pt x="1165" y="7374"/>
                  <a:pt x="1165" y="7374"/>
                  <a:pt x="1165" y="7374"/>
                </a:cubicBezTo>
                <a:cubicBezTo>
                  <a:pt x="1745" y="7039"/>
                  <a:pt x="1745" y="7039"/>
                  <a:pt x="1745" y="7039"/>
                </a:cubicBezTo>
                <a:cubicBezTo>
                  <a:pt x="2319" y="7370"/>
                  <a:pt x="2319" y="7370"/>
                  <a:pt x="2319" y="7370"/>
                </a:cubicBezTo>
                <a:cubicBezTo>
                  <a:pt x="2319" y="8034"/>
                  <a:pt x="2319" y="8034"/>
                  <a:pt x="2319" y="8034"/>
                </a:cubicBezTo>
                <a:cubicBezTo>
                  <a:pt x="1740" y="8369"/>
                  <a:pt x="1740" y="8369"/>
                  <a:pt x="1740" y="8369"/>
                </a:cubicBezTo>
                <a:cubicBezTo>
                  <a:pt x="1740" y="9042"/>
                  <a:pt x="1740" y="9042"/>
                  <a:pt x="1740" y="9042"/>
                </a:cubicBezTo>
                <a:cubicBezTo>
                  <a:pt x="1742" y="9043"/>
                  <a:pt x="1742" y="9043"/>
                  <a:pt x="1742" y="9043"/>
                </a:cubicBezTo>
                <a:cubicBezTo>
                  <a:pt x="2324" y="9379"/>
                  <a:pt x="2324" y="9379"/>
                  <a:pt x="2324" y="9379"/>
                </a:cubicBezTo>
                <a:cubicBezTo>
                  <a:pt x="2909" y="9043"/>
                  <a:pt x="2909" y="9043"/>
                  <a:pt x="2909" y="9043"/>
                </a:cubicBezTo>
                <a:cubicBezTo>
                  <a:pt x="2909" y="9040"/>
                  <a:pt x="2909" y="9040"/>
                  <a:pt x="2909" y="9040"/>
                </a:cubicBezTo>
                <a:cubicBezTo>
                  <a:pt x="2908" y="8377"/>
                  <a:pt x="2908" y="8377"/>
                  <a:pt x="2908" y="8377"/>
                </a:cubicBezTo>
                <a:cubicBezTo>
                  <a:pt x="3483" y="8709"/>
                  <a:pt x="3483" y="8709"/>
                  <a:pt x="3483" y="8709"/>
                </a:cubicBezTo>
                <a:cubicBezTo>
                  <a:pt x="3484" y="8708"/>
                  <a:pt x="3484" y="8708"/>
                  <a:pt x="3484" y="8708"/>
                </a:cubicBezTo>
                <a:cubicBezTo>
                  <a:pt x="4060" y="8374"/>
                  <a:pt x="4060" y="8374"/>
                  <a:pt x="4060" y="8374"/>
                </a:cubicBezTo>
                <a:cubicBezTo>
                  <a:pt x="4063" y="8376"/>
                  <a:pt x="4063" y="8376"/>
                  <a:pt x="4063" y="8376"/>
                </a:cubicBezTo>
                <a:cubicBezTo>
                  <a:pt x="4066" y="8375"/>
                  <a:pt x="4066" y="8375"/>
                  <a:pt x="4066" y="8375"/>
                </a:cubicBezTo>
                <a:cubicBezTo>
                  <a:pt x="4642" y="8708"/>
                  <a:pt x="4642" y="8708"/>
                  <a:pt x="4642" y="8708"/>
                </a:cubicBezTo>
                <a:cubicBezTo>
                  <a:pt x="5177" y="8398"/>
                  <a:pt x="5177" y="8398"/>
                  <a:pt x="5177" y="8398"/>
                </a:cubicBezTo>
                <a:cubicBezTo>
                  <a:pt x="5187" y="8413"/>
                  <a:pt x="5203" y="8423"/>
                  <a:pt x="5222" y="8423"/>
                </a:cubicBezTo>
                <a:cubicBezTo>
                  <a:pt x="5241" y="8423"/>
                  <a:pt x="5257" y="8413"/>
                  <a:pt x="5267" y="8398"/>
                </a:cubicBezTo>
                <a:cubicBezTo>
                  <a:pt x="5802" y="8707"/>
                  <a:pt x="5802" y="8707"/>
                  <a:pt x="5802" y="8707"/>
                </a:cubicBezTo>
                <a:cubicBezTo>
                  <a:pt x="5803" y="8706"/>
                  <a:pt x="5803" y="8706"/>
                  <a:pt x="5803" y="8706"/>
                </a:cubicBezTo>
                <a:cubicBezTo>
                  <a:pt x="6384" y="8372"/>
                  <a:pt x="6384" y="8372"/>
                  <a:pt x="6384" y="8372"/>
                </a:cubicBezTo>
                <a:cubicBezTo>
                  <a:pt x="6384" y="7701"/>
                  <a:pt x="6384" y="7701"/>
                  <a:pt x="6384" y="7701"/>
                </a:cubicBezTo>
                <a:cubicBezTo>
                  <a:pt x="6958" y="7370"/>
                  <a:pt x="6958" y="7370"/>
                  <a:pt x="6958" y="7370"/>
                </a:cubicBezTo>
                <a:cubicBezTo>
                  <a:pt x="6962" y="7372"/>
                  <a:pt x="6962" y="7372"/>
                  <a:pt x="6962" y="7372"/>
                </a:cubicBezTo>
                <a:cubicBezTo>
                  <a:pt x="6965" y="7371"/>
                  <a:pt x="6965" y="7371"/>
                  <a:pt x="6965" y="7371"/>
                </a:cubicBezTo>
                <a:cubicBezTo>
                  <a:pt x="7541" y="7704"/>
                  <a:pt x="7541" y="7704"/>
                  <a:pt x="7541" y="7704"/>
                </a:cubicBezTo>
                <a:cubicBezTo>
                  <a:pt x="7542" y="7703"/>
                  <a:pt x="7542" y="7703"/>
                  <a:pt x="7542" y="7703"/>
                </a:cubicBezTo>
                <a:cubicBezTo>
                  <a:pt x="8123" y="7367"/>
                  <a:pt x="8123" y="7367"/>
                  <a:pt x="8123" y="7367"/>
                </a:cubicBezTo>
                <a:cubicBezTo>
                  <a:pt x="8123" y="6699"/>
                  <a:pt x="8123" y="6699"/>
                  <a:pt x="8123" y="6699"/>
                </a:cubicBezTo>
                <a:cubicBezTo>
                  <a:pt x="8702" y="6363"/>
                  <a:pt x="8702" y="6363"/>
                  <a:pt x="8702" y="6363"/>
                </a:cubicBezTo>
                <a:cubicBezTo>
                  <a:pt x="8702" y="5695"/>
                  <a:pt x="8702" y="5695"/>
                  <a:pt x="8702" y="5695"/>
                </a:cubicBezTo>
                <a:cubicBezTo>
                  <a:pt x="9282" y="5360"/>
                  <a:pt x="9282" y="5360"/>
                  <a:pt x="9282" y="5360"/>
                </a:cubicBezTo>
                <a:cubicBezTo>
                  <a:pt x="9282" y="4691"/>
                  <a:pt x="9282" y="4691"/>
                  <a:pt x="9282" y="4691"/>
                </a:cubicBezTo>
                <a:cubicBezTo>
                  <a:pt x="9862" y="4357"/>
                  <a:pt x="9862" y="4357"/>
                  <a:pt x="9862" y="4357"/>
                </a:cubicBezTo>
                <a:cubicBezTo>
                  <a:pt x="9862" y="4355"/>
                  <a:pt x="9862" y="4355"/>
                  <a:pt x="9862" y="4355"/>
                </a:cubicBezTo>
                <a:cubicBezTo>
                  <a:pt x="9861" y="3685"/>
                  <a:pt x="9861" y="3685"/>
                  <a:pt x="9861" y="3685"/>
                </a:cubicBezTo>
                <a:cubicBezTo>
                  <a:pt x="9860" y="3684"/>
                  <a:pt x="9860" y="3684"/>
                  <a:pt x="9860" y="3684"/>
                </a:cubicBezTo>
                <a:cubicBezTo>
                  <a:pt x="9285" y="3353"/>
                  <a:pt x="9285" y="3353"/>
                  <a:pt x="9285" y="3353"/>
                </a:cubicBezTo>
                <a:cubicBezTo>
                  <a:pt x="9285" y="3349"/>
                  <a:pt x="9285" y="3349"/>
                  <a:pt x="9285" y="3349"/>
                </a:cubicBezTo>
                <a:cubicBezTo>
                  <a:pt x="9281" y="3347"/>
                  <a:pt x="9281" y="3347"/>
                  <a:pt x="9281" y="3347"/>
                </a:cubicBezTo>
                <a:cubicBezTo>
                  <a:pt x="9282" y="2680"/>
                  <a:pt x="9282" y="2680"/>
                  <a:pt x="9282" y="2680"/>
                </a:cubicBezTo>
                <a:cubicBezTo>
                  <a:pt x="9281" y="2680"/>
                  <a:pt x="9281" y="2680"/>
                  <a:pt x="9281" y="2680"/>
                </a:cubicBezTo>
                <a:cubicBezTo>
                  <a:pt x="8706" y="2349"/>
                  <a:pt x="8706" y="2349"/>
                  <a:pt x="8706" y="2349"/>
                </a:cubicBezTo>
                <a:cubicBezTo>
                  <a:pt x="8706" y="2345"/>
                  <a:pt x="8706" y="2345"/>
                  <a:pt x="8706" y="2345"/>
                </a:cubicBezTo>
                <a:cubicBezTo>
                  <a:pt x="8702" y="2342"/>
                  <a:pt x="8702" y="2342"/>
                  <a:pt x="8702" y="2342"/>
                </a:cubicBezTo>
                <a:cubicBezTo>
                  <a:pt x="8702" y="1677"/>
                  <a:pt x="8702" y="1677"/>
                  <a:pt x="8702" y="1677"/>
                </a:cubicBezTo>
                <a:cubicBezTo>
                  <a:pt x="8126" y="1344"/>
                  <a:pt x="8126" y="1344"/>
                  <a:pt x="8126" y="1344"/>
                </a:cubicBezTo>
                <a:cubicBezTo>
                  <a:pt x="8126" y="1341"/>
                  <a:pt x="8126" y="1341"/>
                  <a:pt x="8126" y="1341"/>
                </a:cubicBezTo>
                <a:cubicBezTo>
                  <a:pt x="8123" y="1339"/>
                  <a:pt x="8123" y="1339"/>
                  <a:pt x="8123" y="1339"/>
                </a:cubicBezTo>
                <a:cubicBezTo>
                  <a:pt x="8122" y="674"/>
                  <a:pt x="8122" y="674"/>
                  <a:pt x="8122" y="674"/>
                </a:cubicBezTo>
                <a:cubicBezTo>
                  <a:pt x="8121" y="673"/>
                  <a:pt x="8121" y="673"/>
                  <a:pt x="8121" y="673"/>
                </a:cubicBezTo>
                <a:cubicBezTo>
                  <a:pt x="7573" y="357"/>
                  <a:pt x="7573" y="357"/>
                  <a:pt x="7573" y="357"/>
                </a:cubicBezTo>
                <a:cubicBezTo>
                  <a:pt x="7576" y="352"/>
                  <a:pt x="7577" y="346"/>
                  <a:pt x="7577" y="340"/>
                </a:cubicBezTo>
                <a:cubicBezTo>
                  <a:pt x="7577" y="320"/>
                  <a:pt x="7561" y="304"/>
                  <a:pt x="7542" y="304"/>
                </a:cubicBezTo>
                <a:cubicBezTo>
                  <a:pt x="7530" y="304"/>
                  <a:pt x="7519" y="310"/>
                  <a:pt x="7513" y="319"/>
                </a:cubicBezTo>
                <a:cubicBezTo>
                  <a:pt x="6961" y="1"/>
                  <a:pt x="6961" y="1"/>
                  <a:pt x="6961" y="1"/>
                </a:cubicBezTo>
                <a:cubicBezTo>
                  <a:pt x="6959" y="2"/>
                  <a:pt x="6959" y="2"/>
                  <a:pt x="6959" y="2"/>
                </a:cubicBezTo>
                <a:cubicBezTo>
                  <a:pt x="6381" y="335"/>
                  <a:pt x="6381" y="335"/>
                  <a:pt x="6381" y="335"/>
                </a:cubicBezTo>
                <a:cubicBezTo>
                  <a:pt x="5802" y="1"/>
                  <a:pt x="5802" y="1"/>
                  <a:pt x="5802" y="1"/>
                </a:cubicBezTo>
                <a:cubicBezTo>
                  <a:pt x="5799" y="2"/>
                  <a:pt x="5799" y="2"/>
                  <a:pt x="5799" y="2"/>
                </a:cubicBezTo>
                <a:cubicBezTo>
                  <a:pt x="5222" y="335"/>
                  <a:pt x="5222" y="335"/>
                  <a:pt x="5222" y="335"/>
                </a:cubicBezTo>
                <a:cubicBezTo>
                  <a:pt x="4642" y="0"/>
                  <a:pt x="4642" y="0"/>
                  <a:pt x="4642" y="0"/>
                </a:cubicBezTo>
                <a:cubicBezTo>
                  <a:pt x="4058" y="337"/>
                  <a:pt x="4058" y="337"/>
                  <a:pt x="4058" y="337"/>
                </a:cubicBezTo>
                <a:cubicBezTo>
                  <a:pt x="4058" y="1008"/>
                  <a:pt x="4058" y="1008"/>
                  <a:pt x="4058" y="1008"/>
                </a:cubicBezTo>
                <a:cubicBezTo>
                  <a:pt x="3483" y="1340"/>
                  <a:pt x="3483" y="1340"/>
                  <a:pt x="3483" y="1340"/>
                </a:cubicBezTo>
                <a:cubicBezTo>
                  <a:pt x="2937" y="1026"/>
                  <a:pt x="2937" y="1026"/>
                  <a:pt x="2937" y="1026"/>
                </a:cubicBezTo>
                <a:cubicBezTo>
                  <a:pt x="2939" y="1021"/>
                  <a:pt x="2940" y="1017"/>
                  <a:pt x="2940" y="1012"/>
                </a:cubicBezTo>
                <a:cubicBezTo>
                  <a:pt x="2940" y="992"/>
                  <a:pt x="2924" y="976"/>
                  <a:pt x="2904" y="976"/>
                </a:cubicBezTo>
                <a:cubicBezTo>
                  <a:pt x="2884" y="976"/>
                  <a:pt x="2868" y="992"/>
                  <a:pt x="2868" y="1012"/>
                </a:cubicBezTo>
                <a:cubicBezTo>
                  <a:pt x="2868" y="1016"/>
                  <a:pt x="2869" y="1021"/>
                  <a:pt x="2871" y="1025"/>
                </a:cubicBezTo>
                <a:cubicBezTo>
                  <a:pt x="2323" y="1340"/>
                  <a:pt x="2323" y="1340"/>
                  <a:pt x="2323" y="1340"/>
                </a:cubicBezTo>
                <a:cubicBezTo>
                  <a:pt x="1744" y="1006"/>
                  <a:pt x="1744" y="1006"/>
                  <a:pt x="1744" y="1006"/>
                </a:cubicBezTo>
                <a:cubicBezTo>
                  <a:pt x="1741" y="1007"/>
                  <a:pt x="1741" y="1007"/>
                  <a:pt x="1741" y="1007"/>
                </a:cubicBezTo>
                <a:cubicBezTo>
                  <a:pt x="1159" y="1343"/>
                  <a:pt x="1159" y="1343"/>
                  <a:pt x="1159" y="1343"/>
                </a:cubicBezTo>
                <a:cubicBezTo>
                  <a:pt x="1159" y="2013"/>
                  <a:pt x="1159" y="2013"/>
                  <a:pt x="1159" y="2013"/>
                </a:cubicBezTo>
                <a:cubicBezTo>
                  <a:pt x="580" y="2348"/>
                  <a:pt x="580" y="2348"/>
                  <a:pt x="580" y="2348"/>
                </a:cubicBezTo>
                <a:cubicBezTo>
                  <a:pt x="580" y="3017"/>
                  <a:pt x="580" y="3017"/>
                  <a:pt x="580" y="3017"/>
                </a:cubicBezTo>
                <a:lnTo>
                  <a:pt x="0" y="3352"/>
                </a:lnTo>
                <a:close/>
                <a:moveTo>
                  <a:pt x="877" y="2851"/>
                </a:moveTo>
                <a:cubicBezTo>
                  <a:pt x="878" y="2852"/>
                  <a:pt x="878" y="2852"/>
                  <a:pt x="878" y="2852"/>
                </a:cubicBezTo>
                <a:cubicBezTo>
                  <a:pt x="1161" y="3017"/>
                  <a:pt x="1161" y="3017"/>
                  <a:pt x="1161" y="3017"/>
                </a:cubicBezTo>
                <a:cubicBezTo>
                  <a:pt x="1161" y="3347"/>
                  <a:pt x="1161" y="3347"/>
                  <a:pt x="1161" y="3347"/>
                </a:cubicBezTo>
                <a:cubicBezTo>
                  <a:pt x="589" y="3017"/>
                  <a:pt x="589" y="3017"/>
                  <a:pt x="589" y="3017"/>
                </a:cubicBezTo>
                <a:cubicBezTo>
                  <a:pt x="589" y="2353"/>
                  <a:pt x="589" y="2353"/>
                  <a:pt x="589" y="2353"/>
                </a:cubicBezTo>
                <a:cubicBezTo>
                  <a:pt x="873" y="2190"/>
                  <a:pt x="873" y="2190"/>
                  <a:pt x="873" y="2190"/>
                </a:cubicBezTo>
                <a:lnTo>
                  <a:pt x="877" y="2851"/>
                </a:lnTo>
                <a:close/>
                <a:moveTo>
                  <a:pt x="1164" y="2021"/>
                </a:moveTo>
                <a:cubicBezTo>
                  <a:pt x="1736" y="2351"/>
                  <a:pt x="1736" y="2351"/>
                  <a:pt x="1736" y="2351"/>
                </a:cubicBezTo>
                <a:cubicBezTo>
                  <a:pt x="1213" y="2653"/>
                  <a:pt x="1213" y="2653"/>
                  <a:pt x="1213" y="2653"/>
                </a:cubicBezTo>
                <a:cubicBezTo>
                  <a:pt x="1202" y="2638"/>
                  <a:pt x="1184" y="2627"/>
                  <a:pt x="1164" y="2627"/>
                </a:cubicBezTo>
                <a:cubicBezTo>
                  <a:pt x="1132" y="2627"/>
                  <a:pt x="1106" y="2654"/>
                  <a:pt x="1106" y="2686"/>
                </a:cubicBezTo>
                <a:cubicBezTo>
                  <a:pt x="1106" y="2717"/>
                  <a:pt x="1130" y="2742"/>
                  <a:pt x="1161" y="2744"/>
                </a:cubicBezTo>
                <a:cubicBezTo>
                  <a:pt x="1161" y="3011"/>
                  <a:pt x="1161" y="3011"/>
                  <a:pt x="1161" y="3011"/>
                </a:cubicBezTo>
                <a:cubicBezTo>
                  <a:pt x="882" y="2848"/>
                  <a:pt x="882" y="2848"/>
                  <a:pt x="882" y="2848"/>
                </a:cubicBezTo>
                <a:cubicBezTo>
                  <a:pt x="878" y="2187"/>
                  <a:pt x="878" y="2187"/>
                  <a:pt x="878" y="2187"/>
                </a:cubicBezTo>
                <a:lnTo>
                  <a:pt x="1164" y="2021"/>
                </a:lnTo>
                <a:close/>
                <a:moveTo>
                  <a:pt x="2611" y="7536"/>
                </a:moveTo>
                <a:cubicBezTo>
                  <a:pt x="2611" y="8197"/>
                  <a:pt x="2611" y="8197"/>
                  <a:pt x="2611" y="8197"/>
                </a:cubicBezTo>
                <a:cubicBezTo>
                  <a:pt x="2329" y="8034"/>
                  <a:pt x="2329" y="8034"/>
                  <a:pt x="2329" y="8034"/>
                </a:cubicBezTo>
                <a:cubicBezTo>
                  <a:pt x="2329" y="7373"/>
                  <a:pt x="2329" y="7373"/>
                  <a:pt x="2329" y="7373"/>
                </a:cubicBezTo>
                <a:lnTo>
                  <a:pt x="2611" y="7536"/>
                </a:lnTo>
                <a:close/>
                <a:moveTo>
                  <a:pt x="2332" y="7369"/>
                </a:moveTo>
                <a:cubicBezTo>
                  <a:pt x="2611" y="7208"/>
                  <a:pt x="2611" y="7208"/>
                  <a:pt x="2611" y="7208"/>
                </a:cubicBezTo>
                <a:cubicBezTo>
                  <a:pt x="2611" y="7530"/>
                  <a:pt x="2611" y="7530"/>
                  <a:pt x="2611" y="7530"/>
                </a:cubicBezTo>
                <a:lnTo>
                  <a:pt x="2332" y="7369"/>
                </a:lnTo>
                <a:close/>
                <a:moveTo>
                  <a:pt x="2326" y="7361"/>
                </a:moveTo>
                <a:cubicBezTo>
                  <a:pt x="2326" y="6757"/>
                  <a:pt x="2326" y="6757"/>
                  <a:pt x="2326" y="6757"/>
                </a:cubicBezTo>
                <a:cubicBezTo>
                  <a:pt x="2357" y="6756"/>
                  <a:pt x="2383" y="6731"/>
                  <a:pt x="2383" y="6699"/>
                </a:cubicBezTo>
                <a:cubicBezTo>
                  <a:pt x="2383" y="6689"/>
                  <a:pt x="2380" y="6680"/>
                  <a:pt x="2376" y="6671"/>
                </a:cubicBezTo>
                <a:cubicBezTo>
                  <a:pt x="2611" y="6535"/>
                  <a:pt x="2611" y="6535"/>
                  <a:pt x="2611" y="6535"/>
                </a:cubicBezTo>
                <a:cubicBezTo>
                  <a:pt x="2611" y="7196"/>
                  <a:pt x="2611" y="7196"/>
                  <a:pt x="2611" y="7196"/>
                </a:cubicBezTo>
                <a:lnTo>
                  <a:pt x="2326" y="7361"/>
                </a:lnTo>
                <a:close/>
                <a:moveTo>
                  <a:pt x="2324" y="6641"/>
                </a:moveTo>
                <a:cubicBezTo>
                  <a:pt x="2304" y="6641"/>
                  <a:pt x="2286" y="6652"/>
                  <a:pt x="2275" y="6668"/>
                </a:cubicBezTo>
                <a:cubicBezTo>
                  <a:pt x="1753" y="6365"/>
                  <a:pt x="1753" y="6365"/>
                  <a:pt x="1753" y="6365"/>
                </a:cubicBezTo>
                <a:cubicBezTo>
                  <a:pt x="2037" y="6201"/>
                  <a:pt x="2037" y="6201"/>
                  <a:pt x="2037" y="6201"/>
                </a:cubicBezTo>
                <a:cubicBezTo>
                  <a:pt x="2608" y="6531"/>
                  <a:pt x="2608" y="6531"/>
                  <a:pt x="2608" y="6531"/>
                </a:cubicBezTo>
                <a:cubicBezTo>
                  <a:pt x="2373" y="6667"/>
                  <a:pt x="2373" y="6667"/>
                  <a:pt x="2373" y="6667"/>
                </a:cubicBezTo>
                <a:cubicBezTo>
                  <a:pt x="2363" y="6651"/>
                  <a:pt x="2345" y="6641"/>
                  <a:pt x="2324" y="6641"/>
                </a:cubicBezTo>
                <a:close/>
                <a:moveTo>
                  <a:pt x="2036" y="5862"/>
                </a:moveTo>
                <a:cubicBezTo>
                  <a:pt x="2319" y="5700"/>
                  <a:pt x="2319" y="5700"/>
                  <a:pt x="2319" y="5700"/>
                </a:cubicBezTo>
                <a:cubicBezTo>
                  <a:pt x="2319" y="5992"/>
                  <a:pt x="2319" y="5992"/>
                  <a:pt x="2319" y="5992"/>
                </a:cubicBezTo>
                <a:cubicBezTo>
                  <a:pt x="2302" y="5995"/>
                  <a:pt x="2289" y="6009"/>
                  <a:pt x="2289" y="6027"/>
                </a:cubicBezTo>
                <a:cubicBezTo>
                  <a:pt x="2289" y="6033"/>
                  <a:pt x="2290" y="6038"/>
                  <a:pt x="2292" y="6042"/>
                </a:cubicBezTo>
                <a:cubicBezTo>
                  <a:pt x="2037" y="6190"/>
                  <a:pt x="2037" y="6190"/>
                  <a:pt x="2037" y="6190"/>
                </a:cubicBezTo>
                <a:lnTo>
                  <a:pt x="2036" y="5862"/>
                </a:lnTo>
                <a:close/>
                <a:moveTo>
                  <a:pt x="2036" y="5188"/>
                </a:moveTo>
                <a:cubicBezTo>
                  <a:pt x="2037" y="4529"/>
                  <a:pt x="2037" y="4529"/>
                  <a:pt x="2037" y="4529"/>
                </a:cubicBezTo>
                <a:cubicBezTo>
                  <a:pt x="2321" y="4693"/>
                  <a:pt x="2321" y="4693"/>
                  <a:pt x="2321" y="4693"/>
                </a:cubicBezTo>
                <a:cubicBezTo>
                  <a:pt x="2321" y="5353"/>
                  <a:pt x="2321" y="5353"/>
                  <a:pt x="2321" y="5353"/>
                </a:cubicBezTo>
                <a:lnTo>
                  <a:pt x="2036" y="5188"/>
                </a:lnTo>
                <a:close/>
                <a:moveTo>
                  <a:pt x="2360" y="6027"/>
                </a:moveTo>
                <a:cubicBezTo>
                  <a:pt x="2360" y="6009"/>
                  <a:pt x="2347" y="5994"/>
                  <a:pt x="2329" y="5992"/>
                </a:cubicBezTo>
                <a:cubicBezTo>
                  <a:pt x="2329" y="5695"/>
                  <a:pt x="2329" y="5695"/>
                  <a:pt x="2329" y="5695"/>
                </a:cubicBezTo>
                <a:cubicBezTo>
                  <a:pt x="2616" y="5531"/>
                  <a:pt x="2616" y="5531"/>
                  <a:pt x="2616" y="5531"/>
                </a:cubicBezTo>
                <a:cubicBezTo>
                  <a:pt x="2900" y="5696"/>
                  <a:pt x="2900" y="5696"/>
                  <a:pt x="2900" y="5696"/>
                </a:cubicBezTo>
                <a:cubicBezTo>
                  <a:pt x="2901" y="6357"/>
                  <a:pt x="2901" y="6357"/>
                  <a:pt x="2901" y="6357"/>
                </a:cubicBezTo>
                <a:cubicBezTo>
                  <a:pt x="2357" y="6042"/>
                  <a:pt x="2357" y="6042"/>
                  <a:pt x="2357" y="6042"/>
                </a:cubicBezTo>
                <a:cubicBezTo>
                  <a:pt x="2359" y="6038"/>
                  <a:pt x="2360" y="6033"/>
                  <a:pt x="2360" y="6027"/>
                </a:cubicBezTo>
                <a:close/>
                <a:moveTo>
                  <a:pt x="2957" y="7032"/>
                </a:moveTo>
                <a:cubicBezTo>
                  <a:pt x="2957" y="7004"/>
                  <a:pt x="2936" y="6981"/>
                  <a:pt x="2909" y="6979"/>
                </a:cubicBezTo>
                <a:cubicBezTo>
                  <a:pt x="2909" y="6369"/>
                  <a:pt x="2909" y="6369"/>
                  <a:pt x="2909" y="6369"/>
                </a:cubicBezTo>
                <a:cubicBezTo>
                  <a:pt x="3191" y="6532"/>
                  <a:pt x="3191" y="6532"/>
                  <a:pt x="3191" y="6532"/>
                </a:cubicBezTo>
                <a:cubicBezTo>
                  <a:pt x="3191" y="7192"/>
                  <a:pt x="3191" y="7192"/>
                  <a:pt x="3191" y="7192"/>
                </a:cubicBezTo>
                <a:cubicBezTo>
                  <a:pt x="2952" y="7055"/>
                  <a:pt x="2952" y="7055"/>
                  <a:pt x="2952" y="7055"/>
                </a:cubicBezTo>
                <a:cubicBezTo>
                  <a:pt x="2955" y="7048"/>
                  <a:pt x="2957" y="7040"/>
                  <a:pt x="2957" y="7032"/>
                </a:cubicBezTo>
                <a:close/>
                <a:moveTo>
                  <a:pt x="3196" y="7195"/>
                </a:moveTo>
                <a:cubicBezTo>
                  <a:pt x="3196" y="6535"/>
                  <a:pt x="3196" y="6535"/>
                  <a:pt x="3196" y="6535"/>
                </a:cubicBezTo>
                <a:cubicBezTo>
                  <a:pt x="3480" y="6700"/>
                  <a:pt x="3480" y="6700"/>
                  <a:pt x="3480" y="6700"/>
                </a:cubicBezTo>
                <a:cubicBezTo>
                  <a:pt x="3480" y="7358"/>
                  <a:pt x="3480" y="7358"/>
                  <a:pt x="3480" y="7358"/>
                </a:cubicBezTo>
                <a:lnTo>
                  <a:pt x="3196" y="7195"/>
                </a:lnTo>
                <a:close/>
                <a:moveTo>
                  <a:pt x="3477" y="7368"/>
                </a:moveTo>
                <a:cubicBezTo>
                  <a:pt x="3196" y="7530"/>
                  <a:pt x="3196" y="7530"/>
                  <a:pt x="3196" y="7530"/>
                </a:cubicBezTo>
                <a:cubicBezTo>
                  <a:pt x="3196" y="7206"/>
                  <a:pt x="3196" y="7206"/>
                  <a:pt x="3196" y="7206"/>
                </a:cubicBezTo>
                <a:lnTo>
                  <a:pt x="3477" y="7368"/>
                </a:lnTo>
                <a:close/>
                <a:moveTo>
                  <a:pt x="3196" y="6530"/>
                </a:moveTo>
                <a:cubicBezTo>
                  <a:pt x="3196" y="6201"/>
                  <a:pt x="3196" y="6201"/>
                  <a:pt x="3196" y="6201"/>
                </a:cubicBezTo>
                <a:cubicBezTo>
                  <a:pt x="3484" y="6035"/>
                  <a:pt x="3484" y="6035"/>
                  <a:pt x="3484" y="6035"/>
                </a:cubicBezTo>
                <a:cubicBezTo>
                  <a:pt x="4055" y="6365"/>
                  <a:pt x="4055" y="6365"/>
                  <a:pt x="4055" y="6365"/>
                </a:cubicBezTo>
                <a:cubicBezTo>
                  <a:pt x="3483" y="6696"/>
                  <a:pt x="3483" y="6696"/>
                  <a:pt x="3483" y="6696"/>
                </a:cubicBezTo>
                <a:lnTo>
                  <a:pt x="3196" y="6530"/>
                </a:lnTo>
                <a:close/>
                <a:moveTo>
                  <a:pt x="5187" y="7033"/>
                </a:moveTo>
                <a:cubicBezTo>
                  <a:pt x="5187" y="7037"/>
                  <a:pt x="5188" y="7042"/>
                  <a:pt x="5190" y="7046"/>
                </a:cubicBezTo>
                <a:cubicBezTo>
                  <a:pt x="4684" y="7336"/>
                  <a:pt x="4684" y="7336"/>
                  <a:pt x="4684" y="7336"/>
                </a:cubicBezTo>
                <a:cubicBezTo>
                  <a:pt x="4675" y="7324"/>
                  <a:pt x="4661" y="7316"/>
                  <a:pt x="4645" y="7315"/>
                </a:cubicBezTo>
                <a:cubicBezTo>
                  <a:pt x="4645" y="6700"/>
                  <a:pt x="4645" y="6700"/>
                  <a:pt x="4645" y="6700"/>
                </a:cubicBezTo>
                <a:cubicBezTo>
                  <a:pt x="5218" y="6367"/>
                  <a:pt x="5218" y="6367"/>
                  <a:pt x="5218" y="6367"/>
                </a:cubicBezTo>
                <a:cubicBezTo>
                  <a:pt x="5218" y="6998"/>
                  <a:pt x="5218" y="6998"/>
                  <a:pt x="5218" y="6998"/>
                </a:cubicBezTo>
                <a:cubicBezTo>
                  <a:pt x="5200" y="7000"/>
                  <a:pt x="5187" y="7015"/>
                  <a:pt x="5187" y="7033"/>
                </a:cubicBezTo>
                <a:close/>
                <a:moveTo>
                  <a:pt x="5259" y="7033"/>
                </a:moveTo>
                <a:cubicBezTo>
                  <a:pt x="5259" y="7015"/>
                  <a:pt x="5245" y="7000"/>
                  <a:pt x="5228" y="6998"/>
                </a:cubicBezTo>
                <a:cubicBezTo>
                  <a:pt x="5228" y="6368"/>
                  <a:pt x="5228" y="6368"/>
                  <a:pt x="5228" y="6368"/>
                </a:cubicBezTo>
                <a:cubicBezTo>
                  <a:pt x="5511" y="6532"/>
                  <a:pt x="5511" y="6532"/>
                  <a:pt x="5511" y="6532"/>
                </a:cubicBezTo>
                <a:cubicBezTo>
                  <a:pt x="5511" y="7193"/>
                  <a:pt x="5511" y="7193"/>
                  <a:pt x="5511" y="7193"/>
                </a:cubicBezTo>
                <a:cubicBezTo>
                  <a:pt x="5256" y="7046"/>
                  <a:pt x="5256" y="7046"/>
                  <a:pt x="5256" y="7046"/>
                </a:cubicBezTo>
                <a:cubicBezTo>
                  <a:pt x="5258" y="7042"/>
                  <a:pt x="5259" y="7037"/>
                  <a:pt x="5259" y="7033"/>
                </a:cubicBezTo>
                <a:close/>
                <a:moveTo>
                  <a:pt x="5516" y="7528"/>
                </a:moveTo>
                <a:cubicBezTo>
                  <a:pt x="5516" y="7207"/>
                  <a:pt x="5516" y="7207"/>
                  <a:pt x="5516" y="7207"/>
                </a:cubicBezTo>
                <a:cubicBezTo>
                  <a:pt x="5795" y="7367"/>
                  <a:pt x="5795" y="7367"/>
                  <a:pt x="5795" y="7367"/>
                </a:cubicBezTo>
                <a:lnTo>
                  <a:pt x="5516" y="7528"/>
                </a:lnTo>
                <a:close/>
                <a:moveTo>
                  <a:pt x="5798" y="7372"/>
                </a:moveTo>
                <a:cubicBezTo>
                  <a:pt x="5798" y="8033"/>
                  <a:pt x="5798" y="8033"/>
                  <a:pt x="5798" y="8033"/>
                </a:cubicBezTo>
                <a:cubicBezTo>
                  <a:pt x="5516" y="8195"/>
                  <a:pt x="5516" y="8195"/>
                  <a:pt x="5516" y="8195"/>
                </a:cubicBezTo>
                <a:cubicBezTo>
                  <a:pt x="5516" y="7534"/>
                  <a:pt x="5516" y="7534"/>
                  <a:pt x="5516" y="7534"/>
                </a:cubicBezTo>
                <a:lnTo>
                  <a:pt x="5798" y="7372"/>
                </a:lnTo>
                <a:close/>
                <a:moveTo>
                  <a:pt x="5516" y="7195"/>
                </a:moveTo>
                <a:cubicBezTo>
                  <a:pt x="5516" y="6535"/>
                  <a:pt x="5516" y="6535"/>
                  <a:pt x="5516" y="6535"/>
                </a:cubicBezTo>
                <a:cubicBezTo>
                  <a:pt x="5750" y="6670"/>
                  <a:pt x="5750" y="6670"/>
                  <a:pt x="5750" y="6670"/>
                </a:cubicBezTo>
                <a:cubicBezTo>
                  <a:pt x="5747" y="6678"/>
                  <a:pt x="5744" y="6687"/>
                  <a:pt x="5744" y="6696"/>
                </a:cubicBezTo>
                <a:cubicBezTo>
                  <a:pt x="5744" y="6727"/>
                  <a:pt x="5769" y="6753"/>
                  <a:pt x="5799" y="6754"/>
                </a:cubicBezTo>
                <a:cubicBezTo>
                  <a:pt x="5799" y="7358"/>
                  <a:pt x="5799" y="7358"/>
                  <a:pt x="5799" y="7358"/>
                </a:cubicBezTo>
                <a:lnTo>
                  <a:pt x="5516" y="7195"/>
                </a:lnTo>
                <a:close/>
                <a:moveTo>
                  <a:pt x="5516" y="6529"/>
                </a:moveTo>
                <a:cubicBezTo>
                  <a:pt x="5516" y="6200"/>
                  <a:pt x="5516" y="6200"/>
                  <a:pt x="5516" y="6200"/>
                </a:cubicBezTo>
                <a:cubicBezTo>
                  <a:pt x="5802" y="6035"/>
                  <a:pt x="5802" y="6035"/>
                  <a:pt x="5802" y="6035"/>
                </a:cubicBezTo>
                <a:cubicBezTo>
                  <a:pt x="6333" y="6341"/>
                  <a:pt x="6333" y="6341"/>
                  <a:pt x="6333" y="6341"/>
                </a:cubicBezTo>
                <a:cubicBezTo>
                  <a:pt x="6330" y="6348"/>
                  <a:pt x="6329" y="6355"/>
                  <a:pt x="6329" y="6362"/>
                </a:cubicBezTo>
                <a:cubicBezTo>
                  <a:pt x="6329" y="6371"/>
                  <a:pt x="6331" y="6380"/>
                  <a:pt x="6335" y="6387"/>
                </a:cubicBezTo>
                <a:cubicBezTo>
                  <a:pt x="5852" y="6666"/>
                  <a:pt x="5852" y="6666"/>
                  <a:pt x="5852" y="6666"/>
                </a:cubicBezTo>
                <a:cubicBezTo>
                  <a:pt x="5841" y="6649"/>
                  <a:pt x="5823" y="6638"/>
                  <a:pt x="5802" y="6638"/>
                </a:cubicBezTo>
                <a:cubicBezTo>
                  <a:pt x="5781" y="6638"/>
                  <a:pt x="5763" y="6649"/>
                  <a:pt x="5753" y="6666"/>
                </a:cubicBezTo>
                <a:lnTo>
                  <a:pt x="5516" y="6529"/>
                </a:lnTo>
                <a:close/>
                <a:moveTo>
                  <a:pt x="6435" y="6362"/>
                </a:moveTo>
                <a:cubicBezTo>
                  <a:pt x="6435" y="6355"/>
                  <a:pt x="6434" y="6348"/>
                  <a:pt x="6431" y="6341"/>
                </a:cubicBezTo>
                <a:cubicBezTo>
                  <a:pt x="6672" y="6202"/>
                  <a:pt x="6672" y="6202"/>
                  <a:pt x="6672" y="6202"/>
                </a:cubicBezTo>
                <a:cubicBezTo>
                  <a:pt x="6672" y="6528"/>
                  <a:pt x="6672" y="6528"/>
                  <a:pt x="6672" y="6528"/>
                </a:cubicBezTo>
                <a:cubicBezTo>
                  <a:pt x="6429" y="6388"/>
                  <a:pt x="6429" y="6388"/>
                  <a:pt x="6429" y="6388"/>
                </a:cubicBezTo>
                <a:cubicBezTo>
                  <a:pt x="6433" y="6381"/>
                  <a:pt x="6435" y="6372"/>
                  <a:pt x="6435" y="6362"/>
                </a:cubicBezTo>
                <a:close/>
                <a:moveTo>
                  <a:pt x="6672" y="6534"/>
                </a:moveTo>
                <a:cubicBezTo>
                  <a:pt x="6672" y="7193"/>
                  <a:pt x="6672" y="7193"/>
                  <a:pt x="6672" y="7193"/>
                </a:cubicBezTo>
                <a:cubicBezTo>
                  <a:pt x="6387" y="7029"/>
                  <a:pt x="6387" y="7029"/>
                  <a:pt x="6387" y="7029"/>
                </a:cubicBezTo>
                <a:cubicBezTo>
                  <a:pt x="6387" y="6415"/>
                  <a:pt x="6387" y="6415"/>
                  <a:pt x="6387" y="6415"/>
                </a:cubicBezTo>
                <a:cubicBezTo>
                  <a:pt x="6403" y="6414"/>
                  <a:pt x="6417" y="6405"/>
                  <a:pt x="6426" y="6392"/>
                </a:cubicBezTo>
                <a:lnTo>
                  <a:pt x="6672" y="6534"/>
                </a:lnTo>
                <a:close/>
                <a:moveTo>
                  <a:pt x="6384" y="6309"/>
                </a:moveTo>
                <a:cubicBezTo>
                  <a:pt x="6384" y="6026"/>
                  <a:pt x="6384" y="6026"/>
                  <a:pt x="6384" y="6026"/>
                </a:cubicBezTo>
                <a:cubicBezTo>
                  <a:pt x="6669" y="6193"/>
                  <a:pt x="6669" y="6193"/>
                  <a:pt x="6669" y="6193"/>
                </a:cubicBezTo>
                <a:cubicBezTo>
                  <a:pt x="6426" y="6333"/>
                  <a:pt x="6426" y="6333"/>
                  <a:pt x="6426" y="6333"/>
                </a:cubicBezTo>
                <a:cubicBezTo>
                  <a:pt x="6417" y="6319"/>
                  <a:pt x="6402" y="6310"/>
                  <a:pt x="6384" y="6309"/>
                </a:cubicBezTo>
                <a:close/>
                <a:moveTo>
                  <a:pt x="6384" y="6021"/>
                </a:moveTo>
                <a:cubicBezTo>
                  <a:pt x="6384" y="5696"/>
                  <a:pt x="6384" y="5696"/>
                  <a:pt x="6384" y="5696"/>
                </a:cubicBezTo>
                <a:cubicBezTo>
                  <a:pt x="6957" y="5363"/>
                  <a:pt x="6957" y="5363"/>
                  <a:pt x="6957" y="5363"/>
                </a:cubicBezTo>
                <a:cubicBezTo>
                  <a:pt x="6957" y="6026"/>
                  <a:pt x="6957" y="6026"/>
                  <a:pt x="6957" y="6026"/>
                </a:cubicBezTo>
                <a:cubicBezTo>
                  <a:pt x="6673" y="6190"/>
                  <a:pt x="6673" y="6190"/>
                  <a:pt x="6673" y="6190"/>
                </a:cubicBezTo>
                <a:lnTo>
                  <a:pt x="6384" y="6021"/>
                </a:lnTo>
                <a:close/>
                <a:moveTo>
                  <a:pt x="8699" y="3684"/>
                </a:moveTo>
                <a:cubicBezTo>
                  <a:pt x="8416" y="3520"/>
                  <a:pt x="8416" y="3520"/>
                  <a:pt x="8416" y="3520"/>
                </a:cubicBezTo>
                <a:cubicBezTo>
                  <a:pt x="8986" y="3188"/>
                  <a:pt x="8986" y="3188"/>
                  <a:pt x="8986" y="3188"/>
                </a:cubicBezTo>
                <a:cubicBezTo>
                  <a:pt x="9272" y="3353"/>
                  <a:pt x="9272" y="3353"/>
                  <a:pt x="9272" y="3353"/>
                </a:cubicBezTo>
                <a:lnTo>
                  <a:pt x="8699" y="3684"/>
                </a:lnTo>
                <a:close/>
                <a:moveTo>
                  <a:pt x="9275" y="3357"/>
                </a:moveTo>
                <a:cubicBezTo>
                  <a:pt x="9276" y="4018"/>
                  <a:pt x="9276" y="4018"/>
                  <a:pt x="9276" y="4018"/>
                </a:cubicBezTo>
                <a:cubicBezTo>
                  <a:pt x="8729" y="4334"/>
                  <a:pt x="8729" y="4334"/>
                  <a:pt x="8729" y="4334"/>
                </a:cubicBezTo>
                <a:cubicBezTo>
                  <a:pt x="8722" y="4326"/>
                  <a:pt x="8713" y="4321"/>
                  <a:pt x="8702" y="4320"/>
                </a:cubicBezTo>
                <a:cubicBezTo>
                  <a:pt x="8702" y="3688"/>
                  <a:pt x="8702" y="3688"/>
                  <a:pt x="8702" y="3688"/>
                </a:cubicBezTo>
                <a:lnTo>
                  <a:pt x="9275" y="3357"/>
                </a:lnTo>
                <a:close/>
                <a:moveTo>
                  <a:pt x="8697" y="4321"/>
                </a:moveTo>
                <a:cubicBezTo>
                  <a:pt x="8687" y="4322"/>
                  <a:pt x="8679" y="4327"/>
                  <a:pt x="8673" y="4334"/>
                </a:cubicBezTo>
                <a:cubicBezTo>
                  <a:pt x="8413" y="4184"/>
                  <a:pt x="8413" y="4184"/>
                  <a:pt x="8413" y="4184"/>
                </a:cubicBezTo>
                <a:cubicBezTo>
                  <a:pt x="8414" y="3524"/>
                  <a:pt x="8414" y="3524"/>
                  <a:pt x="8414" y="3524"/>
                </a:cubicBezTo>
                <a:cubicBezTo>
                  <a:pt x="8697" y="3688"/>
                  <a:pt x="8697" y="3688"/>
                  <a:pt x="8697" y="3688"/>
                </a:cubicBezTo>
                <a:lnTo>
                  <a:pt x="8697" y="4321"/>
                </a:lnTo>
                <a:close/>
                <a:moveTo>
                  <a:pt x="8696" y="5022"/>
                </a:moveTo>
                <a:cubicBezTo>
                  <a:pt x="8123" y="5353"/>
                  <a:pt x="8123" y="5353"/>
                  <a:pt x="8123" y="5353"/>
                </a:cubicBezTo>
                <a:cubicBezTo>
                  <a:pt x="8122" y="4749"/>
                  <a:pt x="8122" y="4749"/>
                  <a:pt x="8122" y="4749"/>
                </a:cubicBezTo>
                <a:cubicBezTo>
                  <a:pt x="8154" y="4749"/>
                  <a:pt x="8179" y="4723"/>
                  <a:pt x="8179" y="4691"/>
                </a:cubicBezTo>
                <a:cubicBezTo>
                  <a:pt x="8179" y="4681"/>
                  <a:pt x="8177" y="4671"/>
                  <a:pt x="8172" y="4663"/>
                </a:cubicBezTo>
                <a:cubicBezTo>
                  <a:pt x="8670" y="4375"/>
                  <a:pt x="8670" y="4375"/>
                  <a:pt x="8670" y="4375"/>
                </a:cubicBezTo>
                <a:cubicBezTo>
                  <a:pt x="8676" y="4384"/>
                  <a:pt x="8685" y="4390"/>
                  <a:pt x="8696" y="4391"/>
                </a:cubicBezTo>
                <a:lnTo>
                  <a:pt x="8696" y="5022"/>
                </a:lnTo>
                <a:close/>
                <a:moveTo>
                  <a:pt x="8121" y="4633"/>
                </a:moveTo>
                <a:cubicBezTo>
                  <a:pt x="8101" y="4633"/>
                  <a:pt x="8083" y="4644"/>
                  <a:pt x="8072" y="4660"/>
                </a:cubicBezTo>
                <a:cubicBezTo>
                  <a:pt x="7835" y="4523"/>
                  <a:pt x="7835" y="4523"/>
                  <a:pt x="7835" y="4523"/>
                </a:cubicBezTo>
                <a:cubicBezTo>
                  <a:pt x="8408" y="4192"/>
                  <a:pt x="8408" y="4192"/>
                  <a:pt x="8408" y="4192"/>
                </a:cubicBezTo>
                <a:cubicBezTo>
                  <a:pt x="8668" y="4342"/>
                  <a:pt x="8668" y="4342"/>
                  <a:pt x="8668" y="4342"/>
                </a:cubicBezTo>
                <a:cubicBezTo>
                  <a:pt x="8666" y="4346"/>
                  <a:pt x="8665" y="4351"/>
                  <a:pt x="8665" y="4356"/>
                </a:cubicBezTo>
                <a:cubicBezTo>
                  <a:pt x="8665" y="4361"/>
                  <a:pt x="8666" y="4366"/>
                  <a:pt x="8668" y="4370"/>
                </a:cubicBezTo>
                <a:cubicBezTo>
                  <a:pt x="8169" y="4659"/>
                  <a:pt x="8169" y="4659"/>
                  <a:pt x="8169" y="4659"/>
                </a:cubicBezTo>
                <a:cubicBezTo>
                  <a:pt x="8159" y="4643"/>
                  <a:pt x="8141" y="4633"/>
                  <a:pt x="8121" y="4633"/>
                </a:cubicBezTo>
                <a:close/>
                <a:moveTo>
                  <a:pt x="7598" y="1678"/>
                </a:moveTo>
                <a:cubicBezTo>
                  <a:pt x="7598" y="1668"/>
                  <a:pt x="7596" y="1659"/>
                  <a:pt x="7591" y="1651"/>
                </a:cubicBezTo>
                <a:cubicBezTo>
                  <a:pt x="8116" y="1348"/>
                  <a:pt x="8116" y="1348"/>
                  <a:pt x="8116" y="1348"/>
                </a:cubicBezTo>
                <a:cubicBezTo>
                  <a:pt x="8115" y="2011"/>
                  <a:pt x="8115" y="2011"/>
                  <a:pt x="8115" y="2011"/>
                </a:cubicBezTo>
                <a:cubicBezTo>
                  <a:pt x="7570" y="2327"/>
                  <a:pt x="7570" y="2327"/>
                  <a:pt x="7570" y="2327"/>
                </a:cubicBezTo>
                <a:cubicBezTo>
                  <a:pt x="7563" y="2319"/>
                  <a:pt x="7554" y="2313"/>
                  <a:pt x="7543" y="2313"/>
                </a:cubicBezTo>
                <a:cubicBezTo>
                  <a:pt x="7542" y="1736"/>
                  <a:pt x="7542" y="1736"/>
                  <a:pt x="7542" y="1736"/>
                </a:cubicBezTo>
                <a:cubicBezTo>
                  <a:pt x="7573" y="1735"/>
                  <a:pt x="7598" y="1709"/>
                  <a:pt x="7598" y="1678"/>
                </a:cubicBezTo>
                <a:close/>
                <a:moveTo>
                  <a:pt x="7482" y="1678"/>
                </a:moveTo>
                <a:cubicBezTo>
                  <a:pt x="7482" y="1710"/>
                  <a:pt x="7506" y="1735"/>
                  <a:pt x="7537" y="1736"/>
                </a:cubicBezTo>
                <a:cubicBezTo>
                  <a:pt x="7538" y="2313"/>
                  <a:pt x="7538" y="2313"/>
                  <a:pt x="7538" y="2313"/>
                </a:cubicBezTo>
                <a:cubicBezTo>
                  <a:pt x="7528" y="2314"/>
                  <a:pt x="7519" y="2319"/>
                  <a:pt x="7513" y="2327"/>
                </a:cubicBezTo>
                <a:cubicBezTo>
                  <a:pt x="7254" y="2177"/>
                  <a:pt x="7254" y="2177"/>
                  <a:pt x="7254" y="2177"/>
                </a:cubicBezTo>
                <a:cubicBezTo>
                  <a:pt x="7253" y="1515"/>
                  <a:pt x="7253" y="1515"/>
                  <a:pt x="7253" y="1515"/>
                </a:cubicBezTo>
                <a:cubicBezTo>
                  <a:pt x="7488" y="1651"/>
                  <a:pt x="7488" y="1651"/>
                  <a:pt x="7488" y="1651"/>
                </a:cubicBezTo>
                <a:cubicBezTo>
                  <a:pt x="7484" y="1659"/>
                  <a:pt x="7482" y="1668"/>
                  <a:pt x="7482" y="1678"/>
                </a:cubicBezTo>
                <a:close/>
                <a:moveTo>
                  <a:pt x="7248" y="1516"/>
                </a:moveTo>
                <a:cubicBezTo>
                  <a:pt x="7250" y="2174"/>
                  <a:pt x="7250" y="2174"/>
                  <a:pt x="7250" y="2174"/>
                </a:cubicBezTo>
                <a:cubicBezTo>
                  <a:pt x="6967" y="2011"/>
                  <a:pt x="6967" y="2011"/>
                  <a:pt x="6967" y="2011"/>
                </a:cubicBezTo>
                <a:cubicBezTo>
                  <a:pt x="6966" y="1681"/>
                  <a:pt x="6966" y="1681"/>
                  <a:pt x="6966" y="1681"/>
                </a:cubicBezTo>
                <a:lnTo>
                  <a:pt x="7248" y="1516"/>
                </a:lnTo>
                <a:close/>
                <a:moveTo>
                  <a:pt x="6966" y="1675"/>
                </a:moveTo>
                <a:cubicBezTo>
                  <a:pt x="6966" y="1399"/>
                  <a:pt x="6966" y="1399"/>
                  <a:pt x="6966" y="1399"/>
                </a:cubicBezTo>
                <a:cubicBezTo>
                  <a:pt x="6983" y="1397"/>
                  <a:pt x="6997" y="1387"/>
                  <a:pt x="7006" y="1373"/>
                </a:cubicBezTo>
                <a:cubicBezTo>
                  <a:pt x="7245" y="1511"/>
                  <a:pt x="7245" y="1511"/>
                  <a:pt x="7245" y="1511"/>
                </a:cubicBezTo>
                <a:lnTo>
                  <a:pt x="6966" y="1675"/>
                </a:lnTo>
                <a:close/>
                <a:moveTo>
                  <a:pt x="7250" y="2185"/>
                </a:moveTo>
                <a:cubicBezTo>
                  <a:pt x="7251" y="2512"/>
                  <a:pt x="7251" y="2512"/>
                  <a:pt x="7251" y="2512"/>
                </a:cubicBezTo>
                <a:cubicBezTo>
                  <a:pt x="6960" y="2680"/>
                  <a:pt x="6960" y="2680"/>
                  <a:pt x="6960" y="2680"/>
                </a:cubicBezTo>
                <a:cubicBezTo>
                  <a:pt x="6429" y="2373"/>
                  <a:pt x="6429" y="2373"/>
                  <a:pt x="6429" y="2373"/>
                </a:cubicBezTo>
                <a:cubicBezTo>
                  <a:pt x="6433" y="2366"/>
                  <a:pt x="6435" y="2357"/>
                  <a:pt x="6435" y="2348"/>
                </a:cubicBezTo>
                <a:cubicBezTo>
                  <a:pt x="6435" y="2340"/>
                  <a:pt x="6434" y="2332"/>
                  <a:pt x="6431" y="2326"/>
                </a:cubicBezTo>
                <a:cubicBezTo>
                  <a:pt x="6962" y="2019"/>
                  <a:pt x="6962" y="2019"/>
                  <a:pt x="6962" y="2019"/>
                </a:cubicBezTo>
                <a:lnTo>
                  <a:pt x="7250" y="2185"/>
                </a:lnTo>
                <a:close/>
                <a:moveTo>
                  <a:pt x="5861" y="677"/>
                </a:moveTo>
                <a:cubicBezTo>
                  <a:pt x="5861" y="666"/>
                  <a:pt x="5858" y="656"/>
                  <a:pt x="5853" y="648"/>
                </a:cubicBezTo>
                <a:cubicBezTo>
                  <a:pt x="6088" y="512"/>
                  <a:pt x="6088" y="512"/>
                  <a:pt x="6088" y="512"/>
                </a:cubicBezTo>
                <a:cubicBezTo>
                  <a:pt x="6088" y="840"/>
                  <a:pt x="6088" y="840"/>
                  <a:pt x="6088" y="840"/>
                </a:cubicBezTo>
                <a:cubicBezTo>
                  <a:pt x="5804" y="1006"/>
                  <a:pt x="5804" y="1006"/>
                  <a:pt x="5804" y="1006"/>
                </a:cubicBezTo>
                <a:cubicBezTo>
                  <a:pt x="5803" y="735"/>
                  <a:pt x="5803" y="735"/>
                  <a:pt x="5803" y="735"/>
                </a:cubicBezTo>
                <a:cubicBezTo>
                  <a:pt x="5835" y="734"/>
                  <a:pt x="5861" y="708"/>
                  <a:pt x="5861" y="677"/>
                </a:cubicBezTo>
                <a:close/>
                <a:moveTo>
                  <a:pt x="6333" y="2326"/>
                </a:moveTo>
                <a:cubicBezTo>
                  <a:pt x="6330" y="2333"/>
                  <a:pt x="6329" y="2340"/>
                  <a:pt x="6329" y="2348"/>
                </a:cubicBezTo>
                <a:cubicBezTo>
                  <a:pt x="6329" y="2356"/>
                  <a:pt x="6331" y="2364"/>
                  <a:pt x="6335" y="2372"/>
                </a:cubicBezTo>
                <a:cubicBezTo>
                  <a:pt x="5849" y="2652"/>
                  <a:pt x="5849" y="2652"/>
                  <a:pt x="5849" y="2652"/>
                </a:cubicBezTo>
                <a:cubicBezTo>
                  <a:pt x="5839" y="2637"/>
                  <a:pt x="5821" y="2626"/>
                  <a:pt x="5801" y="2626"/>
                </a:cubicBezTo>
                <a:cubicBezTo>
                  <a:pt x="5781" y="2626"/>
                  <a:pt x="5763" y="2637"/>
                  <a:pt x="5752" y="2652"/>
                </a:cubicBezTo>
                <a:cubicBezTo>
                  <a:pt x="5230" y="2350"/>
                  <a:pt x="5230" y="2350"/>
                  <a:pt x="5230" y="2350"/>
                </a:cubicBezTo>
                <a:cubicBezTo>
                  <a:pt x="5802" y="2020"/>
                  <a:pt x="5802" y="2020"/>
                  <a:pt x="5802" y="2020"/>
                </a:cubicBezTo>
                <a:lnTo>
                  <a:pt x="6333" y="2326"/>
                </a:lnTo>
                <a:close/>
                <a:moveTo>
                  <a:pt x="5513" y="1847"/>
                </a:moveTo>
                <a:cubicBezTo>
                  <a:pt x="5513" y="1846"/>
                  <a:pt x="5513" y="1846"/>
                  <a:pt x="5513" y="1846"/>
                </a:cubicBezTo>
                <a:cubicBezTo>
                  <a:pt x="5514" y="1512"/>
                  <a:pt x="5514" y="1512"/>
                  <a:pt x="5514" y="1512"/>
                </a:cubicBezTo>
                <a:cubicBezTo>
                  <a:pt x="5798" y="1348"/>
                  <a:pt x="5798" y="1348"/>
                  <a:pt x="5798" y="1348"/>
                </a:cubicBezTo>
                <a:cubicBezTo>
                  <a:pt x="5797" y="2011"/>
                  <a:pt x="5797" y="2011"/>
                  <a:pt x="5797" y="2011"/>
                </a:cubicBezTo>
                <a:cubicBezTo>
                  <a:pt x="5224" y="2342"/>
                  <a:pt x="5224" y="2342"/>
                  <a:pt x="5224" y="2342"/>
                </a:cubicBezTo>
                <a:cubicBezTo>
                  <a:pt x="5224" y="2014"/>
                  <a:pt x="5224" y="2014"/>
                  <a:pt x="5224" y="2014"/>
                </a:cubicBezTo>
                <a:lnTo>
                  <a:pt x="5513" y="1847"/>
                </a:lnTo>
                <a:close/>
                <a:moveTo>
                  <a:pt x="5508" y="1844"/>
                </a:moveTo>
                <a:cubicBezTo>
                  <a:pt x="5224" y="2008"/>
                  <a:pt x="5224" y="2008"/>
                  <a:pt x="5224" y="2008"/>
                </a:cubicBezTo>
                <a:cubicBezTo>
                  <a:pt x="5224" y="1679"/>
                  <a:pt x="5224" y="1679"/>
                  <a:pt x="5224" y="1679"/>
                </a:cubicBezTo>
                <a:cubicBezTo>
                  <a:pt x="5509" y="1515"/>
                  <a:pt x="5509" y="1515"/>
                  <a:pt x="5509" y="1515"/>
                </a:cubicBezTo>
                <a:lnTo>
                  <a:pt x="5508" y="1844"/>
                </a:lnTo>
                <a:close/>
                <a:moveTo>
                  <a:pt x="2904" y="3024"/>
                </a:moveTo>
                <a:cubicBezTo>
                  <a:pt x="3191" y="3189"/>
                  <a:pt x="3191" y="3189"/>
                  <a:pt x="3191" y="3189"/>
                </a:cubicBezTo>
                <a:cubicBezTo>
                  <a:pt x="3191" y="3519"/>
                  <a:pt x="3191" y="3519"/>
                  <a:pt x="3191" y="3519"/>
                </a:cubicBezTo>
                <a:cubicBezTo>
                  <a:pt x="2954" y="3656"/>
                  <a:pt x="2954" y="3656"/>
                  <a:pt x="2954" y="3656"/>
                </a:cubicBezTo>
                <a:cubicBezTo>
                  <a:pt x="2944" y="3639"/>
                  <a:pt x="2925" y="3628"/>
                  <a:pt x="2904" y="3628"/>
                </a:cubicBezTo>
                <a:cubicBezTo>
                  <a:pt x="2883" y="3628"/>
                  <a:pt x="2864" y="3640"/>
                  <a:pt x="2854" y="3657"/>
                </a:cubicBezTo>
                <a:cubicBezTo>
                  <a:pt x="2616" y="3518"/>
                  <a:pt x="2616" y="3518"/>
                  <a:pt x="2616" y="3518"/>
                </a:cubicBezTo>
                <a:cubicBezTo>
                  <a:pt x="2616" y="3504"/>
                  <a:pt x="2616" y="3504"/>
                  <a:pt x="2616" y="3504"/>
                </a:cubicBezTo>
                <a:cubicBezTo>
                  <a:pt x="2616" y="3191"/>
                  <a:pt x="2616" y="3191"/>
                  <a:pt x="2616" y="3191"/>
                </a:cubicBezTo>
                <a:lnTo>
                  <a:pt x="2904" y="3024"/>
                </a:lnTo>
                <a:close/>
                <a:moveTo>
                  <a:pt x="2616" y="3179"/>
                </a:moveTo>
                <a:cubicBezTo>
                  <a:pt x="2617" y="2517"/>
                  <a:pt x="2617" y="2517"/>
                  <a:pt x="2617" y="2517"/>
                </a:cubicBezTo>
                <a:cubicBezTo>
                  <a:pt x="2858" y="2378"/>
                  <a:pt x="2858" y="2378"/>
                  <a:pt x="2858" y="2378"/>
                </a:cubicBezTo>
                <a:cubicBezTo>
                  <a:pt x="2867" y="2391"/>
                  <a:pt x="2882" y="2400"/>
                  <a:pt x="2899" y="2401"/>
                </a:cubicBezTo>
                <a:cubicBezTo>
                  <a:pt x="2899" y="3016"/>
                  <a:pt x="2899" y="3016"/>
                  <a:pt x="2899" y="3016"/>
                </a:cubicBezTo>
                <a:lnTo>
                  <a:pt x="2616" y="3179"/>
                </a:lnTo>
                <a:close/>
                <a:moveTo>
                  <a:pt x="2874" y="4335"/>
                </a:moveTo>
                <a:cubicBezTo>
                  <a:pt x="2616" y="4184"/>
                  <a:pt x="2616" y="4184"/>
                  <a:pt x="2616" y="4184"/>
                </a:cubicBezTo>
                <a:cubicBezTo>
                  <a:pt x="2616" y="3524"/>
                  <a:pt x="2616" y="3524"/>
                  <a:pt x="2616" y="3524"/>
                </a:cubicBezTo>
                <a:cubicBezTo>
                  <a:pt x="2852" y="3661"/>
                  <a:pt x="2852" y="3661"/>
                  <a:pt x="2852" y="3661"/>
                </a:cubicBezTo>
                <a:cubicBezTo>
                  <a:pt x="2848" y="3669"/>
                  <a:pt x="2846" y="3677"/>
                  <a:pt x="2846" y="3686"/>
                </a:cubicBezTo>
                <a:cubicBezTo>
                  <a:pt x="2846" y="3717"/>
                  <a:pt x="2870" y="3742"/>
                  <a:pt x="2901" y="3744"/>
                </a:cubicBezTo>
                <a:cubicBezTo>
                  <a:pt x="2901" y="4319"/>
                  <a:pt x="2901" y="4319"/>
                  <a:pt x="2901" y="4319"/>
                </a:cubicBezTo>
                <a:cubicBezTo>
                  <a:pt x="2890" y="4320"/>
                  <a:pt x="2880" y="4326"/>
                  <a:pt x="2874" y="4335"/>
                </a:cubicBezTo>
                <a:close/>
                <a:moveTo>
                  <a:pt x="2899" y="5022"/>
                </a:moveTo>
                <a:cubicBezTo>
                  <a:pt x="2616" y="5185"/>
                  <a:pt x="2616" y="5185"/>
                  <a:pt x="2616" y="5185"/>
                </a:cubicBezTo>
                <a:cubicBezTo>
                  <a:pt x="2615" y="4859"/>
                  <a:pt x="2615" y="4859"/>
                  <a:pt x="2615" y="4859"/>
                </a:cubicBezTo>
                <a:cubicBezTo>
                  <a:pt x="2899" y="4695"/>
                  <a:pt x="2899" y="4695"/>
                  <a:pt x="2899" y="4695"/>
                </a:cubicBezTo>
                <a:lnTo>
                  <a:pt x="2899" y="5022"/>
                </a:lnTo>
                <a:close/>
                <a:moveTo>
                  <a:pt x="2940" y="4355"/>
                </a:moveTo>
                <a:cubicBezTo>
                  <a:pt x="2940" y="4351"/>
                  <a:pt x="2939" y="4347"/>
                  <a:pt x="2938" y="4344"/>
                </a:cubicBezTo>
                <a:cubicBezTo>
                  <a:pt x="3191" y="4196"/>
                  <a:pt x="3191" y="4196"/>
                  <a:pt x="3191" y="4196"/>
                </a:cubicBezTo>
                <a:cubicBezTo>
                  <a:pt x="3191" y="4519"/>
                  <a:pt x="3191" y="4519"/>
                  <a:pt x="3191" y="4519"/>
                </a:cubicBezTo>
                <a:cubicBezTo>
                  <a:pt x="2936" y="4371"/>
                  <a:pt x="2936" y="4371"/>
                  <a:pt x="2936" y="4371"/>
                </a:cubicBezTo>
                <a:cubicBezTo>
                  <a:pt x="2938" y="4366"/>
                  <a:pt x="2940" y="4361"/>
                  <a:pt x="2940" y="4355"/>
                </a:cubicBezTo>
                <a:close/>
                <a:moveTo>
                  <a:pt x="3189" y="4524"/>
                </a:moveTo>
                <a:cubicBezTo>
                  <a:pt x="2909" y="4684"/>
                  <a:pt x="2909" y="4684"/>
                  <a:pt x="2909" y="4684"/>
                </a:cubicBezTo>
                <a:cubicBezTo>
                  <a:pt x="2909" y="4390"/>
                  <a:pt x="2909" y="4390"/>
                  <a:pt x="2909" y="4390"/>
                </a:cubicBezTo>
                <a:cubicBezTo>
                  <a:pt x="2919" y="4389"/>
                  <a:pt x="2928" y="4383"/>
                  <a:pt x="2933" y="4375"/>
                </a:cubicBezTo>
                <a:lnTo>
                  <a:pt x="3189" y="4524"/>
                </a:lnTo>
                <a:close/>
                <a:moveTo>
                  <a:pt x="2906" y="4319"/>
                </a:moveTo>
                <a:cubicBezTo>
                  <a:pt x="2906" y="3744"/>
                  <a:pt x="2906" y="3744"/>
                  <a:pt x="2906" y="3744"/>
                </a:cubicBezTo>
                <a:cubicBezTo>
                  <a:pt x="2937" y="3743"/>
                  <a:pt x="2962" y="3718"/>
                  <a:pt x="2962" y="3686"/>
                </a:cubicBezTo>
                <a:cubicBezTo>
                  <a:pt x="2962" y="3677"/>
                  <a:pt x="2960" y="3668"/>
                  <a:pt x="2956" y="3660"/>
                </a:cubicBezTo>
                <a:cubicBezTo>
                  <a:pt x="3191" y="3524"/>
                  <a:pt x="3191" y="3524"/>
                  <a:pt x="3191" y="3524"/>
                </a:cubicBezTo>
                <a:cubicBezTo>
                  <a:pt x="3191" y="4185"/>
                  <a:pt x="3191" y="4185"/>
                  <a:pt x="3191" y="4185"/>
                </a:cubicBezTo>
                <a:cubicBezTo>
                  <a:pt x="2934" y="4335"/>
                  <a:pt x="2934" y="4335"/>
                  <a:pt x="2934" y="4335"/>
                </a:cubicBezTo>
                <a:cubicBezTo>
                  <a:pt x="2928" y="4326"/>
                  <a:pt x="2917" y="4320"/>
                  <a:pt x="2906" y="4319"/>
                </a:cubicBezTo>
                <a:close/>
                <a:moveTo>
                  <a:pt x="2909" y="3016"/>
                </a:moveTo>
                <a:cubicBezTo>
                  <a:pt x="2909" y="2401"/>
                  <a:pt x="2909" y="2401"/>
                  <a:pt x="2909" y="2401"/>
                </a:cubicBezTo>
                <a:cubicBezTo>
                  <a:pt x="2925" y="2399"/>
                  <a:pt x="2939" y="2390"/>
                  <a:pt x="2947" y="2377"/>
                </a:cubicBezTo>
                <a:cubicBezTo>
                  <a:pt x="3191" y="2518"/>
                  <a:pt x="3191" y="2518"/>
                  <a:pt x="3191" y="2518"/>
                </a:cubicBezTo>
                <a:cubicBezTo>
                  <a:pt x="3191" y="3178"/>
                  <a:pt x="3191" y="3178"/>
                  <a:pt x="3191" y="3178"/>
                </a:cubicBezTo>
                <a:lnTo>
                  <a:pt x="2909" y="3016"/>
                </a:lnTo>
                <a:close/>
                <a:moveTo>
                  <a:pt x="2905" y="2015"/>
                </a:moveTo>
                <a:cubicBezTo>
                  <a:pt x="3188" y="2180"/>
                  <a:pt x="3188" y="2180"/>
                  <a:pt x="3188" y="2180"/>
                </a:cubicBezTo>
                <a:cubicBezTo>
                  <a:pt x="2947" y="2319"/>
                  <a:pt x="2947" y="2319"/>
                  <a:pt x="2947" y="2319"/>
                </a:cubicBezTo>
                <a:cubicBezTo>
                  <a:pt x="2938" y="2305"/>
                  <a:pt x="2923" y="2296"/>
                  <a:pt x="2906" y="2295"/>
                </a:cubicBezTo>
                <a:lnTo>
                  <a:pt x="2905" y="2015"/>
                </a:lnTo>
                <a:close/>
                <a:moveTo>
                  <a:pt x="3198" y="2185"/>
                </a:moveTo>
                <a:cubicBezTo>
                  <a:pt x="3477" y="2348"/>
                  <a:pt x="3477" y="2348"/>
                  <a:pt x="3477" y="2348"/>
                </a:cubicBezTo>
                <a:cubicBezTo>
                  <a:pt x="3192" y="2513"/>
                  <a:pt x="3192" y="2513"/>
                  <a:pt x="3192" y="2513"/>
                </a:cubicBezTo>
                <a:cubicBezTo>
                  <a:pt x="2950" y="2373"/>
                  <a:pt x="2950" y="2373"/>
                  <a:pt x="2950" y="2373"/>
                </a:cubicBezTo>
                <a:cubicBezTo>
                  <a:pt x="2953" y="2365"/>
                  <a:pt x="2956" y="2357"/>
                  <a:pt x="2956" y="2348"/>
                </a:cubicBezTo>
                <a:cubicBezTo>
                  <a:pt x="2956" y="2341"/>
                  <a:pt x="2954" y="2334"/>
                  <a:pt x="2952" y="2328"/>
                </a:cubicBezTo>
                <a:lnTo>
                  <a:pt x="3198" y="2185"/>
                </a:lnTo>
                <a:close/>
                <a:moveTo>
                  <a:pt x="3196" y="3516"/>
                </a:moveTo>
                <a:cubicBezTo>
                  <a:pt x="3196" y="3192"/>
                  <a:pt x="3196" y="3192"/>
                  <a:pt x="3196" y="3192"/>
                </a:cubicBezTo>
                <a:cubicBezTo>
                  <a:pt x="3450" y="3338"/>
                  <a:pt x="3450" y="3338"/>
                  <a:pt x="3450" y="3338"/>
                </a:cubicBezTo>
                <a:cubicBezTo>
                  <a:pt x="3448" y="3343"/>
                  <a:pt x="3446" y="3348"/>
                  <a:pt x="3446" y="3354"/>
                </a:cubicBezTo>
                <a:cubicBezTo>
                  <a:pt x="3446" y="3359"/>
                  <a:pt x="3448" y="3364"/>
                  <a:pt x="3450" y="3369"/>
                </a:cubicBezTo>
                <a:lnTo>
                  <a:pt x="3196" y="3516"/>
                </a:lnTo>
                <a:close/>
                <a:moveTo>
                  <a:pt x="3452" y="3373"/>
                </a:moveTo>
                <a:cubicBezTo>
                  <a:pt x="3458" y="3382"/>
                  <a:pt x="3468" y="3388"/>
                  <a:pt x="3479" y="3390"/>
                </a:cubicBezTo>
                <a:cubicBezTo>
                  <a:pt x="3478" y="4018"/>
                  <a:pt x="3478" y="4018"/>
                  <a:pt x="3478" y="4018"/>
                </a:cubicBezTo>
                <a:cubicBezTo>
                  <a:pt x="3196" y="4182"/>
                  <a:pt x="3196" y="4182"/>
                  <a:pt x="3196" y="4182"/>
                </a:cubicBezTo>
                <a:cubicBezTo>
                  <a:pt x="3196" y="3522"/>
                  <a:pt x="3196" y="3522"/>
                  <a:pt x="3196" y="3522"/>
                </a:cubicBezTo>
                <a:lnTo>
                  <a:pt x="3452" y="3373"/>
                </a:lnTo>
                <a:close/>
                <a:moveTo>
                  <a:pt x="3196" y="3180"/>
                </a:moveTo>
                <a:cubicBezTo>
                  <a:pt x="3196" y="2521"/>
                  <a:pt x="3196" y="2521"/>
                  <a:pt x="3196" y="2521"/>
                </a:cubicBezTo>
                <a:cubicBezTo>
                  <a:pt x="3480" y="2686"/>
                  <a:pt x="3480" y="2686"/>
                  <a:pt x="3480" y="2686"/>
                </a:cubicBezTo>
                <a:cubicBezTo>
                  <a:pt x="3480" y="3318"/>
                  <a:pt x="3480" y="3318"/>
                  <a:pt x="3480" y="3318"/>
                </a:cubicBezTo>
                <a:cubicBezTo>
                  <a:pt x="3471" y="3319"/>
                  <a:pt x="3462" y="3323"/>
                  <a:pt x="3456" y="3330"/>
                </a:cubicBezTo>
                <a:lnTo>
                  <a:pt x="3196" y="3180"/>
                </a:lnTo>
                <a:close/>
                <a:moveTo>
                  <a:pt x="3483" y="4027"/>
                </a:moveTo>
                <a:cubicBezTo>
                  <a:pt x="4014" y="4332"/>
                  <a:pt x="4014" y="4332"/>
                  <a:pt x="4014" y="4332"/>
                </a:cubicBezTo>
                <a:cubicBezTo>
                  <a:pt x="4010" y="4339"/>
                  <a:pt x="4008" y="4347"/>
                  <a:pt x="4008" y="4355"/>
                </a:cubicBezTo>
                <a:cubicBezTo>
                  <a:pt x="4008" y="4364"/>
                  <a:pt x="4011" y="4372"/>
                  <a:pt x="4015" y="4380"/>
                </a:cubicBezTo>
                <a:cubicBezTo>
                  <a:pt x="3483" y="4689"/>
                  <a:pt x="3483" y="4689"/>
                  <a:pt x="3483" y="4689"/>
                </a:cubicBezTo>
                <a:cubicBezTo>
                  <a:pt x="3196" y="4522"/>
                  <a:pt x="3196" y="4522"/>
                  <a:pt x="3196" y="4522"/>
                </a:cubicBezTo>
                <a:cubicBezTo>
                  <a:pt x="3196" y="4194"/>
                  <a:pt x="3196" y="4194"/>
                  <a:pt x="3196" y="4194"/>
                </a:cubicBezTo>
                <a:lnTo>
                  <a:pt x="3483" y="4027"/>
                </a:lnTo>
                <a:close/>
                <a:moveTo>
                  <a:pt x="3480" y="5309"/>
                </a:moveTo>
                <a:cubicBezTo>
                  <a:pt x="3464" y="5310"/>
                  <a:pt x="3450" y="5318"/>
                  <a:pt x="3441" y="5330"/>
                </a:cubicBezTo>
                <a:cubicBezTo>
                  <a:pt x="3201" y="5191"/>
                  <a:pt x="3201" y="5191"/>
                  <a:pt x="3201" y="5191"/>
                </a:cubicBezTo>
                <a:cubicBezTo>
                  <a:pt x="3480" y="5028"/>
                  <a:pt x="3480" y="5028"/>
                  <a:pt x="3480" y="5028"/>
                </a:cubicBezTo>
                <a:lnTo>
                  <a:pt x="3480" y="5309"/>
                </a:lnTo>
                <a:close/>
                <a:moveTo>
                  <a:pt x="3485" y="5021"/>
                </a:moveTo>
                <a:cubicBezTo>
                  <a:pt x="3485" y="4693"/>
                  <a:pt x="3485" y="4693"/>
                  <a:pt x="3485" y="4693"/>
                </a:cubicBezTo>
                <a:cubicBezTo>
                  <a:pt x="4017" y="4384"/>
                  <a:pt x="4017" y="4384"/>
                  <a:pt x="4017" y="4384"/>
                </a:cubicBezTo>
                <a:cubicBezTo>
                  <a:pt x="4026" y="4398"/>
                  <a:pt x="4041" y="4407"/>
                  <a:pt x="4059" y="4408"/>
                </a:cubicBezTo>
                <a:cubicBezTo>
                  <a:pt x="4059" y="5022"/>
                  <a:pt x="4059" y="5022"/>
                  <a:pt x="4059" y="5022"/>
                </a:cubicBezTo>
                <a:cubicBezTo>
                  <a:pt x="3772" y="5187"/>
                  <a:pt x="3772" y="5187"/>
                  <a:pt x="3772" y="5187"/>
                </a:cubicBezTo>
                <a:lnTo>
                  <a:pt x="3485" y="5021"/>
                </a:lnTo>
                <a:close/>
                <a:moveTo>
                  <a:pt x="3768" y="5190"/>
                </a:moveTo>
                <a:cubicBezTo>
                  <a:pt x="3526" y="5330"/>
                  <a:pt x="3526" y="5330"/>
                  <a:pt x="3526" y="5330"/>
                </a:cubicBezTo>
                <a:cubicBezTo>
                  <a:pt x="3517" y="5317"/>
                  <a:pt x="3502" y="5309"/>
                  <a:pt x="3485" y="5308"/>
                </a:cubicBezTo>
                <a:cubicBezTo>
                  <a:pt x="3485" y="5027"/>
                  <a:pt x="3485" y="5027"/>
                  <a:pt x="3485" y="5027"/>
                </a:cubicBezTo>
                <a:lnTo>
                  <a:pt x="3768" y="5190"/>
                </a:lnTo>
                <a:close/>
                <a:moveTo>
                  <a:pt x="3782" y="5193"/>
                </a:moveTo>
                <a:cubicBezTo>
                  <a:pt x="4063" y="5030"/>
                  <a:pt x="4063" y="5030"/>
                  <a:pt x="4063" y="5030"/>
                </a:cubicBezTo>
                <a:cubicBezTo>
                  <a:pt x="4636" y="5360"/>
                  <a:pt x="4636" y="5360"/>
                  <a:pt x="4636" y="5360"/>
                </a:cubicBezTo>
                <a:cubicBezTo>
                  <a:pt x="4354" y="5523"/>
                  <a:pt x="4354" y="5523"/>
                  <a:pt x="4354" y="5523"/>
                </a:cubicBezTo>
                <a:lnTo>
                  <a:pt x="3782" y="5193"/>
                </a:lnTo>
                <a:close/>
                <a:moveTo>
                  <a:pt x="4351" y="6527"/>
                </a:moveTo>
                <a:cubicBezTo>
                  <a:pt x="4071" y="6365"/>
                  <a:pt x="4071" y="6365"/>
                  <a:pt x="4071" y="6365"/>
                </a:cubicBezTo>
                <a:cubicBezTo>
                  <a:pt x="4351" y="6203"/>
                  <a:pt x="4351" y="6203"/>
                  <a:pt x="4351" y="6203"/>
                </a:cubicBezTo>
                <a:lnTo>
                  <a:pt x="4351" y="6527"/>
                </a:lnTo>
                <a:close/>
                <a:moveTo>
                  <a:pt x="6327" y="5023"/>
                </a:moveTo>
                <a:cubicBezTo>
                  <a:pt x="6327" y="5032"/>
                  <a:pt x="6329" y="5040"/>
                  <a:pt x="6333" y="5047"/>
                </a:cubicBezTo>
                <a:cubicBezTo>
                  <a:pt x="6096" y="5184"/>
                  <a:pt x="6096" y="5184"/>
                  <a:pt x="6096" y="5184"/>
                </a:cubicBezTo>
                <a:cubicBezTo>
                  <a:pt x="6092" y="4857"/>
                  <a:pt x="6092" y="4857"/>
                  <a:pt x="6092" y="4857"/>
                </a:cubicBezTo>
                <a:cubicBezTo>
                  <a:pt x="6092" y="4525"/>
                  <a:pt x="6092" y="4525"/>
                  <a:pt x="6092" y="4525"/>
                </a:cubicBezTo>
                <a:cubicBezTo>
                  <a:pt x="6376" y="4361"/>
                  <a:pt x="6376" y="4361"/>
                  <a:pt x="6376" y="4361"/>
                </a:cubicBezTo>
                <a:cubicBezTo>
                  <a:pt x="6377" y="4970"/>
                  <a:pt x="6377" y="4970"/>
                  <a:pt x="6377" y="4970"/>
                </a:cubicBezTo>
                <a:cubicBezTo>
                  <a:pt x="6349" y="4972"/>
                  <a:pt x="6327" y="4995"/>
                  <a:pt x="6327" y="5023"/>
                </a:cubicBezTo>
                <a:close/>
                <a:moveTo>
                  <a:pt x="6322" y="3686"/>
                </a:moveTo>
                <a:cubicBezTo>
                  <a:pt x="6322" y="3717"/>
                  <a:pt x="6347" y="3743"/>
                  <a:pt x="6378" y="3744"/>
                </a:cubicBezTo>
                <a:cubicBezTo>
                  <a:pt x="6378" y="4013"/>
                  <a:pt x="6378" y="4013"/>
                  <a:pt x="6378" y="4013"/>
                </a:cubicBezTo>
                <a:cubicBezTo>
                  <a:pt x="5807" y="3686"/>
                  <a:pt x="5807" y="3686"/>
                  <a:pt x="5807" y="3686"/>
                </a:cubicBezTo>
                <a:cubicBezTo>
                  <a:pt x="5807" y="3357"/>
                  <a:pt x="5807" y="3357"/>
                  <a:pt x="5807" y="3357"/>
                </a:cubicBezTo>
                <a:cubicBezTo>
                  <a:pt x="6329" y="3660"/>
                  <a:pt x="6329" y="3660"/>
                  <a:pt x="6329" y="3660"/>
                </a:cubicBezTo>
                <a:cubicBezTo>
                  <a:pt x="6325" y="3668"/>
                  <a:pt x="6322" y="3677"/>
                  <a:pt x="6322" y="3686"/>
                </a:cubicBezTo>
                <a:close/>
                <a:moveTo>
                  <a:pt x="5859" y="2685"/>
                </a:moveTo>
                <a:cubicBezTo>
                  <a:pt x="5859" y="2674"/>
                  <a:pt x="5856" y="2665"/>
                  <a:pt x="5852" y="2657"/>
                </a:cubicBezTo>
                <a:cubicBezTo>
                  <a:pt x="6337" y="2376"/>
                  <a:pt x="6337" y="2376"/>
                  <a:pt x="6337" y="2376"/>
                </a:cubicBezTo>
                <a:cubicBezTo>
                  <a:pt x="6346" y="2389"/>
                  <a:pt x="6360" y="2399"/>
                  <a:pt x="6376" y="2401"/>
                </a:cubicBezTo>
                <a:cubicBezTo>
                  <a:pt x="6376" y="3015"/>
                  <a:pt x="6376" y="3015"/>
                  <a:pt x="6376" y="3015"/>
                </a:cubicBezTo>
                <a:cubicBezTo>
                  <a:pt x="5804" y="3346"/>
                  <a:pt x="5804" y="3346"/>
                  <a:pt x="5804" y="3346"/>
                </a:cubicBezTo>
                <a:cubicBezTo>
                  <a:pt x="5803" y="2743"/>
                  <a:pt x="5803" y="2743"/>
                  <a:pt x="5803" y="2743"/>
                </a:cubicBezTo>
                <a:cubicBezTo>
                  <a:pt x="5834" y="2741"/>
                  <a:pt x="5859" y="2716"/>
                  <a:pt x="5859" y="2685"/>
                </a:cubicBezTo>
                <a:close/>
                <a:moveTo>
                  <a:pt x="5743" y="2685"/>
                </a:moveTo>
                <a:cubicBezTo>
                  <a:pt x="5743" y="2716"/>
                  <a:pt x="5767" y="2741"/>
                  <a:pt x="5798" y="2743"/>
                </a:cubicBezTo>
                <a:cubicBezTo>
                  <a:pt x="5799" y="3346"/>
                  <a:pt x="5799" y="3346"/>
                  <a:pt x="5799" y="3346"/>
                </a:cubicBezTo>
                <a:cubicBezTo>
                  <a:pt x="5228" y="3014"/>
                  <a:pt x="5228" y="3014"/>
                  <a:pt x="5228" y="3014"/>
                </a:cubicBezTo>
                <a:cubicBezTo>
                  <a:pt x="5227" y="2354"/>
                  <a:pt x="5227" y="2354"/>
                  <a:pt x="5227" y="2354"/>
                </a:cubicBezTo>
                <a:cubicBezTo>
                  <a:pt x="5750" y="2657"/>
                  <a:pt x="5750" y="2657"/>
                  <a:pt x="5750" y="2657"/>
                </a:cubicBezTo>
                <a:cubicBezTo>
                  <a:pt x="5745" y="2665"/>
                  <a:pt x="5743" y="2674"/>
                  <a:pt x="5743" y="2685"/>
                </a:cubicBezTo>
                <a:close/>
                <a:moveTo>
                  <a:pt x="5513" y="3850"/>
                </a:moveTo>
                <a:cubicBezTo>
                  <a:pt x="5512" y="3521"/>
                  <a:pt x="5512" y="3521"/>
                  <a:pt x="5512" y="3521"/>
                </a:cubicBezTo>
                <a:cubicBezTo>
                  <a:pt x="5797" y="3357"/>
                  <a:pt x="5797" y="3357"/>
                  <a:pt x="5797" y="3357"/>
                </a:cubicBezTo>
                <a:cubicBezTo>
                  <a:pt x="5797" y="3686"/>
                  <a:pt x="5797" y="3686"/>
                  <a:pt x="5797" y="3686"/>
                </a:cubicBezTo>
                <a:lnTo>
                  <a:pt x="5513" y="3850"/>
                </a:lnTo>
                <a:close/>
                <a:moveTo>
                  <a:pt x="5797" y="3692"/>
                </a:moveTo>
                <a:cubicBezTo>
                  <a:pt x="5798" y="4019"/>
                  <a:pt x="5798" y="4019"/>
                  <a:pt x="5798" y="4019"/>
                </a:cubicBezTo>
                <a:cubicBezTo>
                  <a:pt x="5515" y="4182"/>
                  <a:pt x="5515" y="4182"/>
                  <a:pt x="5515" y="4182"/>
                </a:cubicBezTo>
                <a:cubicBezTo>
                  <a:pt x="5513" y="3856"/>
                  <a:pt x="5513" y="3856"/>
                  <a:pt x="5513" y="3856"/>
                </a:cubicBezTo>
                <a:lnTo>
                  <a:pt x="5797" y="3692"/>
                </a:lnTo>
                <a:close/>
                <a:moveTo>
                  <a:pt x="5802" y="4027"/>
                </a:moveTo>
                <a:cubicBezTo>
                  <a:pt x="6081" y="4189"/>
                  <a:pt x="6081" y="4189"/>
                  <a:pt x="6081" y="4189"/>
                </a:cubicBezTo>
                <a:cubicBezTo>
                  <a:pt x="5516" y="4521"/>
                  <a:pt x="5516" y="4521"/>
                  <a:pt x="5516" y="4521"/>
                </a:cubicBezTo>
                <a:cubicBezTo>
                  <a:pt x="5515" y="4193"/>
                  <a:pt x="5515" y="4193"/>
                  <a:pt x="5515" y="4193"/>
                </a:cubicBezTo>
                <a:lnTo>
                  <a:pt x="5802" y="4027"/>
                </a:lnTo>
                <a:close/>
                <a:moveTo>
                  <a:pt x="6378" y="4018"/>
                </a:moveTo>
                <a:cubicBezTo>
                  <a:pt x="6379" y="4350"/>
                  <a:pt x="6379" y="4350"/>
                  <a:pt x="6379" y="4350"/>
                </a:cubicBezTo>
                <a:cubicBezTo>
                  <a:pt x="6092" y="4184"/>
                  <a:pt x="6092" y="4184"/>
                  <a:pt x="6092" y="4184"/>
                </a:cubicBezTo>
                <a:cubicBezTo>
                  <a:pt x="6092" y="4182"/>
                  <a:pt x="6092" y="4182"/>
                  <a:pt x="6092" y="4182"/>
                </a:cubicBezTo>
                <a:cubicBezTo>
                  <a:pt x="6091" y="4183"/>
                  <a:pt x="6091" y="4183"/>
                  <a:pt x="6091" y="4183"/>
                </a:cubicBezTo>
                <a:cubicBezTo>
                  <a:pt x="5807" y="4019"/>
                  <a:pt x="5807" y="4019"/>
                  <a:pt x="5807" y="4019"/>
                </a:cubicBezTo>
                <a:cubicBezTo>
                  <a:pt x="5807" y="3692"/>
                  <a:pt x="5807" y="3692"/>
                  <a:pt x="5807" y="3692"/>
                </a:cubicBezTo>
                <a:lnTo>
                  <a:pt x="6378" y="4018"/>
                </a:lnTo>
                <a:close/>
                <a:moveTo>
                  <a:pt x="6373" y="4358"/>
                </a:moveTo>
                <a:cubicBezTo>
                  <a:pt x="6092" y="4520"/>
                  <a:pt x="6092" y="4520"/>
                  <a:pt x="6092" y="4520"/>
                </a:cubicBezTo>
                <a:cubicBezTo>
                  <a:pt x="6092" y="4195"/>
                  <a:pt x="6092" y="4195"/>
                  <a:pt x="6092" y="4195"/>
                </a:cubicBezTo>
                <a:lnTo>
                  <a:pt x="6373" y="4358"/>
                </a:lnTo>
                <a:close/>
                <a:moveTo>
                  <a:pt x="6094" y="5525"/>
                </a:moveTo>
                <a:cubicBezTo>
                  <a:pt x="5812" y="5361"/>
                  <a:pt x="5812" y="5361"/>
                  <a:pt x="5812" y="5361"/>
                </a:cubicBezTo>
                <a:cubicBezTo>
                  <a:pt x="6091" y="5198"/>
                  <a:pt x="6091" y="5198"/>
                  <a:pt x="6091" y="5198"/>
                </a:cubicBezTo>
                <a:lnTo>
                  <a:pt x="6094" y="5525"/>
                </a:lnTo>
                <a:close/>
                <a:moveTo>
                  <a:pt x="5804" y="5354"/>
                </a:moveTo>
                <a:cubicBezTo>
                  <a:pt x="5803" y="4749"/>
                  <a:pt x="5803" y="4749"/>
                  <a:pt x="5803" y="4749"/>
                </a:cubicBezTo>
                <a:cubicBezTo>
                  <a:pt x="5834" y="4748"/>
                  <a:pt x="5859" y="4723"/>
                  <a:pt x="5859" y="4691"/>
                </a:cubicBezTo>
                <a:cubicBezTo>
                  <a:pt x="5859" y="4681"/>
                  <a:pt x="5856" y="4672"/>
                  <a:pt x="5852" y="4664"/>
                </a:cubicBezTo>
                <a:cubicBezTo>
                  <a:pt x="6087" y="4528"/>
                  <a:pt x="6087" y="4528"/>
                  <a:pt x="6087" y="4528"/>
                </a:cubicBezTo>
                <a:cubicBezTo>
                  <a:pt x="6087" y="4857"/>
                  <a:pt x="6087" y="4857"/>
                  <a:pt x="6087" y="4857"/>
                </a:cubicBezTo>
                <a:cubicBezTo>
                  <a:pt x="6091" y="5187"/>
                  <a:pt x="6091" y="5187"/>
                  <a:pt x="6091" y="5187"/>
                </a:cubicBezTo>
                <a:lnTo>
                  <a:pt x="5804" y="5354"/>
                </a:lnTo>
                <a:close/>
                <a:moveTo>
                  <a:pt x="5801" y="4633"/>
                </a:moveTo>
                <a:cubicBezTo>
                  <a:pt x="5780" y="4633"/>
                  <a:pt x="5762" y="4644"/>
                  <a:pt x="5752" y="4660"/>
                </a:cubicBezTo>
                <a:cubicBezTo>
                  <a:pt x="5519" y="4525"/>
                  <a:pt x="5519" y="4525"/>
                  <a:pt x="5519" y="4525"/>
                </a:cubicBezTo>
                <a:cubicBezTo>
                  <a:pt x="6086" y="4191"/>
                  <a:pt x="6086" y="4191"/>
                  <a:pt x="6086" y="4191"/>
                </a:cubicBezTo>
                <a:cubicBezTo>
                  <a:pt x="6087" y="4192"/>
                  <a:pt x="6087" y="4192"/>
                  <a:pt x="6087" y="4192"/>
                </a:cubicBezTo>
                <a:cubicBezTo>
                  <a:pt x="6087" y="4523"/>
                  <a:pt x="6087" y="4523"/>
                  <a:pt x="6087" y="4523"/>
                </a:cubicBezTo>
                <a:cubicBezTo>
                  <a:pt x="5850" y="4660"/>
                  <a:pt x="5850" y="4660"/>
                  <a:pt x="5850" y="4660"/>
                </a:cubicBezTo>
                <a:cubicBezTo>
                  <a:pt x="5839" y="4644"/>
                  <a:pt x="5821" y="4633"/>
                  <a:pt x="5801" y="4633"/>
                </a:cubicBezTo>
                <a:close/>
                <a:moveTo>
                  <a:pt x="5799" y="5353"/>
                </a:moveTo>
                <a:cubicBezTo>
                  <a:pt x="5228" y="5021"/>
                  <a:pt x="5228" y="5021"/>
                  <a:pt x="5228" y="5021"/>
                </a:cubicBezTo>
                <a:cubicBezTo>
                  <a:pt x="5227" y="4393"/>
                  <a:pt x="5227" y="4393"/>
                  <a:pt x="5227" y="4393"/>
                </a:cubicBezTo>
                <a:cubicBezTo>
                  <a:pt x="5237" y="4391"/>
                  <a:pt x="5246" y="4385"/>
                  <a:pt x="5252" y="4376"/>
                </a:cubicBezTo>
                <a:cubicBezTo>
                  <a:pt x="5511" y="4526"/>
                  <a:pt x="5511" y="4526"/>
                  <a:pt x="5511" y="4526"/>
                </a:cubicBezTo>
                <a:cubicBezTo>
                  <a:pt x="5511" y="4529"/>
                  <a:pt x="5511" y="4529"/>
                  <a:pt x="5511" y="4529"/>
                </a:cubicBezTo>
                <a:cubicBezTo>
                  <a:pt x="5514" y="4528"/>
                  <a:pt x="5514" y="4528"/>
                  <a:pt x="5514" y="4528"/>
                </a:cubicBezTo>
                <a:cubicBezTo>
                  <a:pt x="5749" y="4664"/>
                  <a:pt x="5749" y="4664"/>
                  <a:pt x="5749" y="4664"/>
                </a:cubicBezTo>
                <a:cubicBezTo>
                  <a:pt x="5745" y="4672"/>
                  <a:pt x="5743" y="4681"/>
                  <a:pt x="5743" y="4691"/>
                </a:cubicBezTo>
                <a:cubicBezTo>
                  <a:pt x="5743" y="4723"/>
                  <a:pt x="5767" y="4748"/>
                  <a:pt x="5798" y="4749"/>
                </a:cubicBezTo>
                <a:lnTo>
                  <a:pt x="5799" y="5353"/>
                </a:lnTo>
                <a:close/>
                <a:moveTo>
                  <a:pt x="5257" y="4358"/>
                </a:moveTo>
                <a:cubicBezTo>
                  <a:pt x="5257" y="4353"/>
                  <a:pt x="5256" y="4348"/>
                  <a:pt x="5254" y="4344"/>
                </a:cubicBezTo>
                <a:cubicBezTo>
                  <a:pt x="5510" y="4196"/>
                  <a:pt x="5510" y="4196"/>
                  <a:pt x="5510" y="4196"/>
                </a:cubicBezTo>
                <a:cubicBezTo>
                  <a:pt x="5511" y="4521"/>
                  <a:pt x="5511" y="4521"/>
                  <a:pt x="5511" y="4521"/>
                </a:cubicBezTo>
                <a:cubicBezTo>
                  <a:pt x="5254" y="4372"/>
                  <a:pt x="5254" y="4372"/>
                  <a:pt x="5254" y="4372"/>
                </a:cubicBezTo>
                <a:cubicBezTo>
                  <a:pt x="5256" y="4367"/>
                  <a:pt x="5257" y="4363"/>
                  <a:pt x="5257" y="4358"/>
                </a:cubicBezTo>
                <a:close/>
                <a:moveTo>
                  <a:pt x="5224" y="4322"/>
                </a:moveTo>
                <a:cubicBezTo>
                  <a:pt x="5224" y="4023"/>
                  <a:pt x="5224" y="4023"/>
                  <a:pt x="5224" y="4023"/>
                </a:cubicBezTo>
                <a:cubicBezTo>
                  <a:pt x="5508" y="3859"/>
                  <a:pt x="5508" y="3859"/>
                  <a:pt x="5508" y="3859"/>
                </a:cubicBezTo>
                <a:cubicBezTo>
                  <a:pt x="5510" y="4185"/>
                  <a:pt x="5510" y="4185"/>
                  <a:pt x="5510" y="4185"/>
                </a:cubicBezTo>
                <a:cubicBezTo>
                  <a:pt x="5249" y="4335"/>
                  <a:pt x="5249" y="4335"/>
                  <a:pt x="5249" y="4335"/>
                </a:cubicBezTo>
                <a:cubicBezTo>
                  <a:pt x="5243" y="4328"/>
                  <a:pt x="5234" y="4323"/>
                  <a:pt x="5224" y="4322"/>
                </a:cubicBezTo>
                <a:close/>
                <a:moveTo>
                  <a:pt x="5224" y="4018"/>
                </a:moveTo>
                <a:cubicBezTo>
                  <a:pt x="5224" y="3688"/>
                  <a:pt x="5224" y="3688"/>
                  <a:pt x="5224" y="3688"/>
                </a:cubicBezTo>
                <a:cubicBezTo>
                  <a:pt x="5507" y="3524"/>
                  <a:pt x="5507" y="3524"/>
                  <a:pt x="5507" y="3524"/>
                </a:cubicBezTo>
                <a:cubicBezTo>
                  <a:pt x="5508" y="3853"/>
                  <a:pt x="5508" y="3853"/>
                  <a:pt x="5508" y="3853"/>
                </a:cubicBezTo>
                <a:lnTo>
                  <a:pt x="5224" y="4018"/>
                </a:lnTo>
                <a:close/>
                <a:moveTo>
                  <a:pt x="5221" y="3683"/>
                </a:moveTo>
                <a:cubicBezTo>
                  <a:pt x="4689" y="3376"/>
                  <a:pt x="4689" y="3376"/>
                  <a:pt x="4689" y="3376"/>
                </a:cubicBezTo>
                <a:cubicBezTo>
                  <a:pt x="4694" y="3368"/>
                  <a:pt x="4696" y="3359"/>
                  <a:pt x="4696" y="3350"/>
                </a:cubicBezTo>
                <a:cubicBezTo>
                  <a:pt x="4696" y="3343"/>
                  <a:pt x="4695" y="3335"/>
                  <a:pt x="4692" y="3329"/>
                </a:cubicBezTo>
                <a:cubicBezTo>
                  <a:pt x="4934" y="3190"/>
                  <a:pt x="4934" y="3190"/>
                  <a:pt x="4934" y="3190"/>
                </a:cubicBezTo>
                <a:cubicBezTo>
                  <a:pt x="5505" y="3520"/>
                  <a:pt x="5505" y="3520"/>
                  <a:pt x="5505" y="3520"/>
                </a:cubicBezTo>
                <a:lnTo>
                  <a:pt x="5221" y="3683"/>
                </a:lnTo>
                <a:close/>
                <a:moveTo>
                  <a:pt x="4938" y="2179"/>
                </a:moveTo>
                <a:cubicBezTo>
                  <a:pt x="5219" y="2017"/>
                  <a:pt x="5219" y="2017"/>
                  <a:pt x="5219" y="2017"/>
                </a:cubicBezTo>
                <a:cubicBezTo>
                  <a:pt x="5219" y="2341"/>
                  <a:pt x="5219" y="2341"/>
                  <a:pt x="5219" y="2341"/>
                </a:cubicBezTo>
                <a:lnTo>
                  <a:pt x="4938" y="2179"/>
                </a:lnTo>
                <a:close/>
                <a:moveTo>
                  <a:pt x="5213" y="2350"/>
                </a:moveTo>
                <a:cubicBezTo>
                  <a:pt x="4935" y="2510"/>
                  <a:pt x="4935" y="2510"/>
                  <a:pt x="4935" y="2510"/>
                </a:cubicBezTo>
                <a:cubicBezTo>
                  <a:pt x="4935" y="2189"/>
                  <a:pt x="4935" y="2189"/>
                  <a:pt x="4935" y="2189"/>
                </a:cubicBezTo>
                <a:lnTo>
                  <a:pt x="5213" y="2350"/>
                </a:lnTo>
                <a:close/>
                <a:moveTo>
                  <a:pt x="5218" y="3014"/>
                </a:moveTo>
                <a:cubicBezTo>
                  <a:pt x="4935" y="3178"/>
                  <a:pt x="4935" y="3178"/>
                  <a:pt x="4935" y="3178"/>
                </a:cubicBezTo>
                <a:cubicBezTo>
                  <a:pt x="4935" y="2516"/>
                  <a:pt x="4935" y="2516"/>
                  <a:pt x="4935" y="2516"/>
                </a:cubicBezTo>
                <a:cubicBezTo>
                  <a:pt x="5217" y="2353"/>
                  <a:pt x="5217" y="2353"/>
                  <a:pt x="5217" y="2353"/>
                </a:cubicBezTo>
                <a:lnTo>
                  <a:pt x="5218" y="3014"/>
                </a:lnTo>
                <a:close/>
                <a:moveTo>
                  <a:pt x="4588" y="2016"/>
                </a:moveTo>
                <a:cubicBezTo>
                  <a:pt x="4588" y="2023"/>
                  <a:pt x="4590" y="2030"/>
                  <a:pt x="4593" y="2037"/>
                </a:cubicBezTo>
                <a:cubicBezTo>
                  <a:pt x="4090" y="2327"/>
                  <a:pt x="4090" y="2327"/>
                  <a:pt x="4090" y="2327"/>
                </a:cubicBezTo>
                <a:cubicBezTo>
                  <a:pt x="4084" y="2320"/>
                  <a:pt x="4075" y="2315"/>
                  <a:pt x="4065" y="2315"/>
                </a:cubicBezTo>
                <a:cubicBezTo>
                  <a:pt x="4064" y="1682"/>
                  <a:pt x="4064" y="1682"/>
                  <a:pt x="4064" y="1682"/>
                </a:cubicBezTo>
                <a:cubicBezTo>
                  <a:pt x="4638" y="1350"/>
                  <a:pt x="4638" y="1350"/>
                  <a:pt x="4638" y="1350"/>
                </a:cubicBezTo>
                <a:cubicBezTo>
                  <a:pt x="4637" y="1963"/>
                  <a:pt x="4637" y="1963"/>
                  <a:pt x="4637" y="1963"/>
                </a:cubicBezTo>
                <a:cubicBezTo>
                  <a:pt x="4610" y="1965"/>
                  <a:pt x="4588" y="1988"/>
                  <a:pt x="4588" y="2016"/>
                </a:cubicBezTo>
                <a:close/>
                <a:moveTo>
                  <a:pt x="4028" y="2350"/>
                </a:moveTo>
                <a:cubicBezTo>
                  <a:pt x="4028" y="2355"/>
                  <a:pt x="4029" y="2360"/>
                  <a:pt x="4030" y="2364"/>
                </a:cubicBezTo>
                <a:cubicBezTo>
                  <a:pt x="3774" y="2513"/>
                  <a:pt x="3774" y="2513"/>
                  <a:pt x="3774" y="2513"/>
                </a:cubicBezTo>
                <a:cubicBezTo>
                  <a:pt x="3773" y="2186"/>
                  <a:pt x="3773" y="2186"/>
                  <a:pt x="3773" y="2186"/>
                </a:cubicBezTo>
                <a:cubicBezTo>
                  <a:pt x="4031" y="2335"/>
                  <a:pt x="4031" y="2335"/>
                  <a:pt x="4031" y="2335"/>
                </a:cubicBezTo>
                <a:cubicBezTo>
                  <a:pt x="4029" y="2340"/>
                  <a:pt x="4028" y="2345"/>
                  <a:pt x="4028" y="2350"/>
                </a:cubicBezTo>
                <a:close/>
                <a:moveTo>
                  <a:pt x="4033" y="2369"/>
                </a:moveTo>
                <a:cubicBezTo>
                  <a:pt x="4038" y="2378"/>
                  <a:pt x="4047" y="2384"/>
                  <a:pt x="4058" y="2386"/>
                </a:cubicBezTo>
                <a:cubicBezTo>
                  <a:pt x="4058" y="3014"/>
                  <a:pt x="4058" y="3014"/>
                  <a:pt x="4058" y="3014"/>
                </a:cubicBezTo>
                <a:cubicBezTo>
                  <a:pt x="3775" y="3178"/>
                  <a:pt x="3775" y="3178"/>
                  <a:pt x="3775" y="3178"/>
                </a:cubicBezTo>
                <a:cubicBezTo>
                  <a:pt x="3774" y="2519"/>
                  <a:pt x="3774" y="2519"/>
                  <a:pt x="3774" y="2519"/>
                </a:cubicBezTo>
                <a:lnTo>
                  <a:pt x="4033" y="2369"/>
                </a:lnTo>
                <a:close/>
                <a:moveTo>
                  <a:pt x="4063" y="3023"/>
                </a:moveTo>
                <a:cubicBezTo>
                  <a:pt x="4594" y="3330"/>
                  <a:pt x="4594" y="3330"/>
                  <a:pt x="4594" y="3330"/>
                </a:cubicBezTo>
                <a:cubicBezTo>
                  <a:pt x="4591" y="3336"/>
                  <a:pt x="4590" y="3343"/>
                  <a:pt x="4590" y="3350"/>
                </a:cubicBezTo>
                <a:cubicBezTo>
                  <a:pt x="4590" y="3359"/>
                  <a:pt x="4592" y="3367"/>
                  <a:pt x="4596" y="3375"/>
                </a:cubicBezTo>
                <a:cubicBezTo>
                  <a:pt x="4336" y="3525"/>
                  <a:pt x="4336" y="3525"/>
                  <a:pt x="4336" y="3525"/>
                </a:cubicBezTo>
                <a:cubicBezTo>
                  <a:pt x="3780" y="3186"/>
                  <a:pt x="3780" y="3186"/>
                  <a:pt x="3780" y="3186"/>
                </a:cubicBezTo>
                <a:lnTo>
                  <a:pt x="4063" y="3023"/>
                </a:lnTo>
                <a:close/>
                <a:moveTo>
                  <a:pt x="4356" y="5187"/>
                </a:moveTo>
                <a:cubicBezTo>
                  <a:pt x="4356" y="5187"/>
                  <a:pt x="4356" y="5187"/>
                  <a:pt x="4356" y="5187"/>
                </a:cubicBezTo>
                <a:cubicBezTo>
                  <a:pt x="4349" y="4523"/>
                  <a:pt x="4349" y="4523"/>
                  <a:pt x="4349" y="4523"/>
                </a:cubicBezTo>
                <a:cubicBezTo>
                  <a:pt x="4640" y="4691"/>
                  <a:pt x="4640" y="4691"/>
                  <a:pt x="4640" y="4691"/>
                </a:cubicBezTo>
                <a:cubicBezTo>
                  <a:pt x="4640" y="5031"/>
                  <a:pt x="4640" y="5031"/>
                  <a:pt x="4640" y="5031"/>
                </a:cubicBezTo>
                <a:lnTo>
                  <a:pt x="4356" y="5187"/>
                </a:lnTo>
                <a:close/>
                <a:moveTo>
                  <a:pt x="4640" y="5036"/>
                </a:moveTo>
                <a:cubicBezTo>
                  <a:pt x="4640" y="5351"/>
                  <a:pt x="4640" y="5351"/>
                  <a:pt x="4640" y="5351"/>
                </a:cubicBezTo>
                <a:cubicBezTo>
                  <a:pt x="4361" y="5190"/>
                  <a:pt x="4361" y="5190"/>
                  <a:pt x="4361" y="5190"/>
                </a:cubicBezTo>
                <a:lnTo>
                  <a:pt x="4640" y="5036"/>
                </a:lnTo>
                <a:close/>
                <a:moveTo>
                  <a:pt x="4351" y="5184"/>
                </a:moveTo>
                <a:cubicBezTo>
                  <a:pt x="4068" y="5022"/>
                  <a:pt x="4068" y="5022"/>
                  <a:pt x="4068" y="5022"/>
                </a:cubicBezTo>
                <a:cubicBezTo>
                  <a:pt x="4068" y="4408"/>
                  <a:pt x="4068" y="4408"/>
                  <a:pt x="4068" y="4408"/>
                </a:cubicBezTo>
                <a:cubicBezTo>
                  <a:pt x="4084" y="4406"/>
                  <a:pt x="4098" y="4397"/>
                  <a:pt x="4106" y="4384"/>
                </a:cubicBezTo>
                <a:cubicBezTo>
                  <a:pt x="4344" y="4520"/>
                  <a:pt x="4344" y="4520"/>
                  <a:pt x="4344" y="4520"/>
                </a:cubicBezTo>
                <a:lnTo>
                  <a:pt x="4351" y="5184"/>
                </a:lnTo>
                <a:close/>
                <a:moveTo>
                  <a:pt x="4115" y="4355"/>
                </a:moveTo>
                <a:cubicBezTo>
                  <a:pt x="4115" y="4347"/>
                  <a:pt x="4113" y="4340"/>
                  <a:pt x="4111" y="4334"/>
                </a:cubicBezTo>
                <a:cubicBezTo>
                  <a:pt x="4341" y="4202"/>
                  <a:pt x="4341" y="4202"/>
                  <a:pt x="4341" y="4202"/>
                </a:cubicBezTo>
                <a:cubicBezTo>
                  <a:pt x="4344" y="4515"/>
                  <a:pt x="4344" y="4515"/>
                  <a:pt x="4344" y="4515"/>
                </a:cubicBezTo>
                <a:cubicBezTo>
                  <a:pt x="4109" y="4379"/>
                  <a:pt x="4109" y="4379"/>
                  <a:pt x="4109" y="4379"/>
                </a:cubicBezTo>
                <a:cubicBezTo>
                  <a:pt x="4113" y="4372"/>
                  <a:pt x="4115" y="4364"/>
                  <a:pt x="4115" y="4355"/>
                </a:cubicBezTo>
                <a:close/>
                <a:moveTo>
                  <a:pt x="4338" y="3529"/>
                </a:moveTo>
                <a:cubicBezTo>
                  <a:pt x="4598" y="3379"/>
                  <a:pt x="4598" y="3379"/>
                  <a:pt x="4598" y="3379"/>
                </a:cubicBezTo>
                <a:cubicBezTo>
                  <a:pt x="4607" y="3392"/>
                  <a:pt x="4621" y="3401"/>
                  <a:pt x="4637" y="3403"/>
                </a:cubicBezTo>
                <a:cubicBezTo>
                  <a:pt x="4638" y="4019"/>
                  <a:pt x="4638" y="4019"/>
                  <a:pt x="4638" y="4019"/>
                </a:cubicBezTo>
                <a:cubicBezTo>
                  <a:pt x="4345" y="4188"/>
                  <a:pt x="4345" y="4188"/>
                  <a:pt x="4345" y="4188"/>
                </a:cubicBezTo>
                <a:lnTo>
                  <a:pt x="4338" y="3529"/>
                </a:lnTo>
                <a:close/>
                <a:moveTo>
                  <a:pt x="4064" y="4302"/>
                </a:moveTo>
                <a:cubicBezTo>
                  <a:pt x="4065" y="3687"/>
                  <a:pt x="4065" y="3687"/>
                  <a:pt x="4065" y="3687"/>
                </a:cubicBezTo>
                <a:cubicBezTo>
                  <a:pt x="4334" y="3532"/>
                  <a:pt x="4334" y="3532"/>
                  <a:pt x="4334" y="3532"/>
                </a:cubicBezTo>
                <a:cubicBezTo>
                  <a:pt x="4340" y="4190"/>
                  <a:pt x="4340" y="4190"/>
                  <a:pt x="4340" y="4190"/>
                </a:cubicBezTo>
                <a:cubicBezTo>
                  <a:pt x="4106" y="4325"/>
                  <a:pt x="4106" y="4325"/>
                  <a:pt x="4106" y="4325"/>
                </a:cubicBezTo>
                <a:cubicBezTo>
                  <a:pt x="4097" y="4312"/>
                  <a:pt x="4082" y="4302"/>
                  <a:pt x="4064" y="4302"/>
                </a:cubicBezTo>
                <a:close/>
                <a:moveTo>
                  <a:pt x="4094" y="2369"/>
                </a:moveTo>
                <a:cubicBezTo>
                  <a:pt x="4640" y="2683"/>
                  <a:pt x="4640" y="2683"/>
                  <a:pt x="4640" y="2683"/>
                </a:cubicBezTo>
                <a:cubicBezTo>
                  <a:pt x="4639" y="3297"/>
                  <a:pt x="4639" y="3297"/>
                  <a:pt x="4639" y="3297"/>
                </a:cubicBezTo>
                <a:cubicBezTo>
                  <a:pt x="4622" y="3298"/>
                  <a:pt x="4607" y="3307"/>
                  <a:pt x="4598" y="3321"/>
                </a:cubicBezTo>
                <a:cubicBezTo>
                  <a:pt x="4067" y="3014"/>
                  <a:pt x="4067" y="3014"/>
                  <a:pt x="4067" y="3014"/>
                </a:cubicBezTo>
                <a:cubicBezTo>
                  <a:pt x="4068" y="2386"/>
                  <a:pt x="4068" y="2386"/>
                  <a:pt x="4068" y="2386"/>
                </a:cubicBezTo>
                <a:cubicBezTo>
                  <a:pt x="4079" y="2384"/>
                  <a:pt x="4088" y="2378"/>
                  <a:pt x="4094" y="2369"/>
                </a:cubicBezTo>
                <a:close/>
                <a:moveTo>
                  <a:pt x="4643" y="4028"/>
                </a:moveTo>
                <a:cubicBezTo>
                  <a:pt x="4930" y="4193"/>
                  <a:pt x="4930" y="4193"/>
                  <a:pt x="4930" y="4193"/>
                </a:cubicBezTo>
                <a:cubicBezTo>
                  <a:pt x="4930" y="4521"/>
                  <a:pt x="4930" y="4521"/>
                  <a:pt x="4930" y="4521"/>
                </a:cubicBezTo>
                <a:cubicBezTo>
                  <a:pt x="4642" y="4687"/>
                  <a:pt x="4642" y="4687"/>
                  <a:pt x="4642" y="4687"/>
                </a:cubicBezTo>
                <a:cubicBezTo>
                  <a:pt x="4349" y="4518"/>
                  <a:pt x="4349" y="4518"/>
                  <a:pt x="4349" y="4518"/>
                </a:cubicBezTo>
                <a:cubicBezTo>
                  <a:pt x="4345" y="4199"/>
                  <a:pt x="4345" y="4199"/>
                  <a:pt x="4345" y="4199"/>
                </a:cubicBezTo>
                <a:lnTo>
                  <a:pt x="4643" y="4028"/>
                </a:lnTo>
                <a:close/>
                <a:moveTo>
                  <a:pt x="4645" y="5351"/>
                </a:moveTo>
                <a:cubicBezTo>
                  <a:pt x="4645" y="5036"/>
                  <a:pt x="4645" y="5036"/>
                  <a:pt x="4645" y="5036"/>
                </a:cubicBezTo>
                <a:cubicBezTo>
                  <a:pt x="4920" y="5192"/>
                  <a:pt x="4920" y="5192"/>
                  <a:pt x="4920" y="5192"/>
                </a:cubicBezTo>
                <a:lnTo>
                  <a:pt x="4645" y="5351"/>
                </a:lnTo>
                <a:close/>
                <a:moveTo>
                  <a:pt x="4930" y="5198"/>
                </a:moveTo>
                <a:cubicBezTo>
                  <a:pt x="4930" y="5521"/>
                  <a:pt x="4930" y="5521"/>
                  <a:pt x="4930" y="5521"/>
                </a:cubicBezTo>
                <a:cubicBezTo>
                  <a:pt x="4649" y="5360"/>
                  <a:pt x="4649" y="5360"/>
                  <a:pt x="4649" y="5360"/>
                </a:cubicBezTo>
                <a:lnTo>
                  <a:pt x="4930" y="5198"/>
                </a:lnTo>
                <a:close/>
                <a:moveTo>
                  <a:pt x="4645" y="5030"/>
                </a:moveTo>
                <a:cubicBezTo>
                  <a:pt x="4645" y="4691"/>
                  <a:pt x="4645" y="4691"/>
                  <a:pt x="4645" y="4691"/>
                </a:cubicBezTo>
                <a:cubicBezTo>
                  <a:pt x="4930" y="4527"/>
                  <a:pt x="4930" y="4527"/>
                  <a:pt x="4930" y="4527"/>
                </a:cubicBezTo>
                <a:cubicBezTo>
                  <a:pt x="4930" y="5187"/>
                  <a:pt x="4930" y="5187"/>
                  <a:pt x="4930" y="5187"/>
                </a:cubicBezTo>
                <a:cubicBezTo>
                  <a:pt x="4925" y="5189"/>
                  <a:pt x="4925" y="5189"/>
                  <a:pt x="4925" y="5189"/>
                </a:cubicBezTo>
                <a:lnTo>
                  <a:pt x="4645" y="5030"/>
                </a:lnTo>
                <a:close/>
                <a:moveTo>
                  <a:pt x="4687" y="3320"/>
                </a:moveTo>
                <a:cubicBezTo>
                  <a:pt x="4678" y="3306"/>
                  <a:pt x="4662" y="3297"/>
                  <a:pt x="4644" y="3297"/>
                </a:cubicBezTo>
                <a:cubicBezTo>
                  <a:pt x="4645" y="2683"/>
                  <a:pt x="4645" y="2683"/>
                  <a:pt x="4645" y="2683"/>
                </a:cubicBezTo>
                <a:cubicBezTo>
                  <a:pt x="4930" y="2519"/>
                  <a:pt x="4930" y="2519"/>
                  <a:pt x="4930" y="2519"/>
                </a:cubicBezTo>
                <a:cubicBezTo>
                  <a:pt x="4930" y="3181"/>
                  <a:pt x="4930" y="3181"/>
                  <a:pt x="4930" y="3181"/>
                </a:cubicBezTo>
                <a:lnTo>
                  <a:pt x="4687" y="3320"/>
                </a:lnTo>
                <a:close/>
                <a:moveTo>
                  <a:pt x="5219" y="4322"/>
                </a:moveTo>
                <a:cubicBezTo>
                  <a:pt x="5209" y="4322"/>
                  <a:pt x="5200" y="4327"/>
                  <a:pt x="5194" y="4335"/>
                </a:cubicBezTo>
                <a:cubicBezTo>
                  <a:pt x="4939" y="4188"/>
                  <a:pt x="4939" y="4188"/>
                  <a:pt x="4939" y="4188"/>
                </a:cubicBezTo>
                <a:cubicBezTo>
                  <a:pt x="5219" y="4026"/>
                  <a:pt x="5219" y="4026"/>
                  <a:pt x="5219" y="4026"/>
                </a:cubicBezTo>
                <a:lnTo>
                  <a:pt x="5219" y="4322"/>
                </a:lnTo>
                <a:close/>
                <a:moveTo>
                  <a:pt x="5218" y="5021"/>
                </a:moveTo>
                <a:cubicBezTo>
                  <a:pt x="4935" y="5184"/>
                  <a:pt x="4935" y="5184"/>
                  <a:pt x="4935" y="5184"/>
                </a:cubicBezTo>
                <a:cubicBezTo>
                  <a:pt x="4935" y="4524"/>
                  <a:pt x="4935" y="4524"/>
                  <a:pt x="4935" y="4524"/>
                </a:cubicBezTo>
                <a:cubicBezTo>
                  <a:pt x="5191" y="4377"/>
                  <a:pt x="5191" y="4377"/>
                  <a:pt x="5191" y="4377"/>
                </a:cubicBezTo>
                <a:cubicBezTo>
                  <a:pt x="5197" y="4386"/>
                  <a:pt x="5206" y="4392"/>
                  <a:pt x="5217" y="4393"/>
                </a:cubicBezTo>
                <a:lnTo>
                  <a:pt x="5218" y="5021"/>
                </a:lnTo>
                <a:close/>
                <a:moveTo>
                  <a:pt x="4935" y="4519"/>
                </a:moveTo>
                <a:cubicBezTo>
                  <a:pt x="4935" y="4196"/>
                  <a:pt x="4935" y="4196"/>
                  <a:pt x="4935" y="4196"/>
                </a:cubicBezTo>
                <a:cubicBezTo>
                  <a:pt x="5189" y="4343"/>
                  <a:pt x="5189" y="4343"/>
                  <a:pt x="5189" y="4343"/>
                </a:cubicBezTo>
                <a:cubicBezTo>
                  <a:pt x="5187" y="4347"/>
                  <a:pt x="5185" y="4352"/>
                  <a:pt x="5185" y="4358"/>
                </a:cubicBezTo>
                <a:cubicBezTo>
                  <a:pt x="5185" y="4363"/>
                  <a:pt x="5187" y="4368"/>
                  <a:pt x="5189" y="4372"/>
                </a:cubicBezTo>
                <a:lnTo>
                  <a:pt x="4935" y="4519"/>
                </a:lnTo>
                <a:close/>
                <a:moveTo>
                  <a:pt x="4935" y="4185"/>
                </a:moveTo>
                <a:cubicBezTo>
                  <a:pt x="4648" y="4019"/>
                  <a:pt x="4648" y="4019"/>
                  <a:pt x="4648" y="4019"/>
                </a:cubicBezTo>
                <a:cubicBezTo>
                  <a:pt x="4647" y="3403"/>
                  <a:pt x="4647" y="3403"/>
                  <a:pt x="4647" y="3403"/>
                </a:cubicBezTo>
                <a:cubicBezTo>
                  <a:pt x="4664" y="3402"/>
                  <a:pt x="4678" y="3393"/>
                  <a:pt x="4687" y="3380"/>
                </a:cubicBezTo>
                <a:cubicBezTo>
                  <a:pt x="5219" y="3688"/>
                  <a:pt x="5219" y="3688"/>
                  <a:pt x="5219" y="3688"/>
                </a:cubicBezTo>
                <a:cubicBezTo>
                  <a:pt x="5219" y="4020"/>
                  <a:pt x="5219" y="4020"/>
                  <a:pt x="5219" y="4020"/>
                </a:cubicBezTo>
                <a:lnTo>
                  <a:pt x="4935" y="4185"/>
                </a:lnTo>
                <a:close/>
                <a:moveTo>
                  <a:pt x="4930" y="6188"/>
                </a:moveTo>
                <a:cubicBezTo>
                  <a:pt x="4677" y="6042"/>
                  <a:pt x="4677" y="6042"/>
                  <a:pt x="4677" y="6042"/>
                </a:cubicBezTo>
                <a:cubicBezTo>
                  <a:pt x="4678" y="6038"/>
                  <a:pt x="4679" y="6034"/>
                  <a:pt x="4679" y="6030"/>
                </a:cubicBezTo>
                <a:cubicBezTo>
                  <a:pt x="4679" y="6012"/>
                  <a:pt x="4665" y="5997"/>
                  <a:pt x="4648" y="5994"/>
                </a:cubicBezTo>
                <a:cubicBezTo>
                  <a:pt x="4648" y="5365"/>
                  <a:pt x="4648" y="5365"/>
                  <a:pt x="4648" y="5365"/>
                </a:cubicBezTo>
                <a:cubicBezTo>
                  <a:pt x="4930" y="5527"/>
                  <a:pt x="4930" y="5527"/>
                  <a:pt x="4930" y="5527"/>
                </a:cubicBezTo>
                <a:lnTo>
                  <a:pt x="4930" y="6188"/>
                </a:lnTo>
                <a:close/>
                <a:moveTo>
                  <a:pt x="4925" y="6197"/>
                </a:moveTo>
                <a:cubicBezTo>
                  <a:pt x="4356" y="6525"/>
                  <a:pt x="4356" y="6525"/>
                  <a:pt x="4356" y="6525"/>
                </a:cubicBezTo>
                <a:cubicBezTo>
                  <a:pt x="4356" y="6200"/>
                  <a:pt x="4356" y="6200"/>
                  <a:pt x="4356" y="6200"/>
                </a:cubicBezTo>
                <a:cubicBezTo>
                  <a:pt x="4614" y="6050"/>
                  <a:pt x="4614" y="6050"/>
                  <a:pt x="4614" y="6050"/>
                </a:cubicBezTo>
                <a:cubicBezTo>
                  <a:pt x="4621" y="6059"/>
                  <a:pt x="4631" y="6065"/>
                  <a:pt x="4643" y="6065"/>
                </a:cubicBezTo>
                <a:cubicBezTo>
                  <a:pt x="4655" y="6065"/>
                  <a:pt x="4666" y="6059"/>
                  <a:pt x="4672" y="6050"/>
                </a:cubicBezTo>
                <a:lnTo>
                  <a:pt x="4925" y="6197"/>
                </a:lnTo>
                <a:close/>
                <a:moveTo>
                  <a:pt x="4356" y="6189"/>
                </a:moveTo>
                <a:cubicBezTo>
                  <a:pt x="4356" y="5527"/>
                  <a:pt x="4356" y="5527"/>
                  <a:pt x="4356" y="5527"/>
                </a:cubicBezTo>
                <a:cubicBezTo>
                  <a:pt x="4638" y="5364"/>
                  <a:pt x="4638" y="5364"/>
                  <a:pt x="4638" y="5364"/>
                </a:cubicBezTo>
                <a:cubicBezTo>
                  <a:pt x="4638" y="5994"/>
                  <a:pt x="4638" y="5994"/>
                  <a:pt x="4638" y="5994"/>
                </a:cubicBezTo>
                <a:cubicBezTo>
                  <a:pt x="4621" y="5997"/>
                  <a:pt x="4607" y="6012"/>
                  <a:pt x="4607" y="6030"/>
                </a:cubicBezTo>
                <a:cubicBezTo>
                  <a:pt x="4607" y="6034"/>
                  <a:pt x="4608" y="6038"/>
                  <a:pt x="4610" y="6042"/>
                </a:cubicBezTo>
                <a:lnTo>
                  <a:pt x="4356" y="6189"/>
                </a:lnTo>
                <a:close/>
                <a:moveTo>
                  <a:pt x="4059" y="4302"/>
                </a:moveTo>
                <a:cubicBezTo>
                  <a:pt x="4043" y="4302"/>
                  <a:pt x="4028" y="4311"/>
                  <a:pt x="4018" y="4324"/>
                </a:cubicBezTo>
                <a:cubicBezTo>
                  <a:pt x="3488" y="4018"/>
                  <a:pt x="3488" y="4018"/>
                  <a:pt x="3488" y="4018"/>
                </a:cubicBezTo>
                <a:cubicBezTo>
                  <a:pt x="3489" y="3389"/>
                  <a:pt x="3489" y="3389"/>
                  <a:pt x="3489" y="3389"/>
                </a:cubicBezTo>
                <a:cubicBezTo>
                  <a:pt x="3499" y="3387"/>
                  <a:pt x="3507" y="3381"/>
                  <a:pt x="3513" y="3372"/>
                </a:cubicBezTo>
                <a:cubicBezTo>
                  <a:pt x="4060" y="3687"/>
                  <a:pt x="4060" y="3687"/>
                  <a:pt x="4060" y="3687"/>
                </a:cubicBezTo>
                <a:lnTo>
                  <a:pt x="4059" y="4302"/>
                </a:lnTo>
                <a:close/>
                <a:moveTo>
                  <a:pt x="3485" y="2686"/>
                </a:moveTo>
                <a:cubicBezTo>
                  <a:pt x="3769" y="2522"/>
                  <a:pt x="3769" y="2522"/>
                  <a:pt x="3769" y="2522"/>
                </a:cubicBezTo>
                <a:cubicBezTo>
                  <a:pt x="3770" y="3180"/>
                  <a:pt x="3770" y="3180"/>
                  <a:pt x="3770" y="3180"/>
                </a:cubicBezTo>
                <a:cubicBezTo>
                  <a:pt x="3509" y="3331"/>
                  <a:pt x="3509" y="3331"/>
                  <a:pt x="3509" y="3331"/>
                </a:cubicBezTo>
                <a:cubicBezTo>
                  <a:pt x="3503" y="3324"/>
                  <a:pt x="3495" y="3319"/>
                  <a:pt x="3485" y="3319"/>
                </a:cubicBezTo>
                <a:lnTo>
                  <a:pt x="3485" y="2686"/>
                </a:lnTo>
                <a:close/>
                <a:moveTo>
                  <a:pt x="3775" y="3189"/>
                </a:moveTo>
                <a:cubicBezTo>
                  <a:pt x="4331" y="3527"/>
                  <a:pt x="4331" y="3527"/>
                  <a:pt x="4331" y="3527"/>
                </a:cubicBezTo>
                <a:cubicBezTo>
                  <a:pt x="4063" y="3683"/>
                  <a:pt x="4063" y="3683"/>
                  <a:pt x="4063" y="3683"/>
                </a:cubicBezTo>
                <a:cubicBezTo>
                  <a:pt x="3515" y="3368"/>
                  <a:pt x="3515" y="3368"/>
                  <a:pt x="3515" y="3368"/>
                </a:cubicBezTo>
                <a:cubicBezTo>
                  <a:pt x="3517" y="3364"/>
                  <a:pt x="3518" y="3359"/>
                  <a:pt x="3518" y="3354"/>
                </a:cubicBezTo>
                <a:cubicBezTo>
                  <a:pt x="3518" y="3349"/>
                  <a:pt x="3517" y="3344"/>
                  <a:pt x="3514" y="3339"/>
                </a:cubicBezTo>
                <a:lnTo>
                  <a:pt x="3775" y="3189"/>
                </a:lnTo>
                <a:close/>
                <a:moveTo>
                  <a:pt x="3772" y="1516"/>
                </a:moveTo>
                <a:cubicBezTo>
                  <a:pt x="4059" y="1682"/>
                  <a:pt x="4059" y="1682"/>
                  <a:pt x="4059" y="1682"/>
                </a:cubicBezTo>
                <a:cubicBezTo>
                  <a:pt x="4060" y="2315"/>
                  <a:pt x="4060" y="2315"/>
                  <a:pt x="4060" y="2315"/>
                </a:cubicBezTo>
                <a:cubicBezTo>
                  <a:pt x="4051" y="2316"/>
                  <a:pt x="4043" y="2320"/>
                  <a:pt x="4037" y="2327"/>
                </a:cubicBezTo>
                <a:cubicBezTo>
                  <a:pt x="3773" y="2175"/>
                  <a:pt x="3773" y="2175"/>
                  <a:pt x="3773" y="2175"/>
                </a:cubicBezTo>
                <a:lnTo>
                  <a:pt x="3772" y="1516"/>
                </a:lnTo>
                <a:close/>
                <a:moveTo>
                  <a:pt x="3774" y="1511"/>
                </a:moveTo>
                <a:cubicBezTo>
                  <a:pt x="4351" y="1182"/>
                  <a:pt x="4351" y="1182"/>
                  <a:pt x="4351" y="1182"/>
                </a:cubicBezTo>
                <a:cubicBezTo>
                  <a:pt x="4636" y="1345"/>
                  <a:pt x="4636" y="1345"/>
                  <a:pt x="4636" y="1345"/>
                </a:cubicBezTo>
                <a:cubicBezTo>
                  <a:pt x="4062" y="1678"/>
                  <a:pt x="4062" y="1678"/>
                  <a:pt x="4062" y="1678"/>
                </a:cubicBezTo>
                <a:lnTo>
                  <a:pt x="3774" y="1511"/>
                </a:lnTo>
                <a:close/>
                <a:moveTo>
                  <a:pt x="4360" y="1176"/>
                </a:moveTo>
                <a:cubicBezTo>
                  <a:pt x="4639" y="998"/>
                  <a:pt x="4639" y="998"/>
                  <a:pt x="4639" y="998"/>
                </a:cubicBezTo>
                <a:cubicBezTo>
                  <a:pt x="4639" y="1336"/>
                  <a:pt x="4639" y="1336"/>
                  <a:pt x="4639" y="1336"/>
                </a:cubicBezTo>
                <a:lnTo>
                  <a:pt x="4360" y="1176"/>
                </a:lnTo>
                <a:close/>
                <a:moveTo>
                  <a:pt x="4641" y="2069"/>
                </a:moveTo>
                <a:cubicBezTo>
                  <a:pt x="4660" y="2069"/>
                  <a:pt x="4677" y="2059"/>
                  <a:pt x="4686" y="2045"/>
                </a:cubicBezTo>
                <a:cubicBezTo>
                  <a:pt x="4930" y="2186"/>
                  <a:pt x="4930" y="2186"/>
                  <a:pt x="4930" y="2186"/>
                </a:cubicBezTo>
                <a:cubicBezTo>
                  <a:pt x="4930" y="2513"/>
                  <a:pt x="4930" y="2513"/>
                  <a:pt x="4930" y="2513"/>
                </a:cubicBezTo>
                <a:cubicBezTo>
                  <a:pt x="4642" y="2679"/>
                  <a:pt x="4642" y="2679"/>
                  <a:pt x="4642" y="2679"/>
                </a:cubicBezTo>
                <a:cubicBezTo>
                  <a:pt x="4096" y="2365"/>
                  <a:pt x="4096" y="2365"/>
                  <a:pt x="4096" y="2365"/>
                </a:cubicBezTo>
                <a:cubicBezTo>
                  <a:pt x="4098" y="2361"/>
                  <a:pt x="4099" y="2356"/>
                  <a:pt x="4099" y="2350"/>
                </a:cubicBezTo>
                <a:cubicBezTo>
                  <a:pt x="4099" y="2345"/>
                  <a:pt x="4098" y="2340"/>
                  <a:pt x="4095" y="2335"/>
                </a:cubicBezTo>
                <a:cubicBezTo>
                  <a:pt x="4597" y="2045"/>
                  <a:pt x="4597" y="2045"/>
                  <a:pt x="4597" y="2045"/>
                </a:cubicBezTo>
                <a:cubicBezTo>
                  <a:pt x="4607" y="2060"/>
                  <a:pt x="4623" y="2069"/>
                  <a:pt x="4641" y="2069"/>
                </a:cubicBezTo>
                <a:close/>
                <a:moveTo>
                  <a:pt x="4647" y="1963"/>
                </a:moveTo>
                <a:cubicBezTo>
                  <a:pt x="4648" y="1352"/>
                  <a:pt x="4648" y="1352"/>
                  <a:pt x="4648" y="1352"/>
                </a:cubicBezTo>
                <a:cubicBezTo>
                  <a:pt x="5219" y="1679"/>
                  <a:pt x="5219" y="1679"/>
                  <a:pt x="5219" y="1679"/>
                </a:cubicBezTo>
                <a:cubicBezTo>
                  <a:pt x="5219" y="2011"/>
                  <a:pt x="5219" y="2011"/>
                  <a:pt x="5219" y="2011"/>
                </a:cubicBezTo>
                <a:cubicBezTo>
                  <a:pt x="4934" y="2177"/>
                  <a:pt x="4934" y="2177"/>
                  <a:pt x="4934" y="2177"/>
                </a:cubicBezTo>
                <a:cubicBezTo>
                  <a:pt x="4691" y="2036"/>
                  <a:pt x="4691" y="2036"/>
                  <a:pt x="4691" y="2036"/>
                </a:cubicBezTo>
                <a:cubicBezTo>
                  <a:pt x="4693" y="2030"/>
                  <a:pt x="4695" y="2023"/>
                  <a:pt x="4695" y="2016"/>
                </a:cubicBezTo>
                <a:cubicBezTo>
                  <a:pt x="4695" y="1988"/>
                  <a:pt x="4674" y="1966"/>
                  <a:pt x="4647" y="1963"/>
                </a:cubicBezTo>
                <a:close/>
                <a:moveTo>
                  <a:pt x="5223" y="3023"/>
                </a:moveTo>
                <a:cubicBezTo>
                  <a:pt x="5793" y="3353"/>
                  <a:pt x="5793" y="3353"/>
                  <a:pt x="5793" y="3353"/>
                </a:cubicBezTo>
                <a:cubicBezTo>
                  <a:pt x="5510" y="3517"/>
                  <a:pt x="5510" y="3517"/>
                  <a:pt x="5510" y="3517"/>
                </a:cubicBezTo>
                <a:cubicBezTo>
                  <a:pt x="4939" y="3187"/>
                  <a:pt x="4939" y="3187"/>
                  <a:pt x="4939" y="3187"/>
                </a:cubicBezTo>
                <a:lnTo>
                  <a:pt x="5223" y="3023"/>
                </a:lnTo>
                <a:close/>
                <a:moveTo>
                  <a:pt x="5514" y="1506"/>
                </a:moveTo>
                <a:cubicBezTo>
                  <a:pt x="5516" y="1184"/>
                  <a:pt x="5516" y="1184"/>
                  <a:pt x="5516" y="1184"/>
                </a:cubicBezTo>
                <a:cubicBezTo>
                  <a:pt x="5794" y="1345"/>
                  <a:pt x="5794" y="1345"/>
                  <a:pt x="5794" y="1345"/>
                </a:cubicBezTo>
                <a:lnTo>
                  <a:pt x="5514" y="1506"/>
                </a:lnTo>
                <a:close/>
                <a:moveTo>
                  <a:pt x="5521" y="1176"/>
                </a:moveTo>
                <a:cubicBezTo>
                  <a:pt x="5799" y="1014"/>
                  <a:pt x="5799" y="1014"/>
                  <a:pt x="5799" y="1014"/>
                </a:cubicBezTo>
                <a:cubicBezTo>
                  <a:pt x="5799" y="1337"/>
                  <a:pt x="5799" y="1337"/>
                  <a:pt x="5799" y="1337"/>
                </a:cubicBezTo>
                <a:lnTo>
                  <a:pt x="5521" y="1176"/>
                </a:lnTo>
                <a:close/>
                <a:moveTo>
                  <a:pt x="5807" y="2011"/>
                </a:moveTo>
                <a:cubicBezTo>
                  <a:pt x="5807" y="1349"/>
                  <a:pt x="5807" y="1349"/>
                  <a:pt x="5807" y="1349"/>
                </a:cubicBezTo>
                <a:cubicBezTo>
                  <a:pt x="6379" y="1680"/>
                  <a:pt x="6379" y="1680"/>
                  <a:pt x="6379" y="1680"/>
                </a:cubicBezTo>
                <a:cubicBezTo>
                  <a:pt x="6378" y="2295"/>
                  <a:pt x="6378" y="2295"/>
                  <a:pt x="6378" y="2295"/>
                </a:cubicBezTo>
                <a:cubicBezTo>
                  <a:pt x="6361" y="2296"/>
                  <a:pt x="6347" y="2305"/>
                  <a:pt x="6338" y="2318"/>
                </a:cubicBezTo>
                <a:lnTo>
                  <a:pt x="5807" y="2011"/>
                </a:lnTo>
                <a:close/>
                <a:moveTo>
                  <a:pt x="6381" y="3024"/>
                </a:moveTo>
                <a:cubicBezTo>
                  <a:pt x="6953" y="3354"/>
                  <a:pt x="6953" y="3354"/>
                  <a:pt x="6953" y="3354"/>
                </a:cubicBezTo>
                <a:cubicBezTo>
                  <a:pt x="6430" y="3655"/>
                  <a:pt x="6430" y="3655"/>
                  <a:pt x="6430" y="3655"/>
                </a:cubicBezTo>
                <a:cubicBezTo>
                  <a:pt x="6420" y="3639"/>
                  <a:pt x="6401" y="3628"/>
                  <a:pt x="6380" y="3628"/>
                </a:cubicBezTo>
                <a:cubicBezTo>
                  <a:pt x="6360" y="3628"/>
                  <a:pt x="6342" y="3639"/>
                  <a:pt x="6331" y="3655"/>
                </a:cubicBezTo>
                <a:cubicBezTo>
                  <a:pt x="5810" y="3353"/>
                  <a:pt x="5810" y="3353"/>
                  <a:pt x="5810" y="3353"/>
                </a:cubicBezTo>
                <a:lnTo>
                  <a:pt x="6381" y="3024"/>
                </a:lnTo>
                <a:close/>
                <a:moveTo>
                  <a:pt x="6956" y="4019"/>
                </a:moveTo>
                <a:cubicBezTo>
                  <a:pt x="6384" y="4350"/>
                  <a:pt x="6384" y="4350"/>
                  <a:pt x="6384" y="4350"/>
                </a:cubicBezTo>
                <a:cubicBezTo>
                  <a:pt x="6383" y="4020"/>
                  <a:pt x="6383" y="4020"/>
                  <a:pt x="6383" y="4020"/>
                </a:cubicBezTo>
                <a:cubicBezTo>
                  <a:pt x="6383" y="4020"/>
                  <a:pt x="6383" y="4020"/>
                  <a:pt x="6383" y="4020"/>
                </a:cubicBezTo>
                <a:cubicBezTo>
                  <a:pt x="6956" y="3695"/>
                  <a:pt x="6956" y="3695"/>
                  <a:pt x="6956" y="3695"/>
                </a:cubicBezTo>
                <a:lnTo>
                  <a:pt x="6956" y="4019"/>
                </a:lnTo>
                <a:close/>
                <a:moveTo>
                  <a:pt x="6386" y="3015"/>
                </a:moveTo>
                <a:cubicBezTo>
                  <a:pt x="6386" y="2401"/>
                  <a:pt x="6386" y="2401"/>
                  <a:pt x="6386" y="2401"/>
                </a:cubicBezTo>
                <a:cubicBezTo>
                  <a:pt x="6403" y="2399"/>
                  <a:pt x="6417" y="2390"/>
                  <a:pt x="6426" y="2377"/>
                </a:cubicBezTo>
                <a:cubicBezTo>
                  <a:pt x="6958" y="2684"/>
                  <a:pt x="6958" y="2684"/>
                  <a:pt x="6958" y="2684"/>
                </a:cubicBezTo>
                <a:cubicBezTo>
                  <a:pt x="6958" y="3345"/>
                  <a:pt x="6958" y="3345"/>
                  <a:pt x="6958" y="3345"/>
                </a:cubicBezTo>
                <a:lnTo>
                  <a:pt x="6386" y="3015"/>
                </a:lnTo>
                <a:close/>
                <a:moveTo>
                  <a:pt x="6383" y="4014"/>
                </a:moveTo>
                <a:cubicBezTo>
                  <a:pt x="6383" y="3744"/>
                  <a:pt x="6383" y="3744"/>
                  <a:pt x="6383" y="3744"/>
                </a:cubicBezTo>
                <a:cubicBezTo>
                  <a:pt x="6414" y="3743"/>
                  <a:pt x="6439" y="3717"/>
                  <a:pt x="6439" y="3686"/>
                </a:cubicBezTo>
                <a:cubicBezTo>
                  <a:pt x="6439" y="3677"/>
                  <a:pt x="6436" y="3668"/>
                  <a:pt x="6432" y="3660"/>
                </a:cubicBezTo>
                <a:cubicBezTo>
                  <a:pt x="6956" y="3357"/>
                  <a:pt x="6956" y="3357"/>
                  <a:pt x="6956" y="3357"/>
                </a:cubicBezTo>
                <a:cubicBezTo>
                  <a:pt x="6956" y="3690"/>
                  <a:pt x="6956" y="3690"/>
                  <a:pt x="6956" y="3690"/>
                </a:cubicBezTo>
                <a:lnTo>
                  <a:pt x="6383" y="4014"/>
                </a:lnTo>
                <a:close/>
                <a:moveTo>
                  <a:pt x="6383" y="2294"/>
                </a:moveTo>
                <a:cubicBezTo>
                  <a:pt x="6384" y="1680"/>
                  <a:pt x="6384" y="1680"/>
                  <a:pt x="6384" y="1680"/>
                </a:cubicBezTo>
                <a:cubicBezTo>
                  <a:pt x="6672" y="1513"/>
                  <a:pt x="6672" y="1513"/>
                  <a:pt x="6672" y="1513"/>
                </a:cubicBezTo>
                <a:cubicBezTo>
                  <a:pt x="6673" y="1852"/>
                  <a:pt x="6673" y="1852"/>
                  <a:pt x="6673" y="1852"/>
                </a:cubicBezTo>
                <a:cubicBezTo>
                  <a:pt x="6957" y="1686"/>
                  <a:pt x="6957" y="1686"/>
                  <a:pt x="6957" y="1686"/>
                </a:cubicBezTo>
                <a:cubicBezTo>
                  <a:pt x="6957" y="2011"/>
                  <a:pt x="6957" y="2011"/>
                  <a:pt x="6957" y="2011"/>
                </a:cubicBezTo>
                <a:cubicBezTo>
                  <a:pt x="6426" y="2317"/>
                  <a:pt x="6426" y="2317"/>
                  <a:pt x="6426" y="2317"/>
                </a:cubicBezTo>
                <a:cubicBezTo>
                  <a:pt x="6416" y="2304"/>
                  <a:pt x="6401" y="2295"/>
                  <a:pt x="6383" y="2294"/>
                </a:cubicBezTo>
                <a:close/>
                <a:moveTo>
                  <a:pt x="6907" y="1346"/>
                </a:moveTo>
                <a:cubicBezTo>
                  <a:pt x="6907" y="1354"/>
                  <a:pt x="6909" y="1362"/>
                  <a:pt x="6912" y="1369"/>
                </a:cubicBezTo>
                <a:cubicBezTo>
                  <a:pt x="6677" y="1505"/>
                  <a:pt x="6677" y="1505"/>
                  <a:pt x="6677" y="1505"/>
                </a:cubicBezTo>
                <a:cubicBezTo>
                  <a:pt x="6676" y="1186"/>
                  <a:pt x="6676" y="1186"/>
                  <a:pt x="6676" y="1186"/>
                </a:cubicBezTo>
                <a:cubicBezTo>
                  <a:pt x="6913" y="1322"/>
                  <a:pt x="6913" y="1322"/>
                  <a:pt x="6913" y="1322"/>
                </a:cubicBezTo>
                <a:cubicBezTo>
                  <a:pt x="6909" y="1329"/>
                  <a:pt x="6907" y="1337"/>
                  <a:pt x="6907" y="1346"/>
                </a:cubicBezTo>
                <a:close/>
                <a:moveTo>
                  <a:pt x="6915" y="1374"/>
                </a:moveTo>
                <a:cubicBezTo>
                  <a:pt x="6923" y="1388"/>
                  <a:pt x="6939" y="1398"/>
                  <a:pt x="6956" y="1399"/>
                </a:cubicBezTo>
                <a:cubicBezTo>
                  <a:pt x="6957" y="1681"/>
                  <a:pt x="6957" y="1681"/>
                  <a:pt x="6957" y="1681"/>
                </a:cubicBezTo>
                <a:cubicBezTo>
                  <a:pt x="6678" y="1844"/>
                  <a:pt x="6678" y="1844"/>
                  <a:pt x="6678" y="1844"/>
                </a:cubicBezTo>
                <a:cubicBezTo>
                  <a:pt x="6677" y="1510"/>
                  <a:pt x="6677" y="1510"/>
                  <a:pt x="6677" y="1510"/>
                </a:cubicBezTo>
                <a:lnTo>
                  <a:pt x="6915" y="1374"/>
                </a:lnTo>
                <a:close/>
                <a:moveTo>
                  <a:pt x="6674" y="513"/>
                </a:moveTo>
                <a:cubicBezTo>
                  <a:pt x="6958" y="676"/>
                  <a:pt x="6958" y="676"/>
                  <a:pt x="6958" y="676"/>
                </a:cubicBezTo>
                <a:cubicBezTo>
                  <a:pt x="6958" y="1293"/>
                  <a:pt x="6958" y="1293"/>
                  <a:pt x="6958" y="1293"/>
                </a:cubicBezTo>
                <a:cubicBezTo>
                  <a:pt x="6942" y="1294"/>
                  <a:pt x="6927" y="1301"/>
                  <a:pt x="6918" y="1313"/>
                </a:cubicBezTo>
                <a:cubicBezTo>
                  <a:pt x="6676" y="1174"/>
                  <a:pt x="6676" y="1174"/>
                  <a:pt x="6676" y="1174"/>
                </a:cubicBezTo>
                <a:lnTo>
                  <a:pt x="6674" y="513"/>
                </a:lnTo>
                <a:close/>
                <a:moveTo>
                  <a:pt x="7251" y="2518"/>
                </a:moveTo>
                <a:cubicBezTo>
                  <a:pt x="7252" y="2855"/>
                  <a:pt x="7252" y="2855"/>
                  <a:pt x="7252" y="2855"/>
                </a:cubicBezTo>
                <a:cubicBezTo>
                  <a:pt x="7255" y="2853"/>
                  <a:pt x="7255" y="2853"/>
                  <a:pt x="7255" y="2853"/>
                </a:cubicBezTo>
                <a:cubicBezTo>
                  <a:pt x="7537" y="2691"/>
                  <a:pt x="7537" y="2691"/>
                  <a:pt x="7537" y="2691"/>
                </a:cubicBezTo>
                <a:cubicBezTo>
                  <a:pt x="7537" y="3015"/>
                  <a:pt x="7537" y="3015"/>
                  <a:pt x="7537" y="3015"/>
                </a:cubicBezTo>
                <a:cubicBezTo>
                  <a:pt x="6963" y="3346"/>
                  <a:pt x="6963" y="3346"/>
                  <a:pt x="6963" y="3346"/>
                </a:cubicBezTo>
                <a:cubicBezTo>
                  <a:pt x="6963" y="2684"/>
                  <a:pt x="6963" y="2684"/>
                  <a:pt x="6963" y="2684"/>
                </a:cubicBezTo>
                <a:lnTo>
                  <a:pt x="7251" y="2518"/>
                </a:lnTo>
                <a:close/>
                <a:moveTo>
                  <a:pt x="6966" y="3689"/>
                </a:moveTo>
                <a:cubicBezTo>
                  <a:pt x="6966" y="3358"/>
                  <a:pt x="6966" y="3358"/>
                  <a:pt x="6966" y="3358"/>
                </a:cubicBezTo>
                <a:cubicBezTo>
                  <a:pt x="7537" y="3688"/>
                  <a:pt x="7537" y="3688"/>
                  <a:pt x="7537" y="3688"/>
                </a:cubicBezTo>
                <a:cubicBezTo>
                  <a:pt x="7537" y="4015"/>
                  <a:pt x="7537" y="4015"/>
                  <a:pt x="7537" y="4015"/>
                </a:cubicBezTo>
                <a:lnTo>
                  <a:pt x="6966" y="3689"/>
                </a:lnTo>
                <a:close/>
                <a:moveTo>
                  <a:pt x="7537" y="4021"/>
                </a:moveTo>
                <a:cubicBezTo>
                  <a:pt x="7537" y="4349"/>
                  <a:pt x="7537" y="4349"/>
                  <a:pt x="7537" y="4349"/>
                </a:cubicBezTo>
                <a:cubicBezTo>
                  <a:pt x="6966" y="4019"/>
                  <a:pt x="6966" y="4019"/>
                  <a:pt x="6966" y="4019"/>
                </a:cubicBezTo>
                <a:cubicBezTo>
                  <a:pt x="6966" y="3694"/>
                  <a:pt x="6966" y="3694"/>
                  <a:pt x="6966" y="3694"/>
                </a:cubicBezTo>
                <a:lnTo>
                  <a:pt x="7537" y="4021"/>
                </a:lnTo>
                <a:close/>
                <a:moveTo>
                  <a:pt x="7506" y="2349"/>
                </a:moveTo>
                <a:cubicBezTo>
                  <a:pt x="7506" y="2354"/>
                  <a:pt x="7507" y="2359"/>
                  <a:pt x="7509" y="2363"/>
                </a:cubicBezTo>
                <a:cubicBezTo>
                  <a:pt x="7255" y="2509"/>
                  <a:pt x="7255" y="2509"/>
                  <a:pt x="7255" y="2509"/>
                </a:cubicBezTo>
                <a:cubicBezTo>
                  <a:pt x="7254" y="2188"/>
                  <a:pt x="7254" y="2188"/>
                  <a:pt x="7254" y="2188"/>
                </a:cubicBezTo>
                <a:cubicBezTo>
                  <a:pt x="7508" y="2335"/>
                  <a:pt x="7508" y="2335"/>
                  <a:pt x="7508" y="2335"/>
                </a:cubicBezTo>
                <a:cubicBezTo>
                  <a:pt x="7507" y="2339"/>
                  <a:pt x="7506" y="2344"/>
                  <a:pt x="7506" y="2349"/>
                </a:cubicBezTo>
                <a:close/>
                <a:moveTo>
                  <a:pt x="7511" y="2367"/>
                </a:moveTo>
                <a:cubicBezTo>
                  <a:pt x="7517" y="2376"/>
                  <a:pt x="7526" y="2382"/>
                  <a:pt x="7537" y="2384"/>
                </a:cubicBezTo>
                <a:cubicBezTo>
                  <a:pt x="7537" y="2685"/>
                  <a:pt x="7537" y="2685"/>
                  <a:pt x="7537" y="2685"/>
                </a:cubicBezTo>
                <a:cubicBezTo>
                  <a:pt x="7256" y="2846"/>
                  <a:pt x="7256" y="2846"/>
                  <a:pt x="7256" y="2846"/>
                </a:cubicBezTo>
                <a:cubicBezTo>
                  <a:pt x="7255" y="2515"/>
                  <a:pt x="7255" y="2515"/>
                  <a:pt x="7255" y="2515"/>
                </a:cubicBezTo>
                <a:lnTo>
                  <a:pt x="7511" y="2367"/>
                </a:lnTo>
                <a:close/>
                <a:moveTo>
                  <a:pt x="7542" y="3023"/>
                </a:moveTo>
                <a:cubicBezTo>
                  <a:pt x="7829" y="3190"/>
                  <a:pt x="7829" y="3190"/>
                  <a:pt x="7829" y="3190"/>
                </a:cubicBezTo>
                <a:cubicBezTo>
                  <a:pt x="7829" y="3517"/>
                  <a:pt x="7829" y="3517"/>
                  <a:pt x="7829" y="3517"/>
                </a:cubicBezTo>
                <a:cubicBezTo>
                  <a:pt x="7540" y="3684"/>
                  <a:pt x="7540" y="3684"/>
                  <a:pt x="7540" y="3684"/>
                </a:cubicBezTo>
                <a:cubicBezTo>
                  <a:pt x="6968" y="3354"/>
                  <a:pt x="6968" y="3354"/>
                  <a:pt x="6968" y="3354"/>
                </a:cubicBezTo>
                <a:lnTo>
                  <a:pt x="7542" y="3023"/>
                </a:lnTo>
                <a:close/>
                <a:moveTo>
                  <a:pt x="7829" y="3523"/>
                </a:moveTo>
                <a:cubicBezTo>
                  <a:pt x="7828" y="3852"/>
                  <a:pt x="7828" y="3852"/>
                  <a:pt x="7828" y="3852"/>
                </a:cubicBezTo>
                <a:cubicBezTo>
                  <a:pt x="7542" y="4017"/>
                  <a:pt x="7542" y="4017"/>
                  <a:pt x="7542" y="4017"/>
                </a:cubicBezTo>
                <a:cubicBezTo>
                  <a:pt x="7542" y="3688"/>
                  <a:pt x="7542" y="3688"/>
                  <a:pt x="7542" y="3688"/>
                </a:cubicBezTo>
                <a:lnTo>
                  <a:pt x="7829" y="3523"/>
                </a:lnTo>
                <a:close/>
                <a:moveTo>
                  <a:pt x="7571" y="2368"/>
                </a:moveTo>
                <a:cubicBezTo>
                  <a:pt x="7828" y="2517"/>
                  <a:pt x="7828" y="2517"/>
                  <a:pt x="7828" y="2517"/>
                </a:cubicBezTo>
                <a:cubicBezTo>
                  <a:pt x="7546" y="2679"/>
                  <a:pt x="7546" y="2679"/>
                  <a:pt x="7546" y="2679"/>
                </a:cubicBezTo>
                <a:cubicBezTo>
                  <a:pt x="7546" y="2384"/>
                  <a:pt x="7546" y="2384"/>
                  <a:pt x="7546" y="2384"/>
                </a:cubicBezTo>
                <a:cubicBezTo>
                  <a:pt x="7557" y="2382"/>
                  <a:pt x="7566" y="2377"/>
                  <a:pt x="7571" y="2368"/>
                </a:cubicBezTo>
                <a:close/>
                <a:moveTo>
                  <a:pt x="7831" y="2521"/>
                </a:moveTo>
                <a:cubicBezTo>
                  <a:pt x="7829" y="3179"/>
                  <a:pt x="7829" y="3179"/>
                  <a:pt x="7829" y="3179"/>
                </a:cubicBezTo>
                <a:cubicBezTo>
                  <a:pt x="7546" y="3015"/>
                  <a:pt x="7546" y="3015"/>
                  <a:pt x="7546" y="3015"/>
                </a:cubicBezTo>
                <a:cubicBezTo>
                  <a:pt x="7546" y="2685"/>
                  <a:pt x="7546" y="2685"/>
                  <a:pt x="7546" y="2685"/>
                </a:cubicBezTo>
                <a:lnTo>
                  <a:pt x="7831" y="2521"/>
                </a:lnTo>
                <a:close/>
                <a:moveTo>
                  <a:pt x="7832" y="3855"/>
                </a:moveTo>
                <a:cubicBezTo>
                  <a:pt x="7832" y="3853"/>
                  <a:pt x="7832" y="3853"/>
                  <a:pt x="7832" y="3853"/>
                </a:cubicBezTo>
                <a:cubicBezTo>
                  <a:pt x="7833" y="3520"/>
                  <a:pt x="7833" y="3520"/>
                  <a:pt x="7833" y="3520"/>
                </a:cubicBezTo>
                <a:cubicBezTo>
                  <a:pt x="8074" y="3381"/>
                  <a:pt x="8074" y="3381"/>
                  <a:pt x="8074" y="3381"/>
                </a:cubicBezTo>
                <a:cubicBezTo>
                  <a:pt x="8083" y="3395"/>
                  <a:pt x="8098" y="3404"/>
                  <a:pt x="8115" y="3406"/>
                </a:cubicBezTo>
                <a:cubicBezTo>
                  <a:pt x="8115" y="4018"/>
                  <a:pt x="8115" y="4018"/>
                  <a:pt x="8115" y="4018"/>
                </a:cubicBezTo>
                <a:cubicBezTo>
                  <a:pt x="7542" y="4350"/>
                  <a:pt x="7542" y="4350"/>
                  <a:pt x="7542" y="4350"/>
                </a:cubicBezTo>
                <a:cubicBezTo>
                  <a:pt x="7542" y="4023"/>
                  <a:pt x="7542" y="4023"/>
                  <a:pt x="7542" y="4023"/>
                </a:cubicBezTo>
                <a:cubicBezTo>
                  <a:pt x="7543" y="4022"/>
                  <a:pt x="7543" y="4022"/>
                  <a:pt x="7543" y="4022"/>
                </a:cubicBezTo>
                <a:lnTo>
                  <a:pt x="7832" y="3855"/>
                </a:lnTo>
                <a:close/>
                <a:moveTo>
                  <a:pt x="7833" y="3514"/>
                </a:moveTo>
                <a:cubicBezTo>
                  <a:pt x="7834" y="3193"/>
                  <a:pt x="7834" y="3193"/>
                  <a:pt x="7834" y="3193"/>
                </a:cubicBezTo>
                <a:cubicBezTo>
                  <a:pt x="8071" y="3330"/>
                  <a:pt x="8071" y="3330"/>
                  <a:pt x="8071" y="3330"/>
                </a:cubicBezTo>
                <a:cubicBezTo>
                  <a:pt x="8068" y="3337"/>
                  <a:pt x="8066" y="3344"/>
                  <a:pt x="8066" y="3353"/>
                </a:cubicBezTo>
                <a:cubicBezTo>
                  <a:pt x="8066" y="3361"/>
                  <a:pt x="8068" y="3369"/>
                  <a:pt x="8072" y="3377"/>
                </a:cubicBezTo>
                <a:lnTo>
                  <a:pt x="7833" y="3514"/>
                </a:lnTo>
                <a:close/>
                <a:moveTo>
                  <a:pt x="7834" y="3181"/>
                </a:moveTo>
                <a:cubicBezTo>
                  <a:pt x="7836" y="2521"/>
                  <a:pt x="7836" y="2521"/>
                  <a:pt x="7836" y="2521"/>
                </a:cubicBezTo>
                <a:cubicBezTo>
                  <a:pt x="8118" y="2684"/>
                  <a:pt x="8118" y="2684"/>
                  <a:pt x="8118" y="2684"/>
                </a:cubicBezTo>
                <a:cubicBezTo>
                  <a:pt x="8118" y="3299"/>
                  <a:pt x="8118" y="3299"/>
                  <a:pt x="8118" y="3299"/>
                </a:cubicBezTo>
                <a:cubicBezTo>
                  <a:pt x="8101" y="3300"/>
                  <a:pt x="8086" y="3309"/>
                  <a:pt x="8076" y="3321"/>
                </a:cubicBezTo>
                <a:lnTo>
                  <a:pt x="7834" y="3181"/>
                </a:lnTo>
                <a:close/>
                <a:moveTo>
                  <a:pt x="8120" y="4027"/>
                </a:moveTo>
                <a:cubicBezTo>
                  <a:pt x="8403" y="4189"/>
                  <a:pt x="8403" y="4189"/>
                  <a:pt x="8403" y="4189"/>
                </a:cubicBezTo>
                <a:cubicBezTo>
                  <a:pt x="7830" y="4520"/>
                  <a:pt x="7830" y="4520"/>
                  <a:pt x="7830" y="4520"/>
                </a:cubicBezTo>
                <a:cubicBezTo>
                  <a:pt x="7548" y="4358"/>
                  <a:pt x="7548" y="4358"/>
                  <a:pt x="7548" y="4358"/>
                </a:cubicBezTo>
                <a:lnTo>
                  <a:pt x="8120" y="4027"/>
                </a:lnTo>
                <a:close/>
                <a:moveTo>
                  <a:pt x="7827" y="4524"/>
                </a:moveTo>
                <a:cubicBezTo>
                  <a:pt x="7829" y="5185"/>
                  <a:pt x="7829" y="5185"/>
                  <a:pt x="7829" y="5185"/>
                </a:cubicBezTo>
                <a:cubicBezTo>
                  <a:pt x="7546" y="5022"/>
                  <a:pt x="7546" y="5022"/>
                  <a:pt x="7546" y="5022"/>
                </a:cubicBezTo>
                <a:cubicBezTo>
                  <a:pt x="7546" y="4362"/>
                  <a:pt x="7546" y="4362"/>
                  <a:pt x="7546" y="4362"/>
                </a:cubicBezTo>
                <a:lnTo>
                  <a:pt x="7827" y="4524"/>
                </a:lnTo>
                <a:close/>
                <a:moveTo>
                  <a:pt x="8123" y="2684"/>
                </a:moveTo>
                <a:cubicBezTo>
                  <a:pt x="8696" y="2353"/>
                  <a:pt x="8696" y="2353"/>
                  <a:pt x="8696" y="2353"/>
                </a:cubicBezTo>
                <a:cubicBezTo>
                  <a:pt x="8695" y="3015"/>
                  <a:pt x="8695" y="3015"/>
                  <a:pt x="8695" y="3015"/>
                </a:cubicBezTo>
                <a:cubicBezTo>
                  <a:pt x="8163" y="3322"/>
                  <a:pt x="8163" y="3322"/>
                  <a:pt x="8163" y="3322"/>
                </a:cubicBezTo>
                <a:cubicBezTo>
                  <a:pt x="8154" y="3309"/>
                  <a:pt x="8140" y="3301"/>
                  <a:pt x="8123" y="3300"/>
                </a:cubicBezTo>
                <a:lnTo>
                  <a:pt x="8123" y="2684"/>
                </a:lnTo>
                <a:close/>
                <a:moveTo>
                  <a:pt x="8165" y="3380"/>
                </a:moveTo>
                <a:cubicBezTo>
                  <a:pt x="8409" y="3522"/>
                  <a:pt x="8409" y="3522"/>
                  <a:pt x="8409" y="3522"/>
                </a:cubicBezTo>
                <a:cubicBezTo>
                  <a:pt x="8408" y="4181"/>
                  <a:pt x="8408" y="4181"/>
                  <a:pt x="8408" y="4181"/>
                </a:cubicBezTo>
                <a:cubicBezTo>
                  <a:pt x="8125" y="4018"/>
                  <a:pt x="8125" y="4018"/>
                  <a:pt x="8125" y="4018"/>
                </a:cubicBezTo>
                <a:cubicBezTo>
                  <a:pt x="8125" y="3406"/>
                  <a:pt x="8125" y="3406"/>
                  <a:pt x="8125" y="3406"/>
                </a:cubicBezTo>
                <a:cubicBezTo>
                  <a:pt x="8142" y="3404"/>
                  <a:pt x="8157" y="3394"/>
                  <a:pt x="8165" y="3380"/>
                </a:cubicBezTo>
                <a:close/>
                <a:moveTo>
                  <a:pt x="8118" y="5352"/>
                </a:moveTo>
                <a:cubicBezTo>
                  <a:pt x="7834" y="5188"/>
                  <a:pt x="7834" y="5188"/>
                  <a:pt x="7834" y="5188"/>
                </a:cubicBezTo>
                <a:cubicBezTo>
                  <a:pt x="7832" y="4527"/>
                  <a:pt x="7832" y="4527"/>
                  <a:pt x="7832" y="4527"/>
                </a:cubicBezTo>
                <a:cubicBezTo>
                  <a:pt x="8070" y="4664"/>
                  <a:pt x="8070" y="4664"/>
                  <a:pt x="8070" y="4664"/>
                </a:cubicBezTo>
                <a:cubicBezTo>
                  <a:pt x="8065" y="4672"/>
                  <a:pt x="8063" y="4682"/>
                  <a:pt x="8063" y="4691"/>
                </a:cubicBezTo>
                <a:cubicBezTo>
                  <a:pt x="8063" y="4722"/>
                  <a:pt x="8087" y="4747"/>
                  <a:pt x="8117" y="4749"/>
                </a:cubicBezTo>
                <a:lnTo>
                  <a:pt x="8118" y="5352"/>
                </a:lnTo>
                <a:close/>
                <a:moveTo>
                  <a:pt x="8113" y="5360"/>
                </a:moveTo>
                <a:cubicBezTo>
                  <a:pt x="7835" y="5521"/>
                  <a:pt x="7835" y="5521"/>
                  <a:pt x="7835" y="5521"/>
                </a:cubicBezTo>
                <a:cubicBezTo>
                  <a:pt x="7834" y="5199"/>
                  <a:pt x="7834" y="5199"/>
                  <a:pt x="7834" y="5199"/>
                </a:cubicBezTo>
                <a:lnTo>
                  <a:pt x="8113" y="5360"/>
                </a:lnTo>
                <a:close/>
                <a:moveTo>
                  <a:pt x="8116" y="6025"/>
                </a:moveTo>
                <a:cubicBezTo>
                  <a:pt x="7570" y="6341"/>
                  <a:pt x="7570" y="6341"/>
                  <a:pt x="7570" y="6341"/>
                </a:cubicBezTo>
                <a:cubicBezTo>
                  <a:pt x="7564" y="6333"/>
                  <a:pt x="7554" y="6327"/>
                  <a:pt x="7543" y="6327"/>
                </a:cubicBezTo>
                <a:cubicBezTo>
                  <a:pt x="7543" y="5751"/>
                  <a:pt x="7543" y="5751"/>
                  <a:pt x="7543" y="5751"/>
                </a:cubicBezTo>
                <a:cubicBezTo>
                  <a:pt x="7575" y="5751"/>
                  <a:pt x="7600" y="5725"/>
                  <a:pt x="7600" y="5693"/>
                </a:cubicBezTo>
                <a:cubicBezTo>
                  <a:pt x="7600" y="5684"/>
                  <a:pt x="7597" y="5674"/>
                  <a:pt x="7593" y="5666"/>
                </a:cubicBezTo>
                <a:cubicBezTo>
                  <a:pt x="7830" y="5530"/>
                  <a:pt x="7830" y="5530"/>
                  <a:pt x="7830" y="5530"/>
                </a:cubicBezTo>
                <a:cubicBezTo>
                  <a:pt x="7831" y="6163"/>
                  <a:pt x="7831" y="6163"/>
                  <a:pt x="7831" y="6163"/>
                </a:cubicBezTo>
                <a:cubicBezTo>
                  <a:pt x="7836" y="6163"/>
                  <a:pt x="7836" y="6163"/>
                  <a:pt x="7836" y="6163"/>
                </a:cubicBezTo>
                <a:cubicBezTo>
                  <a:pt x="7835" y="5527"/>
                  <a:pt x="7835" y="5527"/>
                  <a:pt x="7835" y="5527"/>
                </a:cubicBezTo>
                <a:cubicBezTo>
                  <a:pt x="8116" y="5364"/>
                  <a:pt x="8116" y="5364"/>
                  <a:pt x="8116" y="5364"/>
                </a:cubicBezTo>
                <a:lnTo>
                  <a:pt x="8116" y="6025"/>
                </a:lnTo>
                <a:close/>
                <a:moveTo>
                  <a:pt x="7542" y="5635"/>
                </a:moveTo>
                <a:cubicBezTo>
                  <a:pt x="7521" y="5635"/>
                  <a:pt x="7502" y="5646"/>
                  <a:pt x="7492" y="5663"/>
                </a:cubicBezTo>
                <a:cubicBezTo>
                  <a:pt x="6971" y="5360"/>
                  <a:pt x="6971" y="5360"/>
                  <a:pt x="6971" y="5360"/>
                </a:cubicBezTo>
                <a:cubicBezTo>
                  <a:pt x="7542" y="5030"/>
                  <a:pt x="7542" y="5030"/>
                  <a:pt x="7542" y="5030"/>
                </a:cubicBezTo>
                <a:cubicBezTo>
                  <a:pt x="7829" y="5197"/>
                  <a:pt x="7829" y="5197"/>
                  <a:pt x="7829" y="5197"/>
                </a:cubicBezTo>
                <a:cubicBezTo>
                  <a:pt x="7830" y="5524"/>
                  <a:pt x="7830" y="5524"/>
                  <a:pt x="7830" y="5524"/>
                </a:cubicBezTo>
                <a:cubicBezTo>
                  <a:pt x="7591" y="5662"/>
                  <a:pt x="7591" y="5662"/>
                  <a:pt x="7591" y="5662"/>
                </a:cubicBezTo>
                <a:cubicBezTo>
                  <a:pt x="7580" y="5646"/>
                  <a:pt x="7562" y="5635"/>
                  <a:pt x="7542" y="5635"/>
                </a:cubicBezTo>
                <a:close/>
                <a:moveTo>
                  <a:pt x="7538" y="6327"/>
                </a:moveTo>
                <a:cubicBezTo>
                  <a:pt x="7528" y="6328"/>
                  <a:pt x="7519" y="6333"/>
                  <a:pt x="7513" y="6341"/>
                </a:cubicBezTo>
                <a:cubicBezTo>
                  <a:pt x="6967" y="6026"/>
                  <a:pt x="6967" y="6026"/>
                  <a:pt x="6967" y="6026"/>
                </a:cubicBezTo>
                <a:cubicBezTo>
                  <a:pt x="6967" y="5364"/>
                  <a:pt x="6967" y="5364"/>
                  <a:pt x="6967" y="5364"/>
                </a:cubicBezTo>
                <a:cubicBezTo>
                  <a:pt x="7490" y="5667"/>
                  <a:pt x="7490" y="5667"/>
                  <a:pt x="7490" y="5667"/>
                </a:cubicBezTo>
                <a:cubicBezTo>
                  <a:pt x="7486" y="5675"/>
                  <a:pt x="7483" y="5684"/>
                  <a:pt x="7483" y="5693"/>
                </a:cubicBezTo>
                <a:cubicBezTo>
                  <a:pt x="7483" y="5724"/>
                  <a:pt x="7508" y="5749"/>
                  <a:pt x="7538" y="5751"/>
                </a:cubicBezTo>
                <a:lnTo>
                  <a:pt x="7538" y="6327"/>
                </a:lnTo>
                <a:close/>
                <a:moveTo>
                  <a:pt x="6963" y="5353"/>
                </a:moveTo>
                <a:cubicBezTo>
                  <a:pt x="6963" y="4692"/>
                  <a:pt x="6963" y="4692"/>
                  <a:pt x="6963" y="4692"/>
                </a:cubicBezTo>
                <a:cubicBezTo>
                  <a:pt x="7536" y="4361"/>
                  <a:pt x="7536" y="4361"/>
                  <a:pt x="7536" y="4361"/>
                </a:cubicBezTo>
                <a:cubicBezTo>
                  <a:pt x="7537" y="5022"/>
                  <a:pt x="7537" y="5022"/>
                  <a:pt x="7537" y="5022"/>
                </a:cubicBezTo>
                <a:lnTo>
                  <a:pt x="6963" y="5353"/>
                </a:lnTo>
                <a:close/>
                <a:moveTo>
                  <a:pt x="6960" y="4688"/>
                </a:moveTo>
                <a:cubicBezTo>
                  <a:pt x="6389" y="4358"/>
                  <a:pt x="6389" y="4358"/>
                  <a:pt x="6389" y="4358"/>
                </a:cubicBezTo>
                <a:cubicBezTo>
                  <a:pt x="6961" y="4027"/>
                  <a:pt x="6961" y="4027"/>
                  <a:pt x="6961" y="4027"/>
                </a:cubicBezTo>
                <a:cubicBezTo>
                  <a:pt x="7532" y="4357"/>
                  <a:pt x="7532" y="4357"/>
                  <a:pt x="7532" y="4357"/>
                </a:cubicBezTo>
                <a:lnTo>
                  <a:pt x="6960" y="4688"/>
                </a:lnTo>
                <a:close/>
                <a:moveTo>
                  <a:pt x="6959" y="5352"/>
                </a:moveTo>
                <a:cubicBezTo>
                  <a:pt x="6429" y="5045"/>
                  <a:pt x="6429" y="5045"/>
                  <a:pt x="6429" y="5045"/>
                </a:cubicBezTo>
                <a:cubicBezTo>
                  <a:pt x="6432" y="5038"/>
                  <a:pt x="6434" y="5031"/>
                  <a:pt x="6434" y="5023"/>
                </a:cubicBezTo>
                <a:cubicBezTo>
                  <a:pt x="6434" y="4996"/>
                  <a:pt x="6413" y="4974"/>
                  <a:pt x="6387" y="4971"/>
                </a:cubicBezTo>
                <a:cubicBezTo>
                  <a:pt x="6386" y="4361"/>
                  <a:pt x="6386" y="4361"/>
                  <a:pt x="6386" y="4361"/>
                </a:cubicBezTo>
                <a:cubicBezTo>
                  <a:pt x="6958" y="4692"/>
                  <a:pt x="6958" y="4692"/>
                  <a:pt x="6958" y="4692"/>
                </a:cubicBezTo>
                <a:lnTo>
                  <a:pt x="6959" y="5352"/>
                </a:lnTo>
                <a:close/>
                <a:moveTo>
                  <a:pt x="6381" y="5692"/>
                </a:moveTo>
                <a:cubicBezTo>
                  <a:pt x="6099" y="5528"/>
                  <a:pt x="6099" y="5528"/>
                  <a:pt x="6099" y="5528"/>
                </a:cubicBezTo>
                <a:cubicBezTo>
                  <a:pt x="6096" y="5196"/>
                  <a:pt x="6096" y="5196"/>
                  <a:pt x="6096" y="5196"/>
                </a:cubicBezTo>
                <a:cubicBezTo>
                  <a:pt x="6338" y="5055"/>
                  <a:pt x="6338" y="5055"/>
                  <a:pt x="6338" y="5055"/>
                </a:cubicBezTo>
                <a:cubicBezTo>
                  <a:pt x="6347" y="5068"/>
                  <a:pt x="6363" y="5077"/>
                  <a:pt x="6380" y="5077"/>
                </a:cubicBezTo>
                <a:cubicBezTo>
                  <a:pt x="6399" y="5077"/>
                  <a:pt x="6415" y="5067"/>
                  <a:pt x="6424" y="5054"/>
                </a:cubicBezTo>
                <a:cubicBezTo>
                  <a:pt x="6952" y="5360"/>
                  <a:pt x="6952" y="5360"/>
                  <a:pt x="6952" y="5360"/>
                </a:cubicBezTo>
                <a:lnTo>
                  <a:pt x="6381" y="5692"/>
                </a:lnTo>
                <a:close/>
                <a:moveTo>
                  <a:pt x="6379" y="5696"/>
                </a:moveTo>
                <a:cubicBezTo>
                  <a:pt x="6379" y="6018"/>
                  <a:pt x="6379" y="6018"/>
                  <a:pt x="6379" y="6018"/>
                </a:cubicBezTo>
                <a:cubicBezTo>
                  <a:pt x="6103" y="5856"/>
                  <a:pt x="6103" y="5856"/>
                  <a:pt x="6103" y="5856"/>
                </a:cubicBezTo>
                <a:cubicBezTo>
                  <a:pt x="6099" y="5533"/>
                  <a:pt x="6099" y="5533"/>
                  <a:pt x="6099" y="5533"/>
                </a:cubicBezTo>
                <a:lnTo>
                  <a:pt x="6379" y="5696"/>
                </a:lnTo>
                <a:close/>
                <a:moveTo>
                  <a:pt x="6379" y="6309"/>
                </a:moveTo>
                <a:cubicBezTo>
                  <a:pt x="6362" y="6310"/>
                  <a:pt x="6347" y="6319"/>
                  <a:pt x="6338" y="6333"/>
                </a:cubicBezTo>
                <a:cubicBezTo>
                  <a:pt x="5807" y="6027"/>
                  <a:pt x="5807" y="6027"/>
                  <a:pt x="5807" y="6027"/>
                </a:cubicBezTo>
                <a:cubicBezTo>
                  <a:pt x="5807" y="5364"/>
                  <a:pt x="5807" y="5364"/>
                  <a:pt x="5807" y="5364"/>
                </a:cubicBezTo>
                <a:cubicBezTo>
                  <a:pt x="6094" y="5530"/>
                  <a:pt x="6094" y="5530"/>
                  <a:pt x="6094" y="5530"/>
                </a:cubicBezTo>
                <a:cubicBezTo>
                  <a:pt x="6098" y="5859"/>
                  <a:pt x="6098" y="5859"/>
                  <a:pt x="6098" y="5859"/>
                </a:cubicBezTo>
                <a:cubicBezTo>
                  <a:pt x="6099" y="5860"/>
                  <a:pt x="6099" y="5860"/>
                  <a:pt x="6099" y="5860"/>
                </a:cubicBezTo>
                <a:cubicBezTo>
                  <a:pt x="6379" y="6024"/>
                  <a:pt x="6379" y="6024"/>
                  <a:pt x="6379" y="6024"/>
                </a:cubicBezTo>
                <a:lnTo>
                  <a:pt x="6379" y="6309"/>
                </a:lnTo>
                <a:close/>
                <a:moveTo>
                  <a:pt x="6377" y="7029"/>
                </a:moveTo>
                <a:cubicBezTo>
                  <a:pt x="5804" y="7359"/>
                  <a:pt x="5804" y="7359"/>
                  <a:pt x="5804" y="7359"/>
                </a:cubicBezTo>
                <a:cubicBezTo>
                  <a:pt x="5804" y="6754"/>
                  <a:pt x="5804" y="6754"/>
                  <a:pt x="5804" y="6754"/>
                </a:cubicBezTo>
                <a:cubicBezTo>
                  <a:pt x="5835" y="6754"/>
                  <a:pt x="5861" y="6728"/>
                  <a:pt x="5861" y="6696"/>
                </a:cubicBezTo>
                <a:cubicBezTo>
                  <a:pt x="5861" y="6687"/>
                  <a:pt x="5858" y="6678"/>
                  <a:pt x="5854" y="6670"/>
                </a:cubicBezTo>
                <a:cubicBezTo>
                  <a:pt x="6338" y="6392"/>
                  <a:pt x="6338" y="6392"/>
                  <a:pt x="6338" y="6392"/>
                </a:cubicBezTo>
                <a:cubicBezTo>
                  <a:pt x="6346" y="6405"/>
                  <a:pt x="6361" y="6414"/>
                  <a:pt x="6377" y="6415"/>
                </a:cubicBezTo>
                <a:lnTo>
                  <a:pt x="6377" y="7029"/>
                </a:lnTo>
                <a:close/>
                <a:moveTo>
                  <a:pt x="5516" y="6189"/>
                </a:moveTo>
                <a:cubicBezTo>
                  <a:pt x="5516" y="5525"/>
                  <a:pt x="5516" y="5525"/>
                  <a:pt x="5516" y="5525"/>
                </a:cubicBezTo>
                <a:cubicBezTo>
                  <a:pt x="5797" y="5363"/>
                  <a:pt x="5797" y="5363"/>
                  <a:pt x="5797" y="5363"/>
                </a:cubicBezTo>
                <a:cubicBezTo>
                  <a:pt x="5798" y="5363"/>
                  <a:pt x="5798" y="5363"/>
                  <a:pt x="5798" y="5363"/>
                </a:cubicBezTo>
                <a:cubicBezTo>
                  <a:pt x="5798" y="6027"/>
                  <a:pt x="5798" y="6027"/>
                  <a:pt x="5798" y="6027"/>
                </a:cubicBezTo>
                <a:lnTo>
                  <a:pt x="5516" y="6189"/>
                </a:lnTo>
                <a:close/>
                <a:moveTo>
                  <a:pt x="5511" y="5522"/>
                </a:moveTo>
                <a:cubicBezTo>
                  <a:pt x="4935" y="5195"/>
                  <a:pt x="4935" y="5195"/>
                  <a:pt x="4935" y="5195"/>
                </a:cubicBezTo>
                <a:cubicBezTo>
                  <a:pt x="5223" y="5029"/>
                  <a:pt x="5223" y="5029"/>
                  <a:pt x="5223" y="5029"/>
                </a:cubicBezTo>
                <a:cubicBezTo>
                  <a:pt x="5792" y="5360"/>
                  <a:pt x="5792" y="5360"/>
                  <a:pt x="5792" y="5360"/>
                </a:cubicBezTo>
                <a:lnTo>
                  <a:pt x="5511" y="5522"/>
                </a:lnTo>
                <a:close/>
                <a:moveTo>
                  <a:pt x="5511" y="6526"/>
                </a:moveTo>
                <a:cubicBezTo>
                  <a:pt x="5231" y="6364"/>
                  <a:pt x="5231" y="6364"/>
                  <a:pt x="5231" y="6364"/>
                </a:cubicBezTo>
                <a:cubicBezTo>
                  <a:pt x="5511" y="6203"/>
                  <a:pt x="5511" y="6203"/>
                  <a:pt x="5511" y="6203"/>
                </a:cubicBezTo>
                <a:lnTo>
                  <a:pt x="5511" y="6526"/>
                </a:lnTo>
                <a:close/>
                <a:moveTo>
                  <a:pt x="5224" y="6356"/>
                </a:moveTo>
                <a:cubicBezTo>
                  <a:pt x="5224" y="5694"/>
                  <a:pt x="5224" y="5694"/>
                  <a:pt x="5224" y="5694"/>
                </a:cubicBezTo>
                <a:cubicBezTo>
                  <a:pt x="5511" y="5528"/>
                  <a:pt x="5511" y="5528"/>
                  <a:pt x="5511" y="5528"/>
                </a:cubicBezTo>
                <a:cubicBezTo>
                  <a:pt x="5511" y="6192"/>
                  <a:pt x="5511" y="6192"/>
                  <a:pt x="5511" y="6192"/>
                </a:cubicBezTo>
                <a:lnTo>
                  <a:pt x="5224" y="6356"/>
                </a:lnTo>
                <a:close/>
                <a:moveTo>
                  <a:pt x="5222" y="5689"/>
                </a:moveTo>
                <a:cubicBezTo>
                  <a:pt x="4935" y="5524"/>
                  <a:pt x="4935" y="5524"/>
                  <a:pt x="4935" y="5524"/>
                </a:cubicBezTo>
                <a:cubicBezTo>
                  <a:pt x="4935" y="5200"/>
                  <a:pt x="4935" y="5200"/>
                  <a:pt x="4935" y="5200"/>
                </a:cubicBezTo>
                <a:cubicBezTo>
                  <a:pt x="5506" y="5525"/>
                  <a:pt x="5506" y="5525"/>
                  <a:pt x="5506" y="5525"/>
                </a:cubicBezTo>
                <a:lnTo>
                  <a:pt x="5222" y="5689"/>
                </a:lnTo>
                <a:close/>
                <a:moveTo>
                  <a:pt x="5219" y="6355"/>
                </a:moveTo>
                <a:cubicBezTo>
                  <a:pt x="4935" y="6191"/>
                  <a:pt x="4935" y="6191"/>
                  <a:pt x="4935" y="6191"/>
                </a:cubicBezTo>
                <a:cubicBezTo>
                  <a:pt x="4935" y="5530"/>
                  <a:pt x="4935" y="5530"/>
                  <a:pt x="4935" y="5530"/>
                </a:cubicBezTo>
                <a:cubicBezTo>
                  <a:pt x="5219" y="5694"/>
                  <a:pt x="5219" y="5694"/>
                  <a:pt x="5219" y="5694"/>
                </a:cubicBezTo>
                <a:lnTo>
                  <a:pt x="5219" y="6355"/>
                </a:lnTo>
                <a:close/>
                <a:moveTo>
                  <a:pt x="4642" y="6695"/>
                </a:moveTo>
                <a:cubicBezTo>
                  <a:pt x="4357" y="6530"/>
                  <a:pt x="4357" y="6530"/>
                  <a:pt x="4357" y="6530"/>
                </a:cubicBezTo>
                <a:cubicBezTo>
                  <a:pt x="4930" y="6199"/>
                  <a:pt x="4930" y="6199"/>
                  <a:pt x="4930" y="6199"/>
                </a:cubicBezTo>
                <a:cubicBezTo>
                  <a:pt x="5214" y="6364"/>
                  <a:pt x="5214" y="6364"/>
                  <a:pt x="5214" y="6364"/>
                </a:cubicBezTo>
                <a:lnTo>
                  <a:pt x="4642" y="6695"/>
                </a:lnTo>
                <a:close/>
                <a:moveTo>
                  <a:pt x="4640" y="7315"/>
                </a:moveTo>
                <a:cubicBezTo>
                  <a:pt x="4624" y="7316"/>
                  <a:pt x="4610" y="7324"/>
                  <a:pt x="4600" y="7335"/>
                </a:cubicBezTo>
                <a:cubicBezTo>
                  <a:pt x="4068" y="7030"/>
                  <a:pt x="4068" y="7030"/>
                  <a:pt x="4068" y="7030"/>
                </a:cubicBezTo>
                <a:cubicBezTo>
                  <a:pt x="4068" y="6369"/>
                  <a:pt x="4068" y="6369"/>
                  <a:pt x="4068" y="6369"/>
                </a:cubicBezTo>
                <a:cubicBezTo>
                  <a:pt x="4351" y="6532"/>
                  <a:pt x="4351" y="6532"/>
                  <a:pt x="4351" y="6532"/>
                </a:cubicBezTo>
                <a:cubicBezTo>
                  <a:pt x="4351" y="6534"/>
                  <a:pt x="4351" y="6534"/>
                  <a:pt x="4351" y="6534"/>
                </a:cubicBezTo>
                <a:cubicBezTo>
                  <a:pt x="4352" y="6533"/>
                  <a:pt x="4352" y="6533"/>
                  <a:pt x="4352" y="6533"/>
                </a:cubicBezTo>
                <a:cubicBezTo>
                  <a:pt x="4640" y="6700"/>
                  <a:pt x="4640" y="6700"/>
                  <a:pt x="4640" y="6700"/>
                </a:cubicBezTo>
                <a:lnTo>
                  <a:pt x="4640" y="7315"/>
                </a:lnTo>
                <a:close/>
                <a:moveTo>
                  <a:pt x="4065" y="6357"/>
                </a:moveTo>
                <a:cubicBezTo>
                  <a:pt x="4064" y="5752"/>
                  <a:pt x="4064" y="5752"/>
                  <a:pt x="4064" y="5752"/>
                </a:cubicBezTo>
                <a:cubicBezTo>
                  <a:pt x="4095" y="5751"/>
                  <a:pt x="4120" y="5725"/>
                  <a:pt x="4120" y="5694"/>
                </a:cubicBezTo>
                <a:cubicBezTo>
                  <a:pt x="4120" y="5685"/>
                  <a:pt x="4118" y="5675"/>
                  <a:pt x="4113" y="5667"/>
                </a:cubicBezTo>
                <a:cubicBezTo>
                  <a:pt x="4351" y="5530"/>
                  <a:pt x="4351" y="5530"/>
                  <a:pt x="4351" y="5530"/>
                </a:cubicBezTo>
                <a:cubicBezTo>
                  <a:pt x="4351" y="6192"/>
                  <a:pt x="4351" y="6192"/>
                  <a:pt x="4351" y="6192"/>
                </a:cubicBezTo>
                <a:lnTo>
                  <a:pt x="4065" y="6357"/>
                </a:lnTo>
                <a:close/>
                <a:moveTo>
                  <a:pt x="4062" y="5636"/>
                </a:moveTo>
                <a:cubicBezTo>
                  <a:pt x="4041" y="5636"/>
                  <a:pt x="4023" y="5647"/>
                  <a:pt x="4013" y="5663"/>
                </a:cubicBezTo>
                <a:cubicBezTo>
                  <a:pt x="3532" y="5384"/>
                  <a:pt x="3532" y="5384"/>
                  <a:pt x="3532" y="5384"/>
                </a:cubicBezTo>
                <a:cubicBezTo>
                  <a:pt x="3535" y="5377"/>
                  <a:pt x="3537" y="5370"/>
                  <a:pt x="3537" y="5362"/>
                </a:cubicBezTo>
                <a:cubicBezTo>
                  <a:pt x="3537" y="5353"/>
                  <a:pt x="3535" y="5345"/>
                  <a:pt x="3531" y="5338"/>
                </a:cubicBezTo>
                <a:cubicBezTo>
                  <a:pt x="3777" y="5196"/>
                  <a:pt x="3777" y="5196"/>
                  <a:pt x="3777" y="5196"/>
                </a:cubicBezTo>
                <a:cubicBezTo>
                  <a:pt x="4349" y="5526"/>
                  <a:pt x="4349" y="5526"/>
                  <a:pt x="4349" y="5526"/>
                </a:cubicBezTo>
                <a:cubicBezTo>
                  <a:pt x="4111" y="5663"/>
                  <a:pt x="4111" y="5663"/>
                  <a:pt x="4111" y="5663"/>
                </a:cubicBezTo>
                <a:cubicBezTo>
                  <a:pt x="4101" y="5647"/>
                  <a:pt x="4082" y="5636"/>
                  <a:pt x="4062" y="5636"/>
                </a:cubicBezTo>
                <a:close/>
                <a:moveTo>
                  <a:pt x="4060" y="6356"/>
                </a:moveTo>
                <a:cubicBezTo>
                  <a:pt x="3489" y="6026"/>
                  <a:pt x="3489" y="6026"/>
                  <a:pt x="3489" y="6026"/>
                </a:cubicBezTo>
                <a:cubicBezTo>
                  <a:pt x="3488" y="5415"/>
                  <a:pt x="3488" y="5415"/>
                  <a:pt x="3488" y="5415"/>
                </a:cubicBezTo>
                <a:cubicBezTo>
                  <a:pt x="3506" y="5413"/>
                  <a:pt x="3521" y="5403"/>
                  <a:pt x="3530" y="5389"/>
                </a:cubicBezTo>
                <a:cubicBezTo>
                  <a:pt x="4010" y="5667"/>
                  <a:pt x="4010" y="5667"/>
                  <a:pt x="4010" y="5667"/>
                </a:cubicBezTo>
                <a:cubicBezTo>
                  <a:pt x="4006" y="5675"/>
                  <a:pt x="4004" y="5684"/>
                  <a:pt x="4004" y="5694"/>
                </a:cubicBezTo>
                <a:cubicBezTo>
                  <a:pt x="4004" y="5725"/>
                  <a:pt x="4028" y="5751"/>
                  <a:pt x="4059" y="5752"/>
                </a:cubicBezTo>
                <a:lnTo>
                  <a:pt x="4060" y="6356"/>
                </a:lnTo>
                <a:close/>
                <a:moveTo>
                  <a:pt x="4059" y="7030"/>
                </a:moveTo>
                <a:cubicBezTo>
                  <a:pt x="3485" y="7359"/>
                  <a:pt x="3485" y="7359"/>
                  <a:pt x="3485" y="7359"/>
                </a:cubicBezTo>
                <a:cubicBezTo>
                  <a:pt x="3485" y="6700"/>
                  <a:pt x="3485" y="6700"/>
                  <a:pt x="3485" y="6700"/>
                </a:cubicBezTo>
                <a:cubicBezTo>
                  <a:pt x="4059" y="6368"/>
                  <a:pt x="4059" y="6368"/>
                  <a:pt x="4059" y="6368"/>
                </a:cubicBezTo>
                <a:lnTo>
                  <a:pt x="4059" y="7030"/>
                </a:lnTo>
                <a:close/>
                <a:moveTo>
                  <a:pt x="3196" y="6190"/>
                </a:moveTo>
                <a:cubicBezTo>
                  <a:pt x="3196" y="5528"/>
                  <a:pt x="3196" y="5528"/>
                  <a:pt x="3196" y="5528"/>
                </a:cubicBezTo>
                <a:cubicBezTo>
                  <a:pt x="3437" y="5388"/>
                  <a:pt x="3437" y="5388"/>
                  <a:pt x="3437" y="5388"/>
                </a:cubicBezTo>
                <a:cubicBezTo>
                  <a:pt x="3446" y="5402"/>
                  <a:pt x="3461" y="5413"/>
                  <a:pt x="3478" y="5415"/>
                </a:cubicBezTo>
                <a:cubicBezTo>
                  <a:pt x="3479" y="6026"/>
                  <a:pt x="3479" y="6026"/>
                  <a:pt x="3479" y="6026"/>
                </a:cubicBezTo>
                <a:lnTo>
                  <a:pt x="3196" y="6190"/>
                </a:lnTo>
                <a:close/>
                <a:moveTo>
                  <a:pt x="3196" y="5522"/>
                </a:moveTo>
                <a:cubicBezTo>
                  <a:pt x="3196" y="5200"/>
                  <a:pt x="3196" y="5200"/>
                  <a:pt x="3196" y="5200"/>
                </a:cubicBezTo>
                <a:cubicBezTo>
                  <a:pt x="3436" y="5339"/>
                  <a:pt x="3436" y="5339"/>
                  <a:pt x="3436" y="5339"/>
                </a:cubicBezTo>
                <a:cubicBezTo>
                  <a:pt x="3432" y="5346"/>
                  <a:pt x="3430" y="5353"/>
                  <a:pt x="3430" y="5362"/>
                </a:cubicBezTo>
                <a:cubicBezTo>
                  <a:pt x="3430" y="5369"/>
                  <a:pt x="3432" y="5377"/>
                  <a:pt x="3435" y="5384"/>
                </a:cubicBezTo>
                <a:lnTo>
                  <a:pt x="3196" y="5522"/>
                </a:lnTo>
                <a:close/>
                <a:moveTo>
                  <a:pt x="3196" y="5188"/>
                </a:moveTo>
                <a:cubicBezTo>
                  <a:pt x="2909" y="5022"/>
                  <a:pt x="2909" y="5022"/>
                  <a:pt x="2909" y="5022"/>
                </a:cubicBezTo>
                <a:cubicBezTo>
                  <a:pt x="2909" y="4690"/>
                  <a:pt x="2909" y="4690"/>
                  <a:pt x="2909" y="4690"/>
                </a:cubicBezTo>
                <a:cubicBezTo>
                  <a:pt x="3194" y="4526"/>
                  <a:pt x="3194" y="4526"/>
                  <a:pt x="3194" y="4526"/>
                </a:cubicBezTo>
                <a:cubicBezTo>
                  <a:pt x="3480" y="4693"/>
                  <a:pt x="3480" y="4693"/>
                  <a:pt x="3480" y="4693"/>
                </a:cubicBezTo>
                <a:cubicBezTo>
                  <a:pt x="3480" y="5022"/>
                  <a:pt x="3480" y="5022"/>
                  <a:pt x="3480" y="5022"/>
                </a:cubicBezTo>
                <a:lnTo>
                  <a:pt x="3196" y="5188"/>
                </a:lnTo>
                <a:close/>
                <a:moveTo>
                  <a:pt x="3191" y="6527"/>
                </a:moveTo>
                <a:cubicBezTo>
                  <a:pt x="2912" y="6365"/>
                  <a:pt x="2912" y="6365"/>
                  <a:pt x="2912" y="6365"/>
                </a:cubicBezTo>
                <a:cubicBezTo>
                  <a:pt x="3191" y="6204"/>
                  <a:pt x="3191" y="6204"/>
                  <a:pt x="3191" y="6204"/>
                </a:cubicBezTo>
                <a:lnTo>
                  <a:pt x="3191" y="6527"/>
                </a:lnTo>
                <a:close/>
                <a:moveTo>
                  <a:pt x="2906" y="6358"/>
                </a:moveTo>
                <a:cubicBezTo>
                  <a:pt x="2905" y="5696"/>
                  <a:pt x="2905" y="5696"/>
                  <a:pt x="2905" y="5696"/>
                </a:cubicBezTo>
                <a:cubicBezTo>
                  <a:pt x="3191" y="5530"/>
                  <a:pt x="3191" y="5530"/>
                  <a:pt x="3191" y="5530"/>
                </a:cubicBezTo>
                <a:cubicBezTo>
                  <a:pt x="3191" y="6193"/>
                  <a:pt x="3191" y="6193"/>
                  <a:pt x="3191" y="6193"/>
                </a:cubicBezTo>
                <a:lnTo>
                  <a:pt x="2906" y="6358"/>
                </a:lnTo>
                <a:close/>
                <a:moveTo>
                  <a:pt x="2902" y="5692"/>
                </a:moveTo>
                <a:cubicBezTo>
                  <a:pt x="2617" y="5526"/>
                  <a:pt x="2617" y="5526"/>
                  <a:pt x="2617" y="5526"/>
                </a:cubicBezTo>
                <a:cubicBezTo>
                  <a:pt x="2616" y="5197"/>
                  <a:pt x="2616" y="5197"/>
                  <a:pt x="2616" y="5197"/>
                </a:cubicBezTo>
                <a:cubicBezTo>
                  <a:pt x="2904" y="5030"/>
                  <a:pt x="2904" y="5030"/>
                  <a:pt x="2904" y="5030"/>
                </a:cubicBezTo>
                <a:cubicBezTo>
                  <a:pt x="3191" y="5197"/>
                  <a:pt x="3191" y="5197"/>
                  <a:pt x="3191" y="5197"/>
                </a:cubicBezTo>
                <a:cubicBezTo>
                  <a:pt x="3191" y="5525"/>
                  <a:pt x="3191" y="5525"/>
                  <a:pt x="3191" y="5525"/>
                </a:cubicBezTo>
                <a:lnTo>
                  <a:pt x="2902" y="5692"/>
                </a:lnTo>
                <a:close/>
                <a:moveTo>
                  <a:pt x="2329" y="5689"/>
                </a:moveTo>
                <a:cubicBezTo>
                  <a:pt x="2328" y="5364"/>
                  <a:pt x="2328" y="5364"/>
                  <a:pt x="2328" y="5364"/>
                </a:cubicBezTo>
                <a:cubicBezTo>
                  <a:pt x="2611" y="5528"/>
                  <a:pt x="2611" y="5528"/>
                  <a:pt x="2611" y="5528"/>
                </a:cubicBezTo>
                <a:lnTo>
                  <a:pt x="2329" y="5689"/>
                </a:lnTo>
                <a:close/>
                <a:moveTo>
                  <a:pt x="2332" y="5361"/>
                </a:moveTo>
                <a:cubicBezTo>
                  <a:pt x="2611" y="5200"/>
                  <a:pt x="2611" y="5200"/>
                  <a:pt x="2611" y="5200"/>
                </a:cubicBezTo>
                <a:cubicBezTo>
                  <a:pt x="2612" y="5523"/>
                  <a:pt x="2612" y="5523"/>
                  <a:pt x="2612" y="5523"/>
                </a:cubicBezTo>
                <a:lnTo>
                  <a:pt x="2332" y="5361"/>
                </a:lnTo>
                <a:close/>
                <a:moveTo>
                  <a:pt x="2326" y="5353"/>
                </a:moveTo>
                <a:cubicBezTo>
                  <a:pt x="2326" y="4693"/>
                  <a:pt x="2326" y="4693"/>
                  <a:pt x="2326" y="4693"/>
                </a:cubicBezTo>
                <a:cubicBezTo>
                  <a:pt x="2874" y="4374"/>
                  <a:pt x="2874" y="4374"/>
                  <a:pt x="2874" y="4374"/>
                </a:cubicBezTo>
                <a:cubicBezTo>
                  <a:pt x="2880" y="4383"/>
                  <a:pt x="2889" y="4389"/>
                  <a:pt x="2899" y="4390"/>
                </a:cubicBezTo>
                <a:cubicBezTo>
                  <a:pt x="2899" y="4690"/>
                  <a:pt x="2899" y="4690"/>
                  <a:pt x="2899" y="4690"/>
                </a:cubicBezTo>
                <a:cubicBezTo>
                  <a:pt x="2610" y="4856"/>
                  <a:pt x="2610" y="4856"/>
                  <a:pt x="2610" y="4856"/>
                </a:cubicBezTo>
                <a:cubicBezTo>
                  <a:pt x="2610" y="4857"/>
                  <a:pt x="2610" y="4857"/>
                  <a:pt x="2610" y="4857"/>
                </a:cubicBezTo>
                <a:cubicBezTo>
                  <a:pt x="2611" y="5188"/>
                  <a:pt x="2611" y="5188"/>
                  <a:pt x="2611" y="5188"/>
                </a:cubicBezTo>
                <a:lnTo>
                  <a:pt x="2326" y="5353"/>
                </a:lnTo>
                <a:close/>
                <a:moveTo>
                  <a:pt x="2324" y="4689"/>
                </a:moveTo>
                <a:cubicBezTo>
                  <a:pt x="2038" y="4524"/>
                  <a:pt x="2038" y="4524"/>
                  <a:pt x="2038" y="4524"/>
                </a:cubicBezTo>
                <a:cubicBezTo>
                  <a:pt x="2610" y="4192"/>
                  <a:pt x="2610" y="4192"/>
                  <a:pt x="2610" y="4192"/>
                </a:cubicBezTo>
                <a:cubicBezTo>
                  <a:pt x="2870" y="4344"/>
                  <a:pt x="2870" y="4344"/>
                  <a:pt x="2870" y="4344"/>
                </a:cubicBezTo>
                <a:cubicBezTo>
                  <a:pt x="2869" y="4347"/>
                  <a:pt x="2868" y="4351"/>
                  <a:pt x="2868" y="4355"/>
                </a:cubicBezTo>
                <a:cubicBezTo>
                  <a:pt x="2868" y="4360"/>
                  <a:pt x="2870" y="4365"/>
                  <a:pt x="2872" y="4370"/>
                </a:cubicBezTo>
                <a:lnTo>
                  <a:pt x="2324" y="4689"/>
                </a:lnTo>
                <a:close/>
                <a:moveTo>
                  <a:pt x="1456" y="3520"/>
                </a:moveTo>
                <a:cubicBezTo>
                  <a:pt x="1456" y="3190"/>
                  <a:pt x="1456" y="3190"/>
                  <a:pt x="1456" y="3190"/>
                </a:cubicBezTo>
                <a:cubicBezTo>
                  <a:pt x="1744" y="3023"/>
                  <a:pt x="1744" y="3023"/>
                  <a:pt x="1744" y="3023"/>
                </a:cubicBezTo>
                <a:cubicBezTo>
                  <a:pt x="2291" y="3340"/>
                  <a:pt x="2291" y="3340"/>
                  <a:pt x="2291" y="3340"/>
                </a:cubicBezTo>
                <a:cubicBezTo>
                  <a:pt x="2289" y="3344"/>
                  <a:pt x="2289" y="3348"/>
                  <a:pt x="2289" y="3353"/>
                </a:cubicBezTo>
                <a:cubicBezTo>
                  <a:pt x="2289" y="3358"/>
                  <a:pt x="2290" y="3362"/>
                  <a:pt x="2291" y="3367"/>
                </a:cubicBezTo>
                <a:cubicBezTo>
                  <a:pt x="1743" y="3686"/>
                  <a:pt x="1743" y="3686"/>
                  <a:pt x="1743" y="3686"/>
                </a:cubicBezTo>
                <a:lnTo>
                  <a:pt x="1456" y="3520"/>
                </a:lnTo>
                <a:close/>
                <a:moveTo>
                  <a:pt x="1741" y="3690"/>
                </a:moveTo>
                <a:cubicBezTo>
                  <a:pt x="1741" y="4302"/>
                  <a:pt x="1741" y="4302"/>
                  <a:pt x="1741" y="4302"/>
                </a:cubicBezTo>
                <a:cubicBezTo>
                  <a:pt x="1723" y="4302"/>
                  <a:pt x="1708" y="4311"/>
                  <a:pt x="1699" y="4325"/>
                </a:cubicBezTo>
                <a:cubicBezTo>
                  <a:pt x="1454" y="4184"/>
                  <a:pt x="1454" y="4184"/>
                  <a:pt x="1454" y="4184"/>
                </a:cubicBezTo>
                <a:cubicBezTo>
                  <a:pt x="1456" y="3525"/>
                  <a:pt x="1456" y="3525"/>
                  <a:pt x="1456" y="3525"/>
                </a:cubicBezTo>
                <a:lnTo>
                  <a:pt x="1741" y="3690"/>
                </a:lnTo>
                <a:close/>
                <a:moveTo>
                  <a:pt x="2319" y="4018"/>
                </a:moveTo>
                <a:cubicBezTo>
                  <a:pt x="1788" y="4327"/>
                  <a:pt x="1788" y="4327"/>
                  <a:pt x="1788" y="4327"/>
                </a:cubicBezTo>
                <a:cubicBezTo>
                  <a:pt x="1779" y="4312"/>
                  <a:pt x="1764" y="4303"/>
                  <a:pt x="1746" y="4302"/>
                </a:cubicBezTo>
                <a:cubicBezTo>
                  <a:pt x="1745" y="3690"/>
                  <a:pt x="1745" y="3690"/>
                  <a:pt x="1745" y="3690"/>
                </a:cubicBezTo>
                <a:cubicBezTo>
                  <a:pt x="2294" y="3371"/>
                  <a:pt x="2294" y="3371"/>
                  <a:pt x="2294" y="3371"/>
                </a:cubicBezTo>
                <a:cubicBezTo>
                  <a:pt x="2299" y="3380"/>
                  <a:pt x="2308" y="3386"/>
                  <a:pt x="2319" y="3388"/>
                </a:cubicBezTo>
                <a:lnTo>
                  <a:pt x="2319" y="4018"/>
                </a:lnTo>
                <a:close/>
                <a:moveTo>
                  <a:pt x="2295" y="3332"/>
                </a:moveTo>
                <a:cubicBezTo>
                  <a:pt x="1749" y="3014"/>
                  <a:pt x="1749" y="3014"/>
                  <a:pt x="1749" y="3014"/>
                </a:cubicBezTo>
                <a:cubicBezTo>
                  <a:pt x="1749" y="2356"/>
                  <a:pt x="1749" y="2356"/>
                  <a:pt x="1749" y="2356"/>
                </a:cubicBezTo>
                <a:cubicBezTo>
                  <a:pt x="2320" y="2686"/>
                  <a:pt x="2320" y="2686"/>
                  <a:pt x="2320" y="2686"/>
                </a:cubicBezTo>
                <a:cubicBezTo>
                  <a:pt x="2320" y="3317"/>
                  <a:pt x="2320" y="3317"/>
                  <a:pt x="2320" y="3317"/>
                </a:cubicBezTo>
                <a:cubicBezTo>
                  <a:pt x="2310" y="3318"/>
                  <a:pt x="2301" y="3324"/>
                  <a:pt x="2295" y="3332"/>
                </a:cubicBezTo>
                <a:close/>
                <a:moveTo>
                  <a:pt x="1745" y="1681"/>
                </a:moveTo>
                <a:cubicBezTo>
                  <a:pt x="2029" y="1518"/>
                  <a:pt x="2029" y="1518"/>
                  <a:pt x="2029" y="1518"/>
                </a:cubicBezTo>
                <a:cubicBezTo>
                  <a:pt x="2031" y="2179"/>
                  <a:pt x="2031" y="2179"/>
                  <a:pt x="2031" y="2179"/>
                </a:cubicBezTo>
                <a:cubicBezTo>
                  <a:pt x="1745" y="2344"/>
                  <a:pt x="1745" y="2344"/>
                  <a:pt x="1745" y="2344"/>
                </a:cubicBezTo>
                <a:lnTo>
                  <a:pt x="1745" y="1681"/>
                </a:lnTo>
                <a:close/>
                <a:moveTo>
                  <a:pt x="2035" y="2187"/>
                </a:moveTo>
                <a:cubicBezTo>
                  <a:pt x="2610" y="2515"/>
                  <a:pt x="2610" y="2515"/>
                  <a:pt x="2610" y="2515"/>
                </a:cubicBezTo>
                <a:cubicBezTo>
                  <a:pt x="2323" y="2682"/>
                  <a:pt x="2323" y="2682"/>
                  <a:pt x="2323" y="2682"/>
                </a:cubicBezTo>
                <a:cubicBezTo>
                  <a:pt x="1751" y="2352"/>
                  <a:pt x="1751" y="2352"/>
                  <a:pt x="1751" y="2352"/>
                </a:cubicBezTo>
                <a:lnTo>
                  <a:pt x="2035" y="2187"/>
                </a:lnTo>
                <a:close/>
                <a:moveTo>
                  <a:pt x="2612" y="2520"/>
                </a:moveTo>
                <a:cubicBezTo>
                  <a:pt x="2611" y="3182"/>
                  <a:pt x="2611" y="3182"/>
                  <a:pt x="2611" y="3182"/>
                </a:cubicBezTo>
                <a:cubicBezTo>
                  <a:pt x="2353" y="3332"/>
                  <a:pt x="2353" y="3332"/>
                  <a:pt x="2353" y="3332"/>
                </a:cubicBezTo>
                <a:cubicBezTo>
                  <a:pt x="2347" y="3323"/>
                  <a:pt x="2337" y="3317"/>
                  <a:pt x="2325" y="3317"/>
                </a:cubicBezTo>
                <a:cubicBezTo>
                  <a:pt x="2325" y="2686"/>
                  <a:pt x="2325" y="2686"/>
                  <a:pt x="2325" y="2686"/>
                </a:cubicBezTo>
                <a:lnTo>
                  <a:pt x="2612" y="2520"/>
                </a:lnTo>
                <a:close/>
                <a:moveTo>
                  <a:pt x="2360" y="3353"/>
                </a:moveTo>
                <a:cubicBezTo>
                  <a:pt x="2360" y="3348"/>
                  <a:pt x="2359" y="3344"/>
                  <a:pt x="2358" y="3340"/>
                </a:cubicBezTo>
                <a:cubicBezTo>
                  <a:pt x="2611" y="3194"/>
                  <a:pt x="2611" y="3194"/>
                  <a:pt x="2611" y="3194"/>
                </a:cubicBezTo>
                <a:cubicBezTo>
                  <a:pt x="2611" y="3504"/>
                  <a:pt x="2611" y="3504"/>
                  <a:pt x="2611" y="3504"/>
                </a:cubicBezTo>
                <a:cubicBezTo>
                  <a:pt x="2611" y="3516"/>
                  <a:pt x="2611" y="3516"/>
                  <a:pt x="2611" y="3516"/>
                </a:cubicBezTo>
                <a:cubicBezTo>
                  <a:pt x="2357" y="3368"/>
                  <a:pt x="2357" y="3368"/>
                  <a:pt x="2357" y="3368"/>
                </a:cubicBezTo>
                <a:cubicBezTo>
                  <a:pt x="2359" y="3363"/>
                  <a:pt x="2360" y="3358"/>
                  <a:pt x="2360" y="3353"/>
                </a:cubicBezTo>
                <a:close/>
                <a:moveTo>
                  <a:pt x="2611" y="4182"/>
                </a:moveTo>
                <a:cubicBezTo>
                  <a:pt x="2329" y="4018"/>
                  <a:pt x="2329" y="4018"/>
                  <a:pt x="2329" y="4018"/>
                </a:cubicBezTo>
                <a:cubicBezTo>
                  <a:pt x="2329" y="3388"/>
                  <a:pt x="2329" y="3388"/>
                  <a:pt x="2329" y="3388"/>
                </a:cubicBezTo>
                <a:cubicBezTo>
                  <a:pt x="2340" y="3386"/>
                  <a:pt x="2349" y="3381"/>
                  <a:pt x="2354" y="3372"/>
                </a:cubicBezTo>
                <a:cubicBezTo>
                  <a:pt x="2611" y="3521"/>
                  <a:pt x="2611" y="3521"/>
                  <a:pt x="2611" y="3521"/>
                </a:cubicBezTo>
                <a:lnTo>
                  <a:pt x="2611" y="4182"/>
                </a:lnTo>
                <a:close/>
                <a:moveTo>
                  <a:pt x="2033" y="4521"/>
                </a:moveTo>
                <a:cubicBezTo>
                  <a:pt x="1789" y="4381"/>
                  <a:pt x="1789" y="4381"/>
                  <a:pt x="1789" y="4381"/>
                </a:cubicBezTo>
                <a:cubicBezTo>
                  <a:pt x="1794" y="4373"/>
                  <a:pt x="1796" y="4364"/>
                  <a:pt x="1796" y="4355"/>
                </a:cubicBezTo>
                <a:cubicBezTo>
                  <a:pt x="1796" y="4348"/>
                  <a:pt x="1795" y="4341"/>
                  <a:pt x="1793" y="4335"/>
                </a:cubicBezTo>
                <a:cubicBezTo>
                  <a:pt x="2324" y="4026"/>
                  <a:pt x="2324" y="4026"/>
                  <a:pt x="2324" y="4026"/>
                </a:cubicBezTo>
                <a:cubicBezTo>
                  <a:pt x="2605" y="4189"/>
                  <a:pt x="2605" y="4189"/>
                  <a:pt x="2605" y="4189"/>
                </a:cubicBezTo>
                <a:lnTo>
                  <a:pt x="2033" y="4521"/>
                </a:lnTo>
                <a:close/>
                <a:moveTo>
                  <a:pt x="2032" y="4527"/>
                </a:moveTo>
                <a:cubicBezTo>
                  <a:pt x="2031" y="5185"/>
                  <a:pt x="2031" y="5185"/>
                  <a:pt x="2031" y="5185"/>
                </a:cubicBezTo>
                <a:cubicBezTo>
                  <a:pt x="1777" y="5038"/>
                  <a:pt x="1777" y="5038"/>
                  <a:pt x="1777" y="5038"/>
                </a:cubicBezTo>
                <a:cubicBezTo>
                  <a:pt x="1778" y="5034"/>
                  <a:pt x="1779" y="5031"/>
                  <a:pt x="1779" y="5027"/>
                </a:cubicBezTo>
                <a:cubicBezTo>
                  <a:pt x="1779" y="5010"/>
                  <a:pt x="1766" y="4995"/>
                  <a:pt x="1750" y="4992"/>
                </a:cubicBezTo>
                <a:cubicBezTo>
                  <a:pt x="1750" y="4408"/>
                  <a:pt x="1750" y="4408"/>
                  <a:pt x="1750" y="4408"/>
                </a:cubicBezTo>
                <a:cubicBezTo>
                  <a:pt x="1765" y="4406"/>
                  <a:pt x="1778" y="4397"/>
                  <a:pt x="1787" y="4385"/>
                </a:cubicBezTo>
                <a:lnTo>
                  <a:pt x="2032" y="4527"/>
                </a:lnTo>
                <a:close/>
                <a:moveTo>
                  <a:pt x="2025" y="5193"/>
                </a:moveTo>
                <a:cubicBezTo>
                  <a:pt x="1454" y="5526"/>
                  <a:pt x="1454" y="5526"/>
                  <a:pt x="1454" y="5526"/>
                </a:cubicBezTo>
                <a:cubicBezTo>
                  <a:pt x="1172" y="5363"/>
                  <a:pt x="1172" y="5363"/>
                  <a:pt x="1172" y="5363"/>
                </a:cubicBezTo>
                <a:cubicBezTo>
                  <a:pt x="1714" y="5048"/>
                  <a:pt x="1714" y="5048"/>
                  <a:pt x="1714" y="5048"/>
                </a:cubicBezTo>
                <a:cubicBezTo>
                  <a:pt x="1720" y="5057"/>
                  <a:pt x="1731" y="5063"/>
                  <a:pt x="1743" y="5063"/>
                </a:cubicBezTo>
                <a:cubicBezTo>
                  <a:pt x="1756" y="5063"/>
                  <a:pt x="1767" y="5057"/>
                  <a:pt x="1773" y="5047"/>
                </a:cubicBezTo>
                <a:lnTo>
                  <a:pt x="2025" y="5193"/>
                </a:lnTo>
                <a:close/>
                <a:moveTo>
                  <a:pt x="1453" y="6190"/>
                </a:moveTo>
                <a:cubicBezTo>
                  <a:pt x="1170" y="6026"/>
                  <a:pt x="1170" y="6026"/>
                  <a:pt x="1170" y="6026"/>
                </a:cubicBezTo>
                <a:cubicBezTo>
                  <a:pt x="1170" y="5368"/>
                  <a:pt x="1170" y="5368"/>
                  <a:pt x="1170" y="5368"/>
                </a:cubicBezTo>
                <a:cubicBezTo>
                  <a:pt x="1452" y="5530"/>
                  <a:pt x="1452" y="5530"/>
                  <a:pt x="1452" y="5530"/>
                </a:cubicBezTo>
                <a:lnTo>
                  <a:pt x="1453" y="6190"/>
                </a:lnTo>
                <a:close/>
                <a:moveTo>
                  <a:pt x="1167" y="5355"/>
                </a:moveTo>
                <a:cubicBezTo>
                  <a:pt x="1167" y="4749"/>
                  <a:pt x="1167" y="4749"/>
                  <a:pt x="1167" y="4749"/>
                </a:cubicBezTo>
                <a:cubicBezTo>
                  <a:pt x="1198" y="4748"/>
                  <a:pt x="1223" y="4723"/>
                  <a:pt x="1223" y="4691"/>
                </a:cubicBezTo>
                <a:cubicBezTo>
                  <a:pt x="1223" y="4681"/>
                  <a:pt x="1221" y="4672"/>
                  <a:pt x="1217" y="4664"/>
                </a:cubicBezTo>
                <a:cubicBezTo>
                  <a:pt x="1700" y="4386"/>
                  <a:pt x="1700" y="4386"/>
                  <a:pt x="1700" y="4386"/>
                </a:cubicBezTo>
                <a:cubicBezTo>
                  <a:pt x="1709" y="4398"/>
                  <a:pt x="1723" y="4407"/>
                  <a:pt x="1740" y="4408"/>
                </a:cubicBezTo>
                <a:cubicBezTo>
                  <a:pt x="1740" y="4992"/>
                  <a:pt x="1740" y="4992"/>
                  <a:pt x="1740" y="4992"/>
                </a:cubicBezTo>
                <a:cubicBezTo>
                  <a:pt x="1722" y="4994"/>
                  <a:pt x="1707" y="5009"/>
                  <a:pt x="1707" y="5027"/>
                </a:cubicBezTo>
                <a:cubicBezTo>
                  <a:pt x="1707" y="5032"/>
                  <a:pt x="1708" y="5036"/>
                  <a:pt x="1709" y="5039"/>
                </a:cubicBezTo>
                <a:lnTo>
                  <a:pt x="1167" y="5355"/>
                </a:lnTo>
                <a:close/>
                <a:moveTo>
                  <a:pt x="1165" y="4633"/>
                </a:moveTo>
                <a:cubicBezTo>
                  <a:pt x="1144" y="4633"/>
                  <a:pt x="1126" y="4644"/>
                  <a:pt x="1115" y="4661"/>
                </a:cubicBezTo>
                <a:cubicBezTo>
                  <a:pt x="878" y="4524"/>
                  <a:pt x="878" y="4524"/>
                  <a:pt x="878" y="4524"/>
                </a:cubicBezTo>
                <a:cubicBezTo>
                  <a:pt x="1449" y="4193"/>
                  <a:pt x="1449" y="4193"/>
                  <a:pt x="1449" y="4193"/>
                </a:cubicBezTo>
                <a:cubicBezTo>
                  <a:pt x="1694" y="4334"/>
                  <a:pt x="1694" y="4334"/>
                  <a:pt x="1694" y="4334"/>
                </a:cubicBezTo>
                <a:cubicBezTo>
                  <a:pt x="1691" y="4340"/>
                  <a:pt x="1690" y="4347"/>
                  <a:pt x="1690" y="4355"/>
                </a:cubicBezTo>
                <a:cubicBezTo>
                  <a:pt x="1690" y="4365"/>
                  <a:pt x="1692" y="4374"/>
                  <a:pt x="1697" y="4382"/>
                </a:cubicBezTo>
                <a:cubicBezTo>
                  <a:pt x="1214" y="4660"/>
                  <a:pt x="1214" y="4660"/>
                  <a:pt x="1214" y="4660"/>
                </a:cubicBezTo>
                <a:cubicBezTo>
                  <a:pt x="1204" y="4644"/>
                  <a:pt x="1186" y="4633"/>
                  <a:pt x="1165" y="4633"/>
                </a:cubicBezTo>
                <a:close/>
                <a:moveTo>
                  <a:pt x="1451" y="3517"/>
                </a:moveTo>
                <a:cubicBezTo>
                  <a:pt x="1172" y="3356"/>
                  <a:pt x="1172" y="3356"/>
                  <a:pt x="1172" y="3356"/>
                </a:cubicBezTo>
                <a:cubicBezTo>
                  <a:pt x="1452" y="3193"/>
                  <a:pt x="1452" y="3193"/>
                  <a:pt x="1452" y="3193"/>
                </a:cubicBezTo>
                <a:lnTo>
                  <a:pt x="1451" y="3517"/>
                </a:lnTo>
                <a:close/>
                <a:moveTo>
                  <a:pt x="1170" y="4021"/>
                </a:moveTo>
                <a:cubicBezTo>
                  <a:pt x="1169" y="3360"/>
                  <a:pt x="1169" y="3360"/>
                  <a:pt x="1169" y="3360"/>
                </a:cubicBezTo>
                <a:cubicBezTo>
                  <a:pt x="1451" y="3523"/>
                  <a:pt x="1451" y="3523"/>
                  <a:pt x="1451" y="3523"/>
                </a:cubicBezTo>
                <a:cubicBezTo>
                  <a:pt x="1449" y="4181"/>
                  <a:pt x="1449" y="4181"/>
                  <a:pt x="1449" y="4181"/>
                </a:cubicBezTo>
                <a:lnTo>
                  <a:pt x="1170" y="4021"/>
                </a:lnTo>
                <a:close/>
                <a:moveTo>
                  <a:pt x="1166" y="3348"/>
                </a:moveTo>
                <a:cubicBezTo>
                  <a:pt x="1166" y="3020"/>
                  <a:pt x="1166" y="3020"/>
                  <a:pt x="1166" y="3020"/>
                </a:cubicBezTo>
                <a:cubicBezTo>
                  <a:pt x="1447" y="3184"/>
                  <a:pt x="1447" y="3184"/>
                  <a:pt x="1447" y="3184"/>
                </a:cubicBezTo>
                <a:lnTo>
                  <a:pt x="1166" y="3348"/>
                </a:lnTo>
                <a:close/>
                <a:moveTo>
                  <a:pt x="1166" y="3014"/>
                </a:moveTo>
                <a:cubicBezTo>
                  <a:pt x="1166" y="2744"/>
                  <a:pt x="1166" y="2744"/>
                  <a:pt x="1166" y="2744"/>
                </a:cubicBezTo>
                <a:cubicBezTo>
                  <a:pt x="1197" y="2743"/>
                  <a:pt x="1222" y="2717"/>
                  <a:pt x="1222" y="2686"/>
                </a:cubicBezTo>
                <a:cubicBezTo>
                  <a:pt x="1222" y="2675"/>
                  <a:pt x="1220" y="2666"/>
                  <a:pt x="1215" y="2658"/>
                </a:cubicBezTo>
                <a:cubicBezTo>
                  <a:pt x="1739" y="2355"/>
                  <a:pt x="1739" y="2355"/>
                  <a:pt x="1739" y="2355"/>
                </a:cubicBezTo>
                <a:cubicBezTo>
                  <a:pt x="1739" y="3014"/>
                  <a:pt x="1739" y="3014"/>
                  <a:pt x="1739" y="3014"/>
                </a:cubicBezTo>
                <a:cubicBezTo>
                  <a:pt x="1452" y="3181"/>
                  <a:pt x="1452" y="3181"/>
                  <a:pt x="1452" y="3181"/>
                </a:cubicBezTo>
                <a:lnTo>
                  <a:pt x="1166" y="3014"/>
                </a:lnTo>
                <a:close/>
                <a:moveTo>
                  <a:pt x="1457" y="1183"/>
                </a:moveTo>
                <a:cubicBezTo>
                  <a:pt x="2026" y="1514"/>
                  <a:pt x="2026" y="1514"/>
                  <a:pt x="2026" y="1514"/>
                </a:cubicBezTo>
                <a:cubicBezTo>
                  <a:pt x="1741" y="1678"/>
                  <a:pt x="1741" y="1678"/>
                  <a:pt x="1741" y="1678"/>
                </a:cubicBezTo>
                <a:cubicBezTo>
                  <a:pt x="1741" y="2343"/>
                  <a:pt x="1741" y="2343"/>
                  <a:pt x="1741" y="2343"/>
                </a:cubicBezTo>
                <a:cubicBezTo>
                  <a:pt x="1169" y="2013"/>
                  <a:pt x="1169" y="2013"/>
                  <a:pt x="1169" y="2013"/>
                </a:cubicBezTo>
                <a:cubicBezTo>
                  <a:pt x="1169" y="1348"/>
                  <a:pt x="1169" y="1348"/>
                  <a:pt x="1169" y="1348"/>
                </a:cubicBezTo>
                <a:lnTo>
                  <a:pt x="1457" y="1183"/>
                </a:lnTo>
                <a:close/>
                <a:moveTo>
                  <a:pt x="2315" y="1347"/>
                </a:moveTo>
                <a:cubicBezTo>
                  <a:pt x="2031" y="1511"/>
                  <a:pt x="2031" y="1511"/>
                  <a:pt x="2031" y="1511"/>
                </a:cubicBezTo>
                <a:cubicBezTo>
                  <a:pt x="1462" y="1180"/>
                  <a:pt x="1462" y="1180"/>
                  <a:pt x="1462" y="1180"/>
                </a:cubicBezTo>
                <a:cubicBezTo>
                  <a:pt x="1744" y="1017"/>
                  <a:pt x="1744" y="1017"/>
                  <a:pt x="1744" y="1017"/>
                </a:cubicBezTo>
                <a:lnTo>
                  <a:pt x="2315" y="1347"/>
                </a:lnTo>
                <a:close/>
                <a:moveTo>
                  <a:pt x="2319" y="2012"/>
                </a:moveTo>
                <a:cubicBezTo>
                  <a:pt x="2036" y="2176"/>
                  <a:pt x="2036" y="2176"/>
                  <a:pt x="2036" y="2176"/>
                </a:cubicBezTo>
                <a:cubicBezTo>
                  <a:pt x="2034" y="1515"/>
                  <a:pt x="2034" y="1515"/>
                  <a:pt x="2034" y="1515"/>
                </a:cubicBezTo>
                <a:cubicBezTo>
                  <a:pt x="2318" y="1352"/>
                  <a:pt x="2318" y="1352"/>
                  <a:pt x="2318" y="1352"/>
                </a:cubicBezTo>
                <a:lnTo>
                  <a:pt x="2319" y="2012"/>
                </a:lnTo>
                <a:close/>
                <a:moveTo>
                  <a:pt x="2324" y="2020"/>
                </a:moveTo>
                <a:cubicBezTo>
                  <a:pt x="2854" y="2327"/>
                  <a:pt x="2854" y="2327"/>
                  <a:pt x="2854" y="2327"/>
                </a:cubicBezTo>
                <a:cubicBezTo>
                  <a:pt x="2851" y="2333"/>
                  <a:pt x="2849" y="2340"/>
                  <a:pt x="2849" y="2348"/>
                </a:cubicBezTo>
                <a:cubicBezTo>
                  <a:pt x="2849" y="2357"/>
                  <a:pt x="2851" y="2366"/>
                  <a:pt x="2856" y="2373"/>
                </a:cubicBezTo>
                <a:cubicBezTo>
                  <a:pt x="2615" y="2513"/>
                  <a:pt x="2615" y="2513"/>
                  <a:pt x="2615" y="2513"/>
                </a:cubicBezTo>
                <a:cubicBezTo>
                  <a:pt x="2040" y="2185"/>
                  <a:pt x="2040" y="2185"/>
                  <a:pt x="2040" y="2185"/>
                </a:cubicBezTo>
                <a:lnTo>
                  <a:pt x="2324" y="2020"/>
                </a:lnTo>
                <a:close/>
                <a:moveTo>
                  <a:pt x="2613" y="1511"/>
                </a:moveTo>
                <a:cubicBezTo>
                  <a:pt x="2330" y="1347"/>
                  <a:pt x="2330" y="1347"/>
                  <a:pt x="2330" y="1347"/>
                </a:cubicBezTo>
                <a:cubicBezTo>
                  <a:pt x="2611" y="1186"/>
                  <a:pt x="2611" y="1186"/>
                  <a:pt x="2611" y="1186"/>
                </a:cubicBezTo>
                <a:lnTo>
                  <a:pt x="2613" y="1511"/>
                </a:lnTo>
                <a:close/>
                <a:moveTo>
                  <a:pt x="2615" y="1847"/>
                </a:moveTo>
                <a:cubicBezTo>
                  <a:pt x="2616" y="1848"/>
                  <a:pt x="2616" y="1848"/>
                  <a:pt x="2616" y="1848"/>
                </a:cubicBezTo>
                <a:cubicBezTo>
                  <a:pt x="2900" y="2013"/>
                  <a:pt x="2900" y="2013"/>
                  <a:pt x="2900" y="2013"/>
                </a:cubicBezTo>
                <a:cubicBezTo>
                  <a:pt x="2901" y="2295"/>
                  <a:pt x="2901" y="2295"/>
                  <a:pt x="2901" y="2295"/>
                </a:cubicBezTo>
                <a:cubicBezTo>
                  <a:pt x="2883" y="2295"/>
                  <a:pt x="2868" y="2304"/>
                  <a:pt x="2858" y="2318"/>
                </a:cubicBezTo>
                <a:cubicBezTo>
                  <a:pt x="2329" y="2012"/>
                  <a:pt x="2329" y="2012"/>
                  <a:pt x="2329" y="2012"/>
                </a:cubicBezTo>
                <a:cubicBezTo>
                  <a:pt x="2328" y="1352"/>
                  <a:pt x="2328" y="1352"/>
                  <a:pt x="2328" y="1352"/>
                </a:cubicBezTo>
                <a:cubicBezTo>
                  <a:pt x="2613" y="1516"/>
                  <a:pt x="2613" y="1516"/>
                  <a:pt x="2613" y="1516"/>
                </a:cubicBezTo>
                <a:lnTo>
                  <a:pt x="2615" y="1847"/>
                </a:lnTo>
                <a:close/>
                <a:moveTo>
                  <a:pt x="2846" y="1680"/>
                </a:moveTo>
                <a:cubicBezTo>
                  <a:pt x="2846" y="1711"/>
                  <a:pt x="2870" y="1736"/>
                  <a:pt x="2900" y="1738"/>
                </a:cubicBezTo>
                <a:cubicBezTo>
                  <a:pt x="2900" y="2007"/>
                  <a:pt x="2900" y="2007"/>
                  <a:pt x="2900" y="2007"/>
                </a:cubicBezTo>
                <a:cubicBezTo>
                  <a:pt x="2620" y="1844"/>
                  <a:pt x="2620" y="1844"/>
                  <a:pt x="2620" y="1844"/>
                </a:cubicBezTo>
                <a:cubicBezTo>
                  <a:pt x="2618" y="1519"/>
                  <a:pt x="2618" y="1519"/>
                  <a:pt x="2618" y="1519"/>
                </a:cubicBezTo>
                <a:cubicBezTo>
                  <a:pt x="2852" y="1654"/>
                  <a:pt x="2852" y="1654"/>
                  <a:pt x="2852" y="1654"/>
                </a:cubicBezTo>
                <a:cubicBezTo>
                  <a:pt x="2848" y="1662"/>
                  <a:pt x="2846" y="1671"/>
                  <a:pt x="2846" y="1680"/>
                </a:cubicBezTo>
                <a:close/>
                <a:moveTo>
                  <a:pt x="3475" y="1347"/>
                </a:moveTo>
                <a:cubicBezTo>
                  <a:pt x="2953" y="1649"/>
                  <a:pt x="2953" y="1649"/>
                  <a:pt x="2953" y="1649"/>
                </a:cubicBezTo>
                <a:cubicBezTo>
                  <a:pt x="2942" y="1633"/>
                  <a:pt x="2924" y="1622"/>
                  <a:pt x="2904" y="1622"/>
                </a:cubicBezTo>
                <a:cubicBezTo>
                  <a:pt x="2883" y="1622"/>
                  <a:pt x="2865" y="1633"/>
                  <a:pt x="2854" y="1650"/>
                </a:cubicBezTo>
                <a:cubicBezTo>
                  <a:pt x="2618" y="1513"/>
                  <a:pt x="2618" y="1513"/>
                  <a:pt x="2618" y="1513"/>
                </a:cubicBezTo>
                <a:cubicBezTo>
                  <a:pt x="2616" y="1183"/>
                  <a:pt x="2616" y="1183"/>
                  <a:pt x="2616" y="1183"/>
                </a:cubicBezTo>
                <a:cubicBezTo>
                  <a:pt x="2876" y="1033"/>
                  <a:pt x="2876" y="1033"/>
                  <a:pt x="2876" y="1033"/>
                </a:cubicBezTo>
                <a:cubicBezTo>
                  <a:pt x="2882" y="1042"/>
                  <a:pt x="2892" y="1048"/>
                  <a:pt x="2904" y="1048"/>
                </a:cubicBezTo>
                <a:cubicBezTo>
                  <a:pt x="2915" y="1048"/>
                  <a:pt x="2925" y="1042"/>
                  <a:pt x="2932" y="1034"/>
                </a:cubicBezTo>
                <a:lnTo>
                  <a:pt x="3475" y="1347"/>
                </a:lnTo>
                <a:close/>
                <a:moveTo>
                  <a:pt x="3479" y="2012"/>
                </a:moveTo>
                <a:cubicBezTo>
                  <a:pt x="3193" y="2177"/>
                  <a:pt x="3193" y="2177"/>
                  <a:pt x="3193" y="2177"/>
                </a:cubicBezTo>
                <a:cubicBezTo>
                  <a:pt x="2905" y="2010"/>
                  <a:pt x="2905" y="2010"/>
                  <a:pt x="2905" y="2010"/>
                </a:cubicBezTo>
                <a:cubicBezTo>
                  <a:pt x="2905" y="1738"/>
                  <a:pt x="2905" y="1738"/>
                  <a:pt x="2905" y="1738"/>
                </a:cubicBezTo>
                <a:cubicBezTo>
                  <a:pt x="2937" y="1738"/>
                  <a:pt x="2962" y="1712"/>
                  <a:pt x="2962" y="1680"/>
                </a:cubicBezTo>
                <a:cubicBezTo>
                  <a:pt x="2962" y="1670"/>
                  <a:pt x="2960" y="1661"/>
                  <a:pt x="2955" y="1653"/>
                </a:cubicBezTo>
                <a:cubicBezTo>
                  <a:pt x="3478" y="1351"/>
                  <a:pt x="3478" y="1351"/>
                  <a:pt x="3478" y="1351"/>
                </a:cubicBezTo>
                <a:lnTo>
                  <a:pt x="3479" y="2012"/>
                </a:lnTo>
                <a:close/>
                <a:moveTo>
                  <a:pt x="3484" y="2020"/>
                </a:moveTo>
                <a:cubicBezTo>
                  <a:pt x="3768" y="2183"/>
                  <a:pt x="3768" y="2183"/>
                  <a:pt x="3768" y="2183"/>
                </a:cubicBezTo>
                <a:cubicBezTo>
                  <a:pt x="3769" y="2516"/>
                  <a:pt x="3769" y="2516"/>
                  <a:pt x="3769" y="2516"/>
                </a:cubicBezTo>
                <a:cubicBezTo>
                  <a:pt x="3483" y="2681"/>
                  <a:pt x="3483" y="2681"/>
                  <a:pt x="3483" y="2681"/>
                </a:cubicBezTo>
                <a:cubicBezTo>
                  <a:pt x="3197" y="2516"/>
                  <a:pt x="3197" y="2516"/>
                  <a:pt x="3197" y="2516"/>
                </a:cubicBezTo>
                <a:cubicBezTo>
                  <a:pt x="3487" y="2348"/>
                  <a:pt x="3487" y="2348"/>
                  <a:pt x="3487" y="2348"/>
                </a:cubicBezTo>
                <a:cubicBezTo>
                  <a:pt x="3483" y="2345"/>
                  <a:pt x="3483" y="2345"/>
                  <a:pt x="3483" y="2345"/>
                </a:cubicBezTo>
                <a:cubicBezTo>
                  <a:pt x="3203" y="2183"/>
                  <a:pt x="3203" y="2183"/>
                  <a:pt x="3203" y="2183"/>
                </a:cubicBezTo>
                <a:lnTo>
                  <a:pt x="3484" y="2020"/>
                </a:lnTo>
                <a:close/>
                <a:moveTo>
                  <a:pt x="3488" y="1352"/>
                </a:moveTo>
                <a:cubicBezTo>
                  <a:pt x="3767" y="1513"/>
                  <a:pt x="3767" y="1513"/>
                  <a:pt x="3767" y="1513"/>
                </a:cubicBezTo>
                <a:cubicBezTo>
                  <a:pt x="3768" y="2172"/>
                  <a:pt x="3768" y="2172"/>
                  <a:pt x="3768" y="2172"/>
                </a:cubicBezTo>
                <a:cubicBezTo>
                  <a:pt x="3489" y="2012"/>
                  <a:pt x="3489" y="2012"/>
                  <a:pt x="3489" y="2012"/>
                </a:cubicBezTo>
                <a:lnTo>
                  <a:pt x="3488" y="1352"/>
                </a:lnTo>
                <a:close/>
                <a:moveTo>
                  <a:pt x="4063" y="1017"/>
                </a:moveTo>
                <a:cubicBezTo>
                  <a:pt x="4346" y="1179"/>
                  <a:pt x="4346" y="1179"/>
                  <a:pt x="4346" y="1179"/>
                </a:cubicBezTo>
                <a:cubicBezTo>
                  <a:pt x="3769" y="1509"/>
                  <a:pt x="3769" y="1509"/>
                  <a:pt x="3769" y="1509"/>
                </a:cubicBezTo>
                <a:cubicBezTo>
                  <a:pt x="3491" y="1348"/>
                  <a:pt x="3491" y="1348"/>
                  <a:pt x="3491" y="1348"/>
                </a:cubicBezTo>
                <a:lnTo>
                  <a:pt x="4063" y="1017"/>
                </a:lnTo>
                <a:close/>
                <a:moveTo>
                  <a:pt x="5213" y="342"/>
                </a:moveTo>
                <a:cubicBezTo>
                  <a:pt x="4639" y="673"/>
                  <a:pt x="4639" y="673"/>
                  <a:pt x="4639" y="673"/>
                </a:cubicBezTo>
                <a:cubicBezTo>
                  <a:pt x="4639" y="992"/>
                  <a:pt x="4639" y="992"/>
                  <a:pt x="4639" y="992"/>
                </a:cubicBezTo>
                <a:cubicBezTo>
                  <a:pt x="4356" y="1173"/>
                  <a:pt x="4356" y="1173"/>
                  <a:pt x="4356" y="1173"/>
                </a:cubicBezTo>
                <a:cubicBezTo>
                  <a:pt x="4067" y="1008"/>
                  <a:pt x="4067" y="1008"/>
                  <a:pt x="4067" y="1008"/>
                </a:cubicBezTo>
                <a:cubicBezTo>
                  <a:pt x="4067" y="343"/>
                  <a:pt x="4067" y="343"/>
                  <a:pt x="4067" y="343"/>
                </a:cubicBezTo>
                <a:cubicBezTo>
                  <a:pt x="4642" y="11"/>
                  <a:pt x="4642" y="11"/>
                  <a:pt x="4642" y="11"/>
                </a:cubicBezTo>
                <a:lnTo>
                  <a:pt x="5213" y="342"/>
                </a:lnTo>
                <a:close/>
                <a:moveTo>
                  <a:pt x="5217" y="623"/>
                </a:moveTo>
                <a:cubicBezTo>
                  <a:pt x="4644" y="989"/>
                  <a:pt x="4644" y="989"/>
                  <a:pt x="4644" y="989"/>
                </a:cubicBezTo>
                <a:cubicBezTo>
                  <a:pt x="4644" y="676"/>
                  <a:pt x="4644" y="676"/>
                  <a:pt x="4644" y="676"/>
                </a:cubicBezTo>
                <a:cubicBezTo>
                  <a:pt x="5217" y="345"/>
                  <a:pt x="5217" y="345"/>
                  <a:pt x="5217" y="345"/>
                </a:cubicBezTo>
                <a:lnTo>
                  <a:pt x="5217" y="623"/>
                </a:lnTo>
                <a:close/>
                <a:moveTo>
                  <a:pt x="5218" y="976"/>
                </a:moveTo>
                <a:cubicBezTo>
                  <a:pt x="5200" y="978"/>
                  <a:pt x="5187" y="993"/>
                  <a:pt x="5187" y="1011"/>
                </a:cubicBezTo>
                <a:cubicBezTo>
                  <a:pt x="5187" y="1015"/>
                  <a:pt x="5188" y="1019"/>
                  <a:pt x="5189" y="1023"/>
                </a:cubicBezTo>
                <a:cubicBezTo>
                  <a:pt x="4644" y="1337"/>
                  <a:pt x="4644" y="1337"/>
                  <a:pt x="4644" y="1337"/>
                </a:cubicBezTo>
                <a:cubicBezTo>
                  <a:pt x="4644" y="995"/>
                  <a:pt x="4644" y="995"/>
                  <a:pt x="4644" y="995"/>
                </a:cubicBezTo>
                <a:cubicBezTo>
                  <a:pt x="5217" y="629"/>
                  <a:pt x="5217" y="629"/>
                  <a:pt x="5217" y="629"/>
                </a:cubicBezTo>
                <a:lnTo>
                  <a:pt x="5218" y="976"/>
                </a:lnTo>
                <a:close/>
                <a:moveTo>
                  <a:pt x="5223" y="1047"/>
                </a:moveTo>
                <a:cubicBezTo>
                  <a:pt x="5235" y="1047"/>
                  <a:pt x="5246" y="1041"/>
                  <a:pt x="5252" y="1032"/>
                </a:cubicBezTo>
                <a:cubicBezTo>
                  <a:pt x="5511" y="1181"/>
                  <a:pt x="5511" y="1181"/>
                  <a:pt x="5511" y="1181"/>
                </a:cubicBezTo>
                <a:cubicBezTo>
                  <a:pt x="5509" y="1509"/>
                  <a:pt x="5509" y="1509"/>
                  <a:pt x="5509" y="1509"/>
                </a:cubicBezTo>
                <a:cubicBezTo>
                  <a:pt x="5222" y="1675"/>
                  <a:pt x="5222" y="1675"/>
                  <a:pt x="5222" y="1675"/>
                </a:cubicBezTo>
                <a:cubicBezTo>
                  <a:pt x="4648" y="1346"/>
                  <a:pt x="4648" y="1346"/>
                  <a:pt x="4648" y="1346"/>
                </a:cubicBezTo>
                <a:cubicBezTo>
                  <a:pt x="5193" y="1032"/>
                  <a:pt x="5193" y="1032"/>
                  <a:pt x="5193" y="1032"/>
                </a:cubicBezTo>
                <a:cubicBezTo>
                  <a:pt x="5200" y="1041"/>
                  <a:pt x="5211" y="1047"/>
                  <a:pt x="5223" y="1047"/>
                </a:cubicBezTo>
                <a:close/>
                <a:moveTo>
                  <a:pt x="5227" y="346"/>
                </a:moveTo>
                <a:cubicBezTo>
                  <a:pt x="5751" y="649"/>
                  <a:pt x="5751" y="649"/>
                  <a:pt x="5751" y="649"/>
                </a:cubicBezTo>
                <a:cubicBezTo>
                  <a:pt x="5747" y="657"/>
                  <a:pt x="5744" y="667"/>
                  <a:pt x="5744" y="677"/>
                </a:cubicBezTo>
                <a:cubicBezTo>
                  <a:pt x="5744" y="707"/>
                  <a:pt x="5768" y="732"/>
                  <a:pt x="5798" y="735"/>
                </a:cubicBezTo>
                <a:cubicBezTo>
                  <a:pt x="5799" y="1008"/>
                  <a:pt x="5799" y="1008"/>
                  <a:pt x="5799" y="1008"/>
                </a:cubicBezTo>
                <a:cubicBezTo>
                  <a:pt x="5516" y="1173"/>
                  <a:pt x="5516" y="1173"/>
                  <a:pt x="5516" y="1173"/>
                </a:cubicBezTo>
                <a:cubicBezTo>
                  <a:pt x="5257" y="1023"/>
                  <a:pt x="5257" y="1023"/>
                  <a:pt x="5257" y="1023"/>
                </a:cubicBezTo>
                <a:cubicBezTo>
                  <a:pt x="5258" y="1019"/>
                  <a:pt x="5259" y="1015"/>
                  <a:pt x="5259" y="1011"/>
                </a:cubicBezTo>
                <a:cubicBezTo>
                  <a:pt x="5259" y="993"/>
                  <a:pt x="5245" y="978"/>
                  <a:pt x="5228" y="976"/>
                </a:cubicBezTo>
                <a:lnTo>
                  <a:pt x="5227" y="346"/>
                </a:lnTo>
                <a:close/>
                <a:moveTo>
                  <a:pt x="6373" y="342"/>
                </a:moveTo>
                <a:cubicBezTo>
                  <a:pt x="6093" y="504"/>
                  <a:pt x="6093" y="504"/>
                  <a:pt x="6093" y="504"/>
                </a:cubicBezTo>
                <a:cubicBezTo>
                  <a:pt x="6093" y="184"/>
                  <a:pt x="6093" y="184"/>
                  <a:pt x="6093" y="184"/>
                </a:cubicBezTo>
                <a:cubicBezTo>
                  <a:pt x="6088" y="184"/>
                  <a:pt x="6088" y="184"/>
                  <a:pt x="6088" y="184"/>
                </a:cubicBezTo>
                <a:cubicBezTo>
                  <a:pt x="6088" y="507"/>
                  <a:pt x="6088" y="507"/>
                  <a:pt x="6088" y="507"/>
                </a:cubicBezTo>
                <a:cubicBezTo>
                  <a:pt x="5850" y="644"/>
                  <a:pt x="5850" y="644"/>
                  <a:pt x="5850" y="644"/>
                </a:cubicBezTo>
                <a:cubicBezTo>
                  <a:pt x="5840" y="628"/>
                  <a:pt x="5822" y="618"/>
                  <a:pt x="5802" y="618"/>
                </a:cubicBezTo>
                <a:cubicBezTo>
                  <a:pt x="5782" y="618"/>
                  <a:pt x="5764" y="629"/>
                  <a:pt x="5754" y="645"/>
                </a:cubicBezTo>
                <a:cubicBezTo>
                  <a:pt x="5230" y="342"/>
                  <a:pt x="5230" y="342"/>
                  <a:pt x="5230" y="342"/>
                </a:cubicBezTo>
                <a:cubicBezTo>
                  <a:pt x="5802" y="12"/>
                  <a:pt x="5802" y="12"/>
                  <a:pt x="5802" y="12"/>
                </a:cubicBezTo>
                <a:lnTo>
                  <a:pt x="6373" y="342"/>
                </a:lnTo>
                <a:close/>
                <a:moveTo>
                  <a:pt x="6376" y="1007"/>
                </a:moveTo>
                <a:cubicBezTo>
                  <a:pt x="5804" y="1337"/>
                  <a:pt x="5804" y="1337"/>
                  <a:pt x="5804" y="1337"/>
                </a:cubicBezTo>
                <a:cubicBezTo>
                  <a:pt x="5804" y="1011"/>
                  <a:pt x="5804" y="1011"/>
                  <a:pt x="5804" y="1011"/>
                </a:cubicBezTo>
                <a:cubicBezTo>
                  <a:pt x="6093" y="843"/>
                  <a:pt x="6093" y="843"/>
                  <a:pt x="6093" y="843"/>
                </a:cubicBezTo>
                <a:cubicBezTo>
                  <a:pt x="6093" y="509"/>
                  <a:pt x="6093" y="509"/>
                  <a:pt x="6093" y="509"/>
                </a:cubicBezTo>
                <a:cubicBezTo>
                  <a:pt x="6376" y="346"/>
                  <a:pt x="6376" y="346"/>
                  <a:pt x="6376" y="346"/>
                </a:cubicBezTo>
                <a:lnTo>
                  <a:pt x="6376" y="1007"/>
                </a:lnTo>
                <a:close/>
                <a:moveTo>
                  <a:pt x="6381" y="1016"/>
                </a:moveTo>
                <a:cubicBezTo>
                  <a:pt x="6671" y="1183"/>
                  <a:pt x="6671" y="1183"/>
                  <a:pt x="6671" y="1183"/>
                </a:cubicBezTo>
                <a:cubicBezTo>
                  <a:pt x="6672" y="1508"/>
                  <a:pt x="6672" y="1508"/>
                  <a:pt x="6672" y="1508"/>
                </a:cubicBezTo>
                <a:cubicBezTo>
                  <a:pt x="6381" y="1675"/>
                  <a:pt x="6381" y="1675"/>
                  <a:pt x="6381" y="1675"/>
                </a:cubicBezTo>
                <a:cubicBezTo>
                  <a:pt x="5810" y="1345"/>
                  <a:pt x="5810" y="1345"/>
                  <a:pt x="5810" y="1345"/>
                </a:cubicBezTo>
                <a:lnTo>
                  <a:pt x="6381" y="1016"/>
                </a:lnTo>
                <a:close/>
                <a:moveTo>
                  <a:pt x="6386" y="347"/>
                </a:moveTo>
                <a:cubicBezTo>
                  <a:pt x="6669" y="510"/>
                  <a:pt x="6669" y="510"/>
                  <a:pt x="6669" y="510"/>
                </a:cubicBezTo>
                <a:cubicBezTo>
                  <a:pt x="6671" y="1171"/>
                  <a:pt x="6671" y="1171"/>
                  <a:pt x="6671" y="1171"/>
                </a:cubicBezTo>
                <a:cubicBezTo>
                  <a:pt x="6386" y="1007"/>
                  <a:pt x="6386" y="1007"/>
                  <a:pt x="6386" y="1007"/>
                </a:cubicBezTo>
                <a:lnTo>
                  <a:pt x="6386" y="347"/>
                </a:lnTo>
                <a:close/>
                <a:moveTo>
                  <a:pt x="7506" y="340"/>
                </a:moveTo>
                <a:cubicBezTo>
                  <a:pt x="7506" y="345"/>
                  <a:pt x="7507" y="351"/>
                  <a:pt x="7509" y="355"/>
                </a:cubicBezTo>
                <a:cubicBezTo>
                  <a:pt x="6960" y="672"/>
                  <a:pt x="6960" y="672"/>
                  <a:pt x="6960" y="672"/>
                </a:cubicBezTo>
                <a:cubicBezTo>
                  <a:pt x="6389" y="342"/>
                  <a:pt x="6389" y="342"/>
                  <a:pt x="6389" y="342"/>
                </a:cubicBezTo>
                <a:cubicBezTo>
                  <a:pt x="6961" y="12"/>
                  <a:pt x="6961" y="12"/>
                  <a:pt x="6961" y="12"/>
                </a:cubicBezTo>
                <a:cubicBezTo>
                  <a:pt x="7508" y="328"/>
                  <a:pt x="7508" y="328"/>
                  <a:pt x="7508" y="328"/>
                </a:cubicBezTo>
                <a:cubicBezTo>
                  <a:pt x="7507" y="332"/>
                  <a:pt x="7506" y="336"/>
                  <a:pt x="7506" y="340"/>
                </a:cubicBezTo>
                <a:close/>
                <a:moveTo>
                  <a:pt x="7537" y="1006"/>
                </a:moveTo>
                <a:cubicBezTo>
                  <a:pt x="7003" y="1314"/>
                  <a:pt x="7003" y="1314"/>
                  <a:pt x="7003" y="1314"/>
                </a:cubicBezTo>
                <a:cubicBezTo>
                  <a:pt x="6993" y="1302"/>
                  <a:pt x="6979" y="1294"/>
                  <a:pt x="6963" y="1293"/>
                </a:cubicBezTo>
                <a:cubicBezTo>
                  <a:pt x="6963" y="676"/>
                  <a:pt x="6963" y="676"/>
                  <a:pt x="6963" y="676"/>
                </a:cubicBezTo>
                <a:cubicBezTo>
                  <a:pt x="7512" y="360"/>
                  <a:pt x="7512" y="360"/>
                  <a:pt x="7512" y="360"/>
                </a:cubicBezTo>
                <a:cubicBezTo>
                  <a:pt x="7517" y="368"/>
                  <a:pt x="7526" y="373"/>
                  <a:pt x="7536" y="375"/>
                </a:cubicBezTo>
                <a:lnTo>
                  <a:pt x="7537" y="1006"/>
                </a:lnTo>
                <a:close/>
                <a:moveTo>
                  <a:pt x="8113" y="1345"/>
                </a:moveTo>
                <a:cubicBezTo>
                  <a:pt x="7589" y="1647"/>
                  <a:pt x="7589" y="1647"/>
                  <a:pt x="7589" y="1647"/>
                </a:cubicBezTo>
                <a:cubicBezTo>
                  <a:pt x="7578" y="1631"/>
                  <a:pt x="7560" y="1620"/>
                  <a:pt x="7540" y="1620"/>
                </a:cubicBezTo>
                <a:cubicBezTo>
                  <a:pt x="7519" y="1620"/>
                  <a:pt x="7501" y="1631"/>
                  <a:pt x="7491" y="1647"/>
                </a:cubicBezTo>
                <a:cubicBezTo>
                  <a:pt x="7253" y="1510"/>
                  <a:pt x="7253" y="1510"/>
                  <a:pt x="7253" y="1510"/>
                </a:cubicBezTo>
                <a:cubicBezTo>
                  <a:pt x="7252" y="1507"/>
                  <a:pt x="7252" y="1507"/>
                  <a:pt x="7252" y="1507"/>
                </a:cubicBezTo>
                <a:cubicBezTo>
                  <a:pt x="7250" y="1508"/>
                  <a:pt x="7250" y="1508"/>
                  <a:pt x="7250" y="1508"/>
                </a:cubicBezTo>
                <a:cubicBezTo>
                  <a:pt x="7008" y="1369"/>
                  <a:pt x="7008" y="1369"/>
                  <a:pt x="7008" y="1369"/>
                </a:cubicBezTo>
                <a:cubicBezTo>
                  <a:pt x="7011" y="1362"/>
                  <a:pt x="7013" y="1354"/>
                  <a:pt x="7013" y="1346"/>
                </a:cubicBezTo>
                <a:cubicBezTo>
                  <a:pt x="7013" y="1337"/>
                  <a:pt x="7011" y="1329"/>
                  <a:pt x="7008" y="1322"/>
                </a:cubicBezTo>
                <a:cubicBezTo>
                  <a:pt x="7542" y="1015"/>
                  <a:pt x="7542" y="1015"/>
                  <a:pt x="7542" y="1015"/>
                </a:cubicBezTo>
                <a:lnTo>
                  <a:pt x="8113" y="1345"/>
                </a:lnTo>
                <a:close/>
                <a:moveTo>
                  <a:pt x="8118" y="1337"/>
                </a:moveTo>
                <a:cubicBezTo>
                  <a:pt x="7546" y="1006"/>
                  <a:pt x="7546" y="1006"/>
                  <a:pt x="7546" y="1006"/>
                </a:cubicBezTo>
                <a:cubicBezTo>
                  <a:pt x="7546" y="375"/>
                  <a:pt x="7546" y="375"/>
                  <a:pt x="7546" y="375"/>
                </a:cubicBezTo>
                <a:cubicBezTo>
                  <a:pt x="7556" y="374"/>
                  <a:pt x="7565" y="369"/>
                  <a:pt x="7570" y="361"/>
                </a:cubicBezTo>
                <a:cubicBezTo>
                  <a:pt x="8117" y="676"/>
                  <a:pt x="8117" y="676"/>
                  <a:pt x="8117" y="676"/>
                </a:cubicBezTo>
                <a:lnTo>
                  <a:pt x="8118" y="1337"/>
                </a:lnTo>
                <a:close/>
                <a:moveTo>
                  <a:pt x="8693" y="2349"/>
                </a:moveTo>
                <a:cubicBezTo>
                  <a:pt x="8120" y="2680"/>
                  <a:pt x="8120" y="2680"/>
                  <a:pt x="8120" y="2680"/>
                </a:cubicBezTo>
                <a:cubicBezTo>
                  <a:pt x="7836" y="2516"/>
                  <a:pt x="7836" y="2516"/>
                  <a:pt x="7836" y="2516"/>
                </a:cubicBezTo>
                <a:cubicBezTo>
                  <a:pt x="7836" y="2512"/>
                  <a:pt x="7836" y="2512"/>
                  <a:pt x="7836" y="2512"/>
                </a:cubicBezTo>
                <a:cubicBezTo>
                  <a:pt x="7833" y="2514"/>
                  <a:pt x="7833" y="2514"/>
                  <a:pt x="7833" y="2514"/>
                </a:cubicBezTo>
                <a:cubicBezTo>
                  <a:pt x="7574" y="2364"/>
                  <a:pt x="7574" y="2364"/>
                  <a:pt x="7574" y="2364"/>
                </a:cubicBezTo>
                <a:cubicBezTo>
                  <a:pt x="7576" y="2359"/>
                  <a:pt x="7577" y="2354"/>
                  <a:pt x="7577" y="2349"/>
                </a:cubicBezTo>
                <a:cubicBezTo>
                  <a:pt x="7577" y="2344"/>
                  <a:pt x="7576" y="2339"/>
                  <a:pt x="7575" y="2335"/>
                </a:cubicBezTo>
                <a:cubicBezTo>
                  <a:pt x="8120" y="2020"/>
                  <a:pt x="8120" y="2020"/>
                  <a:pt x="8120" y="2020"/>
                </a:cubicBezTo>
                <a:lnTo>
                  <a:pt x="8693" y="2349"/>
                </a:lnTo>
                <a:close/>
                <a:moveTo>
                  <a:pt x="8698" y="1680"/>
                </a:moveTo>
                <a:cubicBezTo>
                  <a:pt x="8697" y="2340"/>
                  <a:pt x="8697" y="2340"/>
                  <a:pt x="8697" y="2340"/>
                </a:cubicBezTo>
                <a:cubicBezTo>
                  <a:pt x="8125" y="2011"/>
                  <a:pt x="8125" y="2011"/>
                  <a:pt x="8125" y="2011"/>
                </a:cubicBezTo>
                <a:cubicBezTo>
                  <a:pt x="8126" y="1349"/>
                  <a:pt x="8126" y="1349"/>
                  <a:pt x="8126" y="1349"/>
                </a:cubicBezTo>
                <a:lnTo>
                  <a:pt x="8698" y="1680"/>
                </a:lnTo>
                <a:close/>
                <a:moveTo>
                  <a:pt x="8981" y="3186"/>
                </a:moveTo>
                <a:cubicBezTo>
                  <a:pt x="8411" y="3517"/>
                  <a:pt x="8411" y="3517"/>
                  <a:pt x="8411" y="3517"/>
                </a:cubicBezTo>
                <a:cubicBezTo>
                  <a:pt x="8167" y="3376"/>
                  <a:pt x="8167" y="3376"/>
                  <a:pt x="8167" y="3376"/>
                </a:cubicBezTo>
                <a:cubicBezTo>
                  <a:pt x="8171" y="3369"/>
                  <a:pt x="8173" y="3361"/>
                  <a:pt x="8173" y="3353"/>
                </a:cubicBezTo>
                <a:cubicBezTo>
                  <a:pt x="8173" y="3345"/>
                  <a:pt x="8171" y="3337"/>
                  <a:pt x="8168" y="3331"/>
                </a:cubicBezTo>
                <a:cubicBezTo>
                  <a:pt x="8700" y="3024"/>
                  <a:pt x="8700" y="3024"/>
                  <a:pt x="8700" y="3024"/>
                </a:cubicBezTo>
                <a:lnTo>
                  <a:pt x="8981" y="3186"/>
                </a:lnTo>
                <a:close/>
                <a:moveTo>
                  <a:pt x="8987" y="3178"/>
                </a:moveTo>
                <a:cubicBezTo>
                  <a:pt x="8705" y="3015"/>
                  <a:pt x="8705" y="3015"/>
                  <a:pt x="8705" y="3015"/>
                </a:cubicBezTo>
                <a:cubicBezTo>
                  <a:pt x="8706" y="2355"/>
                  <a:pt x="8706" y="2355"/>
                  <a:pt x="8706" y="2355"/>
                </a:cubicBezTo>
                <a:cubicBezTo>
                  <a:pt x="8987" y="2516"/>
                  <a:pt x="8987" y="2516"/>
                  <a:pt x="8987" y="2516"/>
                </a:cubicBezTo>
                <a:lnTo>
                  <a:pt x="8987" y="3178"/>
                </a:lnTo>
                <a:close/>
                <a:moveTo>
                  <a:pt x="9277" y="2683"/>
                </a:moveTo>
                <a:cubicBezTo>
                  <a:pt x="9276" y="3345"/>
                  <a:pt x="9276" y="3345"/>
                  <a:pt x="9276" y="3345"/>
                </a:cubicBezTo>
                <a:cubicBezTo>
                  <a:pt x="8992" y="3181"/>
                  <a:pt x="8992" y="3181"/>
                  <a:pt x="8992" y="3181"/>
                </a:cubicBezTo>
                <a:cubicBezTo>
                  <a:pt x="8992" y="2519"/>
                  <a:pt x="8992" y="2519"/>
                  <a:pt x="8992" y="2519"/>
                </a:cubicBezTo>
                <a:lnTo>
                  <a:pt x="9277" y="2683"/>
                </a:lnTo>
                <a:close/>
                <a:moveTo>
                  <a:pt x="9280" y="4687"/>
                </a:moveTo>
                <a:cubicBezTo>
                  <a:pt x="8733" y="4372"/>
                  <a:pt x="8733" y="4372"/>
                  <a:pt x="8733" y="4372"/>
                </a:cubicBezTo>
                <a:cubicBezTo>
                  <a:pt x="8735" y="4367"/>
                  <a:pt x="8737" y="4362"/>
                  <a:pt x="8737" y="4356"/>
                </a:cubicBezTo>
                <a:cubicBezTo>
                  <a:pt x="8737" y="4351"/>
                  <a:pt x="8736" y="4346"/>
                  <a:pt x="8734" y="4342"/>
                </a:cubicBezTo>
                <a:cubicBezTo>
                  <a:pt x="9285" y="4024"/>
                  <a:pt x="9285" y="4024"/>
                  <a:pt x="9285" y="4024"/>
                </a:cubicBezTo>
                <a:cubicBezTo>
                  <a:pt x="9285" y="3358"/>
                  <a:pt x="9285" y="3358"/>
                  <a:pt x="9285" y="3358"/>
                </a:cubicBezTo>
                <a:cubicBezTo>
                  <a:pt x="9856" y="3688"/>
                  <a:pt x="9856" y="3688"/>
                  <a:pt x="9856" y="3688"/>
                </a:cubicBezTo>
                <a:cubicBezTo>
                  <a:pt x="9857" y="4354"/>
                  <a:pt x="9857" y="4354"/>
                  <a:pt x="9857" y="4354"/>
                </a:cubicBezTo>
                <a:lnTo>
                  <a:pt x="9280" y="4687"/>
                </a:lnTo>
                <a:close/>
                <a:moveTo>
                  <a:pt x="8700" y="5691"/>
                </a:moveTo>
                <a:cubicBezTo>
                  <a:pt x="8129" y="5361"/>
                  <a:pt x="8129" y="5361"/>
                  <a:pt x="8129" y="5361"/>
                </a:cubicBezTo>
                <a:cubicBezTo>
                  <a:pt x="8706" y="5027"/>
                  <a:pt x="8706" y="5027"/>
                  <a:pt x="8706" y="5027"/>
                </a:cubicBezTo>
                <a:cubicBezTo>
                  <a:pt x="8706" y="4391"/>
                  <a:pt x="8706" y="4391"/>
                  <a:pt x="8706" y="4391"/>
                </a:cubicBezTo>
                <a:cubicBezTo>
                  <a:pt x="8716" y="4390"/>
                  <a:pt x="8725" y="4384"/>
                  <a:pt x="8731" y="4376"/>
                </a:cubicBezTo>
                <a:cubicBezTo>
                  <a:pt x="9277" y="4691"/>
                  <a:pt x="9277" y="4691"/>
                  <a:pt x="9277" y="4691"/>
                </a:cubicBezTo>
                <a:cubicBezTo>
                  <a:pt x="9277" y="5357"/>
                  <a:pt x="9277" y="5357"/>
                  <a:pt x="9277" y="5357"/>
                </a:cubicBezTo>
                <a:lnTo>
                  <a:pt x="8700" y="5691"/>
                </a:lnTo>
                <a:close/>
                <a:moveTo>
                  <a:pt x="8120" y="6694"/>
                </a:moveTo>
                <a:cubicBezTo>
                  <a:pt x="7573" y="6379"/>
                  <a:pt x="7573" y="6379"/>
                  <a:pt x="7573" y="6379"/>
                </a:cubicBezTo>
                <a:cubicBezTo>
                  <a:pt x="7576" y="6374"/>
                  <a:pt x="7577" y="6368"/>
                  <a:pt x="7577" y="6362"/>
                </a:cubicBezTo>
                <a:cubicBezTo>
                  <a:pt x="7577" y="6358"/>
                  <a:pt x="7577" y="6353"/>
                  <a:pt x="7575" y="6349"/>
                </a:cubicBezTo>
                <a:cubicBezTo>
                  <a:pt x="8126" y="6031"/>
                  <a:pt x="8126" y="6031"/>
                  <a:pt x="8126" y="6031"/>
                </a:cubicBezTo>
                <a:cubicBezTo>
                  <a:pt x="8126" y="5365"/>
                  <a:pt x="8126" y="5365"/>
                  <a:pt x="8126" y="5365"/>
                </a:cubicBezTo>
                <a:cubicBezTo>
                  <a:pt x="8698" y="5695"/>
                  <a:pt x="8698" y="5695"/>
                  <a:pt x="8698" y="5695"/>
                </a:cubicBezTo>
                <a:cubicBezTo>
                  <a:pt x="8698" y="6361"/>
                  <a:pt x="8698" y="6361"/>
                  <a:pt x="8698" y="6361"/>
                </a:cubicBezTo>
                <a:lnTo>
                  <a:pt x="8120" y="6694"/>
                </a:lnTo>
                <a:close/>
                <a:moveTo>
                  <a:pt x="6970" y="7368"/>
                </a:moveTo>
                <a:cubicBezTo>
                  <a:pt x="7546" y="7035"/>
                  <a:pt x="7546" y="7035"/>
                  <a:pt x="7546" y="7035"/>
                </a:cubicBezTo>
                <a:cubicBezTo>
                  <a:pt x="7546" y="6398"/>
                  <a:pt x="7546" y="6398"/>
                  <a:pt x="7546" y="6398"/>
                </a:cubicBezTo>
                <a:cubicBezTo>
                  <a:pt x="7556" y="6396"/>
                  <a:pt x="7565" y="6391"/>
                  <a:pt x="7570" y="6383"/>
                </a:cubicBezTo>
                <a:cubicBezTo>
                  <a:pt x="8118" y="6699"/>
                  <a:pt x="8118" y="6699"/>
                  <a:pt x="8118" y="6699"/>
                </a:cubicBezTo>
                <a:cubicBezTo>
                  <a:pt x="8118" y="7365"/>
                  <a:pt x="8118" y="7365"/>
                  <a:pt x="8118" y="7365"/>
                </a:cubicBezTo>
                <a:cubicBezTo>
                  <a:pt x="7541" y="7698"/>
                  <a:pt x="7541" y="7698"/>
                  <a:pt x="7541" y="7698"/>
                </a:cubicBezTo>
                <a:lnTo>
                  <a:pt x="6970" y="7368"/>
                </a:lnTo>
                <a:close/>
                <a:moveTo>
                  <a:pt x="6963" y="6699"/>
                </a:moveTo>
                <a:cubicBezTo>
                  <a:pt x="7512" y="6383"/>
                  <a:pt x="7512" y="6383"/>
                  <a:pt x="7512" y="6383"/>
                </a:cubicBezTo>
                <a:cubicBezTo>
                  <a:pt x="7518" y="6391"/>
                  <a:pt x="7527" y="6396"/>
                  <a:pt x="7537" y="6398"/>
                </a:cubicBezTo>
                <a:cubicBezTo>
                  <a:pt x="7537" y="7029"/>
                  <a:pt x="7537" y="7029"/>
                  <a:pt x="7537" y="7029"/>
                </a:cubicBezTo>
                <a:cubicBezTo>
                  <a:pt x="6963" y="7360"/>
                  <a:pt x="6963" y="7360"/>
                  <a:pt x="6963" y="7360"/>
                </a:cubicBezTo>
                <a:lnTo>
                  <a:pt x="6963" y="6699"/>
                </a:lnTo>
                <a:close/>
                <a:moveTo>
                  <a:pt x="6961" y="6695"/>
                </a:moveTo>
                <a:cubicBezTo>
                  <a:pt x="6677" y="6531"/>
                  <a:pt x="6677" y="6531"/>
                  <a:pt x="6677" y="6531"/>
                </a:cubicBezTo>
                <a:cubicBezTo>
                  <a:pt x="6677" y="6199"/>
                  <a:pt x="6677" y="6199"/>
                  <a:pt x="6677" y="6199"/>
                </a:cubicBezTo>
                <a:cubicBezTo>
                  <a:pt x="6962" y="6035"/>
                  <a:pt x="6962" y="6035"/>
                  <a:pt x="6962" y="6035"/>
                </a:cubicBezTo>
                <a:cubicBezTo>
                  <a:pt x="7508" y="6350"/>
                  <a:pt x="7508" y="6350"/>
                  <a:pt x="7508" y="6350"/>
                </a:cubicBezTo>
                <a:cubicBezTo>
                  <a:pt x="7507" y="6354"/>
                  <a:pt x="7506" y="6358"/>
                  <a:pt x="7506" y="6362"/>
                </a:cubicBezTo>
                <a:cubicBezTo>
                  <a:pt x="7506" y="6368"/>
                  <a:pt x="7507" y="6373"/>
                  <a:pt x="7510" y="6378"/>
                </a:cubicBezTo>
                <a:lnTo>
                  <a:pt x="6961" y="6695"/>
                </a:lnTo>
                <a:close/>
                <a:moveTo>
                  <a:pt x="6677" y="7196"/>
                </a:moveTo>
                <a:cubicBezTo>
                  <a:pt x="6677" y="6537"/>
                  <a:pt x="6677" y="6537"/>
                  <a:pt x="6677" y="6537"/>
                </a:cubicBezTo>
                <a:cubicBezTo>
                  <a:pt x="6959" y="6699"/>
                  <a:pt x="6959" y="6699"/>
                  <a:pt x="6959" y="6699"/>
                </a:cubicBezTo>
                <a:cubicBezTo>
                  <a:pt x="6959" y="7359"/>
                  <a:pt x="6959" y="7359"/>
                  <a:pt x="6959" y="7359"/>
                </a:cubicBezTo>
                <a:lnTo>
                  <a:pt x="6677" y="7196"/>
                </a:lnTo>
                <a:close/>
                <a:moveTo>
                  <a:pt x="6381" y="7697"/>
                </a:moveTo>
                <a:cubicBezTo>
                  <a:pt x="5809" y="7368"/>
                  <a:pt x="5809" y="7368"/>
                  <a:pt x="5809" y="7368"/>
                </a:cubicBezTo>
                <a:cubicBezTo>
                  <a:pt x="6382" y="7037"/>
                  <a:pt x="6382" y="7037"/>
                  <a:pt x="6382" y="7037"/>
                </a:cubicBezTo>
                <a:cubicBezTo>
                  <a:pt x="6953" y="7367"/>
                  <a:pt x="6953" y="7367"/>
                  <a:pt x="6953" y="7367"/>
                </a:cubicBezTo>
                <a:lnTo>
                  <a:pt x="6381" y="7697"/>
                </a:lnTo>
                <a:close/>
                <a:moveTo>
                  <a:pt x="5269" y="8394"/>
                </a:moveTo>
                <a:cubicBezTo>
                  <a:pt x="5273" y="8387"/>
                  <a:pt x="5275" y="8379"/>
                  <a:pt x="5275" y="8370"/>
                </a:cubicBezTo>
                <a:cubicBezTo>
                  <a:pt x="5275" y="8362"/>
                  <a:pt x="5274" y="8355"/>
                  <a:pt x="5271" y="8348"/>
                </a:cubicBezTo>
                <a:cubicBezTo>
                  <a:pt x="5807" y="8039"/>
                  <a:pt x="5807" y="8039"/>
                  <a:pt x="5807" y="8039"/>
                </a:cubicBezTo>
                <a:cubicBezTo>
                  <a:pt x="5807" y="7373"/>
                  <a:pt x="5807" y="7373"/>
                  <a:pt x="5807" y="7373"/>
                </a:cubicBezTo>
                <a:cubicBezTo>
                  <a:pt x="6379" y="7701"/>
                  <a:pt x="6379" y="7701"/>
                  <a:pt x="6379" y="7701"/>
                </a:cubicBezTo>
                <a:cubicBezTo>
                  <a:pt x="6379" y="8369"/>
                  <a:pt x="6379" y="8369"/>
                  <a:pt x="6379" y="8369"/>
                </a:cubicBezTo>
                <a:cubicBezTo>
                  <a:pt x="5802" y="8701"/>
                  <a:pt x="5802" y="8701"/>
                  <a:pt x="5802" y="8701"/>
                </a:cubicBezTo>
                <a:lnTo>
                  <a:pt x="5269" y="8394"/>
                </a:lnTo>
                <a:close/>
                <a:moveTo>
                  <a:pt x="5224" y="7701"/>
                </a:moveTo>
                <a:cubicBezTo>
                  <a:pt x="5511" y="7536"/>
                  <a:pt x="5511" y="7536"/>
                  <a:pt x="5511" y="7536"/>
                </a:cubicBezTo>
                <a:cubicBezTo>
                  <a:pt x="5511" y="8198"/>
                  <a:pt x="5511" y="8198"/>
                  <a:pt x="5511" y="8198"/>
                </a:cubicBezTo>
                <a:cubicBezTo>
                  <a:pt x="5266" y="8339"/>
                  <a:pt x="5266" y="8339"/>
                  <a:pt x="5266" y="8339"/>
                </a:cubicBezTo>
                <a:cubicBezTo>
                  <a:pt x="5257" y="8326"/>
                  <a:pt x="5242" y="8317"/>
                  <a:pt x="5224" y="8317"/>
                </a:cubicBezTo>
                <a:lnTo>
                  <a:pt x="5224" y="7701"/>
                </a:lnTo>
                <a:close/>
                <a:moveTo>
                  <a:pt x="5222" y="7697"/>
                </a:moveTo>
                <a:cubicBezTo>
                  <a:pt x="4690" y="7391"/>
                  <a:pt x="4690" y="7391"/>
                  <a:pt x="4690" y="7391"/>
                </a:cubicBezTo>
                <a:cubicBezTo>
                  <a:pt x="4693" y="7384"/>
                  <a:pt x="4695" y="7377"/>
                  <a:pt x="4695" y="7369"/>
                </a:cubicBezTo>
                <a:cubicBezTo>
                  <a:pt x="4695" y="7360"/>
                  <a:pt x="4693" y="7352"/>
                  <a:pt x="4689" y="7345"/>
                </a:cubicBezTo>
                <a:cubicBezTo>
                  <a:pt x="5194" y="7054"/>
                  <a:pt x="5194" y="7054"/>
                  <a:pt x="5194" y="7054"/>
                </a:cubicBezTo>
                <a:cubicBezTo>
                  <a:pt x="5201" y="7063"/>
                  <a:pt x="5211" y="7069"/>
                  <a:pt x="5223" y="7069"/>
                </a:cubicBezTo>
                <a:cubicBezTo>
                  <a:pt x="5234" y="7069"/>
                  <a:pt x="5245" y="7063"/>
                  <a:pt x="5251" y="7054"/>
                </a:cubicBezTo>
                <a:cubicBezTo>
                  <a:pt x="5511" y="7204"/>
                  <a:pt x="5511" y="7204"/>
                  <a:pt x="5511" y="7204"/>
                </a:cubicBezTo>
                <a:cubicBezTo>
                  <a:pt x="5511" y="7531"/>
                  <a:pt x="5511" y="7531"/>
                  <a:pt x="5511" y="7531"/>
                </a:cubicBezTo>
                <a:lnTo>
                  <a:pt x="5222" y="7697"/>
                </a:lnTo>
                <a:close/>
                <a:moveTo>
                  <a:pt x="4648" y="8033"/>
                </a:moveTo>
                <a:cubicBezTo>
                  <a:pt x="4648" y="7421"/>
                  <a:pt x="4648" y="7421"/>
                  <a:pt x="4648" y="7421"/>
                </a:cubicBezTo>
                <a:cubicBezTo>
                  <a:pt x="4665" y="7419"/>
                  <a:pt x="4679" y="7410"/>
                  <a:pt x="4688" y="7396"/>
                </a:cubicBezTo>
                <a:cubicBezTo>
                  <a:pt x="5219" y="7701"/>
                  <a:pt x="5219" y="7701"/>
                  <a:pt x="5219" y="7701"/>
                </a:cubicBezTo>
                <a:cubicBezTo>
                  <a:pt x="5219" y="8317"/>
                  <a:pt x="5219" y="8317"/>
                  <a:pt x="5219" y="8317"/>
                </a:cubicBezTo>
                <a:cubicBezTo>
                  <a:pt x="5203" y="8317"/>
                  <a:pt x="5188" y="8326"/>
                  <a:pt x="5179" y="8339"/>
                </a:cubicBezTo>
                <a:lnTo>
                  <a:pt x="4648" y="8033"/>
                </a:lnTo>
                <a:close/>
                <a:moveTo>
                  <a:pt x="4071" y="8372"/>
                </a:moveTo>
                <a:cubicBezTo>
                  <a:pt x="4643" y="8041"/>
                  <a:pt x="4643" y="8041"/>
                  <a:pt x="4643" y="8041"/>
                </a:cubicBezTo>
                <a:cubicBezTo>
                  <a:pt x="5174" y="8347"/>
                  <a:pt x="5174" y="8347"/>
                  <a:pt x="5174" y="8347"/>
                </a:cubicBezTo>
                <a:cubicBezTo>
                  <a:pt x="5171" y="8354"/>
                  <a:pt x="5169" y="8362"/>
                  <a:pt x="5169" y="8370"/>
                </a:cubicBezTo>
                <a:cubicBezTo>
                  <a:pt x="5169" y="8379"/>
                  <a:pt x="5171" y="8387"/>
                  <a:pt x="5175" y="8394"/>
                </a:cubicBezTo>
                <a:cubicBezTo>
                  <a:pt x="4642" y="8702"/>
                  <a:pt x="4642" y="8702"/>
                  <a:pt x="4642" y="8702"/>
                </a:cubicBezTo>
                <a:lnTo>
                  <a:pt x="4071" y="8372"/>
                </a:lnTo>
                <a:close/>
                <a:moveTo>
                  <a:pt x="4065" y="7758"/>
                </a:moveTo>
                <a:cubicBezTo>
                  <a:pt x="4096" y="7756"/>
                  <a:pt x="4120" y="7731"/>
                  <a:pt x="4120" y="7700"/>
                </a:cubicBezTo>
                <a:cubicBezTo>
                  <a:pt x="4120" y="7690"/>
                  <a:pt x="4118" y="7681"/>
                  <a:pt x="4114" y="7673"/>
                </a:cubicBezTo>
                <a:cubicBezTo>
                  <a:pt x="4596" y="7396"/>
                  <a:pt x="4596" y="7396"/>
                  <a:pt x="4596" y="7396"/>
                </a:cubicBezTo>
                <a:cubicBezTo>
                  <a:pt x="4605" y="7410"/>
                  <a:pt x="4620" y="7420"/>
                  <a:pt x="4638" y="7422"/>
                </a:cubicBezTo>
                <a:cubicBezTo>
                  <a:pt x="4638" y="8033"/>
                  <a:pt x="4638" y="8033"/>
                  <a:pt x="4638" y="8033"/>
                </a:cubicBezTo>
                <a:cubicBezTo>
                  <a:pt x="4065" y="8364"/>
                  <a:pt x="4065" y="8364"/>
                  <a:pt x="4065" y="8364"/>
                </a:cubicBezTo>
                <a:lnTo>
                  <a:pt x="4065" y="7758"/>
                </a:lnTo>
                <a:close/>
                <a:moveTo>
                  <a:pt x="4062" y="7642"/>
                </a:moveTo>
                <a:cubicBezTo>
                  <a:pt x="4041" y="7642"/>
                  <a:pt x="4023" y="7652"/>
                  <a:pt x="4013" y="7668"/>
                </a:cubicBezTo>
                <a:cubicBezTo>
                  <a:pt x="3490" y="7368"/>
                  <a:pt x="3490" y="7368"/>
                  <a:pt x="3490" y="7368"/>
                </a:cubicBezTo>
                <a:cubicBezTo>
                  <a:pt x="4063" y="7038"/>
                  <a:pt x="4063" y="7038"/>
                  <a:pt x="4063" y="7038"/>
                </a:cubicBezTo>
                <a:cubicBezTo>
                  <a:pt x="4595" y="7344"/>
                  <a:pt x="4595" y="7344"/>
                  <a:pt x="4595" y="7344"/>
                </a:cubicBezTo>
                <a:cubicBezTo>
                  <a:pt x="4591" y="7351"/>
                  <a:pt x="4589" y="7360"/>
                  <a:pt x="4589" y="7369"/>
                </a:cubicBezTo>
                <a:cubicBezTo>
                  <a:pt x="4589" y="7377"/>
                  <a:pt x="4591" y="7385"/>
                  <a:pt x="4594" y="7392"/>
                </a:cubicBezTo>
                <a:cubicBezTo>
                  <a:pt x="4111" y="7669"/>
                  <a:pt x="4111" y="7669"/>
                  <a:pt x="4111" y="7669"/>
                </a:cubicBezTo>
                <a:cubicBezTo>
                  <a:pt x="4101" y="7653"/>
                  <a:pt x="4083" y="7642"/>
                  <a:pt x="4062" y="7642"/>
                </a:cubicBezTo>
                <a:close/>
                <a:moveTo>
                  <a:pt x="3517" y="8049"/>
                </a:moveTo>
                <a:cubicBezTo>
                  <a:pt x="3519" y="8046"/>
                  <a:pt x="3520" y="8042"/>
                  <a:pt x="3520" y="8037"/>
                </a:cubicBezTo>
                <a:cubicBezTo>
                  <a:pt x="3520" y="8019"/>
                  <a:pt x="3506" y="8005"/>
                  <a:pt x="3489" y="8002"/>
                </a:cubicBezTo>
                <a:cubicBezTo>
                  <a:pt x="3489" y="7373"/>
                  <a:pt x="3489" y="7373"/>
                  <a:pt x="3489" y="7373"/>
                </a:cubicBezTo>
                <a:cubicBezTo>
                  <a:pt x="4010" y="7673"/>
                  <a:pt x="4010" y="7673"/>
                  <a:pt x="4010" y="7673"/>
                </a:cubicBezTo>
                <a:cubicBezTo>
                  <a:pt x="4006" y="7681"/>
                  <a:pt x="4004" y="7690"/>
                  <a:pt x="4004" y="7700"/>
                </a:cubicBezTo>
                <a:cubicBezTo>
                  <a:pt x="4004" y="7731"/>
                  <a:pt x="4029" y="7757"/>
                  <a:pt x="4060" y="7758"/>
                </a:cubicBezTo>
                <a:cubicBezTo>
                  <a:pt x="4060" y="8363"/>
                  <a:pt x="4060" y="8363"/>
                  <a:pt x="4060" y="8363"/>
                </a:cubicBezTo>
                <a:lnTo>
                  <a:pt x="3517" y="8049"/>
                </a:lnTo>
                <a:close/>
                <a:moveTo>
                  <a:pt x="2912" y="8373"/>
                </a:moveTo>
                <a:cubicBezTo>
                  <a:pt x="3455" y="8058"/>
                  <a:pt x="3455" y="8058"/>
                  <a:pt x="3455" y="8058"/>
                </a:cubicBezTo>
                <a:cubicBezTo>
                  <a:pt x="3461" y="8067"/>
                  <a:pt x="3472" y="8073"/>
                  <a:pt x="3484" y="8073"/>
                </a:cubicBezTo>
                <a:cubicBezTo>
                  <a:pt x="3496" y="8073"/>
                  <a:pt x="3506" y="8067"/>
                  <a:pt x="3513" y="8058"/>
                </a:cubicBezTo>
                <a:cubicBezTo>
                  <a:pt x="4055" y="8371"/>
                  <a:pt x="4055" y="8371"/>
                  <a:pt x="4055" y="8371"/>
                </a:cubicBezTo>
                <a:cubicBezTo>
                  <a:pt x="3483" y="8703"/>
                  <a:pt x="3483" y="8703"/>
                  <a:pt x="3483" y="8703"/>
                </a:cubicBezTo>
                <a:lnTo>
                  <a:pt x="2912" y="8373"/>
                </a:lnTo>
                <a:close/>
                <a:moveTo>
                  <a:pt x="2906" y="7703"/>
                </a:moveTo>
                <a:cubicBezTo>
                  <a:pt x="3195" y="7536"/>
                  <a:pt x="3195" y="7536"/>
                  <a:pt x="3195" y="7536"/>
                </a:cubicBezTo>
                <a:cubicBezTo>
                  <a:pt x="3196" y="7536"/>
                  <a:pt x="3196" y="7536"/>
                  <a:pt x="3196" y="7536"/>
                </a:cubicBezTo>
                <a:cubicBezTo>
                  <a:pt x="3196" y="7536"/>
                  <a:pt x="3196" y="7536"/>
                  <a:pt x="3196" y="7536"/>
                </a:cubicBezTo>
                <a:cubicBezTo>
                  <a:pt x="3479" y="7372"/>
                  <a:pt x="3479" y="7372"/>
                  <a:pt x="3479" y="7372"/>
                </a:cubicBezTo>
                <a:cubicBezTo>
                  <a:pt x="3479" y="8002"/>
                  <a:pt x="3479" y="8002"/>
                  <a:pt x="3479" y="8002"/>
                </a:cubicBezTo>
                <a:cubicBezTo>
                  <a:pt x="3461" y="8005"/>
                  <a:pt x="3448" y="8019"/>
                  <a:pt x="3448" y="8037"/>
                </a:cubicBezTo>
                <a:cubicBezTo>
                  <a:pt x="3448" y="8042"/>
                  <a:pt x="3449" y="8046"/>
                  <a:pt x="3450" y="8049"/>
                </a:cubicBezTo>
                <a:cubicBezTo>
                  <a:pt x="2906" y="8365"/>
                  <a:pt x="2906" y="8365"/>
                  <a:pt x="2906" y="8365"/>
                </a:cubicBezTo>
                <a:lnTo>
                  <a:pt x="2906" y="7703"/>
                </a:lnTo>
                <a:close/>
                <a:moveTo>
                  <a:pt x="2616" y="8211"/>
                </a:moveTo>
                <a:cubicBezTo>
                  <a:pt x="2898" y="8374"/>
                  <a:pt x="2898" y="8374"/>
                  <a:pt x="2898" y="8374"/>
                </a:cubicBezTo>
                <a:cubicBezTo>
                  <a:pt x="2899" y="9037"/>
                  <a:pt x="2899" y="9037"/>
                  <a:pt x="2899" y="9037"/>
                </a:cubicBezTo>
                <a:cubicBezTo>
                  <a:pt x="2616" y="9200"/>
                  <a:pt x="2616" y="9200"/>
                  <a:pt x="2616" y="9200"/>
                </a:cubicBezTo>
                <a:lnTo>
                  <a:pt x="2616" y="8211"/>
                </a:lnTo>
                <a:close/>
                <a:moveTo>
                  <a:pt x="2616" y="7539"/>
                </a:moveTo>
                <a:cubicBezTo>
                  <a:pt x="2901" y="7703"/>
                  <a:pt x="2901" y="7703"/>
                  <a:pt x="2901" y="7703"/>
                </a:cubicBezTo>
                <a:cubicBezTo>
                  <a:pt x="2901" y="8365"/>
                  <a:pt x="2901" y="8365"/>
                  <a:pt x="2901" y="8365"/>
                </a:cubicBezTo>
                <a:cubicBezTo>
                  <a:pt x="2616" y="8200"/>
                  <a:pt x="2616" y="8200"/>
                  <a:pt x="2616" y="8200"/>
                </a:cubicBezTo>
                <a:lnTo>
                  <a:pt x="2616" y="7539"/>
                </a:lnTo>
                <a:close/>
                <a:moveTo>
                  <a:pt x="2616" y="7205"/>
                </a:moveTo>
                <a:cubicBezTo>
                  <a:pt x="2861" y="7063"/>
                  <a:pt x="2861" y="7063"/>
                  <a:pt x="2861" y="7063"/>
                </a:cubicBezTo>
                <a:cubicBezTo>
                  <a:pt x="2871" y="7077"/>
                  <a:pt x="2886" y="7085"/>
                  <a:pt x="2904" y="7085"/>
                </a:cubicBezTo>
                <a:cubicBezTo>
                  <a:pt x="2922" y="7085"/>
                  <a:pt x="2937" y="7077"/>
                  <a:pt x="2947" y="7063"/>
                </a:cubicBezTo>
                <a:cubicBezTo>
                  <a:pt x="3191" y="7203"/>
                  <a:pt x="3191" y="7203"/>
                  <a:pt x="3191" y="7203"/>
                </a:cubicBezTo>
                <a:cubicBezTo>
                  <a:pt x="3191" y="7533"/>
                  <a:pt x="3191" y="7533"/>
                  <a:pt x="3191" y="7533"/>
                </a:cubicBezTo>
                <a:cubicBezTo>
                  <a:pt x="2903" y="7699"/>
                  <a:pt x="2903" y="7699"/>
                  <a:pt x="2903" y="7699"/>
                </a:cubicBezTo>
                <a:cubicBezTo>
                  <a:pt x="2616" y="7533"/>
                  <a:pt x="2616" y="7533"/>
                  <a:pt x="2616" y="7533"/>
                </a:cubicBezTo>
                <a:lnTo>
                  <a:pt x="2616" y="7205"/>
                </a:lnTo>
                <a:close/>
                <a:moveTo>
                  <a:pt x="2616" y="6532"/>
                </a:moveTo>
                <a:cubicBezTo>
                  <a:pt x="2899" y="6368"/>
                  <a:pt x="2899" y="6368"/>
                  <a:pt x="2899" y="6368"/>
                </a:cubicBezTo>
                <a:cubicBezTo>
                  <a:pt x="2899" y="6979"/>
                  <a:pt x="2899" y="6979"/>
                  <a:pt x="2899" y="6979"/>
                </a:cubicBezTo>
                <a:cubicBezTo>
                  <a:pt x="2872" y="6981"/>
                  <a:pt x="2851" y="7004"/>
                  <a:pt x="2851" y="7032"/>
                </a:cubicBezTo>
                <a:cubicBezTo>
                  <a:pt x="2851" y="7040"/>
                  <a:pt x="2853" y="7048"/>
                  <a:pt x="2856" y="7055"/>
                </a:cubicBezTo>
                <a:cubicBezTo>
                  <a:pt x="2616" y="7194"/>
                  <a:pt x="2616" y="7194"/>
                  <a:pt x="2616" y="7194"/>
                </a:cubicBezTo>
                <a:lnTo>
                  <a:pt x="2616" y="6532"/>
                </a:lnTo>
                <a:close/>
                <a:moveTo>
                  <a:pt x="2613" y="6528"/>
                </a:moveTo>
                <a:cubicBezTo>
                  <a:pt x="2042" y="6198"/>
                  <a:pt x="2042" y="6198"/>
                  <a:pt x="2042" y="6198"/>
                </a:cubicBezTo>
                <a:cubicBezTo>
                  <a:pt x="2297" y="6050"/>
                  <a:pt x="2297" y="6050"/>
                  <a:pt x="2297" y="6050"/>
                </a:cubicBezTo>
                <a:cubicBezTo>
                  <a:pt x="2304" y="6058"/>
                  <a:pt x="2313" y="6063"/>
                  <a:pt x="2324" y="6063"/>
                </a:cubicBezTo>
                <a:cubicBezTo>
                  <a:pt x="2335" y="6063"/>
                  <a:pt x="2345" y="6058"/>
                  <a:pt x="2352" y="6050"/>
                </a:cubicBezTo>
                <a:cubicBezTo>
                  <a:pt x="2895" y="6365"/>
                  <a:pt x="2895" y="6365"/>
                  <a:pt x="2895" y="6365"/>
                </a:cubicBezTo>
                <a:lnTo>
                  <a:pt x="2613" y="6528"/>
                </a:lnTo>
                <a:close/>
                <a:moveTo>
                  <a:pt x="2324" y="8043"/>
                </a:moveTo>
                <a:cubicBezTo>
                  <a:pt x="2611" y="8208"/>
                  <a:pt x="2611" y="8208"/>
                  <a:pt x="2611" y="8208"/>
                </a:cubicBezTo>
                <a:cubicBezTo>
                  <a:pt x="2611" y="9203"/>
                  <a:pt x="2611" y="9203"/>
                  <a:pt x="2611" y="9203"/>
                </a:cubicBezTo>
                <a:cubicBezTo>
                  <a:pt x="2324" y="9368"/>
                  <a:pt x="2324" y="9368"/>
                  <a:pt x="2324" y="9368"/>
                </a:cubicBezTo>
                <a:cubicBezTo>
                  <a:pt x="1750" y="9036"/>
                  <a:pt x="1750" y="9036"/>
                  <a:pt x="1750" y="9036"/>
                </a:cubicBezTo>
                <a:cubicBezTo>
                  <a:pt x="1750" y="8375"/>
                  <a:pt x="1750" y="8375"/>
                  <a:pt x="1750" y="8375"/>
                </a:cubicBezTo>
                <a:lnTo>
                  <a:pt x="2324" y="8043"/>
                </a:lnTo>
                <a:close/>
                <a:moveTo>
                  <a:pt x="1750" y="6369"/>
                </a:moveTo>
                <a:cubicBezTo>
                  <a:pt x="2273" y="6672"/>
                  <a:pt x="2273" y="6672"/>
                  <a:pt x="2273" y="6672"/>
                </a:cubicBezTo>
                <a:cubicBezTo>
                  <a:pt x="2269" y="6680"/>
                  <a:pt x="2266" y="6689"/>
                  <a:pt x="2266" y="6699"/>
                </a:cubicBezTo>
                <a:cubicBezTo>
                  <a:pt x="2266" y="6730"/>
                  <a:pt x="2291" y="6755"/>
                  <a:pt x="2321" y="6757"/>
                </a:cubicBezTo>
                <a:cubicBezTo>
                  <a:pt x="2321" y="7360"/>
                  <a:pt x="2321" y="7360"/>
                  <a:pt x="2321" y="7360"/>
                </a:cubicBezTo>
                <a:cubicBezTo>
                  <a:pt x="1750" y="7030"/>
                  <a:pt x="1750" y="7030"/>
                  <a:pt x="1750" y="7030"/>
                </a:cubicBezTo>
                <a:lnTo>
                  <a:pt x="1750" y="6369"/>
                </a:lnTo>
                <a:close/>
                <a:moveTo>
                  <a:pt x="1746" y="5697"/>
                </a:moveTo>
                <a:cubicBezTo>
                  <a:pt x="2319" y="5364"/>
                  <a:pt x="2319" y="5364"/>
                  <a:pt x="2319" y="5364"/>
                </a:cubicBezTo>
                <a:cubicBezTo>
                  <a:pt x="2319" y="5695"/>
                  <a:pt x="2319" y="5695"/>
                  <a:pt x="2319" y="5695"/>
                </a:cubicBezTo>
                <a:cubicBezTo>
                  <a:pt x="2031" y="5859"/>
                  <a:pt x="2031" y="5859"/>
                  <a:pt x="2031" y="5859"/>
                </a:cubicBezTo>
                <a:cubicBezTo>
                  <a:pt x="2031" y="5861"/>
                  <a:pt x="2031" y="5861"/>
                  <a:pt x="2031" y="5861"/>
                </a:cubicBezTo>
                <a:cubicBezTo>
                  <a:pt x="2032" y="6192"/>
                  <a:pt x="2032" y="6192"/>
                  <a:pt x="2032" y="6192"/>
                </a:cubicBezTo>
                <a:cubicBezTo>
                  <a:pt x="1746" y="6358"/>
                  <a:pt x="1746" y="6358"/>
                  <a:pt x="1746" y="6358"/>
                </a:cubicBezTo>
                <a:lnTo>
                  <a:pt x="1746" y="5697"/>
                </a:lnTo>
                <a:close/>
                <a:moveTo>
                  <a:pt x="1744" y="5693"/>
                </a:moveTo>
                <a:cubicBezTo>
                  <a:pt x="1459" y="5529"/>
                  <a:pt x="1459" y="5529"/>
                  <a:pt x="1459" y="5529"/>
                </a:cubicBezTo>
                <a:cubicBezTo>
                  <a:pt x="2030" y="5196"/>
                  <a:pt x="2030" y="5196"/>
                  <a:pt x="2030" y="5196"/>
                </a:cubicBezTo>
                <a:cubicBezTo>
                  <a:pt x="2315" y="5361"/>
                  <a:pt x="2315" y="5361"/>
                  <a:pt x="2315" y="5361"/>
                </a:cubicBezTo>
                <a:lnTo>
                  <a:pt x="1744" y="5693"/>
                </a:lnTo>
                <a:close/>
                <a:moveTo>
                  <a:pt x="1458" y="6204"/>
                </a:moveTo>
                <a:cubicBezTo>
                  <a:pt x="1740" y="6367"/>
                  <a:pt x="1740" y="6367"/>
                  <a:pt x="1740" y="6367"/>
                </a:cubicBezTo>
                <a:cubicBezTo>
                  <a:pt x="1740" y="7030"/>
                  <a:pt x="1740" y="7030"/>
                  <a:pt x="1740" y="7030"/>
                </a:cubicBezTo>
                <a:cubicBezTo>
                  <a:pt x="1461" y="7191"/>
                  <a:pt x="1461" y="7191"/>
                  <a:pt x="1461" y="7191"/>
                </a:cubicBezTo>
                <a:lnTo>
                  <a:pt x="1458" y="6204"/>
                </a:lnTo>
                <a:close/>
                <a:moveTo>
                  <a:pt x="1456" y="5533"/>
                </a:moveTo>
                <a:cubicBezTo>
                  <a:pt x="1741" y="5697"/>
                  <a:pt x="1741" y="5697"/>
                  <a:pt x="1741" y="5697"/>
                </a:cubicBezTo>
                <a:cubicBezTo>
                  <a:pt x="1741" y="6357"/>
                  <a:pt x="1741" y="6357"/>
                  <a:pt x="1741" y="6357"/>
                </a:cubicBezTo>
                <a:cubicBezTo>
                  <a:pt x="1458" y="6193"/>
                  <a:pt x="1458" y="6193"/>
                  <a:pt x="1458" y="6193"/>
                </a:cubicBezTo>
                <a:lnTo>
                  <a:pt x="1456" y="5533"/>
                </a:lnTo>
                <a:close/>
                <a:moveTo>
                  <a:pt x="1165" y="6035"/>
                </a:moveTo>
                <a:cubicBezTo>
                  <a:pt x="1453" y="6202"/>
                  <a:pt x="1453" y="6202"/>
                  <a:pt x="1453" y="6202"/>
                </a:cubicBezTo>
                <a:cubicBezTo>
                  <a:pt x="1456" y="7194"/>
                  <a:pt x="1456" y="7194"/>
                  <a:pt x="1456" y="7194"/>
                </a:cubicBezTo>
                <a:cubicBezTo>
                  <a:pt x="1165" y="7363"/>
                  <a:pt x="1165" y="7363"/>
                  <a:pt x="1165" y="7363"/>
                </a:cubicBezTo>
                <a:cubicBezTo>
                  <a:pt x="590" y="7031"/>
                  <a:pt x="590" y="7031"/>
                  <a:pt x="590" y="7031"/>
                </a:cubicBezTo>
                <a:cubicBezTo>
                  <a:pt x="590" y="6366"/>
                  <a:pt x="590" y="6366"/>
                  <a:pt x="590" y="6366"/>
                </a:cubicBezTo>
                <a:lnTo>
                  <a:pt x="1165" y="6035"/>
                </a:lnTo>
                <a:close/>
                <a:moveTo>
                  <a:pt x="875" y="5189"/>
                </a:moveTo>
                <a:cubicBezTo>
                  <a:pt x="878" y="4529"/>
                  <a:pt x="878" y="4529"/>
                  <a:pt x="878" y="4529"/>
                </a:cubicBezTo>
                <a:cubicBezTo>
                  <a:pt x="1113" y="4665"/>
                  <a:pt x="1113" y="4665"/>
                  <a:pt x="1113" y="4665"/>
                </a:cubicBezTo>
                <a:cubicBezTo>
                  <a:pt x="1109" y="4673"/>
                  <a:pt x="1107" y="4682"/>
                  <a:pt x="1107" y="4691"/>
                </a:cubicBezTo>
                <a:cubicBezTo>
                  <a:pt x="1107" y="4722"/>
                  <a:pt x="1131" y="4747"/>
                  <a:pt x="1162" y="4749"/>
                </a:cubicBezTo>
                <a:cubicBezTo>
                  <a:pt x="1162" y="5354"/>
                  <a:pt x="1162" y="5354"/>
                  <a:pt x="1162" y="5354"/>
                </a:cubicBezTo>
                <a:lnTo>
                  <a:pt x="875" y="5189"/>
                </a:lnTo>
                <a:close/>
                <a:moveTo>
                  <a:pt x="873" y="4521"/>
                </a:moveTo>
                <a:cubicBezTo>
                  <a:pt x="592" y="4359"/>
                  <a:pt x="592" y="4359"/>
                  <a:pt x="592" y="4359"/>
                </a:cubicBezTo>
                <a:cubicBezTo>
                  <a:pt x="1165" y="4029"/>
                  <a:pt x="1165" y="4029"/>
                  <a:pt x="1165" y="4029"/>
                </a:cubicBezTo>
                <a:cubicBezTo>
                  <a:pt x="1444" y="4190"/>
                  <a:pt x="1444" y="4190"/>
                  <a:pt x="1444" y="4190"/>
                </a:cubicBezTo>
                <a:lnTo>
                  <a:pt x="873" y="4521"/>
                </a:lnTo>
                <a:close/>
                <a:moveTo>
                  <a:pt x="590" y="4364"/>
                </a:moveTo>
                <a:cubicBezTo>
                  <a:pt x="873" y="4527"/>
                  <a:pt x="873" y="4527"/>
                  <a:pt x="873" y="4527"/>
                </a:cubicBezTo>
                <a:cubicBezTo>
                  <a:pt x="870" y="5186"/>
                  <a:pt x="870" y="5186"/>
                  <a:pt x="870" y="5186"/>
                </a:cubicBezTo>
                <a:cubicBezTo>
                  <a:pt x="590" y="5025"/>
                  <a:pt x="590" y="5025"/>
                  <a:pt x="590" y="5025"/>
                </a:cubicBezTo>
                <a:lnTo>
                  <a:pt x="590" y="4364"/>
                </a:lnTo>
                <a:close/>
                <a:moveTo>
                  <a:pt x="586" y="3690"/>
                </a:moveTo>
                <a:cubicBezTo>
                  <a:pt x="1159" y="3359"/>
                  <a:pt x="1159" y="3359"/>
                  <a:pt x="1159" y="3359"/>
                </a:cubicBezTo>
                <a:cubicBezTo>
                  <a:pt x="1160" y="4021"/>
                  <a:pt x="1160" y="4021"/>
                  <a:pt x="1160" y="4021"/>
                </a:cubicBezTo>
                <a:cubicBezTo>
                  <a:pt x="587" y="4351"/>
                  <a:pt x="587" y="4351"/>
                  <a:pt x="587" y="4351"/>
                </a:cubicBezTo>
                <a:lnTo>
                  <a:pt x="586" y="3690"/>
                </a:lnTo>
                <a:close/>
                <a:moveTo>
                  <a:pt x="10" y="3357"/>
                </a:moveTo>
                <a:cubicBezTo>
                  <a:pt x="584" y="3025"/>
                  <a:pt x="584" y="3025"/>
                  <a:pt x="584" y="3025"/>
                </a:cubicBezTo>
                <a:cubicBezTo>
                  <a:pt x="1156" y="3355"/>
                  <a:pt x="1156" y="3355"/>
                  <a:pt x="1156" y="3355"/>
                </a:cubicBezTo>
                <a:cubicBezTo>
                  <a:pt x="581" y="3687"/>
                  <a:pt x="581" y="3687"/>
                  <a:pt x="581" y="3687"/>
                </a:cubicBezTo>
                <a:cubicBezTo>
                  <a:pt x="581" y="3689"/>
                  <a:pt x="581" y="3689"/>
                  <a:pt x="581" y="3689"/>
                </a:cubicBezTo>
                <a:cubicBezTo>
                  <a:pt x="582" y="4350"/>
                  <a:pt x="582" y="4350"/>
                  <a:pt x="582" y="4350"/>
                </a:cubicBezTo>
                <a:cubicBezTo>
                  <a:pt x="11" y="4021"/>
                  <a:pt x="11" y="4021"/>
                  <a:pt x="11" y="4021"/>
                </a:cubicBezTo>
                <a:lnTo>
                  <a:pt x="10" y="3357"/>
                </a:lnTo>
                <a:close/>
              </a:path>
            </a:pathLst>
          </a:custGeom>
          <a:gradFill flip="none" rotWithShape="1">
            <a:gsLst>
              <a:gs pos="19000">
                <a:schemeClr val="bg1">
                  <a:alpha val="10000"/>
                </a:schemeClr>
              </a:gs>
              <a:gs pos="60000">
                <a:schemeClr val="bg1">
                  <a:alpha val="45000"/>
                </a:schemeClr>
              </a:gs>
            </a:gsLst>
            <a:lin ang="0" scaled="1"/>
            <a:tileRect/>
          </a:gradFill>
          <a:ln>
            <a:noFill/>
          </a:ln>
        </p:spPr>
        <p:txBody>
          <a:bodyPr vert="horz" wrap="square" lIns="91440" tIns="45720" rIns="91440" bIns="45720" numCol="1" anchor="t" anchorCtr="0" compatLnSpc="1">
            <a:prstTxWarp prst="textNoShape">
              <a:avLst/>
            </a:prstTxWarp>
          </a:bodyPr>
          <a:lstStyle/>
          <a:p>
            <a:endParaRPr lang="en-US"/>
          </a:p>
        </p:txBody>
      </p:sp>
      <p:sp>
        <p:nvSpPr>
          <p:cNvPr id="8" name="TextBox 7">
            <a:hlinkClick r:id="rId9"/>
            <a:extLst>
              <a:ext uri="{FF2B5EF4-FFF2-40B4-BE49-F238E27FC236}">
                <a16:creationId xmlns:a16="http://schemas.microsoft.com/office/drawing/2014/main" id="{13D56208-5A1E-5B6A-A719-4A28C271C7BC}"/>
              </a:ext>
            </a:extLst>
          </p:cNvPr>
          <p:cNvSpPr txBox="1"/>
          <p:nvPr/>
        </p:nvSpPr>
        <p:spPr>
          <a:xfrm>
            <a:off x="404813" y="3860027"/>
            <a:ext cx="2197100" cy="584775"/>
          </a:xfrm>
          <a:prstGeom prst="rect">
            <a:avLst/>
          </a:prstGeom>
          <a:noFill/>
        </p:spPr>
        <p:txBody>
          <a:bodyPr wrap="square">
            <a:spAutoFit/>
          </a:bodyPr>
          <a:lstStyle/>
          <a:p>
            <a:r>
              <a:rPr lang="en-IN" b="1" dirty="0">
                <a:solidFill>
                  <a:schemeClr val="bg1"/>
                </a:solidFill>
                <a:latin typeface="Bahnschrift" panose="020B0502040204020203" pitchFamily="34" charset="0"/>
              </a:rPr>
              <a:t>Find out more at:</a:t>
            </a:r>
          </a:p>
          <a:p>
            <a:r>
              <a:rPr lang="en-IN" sz="1400" dirty="0">
                <a:solidFill>
                  <a:schemeClr val="bg1"/>
                </a:solidFill>
                <a:latin typeface="Bahnschrift" panose="020B0502040204020203" pitchFamily="34" charset="0"/>
              </a:rPr>
              <a:t>rai.ac.uk</a:t>
            </a:r>
          </a:p>
        </p:txBody>
      </p:sp>
      <p:sp>
        <p:nvSpPr>
          <p:cNvPr id="9" name="TextBox 8">
            <a:hlinkClick r:id="rId10"/>
            <a:extLst>
              <a:ext uri="{FF2B5EF4-FFF2-40B4-BE49-F238E27FC236}">
                <a16:creationId xmlns:a16="http://schemas.microsoft.com/office/drawing/2014/main" id="{0B96C9DA-2087-A2D3-D295-3EB57315424C}"/>
              </a:ext>
            </a:extLst>
          </p:cNvPr>
          <p:cNvSpPr txBox="1"/>
          <p:nvPr/>
        </p:nvSpPr>
        <p:spPr>
          <a:xfrm>
            <a:off x="404813" y="5632524"/>
            <a:ext cx="2197100" cy="584775"/>
          </a:xfrm>
          <a:prstGeom prst="rect">
            <a:avLst/>
          </a:prstGeom>
          <a:noFill/>
        </p:spPr>
        <p:txBody>
          <a:bodyPr wrap="square">
            <a:spAutoFit/>
          </a:bodyPr>
          <a:lstStyle/>
          <a:p>
            <a:r>
              <a:rPr lang="en-IN" b="1" dirty="0">
                <a:solidFill>
                  <a:schemeClr val="bg1"/>
                </a:solidFill>
                <a:latin typeface="Bahnschrift" panose="020B0502040204020203" pitchFamily="34" charset="0"/>
              </a:rPr>
              <a:t>Contact us at:</a:t>
            </a:r>
          </a:p>
          <a:p>
            <a:r>
              <a:rPr lang="en-IN" sz="1400" dirty="0">
                <a:solidFill>
                  <a:schemeClr val="bg1"/>
                </a:solidFill>
                <a:latin typeface="Bahnschrift" panose="020B0502040204020203" pitchFamily="34" charset="0"/>
              </a:rPr>
              <a:t>info@rai.ac.uk</a:t>
            </a:r>
          </a:p>
        </p:txBody>
      </p:sp>
      <p:pic>
        <p:nvPicPr>
          <p:cNvPr id="10" name="Picture 9">
            <a:hlinkClick r:id="rId9"/>
            <a:extLst>
              <a:ext uri="{FF2B5EF4-FFF2-40B4-BE49-F238E27FC236}">
                <a16:creationId xmlns:a16="http://schemas.microsoft.com/office/drawing/2014/main" id="{02417434-1EF6-1DD5-48E6-6D5EC8537F76}"/>
              </a:ext>
            </a:extLst>
          </p:cNvPr>
          <p:cNvPicPr>
            <a:picLocks noChangeAspect="1"/>
          </p:cNvPicPr>
          <p:nvPr/>
        </p:nvPicPr>
        <p:blipFill>
          <a:blip r:embed="rId11">
            <a:extLst>
              <a:ext uri="{28A0092B-C50C-407E-A947-70E740481C1C}">
                <a14:useLocalDpi xmlns:a14="http://schemas.microsoft.com/office/drawing/2010/main" val="0"/>
              </a:ext>
            </a:extLst>
          </a:blip>
          <a:stretch>
            <a:fillRect/>
          </a:stretch>
        </p:blipFill>
        <p:spPr>
          <a:xfrm>
            <a:off x="539607" y="4530689"/>
            <a:ext cx="761620" cy="761620"/>
          </a:xfrm>
          <a:prstGeom prst="rect">
            <a:avLst/>
          </a:prstGeom>
        </p:spPr>
      </p:pic>
      <p:sp>
        <p:nvSpPr>
          <p:cNvPr id="17" name="TextBox 16">
            <a:extLst>
              <a:ext uri="{FF2B5EF4-FFF2-40B4-BE49-F238E27FC236}">
                <a16:creationId xmlns:a16="http://schemas.microsoft.com/office/drawing/2014/main" id="{2D438E98-A9B5-C0DB-DBAA-984EC121A10D}"/>
              </a:ext>
            </a:extLst>
          </p:cNvPr>
          <p:cNvSpPr txBox="1"/>
          <p:nvPr/>
        </p:nvSpPr>
        <p:spPr>
          <a:xfrm>
            <a:off x="404813" y="1507944"/>
            <a:ext cx="3819525" cy="1865126"/>
          </a:xfrm>
          <a:prstGeom prst="rect">
            <a:avLst/>
          </a:prstGeom>
          <a:noFill/>
        </p:spPr>
        <p:txBody>
          <a:bodyPr wrap="square" lIns="36000">
            <a:spAutoFit/>
          </a:bodyPr>
          <a:lstStyle/>
          <a:p>
            <a:pPr marL="0" marR="0" lvl="0" indent="0" algn="l" defTabSz="457200" rtl="0" eaLnBrk="1" fontAlgn="auto" latinLnBrk="0" hangingPunct="1">
              <a:lnSpc>
                <a:spcPct val="90000"/>
              </a:lnSpc>
              <a:spcBef>
                <a:spcPts val="0"/>
              </a:spcBef>
              <a:spcAft>
                <a:spcPts val="0"/>
              </a:spcAft>
              <a:buClrTx/>
              <a:buSzTx/>
              <a:buFontTx/>
              <a:buNone/>
              <a:tabLst/>
              <a:defRPr/>
            </a:pPr>
            <a:r>
              <a:rPr kumimoji="0" lang="en-US" sz="3200" b="1" i="0" u="none" strike="noStrike" kern="1800" cap="none" spc="0" normalizeH="0" baseline="0" noProof="0" dirty="0">
                <a:ln>
                  <a:noFill/>
                </a:ln>
                <a:solidFill>
                  <a:prstClr val="white"/>
                </a:solidFill>
                <a:effectLst/>
                <a:uLnTx/>
                <a:uFillTx/>
                <a:latin typeface="Bahnschrift" panose="020B0502040204020203" pitchFamily="34" charset="0"/>
                <a:ea typeface="Times New Roman" panose="02020603050405020304" pitchFamily="18" charset="0"/>
                <a:cs typeface="Times New Roman" panose="02020603050405020304" pitchFamily="18" charset="0"/>
              </a:rPr>
              <a:t>EMPOWERING AND CONNECTING THE RESPONSIBLE AI ECOSYSTEM.</a:t>
            </a:r>
          </a:p>
        </p:txBody>
      </p:sp>
      <p:grpSp>
        <p:nvGrpSpPr>
          <p:cNvPr id="19" name="Group 18">
            <a:extLst>
              <a:ext uri="{FF2B5EF4-FFF2-40B4-BE49-F238E27FC236}">
                <a16:creationId xmlns:a16="http://schemas.microsoft.com/office/drawing/2014/main" id="{3A859CE6-7917-3E3C-92C8-A3833EC2F841}"/>
              </a:ext>
            </a:extLst>
          </p:cNvPr>
          <p:cNvGrpSpPr/>
          <p:nvPr/>
        </p:nvGrpSpPr>
        <p:grpSpPr>
          <a:xfrm>
            <a:off x="480234" y="6702652"/>
            <a:ext cx="226220" cy="226220"/>
            <a:chOff x="430539" y="6871451"/>
            <a:chExt cx="226220" cy="226220"/>
          </a:xfrm>
        </p:grpSpPr>
        <p:sp>
          <p:nvSpPr>
            <p:cNvPr id="20" name="Oval 19">
              <a:extLst>
                <a:ext uri="{FF2B5EF4-FFF2-40B4-BE49-F238E27FC236}">
                  <a16:creationId xmlns:a16="http://schemas.microsoft.com/office/drawing/2014/main" id="{6A9F61A4-569D-38A8-D606-3E172B865D1D}"/>
                </a:ext>
              </a:extLst>
            </p:cNvPr>
            <p:cNvSpPr/>
            <p:nvPr/>
          </p:nvSpPr>
          <p:spPr>
            <a:xfrm>
              <a:off x="430539" y="6871451"/>
              <a:ext cx="226220" cy="226220"/>
            </a:xfrm>
            <a:prstGeom prst="ellipse">
              <a:avLst/>
            </a:prstGeom>
            <a:solidFill>
              <a:schemeClr val="bg1"/>
            </a:solidFill>
            <a:ln w="6350">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grpSp>
          <p:nvGrpSpPr>
            <p:cNvPr id="21" name="Group 20">
              <a:extLst>
                <a:ext uri="{FF2B5EF4-FFF2-40B4-BE49-F238E27FC236}">
                  <a16:creationId xmlns:a16="http://schemas.microsoft.com/office/drawing/2014/main" id="{EA179782-8683-1569-122C-75EC1C2E6398}"/>
                </a:ext>
              </a:extLst>
            </p:cNvPr>
            <p:cNvGrpSpPr/>
            <p:nvPr/>
          </p:nvGrpSpPr>
          <p:grpSpPr>
            <a:xfrm>
              <a:off x="472667" y="6911320"/>
              <a:ext cx="141964" cy="146482"/>
              <a:chOff x="2119451" y="7304449"/>
              <a:chExt cx="141964" cy="146482"/>
            </a:xfrm>
          </p:grpSpPr>
          <p:pic>
            <p:nvPicPr>
              <p:cNvPr id="22" name="Picture 21">
                <a:hlinkClick r:id="rId12"/>
                <a:extLst>
                  <a:ext uri="{FF2B5EF4-FFF2-40B4-BE49-F238E27FC236}">
                    <a16:creationId xmlns:a16="http://schemas.microsoft.com/office/drawing/2014/main" id="{47E3DFFE-7257-2031-8122-E36F2DFCCB6E}"/>
                  </a:ext>
                </a:extLst>
              </p:cNvPr>
              <p:cNvPicPr>
                <a:picLocks noChangeAspect="1"/>
              </p:cNvPicPr>
              <p:nvPr/>
            </p:nvPicPr>
            <p:blipFill rotWithShape="1">
              <a:blip r:embed="rId13"/>
              <a:srcRect l="22755" r="22755"/>
              <a:stretch/>
            </p:blipFill>
            <p:spPr>
              <a:xfrm>
                <a:off x="2119451" y="7304449"/>
                <a:ext cx="141964" cy="146482"/>
              </a:xfrm>
              <a:prstGeom prst="rect">
                <a:avLst/>
              </a:prstGeom>
            </p:spPr>
          </p:pic>
          <p:sp>
            <p:nvSpPr>
              <p:cNvPr id="23" name="Rectangle 22">
                <a:hlinkClick r:id="rId12"/>
                <a:extLst>
                  <a:ext uri="{FF2B5EF4-FFF2-40B4-BE49-F238E27FC236}">
                    <a16:creationId xmlns:a16="http://schemas.microsoft.com/office/drawing/2014/main" id="{3F8148C3-EA43-FDDD-0CC4-22C3F8279F31}"/>
                  </a:ext>
                </a:extLst>
              </p:cNvPr>
              <p:cNvSpPr/>
              <p:nvPr/>
            </p:nvSpPr>
            <p:spPr>
              <a:xfrm>
                <a:off x="2131219" y="7315200"/>
                <a:ext cx="114300" cy="121444"/>
              </a:xfrm>
              <a:prstGeom prst="rect">
                <a:avLst/>
              </a:prstGeom>
              <a:solidFill>
                <a:schemeClr val="bg1">
                  <a:alpha val="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grpSp>
      </p:grpSp>
      <p:grpSp>
        <p:nvGrpSpPr>
          <p:cNvPr id="24" name="Group 23">
            <a:extLst>
              <a:ext uri="{FF2B5EF4-FFF2-40B4-BE49-F238E27FC236}">
                <a16:creationId xmlns:a16="http://schemas.microsoft.com/office/drawing/2014/main" id="{833566AA-257D-474F-765E-558F741CDC83}"/>
              </a:ext>
            </a:extLst>
          </p:cNvPr>
          <p:cNvGrpSpPr/>
          <p:nvPr/>
        </p:nvGrpSpPr>
        <p:grpSpPr>
          <a:xfrm>
            <a:off x="481881" y="6407340"/>
            <a:ext cx="226220" cy="226220"/>
            <a:chOff x="432186" y="6576139"/>
            <a:chExt cx="226220" cy="226220"/>
          </a:xfrm>
        </p:grpSpPr>
        <p:sp>
          <p:nvSpPr>
            <p:cNvPr id="25" name="Oval 24">
              <a:extLst>
                <a:ext uri="{FF2B5EF4-FFF2-40B4-BE49-F238E27FC236}">
                  <a16:creationId xmlns:a16="http://schemas.microsoft.com/office/drawing/2014/main" id="{1D6E0897-AC08-4BF9-08D2-46ACEA111211}"/>
                </a:ext>
              </a:extLst>
            </p:cNvPr>
            <p:cNvSpPr/>
            <p:nvPr/>
          </p:nvSpPr>
          <p:spPr>
            <a:xfrm>
              <a:off x="432186" y="6576139"/>
              <a:ext cx="226220" cy="226220"/>
            </a:xfrm>
            <a:prstGeom prst="ellipse">
              <a:avLst/>
            </a:prstGeom>
            <a:solidFill>
              <a:schemeClr val="bg1"/>
            </a:solidFill>
            <a:ln w="6350">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pic>
          <p:nvPicPr>
            <p:cNvPr id="26" name="Picture 6" descr="LinkedIn App White icon PNG and SVG Vector Free Download">
              <a:hlinkClick r:id="rId14"/>
              <a:extLst>
                <a:ext uri="{FF2B5EF4-FFF2-40B4-BE49-F238E27FC236}">
                  <a16:creationId xmlns:a16="http://schemas.microsoft.com/office/drawing/2014/main" id="{A874584A-3F0C-FFB0-8F5A-E28BE864A724}"/>
                </a:ext>
              </a:extLst>
            </p:cNvPr>
            <p:cNvPicPr>
              <a:picLocks noChangeAspect="1" noChangeArrowheads="1"/>
            </p:cNvPicPr>
            <p:nvPr/>
          </p:nvPicPr>
          <p:blipFill>
            <a:blip r:embed="rId15">
              <a:extLst>
                <a:ext uri="{BEBA8EAE-BF5A-486C-A8C5-ECC9F3942E4B}">
                  <a14:imgProps xmlns:a14="http://schemas.microsoft.com/office/drawing/2010/main">
                    <a14:imgLayer r:embed="rId16">
                      <a14:imgEffect>
                        <a14:brightnessContrast bright="-100000"/>
                      </a14:imgEffect>
                    </a14:imgLayer>
                  </a14:imgProps>
                </a:ext>
                <a:ext uri="{28A0092B-C50C-407E-A947-70E740481C1C}">
                  <a14:useLocalDpi xmlns:a14="http://schemas.microsoft.com/office/drawing/2010/main" val="0"/>
                </a:ext>
              </a:extLst>
            </a:blip>
            <a:srcRect/>
            <a:stretch>
              <a:fillRect/>
            </a:stretch>
          </p:blipFill>
          <p:spPr bwMode="auto">
            <a:xfrm>
              <a:off x="486042" y="6629995"/>
              <a:ext cx="118508" cy="118508"/>
            </a:xfrm>
            <a:prstGeom prst="rect">
              <a:avLst/>
            </a:prstGeom>
            <a:extLst>
              <a:ext uri="{909E8E84-426E-40DD-AFC4-6F175D3DCCD1}">
                <a14:hiddenFill xmlns:a14="http://schemas.microsoft.com/office/drawing/2010/main">
                  <a:solidFill>
                    <a:srgbClr val="FFFFFF"/>
                  </a:solidFill>
                </a14:hiddenFill>
              </a:ext>
            </a:extLst>
          </p:spPr>
        </p:pic>
      </p:grpSp>
      <p:sp>
        <p:nvSpPr>
          <p:cNvPr id="27" name="TextBox 26">
            <a:extLst>
              <a:ext uri="{FF2B5EF4-FFF2-40B4-BE49-F238E27FC236}">
                <a16:creationId xmlns:a16="http://schemas.microsoft.com/office/drawing/2014/main" id="{96785704-8383-3EB0-DFF2-066C9D1A1FB3}"/>
              </a:ext>
            </a:extLst>
          </p:cNvPr>
          <p:cNvSpPr txBox="1"/>
          <p:nvPr/>
        </p:nvSpPr>
        <p:spPr>
          <a:xfrm>
            <a:off x="680560" y="6407572"/>
            <a:ext cx="1051885" cy="203133"/>
          </a:xfrm>
          <a:prstGeom prst="rect">
            <a:avLst/>
          </a:prstGeom>
          <a:noFill/>
        </p:spPr>
        <p:txBody>
          <a:bodyPr wrap="square" anchor="ctr">
            <a:spAutoFit/>
          </a:bodyPr>
          <a:lstStyle/>
          <a:p>
            <a:pPr marL="0" marR="0" lvl="0" indent="0" algn="l" defTabSz="457200" rtl="0" eaLnBrk="1" fontAlgn="auto" latinLnBrk="0" hangingPunct="1">
              <a:lnSpc>
                <a:spcPct val="90000"/>
              </a:lnSpc>
              <a:spcBef>
                <a:spcPts val="0"/>
              </a:spcBef>
              <a:spcAft>
                <a:spcPts val="800"/>
              </a:spcAft>
              <a:buClrTx/>
              <a:buSzTx/>
              <a:buFontTx/>
              <a:buNone/>
              <a:tabLst/>
              <a:defRPr/>
            </a:pPr>
            <a:r>
              <a:rPr kumimoji="0" lang="en-GB" sz="800" i="0" strike="noStrike" kern="1800" cap="none" spc="0" normalizeH="0" baseline="0" noProof="0" dirty="0">
                <a:ln>
                  <a:noFill/>
                </a:ln>
                <a:solidFill>
                  <a:schemeClr val="bg1"/>
                </a:solidFill>
                <a:effectLst/>
                <a:uLnTx/>
                <a:uFillTx/>
                <a:latin typeface="Bahnschrift" panose="020B0502040204020203" pitchFamily="34" charset="0"/>
                <a:ea typeface="Times New Roman" panose="02020603050405020304" pitchFamily="18" charset="0"/>
                <a:cs typeface="Times New Roman" panose="02020603050405020304" pitchFamily="18" charset="0"/>
              </a:rPr>
              <a:t>@responsibleaiuk</a:t>
            </a:r>
            <a:endParaRPr kumimoji="0" lang="en-IN" sz="100" i="0" strike="noStrike" kern="100" cap="none" spc="0" normalizeH="0" baseline="0" noProof="0" dirty="0">
              <a:ln>
                <a:noFill/>
              </a:ln>
              <a:solidFill>
                <a:schemeClr val="bg1"/>
              </a:solidFill>
              <a:effectLst/>
              <a:uLnTx/>
              <a:uFillTx/>
              <a:latin typeface="Bahnschrift" panose="020B0502040204020203" pitchFamily="34" charset="0"/>
              <a:ea typeface="Calibri" panose="020F0502020204030204" pitchFamily="34" charset="0"/>
              <a:cs typeface="Times New Roman" panose="02020603050405020304" pitchFamily="18" charset="0"/>
            </a:endParaRPr>
          </a:p>
        </p:txBody>
      </p:sp>
      <p:sp>
        <p:nvSpPr>
          <p:cNvPr id="28" name="TextBox 27">
            <a:extLst>
              <a:ext uri="{FF2B5EF4-FFF2-40B4-BE49-F238E27FC236}">
                <a16:creationId xmlns:a16="http://schemas.microsoft.com/office/drawing/2014/main" id="{68D732F8-92D7-5990-E48A-13304401F3A5}"/>
              </a:ext>
            </a:extLst>
          </p:cNvPr>
          <p:cNvSpPr txBox="1"/>
          <p:nvPr/>
        </p:nvSpPr>
        <p:spPr>
          <a:xfrm>
            <a:off x="680560" y="6707176"/>
            <a:ext cx="1051885" cy="203133"/>
          </a:xfrm>
          <a:prstGeom prst="rect">
            <a:avLst/>
          </a:prstGeom>
          <a:noFill/>
        </p:spPr>
        <p:txBody>
          <a:bodyPr wrap="square" anchor="ctr">
            <a:spAutoFit/>
          </a:bodyPr>
          <a:lstStyle/>
          <a:p>
            <a:pPr marL="0" marR="0" lvl="0" indent="0" algn="l" defTabSz="457200" rtl="0" eaLnBrk="1" fontAlgn="auto" latinLnBrk="0" hangingPunct="1">
              <a:lnSpc>
                <a:spcPct val="90000"/>
              </a:lnSpc>
              <a:spcBef>
                <a:spcPts val="0"/>
              </a:spcBef>
              <a:spcAft>
                <a:spcPts val="800"/>
              </a:spcAft>
              <a:buClrTx/>
              <a:buSzTx/>
              <a:buFontTx/>
              <a:buNone/>
              <a:tabLst/>
              <a:defRPr/>
            </a:pPr>
            <a:r>
              <a:rPr kumimoji="0" lang="en-GB" sz="800" i="0" strike="noStrike" kern="1800" cap="none" spc="0" normalizeH="0" baseline="0" noProof="0" dirty="0">
                <a:ln>
                  <a:noFill/>
                </a:ln>
                <a:solidFill>
                  <a:schemeClr val="bg1"/>
                </a:solidFill>
                <a:effectLst/>
                <a:uLnTx/>
                <a:uFillTx/>
                <a:latin typeface="Bahnschrift" panose="020B0502040204020203" pitchFamily="34" charset="0"/>
                <a:ea typeface="Times New Roman" panose="02020603050405020304" pitchFamily="18" charset="0"/>
                <a:cs typeface="Times New Roman" panose="02020603050405020304" pitchFamily="18" charset="0"/>
              </a:rPr>
              <a:t>@responsibleaiuk</a:t>
            </a:r>
            <a:endParaRPr kumimoji="0" lang="en-IN" sz="100" i="0" strike="noStrike" kern="100" cap="none" spc="0" normalizeH="0" baseline="0" noProof="0" dirty="0">
              <a:ln>
                <a:noFill/>
              </a:ln>
              <a:solidFill>
                <a:schemeClr val="bg1"/>
              </a:solidFill>
              <a:effectLst/>
              <a:uLnTx/>
              <a:uFillTx/>
              <a:latin typeface="Bahnschrift" panose="020B0502040204020203" pitchFamily="34" charset="0"/>
              <a:ea typeface="Calibri" panose="020F0502020204030204" pitchFamily="34" charset="0"/>
              <a:cs typeface="Times New Roman" panose="02020603050405020304" pitchFamily="18" charset="0"/>
            </a:endParaRPr>
          </a:p>
        </p:txBody>
      </p:sp>
    </p:spTree>
    <p:custDataLst>
      <p:tags r:id="rId1"/>
    </p:custDataLst>
    <p:extLst>
      <p:ext uri="{BB962C8B-B14F-4D97-AF65-F5344CB8AC3E}">
        <p14:creationId xmlns:p14="http://schemas.microsoft.com/office/powerpoint/2010/main" val="2544576684"/>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Freeform 586">
            <a:extLst>
              <a:ext uri="{FF2B5EF4-FFF2-40B4-BE49-F238E27FC236}">
                <a16:creationId xmlns:a16="http://schemas.microsoft.com/office/drawing/2014/main" id="{3FF624E8-051B-BC7B-A4C1-6AC29508D9E7}"/>
              </a:ext>
            </a:extLst>
          </p:cNvPr>
          <p:cNvSpPr>
            <a:spLocks noEditPoints="1"/>
          </p:cNvSpPr>
          <p:nvPr/>
        </p:nvSpPr>
        <p:spPr bwMode="auto">
          <a:xfrm>
            <a:off x="-3399671" y="2948374"/>
            <a:ext cx="5429717" cy="5162536"/>
          </a:xfrm>
          <a:custGeom>
            <a:avLst/>
            <a:gdLst>
              <a:gd name="T0" fmla="*/ 5177 w 9862"/>
              <a:gd name="T1" fmla="*/ 8398 h 9379"/>
              <a:gd name="T2" fmla="*/ 8706 w 9862"/>
              <a:gd name="T3" fmla="*/ 2345 h 9379"/>
              <a:gd name="T4" fmla="*/ 1744 w 9862"/>
              <a:gd name="T5" fmla="*/ 1006 h 9379"/>
              <a:gd name="T6" fmla="*/ 2329 w 9862"/>
              <a:gd name="T7" fmla="*/ 7373 h 9379"/>
              <a:gd name="T8" fmla="*/ 2037 w 9862"/>
              <a:gd name="T9" fmla="*/ 4529 h 9379"/>
              <a:gd name="T10" fmla="*/ 3196 w 9862"/>
              <a:gd name="T11" fmla="*/ 6530 h 9379"/>
              <a:gd name="T12" fmla="*/ 5516 w 9862"/>
              <a:gd name="T13" fmla="*/ 7534 h 9379"/>
              <a:gd name="T14" fmla="*/ 6387 w 9862"/>
              <a:gd name="T15" fmla="*/ 6415 h 9379"/>
              <a:gd name="T16" fmla="*/ 8414 w 9862"/>
              <a:gd name="T17" fmla="*/ 3524 h 9379"/>
              <a:gd name="T18" fmla="*/ 7482 w 9862"/>
              <a:gd name="T19" fmla="*/ 1678 h 9379"/>
              <a:gd name="T20" fmla="*/ 6088 w 9862"/>
              <a:gd name="T21" fmla="*/ 512 h 9379"/>
              <a:gd name="T22" fmla="*/ 3191 w 9862"/>
              <a:gd name="T23" fmla="*/ 3189 h 9379"/>
              <a:gd name="T24" fmla="*/ 2940 w 9862"/>
              <a:gd name="T25" fmla="*/ 4355 h 9379"/>
              <a:gd name="T26" fmla="*/ 2906 w 9862"/>
              <a:gd name="T27" fmla="*/ 2295 h 9379"/>
              <a:gd name="T28" fmla="*/ 4014 w 9862"/>
              <a:gd name="T29" fmla="*/ 4332 h 9379"/>
              <a:gd name="T30" fmla="*/ 3782 w 9862"/>
              <a:gd name="T31" fmla="*/ 5193 h 9379"/>
              <a:gd name="T32" fmla="*/ 5743 w 9862"/>
              <a:gd name="T33" fmla="*/ 2685 h 9379"/>
              <a:gd name="T34" fmla="*/ 5807 w 9862"/>
              <a:gd name="T35" fmla="*/ 3692 h 9379"/>
              <a:gd name="T36" fmla="*/ 5227 w 9862"/>
              <a:gd name="T37" fmla="*/ 4393 h 9379"/>
              <a:gd name="T38" fmla="*/ 4696 w 9862"/>
              <a:gd name="T39" fmla="*/ 3350 h 9379"/>
              <a:gd name="T40" fmla="*/ 3774 w 9862"/>
              <a:gd name="T41" fmla="*/ 2513 h 9379"/>
              <a:gd name="T42" fmla="*/ 4068 w 9862"/>
              <a:gd name="T43" fmla="*/ 5022 h 9379"/>
              <a:gd name="T44" fmla="*/ 4068 w 9862"/>
              <a:gd name="T45" fmla="*/ 2386 h 9379"/>
              <a:gd name="T46" fmla="*/ 4687 w 9862"/>
              <a:gd name="T47" fmla="*/ 3320 h 9379"/>
              <a:gd name="T48" fmla="*/ 4648 w 9862"/>
              <a:gd name="T49" fmla="*/ 5994 h 9379"/>
              <a:gd name="T50" fmla="*/ 3509 w 9862"/>
              <a:gd name="T51" fmla="*/ 3331 h 9379"/>
              <a:gd name="T52" fmla="*/ 4930 w 9862"/>
              <a:gd name="T53" fmla="*/ 2513 h 9379"/>
              <a:gd name="T54" fmla="*/ 5807 w 9862"/>
              <a:gd name="T55" fmla="*/ 2011 h 9379"/>
              <a:gd name="T56" fmla="*/ 6432 w 9862"/>
              <a:gd name="T57" fmla="*/ 3660 h 9379"/>
              <a:gd name="T58" fmla="*/ 6676 w 9862"/>
              <a:gd name="T59" fmla="*/ 1174 h 9379"/>
              <a:gd name="T60" fmla="*/ 7537 w 9862"/>
              <a:gd name="T61" fmla="*/ 2685 h 9379"/>
              <a:gd name="T62" fmla="*/ 8074 w 9862"/>
              <a:gd name="T63" fmla="*/ 3381 h 9379"/>
              <a:gd name="T64" fmla="*/ 7827 w 9862"/>
              <a:gd name="T65" fmla="*/ 4524 h 9379"/>
              <a:gd name="T66" fmla="*/ 7600 w 9862"/>
              <a:gd name="T67" fmla="*/ 5693 h 9379"/>
              <a:gd name="T68" fmla="*/ 6963 w 9862"/>
              <a:gd name="T69" fmla="*/ 5353 h 9379"/>
              <a:gd name="T70" fmla="*/ 5807 w 9862"/>
              <a:gd name="T71" fmla="*/ 6027 h 9379"/>
              <a:gd name="T72" fmla="*/ 5511 w 9862"/>
              <a:gd name="T73" fmla="*/ 6203 h 9379"/>
              <a:gd name="T74" fmla="*/ 4352 w 9862"/>
              <a:gd name="T75" fmla="*/ 6533 h 9379"/>
              <a:gd name="T76" fmla="*/ 3485 w 9862"/>
              <a:gd name="T77" fmla="*/ 7359 h 9379"/>
              <a:gd name="T78" fmla="*/ 2905 w 9862"/>
              <a:gd name="T79" fmla="*/ 5696 h 9379"/>
              <a:gd name="T80" fmla="*/ 2324 w 9862"/>
              <a:gd name="T81" fmla="*/ 4689 h 9379"/>
              <a:gd name="T82" fmla="*/ 2295 w 9862"/>
              <a:gd name="T83" fmla="*/ 3332 h 9379"/>
              <a:gd name="T84" fmla="*/ 2360 w 9862"/>
              <a:gd name="T85" fmla="*/ 3353 h 9379"/>
              <a:gd name="T86" fmla="*/ 2025 w 9862"/>
              <a:gd name="T87" fmla="*/ 5193 h 9379"/>
              <a:gd name="T88" fmla="*/ 1451 w 9862"/>
              <a:gd name="T89" fmla="*/ 3517 h 9379"/>
              <a:gd name="T90" fmla="*/ 1744 w 9862"/>
              <a:gd name="T91" fmla="*/ 1017 h 9379"/>
              <a:gd name="T92" fmla="*/ 2900 w 9862"/>
              <a:gd name="T93" fmla="*/ 1738 h 9379"/>
              <a:gd name="T94" fmla="*/ 3197 w 9862"/>
              <a:gd name="T95" fmla="*/ 2516 h 9379"/>
              <a:gd name="T96" fmla="*/ 5218 w 9862"/>
              <a:gd name="T97" fmla="*/ 976 h 9379"/>
              <a:gd name="T98" fmla="*/ 6088 w 9862"/>
              <a:gd name="T99" fmla="*/ 184 h 9379"/>
              <a:gd name="T100" fmla="*/ 6960 w 9862"/>
              <a:gd name="T101" fmla="*/ 672 h 9379"/>
              <a:gd name="T102" fmla="*/ 8117 w 9862"/>
              <a:gd name="T103" fmla="*/ 676 h 9379"/>
              <a:gd name="T104" fmla="*/ 8987 w 9862"/>
              <a:gd name="T105" fmla="*/ 3178 h 9379"/>
              <a:gd name="T106" fmla="*/ 8126 w 9862"/>
              <a:gd name="T107" fmla="*/ 5365 h 9379"/>
              <a:gd name="T108" fmla="*/ 6959 w 9862"/>
              <a:gd name="T109" fmla="*/ 6699 h 9379"/>
              <a:gd name="T110" fmla="*/ 5223 w 9862"/>
              <a:gd name="T111" fmla="*/ 7069 h 9379"/>
              <a:gd name="T112" fmla="*/ 4013 w 9862"/>
              <a:gd name="T113" fmla="*/ 7668 h 9379"/>
              <a:gd name="T114" fmla="*/ 3479 w 9862"/>
              <a:gd name="T115" fmla="*/ 7372 h 9379"/>
              <a:gd name="T116" fmla="*/ 2851 w 9862"/>
              <a:gd name="T117" fmla="*/ 7032 h 9379"/>
              <a:gd name="T118" fmla="*/ 2031 w 9862"/>
              <a:gd name="T119" fmla="*/ 5859 h 9379"/>
              <a:gd name="T120" fmla="*/ 878 w 9862"/>
              <a:gd name="T121" fmla="*/ 4529 h 9379"/>
              <a:gd name="T122" fmla="*/ 10 w 9862"/>
              <a:gd name="T123" fmla="*/ 3357 h 9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862" h="9379">
                <a:moveTo>
                  <a:pt x="0" y="3352"/>
                </a:moveTo>
                <a:cubicBezTo>
                  <a:pt x="0" y="3354"/>
                  <a:pt x="0" y="3354"/>
                  <a:pt x="0" y="3354"/>
                </a:cubicBezTo>
                <a:cubicBezTo>
                  <a:pt x="1" y="4026"/>
                  <a:pt x="1" y="4026"/>
                  <a:pt x="1" y="4026"/>
                </a:cubicBezTo>
                <a:cubicBezTo>
                  <a:pt x="580" y="4360"/>
                  <a:pt x="580" y="4360"/>
                  <a:pt x="580" y="4360"/>
                </a:cubicBezTo>
                <a:cubicBezTo>
                  <a:pt x="580" y="5030"/>
                  <a:pt x="580" y="5030"/>
                  <a:pt x="580" y="5030"/>
                </a:cubicBezTo>
                <a:cubicBezTo>
                  <a:pt x="583" y="5032"/>
                  <a:pt x="583" y="5032"/>
                  <a:pt x="583" y="5032"/>
                </a:cubicBezTo>
                <a:cubicBezTo>
                  <a:pt x="1160" y="5365"/>
                  <a:pt x="1160" y="5365"/>
                  <a:pt x="1160" y="5365"/>
                </a:cubicBezTo>
                <a:cubicBezTo>
                  <a:pt x="1160" y="6026"/>
                  <a:pt x="1160" y="6026"/>
                  <a:pt x="1160" y="6026"/>
                </a:cubicBezTo>
                <a:cubicBezTo>
                  <a:pt x="580" y="6361"/>
                  <a:pt x="580" y="6361"/>
                  <a:pt x="580" y="6361"/>
                </a:cubicBezTo>
                <a:cubicBezTo>
                  <a:pt x="580" y="7036"/>
                  <a:pt x="580" y="7036"/>
                  <a:pt x="580" y="7036"/>
                </a:cubicBezTo>
                <a:cubicBezTo>
                  <a:pt x="1165" y="7374"/>
                  <a:pt x="1165" y="7374"/>
                  <a:pt x="1165" y="7374"/>
                </a:cubicBezTo>
                <a:cubicBezTo>
                  <a:pt x="1745" y="7039"/>
                  <a:pt x="1745" y="7039"/>
                  <a:pt x="1745" y="7039"/>
                </a:cubicBezTo>
                <a:cubicBezTo>
                  <a:pt x="2319" y="7370"/>
                  <a:pt x="2319" y="7370"/>
                  <a:pt x="2319" y="7370"/>
                </a:cubicBezTo>
                <a:cubicBezTo>
                  <a:pt x="2319" y="8034"/>
                  <a:pt x="2319" y="8034"/>
                  <a:pt x="2319" y="8034"/>
                </a:cubicBezTo>
                <a:cubicBezTo>
                  <a:pt x="1740" y="8369"/>
                  <a:pt x="1740" y="8369"/>
                  <a:pt x="1740" y="8369"/>
                </a:cubicBezTo>
                <a:cubicBezTo>
                  <a:pt x="1740" y="9042"/>
                  <a:pt x="1740" y="9042"/>
                  <a:pt x="1740" y="9042"/>
                </a:cubicBezTo>
                <a:cubicBezTo>
                  <a:pt x="1742" y="9043"/>
                  <a:pt x="1742" y="9043"/>
                  <a:pt x="1742" y="9043"/>
                </a:cubicBezTo>
                <a:cubicBezTo>
                  <a:pt x="2324" y="9379"/>
                  <a:pt x="2324" y="9379"/>
                  <a:pt x="2324" y="9379"/>
                </a:cubicBezTo>
                <a:cubicBezTo>
                  <a:pt x="2909" y="9043"/>
                  <a:pt x="2909" y="9043"/>
                  <a:pt x="2909" y="9043"/>
                </a:cubicBezTo>
                <a:cubicBezTo>
                  <a:pt x="2909" y="9040"/>
                  <a:pt x="2909" y="9040"/>
                  <a:pt x="2909" y="9040"/>
                </a:cubicBezTo>
                <a:cubicBezTo>
                  <a:pt x="2908" y="8377"/>
                  <a:pt x="2908" y="8377"/>
                  <a:pt x="2908" y="8377"/>
                </a:cubicBezTo>
                <a:cubicBezTo>
                  <a:pt x="3483" y="8709"/>
                  <a:pt x="3483" y="8709"/>
                  <a:pt x="3483" y="8709"/>
                </a:cubicBezTo>
                <a:cubicBezTo>
                  <a:pt x="3484" y="8708"/>
                  <a:pt x="3484" y="8708"/>
                  <a:pt x="3484" y="8708"/>
                </a:cubicBezTo>
                <a:cubicBezTo>
                  <a:pt x="4060" y="8374"/>
                  <a:pt x="4060" y="8374"/>
                  <a:pt x="4060" y="8374"/>
                </a:cubicBezTo>
                <a:cubicBezTo>
                  <a:pt x="4063" y="8376"/>
                  <a:pt x="4063" y="8376"/>
                  <a:pt x="4063" y="8376"/>
                </a:cubicBezTo>
                <a:cubicBezTo>
                  <a:pt x="4066" y="8375"/>
                  <a:pt x="4066" y="8375"/>
                  <a:pt x="4066" y="8375"/>
                </a:cubicBezTo>
                <a:cubicBezTo>
                  <a:pt x="4642" y="8708"/>
                  <a:pt x="4642" y="8708"/>
                  <a:pt x="4642" y="8708"/>
                </a:cubicBezTo>
                <a:cubicBezTo>
                  <a:pt x="5177" y="8398"/>
                  <a:pt x="5177" y="8398"/>
                  <a:pt x="5177" y="8398"/>
                </a:cubicBezTo>
                <a:cubicBezTo>
                  <a:pt x="5187" y="8413"/>
                  <a:pt x="5203" y="8423"/>
                  <a:pt x="5222" y="8423"/>
                </a:cubicBezTo>
                <a:cubicBezTo>
                  <a:pt x="5241" y="8423"/>
                  <a:pt x="5257" y="8413"/>
                  <a:pt x="5267" y="8398"/>
                </a:cubicBezTo>
                <a:cubicBezTo>
                  <a:pt x="5802" y="8707"/>
                  <a:pt x="5802" y="8707"/>
                  <a:pt x="5802" y="8707"/>
                </a:cubicBezTo>
                <a:cubicBezTo>
                  <a:pt x="5803" y="8706"/>
                  <a:pt x="5803" y="8706"/>
                  <a:pt x="5803" y="8706"/>
                </a:cubicBezTo>
                <a:cubicBezTo>
                  <a:pt x="6384" y="8372"/>
                  <a:pt x="6384" y="8372"/>
                  <a:pt x="6384" y="8372"/>
                </a:cubicBezTo>
                <a:cubicBezTo>
                  <a:pt x="6384" y="7701"/>
                  <a:pt x="6384" y="7701"/>
                  <a:pt x="6384" y="7701"/>
                </a:cubicBezTo>
                <a:cubicBezTo>
                  <a:pt x="6958" y="7370"/>
                  <a:pt x="6958" y="7370"/>
                  <a:pt x="6958" y="7370"/>
                </a:cubicBezTo>
                <a:cubicBezTo>
                  <a:pt x="6962" y="7372"/>
                  <a:pt x="6962" y="7372"/>
                  <a:pt x="6962" y="7372"/>
                </a:cubicBezTo>
                <a:cubicBezTo>
                  <a:pt x="6965" y="7371"/>
                  <a:pt x="6965" y="7371"/>
                  <a:pt x="6965" y="7371"/>
                </a:cubicBezTo>
                <a:cubicBezTo>
                  <a:pt x="7541" y="7704"/>
                  <a:pt x="7541" y="7704"/>
                  <a:pt x="7541" y="7704"/>
                </a:cubicBezTo>
                <a:cubicBezTo>
                  <a:pt x="7542" y="7703"/>
                  <a:pt x="7542" y="7703"/>
                  <a:pt x="7542" y="7703"/>
                </a:cubicBezTo>
                <a:cubicBezTo>
                  <a:pt x="8123" y="7367"/>
                  <a:pt x="8123" y="7367"/>
                  <a:pt x="8123" y="7367"/>
                </a:cubicBezTo>
                <a:cubicBezTo>
                  <a:pt x="8123" y="6699"/>
                  <a:pt x="8123" y="6699"/>
                  <a:pt x="8123" y="6699"/>
                </a:cubicBezTo>
                <a:cubicBezTo>
                  <a:pt x="8702" y="6363"/>
                  <a:pt x="8702" y="6363"/>
                  <a:pt x="8702" y="6363"/>
                </a:cubicBezTo>
                <a:cubicBezTo>
                  <a:pt x="8702" y="5695"/>
                  <a:pt x="8702" y="5695"/>
                  <a:pt x="8702" y="5695"/>
                </a:cubicBezTo>
                <a:cubicBezTo>
                  <a:pt x="9282" y="5360"/>
                  <a:pt x="9282" y="5360"/>
                  <a:pt x="9282" y="5360"/>
                </a:cubicBezTo>
                <a:cubicBezTo>
                  <a:pt x="9282" y="4691"/>
                  <a:pt x="9282" y="4691"/>
                  <a:pt x="9282" y="4691"/>
                </a:cubicBezTo>
                <a:cubicBezTo>
                  <a:pt x="9862" y="4357"/>
                  <a:pt x="9862" y="4357"/>
                  <a:pt x="9862" y="4357"/>
                </a:cubicBezTo>
                <a:cubicBezTo>
                  <a:pt x="9862" y="4355"/>
                  <a:pt x="9862" y="4355"/>
                  <a:pt x="9862" y="4355"/>
                </a:cubicBezTo>
                <a:cubicBezTo>
                  <a:pt x="9861" y="3685"/>
                  <a:pt x="9861" y="3685"/>
                  <a:pt x="9861" y="3685"/>
                </a:cubicBezTo>
                <a:cubicBezTo>
                  <a:pt x="9860" y="3684"/>
                  <a:pt x="9860" y="3684"/>
                  <a:pt x="9860" y="3684"/>
                </a:cubicBezTo>
                <a:cubicBezTo>
                  <a:pt x="9285" y="3353"/>
                  <a:pt x="9285" y="3353"/>
                  <a:pt x="9285" y="3353"/>
                </a:cubicBezTo>
                <a:cubicBezTo>
                  <a:pt x="9285" y="3349"/>
                  <a:pt x="9285" y="3349"/>
                  <a:pt x="9285" y="3349"/>
                </a:cubicBezTo>
                <a:cubicBezTo>
                  <a:pt x="9281" y="3347"/>
                  <a:pt x="9281" y="3347"/>
                  <a:pt x="9281" y="3347"/>
                </a:cubicBezTo>
                <a:cubicBezTo>
                  <a:pt x="9282" y="2680"/>
                  <a:pt x="9282" y="2680"/>
                  <a:pt x="9282" y="2680"/>
                </a:cubicBezTo>
                <a:cubicBezTo>
                  <a:pt x="9281" y="2680"/>
                  <a:pt x="9281" y="2680"/>
                  <a:pt x="9281" y="2680"/>
                </a:cubicBezTo>
                <a:cubicBezTo>
                  <a:pt x="8706" y="2349"/>
                  <a:pt x="8706" y="2349"/>
                  <a:pt x="8706" y="2349"/>
                </a:cubicBezTo>
                <a:cubicBezTo>
                  <a:pt x="8706" y="2345"/>
                  <a:pt x="8706" y="2345"/>
                  <a:pt x="8706" y="2345"/>
                </a:cubicBezTo>
                <a:cubicBezTo>
                  <a:pt x="8702" y="2342"/>
                  <a:pt x="8702" y="2342"/>
                  <a:pt x="8702" y="2342"/>
                </a:cubicBezTo>
                <a:cubicBezTo>
                  <a:pt x="8702" y="1677"/>
                  <a:pt x="8702" y="1677"/>
                  <a:pt x="8702" y="1677"/>
                </a:cubicBezTo>
                <a:cubicBezTo>
                  <a:pt x="8126" y="1344"/>
                  <a:pt x="8126" y="1344"/>
                  <a:pt x="8126" y="1344"/>
                </a:cubicBezTo>
                <a:cubicBezTo>
                  <a:pt x="8126" y="1341"/>
                  <a:pt x="8126" y="1341"/>
                  <a:pt x="8126" y="1341"/>
                </a:cubicBezTo>
                <a:cubicBezTo>
                  <a:pt x="8123" y="1339"/>
                  <a:pt x="8123" y="1339"/>
                  <a:pt x="8123" y="1339"/>
                </a:cubicBezTo>
                <a:cubicBezTo>
                  <a:pt x="8122" y="674"/>
                  <a:pt x="8122" y="674"/>
                  <a:pt x="8122" y="674"/>
                </a:cubicBezTo>
                <a:cubicBezTo>
                  <a:pt x="8121" y="673"/>
                  <a:pt x="8121" y="673"/>
                  <a:pt x="8121" y="673"/>
                </a:cubicBezTo>
                <a:cubicBezTo>
                  <a:pt x="7573" y="357"/>
                  <a:pt x="7573" y="357"/>
                  <a:pt x="7573" y="357"/>
                </a:cubicBezTo>
                <a:cubicBezTo>
                  <a:pt x="7576" y="352"/>
                  <a:pt x="7577" y="346"/>
                  <a:pt x="7577" y="340"/>
                </a:cubicBezTo>
                <a:cubicBezTo>
                  <a:pt x="7577" y="320"/>
                  <a:pt x="7561" y="304"/>
                  <a:pt x="7542" y="304"/>
                </a:cubicBezTo>
                <a:cubicBezTo>
                  <a:pt x="7530" y="304"/>
                  <a:pt x="7519" y="310"/>
                  <a:pt x="7513" y="319"/>
                </a:cubicBezTo>
                <a:cubicBezTo>
                  <a:pt x="6961" y="1"/>
                  <a:pt x="6961" y="1"/>
                  <a:pt x="6961" y="1"/>
                </a:cubicBezTo>
                <a:cubicBezTo>
                  <a:pt x="6959" y="2"/>
                  <a:pt x="6959" y="2"/>
                  <a:pt x="6959" y="2"/>
                </a:cubicBezTo>
                <a:cubicBezTo>
                  <a:pt x="6381" y="335"/>
                  <a:pt x="6381" y="335"/>
                  <a:pt x="6381" y="335"/>
                </a:cubicBezTo>
                <a:cubicBezTo>
                  <a:pt x="5802" y="1"/>
                  <a:pt x="5802" y="1"/>
                  <a:pt x="5802" y="1"/>
                </a:cubicBezTo>
                <a:cubicBezTo>
                  <a:pt x="5799" y="2"/>
                  <a:pt x="5799" y="2"/>
                  <a:pt x="5799" y="2"/>
                </a:cubicBezTo>
                <a:cubicBezTo>
                  <a:pt x="5222" y="335"/>
                  <a:pt x="5222" y="335"/>
                  <a:pt x="5222" y="335"/>
                </a:cubicBezTo>
                <a:cubicBezTo>
                  <a:pt x="4642" y="0"/>
                  <a:pt x="4642" y="0"/>
                  <a:pt x="4642" y="0"/>
                </a:cubicBezTo>
                <a:cubicBezTo>
                  <a:pt x="4058" y="337"/>
                  <a:pt x="4058" y="337"/>
                  <a:pt x="4058" y="337"/>
                </a:cubicBezTo>
                <a:cubicBezTo>
                  <a:pt x="4058" y="1008"/>
                  <a:pt x="4058" y="1008"/>
                  <a:pt x="4058" y="1008"/>
                </a:cubicBezTo>
                <a:cubicBezTo>
                  <a:pt x="3483" y="1340"/>
                  <a:pt x="3483" y="1340"/>
                  <a:pt x="3483" y="1340"/>
                </a:cubicBezTo>
                <a:cubicBezTo>
                  <a:pt x="2937" y="1026"/>
                  <a:pt x="2937" y="1026"/>
                  <a:pt x="2937" y="1026"/>
                </a:cubicBezTo>
                <a:cubicBezTo>
                  <a:pt x="2939" y="1021"/>
                  <a:pt x="2940" y="1017"/>
                  <a:pt x="2940" y="1012"/>
                </a:cubicBezTo>
                <a:cubicBezTo>
                  <a:pt x="2940" y="992"/>
                  <a:pt x="2924" y="976"/>
                  <a:pt x="2904" y="976"/>
                </a:cubicBezTo>
                <a:cubicBezTo>
                  <a:pt x="2884" y="976"/>
                  <a:pt x="2868" y="992"/>
                  <a:pt x="2868" y="1012"/>
                </a:cubicBezTo>
                <a:cubicBezTo>
                  <a:pt x="2868" y="1016"/>
                  <a:pt x="2869" y="1021"/>
                  <a:pt x="2871" y="1025"/>
                </a:cubicBezTo>
                <a:cubicBezTo>
                  <a:pt x="2323" y="1340"/>
                  <a:pt x="2323" y="1340"/>
                  <a:pt x="2323" y="1340"/>
                </a:cubicBezTo>
                <a:cubicBezTo>
                  <a:pt x="1744" y="1006"/>
                  <a:pt x="1744" y="1006"/>
                  <a:pt x="1744" y="1006"/>
                </a:cubicBezTo>
                <a:cubicBezTo>
                  <a:pt x="1741" y="1007"/>
                  <a:pt x="1741" y="1007"/>
                  <a:pt x="1741" y="1007"/>
                </a:cubicBezTo>
                <a:cubicBezTo>
                  <a:pt x="1159" y="1343"/>
                  <a:pt x="1159" y="1343"/>
                  <a:pt x="1159" y="1343"/>
                </a:cubicBezTo>
                <a:cubicBezTo>
                  <a:pt x="1159" y="2013"/>
                  <a:pt x="1159" y="2013"/>
                  <a:pt x="1159" y="2013"/>
                </a:cubicBezTo>
                <a:cubicBezTo>
                  <a:pt x="580" y="2348"/>
                  <a:pt x="580" y="2348"/>
                  <a:pt x="580" y="2348"/>
                </a:cubicBezTo>
                <a:cubicBezTo>
                  <a:pt x="580" y="3017"/>
                  <a:pt x="580" y="3017"/>
                  <a:pt x="580" y="3017"/>
                </a:cubicBezTo>
                <a:lnTo>
                  <a:pt x="0" y="3352"/>
                </a:lnTo>
                <a:close/>
                <a:moveTo>
                  <a:pt x="877" y="2851"/>
                </a:moveTo>
                <a:cubicBezTo>
                  <a:pt x="878" y="2852"/>
                  <a:pt x="878" y="2852"/>
                  <a:pt x="878" y="2852"/>
                </a:cubicBezTo>
                <a:cubicBezTo>
                  <a:pt x="1161" y="3017"/>
                  <a:pt x="1161" y="3017"/>
                  <a:pt x="1161" y="3017"/>
                </a:cubicBezTo>
                <a:cubicBezTo>
                  <a:pt x="1161" y="3347"/>
                  <a:pt x="1161" y="3347"/>
                  <a:pt x="1161" y="3347"/>
                </a:cubicBezTo>
                <a:cubicBezTo>
                  <a:pt x="589" y="3017"/>
                  <a:pt x="589" y="3017"/>
                  <a:pt x="589" y="3017"/>
                </a:cubicBezTo>
                <a:cubicBezTo>
                  <a:pt x="589" y="2353"/>
                  <a:pt x="589" y="2353"/>
                  <a:pt x="589" y="2353"/>
                </a:cubicBezTo>
                <a:cubicBezTo>
                  <a:pt x="873" y="2190"/>
                  <a:pt x="873" y="2190"/>
                  <a:pt x="873" y="2190"/>
                </a:cubicBezTo>
                <a:lnTo>
                  <a:pt x="877" y="2851"/>
                </a:lnTo>
                <a:close/>
                <a:moveTo>
                  <a:pt x="1164" y="2021"/>
                </a:moveTo>
                <a:cubicBezTo>
                  <a:pt x="1736" y="2351"/>
                  <a:pt x="1736" y="2351"/>
                  <a:pt x="1736" y="2351"/>
                </a:cubicBezTo>
                <a:cubicBezTo>
                  <a:pt x="1213" y="2653"/>
                  <a:pt x="1213" y="2653"/>
                  <a:pt x="1213" y="2653"/>
                </a:cubicBezTo>
                <a:cubicBezTo>
                  <a:pt x="1202" y="2638"/>
                  <a:pt x="1184" y="2627"/>
                  <a:pt x="1164" y="2627"/>
                </a:cubicBezTo>
                <a:cubicBezTo>
                  <a:pt x="1132" y="2627"/>
                  <a:pt x="1106" y="2654"/>
                  <a:pt x="1106" y="2686"/>
                </a:cubicBezTo>
                <a:cubicBezTo>
                  <a:pt x="1106" y="2717"/>
                  <a:pt x="1130" y="2742"/>
                  <a:pt x="1161" y="2744"/>
                </a:cubicBezTo>
                <a:cubicBezTo>
                  <a:pt x="1161" y="3011"/>
                  <a:pt x="1161" y="3011"/>
                  <a:pt x="1161" y="3011"/>
                </a:cubicBezTo>
                <a:cubicBezTo>
                  <a:pt x="882" y="2848"/>
                  <a:pt x="882" y="2848"/>
                  <a:pt x="882" y="2848"/>
                </a:cubicBezTo>
                <a:cubicBezTo>
                  <a:pt x="878" y="2187"/>
                  <a:pt x="878" y="2187"/>
                  <a:pt x="878" y="2187"/>
                </a:cubicBezTo>
                <a:lnTo>
                  <a:pt x="1164" y="2021"/>
                </a:lnTo>
                <a:close/>
                <a:moveTo>
                  <a:pt x="2611" y="7536"/>
                </a:moveTo>
                <a:cubicBezTo>
                  <a:pt x="2611" y="8197"/>
                  <a:pt x="2611" y="8197"/>
                  <a:pt x="2611" y="8197"/>
                </a:cubicBezTo>
                <a:cubicBezTo>
                  <a:pt x="2329" y="8034"/>
                  <a:pt x="2329" y="8034"/>
                  <a:pt x="2329" y="8034"/>
                </a:cubicBezTo>
                <a:cubicBezTo>
                  <a:pt x="2329" y="7373"/>
                  <a:pt x="2329" y="7373"/>
                  <a:pt x="2329" y="7373"/>
                </a:cubicBezTo>
                <a:lnTo>
                  <a:pt x="2611" y="7536"/>
                </a:lnTo>
                <a:close/>
                <a:moveTo>
                  <a:pt x="2332" y="7369"/>
                </a:moveTo>
                <a:cubicBezTo>
                  <a:pt x="2611" y="7208"/>
                  <a:pt x="2611" y="7208"/>
                  <a:pt x="2611" y="7208"/>
                </a:cubicBezTo>
                <a:cubicBezTo>
                  <a:pt x="2611" y="7530"/>
                  <a:pt x="2611" y="7530"/>
                  <a:pt x="2611" y="7530"/>
                </a:cubicBezTo>
                <a:lnTo>
                  <a:pt x="2332" y="7369"/>
                </a:lnTo>
                <a:close/>
                <a:moveTo>
                  <a:pt x="2326" y="7361"/>
                </a:moveTo>
                <a:cubicBezTo>
                  <a:pt x="2326" y="6757"/>
                  <a:pt x="2326" y="6757"/>
                  <a:pt x="2326" y="6757"/>
                </a:cubicBezTo>
                <a:cubicBezTo>
                  <a:pt x="2357" y="6756"/>
                  <a:pt x="2383" y="6731"/>
                  <a:pt x="2383" y="6699"/>
                </a:cubicBezTo>
                <a:cubicBezTo>
                  <a:pt x="2383" y="6689"/>
                  <a:pt x="2380" y="6680"/>
                  <a:pt x="2376" y="6671"/>
                </a:cubicBezTo>
                <a:cubicBezTo>
                  <a:pt x="2611" y="6535"/>
                  <a:pt x="2611" y="6535"/>
                  <a:pt x="2611" y="6535"/>
                </a:cubicBezTo>
                <a:cubicBezTo>
                  <a:pt x="2611" y="7196"/>
                  <a:pt x="2611" y="7196"/>
                  <a:pt x="2611" y="7196"/>
                </a:cubicBezTo>
                <a:lnTo>
                  <a:pt x="2326" y="7361"/>
                </a:lnTo>
                <a:close/>
                <a:moveTo>
                  <a:pt x="2324" y="6641"/>
                </a:moveTo>
                <a:cubicBezTo>
                  <a:pt x="2304" y="6641"/>
                  <a:pt x="2286" y="6652"/>
                  <a:pt x="2275" y="6668"/>
                </a:cubicBezTo>
                <a:cubicBezTo>
                  <a:pt x="1753" y="6365"/>
                  <a:pt x="1753" y="6365"/>
                  <a:pt x="1753" y="6365"/>
                </a:cubicBezTo>
                <a:cubicBezTo>
                  <a:pt x="2037" y="6201"/>
                  <a:pt x="2037" y="6201"/>
                  <a:pt x="2037" y="6201"/>
                </a:cubicBezTo>
                <a:cubicBezTo>
                  <a:pt x="2608" y="6531"/>
                  <a:pt x="2608" y="6531"/>
                  <a:pt x="2608" y="6531"/>
                </a:cubicBezTo>
                <a:cubicBezTo>
                  <a:pt x="2373" y="6667"/>
                  <a:pt x="2373" y="6667"/>
                  <a:pt x="2373" y="6667"/>
                </a:cubicBezTo>
                <a:cubicBezTo>
                  <a:pt x="2363" y="6651"/>
                  <a:pt x="2345" y="6641"/>
                  <a:pt x="2324" y="6641"/>
                </a:cubicBezTo>
                <a:close/>
                <a:moveTo>
                  <a:pt x="2036" y="5862"/>
                </a:moveTo>
                <a:cubicBezTo>
                  <a:pt x="2319" y="5700"/>
                  <a:pt x="2319" y="5700"/>
                  <a:pt x="2319" y="5700"/>
                </a:cubicBezTo>
                <a:cubicBezTo>
                  <a:pt x="2319" y="5992"/>
                  <a:pt x="2319" y="5992"/>
                  <a:pt x="2319" y="5992"/>
                </a:cubicBezTo>
                <a:cubicBezTo>
                  <a:pt x="2302" y="5995"/>
                  <a:pt x="2289" y="6009"/>
                  <a:pt x="2289" y="6027"/>
                </a:cubicBezTo>
                <a:cubicBezTo>
                  <a:pt x="2289" y="6033"/>
                  <a:pt x="2290" y="6038"/>
                  <a:pt x="2292" y="6042"/>
                </a:cubicBezTo>
                <a:cubicBezTo>
                  <a:pt x="2037" y="6190"/>
                  <a:pt x="2037" y="6190"/>
                  <a:pt x="2037" y="6190"/>
                </a:cubicBezTo>
                <a:lnTo>
                  <a:pt x="2036" y="5862"/>
                </a:lnTo>
                <a:close/>
                <a:moveTo>
                  <a:pt x="2036" y="5188"/>
                </a:moveTo>
                <a:cubicBezTo>
                  <a:pt x="2037" y="4529"/>
                  <a:pt x="2037" y="4529"/>
                  <a:pt x="2037" y="4529"/>
                </a:cubicBezTo>
                <a:cubicBezTo>
                  <a:pt x="2321" y="4693"/>
                  <a:pt x="2321" y="4693"/>
                  <a:pt x="2321" y="4693"/>
                </a:cubicBezTo>
                <a:cubicBezTo>
                  <a:pt x="2321" y="5353"/>
                  <a:pt x="2321" y="5353"/>
                  <a:pt x="2321" y="5353"/>
                </a:cubicBezTo>
                <a:lnTo>
                  <a:pt x="2036" y="5188"/>
                </a:lnTo>
                <a:close/>
                <a:moveTo>
                  <a:pt x="2360" y="6027"/>
                </a:moveTo>
                <a:cubicBezTo>
                  <a:pt x="2360" y="6009"/>
                  <a:pt x="2347" y="5994"/>
                  <a:pt x="2329" y="5992"/>
                </a:cubicBezTo>
                <a:cubicBezTo>
                  <a:pt x="2329" y="5695"/>
                  <a:pt x="2329" y="5695"/>
                  <a:pt x="2329" y="5695"/>
                </a:cubicBezTo>
                <a:cubicBezTo>
                  <a:pt x="2616" y="5531"/>
                  <a:pt x="2616" y="5531"/>
                  <a:pt x="2616" y="5531"/>
                </a:cubicBezTo>
                <a:cubicBezTo>
                  <a:pt x="2900" y="5696"/>
                  <a:pt x="2900" y="5696"/>
                  <a:pt x="2900" y="5696"/>
                </a:cubicBezTo>
                <a:cubicBezTo>
                  <a:pt x="2901" y="6357"/>
                  <a:pt x="2901" y="6357"/>
                  <a:pt x="2901" y="6357"/>
                </a:cubicBezTo>
                <a:cubicBezTo>
                  <a:pt x="2357" y="6042"/>
                  <a:pt x="2357" y="6042"/>
                  <a:pt x="2357" y="6042"/>
                </a:cubicBezTo>
                <a:cubicBezTo>
                  <a:pt x="2359" y="6038"/>
                  <a:pt x="2360" y="6033"/>
                  <a:pt x="2360" y="6027"/>
                </a:cubicBezTo>
                <a:close/>
                <a:moveTo>
                  <a:pt x="2957" y="7032"/>
                </a:moveTo>
                <a:cubicBezTo>
                  <a:pt x="2957" y="7004"/>
                  <a:pt x="2936" y="6981"/>
                  <a:pt x="2909" y="6979"/>
                </a:cubicBezTo>
                <a:cubicBezTo>
                  <a:pt x="2909" y="6369"/>
                  <a:pt x="2909" y="6369"/>
                  <a:pt x="2909" y="6369"/>
                </a:cubicBezTo>
                <a:cubicBezTo>
                  <a:pt x="3191" y="6532"/>
                  <a:pt x="3191" y="6532"/>
                  <a:pt x="3191" y="6532"/>
                </a:cubicBezTo>
                <a:cubicBezTo>
                  <a:pt x="3191" y="7192"/>
                  <a:pt x="3191" y="7192"/>
                  <a:pt x="3191" y="7192"/>
                </a:cubicBezTo>
                <a:cubicBezTo>
                  <a:pt x="2952" y="7055"/>
                  <a:pt x="2952" y="7055"/>
                  <a:pt x="2952" y="7055"/>
                </a:cubicBezTo>
                <a:cubicBezTo>
                  <a:pt x="2955" y="7048"/>
                  <a:pt x="2957" y="7040"/>
                  <a:pt x="2957" y="7032"/>
                </a:cubicBezTo>
                <a:close/>
                <a:moveTo>
                  <a:pt x="3196" y="7195"/>
                </a:moveTo>
                <a:cubicBezTo>
                  <a:pt x="3196" y="6535"/>
                  <a:pt x="3196" y="6535"/>
                  <a:pt x="3196" y="6535"/>
                </a:cubicBezTo>
                <a:cubicBezTo>
                  <a:pt x="3480" y="6700"/>
                  <a:pt x="3480" y="6700"/>
                  <a:pt x="3480" y="6700"/>
                </a:cubicBezTo>
                <a:cubicBezTo>
                  <a:pt x="3480" y="7358"/>
                  <a:pt x="3480" y="7358"/>
                  <a:pt x="3480" y="7358"/>
                </a:cubicBezTo>
                <a:lnTo>
                  <a:pt x="3196" y="7195"/>
                </a:lnTo>
                <a:close/>
                <a:moveTo>
                  <a:pt x="3477" y="7368"/>
                </a:moveTo>
                <a:cubicBezTo>
                  <a:pt x="3196" y="7530"/>
                  <a:pt x="3196" y="7530"/>
                  <a:pt x="3196" y="7530"/>
                </a:cubicBezTo>
                <a:cubicBezTo>
                  <a:pt x="3196" y="7206"/>
                  <a:pt x="3196" y="7206"/>
                  <a:pt x="3196" y="7206"/>
                </a:cubicBezTo>
                <a:lnTo>
                  <a:pt x="3477" y="7368"/>
                </a:lnTo>
                <a:close/>
                <a:moveTo>
                  <a:pt x="3196" y="6530"/>
                </a:moveTo>
                <a:cubicBezTo>
                  <a:pt x="3196" y="6201"/>
                  <a:pt x="3196" y="6201"/>
                  <a:pt x="3196" y="6201"/>
                </a:cubicBezTo>
                <a:cubicBezTo>
                  <a:pt x="3484" y="6035"/>
                  <a:pt x="3484" y="6035"/>
                  <a:pt x="3484" y="6035"/>
                </a:cubicBezTo>
                <a:cubicBezTo>
                  <a:pt x="4055" y="6365"/>
                  <a:pt x="4055" y="6365"/>
                  <a:pt x="4055" y="6365"/>
                </a:cubicBezTo>
                <a:cubicBezTo>
                  <a:pt x="3483" y="6696"/>
                  <a:pt x="3483" y="6696"/>
                  <a:pt x="3483" y="6696"/>
                </a:cubicBezTo>
                <a:lnTo>
                  <a:pt x="3196" y="6530"/>
                </a:lnTo>
                <a:close/>
                <a:moveTo>
                  <a:pt x="5187" y="7033"/>
                </a:moveTo>
                <a:cubicBezTo>
                  <a:pt x="5187" y="7037"/>
                  <a:pt x="5188" y="7042"/>
                  <a:pt x="5190" y="7046"/>
                </a:cubicBezTo>
                <a:cubicBezTo>
                  <a:pt x="4684" y="7336"/>
                  <a:pt x="4684" y="7336"/>
                  <a:pt x="4684" y="7336"/>
                </a:cubicBezTo>
                <a:cubicBezTo>
                  <a:pt x="4675" y="7324"/>
                  <a:pt x="4661" y="7316"/>
                  <a:pt x="4645" y="7315"/>
                </a:cubicBezTo>
                <a:cubicBezTo>
                  <a:pt x="4645" y="6700"/>
                  <a:pt x="4645" y="6700"/>
                  <a:pt x="4645" y="6700"/>
                </a:cubicBezTo>
                <a:cubicBezTo>
                  <a:pt x="5218" y="6367"/>
                  <a:pt x="5218" y="6367"/>
                  <a:pt x="5218" y="6367"/>
                </a:cubicBezTo>
                <a:cubicBezTo>
                  <a:pt x="5218" y="6998"/>
                  <a:pt x="5218" y="6998"/>
                  <a:pt x="5218" y="6998"/>
                </a:cubicBezTo>
                <a:cubicBezTo>
                  <a:pt x="5200" y="7000"/>
                  <a:pt x="5187" y="7015"/>
                  <a:pt x="5187" y="7033"/>
                </a:cubicBezTo>
                <a:close/>
                <a:moveTo>
                  <a:pt x="5259" y="7033"/>
                </a:moveTo>
                <a:cubicBezTo>
                  <a:pt x="5259" y="7015"/>
                  <a:pt x="5245" y="7000"/>
                  <a:pt x="5228" y="6998"/>
                </a:cubicBezTo>
                <a:cubicBezTo>
                  <a:pt x="5228" y="6368"/>
                  <a:pt x="5228" y="6368"/>
                  <a:pt x="5228" y="6368"/>
                </a:cubicBezTo>
                <a:cubicBezTo>
                  <a:pt x="5511" y="6532"/>
                  <a:pt x="5511" y="6532"/>
                  <a:pt x="5511" y="6532"/>
                </a:cubicBezTo>
                <a:cubicBezTo>
                  <a:pt x="5511" y="7193"/>
                  <a:pt x="5511" y="7193"/>
                  <a:pt x="5511" y="7193"/>
                </a:cubicBezTo>
                <a:cubicBezTo>
                  <a:pt x="5256" y="7046"/>
                  <a:pt x="5256" y="7046"/>
                  <a:pt x="5256" y="7046"/>
                </a:cubicBezTo>
                <a:cubicBezTo>
                  <a:pt x="5258" y="7042"/>
                  <a:pt x="5259" y="7037"/>
                  <a:pt x="5259" y="7033"/>
                </a:cubicBezTo>
                <a:close/>
                <a:moveTo>
                  <a:pt x="5516" y="7528"/>
                </a:moveTo>
                <a:cubicBezTo>
                  <a:pt x="5516" y="7207"/>
                  <a:pt x="5516" y="7207"/>
                  <a:pt x="5516" y="7207"/>
                </a:cubicBezTo>
                <a:cubicBezTo>
                  <a:pt x="5795" y="7367"/>
                  <a:pt x="5795" y="7367"/>
                  <a:pt x="5795" y="7367"/>
                </a:cubicBezTo>
                <a:lnTo>
                  <a:pt x="5516" y="7528"/>
                </a:lnTo>
                <a:close/>
                <a:moveTo>
                  <a:pt x="5798" y="7372"/>
                </a:moveTo>
                <a:cubicBezTo>
                  <a:pt x="5798" y="8033"/>
                  <a:pt x="5798" y="8033"/>
                  <a:pt x="5798" y="8033"/>
                </a:cubicBezTo>
                <a:cubicBezTo>
                  <a:pt x="5516" y="8195"/>
                  <a:pt x="5516" y="8195"/>
                  <a:pt x="5516" y="8195"/>
                </a:cubicBezTo>
                <a:cubicBezTo>
                  <a:pt x="5516" y="7534"/>
                  <a:pt x="5516" y="7534"/>
                  <a:pt x="5516" y="7534"/>
                </a:cubicBezTo>
                <a:lnTo>
                  <a:pt x="5798" y="7372"/>
                </a:lnTo>
                <a:close/>
                <a:moveTo>
                  <a:pt x="5516" y="7195"/>
                </a:moveTo>
                <a:cubicBezTo>
                  <a:pt x="5516" y="6535"/>
                  <a:pt x="5516" y="6535"/>
                  <a:pt x="5516" y="6535"/>
                </a:cubicBezTo>
                <a:cubicBezTo>
                  <a:pt x="5750" y="6670"/>
                  <a:pt x="5750" y="6670"/>
                  <a:pt x="5750" y="6670"/>
                </a:cubicBezTo>
                <a:cubicBezTo>
                  <a:pt x="5747" y="6678"/>
                  <a:pt x="5744" y="6687"/>
                  <a:pt x="5744" y="6696"/>
                </a:cubicBezTo>
                <a:cubicBezTo>
                  <a:pt x="5744" y="6727"/>
                  <a:pt x="5769" y="6753"/>
                  <a:pt x="5799" y="6754"/>
                </a:cubicBezTo>
                <a:cubicBezTo>
                  <a:pt x="5799" y="7358"/>
                  <a:pt x="5799" y="7358"/>
                  <a:pt x="5799" y="7358"/>
                </a:cubicBezTo>
                <a:lnTo>
                  <a:pt x="5516" y="7195"/>
                </a:lnTo>
                <a:close/>
                <a:moveTo>
                  <a:pt x="5516" y="6529"/>
                </a:moveTo>
                <a:cubicBezTo>
                  <a:pt x="5516" y="6200"/>
                  <a:pt x="5516" y="6200"/>
                  <a:pt x="5516" y="6200"/>
                </a:cubicBezTo>
                <a:cubicBezTo>
                  <a:pt x="5802" y="6035"/>
                  <a:pt x="5802" y="6035"/>
                  <a:pt x="5802" y="6035"/>
                </a:cubicBezTo>
                <a:cubicBezTo>
                  <a:pt x="6333" y="6341"/>
                  <a:pt x="6333" y="6341"/>
                  <a:pt x="6333" y="6341"/>
                </a:cubicBezTo>
                <a:cubicBezTo>
                  <a:pt x="6330" y="6348"/>
                  <a:pt x="6329" y="6355"/>
                  <a:pt x="6329" y="6362"/>
                </a:cubicBezTo>
                <a:cubicBezTo>
                  <a:pt x="6329" y="6371"/>
                  <a:pt x="6331" y="6380"/>
                  <a:pt x="6335" y="6387"/>
                </a:cubicBezTo>
                <a:cubicBezTo>
                  <a:pt x="5852" y="6666"/>
                  <a:pt x="5852" y="6666"/>
                  <a:pt x="5852" y="6666"/>
                </a:cubicBezTo>
                <a:cubicBezTo>
                  <a:pt x="5841" y="6649"/>
                  <a:pt x="5823" y="6638"/>
                  <a:pt x="5802" y="6638"/>
                </a:cubicBezTo>
                <a:cubicBezTo>
                  <a:pt x="5781" y="6638"/>
                  <a:pt x="5763" y="6649"/>
                  <a:pt x="5753" y="6666"/>
                </a:cubicBezTo>
                <a:lnTo>
                  <a:pt x="5516" y="6529"/>
                </a:lnTo>
                <a:close/>
                <a:moveTo>
                  <a:pt x="6435" y="6362"/>
                </a:moveTo>
                <a:cubicBezTo>
                  <a:pt x="6435" y="6355"/>
                  <a:pt x="6434" y="6348"/>
                  <a:pt x="6431" y="6341"/>
                </a:cubicBezTo>
                <a:cubicBezTo>
                  <a:pt x="6672" y="6202"/>
                  <a:pt x="6672" y="6202"/>
                  <a:pt x="6672" y="6202"/>
                </a:cubicBezTo>
                <a:cubicBezTo>
                  <a:pt x="6672" y="6528"/>
                  <a:pt x="6672" y="6528"/>
                  <a:pt x="6672" y="6528"/>
                </a:cubicBezTo>
                <a:cubicBezTo>
                  <a:pt x="6429" y="6388"/>
                  <a:pt x="6429" y="6388"/>
                  <a:pt x="6429" y="6388"/>
                </a:cubicBezTo>
                <a:cubicBezTo>
                  <a:pt x="6433" y="6381"/>
                  <a:pt x="6435" y="6372"/>
                  <a:pt x="6435" y="6362"/>
                </a:cubicBezTo>
                <a:close/>
                <a:moveTo>
                  <a:pt x="6672" y="6534"/>
                </a:moveTo>
                <a:cubicBezTo>
                  <a:pt x="6672" y="7193"/>
                  <a:pt x="6672" y="7193"/>
                  <a:pt x="6672" y="7193"/>
                </a:cubicBezTo>
                <a:cubicBezTo>
                  <a:pt x="6387" y="7029"/>
                  <a:pt x="6387" y="7029"/>
                  <a:pt x="6387" y="7029"/>
                </a:cubicBezTo>
                <a:cubicBezTo>
                  <a:pt x="6387" y="6415"/>
                  <a:pt x="6387" y="6415"/>
                  <a:pt x="6387" y="6415"/>
                </a:cubicBezTo>
                <a:cubicBezTo>
                  <a:pt x="6403" y="6414"/>
                  <a:pt x="6417" y="6405"/>
                  <a:pt x="6426" y="6392"/>
                </a:cubicBezTo>
                <a:lnTo>
                  <a:pt x="6672" y="6534"/>
                </a:lnTo>
                <a:close/>
                <a:moveTo>
                  <a:pt x="6384" y="6309"/>
                </a:moveTo>
                <a:cubicBezTo>
                  <a:pt x="6384" y="6026"/>
                  <a:pt x="6384" y="6026"/>
                  <a:pt x="6384" y="6026"/>
                </a:cubicBezTo>
                <a:cubicBezTo>
                  <a:pt x="6669" y="6193"/>
                  <a:pt x="6669" y="6193"/>
                  <a:pt x="6669" y="6193"/>
                </a:cubicBezTo>
                <a:cubicBezTo>
                  <a:pt x="6426" y="6333"/>
                  <a:pt x="6426" y="6333"/>
                  <a:pt x="6426" y="6333"/>
                </a:cubicBezTo>
                <a:cubicBezTo>
                  <a:pt x="6417" y="6319"/>
                  <a:pt x="6402" y="6310"/>
                  <a:pt x="6384" y="6309"/>
                </a:cubicBezTo>
                <a:close/>
                <a:moveTo>
                  <a:pt x="6384" y="6021"/>
                </a:moveTo>
                <a:cubicBezTo>
                  <a:pt x="6384" y="5696"/>
                  <a:pt x="6384" y="5696"/>
                  <a:pt x="6384" y="5696"/>
                </a:cubicBezTo>
                <a:cubicBezTo>
                  <a:pt x="6957" y="5363"/>
                  <a:pt x="6957" y="5363"/>
                  <a:pt x="6957" y="5363"/>
                </a:cubicBezTo>
                <a:cubicBezTo>
                  <a:pt x="6957" y="6026"/>
                  <a:pt x="6957" y="6026"/>
                  <a:pt x="6957" y="6026"/>
                </a:cubicBezTo>
                <a:cubicBezTo>
                  <a:pt x="6673" y="6190"/>
                  <a:pt x="6673" y="6190"/>
                  <a:pt x="6673" y="6190"/>
                </a:cubicBezTo>
                <a:lnTo>
                  <a:pt x="6384" y="6021"/>
                </a:lnTo>
                <a:close/>
                <a:moveTo>
                  <a:pt x="8699" y="3684"/>
                </a:moveTo>
                <a:cubicBezTo>
                  <a:pt x="8416" y="3520"/>
                  <a:pt x="8416" y="3520"/>
                  <a:pt x="8416" y="3520"/>
                </a:cubicBezTo>
                <a:cubicBezTo>
                  <a:pt x="8986" y="3188"/>
                  <a:pt x="8986" y="3188"/>
                  <a:pt x="8986" y="3188"/>
                </a:cubicBezTo>
                <a:cubicBezTo>
                  <a:pt x="9272" y="3353"/>
                  <a:pt x="9272" y="3353"/>
                  <a:pt x="9272" y="3353"/>
                </a:cubicBezTo>
                <a:lnTo>
                  <a:pt x="8699" y="3684"/>
                </a:lnTo>
                <a:close/>
                <a:moveTo>
                  <a:pt x="9275" y="3357"/>
                </a:moveTo>
                <a:cubicBezTo>
                  <a:pt x="9276" y="4018"/>
                  <a:pt x="9276" y="4018"/>
                  <a:pt x="9276" y="4018"/>
                </a:cubicBezTo>
                <a:cubicBezTo>
                  <a:pt x="8729" y="4334"/>
                  <a:pt x="8729" y="4334"/>
                  <a:pt x="8729" y="4334"/>
                </a:cubicBezTo>
                <a:cubicBezTo>
                  <a:pt x="8722" y="4326"/>
                  <a:pt x="8713" y="4321"/>
                  <a:pt x="8702" y="4320"/>
                </a:cubicBezTo>
                <a:cubicBezTo>
                  <a:pt x="8702" y="3688"/>
                  <a:pt x="8702" y="3688"/>
                  <a:pt x="8702" y="3688"/>
                </a:cubicBezTo>
                <a:lnTo>
                  <a:pt x="9275" y="3357"/>
                </a:lnTo>
                <a:close/>
                <a:moveTo>
                  <a:pt x="8697" y="4321"/>
                </a:moveTo>
                <a:cubicBezTo>
                  <a:pt x="8687" y="4322"/>
                  <a:pt x="8679" y="4327"/>
                  <a:pt x="8673" y="4334"/>
                </a:cubicBezTo>
                <a:cubicBezTo>
                  <a:pt x="8413" y="4184"/>
                  <a:pt x="8413" y="4184"/>
                  <a:pt x="8413" y="4184"/>
                </a:cubicBezTo>
                <a:cubicBezTo>
                  <a:pt x="8414" y="3524"/>
                  <a:pt x="8414" y="3524"/>
                  <a:pt x="8414" y="3524"/>
                </a:cubicBezTo>
                <a:cubicBezTo>
                  <a:pt x="8697" y="3688"/>
                  <a:pt x="8697" y="3688"/>
                  <a:pt x="8697" y="3688"/>
                </a:cubicBezTo>
                <a:lnTo>
                  <a:pt x="8697" y="4321"/>
                </a:lnTo>
                <a:close/>
                <a:moveTo>
                  <a:pt x="8696" y="5022"/>
                </a:moveTo>
                <a:cubicBezTo>
                  <a:pt x="8123" y="5353"/>
                  <a:pt x="8123" y="5353"/>
                  <a:pt x="8123" y="5353"/>
                </a:cubicBezTo>
                <a:cubicBezTo>
                  <a:pt x="8122" y="4749"/>
                  <a:pt x="8122" y="4749"/>
                  <a:pt x="8122" y="4749"/>
                </a:cubicBezTo>
                <a:cubicBezTo>
                  <a:pt x="8154" y="4749"/>
                  <a:pt x="8179" y="4723"/>
                  <a:pt x="8179" y="4691"/>
                </a:cubicBezTo>
                <a:cubicBezTo>
                  <a:pt x="8179" y="4681"/>
                  <a:pt x="8177" y="4671"/>
                  <a:pt x="8172" y="4663"/>
                </a:cubicBezTo>
                <a:cubicBezTo>
                  <a:pt x="8670" y="4375"/>
                  <a:pt x="8670" y="4375"/>
                  <a:pt x="8670" y="4375"/>
                </a:cubicBezTo>
                <a:cubicBezTo>
                  <a:pt x="8676" y="4384"/>
                  <a:pt x="8685" y="4390"/>
                  <a:pt x="8696" y="4391"/>
                </a:cubicBezTo>
                <a:lnTo>
                  <a:pt x="8696" y="5022"/>
                </a:lnTo>
                <a:close/>
                <a:moveTo>
                  <a:pt x="8121" y="4633"/>
                </a:moveTo>
                <a:cubicBezTo>
                  <a:pt x="8101" y="4633"/>
                  <a:pt x="8083" y="4644"/>
                  <a:pt x="8072" y="4660"/>
                </a:cubicBezTo>
                <a:cubicBezTo>
                  <a:pt x="7835" y="4523"/>
                  <a:pt x="7835" y="4523"/>
                  <a:pt x="7835" y="4523"/>
                </a:cubicBezTo>
                <a:cubicBezTo>
                  <a:pt x="8408" y="4192"/>
                  <a:pt x="8408" y="4192"/>
                  <a:pt x="8408" y="4192"/>
                </a:cubicBezTo>
                <a:cubicBezTo>
                  <a:pt x="8668" y="4342"/>
                  <a:pt x="8668" y="4342"/>
                  <a:pt x="8668" y="4342"/>
                </a:cubicBezTo>
                <a:cubicBezTo>
                  <a:pt x="8666" y="4346"/>
                  <a:pt x="8665" y="4351"/>
                  <a:pt x="8665" y="4356"/>
                </a:cubicBezTo>
                <a:cubicBezTo>
                  <a:pt x="8665" y="4361"/>
                  <a:pt x="8666" y="4366"/>
                  <a:pt x="8668" y="4370"/>
                </a:cubicBezTo>
                <a:cubicBezTo>
                  <a:pt x="8169" y="4659"/>
                  <a:pt x="8169" y="4659"/>
                  <a:pt x="8169" y="4659"/>
                </a:cubicBezTo>
                <a:cubicBezTo>
                  <a:pt x="8159" y="4643"/>
                  <a:pt x="8141" y="4633"/>
                  <a:pt x="8121" y="4633"/>
                </a:cubicBezTo>
                <a:close/>
                <a:moveTo>
                  <a:pt x="7598" y="1678"/>
                </a:moveTo>
                <a:cubicBezTo>
                  <a:pt x="7598" y="1668"/>
                  <a:pt x="7596" y="1659"/>
                  <a:pt x="7591" y="1651"/>
                </a:cubicBezTo>
                <a:cubicBezTo>
                  <a:pt x="8116" y="1348"/>
                  <a:pt x="8116" y="1348"/>
                  <a:pt x="8116" y="1348"/>
                </a:cubicBezTo>
                <a:cubicBezTo>
                  <a:pt x="8115" y="2011"/>
                  <a:pt x="8115" y="2011"/>
                  <a:pt x="8115" y="2011"/>
                </a:cubicBezTo>
                <a:cubicBezTo>
                  <a:pt x="7570" y="2327"/>
                  <a:pt x="7570" y="2327"/>
                  <a:pt x="7570" y="2327"/>
                </a:cubicBezTo>
                <a:cubicBezTo>
                  <a:pt x="7563" y="2319"/>
                  <a:pt x="7554" y="2313"/>
                  <a:pt x="7543" y="2313"/>
                </a:cubicBezTo>
                <a:cubicBezTo>
                  <a:pt x="7542" y="1736"/>
                  <a:pt x="7542" y="1736"/>
                  <a:pt x="7542" y="1736"/>
                </a:cubicBezTo>
                <a:cubicBezTo>
                  <a:pt x="7573" y="1735"/>
                  <a:pt x="7598" y="1709"/>
                  <a:pt x="7598" y="1678"/>
                </a:cubicBezTo>
                <a:close/>
                <a:moveTo>
                  <a:pt x="7482" y="1678"/>
                </a:moveTo>
                <a:cubicBezTo>
                  <a:pt x="7482" y="1710"/>
                  <a:pt x="7506" y="1735"/>
                  <a:pt x="7537" y="1736"/>
                </a:cubicBezTo>
                <a:cubicBezTo>
                  <a:pt x="7538" y="2313"/>
                  <a:pt x="7538" y="2313"/>
                  <a:pt x="7538" y="2313"/>
                </a:cubicBezTo>
                <a:cubicBezTo>
                  <a:pt x="7528" y="2314"/>
                  <a:pt x="7519" y="2319"/>
                  <a:pt x="7513" y="2327"/>
                </a:cubicBezTo>
                <a:cubicBezTo>
                  <a:pt x="7254" y="2177"/>
                  <a:pt x="7254" y="2177"/>
                  <a:pt x="7254" y="2177"/>
                </a:cubicBezTo>
                <a:cubicBezTo>
                  <a:pt x="7253" y="1515"/>
                  <a:pt x="7253" y="1515"/>
                  <a:pt x="7253" y="1515"/>
                </a:cubicBezTo>
                <a:cubicBezTo>
                  <a:pt x="7488" y="1651"/>
                  <a:pt x="7488" y="1651"/>
                  <a:pt x="7488" y="1651"/>
                </a:cubicBezTo>
                <a:cubicBezTo>
                  <a:pt x="7484" y="1659"/>
                  <a:pt x="7482" y="1668"/>
                  <a:pt x="7482" y="1678"/>
                </a:cubicBezTo>
                <a:close/>
                <a:moveTo>
                  <a:pt x="7248" y="1516"/>
                </a:moveTo>
                <a:cubicBezTo>
                  <a:pt x="7250" y="2174"/>
                  <a:pt x="7250" y="2174"/>
                  <a:pt x="7250" y="2174"/>
                </a:cubicBezTo>
                <a:cubicBezTo>
                  <a:pt x="6967" y="2011"/>
                  <a:pt x="6967" y="2011"/>
                  <a:pt x="6967" y="2011"/>
                </a:cubicBezTo>
                <a:cubicBezTo>
                  <a:pt x="6966" y="1681"/>
                  <a:pt x="6966" y="1681"/>
                  <a:pt x="6966" y="1681"/>
                </a:cubicBezTo>
                <a:lnTo>
                  <a:pt x="7248" y="1516"/>
                </a:lnTo>
                <a:close/>
                <a:moveTo>
                  <a:pt x="6966" y="1675"/>
                </a:moveTo>
                <a:cubicBezTo>
                  <a:pt x="6966" y="1399"/>
                  <a:pt x="6966" y="1399"/>
                  <a:pt x="6966" y="1399"/>
                </a:cubicBezTo>
                <a:cubicBezTo>
                  <a:pt x="6983" y="1397"/>
                  <a:pt x="6997" y="1387"/>
                  <a:pt x="7006" y="1373"/>
                </a:cubicBezTo>
                <a:cubicBezTo>
                  <a:pt x="7245" y="1511"/>
                  <a:pt x="7245" y="1511"/>
                  <a:pt x="7245" y="1511"/>
                </a:cubicBezTo>
                <a:lnTo>
                  <a:pt x="6966" y="1675"/>
                </a:lnTo>
                <a:close/>
                <a:moveTo>
                  <a:pt x="7250" y="2185"/>
                </a:moveTo>
                <a:cubicBezTo>
                  <a:pt x="7251" y="2512"/>
                  <a:pt x="7251" y="2512"/>
                  <a:pt x="7251" y="2512"/>
                </a:cubicBezTo>
                <a:cubicBezTo>
                  <a:pt x="6960" y="2680"/>
                  <a:pt x="6960" y="2680"/>
                  <a:pt x="6960" y="2680"/>
                </a:cubicBezTo>
                <a:cubicBezTo>
                  <a:pt x="6429" y="2373"/>
                  <a:pt x="6429" y="2373"/>
                  <a:pt x="6429" y="2373"/>
                </a:cubicBezTo>
                <a:cubicBezTo>
                  <a:pt x="6433" y="2366"/>
                  <a:pt x="6435" y="2357"/>
                  <a:pt x="6435" y="2348"/>
                </a:cubicBezTo>
                <a:cubicBezTo>
                  <a:pt x="6435" y="2340"/>
                  <a:pt x="6434" y="2332"/>
                  <a:pt x="6431" y="2326"/>
                </a:cubicBezTo>
                <a:cubicBezTo>
                  <a:pt x="6962" y="2019"/>
                  <a:pt x="6962" y="2019"/>
                  <a:pt x="6962" y="2019"/>
                </a:cubicBezTo>
                <a:lnTo>
                  <a:pt x="7250" y="2185"/>
                </a:lnTo>
                <a:close/>
                <a:moveTo>
                  <a:pt x="5861" y="677"/>
                </a:moveTo>
                <a:cubicBezTo>
                  <a:pt x="5861" y="666"/>
                  <a:pt x="5858" y="656"/>
                  <a:pt x="5853" y="648"/>
                </a:cubicBezTo>
                <a:cubicBezTo>
                  <a:pt x="6088" y="512"/>
                  <a:pt x="6088" y="512"/>
                  <a:pt x="6088" y="512"/>
                </a:cubicBezTo>
                <a:cubicBezTo>
                  <a:pt x="6088" y="840"/>
                  <a:pt x="6088" y="840"/>
                  <a:pt x="6088" y="840"/>
                </a:cubicBezTo>
                <a:cubicBezTo>
                  <a:pt x="5804" y="1006"/>
                  <a:pt x="5804" y="1006"/>
                  <a:pt x="5804" y="1006"/>
                </a:cubicBezTo>
                <a:cubicBezTo>
                  <a:pt x="5803" y="735"/>
                  <a:pt x="5803" y="735"/>
                  <a:pt x="5803" y="735"/>
                </a:cubicBezTo>
                <a:cubicBezTo>
                  <a:pt x="5835" y="734"/>
                  <a:pt x="5861" y="708"/>
                  <a:pt x="5861" y="677"/>
                </a:cubicBezTo>
                <a:close/>
                <a:moveTo>
                  <a:pt x="6333" y="2326"/>
                </a:moveTo>
                <a:cubicBezTo>
                  <a:pt x="6330" y="2333"/>
                  <a:pt x="6329" y="2340"/>
                  <a:pt x="6329" y="2348"/>
                </a:cubicBezTo>
                <a:cubicBezTo>
                  <a:pt x="6329" y="2356"/>
                  <a:pt x="6331" y="2364"/>
                  <a:pt x="6335" y="2372"/>
                </a:cubicBezTo>
                <a:cubicBezTo>
                  <a:pt x="5849" y="2652"/>
                  <a:pt x="5849" y="2652"/>
                  <a:pt x="5849" y="2652"/>
                </a:cubicBezTo>
                <a:cubicBezTo>
                  <a:pt x="5839" y="2637"/>
                  <a:pt x="5821" y="2626"/>
                  <a:pt x="5801" y="2626"/>
                </a:cubicBezTo>
                <a:cubicBezTo>
                  <a:pt x="5781" y="2626"/>
                  <a:pt x="5763" y="2637"/>
                  <a:pt x="5752" y="2652"/>
                </a:cubicBezTo>
                <a:cubicBezTo>
                  <a:pt x="5230" y="2350"/>
                  <a:pt x="5230" y="2350"/>
                  <a:pt x="5230" y="2350"/>
                </a:cubicBezTo>
                <a:cubicBezTo>
                  <a:pt x="5802" y="2020"/>
                  <a:pt x="5802" y="2020"/>
                  <a:pt x="5802" y="2020"/>
                </a:cubicBezTo>
                <a:lnTo>
                  <a:pt x="6333" y="2326"/>
                </a:lnTo>
                <a:close/>
                <a:moveTo>
                  <a:pt x="5513" y="1847"/>
                </a:moveTo>
                <a:cubicBezTo>
                  <a:pt x="5513" y="1846"/>
                  <a:pt x="5513" y="1846"/>
                  <a:pt x="5513" y="1846"/>
                </a:cubicBezTo>
                <a:cubicBezTo>
                  <a:pt x="5514" y="1512"/>
                  <a:pt x="5514" y="1512"/>
                  <a:pt x="5514" y="1512"/>
                </a:cubicBezTo>
                <a:cubicBezTo>
                  <a:pt x="5798" y="1348"/>
                  <a:pt x="5798" y="1348"/>
                  <a:pt x="5798" y="1348"/>
                </a:cubicBezTo>
                <a:cubicBezTo>
                  <a:pt x="5797" y="2011"/>
                  <a:pt x="5797" y="2011"/>
                  <a:pt x="5797" y="2011"/>
                </a:cubicBezTo>
                <a:cubicBezTo>
                  <a:pt x="5224" y="2342"/>
                  <a:pt x="5224" y="2342"/>
                  <a:pt x="5224" y="2342"/>
                </a:cubicBezTo>
                <a:cubicBezTo>
                  <a:pt x="5224" y="2014"/>
                  <a:pt x="5224" y="2014"/>
                  <a:pt x="5224" y="2014"/>
                </a:cubicBezTo>
                <a:lnTo>
                  <a:pt x="5513" y="1847"/>
                </a:lnTo>
                <a:close/>
                <a:moveTo>
                  <a:pt x="5508" y="1844"/>
                </a:moveTo>
                <a:cubicBezTo>
                  <a:pt x="5224" y="2008"/>
                  <a:pt x="5224" y="2008"/>
                  <a:pt x="5224" y="2008"/>
                </a:cubicBezTo>
                <a:cubicBezTo>
                  <a:pt x="5224" y="1679"/>
                  <a:pt x="5224" y="1679"/>
                  <a:pt x="5224" y="1679"/>
                </a:cubicBezTo>
                <a:cubicBezTo>
                  <a:pt x="5509" y="1515"/>
                  <a:pt x="5509" y="1515"/>
                  <a:pt x="5509" y="1515"/>
                </a:cubicBezTo>
                <a:lnTo>
                  <a:pt x="5508" y="1844"/>
                </a:lnTo>
                <a:close/>
                <a:moveTo>
                  <a:pt x="2904" y="3024"/>
                </a:moveTo>
                <a:cubicBezTo>
                  <a:pt x="3191" y="3189"/>
                  <a:pt x="3191" y="3189"/>
                  <a:pt x="3191" y="3189"/>
                </a:cubicBezTo>
                <a:cubicBezTo>
                  <a:pt x="3191" y="3519"/>
                  <a:pt x="3191" y="3519"/>
                  <a:pt x="3191" y="3519"/>
                </a:cubicBezTo>
                <a:cubicBezTo>
                  <a:pt x="2954" y="3656"/>
                  <a:pt x="2954" y="3656"/>
                  <a:pt x="2954" y="3656"/>
                </a:cubicBezTo>
                <a:cubicBezTo>
                  <a:pt x="2944" y="3639"/>
                  <a:pt x="2925" y="3628"/>
                  <a:pt x="2904" y="3628"/>
                </a:cubicBezTo>
                <a:cubicBezTo>
                  <a:pt x="2883" y="3628"/>
                  <a:pt x="2864" y="3640"/>
                  <a:pt x="2854" y="3657"/>
                </a:cubicBezTo>
                <a:cubicBezTo>
                  <a:pt x="2616" y="3518"/>
                  <a:pt x="2616" y="3518"/>
                  <a:pt x="2616" y="3518"/>
                </a:cubicBezTo>
                <a:cubicBezTo>
                  <a:pt x="2616" y="3504"/>
                  <a:pt x="2616" y="3504"/>
                  <a:pt x="2616" y="3504"/>
                </a:cubicBezTo>
                <a:cubicBezTo>
                  <a:pt x="2616" y="3191"/>
                  <a:pt x="2616" y="3191"/>
                  <a:pt x="2616" y="3191"/>
                </a:cubicBezTo>
                <a:lnTo>
                  <a:pt x="2904" y="3024"/>
                </a:lnTo>
                <a:close/>
                <a:moveTo>
                  <a:pt x="2616" y="3179"/>
                </a:moveTo>
                <a:cubicBezTo>
                  <a:pt x="2617" y="2517"/>
                  <a:pt x="2617" y="2517"/>
                  <a:pt x="2617" y="2517"/>
                </a:cubicBezTo>
                <a:cubicBezTo>
                  <a:pt x="2858" y="2378"/>
                  <a:pt x="2858" y="2378"/>
                  <a:pt x="2858" y="2378"/>
                </a:cubicBezTo>
                <a:cubicBezTo>
                  <a:pt x="2867" y="2391"/>
                  <a:pt x="2882" y="2400"/>
                  <a:pt x="2899" y="2401"/>
                </a:cubicBezTo>
                <a:cubicBezTo>
                  <a:pt x="2899" y="3016"/>
                  <a:pt x="2899" y="3016"/>
                  <a:pt x="2899" y="3016"/>
                </a:cubicBezTo>
                <a:lnTo>
                  <a:pt x="2616" y="3179"/>
                </a:lnTo>
                <a:close/>
                <a:moveTo>
                  <a:pt x="2874" y="4335"/>
                </a:moveTo>
                <a:cubicBezTo>
                  <a:pt x="2616" y="4184"/>
                  <a:pt x="2616" y="4184"/>
                  <a:pt x="2616" y="4184"/>
                </a:cubicBezTo>
                <a:cubicBezTo>
                  <a:pt x="2616" y="3524"/>
                  <a:pt x="2616" y="3524"/>
                  <a:pt x="2616" y="3524"/>
                </a:cubicBezTo>
                <a:cubicBezTo>
                  <a:pt x="2852" y="3661"/>
                  <a:pt x="2852" y="3661"/>
                  <a:pt x="2852" y="3661"/>
                </a:cubicBezTo>
                <a:cubicBezTo>
                  <a:pt x="2848" y="3669"/>
                  <a:pt x="2846" y="3677"/>
                  <a:pt x="2846" y="3686"/>
                </a:cubicBezTo>
                <a:cubicBezTo>
                  <a:pt x="2846" y="3717"/>
                  <a:pt x="2870" y="3742"/>
                  <a:pt x="2901" y="3744"/>
                </a:cubicBezTo>
                <a:cubicBezTo>
                  <a:pt x="2901" y="4319"/>
                  <a:pt x="2901" y="4319"/>
                  <a:pt x="2901" y="4319"/>
                </a:cubicBezTo>
                <a:cubicBezTo>
                  <a:pt x="2890" y="4320"/>
                  <a:pt x="2880" y="4326"/>
                  <a:pt x="2874" y="4335"/>
                </a:cubicBezTo>
                <a:close/>
                <a:moveTo>
                  <a:pt x="2899" y="5022"/>
                </a:moveTo>
                <a:cubicBezTo>
                  <a:pt x="2616" y="5185"/>
                  <a:pt x="2616" y="5185"/>
                  <a:pt x="2616" y="5185"/>
                </a:cubicBezTo>
                <a:cubicBezTo>
                  <a:pt x="2615" y="4859"/>
                  <a:pt x="2615" y="4859"/>
                  <a:pt x="2615" y="4859"/>
                </a:cubicBezTo>
                <a:cubicBezTo>
                  <a:pt x="2899" y="4695"/>
                  <a:pt x="2899" y="4695"/>
                  <a:pt x="2899" y="4695"/>
                </a:cubicBezTo>
                <a:lnTo>
                  <a:pt x="2899" y="5022"/>
                </a:lnTo>
                <a:close/>
                <a:moveTo>
                  <a:pt x="2940" y="4355"/>
                </a:moveTo>
                <a:cubicBezTo>
                  <a:pt x="2940" y="4351"/>
                  <a:pt x="2939" y="4347"/>
                  <a:pt x="2938" y="4344"/>
                </a:cubicBezTo>
                <a:cubicBezTo>
                  <a:pt x="3191" y="4196"/>
                  <a:pt x="3191" y="4196"/>
                  <a:pt x="3191" y="4196"/>
                </a:cubicBezTo>
                <a:cubicBezTo>
                  <a:pt x="3191" y="4519"/>
                  <a:pt x="3191" y="4519"/>
                  <a:pt x="3191" y="4519"/>
                </a:cubicBezTo>
                <a:cubicBezTo>
                  <a:pt x="2936" y="4371"/>
                  <a:pt x="2936" y="4371"/>
                  <a:pt x="2936" y="4371"/>
                </a:cubicBezTo>
                <a:cubicBezTo>
                  <a:pt x="2938" y="4366"/>
                  <a:pt x="2940" y="4361"/>
                  <a:pt x="2940" y="4355"/>
                </a:cubicBezTo>
                <a:close/>
                <a:moveTo>
                  <a:pt x="3189" y="4524"/>
                </a:moveTo>
                <a:cubicBezTo>
                  <a:pt x="2909" y="4684"/>
                  <a:pt x="2909" y="4684"/>
                  <a:pt x="2909" y="4684"/>
                </a:cubicBezTo>
                <a:cubicBezTo>
                  <a:pt x="2909" y="4390"/>
                  <a:pt x="2909" y="4390"/>
                  <a:pt x="2909" y="4390"/>
                </a:cubicBezTo>
                <a:cubicBezTo>
                  <a:pt x="2919" y="4389"/>
                  <a:pt x="2928" y="4383"/>
                  <a:pt x="2933" y="4375"/>
                </a:cubicBezTo>
                <a:lnTo>
                  <a:pt x="3189" y="4524"/>
                </a:lnTo>
                <a:close/>
                <a:moveTo>
                  <a:pt x="2906" y="4319"/>
                </a:moveTo>
                <a:cubicBezTo>
                  <a:pt x="2906" y="3744"/>
                  <a:pt x="2906" y="3744"/>
                  <a:pt x="2906" y="3744"/>
                </a:cubicBezTo>
                <a:cubicBezTo>
                  <a:pt x="2937" y="3743"/>
                  <a:pt x="2962" y="3718"/>
                  <a:pt x="2962" y="3686"/>
                </a:cubicBezTo>
                <a:cubicBezTo>
                  <a:pt x="2962" y="3677"/>
                  <a:pt x="2960" y="3668"/>
                  <a:pt x="2956" y="3660"/>
                </a:cubicBezTo>
                <a:cubicBezTo>
                  <a:pt x="3191" y="3524"/>
                  <a:pt x="3191" y="3524"/>
                  <a:pt x="3191" y="3524"/>
                </a:cubicBezTo>
                <a:cubicBezTo>
                  <a:pt x="3191" y="4185"/>
                  <a:pt x="3191" y="4185"/>
                  <a:pt x="3191" y="4185"/>
                </a:cubicBezTo>
                <a:cubicBezTo>
                  <a:pt x="2934" y="4335"/>
                  <a:pt x="2934" y="4335"/>
                  <a:pt x="2934" y="4335"/>
                </a:cubicBezTo>
                <a:cubicBezTo>
                  <a:pt x="2928" y="4326"/>
                  <a:pt x="2917" y="4320"/>
                  <a:pt x="2906" y="4319"/>
                </a:cubicBezTo>
                <a:close/>
                <a:moveTo>
                  <a:pt x="2909" y="3016"/>
                </a:moveTo>
                <a:cubicBezTo>
                  <a:pt x="2909" y="2401"/>
                  <a:pt x="2909" y="2401"/>
                  <a:pt x="2909" y="2401"/>
                </a:cubicBezTo>
                <a:cubicBezTo>
                  <a:pt x="2925" y="2399"/>
                  <a:pt x="2939" y="2390"/>
                  <a:pt x="2947" y="2377"/>
                </a:cubicBezTo>
                <a:cubicBezTo>
                  <a:pt x="3191" y="2518"/>
                  <a:pt x="3191" y="2518"/>
                  <a:pt x="3191" y="2518"/>
                </a:cubicBezTo>
                <a:cubicBezTo>
                  <a:pt x="3191" y="3178"/>
                  <a:pt x="3191" y="3178"/>
                  <a:pt x="3191" y="3178"/>
                </a:cubicBezTo>
                <a:lnTo>
                  <a:pt x="2909" y="3016"/>
                </a:lnTo>
                <a:close/>
                <a:moveTo>
                  <a:pt x="2905" y="2015"/>
                </a:moveTo>
                <a:cubicBezTo>
                  <a:pt x="3188" y="2180"/>
                  <a:pt x="3188" y="2180"/>
                  <a:pt x="3188" y="2180"/>
                </a:cubicBezTo>
                <a:cubicBezTo>
                  <a:pt x="2947" y="2319"/>
                  <a:pt x="2947" y="2319"/>
                  <a:pt x="2947" y="2319"/>
                </a:cubicBezTo>
                <a:cubicBezTo>
                  <a:pt x="2938" y="2305"/>
                  <a:pt x="2923" y="2296"/>
                  <a:pt x="2906" y="2295"/>
                </a:cubicBezTo>
                <a:lnTo>
                  <a:pt x="2905" y="2015"/>
                </a:lnTo>
                <a:close/>
                <a:moveTo>
                  <a:pt x="3198" y="2185"/>
                </a:moveTo>
                <a:cubicBezTo>
                  <a:pt x="3477" y="2348"/>
                  <a:pt x="3477" y="2348"/>
                  <a:pt x="3477" y="2348"/>
                </a:cubicBezTo>
                <a:cubicBezTo>
                  <a:pt x="3192" y="2513"/>
                  <a:pt x="3192" y="2513"/>
                  <a:pt x="3192" y="2513"/>
                </a:cubicBezTo>
                <a:cubicBezTo>
                  <a:pt x="2950" y="2373"/>
                  <a:pt x="2950" y="2373"/>
                  <a:pt x="2950" y="2373"/>
                </a:cubicBezTo>
                <a:cubicBezTo>
                  <a:pt x="2953" y="2365"/>
                  <a:pt x="2956" y="2357"/>
                  <a:pt x="2956" y="2348"/>
                </a:cubicBezTo>
                <a:cubicBezTo>
                  <a:pt x="2956" y="2341"/>
                  <a:pt x="2954" y="2334"/>
                  <a:pt x="2952" y="2328"/>
                </a:cubicBezTo>
                <a:lnTo>
                  <a:pt x="3198" y="2185"/>
                </a:lnTo>
                <a:close/>
                <a:moveTo>
                  <a:pt x="3196" y="3516"/>
                </a:moveTo>
                <a:cubicBezTo>
                  <a:pt x="3196" y="3192"/>
                  <a:pt x="3196" y="3192"/>
                  <a:pt x="3196" y="3192"/>
                </a:cubicBezTo>
                <a:cubicBezTo>
                  <a:pt x="3450" y="3338"/>
                  <a:pt x="3450" y="3338"/>
                  <a:pt x="3450" y="3338"/>
                </a:cubicBezTo>
                <a:cubicBezTo>
                  <a:pt x="3448" y="3343"/>
                  <a:pt x="3446" y="3348"/>
                  <a:pt x="3446" y="3354"/>
                </a:cubicBezTo>
                <a:cubicBezTo>
                  <a:pt x="3446" y="3359"/>
                  <a:pt x="3448" y="3364"/>
                  <a:pt x="3450" y="3369"/>
                </a:cubicBezTo>
                <a:lnTo>
                  <a:pt x="3196" y="3516"/>
                </a:lnTo>
                <a:close/>
                <a:moveTo>
                  <a:pt x="3452" y="3373"/>
                </a:moveTo>
                <a:cubicBezTo>
                  <a:pt x="3458" y="3382"/>
                  <a:pt x="3468" y="3388"/>
                  <a:pt x="3479" y="3390"/>
                </a:cubicBezTo>
                <a:cubicBezTo>
                  <a:pt x="3478" y="4018"/>
                  <a:pt x="3478" y="4018"/>
                  <a:pt x="3478" y="4018"/>
                </a:cubicBezTo>
                <a:cubicBezTo>
                  <a:pt x="3196" y="4182"/>
                  <a:pt x="3196" y="4182"/>
                  <a:pt x="3196" y="4182"/>
                </a:cubicBezTo>
                <a:cubicBezTo>
                  <a:pt x="3196" y="3522"/>
                  <a:pt x="3196" y="3522"/>
                  <a:pt x="3196" y="3522"/>
                </a:cubicBezTo>
                <a:lnTo>
                  <a:pt x="3452" y="3373"/>
                </a:lnTo>
                <a:close/>
                <a:moveTo>
                  <a:pt x="3196" y="3180"/>
                </a:moveTo>
                <a:cubicBezTo>
                  <a:pt x="3196" y="2521"/>
                  <a:pt x="3196" y="2521"/>
                  <a:pt x="3196" y="2521"/>
                </a:cubicBezTo>
                <a:cubicBezTo>
                  <a:pt x="3480" y="2686"/>
                  <a:pt x="3480" y="2686"/>
                  <a:pt x="3480" y="2686"/>
                </a:cubicBezTo>
                <a:cubicBezTo>
                  <a:pt x="3480" y="3318"/>
                  <a:pt x="3480" y="3318"/>
                  <a:pt x="3480" y="3318"/>
                </a:cubicBezTo>
                <a:cubicBezTo>
                  <a:pt x="3471" y="3319"/>
                  <a:pt x="3462" y="3323"/>
                  <a:pt x="3456" y="3330"/>
                </a:cubicBezTo>
                <a:lnTo>
                  <a:pt x="3196" y="3180"/>
                </a:lnTo>
                <a:close/>
                <a:moveTo>
                  <a:pt x="3483" y="4027"/>
                </a:moveTo>
                <a:cubicBezTo>
                  <a:pt x="4014" y="4332"/>
                  <a:pt x="4014" y="4332"/>
                  <a:pt x="4014" y="4332"/>
                </a:cubicBezTo>
                <a:cubicBezTo>
                  <a:pt x="4010" y="4339"/>
                  <a:pt x="4008" y="4347"/>
                  <a:pt x="4008" y="4355"/>
                </a:cubicBezTo>
                <a:cubicBezTo>
                  <a:pt x="4008" y="4364"/>
                  <a:pt x="4011" y="4372"/>
                  <a:pt x="4015" y="4380"/>
                </a:cubicBezTo>
                <a:cubicBezTo>
                  <a:pt x="3483" y="4689"/>
                  <a:pt x="3483" y="4689"/>
                  <a:pt x="3483" y="4689"/>
                </a:cubicBezTo>
                <a:cubicBezTo>
                  <a:pt x="3196" y="4522"/>
                  <a:pt x="3196" y="4522"/>
                  <a:pt x="3196" y="4522"/>
                </a:cubicBezTo>
                <a:cubicBezTo>
                  <a:pt x="3196" y="4194"/>
                  <a:pt x="3196" y="4194"/>
                  <a:pt x="3196" y="4194"/>
                </a:cubicBezTo>
                <a:lnTo>
                  <a:pt x="3483" y="4027"/>
                </a:lnTo>
                <a:close/>
                <a:moveTo>
                  <a:pt x="3480" y="5309"/>
                </a:moveTo>
                <a:cubicBezTo>
                  <a:pt x="3464" y="5310"/>
                  <a:pt x="3450" y="5318"/>
                  <a:pt x="3441" y="5330"/>
                </a:cubicBezTo>
                <a:cubicBezTo>
                  <a:pt x="3201" y="5191"/>
                  <a:pt x="3201" y="5191"/>
                  <a:pt x="3201" y="5191"/>
                </a:cubicBezTo>
                <a:cubicBezTo>
                  <a:pt x="3480" y="5028"/>
                  <a:pt x="3480" y="5028"/>
                  <a:pt x="3480" y="5028"/>
                </a:cubicBezTo>
                <a:lnTo>
                  <a:pt x="3480" y="5309"/>
                </a:lnTo>
                <a:close/>
                <a:moveTo>
                  <a:pt x="3485" y="5021"/>
                </a:moveTo>
                <a:cubicBezTo>
                  <a:pt x="3485" y="4693"/>
                  <a:pt x="3485" y="4693"/>
                  <a:pt x="3485" y="4693"/>
                </a:cubicBezTo>
                <a:cubicBezTo>
                  <a:pt x="4017" y="4384"/>
                  <a:pt x="4017" y="4384"/>
                  <a:pt x="4017" y="4384"/>
                </a:cubicBezTo>
                <a:cubicBezTo>
                  <a:pt x="4026" y="4398"/>
                  <a:pt x="4041" y="4407"/>
                  <a:pt x="4059" y="4408"/>
                </a:cubicBezTo>
                <a:cubicBezTo>
                  <a:pt x="4059" y="5022"/>
                  <a:pt x="4059" y="5022"/>
                  <a:pt x="4059" y="5022"/>
                </a:cubicBezTo>
                <a:cubicBezTo>
                  <a:pt x="3772" y="5187"/>
                  <a:pt x="3772" y="5187"/>
                  <a:pt x="3772" y="5187"/>
                </a:cubicBezTo>
                <a:lnTo>
                  <a:pt x="3485" y="5021"/>
                </a:lnTo>
                <a:close/>
                <a:moveTo>
                  <a:pt x="3768" y="5190"/>
                </a:moveTo>
                <a:cubicBezTo>
                  <a:pt x="3526" y="5330"/>
                  <a:pt x="3526" y="5330"/>
                  <a:pt x="3526" y="5330"/>
                </a:cubicBezTo>
                <a:cubicBezTo>
                  <a:pt x="3517" y="5317"/>
                  <a:pt x="3502" y="5309"/>
                  <a:pt x="3485" y="5308"/>
                </a:cubicBezTo>
                <a:cubicBezTo>
                  <a:pt x="3485" y="5027"/>
                  <a:pt x="3485" y="5027"/>
                  <a:pt x="3485" y="5027"/>
                </a:cubicBezTo>
                <a:lnTo>
                  <a:pt x="3768" y="5190"/>
                </a:lnTo>
                <a:close/>
                <a:moveTo>
                  <a:pt x="3782" y="5193"/>
                </a:moveTo>
                <a:cubicBezTo>
                  <a:pt x="4063" y="5030"/>
                  <a:pt x="4063" y="5030"/>
                  <a:pt x="4063" y="5030"/>
                </a:cubicBezTo>
                <a:cubicBezTo>
                  <a:pt x="4636" y="5360"/>
                  <a:pt x="4636" y="5360"/>
                  <a:pt x="4636" y="5360"/>
                </a:cubicBezTo>
                <a:cubicBezTo>
                  <a:pt x="4354" y="5523"/>
                  <a:pt x="4354" y="5523"/>
                  <a:pt x="4354" y="5523"/>
                </a:cubicBezTo>
                <a:lnTo>
                  <a:pt x="3782" y="5193"/>
                </a:lnTo>
                <a:close/>
                <a:moveTo>
                  <a:pt x="4351" y="6527"/>
                </a:moveTo>
                <a:cubicBezTo>
                  <a:pt x="4071" y="6365"/>
                  <a:pt x="4071" y="6365"/>
                  <a:pt x="4071" y="6365"/>
                </a:cubicBezTo>
                <a:cubicBezTo>
                  <a:pt x="4351" y="6203"/>
                  <a:pt x="4351" y="6203"/>
                  <a:pt x="4351" y="6203"/>
                </a:cubicBezTo>
                <a:lnTo>
                  <a:pt x="4351" y="6527"/>
                </a:lnTo>
                <a:close/>
                <a:moveTo>
                  <a:pt x="6327" y="5023"/>
                </a:moveTo>
                <a:cubicBezTo>
                  <a:pt x="6327" y="5032"/>
                  <a:pt x="6329" y="5040"/>
                  <a:pt x="6333" y="5047"/>
                </a:cubicBezTo>
                <a:cubicBezTo>
                  <a:pt x="6096" y="5184"/>
                  <a:pt x="6096" y="5184"/>
                  <a:pt x="6096" y="5184"/>
                </a:cubicBezTo>
                <a:cubicBezTo>
                  <a:pt x="6092" y="4857"/>
                  <a:pt x="6092" y="4857"/>
                  <a:pt x="6092" y="4857"/>
                </a:cubicBezTo>
                <a:cubicBezTo>
                  <a:pt x="6092" y="4525"/>
                  <a:pt x="6092" y="4525"/>
                  <a:pt x="6092" y="4525"/>
                </a:cubicBezTo>
                <a:cubicBezTo>
                  <a:pt x="6376" y="4361"/>
                  <a:pt x="6376" y="4361"/>
                  <a:pt x="6376" y="4361"/>
                </a:cubicBezTo>
                <a:cubicBezTo>
                  <a:pt x="6377" y="4970"/>
                  <a:pt x="6377" y="4970"/>
                  <a:pt x="6377" y="4970"/>
                </a:cubicBezTo>
                <a:cubicBezTo>
                  <a:pt x="6349" y="4972"/>
                  <a:pt x="6327" y="4995"/>
                  <a:pt x="6327" y="5023"/>
                </a:cubicBezTo>
                <a:close/>
                <a:moveTo>
                  <a:pt x="6322" y="3686"/>
                </a:moveTo>
                <a:cubicBezTo>
                  <a:pt x="6322" y="3717"/>
                  <a:pt x="6347" y="3743"/>
                  <a:pt x="6378" y="3744"/>
                </a:cubicBezTo>
                <a:cubicBezTo>
                  <a:pt x="6378" y="4013"/>
                  <a:pt x="6378" y="4013"/>
                  <a:pt x="6378" y="4013"/>
                </a:cubicBezTo>
                <a:cubicBezTo>
                  <a:pt x="5807" y="3686"/>
                  <a:pt x="5807" y="3686"/>
                  <a:pt x="5807" y="3686"/>
                </a:cubicBezTo>
                <a:cubicBezTo>
                  <a:pt x="5807" y="3357"/>
                  <a:pt x="5807" y="3357"/>
                  <a:pt x="5807" y="3357"/>
                </a:cubicBezTo>
                <a:cubicBezTo>
                  <a:pt x="6329" y="3660"/>
                  <a:pt x="6329" y="3660"/>
                  <a:pt x="6329" y="3660"/>
                </a:cubicBezTo>
                <a:cubicBezTo>
                  <a:pt x="6325" y="3668"/>
                  <a:pt x="6322" y="3677"/>
                  <a:pt x="6322" y="3686"/>
                </a:cubicBezTo>
                <a:close/>
                <a:moveTo>
                  <a:pt x="5859" y="2685"/>
                </a:moveTo>
                <a:cubicBezTo>
                  <a:pt x="5859" y="2674"/>
                  <a:pt x="5856" y="2665"/>
                  <a:pt x="5852" y="2657"/>
                </a:cubicBezTo>
                <a:cubicBezTo>
                  <a:pt x="6337" y="2376"/>
                  <a:pt x="6337" y="2376"/>
                  <a:pt x="6337" y="2376"/>
                </a:cubicBezTo>
                <a:cubicBezTo>
                  <a:pt x="6346" y="2389"/>
                  <a:pt x="6360" y="2399"/>
                  <a:pt x="6376" y="2401"/>
                </a:cubicBezTo>
                <a:cubicBezTo>
                  <a:pt x="6376" y="3015"/>
                  <a:pt x="6376" y="3015"/>
                  <a:pt x="6376" y="3015"/>
                </a:cubicBezTo>
                <a:cubicBezTo>
                  <a:pt x="5804" y="3346"/>
                  <a:pt x="5804" y="3346"/>
                  <a:pt x="5804" y="3346"/>
                </a:cubicBezTo>
                <a:cubicBezTo>
                  <a:pt x="5803" y="2743"/>
                  <a:pt x="5803" y="2743"/>
                  <a:pt x="5803" y="2743"/>
                </a:cubicBezTo>
                <a:cubicBezTo>
                  <a:pt x="5834" y="2741"/>
                  <a:pt x="5859" y="2716"/>
                  <a:pt x="5859" y="2685"/>
                </a:cubicBezTo>
                <a:close/>
                <a:moveTo>
                  <a:pt x="5743" y="2685"/>
                </a:moveTo>
                <a:cubicBezTo>
                  <a:pt x="5743" y="2716"/>
                  <a:pt x="5767" y="2741"/>
                  <a:pt x="5798" y="2743"/>
                </a:cubicBezTo>
                <a:cubicBezTo>
                  <a:pt x="5799" y="3346"/>
                  <a:pt x="5799" y="3346"/>
                  <a:pt x="5799" y="3346"/>
                </a:cubicBezTo>
                <a:cubicBezTo>
                  <a:pt x="5228" y="3014"/>
                  <a:pt x="5228" y="3014"/>
                  <a:pt x="5228" y="3014"/>
                </a:cubicBezTo>
                <a:cubicBezTo>
                  <a:pt x="5227" y="2354"/>
                  <a:pt x="5227" y="2354"/>
                  <a:pt x="5227" y="2354"/>
                </a:cubicBezTo>
                <a:cubicBezTo>
                  <a:pt x="5750" y="2657"/>
                  <a:pt x="5750" y="2657"/>
                  <a:pt x="5750" y="2657"/>
                </a:cubicBezTo>
                <a:cubicBezTo>
                  <a:pt x="5745" y="2665"/>
                  <a:pt x="5743" y="2674"/>
                  <a:pt x="5743" y="2685"/>
                </a:cubicBezTo>
                <a:close/>
                <a:moveTo>
                  <a:pt x="5513" y="3850"/>
                </a:moveTo>
                <a:cubicBezTo>
                  <a:pt x="5512" y="3521"/>
                  <a:pt x="5512" y="3521"/>
                  <a:pt x="5512" y="3521"/>
                </a:cubicBezTo>
                <a:cubicBezTo>
                  <a:pt x="5797" y="3357"/>
                  <a:pt x="5797" y="3357"/>
                  <a:pt x="5797" y="3357"/>
                </a:cubicBezTo>
                <a:cubicBezTo>
                  <a:pt x="5797" y="3686"/>
                  <a:pt x="5797" y="3686"/>
                  <a:pt x="5797" y="3686"/>
                </a:cubicBezTo>
                <a:lnTo>
                  <a:pt x="5513" y="3850"/>
                </a:lnTo>
                <a:close/>
                <a:moveTo>
                  <a:pt x="5797" y="3692"/>
                </a:moveTo>
                <a:cubicBezTo>
                  <a:pt x="5798" y="4019"/>
                  <a:pt x="5798" y="4019"/>
                  <a:pt x="5798" y="4019"/>
                </a:cubicBezTo>
                <a:cubicBezTo>
                  <a:pt x="5515" y="4182"/>
                  <a:pt x="5515" y="4182"/>
                  <a:pt x="5515" y="4182"/>
                </a:cubicBezTo>
                <a:cubicBezTo>
                  <a:pt x="5513" y="3856"/>
                  <a:pt x="5513" y="3856"/>
                  <a:pt x="5513" y="3856"/>
                </a:cubicBezTo>
                <a:lnTo>
                  <a:pt x="5797" y="3692"/>
                </a:lnTo>
                <a:close/>
                <a:moveTo>
                  <a:pt x="5802" y="4027"/>
                </a:moveTo>
                <a:cubicBezTo>
                  <a:pt x="6081" y="4189"/>
                  <a:pt x="6081" y="4189"/>
                  <a:pt x="6081" y="4189"/>
                </a:cubicBezTo>
                <a:cubicBezTo>
                  <a:pt x="5516" y="4521"/>
                  <a:pt x="5516" y="4521"/>
                  <a:pt x="5516" y="4521"/>
                </a:cubicBezTo>
                <a:cubicBezTo>
                  <a:pt x="5515" y="4193"/>
                  <a:pt x="5515" y="4193"/>
                  <a:pt x="5515" y="4193"/>
                </a:cubicBezTo>
                <a:lnTo>
                  <a:pt x="5802" y="4027"/>
                </a:lnTo>
                <a:close/>
                <a:moveTo>
                  <a:pt x="6378" y="4018"/>
                </a:moveTo>
                <a:cubicBezTo>
                  <a:pt x="6379" y="4350"/>
                  <a:pt x="6379" y="4350"/>
                  <a:pt x="6379" y="4350"/>
                </a:cubicBezTo>
                <a:cubicBezTo>
                  <a:pt x="6092" y="4184"/>
                  <a:pt x="6092" y="4184"/>
                  <a:pt x="6092" y="4184"/>
                </a:cubicBezTo>
                <a:cubicBezTo>
                  <a:pt x="6092" y="4182"/>
                  <a:pt x="6092" y="4182"/>
                  <a:pt x="6092" y="4182"/>
                </a:cubicBezTo>
                <a:cubicBezTo>
                  <a:pt x="6091" y="4183"/>
                  <a:pt x="6091" y="4183"/>
                  <a:pt x="6091" y="4183"/>
                </a:cubicBezTo>
                <a:cubicBezTo>
                  <a:pt x="5807" y="4019"/>
                  <a:pt x="5807" y="4019"/>
                  <a:pt x="5807" y="4019"/>
                </a:cubicBezTo>
                <a:cubicBezTo>
                  <a:pt x="5807" y="3692"/>
                  <a:pt x="5807" y="3692"/>
                  <a:pt x="5807" y="3692"/>
                </a:cubicBezTo>
                <a:lnTo>
                  <a:pt x="6378" y="4018"/>
                </a:lnTo>
                <a:close/>
                <a:moveTo>
                  <a:pt x="6373" y="4358"/>
                </a:moveTo>
                <a:cubicBezTo>
                  <a:pt x="6092" y="4520"/>
                  <a:pt x="6092" y="4520"/>
                  <a:pt x="6092" y="4520"/>
                </a:cubicBezTo>
                <a:cubicBezTo>
                  <a:pt x="6092" y="4195"/>
                  <a:pt x="6092" y="4195"/>
                  <a:pt x="6092" y="4195"/>
                </a:cubicBezTo>
                <a:lnTo>
                  <a:pt x="6373" y="4358"/>
                </a:lnTo>
                <a:close/>
                <a:moveTo>
                  <a:pt x="6094" y="5525"/>
                </a:moveTo>
                <a:cubicBezTo>
                  <a:pt x="5812" y="5361"/>
                  <a:pt x="5812" y="5361"/>
                  <a:pt x="5812" y="5361"/>
                </a:cubicBezTo>
                <a:cubicBezTo>
                  <a:pt x="6091" y="5198"/>
                  <a:pt x="6091" y="5198"/>
                  <a:pt x="6091" y="5198"/>
                </a:cubicBezTo>
                <a:lnTo>
                  <a:pt x="6094" y="5525"/>
                </a:lnTo>
                <a:close/>
                <a:moveTo>
                  <a:pt x="5804" y="5354"/>
                </a:moveTo>
                <a:cubicBezTo>
                  <a:pt x="5803" y="4749"/>
                  <a:pt x="5803" y="4749"/>
                  <a:pt x="5803" y="4749"/>
                </a:cubicBezTo>
                <a:cubicBezTo>
                  <a:pt x="5834" y="4748"/>
                  <a:pt x="5859" y="4723"/>
                  <a:pt x="5859" y="4691"/>
                </a:cubicBezTo>
                <a:cubicBezTo>
                  <a:pt x="5859" y="4681"/>
                  <a:pt x="5856" y="4672"/>
                  <a:pt x="5852" y="4664"/>
                </a:cubicBezTo>
                <a:cubicBezTo>
                  <a:pt x="6087" y="4528"/>
                  <a:pt x="6087" y="4528"/>
                  <a:pt x="6087" y="4528"/>
                </a:cubicBezTo>
                <a:cubicBezTo>
                  <a:pt x="6087" y="4857"/>
                  <a:pt x="6087" y="4857"/>
                  <a:pt x="6087" y="4857"/>
                </a:cubicBezTo>
                <a:cubicBezTo>
                  <a:pt x="6091" y="5187"/>
                  <a:pt x="6091" y="5187"/>
                  <a:pt x="6091" y="5187"/>
                </a:cubicBezTo>
                <a:lnTo>
                  <a:pt x="5804" y="5354"/>
                </a:lnTo>
                <a:close/>
                <a:moveTo>
                  <a:pt x="5801" y="4633"/>
                </a:moveTo>
                <a:cubicBezTo>
                  <a:pt x="5780" y="4633"/>
                  <a:pt x="5762" y="4644"/>
                  <a:pt x="5752" y="4660"/>
                </a:cubicBezTo>
                <a:cubicBezTo>
                  <a:pt x="5519" y="4525"/>
                  <a:pt x="5519" y="4525"/>
                  <a:pt x="5519" y="4525"/>
                </a:cubicBezTo>
                <a:cubicBezTo>
                  <a:pt x="6086" y="4191"/>
                  <a:pt x="6086" y="4191"/>
                  <a:pt x="6086" y="4191"/>
                </a:cubicBezTo>
                <a:cubicBezTo>
                  <a:pt x="6087" y="4192"/>
                  <a:pt x="6087" y="4192"/>
                  <a:pt x="6087" y="4192"/>
                </a:cubicBezTo>
                <a:cubicBezTo>
                  <a:pt x="6087" y="4523"/>
                  <a:pt x="6087" y="4523"/>
                  <a:pt x="6087" y="4523"/>
                </a:cubicBezTo>
                <a:cubicBezTo>
                  <a:pt x="5850" y="4660"/>
                  <a:pt x="5850" y="4660"/>
                  <a:pt x="5850" y="4660"/>
                </a:cubicBezTo>
                <a:cubicBezTo>
                  <a:pt x="5839" y="4644"/>
                  <a:pt x="5821" y="4633"/>
                  <a:pt x="5801" y="4633"/>
                </a:cubicBezTo>
                <a:close/>
                <a:moveTo>
                  <a:pt x="5799" y="5353"/>
                </a:moveTo>
                <a:cubicBezTo>
                  <a:pt x="5228" y="5021"/>
                  <a:pt x="5228" y="5021"/>
                  <a:pt x="5228" y="5021"/>
                </a:cubicBezTo>
                <a:cubicBezTo>
                  <a:pt x="5227" y="4393"/>
                  <a:pt x="5227" y="4393"/>
                  <a:pt x="5227" y="4393"/>
                </a:cubicBezTo>
                <a:cubicBezTo>
                  <a:pt x="5237" y="4391"/>
                  <a:pt x="5246" y="4385"/>
                  <a:pt x="5252" y="4376"/>
                </a:cubicBezTo>
                <a:cubicBezTo>
                  <a:pt x="5511" y="4526"/>
                  <a:pt x="5511" y="4526"/>
                  <a:pt x="5511" y="4526"/>
                </a:cubicBezTo>
                <a:cubicBezTo>
                  <a:pt x="5511" y="4529"/>
                  <a:pt x="5511" y="4529"/>
                  <a:pt x="5511" y="4529"/>
                </a:cubicBezTo>
                <a:cubicBezTo>
                  <a:pt x="5514" y="4528"/>
                  <a:pt x="5514" y="4528"/>
                  <a:pt x="5514" y="4528"/>
                </a:cubicBezTo>
                <a:cubicBezTo>
                  <a:pt x="5749" y="4664"/>
                  <a:pt x="5749" y="4664"/>
                  <a:pt x="5749" y="4664"/>
                </a:cubicBezTo>
                <a:cubicBezTo>
                  <a:pt x="5745" y="4672"/>
                  <a:pt x="5743" y="4681"/>
                  <a:pt x="5743" y="4691"/>
                </a:cubicBezTo>
                <a:cubicBezTo>
                  <a:pt x="5743" y="4723"/>
                  <a:pt x="5767" y="4748"/>
                  <a:pt x="5798" y="4749"/>
                </a:cubicBezTo>
                <a:lnTo>
                  <a:pt x="5799" y="5353"/>
                </a:lnTo>
                <a:close/>
                <a:moveTo>
                  <a:pt x="5257" y="4358"/>
                </a:moveTo>
                <a:cubicBezTo>
                  <a:pt x="5257" y="4353"/>
                  <a:pt x="5256" y="4348"/>
                  <a:pt x="5254" y="4344"/>
                </a:cubicBezTo>
                <a:cubicBezTo>
                  <a:pt x="5510" y="4196"/>
                  <a:pt x="5510" y="4196"/>
                  <a:pt x="5510" y="4196"/>
                </a:cubicBezTo>
                <a:cubicBezTo>
                  <a:pt x="5511" y="4521"/>
                  <a:pt x="5511" y="4521"/>
                  <a:pt x="5511" y="4521"/>
                </a:cubicBezTo>
                <a:cubicBezTo>
                  <a:pt x="5254" y="4372"/>
                  <a:pt x="5254" y="4372"/>
                  <a:pt x="5254" y="4372"/>
                </a:cubicBezTo>
                <a:cubicBezTo>
                  <a:pt x="5256" y="4367"/>
                  <a:pt x="5257" y="4363"/>
                  <a:pt x="5257" y="4358"/>
                </a:cubicBezTo>
                <a:close/>
                <a:moveTo>
                  <a:pt x="5224" y="4322"/>
                </a:moveTo>
                <a:cubicBezTo>
                  <a:pt x="5224" y="4023"/>
                  <a:pt x="5224" y="4023"/>
                  <a:pt x="5224" y="4023"/>
                </a:cubicBezTo>
                <a:cubicBezTo>
                  <a:pt x="5508" y="3859"/>
                  <a:pt x="5508" y="3859"/>
                  <a:pt x="5508" y="3859"/>
                </a:cubicBezTo>
                <a:cubicBezTo>
                  <a:pt x="5510" y="4185"/>
                  <a:pt x="5510" y="4185"/>
                  <a:pt x="5510" y="4185"/>
                </a:cubicBezTo>
                <a:cubicBezTo>
                  <a:pt x="5249" y="4335"/>
                  <a:pt x="5249" y="4335"/>
                  <a:pt x="5249" y="4335"/>
                </a:cubicBezTo>
                <a:cubicBezTo>
                  <a:pt x="5243" y="4328"/>
                  <a:pt x="5234" y="4323"/>
                  <a:pt x="5224" y="4322"/>
                </a:cubicBezTo>
                <a:close/>
                <a:moveTo>
                  <a:pt x="5224" y="4018"/>
                </a:moveTo>
                <a:cubicBezTo>
                  <a:pt x="5224" y="3688"/>
                  <a:pt x="5224" y="3688"/>
                  <a:pt x="5224" y="3688"/>
                </a:cubicBezTo>
                <a:cubicBezTo>
                  <a:pt x="5507" y="3524"/>
                  <a:pt x="5507" y="3524"/>
                  <a:pt x="5507" y="3524"/>
                </a:cubicBezTo>
                <a:cubicBezTo>
                  <a:pt x="5508" y="3853"/>
                  <a:pt x="5508" y="3853"/>
                  <a:pt x="5508" y="3853"/>
                </a:cubicBezTo>
                <a:lnTo>
                  <a:pt x="5224" y="4018"/>
                </a:lnTo>
                <a:close/>
                <a:moveTo>
                  <a:pt x="5221" y="3683"/>
                </a:moveTo>
                <a:cubicBezTo>
                  <a:pt x="4689" y="3376"/>
                  <a:pt x="4689" y="3376"/>
                  <a:pt x="4689" y="3376"/>
                </a:cubicBezTo>
                <a:cubicBezTo>
                  <a:pt x="4694" y="3368"/>
                  <a:pt x="4696" y="3359"/>
                  <a:pt x="4696" y="3350"/>
                </a:cubicBezTo>
                <a:cubicBezTo>
                  <a:pt x="4696" y="3343"/>
                  <a:pt x="4695" y="3335"/>
                  <a:pt x="4692" y="3329"/>
                </a:cubicBezTo>
                <a:cubicBezTo>
                  <a:pt x="4934" y="3190"/>
                  <a:pt x="4934" y="3190"/>
                  <a:pt x="4934" y="3190"/>
                </a:cubicBezTo>
                <a:cubicBezTo>
                  <a:pt x="5505" y="3520"/>
                  <a:pt x="5505" y="3520"/>
                  <a:pt x="5505" y="3520"/>
                </a:cubicBezTo>
                <a:lnTo>
                  <a:pt x="5221" y="3683"/>
                </a:lnTo>
                <a:close/>
                <a:moveTo>
                  <a:pt x="4938" y="2179"/>
                </a:moveTo>
                <a:cubicBezTo>
                  <a:pt x="5219" y="2017"/>
                  <a:pt x="5219" y="2017"/>
                  <a:pt x="5219" y="2017"/>
                </a:cubicBezTo>
                <a:cubicBezTo>
                  <a:pt x="5219" y="2341"/>
                  <a:pt x="5219" y="2341"/>
                  <a:pt x="5219" y="2341"/>
                </a:cubicBezTo>
                <a:lnTo>
                  <a:pt x="4938" y="2179"/>
                </a:lnTo>
                <a:close/>
                <a:moveTo>
                  <a:pt x="5213" y="2350"/>
                </a:moveTo>
                <a:cubicBezTo>
                  <a:pt x="4935" y="2510"/>
                  <a:pt x="4935" y="2510"/>
                  <a:pt x="4935" y="2510"/>
                </a:cubicBezTo>
                <a:cubicBezTo>
                  <a:pt x="4935" y="2189"/>
                  <a:pt x="4935" y="2189"/>
                  <a:pt x="4935" y="2189"/>
                </a:cubicBezTo>
                <a:lnTo>
                  <a:pt x="5213" y="2350"/>
                </a:lnTo>
                <a:close/>
                <a:moveTo>
                  <a:pt x="5218" y="3014"/>
                </a:moveTo>
                <a:cubicBezTo>
                  <a:pt x="4935" y="3178"/>
                  <a:pt x="4935" y="3178"/>
                  <a:pt x="4935" y="3178"/>
                </a:cubicBezTo>
                <a:cubicBezTo>
                  <a:pt x="4935" y="2516"/>
                  <a:pt x="4935" y="2516"/>
                  <a:pt x="4935" y="2516"/>
                </a:cubicBezTo>
                <a:cubicBezTo>
                  <a:pt x="5217" y="2353"/>
                  <a:pt x="5217" y="2353"/>
                  <a:pt x="5217" y="2353"/>
                </a:cubicBezTo>
                <a:lnTo>
                  <a:pt x="5218" y="3014"/>
                </a:lnTo>
                <a:close/>
                <a:moveTo>
                  <a:pt x="4588" y="2016"/>
                </a:moveTo>
                <a:cubicBezTo>
                  <a:pt x="4588" y="2023"/>
                  <a:pt x="4590" y="2030"/>
                  <a:pt x="4593" y="2037"/>
                </a:cubicBezTo>
                <a:cubicBezTo>
                  <a:pt x="4090" y="2327"/>
                  <a:pt x="4090" y="2327"/>
                  <a:pt x="4090" y="2327"/>
                </a:cubicBezTo>
                <a:cubicBezTo>
                  <a:pt x="4084" y="2320"/>
                  <a:pt x="4075" y="2315"/>
                  <a:pt x="4065" y="2315"/>
                </a:cubicBezTo>
                <a:cubicBezTo>
                  <a:pt x="4064" y="1682"/>
                  <a:pt x="4064" y="1682"/>
                  <a:pt x="4064" y="1682"/>
                </a:cubicBezTo>
                <a:cubicBezTo>
                  <a:pt x="4638" y="1350"/>
                  <a:pt x="4638" y="1350"/>
                  <a:pt x="4638" y="1350"/>
                </a:cubicBezTo>
                <a:cubicBezTo>
                  <a:pt x="4637" y="1963"/>
                  <a:pt x="4637" y="1963"/>
                  <a:pt x="4637" y="1963"/>
                </a:cubicBezTo>
                <a:cubicBezTo>
                  <a:pt x="4610" y="1965"/>
                  <a:pt x="4588" y="1988"/>
                  <a:pt x="4588" y="2016"/>
                </a:cubicBezTo>
                <a:close/>
                <a:moveTo>
                  <a:pt x="4028" y="2350"/>
                </a:moveTo>
                <a:cubicBezTo>
                  <a:pt x="4028" y="2355"/>
                  <a:pt x="4029" y="2360"/>
                  <a:pt x="4030" y="2364"/>
                </a:cubicBezTo>
                <a:cubicBezTo>
                  <a:pt x="3774" y="2513"/>
                  <a:pt x="3774" y="2513"/>
                  <a:pt x="3774" y="2513"/>
                </a:cubicBezTo>
                <a:cubicBezTo>
                  <a:pt x="3773" y="2186"/>
                  <a:pt x="3773" y="2186"/>
                  <a:pt x="3773" y="2186"/>
                </a:cubicBezTo>
                <a:cubicBezTo>
                  <a:pt x="4031" y="2335"/>
                  <a:pt x="4031" y="2335"/>
                  <a:pt x="4031" y="2335"/>
                </a:cubicBezTo>
                <a:cubicBezTo>
                  <a:pt x="4029" y="2340"/>
                  <a:pt x="4028" y="2345"/>
                  <a:pt x="4028" y="2350"/>
                </a:cubicBezTo>
                <a:close/>
                <a:moveTo>
                  <a:pt x="4033" y="2369"/>
                </a:moveTo>
                <a:cubicBezTo>
                  <a:pt x="4038" y="2378"/>
                  <a:pt x="4047" y="2384"/>
                  <a:pt x="4058" y="2386"/>
                </a:cubicBezTo>
                <a:cubicBezTo>
                  <a:pt x="4058" y="3014"/>
                  <a:pt x="4058" y="3014"/>
                  <a:pt x="4058" y="3014"/>
                </a:cubicBezTo>
                <a:cubicBezTo>
                  <a:pt x="3775" y="3178"/>
                  <a:pt x="3775" y="3178"/>
                  <a:pt x="3775" y="3178"/>
                </a:cubicBezTo>
                <a:cubicBezTo>
                  <a:pt x="3774" y="2519"/>
                  <a:pt x="3774" y="2519"/>
                  <a:pt x="3774" y="2519"/>
                </a:cubicBezTo>
                <a:lnTo>
                  <a:pt x="4033" y="2369"/>
                </a:lnTo>
                <a:close/>
                <a:moveTo>
                  <a:pt x="4063" y="3023"/>
                </a:moveTo>
                <a:cubicBezTo>
                  <a:pt x="4594" y="3330"/>
                  <a:pt x="4594" y="3330"/>
                  <a:pt x="4594" y="3330"/>
                </a:cubicBezTo>
                <a:cubicBezTo>
                  <a:pt x="4591" y="3336"/>
                  <a:pt x="4590" y="3343"/>
                  <a:pt x="4590" y="3350"/>
                </a:cubicBezTo>
                <a:cubicBezTo>
                  <a:pt x="4590" y="3359"/>
                  <a:pt x="4592" y="3367"/>
                  <a:pt x="4596" y="3375"/>
                </a:cubicBezTo>
                <a:cubicBezTo>
                  <a:pt x="4336" y="3525"/>
                  <a:pt x="4336" y="3525"/>
                  <a:pt x="4336" y="3525"/>
                </a:cubicBezTo>
                <a:cubicBezTo>
                  <a:pt x="3780" y="3186"/>
                  <a:pt x="3780" y="3186"/>
                  <a:pt x="3780" y="3186"/>
                </a:cubicBezTo>
                <a:lnTo>
                  <a:pt x="4063" y="3023"/>
                </a:lnTo>
                <a:close/>
                <a:moveTo>
                  <a:pt x="4356" y="5187"/>
                </a:moveTo>
                <a:cubicBezTo>
                  <a:pt x="4356" y="5187"/>
                  <a:pt x="4356" y="5187"/>
                  <a:pt x="4356" y="5187"/>
                </a:cubicBezTo>
                <a:cubicBezTo>
                  <a:pt x="4349" y="4523"/>
                  <a:pt x="4349" y="4523"/>
                  <a:pt x="4349" y="4523"/>
                </a:cubicBezTo>
                <a:cubicBezTo>
                  <a:pt x="4640" y="4691"/>
                  <a:pt x="4640" y="4691"/>
                  <a:pt x="4640" y="4691"/>
                </a:cubicBezTo>
                <a:cubicBezTo>
                  <a:pt x="4640" y="5031"/>
                  <a:pt x="4640" y="5031"/>
                  <a:pt x="4640" y="5031"/>
                </a:cubicBezTo>
                <a:lnTo>
                  <a:pt x="4356" y="5187"/>
                </a:lnTo>
                <a:close/>
                <a:moveTo>
                  <a:pt x="4640" y="5036"/>
                </a:moveTo>
                <a:cubicBezTo>
                  <a:pt x="4640" y="5351"/>
                  <a:pt x="4640" y="5351"/>
                  <a:pt x="4640" y="5351"/>
                </a:cubicBezTo>
                <a:cubicBezTo>
                  <a:pt x="4361" y="5190"/>
                  <a:pt x="4361" y="5190"/>
                  <a:pt x="4361" y="5190"/>
                </a:cubicBezTo>
                <a:lnTo>
                  <a:pt x="4640" y="5036"/>
                </a:lnTo>
                <a:close/>
                <a:moveTo>
                  <a:pt x="4351" y="5184"/>
                </a:moveTo>
                <a:cubicBezTo>
                  <a:pt x="4068" y="5022"/>
                  <a:pt x="4068" y="5022"/>
                  <a:pt x="4068" y="5022"/>
                </a:cubicBezTo>
                <a:cubicBezTo>
                  <a:pt x="4068" y="4408"/>
                  <a:pt x="4068" y="4408"/>
                  <a:pt x="4068" y="4408"/>
                </a:cubicBezTo>
                <a:cubicBezTo>
                  <a:pt x="4084" y="4406"/>
                  <a:pt x="4098" y="4397"/>
                  <a:pt x="4106" y="4384"/>
                </a:cubicBezTo>
                <a:cubicBezTo>
                  <a:pt x="4344" y="4520"/>
                  <a:pt x="4344" y="4520"/>
                  <a:pt x="4344" y="4520"/>
                </a:cubicBezTo>
                <a:lnTo>
                  <a:pt x="4351" y="5184"/>
                </a:lnTo>
                <a:close/>
                <a:moveTo>
                  <a:pt x="4115" y="4355"/>
                </a:moveTo>
                <a:cubicBezTo>
                  <a:pt x="4115" y="4347"/>
                  <a:pt x="4113" y="4340"/>
                  <a:pt x="4111" y="4334"/>
                </a:cubicBezTo>
                <a:cubicBezTo>
                  <a:pt x="4341" y="4202"/>
                  <a:pt x="4341" y="4202"/>
                  <a:pt x="4341" y="4202"/>
                </a:cubicBezTo>
                <a:cubicBezTo>
                  <a:pt x="4344" y="4515"/>
                  <a:pt x="4344" y="4515"/>
                  <a:pt x="4344" y="4515"/>
                </a:cubicBezTo>
                <a:cubicBezTo>
                  <a:pt x="4109" y="4379"/>
                  <a:pt x="4109" y="4379"/>
                  <a:pt x="4109" y="4379"/>
                </a:cubicBezTo>
                <a:cubicBezTo>
                  <a:pt x="4113" y="4372"/>
                  <a:pt x="4115" y="4364"/>
                  <a:pt x="4115" y="4355"/>
                </a:cubicBezTo>
                <a:close/>
                <a:moveTo>
                  <a:pt x="4338" y="3529"/>
                </a:moveTo>
                <a:cubicBezTo>
                  <a:pt x="4598" y="3379"/>
                  <a:pt x="4598" y="3379"/>
                  <a:pt x="4598" y="3379"/>
                </a:cubicBezTo>
                <a:cubicBezTo>
                  <a:pt x="4607" y="3392"/>
                  <a:pt x="4621" y="3401"/>
                  <a:pt x="4637" y="3403"/>
                </a:cubicBezTo>
                <a:cubicBezTo>
                  <a:pt x="4638" y="4019"/>
                  <a:pt x="4638" y="4019"/>
                  <a:pt x="4638" y="4019"/>
                </a:cubicBezTo>
                <a:cubicBezTo>
                  <a:pt x="4345" y="4188"/>
                  <a:pt x="4345" y="4188"/>
                  <a:pt x="4345" y="4188"/>
                </a:cubicBezTo>
                <a:lnTo>
                  <a:pt x="4338" y="3529"/>
                </a:lnTo>
                <a:close/>
                <a:moveTo>
                  <a:pt x="4064" y="4302"/>
                </a:moveTo>
                <a:cubicBezTo>
                  <a:pt x="4065" y="3687"/>
                  <a:pt x="4065" y="3687"/>
                  <a:pt x="4065" y="3687"/>
                </a:cubicBezTo>
                <a:cubicBezTo>
                  <a:pt x="4334" y="3532"/>
                  <a:pt x="4334" y="3532"/>
                  <a:pt x="4334" y="3532"/>
                </a:cubicBezTo>
                <a:cubicBezTo>
                  <a:pt x="4340" y="4190"/>
                  <a:pt x="4340" y="4190"/>
                  <a:pt x="4340" y="4190"/>
                </a:cubicBezTo>
                <a:cubicBezTo>
                  <a:pt x="4106" y="4325"/>
                  <a:pt x="4106" y="4325"/>
                  <a:pt x="4106" y="4325"/>
                </a:cubicBezTo>
                <a:cubicBezTo>
                  <a:pt x="4097" y="4312"/>
                  <a:pt x="4082" y="4302"/>
                  <a:pt x="4064" y="4302"/>
                </a:cubicBezTo>
                <a:close/>
                <a:moveTo>
                  <a:pt x="4094" y="2369"/>
                </a:moveTo>
                <a:cubicBezTo>
                  <a:pt x="4640" y="2683"/>
                  <a:pt x="4640" y="2683"/>
                  <a:pt x="4640" y="2683"/>
                </a:cubicBezTo>
                <a:cubicBezTo>
                  <a:pt x="4639" y="3297"/>
                  <a:pt x="4639" y="3297"/>
                  <a:pt x="4639" y="3297"/>
                </a:cubicBezTo>
                <a:cubicBezTo>
                  <a:pt x="4622" y="3298"/>
                  <a:pt x="4607" y="3307"/>
                  <a:pt x="4598" y="3321"/>
                </a:cubicBezTo>
                <a:cubicBezTo>
                  <a:pt x="4067" y="3014"/>
                  <a:pt x="4067" y="3014"/>
                  <a:pt x="4067" y="3014"/>
                </a:cubicBezTo>
                <a:cubicBezTo>
                  <a:pt x="4068" y="2386"/>
                  <a:pt x="4068" y="2386"/>
                  <a:pt x="4068" y="2386"/>
                </a:cubicBezTo>
                <a:cubicBezTo>
                  <a:pt x="4079" y="2384"/>
                  <a:pt x="4088" y="2378"/>
                  <a:pt x="4094" y="2369"/>
                </a:cubicBezTo>
                <a:close/>
                <a:moveTo>
                  <a:pt x="4643" y="4028"/>
                </a:moveTo>
                <a:cubicBezTo>
                  <a:pt x="4930" y="4193"/>
                  <a:pt x="4930" y="4193"/>
                  <a:pt x="4930" y="4193"/>
                </a:cubicBezTo>
                <a:cubicBezTo>
                  <a:pt x="4930" y="4521"/>
                  <a:pt x="4930" y="4521"/>
                  <a:pt x="4930" y="4521"/>
                </a:cubicBezTo>
                <a:cubicBezTo>
                  <a:pt x="4642" y="4687"/>
                  <a:pt x="4642" y="4687"/>
                  <a:pt x="4642" y="4687"/>
                </a:cubicBezTo>
                <a:cubicBezTo>
                  <a:pt x="4349" y="4518"/>
                  <a:pt x="4349" y="4518"/>
                  <a:pt x="4349" y="4518"/>
                </a:cubicBezTo>
                <a:cubicBezTo>
                  <a:pt x="4345" y="4199"/>
                  <a:pt x="4345" y="4199"/>
                  <a:pt x="4345" y="4199"/>
                </a:cubicBezTo>
                <a:lnTo>
                  <a:pt x="4643" y="4028"/>
                </a:lnTo>
                <a:close/>
                <a:moveTo>
                  <a:pt x="4645" y="5351"/>
                </a:moveTo>
                <a:cubicBezTo>
                  <a:pt x="4645" y="5036"/>
                  <a:pt x="4645" y="5036"/>
                  <a:pt x="4645" y="5036"/>
                </a:cubicBezTo>
                <a:cubicBezTo>
                  <a:pt x="4920" y="5192"/>
                  <a:pt x="4920" y="5192"/>
                  <a:pt x="4920" y="5192"/>
                </a:cubicBezTo>
                <a:lnTo>
                  <a:pt x="4645" y="5351"/>
                </a:lnTo>
                <a:close/>
                <a:moveTo>
                  <a:pt x="4930" y="5198"/>
                </a:moveTo>
                <a:cubicBezTo>
                  <a:pt x="4930" y="5521"/>
                  <a:pt x="4930" y="5521"/>
                  <a:pt x="4930" y="5521"/>
                </a:cubicBezTo>
                <a:cubicBezTo>
                  <a:pt x="4649" y="5360"/>
                  <a:pt x="4649" y="5360"/>
                  <a:pt x="4649" y="5360"/>
                </a:cubicBezTo>
                <a:lnTo>
                  <a:pt x="4930" y="5198"/>
                </a:lnTo>
                <a:close/>
                <a:moveTo>
                  <a:pt x="4645" y="5030"/>
                </a:moveTo>
                <a:cubicBezTo>
                  <a:pt x="4645" y="4691"/>
                  <a:pt x="4645" y="4691"/>
                  <a:pt x="4645" y="4691"/>
                </a:cubicBezTo>
                <a:cubicBezTo>
                  <a:pt x="4930" y="4527"/>
                  <a:pt x="4930" y="4527"/>
                  <a:pt x="4930" y="4527"/>
                </a:cubicBezTo>
                <a:cubicBezTo>
                  <a:pt x="4930" y="5187"/>
                  <a:pt x="4930" y="5187"/>
                  <a:pt x="4930" y="5187"/>
                </a:cubicBezTo>
                <a:cubicBezTo>
                  <a:pt x="4925" y="5189"/>
                  <a:pt x="4925" y="5189"/>
                  <a:pt x="4925" y="5189"/>
                </a:cubicBezTo>
                <a:lnTo>
                  <a:pt x="4645" y="5030"/>
                </a:lnTo>
                <a:close/>
                <a:moveTo>
                  <a:pt x="4687" y="3320"/>
                </a:moveTo>
                <a:cubicBezTo>
                  <a:pt x="4678" y="3306"/>
                  <a:pt x="4662" y="3297"/>
                  <a:pt x="4644" y="3297"/>
                </a:cubicBezTo>
                <a:cubicBezTo>
                  <a:pt x="4645" y="2683"/>
                  <a:pt x="4645" y="2683"/>
                  <a:pt x="4645" y="2683"/>
                </a:cubicBezTo>
                <a:cubicBezTo>
                  <a:pt x="4930" y="2519"/>
                  <a:pt x="4930" y="2519"/>
                  <a:pt x="4930" y="2519"/>
                </a:cubicBezTo>
                <a:cubicBezTo>
                  <a:pt x="4930" y="3181"/>
                  <a:pt x="4930" y="3181"/>
                  <a:pt x="4930" y="3181"/>
                </a:cubicBezTo>
                <a:lnTo>
                  <a:pt x="4687" y="3320"/>
                </a:lnTo>
                <a:close/>
                <a:moveTo>
                  <a:pt x="5219" y="4322"/>
                </a:moveTo>
                <a:cubicBezTo>
                  <a:pt x="5209" y="4322"/>
                  <a:pt x="5200" y="4327"/>
                  <a:pt x="5194" y="4335"/>
                </a:cubicBezTo>
                <a:cubicBezTo>
                  <a:pt x="4939" y="4188"/>
                  <a:pt x="4939" y="4188"/>
                  <a:pt x="4939" y="4188"/>
                </a:cubicBezTo>
                <a:cubicBezTo>
                  <a:pt x="5219" y="4026"/>
                  <a:pt x="5219" y="4026"/>
                  <a:pt x="5219" y="4026"/>
                </a:cubicBezTo>
                <a:lnTo>
                  <a:pt x="5219" y="4322"/>
                </a:lnTo>
                <a:close/>
                <a:moveTo>
                  <a:pt x="5218" y="5021"/>
                </a:moveTo>
                <a:cubicBezTo>
                  <a:pt x="4935" y="5184"/>
                  <a:pt x="4935" y="5184"/>
                  <a:pt x="4935" y="5184"/>
                </a:cubicBezTo>
                <a:cubicBezTo>
                  <a:pt x="4935" y="4524"/>
                  <a:pt x="4935" y="4524"/>
                  <a:pt x="4935" y="4524"/>
                </a:cubicBezTo>
                <a:cubicBezTo>
                  <a:pt x="5191" y="4377"/>
                  <a:pt x="5191" y="4377"/>
                  <a:pt x="5191" y="4377"/>
                </a:cubicBezTo>
                <a:cubicBezTo>
                  <a:pt x="5197" y="4386"/>
                  <a:pt x="5206" y="4392"/>
                  <a:pt x="5217" y="4393"/>
                </a:cubicBezTo>
                <a:lnTo>
                  <a:pt x="5218" y="5021"/>
                </a:lnTo>
                <a:close/>
                <a:moveTo>
                  <a:pt x="4935" y="4519"/>
                </a:moveTo>
                <a:cubicBezTo>
                  <a:pt x="4935" y="4196"/>
                  <a:pt x="4935" y="4196"/>
                  <a:pt x="4935" y="4196"/>
                </a:cubicBezTo>
                <a:cubicBezTo>
                  <a:pt x="5189" y="4343"/>
                  <a:pt x="5189" y="4343"/>
                  <a:pt x="5189" y="4343"/>
                </a:cubicBezTo>
                <a:cubicBezTo>
                  <a:pt x="5187" y="4347"/>
                  <a:pt x="5185" y="4352"/>
                  <a:pt x="5185" y="4358"/>
                </a:cubicBezTo>
                <a:cubicBezTo>
                  <a:pt x="5185" y="4363"/>
                  <a:pt x="5187" y="4368"/>
                  <a:pt x="5189" y="4372"/>
                </a:cubicBezTo>
                <a:lnTo>
                  <a:pt x="4935" y="4519"/>
                </a:lnTo>
                <a:close/>
                <a:moveTo>
                  <a:pt x="4935" y="4185"/>
                </a:moveTo>
                <a:cubicBezTo>
                  <a:pt x="4648" y="4019"/>
                  <a:pt x="4648" y="4019"/>
                  <a:pt x="4648" y="4019"/>
                </a:cubicBezTo>
                <a:cubicBezTo>
                  <a:pt x="4647" y="3403"/>
                  <a:pt x="4647" y="3403"/>
                  <a:pt x="4647" y="3403"/>
                </a:cubicBezTo>
                <a:cubicBezTo>
                  <a:pt x="4664" y="3402"/>
                  <a:pt x="4678" y="3393"/>
                  <a:pt x="4687" y="3380"/>
                </a:cubicBezTo>
                <a:cubicBezTo>
                  <a:pt x="5219" y="3688"/>
                  <a:pt x="5219" y="3688"/>
                  <a:pt x="5219" y="3688"/>
                </a:cubicBezTo>
                <a:cubicBezTo>
                  <a:pt x="5219" y="4020"/>
                  <a:pt x="5219" y="4020"/>
                  <a:pt x="5219" y="4020"/>
                </a:cubicBezTo>
                <a:lnTo>
                  <a:pt x="4935" y="4185"/>
                </a:lnTo>
                <a:close/>
                <a:moveTo>
                  <a:pt x="4930" y="6188"/>
                </a:moveTo>
                <a:cubicBezTo>
                  <a:pt x="4677" y="6042"/>
                  <a:pt x="4677" y="6042"/>
                  <a:pt x="4677" y="6042"/>
                </a:cubicBezTo>
                <a:cubicBezTo>
                  <a:pt x="4678" y="6038"/>
                  <a:pt x="4679" y="6034"/>
                  <a:pt x="4679" y="6030"/>
                </a:cubicBezTo>
                <a:cubicBezTo>
                  <a:pt x="4679" y="6012"/>
                  <a:pt x="4665" y="5997"/>
                  <a:pt x="4648" y="5994"/>
                </a:cubicBezTo>
                <a:cubicBezTo>
                  <a:pt x="4648" y="5365"/>
                  <a:pt x="4648" y="5365"/>
                  <a:pt x="4648" y="5365"/>
                </a:cubicBezTo>
                <a:cubicBezTo>
                  <a:pt x="4930" y="5527"/>
                  <a:pt x="4930" y="5527"/>
                  <a:pt x="4930" y="5527"/>
                </a:cubicBezTo>
                <a:lnTo>
                  <a:pt x="4930" y="6188"/>
                </a:lnTo>
                <a:close/>
                <a:moveTo>
                  <a:pt x="4925" y="6197"/>
                </a:moveTo>
                <a:cubicBezTo>
                  <a:pt x="4356" y="6525"/>
                  <a:pt x="4356" y="6525"/>
                  <a:pt x="4356" y="6525"/>
                </a:cubicBezTo>
                <a:cubicBezTo>
                  <a:pt x="4356" y="6200"/>
                  <a:pt x="4356" y="6200"/>
                  <a:pt x="4356" y="6200"/>
                </a:cubicBezTo>
                <a:cubicBezTo>
                  <a:pt x="4614" y="6050"/>
                  <a:pt x="4614" y="6050"/>
                  <a:pt x="4614" y="6050"/>
                </a:cubicBezTo>
                <a:cubicBezTo>
                  <a:pt x="4621" y="6059"/>
                  <a:pt x="4631" y="6065"/>
                  <a:pt x="4643" y="6065"/>
                </a:cubicBezTo>
                <a:cubicBezTo>
                  <a:pt x="4655" y="6065"/>
                  <a:pt x="4666" y="6059"/>
                  <a:pt x="4672" y="6050"/>
                </a:cubicBezTo>
                <a:lnTo>
                  <a:pt x="4925" y="6197"/>
                </a:lnTo>
                <a:close/>
                <a:moveTo>
                  <a:pt x="4356" y="6189"/>
                </a:moveTo>
                <a:cubicBezTo>
                  <a:pt x="4356" y="5527"/>
                  <a:pt x="4356" y="5527"/>
                  <a:pt x="4356" y="5527"/>
                </a:cubicBezTo>
                <a:cubicBezTo>
                  <a:pt x="4638" y="5364"/>
                  <a:pt x="4638" y="5364"/>
                  <a:pt x="4638" y="5364"/>
                </a:cubicBezTo>
                <a:cubicBezTo>
                  <a:pt x="4638" y="5994"/>
                  <a:pt x="4638" y="5994"/>
                  <a:pt x="4638" y="5994"/>
                </a:cubicBezTo>
                <a:cubicBezTo>
                  <a:pt x="4621" y="5997"/>
                  <a:pt x="4607" y="6012"/>
                  <a:pt x="4607" y="6030"/>
                </a:cubicBezTo>
                <a:cubicBezTo>
                  <a:pt x="4607" y="6034"/>
                  <a:pt x="4608" y="6038"/>
                  <a:pt x="4610" y="6042"/>
                </a:cubicBezTo>
                <a:lnTo>
                  <a:pt x="4356" y="6189"/>
                </a:lnTo>
                <a:close/>
                <a:moveTo>
                  <a:pt x="4059" y="4302"/>
                </a:moveTo>
                <a:cubicBezTo>
                  <a:pt x="4043" y="4302"/>
                  <a:pt x="4028" y="4311"/>
                  <a:pt x="4018" y="4324"/>
                </a:cubicBezTo>
                <a:cubicBezTo>
                  <a:pt x="3488" y="4018"/>
                  <a:pt x="3488" y="4018"/>
                  <a:pt x="3488" y="4018"/>
                </a:cubicBezTo>
                <a:cubicBezTo>
                  <a:pt x="3489" y="3389"/>
                  <a:pt x="3489" y="3389"/>
                  <a:pt x="3489" y="3389"/>
                </a:cubicBezTo>
                <a:cubicBezTo>
                  <a:pt x="3499" y="3387"/>
                  <a:pt x="3507" y="3381"/>
                  <a:pt x="3513" y="3372"/>
                </a:cubicBezTo>
                <a:cubicBezTo>
                  <a:pt x="4060" y="3687"/>
                  <a:pt x="4060" y="3687"/>
                  <a:pt x="4060" y="3687"/>
                </a:cubicBezTo>
                <a:lnTo>
                  <a:pt x="4059" y="4302"/>
                </a:lnTo>
                <a:close/>
                <a:moveTo>
                  <a:pt x="3485" y="2686"/>
                </a:moveTo>
                <a:cubicBezTo>
                  <a:pt x="3769" y="2522"/>
                  <a:pt x="3769" y="2522"/>
                  <a:pt x="3769" y="2522"/>
                </a:cubicBezTo>
                <a:cubicBezTo>
                  <a:pt x="3770" y="3180"/>
                  <a:pt x="3770" y="3180"/>
                  <a:pt x="3770" y="3180"/>
                </a:cubicBezTo>
                <a:cubicBezTo>
                  <a:pt x="3509" y="3331"/>
                  <a:pt x="3509" y="3331"/>
                  <a:pt x="3509" y="3331"/>
                </a:cubicBezTo>
                <a:cubicBezTo>
                  <a:pt x="3503" y="3324"/>
                  <a:pt x="3495" y="3319"/>
                  <a:pt x="3485" y="3319"/>
                </a:cubicBezTo>
                <a:lnTo>
                  <a:pt x="3485" y="2686"/>
                </a:lnTo>
                <a:close/>
                <a:moveTo>
                  <a:pt x="3775" y="3189"/>
                </a:moveTo>
                <a:cubicBezTo>
                  <a:pt x="4331" y="3527"/>
                  <a:pt x="4331" y="3527"/>
                  <a:pt x="4331" y="3527"/>
                </a:cubicBezTo>
                <a:cubicBezTo>
                  <a:pt x="4063" y="3683"/>
                  <a:pt x="4063" y="3683"/>
                  <a:pt x="4063" y="3683"/>
                </a:cubicBezTo>
                <a:cubicBezTo>
                  <a:pt x="3515" y="3368"/>
                  <a:pt x="3515" y="3368"/>
                  <a:pt x="3515" y="3368"/>
                </a:cubicBezTo>
                <a:cubicBezTo>
                  <a:pt x="3517" y="3364"/>
                  <a:pt x="3518" y="3359"/>
                  <a:pt x="3518" y="3354"/>
                </a:cubicBezTo>
                <a:cubicBezTo>
                  <a:pt x="3518" y="3349"/>
                  <a:pt x="3517" y="3344"/>
                  <a:pt x="3514" y="3339"/>
                </a:cubicBezTo>
                <a:lnTo>
                  <a:pt x="3775" y="3189"/>
                </a:lnTo>
                <a:close/>
                <a:moveTo>
                  <a:pt x="3772" y="1516"/>
                </a:moveTo>
                <a:cubicBezTo>
                  <a:pt x="4059" y="1682"/>
                  <a:pt x="4059" y="1682"/>
                  <a:pt x="4059" y="1682"/>
                </a:cubicBezTo>
                <a:cubicBezTo>
                  <a:pt x="4060" y="2315"/>
                  <a:pt x="4060" y="2315"/>
                  <a:pt x="4060" y="2315"/>
                </a:cubicBezTo>
                <a:cubicBezTo>
                  <a:pt x="4051" y="2316"/>
                  <a:pt x="4043" y="2320"/>
                  <a:pt x="4037" y="2327"/>
                </a:cubicBezTo>
                <a:cubicBezTo>
                  <a:pt x="3773" y="2175"/>
                  <a:pt x="3773" y="2175"/>
                  <a:pt x="3773" y="2175"/>
                </a:cubicBezTo>
                <a:lnTo>
                  <a:pt x="3772" y="1516"/>
                </a:lnTo>
                <a:close/>
                <a:moveTo>
                  <a:pt x="3774" y="1511"/>
                </a:moveTo>
                <a:cubicBezTo>
                  <a:pt x="4351" y="1182"/>
                  <a:pt x="4351" y="1182"/>
                  <a:pt x="4351" y="1182"/>
                </a:cubicBezTo>
                <a:cubicBezTo>
                  <a:pt x="4636" y="1345"/>
                  <a:pt x="4636" y="1345"/>
                  <a:pt x="4636" y="1345"/>
                </a:cubicBezTo>
                <a:cubicBezTo>
                  <a:pt x="4062" y="1678"/>
                  <a:pt x="4062" y="1678"/>
                  <a:pt x="4062" y="1678"/>
                </a:cubicBezTo>
                <a:lnTo>
                  <a:pt x="3774" y="1511"/>
                </a:lnTo>
                <a:close/>
                <a:moveTo>
                  <a:pt x="4360" y="1176"/>
                </a:moveTo>
                <a:cubicBezTo>
                  <a:pt x="4639" y="998"/>
                  <a:pt x="4639" y="998"/>
                  <a:pt x="4639" y="998"/>
                </a:cubicBezTo>
                <a:cubicBezTo>
                  <a:pt x="4639" y="1336"/>
                  <a:pt x="4639" y="1336"/>
                  <a:pt x="4639" y="1336"/>
                </a:cubicBezTo>
                <a:lnTo>
                  <a:pt x="4360" y="1176"/>
                </a:lnTo>
                <a:close/>
                <a:moveTo>
                  <a:pt x="4641" y="2069"/>
                </a:moveTo>
                <a:cubicBezTo>
                  <a:pt x="4660" y="2069"/>
                  <a:pt x="4677" y="2059"/>
                  <a:pt x="4686" y="2045"/>
                </a:cubicBezTo>
                <a:cubicBezTo>
                  <a:pt x="4930" y="2186"/>
                  <a:pt x="4930" y="2186"/>
                  <a:pt x="4930" y="2186"/>
                </a:cubicBezTo>
                <a:cubicBezTo>
                  <a:pt x="4930" y="2513"/>
                  <a:pt x="4930" y="2513"/>
                  <a:pt x="4930" y="2513"/>
                </a:cubicBezTo>
                <a:cubicBezTo>
                  <a:pt x="4642" y="2679"/>
                  <a:pt x="4642" y="2679"/>
                  <a:pt x="4642" y="2679"/>
                </a:cubicBezTo>
                <a:cubicBezTo>
                  <a:pt x="4096" y="2365"/>
                  <a:pt x="4096" y="2365"/>
                  <a:pt x="4096" y="2365"/>
                </a:cubicBezTo>
                <a:cubicBezTo>
                  <a:pt x="4098" y="2361"/>
                  <a:pt x="4099" y="2356"/>
                  <a:pt x="4099" y="2350"/>
                </a:cubicBezTo>
                <a:cubicBezTo>
                  <a:pt x="4099" y="2345"/>
                  <a:pt x="4098" y="2340"/>
                  <a:pt x="4095" y="2335"/>
                </a:cubicBezTo>
                <a:cubicBezTo>
                  <a:pt x="4597" y="2045"/>
                  <a:pt x="4597" y="2045"/>
                  <a:pt x="4597" y="2045"/>
                </a:cubicBezTo>
                <a:cubicBezTo>
                  <a:pt x="4607" y="2060"/>
                  <a:pt x="4623" y="2069"/>
                  <a:pt x="4641" y="2069"/>
                </a:cubicBezTo>
                <a:close/>
                <a:moveTo>
                  <a:pt x="4647" y="1963"/>
                </a:moveTo>
                <a:cubicBezTo>
                  <a:pt x="4648" y="1352"/>
                  <a:pt x="4648" y="1352"/>
                  <a:pt x="4648" y="1352"/>
                </a:cubicBezTo>
                <a:cubicBezTo>
                  <a:pt x="5219" y="1679"/>
                  <a:pt x="5219" y="1679"/>
                  <a:pt x="5219" y="1679"/>
                </a:cubicBezTo>
                <a:cubicBezTo>
                  <a:pt x="5219" y="2011"/>
                  <a:pt x="5219" y="2011"/>
                  <a:pt x="5219" y="2011"/>
                </a:cubicBezTo>
                <a:cubicBezTo>
                  <a:pt x="4934" y="2177"/>
                  <a:pt x="4934" y="2177"/>
                  <a:pt x="4934" y="2177"/>
                </a:cubicBezTo>
                <a:cubicBezTo>
                  <a:pt x="4691" y="2036"/>
                  <a:pt x="4691" y="2036"/>
                  <a:pt x="4691" y="2036"/>
                </a:cubicBezTo>
                <a:cubicBezTo>
                  <a:pt x="4693" y="2030"/>
                  <a:pt x="4695" y="2023"/>
                  <a:pt x="4695" y="2016"/>
                </a:cubicBezTo>
                <a:cubicBezTo>
                  <a:pt x="4695" y="1988"/>
                  <a:pt x="4674" y="1966"/>
                  <a:pt x="4647" y="1963"/>
                </a:cubicBezTo>
                <a:close/>
                <a:moveTo>
                  <a:pt x="5223" y="3023"/>
                </a:moveTo>
                <a:cubicBezTo>
                  <a:pt x="5793" y="3353"/>
                  <a:pt x="5793" y="3353"/>
                  <a:pt x="5793" y="3353"/>
                </a:cubicBezTo>
                <a:cubicBezTo>
                  <a:pt x="5510" y="3517"/>
                  <a:pt x="5510" y="3517"/>
                  <a:pt x="5510" y="3517"/>
                </a:cubicBezTo>
                <a:cubicBezTo>
                  <a:pt x="4939" y="3187"/>
                  <a:pt x="4939" y="3187"/>
                  <a:pt x="4939" y="3187"/>
                </a:cubicBezTo>
                <a:lnTo>
                  <a:pt x="5223" y="3023"/>
                </a:lnTo>
                <a:close/>
                <a:moveTo>
                  <a:pt x="5514" y="1506"/>
                </a:moveTo>
                <a:cubicBezTo>
                  <a:pt x="5516" y="1184"/>
                  <a:pt x="5516" y="1184"/>
                  <a:pt x="5516" y="1184"/>
                </a:cubicBezTo>
                <a:cubicBezTo>
                  <a:pt x="5794" y="1345"/>
                  <a:pt x="5794" y="1345"/>
                  <a:pt x="5794" y="1345"/>
                </a:cubicBezTo>
                <a:lnTo>
                  <a:pt x="5514" y="1506"/>
                </a:lnTo>
                <a:close/>
                <a:moveTo>
                  <a:pt x="5521" y="1176"/>
                </a:moveTo>
                <a:cubicBezTo>
                  <a:pt x="5799" y="1014"/>
                  <a:pt x="5799" y="1014"/>
                  <a:pt x="5799" y="1014"/>
                </a:cubicBezTo>
                <a:cubicBezTo>
                  <a:pt x="5799" y="1337"/>
                  <a:pt x="5799" y="1337"/>
                  <a:pt x="5799" y="1337"/>
                </a:cubicBezTo>
                <a:lnTo>
                  <a:pt x="5521" y="1176"/>
                </a:lnTo>
                <a:close/>
                <a:moveTo>
                  <a:pt x="5807" y="2011"/>
                </a:moveTo>
                <a:cubicBezTo>
                  <a:pt x="5807" y="1349"/>
                  <a:pt x="5807" y="1349"/>
                  <a:pt x="5807" y="1349"/>
                </a:cubicBezTo>
                <a:cubicBezTo>
                  <a:pt x="6379" y="1680"/>
                  <a:pt x="6379" y="1680"/>
                  <a:pt x="6379" y="1680"/>
                </a:cubicBezTo>
                <a:cubicBezTo>
                  <a:pt x="6378" y="2295"/>
                  <a:pt x="6378" y="2295"/>
                  <a:pt x="6378" y="2295"/>
                </a:cubicBezTo>
                <a:cubicBezTo>
                  <a:pt x="6361" y="2296"/>
                  <a:pt x="6347" y="2305"/>
                  <a:pt x="6338" y="2318"/>
                </a:cubicBezTo>
                <a:lnTo>
                  <a:pt x="5807" y="2011"/>
                </a:lnTo>
                <a:close/>
                <a:moveTo>
                  <a:pt x="6381" y="3024"/>
                </a:moveTo>
                <a:cubicBezTo>
                  <a:pt x="6953" y="3354"/>
                  <a:pt x="6953" y="3354"/>
                  <a:pt x="6953" y="3354"/>
                </a:cubicBezTo>
                <a:cubicBezTo>
                  <a:pt x="6430" y="3655"/>
                  <a:pt x="6430" y="3655"/>
                  <a:pt x="6430" y="3655"/>
                </a:cubicBezTo>
                <a:cubicBezTo>
                  <a:pt x="6420" y="3639"/>
                  <a:pt x="6401" y="3628"/>
                  <a:pt x="6380" y="3628"/>
                </a:cubicBezTo>
                <a:cubicBezTo>
                  <a:pt x="6360" y="3628"/>
                  <a:pt x="6342" y="3639"/>
                  <a:pt x="6331" y="3655"/>
                </a:cubicBezTo>
                <a:cubicBezTo>
                  <a:pt x="5810" y="3353"/>
                  <a:pt x="5810" y="3353"/>
                  <a:pt x="5810" y="3353"/>
                </a:cubicBezTo>
                <a:lnTo>
                  <a:pt x="6381" y="3024"/>
                </a:lnTo>
                <a:close/>
                <a:moveTo>
                  <a:pt x="6956" y="4019"/>
                </a:moveTo>
                <a:cubicBezTo>
                  <a:pt x="6384" y="4350"/>
                  <a:pt x="6384" y="4350"/>
                  <a:pt x="6384" y="4350"/>
                </a:cubicBezTo>
                <a:cubicBezTo>
                  <a:pt x="6383" y="4020"/>
                  <a:pt x="6383" y="4020"/>
                  <a:pt x="6383" y="4020"/>
                </a:cubicBezTo>
                <a:cubicBezTo>
                  <a:pt x="6383" y="4020"/>
                  <a:pt x="6383" y="4020"/>
                  <a:pt x="6383" y="4020"/>
                </a:cubicBezTo>
                <a:cubicBezTo>
                  <a:pt x="6956" y="3695"/>
                  <a:pt x="6956" y="3695"/>
                  <a:pt x="6956" y="3695"/>
                </a:cubicBezTo>
                <a:lnTo>
                  <a:pt x="6956" y="4019"/>
                </a:lnTo>
                <a:close/>
                <a:moveTo>
                  <a:pt x="6386" y="3015"/>
                </a:moveTo>
                <a:cubicBezTo>
                  <a:pt x="6386" y="2401"/>
                  <a:pt x="6386" y="2401"/>
                  <a:pt x="6386" y="2401"/>
                </a:cubicBezTo>
                <a:cubicBezTo>
                  <a:pt x="6403" y="2399"/>
                  <a:pt x="6417" y="2390"/>
                  <a:pt x="6426" y="2377"/>
                </a:cubicBezTo>
                <a:cubicBezTo>
                  <a:pt x="6958" y="2684"/>
                  <a:pt x="6958" y="2684"/>
                  <a:pt x="6958" y="2684"/>
                </a:cubicBezTo>
                <a:cubicBezTo>
                  <a:pt x="6958" y="3345"/>
                  <a:pt x="6958" y="3345"/>
                  <a:pt x="6958" y="3345"/>
                </a:cubicBezTo>
                <a:lnTo>
                  <a:pt x="6386" y="3015"/>
                </a:lnTo>
                <a:close/>
                <a:moveTo>
                  <a:pt x="6383" y="4014"/>
                </a:moveTo>
                <a:cubicBezTo>
                  <a:pt x="6383" y="3744"/>
                  <a:pt x="6383" y="3744"/>
                  <a:pt x="6383" y="3744"/>
                </a:cubicBezTo>
                <a:cubicBezTo>
                  <a:pt x="6414" y="3743"/>
                  <a:pt x="6439" y="3717"/>
                  <a:pt x="6439" y="3686"/>
                </a:cubicBezTo>
                <a:cubicBezTo>
                  <a:pt x="6439" y="3677"/>
                  <a:pt x="6436" y="3668"/>
                  <a:pt x="6432" y="3660"/>
                </a:cubicBezTo>
                <a:cubicBezTo>
                  <a:pt x="6956" y="3357"/>
                  <a:pt x="6956" y="3357"/>
                  <a:pt x="6956" y="3357"/>
                </a:cubicBezTo>
                <a:cubicBezTo>
                  <a:pt x="6956" y="3690"/>
                  <a:pt x="6956" y="3690"/>
                  <a:pt x="6956" y="3690"/>
                </a:cubicBezTo>
                <a:lnTo>
                  <a:pt x="6383" y="4014"/>
                </a:lnTo>
                <a:close/>
                <a:moveTo>
                  <a:pt x="6383" y="2294"/>
                </a:moveTo>
                <a:cubicBezTo>
                  <a:pt x="6384" y="1680"/>
                  <a:pt x="6384" y="1680"/>
                  <a:pt x="6384" y="1680"/>
                </a:cubicBezTo>
                <a:cubicBezTo>
                  <a:pt x="6672" y="1513"/>
                  <a:pt x="6672" y="1513"/>
                  <a:pt x="6672" y="1513"/>
                </a:cubicBezTo>
                <a:cubicBezTo>
                  <a:pt x="6673" y="1852"/>
                  <a:pt x="6673" y="1852"/>
                  <a:pt x="6673" y="1852"/>
                </a:cubicBezTo>
                <a:cubicBezTo>
                  <a:pt x="6957" y="1686"/>
                  <a:pt x="6957" y="1686"/>
                  <a:pt x="6957" y="1686"/>
                </a:cubicBezTo>
                <a:cubicBezTo>
                  <a:pt x="6957" y="2011"/>
                  <a:pt x="6957" y="2011"/>
                  <a:pt x="6957" y="2011"/>
                </a:cubicBezTo>
                <a:cubicBezTo>
                  <a:pt x="6426" y="2317"/>
                  <a:pt x="6426" y="2317"/>
                  <a:pt x="6426" y="2317"/>
                </a:cubicBezTo>
                <a:cubicBezTo>
                  <a:pt x="6416" y="2304"/>
                  <a:pt x="6401" y="2295"/>
                  <a:pt x="6383" y="2294"/>
                </a:cubicBezTo>
                <a:close/>
                <a:moveTo>
                  <a:pt x="6907" y="1346"/>
                </a:moveTo>
                <a:cubicBezTo>
                  <a:pt x="6907" y="1354"/>
                  <a:pt x="6909" y="1362"/>
                  <a:pt x="6912" y="1369"/>
                </a:cubicBezTo>
                <a:cubicBezTo>
                  <a:pt x="6677" y="1505"/>
                  <a:pt x="6677" y="1505"/>
                  <a:pt x="6677" y="1505"/>
                </a:cubicBezTo>
                <a:cubicBezTo>
                  <a:pt x="6676" y="1186"/>
                  <a:pt x="6676" y="1186"/>
                  <a:pt x="6676" y="1186"/>
                </a:cubicBezTo>
                <a:cubicBezTo>
                  <a:pt x="6913" y="1322"/>
                  <a:pt x="6913" y="1322"/>
                  <a:pt x="6913" y="1322"/>
                </a:cubicBezTo>
                <a:cubicBezTo>
                  <a:pt x="6909" y="1329"/>
                  <a:pt x="6907" y="1337"/>
                  <a:pt x="6907" y="1346"/>
                </a:cubicBezTo>
                <a:close/>
                <a:moveTo>
                  <a:pt x="6915" y="1374"/>
                </a:moveTo>
                <a:cubicBezTo>
                  <a:pt x="6923" y="1388"/>
                  <a:pt x="6939" y="1398"/>
                  <a:pt x="6956" y="1399"/>
                </a:cubicBezTo>
                <a:cubicBezTo>
                  <a:pt x="6957" y="1681"/>
                  <a:pt x="6957" y="1681"/>
                  <a:pt x="6957" y="1681"/>
                </a:cubicBezTo>
                <a:cubicBezTo>
                  <a:pt x="6678" y="1844"/>
                  <a:pt x="6678" y="1844"/>
                  <a:pt x="6678" y="1844"/>
                </a:cubicBezTo>
                <a:cubicBezTo>
                  <a:pt x="6677" y="1510"/>
                  <a:pt x="6677" y="1510"/>
                  <a:pt x="6677" y="1510"/>
                </a:cubicBezTo>
                <a:lnTo>
                  <a:pt x="6915" y="1374"/>
                </a:lnTo>
                <a:close/>
                <a:moveTo>
                  <a:pt x="6674" y="513"/>
                </a:moveTo>
                <a:cubicBezTo>
                  <a:pt x="6958" y="676"/>
                  <a:pt x="6958" y="676"/>
                  <a:pt x="6958" y="676"/>
                </a:cubicBezTo>
                <a:cubicBezTo>
                  <a:pt x="6958" y="1293"/>
                  <a:pt x="6958" y="1293"/>
                  <a:pt x="6958" y="1293"/>
                </a:cubicBezTo>
                <a:cubicBezTo>
                  <a:pt x="6942" y="1294"/>
                  <a:pt x="6927" y="1301"/>
                  <a:pt x="6918" y="1313"/>
                </a:cubicBezTo>
                <a:cubicBezTo>
                  <a:pt x="6676" y="1174"/>
                  <a:pt x="6676" y="1174"/>
                  <a:pt x="6676" y="1174"/>
                </a:cubicBezTo>
                <a:lnTo>
                  <a:pt x="6674" y="513"/>
                </a:lnTo>
                <a:close/>
                <a:moveTo>
                  <a:pt x="7251" y="2518"/>
                </a:moveTo>
                <a:cubicBezTo>
                  <a:pt x="7252" y="2855"/>
                  <a:pt x="7252" y="2855"/>
                  <a:pt x="7252" y="2855"/>
                </a:cubicBezTo>
                <a:cubicBezTo>
                  <a:pt x="7255" y="2853"/>
                  <a:pt x="7255" y="2853"/>
                  <a:pt x="7255" y="2853"/>
                </a:cubicBezTo>
                <a:cubicBezTo>
                  <a:pt x="7537" y="2691"/>
                  <a:pt x="7537" y="2691"/>
                  <a:pt x="7537" y="2691"/>
                </a:cubicBezTo>
                <a:cubicBezTo>
                  <a:pt x="7537" y="3015"/>
                  <a:pt x="7537" y="3015"/>
                  <a:pt x="7537" y="3015"/>
                </a:cubicBezTo>
                <a:cubicBezTo>
                  <a:pt x="6963" y="3346"/>
                  <a:pt x="6963" y="3346"/>
                  <a:pt x="6963" y="3346"/>
                </a:cubicBezTo>
                <a:cubicBezTo>
                  <a:pt x="6963" y="2684"/>
                  <a:pt x="6963" y="2684"/>
                  <a:pt x="6963" y="2684"/>
                </a:cubicBezTo>
                <a:lnTo>
                  <a:pt x="7251" y="2518"/>
                </a:lnTo>
                <a:close/>
                <a:moveTo>
                  <a:pt x="6966" y="3689"/>
                </a:moveTo>
                <a:cubicBezTo>
                  <a:pt x="6966" y="3358"/>
                  <a:pt x="6966" y="3358"/>
                  <a:pt x="6966" y="3358"/>
                </a:cubicBezTo>
                <a:cubicBezTo>
                  <a:pt x="7537" y="3688"/>
                  <a:pt x="7537" y="3688"/>
                  <a:pt x="7537" y="3688"/>
                </a:cubicBezTo>
                <a:cubicBezTo>
                  <a:pt x="7537" y="4015"/>
                  <a:pt x="7537" y="4015"/>
                  <a:pt x="7537" y="4015"/>
                </a:cubicBezTo>
                <a:lnTo>
                  <a:pt x="6966" y="3689"/>
                </a:lnTo>
                <a:close/>
                <a:moveTo>
                  <a:pt x="7537" y="4021"/>
                </a:moveTo>
                <a:cubicBezTo>
                  <a:pt x="7537" y="4349"/>
                  <a:pt x="7537" y="4349"/>
                  <a:pt x="7537" y="4349"/>
                </a:cubicBezTo>
                <a:cubicBezTo>
                  <a:pt x="6966" y="4019"/>
                  <a:pt x="6966" y="4019"/>
                  <a:pt x="6966" y="4019"/>
                </a:cubicBezTo>
                <a:cubicBezTo>
                  <a:pt x="6966" y="3694"/>
                  <a:pt x="6966" y="3694"/>
                  <a:pt x="6966" y="3694"/>
                </a:cubicBezTo>
                <a:lnTo>
                  <a:pt x="7537" y="4021"/>
                </a:lnTo>
                <a:close/>
                <a:moveTo>
                  <a:pt x="7506" y="2349"/>
                </a:moveTo>
                <a:cubicBezTo>
                  <a:pt x="7506" y="2354"/>
                  <a:pt x="7507" y="2359"/>
                  <a:pt x="7509" y="2363"/>
                </a:cubicBezTo>
                <a:cubicBezTo>
                  <a:pt x="7255" y="2509"/>
                  <a:pt x="7255" y="2509"/>
                  <a:pt x="7255" y="2509"/>
                </a:cubicBezTo>
                <a:cubicBezTo>
                  <a:pt x="7254" y="2188"/>
                  <a:pt x="7254" y="2188"/>
                  <a:pt x="7254" y="2188"/>
                </a:cubicBezTo>
                <a:cubicBezTo>
                  <a:pt x="7508" y="2335"/>
                  <a:pt x="7508" y="2335"/>
                  <a:pt x="7508" y="2335"/>
                </a:cubicBezTo>
                <a:cubicBezTo>
                  <a:pt x="7507" y="2339"/>
                  <a:pt x="7506" y="2344"/>
                  <a:pt x="7506" y="2349"/>
                </a:cubicBezTo>
                <a:close/>
                <a:moveTo>
                  <a:pt x="7511" y="2367"/>
                </a:moveTo>
                <a:cubicBezTo>
                  <a:pt x="7517" y="2376"/>
                  <a:pt x="7526" y="2382"/>
                  <a:pt x="7537" y="2384"/>
                </a:cubicBezTo>
                <a:cubicBezTo>
                  <a:pt x="7537" y="2685"/>
                  <a:pt x="7537" y="2685"/>
                  <a:pt x="7537" y="2685"/>
                </a:cubicBezTo>
                <a:cubicBezTo>
                  <a:pt x="7256" y="2846"/>
                  <a:pt x="7256" y="2846"/>
                  <a:pt x="7256" y="2846"/>
                </a:cubicBezTo>
                <a:cubicBezTo>
                  <a:pt x="7255" y="2515"/>
                  <a:pt x="7255" y="2515"/>
                  <a:pt x="7255" y="2515"/>
                </a:cubicBezTo>
                <a:lnTo>
                  <a:pt x="7511" y="2367"/>
                </a:lnTo>
                <a:close/>
                <a:moveTo>
                  <a:pt x="7542" y="3023"/>
                </a:moveTo>
                <a:cubicBezTo>
                  <a:pt x="7829" y="3190"/>
                  <a:pt x="7829" y="3190"/>
                  <a:pt x="7829" y="3190"/>
                </a:cubicBezTo>
                <a:cubicBezTo>
                  <a:pt x="7829" y="3517"/>
                  <a:pt x="7829" y="3517"/>
                  <a:pt x="7829" y="3517"/>
                </a:cubicBezTo>
                <a:cubicBezTo>
                  <a:pt x="7540" y="3684"/>
                  <a:pt x="7540" y="3684"/>
                  <a:pt x="7540" y="3684"/>
                </a:cubicBezTo>
                <a:cubicBezTo>
                  <a:pt x="6968" y="3354"/>
                  <a:pt x="6968" y="3354"/>
                  <a:pt x="6968" y="3354"/>
                </a:cubicBezTo>
                <a:lnTo>
                  <a:pt x="7542" y="3023"/>
                </a:lnTo>
                <a:close/>
                <a:moveTo>
                  <a:pt x="7829" y="3523"/>
                </a:moveTo>
                <a:cubicBezTo>
                  <a:pt x="7828" y="3852"/>
                  <a:pt x="7828" y="3852"/>
                  <a:pt x="7828" y="3852"/>
                </a:cubicBezTo>
                <a:cubicBezTo>
                  <a:pt x="7542" y="4017"/>
                  <a:pt x="7542" y="4017"/>
                  <a:pt x="7542" y="4017"/>
                </a:cubicBezTo>
                <a:cubicBezTo>
                  <a:pt x="7542" y="3688"/>
                  <a:pt x="7542" y="3688"/>
                  <a:pt x="7542" y="3688"/>
                </a:cubicBezTo>
                <a:lnTo>
                  <a:pt x="7829" y="3523"/>
                </a:lnTo>
                <a:close/>
                <a:moveTo>
                  <a:pt x="7571" y="2368"/>
                </a:moveTo>
                <a:cubicBezTo>
                  <a:pt x="7828" y="2517"/>
                  <a:pt x="7828" y="2517"/>
                  <a:pt x="7828" y="2517"/>
                </a:cubicBezTo>
                <a:cubicBezTo>
                  <a:pt x="7546" y="2679"/>
                  <a:pt x="7546" y="2679"/>
                  <a:pt x="7546" y="2679"/>
                </a:cubicBezTo>
                <a:cubicBezTo>
                  <a:pt x="7546" y="2384"/>
                  <a:pt x="7546" y="2384"/>
                  <a:pt x="7546" y="2384"/>
                </a:cubicBezTo>
                <a:cubicBezTo>
                  <a:pt x="7557" y="2382"/>
                  <a:pt x="7566" y="2377"/>
                  <a:pt x="7571" y="2368"/>
                </a:cubicBezTo>
                <a:close/>
                <a:moveTo>
                  <a:pt x="7831" y="2521"/>
                </a:moveTo>
                <a:cubicBezTo>
                  <a:pt x="7829" y="3179"/>
                  <a:pt x="7829" y="3179"/>
                  <a:pt x="7829" y="3179"/>
                </a:cubicBezTo>
                <a:cubicBezTo>
                  <a:pt x="7546" y="3015"/>
                  <a:pt x="7546" y="3015"/>
                  <a:pt x="7546" y="3015"/>
                </a:cubicBezTo>
                <a:cubicBezTo>
                  <a:pt x="7546" y="2685"/>
                  <a:pt x="7546" y="2685"/>
                  <a:pt x="7546" y="2685"/>
                </a:cubicBezTo>
                <a:lnTo>
                  <a:pt x="7831" y="2521"/>
                </a:lnTo>
                <a:close/>
                <a:moveTo>
                  <a:pt x="7832" y="3855"/>
                </a:moveTo>
                <a:cubicBezTo>
                  <a:pt x="7832" y="3853"/>
                  <a:pt x="7832" y="3853"/>
                  <a:pt x="7832" y="3853"/>
                </a:cubicBezTo>
                <a:cubicBezTo>
                  <a:pt x="7833" y="3520"/>
                  <a:pt x="7833" y="3520"/>
                  <a:pt x="7833" y="3520"/>
                </a:cubicBezTo>
                <a:cubicBezTo>
                  <a:pt x="8074" y="3381"/>
                  <a:pt x="8074" y="3381"/>
                  <a:pt x="8074" y="3381"/>
                </a:cubicBezTo>
                <a:cubicBezTo>
                  <a:pt x="8083" y="3395"/>
                  <a:pt x="8098" y="3404"/>
                  <a:pt x="8115" y="3406"/>
                </a:cubicBezTo>
                <a:cubicBezTo>
                  <a:pt x="8115" y="4018"/>
                  <a:pt x="8115" y="4018"/>
                  <a:pt x="8115" y="4018"/>
                </a:cubicBezTo>
                <a:cubicBezTo>
                  <a:pt x="7542" y="4350"/>
                  <a:pt x="7542" y="4350"/>
                  <a:pt x="7542" y="4350"/>
                </a:cubicBezTo>
                <a:cubicBezTo>
                  <a:pt x="7542" y="4023"/>
                  <a:pt x="7542" y="4023"/>
                  <a:pt x="7542" y="4023"/>
                </a:cubicBezTo>
                <a:cubicBezTo>
                  <a:pt x="7543" y="4022"/>
                  <a:pt x="7543" y="4022"/>
                  <a:pt x="7543" y="4022"/>
                </a:cubicBezTo>
                <a:lnTo>
                  <a:pt x="7832" y="3855"/>
                </a:lnTo>
                <a:close/>
                <a:moveTo>
                  <a:pt x="7833" y="3514"/>
                </a:moveTo>
                <a:cubicBezTo>
                  <a:pt x="7834" y="3193"/>
                  <a:pt x="7834" y="3193"/>
                  <a:pt x="7834" y="3193"/>
                </a:cubicBezTo>
                <a:cubicBezTo>
                  <a:pt x="8071" y="3330"/>
                  <a:pt x="8071" y="3330"/>
                  <a:pt x="8071" y="3330"/>
                </a:cubicBezTo>
                <a:cubicBezTo>
                  <a:pt x="8068" y="3337"/>
                  <a:pt x="8066" y="3344"/>
                  <a:pt x="8066" y="3353"/>
                </a:cubicBezTo>
                <a:cubicBezTo>
                  <a:pt x="8066" y="3361"/>
                  <a:pt x="8068" y="3369"/>
                  <a:pt x="8072" y="3377"/>
                </a:cubicBezTo>
                <a:lnTo>
                  <a:pt x="7833" y="3514"/>
                </a:lnTo>
                <a:close/>
                <a:moveTo>
                  <a:pt x="7834" y="3181"/>
                </a:moveTo>
                <a:cubicBezTo>
                  <a:pt x="7836" y="2521"/>
                  <a:pt x="7836" y="2521"/>
                  <a:pt x="7836" y="2521"/>
                </a:cubicBezTo>
                <a:cubicBezTo>
                  <a:pt x="8118" y="2684"/>
                  <a:pt x="8118" y="2684"/>
                  <a:pt x="8118" y="2684"/>
                </a:cubicBezTo>
                <a:cubicBezTo>
                  <a:pt x="8118" y="3299"/>
                  <a:pt x="8118" y="3299"/>
                  <a:pt x="8118" y="3299"/>
                </a:cubicBezTo>
                <a:cubicBezTo>
                  <a:pt x="8101" y="3300"/>
                  <a:pt x="8086" y="3309"/>
                  <a:pt x="8076" y="3321"/>
                </a:cubicBezTo>
                <a:lnTo>
                  <a:pt x="7834" y="3181"/>
                </a:lnTo>
                <a:close/>
                <a:moveTo>
                  <a:pt x="8120" y="4027"/>
                </a:moveTo>
                <a:cubicBezTo>
                  <a:pt x="8403" y="4189"/>
                  <a:pt x="8403" y="4189"/>
                  <a:pt x="8403" y="4189"/>
                </a:cubicBezTo>
                <a:cubicBezTo>
                  <a:pt x="7830" y="4520"/>
                  <a:pt x="7830" y="4520"/>
                  <a:pt x="7830" y="4520"/>
                </a:cubicBezTo>
                <a:cubicBezTo>
                  <a:pt x="7548" y="4358"/>
                  <a:pt x="7548" y="4358"/>
                  <a:pt x="7548" y="4358"/>
                </a:cubicBezTo>
                <a:lnTo>
                  <a:pt x="8120" y="4027"/>
                </a:lnTo>
                <a:close/>
                <a:moveTo>
                  <a:pt x="7827" y="4524"/>
                </a:moveTo>
                <a:cubicBezTo>
                  <a:pt x="7829" y="5185"/>
                  <a:pt x="7829" y="5185"/>
                  <a:pt x="7829" y="5185"/>
                </a:cubicBezTo>
                <a:cubicBezTo>
                  <a:pt x="7546" y="5022"/>
                  <a:pt x="7546" y="5022"/>
                  <a:pt x="7546" y="5022"/>
                </a:cubicBezTo>
                <a:cubicBezTo>
                  <a:pt x="7546" y="4362"/>
                  <a:pt x="7546" y="4362"/>
                  <a:pt x="7546" y="4362"/>
                </a:cubicBezTo>
                <a:lnTo>
                  <a:pt x="7827" y="4524"/>
                </a:lnTo>
                <a:close/>
                <a:moveTo>
                  <a:pt x="8123" y="2684"/>
                </a:moveTo>
                <a:cubicBezTo>
                  <a:pt x="8696" y="2353"/>
                  <a:pt x="8696" y="2353"/>
                  <a:pt x="8696" y="2353"/>
                </a:cubicBezTo>
                <a:cubicBezTo>
                  <a:pt x="8695" y="3015"/>
                  <a:pt x="8695" y="3015"/>
                  <a:pt x="8695" y="3015"/>
                </a:cubicBezTo>
                <a:cubicBezTo>
                  <a:pt x="8163" y="3322"/>
                  <a:pt x="8163" y="3322"/>
                  <a:pt x="8163" y="3322"/>
                </a:cubicBezTo>
                <a:cubicBezTo>
                  <a:pt x="8154" y="3309"/>
                  <a:pt x="8140" y="3301"/>
                  <a:pt x="8123" y="3300"/>
                </a:cubicBezTo>
                <a:lnTo>
                  <a:pt x="8123" y="2684"/>
                </a:lnTo>
                <a:close/>
                <a:moveTo>
                  <a:pt x="8165" y="3380"/>
                </a:moveTo>
                <a:cubicBezTo>
                  <a:pt x="8409" y="3522"/>
                  <a:pt x="8409" y="3522"/>
                  <a:pt x="8409" y="3522"/>
                </a:cubicBezTo>
                <a:cubicBezTo>
                  <a:pt x="8408" y="4181"/>
                  <a:pt x="8408" y="4181"/>
                  <a:pt x="8408" y="4181"/>
                </a:cubicBezTo>
                <a:cubicBezTo>
                  <a:pt x="8125" y="4018"/>
                  <a:pt x="8125" y="4018"/>
                  <a:pt x="8125" y="4018"/>
                </a:cubicBezTo>
                <a:cubicBezTo>
                  <a:pt x="8125" y="3406"/>
                  <a:pt x="8125" y="3406"/>
                  <a:pt x="8125" y="3406"/>
                </a:cubicBezTo>
                <a:cubicBezTo>
                  <a:pt x="8142" y="3404"/>
                  <a:pt x="8157" y="3394"/>
                  <a:pt x="8165" y="3380"/>
                </a:cubicBezTo>
                <a:close/>
                <a:moveTo>
                  <a:pt x="8118" y="5352"/>
                </a:moveTo>
                <a:cubicBezTo>
                  <a:pt x="7834" y="5188"/>
                  <a:pt x="7834" y="5188"/>
                  <a:pt x="7834" y="5188"/>
                </a:cubicBezTo>
                <a:cubicBezTo>
                  <a:pt x="7832" y="4527"/>
                  <a:pt x="7832" y="4527"/>
                  <a:pt x="7832" y="4527"/>
                </a:cubicBezTo>
                <a:cubicBezTo>
                  <a:pt x="8070" y="4664"/>
                  <a:pt x="8070" y="4664"/>
                  <a:pt x="8070" y="4664"/>
                </a:cubicBezTo>
                <a:cubicBezTo>
                  <a:pt x="8065" y="4672"/>
                  <a:pt x="8063" y="4682"/>
                  <a:pt x="8063" y="4691"/>
                </a:cubicBezTo>
                <a:cubicBezTo>
                  <a:pt x="8063" y="4722"/>
                  <a:pt x="8087" y="4747"/>
                  <a:pt x="8117" y="4749"/>
                </a:cubicBezTo>
                <a:lnTo>
                  <a:pt x="8118" y="5352"/>
                </a:lnTo>
                <a:close/>
                <a:moveTo>
                  <a:pt x="8113" y="5360"/>
                </a:moveTo>
                <a:cubicBezTo>
                  <a:pt x="7835" y="5521"/>
                  <a:pt x="7835" y="5521"/>
                  <a:pt x="7835" y="5521"/>
                </a:cubicBezTo>
                <a:cubicBezTo>
                  <a:pt x="7834" y="5199"/>
                  <a:pt x="7834" y="5199"/>
                  <a:pt x="7834" y="5199"/>
                </a:cubicBezTo>
                <a:lnTo>
                  <a:pt x="8113" y="5360"/>
                </a:lnTo>
                <a:close/>
                <a:moveTo>
                  <a:pt x="8116" y="6025"/>
                </a:moveTo>
                <a:cubicBezTo>
                  <a:pt x="7570" y="6341"/>
                  <a:pt x="7570" y="6341"/>
                  <a:pt x="7570" y="6341"/>
                </a:cubicBezTo>
                <a:cubicBezTo>
                  <a:pt x="7564" y="6333"/>
                  <a:pt x="7554" y="6327"/>
                  <a:pt x="7543" y="6327"/>
                </a:cubicBezTo>
                <a:cubicBezTo>
                  <a:pt x="7543" y="5751"/>
                  <a:pt x="7543" y="5751"/>
                  <a:pt x="7543" y="5751"/>
                </a:cubicBezTo>
                <a:cubicBezTo>
                  <a:pt x="7575" y="5751"/>
                  <a:pt x="7600" y="5725"/>
                  <a:pt x="7600" y="5693"/>
                </a:cubicBezTo>
                <a:cubicBezTo>
                  <a:pt x="7600" y="5684"/>
                  <a:pt x="7597" y="5674"/>
                  <a:pt x="7593" y="5666"/>
                </a:cubicBezTo>
                <a:cubicBezTo>
                  <a:pt x="7830" y="5530"/>
                  <a:pt x="7830" y="5530"/>
                  <a:pt x="7830" y="5530"/>
                </a:cubicBezTo>
                <a:cubicBezTo>
                  <a:pt x="7831" y="6163"/>
                  <a:pt x="7831" y="6163"/>
                  <a:pt x="7831" y="6163"/>
                </a:cubicBezTo>
                <a:cubicBezTo>
                  <a:pt x="7836" y="6163"/>
                  <a:pt x="7836" y="6163"/>
                  <a:pt x="7836" y="6163"/>
                </a:cubicBezTo>
                <a:cubicBezTo>
                  <a:pt x="7835" y="5527"/>
                  <a:pt x="7835" y="5527"/>
                  <a:pt x="7835" y="5527"/>
                </a:cubicBezTo>
                <a:cubicBezTo>
                  <a:pt x="8116" y="5364"/>
                  <a:pt x="8116" y="5364"/>
                  <a:pt x="8116" y="5364"/>
                </a:cubicBezTo>
                <a:lnTo>
                  <a:pt x="8116" y="6025"/>
                </a:lnTo>
                <a:close/>
                <a:moveTo>
                  <a:pt x="7542" y="5635"/>
                </a:moveTo>
                <a:cubicBezTo>
                  <a:pt x="7521" y="5635"/>
                  <a:pt x="7502" y="5646"/>
                  <a:pt x="7492" y="5663"/>
                </a:cubicBezTo>
                <a:cubicBezTo>
                  <a:pt x="6971" y="5360"/>
                  <a:pt x="6971" y="5360"/>
                  <a:pt x="6971" y="5360"/>
                </a:cubicBezTo>
                <a:cubicBezTo>
                  <a:pt x="7542" y="5030"/>
                  <a:pt x="7542" y="5030"/>
                  <a:pt x="7542" y="5030"/>
                </a:cubicBezTo>
                <a:cubicBezTo>
                  <a:pt x="7829" y="5197"/>
                  <a:pt x="7829" y="5197"/>
                  <a:pt x="7829" y="5197"/>
                </a:cubicBezTo>
                <a:cubicBezTo>
                  <a:pt x="7830" y="5524"/>
                  <a:pt x="7830" y="5524"/>
                  <a:pt x="7830" y="5524"/>
                </a:cubicBezTo>
                <a:cubicBezTo>
                  <a:pt x="7591" y="5662"/>
                  <a:pt x="7591" y="5662"/>
                  <a:pt x="7591" y="5662"/>
                </a:cubicBezTo>
                <a:cubicBezTo>
                  <a:pt x="7580" y="5646"/>
                  <a:pt x="7562" y="5635"/>
                  <a:pt x="7542" y="5635"/>
                </a:cubicBezTo>
                <a:close/>
                <a:moveTo>
                  <a:pt x="7538" y="6327"/>
                </a:moveTo>
                <a:cubicBezTo>
                  <a:pt x="7528" y="6328"/>
                  <a:pt x="7519" y="6333"/>
                  <a:pt x="7513" y="6341"/>
                </a:cubicBezTo>
                <a:cubicBezTo>
                  <a:pt x="6967" y="6026"/>
                  <a:pt x="6967" y="6026"/>
                  <a:pt x="6967" y="6026"/>
                </a:cubicBezTo>
                <a:cubicBezTo>
                  <a:pt x="6967" y="5364"/>
                  <a:pt x="6967" y="5364"/>
                  <a:pt x="6967" y="5364"/>
                </a:cubicBezTo>
                <a:cubicBezTo>
                  <a:pt x="7490" y="5667"/>
                  <a:pt x="7490" y="5667"/>
                  <a:pt x="7490" y="5667"/>
                </a:cubicBezTo>
                <a:cubicBezTo>
                  <a:pt x="7486" y="5675"/>
                  <a:pt x="7483" y="5684"/>
                  <a:pt x="7483" y="5693"/>
                </a:cubicBezTo>
                <a:cubicBezTo>
                  <a:pt x="7483" y="5724"/>
                  <a:pt x="7508" y="5749"/>
                  <a:pt x="7538" y="5751"/>
                </a:cubicBezTo>
                <a:lnTo>
                  <a:pt x="7538" y="6327"/>
                </a:lnTo>
                <a:close/>
                <a:moveTo>
                  <a:pt x="6963" y="5353"/>
                </a:moveTo>
                <a:cubicBezTo>
                  <a:pt x="6963" y="4692"/>
                  <a:pt x="6963" y="4692"/>
                  <a:pt x="6963" y="4692"/>
                </a:cubicBezTo>
                <a:cubicBezTo>
                  <a:pt x="7536" y="4361"/>
                  <a:pt x="7536" y="4361"/>
                  <a:pt x="7536" y="4361"/>
                </a:cubicBezTo>
                <a:cubicBezTo>
                  <a:pt x="7537" y="5022"/>
                  <a:pt x="7537" y="5022"/>
                  <a:pt x="7537" y="5022"/>
                </a:cubicBezTo>
                <a:lnTo>
                  <a:pt x="6963" y="5353"/>
                </a:lnTo>
                <a:close/>
                <a:moveTo>
                  <a:pt x="6960" y="4688"/>
                </a:moveTo>
                <a:cubicBezTo>
                  <a:pt x="6389" y="4358"/>
                  <a:pt x="6389" y="4358"/>
                  <a:pt x="6389" y="4358"/>
                </a:cubicBezTo>
                <a:cubicBezTo>
                  <a:pt x="6961" y="4027"/>
                  <a:pt x="6961" y="4027"/>
                  <a:pt x="6961" y="4027"/>
                </a:cubicBezTo>
                <a:cubicBezTo>
                  <a:pt x="7532" y="4357"/>
                  <a:pt x="7532" y="4357"/>
                  <a:pt x="7532" y="4357"/>
                </a:cubicBezTo>
                <a:lnTo>
                  <a:pt x="6960" y="4688"/>
                </a:lnTo>
                <a:close/>
                <a:moveTo>
                  <a:pt x="6959" y="5352"/>
                </a:moveTo>
                <a:cubicBezTo>
                  <a:pt x="6429" y="5045"/>
                  <a:pt x="6429" y="5045"/>
                  <a:pt x="6429" y="5045"/>
                </a:cubicBezTo>
                <a:cubicBezTo>
                  <a:pt x="6432" y="5038"/>
                  <a:pt x="6434" y="5031"/>
                  <a:pt x="6434" y="5023"/>
                </a:cubicBezTo>
                <a:cubicBezTo>
                  <a:pt x="6434" y="4996"/>
                  <a:pt x="6413" y="4974"/>
                  <a:pt x="6387" y="4971"/>
                </a:cubicBezTo>
                <a:cubicBezTo>
                  <a:pt x="6386" y="4361"/>
                  <a:pt x="6386" y="4361"/>
                  <a:pt x="6386" y="4361"/>
                </a:cubicBezTo>
                <a:cubicBezTo>
                  <a:pt x="6958" y="4692"/>
                  <a:pt x="6958" y="4692"/>
                  <a:pt x="6958" y="4692"/>
                </a:cubicBezTo>
                <a:lnTo>
                  <a:pt x="6959" y="5352"/>
                </a:lnTo>
                <a:close/>
                <a:moveTo>
                  <a:pt x="6381" y="5692"/>
                </a:moveTo>
                <a:cubicBezTo>
                  <a:pt x="6099" y="5528"/>
                  <a:pt x="6099" y="5528"/>
                  <a:pt x="6099" y="5528"/>
                </a:cubicBezTo>
                <a:cubicBezTo>
                  <a:pt x="6096" y="5196"/>
                  <a:pt x="6096" y="5196"/>
                  <a:pt x="6096" y="5196"/>
                </a:cubicBezTo>
                <a:cubicBezTo>
                  <a:pt x="6338" y="5055"/>
                  <a:pt x="6338" y="5055"/>
                  <a:pt x="6338" y="5055"/>
                </a:cubicBezTo>
                <a:cubicBezTo>
                  <a:pt x="6347" y="5068"/>
                  <a:pt x="6363" y="5077"/>
                  <a:pt x="6380" y="5077"/>
                </a:cubicBezTo>
                <a:cubicBezTo>
                  <a:pt x="6399" y="5077"/>
                  <a:pt x="6415" y="5067"/>
                  <a:pt x="6424" y="5054"/>
                </a:cubicBezTo>
                <a:cubicBezTo>
                  <a:pt x="6952" y="5360"/>
                  <a:pt x="6952" y="5360"/>
                  <a:pt x="6952" y="5360"/>
                </a:cubicBezTo>
                <a:lnTo>
                  <a:pt x="6381" y="5692"/>
                </a:lnTo>
                <a:close/>
                <a:moveTo>
                  <a:pt x="6379" y="5696"/>
                </a:moveTo>
                <a:cubicBezTo>
                  <a:pt x="6379" y="6018"/>
                  <a:pt x="6379" y="6018"/>
                  <a:pt x="6379" y="6018"/>
                </a:cubicBezTo>
                <a:cubicBezTo>
                  <a:pt x="6103" y="5856"/>
                  <a:pt x="6103" y="5856"/>
                  <a:pt x="6103" y="5856"/>
                </a:cubicBezTo>
                <a:cubicBezTo>
                  <a:pt x="6099" y="5533"/>
                  <a:pt x="6099" y="5533"/>
                  <a:pt x="6099" y="5533"/>
                </a:cubicBezTo>
                <a:lnTo>
                  <a:pt x="6379" y="5696"/>
                </a:lnTo>
                <a:close/>
                <a:moveTo>
                  <a:pt x="6379" y="6309"/>
                </a:moveTo>
                <a:cubicBezTo>
                  <a:pt x="6362" y="6310"/>
                  <a:pt x="6347" y="6319"/>
                  <a:pt x="6338" y="6333"/>
                </a:cubicBezTo>
                <a:cubicBezTo>
                  <a:pt x="5807" y="6027"/>
                  <a:pt x="5807" y="6027"/>
                  <a:pt x="5807" y="6027"/>
                </a:cubicBezTo>
                <a:cubicBezTo>
                  <a:pt x="5807" y="5364"/>
                  <a:pt x="5807" y="5364"/>
                  <a:pt x="5807" y="5364"/>
                </a:cubicBezTo>
                <a:cubicBezTo>
                  <a:pt x="6094" y="5530"/>
                  <a:pt x="6094" y="5530"/>
                  <a:pt x="6094" y="5530"/>
                </a:cubicBezTo>
                <a:cubicBezTo>
                  <a:pt x="6098" y="5859"/>
                  <a:pt x="6098" y="5859"/>
                  <a:pt x="6098" y="5859"/>
                </a:cubicBezTo>
                <a:cubicBezTo>
                  <a:pt x="6099" y="5860"/>
                  <a:pt x="6099" y="5860"/>
                  <a:pt x="6099" y="5860"/>
                </a:cubicBezTo>
                <a:cubicBezTo>
                  <a:pt x="6379" y="6024"/>
                  <a:pt x="6379" y="6024"/>
                  <a:pt x="6379" y="6024"/>
                </a:cubicBezTo>
                <a:lnTo>
                  <a:pt x="6379" y="6309"/>
                </a:lnTo>
                <a:close/>
                <a:moveTo>
                  <a:pt x="6377" y="7029"/>
                </a:moveTo>
                <a:cubicBezTo>
                  <a:pt x="5804" y="7359"/>
                  <a:pt x="5804" y="7359"/>
                  <a:pt x="5804" y="7359"/>
                </a:cubicBezTo>
                <a:cubicBezTo>
                  <a:pt x="5804" y="6754"/>
                  <a:pt x="5804" y="6754"/>
                  <a:pt x="5804" y="6754"/>
                </a:cubicBezTo>
                <a:cubicBezTo>
                  <a:pt x="5835" y="6754"/>
                  <a:pt x="5861" y="6728"/>
                  <a:pt x="5861" y="6696"/>
                </a:cubicBezTo>
                <a:cubicBezTo>
                  <a:pt x="5861" y="6687"/>
                  <a:pt x="5858" y="6678"/>
                  <a:pt x="5854" y="6670"/>
                </a:cubicBezTo>
                <a:cubicBezTo>
                  <a:pt x="6338" y="6392"/>
                  <a:pt x="6338" y="6392"/>
                  <a:pt x="6338" y="6392"/>
                </a:cubicBezTo>
                <a:cubicBezTo>
                  <a:pt x="6346" y="6405"/>
                  <a:pt x="6361" y="6414"/>
                  <a:pt x="6377" y="6415"/>
                </a:cubicBezTo>
                <a:lnTo>
                  <a:pt x="6377" y="7029"/>
                </a:lnTo>
                <a:close/>
                <a:moveTo>
                  <a:pt x="5516" y="6189"/>
                </a:moveTo>
                <a:cubicBezTo>
                  <a:pt x="5516" y="5525"/>
                  <a:pt x="5516" y="5525"/>
                  <a:pt x="5516" y="5525"/>
                </a:cubicBezTo>
                <a:cubicBezTo>
                  <a:pt x="5797" y="5363"/>
                  <a:pt x="5797" y="5363"/>
                  <a:pt x="5797" y="5363"/>
                </a:cubicBezTo>
                <a:cubicBezTo>
                  <a:pt x="5798" y="5363"/>
                  <a:pt x="5798" y="5363"/>
                  <a:pt x="5798" y="5363"/>
                </a:cubicBezTo>
                <a:cubicBezTo>
                  <a:pt x="5798" y="6027"/>
                  <a:pt x="5798" y="6027"/>
                  <a:pt x="5798" y="6027"/>
                </a:cubicBezTo>
                <a:lnTo>
                  <a:pt x="5516" y="6189"/>
                </a:lnTo>
                <a:close/>
                <a:moveTo>
                  <a:pt x="5511" y="5522"/>
                </a:moveTo>
                <a:cubicBezTo>
                  <a:pt x="4935" y="5195"/>
                  <a:pt x="4935" y="5195"/>
                  <a:pt x="4935" y="5195"/>
                </a:cubicBezTo>
                <a:cubicBezTo>
                  <a:pt x="5223" y="5029"/>
                  <a:pt x="5223" y="5029"/>
                  <a:pt x="5223" y="5029"/>
                </a:cubicBezTo>
                <a:cubicBezTo>
                  <a:pt x="5792" y="5360"/>
                  <a:pt x="5792" y="5360"/>
                  <a:pt x="5792" y="5360"/>
                </a:cubicBezTo>
                <a:lnTo>
                  <a:pt x="5511" y="5522"/>
                </a:lnTo>
                <a:close/>
                <a:moveTo>
                  <a:pt x="5511" y="6526"/>
                </a:moveTo>
                <a:cubicBezTo>
                  <a:pt x="5231" y="6364"/>
                  <a:pt x="5231" y="6364"/>
                  <a:pt x="5231" y="6364"/>
                </a:cubicBezTo>
                <a:cubicBezTo>
                  <a:pt x="5511" y="6203"/>
                  <a:pt x="5511" y="6203"/>
                  <a:pt x="5511" y="6203"/>
                </a:cubicBezTo>
                <a:lnTo>
                  <a:pt x="5511" y="6526"/>
                </a:lnTo>
                <a:close/>
                <a:moveTo>
                  <a:pt x="5224" y="6356"/>
                </a:moveTo>
                <a:cubicBezTo>
                  <a:pt x="5224" y="5694"/>
                  <a:pt x="5224" y="5694"/>
                  <a:pt x="5224" y="5694"/>
                </a:cubicBezTo>
                <a:cubicBezTo>
                  <a:pt x="5511" y="5528"/>
                  <a:pt x="5511" y="5528"/>
                  <a:pt x="5511" y="5528"/>
                </a:cubicBezTo>
                <a:cubicBezTo>
                  <a:pt x="5511" y="6192"/>
                  <a:pt x="5511" y="6192"/>
                  <a:pt x="5511" y="6192"/>
                </a:cubicBezTo>
                <a:lnTo>
                  <a:pt x="5224" y="6356"/>
                </a:lnTo>
                <a:close/>
                <a:moveTo>
                  <a:pt x="5222" y="5689"/>
                </a:moveTo>
                <a:cubicBezTo>
                  <a:pt x="4935" y="5524"/>
                  <a:pt x="4935" y="5524"/>
                  <a:pt x="4935" y="5524"/>
                </a:cubicBezTo>
                <a:cubicBezTo>
                  <a:pt x="4935" y="5200"/>
                  <a:pt x="4935" y="5200"/>
                  <a:pt x="4935" y="5200"/>
                </a:cubicBezTo>
                <a:cubicBezTo>
                  <a:pt x="5506" y="5525"/>
                  <a:pt x="5506" y="5525"/>
                  <a:pt x="5506" y="5525"/>
                </a:cubicBezTo>
                <a:lnTo>
                  <a:pt x="5222" y="5689"/>
                </a:lnTo>
                <a:close/>
                <a:moveTo>
                  <a:pt x="5219" y="6355"/>
                </a:moveTo>
                <a:cubicBezTo>
                  <a:pt x="4935" y="6191"/>
                  <a:pt x="4935" y="6191"/>
                  <a:pt x="4935" y="6191"/>
                </a:cubicBezTo>
                <a:cubicBezTo>
                  <a:pt x="4935" y="5530"/>
                  <a:pt x="4935" y="5530"/>
                  <a:pt x="4935" y="5530"/>
                </a:cubicBezTo>
                <a:cubicBezTo>
                  <a:pt x="5219" y="5694"/>
                  <a:pt x="5219" y="5694"/>
                  <a:pt x="5219" y="5694"/>
                </a:cubicBezTo>
                <a:lnTo>
                  <a:pt x="5219" y="6355"/>
                </a:lnTo>
                <a:close/>
                <a:moveTo>
                  <a:pt x="4642" y="6695"/>
                </a:moveTo>
                <a:cubicBezTo>
                  <a:pt x="4357" y="6530"/>
                  <a:pt x="4357" y="6530"/>
                  <a:pt x="4357" y="6530"/>
                </a:cubicBezTo>
                <a:cubicBezTo>
                  <a:pt x="4930" y="6199"/>
                  <a:pt x="4930" y="6199"/>
                  <a:pt x="4930" y="6199"/>
                </a:cubicBezTo>
                <a:cubicBezTo>
                  <a:pt x="5214" y="6364"/>
                  <a:pt x="5214" y="6364"/>
                  <a:pt x="5214" y="6364"/>
                </a:cubicBezTo>
                <a:lnTo>
                  <a:pt x="4642" y="6695"/>
                </a:lnTo>
                <a:close/>
                <a:moveTo>
                  <a:pt x="4640" y="7315"/>
                </a:moveTo>
                <a:cubicBezTo>
                  <a:pt x="4624" y="7316"/>
                  <a:pt x="4610" y="7324"/>
                  <a:pt x="4600" y="7335"/>
                </a:cubicBezTo>
                <a:cubicBezTo>
                  <a:pt x="4068" y="7030"/>
                  <a:pt x="4068" y="7030"/>
                  <a:pt x="4068" y="7030"/>
                </a:cubicBezTo>
                <a:cubicBezTo>
                  <a:pt x="4068" y="6369"/>
                  <a:pt x="4068" y="6369"/>
                  <a:pt x="4068" y="6369"/>
                </a:cubicBezTo>
                <a:cubicBezTo>
                  <a:pt x="4351" y="6532"/>
                  <a:pt x="4351" y="6532"/>
                  <a:pt x="4351" y="6532"/>
                </a:cubicBezTo>
                <a:cubicBezTo>
                  <a:pt x="4351" y="6534"/>
                  <a:pt x="4351" y="6534"/>
                  <a:pt x="4351" y="6534"/>
                </a:cubicBezTo>
                <a:cubicBezTo>
                  <a:pt x="4352" y="6533"/>
                  <a:pt x="4352" y="6533"/>
                  <a:pt x="4352" y="6533"/>
                </a:cubicBezTo>
                <a:cubicBezTo>
                  <a:pt x="4640" y="6700"/>
                  <a:pt x="4640" y="6700"/>
                  <a:pt x="4640" y="6700"/>
                </a:cubicBezTo>
                <a:lnTo>
                  <a:pt x="4640" y="7315"/>
                </a:lnTo>
                <a:close/>
                <a:moveTo>
                  <a:pt x="4065" y="6357"/>
                </a:moveTo>
                <a:cubicBezTo>
                  <a:pt x="4064" y="5752"/>
                  <a:pt x="4064" y="5752"/>
                  <a:pt x="4064" y="5752"/>
                </a:cubicBezTo>
                <a:cubicBezTo>
                  <a:pt x="4095" y="5751"/>
                  <a:pt x="4120" y="5725"/>
                  <a:pt x="4120" y="5694"/>
                </a:cubicBezTo>
                <a:cubicBezTo>
                  <a:pt x="4120" y="5685"/>
                  <a:pt x="4118" y="5675"/>
                  <a:pt x="4113" y="5667"/>
                </a:cubicBezTo>
                <a:cubicBezTo>
                  <a:pt x="4351" y="5530"/>
                  <a:pt x="4351" y="5530"/>
                  <a:pt x="4351" y="5530"/>
                </a:cubicBezTo>
                <a:cubicBezTo>
                  <a:pt x="4351" y="6192"/>
                  <a:pt x="4351" y="6192"/>
                  <a:pt x="4351" y="6192"/>
                </a:cubicBezTo>
                <a:lnTo>
                  <a:pt x="4065" y="6357"/>
                </a:lnTo>
                <a:close/>
                <a:moveTo>
                  <a:pt x="4062" y="5636"/>
                </a:moveTo>
                <a:cubicBezTo>
                  <a:pt x="4041" y="5636"/>
                  <a:pt x="4023" y="5647"/>
                  <a:pt x="4013" y="5663"/>
                </a:cubicBezTo>
                <a:cubicBezTo>
                  <a:pt x="3532" y="5384"/>
                  <a:pt x="3532" y="5384"/>
                  <a:pt x="3532" y="5384"/>
                </a:cubicBezTo>
                <a:cubicBezTo>
                  <a:pt x="3535" y="5377"/>
                  <a:pt x="3537" y="5370"/>
                  <a:pt x="3537" y="5362"/>
                </a:cubicBezTo>
                <a:cubicBezTo>
                  <a:pt x="3537" y="5353"/>
                  <a:pt x="3535" y="5345"/>
                  <a:pt x="3531" y="5338"/>
                </a:cubicBezTo>
                <a:cubicBezTo>
                  <a:pt x="3777" y="5196"/>
                  <a:pt x="3777" y="5196"/>
                  <a:pt x="3777" y="5196"/>
                </a:cubicBezTo>
                <a:cubicBezTo>
                  <a:pt x="4349" y="5526"/>
                  <a:pt x="4349" y="5526"/>
                  <a:pt x="4349" y="5526"/>
                </a:cubicBezTo>
                <a:cubicBezTo>
                  <a:pt x="4111" y="5663"/>
                  <a:pt x="4111" y="5663"/>
                  <a:pt x="4111" y="5663"/>
                </a:cubicBezTo>
                <a:cubicBezTo>
                  <a:pt x="4101" y="5647"/>
                  <a:pt x="4082" y="5636"/>
                  <a:pt x="4062" y="5636"/>
                </a:cubicBezTo>
                <a:close/>
                <a:moveTo>
                  <a:pt x="4060" y="6356"/>
                </a:moveTo>
                <a:cubicBezTo>
                  <a:pt x="3489" y="6026"/>
                  <a:pt x="3489" y="6026"/>
                  <a:pt x="3489" y="6026"/>
                </a:cubicBezTo>
                <a:cubicBezTo>
                  <a:pt x="3488" y="5415"/>
                  <a:pt x="3488" y="5415"/>
                  <a:pt x="3488" y="5415"/>
                </a:cubicBezTo>
                <a:cubicBezTo>
                  <a:pt x="3506" y="5413"/>
                  <a:pt x="3521" y="5403"/>
                  <a:pt x="3530" y="5389"/>
                </a:cubicBezTo>
                <a:cubicBezTo>
                  <a:pt x="4010" y="5667"/>
                  <a:pt x="4010" y="5667"/>
                  <a:pt x="4010" y="5667"/>
                </a:cubicBezTo>
                <a:cubicBezTo>
                  <a:pt x="4006" y="5675"/>
                  <a:pt x="4004" y="5684"/>
                  <a:pt x="4004" y="5694"/>
                </a:cubicBezTo>
                <a:cubicBezTo>
                  <a:pt x="4004" y="5725"/>
                  <a:pt x="4028" y="5751"/>
                  <a:pt x="4059" y="5752"/>
                </a:cubicBezTo>
                <a:lnTo>
                  <a:pt x="4060" y="6356"/>
                </a:lnTo>
                <a:close/>
                <a:moveTo>
                  <a:pt x="4059" y="7030"/>
                </a:moveTo>
                <a:cubicBezTo>
                  <a:pt x="3485" y="7359"/>
                  <a:pt x="3485" y="7359"/>
                  <a:pt x="3485" y="7359"/>
                </a:cubicBezTo>
                <a:cubicBezTo>
                  <a:pt x="3485" y="6700"/>
                  <a:pt x="3485" y="6700"/>
                  <a:pt x="3485" y="6700"/>
                </a:cubicBezTo>
                <a:cubicBezTo>
                  <a:pt x="4059" y="6368"/>
                  <a:pt x="4059" y="6368"/>
                  <a:pt x="4059" y="6368"/>
                </a:cubicBezTo>
                <a:lnTo>
                  <a:pt x="4059" y="7030"/>
                </a:lnTo>
                <a:close/>
                <a:moveTo>
                  <a:pt x="3196" y="6190"/>
                </a:moveTo>
                <a:cubicBezTo>
                  <a:pt x="3196" y="5528"/>
                  <a:pt x="3196" y="5528"/>
                  <a:pt x="3196" y="5528"/>
                </a:cubicBezTo>
                <a:cubicBezTo>
                  <a:pt x="3437" y="5388"/>
                  <a:pt x="3437" y="5388"/>
                  <a:pt x="3437" y="5388"/>
                </a:cubicBezTo>
                <a:cubicBezTo>
                  <a:pt x="3446" y="5402"/>
                  <a:pt x="3461" y="5413"/>
                  <a:pt x="3478" y="5415"/>
                </a:cubicBezTo>
                <a:cubicBezTo>
                  <a:pt x="3479" y="6026"/>
                  <a:pt x="3479" y="6026"/>
                  <a:pt x="3479" y="6026"/>
                </a:cubicBezTo>
                <a:lnTo>
                  <a:pt x="3196" y="6190"/>
                </a:lnTo>
                <a:close/>
                <a:moveTo>
                  <a:pt x="3196" y="5522"/>
                </a:moveTo>
                <a:cubicBezTo>
                  <a:pt x="3196" y="5200"/>
                  <a:pt x="3196" y="5200"/>
                  <a:pt x="3196" y="5200"/>
                </a:cubicBezTo>
                <a:cubicBezTo>
                  <a:pt x="3436" y="5339"/>
                  <a:pt x="3436" y="5339"/>
                  <a:pt x="3436" y="5339"/>
                </a:cubicBezTo>
                <a:cubicBezTo>
                  <a:pt x="3432" y="5346"/>
                  <a:pt x="3430" y="5353"/>
                  <a:pt x="3430" y="5362"/>
                </a:cubicBezTo>
                <a:cubicBezTo>
                  <a:pt x="3430" y="5369"/>
                  <a:pt x="3432" y="5377"/>
                  <a:pt x="3435" y="5384"/>
                </a:cubicBezTo>
                <a:lnTo>
                  <a:pt x="3196" y="5522"/>
                </a:lnTo>
                <a:close/>
                <a:moveTo>
                  <a:pt x="3196" y="5188"/>
                </a:moveTo>
                <a:cubicBezTo>
                  <a:pt x="2909" y="5022"/>
                  <a:pt x="2909" y="5022"/>
                  <a:pt x="2909" y="5022"/>
                </a:cubicBezTo>
                <a:cubicBezTo>
                  <a:pt x="2909" y="4690"/>
                  <a:pt x="2909" y="4690"/>
                  <a:pt x="2909" y="4690"/>
                </a:cubicBezTo>
                <a:cubicBezTo>
                  <a:pt x="3194" y="4526"/>
                  <a:pt x="3194" y="4526"/>
                  <a:pt x="3194" y="4526"/>
                </a:cubicBezTo>
                <a:cubicBezTo>
                  <a:pt x="3480" y="4693"/>
                  <a:pt x="3480" y="4693"/>
                  <a:pt x="3480" y="4693"/>
                </a:cubicBezTo>
                <a:cubicBezTo>
                  <a:pt x="3480" y="5022"/>
                  <a:pt x="3480" y="5022"/>
                  <a:pt x="3480" y="5022"/>
                </a:cubicBezTo>
                <a:lnTo>
                  <a:pt x="3196" y="5188"/>
                </a:lnTo>
                <a:close/>
                <a:moveTo>
                  <a:pt x="3191" y="6527"/>
                </a:moveTo>
                <a:cubicBezTo>
                  <a:pt x="2912" y="6365"/>
                  <a:pt x="2912" y="6365"/>
                  <a:pt x="2912" y="6365"/>
                </a:cubicBezTo>
                <a:cubicBezTo>
                  <a:pt x="3191" y="6204"/>
                  <a:pt x="3191" y="6204"/>
                  <a:pt x="3191" y="6204"/>
                </a:cubicBezTo>
                <a:lnTo>
                  <a:pt x="3191" y="6527"/>
                </a:lnTo>
                <a:close/>
                <a:moveTo>
                  <a:pt x="2906" y="6358"/>
                </a:moveTo>
                <a:cubicBezTo>
                  <a:pt x="2905" y="5696"/>
                  <a:pt x="2905" y="5696"/>
                  <a:pt x="2905" y="5696"/>
                </a:cubicBezTo>
                <a:cubicBezTo>
                  <a:pt x="3191" y="5530"/>
                  <a:pt x="3191" y="5530"/>
                  <a:pt x="3191" y="5530"/>
                </a:cubicBezTo>
                <a:cubicBezTo>
                  <a:pt x="3191" y="6193"/>
                  <a:pt x="3191" y="6193"/>
                  <a:pt x="3191" y="6193"/>
                </a:cubicBezTo>
                <a:lnTo>
                  <a:pt x="2906" y="6358"/>
                </a:lnTo>
                <a:close/>
                <a:moveTo>
                  <a:pt x="2902" y="5692"/>
                </a:moveTo>
                <a:cubicBezTo>
                  <a:pt x="2617" y="5526"/>
                  <a:pt x="2617" y="5526"/>
                  <a:pt x="2617" y="5526"/>
                </a:cubicBezTo>
                <a:cubicBezTo>
                  <a:pt x="2616" y="5197"/>
                  <a:pt x="2616" y="5197"/>
                  <a:pt x="2616" y="5197"/>
                </a:cubicBezTo>
                <a:cubicBezTo>
                  <a:pt x="2904" y="5030"/>
                  <a:pt x="2904" y="5030"/>
                  <a:pt x="2904" y="5030"/>
                </a:cubicBezTo>
                <a:cubicBezTo>
                  <a:pt x="3191" y="5197"/>
                  <a:pt x="3191" y="5197"/>
                  <a:pt x="3191" y="5197"/>
                </a:cubicBezTo>
                <a:cubicBezTo>
                  <a:pt x="3191" y="5525"/>
                  <a:pt x="3191" y="5525"/>
                  <a:pt x="3191" y="5525"/>
                </a:cubicBezTo>
                <a:lnTo>
                  <a:pt x="2902" y="5692"/>
                </a:lnTo>
                <a:close/>
                <a:moveTo>
                  <a:pt x="2329" y="5689"/>
                </a:moveTo>
                <a:cubicBezTo>
                  <a:pt x="2328" y="5364"/>
                  <a:pt x="2328" y="5364"/>
                  <a:pt x="2328" y="5364"/>
                </a:cubicBezTo>
                <a:cubicBezTo>
                  <a:pt x="2611" y="5528"/>
                  <a:pt x="2611" y="5528"/>
                  <a:pt x="2611" y="5528"/>
                </a:cubicBezTo>
                <a:lnTo>
                  <a:pt x="2329" y="5689"/>
                </a:lnTo>
                <a:close/>
                <a:moveTo>
                  <a:pt x="2332" y="5361"/>
                </a:moveTo>
                <a:cubicBezTo>
                  <a:pt x="2611" y="5200"/>
                  <a:pt x="2611" y="5200"/>
                  <a:pt x="2611" y="5200"/>
                </a:cubicBezTo>
                <a:cubicBezTo>
                  <a:pt x="2612" y="5523"/>
                  <a:pt x="2612" y="5523"/>
                  <a:pt x="2612" y="5523"/>
                </a:cubicBezTo>
                <a:lnTo>
                  <a:pt x="2332" y="5361"/>
                </a:lnTo>
                <a:close/>
                <a:moveTo>
                  <a:pt x="2326" y="5353"/>
                </a:moveTo>
                <a:cubicBezTo>
                  <a:pt x="2326" y="4693"/>
                  <a:pt x="2326" y="4693"/>
                  <a:pt x="2326" y="4693"/>
                </a:cubicBezTo>
                <a:cubicBezTo>
                  <a:pt x="2874" y="4374"/>
                  <a:pt x="2874" y="4374"/>
                  <a:pt x="2874" y="4374"/>
                </a:cubicBezTo>
                <a:cubicBezTo>
                  <a:pt x="2880" y="4383"/>
                  <a:pt x="2889" y="4389"/>
                  <a:pt x="2899" y="4390"/>
                </a:cubicBezTo>
                <a:cubicBezTo>
                  <a:pt x="2899" y="4690"/>
                  <a:pt x="2899" y="4690"/>
                  <a:pt x="2899" y="4690"/>
                </a:cubicBezTo>
                <a:cubicBezTo>
                  <a:pt x="2610" y="4856"/>
                  <a:pt x="2610" y="4856"/>
                  <a:pt x="2610" y="4856"/>
                </a:cubicBezTo>
                <a:cubicBezTo>
                  <a:pt x="2610" y="4857"/>
                  <a:pt x="2610" y="4857"/>
                  <a:pt x="2610" y="4857"/>
                </a:cubicBezTo>
                <a:cubicBezTo>
                  <a:pt x="2611" y="5188"/>
                  <a:pt x="2611" y="5188"/>
                  <a:pt x="2611" y="5188"/>
                </a:cubicBezTo>
                <a:lnTo>
                  <a:pt x="2326" y="5353"/>
                </a:lnTo>
                <a:close/>
                <a:moveTo>
                  <a:pt x="2324" y="4689"/>
                </a:moveTo>
                <a:cubicBezTo>
                  <a:pt x="2038" y="4524"/>
                  <a:pt x="2038" y="4524"/>
                  <a:pt x="2038" y="4524"/>
                </a:cubicBezTo>
                <a:cubicBezTo>
                  <a:pt x="2610" y="4192"/>
                  <a:pt x="2610" y="4192"/>
                  <a:pt x="2610" y="4192"/>
                </a:cubicBezTo>
                <a:cubicBezTo>
                  <a:pt x="2870" y="4344"/>
                  <a:pt x="2870" y="4344"/>
                  <a:pt x="2870" y="4344"/>
                </a:cubicBezTo>
                <a:cubicBezTo>
                  <a:pt x="2869" y="4347"/>
                  <a:pt x="2868" y="4351"/>
                  <a:pt x="2868" y="4355"/>
                </a:cubicBezTo>
                <a:cubicBezTo>
                  <a:pt x="2868" y="4360"/>
                  <a:pt x="2870" y="4365"/>
                  <a:pt x="2872" y="4370"/>
                </a:cubicBezTo>
                <a:lnTo>
                  <a:pt x="2324" y="4689"/>
                </a:lnTo>
                <a:close/>
                <a:moveTo>
                  <a:pt x="1456" y="3520"/>
                </a:moveTo>
                <a:cubicBezTo>
                  <a:pt x="1456" y="3190"/>
                  <a:pt x="1456" y="3190"/>
                  <a:pt x="1456" y="3190"/>
                </a:cubicBezTo>
                <a:cubicBezTo>
                  <a:pt x="1744" y="3023"/>
                  <a:pt x="1744" y="3023"/>
                  <a:pt x="1744" y="3023"/>
                </a:cubicBezTo>
                <a:cubicBezTo>
                  <a:pt x="2291" y="3340"/>
                  <a:pt x="2291" y="3340"/>
                  <a:pt x="2291" y="3340"/>
                </a:cubicBezTo>
                <a:cubicBezTo>
                  <a:pt x="2289" y="3344"/>
                  <a:pt x="2289" y="3348"/>
                  <a:pt x="2289" y="3353"/>
                </a:cubicBezTo>
                <a:cubicBezTo>
                  <a:pt x="2289" y="3358"/>
                  <a:pt x="2290" y="3362"/>
                  <a:pt x="2291" y="3367"/>
                </a:cubicBezTo>
                <a:cubicBezTo>
                  <a:pt x="1743" y="3686"/>
                  <a:pt x="1743" y="3686"/>
                  <a:pt x="1743" y="3686"/>
                </a:cubicBezTo>
                <a:lnTo>
                  <a:pt x="1456" y="3520"/>
                </a:lnTo>
                <a:close/>
                <a:moveTo>
                  <a:pt x="1741" y="3690"/>
                </a:moveTo>
                <a:cubicBezTo>
                  <a:pt x="1741" y="4302"/>
                  <a:pt x="1741" y="4302"/>
                  <a:pt x="1741" y="4302"/>
                </a:cubicBezTo>
                <a:cubicBezTo>
                  <a:pt x="1723" y="4302"/>
                  <a:pt x="1708" y="4311"/>
                  <a:pt x="1699" y="4325"/>
                </a:cubicBezTo>
                <a:cubicBezTo>
                  <a:pt x="1454" y="4184"/>
                  <a:pt x="1454" y="4184"/>
                  <a:pt x="1454" y="4184"/>
                </a:cubicBezTo>
                <a:cubicBezTo>
                  <a:pt x="1456" y="3525"/>
                  <a:pt x="1456" y="3525"/>
                  <a:pt x="1456" y="3525"/>
                </a:cubicBezTo>
                <a:lnTo>
                  <a:pt x="1741" y="3690"/>
                </a:lnTo>
                <a:close/>
                <a:moveTo>
                  <a:pt x="2319" y="4018"/>
                </a:moveTo>
                <a:cubicBezTo>
                  <a:pt x="1788" y="4327"/>
                  <a:pt x="1788" y="4327"/>
                  <a:pt x="1788" y="4327"/>
                </a:cubicBezTo>
                <a:cubicBezTo>
                  <a:pt x="1779" y="4312"/>
                  <a:pt x="1764" y="4303"/>
                  <a:pt x="1746" y="4302"/>
                </a:cubicBezTo>
                <a:cubicBezTo>
                  <a:pt x="1745" y="3690"/>
                  <a:pt x="1745" y="3690"/>
                  <a:pt x="1745" y="3690"/>
                </a:cubicBezTo>
                <a:cubicBezTo>
                  <a:pt x="2294" y="3371"/>
                  <a:pt x="2294" y="3371"/>
                  <a:pt x="2294" y="3371"/>
                </a:cubicBezTo>
                <a:cubicBezTo>
                  <a:pt x="2299" y="3380"/>
                  <a:pt x="2308" y="3386"/>
                  <a:pt x="2319" y="3388"/>
                </a:cubicBezTo>
                <a:lnTo>
                  <a:pt x="2319" y="4018"/>
                </a:lnTo>
                <a:close/>
                <a:moveTo>
                  <a:pt x="2295" y="3332"/>
                </a:moveTo>
                <a:cubicBezTo>
                  <a:pt x="1749" y="3014"/>
                  <a:pt x="1749" y="3014"/>
                  <a:pt x="1749" y="3014"/>
                </a:cubicBezTo>
                <a:cubicBezTo>
                  <a:pt x="1749" y="2356"/>
                  <a:pt x="1749" y="2356"/>
                  <a:pt x="1749" y="2356"/>
                </a:cubicBezTo>
                <a:cubicBezTo>
                  <a:pt x="2320" y="2686"/>
                  <a:pt x="2320" y="2686"/>
                  <a:pt x="2320" y="2686"/>
                </a:cubicBezTo>
                <a:cubicBezTo>
                  <a:pt x="2320" y="3317"/>
                  <a:pt x="2320" y="3317"/>
                  <a:pt x="2320" y="3317"/>
                </a:cubicBezTo>
                <a:cubicBezTo>
                  <a:pt x="2310" y="3318"/>
                  <a:pt x="2301" y="3324"/>
                  <a:pt x="2295" y="3332"/>
                </a:cubicBezTo>
                <a:close/>
                <a:moveTo>
                  <a:pt x="1745" y="1681"/>
                </a:moveTo>
                <a:cubicBezTo>
                  <a:pt x="2029" y="1518"/>
                  <a:pt x="2029" y="1518"/>
                  <a:pt x="2029" y="1518"/>
                </a:cubicBezTo>
                <a:cubicBezTo>
                  <a:pt x="2031" y="2179"/>
                  <a:pt x="2031" y="2179"/>
                  <a:pt x="2031" y="2179"/>
                </a:cubicBezTo>
                <a:cubicBezTo>
                  <a:pt x="1745" y="2344"/>
                  <a:pt x="1745" y="2344"/>
                  <a:pt x="1745" y="2344"/>
                </a:cubicBezTo>
                <a:lnTo>
                  <a:pt x="1745" y="1681"/>
                </a:lnTo>
                <a:close/>
                <a:moveTo>
                  <a:pt x="2035" y="2187"/>
                </a:moveTo>
                <a:cubicBezTo>
                  <a:pt x="2610" y="2515"/>
                  <a:pt x="2610" y="2515"/>
                  <a:pt x="2610" y="2515"/>
                </a:cubicBezTo>
                <a:cubicBezTo>
                  <a:pt x="2323" y="2682"/>
                  <a:pt x="2323" y="2682"/>
                  <a:pt x="2323" y="2682"/>
                </a:cubicBezTo>
                <a:cubicBezTo>
                  <a:pt x="1751" y="2352"/>
                  <a:pt x="1751" y="2352"/>
                  <a:pt x="1751" y="2352"/>
                </a:cubicBezTo>
                <a:lnTo>
                  <a:pt x="2035" y="2187"/>
                </a:lnTo>
                <a:close/>
                <a:moveTo>
                  <a:pt x="2612" y="2520"/>
                </a:moveTo>
                <a:cubicBezTo>
                  <a:pt x="2611" y="3182"/>
                  <a:pt x="2611" y="3182"/>
                  <a:pt x="2611" y="3182"/>
                </a:cubicBezTo>
                <a:cubicBezTo>
                  <a:pt x="2353" y="3332"/>
                  <a:pt x="2353" y="3332"/>
                  <a:pt x="2353" y="3332"/>
                </a:cubicBezTo>
                <a:cubicBezTo>
                  <a:pt x="2347" y="3323"/>
                  <a:pt x="2337" y="3317"/>
                  <a:pt x="2325" y="3317"/>
                </a:cubicBezTo>
                <a:cubicBezTo>
                  <a:pt x="2325" y="2686"/>
                  <a:pt x="2325" y="2686"/>
                  <a:pt x="2325" y="2686"/>
                </a:cubicBezTo>
                <a:lnTo>
                  <a:pt x="2612" y="2520"/>
                </a:lnTo>
                <a:close/>
                <a:moveTo>
                  <a:pt x="2360" y="3353"/>
                </a:moveTo>
                <a:cubicBezTo>
                  <a:pt x="2360" y="3348"/>
                  <a:pt x="2359" y="3344"/>
                  <a:pt x="2358" y="3340"/>
                </a:cubicBezTo>
                <a:cubicBezTo>
                  <a:pt x="2611" y="3194"/>
                  <a:pt x="2611" y="3194"/>
                  <a:pt x="2611" y="3194"/>
                </a:cubicBezTo>
                <a:cubicBezTo>
                  <a:pt x="2611" y="3504"/>
                  <a:pt x="2611" y="3504"/>
                  <a:pt x="2611" y="3504"/>
                </a:cubicBezTo>
                <a:cubicBezTo>
                  <a:pt x="2611" y="3516"/>
                  <a:pt x="2611" y="3516"/>
                  <a:pt x="2611" y="3516"/>
                </a:cubicBezTo>
                <a:cubicBezTo>
                  <a:pt x="2357" y="3368"/>
                  <a:pt x="2357" y="3368"/>
                  <a:pt x="2357" y="3368"/>
                </a:cubicBezTo>
                <a:cubicBezTo>
                  <a:pt x="2359" y="3363"/>
                  <a:pt x="2360" y="3358"/>
                  <a:pt x="2360" y="3353"/>
                </a:cubicBezTo>
                <a:close/>
                <a:moveTo>
                  <a:pt x="2611" y="4182"/>
                </a:moveTo>
                <a:cubicBezTo>
                  <a:pt x="2329" y="4018"/>
                  <a:pt x="2329" y="4018"/>
                  <a:pt x="2329" y="4018"/>
                </a:cubicBezTo>
                <a:cubicBezTo>
                  <a:pt x="2329" y="3388"/>
                  <a:pt x="2329" y="3388"/>
                  <a:pt x="2329" y="3388"/>
                </a:cubicBezTo>
                <a:cubicBezTo>
                  <a:pt x="2340" y="3386"/>
                  <a:pt x="2349" y="3381"/>
                  <a:pt x="2354" y="3372"/>
                </a:cubicBezTo>
                <a:cubicBezTo>
                  <a:pt x="2611" y="3521"/>
                  <a:pt x="2611" y="3521"/>
                  <a:pt x="2611" y="3521"/>
                </a:cubicBezTo>
                <a:lnTo>
                  <a:pt x="2611" y="4182"/>
                </a:lnTo>
                <a:close/>
                <a:moveTo>
                  <a:pt x="2033" y="4521"/>
                </a:moveTo>
                <a:cubicBezTo>
                  <a:pt x="1789" y="4381"/>
                  <a:pt x="1789" y="4381"/>
                  <a:pt x="1789" y="4381"/>
                </a:cubicBezTo>
                <a:cubicBezTo>
                  <a:pt x="1794" y="4373"/>
                  <a:pt x="1796" y="4364"/>
                  <a:pt x="1796" y="4355"/>
                </a:cubicBezTo>
                <a:cubicBezTo>
                  <a:pt x="1796" y="4348"/>
                  <a:pt x="1795" y="4341"/>
                  <a:pt x="1793" y="4335"/>
                </a:cubicBezTo>
                <a:cubicBezTo>
                  <a:pt x="2324" y="4026"/>
                  <a:pt x="2324" y="4026"/>
                  <a:pt x="2324" y="4026"/>
                </a:cubicBezTo>
                <a:cubicBezTo>
                  <a:pt x="2605" y="4189"/>
                  <a:pt x="2605" y="4189"/>
                  <a:pt x="2605" y="4189"/>
                </a:cubicBezTo>
                <a:lnTo>
                  <a:pt x="2033" y="4521"/>
                </a:lnTo>
                <a:close/>
                <a:moveTo>
                  <a:pt x="2032" y="4527"/>
                </a:moveTo>
                <a:cubicBezTo>
                  <a:pt x="2031" y="5185"/>
                  <a:pt x="2031" y="5185"/>
                  <a:pt x="2031" y="5185"/>
                </a:cubicBezTo>
                <a:cubicBezTo>
                  <a:pt x="1777" y="5038"/>
                  <a:pt x="1777" y="5038"/>
                  <a:pt x="1777" y="5038"/>
                </a:cubicBezTo>
                <a:cubicBezTo>
                  <a:pt x="1778" y="5034"/>
                  <a:pt x="1779" y="5031"/>
                  <a:pt x="1779" y="5027"/>
                </a:cubicBezTo>
                <a:cubicBezTo>
                  <a:pt x="1779" y="5010"/>
                  <a:pt x="1766" y="4995"/>
                  <a:pt x="1750" y="4992"/>
                </a:cubicBezTo>
                <a:cubicBezTo>
                  <a:pt x="1750" y="4408"/>
                  <a:pt x="1750" y="4408"/>
                  <a:pt x="1750" y="4408"/>
                </a:cubicBezTo>
                <a:cubicBezTo>
                  <a:pt x="1765" y="4406"/>
                  <a:pt x="1778" y="4397"/>
                  <a:pt x="1787" y="4385"/>
                </a:cubicBezTo>
                <a:lnTo>
                  <a:pt x="2032" y="4527"/>
                </a:lnTo>
                <a:close/>
                <a:moveTo>
                  <a:pt x="2025" y="5193"/>
                </a:moveTo>
                <a:cubicBezTo>
                  <a:pt x="1454" y="5526"/>
                  <a:pt x="1454" y="5526"/>
                  <a:pt x="1454" y="5526"/>
                </a:cubicBezTo>
                <a:cubicBezTo>
                  <a:pt x="1172" y="5363"/>
                  <a:pt x="1172" y="5363"/>
                  <a:pt x="1172" y="5363"/>
                </a:cubicBezTo>
                <a:cubicBezTo>
                  <a:pt x="1714" y="5048"/>
                  <a:pt x="1714" y="5048"/>
                  <a:pt x="1714" y="5048"/>
                </a:cubicBezTo>
                <a:cubicBezTo>
                  <a:pt x="1720" y="5057"/>
                  <a:pt x="1731" y="5063"/>
                  <a:pt x="1743" y="5063"/>
                </a:cubicBezTo>
                <a:cubicBezTo>
                  <a:pt x="1756" y="5063"/>
                  <a:pt x="1767" y="5057"/>
                  <a:pt x="1773" y="5047"/>
                </a:cubicBezTo>
                <a:lnTo>
                  <a:pt x="2025" y="5193"/>
                </a:lnTo>
                <a:close/>
                <a:moveTo>
                  <a:pt x="1453" y="6190"/>
                </a:moveTo>
                <a:cubicBezTo>
                  <a:pt x="1170" y="6026"/>
                  <a:pt x="1170" y="6026"/>
                  <a:pt x="1170" y="6026"/>
                </a:cubicBezTo>
                <a:cubicBezTo>
                  <a:pt x="1170" y="5368"/>
                  <a:pt x="1170" y="5368"/>
                  <a:pt x="1170" y="5368"/>
                </a:cubicBezTo>
                <a:cubicBezTo>
                  <a:pt x="1452" y="5530"/>
                  <a:pt x="1452" y="5530"/>
                  <a:pt x="1452" y="5530"/>
                </a:cubicBezTo>
                <a:lnTo>
                  <a:pt x="1453" y="6190"/>
                </a:lnTo>
                <a:close/>
                <a:moveTo>
                  <a:pt x="1167" y="5355"/>
                </a:moveTo>
                <a:cubicBezTo>
                  <a:pt x="1167" y="4749"/>
                  <a:pt x="1167" y="4749"/>
                  <a:pt x="1167" y="4749"/>
                </a:cubicBezTo>
                <a:cubicBezTo>
                  <a:pt x="1198" y="4748"/>
                  <a:pt x="1223" y="4723"/>
                  <a:pt x="1223" y="4691"/>
                </a:cubicBezTo>
                <a:cubicBezTo>
                  <a:pt x="1223" y="4681"/>
                  <a:pt x="1221" y="4672"/>
                  <a:pt x="1217" y="4664"/>
                </a:cubicBezTo>
                <a:cubicBezTo>
                  <a:pt x="1700" y="4386"/>
                  <a:pt x="1700" y="4386"/>
                  <a:pt x="1700" y="4386"/>
                </a:cubicBezTo>
                <a:cubicBezTo>
                  <a:pt x="1709" y="4398"/>
                  <a:pt x="1723" y="4407"/>
                  <a:pt x="1740" y="4408"/>
                </a:cubicBezTo>
                <a:cubicBezTo>
                  <a:pt x="1740" y="4992"/>
                  <a:pt x="1740" y="4992"/>
                  <a:pt x="1740" y="4992"/>
                </a:cubicBezTo>
                <a:cubicBezTo>
                  <a:pt x="1722" y="4994"/>
                  <a:pt x="1707" y="5009"/>
                  <a:pt x="1707" y="5027"/>
                </a:cubicBezTo>
                <a:cubicBezTo>
                  <a:pt x="1707" y="5032"/>
                  <a:pt x="1708" y="5036"/>
                  <a:pt x="1709" y="5039"/>
                </a:cubicBezTo>
                <a:lnTo>
                  <a:pt x="1167" y="5355"/>
                </a:lnTo>
                <a:close/>
                <a:moveTo>
                  <a:pt x="1165" y="4633"/>
                </a:moveTo>
                <a:cubicBezTo>
                  <a:pt x="1144" y="4633"/>
                  <a:pt x="1126" y="4644"/>
                  <a:pt x="1115" y="4661"/>
                </a:cubicBezTo>
                <a:cubicBezTo>
                  <a:pt x="878" y="4524"/>
                  <a:pt x="878" y="4524"/>
                  <a:pt x="878" y="4524"/>
                </a:cubicBezTo>
                <a:cubicBezTo>
                  <a:pt x="1449" y="4193"/>
                  <a:pt x="1449" y="4193"/>
                  <a:pt x="1449" y="4193"/>
                </a:cubicBezTo>
                <a:cubicBezTo>
                  <a:pt x="1694" y="4334"/>
                  <a:pt x="1694" y="4334"/>
                  <a:pt x="1694" y="4334"/>
                </a:cubicBezTo>
                <a:cubicBezTo>
                  <a:pt x="1691" y="4340"/>
                  <a:pt x="1690" y="4347"/>
                  <a:pt x="1690" y="4355"/>
                </a:cubicBezTo>
                <a:cubicBezTo>
                  <a:pt x="1690" y="4365"/>
                  <a:pt x="1692" y="4374"/>
                  <a:pt x="1697" y="4382"/>
                </a:cubicBezTo>
                <a:cubicBezTo>
                  <a:pt x="1214" y="4660"/>
                  <a:pt x="1214" y="4660"/>
                  <a:pt x="1214" y="4660"/>
                </a:cubicBezTo>
                <a:cubicBezTo>
                  <a:pt x="1204" y="4644"/>
                  <a:pt x="1186" y="4633"/>
                  <a:pt x="1165" y="4633"/>
                </a:cubicBezTo>
                <a:close/>
                <a:moveTo>
                  <a:pt x="1451" y="3517"/>
                </a:moveTo>
                <a:cubicBezTo>
                  <a:pt x="1172" y="3356"/>
                  <a:pt x="1172" y="3356"/>
                  <a:pt x="1172" y="3356"/>
                </a:cubicBezTo>
                <a:cubicBezTo>
                  <a:pt x="1452" y="3193"/>
                  <a:pt x="1452" y="3193"/>
                  <a:pt x="1452" y="3193"/>
                </a:cubicBezTo>
                <a:lnTo>
                  <a:pt x="1451" y="3517"/>
                </a:lnTo>
                <a:close/>
                <a:moveTo>
                  <a:pt x="1170" y="4021"/>
                </a:moveTo>
                <a:cubicBezTo>
                  <a:pt x="1169" y="3360"/>
                  <a:pt x="1169" y="3360"/>
                  <a:pt x="1169" y="3360"/>
                </a:cubicBezTo>
                <a:cubicBezTo>
                  <a:pt x="1451" y="3523"/>
                  <a:pt x="1451" y="3523"/>
                  <a:pt x="1451" y="3523"/>
                </a:cubicBezTo>
                <a:cubicBezTo>
                  <a:pt x="1449" y="4181"/>
                  <a:pt x="1449" y="4181"/>
                  <a:pt x="1449" y="4181"/>
                </a:cubicBezTo>
                <a:lnTo>
                  <a:pt x="1170" y="4021"/>
                </a:lnTo>
                <a:close/>
                <a:moveTo>
                  <a:pt x="1166" y="3348"/>
                </a:moveTo>
                <a:cubicBezTo>
                  <a:pt x="1166" y="3020"/>
                  <a:pt x="1166" y="3020"/>
                  <a:pt x="1166" y="3020"/>
                </a:cubicBezTo>
                <a:cubicBezTo>
                  <a:pt x="1447" y="3184"/>
                  <a:pt x="1447" y="3184"/>
                  <a:pt x="1447" y="3184"/>
                </a:cubicBezTo>
                <a:lnTo>
                  <a:pt x="1166" y="3348"/>
                </a:lnTo>
                <a:close/>
                <a:moveTo>
                  <a:pt x="1166" y="3014"/>
                </a:moveTo>
                <a:cubicBezTo>
                  <a:pt x="1166" y="2744"/>
                  <a:pt x="1166" y="2744"/>
                  <a:pt x="1166" y="2744"/>
                </a:cubicBezTo>
                <a:cubicBezTo>
                  <a:pt x="1197" y="2743"/>
                  <a:pt x="1222" y="2717"/>
                  <a:pt x="1222" y="2686"/>
                </a:cubicBezTo>
                <a:cubicBezTo>
                  <a:pt x="1222" y="2675"/>
                  <a:pt x="1220" y="2666"/>
                  <a:pt x="1215" y="2658"/>
                </a:cubicBezTo>
                <a:cubicBezTo>
                  <a:pt x="1739" y="2355"/>
                  <a:pt x="1739" y="2355"/>
                  <a:pt x="1739" y="2355"/>
                </a:cubicBezTo>
                <a:cubicBezTo>
                  <a:pt x="1739" y="3014"/>
                  <a:pt x="1739" y="3014"/>
                  <a:pt x="1739" y="3014"/>
                </a:cubicBezTo>
                <a:cubicBezTo>
                  <a:pt x="1452" y="3181"/>
                  <a:pt x="1452" y="3181"/>
                  <a:pt x="1452" y="3181"/>
                </a:cubicBezTo>
                <a:lnTo>
                  <a:pt x="1166" y="3014"/>
                </a:lnTo>
                <a:close/>
                <a:moveTo>
                  <a:pt x="1457" y="1183"/>
                </a:moveTo>
                <a:cubicBezTo>
                  <a:pt x="2026" y="1514"/>
                  <a:pt x="2026" y="1514"/>
                  <a:pt x="2026" y="1514"/>
                </a:cubicBezTo>
                <a:cubicBezTo>
                  <a:pt x="1741" y="1678"/>
                  <a:pt x="1741" y="1678"/>
                  <a:pt x="1741" y="1678"/>
                </a:cubicBezTo>
                <a:cubicBezTo>
                  <a:pt x="1741" y="2343"/>
                  <a:pt x="1741" y="2343"/>
                  <a:pt x="1741" y="2343"/>
                </a:cubicBezTo>
                <a:cubicBezTo>
                  <a:pt x="1169" y="2013"/>
                  <a:pt x="1169" y="2013"/>
                  <a:pt x="1169" y="2013"/>
                </a:cubicBezTo>
                <a:cubicBezTo>
                  <a:pt x="1169" y="1348"/>
                  <a:pt x="1169" y="1348"/>
                  <a:pt x="1169" y="1348"/>
                </a:cubicBezTo>
                <a:lnTo>
                  <a:pt x="1457" y="1183"/>
                </a:lnTo>
                <a:close/>
                <a:moveTo>
                  <a:pt x="2315" y="1347"/>
                </a:moveTo>
                <a:cubicBezTo>
                  <a:pt x="2031" y="1511"/>
                  <a:pt x="2031" y="1511"/>
                  <a:pt x="2031" y="1511"/>
                </a:cubicBezTo>
                <a:cubicBezTo>
                  <a:pt x="1462" y="1180"/>
                  <a:pt x="1462" y="1180"/>
                  <a:pt x="1462" y="1180"/>
                </a:cubicBezTo>
                <a:cubicBezTo>
                  <a:pt x="1744" y="1017"/>
                  <a:pt x="1744" y="1017"/>
                  <a:pt x="1744" y="1017"/>
                </a:cubicBezTo>
                <a:lnTo>
                  <a:pt x="2315" y="1347"/>
                </a:lnTo>
                <a:close/>
                <a:moveTo>
                  <a:pt x="2319" y="2012"/>
                </a:moveTo>
                <a:cubicBezTo>
                  <a:pt x="2036" y="2176"/>
                  <a:pt x="2036" y="2176"/>
                  <a:pt x="2036" y="2176"/>
                </a:cubicBezTo>
                <a:cubicBezTo>
                  <a:pt x="2034" y="1515"/>
                  <a:pt x="2034" y="1515"/>
                  <a:pt x="2034" y="1515"/>
                </a:cubicBezTo>
                <a:cubicBezTo>
                  <a:pt x="2318" y="1352"/>
                  <a:pt x="2318" y="1352"/>
                  <a:pt x="2318" y="1352"/>
                </a:cubicBezTo>
                <a:lnTo>
                  <a:pt x="2319" y="2012"/>
                </a:lnTo>
                <a:close/>
                <a:moveTo>
                  <a:pt x="2324" y="2020"/>
                </a:moveTo>
                <a:cubicBezTo>
                  <a:pt x="2854" y="2327"/>
                  <a:pt x="2854" y="2327"/>
                  <a:pt x="2854" y="2327"/>
                </a:cubicBezTo>
                <a:cubicBezTo>
                  <a:pt x="2851" y="2333"/>
                  <a:pt x="2849" y="2340"/>
                  <a:pt x="2849" y="2348"/>
                </a:cubicBezTo>
                <a:cubicBezTo>
                  <a:pt x="2849" y="2357"/>
                  <a:pt x="2851" y="2366"/>
                  <a:pt x="2856" y="2373"/>
                </a:cubicBezTo>
                <a:cubicBezTo>
                  <a:pt x="2615" y="2513"/>
                  <a:pt x="2615" y="2513"/>
                  <a:pt x="2615" y="2513"/>
                </a:cubicBezTo>
                <a:cubicBezTo>
                  <a:pt x="2040" y="2185"/>
                  <a:pt x="2040" y="2185"/>
                  <a:pt x="2040" y="2185"/>
                </a:cubicBezTo>
                <a:lnTo>
                  <a:pt x="2324" y="2020"/>
                </a:lnTo>
                <a:close/>
                <a:moveTo>
                  <a:pt x="2613" y="1511"/>
                </a:moveTo>
                <a:cubicBezTo>
                  <a:pt x="2330" y="1347"/>
                  <a:pt x="2330" y="1347"/>
                  <a:pt x="2330" y="1347"/>
                </a:cubicBezTo>
                <a:cubicBezTo>
                  <a:pt x="2611" y="1186"/>
                  <a:pt x="2611" y="1186"/>
                  <a:pt x="2611" y="1186"/>
                </a:cubicBezTo>
                <a:lnTo>
                  <a:pt x="2613" y="1511"/>
                </a:lnTo>
                <a:close/>
                <a:moveTo>
                  <a:pt x="2615" y="1847"/>
                </a:moveTo>
                <a:cubicBezTo>
                  <a:pt x="2616" y="1848"/>
                  <a:pt x="2616" y="1848"/>
                  <a:pt x="2616" y="1848"/>
                </a:cubicBezTo>
                <a:cubicBezTo>
                  <a:pt x="2900" y="2013"/>
                  <a:pt x="2900" y="2013"/>
                  <a:pt x="2900" y="2013"/>
                </a:cubicBezTo>
                <a:cubicBezTo>
                  <a:pt x="2901" y="2295"/>
                  <a:pt x="2901" y="2295"/>
                  <a:pt x="2901" y="2295"/>
                </a:cubicBezTo>
                <a:cubicBezTo>
                  <a:pt x="2883" y="2295"/>
                  <a:pt x="2868" y="2304"/>
                  <a:pt x="2858" y="2318"/>
                </a:cubicBezTo>
                <a:cubicBezTo>
                  <a:pt x="2329" y="2012"/>
                  <a:pt x="2329" y="2012"/>
                  <a:pt x="2329" y="2012"/>
                </a:cubicBezTo>
                <a:cubicBezTo>
                  <a:pt x="2328" y="1352"/>
                  <a:pt x="2328" y="1352"/>
                  <a:pt x="2328" y="1352"/>
                </a:cubicBezTo>
                <a:cubicBezTo>
                  <a:pt x="2613" y="1516"/>
                  <a:pt x="2613" y="1516"/>
                  <a:pt x="2613" y="1516"/>
                </a:cubicBezTo>
                <a:lnTo>
                  <a:pt x="2615" y="1847"/>
                </a:lnTo>
                <a:close/>
                <a:moveTo>
                  <a:pt x="2846" y="1680"/>
                </a:moveTo>
                <a:cubicBezTo>
                  <a:pt x="2846" y="1711"/>
                  <a:pt x="2870" y="1736"/>
                  <a:pt x="2900" y="1738"/>
                </a:cubicBezTo>
                <a:cubicBezTo>
                  <a:pt x="2900" y="2007"/>
                  <a:pt x="2900" y="2007"/>
                  <a:pt x="2900" y="2007"/>
                </a:cubicBezTo>
                <a:cubicBezTo>
                  <a:pt x="2620" y="1844"/>
                  <a:pt x="2620" y="1844"/>
                  <a:pt x="2620" y="1844"/>
                </a:cubicBezTo>
                <a:cubicBezTo>
                  <a:pt x="2618" y="1519"/>
                  <a:pt x="2618" y="1519"/>
                  <a:pt x="2618" y="1519"/>
                </a:cubicBezTo>
                <a:cubicBezTo>
                  <a:pt x="2852" y="1654"/>
                  <a:pt x="2852" y="1654"/>
                  <a:pt x="2852" y="1654"/>
                </a:cubicBezTo>
                <a:cubicBezTo>
                  <a:pt x="2848" y="1662"/>
                  <a:pt x="2846" y="1671"/>
                  <a:pt x="2846" y="1680"/>
                </a:cubicBezTo>
                <a:close/>
                <a:moveTo>
                  <a:pt x="3475" y="1347"/>
                </a:moveTo>
                <a:cubicBezTo>
                  <a:pt x="2953" y="1649"/>
                  <a:pt x="2953" y="1649"/>
                  <a:pt x="2953" y="1649"/>
                </a:cubicBezTo>
                <a:cubicBezTo>
                  <a:pt x="2942" y="1633"/>
                  <a:pt x="2924" y="1622"/>
                  <a:pt x="2904" y="1622"/>
                </a:cubicBezTo>
                <a:cubicBezTo>
                  <a:pt x="2883" y="1622"/>
                  <a:pt x="2865" y="1633"/>
                  <a:pt x="2854" y="1650"/>
                </a:cubicBezTo>
                <a:cubicBezTo>
                  <a:pt x="2618" y="1513"/>
                  <a:pt x="2618" y="1513"/>
                  <a:pt x="2618" y="1513"/>
                </a:cubicBezTo>
                <a:cubicBezTo>
                  <a:pt x="2616" y="1183"/>
                  <a:pt x="2616" y="1183"/>
                  <a:pt x="2616" y="1183"/>
                </a:cubicBezTo>
                <a:cubicBezTo>
                  <a:pt x="2876" y="1033"/>
                  <a:pt x="2876" y="1033"/>
                  <a:pt x="2876" y="1033"/>
                </a:cubicBezTo>
                <a:cubicBezTo>
                  <a:pt x="2882" y="1042"/>
                  <a:pt x="2892" y="1048"/>
                  <a:pt x="2904" y="1048"/>
                </a:cubicBezTo>
                <a:cubicBezTo>
                  <a:pt x="2915" y="1048"/>
                  <a:pt x="2925" y="1042"/>
                  <a:pt x="2932" y="1034"/>
                </a:cubicBezTo>
                <a:lnTo>
                  <a:pt x="3475" y="1347"/>
                </a:lnTo>
                <a:close/>
                <a:moveTo>
                  <a:pt x="3479" y="2012"/>
                </a:moveTo>
                <a:cubicBezTo>
                  <a:pt x="3193" y="2177"/>
                  <a:pt x="3193" y="2177"/>
                  <a:pt x="3193" y="2177"/>
                </a:cubicBezTo>
                <a:cubicBezTo>
                  <a:pt x="2905" y="2010"/>
                  <a:pt x="2905" y="2010"/>
                  <a:pt x="2905" y="2010"/>
                </a:cubicBezTo>
                <a:cubicBezTo>
                  <a:pt x="2905" y="1738"/>
                  <a:pt x="2905" y="1738"/>
                  <a:pt x="2905" y="1738"/>
                </a:cubicBezTo>
                <a:cubicBezTo>
                  <a:pt x="2937" y="1738"/>
                  <a:pt x="2962" y="1712"/>
                  <a:pt x="2962" y="1680"/>
                </a:cubicBezTo>
                <a:cubicBezTo>
                  <a:pt x="2962" y="1670"/>
                  <a:pt x="2960" y="1661"/>
                  <a:pt x="2955" y="1653"/>
                </a:cubicBezTo>
                <a:cubicBezTo>
                  <a:pt x="3478" y="1351"/>
                  <a:pt x="3478" y="1351"/>
                  <a:pt x="3478" y="1351"/>
                </a:cubicBezTo>
                <a:lnTo>
                  <a:pt x="3479" y="2012"/>
                </a:lnTo>
                <a:close/>
                <a:moveTo>
                  <a:pt x="3484" y="2020"/>
                </a:moveTo>
                <a:cubicBezTo>
                  <a:pt x="3768" y="2183"/>
                  <a:pt x="3768" y="2183"/>
                  <a:pt x="3768" y="2183"/>
                </a:cubicBezTo>
                <a:cubicBezTo>
                  <a:pt x="3769" y="2516"/>
                  <a:pt x="3769" y="2516"/>
                  <a:pt x="3769" y="2516"/>
                </a:cubicBezTo>
                <a:cubicBezTo>
                  <a:pt x="3483" y="2681"/>
                  <a:pt x="3483" y="2681"/>
                  <a:pt x="3483" y="2681"/>
                </a:cubicBezTo>
                <a:cubicBezTo>
                  <a:pt x="3197" y="2516"/>
                  <a:pt x="3197" y="2516"/>
                  <a:pt x="3197" y="2516"/>
                </a:cubicBezTo>
                <a:cubicBezTo>
                  <a:pt x="3487" y="2348"/>
                  <a:pt x="3487" y="2348"/>
                  <a:pt x="3487" y="2348"/>
                </a:cubicBezTo>
                <a:cubicBezTo>
                  <a:pt x="3483" y="2345"/>
                  <a:pt x="3483" y="2345"/>
                  <a:pt x="3483" y="2345"/>
                </a:cubicBezTo>
                <a:cubicBezTo>
                  <a:pt x="3203" y="2183"/>
                  <a:pt x="3203" y="2183"/>
                  <a:pt x="3203" y="2183"/>
                </a:cubicBezTo>
                <a:lnTo>
                  <a:pt x="3484" y="2020"/>
                </a:lnTo>
                <a:close/>
                <a:moveTo>
                  <a:pt x="3488" y="1352"/>
                </a:moveTo>
                <a:cubicBezTo>
                  <a:pt x="3767" y="1513"/>
                  <a:pt x="3767" y="1513"/>
                  <a:pt x="3767" y="1513"/>
                </a:cubicBezTo>
                <a:cubicBezTo>
                  <a:pt x="3768" y="2172"/>
                  <a:pt x="3768" y="2172"/>
                  <a:pt x="3768" y="2172"/>
                </a:cubicBezTo>
                <a:cubicBezTo>
                  <a:pt x="3489" y="2012"/>
                  <a:pt x="3489" y="2012"/>
                  <a:pt x="3489" y="2012"/>
                </a:cubicBezTo>
                <a:lnTo>
                  <a:pt x="3488" y="1352"/>
                </a:lnTo>
                <a:close/>
                <a:moveTo>
                  <a:pt x="4063" y="1017"/>
                </a:moveTo>
                <a:cubicBezTo>
                  <a:pt x="4346" y="1179"/>
                  <a:pt x="4346" y="1179"/>
                  <a:pt x="4346" y="1179"/>
                </a:cubicBezTo>
                <a:cubicBezTo>
                  <a:pt x="3769" y="1509"/>
                  <a:pt x="3769" y="1509"/>
                  <a:pt x="3769" y="1509"/>
                </a:cubicBezTo>
                <a:cubicBezTo>
                  <a:pt x="3491" y="1348"/>
                  <a:pt x="3491" y="1348"/>
                  <a:pt x="3491" y="1348"/>
                </a:cubicBezTo>
                <a:lnTo>
                  <a:pt x="4063" y="1017"/>
                </a:lnTo>
                <a:close/>
                <a:moveTo>
                  <a:pt x="5213" y="342"/>
                </a:moveTo>
                <a:cubicBezTo>
                  <a:pt x="4639" y="673"/>
                  <a:pt x="4639" y="673"/>
                  <a:pt x="4639" y="673"/>
                </a:cubicBezTo>
                <a:cubicBezTo>
                  <a:pt x="4639" y="992"/>
                  <a:pt x="4639" y="992"/>
                  <a:pt x="4639" y="992"/>
                </a:cubicBezTo>
                <a:cubicBezTo>
                  <a:pt x="4356" y="1173"/>
                  <a:pt x="4356" y="1173"/>
                  <a:pt x="4356" y="1173"/>
                </a:cubicBezTo>
                <a:cubicBezTo>
                  <a:pt x="4067" y="1008"/>
                  <a:pt x="4067" y="1008"/>
                  <a:pt x="4067" y="1008"/>
                </a:cubicBezTo>
                <a:cubicBezTo>
                  <a:pt x="4067" y="343"/>
                  <a:pt x="4067" y="343"/>
                  <a:pt x="4067" y="343"/>
                </a:cubicBezTo>
                <a:cubicBezTo>
                  <a:pt x="4642" y="11"/>
                  <a:pt x="4642" y="11"/>
                  <a:pt x="4642" y="11"/>
                </a:cubicBezTo>
                <a:lnTo>
                  <a:pt x="5213" y="342"/>
                </a:lnTo>
                <a:close/>
                <a:moveTo>
                  <a:pt x="5217" y="623"/>
                </a:moveTo>
                <a:cubicBezTo>
                  <a:pt x="4644" y="989"/>
                  <a:pt x="4644" y="989"/>
                  <a:pt x="4644" y="989"/>
                </a:cubicBezTo>
                <a:cubicBezTo>
                  <a:pt x="4644" y="676"/>
                  <a:pt x="4644" y="676"/>
                  <a:pt x="4644" y="676"/>
                </a:cubicBezTo>
                <a:cubicBezTo>
                  <a:pt x="5217" y="345"/>
                  <a:pt x="5217" y="345"/>
                  <a:pt x="5217" y="345"/>
                </a:cubicBezTo>
                <a:lnTo>
                  <a:pt x="5217" y="623"/>
                </a:lnTo>
                <a:close/>
                <a:moveTo>
                  <a:pt x="5218" y="976"/>
                </a:moveTo>
                <a:cubicBezTo>
                  <a:pt x="5200" y="978"/>
                  <a:pt x="5187" y="993"/>
                  <a:pt x="5187" y="1011"/>
                </a:cubicBezTo>
                <a:cubicBezTo>
                  <a:pt x="5187" y="1015"/>
                  <a:pt x="5188" y="1019"/>
                  <a:pt x="5189" y="1023"/>
                </a:cubicBezTo>
                <a:cubicBezTo>
                  <a:pt x="4644" y="1337"/>
                  <a:pt x="4644" y="1337"/>
                  <a:pt x="4644" y="1337"/>
                </a:cubicBezTo>
                <a:cubicBezTo>
                  <a:pt x="4644" y="995"/>
                  <a:pt x="4644" y="995"/>
                  <a:pt x="4644" y="995"/>
                </a:cubicBezTo>
                <a:cubicBezTo>
                  <a:pt x="5217" y="629"/>
                  <a:pt x="5217" y="629"/>
                  <a:pt x="5217" y="629"/>
                </a:cubicBezTo>
                <a:lnTo>
                  <a:pt x="5218" y="976"/>
                </a:lnTo>
                <a:close/>
                <a:moveTo>
                  <a:pt x="5223" y="1047"/>
                </a:moveTo>
                <a:cubicBezTo>
                  <a:pt x="5235" y="1047"/>
                  <a:pt x="5246" y="1041"/>
                  <a:pt x="5252" y="1032"/>
                </a:cubicBezTo>
                <a:cubicBezTo>
                  <a:pt x="5511" y="1181"/>
                  <a:pt x="5511" y="1181"/>
                  <a:pt x="5511" y="1181"/>
                </a:cubicBezTo>
                <a:cubicBezTo>
                  <a:pt x="5509" y="1509"/>
                  <a:pt x="5509" y="1509"/>
                  <a:pt x="5509" y="1509"/>
                </a:cubicBezTo>
                <a:cubicBezTo>
                  <a:pt x="5222" y="1675"/>
                  <a:pt x="5222" y="1675"/>
                  <a:pt x="5222" y="1675"/>
                </a:cubicBezTo>
                <a:cubicBezTo>
                  <a:pt x="4648" y="1346"/>
                  <a:pt x="4648" y="1346"/>
                  <a:pt x="4648" y="1346"/>
                </a:cubicBezTo>
                <a:cubicBezTo>
                  <a:pt x="5193" y="1032"/>
                  <a:pt x="5193" y="1032"/>
                  <a:pt x="5193" y="1032"/>
                </a:cubicBezTo>
                <a:cubicBezTo>
                  <a:pt x="5200" y="1041"/>
                  <a:pt x="5211" y="1047"/>
                  <a:pt x="5223" y="1047"/>
                </a:cubicBezTo>
                <a:close/>
                <a:moveTo>
                  <a:pt x="5227" y="346"/>
                </a:moveTo>
                <a:cubicBezTo>
                  <a:pt x="5751" y="649"/>
                  <a:pt x="5751" y="649"/>
                  <a:pt x="5751" y="649"/>
                </a:cubicBezTo>
                <a:cubicBezTo>
                  <a:pt x="5747" y="657"/>
                  <a:pt x="5744" y="667"/>
                  <a:pt x="5744" y="677"/>
                </a:cubicBezTo>
                <a:cubicBezTo>
                  <a:pt x="5744" y="707"/>
                  <a:pt x="5768" y="732"/>
                  <a:pt x="5798" y="735"/>
                </a:cubicBezTo>
                <a:cubicBezTo>
                  <a:pt x="5799" y="1008"/>
                  <a:pt x="5799" y="1008"/>
                  <a:pt x="5799" y="1008"/>
                </a:cubicBezTo>
                <a:cubicBezTo>
                  <a:pt x="5516" y="1173"/>
                  <a:pt x="5516" y="1173"/>
                  <a:pt x="5516" y="1173"/>
                </a:cubicBezTo>
                <a:cubicBezTo>
                  <a:pt x="5257" y="1023"/>
                  <a:pt x="5257" y="1023"/>
                  <a:pt x="5257" y="1023"/>
                </a:cubicBezTo>
                <a:cubicBezTo>
                  <a:pt x="5258" y="1019"/>
                  <a:pt x="5259" y="1015"/>
                  <a:pt x="5259" y="1011"/>
                </a:cubicBezTo>
                <a:cubicBezTo>
                  <a:pt x="5259" y="993"/>
                  <a:pt x="5245" y="978"/>
                  <a:pt x="5228" y="976"/>
                </a:cubicBezTo>
                <a:lnTo>
                  <a:pt x="5227" y="346"/>
                </a:lnTo>
                <a:close/>
                <a:moveTo>
                  <a:pt x="6373" y="342"/>
                </a:moveTo>
                <a:cubicBezTo>
                  <a:pt x="6093" y="504"/>
                  <a:pt x="6093" y="504"/>
                  <a:pt x="6093" y="504"/>
                </a:cubicBezTo>
                <a:cubicBezTo>
                  <a:pt x="6093" y="184"/>
                  <a:pt x="6093" y="184"/>
                  <a:pt x="6093" y="184"/>
                </a:cubicBezTo>
                <a:cubicBezTo>
                  <a:pt x="6088" y="184"/>
                  <a:pt x="6088" y="184"/>
                  <a:pt x="6088" y="184"/>
                </a:cubicBezTo>
                <a:cubicBezTo>
                  <a:pt x="6088" y="507"/>
                  <a:pt x="6088" y="507"/>
                  <a:pt x="6088" y="507"/>
                </a:cubicBezTo>
                <a:cubicBezTo>
                  <a:pt x="5850" y="644"/>
                  <a:pt x="5850" y="644"/>
                  <a:pt x="5850" y="644"/>
                </a:cubicBezTo>
                <a:cubicBezTo>
                  <a:pt x="5840" y="628"/>
                  <a:pt x="5822" y="618"/>
                  <a:pt x="5802" y="618"/>
                </a:cubicBezTo>
                <a:cubicBezTo>
                  <a:pt x="5782" y="618"/>
                  <a:pt x="5764" y="629"/>
                  <a:pt x="5754" y="645"/>
                </a:cubicBezTo>
                <a:cubicBezTo>
                  <a:pt x="5230" y="342"/>
                  <a:pt x="5230" y="342"/>
                  <a:pt x="5230" y="342"/>
                </a:cubicBezTo>
                <a:cubicBezTo>
                  <a:pt x="5802" y="12"/>
                  <a:pt x="5802" y="12"/>
                  <a:pt x="5802" y="12"/>
                </a:cubicBezTo>
                <a:lnTo>
                  <a:pt x="6373" y="342"/>
                </a:lnTo>
                <a:close/>
                <a:moveTo>
                  <a:pt x="6376" y="1007"/>
                </a:moveTo>
                <a:cubicBezTo>
                  <a:pt x="5804" y="1337"/>
                  <a:pt x="5804" y="1337"/>
                  <a:pt x="5804" y="1337"/>
                </a:cubicBezTo>
                <a:cubicBezTo>
                  <a:pt x="5804" y="1011"/>
                  <a:pt x="5804" y="1011"/>
                  <a:pt x="5804" y="1011"/>
                </a:cubicBezTo>
                <a:cubicBezTo>
                  <a:pt x="6093" y="843"/>
                  <a:pt x="6093" y="843"/>
                  <a:pt x="6093" y="843"/>
                </a:cubicBezTo>
                <a:cubicBezTo>
                  <a:pt x="6093" y="509"/>
                  <a:pt x="6093" y="509"/>
                  <a:pt x="6093" y="509"/>
                </a:cubicBezTo>
                <a:cubicBezTo>
                  <a:pt x="6376" y="346"/>
                  <a:pt x="6376" y="346"/>
                  <a:pt x="6376" y="346"/>
                </a:cubicBezTo>
                <a:lnTo>
                  <a:pt x="6376" y="1007"/>
                </a:lnTo>
                <a:close/>
                <a:moveTo>
                  <a:pt x="6381" y="1016"/>
                </a:moveTo>
                <a:cubicBezTo>
                  <a:pt x="6671" y="1183"/>
                  <a:pt x="6671" y="1183"/>
                  <a:pt x="6671" y="1183"/>
                </a:cubicBezTo>
                <a:cubicBezTo>
                  <a:pt x="6672" y="1508"/>
                  <a:pt x="6672" y="1508"/>
                  <a:pt x="6672" y="1508"/>
                </a:cubicBezTo>
                <a:cubicBezTo>
                  <a:pt x="6381" y="1675"/>
                  <a:pt x="6381" y="1675"/>
                  <a:pt x="6381" y="1675"/>
                </a:cubicBezTo>
                <a:cubicBezTo>
                  <a:pt x="5810" y="1345"/>
                  <a:pt x="5810" y="1345"/>
                  <a:pt x="5810" y="1345"/>
                </a:cubicBezTo>
                <a:lnTo>
                  <a:pt x="6381" y="1016"/>
                </a:lnTo>
                <a:close/>
                <a:moveTo>
                  <a:pt x="6386" y="347"/>
                </a:moveTo>
                <a:cubicBezTo>
                  <a:pt x="6669" y="510"/>
                  <a:pt x="6669" y="510"/>
                  <a:pt x="6669" y="510"/>
                </a:cubicBezTo>
                <a:cubicBezTo>
                  <a:pt x="6671" y="1171"/>
                  <a:pt x="6671" y="1171"/>
                  <a:pt x="6671" y="1171"/>
                </a:cubicBezTo>
                <a:cubicBezTo>
                  <a:pt x="6386" y="1007"/>
                  <a:pt x="6386" y="1007"/>
                  <a:pt x="6386" y="1007"/>
                </a:cubicBezTo>
                <a:lnTo>
                  <a:pt x="6386" y="347"/>
                </a:lnTo>
                <a:close/>
                <a:moveTo>
                  <a:pt x="7506" y="340"/>
                </a:moveTo>
                <a:cubicBezTo>
                  <a:pt x="7506" y="345"/>
                  <a:pt x="7507" y="351"/>
                  <a:pt x="7509" y="355"/>
                </a:cubicBezTo>
                <a:cubicBezTo>
                  <a:pt x="6960" y="672"/>
                  <a:pt x="6960" y="672"/>
                  <a:pt x="6960" y="672"/>
                </a:cubicBezTo>
                <a:cubicBezTo>
                  <a:pt x="6389" y="342"/>
                  <a:pt x="6389" y="342"/>
                  <a:pt x="6389" y="342"/>
                </a:cubicBezTo>
                <a:cubicBezTo>
                  <a:pt x="6961" y="12"/>
                  <a:pt x="6961" y="12"/>
                  <a:pt x="6961" y="12"/>
                </a:cubicBezTo>
                <a:cubicBezTo>
                  <a:pt x="7508" y="328"/>
                  <a:pt x="7508" y="328"/>
                  <a:pt x="7508" y="328"/>
                </a:cubicBezTo>
                <a:cubicBezTo>
                  <a:pt x="7507" y="332"/>
                  <a:pt x="7506" y="336"/>
                  <a:pt x="7506" y="340"/>
                </a:cubicBezTo>
                <a:close/>
                <a:moveTo>
                  <a:pt x="7537" y="1006"/>
                </a:moveTo>
                <a:cubicBezTo>
                  <a:pt x="7003" y="1314"/>
                  <a:pt x="7003" y="1314"/>
                  <a:pt x="7003" y="1314"/>
                </a:cubicBezTo>
                <a:cubicBezTo>
                  <a:pt x="6993" y="1302"/>
                  <a:pt x="6979" y="1294"/>
                  <a:pt x="6963" y="1293"/>
                </a:cubicBezTo>
                <a:cubicBezTo>
                  <a:pt x="6963" y="676"/>
                  <a:pt x="6963" y="676"/>
                  <a:pt x="6963" y="676"/>
                </a:cubicBezTo>
                <a:cubicBezTo>
                  <a:pt x="7512" y="360"/>
                  <a:pt x="7512" y="360"/>
                  <a:pt x="7512" y="360"/>
                </a:cubicBezTo>
                <a:cubicBezTo>
                  <a:pt x="7517" y="368"/>
                  <a:pt x="7526" y="373"/>
                  <a:pt x="7536" y="375"/>
                </a:cubicBezTo>
                <a:lnTo>
                  <a:pt x="7537" y="1006"/>
                </a:lnTo>
                <a:close/>
                <a:moveTo>
                  <a:pt x="8113" y="1345"/>
                </a:moveTo>
                <a:cubicBezTo>
                  <a:pt x="7589" y="1647"/>
                  <a:pt x="7589" y="1647"/>
                  <a:pt x="7589" y="1647"/>
                </a:cubicBezTo>
                <a:cubicBezTo>
                  <a:pt x="7578" y="1631"/>
                  <a:pt x="7560" y="1620"/>
                  <a:pt x="7540" y="1620"/>
                </a:cubicBezTo>
                <a:cubicBezTo>
                  <a:pt x="7519" y="1620"/>
                  <a:pt x="7501" y="1631"/>
                  <a:pt x="7491" y="1647"/>
                </a:cubicBezTo>
                <a:cubicBezTo>
                  <a:pt x="7253" y="1510"/>
                  <a:pt x="7253" y="1510"/>
                  <a:pt x="7253" y="1510"/>
                </a:cubicBezTo>
                <a:cubicBezTo>
                  <a:pt x="7252" y="1507"/>
                  <a:pt x="7252" y="1507"/>
                  <a:pt x="7252" y="1507"/>
                </a:cubicBezTo>
                <a:cubicBezTo>
                  <a:pt x="7250" y="1508"/>
                  <a:pt x="7250" y="1508"/>
                  <a:pt x="7250" y="1508"/>
                </a:cubicBezTo>
                <a:cubicBezTo>
                  <a:pt x="7008" y="1369"/>
                  <a:pt x="7008" y="1369"/>
                  <a:pt x="7008" y="1369"/>
                </a:cubicBezTo>
                <a:cubicBezTo>
                  <a:pt x="7011" y="1362"/>
                  <a:pt x="7013" y="1354"/>
                  <a:pt x="7013" y="1346"/>
                </a:cubicBezTo>
                <a:cubicBezTo>
                  <a:pt x="7013" y="1337"/>
                  <a:pt x="7011" y="1329"/>
                  <a:pt x="7008" y="1322"/>
                </a:cubicBezTo>
                <a:cubicBezTo>
                  <a:pt x="7542" y="1015"/>
                  <a:pt x="7542" y="1015"/>
                  <a:pt x="7542" y="1015"/>
                </a:cubicBezTo>
                <a:lnTo>
                  <a:pt x="8113" y="1345"/>
                </a:lnTo>
                <a:close/>
                <a:moveTo>
                  <a:pt x="8118" y="1337"/>
                </a:moveTo>
                <a:cubicBezTo>
                  <a:pt x="7546" y="1006"/>
                  <a:pt x="7546" y="1006"/>
                  <a:pt x="7546" y="1006"/>
                </a:cubicBezTo>
                <a:cubicBezTo>
                  <a:pt x="7546" y="375"/>
                  <a:pt x="7546" y="375"/>
                  <a:pt x="7546" y="375"/>
                </a:cubicBezTo>
                <a:cubicBezTo>
                  <a:pt x="7556" y="374"/>
                  <a:pt x="7565" y="369"/>
                  <a:pt x="7570" y="361"/>
                </a:cubicBezTo>
                <a:cubicBezTo>
                  <a:pt x="8117" y="676"/>
                  <a:pt x="8117" y="676"/>
                  <a:pt x="8117" y="676"/>
                </a:cubicBezTo>
                <a:lnTo>
                  <a:pt x="8118" y="1337"/>
                </a:lnTo>
                <a:close/>
                <a:moveTo>
                  <a:pt x="8693" y="2349"/>
                </a:moveTo>
                <a:cubicBezTo>
                  <a:pt x="8120" y="2680"/>
                  <a:pt x="8120" y="2680"/>
                  <a:pt x="8120" y="2680"/>
                </a:cubicBezTo>
                <a:cubicBezTo>
                  <a:pt x="7836" y="2516"/>
                  <a:pt x="7836" y="2516"/>
                  <a:pt x="7836" y="2516"/>
                </a:cubicBezTo>
                <a:cubicBezTo>
                  <a:pt x="7836" y="2512"/>
                  <a:pt x="7836" y="2512"/>
                  <a:pt x="7836" y="2512"/>
                </a:cubicBezTo>
                <a:cubicBezTo>
                  <a:pt x="7833" y="2514"/>
                  <a:pt x="7833" y="2514"/>
                  <a:pt x="7833" y="2514"/>
                </a:cubicBezTo>
                <a:cubicBezTo>
                  <a:pt x="7574" y="2364"/>
                  <a:pt x="7574" y="2364"/>
                  <a:pt x="7574" y="2364"/>
                </a:cubicBezTo>
                <a:cubicBezTo>
                  <a:pt x="7576" y="2359"/>
                  <a:pt x="7577" y="2354"/>
                  <a:pt x="7577" y="2349"/>
                </a:cubicBezTo>
                <a:cubicBezTo>
                  <a:pt x="7577" y="2344"/>
                  <a:pt x="7576" y="2339"/>
                  <a:pt x="7575" y="2335"/>
                </a:cubicBezTo>
                <a:cubicBezTo>
                  <a:pt x="8120" y="2020"/>
                  <a:pt x="8120" y="2020"/>
                  <a:pt x="8120" y="2020"/>
                </a:cubicBezTo>
                <a:lnTo>
                  <a:pt x="8693" y="2349"/>
                </a:lnTo>
                <a:close/>
                <a:moveTo>
                  <a:pt x="8698" y="1680"/>
                </a:moveTo>
                <a:cubicBezTo>
                  <a:pt x="8697" y="2340"/>
                  <a:pt x="8697" y="2340"/>
                  <a:pt x="8697" y="2340"/>
                </a:cubicBezTo>
                <a:cubicBezTo>
                  <a:pt x="8125" y="2011"/>
                  <a:pt x="8125" y="2011"/>
                  <a:pt x="8125" y="2011"/>
                </a:cubicBezTo>
                <a:cubicBezTo>
                  <a:pt x="8126" y="1349"/>
                  <a:pt x="8126" y="1349"/>
                  <a:pt x="8126" y="1349"/>
                </a:cubicBezTo>
                <a:lnTo>
                  <a:pt x="8698" y="1680"/>
                </a:lnTo>
                <a:close/>
                <a:moveTo>
                  <a:pt x="8981" y="3186"/>
                </a:moveTo>
                <a:cubicBezTo>
                  <a:pt x="8411" y="3517"/>
                  <a:pt x="8411" y="3517"/>
                  <a:pt x="8411" y="3517"/>
                </a:cubicBezTo>
                <a:cubicBezTo>
                  <a:pt x="8167" y="3376"/>
                  <a:pt x="8167" y="3376"/>
                  <a:pt x="8167" y="3376"/>
                </a:cubicBezTo>
                <a:cubicBezTo>
                  <a:pt x="8171" y="3369"/>
                  <a:pt x="8173" y="3361"/>
                  <a:pt x="8173" y="3353"/>
                </a:cubicBezTo>
                <a:cubicBezTo>
                  <a:pt x="8173" y="3345"/>
                  <a:pt x="8171" y="3337"/>
                  <a:pt x="8168" y="3331"/>
                </a:cubicBezTo>
                <a:cubicBezTo>
                  <a:pt x="8700" y="3024"/>
                  <a:pt x="8700" y="3024"/>
                  <a:pt x="8700" y="3024"/>
                </a:cubicBezTo>
                <a:lnTo>
                  <a:pt x="8981" y="3186"/>
                </a:lnTo>
                <a:close/>
                <a:moveTo>
                  <a:pt x="8987" y="3178"/>
                </a:moveTo>
                <a:cubicBezTo>
                  <a:pt x="8705" y="3015"/>
                  <a:pt x="8705" y="3015"/>
                  <a:pt x="8705" y="3015"/>
                </a:cubicBezTo>
                <a:cubicBezTo>
                  <a:pt x="8706" y="2355"/>
                  <a:pt x="8706" y="2355"/>
                  <a:pt x="8706" y="2355"/>
                </a:cubicBezTo>
                <a:cubicBezTo>
                  <a:pt x="8987" y="2516"/>
                  <a:pt x="8987" y="2516"/>
                  <a:pt x="8987" y="2516"/>
                </a:cubicBezTo>
                <a:lnTo>
                  <a:pt x="8987" y="3178"/>
                </a:lnTo>
                <a:close/>
                <a:moveTo>
                  <a:pt x="9277" y="2683"/>
                </a:moveTo>
                <a:cubicBezTo>
                  <a:pt x="9276" y="3345"/>
                  <a:pt x="9276" y="3345"/>
                  <a:pt x="9276" y="3345"/>
                </a:cubicBezTo>
                <a:cubicBezTo>
                  <a:pt x="8992" y="3181"/>
                  <a:pt x="8992" y="3181"/>
                  <a:pt x="8992" y="3181"/>
                </a:cubicBezTo>
                <a:cubicBezTo>
                  <a:pt x="8992" y="2519"/>
                  <a:pt x="8992" y="2519"/>
                  <a:pt x="8992" y="2519"/>
                </a:cubicBezTo>
                <a:lnTo>
                  <a:pt x="9277" y="2683"/>
                </a:lnTo>
                <a:close/>
                <a:moveTo>
                  <a:pt x="9280" y="4687"/>
                </a:moveTo>
                <a:cubicBezTo>
                  <a:pt x="8733" y="4372"/>
                  <a:pt x="8733" y="4372"/>
                  <a:pt x="8733" y="4372"/>
                </a:cubicBezTo>
                <a:cubicBezTo>
                  <a:pt x="8735" y="4367"/>
                  <a:pt x="8737" y="4362"/>
                  <a:pt x="8737" y="4356"/>
                </a:cubicBezTo>
                <a:cubicBezTo>
                  <a:pt x="8737" y="4351"/>
                  <a:pt x="8736" y="4346"/>
                  <a:pt x="8734" y="4342"/>
                </a:cubicBezTo>
                <a:cubicBezTo>
                  <a:pt x="9285" y="4024"/>
                  <a:pt x="9285" y="4024"/>
                  <a:pt x="9285" y="4024"/>
                </a:cubicBezTo>
                <a:cubicBezTo>
                  <a:pt x="9285" y="3358"/>
                  <a:pt x="9285" y="3358"/>
                  <a:pt x="9285" y="3358"/>
                </a:cubicBezTo>
                <a:cubicBezTo>
                  <a:pt x="9856" y="3688"/>
                  <a:pt x="9856" y="3688"/>
                  <a:pt x="9856" y="3688"/>
                </a:cubicBezTo>
                <a:cubicBezTo>
                  <a:pt x="9857" y="4354"/>
                  <a:pt x="9857" y="4354"/>
                  <a:pt x="9857" y="4354"/>
                </a:cubicBezTo>
                <a:lnTo>
                  <a:pt x="9280" y="4687"/>
                </a:lnTo>
                <a:close/>
                <a:moveTo>
                  <a:pt x="8700" y="5691"/>
                </a:moveTo>
                <a:cubicBezTo>
                  <a:pt x="8129" y="5361"/>
                  <a:pt x="8129" y="5361"/>
                  <a:pt x="8129" y="5361"/>
                </a:cubicBezTo>
                <a:cubicBezTo>
                  <a:pt x="8706" y="5027"/>
                  <a:pt x="8706" y="5027"/>
                  <a:pt x="8706" y="5027"/>
                </a:cubicBezTo>
                <a:cubicBezTo>
                  <a:pt x="8706" y="4391"/>
                  <a:pt x="8706" y="4391"/>
                  <a:pt x="8706" y="4391"/>
                </a:cubicBezTo>
                <a:cubicBezTo>
                  <a:pt x="8716" y="4390"/>
                  <a:pt x="8725" y="4384"/>
                  <a:pt x="8731" y="4376"/>
                </a:cubicBezTo>
                <a:cubicBezTo>
                  <a:pt x="9277" y="4691"/>
                  <a:pt x="9277" y="4691"/>
                  <a:pt x="9277" y="4691"/>
                </a:cubicBezTo>
                <a:cubicBezTo>
                  <a:pt x="9277" y="5357"/>
                  <a:pt x="9277" y="5357"/>
                  <a:pt x="9277" y="5357"/>
                </a:cubicBezTo>
                <a:lnTo>
                  <a:pt x="8700" y="5691"/>
                </a:lnTo>
                <a:close/>
                <a:moveTo>
                  <a:pt x="8120" y="6694"/>
                </a:moveTo>
                <a:cubicBezTo>
                  <a:pt x="7573" y="6379"/>
                  <a:pt x="7573" y="6379"/>
                  <a:pt x="7573" y="6379"/>
                </a:cubicBezTo>
                <a:cubicBezTo>
                  <a:pt x="7576" y="6374"/>
                  <a:pt x="7577" y="6368"/>
                  <a:pt x="7577" y="6362"/>
                </a:cubicBezTo>
                <a:cubicBezTo>
                  <a:pt x="7577" y="6358"/>
                  <a:pt x="7577" y="6353"/>
                  <a:pt x="7575" y="6349"/>
                </a:cubicBezTo>
                <a:cubicBezTo>
                  <a:pt x="8126" y="6031"/>
                  <a:pt x="8126" y="6031"/>
                  <a:pt x="8126" y="6031"/>
                </a:cubicBezTo>
                <a:cubicBezTo>
                  <a:pt x="8126" y="5365"/>
                  <a:pt x="8126" y="5365"/>
                  <a:pt x="8126" y="5365"/>
                </a:cubicBezTo>
                <a:cubicBezTo>
                  <a:pt x="8698" y="5695"/>
                  <a:pt x="8698" y="5695"/>
                  <a:pt x="8698" y="5695"/>
                </a:cubicBezTo>
                <a:cubicBezTo>
                  <a:pt x="8698" y="6361"/>
                  <a:pt x="8698" y="6361"/>
                  <a:pt x="8698" y="6361"/>
                </a:cubicBezTo>
                <a:lnTo>
                  <a:pt x="8120" y="6694"/>
                </a:lnTo>
                <a:close/>
                <a:moveTo>
                  <a:pt x="6970" y="7368"/>
                </a:moveTo>
                <a:cubicBezTo>
                  <a:pt x="7546" y="7035"/>
                  <a:pt x="7546" y="7035"/>
                  <a:pt x="7546" y="7035"/>
                </a:cubicBezTo>
                <a:cubicBezTo>
                  <a:pt x="7546" y="6398"/>
                  <a:pt x="7546" y="6398"/>
                  <a:pt x="7546" y="6398"/>
                </a:cubicBezTo>
                <a:cubicBezTo>
                  <a:pt x="7556" y="6396"/>
                  <a:pt x="7565" y="6391"/>
                  <a:pt x="7570" y="6383"/>
                </a:cubicBezTo>
                <a:cubicBezTo>
                  <a:pt x="8118" y="6699"/>
                  <a:pt x="8118" y="6699"/>
                  <a:pt x="8118" y="6699"/>
                </a:cubicBezTo>
                <a:cubicBezTo>
                  <a:pt x="8118" y="7365"/>
                  <a:pt x="8118" y="7365"/>
                  <a:pt x="8118" y="7365"/>
                </a:cubicBezTo>
                <a:cubicBezTo>
                  <a:pt x="7541" y="7698"/>
                  <a:pt x="7541" y="7698"/>
                  <a:pt x="7541" y="7698"/>
                </a:cubicBezTo>
                <a:lnTo>
                  <a:pt x="6970" y="7368"/>
                </a:lnTo>
                <a:close/>
                <a:moveTo>
                  <a:pt x="6963" y="6699"/>
                </a:moveTo>
                <a:cubicBezTo>
                  <a:pt x="7512" y="6383"/>
                  <a:pt x="7512" y="6383"/>
                  <a:pt x="7512" y="6383"/>
                </a:cubicBezTo>
                <a:cubicBezTo>
                  <a:pt x="7518" y="6391"/>
                  <a:pt x="7527" y="6396"/>
                  <a:pt x="7537" y="6398"/>
                </a:cubicBezTo>
                <a:cubicBezTo>
                  <a:pt x="7537" y="7029"/>
                  <a:pt x="7537" y="7029"/>
                  <a:pt x="7537" y="7029"/>
                </a:cubicBezTo>
                <a:cubicBezTo>
                  <a:pt x="6963" y="7360"/>
                  <a:pt x="6963" y="7360"/>
                  <a:pt x="6963" y="7360"/>
                </a:cubicBezTo>
                <a:lnTo>
                  <a:pt x="6963" y="6699"/>
                </a:lnTo>
                <a:close/>
                <a:moveTo>
                  <a:pt x="6961" y="6695"/>
                </a:moveTo>
                <a:cubicBezTo>
                  <a:pt x="6677" y="6531"/>
                  <a:pt x="6677" y="6531"/>
                  <a:pt x="6677" y="6531"/>
                </a:cubicBezTo>
                <a:cubicBezTo>
                  <a:pt x="6677" y="6199"/>
                  <a:pt x="6677" y="6199"/>
                  <a:pt x="6677" y="6199"/>
                </a:cubicBezTo>
                <a:cubicBezTo>
                  <a:pt x="6962" y="6035"/>
                  <a:pt x="6962" y="6035"/>
                  <a:pt x="6962" y="6035"/>
                </a:cubicBezTo>
                <a:cubicBezTo>
                  <a:pt x="7508" y="6350"/>
                  <a:pt x="7508" y="6350"/>
                  <a:pt x="7508" y="6350"/>
                </a:cubicBezTo>
                <a:cubicBezTo>
                  <a:pt x="7507" y="6354"/>
                  <a:pt x="7506" y="6358"/>
                  <a:pt x="7506" y="6362"/>
                </a:cubicBezTo>
                <a:cubicBezTo>
                  <a:pt x="7506" y="6368"/>
                  <a:pt x="7507" y="6373"/>
                  <a:pt x="7510" y="6378"/>
                </a:cubicBezTo>
                <a:lnTo>
                  <a:pt x="6961" y="6695"/>
                </a:lnTo>
                <a:close/>
                <a:moveTo>
                  <a:pt x="6677" y="7196"/>
                </a:moveTo>
                <a:cubicBezTo>
                  <a:pt x="6677" y="6537"/>
                  <a:pt x="6677" y="6537"/>
                  <a:pt x="6677" y="6537"/>
                </a:cubicBezTo>
                <a:cubicBezTo>
                  <a:pt x="6959" y="6699"/>
                  <a:pt x="6959" y="6699"/>
                  <a:pt x="6959" y="6699"/>
                </a:cubicBezTo>
                <a:cubicBezTo>
                  <a:pt x="6959" y="7359"/>
                  <a:pt x="6959" y="7359"/>
                  <a:pt x="6959" y="7359"/>
                </a:cubicBezTo>
                <a:lnTo>
                  <a:pt x="6677" y="7196"/>
                </a:lnTo>
                <a:close/>
                <a:moveTo>
                  <a:pt x="6381" y="7697"/>
                </a:moveTo>
                <a:cubicBezTo>
                  <a:pt x="5809" y="7368"/>
                  <a:pt x="5809" y="7368"/>
                  <a:pt x="5809" y="7368"/>
                </a:cubicBezTo>
                <a:cubicBezTo>
                  <a:pt x="6382" y="7037"/>
                  <a:pt x="6382" y="7037"/>
                  <a:pt x="6382" y="7037"/>
                </a:cubicBezTo>
                <a:cubicBezTo>
                  <a:pt x="6953" y="7367"/>
                  <a:pt x="6953" y="7367"/>
                  <a:pt x="6953" y="7367"/>
                </a:cubicBezTo>
                <a:lnTo>
                  <a:pt x="6381" y="7697"/>
                </a:lnTo>
                <a:close/>
                <a:moveTo>
                  <a:pt x="5269" y="8394"/>
                </a:moveTo>
                <a:cubicBezTo>
                  <a:pt x="5273" y="8387"/>
                  <a:pt x="5275" y="8379"/>
                  <a:pt x="5275" y="8370"/>
                </a:cubicBezTo>
                <a:cubicBezTo>
                  <a:pt x="5275" y="8362"/>
                  <a:pt x="5274" y="8355"/>
                  <a:pt x="5271" y="8348"/>
                </a:cubicBezTo>
                <a:cubicBezTo>
                  <a:pt x="5807" y="8039"/>
                  <a:pt x="5807" y="8039"/>
                  <a:pt x="5807" y="8039"/>
                </a:cubicBezTo>
                <a:cubicBezTo>
                  <a:pt x="5807" y="7373"/>
                  <a:pt x="5807" y="7373"/>
                  <a:pt x="5807" y="7373"/>
                </a:cubicBezTo>
                <a:cubicBezTo>
                  <a:pt x="6379" y="7701"/>
                  <a:pt x="6379" y="7701"/>
                  <a:pt x="6379" y="7701"/>
                </a:cubicBezTo>
                <a:cubicBezTo>
                  <a:pt x="6379" y="8369"/>
                  <a:pt x="6379" y="8369"/>
                  <a:pt x="6379" y="8369"/>
                </a:cubicBezTo>
                <a:cubicBezTo>
                  <a:pt x="5802" y="8701"/>
                  <a:pt x="5802" y="8701"/>
                  <a:pt x="5802" y="8701"/>
                </a:cubicBezTo>
                <a:lnTo>
                  <a:pt x="5269" y="8394"/>
                </a:lnTo>
                <a:close/>
                <a:moveTo>
                  <a:pt x="5224" y="7701"/>
                </a:moveTo>
                <a:cubicBezTo>
                  <a:pt x="5511" y="7536"/>
                  <a:pt x="5511" y="7536"/>
                  <a:pt x="5511" y="7536"/>
                </a:cubicBezTo>
                <a:cubicBezTo>
                  <a:pt x="5511" y="8198"/>
                  <a:pt x="5511" y="8198"/>
                  <a:pt x="5511" y="8198"/>
                </a:cubicBezTo>
                <a:cubicBezTo>
                  <a:pt x="5266" y="8339"/>
                  <a:pt x="5266" y="8339"/>
                  <a:pt x="5266" y="8339"/>
                </a:cubicBezTo>
                <a:cubicBezTo>
                  <a:pt x="5257" y="8326"/>
                  <a:pt x="5242" y="8317"/>
                  <a:pt x="5224" y="8317"/>
                </a:cubicBezTo>
                <a:lnTo>
                  <a:pt x="5224" y="7701"/>
                </a:lnTo>
                <a:close/>
                <a:moveTo>
                  <a:pt x="5222" y="7697"/>
                </a:moveTo>
                <a:cubicBezTo>
                  <a:pt x="4690" y="7391"/>
                  <a:pt x="4690" y="7391"/>
                  <a:pt x="4690" y="7391"/>
                </a:cubicBezTo>
                <a:cubicBezTo>
                  <a:pt x="4693" y="7384"/>
                  <a:pt x="4695" y="7377"/>
                  <a:pt x="4695" y="7369"/>
                </a:cubicBezTo>
                <a:cubicBezTo>
                  <a:pt x="4695" y="7360"/>
                  <a:pt x="4693" y="7352"/>
                  <a:pt x="4689" y="7345"/>
                </a:cubicBezTo>
                <a:cubicBezTo>
                  <a:pt x="5194" y="7054"/>
                  <a:pt x="5194" y="7054"/>
                  <a:pt x="5194" y="7054"/>
                </a:cubicBezTo>
                <a:cubicBezTo>
                  <a:pt x="5201" y="7063"/>
                  <a:pt x="5211" y="7069"/>
                  <a:pt x="5223" y="7069"/>
                </a:cubicBezTo>
                <a:cubicBezTo>
                  <a:pt x="5234" y="7069"/>
                  <a:pt x="5245" y="7063"/>
                  <a:pt x="5251" y="7054"/>
                </a:cubicBezTo>
                <a:cubicBezTo>
                  <a:pt x="5511" y="7204"/>
                  <a:pt x="5511" y="7204"/>
                  <a:pt x="5511" y="7204"/>
                </a:cubicBezTo>
                <a:cubicBezTo>
                  <a:pt x="5511" y="7531"/>
                  <a:pt x="5511" y="7531"/>
                  <a:pt x="5511" y="7531"/>
                </a:cubicBezTo>
                <a:lnTo>
                  <a:pt x="5222" y="7697"/>
                </a:lnTo>
                <a:close/>
                <a:moveTo>
                  <a:pt x="4648" y="8033"/>
                </a:moveTo>
                <a:cubicBezTo>
                  <a:pt x="4648" y="7421"/>
                  <a:pt x="4648" y="7421"/>
                  <a:pt x="4648" y="7421"/>
                </a:cubicBezTo>
                <a:cubicBezTo>
                  <a:pt x="4665" y="7419"/>
                  <a:pt x="4679" y="7410"/>
                  <a:pt x="4688" y="7396"/>
                </a:cubicBezTo>
                <a:cubicBezTo>
                  <a:pt x="5219" y="7701"/>
                  <a:pt x="5219" y="7701"/>
                  <a:pt x="5219" y="7701"/>
                </a:cubicBezTo>
                <a:cubicBezTo>
                  <a:pt x="5219" y="8317"/>
                  <a:pt x="5219" y="8317"/>
                  <a:pt x="5219" y="8317"/>
                </a:cubicBezTo>
                <a:cubicBezTo>
                  <a:pt x="5203" y="8317"/>
                  <a:pt x="5188" y="8326"/>
                  <a:pt x="5179" y="8339"/>
                </a:cubicBezTo>
                <a:lnTo>
                  <a:pt x="4648" y="8033"/>
                </a:lnTo>
                <a:close/>
                <a:moveTo>
                  <a:pt x="4071" y="8372"/>
                </a:moveTo>
                <a:cubicBezTo>
                  <a:pt x="4643" y="8041"/>
                  <a:pt x="4643" y="8041"/>
                  <a:pt x="4643" y="8041"/>
                </a:cubicBezTo>
                <a:cubicBezTo>
                  <a:pt x="5174" y="8347"/>
                  <a:pt x="5174" y="8347"/>
                  <a:pt x="5174" y="8347"/>
                </a:cubicBezTo>
                <a:cubicBezTo>
                  <a:pt x="5171" y="8354"/>
                  <a:pt x="5169" y="8362"/>
                  <a:pt x="5169" y="8370"/>
                </a:cubicBezTo>
                <a:cubicBezTo>
                  <a:pt x="5169" y="8379"/>
                  <a:pt x="5171" y="8387"/>
                  <a:pt x="5175" y="8394"/>
                </a:cubicBezTo>
                <a:cubicBezTo>
                  <a:pt x="4642" y="8702"/>
                  <a:pt x="4642" y="8702"/>
                  <a:pt x="4642" y="8702"/>
                </a:cubicBezTo>
                <a:lnTo>
                  <a:pt x="4071" y="8372"/>
                </a:lnTo>
                <a:close/>
                <a:moveTo>
                  <a:pt x="4065" y="7758"/>
                </a:moveTo>
                <a:cubicBezTo>
                  <a:pt x="4096" y="7756"/>
                  <a:pt x="4120" y="7731"/>
                  <a:pt x="4120" y="7700"/>
                </a:cubicBezTo>
                <a:cubicBezTo>
                  <a:pt x="4120" y="7690"/>
                  <a:pt x="4118" y="7681"/>
                  <a:pt x="4114" y="7673"/>
                </a:cubicBezTo>
                <a:cubicBezTo>
                  <a:pt x="4596" y="7396"/>
                  <a:pt x="4596" y="7396"/>
                  <a:pt x="4596" y="7396"/>
                </a:cubicBezTo>
                <a:cubicBezTo>
                  <a:pt x="4605" y="7410"/>
                  <a:pt x="4620" y="7420"/>
                  <a:pt x="4638" y="7422"/>
                </a:cubicBezTo>
                <a:cubicBezTo>
                  <a:pt x="4638" y="8033"/>
                  <a:pt x="4638" y="8033"/>
                  <a:pt x="4638" y="8033"/>
                </a:cubicBezTo>
                <a:cubicBezTo>
                  <a:pt x="4065" y="8364"/>
                  <a:pt x="4065" y="8364"/>
                  <a:pt x="4065" y="8364"/>
                </a:cubicBezTo>
                <a:lnTo>
                  <a:pt x="4065" y="7758"/>
                </a:lnTo>
                <a:close/>
                <a:moveTo>
                  <a:pt x="4062" y="7642"/>
                </a:moveTo>
                <a:cubicBezTo>
                  <a:pt x="4041" y="7642"/>
                  <a:pt x="4023" y="7652"/>
                  <a:pt x="4013" y="7668"/>
                </a:cubicBezTo>
                <a:cubicBezTo>
                  <a:pt x="3490" y="7368"/>
                  <a:pt x="3490" y="7368"/>
                  <a:pt x="3490" y="7368"/>
                </a:cubicBezTo>
                <a:cubicBezTo>
                  <a:pt x="4063" y="7038"/>
                  <a:pt x="4063" y="7038"/>
                  <a:pt x="4063" y="7038"/>
                </a:cubicBezTo>
                <a:cubicBezTo>
                  <a:pt x="4595" y="7344"/>
                  <a:pt x="4595" y="7344"/>
                  <a:pt x="4595" y="7344"/>
                </a:cubicBezTo>
                <a:cubicBezTo>
                  <a:pt x="4591" y="7351"/>
                  <a:pt x="4589" y="7360"/>
                  <a:pt x="4589" y="7369"/>
                </a:cubicBezTo>
                <a:cubicBezTo>
                  <a:pt x="4589" y="7377"/>
                  <a:pt x="4591" y="7385"/>
                  <a:pt x="4594" y="7392"/>
                </a:cubicBezTo>
                <a:cubicBezTo>
                  <a:pt x="4111" y="7669"/>
                  <a:pt x="4111" y="7669"/>
                  <a:pt x="4111" y="7669"/>
                </a:cubicBezTo>
                <a:cubicBezTo>
                  <a:pt x="4101" y="7653"/>
                  <a:pt x="4083" y="7642"/>
                  <a:pt x="4062" y="7642"/>
                </a:cubicBezTo>
                <a:close/>
                <a:moveTo>
                  <a:pt x="3517" y="8049"/>
                </a:moveTo>
                <a:cubicBezTo>
                  <a:pt x="3519" y="8046"/>
                  <a:pt x="3520" y="8042"/>
                  <a:pt x="3520" y="8037"/>
                </a:cubicBezTo>
                <a:cubicBezTo>
                  <a:pt x="3520" y="8019"/>
                  <a:pt x="3506" y="8005"/>
                  <a:pt x="3489" y="8002"/>
                </a:cubicBezTo>
                <a:cubicBezTo>
                  <a:pt x="3489" y="7373"/>
                  <a:pt x="3489" y="7373"/>
                  <a:pt x="3489" y="7373"/>
                </a:cubicBezTo>
                <a:cubicBezTo>
                  <a:pt x="4010" y="7673"/>
                  <a:pt x="4010" y="7673"/>
                  <a:pt x="4010" y="7673"/>
                </a:cubicBezTo>
                <a:cubicBezTo>
                  <a:pt x="4006" y="7681"/>
                  <a:pt x="4004" y="7690"/>
                  <a:pt x="4004" y="7700"/>
                </a:cubicBezTo>
                <a:cubicBezTo>
                  <a:pt x="4004" y="7731"/>
                  <a:pt x="4029" y="7757"/>
                  <a:pt x="4060" y="7758"/>
                </a:cubicBezTo>
                <a:cubicBezTo>
                  <a:pt x="4060" y="8363"/>
                  <a:pt x="4060" y="8363"/>
                  <a:pt x="4060" y="8363"/>
                </a:cubicBezTo>
                <a:lnTo>
                  <a:pt x="3517" y="8049"/>
                </a:lnTo>
                <a:close/>
                <a:moveTo>
                  <a:pt x="2912" y="8373"/>
                </a:moveTo>
                <a:cubicBezTo>
                  <a:pt x="3455" y="8058"/>
                  <a:pt x="3455" y="8058"/>
                  <a:pt x="3455" y="8058"/>
                </a:cubicBezTo>
                <a:cubicBezTo>
                  <a:pt x="3461" y="8067"/>
                  <a:pt x="3472" y="8073"/>
                  <a:pt x="3484" y="8073"/>
                </a:cubicBezTo>
                <a:cubicBezTo>
                  <a:pt x="3496" y="8073"/>
                  <a:pt x="3506" y="8067"/>
                  <a:pt x="3513" y="8058"/>
                </a:cubicBezTo>
                <a:cubicBezTo>
                  <a:pt x="4055" y="8371"/>
                  <a:pt x="4055" y="8371"/>
                  <a:pt x="4055" y="8371"/>
                </a:cubicBezTo>
                <a:cubicBezTo>
                  <a:pt x="3483" y="8703"/>
                  <a:pt x="3483" y="8703"/>
                  <a:pt x="3483" y="8703"/>
                </a:cubicBezTo>
                <a:lnTo>
                  <a:pt x="2912" y="8373"/>
                </a:lnTo>
                <a:close/>
                <a:moveTo>
                  <a:pt x="2906" y="7703"/>
                </a:moveTo>
                <a:cubicBezTo>
                  <a:pt x="3195" y="7536"/>
                  <a:pt x="3195" y="7536"/>
                  <a:pt x="3195" y="7536"/>
                </a:cubicBezTo>
                <a:cubicBezTo>
                  <a:pt x="3196" y="7536"/>
                  <a:pt x="3196" y="7536"/>
                  <a:pt x="3196" y="7536"/>
                </a:cubicBezTo>
                <a:cubicBezTo>
                  <a:pt x="3196" y="7536"/>
                  <a:pt x="3196" y="7536"/>
                  <a:pt x="3196" y="7536"/>
                </a:cubicBezTo>
                <a:cubicBezTo>
                  <a:pt x="3479" y="7372"/>
                  <a:pt x="3479" y="7372"/>
                  <a:pt x="3479" y="7372"/>
                </a:cubicBezTo>
                <a:cubicBezTo>
                  <a:pt x="3479" y="8002"/>
                  <a:pt x="3479" y="8002"/>
                  <a:pt x="3479" y="8002"/>
                </a:cubicBezTo>
                <a:cubicBezTo>
                  <a:pt x="3461" y="8005"/>
                  <a:pt x="3448" y="8019"/>
                  <a:pt x="3448" y="8037"/>
                </a:cubicBezTo>
                <a:cubicBezTo>
                  <a:pt x="3448" y="8042"/>
                  <a:pt x="3449" y="8046"/>
                  <a:pt x="3450" y="8049"/>
                </a:cubicBezTo>
                <a:cubicBezTo>
                  <a:pt x="2906" y="8365"/>
                  <a:pt x="2906" y="8365"/>
                  <a:pt x="2906" y="8365"/>
                </a:cubicBezTo>
                <a:lnTo>
                  <a:pt x="2906" y="7703"/>
                </a:lnTo>
                <a:close/>
                <a:moveTo>
                  <a:pt x="2616" y="8211"/>
                </a:moveTo>
                <a:cubicBezTo>
                  <a:pt x="2898" y="8374"/>
                  <a:pt x="2898" y="8374"/>
                  <a:pt x="2898" y="8374"/>
                </a:cubicBezTo>
                <a:cubicBezTo>
                  <a:pt x="2899" y="9037"/>
                  <a:pt x="2899" y="9037"/>
                  <a:pt x="2899" y="9037"/>
                </a:cubicBezTo>
                <a:cubicBezTo>
                  <a:pt x="2616" y="9200"/>
                  <a:pt x="2616" y="9200"/>
                  <a:pt x="2616" y="9200"/>
                </a:cubicBezTo>
                <a:lnTo>
                  <a:pt x="2616" y="8211"/>
                </a:lnTo>
                <a:close/>
                <a:moveTo>
                  <a:pt x="2616" y="7539"/>
                </a:moveTo>
                <a:cubicBezTo>
                  <a:pt x="2901" y="7703"/>
                  <a:pt x="2901" y="7703"/>
                  <a:pt x="2901" y="7703"/>
                </a:cubicBezTo>
                <a:cubicBezTo>
                  <a:pt x="2901" y="8365"/>
                  <a:pt x="2901" y="8365"/>
                  <a:pt x="2901" y="8365"/>
                </a:cubicBezTo>
                <a:cubicBezTo>
                  <a:pt x="2616" y="8200"/>
                  <a:pt x="2616" y="8200"/>
                  <a:pt x="2616" y="8200"/>
                </a:cubicBezTo>
                <a:lnTo>
                  <a:pt x="2616" y="7539"/>
                </a:lnTo>
                <a:close/>
                <a:moveTo>
                  <a:pt x="2616" y="7205"/>
                </a:moveTo>
                <a:cubicBezTo>
                  <a:pt x="2861" y="7063"/>
                  <a:pt x="2861" y="7063"/>
                  <a:pt x="2861" y="7063"/>
                </a:cubicBezTo>
                <a:cubicBezTo>
                  <a:pt x="2871" y="7077"/>
                  <a:pt x="2886" y="7085"/>
                  <a:pt x="2904" y="7085"/>
                </a:cubicBezTo>
                <a:cubicBezTo>
                  <a:pt x="2922" y="7085"/>
                  <a:pt x="2937" y="7077"/>
                  <a:pt x="2947" y="7063"/>
                </a:cubicBezTo>
                <a:cubicBezTo>
                  <a:pt x="3191" y="7203"/>
                  <a:pt x="3191" y="7203"/>
                  <a:pt x="3191" y="7203"/>
                </a:cubicBezTo>
                <a:cubicBezTo>
                  <a:pt x="3191" y="7533"/>
                  <a:pt x="3191" y="7533"/>
                  <a:pt x="3191" y="7533"/>
                </a:cubicBezTo>
                <a:cubicBezTo>
                  <a:pt x="2903" y="7699"/>
                  <a:pt x="2903" y="7699"/>
                  <a:pt x="2903" y="7699"/>
                </a:cubicBezTo>
                <a:cubicBezTo>
                  <a:pt x="2616" y="7533"/>
                  <a:pt x="2616" y="7533"/>
                  <a:pt x="2616" y="7533"/>
                </a:cubicBezTo>
                <a:lnTo>
                  <a:pt x="2616" y="7205"/>
                </a:lnTo>
                <a:close/>
                <a:moveTo>
                  <a:pt x="2616" y="6532"/>
                </a:moveTo>
                <a:cubicBezTo>
                  <a:pt x="2899" y="6368"/>
                  <a:pt x="2899" y="6368"/>
                  <a:pt x="2899" y="6368"/>
                </a:cubicBezTo>
                <a:cubicBezTo>
                  <a:pt x="2899" y="6979"/>
                  <a:pt x="2899" y="6979"/>
                  <a:pt x="2899" y="6979"/>
                </a:cubicBezTo>
                <a:cubicBezTo>
                  <a:pt x="2872" y="6981"/>
                  <a:pt x="2851" y="7004"/>
                  <a:pt x="2851" y="7032"/>
                </a:cubicBezTo>
                <a:cubicBezTo>
                  <a:pt x="2851" y="7040"/>
                  <a:pt x="2853" y="7048"/>
                  <a:pt x="2856" y="7055"/>
                </a:cubicBezTo>
                <a:cubicBezTo>
                  <a:pt x="2616" y="7194"/>
                  <a:pt x="2616" y="7194"/>
                  <a:pt x="2616" y="7194"/>
                </a:cubicBezTo>
                <a:lnTo>
                  <a:pt x="2616" y="6532"/>
                </a:lnTo>
                <a:close/>
                <a:moveTo>
                  <a:pt x="2613" y="6528"/>
                </a:moveTo>
                <a:cubicBezTo>
                  <a:pt x="2042" y="6198"/>
                  <a:pt x="2042" y="6198"/>
                  <a:pt x="2042" y="6198"/>
                </a:cubicBezTo>
                <a:cubicBezTo>
                  <a:pt x="2297" y="6050"/>
                  <a:pt x="2297" y="6050"/>
                  <a:pt x="2297" y="6050"/>
                </a:cubicBezTo>
                <a:cubicBezTo>
                  <a:pt x="2304" y="6058"/>
                  <a:pt x="2313" y="6063"/>
                  <a:pt x="2324" y="6063"/>
                </a:cubicBezTo>
                <a:cubicBezTo>
                  <a:pt x="2335" y="6063"/>
                  <a:pt x="2345" y="6058"/>
                  <a:pt x="2352" y="6050"/>
                </a:cubicBezTo>
                <a:cubicBezTo>
                  <a:pt x="2895" y="6365"/>
                  <a:pt x="2895" y="6365"/>
                  <a:pt x="2895" y="6365"/>
                </a:cubicBezTo>
                <a:lnTo>
                  <a:pt x="2613" y="6528"/>
                </a:lnTo>
                <a:close/>
                <a:moveTo>
                  <a:pt x="2324" y="8043"/>
                </a:moveTo>
                <a:cubicBezTo>
                  <a:pt x="2611" y="8208"/>
                  <a:pt x="2611" y="8208"/>
                  <a:pt x="2611" y="8208"/>
                </a:cubicBezTo>
                <a:cubicBezTo>
                  <a:pt x="2611" y="9203"/>
                  <a:pt x="2611" y="9203"/>
                  <a:pt x="2611" y="9203"/>
                </a:cubicBezTo>
                <a:cubicBezTo>
                  <a:pt x="2324" y="9368"/>
                  <a:pt x="2324" y="9368"/>
                  <a:pt x="2324" y="9368"/>
                </a:cubicBezTo>
                <a:cubicBezTo>
                  <a:pt x="1750" y="9036"/>
                  <a:pt x="1750" y="9036"/>
                  <a:pt x="1750" y="9036"/>
                </a:cubicBezTo>
                <a:cubicBezTo>
                  <a:pt x="1750" y="8375"/>
                  <a:pt x="1750" y="8375"/>
                  <a:pt x="1750" y="8375"/>
                </a:cubicBezTo>
                <a:lnTo>
                  <a:pt x="2324" y="8043"/>
                </a:lnTo>
                <a:close/>
                <a:moveTo>
                  <a:pt x="1750" y="6369"/>
                </a:moveTo>
                <a:cubicBezTo>
                  <a:pt x="2273" y="6672"/>
                  <a:pt x="2273" y="6672"/>
                  <a:pt x="2273" y="6672"/>
                </a:cubicBezTo>
                <a:cubicBezTo>
                  <a:pt x="2269" y="6680"/>
                  <a:pt x="2266" y="6689"/>
                  <a:pt x="2266" y="6699"/>
                </a:cubicBezTo>
                <a:cubicBezTo>
                  <a:pt x="2266" y="6730"/>
                  <a:pt x="2291" y="6755"/>
                  <a:pt x="2321" y="6757"/>
                </a:cubicBezTo>
                <a:cubicBezTo>
                  <a:pt x="2321" y="7360"/>
                  <a:pt x="2321" y="7360"/>
                  <a:pt x="2321" y="7360"/>
                </a:cubicBezTo>
                <a:cubicBezTo>
                  <a:pt x="1750" y="7030"/>
                  <a:pt x="1750" y="7030"/>
                  <a:pt x="1750" y="7030"/>
                </a:cubicBezTo>
                <a:lnTo>
                  <a:pt x="1750" y="6369"/>
                </a:lnTo>
                <a:close/>
                <a:moveTo>
                  <a:pt x="1746" y="5697"/>
                </a:moveTo>
                <a:cubicBezTo>
                  <a:pt x="2319" y="5364"/>
                  <a:pt x="2319" y="5364"/>
                  <a:pt x="2319" y="5364"/>
                </a:cubicBezTo>
                <a:cubicBezTo>
                  <a:pt x="2319" y="5695"/>
                  <a:pt x="2319" y="5695"/>
                  <a:pt x="2319" y="5695"/>
                </a:cubicBezTo>
                <a:cubicBezTo>
                  <a:pt x="2031" y="5859"/>
                  <a:pt x="2031" y="5859"/>
                  <a:pt x="2031" y="5859"/>
                </a:cubicBezTo>
                <a:cubicBezTo>
                  <a:pt x="2031" y="5861"/>
                  <a:pt x="2031" y="5861"/>
                  <a:pt x="2031" y="5861"/>
                </a:cubicBezTo>
                <a:cubicBezTo>
                  <a:pt x="2032" y="6192"/>
                  <a:pt x="2032" y="6192"/>
                  <a:pt x="2032" y="6192"/>
                </a:cubicBezTo>
                <a:cubicBezTo>
                  <a:pt x="1746" y="6358"/>
                  <a:pt x="1746" y="6358"/>
                  <a:pt x="1746" y="6358"/>
                </a:cubicBezTo>
                <a:lnTo>
                  <a:pt x="1746" y="5697"/>
                </a:lnTo>
                <a:close/>
                <a:moveTo>
                  <a:pt x="1744" y="5693"/>
                </a:moveTo>
                <a:cubicBezTo>
                  <a:pt x="1459" y="5529"/>
                  <a:pt x="1459" y="5529"/>
                  <a:pt x="1459" y="5529"/>
                </a:cubicBezTo>
                <a:cubicBezTo>
                  <a:pt x="2030" y="5196"/>
                  <a:pt x="2030" y="5196"/>
                  <a:pt x="2030" y="5196"/>
                </a:cubicBezTo>
                <a:cubicBezTo>
                  <a:pt x="2315" y="5361"/>
                  <a:pt x="2315" y="5361"/>
                  <a:pt x="2315" y="5361"/>
                </a:cubicBezTo>
                <a:lnTo>
                  <a:pt x="1744" y="5693"/>
                </a:lnTo>
                <a:close/>
                <a:moveTo>
                  <a:pt x="1458" y="6204"/>
                </a:moveTo>
                <a:cubicBezTo>
                  <a:pt x="1740" y="6367"/>
                  <a:pt x="1740" y="6367"/>
                  <a:pt x="1740" y="6367"/>
                </a:cubicBezTo>
                <a:cubicBezTo>
                  <a:pt x="1740" y="7030"/>
                  <a:pt x="1740" y="7030"/>
                  <a:pt x="1740" y="7030"/>
                </a:cubicBezTo>
                <a:cubicBezTo>
                  <a:pt x="1461" y="7191"/>
                  <a:pt x="1461" y="7191"/>
                  <a:pt x="1461" y="7191"/>
                </a:cubicBezTo>
                <a:lnTo>
                  <a:pt x="1458" y="6204"/>
                </a:lnTo>
                <a:close/>
                <a:moveTo>
                  <a:pt x="1456" y="5533"/>
                </a:moveTo>
                <a:cubicBezTo>
                  <a:pt x="1741" y="5697"/>
                  <a:pt x="1741" y="5697"/>
                  <a:pt x="1741" y="5697"/>
                </a:cubicBezTo>
                <a:cubicBezTo>
                  <a:pt x="1741" y="6357"/>
                  <a:pt x="1741" y="6357"/>
                  <a:pt x="1741" y="6357"/>
                </a:cubicBezTo>
                <a:cubicBezTo>
                  <a:pt x="1458" y="6193"/>
                  <a:pt x="1458" y="6193"/>
                  <a:pt x="1458" y="6193"/>
                </a:cubicBezTo>
                <a:lnTo>
                  <a:pt x="1456" y="5533"/>
                </a:lnTo>
                <a:close/>
                <a:moveTo>
                  <a:pt x="1165" y="6035"/>
                </a:moveTo>
                <a:cubicBezTo>
                  <a:pt x="1453" y="6202"/>
                  <a:pt x="1453" y="6202"/>
                  <a:pt x="1453" y="6202"/>
                </a:cubicBezTo>
                <a:cubicBezTo>
                  <a:pt x="1456" y="7194"/>
                  <a:pt x="1456" y="7194"/>
                  <a:pt x="1456" y="7194"/>
                </a:cubicBezTo>
                <a:cubicBezTo>
                  <a:pt x="1165" y="7363"/>
                  <a:pt x="1165" y="7363"/>
                  <a:pt x="1165" y="7363"/>
                </a:cubicBezTo>
                <a:cubicBezTo>
                  <a:pt x="590" y="7031"/>
                  <a:pt x="590" y="7031"/>
                  <a:pt x="590" y="7031"/>
                </a:cubicBezTo>
                <a:cubicBezTo>
                  <a:pt x="590" y="6366"/>
                  <a:pt x="590" y="6366"/>
                  <a:pt x="590" y="6366"/>
                </a:cubicBezTo>
                <a:lnTo>
                  <a:pt x="1165" y="6035"/>
                </a:lnTo>
                <a:close/>
                <a:moveTo>
                  <a:pt x="875" y="5189"/>
                </a:moveTo>
                <a:cubicBezTo>
                  <a:pt x="878" y="4529"/>
                  <a:pt x="878" y="4529"/>
                  <a:pt x="878" y="4529"/>
                </a:cubicBezTo>
                <a:cubicBezTo>
                  <a:pt x="1113" y="4665"/>
                  <a:pt x="1113" y="4665"/>
                  <a:pt x="1113" y="4665"/>
                </a:cubicBezTo>
                <a:cubicBezTo>
                  <a:pt x="1109" y="4673"/>
                  <a:pt x="1107" y="4682"/>
                  <a:pt x="1107" y="4691"/>
                </a:cubicBezTo>
                <a:cubicBezTo>
                  <a:pt x="1107" y="4722"/>
                  <a:pt x="1131" y="4747"/>
                  <a:pt x="1162" y="4749"/>
                </a:cubicBezTo>
                <a:cubicBezTo>
                  <a:pt x="1162" y="5354"/>
                  <a:pt x="1162" y="5354"/>
                  <a:pt x="1162" y="5354"/>
                </a:cubicBezTo>
                <a:lnTo>
                  <a:pt x="875" y="5189"/>
                </a:lnTo>
                <a:close/>
                <a:moveTo>
                  <a:pt x="873" y="4521"/>
                </a:moveTo>
                <a:cubicBezTo>
                  <a:pt x="592" y="4359"/>
                  <a:pt x="592" y="4359"/>
                  <a:pt x="592" y="4359"/>
                </a:cubicBezTo>
                <a:cubicBezTo>
                  <a:pt x="1165" y="4029"/>
                  <a:pt x="1165" y="4029"/>
                  <a:pt x="1165" y="4029"/>
                </a:cubicBezTo>
                <a:cubicBezTo>
                  <a:pt x="1444" y="4190"/>
                  <a:pt x="1444" y="4190"/>
                  <a:pt x="1444" y="4190"/>
                </a:cubicBezTo>
                <a:lnTo>
                  <a:pt x="873" y="4521"/>
                </a:lnTo>
                <a:close/>
                <a:moveTo>
                  <a:pt x="590" y="4364"/>
                </a:moveTo>
                <a:cubicBezTo>
                  <a:pt x="873" y="4527"/>
                  <a:pt x="873" y="4527"/>
                  <a:pt x="873" y="4527"/>
                </a:cubicBezTo>
                <a:cubicBezTo>
                  <a:pt x="870" y="5186"/>
                  <a:pt x="870" y="5186"/>
                  <a:pt x="870" y="5186"/>
                </a:cubicBezTo>
                <a:cubicBezTo>
                  <a:pt x="590" y="5025"/>
                  <a:pt x="590" y="5025"/>
                  <a:pt x="590" y="5025"/>
                </a:cubicBezTo>
                <a:lnTo>
                  <a:pt x="590" y="4364"/>
                </a:lnTo>
                <a:close/>
                <a:moveTo>
                  <a:pt x="586" y="3690"/>
                </a:moveTo>
                <a:cubicBezTo>
                  <a:pt x="1159" y="3359"/>
                  <a:pt x="1159" y="3359"/>
                  <a:pt x="1159" y="3359"/>
                </a:cubicBezTo>
                <a:cubicBezTo>
                  <a:pt x="1160" y="4021"/>
                  <a:pt x="1160" y="4021"/>
                  <a:pt x="1160" y="4021"/>
                </a:cubicBezTo>
                <a:cubicBezTo>
                  <a:pt x="587" y="4351"/>
                  <a:pt x="587" y="4351"/>
                  <a:pt x="587" y="4351"/>
                </a:cubicBezTo>
                <a:lnTo>
                  <a:pt x="586" y="3690"/>
                </a:lnTo>
                <a:close/>
                <a:moveTo>
                  <a:pt x="10" y="3357"/>
                </a:moveTo>
                <a:cubicBezTo>
                  <a:pt x="584" y="3025"/>
                  <a:pt x="584" y="3025"/>
                  <a:pt x="584" y="3025"/>
                </a:cubicBezTo>
                <a:cubicBezTo>
                  <a:pt x="1156" y="3355"/>
                  <a:pt x="1156" y="3355"/>
                  <a:pt x="1156" y="3355"/>
                </a:cubicBezTo>
                <a:cubicBezTo>
                  <a:pt x="581" y="3687"/>
                  <a:pt x="581" y="3687"/>
                  <a:pt x="581" y="3687"/>
                </a:cubicBezTo>
                <a:cubicBezTo>
                  <a:pt x="581" y="3689"/>
                  <a:pt x="581" y="3689"/>
                  <a:pt x="581" y="3689"/>
                </a:cubicBezTo>
                <a:cubicBezTo>
                  <a:pt x="582" y="4350"/>
                  <a:pt x="582" y="4350"/>
                  <a:pt x="582" y="4350"/>
                </a:cubicBezTo>
                <a:cubicBezTo>
                  <a:pt x="11" y="4021"/>
                  <a:pt x="11" y="4021"/>
                  <a:pt x="11" y="4021"/>
                </a:cubicBezTo>
                <a:lnTo>
                  <a:pt x="10" y="3357"/>
                </a:lnTo>
                <a:close/>
              </a:path>
            </a:pathLst>
          </a:custGeom>
          <a:solidFill>
            <a:schemeClr val="bg1">
              <a:lumMod val="85000"/>
              <a:alpha val="50000"/>
            </a:schemeClr>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pic>
        <p:nvPicPr>
          <p:cNvPr id="27" name="Picture 26" descr="A blue and white gradient&#10;&#10;Description automatically generated">
            <a:extLst>
              <a:ext uri="{FF2B5EF4-FFF2-40B4-BE49-F238E27FC236}">
                <a16:creationId xmlns:a16="http://schemas.microsoft.com/office/drawing/2014/main" id="{F8ECF2B1-3548-48CE-CC8A-B09049E4D98A}"/>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flipH="1">
            <a:off x="0" y="1"/>
            <a:ext cx="5346700" cy="998538"/>
          </a:xfrm>
          <a:prstGeom prst="rect">
            <a:avLst/>
          </a:prstGeom>
        </p:spPr>
      </p:pic>
      <p:grpSp>
        <p:nvGrpSpPr>
          <p:cNvPr id="28" name="Group 27">
            <a:extLst>
              <a:ext uri="{FF2B5EF4-FFF2-40B4-BE49-F238E27FC236}">
                <a16:creationId xmlns:a16="http://schemas.microsoft.com/office/drawing/2014/main" id="{B10DC56B-1D02-E382-3904-7C32731C36AA}"/>
              </a:ext>
            </a:extLst>
          </p:cNvPr>
          <p:cNvGrpSpPr/>
          <p:nvPr/>
        </p:nvGrpSpPr>
        <p:grpSpPr>
          <a:xfrm rot="10335125">
            <a:off x="-2600670" y="-2819602"/>
            <a:ext cx="14849352" cy="9941862"/>
            <a:chOff x="6249468" y="-1100935"/>
            <a:chExt cx="8072278" cy="5404509"/>
          </a:xfrm>
          <a:solidFill>
            <a:schemeClr val="bg1">
              <a:alpha val="29000"/>
            </a:schemeClr>
          </a:solidFill>
        </p:grpSpPr>
        <p:sp>
          <p:nvSpPr>
            <p:cNvPr id="29" name="Freeform 3214">
              <a:extLst>
                <a:ext uri="{FF2B5EF4-FFF2-40B4-BE49-F238E27FC236}">
                  <a16:creationId xmlns:a16="http://schemas.microsoft.com/office/drawing/2014/main" id="{A269D130-D7A5-61A8-0E43-09805E712842}"/>
                </a:ext>
              </a:extLst>
            </p:cNvPr>
            <p:cNvSpPr>
              <a:spLocks noEditPoints="1"/>
            </p:cNvSpPr>
            <p:nvPr/>
          </p:nvSpPr>
          <p:spPr bwMode="auto">
            <a:xfrm>
              <a:off x="6903306" y="-223633"/>
              <a:ext cx="7399129" cy="4494102"/>
            </a:xfrm>
            <a:custGeom>
              <a:avLst/>
              <a:gdLst>
                <a:gd name="T0" fmla="*/ 783 w 1129"/>
                <a:gd name="T1" fmla="*/ 686 h 686"/>
                <a:gd name="T2" fmla="*/ 940 w 1129"/>
                <a:gd name="T3" fmla="*/ 678 h 686"/>
                <a:gd name="T4" fmla="*/ 1052 w 1129"/>
                <a:gd name="T5" fmla="*/ 609 h 686"/>
                <a:gd name="T6" fmla="*/ 1079 w 1129"/>
                <a:gd name="T7" fmla="*/ 599 h 686"/>
                <a:gd name="T8" fmla="*/ 885 w 1129"/>
                <a:gd name="T9" fmla="*/ 625 h 686"/>
                <a:gd name="T10" fmla="*/ 866 w 1129"/>
                <a:gd name="T11" fmla="*/ 588 h 686"/>
                <a:gd name="T12" fmla="*/ 869 w 1129"/>
                <a:gd name="T13" fmla="*/ 587 h 686"/>
                <a:gd name="T14" fmla="*/ 1077 w 1129"/>
                <a:gd name="T15" fmla="*/ 596 h 686"/>
                <a:gd name="T16" fmla="*/ 742 w 1129"/>
                <a:gd name="T17" fmla="*/ 586 h 686"/>
                <a:gd name="T18" fmla="*/ 745 w 1129"/>
                <a:gd name="T19" fmla="*/ 590 h 686"/>
                <a:gd name="T20" fmla="*/ 804 w 1129"/>
                <a:gd name="T21" fmla="*/ 621 h 686"/>
                <a:gd name="T22" fmla="*/ 786 w 1129"/>
                <a:gd name="T23" fmla="*/ 535 h 686"/>
                <a:gd name="T24" fmla="*/ 987 w 1129"/>
                <a:gd name="T25" fmla="*/ 585 h 686"/>
                <a:gd name="T26" fmla="*/ 1007 w 1129"/>
                <a:gd name="T27" fmla="*/ 622 h 686"/>
                <a:gd name="T28" fmla="*/ 1076 w 1129"/>
                <a:gd name="T29" fmla="*/ 597 h 686"/>
                <a:gd name="T30" fmla="*/ 1035 w 1129"/>
                <a:gd name="T31" fmla="*/ 567 h 686"/>
                <a:gd name="T32" fmla="*/ 1036 w 1129"/>
                <a:gd name="T33" fmla="*/ 563 h 686"/>
                <a:gd name="T34" fmla="*/ 674 w 1129"/>
                <a:gd name="T35" fmla="*/ 487 h 686"/>
                <a:gd name="T36" fmla="*/ 695 w 1129"/>
                <a:gd name="T37" fmla="*/ 508 h 686"/>
                <a:gd name="T38" fmla="*/ 674 w 1129"/>
                <a:gd name="T39" fmla="*/ 488 h 686"/>
                <a:gd name="T40" fmla="*/ 733 w 1129"/>
                <a:gd name="T41" fmla="*/ 544 h 686"/>
                <a:gd name="T42" fmla="*/ 757 w 1129"/>
                <a:gd name="T43" fmla="*/ 540 h 686"/>
                <a:gd name="T44" fmla="*/ 761 w 1129"/>
                <a:gd name="T45" fmla="*/ 461 h 686"/>
                <a:gd name="T46" fmla="*/ 605 w 1129"/>
                <a:gd name="T47" fmla="*/ 444 h 686"/>
                <a:gd name="T48" fmla="*/ 487 w 1129"/>
                <a:gd name="T49" fmla="*/ 412 h 686"/>
                <a:gd name="T50" fmla="*/ 671 w 1129"/>
                <a:gd name="T51" fmla="*/ 485 h 686"/>
                <a:gd name="T52" fmla="*/ 418 w 1129"/>
                <a:gd name="T53" fmla="*/ 441 h 686"/>
                <a:gd name="T54" fmla="*/ 484 w 1129"/>
                <a:gd name="T55" fmla="*/ 412 h 686"/>
                <a:gd name="T56" fmla="*/ 552 w 1129"/>
                <a:gd name="T57" fmla="*/ 382 h 686"/>
                <a:gd name="T58" fmla="*/ 600 w 1129"/>
                <a:gd name="T59" fmla="*/ 439 h 686"/>
                <a:gd name="T60" fmla="*/ 616 w 1129"/>
                <a:gd name="T61" fmla="*/ 398 h 686"/>
                <a:gd name="T62" fmla="*/ 360 w 1129"/>
                <a:gd name="T63" fmla="*/ 323 h 686"/>
                <a:gd name="T64" fmla="*/ 359 w 1129"/>
                <a:gd name="T65" fmla="*/ 324 h 686"/>
                <a:gd name="T66" fmla="*/ 266 w 1129"/>
                <a:gd name="T67" fmla="*/ 311 h 686"/>
                <a:gd name="T68" fmla="*/ 346 w 1129"/>
                <a:gd name="T69" fmla="*/ 294 h 686"/>
                <a:gd name="T70" fmla="*/ 327 w 1129"/>
                <a:gd name="T71" fmla="*/ 291 h 686"/>
                <a:gd name="T72" fmla="*/ 327 w 1129"/>
                <a:gd name="T73" fmla="*/ 315 h 686"/>
                <a:gd name="T74" fmla="*/ 355 w 1129"/>
                <a:gd name="T75" fmla="*/ 282 h 686"/>
                <a:gd name="T76" fmla="*/ 308 w 1129"/>
                <a:gd name="T77" fmla="*/ 227 h 686"/>
                <a:gd name="T78" fmla="*/ 335 w 1129"/>
                <a:gd name="T79" fmla="*/ 204 h 686"/>
                <a:gd name="T80" fmla="*/ 363 w 1129"/>
                <a:gd name="T81" fmla="*/ 191 h 686"/>
                <a:gd name="T82" fmla="*/ 374 w 1129"/>
                <a:gd name="T83" fmla="*/ 174 h 686"/>
                <a:gd name="T84" fmla="*/ 53 w 1129"/>
                <a:gd name="T85" fmla="*/ 170 h 686"/>
                <a:gd name="T86" fmla="*/ 302 w 1129"/>
                <a:gd name="T87" fmla="*/ 160 h 686"/>
                <a:gd name="T88" fmla="*/ 320 w 1129"/>
                <a:gd name="T89" fmla="*/ 181 h 686"/>
                <a:gd name="T90" fmla="*/ 293 w 1129"/>
                <a:gd name="T91" fmla="*/ 146 h 686"/>
                <a:gd name="T92" fmla="*/ 220 w 1129"/>
                <a:gd name="T93" fmla="*/ 150 h 686"/>
                <a:gd name="T94" fmla="*/ 339 w 1129"/>
                <a:gd name="T95" fmla="*/ 97 h 686"/>
                <a:gd name="T96" fmla="*/ 264 w 1129"/>
                <a:gd name="T97" fmla="*/ 131 h 686"/>
                <a:gd name="T98" fmla="*/ 114 w 1129"/>
                <a:gd name="T99" fmla="*/ 109 h 686"/>
                <a:gd name="T100" fmla="*/ 216 w 1129"/>
                <a:gd name="T101" fmla="*/ 106 h 686"/>
                <a:gd name="T102" fmla="*/ 371 w 1129"/>
                <a:gd name="T103" fmla="*/ 65 h 686"/>
                <a:gd name="T104" fmla="*/ 327 w 1129"/>
                <a:gd name="T105" fmla="*/ 162 h 686"/>
                <a:gd name="T106" fmla="*/ 371 w 1129"/>
                <a:gd name="T107" fmla="*/ 65 h 686"/>
                <a:gd name="T108" fmla="*/ 94 w 1129"/>
                <a:gd name="T109" fmla="*/ 88 h 686"/>
                <a:gd name="T110" fmla="*/ 34 w 1129"/>
                <a:gd name="T111" fmla="*/ 59 h 686"/>
                <a:gd name="T112" fmla="*/ 59 w 1129"/>
                <a:gd name="T113" fmla="*/ 103 h 686"/>
                <a:gd name="T114" fmla="*/ 110 w 1129"/>
                <a:gd name="T115" fmla="*/ 89 h 686"/>
                <a:gd name="T116" fmla="*/ 107 w 1129"/>
                <a:gd name="T117" fmla="*/ 63 h 686"/>
                <a:gd name="T118" fmla="*/ 193 w 1129"/>
                <a:gd name="T119" fmla="*/ 40 h 686"/>
                <a:gd name="T120" fmla="*/ 35 w 1129"/>
                <a:gd name="T121" fmla="*/ 22 h 686"/>
                <a:gd name="T122" fmla="*/ 33 w 1129"/>
                <a:gd name="T123" fmla="*/ 18 h 6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29" h="686">
                  <a:moveTo>
                    <a:pt x="1093" y="634"/>
                  </a:moveTo>
                  <a:cubicBezTo>
                    <a:pt x="1093" y="634"/>
                    <a:pt x="1093" y="634"/>
                    <a:pt x="1093" y="634"/>
                  </a:cubicBezTo>
                  <a:cubicBezTo>
                    <a:pt x="1128" y="638"/>
                    <a:pt x="1128" y="638"/>
                    <a:pt x="1128" y="638"/>
                  </a:cubicBezTo>
                  <a:cubicBezTo>
                    <a:pt x="1128" y="638"/>
                    <a:pt x="1128" y="637"/>
                    <a:pt x="1128" y="637"/>
                  </a:cubicBezTo>
                  <a:cubicBezTo>
                    <a:pt x="1128" y="637"/>
                    <a:pt x="1128" y="637"/>
                    <a:pt x="1128" y="637"/>
                  </a:cubicBezTo>
                  <a:cubicBezTo>
                    <a:pt x="1093" y="634"/>
                    <a:pt x="1093" y="634"/>
                    <a:pt x="1093" y="634"/>
                  </a:cubicBezTo>
                  <a:moveTo>
                    <a:pt x="889" y="631"/>
                  </a:moveTo>
                  <a:cubicBezTo>
                    <a:pt x="889" y="631"/>
                    <a:pt x="889" y="631"/>
                    <a:pt x="889" y="631"/>
                  </a:cubicBezTo>
                  <a:cubicBezTo>
                    <a:pt x="937" y="678"/>
                    <a:pt x="937" y="678"/>
                    <a:pt x="937" y="678"/>
                  </a:cubicBezTo>
                  <a:cubicBezTo>
                    <a:pt x="937" y="678"/>
                    <a:pt x="937" y="678"/>
                    <a:pt x="937" y="678"/>
                  </a:cubicBezTo>
                  <a:cubicBezTo>
                    <a:pt x="889" y="631"/>
                    <a:pt x="889" y="631"/>
                    <a:pt x="889" y="631"/>
                  </a:cubicBezTo>
                  <a:moveTo>
                    <a:pt x="805" y="624"/>
                  </a:moveTo>
                  <a:cubicBezTo>
                    <a:pt x="783" y="686"/>
                    <a:pt x="783" y="686"/>
                    <a:pt x="783" y="686"/>
                  </a:cubicBezTo>
                  <a:cubicBezTo>
                    <a:pt x="783" y="686"/>
                    <a:pt x="783" y="686"/>
                    <a:pt x="783" y="686"/>
                  </a:cubicBezTo>
                  <a:cubicBezTo>
                    <a:pt x="806" y="624"/>
                    <a:pt x="806" y="624"/>
                    <a:pt x="806" y="624"/>
                  </a:cubicBezTo>
                  <a:cubicBezTo>
                    <a:pt x="805" y="624"/>
                    <a:pt x="805" y="624"/>
                    <a:pt x="805" y="624"/>
                  </a:cubicBezTo>
                  <a:moveTo>
                    <a:pt x="768" y="622"/>
                  </a:moveTo>
                  <a:cubicBezTo>
                    <a:pt x="768" y="622"/>
                    <a:pt x="768" y="622"/>
                    <a:pt x="768" y="622"/>
                  </a:cubicBezTo>
                  <a:cubicBezTo>
                    <a:pt x="781" y="686"/>
                    <a:pt x="781" y="686"/>
                    <a:pt x="781" y="686"/>
                  </a:cubicBezTo>
                  <a:cubicBezTo>
                    <a:pt x="781" y="685"/>
                    <a:pt x="781" y="685"/>
                    <a:pt x="782" y="685"/>
                  </a:cubicBezTo>
                  <a:cubicBezTo>
                    <a:pt x="768" y="622"/>
                    <a:pt x="768" y="622"/>
                    <a:pt x="768" y="622"/>
                  </a:cubicBezTo>
                  <a:moveTo>
                    <a:pt x="770" y="620"/>
                  </a:moveTo>
                  <a:cubicBezTo>
                    <a:pt x="770" y="620"/>
                    <a:pt x="770" y="620"/>
                    <a:pt x="770" y="620"/>
                  </a:cubicBezTo>
                  <a:cubicBezTo>
                    <a:pt x="804" y="622"/>
                    <a:pt x="804" y="622"/>
                    <a:pt x="804" y="622"/>
                  </a:cubicBezTo>
                  <a:cubicBezTo>
                    <a:pt x="804" y="622"/>
                    <a:pt x="804" y="622"/>
                    <a:pt x="804" y="621"/>
                  </a:cubicBezTo>
                  <a:cubicBezTo>
                    <a:pt x="770" y="620"/>
                    <a:pt x="770" y="620"/>
                    <a:pt x="770" y="620"/>
                  </a:cubicBezTo>
                  <a:moveTo>
                    <a:pt x="968" y="613"/>
                  </a:moveTo>
                  <a:cubicBezTo>
                    <a:pt x="940" y="678"/>
                    <a:pt x="940" y="678"/>
                    <a:pt x="940" y="678"/>
                  </a:cubicBezTo>
                  <a:cubicBezTo>
                    <a:pt x="940" y="678"/>
                    <a:pt x="940" y="678"/>
                    <a:pt x="940" y="678"/>
                  </a:cubicBezTo>
                  <a:cubicBezTo>
                    <a:pt x="968" y="613"/>
                    <a:pt x="968" y="613"/>
                    <a:pt x="968" y="613"/>
                  </a:cubicBezTo>
                  <a:cubicBezTo>
                    <a:pt x="968" y="613"/>
                    <a:pt x="968" y="613"/>
                    <a:pt x="968" y="613"/>
                  </a:cubicBezTo>
                  <a:moveTo>
                    <a:pt x="967" y="611"/>
                  </a:moveTo>
                  <a:cubicBezTo>
                    <a:pt x="890" y="628"/>
                    <a:pt x="890" y="628"/>
                    <a:pt x="890" y="628"/>
                  </a:cubicBezTo>
                  <a:cubicBezTo>
                    <a:pt x="890" y="628"/>
                    <a:pt x="890" y="628"/>
                    <a:pt x="890" y="628"/>
                  </a:cubicBezTo>
                  <a:cubicBezTo>
                    <a:pt x="967" y="612"/>
                    <a:pt x="967" y="612"/>
                    <a:pt x="967" y="612"/>
                  </a:cubicBezTo>
                  <a:cubicBezTo>
                    <a:pt x="967" y="612"/>
                    <a:pt x="967" y="612"/>
                    <a:pt x="967" y="611"/>
                  </a:cubicBezTo>
                  <a:moveTo>
                    <a:pt x="1056" y="609"/>
                  </a:moveTo>
                  <a:cubicBezTo>
                    <a:pt x="1056" y="610"/>
                    <a:pt x="1055" y="610"/>
                    <a:pt x="1055" y="610"/>
                  </a:cubicBezTo>
                  <a:cubicBezTo>
                    <a:pt x="1088" y="632"/>
                    <a:pt x="1088" y="632"/>
                    <a:pt x="1088" y="632"/>
                  </a:cubicBezTo>
                  <a:cubicBezTo>
                    <a:pt x="1088" y="632"/>
                    <a:pt x="1088" y="632"/>
                    <a:pt x="1088" y="632"/>
                  </a:cubicBezTo>
                  <a:cubicBezTo>
                    <a:pt x="1056" y="609"/>
                    <a:pt x="1056" y="609"/>
                    <a:pt x="1056" y="609"/>
                  </a:cubicBezTo>
                  <a:moveTo>
                    <a:pt x="1052" y="609"/>
                  </a:moveTo>
                  <a:cubicBezTo>
                    <a:pt x="1009" y="624"/>
                    <a:pt x="1009" y="624"/>
                    <a:pt x="1009" y="624"/>
                  </a:cubicBezTo>
                  <a:cubicBezTo>
                    <a:pt x="1010" y="624"/>
                    <a:pt x="1010" y="624"/>
                    <a:pt x="1010" y="624"/>
                  </a:cubicBezTo>
                  <a:cubicBezTo>
                    <a:pt x="1052" y="609"/>
                    <a:pt x="1052" y="609"/>
                    <a:pt x="1052" y="609"/>
                  </a:cubicBezTo>
                  <a:cubicBezTo>
                    <a:pt x="1052" y="609"/>
                    <a:pt x="1052" y="609"/>
                    <a:pt x="1052" y="609"/>
                  </a:cubicBezTo>
                  <a:moveTo>
                    <a:pt x="1078" y="600"/>
                  </a:moveTo>
                  <a:cubicBezTo>
                    <a:pt x="1078" y="600"/>
                    <a:pt x="1077" y="600"/>
                    <a:pt x="1077" y="600"/>
                  </a:cubicBezTo>
                  <a:cubicBezTo>
                    <a:pt x="1089" y="631"/>
                    <a:pt x="1089" y="631"/>
                    <a:pt x="1089" y="631"/>
                  </a:cubicBezTo>
                  <a:cubicBezTo>
                    <a:pt x="1089" y="631"/>
                    <a:pt x="1089" y="631"/>
                    <a:pt x="1089" y="631"/>
                  </a:cubicBezTo>
                  <a:cubicBezTo>
                    <a:pt x="1078" y="600"/>
                    <a:pt x="1078" y="600"/>
                    <a:pt x="1078" y="600"/>
                  </a:cubicBezTo>
                  <a:moveTo>
                    <a:pt x="1079" y="599"/>
                  </a:moveTo>
                  <a:cubicBezTo>
                    <a:pt x="1079" y="599"/>
                    <a:pt x="1078" y="599"/>
                    <a:pt x="1078" y="600"/>
                  </a:cubicBezTo>
                  <a:cubicBezTo>
                    <a:pt x="1128" y="637"/>
                    <a:pt x="1128" y="637"/>
                    <a:pt x="1128" y="637"/>
                  </a:cubicBezTo>
                  <a:cubicBezTo>
                    <a:pt x="1128" y="637"/>
                    <a:pt x="1128" y="636"/>
                    <a:pt x="1129" y="636"/>
                  </a:cubicBezTo>
                  <a:cubicBezTo>
                    <a:pt x="1079" y="599"/>
                    <a:pt x="1079" y="599"/>
                    <a:pt x="1079" y="599"/>
                  </a:cubicBezTo>
                  <a:moveTo>
                    <a:pt x="1075" y="599"/>
                  </a:moveTo>
                  <a:cubicBezTo>
                    <a:pt x="1056" y="608"/>
                    <a:pt x="1056" y="608"/>
                    <a:pt x="1056" y="608"/>
                  </a:cubicBezTo>
                  <a:cubicBezTo>
                    <a:pt x="1056" y="608"/>
                    <a:pt x="1056" y="608"/>
                    <a:pt x="1056" y="608"/>
                  </a:cubicBezTo>
                  <a:cubicBezTo>
                    <a:pt x="1075" y="599"/>
                    <a:pt x="1075" y="599"/>
                    <a:pt x="1075" y="599"/>
                  </a:cubicBezTo>
                  <a:cubicBezTo>
                    <a:pt x="1075" y="599"/>
                    <a:pt x="1075" y="599"/>
                    <a:pt x="1075" y="599"/>
                  </a:cubicBezTo>
                  <a:moveTo>
                    <a:pt x="744" y="591"/>
                  </a:moveTo>
                  <a:cubicBezTo>
                    <a:pt x="744" y="591"/>
                    <a:pt x="744" y="591"/>
                    <a:pt x="744" y="591"/>
                  </a:cubicBezTo>
                  <a:cubicBezTo>
                    <a:pt x="766" y="618"/>
                    <a:pt x="766" y="618"/>
                    <a:pt x="766" y="618"/>
                  </a:cubicBezTo>
                  <a:cubicBezTo>
                    <a:pt x="766" y="618"/>
                    <a:pt x="766" y="618"/>
                    <a:pt x="767" y="618"/>
                  </a:cubicBezTo>
                  <a:cubicBezTo>
                    <a:pt x="767" y="618"/>
                    <a:pt x="767" y="618"/>
                    <a:pt x="767" y="618"/>
                  </a:cubicBezTo>
                  <a:cubicBezTo>
                    <a:pt x="744" y="591"/>
                    <a:pt x="744" y="591"/>
                    <a:pt x="744" y="591"/>
                  </a:cubicBezTo>
                  <a:moveTo>
                    <a:pt x="868" y="588"/>
                  </a:moveTo>
                  <a:cubicBezTo>
                    <a:pt x="868" y="588"/>
                    <a:pt x="868" y="589"/>
                    <a:pt x="868" y="589"/>
                  </a:cubicBezTo>
                  <a:cubicBezTo>
                    <a:pt x="885" y="625"/>
                    <a:pt x="885" y="625"/>
                    <a:pt x="885" y="625"/>
                  </a:cubicBezTo>
                  <a:cubicBezTo>
                    <a:pt x="885" y="625"/>
                    <a:pt x="885" y="625"/>
                    <a:pt x="885" y="625"/>
                  </a:cubicBezTo>
                  <a:cubicBezTo>
                    <a:pt x="868" y="588"/>
                    <a:pt x="868" y="588"/>
                    <a:pt x="868" y="588"/>
                  </a:cubicBezTo>
                  <a:moveTo>
                    <a:pt x="866" y="588"/>
                  </a:moveTo>
                  <a:cubicBezTo>
                    <a:pt x="836" y="624"/>
                    <a:pt x="836" y="624"/>
                    <a:pt x="836" y="624"/>
                  </a:cubicBezTo>
                  <a:cubicBezTo>
                    <a:pt x="809" y="622"/>
                    <a:pt x="809" y="622"/>
                    <a:pt x="809" y="622"/>
                  </a:cubicBezTo>
                  <a:cubicBezTo>
                    <a:pt x="809" y="622"/>
                    <a:pt x="809" y="622"/>
                    <a:pt x="809" y="622"/>
                  </a:cubicBezTo>
                  <a:cubicBezTo>
                    <a:pt x="835" y="624"/>
                    <a:pt x="835" y="624"/>
                    <a:pt x="835" y="624"/>
                  </a:cubicBezTo>
                  <a:cubicBezTo>
                    <a:pt x="784" y="686"/>
                    <a:pt x="784" y="686"/>
                    <a:pt x="784" y="686"/>
                  </a:cubicBezTo>
                  <a:cubicBezTo>
                    <a:pt x="784" y="686"/>
                    <a:pt x="784" y="686"/>
                    <a:pt x="784" y="686"/>
                  </a:cubicBezTo>
                  <a:cubicBezTo>
                    <a:pt x="836" y="624"/>
                    <a:pt x="836" y="624"/>
                    <a:pt x="836" y="624"/>
                  </a:cubicBezTo>
                  <a:cubicBezTo>
                    <a:pt x="883" y="628"/>
                    <a:pt x="883" y="628"/>
                    <a:pt x="883" y="628"/>
                  </a:cubicBezTo>
                  <a:cubicBezTo>
                    <a:pt x="883" y="628"/>
                    <a:pt x="883" y="628"/>
                    <a:pt x="883" y="628"/>
                  </a:cubicBezTo>
                  <a:cubicBezTo>
                    <a:pt x="836" y="624"/>
                    <a:pt x="836" y="624"/>
                    <a:pt x="836" y="624"/>
                  </a:cubicBezTo>
                  <a:cubicBezTo>
                    <a:pt x="866" y="588"/>
                    <a:pt x="866" y="588"/>
                    <a:pt x="866" y="588"/>
                  </a:cubicBezTo>
                  <a:cubicBezTo>
                    <a:pt x="866" y="588"/>
                    <a:pt x="866" y="588"/>
                    <a:pt x="866" y="588"/>
                  </a:cubicBezTo>
                  <a:moveTo>
                    <a:pt x="865" y="588"/>
                  </a:moveTo>
                  <a:cubicBezTo>
                    <a:pt x="809" y="620"/>
                    <a:pt x="809" y="620"/>
                    <a:pt x="809" y="620"/>
                  </a:cubicBezTo>
                  <a:cubicBezTo>
                    <a:pt x="809" y="620"/>
                    <a:pt x="809" y="620"/>
                    <a:pt x="809" y="621"/>
                  </a:cubicBezTo>
                  <a:cubicBezTo>
                    <a:pt x="866" y="588"/>
                    <a:pt x="866" y="588"/>
                    <a:pt x="866" y="588"/>
                  </a:cubicBezTo>
                  <a:cubicBezTo>
                    <a:pt x="865" y="588"/>
                    <a:pt x="865" y="588"/>
                    <a:pt x="865" y="588"/>
                  </a:cubicBezTo>
                  <a:moveTo>
                    <a:pt x="984" y="585"/>
                  </a:moveTo>
                  <a:cubicBezTo>
                    <a:pt x="969" y="609"/>
                    <a:pt x="969" y="609"/>
                    <a:pt x="969" y="609"/>
                  </a:cubicBezTo>
                  <a:cubicBezTo>
                    <a:pt x="970" y="609"/>
                    <a:pt x="970" y="610"/>
                    <a:pt x="970" y="610"/>
                  </a:cubicBezTo>
                  <a:cubicBezTo>
                    <a:pt x="984" y="585"/>
                    <a:pt x="984" y="585"/>
                    <a:pt x="984" y="585"/>
                  </a:cubicBezTo>
                  <a:cubicBezTo>
                    <a:pt x="984" y="585"/>
                    <a:pt x="984" y="585"/>
                    <a:pt x="984" y="585"/>
                  </a:cubicBezTo>
                  <a:moveTo>
                    <a:pt x="982" y="583"/>
                  </a:moveTo>
                  <a:cubicBezTo>
                    <a:pt x="938" y="604"/>
                    <a:pt x="938" y="604"/>
                    <a:pt x="938" y="604"/>
                  </a:cubicBezTo>
                  <a:cubicBezTo>
                    <a:pt x="869" y="587"/>
                    <a:pt x="869" y="587"/>
                    <a:pt x="869" y="587"/>
                  </a:cubicBezTo>
                  <a:cubicBezTo>
                    <a:pt x="869" y="587"/>
                    <a:pt x="869" y="587"/>
                    <a:pt x="869" y="587"/>
                  </a:cubicBezTo>
                  <a:cubicBezTo>
                    <a:pt x="869" y="587"/>
                    <a:pt x="869" y="587"/>
                    <a:pt x="869" y="587"/>
                  </a:cubicBezTo>
                  <a:cubicBezTo>
                    <a:pt x="938" y="604"/>
                    <a:pt x="938" y="604"/>
                    <a:pt x="938" y="604"/>
                  </a:cubicBezTo>
                  <a:cubicBezTo>
                    <a:pt x="890" y="627"/>
                    <a:pt x="890" y="627"/>
                    <a:pt x="890" y="627"/>
                  </a:cubicBezTo>
                  <a:cubicBezTo>
                    <a:pt x="890" y="627"/>
                    <a:pt x="890" y="627"/>
                    <a:pt x="890" y="627"/>
                  </a:cubicBezTo>
                  <a:cubicBezTo>
                    <a:pt x="939" y="604"/>
                    <a:pt x="939" y="604"/>
                    <a:pt x="939" y="604"/>
                  </a:cubicBezTo>
                  <a:cubicBezTo>
                    <a:pt x="967" y="611"/>
                    <a:pt x="967" y="611"/>
                    <a:pt x="967" y="611"/>
                  </a:cubicBezTo>
                  <a:cubicBezTo>
                    <a:pt x="967" y="611"/>
                    <a:pt x="967" y="611"/>
                    <a:pt x="967" y="611"/>
                  </a:cubicBezTo>
                  <a:cubicBezTo>
                    <a:pt x="967" y="611"/>
                    <a:pt x="967" y="611"/>
                    <a:pt x="967" y="611"/>
                  </a:cubicBezTo>
                  <a:cubicBezTo>
                    <a:pt x="939" y="604"/>
                    <a:pt x="939" y="604"/>
                    <a:pt x="939" y="604"/>
                  </a:cubicBezTo>
                  <a:cubicBezTo>
                    <a:pt x="982" y="583"/>
                    <a:pt x="982" y="583"/>
                    <a:pt x="982" y="583"/>
                  </a:cubicBezTo>
                  <a:cubicBezTo>
                    <a:pt x="982" y="583"/>
                    <a:pt x="982" y="583"/>
                    <a:pt x="982" y="583"/>
                  </a:cubicBezTo>
                  <a:moveTo>
                    <a:pt x="1082" y="564"/>
                  </a:moveTo>
                  <a:cubicBezTo>
                    <a:pt x="1077" y="596"/>
                    <a:pt x="1077" y="596"/>
                    <a:pt x="1077" y="596"/>
                  </a:cubicBezTo>
                  <a:cubicBezTo>
                    <a:pt x="1077" y="596"/>
                    <a:pt x="1077" y="596"/>
                    <a:pt x="1077" y="596"/>
                  </a:cubicBezTo>
                  <a:cubicBezTo>
                    <a:pt x="1077" y="596"/>
                    <a:pt x="1077" y="596"/>
                    <a:pt x="1077" y="596"/>
                  </a:cubicBezTo>
                  <a:cubicBezTo>
                    <a:pt x="1077" y="596"/>
                    <a:pt x="1077" y="596"/>
                    <a:pt x="1077" y="596"/>
                  </a:cubicBezTo>
                  <a:cubicBezTo>
                    <a:pt x="1083" y="564"/>
                    <a:pt x="1083" y="564"/>
                    <a:pt x="1083" y="564"/>
                  </a:cubicBezTo>
                  <a:cubicBezTo>
                    <a:pt x="1083" y="564"/>
                    <a:pt x="1083" y="564"/>
                    <a:pt x="1083" y="564"/>
                  </a:cubicBezTo>
                  <a:cubicBezTo>
                    <a:pt x="1083" y="564"/>
                    <a:pt x="1082" y="564"/>
                    <a:pt x="1082" y="564"/>
                  </a:cubicBezTo>
                  <a:moveTo>
                    <a:pt x="757" y="556"/>
                  </a:moveTo>
                  <a:cubicBezTo>
                    <a:pt x="743" y="586"/>
                    <a:pt x="743" y="586"/>
                    <a:pt x="743" y="586"/>
                  </a:cubicBezTo>
                  <a:cubicBezTo>
                    <a:pt x="743" y="586"/>
                    <a:pt x="743" y="586"/>
                    <a:pt x="744" y="587"/>
                  </a:cubicBezTo>
                  <a:cubicBezTo>
                    <a:pt x="757" y="556"/>
                    <a:pt x="757" y="556"/>
                    <a:pt x="757" y="556"/>
                  </a:cubicBezTo>
                  <a:cubicBezTo>
                    <a:pt x="757" y="556"/>
                    <a:pt x="757" y="556"/>
                    <a:pt x="757" y="556"/>
                  </a:cubicBezTo>
                  <a:moveTo>
                    <a:pt x="735" y="547"/>
                  </a:moveTo>
                  <a:cubicBezTo>
                    <a:pt x="735" y="547"/>
                    <a:pt x="735" y="547"/>
                    <a:pt x="735" y="547"/>
                  </a:cubicBezTo>
                  <a:cubicBezTo>
                    <a:pt x="742" y="586"/>
                    <a:pt x="742" y="586"/>
                    <a:pt x="742" y="586"/>
                  </a:cubicBezTo>
                  <a:cubicBezTo>
                    <a:pt x="742" y="586"/>
                    <a:pt x="742" y="586"/>
                    <a:pt x="742" y="586"/>
                  </a:cubicBezTo>
                  <a:cubicBezTo>
                    <a:pt x="735" y="547"/>
                    <a:pt x="735" y="547"/>
                    <a:pt x="735" y="547"/>
                  </a:cubicBezTo>
                  <a:moveTo>
                    <a:pt x="736" y="546"/>
                  </a:moveTo>
                  <a:cubicBezTo>
                    <a:pt x="736" y="546"/>
                    <a:pt x="736" y="546"/>
                    <a:pt x="736" y="546"/>
                  </a:cubicBezTo>
                  <a:cubicBezTo>
                    <a:pt x="756" y="554"/>
                    <a:pt x="756" y="554"/>
                    <a:pt x="756" y="554"/>
                  </a:cubicBezTo>
                  <a:cubicBezTo>
                    <a:pt x="756" y="554"/>
                    <a:pt x="756" y="554"/>
                    <a:pt x="756" y="554"/>
                  </a:cubicBezTo>
                  <a:cubicBezTo>
                    <a:pt x="736" y="546"/>
                    <a:pt x="736" y="546"/>
                    <a:pt x="736" y="546"/>
                  </a:cubicBezTo>
                  <a:moveTo>
                    <a:pt x="787" y="536"/>
                  </a:moveTo>
                  <a:cubicBezTo>
                    <a:pt x="771" y="604"/>
                    <a:pt x="771" y="604"/>
                    <a:pt x="771" y="604"/>
                  </a:cubicBezTo>
                  <a:cubicBezTo>
                    <a:pt x="765" y="600"/>
                    <a:pt x="765" y="600"/>
                    <a:pt x="765" y="600"/>
                  </a:cubicBezTo>
                  <a:cubicBezTo>
                    <a:pt x="758" y="556"/>
                    <a:pt x="758" y="556"/>
                    <a:pt x="758" y="556"/>
                  </a:cubicBezTo>
                  <a:cubicBezTo>
                    <a:pt x="758" y="556"/>
                    <a:pt x="758" y="556"/>
                    <a:pt x="758" y="556"/>
                  </a:cubicBezTo>
                  <a:cubicBezTo>
                    <a:pt x="765" y="600"/>
                    <a:pt x="765" y="600"/>
                    <a:pt x="765" y="600"/>
                  </a:cubicBezTo>
                  <a:cubicBezTo>
                    <a:pt x="745" y="590"/>
                    <a:pt x="745" y="590"/>
                    <a:pt x="745" y="590"/>
                  </a:cubicBezTo>
                  <a:cubicBezTo>
                    <a:pt x="745" y="590"/>
                    <a:pt x="745" y="590"/>
                    <a:pt x="745" y="590"/>
                  </a:cubicBezTo>
                  <a:cubicBezTo>
                    <a:pt x="765" y="601"/>
                    <a:pt x="765" y="601"/>
                    <a:pt x="765" y="601"/>
                  </a:cubicBezTo>
                  <a:cubicBezTo>
                    <a:pt x="767" y="618"/>
                    <a:pt x="767" y="618"/>
                    <a:pt x="767" y="618"/>
                  </a:cubicBezTo>
                  <a:cubicBezTo>
                    <a:pt x="767" y="618"/>
                    <a:pt x="767" y="618"/>
                    <a:pt x="768" y="618"/>
                  </a:cubicBezTo>
                  <a:cubicBezTo>
                    <a:pt x="765" y="601"/>
                    <a:pt x="765" y="601"/>
                    <a:pt x="765" y="601"/>
                  </a:cubicBezTo>
                  <a:cubicBezTo>
                    <a:pt x="771" y="604"/>
                    <a:pt x="771" y="604"/>
                    <a:pt x="771" y="604"/>
                  </a:cubicBezTo>
                  <a:cubicBezTo>
                    <a:pt x="768" y="618"/>
                    <a:pt x="768" y="618"/>
                    <a:pt x="768" y="618"/>
                  </a:cubicBezTo>
                  <a:cubicBezTo>
                    <a:pt x="768" y="618"/>
                    <a:pt x="768" y="618"/>
                    <a:pt x="768" y="618"/>
                  </a:cubicBezTo>
                  <a:cubicBezTo>
                    <a:pt x="772" y="604"/>
                    <a:pt x="772" y="604"/>
                    <a:pt x="772" y="604"/>
                  </a:cubicBezTo>
                  <a:cubicBezTo>
                    <a:pt x="788" y="613"/>
                    <a:pt x="788" y="613"/>
                    <a:pt x="788" y="613"/>
                  </a:cubicBezTo>
                  <a:cubicBezTo>
                    <a:pt x="769" y="619"/>
                    <a:pt x="769" y="619"/>
                    <a:pt x="769" y="619"/>
                  </a:cubicBezTo>
                  <a:cubicBezTo>
                    <a:pt x="769" y="619"/>
                    <a:pt x="770" y="619"/>
                    <a:pt x="770" y="619"/>
                  </a:cubicBezTo>
                  <a:cubicBezTo>
                    <a:pt x="789" y="613"/>
                    <a:pt x="789" y="613"/>
                    <a:pt x="789" y="613"/>
                  </a:cubicBezTo>
                  <a:cubicBezTo>
                    <a:pt x="804" y="621"/>
                    <a:pt x="804" y="621"/>
                    <a:pt x="804" y="621"/>
                  </a:cubicBezTo>
                  <a:cubicBezTo>
                    <a:pt x="804" y="621"/>
                    <a:pt x="804" y="620"/>
                    <a:pt x="804" y="620"/>
                  </a:cubicBezTo>
                  <a:cubicBezTo>
                    <a:pt x="789" y="613"/>
                    <a:pt x="789" y="613"/>
                    <a:pt x="789" y="613"/>
                  </a:cubicBezTo>
                  <a:cubicBezTo>
                    <a:pt x="865" y="588"/>
                    <a:pt x="865" y="588"/>
                    <a:pt x="865" y="588"/>
                  </a:cubicBezTo>
                  <a:cubicBezTo>
                    <a:pt x="865" y="587"/>
                    <a:pt x="865" y="587"/>
                    <a:pt x="865" y="587"/>
                  </a:cubicBezTo>
                  <a:cubicBezTo>
                    <a:pt x="789" y="613"/>
                    <a:pt x="789" y="613"/>
                    <a:pt x="789" y="613"/>
                  </a:cubicBezTo>
                  <a:cubicBezTo>
                    <a:pt x="772" y="604"/>
                    <a:pt x="772" y="604"/>
                    <a:pt x="772" y="604"/>
                  </a:cubicBezTo>
                  <a:cubicBezTo>
                    <a:pt x="788" y="536"/>
                    <a:pt x="788" y="536"/>
                    <a:pt x="788" y="536"/>
                  </a:cubicBezTo>
                  <a:cubicBezTo>
                    <a:pt x="788" y="536"/>
                    <a:pt x="787" y="536"/>
                    <a:pt x="787" y="536"/>
                  </a:cubicBezTo>
                  <a:moveTo>
                    <a:pt x="786" y="534"/>
                  </a:moveTo>
                  <a:cubicBezTo>
                    <a:pt x="759" y="553"/>
                    <a:pt x="759" y="553"/>
                    <a:pt x="759" y="553"/>
                  </a:cubicBezTo>
                  <a:cubicBezTo>
                    <a:pt x="759" y="553"/>
                    <a:pt x="760" y="553"/>
                    <a:pt x="760" y="553"/>
                  </a:cubicBezTo>
                  <a:cubicBezTo>
                    <a:pt x="760" y="553"/>
                    <a:pt x="760" y="553"/>
                    <a:pt x="760" y="553"/>
                  </a:cubicBezTo>
                  <a:cubicBezTo>
                    <a:pt x="786" y="535"/>
                    <a:pt x="786" y="535"/>
                    <a:pt x="786" y="535"/>
                  </a:cubicBezTo>
                  <a:cubicBezTo>
                    <a:pt x="786" y="535"/>
                    <a:pt x="786" y="535"/>
                    <a:pt x="786" y="535"/>
                  </a:cubicBezTo>
                  <a:cubicBezTo>
                    <a:pt x="786" y="534"/>
                    <a:pt x="786" y="534"/>
                    <a:pt x="786" y="534"/>
                  </a:cubicBezTo>
                  <a:moveTo>
                    <a:pt x="1000" y="610"/>
                  </a:moveTo>
                  <a:cubicBezTo>
                    <a:pt x="995" y="600"/>
                    <a:pt x="995" y="600"/>
                    <a:pt x="995" y="600"/>
                  </a:cubicBezTo>
                  <a:cubicBezTo>
                    <a:pt x="1009" y="594"/>
                    <a:pt x="1009" y="594"/>
                    <a:pt x="1009" y="594"/>
                  </a:cubicBezTo>
                  <a:cubicBezTo>
                    <a:pt x="1008" y="610"/>
                    <a:pt x="1008" y="610"/>
                    <a:pt x="1008" y="610"/>
                  </a:cubicBezTo>
                  <a:cubicBezTo>
                    <a:pt x="1000" y="610"/>
                    <a:pt x="1000" y="610"/>
                    <a:pt x="1000" y="610"/>
                  </a:cubicBezTo>
                  <a:moveTo>
                    <a:pt x="1013" y="529"/>
                  </a:moveTo>
                  <a:cubicBezTo>
                    <a:pt x="1010" y="574"/>
                    <a:pt x="1010" y="574"/>
                    <a:pt x="1010" y="574"/>
                  </a:cubicBezTo>
                  <a:cubicBezTo>
                    <a:pt x="989" y="580"/>
                    <a:pt x="989" y="580"/>
                    <a:pt x="989" y="580"/>
                  </a:cubicBezTo>
                  <a:cubicBezTo>
                    <a:pt x="989" y="581"/>
                    <a:pt x="989" y="581"/>
                    <a:pt x="989" y="581"/>
                  </a:cubicBezTo>
                  <a:cubicBezTo>
                    <a:pt x="1010" y="574"/>
                    <a:pt x="1010" y="574"/>
                    <a:pt x="1010" y="574"/>
                  </a:cubicBezTo>
                  <a:cubicBezTo>
                    <a:pt x="1009" y="594"/>
                    <a:pt x="1009" y="594"/>
                    <a:pt x="1009" y="594"/>
                  </a:cubicBezTo>
                  <a:cubicBezTo>
                    <a:pt x="995" y="600"/>
                    <a:pt x="995" y="600"/>
                    <a:pt x="995" y="600"/>
                  </a:cubicBezTo>
                  <a:cubicBezTo>
                    <a:pt x="987" y="585"/>
                    <a:pt x="987" y="585"/>
                    <a:pt x="987" y="585"/>
                  </a:cubicBezTo>
                  <a:cubicBezTo>
                    <a:pt x="987" y="585"/>
                    <a:pt x="987" y="585"/>
                    <a:pt x="987" y="585"/>
                  </a:cubicBezTo>
                  <a:cubicBezTo>
                    <a:pt x="994" y="600"/>
                    <a:pt x="994" y="600"/>
                    <a:pt x="994" y="600"/>
                  </a:cubicBezTo>
                  <a:cubicBezTo>
                    <a:pt x="970" y="610"/>
                    <a:pt x="970" y="610"/>
                    <a:pt x="970" y="610"/>
                  </a:cubicBezTo>
                  <a:cubicBezTo>
                    <a:pt x="970" y="610"/>
                    <a:pt x="970" y="610"/>
                    <a:pt x="971" y="611"/>
                  </a:cubicBezTo>
                  <a:cubicBezTo>
                    <a:pt x="994" y="600"/>
                    <a:pt x="994" y="600"/>
                    <a:pt x="994" y="600"/>
                  </a:cubicBezTo>
                  <a:cubicBezTo>
                    <a:pt x="999" y="610"/>
                    <a:pt x="999" y="610"/>
                    <a:pt x="999" y="610"/>
                  </a:cubicBezTo>
                  <a:cubicBezTo>
                    <a:pt x="971" y="611"/>
                    <a:pt x="971" y="611"/>
                    <a:pt x="971" y="611"/>
                  </a:cubicBezTo>
                  <a:cubicBezTo>
                    <a:pt x="971" y="611"/>
                    <a:pt x="971" y="611"/>
                    <a:pt x="971" y="611"/>
                  </a:cubicBezTo>
                  <a:cubicBezTo>
                    <a:pt x="999" y="610"/>
                    <a:pt x="999" y="610"/>
                    <a:pt x="999" y="610"/>
                  </a:cubicBezTo>
                  <a:cubicBezTo>
                    <a:pt x="1006" y="623"/>
                    <a:pt x="1006" y="623"/>
                    <a:pt x="1006" y="623"/>
                  </a:cubicBezTo>
                  <a:cubicBezTo>
                    <a:pt x="1006" y="623"/>
                    <a:pt x="1006" y="623"/>
                    <a:pt x="1006" y="623"/>
                  </a:cubicBezTo>
                  <a:cubicBezTo>
                    <a:pt x="1000" y="610"/>
                    <a:pt x="1000" y="610"/>
                    <a:pt x="1000" y="610"/>
                  </a:cubicBezTo>
                  <a:cubicBezTo>
                    <a:pt x="1008" y="610"/>
                    <a:pt x="1008" y="610"/>
                    <a:pt x="1008" y="610"/>
                  </a:cubicBezTo>
                  <a:cubicBezTo>
                    <a:pt x="1007" y="622"/>
                    <a:pt x="1007" y="622"/>
                    <a:pt x="1007" y="622"/>
                  </a:cubicBezTo>
                  <a:cubicBezTo>
                    <a:pt x="1007" y="622"/>
                    <a:pt x="1007" y="622"/>
                    <a:pt x="1007" y="622"/>
                  </a:cubicBezTo>
                  <a:cubicBezTo>
                    <a:pt x="1007" y="622"/>
                    <a:pt x="1007" y="622"/>
                    <a:pt x="1007" y="622"/>
                  </a:cubicBezTo>
                  <a:cubicBezTo>
                    <a:pt x="1008" y="610"/>
                    <a:pt x="1008" y="610"/>
                    <a:pt x="1008" y="610"/>
                  </a:cubicBezTo>
                  <a:cubicBezTo>
                    <a:pt x="1052" y="609"/>
                    <a:pt x="1052" y="609"/>
                    <a:pt x="1052" y="609"/>
                  </a:cubicBezTo>
                  <a:cubicBezTo>
                    <a:pt x="1052" y="609"/>
                    <a:pt x="1052" y="608"/>
                    <a:pt x="1052" y="608"/>
                  </a:cubicBezTo>
                  <a:cubicBezTo>
                    <a:pt x="1008" y="610"/>
                    <a:pt x="1008" y="610"/>
                    <a:pt x="1008" y="610"/>
                  </a:cubicBezTo>
                  <a:cubicBezTo>
                    <a:pt x="1009" y="594"/>
                    <a:pt x="1009" y="594"/>
                    <a:pt x="1009" y="594"/>
                  </a:cubicBezTo>
                  <a:cubicBezTo>
                    <a:pt x="1050" y="576"/>
                    <a:pt x="1050" y="576"/>
                    <a:pt x="1050" y="576"/>
                  </a:cubicBezTo>
                  <a:cubicBezTo>
                    <a:pt x="1066" y="589"/>
                    <a:pt x="1066" y="589"/>
                    <a:pt x="1066" y="589"/>
                  </a:cubicBezTo>
                  <a:cubicBezTo>
                    <a:pt x="1055" y="607"/>
                    <a:pt x="1055" y="607"/>
                    <a:pt x="1055" y="607"/>
                  </a:cubicBezTo>
                  <a:cubicBezTo>
                    <a:pt x="1055" y="607"/>
                    <a:pt x="1055" y="607"/>
                    <a:pt x="1055" y="607"/>
                  </a:cubicBezTo>
                  <a:cubicBezTo>
                    <a:pt x="1066" y="589"/>
                    <a:pt x="1066" y="589"/>
                    <a:pt x="1066" y="589"/>
                  </a:cubicBezTo>
                  <a:cubicBezTo>
                    <a:pt x="1075" y="597"/>
                    <a:pt x="1075" y="597"/>
                    <a:pt x="1075" y="597"/>
                  </a:cubicBezTo>
                  <a:cubicBezTo>
                    <a:pt x="1075" y="597"/>
                    <a:pt x="1075" y="597"/>
                    <a:pt x="1076" y="597"/>
                  </a:cubicBezTo>
                  <a:cubicBezTo>
                    <a:pt x="1066" y="589"/>
                    <a:pt x="1066" y="589"/>
                    <a:pt x="1066" y="589"/>
                  </a:cubicBezTo>
                  <a:cubicBezTo>
                    <a:pt x="1082" y="564"/>
                    <a:pt x="1082" y="564"/>
                    <a:pt x="1082" y="564"/>
                  </a:cubicBezTo>
                  <a:cubicBezTo>
                    <a:pt x="1082" y="564"/>
                    <a:pt x="1082" y="564"/>
                    <a:pt x="1081" y="564"/>
                  </a:cubicBezTo>
                  <a:cubicBezTo>
                    <a:pt x="1066" y="589"/>
                    <a:pt x="1066" y="589"/>
                    <a:pt x="1066" y="589"/>
                  </a:cubicBezTo>
                  <a:cubicBezTo>
                    <a:pt x="1050" y="576"/>
                    <a:pt x="1050" y="576"/>
                    <a:pt x="1050" y="576"/>
                  </a:cubicBezTo>
                  <a:cubicBezTo>
                    <a:pt x="1081" y="563"/>
                    <a:pt x="1081" y="563"/>
                    <a:pt x="1081" y="563"/>
                  </a:cubicBezTo>
                  <a:cubicBezTo>
                    <a:pt x="1081" y="563"/>
                    <a:pt x="1081" y="563"/>
                    <a:pt x="1080" y="563"/>
                  </a:cubicBezTo>
                  <a:cubicBezTo>
                    <a:pt x="1050" y="576"/>
                    <a:pt x="1050" y="576"/>
                    <a:pt x="1050" y="576"/>
                  </a:cubicBezTo>
                  <a:cubicBezTo>
                    <a:pt x="1039" y="567"/>
                    <a:pt x="1039" y="567"/>
                    <a:pt x="1039" y="567"/>
                  </a:cubicBezTo>
                  <a:cubicBezTo>
                    <a:pt x="1039" y="567"/>
                    <a:pt x="1039" y="567"/>
                    <a:pt x="1039" y="567"/>
                  </a:cubicBezTo>
                  <a:cubicBezTo>
                    <a:pt x="1050" y="576"/>
                    <a:pt x="1050" y="576"/>
                    <a:pt x="1050" y="576"/>
                  </a:cubicBezTo>
                  <a:cubicBezTo>
                    <a:pt x="1009" y="593"/>
                    <a:pt x="1009" y="593"/>
                    <a:pt x="1009" y="593"/>
                  </a:cubicBezTo>
                  <a:cubicBezTo>
                    <a:pt x="1011" y="574"/>
                    <a:pt x="1011" y="574"/>
                    <a:pt x="1011" y="574"/>
                  </a:cubicBezTo>
                  <a:cubicBezTo>
                    <a:pt x="1035" y="567"/>
                    <a:pt x="1035" y="567"/>
                    <a:pt x="1035" y="567"/>
                  </a:cubicBezTo>
                  <a:cubicBezTo>
                    <a:pt x="1035" y="566"/>
                    <a:pt x="1035" y="566"/>
                    <a:pt x="1035" y="566"/>
                  </a:cubicBezTo>
                  <a:cubicBezTo>
                    <a:pt x="1011" y="574"/>
                    <a:pt x="1011" y="574"/>
                    <a:pt x="1011" y="574"/>
                  </a:cubicBezTo>
                  <a:cubicBezTo>
                    <a:pt x="1013" y="529"/>
                    <a:pt x="1013" y="529"/>
                    <a:pt x="1013" y="529"/>
                  </a:cubicBezTo>
                  <a:cubicBezTo>
                    <a:pt x="1013" y="529"/>
                    <a:pt x="1013" y="529"/>
                    <a:pt x="1013" y="529"/>
                  </a:cubicBezTo>
                  <a:cubicBezTo>
                    <a:pt x="1013" y="529"/>
                    <a:pt x="1013" y="529"/>
                    <a:pt x="1013" y="529"/>
                  </a:cubicBezTo>
                  <a:moveTo>
                    <a:pt x="1012" y="529"/>
                  </a:moveTo>
                  <a:cubicBezTo>
                    <a:pt x="987" y="578"/>
                    <a:pt x="987" y="578"/>
                    <a:pt x="987" y="578"/>
                  </a:cubicBezTo>
                  <a:cubicBezTo>
                    <a:pt x="987" y="578"/>
                    <a:pt x="987" y="579"/>
                    <a:pt x="987" y="579"/>
                  </a:cubicBezTo>
                  <a:cubicBezTo>
                    <a:pt x="1013" y="529"/>
                    <a:pt x="1013" y="529"/>
                    <a:pt x="1013" y="529"/>
                  </a:cubicBezTo>
                  <a:cubicBezTo>
                    <a:pt x="1013" y="529"/>
                    <a:pt x="1012" y="529"/>
                    <a:pt x="1012" y="529"/>
                  </a:cubicBezTo>
                  <a:moveTo>
                    <a:pt x="1015" y="529"/>
                  </a:moveTo>
                  <a:cubicBezTo>
                    <a:pt x="1014" y="529"/>
                    <a:pt x="1014" y="529"/>
                    <a:pt x="1014" y="529"/>
                  </a:cubicBezTo>
                  <a:cubicBezTo>
                    <a:pt x="1036" y="563"/>
                    <a:pt x="1036" y="563"/>
                    <a:pt x="1036" y="563"/>
                  </a:cubicBezTo>
                  <a:cubicBezTo>
                    <a:pt x="1036" y="563"/>
                    <a:pt x="1036" y="563"/>
                    <a:pt x="1036" y="563"/>
                  </a:cubicBezTo>
                  <a:cubicBezTo>
                    <a:pt x="1015" y="529"/>
                    <a:pt x="1015" y="529"/>
                    <a:pt x="1015" y="529"/>
                  </a:cubicBezTo>
                  <a:moveTo>
                    <a:pt x="692" y="525"/>
                  </a:moveTo>
                  <a:cubicBezTo>
                    <a:pt x="692" y="525"/>
                    <a:pt x="692" y="525"/>
                    <a:pt x="692" y="525"/>
                  </a:cubicBezTo>
                  <a:cubicBezTo>
                    <a:pt x="733" y="545"/>
                    <a:pt x="733" y="545"/>
                    <a:pt x="733" y="545"/>
                  </a:cubicBezTo>
                  <a:cubicBezTo>
                    <a:pt x="733" y="545"/>
                    <a:pt x="733" y="544"/>
                    <a:pt x="733" y="544"/>
                  </a:cubicBezTo>
                  <a:cubicBezTo>
                    <a:pt x="692" y="525"/>
                    <a:pt x="692" y="525"/>
                    <a:pt x="692" y="525"/>
                  </a:cubicBezTo>
                  <a:moveTo>
                    <a:pt x="670" y="488"/>
                  </a:moveTo>
                  <a:cubicBezTo>
                    <a:pt x="605" y="514"/>
                    <a:pt x="605" y="514"/>
                    <a:pt x="605" y="514"/>
                  </a:cubicBezTo>
                  <a:cubicBezTo>
                    <a:pt x="605" y="514"/>
                    <a:pt x="605" y="514"/>
                    <a:pt x="605" y="514"/>
                  </a:cubicBezTo>
                  <a:cubicBezTo>
                    <a:pt x="671" y="488"/>
                    <a:pt x="671" y="488"/>
                    <a:pt x="671" y="488"/>
                  </a:cubicBezTo>
                  <a:cubicBezTo>
                    <a:pt x="670" y="488"/>
                    <a:pt x="670" y="488"/>
                    <a:pt x="670" y="488"/>
                  </a:cubicBezTo>
                  <a:moveTo>
                    <a:pt x="702" y="479"/>
                  </a:moveTo>
                  <a:cubicBezTo>
                    <a:pt x="674" y="486"/>
                    <a:pt x="674" y="486"/>
                    <a:pt x="674" y="486"/>
                  </a:cubicBezTo>
                  <a:cubicBezTo>
                    <a:pt x="674" y="486"/>
                    <a:pt x="674" y="487"/>
                    <a:pt x="674" y="487"/>
                  </a:cubicBezTo>
                  <a:cubicBezTo>
                    <a:pt x="702" y="479"/>
                    <a:pt x="702" y="479"/>
                    <a:pt x="702" y="479"/>
                  </a:cubicBezTo>
                  <a:cubicBezTo>
                    <a:pt x="702" y="479"/>
                    <a:pt x="702" y="479"/>
                    <a:pt x="702" y="479"/>
                  </a:cubicBezTo>
                  <a:moveTo>
                    <a:pt x="495" y="469"/>
                  </a:moveTo>
                  <a:cubicBezTo>
                    <a:pt x="429" y="470"/>
                    <a:pt x="429" y="470"/>
                    <a:pt x="429" y="470"/>
                  </a:cubicBezTo>
                  <a:cubicBezTo>
                    <a:pt x="429" y="470"/>
                    <a:pt x="429" y="470"/>
                    <a:pt x="429" y="470"/>
                  </a:cubicBezTo>
                  <a:cubicBezTo>
                    <a:pt x="495" y="469"/>
                    <a:pt x="495" y="469"/>
                    <a:pt x="495" y="469"/>
                  </a:cubicBezTo>
                  <a:cubicBezTo>
                    <a:pt x="495" y="469"/>
                    <a:pt x="495" y="469"/>
                    <a:pt x="495" y="469"/>
                  </a:cubicBezTo>
                  <a:moveTo>
                    <a:pt x="762" y="461"/>
                  </a:moveTo>
                  <a:cubicBezTo>
                    <a:pt x="753" y="501"/>
                    <a:pt x="753" y="501"/>
                    <a:pt x="753" y="501"/>
                  </a:cubicBezTo>
                  <a:cubicBezTo>
                    <a:pt x="754" y="501"/>
                    <a:pt x="754" y="501"/>
                    <a:pt x="754" y="501"/>
                  </a:cubicBezTo>
                  <a:cubicBezTo>
                    <a:pt x="763" y="461"/>
                    <a:pt x="763" y="461"/>
                    <a:pt x="763" y="461"/>
                  </a:cubicBezTo>
                  <a:cubicBezTo>
                    <a:pt x="763" y="461"/>
                    <a:pt x="763" y="461"/>
                    <a:pt x="762" y="461"/>
                  </a:cubicBezTo>
                  <a:moveTo>
                    <a:pt x="701" y="514"/>
                  </a:moveTo>
                  <a:cubicBezTo>
                    <a:pt x="695" y="508"/>
                    <a:pt x="695" y="508"/>
                    <a:pt x="695" y="508"/>
                  </a:cubicBezTo>
                  <a:cubicBezTo>
                    <a:pt x="699" y="498"/>
                    <a:pt x="699" y="498"/>
                    <a:pt x="699" y="498"/>
                  </a:cubicBezTo>
                  <a:cubicBezTo>
                    <a:pt x="713" y="503"/>
                    <a:pt x="713" y="503"/>
                    <a:pt x="713" y="503"/>
                  </a:cubicBezTo>
                  <a:cubicBezTo>
                    <a:pt x="701" y="514"/>
                    <a:pt x="701" y="514"/>
                    <a:pt x="701" y="514"/>
                  </a:cubicBezTo>
                  <a:moveTo>
                    <a:pt x="761" y="461"/>
                  </a:moveTo>
                  <a:cubicBezTo>
                    <a:pt x="728" y="490"/>
                    <a:pt x="728" y="490"/>
                    <a:pt x="728" y="490"/>
                  </a:cubicBezTo>
                  <a:cubicBezTo>
                    <a:pt x="708" y="479"/>
                    <a:pt x="708" y="479"/>
                    <a:pt x="708" y="479"/>
                  </a:cubicBezTo>
                  <a:cubicBezTo>
                    <a:pt x="708" y="480"/>
                    <a:pt x="708" y="480"/>
                    <a:pt x="708" y="480"/>
                  </a:cubicBezTo>
                  <a:cubicBezTo>
                    <a:pt x="728" y="490"/>
                    <a:pt x="728" y="490"/>
                    <a:pt x="728" y="490"/>
                  </a:cubicBezTo>
                  <a:cubicBezTo>
                    <a:pt x="713" y="503"/>
                    <a:pt x="713" y="503"/>
                    <a:pt x="713" y="503"/>
                  </a:cubicBezTo>
                  <a:cubicBezTo>
                    <a:pt x="699" y="497"/>
                    <a:pt x="699" y="497"/>
                    <a:pt x="699" y="497"/>
                  </a:cubicBezTo>
                  <a:cubicBezTo>
                    <a:pt x="704" y="481"/>
                    <a:pt x="704" y="481"/>
                    <a:pt x="704" y="481"/>
                  </a:cubicBezTo>
                  <a:cubicBezTo>
                    <a:pt x="704" y="481"/>
                    <a:pt x="704" y="481"/>
                    <a:pt x="704" y="481"/>
                  </a:cubicBezTo>
                  <a:cubicBezTo>
                    <a:pt x="698" y="497"/>
                    <a:pt x="698" y="497"/>
                    <a:pt x="698" y="497"/>
                  </a:cubicBezTo>
                  <a:cubicBezTo>
                    <a:pt x="674" y="488"/>
                    <a:pt x="674" y="488"/>
                    <a:pt x="674" y="488"/>
                  </a:cubicBezTo>
                  <a:cubicBezTo>
                    <a:pt x="674" y="488"/>
                    <a:pt x="674" y="488"/>
                    <a:pt x="674" y="488"/>
                  </a:cubicBezTo>
                  <a:cubicBezTo>
                    <a:pt x="698" y="498"/>
                    <a:pt x="698" y="498"/>
                    <a:pt x="698" y="498"/>
                  </a:cubicBezTo>
                  <a:cubicBezTo>
                    <a:pt x="695" y="508"/>
                    <a:pt x="695" y="508"/>
                    <a:pt x="695" y="508"/>
                  </a:cubicBezTo>
                  <a:cubicBezTo>
                    <a:pt x="674" y="488"/>
                    <a:pt x="674" y="488"/>
                    <a:pt x="674" y="488"/>
                  </a:cubicBezTo>
                  <a:cubicBezTo>
                    <a:pt x="674" y="488"/>
                    <a:pt x="674" y="488"/>
                    <a:pt x="674" y="489"/>
                  </a:cubicBezTo>
                  <a:cubicBezTo>
                    <a:pt x="695" y="508"/>
                    <a:pt x="695" y="508"/>
                    <a:pt x="695" y="508"/>
                  </a:cubicBezTo>
                  <a:cubicBezTo>
                    <a:pt x="690" y="521"/>
                    <a:pt x="690" y="521"/>
                    <a:pt x="690" y="521"/>
                  </a:cubicBezTo>
                  <a:cubicBezTo>
                    <a:pt x="690" y="521"/>
                    <a:pt x="690" y="521"/>
                    <a:pt x="691" y="521"/>
                  </a:cubicBezTo>
                  <a:cubicBezTo>
                    <a:pt x="695" y="509"/>
                    <a:pt x="695" y="509"/>
                    <a:pt x="695" y="509"/>
                  </a:cubicBezTo>
                  <a:cubicBezTo>
                    <a:pt x="701" y="514"/>
                    <a:pt x="701" y="514"/>
                    <a:pt x="701" y="514"/>
                  </a:cubicBezTo>
                  <a:cubicBezTo>
                    <a:pt x="691" y="522"/>
                    <a:pt x="691" y="522"/>
                    <a:pt x="691" y="522"/>
                  </a:cubicBezTo>
                  <a:cubicBezTo>
                    <a:pt x="691" y="522"/>
                    <a:pt x="692" y="522"/>
                    <a:pt x="692" y="522"/>
                  </a:cubicBezTo>
                  <a:cubicBezTo>
                    <a:pt x="701" y="514"/>
                    <a:pt x="701" y="514"/>
                    <a:pt x="701" y="514"/>
                  </a:cubicBezTo>
                  <a:cubicBezTo>
                    <a:pt x="733" y="544"/>
                    <a:pt x="733" y="544"/>
                    <a:pt x="733" y="544"/>
                  </a:cubicBezTo>
                  <a:cubicBezTo>
                    <a:pt x="733" y="544"/>
                    <a:pt x="733" y="544"/>
                    <a:pt x="733" y="544"/>
                  </a:cubicBezTo>
                  <a:cubicBezTo>
                    <a:pt x="701" y="514"/>
                    <a:pt x="701" y="514"/>
                    <a:pt x="701" y="514"/>
                  </a:cubicBezTo>
                  <a:cubicBezTo>
                    <a:pt x="713" y="503"/>
                    <a:pt x="713" y="503"/>
                    <a:pt x="713" y="503"/>
                  </a:cubicBezTo>
                  <a:cubicBezTo>
                    <a:pt x="754" y="520"/>
                    <a:pt x="754" y="520"/>
                    <a:pt x="754" y="520"/>
                  </a:cubicBezTo>
                  <a:cubicBezTo>
                    <a:pt x="756" y="540"/>
                    <a:pt x="756" y="540"/>
                    <a:pt x="756" y="540"/>
                  </a:cubicBezTo>
                  <a:cubicBezTo>
                    <a:pt x="736" y="545"/>
                    <a:pt x="736" y="545"/>
                    <a:pt x="736" y="545"/>
                  </a:cubicBezTo>
                  <a:cubicBezTo>
                    <a:pt x="736" y="545"/>
                    <a:pt x="736" y="545"/>
                    <a:pt x="736" y="545"/>
                  </a:cubicBezTo>
                  <a:cubicBezTo>
                    <a:pt x="756" y="541"/>
                    <a:pt x="756" y="541"/>
                    <a:pt x="756" y="541"/>
                  </a:cubicBezTo>
                  <a:cubicBezTo>
                    <a:pt x="758" y="553"/>
                    <a:pt x="758" y="553"/>
                    <a:pt x="758" y="553"/>
                  </a:cubicBezTo>
                  <a:cubicBezTo>
                    <a:pt x="758" y="553"/>
                    <a:pt x="758" y="553"/>
                    <a:pt x="758" y="553"/>
                  </a:cubicBezTo>
                  <a:cubicBezTo>
                    <a:pt x="757" y="540"/>
                    <a:pt x="757" y="540"/>
                    <a:pt x="757" y="540"/>
                  </a:cubicBezTo>
                  <a:cubicBezTo>
                    <a:pt x="786" y="534"/>
                    <a:pt x="786" y="534"/>
                    <a:pt x="786" y="534"/>
                  </a:cubicBezTo>
                  <a:cubicBezTo>
                    <a:pt x="786" y="534"/>
                    <a:pt x="785" y="534"/>
                    <a:pt x="785" y="533"/>
                  </a:cubicBezTo>
                  <a:cubicBezTo>
                    <a:pt x="757" y="540"/>
                    <a:pt x="757" y="540"/>
                    <a:pt x="757" y="540"/>
                  </a:cubicBezTo>
                  <a:cubicBezTo>
                    <a:pt x="755" y="520"/>
                    <a:pt x="755" y="520"/>
                    <a:pt x="755" y="520"/>
                  </a:cubicBezTo>
                  <a:cubicBezTo>
                    <a:pt x="786" y="532"/>
                    <a:pt x="786" y="532"/>
                    <a:pt x="786" y="532"/>
                  </a:cubicBezTo>
                  <a:cubicBezTo>
                    <a:pt x="786" y="532"/>
                    <a:pt x="786" y="532"/>
                    <a:pt x="786" y="532"/>
                  </a:cubicBezTo>
                  <a:cubicBezTo>
                    <a:pt x="755" y="520"/>
                    <a:pt x="755" y="520"/>
                    <a:pt x="755" y="520"/>
                  </a:cubicBezTo>
                  <a:cubicBezTo>
                    <a:pt x="754" y="506"/>
                    <a:pt x="754" y="506"/>
                    <a:pt x="754" y="506"/>
                  </a:cubicBezTo>
                  <a:cubicBezTo>
                    <a:pt x="753" y="506"/>
                    <a:pt x="753" y="506"/>
                    <a:pt x="753" y="506"/>
                  </a:cubicBezTo>
                  <a:cubicBezTo>
                    <a:pt x="754" y="519"/>
                    <a:pt x="754" y="519"/>
                    <a:pt x="754" y="519"/>
                  </a:cubicBezTo>
                  <a:cubicBezTo>
                    <a:pt x="714" y="503"/>
                    <a:pt x="714" y="503"/>
                    <a:pt x="714" y="503"/>
                  </a:cubicBezTo>
                  <a:cubicBezTo>
                    <a:pt x="728" y="490"/>
                    <a:pt x="728" y="490"/>
                    <a:pt x="728" y="490"/>
                  </a:cubicBezTo>
                  <a:cubicBezTo>
                    <a:pt x="751" y="502"/>
                    <a:pt x="751" y="502"/>
                    <a:pt x="751" y="502"/>
                  </a:cubicBezTo>
                  <a:cubicBezTo>
                    <a:pt x="751" y="502"/>
                    <a:pt x="751" y="502"/>
                    <a:pt x="751" y="502"/>
                  </a:cubicBezTo>
                  <a:cubicBezTo>
                    <a:pt x="728" y="490"/>
                    <a:pt x="728" y="490"/>
                    <a:pt x="728" y="490"/>
                  </a:cubicBezTo>
                  <a:cubicBezTo>
                    <a:pt x="762" y="461"/>
                    <a:pt x="762" y="461"/>
                    <a:pt x="762" y="461"/>
                  </a:cubicBezTo>
                  <a:cubicBezTo>
                    <a:pt x="762" y="461"/>
                    <a:pt x="762" y="461"/>
                    <a:pt x="761" y="461"/>
                  </a:cubicBezTo>
                  <a:moveTo>
                    <a:pt x="761" y="460"/>
                  </a:moveTo>
                  <a:cubicBezTo>
                    <a:pt x="708" y="477"/>
                    <a:pt x="708" y="477"/>
                    <a:pt x="708" y="477"/>
                  </a:cubicBezTo>
                  <a:cubicBezTo>
                    <a:pt x="708" y="477"/>
                    <a:pt x="708" y="477"/>
                    <a:pt x="708" y="477"/>
                  </a:cubicBezTo>
                  <a:cubicBezTo>
                    <a:pt x="761" y="460"/>
                    <a:pt x="761" y="460"/>
                    <a:pt x="761" y="460"/>
                  </a:cubicBezTo>
                  <a:cubicBezTo>
                    <a:pt x="761" y="460"/>
                    <a:pt x="761" y="460"/>
                    <a:pt x="761" y="460"/>
                  </a:cubicBezTo>
                  <a:moveTo>
                    <a:pt x="602" y="445"/>
                  </a:moveTo>
                  <a:cubicBezTo>
                    <a:pt x="602" y="445"/>
                    <a:pt x="602" y="445"/>
                    <a:pt x="602" y="445"/>
                  </a:cubicBezTo>
                  <a:cubicBezTo>
                    <a:pt x="602" y="445"/>
                    <a:pt x="602" y="445"/>
                    <a:pt x="602" y="445"/>
                  </a:cubicBezTo>
                  <a:cubicBezTo>
                    <a:pt x="602" y="512"/>
                    <a:pt x="602" y="512"/>
                    <a:pt x="602" y="512"/>
                  </a:cubicBezTo>
                  <a:cubicBezTo>
                    <a:pt x="602" y="512"/>
                    <a:pt x="603" y="512"/>
                    <a:pt x="603" y="512"/>
                  </a:cubicBezTo>
                  <a:cubicBezTo>
                    <a:pt x="603" y="512"/>
                    <a:pt x="603" y="512"/>
                    <a:pt x="603" y="512"/>
                  </a:cubicBezTo>
                  <a:cubicBezTo>
                    <a:pt x="602" y="445"/>
                    <a:pt x="602" y="445"/>
                    <a:pt x="602" y="445"/>
                  </a:cubicBezTo>
                  <a:moveTo>
                    <a:pt x="605" y="443"/>
                  </a:moveTo>
                  <a:cubicBezTo>
                    <a:pt x="605" y="443"/>
                    <a:pt x="605" y="443"/>
                    <a:pt x="605" y="444"/>
                  </a:cubicBezTo>
                  <a:cubicBezTo>
                    <a:pt x="671" y="486"/>
                    <a:pt x="671" y="486"/>
                    <a:pt x="671" y="486"/>
                  </a:cubicBezTo>
                  <a:cubicBezTo>
                    <a:pt x="671" y="486"/>
                    <a:pt x="671" y="486"/>
                    <a:pt x="671" y="486"/>
                  </a:cubicBezTo>
                  <a:cubicBezTo>
                    <a:pt x="605" y="443"/>
                    <a:pt x="605" y="443"/>
                    <a:pt x="605" y="443"/>
                  </a:cubicBezTo>
                  <a:moveTo>
                    <a:pt x="374" y="427"/>
                  </a:moveTo>
                  <a:cubicBezTo>
                    <a:pt x="374" y="427"/>
                    <a:pt x="373" y="427"/>
                    <a:pt x="373" y="427"/>
                  </a:cubicBezTo>
                  <a:cubicBezTo>
                    <a:pt x="424" y="468"/>
                    <a:pt x="424" y="468"/>
                    <a:pt x="424" y="468"/>
                  </a:cubicBezTo>
                  <a:cubicBezTo>
                    <a:pt x="424" y="468"/>
                    <a:pt x="424" y="468"/>
                    <a:pt x="424" y="468"/>
                  </a:cubicBezTo>
                  <a:cubicBezTo>
                    <a:pt x="374" y="427"/>
                    <a:pt x="374" y="427"/>
                    <a:pt x="374" y="427"/>
                  </a:cubicBezTo>
                  <a:moveTo>
                    <a:pt x="487" y="412"/>
                  </a:moveTo>
                  <a:cubicBezTo>
                    <a:pt x="486" y="412"/>
                    <a:pt x="486" y="412"/>
                    <a:pt x="486" y="412"/>
                  </a:cubicBezTo>
                  <a:cubicBezTo>
                    <a:pt x="497" y="466"/>
                    <a:pt x="497" y="466"/>
                    <a:pt x="497" y="466"/>
                  </a:cubicBezTo>
                  <a:cubicBezTo>
                    <a:pt x="497" y="466"/>
                    <a:pt x="497" y="466"/>
                    <a:pt x="497" y="466"/>
                  </a:cubicBezTo>
                  <a:cubicBezTo>
                    <a:pt x="497" y="466"/>
                    <a:pt x="497" y="466"/>
                    <a:pt x="497" y="466"/>
                  </a:cubicBezTo>
                  <a:cubicBezTo>
                    <a:pt x="487" y="412"/>
                    <a:pt x="487" y="412"/>
                    <a:pt x="487" y="412"/>
                  </a:cubicBezTo>
                  <a:moveTo>
                    <a:pt x="617" y="400"/>
                  </a:moveTo>
                  <a:cubicBezTo>
                    <a:pt x="603" y="438"/>
                    <a:pt x="603" y="438"/>
                    <a:pt x="603" y="438"/>
                  </a:cubicBezTo>
                  <a:cubicBezTo>
                    <a:pt x="603" y="438"/>
                    <a:pt x="603" y="438"/>
                    <a:pt x="604" y="438"/>
                  </a:cubicBezTo>
                  <a:cubicBezTo>
                    <a:pt x="617" y="400"/>
                    <a:pt x="617" y="400"/>
                    <a:pt x="617" y="400"/>
                  </a:cubicBezTo>
                  <a:cubicBezTo>
                    <a:pt x="617" y="400"/>
                    <a:pt x="617" y="400"/>
                    <a:pt x="617" y="400"/>
                  </a:cubicBezTo>
                  <a:moveTo>
                    <a:pt x="619" y="400"/>
                  </a:moveTo>
                  <a:cubicBezTo>
                    <a:pt x="619" y="400"/>
                    <a:pt x="619" y="400"/>
                    <a:pt x="619" y="400"/>
                  </a:cubicBezTo>
                  <a:cubicBezTo>
                    <a:pt x="619" y="400"/>
                    <a:pt x="619" y="400"/>
                    <a:pt x="619" y="400"/>
                  </a:cubicBezTo>
                  <a:cubicBezTo>
                    <a:pt x="656" y="460"/>
                    <a:pt x="656" y="460"/>
                    <a:pt x="656" y="460"/>
                  </a:cubicBezTo>
                  <a:cubicBezTo>
                    <a:pt x="606" y="442"/>
                    <a:pt x="606" y="442"/>
                    <a:pt x="606" y="442"/>
                  </a:cubicBezTo>
                  <a:cubicBezTo>
                    <a:pt x="605" y="443"/>
                    <a:pt x="605" y="443"/>
                    <a:pt x="605" y="443"/>
                  </a:cubicBezTo>
                  <a:cubicBezTo>
                    <a:pt x="656" y="461"/>
                    <a:pt x="656" y="461"/>
                    <a:pt x="656" y="461"/>
                  </a:cubicBezTo>
                  <a:cubicBezTo>
                    <a:pt x="671" y="486"/>
                    <a:pt x="671" y="486"/>
                    <a:pt x="671" y="486"/>
                  </a:cubicBezTo>
                  <a:cubicBezTo>
                    <a:pt x="671" y="485"/>
                    <a:pt x="671" y="485"/>
                    <a:pt x="671" y="485"/>
                  </a:cubicBezTo>
                  <a:cubicBezTo>
                    <a:pt x="671" y="485"/>
                    <a:pt x="671" y="485"/>
                    <a:pt x="671" y="485"/>
                  </a:cubicBezTo>
                  <a:cubicBezTo>
                    <a:pt x="657" y="461"/>
                    <a:pt x="657" y="461"/>
                    <a:pt x="657" y="461"/>
                  </a:cubicBezTo>
                  <a:cubicBezTo>
                    <a:pt x="702" y="477"/>
                    <a:pt x="702" y="477"/>
                    <a:pt x="702" y="477"/>
                  </a:cubicBezTo>
                  <a:cubicBezTo>
                    <a:pt x="702" y="477"/>
                    <a:pt x="702" y="477"/>
                    <a:pt x="702" y="477"/>
                  </a:cubicBezTo>
                  <a:cubicBezTo>
                    <a:pt x="656" y="460"/>
                    <a:pt x="656" y="460"/>
                    <a:pt x="656" y="460"/>
                  </a:cubicBezTo>
                  <a:cubicBezTo>
                    <a:pt x="619" y="400"/>
                    <a:pt x="619" y="400"/>
                    <a:pt x="619" y="400"/>
                  </a:cubicBezTo>
                  <a:moveTo>
                    <a:pt x="405" y="396"/>
                  </a:moveTo>
                  <a:cubicBezTo>
                    <a:pt x="405" y="396"/>
                    <a:pt x="405" y="396"/>
                    <a:pt x="405" y="396"/>
                  </a:cubicBezTo>
                  <a:cubicBezTo>
                    <a:pt x="412" y="420"/>
                    <a:pt x="412" y="420"/>
                    <a:pt x="412" y="420"/>
                  </a:cubicBezTo>
                  <a:cubicBezTo>
                    <a:pt x="374" y="425"/>
                    <a:pt x="374" y="425"/>
                    <a:pt x="374" y="425"/>
                  </a:cubicBezTo>
                  <a:cubicBezTo>
                    <a:pt x="374" y="426"/>
                    <a:pt x="374" y="426"/>
                    <a:pt x="374" y="426"/>
                  </a:cubicBezTo>
                  <a:cubicBezTo>
                    <a:pt x="374" y="426"/>
                    <a:pt x="374" y="426"/>
                    <a:pt x="374" y="426"/>
                  </a:cubicBezTo>
                  <a:cubicBezTo>
                    <a:pt x="412" y="420"/>
                    <a:pt x="412" y="420"/>
                    <a:pt x="412" y="420"/>
                  </a:cubicBezTo>
                  <a:cubicBezTo>
                    <a:pt x="418" y="441"/>
                    <a:pt x="418" y="441"/>
                    <a:pt x="418" y="441"/>
                  </a:cubicBezTo>
                  <a:cubicBezTo>
                    <a:pt x="374" y="426"/>
                    <a:pt x="374" y="426"/>
                    <a:pt x="374" y="426"/>
                  </a:cubicBezTo>
                  <a:cubicBezTo>
                    <a:pt x="374" y="427"/>
                    <a:pt x="374" y="427"/>
                    <a:pt x="374" y="427"/>
                  </a:cubicBezTo>
                  <a:cubicBezTo>
                    <a:pt x="418" y="442"/>
                    <a:pt x="418" y="442"/>
                    <a:pt x="418" y="442"/>
                  </a:cubicBezTo>
                  <a:cubicBezTo>
                    <a:pt x="426" y="467"/>
                    <a:pt x="426" y="467"/>
                    <a:pt x="426" y="467"/>
                  </a:cubicBezTo>
                  <a:cubicBezTo>
                    <a:pt x="426" y="467"/>
                    <a:pt x="426" y="467"/>
                    <a:pt x="426" y="467"/>
                  </a:cubicBezTo>
                  <a:cubicBezTo>
                    <a:pt x="419" y="442"/>
                    <a:pt x="419" y="442"/>
                    <a:pt x="419" y="442"/>
                  </a:cubicBezTo>
                  <a:cubicBezTo>
                    <a:pt x="445" y="451"/>
                    <a:pt x="445" y="451"/>
                    <a:pt x="445" y="451"/>
                  </a:cubicBezTo>
                  <a:cubicBezTo>
                    <a:pt x="428" y="468"/>
                    <a:pt x="428" y="468"/>
                    <a:pt x="428" y="468"/>
                  </a:cubicBezTo>
                  <a:cubicBezTo>
                    <a:pt x="428" y="468"/>
                    <a:pt x="428" y="468"/>
                    <a:pt x="429" y="468"/>
                  </a:cubicBezTo>
                  <a:cubicBezTo>
                    <a:pt x="445" y="451"/>
                    <a:pt x="445" y="451"/>
                    <a:pt x="445" y="451"/>
                  </a:cubicBezTo>
                  <a:cubicBezTo>
                    <a:pt x="495" y="468"/>
                    <a:pt x="495" y="468"/>
                    <a:pt x="495" y="468"/>
                  </a:cubicBezTo>
                  <a:cubicBezTo>
                    <a:pt x="495" y="468"/>
                    <a:pt x="495" y="468"/>
                    <a:pt x="495" y="468"/>
                  </a:cubicBezTo>
                  <a:cubicBezTo>
                    <a:pt x="445" y="451"/>
                    <a:pt x="445" y="451"/>
                    <a:pt x="445" y="451"/>
                  </a:cubicBezTo>
                  <a:cubicBezTo>
                    <a:pt x="484" y="412"/>
                    <a:pt x="484" y="412"/>
                    <a:pt x="484" y="412"/>
                  </a:cubicBezTo>
                  <a:cubicBezTo>
                    <a:pt x="484" y="411"/>
                    <a:pt x="484" y="411"/>
                    <a:pt x="484" y="411"/>
                  </a:cubicBezTo>
                  <a:cubicBezTo>
                    <a:pt x="445" y="451"/>
                    <a:pt x="445" y="451"/>
                    <a:pt x="445" y="451"/>
                  </a:cubicBezTo>
                  <a:cubicBezTo>
                    <a:pt x="418" y="442"/>
                    <a:pt x="418" y="442"/>
                    <a:pt x="418" y="442"/>
                  </a:cubicBezTo>
                  <a:cubicBezTo>
                    <a:pt x="412" y="420"/>
                    <a:pt x="412" y="420"/>
                    <a:pt x="412" y="420"/>
                  </a:cubicBezTo>
                  <a:cubicBezTo>
                    <a:pt x="483" y="410"/>
                    <a:pt x="483" y="410"/>
                    <a:pt x="483" y="410"/>
                  </a:cubicBezTo>
                  <a:cubicBezTo>
                    <a:pt x="483" y="410"/>
                    <a:pt x="483" y="410"/>
                    <a:pt x="483" y="410"/>
                  </a:cubicBezTo>
                  <a:cubicBezTo>
                    <a:pt x="412" y="420"/>
                    <a:pt x="412" y="420"/>
                    <a:pt x="412" y="420"/>
                  </a:cubicBezTo>
                  <a:cubicBezTo>
                    <a:pt x="405" y="396"/>
                    <a:pt x="405" y="396"/>
                    <a:pt x="405" y="396"/>
                  </a:cubicBezTo>
                  <a:moveTo>
                    <a:pt x="401" y="395"/>
                  </a:moveTo>
                  <a:cubicBezTo>
                    <a:pt x="373" y="424"/>
                    <a:pt x="373" y="424"/>
                    <a:pt x="373" y="424"/>
                  </a:cubicBezTo>
                  <a:cubicBezTo>
                    <a:pt x="373" y="424"/>
                    <a:pt x="373" y="425"/>
                    <a:pt x="373" y="425"/>
                  </a:cubicBezTo>
                  <a:cubicBezTo>
                    <a:pt x="402" y="395"/>
                    <a:pt x="402" y="395"/>
                    <a:pt x="402" y="395"/>
                  </a:cubicBezTo>
                  <a:cubicBezTo>
                    <a:pt x="402" y="395"/>
                    <a:pt x="401" y="395"/>
                    <a:pt x="401" y="395"/>
                  </a:cubicBezTo>
                  <a:moveTo>
                    <a:pt x="552" y="382"/>
                  </a:moveTo>
                  <a:cubicBezTo>
                    <a:pt x="552" y="382"/>
                    <a:pt x="552" y="382"/>
                    <a:pt x="552" y="382"/>
                  </a:cubicBezTo>
                  <a:cubicBezTo>
                    <a:pt x="569" y="402"/>
                    <a:pt x="569" y="402"/>
                    <a:pt x="569" y="402"/>
                  </a:cubicBezTo>
                  <a:cubicBezTo>
                    <a:pt x="535" y="405"/>
                    <a:pt x="535" y="405"/>
                    <a:pt x="535" y="405"/>
                  </a:cubicBezTo>
                  <a:cubicBezTo>
                    <a:pt x="549" y="382"/>
                    <a:pt x="549" y="382"/>
                    <a:pt x="549" y="382"/>
                  </a:cubicBezTo>
                  <a:cubicBezTo>
                    <a:pt x="549" y="382"/>
                    <a:pt x="549" y="382"/>
                    <a:pt x="549" y="382"/>
                  </a:cubicBezTo>
                  <a:cubicBezTo>
                    <a:pt x="535" y="405"/>
                    <a:pt x="535" y="405"/>
                    <a:pt x="535" y="405"/>
                  </a:cubicBezTo>
                  <a:cubicBezTo>
                    <a:pt x="489" y="409"/>
                    <a:pt x="489" y="409"/>
                    <a:pt x="489" y="409"/>
                  </a:cubicBezTo>
                  <a:cubicBezTo>
                    <a:pt x="489" y="409"/>
                    <a:pt x="489" y="409"/>
                    <a:pt x="489" y="409"/>
                  </a:cubicBezTo>
                  <a:cubicBezTo>
                    <a:pt x="535" y="405"/>
                    <a:pt x="535" y="405"/>
                    <a:pt x="535" y="405"/>
                  </a:cubicBezTo>
                  <a:cubicBezTo>
                    <a:pt x="498" y="466"/>
                    <a:pt x="498" y="466"/>
                    <a:pt x="498" y="466"/>
                  </a:cubicBezTo>
                  <a:cubicBezTo>
                    <a:pt x="499" y="466"/>
                    <a:pt x="499" y="467"/>
                    <a:pt x="499" y="467"/>
                  </a:cubicBezTo>
                  <a:cubicBezTo>
                    <a:pt x="535" y="405"/>
                    <a:pt x="535" y="405"/>
                    <a:pt x="535" y="405"/>
                  </a:cubicBezTo>
                  <a:cubicBezTo>
                    <a:pt x="569" y="402"/>
                    <a:pt x="569" y="402"/>
                    <a:pt x="569" y="402"/>
                  </a:cubicBezTo>
                  <a:cubicBezTo>
                    <a:pt x="600" y="439"/>
                    <a:pt x="600" y="439"/>
                    <a:pt x="600" y="439"/>
                  </a:cubicBezTo>
                  <a:cubicBezTo>
                    <a:pt x="600" y="439"/>
                    <a:pt x="600" y="439"/>
                    <a:pt x="600" y="439"/>
                  </a:cubicBezTo>
                  <a:cubicBezTo>
                    <a:pt x="569" y="402"/>
                    <a:pt x="569" y="402"/>
                    <a:pt x="569" y="402"/>
                  </a:cubicBezTo>
                  <a:cubicBezTo>
                    <a:pt x="616" y="398"/>
                    <a:pt x="616" y="398"/>
                    <a:pt x="616" y="398"/>
                  </a:cubicBezTo>
                  <a:cubicBezTo>
                    <a:pt x="616" y="398"/>
                    <a:pt x="616" y="398"/>
                    <a:pt x="616" y="398"/>
                  </a:cubicBezTo>
                  <a:cubicBezTo>
                    <a:pt x="569" y="402"/>
                    <a:pt x="569" y="402"/>
                    <a:pt x="569" y="402"/>
                  </a:cubicBezTo>
                  <a:cubicBezTo>
                    <a:pt x="552" y="382"/>
                    <a:pt x="552" y="382"/>
                    <a:pt x="552" y="382"/>
                  </a:cubicBezTo>
                  <a:moveTo>
                    <a:pt x="548" y="381"/>
                  </a:moveTo>
                  <a:cubicBezTo>
                    <a:pt x="488" y="408"/>
                    <a:pt x="488" y="408"/>
                    <a:pt x="488" y="408"/>
                  </a:cubicBezTo>
                  <a:cubicBezTo>
                    <a:pt x="488" y="408"/>
                    <a:pt x="488" y="408"/>
                    <a:pt x="488" y="408"/>
                  </a:cubicBezTo>
                  <a:cubicBezTo>
                    <a:pt x="548" y="381"/>
                    <a:pt x="548" y="381"/>
                    <a:pt x="548" y="381"/>
                  </a:cubicBezTo>
                  <a:cubicBezTo>
                    <a:pt x="548" y="381"/>
                    <a:pt x="548" y="381"/>
                    <a:pt x="548" y="381"/>
                  </a:cubicBezTo>
                  <a:moveTo>
                    <a:pt x="553" y="380"/>
                  </a:moveTo>
                  <a:cubicBezTo>
                    <a:pt x="553" y="380"/>
                    <a:pt x="553" y="381"/>
                    <a:pt x="553" y="381"/>
                  </a:cubicBezTo>
                  <a:cubicBezTo>
                    <a:pt x="616" y="398"/>
                    <a:pt x="616" y="398"/>
                    <a:pt x="616" y="398"/>
                  </a:cubicBezTo>
                  <a:cubicBezTo>
                    <a:pt x="616" y="398"/>
                    <a:pt x="616" y="397"/>
                    <a:pt x="616" y="397"/>
                  </a:cubicBezTo>
                  <a:cubicBezTo>
                    <a:pt x="553" y="380"/>
                    <a:pt x="553" y="380"/>
                    <a:pt x="553" y="380"/>
                  </a:cubicBezTo>
                  <a:moveTo>
                    <a:pt x="432" y="327"/>
                  </a:moveTo>
                  <a:cubicBezTo>
                    <a:pt x="405" y="389"/>
                    <a:pt x="405" y="389"/>
                    <a:pt x="405" y="389"/>
                  </a:cubicBezTo>
                  <a:cubicBezTo>
                    <a:pt x="405" y="389"/>
                    <a:pt x="405" y="389"/>
                    <a:pt x="405" y="389"/>
                  </a:cubicBezTo>
                  <a:cubicBezTo>
                    <a:pt x="432" y="328"/>
                    <a:pt x="432" y="328"/>
                    <a:pt x="432" y="328"/>
                  </a:cubicBezTo>
                  <a:cubicBezTo>
                    <a:pt x="432" y="328"/>
                    <a:pt x="432" y="327"/>
                    <a:pt x="432" y="327"/>
                  </a:cubicBezTo>
                  <a:moveTo>
                    <a:pt x="359" y="324"/>
                  </a:moveTo>
                  <a:cubicBezTo>
                    <a:pt x="359" y="324"/>
                    <a:pt x="359" y="324"/>
                    <a:pt x="359" y="324"/>
                  </a:cubicBezTo>
                  <a:cubicBezTo>
                    <a:pt x="402" y="390"/>
                    <a:pt x="402" y="390"/>
                    <a:pt x="402" y="390"/>
                  </a:cubicBezTo>
                  <a:cubicBezTo>
                    <a:pt x="402" y="390"/>
                    <a:pt x="402" y="390"/>
                    <a:pt x="402" y="389"/>
                  </a:cubicBezTo>
                  <a:cubicBezTo>
                    <a:pt x="359" y="324"/>
                    <a:pt x="359" y="324"/>
                    <a:pt x="359" y="324"/>
                  </a:cubicBezTo>
                  <a:moveTo>
                    <a:pt x="360" y="322"/>
                  </a:moveTo>
                  <a:cubicBezTo>
                    <a:pt x="360" y="322"/>
                    <a:pt x="360" y="323"/>
                    <a:pt x="360" y="323"/>
                  </a:cubicBezTo>
                  <a:cubicBezTo>
                    <a:pt x="431" y="325"/>
                    <a:pt x="431" y="325"/>
                    <a:pt x="431" y="325"/>
                  </a:cubicBezTo>
                  <a:cubicBezTo>
                    <a:pt x="431" y="325"/>
                    <a:pt x="431" y="325"/>
                    <a:pt x="431" y="325"/>
                  </a:cubicBezTo>
                  <a:cubicBezTo>
                    <a:pt x="360" y="322"/>
                    <a:pt x="360" y="322"/>
                    <a:pt x="360" y="322"/>
                  </a:cubicBezTo>
                  <a:moveTo>
                    <a:pt x="327" y="320"/>
                  </a:moveTo>
                  <a:cubicBezTo>
                    <a:pt x="327" y="320"/>
                    <a:pt x="327" y="320"/>
                    <a:pt x="327" y="320"/>
                  </a:cubicBezTo>
                  <a:cubicBezTo>
                    <a:pt x="362" y="353"/>
                    <a:pt x="362" y="353"/>
                    <a:pt x="362" y="353"/>
                  </a:cubicBezTo>
                  <a:cubicBezTo>
                    <a:pt x="372" y="424"/>
                    <a:pt x="372" y="424"/>
                    <a:pt x="372" y="424"/>
                  </a:cubicBezTo>
                  <a:cubicBezTo>
                    <a:pt x="372" y="424"/>
                    <a:pt x="372" y="424"/>
                    <a:pt x="372" y="424"/>
                  </a:cubicBezTo>
                  <a:cubicBezTo>
                    <a:pt x="372" y="424"/>
                    <a:pt x="372" y="424"/>
                    <a:pt x="372" y="424"/>
                  </a:cubicBezTo>
                  <a:cubicBezTo>
                    <a:pt x="363" y="354"/>
                    <a:pt x="363" y="354"/>
                    <a:pt x="363" y="354"/>
                  </a:cubicBezTo>
                  <a:cubicBezTo>
                    <a:pt x="401" y="390"/>
                    <a:pt x="401" y="390"/>
                    <a:pt x="401" y="390"/>
                  </a:cubicBezTo>
                  <a:cubicBezTo>
                    <a:pt x="401" y="390"/>
                    <a:pt x="401" y="390"/>
                    <a:pt x="401" y="390"/>
                  </a:cubicBezTo>
                  <a:cubicBezTo>
                    <a:pt x="363" y="353"/>
                    <a:pt x="363" y="353"/>
                    <a:pt x="363" y="353"/>
                  </a:cubicBezTo>
                  <a:cubicBezTo>
                    <a:pt x="359" y="324"/>
                    <a:pt x="359" y="324"/>
                    <a:pt x="359" y="324"/>
                  </a:cubicBezTo>
                  <a:cubicBezTo>
                    <a:pt x="359" y="324"/>
                    <a:pt x="359" y="324"/>
                    <a:pt x="359" y="324"/>
                  </a:cubicBezTo>
                  <a:cubicBezTo>
                    <a:pt x="359" y="324"/>
                    <a:pt x="358" y="324"/>
                    <a:pt x="358" y="324"/>
                  </a:cubicBezTo>
                  <a:cubicBezTo>
                    <a:pt x="362" y="353"/>
                    <a:pt x="362" y="353"/>
                    <a:pt x="362" y="353"/>
                  </a:cubicBezTo>
                  <a:cubicBezTo>
                    <a:pt x="327" y="320"/>
                    <a:pt x="327" y="320"/>
                    <a:pt x="327" y="320"/>
                  </a:cubicBezTo>
                  <a:moveTo>
                    <a:pt x="328" y="318"/>
                  </a:moveTo>
                  <a:cubicBezTo>
                    <a:pt x="328" y="318"/>
                    <a:pt x="328" y="318"/>
                    <a:pt x="328" y="318"/>
                  </a:cubicBezTo>
                  <a:cubicBezTo>
                    <a:pt x="356" y="322"/>
                    <a:pt x="356" y="322"/>
                    <a:pt x="356" y="322"/>
                  </a:cubicBezTo>
                  <a:cubicBezTo>
                    <a:pt x="356" y="322"/>
                    <a:pt x="356" y="322"/>
                    <a:pt x="356" y="322"/>
                  </a:cubicBezTo>
                  <a:cubicBezTo>
                    <a:pt x="328" y="318"/>
                    <a:pt x="328" y="318"/>
                    <a:pt x="328" y="318"/>
                  </a:cubicBezTo>
                  <a:moveTo>
                    <a:pt x="266" y="311"/>
                  </a:moveTo>
                  <a:cubicBezTo>
                    <a:pt x="266" y="311"/>
                    <a:pt x="266" y="311"/>
                    <a:pt x="266" y="311"/>
                  </a:cubicBezTo>
                  <a:cubicBezTo>
                    <a:pt x="321" y="317"/>
                    <a:pt x="321" y="317"/>
                    <a:pt x="321" y="317"/>
                  </a:cubicBezTo>
                  <a:cubicBezTo>
                    <a:pt x="321" y="317"/>
                    <a:pt x="321" y="317"/>
                    <a:pt x="321" y="317"/>
                  </a:cubicBezTo>
                  <a:cubicBezTo>
                    <a:pt x="266" y="311"/>
                    <a:pt x="266" y="311"/>
                    <a:pt x="266" y="311"/>
                  </a:cubicBezTo>
                  <a:moveTo>
                    <a:pt x="289" y="277"/>
                  </a:moveTo>
                  <a:cubicBezTo>
                    <a:pt x="265" y="309"/>
                    <a:pt x="265" y="309"/>
                    <a:pt x="265" y="309"/>
                  </a:cubicBezTo>
                  <a:cubicBezTo>
                    <a:pt x="265" y="309"/>
                    <a:pt x="265" y="309"/>
                    <a:pt x="265" y="309"/>
                  </a:cubicBezTo>
                  <a:cubicBezTo>
                    <a:pt x="289" y="277"/>
                    <a:pt x="289" y="277"/>
                    <a:pt x="289" y="277"/>
                  </a:cubicBezTo>
                  <a:cubicBezTo>
                    <a:pt x="289" y="277"/>
                    <a:pt x="289" y="277"/>
                    <a:pt x="289" y="277"/>
                  </a:cubicBezTo>
                  <a:moveTo>
                    <a:pt x="326" y="245"/>
                  </a:moveTo>
                  <a:cubicBezTo>
                    <a:pt x="326" y="245"/>
                    <a:pt x="326" y="245"/>
                    <a:pt x="326" y="245"/>
                  </a:cubicBezTo>
                  <a:cubicBezTo>
                    <a:pt x="356" y="280"/>
                    <a:pt x="356" y="280"/>
                    <a:pt x="356" y="280"/>
                  </a:cubicBezTo>
                  <a:cubicBezTo>
                    <a:pt x="356" y="280"/>
                    <a:pt x="356" y="280"/>
                    <a:pt x="356" y="279"/>
                  </a:cubicBezTo>
                  <a:cubicBezTo>
                    <a:pt x="326" y="245"/>
                    <a:pt x="326" y="245"/>
                    <a:pt x="326" y="245"/>
                  </a:cubicBezTo>
                  <a:moveTo>
                    <a:pt x="339" y="302"/>
                  </a:moveTo>
                  <a:cubicBezTo>
                    <a:pt x="328" y="291"/>
                    <a:pt x="328" y="291"/>
                    <a:pt x="328" y="291"/>
                  </a:cubicBezTo>
                  <a:cubicBezTo>
                    <a:pt x="343" y="286"/>
                    <a:pt x="343" y="286"/>
                    <a:pt x="343" y="286"/>
                  </a:cubicBezTo>
                  <a:cubicBezTo>
                    <a:pt x="346" y="294"/>
                    <a:pt x="346" y="294"/>
                    <a:pt x="346" y="294"/>
                  </a:cubicBezTo>
                  <a:cubicBezTo>
                    <a:pt x="339" y="302"/>
                    <a:pt x="339" y="302"/>
                    <a:pt x="339" y="302"/>
                  </a:cubicBezTo>
                  <a:moveTo>
                    <a:pt x="306" y="228"/>
                  </a:moveTo>
                  <a:cubicBezTo>
                    <a:pt x="303" y="239"/>
                    <a:pt x="303" y="239"/>
                    <a:pt x="303" y="239"/>
                  </a:cubicBezTo>
                  <a:cubicBezTo>
                    <a:pt x="274" y="234"/>
                    <a:pt x="274" y="234"/>
                    <a:pt x="274" y="234"/>
                  </a:cubicBezTo>
                  <a:cubicBezTo>
                    <a:pt x="274" y="234"/>
                    <a:pt x="274" y="234"/>
                    <a:pt x="274" y="234"/>
                  </a:cubicBezTo>
                  <a:cubicBezTo>
                    <a:pt x="302" y="240"/>
                    <a:pt x="302" y="240"/>
                    <a:pt x="302" y="240"/>
                  </a:cubicBezTo>
                  <a:cubicBezTo>
                    <a:pt x="296" y="259"/>
                    <a:pt x="296" y="259"/>
                    <a:pt x="296" y="259"/>
                  </a:cubicBezTo>
                  <a:cubicBezTo>
                    <a:pt x="273" y="235"/>
                    <a:pt x="273" y="235"/>
                    <a:pt x="273" y="235"/>
                  </a:cubicBezTo>
                  <a:cubicBezTo>
                    <a:pt x="273" y="235"/>
                    <a:pt x="273" y="235"/>
                    <a:pt x="273" y="236"/>
                  </a:cubicBezTo>
                  <a:cubicBezTo>
                    <a:pt x="296" y="259"/>
                    <a:pt x="296" y="259"/>
                    <a:pt x="296" y="259"/>
                  </a:cubicBezTo>
                  <a:cubicBezTo>
                    <a:pt x="292" y="272"/>
                    <a:pt x="292" y="272"/>
                    <a:pt x="292" y="272"/>
                  </a:cubicBezTo>
                  <a:cubicBezTo>
                    <a:pt x="292" y="272"/>
                    <a:pt x="292" y="272"/>
                    <a:pt x="292" y="272"/>
                  </a:cubicBezTo>
                  <a:cubicBezTo>
                    <a:pt x="296" y="260"/>
                    <a:pt x="296" y="260"/>
                    <a:pt x="296" y="260"/>
                  </a:cubicBezTo>
                  <a:cubicBezTo>
                    <a:pt x="327" y="291"/>
                    <a:pt x="327" y="291"/>
                    <a:pt x="327" y="291"/>
                  </a:cubicBezTo>
                  <a:cubicBezTo>
                    <a:pt x="309" y="297"/>
                    <a:pt x="309" y="297"/>
                    <a:pt x="309" y="297"/>
                  </a:cubicBezTo>
                  <a:cubicBezTo>
                    <a:pt x="293" y="277"/>
                    <a:pt x="293" y="277"/>
                    <a:pt x="293" y="277"/>
                  </a:cubicBezTo>
                  <a:cubicBezTo>
                    <a:pt x="293" y="277"/>
                    <a:pt x="293" y="277"/>
                    <a:pt x="292" y="277"/>
                  </a:cubicBezTo>
                  <a:cubicBezTo>
                    <a:pt x="308" y="297"/>
                    <a:pt x="308" y="297"/>
                    <a:pt x="308" y="297"/>
                  </a:cubicBezTo>
                  <a:cubicBezTo>
                    <a:pt x="266" y="310"/>
                    <a:pt x="266" y="310"/>
                    <a:pt x="266" y="310"/>
                  </a:cubicBezTo>
                  <a:cubicBezTo>
                    <a:pt x="266" y="310"/>
                    <a:pt x="266" y="310"/>
                    <a:pt x="266" y="310"/>
                  </a:cubicBezTo>
                  <a:cubicBezTo>
                    <a:pt x="308" y="297"/>
                    <a:pt x="308" y="297"/>
                    <a:pt x="308" y="297"/>
                  </a:cubicBezTo>
                  <a:cubicBezTo>
                    <a:pt x="322" y="315"/>
                    <a:pt x="322" y="315"/>
                    <a:pt x="322" y="315"/>
                  </a:cubicBezTo>
                  <a:cubicBezTo>
                    <a:pt x="322" y="315"/>
                    <a:pt x="323" y="315"/>
                    <a:pt x="323" y="315"/>
                  </a:cubicBezTo>
                  <a:cubicBezTo>
                    <a:pt x="309" y="297"/>
                    <a:pt x="309" y="297"/>
                    <a:pt x="309" y="297"/>
                  </a:cubicBezTo>
                  <a:cubicBezTo>
                    <a:pt x="327" y="291"/>
                    <a:pt x="327" y="291"/>
                    <a:pt x="327" y="291"/>
                  </a:cubicBezTo>
                  <a:cubicBezTo>
                    <a:pt x="338" y="302"/>
                    <a:pt x="338" y="302"/>
                    <a:pt x="338" y="302"/>
                  </a:cubicBezTo>
                  <a:cubicBezTo>
                    <a:pt x="327" y="315"/>
                    <a:pt x="327" y="315"/>
                    <a:pt x="327" y="315"/>
                  </a:cubicBezTo>
                  <a:cubicBezTo>
                    <a:pt x="327" y="315"/>
                    <a:pt x="327" y="315"/>
                    <a:pt x="327" y="315"/>
                  </a:cubicBezTo>
                  <a:cubicBezTo>
                    <a:pt x="339" y="303"/>
                    <a:pt x="339" y="303"/>
                    <a:pt x="339" y="303"/>
                  </a:cubicBezTo>
                  <a:cubicBezTo>
                    <a:pt x="357" y="321"/>
                    <a:pt x="357" y="321"/>
                    <a:pt x="357" y="321"/>
                  </a:cubicBezTo>
                  <a:cubicBezTo>
                    <a:pt x="357" y="321"/>
                    <a:pt x="357" y="321"/>
                    <a:pt x="357" y="321"/>
                  </a:cubicBezTo>
                  <a:cubicBezTo>
                    <a:pt x="339" y="302"/>
                    <a:pt x="339" y="302"/>
                    <a:pt x="339" y="302"/>
                  </a:cubicBezTo>
                  <a:cubicBezTo>
                    <a:pt x="346" y="294"/>
                    <a:pt x="346" y="294"/>
                    <a:pt x="346" y="294"/>
                  </a:cubicBezTo>
                  <a:cubicBezTo>
                    <a:pt x="357" y="321"/>
                    <a:pt x="357" y="321"/>
                    <a:pt x="357" y="321"/>
                  </a:cubicBezTo>
                  <a:cubicBezTo>
                    <a:pt x="357" y="321"/>
                    <a:pt x="358" y="321"/>
                    <a:pt x="358" y="321"/>
                  </a:cubicBezTo>
                  <a:cubicBezTo>
                    <a:pt x="346" y="294"/>
                    <a:pt x="346" y="294"/>
                    <a:pt x="346" y="294"/>
                  </a:cubicBezTo>
                  <a:cubicBezTo>
                    <a:pt x="356" y="284"/>
                    <a:pt x="356" y="284"/>
                    <a:pt x="356" y="284"/>
                  </a:cubicBezTo>
                  <a:cubicBezTo>
                    <a:pt x="356" y="284"/>
                    <a:pt x="356" y="284"/>
                    <a:pt x="356" y="284"/>
                  </a:cubicBezTo>
                  <a:cubicBezTo>
                    <a:pt x="346" y="294"/>
                    <a:pt x="346" y="294"/>
                    <a:pt x="346" y="294"/>
                  </a:cubicBezTo>
                  <a:cubicBezTo>
                    <a:pt x="343" y="286"/>
                    <a:pt x="343" y="286"/>
                    <a:pt x="343" y="286"/>
                  </a:cubicBezTo>
                  <a:cubicBezTo>
                    <a:pt x="355" y="283"/>
                    <a:pt x="355" y="283"/>
                    <a:pt x="355" y="283"/>
                  </a:cubicBezTo>
                  <a:cubicBezTo>
                    <a:pt x="355" y="283"/>
                    <a:pt x="355" y="282"/>
                    <a:pt x="355" y="282"/>
                  </a:cubicBezTo>
                  <a:cubicBezTo>
                    <a:pt x="343" y="286"/>
                    <a:pt x="343" y="286"/>
                    <a:pt x="343" y="286"/>
                  </a:cubicBezTo>
                  <a:cubicBezTo>
                    <a:pt x="326" y="246"/>
                    <a:pt x="326" y="246"/>
                    <a:pt x="326" y="246"/>
                  </a:cubicBezTo>
                  <a:cubicBezTo>
                    <a:pt x="326" y="246"/>
                    <a:pt x="326" y="246"/>
                    <a:pt x="326" y="246"/>
                  </a:cubicBezTo>
                  <a:cubicBezTo>
                    <a:pt x="343" y="286"/>
                    <a:pt x="343" y="286"/>
                    <a:pt x="343" y="286"/>
                  </a:cubicBezTo>
                  <a:cubicBezTo>
                    <a:pt x="328" y="291"/>
                    <a:pt x="328" y="291"/>
                    <a:pt x="328" y="291"/>
                  </a:cubicBezTo>
                  <a:cubicBezTo>
                    <a:pt x="296" y="259"/>
                    <a:pt x="296" y="259"/>
                    <a:pt x="296" y="259"/>
                  </a:cubicBezTo>
                  <a:cubicBezTo>
                    <a:pt x="303" y="240"/>
                    <a:pt x="303" y="240"/>
                    <a:pt x="303" y="240"/>
                  </a:cubicBezTo>
                  <a:cubicBezTo>
                    <a:pt x="323" y="244"/>
                    <a:pt x="323" y="244"/>
                    <a:pt x="323" y="244"/>
                  </a:cubicBezTo>
                  <a:cubicBezTo>
                    <a:pt x="323" y="244"/>
                    <a:pt x="323" y="243"/>
                    <a:pt x="323" y="243"/>
                  </a:cubicBezTo>
                  <a:cubicBezTo>
                    <a:pt x="303" y="239"/>
                    <a:pt x="303" y="239"/>
                    <a:pt x="303" y="239"/>
                  </a:cubicBezTo>
                  <a:cubicBezTo>
                    <a:pt x="307" y="228"/>
                    <a:pt x="307" y="228"/>
                    <a:pt x="307" y="228"/>
                  </a:cubicBezTo>
                  <a:cubicBezTo>
                    <a:pt x="307" y="228"/>
                    <a:pt x="307" y="228"/>
                    <a:pt x="306" y="228"/>
                  </a:cubicBezTo>
                  <a:moveTo>
                    <a:pt x="309" y="227"/>
                  </a:moveTo>
                  <a:cubicBezTo>
                    <a:pt x="309" y="227"/>
                    <a:pt x="309" y="227"/>
                    <a:pt x="308" y="227"/>
                  </a:cubicBezTo>
                  <a:cubicBezTo>
                    <a:pt x="324" y="243"/>
                    <a:pt x="324" y="243"/>
                    <a:pt x="324" y="243"/>
                  </a:cubicBezTo>
                  <a:cubicBezTo>
                    <a:pt x="324" y="243"/>
                    <a:pt x="324" y="242"/>
                    <a:pt x="324" y="242"/>
                  </a:cubicBezTo>
                  <a:cubicBezTo>
                    <a:pt x="309" y="227"/>
                    <a:pt x="309" y="227"/>
                    <a:pt x="309" y="227"/>
                  </a:cubicBezTo>
                  <a:moveTo>
                    <a:pt x="305" y="226"/>
                  </a:moveTo>
                  <a:cubicBezTo>
                    <a:pt x="274" y="233"/>
                    <a:pt x="274" y="233"/>
                    <a:pt x="274" y="233"/>
                  </a:cubicBezTo>
                  <a:cubicBezTo>
                    <a:pt x="274" y="233"/>
                    <a:pt x="274" y="233"/>
                    <a:pt x="274" y="233"/>
                  </a:cubicBezTo>
                  <a:cubicBezTo>
                    <a:pt x="274" y="233"/>
                    <a:pt x="274" y="233"/>
                    <a:pt x="274" y="233"/>
                  </a:cubicBezTo>
                  <a:cubicBezTo>
                    <a:pt x="305" y="227"/>
                    <a:pt x="305" y="227"/>
                    <a:pt x="305" y="227"/>
                  </a:cubicBezTo>
                  <a:cubicBezTo>
                    <a:pt x="305" y="227"/>
                    <a:pt x="305" y="226"/>
                    <a:pt x="305" y="226"/>
                  </a:cubicBezTo>
                  <a:cubicBezTo>
                    <a:pt x="305" y="226"/>
                    <a:pt x="305" y="226"/>
                    <a:pt x="305" y="226"/>
                  </a:cubicBezTo>
                  <a:moveTo>
                    <a:pt x="335" y="204"/>
                  </a:moveTo>
                  <a:cubicBezTo>
                    <a:pt x="325" y="242"/>
                    <a:pt x="325" y="242"/>
                    <a:pt x="325" y="242"/>
                  </a:cubicBezTo>
                  <a:cubicBezTo>
                    <a:pt x="325" y="242"/>
                    <a:pt x="326" y="242"/>
                    <a:pt x="326" y="242"/>
                  </a:cubicBezTo>
                  <a:cubicBezTo>
                    <a:pt x="335" y="204"/>
                    <a:pt x="335" y="204"/>
                    <a:pt x="335" y="204"/>
                  </a:cubicBezTo>
                  <a:cubicBezTo>
                    <a:pt x="335" y="204"/>
                    <a:pt x="335" y="204"/>
                    <a:pt x="335" y="204"/>
                  </a:cubicBezTo>
                  <a:moveTo>
                    <a:pt x="333" y="203"/>
                  </a:moveTo>
                  <a:cubicBezTo>
                    <a:pt x="309" y="225"/>
                    <a:pt x="309" y="225"/>
                    <a:pt x="309" y="225"/>
                  </a:cubicBezTo>
                  <a:cubicBezTo>
                    <a:pt x="309" y="225"/>
                    <a:pt x="309" y="225"/>
                    <a:pt x="309" y="225"/>
                  </a:cubicBezTo>
                  <a:cubicBezTo>
                    <a:pt x="334" y="203"/>
                    <a:pt x="334" y="203"/>
                    <a:pt x="334" y="203"/>
                  </a:cubicBezTo>
                  <a:cubicBezTo>
                    <a:pt x="334" y="203"/>
                    <a:pt x="333" y="203"/>
                    <a:pt x="333" y="203"/>
                  </a:cubicBezTo>
                  <a:moveTo>
                    <a:pt x="419" y="170"/>
                  </a:moveTo>
                  <a:cubicBezTo>
                    <a:pt x="364" y="190"/>
                    <a:pt x="364" y="190"/>
                    <a:pt x="364" y="190"/>
                  </a:cubicBezTo>
                  <a:cubicBezTo>
                    <a:pt x="375" y="175"/>
                    <a:pt x="375" y="175"/>
                    <a:pt x="375" y="175"/>
                  </a:cubicBezTo>
                  <a:cubicBezTo>
                    <a:pt x="375" y="175"/>
                    <a:pt x="374" y="175"/>
                    <a:pt x="374" y="175"/>
                  </a:cubicBezTo>
                  <a:cubicBezTo>
                    <a:pt x="363" y="190"/>
                    <a:pt x="363" y="190"/>
                    <a:pt x="363" y="190"/>
                  </a:cubicBezTo>
                  <a:cubicBezTo>
                    <a:pt x="338" y="200"/>
                    <a:pt x="338" y="200"/>
                    <a:pt x="338" y="200"/>
                  </a:cubicBezTo>
                  <a:cubicBezTo>
                    <a:pt x="338" y="200"/>
                    <a:pt x="338" y="200"/>
                    <a:pt x="338" y="200"/>
                  </a:cubicBezTo>
                  <a:cubicBezTo>
                    <a:pt x="363" y="191"/>
                    <a:pt x="363" y="191"/>
                    <a:pt x="363" y="191"/>
                  </a:cubicBezTo>
                  <a:cubicBezTo>
                    <a:pt x="326" y="242"/>
                    <a:pt x="326" y="242"/>
                    <a:pt x="326" y="242"/>
                  </a:cubicBezTo>
                  <a:cubicBezTo>
                    <a:pt x="326" y="242"/>
                    <a:pt x="326" y="242"/>
                    <a:pt x="326" y="242"/>
                  </a:cubicBezTo>
                  <a:cubicBezTo>
                    <a:pt x="364" y="191"/>
                    <a:pt x="364" y="191"/>
                    <a:pt x="364" y="191"/>
                  </a:cubicBezTo>
                  <a:cubicBezTo>
                    <a:pt x="419" y="170"/>
                    <a:pt x="419" y="170"/>
                    <a:pt x="419" y="170"/>
                  </a:cubicBezTo>
                  <a:cubicBezTo>
                    <a:pt x="419" y="170"/>
                    <a:pt x="419" y="170"/>
                    <a:pt x="419" y="170"/>
                  </a:cubicBezTo>
                  <a:moveTo>
                    <a:pt x="326" y="164"/>
                  </a:moveTo>
                  <a:cubicBezTo>
                    <a:pt x="325" y="164"/>
                    <a:pt x="325" y="164"/>
                    <a:pt x="325" y="164"/>
                  </a:cubicBezTo>
                  <a:cubicBezTo>
                    <a:pt x="325" y="164"/>
                    <a:pt x="325" y="164"/>
                    <a:pt x="325" y="164"/>
                  </a:cubicBezTo>
                  <a:cubicBezTo>
                    <a:pt x="335" y="198"/>
                    <a:pt x="335" y="198"/>
                    <a:pt x="335" y="198"/>
                  </a:cubicBezTo>
                  <a:cubicBezTo>
                    <a:pt x="335" y="198"/>
                    <a:pt x="335" y="198"/>
                    <a:pt x="335" y="198"/>
                  </a:cubicBezTo>
                  <a:cubicBezTo>
                    <a:pt x="326" y="164"/>
                    <a:pt x="326" y="164"/>
                    <a:pt x="326" y="164"/>
                  </a:cubicBezTo>
                  <a:moveTo>
                    <a:pt x="327" y="163"/>
                  </a:moveTo>
                  <a:cubicBezTo>
                    <a:pt x="327" y="163"/>
                    <a:pt x="327" y="163"/>
                    <a:pt x="327" y="163"/>
                  </a:cubicBezTo>
                  <a:cubicBezTo>
                    <a:pt x="374" y="174"/>
                    <a:pt x="374" y="174"/>
                    <a:pt x="374" y="174"/>
                  </a:cubicBezTo>
                  <a:cubicBezTo>
                    <a:pt x="374" y="173"/>
                    <a:pt x="374" y="173"/>
                    <a:pt x="374" y="173"/>
                  </a:cubicBezTo>
                  <a:cubicBezTo>
                    <a:pt x="327" y="163"/>
                    <a:pt x="327" y="163"/>
                    <a:pt x="327" y="163"/>
                  </a:cubicBezTo>
                  <a:moveTo>
                    <a:pt x="1" y="162"/>
                  </a:moveTo>
                  <a:cubicBezTo>
                    <a:pt x="1" y="162"/>
                    <a:pt x="1" y="162"/>
                    <a:pt x="1" y="162"/>
                  </a:cubicBezTo>
                  <a:cubicBezTo>
                    <a:pt x="48" y="172"/>
                    <a:pt x="48" y="172"/>
                    <a:pt x="48" y="172"/>
                  </a:cubicBezTo>
                  <a:cubicBezTo>
                    <a:pt x="48" y="172"/>
                    <a:pt x="48" y="172"/>
                    <a:pt x="48" y="172"/>
                  </a:cubicBezTo>
                  <a:cubicBezTo>
                    <a:pt x="1" y="162"/>
                    <a:pt x="1" y="162"/>
                    <a:pt x="1" y="162"/>
                  </a:cubicBezTo>
                  <a:moveTo>
                    <a:pt x="219" y="153"/>
                  </a:moveTo>
                  <a:cubicBezTo>
                    <a:pt x="171" y="163"/>
                    <a:pt x="171" y="163"/>
                    <a:pt x="171" y="163"/>
                  </a:cubicBezTo>
                  <a:cubicBezTo>
                    <a:pt x="171" y="163"/>
                    <a:pt x="171" y="163"/>
                    <a:pt x="171" y="163"/>
                  </a:cubicBezTo>
                  <a:cubicBezTo>
                    <a:pt x="219" y="153"/>
                    <a:pt x="219" y="153"/>
                    <a:pt x="219" y="153"/>
                  </a:cubicBezTo>
                  <a:cubicBezTo>
                    <a:pt x="219" y="153"/>
                    <a:pt x="219" y="153"/>
                    <a:pt x="219" y="153"/>
                  </a:cubicBezTo>
                  <a:moveTo>
                    <a:pt x="62" y="149"/>
                  </a:moveTo>
                  <a:cubicBezTo>
                    <a:pt x="53" y="170"/>
                    <a:pt x="53" y="170"/>
                    <a:pt x="53" y="170"/>
                  </a:cubicBezTo>
                  <a:cubicBezTo>
                    <a:pt x="53" y="170"/>
                    <a:pt x="53" y="170"/>
                    <a:pt x="53" y="170"/>
                  </a:cubicBezTo>
                  <a:cubicBezTo>
                    <a:pt x="62" y="149"/>
                    <a:pt x="62" y="149"/>
                    <a:pt x="62" y="149"/>
                  </a:cubicBezTo>
                  <a:cubicBezTo>
                    <a:pt x="62" y="149"/>
                    <a:pt x="62" y="149"/>
                    <a:pt x="62" y="149"/>
                  </a:cubicBezTo>
                  <a:moveTo>
                    <a:pt x="61" y="147"/>
                  </a:moveTo>
                  <a:cubicBezTo>
                    <a:pt x="1" y="161"/>
                    <a:pt x="1" y="161"/>
                    <a:pt x="1" y="161"/>
                  </a:cubicBezTo>
                  <a:cubicBezTo>
                    <a:pt x="1" y="161"/>
                    <a:pt x="1" y="161"/>
                    <a:pt x="1" y="161"/>
                  </a:cubicBezTo>
                  <a:cubicBezTo>
                    <a:pt x="61" y="148"/>
                    <a:pt x="61" y="148"/>
                    <a:pt x="61" y="148"/>
                  </a:cubicBezTo>
                  <a:cubicBezTo>
                    <a:pt x="61" y="148"/>
                    <a:pt x="61" y="148"/>
                    <a:pt x="61" y="147"/>
                  </a:cubicBezTo>
                  <a:moveTo>
                    <a:pt x="292" y="147"/>
                  </a:moveTo>
                  <a:cubicBezTo>
                    <a:pt x="292" y="147"/>
                    <a:pt x="292" y="147"/>
                    <a:pt x="292" y="147"/>
                  </a:cubicBezTo>
                  <a:cubicBezTo>
                    <a:pt x="302" y="160"/>
                    <a:pt x="302" y="160"/>
                    <a:pt x="302" y="160"/>
                  </a:cubicBezTo>
                  <a:cubicBezTo>
                    <a:pt x="222" y="152"/>
                    <a:pt x="222" y="152"/>
                    <a:pt x="222" y="152"/>
                  </a:cubicBezTo>
                  <a:cubicBezTo>
                    <a:pt x="222" y="152"/>
                    <a:pt x="222" y="153"/>
                    <a:pt x="222" y="153"/>
                  </a:cubicBezTo>
                  <a:cubicBezTo>
                    <a:pt x="302" y="160"/>
                    <a:pt x="302" y="160"/>
                    <a:pt x="302" y="160"/>
                  </a:cubicBezTo>
                  <a:cubicBezTo>
                    <a:pt x="315" y="175"/>
                    <a:pt x="315" y="175"/>
                    <a:pt x="315" y="175"/>
                  </a:cubicBezTo>
                  <a:cubicBezTo>
                    <a:pt x="272" y="231"/>
                    <a:pt x="272" y="231"/>
                    <a:pt x="272" y="231"/>
                  </a:cubicBezTo>
                  <a:cubicBezTo>
                    <a:pt x="273" y="231"/>
                    <a:pt x="273" y="231"/>
                    <a:pt x="273" y="231"/>
                  </a:cubicBezTo>
                  <a:cubicBezTo>
                    <a:pt x="315" y="176"/>
                    <a:pt x="315" y="176"/>
                    <a:pt x="315" y="176"/>
                  </a:cubicBezTo>
                  <a:cubicBezTo>
                    <a:pt x="319" y="181"/>
                    <a:pt x="319" y="181"/>
                    <a:pt x="319" y="181"/>
                  </a:cubicBezTo>
                  <a:cubicBezTo>
                    <a:pt x="308" y="224"/>
                    <a:pt x="308" y="224"/>
                    <a:pt x="308" y="224"/>
                  </a:cubicBezTo>
                  <a:cubicBezTo>
                    <a:pt x="308" y="224"/>
                    <a:pt x="308" y="224"/>
                    <a:pt x="308" y="224"/>
                  </a:cubicBezTo>
                  <a:cubicBezTo>
                    <a:pt x="320" y="182"/>
                    <a:pt x="320" y="182"/>
                    <a:pt x="320" y="182"/>
                  </a:cubicBezTo>
                  <a:cubicBezTo>
                    <a:pt x="334" y="199"/>
                    <a:pt x="334" y="199"/>
                    <a:pt x="334" y="199"/>
                  </a:cubicBezTo>
                  <a:cubicBezTo>
                    <a:pt x="334" y="199"/>
                    <a:pt x="334" y="199"/>
                    <a:pt x="334" y="199"/>
                  </a:cubicBezTo>
                  <a:cubicBezTo>
                    <a:pt x="320" y="181"/>
                    <a:pt x="320" y="181"/>
                    <a:pt x="320" y="181"/>
                  </a:cubicBezTo>
                  <a:cubicBezTo>
                    <a:pt x="325" y="164"/>
                    <a:pt x="325" y="164"/>
                    <a:pt x="325" y="164"/>
                  </a:cubicBezTo>
                  <a:cubicBezTo>
                    <a:pt x="324" y="164"/>
                    <a:pt x="324" y="164"/>
                    <a:pt x="324" y="164"/>
                  </a:cubicBezTo>
                  <a:cubicBezTo>
                    <a:pt x="320" y="181"/>
                    <a:pt x="320" y="181"/>
                    <a:pt x="320" y="181"/>
                  </a:cubicBezTo>
                  <a:cubicBezTo>
                    <a:pt x="315" y="175"/>
                    <a:pt x="315" y="175"/>
                    <a:pt x="315" y="175"/>
                  </a:cubicBezTo>
                  <a:cubicBezTo>
                    <a:pt x="324" y="164"/>
                    <a:pt x="324" y="164"/>
                    <a:pt x="324" y="164"/>
                  </a:cubicBezTo>
                  <a:cubicBezTo>
                    <a:pt x="324" y="164"/>
                    <a:pt x="324" y="164"/>
                    <a:pt x="324" y="164"/>
                  </a:cubicBezTo>
                  <a:cubicBezTo>
                    <a:pt x="315" y="175"/>
                    <a:pt x="315" y="175"/>
                    <a:pt x="315" y="175"/>
                  </a:cubicBezTo>
                  <a:cubicBezTo>
                    <a:pt x="303" y="160"/>
                    <a:pt x="303" y="160"/>
                    <a:pt x="303" y="160"/>
                  </a:cubicBezTo>
                  <a:cubicBezTo>
                    <a:pt x="323" y="162"/>
                    <a:pt x="323" y="162"/>
                    <a:pt x="323" y="162"/>
                  </a:cubicBezTo>
                  <a:cubicBezTo>
                    <a:pt x="323" y="162"/>
                    <a:pt x="323" y="162"/>
                    <a:pt x="323" y="162"/>
                  </a:cubicBezTo>
                  <a:cubicBezTo>
                    <a:pt x="303" y="160"/>
                    <a:pt x="303" y="160"/>
                    <a:pt x="303" y="160"/>
                  </a:cubicBezTo>
                  <a:cubicBezTo>
                    <a:pt x="292" y="147"/>
                    <a:pt x="292" y="147"/>
                    <a:pt x="292" y="147"/>
                  </a:cubicBezTo>
                  <a:moveTo>
                    <a:pt x="293" y="146"/>
                  </a:moveTo>
                  <a:cubicBezTo>
                    <a:pt x="293" y="146"/>
                    <a:pt x="293" y="146"/>
                    <a:pt x="293" y="146"/>
                  </a:cubicBezTo>
                  <a:cubicBezTo>
                    <a:pt x="323" y="162"/>
                    <a:pt x="323" y="162"/>
                    <a:pt x="323" y="162"/>
                  </a:cubicBezTo>
                  <a:cubicBezTo>
                    <a:pt x="323" y="162"/>
                    <a:pt x="323" y="161"/>
                    <a:pt x="323" y="161"/>
                  </a:cubicBezTo>
                  <a:cubicBezTo>
                    <a:pt x="293" y="146"/>
                    <a:pt x="293" y="146"/>
                    <a:pt x="293" y="146"/>
                  </a:cubicBezTo>
                  <a:moveTo>
                    <a:pt x="287" y="145"/>
                  </a:moveTo>
                  <a:cubicBezTo>
                    <a:pt x="222" y="152"/>
                    <a:pt x="222" y="152"/>
                    <a:pt x="222" y="152"/>
                  </a:cubicBezTo>
                  <a:cubicBezTo>
                    <a:pt x="222" y="152"/>
                    <a:pt x="222" y="152"/>
                    <a:pt x="222" y="152"/>
                  </a:cubicBezTo>
                  <a:cubicBezTo>
                    <a:pt x="288" y="145"/>
                    <a:pt x="288" y="145"/>
                    <a:pt x="288" y="145"/>
                  </a:cubicBezTo>
                  <a:cubicBezTo>
                    <a:pt x="288" y="145"/>
                    <a:pt x="288" y="145"/>
                    <a:pt x="287" y="145"/>
                  </a:cubicBezTo>
                  <a:moveTo>
                    <a:pt x="107" y="111"/>
                  </a:moveTo>
                  <a:cubicBezTo>
                    <a:pt x="64" y="146"/>
                    <a:pt x="64" y="146"/>
                    <a:pt x="64" y="146"/>
                  </a:cubicBezTo>
                  <a:cubicBezTo>
                    <a:pt x="64" y="146"/>
                    <a:pt x="64" y="146"/>
                    <a:pt x="64" y="146"/>
                  </a:cubicBezTo>
                  <a:cubicBezTo>
                    <a:pt x="108" y="111"/>
                    <a:pt x="108" y="111"/>
                    <a:pt x="108" y="111"/>
                  </a:cubicBezTo>
                  <a:cubicBezTo>
                    <a:pt x="108" y="111"/>
                    <a:pt x="108" y="111"/>
                    <a:pt x="107" y="111"/>
                  </a:cubicBezTo>
                  <a:moveTo>
                    <a:pt x="220" y="110"/>
                  </a:moveTo>
                  <a:cubicBezTo>
                    <a:pt x="220" y="110"/>
                    <a:pt x="220" y="110"/>
                    <a:pt x="219" y="110"/>
                  </a:cubicBezTo>
                  <a:cubicBezTo>
                    <a:pt x="219" y="110"/>
                    <a:pt x="219" y="110"/>
                    <a:pt x="219" y="110"/>
                  </a:cubicBezTo>
                  <a:cubicBezTo>
                    <a:pt x="220" y="150"/>
                    <a:pt x="220" y="150"/>
                    <a:pt x="220" y="150"/>
                  </a:cubicBezTo>
                  <a:cubicBezTo>
                    <a:pt x="220" y="150"/>
                    <a:pt x="220" y="150"/>
                    <a:pt x="221" y="150"/>
                  </a:cubicBezTo>
                  <a:cubicBezTo>
                    <a:pt x="221" y="150"/>
                    <a:pt x="221" y="150"/>
                    <a:pt x="221" y="150"/>
                  </a:cubicBezTo>
                  <a:cubicBezTo>
                    <a:pt x="220" y="110"/>
                    <a:pt x="220" y="110"/>
                    <a:pt x="220" y="110"/>
                  </a:cubicBezTo>
                  <a:moveTo>
                    <a:pt x="57" y="105"/>
                  </a:moveTo>
                  <a:cubicBezTo>
                    <a:pt x="57" y="105"/>
                    <a:pt x="57" y="105"/>
                    <a:pt x="57" y="106"/>
                  </a:cubicBezTo>
                  <a:cubicBezTo>
                    <a:pt x="62" y="145"/>
                    <a:pt x="62" y="145"/>
                    <a:pt x="62" y="145"/>
                  </a:cubicBezTo>
                  <a:cubicBezTo>
                    <a:pt x="62" y="145"/>
                    <a:pt x="63" y="145"/>
                    <a:pt x="63" y="145"/>
                  </a:cubicBezTo>
                  <a:cubicBezTo>
                    <a:pt x="57" y="105"/>
                    <a:pt x="57" y="105"/>
                    <a:pt x="57" y="105"/>
                  </a:cubicBezTo>
                  <a:moveTo>
                    <a:pt x="54" y="105"/>
                  </a:moveTo>
                  <a:cubicBezTo>
                    <a:pt x="0" y="160"/>
                    <a:pt x="0" y="160"/>
                    <a:pt x="0" y="160"/>
                  </a:cubicBezTo>
                  <a:cubicBezTo>
                    <a:pt x="1" y="160"/>
                    <a:pt x="1" y="160"/>
                    <a:pt x="1" y="160"/>
                  </a:cubicBezTo>
                  <a:cubicBezTo>
                    <a:pt x="55" y="105"/>
                    <a:pt x="55" y="105"/>
                    <a:pt x="55" y="105"/>
                  </a:cubicBezTo>
                  <a:cubicBezTo>
                    <a:pt x="55" y="105"/>
                    <a:pt x="54" y="105"/>
                    <a:pt x="54" y="105"/>
                  </a:cubicBezTo>
                  <a:moveTo>
                    <a:pt x="339" y="97"/>
                  </a:moveTo>
                  <a:cubicBezTo>
                    <a:pt x="325" y="160"/>
                    <a:pt x="325" y="160"/>
                    <a:pt x="325" y="160"/>
                  </a:cubicBezTo>
                  <a:cubicBezTo>
                    <a:pt x="325" y="160"/>
                    <a:pt x="325" y="160"/>
                    <a:pt x="325" y="161"/>
                  </a:cubicBezTo>
                  <a:cubicBezTo>
                    <a:pt x="339" y="97"/>
                    <a:pt x="339" y="97"/>
                    <a:pt x="339" y="97"/>
                  </a:cubicBezTo>
                  <a:cubicBezTo>
                    <a:pt x="339" y="97"/>
                    <a:pt x="339" y="97"/>
                    <a:pt x="339" y="97"/>
                  </a:cubicBezTo>
                  <a:moveTo>
                    <a:pt x="337" y="96"/>
                  </a:moveTo>
                  <a:cubicBezTo>
                    <a:pt x="292" y="143"/>
                    <a:pt x="292" y="143"/>
                    <a:pt x="292" y="143"/>
                  </a:cubicBezTo>
                  <a:cubicBezTo>
                    <a:pt x="292" y="143"/>
                    <a:pt x="292" y="143"/>
                    <a:pt x="292" y="143"/>
                  </a:cubicBezTo>
                  <a:cubicBezTo>
                    <a:pt x="338" y="96"/>
                    <a:pt x="338" y="96"/>
                    <a:pt x="338" y="96"/>
                  </a:cubicBezTo>
                  <a:cubicBezTo>
                    <a:pt x="338" y="96"/>
                    <a:pt x="338" y="96"/>
                    <a:pt x="337" y="96"/>
                  </a:cubicBezTo>
                  <a:moveTo>
                    <a:pt x="337" y="95"/>
                  </a:moveTo>
                  <a:cubicBezTo>
                    <a:pt x="264" y="131"/>
                    <a:pt x="264" y="131"/>
                    <a:pt x="264" y="131"/>
                  </a:cubicBezTo>
                  <a:cubicBezTo>
                    <a:pt x="223" y="108"/>
                    <a:pt x="223" y="108"/>
                    <a:pt x="223" y="108"/>
                  </a:cubicBezTo>
                  <a:cubicBezTo>
                    <a:pt x="223" y="108"/>
                    <a:pt x="223" y="108"/>
                    <a:pt x="222" y="108"/>
                  </a:cubicBezTo>
                  <a:cubicBezTo>
                    <a:pt x="264" y="131"/>
                    <a:pt x="264" y="131"/>
                    <a:pt x="264" y="131"/>
                  </a:cubicBezTo>
                  <a:cubicBezTo>
                    <a:pt x="222" y="151"/>
                    <a:pt x="222" y="151"/>
                    <a:pt x="222" y="151"/>
                  </a:cubicBezTo>
                  <a:cubicBezTo>
                    <a:pt x="222" y="151"/>
                    <a:pt x="222" y="152"/>
                    <a:pt x="222" y="152"/>
                  </a:cubicBezTo>
                  <a:cubicBezTo>
                    <a:pt x="264" y="131"/>
                    <a:pt x="264" y="131"/>
                    <a:pt x="264" y="131"/>
                  </a:cubicBezTo>
                  <a:cubicBezTo>
                    <a:pt x="288" y="144"/>
                    <a:pt x="288" y="144"/>
                    <a:pt x="288" y="144"/>
                  </a:cubicBezTo>
                  <a:cubicBezTo>
                    <a:pt x="288" y="144"/>
                    <a:pt x="288" y="144"/>
                    <a:pt x="288" y="143"/>
                  </a:cubicBezTo>
                  <a:cubicBezTo>
                    <a:pt x="265" y="131"/>
                    <a:pt x="265" y="131"/>
                    <a:pt x="265" y="131"/>
                  </a:cubicBezTo>
                  <a:cubicBezTo>
                    <a:pt x="337" y="95"/>
                    <a:pt x="337" y="95"/>
                    <a:pt x="337" y="95"/>
                  </a:cubicBezTo>
                  <a:cubicBezTo>
                    <a:pt x="337" y="95"/>
                    <a:pt x="337" y="95"/>
                    <a:pt x="337" y="95"/>
                  </a:cubicBezTo>
                  <a:moveTo>
                    <a:pt x="139" y="90"/>
                  </a:moveTo>
                  <a:cubicBezTo>
                    <a:pt x="139" y="90"/>
                    <a:pt x="139" y="90"/>
                    <a:pt x="139" y="90"/>
                  </a:cubicBezTo>
                  <a:cubicBezTo>
                    <a:pt x="139" y="90"/>
                    <a:pt x="139" y="90"/>
                    <a:pt x="139" y="90"/>
                  </a:cubicBezTo>
                  <a:cubicBezTo>
                    <a:pt x="162" y="107"/>
                    <a:pt x="162" y="107"/>
                    <a:pt x="162" y="107"/>
                  </a:cubicBezTo>
                  <a:cubicBezTo>
                    <a:pt x="114" y="109"/>
                    <a:pt x="114" y="109"/>
                    <a:pt x="114" y="109"/>
                  </a:cubicBezTo>
                  <a:cubicBezTo>
                    <a:pt x="114" y="109"/>
                    <a:pt x="114" y="109"/>
                    <a:pt x="114" y="109"/>
                  </a:cubicBezTo>
                  <a:cubicBezTo>
                    <a:pt x="162" y="108"/>
                    <a:pt x="162" y="108"/>
                    <a:pt x="162" y="108"/>
                  </a:cubicBezTo>
                  <a:cubicBezTo>
                    <a:pt x="195" y="133"/>
                    <a:pt x="195" y="133"/>
                    <a:pt x="195" y="133"/>
                  </a:cubicBezTo>
                  <a:cubicBezTo>
                    <a:pt x="170" y="162"/>
                    <a:pt x="170" y="162"/>
                    <a:pt x="170" y="162"/>
                  </a:cubicBezTo>
                  <a:cubicBezTo>
                    <a:pt x="170" y="162"/>
                    <a:pt x="171" y="162"/>
                    <a:pt x="171" y="162"/>
                  </a:cubicBezTo>
                  <a:cubicBezTo>
                    <a:pt x="196" y="134"/>
                    <a:pt x="196" y="134"/>
                    <a:pt x="196" y="134"/>
                  </a:cubicBezTo>
                  <a:cubicBezTo>
                    <a:pt x="219" y="151"/>
                    <a:pt x="219" y="151"/>
                    <a:pt x="219" y="151"/>
                  </a:cubicBezTo>
                  <a:cubicBezTo>
                    <a:pt x="219" y="151"/>
                    <a:pt x="219" y="151"/>
                    <a:pt x="219" y="151"/>
                  </a:cubicBezTo>
                  <a:cubicBezTo>
                    <a:pt x="219" y="151"/>
                    <a:pt x="219" y="151"/>
                    <a:pt x="219" y="151"/>
                  </a:cubicBezTo>
                  <a:cubicBezTo>
                    <a:pt x="196" y="133"/>
                    <a:pt x="196" y="133"/>
                    <a:pt x="196" y="133"/>
                  </a:cubicBezTo>
                  <a:cubicBezTo>
                    <a:pt x="217" y="109"/>
                    <a:pt x="217" y="109"/>
                    <a:pt x="217" y="109"/>
                  </a:cubicBezTo>
                  <a:cubicBezTo>
                    <a:pt x="217" y="109"/>
                    <a:pt x="217" y="109"/>
                    <a:pt x="217" y="109"/>
                  </a:cubicBezTo>
                  <a:cubicBezTo>
                    <a:pt x="196" y="133"/>
                    <a:pt x="196" y="133"/>
                    <a:pt x="196" y="133"/>
                  </a:cubicBezTo>
                  <a:cubicBezTo>
                    <a:pt x="163" y="108"/>
                    <a:pt x="163" y="108"/>
                    <a:pt x="163" y="108"/>
                  </a:cubicBezTo>
                  <a:cubicBezTo>
                    <a:pt x="216" y="106"/>
                    <a:pt x="216" y="106"/>
                    <a:pt x="216" y="106"/>
                  </a:cubicBezTo>
                  <a:cubicBezTo>
                    <a:pt x="216" y="106"/>
                    <a:pt x="216" y="106"/>
                    <a:pt x="216" y="106"/>
                  </a:cubicBezTo>
                  <a:cubicBezTo>
                    <a:pt x="162" y="107"/>
                    <a:pt x="162" y="107"/>
                    <a:pt x="162" y="107"/>
                  </a:cubicBezTo>
                  <a:cubicBezTo>
                    <a:pt x="139" y="90"/>
                    <a:pt x="139" y="90"/>
                    <a:pt x="139" y="90"/>
                  </a:cubicBezTo>
                  <a:moveTo>
                    <a:pt x="136" y="90"/>
                  </a:moveTo>
                  <a:cubicBezTo>
                    <a:pt x="113" y="107"/>
                    <a:pt x="113" y="107"/>
                    <a:pt x="113" y="107"/>
                  </a:cubicBezTo>
                  <a:cubicBezTo>
                    <a:pt x="113" y="107"/>
                    <a:pt x="113" y="107"/>
                    <a:pt x="113" y="107"/>
                  </a:cubicBezTo>
                  <a:cubicBezTo>
                    <a:pt x="136" y="90"/>
                    <a:pt x="136" y="90"/>
                    <a:pt x="136" y="90"/>
                  </a:cubicBezTo>
                  <a:cubicBezTo>
                    <a:pt x="136" y="90"/>
                    <a:pt x="136" y="90"/>
                    <a:pt x="136" y="90"/>
                  </a:cubicBezTo>
                  <a:moveTo>
                    <a:pt x="140" y="89"/>
                  </a:moveTo>
                  <a:cubicBezTo>
                    <a:pt x="140" y="89"/>
                    <a:pt x="140" y="89"/>
                    <a:pt x="139" y="89"/>
                  </a:cubicBezTo>
                  <a:cubicBezTo>
                    <a:pt x="216" y="106"/>
                    <a:pt x="216" y="106"/>
                    <a:pt x="216" y="106"/>
                  </a:cubicBezTo>
                  <a:cubicBezTo>
                    <a:pt x="216" y="105"/>
                    <a:pt x="216" y="105"/>
                    <a:pt x="216" y="105"/>
                  </a:cubicBezTo>
                  <a:cubicBezTo>
                    <a:pt x="140" y="89"/>
                    <a:pt x="140" y="89"/>
                    <a:pt x="140" y="89"/>
                  </a:cubicBezTo>
                  <a:moveTo>
                    <a:pt x="371" y="65"/>
                  </a:moveTo>
                  <a:cubicBezTo>
                    <a:pt x="356" y="96"/>
                    <a:pt x="356" y="96"/>
                    <a:pt x="356" y="96"/>
                  </a:cubicBezTo>
                  <a:cubicBezTo>
                    <a:pt x="342" y="94"/>
                    <a:pt x="342" y="94"/>
                    <a:pt x="342" y="94"/>
                  </a:cubicBezTo>
                  <a:cubicBezTo>
                    <a:pt x="342" y="94"/>
                    <a:pt x="342" y="95"/>
                    <a:pt x="342" y="95"/>
                  </a:cubicBezTo>
                  <a:cubicBezTo>
                    <a:pt x="356" y="96"/>
                    <a:pt x="356" y="96"/>
                    <a:pt x="356" y="96"/>
                  </a:cubicBezTo>
                  <a:cubicBezTo>
                    <a:pt x="352" y="105"/>
                    <a:pt x="352" y="105"/>
                    <a:pt x="352" y="105"/>
                  </a:cubicBezTo>
                  <a:cubicBezTo>
                    <a:pt x="342" y="96"/>
                    <a:pt x="342" y="96"/>
                    <a:pt x="342" y="96"/>
                  </a:cubicBezTo>
                  <a:cubicBezTo>
                    <a:pt x="342" y="96"/>
                    <a:pt x="341" y="96"/>
                    <a:pt x="341" y="96"/>
                  </a:cubicBezTo>
                  <a:cubicBezTo>
                    <a:pt x="351" y="105"/>
                    <a:pt x="351" y="105"/>
                    <a:pt x="351" y="105"/>
                  </a:cubicBezTo>
                  <a:cubicBezTo>
                    <a:pt x="326" y="161"/>
                    <a:pt x="326" y="161"/>
                    <a:pt x="326" y="161"/>
                  </a:cubicBezTo>
                  <a:cubicBezTo>
                    <a:pt x="326" y="161"/>
                    <a:pt x="326" y="161"/>
                    <a:pt x="326" y="161"/>
                  </a:cubicBezTo>
                  <a:cubicBezTo>
                    <a:pt x="352" y="106"/>
                    <a:pt x="352" y="106"/>
                    <a:pt x="352" y="106"/>
                  </a:cubicBezTo>
                  <a:cubicBezTo>
                    <a:pt x="379" y="130"/>
                    <a:pt x="379" y="130"/>
                    <a:pt x="379" y="130"/>
                  </a:cubicBezTo>
                  <a:cubicBezTo>
                    <a:pt x="326" y="161"/>
                    <a:pt x="326" y="161"/>
                    <a:pt x="326" y="161"/>
                  </a:cubicBezTo>
                  <a:cubicBezTo>
                    <a:pt x="326" y="161"/>
                    <a:pt x="327" y="161"/>
                    <a:pt x="327" y="162"/>
                  </a:cubicBezTo>
                  <a:cubicBezTo>
                    <a:pt x="379" y="130"/>
                    <a:pt x="379" y="130"/>
                    <a:pt x="379" y="130"/>
                  </a:cubicBezTo>
                  <a:cubicBezTo>
                    <a:pt x="420" y="168"/>
                    <a:pt x="420" y="168"/>
                    <a:pt x="420" y="168"/>
                  </a:cubicBezTo>
                  <a:cubicBezTo>
                    <a:pt x="420" y="167"/>
                    <a:pt x="420" y="167"/>
                    <a:pt x="420" y="167"/>
                  </a:cubicBezTo>
                  <a:cubicBezTo>
                    <a:pt x="379" y="130"/>
                    <a:pt x="379" y="130"/>
                    <a:pt x="379" y="130"/>
                  </a:cubicBezTo>
                  <a:cubicBezTo>
                    <a:pt x="419" y="106"/>
                    <a:pt x="419" y="106"/>
                    <a:pt x="419" y="106"/>
                  </a:cubicBezTo>
                  <a:cubicBezTo>
                    <a:pt x="419" y="106"/>
                    <a:pt x="419" y="106"/>
                    <a:pt x="419" y="106"/>
                  </a:cubicBezTo>
                  <a:cubicBezTo>
                    <a:pt x="379" y="130"/>
                    <a:pt x="379" y="130"/>
                    <a:pt x="379" y="130"/>
                  </a:cubicBezTo>
                  <a:cubicBezTo>
                    <a:pt x="352" y="105"/>
                    <a:pt x="352" y="105"/>
                    <a:pt x="352" y="105"/>
                  </a:cubicBezTo>
                  <a:cubicBezTo>
                    <a:pt x="356" y="96"/>
                    <a:pt x="356" y="96"/>
                    <a:pt x="356" y="96"/>
                  </a:cubicBezTo>
                  <a:cubicBezTo>
                    <a:pt x="419" y="105"/>
                    <a:pt x="419" y="105"/>
                    <a:pt x="419" y="105"/>
                  </a:cubicBezTo>
                  <a:cubicBezTo>
                    <a:pt x="419" y="105"/>
                    <a:pt x="419" y="104"/>
                    <a:pt x="419" y="104"/>
                  </a:cubicBezTo>
                  <a:cubicBezTo>
                    <a:pt x="356" y="96"/>
                    <a:pt x="356" y="96"/>
                    <a:pt x="356" y="96"/>
                  </a:cubicBezTo>
                  <a:cubicBezTo>
                    <a:pt x="371" y="65"/>
                    <a:pt x="371" y="65"/>
                    <a:pt x="371" y="65"/>
                  </a:cubicBezTo>
                  <a:cubicBezTo>
                    <a:pt x="371" y="65"/>
                    <a:pt x="371" y="65"/>
                    <a:pt x="371" y="65"/>
                  </a:cubicBezTo>
                  <a:moveTo>
                    <a:pt x="374" y="64"/>
                  </a:moveTo>
                  <a:cubicBezTo>
                    <a:pt x="374" y="64"/>
                    <a:pt x="374" y="64"/>
                    <a:pt x="374" y="64"/>
                  </a:cubicBezTo>
                  <a:cubicBezTo>
                    <a:pt x="419" y="104"/>
                    <a:pt x="419" y="104"/>
                    <a:pt x="419" y="104"/>
                  </a:cubicBezTo>
                  <a:cubicBezTo>
                    <a:pt x="420" y="104"/>
                    <a:pt x="420" y="103"/>
                    <a:pt x="420" y="103"/>
                  </a:cubicBezTo>
                  <a:cubicBezTo>
                    <a:pt x="374" y="64"/>
                    <a:pt x="374" y="64"/>
                    <a:pt x="374" y="64"/>
                  </a:cubicBezTo>
                  <a:moveTo>
                    <a:pt x="32" y="58"/>
                  </a:moveTo>
                  <a:cubicBezTo>
                    <a:pt x="14" y="85"/>
                    <a:pt x="14" y="85"/>
                    <a:pt x="14" y="85"/>
                  </a:cubicBezTo>
                  <a:cubicBezTo>
                    <a:pt x="14" y="85"/>
                    <a:pt x="14" y="85"/>
                    <a:pt x="15" y="85"/>
                  </a:cubicBezTo>
                  <a:cubicBezTo>
                    <a:pt x="15" y="85"/>
                    <a:pt x="15" y="85"/>
                    <a:pt x="15" y="86"/>
                  </a:cubicBezTo>
                  <a:cubicBezTo>
                    <a:pt x="33" y="59"/>
                    <a:pt x="33" y="59"/>
                    <a:pt x="33" y="59"/>
                  </a:cubicBezTo>
                  <a:cubicBezTo>
                    <a:pt x="32" y="58"/>
                    <a:pt x="32" y="58"/>
                    <a:pt x="32" y="58"/>
                  </a:cubicBezTo>
                  <a:cubicBezTo>
                    <a:pt x="32" y="58"/>
                    <a:pt x="32" y="58"/>
                    <a:pt x="32" y="58"/>
                  </a:cubicBezTo>
                  <a:moveTo>
                    <a:pt x="109" y="88"/>
                  </a:moveTo>
                  <a:cubicBezTo>
                    <a:pt x="94" y="88"/>
                    <a:pt x="94" y="88"/>
                    <a:pt x="94" y="88"/>
                  </a:cubicBezTo>
                  <a:cubicBezTo>
                    <a:pt x="101" y="74"/>
                    <a:pt x="101" y="74"/>
                    <a:pt x="101" y="74"/>
                  </a:cubicBezTo>
                  <a:cubicBezTo>
                    <a:pt x="109" y="77"/>
                    <a:pt x="109" y="77"/>
                    <a:pt x="109" y="77"/>
                  </a:cubicBezTo>
                  <a:cubicBezTo>
                    <a:pt x="109" y="88"/>
                    <a:pt x="109" y="88"/>
                    <a:pt x="109" y="88"/>
                  </a:cubicBezTo>
                  <a:moveTo>
                    <a:pt x="60" y="57"/>
                  </a:moveTo>
                  <a:cubicBezTo>
                    <a:pt x="60" y="57"/>
                    <a:pt x="60" y="58"/>
                    <a:pt x="60" y="58"/>
                  </a:cubicBezTo>
                  <a:cubicBezTo>
                    <a:pt x="101" y="74"/>
                    <a:pt x="101" y="74"/>
                    <a:pt x="101" y="74"/>
                  </a:cubicBezTo>
                  <a:cubicBezTo>
                    <a:pt x="94" y="88"/>
                    <a:pt x="94" y="88"/>
                    <a:pt x="94" y="88"/>
                  </a:cubicBezTo>
                  <a:cubicBezTo>
                    <a:pt x="49" y="88"/>
                    <a:pt x="49" y="88"/>
                    <a:pt x="49" y="88"/>
                  </a:cubicBezTo>
                  <a:cubicBezTo>
                    <a:pt x="40" y="70"/>
                    <a:pt x="40" y="70"/>
                    <a:pt x="40" y="70"/>
                  </a:cubicBezTo>
                  <a:cubicBezTo>
                    <a:pt x="57" y="58"/>
                    <a:pt x="57" y="58"/>
                    <a:pt x="57" y="58"/>
                  </a:cubicBezTo>
                  <a:cubicBezTo>
                    <a:pt x="57" y="58"/>
                    <a:pt x="57" y="58"/>
                    <a:pt x="57" y="58"/>
                  </a:cubicBezTo>
                  <a:cubicBezTo>
                    <a:pt x="40" y="69"/>
                    <a:pt x="40" y="69"/>
                    <a:pt x="40" y="69"/>
                  </a:cubicBezTo>
                  <a:cubicBezTo>
                    <a:pt x="34" y="58"/>
                    <a:pt x="34" y="58"/>
                    <a:pt x="34" y="58"/>
                  </a:cubicBezTo>
                  <a:cubicBezTo>
                    <a:pt x="34" y="58"/>
                    <a:pt x="34" y="58"/>
                    <a:pt x="34" y="59"/>
                  </a:cubicBezTo>
                  <a:cubicBezTo>
                    <a:pt x="40" y="69"/>
                    <a:pt x="40" y="69"/>
                    <a:pt x="40" y="69"/>
                  </a:cubicBezTo>
                  <a:cubicBezTo>
                    <a:pt x="15" y="86"/>
                    <a:pt x="15" y="86"/>
                    <a:pt x="15" y="86"/>
                  </a:cubicBezTo>
                  <a:cubicBezTo>
                    <a:pt x="15" y="86"/>
                    <a:pt x="15" y="86"/>
                    <a:pt x="15" y="86"/>
                  </a:cubicBezTo>
                  <a:cubicBezTo>
                    <a:pt x="40" y="70"/>
                    <a:pt x="40" y="70"/>
                    <a:pt x="40" y="70"/>
                  </a:cubicBezTo>
                  <a:cubicBezTo>
                    <a:pt x="49" y="88"/>
                    <a:pt x="49" y="88"/>
                    <a:pt x="49" y="88"/>
                  </a:cubicBezTo>
                  <a:cubicBezTo>
                    <a:pt x="16" y="88"/>
                    <a:pt x="16" y="88"/>
                    <a:pt x="16" y="88"/>
                  </a:cubicBezTo>
                  <a:cubicBezTo>
                    <a:pt x="16" y="88"/>
                    <a:pt x="16" y="88"/>
                    <a:pt x="16" y="88"/>
                  </a:cubicBezTo>
                  <a:cubicBezTo>
                    <a:pt x="49" y="88"/>
                    <a:pt x="49" y="88"/>
                    <a:pt x="49" y="88"/>
                  </a:cubicBezTo>
                  <a:cubicBezTo>
                    <a:pt x="55" y="100"/>
                    <a:pt x="55" y="100"/>
                    <a:pt x="55" y="100"/>
                  </a:cubicBezTo>
                  <a:cubicBezTo>
                    <a:pt x="55" y="100"/>
                    <a:pt x="55" y="100"/>
                    <a:pt x="55" y="100"/>
                  </a:cubicBezTo>
                  <a:cubicBezTo>
                    <a:pt x="49" y="88"/>
                    <a:pt x="49" y="88"/>
                    <a:pt x="49" y="88"/>
                  </a:cubicBezTo>
                  <a:cubicBezTo>
                    <a:pt x="93" y="89"/>
                    <a:pt x="93" y="89"/>
                    <a:pt x="93" y="89"/>
                  </a:cubicBezTo>
                  <a:cubicBezTo>
                    <a:pt x="84" y="106"/>
                    <a:pt x="84" y="106"/>
                    <a:pt x="84" y="106"/>
                  </a:cubicBezTo>
                  <a:cubicBezTo>
                    <a:pt x="59" y="103"/>
                    <a:pt x="59" y="103"/>
                    <a:pt x="59" y="103"/>
                  </a:cubicBezTo>
                  <a:cubicBezTo>
                    <a:pt x="59" y="103"/>
                    <a:pt x="59" y="103"/>
                    <a:pt x="59" y="103"/>
                  </a:cubicBezTo>
                  <a:cubicBezTo>
                    <a:pt x="84" y="106"/>
                    <a:pt x="84" y="106"/>
                    <a:pt x="84" y="106"/>
                  </a:cubicBezTo>
                  <a:cubicBezTo>
                    <a:pt x="64" y="145"/>
                    <a:pt x="64" y="145"/>
                    <a:pt x="64" y="145"/>
                  </a:cubicBezTo>
                  <a:cubicBezTo>
                    <a:pt x="64" y="145"/>
                    <a:pt x="64" y="145"/>
                    <a:pt x="64" y="146"/>
                  </a:cubicBezTo>
                  <a:cubicBezTo>
                    <a:pt x="84" y="106"/>
                    <a:pt x="84" y="106"/>
                    <a:pt x="84" y="106"/>
                  </a:cubicBezTo>
                  <a:cubicBezTo>
                    <a:pt x="107" y="109"/>
                    <a:pt x="107" y="109"/>
                    <a:pt x="107" y="109"/>
                  </a:cubicBezTo>
                  <a:cubicBezTo>
                    <a:pt x="107" y="109"/>
                    <a:pt x="107" y="109"/>
                    <a:pt x="107" y="108"/>
                  </a:cubicBezTo>
                  <a:cubicBezTo>
                    <a:pt x="85" y="106"/>
                    <a:pt x="85" y="106"/>
                    <a:pt x="85" y="106"/>
                  </a:cubicBezTo>
                  <a:cubicBezTo>
                    <a:pt x="94" y="89"/>
                    <a:pt x="94" y="89"/>
                    <a:pt x="94" y="89"/>
                  </a:cubicBezTo>
                  <a:cubicBezTo>
                    <a:pt x="109" y="89"/>
                    <a:pt x="109" y="89"/>
                    <a:pt x="109" y="89"/>
                  </a:cubicBezTo>
                  <a:cubicBezTo>
                    <a:pt x="110" y="106"/>
                    <a:pt x="110" y="106"/>
                    <a:pt x="110" y="106"/>
                  </a:cubicBezTo>
                  <a:cubicBezTo>
                    <a:pt x="110" y="106"/>
                    <a:pt x="110" y="106"/>
                    <a:pt x="110" y="106"/>
                  </a:cubicBezTo>
                  <a:cubicBezTo>
                    <a:pt x="110" y="106"/>
                    <a:pt x="110" y="106"/>
                    <a:pt x="110" y="106"/>
                  </a:cubicBezTo>
                  <a:cubicBezTo>
                    <a:pt x="110" y="89"/>
                    <a:pt x="110" y="89"/>
                    <a:pt x="110" y="89"/>
                  </a:cubicBezTo>
                  <a:cubicBezTo>
                    <a:pt x="136" y="89"/>
                    <a:pt x="136" y="89"/>
                    <a:pt x="136" y="89"/>
                  </a:cubicBezTo>
                  <a:cubicBezTo>
                    <a:pt x="136" y="89"/>
                    <a:pt x="136" y="89"/>
                    <a:pt x="136" y="89"/>
                  </a:cubicBezTo>
                  <a:cubicBezTo>
                    <a:pt x="110" y="88"/>
                    <a:pt x="110" y="88"/>
                    <a:pt x="110" y="88"/>
                  </a:cubicBezTo>
                  <a:cubicBezTo>
                    <a:pt x="109" y="77"/>
                    <a:pt x="109" y="77"/>
                    <a:pt x="109" y="77"/>
                  </a:cubicBezTo>
                  <a:cubicBezTo>
                    <a:pt x="136" y="88"/>
                    <a:pt x="136" y="88"/>
                    <a:pt x="136" y="88"/>
                  </a:cubicBezTo>
                  <a:cubicBezTo>
                    <a:pt x="136" y="88"/>
                    <a:pt x="136" y="88"/>
                    <a:pt x="136" y="88"/>
                  </a:cubicBezTo>
                  <a:cubicBezTo>
                    <a:pt x="109" y="77"/>
                    <a:pt x="109" y="77"/>
                    <a:pt x="109" y="77"/>
                  </a:cubicBezTo>
                  <a:cubicBezTo>
                    <a:pt x="109" y="63"/>
                    <a:pt x="109" y="63"/>
                    <a:pt x="109" y="63"/>
                  </a:cubicBezTo>
                  <a:cubicBezTo>
                    <a:pt x="108" y="63"/>
                    <a:pt x="108" y="63"/>
                    <a:pt x="108" y="63"/>
                  </a:cubicBezTo>
                  <a:cubicBezTo>
                    <a:pt x="108" y="63"/>
                    <a:pt x="108" y="63"/>
                    <a:pt x="108" y="63"/>
                  </a:cubicBezTo>
                  <a:cubicBezTo>
                    <a:pt x="109" y="77"/>
                    <a:pt x="109" y="77"/>
                    <a:pt x="109" y="77"/>
                  </a:cubicBezTo>
                  <a:cubicBezTo>
                    <a:pt x="101" y="74"/>
                    <a:pt x="101" y="74"/>
                    <a:pt x="101" y="74"/>
                  </a:cubicBezTo>
                  <a:cubicBezTo>
                    <a:pt x="107" y="63"/>
                    <a:pt x="107" y="63"/>
                    <a:pt x="107" y="63"/>
                  </a:cubicBezTo>
                  <a:cubicBezTo>
                    <a:pt x="107" y="63"/>
                    <a:pt x="107" y="63"/>
                    <a:pt x="107" y="63"/>
                  </a:cubicBezTo>
                  <a:cubicBezTo>
                    <a:pt x="101" y="74"/>
                    <a:pt x="101" y="74"/>
                    <a:pt x="101" y="74"/>
                  </a:cubicBezTo>
                  <a:cubicBezTo>
                    <a:pt x="60" y="57"/>
                    <a:pt x="60" y="57"/>
                    <a:pt x="60" y="57"/>
                  </a:cubicBezTo>
                  <a:moveTo>
                    <a:pt x="61" y="57"/>
                  </a:moveTo>
                  <a:cubicBezTo>
                    <a:pt x="61" y="57"/>
                    <a:pt x="61" y="57"/>
                    <a:pt x="61" y="57"/>
                  </a:cubicBezTo>
                  <a:cubicBezTo>
                    <a:pt x="106" y="61"/>
                    <a:pt x="106" y="61"/>
                    <a:pt x="106" y="61"/>
                  </a:cubicBezTo>
                  <a:cubicBezTo>
                    <a:pt x="106" y="60"/>
                    <a:pt x="106" y="60"/>
                    <a:pt x="106" y="60"/>
                  </a:cubicBezTo>
                  <a:cubicBezTo>
                    <a:pt x="61" y="57"/>
                    <a:pt x="61" y="57"/>
                    <a:pt x="61" y="57"/>
                  </a:cubicBezTo>
                  <a:moveTo>
                    <a:pt x="35" y="57"/>
                  </a:moveTo>
                  <a:cubicBezTo>
                    <a:pt x="35" y="57"/>
                    <a:pt x="35" y="57"/>
                    <a:pt x="35" y="57"/>
                  </a:cubicBezTo>
                  <a:cubicBezTo>
                    <a:pt x="57" y="57"/>
                    <a:pt x="57" y="57"/>
                    <a:pt x="57" y="57"/>
                  </a:cubicBezTo>
                  <a:cubicBezTo>
                    <a:pt x="57" y="57"/>
                    <a:pt x="57" y="57"/>
                    <a:pt x="57" y="57"/>
                  </a:cubicBezTo>
                  <a:cubicBezTo>
                    <a:pt x="35" y="57"/>
                    <a:pt x="35" y="57"/>
                    <a:pt x="35" y="57"/>
                  </a:cubicBezTo>
                  <a:moveTo>
                    <a:pt x="194" y="40"/>
                  </a:moveTo>
                  <a:cubicBezTo>
                    <a:pt x="194" y="40"/>
                    <a:pt x="193" y="40"/>
                    <a:pt x="193" y="40"/>
                  </a:cubicBezTo>
                  <a:cubicBezTo>
                    <a:pt x="218" y="103"/>
                    <a:pt x="218" y="103"/>
                    <a:pt x="218" y="103"/>
                  </a:cubicBezTo>
                  <a:cubicBezTo>
                    <a:pt x="218" y="103"/>
                    <a:pt x="218" y="103"/>
                    <a:pt x="218" y="103"/>
                  </a:cubicBezTo>
                  <a:cubicBezTo>
                    <a:pt x="194" y="40"/>
                    <a:pt x="194" y="40"/>
                    <a:pt x="194" y="40"/>
                  </a:cubicBezTo>
                  <a:moveTo>
                    <a:pt x="190" y="39"/>
                  </a:moveTo>
                  <a:cubicBezTo>
                    <a:pt x="139" y="87"/>
                    <a:pt x="139" y="87"/>
                    <a:pt x="139" y="87"/>
                  </a:cubicBezTo>
                  <a:cubicBezTo>
                    <a:pt x="139" y="87"/>
                    <a:pt x="139" y="88"/>
                    <a:pt x="139" y="88"/>
                  </a:cubicBezTo>
                  <a:cubicBezTo>
                    <a:pt x="191" y="40"/>
                    <a:pt x="191" y="40"/>
                    <a:pt x="191" y="40"/>
                  </a:cubicBezTo>
                  <a:cubicBezTo>
                    <a:pt x="191" y="39"/>
                    <a:pt x="190" y="39"/>
                    <a:pt x="190" y="39"/>
                  </a:cubicBezTo>
                  <a:moveTo>
                    <a:pt x="35" y="22"/>
                  </a:moveTo>
                  <a:cubicBezTo>
                    <a:pt x="33" y="55"/>
                    <a:pt x="33" y="55"/>
                    <a:pt x="33" y="55"/>
                  </a:cubicBezTo>
                  <a:cubicBezTo>
                    <a:pt x="34" y="55"/>
                    <a:pt x="34" y="55"/>
                    <a:pt x="34" y="55"/>
                  </a:cubicBezTo>
                  <a:cubicBezTo>
                    <a:pt x="36" y="22"/>
                    <a:pt x="36" y="22"/>
                    <a:pt x="36" y="22"/>
                  </a:cubicBezTo>
                  <a:cubicBezTo>
                    <a:pt x="36" y="22"/>
                    <a:pt x="36" y="22"/>
                    <a:pt x="36" y="22"/>
                  </a:cubicBezTo>
                  <a:cubicBezTo>
                    <a:pt x="36" y="22"/>
                    <a:pt x="35" y="22"/>
                    <a:pt x="35" y="22"/>
                  </a:cubicBezTo>
                  <a:moveTo>
                    <a:pt x="37" y="21"/>
                  </a:moveTo>
                  <a:cubicBezTo>
                    <a:pt x="37" y="21"/>
                    <a:pt x="37" y="21"/>
                    <a:pt x="37" y="21"/>
                  </a:cubicBezTo>
                  <a:cubicBezTo>
                    <a:pt x="57" y="55"/>
                    <a:pt x="57" y="55"/>
                    <a:pt x="57" y="55"/>
                  </a:cubicBezTo>
                  <a:cubicBezTo>
                    <a:pt x="58" y="55"/>
                    <a:pt x="58" y="55"/>
                    <a:pt x="58" y="55"/>
                  </a:cubicBezTo>
                  <a:cubicBezTo>
                    <a:pt x="37" y="21"/>
                    <a:pt x="37" y="21"/>
                    <a:pt x="37" y="21"/>
                  </a:cubicBezTo>
                  <a:moveTo>
                    <a:pt x="2" y="1"/>
                  </a:moveTo>
                  <a:cubicBezTo>
                    <a:pt x="2" y="1"/>
                    <a:pt x="2" y="1"/>
                    <a:pt x="2" y="1"/>
                  </a:cubicBezTo>
                  <a:cubicBezTo>
                    <a:pt x="32" y="55"/>
                    <a:pt x="32" y="55"/>
                    <a:pt x="32" y="55"/>
                  </a:cubicBezTo>
                  <a:cubicBezTo>
                    <a:pt x="32" y="55"/>
                    <a:pt x="32" y="55"/>
                    <a:pt x="33" y="55"/>
                  </a:cubicBezTo>
                  <a:cubicBezTo>
                    <a:pt x="2" y="1"/>
                    <a:pt x="2" y="1"/>
                    <a:pt x="2" y="1"/>
                  </a:cubicBezTo>
                  <a:moveTo>
                    <a:pt x="3" y="0"/>
                  </a:moveTo>
                  <a:cubicBezTo>
                    <a:pt x="3" y="0"/>
                    <a:pt x="3" y="0"/>
                    <a:pt x="2" y="0"/>
                  </a:cubicBezTo>
                  <a:cubicBezTo>
                    <a:pt x="2" y="0"/>
                    <a:pt x="2" y="0"/>
                    <a:pt x="2" y="0"/>
                  </a:cubicBezTo>
                  <a:cubicBezTo>
                    <a:pt x="33" y="18"/>
                    <a:pt x="33" y="18"/>
                    <a:pt x="33" y="18"/>
                  </a:cubicBezTo>
                  <a:cubicBezTo>
                    <a:pt x="33" y="18"/>
                    <a:pt x="33" y="18"/>
                    <a:pt x="33" y="17"/>
                  </a:cubicBezTo>
                  <a:cubicBezTo>
                    <a:pt x="3"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0" name="Freeform 3215">
              <a:extLst>
                <a:ext uri="{FF2B5EF4-FFF2-40B4-BE49-F238E27FC236}">
                  <a16:creationId xmlns:a16="http://schemas.microsoft.com/office/drawing/2014/main" id="{F47949DE-50ED-B462-3B52-3CFFD5AAA209}"/>
                </a:ext>
              </a:extLst>
            </p:cNvPr>
            <p:cNvSpPr>
              <a:spLocks/>
            </p:cNvSpPr>
            <p:nvPr/>
          </p:nvSpPr>
          <p:spPr bwMode="auto">
            <a:xfrm>
              <a:off x="7604043" y="471587"/>
              <a:ext cx="46900" cy="44141"/>
            </a:xfrm>
            <a:custGeom>
              <a:avLst/>
              <a:gdLst>
                <a:gd name="T0" fmla="*/ 3 w 7"/>
                <a:gd name="T1" fmla="*/ 0 h 7"/>
                <a:gd name="T2" fmla="*/ 3 w 7"/>
                <a:gd name="T3" fmla="*/ 0 h 7"/>
                <a:gd name="T4" fmla="*/ 0 w 7"/>
                <a:gd name="T5" fmla="*/ 1 h 7"/>
                <a:gd name="T6" fmla="*/ 0 w 7"/>
                <a:gd name="T7" fmla="*/ 2 h 7"/>
                <a:gd name="T8" fmla="*/ 0 w 7"/>
                <a:gd name="T9" fmla="*/ 3 h 7"/>
                <a:gd name="T10" fmla="*/ 0 w 7"/>
                <a:gd name="T11" fmla="*/ 5 h 7"/>
                <a:gd name="T12" fmla="*/ 1 w 7"/>
                <a:gd name="T13" fmla="*/ 5 h 7"/>
                <a:gd name="T14" fmla="*/ 1 w 7"/>
                <a:gd name="T15" fmla="*/ 6 h 7"/>
                <a:gd name="T16" fmla="*/ 3 w 7"/>
                <a:gd name="T17" fmla="*/ 7 h 7"/>
                <a:gd name="T18" fmla="*/ 6 w 7"/>
                <a:gd name="T19" fmla="*/ 5 h 7"/>
                <a:gd name="T20" fmla="*/ 7 w 7"/>
                <a:gd name="T21" fmla="*/ 3 h 7"/>
                <a:gd name="T22" fmla="*/ 7 w 7"/>
                <a:gd name="T23" fmla="*/ 3 h 7"/>
                <a:gd name="T24" fmla="*/ 6 w 7"/>
                <a:gd name="T25" fmla="*/ 1 h 7"/>
                <a:gd name="T26" fmla="*/ 6 w 7"/>
                <a:gd name="T27" fmla="*/ 1 h 7"/>
                <a:gd name="T28" fmla="*/ 5 w 7"/>
                <a:gd name="T29" fmla="*/ 0 h 7"/>
                <a:gd name="T30" fmla="*/ 3 w 7"/>
                <a:gd name="T31" fmla="*/ 0 h 7"/>
                <a:gd name="T32" fmla="*/ 3 w 7"/>
                <a:gd name="T33"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 h="7">
                  <a:moveTo>
                    <a:pt x="3" y="0"/>
                  </a:moveTo>
                  <a:cubicBezTo>
                    <a:pt x="3" y="0"/>
                    <a:pt x="3" y="0"/>
                    <a:pt x="3" y="0"/>
                  </a:cubicBezTo>
                  <a:cubicBezTo>
                    <a:pt x="2" y="0"/>
                    <a:pt x="1" y="0"/>
                    <a:pt x="0" y="1"/>
                  </a:cubicBezTo>
                  <a:cubicBezTo>
                    <a:pt x="0" y="1"/>
                    <a:pt x="0" y="2"/>
                    <a:pt x="0" y="2"/>
                  </a:cubicBezTo>
                  <a:cubicBezTo>
                    <a:pt x="0" y="3"/>
                    <a:pt x="0" y="3"/>
                    <a:pt x="0" y="3"/>
                  </a:cubicBezTo>
                  <a:cubicBezTo>
                    <a:pt x="0" y="4"/>
                    <a:pt x="0" y="4"/>
                    <a:pt x="0" y="5"/>
                  </a:cubicBezTo>
                  <a:cubicBezTo>
                    <a:pt x="1" y="5"/>
                    <a:pt x="1" y="5"/>
                    <a:pt x="1" y="5"/>
                  </a:cubicBezTo>
                  <a:cubicBezTo>
                    <a:pt x="1" y="6"/>
                    <a:pt x="1" y="6"/>
                    <a:pt x="1" y="6"/>
                  </a:cubicBezTo>
                  <a:cubicBezTo>
                    <a:pt x="2" y="6"/>
                    <a:pt x="3" y="7"/>
                    <a:pt x="3" y="7"/>
                  </a:cubicBezTo>
                  <a:cubicBezTo>
                    <a:pt x="4" y="7"/>
                    <a:pt x="6" y="6"/>
                    <a:pt x="6" y="5"/>
                  </a:cubicBezTo>
                  <a:cubicBezTo>
                    <a:pt x="7" y="4"/>
                    <a:pt x="7" y="4"/>
                    <a:pt x="7" y="3"/>
                  </a:cubicBezTo>
                  <a:cubicBezTo>
                    <a:pt x="7" y="3"/>
                    <a:pt x="7" y="3"/>
                    <a:pt x="7" y="3"/>
                  </a:cubicBezTo>
                  <a:cubicBezTo>
                    <a:pt x="7" y="2"/>
                    <a:pt x="7" y="2"/>
                    <a:pt x="6" y="1"/>
                  </a:cubicBezTo>
                  <a:cubicBezTo>
                    <a:pt x="6" y="1"/>
                    <a:pt x="6" y="1"/>
                    <a:pt x="6" y="1"/>
                  </a:cubicBezTo>
                  <a:cubicBezTo>
                    <a:pt x="6" y="1"/>
                    <a:pt x="6" y="0"/>
                    <a:pt x="5" y="0"/>
                  </a:cubicBezTo>
                  <a:cubicBezTo>
                    <a:pt x="5" y="0"/>
                    <a:pt x="4" y="0"/>
                    <a:pt x="3" y="0"/>
                  </a:cubicBezTo>
                  <a:cubicBezTo>
                    <a:pt x="3"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1" name="Freeform 3216">
              <a:extLst>
                <a:ext uri="{FF2B5EF4-FFF2-40B4-BE49-F238E27FC236}">
                  <a16:creationId xmlns:a16="http://schemas.microsoft.com/office/drawing/2014/main" id="{68F79D80-E530-0C2B-2192-57EF79E1BC61}"/>
                </a:ext>
              </a:extLst>
            </p:cNvPr>
            <p:cNvSpPr>
              <a:spLocks/>
            </p:cNvSpPr>
            <p:nvPr/>
          </p:nvSpPr>
          <p:spPr bwMode="auto">
            <a:xfrm>
              <a:off x="7217810" y="885408"/>
              <a:ext cx="52417" cy="44141"/>
            </a:xfrm>
            <a:custGeom>
              <a:avLst/>
              <a:gdLst>
                <a:gd name="T0" fmla="*/ 4 w 8"/>
                <a:gd name="T1" fmla="*/ 0 h 7"/>
                <a:gd name="T2" fmla="*/ 1 w 8"/>
                <a:gd name="T3" fmla="*/ 2 h 7"/>
                <a:gd name="T4" fmla="*/ 0 w 8"/>
                <a:gd name="T5" fmla="*/ 3 h 7"/>
                <a:gd name="T6" fmla="*/ 0 w 8"/>
                <a:gd name="T7" fmla="*/ 3 h 7"/>
                <a:gd name="T8" fmla="*/ 2 w 8"/>
                <a:gd name="T9" fmla="*/ 7 h 7"/>
                <a:gd name="T10" fmla="*/ 4 w 8"/>
                <a:gd name="T11" fmla="*/ 7 h 7"/>
                <a:gd name="T12" fmla="*/ 7 w 8"/>
                <a:gd name="T13" fmla="*/ 6 h 7"/>
                <a:gd name="T14" fmla="*/ 6 w 8"/>
                <a:gd name="T15" fmla="*/ 1 h 7"/>
                <a:gd name="T16" fmla="*/ 5 w 8"/>
                <a:gd name="T17" fmla="*/ 1 h 7"/>
                <a:gd name="T18" fmla="*/ 5 w 8"/>
                <a:gd name="T19" fmla="*/ 1 h 7"/>
                <a:gd name="T20" fmla="*/ 4 w 8"/>
                <a:gd name="T21"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7">
                  <a:moveTo>
                    <a:pt x="4" y="0"/>
                  </a:moveTo>
                  <a:cubicBezTo>
                    <a:pt x="3" y="0"/>
                    <a:pt x="2" y="1"/>
                    <a:pt x="1" y="2"/>
                  </a:cubicBezTo>
                  <a:cubicBezTo>
                    <a:pt x="1" y="2"/>
                    <a:pt x="0" y="3"/>
                    <a:pt x="0" y="3"/>
                  </a:cubicBezTo>
                  <a:cubicBezTo>
                    <a:pt x="0" y="3"/>
                    <a:pt x="0" y="3"/>
                    <a:pt x="0" y="3"/>
                  </a:cubicBezTo>
                  <a:cubicBezTo>
                    <a:pt x="0" y="5"/>
                    <a:pt x="1" y="6"/>
                    <a:pt x="2" y="7"/>
                  </a:cubicBezTo>
                  <a:cubicBezTo>
                    <a:pt x="2" y="7"/>
                    <a:pt x="3" y="7"/>
                    <a:pt x="4" y="7"/>
                  </a:cubicBezTo>
                  <a:cubicBezTo>
                    <a:pt x="5" y="7"/>
                    <a:pt x="6" y="7"/>
                    <a:pt x="7" y="6"/>
                  </a:cubicBezTo>
                  <a:cubicBezTo>
                    <a:pt x="8" y="4"/>
                    <a:pt x="7" y="2"/>
                    <a:pt x="6" y="1"/>
                  </a:cubicBezTo>
                  <a:cubicBezTo>
                    <a:pt x="6" y="1"/>
                    <a:pt x="5" y="1"/>
                    <a:pt x="5" y="1"/>
                  </a:cubicBezTo>
                  <a:cubicBezTo>
                    <a:pt x="5" y="1"/>
                    <a:pt x="5" y="1"/>
                    <a:pt x="5" y="1"/>
                  </a:cubicBezTo>
                  <a:cubicBezTo>
                    <a:pt x="5" y="0"/>
                    <a:pt x="4"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2" name="Freeform 3217">
              <a:extLst>
                <a:ext uri="{FF2B5EF4-FFF2-40B4-BE49-F238E27FC236}">
                  <a16:creationId xmlns:a16="http://schemas.microsoft.com/office/drawing/2014/main" id="{F6442238-AB75-6B1E-A45F-A6EC8C6BCA83}"/>
                </a:ext>
              </a:extLst>
            </p:cNvPr>
            <p:cNvSpPr>
              <a:spLocks/>
            </p:cNvSpPr>
            <p:nvPr/>
          </p:nvSpPr>
          <p:spPr bwMode="auto">
            <a:xfrm>
              <a:off x="8318575" y="452275"/>
              <a:ext cx="46900" cy="44141"/>
            </a:xfrm>
            <a:custGeom>
              <a:avLst/>
              <a:gdLst>
                <a:gd name="T0" fmla="*/ 3 w 7"/>
                <a:gd name="T1" fmla="*/ 0 h 7"/>
                <a:gd name="T2" fmla="*/ 2 w 7"/>
                <a:gd name="T3" fmla="*/ 0 h 7"/>
                <a:gd name="T4" fmla="*/ 2 w 7"/>
                <a:gd name="T5" fmla="*/ 0 h 7"/>
                <a:gd name="T6" fmla="*/ 1 w 7"/>
                <a:gd name="T7" fmla="*/ 1 h 7"/>
                <a:gd name="T8" fmla="*/ 0 w 7"/>
                <a:gd name="T9" fmla="*/ 2 h 7"/>
                <a:gd name="T10" fmla="*/ 0 w 7"/>
                <a:gd name="T11" fmla="*/ 3 h 7"/>
                <a:gd name="T12" fmla="*/ 0 w 7"/>
                <a:gd name="T13" fmla="*/ 3 h 7"/>
                <a:gd name="T14" fmla="*/ 0 w 7"/>
                <a:gd name="T15" fmla="*/ 3 h 7"/>
                <a:gd name="T16" fmla="*/ 1 w 7"/>
                <a:gd name="T17" fmla="*/ 6 h 7"/>
                <a:gd name="T18" fmla="*/ 1 w 7"/>
                <a:gd name="T19" fmla="*/ 6 h 7"/>
                <a:gd name="T20" fmla="*/ 1 w 7"/>
                <a:gd name="T21" fmla="*/ 6 h 7"/>
                <a:gd name="T22" fmla="*/ 3 w 7"/>
                <a:gd name="T23" fmla="*/ 7 h 7"/>
                <a:gd name="T24" fmla="*/ 3 w 7"/>
                <a:gd name="T25" fmla="*/ 7 h 7"/>
                <a:gd name="T26" fmla="*/ 4 w 7"/>
                <a:gd name="T27" fmla="*/ 7 h 7"/>
                <a:gd name="T28" fmla="*/ 6 w 7"/>
                <a:gd name="T29" fmla="*/ 5 h 7"/>
                <a:gd name="T30" fmla="*/ 6 w 7"/>
                <a:gd name="T31" fmla="*/ 5 h 7"/>
                <a:gd name="T32" fmla="*/ 7 w 7"/>
                <a:gd name="T33" fmla="*/ 5 h 7"/>
                <a:gd name="T34" fmla="*/ 5 w 7"/>
                <a:gd name="T35" fmla="*/ 0 h 7"/>
                <a:gd name="T36" fmla="*/ 3 w 7"/>
                <a:gd name="T3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 h="7">
                  <a:moveTo>
                    <a:pt x="3" y="0"/>
                  </a:moveTo>
                  <a:cubicBezTo>
                    <a:pt x="3" y="0"/>
                    <a:pt x="3" y="0"/>
                    <a:pt x="2" y="0"/>
                  </a:cubicBezTo>
                  <a:cubicBezTo>
                    <a:pt x="2" y="0"/>
                    <a:pt x="2" y="0"/>
                    <a:pt x="2" y="0"/>
                  </a:cubicBezTo>
                  <a:cubicBezTo>
                    <a:pt x="1" y="0"/>
                    <a:pt x="1" y="1"/>
                    <a:pt x="1" y="1"/>
                  </a:cubicBezTo>
                  <a:cubicBezTo>
                    <a:pt x="0" y="1"/>
                    <a:pt x="0" y="2"/>
                    <a:pt x="0" y="2"/>
                  </a:cubicBezTo>
                  <a:cubicBezTo>
                    <a:pt x="0" y="2"/>
                    <a:pt x="0" y="2"/>
                    <a:pt x="0" y="3"/>
                  </a:cubicBezTo>
                  <a:cubicBezTo>
                    <a:pt x="0" y="3"/>
                    <a:pt x="0" y="3"/>
                    <a:pt x="0" y="3"/>
                  </a:cubicBezTo>
                  <a:cubicBezTo>
                    <a:pt x="0" y="3"/>
                    <a:pt x="0" y="3"/>
                    <a:pt x="0" y="3"/>
                  </a:cubicBezTo>
                  <a:cubicBezTo>
                    <a:pt x="0" y="4"/>
                    <a:pt x="0" y="5"/>
                    <a:pt x="1" y="6"/>
                  </a:cubicBezTo>
                  <a:cubicBezTo>
                    <a:pt x="1" y="6"/>
                    <a:pt x="1" y="6"/>
                    <a:pt x="1" y="6"/>
                  </a:cubicBezTo>
                  <a:cubicBezTo>
                    <a:pt x="1" y="6"/>
                    <a:pt x="1" y="6"/>
                    <a:pt x="1" y="6"/>
                  </a:cubicBezTo>
                  <a:cubicBezTo>
                    <a:pt x="2" y="6"/>
                    <a:pt x="3" y="7"/>
                    <a:pt x="3" y="7"/>
                  </a:cubicBezTo>
                  <a:cubicBezTo>
                    <a:pt x="3" y="7"/>
                    <a:pt x="3" y="7"/>
                    <a:pt x="3" y="7"/>
                  </a:cubicBezTo>
                  <a:cubicBezTo>
                    <a:pt x="4" y="7"/>
                    <a:pt x="4" y="7"/>
                    <a:pt x="4" y="7"/>
                  </a:cubicBezTo>
                  <a:cubicBezTo>
                    <a:pt x="5" y="7"/>
                    <a:pt x="6" y="6"/>
                    <a:pt x="6" y="5"/>
                  </a:cubicBezTo>
                  <a:cubicBezTo>
                    <a:pt x="6" y="5"/>
                    <a:pt x="6" y="5"/>
                    <a:pt x="6" y="5"/>
                  </a:cubicBezTo>
                  <a:cubicBezTo>
                    <a:pt x="7" y="5"/>
                    <a:pt x="7" y="5"/>
                    <a:pt x="7" y="5"/>
                  </a:cubicBezTo>
                  <a:cubicBezTo>
                    <a:pt x="7" y="3"/>
                    <a:pt x="7" y="1"/>
                    <a:pt x="5" y="0"/>
                  </a:cubicBezTo>
                  <a:cubicBezTo>
                    <a:pt x="5" y="0"/>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3" name="Freeform 3218">
              <a:extLst>
                <a:ext uri="{FF2B5EF4-FFF2-40B4-BE49-F238E27FC236}">
                  <a16:creationId xmlns:a16="http://schemas.microsoft.com/office/drawing/2014/main" id="{E3CADE2E-64C6-A29A-E8F1-ADAFC1526540}"/>
                </a:ext>
              </a:extLst>
            </p:cNvPr>
            <p:cNvSpPr>
              <a:spLocks/>
            </p:cNvSpPr>
            <p:nvPr/>
          </p:nvSpPr>
          <p:spPr bwMode="auto">
            <a:xfrm>
              <a:off x="7598526" y="157082"/>
              <a:ext cx="33106" cy="33106"/>
            </a:xfrm>
            <a:custGeom>
              <a:avLst/>
              <a:gdLst>
                <a:gd name="T0" fmla="*/ 2 w 5"/>
                <a:gd name="T1" fmla="*/ 0 h 5"/>
                <a:gd name="T2" fmla="*/ 0 w 5"/>
                <a:gd name="T3" fmla="*/ 1 h 5"/>
                <a:gd name="T4" fmla="*/ 0 w 5"/>
                <a:gd name="T5" fmla="*/ 2 h 5"/>
                <a:gd name="T6" fmla="*/ 0 w 5"/>
                <a:gd name="T7" fmla="*/ 3 h 5"/>
                <a:gd name="T8" fmla="*/ 1 w 5"/>
                <a:gd name="T9" fmla="*/ 5 h 5"/>
                <a:gd name="T10" fmla="*/ 1 w 5"/>
                <a:gd name="T11" fmla="*/ 5 h 5"/>
                <a:gd name="T12" fmla="*/ 1 w 5"/>
                <a:gd name="T13" fmla="*/ 5 h 5"/>
                <a:gd name="T14" fmla="*/ 2 w 5"/>
                <a:gd name="T15" fmla="*/ 5 h 5"/>
                <a:gd name="T16" fmla="*/ 2 w 5"/>
                <a:gd name="T17" fmla="*/ 5 h 5"/>
                <a:gd name="T18" fmla="*/ 3 w 5"/>
                <a:gd name="T19" fmla="*/ 5 h 5"/>
                <a:gd name="T20" fmla="*/ 5 w 5"/>
                <a:gd name="T21" fmla="*/ 4 h 5"/>
                <a:gd name="T22" fmla="*/ 4 w 5"/>
                <a:gd name="T23" fmla="*/ 0 h 5"/>
                <a:gd name="T24" fmla="*/ 2 w 5"/>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5">
                  <a:moveTo>
                    <a:pt x="2" y="0"/>
                  </a:moveTo>
                  <a:cubicBezTo>
                    <a:pt x="1" y="0"/>
                    <a:pt x="1" y="0"/>
                    <a:pt x="0" y="1"/>
                  </a:cubicBezTo>
                  <a:cubicBezTo>
                    <a:pt x="0" y="1"/>
                    <a:pt x="0" y="2"/>
                    <a:pt x="0" y="2"/>
                  </a:cubicBezTo>
                  <a:cubicBezTo>
                    <a:pt x="0" y="2"/>
                    <a:pt x="0" y="2"/>
                    <a:pt x="0" y="3"/>
                  </a:cubicBezTo>
                  <a:cubicBezTo>
                    <a:pt x="0" y="3"/>
                    <a:pt x="0" y="4"/>
                    <a:pt x="1" y="5"/>
                  </a:cubicBezTo>
                  <a:cubicBezTo>
                    <a:pt x="1" y="5"/>
                    <a:pt x="1" y="5"/>
                    <a:pt x="1" y="5"/>
                  </a:cubicBezTo>
                  <a:cubicBezTo>
                    <a:pt x="1" y="5"/>
                    <a:pt x="1" y="5"/>
                    <a:pt x="1" y="5"/>
                  </a:cubicBezTo>
                  <a:cubicBezTo>
                    <a:pt x="1" y="5"/>
                    <a:pt x="2" y="5"/>
                    <a:pt x="2" y="5"/>
                  </a:cubicBezTo>
                  <a:cubicBezTo>
                    <a:pt x="2" y="5"/>
                    <a:pt x="2" y="5"/>
                    <a:pt x="2" y="5"/>
                  </a:cubicBezTo>
                  <a:cubicBezTo>
                    <a:pt x="2" y="5"/>
                    <a:pt x="2" y="5"/>
                    <a:pt x="3" y="5"/>
                  </a:cubicBezTo>
                  <a:cubicBezTo>
                    <a:pt x="3" y="5"/>
                    <a:pt x="4" y="5"/>
                    <a:pt x="5" y="4"/>
                  </a:cubicBezTo>
                  <a:cubicBezTo>
                    <a:pt x="5" y="3"/>
                    <a:pt x="5" y="1"/>
                    <a:pt x="4" y="0"/>
                  </a:cubicBezTo>
                  <a:cubicBezTo>
                    <a:pt x="3" y="0"/>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4" name="Freeform 3219">
              <a:extLst>
                <a:ext uri="{FF2B5EF4-FFF2-40B4-BE49-F238E27FC236}">
                  <a16:creationId xmlns:a16="http://schemas.microsoft.com/office/drawing/2014/main" id="{23122D31-A148-02CC-FD3E-EF2DADC55E1C}"/>
                </a:ext>
              </a:extLst>
            </p:cNvPr>
            <p:cNvSpPr>
              <a:spLocks/>
            </p:cNvSpPr>
            <p:nvPr/>
          </p:nvSpPr>
          <p:spPr bwMode="auto">
            <a:xfrm>
              <a:off x="8150288" y="5348"/>
              <a:ext cx="38623" cy="33106"/>
            </a:xfrm>
            <a:custGeom>
              <a:avLst/>
              <a:gdLst>
                <a:gd name="T0" fmla="*/ 3 w 6"/>
                <a:gd name="T1" fmla="*/ 0 h 5"/>
                <a:gd name="T2" fmla="*/ 0 w 6"/>
                <a:gd name="T3" fmla="*/ 1 h 5"/>
                <a:gd name="T4" fmla="*/ 0 w 6"/>
                <a:gd name="T5" fmla="*/ 4 h 5"/>
                <a:gd name="T6" fmla="*/ 1 w 6"/>
                <a:gd name="T7" fmla="*/ 5 h 5"/>
                <a:gd name="T8" fmla="*/ 1 w 6"/>
                <a:gd name="T9" fmla="*/ 5 h 5"/>
                <a:gd name="T10" fmla="*/ 3 w 6"/>
                <a:gd name="T11" fmla="*/ 5 h 5"/>
                <a:gd name="T12" fmla="*/ 3 w 6"/>
                <a:gd name="T13" fmla="*/ 5 h 5"/>
                <a:gd name="T14" fmla="*/ 4 w 6"/>
                <a:gd name="T15" fmla="*/ 5 h 5"/>
                <a:gd name="T16" fmla="*/ 5 w 6"/>
                <a:gd name="T17" fmla="*/ 4 h 5"/>
                <a:gd name="T18" fmla="*/ 4 w 6"/>
                <a:gd name="T19" fmla="*/ 0 h 5"/>
                <a:gd name="T20" fmla="*/ 3 w 6"/>
                <a:gd name="T2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5">
                  <a:moveTo>
                    <a:pt x="3" y="0"/>
                  </a:moveTo>
                  <a:cubicBezTo>
                    <a:pt x="2" y="0"/>
                    <a:pt x="1" y="0"/>
                    <a:pt x="0" y="1"/>
                  </a:cubicBezTo>
                  <a:cubicBezTo>
                    <a:pt x="0" y="2"/>
                    <a:pt x="0" y="3"/>
                    <a:pt x="0" y="4"/>
                  </a:cubicBezTo>
                  <a:cubicBezTo>
                    <a:pt x="0" y="4"/>
                    <a:pt x="1" y="4"/>
                    <a:pt x="1" y="5"/>
                  </a:cubicBezTo>
                  <a:cubicBezTo>
                    <a:pt x="1" y="5"/>
                    <a:pt x="1" y="5"/>
                    <a:pt x="1" y="5"/>
                  </a:cubicBezTo>
                  <a:cubicBezTo>
                    <a:pt x="1" y="5"/>
                    <a:pt x="2" y="5"/>
                    <a:pt x="3" y="5"/>
                  </a:cubicBezTo>
                  <a:cubicBezTo>
                    <a:pt x="3" y="5"/>
                    <a:pt x="3" y="5"/>
                    <a:pt x="3" y="5"/>
                  </a:cubicBezTo>
                  <a:cubicBezTo>
                    <a:pt x="3" y="5"/>
                    <a:pt x="4" y="5"/>
                    <a:pt x="4" y="5"/>
                  </a:cubicBezTo>
                  <a:cubicBezTo>
                    <a:pt x="4" y="5"/>
                    <a:pt x="4" y="5"/>
                    <a:pt x="5" y="4"/>
                  </a:cubicBezTo>
                  <a:cubicBezTo>
                    <a:pt x="6" y="3"/>
                    <a:pt x="5" y="1"/>
                    <a:pt x="4" y="0"/>
                  </a:cubicBezTo>
                  <a:cubicBezTo>
                    <a:pt x="4"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5" name="Freeform 3220">
              <a:extLst>
                <a:ext uri="{FF2B5EF4-FFF2-40B4-BE49-F238E27FC236}">
                  <a16:creationId xmlns:a16="http://schemas.microsoft.com/office/drawing/2014/main" id="{1A27A8BE-63F3-9C59-8230-445FE62F8BB3}"/>
                </a:ext>
              </a:extLst>
            </p:cNvPr>
            <p:cNvSpPr>
              <a:spLocks/>
            </p:cNvSpPr>
            <p:nvPr/>
          </p:nvSpPr>
          <p:spPr bwMode="auto">
            <a:xfrm>
              <a:off x="6969517" y="333646"/>
              <a:ext cx="38623" cy="33106"/>
            </a:xfrm>
            <a:custGeom>
              <a:avLst/>
              <a:gdLst>
                <a:gd name="T0" fmla="*/ 3 w 6"/>
                <a:gd name="T1" fmla="*/ 0 h 5"/>
                <a:gd name="T2" fmla="*/ 1 w 6"/>
                <a:gd name="T3" fmla="*/ 1 h 5"/>
                <a:gd name="T4" fmla="*/ 1 w 6"/>
                <a:gd name="T5" fmla="*/ 5 h 5"/>
                <a:gd name="T6" fmla="*/ 3 w 6"/>
                <a:gd name="T7" fmla="*/ 5 h 5"/>
                <a:gd name="T8" fmla="*/ 5 w 6"/>
                <a:gd name="T9" fmla="*/ 4 h 5"/>
                <a:gd name="T10" fmla="*/ 6 w 6"/>
                <a:gd name="T11" fmla="*/ 3 h 5"/>
                <a:gd name="T12" fmla="*/ 6 w 6"/>
                <a:gd name="T13" fmla="*/ 3 h 5"/>
                <a:gd name="T14" fmla="*/ 5 w 6"/>
                <a:gd name="T15" fmla="*/ 1 h 5"/>
                <a:gd name="T16" fmla="*/ 5 w 6"/>
                <a:gd name="T17" fmla="*/ 1 h 5"/>
                <a:gd name="T18" fmla="*/ 5 w 6"/>
                <a:gd name="T19" fmla="*/ 1 h 5"/>
                <a:gd name="T20" fmla="*/ 5 w 6"/>
                <a:gd name="T21" fmla="*/ 0 h 5"/>
                <a:gd name="T22" fmla="*/ 4 w 6"/>
                <a:gd name="T23" fmla="*/ 0 h 5"/>
                <a:gd name="T24" fmla="*/ 3 w 6"/>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5">
                  <a:moveTo>
                    <a:pt x="3" y="0"/>
                  </a:moveTo>
                  <a:cubicBezTo>
                    <a:pt x="2" y="0"/>
                    <a:pt x="1" y="0"/>
                    <a:pt x="1" y="1"/>
                  </a:cubicBezTo>
                  <a:cubicBezTo>
                    <a:pt x="0" y="2"/>
                    <a:pt x="0" y="4"/>
                    <a:pt x="1" y="5"/>
                  </a:cubicBezTo>
                  <a:cubicBezTo>
                    <a:pt x="2" y="5"/>
                    <a:pt x="2" y="5"/>
                    <a:pt x="3" y="5"/>
                  </a:cubicBezTo>
                  <a:cubicBezTo>
                    <a:pt x="4" y="5"/>
                    <a:pt x="5" y="5"/>
                    <a:pt x="5" y="4"/>
                  </a:cubicBezTo>
                  <a:cubicBezTo>
                    <a:pt x="5" y="4"/>
                    <a:pt x="6" y="3"/>
                    <a:pt x="6" y="3"/>
                  </a:cubicBezTo>
                  <a:cubicBezTo>
                    <a:pt x="6" y="3"/>
                    <a:pt x="6" y="3"/>
                    <a:pt x="6" y="3"/>
                  </a:cubicBezTo>
                  <a:cubicBezTo>
                    <a:pt x="6" y="2"/>
                    <a:pt x="6" y="2"/>
                    <a:pt x="5" y="1"/>
                  </a:cubicBezTo>
                  <a:cubicBezTo>
                    <a:pt x="5" y="1"/>
                    <a:pt x="5" y="1"/>
                    <a:pt x="5" y="1"/>
                  </a:cubicBezTo>
                  <a:cubicBezTo>
                    <a:pt x="5" y="1"/>
                    <a:pt x="5" y="1"/>
                    <a:pt x="5" y="1"/>
                  </a:cubicBezTo>
                  <a:cubicBezTo>
                    <a:pt x="5" y="0"/>
                    <a:pt x="5" y="0"/>
                    <a:pt x="5" y="0"/>
                  </a:cubicBezTo>
                  <a:cubicBezTo>
                    <a:pt x="4" y="0"/>
                    <a:pt x="4" y="0"/>
                    <a:pt x="4" y="0"/>
                  </a:cubicBezTo>
                  <a:cubicBezTo>
                    <a:pt x="4"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6" name="Freeform 3221">
              <a:extLst>
                <a:ext uri="{FF2B5EF4-FFF2-40B4-BE49-F238E27FC236}">
                  <a16:creationId xmlns:a16="http://schemas.microsoft.com/office/drawing/2014/main" id="{C220EFBA-4AA8-D913-0270-408FB56428FA}"/>
                </a:ext>
              </a:extLst>
            </p:cNvPr>
            <p:cNvSpPr>
              <a:spLocks/>
            </p:cNvSpPr>
            <p:nvPr/>
          </p:nvSpPr>
          <p:spPr bwMode="auto">
            <a:xfrm>
              <a:off x="7250916" y="432963"/>
              <a:ext cx="38623" cy="38623"/>
            </a:xfrm>
            <a:custGeom>
              <a:avLst/>
              <a:gdLst>
                <a:gd name="T0" fmla="*/ 3 w 6"/>
                <a:gd name="T1" fmla="*/ 0 h 6"/>
                <a:gd name="T2" fmla="*/ 2 w 6"/>
                <a:gd name="T3" fmla="*/ 0 h 6"/>
                <a:gd name="T4" fmla="*/ 2 w 6"/>
                <a:gd name="T5" fmla="*/ 0 h 6"/>
                <a:gd name="T6" fmla="*/ 1 w 6"/>
                <a:gd name="T7" fmla="*/ 1 h 6"/>
                <a:gd name="T8" fmla="*/ 1 w 6"/>
                <a:gd name="T9" fmla="*/ 5 h 6"/>
                <a:gd name="T10" fmla="*/ 2 w 6"/>
                <a:gd name="T11" fmla="*/ 5 h 6"/>
                <a:gd name="T12" fmla="*/ 2 w 6"/>
                <a:gd name="T13" fmla="*/ 5 h 6"/>
                <a:gd name="T14" fmla="*/ 3 w 6"/>
                <a:gd name="T15" fmla="*/ 6 h 6"/>
                <a:gd name="T16" fmla="*/ 4 w 6"/>
                <a:gd name="T17" fmla="*/ 6 h 6"/>
                <a:gd name="T18" fmla="*/ 4 w 6"/>
                <a:gd name="T19" fmla="*/ 5 h 6"/>
                <a:gd name="T20" fmla="*/ 6 w 6"/>
                <a:gd name="T21" fmla="*/ 4 h 6"/>
                <a:gd name="T22" fmla="*/ 6 w 6"/>
                <a:gd name="T23" fmla="*/ 3 h 6"/>
                <a:gd name="T24" fmla="*/ 6 w 6"/>
                <a:gd name="T25" fmla="*/ 3 h 6"/>
                <a:gd name="T26" fmla="*/ 5 w 6"/>
                <a:gd name="T27" fmla="*/ 1 h 6"/>
                <a:gd name="T28" fmla="*/ 3 w 6"/>
                <a:gd name="T2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6">
                  <a:moveTo>
                    <a:pt x="3" y="0"/>
                  </a:moveTo>
                  <a:cubicBezTo>
                    <a:pt x="3" y="0"/>
                    <a:pt x="3" y="0"/>
                    <a:pt x="2" y="0"/>
                  </a:cubicBezTo>
                  <a:cubicBezTo>
                    <a:pt x="2" y="0"/>
                    <a:pt x="2" y="0"/>
                    <a:pt x="2" y="0"/>
                  </a:cubicBezTo>
                  <a:cubicBezTo>
                    <a:pt x="2" y="1"/>
                    <a:pt x="1" y="1"/>
                    <a:pt x="1" y="1"/>
                  </a:cubicBezTo>
                  <a:cubicBezTo>
                    <a:pt x="0" y="2"/>
                    <a:pt x="1" y="4"/>
                    <a:pt x="1" y="5"/>
                  </a:cubicBezTo>
                  <a:cubicBezTo>
                    <a:pt x="1" y="5"/>
                    <a:pt x="2" y="5"/>
                    <a:pt x="2" y="5"/>
                  </a:cubicBezTo>
                  <a:cubicBezTo>
                    <a:pt x="2" y="5"/>
                    <a:pt x="2" y="5"/>
                    <a:pt x="2" y="5"/>
                  </a:cubicBezTo>
                  <a:cubicBezTo>
                    <a:pt x="2" y="5"/>
                    <a:pt x="3" y="6"/>
                    <a:pt x="3" y="6"/>
                  </a:cubicBezTo>
                  <a:cubicBezTo>
                    <a:pt x="3" y="6"/>
                    <a:pt x="4" y="6"/>
                    <a:pt x="4" y="6"/>
                  </a:cubicBezTo>
                  <a:cubicBezTo>
                    <a:pt x="4" y="5"/>
                    <a:pt x="4" y="5"/>
                    <a:pt x="4" y="5"/>
                  </a:cubicBezTo>
                  <a:cubicBezTo>
                    <a:pt x="5" y="5"/>
                    <a:pt x="5" y="5"/>
                    <a:pt x="6" y="4"/>
                  </a:cubicBezTo>
                  <a:cubicBezTo>
                    <a:pt x="6" y="4"/>
                    <a:pt x="6" y="4"/>
                    <a:pt x="6" y="3"/>
                  </a:cubicBezTo>
                  <a:cubicBezTo>
                    <a:pt x="6" y="3"/>
                    <a:pt x="6" y="3"/>
                    <a:pt x="6" y="3"/>
                  </a:cubicBezTo>
                  <a:cubicBezTo>
                    <a:pt x="6" y="2"/>
                    <a:pt x="6" y="1"/>
                    <a:pt x="5" y="1"/>
                  </a:cubicBezTo>
                  <a:cubicBezTo>
                    <a:pt x="4" y="0"/>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7" name="Freeform 3222">
              <a:extLst>
                <a:ext uri="{FF2B5EF4-FFF2-40B4-BE49-F238E27FC236}">
                  <a16:creationId xmlns:a16="http://schemas.microsoft.com/office/drawing/2014/main" id="{7E935DC1-AF94-02E5-EEE6-460797942614}"/>
                </a:ext>
              </a:extLst>
            </p:cNvPr>
            <p:cNvSpPr>
              <a:spLocks/>
            </p:cNvSpPr>
            <p:nvPr/>
          </p:nvSpPr>
          <p:spPr bwMode="auto">
            <a:xfrm>
              <a:off x="8784814" y="706086"/>
              <a:ext cx="38623" cy="41382"/>
            </a:xfrm>
            <a:custGeom>
              <a:avLst/>
              <a:gdLst>
                <a:gd name="T0" fmla="*/ 3 w 6"/>
                <a:gd name="T1" fmla="*/ 0 h 6"/>
                <a:gd name="T2" fmla="*/ 1 w 6"/>
                <a:gd name="T3" fmla="*/ 1 h 6"/>
                <a:gd name="T4" fmla="*/ 1 w 6"/>
                <a:gd name="T5" fmla="*/ 1 h 6"/>
                <a:gd name="T6" fmla="*/ 1 w 6"/>
                <a:gd name="T7" fmla="*/ 2 h 6"/>
                <a:gd name="T8" fmla="*/ 0 w 6"/>
                <a:gd name="T9" fmla="*/ 3 h 6"/>
                <a:gd name="T10" fmla="*/ 1 w 6"/>
                <a:gd name="T11" fmla="*/ 3 h 6"/>
                <a:gd name="T12" fmla="*/ 2 w 6"/>
                <a:gd name="T13" fmla="*/ 5 h 6"/>
                <a:gd name="T14" fmla="*/ 3 w 6"/>
                <a:gd name="T15" fmla="*/ 6 h 6"/>
                <a:gd name="T16" fmla="*/ 5 w 6"/>
                <a:gd name="T17" fmla="*/ 5 h 6"/>
                <a:gd name="T18" fmla="*/ 5 w 6"/>
                <a:gd name="T19" fmla="*/ 5 h 6"/>
                <a:gd name="T20" fmla="*/ 5 w 6"/>
                <a:gd name="T21" fmla="*/ 4 h 6"/>
                <a:gd name="T22" fmla="*/ 6 w 6"/>
                <a:gd name="T23" fmla="*/ 4 h 6"/>
                <a:gd name="T24" fmla="*/ 6 w 6"/>
                <a:gd name="T25" fmla="*/ 4 h 6"/>
                <a:gd name="T26" fmla="*/ 5 w 6"/>
                <a:gd name="T27" fmla="*/ 1 h 6"/>
                <a:gd name="T28" fmla="*/ 5 w 6"/>
                <a:gd name="T29" fmla="*/ 1 h 6"/>
                <a:gd name="T30" fmla="*/ 5 w 6"/>
                <a:gd name="T31" fmla="*/ 1 h 6"/>
                <a:gd name="T32" fmla="*/ 3 w 6"/>
                <a:gd name="T3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 h="6">
                  <a:moveTo>
                    <a:pt x="3" y="0"/>
                  </a:moveTo>
                  <a:cubicBezTo>
                    <a:pt x="2" y="0"/>
                    <a:pt x="2" y="1"/>
                    <a:pt x="1" y="1"/>
                  </a:cubicBezTo>
                  <a:cubicBezTo>
                    <a:pt x="1" y="1"/>
                    <a:pt x="1" y="1"/>
                    <a:pt x="1" y="1"/>
                  </a:cubicBezTo>
                  <a:cubicBezTo>
                    <a:pt x="1" y="2"/>
                    <a:pt x="1" y="2"/>
                    <a:pt x="1" y="2"/>
                  </a:cubicBezTo>
                  <a:cubicBezTo>
                    <a:pt x="1" y="2"/>
                    <a:pt x="0" y="3"/>
                    <a:pt x="0" y="3"/>
                  </a:cubicBezTo>
                  <a:cubicBezTo>
                    <a:pt x="1" y="3"/>
                    <a:pt x="1" y="3"/>
                    <a:pt x="1" y="3"/>
                  </a:cubicBezTo>
                  <a:cubicBezTo>
                    <a:pt x="1" y="4"/>
                    <a:pt x="1" y="5"/>
                    <a:pt x="2" y="5"/>
                  </a:cubicBezTo>
                  <a:cubicBezTo>
                    <a:pt x="2" y="6"/>
                    <a:pt x="3" y="6"/>
                    <a:pt x="3" y="6"/>
                  </a:cubicBezTo>
                  <a:cubicBezTo>
                    <a:pt x="4" y="6"/>
                    <a:pt x="4" y="6"/>
                    <a:pt x="5" y="5"/>
                  </a:cubicBezTo>
                  <a:cubicBezTo>
                    <a:pt x="5" y="5"/>
                    <a:pt x="5" y="5"/>
                    <a:pt x="5" y="5"/>
                  </a:cubicBezTo>
                  <a:cubicBezTo>
                    <a:pt x="5" y="5"/>
                    <a:pt x="5" y="5"/>
                    <a:pt x="5" y="4"/>
                  </a:cubicBezTo>
                  <a:cubicBezTo>
                    <a:pt x="6" y="4"/>
                    <a:pt x="6" y="4"/>
                    <a:pt x="6" y="4"/>
                  </a:cubicBezTo>
                  <a:cubicBezTo>
                    <a:pt x="6" y="4"/>
                    <a:pt x="6" y="4"/>
                    <a:pt x="6" y="4"/>
                  </a:cubicBezTo>
                  <a:cubicBezTo>
                    <a:pt x="6" y="3"/>
                    <a:pt x="6" y="2"/>
                    <a:pt x="5" y="1"/>
                  </a:cubicBezTo>
                  <a:cubicBezTo>
                    <a:pt x="5" y="1"/>
                    <a:pt x="5" y="1"/>
                    <a:pt x="5" y="1"/>
                  </a:cubicBezTo>
                  <a:cubicBezTo>
                    <a:pt x="5" y="1"/>
                    <a:pt x="5" y="1"/>
                    <a:pt x="5" y="1"/>
                  </a:cubicBezTo>
                  <a:cubicBezTo>
                    <a:pt x="4" y="0"/>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8" name="Freeform 3223">
              <a:extLst>
                <a:ext uri="{FF2B5EF4-FFF2-40B4-BE49-F238E27FC236}">
                  <a16:creationId xmlns:a16="http://schemas.microsoft.com/office/drawing/2014/main" id="{9900D617-2E5B-9B60-D17C-A254CDB431FB}"/>
                </a:ext>
              </a:extLst>
            </p:cNvPr>
            <p:cNvSpPr>
              <a:spLocks/>
            </p:cNvSpPr>
            <p:nvPr/>
          </p:nvSpPr>
          <p:spPr bwMode="auto">
            <a:xfrm>
              <a:off x="9113112" y="372270"/>
              <a:ext cx="33106" cy="38623"/>
            </a:xfrm>
            <a:custGeom>
              <a:avLst/>
              <a:gdLst>
                <a:gd name="T0" fmla="*/ 2 w 5"/>
                <a:gd name="T1" fmla="*/ 0 h 6"/>
                <a:gd name="T2" fmla="*/ 0 w 5"/>
                <a:gd name="T3" fmla="*/ 2 h 6"/>
                <a:gd name="T4" fmla="*/ 0 w 5"/>
                <a:gd name="T5" fmla="*/ 4 h 6"/>
                <a:gd name="T6" fmla="*/ 0 w 5"/>
                <a:gd name="T7" fmla="*/ 4 h 6"/>
                <a:gd name="T8" fmla="*/ 0 w 5"/>
                <a:gd name="T9" fmla="*/ 5 h 6"/>
                <a:gd name="T10" fmla="*/ 1 w 5"/>
                <a:gd name="T11" fmla="*/ 5 h 6"/>
                <a:gd name="T12" fmla="*/ 1 w 5"/>
                <a:gd name="T13" fmla="*/ 5 h 6"/>
                <a:gd name="T14" fmla="*/ 2 w 5"/>
                <a:gd name="T15" fmla="*/ 6 h 6"/>
                <a:gd name="T16" fmla="*/ 2 w 5"/>
                <a:gd name="T17" fmla="*/ 6 h 6"/>
                <a:gd name="T18" fmla="*/ 2 w 5"/>
                <a:gd name="T19" fmla="*/ 6 h 6"/>
                <a:gd name="T20" fmla="*/ 4 w 5"/>
                <a:gd name="T21" fmla="*/ 5 h 6"/>
                <a:gd name="T22" fmla="*/ 5 w 5"/>
                <a:gd name="T23" fmla="*/ 5 h 6"/>
                <a:gd name="T24" fmla="*/ 5 w 5"/>
                <a:gd name="T25" fmla="*/ 5 h 6"/>
                <a:gd name="T26" fmla="*/ 5 w 5"/>
                <a:gd name="T27" fmla="*/ 4 h 6"/>
                <a:gd name="T28" fmla="*/ 5 w 5"/>
                <a:gd name="T29" fmla="*/ 3 h 6"/>
                <a:gd name="T30" fmla="*/ 4 w 5"/>
                <a:gd name="T31" fmla="*/ 1 h 6"/>
                <a:gd name="T32" fmla="*/ 2 w 5"/>
                <a:gd name="T3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 h="6">
                  <a:moveTo>
                    <a:pt x="2" y="0"/>
                  </a:moveTo>
                  <a:cubicBezTo>
                    <a:pt x="2" y="0"/>
                    <a:pt x="1" y="1"/>
                    <a:pt x="0" y="2"/>
                  </a:cubicBezTo>
                  <a:cubicBezTo>
                    <a:pt x="0" y="2"/>
                    <a:pt x="0" y="3"/>
                    <a:pt x="0" y="4"/>
                  </a:cubicBezTo>
                  <a:cubicBezTo>
                    <a:pt x="0" y="4"/>
                    <a:pt x="0" y="4"/>
                    <a:pt x="0" y="4"/>
                  </a:cubicBezTo>
                  <a:cubicBezTo>
                    <a:pt x="0" y="5"/>
                    <a:pt x="0" y="5"/>
                    <a:pt x="0" y="5"/>
                  </a:cubicBezTo>
                  <a:cubicBezTo>
                    <a:pt x="1" y="5"/>
                    <a:pt x="1" y="5"/>
                    <a:pt x="1" y="5"/>
                  </a:cubicBezTo>
                  <a:cubicBezTo>
                    <a:pt x="1" y="5"/>
                    <a:pt x="1" y="5"/>
                    <a:pt x="1" y="5"/>
                  </a:cubicBezTo>
                  <a:cubicBezTo>
                    <a:pt x="1" y="6"/>
                    <a:pt x="1" y="6"/>
                    <a:pt x="2" y="6"/>
                  </a:cubicBezTo>
                  <a:cubicBezTo>
                    <a:pt x="2" y="6"/>
                    <a:pt x="2" y="6"/>
                    <a:pt x="2" y="6"/>
                  </a:cubicBezTo>
                  <a:cubicBezTo>
                    <a:pt x="2" y="6"/>
                    <a:pt x="2" y="6"/>
                    <a:pt x="2" y="6"/>
                  </a:cubicBezTo>
                  <a:cubicBezTo>
                    <a:pt x="3" y="6"/>
                    <a:pt x="4" y="6"/>
                    <a:pt x="4" y="5"/>
                  </a:cubicBezTo>
                  <a:cubicBezTo>
                    <a:pt x="4" y="5"/>
                    <a:pt x="5" y="5"/>
                    <a:pt x="5" y="5"/>
                  </a:cubicBezTo>
                  <a:cubicBezTo>
                    <a:pt x="5" y="5"/>
                    <a:pt x="5" y="5"/>
                    <a:pt x="5" y="5"/>
                  </a:cubicBezTo>
                  <a:cubicBezTo>
                    <a:pt x="5" y="4"/>
                    <a:pt x="5" y="4"/>
                    <a:pt x="5" y="4"/>
                  </a:cubicBezTo>
                  <a:cubicBezTo>
                    <a:pt x="5" y="4"/>
                    <a:pt x="5" y="3"/>
                    <a:pt x="5" y="3"/>
                  </a:cubicBezTo>
                  <a:cubicBezTo>
                    <a:pt x="5" y="2"/>
                    <a:pt x="5" y="1"/>
                    <a:pt x="4" y="1"/>
                  </a:cubicBezTo>
                  <a:cubicBezTo>
                    <a:pt x="4" y="1"/>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9" name="Freeform 3224">
              <a:extLst>
                <a:ext uri="{FF2B5EF4-FFF2-40B4-BE49-F238E27FC236}">
                  <a16:creationId xmlns:a16="http://schemas.microsoft.com/office/drawing/2014/main" id="{C348ADB5-8982-A97B-FB19-532675ED15F7}"/>
                </a:ext>
              </a:extLst>
            </p:cNvPr>
            <p:cNvSpPr>
              <a:spLocks/>
            </p:cNvSpPr>
            <p:nvPr/>
          </p:nvSpPr>
          <p:spPr bwMode="auto">
            <a:xfrm>
              <a:off x="9648322" y="871614"/>
              <a:ext cx="41382" cy="33106"/>
            </a:xfrm>
            <a:custGeom>
              <a:avLst/>
              <a:gdLst>
                <a:gd name="T0" fmla="*/ 3 w 6"/>
                <a:gd name="T1" fmla="*/ 0 h 5"/>
                <a:gd name="T2" fmla="*/ 1 w 6"/>
                <a:gd name="T3" fmla="*/ 0 h 5"/>
                <a:gd name="T4" fmla="*/ 1 w 6"/>
                <a:gd name="T5" fmla="*/ 1 h 5"/>
                <a:gd name="T6" fmla="*/ 0 w 6"/>
                <a:gd name="T7" fmla="*/ 1 h 5"/>
                <a:gd name="T8" fmla="*/ 0 w 6"/>
                <a:gd name="T9" fmla="*/ 3 h 5"/>
                <a:gd name="T10" fmla="*/ 0 w 6"/>
                <a:gd name="T11" fmla="*/ 3 h 5"/>
                <a:gd name="T12" fmla="*/ 1 w 6"/>
                <a:gd name="T13" fmla="*/ 4 h 5"/>
                <a:gd name="T14" fmla="*/ 3 w 6"/>
                <a:gd name="T15" fmla="*/ 5 h 5"/>
                <a:gd name="T16" fmla="*/ 5 w 6"/>
                <a:gd name="T17" fmla="*/ 4 h 5"/>
                <a:gd name="T18" fmla="*/ 4 w 6"/>
                <a:gd name="T19" fmla="*/ 0 h 5"/>
                <a:gd name="T20" fmla="*/ 3 w 6"/>
                <a:gd name="T2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5">
                  <a:moveTo>
                    <a:pt x="3" y="0"/>
                  </a:moveTo>
                  <a:cubicBezTo>
                    <a:pt x="2" y="0"/>
                    <a:pt x="1" y="0"/>
                    <a:pt x="1" y="0"/>
                  </a:cubicBezTo>
                  <a:cubicBezTo>
                    <a:pt x="1" y="0"/>
                    <a:pt x="1" y="0"/>
                    <a:pt x="1" y="1"/>
                  </a:cubicBezTo>
                  <a:cubicBezTo>
                    <a:pt x="1" y="1"/>
                    <a:pt x="1" y="1"/>
                    <a:pt x="0" y="1"/>
                  </a:cubicBezTo>
                  <a:cubicBezTo>
                    <a:pt x="0" y="1"/>
                    <a:pt x="0" y="2"/>
                    <a:pt x="0" y="3"/>
                  </a:cubicBezTo>
                  <a:cubicBezTo>
                    <a:pt x="0" y="3"/>
                    <a:pt x="0" y="3"/>
                    <a:pt x="0" y="3"/>
                  </a:cubicBezTo>
                  <a:cubicBezTo>
                    <a:pt x="0" y="4"/>
                    <a:pt x="1" y="4"/>
                    <a:pt x="1" y="4"/>
                  </a:cubicBezTo>
                  <a:cubicBezTo>
                    <a:pt x="2" y="5"/>
                    <a:pt x="2" y="5"/>
                    <a:pt x="3" y="5"/>
                  </a:cubicBezTo>
                  <a:cubicBezTo>
                    <a:pt x="4" y="5"/>
                    <a:pt x="4" y="5"/>
                    <a:pt x="5" y="4"/>
                  </a:cubicBezTo>
                  <a:cubicBezTo>
                    <a:pt x="6" y="3"/>
                    <a:pt x="6" y="1"/>
                    <a:pt x="4" y="0"/>
                  </a:cubicBezTo>
                  <a:cubicBezTo>
                    <a:pt x="4"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0" name="Freeform 3225">
              <a:extLst>
                <a:ext uri="{FF2B5EF4-FFF2-40B4-BE49-F238E27FC236}">
                  <a16:creationId xmlns:a16="http://schemas.microsoft.com/office/drawing/2014/main" id="{D21F6FAC-1DD1-E1C9-102A-B73D3E439C21}"/>
                </a:ext>
              </a:extLst>
            </p:cNvPr>
            <p:cNvSpPr>
              <a:spLocks/>
            </p:cNvSpPr>
            <p:nvPr/>
          </p:nvSpPr>
          <p:spPr bwMode="auto">
            <a:xfrm>
              <a:off x="7121252" y="-118799"/>
              <a:ext cx="38623" cy="38623"/>
            </a:xfrm>
            <a:custGeom>
              <a:avLst/>
              <a:gdLst>
                <a:gd name="T0" fmla="*/ 3 w 6"/>
                <a:gd name="T1" fmla="*/ 0 h 6"/>
                <a:gd name="T2" fmla="*/ 0 w 6"/>
                <a:gd name="T3" fmla="*/ 1 h 6"/>
                <a:gd name="T4" fmla="*/ 0 w 6"/>
                <a:gd name="T5" fmla="*/ 1 h 6"/>
                <a:gd name="T6" fmla="*/ 0 w 6"/>
                <a:gd name="T7" fmla="*/ 2 h 6"/>
                <a:gd name="T8" fmla="*/ 1 w 6"/>
                <a:gd name="T9" fmla="*/ 5 h 6"/>
                <a:gd name="T10" fmla="*/ 2 w 6"/>
                <a:gd name="T11" fmla="*/ 6 h 6"/>
                <a:gd name="T12" fmla="*/ 3 w 6"/>
                <a:gd name="T13" fmla="*/ 6 h 6"/>
                <a:gd name="T14" fmla="*/ 3 w 6"/>
                <a:gd name="T15" fmla="*/ 6 h 6"/>
                <a:gd name="T16" fmla="*/ 4 w 6"/>
                <a:gd name="T17" fmla="*/ 5 h 6"/>
                <a:gd name="T18" fmla="*/ 4 w 6"/>
                <a:gd name="T19" fmla="*/ 5 h 6"/>
                <a:gd name="T20" fmla="*/ 5 w 6"/>
                <a:gd name="T21" fmla="*/ 5 h 6"/>
                <a:gd name="T22" fmla="*/ 4 w 6"/>
                <a:gd name="T23" fmla="*/ 1 h 6"/>
                <a:gd name="T24" fmla="*/ 3 w 6"/>
                <a:gd name="T2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6">
                  <a:moveTo>
                    <a:pt x="3" y="0"/>
                  </a:moveTo>
                  <a:cubicBezTo>
                    <a:pt x="2" y="0"/>
                    <a:pt x="1" y="1"/>
                    <a:pt x="0" y="1"/>
                  </a:cubicBezTo>
                  <a:cubicBezTo>
                    <a:pt x="0" y="1"/>
                    <a:pt x="0" y="1"/>
                    <a:pt x="0" y="1"/>
                  </a:cubicBezTo>
                  <a:cubicBezTo>
                    <a:pt x="0" y="2"/>
                    <a:pt x="0" y="2"/>
                    <a:pt x="0" y="2"/>
                  </a:cubicBezTo>
                  <a:cubicBezTo>
                    <a:pt x="0" y="3"/>
                    <a:pt x="0" y="4"/>
                    <a:pt x="1" y="5"/>
                  </a:cubicBezTo>
                  <a:cubicBezTo>
                    <a:pt x="1" y="5"/>
                    <a:pt x="2" y="6"/>
                    <a:pt x="2" y="6"/>
                  </a:cubicBezTo>
                  <a:cubicBezTo>
                    <a:pt x="2" y="6"/>
                    <a:pt x="3" y="6"/>
                    <a:pt x="3" y="6"/>
                  </a:cubicBezTo>
                  <a:cubicBezTo>
                    <a:pt x="3" y="6"/>
                    <a:pt x="3" y="6"/>
                    <a:pt x="3" y="6"/>
                  </a:cubicBezTo>
                  <a:cubicBezTo>
                    <a:pt x="3" y="6"/>
                    <a:pt x="4" y="6"/>
                    <a:pt x="4" y="5"/>
                  </a:cubicBezTo>
                  <a:cubicBezTo>
                    <a:pt x="4" y="5"/>
                    <a:pt x="4" y="5"/>
                    <a:pt x="4" y="5"/>
                  </a:cubicBezTo>
                  <a:cubicBezTo>
                    <a:pt x="4" y="5"/>
                    <a:pt x="5" y="5"/>
                    <a:pt x="5" y="5"/>
                  </a:cubicBezTo>
                  <a:cubicBezTo>
                    <a:pt x="6" y="3"/>
                    <a:pt x="5" y="2"/>
                    <a:pt x="4" y="1"/>
                  </a:cubicBezTo>
                  <a:cubicBezTo>
                    <a:pt x="4"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1" name="Freeform 3226">
              <a:extLst>
                <a:ext uri="{FF2B5EF4-FFF2-40B4-BE49-F238E27FC236}">
                  <a16:creationId xmlns:a16="http://schemas.microsoft.com/office/drawing/2014/main" id="{60378028-9BB4-A1C6-3B1C-47A3CAC9FC1C}"/>
                </a:ext>
              </a:extLst>
            </p:cNvPr>
            <p:cNvSpPr>
              <a:spLocks/>
            </p:cNvSpPr>
            <p:nvPr/>
          </p:nvSpPr>
          <p:spPr bwMode="auto">
            <a:xfrm>
              <a:off x="7278504" y="137771"/>
              <a:ext cx="24829" cy="24829"/>
            </a:xfrm>
            <a:custGeom>
              <a:avLst/>
              <a:gdLst>
                <a:gd name="T0" fmla="*/ 2 w 4"/>
                <a:gd name="T1" fmla="*/ 0 h 4"/>
                <a:gd name="T2" fmla="*/ 1 w 4"/>
                <a:gd name="T3" fmla="*/ 0 h 4"/>
                <a:gd name="T4" fmla="*/ 0 w 4"/>
                <a:gd name="T5" fmla="*/ 0 h 4"/>
                <a:gd name="T6" fmla="*/ 0 w 4"/>
                <a:gd name="T7" fmla="*/ 1 h 4"/>
                <a:gd name="T8" fmla="*/ 0 w 4"/>
                <a:gd name="T9" fmla="*/ 2 h 4"/>
                <a:gd name="T10" fmla="*/ 0 w 4"/>
                <a:gd name="T11" fmla="*/ 2 h 4"/>
                <a:gd name="T12" fmla="*/ 0 w 4"/>
                <a:gd name="T13" fmla="*/ 3 h 4"/>
                <a:gd name="T14" fmla="*/ 0 w 4"/>
                <a:gd name="T15" fmla="*/ 3 h 4"/>
                <a:gd name="T16" fmla="*/ 0 w 4"/>
                <a:gd name="T17" fmla="*/ 3 h 4"/>
                <a:gd name="T18" fmla="*/ 2 w 4"/>
                <a:gd name="T19" fmla="*/ 4 h 4"/>
                <a:gd name="T20" fmla="*/ 3 w 4"/>
                <a:gd name="T21" fmla="*/ 3 h 4"/>
                <a:gd name="T22" fmla="*/ 3 w 4"/>
                <a:gd name="T23" fmla="*/ 3 h 4"/>
                <a:gd name="T24" fmla="*/ 3 w 4"/>
                <a:gd name="T25" fmla="*/ 2 h 4"/>
                <a:gd name="T26" fmla="*/ 4 w 4"/>
                <a:gd name="T27" fmla="*/ 2 h 4"/>
                <a:gd name="T28" fmla="*/ 4 w 4"/>
                <a:gd name="T29" fmla="*/ 2 h 4"/>
                <a:gd name="T30" fmla="*/ 3 w 4"/>
                <a:gd name="T31" fmla="*/ 0 h 4"/>
                <a:gd name="T32" fmla="*/ 2 w 4"/>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4">
                  <a:moveTo>
                    <a:pt x="2" y="0"/>
                  </a:moveTo>
                  <a:cubicBezTo>
                    <a:pt x="1" y="0"/>
                    <a:pt x="1" y="0"/>
                    <a:pt x="1" y="0"/>
                  </a:cubicBezTo>
                  <a:cubicBezTo>
                    <a:pt x="1" y="0"/>
                    <a:pt x="1" y="0"/>
                    <a:pt x="0" y="0"/>
                  </a:cubicBezTo>
                  <a:cubicBezTo>
                    <a:pt x="0" y="0"/>
                    <a:pt x="0" y="0"/>
                    <a:pt x="0" y="1"/>
                  </a:cubicBezTo>
                  <a:cubicBezTo>
                    <a:pt x="0" y="1"/>
                    <a:pt x="0" y="1"/>
                    <a:pt x="0" y="2"/>
                  </a:cubicBezTo>
                  <a:cubicBezTo>
                    <a:pt x="0" y="2"/>
                    <a:pt x="0" y="2"/>
                    <a:pt x="0" y="2"/>
                  </a:cubicBezTo>
                  <a:cubicBezTo>
                    <a:pt x="0" y="2"/>
                    <a:pt x="0" y="2"/>
                    <a:pt x="0" y="3"/>
                  </a:cubicBezTo>
                  <a:cubicBezTo>
                    <a:pt x="0" y="3"/>
                    <a:pt x="0" y="3"/>
                    <a:pt x="0" y="3"/>
                  </a:cubicBezTo>
                  <a:cubicBezTo>
                    <a:pt x="0" y="3"/>
                    <a:pt x="0" y="3"/>
                    <a:pt x="0" y="3"/>
                  </a:cubicBezTo>
                  <a:cubicBezTo>
                    <a:pt x="1" y="4"/>
                    <a:pt x="1" y="4"/>
                    <a:pt x="2" y="4"/>
                  </a:cubicBezTo>
                  <a:cubicBezTo>
                    <a:pt x="2" y="4"/>
                    <a:pt x="3" y="3"/>
                    <a:pt x="3" y="3"/>
                  </a:cubicBezTo>
                  <a:cubicBezTo>
                    <a:pt x="3" y="3"/>
                    <a:pt x="3" y="3"/>
                    <a:pt x="3" y="3"/>
                  </a:cubicBezTo>
                  <a:cubicBezTo>
                    <a:pt x="3" y="3"/>
                    <a:pt x="3" y="2"/>
                    <a:pt x="3" y="2"/>
                  </a:cubicBezTo>
                  <a:cubicBezTo>
                    <a:pt x="3" y="2"/>
                    <a:pt x="3" y="2"/>
                    <a:pt x="4" y="2"/>
                  </a:cubicBezTo>
                  <a:cubicBezTo>
                    <a:pt x="4" y="2"/>
                    <a:pt x="4" y="2"/>
                    <a:pt x="4" y="2"/>
                  </a:cubicBezTo>
                  <a:cubicBezTo>
                    <a:pt x="4" y="1"/>
                    <a:pt x="3" y="1"/>
                    <a:pt x="3"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2" name="Freeform 3227">
              <a:extLst>
                <a:ext uri="{FF2B5EF4-FFF2-40B4-BE49-F238E27FC236}">
                  <a16:creationId xmlns:a16="http://schemas.microsoft.com/office/drawing/2014/main" id="{376B5FE1-3D03-4E6B-C7E4-1DE4FD7B715E}"/>
                </a:ext>
              </a:extLst>
            </p:cNvPr>
            <p:cNvSpPr>
              <a:spLocks/>
            </p:cNvSpPr>
            <p:nvPr/>
          </p:nvSpPr>
          <p:spPr bwMode="auto">
            <a:xfrm>
              <a:off x="6897788" y="-242945"/>
              <a:ext cx="24829" cy="24829"/>
            </a:xfrm>
            <a:custGeom>
              <a:avLst/>
              <a:gdLst>
                <a:gd name="T0" fmla="*/ 2 w 4"/>
                <a:gd name="T1" fmla="*/ 0 h 4"/>
                <a:gd name="T2" fmla="*/ 0 w 4"/>
                <a:gd name="T3" fmla="*/ 1 h 4"/>
                <a:gd name="T4" fmla="*/ 1 w 4"/>
                <a:gd name="T5" fmla="*/ 4 h 4"/>
                <a:gd name="T6" fmla="*/ 2 w 4"/>
                <a:gd name="T7" fmla="*/ 4 h 4"/>
                <a:gd name="T8" fmla="*/ 3 w 4"/>
                <a:gd name="T9" fmla="*/ 4 h 4"/>
                <a:gd name="T10" fmla="*/ 3 w 4"/>
                <a:gd name="T11" fmla="*/ 4 h 4"/>
                <a:gd name="T12" fmla="*/ 3 w 4"/>
                <a:gd name="T13" fmla="*/ 3 h 4"/>
                <a:gd name="T14" fmla="*/ 3 w 4"/>
                <a:gd name="T15" fmla="*/ 3 h 4"/>
                <a:gd name="T16" fmla="*/ 4 w 4"/>
                <a:gd name="T17" fmla="*/ 3 h 4"/>
                <a:gd name="T18" fmla="*/ 3 w 4"/>
                <a:gd name="T19" fmla="*/ 1 h 4"/>
                <a:gd name="T20" fmla="*/ 2 w 4"/>
                <a:gd name="T2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4">
                  <a:moveTo>
                    <a:pt x="2" y="0"/>
                  </a:moveTo>
                  <a:cubicBezTo>
                    <a:pt x="1" y="0"/>
                    <a:pt x="1" y="1"/>
                    <a:pt x="0" y="1"/>
                  </a:cubicBezTo>
                  <a:cubicBezTo>
                    <a:pt x="0" y="2"/>
                    <a:pt x="0" y="3"/>
                    <a:pt x="1" y="4"/>
                  </a:cubicBezTo>
                  <a:cubicBezTo>
                    <a:pt x="1" y="4"/>
                    <a:pt x="1" y="4"/>
                    <a:pt x="2" y="4"/>
                  </a:cubicBezTo>
                  <a:cubicBezTo>
                    <a:pt x="2" y="4"/>
                    <a:pt x="2" y="4"/>
                    <a:pt x="3" y="4"/>
                  </a:cubicBezTo>
                  <a:cubicBezTo>
                    <a:pt x="3" y="4"/>
                    <a:pt x="3" y="4"/>
                    <a:pt x="3" y="4"/>
                  </a:cubicBezTo>
                  <a:cubicBezTo>
                    <a:pt x="3" y="4"/>
                    <a:pt x="3" y="4"/>
                    <a:pt x="3" y="3"/>
                  </a:cubicBezTo>
                  <a:cubicBezTo>
                    <a:pt x="3" y="3"/>
                    <a:pt x="3" y="3"/>
                    <a:pt x="3" y="3"/>
                  </a:cubicBezTo>
                  <a:cubicBezTo>
                    <a:pt x="4" y="3"/>
                    <a:pt x="4" y="3"/>
                    <a:pt x="4" y="3"/>
                  </a:cubicBezTo>
                  <a:cubicBezTo>
                    <a:pt x="4" y="2"/>
                    <a:pt x="4" y="1"/>
                    <a:pt x="3" y="1"/>
                  </a:cubicBezTo>
                  <a:cubicBezTo>
                    <a:pt x="3"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3" name="Freeform 3228">
              <a:extLst>
                <a:ext uri="{FF2B5EF4-FFF2-40B4-BE49-F238E27FC236}">
                  <a16:creationId xmlns:a16="http://schemas.microsoft.com/office/drawing/2014/main" id="{48AD4282-D5BA-0A2B-BEDB-A47334B15041}"/>
                </a:ext>
              </a:extLst>
            </p:cNvPr>
            <p:cNvSpPr>
              <a:spLocks/>
            </p:cNvSpPr>
            <p:nvPr/>
          </p:nvSpPr>
          <p:spPr bwMode="auto">
            <a:xfrm>
              <a:off x="7107458" y="137771"/>
              <a:ext cx="24829" cy="24829"/>
            </a:xfrm>
            <a:custGeom>
              <a:avLst/>
              <a:gdLst>
                <a:gd name="T0" fmla="*/ 2 w 4"/>
                <a:gd name="T1" fmla="*/ 0 h 4"/>
                <a:gd name="T2" fmla="*/ 2 w 4"/>
                <a:gd name="T3" fmla="*/ 0 h 4"/>
                <a:gd name="T4" fmla="*/ 1 w 4"/>
                <a:gd name="T5" fmla="*/ 0 h 4"/>
                <a:gd name="T6" fmla="*/ 1 w 4"/>
                <a:gd name="T7" fmla="*/ 1 h 4"/>
                <a:gd name="T8" fmla="*/ 1 w 4"/>
                <a:gd name="T9" fmla="*/ 3 h 4"/>
                <a:gd name="T10" fmla="*/ 1 w 4"/>
                <a:gd name="T11" fmla="*/ 3 h 4"/>
                <a:gd name="T12" fmla="*/ 2 w 4"/>
                <a:gd name="T13" fmla="*/ 4 h 4"/>
                <a:gd name="T14" fmla="*/ 2 w 4"/>
                <a:gd name="T15" fmla="*/ 4 h 4"/>
                <a:gd name="T16" fmla="*/ 3 w 4"/>
                <a:gd name="T17" fmla="*/ 4 h 4"/>
                <a:gd name="T18" fmla="*/ 3 w 4"/>
                <a:gd name="T19" fmla="*/ 3 h 4"/>
                <a:gd name="T20" fmla="*/ 4 w 4"/>
                <a:gd name="T21" fmla="*/ 3 h 4"/>
                <a:gd name="T22" fmla="*/ 4 w 4"/>
                <a:gd name="T23" fmla="*/ 2 h 4"/>
                <a:gd name="T24" fmla="*/ 4 w 4"/>
                <a:gd name="T25" fmla="*/ 2 h 4"/>
                <a:gd name="T26" fmla="*/ 3 w 4"/>
                <a:gd name="T27" fmla="*/ 0 h 4"/>
                <a:gd name="T28" fmla="*/ 3 w 4"/>
                <a:gd name="T29" fmla="*/ 0 h 4"/>
                <a:gd name="T30" fmla="*/ 2 w 4"/>
                <a:gd name="T31" fmla="*/ 0 h 4"/>
                <a:gd name="T32" fmla="*/ 2 w 4"/>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4">
                  <a:moveTo>
                    <a:pt x="2" y="0"/>
                  </a:moveTo>
                  <a:cubicBezTo>
                    <a:pt x="2" y="0"/>
                    <a:pt x="2" y="0"/>
                    <a:pt x="2" y="0"/>
                  </a:cubicBezTo>
                  <a:cubicBezTo>
                    <a:pt x="1" y="0"/>
                    <a:pt x="1" y="0"/>
                    <a:pt x="1" y="0"/>
                  </a:cubicBezTo>
                  <a:cubicBezTo>
                    <a:pt x="1" y="0"/>
                    <a:pt x="1" y="0"/>
                    <a:pt x="1" y="1"/>
                  </a:cubicBezTo>
                  <a:cubicBezTo>
                    <a:pt x="0" y="2"/>
                    <a:pt x="0" y="3"/>
                    <a:pt x="1" y="3"/>
                  </a:cubicBezTo>
                  <a:cubicBezTo>
                    <a:pt x="1" y="3"/>
                    <a:pt x="1" y="3"/>
                    <a:pt x="1" y="3"/>
                  </a:cubicBezTo>
                  <a:cubicBezTo>
                    <a:pt x="1" y="3"/>
                    <a:pt x="1" y="3"/>
                    <a:pt x="2" y="4"/>
                  </a:cubicBezTo>
                  <a:cubicBezTo>
                    <a:pt x="2" y="4"/>
                    <a:pt x="2" y="4"/>
                    <a:pt x="2" y="4"/>
                  </a:cubicBezTo>
                  <a:cubicBezTo>
                    <a:pt x="3" y="4"/>
                    <a:pt x="3" y="4"/>
                    <a:pt x="3" y="4"/>
                  </a:cubicBezTo>
                  <a:cubicBezTo>
                    <a:pt x="3" y="3"/>
                    <a:pt x="3" y="3"/>
                    <a:pt x="3" y="3"/>
                  </a:cubicBezTo>
                  <a:cubicBezTo>
                    <a:pt x="4" y="3"/>
                    <a:pt x="4" y="3"/>
                    <a:pt x="4" y="3"/>
                  </a:cubicBezTo>
                  <a:cubicBezTo>
                    <a:pt x="4" y="3"/>
                    <a:pt x="4" y="2"/>
                    <a:pt x="4" y="2"/>
                  </a:cubicBezTo>
                  <a:cubicBezTo>
                    <a:pt x="4" y="2"/>
                    <a:pt x="4" y="2"/>
                    <a:pt x="4" y="2"/>
                  </a:cubicBezTo>
                  <a:cubicBezTo>
                    <a:pt x="4" y="1"/>
                    <a:pt x="4" y="0"/>
                    <a:pt x="3" y="0"/>
                  </a:cubicBezTo>
                  <a:cubicBezTo>
                    <a:pt x="3" y="0"/>
                    <a:pt x="3" y="0"/>
                    <a:pt x="3" y="0"/>
                  </a:cubicBezTo>
                  <a:cubicBezTo>
                    <a:pt x="3" y="0"/>
                    <a:pt x="3"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4" name="Freeform 3229">
              <a:extLst>
                <a:ext uri="{FF2B5EF4-FFF2-40B4-BE49-F238E27FC236}">
                  <a16:creationId xmlns:a16="http://schemas.microsoft.com/office/drawing/2014/main" id="{8B51ABB8-144A-46D9-FF0E-36C12490A8C2}"/>
                </a:ext>
              </a:extLst>
            </p:cNvPr>
            <p:cNvSpPr>
              <a:spLocks/>
            </p:cNvSpPr>
            <p:nvPr/>
          </p:nvSpPr>
          <p:spPr bwMode="auto">
            <a:xfrm>
              <a:off x="7303333" y="728156"/>
              <a:ext cx="27588" cy="24829"/>
            </a:xfrm>
            <a:custGeom>
              <a:avLst/>
              <a:gdLst>
                <a:gd name="T0" fmla="*/ 2 w 4"/>
                <a:gd name="T1" fmla="*/ 0 h 4"/>
                <a:gd name="T2" fmla="*/ 2 w 4"/>
                <a:gd name="T3" fmla="*/ 0 h 4"/>
                <a:gd name="T4" fmla="*/ 1 w 4"/>
                <a:gd name="T5" fmla="*/ 0 h 4"/>
                <a:gd name="T6" fmla="*/ 0 w 4"/>
                <a:gd name="T7" fmla="*/ 1 h 4"/>
                <a:gd name="T8" fmla="*/ 0 w 4"/>
                <a:gd name="T9" fmla="*/ 2 h 4"/>
                <a:gd name="T10" fmla="*/ 0 w 4"/>
                <a:gd name="T11" fmla="*/ 3 h 4"/>
                <a:gd name="T12" fmla="*/ 1 w 4"/>
                <a:gd name="T13" fmla="*/ 4 h 4"/>
                <a:gd name="T14" fmla="*/ 1 w 4"/>
                <a:gd name="T15" fmla="*/ 4 h 4"/>
                <a:gd name="T16" fmla="*/ 1 w 4"/>
                <a:gd name="T17" fmla="*/ 4 h 4"/>
                <a:gd name="T18" fmla="*/ 2 w 4"/>
                <a:gd name="T19" fmla="*/ 4 h 4"/>
                <a:gd name="T20" fmla="*/ 3 w 4"/>
                <a:gd name="T21" fmla="*/ 3 h 4"/>
                <a:gd name="T22" fmla="*/ 3 w 4"/>
                <a:gd name="T23" fmla="*/ 1 h 4"/>
                <a:gd name="T24" fmla="*/ 3 w 4"/>
                <a:gd name="T25" fmla="*/ 1 h 4"/>
                <a:gd name="T26" fmla="*/ 3 w 4"/>
                <a:gd name="T27" fmla="*/ 1 h 4"/>
                <a:gd name="T28" fmla="*/ 3 w 4"/>
                <a:gd name="T29" fmla="*/ 1 h 4"/>
                <a:gd name="T30" fmla="*/ 3 w 4"/>
                <a:gd name="T31" fmla="*/ 0 h 4"/>
                <a:gd name="T32" fmla="*/ 2 w 4"/>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4">
                  <a:moveTo>
                    <a:pt x="2" y="0"/>
                  </a:moveTo>
                  <a:cubicBezTo>
                    <a:pt x="2" y="0"/>
                    <a:pt x="2" y="0"/>
                    <a:pt x="2" y="0"/>
                  </a:cubicBezTo>
                  <a:cubicBezTo>
                    <a:pt x="2" y="0"/>
                    <a:pt x="1" y="0"/>
                    <a:pt x="1" y="0"/>
                  </a:cubicBezTo>
                  <a:cubicBezTo>
                    <a:pt x="1" y="0"/>
                    <a:pt x="0" y="1"/>
                    <a:pt x="0" y="1"/>
                  </a:cubicBezTo>
                  <a:cubicBezTo>
                    <a:pt x="0" y="1"/>
                    <a:pt x="0" y="2"/>
                    <a:pt x="0" y="2"/>
                  </a:cubicBezTo>
                  <a:cubicBezTo>
                    <a:pt x="0" y="3"/>
                    <a:pt x="0" y="3"/>
                    <a:pt x="0" y="3"/>
                  </a:cubicBezTo>
                  <a:cubicBezTo>
                    <a:pt x="0" y="3"/>
                    <a:pt x="0" y="4"/>
                    <a:pt x="1" y="4"/>
                  </a:cubicBezTo>
                  <a:cubicBezTo>
                    <a:pt x="1" y="4"/>
                    <a:pt x="1" y="4"/>
                    <a:pt x="1" y="4"/>
                  </a:cubicBezTo>
                  <a:cubicBezTo>
                    <a:pt x="1" y="4"/>
                    <a:pt x="1" y="4"/>
                    <a:pt x="1" y="4"/>
                  </a:cubicBezTo>
                  <a:cubicBezTo>
                    <a:pt x="1" y="4"/>
                    <a:pt x="2" y="4"/>
                    <a:pt x="2" y="4"/>
                  </a:cubicBezTo>
                  <a:cubicBezTo>
                    <a:pt x="2" y="4"/>
                    <a:pt x="3" y="4"/>
                    <a:pt x="3" y="3"/>
                  </a:cubicBezTo>
                  <a:cubicBezTo>
                    <a:pt x="4" y="3"/>
                    <a:pt x="4" y="2"/>
                    <a:pt x="3" y="1"/>
                  </a:cubicBezTo>
                  <a:cubicBezTo>
                    <a:pt x="3" y="1"/>
                    <a:pt x="3" y="1"/>
                    <a:pt x="3" y="1"/>
                  </a:cubicBezTo>
                  <a:cubicBezTo>
                    <a:pt x="3" y="1"/>
                    <a:pt x="3" y="1"/>
                    <a:pt x="3" y="1"/>
                  </a:cubicBezTo>
                  <a:cubicBezTo>
                    <a:pt x="3" y="1"/>
                    <a:pt x="3" y="1"/>
                    <a:pt x="3" y="1"/>
                  </a:cubicBezTo>
                  <a:cubicBezTo>
                    <a:pt x="3" y="0"/>
                    <a:pt x="3" y="0"/>
                    <a:pt x="3"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5" name="Freeform 3230">
              <a:extLst>
                <a:ext uri="{FF2B5EF4-FFF2-40B4-BE49-F238E27FC236}">
                  <a16:creationId xmlns:a16="http://schemas.microsoft.com/office/drawing/2014/main" id="{EE1CE3AF-3C01-7EF0-9ACB-76BA731CE807}"/>
                </a:ext>
              </a:extLst>
            </p:cNvPr>
            <p:cNvSpPr>
              <a:spLocks/>
            </p:cNvSpPr>
            <p:nvPr/>
          </p:nvSpPr>
          <p:spPr bwMode="auto">
            <a:xfrm>
              <a:off x="6883994" y="824715"/>
              <a:ext cx="27588" cy="19312"/>
            </a:xfrm>
            <a:custGeom>
              <a:avLst/>
              <a:gdLst>
                <a:gd name="T0" fmla="*/ 2 w 4"/>
                <a:gd name="T1" fmla="*/ 0 h 3"/>
                <a:gd name="T2" fmla="*/ 1 w 4"/>
                <a:gd name="T3" fmla="*/ 0 h 3"/>
                <a:gd name="T4" fmla="*/ 1 w 4"/>
                <a:gd name="T5" fmla="*/ 3 h 3"/>
                <a:gd name="T6" fmla="*/ 2 w 4"/>
                <a:gd name="T7" fmla="*/ 3 h 3"/>
                <a:gd name="T8" fmla="*/ 4 w 4"/>
                <a:gd name="T9" fmla="*/ 3 h 3"/>
                <a:gd name="T10" fmla="*/ 4 w 4"/>
                <a:gd name="T11" fmla="*/ 2 h 3"/>
                <a:gd name="T12" fmla="*/ 4 w 4"/>
                <a:gd name="T13" fmla="*/ 2 h 3"/>
                <a:gd name="T14" fmla="*/ 4 w 4"/>
                <a:gd name="T15" fmla="*/ 1 h 3"/>
                <a:gd name="T16" fmla="*/ 4 w 4"/>
                <a:gd name="T17" fmla="*/ 1 h 3"/>
                <a:gd name="T18" fmla="*/ 4 w 4"/>
                <a:gd name="T19" fmla="*/ 0 h 3"/>
                <a:gd name="T20" fmla="*/ 3 w 4"/>
                <a:gd name="T21" fmla="*/ 0 h 3"/>
                <a:gd name="T22" fmla="*/ 3 w 4"/>
                <a:gd name="T23" fmla="*/ 0 h 3"/>
                <a:gd name="T24" fmla="*/ 2 w 4"/>
                <a:gd name="T25"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3">
                  <a:moveTo>
                    <a:pt x="2" y="0"/>
                  </a:moveTo>
                  <a:cubicBezTo>
                    <a:pt x="2" y="0"/>
                    <a:pt x="1" y="0"/>
                    <a:pt x="1" y="0"/>
                  </a:cubicBezTo>
                  <a:cubicBezTo>
                    <a:pt x="0" y="1"/>
                    <a:pt x="0" y="2"/>
                    <a:pt x="1" y="3"/>
                  </a:cubicBezTo>
                  <a:cubicBezTo>
                    <a:pt x="2" y="3"/>
                    <a:pt x="2" y="3"/>
                    <a:pt x="2" y="3"/>
                  </a:cubicBezTo>
                  <a:cubicBezTo>
                    <a:pt x="3" y="3"/>
                    <a:pt x="4" y="3"/>
                    <a:pt x="4" y="3"/>
                  </a:cubicBezTo>
                  <a:cubicBezTo>
                    <a:pt x="4" y="2"/>
                    <a:pt x="4" y="2"/>
                    <a:pt x="4" y="2"/>
                  </a:cubicBezTo>
                  <a:cubicBezTo>
                    <a:pt x="4" y="2"/>
                    <a:pt x="4" y="2"/>
                    <a:pt x="4" y="2"/>
                  </a:cubicBezTo>
                  <a:cubicBezTo>
                    <a:pt x="4" y="2"/>
                    <a:pt x="4" y="1"/>
                    <a:pt x="4" y="1"/>
                  </a:cubicBezTo>
                  <a:cubicBezTo>
                    <a:pt x="4" y="1"/>
                    <a:pt x="4" y="1"/>
                    <a:pt x="4" y="1"/>
                  </a:cubicBezTo>
                  <a:cubicBezTo>
                    <a:pt x="4" y="1"/>
                    <a:pt x="4" y="0"/>
                    <a:pt x="4" y="0"/>
                  </a:cubicBezTo>
                  <a:cubicBezTo>
                    <a:pt x="4" y="0"/>
                    <a:pt x="4" y="0"/>
                    <a:pt x="3" y="0"/>
                  </a:cubicBezTo>
                  <a:cubicBezTo>
                    <a:pt x="3" y="0"/>
                    <a:pt x="3" y="0"/>
                    <a:pt x="3" y="0"/>
                  </a:cubicBezTo>
                  <a:cubicBezTo>
                    <a:pt x="3" y="0"/>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6" name="Freeform 3231">
              <a:extLst>
                <a:ext uri="{FF2B5EF4-FFF2-40B4-BE49-F238E27FC236}">
                  <a16:creationId xmlns:a16="http://schemas.microsoft.com/office/drawing/2014/main" id="{A916DDBB-45A8-D092-5CA0-990F89A7737C}"/>
                </a:ext>
              </a:extLst>
            </p:cNvPr>
            <p:cNvSpPr>
              <a:spLocks/>
            </p:cNvSpPr>
            <p:nvPr/>
          </p:nvSpPr>
          <p:spPr bwMode="auto">
            <a:xfrm>
              <a:off x="7794401" y="347440"/>
              <a:ext cx="27588" cy="24829"/>
            </a:xfrm>
            <a:custGeom>
              <a:avLst/>
              <a:gdLst>
                <a:gd name="T0" fmla="*/ 2 w 4"/>
                <a:gd name="T1" fmla="*/ 0 h 4"/>
                <a:gd name="T2" fmla="*/ 0 w 4"/>
                <a:gd name="T3" fmla="*/ 1 h 4"/>
                <a:gd name="T4" fmla="*/ 0 w 4"/>
                <a:gd name="T5" fmla="*/ 1 h 4"/>
                <a:gd name="T6" fmla="*/ 0 w 4"/>
                <a:gd name="T7" fmla="*/ 1 h 4"/>
                <a:gd name="T8" fmla="*/ 0 w 4"/>
                <a:gd name="T9" fmla="*/ 2 h 4"/>
                <a:gd name="T10" fmla="*/ 0 w 4"/>
                <a:gd name="T11" fmla="*/ 2 h 4"/>
                <a:gd name="T12" fmla="*/ 0 w 4"/>
                <a:gd name="T13" fmla="*/ 3 h 4"/>
                <a:gd name="T14" fmla="*/ 0 w 4"/>
                <a:gd name="T15" fmla="*/ 3 h 4"/>
                <a:gd name="T16" fmla="*/ 1 w 4"/>
                <a:gd name="T17" fmla="*/ 3 h 4"/>
                <a:gd name="T18" fmla="*/ 2 w 4"/>
                <a:gd name="T19" fmla="*/ 4 h 4"/>
                <a:gd name="T20" fmla="*/ 3 w 4"/>
                <a:gd name="T21" fmla="*/ 3 h 4"/>
                <a:gd name="T22" fmla="*/ 3 w 4"/>
                <a:gd name="T23" fmla="*/ 3 h 4"/>
                <a:gd name="T24" fmla="*/ 3 w 4"/>
                <a:gd name="T25" fmla="*/ 3 h 4"/>
                <a:gd name="T26" fmla="*/ 3 w 4"/>
                <a:gd name="T27" fmla="*/ 2 h 4"/>
                <a:gd name="T28" fmla="*/ 4 w 4"/>
                <a:gd name="T29" fmla="*/ 2 h 4"/>
                <a:gd name="T30" fmla="*/ 3 w 4"/>
                <a:gd name="T31" fmla="*/ 1 h 4"/>
                <a:gd name="T32" fmla="*/ 3 w 4"/>
                <a:gd name="T33" fmla="*/ 0 h 4"/>
                <a:gd name="T34" fmla="*/ 3 w 4"/>
                <a:gd name="T35" fmla="*/ 0 h 4"/>
                <a:gd name="T36" fmla="*/ 2 w 4"/>
                <a:gd name="T3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 h="4">
                  <a:moveTo>
                    <a:pt x="2" y="0"/>
                  </a:moveTo>
                  <a:cubicBezTo>
                    <a:pt x="1" y="0"/>
                    <a:pt x="0" y="0"/>
                    <a:pt x="0" y="1"/>
                  </a:cubicBezTo>
                  <a:cubicBezTo>
                    <a:pt x="0" y="1"/>
                    <a:pt x="0" y="1"/>
                    <a:pt x="0" y="1"/>
                  </a:cubicBezTo>
                  <a:cubicBezTo>
                    <a:pt x="0" y="1"/>
                    <a:pt x="0" y="1"/>
                    <a:pt x="0" y="1"/>
                  </a:cubicBezTo>
                  <a:cubicBezTo>
                    <a:pt x="0" y="1"/>
                    <a:pt x="0" y="1"/>
                    <a:pt x="0" y="2"/>
                  </a:cubicBezTo>
                  <a:cubicBezTo>
                    <a:pt x="0" y="2"/>
                    <a:pt x="0" y="2"/>
                    <a:pt x="0" y="2"/>
                  </a:cubicBezTo>
                  <a:cubicBezTo>
                    <a:pt x="0" y="2"/>
                    <a:pt x="0" y="3"/>
                    <a:pt x="0" y="3"/>
                  </a:cubicBezTo>
                  <a:cubicBezTo>
                    <a:pt x="0" y="3"/>
                    <a:pt x="0" y="3"/>
                    <a:pt x="0" y="3"/>
                  </a:cubicBezTo>
                  <a:cubicBezTo>
                    <a:pt x="0" y="3"/>
                    <a:pt x="0" y="3"/>
                    <a:pt x="1" y="3"/>
                  </a:cubicBezTo>
                  <a:cubicBezTo>
                    <a:pt x="1" y="4"/>
                    <a:pt x="1" y="4"/>
                    <a:pt x="2" y="4"/>
                  </a:cubicBezTo>
                  <a:cubicBezTo>
                    <a:pt x="2" y="4"/>
                    <a:pt x="3" y="4"/>
                    <a:pt x="3" y="3"/>
                  </a:cubicBezTo>
                  <a:cubicBezTo>
                    <a:pt x="3" y="3"/>
                    <a:pt x="3" y="3"/>
                    <a:pt x="3" y="3"/>
                  </a:cubicBezTo>
                  <a:cubicBezTo>
                    <a:pt x="3" y="3"/>
                    <a:pt x="3" y="3"/>
                    <a:pt x="3" y="3"/>
                  </a:cubicBezTo>
                  <a:cubicBezTo>
                    <a:pt x="3" y="3"/>
                    <a:pt x="3" y="3"/>
                    <a:pt x="3" y="2"/>
                  </a:cubicBezTo>
                  <a:cubicBezTo>
                    <a:pt x="4" y="2"/>
                    <a:pt x="4" y="2"/>
                    <a:pt x="4" y="2"/>
                  </a:cubicBezTo>
                  <a:cubicBezTo>
                    <a:pt x="4" y="2"/>
                    <a:pt x="3" y="1"/>
                    <a:pt x="3" y="1"/>
                  </a:cubicBezTo>
                  <a:cubicBezTo>
                    <a:pt x="3" y="1"/>
                    <a:pt x="3" y="0"/>
                    <a:pt x="3" y="0"/>
                  </a:cubicBezTo>
                  <a:cubicBezTo>
                    <a:pt x="3" y="0"/>
                    <a:pt x="3" y="0"/>
                    <a:pt x="3"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7" name="Freeform 3232">
              <a:extLst>
                <a:ext uri="{FF2B5EF4-FFF2-40B4-BE49-F238E27FC236}">
                  <a16:creationId xmlns:a16="http://schemas.microsoft.com/office/drawing/2014/main" id="{5EC2CD44-D4B7-64EF-0194-C15ABA898CB3}"/>
                </a:ext>
              </a:extLst>
            </p:cNvPr>
            <p:cNvSpPr>
              <a:spLocks/>
            </p:cNvSpPr>
            <p:nvPr/>
          </p:nvSpPr>
          <p:spPr bwMode="auto">
            <a:xfrm>
              <a:off x="8337887" y="758503"/>
              <a:ext cx="22070" cy="27588"/>
            </a:xfrm>
            <a:custGeom>
              <a:avLst/>
              <a:gdLst>
                <a:gd name="T0" fmla="*/ 2 w 3"/>
                <a:gd name="T1" fmla="*/ 0 h 4"/>
                <a:gd name="T2" fmla="*/ 1 w 3"/>
                <a:gd name="T3" fmla="*/ 0 h 4"/>
                <a:gd name="T4" fmla="*/ 0 w 3"/>
                <a:gd name="T5" fmla="*/ 1 h 4"/>
                <a:gd name="T6" fmla="*/ 0 w 3"/>
                <a:gd name="T7" fmla="*/ 1 h 4"/>
                <a:gd name="T8" fmla="*/ 0 w 3"/>
                <a:gd name="T9" fmla="*/ 1 h 4"/>
                <a:gd name="T10" fmla="*/ 0 w 3"/>
                <a:gd name="T11" fmla="*/ 3 h 4"/>
                <a:gd name="T12" fmla="*/ 0 w 3"/>
                <a:gd name="T13" fmla="*/ 3 h 4"/>
                <a:gd name="T14" fmla="*/ 0 w 3"/>
                <a:gd name="T15" fmla="*/ 4 h 4"/>
                <a:gd name="T16" fmla="*/ 2 w 3"/>
                <a:gd name="T17" fmla="*/ 4 h 4"/>
                <a:gd name="T18" fmla="*/ 3 w 3"/>
                <a:gd name="T19" fmla="*/ 3 h 4"/>
                <a:gd name="T20" fmla="*/ 3 w 3"/>
                <a:gd name="T21" fmla="*/ 3 h 4"/>
                <a:gd name="T22" fmla="*/ 3 w 3"/>
                <a:gd name="T23" fmla="*/ 2 h 4"/>
                <a:gd name="T24" fmla="*/ 3 w 3"/>
                <a:gd name="T25" fmla="*/ 2 h 4"/>
                <a:gd name="T26" fmla="*/ 3 w 3"/>
                <a:gd name="T27" fmla="*/ 2 h 4"/>
                <a:gd name="T28" fmla="*/ 3 w 3"/>
                <a:gd name="T29" fmla="*/ 2 h 4"/>
                <a:gd name="T30" fmla="*/ 3 w 3"/>
                <a:gd name="T31" fmla="*/ 1 h 4"/>
                <a:gd name="T32" fmla="*/ 3 w 3"/>
                <a:gd name="T33" fmla="*/ 1 h 4"/>
                <a:gd name="T34" fmla="*/ 2 w 3"/>
                <a:gd name="T35" fmla="*/ 0 h 4"/>
                <a:gd name="T36" fmla="*/ 2 w 3"/>
                <a:gd name="T3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 h="4">
                  <a:moveTo>
                    <a:pt x="2" y="0"/>
                  </a:moveTo>
                  <a:cubicBezTo>
                    <a:pt x="1" y="0"/>
                    <a:pt x="1" y="0"/>
                    <a:pt x="1" y="0"/>
                  </a:cubicBezTo>
                  <a:cubicBezTo>
                    <a:pt x="1" y="0"/>
                    <a:pt x="0" y="1"/>
                    <a:pt x="0" y="1"/>
                  </a:cubicBezTo>
                  <a:cubicBezTo>
                    <a:pt x="0" y="1"/>
                    <a:pt x="0" y="1"/>
                    <a:pt x="0" y="1"/>
                  </a:cubicBezTo>
                  <a:cubicBezTo>
                    <a:pt x="0" y="1"/>
                    <a:pt x="0" y="1"/>
                    <a:pt x="0" y="1"/>
                  </a:cubicBezTo>
                  <a:cubicBezTo>
                    <a:pt x="0" y="2"/>
                    <a:pt x="0" y="2"/>
                    <a:pt x="0" y="3"/>
                  </a:cubicBezTo>
                  <a:cubicBezTo>
                    <a:pt x="0" y="3"/>
                    <a:pt x="0" y="3"/>
                    <a:pt x="0" y="3"/>
                  </a:cubicBezTo>
                  <a:cubicBezTo>
                    <a:pt x="0" y="3"/>
                    <a:pt x="0" y="4"/>
                    <a:pt x="0" y="4"/>
                  </a:cubicBezTo>
                  <a:cubicBezTo>
                    <a:pt x="1" y="4"/>
                    <a:pt x="1" y="4"/>
                    <a:pt x="2" y="4"/>
                  </a:cubicBezTo>
                  <a:cubicBezTo>
                    <a:pt x="2" y="4"/>
                    <a:pt x="3" y="4"/>
                    <a:pt x="3" y="3"/>
                  </a:cubicBezTo>
                  <a:cubicBezTo>
                    <a:pt x="3" y="3"/>
                    <a:pt x="3" y="3"/>
                    <a:pt x="3" y="3"/>
                  </a:cubicBezTo>
                  <a:cubicBezTo>
                    <a:pt x="3" y="3"/>
                    <a:pt x="3" y="2"/>
                    <a:pt x="3" y="2"/>
                  </a:cubicBezTo>
                  <a:cubicBezTo>
                    <a:pt x="3" y="2"/>
                    <a:pt x="3" y="2"/>
                    <a:pt x="3" y="2"/>
                  </a:cubicBezTo>
                  <a:cubicBezTo>
                    <a:pt x="3" y="2"/>
                    <a:pt x="3" y="2"/>
                    <a:pt x="3" y="2"/>
                  </a:cubicBezTo>
                  <a:cubicBezTo>
                    <a:pt x="3" y="2"/>
                    <a:pt x="3" y="2"/>
                    <a:pt x="3" y="2"/>
                  </a:cubicBezTo>
                  <a:cubicBezTo>
                    <a:pt x="3" y="2"/>
                    <a:pt x="3" y="1"/>
                    <a:pt x="3" y="1"/>
                  </a:cubicBezTo>
                  <a:cubicBezTo>
                    <a:pt x="3" y="1"/>
                    <a:pt x="3" y="1"/>
                    <a:pt x="3" y="1"/>
                  </a:cubicBezTo>
                  <a:cubicBezTo>
                    <a:pt x="2" y="1"/>
                    <a:pt x="2"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8" name="Freeform 3233">
              <a:extLst>
                <a:ext uri="{FF2B5EF4-FFF2-40B4-BE49-F238E27FC236}">
                  <a16:creationId xmlns:a16="http://schemas.microsoft.com/office/drawing/2014/main" id="{06CE18C1-97F9-F2E5-F40A-7718E04619A4}"/>
                </a:ext>
              </a:extLst>
            </p:cNvPr>
            <p:cNvSpPr>
              <a:spLocks/>
            </p:cNvSpPr>
            <p:nvPr/>
          </p:nvSpPr>
          <p:spPr bwMode="auto">
            <a:xfrm>
              <a:off x="7998553" y="832991"/>
              <a:ext cx="24829" cy="24829"/>
            </a:xfrm>
            <a:custGeom>
              <a:avLst/>
              <a:gdLst>
                <a:gd name="T0" fmla="*/ 2 w 4"/>
                <a:gd name="T1" fmla="*/ 0 h 4"/>
                <a:gd name="T2" fmla="*/ 1 w 4"/>
                <a:gd name="T3" fmla="*/ 1 h 4"/>
                <a:gd name="T4" fmla="*/ 1 w 4"/>
                <a:gd name="T5" fmla="*/ 4 h 4"/>
                <a:gd name="T6" fmla="*/ 2 w 4"/>
                <a:gd name="T7" fmla="*/ 4 h 4"/>
                <a:gd name="T8" fmla="*/ 4 w 4"/>
                <a:gd name="T9" fmla="*/ 3 h 4"/>
                <a:gd name="T10" fmla="*/ 4 w 4"/>
                <a:gd name="T11" fmla="*/ 2 h 4"/>
                <a:gd name="T12" fmla="*/ 4 w 4"/>
                <a:gd name="T13" fmla="*/ 2 h 4"/>
                <a:gd name="T14" fmla="*/ 4 w 4"/>
                <a:gd name="T15" fmla="*/ 1 h 4"/>
                <a:gd name="T16" fmla="*/ 3 w 4"/>
                <a:gd name="T17" fmla="*/ 1 h 4"/>
                <a:gd name="T18" fmla="*/ 3 w 4"/>
                <a:gd name="T19" fmla="*/ 1 h 4"/>
                <a:gd name="T20" fmla="*/ 2 w 4"/>
                <a:gd name="T2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4">
                  <a:moveTo>
                    <a:pt x="2" y="0"/>
                  </a:moveTo>
                  <a:cubicBezTo>
                    <a:pt x="2" y="0"/>
                    <a:pt x="1" y="1"/>
                    <a:pt x="1" y="1"/>
                  </a:cubicBezTo>
                  <a:cubicBezTo>
                    <a:pt x="0" y="2"/>
                    <a:pt x="0" y="3"/>
                    <a:pt x="1" y="4"/>
                  </a:cubicBezTo>
                  <a:cubicBezTo>
                    <a:pt x="1" y="4"/>
                    <a:pt x="2" y="4"/>
                    <a:pt x="2" y="4"/>
                  </a:cubicBezTo>
                  <a:cubicBezTo>
                    <a:pt x="3" y="4"/>
                    <a:pt x="3" y="4"/>
                    <a:pt x="4" y="3"/>
                  </a:cubicBezTo>
                  <a:cubicBezTo>
                    <a:pt x="4" y="3"/>
                    <a:pt x="4" y="3"/>
                    <a:pt x="4" y="2"/>
                  </a:cubicBezTo>
                  <a:cubicBezTo>
                    <a:pt x="4" y="2"/>
                    <a:pt x="4" y="2"/>
                    <a:pt x="4" y="2"/>
                  </a:cubicBezTo>
                  <a:cubicBezTo>
                    <a:pt x="4" y="1"/>
                    <a:pt x="4" y="1"/>
                    <a:pt x="4" y="1"/>
                  </a:cubicBezTo>
                  <a:cubicBezTo>
                    <a:pt x="4" y="1"/>
                    <a:pt x="3" y="1"/>
                    <a:pt x="3" y="1"/>
                  </a:cubicBezTo>
                  <a:cubicBezTo>
                    <a:pt x="3" y="1"/>
                    <a:pt x="3" y="1"/>
                    <a:pt x="3" y="1"/>
                  </a:cubicBezTo>
                  <a:cubicBezTo>
                    <a:pt x="3" y="1"/>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9" name="Freeform 3234">
              <a:extLst>
                <a:ext uri="{FF2B5EF4-FFF2-40B4-BE49-F238E27FC236}">
                  <a16:creationId xmlns:a16="http://schemas.microsoft.com/office/drawing/2014/main" id="{BD826F9E-7608-CA47-FC3B-51348DBC6DE2}"/>
                </a:ext>
              </a:extLst>
            </p:cNvPr>
            <p:cNvSpPr>
              <a:spLocks/>
            </p:cNvSpPr>
            <p:nvPr/>
          </p:nvSpPr>
          <p:spPr bwMode="auto">
            <a:xfrm>
              <a:off x="9008278" y="1834439"/>
              <a:ext cx="44141" cy="46900"/>
            </a:xfrm>
            <a:custGeom>
              <a:avLst/>
              <a:gdLst>
                <a:gd name="T0" fmla="*/ 4 w 7"/>
                <a:gd name="T1" fmla="*/ 0 h 7"/>
                <a:gd name="T2" fmla="*/ 3 w 7"/>
                <a:gd name="T3" fmla="*/ 0 h 7"/>
                <a:gd name="T4" fmla="*/ 2 w 7"/>
                <a:gd name="T5" fmla="*/ 1 h 7"/>
                <a:gd name="T6" fmla="*/ 1 w 7"/>
                <a:gd name="T7" fmla="*/ 1 h 7"/>
                <a:gd name="T8" fmla="*/ 0 w 7"/>
                <a:gd name="T9" fmla="*/ 3 h 7"/>
                <a:gd name="T10" fmla="*/ 0 w 7"/>
                <a:gd name="T11" fmla="*/ 3 h 7"/>
                <a:gd name="T12" fmla="*/ 0 w 7"/>
                <a:gd name="T13" fmla="*/ 4 h 7"/>
                <a:gd name="T14" fmla="*/ 4 w 7"/>
                <a:gd name="T15" fmla="*/ 7 h 7"/>
                <a:gd name="T16" fmla="*/ 4 w 7"/>
                <a:gd name="T17" fmla="*/ 7 h 7"/>
                <a:gd name="T18" fmla="*/ 6 w 7"/>
                <a:gd name="T19" fmla="*/ 6 h 7"/>
                <a:gd name="T20" fmla="*/ 6 w 7"/>
                <a:gd name="T21" fmla="*/ 6 h 7"/>
                <a:gd name="T22" fmla="*/ 7 w 7"/>
                <a:gd name="T23" fmla="*/ 4 h 7"/>
                <a:gd name="T24" fmla="*/ 7 w 7"/>
                <a:gd name="T25" fmla="*/ 4 h 7"/>
                <a:gd name="T26" fmla="*/ 7 w 7"/>
                <a:gd name="T27" fmla="*/ 3 h 7"/>
                <a:gd name="T28" fmla="*/ 6 w 7"/>
                <a:gd name="T29" fmla="*/ 1 h 7"/>
                <a:gd name="T30" fmla="*/ 6 w 7"/>
                <a:gd name="T31" fmla="*/ 1 h 7"/>
                <a:gd name="T32" fmla="*/ 4 w 7"/>
                <a:gd name="T33"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 h="7">
                  <a:moveTo>
                    <a:pt x="4" y="0"/>
                  </a:moveTo>
                  <a:cubicBezTo>
                    <a:pt x="3" y="0"/>
                    <a:pt x="3" y="0"/>
                    <a:pt x="3" y="0"/>
                  </a:cubicBezTo>
                  <a:cubicBezTo>
                    <a:pt x="2" y="0"/>
                    <a:pt x="2" y="0"/>
                    <a:pt x="2" y="1"/>
                  </a:cubicBezTo>
                  <a:cubicBezTo>
                    <a:pt x="2" y="1"/>
                    <a:pt x="1" y="1"/>
                    <a:pt x="1" y="1"/>
                  </a:cubicBezTo>
                  <a:cubicBezTo>
                    <a:pt x="1" y="1"/>
                    <a:pt x="0" y="2"/>
                    <a:pt x="0" y="3"/>
                  </a:cubicBezTo>
                  <a:cubicBezTo>
                    <a:pt x="0" y="3"/>
                    <a:pt x="0" y="3"/>
                    <a:pt x="0" y="3"/>
                  </a:cubicBezTo>
                  <a:cubicBezTo>
                    <a:pt x="0" y="3"/>
                    <a:pt x="0" y="4"/>
                    <a:pt x="0" y="4"/>
                  </a:cubicBezTo>
                  <a:cubicBezTo>
                    <a:pt x="0" y="6"/>
                    <a:pt x="2" y="7"/>
                    <a:pt x="4" y="7"/>
                  </a:cubicBezTo>
                  <a:cubicBezTo>
                    <a:pt x="4" y="7"/>
                    <a:pt x="4" y="7"/>
                    <a:pt x="4" y="7"/>
                  </a:cubicBezTo>
                  <a:cubicBezTo>
                    <a:pt x="5" y="7"/>
                    <a:pt x="6" y="6"/>
                    <a:pt x="6" y="6"/>
                  </a:cubicBezTo>
                  <a:cubicBezTo>
                    <a:pt x="6" y="6"/>
                    <a:pt x="6" y="6"/>
                    <a:pt x="6" y="6"/>
                  </a:cubicBezTo>
                  <a:cubicBezTo>
                    <a:pt x="7" y="5"/>
                    <a:pt x="7" y="5"/>
                    <a:pt x="7" y="4"/>
                  </a:cubicBezTo>
                  <a:cubicBezTo>
                    <a:pt x="7" y="4"/>
                    <a:pt x="7" y="4"/>
                    <a:pt x="7" y="4"/>
                  </a:cubicBezTo>
                  <a:cubicBezTo>
                    <a:pt x="7" y="3"/>
                    <a:pt x="7" y="3"/>
                    <a:pt x="7" y="3"/>
                  </a:cubicBezTo>
                  <a:cubicBezTo>
                    <a:pt x="7" y="2"/>
                    <a:pt x="7" y="1"/>
                    <a:pt x="6" y="1"/>
                  </a:cubicBezTo>
                  <a:cubicBezTo>
                    <a:pt x="6" y="1"/>
                    <a:pt x="6" y="1"/>
                    <a:pt x="6" y="1"/>
                  </a:cubicBezTo>
                  <a:cubicBezTo>
                    <a:pt x="5" y="0"/>
                    <a:pt x="4"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0" name="Freeform 3235">
              <a:extLst>
                <a:ext uri="{FF2B5EF4-FFF2-40B4-BE49-F238E27FC236}">
                  <a16:creationId xmlns:a16="http://schemas.microsoft.com/office/drawing/2014/main" id="{188D88D7-27A9-FD8B-451A-07022543C8F5}"/>
                </a:ext>
              </a:extLst>
            </p:cNvPr>
            <p:cNvSpPr>
              <a:spLocks/>
            </p:cNvSpPr>
            <p:nvPr/>
          </p:nvSpPr>
          <p:spPr bwMode="auto">
            <a:xfrm>
              <a:off x="9524175" y="2325507"/>
              <a:ext cx="52417" cy="46900"/>
            </a:xfrm>
            <a:custGeom>
              <a:avLst/>
              <a:gdLst>
                <a:gd name="T0" fmla="*/ 4 w 8"/>
                <a:gd name="T1" fmla="*/ 0 h 7"/>
                <a:gd name="T2" fmla="*/ 3 w 8"/>
                <a:gd name="T3" fmla="*/ 0 h 7"/>
                <a:gd name="T4" fmla="*/ 2 w 8"/>
                <a:gd name="T5" fmla="*/ 0 h 7"/>
                <a:gd name="T6" fmla="*/ 2 w 8"/>
                <a:gd name="T7" fmla="*/ 1 h 7"/>
                <a:gd name="T8" fmla="*/ 1 w 8"/>
                <a:gd name="T9" fmla="*/ 1 h 7"/>
                <a:gd name="T10" fmla="*/ 1 w 8"/>
                <a:gd name="T11" fmla="*/ 1 h 7"/>
                <a:gd name="T12" fmla="*/ 0 w 8"/>
                <a:gd name="T13" fmla="*/ 4 h 7"/>
                <a:gd name="T14" fmla="*/ 1 w 8"/>
                <a:gd name="T15" fmla="*/ 6 h 7"/>
                <a:gd name="T16" fmla="*/ 2 w 8"/>
                <a:gd name="T17" fmla="*/ 6 h 7"/>
                <a:gd name="T18" fmla="*/ 4 w 8"/>
                <a:gd name="T19" fmla="*/ 7 h 7"/>
                <a:gd name="T20" fmla="*/ 5 w 8"/>
                <a:gd name="T21" fmla="*/ 7 h 7"/>
                <a:gd name="T22" fmla="*/ 5 w 8"/>
                <a:gd name="T23" fmla="*/ 7 h 7"/>
                <a:gd name="T24" fmla="*/ 5 w 8"/>
                <a:gd name="T25" fmla="*/ 7 h 7"/>
                <a:gd name="T26" fmla="*/ 7 w 8"/>
                <a:gd name="T27" fmla="*/ 3 h 7"/>
                <a:gd name="T28" fmla="*/ 5 w 8"/>
                <a:gd name="T29" fmla="*/ 0 h 7"/>
                <a:gd name="T30" fmla="*/ 5 w 8"/>
                <a:gd name="T31" fmla="*/ 0 h 7"/>
                <a:gd name="T32" fmla="*/ 4 w 8"/>
                <a:gd name="T33"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 h="7">
                  <a:moveTo>
                    <a:pt x="4" y="0"/>
                  </a:moveTo>
                  <a:cubicBezTo>
                    <a:pt x="4" y="0"/>
                    <a:pt x="3" y="0"/>
                    <a:pt x="3" y="0"/>
                  </a:cubicBezTo>
                  <a:cubicBezTo>
                    <a:pt x="3" y="0"/>
                    <a:pt x="2" y="0"/>
                    <a:pt x="2" y="0"/>
                  </a:cubicBezTo>
                  <a:cubicBezTo>
                    <a:pt x="2" y="1"/>
                    <a:pt x="2" y="1"/>
                    <a:pt x="2" y="1"/>
                  </a:cubicBezTo>
                  <a:cubicBezTo>
                    <a:pt x="2" y="1"/>
                    <a:pt x="2" y="1"/>
                    <a:pt x="1" y="1"/>
                  </a:cubicBezTo>
                  <a:cubicBezTo>
                    <a:pt x="1" y="1"/>
                    <a:pt x="1" y="1"/>
                    <a:pt x="1" y="1"/>
                  </a:cubicBezTo>
                  <a:cubicBezTo>
                    <a:pt x="1" y="2"/>
                    <a:pt x="0" y="3"/>
                    <a:pt x="0" y="4"/>
                  </a:cubicBezTo>
                  <a:cubicBezTo>
                    <a:pt x="1" y="5"/>
                    <a:pt x="1" y="5"/>
                    <a:pt x="1" y="6"/>
                  </a:cubicBezTo>
                  <a:cubicBezTo>
                    <a:pt x="1" y="6"/>
                    <a:pt x="2" y="6"/>
                    <a:pt x="2" y="6"/>
                  </a:cubicBezTo>
                  <a:cubicBezTo>
                    <a:pt x="2" y="7"/>
                    <a:pt x="3" y="7"/>
                    <a:pt x="4" y="7"/>
                  </a:cubicBezTo>
                  <a:cubicBezTo>
                    <a:pt x="4" y="7"/>
                    <a:pt x="4" y="7"/>
                    <a:pt x="5" y="7"/>
                  </a:cubicBezTo>
                  <a:cubicBezTo>
                    <a:pt x="5" y="7"/>
                    <a:pt x="5" y="7"/>
                    <a:pt x="5" y="7"/>
                  </a:cubicBezTo>
                  <a:cubicBezTo>
                    <a:pt x="5" y="7"/>
                    <a:pt x="5" y="7"/>
                    <a:pt x="5" y="7"/>
                  </a:cubicBezTo>
                  <a:cubicBezTo>
                    <a:pt x="7" y="6"/>
                    <a:pt x="8" y="5"/>
                    <a:pt x="7" y="3"/>
                  </a:cubicBezTo>
                  <a:cubicBezTo>
                    <a:pt x="7" y="2"/>
                    <a:pt x="6" y="1"/>
                    <a:pt x="5" y="0"/>
                  </a:cubicBezTo>
                  <a:cubicBezTo>
                    <a:pt x="5" y="0"/>
                    <a:pt x="5" y="0"/>
                    <a:pt x="5" y="0"/>
                  </a:cubicBezTo>
                  <a:cubicBezTo>
                    <a:pt x="5" y="0"/>
                    <a:pt x="4"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1" name="Freeform 3236">
              <a:extLst>
                <a:ext uri="{FF2B5EF4-FFF2-40B4-BE49-F238E27FC236}">
                  <a16:creationId xmlns:a16="http://schemas.microsoft.com/office/drawing/2014/main" id="{11969108-85D9-61AB-281F-6F5BB6774FCB}"/>
                </a:ext>
              </a:extLst>
            </p:cNvPr>
            <p:cNvSpPr>
              <a:spLocks/>
            </p:cNvSpPr>
            <p:nvPr/>
          </p:nvSpPr>
          <p:spPr bwMode="auto">
            <a:xfrm>
              <a:off x="9228983" y="1605458"/>
              <a:ext cx="33106" cy="33106"/>
            </a:xfrm>
            <a:custGeom>
              <a:avLst/>
              <a:gdLst>
                <a:gd name="T0" fmla="*/ 3 w 5"/>
                <a:gd name="T1" fmla="*/ 0 h 5"/>
                <a:gd name="T2" fmla="*/ 2 w 5"/>
                <a:gd name="T3" fmla="*/ 0 h 5"/>
                <a:gd name="T4" fmla="*/ 1 w 5"/>
                <a:gd name="T5" fmla="*/ 0 h 5"/>
                <a:gd name="T6" fmla="*/ 1 w 5"/>
                <a:gd name="T7" fmla="*/ 1 h 5"/>
                <a:gd name="T8" fmla="*/ 0 w 5"/>
                <a:gd name="T9" fmla="*/ 3 h 5"/>
                <a:gd name="T10" fmla="*/ 0 w 5"/>
                <a:gd name="T11" fmla="*/ 3 h 5"/>
                <a:gd name="T12" fmla="*/ 0 w 5"/>
                <a:gd name="T13" fmla="*/ 4 h 5"/>
                <a:gd name="T14" fmla="*/ 1 w 5"/>
                <a:gd name="T15" fmla="*/ 5 h 5"/>
                <a:gd name="T16" fmla="*/ 1 w 5"/>
                <a:gd name="T17" fmla="*/ 5 h 5"/>
                <a:gd name="T18" fmla="*/ 3 w 5"/>
                <a:gd name="T19" fmla="*/ 5 h 5"/>
                <a:gd name="T20" fmla="*/ 3 w 5"/>
                <a:gd name="T21" fmla="*/ 5 h 5"/>
                <a:gd name="T22" fmla="*/ 5 w 5"/>
                <a:gd name="T23" fmla="*/ 2 h 5"/>
                <a:gd name="T24" fmla="*/ 3 w 5"/>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5">
                  <a:moveTo>
                    <a:pt x="3" y="0"/>
                  </a:moveTo>
                  <a:cubicBezTo>
                    <a:pt x="2" y="0"/>
                    <a:pt x="2" y="0"/>
                    <a:pt x="2" y="0"/>
                  </a:cubicBezTo>
                  <a:cubicBezTo>
                    <a:pt x="2" y="0"/>
                    <a:pt x="1" y="0"/>
                    <a:pt x="1" y="0"/>
                  </a:cubicBezTo>
                  <a:cubicBezTo>
                    <a:pt x="1" y="1"/>
                    <a:pt x="1" y="1"/>
                    <a:pt x="1" y="1"/>
                  </a:cubicBezTo>
                  <a:cubicBezTo>
                    <a:pt x="0" y="1"/>
                    <a:pt x="0" y="2"/>
                    <a:pt x="0" y="3"/>
                  </a:cubicBezTo>
                  <a:cubicBezTo>
                    <a:pt x="0" y="3"/>
                    <a:pt x="0" y="3"/>
                    <a:pt x="0" y="3"/>
                  </a:cubicBezTo>
                  <a:cubicBezTo>
                    <a:pt x="0" y="3"/>
                    <a:pt x="0" y="4"/>
                    <a:pt x="0" y="4"/>
                  </a:cubicBezTo>
                  <a:cubicBezTo>
                    <a:pt x="0" y="4"/>
                    <a:pt x="0" y="4"/>
                    <a:pt x="1" y="5"/>
                  </a:cubicBezTo>
                  <a:cubicBezTo>
                    <a:pt x="1" y="5"/>
                    <a:pt x="1" y="5"/>
                    <a:pt x="1" y="5"/>
                  </a:cubicBezTo>
                  <a:cubicBezTo>
                    <a:pt x="1" y="5"/>
                    <a:pt x="2" y="5"/>
                    <a:pt x="3" y="5"/>
                  </a:cubicBezTo>
                  <a:cubicBezTo>
                    <a:pt x="3" y="5"/>
                    <a:pt x="3" y="5"/>
                    <a:pt x="3" y="5"/>
                  </a:cubicBezTo>
                  <a:cubicBezTo>
                    <a:pt x="4" y="5"/>
                    <a:pt x="5" y="4"/>
                    <a:pt x="5" y="2"/>
                  </a:cubicBezTo>
                  <a:cubicBezTo>
                    <a:pt x="5" y="1"/>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2" name="Freeform 3237">
              <a:extLst>
                <a:ext uri="{FF2B5EF4-FFF2-40B4-BE49-F238E27FC236}">
                  <a16:creationId xmlns:a16="http://schemas.microsoft.com/office/drawing/2014/main" id="{CC2F9977-A653-2B72-C705-C5E505870989}"/>
                </a:ext>
              </a:extLst>
            </p:cNvPr>
            <p:cNvSpPr>
              <a:spLocks/>
            </p:cNvSpPr>
            <p:nvPr/>
          </p:nvSpPr>
          <p:spPr bwMode="auto">
            <a:xfrm>
              <a:off x="9322782" y="162600"/>
              <a:ext cx="38623" cy="38623"/>
            </a:xfrm>
            <a:custGeom>
              <a:avLst/>
              <a:gdLst>
                <a:gd name="T0" fmla="*/ 3 w 6"/>
                <a:gd name="T1" fmla="*/ 0 h 6"/>
                <a:gd name="T2" fmla="*/ 2 w 6"/>
                <a:gd name="T3" fmla="*/ 1 h 6"/>
                <a:gd name="T4" fmla="*/ 0 w 6"/>
                <a:gd name="T5" fmla="*/ 4 h 6"/>
                <a:gd name="T6" fmla="*/ 2 w 6"/>
                <a:gd name="T7" fmla="*/ 6 h 6"/>
                <a:gd name="T8" fmla="*/ 2 w 6"/>
                <a:gd name="T9" fmla="*/ 6 h 6"/>
                <a:gd name="T10" fmla="*/ 3 w 6"/>
                <a:gd name="T11" fmla="*/ 6 h 6"/>
                <a:gd name="T12" fmla="*/ 3 w 6"/>
                <a:gd name="T13" fmla="*/ 6 h 6"/>
                <a:gd name="T14" fmla="*/ 5 w 6"/>
                <a:gd name="T15" fmla="*/ 5 h 6"/>
                <a:gd name="T16" fmla="*/ 5 w 6"/>
                <a:gd name="T17" fmla="*/ 5 h 6"/>
                <a:gd name="T18" fmla="*/ 6 w 6"/>
                <a:gd name="T19" fmla="*/ 3 h 6"/>
                <a:gd name="T20" fmla="*/ 3 w 6"/>
                <a:gd name="T2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6">
                  <a:moveTo>
                    <a:pt x="3" y="0"/>
                  </a:moveTo>
                  <a:cubicBezTo>
                    <a:pt x="3" y="0"/>
                    <a:pt x="3" y="0"/>
                    <a:pt x="2" y="1"/>
                  </a:cubicBezTo>
                  <a:cubicBezTo>
                    <a:pt x="1" y="1"/>
                    <a:pt x="0" y="2"/>
                    <a:pt x="0" y="4"/>
                  </a:cubicBezTo>
                  <a:cubicBezTo>
                    <a:pt x="0" y="5"/>
                    <a:pt x="1" y="5"/>
                    <a:pt x="2" y="6"/>
                  </a:cubicBezTo>
                  <a:cubicBezTo>
                    <a:pt x="2" y="6"/>
                    <a:pt x="2" y="6"/>
                    <a:pt x="2" y="6"/>
                  </a:cubicBezTo>
                  <a:cubicBezTo>
                    <a:pt x="2" y="6"/>
                    <a:pt x="3" y="6"/>
                    <a:pt x="3" y="6"/>
                  </a:cubicBezTo>
                  <a:cubicBezTo>
                    <a:pt x="3" y="6"/>
                    <a:pt x="3" y="6"/>
                    <a:pt x="3" y="6"/>
                  </a:cubicBezTo>
                  <a:cubicBezTo>
                    <a:pt x="4" y="6"/>
                    <a:pt x="4" y="6"/>
                    <a:pt x="5" y="5"/>
                  </a:cubicBezTo>
                  <a:cubicBezTo>
                    <a:pt x="5" y="5"/>
                    <a:pt x="5" y="5"/>
                    <a:pt x="5" y="5"/>
                  </a:cubicBezTo>
                  <a:cubicBezTo>
                    <a:pt x="6" y="4"/>
                    <a:pt x="6" y="3"/>
                    <a:pt x="6" y="3"/>
                  </a:cubicBezTo>
                  <a:cubicBezTo>
                    <a:pt x="5" y="1"/>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3" name="Freeform 3238">
              <a:extLst>
                <a:ext uri="{FF2B5EF4-FFF2-40B4-BE49-F238E27FC236}">
                  <a16:creationId xmlns:a16="http://schemas.microsoft.com/office/drawing/2014/main" id="{8E0BF505-C865-F654-D975-9E086CBA7A97}"/>
                </a:ext>
              </a:extLst>
            </p:cNvPr>
            <p:cNvSpPr>
              <a:spLocks/>
            </p:cNvSpPr>
            <p:nvPr/>
          </p:nvSpPr>
          <p:spPr bwMode="auto">
            <a:xfrm>
              <a:off x="9728327" y="1886856"/>
              <a:ext cx="33106" cy="38623"/>
            </a:xfrm>
            <a:custGeom>
              <a:avLst/>
              <a:gdLst>
                <a:gd name="T0" fmla="*/ 2 w 5"/>
                <a:gd name="T1" fmla="*/ 0 h 6"/>
                <a:gd name="T2" fmla="*/ 2 w 5"/>
                <a:gd name="T3" fmla="*/ 0 h 6"/>
                <a:gd name="T4" fmla="*/ 0 w 5"/>
                <a:gd name="T5" fmla="*/ 3 h 6"/>
                <a:gd name="T6" fmla="*/ 0 w 5"/>
                <a:gd name="T7" fmla="*/ 3 h 6"/>
                <a:gd name="T8" fmla="*/ 0 w 5"/>
                <a:gd name="T9" fmla="*/ 3 h 6"/>
                <a:gd name="T10" fmla="*/ 1 w 5"/>
                <a:gd name="T11" fmla="*/ 5 h 6"/>
                <a:gd name="T12" fmla="*/ 1 w 5"/>
                <a:gd name="T13" fmla="*/ 6 h 6"/>
                <a:gd name="T14" fmla="*/ 2 w 5"/>
                <a:gd name="T15" fmla="*/ 6 h 6"/>
                <a:gd name="T16" fmla="*/ 3 w 5"/>
                <a:gd name="T17" fmla="*/ 6 h 6"/>
                <a:gd name="T18" fmla="*/ 5 w 5"/>
                <a:gd name="T19" fmla="*/ 2 h 6"/>
                <a:gd name="T20" fmla="*/ 2 w 5"/>
                <a:gd name="T2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6">
                  <a:moveTo>
                    <a:pt x="2" y="0"/>
                  </a:moveTo>
                  <a:cubicBezTo>
                    <a:pt x="2" y="0"/>
                    <a:pt x="2" y="0"/>
                    <a:pt x="2" y="0"/>
                  </a:cubicBezTo>
                  <a:cubicBezTo>
                    <a:pt x="1" y="1"/>
                    <a:pt x="0" y="2"/>
                    <a:pt x="0" y="3"/>
                  </a:cubicBezTo>
                  <a:cubicBezTo>
                    <a:pt x="0" y="3"/>
                    <a:pt x="0" y="3"/>
                    <a:pt x="0" y="3"/>
                  </a:cubicBezTo>
                  <a:cubicBezTo>
                    <a:pt x="0" y="3"/>
                    <a:pt x="0" y="3"/>
                    <a:pt x="0" y="3"/>
                  </a:cubicBezTo>
                  <a:cubicBezTo>
                    <a:pt x="0" y="4"/>
                    <a:pt x="0" y="5"/>
                    <a:pt x="1" y="5"/>
                  </a:cubicBezTo>
                  <a:cubicBezTo>
                    <a:pt x="1" y="5"/>
                    <a:pt x="1" y="6"/>
                    <a:pt x="1" y="6"/>
                  </a:cubicBezTo>
                  <a:cubicBezTo>
                    <a:pt x="2" y="6"/>
                    <a:pt x="2" y="6"/>
                    <a:pt x="2" y="6"/>
                  </a:cubicBezTo>
                  <a:cubicBezTo>
                    <a:pt x="2" y="6"/>
                    <a:pt x="3" y="6"/>
                    <a:pt x="3" y="6"/>
                  </a:cubicBezTo>
                  <a:cubicBezTo>
                    <a:pt x="4" y="5"/>
                    <a:pt x="5" y="4"/>
                    <a:pt x="5" y="2"/>
                  </a:cubicBezTo>
                  <a:cubicBezTo>
                    <a:pt x="5" y="1"/>
                    <a:pt x="4"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4" name="Freeform 3239">
              <a:extLst>
                <a:ext uri="{FF2B5EF4-FFF2-40B4-BE49-F238E27FC236}">
                  <a16:creationId xmlns:a16="http://schemas.microsoft.com/office/drawing/2014/main" id="{C6A85286-F823-D72D-4D43-8B8F277C8FAB}"/>
                </a:ext>
              </a:extLst>
            </p:cNvPr>
            <p:cNvSpPr>
              <a:spLocks/>
            </p:cNvSpPr>
            <p:nvPr/>
          </p:nvSpPr>
          <p:spPr bwMode="auto">
            <a:xfrm>
              <a:off x="8660668" y="1290953"/>
              <a:ext cx="38623" cy="33106"/>
            </a:xfrm>
            <a:custGeom>
              <a:avLst/>
              <a:gdLst>
                <a:gd name="T0" fmla="*/ 3 w 6"/>
                <a:gd name="T1" fmla="*/ 0 h 5"/>
                <a:gd name="T2" fmla="*/ 2 w 6"/>
                <a:gd name="T3" fmla="*/ 0 h 5"/>
                <a:gd name="T4" fmla="*/ 0 w 6"/>
                <a:gd name="T5" fmla="*/ 3 h 5"/>
                <a:gd name="T6" fmla="*/ 3 w 6"/>
                <a:gd name="T7" fmla="*/ 5 h 5"/>
                <a:gd name="T8" fmla="*/ 3 w 6"/>
                <a:gd name="T9" fmla="*/ 5 h 5"/>
                <a:gd name="T10" fmla="*/ 5 w 6"/>
                <a:gd name="T11" fmla="*/ 5 h 5"/>
                <a:gd name="T12" fmla="*/ 5 w 6"/>
                <a:gd name="T13" fmla="*/ 4 h 5"/>
                <a:gd name="T14" fmla="*/ 6 w 6"/>
                <a:gd name="T15" fmla="*/ 3 h 5"/>
                <a:gd name="T16" fmla="*/ 6 w 6"/>
                <a:gd name="T17" fmla="*/ 3 h 5"/>
                <a:gd name="T18" fmla="*/ 6 w 6"/>
                <a:gd name="T19" fmla="*/ 2 h 5"/>
                <a:gd name="T20" fmla="*/ 6 w 6"/>
                <a:gd name="T21" fmla="*/ 2 h 5"/>
                <a:gd name="T22" fmla="*/ 6 w 6"/>
                <a:gd name="T23" fmla="*/ 2 h 5"/>
                <a:gd name="T24" fmla="*/ 5 w 6"/>
                <a:gd name="T25" fmla="*/ 0 h 5"/>
                <a:gd name="T26" fmla="*/ 4 w 6"/>
                <a:gd name="T27" fmla="*/ 0 h 5"/>
                <a:gd name="T28" fmla="*/ 3 w 6"/>
                <a:gd name="T2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5">
                  <a:moveTo>
                    <a:pt x="3" y="0"/>
                  </a:moveTo>
                  <a:cubicBezTo>
                    <a:pt x="3" y="0"/>
                    <a:pt x="3" y="0"/>
                    <a:pt x="2" y="0"/>
                  </a:cubicBezTo>
                  <a:cubicBezTo>
                    <a:pt x="1" y="0"/>
                    <a:pt x="0" y="1"/>
                    <a:pt x="0" y="3"/>
                  </a:cubicBezTo>
                  <a:cubicBezTo>
                    <a:pt x="0" y="4"/>
                    <a:pt x="2" y="5"/>
                    <a:pt x="3" y="5"/>
                  </a:cubicBezTo>
                  <a:cubicBezTo>
                    <a:pt x="3" y="5"/>
                    <a:pt x="3" y="5"/>
                    <a:pt x="3" y="5"/>
                  </a:cubicBezTo>
                  <a:cubicBezTo>
                    <a:pt x="4" y="5"/>
                    <a:pt x="4" y="5"/>
                    <a:pt x="5" y="5"/>
                  </a:cubicBezTo>
                  <a:cubicBezTo>
                    <a:pt x="5" y="4"/>
                    <a:pt x="5" y="4"/>
                    <a:pt x="5" y="4"/>
                  </a:cubicBezTo>
                  <a:cubicBezTo>
                    <a:pt x="5" y="4"/>
                    <a:pt x="5" y="4"/>
                    <a:pt x="6" y="3"/>
                  </a:cubicBezTo>
                  <a:cubicBezTo>
                    <a:pt x="6" y="3"/>
                    <a:pt x="6" y="3"/>
                    <a:pt x="6" y="3"/>
                  </a:cubicBezTo>
                  <a:cubicBezTo>
                    <a:pt x="6" y="3"/>
                    <a:pt x="6" y="2"/>
                    <a:pt x="6" y="2"/>
                  </a:cubicBezTo>
                  <a:cubicBezTo>
                    <a:pt x="6" y="2"/>
                    <a:pt x="6" y="2"/>
                    <a:pt x="6" y="2"/>
                  </a:cubicBezTo>
                  <a:cubicBezTo>
                    <a:pt x="6" y="2"/>
                    <a:pt x="6" y="2"/>
                    <a:pt x="6" y="2"/>
                  </a:cubicBezTo>
                  <a:cubicBezTo>
                    <a:pt x="5" y="1"/>
                    <a:pt x="5" y="1"/>
                    <a:pt x="5" y="0"/>
                  </a:cubicBezTo>
                  <a:cubicBezTo>
                    <a:pt x="5" y="0"/>
                    <a:pt x="5" y="0"/>
                    <a:pt x="4" y="0"/>
                  </a:cubicBezTo>
                  <a:cubicBezTo>
                    <a:pt x="4"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5" name="Freeform 3240">
              <a:extLst>
                <a:ext uri="{FF2B5EF4-FFF2-40B4-BE49-F238E27FC236}">
                  <a16:creationId xmlns:a16="http://schemas.microsoft.com/office/drawing/2014/main" id="{2ABA8827-A2B4-3B66-8B2F-A8E91C5BA297}"/>
                </a:ext>
              </a:extLst>
            </p:cNvPr>
            <p:cNvSpPr>
              <a:spLocks/>
            </p:cNvSpPr>
            <p:nvPr/>
          </p:nvSpPr>
          <p:spPr bwMode="auto">
            <a:xfrm>
              <a:off x="8790332" y="1558558"/>
              <a:ext cx="41382" cy="38623"/>
            </a:xfrm>
            <a:custGeom>
              <a:avLst/>
              <a:gdLst>
                <a:gd name="T0" fmla="*/ 3 w 6"/>
                <a:gd name="T1" fmla="*/ 0 h 6"/>
                <a:gd name="T2" fmla="*/ 2 w 6"/>
                <a:gd name="T3" fmla="*/ 0 h 6"/>
                <a:gd name="T4" fmla="*/ 0 w 6"/>
                <a:gd name="T5" fmla="*/ 3 h 6"/>
                <a:gd name="T6" fmla="*/ 1 w 6"/>
                <a:gd name="T7" fmla="*/ 5 h 6"/>
                <a:gd name="T8" fmla="*/ 1 w 6"/>
                <a:gd name="T9" fmla="*/ 5 h 6"/>
                <a:gd name="T10" fmla="*/ 3 w 6"/>
                <a:gd name="T11" fmla="*/ 6 h 6"/>
                <a:gd name="T12" fmla="*/ 3 w 6"/>
                <a:gd name="T13" fmla="*/ 6 h 6"/>
                <a:gd name="T14" fmla="*/ 4 w 6"/>
                <a:gd name="T15" fmla="*/ 5 h 6"/>
                <a:gd name="T16" fmla="*/ 5 w 6"/>
                <a:gd name="T17" fmla="*/ 5 h 6"/>
                <a:gd name="T18" fmla="*/ 6 w 6"/>
                <a:gd name="T19" fmla="*/ 2 h 6"/>
                <a:gd name="T20" fmla="*/ 4 w 6"/>
                <a:gd name="T21" fmla="*/ 0 h 6"/>
                <a:gd name="T22" fmla="*/ 4 w 6"/>
                <a:gd name="T23" fmla="*/ 0 h 6"/>
                <a:gd name="T24" fmla="*/ 3 w 6"/>
                <a:gd name="T2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6">
                  <a:moveTo>
                    <a:pt x="3" y="0"/>
                  </a:moveTo>
                  <a:cubicBezTo>
                    <a:pt x="3" y="0"/>
                    <a:pt x="3" y="0"/>
                    <a:pt x="2" y="0"/>
                  </a:cubicBezTo>
                  <a:cubicBezTo>
                    <a:pt x="1" y="0"/>
                    <a:pt x="0" y="2"/>
                    <a:pt x="0" y="3"/>
                  </a:cubicBezTo>
                  <a:cubicBezTo>
                    <a:pt x="0" y="4"/>
                    <a:pt x="1" y="5"/>
                    <a:pt x="1" y="5"/>
                  </a:cubicBezTo>
                  <a:cubicBezTo>
                    <a:pt x="1" y="5"/>
                    <a:pt x="1" y="5"/>
                    <a:pt x="1" y="5"/>
                  </a:cubicBezTo>
                  <a:cubicBezTo>
                    <a:pt x="2" y="5"/>
                    <a:pt x="2" y="6"/>
                    <a:pt x="3" y="6"/>
                  </a:cubicBezTo>
                  <a:cubicBezTo>
                    <a:pt x="3" y="6"/>
                    <a:pt x="3" y="6"/>
                    <a:pt x="3" y="6"/>
                  </a:cubicBezTo>
                  <a:cubicBezTo>
                    <a:pt x="4" y="5"/>
                    <a:pt x="4" y="5"/>
                    <a:pt x="4" y="5"/>
                  </a:cubicBezTo>
                  <a:cubicBezTo>
                    <a:pt x="5" y="5"/>
                    <a:pt x="5" y="5"/>
                    <a:pt x="5" y="5"/>
                  </a:cubicBezTo>
                  <a:cubicBezTo>
                    <a:pt x="5" y="4"/>
                    <a:pt x="6" y="3"/>
                    <a:pt x="6" y="2"/>
                  </a:cubicBezTo>
                  <a:cubicBezTo>
                    <a:pt x="5" y="1"/>
                    <a:pt x="5" y="1"/>
                    <a:pt x="4" y="0"/>
                  </a:cubicBezTo>
                  <a:cubicBezTo>
                    <a:pt x="4" y="0"/>
                    <a:pt x="4" y="0"/>
                    <a:pt x="4" y="0"/>
                  </a:cubicBezTo>
                  <a:cubicBezTo>
                    <a:pt x="3"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6" name="Freeform 3241">
              <a:extLst>
                <a:ext uri="{FF2B5EF4-FFF2-40B4-BE49-F238E27FC236}">
                  <a16:creationId xmlns:a16="http://schemas.microsoft.com/office/drawing/2014/main" id="{61078998-0CB0-E71F-1AE3-71B3B2C3141B}"/>
                </a:ext>
              </a:extLst>
            </p:cNvPr>
            <p:cNvSpPr>
              <a:spLocks/>
            </p:cNvSpPr>
            <p:nvPr/>
          </p:nvSpPr>
          <p:spPr bwMode="auto">
            <a:xfrm>
              <a:off x="9681427" y="2835887"/>
              <a:ext cx="33106" cy="41382"/>
            </a:xfrm>
            <a:custGeom>
              <a:avLst/>
              <a:gdLst>
                <a:gd name="T0" fmla="*/ 2 w 5"/>
                <a:gd name="T1" fmla="*/ 0 h 6"/>
                <a:gd name="T2" fmla="*/ 2 w 5"/>
                <a:gd name="T3" fmla="*/ 0 h 6"/>
                <a:gd name="T4" fmla="*/ 2 w 5"/>
                <a:gd name="T5" fmla="*/ 0 h 6"/>
                <a:gd name="T6" fmla="*/ 2 w 5"/>
                <a:gd name="T7" fmla="*/ 0 h 6"/>
                <a:gd name="T8" fmla="*/ 0 w 5"/>
                <a:gd name="T9" fmla="*/ 1 h 6"/>
                <a:gd name="T10" fmla="*/ 0 w 5"/>
                <a:gd name="T11" fmla="*/ 1 h 6"/>
                <a:gd name="T12" fmla="*/ 0 w 5"/>
                <a:gd name="T13" fmla="*/ 3 h 6"/>
                <a:gd name="T14" fmla="*/ 2 w 5"/>
                <a:gd name="T15" fmla="*/ 6 h 6"/>
                <a:gd name="T16" fmla="*/ 3 w 5"/>
                <a:gd name="T17" fmla="*/ 6 h 6"/>
                <a:gd name="T18" fmla="*/ 5 w 5"/>
                <a:gd name="T19" fmla="*/ 3 h 6"/>
                <a:gd name="T20" fmla="*/ 5 w 5"/>
                <a:gd name="T21" fmla="*/ 3 h 6"/>
                <a:gd name="T22" fmla="*/ 5 w 5"/>
                <a:gd name="T23" fmla="*/ 3 h 6"/>
                <a:gd name="T24" fmla="*/ 5 w 5"/>
                <a:gd name="T25" fmla="*/ 1 h 6"/>
                <a:gd name="T26" fmla="*/ 4 w 5"/>
                <a:gd name="T27" fmla="*/ 1 h 6"/>
                <a:gd name="T28" fmla="*/ 2 w 5"/>
                <a:gd name="T2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6">
                  <a:moveTo>
                    <a:pt x="2" y="0"/>
                  </a:moveTo>
                  <a:cubicBezTo>
                    <a:pt x="2" y="0"/>
                    <a:pt x="2" y="0"/>
                    <a:pt x="2" y="0"/>
                  </a:cubicBezTo>
                  <a:cubicBezTo>
                    <a:pt x="2" y="0"/>
                    <a:pt x="2" y="0"/>
                    <a:pt x="2" y="0"/>
                  </a:cubicBezTo>
                  <a:cubicBezTo>
                    <a:pt x="2" y="0"/>
                    <a:pt x="2" y="0"/>
                    <a:pt x="2" y="0"/>
                  </a:cubicBezTo>
                  <a:cubicBezTo>
                    <a:pt x="1" y="1"/>
                    <a:pt x="1" y="1"/>
                    <a:pt x="0" y="1"/>
                  </a:cubicBezTo>
                  <a:cubicBezTo>
                    <a:pt x="0" y="1"/>
                    <a:pt x="0" y="1"/>
                    <a:pt x="0" y="1"/>
                  </a:cubicBezTo>
                  <a:cubicBezTo>
                    <a:pt x="0" y="2"/>
                    <a:pt x="0" y="3"/>
                    <a:pt x="0" y="3"/>
                  </a:cubicBezTo>
                  <a:cubicBezTo>
                    <a:pt x="0" y="5"/>
                    <a:pt x="1" y="6"/>
                    <a:pt x="2" y="6"/>
                  </a:cubicBezTo>
                  <a:cubicBezTo>
                    <a:pt x="3" y="6"/>
                    <a:pt x="3" y="6"/>
                    <a:pt x="3" y="6"/>
                  </a:cubicBezTo>
                  <a:cubicBezTo>
                    <a:pt x="4" y="5"/>
                    <a:pt x="5" y="4"/>
                    <a:pt x="5" y="3"/>
                  </a:cubicBezTo>
                  <a:cubicBezTo>
                    <a:pt x="5" y="3"/>
                    <a:pt x="5" y="3"/>
                    <a:pt x="5" y="3"/>
                  </a:cubicBezTo>
                  <a:cubicBezTo>
                    <a:pt x="5" y="3"/>
                    <a:pt x="5" y="3"/>
                    <a:pt x="5" y="3"/>
                  </a:cubicBezTo>
                  <a:cubicBezTo>
                    <a:pt x="5" y="2"/>
                    <a:pt x="5" y="2"/>
                    <a:pt x="5" y="1"/>
                  </a:cubicBezTo>
                  <a:cubicBezTo>
                    <a:pt x="4" y="1"/>
                    <a:pt x="4" y="1"/>
                    <a:pt x="4" y="1"/>
                  </a:cubicBezTo>
                  <a:cubicBezTo>
                    <a:pt x="4" y="1"/>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7" name="Freeform 3242">
              <a:extLst>
                <a:ext uri="{FF2B5EF4-FFF2-40B4-BE49-F238E27FC236}">
                  <a16:creationId xmlns:a16="http://schemas.microsoft.com/office/drawing/2014/main" id="{E2E5E71F-9DA3-98CB-BBAA-63D0AC95026A}"/>
                </a:ext>
              </a:extLst>
            </p:cNvPr>
            <p:cNvSpPr>
              <a:spLocks/>
            </p:cNvSpPr>
            <p:nvPr/>
          </p:nvSpPr>
          <p:spPr bwMode="auto">
            <a:xfrm>
              <a:off x="10147666" y="2830370"/>
              <a:ext cx="33106" cy="38623"/>
            </a:xfrm>
            <a:custGeom>
              <a:avLst/>
              <a:gdLst>
                <a:gd name="T0" fmla="*/ 2 w 5"/>
                <a:gd name="T1" fmla="*/ 0 h 6"/>
                <a:gd name="T2" fmla="*/ 2 w 5"/>
                <a:gd name="T3" fmla="*/ 0 h 6"/>
                <a:gd name="T4" fmla="*/ 2 w 5"/>
                <a:gd name="T5" fmla="*/ 0 h 6"/>
                <a:gd name="T6" fmla="*/ 2 w 5"/>
                <a:gd name="T7" fmla="*/ 0 h 6"/>
                <a:gd name="T8" fmla="*/ 0 w 5"/>
                <a:gd name="T9" fmla="*/ 2 h 6"/>
                <a:gd name="T10" fmla="*/ 0 w 5"/>
                <a:gd name="T11" fmla="*/ 2 h 6"/>
                <a:gd name="T12" fmla="*/ 0 w 5"/>
                <a:gd name="T13" fmla="*/ 3 h 6"/>
                <a:gd name="T14" fmla="*/ 0 w 5"/>
                <a:gd name="T15" fmla="*/ 3 h 6"/>
                <a:gd name="T16" fmla="*/ 0 w 5"/>
                <a:gd name="T17" fmla="*/ 3 h 6"/>
                <a:gd name="T18" fmla="*/ 2 w 5"/>
                <a:gd name="T19" fmla="*/ 6 h 6"/>
                <a:gd name="T20" fmla="*/ 3 w 5"/>
                <a:gd name="T21" fmla="*/ 6 h 6"/>
                <a:gd name="T22" fmla="*/ 5 w 5"/>
                <a:gd name="T23" fmla="*/ 2 h 6"/>
                <a:gd name="T24" fmla="*/ 4 w 5"/>
                <a:gd name="T25" fmla="*/ 1 h 6"/>
                <a:gd name="T26" fmla="*/ 3 w 5"/>
                <a:gd name="T27" fmla="*/ 0 h 6"/>
                <a:gd name="T28" fmla="*/ 2 w 5"/>
                <a:gd name="T2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6">
                  <a:moveTo>
                    <a:pt x="2" y="0"/>
                  </a:moveTo>
                  <a:cubicBezTo>
                    <a:pt x="2" y="0"/>
                    <a:pt x="2" y="0"/>
                    <a:pt x="2" y="0"/>
                  </a:cubicBezTo>
                  <a:cubicBezTo>
                    <a:pt x="2" y="0"/>
                    <a:pt x="2" y="0"/>
                    <a:pt x="2" y="0"/>
                  </a:cubicBezTo>
                  <a:cubicBezTo>
                    <a:pt x="2" y="0"/>
                    <a:pt x="2" y="0"/>
                    <a:pt x="2" y="0"/>
                  </a:cubicBezTo>
                  <a:cubicBezTo>
                    <a:pt x="1" y="0"/>
                    <a:pt x="0" y="1"/>
                    <a:pt x="0" y="2"/>
                  </a:cubicBezTo>
                  <a:cubicBezTo>
                    <a:pt x="0" y="2"/>
                    <a:pt x="0" y="2"/>
                    <a:pt x="0" y="2"/>
                  </a:cubicBezTo>
                  <a:cubicBezTo>
                    <a:pt x="0" y="2"/>
                    <a:pt x="0" y="3"/>
                    <a:pt x="0" y="3"/>
                  </a:cubicBezTo>
                  <a:cubicBezTo>
                    <a:pt x="0" y="3"/>
                    <a:pt x="0" y="3"/>
                    <a:pt x="0" y="3"/>
                  </a:cubicBezTo>
                  <a:cubicBezTo>
                    <a:pt x="0" y="3"/>
                    <a:pt x="0" y="3"/>
                    <a:pt x="0" y="3"/>
                  </a:cubicBezTo>
                  <a:cubicBezTo>
                    <a:pt x="0" y="5"/>
                    <a:pt x="1" y="6"/>
                    <a:pt x="2" y="6"/>
                  </a:cubicBezTo>
                  <a:cubicBezTo>
                    <a:pt x="2" y="6"/>
                    <a:pt x="3" y="6"/>
                    <a:pt x="3" y="6"/>
                  </a:cubicBezTo>
                  <a:cubicBezTo>
                    <a:pt x="4" y="5"/>
                    <a:pt x="5" y="4"/>
                    <a:pt x="5" y="2"/>
                  </a:cubicBezTo>
                  <a:cubicBezTo>
                    <a:pt x="5" y="2"/>
                    <a:pt x="4" y="1"/>
                    <a:pt x="4" y="1"/>
                  </a:cubicBezTo>
                  <a:cubicBezTo>
                    <a:pt x="4" y="1"/>
                    <a:pt x="4" y="0"/>
                    <a:pt x="3" y="0"/>
                  </a:cubicBezTo>
                  <a:cubicBezTo>
                    <a:pt x="3" y="0"/>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8" name="Freeform 3243">
              <a:extLst>
                <a:ext uri="{FF2B5EF4-FFF2-40B4-BE49-F238E27FC236}">
                  <a16:creationId xmlns:a16="http://schemas.microsoft.com/office/drawing/2014/main" id="{6EE155B5-59B3-FFA6-B3A3-825967C674A0}"/>
                </a:ext>
              </a:extLst>
            </p:cNvPr>
            <p:cNvSpPr>
              <a:spLocks/>
            </p:cNvSpPr>
            <p:nvPr/>
          </p:nvSpPr>
          <p:spPr bwMode="auto">
            <a:xfrm>
              <a:off x="9085524" y="1073007"/>
              <a:ext cx="38623" cy="41382"/>
            </a:xfrm>
            <a:custGeom>
              <a:avLst/>
              <a:gdLst>
                <a:gd name="T0" fmla="*/ 3 w 6"/>
                <a:gd name="T1" fmla="*/ 0 h 6"/>
                <a:gd name="T2" fmla="*/ 2 w 6"/>
                <a:gd name="T3" fmla="*/ 0 h 6"/>
                <a:gd name="T4" fmla="*/ 2 w 6"/>
                <a:gd name="T5" fmla="*/ 0 h 6"/>
                <a:gd name="T6" fmla="*/ 2 w 6"/>
                <a:gd name="T7" fmla="*/ 0 h 6"/>
                <a:gd name="T8" fmla="*/ 1 w 6"/>
                <a:gd name="T9" fmla="*/ 1 h 6"/>
                <a:gd name="T10" fmla="*/ 1 w 6"/>
                <a:gd name="T11" fmla="*/ 1 h 6"/>
                <a:gd name="T12" fmla="*/ 0 w 6"/>
                <a:gd name="T13" fmla="*/ 3 h 6"/>
                <a:gd name="T14" fmla="*/ 0 w 6"/>
                <a:gd name="T15" fmla="*/ 5 h 6"/>
                <a:gd name="T16" fmla="*/ 1 w 6"/>
                <a:gd name="T17" fmla="*/ 5 h 6"/>
                <a:gd name="T18" fmla="*/ 2 w 6"/>
                <a:gd name="T19" fmla="*/ 6 h 6"/>
                <a:gd name="T20" fmla="*/ 2 w 6"/>
                <a:gd name="T21" fmla="*/ 6 h 6"/>
                <a:gd name="T22" fmla="*/ 3 w 6"/>
                <a:gd name="T23" fmla="*/ 6 h 6"/>
                <a:gd name="T24" fmla="*/ 3 w 6"/>
                <a:gd name="T25" fmla="*/ 6 h 6"/>
                <a:gd name="T26" fmla="*/ 5 w 6"/>
                <a:gd name="T27" fmla="*/ 2 h 6"/>
                <a:gd name="T28" fmla="*/ 5 w 6"/>
                <a:gd name="T29" fmla="*/ 2 h 6"/>
                <a:gd name="T30" fmla="*/ 5 w 6"/>
                <a:gd name="T31" fmla="*/ 2 h 6"/>
                <a:gd name="T32" fmla="*/ 3 w 6"/>
                <a:gd name="T3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 h="6">
                  <a:moveTo>
                    <a:pt x="3" y="0"/>
                  </a:moveTo>
                  <a:cubicBezTo>
                    <a:pt x="2" y="0"/>
                    <a:pt x="2" y="0"/>
                    <a:pt x="2" y="0"/>
                  </a:cubicBezTo>
                  <a:cubicBezTo>
                    <a:pt x="2" y="0"/>
                    <a:pt x="2" y="0"/>
                    <a:pt x="2" y="0"/>
                  </a:cubicBezTo>
                  <a:cubicBezTo>
                    <a:pt x="2" y="0"/>
                    <a:pt x="2" y="0"/>
                    <a:pt x="2" y="0"/>
                  </a:cubicBezTo>
                  <a:cubicBezTo>
                    <a:pt x="1" y="0"/>
                    <a:pt x="1" y="1"/>
                    <a:pt x="1" y="1"/>
                  </a:cubicBezTo>
                  <a:cubicBezTo>
                    <a:pt x="1" y="1"/>
                    <a:pt x="1" y="1"/>
                    <a:pt x="1" y="1"/>
                  </a:cubicBezTo>
                  <a:cubicBezTo>
                    <a:pt x="0" y="2"/>
                    <a:pt x="0" y="2"/>
                    <a:pt x="0" y="3"/>
                  </a:cubicBezTo>
                  <a:cubicBezTo>
                    <a:pt x="0" y="4"/>
                    <a:pt x="0" y="4"/>
                    <a:pt x="0" y="5"/>
                  </a:cubicBezTo>
                  <a:cubicBezTo>
                    <a:pt x="0" y="5"/>
                    <a:pt x="1" y="5"/>
                    <a:pt x="1" y="5"/>
                  </a:cubicBezTo>
                  <a:cubicBezTo>
                    <a:pt x="1" y="5"/>
                    <a:pt x="1" y="5"/>
                    <a:pt x="2" y="6"/>
                  </a:cubicBezTo>
                  <a:cubicBezTo>
                    <a:pt x="2" y="6"/>
                    <a:pt x="2" y="6"/>
                    <a:pt x="2" y="6"/>
                  </a:cubicBezTo>
                  <a:cubicBezTo>
                    <a:pt x="2" y="6"/>
                    <a:pt x="2" y="6"/>
                    <a:pt x="3" y="6"/>
                  </a:cubicBezTo>
                  <a:cubicBezTo>
                    <a:pt x="3" y="6"/>
                    <a:pt x="3" y="6"/>
                    <a:pt x="3" y="6"/>
                  </a:cubicBezTo>
                  <a:cubicBezTo>
                    <a:pt x="5" y="5"/>
                    <a:pt x="6" y="4"/>
                    <a:pt x="5" y="2"/>
                  </a:cubicBezTo>
                  <a:cubicBezTo>
                    <a:pt x="5" y="2"/>
                    <a:pt x="5" y="2"/>
                    <a:pt x="5" y="2"/>
                  </a:cubicBezTo>
                  <a:cubicBezTo>
                    <a:pt x="5" y="2"/>
                    <a:pt x="5" y="2"/>
                    <a:pt x="5" y="2"/>
                  </a:cubicBezTo>
                  <a:cubicBezTo>
                    <a:pt x="5" y="1"/>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9" name="Freeform 3244">
              <a:extLst>
                <a:ext uri="{FF2B5EF4-FFF2-40B4-BE49-F238E27FC236}">
                  <a16:creationId xmlns:a16="http://schemas.microsoft.com/office/drawing/2014/main" id="{13C3E284-34EA-2D6E-BF50-0A7E5356199F}"/>
                </a:ext>
              </a:extLst>
            </p:cNvPr>
            <p:cNvSpPr>
              <a:spLocks/>
            </p:cNvSpPr>
            <p:nvPr/>
          </p:nvSpPr>
          <p:spPr bwMode="auto">
            <a:xfrm>
              <a:off x="9019313" y="1362683"/>
              <a:ext cx="27588" cy="24829"/>
            </a:xfrm>
            <a:custGeom>
              <a:avLst/>
              <a:gdLst>
                <a:gd name="T0" fmla="*/ 2 w 4"/>
                <a:gd name="T1" fmla="*/ 0 h 4"/>
                <a:gd name="T2" fmla="*/ 2 w 4"/>
                <a:gd name="T3" fmla="*/ 0 h 4"/>
                <a:gd name="T4" fmla="*/ 1 w 4"/>
                <a:gd name="T5" fmla="*/ 0 h 4"/>
                <a:gd name="T6" fmla="*/ 1 w 4"/>
                <a:gd name="T7" fmla="*/ 1 h 4"/>
                <a:gd name="T8" fmla="*/ 0 w 4"/>
                <a:gd name="T9" fmla="*/ 1 h 4"/>
                <a:gd name="T10" fmla="*/ 0 w 4"/>
                <a:gd name="T11" fmla="*/ 2 h 4"/>
                <a:gd name="T12" fmla="*/ 0 w 4"/>
                <a:gd name="T13" fmla="*/ 2 h 4"/>
                <a:gd name="T14" fmla="*/ 2 w 4"/>
                <a:gd name="T15" fmla="*/ 4 h 4"/>
                <a:gd name="T16" fmla="*/ 2 w 4"/>
                <a:gd name="T17" fmla="*/ 4 h 4"/>
                <a:gd name="T18" fmla="*/ 3 w 4"/>
                <a:gd name="T19" fmla="*/ 4 h 4"/>
                <a:gd name="T20" fmla="*/ 3 w 4"/>
                <a:gd name="T21" fmla="*/ 4 h 4"/>
                <a:gd name="T22" fmla="*/ 3 w 4"/>
                <a:gd name="T23" fmla="*/ 3 h 4"/>
                <a:gd name="T24" fmla="*/ 3 w 4"/>
                <a:gd name="T25" fmla="*/ 3 h 4"/>
                <a:gd name="T26" fmla="*/ 4 w 4"/>
                <a:gd name="T27" fmla="*/ 1 h 4"/>
                <a:gd name="T28" fmla="*/ 3 w 4"/>
                <a:gd name="T29" fmla="*/ 0 h 4"/>
                <a:gd name="T30" fmla="*/ 3 w 4"/>
                <a:gd name="T31" fmla="*/ 0 h 4"/>
                <a:gd name="T32" fmla="*/ 3 w 4"/>
                <a:gd name="T33" fmla="*/ 0 h 4"/>
                <a:gd name="T34" fmla="*/ 2 w 4"/>
                <a:gd name="T35" fmla="*/ 0 h 4"/>
                <a:gd name="T36" fmla="*/ 2 w 4"/>
                <a:gd name="T3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 h="4">
                  <a:moveTo>
                    <a:pt x="2" y="0"/>
                  </a:moveTo>
                  <a:cubicBezTo>
                    <a:pt x="2" y="0"/>
                    <a:pt x="2" y="0"/>
                    <a:pt x="2" y="0"/>
                  </a:cubicBezTo>
                  <a:cubicBezTo>
                    <a:pt x="1" y="0"/>
                    <a:pt x="1" y="0"/>
                    <a:pt x="1" y="0"/>
                  </a:cubicBezTo>
                  <a:cubicBezTo>
                    <a:pt x="1" y="0"/>
                    <a:pt x="1" y="1"/>
                    <a:pt x="1" y="1"/>
                  </a:cubicBezTo>
                  <a:cubicBezTo>
                    <a:pt x="0" y="1"/>
                    <a:pt x="0" y="1"/>
                    <a:pt x="0" y="1"/>
                  </a:cubicBezTo>
                  <a:cubicBezTo>
                    <a:pt x="0" y="1"/>
                    <a:pt x="0" y="2"/>
                    <a:pt x="0" y="2"/>
                  </a:cubicBezTo>
                  <a:cubicBezTo>
                    <a:pt x="0" y="2"/>
                    <a:pt x="0" y="2"/>
                    <a:pt x="0" y="2"/>
                  </a:cubicBezTo>
                  <a:cubicBezTo>
                    <a:pt x="0" y="3"/>
                    <a:pt x="1" y="4"/>
                    <a:pt x="2" y="4"/>
                  </a:cubicBezTo>
                  <a:cubicBezTo>
                    <a:pt x="2" y="4"/>
                    <a:pt x="2" y="4"/>
                    <a:pt x="2" y="4"/>
                  </a:cubicBezTo>
                  <a:cubicBezTo>
                    <a:pt x="2" y="4"/>
                    <a:pt x="3" y="4"/>
                    <a:pt x="3" y="4"/>
                  </a:cubicBezTo>
                  <a:cubicBezTo>
                    <a:pt x="3" y="4"/>
                    <a:pt x="3" y="4"/>
                    <a:pt x="3" y="4"/>
                  </a:cubicBezTo>
                  <a:cubicBezTo>
                    <a:pt x="3" y="4"/>
                    <a:pt x="3" y="3"/>
                    <a:pt x="3" y="3"/>
                  </a:cubicBezTo>
                  <a:cubicBezTo>
                    <a:pt x="3" y="3"/>
                    <a:pt x="3" y="3"/>
                    <a:pt x="3" y="3"/>
                  </a:cubicBezTo>
                  <a:cubicBezTo>
                    <a:pt x="4" y="3"/>
                    <a:pt x="4" y="2"/>
                    <a:pt x="4" y="1"/>
                  </a:cubicBezTo>
                  <a:cubicBezTo>
                    <a:pt x="4" y="1"/>
                    <a:pt x="4" y="1"/>
                    <a:pt x="3" y="0"/>
                  </a:cubicBezTo>
                  <a:cubicBezTo>
                    <a:pt x="3" y="0"/>
                    <a:pt x="3" y="0"/>
                    <a:pt x="3" y="0"/>
                  </a:cubicBezTo>
                  <a:cubicBezTo>
                    <a:pt x="3" y="0"/>
                    <a:pt x="3" y="0"/>
                    <a:pt x="3" y="0"/>
                  </a:cubicBezTo>
                  <a:cubicBezTo>
                    <a:pt x="3" y="0"/>
                    <a:pt x="2"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60" name="Freeform 3245">
              <a:extLst>
                <a:ext uri="{FF2B5EF4-FFF2-40B4-BE49-F238E27FC236}">
                  <a16:creationId xmlns:a16="http://schemas.microsoft.com/office/drawing/2014/main" id="{54C4DA10-044A-7A27-6A11-FC99B002BF36}"/>
                </a:ext>
              </a:extLst>
            </p:cNvPr>
            <p:cNvSpPr>
              <a:spLocks/>
            </p:cNvSpPr>
            <p:nvPr/>
          </p:nvSpPr>
          <p:spPr bwMode="auto">
            <a:xfrm>
              <a:off x="9019313" y="824715"/>
              <a:ext cx="27588" cy="27588"/>
            </a:xfrm>
            <a:custGeom>
              <a:avLst/>
              <a:gdLst>
                <a:gd name="T0" fmla="*/ 2 w 4"/>
                <a:gd name="T1" fmla="*/ 0 h 4"/>
                <a:gd name="T2" fmla="*/ 1 w 4"/>
                <a:gd name="T3" fmla="*/ 0 h 4"/>
                <a:gd name="T4" fmla="*/ 0 w 4"/>
                <a:gd name="T5" fmla="*/ 1 h 4"/>
                <a:gd name="T6" fmla="*/ 0 w 4"/>
                <a:gd name="T7" fmla="*/ 2 h 4"/>
                <a:gd name="T8" fmla="*/ 0 w 4"/>
                <a:gd name="T9" fmla="*/ 2 h 4"/>
                <a:gd name="T10" fmla="*/ 0 w 4"/>
                <a:gd name="T11" fmla="*/ 2 h 4"/>
                <a:gd name="T12" fmla="*/ 0 w 4"/>
                <a:gd name="T13" fmla="*/ 3 h 4"/>
                <a:gd name="T14" fmla="*/ 1 w 4"/>
                <a:gd name="T15" fmla="*/ 4 h 4"/>
                <a:gd name="T16" fmla="*/ 1 w 4"/>
                <a:gd name="T17" fmla="*/ 4 h 4"/>
                <a:gd name="T18" fmla="*/ 1 w 4"/>
                <a:gd name="T19" fmla="*/ 4 h 4"/>
                <a:gd name="T20" fmla="*/ 2 w 4"/>
                <a:gd name="T21" fmla="*/ 4 h 4"/>
                <a:gd name="T22" fmla="*/ 2 w 4"/>
                <a:gd name="T23" fmla="*/ 4 h 4"/>
                <a:gd name="T24" fmla="*/ 2 w 4"/>
                <a:gd name="T25" fmla="*/ 4 h 4"/>
                <a:gd name="T26" fmla="*/ 2 w 4"/>
                <a:gd name="T27" fmla="*/ 4 h 4"/>
                <a:gd name="T28" fmla="*/ 3 w 4"/>
                <a:gd name="T29" fmla="*/ 4 h 4"/>
                <a:gd name="T30" fmla="*/ 4 w 4"/>
                <a:gd name="T31" fmla="*/ 3 h 4"/>
                <a:gd name="T32" fmla="*/ 4 w 4"/>
                <a:gd name="T33" fmla="*/ 3 h 4"/>
                <a:gd name="T34" fmla="*/ 4 w 4"/>
                <a:gd name="T35" fmla="*/ 2 h 4"/>
                <a:gd name="T36" fmla="*/ 4 w 4"/>
                <a:gd name="T37" fmla="*/ 2 h 4"/>
                <a:gd name="T38" fmla="*/ 3 w 4"/>
                <a:gd name="T39" fmla="*/ 1 h 4"/>
                <a:gd name="T40" fmla="*/ 3 w 4"/>
                <a:gd name="T41" fmla="*/ 1 h 4"/>
                <a:gd name="T42" fmla="*/ 3 w 4"/>
                <a:gd name="T43" fmla="*/ 1 h 4"/>
                <a:gd name="T44" fmla="*/ 2 w 4"/>
                <a:gd name="T45" fmla="*/ 1 h 4"/>
                <a:gd name="T46" fmla="*/ 2 w 4"/>
                <a:gd name="T47" fmla="*/ 0 h 4"/>
                <a:gd name="T48" fmla="*/ 2 w 4"/>
                <a:gd name="T4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 h="4">
                  <a:moveTo>
                    <a:pt x="2" y="0"/>
                  </a:moveTo>
                  <a:cubicBezTo>
                    <a:pt x="2" y="0"/>
                    <a:pt x="2" y="0"/>
                    <a:pt x="1" y="0"/>
                  </a:cubicBezTo>
                  <a:cubicBezTo>
                    <a:pt x="1" y="1"/>
                    <a:pt x="0" y="1"/>
                    <a:pt x="0" y="1"/>
                  </a:cubicBezTo>
                  <a:cubicBezTo>
                    <a:pt x="0" y="1"/>
                    <a:pt x="0" y="2"/>
                    <a:pt x="0" y="2"/>
                  </a:cubicBezTo>
                  <a:cubicBezTo>
                    <a:pt x="0" y="2"/>
                    <a:pt x="0" y="2"/>
                    <a:pt x="0" y="2"/>
                  </a:cubicBezTo>
                  <a:cubicBezTo>
                    <a:pt x="0" y="2"/>
                    <a:pt x="0" y="2"/>
                    <a:pt x="0" y="2"/>
                  </a:cubicBezTo>
                  <a:cubicBezTo>
                    <a:pt x="0" y="2"/>
                    <a:pt x="0" y="3"/>
                    <a:pt x="0" y="3"/>
                  </a:cubicBezTo>
                  <a:cubicBezTo>
                    <a:pt x="0" y="3"/>
                    <a:pt x="0" y="4"/>
                    <a:pt x="1" y="4"/>
                  </a:cubicBezTo>
                  <a:cubicBezTo>
                    <a:pt x="1" y="4"/>
                    <a:pt x="1" y="4"/>
                    <a:pt x="1" y="4"/>
                  </a:cubicBezTo>
                  <a:cubicBezTo>
                    <a:pt x="1" y="4"/>
                    <a:pt x="1" y="4"/>
                    <a:pt x="1" y="4"/>
                  </a:cubicBezTo>
                  <a:cubicBezTo>
                    <a:pt x="1" y="4"/>
                    <a:pt x="1" y="4"/>
                    <a:pt x="2" y="4"/>
                  </a:cubicBezTo>
                  <a:cubicBezTo>
                    <a:pt x="2" y="4"/>
                    <a:pt x="2" y="4"/>
                    <a:pt x="2" y="4"/>
                  </a:cubicBezTo>
                  <a:cubicBezTo>
                    <a:pt x="2" y="4"/>
                    <a:pt x="2" y="4"/>
                    <a:pt x="2" y="4"/>
                  </a:cubicBezTo>
                  <a:cubicBezTo>
                    <a:pt x="2" y="4"/>
                    <a:pt x="2" y="4"/>
                    <a:pt x="2" y="4"/>
                  </a:cubicBezTo>
                  <a:cubicBezTo>
                    <a:pt x="2" y="4"/>
                    <a:pt x="2" y="4"/>
                    <a:pt x="3" y="4"/>
                  </a:cubicBezTo>
                  <a:cubicBezTo>
                    <a:pt x="3" y="4"/>
                    <a:pt x="4" y="4"/>
                    <a:pt x="4" y="3"/>
                  </a:cubicBezTo>
                  <a:cubicBezTo>
                    <a:pt x="4" y="3"/>
                    <a:pt x="4" y="3"/>
                    <a:pt x="4" y="3"/>
                  </a:cubicBezTo>
                  <a:cubicBezTo>
                    <a:pt x="4" y="2"/>
                    <a:pt x="4" y="2"/>
                    <a:pt x="4" y="2"/>
                  </a:cubicBezTo>
                  <a:cubicBezTo>
                    <a:pt x="4" y="2"/>
                    <a:pt x="4" y="2"/>
                    <a:pt x="4" y="2"/>
                  </a:cubicBezTo>
                  <a:cubicBezTo>
                    <a:pt x="4" y="1"/>
                    <a:pt x="3" y="1"/>
                    <a:pt x="3" y="1"/>
                  </a:cubicBezTo>
                  <a:cubicBezTo>
                    <a:pt x="3" y="1"/>
                    <a:pt x="3" y="1"/>
                    <a:pt x="3" y="1"/>
                  </a:cubicBezTo>
                  <a:cubicBezTo>
                    <a:pt x="3" y="1"/>
                    <a:pt x="3" y="1"/>
                    <a:pt x="3" y="1"/>
                  </a:cubicBezTo>
                  <a:cubicBezTo>
                    <a:pt x="2" y="1"/>
                    <a:pt x="2" y="1"/>
                    <a:pt x="2" y="1"/>
                  </a:cubicBezTo>
                  <a:cubicBezTo>
                    <a:pt x="2" y="0"/>
                    <a:pt x="2"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61" name="Freeform 3246">
              <a:extLst>
                <a:ext uri="{FF2B5EF4-FFF2-40B4-BE49-F238E27FC236}">
                  <a16:creationId xmlns:a16="http://schemas.microsoft.com/office/drawing/2014/main" id="{267A12B2-C56E-9CE6-6158-9D6053273F36}"/>
                </a:ext>
              </a:extLst>
            </p:cNvPr>
            <p:cNvSpPr>
              <a:spLocks/>
            </p:cNvSpPr>
            <p:nvPr/>
          </p:nvSpPr>
          <p:spPr bwMode="auto">
            <a:xfrm>
              <a:off x="9355888" y="904720"/>
              <a:ext cx="24829" cy="24829"/>
            </a:xfrm>
            <a:custGeom>
              <a:avLst/>
              <a:gdLst>
                <a:gd name="T0" fmla="*/ 2 w 4"/>
                <a:gd name="T1" fmla="*/ 0 h 4"/>
                <a:gd name="T2" fmla="*/ 1 w 4"/>
                <a:gd name="T3" fmla="*/ 0 h 4"/>
                <a:gd name="T4" fmla="*/ 0 w 4"/>
                <a:gd name="T5" fmla="*/ 1 h 4"/>
                <a:gd name="T6" fmla="*/ 0 w 4"/>
                <a:gd name="T7" fmla="*/ 2 h 4"/>
                <a:gd name="T8" fmla="*/ 0 w 4"/>
                <a:gd name="T9" fmla="*/ 2 h 4"/>
                <a:gd name="T10" fmla="*/ 0 w 4"/>
                <a:gd name="T11" fmla="*/ 3 h 4"/>
                <a:gd name="T12" fmla="*/ 1 w 4"/>
                <a:gd name="T13" fmla="*/ 3 h 4"/>
                <a:gd name="T14" fmla="*/ 2 w 4"/>
                <a:gd name="T15" fmla="*/ 4 h 4"/>
                <a:gd name="T16" fmla="*/ 2 w 4"/>
                <a:gd name="T17" fmla="*/ 4 h 4"/>
                <a:gd name="T18" fmla="*/ 4 w 4"/>
                <a:gd name="T19" fmla="*/ 1 h 4"/>
                <a:gd name="T20" fmla="*/ 2 w 4"/>
                <a:gd name="T2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4">
                  <a:moveTo>
                    <a:pt x="2" y="0"/>
                  </a:moveTo>
                  <a:cubicBezTo>
                    <a:pt x="2" y="0"/>
                    <a:pt x="1" y="0"/>
                    <a:pt x="1" y="0"/>
                  </a:cubicBezTo>
                  <a:cubicBezTo>
                    <a:pt x="1" y="0"/>
                    <a:pt x="0" y="1"/>
                    <a:pt x="0" y="1"/>
                  </a:cubicBezTo>
                  <a:cubicBezTo>
                    <a:pt x="0" y="1"/>
                    <a:pt x="0" y="1"/>
                    <a:pt x="0" y="2"/>
                  </a:cubicBezTo>
                  <a:cubicBezTo>
                    <a:pt x="0" y="2"/>
                    <a:pt x="0" y="2"/>
                    <a:pt x="0" y="2"/>
                  </a:cubicBezTo>
                  <a:cubicBezTo>
                    <a:pt x="0" y="3"/>
                    <a:pt x="0" y="3"/>
                    <a:pt x="0" y="3"/>
                  </a:cubicBezTo>
                  <a:cubicBezTo>
                    <a:pt x="0" y="3"/>
                    <a:pt x="1" y="3"/>
                    <a:pt x="1" y="3"/>
                  </a:cubicBezTo>
                  <a:cubicBezTo>
                    <a:pt x="1" y="4"/>
                    <a:pt x="1" y="4"/>
                    <a:pt x="2" y="4"/>
                  </a:cubicBezTo>
                  <a:cubicBezTo>
                    <a:pt x="2" y="4"/>
                    <a:pt x="2" y="4"/>
                    <a:pt x="2" y="4"/>
                  </a:cubicBezTo>
                  <a:cubicBezTo>
                    <a:pt x="3" y="4"/>
                    <a:pt x="4" y="3"/>
                    <a:pt x="4" y="1"/>
                  </a:cubicBezTo>
                  <a:cubicBezTo>
                    <a:pt x="3" y="1"/>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62" name="Freeform 3247">
              <a:extLst>
                <a:ext uri="{FF2B5EF4-FFF2-40B4-BE49-F238E27FC236}">
                  <a16:creationId xmlns:a16="http://schemas.microsoft.com/office/drawing/2014/main" id="{B07AF3EF-E57E-6A60-87F5-0B940C58C5F5}"/>
                </a:ext>
              </a:extLst>
            </p:cNvPr>
            <p:cNvSpPr>
              <a:spLocks/>
            </p:cNvSpPr>
            <p:nvPr/>
          </p:nvSpPr>
          <p:spPr bwMode="auto">
            <a:xfrm>
              <a:off x="9648322" y="452275"/>
              <a:ext cx="27588" cy="24829"/>
            </a:xfrm>
            <a:custGeom>
              <a:avLst/>
              <a:gdLst>
                <a:gd name="T0" fmla="*/ 2 w 4"/>
                <a:gd name="T1" fmla="*/ 0 h 4"/>
                <a:gd name="T2" fmla="*/ 2 w 4"/>
                <a:gd name="T3" fmla="*/ 0 h 4"/>
                <a:gd name="T4" fmla="*/ 1 w 4"/>
                <a:gd name="T5" fmla="*/ 0 h 4"/>
                <a:gd name="T6" fmla="*/ 0 w 4"/>
                <a:gd name="T7" fmla="*/ 1 h 4"/>
                <a:gd name="T8" fmla="*/ 0 w 4"/>
                <a:gd name="T9" fmla="*/ 1 h 4"/>
                <a:gd name="T10" fmla="*/ 0 w 4"/>
                <a:gd name="T11" fmla="*/ 2 h 4"/>
                <a:gd name="T12" fmla="*/ 0 w 4"/>
                <a:gd name="T13" fmla="*/ 2 h 4"/>
                <a:gd name="T14" fmla="*/ 0 w 4"/>
                <a:gd name="T15" fmla="*/ 3 h 4"/>
                <a:gd name="T16" fmla="*/ 0 w 4"/>
                <a:gd name="T17" fmla="*/ 3 h 4"/>
                <a:gd name="T18" fmla="*/ 2 w 4"/>
                <a:gd name="T19" fmla="*/ 4 h 4"/>
                <a:gd name="T20" fmla="*/ 2 w 4"/>
                <a:gd name="T21" fmla="*/ 4 h 4"/>
                <a:gd name="T22" fmla="*/ 4 w 4"/>
                <a:gd name="T23" fmla="*/ 1 h 4"/>
                <a:gd name="T24" fmla="*/ 2 w 4"/>
                <a:gd name="T25"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4">
                  <a:moveTo>
                    <a:pt x="2" y="0"/>
                  </a:moveTo>
                  <a:cubicBezTo>
                    <a:pt x="2" y="0"/>
                    <a:pt x="2" y="0"/>
                    <a:pt x="2" y="0"/>
                  </a:cubicBezTo>
                  <a:cubicBezTo>
                    <a:pt x="1" y="0"/>
                    <a:pt x="1" y="0"/>
                    <a:pt x="1" y="0"/>
                  </a:cubicBezTo>
                  <a:cubicBezTo>
                    <a:pt x="1" y="0"/>
                    <a:pt x="1" y="1"/>
                    <a:pt x="0" y="1"/>
                  </a:cubicBezTo>
                  <a:cubicBezTo>
                    <a:pt x="0" y="1"/>
                    <a:pt x="0" y="1"/>
                    <a:pt x="0" y="1"/>
                  </a:cubicBezTo>
                  <a:cubicBezTo>
                    <a:pt x="0" y="1"/>
                    <a:pt x="0" y="2"/>
                    <a:pt x="0" y="2"/>
                  </a:cubicBezTo>
                  <a:cubicBezTo>
                    <a:pt x="0" y="2"/>
                    <a:pt x="0" y="2"/>
                    <a:pt x="0" y="2"/>
                  </a:cubicBezTo>
                  <a:cubicBezTo>
                    <a:pt x="0" y="2"/>
                    <a:pt x="0" y="2"/>
                    <a:pt x="0" y="3"/>
                  </a:cubicBezTo>
                  <a:cubicBezTo>
                    <a:pt x="0" y="3"/>
                    <a:pt x="0" y="3"/>
                    <a:pt x="0" y="3"/>
                  </a:cubicBezTo>
                  <a:cubicBezTo>
                    <a:pt x="1" y="3"/>
                    <a:pt x="1" y="4"/>
                    <a:pt x="2" y="4"/>
                  </a:cubicBezTo>
                  <a:cubicBezTo>
                    <a:pt x="2" y="4"/>
                    <a:pt x="2" y="4"/>
                    <a:pt x="2" y="4"/>
                  </a:cubicBezTo>
                  <a:cubicBezTo>
                    <a:pt x="3" y="4"/>
                    <a:pt x="4" y="3"/>
                    <a:pt x="4" y="1"/>
                  </a:cubicBezTo>
                  <a:cubicBezTo>
                    <a:pt x="4" y="1"/>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63" name="Freeform 3248">
              <a:extLst>
                <a:ext uri="{FF2B5EF4-FFF2-40B4-BE49-F238E27FC236}">
                  <a16:creationId xmlns:a16="http://schemas.microsoft.com/office/drawing/2014/main" id="{BE849558-EBED-B8B3-7285-894F24A7BAF7}"/>
                </a:ext>
              </a:extLst>
            </p:cNvPr>
            <p:cNvSpPr>
              <a:spLocks/>
            </p:cNvSpPr>
            <p:nvPr/>
          </p:nvSpPr>
          <p:spPr bwMode="auto">
            <a:xfrm>
              <a:off x="8903443" y="1244054"/>
              <a:ext cx="24829" cy="27588"/>
            </a:xfrm>
            <a:custGeom>
              <a:avLst/>
              <a:gdLst>
                <a:gd name="T0" fmla="*/ 2 w 4"/>
                <a:gd name="T1" fmla="*/ 0 h 4"/>
                <a:gd name="T2" fmla="*/ 2 w 4"/>
                <a:gd name="T3" fmla="*/ 0 h 4"/>
                <a:gd name="T4" fmla="*/ 0 w 4"/>
                <a:gd name="T5" fmla="*/ 2 h 4"/>
                <a:gd name="T6" fmla="*/ 0 w 4"/>
                <a:gd name="T7" fmla="*/ 2 h 4"/>
                <a:gd name="T8" fmla="*/ 0 w 4"/>
                <a:gd name="T9" fmla="*/ 3 h 4"/>
                <a:gd name="T10" fmla="*/ 1 w 4"/>
                <a:gd name="T11" fmla="*/ 4 h 4"/>
                <a:gd name="T12" fmla="*/ 2 w 4"/>
                <a:gd name="T13" fmla="*/ 4 h 4"/>
                <a:gd name="T14" fmla="*/ 2 w 4"/>
                <a:gd name="T15" fmla="*/ 4 h 4"/>
                <a:gd name="T16" fmla="*/ 3 w 4"/>
                <a:gd name="T17" fmla="*/ 4 h 4"/>
                <a:gd name="T18" fmla="*/ 3 w 4"/>
                <a:gd name="T19" fmla="*/ 3 h 4"/>
                <a:gd name="T20" fmla="*/ 4 w 4"/>
                <a:gd name="T21" fmla="*/ 3 h 4"/>
                <a:gd name="T22" fmla="*/ 4 w 4"/>
                <a:gd name="T23" fmla="*/ 2 h 4"/>
                <a:gd name="T24" fmla="*/ 4 w 4"/>
                <a:gd name="T25" fmla="*/ 1 h 4"/>
                <a:gd name="T26" fmla="*/ 4 w 4"/>
                <a:gd name="T27" fmla="*/ 1 h 4"/>
                <a:gd name="T28" fmla="*/ 3 w 4"/>
                <a:gd name="T29" fmla="*/ 0 h 4"/>
                <a:gd name="T30" fmla="*/ 3 w 4"/>
                <a:gd name="T31" fmla="*/ 0 h 4"/>
                <a:gd name="T32" fmla="*/ 2 w 4"/>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4">
                  <a:moveTo>
                    <a:pt x="2" y="0"/>
                  </a:moveTo>
                  <a:cubicBezTo>
                    <a:pt x="2" y="0"/>
                    <a:pt x="2" y="0"/>
                    <a:pt x="2" y="0"/>
                  </a:cubicBezTo>
                  <a:cubicBezTo>
                    <a:pt x="1" y="0"/>
                    <a:pt x="0" y="1"/>
                    <a:pt x="0" y="2"/>
                  </a:cubicBezTo>
                  <a:cubicBezTo>
                    <a:pt x="0" y="2"/>
                    <a:pt x="0" y="2"/>
                    <a:pt x="0" y="2"/>
                  </a:cubicBezTo>
                  <a:cubicBezTo>
                    <a:pt x="0" y="2"/>
                    <a:pt x="0" y="3"/>
                    <a:pt x="0" y="3"/>
                  </a:cubicBezTo>
                  <a:cubicBezTo>
                    <a:pt x="1" y="3"/>
                    <a:pt x="1" y="4"/>
                    <a:pt x="1" y="4"/>
                  </a:cubicBezTo>
                  <a:cubicBezTo>
                    <a:pt x="2" y="4"/>
                    <a:pt x="2" y="4"/>
                    <a:pt x="2" y="4"/>
                  </a:cubicBezTo>
                  <a:cubicBezTo>
                    <a:pt x="2" y="4"/>
                    <a:pt x="2" y="4"/>
                    <a:pt x="2" y="4"/>
                  </a:cubicBezTo>
                  <a:cubicBezTo>
                    <a:pt x="2" y="4"/>
                    <a:pt x="2" y="4"/>
                    <a:pt x="3" y="4"/>
                  </a:cubicBezTo>
                  <a:cubicBezTo>
                    <a:pt x="3" y="4"/>
                    <a:pt x="3" y="4"/>
                    <a:pt x="3" y="3"/>
                  </a:cubicBezTo>
                  <a:cubicBezTo>
                    <a:pt x="4" y="3"/>
                    <a:pt x="4" y="3"/>
                    <a:pt x="4" y="3"/>
                  </a:cubicBezTo>
                  <a:cubicBezTo>
                    <a:pt x="4" y="3"/>
                    <a:pt x="4" y="2"/>
                    <a:pt x="4" y="2"/>
                  </a:cubicBezTo>
                  <a:cubicBezTo>
                    <a:pt x="4" y="1"/>
                    <a:pt x="4" y="1"/>
                    <a:pt x="4" y="1"/>
                  </a:cubicBezTo>
                  <a:cubicBezTo>
                    <a:pt x="4" y="1"/>
                    <a:pt x="4" y="1"/>
                    <a:pt x="4" y="1"/>
                  </a:cubicBezTo>
                  <a:cubicBezTo>
                    <a:pt x="3" y="0"/>
                    <a:pt x="3" y="0"/>
                    <a:pt x="3" y="0"/>
                  </a:cubicBezTo>
                  <a:cubicBezTo>
                    <a:pt x="3" y="0"/>
                    <a:pt x="3" y="0"/>
                    <a:pt x="3"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64" name="Freeform 3249">
              <a:extLst>
                <a:ext uri="{FF2B5EF4-FFF2-40B4-BE49-F238E27FC236}">
                  <a16:creationId xmlns:a16="http://schemas.microsoft.com/office/drawing/2014/main" id="{307A8192-C564-7AC2-8A78-3ADB5E6574DC}"/>
                </a:ext>
              </a:extLst>
            </p:cNvPr>
            <p:cNvSpPr>
              <a:spLocks/>
            </p:cNvSpPr>
            <p:nvPr/>
          </p:nvSpPr>
          <p:spPr bwMode="auto">
            <a:xfrm>
              <a:off x="8622044" y="1801333"/>
              <a:ext cx="24829" cy="27588"/>
            </a:xfrm>
            <a:custGeom>
              <a:avLst/>
              <a:gdLst>
                <a:gd name="T0" fmla="*/ 2 w 4"/>
                <a:gd name="T1" fmla="*/ 0 h 4"/>
                <a:gd name="T2" fmla="*/ 2 w 4"/>
                <a:gd name="T3" fmla="*/ 0 h 4"/>
                <a:gd name="T4" fmla="*/ 0 w 4"/>
                <a:gd name="T5" fmla="*/ 2 h 4"/>
                <a:gd name="T6" fmla="*/ 2 w 4"/>
                <a:gd name="T7" fmla="*/ 4 h 4"/>
                <a:gd name="T8" fmla="*/ 2 w 4"/>
                <a:gd name="T9" fmla="*/ 4 h 4"/>
                <a:gd name="T10" fmla="*/ 4 w 4"/>
                <a:gd name="T11" fmla="*/ 2 h 4"/>
                <a:gd name="T12" fmla="*/ 4 w 4"/>
                <a:gd name="T13" fmla="*/ 2 h 4"/>
                <a:gd name="T14" fmla="*/ 4 w 4"/>
                <a:gd name="T15" fmla="*/ 1 h 4"/>
                <a:gd name="T16" fmla="*/ 4 w 4"/>
                <a:gd name="T17" fmla="*/ 1 h 4"/>
                <a:gd name="T18" fmla="*/ 4 w 4"/>
                <a:gd name="T19" fmla="*/ 1 h 4"/>
                <a:gd name="T20" fmla="*/ 3 w 4"/>
                <a:gd name="T21" fmla="*/ 0 h 4"/>
                <a:gd name="T22" fmla="*/ 3 w 4"/>
                <a:gd name="T23" fmla="*/ 0 h 4"/>
                <a:gd name="T24" fmla="*/ 2 w 4"/>
                <a:gd name="T25"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4">
                  <a:moveTo>
                    <a:pt x="2" y="0"/>
                  </a:moveTo>
                  <a:cubicBezTo>
                    <a:pt x="2" y="0"/>
                    <a:pt x="2" y="0"/>
                    <a:pt x="2" y="0"/>
                  </a:cubicBezTo>
                  <a:cubicBezTo>
                    <a:pt x="1" y="0"/>
                    <a:pt x="0" y="1"/>
                    <a:pt x="0" y="2"/>
                  </a:cubicBezTo>
                  <a:cubicBezTo>
                    <a:pt x="0" y="3"/>
                    <a:pt x="1" y="4"/>
                    <a:pt x="2" y="4"/>
                  </a:cubicBezTo>
                  <a:cubicBezTo>
                    <a:pt x="2" y="4"/>
                    <a:pt x="2" y="4"/>
                    <a:pt x="2" y="4"/>
                  </a:cubicBezTo>
                  <a:cubicBezTo>
                    <a:pt x="3" y="4"/>
                    <a:pt x="4" y="3"/>
                    <a:pt x="4" y="2"/>
                  </a:cubicBezTo>
                  <a:cubicBezTo>
                    <a:pt x="4" y="2"/>
                    <a:pt x="4" y="2"/>
                    <a:pt x="4" y="2"/>
                  </a:cubicBezTo>
                  <a:cubicBezTo>
                    <a:pt x="4" y="2"/>
                    <a:pt x="4" y="2"/>
                    <a:pt x="4" y="1"/>
                  </a:cubicBezTo>
                  <a:cubicBezTo>
                    <a:pt x="4" y="1"/>
                    <a:pt x="4" y="1"/>
                    <a:pt x="4" y="1"/>
                  </a:cubicBezTo>
                  <a:cubicBezTo>
                    <a:pt x="4" y="1"/>
                    <a:pt x="4" y="1"/>
                    <a:pt x="4" y="1"/>
                  </a:cubicBezTo>
                  <a:cubicBezTo>
                    <a:pt x="4" y="1"/>
                    <a:pt x="4" y="1"/>
                    <a:pt x="3" y="0"/>
                  </a:cubicBezTo>
                  <a:cubicBezTo>
                    <a:pt x="3" y="0"/>
                    <a:pt x="3" y="0"/>
                    <a:pt x="3" y="0"/>
                  </a:cubicBezTo>
                  <a:cubicBezTo>
                    <a:pt x="3"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65" name="Freeform 3250">
              <a:extLst>
                <a:ext uri="{FF2B5EF4-FFF2-40B4-BE49-F238E27FC236}">
                  <a16:creationId xmlns:a16="http://schemas.microsoft.com/office/drawing/2014/main" id="{714BE423-3F5A-5A0A-C0BF-CD0F619E0AE7}"/>
                </a:ext>
              </a:extLst>
            </p:cNvPr>
            <p:cNvSpPr>
              <a:spLocks/>
            </p:cNvSpPr>
            <p:nvPr/>
          </p:nvSpPr>
          <p:spPr bwMode="auto">
            <a:xfrm>
              <a:off x="9237259" y="1873062"/>
              <a:ext cx="24829" cy="27588"/>
            </a:xfrm>
            <a:custGeom>
              <a:avLst/>
              <a:gdLst>
                <a:gd name="T0" fmla="*/ 2 w 4"/>
                <a:gd name="T1" fmla="*/ 0 h 4"/>
                <a:gd name="T2" fmla="*/ 2 w 4"/>
                <a:gd name="T3" fmla="*/ 0 h 4"/>
                <a:gd name="T4" fmla="*/ 2 w 4"/>
                <a:gd name="T5" fmla="*/ 1 h 4"/>
                <a:gd name="T6" fmla="*/ 1 w 4"/>
                <a:gd name="T7" fmla="*/ 1 h 4"/>
                <a:gd name="T8" fmla="*/ 1 w 4"/>
                <a:gd name="T9" fmla="*/ 1 h 4"/>
                <a:gd name="T10" fmla="*/ 1 w 4"/>
                <a:gd name="T11" fmla="*/ 1 h 4"/>
                <a:gd name="T12" fmla="*/ 0 w 4"/>
                <a:gd name="T13" fmla="*/ 2 h 4"/>
                <a:gd name="T14" fmla="*/ 0 w 4"/>
                <a:gd name="T15" fmla="*/ 2 h 4"/>
                <a:gd name="T16" fmla="*/ 0 w 4"/>
                <a:gd name="T17" fmla="*/ 3 h 4"/>
                <a:gd name="T18" fmla="*/ 2 w 4"/>
                <a:gd name="T19" fmla="*/ 4 h 4"/>
                <a:gd name="T20" fmla="*/ 2 w 4"/>
                <a:gd name="T21" fmla="*/ 4 h 4"/>
                <a:gd name="T22" fmla="*/ 3 w 4"/>
                <a:gd name="T23" fmla="*/ 4 h 4"/>
                <a:gd name="T24" fmla="*/ 3 w 4"/>
                <a:gd name="T25" fmla="*/ 4 h 4"/>
                <a:gd name="T26" fmla="*/ 3 w 4"/>
                <a:gd name="T27" fmla="*/ 4 h 4"/>
                <a:gd name="T28" fmla="*/ 3 w 4"/>
                <a:gd name="T29" fmla="*/ 4 h 4"/>
                <a:gd name="T30" fmla="*/ 4 w 4"/>
                <a:gd name="T31" fmla="*/ 3 h 4"/>
                <a:gd name="T32" fmla="*/ 4 w 4"/>
                <a:gd name="T33" fmla="*/ 2 h 4"/>
                <a:gd name="T34" fmla="*/ 4 w 4"/>
                <a:gd name="T35" fmla="*/ 2 h 4"/>
                <a:gd name="T36" fmla="*/ 2 w 4"/>
                <a:gd name="T3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 h="4">
                  <a:moveTo>
                    <a:pt x="2" y="0"/>
                  </a:moveTo>
                  <a:cubicBezTo>
                    <a:pt x="2" y="0"/>
                    <a:pt x="2" y="0"/>
                    <a:pt x="2" y="0"/>
                  </a:cubicBezTo>
                  <a:cubicBezTo>
                    <a:pt x="2" y="0"/>
                    <a:pt x="2" y="0"/>
                    <a:pt x="2" y="1"/>
                  </a:cubicBezTo>
                  <a:cubicBezTo>
                    <a:pt x="2" y="1"/>
                    <a:pt x="1" y="1"/>
                    <a:pt x="1" y="1"/>
                  </a:cubicBezTo>
                  <a:cubicBezTo>
                    <a:pt x="1" y="1"/>
                    <a:pt x="1" y="1"/>
                    <a:pt x="1" y="1"/>
                  </a:cubicBezTo>
                  <a:cubicBezTo>
                    <a:pt x="1" y="1"/>
                    <a:pt x="1" y="1"/>
                    <a:pt x="1" y="1"/>
                  </a:cubicBezTo>
                  <a:cubicBezTo>
                    <a:pt x="1" y="1"/>
                    <a:pt x="0" y="2"/>
                    <a:pt x="0" y="2"/>
                  </a:cubicBezTo>
                  <a:cubicBezTo>
                    <a:pt x="0" y="2"/>
                    <a:pt x="0" y="2"/>
                    <a:pt x="0" y="2"/>
                  </a:cubicBezTo>
                  <a:cubicBezTo>
                    <a:pt x="0" y="2"/>
                    <a:pt x="0" y="3"/>
                    <a:pt x="0" y="3"/>
                  </a:cubicBezTo>
                  <a:cubicBezTo>
                    <a:pt x="1" y="4"/>
                    <a:pt x="1" y="4"/>
                    <a:pt x="2" y="4"/>
                  </a:cubicBezTo>
                  <a:cubicBezTo>
                    <a:pt x="2" y="4"/>
                    <a:pt x="2" y="4"/>
                    <a:pt x="2" y="4"/>
                  </a:cubicBezTo>
                  <a:cubicBezTo>
                    <a:pt x="2" y="4"/>
                    <a:pt x="3" y="4"/>
                    <a:pt x="3" y="4"/>
                  </a:cubicBezTo>
                  <a:cubicBezTo>
                    <a:pt x="3" y="4"/>
                    <a:pt x="3" y="4"/>
                    <a:pt x="3" y="4"/>
                  </a:cubicBezTo>
                  <a:cubicBezTo>
                    <a:pt x="3" y="4"/>
                    <a:pt x="3" y="4"/>
                    <a:pt x="3" y="4"/>
                  </a:cubicBezTo>
                  <a:cubicBezTo>
                    <a:pt x="3" y="4"/>
                    <a:pt x="3" y="4"/>
                    <a:pt x="3" y="4"/>
                  </a:cubicBezTo>
                  <a:cubicBezTo>
                    <a:pt x="4" y="4"/>
                    <a:pt x="4" y="3"/>
                    <a:pt x="4" y="3"/>
                  </a:cubicBezTo>
                  <a:cubicBezTo>
                    <a:pt x="4" y="3"/>
                    <a:pt x="4" y="2"/>
                    <a:pt x="4" y="2"/>
                  </a:cubicBezTo>
                  <a:cubicBezTo>
                    <a:pt x="4" y="2"/>
                    <a:pt x="4" y="2"/>
                    <a:pt x="4" y="2"/>
                  </a:cubicBezTo>
                  <a:cubicBezTo>
                    <a:pt x="4" y="1"/>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66" name="Freeform 3251">
              <a:extLst>
                <a:ext uri="{FF2B5EF4-FFF2-40B4-BE49-F238E27FC236}">
                  <a16:creationId xmlns:a16="http://schemas.microsoft.com/office/drawing/2014/main" id="{96472BA4-3AA0-A227-5535-B9AD5BB790C2}"/>
                </a:ext>
              </a:extLst>
            </p:cNvPr>
            <p:cNvSpPr>
              <a:spLocks/>
            </p:cNvSpPr>
            <p:nvPr/>
          </p:nvSpPr>
          <p:spPr bwMode="auto">
            <a:xfrm>
              <a:off x="9328300" y="2554489"/>
              <a:ext cx="27588" cy="27588"/>
            </a:xfrm>
            <a:custGeom>
              <a:avLst/>
              <a:gdLst>
                <a:gd name="T0" fmla="*/ 2 w 4"/>
                <a:gd name="T1" fmla="*/ 0 h 4"/>
                <a:gd name="T2" fmla="*/ 2 w 4"/>
                <a:gd name="T3" fmla="*/ 0 h 4"/>
                <a:gd name="T4" fmla="*/ 2 w 4"/>
                <a:gd name="T5" fmla="*/ 0 h 4"/>
                <a:gd name="T6" fmla="*/ 2 w 4"/>
                <a:gd name="T7" fmla="*/ 0 h 4"/>
                <a:gd name="T8" fmla="*/ 0 w 4"/>
                <a:gd name="T9" fmla="*/ 2 h 4"/>
                <a:gd name="T10" fmla="*/ 2 w 4"/>
                <a:gd name="T11" fmla="*/ 4 h 4"/>
                <a:gd name="T12" fmla="*/ 2 w 4"/>
                <a:gd name="T13" fmla="*/ 4 h 4"/>
                <a:gd name="T14" fmla="*/ 3 w 4"/>
                <a:gd name="T15" fmla="*/ 3 h 4"/>
                <a:gd name="T16" fmla="*/ 4 w 4"/>
                <a:gd name="T17" fmla="*/ 3 h 4"/>
                <a:gd name="T18" fmla="*/ 4 w 4"/>
                <a:gd name="T19" fmla="*/ 3 h 4"/>
                <a:gd name="T20" fmla="*/ 4 w 4"/>
                <a:gd name="T21" fmla="*/ 2 h 4"/>
                <a:gd name="T22" fmla="*/ 4 w 4"/>
                <a:gd name="T23" fmla="*/ 2 h 4"/>
                <a:gd name="T24" fmla="*/ 4 w 4"/>
                <a:gd name="T25" fmla="*/ 2 h 4"/>
                <a:gd name="T26" fmla="*/ 4 w 4"/>
                <a:gd name="T27" fmla="*/ 1 h 4"/>
                <a:gd name="T28" fmla="*/ 3 w 4"/>
                <a:gd name="T29" fmla="*/ 1 h 4"/>
                <a:gd name="T30" fmla="*/ 3 w 4"/>
                <a:gd name="T31" fmla="*/ 0 h 4"/>
                <a:gd name="T32" fmla="*/ 2 w 4"/>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4">
                  <a:moveTo>
                    <a:pt x="2" y="0"/>
                  </a:moveTo>
                  <a:cubicBezTo>
                    <a:pt x="2" y="0"/>
                    <a:pt x="2" y="0"/>
                    <a:pt x="2" y="0"/>
                  </a:cubicBezTo>
                  <a:cubicBezTo>
                    <a:pt x="2" y="0"/>
                    <a:pt x="2" y="0"/>
                    <a:pt x="2" y="0"/>
                  </a:cubicBezTo>
                  <a:cubicBezTo>
                    <a:pt x="2" y="0"/>
                    <a:pt x="2" y="0"/>
                    <a:pt x="2" y="0"/>
                  </a:cubicBezTo>
                  <a:cubicBezTo>
                    <a:pt x="1" y="0"/>
                    <a:pt x="0" y="1"/>
                    <a:pt x="0" y="2"/>
                  </a:cubicBezTo>
                  <a:cubicBezTo>
                    <a:pt x="0" y="3"/>
                    <a:pt x="1" y="4"/>
                    <a:pt x="2" y="4"/>
                  </a:cubicBezTo>
                  <a:cubicBezTo>
                    <a:pt x="2" y="4"/>
                    <a:pt x="2" y="4"/>
                    <a:pt x="2" y="4"/>
                  </a:cubicBezTo>
                  <a:cubicBezTo>
                    <a:pt x="3" y="4"/>
                    <a:pt x="3" y="4"/>
                    <a:pt x="3" y="3"/>
                  </a:cubicBezTo>
                  <a:cubicBezTo>
                    <a:pt x="3" y="3"/>
                    <a:pt x="4" y="3"/>
                    <a:pt x="4" y="3"/>
                  </a:cubicBezTo>
                  <a:cubicBezTo>
                    <a:pt x="4" y="3"/>
                    <a:pt x="4" y="3"/>
                    <a:pt x="4" y="3"/>
                  </a:cubicBezTo>
                  <a:cubicBezTo>
                    <a:pt x="4" y="3"/>
                    <a:pt x="4" y="3"/>
                    <a:pt x="4" y="2"/>
                  </a:cubicBezTo>
                  <a:cubicBezTo>
                    <a:pt x="4" y="2"/>
                    <a:pt x="4" y="2"/>
                    <a:pt x="4" y="2"/>
                  </a:cubicBezTo>
                  <a:cubicBezTo>
                    <a:pt x="4" y="2"/>
                    <a:pt x="4" y="2"/>
                    <a:pt x="4" y="2"/>
                  </a:cubicBezTo>
                  <a:cubicBezTo>
                    <a:pt x="4" y="2"/>
                    <a:pt x="4" y="2"/>
                    <a:pt x="4" y="1"/>
                  </a:cubicBezTo>
                  <a:cubicBezTo>
                    <a:pt x="4" y="1"/>
                    <a:pt x="4" y="1"/>
                    <a:pt x="3" y="1"/>
                  </a:cubicBezTo>
                  <a:cubicBezTo>
                    <a:pt x="3" y="1"/>
                    <a:pt x="3" y="0"/>
                    <a:pt x="3" y="0"/>
                  </a:cubicBezTo>
                  <a:cubicBezTo>
                    <a:pt x="3"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67" name="Freeform 3252">
              <a:extLst>
                <a:ext uri="{FF2B5EF4-FFF2-40B4-BE49-F238E27FC236}">
                  <a16:creationId xmlns:a16="http://schemas.microsoft.com/office/drawing/2014/main" id="{FCEE4F7E-EE12-5CE6-DD9B-0A41563459A0}"/>
                </a:ext>
              </a:extLst>
            </p:cNvPr>
            <p:cNvSpPr>
              <a:spLocks/>
            </p:cNvSpPr>
            <p:nvPr/>
          </p:nvSpPr>
          <p:spPr bwMode="auto">
            <a:xfrm>
              <a:off x="13339610" y="3564213"/>
              <a:ext cx="44141" cy="46900"/>
            </a:xfrm>
            <a:custGeom>
              <a:avLst/>
              <a:gdLst>
                <a:gd name="T0" fmla="*/ 3 w 7"/>
                <a:gd name="T1" fmla="*/ 0 h 7"/>
                <a:gd name="T2" fmla="*/ 0 w 7"/>
                <a:gd name="T3" fmla="*/ 3 h 7"/>
                <a:gd name="T4" fmla="*/ 0 w 7"/>
                <a:gd name="T5" fmla="*/ 5 h 7"/>
                <a:gd name="T6" fmla="*/ 0 w 7"/>
                <a:gd name="T7" fmla="*/ 5 h 7"/>
                <a:gd name="T8" fmla="*/ 2 w 7"/>
                <a:gd name="T9" fmla="*/ 7 h 7"/>
                <a:gd name="T10" fmla="*/ 2 w 7"/>
                <a:gd name="T11" fmla="*/ 7 h 7"/>
                <a:gd name="T12" fmla="*/ 3 w 7"/>
                <a:gd name="T13" fmla="*/ 7 h 7"/>
                <a:gd name="T14" fmla="*/ 3 w 7"/>
                <a:gd name="T15" fmla="*/ 7 h 7"/>
                <a:gd name="T16" fmla="*/ 5 w 7"/>
                <a:gd name="T17" fmla="*/ 7 h 7"/>
                <a:gd name="T18" fmla="*/ 5 w 7"/>
                <a:gd name="T19" fmla="*/ 7 h 7"/>
                <a:gd name="T20" fmla="*/ 7 w 7"/>
                <a:gd name="T21" fmla="*/ 4 h 7"/>
                <a:gd name="T22" fmla="*/ 7 w 7"/>
                <a:gd name="T23" fmla="*/ 3 h 7"/>
                <a:gd name="T24" fmla="*/ 7 w 7"/>
                <a:gd name="T25" fmla="*/ 2 h 7"/>
                <a:gd name="T26" fmla="*/ 5 w 7"/>
                <a:gd name="T27" fmla="*/ 1 h 7"/>
                <a:gd name="T28" fmla="*/ 5 w 7"/>
                <a:gd name="T29" fmla="*/ 0 h 7"/>
                <a:gd name="T30" fmla="*/ 4 w 7"/>
                <a:gd name="T31" fmla="*/ 0 h 7"/>
                <a:gd name="T32" fmla="*/ 3 w 7"/>
                <a:gd name="T33"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 h="7">
                  <a:moveTo>
                    <a:pt x="3" y="0"/>
                  </a:moveTo>
                  <a:cubicBezTo>
                    <a:pt x="2" y="0"/>
                    <a:pt x="0" y="1"/>
                    <a:pt x="0" y="3"/>
                  </a:cubicBezTo>
                  <a:cubicBezTo>
                    <a:pt x="0" y="4"/>
                    <a:pt x="0" y="4"/>
                    <a:pt x="0" y="5"/>
                  </a:cubicBezTo>
                  <a:cubicBezTo>
                    <a:pt x="0" y="5"/>
                    <a:pt x="0" y="5"/>
                    <a:pt x="0" y="5"/>
                  </a:cubicBezTo>
                  <a:cubicBezTo>
                    <a:pt x="1" y="6"/>
                    <a:pt x="1" y="6"/>
                    <a:pt x="2" y="7"/>
                  </a:cubicBezTo>
                  <a:cubicBezTo>
                    <a:pt x="2" y="7"/>
                    <a:pt x="2" y="7"/>
                    <a:pt x="2" y="7"/>
                  </a:cubicBezTo>
                  <a:cubicBezTo>
                    <a:pt x="2" y="7"/>
                    <a:pt x="2" y="7"/>
                    <a:pt x="3" y="7"/>
                  </a:cubicBezTo>
                  <a:cubicBezTo>
                    <a:pt x="3" y="7"/>
                    <a:pt x="3" y="7"/>
                    <a:pt x="3" y="7"/>
                  </a:cubicBezTo>
                  <a:cubicBezTo>
                    <a:pt x="4" y="7"/>
                    <a:pt x="4" y="7"/>
                    <a:pt x="5" y="7"/>
                  </a:cubicBezTo>
                  <a:cubicBezTo>
                    <a:pt x="5" y="7"/>
                    <a:pt x="5" y="7"/>
                    <a:pt x="5" y="7"/>
                  </a:cubicBezTo>
                  <a:cubicBezTo>
                    <a:pt x="6" y="6"/>
                    <a:pt x="7" y="5"/>
                    <a:pt x="7" y="4"/>
                  </a:cubicBezTo>
                  <a:cubicBezTo>
                    <a:pt x="7" y="4"/>
                    <a:pt x="7" y="3"/>
                    <a:pt x="7" y="3"/>
                  </a:cubicBezTo>
                  <a:cubicBezTo>
                    <a:pt x="7" y="3"/>
                    <a:pt x="7" y="3"/>
                    <a:pt x="7" y="2"/>
                  </a:cubicBezTo>
                  <a:cubicBezTo>
                    <a:pt x="6" y="2"/>
                    <a:pt x="6" y="1"/>
                    <a:pt x="5" y="1"/>
                  </a:cubicBezTo>
                  <a:cubicBezTo>
                    <a:pt x="5" y="1"/>
                    <a:pt x="5" y="0"/>
                    <a:pt x="5" y="0"/>
                  </a:cubicBezTo>
                  <a:cubicBezTo>
                    <a:pt x="5" y="0"/>
                    <a:pt x="4" y="0"/>
                    <a:pt x="4" y="0"/>
                  </a:cubicBezTo>
                  <a:cubicBezTo>
                    <a:pt x="4" y="0"/>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68" name="Freeform 3253">
              <a:extLst>
                <a:ext uri="{FF2B5EF4-FFF2-40B4-BE49-F238E27FC236}">
                  <a16:creationId xmlns:a16="http://schemas.microsoft.com/office/drawing/2014/main" id="{F36C25B1-CC75-C401-DE57-44571A54B9BC}"/>
                </a:ext>
              </a:extLst>
            </p:cNvPr>
            <p:cNvSpPr>
              <a:spLocks/>
            </p:cNvSpPr>
            <p:nvPr/>
          </p:nvSpPr>
          <p:spPr bwMode="auto">
            <a:xfrm>
              <a:off x="12691289" y="3873200"/>
              <a:ext cx="44141" cy="44141"/>
            </a:xfrm>
            <a:custGeom>
              <a:avLst/>
              <a:gdLst>
                <a:gd name="T0" fmla="*/ 4 w 7"/>
                <a:gd name="T1" fmla="*/ 0 h 7"/>
                <a:gd name="T2" fmla="*/ 2 w 7"/>
                <a:gd name="T3" fmla="*/ 0 h 7"/>
                <a:gd name="T4" fmla="*/ 2 w 7"/>
                <a:gd name="T5" fmla="*/ 0 h 7"/>
                <a:gd name="T6" fmla="*/ 0 w 7"/>
                <a:gd name="T7" fmla="*/ 3 h 7"/>
                <a:gd name="T8" fmla="*/ 0 w 7"/>
                <a:gd name="T9" fmla="*/ 3 h 7"/>
                <a:gd name="T10" fmla="*/ 0 w 7"/>
                <a:gd name="T11" fmla="*/ 3 h 7"/>
                <a:gd name="T12" fmla="*/ 3 w 7"/>
                <a:gd name="T13" fmla="*/ 7 h 7"/>
                <a:gd name="T14" fmla="*/ 4 w 7"/>
                <a:gd name="T15" fmla="*/ 7 h 7"/>
                <a:gd name="T16" fmla="*/ 6 w 7"/>
                <a:gd name="T17" fmla="*/ 6 h 7"/>
                <a:gd name="T18" fmla="*/ 6 w 7"/>
                <a:gd name="T19" fmla="*/ 6 h 7"/>
                <a:gd name="T20" fmla="*/ 7 w 7"/>
                <a:gd name="T21" fmla="*/ 4 h 7"/>
                <a:gd name="T22" fmla="*/ 7 w 7"/>
                <a:gd name="T23" fmla="*/ 3 h 7"/>
                <a:gd name="T24" fmla="*/ 7 w 7"/>
                <a:gd name="T25" fmla="*/ 3 h 7"/>
                <a:gd name="T26" fmla="*/ 7 w 7"/>
                <a:gd name="T27" fmla="*/ 2 h 7"/>
                <a:gd name="T28" fmla="*/ 7 w 7"/>
                <a:gd name="T29" fmla="*/ 2 h 7"/>
                <a:gd name="T30" fmla="*/ 4 w 7"/>
                <a:gd name="T31" fmla="*/ 0 h 7"/>
                <a:gd name="T32" fmla="*/ 4 w 7"/>
                <a:gd name="T33"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 h="7">
                  <a:moveTo>
                    <a:pt x="4" y="0"/>
                  </a:moveTo>
                  <a:cubicBezTo>
                    <a:pt x="3" y="0"/>
                    <a:pt x="3" y="0"/>
                    <a:pt x="2" y="0"/>
                  </a:cubicBezTo>
                  <a:cubicBezTo>
                    <a:pt x="2" y="0"/>
                    <a:pt x="2" y="0"/>
                    <a:pt x="2" y="0"/>
                  </a:cubicBezTo>
                  <a:cubicBezTo>
                    <a:pt x="1" y="1"/>
                    <a:pt x="1" y="2"/>
                    <a:pt x="0" y="3"/>
                  </a:cubicBezTo>
                  <a:cubicBezTo>
                    <a:pt x="0" y="3"/>
                    <a:pt x="0" y="3"/>
                    <a:pt x="0" y="3"/>
                  </a:cubicBezTo>
                  <a:cubicBezTo>
                    <a:pt x="0" y="3"/>
                    <a:pt x="0" y="3"/>
                    <a:pt x="0" y="3"/>
                  </a:cubicBezTo>
                  <a:cubicBezTo>
                    <a:pt x="0" y="5"/>
                    <a:pt x="1" y="7"/>
                    <a:pt x="3" y="7"/>
                  </a:cubicBezTo>
                  <a:cubicBezTo>
                    <a:pt x="3" y="7"/>
                    <a:pt x="4" y="7"/>
                    <a:pt x="4" y="7"/>
                  </a:cubicBezTo>
                  <a:cubicBezTo>
                    <a:pt x="5" y="7"/>
                    <a:pt x="6" y="7"/>
                    <a:pt x="6" y="6"/>
                  </a:cubicBezTo>
                  <a:cubicBezTo>
                    <a:pt x="6" y="6"/>
                    <a:pt x="6" y="6"/>
                    <a:pt x="6" y="6"/>
                  </a:cubicBezTo>
                  <a:cubicBezTo>
                    <a:pt x="7" y="5"/>
                    <a:pt x="7" y="5"/>
                    <a:pt x="7" y="4"/>
                  </a:cubicBezTo>
                  <a:cubicBezTo>
                    <a:pt x="7" y="4"/>
                    <a:pt x="7" y="3"/>
                    <a:pt x="7" y="3"/>
                  </a:cubicBezTo>
                  <a:cubicBezTo>
                    <a:pt x="7" y="3"/>
                    <a:pt x="7" y="3"/>
                    <a:pt x="7" y="3"/>
                  </a:cubicBezTo>
                  <a:cubicBezTo>
                    <a:pt x="7" y="2"/>
                    <a:pt x="7" y="2"/>
                    <a:pt x="7" y="2"/>
                  </a:cubicBezTo>
                  <a:cubicBezTo>
                    <a:pt x="7" y="2"/>
                    <a:pt x="7" y="2"/>
                    <a:pt x="7" y="2"/>
                  </a:cubicBezTo>
                  <a:cubicBezTo>
                    <a:pt x="6" y="1"/>
                    <a:pt x="6" y="0"/>
                    <a:pt x="4" y="0"/>
                  </a:cubicBezTo>
                  <a:cubicBezTo>
                    <a:pt x="4" y="0"/>
                    <a:pt x="4"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69" name="Freeform 3254">
              <a:extLst>
                <a:ext uri="{FF2B5EF4-FFF2-40B4-BE49-F238E27FC236}">
                  <a16:creationId xmlns:a16="http://schemas.microsoft.com/office/drawing/2014/main" id="{C4D346DA-3BFF-DEB5-4153-E619BE54EFBF}"/>
                </a:ext>
              </a:extLst>
            </p:cNvPr>
            <p:cNvSpPr>
              <a:spLocks/>
            </p:cNvSpPr>
            <p:nvPr/>
          </p:nvSpPr>
          <p:spPr bwMode="auto">
            <a:xfrm>
              <a:off x="13483068" y="3851129"/>
              <a:ext cx="38623" cy="41382"/>
            </a:xfrm>
            <a:custGeom>
              <a:avLst/>
              <a:gdLst>
                <a:gd name="T0" fmla="*/ 3 w 6"/>
                <a:gd name="T1" fmla="*/ 0 h 6"/>
                <a:gd name="T2" fmla="*/ 3 w 6"/>
                <a:gd name="T3" fmla="*/ 0 h 6"/>
                <a:gd name="T4" fmla="*/ 2 w 6"/>
                <a:gd name="T5" fmla="*/ 1 h 6"/>
                <a:gd name="T6" fmla="*/ 2 w 6"/>
                <a:gd name="T7" fmla="*/ 1 h 6"/>
                <a:gd name="T8" fmla="*/ 0 w 6"/>
                <a:gd name="T9" fmla="*/ 3 h 6"/>
                <a:gd name="T10" fmla="*/ 2 w 6"/>
                <a:gd name="T11" fmla="*/ 6 h 6"/>
                <a:gd name="T12" fmla="*/ 3 w 6"/>
                <a:gd name="T13" fmla="*/ 6 h 6"/>
                <a:gd name="T14" fmla="*/ 6 w 6"/>
                <a:gd name="T15" fmla="*/ 4 h 6"/>
                <a:gd name="T16" fmla="*/ 6 w 6"/>
                <a:gd name="T17" fmla="*/ 2 h 6"/>
                <a:gd name="T18" fmla="*/ 5 w 6"/>
                <a:gd name="T19" fmla="*/ 2 h 6"/>
                <a:gd name="T20" fmla="*/ 3 w 6"/>
                <a:gd name="T21" fmla="*/ 0 h 6"/>
                <a:gd name="T22" fmla="*/ 3 w 6"/>
                <a:gd name="T23" fmla="*/ 0 h 6"/>
                <a:gd name="T24" fmla="*/ 3 w 6"/>
                <a:gd name="T2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6">
                  <a:moveTo>
                    <a:pt x="3" y="0"/>
                  </a:moveTo>
                  <a:cubicBezTo>
                    <a:pt x="3" y="0"/>
                    <a:pt x="3" y="0"/>
                    <a:pt x="3" y="0"/>
                  </a:cubicBezTo>
                  <a:cubicBezTo>
                    <a:pt x="3" y="0"/>
                    <a:pt x="2" y="1"/>
                    <a:pt x="2" y="1"/>
                  </a:cubicBezTo>
                  <a:cubicBezTo>
                    <a:pt x="2" y="1"/>
                    <a:pt x="2" y="1"/>
                    <a:pt x="2" y="1"/>
                  </a:cubicBezTo>
                  <a:cubicBezTo>
                    <a:pt x="1" y="1"/>
                    <a:pt x="0" y="2"/>
                    <a:pt x="0" y="3"/>
                  </a:cubicBezTo>
                  <a:cubicBezTo>
                    <a:pt x="0" y="4"/>
                    <a:pt x="1" y="6"/>
                    <a:pt x="2" y="6"/>
                  </a:cubicBezTo>
                  <a:cubicBezTo>
                    <a:pt x="3" y="6"/>
                    <a:pt x="3" y="6"/>
                    <a:pt x="3" y="6"/>
                  </a:cubicBezTo>
                  <a:cubicBezTo>
                    <a:pt x="4" y="6"/>
                    <a:pt x="5" y="5"/>
                    <a:pt x="6" y="4"/>
                  </a:cubicBezTo>
                  <a:cubicBezTo>
                    <a:pt x="6" y="3"/>
                    <a:pt x="6" y="3"/>
                    <a:pt x="6" y="2"/>
                  </a:cubicBezTo>
                  <a:cubicBezTo>
                    <a:pt x="6" y="2"/>
                    <a:pt x="6" y="2"/>
                    <a:pt x="5" y="2"/>
                  </a:cubicBezTo>
                  <a:cubicBezTo>
                    <a:pt x="5" y="1"/>
                    <a:pt x="4" y="1"/>
                    <a:pt x="3" y="0"/>
                  </a:cubicBezTo>
                  <a:cubicBezTo>
                    <a:pt x="3" y="0"/>
                    <a:pt x="3" y="0"/>
                    <a:pt x="3" y="0"/>
                  </a:cubicBezTo>
                  <a:cubicBezTo>
                    <a:pt x="3"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70" name="Freeform 3255">
              <a:extLst>
                <a:ext uri="{FF2B5EF4-FFF2-40B4-BE49-F238E27FC236}">
                  <a16:creationId xmlns:a16="http://schemas.microsoft.com/office/drawing/2014/main" id="{7343E413-70D4-F851-EA34-5FEC06AEB948}"/>
                </a:ext>
              </a:extLst>
            </p:cNvPr>
            <p:cNvSpPr>
              <a:spLocks/>
            </p:cNvSpPr>
            <p:nvPr/>
          </p:nvSpPr>
          <p:spPr bwMode="auto">
            <a:xfrm>
              <a:off x="13036140" y="4218051"/>
              <a:ext cx="41382" cy="33106"/>
            </a:xfrm>
            <a:custGeom>
              <a:avLst/>
              <a:gdLst>
                <a:gd name="T0" fmla="*/ 3 w 6"/>
                <a:gd name="T1" fmla="*/ 0 h 5"/>
                <a:gd name="T2" fmla="*/ 1 w 6"/>
                <a:gd name="T3" fmla="*/ 0 h 5"/>
                <a:gd name="T4" fmla="*/ 1 w 6"/>
                <a:gd name="T5" fmla="*/ 0 h 5"/>
                <a:gd name="T6" fmla="*/ 1 w 6"/>
                <a:gd name="T7" fmla="*/ 2 h 5"/>
                <a:gd name="T8" fmla="*/ 3 w 6"/>
                <a:gd name="T9" fmla="*/ 5 h 5"/>
                <a:gd name="T10" fmla="*/ 3 w 6"/>
                <a:gd name="T11" fmla="*/ 5 h 5"/>
                <a:gd name="T12" fmla="*/ 6 w 6"/>
                <a:gd name="T13" fmla="*/ 3 h 5"/>
                <a:gd name="T14" fmla="*/ 4 w 6"/>
                <a:gd name="T15" fmla="*/ 0 h 5"/>
                <a:gd name="T16" fmla="*/ 4 w 6"/>
                <a:gd name="T17" fmla="*/ 0 h 5"/>
                <a:gd name="T18" fmla="*/ 4 w 6"/>
                <a:gd name="T19" fmla="*/ 0 h 5"/>
                <a:gd name="T20" fmla="*/ 3 w 6"/>
                <a:gd name="T2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5">
                  <a:moveTo>
                    <a:pt x="3" y="0"/>
                  </a:moveTo>
                  <a:cubicBezTo>
                    <a:pt x="3" y="0"/>
                    <a:pt x="2" y="0"/>
                    <a:pt x="1" y="0"/>
                  </a:cubicBezTo>
                  <a:cubicBezTo>
                    <a:pt x="1" y="0"/>
                    <a:pt x="1" y="0"/>
                    <a:pt x="1" y="0"/>
                  </a:cubicBezTo>
                  <a:cubicBezTo>
                    <a:pt x="1" y="1"/>
                    <a:pt x="1" y="1"/>
                    <a:pt x="1" y="2"/>
                  </a:cubicBezTo>
                  <a:cubicBezTo>
                    <a:pt x="0" y="3"/>
                    <a:pt x="1" y="5"/>
                    <a:pt x="3" y="5"/>
                  </a:cubicBezTo>
                  <a:cubicBezTo>
                    <a:pt x="3" y="5"/>
                    <a:pt x="3" y="5"/>
                    <a:pt x="3" y="5"/>
                  </a:cubicBezTo>
                  <a:cubicBezTo>
                    <a:pt x="5" y="5"/>
                    <a:pt x="6" y="4"/>
                    <a:pt x="6" y="3"/>
                  </a:cubicBezTo>
                  <a:cubicBezTo>
                    <a:pt x="6" y="2"/>
                    <a:pt x="6" y="0"/>
                    <a:pt x="4" y="0"/>
                  </a:cubicBezTo>
                  <a:cubicBezTo>
                    <a:pt x="4" y="0"/>
                    <a:pt x="4" y="0"/>
                    <a:pt x="4" y="0"/>
                  </a:cubicBezTo>
                  <a:cubicBezTo>
                    <a:pt x="4" y="0"/>
                    <a:pt x="4" y="0"/>
                    <a:pt x="4" y="0"/>
                  </a:cubicBezTo>
                  <a:cubicBezTo>
                    <a:pt x="4"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71" name="Freeform 3256">
              <a:extLst>
                <a:ext uri="{FF2B5EF4-FFF2-40B4-BE49-F238E27FC236}">
                  <a16:creationId xmlns:a16="http://schemas.microsoft.com/office/drawing/2014/main" id="{9A1E4E94-BC6A-B46C-D3AB-E3D359D7FF02}"/>
                </a:ext>
              </a:extLst>
            </p:cNvPr>
            <p:cNvSpPr>
              <a:spLocks/>
            </p:cNvSpPr>
            <p:nvPr/>
          </p:nvSpPr>
          <p:spPr bwMode="auto">
            <a:xfrm>
              <a:off x="13979654" y="3440067"/>
              <a:ext cx="41382" cy="33106"/>
            </a:xfrm>
            <a:custGeom>
              <a:avLst/>
              <a:gdLst>
                <a:gd name="T0" fmla="*/ 3 w 6"/>
                <a:gd name="T1" fmla="*/ 0 h 5"/>
                <a:gd name="T2" fmla="*/ 0 w 6"/>
                <a:gd name="T3" fmla="*/ 2 h 5"/>
                <a:gd name="T4" fmla="*/ 0 w 6"/>
                <a:gd name="T5" fmla="*/ 4 h 5"/>
                <a:gd name="T6" fmla="*/ 1 w 6"/>
                <a:gd name="T7" fmla="*/ 4 h 5"/>
                <a:gd name="T8" fmla="*/ 1 w 6"/>
                <a:gd name="T9" fmla="*/ 5 h 5"/>
                <a:gd name="T10" fmla="*/ 2 w 6"/>
                <a:gd name="T11" fmla="*/ 5 h 5"/>
                <a:gd name="T12" fmla="*/ 2 w 6"/>
                <a:gd name="T13" fmla="*/ 5 h 5"/>
                <a:gd name="T14" fmla="*/ 3 w 6"/>
                <a:gd name="T15" fmla="*/ 5 h 5"/>
                <a:gd name="T16" fmla="*/ 3 w 6"/>
                <a:gd name="T17" fmla="*/ 5 h 5"/>
                <a:gd name="T18" fmla="*/ 3 w 6"/>
                <a:gd name="T19" fmla="*/ 5 h 5"/>
                <a:gd name="T20" fmla="*/ 6 w 6"/>
                <a:gd name="T21" fmla="*/ 3 h 5"/>
                <a:gd name="T22" fmla="*/ 4 w 6"/>
                <a:gd name="T23" fmla="*/ 0 h 5"/>
                <a:gd name="T24" fmla="*/ 3 w 6"/>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5">
                  <a:moveTo>
                    <a:pt x="3" y="0"/>
                  </a:moveTo>
                  <a:cubicBezTo>
                    <a:pt x="2" y="0"/>
                    <a:pt x="1" y="1"/>
                    <a:pt x="0" y="2"/>
                  </a:cubicBezTo>
                  <a:cubicBezTo>
                    <a:pt x="0" y="3"/>
                    <a:pt x="0" y="3"/>
                    <a:pt x="0" y="4"/>
                  </a:cubicBezTo>
                  <a:cubicBezTo>
                    <a:pt x="1" y="4"/>
                    <a:pt x="1" y="4"/>
                    <a:pt x="1" y="4"/>
                  </a:cubicBezTo>
                  <a:cubicBezTo>
                    <a:pt x="1" y="4"/>
                    <a:pt x="1" y="5"/>
                    <a:pt x="1" y="5"/>
                  </a:cubicBezTo>
                  <a:cubicBezTo>
                    <a:pt x="2" y="5"/>
                    <a:pt x="2" y="5"/>
                    <a:pt x="2" y="5"/>
                  </a:cubicBezTo>
                  <a:cubicBezTo>
                    <a:pt x="2" y="5"/>
                    <a:pt x="2" y="5"/>
                    <a:pt x="2" y="5"/>
                  </a:cubicBezTo>
                  <a:cubicBezTo>
                    <a:pt x="2" y="5"/>
                    <a:pt x="3" y="5"/>
                    <a:pt x="3" y="5"/>
                  </a:cubicBezTo>
                  <a:cubicBezTo>
                    <a:pt x="3" y="5"/>
                    <a:pt x="3" y="5"/>
                    <a:pt x="3" y="5"/>
                  </a:cubicBezTo>
                  <a:cubicBezTo>
                    <a:pt x="3" y="5"/>
                    <a:pt x="3" y="5"/>
                    <a:pt x="3" y="5"/>
                  </a:cubicBezTo>
                  <a:cubicBezTo>
                    <a:pt x="4" y="5"/>
                    <a:pt x="5" y="5"/>
                    <a:pt x="6" y="3"/>
                  </a:cubicBezTo>
                  <a:cubicBezTo>
                    <a:pt x="6" y="2"/>
                    <a:pt x="5" y="0"/>
                    <a:pt x="4" y="0"/>
                  </a:cubicBezTo>
                  <a:cubicBezTo>
                    <a:pt x="3"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72" name="Freeform 3257">
              <a:extLst>
                <a:ext uri="{FF2B5EF4-FFF2-40B4-BE49-F238E27FC236}">
                  <a16:creationId xmlns:a16="http://schemas.microsoft.com/office/drawing/2014/main" id="{122438D9-34EE-0D72-E450-A9CC9F525AB4}"/>
                </a:ext>
              </a:extLst>
            </p:cNvPr>
            <p:cNvSpPr>
              <a:spLocks/>
            </p:cNvSpPr>
            <p:nvPr/>
          </p:nvSpPr>
          <p:spPr bwMode="auto">
            <a:xfrm>
              <a:off x="13678943" y="3464896"/>
              <a:ext cx="38623" cy="33106"/>
            </a:xfrm>
            <a:custGeom>
              <a:avLst/>
              <a:gdLst>
                <a:gd name="T0" fmla="*/ 3 w 6"/>
                <a:gd name="T1" fmla="*/ 0 h 5"/>
                <a:gd name="T2" fmla="*/ 2 w 6"/>
                <a:gd name="T3" fmla="*/ 0 h 5"/>
                <a:gd name="T4" fmla="*/ 2 w 6"/>
                <a:gd name="T5" fmla="*/ 0 h 5"/>
                <a:gd name="T6" fmla="*/ 1 w 6"/>
                <a:gd name="T7" fmla="*/ 2 h 5"/>
                <a:gd name="T8" fmla="*/ 1 w 6"/>
                <a:gd name="T9" fmla="*/ 3 h 5"/>
                <a:gd name="T10" fmla="*/ 1 w 6"/>
                <a:gd name="T11" fmla="*/ 4 h 5"/>
                <a:gd name="T12" fmla="*/ 3 w 6"/>
                <a:gd name="T13" fmla="*/ 5 h 5"/>
                <a:gd name="T14" fmla="*/ 3 w 6"/>
                <a:gd name="T15" fmla="*/ 5 h 5"/>
                <a:gd name="T16" fmla="*/ 5 w 6"/>
                <a:gd name="T17" fmla="*/ 4 h 5"/>
                <a:gd name="T18" fmla="*/ 5 w 6"/>
                <a:gd name="T19" fmla="*/ 4 h 5"/>
                <a:gd name="T20" fmla="*/ 6 w 6"/>
                <a:gd name="T21" fmla="*/ 3 h 5"/>
                <a:gd name="T22" fmla="*/ 4 w 6"/>
                <a:gd name="T23" fmla="*/ 0 h 5"/>
                <a:gd name="T24" fmla="*/ 3 w 6"/>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5">
                  <a:moveTo>
                    <a:pt x="3" y="0"/>
                  </a:moveTo>
                  <a:cubicBezTo>
                    <a:pt x="3" y="0"/>
                    <a:pt x="2" y="0"/>
                    <a:pt x="2" y="0"/>
                  </a:cubicBezTo>
                  <a:cubicBezTo>
                    <a:pt x="2" y="0"/>
                    <a:pt x="2" y="0"/>
                    <a:pt x="2" y="0"/>
                  </a:cubicBezTo>
                  <a:cubicBezTo>
                    <a:pt x="1" y="1"/>
                    <a:pt x="1" y="1"/>
                    <a:pt x="1" y="2"/>
                  </a:cubicBezTo>
                  <a:cubicBezTo>
                    <a:pt x="0" y="2"/>
                    <a:pt x="0" y="3"/>
                    <a:pt x="1" y="3"/>
                  </a:cubicBezTo>
                  <a:cubicBezTo>
                    <a:pt x="1" y="3"/>
                    <a:pt x="1" y="3"/>
                    <a:pt x="1" y="4"/>
                  </a:cubicBezTo>
                  <a:cubicBezTo>
                    <a:pt x="1" y="4"/>
                    <a:pt x="2" y="5"/>
                    <a:pt x="3" y="5"/>
                  </a:cubicBezTo>
                  <a:cubicBezTo>
                    <a:pt x="3" y="5"/>
                    <a:pt x="3" y="5"/>
                    <a:pt x="3" y="5"/>
                  </a:cubicBezTo>
                  <a:cubicBezTo>
                    <a:pt x="4" y="5"/>
                    <a:pt x="5" y="5"/>
                    <a:pt x="5" y="4"/>
                  </a:cubicBezTo>
                  <a:cubicBezTo>
                    <a:pt x="5" y="4"/>
                    <a:pt x="5" y="4"/>
                    <a:pt x="5" y="4"/>
                  </a:cubicBezTo>
                  <a:cubicBezTo>
                    <a:pt x="6" y="4"/>
                    <a:pt x="6" y="3"/>
                    <a:pt x="6" y="3"/>
                  </a:cubicBezTo>
                  <a:cubicBezTo>
                    <a:pt x="6" y="2"/>
                    <a:pt x="5" y="0"/>
                    <a:pt x="4" y="0"/>
                  </a:cubicBezTo>
                  <a:cubicBezTo>
                    <a:pt x="4"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73" name="Freeform 3258">
              <a:extLst>
                <a:ext uri="{FF2B5EF4-FFF2-40B4-BE49-F238E27FC236}">
                  <a16:creationId xmlns:a16="http://schemas.microsoft.com/office/drawing/2014/main" id="{794B00E1-7102-0078-EBAF-D68BFE6E6695}"/>
                </a:ext>
              </a:extLst>
            </p:cNvPr>
            <p:cNvSpPr>
              <a:spLocks/>
            </p:cNvSpPr>
            <p:nvPr/>
          </p:nvSpPr>
          <p:spPr bwMode="auto">
            <a:xfrm>
              <a:off x="12172633" y="3831818"/>
              <a:ext cx="33106" cy="33106"/>
            </a:xfrm>
            <a:custGeom>
              <a:avLst/>
              <a:gdLst>
                <a:gd name="T0" fmla="*/ 2 w 5"/>
                <a:gd name="T1" fmla="*/ 0 h 5"/>
                <a:gd name="T2" fmla="*/ 0 w 5"/>
                <a:gd name="T3" fmla="*/ 1 h 5"/>
                <a:gd name="T4" fmla="*/ 0 w 5"/>
                <a:gd name="T5" fmla="*/ 2 h 5"/>
                <a:gd name="T6" fmla="*/ 0 w 5"/>
                <a:gd name="T7" fmla="*/ 2 h 5"/>
                <a:gd name="T8" fmla="*/ 0 w 5"/>
                <a:gd name="T9" fmla="*/ 2 h 5"/>
                <a:gd name="T10" fmla="*/ 0 w 5"/>
                <a:gd name="T11" fmla="*/ 3 h 5"/>
                <a:gd name="T12" fmla="*/ 1 w 5"/>
                <a:gd name="T13" fmla="*/ 5 h 5"/>
                <a:gd name="T14" fmla="*/ 2 w 5"/>
                <a:gd name="T15" fmla="*/ 5 h 5"/>
                <a:gd name="T16" fmla="*/ 2 w 5"/>
                <a:gd name="T17" fmla="*/ 5 h 5"/>
                <a:gd name="T18" fmla="*/ 2 w 5"/>
                <a:gd name="T19" fmla="*/ 5 h 5"/>
                <a:gd name="T20" fmla="*/ 5 w 5"/>
                <a:gd name="T21" fmla="*/ 3 h 5"/>
                <a:gd name="T22" fmla="*/ 5 w 5"/>
                <a:gd name="T23" fmla="*/ 3 h 5"/>
                <a:gd name="T24" fmla="*/ 5 w 5"/>
                <a:gd name="T25" fmla="*/ 3 h 5"/>
                <a:gd name="T26" fmla="*/ 5 w 5"/>
                <a:gd name="T27" fmla="*/ 2 h 5"/>
                <a:gd name="T28" fmla="*/ 5 w 5"/>
                <a:gd name="T29" fmla="*/ 1 h 5"/>
                <a:gd name="T30" fmla="*/ 3 w 5"/>
                <a:gd name="T31" fmla="*/ 0 h 5"/>
                <a:gd name="T32" fmla="*/ 2 w 5"/>
                <a:gd name="T33"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 h="5">
                  <a:moveTo>
                    <a:pt x="2" y="0"/>
                  </a:moveTo>
                  <a:cubicBezTo>
                    <a:pt x="1" y="0"/>
                    <a:pt x="1" y="0"/>
                    <a:pt x="0" y="1"/>
                  </a:cubicBezTo>
                  <a:cubicBezTo>
                    <a:pt x="0" y="1"/>
                    <a:pt x="0" y="2"/>
                    <a:pt x="0" y="2"/>
                  </a:cubicBezTo>
                  <a:cubicBezTo>
                    <a:pt x="0" y="2"/>
                    <a:pt x="0" y="2"/>
                    <a:pt x="0" y="2"/>
                  </a:cubicBezTo>
                  <a:cubicBezTo>
                    <a:pt x="0" y="2"/>
                    <a:pt x="0" y="2"/>
                    <a:pt x="0" y="2"/>
                  </a:cubicBezTo>
                  <a:cubicBezTo>
                    <a:pt x="0" y="3"/>
                    <a:pt x="0" y="3"/>
                    <a:pt x="0" y="3"/>
                  </a:cubicBezTo>
                  <a:cubicBezTo>
                    <a:pt x="0" y="4"/>
                    <a:pt x="0" y="5"/>
                    <a:pt x="1" y="5"/>
                  </a:cubicBezTo>
                  <a:cubicBezTo>
                    <a:pt x="1" y="5"/>
                    <a:pt x="1" y="5"/>
                    <a:pt x="2" y="5"/>
                  </a:cubicBezTo>
                  <a:cubicBezTo>
                    <a:pt x="2" y="5"/>
                    <a:pt x="2" y="5"/>
                    <a:pt x="2" y="5"/>
                  </a:cubicBezTo>
                  <a:cubicBezTo>
                    <a:pt x="2" y="5"/>
                    <a:pt x="2" y="5"/>
                    <a:pt x="2" y="5"/>
                  </a:cubicBezTo>
                  <a:cubicBezTo>
                    <a:pt x="4" y="5"/>
                    <a:pt x="5" y="5"/>
                    <a:pt x="5" y="3"/>
                  </a:cubicBezTo>
                  <a:cubicBezTo>
                    <a:pt x="5" y="3"/>
                    <a:pt x="5" y="3"/>
                    <a:pt x="5" y="3"/>
                  </a:cubicBezTo>
                  <a:cubicBezTo>
                    <a:pt x="5" y="3"/>
                    <a:pt x="5" y="3"/>
                    <a:pt x="5" y="3"/>
                  </a:cubicBezTo>
                  <a:cubicBezTo>
                    <a:pt x="5" y="2"/>
                    <a:pt x="5" y="2"/>
                    <a:pt x="5" y="2"/>
                  </a:cubicBezTo>
                  <a:cubicBezTo>
                    <a:pt x="5" y="1"/>
                    <a:pt x="5" y="1"/>
                    <a:pt x="5" y="1"/>
                  </a:cubicBezTo>
                  <a:cubicBezTo>
                    <a:pt x="4" y="1"/>
                    <a:pt x="4" y="0"/>
                    <a:pt x="3" y="0"/>
                  </a:cubicBezTo>
                  <a:cubicBezTo>
                    <a:pt x="3" y="0"/>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74" name="Freeform 3259">
              <a:extLst>
                <a:ext uri="{FF2B5EF4-FFF2-40B4-BE49-F238E27FC236}">
                  <a16:creationId xmlns:a16="http://schemas.microsoft.com/office/drawing/2014/main" id="{76BB8058-27D6-FC90-5AE7-8313C5A5FB4A}"/>
                </a:ext>
              </a:extLst>
            </p:cNvPr>
            <p:cNvSpPr>
              <a:spLocks/>
            </p:cNvSpPr>
            <p:nvPr/>
          </p:nvSpPr>
          <p:spPr bwMode="auto">
            <a:xfrm>
              <a:off x="12009863" y="4264951"/>
              <a:ext cx="38623" cy="38623"/>
            </a:xfrm>
            <a:custGeom>
              <a:avLst/>
              <a:gdLst>
                <a:gd name="T0" fmla="*/ 3 w 6"/>
                <a:gd name="T1" fmla="*/ 0 h 6"/>
                <a:gd name="T2" fmla="*/ 3 w 6"/>
                <a:gd name="T3" fmla="*/ 0 h 6"/>
                <a:gd name="T4" fmla="*/ 2 w 6"/>
                <a:gd name="T5" fmla="*/ 1 h 6"/>
                <a:gd name="T6" fmla="*/ 0 w 6"/>
                <a:gd name="T7" fmla="*/ 3 h 6"/>
                <a:gd name="T8" fmla="*/ 2 w 6"/>
                <a:gd name="T9" fmla="*/ 6 h 6"/>
                <a:gd name="T10" fmla="*/ 3 w 6"/>
                <a:gd name="T11" fmla="*/ 6 h 6"/>
                <a:gd name="T12" fmla="*/ 6 w 6"/>
                <a:gd name="T13" fmla="*/ 4 h 6"/>
                <a:gd name="T14" fmla="*/ 5 w 6"/>
                <a:gd name="T15" fmla="*/ 1 h 6"/>
                <a:gd name="T16" fmla="*/ 5 w 6"/>
                <a:gd name="T17" fmla="*/ 1 h 6"/>
                <a:gd name="T18" fmla="*/ 4 w 6"/>
                <a:gd name="T19" fmla="*/ 1 h 6"/>
                <a:gd name="T20" fmla="*/ 4 w 6"/>
                <a:gd name="T21" fmla="*/ 1 h 6"/>
                <a:gd name="T22" fmla="*/ 3 w 6"/>
                <a:gd name="T23" fmla="*/ 0 h 6"/>
                <a:gd name="T24" fmla="*/ 3 w 6"/>
                <a:gd name="T2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6">
                  <a:moveTo>
                    <a:pt x="3" y="0"/>
                  </a:moveTo>
                  <a:cubicBezTo>
                    <a:pt x="3" y="0"/>
                    <a:pt x="3" y="0"/>
                    <a:pt x="3" y="0"/>
                  </a:cubicBezTo>
                  <a:cubicBezTo>
                    <a:pt x="2" y="0"/>
                    <a:pt x="2" y="0"/>
                    <a:pt x="2" y="1"/>
                  </a:cubicBezTo>
                  <a:cubicBezTo>
                    <a:pt x="1" y="1"/>
                    <a:pt x="0" y="2"/>
                    <a:pt x="0" y="3"/>
                  </a:cubicBezTo>
                  <a:cubicBezTo>
                    <a:pt x="0" y="4"/>
                    <a:pt x="1" y="6"/>
                    <a:pt x="2" y="6"/>
                  </a:cubicBezTo>
                  <a:cubicBezTo>
                    <a:pt x="3" y="6"/>
                    <a:pt x="3" y="6"/>
                    <a:pt x="3" y="6"/>
                  </a:cubicBezTo>
                  <a:cubicBezTo>
                    <a:pt x="4" y="6"/>
                    <a:pt x="5" y="5"/>
                    <a:pt x="6" y="4"/>
                  </a:cubicBezTo>
                  <a:cubicBezTo>
                    <a:pt x="6" y="3"/>
                    <a:pt x="5" y="2"/>
                    <a:pt x="5" y="1"/>
                  </a:cubicBezTo>
                  <a:cubicBezTo>
                    <a:pt x="5" y="1"/>
                    <a:pt x="5" y="1"/>
                    <a:pt x="5" y="1"/>
                  </a:cubicBezTo>
                  <a:cubicBezTo>
                    <a:pt x="4" y="1"/>
                    <a:pt x="4" y="1"/>
                    <a:pt x="4" y="1"/>
                  </a:cubicBezTo>
                  <a:cubicBezTo>
                    <a:pt x="4" y="1"/>
                    <a:pt x="4" y="1"/>
                    <a:pt x="4" y="1"/>
                  </a:cubicBezTo>
                  <a:cubicBezTo>
                    <a:pt x="4" y="1"/>
                    <a:pt x="4" y="0"/>
                    <a:pt x="3" y="0"/>
                  </a:cubicBezTo>
                  <a:cubicBezTo>
                    <a:pt x="3"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75" name="Freeform 3260">
              <a:extLst>
                <a:ext uri="{FF2B5EF4-FFF2-40B4-BE49-F238E27FC236}">
                  <a16:creationId xmlns:a16="http://schemas.microsoft.com/office/drawing/2014/main" id="{765E97AF-7064-61D9-88C1-EE4937F97D29}"/>
                </a:ext>
              </a:extLst>
            </p:cNvPr>
            <p:cNvSpPr>
              <a:spLocks/>
            </p:cNvSpPr>
            <p:nvPr/>
          </p:nvSpPr>
          <p:spPr bwMode="auto">
            <a:xfrm>
              <a:off x="14026553" y="3911823"/>
              <a:ext cx="38623" cy="33106"/>
            </a:xfrm>
            <a:custGeom>
              <a:avLst/>
              <a:gdLst>
                <a:gd name="T0" fmla="*/ 3 w 6"/>
                <a:gd name="T1" fmla="*/ 0 h 5"/>
                <a:gd name="T2" fmla="*/ 2 w 6"/>
                <a:gd name="T3" fmla="*/ 0 h 5"/>
                <a:gd name="T4" fmla="*/ 2 w 6"/>
                <a:gd name="T5" fmla="*/ 0 h 5"/>
                <a:gd name="T6" fmla="*/ 1 w 6"/>
                <a:gd name="T7" fmla="*/ 1 h 5"/>
                <a:gd name="T8" fmla="*/ 1 w 6"/>
                <a:gd name="T9" fmla="*/ 1 h 5"/>
                <a:gd name="T10" fmla="*/ 0 w 6"/>
                <a:gd name="T11" fmla="*/ 2 h 5"/>
                <a:gd name="T12" fmla="*/ 3 w 6"/>
                <a:gd name="T13" fmla="*/ 5 h 5"/>
                <a:gd name="T14" fmla="*/ 3 w 6"/>
                <a:gd name="T15" fmla="*/ 5 h 5"/>
                <a:gd name="T16" fmla="*/ 6 w 6"/>
                <a:gd name="T17" fmla="*/ 3 h 5"/>
                <a:gd name="T18" fmla="*/ 6 w 6"/>
                <a:gd name="T19" fmla="*/ 3 h 5"/>
                <a:gd name="T20" fmla="*/ 6 w 6"/>
                <a:gd name="T21" fmla="*/ 3 h 5"/>
                <a:gd name="T22" fmla="*/ 4 w 6"/>
                <a:gd name="T23" fmla="*/ 0 h 5"/>
                <a:gd name="T24" fmla="*/ 3 w 6"/>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5">
                  <a:moveTo>
                    <a:pt x="3" y="0"/>
                  </a:moveTo>
                  <a:cubicBezTo>
                    <a:pt x="3" y="0"/>
                    <a:pt x="3" y="0"/>
                    <a:pt x="2" y="0"/>
                  </a:cubicBezTo>
                  <a:cubicBezTo>
                    <a:pt x="2" y="0"/>
                    <a:pt x="2" y="0"/>
                    <a:pt x="2" y="0"/>
                  </a:cubicBezTo>
                  <a:cubicBezTo>
                    <a:pt x="2" y="0"/>
                    <a:pt x="1" y="1"/>
                    <a:pt x="1" y="1"/>
                  </a:cubicBezTo>
                  <a:cubicBezTo>
                    <a:pt x="1" y="1"/>
                    <a:pt x="1" y="1"/>
                    <a:pt x="1" y="1"/>
                  </a:cubicBezTo>
                  <a:cubicBezTo>
                    <a:pt x="1" y="2"/>
                    <a:pt x="1" y="2"/>
                    <a:pt x="0" y="2"/>
                  </a:cubicBezTo>
                  <a:cubicBezTo>
                    <a:pt x="0" y="4"/>
                    <a:pt x="1" y="5"/>
                    <a:pt x="3" y="5"/>
                  </a:cubicBezTo>
                  <a:cubicBezTo>
                    <a:pt x="3" y="5"/>
                    <a:pt x="3" y="5"/>
                    <a:pt x="3" y="5"/>
                  </a:cubicBezTo>
                  <a:cubicBezTo>
                    <a:pt x="4" y="5"/>
                    <a:pt x="6" y="5"/>
                    <a:pt x="6" y="3"/>
                  </a:cubicBezTo>
                  <a:cubicBezTo>
                    <a:pt x="6" y="3"/>
                    <a:pt x="6" y="3"/>
                    <a:pt x="6" y="3"/>
                  </a:cubicBezTo>
                  <a:cubicBezTo>
                    <a:pt x="6" y="3"/>
                    <a:pt x="6" y="3"/>
                    <a:pt x="6" y="3"/>
                  </a:cubicBezTo>
                  <a:cubicBezTo>
                    <a:pt x="6" y="1"/>
                    <a:pt x="5" y="0"/>
                    <a:pt x="4" y="0"/>
                  </a:cubicBezTo>
                  <a:cubicBezTo>
                    <a:pt x="3"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76" name="Freeform 3261">
              <a:extLst>
                <a:ext uri="{FF2B5EF4-FFF2-40B4-BE49-F238E27FC236}">
                  <a16:creationId xmlns:a16="http://schemas.microsoft.com/office/drawing/2014/main" id="{C01A141C-B140-57D9-EF38-B5C892C04D84}"/>
                </a:ext>
              </a:extLst>
            </p:cNvPr>
            <p:cNvSpPr>
              <a:spLocks/>
            </p:cNvSpPr>
            <p:nvPr/>
          </p:nvSpPr>
          <p:spPr bwMode="auto">
            <a:xfrm>
              <a:off x="13797572" y="3754571"/>
              <a:ext cx="24829" cy="19312"/>
            </a:xfrm>
            <a:custGeom>
              <a:avLst/>
              <a:gdLst>
                <a:gd name="T0" fmla="*/ 2 w 4"/>
                <a:gd name="T1" fmla="*/ 0 h 3"/>
                <a:gd name="T2" fmla="*/ 0 w 4"/>
                <a:gd name="T3" fmla="*/ 1 h 3"/>
                <a:gd name="T4" fmla="*/ 0 w 4"/>
                <a:gd name="T5" fmla="*/ 1 h 3"/>
                <a:gd name="T6" fmla="*/ 0 w 4"/>
                <a:gd name="T7" fmla="*/ 2 h 3"/>
                <a:gd name="T8" fmla="*/ 0 w 4"/>
                <a:gd name="T9" fmla="*/ 2 h 3"/>
                <a:gd name="T10" fmla="*/ 0 w 4"/>
                <a:gd name="T11" fmla="*/ 2 h 3"/>
                <a:gd name="T12" fmla="*/ 2 w 4"/>
                <a:gd name="T13" fmla="*/ 3 h 3"/>
                <a:gd name="T14" fmla="*/ 2 w 4"/>
                <a:gd name="T15" fmla="*/ 3 h 3"/>
                <a:gd name="T16" fmla="*/ 3 w 4"/>
                <a:gd name="T17" fmla="*/ 3 h 3"/>
                <a:gd name="T18" fmla="*/ 4 w 4"/>
                <a:gd name="T19" fmla="*/ 2 h 3"/>
                <a:gd name="T20" fmla="*/ 4 w 4"/>
                <a:gd name="T21" fmla="*/ 2 h 3"/>
                <a:gd name="T22" fmla="*/ 4 w 4"/>
                <a:gd name="T23" fmla="*/ 1 h 3"/>
                <a:gd name="T24" fmla="*/ 4 w 4"/>
                <a:gd name="T25" fmla="*/ 1 h 3"/>
                <a:gd name="T26" fmla="*/ 3 w 4"/>
                <a:gd name="T27" fmla="*/ 0 h 3"/>
                <a:gd name="T28" fmla="*/ 3 w 4"/>
                <a:gd name="T29" fmla="*/ 0 h 3"/>
                <a:gd name="T30" fmla="*/ 2 w 4"/>
                <a:gd name="T31" fmla="*/ 0 h 3"/>
                <a:gd name="T32" fmla="*/ 2 w 4"/>
                <a:gd name="T33"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3">
                  <a:moveTo>
                    <a:pt x="2" y="0"/>
                  </a:moveTo>
                  <a:cubicBezTo>
                    <a:pt x="1" y="0"/>
                    <a:pt x="0" y="0"/>
                    <a:pt x="0" y="1"/>
                  </a:cubicBezTo>
                  <a:cubicBezTo>
                    <a:pt x="0" y="1"/>
                    <a:pt x="0" y="1"/>
                    <a:pt x="0" y="1"/>
                  </a:cubicBezTo>
                  <a:cubicBezTo>
                    <a:pt x="0" y="1"/>
                    <a:pt x="0" y="2"/>
                    <a:pt x="0" y="2"/>
                  </a:cubicBezTo>
                  <a:cubicBezTo>
                    <a:pt x="0" y="2"/>
                    <a:pt x="0" y="2"/>
                    <a:pt x="0" y="2"/>
                  </a:cubicBezTo>
                  <a:cubicBezTo>
                    <a:pt x="0" y="2"/>
                    <a:pt x="0" y="2"/>
                    <a:pt x="0" y="2"/>
                  </a:cubicBezTo>
                  <a:cubicBezTo>
                    <a:pt x="0" y="3"/>
                    <a:pt x="1" y="3"/>
                    <a:pt x="2" y="3"/>
                  </a:cubicBezTo>
                  <a:cubicBezTo>
                    <a:pt x="2" y="3"/>
                    <a:pt x="2" y="3"/>
                    <a:pt x="2" y="3"/>
                  </a:cubicBezTo>
                  <a:cubicBezTo>
                    <a:pt x="2" y="3"/>
                    <a:pt x="3" y="3"/>
                    <a:pt x="3" y="3"/>
                  </a:cubicBezTo>
                  <a:cubicBezTo>
                    <a:pt x="3" y="3"/>
                    <a:pt x="4" y="3"/>
                    <a:pt x="4" y="2"/>
                  </a:cubicBezTo>
                  <a:cubicBezTo>
                    <a:pt x="4" y="2"/>
                    <a:pt x="4" y="2"/>
                    <a:pt x="4" y="2"/>
                  </a:cubicBezTo>
                  <a:cubicBezTo>
                    <a:pt x="4" y="1"/>
                    <a:pt x="4" y="1"/>
                    <a:pt x="4" y="1"/>
                  </a:cubicBezTo>
                  <a:cubicBezTo>
                    <a:pt x="4" y="1"/>
                    <a:pt x="4" y="1"/>
                    <a:pt x="4" y="1"/>
                  </a:cubicBezTo>
                  <a:cubicBezTo>
                    <a:pt x="3" y="0"/>
                    <a:pt x="3" y="0"/>
                    <a:pt x="3" y="0"/>
                  </a:cubicBezTo>
                  <a:cubicBezTo>
                    <a:pt x="3" y="0"/>
                    <a:pt x="3" y="0"/>
                    <a:pt x="3" y="0"/>
                  </a:cubicBezTo>
                  <a:cubicBezTo>
                    <a:pt x="3" y="0"/>
                    <a:pt x="2"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77" name="Freeform 3262">
              <a:extLst>
                <a:ext uri="{FF2B5EF4-FFF2-40B4-BE49-F238E27FC236}">
                  <a16:creationId xmlns:a16="http://schemas.microsoft.com/office/drawing/2014/main" id="{973A89A4-4622-A308-5BB8-FC5D5BBA892A}"/>
                </a:ext>
              </a:extLst>
            </p:cNvPr>
            <p:cNvSpPr>
              <a:spLocks/>
            </p:cNvSpPr>
            <p:nvPr/>
          </p:nvSpPr>
          <p:spPr bwMode="auto">
            <a:xfrm>
              <a:off x="14294158" y="3944929"/>
              <a:ext cx="27588" cy="24829"/>
            </a:xfrm>
            <a:custGeom>
              <a:avLst/>
              <a:gdLst>
                <a:gd name="T0" fmla="*/ 2 w 4"/>
                <a:gd name="T1" fmla="*/ 0 h 4"/>
                <a:gd name="T2" fmla="*/ 1 w 4"/>
                <a:gd name="T3" fmla="*/ 0 h 4"/>
                <a:gd name="T4" fmla="*/ 0 w 4"/>
                <a:gd name="T5" fmla="*/ 1 h 4"/>
                <a:gd name="T6" fmla="*/ 0 w 4"/>
                <a:gd name="T7" fmla="*/ 1 h 4"/>
                <a:gd name="T8" fmla="*/ 0 w 4"/>
                <a:gd name="T9" fmla="*/ 1 h 4"/>
                <a:gd name="T10" fmla="*/ 0 w 4"/>
                <a:gd name="T11" fmla="*/ 2 h 4"/>
                <a:gd name="T12" fmla="*/ 2 w 4"/>
                <a:gd name="T13" fmla="*/ 4 h 4"/>
                <a:gd name="T14" fmla="*/ 2 w 4"/>
                <a:gd name="T15" fmla="*/ 4 h 4"/>
                <a:gd name="T16" fmla="*/ 4 w 4"/>
                <a:gd name="T17" fmla="*/ 2 h 4"/>
                <a:gd name="T18" fmla="*/ 2 w 4"/>
                <a:gd name="T19" fmla="*/ 0 h 4"/>
                <a:gd name="T20" fmla="*/ 2 w 4"/>
                <a:gd name="T2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4">
                  <a:moveTo>
                    <a:pt x="2" y="0"/>
                  </a:moveTo>
                  <a:cubicBezTo>
                    <a:pt x="1" y="0"/>
                    <a:pt x="1" y="0"/>
                    <a:pt x="1" y="0"/>
                  </a:cubicBezTo>
                  <a:cubicBezTo>
                    <a:pt x="0" y="0"/>
                    <a:pt x="0" y="1"/>
                    <a:pt x="0" y="1"/>
                  </a:cubicBezTo>
                  <a:cubicBezTo>
                    <a:pt x="0" y="1"/>
                    <a:pt x="0" y="1"/>
                    <a:pt x="0" y="1"/>
                  </a:cubicBezTo>
                  <a:cubicBezTo>
                    <a:pt x="0" y="1"/>
                    <a:pt x="0" y="1"/>
                    <a:pt x="0" y="1"/>
                  </a:cubicBezTo>
                  <a:cubicBezTo>
                    <a:pt x="0" y="1"/>
                    <a:pt x="0" y="2"/>
                    <a:pt x="0" y="2"/>
                  </a:cubicBezTo>
                  <a:cubicBezTo>
                    <a:pt x="0" y="3"/>
                    <a:pt x="1" y="3"/>
                    <a:pt x="2" y="4"/>
                  </a:cubicBezTo>
                  <a:cubicBezTo>
                    <a:pt x="2" y="4"/>
                    <a:pt x="2" y="4"/>
                    <a:pt x="2" y="4"/>
                  </a:cubicBezTo>
                  <a:cubicBezTo>
                    <a:pt x="3" y="4"/>
                    <a:pt x="4" y="3"/>
                    <a:pt x="4" y="2"/>
                  </a:cubicBezTo>
                  <a:cubicBezTo>
                    <a:pt x="4" y="1"/>
                    <a:pt x="3"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78" name="Freeform 3263">
              <a:extLst>
                <a:ext uri="{FF2B5EF4-FFF2-40B4-BE49-F238E27FC236}">
                  <a16:creationId xmlns:a16="http://schemas.microsoft.com/office/drawing/2014/main" id="{D3271C6B-C7D4-6F9F-142E-7B021E3A086A}"/>
                </a:ext>
              </a:extLst>
            </p:cNvPr>
            <p:cNvSpPr>
              <a:spLocks/>
            </p:cNvSpPr>
            <p:nvPr/>
          </p:nvSpPr>
          <p:spPr bwMode="auto">
            <a:xfrm>
              <a:off x="13949307" y="3682842"/>
              <a:ext cx="24829" cy="24829"/>
            </a:xfrm>
            <a:custGeom>
              <a:avLst/>
              <a:gdLst>
                <a:gd name="T0" fmla="*/ 2 w 4"/>
                <a:gd name="T1" fmla="*/ 0 h 4"/>
                <a:gd name="T2" fmla="*/ 2 w 4"/>
                <a:gd name="T3" fmla="*/ 0 h 4"/>
                <a:gd name="T4" fmla="*/ 1 w 4"/>
                <a:gd name="T5" fmla="*/ 1 h 4"/>
                <a:gd name="T6" fmla="*/ 0 w 4"/>
                <a:gd name="T7" fmla="*/ 1 h 4"/>
                <a:gd name="T8" fmla="*/ 0 w 4"/>
                <a:gd name="T9" fmla="*/ 2 h 4"/>
                <a:gd name="T10" fmla="*/ 0 w 4"/>
                <a:gd name="T11" fmla="*/ 3 h 4"/>
                <a:gd name="T12" fmla="*/ 0 w 4"/>
                <a:gd name="T13" fmla="*/ 3 h 4"/>
                <a:gd name="T14" fmla="*/ 2 w 4"/>
                <a:gd name="T15" fmla="*/ 4 h 4"/>
                <a:gd name="T16" fmla="*/ 2 w 4"/>
                <a:gd name="T17" fmla="*/ 4 h 4"/>
                <a:gd name="T18" fmla="*/ 2 w 4"/>
                <a:gd name="T19" fmla="*/ 4 h 4"/>
                <a:gd name="T20" fmla="*/ 3 w 4"/>
                <a:gd name="T21" fmla="*/ 4 h 4"/>
                <a:gd name="T22" fmla="*/ 3 w 4"/>
                <a:gd name="T23" fmla="*/ 4 h 4"/>
                <a:gd name="T24" fmla="*/ 4 w 4"/>
                <a:gd name="T25" fmla="*/ 3 h 4"/>
                <a:gd name="T26" fmla="*/ 4 w 4"/>
                <a:gd name="T27" fmla="*/ 3 h 4"/>
                <a:gd name="T28" fmla="*/ 2 w 4"/>
                <a:gd name="T29" fmla="*/ 0 h 4"/>
                <a:gd name="T30" fmla="*/ 2 w 4"/>
                <a:gd name="T31" fmla="*/ 0 h 4"/>
                <a:gd name="T32" fmla="*/ 2 w 4"/>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4">
                  <a:moveTo>
                    <a:pt x="2" y="0"/>
                  </a:moveTo>
                  <a:cubicBezTo>
                    <a:pt x="2" y="0"/>
                    <a:pt x="2" y="0"/>
                    <a:pt x="2" y="0"/>
                  </a:cubicBezTo>
                  <a:cubicBezTo>
                    <a:pt x="1" y="0"/>
                    <a:pt x="1" y="1"/>
                    <a:pt x="1" y="1"/>
                  </a:cubicBezTo>
                  <a:cubicBezTo>
                    <a:pt x="0" y="1"/>
                    <a:pt x="0" y="1"/>
                    <a:pt x="0" y="1"/>
                  </a:cubicBezTo>
                  <a:cubicBezTo>
                    <a:pt x="0" y="1"/>
                    <a:pt x="0" y="2"/>
                    <a:pt x="0" y="2"/>
                  </a:cubicBezTo>
                  <a:cubicBezTo>
                    <a:pt x="0" y="2"/>
                    <a:pt x="0" y="3"/>
                    <a:pt x="0" y="3"/>
                  </a:cubicBezTo>
                  <a:cubicBezTo>
                    <a:pt x="0" y="3"/>
                    <a:pt x="0" y="3"/>
                    <a:pt x="0" y="3"/>
                  </a:cubicBezTo>
                  <a:cubicBezTo>
                    <a:pt x="1" y="4"/>
                    <a:pt x="1" y="4"/>
                    <a:pt x="2" y="4"/>
                  </a:cubicBezTo>
                  <a:cubicBezTo>
                    <a:pt x="2" y="4"/>
                    <a:pt x="2" y="4"/>
                    <a:pt x="2" y="4"/>
                  </a:cubicBezTo>
                  <a:cubicBezTo>
                    <a:pt x="2" y="4"/>
                    <a:pt x="2" y="4"/>
                    <a:pt x="2" y="4"/>
                  </a:cubicBezTo>
                  <a:cubicBezTo>
                    <a:pt x="2" y="4"/>
                    <a:pt x="3" y="4"/>
                    <a:pt x="3" y="4"/>
                  </a:cubicBezTo>
                  <a:cubicBezTo>
                    <a:pt x="3" y="4"/>
                    <a:pt x="3" y="4"/>
                    <a:pt x="3" y="4"/>
                  </a:cubicBezTo>
                  <a:cubicBezTo>
                    <a:pt x="3" y="3"/>
                    <a:pt x="4" y="3"/>
                    <a:pt x="4" y="3"/>
                  </a:cubicBezTo>
                  <a:cubicBezTo>
                    <a:pt x="4" y="3"/>
                    <a:pt x="4" y="3"/>
                    <a:pt x="4" y="3"/>
                  </a:cubicBezTo>
                  <a:cubicBezTo>
                    <a:pt x="4" y="2"/>
                    <a:pt x="3" y="1"/>
                    <a:pt x="2" y="0"/>
                  </a:cubicBezTo>
                  <a:cubicBezTo>
                    <a:pt x="2" y="0"/>
                    <a:pt x="2"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79" name="Freeform 3264">
              <a:extLst>
                <a:ext uri="{FF2B5EF4-FFF2-40B4-BE49-F238E27FC236}">
                  <a16:creationId xmlns:a16="http://schemas.microsoft.com/office/drawing/2014/main" id="{4A96EC79-7C1D-DB18-33DC-A8F0D09F3388}"/>
                </a:ext>
              </a:extLst>
            </p:cNvPr>
            <p:cNvSpPr>
              <a:spLocks/>
            </p:cNvSpPr>
            <p:nvPr/>
          </p:nvSpPr>
          <p:spPr bwMode="auto">
            <a:xfrm>
              <a:off x="13529967" y="3222121"/>
              <a:ext cx="30347" cy="22070"/>
            </a:xfrm>
            <a:custGeom>
              <a:avLst/>
              <a:gdLst>
                <a:gd name="T0" fmla="*/ 2 w 5"/>
                <a:gd name="T1" fmla="*/ 0 h 3"/>
                <a:gd name="T2" fmla="*/ 0 w 5"/>
                <a:gd name="T3" fmla="*/ 1 h 3"/>
                <a:gd name="T4" fmla="*/ 1 w 5"/>
                <a:gd name="T5" fmla="*/ 3 h 3"/>
                <a:gd name="T6" fmla="*/ 2 w 5"/>
                <a:gd name="T7" fmla="*/ 3 h 3"/>
                <a:gd name="T8" fmla="*/ 2 w 5"/>
                <a:gd name="T9" fmla="*/ 3 h 3"/>
                <a:gd name="T10" fmla="*/ 2 w 5"/>
                <a:gd name="T11" fmla="*/ 3 h 3"/>
                <a:gd name="T12" fmla="*/ 2 w 5"/>
                <a:gd name="T13" fmla="*/ 3 h 3"/>
                <a:gd name="T14" fmla="*/ 2 w 5"/>
                <a:gd name="T15" fmla="*/ 3 h 3"/>
                <a:gd name="T16" fmla="*/ 3 w 5"/>
                <a:gd name="T17" fmla="*/ 3 h 3"/>
                <a:gd name="T18" fmla="*/ 4 w 5"/>
                <a:gd name="T19" fmla="*/ 3 h 3"/>
                <a:gd name="T20" fmla="*/ 4 w 5"/>
                <a:gd name="T21" fmla="*/ 2 h 3"/>
                <a:gd name="T22" fmla="*/ 3 w 5"/>
                <a:gd name="T23" fmla="*/ 0 h 3"/>
                <a:gd name="T24" fmla="*/ 2 w 5"/>
                <a:gd name="T25"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3">
                  <a:moveTo>
                    <a:pt x="2" y="0"/>
                  </a:moveTo>
                  <a:cubicBezTo>
                    <a:pt x="1" y="0"/>
                    <a:pt x="1" y="0"/>
                    <a:pt x="0" y="1"/>
                  </a:cubicBezTo>
                  <a:cubicBezTo>
                    <a:pt x="0" y="2"/>
                    <a:pt x="1" y="3"/>
                    <a:pt x="1" y="3"/>
                  </a:cubicBezTo>
                  <a:cubicBezTo>
                    <a:pt x="1" y="3"/>
                    <a:pt x="2" y="3"/>
                    <a:pt x="2" y="3"/>
                  </a:cubicBezTo>
                  <a:cubicBezTo>
                    <a:pt x="2" y="3"/>
                    <a:pt x="2" y="3"/>
                    <a:pt x="2" y="3"/>
                  </a:cubicBezTo>
                  <a:cubicBezTo>
                    <a:pt x="2" y="3"/>
                    <a:pt x="2" y="3"/>
                    <a:pt x="2" y="3"/>
                  </a:cubicBezTo>
                  <a:cubicBezTo>
                    <a:pt x="2" y="3"/>
                    <a:pt x="2" y="3"/>
                    <a:pt x="2" y="3"/>
                  </a:cubicBezTo>
                  <a:cubicBezTo>
                    <a:pt x="2" y="3"/>
                    <a:pt x="2" y="3"/>
                    <a:pt x="2" y="3"/>
                  </a:cubicBezTo>
                  <a:cubicBezTo>
                    <a:pt x="3" y="3"/>
                    <a:pt x="3" y="3"/>
                    <a:pt x="3" y="3"/>
                  </a:cubicBezTo>
                  <a:cubicBezTo>
                    <a:pt x="3" y="3"/>
                    <a:pt x="3" y="3"/>
                    <a:pt x="4" y="3"/>
                  </a:cubicBezTo>
                  <a:cubicBezTo>
                    <a:pt x="4" y="3"/>
                    <a:pt x="4" y="2"/>
                    <a:pt x="4" y="2"/>
                  </a:cubicBezTo>
                  <a:cubicBezTo>
                    <a:pt x="5" y="1"/>
                    <a:pt x="4" y="0"/>
                    <a:pt x="3" y="0"/>
                  </a:cubicBezTo>
                  <a:cubicBezTo>
                    <a:pt x="3" y="0"/>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80" name="Freeform 3265">
              <a:extLst>
                <a:ext uri="{FF2B5EF4-FFF2-40B4-BE49-F238E27FC236}">
                  <a16:creationId xmlns:a16="http://schemas.microsoft.com/office/drawing/2014/main" id="{B8CFAEF1-B477-86EB-5392-91116BC827F4}"/>
                </a:ext>
              </a:extLst>
            </p:cNvPr>
            <p:cNvSpPr>
              <a:spLocks/>
            </p:cNvSpPr>
            <p:nvPr/>
          </p:nvSpPr>
          <p:spPr bwMode="auto">
            <a:xfrm>
              <a:off x="13240292" y="3768365"/>
              <a:ext cx="27588" cy="24829"/>
            </a:xfrm>
            <a:custGeom>
              <a:avLst/>
              <a:gdLst>
                <a:gd name="T0" fmla="*/ 2 w 4"/>
                <a:gd name="T1" fmla="*/ 0 h 4"/>
                <a:gd name="T2" fmla="*/ 0 w 4"/>
                <a:gd name="T3" fmla="*/ 2 h 4"/>
                <a:gd name="T4" fmla="*/ 0 w 4"/>
                <a:gd name="T5" fmla="*/ 2 h 4"/>
                <a:gd name="T6" fmla="*/ 0 w 4"/>
                <a:gd name="T7" fmla="*/ 2 h 4"/>
                <a:gd name="T8" fmla="*/ 0 w 4"/>
                <a:gd name="T9" fmla="*/ 2 h 4"/>
                <a:gd name="T10" fmla="*/ 0 w 4"/>
                <a:gd name="T11" fmla="*/ 3 h 4"/>
                <a:gd name="T12" fmla="*/ 1 w 4"/>
                <a:gd name="T13" fmla="*/ 4 h 4"/>
                <a:gd name="T14" fmla="*/ 1 w 4"/>
                <a:gd name="T15" fmla="*/ 4 h 4"/>
                <a:gd name="T16" fmla="*/ 1 w 4"/>
                <a:gd name="T17" fmla="*/ 4 h 4"/>
                <a:gd name="T18" fmla="*/ 2 w 4"/>
                <a:gd name="T19" fmla="*/ 4 h 4"/>
                <a:gd name="T20" fmla="*/ 4 w 4"/>
                <a:gd name="T21" fmla="*/ 3 h 4"/>
                <a:gd name="T22" fmla="*/ 4 w 4"/>
                <a:gd name="T23" fmla="*/ 2 h 4"/>
                <a:gd name="T24" fmla="*/ 4 w 4"/>
                <a:gd name="T25" fmla="*/ 2 h 4"/>
                <a:gd name="T26" fmla="*/ 4 w 4"/>
                <a:gd name="T27" fmla="*/ 2 h 4"/>
                <a:gd name="T28" fmla="*/ 3 w 4"/>
                <a:gd name="T29" fmla="*/ 1 h 4"/>
                <a:gd name="T30" fmla="*/ 3 w 4"/>
                <a:gd name="T31" fmla="*/ 1 h 4"/>
                <a:gd name="T32" fmla="*/ 2 w 4"/>
                <a:gd name="T33" fmla="*/ 0 h 4"/>
                <a:gd name="T34" fmla="*/ 2 w 4"/>
                <a:gd name="T35" fmla="*/ 0 h 4"/>
                <a:gd name="T36" fmla="*/ 2 w 4"/>
                <a:gd name="T3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 h="4">
                  <a:moveTo>
                    <a:pt x="2" y="0"/>
                  </a:moveTo>
                  <a:cubicBezTo>
                    <a:pt x="1" y="0"/>
                    <a:pt x="0" y="1"/>
                    <a:pt x="0" y="2"/>
                  </a:cubicBezTo>
                  <a:cubicBezTo>
                    <a:pt x="0" y="2"/>
                    <a:pt x="0" y="2"/>
                    <a:pt x="0" y="2"/>
                  </a:cubicBezTo>
                  <a:cubicBezTo>
                    <a:pt x="0" y="2"/>
                    <a:pt x="0" y="2"/>
                    <a:pt x="0" y="2"/>
                  </a:cubicBezTo>
                  <a:cubicBezTo>
                    <a:pt x="0" y="2"/>
                    <a:pt x="0" y="2"/>
                    <a:pt x="0" y="2"/>
                  </a:cubicBezTo>
                  <a:cubicBezTo>
                    <a:pt x="0" y="3"/>
                    <a:pt x="0" y="3"/>
                    <a:pt x="0" y="3"/>
                  </a:cubicBezTo>
                  <a:cubicBezTo>
                    <a:pt x="0" y="3"/>
                    <a:pt x="0" y="4"/>
                    <a:pt x="1" y="4"/>
                  </a:cubicBezTo>
                  <a:cubicBezTo>
                    <a:pt x="1" y="4"/>
                    <a:pt x="1" y="4"/>
                    <a:pt x="1" y="4"/>
                  </a:cubicBezTo>
                  <a:cubicBezTo>
                    <a:pt x="1" y="4"/>
                    <a:pt x="1" y="4"/>
                    <a:pt x="1" y="4"/>
                  </a:cubicBezTo>
                  <a:cubicBezTo>
                    <a:pt x="1" y="4"/>
                    <a:pt x="2" y="4"/>
                    <a:pt x="2" y="4"/>
                  </a:cubicBezTo>
                  <a:cubicBezTo>
                    <a:pt x="3" y="4"/>
                    <a:pt x="3" y="4"/>
                    <a:pt x="4" y="3"/>
                  </a:cubicBezTo>
                  <a:cubicBezTo>
                    <a:pt x="4" y="2"/>
                    <a:pt x="4" y="2"/>
                    <a:pt x="4" y="2"/>
                  </a:cubicBezTo>
                  <a:cubicBezTo>
                    <a:pt x="4" y="2"/>
                    <a:pt x="4" y="2"/>
                    <a:pt x="4" y="2"/>
                  </a:cubicBezTo>
                  <a:cubicBezTo>
                    <a:pt x="4" y="2"/>
                    <a:pt x="4" y="2"/>
                    <a:pt x="4" y="2"/>
                  </a:cubicBezTo>
                  <a:cubicBezTo>
                    <a:pt x="3" y="1"/>
                    <a:pt x="3" y="1"/>
                    <a:pt x="3" y="1"/>
                  </a:cubicBezTo>
                  <a:cubicBezTo>
                    <a:pt x="3" y="1"/>
                    <a:pt x="3" y="1"/>
                    <a:pt x="3" y="1"/>
                  </a:cubicBezTo>
                  <a:cubicBezTo>
                    <a:pt x="3" y="1"/>
                    <a:pt x="3" y="0"/>
                    <a:pt x="2" y="0"/>
                  </a:cubicBezTo>
                  <a:cubicBezTo>
                    <a:pt x="2" y="0"/>
                    <a:pt x="2"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81" name="Freeform 3266">
              <a:extLst>
                <a:ext uri="{FF2B5EF4-FFF2-40B4-BE49-F238E27FC236}">
                  <a16:creationId xmlns:a16="http://schemas.microsoft.com/office/drawing/2014/main" id="{DF244118-4B8A-929A-B30E-563138BBBE8C}"/>
                </a:ext>
              </a:extLst>
            </p:cNvPr>
            <p:cNvSpPr>
              <a:spLocks/>
            </p:cNvSpPr>
            <p:nvPr/>
          </p:nvSpPr>
          <p:spPr bwMode="auto">
            <a:xfrm>
              <a:off x="12572660" y="3611113"/>
              <a:ext cx="24829" cy="24829"/>
            </a:xfrm>
            <a:custGeom>
              <a:avLst/>
              <a:gdLst>
                <a:gd name="T0" fmla="*/ 2 w 4"/>
                <a:gd name="T1" fmla="*/ 0 h 4"/>
                <a:gd name="T2" fmla="*/ 0 w 4"/>
                <a:gd name="T3" fmla="*/ 1 h 4"/>
                <a:gd name="T4" fmla="*/ 0 w 4"/>
                <a:gd name="T5" fmla="*/ 2 h 4"/>
                <a:gd name="T6" fmla="*/ 0 w 4"/>
                <a:gd name="T7" fmla="*/ 3 h 4"/>
                <a:gd name="T8" fmla="*/ 0 w 4"/>
                <a:gd name="T9" fmla="*/ 3 h 4"/>
                <a:gd name="T10" fmla="*/ 1 w 4"/>
                <a:gd name="T11" fmla="*/ 3 h 4"/>
                <a:gd name="T12" fmla="*/ 1 w 4"/>
                <a:gd name="T13" fmla="*/ 3 h 4"/>
                <a:gd name="T14" fmla="*/ 1 w 4"/>
                <a:gd name="T15" fmla="*/ 3 h 4"/>
                <a:gd name="T16" fmla="*/ 2 w 4"/>
                <a:gd name="T17" fmla="*/ 4 h 4"/>
                <a:gd name="T18" fmla="*/ 2 w 4"/>
                <a:gd name="T19" fmla="*/ 4 h 4"/>
                <a:gd name="T20" fmla="*/ 3 w 4"/>
                <a:gd name="T21" fmla="*/ 4 h 4"/>
                <a:gd name="T22" fmla="*/ 3 w 4"/>
                <a:gd name="T23" fmla="*/ 3 h 4"/>
                <a:gd name="T24" fmla="*/ 4 w 4"/>
                <a:gd name="T25" fmla="*/ 2 h 4"/>
                <a:gd name="T26" fmla="*/ 4 w 4"/>
                <a:gd name="T27" fmla="*/ 2 h 4"/>
                <a:gd name="T28" fmla="*/ 4 w 4"/>
                <a:gd name="T29" fmla="*/ 2 h 4"/>
                <a:gd name="T30" fmla="*/ 2 w 4"/>
                <a:gd name="T31" fmla="*/ 0 h 4"/>
                <a:gd name="T32" fmla="*/ 2 w 4"/>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4">
                  <a:moveTo>
                    <a:pt x="2" y="0"/>
                  </a:moveTo>
                  <a:cubicBezTo>
                    <a:pt x="1" y="0"/>
                    <a:pt x="0" y="0"/>
                    <a:pt x="0" y="1"/>
                  </a:cubicBezTo>
                  <a:cubicBezTo>
                    <a:pt x="0" y="2"/>
                    <a:pt x="0" y="2"/>
                    <a:pt x="0" y="2"/>
                  </a:cubicBezTo>
                  <a:cubicBezTo>
                    <a:pt x="0" y="2"/>
                    <a:pt x="0" y="2"/>
                    <a:pt x="0" y="3"/>
                  </a:cubicBezTo>
                  <a:cubicBezTo>
                    <a:pt x="0" y="3"/>
                    <a:pt x="0" y="3"/>
                    <a:pt x="0" y="3"/>
                  </a:cubicBezTo>
                  <a:cubicBezTo>
                    <a:pt x="0" y="3"/>
                    <a:pt x="0" y="3"/>
                    <a:pt x="1" y="3"/>
                  </a:cubicBezTo>
                  <a:cubicBezTo>
                    <a:pt x="1" y="3"/>
                    <a:pt x="1" y="3"/>
                    <a:pt x="1" y="3"/>
                  </a:cubicBezTo>
                  <a:cubicBezTo>
                    <a:pt x="1" y="3"/>
                    <a:pt x="1" y="3"/>
                    <a:pt x="1" y="3"/>
                  </a:cubicBezTo>
                  <a:cubicBezTo>
                    <a:pt x="1" y="3"/>
                    <a:pt x="1" y="4"/>
                    <a:pt x="2" y="4"/>
                  </a:cubicBezTo>
                  <a:cubicBezTo>
                    <a:pt x="2" y="4"/>
                    <a:pt x="2" y="4"/>
                    <a:pt x="2" y="4"/>
                  </a:cubicBezTo>
                  <a:cubicBezTo>
                    <a:pt x="2" y="4"/>
                    <a:pt x="3" y="4"/>
                    <a:pt x="3" y="4"/>
                  </a:cubicBezTo>
                  <a:cubicBezTo>
                    <a:pt x="3" y="4"/>
                    <a:pt x="3" y="3"/>
                    <a:pt x="3" y="3"/>
                  </a:cubicBezTo>
                  <a:cubicBezTo>
                    <a:pt x="3" y="3"/>
                    <a:pt x="4" y="3"/>
                    <a:pt x="4" y="2"/>
                  </a:cubicBezTo>
                  <a:cubicBezTo>
                    <a:pt x="4" y="2"/>
                    <a:pt x="4" y="2"/>
                    <a:pt x="4" y="2"/>
                  </a:cubicBezTo>
                  <a:cubicBezTo>
                    <a:pt x="4" y="2"/>
                    <a:pt x="4" y="2"/>
                    <a:pt x="4" y="2"/>
                  </a:cubicBezTo>
                  <a:cubicBezTo>
                    <a:pt x="4" y="1"/>
                    <a:pt x="3"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82" name="Freeform 3267">
              <a:extLst>
                <a:ext uri="{FF2B5EF4-FFF2-40B4-BE49-F238E27FC236}">
                  <a16:creationId xmlns:a16="http://schemas.microsoft.com/office/drawing/2014/main" id="{40B3E024-BE28-63D1-2438-1FF9E0BBBAED}"/>
                </a:ext>
              </a:extLst>
            </p:cNvPr>
            <p:cNvSpPr>
              <a:spLocks/>
            </p:cNvSpPr>
            <p:nvPr/>
          </p:nvSpPr>
          <p:spPr bwMode="auto">
            <a:xfrm>
              <a:off x="11496724" y="2882787"/>
              <a:ext cx="52417" cy="52417"/>
            </a:xfrm>
            <a:custGeom>
              <a:avLst/>
              <a:gdLst>
                <a:gd name="T0" fmla="*/ 4 w 8"/>
                <a:gd name="T1" fmla="*/ 0 h 8"/>
                <a:gd name="T2" fmla="*/ 2 w 8"/>
                <a:gd name="T3" fmla="*/ 1 h 8"/>
                <a:gd name="T4" fmla="*/ 1 w 8"/>
                <a:gd name="T5" fmla="*/ 3 h 8"/>
                <a:gd name="T6" fmla="*/ 1 w 8"/>
                <a:gd name="T7" fmla="*/ 3 h 8"/>
                <a:gd name="T8" fmla="*/ 1 w 8"/>
                <a:gd name="T9" fmla="*/ 5 h 8"/>
                <a:gd name="T10" fmla="*/ 1 w 8"/>
                <a:gd name="T11" fmla="*/ 5 h 8"/>
                <a:gd name="T12" fmla="*/ 1 w 8"/>
                <a:gd name="T13" fmla="*/ 6 h 8"/>
                <a:gd name="T14" fmla="*/ 3 w 8"/>
                <a:gd name="T15" fmla="*/ 7 h 8"/>
                <a:gd name="T16" fmla="*/ 3 w 8"/>
                <a:gd name="T17" fmla="*/ 7 h 8"/>
                <a:gd name="T18" fmla="*/ 4 w 8"/>
                <a:gd name="T19" fmla="*/ 8 h 8"/>
                <a:gd name="T20" fmla="*/ 6 w 8"/>
                <a:gd name="T21" fmla="*/ 7 h 8"/>
                <a:gd name="T22" fmla="*/ 7 w 8"/>
                <a:gd name="T23" fmla="*/ 6 h 8"/>
                <a:gd name="T24" fmla="*/ 7 w 8"/>
                <a:gd name="T25" fmla="*/ 5 h 8"/>
                <a:gd name="T26" fmla="*/ 7 w 8"/>
                <a:gd name="T27" fmla="*/ 3 h 8"/>
                <a:gd name="T28" fmla="*/ 7 w 8"/>
                <a:gd name="T29" fmla="*/ 3 h 8"/>
                <a:gd name="T30" fmla="*/ 7 w 8"/>
                <a:gd name="T31" fmla="*/ 2 h 8"/>
                <a:gd name="T32" fmla="*/ 4 w 8"/>
                <a:gd name="T33"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 h="8">
                  <a:moveTo>
                    <a:pt x="4" y="0"/>
                  </a:moveTo>
                  <a:cubicBezTo>
                    <a:pt x="3" y="0"/>
                    <a:pt x="3" y="1"/>
                    <a:pt x="2" y="1"/>
                  </a:cubicBezTo>
                  <a:cubicBezTo>
                    <a:pt x="1" y="2"/>
                    <a:pt x="1" y="2"/>
                    <a:pt x="1" y="3"/>
                  </a:cubicBezTo>
                  <a:cubicBezTo>
                    <a:pt x="1" y="3"/>
                    <a:pt x="1" y="3"/>
                    <a:pt x="1" y="3"/>
                  </a:cubicBezTo>
                  <a:cubicBezTo>
                    <a:pt x="1" y="4"/>
                    <a:pt x="0" y="4"/>
                    <a:pt x="1" y="5"/>
                  </a:cubicBezTo>
                  <a:cubicBezTo>
                    <a:pt x="1" y="5"/>
                    <a:pt x="1" y="5"/>
                    <a:pt x="1" y="5"/>
                  </a:cubicBezTo>
                  <a:cubicBezTo>
                    <a:pt x="1" y="5"/>
                    <a:pt x="1" y="6"/>
                    <a:pt x="1" y="6"/>
                  </a:cubicBezTo>
                  <a:cubicBezTo>
                    <a:pt x="2" y="7"/>
                    <a:pt x="2" y="7"/>
                    <a:pt x="3" y="7"/>
                  </a:cubicBezTo>
                  <a:cubicBezTo>
                    <a:pt x="3" y="7"/>
                    <a:pt x="3" y="7"/>
                    <a:pt x="3" y="7"/>
                  </a:cubicBezTo>
                  <a:cubicBezTo>
                    <a:pt x="3" y="7"/>
                    <a:pt x="4" y="8"/>
                    <a:pt x="4" y="8"/>
                  </a:cubicBezTo>
                  <a:cubicBezTo>
                    <a:pt x="5" y="8"/>
                    <a:pt x="5" y="7"/>
                    <a:pt x="6" y="7"/>
                  </a:cubicBezTo>
                  <a:cubicBezTo>
                    <a:pt x="6" y="7"/>
                    <a:pt x="7" y="6"/>
                    <a:pt x="7" y="6"/>
                  </a:cubicBezTo>
                  <a:cubicBezTo>
                    <a:pt x="7" y="6"/>
                    <a:pt x="7" y="6"/>
                    <a:pt x="7" y="5"/>
                  </a:cubicBezTo>
                  <a:cubicBezTo>
                    <a:pt x="8" y="5"/>
                    <a:pt x="8" y="4"/>
                    <a:pt x="7" y="3"/>
                  </a:cubicBezTo>
                  <a:cubicBezTo>
                    <a:pt x="7" y="3"/>
                    <a:pt x="7" y="3"/>
                    <a:pt x="7" y="3"/>
                  </a:cubicBezTo>
                  <a:cubicBezTo>
                    <a:pt x="7" y="3"/>
                    <a:pt x="7" y="2"/>
                    <a:pt x="7" y="2"/>
                  </a:cubicBezTo>
                  <a:cubicBezTo>
                    <a:pt x="6" y="1"/>
                    <a:pt x="5"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83" name="Freeform 3268">
              <a:extLst>
                <a:ext uri="{FF2B5EF4-FFF2-40B4-BE49-F238E27FC236}">
                  <a16:creationId xmlns:a16="http://schemas.microsoft.com/office/drawing/2014/main" id="{FEBD189C-874F-4FA1-6F98-48795552F1C4}"/>
                </a:ext>
              </a:extLst>
            </p:cNvPr>
            <p:cNvSpPr>
              <a:spLocks/>
            </p:cNvSpPr>
            <p:nvPr/>
          </p:nvSpPr>
          <p:spPr bwMode="auto">
            <a:xfrm>
              <a:off x="10823575" y="2645529"/>
              <a:ext cx="52417" cy="46900"/>
            </a:xfrm>
            <a:custGeom>
              <a:avLst/>
              <a:gdLst>
                <a:gd name="T0" fmla="*/ 4 w 8"/>
                <a:gd name="T1" fmla="*/ 0 h 7"/>
                <a:gd name="T2" fmla="*/ 2 w 8"/>
                <a:gd name="T3" fmla="*/ 1 h 7"/>
                <a:gd name="T4" fmla="*/ 2 w 8"/>
                <a:gd name="T5" fmla="*/ 1 h 7"/>
                <a:gd name="T6" fmla="*/ 2 w 8"/>
                <a:gd name="T7" fmla="*/ 1 h 7"/>
                <a:gd name="T8" fmla="*/ 1 w 8"/>
                <a:gd name="T9" fmla="*/ 5 h 7"/>
                <a:gd name="T10" fmla="*/ 4 w 8"/>
                <a:gd name="T11" fmla="*/ 7 h 7"/>
                <a:gd name="T12" fmla="*/ 4 w 8"/>
                <a:gd name="T13" fmla="*/ 7 h 7"/>
                <a:gd name="T14" fmla="*/ 4 w 8"/>
                <a:gd name="T15" fmla="*/ 7 h 7"/>
                <a:gd name="T16" fmla="*/ 6 w 8"/>
                <a:gd name="T17" fmla="*/ 6 h 7"/>
                <a:gd name="T18" fmla="*/ 7 w 8"/>
                <a:gd name="T19" fmla="*/ 6 h 7"/>
                <a:gd name="T20" fmla="*/ 7 w 8"/>
                <a:gd name="T21" fmla="*/ 5 h 7"/>
                <a:gd name="T22" fmla="*/ 7 w 8"/>
                <a:gd name="T23" fmla="*/ 5 h 7"/>
                <a:gd name="T24" fmla="*/ 8 w 8"/>
                <a:gd name="T25" fmla="*/ 4 h 7"/>
                <a:gd name="T26" fmla="*/ 7 w 8"/>
                <a:gd name="T27" fmla="*/ 1 h 7"/>
                <a:gd name="T28" fmla="*/ 6 w 8"/>
                <a:gd name="T29" fmla="*/ 0 h 7"/>
                <a:gd name="T30" fmla="*/ 5 w 8"/>
                <a:gd name="T31" fmla="*/ 0 h 7"/>
                <a:gd name="T32" fmla="*/ 4 w 8"/>
                <a:gd name="T33"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 h="7">
                  <a:moveTo>
                    <a:pt x="4" y="0"/>
                  </a:moveTo>
                  <a:cubicBezTo>
                    <a:pt x="3" y="0"/>
                    <a:pt x="3" y="0"/>
                    <a:pt x="2" y="1"/>
                  </a:cubicBezTo>
                  <a:cubicBezTo>
                    <a:pt x="2" y="1"/>
                    <a:pt x="2" y="1"/>
                    <a:pt x="2" y="1"/>
                  </a:cubicBezTo>
                  <a:cubicBezTo>
                    <a:pt x="2" y="1"/>
                    <a:pt x="2" y="1"/>
                    <a:pt x="2" y="1"/>
                  </a:cubicBezTo>
                  <a:cubicBezTo>
                    <a:pt x="0" y="2"/>
                    <a:pt x="0" y="4"/>
                    <a:pt x="1" y="5"/>
                  </a:cubicBezTo>
                  <a:cubicBezTo>
                    <a:pt x="2" y="6"/>
                    <a:pt x="3" y="7"/>
                    <a:pt x="4" y="7"/>
                  </a:cubicBezTo>
                  <a:cubicBezTo>
                    <a:pt x="4" y="7"/>
                    <a:pt x="4" y="7"/>
                    <a:pt x="4" y="7"/>
                  </a:cubicBezTo>
                  <a:cubicBezTo>
                    <a:pt x="4" y="7"/>
                    <a:pt x="4" y="7"/>
                    <a:pt x="4" y="7"/>
                  </a:cubicBezTo>
                  <a:cubicBezTo>
                    <a:pt x="5" y="7"/>
                    <a:pt x="6" y="7"/>
                    <a:pt x="6" y="6"/>
                  </a:cubicBezTo>
                  <a:cubicBezTo>
                    <a:pt x="6" y="6"/>
                    <a:pt x="7" y="6"/>
                    <a:pt x="7" y="6"/>
                  </a:cubicBezTo>
                  <a:cubicBezTo>
                    <a:pt x="7" y="5"/>
                    <a:pt x="7" y="5"/>
                    <a:pt x="7" y="5"/>
                  </a:cubicBezTo>
                  <a:cubicBezTo>
                    <a:pt x="7" y="5"/>
                    <a:pt x="7" y="5"/>
                    <a:pt x="7" y="5"/>
                  </a:cubicBezTo>
                  <a:cubicBezTo>
                    <a:pt x="7" y="5"/>
                    <a:pt x="7" y="5"/>
                    <a:pt x="8" y="4"/>
                  </a:cubicBezTo>
                  <a:cubicBezTo>
                    <a:pt x="8" y="3"/>
                    <a:pt x="8" y="2"/>
                    <a:pt x="7" y="1"/>
                  </a:cubicBezTo>
                  <a:cubicBezTo>
                    <a:pt x="7" y="1"/>
                    <a:pt x="6" y="0"/>
                    <a:pt x="6" y="0"/>
                  </a:cubicBezTo>
                  <a:cubicBezTo>
                    <a:pt x="5" y="0"/>
                    <a:pt x="5" y="0"/>
                    <a:pt x="5" y="0"/>
                  </a:cubicBezTo>
                  <a:cubicBezTo>
                    <a:pt x="5" y="0"/>
                    <a:pt x="4"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84" name="Freeform 3269">
              <a:extLst>
                <a:ext uri="{FF2B5EF4-FFF2-40B4-BE49-F238E27FC236}">
                  <a16:creationId xmlns:a16="http://schemas.microsoft.com/office/drawing/2014/main" id="{5115C229-241B-3EFE-1280-2D9EEE59D80F}"/>
                </a:ext>
              </a:extLst>
            </p:cNvPr>
            <p:cNvSpPr>
              <a:spLocks/>
            </p:cNvSpPr>
            <p:nvPr/>
          </p:nvSpPr>
          <p:spPr bwMode="auto">
            <a:xfrm>
              <a:off x="11400166" y="3191774"/>
              <a:ext cx="38623" cy="38623"/>
            </a:xfrm>
            <a:custGeom>
              <a:avLst/>
              <a:gdLst>
                <a:gd name="T0" fmla="*/ 3 w 6"/>
                <a:gd name="T1" fmla="*/ 0 h 6"/>
                <a:gd name="T2" fmla="*/ 2 w 6"/>
                <a:gd name="T3" fmla="*/ 1 h 6"/>
                <a:gd name="T4" fmla="*/ 1 w 6"/>
                <a:gd name="T5" fmla="*/ 5 h 6"/>
                <a:gd name="T6" fmla="*/ 3 w 6"/>
                <a:gd name="T7" fmla="*/ 6 h 6"/>
                <a:gd name="T8" fmla="*/ 5 w 6"/>
                <a:gd name="T9" fmla="*/ 5 h 6"/>
                <a:gd name="T10" fmla="*/ 6 w 6"/>
                <a:gd name="T11" fmla="*/ 4 h 6"/>
                <a:gd name="T12" fmla="*/ 6 w 6"/>
                <a:gd name="T13" fmla="*/ 4 h 6"/>
                <a:gd name="T14" fmla="*/ 6 w 6"/>
                <a:gd name="T15" fmla="*/ 1 h 6"/>
                <a:gd name="T16" fmla="*/ 6 w 6"/>
                <a:gd name="T17" fmla="*/ 1 h 6"/>
                <a:gd name="T18" fmla="*/ 5 w 6"/>
                <a:gd name="T19" fmla="*/ 1 h 6"/>
                <a:gd name="T20" fmla="*/ 5 w 6"/>
                <a:gd name="T21" fmla="*/ 0 h 6"/>
                <a:gd name="T22" fmla="*/ 4 w 6"/>
                <a:gd name="T23" fmla="*/ 0 h 6"/>
                <a:gd name="T24" fmla="*/ 3 w 6"/>
                <a:gd name="T2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6">
                  <a:moveTo>
                    <a:pt x="3" y="0"/>
                  </a:moveTo>
                  <a:cubicBezTo>
                    <a:pt x="3" y="0"/>
                    <a:pt x="2" y="0"/>
                    <a:pt x="2" y="1"/>
                  </a:cubicBezTo>
                  <a:cubicBezTo>
                    <a:pt x="1" y="2"/>
                    <a:pt x="0" y="3"/>
                    <a:pt x="1" y="5"/>
                  </a:cubicBezTo>
                  <a:cubicBezTo>
                    <a:pt x="2" y="5"/>
                    <a:pt x="3" y="6"/>
                    <a:pt x="3" y="6"/>
                  </a:cubicBezTo>
                  <a:cubicBezTo>
                    <a:pt x="4" y="6"/>
                    <a:pt x="5" y="6"/>
                    <a:pt x="5" y="5"/>
                  </a:cubicBezTo>
                  <a:cubicBezTo>
                    <a:pt x="5" y="5"/>
                    <a:pt x="6" y="5"/>
                    <a:pt x="6" y="4"/>
                  </a:cubicBezTo>
                  <a:cubicBezTo>
                    <a:pt x="6" y="4"/>
                    <a:pt x="6" y="4"/>
                    <a:pt x="6" y="4"/>
                  </a:cubicBezTo>
                  <a:cubicBezTo>
                    <a:pt x="6" y="3"/>
                    <a:pt x="6" y="2"/>
                    <a:pt x="6" y="1"/>
                  </a:cubicBezTo>
                  <a:cubicBezTo>
                    <a:pt x="6" y="1"/>
                    <a:pt x="6" y="1"/>
                    <a:pt x="6" y="1"/>
                  </a:cubicBezTo>
                  <a:cubicBezTo>
                    <a:pt x="6" y="1"/>
                    <a:pt x="5" y="1"/>
                    <a:pt x="5" y="1"/>
                  </a:cubicBezTo>
                  <a:cubicBezTo>
                    <a:pt x="5" y="1"/>
                    <a:pt x="5" y="1"/>
                    <a:pt x="5" y="0"/>
                  </a:cubicBezTo>
                  <a:cubicBezTo>
                    <a:pt x="4" y="0"/>
                    <a:pt x="4" y="0"/>
                    <a:pt x="4" y="0"/>
                  </a:cubicBezTo>
                  <a:cubicBezTo>
                    <a:pt x="4" y="0"/>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85" name="Freeform 3270">
              <a:extLst>
                <a:ext uri="{FF2B5EF4-FFF2-40B4-BE49-F238E27FC236}">
                  <a16:creationId xmlns:a16="http://schemas.microsoft.com/office/drawing/2014/main" id="{AABAF644-7DA1-35B1-7765-44418811EAF0}"/>
                </a:ext>
              </a:extLst>
            </p:cNvPr>
            <p:cNvSpPr>
              <a:spLocks/>
            </p:cNvSpPr>
            <p:nvPr/>
          </p:nvSpPr>
          <p:spPr bwMode="auto">
            <a:xfrm>
              <a:off x="10834610" y="3131080"/>
              <a:ext cx="41382" cy="38623"/>
            </a:xfrm>
            <a:custGeom>
              <a:avLst/>
              <a:gdLst>
                <a:gd name="T0" fmla="*/ 3 w 6"/>
                <a:gd name="T1" fmla="*/ 0 h 6"/>
                <a:gd name="T2" fmla="*/ 2 w 6"/>
                <a:gd name="T3" fmla="*/ 0 h 6"/>
                <a:gd name="T4" fmla="*/ 1 w 6"/>
                <a:gd name="T5" fmla="*/ 1 h 6"/>
                <a:gd name="T6" fmla="*/ 0 w 6"/>
                <a:gd name="T7" fmla="*/ 5 h 6"/>
                <a:gd name="T8" fmla="*/ 3 w 6"/>
                <a:gd name="T9" fmla="*/ 6 h 6"/>
                <a:gd name="T10" fmla="*/ 4 w 6"/>
                <a:gd name="T11" fmla="*/ 5 h 6"/>
                <a:gd name="T12" fmla="*/ 5 w 6"/>
                <a:gd name="T13" fmla="*/ 2 h 6"/>
                <a:gd name="T14" fmla="*/ 5 w 6"/>
                <a:gd name="T15" fmla="*/ 2 h 6"/>
                <a:gd name="T16" fmla="*/ 5 w 6"/>
                <a:gd name="T17" fmla="*/ 2 h 6"/>
                <a:gd name="T18" fmla="*/ 3 w 6"/>
                <a:gd name="T19" fmla="*/ 0 h 6"/>
                <a:gd name="T20" fmla="*/ 3 w 6"/>
                <a:gd name="T2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6">
                  <a:moveTo>
                    <a:pt x="3" y="0"/>
                  </a:moveTo>
                  <a:cubicBezTo>
                    <a:pt x="3" y="0"/>
                    <a:pt x="2" y="0"/>
                    <a:pt x="2" y="0"/>
                  </a:cubicBezTo>
                  <a:cubicBezTo>
                    <a:pt x="2" y="0"/>
                    <a:pt x="1" y="1"/>
                    <a:pt x="1" y="1"/>
                  </a:cubicBezTo>
                  <a:cubicBezTo>
                    <a:pt x="0" y="2"/>
                    <a:pt x="0" y="3"/>
                    <a:pt x="0" y="5"/>
                  </a:cubicBezTo>
                  <a:cubicBezTo>
                    <a:pt x="1" y="5"/>
                    <a:pt x="2" y="6"/>
                    <a:pt x="3" y="6"/>
                  </a:cubicBezTo>
                  <a:cubicBezTo>
                    <a:pt x="3" y="6"/>
                    <a:pt x="4" y="6"/>
                    <a:pt x="4" y="5"/>
                  </a:cubicBezTo>
                  <a:cubicBezTo>
                    <a:pt x="5" y="5"/>
                    <a:pt x="6" y="3"/>
                    <a:pt x="5" y="2"/>
                  </a:cubicBezTo>
                  <a:cubicBezTo>
                    <a:pt x="5" y="2"/>
                    <a:pt x="5" y="2"/>
                    <a:pt x="5" y="2"/>
                  </a:cubicBezTo>
                  <a:cubicBezTo>
                    <a:pt x="5" y="2"/>
                    <a:pt x="5" y="2"/>
                    <a:pt x="5" y="2"/>
                  </a:cubicBezTo>
                  <a:cubicBezTo>
                    <a:pt x="4" y="1"/>
                    <a:pt x="4" y="0"/>
                    <a:pt x="3" y="0"/>
                  </a:cubicBezTo>
                  <a:cubicBezTo>
                    <a:pt x="3"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86" name="Freeform 3271">
              <a:extLst>
                <a:ext uri="{FF2B5EF4-FFF2-40B4-BE49-F238E27FC236}">
                  <a16:creationId xmlns:a16="http://schemas.microsoft.com/office/drawing/2014/main" id="{FA2F5441-697E-FFCE-881F-AF133A7166A2}"/>
                </a:ext>
              </a:extLst>
            </p:cNvPr>
            <p:cNvSpPr>
              <a:spLocks/>
            </p:cNvSpPr>
            <p:nvPr/>
          </p:nvSpPr>
          <p:spPr bwMode="auto">
            <a:xfrm>
              <a:off x="12048486" y="3249709"/>
              <a:ext cx="38623" cy="38623"/>
            </a:xfrm>
            <a:custGeom>
              <a:avLst/>
              <a:gdLst>
                <a:gd name="T0" fmla="*/ 3 w 6"/>
                <a:gd name="T1" fmla="*/ 0 h 6"/>
                <a:gd name="T2" fmla="*/ 2 w 6"/>
                <a:gd name="T3" fmla="*/ 1 h 6"/>
                <a:gd name="T4" fmla="*/ 1 w 6"/>
                <a:gd name="T5" fmla="*/ 2 h 6"/>
                <a:gd name="T6" fmla="*/ 1 w 6"/>
                <a:gd name="T7" fmla="*/ 2 h 6"/>
                <a:gd name="T8" fmla="*/ 0 w 6"/>
                <a:gd name="T9" fmla="*/ 3 h 6"/>
                <a:gd name="T10" fmla="*/ 1 w 6"/>
                <a:gd name="T11" fmla="*/ 4 h 6"/>
                <a:gd name="T12" fmla="*/ 1 w 6"/>
                <a:gd name="T13" fmla="*/ 4 h 6"/>
                <a:gd name="T14" fmla="*/ 1 w 6"/>
                <a:gd name="T15" fmla="*/ 5 h 6"/>
                <a:gd name="T16" fmla="*/ 1 w 6"/>
                <a:gd name="T17" fmla="*/ 5 h 6"/>
                <a:gd name="T18" fmla="*/ 2 w 6"/>
                <a:gd name="T19" fmla="*/ 6 h 6"/>
                <a:gd name="T20" fmla="*/ 3 w 6"/>
                <a:gd name="T21" fmla="*/ 6 h 6"/>
                <a:gd name="T22" fmla="*/ 3 w 6"/>
                <a:gd name="T23" fmla="*/ 6 h 6"/>
                <a:gd name="T24" fmla="*/ 5 w 6"/>
                <a:gd name="T25" fmla="*/ 5 h 6"/>
                <a:gd name="T26" fmla="*/ 5 w 6"/>
                <a:gd name="T27" fmla="*/ 1 h 6"/>
                <a:gd name="T28" fmla="*/ 3 w 6"/>
                <a:gd name="T2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6">
                  <a:moveTo>
                    <a:pt x="3" y="0"/>
                  </a:moveTo>
                  <a:cubicBezTo>
                    <a:pt x="3" y="0"/>
                    <a:pt x="2" y="0"/>
                    <a:pt x="2" y="1"/>
                  </a:cubicBezTo>
                  <a:cubicBezTo>
                    <a:pt x="1" y="1"/>
                    <a:pt x="1" y="1"/>
                    <a:pt x="1" y="2"/>
                  </a:cubicBezTo>
                  <a:cubicBezTo>
                    <a:pt x="1" y="2"/>
                    <a:pt x="1" y="2"/>
                    <a:pt x="1" y="2"/>
                  </a:cubicBezTo>
                  <a:cubicBezTo>
                    <a:pt x="0" y="3"/>
                    <a:pt x="0" y="3"/>
                    <a:pt x="0" y="3"/>
                  </a:cubicBezTo>
                  <a:cubicBezTo>
                    <a:pt x="0" y="4"/>
                    <a:pt x="1" y="4"/>
                    <a:pt x="1" y="4"/>
                  </a:cubicBezTo>
                  <a:cubicBezTo>
                    <a:pt x="1" y="4"/>
                    <a:pt x="1" y="4"/>
                    <a:pt x="1" y="4"/>
                  </a:cubicBezTo>
                  <a:cubicBezTo>
                    <a:pt x="1" y="4"/>
                    <a:pt x="1" y="4"/>
                    <a:pt x="1" y="5"/>
                  </a:cubicBezTo>
                  <a:cubicBezTo>
                    <a:pt x="1" y="5"/>
                    <a:pt x="1" y="5"/>
                    <a:pt x="1" y="5"/>
                  </a:cubicBezTo>
                  <a:cubicBezTo>
                    <a:pt x="1" y="5"/>
                    <a:pt x="2" y="5"/>
                    <a:pt x="2" y="6"/>
                  </a:cubicBezTo>
                  <a:cubicBezTo>
                    <a:pt x="2" y="6"/>
                    <a:pt x="3" y="6"/>
                    <a:pt x="3" y="6"/>
                  </a:cubicBezTo>
                  <a:cubicBezTo>
                    <a:pt x="3" y="6"/>
                    <a:pt x="3" y="6"/>
                    <a:pt x="3" y="6"/>
                  </a:cubicBezTo>
                  <a:cubicBezTo>
                    <a:pt x="4" y="6"/>
                    <a:pt x="4" y="6"/>
                    <a:pt x="5" y="5"/>
                  </a:cubicBezTo>
                  <a:cubicBezTo>
                    <a:pt x="6" y="4"/>
                    <a:pt x="6" y="3"/>
                    <a:pt x="5" y="1"/>
                  </a:cubicBezTo>
                  <a:cubicBezTo>
                    <a:pt x="5" y="1"/>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87" name="Freeform 3272">
              <a:extLst>
                <a:ext uri="{FF2B5EF4-FFF2-40B4-BE49-F238E27FC236}">
                  <a16:creationId xmlns:a16="http://schemas.microsoft.com/office/drawing/2014/main" id="{A235A1A1-3A11-1ECB-E2D9-AB25A766DDE8}"/>
                </a:ext>
              </a:extLst>
            </p:cNvPr>
            <p:cNvSpPr>
              <a:spLocks/>
            </p:cNvSpPr>
            <p:nvPr/>
          </p:nvSpPr>
          <p:spPr bwMode="auto">
            <a:xfrm>
              <a:off x="11819505" y="3059351"/>
              <a:ext cx="38623" cy="33106"/>
            </a:xfrm>
            <a:custGeom>
              <a:avLst/>
              <a:gdLst>
                <a:gd name="T0" fmla="*/ 3 w 6"/>
                <a:gd name="T1" fmla="*/ 0 h 5"/>
                <a:gd name="T2" fmla="*/ 2 w 6"/>
                <a:gd name="T3" fmla="*/ 0 h 5"/>
                <a:gd name="T4" fmla="*/ 1 w 6"/>
                <a:gd name="T5" fmla="*/ 1 h 5"/>
                <a:gd name="T6" fmla="*/ 1 w 6"/>
                <a:gd name="T7" fmla="*/ 1 h 5"/>
                <a:gd name="T8" fmla="*/ 1 w 6"/>
                <a:gd name="T9" fmla="*/ 4 h 5"/>
                <a:gd name="T10" fmla="*/ 3 w 6"/>
                <a:gd name="T11" fmla="*/ 5 h 5"/>
                <a:gd name="T12" fmla="*/ 3 w 6"/>
                <a:gd name="T13" fmla="*/ 5 h 5"/>
                <a:gd name="T14" fmla="*/ 4 w 6"/>
                <a:gd name="T15" fmla="*/ 5 h 5"/>
                <a:gd name="T16" fmla="*/ 5 w 6"/>
                <a:gd name="T17" fmla="*/ 5 h 5"/>
                <a:gd name="T18" fmla="*/ 5 w 6"/>
                <a:gd name="T19" fmla="*/ 1 h 5"/>
                <a:gd name="T20" fmla="*/ 4 w 6"/>
                <a:gd name="T21" fmla="*/ 0 h 5"/>
                <a:gd name="T22" fmla="*/ 3 w 6"/>
                <a:gd name="T23" fmla="*/ 0 h 5"/>
                <a:gd name="T24" fmla="*/ 3 w 6"/>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5">
                  <a:moveTo>
                    <a:pt x="3" y="0"/>
                  </a:moveTo>
                  <a:cubicBezTo>
                    <a:pt x="3" y="0"/>
                    <a:pt x="2" y="0"/>
                    <a:pt x="2" y="0"/>
                  </a:cubicBezTo>
                  <a:cubicBezTo>
                    <a:pt x="1" y="0"/>
                    <a:pt x="1" y="0"/>
                    <a:pt x="1" y="1"/>
                  </a:cubicBezTo>
                  <a:cubicBezTo>
                    <a:pt x="1" y="1"/>
                    <a:pt x="1" y="1"/>
                    <a:pt x="1" y="1"/>
                  </a:cubicBezTo>
                  <a:cubicBezTo>
                    <a:pt x="0" y="2"/>
                    <a:pt x="0" y="3"/>
                    <a:pt x="1" y="4"/>
                  </a:cubicBezTo>
                  <a:cubicBezTo>
                    <a:pt x="1" y="5"/>
                    <a:pt x="2" y="5"/>
                    <a:pt x="3" y="5"/>
                  </a:cubicBezTo>
                  <a:cubicBezTo>
                    <a:pt x="3" y="5"/>
                    <a:pt x="3" y="5"/>
                    <a:pt x="3" y="5"/>
                  </a:cubicBezTo>
                  <a:cubicBezTo>
                    <a:pt x="3" y="5"/>
                    <a:pt x="3" y="5"/>
                    <a:pt x="4" y="5"/>
                  </a:cubicBezTo>
                  <a:cubicBezTo>
                    <a:pt x="4" y="5"/>
                    <a:pt x="4" y="5"/>
                    <a:pt x="5" y="5"/>
                  </a:cubicBezTo>
                  <a:cubicBezTo>
                    <a:pt x="6" y="4"/>
                    <a:pt x="6" y="2"/>
                    <a:pt x="5" y="1"/>
                  </a:cubicBezTo>
                  <a:cubicBezTo>
                    <a:pt x="5" y="0"/>
                    <a:pt x="4" y="0"/>
                    <a:pt x="4" y="0"/>
                  </a:cubicBezTo>
                  <a:cubicBezTo>
                    <a:pt x="4" y="0"/>
                    <a:pt x="4" y="0"/>
                    <a:pt x="3" y="0"/>
                  </a:cubicBezTo>
                  <a:cubicBezTo>
                    <a:pt x="3"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88" name="Freeform 3273">
              <a:extLst>
                <a:ext uri="{FF2B5EF4-FFF2-40B4-BE49-F238E27FC236}">
                  <a16:creationId xmlns:a16="http://schemas.microsoft.com/office/drawing/2014/main" id="{43019C36-3526-8788-BE9C-FF8A5FB60E19}"/>
                </a:ext>
              </a:extLst>
            </p:cNvPr>
            <p:cNvSpPr>
              <a:spLocks/>
            </p:cNvSpPr>
            <p:nvPr/>
          </p:nvSpPr>
          <p:spPr bwMode="auto">
            <a:xfrm>
              <a:off x="10487000" y="2248261"/>
              <a:ext cx="41382" cy="30347"/>
            </a:xfrm>
            <a:custGeom>
              <a:avLst/>
              <a:gdLst>
                <a:gd name="T0" fmla="*/ 3 w 6"/>
                <a:gd name="T1" fmla="*/ 0 h 5"/>
                <a:gd name="T2" fmla="*/ 2 w 6"/>
                <a:gd name="T3" fmla="*/ 0 h 5"/>
                <a:gd name="T4" fmla="*/ 1 w 6"/>
                <a:gd name="T5" fmla="*/ 4 h 5"/>
                <a:gd name="T6" fmla="*/ 1 w 6"/>
                <a:gd name="T7" fmla="*/ 4 h 5"/>
                <a:gd name="T8" fmla="*/ 1 w 6"/>
                <a:gd name="T9" fmla="*/ 4 h 5"/>
                <a:gd name="T10" fmla="*/ 2 w 6"/>
                <a:gd name="T11" fmla="*/ 5 h 5"/>
                <a:gd name="T12" fmla="*/ 2 w 6"/>
                <a:gd name="T13" fmla="*/ 5 h 5"/>
                <a:gd name="T14" fmla="*/ 3 w 6"/>
                <a:gd name="T15" fmla="*/ 5 h 5"/>
                <a:gd name="T16" fmla="*/ 5 w 6"/>
                <a:gd name="T17" fmla="*/ 5 h 5"/>
                <a:gd name="T18" fmla="*/ 5 w 6"/>
                <a:gd name="T19" fmla="*/ 5 h 5"/>
                <a:gd name="T20" fmla="*/ 5 w 6"/>
                <a:gd name="T21" fmla="*/ 5 h 5"/>
                <a:gd name="T22" fmla="*/ 6 w 6"/>
                <a:gd name="T23" fmla="*/ 4 h 5"/>
                <a:gd name="T24" fmla="*/ 6 w 6"/>
                <a:gd name="T25" fmla="*/ 3 h 5"/>
                <a:gd name="T26" fmla="*/ 5 w 6"/>
                <a:gd name="T27" fmla="*/ 1 h 5"/>
                <a:gd name="T28" fmla="*/ 3 w 6"/>
                <a:gd name="T2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5">
                  <a:moveTo>
                    <a:pt x="3" y="0"/>
                  </a:moveTo>
                  <a:cubicBezTo>
                    <a:pt x="3" y="0"/>
                    <a:pt x="2" y="0"/>
                    <a:pt x="2" y="0"/>
                  </a:cubicBezTo>
                  <a:cubicBezTo>
                    <a:pt x="0" y="1"/>
                    <a:pt x="0" y="3"/>
                    <a:pt x="1" y="4"/>
                  </a:cubicBezTo>
                  <a:cubicBezTo>
                    <a:pt x="1" y="4"/>
                    <a:pt x="1" y="4"/>
                    <a:pt x="1" y="4"/>
                  </a:cubicBezTo>
                  <a:cubicBezTo>
                    <a:pt x="1" y="4"/>
                    <a:pt x="1" y="4"/>
                    <a:pt x="1" y="4"/>
                  </a:cubicBezTo>
                  <a:cubicBezTo>
                    <a:pt x="1" y="5"/>
                    <a:pt x="1" y="5"/>
                    <a:pt x="2" y="5"/>
                  </a:cubicBezTo>
                  <a:cubicBezTo>
                    <a:pt x="2" y="5"/>
                    <a:pt x="2" y="5"/>
                    <a:pt x="2" y="5"/>
                  </a:cubicBezTo>
                  <a:cubicBezTo>
                    <a:pt x="2" y="5"/>
                    <a:pt x="3" y="5"/>
                    <a:pt x="3" y="5"/>
                  </a:cubicBezTo>
                  <a:cubicBezTo>
                    <a:pt x="4" y="5"/>
                    <a:pt x="4" y="5"/>
                    <a:pt x="5" y="5"/>
                  </a:cubicBezTo>
                  <a:cubicBezTo>
                    <a:pt x="5" y="5"/>
                    <a:pt x="5" y="5"/>
                    <a:pt x="5" y="5"/>
                  </a:cubicBezTo>
                  <a:cubicBezTo>
                    <a:pt x="5" y="5"/>
                    <a:pt x="5" y="5"/>
                    <a:pt x="5" y="5"/>
                  </a:cubicBezTo>
                  <a:cubicBezTo>
                    <a:pt x="5" y="4"/>
                    <a:pt x="6" y="4"/>
                    <a:pt x="6" y="4"/>
                  </a:cubicBezTo>
                  <a:cubicBezTo>
                    <a:pt x="6" y="4"/>
                    <a:pt x="6" y="3"/>
                    <a:pt x="6" y="3"/>
                  </a:cubicBezTo>
                  <a:cubicBezTo>
                    <a:pt x="6" y="3"/>
                    <a:pt x="6" y="2"/>
                    <a:pt x="5" y="1"/>
                  </a:cubicBezTo>
                  <a:cubicBezTo>
                    <a:pt x="5" y="0"/>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89" name="Freeform 3274">
              <a:extLst>
                <a:ext uri="{FF2B5EF4-FFF2-40B4-BE49-F238E27FC236}">
                  <a16:creationId xmlns:a16="http://schemas.microsoft.com/office/drawing/2014/main" id="{63410AE0-0E8D-C554-8F87-4FE97D7722A9}"/>
                </a:ext>
              </a:extLst>
            </p:cNvPr>
            <p:cNvSpPr>
              <a:spLocks/>
            </p:cNvSpPr>
            <p:nvPr/>
          </p:nvSpPr>
          <p:spPr bwMode="auto">
            <a:xfrm>
              <a:off x="10067661" y="2444136"/>
              <a:ext cx="41382" cy="33106"/>
            </a:xfrm>
            <a:custGeom>
              <a:avLst/>
              <a:gdLst>
                <a:gd name="T0" fmla="*/ 3 w 6"/>
                <a:gd name="T1" fmla="*/ 0 h 5"/>
                <a:gd name="T2" fmla="*/ 1 w 6"/>
                <a:gd name="T3" fmla="*/ 0 h 5"/>
                <a:gd name="T4" fmla="*/ 0 w 6"/>
                <a:gd name="T5" fmla="*/ 3 h 5"/>
                <a:gd name="T6" fmla="*/ 0 w 6"/>
                <a:gd name="T7" fmla="*/ 3 h 5"/>
                <a:gd name="T8" fmla="*/ 1 w 6"/>
                <a:gd name="T9" fmla="*/ 4 h 5"/>
                <a:gd name="T10" fmla="*/ 1 w 6"/>
                <a:gd name="T11" fmla="*/ 4 h 5"/>
                <a:gd name="T12" fmla="*/ 1 w 6"/>
                <a:gd name="T13" fmla="*/ 5 h 5"/>
                <a:gd name="T14" fmla="*/ 3 w 6"/>
                <a:gd name="T15" fmla="*/ 5 h 5"/>
                <a:gd name="T16" fmla="*/ 3 w 6"/>
                <a:gd name="T17" fmla="*/ 5 h 5"/>
                <a:gd name="T18" fmla="*/ 4 w 6"/>
                <a:gd name="T19" fmla="*/ 5 h 5"/>
                <a:gd name="T20" fmla="*/ 4 w 6"/>
                <a:gd name="T21" fmla="*/ 5 h 5"/>
                <a:gd name="T22" fmla="*/ 6 w 6"/>
                <a:gd name="T23" fmla="*/ 2 h 5"/>
                <a:gd name="T24" fmla="*/ 6 w 6"/>
                <a:gd name="T25" fmla="*/ 2 h 5"/>
                <a:gd name="T26" fmla="*/ 5 w 6"/>
                <a:gd name="T27" fmla="*/ 1 h 5"/>
                <a:gd name="T28" fmla="*/ 5 w 6"/>
                <a:gd name="T29" fmla="*/ 1 h 5"/>
                <a:gd name="T30" fmla="*/ 5 w 6"/>
                <a:gd name="T31" fmla="*/ 1 h 5"/>
                <a:gd name="T32" fmla="*/ 3 w 6"/>
                <a:gd name="T33"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 h="5">
                  <a:moveTo>
                    <a:pt x="3" y="0"/>
                  </a:moveTo>
                  <a:cubicBezTo>
                    <a:pt x="2" y="0"/>
                    <a:pt x="2" y="0"/>
                    <a:pt x="1" y="0"/>
                  </a:cubicBezTo>
                  <a:cubicBezTo>
                    <a:pt x="0" y="1"/>
                    <a:pt x="0" y="2"/>
                    <a:pt x="0" y="3"/>
                  </a:cubicBezTo>
                  <a:cubicBezTo>
                    <a:pt x="0" y="3"/>
                    <a:pt x="0" y="3"/>
                    <a:pt x="0" y="3"/>
                  </a:cubicBezTo>
                  <a:cubicBezTo>
                    <a:pt x="0" y="3"/>
                    <a:pt x="0" y="4"/>
                    <a:pt x="1" y="4"/>
                  </a:cubicBezTo>
                  <a:cubicBezTo>
                    <a:pt x="1" y="4"/>
                    <a:pt x="1" y="4"/>
                    <a:pt x="1" y="4"/>
                  </a:cubicBezTo>
                  <a:cubicBezTo>
                    <a:pt x="1" y="4"/>
                    <a:pt x="1" y="4"/>
                    <a:pt x="1" y="5"/>
                  </a:cubicBezTo>
                  <a:cubicBezTo>
                    <a:pt x="2" y="5"/>
                    <a:pt x="2" y="5"/>
                    <a:pt x="3" y="5"/>
                  </a:cubicBezTo>
                  <a:cubicBezTo>
                    <a:pt x="3" y="5"/>
                    <a:pt x="3" y="5"/>
                    <a:pt x="3" y="5"/>
                  </a:cubicBezTo>
                  <a:cubicBezTo>
                    <a:pt x="3" y="5"/>
                    <a:pt x="3" y="5"/>
                    <a:pt x="4" y="5"/>
                  </a:cubicBezTo>
                  <a:cubicBezTo>
                    <a:pt x="4" y="5"/>
                    <a:pt x="4" y="5"/>
                    <a:pt x="4" y="5"/>
                  </a:cubicBezTo>
                  <a:cubicBezTo>
                    <a:pt x="5" y="4"/>
                    <a:pt x="6" y="3"/>
                    <a:pt x="6" y="2"/>
                  </a:cubicBezTo>
                  <a:cubicBezTo>
                    <a:pt x="6" y="2"/>
                    <a:pt x="6" y="2"/>
                    <a:pt x="6" y="2"/>
                  </a:cubicBezTo>
                  <a:cubicBezTo>
                    <a:pt x="6" y="2"/>
                    <a:pt x="5" y="2"/>
                    <a:pt x="5" y="1"/>
                  </a:cubicBezTo>
                  <a:cubicBezTo>
                    <a:pt x="5" y="1"/>
                    <a:pt x="5" y="1"/>
                    <a:pt x="5" y="1"/>
                  </a:cubicBezTo>
                  <a:cubicBezTo>
                    <a:pt x="5" y="1"/>
                    <a:pt x="5" y="1"/>
                    <a:pt x="5" y="1"/>
                  </a:cubicBezTo>
                  <a:cubicBezTo>
                    <a:pt x="5" y="0"/>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90" name="Freeform 3275">
              <a:extLst>
                <a:ext uri="{FF2B5EF4-FFF2-40B4-BE49-F238E27FC236}">
                  <a16:creationId xmlns:a16="http://schemas.microsoft.com/office/drawing/2014/main" id="{DF6BF6ED-224A-886F-2D1A-17DB89B1A894}"/>
                </a:ext>
              </a:extLst>
            </p:cNvPr>
            <p:cNvSpPr>
              <a:spLocks/>
            </p:cNvSpPr>
            <p:nvPr/>
          </p:nvSpPr>
          <p:spPr bwMode="auto">
            <a:xfrm>
              <a:off x="11747776" y="3616630"/>
              <a:ext cx="38623" cy="38623"/>
            </a:xfrm>
            <a:custGeom>
              <a:avLst/>
              <a:gdLst>
                <a:gd name="T0" fmla="*/ 3 w 6"/>
                <a:gd name="T1" fmla="*/ 0 h 6"/>
                <a:gd name="T2" fmla="*/ 3 w 6"/>
                <a:gd name="T3" fmla="*/ 0 h 6"/>
                <a:gd name="T4" fmla="*/ 3 w 6"/>
                <a:gd name="T5" fmla="*/ 0 h 6"/>
                <a:gd name="T6" fmla="*/ 2 w 6"/>
                <a:gd name="T7" fmla="*/ 1 h 6"/>
                <a:gd name="T8" fmla="*/ 1 w 6"/>
                <a:gd name="T9" fmla="*/ 4 h 6"/>
                <a:gd name="T10" fmla="*/ 3 w 6"/>
                <a:gd name="T11" fmla="*/ 6 h 6"/>
                <a:gd name="T12" fmla="*/ 5 w 6"/>
                <a:gd name="T13" fmla="*/ 5 h 6"/>
                <a:gd name="T14" fmla="*/ 5 w 6"/>
                <a:gd name="T15" fmla="*/ 5 h 6"/>
                <a:gd name="T16" fmla="*/ 5 w 6"/>
                <a:gd name="T17" fmla="*/ 5 h 6"/>
                <a:gd name="T18" fmla="*/ 6 w 6"/>
                <a:gd name="T19" fmla="*/ 4 h 6"/>
                <a:gd name="T20" fmla="*/ 6 w 6"/>
                <a:gd name="T21" fmla="*/ 4 h 6"/>
                <a:gd name="T22" fmla="*/ 6 w 6"/>
                <a:gd name="T23" fmla="*/ 1 h 6"/>
                <a:gd name="T24" fmla="*/ 5 w 6"/>
                <a:gd name="T25" fmla="*/ 1 h 6"/>
                <a:gd name="T26" fmla="*/ 4 w 6"/>
                <a:gd name="T27" fmla="*/ 0 h 6"/>
                <a:gd name="T28" fmla="*/ 3 w 6"/>
                <a:gd name="T2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6">
                  <a:moveTo>
                    <a:pt x="3" y="0"/>
                  </a:moveTo>
                  <a:cubicBezTo>
                    <a:pt x="3" y="0"/>
                    <a:pt x="3" y="0"/>
                    <a:pt x="3" y="0"/>
                  </a:cubicBezTo>
                  <a:cubicBezTo>
                    <a:pt x="3" y="0"/>
                    <a:pt x="3" y="0"/>
                    <a:pt x="3" y="0"/>
                  </a:cubicBezTo>
                  <a:cubicBezTo>
                    <a:pt x="2" y="0"/>
                    <a:pt x="2" y="0"/>
                    <a:pt x="2" y="1"/>
                  </a:cubicBezTo>
                  <a:cubicBezTo>
                    <a:pt x="0" y="2"/>
                    <a:pt x="0" y="3"/>
                    <a:pt x="1" y="4"/>
                  </a:cubicBezTo>
                  <a:cubicBezTo>
                    <a:pt x="2" y="5"/>
                    <a:pt x="2" y="6"/>
                    <a:pt x="3" y="6"/>
                  </a:cubicBezTo>
                  <a:cubicBezTo>
                    <a:pt x="4" y="6"/>
                    <a:pt x="4" y="5"/>
                    <a:pt x="5" y="5"/>
                  </a:cubicBezTo>
                  <a:cubicBezTo>
                    <a:pt x="5" y="5"/>
                    <a:pt x="5" y="5"/>
                    <a:pt x="5" y="5"/>
                  </a:cubicBezTo>
                  <a:cubicBezTo>
                    <a:pt x="5" y="5"/>
                    <a:pt x="5" y="5"/>
                    <a:pt x="5" y="5"/>
                  </a:cubicBezTo>
                  <a:cubicBezTo>
                    <a:pt x="5" y="5"/>
                    <a:pt x="5" y="5"/>
                    <a:pt x="6" y="4"/>
                  </a:cubicBezTo>
                  <a:cubicBezTo>
                    <a:pt x="6" y="4"/>
                    <a:pt x="6" y="4"/>
                    <a:pt x="6" y="4"/>
                  </a:cubicBezTo>
                  <a:cubicBezTo>
                    <a:pt x="6" y="3"/>
                    <a:pt x="6" y="2"/>
                    <a:pt x="6" y="1"/>
                  </a:cubicBezTo>
                  <a:cubicBezTo>
                    <a:pt x="5" y="1"/>
                    <a:pt x="5" y="1"/>
                    <a:pt x="5" y="1"/>
                  </a:cubicBezTo>
                  <a:cubicBezTo>
                    <a:pt x="4" y="0"/>
                    <a:pt x="4" y="0"/>
                    <a:pt x="4" y="0"/>
                  </a:cubicBezTo>
                  <a:cubicBezTo>
                    <a:pt x="4" y="0"/>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91" name="Freeform 3276">
              <a:extLst>
                <a:ext uri="{FF2B5EF4-FFF2-40B4-BE49-F238E27FC236}">
                  <a16:creationId xmlns:a16="http://schemas.microsoft.com/office/drawing/2014/main" id="{6B70DDAF-7132-27DE-E9B7-F88B4EBED110}"/>
                </a:ext>
              </a:extLst>
            </p:cNvPr>
            <p:cNvSpPr>
              <a:spLocks/>
            </p:cNvSpPr>
            <p:nvPr/>
          </p:nvSpPr>
          <p:spPr bwMode="auto">
            <a:xfrm>
              <a:off x="11700876" y="3335232"/>
              <a:ext cx="24829" cy="24829"/>
            </a:xfrm>
            <a:custGeom>
              <a:avLst/>
              <a:gdLst>
                <a:gd name="T0" fmla="*/ 2 w 4"/>
                <a:gd name="T1" fmla="*/ 0 h 4"/>
                <a:gd name="T2" fmla="*/ 1 w 4"/>
                <a:gd name="T3" fmla="*/ 1 h 4"/>
                <a:gd name="T4" fmla="*/ 1 w 4"/>
                <a:gd name="T5" fmla="*/ 1 h 4"/>
                <a:gd name="T6" fmla="*/ 1 w 4"/>
                <a:gd name="T7" fmla="*/ 1 h 4"/>
                <a:gd name="T8" fmla="*/ 1 w 4"/>
                <a:gd name="T9" fmla="*/ 1 h 4"/>
                <a:gd name="T10" fmla="*/ 1 w 4"/>
                <a:gd name="T11" fmla="*/ 2 h 4"/>
                <a:gd name="T12" fmla="*/ 1 w 4"/>
                <a:gd name="T13" fmla="*/ 3 h 4"/>
                <a:gd name="T14" fmla="*/ 2 w 4"/>
                <a:gd name="T15" fmla="*/ 4 h 4"/>
                <a:gd name="T16" fmla="*/ 3 w 4"/>
                <a:gd name="T17" fmla="*/ 4 h 4"/>
                <a:gd name="T18" fmla="*/ 3 w 4"/>
                <a:gd name="T19" fmla="*/ 4 h 4"/>
                <a:gd name="T20" fmla="*/ 4 w 4"/>
                <a:gd name="T21" fmla="*/ 4 h 4"/>
                <a:gd name="T22" fmla="*/ 4 w 4"/>
                <a:gd name="T23" fmla="*/ 3 h 4"/>
                <a:gd name="T24" fmla="*/ 4 w 4"/>
                <a:gd name="T25" fmla="*/ 3 h 4"/>
                <a:gd name="T26" fmla="*/ 4 w 4"/>
                <a:gd name="T27" fmla="*/ 2 h 4"/>
                <a:gd name="T28" fmla="*/ 4 w 4"/>
                <a:gd name="T29" fmla="*/ 2 h 4"/>
                <a:gd name="T30" fmla="*/ 4 w 4"/>
                <a:gd name="T31" fmla="*/ 1 h 4"/>
                <a:gd name="T32" fmla="*/ 2 w 4"/>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4">
                  <a:moveTo>
                    <a:pt x="2" y="0"/>
                  </a:moveTo>
                  <a:cubicBezTo>
                    <a:pt x="2" y="0"/>
                    <a:pt x="2" y="1"/>
                    <a:pt x="1" y="1"/>
                  </a:cubicBezTo>
                  <a:cubicBezTo>
                    <a:pt x="1" y="1"/>
                    <a:pt x="1" y="1"/>
                    <a:pt x="1" y="1"/>
                  </a:cubicBezTo>
                  <a:cubicBezTo>
                    <a:pt x="1" y="1"/>
                    <a:pt x="1" y="1"/>
                    <a:pt x="1" y="1"/>
                  </a:cubicBezTo>
                  <a:cubicBezTo>
                    <a:pt x="1" y="1"/>
                    <a:pt x="1" y="1"/>
                    <a:pt x="1" y="1"/>
                  </a:cubicBezTo>
                  <a:cubicBezTo>
                    <a:pt x="1" y="1"/>
                    <a:pt x="1" y="2"/>
                    <a:pt x="1" y="2"/>
                  </a:cubicBezTo>
                  <a:cubicBezTo>
                    <a:pt x="0" y="2"/>
                    <a:pt x="0" y="3"/>
                    <a:pt x="1" y="3"/>
                  </a:cubicBezTo>
                  <a:cubicBezTo>
                    <a:pt x="1" y="4"/>
                    <a:pt x="2" y="4"/>
                    <a:pt x="2" y="4"/>
                  </a:cubicBezTo>
                  <a:cubicBezTo>
                    <a:pt x="3" y="4"/>
                    <a:pt x="3" y="4"/>
                    <a:pt x="3" y="4"/>
                  </a:cubicBezTo>
                  <a:cubicBezTo>
                    <a:pt x="3" y="4"/>
                    <a:pt x="3" y="4"/>
                    <a:pt x="3" y="4"/>
                  </a:cubicBezTo>
                  <a:cubicBezTo>
                    <a:pt x="3" y="4"/>
                    <a:pt x="3" y="4"/>
                    <a:pt x="4" y="4"/>
                  </a:cubicBezTo>
                  <a:cubicBezTo>
                    <a:pt x="4" y="4"/>
                    <a:pt x="4" y="4"/>
                    <a:pt x="4" y="3"/>
                  </a:cubicBezTo>
                  <a:cubicBezTo>
                    <a:pt x="4" y="3"/>
                    <a:pt x="4" y="3"/>
                    <a:pt x="4" y="3"/>
                  </a:cubicBezTo>
                  <a:cubicBezTo>
                    <a:pt x="4" y="3"/>
                    <a:pt x="4" y="2"/>
                    <a:pt x="4" y="2"/>
                  </a:cubicBezTo>
                  <a:cubicBezTo>
                    <a:pt x="4" y="2"/>
                    <a:pt x="4" y="2"/>
                    <a:pt x="4" y="2"/>
                  </a:cubicBezTo>
                  <a:cubicBezTo>
                    <a:pt x="4" y="2"/>
                    <a:pt x="4" y="1"/>
                    <a:pt x="4" y="1"/>
                  </a:cubicBezTo>
                  <a:cubicBezTo>
                    <a:pt x="4" y="1"/>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92" name="Freeform 3277">
              <a:extLst>
                <a:ext uri="{FF2B5EF4-FFF2-40B4-BE49-F238E27FC236}">
                  <a16:creationId xmlns:a16="http://schemas.microsoft.com/office/drawing/2014/main" id="{BDCF0E2C-50E2-06AC-B6E5-488A229CE95F}"/>
                </a:ext>
              </a:extLst>
            </p:cNvPr>
            <p:cNvSpPr>
              <a:spLocks/>
            </p:cNvSpPr>
            <p:nvPr/>
          </p:nvSpPr>
          <p:spPr bwMode="auto">
            <a:xfrm>
              <a:off x="11924340" y="3826300"/>
              <a:ext cx="24829" cy="24829"/>
            </a:xfrm>
            <a:custGeom>
              <a:avLst/>
              <a:gdLst>
                <a:gd name="T0" fmla="*/ 2 w 4"/>
                <a:gd name="T1" fmla="*/ 0 h 4"/>
                <a:gd name="T2" fmla="*/ 2 w 4"/>
                <a:gd name="T3" fmla="*/ 0 h 4"/>
                <a:gd name="T4" fmla="*/ 1 w 4"/>
                <a:gd name="T5" fmla="*/ 0 h 4"/>
                <a:gd name="T6" fmla="*/ 1 w 4"/>
                <a:gd name="T7" fmla="*/ 0 h 4"/>
                <a:gd name="T8" fmla="*/ 1 w 4"/>
                <a:gd name="T9" fmla="*/ 0 h 4"/>
                <a:gd name="T10" fmla="*/ 0 w 4"/>
                <a:gd name="T11" fmla="*/ 0 h 4"/>
                <a:gd name="T12" fmla="*/ 0 w 4"/>
                <a:gd name="T13" fmla="*/ 3 h 4"/>
                <a:gd name="T14" fmla="*/ 2 w 4"/>
                <a:gd name="T15" fmla="*/ 4 h 4"/>
                <a:gd name="T16" fmla="*/ 2 w 4"/>
                <a:gd name="T17" fmla="*/ 4 h 4"/>
                <a:gd name="T18" fmla="*/ 2 w 4"/>
                <a:gd name="T19" fmla="*/ 4 h 4"/>
                <a:gd name="T20" fmla="*/ 3 w 4"/>
                <a:gd name="T21" fmla="*/ 3 h 4"/>
                <a:gd name="T22" fmla="*/ 4 w 4"/>
                <a:gd name="T23" fmla="*/ 2 h 4"/>
                <a:gd name="T24" fmla="*/ 4 w 4"/>
                <a:gd name="T25" fmla="*/ 2 h 4"/>
                <a:gd name="T26" fmla="*/ 4 w 4"/>
                <a:gd name="T27" fmla="*/ 1 h 4"/>
                <a:gd name="T28" fmla="*/ 3 w 4"/>
                <a:gd name="T29" fmla="*/ 1 h 4"/>
                <a:gd name="T30" fmla="*/ 3 w 4"/>
                <a:gd name="T31" fmla="*/ 1 h 4"/>
                <a:gd name="T32" fmla="*/ 2 w 4"/>
                <a:gd name="T33" fmla="*/ 0 h 4"/>
                <a:gd name="T34" fmla="*/ 2 w 4"/>
                <a:gd name="T35" fmla="*/ 0 h 4"/>
                <a:gd name="T36" fmla="*/ 2 w 4"/>
                <a:gd name="T3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 h="4">
                  <a:moveTo>
                    <a:pt x="2" y="0"/>
                  </a:moveTo>
                  <a:cubicBezTo>
                    <a:pt x="2" y="0"/>
                    <a:pt x="2" y="0"/>
                    <a:pt x="2" y="0"/>
                  </a:cubicBezTo>
                  <a:cubicBezTo>
                    <a:pt x="1" y="0"/>
                    <a:pt x="1" y="0"/>
                    <a:pt x="1" y="0"/>
                  </a:cubicBezTo>
                  <a:cubicBezTo>
                    <a:pt x="1" y="0"/>
                    <a:pt x="1" y="0"/>
                    <a:pt x="1" y="0"/>
                  </a:cubicBezTo>
                  <a:cubicBezTo>
                    <a:pt x="1" y="0"/>
                    <a:pt x="1" y="0"/>
                    <a:pt x="1" y="0"/>
                  </a:cubicBezTo>
                  <a:cubicBezTo>
                    <a:pt x="0" y="0"/>
                    <a:pt x="0" y="0"/>
                    <a:pt x="0" y="0"/>
                  </a:cubicBezTo>
                  <a:cubicBezTo>
                    <a:pt x="0" y="1"/>
                    <a:pt x="0" y="2"/>
                    <a:pt x="0" y="3"/>
                  </a:cubicBezTo>
                  <a:cubicBezTo>
                    <a:pt x="0" y="3"/>
                    <a:pt x="1" y="4"/>
                    <a:pt x="2" y="4"/>
                  </a:cubicBezTo>
                  <a:cubicBezTo>
                    <a:pt x="2" y="4"/>
                    <a:pt x="2" y="4"/>
                    <a:pt x="2" y="4"/>
                  </a:cubicBezTo>
                  <a:cubicBezTo>
                    <a:pt x="2" y="4"/>
                    <a:pt x="2" y="4"/>
                    <a:pt x="2" y="4"/>
                  </a:cubicBezTo>
                  <a:cubicBezTo>
                    <a:pt x="2" y="4"/>
                    <a:pt x="3" y="4"/>
                    <a:pt x="3" y="3"/>
                  </a:cubicBezTo>
                  <a:cubicBezTo>
                    <a:pt x="3" y="3"/>
                    <a:pt x="4" y="3"/>
                    <a:pt x="4" y="2"/>
                  </a:cubicBezTo>
                  <a:cubicBezTo>
                    <a:pt x="4" y="2"/>
                    <a:pt x="4" y="2"/>
                    <a:pt x="4" y="2"/>
                  </a:cubicBezTo>
                  <a:cubicBezTo>
                    <a:pt x="4" y="2"/>
                    <a:pt x="4" y="1"/>
                    <a:pt x="4" y="1"/>
                  </a:cubicBezTo>
                  <a:cubicBezTo>
                    <a:pt x="4" y="1"/>
                    <a:pt x="3" y="1"/>
                    <a:pt x="3" y="1"/>
                  </a:cubicBezTo>
                  <a:cubicBezTo>
                    <a:pt x="3" y="1"/>
                    <a:pt x="3" y="1"/>
                    <a:pt x="3" y="1"/>
                  </a:cubicBezTo>
                  <a:cubicBezTo>
                    <a:pt x="3" y="0"/>
                    <a:pt x="3" y="0"/>
                    <a:pt x="2" y="0"/>
                  </a:cubicBezTo>
                  <a:cubicBezTo>
                    <a:pt x="2" y="0"/>
                    <a:pt x="2"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nvGrpSpPr>
            <p:cNvPr id="93" name="Group 92">
              <a:extLst>
                <a:ext uri="{FF2B5EF4-FFF2-40B4-BE49-F238E27FC236}">
                  <a16:creationId xmlns:a16="http://schemas.microsoft.com/office/drawing/2014/main" id="{682E7D48-F2CF-4670-CDF1-FDE99AD573ED}"/>
                </a:ext>
              </a:extLst>
            </p:cNvPr>
            <p:cNvGrpSpPr/>
            <p:nvPr/>
          </p:nvGrpSpPr>
          <p:grpSpPr>
            <a:xfrm>
              <a:off x="6249468" y="-1100935"/>
              <a:ext cx="6847366" cy="4965858"/>
              <a:chOff x="6249468" y="-1100935"/>
              <a:chExt cx="6847366" cy="4965858"/>
            </a:xfrm>
            <a:grpFill/>
          </p:grpSpPr>
          <p:sp>
            <p:nvSpPr>
              <p:cNvPr id="94" name="Freeform 3279">
                <a:extLst>
                  <a:ext uri="{FF2B5EF4-FFF2-40B4-BE49-F238E27FC236}">
                    <a16:creationId xmlns:a16="http://schemas.microsoft.com/office/drawing/2014/main" id="{897253FE-5E48-D47B-5E66-36A17902F86D}"/>
                  </a:ext>
                </a:extLst>
              </p:cNvPr>
              <p:cNvSpPr>
                <a:spLocks/>
              </p:cNvSpPr>
              <p:nvPr/>
            </p:nvSpPr>
            <p:spPr bwMode="auto">
              <a:xfrm>
                <a:off x="11858129" y="3401443"/>
                <a:ext cx="24829" cy="19312"/>
              </a:xfrm>
              <a:custGeom>
                <a:avLst/>
                <a:gdLst>
                  <a:gd name="T0" fmla="*/ 2 w 4"/>
                  <a:gd name="T1" fmla="*/ 0 h 3"/>
                  <a:gd name="T2" fmla="*/ 2 w 4"/>
                  <a:gd name="T3" fmla="*/ 0 h 3"/>
                  <a:gd name="T4" fmla="*/ 2 w 4"/>
                  <a:gd name="T5" fmla="*/ 0 h 3"/>
                  <a:gd name="T6" fmla="*/ 1 w 4"/>
                  <a:gd name="T7" fmla="*/ 0 h 3"/>
                  <a:gd name="T8" fmla="*/ 0 w 4"/>
                  <a:gd name="T9" fmla="*/ 1 h 3"/>
                  <a:gd name="T10" fmla="*/ 0 w 4"/>
                  <a:gd name="T11" fmla="*/ 1 h 3"/>
                  <a:gd name="T12" fmla="*/ 0 w 4"/>
                  <a:gd name="T13" fmla="*/ 3 h 3"/>
                  <a:gd name="T14" fmla="*/ 1 w 4"/>
                  <a:gd name="T15" fmla="*/ 3 h 3"/>
                  <a:gd name="T16" fmla="*/ 1 w 4"/>
                  <a:gd name="T17" fmla="*/ 3 h 3"/>
                  <a:gd name="T18" fmla="*/ 2 w 4"/>
                  <a:gd name="T19" fmla="*/ 3 h 3"/>
                  <a:gd name="T20" fmla="*/ 2 w 4"/>
                  <a:gd name="T21" fmla="*/ 3 h 3"/>
                  <a:gd name="T22" fmla="*/ 2 w 4"/>
                  <a:gd name="T23" fmla="*/ 3 h 3"/>
                  <a:gd name="T24" fmla="*/ 3 w 4"/>
                  <a:gd name="T25" fmla="*/ 3 h 3"/>
                  <a:gd name="T26" fmla="*/ 4 w 4"/>
                  <a:gd name="T27" fmla="*/ 0 h 3"/>
                  <a:gd name="T28" fmla="*/ 4 w 4"/>
                  <a:gd name="T29" fmla="*/ 0 h 3"/>
                  <a:gd name="T30" fmla="*/ 3 w 4"/>
                  <a:gd name="T31" fmla="*/ 0 h 3"/>
                  <a:gd name="T32" fmla="*/ 2 w 4"/>
                  <a:gd name="T33"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3">
                    <a:moveTo>
                      <a:pt x="2" y="0"/>
                    </a:moveTo>
                    <a:cubicBezTo>
                      <a:pt x="2" y="0"/>
                      <a:pt x="2" y="0"/>
                      <a:pt x="2" y="0"/>
                    </a:cubicBezTo>
                    <a:cubicBezTo>
                      <a:pt x="2" y="0"/>
                      <a:pt x="2" y="0"/>
                      <a:pt x="2" y="0"/>
                    </a:cubicBezTo>
                    <a:cubicBezTo>
                      <a:pt x="1" y="0"/>
                      <a:pt x="1" y="0"/>
                      <a:pt x="1" y="0"/>
                    </a:cubicBezTo>
                    <a:cubicBezTo>
                      <a:pt x="1" y="0"/>
                      <a:pt x="0" y="0"/>
                      <a:pt x="0" y="1"/>
                    </a:cubicBezTo>
                    <a:cubicBezTo>
                      <a:pt x="0" y="1"/>
                      <a:pt x="0" y="1"/>
                      <a:pt x="0" y="1"/>
                    </a:cubicBezTo>
                    <a:cubicBezTo>
                      <a:pt x="0" y="2"/>
                      <a:pt x="0" y="2"/>
                      <a:pt x="0" y="3"/>
                    </a:cubicBezTo>
                    <a:cubicBezTo>
                      <a:pt x="1" y="3"/>
                      <a:pt x="1" y="3"/>
                      <a:pt x="1" y="3"/>
                    </a:cubicBezTo>
                    <a:cubicBezTo>
                      <a:pt x="1" y="3"/>
                      <a:pt x="1" y="3"/>
                      <a:pt x="1" y="3"/>
                    </a:cubicBezTo>
                    <a:cubicBezTo>
                      <a:pt x="2" y="3"/>
                      <a:pt x="2" y="3"/>
                      <a:pt x="2" y="3"/>
                    </a:cubicBezTo>
                    <a:cubicBezTo>
                      <a:pt x="2" y="3"/>
                      <a:pt x="2" y="3"/>
                      <a:pt x="2" y="3"/>
                    </a:cubicBezTo>
                    <a:cubicBezTo>
                      <a:pt x="2" y="3"/>
                      <a:pt x="2" y="3"/>
                      <a:pt x="2" y="3"/>
                    </a:cubicBezTo>
                    <a:cubicBezTo>
                      <a:pt x="3" y="3"/>
                      <a:pt x="3" y="3"/>
                      <a:pt x="3" y="3"/>
                    </a:cubicBezTo>
                    <a:cubicBezTo>
                      <a:pt x="4" y="3"/>
                      <a:pt x="4" y="1"/>
                      <a:pt x="4" y="0"/>
                    </a:cubicBezTo>
                    <a:cubicBezTo>
                      <a:pt x="4" y="0"/>
                      <a:pt x="4" y="0"/>
                      <a:pt x="4" y="0"/>
                    </a:cubicBezTo>
                    <a:cubicBezTo>
                      <a:pt x="4" y="0"/>
                      <a:pt x="3" y="0"/>
                      <a:pt x="3" y="0"/>
                    </a:cubicBezTo>
                    <a:cubicBezTo>
                      <a:pt x="3" y="0"/>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95" name="Freeform 3280">
                <a:extLst>
                  <a:ext uri="{FF2B5EF4-FFF2-40B4-BE49-F238E27FC236}">
                    <a16:creationId xmlns:a16="http://schemas.microsoft.com/office/drawing/2014/main" id="{60FF438C-397F-51D9-FADA-56BEA55D3F18}"/>
                  </a:ext>
                </a:extLst>
              </p:cNvPr>
              <p:cNvSpPr>
                <a:spLocks/>
              </p:cNvSpPr>
              <p:nvPr/>
            </p:nvSpPr>
            <p:spPr bwMode="auto">
              <a:xfrm>
                <a:off x="11891234" y="2777952"/>
                <a:ext cx="24829" cy="19312"/>
              </a:xfrm>
              <a:custGeom>
                <a:avLst/>
                <a:gdLst>
                  <a:gd name="T0" fmla="*/ 2 w 4"/>
                  <a:gd name="T1" fmla="*/ 0 h 3"/>
                  <a:gd name="T2" fmla="*/ 1 w 4"/>
                  <a:gd name="T3" fmla="*/ 0 h 3"/>
                  <a:gd name="T4" fmla="*/ 0 w 4"/>
                  <a:gd name="T5" fmla="*/ 2 h 3"/>
                  <a:gd name="T6" fmla="*/ 0 w 4"/>
                  <a:gd name="T7" fmla="*/ 2 h 3"/>
                  <a:gd name="T8" fmla="*/ 0 w 4"/>
                  <a:gd name="T9" fmla="*/ 3 h 3"/>
                  <a:gd name="T10" fmla="*/ 0 w 4"/>
                  <a:gd name="T11" fmla="*/ 3 h 3"/>
                  <a:gd name="T12" fmla="*/ 1 w 4"/>
                  <a:gd name="T13" fmla="*/ 3 h 3"/>
                  <a:gd name="T14" fmla="*/ 1 w 4"/>
                  <a:gd name="T15" fmla="*/ 3 h 3"/>
                  <a:gd name="T16" fmla="*/ 2 w 4"/>
                  <a:gd name="T17" fmla="*/ 3 h 3"/>
                  <a:gd name="T18" fmla="*/ 2 w 4"/>
                  <a:gd name="T19" fmla="*/ 3 h 3"/>
                  <a:gd name="T20" fmla="*/ 3 w 4"/>
                  <a:gd name="T21" fmla="*/ 3 h 3"/>
                  <a:gd name="T22" fmla="*/ 4 w 4"/>
                  <a:gd name="T23" fmla="*/ 0 h 3"/>
                  <a:gd name="T24" fmla="*/ 2 w 4"/>
                  <a:gd name="T25"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3">
                    <a:moveTo>
                      <a:pt x="2" y="0"/>
                    </a:moveTo>
                    <a:cubicBezTo>
                      <a:pt x="2" y="0"/>
                      <a:pt x="1" y="0"/>
                      <a:pt x="1" y="0"/>
                    </a:cubicBezTo>
                    <a:cubicBezTo>
                      <a:pt x="0" y="0"/>
                      <a:pt x="0" y="1"/>
                      <a:pt x="0" y="2"/>
                    </a:cubicBezTo>
                    <a:cubicBezTo>
                      <a:pt x="0" y="2"/>
                      <a:pt x="0" y="2"/>
                      <a:pt x="0" y="2"/>
                    </a:cubicBezTo>
                    <a:cubicBezTo>
                      <a:pt x="0" y="2"/>
                      <a:pt x="0" y="3"/>
                      <a:pt x="0" y="3"/>
                    </a:cubicBezTo>
                    <a:cubicBezTo>
                      <a:pt x="0" y="3"/>
                      <a:pt x="0" y="3"/>
                      <a:pt x="0" y="3"/>
                    </a:cubicBezTo>
                    <a:cubicBezTo>
                      <a:pt x="1" y="3"/>
                      <a:pt x="1" y="3"/>
                      <a:pt x="1" y="3"/>
                    </a:cubicBezTo>
                    <a:cubicBezTo>
                      <a:pt x="1" y="3"/>
                      <a:pt x="1" y="3"/>
                      <a:pt x="1" y="3"/>
                    </a:cubicBezTo>
                    <a:cubicBezTo>
                      <a:pt x="2" y="3"/>
                      <a:pt x="2" y="3"/>
                      <a:pt x="2" y="3"/>
                    </a:cubicBezTo>
                    <a:cubicBezTo>
                      <a:pt x="2" y="3"/>
                      <a:pt x="2" y="3"/>
                      <a:pt x="2" y="3"/>
                    </a:cubicBezTo>
                    <a:cubicBezTo>
                      <a:pt x="2" y="3"/>
                      <a:pt x="3" y="3"/>
                      <a:pt x="3" y="3"/>
                    </a:cubicBezTo>
                    <a:cubicBezTo>
                      <a:pt x="4" y="3"/>
                      <a:pt x="4" y="1"/>
                      <a:pt x="4" y="0"/>
                    </a:cubicBezTo>
                    <a:cubicBezTo>
                      <a:pt x="3" y="0"/>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96" name="Freeform 3281">
                <a:extLst>
                  <a:ext uri="{FF2B5EF4-FFF2-40B4-BE49-F238E27FC236}">
                    <a16:creationId xmlns:a16="http://schemas.microsoft.com/office/drawing/2014/main" id="{5D96699E-1EA9-528F-EE27-947960AFE9C4}"/>
                  </a:ext>
                </a:extLst>
              </p:cNvPr>
              <p:cNvSpPr>
                <a:spLocks/>
              </p:cNvSpPr>
              <p:nvPr/>
            </p:nvSpPr>
            <p:spPr bwMode="auto">
              <a:xfrm>
                <a:off x="11295331" y="2954516"/>
                <a:ext cx="24829" cy="27588"/>
              </a:xfrm>
              <a:custGeom>
                <a:avLst/>
                <a:gdLst>
                  <a:gd name="T0" fmla="*/ 2 w 4"/>
                  <a:gd name="T1" fmla="*/ 0 h 4"/>
                  <a:gd name="T2" fmla="*/ 1 w 4"/>
                  <a:gd name="T3" fmla="*/ 0 h 4"/>
                  <a:gd name="T4" fmla="*/ 1 w 4"/>
                  <a:gd name="T5" fmla="*/ 0 h 4"/>
                  <a:gd name="T6" fmla="*/ 1 w 4"/>
                  <a:gd name="T7" fmla="*/ 1 h 4"/>
                  <a:gd name="T8" fmla="*/ 1 w 4"/>
                  <a:gd name="T9" fmla="*/ 1 h 4"/>
                  <a:gd name="T10" fmla="*/ 1 w 4"/>
                  <a:gd name="T11" fmla="*/ 1 h 4"/>
                  <a:gd name="T12" fmla="*/ 0 w 4"/>
                  <a:gd name="T13" fmla="*/ 3 h 4"/>
                  <a:gd name="T14" fmla="*/ 1 w 4"/>
                  <a:gd name="T15" fmla="*/ 3 h 4"/>
                  <a:gd name="T16" fmla="*/ 1 w 4"/>
                  <a:gd name="T17" fmla="*/ 3 h 4"/>
                  <a:gd name="T18" fmla="*/ 2 w 4"/>
                  <a:gd name="T19" fmla="*/ 4 h 4"/>
                  <a:gd name="T20" fmla="*/ 3 w 4"/>
                  <a:gd name="T21" fmla="*/ 4 h 4"/>
                  <a:gd name="T22" fmla="*/ 4 w 4"/>
                  <a:gd name="T23" fmla="*/ 4 h 4"/>
                  <a:gd name="T24" fmla="*/ 4 w 4"/>
                  <a:gd name="T25" fmla="*/ 3 h 4"/>
                  <a:gd name="T26" fmla="*/ 4 w 4"/>
                  <a:gd name="T27" fmla="*/ 3 h 4"/>
                  <a:gd name="T28" fmla="*/ 4 w 4"/>
                  <a:gd name="T29" fmla="*/ 3 h 4"/>
                  <a:gd name="T30" fmla="*/ 4 w 4"/>
                  <a:gd name="T31" fmla="*/ 2 h 4"/>
                  <a:gd name="T32" fmla="*/ 4 w 4"/>
                  <a:gd name="T33" fmla="*/ 1 h 4"/>
                  <a:gd name="T34" fmla="*/ 4 w 4"/>
                  <a:gd name="T35" fmla="*/ 1 h 4"/>
                  <a:gd name="T36" fmla="*/ 2 w 4"/>
                  <a:gd name="T3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 h="4">
                    <a:moveTo>
                      <a:pt x="2" y="0"/>
                    </a:moveTo>
                    <a:cubicBezTo>
                      <a:pt x="2" y="0"/>
                      <a:pt x="2" y="0"/>
                      <a:pt x="1" y="0"/>
                    </a:cubicBezTo>
                    <a:cubicBezTo>
                      <a:pt x="1" y="0"/>
                      <a:pt x="1" y="0"/>
                      <a:pt x="1" y="0"/>
                    </a:cubicBezTo>
                    <a:cubicBezTo>
                      <a:pt x="1" y="0"/>
                      <a:pt x="1" y="0"/>
                      <a:pt x="1" y="1"/>
                    </a:cubicBezTo>
                    <a:cubicBezTo>
                      <a:pt x="1" y="1"/>
                      <a:pt x="1" y="1"/>
                      <a:pt x="1" y="1"/>
                    </a:cubicBezTo>
                    <a:cubicBezTo>
                      <a:pt x="1" y="1"/>
                      <a:pt x="1" y="1"/>
                      <a:pt x="1" y="1"/>
                    </a:cubicBezTo>
                    <a:cubicBezTo>
                      <a:pt x="0" y="2"/>
                      <a:pt x="0" y="2"/>
                      <a:pt x="0" y="3"/>
                    </a:cubicBezTo>
                    <a:cubicBezTo>
                      <a:pt x="0" y="3"/>
                      <a:pt x="0" y="3"/>
                      <a:pt x="1" y="3"/>
                    </a:cubicBezTo>
                    <a:cubicBezTo>
                      <a:pt x="1" y="3"/>
                      <a:pt x="1" y="3"/>
                      <a:pt x="1" y="3"/>
                    </a:cubicBezTo>
                    <a:cubicBezTo>
                      <a:pt x="1" y="4"/>
                      <a:pt x="2" y="4"/>
                      <a:pt x="2" y="4"/>
                    </a:cubicBezTo>
                    <a:cubicBezTo>
                      <a:pt x="3" y="4"/>
                      <a:pt x="3" y="4"/>
                      <a:pt x="3" y="4"/>
                    </a:cubicBezTo>
                    <a:cubicBezTo>
                      <a:pt x="3" y="4"/>
                      <a:pt x="3" y="4"/>
                      <a:pt x="4" y="4"/>
                    </a:cubicBezTo>
                    <a:cubicBezTo>
                      <a:pt x="4" y="3"/>
                      <a:pt x="4" y="3"/>
                      <a:pt x="4" y="3"/>
                    </a:cubicBezTo>
                    <a:cubicBezTo>
                      <a:pt x="4" y="3"/>
                      <a:pt x="4" y="3"/>
                      <a:pt x="4" y="3"/>
                    </a:cubicBezTo>
                    <a:cubicBezTo>
                      <a:pt x="4" y="3"/>
                      <a:pt x="4" y="3"/>
                      <a:pt x="4" y="3"/>
                    </a:cubicBezTo>
                    <a:cubicBezTo>
                      <a:pt x="4" y="2"/>
                      <a:pt x="4" y="2"/>
                      <a:pt x="4" y="2"/>
                    </a:cubicBezTo>
                    <a:cubicBezTo>
                      <a:pt x="4" y="2"/>
                      <a:pt x="4" y="1"/>
                      <a:pt x="4" y="1"/>
                    </a:cubicBezTo>
                    <a:cubicBezTo>
                      <a:pt x="4" y="1"/>
                      <a:pt x="4" y="1"/>
                      <a:pt x="4" y="1"/>
                    </a:cubicBezTo>
                    <a:cubicBezTo>
                      <a:pt x="4" y="0"/>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97" name="Freeform 3282">
                <a:extLst>
                  <a:ext uri="{FF2B5EF4-FFF2-40B4-BE49-F238E27FC236}">
                    <a16:creationId xmlns:a16="http://schemas.microsoft.com/office/drawing/2014/main" id="{E7AE4A62-8285-D728-4F0C-DDDA41F2E402}"/>
                  </a:ext>
                </a:extLst>
              </p:cNvPr>
              <p:cNvSpPr>
                <a:spLocks/>
              </p:cNvSpPr>
              <p:nvPr/>
            </p:nvSpPr>
            <p:spPr bwMode="auto">
              <a:xfrm>
                <a:off x="10939445" y="2372407"/>
                <a:ext cx="27588" cy="24829"/>
              </a:xfrm>
              <a:custGeom>
                <a:avLst/>
                <a:gdLst>
                  <a:gd name="T0" fmla="*/ 2 w 4"/>
                  <a:gd name="T1" fmla="*/ 0 h 4"/>
                  <a:gd name="T2" fmla="*/ 1 w 4"/>
                  <a:gd name="T3" fmla="*/ 0 h 4"/>
                  <a:gd name="T4" fmla="*/ 0 w 4"/>
                  <a:gd name="T5" fmla="*/ 1 h 4"/>
                  <a:gd name="T6" fmla="*/ 0 w 4"/>
                  <a:gd name="T7" fmla="*/ 2 h 4"/>
                  <a:gd name="T8" fmla="*/ 0 w 4"/>
                  <a:gd name="T9" fmla="*/ 2 h 4"/>
                  <a:gd name="T10" fmla="*/ 0 w 4"/>
                  <a:gd name="T11" fmla="*/ 2 h 4"/>
                  <a:gd name="T12" fmla="*/ 0 w 4"/>
                  <a:gd name="T13" fmla="*/ 3 h 4"/>
                  <a:gd name="T14" fmla="*/ 1 w 4"/>
                  <a:gd name="T15" fmla="*/ 4 h 4"/>
                  <a:gd name="T16" fmla="*/ 1 w 4"/>
                  <a:gd name="T17" fmla="*/ 4 h 4"/>
                  <a:gd name="T18" fmla="*/ 2 w 4"/>
                  <a:gd name="T19" fmla="*/ 4 h 4"/>
                  <a:gd name="T20" fmla="*/ 3 w 4"/>
                  <a:gd name="T21" fmla="*/ 4 h 4"/>
                  <a:gd name="T22" fmla="*/ 3 w 4"/>
                  <a:gd name="T23" fmla="*/ 4 h 4"/>
                  <a:gd name="T24" fmla="*/ 3 w 4"/>
                  <a:gd name="T25" fmla="*/ 4 h 4"/>
                  <a:gd name="T26" fmla="*/ 3 w 4"/>
                  <a:gd name="T27" fmla="*/ 1 h 4"/>
                  <a:gd name="T28" fmla="*/ 2 w 4"/>
                  <a:gd name="T2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 h="4">
                    <a:moveTo>
                      <a:pt x="2" y="0"/>
                    </a:moveTo>
                    <a:cubicBezTo>
                      <a:pt x="1" y="0"/>
                      <a:pt x="1" y="0"/>
                      <a:pt x="1" y="0"/>
                    </a:cubicBezTo>
                    <a:cubicBezTo>
                      <a:pt x="0" y="1"/>
                      <a:pt x="0" y="1"/>
                      <a:pt x="0" y="1"/>
                    </a:cubicBezTo>
                    <a:cubicBezTo>
                      <a:pt x="0" y="1"/>
                      <a:pt x="0" y="2"/>
                      <a:pt x="0" y="2"/>
                    </a:cubicBezTo>
                    <a:cubicBezTo>
                      <a:pt x="0" y="2"/>
                      <a:pt x="0" y="2"/>
                      <a:pt x="0" y="2"/>
                    </a:cubicBezTo>
                    <a:cubicBezTo>
                      <a:pt x="0" y="2"/>
                      <a:pt x="0" y="2"/>
                      <a:pt x="0" y="2"/>
                    </a:cubicBezTo>
                    <a:cubicBezTo>
                      <a:pt x="0" y="3"/>
                      <a:pt x="0" y="3"/>
                      <a:pt x="0" y="3"/>
                    </a:cubicBezTo>
                    <a:cubicBezTo>
                      <a:pt x="0" y="3"/>
                      <a:pt x="1" y="4"/>
                      <a:pt x="1" y="4"/>
                    </a:cubicBezTo>
                    <a:cubicBezTo>
                      <a:pt x="1" y="4"/>
                      <a:pt x="1" y="4"/>
                      <a:pt x="1" y="4"/>
                    </a:cubicBezTo>
                    <a:cubicBezTo>
                      <a:pt x="1" y="4"/>
                      <a:pt x="2" y="4"/>
                      <a:pt x="2" y="4"/>
                    </a:cubicBezTo>
                    <a:cubicBezTo>
                      <a:pt x="2" y="4"/>
                      <a:pt x="2" y="4"/>
                      <a:pt x="3" y="4"/>
                    </a:cubicBezTo>
                    <a:cubicBezTo>
                      <a:pt x="3" y="4"/>
                      <a:pt x="3" y="4"/>
                      <a:pt x="3" y="4"/>
                    </a:cubicBezTo>
                    <a:cubicBezTo>
                      <a:pt x="3" y="4"/>
                      <a:pt x="3" y="4"/>
                      <a:pt x="3" y="4"/>
                    </a:cubicBezTo>
                    <a:cubicBezTo>
                      <a:pt x="4" y="3"/>
                      <a:pt x="4" y="2"/>
                      <a:pt x="3" y="1"/>
                    </a:cubicBezTo>
                    <a:cubicBezTo>
                      <a:pt x="3"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98" name="Freeform 3283">
                <a:extLst>
                  <a:ext uri="{FF2B5EF4-FFF2-40B4-BE49-F238E27FC236}">
                    <a16:creationId xmlns:a16="http://schemas.microsoft.com/office/drawing/2014/main" id="{027AB837-40B1-8F78-FBD9-50E1AA369D7E}"/>
                  </a:ext>
                </a:extLst>
              </p:cNvPr>
              <p:cNvSpPr>
                <a:spLocks noEditPoints="1"/>
              </p:cNvSpPr>
              <p:nvPr/>
            </p:nvSpPr>
            <p:spPr bwMode="auto">
              <a:xfrm>
                <a:off x="6254985" y="-1095417"/>
                <a:ext cx="6833573" cy="4946547"/>
              </a:xfrm>
              <a:custGeom>
                <a:avLst/>
                <a:gdLst>
                  <a:gd name="T0" fmla="*/ 1886 w 2477"/>
                  <a:gd name="T1" fmla="*/ 1561 h 1793"/>
                  <a:gd name="T2" fmla="*/ 1717 w 2477"/>
                  <a:gd name="T3" fmla="*/ 1416 h 1793"/>
                  <a:gd name="T4" fmla="*/ 1361 w 2477"/>
                  <a:gd name="T5" fmla="*/ 1067 h 1793"/>
                  <a:gd name="T6" fmla="*/ 957 w 2477"/>
                  <a:gd name="T7" fmla="*/ 855 h 1793"/>
                  <a:gd name="T8" fmla="*/ 981 w 2477"/>
                  <a:gd name="T9" fmla="*/ 347 h 1793"/>
                  <a:gd name="T10" fmla="*/ 523 w 2477"/>
                  <a:gd name="T11" fmla="*/ 302 h 1793"/>
                  <a:gd name="T12" fmla="*/ 121 w 2477"/>
                  <a:gd name="T13" fmla="*/ 57 h 1793"/>
                  <a:gd name="T14" fmla="*/ 119 w 2477"/>
                  <a:gd name="T15" fmla="*/ 413 h 1793"/>
                  <a:gd name="T16" fmla="*/ 696 w 2477"/>
                  <a:gd name="T17" fmla="*/ 444 h 1793"/>
                  <a:gd name="T18" fmla="*/ 708 w 2477"/>
                  <a:gd name="T19" fmla="*/ 810 h 1793"/>
                  <a:gd name="T20" fmla="*/ 905 w 2477"/>
                  <a:gd name="T21" fmla="*/ 1185 h 1793"/>
                  <a:gd name="T22" fmla="*/ 1297 w 2477"/>
                  <a:gd name="T23" fmla="*/ 1330 h 1793"/>
                  <a:gd name="T24" fmla="*/ 1648 w 2477"/>
                  <a:gd name="T25" fmla="*/ 1613 h 1793"/>
                  <a:gd name="T26" fmla="*/ 2183 w 2477"/>
                  <a:gd name="T27" fmla="*/ 1646 h 1793"/>
                  <a:gd name="T28" fmla="*/ 2363 w 2477"/>
                  <a:gd name="T29" fmla="*/ 1637 h 1793"/>
                  <a:gd name="T30" fmla="*/ 2202 w 2477"/>
                  <a:gd name="T31" fmla="*/ 1649 h 1793"/>
                  <a:gd name="T32" fmla="*/ 2159 w 2477"/>
                  <a:gd name="T33" fmla="*/ 1577 h 1793"/>
                  <a:gd name="T34" fmla="*/ 2216 w 2477"/>
                  <a:gd name="T35" fmla="*/ 1565 h 1793"/>
                  <a:gd name="T36" fmla="*/ 2216 w 2477"/>
                  <a:gd name="T37" fmla="*/ 1565 h 1793"/>
                  <a:gd name="T38" fmla="*/ 1701 w 2477"/>
                  <a:gd name="T39" fmla="*/ 1601 h 1793"/>
                  <a:gd name="T40" fmla="*/ 1648 w 2477"/>
                  <a:gd name="T41" fmla="*/ 1568 h 1793"/>
                  <a:gd name="T42" fmla="*/ 1599 w 2477"/>
                  <a:gd name="T43" fmla="*/ 1535 h 1793"/>
                  <a:gd name="T44" fmla="*/ 1589 w 2477"/>
                  <a:gd name="T45" fmla="*/ 1430 h 1793"/>
                  <a:gd name="T46" fmla="*/ 1523 w 2477"/>
                  <a:gd name="T47" fmla="*/ 1352 h 1793"/>
                  <a:gd name="T48" fmla="*/ 1644 w 2477"/>
                  <a:gd name="T49" fmla="*/ 1459 h 1793"/>
                  <a:gd name="T50" fmla="*/ 1591 w 2477"/>
                  <a:gd name="T51" fmla="*/ 1304 h 1793"/>
                  <a:gd name="T52" fmla="*/ 1463 w 2477"/>
                  <a:gd name="T53" fmla="*/ 1283 h 1793"/>
                  <a:gd name="T54" fmla="*/ 884 w 2477"/>
                  <a:gd name="T55" fmla="*/ 1067 h 1793"/>
                  <a:gd name="T56" fmla="*/ 798 w 2477"/>
                  <a:gd name="T57" fmla="*/ 304 h 1793"/>
                  <a:gd name="T58" fmla="*/ 763 w 2477"/>
                  <a:gd name="T59" fmla="*/ 546 h 1793"/>
                  <a:gd name="T60" fmla="*/ 732 w 2477"/>
                  <a:gd name="T61" fmla="*/ 499 h 1793"/>
                  <a:gd name="T62" fmla="*/ 727 w 2477"/>
                  <a:gd name="T63" fmla="*/ 642 h 1793"/>
                  <a:gd name="T64" fmla="*/ 710 w 2477"/>
                  <a:gd name="T65" fmla="*/ 810 h 1793"/>
                  <a:gd name="T66" fmla="*/ 869 w 2477"/>
                  <a:gd name="T67" fmla="*/ 998 h 1793"/>
                  <a:gd name="T68" fmla="*/ 829 w 2477"/>
                  <a:gd name="T69" fmla="*/ 530 h 1793"/>
                  <a:gd name="T70" fmla="*/ 836 w 2477"/>
                  <a:gd name="T71" fmla="*/ 311 h 1793"/>
                  <a:gd name="T72" fmla="*/ 796 w 2477"/>
                  <a:gd name="T73" fmla="*/ 304 h 1793"/>
                  <a:gd name="T74" fmla="*/ 618 w 2477"/>
                  <a:gd name="T75" fmla="*/ 368 h 1793"/>
                  <a:gd name="T76" fmla="*/ 269 w 2477"/>
                  <a:gd name="T77" fmla="*/ 280 h 1793"/>
                  <a:gd name="T78" fmla="*/ 119 w 2477"/>
                  <a:gd name="T79" fmla="*/ 174 h 1793"/>
                  <a:gd name="T80" fmla="*/ 273 w 2477"/>
                  <a:gd name="T81" fmla="*/ 207 h 1793"/>
                  <a:gd name="T82" fmla="*/ 516 w 2477"/>
                  <a:gd name="T83" fmla="*/ 299 h 1793"/>
                  <a:gd name="T84" fmla="*/ 164 w 2477"/>
                  <a:gd name="T85" fmla="*/ 147 h 1793"/>
                  <a:gd name="T86" fmla="*/ 117 w 2477"/>
                  <a:gd name="T87" fmla="*/ 174 h 1793"/>
                  <a:gd name="T88" fmla="*/ 147 w 2477"/>
                  <a:gd name="T89" fmla="*/ 254 h 1793"/>
                  <a:gd name="T90" fmla="*/ 271 w 2477"/>
                  <a:gd name="T91" fmla="*/ 280 h 1793"/>
                  <a:gd name="T92" fmla="*/ 392 w 2477"/>
                  <a:gd name="T93" fmla="*/ 418 h 1793"/>
                  <a:gd name="T94" fmla="*/ 746 w 2477"/>
                  <a:gd name="T95" fmla="*/ 454 h 1793"/>
                  <a:gd name="T96" fmla="*/ 722 w 2477"/>
                  <a:gd name="T97" fmla="*/ 485 h 1793"/>
                  <a:gd name="T98" fmla="*/ 644 w 2477"/>
                  <a:gd name="T99" fmla="*/ 706 h 1793"/>
                  <a:gd name="T100" fmla="*/ 710 w 2477"/>
                  <a:gd name="T101" fmla="*/ 810 h 1793"/>
                  <a:gd name="T102" fmla="*/ 872 w 2477"/>
                  <a:gd name="T103" fmla="*/ 1003 h 1793"/>
                  <a:gd name="T104" fmla="*/ 953 w 2477"/>
                  <a:gd name="T105" fmla="*/ 1145 h 1793"/>
                  <a:gd name="T106" fmla="*/ 1057 w 2477"/>
                  <a:gd name="T107" fmla="*/ 1062 h 1793"/>
                  <a:gd name="T108" fmla="*/ 1361 w 2477"/>
                  <a:gd name="T109" fmla="*/ 1067 h 1793"/>
                  <a:gd name="T110" fmla="*/ 1297 w 2477"/>
                  <a:gd name="T111" fmla="*/ 1330 h 1793"/>
                  <a:gd name="T112" fmla="*/ 1599 w 2477"/>
                  <a:gd name="T113" fmla="*/ 1532 h 1793"/>
                  <a:gd name="T114" fmla="*/ 1739 w 2477"/>
                  <a:gd name="T115" fmla="*/ 1625 h 1793"/>
                  <a:gd name="T116" fmla="*/ 1886 w 2477"/>
                  <a:gd name="T117" fmla="*/ 1561 h 1793"/>
                  <a:gd name="T118" fmla="*/ 2114 w 2477"/>
                  <a:gd name="T119" fmla="*/ 1641 h 1793"/>
                  <a:gd name="T120" fmla="*/ 2309 w 2477"/>
                  <a:gd name="T121" fmla="*/ 1656 h 17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477" h="1793">
                    <a:moveTo>
                      <a:pt x="2363" y="1637"/>
                    </a:moveTo>
                    <a:lnTo>
                      <a:pt x="2363" y="1637"/>
                    </a:lnTo>
                    <a:lnTo>
                      <a:pt x="2387" y="1556"/>
                    </a:lnTo>
                    <a:lnTo>
                      <a:pt x="2387" y="1554"/>
                    </a:lnTo>
                    <a:lnTo>
                      <a:pt x="2306" y="1580"/>
                    </a:lnTo>
                    <a:lnTo>
                      <a:pt x="2280" y="1554"/>
                    </a:lnTo>
                    <a:lnTo>
                      <a:pt x="2235" y="1461"/>
                    </a:lnTo>
                    <a:lnTo>
                      <a:pt x="2235" y="1459"/>
                    </a:lnTo>
                    <a:lnTo>
                      <a:pt x="2157" y="1577"/>
                    </a:lnTo>
                    <a:lnTo>
                      <a:pt x="2045" y="1615"/>
                    </a:lnTo>
                    <a:lnTo>
                      <a:pt x="1886" y="1561"/>
                    </a:lnTo>
                    <a:lnTo>
                      <a:pt x="1886" y="1558"/>
                    </a:lnTo>
                    <a:lnTo>
                      <a:pt x="1886" y="1558"/>
                    </a:lnTo>
                    <a:lnTo>
                      <a:pt x="1886" y="1558"/>
                    </a:lnTo>
                    <a:lnTo>
                      <a:pt x="1886" y="1558"/>
                    </a:lnTo>
                    <a:lnTo>
                      <a:pt x="1701" y="1601"/>
                    </a:lnTo>
                    <a:lnTo>
                      <a:pt x="1663" y="1575"/>
                    </a:lnTo>
                    <a:lnTo>
                      <a:pt x="1717" y="1418"/>
                    </a:lnTo>
                    <a:lnTo>
                      <a:pt x="1720" y="1418"/>
                    </a:lnTo>
                    <a:lnTo>
                      <a:pt x="1717" y="1418"/>
                    </a:lnTo>
                    <a:lnTo>
                      <a:pt x="1720" y="1416"/>
                    </a:lnTo>
                    <a:lnTo>
                      <a:pt x="1717" y="1416"/>
                    </a:lnTo>
                    <a:lnTo>
                      <a:pt x="1644" y="1378"/>
                    </a:lnTo>
                    <a:lnTo>
                      <a:pt x="1646" y="1340"/>
                    </a:lnTo>
                    <a:lnTo>
                      <a:pt x="1679" y="1242"/>
                    </a:lnTo>
                    <a:lnTo>
                      <a:pt x="1679" y="1242"/>
                    </a:lnTo>
                    <a:lnTo>
                      <a:pt x="1542" y="1271"/>
                    </a:lnTo>
                    <a:lnTo>
                      <a:pt x="1432" y="1219"/>
                    </a:lnTo>
                    <a:lnTo>
                      <a:pt x="1361" y="1067"/>
                    </a:lnTo>
                    <a:lnTo>
                      <a:pt x="1361" y="1067"/>
                    </a:lnTo>
                    <a:lnTo>
                      <a:pt x="1361" y="1067"/>
                    </a:lnTo>
                    <a:lnTo>
                      <a:pt x="1361" y="1067"/>
                    </a:lnTo>
                    <a:lnTo>
                      <a:pt x="1361" y="1067"/>
                    </a:lnTo>
                    <a:lnTo>
                      <a:pt x="1211" y="1007"/>
                    </a:lnTo>
                    <a:lnTo>
                      <a:pt x="1211" y="1007"/>
                    </a:lnTo>
                    <a:lnTo>
                      <a:pt x="1209" y="1007"/>
                    </a:lnTo>
                    <a:lnTo>
                      <a:pt x="1209" y="1007"/>
                    </a:lnTo>
                    <a:lnTo>
                      <a:pt x="1209" y="1007"/>
                    </a:lnTo>
                    <a:lnTo>
                      <a:pt x="1055" y="1060"/>
                    </a:lnTo>
                    <a:lnTo>
                      <a:pt x="884" y="1067"/>
                    </a:lnTo>
                    <a:lnTo>
                      <a:pt x="874" y="1003"/>
                    </a:lnTo>
                    <a:lnTo>
                      <a:pt x="874" y="1005"/>
                    </a:lnTo>
                    <a:lnTo>
                      <a:pt x="872" y="1003"/>
                    </a:lnTo>
                    <a:lnTo>
                      <a:pt x="957" y="855"/>
                    </a:lnTo>
                    <a:lnTo>
                      <a:pt x="957" y="853"/>
                    </a:lnTo>
                    <a:lnTo>
                      <a:pt x="786" y="829"/>
                    </a:lnTo>
                    <a:lnTo>
                      <a:pt x="765" y="763"/>
                    </a:lnTo>
                    <a:lnTo>
                      <a:pt x="793" y="737"/>
                    </a:lnTo>
                    <a:lnTo>
                      <a:pt x="793" y="737"/>
                    </a:lnTo>
                    <a:lnTo>
                      <a:pt x="729" y="642"/>
                    </a:lnTo>
                    <a:lnTo>
                      <a:pt x="829" y="530"/>
                    </a:lnTo>
                    <a:lnTo>
                      <a:pt x="967" y="494"/>
                    </a:lnTo>
                    <a:lnTo>
                      <a:pt x="969" y="494"/>
                    </a:lnTo>
                    <a:lnTo>
                      <a:pt x="879" y="394"/>
                    </a:lnTo>
                    <a:lnTo>
                      <a:pt x="981" y="347"/>
                    </a:lnTo>
                    <a:lnTo>
                      <a:pt x="983" y="347"/>
                    </a:lnTo>
                    <a:lnTo>
                      <a:pt x="879" y="238"/>
                    </a:lnTo>
                    <a:lnTo>
                      <a:pt x="834" y="311"/>
                    </a:lnTo>
                    <a:lnTo>
                      <a:pt x="798" y="302"/>
                    </a:lnTo>
                    <a:lnTo>
                      <a:pt x="801" y="302"/>
                    </a:lnTo>
                    <a:lnTo>
                      <a:pt x="798" y="302"/>
                    </a:lnTo>
                    <a:lnTo>
                      <a:pt x="798" y="302"/>
                    </a:lnTo>
                    <a:lnTo>
                      <a:pt x="798" y="302"/>
                    </a:lnTo>
                    <a:lnTo>
                      <a:pt x="618" y="368"/>
                    </a:lnTo>
                    <a:lnTo>
                      <a:pt x="523" y="302"/>
                    </a:lnTo>
                    <a:lnTo>
                      <a:pt x="523" y="302"/>
                    </a:lnTo>
                    <a:lnTo>
                      <a:pt x="520" y="299"/>
                    </a:lnTo>
                    <a:lnTo>
                      <a:pt x="475" y="138"/>
                    </a:lnTo>
                    <a:lnTo>
                      <a:pt x="475" y="136"/>
                    </a:lnTo>
                    <a:lnTo>
                      <a:pt x="337" y="240"/>
                    </a:lnTo>
                    <a:lnTo>
                      <a:pt x="276" y="207"/>
                    </a:lnTo>
                    <a:lnTo>
                      <a:pt x="278" y="169"/>
                    </a:lnTo>
                    <a:lnTo>
                      <a:pt x="278" y="169"/>
                    </a:lnTo>
                    <a:lnTo>
                      <a:pt x="164" y="147"/>
                    </a:lnTo>
                    <a:lnTo>
                      <a:pt x="166" y="147"/>
                    </a:lnTo>
                    <a:lnTo>
                      <a:pt x="164" y="147"/>
                    </a:lnTo>
                    <a:lnTo>
                      <a:pt x="121" y="57"/>
                    </a:lnTo>
                    <a:lnTo>
                      <a:pt x="121" y="55"/>
                    </a:lnTo>
                    <a:lnTo>
                      <a:pt x="45" y="0"/>
                    </a:lnTo>
                    <a:lnTo>
                      <a:pt x="105" y="143"/>
                    </a:lnTo>
                    <a:lnTo>
                      <a:pt x="105" y="143"/>
                    </a:lnTo>
                    <a:lnTo>
                      <a:pt x="52" y="207"/>
                    </a:lnTo>
                    <a:lnTo>
                      <a:pt x="50" y="209"/>
                    </a:lnTo>
                    <a:lnTo>
                      <a:pt x="133" y="219"/>
                    </a:lnTo>
                    <a:lnTo>
                      <a:pt x="147" y="252"/>
                    </a:lnTo>
                    <a:lnTo>
                      <a:pt x="0" y="373"/>
                    </a:lnTo>
                    <a:lnTo>
                      <a:pt x="3" y="373"/>
                    </a:lnTo>
                    <a:lnTo>
                      <a:pt x="119" y="413"/>
                    </a:lnTo>
                    <a:lnTo>
                      <a:pt x="152" y="356"/>
                    </a:lnTo>
                    <a:lnTo>
                      <a:pt x="152" y="356"/>
                    </a:lnTo>
                    <a:lnTo>
                      <a:pt x="152" y="356"/>
                    </a:lnTo>
                    <a:lnTo>
                      <a:pt x="269" y="280"/>
                    </a:lnTo>
                    <a:lnTo>
                      <a:pt x="387" y="290"/>
                    </a:lnTo>
                    <a:lnTo>
                      <a:pt x="459" y="356"/>
                    </a:lnTo>
                    <a:lnTo>
                      <a:pt x="390" y="421"/>
                    </a:lnTo>
                    <a:lnTo>
                      <a:pt x="511" y="406"/>
                    </a:lnTo>
                    <a:lnTo>
                      <a:pt x="511" y="406"/>
                    </a:lnTo>
                    <a:lnTo>
                      <a:pt x="511" y="406"/>
                    </a:lnTo>
                    <a:lnTo>
                      <a:pt x="696" y="444"/>
                    </a:lnTo>
                    <a:lnTo>
                      <a:pt x="722" y="482"/>
                    </a:lnTo>
                    <a:lnTo>
                      <a:pt x="606" y="604"/>
                    </a:lnTo>
                    <a:lnTo>
                      <a:pt x="606" y="604"/>
                    </a:lnTo>
                    <a:lnTo>
                      <a:pt x="606" y="606"/>
                    </a:lnTo>
                    <a:lnTo>
                      <a:pt x="606" y="606"/>
                    </a:lnTo>
                    <a:lnTo>
                      <a:pt x="606" y="606"/>
                    </a:lnTo>
                    <a:lnTo>
                      <a:pt x="658" y="670"/>
                    </a:lnTo>
                    <a:lnTo>
                      <a:pt x="641" y="703"/>
                    </a:lnTo>
                    <a:lnTo>
                      <a:pt x="573" y="779"/>
                    </a:lnTo>
                    <a:lnTo>
                      <a:pt x="570" y="779"/>
                    </a:lnTo>
                    <a:lnTo>
                      <a:pt x="708" y="810"/>
                    </a:lnTo>
                    <a:lnTo>
                      <a:pt x="786" y="900"/>
                    </a:lnTo>
                    <a:lnTo>
                      <a:pt x="791" y="1071"/>
                    </a:lnTo>
                    <a:lnTo>
                      <a:pt x="791" y="1071"/>
                    </a:lnTo>
                    <a:lnTo>
                      <a:pt x="791" y="1071"/>
                    </a:lnTo>
                    <a:lnTo>
                      <a:pt x="791" y="1071"/>
                    </a:lnTo>
                    <a:lnTo>
                      <a:pt x="791" y="1071"/>
                    </a:lnTo>
                    <a:lnTo>
                      <a:pt x="905" y="1185"/>
                    </a:lnTo>
                    <a:lnTo>
                      <a:pt x="905" y="1185"/>
                    </a:lnTo>
                    <a:lnTo>
                      <a:pt x="905" y="1185"/>
                    </a:lnTo>
                    <a:lnTo>
                      <a:pt x="905" y="1185"/>
                    </a:lnTo>
                    <a:lnTo>
                      <a:pt x="905" y="1185"/>
                    </a:lnTo>
                    <a:lnTo>
                      <a:pt x="1067" y="1200"/>
                    </a:lnTo>
                    <a:lnTo>
                      <a:pt x="1067" y="1200"/>
                    </a:lnTo>
                    <a:lnTo>
                      <a:pt x="1067" y="1200"/>
                    </a:lnTo>
                    <a:lnTo>
                      <a:pt x="1069" y="1200"/>
                    </a:lnTo>
                    <a:lnTo>
                      <a:pt x="1069" y="1200"/>
                    </a:lnTo>
                    <a:lnTo>
                      <a:pt x="1169" y="1064"/>
                    </a:lnTo>
                    <a:lnTo>
                      <a:pt x="1247" y="1064"/>
                    </a:lnTo>
                    <a:lnTo>
                      <a:pt x="1314" y="1162"/>
                    </a:lnTo>
                    <a:lnTo>
                      <a:pt x="1311" y="1159"/>
                    </a:lnTo>
                    <a:lnTo>
                      <a:pt x="1314" y="1162"/>
                    </a:lnTo>
                    <a:lnTo>
                      <a:pt x="1297" y="1330"/>
                    </a:lnTo>
                    <a:lnTo>
                      <a:pt x="1297" y="1333"/>
                    </a:lnTo>
                    <a:lnTo>
                      <a:pt x="1463" y="1285"/>
                    </a:lnTo>
                    <a:lnTo>
                      <a:pt x="1511" y="1337"/>
                    </a:lnTo>
                    <a:lnTo>
                      <a:pt x="1494" y="1373"/>
                    </a:lnTo>
                    <a:lnTo>
                      <a:pt x="1494" y="1373"/>
                    </a:lnTo>
                    <a:lnTo>
                      <a:pt x="1591" y="1432"/>
                    </a:lnTo>
                    <a:lnTo>
                      <a:pt x="1599" y="1535"/>
                    </a:lnTo>
                    <a:lnTo>
                      <a:pt x="1599" y="1535"/>
                    </a:lnTo>
                    <a:lnTo>
                      <a:pt x="1599" y="1535"/>
                    </a:lnTo>
                    <a:lnTo>
                      <a:pt x="1648" y="1611"/>
                    </a:lnTo>
                    <a:lnTo>
                      <a:pt x="1648" y="1613"/>
                    </a:lnTo>
                    <a:lnTo>
                      <a:pt x="1648" y="1613"/>
                    </a:lnTo>
                    <a:lnTo>
                      <a:pt x="1665" y="1772"/>
                    </a:lnTo>
                    <a:lnTo>
                      <a:pt x="1665" y="1774"/>
                    </a:lnTo>
                    <a:lnTo>
                      <a:pt x="1805" y="1639"/>
                    </a:lnTo>
                    <a:lnTo>
                      <a:pt x="1919" y="1660"/>
                    </a:lnTo>
                    <a:lnTo>
                      <a:pt x="1917" y="1660"/>
                    </a:lnTo>
                    <a:lnTo>
                      <a:pt x="1919" y="1660"/>
                    </a:lnTo>
                    <a:lnTo>
                      <a:pt x="2026" y="1791"/>
                    </a:lnTo>
                    <a:lnTo>
                      <a:pt x="2029" y="1793"/>
                    </a:lnTo>
                    <a:lnTo>
                      <a:pt x="2112" y="1641"/>
                    </a:lnTo>
                    <a:lnTo>
                      <a:pt x="2183" y="1646"/>
                    </a:lnTo>
                    <a:lnTo>
                      <a:pt x="2195" y="1682"/>
                    </a:lnTo>
                    <a:lnTo>
                      <a:pt x="2309" y="1656"/>
                    </a:lnTo>
                    <a:lnTo>
                      <a:pt x="2385" y="1722"/>
                    </a:lnTo>
                    <a:lnTo>
                      <a:pt x="2385" y="1722"/>
                    </a:lnTo>
                    <a:lnTo>
                      <a:pt x="2477" y="1741"/>
                    </a:lnTo>
                    <a:lnTo>
                      <a:pt x="2363" y="1637"/>
                    </a:lnTo>
                    <a:close/>
                    <a:moveTo>
                      <a:pt x="2363" y="1639"/>
                    </a:moveTo>
                    <a:lnTo>
                      <a:pt x="2473" y="1741"/>
                    </a:lnTo>
                    <a:lnTo>
                      <a:pt x="2385" y="1722"/>
                    </a:lnTo>
                    <a:lnTo>
                      <a:pt x="2363" y="1639"/>
                    </a:lnTo>
                    <a:close/>
                    <a:moveTo>
                      <a:pt x="2363" y="1637"/>
                    </a:moveTo>
                    <a:lnTo>
                      <a:pt x="2340" y="1615"/>
                    </a:lnTo>
                    <a:lnTo>
                      <a:pt x="2385" y="1558"/>
                    </a:lnTo>
                    <a:lnTo>
                      <a:pt x="2363" y="1637"/>
                    </a:lnTo>
                    <a:close/>
                    <a:moveTo>
                      <a:pt x="2385" y="1556"/>
                    </a:moveTo>
                    <a:lnTo>
                      <a:pt x="2340" y="1613"/>
                    </a:lnTo>
                    <a:lnTo>
                      <a:pt x="2306" y="1580"/>
                    </a:lnTo>
                    <a:lnTo>
                      <a:pt x="2385" y="1556"/>
                    </a:lnTo>
                    <a:close/>
                    <a:moveTo>
                      <a:pt x="2202" y="1649"/>
                    </a:moveTo>
                    <a:lnTo>
                      <a:pt x="2304" y="1656"/>
                    </a:lnTo>
                    <a:lnTo>
                      <a:pt x="2197" y="1682"/>
                    </a:lnTo>
                    <a:lnTo>
                      <a:pt x="2202" y="1649"/>
                    </a:lnTo>
                    <a:close/>
                    <a:moveTo>
                      <a:pt x="2202" y="1646"/>
                    </a:moveTo>
                    <a:lnTo>
                      <a:pt x="2209" y="1611"/>
                    </a:lnTo>
                    <a:lnTo>
                      <a:pt x="2306" y="1580"/>
                    </a:lnTo>
                    <a:lnTo>
                      <a:pt x="2340" y="1615"/>
                    </a:lnTo>
                    <a:lnTo>
                      <a:pt x="2306" y="1656"/>
                    </a:lnTo>
                    <a:lnTo>
                      <a:pt x="2202" y="1646"/>
                    </a:lnTo>
                    <a:close/>
                    <a:moveTo>
                      <a:pt x="2114" y="1639"/>
                    </a:moveTo>
                    <a:lnTo>
                      <a:pt x="2157" y="1577"/>
                    </a:lnTo>
                    <a:lnTo>
                      <a:pt x="2173" y="1620"/>
                    </a:lnTo>
                    <a:lnTo>
                      <a:pt x="2114" y="1639"/>
                    </a:lnTo>
                    <a:close/>
                    <a:moveTo>
                      <a:pt x="2159" y="1577"/>
                    </a:moveTo>
                    <a:lnTo>
                      <a:pt x="2216" y="1565"/>
                    </a:lnTo>
                    <a:lnTo>
                      <a:pt x="2209" y="1611"/>
                    </a:lnTo>
                    <a:lnTo>
                      <a:pt x="2173" y="1620"/>
                    </a:lnTo>
                    <a:lnTo>
                      <a:pt x="2159" y="1577"/>
                    </a:lnTo>
                    <a:close/>
                    <a:moveTo>
                      <a:pt x="2209" y="1611"/>
                    </a:moveTo>
                    <a:lnTo>
                      <a:pt x="2202" y="1646"/>
                    </a:lnTo>
                    <a:lnTo>
                      <a:pt x="2183" y="1646"/>
                    </a:lnTo>
                    <a:lnTo>
                      <a:pt x="2173" y="1622"/>
                    </a:lnTo>
                    <a:lnTo>
                      <a:pt x="2209" y="1611"/>
                    </a:lnTo>
                    <a:close/>
                    <a:moveTo>
                      <a:pt x="2209" y="1611"/>
                    </a:moveTo>
                    <a:lnTo>
                      <a:pt x="2216" y="1565"/>
                    </a:lnTo>
                    <a:lnTo>
                      <a:pt x="2280" y="1554"/>
                    </a:lnTo>
                    <a:lnTo>
                      <a:pt x="2306" y="1580"/>
                    </a:lnTo>
                    <a:lnTo>
                      <a:pt x="2209" y="1611"/>
                    </a:lnTo>
                    <a:close/>
                    <a:moveTo>
                      <a:pt x="2280" y="1554"/>
                    </a:moveTo>
                    <a:lnTo>
                      <a:pt x="2216" y="1565"/>
                    </a:lnTo>
                    <a:lnTo>
                      <a:pt x="2235" y="1461"/>
                    </a:lnTo>
                    <a:lnTo>
                      <a:pt x="2280" y="1554"/>
                    </a:lnTo>
                    <a:close/>
                    <a:moveTo>
                      <a:pt x="2216" y="1565"/>
                    </a:moveTo>
                    <a:lnTo>
                      <a:pt x="2159" y="1577"/>
                    </a:lnTo>
                    <a:lnTo>
                      <a:pt x="2235" y="1463"/>
                    </a:lnTo>
                    <a:lnTo>
                      <a:pt x="2216" y="1565"/>
                    </a:lnTo>
                    <a:close/>
                    <a:moveTo>
                      <a:pt x="2157" y="1577"/>
                    </a:moveTo>
                    <a:lnTo>
                      <a:pt x="2112" y="1641"/>
                    </a:lnTo>
                    <a:lnTo>
                      <a:pt x="2045" y="1618"/>
                    </a:lnTo>
                    <a:lnTo>
                      <a:pt x="2157" y="1577"/>
                    </a:lnTo>
                    <a:close/>
                    <a:moveTo>
                      <a:pt x="2109" y="1641"/>
                    </a:moveTo>
                    <a:lnTo>
                      <a:pt x="1924" y="1660"/>
                    </a:lnTo>
                    <a:lnTo>
                      <a:pt x="2045" y="1618"/>
                    </a:lnTo>
                    <a:lnTo>
                      <a:pt x="2109" y="1641"/>
                    </a:lnTo>
                    <a:close/>
                    <a:moveTo>
                      <a:pt x="1881" y="1561"/>
                    </a:moveTo>
                    <a:lnTo>
                      <a:pt x="1739" y="1625"/>
                    </a:lnTo>
                    <a:lnTo>
                      <a:pt x="1701" y="1601"/>
                    </a:lnTo>
                    <a:lnTo>
                      <a:pt x="1881" y="1561"/>
                    </a:lnTo>
                    <a:close/>
                    <a:moveTo>
                      <a:pt x="1701" y="1601"/>
                    </a:moveTo>
                    <a:lnTo>
                      <a:pt x="1736" y="1625"/>
                    </a:lnTo>
                    <a:lnTo>
                      <a:pt x="1651" y="1611"/>
                    </a:lnTo>
                    <a:lnTo>
                      <a:pt x="1701" y="1601"/>
                    </a:lnTo>
                    <a:close/>
                    <a:moveTo>
                      <a:pt x="1698" y="1601"/>
                    </a:moveTo>
                    <a:lnTo>
                      <a:pt x="1651" y="1611"/>
                    </a:lnTo>
                    <a:lnTo>
                      <a:pt x="1663" y="1577"/>
                    </a:lnTo>
                    <a:lnTo>
                      <a:pt x="1698" y="1601"/>
                    </a:lnTo>
                    <a:close/>
                    <a:moveTo>
                      <a:pt x="1651" y="1608"/>
                    </a:moveTo>
                    <a:lnTo>
                      <a:pt x="1648" y="1568"/>
                    </a:lnTo>
                    <a:lnTo>
                      <a:pt x="1663" y="1575"/>
                    </a:lnTo>
                    <a:lnTo>
                      <a:pt x="1651" y="1608"/>
                    </a:lnTo>
                    <a:close/>
                    <a:moveTo>
                      <a:pt x="1648" y="1565"/>
                    </a:moveTo>
                    <a:lnTo>
                      <a:pt x="1644" y="1459"/>
                    </a:lnTo>
                    <a:lnTo>
                      <a:pt x="1644" y="1459"/>
                    </a:lnTo>
                    <a:lnTo>
                      <a:pt x="1717" y="1418"/>
                    </a:lnTo>
                    <a:lnTo>
                      <a:pt x="1663" y="1575"/>
                    </a:lnTo>
                    <a:lnTo>
                      <a:pt x="1648" y="1565"/>
                    </a:lnTo>
                    <a:close/>
                    <a:moveTo>
                      <a:pt x="1644" y="1461"/>
                    </a:moveTo>
                    <a:lnTo>
                      <a:pt x="1648" y="1565"/>
                    </a:lnTo>
                    <a:lnTo>
                      <a:pt x="1599" y="1535"/>
                    </a:lnTo>
                    <a:lnTo>
                      <a:pt x="1644" y="1461"/>
                    </a:lnTo>
                    <a:close/>
                    <a:moveTo>
                      <a:pt x="1523" y="1352"/>
                    </a:moveTo>
                    <a:lnTo>
                      <a:pt x="1553" y="1333"/>
                    </a:lnTo>
                    <a:lnTo>
                      <a:pt x="1644" y="1380"/>
                    </a:lnTo>
                    <a:lnTo>
                      <a:pt x="1644" y="1425"/>
                    </a:lnTo>
                    <a:lnTo>
                      <a:pt x="1591" y="1432"/>
                    </a:lnTo>
                    <a:lnTo>
                      <a:pt x="1523" y="1352"/>
                    </a:lnTo>
                    <a:close/>
                    <a:moveTo>
                      <a:pt x="1589" y="1430"/>
                    </a:moveTo>
                    <a:lnTo>
                      <a:pt x="1494" y="1373"/>
                    </a:lnTo>
                    <a:lnTo>
                      <a:pt x="1523" y="1354"/>
                    </a:lnTo>
                    <a:lnTo>
                      <a:pt x="1589" y="1430"/>
                    </a:lnTo>
                    <a:close/>
                    <a:moveTo>
                      <a:pt x="1539" y="1271"/>
                    </a:moveTo>
                    <a:lnTo>
                      <a:pt x="1520" y="1314"/>
                    </a:lnTo>
                    <a:lnTo>
                      <a:pt x="1466" y="1285"/>
                    </a:lnTo>
                    <a:lnTo>
                      <a:pt x="1539" y="1271"/>
                    </a:lnTo>
                    <a:close/>
                    <a:moveTo>
                      <a:pt x="1542" y="1271"/>
                    </a:moveTo>
                    <a:lnTo>
                      <a:pt x="1589" y="1304"/>
                    </a:lnTo>
                    <a:lnTo>
                      <a:pt x="1553" y="1330"/>
                    </a:lnTo>
                    <a:lnTo>
                      <a:pt x="1523" y="1314"/>
                    </a:lnTo>
                    <a:lnTo>
                      <a:pt x="1542" y="1271"/>
                    </a:lnTo>
                    <a:close/>
                    <a:moveTo>
                      <a:pt x="1553" y="1330"/>
                    </a:moveTo>
                    <a:lnTo>
                      <a:pt x="1523" y="1352"/>
                    </a:lnTo>
                    <a:lnTo>
                      <a:pt x="1511" y="1337"/>
                    </a:lnTo>
                    <a:lnTo>
                      <a:pt x="1520" y="1314"/>
                    </a:lnTo>
                    <a:lnTo>
                      <a:pt x="1553" y="1330"/>
                    </a:lnTo>
                    <a:close/>
                    <a:moveTo>
                      <a:pt x="1644" y="1428"/>
                    </a:moveTo>
                    <a:lnTo>
                      <a:pt x="1644" y="1459"/>
                    </a:lnTo>
                    <a:lnTo>
                      <a:pt x="1594" y="1432"/>
                    </a:lnTo>
                    <a:lnTo>
                      <a:pt x="1644" y="1428"/>
                    </a:lnTo>
                    <a:close/>
                    <a:moveTo>
                      <a:pt x="1644" y="1459"/>
                    </a:moveTo>
                    <a:lnTo>
                      <a:pt x="1644" y="1428"/>
                    </a:lnTo>
                    <a:lnTo>
                      <a:pt x="1715" y="1418"/>
                    </a:lnTo>
                    <a:lnTo>
                      <a:pt x="1644" y="1459"/>
                    </a:lnTo>
                    <a:close/>
                    <a:moveTo>
                      <a:pt x="1717" y="1418"/>
                    </a:moveTo>
                    <a:lnTo>
                      <a:pt x="1644" y="1425"/>
                    </a:lnTo>
                    <a:lnTo>
                      <a:pt x="1644" y="1380"/>
                    </a:lnTo>
                    <a:lnTo>
                      <a:pt x="1717" y="1418"/>
                    </a:lnTo>
                    <a:close/>
                    <a:moveTo>
                      <a:pt x="1553" y="1330"/>
                    </a:moveTo>
                    <a:lnTo>
                      <a:pt x="1591" y="1304"/>
                    </a:lnTo>
                    <a:lnTo>
                      <a:pt x="1644" y="1342"/>
                    </a:lnTo>
                    <a:lnTo>
                      <a:pt x="1644" y="1378"/>
                    </a:lnTo>
                    <a:lnTo>
                      <a:pt x="1553" y="1330"/>
                    </a:lnTo>
                    <a:close/>
                    <a:moveTo>
                      <a:pt x="1644" y="1340"/>
                    </a:moveTo>
                    <a:lnTo>
                      <a:pt x="1591" y="1304"/>
                    </a:lnTo>
                    <a:lnTo>
                      <a:pt x="1677" y="1245"/>
                    </a:lnTo>
                    <a:lnTo>
                      <a:pt x="1644" y="1340"/>
                    </a:lnTo>
                    <a:close/>
                    <a:moveTo>
                      <a:pt x="1677" y="1245"/>
                    </a:moveTo>
                    <a:lnTo>
                      <a:pt x="1591" y="1304"/>
                    </a:lnTo>
                    <a:lnTo>
                      <a:pt x="1542" y="1271"/>
                    </a:lnTo>
                    <a:lnTo>
                      <a:pt x="1677" y="1245"/>
                    </a:lnTo>
                    <a:close/>
                    <a:moveTo>
                      <a:pt x="1539" y="1271"/>
                    </a:moveTo>
                    <a:lnTo>
                      <a:pt x="1463" y="1283"/>
                    </a:lnTo>
                    <a:lnTo>
                      <a:pt x="1435" y="1221"/>
                    </a:lnTo>
                    <a:lnTo>
                      <a:pt x="1539" y="1271"/>
                    </a:lnTo>
                    <a:close/>
                    <a:moveTo>
                      <a:pt x="1463" y="1283"/>
                    </a:moveTo>
                    <a:lnTo>
                      <a:pt x="1318" y="1164"/>
                    </a:lnTo>
                    <a:lnTo>
                      <a:pt x="1432" y="1219"/>
                    </a:lnTo>
                    <a:lnTo>
                      <a:pt x="1463" y="1283"/>
                    </a:lnTo>
                    <a:close/>
                    <a:moveTo>
                      <a:pt x="1209" y="1010"/>
                    </a:moveTo>
                    <a:lnTo>
                      <a:pt x="1169" y="1062"/>
                    </a:lnTo>
                    <a:lnTo>
                      <a:pt x="1059" y="1060"/>
                    </a:lnTo>
                    <a:lnTo>
                      <a:pt x="1209" y="1010"/>
                    </a:lnTo>
                    <a:close/>
                    <a:moveTo>
                      <a:pt x="1055" y="1062"/>
                    </a:moveTo>
                    <a:lnTo>
                      <a:pt x="953" y="1145"/>
                    </a:lnTo>
                    <a:lnTo>
                      <a:pt x="893" y="1119"/>
                    </a:lnTo>
                    <a:lnTo>
                      <a:pt x="884" y="1067"/>
                    </a:lnTo>
                    <a:lnTo>
                      <a:pt x="1055" y="1062"/>
                    </a:lnTo>
                    <a:close/>
                    <a:moveTo>
                      <a:pt x="872" y="1000"/>
                    </a:moveTo>
                    <a:lnTo>
                      <a:pt x="786" y="832"/>
                    </a:lnTo>
                    <a:lnTo>
                      <a:pt x="955" y="855"/>
                    </a:lnTo>
                    <a:lnTo>
                      <a:pt x="872" y="1000"/>
                    </a:lnTo>
                    <a:close/>
                    <a:moveTo>
                      <a:pt x="824" y="333"/>
                    </a:moveTo>
                    <a:lnTo>
                      <a:pt x="879" y="394"/>
                    </a:lnTo>
                    <a:lnTo>
                      <a:pt x="748" y="454"/>
                    </a:lnTo>
                    <a:lnTo>
                      <a:pt x="824" y="333"/>
                    </a:lnTo>
                    <a:close/>
                    <a:moveTo>
                      <a:pt x="748" y="451"/>
                    </a:moveTo>
                    <a:lnTo>
                      <a:pt x="798" y="304"/>
                    </a:lnTo>
                    <a:lnTo>
                      <a:pt x="822" y="330"/>
                    </a:lnTo>
                    <a:lnTo>
                      <a:pt x="748" y="451"/>
                    </a:lnTo>
                    <a:close/>
                    <a:moveTo>
                      <a:pt x="763" y="546"/>
                    </a:moveTo>
                    <a:lnTo>
                      <a:pt x="727" y="642"/>
                    </a:lnTo>
                    <a:lnTo>
                      <a:pt x="694" y="596"/>
                    </a:lnTo>
                    <a:lnTo>
                      <a:pt x="763" y="546"/>
                    </a:lnTo>
                    <a:close/>
                    <a:moveTo>
                      <a:pt x="763" y="546"/>
                    </a:moveTo>
                    <a:lnTo>
                      <a:pt x="748" y="456"/>
                    </a:lnTo>
                    <a:lnTo>
                      <a:pt x="860" y="494"/>
                    </a:lnTo>
                    <a:lnTo>
                      <a:pt x="829" y="530"/>
                    </a:lnTo>
                    <a:lnTo>
                      <a:pt x="763" y="546"/>
                    </a:lnTo>
                    <a:close/>
                    <a:moveTo>
                      <a:pt x="732" y="497"/>
                    </a:moveTo>
                    <a:lnTo>
                      <a:pt x="722" y="482"/>
                    </a:lnTo>
                    <a:lnTo>
                      <a:pt x="746" y="456"/>
                    </a:lnTo>
                    <a:lnTo>
                      <a:pt x="732" y="497"/>
                    </a:lnTo>
                    <a:close/>
                    <a:moveTo>
                      <a:pt x="748" y="456"/>
                    </a:moveTo>
                    <a:lnTo>
                      <a:pt x="763" y="544"/>
                    </a:lnTo>
                    <a:lnTo>
                      <a:pt x="732" y="497"/>
                    </a:lnTo>
                    <a:lnTo>
                      <a:pt x="748" y="456"/>
                    </a:lnTo>
                    <a:close/>
                    <a:moveTo>
                      <a:pt x="763" y="546"/>
                    </a:moveTo>
                    <a:lnTo>
                      <a:pt x="691" y="596"/>
                    </a:lnTo>
                    <a:lnTo>
                      <a:pt x="732" y="499"/>
                    </a:lnTo>
                    <a:lnTo>
                      <a:pt x="763" y="546"/>
                    </a:lnTo>
                    <a:close/>
                    <a:moveTo>
                      <a:pt x="727" y="642"/>
                    </a:moveTo>
                    <a:lnTo>
                      <a:pt x="679" y="627"/>
                    </a:lnTo>
                    <a:lnTo>
                      <a:pt x="691" y="599"/>
                    </a:lnTo>
                    <a:lnTo>
                      <a:pt x="727" y="642"/>
                    </a:lnTo>
                    <a:close/>
                    <a:moveTo>
                      <a:pt x="727" y="642"/>
                    </a:moveTo>
                    <a:lnTo>
                      <a:pt x="758" y="744"/>
                    </a:lnTo>
                    <a:lnTo>
                      <a:pt x="722" y="751"/>
                    </a:lnTo>
                    <a:lnTo>
                      <a:pt x="658" y="670"/>
                    </a:lnTo>
                    <a:lnTo>
                      <a:pt x="679" y="627"/>
                    </a:lnTo>
                    <a:lnTo>
                      <a:pt x="727" y="642"/>
                    </a:lnTo>
                    <a:close/>
                    <a:moveTo>
                      <a:pt x="729" y="644"/>
                    </a:moveTo>
                    <a:lnTo>
                      <a:pt x="793" y="737"/>
                    </a:lnTo>
                    <a:lnTo>
                      <a:pt x="760" y="744"/>
                    </a:lnTo>
                    <a:lnTo>
                      <a:pt x="729" y="644"/>
                    </a:lnTo>
                    <a:close/>
                    <a:moveTo>
                      <a:pt x="758" y="744"/>
                    </a:moveTo>
                    <a:lnTo>
                      <a:pt x="765" y="763"/>
                    </a:lnTo>
                    <a:lnTo>
                      <a:pt x="744" y="779"/>
                    </a:lnTo>
                    <a:lnTo>
                      <a:pt x="722" y="751"/>
                    </a:lnTo>
                    <a:lnTo>
                      <a:pt x="758" y="744"/>
                    </a:lnTo>
                    <a:close/>
                    <a:moveTo>
                      <a:pt x="744" y="779"/>
                    </a:moveTo>
                    <a:lnTo>
                      <a:pt x="710" y="810"/>
                    </a:lnTo>
                    <a:lnTo>
                      <a:pt x="677" y="760"/>
                    </a:lnTo>
                    <a:lnTo>
                      <a:pt x="722" y="751"/>
                    </a:lnTo>
                    <a:lnTo>
                      <a:pt x="744" y="779"/>
                    </a:lnTo>
                    <a:close/>
                    <a:moveTo>
                      <a:pt x="744" y="779"/>
                    </a:moveTo>
                    <a:lnTo>
                      <a:pt x="784" y="829"/>
                    </a:lnTo>
                    <a:lnTo>
                      <a:pt x="710" y="810"/>
                    </a:lnTo>
                    <a:lnTo>
                      <a:pt x="744" y="779"/>
                    </a:lnTo>
                    <a:close/>
                    <a:moveTo>
                      <a:pt x="869" y="998"/>
                    </a:moveTo>
                    <a:lnTo>
                      <a:pt x="786" y="900"/>
                    </a:lnTo>
                    <a:lnTo>
                      <a:pt x="786" y="832"/>
                    </a:lnTo>
                    <a:lnTo>
                      <a:pt x="869" y="998"/>
                    </a:lnTo>
                    <a:close/>
                    <a:moveTo>
                      <a:pt x="784" y="827"/>
                    </a:moveTo>
                    <a:lnTo>
                      <a:pt x="746" y="779"/>
                    </a:lnTo>
                    <a:lnTo>
                      <a:pt x="765" y="763"/>
                    </a:lnTo>
                    <a:lnTo>
                      <a:pt x="784" y="827"/>
                    </a:lnTo>
                    <a:close/>
                    <a:moveTo>
                      <a:pt x="760" y="744"/>
                    </a:moveTo>
                    <a:lnTo>
                      <a:pt x="791" y="737"/>
                    </a:lnTo>
                    <a:lnTo>
                      <a:pt x="765" y="760"/>
                    </a:lnTo>
                    <a:lnTo>
                      <a:pt x="760" y="744"/>
                    </a:lnTo>
                    <a:close/>
                    <a:moveTo>
                      <a:pt x="729" y="639"/>
                    </a:moveTo>
                    <a:lnTo>
                      <a:pt x="763" y="546"/>
                    </a:lnTo>
                    <a:lnTo>
                      <a:pt x="829" y="530"/>
                    </a:lnTo>
                    <a:lnTo>
                      <a:pt x="729" y="639"/>
                    </a:lnTo>
                    <a:close/>
                    <a:moveTo>
                      <a:pt x="967" y="494"/>
                    </a:moveTo>
                    <a:lnTo>
                      <a:pt x="831" y="530"/>
                    </a:lnTo>
                    <a:lnTo>
                      <a:pt x="862" y="494"/>
                    </a:lnTo>
                    <a:lnTo>
                      <a:pt x="862" y="494"/>
                    </a:lnTo>
                    <a:lnTo>
                      <a:pt x="748" y="456"/>
                    </a:lnTo>
                    <a:lnTo>
                      <a:pt x="879" y="394"/>
                    </a:lnTo>
                    <a:lnTo>
                      <a:pt x="967" y="494"/>
                    </a:lnTo>
                    <a:close/>
                    <a:moveTo>
                      <a:pt x="879" y="394"/>
                    </a:moveTo>
                    <a:lnTo>
                      <a:pt x="824" y="330"/>
                    </a:lnTo>
                    <a:lnTo>
                      <a:pt x="836" y="311"/>
                    </a:lnTo>
                    <a:lnTo>
                      <a:pt x="981" y="347"/>
                    </a:lnTo>
                    <a:lnTo>
                      <a:pt x="879" y="394"/>
                    </a:lnTo>
                    <a:close/>
                    <a:moveTo>
                      <a:pt x="879" y="238"/>
                    </a:moveTo>
                    <a:lnTo>
                      <a:pt x="981" y="347"/>
                    </a:lnTo>
                    <a:lnTo>
                      <a:pt x="836" y="311"/>
                    </a:lnTo>
                    <a:lnTo>
                      <a:pt x="879" y="238"/>
                    </a:lnTo>
                    <a:close/>
                    <a:moveTo>
                      <a:pt x="834" y="311"/>
                    </a:moveTo>
                    <a:lnTo>
                      <a:pt x="822" y="330"/>
                    </a:lnTo>
                    <a:lnTo>
                      <a:pt x="798" y="304"/>
                    </a:lnTo>
                    <a:lnTo>
                      <a:pt x="834" y="311"/>
                    </a:lnTo>
                    <a:close/>
                    <a:moveTo>
                      <a:pt x="796" y="304"/>
                    </a:moveTo>
                    <a:lnTo>
                      <a:pt x="748" y="454"/>
                    </a:lnTo>
                    <a:lnTo>
                      <a:pt x="672" y="406"/>
                    </a:lnTo>
                    <a:lnTo>
                      <a:pt x="796" y="304"/>
                    </a:lnTo>
                    <a:close/>
                    <a:moveTo>
                      <a:pt x="796" y="304"/>
                    </a:moveTo>
                    <a:lnTo>
                      <a:pt x="672" y="406"/>
                    </a:lnTo>
                    <a:lnTo>
                      <a:pt x="618" y="368"/>
                    </a:lnTo>
                    <a:lnTo>
                      <a:pt x="796" y="304"/>
                    </a:lnTo>
                    <a:close/>
                    <a:moveTo>
                      <a:pt x="618" y="368"/>
                    </a:moveTo>
                    <a:lnTo>
                      <a:pt x="672" y="406"/>
                    </a:lnTo>
                    <a:lnTo>
                      <a:pt x="513" y="406"/>
                    </a:lnTo>
                    <a:lnTo>
                      <a:pt x="618" y="368"/>
                    </a:lnTo>
                    <a:close/>
                    <a:moveTo>
                      <a:pt x="511" y="406"/>
                    </a:moveTo>
                    <a:lnTo>
                      <a:pt x="520" y="302"/>
                    </a:lnTo>
                    <a:lnTo>
                      <a:pt x="615" y="368"/>
                    </a:lnTo>
                    <a:lnTo>
                      <a:pt x="511" y="406"/>
                    </a:lnTo>
                    <a:close/>
                    <a:moveTo>
                      <a:pt x="475" y="138"/>
                    </a:moveTo>
                    <a:lnTo>
                      <a:pt x="520" y="299"/>
                    </a:lnTo>
                    <a:lnTo>
                      <a:pt x="337" y="240"/>
                    </a:lnTo>
                    <a:lnTo>
                      <a:pt x="475" y="138"/>
                    </a:lnTo>
                    <a:close/>
                    <a:moveTo>
                      <a:pt x="238" y="231"/>
                    </a:moveTo>
                    <a:lnTo>
                      <a:pt x="271" y="233"/>
                    </a:lnTo>
                    <a:lnTo>
                      <a:pt x="269" y="280"/>
                    </a:lnTo>
                    <a:lnTo>
                      <a:pt x="212" y="266"/>
                    </a:lnTo>
                    <a:lnTo>
                      <a:pt x="238" y="231"/>
                    </a:lnTo>
                    <a:close/>
                    <a:moveTo>
                      <a:pt x="152" y="354"/>
                    </a:moveTo>
                    <a:lnTo>
                      <a:pt x="147" y="254"/>
                    </a:lnTo>
                    <a:lnTo>
                      <a:pt x="209" y="269"/>
                    </a:lnTo>
                    <a:lnTo>
                      <a:pt x="152" y="354"/>
                    </a:lnTo>
                    <a:close/>
                    <a:moveTo>
                      <a:pt x="164" y="150"/>
                    </a:moveTo>
                    <a:lnTo>
                      <a:pt x="257" y="197"/>
                    </a:lnTo>
                    <a:lnTo>
                      <a:pt x="235" y="228"/>
                    </a:lnTo>
                    <a:lnTo>
                      <a:pt x="136" y="216"/>
                    </a:lnTo>
                    <a:lnTo>
                      <a:pt x="119" y="174"/>
                    </a:lnTo>
                    <a:lnTo>
                      <a:pt x="164" y="150"/>
                    </a:lnTo>
                    <a:close/>
                    <a:moveTo>
                      <a:pt x="119" y="171"/>
                    </a:moveTo>
                    <a:lnTo>
                      <a:pt x="107" y="143"/>
                    </a:lnTo>
                    <a:lnTo>
                      <a:pt x="162" y="150"/>
                    </a:lnTo>
                    <a:lnTo>
                      <a:pt x="119" y="171"/>
                    </a:lnTo>
                    <a:close/>
                    <a:moveTo>
                      <a:pt x="257" y="197"/>
                    </a:moveTo>
                    <a:lnTo>
                      <a:pt x="166" y="150"/>
                    </a:lnTo>
                    <a:lnTo>
                      <a:pt x="276" y="169"/>
                    </a:lnTo>
                    <a:lnTo>
                      <a:pt x="257" y="197"/>
                    </a:lnTo>
                    <a:close/>
                    <a:moveTo>
                      <a:pt x="257" y="200"/>
                    </a:moveTo>
                    <a:lnTo>
                      <a:pt x="273" y="207"/>
                    </a:lnTo>
                    <a:lnTo>
                      <a:pt x="271" y="233"/>
                    </a:lnTo>
                    <a:lnTo>
                      <a:pt x="238" y="228"/>
                    </a:lnTo>
                    <a:lnTo>
                      <a:pt x="257" y="200"/>
                    </a:lnTo>
                    <a:close/>
                    <a:moveTo>
                      <a:pt x="271" y="280"/>
                    </a:moveTo>
                    <a:lnTo>
                      <a:pt x="273" y="233"/>
                    </a:lnTo>
                    <a:lnTo>
                      <a:pt x="335" y="242"/>
                    </a:lnTo>
                    <a:lnTo>
                      <a:pt x="271" y="280"/>
                    </a:lnTo>
                    <a:close/>
                    <a:moveTo>
                      <a:pt x="516" y="299"/>
                    </a:moveTo>
                    <a:lnTo>
                      <a:pt x="390" y="290"/>
                    </a:lnTo>
                    <a:lnTo>
                      <a:pt x="340" y="242"/>
                    </a:lnTo>
                    <a:lnTo>
                      <a:pt x="516" y="299"/>
                    </a:lnTo>
                    <a:close/>
                    <a:moveTo>
                      <a:pt x="335" y="240"/>
                    </a:moveTo>
                    <a:lnTo>
                      <a:pt x="273" y="233"/>
                    </a:lnTo>
                    <a:lnTo>
                      <a:pt x="276" y="209"/>
                    </a:lnTo>
                    <a:lnTo>
                      <a:pt x="335" y="240"/>
                    </a:lnTo>
                    <a:close/>
                    <a:moveTo>
                      <a:pt x="257" y="197"/>
                    </a:moveTo>
                    <a:lnTo>
                      <a:pt x="276" y="171"/>
                    </a:lnTo>
                    <a:lnTo>
                      <a:pt x="273" y="207"/>
                    </a:lnTo>
                    <a:lnTo>
                      <a:pt x="257" y="197"/>
                    </a:lnTo>
                    <a:close/>
                    <a:moveTo>
                      <a:pt x="107" y="143"/>
                    </a:moveTo>
                    <a:lnTo>
                      <a:pt x="121" y="57"/>
                    </a:lnTo>
                    <a:lnTo>
                      <a:pt x="164" y="147"/>
                    </a:lnTo>
                    <a:lnTo>
                      <a:pt x="107" y="143"/>
                    </a:lnTo>
                    <a:close/>
                    <a:moveTo>
                      <a:pt x="119" y="57"/>
                    </a:moveTo>
                    <a:lnTo>
                      <a:pt x="107" y="140"/>
                    </a:lnTo>
                    <a:lnTo>
                      <a:pt x="48" y="5"/>
                    </a:lnTo>
                    <a:lnTo>
                      <a:pt x="119" y="57"/>
                    </a:lnTo>
                    <a:close/>
                    <a:moveTo>
                      <a:pt x="107" y="143"/>
                    </a:moveTo>
                    <a:lnTo>
                      <a:pt x="117" y="174"/>
                    </a:lnTo>
                    <a:lnTo>
                      <a:pt x="52" y="207"/>
                    </a:lnTo>
                    <a:lnTo>
                      <a:pt x="107" y="143"/>
                    </a:lnTo>
                    <a:close/>
                    <a:moveTo>
                      <a:pt x="52" y="207"/>
                    </a:moveTo>
                    <a:lnTo>
                      <a:pt x="117" y="174"/>
                    </a:lnTo>
                    <a:lnTo>
                      <a:pt x="133" y="216"/>
                    </a:lnTo>
                    <a:lnTo>
                      <a:pt x="52" y="207"/>
                    </a:lnTo>
                    <a:close/>
                    <a:moveTo>
                      <a:pt x="136" y="219"/>
                    </a:moveTo>
                    <a:lnTo>
                      <a:pt x="235" y="231"/>
                    </a:lnTo>
                    <a:lnTo>
                      <a:pt x="212" y="266"/>
                    </a:lnTo>
                    <a:lnTo>
                      <a:pt x="147" y="252"/>
                    </a:lnTo>
                    <a:lnTo>
                      <a:pt x="136" y="219"/>
                    </a:lnTo>
                    <a:close/>
                    <a:moveTo>
                      <a:pt x="147" y="254"/>
                    </a:moveTo>
                    <a:lnTo>
                      <a:pt x="150" y="356"/>
                    </a:lnTo>
                    <a:lnTo>
                      <a:pt x="5" y="373"/>
                    </a:lnTo>
                    <a:lnTo>
                      <a:pt x="147" y="254"/>
                    </a:lnTo>
                    <a:close/>
                    <a:moveTo>
                      <a:pt x="5" y="373"/>
                    </a:moveTo>
                    <a:lnTo>
                      <a:pt x="150" y="356"/>
                    </a:lnTo>
                    <a:lnTo>
                      <a:pt x="150" y="359"/>
                    </a:lnTo>
                    <a:lnTo>
                      <a:pt x="150" y="359"/>
                    </a:lnTo>
                    <a:lnTo>
                      <a:pt x="119" y="411"/>
                    </a:lnTo>
                    <a:lnTo>
                      <a:pt x="5" y="373"/>
                    </a:lnTo>
                    <a:close/>
                    <a:moveTo>
                      <a:pt x="152" y="354"/>
                    </a:moveTo>
                    <a:lnTo>
                      <a:pt x="212" y="269"/>
                    </a:lnTo>
                    <a:lnTo>
                      <a:pt x="269" y="280"/>
                    </a:lnTo>
                    <a:lnTo>
                      <a:pt x="152" y="354"/>
                    </a:lnTo>
                    <a:close/>
                    <a:moveTo>
                      <a:pt x="271" y="280"/>
                    </a:moveTo>
                    <a:lnTo>
                      <a:pt x="337" y="242"/>
                    </a:lnTo>
                    <a:lnTo>
                      <a:pt x="387" y="290"/>
                    </a:lnTo>
                    <a:lnTo>
                      <a:pt x="271" y="280"/>
                    </a:lnTo>
                    <a:close/>
                    <a:moveTo>
                      <a:pt x="390" y="290"/>
                    </a:moveTo>
                    <a:lnTo>
                      <a:pt x="518" y="302"/>
                    </a:lnTo>
                    <a:lnTo>
                      <a:pt x="459" y="356"/>
                    </a:lnTo>
                    <a:lnTo>
                      <a:pt x="390" y="290"/>
                    </a:lnTo>
                    <a:close/>
                    <a:moveTo>
                      <a:pt x="392" y="418"/>
                    </a:moveTo>
                    <a:lnTo>
                      <a:pt x="459" y="359"/>
                    </a:lnTo>
                    <a:lnTo>
                      <a:pt x="511" y="406"/>
                    </a:lnTo>
                    <a:lnTo>
                      <a:pt x="392" y="418"/>
                    </a:lnTo>
                    <a:close/>
                    <a:moveTo>
                      <a:pt x="459" y="356"/>
                    </a:moveTo>
                    <a:lnTo>
                      <a:pt x="520" y="302"/>
                    </a:lnTo>
                    <a:lnTo>
                      <a:pt x="511" y="406"/>
                    </a:lnTo>
                    <a:lnTo>
                      <a:pt x="459" y="356"/>
                    </a:lnTo>
                    <a:close/>
                    <a:moveTo>
                      <a:pt x="516" y="406"/>
                    </a:moveTo>
                    <a:lnTo>
                      <a:pt x="672" y="406"/>
                    </a:lnTo>
                    <a:lnTo>
                      <a:pt x="696" y="444"/>
                    </a:lnTo>
                    <a:lnTo>
                      <a:pt x="516" y="406"/>
                    </a:lnTo>
                    <a:close/>
                    <a:moveTo>
                      <a:pt x="698" y="444"/>
                    </a:moveTo>
                    <a:lnTo>
                      <a:pt x="675" y="409"/>
                    </a:lnTo>
                    <a:lnTo>
                      <a:pt x="746" y="454"/>
                    </a:lnTo>
                    <a:lnTo>
                      <a:pt x="698" y="444"/>
                    </a:lnTo>
                    <a:close/>
                    <a:moveTo>
                      <a:pt x="698" y="447"/>
                    </a:moveTo>
                    <a:lnTo>
                      <a:pt x="746" y="456"/>
                    </a:lnTo>
                    <a:lnTo>
                      <a:pt x="722" y="482"/>
                    </a:lnTo>
                    <a:lnTo>
                      <a:pt x="698" y="447"/>
                    </a:lnTo>
                    <a:close/>
                    <a:moveTo>
                      <a:pt x="722" y="485"/>
                    </a:moveTo>
                    <a:lnTo>
                      <a:pt x="732" y="497"/>
                    </a:lnTo>
                    <a:lnTo>
                      <a:pt x="691" y="596"/>
                    </a:lnTo>
                    <a:lnTo>
                      <a:pt x="691" y="596"/>
                    </a:lnTo>
                    <a:lnTo>
                      <a:pt x="608" y="604"/>
                    </a:lnTo>
                    <a:lnTo>
                      <a:pt x="722" y="485"/>
                    </a:lnTo>
                    <a:close/>
                    <a:moveTo>
                      <a:pt x="691" y="599"/>
                    </a:moveTo>
                    <a:lnTo>
                      <a:pt x="677" y="627"/>
                    </a:lnTo>
                    <a:lnTo>
                      <a:pt x="608" y="606"/>
                    </a:lnTo>
                    <a:lnTo>
                      <a:pt x="691" y="599"/>
                    </a:lnTo>
                    <a:close/>
                    <a:moveTo>
                      <a:pt x="608" y="606"/>
                    </a:moveTo>
                    <a:lnTo>
                      <a:pt x="677" y="627"/>
                    </a:lnTo>
                    <a:lnTo>
                      <a:pt x="658" y="670"/>
                    </a:lnTo>
                    <a:lnTo>
                      <a:pt x="608" y="606"/>
                    </a:lnTo>
                    <a:close/>
                    <a:moveTo>
                      <a:pt x="722" y="751"/>
                    </a:moveTo>
                    <a:lnTo>
                      <a:pt x="677" y="758"/>
                    </a:lnTo>
                    <a:lnTo>
                      <a:pt x="644" y="706"/>
                    </a:lnTo>
                    <a:lnTo>
                      <a:pt x="658" y="670"/>
                    </a:lnTo>
                    <a:lnTo>
                      <a:pt x="722" y="751"/>
                    </a:lnTo>
                    <a:close/>
                    <a:moveTo>
                      <a:pt x="641" y="706"/>
                    </a:moveTo>
                    <a:lnTo>
                      <a:pt x="677" y="760"/>
                    </a:lnTo>
                    <a:lnTo>
                      <a:pt x="573" y="779"/>
                    </a:lnTo>
                    <a:lnTo>
                      <a:pt x="641" y="706"/>
                    </a:lnTo>
                    <a:close/>
                    <a:moveTo>
                      <a:pt x="575" y="779"/>
                    </a:moveTo>
                    <a:lnTo>
                      <a:pt x="677" y="760"/>
                    </a:lnTo>
                    <a:lnTo>
                      <a:pt x="708" y="810"/>
                    </a:lnTo>
                    <a:lnTo>
                      <a:pt x="575" y="779"/>
                    </a:lnTo>
                    <a:close/>
                    <a:moveTo>
                      <a:pt x="710" y="810"/>
                    </a:moveTo>
                    <a:lnTo>
                      <a:pt x="784" y="832"/>
                    </a:lnTo>
                    <a:lnTo>
                      <a:pt x="786" y="900"/>
                    </a:lnTo>
                    <a:lnTo>
                      <a:pt x="710" y="810"/>
                    </a:lnTo>
                    <a:close/>
                    <a:moveTo>
                      <a:pt x="791" y="1069"/>
                    </a:moveTo>
                    <a:lnTo>
                      <a:pt x="786" y="903"/>
                    </a:lnTo>
                    <a:lnTo>
                      <a:pt x="872" y="1003"/>
                    </a:lnTo>
                    <a:lnTo>
                      <a:pt x="791" y="1069"/>
                    </a:lnTo>
                    <a:close/>
                    <a:moveTo>
                      <a:pt x="872" y="1003"/>
                    </a:moveTo>
                    <a:lnTo>
                      <a:pt x="884" y="1067"/>
                    </a:lnTo>
                    <a:lnTo>
                      <a:pt x="793" y="1069"/>
                    </a:lnTo>
                    <a:lnTo>
                      <a:pt x="872" y="1003"/>
                    </a:lnTo>
                    <a:close/>
                    <a:moveTo>
                      <a:pt x="884" y="1067"/>
                    </a:moveTo>
                    <a:lnTo>
                      <a:pt x="893" y="1117"/>
                    </a:lnTo>
                    <a:lnTo>
                      <a:pt x="793" y="1071"/>
                    </a:lnTo>
                    <a:lnTo>
                      <a:pt x="884" y="1067"/>
                    </a:lnTo>
                    <a:close/>
                    <a:moveTo>
                      <a:pt x="793" y="1071"/>
                    </a:moveTo>
                    <a:lnTo>
                      <a:pt x="893" y="1119"/>
                    </a:lnTo>
                    <a:lnTo>
                      <a:pt x="905" y="1183"/>
                    </a:lnTo>
                    <a:lnTo>
                      <a:pt x="793" y="1071"/>
                    </a:lnTo>
                    <a:close/>
                    <a:moveTo>
                      <a:pt x="905" y="1183"/>
                    </a:moveTo>
                    <a:lnTo>
                      <a:pt x="893" y="1119"/>
                    </a:lnTo>
                    <a:lnTo>
                      <a:pt x="953" y="1145"/>
                    </a:lnTo>
                    <a:lnTo>
                      <a:pt x="905" y="1183"/>
                    </a:lnTo>
                    <a:close/>
                    <a:moveTo>
                      <a:pt x="905" y="1185"/>
                    </a:moveTo>
                    <a:lnTo>
                      <a:pt x="953" y="1147"/>
                    </a:lnTo>
                    <a:lnTo>
                      <a:pt x="1064" y="1200"/>
                    </a:lnTo>
                    <a:lnTo>
                      <a:pt x="905" y="1185"/>
                    </a:lnTo>
                    <a:close/>
                    <a:moveTo>
                      <a:pt x="953" y="1145"/>
                    </a:moveTo>
                    <a:lnTo>
                      <a:pt x="1055" y="1062"/>
                    </a:lnTo>
                    <a:lnTo>
                      <a:pt x="1067" y="1200"/>
                    </a:lnTo>
                    <a:lnTo>
                      <a:pt x="953" y="1145"/>
                    </a:lnTo>
                    <a:close/>
                    <a:moveTo>
                      <a:pt x="1067" y="1197"/>
                    </a:moveTo>
                    <a:lnTo>
                      <a:pt x="1057" y="1062"/>
                    </a:lnTo>
                    <a:lnTo>
                      <a:pt x="1169" y="1064"/>
                    </a:lnTo>
                    <a:lnTo>
                      <a:pt x="1067" y="1197"/>
                    </a:lnTo>
                    <a:close/>
                    <a:moveTo>
                      <a:pt x="1171" y="1062"/>
                    </a:moveTo>
                    <a:lnTo>
                      <a:pt x="1209" y="1010"/>
                    </a:lnTo>
                    <a:lnTo>
                      <a:pt x="1247" y="1064"/>
                    </a:lnTo>
                    <a:lnTo>
                      <a:pt x="1171" y="1062"/>
                    </a:lnTo>
                    <a:close/>
                    <a:moveTo>
                      <a:pt x="1249" y="1064"/>
                    </a:moveTo>
                    <a:lnTo>
                      <a:pt x="1211" y="1010"/>
                    </a:lnTo>
                    <a:lnTo>
                      <a:pt x="1359" y="1067"/>
                    </a:lnTo>
                    <a:lnTo>
                      <a:pt x="1249" y="1064"/>
                    </a:lnTo>
                    <a:close/>
                    <a:moveTo>
                      <a:pt x="1361" y="1067"/>
                    </a:moveTo>
                    <a:lnTo>
                      <a:pt x="1314" y="1162"/>
                    </a:lnTo>
                    <a:lnTo>
                      <a:pt x="1249" y="1064"/>
                    </a:lnTo>
                    <a:lnTo>
                      <a:pt x="1361" y="1067"/>
                    </a:lnTo>
                    <a:close/>
                    <a:moveTo>
                      <a:pt x="1361" y="1067"/>
                    </a:moveTo>
                    <a:lnTo>
                      <a:pt x="1432" y="1219"/>
                    </a:lnTo>
                    <a:lnTo>
                      <a:pt x="1316" y="1162"/>
                    </a:lnTo>
                    <a:lnTo>
                      <a:pt x="1361" y="1067"/>
                    </a:lnTo>
                    <a:close/>
                    <a:moveTo>
                      <a:pt x="1297" y="1330"/>
                    </a:moveTo>
                    <a:lnTo>
                      <a:pt x="1314" y="1164"/>
                    </a:lnTo>
                    <a:lnTo>
                      <a:pt x="1463" y="1283"/>
                    </a:lnTo>
                    <a:lnTo>
                      <a:pt x="1297" y="1330"/>
                    </a:lnTo>
                    <a:close/>
                    <a:moveTo>
                      <a:pt x="1466" y="1285"/>
                    </a:moveTo>
                    <a:lnTo>
                      <a:pt x="1520" y="1314"/>
                    </a:lnTo>
                    <a:lnTo>
                      <a:pt x="1511" y="1337"/>
                    </a:lnTo>
                    <a:lnTo>
                      <a:pt x="1466" y="1285"/>
                    </a:lnTo>
                    <a:close/>
                    <a:moveTo>
                      <a:pt x="1523" y="1352"/>
                    </a:moveTo>
                    <a:lnTo>
                      <a:pt x="1494" y="1371"/>
                    </a:lnTo>
                    <a:lnTo>
                      <a:pt x="1511" y="1340"/>
                    </a:lnTo>
                    <a:lnTo>
                      <a:pt x="1523" y="1352"/>
                    </a:lnTo>
                    <a:close/>
                    <a:moveTo>
                      <a:pt x="1591" y="1432"/>
                    </a:moveTo>
                    <a:lnTo>
                      <a:pt x="1644" y="1459"/>
                    </a:lnTo>
                    <a:lnTo>
                      <a:pt x="1599" y="1532"/>
                    </a:lnTo>
                    <a:lnTo>
                      <a:pt x="1591" y="1432"/>
                    </a:lnTo>
                    <a:close/>
                    <a:moveTo>
                      <a:pt x="1601" y="1537"/>
                    </a:moveTo>
                    <a:lnTo>
                      <a:pt x="1648" y="1565"/>
                    </a:lnTo>
                    <a:lnTo>
                      <a:pt x="1648" y="1611"/>
                    </a:lnTo>
                    <a:lnTo>
                      <a:pt x="1601" y="1537"/>
                    </a:lnTo>
                    <a:close/>
                    <a:moveTo>
                      <a:pt x="1651" y="1613"/>
                    </a:moveTo>
                    <a:lnTo>
                      <a:pt x="1736" y="1625"/>
                    </a:lnTo>
                    <a:lnTo>
                      <a:pt x="1665" y="1770"/>
                    </a:lnTo>
                    <a:lnTo>
                      <a:pt x="1651" y="1613"/>
                    </a:lnTo>
                    <a:close/>
                    <a:moveTo>
                      <a:pt x="1668" y="1770"/>
                    </a:moveTo>
                    <a:lnTo>
                      <a:pt x="1739" y="1625"/>
                    </a:lnTo>
                    <a:lnTo>
                      <a:pt x="1803" y="1639"/>
                    </a:lnTo>
                    <a:lnTo>
                      <a:pt x="1668" y="1770"/>
                    </a:lnTo>
                    <a:close/>
                    <a:moveTo>
                      <a:pt x="1803" y="1637"/>
                    </a:moveTo>
                    <a:lnTo>
                      <a:pt x="1739" y="1625"/>
                    </a:lnTo>
                    <a:lnTo>
                      <a:pt x="1884" y="1561"/>
                    </a:lnTo>
                    <a:lnTo>
                      <a:pt x="1803" y="1637"/>
                    </a:lnTo>
                    <a:close/>
                    <a:moveTo>
                      <a:pt x="1886" y="1561"/>
                    </a:moveTo>
                    <a:lnTo>
                      <a:pt x="1919" y="1660"/>
                    </a:lnTo>
                    <a:lnTo>
                      <a:pt x="1805" y="1637"/>
                    </a:lnTo>
                    <a:lnTo>
                      <a:pt x="1886" y="1561"/>
                    </a:lnTo>
                    <a:close/>
                    <a:moveTo>
                      <a:pt x="1886" y="1561"/>
                    </a:moveTo>
                    <a:lnTo>
                      <a:pt x="2043" y="1618"/>
                    </a:lnTo>
                    <a:lnTo>
                      <a:pt x="1922" y="1660"/>
                    </a:lnTo>
                    <a:lnTo>
                      <a:pt x="1886" y="1561"/>
                    </a:lnTo>
                    <a:close/>
                    <a:moveTo>
                      <a:pt x="1922" y="1660"/>
                    </a:moveTo>
                    <a:lnTo>
                      <a:pt x="2112" y="1641"/>
                    </a:lnTo>
                    <a:lnTo>
                      <a:pt x="2029" y="1791"/>
                    </a:lnTo>
                    <a:lnTo>
                      <a:pt x="1922" y="1660"/>
                    </a:lnTo>
                    <a:close/>
                    <a:moveTo>
                      <a:pt x="2114" y="1641"/>
                    </a:moveTo>
                    <a:lnTo>
                      <a:pt x="2173" y="1622"/>
                    </a:lnTo>
                    <a:lnTo>
                      <a:pt x="2183" y="1646"/>
                    </a:lnTo>
                    <a:lnTo>
                      <a:pt x="2114" y="1641"/>
                    </a:lnTo>
                    <a:close/>
                    <a:moveTo>
                      <a:pt x="2202" y="1649"/>
                    </a:moveTo>
                    <a:lnTo>
                      <a:pt x="2197" y="1679"/>
                    </a:lnTo>
                    <a:lnTo>
                      <a:pt x="2183" y="1646"/>
                    </a:lnTo>
                    <a:lnTo>
                      <a:pt x="2202" y="1649"/>
                    </a:lnTo>
                    <a:close/>
                    <a:moveTo>
                      <a:pt x="2340" y="1615"/>
                    </a:moveTo>
                    <a:lnTo>
                      <a:pt x="2361" y="1637"/>
                    </a:lnTo>
                    <a:lnTo>
                      <a:pt x="2309" y="1656"/>
                    </a:lnTo>
                    <a:lnTo>
                      <a:pt x="2340" y="1615"/>
                    </a:lnTo>
                    <a:close/>
                    <a:moveTo>
                      <a:pt x="2363" y="1639"/>
                    </a:moveTo>
                    <a:lnTo>
                      <a:pt x="2385" y="1720"/>
                    </a:lnTo>
                    <a:lnTo>
                      <a:pt x="2309" y="1656"/>
                    </a:lnTo>
                    <a:lnTo>
                      <a:pt x="2363" y="163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99" name="Freeform 3284">
                <a:extLst>
                  <a:ext uri="{FF2B5EF4-FFF2-40B4-BE49-F238E27FC236}">
                    <a16:creationId xmlns:a16="http://schemas.microsoft.com/office/drawing/2014/main" id="{F79C0A02-0952-29CE-5EC4-742544E68064}"/>
                  </a:ext>
                </a:extLst>
              </p:cNvPr>
              <p:cNvSpPr>
                <a:spLocks/>
              </p:cNvSpPr>
              <p:nvPr/>
            </p:nvSpPr>
            <p:spPr bwMode="auto">
              <a:xfrm>
                <a:off x="6975035" y="-347780"/>
                <a:ext cx="46900" cy="52417"/>
              </a:xfrm>
              <a:custGeom>
                <a:avLst/>
                <a:gdLst>
                  <a:gd name="T0" fmla="*/ 6 w 7"/>
                  <a:gd name="T1" fmla="*/ 6 h 8"/>
                  <a:gd name="T2" fmla="*/ 1 w 7"/>
                  <a:gd name="T3" fmla="*/ 7 h 8"/>
                  <a:gd name="T4" fmla="*/ 1 w 7"/>
                  <a:gd name="T5" fmla="*/ 2 h 8"/>
                  <a:gd name="T6" fmla="*/ 6 w 7"/>
                  <a:gd name="T7" fmla="*/ 2 h 8"/>
                  <a:gd name="T8" fmla="*/ 6 w 7"/>
                  <a:gd name="T9" fmla="*/ 6 h 8"/>
                </a:gdLst>
                <a:ahLst/>
                <a:cxnLst>
                  <a:cxn ang="0">
                    <a:pos x="T0" y="T1"/>
                  </a:cxn>
                  <a:cxn ang="0">
                    <a:pos x="T2" y="T3"/>
                  </a:cxn>
                  <a:cxn ang="0">
                    <a:pos x="T4" y="T5"/>
                  </a:cxn>
                  <a:cxn ang="0">
                    <a:pos x="T6" y="T7"/>
                  </a:cxn>
                  <a:cxn ang="0">
                    <a:pos x="T8" y="T9"/>
                  </a:cxn>
                </a:cxnLst>
                <a:rect l="0" t="0" r="r" b="b"/>
                <a:pathLst>
                  <a:path w="7" h="8">
                    <a:moveTo>
                      <a:pt x="6" y="6"/>
                    </a:moveTo>
                    <a:cubicBezTo>
                      <a:pt x="5" y="8"/>
                      <a:pt x="3" y="8"/>
                      <a:pt x="1" y="7"/>
                    </a:cubicBezTo>
                    <a:cubicBezTo>
                      <a:pt x="0" y="5"/>
                      <a:pt x="0" y="3"/>
                      <a:pt x="1" y="2"/>
                    </a:cubicBezTo>
                    <a:cubicBezTo>
                      <a:pt x="2" y="0"/>
                      <a:pt x="4" y="0"/>
                      <a:pt x="6" y="2"/>
                    </a:cubicBezTo>
                    <a:cubicBezTo>
                      <a:pt x="7" y="3"/>
                      <a:pt x="7" y="5"/>
                      <a:pt x="6"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00" name="Freeform 3285">
                <a:extLst>
                  <a:ext uri="{FF2B5EF4-FFF2-40B4-BE49-F238E27FC236}">
                    <a16:creationId xmlns:a16="http://schemas.microsoft.com/office/drawing/2014/main" id="{27EBE6C9-9901-2B37-BF7D-A8D9EB215610}"/>
                  </a:ext>
                </a:extLst>
              </p:cNvPr>
              <p:cNvSpPr>
                <a:spLocks/>
              </p:cNvSpPr>
              <p:nvPr/>
            </p:nvSpPr>
            <p:spPr bwMode="auto">
              <a:xfrm>
                <a:off x="6563972" y="19142"/>
                <a:ext cx="44141" cy="46900"/>
              </a:xfrm>
              <a:custGeom>
                <a:avLst/>
                <a:gdLst>
                  <a:gd name="T0" fmla="*/ 6 w 7"/>
                  <a:gd name="T1" fmla="*/ 6 h 7"/>
                  <a:gd name="T2" fmla="*/ 1 w 7"/>
                  <a:gd name="T3" fmla="*/ 6 h 7"/>
                  <a:gd name="T4" fmla="*/ 1 w 7"/>
                  <a:gd name="T5" fmla="*/ 1 h 7"/>
                  <a:gd name="T6" fmla="*/ 6 w 7"/>
                  <a:gd name="T7" fmla="*/ 1 h 7"/>
                  <a:gd name="T8" fmla="*/ 6 w 7"/>
                  <a:gd name="T9" fmla="*/ 6 h 7"/>
                </a:gdLst>
                <a:ahLst/>
                <a:cxnLst>
                  <a:cxn ang="0">
                    <a:pos x="T0" y="T1"/>
                  </a:cxn>
                  <a:cxn ang="0">
                    <a:pos x="T2" y="T3"/>
                  </a:cxn>
                  <a:cxn ang="0">
                    <a:pos x="T4" y="T5"/>
                  </a:cxn>
                  <a:cxn ang="0">
                    <a:pos x="T6" y="T7"/>
                  </a:cxn>
                  <a:cxn ang="0">
                    <a:pos x="T8" y="T9"/>
                  </a:cxn>
                </a:cxnLst>
                <a:rect l="0" t="0" r="r" b="b"/>
                <a:pathLst>
                  <a:path w="7" h="7">
                    <a:moveTo>
                      <a:pt x="6" y="6"/>
                    </a:moveTo>
                    <a:cubicBezTo>
                      <a:pt x="5" y="7"/>
                      <a:pt x="3" y="7"/>
                      <a:pt x="1" y="6"/>
                    </a:cubicBezTo>
                    <a:cubicBezTo>
                      <a:pt x="0" y="5"/>
                      <a:pt x="0" y="3"/>
                      <a:pt x="1" y="1"/>
                    </a:cubicBezTo>
                    <a:cubicBezTo>
                      <a:pt x="2" y="0"/>
                      <a:pt x="4" y="0"/>
                      <a:pt x="6" y="1"/>
                    </a:cubicBezTo>
                    <a:cubicBezTo>
                      <a:pt x="7" y="2"/>
                      <a:pt x="7" y="4"/>
                      <a:pt x="6"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01" name="Freeform 3286">
                <a:extLst>
                  <a:ext uri="{FF2B5EF4-FFF2-40B4-BE49-F238E27FC236}">
                    <a16:creationId xmlns:a16="http://schemas.microsoft.com/office/drawing/2014/main" id="{C3486CAB-9453-48E6-313D-4AE31E0BB4C8}"/>
                  </a:ext>
                </a:extLst>
              </p:cNvPr>
              <p:cNvSpPr>
                <a:spLocks/>
              </p:cNvSpPr>
              <p:nvPr/>
            </p:nvSpPr>
            <p:spPr bwMode="auto">
              <a:xfrm>
                <a:off x="7664737" y="-289845"/>
                <a:ext cx="52417" cy="46900"/>
              </a:xfrm>
              <a:custGeom>
                <a:avLst/>
                <a:gdLst>
                  <a:gd name="T0" fmla="*/ 6 w 8"/>
                  <a:gd name="T1" fmla="*/ 6 h 7"/>
                  <a:gd name="T2" fmla="*/ 2 w 8"/>
                  <a:gd name="T3" fmla="*/ 6 h 7"/>
                  <a:gd name="T4" fmla="*/ 1 w 8"/>
                  <a:gd name="T5" fmla="*/ 1 h 7"/>
                  <a:gd name="T6" fmla="*/ 6 w 8"/>
                  <a:gd name="T7" fmla="*/ 1 h 7"/>
                  <a:gd name="T8" fmla="*/ 6 w 8"/>
                  <a:gd name="T9" fmla="*/ 6 h 7"/>
                </a:gdLst>
                <a:ahLst/>
                <a:cxnLst>
                  <a:cxn ang="0">
                    <a:pos x="T0" y="T1"/>
                  </a:cxn>
                  <a:cxn ang="0">
                    <a:pos x="T2" y="T3"/>
                  </a:cxn>
                  <a:cxn ang="0">
                    <a:pos x="T4" y="T5"/>
                  </a:cxn>
                  <a:cxn ang="0">
                    <a:pos x="T6" y="T7"/>
                  </a:cxn>
                  <a:cxn ang="0">
                    <a:pos x="T8" y="T9"/>
                  </a:cxn>
                </a:cxnLst>
                <a:rect l="0" t="0" r="r" b="b"/>
                <a:pathLst>
                  <a:path w="8" h="7">
                    <a:moveTo>
                      <a:pt x="6" y="6"/>
                    </a:moveTo>
                    <a:cubicBezTo>
                      <a:pt x="5" y="7"/>
                      <a:pt x="3" y="7"/>
                      <a:pt x="2" y="6"/>
                    </a:cubicBezTo>
                    <a:cubicBezTo>
                      <a:pt x="0" y="5"/>
                      <a:pt x="0" y="3"/>
                      <a:pt x="1" y="1"/>
                    </a:cubicBezTo>
                    <a:cubicBezTo>
                      <a:pt x="3" y="0"/>
                      <a:pt x="5" y="0"/>
                      <a:pt x="6" y="1"/>
                    </a:cubicBezTo>
                    <a:cubicBezTo>
                      <a:pt x="8" y="2"/>
                      <a:pt x="8" y="4"/>
                      <a:pt x="6"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02" name="Freeform 3287">
                <a:extLst>
                  <a:ext uri="{FF2B5EF4-FFF2-40B4-BE49-F238E27FC236}">
                    <a16:creationId xmlns:a16="http://schemas.microsoft.com/office/drawing/2014/main" id="{4A097B33-D5E0-2EA8-FAE9-ACA261E81F13}"/>
                  </a:ext>
                </a:extLst>
              </p:cNvPr>
              <p:cNvSpPr>
                <a:spLocks/>
              </p:cNvSpPr>
              <p:nvPr/>
            </p:nvSpPr>
            <p:spPr bwMode="auto">
              <a:xfrm>
                <a:off x="6997105" y="-648490"/>
                <a:ext cx="38623" cy="38623"/>
              </a:xfrm>
              <a:custGeom>
                <a:avLst/>
                <a:gdLst>
                  <a:gd name="T0" fmla="*/ 5 w 6"/>
                  <a:gd name="T1" fmla="*/ 5 h 6"/>
                  <a:gd name="T2" fmla="*/ 2 w 6"/>
                  <a:gd name="T3" fmla="*/ 5 h 6"/>
                  <a:gd name="T4" fmla="*/ 1 w 6"/>
                  <a:gd name="T5" fmla="*/ 1 h 6"/>
                  <a:gd name="T6" fmla="*/ 5 w 6"/>
                  <a:gd name="T7" fmla="*/ 1 h 6"/>
                  <a:gd name="T8" fmla="*/ 5 w 6"/>
                  <a:gd name="T9" fmla="*/ 5 h 6"/>
                </a:gdLst>
                <a:ahLst/>
                <a:cxnLst>
                  <a:cxn ang="0">
                    <a:pos x="T0" y="T1"/>
                  </a:cxn>
                  <a:cxn ang="0">
                    <a:pos x="T2" y="T3"/>
                  </a:cxn>
                  <a:cxn ang="0">
                    <a:pos x="T4" y="T5"/>
                  </a:cxn>
                  <a:cxn ang="0">
                    <a:pos x="T6" y="T7"/>
                  </a:cxn>
                  <a:cxn ang="0">
                    <a:pos x="T8" y="T9"/>
                  </a:cxn>
                </a:cxnLst>
                <a:rect l="0" t="0" r="r" b="b"/>
                <a:pathLst>
                  <a:path w="6" h="6">
                    <a:moveTo>
                      <a:pt x="5" y="5"/>
                    </a:moveTo>
                    <a:cubicBezTo>
                      <a:pt x="4" y="6"/>
                      <a:pt x="3" y="6"/>
                      <a:pt x="2" y="5"/>
                    </a:cubicBezTo>
                    <a:cubicBezTo>
                      <a:pt x="1" y="4"/>
                      <a:pt x="0" y="3"/>
                      <a:pt x="1" y="1"/>
                    </a:cubicBezTo>
                    <a:cubicBezTo>
                      <a:pt x="2" y="0"/>
                      <a:pt x="4" y="0"/>
                      <a:pt x="5" y="1"/>
                    </a:cubicBezTo>
                    <a:cubicBezTo>
                      <a:pt x="6" y="2"/>
                      <a:pt x="6" y="4"/>
                      <a:pt x="5"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03" name="Freeform 3288">
                <a:extLst>
                  <a:ext uri="{FF2B5EF4-FFF2-40B4-BE49-F238E27FC236}">
                    <a16:creationId xmlns:a16="http://schemas.microsoft.com/office/drawing/2014/main" id="{25982949-8020-5FCE-C421-CBDAA4287815}"/>
                  </a:ext>
                </a:extLst>
              </p:cNvPr>
              <p:cNvSpPr>
                <a:spLocks/>
              </p:cNvSpPr>
              <p:nvPr/>
            </p:nvSpPr>
            <p:spPr bwMode="auto">
              <a:xfrm>
                <a:off x="7546108" y="-734013"/>
                <a:ext cx="38623" cy="38623"/>
              </a:xfrm>
              <a:custGeom>
                <a:avLst/>
                <a:gdLst>
                  <a:gd name="T0" fmla="*/ 5 w 6"/>
                  <a:gd name="T1" fmla="*/ 4 h 6"/>
                  <a:gd name="T2" fmla="*/ 1 w 6"/>
                  <a:gd name="T3" fmla="*/ 5 h 6"/>
                  <a:gd name="T4" fmla="*/ 1 w 6"/>
                  <a:gd name="T5" fmla="*/ 1 h 6"/>
                  <a:gd name="T6" fmla="*/ 5 w 6"/>
                  <a:gd name="T7" fmla="*/ 1 h 6"/>
                  <a:gd name="T8" fmla="*/ 5 w 6"/>
                  <a:gd name="T9" fmla="*/ 4 h 6"/>
                </a:gdLst>
                <a:ahLst/>
                <a:cxnLst>
                  <a:cxn ang="0">
                    <a:pos x="T0" y="T1"/>
                  </a:cxn>
                  <a:cxn ang="0">
                    <a:pos x="T2" y="T3"/>
                  </a:cxn>
                  <a:cxn ang="0">
                    <a:pos x="T4" y="T5"/>
                  </a:cxn>
                  <a:cxn ang="0">
                    <a:pos x="T6" y="T7"/>
                  </a:cxn>
                  <a:cxn ang="0">
                    <a:pos x="T8" y="T9"/>
                  </a:cxn>
                </a:cxnLst>
                <a:rect l="0" t="0" r="r" b="b"/>
                <a:pathLst>
                  <a:path w="6" h="6">
                    <a:moveTo>
                      <a:pt x="5" y="4"/>
                    </a:moveTo>
                    <a:cubicBezTo>
                      <a:pt x="4" y="6"/>
                      <a:pt x="2" y="6"/>
                      <a:pt x="1" y="5"/>
                    </a:cubicBezTo>
                    <a:cubicBezTo>
                      <a:pt x="0" y="4"/>
                      <a:pt x="0" y="2"/>
                      <a:pt x="1" y="1"/>
                    </a:cubicBezTo>
                    <a:cubicBezTo>
                      <a:pt x="2" y="0"/>
                      <a:pt x="4" y="0"/>
                      <a:pt x="5" y="1"/>
                    </a:cubicBezTo>
                    <a:cubicBezTo>
                      <a:pt x="6" y="2"/>
                      <a:pt x="6" y="3"/>
                      <a:pt x="5"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04" name="Freeform 3289">
                <a:extLst>
                  <a:ext uri="{FF2B5EF4-FFF2-40B4-BE49-F238E27FC236}">
                    <a16:creationId xmlns:a16="http://schemas.microsoft.com/office/drawing/2014/main" id="{046F7685-3EA8-32AE-1566-42AECF7D1C41}"/>
                  </a:ext>
                </a:extLst>
              </p:cNvPr>
              <p:cNvSpPr>
                <a:spLocks/>
              </p:cNvSpPr>
              <p:nvPr/>
            </p:nvSpPr>
            <p:spPr bwMode="auto">
              <a:xfrm>
                <a:off x="6379132" y="-538138"/>
                <a:ext cx="41382" cy="33106"/>
              </a:xfrm>
              <a:custGeom>
                <a:avLst/>
                <a:gdLst>
                  <a:gd name="T0" fmla="*/ 5 w 6"/>
                  <a:gd name="T1" fmla="*/ 4 h 5"/>
                  <a:gd name="T2" fmla="*/ 1 w 6"/>
                  <a:gd name="T3" fmla="*/ 5 h 5"/>
                  <a:gd name="T4" fmla="*/ 1 w 6"/>
                  <a:gd name="T5" fmla="*/ 1 h 5"/>
                  <a:gd name="T6" fmla="*/ 4 w 6"/>
                  <a:gd name="T7" fmla="*/ 1 h 5"/>
                  <a:gd name="T8" fmla="*/ 5 w 6"/>
                  <a:gd name="T9" fmla="*/ 4 h 5"/>
                </a:gdLst>
                <a:ahLst/>
                <a:cxnLst>
                  <a:cxn ang="0">
                    <a:pos x="T0" y="T1"/>
                  </a:cxn>
                  <a:cxn ang="0">
                    <a:pos x="T2" y="T3"/>
                  </a:cxn>
                  <a:cxn ang="0">
                    <a:pos x="T4" y="T5"/>
                  </a:cxn>
                  <a:cxn ang="0">
                    <a:pos x="T6" y="T7"/>
                  </a:cxn>
                  <a:cxn ang="0">
                    <a:pos x="T8" y="T9"/>
                  </a:cxn>
                </a:cxnLst>
                <a:rect l="0" t="0" r="r" b="b"/>
                <a:pathLst>
                  <a:path w="6" h="5">
                    <a:moveTo>
                      <a:pt x="5" y="4"/>
                    </a:moveTo>
                    <a:cubicBezTo>
                      <a:pt x="4" y="5"/>
                      <a:pt x="2" y="5"/>
                      <a:pt x="1" y="5"/>
                    </a:cubicBezTo>
                    <a:cubicBezTo>
                      <a:pt x="0" y="4"/>
                      <a:pt x="0" y="2"/>
                      <a:pt x="1" y="1"/>
                    </a:cubicBezTo>
                    <a:cubicBezTo>
                      <a:pt x="2" y="0"/>
                      <a:pt x="3" y="0"/>
                      <a:pt x="4" y="1"/>
                    </a:cubicBezTo>
                    <a:cubicBezTo>
                      <a:pt x="6" y="1"/>
                      <a:pt x="6" y="3"/>
                      <a:pt x="5"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05" name="Freeform 3290">
                <a:extLst>
                  <a:ext uri="{FF2B5EF4-FFF2-40B4-BE49-F238E27FC236}">
                    <a16:creationId xmlns:a16="http://schemas.microsoft.com/office/drawing/2014/main" id="{2609515D-8797-4266-CD9A-07C64129B887}"/>
                  </a:ext>
                </a:extLst>
              </p:cNvPr>
              <p:cNvSpPr>
                <a:spLocks/>
              </p:cNvSpPr>
              <p:nvPr/>
            </p:nvSpPr>
            <p:spPr bwMode="auto">
              <a:xfrm>
                <a:off x="6641219" y="-413991"/>
                <a:ext cx="41382" cy="38623"/>
              </a:xfrm>
              <a:custGeom>
                <a:avLst/>
                <a:gdLst>
                  <a:gd name="T0" fmla="*/ 5 w 6"/>
                  <a:gd name="T1" fmla="*/ 4 h 6"/>
                  <a:gd name="T2" fmla="*/ 1 w 6"/>
                  <a:gd name="T3" fmla="*/ 5 h 6"/>
                  <a:gd name="T4" fmla="*/ 1 w 6"/>
                  <a:gd name="T5" fmla="*/ 1 h 6"/>
                  <a:gd name="T6" fmla="*/ 5 w 6"/>
                  <a:gd name="T7" fmla="*/ 1 h 6"/>
                  <a:gd name="T8" fmla="*/ 5 w 6"/>
                  <a:gd name="T9" fmla="*/ 4 h 6"/>
                </a:gdLst>
                <a:ahLst/>
                <a:cxnLst>
                  <a:cxn ang="0">
                    <a:pos x="T0" y="T1"/>
                  </a:cxn>
                  <a:cxn ang="0">
                    <a:pos x="T2" y="T3"/>
                  </a:cxn>
                  <a:cxn ang="0">
                    <a:pos x="T4" y="T5"/>
                  </a:cxn>
                  <a:cxn ang="0">
                    <a:pos x="T6" y="T7"/>
                  </a:cxn>
                  <a:cxn ang="0">
                    <a:pos x="T8" y="T9"/>
                  </a:cxn>
                </a:cxnLst>
                <a:rect l="0" t="0" r="r" b="b"/>
                <a:pathLst>
                  <a:path w="6" h="6">
                    <a:moveTo>
                      <a:pt x="5" y="4"/>
                    </a:moveTo>
                    <a:cubicBezTo>
                      <a:pt x="4" y="5"/>
                      <a:pt x="2" y="6"/>
                      <a:pt x="1" y="5"/>
                    </a:cubicBezTo>
                    <a:cubicBezTo>
                      <a:pt x="0" y="4"/>
                      <a:pt x="0" y="2"/>
                      <a:pt x="1" y="1"/>
                    </a:cubicBezTo>
                    <a:cubicBezTo>
                      <a:pt x="2" y="0"/>
                      <a:pt x="4" y="0"/>
                      <a:pt x="5" y="1"/>
                    </a:cubicBezTo>
                    <a:cubicBezTo>
                      <a:pt x="6" y="1"/>
                      <a:pt x="6" y="3"/>
                      <a:pt x="5"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06" name="Freeform 3291">
                <a:extLst>
                  <a:ext uri="{FF2B5EF4-FFF2-40B4-BE49-F238E27FC236}">
                    <a16:creationId xmlns:a16="http://schemas.microsoft.com/office/drawing/2014/main" id="{048E3E81-AAE8-342E-0364-D1DF2971B9C0}"/>
                  </a:ext>
                </a:extLst>
              </p:cNvPr>
              <p:cNvSpPr>
                <a:spLocks/>
              </p:cNvSpPr>
              <p:nvPr/>
            </p:nvSpPr>
            <p:spPr bwMode="auto">
              <a:xfrm>
                <a:off x="8089594" y="5348"/>
                <a:ext cx="38623" cy="38623"/>
              </a:xfrm>
              <a:custGeom>
                <a:avLst/>
                <a:gdLst>
                  <a:gd name="T0" fmla="*/ 5 w 6"/>
                  <a:gd name="T1" fmla="*/ 5 h 6"/>
                  <a:gd name="T2" fmla="*/ 1 w 6"/>
                  <a:gd name="T3" fmla="*/ 5 h 6"/>
                  <a:gd name="T4" fmla="*/ 1 w 6"/>
                  <a:gd name="T5" fmla="*/ 2 h 6"/>
                  <a:gd name="T6" fmla="*/ 5 w 6"/>
                  <a:gd name="T7" fmla="*/ 1 h 6"/>
                  <a:gd name="T8" fmla="*/ 5 w 6"/>
                  <a:gd name="T9" fmla="*/ 5 h 6"/>
                </a:gdLst>
                <a:ahLst/>
                <a:cxnLst>
                  <a:cxn ang="0">
                    <a:pos x="T0" y="T1"/>
                  </a:cxn>
                  <a:cxn ang="0">
                    <a:pos x="T2" y="T3"/>
                  </a:cxn>
                  <a:cxn ang="0">
                    <a:pos x="T4" y="T5"/>
                  </a:cxn>
                  <a:cxn ang="0">
                    <a:pos x="T6" y="T7"/>
                  </a:cxn>
                  <a:cxn ang="0">
                    <a:pos x="T8" y="T9"/>
                  </a:cxn>
                </a:cxnLst>
                <a:rect l="0" t="0" r="r" b="b"/>
                <a:pathLst>
                  <a:path w="6" h="6">
                    <a:moveTo>
                      <a:pt x="5" y="5"/>
                    </a:moveTo>
                    <a:cubicBezTo>
                      <a:pt x="4" y="6"/>
                      <a:pt x="3" y="6"/>
                      <a:pt x="1" y="5"/>
                    </a:cubicBezTo>
                    <a:cubicBezTo>
                      <a:pt x="0" y="4"/>
                      <a:pt x="0" y="3"/>
                      <a:pt x="1" y="2"/>
                    </a:cubicBezTo>
                    <a:cubicBezTo>
                      <a:pt x="2" y="0"/>
                      <a:pt x="4" y="0"/>
                      <a:pt x="5" y="1"/>
                    </a:cubicBezTo>
                    <a:cubicBezTo>
                      <a:pt x="6" y="2"/>
                      <a:pt x="6" y="4"/>
                      <a:pt x="5"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07" name="Freeform 3292">
                <a:extLst>
                  <a:ext uri="{FF2B5EF4-FFF2-40B4-BE49-F238E27FC236}">
                    <a16:creationId xmlns:a16="http://schemas.microsoft.com/office/drawing/2014/main" id="{3D89631E-1026-13BA-9432-70BFEEB2F329}"/>
                  </a:ext>
                </a:extLst>
              </p:cNvPr>
              <p:cNvSpPr>
                <a:spLocks/>
              </p:cNvSpPr>
              <p:nvPr/>
            </p:nvSpPr>
            <p:spPr bwMode="auto">
              <a:xfrm>
                <a:off x="8437204" y="-281568"/>
                <a:ext cx="38623" cy="38623"/>
              </a:xfrm>
              <a:custGeom>
                <a:avLst/>
                <a:gdLst>
                  <a:gd name="T0" fmla="*/ 5 w 6"/>
                  <a:gd name="T1" fmla="*/ 5 h 6"/>
                  <a:gd name="T2" fmla="*/ 1 w 6"/>
                  <a:gd name="T3" fmla="*/ 5 h 6"/>
                  <a:gd name="T4" fmla="*/ 1 w 6"/>
                  <a:gd name="T5" fmla="*/ 2 h 6"/>
                  <a:gd name="T6" fmla="*/ 5 w 6"/>
                  <a:gd name="T7" fmla="*/ 1 h 6"/>
                  <a:gd name="T8" fmla="*/ 5 w 6"/>
                  <a:gd name="T9" fmla="*/ 5 h 6"/>
                </a:gdLst>
                <a:ahLst/>
                <a:cxnLst>
                  <a:cxn ang="0">
                    <a:pos x="T0" y="T1"/>
                  </a:cxn>
                  <a:cxn ang="0">
                    <a:pos x="T2" y="T3"/>
                  </a:cxn>
                  <a:cxn ang="0">
                    <a:pos x="T4" y="T5"/>
                  </a:cxn>
                  <a:cxn ang="0">
                    <a:pos x="T6" y="T7"/>
                  </a:cxn>
                  <a:cxn ang="0">
                    <a:pos x="T8" y="T9"/>
                  </a:cxn>
                </a:cxnLst>
                <a:rect l="0" t="0" r="r" b="b"/>
                <a:pathLst>
                  <a:path w="6" h="6">
                    <a:moveTo>
                      <a:pt x="5" y="5"/>
                    </a:moveTo>
                    <a:cubicBezTo>
                      <a:pt x="4" y="6"/>
                      <a:pt x="2" y="6"/>
                      <a:pt x="1" y="5"/>
                    </a:cubicBezTo>
                    <a:cubicBezTo>
                      <a:pt x="0" y="4"/>
                      <a:pt x="0" y="3"/>
                      <a:pt x="1" y="2"/>
                    </a:cubicBezTo>
                    <a:cubicBezTo>
                      <a:pt x="2" y="1"/>
                      <a:pt x="3" y="0"/>
                      <a:pt x="5" y="1"/>
                    </a:cubicBezTo>
                    <a:cubicBezTo>
                      <a:pt x="6" y="2"/>
                      <a:pt x="6" y="4"/>
                      <a:pt x="5"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08" name="Freeform 3293">
                <a:extLst>
                  <a:ext uri="{FF2B5EF4-FFF2-40B4-BE49-F238E27FC236}">
                    <a16:creationId xmlns:a16="http://schemas.microsoft.com/office/drawing/2014/main" id="{E4C4EFD0-EA4A-E5DC-BF3B-D411F35F4716}"/>
                  </a:ext>
                </a:extLst>
              </p:cNvPr>
              <p:cNvSpPr>
                <a:spLocks/>
              </p:cNvSpPr>
              <p:nvPr/>
            </p:nvSpPr>
            <p:spPr bwMode="auto">
              <a:xfrm>
                <a:off x="8903443" y="248123"/>
                <a:ext cx="38623" cy="38623"/>
              </a:xfrm>
              <a:custGeom>
                <a:avLst/>
                <a:gdLst>
                  <a:gd name="T0" fmla="*/ 5 w 6"/>
                  <a:gd name="T1" fmla="*/ 5 h 6"/>
                  <a:gd name="T2" fmla="*/ 2 w 6"/>
                  <a:gd name="T3" fmla="*/ 5 h 6"/>
                  <a:gd name="T4" fmla="*/ 1 w 6"/>
                  <a:gd name="T5" fmla="*/ 2 h 6"/>
                  <a:gd name="T6" fmla="*/ 5 w 6"/>
                  <a:gd name="T7" fmla="*/ 1 h 6"/>
                  <a:gd name="T8" fmla="*/ 5 w 6"/>
                  <a:gd name="T9" fmla="*/ 5 h 6"/>
                </a:gdLst>
                <a:ahLst/>
                <a:cxnLst>
                  <a:cxn ang="0">
                    <a:pos x="T0" y="T1"/>
                  </a:cxn>
                  <a:cxn ang="0">
                    <a:pos x="T2" y="T3"/>
                  </a:cxn>
                  <a:cxn ang="0">
                    <a:pos x="T4" y="T5"/>
                  </a:cxn>
                  <a:cxn ang="0">
                    <a:pos x="T6" y="T7"/>
                  </a:cxn>
                  <a:cxn ang="0">
                    <a:pos x="T8" y="T9"/>
                  </a:cxn>
                </a:cxnLst>
                <a:rect l="0" t="0" r="r" b="b"/>
                <a:pathLst>
                  <a:path w="6" h="6">
                    <a:moveTo>
                      <a:pt x="5" y="5"/>
                    </a:moveTo>
                    <a:cubicBezTo>
                      <a:pt x="4" y="6"/>
                      <a:pt x="3" y="6"/>
                      <a:pt x="2" y="5"/>
                    </a:cubicBezTo>
                    <a:cubicBezTo>
                      <a:pt x="1" y="4"/>
                      <a:pt x="0" y="3"/>
                      <a:pt x="1" y="2"/>
                    </a:cubicBezTo>
                    <a:cubicBezTo>
                      <a:pt x="2" y="0"/>
                      <a:pt x="4" y="0"/>
                      <a:pt x="5" y="1"/>
                    </a:cubicBezTo>
                    <a:cubicBezTo>
                      <a:pt x="6" y="2"/>
                      <a:pt x="6" y="4"/>
                      <a:pt x="5"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09" name="Freeform 3294">
                <a:extLst>
                  <a:ext uri="{FF2B5EF4-FFF2-40B4-BE49-F238E27FC236}">
                    <a16:creationId xmlns:a16="http://schemas.microsoft.com/office/drawing/2014/main" id="{E51E87E9-F158-CE6A-8F45-06A6F08E6F65}"/>
                  </a:ext>
                </a:extLst>
              </p:cNvPr>
              <p:cNvSpPr>
                <a:spLocks/>
              </p:cNvSpPr>
              <p:nvPr/>
            </p:nvSpPr>
            <p:spPr bwMode="auto">
              <a:xfrm>
                <a:off x="6569490" y="-957477"/>
                <a:ext cx="38623" cy="38623"/>
              </a:xfrm>
              <a:custGeom>
                <a:avLst/>
                <a:gdLst>
                  <a:gd name="T0" fmla="*/ 5 w 6"/>
                  <a:gd name="T1" fmla="*/ 4 h 6"/>
                  <a:gd name="T2" fmla="*/ 1 w 6"/>
                  <a:gd name="T3" fmla="*/ 5 h 6"/>
                  <a:gd name="T4" fmla="*/ 1 w 6"/>
                  <a:gd name="T5" fmla="*/ 1 h 6"/>
                  <a:gd name="T6" fmla="*/ 4 w 6"/>
                  <a:gd name="T7" fmla="*/ 1 h 6"/>
                  <a:gd name="T8" fmla="*/ 5 w 6"/>
                  <a:gd name="T9" fmla="*/ 4 h 6"/>
                </a:gdLst>
                <a:ahLst/>
                <a:cxnLst>
                  <a:cxn ang="0">
                    <a:pos x="T0" y="T1"/>
                  </a:cxn>
                  <a:cxn ang="0">
                    <a:pos x="T2" y="T3"/>
                  </a:cxn>
                  <a:cxn ang="0">
                    <a:pos x="T4" y="T5"/>
                  </a:cxn>
                  <a:cxn ang="0">
                    <a:pos x="T6" y="T7"/>
                  </a:cxn>
                  <a:cxn ang="0">
                    <a:pos x="T8" y="T9"/>
                  </a:cxn>
                </a:cxnLst>
                <a:rect l="0" t="0" r="r" b="b"/>
                <a:pathLst>
                  <a:path w="6" h="6">
                    <a:moveTo>
                      <a:pt x="5" y="4"/>
                    </a:moveTo>
                    <a:cubicBezTo>
                      <a:pt x="4" y="5"/>
                      <a:pt x="2" y="6"/>
                      <a:pt x="1" y="5"/>
                    </a:cubicBezTo>
                    <a:cubicBezTo>
                      <a:pt x="0" y="4"/>
                      <a:pt x="0" y="2"/>
                      <a:pt x="1" y="1"/>
                    </a:cubicBezTo>
                    <a:cubicBezTo>
                      <a:pt x="2" y="0"/>
                      <a:pt x="3" y="0"/>
                      <a:pt x="4" y="1"/>
                    </a:cubicBezTo>
                    <a:cubicBezTo>
                      <a:pt x="6" y="2"/>
                      <a:pt x="6" y="3"/>
                      <a:pt x="5"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10" name="Freeform 3295">
                <a:extLst>
                  <a:ext uri="{FF2B5EF4-FFF2-40B4-BE49-F238E27FC236}">
                    <a16:creationId xmlns:a16="http://schemas.microsoft.com/office/drawing/2014/main" id="{24A1A0E8-5401-D389-ABBD-D83052F5582F}"/>
                  </a:ext>
                </a:extLst>
              </p:cNvPr>
              <p:cNvSpPr>
                <a:spLocks/>
              </p:cNvSpPr>
              <p:nvPr/>
            </p:nvSpPr>
            <p:spPr bwMode="auto">
              <a:xfrm>
                <a:off x="6693636" y="-700908"/>
                <a:ext cx="27588" cy="33106"/>
              </a:xfrm>
              <a:custGeom>
                <a:avLst/>
                <a:gdLst>
                  <a:gd name="T0" fmla="*/ 3 w 4"/>
                  <a:gd name="T1" fmla="*/ 4 h 5"/>
                  <a:gd name="T2" fmla="*/ 1 w 4"/>
                  <a:gd name="T3" fmla="*/ 4 h 5"/>
                  <a:gd name="T4" fmla="*/ 0 w 4"/>
                  <a:gd name="T5" fmla="*/ 1 h 5"/>
                  <a:gd name="T6" fmla="*/ 3 w 4"/>
                  <a:gd name="T7" fmla="*/ 1 h 5"/>
                  <a:gd name="T8" fmla="*/ 3 w 4"/>
                  <a:gd name="T9" fmla="*/ 4 h 5"/>
                </a:gdLst>
                <a:ahLst/>
                <a:cxnLst>
                  <a:cxn ang="0">
                    <a:pos x="T0" y="T1"/>
                  </a:cxn>
                  <a:cxn ang="0">
                    <a:pos x="T2" y="T3"/>
                  </a:cxn>
                  <a:cxn ang="0">
                    <a:pos x="T4" y="T5"/>
                  </a:cxn>
                  <a:cxn ang="0">
                    <a:pos x="T6" y="T7"/>
                  </a:cxn>
                  <a:cxn ang="0">
                    <a:pos x="T8" y="T9"/>
                  </a:cxn>
                </a:cxnLst>
                <a:rect l="0" t="0" r="r" b="b"/>
                <a:pathLst>
                  <a:path w="4" h="5">
                    <a:moveTo>
                      <a:pt x="3" y="4"/>
                    </a:moveTo>
                    <a:cubicBezTo>
                      <a:pt x="3" y="4"/>
                      <a:pt x="1" y="5"/>
                      <a:pt x="1" y="4"/>
                    </a:cubicBezTo>
                    <a:cubicBezTo>
                      <a:pt x="0" y="3"/>
                      <a:pt x="0" y="2"/>
                      <a:pt x="0" y="1"/>
                    </a:cubicBezTo>
                    <a:cubicBezTo>
                      <a:pt x="1" y="0"/>
                      <a:pt x="2" y="0"/>
                      <a:pt x="3" y="1"/>
                    </a:cubicBezTo>
                    <a:cubicBezTo>
                      <a:pt x="4" y="2"/>
                      <a:pt x="4" y="3"/>
                      <a:pt x="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11" name="Freeform 3296">
                <a:extLst>
                  <a:ext uri="{FF2B5EF4-FFF2-40B4-BE49-F238E27FC236}">
                    <a16:creationId xmlns:a16="http://schemas.microsoft.com/office/drawing/2014/main" id="{AFBC78F8-7BCF-AACF-7CBD-2C859D100EB7}"/>
                  </a:ext>
                </a:extLst>
              </p:cNvPr>
              <p:cNvSpPr>
                <a:spLocks/>
              </p:cNvSpPr>
              <p:nvPr/>
            </p:nvSpPr>
            <p:spPr bwMode="auto">
              <a:xfrm>
                <a:off x="6368096" y="-1100935"/>
                <a:ext cx="24829" cy="24829"/>
              </a:xfrm>
              <a:custGeom>
                <a:avLst/>
                <a:gdLst>
                  <a:gd name="T0" fmla="*/ 4 w 4"/>
                  <a:gd name="T1" fmla="*/ 3 h 4"/>
                  <a:gd name="T2" fmla="*/ 1 w 4"/>
                  <a:gd name="T3" fmla="*/ 3 h 4"/>
                  <a:gd name="T4" fmla="*/ 1 w 4"/>
                  <a:gd name="T5" fmla="*/ 1 h 4"/>
                  <a:gd name="T6" fmla="*/ 3 w 4"/>
                  <a:gd name="T7" fmla="*/ 1 h 4"/>
                  <a:gd name="T8" fmla="*/ 4 w 4"/>
                  <a:gd name="T9" fmla="*/ 3 h 4"/>
                </a:gdLst>
                <a:ahLst/>
                <a:cxnLst>
                  <a:cxn ang="0">
                    <a:pos x="T0" y="T1"/>
                  </a:cxn>
                  <a:cxn ang="0">
                    <a:pos x="T2" y="T3"/>
                  </a:cxn>
                  <a:cxn ang="0">
                    <a:pos x="T4" y="T5"/>
                  </a:cxn>
                  <a:cxn ang="0">
                    <a:pos x="T6" y="T7"/>
                  </a:cxn>
                  <a:cxn ang="0">
                    <a:pos x="T8" y="T9"/>
                  </a:cxn>
                </a:cxnLst>
                <a:rect l="0" t="0" r="r" b="b"/>
                <a:pathLst>
                  <a:path w="4" h="4">
                    <a:moveTo>
                      <a:pt x="4" y="3"/>
                    </a:moveTo>
                    <a:cubicBezTo>
                      <a:pt x="3" y="4"/>
                      <a:pt x="2" y="4"/>
                      <a:pt x="1" y="3"/>
                    </a:cubicBezTo>
                    <a:cubicBezTo>
                      <a:pt x="0" y="3"/>
                      <a:pt x="0" y="2"/>
                      <a:pt x="1" y="1"/>
                    </a:cubicBezTo>
                    <a:cubicBezTo>
                      <a:pt x="1" y="0"/>
                      <a:pt x="3" y="0"/>
                      <a:pt x="3" y="1"/>
                    </a:cubicBezTo>
                    <a:cubicBezTo>
                      <a:pt x="4" y="1"/>
                      <a:pt x="4" y="2"/>
                      <a:pt x="4"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12" name="Freeform 3297">
                <a:extLst>
                  <a:ext uri="{FF2B5EF4-FFF2-40B4-BE49-F238E27FC236}">
                    <a16:creationId xmlns:a16="http://schemas.microsoft.com/office/drawing/2014/main" id="{CB216406-FF93-F332-E3C7-5E66BB117090}"/>
                  </a:ext>
                </a:extLst>
              </p:cNvPr>
              <p:cNvSpPr>
                <a:spLocks/>
              </p:cNvSpPr>
              <p:nvPr/>
            </p:nvSpPr>
            <p:spPr bwMode="auto">
              <a:xfrm>
                <a:off x="6530866" y="-714702"/>
                <a:ext cx="33106" cy="24829"/>
              </a:xfrm>
              <a:custGeom>
                <a:avLst/>
                <a:gdLst>
                  <a:gd name="T0" fmla="*/ 4 w 5"/>
                  <a:gd name="T1" fmla="*/ 3 h 4"/>
                  <a:gd name="T2" fmla="*/ 1 w 5"/>
                  <a:gd name="T3" fmla="*/ 3 h 4"/>
                  <a:gd name="T4" fmla="*/ 1 w 5"/>
                  <a:gd name="T5" fmla="*/ 1 h 4"/>
                  <a:gd name="T6" fmla="*/ 4 w 5"/>
                  <a:gd name="T7" fmla="*/ 0 h 4"/>
                  <a:gd name="T8" fmla="*/ 4 w 5"/>
                  <a:gd name="T9" fmla="*/ 3 h 4"/>
                </a:gdLst>
                <a:ahLst/>
                <a:cxnLst>
                  <a:cxn ang="0">
                    <a:pos x="T0" y="T1"/>
                  </a:cxn>
                  <a:cxn ang="0">
                    <a:pos x="T2" y="T3"/>
                  </a:cxn>
                  <a:cxn ang="0">
                    <a:pos x="T4" y="T5"/>
                  </a:cxn>
                  <a:cxn ang="0">
                    <a:pos x="T6" y="T7"/>
                  </a:cxn>
                  <a:cxn ang="0">
                    <a:pos x="T8" y="T9"/>
                  </a:cxn>
                </a:cxnLst>
                <a:rect l="0" t="0" r="r" b="b"/>
                <a:pathLst>
                  <a:path w="5" h="4">
                    <a:moveTo>
                      <a:pt x="4" y="3"/>
                    </a:moveTo>
                    <a:cubicBezTo>
                      <a:pt x="3" y="4"/>
                      <a:pt x="2" y="4"/>
                      <a:pt x="1" y="3"/>
                    </a:cubicBezTo>
                    <a:cubicBezTo>
                      <a:pt x="1" y="3"/>
                      <a:pt x="0" y="1"/>
                      <a:pt x="1" y="1"/>
                    </a:cubicBezTo>
                    <a:cubicBezTo>
                      <a:pt x="2" y="0"/>
                      <a:pt x="3" y="0"/>
                      <a:pt x="4" y="0"/>
                    </a:cubicBezTo>
                    <a:cubicBezTo>
                      <a:pt x="5" y="1"/>
                      <a:pt x="5" y="2"/>
                      <a:pt x="4"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13" name="Freeform 3298">
                <a:extLst>
                  <a:ext uri="{FF2B5EF4-FFF2-40B4-BE49-F238E27FC236}">
                    <a16:creationId xmlns:a16="http://schemas.microsoft.com/office/drawing/2014/main" id="{8247FC6E-4A7B-3618-B29E-123210B844EF}"/>
                  </a:ext>
                </a:extLst>
              </p:cNvPr>
              <p:cNvSpPr>
                <a:spLocks/>
              </p:cNvSpPr>
              <p:nvPr/>
            </p:nvSpPr>
            <p:spPr bwMode="auto">
              <a:xfrm>
                <a:off x="6660530" y="-124316"/>
                <a:ext cx="27588" cy="24829"/>
              </a:xfrm>
              <a:custGeom>
                <a:avLst/>
                <a:gdLst>
                  <a:gd name="T0" fmla="*/ 3 w 4"/>
                  <a:gd name="T1" fmla="*/ 3 h 4"/>
                  <a:gd name="T2" fmla="*/ 0 w 4"/>
                  <a:gd name="T3" fmla="*/ 3 h 4"/>
                  <a:gd name="T4" fmla="*/ 0 w 4"/>
                  <a:gd name="T5" fmla="*/ 1 h 4"/>
                  <a:gd name="T6" fmla="*/ 3 w 4"/>
                  <a:gd name="T7" fmla="*/ 1 h 4"/>
                  <a:gd name="T8" fmla="*/ 3 w 4"/>
                  <a:gd name="T9" fmla="*/ 3 h 4"/>
                </a:gdLst>
                <a:ahLst/>
                <a:cxnLst>
                  <a:cxn ang="0">
                    <a:pos x="T0" y="T1"/>
                  </a:cxn>
                  <a:cxn ang="0">
                    <a:pos x="T2" y="T3"/>
                  </a:cxn>
                  <a:cxn ang="0">
                    <a:pos x="T4" y="T5"/>
                  </a:cxn>
                  <a:cxn ang="0">
                    <a:pos x="T6" y="T7"/>
                  </a:cxn>
                  <a:cxn ang="0">
                    <a:pos x="T8" y="T9"/>
                  </a:cxn>
                </a:cxnLst>
                <a:rect l="0" t="0" r="r" b="b"/>
                <a:pathLst>
                  <a:path w="4" h="4">
                    <a:moveTo>
                      <a:pt x="3" y="3"/>
                    </a:moveTo>
                    <a:cubicBezTo>
                      <a:pt x="2" y="4"/>
                      <a:pt x="1" y="4"/>
                      <a:pt x="0" y="3"/>
                    </a:cubicBezTo>
                    <a:cubicBezTo>
                      <a:pt x="0" y="3"/>
                      <a:pt x="0" y="2"/>
                      <a:pt x="0" y="1"/>
                    </a:cubicBezTo>
                    <a:cubicBezTo>
                      <a:pt x="1" y="0"/>
                      <a:pt x="2" y="0"/>
                      <a:pt x="3" y="1"/>
                    </a:cubicBezTo>
                    <a:cubicBezTo>
                      <a:pt x="4" y="1"/>
                      <a:pt x="4" y="2"/>
                      <a:pt x="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14" name="Freeform 3299">
                <a:extLst>
                  <a:ext uri="{FF2B5EF4-FFF2-40B4-BE49-F238E27FC236}">
                    <a16:creationId xmlns:a16="http://schemas.microsoft.com/office/drawing/2014/main" id="{E3E2EDCA-0DB6-4481-9632-F8D75E4E5F2A}"/>
                  </a:ext>
                </a:extLst>
              </p:cNvPr>
              <p:cNvSpPr>
                <a:spLocks/>
              </p:cNvSpPr>
              <p:nvPr/>
            </p:nvSpPr>
            <p:spPr bwMode="auto">
              <a:xfrm>
                <a:off x="6249468" y="-80175"/>
                <a:ext cx="24829" cy="27588"/>
              </a:xfrm>
              <a:custGeom>
                <a:avLst/>
                <a:gdLst>
                  <a:gd name="T0" fmla="*/ 3 w 4"/>
                  <a:gd name="T1" fmla="*/ 3 h 4"/>
                  <a:gd name="T2" fmla="*/ 1 w 4"/>
                  <a:gd name="T3" fmla="*/ 4 h 4"/>
                  <a:gd name="T4" fmla="*/ 0 w 4"/>
                  <a:gd name="T5" fmla="*/ 1 h 4"/>
                  <a:gd name="T6" fmla="*/ 3 w 4"/>
                  <a:gd name="T7" fmla="*/ 1 h 4"/>
                  <a:gd name="T8" fmla="*/ 3 w 4"/>
                  <a:gd name="T9" fmla="*/ 3 h 4"/>
                </a:gdLst>
                <a:ahLst/>
                <a:cxnLst>
                  <a:cxn ang="0">
                    <a:pos x="T0" y="T1"/>
                  </a:cxn>
                  <a:cxn ang="0">
                    <a:pos x="T2" y="T3"/>
                  </a:cxn>
                  <a:cxn ang="0">
                    <a:pos x="T4" y="T5"/>
                  </a:cxn>
                  <a:cxn ang="0">
                    <a:pos x="T6" y="T7"/>
                  </a:cxn>
                  <a:cxn ang="0">
                    <a:pos x="T8" y="T9"/>
                  </a:cxn>
                </a:cxnLst>
                <a:rect l="0" t="0" r="r" b="b"/>
                <a:pathLst>
                  <a:path w="4" h="4">
                    <a:moveTo>
                      <a:pt x="3" y="3"/>
                    </a:moveTo>
                    <a:cubicBezTo>
                      <a:pt x="3" y="4"/>
                      <a:pt x="1" y="4"/>
                      <a:pt x="1" y="4"/>
                    </a:cubicBezTo>
                    <a:cubicBezTo>
                      <a:pt x="0" y="3"/>
                      <a:pt x="0" y="2"/>
                      <a:pt x="0" y="1"/>
                    </a:cubicBezTo>
                    <a:cubicBezTo>
                      <a:pt x="1" y="0"/>
                      <a:pt x="2" y="0"/>
                      <a:pt x="3" y="1"/>
                    </a:cubicBezTo>
                    <a:cubicBezTo>
                      <a:pt x="4" y="1"/>
                      <a:pt x="4" y="3"/>
                      <a:pt x="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15" name="Freeform 3300">
                <a:extLst>
                  <a:ext uri="{FF2B5EF4-FFF2-40B4-BE49-F238E27FC236}">
                    <a16:creationId xmlns:a16="http://schemas.microsoft.com/office/drawing/2014/main" id="{FFBBEB5D-B303-A872-B72A-676BFC70A0F7}"/>
                  </a:ext>
                </a:extLst>
              </p:cNvPr>
              <p:cNvSpPr>
                <a:spLocks/>
              </p:cNvSpPr>
              <p:nvPr/>
            </p:nvSpPr>
            <p:spPr bwMode="auto">
              <a:xfrm>
                <a:off x="7173669" y="-447097"/>
                <a:ext cx="24829" cy="33106"/>
              </a:xfrm>
              <a:custGeom>
                <a:avLst/>
                <a:gdLst>
                  <a:gd name="T0" fmla="*/ 3 w 4"/>
                  <a:gd name="T1" fmla="*/ 4 h 5"/>
                  <a:gd name="T2" fmla="*/ 1 w 4"/>
                  <a:gd name="T3" fmla="*/ 4 h 5"/>
                  <a:gd name="T4" fmla="*/ 0 w 4"/>
                  <a:gd name="T5" fmla="*/ 1 h 5"/>
                  <a:gd name="T6" fmla="*/ 3 w 4"/>
                  <a:gd name="T7" fmla="*/ 1 h 5"/>
                  <a:gd name="T8" fmla="*/ 3 w 4"/>
                  <a:gd name="T9" fmla="*/ 4 h 5"/>
                </a:gdLst>
                <a:ahLst/>
                <a:cxnLst>
                  <a:cxn ang="0">
                    <a:pos x="T0" y="T1"/>
                  </a:cxn>
                  <a:cxn ang="0">
                    <a:pos x="T2" y="T3"/>
                  </a:cxn>
                  <a:cxn ang="0">
                    <a:pos x="T4" y="T5"/>
                  </a:cxn>
                  <a:cxn ang="0">
                    <a:pos x="T6" y="T7"/>
                  </a:cxn>
                  <a:cxn ang="0">
                    <a:pos x="T8" y="T9"/>
                  </a:cxn>
                </a:cxnLst>
                <a:rect l="0" t="0" r="r" b="b"/>
                <a:pathLst>
                  <a:path w="4" h="5">
                    <a:moveTo>
                      <a:pt x="3" y="4"/>
                    </a:moveTo>
                    <a:cubicBezTo>
                      <a:pt x="3" y="4"/>
                      <a:pt x="1" y="5"/>
                      <a:pt x="1" y="4"/>
                    </a:cubicBezTo>
                    <a:cubicBezTo>
                      <a:pt x="0" y="3"/>
                      <a:pt x="0" y="2"/>
                      <a:pt x="0" y="1"/>
                    </a:cubicBezTo>
                    <a:cubicBezTo>
                      <a:pt x="1" y="0"/>
                      <a:pt x="2" y="0"/>
                      <a:pt x="3" y="1"/>
                    </a:cubicBezTo>
                    <a:cubicBezTo>
                      <a:pt x="4" y="2"/>
                      <a:pt x="4" y="3"/>
                      <a:pt x="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16" name="Freeform 3301">
                <a:extLst>
                  <a:ext uri="{FF2B5EF4-FFF2-40B4-BE49-F238E27FC236}">
                    <a16:creationId xmlns:a16="http://schemas.microsoft.com/office/drawing/2014/main" id="{EBDE8E78-4F48-BD94-2AD4-4A0D73EDFA76}"/>
                  </a:ext>
                </a:extLst>
              </p:cNvPr>
              <p:cNvSpPr>
                <a:spLocks/>
              </p:cNvSpPr>
              <p:nvPr/>
            </p:nvSpPr>
            <p:spPr bwMode="auto">
              <a:xfrm>
                <a:off x="7650943" y="13624"/>
                <a:ext cx="27588" cy="24829"/>
              </a:xfrm>
              <a:custGeom>
                <a:avLst/>
                <a:gdLst>
                  <a:gd name="T0" fmla="*/ 4 w 4"/>
                  <a:gd name="T1" fmla="*/ 3 h 4"/>
                  <a:gd name="T2" fmla="*/ 1 w 4"/>
                  <a:gd name="T3" fmla="*/ 4 h 4"/>
                  <a:gd name="T4" fmla="*/ 1 w 4"/>
                  <a:gd name="T5" fmla="*/ 1 h 4"/>
                  <a:gd name="T6" fmla="*/ 3 w 4"/>
                  <a:gd name="T7" fmla="*/ 1 h 4"/>
                  <a:gd name="T8" fmla="*/ 4 w 4"/>
                  <a:gd name="T9" fmla="*/ 3 h 4"/>
                </a:gdLst>
                <a:ahLst/>
                <a:cxnLst>
                  <a:cxn ang="0">
                    <a:pos x="T0" y="T1"/>
                  </a:cxn>
                  <a:cxn ang="0">
                    <a:pos x="T2" y="T3"/>
                  </a:cxn>
                  <a:cxn ang="0">
                    <a:pos x="T4" y="T5"/>
                  </a:cxn>
                  <a:cxn ang="0">
                    <a:pos x="T6" y="T7"/>
                  </a:cxn>
                  <a:cxn ang="0">
                    <a:pos x="T8" y="T9"/>
                  </a:cxn>
                </a:cxnLst>
                <a:rect l="0" t="0" r="r" b="b"/>
                <a:pathLst>
                  <a:path w="4" h="4">
                    <a:moveTo>
                      <a:pt x="4" y="3"/>
                    </a:moveTo>
                    <a:cubicBezTo>
                      <a:pt x="3" y="4"/>
                      <a:pt x="2" y="4"/>
                      <a:pt x="1" y="4"/>
                    </a:cubicBezTo>
                    <a:cubicBezTo>
                      <a:pt x="0" y="3"/>
                      <a:pt x="0" y="2"/>
                      <a:pt x="1" y="1"/>
                    </a:cubicBezTo>
                    <a:cubicBezTo>
                      <a:pt x="1" y="0"/>
                      <a:pt x="3" y="0"/>
                      <a:pt x="3" y="1"/>
                    </a:cubicBezTo>
                    <a:cubicBezTo>
                      <a:pt x="4" y="1"/>
                      <a:pt x="4" y="3"/>
                      <a:pt x="4"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17" name="Freeform 3302">
                <a:extLst>
                  <a:ext uri="{FF2B5EF4-FFF2-40B4-BE49-F238E27FC236}">
                    <a16:creationId xmlns:a16="http://schemas.microsoft.com/office/drawing/2014/main" id="{F6D8450E-526B-A669-AFB6-C5FCE3D2BC74}"/>
                  </a:ext>
                </a:extLst>
              </p:cNvPr>
              <p:cNvSpPr>
                <a:spLocks/>
              </p:cNvSpPr>
              <p:nvPr/>
            </p:nvSpPr>
            <p:spPr bwMode="auto">
              <a:xfrm>
                <a:off x="7317127" y="43971"/>
                <a:ext cx="33106" cy="33106"/>
              </a:xfrm>
              <a:custGeom>
                <a:avLst/>
                <a:gdLst>
                  <a:gd name="T0" fmla="*/ 4 w 5"/>
                  <a:gd name="T1" fmla="*/ 4 h 5"/>
                  <a:gd name="T2" fmla="*/ 1 w 5"/>
                  <a:gd name="T3" fmla="*/ 4 h 5"/>
                  <a:gd name="T4" fmla="*/ 1 w 5"/>
                  <a:gd name="T5" fmla="*/ 1 h 5"/>
                  <a:gd name="T6" fmla="*/ 4 w 5"/>
                  <a:gd name="T7" fmla="*/ 1 h 5"/>
                  <a:gd name="T8" fmla="*/ 4 w 5"/>
                  <a:gd name="T9" fmla="*/ 4 h 5"/>
                </a:gdLst>
                <a:ahLst/>
                <a:cxnLst>
                  <a:cxn ang="0">
                    <a:pos x="T0" y="T1"/>
                  </a:cxn>
                  <a:cxn ang="0">
                    <a:pos x="T2" y="T3"/>
                  </a:cxn>
                  <a:cxn ang="0">
                    <a:pos x="T4" y="T5"/>
                  </a:cxn>
                  <a:cxn ang="0">
                    <a:pos x="T6" y="T7"/>
                  </a:cxn>
                  <a:cxn ang="0">
                    <a:pos x="T8" y="T9"/>
                  </a:cxn>
                </a:cxnLst>
                <a:rect l="0" t="0" r="r" b="b"/>
                <a:pathLst>
                  <a:path w="5" h="5">
                    <a:moveTo>
                      <a:pt x="4" y="4"/>
                    </a:moveTo>
                    <a:cubicBezTo>
                      <a:pt x="3" y="5"/>
                      <a:pt x="2" y="5"/>
                      <a:pt x="1" y="4"/>
                    </a:cubicBezTo>
                    <a:cubicBezTo>
                      <a:pt x="1" y="3"/>
                      <a:pt x="0" y="2"/>
                      <a:pt x="1" y="1"/>
                    </a:cubicBezTo>
                    <a:cubicBezTo>
                      <a:pt x="2" y="1"/>
                      <a:pt x="3" y="0"/>
                      <a:pt x="4" y="1"/>
                    </a:cubicBezTo>
                    <a:cubicBezTo>
                      <a:pt x="5" y="2"/>
                      <a:pt x="5" y="3"/>
                      <a:pt x="4"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18" name="Freeform 3303">
                <a:extLst>
                  <a:ext uri="{FF2B5EF4-FFF2-40B4-BE49-F238E27FC236}">
                    <a16:creationId xmlns:a16="http://schemas.microsoft.com/office/drawing/2014/main" id="{E6F568DF-BBA2-E347-A98D-0CF977CE7088}"/>
                  </a:ext>
                </a:extLst>
              </p:cNvPr>
              <p:cNvSpPr>
                <a:spLocks/>
              </p:cNvSpPr>
              <p:nvPr/>
            </p:nvSpPr>
            <p:spPr bwMode="auto">
              <a:xfrm>
                <a:off x="8188911" y="1119907"/>
                <a:ext cx="44141" cy="46900"/>
              </a:xfrm>
              <a:custGeom>
                <a:avLst/>
                <a:gdLst>
                  <a:gd name="T0" fmla="*/ 4 w 7"/>
                  <a:gd name="T1" fmla="*/ 6 h 7"/>
                  <a:gd name="T2" fmla="*/ 0 w 7"/>
                  <a:gd name="T3" fmla="*/ 3 h 7"/>
                  <a:gd name="T4" fmla="*/ 3 w 7"/>
                  <a:gd name="T5" fmla="*/ 0 h 7"/>
                  <a:gd name="T6" fmla="*/ 7 w 7"/>
                  <a:gd name="T7" fmla="*/ 3 h 7"/>
                  <a:gd name="T8" fmla="*/ 4 w 7"/>
                  <a:gd name="T9" fmla="*/ 6 h 7"/>
                </a:gdLst>
                <a:ahLst/>
                <a:cxnLst>
                  <a:cxn ang="0">
                    <a:pos x="T0" y="T1"/>
                  </a:cxn>
                  <a:cxn ang="0">
                    <a:pos x="T2" y="T3"/>
                  </a:cxn>
                  <a:cxn ang="0">
                    <a:pos x="T4" y="T5"/>
                  </a:cxn>
                  <a:cxn ang="0">
                    <a:pos x="T6" y="T7"/>
                  </a:cxn>
                  <a:cxn ang="0">
                    <a:pos x="T8" y="T9"/>
                  </a:cxn>
                </a:cxnLst>
                <a:rect l="0" t="0" r="r" b="b"/>
                <a:pathLst>
                  <a:path w="7" h="7">
                    <a:moveTo>
                      <a:pt x="4" y="6"/>
                    </a:moveTo>
                    <a:cubicBezTo>
                      <a:pt x="2" y="7"/>
                      <a:pt x="0" y="5"/>
                      <a:pt x="0" y="3"/>
                    </a:cubicBezTo>
                    <a:cubicBezTo>
                      <a:pt x="0" y="1"/>
                      <a:pt x="1" y="0"/>
                      <a:pt x="3" y="0"/>
                    </a:cubicBezTo>
                    <a:cubicBezTo>
                      <a:pt x="5" y="0"/>
                      <a:pt x="7" y="1"/>
                      <a:pt x="7" y="3"/>
                    </a:cubicBezTo>
                    <a:cubicBezTo>
                      <a:pt x="7" y="5"/>
                      <a:pt x="6" y="6"/>
                      <a:pt x="4"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19" name="Freeform 3304">
                <a:extLst>
                  <a:ext uri="{FF2B5EF4-FFF2-40B4-BE49-F238E27FC236}">
                    <a16:creationId xmlns:a16="http://schemas.microsoft.com/office/drawing/2014/main" id="{3487F472-EC5E-3FF3-F258-55B4C7C68936}"/>
                  </a:ext>
                </a:extLst>
              </p:cNvPr>
              <p:cNvSpPr>
                <a:spLocks/>
              </p:cNvSpPr>
              <p:nvPr/>
            </p:nvSpPr>
            <p:spPr bwMode="auto">
              <a:xfrm>
                <a:off x="8641356" y="1644081"/>
                <a:ext cx="44141" cy="46900"/>
              </a:xfrm>
              <a:custGeom>
                <a:avLst/>
                <a:gdLst>
                  <a:gd name="T0" fmla="*/ 3 w 7"/>
                  <a:gd name="T1" fmla="*/ 7 h 7"/>
                  <a:gd name="T2" fmla="*/ 0 w 7"/>
                  <a:gd name="T3" fmla="*/ 4 h 7"/>
                  <a:gd name="T4" fmla="*/ 3 w 7"/>
                  <a:gd name="T5" fmla="*/ 0 h 7"/>
                  <a:gd name="T6" fmla="*/ 7 w 7"/>
                  <a:gd name="T7" fmla="*/ 3 h 7"/>
                  <a:gd name="T8" fmla="*/ 3 w 7"/>
                  <a:gd name="T9" fmla="*/ 7 h 7"/>
                </a:gdLst>
                <a:ahLst/>
                <a:cxnLst>
                  <a:cxn ang="0">
                    <a:pos x="T0" y="T1"/>
                  </a:cxn>
                  <a:cxn ang="0">
                    <a:pos x="T2" y="T3"/>
                  </a:cxn>
                  <a:cxn ang="0">
                    <a:pos x="T4" y="T5"/>
                  </a:cxn>
                  <a:cxn ang="0">
                    <a:pos x="T6" y="T7"/>
                  </a:cxn>
                  <a:cxn ang="0">
                    <a:pos x="T8" y="T9"/>
                  </a:cxn>
                </a:cxnLst>
                <a:rect l="0" t="0" r="r" b="b"/>
                <a:pathLst>
                  <a:path w="7" h="7">
                    <a:moveTo>
                      <a:pt x="3" y="7"/>
                    </a:moveTo>
                    <a:cubicBezTo>
                      <a:pt x="2" y="7"/>
                      <a:pt x="0" y="6"/>
                      <a:pt x="0" y="4"/>
                    </a:cubicBezTo>
                    <a:cubicBezTo>
                      <a:pt x="0" y="2"/>
                      <a:pt x="1" y="0"/>
                      <a:pt x="3" y="0"/>
                    </a:cubicBezTo>
                    <a:cubicBezTo>
                      <a:pt x="5" y="0"/>
                      <a:pt x="6" y="2"/>
                      <a:pt x="7" y="3"/>
                    </a:cubicBezTo>
                    <a:cubicBezTo>
                      <a:pt x="7" y="5"/>
                      <a:pt x="5" y="7"/>
                      <a:pt x="3"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20" name="Freeform 3305">
                <a:extLst>
                  <a:ext uri="{FF2B5EF4-FFF2-40B4-BE49-F238E27FC236}">
                    <a16:creationId xmlns:a16="http://schemas.microsoft.com/office/drawing/2014/main" id="{AF2F3C6C-2B1F-166D-4EAB-B65597C93BA4}"/>
                  </a:ext>
                </a:extLst>
              </p:cNvPr>
              <p:cNvSpPr>
                <a:spLocks/>
              </p:cNvSpPr>
              <p:nvPr/>
            </p:nvSpPr>
            <p:spPr bwMode="auto">
              <a:xfrm>
                <a:off x="8423410" y="915755"/>
                <a:ext cx="41382" cy="41382"/>
              </a:xfrm>
              <a:custGeom>
                <a:avLst/>
                <a:gdLst>
                  <a:gd name="T0" fmla="*/ 3 w 6"/>
                  <a:gd name="T1" fmla="*/ 6 h 6"/>
                  <a:gd name="T2" fmla="*/ 0 w 6"/>
                  <a:gd name="T3" fmla="*/ 3 h 6"/>
                  <a:gd name="T4" fmla="*/ 3 w 6"/>
                  <a:gd name="T5" fmla="*/ 0 h 6"/>
                  <a:gd name="T6" fmla="*/ 6 w 6"/>
                  <a:gd name="T7" fmla="*/ 3 h 6"/>
                  <a:gd name="T8" fmla="*/ 3 w 6"/>
                  <a:gd name="T9" fmla="*/ 6 h 6"/>
                </a:gdLst>
                <a:ahLst/>
                <a:cxnLst>
                  <a:cxn ang="0">
                    <a:pos x="T0" y="T1"/>
                  </a:cxn>
                  <a:cxn ang="0">
                    <a:pos x="T2" y="T3"/>
                  </a:cxn>
                  <a:cxn ang="0">
                    <a:pos x="T4" y="T5"/>
                  </a:cxn>
                  <a:cxn ang="0">
                    <a:pos x="T6" y="T7"/>
                  </a:cxn>
                  <a:cxn ang="0">
                    <a:pos x="T8" y="T9"/>
                  </a:cxn>
                </a:cxnLst>
                <a:rect l="0" t="0" r="r" b="b"/>
                <a:pathLst>
                  <a:path w="6" h="6">
                    <a:moveTo>
                      <a:pt x="3" y="6"/>
                    </a:moveTo>
                    <a:cubicBezTo>
                      <a:pt x="2" y="6"/>
                      <a:pt x="0" y="5"/>
                      <a:pt x="0" y="3"/>
                    </a:cubicBezTo>
                    <a:cubicBezTo>
                      <a:pt x="0" y="2"/>
                      <a:pt x="1" y="0"/>
                      <a:pt x="3" y="0"/>
                    </a:cubicBezTo>
                    <a:cubicBezTo>
                      <a:pt x="4" y="0"/>
                      <a:pt x="5" y="1"/>
                      <a:pt x="6" y="3"/>
                    </a:cubicBezTo>
                    <a:cubicBezTo>
                      <a:pt x="6" y="4"/>
                      <a:pt x="5" y="6"/>
                      <a:pt x="3"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21" name="Freeform 3306">
                <a:extLst>
                  <a:ext uri="{FF2B5EF4-FFF2-40B4-BE49-F238E27FC236}">
                    <a16:creationId xmlns:a16="http://schemas.microsoft.com/office/drawing/2014/main" id="{166CDBEF-6F27-5B34-0553-30CC37F13520}"/>
                  </a:ext>
                </a:extLst>
              </p:cNvPr>
              <p:cNvSpPr>
                <a:spLocks/>
              </p:cNvSpPr>
              <p:nvPr/>
            </p:nvSpPr>
            <p:spPr bwMode="auto">
              <a:xfrm>
                <a:off x="8666185" y="-458132"/>
                <a:ext cx="33106" cy="38623"/>
              </a:xfrm>
              <a:custGeom>
                <a:avLst/>
                <a:gdLst>
                  <a:gd name="T0" fmla="*/ 3 w 5"/>
                  <a:gd name="T1" fmla="*/ 6 h 6"/>
                  <a:gd name="T2" fmla="*/ 0 w 5"/>
                  <a:gd name="T3" fmla="*/ 3 h 6"/>
                  <a:gd name="T4" fmla="*/ 2 w 5"/>
                  <a:gd name="T5" fmla="*/ 0 h 6"/>
                  <a:gd name="T6" fmla="*/ 5 w 5"/>
                  <a:gd name="T7" fmla="*/ 3 h 6"/>
                  <a:gd name="T8" fmla="*/ 3 w 5"/>
                  <a:gd name="T9" fmla="*/ 6 h 6"/>
                </a:gdLst>
                <a:ahLst/>
                <a:cxnLst>
                  <a:cxn ang="0">
                    <a:pos x="T0" y="T1"/>
                  </a:cxn>
                  <a:cxn ang="0">
                    <a:pos x="T2" y="T3"/>
                  </a:cxn>
                  <a:cxn ang="0">
                    <a:pos x="T4" y="T5"/>
                  </a:cxn>
                  <a:cxn ang="0">
                    <a:pos x="T6" y="T7"/>
                  </a:cxn>
                  <a:cxn ang="0">
                    <a:pos x="T8" y="T9"/>
                  </a:cxn>
                </a:cxnLst>
                <a:rect l="0" t="0" r="r" b="b"/>
                <a:pathLst>
                  <a:path w="5" h="6">
                    <a:moveTo>
                      <a:pt x="3" y="6"/>
                    </a:moveTo>
                    <a:cubicBezTo>
                      <a:pt x="1" y="6"/>
                      <a:pt x="0" y="5"/>
                      <a:pt x="0" y="3"/>
                    </a:cubicBezTo>
                    <a:cubicBezTo>
                      <a:pt x="0" y="2"/>
                      <a:pt x="1" y="0"/>
                      <a:pt x="2" y="0"/>
                    </a:cubicBezTo>
                    <a:cubicBezTo>
                      <a:pt x="4" y="0"/>
                      <a:pt x="5" y="1"/>
                      <a:pt x="5" y="3"/>
                    </a:cubicBezTo>
                    <a:cubicBezTo>
                      <a:pt x="5" y="4"/>
                      <a:pt x="4" y="5"/>
                      <a:pt x="3"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22" name="Freeform 3307">
                <a:extLst>
                  <a:ext uri="{FF2B5EF4-FFF2-40B4-BE49-F238E27FC236}">
                    <a16:creationId xmlns:a16="http://schemas.microsoft.com/office/drawing/2014/main" id="{CCA96D35-C968-62E2-BA9F-07DD9DC14D89}"/>
                  </a:ext>
                </a:extLst>
              </p:cNvPr>
              <p:cNvSpPr>
                <a:spLocks/>
              </p:cNvSpPr>
              <p:nvPr/>
            </p:nvSpPr>
            <p:spPr bwMode="auto">
              <a:xfrm>
                <a:off x="8875855" y="1244054"/>
                <a:ext cx="33106" cy="33106"/>
              </a:xfrm>
              <a:custGeom>
                <a:avLst/>
                <a:gdLst>
                  <a:gd name="T0" fmla="*/ 3 w 5"/>
                  <a:gd name="T1" fmla="*/ 5 h 5"/>
                  <a:gd name="T2" fmla="*/ 0 w 5"/>
                  <a:gd name="T3" fmla="*/ 3 h 5"/>
                  <a:gd name="T4" fmla="*/ 2 w 5"/>
                  <a:gd name="T5" fmla="*/ 0 h 5"/>
                  <a:gd name="T6" fmla="*/ 5 w 5"/>
                  <a:gd name="T7" fmla="*/ 2 h 5"/>
                  <a:gd name="T8" fmla="*/ 3 w 5"/>
                  <a:gd name="T9" fmla="*/ 5 h 5"/>
                </a:gdLst>
                <a:ahLst/>
                <a:cxnLst>
                  <a:cxn ang="0">
                    <a:pos x="T0" y="T1"/>
                  </a:cxn>
                  <a:cxn ang="0">
                    <a:pos x="T2" y="T3"/>
                  </a:cxn>
                  <a:cxn ang="0">
                    <a:pos x="T4" y="T5"/>
                  </a:cxn>
                  <a:cxn ang="0">
                    <a:pos x="T6" y="T7"/>
                  </a:cxn>
                  <a:cxn ang="0">
                    <a:pos x="T8" y="T9"/>
                  </a:cxn>
                </a:cxnLst>
                <a:rect l="0" t="0" r="r" b="b"/>
                <a:pathLst>
                  <a:path w="5" h="5">
                    <a:moveTo>
                      <a:pt x="3" y="5"/>
                    </a:moveTo>
                    <a:cubicBezTo>
                      <a:pt x="1" y="5"/>
                      <a:pt x="0" y="4"/>
                      <a:pt x="0" y="3"/>
                    </a:cubicBezTo>
                    <a:cubicBezTo>
                      <a:pt x="0" y="1"/>
                      <a:pt x="1" y="0"/>
                      <a:pt x="2" y="0"/>
                    </a:cubicBezTo>
                    <a:cubicBezTo>
                      <a:pt x="4" y="0"/>
                      <a:pt x="5" y="1"/>
                      <a:pt x="5" y="2"/>
                    </a:cubicBezTo>
                    <a:cubicBezTo>
                      <a:pt x="5" y="4"/>
                      <a:pt x="4" y="5"/>
                      <a:pt x="3"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23" name="Freeform 3308">
                <a:extLst>
                  <a:ext uri="{FF2B5EF4-FFF2-40B4-BE49-F238E27FC236}">
                    <a16:creationId xmlns:a16="http://schemas.microsoft.com/office/drawing/2014/main" id="{A2EF3358-117C-5D5F-3BF1-ADE879005D4C}"/>
                  </a:ext>
                </a:extLst>
              </p:cNvPr>
              <p:cNvSpPr>
                <a:spLocks/>
              </p:cNvSpPr>
              <p:nvPr/>
            </p:nvSpPr>
            <p:spPr bwMode="auto">
              <a:xfrm>
                <a:off x="7913030" y="557110"/>
                <a:ext cx="33106" cy="33106"/>
              </a:xfrm>
              <a:custGeom>
                <a:avLst/>
                <a:gdLst>
                  <a:gd name="T0" fmla="*/ 3 w 5"/>
                  <a:gd name="T1" fmla="*/ 5 h 5"/>
                  <a:gd name="T2" fmla="*/ 0 w 5"/>
                  <a:gd name="T3" fmla="*/ 3 h 5"/>
                  <a:gd name="T4" fmla="*/ 2 w 5"/>
                  <a:gd name="T5" fmla="*/ 0 h 5"/>
                  <a:gd name="T6" fmla="*/ 5 w 5"/>
                  <a:gd name="T7" fmla="*/ 2 h 5"/>
                  <a:gd name="T8" fmla="*/ 3 w 5"/>
                  <a:gd name="T9" fmla="*/ 5 h 5"/>
                </a:gdLst>
                <a:ahLst/>
                <a:cxnLst>
                  <a:cxn ang="0">
                    <a:pos x="T0" y="T1"/>
                  </a:cxn>
                  <a:cxn ang="0">
                    <a:pos x="T2" y="T3"/>
                  </a:cxn>
                  <a:cxn ang="0">
                    <a:pos x="T4" y="T5"/>
                  </a:cxn>
                  <a:cxn ang="0">
                    <a:pos x="T6" y="T7"/>
                  </a:cxn>
                  <a:cxn ang="0">
                    <a:pos x="T8" y="T9"/>
                  </a:cxn>
                </a:cxnLst>
                <a:rect l="0" t="0" r="r" b="b"/>
                <a:pathLst>
                  <a:path w="5" h="5">
                    <a:moveTo>
                      <a:pt x="3" y="5"/>
                    </a:moveTo>
                    <a:cubicBezTo>
                      <a:pt x="1" y="5"/>
                      <a:pt x="0" y="4"/>
                      <a:pt x="0" y="3"/>
                    </a:cubicBezTo>
                    <a:cubicBezTo>
                      <a:pt x="0" y="1"/>
                      <a:pt x="1" y="0"/>
                      <a:pt x="2" y="0"/>
                    </a:cubicBezTo>
                    <a:cubicBezTo>
                      <a:pt x="4" y="0"/>
                      <a:pt x="5" y="1"/>
                      <a:pt x="5" y="2"/>
                    </a:cubicBezTo>
                    <a:cubicBezTo>
                      <a:pt x="5" y="4"/>
                      <a:pt x="4" y="5"/>
                      <a:pt x="3"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24" name="Freeform 3309">
                <a:extLst>
                  <a:ext uri="{FF2B5EF4-FFF2-40B4-BE49-F238E27FC236}">
                    <a16:creationId xmlns:a16="http://schemas.microsoft.com/office/drawing/2014/main" id="{E56644A4-BCFE-2A59-81C4-9552E8262B75}"/>
                  </a:ext>
                </a:extLst>
              </p:cNvPr>
              <p:cNvSpPr>
                <a:spLocks/>
              </p:cNvSpPr>
              <p:nvPr/>
            </p:nvSpPr>
            <p:spPr bwMode="auto">
              <a:xfrm>
                <a:off x="8012347" y="832991"/>
                <a:ext cx="33106" cy="30347"/>
              </a:xfrm>
              <a:custGeom>
                <a:avLst/>
                <a:gdLst>
                  <a:gd name="T0" fmla="*/ 3 w 5"/>
                  <a:gd name="T1" fmla="*/ 5 h 5"/>
                  <a:gd name="T2" fmla="*/ 0 w 5"/>
                  <a:gd name="T3" fmla="*/ 3 h 5"/>
                  <a:gd name="T4" fmla="*/ 2 w 5"/>
                  <a:gd name="T5" fmla="*/ 0 h 5"/>
                  <a:gd name="T6" fmla="*/ 5 w 5"/>
                  <a:gd name="T7" fmla="*/ 2 h 5"/>
                  <a:gd name="T8" fmla="*/ 3 w 5"/>
                  <a:gd name="T9" fmla="*/ 5 h 5"/>
                </a:gdLst>
                <a:ahLst/>
                <a:cxnLst>
                  <a:cxn ang="0">
                    <a:pos x="T0" y="T1"/>
                  </a:cxn>
                  <a:cxn ang="0">
                    <a:pos x="T2" y="T3"/>
                  </a:cxn>
                  <a:cxn ang="0">
                    <a:pos x="T4" y="T5"/>
                  </a:cxn>
                  <a:cxn ang="0">
                    <a:pos x="T6" y="T7"/>
                  </a:cxn>
                  <a:cxn ang="0">
                    <a:pos x="T8" y="T9"/>
                  </a:cxn>
                </a:cxnLst>
                <a:rect l="0" t="0" r="r" b="b"/>
                <a:pathLst>
                  <a:path w="5" h="5">
                    <a:moveTo>
                      <a:pt x="3" y="5"/>
                    </a:moveTo>
                    <a:cubicBezTo>
                      <a:pt x="1" y="5"/>
                      <a:pt x="0" y="4"/>
                      <a:pt x="0" y="3"/>
                    </a:cubicBezTo>
                    <a:cubicBezTo>
                      <a:pt x="0" y="1"/>
                      <a:pt x="1" y="0"/>
                      <a:pt x="2" y="0"/>
                    </a:cubicBezTo>
                    <a:cubicBezTo>
                      <a:pt x="4" y="0"/>
                      <a:pt x="5" y="1"/>
                      <a:pt x="5" y="2"/>
                    </a:cubicBezTo>
                    <a:cubicBezTo>
                      <a:pt x="5" y="4"/>
                      <a:pt x="4" y="5"/>
                      <a:pt x="3"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25" name="Freeform 3310">
                <a:extLst>
                  <a:ext uri="{FF2B5EF4-FFF2-40B4-BE49-F238E27FC236}">
                    <a16:creationId xmlns:a16="http://schemas.microsoft.com/office/drawing/2014/main" id="{67B46E40-2C21-00F1-4BE8-F4257D9302AE}"/>
                  </a:ext>
                </a:extLst>
              </p:cNvPr>
              <p:cNvSpPr>
                <a:spLocks/>
              </p:cNvSpPr>
              <p:nvPr/>
            </p:nvSpPr>
            <p:spPr bwMode="auto">
              <a:xfrm>
                <a:off x="8732397" y="2154461"/>
                <a:ext cx="38623" cy="33106"/>
              </a:xfrm>
              <a:custGeom>
                <a:avLst/>
                <a:gdLst>
                  <a:gd name="T0" fmla="*/ 3 w 6"/>
                  <a:gd name="T1" fmla="*/ 5 h 5"/>
                  <a:gd name="T2" fmla="*/ 0 w 6"/>
                  <a:gd name="T3" fmla="*/ 3 h 5"/>
                  <a:gd name="T4" fmla="*/ 3 w 6"/>
                  <a:gd name="T5" fmla="*/ 0 h 5"/>
                  <a:gd name="T6" fmla="*/ 6 w 6"/>
                  <a:gd name="T7" fmla="*/ 3 h 5"/>
                  <a:gd name="T8" fmla="*/ 3 w 6"/>
                  <a:gd name="T9" fmla="*/ 5 h 5"/>
                </a:gdLst>
                <a:ahLst/>
                <a:cxnLst>
                  <a:cxn ang="0">
                    <a:pos x="T0" y="T1"/>
                  </a:cxn>
                  <a:cxn ang="0">
                    <a:pos x="T2" y="T3"/>
                  </a:cxn>
                  <a:cxn ang="0">
                    <a:pos x="T4" y="T5"/>
                  </a:cxn>
                  <a:cxn ang="0">
                    <a:pos x="T6" y="T7"/>
                  </a:cxn>
                  <a:cxn ang="0">
                    <a:pos x="T8" y="T9"/>
                  </a:cxn>
                </a:cxnLst>
                <a:rect l="0" t="0" r="r" b="b"/>
                <a:pathLst>
                  <a:path w="6" h="5">
                    <a:moveTo>
                      <a:pt x="3" y="5"/>
                    </a:moveTo>
                    <a:cubicBezTo>
                      <a:pt x="2" y="5"/>
                      <a:pt x="0" y="4"/>
                      <a:pt x="0" y="3"/>
                    </a:cubicBezTo>
                    <a:cubicBezTo>
                      <a:pt x="0" y="1"/>
                      <a:pt x="1" y="0"/>
                      <a:pt x="3" y="0"/>
                    </a:cubicBezTo>
                    <a:cubicBezTo>
                      <a:pt x="4" y="0"/>
                      <a:pt x="6" y="1"/>
                      <a:pt x="6" y="3"/>
                    </a:cubicBezTo>
                    <a:cubicBezTo>
                      <a:pt x="6" y="4"/>
                      <a:pt x="5" y="5"/>
                      <a:pt x="3"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26" name="Freeform 3311">
                <a:extLst>
                  <a:ext uri="{FF2B5EF4-FFF2-40B4-BE49-F238E27FC236}">
                    <a16:creationId xmlns:a16="http://schemas.microsoft.com/office/drawing/2014/main" id="{2BE1C482-689D-FFDF-0D7E-80F2E578761B}"/>
                  </a:ext>
                </a:extLst>
              </p:cNvPr>
              <p:cNvSpPr>
                <a:spLocks/>
              </p:cNvSpPr>
              <p:nvPr/>
            </p:nvSpPr>
            <p:spPr bwMode="auto">
              <a:xfrm>
                <a:off x="9184842" y="2195843"/>
                <a:ext cx="33106" cy="38623"/>
              </a:xfrm>
              <a:custGeom>
                <a:avLst/>
                <a:gdLst>
                  <a:gd name="T0" fmla="*/ 3 w 5"/>
                  <a:gd name="T1" fmla="*/ 6 h 6"/>
                  <a:gd name="T2" fmla="*/ 0 w 5"/>
                  <a:gd name="T3" fmla="*/ 3 h 6"/>
                  <a:gd name="T4" fmla="*/ 2 w 5"/>
                  <a:gd name="T5" fmla="*/ 0 h 6"/>
                  <a:gd name="T6" fmla="*/ 5 w 5"/>
                  <a:gd name="T7" fmla="*/ 3 h 6"/>
                  <a:gd name="T8" fmla="*/ 3 w 5"/>
                  <a:gd name="T9" fmla="*/ 6 h 6"/>
                </a:gdLst>
                <a:ahLst/>
                <a:cxnLst>
                  <a:cxn ang="0">
                    <a:pos x="T0" y="T1"/>
                  </a:cxn>
                  <a:cxn ang="0">
                    <a:pos x="T2" y="T3"/>
                  </a:cxn>
                  <a:cxn ang="0">
                    <a:pos x="T4" y="T5"/>
                  </a:cxn>
                  <a:cxn ang="0">
                    <a:pos x="T6" y="T7"/>
                  </a:cxn>
                  <a:cxn ang="0">
                    <a:pos x="T8" y="T9"/>
                  </a:cxn>
                </a:cxnLst>
                <a:rect l="0" t="0" r="r" b="b"/>
                <a:pathLst>
                  <a:path w="5" h="6">
                    <a:moveTo>
                      <a:pt x="3" y="6"/>
                    </a:moveTo>
                    <a:cubicBezTo>
                      <a:pt x="1" y="6"/>
                      <a:pt x="0" y="5"/>
                      <a:pt x="0" y="3"/>
                    </a:cubicBezTo>
                    <a:cubicBezTo>
                      <a:pt x="0" y="2"/>
                      <a:pt x="1" y="0"/>
                      <a:pt x="2" y="0"/>
                    </a:cubicBezTo>
                    <a:cubicBezTo>
                      <a:pt x="4" y="0"/>
                      <a:pt x="5" y="1"/>
                      <a:pt x="5" y="3"/>
                    </a:cubicBezTo>
                    <a:cubicBezTo>
                      <a:pt x="5" y="4"/>
                      <a:pt x="4" y="5"/>
                      <a:pt x="3"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27" name="Freeform 3312">
                <a:extLst>
                  <a:ext uri="{FF2B5EF4-FFF2-40B4-BE49-F238E27FC236}">
                    <a16:creationId xmlns:a16="http://schemas.microsoft.com/office/drawing/2014/main" id="{A613BEC2-DFD3-CFE7-BCF1-A696506A4566}"/>
                  </a:ext>
                </a:extLst>
              </p:cNvPr>
              <p:cNvSpPr>
                <a:spLocks/>
              </p:cNvSpPr>
              <p:nvPr/>
            </p:nvSpPr>
            <p:spPr bwMode="auto">
              <a:xfrm>
                <a:off x="8337887" y="391581"/>
                <a:ext cx="41382" cy="41382"/>
              </a:xfrm>
              <a:custGeom>
                <a:avLst/>
                <a:gdLst>
                  <a:gd name="T0" fmla="*/ 3 w 6"/>
                  <a:gd name="T1" fmla="*/ 6 h 6"/>
                  <a:gd name="T2" fmla="*/ 0 w 6"/>
                  <a:gd name="T3" fmla="*/ 3 h 6"/>
                  <a:gd name="T4" fmla="*/ 3 w 6"/>
                  <a:gd name="T5" fmla="*/ 0 h 6"/>
                  <a:gd name="T6" fmla="*/ 6 w 6"/>
                  <a:gd name="T7" fmla="*/ 3 h 6"/>
                  <a:gd name="T8" fmla="*/ 3 w 6"/>
                  <a:gd name="T9" fmla="*/ 6 h 6"/>
                </a:gdLst>
                <a:ahLst/>
                <a:cxnLst>
                  <a:cxn ang="0">
                    <a:pos x="T0" y="T1"/>
                  </a:cxn>
                  <a:cxn ang="0">
                    <a:pos x="T2" y="T3"/>
                  </a:cxn>
                  <a:cxn ang="0">
                    <a:pos x="T4" y="T5"/>
                  </a:cxn>
                  <a:cxn ang="0">
                    <a:pos x="T6" y="T7"/>
                  </a:cxn>
                  <a:cxn ang="0">
                    <a:pos x="T8" y="T9"/>
                  </a:cxn>
                </a:cxnLst>
                <a:rect l="0" t="0" r="r" b="b"/>
                <a:pathLst>
                  <a:path w="6" h="6">
                    <a:moveTo>
                      <a:pt x="3" y="6"/>
                    </a:moveTo>
                    <a:cubicBezTo>
                      <a:pt x="2" y="6"/>
                      <a:pt x="1" y="5"/>
                      <a:pt x="0" y="3"/>
                    </a:cubicBezTo>
                    <a:cubicBezTo>
                      <a:pt x="0" y="2"/>
                      <a:pt x="1" y="0"/>
                      <a:pt x="3" y="0"/>
                    </a:cubicBezTo>
                    <a:cubicBezTo>
                      <a:pt x="4" y="0"/>
                      <a:pt x="6" y="1"/>
                      <a:pt x="6" y="3"/>
                    </a:cubicBezTo>
                    <a:cubicBezTo>
                      <a:pt x="6" y="4"/>
                      <a:pt x="5" y="5"/>
                      <a:pt x="3"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28" name="Freeform 3313">
                <a:extLst>
                  <a:ext uri="{FF2B5EF4-FFF2-40B4-BE49-F238E27FC236}">
                    <a16:creationId xmlns:a16="http://schemas.microsoft.com/office/drawing/2014/main" id="{FE096664-3335-5F1F-80EA-E74AE0E2C470}"/>
                  </a:ext>
                </a:extLst>
              </p:cNvPr>
              <p:cNvSpPr>
                <a:spLocks/>
              </p:cNvSpPr>
              <p:nvPr/>
            </p:nvSpPr>
            <p:spPr bwMode="auto">
              <a:xfrm>
                <a:off x="8255123" y="661945"/>
                <a:ext cx="19312" cy="24829"/>
              </a:xfrm>
              <a:custGeom>
                <a:avLst/>
                <a:gdLst>
                  <a:gd name="T0" fmla="*/ 2 w 3"/>
                  <a:gd name="T1" fmla="*/ 4 h 4"/>
                  <a:gd name="T2" fmla="*/ 0 w 3"/>
                  <a:gd name="T3" fmla="*/ 2 h 4"/>
                  <a:gd name="T4" fmla="*/ 1 w 3"/>
                  <a:gd name="T5" fmla="*/ 0 h 4"/>
                  <a:gd name="T6" fmla="*/ 3 w 3"/>
                  <a:gd name="T7" fmla="*/ 2 h 4"/>
                  <a:gd name="T8" fmla="*/ 2 w 3"/>
                  <a:gd name="T9" fmla="*/ 4 h 4"/>
                </a:gdLst>
                <a:ahLst/>
                <a:cxnLst>
                  <a:cxn ang="0">
                    <a:pos x="T0" y="T1"/>
                  </a:cxn>
                  <a:cxn ang="0">
                    <a:pos x="T2" y="T3"/>
                  </a:cxn>
                  <a:cxn ang="0">
                    <a:pos x="T4" y="T5"/>
                  </a:cxn>
                  <a:cxn ang="0">
                    <a:pos x="T6" y="T7"/>
                  </a:cxn>
                  <a:cxn ang="0">
                    <a:pos x="T8" y="T9"/>
                  </a:cxn>
                </a:cxnLst>
                <a:rect l="0" t="0" r="r" b="b"/>
                <a:pathLst>
                  <a:path w="3" h="4">
                    <a:moveTo>
                      <a:pt x="2" y="4"/>
                    </a:moveTo>
                    <a:cubicBezTo>
                      <a:pt x="1" y="4"/>
                      <a:pt x="0" y="3"/>
                      <a:pt x="0" y="2"/>
                    </a:cubicBezTo>
                    <a:cubicBezTo>
                      <a:pt x="0" y="1"/>
                      <a:pt x="0" y="0"/>
                      <a:pt x="1" y="0"/>
                    </a:cubicBezTo>
                    <a:cubicBezTo>
                      <a:pt x="2" y="0"/>
                      <a:pt x="3" y="1"/>
                      <a:pt x="3" y="2"/>
                    </a:cubicBezTo>
                    <a:cubicBezTo>
                      <a:pt x="3" y="3"/>
                      <a:pt x="3" y="4"/>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29" name="Freeform 3314">
                <a:extLst>
                  <a:ext uri="{FF2B5EF4-FFF2-40B4-BE49-F238E27FC236}">
                    <a16:creationId xmlns:a16="http://schemas.microsoft.com/office/drawing/2014/main" id="{4DE1644B-4D61-66C6-497D-D5D9795D2AF5}"/>
                  </a:ext>
                </a:extLst>
              </p:cNvPr>
              <p:cNvSpPr>
                <a:spLocks/>
              </p:cNvSpPr>
              <p:nvPr/>
            </p:nvSpPr>
            <p:spPr bwMode="auto">
              <a:xfrm>
                <a:off x="8307540" y="148806"/>
                <a:ext cx="24829" cy="27588"/>
              </a:xfrm>
              <a:custGeom>
                <a:avLst/>
                <a:gdLst>
                  <a:gd name="T0" fmla="*/ 2 w 4"/>
                  <a:gd name="T1" fmla="*/ 4 h 4"/>
                  <a:gd name="T2" fmla="*/ 0 w 4"/>
                  <a:gd name="T3" fmla="*/ 2 h 4"/>
                  <a:gd name="T4" fmla="*/ 2 w 4"/>
                  <a:gd name="T5" fmla="*/ 0 h 4"/>
                  <a:gd name="T6" fmla="*/ 4 w 4"/>
                  <a:gd name="T7" fmla="*/ 2 h 4"/>
                  <a:gd name="T8" fmla="*/ 2 w 4"/>
                  <a:gd name="T9" fmla="*/ 4 h 4"/>
                </a:gdLst>
                <a:ahLst/>
                <a:cxnLst>
                  <a:cxn ang="0">
                    <a:pos x="T0" y="T1"/>
                  </a:cxn>
                  <a:cxn ang="0">
                    <a:pos x="T2" y="T3"/>
                  </a:cxn>
                  <a:cxn ang="0">
                    <a:pos x="T4" y="T5"/>
                  </a:cxn>
                  <a:cxn ang="0">
                    <a:pos x="T6" y="T7"/>
                  </a:cxn>
                  <a:cxn ang="0">
                    <a:pos x="T8" y="T9"/>
                  </a:cxn>
                </a:cxnLst>
                <a:rect l="0" t="0" r="r" b="b"/>
                <a:pathLst>
                  <a:path w="4" h="4">
                    <a:moveTo>
                      <a:pt x="2" y="4"/>
                    </a:moveTo>
                    <a:cubicBezTo>
                      <a:pt x="1" y="4"/>
                      <a:pt x="0" y="3"/>
                      <a:pt x="0" y="2"/>
                    </a:cubicBezTo>
                    <a:cubicBezTo>
                      <a:pt x="0" y="1"/>
                      <a:pt x="1" y="0"/>
                      <a:pt x="2" y="0"/>
                    </a:cubicBezTo>
                    <a:cubicBezTo>
                      <a:pt x="3" y="0"/>
                      <a:pt x="4" y="0"/>
                      <a:pt x="4" y="2"/>
                    </a:cubicBezTo>
                    <a:cubicBezTo>
                      <a:pt x="4" y="3"/>
                      <a:pt x="3" y="3"/>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30" name="Freeform 3315">
                <a:extLst>
                  <a:ext uri="{FF2B5EF4-FFF2-40B4-BE49-F238E27FC236}">
                    <a16:creationId xmlns:a16="http://schemas.microsoft.com/office/drawing/2014/main" id="{500BB9E9-97EA-2F35-0D9F-047C3415C30C}"/>
                  </a:ext>
                </a:extLst>
              </p:cNvPr>
              <p:cNvSpPr>
                <a:spLocks/>
              </p:cNvSpPr>
              <p:nvPr/>
            </p:nvSpPr>
            <p:spPr bwMode="auto">
              <a:xfrm>
                <a:off x="8622044" y="253641"/>
                <a:ext cx="24829" cy="27588"/>
              </a:xfrm>
              <a:custGeom>
                <a:avLst/>
                <a:gdLst>
                  <a:gd name="T0" fmla="*/ 2 w 4"/>
                  <a:gd name="T1" fmla="*/ 4 h 4"/>
                  <a:gd name="T2" fmla="*/ 0 w 4"/>
                  <a:gd name="T3" fmla="*/ 2 h 4"/>
                  <a:gd name="T4" fmla="*/ 1 w 4"/>
                  <a:gd name="T5" fmla="*/ 0 h 4"/>
                  <a:gd name="T6" fmla="*/ 3 w 4"/>
                  <a:gd name="T7" fmla="*/ 2 h 4"/>
                  <a:gd name="T8" fmla="*/ 2 w 4"/>
                  <a:gd name="T9" fmla="*/ 4 h 4"/>
                </a:gdLst>
                <a:ahLst/>
                <a:cxnLst>
                  <a:cxn ang="0">
                    <a:pos x="T0" y="T1"/>
                  </a:cxn>
                  <a:cxn ang="0">
                    <a:pos x="T2" y="T3"/>
                  </a:cxn>
                  <a:cxn ang="0">
                    <a:pos x="T4" y="T5"/>
                  </a:cxn>
                  <a:cxn ang="0">
                    <a:pos x="T6" y="T7"/>
                  </a:cxn>
                  <a:cxn ang="0">
                    <a:pos x="T8" y="T9"/>
                  </a:cxn>
                </a:cxnLst>
                <a:rect l="0" t="0" r="r" b="b"/>
                <a:pathLst>
                  <a:path w="4" h="4">
                    <a:moveTo>
                      <a:pt x="2" y="4"/>
                    </a:moveTo>
                    <a:cubicBezTo>
                      <a:pt x="1" y="4"/>
                      <a:pt x="0" y="3"/>
                      <a:pt x="0" y="2"/>
                    </a:cubicBezTo>
                    <a:cubicBezTo>
                      <a:pt x="0" y="1"/>
                      <a:pt x="0" y="0"/>
                      <a:pt x="1" y="0"/>
                    </a:cubicBezTo>
                    <a:cubicBezTo>
                      <a:pt x="2" y="0"/>
                      <a:pt x="3" y="1"/>
                      <a:pt x="3" y="2"/>
                    </a:cubicBezTo>
                    <a:cubicBezTo>
                      <a:pt x="4" y="3"/>
                      <a:pt x="3" y="4"/>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31" name="Freeform 3316">
                <a:extLst>
                  <a:ext uri="{FF2B5EF4-FFF2-40B4-BE49-F238E27FC236}">
                    <a16:creationId xmlns:a16="http://schemas.microsoft.com/office/drawing/2014/main" id="{D08EE6B3-FBD8-45A8-95EB-ED8494ADC513}"/>
                  </a:ext>
                </a:extLst>
              </p:cNvPr>
              <p:cNvSpPr>
                <a:spLocks/>
              </p:cNvSpPr>
              <p:nvPr/>
            </p:nvSpPr>
            <p:spPr bwMode="auto">
              <a:xfrm>
                <a:off x="8947584" y="-151904"/>
                <a:ext cx="27588" cy="27588"/>
              </a:xfrm>
              <a:custGeom>
                <a:avLst/>
                <a:gdLst>
                  <a:gd name="T0" fmla="*/ 3 w 4"/>
                  <a:gd name="T1" fmla="*/ 4 h 4"/>
                  <a:gd name="T2" fmla="*/ 0 w 4"/>
                  <a:gd name="T3" fmla="*/ 2 h 4"/>
                  <a:gd name="T4" fmla="*/ 2 w 4"/>
                  <a:gd name="T5" fmla="*/ 0 h 4"/>
                  <a:gd name="T6" fmla="*/ 4 w 4"/>
                  <a:gd name="T7" fmla="*/ 2 h 4"/>
                  <a:gd name="T8" fmla="*/ 3 w 4"/>
                  <a:gd name="T9" fmla="*/ 4 h 4"/>
                </a:gdLst>
                <a:ahLst/>
                <a:cxnLst>
                  <a:cxn ang="0">
                    <a:pos x="T0" y="T1"/>
                  </a:cxn>
                  <a:cxn ang="0">
                    <a:pos x="T2" y="T3"/>
                  </a:cxn>
                  <a:cxn ang="0">
                    <a:pos x="T4" y="T5"/>
                  </a:cxn>
                  <a:cxn ang="0">
                    <a:pos x="T6" y="T7"/>
                  </a:cxn>
                  <a:cxn ang="0">
                    <a:pos x="T8" y="T9"/>
                  </a:cxn>
                </a:cxnLst>
                <a:rect l="0" t="0" r="r" b="b"/>
                <a:pathLst>
                  <a:path w="4" h="4">
                    <a:moveTo>
                      <a:pt x="3" y="4"/>
                    </a:moveTo>
                    <a:cubicBezTo>
                      <a:pt x="1" y="4"/>
                      <a:pt x="1" y="3"/>
                      <a:pt x="0" y="2"/>
                    </a:cubicBezTo>
                    <a:cubicBezTo>
                      <a:pt x="0" y="1"/>
                      <a:pt x="1" y="0"/>
                      <a:pt x="2" y="0"/>
                    </a:cubicBezTo>
                    <a:cubicBezTo>
                      <a:pt x="3" y="0"/>
                      <a:pt x="4" y="1"/>
                      <a:pt x="4" y="2"/>
                    </a:cubicBezTo>
                    <a:cubicBezTo>
                      <a:pt x="4" y="3"/>
                      <a:pt x="4" y="4"/>
                      <a:pt x="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32" name="Oval 3317">
                <a:extLst>
                  <a:ext uri="{FF2B5EF4-FFF2-40B4-BE49-F238E27FC236}">
                    <a16:creationId xmlns:a16="http://schemas.microsoft.com/office/drawing/2014/main" id="{DDC6D426-A7E8-8DD5-05D3-D0E7B514CFCE}"/>
                  </a:ext>
                </a:extLst>
              </p:cNvPr>
              <p:cNvSpPr>
                <a:spLocks noChangeArrowheads="1"/>
              </p:cNvSpPr>
              <p:nvPr/>
            </p:nvSpPr>
            <p:spPr bwMode="auto">
              <a:xfrm>
                <a:off x="8150288" y="537798"/>
                <a:ext cx="24829" cy="2482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33" name="Freeform 3318">
                <a:extLst>
                  <a:ext uri="{FF2B5EF4-FFF2-40B4-BE49-F238E27FC236}">
                    <a16:creationId xmlns:a16="http://schemas.microsoft.com/office/drawing/2014/main" id="{03C10077-426C-95AD-18FD-14F5DF159E3A}"/>
                  </a:ext>
                </a:extLst>
              </p:cNvPr>
              <p:cNvSpPr>
                <a:spLocks/>
              </p:cNvSpPr>
              <p:nvPr/>
            </p:nvSpPr>
            <p:spPr bwMode="auto">
              <a:xfrm>
                <a:off x="7821989" y="1042661"/>
                <a:ext cx="24829" cy="24829"/>
              </a:xfrm>
              <a:custGeom>
                <a:avLst/>
                <a:gdLst>
                  <a:gd name="T0" fmla="*/ 2 w 4"/>
                  <a:gd name="T1" fmla="*/ 4 h 4"/>
                  <a:gd name="T2" fmla="*/ 0 w 4"/>
                  <a:gd name="T3" fmla="*/ 3 h 4"/>
                  <a:gd name="T4" fmla="*/ 2 w 4"/>
                  <a:gd name="T5" fmla="*/ 1 h 4"/>
                  <a:gd name="T6" fmla="*/ 4 w 4"/>
                  <a:gd name="T7" fmla="*/ 2 h 4"/>
                  <a:gd name="T8" fmla="*/ 2 w 4"/>
                  <a:gd name="T9" fmla="*/ 4 h 4"/>
                </a:gdLst>
                <a:ahLst/>
                <a:cxnLst>
                  <a:cxn ang="0">
                    <a:pos x="T0" y="T1"/>
                  </a:cxn>
                  <a:cxn ang="0">
                    <a:pos x="T2" y="T3"/>
                  </a:cxn>
                  <a:cxn ang="0">
                    <a:pos x="T4" y="T5"/>
                  </a:cxn>
                  <a:cxn ang="0">
                    <a:pos x="T6" y="T7"/>
                  </a:cxn>
                  <a:cxn ang="0">
                    <a:pos x="T8" y="T9"/>
                  </a:cxn>
                </a:cxnLst>
                <a:rect l="0" t="0" r="r" b="b"/>
                <a:pathLst>
                  <a:path w="4" h="4">
                    <a:moveTo>
                      <a:pt x="2" y="4"/>
                    </a:moveTo>
                    <a:cubicBezTo>
                      <a:pt x="1" y="4"/>
                      <a:pt x="0" y="4"/>
                      <a:pt x="0" y="3"/>
                    </a:cubicBezTo>
                    <a:cubicBezTo>
                      <a:pt x="0" y="2"/>
                      <a:pt x="1" y="1"/>
                      <a:pt x="2" y="1"/>
                    </a:cubicBezTo>
                    <a:cubicBezTo>
                      <a:pt x="3" y="0"/>
                      <a:pt x="4" y="1"/>
                      <a:pt x="4" y="2"/>
                    </a:cubicBezTo>
                    <a:cubicBezTo>
                      <a:pt x="4" y="3"/>
                      <a:pt x="3" y="4"/>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34" name="Freeform 3319">
                <a:extLst>
                  <a:ext uri="{FF2B5EF4-FFF2-40B4-BE49-F238E27FC236}">
                    <a16:creationId xmlns:a16="http://schemas.microsoft.com/office/drawing/2014/main" id="{15684F7F-BBEF-57F9-0F73-71070B7E6AB1}"/>
                  </a:ext>
                </a:extLst>
              </p:cNvPr>
              <p:cNvSpPr>
                <a:spLocks/>
              </p:cNvSpPr>
              <p:nvPr/>
            </p:nvSpPr>
            <p:spPr bwMode="auto">
              <a:xfrm>
                <a:off x="8404098" y="1177842"/>
                <a:ext cx="27588" cy="27588"/>
              </a:xfrm>
              <a:custGeom>
                <a:avLst/>
                <a:gdLst>
                  <a:gd name="T0" fmla="*/ 3 w 4"/>
                  <a:gd name="T1" fmla="*/ 4 h 4"/>
                  <a:gd name="T2" fmla="*/ 1 w 4"/>
                  <a:gd name="T3" fmla="*/ 3 h 4"/>
                  <a:gd name="T4" fmla="*/ 2 w 4"/>
                  <a:gd name="T5" fmla="*/ 0 h 4"/>
                  <a:gd name="T6" fmla="*/ 4 w 4"/>
                  <a:gd name="T7" fmla="*/ 2 h 4"/>
                  <a:gd name="T8" fmla="*/ 3 w 4"/>
                  <a:gd name="T9" fmla="*/ 4 h 4"/>
                </a:gdLst>
                <a:ahLst/>
                <a:cxnLst>
                  <a:cxn ang="0">
                    <a:pos x="T0" y="T1"/>
                  </a:cxn>
                  <a:cxn ang="0">
                    <a:pos x="T2" y="T3"/>
                  </a:cxn>
                  <a:cxn ang="0">
                    <a:pos x="T4" y="T5"/>
                  </a:cxn>
                  <a:cxn ang="0">
                    <a:pos x="T6" y="T7"/>
                  </a:cxn>
                  <a:cxn ang="0">
                    <a:pos x="T8" y="T9"/>
                  </a:cxn>
                </a:cxnLst>
                <a:rect l="0" t="0" r="r" b="b"/>
                <a:pathLst>
                  <a:path w="4" h="4">
                    <a:moveTo>
                      <a:pt x="3" y="4"/>
                    </a:moveTo>
                    <a:cubicBezTo>
                      <a:pt x="2" y="4"/>
                      <a:pt x="1" y="4"/>
                      <a:pt x="1" y="3"/>
                    </a:cubicBezTo>
                    <a:cubicBezTo>
                      <a:pt x="0" y="1"/>
                      <a:pt x="1" y="1"/>
                      <a:pt x="2" y="0"/>
                    </a:cubicBezTo>
                    <a:cubicBezTo>
                      <a:pt x="3" y="0"/>
                      <a:pt x="4" y="1"/>
                      <a:pt x="4" y="2"/>
                    </a:cubicBezTo>
                    <a:cubicBezTo>
                      <a:pt x="4" y="3"/>
                      <a:pt x="4" y="4"/>
                      <a:pt x="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35" name="Freeform 3320">
                <a:extLst>
                  <a:ext uri="{FF2B5EF4-FFF2-40B4-BE49-F238E27FC236}">
                    <a16:creationId xmlns:a16="http://schemas.microsoft.com/office/drawing/2014/main" id="{9F002AC9-0F7E-A9D8-AB2F-25558F3DCACB}"/>
                  </a:ext>
                </a:extLst>
              </p:cNvPr>
              <p:cNvSpPr>
                <a:spLocks/>
              </p:cNvSpPr>
              <p:nvPr/>
            </p:nvSpPr>
            <p:spPr bwMode="auto">
              <a:xfrm>
                <a:off x="8423410" y="1848233"/>
                <a:ext cx="27588" cy="24829"/>
              </a:xfrm>
              <a:custGeom>
                <a:avLst/>
                <a:gdLst>
                  <a:gd name="T0" fmla="*/ 2 w 4"/>
                  <a:gd name="T1" fmla="*/ 4 h 4"/>
                  <a:gd name="T2" fmla="*/ 0 w 4"/>
                  <a:gd name="T3" fmla="*/ 2 h 4"/>
                  <a:gd name="T4" fmla="*/ 2 w 4"/>
                  <a:gd name="T5" fmla="*/ 0 h 4"/>
                  <a:gd name="T6" fmla="*/ 4 w 4"/>
                  <a:gd name="T7" fmla="*/ 1 h 4"/>
                  <a:gd name="T8" fmla="*/ 2 w 4"/>
                  <a:gd name="T9" fmla="*/ 4 h 4"/>
                </a:gdLst>
                <a:ahLst/>
                <a:cxnLst>
                  <a:cxn ang="0">
                    <a:pos x="T0" y="T1"/>
                  </a:cxn>
                  <a:cxn ang="0">
                    <a:pos x="T2" y="T3"/>
                  </a:cxn>
                  <a:cxn ang="0">
                    <a:pos x="T4" y="T5"/>
                  </a:cxn>
                  <a:cxn ang="0">
                    <a:pos x="T6" y="T7"/>
                  </a:cxn>
                  <a:cxn ang="0">
                    <a:pos x="T8" y="T9"/>
                  </a:cxn>
                </a:cxnLst>
                <a:rect l="0" t="0" r="r" b="b"/>
                <a:pathLst>
                  <a:path w="4" h="4">
                    <a:moveTo>
                      <a:pt x="2" y="4"/>
                    </a:moveTo>
                    <a:cubicBezTo>
                      <a:pt x="1" y="4"/>
                      <a:pt x="0" y="3"/>
                      <a:pt x="0" y="2"/>
                    </a:cubicBezTo>
                    <a:cubicBezTo>
                      <a:pt x="0" y="1"/>
                      <a:pt x="1" y="0"/>
                      <a:pt x="2" y="0"/>
                    </a:cubicBezTo>
                    <a:cubicBezTo>
                      <a:pt x="3" y="0"/>
                      <a:pt x="4" y="0"/>
                      <a:pt x="4" y="1"/>
                    </a:cubicBezTo>
                    <a:cubicBezTo>
                      <a:pt x="4" y="3"/>
                      <a:pt x="3" y="3"/>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36" name="Freeform 3321">
                <a:extLst>
                  <a:ext uri="{FF2B5EF4-FFF2-40B4-BE49-F238E27FC236}">
                    <a16:creationId xmlns:a16="http://schemas.microsoft.com/office/drawing/2014/main" id="{3C99489F-0998-3D56-2CE4-34053B828675}"/>
                  </a:ext>
                </a:extLst>
              </p:cNvPr>
              <p:cNvSpPr>
                <a:spLocks/>
              </p:cNvSpPr>
              <p:nvPr/>
            </p:nvSpPr>
            <p:spPr bwMode="auto">
              <a:xfrm>
                <a:off x="12186427" y="3230397"/>
                <a:ext cx="44141" cy="52417"/>
              </a:xfrm>
              <a:custGeom>
                <a:avLst/>
                <a:gdLst>
                  <a:gd name="T0" fmla="*/ 0 w 7"/>
                  <a:gd name="T1" fmla="*/ 3 h 8"/>
                  <a:gd name="T2" fmla="*/ 4 w 7"/>
                  <a:gd name="T3" fmla="*/ 1 h 8"/>
                  <a:gd name="T4" fmla="*/ 7 w 7"/>
                  <a:gd name="T5" fmla="*/ 5 h 8"/>
                  <a:gd name="T6" fmla="*/ 2 w 7"/>
                  <a:gd name="T7" fmla="*/ 7 h 8"/>
                  <a:gd name="T8" fmla="*/ 0 w 7"/>
                  <a:gd name="T9" fmla="*/ 3 h 8"/>
                </a:gdLst>
                <a:ahLst/>
                <a:cxnLst>
                  <a:cxn ang="0">
                    <a:pos x="T0" y="T1"/>
                  </a:cxn>
                  <a:cxn ang="0">
                    <a:pos x="T2" y="T3"/>
                  </a:cxn>
                  <a:cxn ang="0">
                    <a:pos x="T4" y="T5"/>
                  </a:cxn>
                  <a:cxn ang="0">
                    <a:pos x="T6" y="T7"/>
                  </a:cxn>
                  <a:cxn ang="0">
                    <a:pos x="T8" y="T9"/>
                  </a:cxn>
                </a:cxnLst>
                <a:rect l="0" t="0" r="r" b="b"/>
                <a:pathLst>
                  <a:path w="7" h="8">
                    <a:moveTo>
                      <a:pt x="0" y="3"/>
                    </a:moveTo>
                    <a:cubicBezTo>
                      <a:pt x="1" y="1"/>
                      <a:pt x="3" y="0"/>
                      <a:pt x="4" y="1"/>
                    </a:cubicBezTo>
                    <a:cubicBezTo>
                      <a:pt x="6" y="1"/>
                      <a:pt x="7" y="3"/>
                      <a:pt x="7" y="5"/>
                    </a:cubicBezTo>
                    <a:cubicBezTo>
                      <a:pt x="6" y="7"/>
                      <a:pt x="4" y="8"/>
                      <a:pt x="2" y="7"/>
                    </a:cubicBezTo>
                    <a:cubicBezTo>
                      <a:pt x="1" y="7"/>
                      <a:pt x="0" y="5"/>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37" name="Freeform 3322">
                <a:extLst>
                  <a:ext uri="{FF2B5EF4-FFF2-40B4-BE49-F238E27FC236}">
                    <a16:creationId xmlns:a16="http://schemas.microsoft.com/office/drawing/2014/main" id="{52777EF5-7E2B-47AC-C6CC-B93EB55662DC}"/>
                  </a:ext>
                </a:extLst>
              </p:cNvPr>
              <p:cNvSpPr>
                <a:spLocks/>
              </p:cNvSpPr>
              <p:nvPr/>
            </p:nvSpPr>
            <p:spPr bwMode="auto">
              <a:xfrm>
                <a:off x="11529830" y="3459378"/>
                <a:ext cx="46900" cy="52417"/>
              </a:xfrm>
              <a:custGeom>
                <a:avLst/>
                <a:gdLst>
                  <a:gd name="T0" fmla="*/ 0 w 7"/>
                  <a:gd name="T1" fmla="*/ 3 h 8"/>
                  <a:gd name="T2" fmla="*/ 4 w 7"/>
                  <a:gd name="T3" fmla="*/ 1 h 8"/>
                  <a:gd name="T4" fmla="*/ 7 w 7"/>
                  <a:gd name="T5" fmla="*/ 5 h 8"/>
                  <a:gd name="T6" fmla="*/ 2 w 7"/>
                  <a:gd name="T7" fmla="*/ 7 h 8"/>
                  <a:gd name="T8" fmla="*/ 0 w 7"/>
                  <a:gd name="T9" fmla="*/ 3 h 8"/>
                </a:gdLst>
                <a:ahLst/>
                <a:cxnLst>
                  <a:cxn ang="0">
                    <a:pos x="T0" y="T1"/>
                  </a:cxn>
                  <a:cxn ang="0">
                    <a:pos x="T2" y="T3"/>
                  </a:cxn>
                  <a:cxn ang="0">
                    <a:pos x="T4" y="T5"/>
                  </a:cxn>
                  <a:cxn ang="0">
                    <a:pos x="T6" y="T7"/>
                  </a:cxn>
                  <a:cxn ang="0">
                    <a:pos x="T8" y="T9"/>
                  </a:cxn>
                </a:cxnLst>
                <a:rect l="0" t="0" r="r" b="b"/>
                <a:pathLst>
                  <a:path w="7" h="8">
                    <a:moveTo>
                      <a:pt x="0" y="3"/>
                    </a:moveTo>
                    <a:cubicBezTo>
                      <a:pt x="1" y="1"/>
                      <a:pt x="3" y="0"/>
                      <a:pt x="4" y="1"/>
                    </a:cubicBezTo>
                    <a:cubicBezTo>
                      <a:pt x="6" y="1"/>
                      <a:pt x="7" y="3"/>
                      <a:pt x="7" y="5"/>
                    </a:cubicBezTo>
                    <a:cubicBezTo>
                      <a:pt x="6" y="7"/>
                      <a:pt x="4" y="8"/>
                      <a:pt x="2" y="7"/>
                    </a:cubicBezTo>
                    <a:cubicBezTo>
                      <a:pt x="1" y="7"/>
                      <a:pt x="0" y="5"/>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38" name="Freeform 3323">
                <a:extLst>
                  <a:ext uri="{FF2B5EF4-FFF2-40B4-BE49-F238E27FC236}">
                    <a16:creationId xmlns:a16="http://schemas.microsoft.com/office/drawing/2014/main" id="{B5A74ED6-8117-91BA-3AF8-BF906DD27C73}"/>
                  </a:ext>
                </a:extLst>
              </p:cNvPr>
              <p:cNvSpPr>
                <a:spLocks/>
              </p:cNvSpPr>
              <p:nvPr/>
            </p:nvSpPr>
            <p:spPr bwMode="auto">
              <a:xfrm>
                <a:off x="12296779" y="3525590"/>
                <a:ext cx="38623" cy="38623"/>
              </a:xfrm>
              <a:custGeom>
                <a:avLst/>
                <a:gdLst>
                  <a:gd name="T0" fmla="*/ 0 w 6"/>
                  <a:gd name="T1" fmla="*/ 2 h 6"/>
                  <a:gd name="T2" fmla="*/ 3 w 6"/>
                  <a:gd name="T3" fmla="*/ 1 h 6"/>
                  <a:gd name="T4" fmla="*/ 5 w 6"/>
                  <a:gd name="T5" fmla="*/ 4 h 6"/>
                  <a:gd name="T6" fmla="*/ 2 w 6"/>
                  <a:gd name="T7" fmla="*/ 6 h 6"/>
                  <a:gd name="T8" fmla="*/ 0 w 6"/>
                  <a:gd name="T9" fmla="*/ 2 h 6"/>
                </a:gdLst>
                <a:ahLst/>
                <a:cxnLst>
                  <a:cxn ang="0">
                    <a:pos x="T0" y="T1"/>
                  </a:cxn>
                  <a:cxn ang="0">
                    <a:pos x="T2" y="T3"/>
                  </a:cxn>
                  <a:cxn ang="0">
                    <a:pos x="T4" y="T5"/>
                  </a:cxn>
                  <a:cxn ang="0">
                    <a:pos x="T6" y="T7"/>
                  </a:cxn>
                  <a:cxn ang="0">
                    <a:pos x="T8" y="T9"/>
                  </a:cxn>
                </a:cxnLst>
                <a:rect l="0" t="0" r="r" b="b"/>
                <a:pathLst>
                  <a:path w="6" h="6">
                    <a:moveTo>
                      <a:pt x="0" y="2"/>
                    </a:moveTo>
                    <a:cubicBezTo>
                      <a:pt x="0" y="1"/>
                      <a:pt x="2" y="0"/>
                      <a:pt x="3" y="1"/>
                    </a:cubicBezTo>
                    <a:cubicBezTo>
                      <a:pt x="5" y="1"/>
                      <a:pt x="6" y="3"/>
                      <a:pt x="5" y="4"/>
                    </a:cubicBezTo>
                    <a:cubicBezTo>
                      <a:pt x="5" y="5"/>
                      <a:pt x="3" y="6"/>
                      <a:pt x="2" y="6"/>
                    </a:cubicBezTo>
                    <a:cubicBezTo>
                      <a:pt x="0" y="5"/>
                      <a:pt x="0" y="4"/>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39" name="Freeform 3324">
                <a:extLst>
                  <a:ext uri="{FF2B5EF4-FFF2-40B4-BE49-F238E27FC236}">
                    <a16:creationId xmlns:a16="http://schemas.microsoft.com/office/drawing/2014/main" id="{73162E3E-4E72-99BB-12E6-2909C4E61372}"/>
                  </a:ext>
                </a:extLst>
              </p:cNvPr>
              <p:cNvSpPr>
                <a:spLocks/>
              </p:cNvSpPr>
              <p:nvPr/>
            </p:nvSpPr>
            <p:spPr bwMode="auto">
              <a:xfrm>
                <a:off x="11830540" y="3826300"/>
                <a:ext cx="41382" cy="38623"/>
              </a:xfrm>
              <a:custGeom>
                <a:avLst/>
                <a:gdLst>
                  <a:gd name="T0" fmla="*/ 0 w 6"/>
                  <a:gd name="T1" fmla="*/ 3 h 6"/>
                  <a:gd name="T2" fmla="*/ 3 w 6"/>
                  <a:gd name="T3" fmla="*/ 1 h 6"/>
                  <a:gd name="T4" fmla="*/ 5 w 6"/>
                  <a:gd name="T5" fmla="*/ 4 h 6"/>
                  <a:gd name="T6" fmla="*/ 2 w 6"/>
                  <a:gd name="T7" fmla="*/ 6 h 6"/>
                  <a:gd name="T8" fmla="*/ 0 w 6"/>
                  <a:gd name="T9" fmla="*/ 3 h 6"/>
                </a:gdLst>
                <a:ahLst/>
                <a:cxnLst>
                  <a:cxn ang="0">
                    <a:pos x="T0" y="T1"/>
                  </a:cxn>
                  <a:cxn ang="0">
                    <a:pos x="T2" y="T3"/>
                  </a:cxn>
                  <a:cxn ang="0">
                    <a:pos x="T4" y="T5"/>
                  </a:cxn>
                  <a:cxn ang="0">
                    <a:pos x="T6" y="T7"/>
                  </a:cxn>
                  <a:cxn ang="0">
                    <a:pos x="T8" y="T9"/>
                  </a:cxn>
                </a:cxnLst>
                <a:rect l="0" t="0" r="r" b="b"/>
                <a:pathLst>
                  <a:path w="6" h="6">
                    <a:moveTo>
                      <a:pt x="0" y="3"/>
                    </a:moveTo>
                    <a:cubicBezTo>
                      <a:pt x="1" y="1"/>
                      <a:pt x="2" y="0"/>
                      <a:pt x="3" y="1"/>
                    </a:cubicBezTo>
                    <a:cubicBezTo>
                      <a:pt x="5" y="1"/>
                      <a:pt x="6" y="3"/>
                      <a:pt x="5" y="4"/>
                    </a:cubicBezTo>
                    <a:cubicBezTo>
                      <a:pt x="5" y="5"/>
                      <a:pt x="3" y="6"/>
                      <a:pt x="2" y="6"/>
                    </a:cubicBezTo>
                    <a:cubicBezTo>
                      <a:pt x="0" y="5"/>
                      <a:pt x="0" y="4"/>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40" name="Freeform 3325">
                <a:extLst>
                  <a:ext uri="{FF2B5EF4-FFF2-40B4-BE49-F238E27FC236}">
                    <a16:creationId xmlns:a16="http://schemas.microsoft.com/office/drawing/2014/main" id="{4B6716E7-1B21-46EF-3F8E-61AF7407E183}"/>
                  </a:ext>
                </a:extLst>
              </p:cNvPr>
              <p:cNvSpPr>
                <a:spLocks/>
              </p:cNvSpPr>
              <p:nvPr/>
            </p:nvSpPr>
            <p:spPr bwMode="auto">
              <a:xfrm>
                <a:off x="12820953" y="3177980"/>
                <a:ext cx="33106" cy="38623"/>
              </a:xfrm>
              <a:custGeom>
                <a:avLst/>
                <a:gdLst>
                  <a:gd name="T0" fmla="*/ 0 w 5"/>
                  <a:gd name="T1" fmla="*/ 2 h 6"/>
                  <a:gd name="T2" fmla="*/ 3 w 5"/>
                  <a:gd name="T3" fmla="*/ 0 h 6"/>
                  <a:gd name="T4" fmla="*/ 5 w 5"/>
                  <a:gd name="T5" fmla="*/ 4 h 6"/>
                  <a:gd name="T6" fmla="*/ 2 w 5"/>
                  <a:gd name="T7" fmla="*/ 5 h 6"/>
                  <a:gd name="T8" fmla="*/ 0 w 5"/>
                  <a:gd name="T9" fmla="*/ 2 h 6"/>
                </a:gdLst>
                <a:ahLst/>
                <a:cxnLst>
                  <a:cxn ang="0">
                    <a:pos x="T0" y="T1"/>
                  </a:cxn>
                  <a:cxn ang="0">
                    <a:pos x="T2" y="T3"/>
                  </a:cxn>
                  <a:cxn ang="0">
                    <a:pos x="T4" y="T5"/>
                  </a:cxn>
                  <a:cxn ang="0">
                    <a:pos x="T6" y="T7"/>
                  </a:cxn>
                  <a:cxn ang="0">
                    <a:pos x="T8" y="T9"/>
                  </a:cxn>
                </a:cxnLst>
                <a:rect l="0" t="0" r="r" b="b"/>
                <a:pathLst>
                  <a:path w="5" h="6">
                    <a:moveTo>
                      <a:pt x="0" y="2"/>
                    </a:moveTo>
                    <a:cubicBezTo>
                      <a:pt x="0" y="1"/>
                      <a:pt x="2" y="0"/>
                      <a:pt x="3" y="0"/>
                    </a:cubicBezTo>
                    <a:cubicBezTo>
                      <a:pt x="5" y="1"/>
                      <a:pt x="5" y="2"/>
                      <a:pt x="5" y="4"/>
                    </a:cubicBezTo>
                    <a:cubicBezTo>
                      <a:pt x="5" y="5"/>
                      <a:pt x="3" y="6"/>
                      <a:pt x="2" y="5"/>
                    </a:cubicBezTo>
                    <a:cubicBezTo>
                      <a:pt x="0" y="5"/>
                      <a:pt x="0" y="3"/>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41" name="Freeform 3326">
                <a:extLst>
                  <a:ext uri="{FF2B5EF4-FFF2-40B4-BE49-F238E27FC236}">
                    <a16:creationId xmlns:a16="http://schemas.microsoft.com/office/drawing/2014/main" id="{FC5ABFD1-0554-C649-DC2D-E387C46C6F43}"/>
                  </a:ext>
                </a:extLst>
              </p:cNvPr>
              <p:cNvSpPr>
                <a:spLocks/>
              </p:cNvSpPr>
              <p:nvPr/>
            </p:nvSpPr>
            <p:spPr bwMode="auto">
              <a:xfrm>
                <a:off x="12525761" y="3169703"/>
                <a:ext cx="38623" cy="41382"/>
              </a:xfrm>
              <a:custGeom>
                <a:avLst/>
                <a:gdLst>
                  <a:gd name="T0" fmla="*/ 0 w 6"/>
                  <a:gd name="T1" fmla="*/ 2 h 6"/>
                  <a:gd name="T2" fmla="*/ 4 w 6"/>
                  <a:gd name="T3" fmla="*/ 0 h 6"/>
                  <a:gd name="T4" fmla="*/ 5 w 6"/>
                  <a:gd name="T5" fmla="*/ 4 h 6"/>
                  <a:gd name="T6" fmla="*/ 2 w 6"/>
                  <a:gd name="T7" fmla="*/ 5 h 6"/>
                  <a:gd name="T8" fmla="*/ 0 w 6"/>
                  <a:gd name="T9" fmla="*/ 2 h 6"/>
                </a:gdLst>
                <a:ahLst/>
                <a:cxnLst>
                  <a:cxn ang="0">
                    <a:pos x="T0" y="T1"/>
                  </a:cxn>
                  <a:cxn ang="0">
                    <a:pos x="T2" y="T3"/>
                  </a:cxn>
                  <a:cxn ang="0">
                    <a:pos x="T4" y="T5"/>
                  </a:cxn>
                  <a:cxn ang="0">
                    <a:pos x="T6" y="T7"/>
                  </a:cxn>
                  <a:cxn ang="0">
                    <a:pos x="T8" y="T9"/>
                  </a:cxn>
                </a:cxnLst>
                <a:rect l="0" t="0" r="r" b="b"/>
                <a:pathLst>
                  <a:path w="6" h="6">
                    <a:moveTo>
                      <a:pt x="0" y="2"/>
                    </a:moveTo>
                    <a:cubicBezTo>
                      <a:pt x="1" y="1"/>
                      <a:pt x="2" y="0"/>
                      <a:pt x="4" y="0"/>
                    </a:cubicBezTo>
                    <a:cubicBezTo>
                      <a:pt x="5" y="1"/>
                      <a:pt x="6" y="2"/>
                      <a:pt x="5" y="4"/>
                    </a:cubicBezTo>
                    <a:cubicBezTo>
                      <a:pt x="5" y="5"/>
                      <a:pt x="4" y="6"/>
                      <a:pt x="2" y="5"/>
                    </a:cubicBezTo>
                    <a:cubicBezTo>
                      <a:pt x="1" y="5"/>
                      <a:pt x="0" y="3"/>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42" name="Freeform 3327">
                <a:extLst>
                  <a:ext uri="{FF2B5EF4-FFF2-40B4-BE49-F238E27FC236}">
                    <a16:creationId xmlns:a16="http://schemas.microsoft.com/office/drawing/2014/main" id="{3ECD79A7-9FDC-5D9D-18AF-E7A10574CC8E}"/>
                  </a:ext>
                </a:extLst>
              </p:cNvPr>
              <p:cNvSpPr>
                <a:spLocks/>
              </p:cNvSpPr>
              <p:nvPr/>
            </p:nvSpPr>
            <p:spPr bwMode="auto">
              <a:xfrm>
                <a:off x="11033244" y="3368337"/>
                <a:ext cx="38623" cy="38623"/>
              </a:xfrm>
              <a:custGeom>
                <a:avLst/>
                <a:gdLst>
                  <a:gd name="T0" fmla="*/ 0 w 6"/>
                  <a:gd name="T1" fmla="*/ 2 h 6"/>
                  <a:gd name="T2" fmla="*/ 3 w 6"/>
                  <a:gd name="T3" fmla="*/ 1 h 6"/>
                  <a:gd name="T4" fmla="*/ 5 w 6"/>
                  <a:gd name="T5" fmla="*/ 4 h 6"/>
                  <a:gd name="T6" fmla="*/ 2 w 6"/>
                  <a:gd name="T7" fmla="*/ 6 h 6"/>
                  <a:gd name="T8" fmla="*/ 0 w 6"/>
                  <a:gd name="T9" fmla="*/ 2 h 6"/>
                </a:gdLst>
                <a:ahLst/>
                <a:cxnLst>
                  <a:cxn ang="0">
                    <a:pos x="T0" y="T1"/>
                  </a:cxn>
                  <a:cxn ang="0">
                    <a:pos x="T2" y="T3"/>
                  </a:cxn>
                  <a:cxn ang="0">
                    <a:pos x="T4" y="T5"/>
                  </a:cxn>
                  <a:cxn ang="0">
                    <a:pos x="T6" y="T7"/>
                  </a:cxn>
                  <a:cxn ang="0">
                    <a:pos x="T8" y="T9"/>
                  </a:cxn>
                </a:cxnLst>
                <a:rect l="0" t="0" r="r" b="b"/>
                <a:pathLst>
                  <a:path w="6" h="6">
                    <a:moveTo>
                      <a:pt x="0" y="2"/>
                    </a:moveTo>
                    <a:cubicBezTo>
                      <a:pt x="0" y="1"/>
                      <a:pt x="2" y="0"/>
                      <a:pt x="3" y="1"/>
                    </a:cubicBezTo>
                    <a:cubicBezTo>
                      <a:pt x="5" y="1"/>
                      <a:pt x="6" y="3"/>
                      <a:pt x="5" y="4"/>
                    </a:cubicBezTo>
                    <a:cubicBezTo>
                      <a:pt x="5" y="5"/>
                      <a:pt x="3" y="6"/>
                      <a:pt x="2" y="6"/>
                    </a:cubicBezTo>
                    <a:cubicBezTo>
                      <a:pt x="0" y="5"/>
                      <a:pt x="0" y="4"/>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43" name="Freeform 3328">
                <a:extLst>
                  <a:ext uri="{FF2B5EF4-FFF2-40B4-BE49-F238E27FC236}">
                    <a16:creationId xmlns:a16="http://schemas.microsoft.com/office/drawing/2014/main" id="{79138D22-C199-109D-950F-E0642ACB8E8A}"/>
                  </a:ext>
                </a:extLst>
              </p:cNvPr>
              <p:cNvSpPr>
                <a:spLocks/>
              </p:cNvSpPr>
              <p:nvPr/>
            </p:nvSpPr>
            <p:spPr bwMode="auto">
              <a:xfrm>
                <a:off x="10829092" y="3773883"/>
                <a:ext cx="38623" cy="38623"/>
              </a:xfrm>
              <a:custGeom>
                <a:avLst/>
                <a:gdLst>
                  <a:gd name="T0" fmla="*/ 1 w 6"/>
                  <a:gd name="T1" fmla="*/ 2 h 6"/>
                  <a:gd name="T2" fmla="*/ 4 w 6"/>
                  <a:gd name="T3" fmla="*/ 0 h 6"/>
                  <a:gd name="T4" fmla="*/ 6 w 6"/>
                  <a:gd name="T5" fmla="*/ 3 h 6"/>
                  <a:gd name="T6" fmla="*/ 2 w 6"/>
                  <a:gd name="T7" fmla="*/ 5 h 6"/>
                  <a:gd name="T8" fmla="*/ 1 w 6"/>
                  <a:gd name="T9" fmla="*/ 2 h 6"/>
                </a:gdLst>
                <a:ahLst/>
                <a:cxnLst>
                  <a:cxn ang="0">
                    <a:pos x="T0" y="T1"/>
                  </a:cxn>
                  <a:cxn ang="0">
                    <a:pos x="T2" y="T3"/>
                  </a:cxn>
                  <a:cxn ang="0">
                    <a:pos x="T4" y="T5"/>
                  </a:cxn>
                  <a:cxn ang="0">
                    <a:pos x="T6" y="T7"/>
                  </a:cxn>
                  <a:cxn ang="0">
                    <a:pos x="T8" y="T9"/>
                  </a:cxn>
                </a:cxnLst>
                <a:rect l="0" t="0" r="r" b="b"/>
                <a:pathLst>
                  <a:path w="6" h="6">
                    <a:moveTo>
                      <a:pt x="1" y="2"/>
                    </a:moveTo>
                    <a:cubicBezTo>
                      <a:pt x="1" y="1"/>
                      <a:pt x="3" y="0"/>
                      <a:pt x="4" y="0"/>
                    </a:cubicBezTo>
                    <a:cubicBezTo>
                      <a:pt x="5" y="1"/>
                      <a:pt x="6" y="2"/>
                      <a:pt x="6" y="3"/>
                    </a:cubicBezTo>
                    <a:cubicBezTo>
                      <a:pt x="5" y="5"/>
                      <a:pt x="4" y="6"/>
                      <a:pt x="2" y="5"/>
                    </a:cubicBezTo>
                    <a:cubicBezTo>
                      <a:pt x="1" y="5"/>
                      <a:pt x="0" y="3"/>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44" name="Freeform 3329">
                <a:extLst>
                  <a:ext uri="{FF2B5EF4-FFF2-40B4-BE49-F238E27FC236}">
                    <a16:creationId xmlns:a16="http://schemas.microsoft.com/office/drawing/2014/main" id="{5072DF4B-D315-8AD2-3420-54D2905A515A}"/>
                  </a:ext>
                </a:extLst>
              </p:cNvPr>
              <p:cNvSpPr>
                <a:spLocks/>
              </p:cNvSpPr>
              <p:nvPr/>
            </p:nvSpPr>
            <p:spPr bwMode="auto">
              <a:xfrm>
                <a:off x="12815436" y="3635942"/>
                <a:ext cx="38623" cy="38623"/>
              </a:xfrm>
              <a:custGeom>
                <a:avLst/>
                <a:gdLst>
                  <a:gd name="T0" fmla="*/ 0 w 6"/>
                  <a:gd name="T1" fmla="*/ 2 h 6"/>
                  <a:gd name="T2" fmla="*/ 4 w 6"/>
                  <a:gd name="T3" fmla="*/ 0 h 6"/>
                  <a:gd name="T4" fmla="*/ 5 w 6"/>
                  <a:gd name="T5" fmla="*/ 4 h 6"/>
                  <a:gd name="T6" fmla="*/ 2 w 6"/>
                  <a:gd name="T7" fmla="*/ 6 h 6"/>
                  <a:gd name="T8" fmla="*/ 0 w 6"/>
                  <a:gd name="T9" fmla="*/ 2 h 6"/>
                </a:gdLst>
                <a:ahLst/>
                <a:cxnLst>
                  <a:cxn ang="0">
                    <a:pos x="T0" y="T1"/>
                  </a:cxn>
                  <a:cxn ang="0">
                    <a:pos x="T2" y="T3"/>
                  </a:cxn>
                  <a:cxn ang="0">
                    <a:pos x="T4" y="T5"/>
                  </a:cxn>
                  <a:cxn ang="0">
                    <a:pos x="T6" y="T7"/>
                  </a:cxn>
                  <a:cxn ang="0">
                    <a:pos x="T8" y="T9"/>
                  </a:cxn>
                </a:cxnLst>
                <a:rect l="0" t="0" r="r" b="b"/>
                <a:pathLst>
                  <a:path w="6" h="6">
                    <a:moveTo>
                      <a:pt x="0" y="2"/>
                    </a:moveTo>
                    <a:cubicBezTo>
                      <a:pt x="1" y="1"/>
                      <a:pt x="2" y="0"/>
                      <a:pt x="4" y="0"/>
                    </a:cubicBezTo>
                    <a:cubicBezTo>
                      <a:pt x="5" y="1"/>
                      <a:pt x="6" y="2"/>
                      <a:pt x="5" y="4"/>
                    </a:cubicBezTo>
                    <a:cubicBezTo>
                      <a:pt x="5" y="5"/>
                      <a:pt x="4" y="6"/>
                      <a:pt x="2" y="6"/>
                    </a:cubicBezTo>
                    <a:cubicBezTo>
                      <a:pt x="1" y="5"/>
                      <a:pt x="0" y="4"/>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45" name="Freeform 3330">
                <a:extLst>
                  <a:ext uri="{FF2B5EF4-FFF2-40B4-BE49-F238E27FC236}">
                    <a16:creationId xmlns:a16="http://schemas.microsoft.com/office/drawing/2014/main" id="{A0A12F52-3B55-4E79-9066-70D47E17E69C}"/>
                  </a:ext>
                </a:extLst>
              </p:cNvPr>
              <p:cNvSpPr>
                <a:spLocks/>
              </p:cNvSpPr>
              <p:nvPr/>
            </p:nvSpPr>
            <p:spPr bwMode="auto">
              <a:xfrm>
                <a:off x="12605766" y="3459378"/>
                <a:ext cx="33106" cy="24829"/>
              </a:xfrm>
              <a:custGeom>
                <a:avLst/>
                <a:gdLst>
                  <a:gd name="T0" fmla="*/ 1 w 5"/>
                  <a:gd name="T1" fmla="*/ 1 h 4"/>
                  <a:gd name="T2" fmla="*/ 3 w 5"/>
                  <a:gd name="T3" fmla="*/ 0 h 4"/>
                  <a:gd name="T4" fmla="*/ 4 w 5"/>
                  <a:gd name="T5" fmla="*/ 2 h 4"/>
                  <a:gd name="T6" fmla="*/ 2 w 5"/>
                  <a:gd name="T7" fmla="*/ 4 h 4"/>
                  <a:gd name="T8" fmla="*/ 1 w 5"/>
                  <a:gd name="T9" fmla="*/ 1 h 4"/>
                </a:gdLst>
                <a:ahLst/>
                <a:cxnLst>
                  <a:cxn ang="0">
                    <a:pos x="T0" y="T1"/>
                  </a:cxn>
                  <a:cxn ang="0">
                    <a:pos x="T2" y="T3"/>
                  </a:cxn>
                  <a:cxn ang="0">
                    <a:pos x="T4" y="T5"/>
                  </a:cxn>
                  <a:cxn ang="0">
                    <a:pos x="T6" y="T7"/>
                  </a:cxn>
                  <a:cxn ang="0">
                    <a:pos x="T8" y="T9"/>
                  </a:cxn>
                </a:cxnLst>
                <a:rect l="0" t="0" r="r" b="b"/>
                <a:pathLst>
                  <a:path w="5" h="4">
                    <a:moveTo>
                      <a:pt x="1" y="1"/>
                    </a:moveTo>
                    <a:cubicBezTo>
                      <a:pt x="1" y="0"/>
                      <a:pt x="2" y="0"/>
                      <a:pt x="3" y="0"/>
                    </a:cubicBezTo>
                    <a:cubicBezTo>
                      <a:pt x="4" y="0"/>
                      <a:pt x="5" y="1"/>
                      <a:pt x="4" y="2"/>
                    </a:cubicBezTo>
                    <a:cubicBezTo>
                      <a:pt x="4" y="3"/>
                      <a:pt x="3" y="4"/>
                      <a:pt x="2" y="4"/>
                    </a:cubicBezTo>
                    <a:cubicBezTo>
                      <a:pt x="1" y="3"/>
                      <a:pt x="0" y="2"/>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46" name="Freeform 3331">
                <a:extLst>
                  <a:ext uri="{FF2B5EF4-FFF2-40B4-BE49-F238E27FC236}">
                    <a16:creationId xmlns:a16="http://schemas.microsoft.com/office/drawing/2014/main" id="{ABD106C0-D7C2-43F7-B6F6-61CE37453B36}"/>
                  </a:ext>
                </a:extLst>
              </p:cNvPr>
              <p:cNvSpPr>
                <a:spLocks/>
              </p:cNvSpPr>
              <p:nvPr/>
            </p:nvSpPr>
            <p:spPr bwMode="auto">
              <a:xfrm>
                <a:off x="13069246" y="3693877"/>
                <a:ext cx="27588" cy="27588"/>
              </a:xfrm>
              <a:custGeom>
                <a:avLst/>
                <a:gdLst>
                  <a:gd name="T0" fmla="*/ 0 w 4"/>
                  <a:gd name="T1" fmla="*/ 1 h 4"/>
                  <a:gd name="T2" fmla="*/ 2 w 4"/>
                  <a:gd name="T3" fmla="*/ 0 h 4"/>
                  <a:gd name="T4" fmla="*/ 4 w 4"/>
                  <a:gd name="T5" fmla="*/ 2 h 4"/>
                  <a:gd name="T6" fmla="*/ 1 w 4"/>
                  <a:gd name="T7" fmla="*/ 4 h 4"/>
                  <a:gd name="T8" fmla="*/ 0 w 4"/>
                  <a:gd name="T9" fmla="*/ 1 h 4"/>
                </a:gdLst>
                <a:ahLst/>
                <a:cxnLst>
                  <a:cxn ang="0">
                    <a:pos x="T0" y="T1"/>
                  </a:cxn>
                  <a:cxn ang="0">
                    <a:pos x="T2" y="T3"/>
                  </a:cxn>
                  <a:cxn ang="0">
                    <a:pos x="T4" y="T5"/>
                  </a:cxn>
                  <a:cxn ang="0">
                    <a:pos x="T6" y="T7"/>
                  </a:cxn>
                  <a:cxn ang="0">
                    <a:pos x="T8" y="T9"/>
                  </a:cxn>
                </a:cxnLst>
                <a:rect l="0" t="0" r="r" b="b"/>
                <a:pathLst>
                  <a:path w="4" h="4">
                    <a:moveTo>
                      <a:pt x="0" y="1"/>
                    </a:moveTo>
                    <a:cubicBezTo>
                      <a:pt x="0" y="0"/>
                      <a:pt x="1" y="0"/>
                      <a:pt x="2" y="0"/>
                    </a:cubicBezTo>
                    <a:cubicBezTo>
                      <a:pt x="3" y="0"/>
                      <a:pt x="4" y="1"/>
                      <a:pt x="4" y="2"/>
                    </a:cubicBezTo>
                    <a:cubicBezTo>
                      <a:pt x="3" y="3"/>
                      <a:pt x="2" y="4"/>
                      <a:pt x="1" y="4"/>
                    </a:cubicBezTo>
                    <a:cubicBezTo>
                      <a:pt x="0" y="3"/>
                      <a:pt x="0" y="2"/>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47" name="Freeform 3332">
                <a:extLst>
                  <a:ext uri="{FF2B5EF4-FFF2-40B4-BE49-F238E27FC236}">
                    <a16:creationId xmlns:a16="http://schemas.microsoft.com/office/drawing/2014/main" id="{4C41C7F3-2981-A131-39CD-1ECC1EF7AB55}"/>
                  </a:ext>
                </a:extLst>
              </p:cNvPr>
              <p:cNvSpPr>
                <a:spLocks/>
              </p:cNvSpPr>
              <p:nvPr/>
            </p:nvSpPr>
            <p:spPr bwMode="auto">
              <a:xfrm>
                <a:off x="12763018" y="3406961"/>
                <a:ext cx="24829" cy="33106"/>
              </a:xfrm>
              <a:custGeom>
                <a:avLst/>
                <a:gdLst>
                  <a:gd name="T0" fmla="*/ 0 w 4"/>
                  <a:gd name="T1" fmla="*/ 2 h 5"/>
                  <a:gd name="T2" fmla="*/ 2 w 4"/>
                  <a:gd name="T3" fmla="*/ 1 h 5"/>
                  <a:gd name="T4" fmla="*/ 4 w 4"/>
                  <a:gd name="T5" fmla="*/ 3 h 5"/>
                  <a:gd name="T6" fmla="*/ 1 w 4"/>
                  <a:gd name="T7" fmla="*/ 4 h 5"/>
                  <a:gd name="T8" fmla="*/ 0 w 4"/>
                  <a:gd name="T9" fmla="*/ 2 h 5"/>
                </a:gdLst>
                <a:ahLst/>
                <a:cxnLst>
                  <a:cxn ang="0">
                    <a:pos x="T0" y="T1"/>
                  </a:cxn>
                  <a:cxn ang="0">
                    <a:pos x="T2" y="T3"/>
                  </a:cxn>
                  <a:cxn ang="0">
                    <a:pos x="T4" y="T5"/>
                  </a:cxn>
                  <a:cxn ang="0">
                    <a:pos x="T6" y="T7"/>
                  </a:cxn>
                  <a:cxn ang="0">
                    <a:pos x="T8" y="T9"/>
                  </a:cxn>
                </a:cxnLst>
                <a:rect l="0" t="0" r="r" b="b"/>
                <a:pathLst>
                  <a:path w="4" h="5">
                    <a:moveTo>
                      <a:pt x="0" y="2"/>
                    </a:moveTo>
                    <a:cubicBezTo>
                      <a:pt x="0" y="1"/>
                      <a:pt x="1" y="0"/>
                      <a:pt x="2" y="1"/>
                    </a:cubicBezTo>
                    <a:cubicBezTo>
                      <a:pt x="3" y="1"/>
                      <a:pt x="4" y="2"/>
                      <a:pt x="4" y="3"/>
                    </a:cubicBezTo>
                    <a:cubicBezTo>
                      <a:pt x="3" y="4"/>
                      <a:pt x="2" y="5"/>
                      <a:pt x="1" y="4"/>
                    </a:cubicBezTo>
                    <a:cubicBezTo>
                      <a:pt x="0" y="4"/>
                      <a:pt x="0" y="3"/>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48" name="Freeform 3333">
                <a:extLst>
                  <a:ext uri="{FF2B5EF4-FFF2-40B4-BE49-F238E27FC236}">
                    <a16:creationId xmlns:a16="http://schemas.microsoft.com/office/drawing/2014/main" id="{03D091C0-1994-04D1-361C-16E904350E3C}"/>
                  </a:ext>
                </a:extLst>
              </p:cNvPr>
              <p:cNvSpPr>
                <a:spLocks/>
              </p:cNvSpPr>
              <p:nvPr/>
            </p:nvSpPr>
            <p:spPr bwMode="auto">
              <a:xfrm>
                <a:off x="12407132" y="2921410"/>
                <a:ext cx="27588" cy="27588"/>
              </a:xfrm>
              <a:custGeom>
                <a:avLst/>
                <a:gdLst>
                  <a:gd name="T0" fmla="*/ 0 w 4"/>
                  <a:gd name="T1" fmla="*/ 1 h 4"/>
                  <a:gd name="T2" fmla="*/ 2 w 4"/>
                  <a:gd name="T3" fmla="*/ 0 h 4"/>
                  <a:gd name="T4" fmla="*/ 4 w 4"/>
                  <a:gd name="T5" fmla="*/ 2 h 4"/>
                  <a:gd name="T6" fmla="*/ 1 w 4"/>
                  <a:gd name="T7" fmla="*/ 4 h 4"/>
                  <a:gd name="T8" fmla="*/ 0 w 4"/>
                  <a:gd name="T9" fmla="*/ 1 h 4"/>
                </a:gdLst>
                <a:ahLst/>
                <a:cxnLst>
                  <a:cxn ang="0">
                    <a:pos x="T0" y="T1"/>
                  </a:cxn>
                  <a:cxn ang="0">
                    <a:pos x="T2" y="T3"/>
                  </a:cxn>
                  <a:cxn ang="0">
                    <a:pos x="T4" y="T5"/>
                  </a:cxn>
                  <a:cxn ang="0">
                    <a:pos x="T6" y="T7"/>
                  </a:cxn>
                  <a:cxn ang="0">
                    <a:pos x="T8" y="T9"/>
                  </a:cxn>
                </a:cxnLst>
                <a:rect l="0" t="0" r="r" b="b"/>
                <a:pathLst>
                  <a:path w="4" h="4">
                    <a:moveTo>
                      <a:pt x="0" y="1"/>
                    </a:moveTo>
                    <a:cubicBezTo>
                      <a:pt x="0" y="0"/>
                      <a:pt x="1" y="0"/>
                      <a:pt x="2" y="0"/>
                    </a:cubicBezTo>
                    <a:cubicBezTo>
                      <a:pt x="3" y="0"/>
                      <a:pt x="4" y="1"/>
                      <a:pt x="4" y="2"/>
                    </a:cubicBezTo>
                    <a:cubicBezTo>
                      <a:pt x="3" y="3"/>
                      <a:pt x="2" y="4"/>
                      <a:pt x="1" y="4"/>
                    </a:cubicBezTo>
                    <a:cubicBezTo>
                      <a:pt x="0" y="3"/>
                      <a:pt x="0" y="2"/>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49" name="Freeform 3334">
                <a:extLst>
                  <a:ext uri="{FF2B5EF4-FFF2-40B4-BE49-F238E27FC236}">
                    <a16:creationId xmlns:a16="http://schemas.microsoft.com/office/drawing/2014/main" id="{82CA59AA-AF9B-4D2A-E419-B4A20DC6526D}"/>
                  </a:ext>
                </a:extLst>
              </p:cNvPr>
              <p:cNvSpPr>
                <a:spLocks/>
              </p:cNvSpPr>
              <p:nvPr/>
            </p:nvSpPr>
            <p:spPr bwMode="auto">
              <a:xfrm>
                <a:off x="12067798" y="3420755"/>
                <a:ext cx="24829" cy="24829"/>
              </a:xfrm>
              <a:custGeom>
                <a:avLst/>
                <a:gdLst>
                  <a:gd name="T0" fmla="*/ 0 w 4"/>
                  <a:gd name="T1" fmla="*/ 1 h 4"/>
                  <a:gd name="T2" fmla="*/ 3 w 4"/>
                  <a:gd name="T3" fmla="*/ 0 h 4"/>
                  <a:gd name="T4" fmla="*/ 4 w 4"/>
                  <a:gd name="T5" fmla="*/ 2 h 4"/>
                  <a:gd name="T6" fmla="*/ 2 w 4"/>
                  <a:gd name="T7" fmla="*/ 4 h 4"/>
                  <a:gd name="T8" fmla="*/ 0 w 4"/>
                  <a:gd name="T9" fmla="*/ 1 h 4"/>
                </a:gdLst>
                <a:ahLst/>
                <a:cxnLst>
                  <a:cxn ang="0">
                    <a:pos x="T0" y="T1"/>
                  </a:cxn>
                  <a:cxn ang="0">
                    <a:pos x="T2" y="T3"/>
                  </a:cxn>
                  <a:cxn ang="0">
                    <a:pos x="T4" y="T5"/>
                  </a:cxn>
                  <a:cxn ang="0">
                    <a:pos x="T6" y="T7"/>
                  </a:cxn>
                  <a:cxn ang="0">
                    <a:pos x="T8" y="T9"/>
                  </a:cxn>
                </a:cxnLst>
                <a:rect l="0" t="0" r="r" b="b"/>
                <a:pathLst>
                  <a:path w="4" h="4">
                    <a:moveTo>
                      <a:pt x="0" y="1"/>
                    </a:moveTo>
                    <a:cubicBezTo>
                      <a:pt x="1" y="0"/>
                      <a:pt x="2" y="0"/>
                      <a:pt x="3" y="0"/>
                    </a:cubicBezTo>
                    <a:cubicBezTo>
                      <a:pt x="4" y="0"/>
                      <a:pt x="4" y="1"/>
                      <a:pt x="4" y="2"/>
                    </a:cubicBezTo>
                    <a:cubicBezTo>
                      <a:pt x="4" y="3"/>
                      <a:pt x="3" y="4"/>
                      <a:pt x="2" y="4"/>
                    </a:cubicBezTo>
                    <a:cubicBezTo>
                      <a:pt x="1" y="3"/>
                      <a:pt x="0" y="2"/>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50" name="Freeform 3335">
                <a:extLst>
                  <a:ext uri="{FF2B5EF4-FFF2-40B4-BE49-F238E27FC236}">
                    <a16:creationId xmlns:a16="http://schemas.microsoft.com/office/drawing/2014/main" id="{8ABAF01B-5746-F8B9-9F24-E569131DE63C}"/>
                  </a:ext>
                </a:extLst>
              </p:cNvPr>
              <p:cNvSpPr>
                <a:spLocks/>
              </p:cNvSpPr>
              <p:nvPr/>
            </p:nvSpPr>
            <p:spPr bwMode="auto">
              <a:xfrm>
                <a:off x="11444307" y="3197291"/>
                <a:ext cx="27588" cy="24829"/>
              </a:xfrm>
              <a:custGeom>
                <a:avLst/>
                <a:gdLst>
                  <a:gd name="T0" fmla="*/ 0 w 4"/>
                  <a:gd name="T1" fmla="*/ 1 h 4"/>
                  <a:gd name="T2" fmla="*/ 2 w 4"/>
                  <a:gd name="T3" fmla="*/ 0 h 4"/>
                  <a:gd name="T4" fmla="*/ 4 w 4"/>
                  <a:gd name="T5" fmla="*/ 2 h 4"/>
                  <a:gd name="T6" fmla="*/ 1 w 4"/>
                  <a:gd name="T7" fmla="*/ 3 h 4"/>
                  <a:gd name="T8" fmla="*/ 0 w 4"/>
                  <a:gd name="T9" fmla="*/ 1 h 4"/>
                </a:gdLst>
                <a:ahLst/>
                <a:cxnLst>
                  <a:cxn ang="0">
                    <a:pos x="T0" y="T1"/>
                  </a:cxn>
                  <a:cxn ang="0">
                    <a:pos x="T2" y="T3"/>
                  </a:cxn>
                  <a:cxn ang="0">
                    <a:pos x="T4" y="T5"/>
                  </a:cxn>
                  <a:cxn ang="0">
                    <a:pos x="T6" y="T7"/>
                  </a:cxn>
                  <a:cxn ang="0">
                    <a:pos x="T8" y="T9"/>
                  </a:cxn>
                </a:cxnLst>
                <a:rect l="0" t="0" r="r" b="b"/>
                <a:pathLst>
                  <a:path w="4" h="4">
                    <a:moveTo>
                      <a:pt x="0" y="1"/>
                    </a:moveTo>
                    <a:cubicBezTo>
                      <a:pt x="0" y="0"/>
                      <a:pt x="1" y="0"/>
                      <a:pt x="2" y="0"/>
                    </a:cubicBezTo>
                    <a:cubicBezTo>
                      <a:pt x="3" y="0"/>
                      <a:pt x="4" y="1"/>
                      <a:pt x="4" y="2"/>
                    </a:cubicBezTo>
                    <a:cubicBezTo>
                      <a:pt x="3" y="3"/>
                      <a:pt x="2" y="4"/>
                      <a:pt x="1" y="3"/>
                    </a:cubicBezTo>
                    <a:cubicBezTo>
                      <a:pt x="0" y="3"/>
                      <a:pt x="0" y="2"/>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51" name="Freeform 3336">
                <a:extLst>
                  <a:ext uri="{FF2B5EF4-FFF2-40B4-BE49-F238E27FC236}">
                    <a16:creationId xmlns:a16="http://schemas.microsoft.com/office/drawing/2014/main" id="{1F988A8C-67A7-50B8-7B6D-B3ECD1B80430}"/>
                  </a:ext>
                </a:extLst>
              </p:cNvPr>
              <p:cNvSpPr>
                <a:spLocks/>
              </p:cNvSpPr>
              <p:nvPr/>
            </p:nvSpPr>
            <p:spPr bwMode="auto">
              <a:xfrm>
                <a:off x="10481482" y="2383442"/>
                <a:ext cx="52417" cy="52417"/>
              </a:xfrm>
              <a:custGeom>
                <a:avLst/>
                <a:gdLst>
                  <a:gd name="T0" fmla="*/ 2 w 8"/>
                  <a:gd name="T1" fmla="*/ 1 h 8"/>
                  <a:gd name="T2" fmla="*/ 7 w 8"/>
                  <a:gd name="T3" fmla="*/ 3 h 8"/>
                  <a:gd name="T4" fmla="*/ 5 w 8"/>
                  <a:gd name="T5" fmla="*/ 7 h 8"/>
                  <a:gd name="T6" fmla="*/ 1 w 8"/>
                  <a:gd name="T7" fmla="*/ 6 h 8"/>
                  <a:gd name="T8" fmla="*/ 2 w 8"/>
                  <a:gd name="T9" fmla="*/ 1 h 8"/>
                </a:gdLst>
                <a:ahLst/>
                <a:cxnLst>
                  <a:cxn ang="0">
                    <a:pos x="T0" y="T1"/>
                  </a:cxn>
                  <a:cxn ang="0">
                    <a:pos x="T2" y="T3"/>
                  </a:cxn>
                  <a:cxn ang="0">
                    <a:pos x="T4" y="T5"/>
                  </a:cxn>
                  <a:cxn ang="0">
                    <a:pos x="T6" y="T7"/>
                  </a:cxn>
                  <a:cxn ang="0">
                    <a:pos x="T8" y="T9"/>
                  </a:cxn>
                </a:cxnLst>
                <a:rect l="0" t="0" r="r" b="b"/>
                <a:pathLst>
                  <a:path w="8" h="8">
                    <a:moveTo>
                      <a:pt x="2" y="1"/>
                    </a:moveTo>
                    <a:cubicBezTo>
                      <a:pt x="4" y="0"/>
                      <a:pt x="6" y="1"/>
                      <a:pt x="7" y="3"/>
                    </a:cubicBezTo>
                    <a:cubicBezTo>
                      <a:pt x="8" y="4"/>
                      <a:pt x="7" y="6"/>
                      <a:pt x="5" y="7"/>
                    </a:cubicBezTo>
                    <a:cubicBezTo>
                      <a:pt x="4" y="8"/>
                      <a:pt x="2" y="7"/>
                      <a:pt x="1" y="6"/>
                    </a:cubicBezTo>
                    <a:cubicBezTo>
                      <a:pt x="0" y="4"/>
                      <a:pt x="0" y="2"/>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52" name="Freeform 3337">
                <a:extLst>
                  <a:ext uri="{FF2B5EF4-FFF2-40B4-BE49-F238E27FC236}">
                    <a16:creationId xmlns:a16="http://schemas.microsoft.com/office/drawing/2014/main" id="{2D9FD4EA-B77E-3FF8-EC69-4DCB87D48A82}"/>
                  </a:ext>
                </a:extLst>
              </p:cNvPr>
              <p:cNvSpPr>
                <a:spLocks/>
              </p:cNvSpPr>
              <p:nvPr/>
            </p:nvSpPr>
            <p:spPr bwMode="auto">
              <a:xfrm>
                <a:off x="9852474" y="2082732"/>
                <a:ext cx="52417" cy="52417"/>
              </a:xfrm>
              <a:custGeom>
                <a:avLst/>
                <a:gdLst>
                  <a:gd name="T0" fmla="*/ 3 w 8"/>
                  <a:gd name="T1" fmla="*/ 1 h 8"/>
                  <a:gd name="T2" fmla="*/ 7 w 8"/>
                  <a:gd name="T3" fmla="*/ 3 h 8"/>
                  <a:gd name="T4" fmla="*/ 6 w 8"/>
                  <a:gd name="T5" fmla="*/ 7 h 8"/>
                  <a:gd name="T6" fmla="*/ 1 w 8"/>
                  <a:gd name="T7" fmla="*/ 6 h 8"/>
                  <a:gd name="T8" fmla="*/ 3 w 8"/>
                  <a:gd name="T9" fmla="*/ 1 h 8"/>
                </a:gdLst>
                <a:ahLst/>
                <a:cxnLst>
                  <a:cxn ang="0">
                    <a:pos x="T0" y="T1"/>
                  </a:cxn>
                  <a:cxn ang="0">
                    <a:pos x="T2" y="T3"/>
                  </a:cxn>
                  <a:cxn ang="0">
                    <a:pos x="T4" y="T5"/>
                  </a:cxn>
                  <a:cxn ang="0">
                    <a:pos x="T6" y="T7"/>
                  </a:cxn>
                  <a:cxn ang="0">
                    <a:pos x="T8" y="T9"/>
                  </a:cxn>
                </a:cxnLst>
                <a:rect l="0" t="0" r="r" b="b"/>
                <a:pathLst>
                  <a:path w="8" h="8">
                    <a:moveTo>
                      <a:pt x="3" y="1"/>
                    </a:moveTo>
                    <a:cubicBezTo>
                      <a:pt x="4" y="0"/>
                      <a:pt x="6" y="1"/>
                      <a:pt x="7" y="3"/>
                    </a:cubicBezTo>
                    <a:cubicBezTo>
                      <a:pt x="8" y="4"/>
                      <a:pt x="8" y="6"/>
                      <a:pt x="6" y="7"/>
                    </a:cubicBezTo>
                    <a:cubicBezTo>
                      <a:pt x="4" y="8"/>
                      <a:pt x="2" y="8"/>
                      <a:pt x="1" y="6"/>
                    </a:cubicBezTo>
                    <a:cubicBezTo>
                      <a:pt x="0" y="4"/>
                      <a:pt x="1" y="2"/>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53" name="Freeform 3338">
                <a:extLst>
                  <a:ext uri="{FF2B5EF4-FFF2-40B4-BE49-F238E27FC236}">
                    <a16:creationId xmlns:a16="http://schemas.microsoft.com/office/drawing/2014/main" id="{1584EB02-0CD2-114B-C440-3F3AF6075A18}"/>
                  </a:ext>
                </a:extLst>
              </p:cNvPr>
              <p:cNvSpPr>
                <a:spLocks/>
              </p:cNvSpPr>
              <p:nvPr/>
            </p:nvSpPr>
            <p:spPr bwMode="auto">
              <a:xfrm>
                <a:off x="10357336" y="2673117"/>
                <a:ext cx="38623" cy="38623"/>
              </a:xfrm>
              <a:custGeom>
                <a:avLst/>
                <a:gdLst>
                  <a:gd name="T0" fmla="*/ 2 w 6"/>
                  <a:gd name="T1" fmla="*/ 1 h 6"/>
                  <a:gd name="T2" fmla="*/ 5 w 6"/>
                  <a:gd name="T3" fmla="*/ 2 h 6"/>
                  <a:gd name="T4" fmla="*/ 4 w 6"/>
                  <a:gd name="T5" fmla="*/ 5 h 6"/>
                  <a:gd name="T6" fmla="*/ 1 w 6"/>
                  <a:gd name="T7" fmla="*/ 4 h 6"/>
                  <a:gd name="T8" fmla="*/ 2 w 6"/>
                  <a:gd name="T9" fmla="*/ 1 h 6"/>
                </a:gdLst>
                <a:ahLst/>
                <a:cxnLst>
                  <a:cxn ang="0">
                    <a:pos x="T0" y="T1"/>
                  </a:cxn>
                  <a:cxn ang="0">
                    <a:pos x="T2" y="T3"/>
                  </a:cxn>
                  <a:cxn ang="0">
                    <a:pos x="T4" y="T5"/>
                  </a:cxn>
                  <a:cxn ang="0">
                    <a:pos x="T6" y="T7"/>
                  </a:cxn>
                  <a:cxn ang="0">
                    <a:pos x="T8" y="T9"/>
                  </a:cxn>
                </a:cxnLst>
                <a:rect l="0" t="0" r="r" b="b"/>
                <a:pathLst>
                  <a:path w="6" h="6">
                    <a:moveTo>
                      <a:pt x="2" y="1"/>
                    </a:moveTo>
                    <a:cubicBezTo>
                      <a:pt x="3" y="0"/>
                      <a:pt x="5" y="0"/>
                      <a:pt x="5" y="2"/>
                    </a:cubicBezTo>
                    <a:cubicBezTo>
                      <a:pt x="6" y="3"/>
                      <a:pt x="6" y="5"/>
                      <a:pt x="4" y="5"/>
                    </a:cubicBezTo>
                    <a:cubicBezTo>
                      <a:pt x="3" y="6"/>
                      <a:pt x="1" y="5"/>
                      <a:pt x="1" y="4"/>
                    </a:cubicBezTo>
                    <a:cubicBezTo>
                      <a:pt x="0" y="3"/>
                      <a:pt x="0" y="1"/>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54" name="Freeform 3339">
                <a:extLst>
                  <a:ext uri="{FF2B5EF4-FFF2-40B4-BE49-F238E27FC236}">
                    <a16:creationId xmlns:a16="http://schemas.microsoft.com/office/drawing/2014/main" id="{3D6B1928-1475-0716-66F7-836A0CDE3062}"/>
                  </a:ext>
                </a:extLst>
              </p:cNvPr>
              <p:cNvSpPr>
                <a:spLocks/>
              </p:cNvSpPr>
              <p:nvPr/>
            </p:nvSpPr>
            <p:spPr bwMode="auto">
              <a:xfrm>
                <a:off x="9813850" y="2554488"/>
                <a:ext cx="38623" cy="38623"/>
              </a:xfrm>
              <a:custGeom>
                <a:avLst/>
                <a:gdLst>
                  <a:gd name="T0" fmla="*/ 2 w 6"/>
                  <a:gd name="T1" fmla="*/ 1 h 6"/>
                  <a:gd name="T2" fmla="*/ 5 w 6"/>
                  <a:gd name="T3" fmla="*/ 2 h 6"/>
                  <a:gd name="T4" fmla="*/ 4 w 6"/>
                  <a:gd name="T5" fmla="*/ 6 h 6"/>
                  <a:gd name="T6" fmla="*/ 1 w 6"/>
                  <a:gd name="T7" fmla="*/ 5 h 6"/>
                  <a:gd name="T8" fmla="*/ 2 w 6"/>
                  <a:gd name="T9" fmla="*/ 1 h 6"/>
                </a:gdLst>
                <a:ahLst/>
                <a:cxnLst>
                  <a:cxn ang="0">
                    <a:pos x="T0" y="T1"/>
                  </a:cxn>
                  <a:cxn ang="0">
                    <a:pos x="T2" y="T3"/>
                  </a:cxn>
                  <a:cxn ang="0">
                    <a:pos x="T4" y="T5"/>
                  </a:cxn>
                  <a:cxn ang="0">
                    <a:pos x="T6" y="T7"/>
                  </a:cxn>
                  <a:cxn ang="0">
                    <a:pos x="T8" y="T9"/>
                  </a:cxn>
                </a:cxnLst>
                <a:rect l="0" t="0" r="r" b="b"/>
                <a:pathLst>
                  <a:path w="6" h="6">
                    <a:moveTo>
                      <a:pt x="2" y="1"/>
                    </a:moveTo>
                    <a:cubicBezTo>
                      <a:pt x="3" y="0"/>
                      <a:pt x="5" y="1"/>
                      <a:pt x="5" y="2"/>
                    </a:cubicBezTo>
                    <a:cubicBezTo>
                      <a:pt x="6" y="3"/>
                      <a:pt x="6" y="5"/>
                      <a:pt x="4" y="6"/>
                    </a:cubicBezTo>
                    <a:cubicBezTo>
                      <a:pt x="3" y="6"/>
                      <a:pt x="2" y="6"/>
                      <a:pt x="1" y="5"/>
                    </a:cubicBezTo>
                    <a:cubicBezTo>
                      <a:pt x="0" y="3"/>
                      <a:pt x="1" y="2"/>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55" name="Freeform 3340">
                <a:extLst>
                  <a:ext uri="{FF2B5EF4-FFF2-40B4-BE49-F238E27FC236}">
                    <a16:creationId xmlns:a16="http://schemas.microsoft.com/office/drawing/2014/main" id="{FB01D230-4C09-278B-AEC6-79770E8DE796}"/>
                  </a:ext>
                </a:extLst>
              </p:cNvPr>
              <p:cNvSpPr>
                <a:spLocks/>
              </p:cNvSpPr>
              <p:nvPr/>
            </p:nvSpPr>
            <p:spPr bwMode="auto">
              <a:xfrm>
                <a:off x="10972551" y="2797264"/>
                <a:ext cx="41382" cy="38623"/>
              </a:xfrm>
              <a:custGeom>
                <a:avLst/>
                <a:gdLst>
                  <a:gd name="T0" fmla="*/ 2 w 6"/>
                  <a:gd name="T1" fmla="*/ 0 h 6"/>
                  <a:gd name="T2" fmla="*/ 6 w 6"/>
                  <a:gd name="T3" fmla="*/ 1 h 6"/>
                  <a:gd name="T4" fmla="*/ 4 w 6"/>
                  <a:gd name="T5" fmla="*/ 5 h 6"/>
                  <a:gd name="T6" fmla="*/ 1 w 6"/>
                  <a:gd name="T7" fmla="*/ 4 h 6"/>
                  <a:gd name="T8" fmla="*/ 2 w 6"/>
                  <a:gd name="T9" fmla="*/ 0 h 6"/>
                </a:gdLst>
                <a:ahLst/>
                <a:cxnLst>
                  <a:cxn ang="0">
                    <a:pos x="T0" y="T1"/>
                  </a:cxn>
                  <a:cxn ang="0">
                    <a:pos x="T2" y="T3"/>
                  </a:cxn>
                  <a:cxn ang="0">
                    <a:pos x="T4" y="T5"/>
                  </a:cxn>
                  <a:cxn ang="0">
                    <a:pos x="T6" y="T7"/>
                  </a:cxn>
                  <a:cxn ang="0">
                    <a:pos x="T8" y="T9"/>
                  </a:cxn>
                </a:cxnLst>
                <a:rect l="0" t="0" r="r" b="b"/>
                <a:pathLst>
                  <a:path w="6" h="6">
                    <a:moveTo>
                      <a:pt x="2" y="0"/>
                    </a:moveTo>
                    <a:cubicBezTo>
                      <a:pt x="3" y="0"/>
                      <a:pt x="5" y="0"/>
                      <a:pt x="6" y="1"/>
                    </a:cubicBezTo>
                    <a:cubicBezTo>
                      <a:pt x="6" y="3"/>
                      <a:pt x="6" y="4"/>
                      <a:pt x="4" y="5"/>
                    </a:cubicBezTo>
                    <a:cubicBezTo>
                      <a:pt x="3" y="6"/>
                      <a:pt x="2" y="5"/>
                      <a:pt x="1" y="4"/>
                    </a:cubicBezTo>
                    <a:cubicBezTo>
                      <a:pt x="0" y="3"/>
                      <a:pt x="1"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56" name="Freeform 3341">
                <a:extLst>
                  <a:ext uri="{FF2B5EF4-FFF2-40B4-BE49-F238E27FC236}">
                    <a16:creationId xmlns:a16="http://schemas.microsoft.com/office/drawing/2014/main" id="{84E92FBE-2998-0AE1-3543-845C84545F9C}"/>
                  </a:ext>
                </a:extLst>
              </p:cNvPr>
              <p:cNvSpPr>
                <a:spLocks/>
              </p:cNvSpPr>
              <p:nvPr/>
            </p:nvSpPr>
            <p:spPr bwMode="auto">
              <a:xfrm>
                <a:off x="10771157" y="2582077"/>
                <a:ext cx="38623" cy="38623"/>
              </a:xfrm>
              <a:custGeom>
                <a:avLst/>
                <a:gdLst>
                  <a:gd name="T0" fmla="*/ 2 w 6"/>
                  <a:gd name="T1" fmla="*/ 1 h 6"/>
                  <a:gd name="T2" fmla="*/ 6 w 6"/>
                  <a:gd name="T3" fmla="*/ 2 h 6"/>
                  <a:gd name="T4" fmla="*/ 5 w 6"/>
                  <a:gd name="T5" fmla="*/ 6 h 6"/>
                  <a:gd name="T6" fmla="*/ 1 w 6"/>
                  <a:gd name="T7" fmla="*/ 5 h 6"/>
                  <a:gd name="T8" fmla="*/ 2 w 6"/>
                  <a:gd name="T9" fmla="*/ 1 h 6"/>
                </a:gdLst>
                <a:ahLst/>
                <a:cxnLst>
                  <a:cxn ang="0">
                    <a:pos x="T0" y="T1"/>
                  </a:cxn>
                  <a:cxn ang="0">
                    <a:pos x="T2" y="T3"/>
                  </a:cxn>
                  <a:cxn ang="0">
                    <a:pos x="T4" y="T5"/>
                  </a:cxn>
                  <a:cxn ang="0">
                    <a:pos x="T6" y="T7"/>
                  </a:cxn>
                  <a:cxn ang="0">
                    <a:pos x="T8" y="T9"/>
                  </a:cxn>
                </a:cxnLst>
                <a:rect l="0" t="0" r="r" b="b"/>
                <a:pathLst>
                  <a:path w="6" h="6">
                    <a:moveTo>
                      <a:pt x="2" y="1"/>
                    </a:moveTo>
                    <a:cubicBezTo>
                      <a:pt x="3" y="0"/>
                      <a:pt x="5" y="1"/>
                      <a:pt x="6" y="2"/>
                    </a:cubicBezTo>
                    <a:cubicBezTo>
                      <a:pt x="6" y="3"/>
                      <a:pt x="6" y="5"/>
                      <a:pt x="5" y="6"/>
                    </a:cubicBezTo>
                    <a:cubicBezTo>
                      <a:pt x="3" y="6"/>
                      <a:pt x="2" y="6"/>
                      <a:pt x="1" y="5"/>
                    </a:cubicBezTo>
                    <a:cubicBezTo>
                      <a:pt x="0" y="3"/>
                      <a:pt x="1" y="2"/>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57" name="Freeform 3342">
                <a:extLst>
                  <a:ext uri="{FF2B5EF4-FFF2-40B4-BE49-F238E27FC236}">
                    <a16:creationId xmlns:a16="http://schemas.microsoft.com/office/drawing/2014/main" id="{02F50A24-9476-E931-5F56-054C45DE68C7}"/>
                  </a:ext>
                </a:extLst>
              </p:cNvPr>
              <p:cNvSpPr>
                <a:spLocks/>
              </p:cNvSpPr>
              <p:nvPr/>
            </p:nvSpPr>
            <p:spPr bwMode="auto">
              <a:xfrm>
                <a:off x="9571075" y="1663393"/>
                <a:ext cx="38623" cy="38623"/>
              </a:xfrm>
              <a:custGeom>
                <a:avLst/>
                <a:gdLst>
                  <a:gd name="T0" fmla="*/ 2 w 6"/>
                  <a:gd name="T1" fmla="*/ 1 h 6"/>
                  <a:gd name="T2" fmla="*/ 6 w 6"/>
                  <a:gd name="T3" fmla="*/ 2 h 6"/>
                  <a:gd name="T4" fmla="*/ 5 w 6"/>
                  <a:gd name="T5" fmla="*/ 6 h 6"/>
                  <a:gd name="T6" fmla="*/ 1 w 6"/>
                  <a:gd name="T7" fmla="*/ 5 h 6"/>
                  <a:gd name="T8" fmla="*/ 2 w 6"/>
                  <a:gd name="T9" fmla="*/ 1 h 6"/>
                </a:gdLst>
                <a:ahLst/>
                <a:cxnLst>
                  <a:cxn ang="0">
                    <a:pos x="T0" y="T1"/>
                  </a:cxn>
                  <a:cxn ang="0">
                    <a:pos x="T2" y="T3"/>
                  </a:cxn>
                  <a:cxn ang="0">
                    <a:pos x="T4" y="T5"/>
                  </a:cxn>
                  <a:cxn ang="0">
                    <a:pos x="T6" y="T7"/>
                  </a:cxn>
                  <a:cxn ang="0">
                    <a:pos x="T8" y="T9"/>
                  </a:cxn>
                </a:cxnLst>
                <a:rect l="0" t="0" r="r" b="b"/>
                <a:pathLst>
                  <a:path w="6" h="6">
                    <a:moveTo>
                      <a:pt x="2" y="1"/>
                    </a:moveTo>
                    <a:cubicBezTo>
                      <a:pt x="3" y="0"/>
                      <a:pt x="5" y="1"/>
                      <a:pt x="6" y="2"/>
                    </a:cubicBezTo>
                    <a:cubicBezTo>
                      <a:pt x="6" y="3"/>
                      <a:pt x="6" y="5"/>
                      <a:pt x="5" y="6"/>
                    </a:cubicBezTo>
                    <a:cubicBezTo>
                      <a:pt x="3" y="6"/>
                      <a:pt x="2" y="6"/>
                      <a:pt x="1" y="5"/>
                    </a:cubicBezTo>
                    <a:cubicBezTo>
                      <a:pt x="0" y="3"/>
                      <a:pt x="1" y="2"/>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58" name="Freeform 3343">
                <a:extLst>
                  <a:ext uri="{FF2B5EF4-FFF2-40B4-BE49-F238E27FC236}">
                    <a16:creationId xmlns:a16="http://schemas.microsoft.com/office/drawing/2014/main" id="{7D2021A7-135C-4153-AB23-C1BBE8329737}"/>
                  </a:ext>
                </a:extLst>
              </p:cNvPr>
              <p:cNvSpPr>
                <a:spLocks/>
              </p:cNvSpPr>
              <p:nvPr/>
            </p:nvSpPr>
            <p:spPr bwMode="auto">
              <a:xfrm>
                <a:off x="9146218" y="1806851"/>
                <a:ext cx="38623" cy="46900"/>
              </a:xfrm>
              <a:custGeom>
                <a:avLst/>
                <a:gdLst>
                  <a:gd name="T0" fmla="*/ 2 w 6"/>
                  <a:gd name="T1" fmla="*/ 1 h 7"/>
                  <a:gd name="T2" fmla="*/ 6 w 6"/>
                  <a:gd name="T3" fmla="*/ 2 h 7"/>
                  <a:gd name="T4" fmla="*/ 5 w 6"/>
                  <a:gd name="T5" fmla="*/ 6 h 7"/>
                  <a:gd name="T6" fmla="*/ 1 w 6"/>
                  <a:gd name="T7" fmla="*/ 5 h 7"/>
                  <a:gd name="T8" fmla="*/ 2 w 6"/>
                  <a:gd name="T9" fmla="*/ 1 h 7"/>
                </a:gdLst>
                <a:ahLst/>
                <a:cxnLst>
                  <a:cxn ang="0">
                    <a:pos x="T0" y="T1"/>
                  </a:cxn>
                  <a:cxn ang="0">
                    <a:pos x="T2" y="T3"/>
                  </a:cxn>
                  <a:cxn ang="0">
                    <a:pos x="T4" y="T5"/>
                  </a:cxn>
                  <a:cxn ang="0">
                    <a:pos x="T6" y="T7"/>
                  </a:cxn>
                  <a:cxn ang="0">
                    <a:pos x="T8" y="T9"/>
                  </a:cxn>
                </a:cxnLst>
                <a:rect l="0" t="0" r="r" b="b"/>
                <a:pathLst>
                  <a:path w="6" h="7">
                    <a:moveTo>
                      <a:pt x="2" y="1"/>
                    </a:moveTo>
                    <a:cubicBezTo>
                      <a:pt x="3" y="0"/>
                      <a:pt x="5" y="1"/>
                      <a:pt x="6" y="2"/>
                    </a:cubicBezTo>
                    <a:cubicBezTo>
                      <a:pt x="6" y="4"/>
                      <a:pt x="6" y="5"/>
                      <a:pt x="5" y="6"/>
                    </a:cubicBezTo>
                    <a:cubicBezTo>
                      <a:pt x="3" y="7"/>
                      <a:pt x="2" y="6"/>
                      <a:pt x="1" y="5"/>
                    </a:cubicBezTo>
                    <a:cubicBezTo>
                      <a:pt x="0" y="3"/>
                      <a:pt x="1" y="2"/>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59" name="Freeform 3344">
                <a:extLst>
                  <a:ext uri="{FF2B5EF4-FFF2-40B4-BE49-F238E27FC236}">
                    <a16:creationId xmlns:a16="http://schemas.microsoft.com/office/drawing/2014/main" id="{5C7E18ED-C8D6-E12E-7106-871705AD8E26}"/>
                  </a:ext>
                </a:extLst>
              </p:cNvPr>
              <p:cNvSpPr>
                <a:spLocks/>
              </p:cNvSpPr>
              <p:nvPr/>
            </p:nvSpPr>
            <p:spPr bwMode="auto">
              <a:xfrm>
                <a:off x="10644252" y="3117286"/>
                <a:ext cx="41382" cy="41382"/>
              </a:xfrm>
              <a:custGeom>
                <a:avLst/>
                <a:gdLst>
                  <a:gd name="T0" fmla="*/ 2 w 6"/>
                  <a:gd name="T1" fmla="*/ 1 h 6"/>
                  <a:gd name="T2" fmla="*/ 6 w 6"/>
                  <a:gd name="T3" fmla="*/ 2 h 6"/>
                  <a:gd name="T4" fmla="*/ 4 w 6"/>
                  <a:gd name="T5" fmla="*/ 5 h 6"/>
                  <a:gd name="T6" fmla="*/ 1 w 6"/>
                  <a:gd name="T7" fmla="*/ 4 h 6"/>
                  <a:gd name="T8" fmla="*/ 2 w 6"/>
                  <a:gd name="T9" fmla="*/ 1 h 6"/>
                </a:gdLst>
                <a:ahLst/>
                <a:cxnLst>
                  <a:cxn ang="0">
                    <a:pos x="T0" y="T1"/>
                  </a:cxn>
                  <a:cxn ang="0">
                    <a:pos x="T2" y="T3"/>
                  </a:cxn>
                  <a:cxn ang="0">
                    <a:pos x="T4" y="T5"/>
                  </a:cxn>
                  <a:cxn ang="0">
                    <a:pos x="T6" y="T7"/>
                  </a:cxn>
                  <a:cxn ang="0">
                    <a:pos x="T8" y="T9"/>
                  </a:cxn>
                </a:cxnLst>
                <a:rect l="0" t="0" r="r" b="b"/>
                <a:pathLst>
                  <a:path w="6" h="6">
                    <a:moveTo>
                      <a:pt x="2" y="1"/>
                    </a:moveTo>
                    <a:cubicBezTo>
                      <a:pt x="3" y="0"/>
                      <a:pt x="5" y="0"/>
                      <a:pt x="6" y="2"/>
                    </a:cubicBezTo>
                    <a:cubicBezTo>
                      <a:pt x="6" y="3"/>
                      <a:pt x="6" y="5"/>
                      <a:pt x="4" y="5"/>
                    </a:cubicBezTo>
                    <a:cubicBezTo>
                      <a:pt x="3" y="6"/>
                      <a:pt x="2" y="5"/>
                      <a:pt x="1" y="4"/>
                    </a:cubicBezTo>
                    <a:cubicBezTo>
                      <a:pt x="0" y="3"/>
                      <a:pt x="1" y="1"/>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60" name="Freeform 3345">
                <a:extLst>
                  <a:ext uri="{FF2B5EF4-FFF2-40B4-BE49-F238E27FC236}">
                    <a16:creationId xmlns:a16="http://schemas.microsoft.com/office/drawing/2014/main" id="{008E5020-4CED-C745-C82D-9D20B9F84ED7}"/>
                  </a:ext>
                </a:extLst>
              </p:cNvPr>
              <p:cNvSpPr>
                <a:spLocks/>
              </p:cNvSpPr>
              <p:nvPr/>
            </p:nvSpPr>
            <p:spPr bwMode="auto">
              <a:xfrm>
                <a:off x="10633217" y="2844164"/>
                <a:ext cx="24829" cy="24829"/>
              </a:xfrm>
              <a:custGeom>
                <a:avLst/>
                <a:gdLst>
                  <a:gd name="T0" fmla="*/ 1 w 4"/>
                  <a:gd name="T1" fmla="*/ 0 h 4"/>
                  <a:gd name="T2" fmla="*/ 4 w 4"/>
                  <a:gd name="T3" fmla="*/ 1 h 4"/>
                  <a:gd name="T4" fmla="*/ 3 w 4"/>
                  <a:gd name="T5" fmla="*/ 4 h 4"/>
                  <a:gd name="T6" fmla="*/ 0 w 4"/>
                  <a:gd name="T7" fmla="*/ 3 h 4"/>
                  <a:gd name="T8" fmla="*/ 1 w 4"/>
                  <a:gd name="T9" fmla="*/ 0 h 4"/>
                </a:gdLst>
                <a:ahLst/>
                <a:cxnLst>
                  <a:cxn ang="0">
                    <a:pos x="T0" y="T1"/>
                  </a:cxn>
                  <a:cxn ang="0">
                    <a:pos x="T2" y="T3"/>
                  </a:cxn>
                  <a:cxn ang="0">
                    <a:pos x="T4" y="T5"/>
                  </a:cxn>
                  <a:cxn ang="0">
                    <a:pos x="T6" y="T7"/>
                  </a:cxn>
                  <a:cxn ang="0">
                    <a:pos x="T8" y="T9"/>
                  </a:cxn>
                </a:cxnLst>
                <a:rect l="0" t="0" r="r" b="b"/>
                <a:pathLst>
                  <a:path w="4" h="4">
                    <a:moveTo>
                      <a:pt x="1" y="0"/>
                    </a:moveTo>
                    <a:cubicBezTo>
                      <a:pt x="2" y="0"/>
                      <a:pt x="3" y="0"/>
                      <a:pt x="4" y="1"/>
                    </a:cubicBezTo>
                    <a:cubicBezTo>
                      <a:pt x="4" y="2"/>
                      <a:pt x="4" y="3"/>
                      <a:pt x="3" y="4"/>
                    </a:cubicBezTo>
                    <a:cubicBezTo>
                      <a:pt x="2" y="4"/>
                      <a:pt x="1" y="4"/>
                      <a:pt x="0" y="3"/>
                    </a:cubicBezTo>
                    <a:cubicBezTo>
                      <a:pt x="0" y="2"/>
                      <a:pt x="0"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61" name="Freeform 3346">
                <a:extLst>
                  <a:ext uri="{FF2B5EF4-FFF2-40B4-BE49-F238E27FC236}">
                    <a16:creationId xmlns:a16="http://schemas.microsoft.com/office/drawing/2014/main" id="{6E400B2C-ACA4-587A-837F-74E86C467370}"/>
                  </a:ext>
                </a:extLst>
              </p:cNvPr>
              <p:cNvSpPr>
                <a:spLocks/>
              </p:cNvSpPr>
              <p:nvPr/>
            </p:nvSpPr>
            <p:spPr bwMode="auto">
              <a:xfrm>
                <a:off x="10790469" y="3335232"/>
                <a:ext cx="33106" cy="24829"/>
              </a:xfrm>
              <a:custGeom>
                <a:avLst/>
                <a:gdLst>
                  <a:gd name="T0" fmla="*/ 2 w 5"/>
                  <a:gd name="T1" fmla="*/ 1 h 4"/>
                  <a:gd name="T2" fmla="*/ 4 w 5"/>
                  <a:gd name="T3" fmla="*/ 1 h 4"/>
                  <a:gd name="T4" fmla="*/ 3 w 5"/>
                  <a:gd name="T5" fmla="*/ 4 h 4"/>
                  <a:gd name="T6" fmla="*/ 1 w 5"/>
                  <a:gd name="T7" fmla="*/ 3 h 4"/>
                  <a:gd name="T8" fmla="*/ 2 w 5"/>
                  <a:gd name="T9" fmla="*/ 1 h 4"/>
                </a:gdLst>
                <a:ahLst/>
                <a:cxnLst>
                  <a:cxn ang="0">
                    <a:pos x="T0" y="T1"/>
                  </a:cxn>
                  <a:cxn ang="0">
                    <a:pos x="T2" y="T3"/>
                  </a:cxn>
                  <a:cxn ang="0">
                    <a:pos x="T4" y="T5"/>
                  </a:cxn>
                  <a:cxn ang="0">
                    <a:pos x="T6" y="T7"/>
                  </a:cxn>
                  <a:cxn ang="0">
                    <a:pos x="T8" y="T9"/>
                  </a:cxn>
                </a:cxnLst>
                <a:rect l="0" t="0" r="r" b="b"/>
                <a:pathLst>
                  <a:path w="5" h="4">
                    <a:moveTo>
                      <a:pt x="2" y="1"/>
                    </a:moveTo>
                    <a:cubicBezTo>
                      <a:pt x="2" y="0"/>
                      <a:pt x="4" y="1"/>
                      <a:pt x="4" y="1"/>
                    </a:cubicBezTo>
                    <a:cubicBezTo>
                      <a:pt x="5" y="2"/>
                      <a:pt x="4" y="3"/>
                      <a:pt x="3" y="4"/>
                    </a:cubicBezTo>
                    <a:cubicBezTo>
                      <a:pt x="2" y="4"/>
                      <a:pt x="1" y="4"/>
                      <a:pt x="1" y="3"/>
                    </a:cubicBezTo>
                    <a:cubicBezTo>
                      <a:pt x="0" y="2"/>
                      <a:pt x="1" y="1"/>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62" name="Freeform 3347">
                <a:extLst>
                  <a:ext uri="{FF2B5EF4-FFF2-40B4-BE49-F238E27FC236}">
                    <a16:creationId xmlns:a16="http://schemas.microsoft.com/office/drawing/2014/main" id="{0F7748C9-48E7-A30D-7D7B-9C1702F592D8}"/>
                  </a:ext>
                </a:extLst>
              </p:cNvPr>
              <p:cNvSpPr>
                <a:spLocks/>
              </p:cNvSpPr>
              <p:nvPr/>
            </p:nvSpPr>
            <p:spPr bwMode="auto">
              <a:xfrm>
                <a:off x="10776675" y="2915893"/>
                <a:ext cx="24829" cy="33106"/>
              </a:xfrm>
              <a:custGeom>
                <a:avLst/>
                <a:gdLst>
                  <a:gd name="T0" fmla="*/ 1 w 4"/>
                  <a:gd name="T1" fmla="*/ 1 h 5"/>
                  <a:gd name="T2" fmla="*/ 4 w 4"/>
                  <a:gd name="T3" fmla="*/ 1 h 5"/>
                  <a:gd name="T4" fmla="*/ 3 w 4"/>
                  <a:gd name="T5" fmla="*/ 4 h 5"/>
                  <a:gd name="T6" fmla="*/ 0 w 4"/>
                  <a:gd name="T7" fmla="*/ 3 h 5"/>
                  <a:gd name="T8" fmla="*/ 1 w 4"/>
                  <a:gd name="T9" fmla="*/ 1 h 5"/>
                </a:gdLst>
                <a:ahLst/>
                <a:cxnLst>
                  <a:cxn ang="0">
                    <a:pos x="T0" y="T1"/>
                  </a:cxn>
                  <a:cxn ang="0">
                    <a:pos x="T2" y="T3"/>
                  </a:cxn>
                  <a:cxn ang="0">
                    <a:pos x="T4" y="T5"/>
                  </a:cxn>
                  <a:cxn ang="0">
                    <a:pos x="T6" y="T7"/>
                  </a:cxn>
                  <a:cxn ang="0">
                    <a:pos x="T8" y="T9"/>
                  </a:cxn>
                </a:cxnLst>
                <a:rect l="0" t="0" r="r" b="b"/>
                <a:pathLst>
                  <a:path w="4" h="5">
                    <a:moveTo>
                      <a:pt x="1" y="1"/>
                    </a:moveTo>
                    <a:cubicBezTo>
                      <a:pt x="2" y="0"/>
                      <a:pt x="3" y="1"/>
                      <a:pt x="4" y="1"/>
                    </a:cubicBezTo>
                    <a:cubicBezTo>
                      <a:pt x="4" y="2"/>
                      <a:pt x="4" y="4"/>
                      <a:pt x="3" y="4"/>
                    </a:cubicBezTo>
                    <a:cubicBezTo>
                      <a:pt x="2" y="5"/>
                      <a:pt x="1" y="4"/>
                      <a:pt x="0" y="3"/>
                    </a:cubicBezTo>
                    <a:cubicBezTo>
                      <a:pt x="0" y="2"/>
                      <a:pt x="0"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63" name="Freeform 3348">
                <a:extLst>
                  <a:ext uri="{FF2B5EF4-FFF2-40B4-BE49-F238E27FC236}">
                    <a16:creationId xmlns:a16="http://schemas.microsoft.com/office/drawing/2014/main" id="{0C3DB692-9820-9D70-229B-A11F7BB8A94A}"/>
                  </a:ext>
                </a:extLst>
              </p:cNvPr>
              <p:cNvSpPr>
                <a:spLocks/>
              </p:cNvSpPr>
              <p:nvPr/>
            </p:nvSpPr>
            <p:spPr bwMode="auto">
              <a:xfrm>
                <a:off x="10867716" y="2319990"/>
                <a:ext cx="33106" cy="24829"/>
              </a:xfrm>
              <a:custGeom>
                <a:avLst/>
                <a:gdLst>
                  <a:gd name="T0" fmla="*/ 2 w 5"/>
                  <a:gd name="T1" fmla="*/ 1 h 4"/>
                  <a:gd name="T2" fmla="*/ 4 w 5"/>
                  <a:gd name="T3" fmla="*/ 1 h 4"/>
                  <a:gd name="T4" fmla="*/ 3 w 5"/>
                  <a:gd name="T5" fmla="*/ 4 h 4"/>
                  <a:gd name="T6" fmla="*/ 1 w 5"/>
                  <a:gd name="T7" fmla="*/ 3 h 4"/>
                  <a:gd name="T8" fmla="*/ 2 w 5"/>
                  <a:gd name="T9" fmla="*/ 1 h 4"/>
                </a:gdLst>
                <a:ahLst/>
                <a:cxnLst>
                  <a:cxn ang="0">
                    <a:pos x="T0" y="T1"/>
                  </a:cxn>
                  <a:cxn ang="0">
                    <a:pos x="T2" y="T3"/>
                  </a:cxn>
                  <a:cxn ang="0">
                    <a:pos x="T4" y="T5"/>
                  </a:cxn>
                  <a:cxn ang="0">
                    <a:pos x="T6" y="T7"/>
                  </a:cxn>
                  <a:cxn ang="0">
                    <a:pos x="T8" y="T9"/>
                  </a:cxn>
                </a:cxnLst>
                <a:rect l="0" t="0" r="r" b="b"/>
                <a:pathLst>
                  <a:path w="5" h="4">
                    <a:moveTo>
                      <a:pt x="2" y="1"/>
                    </a:moveTo>
                    <a:cubicBezTo>
                      <a:pt x="3" y="0"/>
                      <a:pt x="4" y="1"/>
                      <a:pt x="4" y="1"/>
                    </a:cubicBezTo>
                    <a:cubicBezTo>
                      <a:pt x="5" y="2"/>
                      <a:pt x="4" y="4"/>
                      <a:pt x="3" y="4"/>
                    </a:cubicBezTo>
                    <a:cubicBezTo>
                      <a:pt x="3" y="4"/>
                      <a:pt x="1" y="4"/>
                      <a:pt x="1" y="3"/>
                    </a:cubicBezTo>
                    <a:cubicBezTo>
                      <a:pt x="0" y="2"/>
                      <a:pt x="1" y="1"/>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64" name="Freeform 3349">
                <a:extLst>
                  <a:ext uri="{FF2B5EF4-FFF2-40B4-BE49-F238E27FC236}">
                    <a16:creationId xmlns:a16="http://schemas.microsoft.com/office/drawing/2014/main" id="{73931403-EAEF-4AE6-4142-1C81096D18DF}"/>
                  </a:ext>
                </a:extLst>
              </p:cNvPr>
              <p:cNvSpPr>
                <a:spLocks/>
              </p:cNvSpPr>
              <p:nvPr/>
            </p:nvSpPr>
            <p:spPr bwMode="auto">
              <a:xfrm>
                <a:off x="10277330" y="2430342"/>
                <a:ext cx="27588" cy="33106"/>
              </a:xfrm>
              <a:custGeom>
                <a:avLst/>
                <a:gdLst>
                  <a:gd name="T0" fmla="*/ 1 w 4"/>
                  <a:gd name="T1" fmla="*/ 1 h 5"/>
                  <a:gd name="T2" fmla="*/ 4 w 4"/>
                  <a:gd name="T3" fmla="*/ 2 h 5"/>
                  <a:gd name="T4" fmla="*/ 3 w 4"/>
                  <a:gd name="T5" fmla="*/ 4 h 5"/>
                  <a:gd name="T6" fmla="*/ 1 w 4"/>
                  <a:gd name="T7" fmla="*/ 3 h 5"/>
                  <a:gd name="T8" fmla="*/ 1 w 4"/>
                  <a:gd name="T9" fmla="*/ 1 h 5"/>
                </a:gdLst>
                <a:ahLst/>
                <a:cxnLst>
                  <a:cxn ang="0">
                    <a:pos x="T0" y="T1"/>
                  </a:cxn>
                  <a:cxn ang="0">
                    <a:pos x="T2" y="T3"/>
                  </a:cxn>
                  <a:cxn ang="0">
                    <a:pos x="T4" y="T5"/>
                  </a:cxn>
                  <a:cxn ang="0">
                    <a:pos x="T6" y="T7"/>
                  </a:cxn>
                  <a:cxn ang="0">
                    <a:pos x="T8" y="T9"/>
                  </a:cxn>
                </a:cxnLst>
                <a:rect l="0" t="0" r="r" b="b"/>
                <a:pathLst>
                  <a:path w="4" h="5">
                    <a:moveTo>
                      <a:pt x="1" y="1"/>
                    </a:moveTo>
                    <a:cubicBezTo>
                      <a:pt x="2" y="0"/>
                      <a:pt x="3" y="1"/>
                      <a:pt x="4" y="2"/>
                    </a:cubicBezTo>
                    <a:cubicBezTo>
                      <a:pt x="4" y="3"/>
                      <a:pt x="4" y="4"/>
                      <a:pt x="3" y="4"/>
                    </a:cubicBezTo>
                    <a:cubicBezTo>
                      <a:pt x="2" y="5"/>
                      <a:pt x="1" y="4"/>
                      <a:pt x="1" y="3"/>
                    </a:cubicBezTo>
                    <a:cubicBezTo>
                      <a:pt x="0" y="2"/>
                      <a:pt x="0"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65" name="Freeform 3350">
                <a:extLst>
                  <a:ext uri="{FF2B5EF4-FFF2-40B4-BE49-F238E27FC236}">
                    <a16:creationId xmlns:a16="http://schemas.microsoft.com/office/drawing/2014/main" id="{87D31082-68E2-32F1-E361-4760D2FDF611}"/>
                  </a:ext>
                </a:extLst>
              </p:cNvPr>
              <p:cNvSpPr>
                <a:spLocks/>
              </p:cNvSpPr>
              <p:nvPr/>
            </p:nvSpPr>
            <p:spPr bwMode="auto">
              <a:xfrm>
                <a:off x="9995932" y="1834439"/>
                <a:ext cx="27588" cy="24829"/>
              </a:xfrm>
              <a:custGeom>
                <a:avLst/>
                <a:gdLst>
                  <a:gd name="T0" fmla="*/ 1 w 4"/>
                  <a:gd name="T1" fmla="*/ 0 h 4"/>
                  <a:gd name="T2" fmla="*/ 4 w 4"/>
                  <a:gd name="T3" fmla="*/ 1 h 4"/>
                  <a:gd name="T4" fmla="*/ 3 w 4"/>
                  <a:gd name="T5" fmla="*/ 4 h 4"/>
                  <a:gd name="T6" fmla="*/ 0 w 4"/>
                  <a:gd name="T7" fmla="*/ 3 h 4"/>
                  <a:gd name="T8" fmla="*/ 1 w 4"/>
                  <a:gd name="T9" fmla="*/ 0 h 4"/>
                </a:gdLst>
                <a:ahLst/>
                <a:cxnLst>
                  <a:cxn ang="0">
                    <a:pos x="T0" y="T1"/>
                  </a:cxn>
                  <a:cxn ang="0">
                    <a:pos x="T2" y="T3"/>
                  </a:cxn>
                  <a:cxn ang="0">
                    <a:pos x="T4" y="T5"/>
                  </a:cxn>
                  <a:cxn ang="0">
                    <a:pos x="T6" y="T7"/>
                  </a:cxn>
                  <a:cxn ang="0">
                    <a:pos x="T8" y="T9"/>
                  </a:cxn>
                </a:cxnLst>
                <a:rect l="0" t="0" r="r" b="b"/>
                <a:pathLst>
                  <a:path w="4" h="4">
                    <a:moveTo>
                      <a:pt x="1" y="0"/>
                    </a:moveTo>
                    <a:cubicBezTo>
                      <a:pt x="2" y="0"/>
                      <a:pt x="3" y="0"/>
                      <a:pt x="4" y="1"/>
                    </a:cubicBezTo>
                    <a:cubicBezTo>
                      <a:pt x="4" y="2"/>
                      <a:pt x="4" y="3"/>
                      <a:pt x="3" y="4"/>
                    </a:cubicBezTo>
                    <a:cubicBezTo>
                      <a:pt x="2" y="4"/>
                      <a:pt x="1" y="4"/>
                      <a:pt x="0" y="3"/>
                    </a:cubicBezTo>
                    <a:cubicBezTo>
                      <a:pt x="0" y="2"/>
                      <a:pt x="0"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grpSp>
      <p:sp>
        <p:nvSpPr>
          <p:cNvPr id="5" name="TextBox 4">
            <a:extLst>
              <a:ext uri="{FF2B5EF4-FFF2-40B4-BE49-F238E27FC236}">
                <a16:creationId xmlns:a16="http://schemas.microsoft.com/office/drawing/2014/main" id="{D3ADED98-A316-95BA-3C37-04D22C9CF460}"/>
              </a:ext>
            </a:extLst>
          </p:cNvPr>
          <p:cNvSpPr txBox="1"/>
          <p:nvPr/>
        </p:nvSpPr>
        <p:spPr>
          <a:xfrm>
            <a:off x="404812" y="299215"/>
            <a:ext cx="4537076" cy="400110"/>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IN" sz="2000" b="1" i="0" u="none" strike="noStrike" kern="1200" cap="none" spc="0" normalizeH="0" baseline="0" noProof="0" dirty="0">
                <a:ln>
                  <a:noFill/>
                </a:ln>
                <a:solidFill>
                  <a:prstClr val="white"/>
                </a:solidFill>
                <a:effectLst/>
                <a:uLnTx/>
                <a:uFillTx/>
                <a:latin typeface="Bahnschrift" panose="020B0502040204020203" pitchFamily="34" charset="0"/>
                <a:ea typeface="+mn-ea"/>
                <a:cs typeface="+mn-cs"/>
              </a:rPr>
              <a:t>Equality, Diversity, and Inclusion</a:t>
            </a:r>
          </a:p>
        </p:txBody>
      </p:sp>
      <p:pic>
        <p:nvPicPr>
          <p:cNvPr id="4" name="Picture 3" descr="A person standing in front of a group of people&#10;&#10;Description automatically generated">
            <a:extLst>
              <a:ext uri="{FF2B5EF4-FFF2-40B4-BE49-F238E27FC236}">
                <a16:creationId xmlns:a16="http://schemas.microsoft.com/office/drawing/2014/main" id="{0954430B-A810-70B0-2ED5-DA3531517E21}"/>
              </a:ext>
            </a:extLst>
          </p:cNvPr>
          <p:cNvPicPr>
            <a:picLocks noChangeAspect="1"/>
          </p:cNvPicPr>
          <p:nvPr/>
        </p:nvPicPr>
        <p:blipFill rotWithShape="1">
          <a:blip r:embed="rId4">
            <a:extLst>
              <a:ext uri="{28A0092B-C50C-407E-A947-70E740481C1C}">
                <a14:useLocalDpi xmlns:a14="http://schemas.microsoft.com/office/drawing/2010/main" val="0"/>
              </a:ext>
            </a:extLst>
          </a:blip>
          <a:srcRect t="5434" b="17828"/>
          <a:stretch/>
        </p:blipFill>
        <p:spPr>
          <a:xfrm>
            <a:off x="404814" y="4836958"/>
            <a:ext cx="4537074" cy="2321080"/>
          </a:xfrm>
          <a:custGeom>
            <a:avLst/>
            <a:gdLst>
              <a:gd name="connsiteX0" fmla="*/ 100220 w 4537074"/>
              <a:gd name="connsiteY0" fmla="*/ 0 h 2116138"/>
              <a:gd name="connsiteX1" fmla="*/ 4436854 w 4537074"/>
              <a:gd name="connsiteY1" fmla="*/ 0 h 2116138"/>
              <a:gd name="connsiteX2" fmla="*/ 4537074 w 4537074"/>
              <a:gd name="connsiteY2" fmla="*/ 100220 h 2116138"/>
              <a:gd name="connsiteX3" fmla="*/ 4537074 w 4537074"/>
              <a:gd name="connsiteY3" fmla="*/ 2015918 h 2116138"/>
              <a:gd name="connsiteX4" fmla="*/ 4436854 w 4537074"/>
              <a:gd name="connsiteY4" fmla="*/ 2116138 h 2116138"/>
              <a:gd name="connsiteX5" fmla="*/ 100220 w 4537074"/>
              <a:gd name="connsiteY5" fmla="*/ 2116138 h 2116138"/>
              <a:gd name="connsiteX6" fmla="*/ 0 w 4537074"/>
              <a:gd name="connsiteY6" fmla="*/ 2015918 h 2116138"/>
              <a:gd name="connsiteX7" fmla="*/ 0 w 4537074"/>
              <a:gd name="connsiteY7" fmla="*/ 100220 h 2116138"/>
              <a:gd name="connsiteX8" fmla="*/ 100220 w 4537074"/>
              <a:gd name="connsiteY8" fmla="*/ 0 h 2116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37074" h="2116138">
                <a:moveTo>
                  <a:pt x="100220" y="0"/>
                </a:moveTo>
                <a:lnTo>
                  <a:pt x="4436854" y="0"/>
                </a:lnTo>
                <a:cubicBezTo>
                  <a:pt x="4492204" y="0"/>
                  <a:pt x="4537074" y="44870"/>
                  <a:pt x="4537074" y="100220"/>
                </a:cubicBezTo>
                <a:lnTo>
                  <a:pt x="4537074" y="2015918"/>
                </a:lnTo>
                <a:cubicBezTo>
                  <a:pt x="4537074" y="2071268"/>
                  <a:pt x="4492204" y="2116138"/>
                  <a:pt x="4436854" y="2116138"/>
                </a:cubicBezTo>
                <a:lnTo>
                  <a:pt x="100220" y="2116138"/>
                </a:lnTo>
                <a:cubicBezTo>
                  <a:pt x="44870" y="2116138"/>
                  <a:pt x="0" y="2071268"/>
                  <a:pt x="0" y="2015918"/>
                </a:cubicBezTo>
                <a:lnTo>
                  <a:pt x="0" y="100220"/>
                </a:lnTo>
                <a:cubicBezTo>
                  <a:pt x="0" y="44870"/>
                  <a:pt x="44870" y="0"/>
                  <a:pt x="100220" y="0"/>
                </a:cubicBezTo>
                <a:close/>
              </a:path>
            </a:pathLst>
          </a:custGeom>
        </p:spPr>
      </p:pic>
      <p:sp>
        <p:nvSpPr>
          <p:cNvPr id="9" name="TextBox 8">
            <a:extLst>
              <a:ext uri="{FF2B5EF4-FFF2-40B4-BE49-F238E27FC236}">
                <a16:creationId xmlns:a16="http://schemas.microsoft.com/office/drawing/2014/main" id="{996DEFC7-21E6-8EC0-3C4B-4F98168A5E40}"/>
              </a:ext>
            </a:extLst>
          </p:cNvPr>
          <p:cNvSpPr txBox="1"/>
          <p:nvPr/>
        </p:nvSpPr>
        <p:spPr>
          <a:xfrm>
            <a:off x="404812" y="2701488"/>
            <a:ext cx="4537076" cy="400110"/>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IN" sz="2000" b="1" i="0" u="none" strike="noStrike" kern="1200" cap="none" spc="0" normalizeH="0" baseline="0" noProof="0" dirty="0">
                <a:ln>
                  <a:noFill/>
                </a:ln>
                <a:solidFill>
                  <a:srgbClr val="0044FF"/>
                </a:solidFill>
                <a:effectLst/>
                <a:uLnTx/>
                <a:uFillTx/>
                <a:latin typeface="Bahnschrift" panose="020B0502040204020203" pitchFamily="34" charset="0"/>
                <a:ea typeface="+mn-ea"/>
                <a:cs typeface="+mn-cs"/>
              </a:rPr>
              <a:t>Code of Conduct</a:t>
            </a:r>
          </a:p>
        </p:txBody>
      </p:sp>
      <p:sp>
        <p:nvSpPr>
          <p:cNvPr id="10" name="TextBox 9">
            <a:extLst>
              <a:ext uri="{FF2B5EF4-FFF2-40B4-BE49-F238E27FC236}">
                <a16:creationId xmlns:a16="http://schemas.microsoft.com/office/drawing/2014/main" id="{34FC12D7-53CE-2F2F-912D-2D4BBCD3245C}"/>
              </a:ext>
            </a:extLst>
          </p:cNvPr>
          <p:cNvSpPr txBox="1"/>
          <p:nvPr/>
        </p:nvSpPr>
        <p:spPr>
          <a:xfrm>
            <a:off x="404811" y="3152242"/>
            <a:ext cx="4533078" cy="1372171"/>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200"/>
              </a:spcAft>
              <a:buClrTx/>
              <a:buSzTx/>
              <a:buFontTx/>
              <a:buNone/>
              <a:tabLst/>
              <a:defRPr/>
            </a:pPr>
            <a:r>
              <a:rPr kumimoji="0" lang="en-GB" sz="850" b="0" i="0" u="none" strike="noStrike" kern="1200" cap="none" spc="0" normalizeH="0" baseline="0" noProof="0" dirty="0">
                <a:ln>
                  <a:noFill/>
                </a:ln>
                <a:solidFill>
                  <a:prstClr val="black"/>
                </a:solidFill>
                <a:effectLst/>
                <a:uLnTx/>
                <a:uFillTx/>
                <a:latin typeface="Bahnschrift" panose="020B0502040204020203" pitchFamily="34" charset="0"/>
                <a:ea typeface="+mn-ea"/>
                <a:cs typeface="+mn-cs"/>
              </a:rPr>
              <a:t>The open exchange of ideas is central to the RAi UK mission. This requires an environment that embraces diversity and provides a safe, welcoming environment for all.</a:t>
            </a:r>
          </a:p>
          <a:p>
            <a:pPr marL="0" marR="0" lvl="0" indent="0" algn="l" defTabSz="457200" rtl="0" eaLnBrk="1" fontAlgn="auto" latinLnBrk="0" hangingPunct="1">
              <a:lnSpc>
                <a:spcPct val="100000"/>
              </a:lnSpc>
              <a:spcBef>
                <a:spcPts val="0"/>
              </a:spcBef>
              <a:spcAft>
                <a:spcPts val="200"/>
              </a:spcAft>
              <a:buClrTx/>
              <a:buSzTx/>
              <a:buFontTx/>
              <a:buNone/>
              <a:tabLst/>
              <a:defRPr/>
            </a:pPr>
            <a:r>
              <a:rPr kumimoji="0" lang="en-GB" sz="850" i="0" u="none" strike="noStrike" kern="1200" cap="none" spc="0" normalizeH="0" baseline="0" noProof="0" dirty="0">
                <a:ln>
                  <a:noFill/>
                </a:ln>
                <a:solidFill>
                  <a:prstClr val="black"/>
                </a:solidFill>
                <a:effectLst/>
                <a:uLnTx/>
                <a:uFillTx/>
                <a:latin typeface="Bahnschrift" panose="020B0502040204020203" pitchFamily="34" charset="0"/>
                <a:ea typeface="+mn-ea"/>
                <a:cs typeface="+mn-cs"/>
              </a:rPr>
              <a:t>This policy applies to all RAi UK activities, including:</a:t>
            </a:r>
          </a:p>
          <a:p>
            <a:pPr marL="171450" marR="0" lvl="0" indent="-171450" algn="l" defTabSz="457200" rtl="0" eaLnBrk="1" fontAlgn="auto" latinLnBrk="0" hangingPunct="1">
              <a:lnSpc>
                <a:spcPct val="100000"/>
              </a:lnSpc>
              <a:spcBef>
                <a:spcPts val="0"/>
              </a:spcBef>
              <a:spcAft>
                <a:spcPts val="200"/>
              </a:spcAft>
              <a:buClrTx/>
              <a:buSzTx/>
              <a:buFont typeface="Arial" panose="020B0604020202020204" pitchFamily="34" charset="0"/>
              <a:buChar char="•"/>
              <a:tabLst/>
              <a:defRPr/>
            </a:pPr>
            <a:r>
              <a:rPr kumimoji="0" lang="en-US" sz="850" b="0" i="0" u="none" strike="noStrike" kern="1200" cap="none" spc="0" normalizeH="0" baseline="0" noProof="0" dirty="0">
                <a:ln>
                  <a:noFill/>
                </a:ln>
                <a:solidFill>
                  <a:prstClr val="black"/>
                </a:solidFill>
                <a:effectLst/>
                <a:uLnTx/>
                <a:uFillTx/>
                <a:latin typeface="Bahnschrift" panose="020B0502040204020203" pitchFamily="34" charset="0"/>
                <a:ea typeface="+mn-ea"/>
                <a:cs typeface="+mn-cs"/>
              </a:rPr>
              <a:t>Conferences, symposia, workshops, sandpits, and events sponsored, co-sponsored, or in cooperation with </a:t>
            </a:r>
            <a:r>
              <a:rPr kumimoji="0" lang="en-US" sz="850" b="0" i="0" u="none" strike="noStrike" kern="1200" cap="none" spc="0" normalizeH="0" baseline="0" noProof="0" dirty="0" err="1">
                <a:ln>
                  <a:noFill/>
                </a:ln>
                <a:solidFill>
                  <a:prstClr val="black"/>
                </a:solidFill>
                <a:effectLst/>
                <a:uLnTx/>
                <a:uFillTx/>
                <a:latin typeface="Bahnschrift" panose="020B0502040204020203" pitchFamily="34" charset="0"/>
                <a:ea typeface="+mn-ea"/>
                <a:cs typeface="+mn-cs"/>
              </a:rPr>
              <a:t>RAi</a:t>
            </a:r>
            <a:r>
              <a:rPr kumimoji="0" lang="en-US" sz="850" b="0" i="0" u="none" strike="noStrike" kern="1200" cap="none" spc="0" normalizeH="0" baseline="0" noProof="0" dirty="0">
                <a:ln>
                  <a:noFill/>
                </a:ln>
                <a:solidFill>
                  <a:prstClr val="black"/>
                </a:solidFill>
                <a:effectLst/>
                <a:uLnTx/>
                <a:uFillTx/>
                <a:latin typeface="Bahnschrift" panose="020B0502040204020203" pitchFamily="34" charset="0"/>
                <a:ea typeface="+mn-ea"/>
                <a:cs typeface="+mn-cs"/>
              </a:rPr>
              <a:t> UK</a:t>
            </a:r>
          </a:p>
          <a:p>
            <a:pPr marL="171450" marR="0" lvl="0" indent="-171450" algn="l" defTabSz="457200" rtl="0" eaLnBrk="1" fontAlgn="auto" latinLnBrk="0" hangingPunct="1">
              <a:lnSpc>
                <a:spcPct val="100000"/>
              </a:lnSpc>
              <a:spcBef>
                <a:spcPts val="0"/>
              </a:spcBef>
              <a:spcAft>
                <a:spcPts val="200"/>
              </a:spcAft>
              <a:buClrTx/>
              <a:buSzTx/>
              <a:buFont typeface="Arial" panose="020B0604020202020204" pitchFamily="34" charset="0"/>
              <a:buChar char="•"/>
              <a:tabLst/>
              <a:defRPr/>
            </a:pPr>
            <a:r>
              <a:rPr kumimoji="0" lang="en-GB" sz="850" b="0" i="0" u="none" strike="noStrike" kern="1200" cap="none" spc="0" normalizeH="0" baseline="0" noProof="0" dirty="0" err="1">
                <a:ln>
                  <a:noFill/>
                </a:ln>
                <a:solidFill>
                  <a:prstClr val="black"/>
                </a:solidFill>
                <a:effectLst/>
                <a:uLnTx/>
                <a:uFillTx/>
                <a:latin typeface="Bahnschrift" panose="020B0502040204020203" pitchFamily="34" charset="0"/>
                <a:ea typeface="+mn-ea"/>
                <a:cs typeface="+mn-cs"/>
              </a:rPr>
              <a:t>RAi</a:t>
            </a:r>
            <a:r>
              <a:rPr kumimoji="0" lang="en-GB" sz="850" b="0" i="0" u="none" strike="noStrike" kern="1200" cap="none" spc="0" normalizeH="0" baseline="0" noProof="0" dirty="0">
                <a:ln>
                  <a:noFill/>
                </a:ln>
                <a:solidFill>
                  <a:prstClr val="black"/>
                </a:solidFill>
                <a:effectLst/>
                <a:uLnTx/>
                <a:uFillTx/>
                <a:latin typeface="Bahnschrift" panose="020B0502040204020203" pitchFamily="34" charset="0"/>
                <a:ea typeface="+mn-ea"/>
                <a:cs typeface="+mn-cs"/>
              </a:rPr>
              <a:t> UK member meetings</a:t>
            </a:r>
          </a:p>
          <a:p>
            <a:pPr marL="171450" marR="0" lvl="0" indent="-171450" algn="l" defTabSz="457200" rtl="0" eaLnBrk="1" fontAlgn="auto" latinLnBrk="0" hangingPunct="1">
              <a:lnSpc>
                <a:spcPct val="100000"/>
              </a:lnSpc>
              <a:spcBef>
                <a:spcPts val="0"/>
              </a:spcBef>
              <a:spcAft>
                <a:spcPts val="200"/>
              </a:spcAft>
              <a:buClrTx/>
              <a:buSzTx/>
              <a:buFont typeface="Arial" panose="020B0604020202020204" pitchFamily="34" charset="0"/>
              <a:buChar char="•"/>
              <a:tabLst/>
              <a:defRPr/>
            </a:pPr>
            <a:r>
              <a:rPr kumimoji="0" lang="en-GB" sz="850" b="0" i="0" u="none" strike="noStrike" kern="1200" cap="none" spc="0" normalizeH="0" baseline="0" noProof="0" dirty="0">
                <a:ln>
                  <a:noFill/>
                </a:ln>
                <a:solidFill>
                  <a:prstClr val="black"/>
                </a:solidFill>
                <a:effectLst/>
                <a:uLnTx/>
                <a:uFillTx/>
                <a:latin typeface="Bahnschrift" panose="020B0502040204020203" pitchFamily="34" charset="0"/>
                <a:ea typeface="+mn-ea"/>
                <a:cs typeface="+mn-cs"/>
              </a:rPr>
              <a:t>Exchanges among committees or other bodies associated with RAi UK activities, publications and communications sent through communication channels associated with RAi UK, including social media. </a:t>
            </a:r>
          </a:p>
        </p:txBody>
      </p:sp>
      <p:sp>
        <p:nvSpPr>
          <p:cNvPr id="14" name="TextBox 13">
            <a:extLst>
              <a:ext uri="{FF2B5EF4-FFF2-40B4-BE49-F238E27FC236}">
                <a16:creationId xmlns:a16="http://schemas.microsoft.com/office/drawing/2014/main" id="{9B9364BB-0768-D933-FFCC-C86E08ACC6D7}"/>
              </a:ext>
            </a:extLst>
          </p:cNvPr>
          <p:cNvSpPr txBox="1"/>
          <p:nvPr/>
        </p:nvSpPr>
        <p:spPr>
          <a:xfrm>
            <a:off x="404813" y="1258652"/>
            <a:ext cx="3198084" cy="1164421"/>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200"/>
              </a:spcAft>
              <a:buClrTx/>
              <a:buSzTx/>
              <a:buFontTx/>
              <a:buNone/>
              <a:tabLst/>
              <a:defRPr/>
            </a:pPr>
            <a:r>
              <a:rPr kumimoji="0" lang="en-US" sz="850" b="0" i="0" u="none" strike="noStrike" kern="1200" cap="none" spc="0" normalizeH="0" baseline="0" noProof="0" dirty="0" err="1">
                <a:ln>
                  <a:noFill/>
                </a:ln>
                <a:solidFill>
                  <a:prstClr val="black"/>
                </a:solidFill>
                <a:effectLst/>
                <a:uLnTx/>
                <a:uFillTx/>
                <a:latin typeface="Bahnschrift" panose="020B0502040204020203" pitchFamily="34" charset="0"/>
                <a:ea typeface="+mn-ea"/>
                <a:cs typeface="+mn-cs"/>
              </a:rPr>
              <a:t>RAi</a:t>
            </a:r>
            <a:r>
              <a:rPr kumimoji="0" lang="en-US" sz="850" b="0" i="0" u="none" strike="noStrike" kern="1200" cap="none" spc="0" normalizeH="0" baseline="0" noProof="0" dirty="0">
                <a:ln>
                  <a:noFill/>
                </a:ln>
                <a:solidFill>
                  <a:prstClr val="black"/>
                </a:solidFill>
                <a:effectLst/>
                <a:uLnTx/>
                <a:uFillTx/>
                <a:latin typeface="Bahnschrift" panose="020B0502040204020203" pitchFamily="34" charset="0"/>
                <a:ea typeface="+mn-ea"/>
                <a:cs typeface="+mn-cs"/>
              </a:rPr>
              <a:t> UK is committed to embedding Equality, Diversity and Inclusion (EDI) in all our activities. To assist us to identify any EDI gaps to strengthen our future EDI plans and the impact of our research activities, we ask that you take a few minutes to complete our EDI survey.</a:t>
            </a:r>
          </a:p>
          <a:p>
            <a:pPr marL="0" marR="0" lvl="0" indent="0" algn="l" defTabSz="457200" rtl="0" eaLnBrk="1" fontAlgn="auto" latinLnBrk="0" hangingPunct="1">
              <a:lnSpc>
                <a:spcPct val="100000"/>
              </a:lnSpc>
              <a:spcBef>
                <a:spcPts val="0"/>
              </a:spcBef>
              <a:spcAft>
                <a:spcPts val="200"/>
              </a:spcAft>
              <a:buClrTx/>
              <a:buSzTx/>
              <a:buFontTx/>
              <a:buNone/>
              <a:tabLst/>
              <a:defRPr/>
            </a:pPr>
            <a:r>
              <a:rPr kumimoji="0" lang="en-US" sz="850" b="0" i="0" u="none" strike="noStrike" kern="1200" cap="none" spc="0" normalizeH="0" baseline="0" noProof="0" dirty="0">
                <a:ln>
                  <a:noFill/>
                </a:ln>
                <a:solidFill>
                  <a:prstClr val="black"/>
                </a:solidFill>
                <a:effectLst/>
                <a:uLnTx/>
                <a:uFillTx/>
                <a:latin typeface="Bahnschrift" panose="020B0502040204020203" pitchFamily="34" charset="0"/>
                <a:ea typeface="+mn-ea"/>
                <a:cs typeface="+mn-cs"/>
              </a:rPr>
              <a:t>All questions are voluntary. Your responses will be anonymous. Data will be kept securely and accessed only by designated </a:t>
            </a:r>
            <a:r>
              <a:rPr kumimoji="0" lang="en-US" sz="850" b="0" i="0" u="none" strike="noStrike" kern="1200" cap="none" spc="0" normalizeH="0" baseline="0" noProof="0" dirty="0" err="1">
                <a:ln>
                  <a:noFill/>
                </a:ln>
                <a:solidFill>
                  <a:prstClr val="black"/>
                </a:solidFill>
                <a:effectLst/>
                <a:uLnTx/>
                <a:uFillTx/>
                <a:latin typeface="Bahnschrift" panose="020B0502040204020203" pitchFamily="34" charset="0"/>
                <a:ea typeface="+mn-ea"/>
                <a:cs typeface="+mn-cs"/>
              </a:rPr>
              <a:t>RAi</a:t>
            </a:r>
            <a:r>
              <a:rPr kumimoji="0" lang="en-US" sz="850" b="0" i="0" u="none" strike="noStrike" kern="1200" cap="none" spc="0" normalizeH="0" baseline="0" noProof="0" dirty="0">
                <a:ln>
                  <a:noFill/>
                </a:ln>
                <a:solidFill>
                  <a:prstClr val="black"/>
                </a:solidFill>
                <a:effectLst/>
                <a:uLnTx/>
                <a:uFillTx/>
                <a:latin typeface="Bahnschrift" panose="020B0502040204020203" pitchFamily="34" charset="0"/>
                <a:ea typeface="+mn-ea"/>
                <a:cs typeface="+mn-cs"/>
              </a:rPr>
              <a:t> UK staff. </a:t>
            </a:r>
          </a:p>
        </p:txBody>
      </p:sp>
      <p:pic>
        <p:nvPicPr>
          <p:cNvPr id="17" name="Picture 16">
            <a:extLst>
              <a:ext uri="{FF2B5EF4-FFF2-40B4-BE49-F238E27FC236}">
                <a16:creationId xmlns:a16="http://schemas.microsoft.com/office/drawing/2014/main" id="{FC5653C9-F72C-F3BA-2BFA-388FFDFC142B}"/>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3684689" y="1246286"/>
            <a:ext cx="1255581" cy="1255581"/>
          </a:xfrm>
          <a:prstGeom prst="rect">
            <a:avLst/>
          </a:prstGeom>
        </p:spPr>
      </p:pic>
      <p:sp>
        <p:nvSpPr>
          <p:cNvPr id="8" name="Slide Number Placeholder 6">
            <a:extLst>
              <a:ext uri="{FF2B5EF4-FFF2-40B4-BE49-F238E27FC236}">
                <a16:creationId xmlns:a16="http://schemas.microsoft.com/office/drawing/2014/main" id="{61E58C3D-F9A3-B096-CA56-18E0E8D02620}"/>
              </a:ext>
            </a:extLst>
          </p:cNvPr>
          <p:cNvSpPr>
            <a:spLocks noGrp="1"/>
          </p:cNvSpPr>
          <p:nvPr>
            <p:ph type="sldNum" sz="quarter" idx="12"/>
          </p:nvPr>
        </p:nvSpPr>
        <p:spPr>
          <a:xfrm>
            <a:off x="4586678" y="7219068"/>
            <a:ext cx="355210" cy="188208"/>
          </a:xfrm>
        </p:spPr>
        <p:txBody>
          <a:bodyPr/>
          <a:lstStyle/>
          <a:p>
            <a:fld id="{BBD8116C-255A-44AF-97AC-4E39B80E4E22}" type="slidenum">
              <a:rPr lang="en-IN" sz="800" smtClean="0">
                <a:solidFill>
                  <a:schemeClr val="tx1"/>
                </a:solidFill>
                <a:latin typeface="Bahnschrift" panose="020B0502040204020203" pitchFamily="34" charset="0"/>
              </a:rPr>
              <a:t>5</a:t>
            </a:fld>
            <a:endParaRPr lang="en-IN" sz="800">
              <a:solidFill>
                <a:schemeClr val="tx1"/>
              </a:solidFill>
              <a:latin typeface="Bahnschrift" panose="020B0502040204020203" pitchFamily="34" charset="0"/>
            </a:endParaRPr>
          </a:p>
        </p:txBody>
      </p:sp>
    </p:spTree>
    <p:custDataLst>
      <p:tags r:id="rId1"/>
    </p:custDataLst>
    <p:extLst>
      <p:ext uri="{BB962C8B-B14F-4D97-AF65-F5344CB8AC3E}">
        <p14:creationId xmlns:p14="http://schemas.microsoft.com/office/powerpoint/2010/main" val="368049401"/>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 name="Picture 26" descr="A blue and white gradient&#10;&#10;Description automatically generated">
            <a:extLst>
              <a:ext uri="{FF2B5EF4-FFF2-40B4-BE49-F238E27FC236}">
                <a16:creationId xmlns:a16="http://schemas.microsoft.com/office/drawing/2014/main" id="{F8ECF2B1-3548-48CE-CC8A-B09049E4D98A}"/>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flipH="1">
            <a:off x="0" y="1"/>
            <a:ext cx="5346700" cy="998538"/>
          </a:xfrm>
          <a:prstGeom prst="rect">
            <a:avLst/>
          </a:prstGeom>
        </p:spPr>
      </p:pic>
      <p:sp>
        <p:nvSpPr>
          <p:cNvPr id="4" name="TextBox 3">
            <a:extLst>
              <a:ext uri="{FF2B5EF4-FFF2-40B4-BE49-F238E27FC236}">
                <a16:creationId xmlns:a16="http://schemas.microsoft.com/office/drawing/2014/main" id="{DCCD8DBB-8ACC-7D78-21CB-FFD7A565BEBF}"/>
              </a:ext>
            </a:extLst>
          </p:cNvPr>
          <p:cNvSpPr txBox="1"/>
          <p:nvPr/>
        </p:nvSpPr>
        <p:spPr>
          <a:xfrm>
            <a:off x="404812" y="299215"/>
            <a:ext cx="4537076" cy="400110"/>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IN" sz="2000" b="1" i="0" u="none" strike="noStrike" kern="1200" cap="none" spc="0" normalizeH="0" baseline="0" noProof="0" dirty="0">
                <a:ln>
                  <a:noFill/>
                </a:ln>
                <a:solidFill>
                  <a:prstClr val="white"/>
                </a:solidFill>
                <a:effectLst/>
                <a:uLnTx/>
                <a:uFillTx/>
                <a:latin typeface="Bahnschrift" panose="020B0502040204020203" pitchFamily="34" charset="0"/>
                <a:ea typeface="+mn-ea"/>
                <a:cs typeface="+mn-cs"/>
              </a:rPr>
              <a:t>RAi UK Integrator Sandpit Agenda </a:t>
            </a:r>
          </a:p>
        </p:txBody>
      </p:sp>
      <p:grpSp>
        <p:nvGrpSpPr>
          <p:cNvPr id="28" name="Group 27">
            <a:extLst>
              <a:ext uri="{FF2B5EF4-FFF2-40B4-BE49-F238E27FC236}">
                <a16:creationId xmlns:a16="http://schemas.microsoft.com/office/drawing/2014/main" id="{B10DC56B-1D02-E382-3904-7C32731C36AA}"/>
              </a:ext>
            </a:extLst>
          </p:cNvPr>
          <p:cNvGrpSpPr/>
          <p:nvPr/>
        </p:nvGrpSpPr>
        <p:grpSpPr>
          <a:xfrm rot="10335125">
            <a:off x="-2600670" y="-2819602"/>
            <a:ext cx="14849352" cy="9941862"/>
            <a:chOff x="6249468" y="-1100935"/>
            <a:chExt cx="8072278" cy="5404509"/>
          </a:xfrm>
          <a:solidFill>
            <a:schemeClr val="bg1">
              <a:alpha val="29000"/>
            </a:schemeClr>
          </a:solidFill>
        </p:grpSpPr>
        <p:sp>
          <p:nvSpPr>
            <p:cNvPr id="29" name="Freeform 3214">
              <a:extLst>
                <a:ext uri="{FF2B5EF4-FFF2-40B4-BE49-F238E27FC236}">
                  <a16:creationId xmlns:a16="http://schemas.microsoft.com/office/drawing/2014/main" id="{A269D130-D7A5-61A8-0E43-09805E712842}"/>
                </a:ext>
              </a:extLst>
            </p:cNvPr>
            <p:cNvSpPr>
              <a:spLocks noEditPoints="1"/>
            </p:cNvSpPr>
            <p:nvPr/>
          </p:nvSpPr>
          <p:spPr bwMode="auto">
            <a:xfrm>
              <a:off x="6903306" y="-223633"/>
              <a:ext cx="7399129" cy="4494102"/>
            </a:xfrm>
            <a:custGeom>
              <a:avLst/>
              <a:gdLst>
                <a:gd name="T0" fmla="*/ 783 w 1129"/>
                <a:gd name="T1" fmla="*/ 686 h 686"/>
                <a:gd name="T2" fmla="*/ 940 w 1129"/>
                <a:gd name="T3" fmla="*/ 678 h 686"/>
                <a:gd name="T4" fmla="*/ 1052 w 1129"/>
                <a:gd name="T5" fmla="*/ 609 h 686"/>
                <a:gd name="T6" fmla="*/ 1079 w 1129"/>
                <a:gd name="T7" fmla="*/ 599 h 686"/>
                <a:gd name="T8" fmla="*/ 885 w 1129"/>
                <a:gd name="T9" fmla="*/ 625 h 686"/>
                <a:gd name="T10" fmla="*/ 866 w 1129"/>
                <a:gd name="T11" fmla="*/ 588 h 686"/>
                <a:gd name="T12" fmla="*/ 869 w 1129"/>
                <a:gd name="T13" fmla="*/ 587 h 686"/>
                <a:gd name="T14" fmla="*/ 1077 w 1129"/>
                <a:gd name="T15" fmla="*/ 596 h 686"/>
                <a:gd name="T16" fmla="*/ 742 w 1129"/>
                <a:gd name="T17" fmla="*/ 586 h 686"/>
                <a:gd name="T18" fmla="*/ 745 w 1129"/>
                <a:gd name="T19" fmla="*/ 590 h 686"/>
                <a:gd name="T20" fmla="*/ 804 w 1129"/>
                <a:gd name="T21" fmla="*/ 621 h 686"/>
                <a:gd name="T22" fmla="*/ 786 w 1129"/>
                <a:gd name="T23" fmla="*/ 535 h 686"/>
                <a:gd name="T24" fmla="*/ 987 w 1129"/>
                <a:gd name="T25" fmla="*/ 585 h 686"/>
                <a:gd name="T26" fmla="*/ 1007 w 1129"/>
                <a:gd name="T27" fmla="*/ 622 h 686"/>
                <a:gd name="T28" fmla="*/ 1076 w 1129"/>
                <a:gd name="T29" fmla="*/ 597 h 686"/>
                <a:gd name="T30" fmla="*/ 1035 w 1129"/>
                <a:gd name="T31" fmla="*/ 567 h 686"/>
                <a:gd name="T32" fmla="*/ 1036 w 1129"/>
                <a:gd name="T33" fmla="*/ 563 h 686"/>
                <a:gd name="T34" fmla="*/ 674 w 1129"/>
                <a:gd name="T35" fmla="*/ 487 h 686"/>
                <a:gd name="T36" fmla="*/ 695 w 1129"/>
                <a:gd name="T37" fmla="*/ 508 h 686"/>
                <a:gd name="T38" fmla="*/ 674 w 1129"/>
                <a:gd name="T39" fmla="*/ 488 h 686"/>
                <a:gd name="T40" fmla="*/ 733 w 1129"/>
                <a:gd name="T41" fmla="*/ 544 h 686"/>
                <a:gd name="T42" fmla="*/ 757 w 1129"/>
                <a:gd name="T43" fmla="*/ 540 h 686"/>
                <a:gd name="T44" fmla="*/ 761 w 1129"/>
                <a:gd name="T45" fmla="*/ 461 h 686"/>
                <a:gd name="T46" fmla="*/ 605 w 1129"/>
                <a:gd name="T47" fmla="*/ 444 h 686"/>
                <a:gd name="T48" fmla="*/ 487 w 1129"/>
                <a:gd name="T49" fmla="*/ 412 h 686"/>
                <a:gd name="T50" fmla="*/ 671 w 1129"/>
                <a:gd name="T51" fmla="*/ 485 h 686"/>
                <a:gd name="T52" fmla="*/ 418 w 1129"/>
                <a:gd name="T53" fmla="*/ 441 h 686"/>
                <a:gd name="T54" fmla="*/ 484 w 1129"/>
                <a:gd name="T55" fmla="*/ 412 h 686"/>
                <a:gd name="T56" fmla="*/ 552 w 1129"/>
                <a:gd name="T57" fmla="*/ 382 h 686"/>
                <a:gd name="T58" fmla="*/ 600 w 1129"/>
                <a:gd name="T59" fmla="*/ 439 h 686"/>
                <a:gd name="T60" fmla="*/ 616 w 1129"/>
                <a:gd name="T61" fmla="*/ 398 h 686"/>
                <a:gd name="T62" fmla="*/ 360 w 1129"/>
                <a:gd name="T63" fmla="*/ 323 h 686"/>
                <a:gd name="T64" fmla="*/ 359 w 1129"/>
                <a:gd name="T65" fmla="*/ 324 h 686"/>
                <a:gd name="T66" fmla="*/ 266 w 1129"/>
                <a:gd name="T67" fmla="*/ 311 h 686"/>
                <a:gd name="T68" fmla="*/ 346 w 1129"/>
                <a:gd name="T69" fmla="*/ 294 h 686"/>
                <a:gd name="T70" fmla="*/ 327 w 1129"/>
                <a:gd name="T71" fmla="*/ 291 h 686"/>
                <a:gd name="T72" fmla="*/ 327 w 1129"/>
                <a:gd name="T73" fmla="*/ 315 h 686"/>
                <a:gd name="T74" fmla="*/ 355 w 1129"/>
                <a:gd name="T75" fmla="*/ 282 h 686"/>
                <a:gd name="T76" fmla="*/ 308 w 1129"/>
                <a:gd name="T77" fmla="*/ 227 h 686"/>
                <a:gd name="T78" fmla="*/ 335 w 1129"/>
                <a:gd name="T79" fmla="*/ 204 h 686"/>
                <a:gd name="T80" fmla="*/ 363 w 1129"/>
                <a:gd name="T81" fmla="*/ 191 h 686"/>
                <a:gd name="T82" fmla="*/ 374 w 1129"/>
                <a:gd name="T83" fmla="*/ 174 h 686"/>
                <a:gd name="T84" fmla="*/ 53 w 1129"/>
                <a:gd name="T85" fmla="*/ 170 h 686"/>
                <a:gd name="T86" fmla="*/ 302 w 1129"/>
                <a:gd name="T87" fmla="*/ 160 h 686"/>
                <a:gd name="T88" fmla="*/ 320 w 1129"/>
                <a:gd name="T89" fmla="*/ 181 h 686"/>
                <a:gd name="T90" fmla="*/ 293 w 1129"/>
                <a:gd name="T91" fmla="*/ 146 h 686"/>
                <a:gd name="T92" fmla="*/ 220 w 1129"/>
                <a:gd name="T93" fmla="*/ 150 h 686"/>
                <a:gd name="T94" fmla="*/ 339 w 1129"/>
                <a:gd name="T95" fmla="*/ 97 h 686"/>
                <a:gd name="T96" fmla="*/ 264 w 1129"/>
                <a:gd name="T97" fmla="*/ 131 h 686"/>
                <a:gd name="T98" fmla="*/ 114 w 1129"/>
                <a:gd name="T99" fmla="*/ 109 h 686"/>
                <a:gd name="T100" fmla="*/ 216 w 1129"/>
                <a:gd name="T101" fmla="*/ 106 h 686"/>
                <a:gd name="T102" fmla="*/ 371 w 1129"/>
                <a:gd name="T103" fmla="*/ 65 h 686"/>
                <a:gd name="T104" fmla="*/ 327 w 1129"/>
                <a:gd name="T105" fmla="*/ 162 h 686"/>
                <a:gd name="T106" fmla="*/ 371 w 1129"/>
                <a:gd name="T107" fmla="*/ 65 h 686"/>
                <a:gd name="T108" fmla="*/ 94 w 1129"/>
                <a:gd name="T109" fmla="*/ 88 h 686"/>
                <a:gd name="T110" fmla="*/ 34 w 1129"/>
                <a:gd name="T111" fmla="*/ 59 h 686"/>
                <a:gd name="T112" fmla="*/ 59 w 1129"/>
                <a:gd name="T113" fmla="*/ 103 h 686"/>
                <a:gd name="T114" fmla="*/ 110 w 1129"/>
                <a:gd name="T115" fmla="*/ 89 h 686"/>
                <a:gd name="T116" fmla="*/ 107 w 1129"/>
                <a:gd name="T117" fmla="*/ 63 h 686"/>
                <a:gd name="T118" fmla="*/ 193 w 1129"/>
                <a:gd name="T119" fmla="*/ 40 h 686"/>
                <a:gd name="T120" fmla="*/ 35 w 1129"/>
                <a:gd name="T121" fmla="*/ 22 h 686"/>
                <a:gd name="T122" fmla="*/ 33 w 1129"/>
                <a:gd name="T123" fmla="*/ 18 h 6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29" h="686">
                  <a:moveTo>
                    <a:pt x="1093" y="634"/>
                  </a:moveTo>
                  <a:cubicBezTo>
                    <a:pt x="1093" y="634"/>
                    <a:pt x="1093" y="634"/>
                    <a:pt x="1093" y="634"/>
                  </a:cubicBezTo>
                  <a:cubicBezTo>
                    <a:pt x="1128" y="638"/>
                    <a:pt x="1128" y="638"/>
                    <a:pt x="1128" y="638"/>
                  </a:cubicBezTo>
                  <a:cubicBezTo>
                    <a:pt x="1128" y="638"/>
                    <a:pt x="1128" y="637"/>
                    <a:pt x="1128" y="637"/>
                  </a:cubicBezTo>
                  <a:cubicBezTo>
                    <a:pt x="1128" y="637"/>
                    <a:pt x="1128" y="637"/>
                    <a:pt x="1128" y="637"/>
                  </a:cubicBezTo>
                  <a:cubicBezTo>
                    <a:pt x="1093" y="634"/>
                    <a:pt x="1093" y="634"/>
                    <a:pt x="1093" y="634"/>
                  </a:cubicBezTo>
                  <a:moveTo>
                    <a:pt x="889" y="631"/>
                  </a:moveTo>
                  <a:cubicBezTo>
                    <a:pt x="889" y="631"/>
                    <a:pt x="889" y="631"/>
                    <a:pt x="889" y="631"/>
                  </a:cubicBezTo>
                  <a:cubicBezTo>
                    <a:pt x="937" y="678"/>
                    <a:pt x="937" y="678"/>
                    <a:pt x="937" y="678"/>
                  </a:cubicBezTo>
                  <a:cubicBezTo>
                    <a:pt x="937" y="678"/>
                    <a:pt x="937" y="678"/>
                    <a:pt x="937" y="678"/>
                  </a:cubicBezTo>
                  <a:cubicBezTo>
                    <a:pt x="889" y="631"/>
                    <a:pt x="889" y="631"/>
                    <a:pt x="889" y="631"/>
                  </a:cubicBezTo>
                  <a:moveTo>
                    <a:pt x="805" y="624"/>
                  </a:moveTo>
                  <a:cubicBezTo>
                    <a:pt x="783" y="686"/>
                    <a:pt x="783" y="686"/>
                    <a:pt x="783" y="686"/>
                  </a:cubicBezTo>
                  <a:cubicBezTo>
                    <a:pt x="783" y="686"/>
                    <a:pt x="783" y="686"/>
                    <a:pt x="783" y="686"/>
                  </a:cubicBezTo>
                  <a:cubicBezTo>
                    <a:pt x="806" y="624"/>
                    <a:pt x="806" y="624"/>
                    <a:pt x="806" y="624"/>
                  </a:cubicBezTo>
                  <a:cubicBezTo>
                    <a:pt x="805" y="624"/>
                    <a:pt x="805" y="624"/>
                    <a:pt x="805" y="624"/>
                  </a:cubicBezTo>
                  <a:moveTo>
                    <a:pt x="768" y="622"/>
                  </a:moveTo>
                  <a:cubicBezTo>
                    <a:pt x="768" y="622"/>
                    <a:pt x="768" y="622"/>
                    <a:pt x="768" y="622"/>
                  </a:cubicBezTo>
                  <a:cubicBezTo>
                    <a:pt x="781" y="686"/>
                    <a:pt x="781" y="686"/>
                    <a:pt x="781" y="686"/>
                  </a:cubicBezTo>
                  <a:cubicBezTo>
                    <a:pt x="781" y="685"/>
                    <a:pt x="781" y="685"/>
                    <a:pt x="782" y="685"/>
                  </a:cubicBezTo>
                  <a:cubicBezTo>
                    <a:pt x="768" y="622"/>
                    <a:pt x="768" y="622"/>
                    <a:pt x="768" y="622"/>
                  </a:cubicBezTo>
                  <a:moveTo>
                    <a:pt x="770" y="620"/>
                  </a:moveTo>
                  <a:cubicBezTo>
                    <a:pt x="770" y="620"/>
                    <a:pt x="770" y="620"/>
                    <a:pt x="770" y="620"/>
                  </a:cubicBezTo>
                  <a:cubicBezTo>
                    <a:pt x="804" y="622"/>
                    <a:pt x="804" y="622"/>
                    <a:pt x="804" y="622"/>
                  </a:cubicBezTo>
                  <a:cubicBezTo>
                    <a:pt x="804" y="622"/>
                    <a:pt x="804" y="622"/>
                    <a:pt x="804" y="621"/>
                  </a:cubicBezTo>
                  <a:cubicBezTo>
                    <a:pt x="770" y="620"/>
                    <a:pt x="770" y="620"/>
                    <a:pt x="770" y="620"/>
                  </a:cubicBezTo>
                  <a:moveTo>
                    <a:pt x="968" y="613"/>
                  </a:moveTo>
                  <a:cubicBezTo>
                    <a:pt x="940" y="678"/>
                    <a:pt x="940" y="678"/>
                    <a:pt x="940" y="678"/>
                  </a:cubicBezTo>
                  <a:cubicBezTo>
                    <a:pt x="940" y="678"/>
                    <a:pt x="940" y="678"/>
                    <a:pt x="940" y="678"/>
                  </a:cubicBezTo>
                  <a:cubicBezTo>
                    <a:pt x="968" y="613"/>
                    <a:pt x="968" y="613"/>
                    <a:pt x="968" y="613"/>
                  </a:cubicBezTo>
                  <a:cubicBezTo>
                    <a:pt x="968" y="613"/>
                    <a:pt x="968" y="613"/>
                    <a:pt x="968" y="613"/>
                  </a:cubicBezTo>
                  <a:moveTo>
                    <a:pt x="967" y="611"/>
                  </a:moveTo>
                  <a:cubicBezTo>
                    <a:pt x="890" y="628"/>
                    <a:pt x="890" y="628"/>
                    <a:pt x="890" y="628"/>
                  </a:cubicBezTo>
                  <a:cubicBezTo>
                    <a:pt x="890" y="628"/>
                    <a:pt x="890" y="628"/>
                    <a:pt x="890" y="628"/>
                  </a:cubicBezTo>
                  <a:cubicBezTo>
                    <a:pt x="967" y="612"/>
                    <a:pt x="967" y="612"/>
                    <a:pt x="967" y="612"/>
                  </a:cubicBezTo>
                  <a:cubicBezTo>
                    <a:pt x="967" y="612"/>
                    <a:pt x="967" y="612"/>
                    <a:pt x="967" y="611"/>
                  </a:cubicBezTo>
                  <a:moveTo>
                    <a:pt x="1056" y="609"/>
                  </a:moveTo>
                  <a:cubicBezTo>
                    <a:pt x="1056" y="610"/>
                    <a:pt x="1055" y="610"/>
                    <a:pt x="1055" y="610"/>
                  </a:cubicBezTo>
                  <a:cubicBezTo>
                    <a:pt x="1088" y="632"/>
                    <a:pt x="1088" y="632"/>
                    <a:pt x="1088" y="632"/>
                  </a:cubicBezTo>
                  <a:cubicBezTo>
                    <a:pt x="1088" y="632"/>
                    <a:pt x="1088" y="632"/>
                    <a:pt x="1088" y="632"/>
                  </a:cubicBezTo>
                  <a:cubicBezTo>
                    <a:pt x="1056" y="609"/>
                    <a:pt x="1056" y="609"/>
                    <a:pt x="1056" y="609"/>
                  </a:cubicBezTo>
                  <a:moveTo>
                    <a:pt x="1052" y="609"/>
                  </a:moveTo>
                  <a:cubicBezTo>
                    <a:pt x="1009" y="624"/>
                    <a:pt x="1009" y="624"/>
                    <a:pt x="1009" y="624"/>
                  </a:cubicBezTo>
                  <a:cubicBezTo>
                    <a:pt x="1010" y="624"/>
                    <a:pt x="1010" y="624"/>
                    <a:pt x="1010" y="624"/>
                  </a:cubicBezTo>
                  <a:cubicBezTo>
                    <a:pt x="1052" y="609"/>
                    <a:pt x="1052" y="609"/>
                    <a:pt x="1052" y="609"/>
                  </a:cubicBezTo>
                  <a:cubicBezTo>
                    <a:pt x="1052" y="609"/>
                    <a:pt x="1052" y="609"/>
                    <a:pt x="1052" y="609"/>
                  </a:cubicBezTo>
                  <a:moveTo>
                    <a:pt x="1078" y="600"/>
                  </a:moveTo>
                  <a:cubicBezTo>
                    <a:pt x="1078" y="600"/>
                    <a:pt x="1077" y="600"/>
                    <a:pt x="1077" y="600"/>
                  </a:cubicBezTo>
                  <a:cubicBezTo>
                    <a:pt x="1089" y="631"/>
                    <a:pt x="1089" y="631"/>
                    <a:pt x="1089" y="631"/>
                  </a:cubicBezTo>
                  <a:cubicBezTo>
                    <a:pt x="1089" y="631"/>
                    <a:pt x="1089" y="631"/>
                    <a:pt x="1089" y="631"/>
                  </a:cubicBezTo>
                  <a:cubicBezTo>
                    <a:pt x="1078" y="600"/>
                    <a:pt x="1078" y="600"/>
                    <a:pt x="1078" y="600"/>
                  </a:cubicBezTo>
                  <a:moveTo>
                    <a:pt x="1079" y="599"/>
                  </a:moveTo>
                  <a:cubicBezTo>
                    <a:pt x="1079" y="599"/>
                    <a:pt x="1078" y="599"/>
                    <a:pt x="1078" y="600"/>
                  </a:cubicBezTo>
                  <a:cubicBezTo>
                    <a:pt x="1128" y="637"/>
                    <a:pt x="1128" y="637"/>
                    <a:pt x="1128" y="637"/>
                  </a:cubicBezTo>
                  <a:cubicBezTo>
                    <a:pt x="1128" y="637"/>
                    <a:pt x="1128" y="636"/>
                    <a:pt x="1129" y="636"/>
                  </a:cubicBezTo>
                  <a:cubicBezTo>
                    <a:pt x="1079" y="599"/>
                    <a:pt x="1079" y="599"/>
                    <a:pt x="1079" y="599"/>
                  </a:cubicBezTo>
                  <a:moveTo>
                    <a:pt x="1075" y="599"/>
                  </a:moveTo>
                  <a:cubicBezTo>
                    <a:pt x="1056" y="608"/>
                    <a:pt x="1056" y="608"/>
                    <a:pt x="1056" y="608"/>
                  </a:cubicBezTo>
                  <a:cubicBezTo>
                    <a:pt x="1056" y="608"/>
                    <a:pt x="1056" y="608"/>
                    <a:pt x="1056" y="608"/>
                  </a:cubicBezTo>
                  <a:cubicBezTo>
                    <a:pt x="1075" y="599"/>
                    <a:pt x="1075" y="599"/>
                    <a:pt x="1075" y="599"/>
                  </a:cubicBezTo>
                  <a:cubicBezTo>
                    <a:pt x="1075" y="599"/>
                    <a:pt x="1075" y="599"/>
                    <a:pt x="1075" y="599"/>
                  </a:cubicBezTo>
                  <a:moveTo>
                    <a:pt x="744" y="591"/>
                  </a:moveTo>
                  <a:cubicBezTo>
                    <a:pt x="744" y="591"/>
                    <a:pt x="744" y="591"/>
                    <a:pt x="744" y="591"/>
                  </a:cubicBezTo>
                  <a:cubicBezTo>
                    <a:pt x="766" y="618"/>
                    <a:pt x="766" y="618"/>
                    <a:pt x="766" y="618"/>
                  </a:cubicBezTo>
                  <a:cubicBezTo>
                    <a:pt x="766" y="618"/>
                    <a:pt x="766" y="618"/>
                    <a:pt x="767" y="618"/>
                  </a:cubicBezTo>
                  <a:cubicBezTo>
                    <a:pt x="767" y="618"/>
                    <a:pt x="767" y="618"/>
                    <a:pt x="767" y="618"/>
                  </a:cubicBezTo>
                  <a:cubicBezTo>
                    <a:pt x="744" y="591"/>
                    <a:pt x="744" y="591"/>
                    <a:pt x="744" y="591"/>
                  </a:cubicBezTo>
                  <a:moveTo>
                    <a:pt x="868" y="588"/>
                  </a:moveTo>
                  <a:cubicBezTo>
                    <a:pt x="868" y="588"/>
                    <a:pt x="868" y="589"/>
                    <a:pt x="868" y="589"/>
                  </a:cubicBezTo>
                  <a:cubicBezTo>
                    <a:pt x="885" y="625"/>
                    <a:pt x="885" y="625"/>
                    <a:pt x="885" y="625"/>
                  </a:cubicBezTo>
                  <a:cubicBezTo>
                    <a:pt x="885" y="625"/>
                    <a:pt x="885" y="625"/>
                    <a:pt x="885" y="625"/>
                  </a:cubicBezTo>
                  <a:cubicBezTo>
                    <a:pt x="868" y="588"/>
                    <a:pt x="868" y="588"/>
                    <a:pt x="868" y="588"/>
                  </a:cubicBezTo>
                  <a:moveTo>
                    <a:pt x="866" y="588"/>
                  </a:moveTo>
                  <a:cubicBezTo>
                    <a:pt x="836" y="624"/>
                    <a:pt x="836" y="624"/>
                    <a:pt x="836" y="624"/>
                  </a:cubicBezTo>
                  <a:cubicBezTo>
                    <a:pt x="809" y="622"/>
                    <a:pt x="809" y="622"/>
                    <a:pt x="809" y="622"/>
                  </a:cubicBezTo>
                  <a:cubicBezTo>
                    <a:pt x="809" y="622"/>
                    <a:pt x="809" y="622"/>
                    <a:pt x="809" y="622"/>
                  </a:cubicBezTo>
                  <a:cubicBezTo>
                    <a:pt x="835" y="624"/>
                    <a:pt x="835" y="624"/>
                    <a:pt x="835" y="624"/>
                  </a:cubicBezTo>
                  <a:cubicBezTo>
                    <a:pt x="784" y="686"/>
                    <a:pt x="784" y="686"/>
                    <a:pt x="784" y="686"/>
                  </a:cubicBezTo>
                  <a:cubicBezTo>
                    <a:pt x="784" y="686"/>
                    <a:pt x="784" y="686"/>
                    <a:pt x="784" y="686"/>
                  </a:cubicBezTo>
                  <a:cubicBezTo>
                    <a:pt x="836" y="624"/>
                    <a:pt x="836" y="624"/>
                    <a:pt x="836" y="624"/>
                  </a:cubicBezTo>
                  <a:cubicBezTo>
                    <a:pt x="883" y="628"/>
                    <a:pt x="883" y="628"/>
                    <a:pt x="883" y="628"/>
                  </a:cubicBezTo>
                  <a:cubicBezTo>
                    <a:pt x="883" y="628"/>
                    <a:pt x="883" y="628"/>
                    <a:pt x="883" y="628"/>
                  </a:cubicBezTo>
                  <a:cubicBezTo>
                    <a:pt x="836" y="624"/>
                    <a:pt x="836" y="624"/>
                    <a:pt x="836" y="624"/>
                  </a:cubicBezTo>
                  <a:cubicBezTo>
                    <a:pt x="866" y="588"/>
                    <a:pt x="866" y="588"/>
                    <a:pt x="866" y="588"/>
                  </a:cubicBezTo>
                  <a:cubicBezTo>
                    <a:pt x="866" y="588"/>
                    <a:pt x="866" y="588"/>
                    <a:pt x="866" y="588"/>
                  </a:cubicBezTo>
                  <a:moveTo>
                    <a:pt x="865" y="588"/>
                  </a:moveTo>
                  <a:cubicBezTo>
                    <a:pt x="809" y="620"/>
                    <a:pt x="809" y="620"/>
                    <a:pt x="809" y="620"/>
                  </a:cubicBezTo>
                  <a:cubicBezTo>
                    <a:pt x="809" y="620"/>
                    <a:pt x="809" y="620"/>
                    <a:pt x="809" y="621"/>
                  </a:cubicBezTo>
                  <a:cubicBezTo>
                    <a:pt x="866" y="588"/>
                    <a:pt x="866" y="588"/>
                    <a:pt x="866" y="588"/>
                  </a:cubicBezTo>
                  <a:cubicBezTo>
                    <a:pt x="865" y="588"/>
                    <a:pt x="865" y="588"/>
                    <a:pt x="865" y="588"/>
                  </a:cubicBezTo>
                  <a:moveTo>
                    <a:pt x="984" y="585"/>
                  </a:moveTo>
                  <a:cubicBezTo>
                    <a:pt x="969" y="609"/>
                    <a:pt x="969" y="609"/>
                    <a:pt x="969" y="609"/>
                  </a:cubicBezTo>
                  <a:cubicBezTo>
                    <a:pt x="970" y="609"/>
                    <a:pt x="970" y="610"/>
                    <a:pt x="970" y="610"/>
                  </a:cubicBezTo>
                  <a:cubicBezTo>
                    <a:pt x="984" y="585"/>
                    <a:pt x="984" y="585"/>
                    <a:pt x="984" y="585"/>
                  </a:cubicBezTo>
                  <a:cubicBezTo>
                    <a:pt x="984" y="585"/>
                    <a:pt x="984" y="585"/>
                    <a:pt x="984" y="585"/>
                  </a:cubicBezTo>
                  <a:moveTo>
                    <a:pt x="982" y="583"/>
                  </a:moveTo>
                  <a:cubicBezTo>
                    <a:pt x="938" y="604"/>
                    <a:pt x="938" y="604"/>
                    <a:pt x="938" y="604"/>
                  </a:cubicBezTo>
                  <a:cubicBezTo>
                    <a:pt x="869" y="587"/>
                    <a:pt x="869" y="587"/>
                    <a:pt x="869" y="587"/>
                  </a:cubicBezTo>
                  <a:cubicBezTo>
                    <a:pt x="869" y="587"/>
                    <a:pt x="869" y="587"/>
                    <a:pt x="869" y="587"/>
                  </a:cubicBezTo>
                  <a:cubicBezTo>
                    <a:pt x="869" y="587"/>
                    <a:pt x="869" y="587"/>
                    <a:pt x="869" y="587"/>
                  </a:cubicBezTo>
                  <a:cubicBezTo>
                    <a:pt x="938" y="604"/>
                    <a:pt x="938" y="604"/>
                    <a:pt x="938" y="604"/>
                  </a:cubicBezTo>
                  <a:cubicBezTo>
                    <a:pt x="890" y="627"/>
                    <a:pt x="890" y="627"/>
                    <a:pt x="890" y="627"/>
                  </a:cubicBezTo>
                  <a:cubicBezTo>
                    <a:pt x="890" y="627"/>
                    <a:pt x="890" y="627"/>
                    <a:pt x="890" y="627"/>
                  </a:cubicBezTo>
                  <a:cubicBezTo>
                    <a:pt x="939" y="604"/>
                    <a:pt x="939" y="604"/>
                    <a:pt x="939" y="604"/>
                  </a:cubicBezTo>
                  <a:cubicBezTo>
                    <a:pt x="967" y="611"/>
                    <a:pt x="967" y="611"/>
                    <a:pt x="967" y="611"/>
                  </a:cubicBezTo>
                  <a:cubicBezTo>
                    <a:pt x="967" y="611"/>
                    <a:pt x="967" y="611"/>
                    <a:pt x="967" y="611"/>
                  </a:cubicBezTo>
                  <a:cubicBezTo>
                    <a:pt x="967" y="611"/>
                    <a:pt x="967" y="611"/>
                    <a:pt x="967" y="611"/>
                  </a:cubicBezTo>
                  <a:cubicBezTo>
                    <a:pt x="939" y="604"/>
                    <a:pt x="939" y="604"/>
                    <a:pt x="939" y="604"/>
                  </a:cubicBezTo>
                  <a:cubicBezTo>
                    <a:pt x="982" y="583"/>
                    <a:pt x="982" y="583"/>
                    <a:pt x="982" y="583"/>
                  </a:cubicBezTo>
                  <a:cubicBezTo>
                    <a:pt x="982" y="583"/>
                    <a:pt x="982" y="583"/>
                    <a:pt x="982" y="583"/>
                  </a:cubicBezTo>
                  <a:moveTo>
                    <a:pt x="1082" y="564"/>
                  </a:moveTo>
                  <a:cubicBezTo>
                    <a:pt x="1077" y="596"/>
                    <a:pt x="1077" y="596"/>
                    <a:pt x="1077" y="596"/>
                  </a:cubicBezTo>
                  <a:cubicBezTo>
                    <a:pt x="1077" y="596"/>
                    <a:pt x="1077" y="596"/>
                    <a:pt x="1077" y="596"/>
                  </a:cubicBezTo>
                  <a:cubicBezTo>
                    <a:pt x="1077" y="596"/>
                    <a:pt x="1077" y="596"/>
                    <a:pt x="1077" y="596"/>
                  </a:cubicBezTo>
                  <a:cubicBezTo>
                    <a:pt x="1077" y="596"/>
                    <a:pt x="1077" y="596"/>
                    <a:pt x="1077" y="596"/>
                  </a:cubicBezTo>
                  <a:cubicBezTo>
                    <a:pt x="1083" y="564"/>
                    <a:pt x="1083" y="564"/>
                    <a:pt x="1083" y="564"/>
                  </a:cubicBezTo>
                  <a:cubicBezTo>
                    <a:pt x="1083" y="564"/>
                    <a:pt x="1083" y="564"/>
                    <a:pt x="1083" y="564"/>
                  </a:cubicBezTo>
                  <a:cubicBezTo>
                    <a:pt x="1083" y="564"/>
                    <a:pt x="1082" y="564"/>
                    <a:pt x="1082" y="564"/>
                  </a:cubicBezTo>
                  <a:moveTo>
                    <a:pt x="757" y="556"/>
                  </a:moveTo>
                  <a:cubicBezTo>
                    <a:pt x="743" y="586"/>
                    <a:pt x="743" y="586"/>
                    <a:pt x="743" y="586"/>
                  </a:cubicBezTo>
                  <a:cubicBezTo>
                    <a:pt x="743" y="586"/>
                    <a:pt x="743" y="586"/>
                    <a:pt x="744" y="587"/>
                  </a:cubicBezTo>
                  <a:cubicBezTo>
                    <a:pt x="757" y="556"/>
                    <a:pt x="757" y="556"/>
                    <a:pt x="757" y="556"/>
                  </a:cubicBezTo>
                  <a:cubicBezTo>
                    <a:pt x="757" y="556"/>
                    <a:pt x="757" y="556"/>
                    <a:pt x="757" y="556"/>
                  </a:cubicBezTo>
                  <a:moveTo>
                    <a:pt x="735" y="547"/>
                  </a:moveTo>
                  <a:cubicBezTo>
                    <a:pt x="735" y="547"/>
                    <a:pt x="735" y="547"/>
                    <a:pt x="735" y="547"/>
                  </a:cubicBezTo>
                  <a:cubicBezTo>
                    <a:pt x="742" y="586"/>
                    <a:pt x="742" y="586"/>
                    <a:pt x="742" y="586"/>
                  </a:cubicBezTo>
                  <a:cubicBezTo>
                    <a:pt x="742" y="586"/>
                    <a:pt x="742" y="586"/>
                    <a:pt x="742" y="586"/>
                  </a:cubicBezTo>
                  <a:cubicBezTo>
                    <a:pt x="735" y="547"/>
                    <a:pt x="735" y="547"/>
                    <a:pt x="735" y="547"/>
                  </a:cubicBezTo>
                  <a:moveTo>
                    <a:pt x="736" y="546"/>
                  </a:moveTo>
                  <a:cubicBezTo>
                    <a:pt x="736" y="546"/>
                    <a:pt x="736" y="546"/>
                    <a:pt x="736" y="546"/>
                  </a:cubicBezTo>
                  <a:cubicBezTo>
                    <a:pt x="756" y="554"/>
                    <a:pt x="756" y="554"/>
                    <a:pt x="756" y="554"/>
                  </a:cubicBezTo>
                  <a:cubicBezTo>
                    <a:pt x="756" y="554"/>
                    <a:pt x="756" y="554"/>
                    <a:pt x="756" y="554"/>
                  </a:cubicBezTo>
                  <a:cubicBezTo>
                    <a:pt x="736" y="546"/>
                    <a:pt x="736" y="546"/>
                    <a:pt x="736" y="546"/>
                  </a:cubicBezTo>
                  <a:moveTo>
                    <a:pt x="787" y="536"/>
                  </a:moveTo>
                  <a:cubicBezTo>
                    <a:pt x="771" y="604"/>
                    <a:pt x="771" y="604"/>
                    <a:pt x="771" y="604"/>
                  </a:cubicBezTo>
                  <a:cubicBezTo>
                    <a:pt x="765" y="600"/>
                    <a:pt x="765" y="600"/>
                    <a:pt x="765" y="600"/>
                  </a:cubicBezTo>
                  <a:cubicBezTo>
                    <a:pt x="758" y="556"/>
                    <a:pt x="758" y="556"/>
                    <a:pt x="758" y="556"/>
                  </a:cubicBezTo>
                  <a:cubicBezTo>
                    <a:pt x="758" y="556"/>
                    <a:pt x="758" y="556"/>
                    <a:pt x="758" y="556"/>
                  </a:cubicBezTo>
                  <a:cubicBezTo>
                    <a:pt x="765" y="600"/>
                    <a:pt x="765" y="600"/>
                    <a:pt x="765" y="600"/>
                  </a:cubicBezTo>
                  <a:cubicBezTo>
                    <a:pt x="745" y="590"/>
                    <a:pt x="745" y="590"/>
                    <a:pt x="745" y="590"/>
                  </a:cubicBezTo>
                  <a:cubicBezTo>
                    <a:pt x="745" y="590"/>
                    <a:pt x="745" y="590"/>
                    <a:pt x="745" y="590"/>
                  </a:cubicBezTo>
                  <a:cubicBezTo>
                    <a:pt x="765" y="601"/>
                    <a:pt x="765" y="601"/>
                    <a:pt x="765" y="601"/>
                  </a:cubicBezTo>
                  <a:cubicBezTo>
                    <a:pt x="767" y="618"/>
                    <a:pt x="767" y="618"/>
                    <a:pt x="767" y="618"/>
                  </a:cubicBezTo>
                  <a:cubicBezTo>
                    <a:pt x="767" y="618"/>
                    <a:pt x="767" y="618"/>
                    <a:pt x="768" y="618"/>
                  </a:cubicBezTo>
                  <a:cubicBezTo>
                    <a:pt x="765" y="601"/>
                    <a:pt x="765" y="601"/>
                    <a:pt x="765" y="601"/>
                  </a:cubicBezTo>
                  <a:cubicBezTo>
                    <a:pt x="771" y="604"/>
                    <a:pt x="771" y="604"/>
                    <a:pt x="771" y="604"/>
                  </a:cubicBezTo>
                  <a:cubicBezTo>
                    <a:pt x="768" y="618"/>
                    <a:pt x="768" y="618"/>
                    <a:pt x="768" y="618"/>
                  </a:cubicBezTo>
                  <a:cubicBezTo>
                    <a:pt x="768" y="618"/>
                    <a:pt x="768" y="618"/>
                    <a:pt x="768" y="618"/>
                  </a:cubicBezTo>
                  <a:cubicBezTo>
                    <a:pt x="772" y="604"/>
                    <a:pt x="772" y="604"/>
                    <a:pt x="772" y="604"/>
                  </a:cubicBezTo>
                  <a:cubicBezTo>
                    <a:pt x="788" y="613"/>
                    <a:pt x="788" y="613"/>
                    <a:pt x="788" y="613"/>
                  </a:cubicBezTo>
                  <a:cubicBezTo>
                    <a:pt x="769" y="619"/>
                    <a:pt x="769" y="619"/>
                    <a:pt x="769" y="619"/>
                  </a:cubicBezTo>
                  <a:cubicBezTo>
                    <a:pt x="769" y="619"/>
                    <a:pt x="770" y="619"/>
                    <a:pt x="770" y="619"/>
                  </a:cubicBezTo>
                  <a:cubicBezTo>
                    <a:pt x="789" y="613"/>
                    <a:pt x="789" y="613"/>
                    <a:pt x="789" y="613"/>
                  </a:cubicBezTo>
                  <a:cubicBezTo>
                    <a:pt x="804" y="621"/>
                    <a:pt x="804" y="621"/>
                    <a:pt x="804" y="621"/>
                  </a:cubicBezTo>
                  <a:cubicBezTo>
                    <a:pt x="804" y="621"/>
                    <a:pt x="804" y="620"/>
                    <a:pt x="804" y="620"/>
                  </a:cubicBezTo>
                  <a:cubicBezTo>
                    <a:pt x="789" y="613"/>
                    <a:pt x="789" y="613"/>
                    <a:pt x="789" y="613"/>
                  </a:cubicBezTo>
                  <a:cubicBezTo>
                    <a:pt x="865" y="588"/>
                    <a:pt x="865" y="588"/>
                    <a:pt x="865" y="588"/>
                  </a:cubicBezTo>
                  <a:cubicBezTo>
                    <a:pt x="865" y="587"/>
                    <a:pt x="865" y="587"/>
                    <a:pt x="865" y="587"/>
                  </a:cubicBezTo>
                  <a:cubicBezTo>
                    <a:pt x="789" y="613"/>
                    <a:pt x="789" y="613"/>
                    <a:pt x="789" y="613"/>
                  </a:cubicBezTo>
                  <a:cubicBezTo>
                    <a:pt x="772" y="604"/>
                    <a:pt x="772" y="604"/>
                    <a:pt x="772" y="604"/>
                  </a:cubicBezTo>
                  <a:cubicBezTo>
                    <a:pt x="788" y="536"/>
                    <a:pt x="788" y="536"/>
                    <a:pt x="788" y="536"/>
                  </a:cubicBezTo>
                  <a:cubicBezTo>
                    <a:pt x="788" y="536"/>
                    <a:pt x="787" y="536"/>
                    <a:pt x="787" y="536"/>
                  </a:cubicBezTo>
                  <a:moveTo>
                    <a:pt x="786" y="534"/>
                  </a:moveTo>
                  <a:cubicBezTo>
                    <a:pt x="759" y="553"/>
                    <a:pt x="759" y="553"/>
                    <a:pt x="759" y="553"/>
                  </a:cubicBezTo>
                  <a:cubicBezTo>
                    <a:pt x="759" y="553"/>
                    <a:pt x="760" y="553"/>
                    <a:pt x="760" y="553"/>
                  </a:cubicBezTo>
                  <a:cubicBezTo>
                    <a:pt x="760" y="553"/>
                    <a:pt x="760" y="553"/>
                    <a:pt x="760" y="553"/>
                  </a:cubicBezTo>
                  <a:cubicBezTo>
                    <a:pt x="786" y="535"/>
                    <a:pt x="786" y="535"/>
                    <a:pt x="786" y="535"/>
                  </a:cubicBezTo>
                  <a:cubicBezTo>
                    <a:pt x="786" y="535"/>
                    <a:pt x="786" y="535"/>
                    <a:pt x="786" y="535"/>
                  </a:cubicBezTo>
                  <a:cubicBezTo>
                    <a:pt x="786" y="534"/>
                    <a:pt x="786" y="534"/>
                    <a:pt x="786" y="534"/>
                  </a:cubicBezTo>
                  <a:moveTo>
                    <a:pt x="1000" y="610"/>
                  </a:moveTo>
                  <a:cubicBezTo>
                    <a:pt x="995" y="600"/>
                    <a:pt x="995" y="600"/>
                    <a:pt x="995" y="600"/>
                  </a:cubicBezTo>
                  <a:cubicBezTo>
                    <a:pt x="1009" y="594"/>
                    <a:pt x="1009" y="594"/>
                    <a:pt x="1009" y="594"/>
                  </a:cubicBezTo>
                  <a:cubicBezTo>
                    <a:pt x="1008" y="610"/>
                    <a:pt x="1008" y="610"/>
                    <a:pt x="1008" y="610"/>
                  </a:cubicBezTo>
                  <a:cubicBezTo>
                    <a:pt x="1000" y="610"/>
                    <a:pt x="1000" y="610"/>
                    <a:pt x="1000" y="610"/>
                  </a:cubicBezTo>
                  <a:moveTo>
                    <a:pt x="1013" y="529"/>
                  </a:moveTo>
                  <a:cubicBezTo>
                    <a:pt x="1010" y="574"/>
                    <a:pt x="1010" y="574"/>
                    <a:pt x="1010" y="574"/>
                  </a:cubicBezTo>
                  <a:cubicBezTo>
                    <a:pt x="989" y="580"/>
                    <a:pt x="989" y="580"/>
                    <a:pt x="989" y="580"/>
                  </a:cubicBezTo>
                  <a:cubicBezTo>
                    <a:pt x="989" y="581"/>
                    <a:pt x="989" y="581"/>
                    <a:pt x="989" y="581"/>
                  </a:cubicBezTo>
                  <a:cubicBezTo>
                    <a:pt x="1010" y="574"/>
                    <a:pt x="1010" y="574"/>
                    <a:pt x="1010" y="574"/>
                  </a:cubicBezTo>
                  <a:cubicBezTo>
                    <a:pt x="1009" y="594"/>
                    <a:pt x="1009" y="594"/>
                    <a:pt x="1009" y="594"/>
                  </a:cubicBezTo>
                  <a:cubicBezTo>
                    <a:pt x="995" y="600"/>
                    <a:pt x="995" y="600"/>
                    <a:pt x="995" y="600"/>
                  </a:cubicBezTo>
                  <a:cubicBezTo>
                    <a:pt x="987" y="585"/>
                    <a:pt x="987" y="585"/>
                    <a:pt x="987" y="585"/>
                  </a:cubicBezTo>
                  <a:cubicBezTo>
                    <a:pt x="987" y="585"/>
                    <a:pt x="987" y="585"/>
                    <a:pt x="987" y="585"/>
                  </a:cubicBezTo>
                  <a:cubicBezTo>
                    <a:pt x="994" y="600"/>
                    <a:pt x="994" y="600"/>
                    <a:pt x="994" y="600"/>
                  </a:cubicBezTo>
                  <a:cubicBezTo>
                    <a:pt x="970" y="610"/>
                    <a:pt x="970" y="610"/>
                    <a:pt x="970" y="610"/>
                  </a:cubicBezTo>
                  <a:cubicBezTo>
                    <a:pt x="970" y="610"/>
                    <a:pt x="970" y="610"/>
                    <a:pt x="971" y="611"/>
                  </a:cubicBezTo>
                  <a:cubicBezTo>
                    <a:pt x="994" y="600"/>
                    <a:pt x="994" y="600"/>
                    <a:pt x="994" y="600"/>
                  </a:cubicBezTo>
                  <a:cubicBezTo>
                    <a:pt x="999" y="610"/>
                    <a:pt x="999" y="610"/>
                    <a:pt x="999" y="610"/>
                  </a:cubicBezTo>
                  <a:cubicBezTo>
                    <a:pt x="971" y="611"/>
                    <a:pt x="971" y="611"/>
                    <a:pt x="971" y="611"/>
                  </a:cubicBezTo>
                  <a:cubicBezTo>
                    <a:pt x="971" y="611"/>
                    <a:pt x="971" y="611"/>
                    <a:pt x="971" y="611"/>
                  </a:cubicBezTo>
                  <a:cubicBezTo>
                    <a:pt x="999" y="610"/>
                    <a:pt x="999" y="610"/>
                    <a:pt x="999" y="610"/>
                  </a:cubicBezTo>
                  <a:cubicBezTo>
                    <a:pt x="1006" y="623"/>
                    <a:pt x="1006" y="623"/>
                    <a:pt x="1006" y="623"/>
                  </a:cubicBezTo>
                  <a:cubicBezTo>
                    <a:pt x="1006" y="623"/>
                    <a:pt x="1006" y="623"/>
                    <a:pt x="1006" y="623"/>
                  </a:cubicBezTo>
                  <a:cubicBezTo>
                    <a:pt x="1000" y="610"/>
                    <a:pt x="1000" y="610"/>
                    <a:pt x="1000" y="610"/>
                  </a:cubicBezTo>
                  <a:cubicBezTo>
                    <a:pt x="1008" y="610"/>
                    <a:pt x="1008" y="610"/>
                    <a:pt x="1008" y="610"/>
                  </a:cubicBezTo>
                  <a:cubicBezTo>
                    <a:pt x="1007" y="622"/>
                    <a:pt x="1007" y="622"/>
                    <a:pt x="1007" y="622"/>
                  </a:cubicBezTo>
                  <a:cubicBezTo>
                    <a:pt x="1007" y="622"/>
                    <a:pt x="1007" y="622"/>
                    <a:pt x="1007" y="622"/>
                  </a:cubicBezTo>
                  <a:cubicBezTo>
                    <a:pt x="1007" y="622"/>
                    <a:pt x="1007" y="622"/>
                    <a:pt x="1007" y="622"/>
                  </a:cubicBezTo>
                  <a:cubicBezTo>
                    <a:pt x="1008" y="610"/>
                    <a:pt x="1008" y="610"/>
                    <a:pt x="1008" y="610"/>
                  </a:cubicBezTo>
                  <a:cubicBezTo>
                    <a:pt x="1052" y="609"/>
                    <a:pt x="1052" y="609"/>
                    <a:pt x="1052" y="609"/>
                  </a:cubicBezTo>
                  <a:cubicBezTo>
                    <a:pt x="1052" y="609"/>
                    <a:pt x="1052" y="608"/>
                    <a:pt x="1052" y="608"/>
                  </a:cubicBezTo>
                  <a:cubicBezTo>
                    <a:pt x="1008" y="610"/>
                    <a:pt x="1008" y="610"/>
                    <a:pt x="1008" y="610"/>
                  </a:cubicBezTo>
                  <a:cubicBezTo>
                    <a:pt x="1009" y="594"/>
                    <a:pt x="1009" y="594"/>
                    <a:pt x="1009" y="594"/>
                  </a:cubicBezTo>
                  <a:cubicBezTo>
                    <a:pt x="1050" y="576"/>
                    <a:pt x="1050" y="576"/>
                    <a:pt x="1050" y="576"/>
                  </a:cubicBezTo>
                  <a:cubicBezTo>
                    <a:pt x="1066" y="589"/>
                    <a:pt x="1066" y="589"/>
                    <a:pt x="1066" y="589"/>
                  </a:cubicBezTo>
                  <a:cubicBezTo>
                    <a:pt x="1055" y="607"/>
                    <a:pt x="1055" y="607"/>
                    <a:pt x="1055" y="607"/>
                  </a:cubicBezTo>
                  <a:cubicBezTo>
                    <a:pt x="1055" y="607"/>
                    <a:pt x="1055" y="607"/>
                    <a:pt x="1055" y="607"/>
                  </a:cubicBezTo>
                  <a:cubicBezTo>
                    <a:pt x="1066" y="589"/>
                    <a:pt x="1066" y="589"/>
                    <a:pt x="1066" y="589"/>
                  </a:cubicBezTo>
                  <a:cubicBezTo>
                    <a:pt x="1075" y="597"/>
                    <a:pt x="1075" y="597"/>
                    <a:pt x="1075" y="597"/>
                  </a:cubicBezTo>
                  <a:cubicBezTo>
                    <a:pt x="1075" y="597"/>
                    <a:pt x="1075" y="597"/>
                    <a:pt x="1076" y="597"/>
                  </a:cubicBezTo>
                  <a:cubicBezTo>
                    <a:pt x="1066" y="589"/>
                    <a:pt x="1066" y="589"/>
                    <a:pt x="1066" y="589"/>
                  </a:cubicBezTo>
                  <a:cubicBezTo>
                    <a:pt x="1082" y="564"/>
                    <a:pt x="1082" y="564"/>
                    <a:pt x="1082" y="564"/>
                  </a:cubicBezTo>
                  <a:cubicBezTo>
                    <a:pt x="1082" y="564"/>
                    <a:pt x="1082" y="564"/>
                    <a:pt x="1081" y="564"/>
                  </a:cubicBezTo>
                  <a:cubicBezTo>
                    <a:pt x="1066" y="589"/>
                    <a:pt x="1066" y="589"/>
                    <a:pt x="1066" y="589"/>
                  </a:cubicBezTo>
                  <a:cubicBezTo>
                    <a:pt x="1050" y="576"/>
                    <a:pt x="1050" y="576"/>
                    <a:pt x="1050" y="576"/>
                  </a:cubicBezTo>
                  <a:cubicBezTo>
                    <a:pt x="1081" y="563"/>
                    <a:pt x="1081" y="563"/>
                    <a:pt x="1081" y="563"/>
                  </a:cubicBezTo>
                  <a:cubicBezTo>
                    <a:pt x="1081" y="563"/>
                    <a:pt x="1081" y="563"/>
                    <a:pt x="1080" y="563"/>
                  </a:cubicBezTo>
                  <a:cubicBezTo>
                    <a:pt x="1050" y="576"/>
                    <a:pt x="1050" y="576"/>
                    <a:pt x="1050" y="576"/>
                  </a:cubicBezTo>
                  <a:cubicBezTo>
                    <a:pt x="1039" y="567"/>
                    <a:pt x="1039" y="567"/>
                    <a:pt x="1039" y="567"/>
                  </a:cubicBezTo>
                  <a:cubicBezTo>
                    <a:pt x="1039" y="567"/>
                    <a:pt x="1039" y="567"/>
                    <a:pt x="1039" y="567"/>
                  </a:cubicBezTo>
                  <a:cubicBezTo>
                    <a:pt x="1050" y="576"/>
                    <a:pt x="1050" y="576"/>
                    <a:pt x="1050" y="576"/>
                  </a:cubicBezTo>
                  <a:cubicBezTo>
                    <a:pt x="1009" y="593"/>
                    <a:pt x="1009" y="593"/>
                    <a:pt x="1009" y="593"/>
                  </a:cubicBezTo>
                  <a:cubicBezTo>
                    <a:pt x="1011" y="574"/>
                    <a:pt x="1011" y="574"/>
                    <a:pt x="1011" y="574"/>
                  </a:cubicBezTo>
                  <a:cubicBezTo>
                    <a:pt x="1035" y="567"/>
                    <a:pt x="1035" y="567"/>
                    <a:pt x="1035" y="567"/>
                  </a:cubicBezTo>
                  <a:cubicBezTo>
                    <a:pt x="1035" y="566"/>
                    <a:pt x="1035" y="566"/>
                    <a:pt x="1035" y="566"/>
                  </a:cubicBezTo>
                  <a:cubicBezTo>
                    <a:pt x="1011" y="574"/>
                    <a:pt x="1011" y="574"/>
                    <a:pt x="1011" y="574"/>
                  </a:cubicBezTo>
                  <a:cubicBezTo>
                    <a:pt x="1013" y="529"/>
                    <a:pt x="1013" y="529"/>
                    <a:pt x="1013" y="529"/>
                  </a:cubicBezTo>
                  <a:cubicBezTo>
                    <a:pt x="1013" y="529"/>
                    <a:pt x="1013" y="529"/>
                    <a:pt x="1013" y="529"/>
                  </a:cubicBezTo>
                  <a:cubicBezTo>
                    <a:pt x="1013" y="529"/>
                    <a:pt x="1013" y="529"/>
                    <a:pt x="1013" y="529"/>
                  </a:cubicBezTo>
                  <a:moveTo>
                    <a:pt x="1012" y="529"/>
                  </a:moveTo>
                  <a:cubicBezTo>
                    <a:pt x="987" y="578"/>
                    <a:pt x="987" y="578"/>
                    <a:pt x="987" y="578"/>
                  </a:cubicBezTo>
                  <a:cubicBezTo>
                    <a:pt x="987" y="578"/>
                    <a:pt x="987" y="579"/>
                    <a:pt x="987" y="579"/>
                  </a:cubicBezTo>
                  <a:cubicBezTo>
                    <a:pt x="1013" y="529"/>
                    <a:pt x="1013" y="529"/>
                    <a:pt x="1013" y="529"/>
                  </a:cubicBezTo>
                  <a:cubicBezTo>
                    <a:pt x="1013" y="529"/>
                    <a:pt x="1012" y="529"/>
                    <a:pt x="1012" y="529"/>
                  </a:cubicBezTo>
                  <a:moveTo>
                    <a:pt x="1015" y="529"/>
                  </a:moveTo>
                  <a:cubicBezTo>
                    <a:pt x="1014" y="529"/>
                    <a:pt x="1014" y="529"/>
                    <a:pt x="1014" y="529"/>
                  </a:cubicBezTo>
                  <a:cubicBezTo>
                    <a:pt x="1036" y="563"/>
                    <a:pt x="1036" y="563"/>
                    <a:pt x="1036" y="563"/>
                  </a:cubicBezTo>
                  <a:cubicBezTo>
                    <a:pt x="1036" y="563"/>
                    <a:pt x="1036" y="563"/>
                    <a:pt x="1036" y="563"/>
                  </a:cubicBezTo>
                  <a:cubicBezTo>
                    <a:pt x="1015" y="529"/>
                    <a:pt x="1015" y="529"/>
                    <a:pt x="1015" y="529"/>
                  </a:cubicBezTo>
                  <a:moveTo>
                    <a:pt x="692" y="525"/>
                  </a:moveTo>
                  <a:cubicBezTo>
                    <a:pt x="692" y="525"/>
                    <a:pt x="692" y="525"/>
                    <a:pt x="692" y="525"/>
                  </a:cubicBezTo>
                  <a:cubicBezTo>
                    <a:pt x="733" y="545"/>
                    <a:pt x="733" y="545"/>
                    <a:pt x="733" y="545"/>
                  </a:cubicBezTo>
                  <a:cubicBezTo>
                    <a:pt x="733" y="545"/>
                    <a:pt x="733" y="544"/>
                    <a:pt x="733" y="544"/>
                  </a:cubicBezTo>
                  <a:cubicBezTo>
                    <a:pt x="692" y="525"/>
                    <a:pt x="692" y="525"/>
                    <a:pt x="692" y="525"/>
                  </a:cubicBezTo>
                  <a:moveTo>
                    <a:pt x="670" y="488"/>
                  </a:moveTo>
                  <a:cubicBezTo>
                    <a:pt x="605" y="514"/>
                    <a:pt x="605" y="514"/>
                    <a:pt x="605" y="514"/>
                  </a:cubicBezTo>
                  <a:cubicBezTo>
                    <a:pt x="605" y="514"/>
                    <a:pt x="605" y="514"/>
                    <a:pt x="605" y="514"/>
                  </a:cubicBezTo>
                  <a:cubicBezTo>
                    <a:pt x="671" y="488"/>
                    <a:pt x="671" y="488"/>
                    <a:pt x="671" y="488"/>
                  </a:cubicBezTo>
                  <a:cubicBezTo>
                    <a:pt x="670" y="488"/>
                    <a:pt x="670" y="488"/>
                    <a:pt x="670" y="488"/>
                  </a:cubicBezTo>
                  <a:moveTo>
                    <a:pt x="702" y="479"/>
                  </a:moveTo>
                  <a:cubicBezTo>
                    <a:pt x="674" y="486"/>
                    <a:pt x="674" y="486"/>
                    <a:pt x="674" y="486"/>
                  </a:cubicBezTo>
                  <a:cubicBezTo>
                    <a:pt x="674" y="486"/>
                    <a:pt x="674" y="487"/>
                    <a:pt x="674" y="487"/>
                  </a:cubicBezTo>
                  <a:cubicBezTo>
                    <a:pt x="702" y="479"/>
                    <a:pt x="702" y="479"/>
                    <a:pt x="702" y="479"/>
                  </a:cubicBezTo>
                  <a:cubicBezTo>
                    <a:pt x="702" y="479"/>
                    <a:pt x="702" y="479"/>
                    <a:pt x="702" y="479"/>
                  </a:cubicBezTo>
                  <a:moveTo>
                    <a:pt x="495" y="469"/>
                  </a:moveTo>
                  <a:cubicBezTo>
                    <a:pt x="429" y="470"/>
                    <a:pt x="429" y="470"/>
                    <a:pt x="429" y="470"/>
                  </a:cubicBezTo>
                  <a:cubicBezTo>
                    <a:pt x="429" y="470"/>
                    <a:pt x="429" y="470"/>
                    <a:pt x="429" y="470"/>
                  </a:cubicBezTo>
                  <a:cubicBezTo>
                    <a:pt x="495" y="469"/>
                    <a:pt x="495" y="469"/>
                    <a:pt x="495" y="469"/>
                  </a:cubicBezTo>
                  <a:cubicBezTo>
                    <a:pt x="495" y="469"/>
                    <a:pt x="495" y="469"/>
                    <a:pt x="495" y="469"/>
                  </a:cubicBezTo>
                  <a:moveTo>
                    <a:pt x="762" y="461"/>
                  </a:moveTo>
                  <a:cubicBezTo>
                    <a:pt x="753" y="501"/>
                    <a:pt x="753" y="501"/>
                    <a:pt x="753" y="501"/>
                  </a:cubicBezTo>
                  <a:cubicBezTo>
                    <a:pt x="754" y="501"/>
                    <a:pt x="754" y="501"/>
                    <a:pt x="754" y="501"/>
                  </a:cubicBezTo>
                  <a:cubicBezTo>
                    <a:pt x="763" y="461"/>
                    <a:pt x="763" y="461"/>
                    <a:pt x="763" y="461"/>
                  </a:cubicBezTo>
                  <a:cubicBezTo>
                    <a:pt x="763" y="461"/>
                    <a:pt x="763" y="461"/>
                    <a:pt x="762" y="461"/>
                  </a:cubicBezTo>
                  <a:moveTo>
                    <a:pt x="701" y="514"/>
                  </a:moveTo>
                  <a:cubicBezTo>
                    <a:pt x="695" y="508"/>
                    <a:pt x="695" y="508"/>
                    <a:pt x="695" y="508"/>
                  </a:cubicBezTo>
                  <a:cubicBezTo>
                    <a:pt x="699" y="498"/>
                    <a:pt x="699" y="498"/>
                    <a:pt x="699" y="498"/>
                  </a:cubicBezTo>
                  <a:cubicBezTo>
                    <a:pt x="713" y="503"/>
                    <a:pt x="713" y="503"/>
                    <a:pt x="713" y="503"/>
                  </a:cubicBezTo>
                  <a:cubicBezTo>
                    <a:pt x="701" y="514"/>
                    <a:pt x="701" y="514"/>
                    <a:pt x="701" y="514"/>
                  </a:cubicBezTo>
                  <a:moveTo>
                    <a:pt x="761" y="461"/>
                  </a:moveTo>
                  <a:cubicBezTo>
                    <a:pt x="728" y="490"/>
                    <a:pt x="728" y="490"/>
                    <a:pt x="728" y="490"/>
                  </a:cubicBezTo>
                  <a:cubicBezTo>
                    <a:pt x="708" y="479"/>
                    <a:pt x="708" y="479"/>
                    <a:pt x="708" y="479"/>
                  </a:cubicBezTo>
                  <a:cubicBezTo>
                    <a:pt x="708" y="480"/>
                    <a:pt x="708" y="480"/>
                    <a:pt x="708" y="480"/>
                  </a:cubicBezTo>
                  <a:cubicBezTo>
                    <a:pt x="728" y="490"/>
                    <a:pt x="728" y="490"/>
                    <a:pt x="728" y="490"/>
                  </a:cubicBezTo>
                  <a:cubicBezTo>
                    <a:pt x="713" y="503"/>
                    <a:pt x="713" y="503"/>
                    <a:pt x="713" y="503"/>
                  </a:cubicBezTo>
                  <a:cubicBezTo>
                    <a:pt x="699" y="497"/>
                    <a:pt x="699" y="497"/>
                    <a:pt x="699" y="497"/>
                  </a:cubicBezTo>
                  <a:cubicBezTo>
                    <a:pt x="704" y="481"/>
                    <a:pt x="704" y="481"/>
                    <a:pt x="704" y="481"/>
                  </a:cubicBezTo>
                  <a:cubicBezTo>
                    <a:pt x="704" y="481"/>
                    <a:pt x="704" y="481"/>
                    <a:pt x="704" y="481"/>
                  </a:cubicBezTo>
                  <a:cubicBezTo>
                    <a:pt x="698" y="497"/>
                    <a:pt x="698" y="497"/>
                    <a:pt x="698" y="497"/>
                  </a:cubicBezTo>
                  <a:cubicBezTo>
                    <a:pt x="674" y="488"/>
                    <a:pt x="674" y="488"/>
                    <a:pt x="674" y="488"/>
                  </a:cubicBezTo>
                  <a:cubicBezTo>
                    <a:pt x="674" y="488"/>
                    <a:pt x="674" y="488"/>
                    <a:pt x="674" y="488"/>
                  </a:cubicBezTo>
                  <a:cubicBezTo>
                    <a:pt x="698" y="498"/>
                    <a:pt x="698" y="498"/>
                    <a:pt x="698" y="498"/>
                  </a:cubicBezTo>
                  <a:cubicBezTo>
                    <a:pt x="695" y="508"/>
                    <a:pt x="695" y="508"/>
                    <a:pt x="695" y="508"/>
                  </a:cubicBezTo>
                  <a:cubicBezTo>
                    <a:pt x="674" y="488"/>
                    <a:pt x="674" y="488"/>
                    <a:pt x="674" y="488"/>
                  </a:cubicBezTo>
                  <a:cubicBezTo>
                    <a:pt x="674" y="488"/>
                    <a:pt x="674" y="488"/>
                    <a:pt x="674" y="489"/>
                  </a:cubicBezTo>
                  <a:cubicBezTo>
                    <a:pt x="695" y="508"/>
                    <a:pt x="695" y="508"/>
                    <a:pt x="695" y="508"/>
                  </a:cubicBezTo>
                  <a:cubicBezTo>
                    <a:pt x="690" y="521"/>
                    <a:pt x="690" y="521"/>
                    <a:pt x="690" y="521"/>
                  </a:cubicBezTo>
                  <a:cubicBezTo>
                    <a:pt x="690" y="521"/>
                    <a:pt x="690" y="521"/>
                    <a:pt x="691" y="521"/>
                  </a:cubicBezTo>
                  <a:cubicBezTo>
                    <a:pt x="695" y="509"/>
                    <a:pt x="695" y="509"/>
                    <a:pt x="695" y="509"/>
                  </a:cubicBezTo>
                  <a:cubicBezTo>
                    <a:pt x="701" y="514"/>
                    <a:pt x="701" y="514"/>
                    <a:pt x="701" y="514"/>
                  </a:cubicBezTo>
                  <a:cubicBezTo>
                    <a:pt x="691" y="522"/>
                    <a:pt x="691" y="522"/>
                    <a:pt x="691" y="522"/>
                  </a:cubicBezTo>
                  <a:cubicBezTo>
                    <a:pt x="691" y="522"/>
                    <a:pt x="692" y="522"/>
                    <a:pt x="692" y="522"/>
                  </a:cubicBezTo>
                  <a:cubicBezTo>
                    <a:pt x="701" y="514"/>
                    <a:pt x="701" y="514"/>
                    <a:pt x="701" y="514"/>
                  </a:cubicBezTo>
                  <a:cubicBezTo>
                    <a:pt x="733" y="544"/>
                    <a:pt x="733" y="544"/>
                    <a:pt x="733" y="544"/>
                  </a:cubicBezTo>
                  <a:cubicBezTo>
                    <a:pt x="733" y="544"/>
                    <a:pt x="733" y="544"/>
                    <a:pt x="733" y="544"/>
                  </a:cubicBezTo>
                  <a:cubicBezTo>
                    <a:pt x="701" y="514"/>
                    <a:pt x="701" y="514"/>
                    <a:pt x="701" y="514"/>
                  </a:cubicBezTo>
                  <a:cubicBezTo>
                    <a:pt x="713" y="503"/>
                    <a:pt x="713" y="503"/>
                    <a:pt x="713" y="503"/>
                  </a:cubicBezTo>
                  <a:cubicBezTo>
                    <a:pt x="754" y="520"/>
                    <a:pt x="754" y="520"/>
                    <a:pt x="754" y="520"/>
                  </a:cubicBezTo>
                  <a:cubicBezTo>
                    <a:pt x="756" y="540"/>
                    <a:pt x="756" y="540"/>
                    <a:pt x="756" y="540"/>
                  </a:cubicBezTo>
                  <a:cubicBezTo>
                    <a:pt x="736" y="545"/>
                    <a:pt x="736" y="545"/>
                    <a:pt x="736" y="545"/>
                  </a:cubicBezTo>
                  <a:cubicBezTo>
                    <a:pt x="736" y="545"/>
                    <a:pt x="736" y="545"/>
                    <a:pt x="736" y="545"/>
                  </a:cubicBezTo>
                  <a:cubicBezTo>
                    <a:pt x="756" y="541"/>
                    <a:pt x="756" y="541"/>
                    <a:pt x="756" y="541"/>
                  </a:cubicBezTo>
                  <a:cubicBezTo>
                    <a:pt x="758" y="553"/>
                    <a:pt x="758" y="553"/>
                    <a:pt x="758" y="553"/>
                  </a:cubicBezTo>
                  <a:cubicBezTo>
                    <a:pt x="758" y="553"/>
                    <a:pt x="758" y="553"/>
                    <a:pt x="758" y="553"/>
                  </a:cubicBezTo>
                  <a:cubicBezTo>
                    <a:pt x="757" y="540"/>
                    <a:pt x="757" y="540"/>
                    <a:pt x="757" y="540"/>
                  </a:cubicBezTo>
                  <a:cubicBezTo>
                    <a:pt x="786" y="534"/>
                    <a:pt x="786" y="534"/>
                    <a:pt x="786" y="534"/>
                  </a:cubicBezTo>
                  <a:cubicBezTo>
                    <a:pt x="786" y="534"/>
                    <a:pt x="785" y="534"/>
                    <a:pt x="785" y="533"/>
                  </a:cubicBezTo>
                  <a:cubicBezTo>
                    <a:pt x="757" y="540"/>
                    <a:pt x="757" y="540"/>
                    <a:pt x="757" y="540"/>
                  </a:cubicBezTo>
                  <a:cubicBezTo>
                    <a:pt x="755" y="520"/>
                    <a:pt x="755" y="520"/>
                    <a:pt x="755" y="520"/>
                  </a:cubicBezTo>
                  <a:cubicBezTo>
                    <a:pt x="786" y="532"/>
                    <a:pt x="786" y="532"/>
                    <a:pt x="786" y="532"/>
                  </a:cubicBezTo>
                  <a:cubicBezTo>
                    <a:pt x="786" y="532"/>
                    <a:pt x="786" y="532"/>
                    <a:pt x="786" y="532"/>
                  </a:cubicBezTo>
                  <a:cubicBezTo>
                    <a:pt x="755" y="520"/>
                    <a:pt x="755" y="520"/>
                    <a:pt x="755" y="520"/>
                  </a:cubicBezTo>
                  <a:cubicBezTo>
                    <a:pt x="754" y="506"/>
                    <a:pt x="754" y="506"/>
                    <a:pt x="754" y="506"/>
                  </a:cubicBezTo>
                  <a:cubicBezTo>
                    <a:pt x="753" y="506"/>
                    <a:pt x="753" y="506"/>
                    <a:pt x="753" y="506"/>
                  </a:cubicBezTo>
                  <a:cubicBezTo>
                    <a:pt x="754" y="519"/>
                    <a:pt x="754" y="519"/>
                    <a:pt x="754" y="519"/>
                  </a:cubicBezTo>
                  <a:cubicBezTo>
                    <a:pt x="714" y="503"/>
                    <a:pt x="714" y="503"/>
                    <a:pt x="714" y="503"/>
                  </a:cubicBezTo>
                  <a:cubicBezTo>
                    <a:pt x="728" y="490"/>
                    <a:pt x="728" y="490"/>
                    <a:pt x="728" y="490"/>
                  </a:cubicBezTo>
                  <a:cubicBezTo>
                    <a:pt x="751" y="502"/>
                    <a:pt x="751" y="502"/>
                    <a:pt x="751" y="502"/>
                  </a:cubicBezTo>
                  <a:cubicBezTo>
                    <a:pt x="751" y="502"/>
                    <a:pt x="751" y="502"/>
                    <a:pt x="751" y="502"/>
                  </a:cubicBezTo>
                  <a:cubicBezTo>
                    <a:pt x="728" y="490"/>
                    <a:pt x="728" y="490"/>
                    <a:pt x="728" y="490"/>
                  </a:cubicBezTo>
                  <a:cubicBezTo>
                    <a:pt x="762" y="461"/>
                    <a:pt x="762" y="461"/>
                    <a:pt x="762" y="461"/>
                  </a:cubicBezTo>
                  <a:cubicBezTo>
                    <a:pt x="762" y="461"/>
                    <a:pt x="762" y="461"/>
                    <a:pt x="761" y="461"/>
                  </a:cubicBezTo>
                  <a:moveTo>
                    <a:pt x="761" y="460"/>
                  </a:moveTo>
                  <a:cubicBezTo>
                    <a:pt x="708" y="477"/>
                    <a:pt x="708" y="477"/>
                    <a:pt x="708" y="477"/>
                  </a:cubicBezTo>
                  <a:cubicBezTo>
                    <a:pt x="708" y="477"/>
                    <a:pt x="708" y="477"/>
                    <a:pt x="708" y="477"/>
                  </a:cubicBezTo>
                  <a:cubicBezTo>
                    <a:pt x="761" y="460"/>
                    <a:pt x="761" y="460"/>
                    <a:pt x="761" y="460"/>
                  </a:cubicBezTo>
                  <a:cubicBezTo>
                    <a:pt x="761" y="460"/>
                    <a:pt x="761" y="460"/>
                    <a:pt x="761" y="460"/>
                  </a:cubicBezTo>
                  <a:moveTo>
                    <a:pt x="602" y="445"/>
                  </a:moveTo>
                  <a:cubicBezTo>
                    <a:pt x="602" y="445"/>
                    <a:pt x="602" y="445"/>
                    <a:pt x="602" y="445"/>
                  </a:cubicBezTo>
                  <a:cubicBezTo>
                    <a:pt x="602" y="445"/>
                    <a:pt x="602" y="445"/>
                    <a:pt x="602" y="445"/>
                  </a:cubicBezTo>
                  <a:cubicBezTo>
                    <a:pt x="602" y="512"/>
                    <a:pt x="602" y="512"/>
                    <a:pt x="602" y="512"/>
                  </a:cubicBezTo>
                  <a:cubicBezTo>
                    <a:pt x="602" y="512"/>
                    <a:pt x="603" y="512"/>
                    <a:pt x="603" y="512"/>
                  </a:cubicBezTo>
                  <a:cubicBezTo>
                    <a:pt x="603" y="512"/>
                    <a:pt x="603" y="512"/>
                    <a:pt x="603" y="512"/>
                  </a:cubicBezTo>
                  <a:cubicBezTo>
                    <a:pt x="602" y="445"/>
                    <a:pt x="602" y="445"/>
                    <a:pt x="602" y="445"/>
                  </a:cubicBezTo>
                  <a:moveTo>
                    <a:pt x="605" y="443"/>
                  </a:moveTo>
                  <a:cubicBezTo>
                    <a:pt x="605" y="443"/>
                    <a:pt x="605" y="443"/>
                    <a:pt x="605" y="444"/>
                  </a:cubicBezTo>
                  <a:cubicBezTo>
                    <a:pt x="671" y="486"/>
                    <a:pt x="671" y="486"/>
                    <a:pt x="671" y="486"/>
                  </a:cubicBezTo>
                  <a:cubicBezTo>
                    <a:pt x="671" y="486"/>
                    <a:pt x="671" y="486"/>
                    <a:pt x="671" y="486"/>
                  </a:cubicBezTo>
                  <a:cubicBezTo>
                    <a:pt x="605" y="443"/>
                    <a:pt x="605" y="443"/>
                    <a:pt x="605" y="443"/>
                  </a:cubicBezTo>
                  <a:moveTo>
                    <a:pt x="374" y="427"/>
                  </a:moveTo>
                  <a:cubicBezTo>
                    <a:pt x="374" y="427"/>
                    <a:pt x="373" y="427"/>
                    <a:pt x="373" y="427"/>
                  </a:cubicBezTo>
                  <a:cubicBezTo>
                    <a:pt x="424" y="468"/>
                    <a:pt x="424" y="468"/>
                    <a:pt x="424" y="468"/>
                  </a:cubicBezTo>
                  <a:cubicBezTo>
                    <a:pt x="424" y="468"/>
                    <a:pt x="424" y="468"/>
                    <a:pt x="424" y="468"/>
                  </a:cubicBezTo>
                  <a:cubicBezTo>
                    <a:pt x="374" y="427"/>
                    <a:pt x="374" y="427"/>
                    <a:pt x="374" y="427"/>
                  </a:cubicBezTo>
                  <a:moveTo>
                    <a:pt x="487" y="412"/>
                  </a:moveTo>
                  <a:cubicBezTo>
                    <a:pt x="486" y="412"/>
                    <a:pt x="486" y="412"/>
                    <a:pt x="486" y="412"/>
                  </a:cubicBezTo>
                  <a:cubicBezTo>
                    <a:pt x="497" y="466"/>
                    <a:pt x="497" y="466"/>
                    <a:pt x="497" y="466"/>
                  </a:cubicBezTo>
                  <a:cubicBezTo>
                    <a:pt x="497" y="466"/>
                    <a:pt x="497" y="466"/>
                    <a:pt x="497" y="466"/>
                  </a:cubicBezTo>
                  <a:cubicBezTo>
                    <a:pt x="497" y="466"/>
                    <a:pt x="497" y="466"/>
                    <a:pt x="497" y="466"/>
                  </a:cubicBezTo>
                  <a:cubicBezTo>
                    <a:pt x="487" y="412"/>
                    <a:pt x="487" y="412"/>
                    <a:pt x="487" y="412"/>
                  </a:cubicBezTo>
                  <a:moveTo>
                    <a:pt x="617" y="400"/>
                  </a:moveTo>
                  <a:cubicBezTo>
                    <a:pt x="603" y="438"/>
                    <a:pt x="603" y="438"/>
                    <a:pt x="603" y="438"/>
                  </a:cubicBezTo>
                  <a:cubicBezTo>
                    <a:pt x="603" y="438"/>
                    <a:pt x="603" y="438"/>
                    <a:pt x="604" y="438"/>
                  </a:cubicBezTo>
                  <a:cubicBezTo>
                    <a:pt x="617" y="400"/>
                    <a:pt x="617" y="400"/>
                    <a:pt x="617" y="400"/>
                  </a:cubicBezTo>
                  <a:cubicBezTo>
                    <a:pt x="617" y="400"/>
                    <a:pt x="617" y="400"/>
                    <a:pt x="617" y="400"/>
                  </a:cubicBezTo>
                  <a:moveTo>
                    <a:pt x="619" y="400"/>
                  </a:moveTo>
                  <a:cubicBezTo>
                    <a:pt x="619" y="400"/>
                    <a:pt x="619" y="400"/>
                    <a:pt x="619" y="400"/>
                  </a:cubicBezTo>
                  <a:cubicBezTo>
                    <a:pt x="619" y="400"/>
                    <a:pt x="619" y="400"/>
                    <a:pt x="619" y="400"/>
                  </a:cubicBezTo>
                  <a:cubicBezTo>
                    <a:pt x="656" y="460"/>
                    <a:pt x="656" y="460"/>
                    <a:pt x="656" y="460"/>
                  </a:cubicBezTo>
                  <a:cubicBezTo>
                    <a:pt x="606" y="442"/>
                    <a:pt x="606" y="442"/>
                    <a:pt x="606" y="442"/>
                  </a:cubicBezTo>
                  <a:cubicBezTo>
                    <a:pt x="605" y="443"/>
                    <a:pt x="605" y="443"/>
                    <a:pt x="605" y="443"/>
                  </a:cubicBezTo>
                  <a:cubicBezTo>
                    <a:pt x="656" y="461"/>
                    <a:pt x="656" y="461"/>
                    <a:pt x="656" y="461"/>
                  </a:cubicBezTo>
                  <a:cubicBezTo>
                    <a:pt x="671" y="486"/>
                    <a:pt x="671" y="486"/>
                    <a:pt x="671" y="486"/>
                  </a:cubicBezTo>
                  <a:cubicBezTo>
                    <a:pt x="671" y="485"/>
                    <a:pt x="671" y="485"/>
                    <a:pt x="671" y="485"/>
                  </a:cubicBezTo>
                  <a:cubicBezTo>
                    <a:pt x="671" y="485"/>
                    <a:pt x="671" y="485"/>
                    <a:pt x="671" y="485"/>
                  </a:cubicBezTo>
                  <a:cubicBezTo>
                    <a:pt x="657" y="461"/>
                    <a:pt x="657" y="461"/>
                    <a:pt x="657" y="461"/>
                  </a:cubicBezTo>
                  <a:cubicBezTo>
                    <a:pt x="702" y="477"/>
                    <a:pt x="702" y="477"/>
                    <a:pt x="702" y="477"/>
                  </a:cubicBezTo>
                  <a:cubicBezTo>
                    <a:pt x="702" y="477"/>
                    <a:pt x="702" y="477"/>
                    <a:pt x="702" y="477"/>
                  </a:cubicBezTo>
                  <a:cubicBezTo>
                    <a:pt x="656" y="460"/>
                    <a:pt x="656" y="460"/>
                    <a:pt x="656" y="460"/>
                  </a:cubicBezTo>
                  <a:cubicBezTo>
                    <a:pt x="619" y="400"/>
                    <a:pt x="619" y="400"/>
                    <a:pt x="619" y="400"/>
                  </a:cubicBezTo>
                  <a:moveTo>
                    <a:pt x="405" y="396"/>
                  </a:moveTo>
                  <a:cubicBezTo>
                    <a:pt x="405" y="396"/>
                    <a:pt x="405" y="396"/>
                    <a:pt x="405" y="396"/>
                  </a:cubicBezTo>
                  <a:cubicBezTo>
                    <a:pt x="412" y="420"/>
                    <a:pt x="412" y="420"/>
                    <a:pt x="412" y="420"/>
                  </a:cubicBezTo>
                  <a:cubicBezTo>
                    <a:pt x="374" y="425"/>
                    <a:pt x="374" y="425"/>
                    <a:pt x="374" y="425"/>
                  </a:cubicBezTo>
                  <a:cubicBezTo>
                    <a:pt x="374" y="426"/>
                    <a:pt x="374" y="426"/>
                    <a:pt x="374" y="426"/>
                  </a:cubicBezTo>
                  <a:cubicBezTo>
                    <a:pt x="374" y="426"/>
                    <a:pt x="374" y="426"/>
                    <a:pt x="374" y="426"/>
                  </a:cubicBezTo>
                  <a:cubicBezTo>
                    <a:pt x="412" y="420"/>
                    <a:pt x="412" y="420"/>
                    <a:pt x="412" y="420"/>
                  </a:cubicBezTo>
                  <a:cubicBezTo>
                    <a:pt x="418" y="441"/>
                    <a:pt x="418" y="441"/>
                    <a:pt x="418" y="441"/>
                  </a:cubicBezTo>
                  <a:cubicBezTo>
                    <a:pt x="374" y="426"/>
                    <a:pt x="374" y="426"/>
                    <a:pt x="374" y="426"/>
                  </a:cubicBezTo>
                  <a:cubicBezTo>
                    <a:pt x="374" y="427"/>
                    <a:pt x="374" y="427"/>
                    <a:pt x="374" y="427"/>
                  </a:cubicBezTo>
                  <a:cubicBezTo>
                    <a:pt x="418" y="442"/>
                    <a:pt x="418" y="442"/>
                    <a:pt x="418" y="442"/>
                  </a:cubicBezTo>
                  <a:cubicBezTo>
                    <a:pt x="426" y="467"/>
                    <a:pt x="426" y="467"/>
                    <a:pt x="426" y="467"/>
                  </a:cubicBezTo>
                  <a:cubicBezTo>
                    <a:pt x="426" y="467"/>
                    <a:pt x="426" y="467"/>
                    <a:pt x="426" y="467"/>
                  </a:cubicBezTo>
                  <a:cubicBezTo>
                    <a:pt x="419" y="442"/>
                    <a:pt x="419" y="442"/>
                    <a:pt x="419" y="442"/>
                  </a:cubicBezTo>
                  <a:cubicBezTo>
                    <a:pt x="445" y="451"/>
                    <a:pt x="445" y="451"/>
                    <a:pt x="445" y="451"/>
                  </a:cubicBezTo>
                  <a:cubicBezTo>
                    <a:pt x="428" y="468"/>
                    <a:pt x="428" y="468"/>
                    <a:pt x="428" y="468"/>
                  </a:cubicBezTo>
                  <a:cubicBezTo>
                    <a:pt x="428" y="468"/>
                    <a:pt x="428" y="468"/>
                    <a:pt x="429" y="468"/>
                  </a:cubicBezTo>
                  <a:cubicBezTo>
                    <a:pt x="445" y="451"/>
                    <a:pt x="445" y="451"/>
                    <a:pt x="445" y="451"/>
                  </a:cubicBezTo>
                  <a:cubicBezTo>
                    <a:pt x="495" y="468"/>
                    <a:pt x="495" y="468"/>
                    <a:pt x="495" y="468"/>
                  </a:cubicBezTo>
                  <a:cubicBezTo>
                    <a:pt x="495" y="468"/>
                    <a:pt x="495" y="468"/>
                    <a:pt x="495" y="468"/>
                  </a:cubicBezTo>
                  <a:cubicBezTo>
                    <a:pt x="445" y="451"/>
                    <a:pt x="445" y="451"/>
                    <a:pt x="445" y="451"/>
                  </a:cubicBezTo>
                  <a:cubicBezTo>
                    <a:pt x="484" y="412"/>
                    <a:pt x="484" y="412"/>
                    <a:pt x="484" y="412"/>
                  </a:cubicBezTo>
                  <a:cubicBezTo>
                    <a:pt x="484" y="411"/>
                    <a:pt x="484" y="411"/>
                    <a:pt x="484" y="411"/>
                  </a:cubicBezTo>
                  <a:cubicBezTo>
                    <a:pt x="445" y="451"/>
                    <a:pt x="445" y="451"/>
                    <a:pt x="445" y="451"/>
                  </a:cubicBezTo>
                  <a:cubicBezTo>
                    <a:pt x="418" y="442"/>
                    <a:pt x="418" y="442"/>
                    <a:pt x="418" y="442"/>
                  </a:cubicBezTo>
                  <a:cubicBezTo>
                    <a:pt x="412" y="420"/>
                    <a:pt x="412" y="420"/>
                    <a:pt x="412" y="420"/>
                  </a:cubicBezTo>
                  <a:cubicBezTo>
                    <a:pt x="483" y="410"/>
                    <a:pt x="483" y="410"/>
                    <a:pt x="483" y="410"/>
                  </a:cubicBezTo>
                  <a:cubicBezTo>
                    <a:pt x="483" y="410"/>
                    <a:pt x="483" y="410"/>
                    <a:pt x="483" y="410"/>
                  </a:cubicBezTo>
                  <a:cubicBezTo>
                    <a:pt x="412" y="420"/>
                    <a:pt x="412" y="420"/>
                    <a:pt x="412" y="420"/>
                  </a:cubicBezTo>
                  <a:cubicBezTo>
                    <a:pt x="405" y="396"/>
                    <a:pt x="405" y="396"/>
                    <a:pt x="405" y="396"/>
                  </a:cubicBezTo>
                  <a:moveTo>
                    <a:pt x="401" y="395"/>
                  </a:moveTo>
                  <a:cubicBezTo>
                    <a:pt x="373" y="424"/>
                    <a:pt x="373" y="424"/>
                    <a:pt x="373" y="424"/>
                  </a:cubicBezTo>
                  <a:cubicBezTo>
                    <a:pt x="373" y="424"/>
                    <a:pt x="373" y="425"/>
                    <a:pt x="373" y="425"/>
                  </a:cubicBezTo>
                  <a:cubicBezTo>
                    <a:pt x="402" y="395"/>
                    <a:pt x="402" y="395"/>
                    <a:pt x="402" y="395"/>
                  </a:cubicBezTo>
                  <a:cubicBezTo>
                    <a:pt x="402" y="395"/>
                    <a:pt x="401" y="395"/>
                    <a:pt x="401" y="395"/>
                  </a:cubicBezTo>
                  <a:moveTo>
                    <a:pt x="552" y="382"/>
                  </a:moveTo>
                  <a:cubicBezTo>
                    <a:pt x="552" y="382"/>
                    <a:pt x="552" y="382"/>
                    <a:pt x="552" y="382"/>
                  </a:cubicBezTo>
                  <a:cubicBezTo>
                    <a:pt x="569" y="402"/>
                    <a:pt x="569" y="402"/>
                    <a:pt x="569" y="402"/>
                  </a:cubicBezTo>
                  <a:cubicBezTo>
                    <a:pt x="535" y="405"/>
                    <a:pt x="535" y="405"/>
                    <a:pt x="535" y="405"/>
                  </a:cubicBezTo>
                  <a:cubicBezTo>
                    <a:pt x="549" y="382"/>
                    <a:pt x="549" y="382"/>
                    <a:pt x="549" y="382"/>
                  </a:cubicBezTo>
                  <a:cubicBezTo>
                    <a:pt x="549" y="382"/>
                    <a:pt x="549" y="382"/>
                    <a:pt x="549" y="382"/>
                  </a:cubicBezTo>
                  <a:cubicBezTo>
                    <a:pt x="535" y="405"/>
                    <a:pt x="535" y="405"/>
                    <a:pt x="535" y="405"/>
                  </a:cubicBezTo>
                  <a:cubicBezTo>
                    <a:pt x="489" y="409"/>
                    <a:pt x="489" y="409"/>
                    <a:pt x="489" y="409"/>
                  </a:cubicBezTo>
                  <a:cubicBezTo>
                    <a:pt x="489" y="409"/>
                    <a:pt x="489" y="409"/>
                    <a:pt x="489" y="409"/>
                  </a:cubicBezTo>
                  <a:cubicBezTo>
                    <a:pt x="535" y="405"/>
                    <a:pt x="535" y="405"/>
                    <a:pt x="535" y="405"/>
                  </a:cubicBezTo>
                  <a:cubicBezTo>
                    <a:pt x="498" y="466"/>
                    <a:pt x="498" y="466"/>
                    <a:pt x="498" y="466"/>
                  </a:cubicBezTo>
                  <a:cubicBezTo>
                    <a:pt x="499" y="466"/>
                    <a:pt x="499" y="467"/>
                    <a:pt x="499" y="467"/>
                  </a:cubicBezTo>
                  <a:cubicBezTo>
                    <a:pt x="535" y="405"/>
                    <a:pt x="535" y="405"/>
                    <a:pt x="535" y="405"/>
                  </a:cubicBezTo>
                  <a:cubicBezTo>
                    <a:pt x="569" y="402"/>
                    <a:pt x="569" y="402"/>
                    <a:pt x="569" y="402"/>
                  </a:cubicBezTo>
                  <a:cubicBezTo>
                    <a:pt x="600" y="439"/>
                    <a:pt x="600" y="439"/>
                    <a:pt x="600" y="439"/>
                  </a:cubicBezTo>
                  <a:cubicBezTo>
                    <a:pt x="600" y="439"/>
                    <a:pt x="600" y="439"/>
                    <a:pt x="600" y="439"/>
                  </a:cubicBezTo>
                  <a:cubicBezTo>
                    <a:pt x="569" y="402"/>
                    <a:pt x="569" y="402"/>
                    <a:pt x="569" y="402"/>
                  </a:cubicBezTo>
                  <a:cubicBezTo>
                    <a:pt x="616" y="398"/>
                    <a:pt x="616" y="398"/>
                    <a:pt x="616" y="398"/>
                  </a:cubicBezTo>
                  <a:cubicBezTo>
                    <a:pt x="616" y="398"/>
                    <a:pt x="616" y="398"/>
                    <a:pt x="616" y="398"/>
                  </a:cubicBezTo>
                  <a:cubicBezTo>
                    <a:pt x="569" y="402"/>
                    <a:pt x="569" y="402"/>
                    <a:pt x="569" y="402"/>
                  </a:cubicBezTo>
                  <a:cubicBezTo>
                    <a:pt x="552" y="382"/>
                    <a:pt x="552" y="382"/>
                    <a:pt x="552" y="382"/>
                  </a:cubicBezTo>
                  <a:moveTo>
                    <a:pt x="548" y="381"/>
                  </a:moveTo>
                  <a:cubicBezTo>
                    <a:pt x="488" y="408"/>
                    <a:pt x="488" y="408"/>
                    <a:pt x="488" y="408"/>
                  </a:cubicBezTo>
                  <a:cubicBezTo>
                    <a:pt x="488" y="408"/>
                    <a:pt x="488" y="408"/>
                    <a:pt x="488" y="408"/>
                  </a:cubicBezTo>
                  <a:cubicBezTo>
                    <a:pt x="548" y="381"/>
                    <a:pt x="548" y="381"/>
                    <a:pt x="548" y="381"/>
                  </a:cubicBezTo>
                  <a:cubicBezTo>
                    <a:pt x="548" y="381"/>
                    <a:pt x="548" y="381"/>
                    <a:pt x="548" y="381"/>
                  </a:cubicBezTo>
                  <a:moveTo>
                    <a:pt x="553" y="380"/>
                  </a:moveTo>
                  <a:cubicBezTo>
                    <a:pt x="553" y="380"/>
                    <a:pt x="553" y="381"/>
                    <a:pt x="553" y="381"/>
                  </a:cubicBezTo>
                  <a:cubicBezTo>
                    <a:pt x="616" y="398"/>
                    <a:pt x="616" y="398"/>
                    <a:pt x="616" y="398"/>
                  </a:cubicBezTo>
                  <a:cubicBezTo>
                    <a:pt x="616" y="398"/>
                    <a:pt x="616" y="397"/>
                    <a:pt x="616" y="397"/>
                  </a:cubicBezTo>
                  <a:cubicBezTo>
                    <a:pt x="553" y="380"/>
                    <a:pt x="553" y="380"/>
                    <a:pt x="553" y="380"/>
                  </a:cubicBezTo>
                  <a:moveTo>
                    <a:pt x="432" y="327"/>
                  </a:moveTo>
                  <a:cubicBezTo>
                    <a:pt x="405" y="389"/>
                    <a:pt x="405" y="389"/>
                    <a:pt x="405" y="389"/>
                  </a:cubicBezTo>
                  <a:cubicBezTo>
                    <a:pt x="405" y="389"/>
                    <a:pt x="405" y="389"/>
                    <a:pt x="405" y="389"/>
                  </a:cubicBezTo>
                  <a:cubicBezTo>
                    <a:pt x="432" y="328"/>
                    <a:pt x="432" y="328"/>
                    <a:pt x="432" y="328"/>
                  </a:cubicBezTo>
                  <a:cubicBezTo>
                    <a:pt x="432" y="328"/>
                    <a:pt x="432" y="327"/>
                    <a:pt x="432" y="327"/>
                  </a:cubicBezTo>
                  <a:moveTo>
                    <a:pt x="359" y="324"/>
                  </a:moveTo>
                  <a:cubicBezTo>
                    <a:pt x="359" y="324"/>
                    <a:pt x="359" y="324"/>
                    <a:pt x="359" y="324"/>
                  </a:cubicBezTo>
                  <a:cubicBezTo>
                    <a:pt x="402" y="390"/>
                    <a:pt x="402" y="390"/>
                    <a:pt x="402" y="390"/>
                  </a:cubicBezTo>
                  <a:cubicBezTo>
                    <a:pt x="402" y="390"/>
                    <a:pt x="402" y="390"/>
                    <a:pt x="402" y="389"/>
                  </a:cubicBezTo>
                  <a:cubicBezTo>
                    <a:pt x="359" y="324"/>
                    <a:pt x="359" y="324"/>
                    <a:pt x="359" y="324"/>
                  </a:cubicBezTo>
                  <a:moveTo>
                    <a:pt x="360" y="322"/>
                  </a:moveTo>
                  <a:cubicBezTo>
                    <a:pt x="360" y="322"/>
                    <a:pt x="360" y="323"/>
                    <a:pt x="360" y="323"/>
                  </a:cubicBezTo>
                  <a:cubicBezTo>
                    <a:pt x="431" y="325"/>
                    <a:pt x="431" y="325"/>
                    <a:pt x="431" y="325"/>
                  </a:cubicBezTo>
                  <a:cubicBezTo>
                    <a:pt x="431" y="325"/>
                    <a:pt x="431" y="325"/>
                    <a:pt x="431" y="325"/>
                  </a:cubicBezTo>
                  <a:cubicBezTo>
                    <a:pt x="360" y="322"/>
                    <a:pt x="360" y="322"/>
                    <a:pt x="360" y="322"/>
                  </a:cubicBezTo>
                  <a:moveTo>
                    <a:pt x="327" y="320"/>
                  </a:moveTo>
                  <a:cubicBezTo>
                    <a:pt x="327" y="320"/>
                    <a:pt x="327" y="320"/>
                    <a:pt x="327" y="320"/>
                  </a:cubicBezTo>
                  <a:cubicBezTo>
                    <a:pt x="362" y="353"/>
                    <a:pt x="362" y="353"/>
                    <a:pt x="362" y="353"/>
                  </a:cubicBezTo>
                  <a:cubicBezTo>
                    <a:pt x="372" y="424"/>
                    <a:pt x="372" y="424"/>
                    <a:pt x="372" y="424"/>
                  </a:cubicBezTo>
                  <a:cubicBezTo>
                    <a:pt x="372" y="424"/>
                    <a:pt x="372" y="424"/>
                    <a:pt x="372" y="424"/>
                  </a:cubicBezTo>
                  <a:cubicBezTo>
                    <a:pt x="372" y="424"/>
                    <a:pt x="372" y="424"/>
                    <a:pt x="372" y="424"/>
                  </a:cubicBezTo>
                  <a:cubicBezTo>
                    <a:pt x="363" y="354"/>
                    <a:pt x="363" y="354"/>
                    <a:pt x="363" y="354"/>
                  </a:cubicBezTo>
                  <a:cubicBezTo>
                    <a:pt x="401" y="390"/>
                    <a:pt x="401" y="390"/>
                    <a:pt x="401" y="390"/>
                  </a:cubicBezTo>
                  <a:cubicBezTo>
                    <a:pt x="401" y="390"/>
                    <a:pt x="401" y="390"/>
                    <a:pt x="401" y="390"/>
                  </a:cubicBezTo>
                  <a:cubicBezTo>
                    <a:pt x="363" y="353"/>
                    <a:pt x="363" y="353"/>
                    <a:pt x="363" y="353"/>
                  </a:cubicBezTo>
                  <a:cubicBezTo>
                    <a:pt x="359" y="324"/>
                    <a:pt x="359" y="324"/>
                    <a:pt x="359" y="324"/>
                  </a:cubicBezTo>
                  <a:cubicBezTo>
                    <a:pt x="359" y="324"/>
                    <a:pt x="359" y="324"/>
                    <a:pt x="359" y="324"/>
                  </a:cubicBezTo>
                  <a:cubicBezTo>
                    <a:pt x="359" y="324"/>
                    <a:pt x="358" y="324"/>
                    <a:pt x="358" y="324"/>
                  </a:cubicBezTo>
                  <a:cubicBezTo>
                    <a:pt x="362" y="353"/>
                    <a:pt x="362" y="353"/>
                    <a:pt x="362" y="353"/>
                  </a:cubicBezTo>
                  <a:cubicBezTo>
                    <a:pt x="327" y="320"/>
                    <a:pt x="327" y="320"/>
                    <a:pt x="327" y="320"/>
                  </a:cubicBezTo>
                  <a:moveTo>
                    <a:pt x="328" y="318"/>
                  </a:moveTo>
                  <a:cubicBezTo>
                    <a:pt x="328" y="318"/>
                    <a:pt x="328" y="318"/>
                    <a:pt x="328" y="318"/>
                  </a:cubicBezTo>
                  <a:cubicBezTo>
                    <a:pt x="356" y="322"/>
                    <a:pt x="356" y="322"/>
                    <a:pt x="356" y="322"/>
                  </a:cubicBezTo>
                  <a:cubicBezTo>
                    <a:pt x="356" y="322"/>
                    <a:pt x="356" y="322"/>
                    <a:pt x="356" y="322"/>
                  </a:cubicBezTo>
                  <a:cubicBezTo>
                    <a:pt x="328" y="318"/>
                    <a:pt x="328" y="318"/>
                    <a:pt x="328" y="318"/>
                  </a:cubicBezTo>
                  <a:moveTo>
                    <a:pt x="266" y="311"/>
                  </a:moveTo>
                  <a:cubicBezTo>
                    <a:pt x="266" y="311"/>
                    <a:pt x="266" y="311"/>
                    <a:pt x="266" y="311"/>
                  </a:cubicBezTo>
                  <a:cubicBezTo>
                    <a:pt x="321" y="317"/>
                    <a:pt x="321" y="317"/>
                    <a:pt x="321" y="317"/>
                  </a:cubicBezTo>
                  <a:cubicBezTo>
                    <a:pt x="321" y="317"/>
                    <a:pt x="321" y="317"/>
                    <a:pt x="321" y="317"/>
                  </a:cubicBezTo>
                  <a:cubicBezTo>
                    <a:pt x="266" y="311"/>
                    <a:pt x="266" y="311"/>
                    <a:pt x="266" y="311"/>
                  </a:cubicBezTo>
                  <a:moveTo>
                    <a:pt x="289" y="277"/>
                  </a:moveTo>
                  <a:cubicBezTo>
                    <a:pt x="265" y="309"/>
                    <a:pt x="265" y="309"/>
                    <a:pt x="265" y="309"/>
                  </a:cubicBezTo>
                  <a:cubicBezTo>
                    <a:pt x="265" y="309"/>
                    <a:pt x="265" y="309"/>
                    <a:pt x="265" y="309"/>
                  </a:cubicBezTo>
                  <a:cubicBezTo>
                    <a:pt x="289" y="277"/>
                    <a:pt x="289" y="277"/>
                    <a:pt x="289" y="277"/>
                  </a:cubicBezTo>
                  <a:cubicBezTo>
                    <a:pt x="289" y="277"/>
                    <a:pt x="289" y="277"/>
                    <a:pt x="289" y="277"/>
                  </a:cubicBezTo>
                  <a:moveTo>
                    <a:pt x="326" y="245"/>
                  </a:moveTo>
                  <a:cubicBezTo>
                    <a:pt x="326" y="245"/>
                    <a:pt x="326" y="245"/>
                    <a:pt x="326" y="245"/>
                  </a:cubicBezTo>
                  <a:cubicBezTo>
                    <a:pt x="356" y="280"/>
                    <a:pt x="356" y="280"/>
                    <a:pt x="356" y="280"/>
                  </a:cubicBezTo>
                  <a:cubicBezTo>
                    <a:pt x="356" y="280"/>
                    <a:pt x="356" y="280"/>
                    <a:pt x="356" y="279"/>
                  </a:cubicBezTo>
                  <a:cubicBezTo>
                    <a:pt x="326" y="245"/>
                    <a:pt x="326" y="245"/>
                    <a:pt x="326" y="245"/>
                  </a:cubicBezTo>
                  <a:moveTo>
                    <a:pt x="339" y="302"/>
                  </a:moveTo>
                  <a:cubicBezTo>
                    <a:pt x="328" y="291"/>
                    <a:pt x="328" y="291"/>
                    <a:pt x="328" y="291"/>
                  </a:cubicBezTo>
                  <a:cubicBezTo>
                    <a:pt x="343" y="286"/>
                    <a:pt x="343" y="286"/>
                    <a:pt x="343" y="286"/>
                  </a:cubicBezTo>
                  <a:cubicBezTo>
                    <a:pt x="346" y="294"/>
                    <a:pt x="346" y="294"/>
                    <a:pt x="346" y="294"/>
                  </a:cubicBezTo>
                  <a:cubicBezTo>
                    <a:pt x="339" y="302"/>
                    <a:pt x="339" y="302"/>
                    <a:pt x="339" y="302"/>
                  </a:cubicBezTo>
                  <a:moveTo>
                    <a:pt x="306" y="228"/>
                  </a:moveTo>
                  <a:cubicBezTo>
                    <a:pt x="303" y="239"/>
                    <a:pt x="303" y="239"/>
                    <a:pt x="303" y="239"/>
                  </a:cubicBezTo>
                  <a:cubicBezTo>
                    <a:pt x="274" y="234"/>
                    <a:pt x="274" y="234"/>
                    <a:pt x="274" y="234"/>
                  </a:cubicBezTo>
                  <a:cubicBezTo>
                    <a:pt x="274" y="234"/>
                    <a:pt x="274" y="234"/>
                    <a:pt x="274" y="234"/>
                  </a:cubicBezTo>
                  <a:cubicBezTo>
                    <a:pt x="302" y="240"/>
                    <a:pt x="302" y="240"/>
                    <a:pt x="302" y="240"/>
                  </a:cubicBezTo>
                  <a:cubicBezTo>
                    <a:pt x="296" y="259"/>
                    <a:pt x="296" y="259"/>
                    <a:pt x="296" y="259"/>
                  </a:cubicBezTo>
                  <a:cubicBezTo>
                    <a:pt x="273" y="235"/>
                    <a:pt x="273" y="235"/>
                    <a:pt x="273" y="235"/>
                  </a:cubicBezTo>
                  <a:cubicBezTo>
                    <a:pt x="273" y="235"/>
                    <a:pt x="273" y="235"/>
                    <a:pt x="273" y="236"/>
                  </a:cubicBezTo>
                  <a:cubicBezTo>
                    <a:pt x="296" y="259"/>
                    <a:pt x="296" y="259"/>
                    <a:pt x="296" y="259"/>
                  </a:cubicBezTo>
                  <a:cubicBezTo>
                    <a:pt x="292" y="272"/>
                    <a:pt x="292" y="272"/>
                    <a:pt x="292" y="272"/>
                  </a:cubicBezTo>
                  <a:cubicBezTo>
                    <a:pt x="292" y="272"/>
                    <a:pt x="292" y="272"/>
                    <a:pt x="292" y="272"/>
                  </a:cubicBezTo>
                  <a:cubicBezTo>
                    <a:pt x="296" y="260"/>
                    <a:pt x="296" y="260"/>
                    <a:pt x="296" y="260"/>
                  </a:cubicBezTo>
                  <a:cubicBezTo>
                    <a:pt x="327" y="291"/>
                    <a:pt x="327" y="291"/>
                    <a:pt x="327" y="291"/>
                  </a:cubicBezTo>
                  <a:cubicBezTo>
                    <a:pt x="309" y="297"/>
                    <a:pt x="309" y="297"/>
                    <a:pt x="309" y="297"/>
                  </a:cubicBezTo>
                  <a:cubicBezTo>
                    <a:pt x="293" y="277"/>
                    <a:pt x="293" y="277"/>
                    <a:pt x="293" y="277"/>
                  </a:cubicBezTo>
                  <a:cubicBezTo>
                    <a:pt x="293" y="277"/>
                    <a:pt x="293" y="277"/>
                    <a:pt x="292" y="277"/>
                  </a:cubicBezTo>
                  <a:cubicBezTo>
                    <a:pt x="308" y="297"/>
                    <a:pt x="308" y="297"/>
                    <a:pt x="308" y="297"/>
                  </a:cubicBezTo>
                  <a:cubicBezTo>
                    <a:pt x="266" y="310"/>
                    <a:pt x="266" y="310"/>
                    <a:pt x="266" y="310"/>
                  </a:cubicBezTo>
                  <a:cubicBezTo>
                    <a:pt x="266" y="310"/>
                    <a:pt x="266" y="310"/>
                    <a:pt x="266" y="310"/>
                  </a:cubicBezTo>
                  <a:cubicBezTo>
                    <a:pt x="308" y="297"/>
                    <a:pt x="308" y="297"/>
                    <a:pt x="308" y="297"/>
                  </a:cubicBezTo>
                  <a:cubicBezTo>
                    <a:pt x="322" y="315"/>
                    <a:pt x="322" y="315"/>
                    <a:pt x="322" y="315"/>
                  </a:cubicBezTo>
                  <a:cubicBezTo>
                    <a:pt x="322" y="315"/>
                    <a:pt x="323" y="315"/>
                    <a:pt x="323" y="315"/>
                  </a:cubicBezTo>
                  <a:cubicBezTo>
                    <a:pt x="309" y="297"/>
                    <a:pt x="309" y="297"/>
                    <a:pt x="309" y="297"/>
                  </a:cubicBezTo>
                  <a:cubicBezTo>
                    <a:pt x="327" y="291"/>
                    <a:pt x="327" y="291"/>
                    <a:pt x="327" y="291"/>
                  </a:cubicBezTo>
                  <a:cubicBezTo>
                    <a:pt x="338" y="302"/>
                    <a:pt x="338" y="302"/>
                    <a:pt x="338" y="302"/>
                  </a:cubicBezTo>
                  <a:cubicBezTo>
                    <a:pt x="327" y="315"/>
                    <a:pt x="327" y="315"/>
                    <a:pt x="327" y="315"/>
                  </a:cubicBezTo>
                  <a:cubicBezTo>
                    <a:pt x="327" y="315"/>
                    <a:pt x="327" y="315"/>
                    <a:pt x="327" y="315"/>
                  </a:cubicBezTo>
                  <a:cubicBezTo>
                    <a:pt x="339" y="303"/>
                    <a:pt x="339" y="303"/>
                    <a:pt x="339" y="303"/>
                  </a:cubicBezTo>
                  <a:cubicBezTo>
                    <a:pt x="357" y="321"/>
                    <a:pt x="357" y="321"/>
                    <a:pt x="357" y="321"/>
                  </a:cubicBezTo>
                  <a:cubicBezTo>
                    <a:pt x="357" y="321"/>
                    <a:pt x="357" y="321"/>
                    <a:pt x="357" y="321"/>
                  </a:cubicBezTo>
                  <a:cubicBezTo>
                    <a:pt x="339" y="302"/>
                    <a:pt x="339" y="302"/>
                    <a:pt x="339" y="302"/>
                  </a:cubicBezTo>
                  <a:cubicBezTo>
                    <a:pt x="346" y="294"/>
                    <a:pt x="346" y="294"/>
                    <a:pt x="346" y="294"/>
                  </a:cubicBezTo>
                  <a:cubicBezTo>
                    <a:pt x="357" y="321"/>
                    <a:pt x="357" y="321"/>
                    <a:pt x="357" y="321"/>
                  </a:cubicBezTo>
                  <a:cubicBezTo>
                    <a:pt x="357" y="321"/>
                    <a:pt x="358" y="321"/>
                    <a:pt x="358" y="321"/>
                  </a:cubicBezTo>
                  <a:cubicBezTo>
                    <a:pt x="346" y="294"/>
                    <a:pt x="346" y="294"/>
                    <a:pt x="346" y="294"/>
                  </a:cubicBezTo>
                  <a:cubicBezTo>
                    <a:pt x="356" y="284"/>
                    <a:pt x="356" y="284"/>
                    <a:pt x="356" y="284"/>
                  </a:cubicBezTo>
                  <a:cubicBezTo>
                    <a:pt x="356" y="284"/>
                    <a:pt x="356" y="284"/>
                    <a:pt x="356" y="284"/>
                  </a:cubicBezTo>
                  <a:cubicBezTo>
                    <a:pt x="346" y="294"/>
                    <a:pt x="346" y="294"/>
                    <a:pt x="346" y="294"/>
                  </a:cubicBezTo>
                  <a:cubicBezTo>
                    <a:pt x="343" y="286"/>
                    <a:pt x="343" y="286"/>
                    <a:pt x="343" y="286"/>
                  </a:cubicBezTo>
                  <a:cubicBezTo>
                    <a:pt x="355" y="283"/>
                    <a:pt x="355" y="283"/>
                    <a:pt x="355" y="283"/>
                  </a:cubicBezTo>
                  <a:cubicBezTo>
                    <a:pt x="355" y="283"/>
                    <a:pt x="355" y="282"/>
                    <a:pt x="355" y="282"/>
                  </a:cubicBezTo>
                  <a:cubicBezTo>
                    <a:pt x="343" y="286"/>
                    <a:pt x="343" y="286"/>
                    <a:pt x="343" y="286"/>
                  </a:cubicBezTo>
                  <a:cubicBezTo>
                    <a:pt x="326" y="246"/>
                    <a:pt x="326" y="246"/>
                    <a:pt x="326" y="246"/>
                  </a:cubicBezTo>
                  <a:cubicBezTo>
                    <a:pt x="326" y="246"/>
                    <a:pt x="326" y="246"/>
                    <a:pt x="326" y="246"/>
                  </a:cubicBezTo>
                  <a:cubicBezTo>
                    <a:pt x="343" y="286"/>
                    <a:pt x="343" y="286"/>
                    <a:pt x="343" y="286"/>
                  </a:cubicBezTo>
                  <a:cubicBezTo>
                    <a:pt x="328" y="291"/>
                    <a:pt x="328" y="291"/>
                    <a:pt x="328" y="291"/>
                  </a:cubicBezTo>
                  <a:cubicBezTo>
                    <a:pt x="296" y="259"/>
                    <a:pt x="296" y="259"/>
                    <a:pt x="296" y="259"/>
                  </a:cubicBezTo>
                  <a:cubicBezTo>
                    <a:pt x="303" y="240"/>
                    <a:pt x="303" y="240"/>
                    <a:pt x="303" y="240"/>
                  </a:cubicBezTo>
                  <a:cubicBezTo>
                    <a:pt x="323" y="244"/>
                    <a:pt x="323" y="244"/>
                    <a:pt x="323" y="244"/>
                  </a:cubicBezTo>
                  <a:cubicBezTo>
                    <a:pt x="323" y="244"/>
                    <a:pt x="323" y="243"/>
                    <a:pt x="323" y="243"/>
                  </a:cubicBezTo>
                  <a:cubicBezTo>
                    <a:pt x="303" y="239"/>
                    <a:pt x="303" y="239"/>
                    <a:pt x="303" y="239"/>
                  </a:cubicBezTo>
                  <a:cubicBezTo>
                    <a:pt x="307" y="228"/>
                    <a:pt x="307" y="228"/>
                    <a:pt x="307" y="228"/>
                  </a:cubicBezTo>
                  <a:cubicBezTo>
                    <a:pt x="307" y="228"/>
                    <a:pt x="307" y="228"/>
                    <a:pt x="306" y="228"/>
                  </a:cubicBezTo>
                  <a:moveTo>
                    <a:pt x="309" y="227"/>
                  </a:moveTo>
                  <a:cubicBezTo>
                    <a:pt x="309" y="227"/>
                    <a:pt x="309" y="227"/>
                    <a:pt x="308" y="227"/>
                  </a:cubicBezTo>
                  <a:cubicBezTo>
                    <a:pt x="324" y="243"/>
                    <a:pt x="324" y="243"/>
                    <a:pt x="324" y="243"/>
                  </a:cubicBezTo>
                  <a:cubicBezTo>
                    <a:pt x="324" y="243"/>
                    <a:pt x="324" y="242"/>
                    <a:pt x="324" y="242"/>
                  </a:cubicBezTo>
                  <a:cubicBezTo>
                    <a:pt x="309" y="227"/>
                    <a:pt x="309" y="227"/>
                    <a:pt x="309" y="227"/>
                  </a:cubicBezTo>
                  <a:moveTo>
                    <a:pt x="305" y="226"/>
                  </a:moveTo>
                  <a:cubicBezTo>
                    <a:pt x="274" y="233"/>
                    <a:pt x="274" y="233"/>
                    <a:pt x="274" y="233"/>
                  </a:cubicBezTo>
                  <a:cubicBezTo>
                    <a:pt x="274" y="233"/>
                    <a:pt x="274" y="233"/>
                    <a:pt x="274" y="233"/>
                  </a:cubicBezTo>
                  <a:cubicBezTo>
                    <a:pt x="274" y="233"/>
                    <a:pt x="274" y="233"/>
                    <a:pt x="274" y="233"/>
                  </a:cubicBezTo>
                  <a:cubicBezTo>
                    <a:pt x="305" y="227"/>
                    <a:pt x="305" y="227"/>
                    <a:pt x="305" y="227"/>
                  </a:cubicBezTo>
                  <a:cubicBezTo>
                    <a:pt x="305" y="227"/>
                    <a:pt x="305" y="226"/>
                    <a:pt x="305" y="226"/>
                  </a:cubicBezTo>
                  <a:cubicBezTo>
                    <a:pt x="305" y="226"/>
                    <a:pt x="305" y="226"/>
                    <a:pt x="305" y="226"/>
                  </a:cubicBezTo>
                  <a:moveTo>
                    <a:pt x="335" y="204"/>
                  </a:moveTo>
                  <a:cubicBezTo>
                    <a:pt x="325" y="242"/>
                    <a:pt x="325" y="242"/>
                    <a:pt x="325" y="242"/>
                  </a:cubicBezTo>
                  <a:cubicBezTo>
                    <a:pt x="325" y="242"/>
                    <a:pt x="326" y="242"/>
                    <a:pt x="326" y="242"/>
                  </a:cubicBezTo>
                  <a:cubicBezTo>
                    <a:pt x="335" y="204"/>
                    <a:pt x="335" y="204"/>
                    <a:pt x="335" y="204"/>
                  </a:cubicBezTo>
                  <a:cubicBezTo>
                    <a:pt x="335" y="204"/>
                    <a:pt x="335" y="204"/>
                    <a:pt x="335" y="204"/>
                  </a:cubicBezTo>
                  <a:moveTo>
                    <a:pt x="333" y="203"/>
                  </a:moveTo>
                  <a:cubicBezTo>
                    <a:pt x="309" y="225"/>
                    <a:pt x="309" y="225"/>
                    <a:pt x="309" y="225"/>
                  </a:cubicBezTo>
                  <a:cubicBezTo>
                    <a:pt x="309" y="225"/>
                    <a:pt x="309" y="225"/>
                    <a:pt x="309" y="225"/>
                  </a:cubicBezTo>
                  <a:cubicBezTo>
                    <a:pt x="334" y="203"/>
                    <a:pt x="334" y="203"/>
                    <a:pt x="334" y="203"/>
                  </a:cubicBezTo>
                  <a:cubicBezTo>
                    <a:pt x="334" y="203"/>
                    <a:pt x="333" y="203"/>
                    <a:pt x="333" y="203"/>
                  </a:cubicBezTo>
                  <a:moveTo>
                    <a:pt x="419" y="170"/>
                  </a:moveTo>
                  <a:cubicBezTo>
                    <a:pt x="364" y="190"/>
                    <a:pt x="364" y="190"/>
                    <a:pt x="364" y="190"/>
                  </a:cubicBezTo>
                  <a:cubicBezTo>
                    <a:pt x="375" y="175"/>
                    <a:pt x="375" y="175"/>
                    <a:pt x="375" y="175"/>
                  </a:cubicBezTo>
                  <a:cubicBezTo>
                    <a:pt x="375" y="175"/>
                    <a:pt x="374" y="175"/>
                    <a:pt x="374" y="175"/>
                  </a:cubicBezTo>
                  <a:cubicBezTo>
                    <a:pt x="363" y="190"/>
                    <a:pt x="363" y="190"/>
                    <a:pt x="363" y="190"/>
                  </a:cubicBezTo>
                  <a:cubicBezTo>
                    <a:pt x="338" y="200"/>
                    <a:pt x="338" y="200"/>
                    <a:pt x="338" y="200"/>
                  </a:cubicBezTo>
                  <a:cubicBezTo>
                    <a:pt x="338" y="200"/>
                    <a:pt x="338" y="200"/>
                    <a:pt x="338" y="200"/>
                  </a:cubicBezTo>
                  <a:cubicBezTo>
                    <a:pt x="363" y="191"/>
                    <a:pt x="363" y="191"/>
                    <a:pt x="363" y="191"/>
                  </a:cubicBezTo>
                  <a:cubicBezTo>
                    <a:pt x="326" y="242"/>
                    <a:pt x="326" y="242"/>
                    <a:pt x="326" y="242"/>
                  </a:cubicBezTo>
                  <a:cubicBezTo>
                    <a:pt x="326" y="242"/>
                    <a:pt x="326" y="242"/>
                    <a:pt x="326" y="242"/>
                  </a:cubicBezTo>
                  <a:cubicBezTo>
                    <a:pt x="364" y="191"/>
                    <a:pt x="364" y="191"/>
                    <a:pt x="364" y="191"/>
                  </a:cubicBezTo>
                  <a:cubicBezTo>
                    <a:pt x="419" y="170"/>
                    <a:pt x="419" y="170"/>
                    <a:pt x="419" y="170"/>
                  </a:cubicBezTo>
                  <a:cubicBezTo>
                    <a:pt x="419" y="170"/>
                    <a:pt x="419" y="170"/>
                    <a:pt x="419" y="170"/>
                  </a:cubicBezTo>
                  <a:moveTo>
                    <a:pt x="326" y="164"/>
                  </a:moveTo>
                  <a:cubicBezTo>
                    <a:pt x="325" y="164"/>
                    <a:pt x="325" y="164"/>
                    <a:pt x="325" y="164"/>
                  </a:cubicBezTo>
                  <a:cubicBezTo>
                    <a:pt x="325" y="164"/>
                    <a:pt x="325" y="164"/>
                    <a:pt x="325" y="164"/>
                  </a:cubicBezTo>
                  <a:cubicBezTo>
                    <a:pt x="335" y="198"/>
                    <a:pt x="335" y="198"/>
                    <a:pt x="335" y="198"/>
                  </a:cubicBezTo>
                  <a:cubicBezTo>
                    <a:pt x="335" y="198"/>
                    <a:pt x="335" y="198"/>
                    <a:pt x="335" y="198"/>
                  </a:cubicBezTo>
                  <a:cubicBezTo>
                    <a:pt x="326" y="164"/>
                    <a:pt x="326" y="164"/>
                    <a:pt x="326" y="164"/>
                  </a:cubicBezTo>
                  <a:moveTo>
                    <a:pt x="327" y="163"/>
                  </a:moveTo>
                  <a:cubicBezTo>
                    <a:pt x="327" y="163"/>
                    <a:pt x="327" y="163"/>
                    <a:pt x="327" y="163"/>
                  </a:cubicBezTo>
                  <a:cubicBezTo>
                    <a:pt x="374" y="174"/>
                    <a:pt x="374" y="174"/>
                    <a:pt x="374" y="174"/>
                  </a:cubicBezTo>
                  <a:cubicBezTo>
                    <a:pt x="374" y="173"/>
                    <a:pt x="374" y="173"/>
                    <a:pt x="374" y="173"/>
                  </a:cubicBezTo>
                  <a:cubicBezTo>
                    <a:pt x="327" y="163"/>
                    <a:pt x="327" y="163"/>
                    <a:pt x="327" y="163"/>
                  </a:cubicBezTo>
                  <a:moveTo>
                    <a:pt x="1" y="162"/>
                  </a:moveTo>
                  <a:cubicBezTo>
                    <a:pt x="1" y="162"/>
                    <a:pt x="1" y="162"/>
                    <a:pt x="1" y="162"/>
                  </a:cubicBezTo>
                  <a:cubicBezTo>
                    <a:pt x="48" y="172"/>
                    <a:pt x="48" y="172"/>
                    <a:pt x="48" y="172"/>
                  </a:cubicBezTo>
                  <a:cubicBezTo>
                    <a:pt x="48" y="172"/>
                    <a:pt x="48" y="172"/>
                    <a:pt x="48" y="172"/>
                  </a:cubicBezTo>
                  <a:cubicBezTo>
                    <a:pt x="1" y="162"/>
                    <a:pt x="1" y="162"/>
                    <a:pt x="1" y="162"/>
                  </a:cubicBezTo>
                  <a:moveTo>
                    <a:pt x="219" y="153"/>
                  </a:moveTo>
                  <a:cubicBezTo>
                    <a:pt x="171" y="163"/>
                    <a:pt x="171" y="163"/>
                    <a:pt x="171" y="163"/>
                  </a:cubicBezTo>
                  <a:cubicBezTo>
                    <a:pt x="171" y="163"/>
                    <a:pt x="171" y="163"/>
                    <a:pt x="171" y="163"/>
                  </a:cubicBezTo>
                  <a:cubicBezTo>
                    <a:pt x="219" y="153"/>
                    <a:pt x="219" y="153"/>
                    <a:pt x="219" y="153"/>
                  </a:cubicBezTo>
                  <a:cubicBezTo>
                    <a:pt x="219" y="153"/>
                    <a:pt x="219" y="153"/>
                    <a:pt x="219" y="153"/>
                  </a:cubicBezTo>
                  <a:moveTo>
                    <a:pt x="62" y="149"/>
                  </a:moveTo>
                  <a:cubicBezTo>
                    <a:pt x="53" y="170"/>
                    <a:pt x="53" y="170"/>
                    <a:pt x="53" y="170"/>
                  </a:cubicBezTo>
                  <a:cubicBezTo>
                    <a:pt x="53" y="170"/>
                    <a:pt x="53" y="170"/>
                    <a:pt x="53" y="170"/>
                  </a:cubicBezTo>
                  <a:cubicBezTo>
                    <a:pt x="62" y="149"/>
                    <a:pt x="62" y="149"/>
                    <a:pt x="62" y="149"/>
                  </a:cubicBezTo>
                  <a:cubicBezTo>
                    <a:pt x="62" y="149"/>
                    <a:pt x="62" y="149"/>
                    <a:pt x="62" y="149"/>
                  </a:cubicBezTo>
                  <a:moveTo>
                    <a:pt x="61" y="147"/>
                  </a:moveTo>
                  <a:cubicBezTo>
                    <a:pt x="1" y="161"/>
                    <a:pt x="1" y="161"/>
                    <a:pt x="1" y="161"/>
                  </a:cubicBezTo>
                  <a:cubicBezTo>
                    <a:pt x="1" y="161"/>
                    <a:pt x="1" y="161"/>
                    <a:pt x="1" y="161"/>
                  </a:cubicBezTo>
                  <a:cubicBezTo>
                    <a:pt x="61" y="148"/>
                    <a:pt x="61" y="148"/>
                    <a:pt x="61" y="148"/>
                  </a:cubicBezTo>
                  <a:cubicBezTo>
                    <a:pt x="61" y="148"/>
                    <a:pt x="61" y="148"/>
                    <a:pt x="61" y="147"/>
                  </a:cubicBezTo>
                  <a:moveTo>
                    <a:pt x="292" y="147"/>
                  </a:moveTo>
                  <a:cubicBezTo>
                    <a:pt x="292" y="147"/>
                    <a:pt x="292" y="147"/>
                    <a:pt x="292" y="147"/>
                  </a:cubicBezTo>
                  <a:cubicBezTo>
                    <a:pt x="302" y="160"/>
                    <a:pt x="302" y="160"/>
                    <a:pt x="302" y="160"/>
                  </a:cubicBezTo>
                  <a:cubicBezTo>
                    <a:pt x="222" y="152"/>
                    <a:pt x="222" y="152"/>
                    <a:pt x="222" y="152"/>
                  </a:cubicBezTo>
                  <a:cubicBezTo>
                    <a:pt x="222" y="152"/>
                    <a:pt x="222" y="153"/>
                    <a:pt x="222" y="153"/>
                  </a:cubicBezTo>
                  <a:cubicBezTo>
                    <a:pt x="302" y="160"/>
                    <a:pt x="302" y="160"/>
                    <a:pt x="302" y="160"/>
                  </a:cubicBezTo>
                  <a:cubicBezTo>
                    <a:pt x="315" y="175"/>
                    <a:pt x="315" y="175"/>
                    <a:pt x="315" y="175"/>
                  </a:cubicBezTo>
                  <a:cubicBezTo>
                    <a:pt x="272" y="231"/>
                    <a:pt x="272" y="231"/>
                    <a:pt x="272" y="231"/>
                  </a:cubicBezTo>
                  <a:cubicBezTo>
                    <a:pt x="273" y="231"/>
                    <a:pt x="273" y="231"/>
                    <a:pt x="273" y="231"/>
                  </a:cubicBezTo>
                  <a:cubicBezTo>
                    <a:pt x="315" y="176"/>
                    <a:pt x="315" y="176"/>
                    <a:pt x="315" y="176"/>
                  </a:cubicBezTo>
                  <a:cubicBezTo>
                    <a:pt x="319" y="181"/>
                    <a:pt x="319" y="181"/>
                    <a:pt x="319" y="181"/>
                  </a:cubicBezTo>
                  <a:cubicBezTo>
                    <a:pt x="308" y="224"/>
                    <a:pt x="308" y="224"/>
                    <a:pt x="308" y="224"/>
                  </a:cubicBezTo>
                  <a:cubicBezTo>
                    <a:pt x="308" y="224"/>
                    <a:pt x="308" y="224"/>
                    <a:pt x="308" y="224"/>
                  </a:cubicBezTo>
                  <a:cubicBezTo>
                    <a:pt x="320" y="182"/>
                    <a:pt x="320" y="182"/>
                    <a:pt x="320" y="182"/>
                  </a:cubicBezTo>
                  <a:cubicBezTo>
                    <a:pt x="334" y="199"/>
                    <a:pt x="334" y="199"/>
                    <a:pt x="334" y="199"/>
                  </a:cubicBezTo>
                  <a:cubicBezTo>
                    <a:pt x="334" y="199"/>
                    <a:pt x="334" y="199"/>
                    <a:pt x="334" y="199"/>
                  </a:cubicBezTo>
                  <a:cubicBezTo>
                    <a:pt x="320" y="181"/>
                    <a:pt x="320" y="181"/>
                    <a:pt x="320" y="181"/>
                  </a:cubicBezTo>
                  <a:cubicBezTo>
                    <a:pt x="325" y="164"/>
                    <a:pt x="325" y="164"/>
                    <a:pt x="325" y="164"/>
                  </a:cubicBezTo>
                  <a:cubicBezTo>
                    <a:pt x="324" y="164"/>
                    <a:pt x="324" y="164"/>
                    <a:pt x="324" y="164"/>
                  </a:cubicBezTo>
                  <a:cubicBezTo>
                    <a:pt x="320" y="181"/>
                    <a:pt x="320" y="181"/>
                    <a:pt x="320" y="181"/>
                  </a:cubicBezTo>
                  <a:cubicBezTo>
                    <a:pt x="315" y="175"/>
                    <a:pt x="315" y="175"/>
                    <a:pt x="315" y="175"/>
                  </a:cubicBezTo>
                  <a:cubicBezTo>
                    <a:pt x="324" y="164"/>
                    <a:pt x="324" y="164"/>
                    <a:pt x="324" y="164"/>
                  </a:cubicBezTo>
                  <a:cubicBezTo>
                    <a:pt x="324" y="164"/>
                    <a:pt x="324" y="164"/>
                    <a:pt x="324" y="164"/>
                  </a:cubicBezTo>
                  <a:cubicBezTo>
                    <a:pt x="315" y="175"/>
                    <a:pt x="315" y="175"/>
                    <a:pt x="315" y="175"/>
                  </a:cubicBezTo>
                  <a:cubicBezTo>
                    <a:pt x="303" y="160"/>
                    <a:pt x="303" y="160"/>
                    <a:pt x="303" y="160"/>
                  </a:cubicBezTo>
                  <a:cubicBezTo>
                    <a:pt x="323" y="162"/>
                    <a:pt x="323" y="162"/>
                    <a:pt x="323" y="162"/>
                  </a:cubicBezTo>
                  <a:cubicBezTo>
                    <a:pt x="323" y="162"/>
                    <a:pt x="323" y="162"/>
                    <a:pt x="323" y="162"/>
                  </a:cubicBezTo>
                  <a:cubicBezTo>
                    <a:pt x="303" y="160"/>
                    <a:pt x="303" y="160"/>
                    <a:pt x="303" y="160"/>
                  </a:cubicBezTo>
                  <a:cubicBezTo>
                    <a:pt x="292" y="147"/>
                    <a:pt x="292" y="147"/>
                    <a:pt x="292" y="147"/>
                  </a:cubicBezTo>
                  <a:moveTo>
                    <a:pt x="293" y="146"/>
                  </a:moveTo>
                  <a:cubicBezTo>
                    <a:pt x="293" y="146"/>
                    <a:pt x="293" y="146"/>
                    <a:pt x="293" y="146"/>
                  </a:cubicBezTo>
                  <a:cubicBezTo>
                    <a:pt x="323" y="162"/>
                    <a:pt x="323" y="162"/>
                    <a:pt x="323" y="162"/>
                  </a:cubicBezTo>
                  <a:cubicBezTo>
                    <a:pt x="323" y="162"/>
                    <a:pt x="323" y="161"/>
                    <a:pt x="323" y="161"/>
                  </a:cubicBezTo>
                  <a:cubicBezTo>
                    <a:pt x="293" y="146"/>
                    <a:pt x="293" y="146"/>
                    <a:pt x="293" y="146"/>
                  </a:cubicBezTo>
                  <a:moveTo>
                    <a:pt x="287" y="145"/>
                  </a:moveTo>
                  <a:cubicBezTo>
                    <a:pt x="222" y="152"/>
                    <a:pt x="222" y="152"/>
                    <a:pt x="222" y="152"/>
                  </a:cubicBezTo>
                  <a:cubicBezTo>
                    <a:pt x="222" y="152"/>
                    <a:pt x="222" y="152"/>
                    <a:pt x="222" y="152"/>
                  </a:cubicBezTo>
                  <a:cubicBezTo>
                    <a:pt x="288" y="145"/>
                    <a:pt x="288" y="145"/>
                    <a:pt x="288" y="145"/>
                  </a:cubicBezTo>
                  <a:cubicBezTo>
                    <a:pt x="288" y="145"/>
                    <a:pt x="288" y="145"/>
                    <a:pt x="287" y="145"/>
                  </a:cubicBezTo>
                  <a:moveTo>
                    <a:pt x="107" y="111"/>
                  </a:moveTo>
                  <a:cubicBezTo>
                    <a:pt x="64" y="146"/>
                    <a:pt x="64" y="146"/>
                    <a:pt x="64" y="146"/>
                  </a:cubicBezTo>
                  <a:cubicBezTo>
                    <a:pt x="64" y="146"/>
                    <a:pt x="64" y="146"/>
                    <a:pt x="64" y="146"/>
                  </a:cubicBezTo>
                  <a:cubicBezTo>
                    <a:pt x="108" y="111"/>
                    <a:pt x="108" y="111"/>
                    <a:pt x="108" y="111"/>
                  </a:cubicBezTo>
                  <a:cubicBezTo>
                    <a:pt x="108" y="111"/>
                    <a:pt x="108" y="111"/>
                    <a:pt x="107" y="111"/>
                  </a:cubicBezTo>
                  <a:moveTo>
                    <a:pt x="220" y="110"/>
                  </a:moveTo>
                  <a:cubicBezTo>
                    <a:pt x="220" y="110"/>
                    <a:pt x="220" y="110"/>
                    <a:pt x="219" y="110"/>
                  </a:cubicBezTo>
                  <a:cubicBezTo>
                    <a:pt x="219" y="110"/>
                    <a:pt x="219" y="110"/>
                    <a:pt x="219" y="110"/>
                  </a:cubicBezTo>
                  <a:cubicBezTo>
                    <a:pt x="220" y="150"/>
                    <a:pt x="220" y="150"/>
                    <a:pt x="220" y="150"/>
                  </a:cubicBezTo>
                  <a:cubicBezTo>
                    <a:pt x="220" y="150"/>
                    <a:pt x="220" y="150"/>
                    <a:pt x="221" y="150"/>
                  </a:cubicBezTo>
                  <a:cubicBezTo>
                    <a:pt x="221" y="150"/>
                    <a:pt x="221" y="150"/>
                    <a:pt x="221" y="150"/>
                  </a:cubicBezTo>
                  <a:cubicBezTo>
                    <a:pt x="220" y="110"/>
                    <a:pt x="220" y="110"/>
                    <a:pt x="220" y="110"/>
                  </a:cubicBezTo>
                  <a:moveTo>
                    <a:pt x="57" y="105"/>
                  </a:moveTo>
                  <a:cubicBezTo>
                    <a:pt x="57" y="105"/>
                    <a:pt x="57" y="105"/>
                    <a:pt x="57" y="106"/>
                  </a:cubicBezTo>
                  <a:cubicBezTo>
                    <a:pt x="62" y="145"/>
                    <a:pt x="62" y="145"/>
                    <a:pt x="62" y="145"/>
                  </a:cubicBezTo>
                  <a:cubicBezTo>
                    <a:pt x="62" y="145"/>
                    <a:pt x="63" y="145"/>
                    <a:pt x="63" y="145"/>
                  </a:cubicBezTo>
                  <a:cubicBezTo>
                    <a:pt x="57" y="105"/>
                    <a:pt x="57" y="105"/>
                    <a:pt x="57" y="105"/>
                  </a:cubicBezTo>
                  <a:moveTo>
                    <a:pt x="54" y="105"/>
                  </a:moveTo>
                  <a:cubicBezTo>
                    <a:pt x="0" y="160"/>
                    <a:pt x="0" y="160"/>
                    <a:pt x="0" y="160"/>
                  </a:cubicBezTo>
                  <a:cubicBezTo>
                    <a:pt x="1" y="160"/>
                    <a:pt x="1" y="160"/>
                    <a:pt x="1" y="160"/>
                  </a:cubicBezTo>
                  <a:cubicBezTo>
                    <a:pt x="55" y="105"/>
                    <a:pt x="55" y="105"/>
                    <a:pt x="55" y="105"/>
                  </a:cubicBezTo>
                  <a:cubicBezTo>
                    <a:pt x="55" y="105"/>
                    <a:pt x="54" y="105"/>
                    <a:pt x="54" y="105"/>
                  </a:cubicBezTo>
                  <a:moveTo>
                    <a:pt x="339" y="97"/>
                  </a:moveTo>
                  <a:cubicBezTo>
                    <a:pt x="325" y="160"/>
                    <a:pt x="325" y="160"/>
                    <a:pt x="325" y="160"/>
                  </a:cubicBezTo>
                  <a:cubicBezTo>
                    <a:pt x="325" y="160"/>
                    <a:pt x="325" y="160"/>
                    <a:pt x="325" y="161"/>
                  </a:cubicBezTo>
                  <a:cubicBezTo>
                    <a:pt x="339" y="97"/>
                    <a:pt x="339" y="97"/>
                    <a:pt x="339" y="97"/>
                  </a:cubicBezTo>
                  <a:cubicBezTo>
                    <a:pt x="339" y="97"/>
                    <a:pt x="339" y="97"/>
                    <a:pt x="339" y="97"/>
                  </a:cubicBezTo>
                  <a:moveTo>
                    <a:pt x="337" y="96"/>
                  </a:moveTo>
                  <a:cubicBezTo>
                    <a:pt x="292" y="143"/>
                    <a:pt x="292" y="143"/>
                    <a:pt x="292" y="143"/>
                  </a:cubicBezTo>
                  <a:cubicBezTo>
                    <a:pt x="292" y="143"/>
                    <a:pt x="292" y="143"/>
                    <a:pt x="292" y="143"/>
                  </a:cubicBezTo>
                  <a:cubicBezTo>
                    <a:pt x="338" y="96"/>
                    <a:pt x="338" y="96"/>
                    <a:pt x="338" y="96"/>
                  </a:cubicBezTo>
                  <a:cubicBezTo>
                    <a:pt x="338" y="96"/>
                    <a:pt x="338" y="96"/>
                    <a:pt x="337" y="96"/>
                  </a:cubicBezTo>
                  <a:moveTo>
                    <a:pt x="337" y="95"/>
                  </a:moveTo>
                  <a:cubicBezTo>
                    <a:pt x="264" y="131"/>
                    <a:pt x="264" y="131"/>
                    <a:pt x="264" y="131"/>
                  </a:cubicBezTo>
                  <a:cubicBezTo>
                    <a:pt x="223" y="108"/>
                    <a:pt x="223" y="108"/>
                    <a:pt x="223" y="108"/>
                  </a:cubicBezTo>
                  <a:cubicBezTo>
                    <a:pt x="223" y="108"/>
                    <a:pt x="223" y="108"/>
                    <a:pt x="222" y="108"/>
                  </a:cubicBezTo>
                  <a:cubicBezTo>
                    <a:pt x="264" y="131"/>
                    <a:pt x="264" y="131"/>
                    <a:pt x="264" y="131"/>
                  </a:cubicBezTo>
                  <a:cubicBezTo>
                    <a:pt x="222" y="151"/>
                    <a:pt x="222" y="151"/>
                    <a:pt x="222" y="151"/>
                  </a:cubicBezTo>
                  <a:cubicBezTo>
                    <a:pt x="222" y="151"/>
                    <a:pt x="222" y="152"/>
                    <a:pt x="222" y="152"/>
                  </a:cubicBezTo>
                  <a:cubicBezTo>
                    <a:pt x="264" y="131"/>
                    <a:pt x="264" y="131"/>
                    <a:pt x="264" y="131"/>
                  </a:cubicBezTo>
                  <a:cubicBezTo>
                    <a:pt x="288" y="144"/>
                    <a:pt x="288" y="144"/>
                    <a:pt x="288" y="144"/>
                  </a:cubicBezTo>
                  <a:cubicBezTo>
                    <a:pt x="288" y="144"/>
                    <a:pt x="288" y="144"/>
                    <a:pt x="288" y="143"/>
                  </a:cubicBezTo>
                  <a:cubicBezTo>
                    <a:pt x="265" y="131"/>
                    <a:pt x="265" y="131"/>
                    <a:pt x="265" y="131"/>
                  </a:cubicBezTo>
                  <a:cubicBezTo>
                    <a:pt x="337" y="95"/>
                    <a:pt x="337" y="95"/>
                    <a:pt x="337" y="95"/>
                  </a:cubicBezTo>
                  <a:cubicBezTo>
                    <a:pt x="337" y="95"/>
                    <a:pt x="337" y="95"/>
                    <a:pt x="337" y="95"/>
                  </a:cubicBezTo>
                  <a:moveTo>
                    <a:pt x="139" y="90"/>
                  </a:moveTo>
                  <a:cubicBezTo>
                    <a:pt x="139" y="90"/>
                    <a:pt x="139" y="90"/>
                    <a:pt x="139" y="90"/>
                  </a:cubicBezTo>
                  <a:cubicBezTo>
                    <a:pt x="139" y="90"/>
                    <a:pt x="139" y="90"/>
                    <a:pt x="139" y="90"/>
                  </a:cubicBezTo>
                  <a:cubicBezTo>
                    <a:pt x="162" y="107"/>
                    <a:pt x="162" y="107"/>
                    <a:pt x="162" y="107"/>
                  </a:cubicBezTo>
                  <a:cubicBezTo>
                    <a:pt x="114" y="109"/>
                    <a:pt x="114" y="109"/>
                    <a:pt x="114" y="109"/>
                  </a:cubicBezTo>
                  <a:cubicBezTo>
                    <a:pt x="114" y="109"/>
                    <a:pt x="114" y="109"/>
                    <a:pt x="114" y="109"/>
                  </a:cubicBezTo>
                  <a:cubicBezTo>
                    <a:pt x="162" y="108"/>
                    <a:pt x="162" y="108"/>
                    <a:pt x="162" y="108"/>
                  </a:cubicBezTo>
                  <a:cubicBezTo>
                    <a:pt x="195" y="133"/>
                    <a:pt x="195" y="133"/>
                    <a:pt x="195" y="133"/>
                  </a:cubicBezTo>
                  <a:cubicBezTo>
                    <a:pt x="170" y="162"/>
                    <a:pt x="170" y="162"/>
                    <a:pt x="170" y="162"/>
                  </a:cubicBezTo>
                  <a:cubicBezTo>
                    <a:pt x="170" y="162"/>
                    <a:pt x="171" y="162"/>
                    <a:pt x="171" y="162"/>
                  </a:cubicBezTo>
                  <a:cubicBezTo>
                    <a:pt x="196" y="134"/>
                    <a:pt x="196" y="134"/>
                    <a:pt x="196" y="134"/>
                  </a:cubicBezTo>
                  <a:cubicBezTo>
                    <a:pt x="219" y="151"/>
                    <a:pt x="219" y="151"/>
                    <a:pt x="219" y="151"/>
                  </a:cubicBezTo>
                  <a:cubicBezTo>
                    <a:pt x="219" y="151"/>
                    <a:pt x="219" y="151"/>
                    <a:pt x="219" y="151"/>
                  </a:cubicBezTo>
                  <a:cubicBezTo>
                    <a:pt x="219" y="151"/>
                    <a:pt x="219" y="151"/>
                    <a:pt x="219" y="151"/>
                  </a:cubicBezTo>
                  <a:cubicBezTo>
                    <a:pt x="196" y="133"/>
                    <a:pt x="196" y="133"/>
                    <a:pt x="196" y="133"/>
                  </a:cubicBezTo>
                  <a:cubicBezTo>
                    <a:pt x="217" y="109"/>
                    <a:pt x="217" y="109"/>
                    <a:pt x="217" y="109"/>
                  </a:cubicBezTo>
                  <a:cubicBezTo>
                    <a:pt x="217" y="109"/>
                    <a:pt x="217" y="109"/>
                    <a:pt x="217" y="109"/>
                  </a:cubicBezTo>
                  <a:cubicBezTo>
                    <a:pt x="196" y="133"/>
                    <a:pt x="196" y="133"/>
                    <a:pt x="196" y="133"/>
                  </a:cubicBezTo>
                  <a:cubicBezTo>
                    <a:pt x="163" y="108"/>
                    <a:pt x="163" y="108"/>
                    <a:pt x="163" y="108"/>
                  </a:cubicBezTo>
                  <a:cubicBezTo>
                    <a:pt x="216" y="106"/>
                    <a:pt x="216" y="106"/>
                    <a:pt x="216" y="106"/>
                  </a:cubicBezTo>
                  <a:cubicBezTo>
                    <a:pt x="216" y="106"/>
                    <a:pt x="216" y="106"/>
                    <a:pt x="216" y="106"/>
                  </a:cubicBezTo>
                  <a:cubicBezTo>
                    <a:pt x="162" y="107"/>
                    <a:pt x="162" y="107"/>
                    <a:pt x="162" y="107"/>
                  </a:cubicBezTo>
                  <a:cubicBezTo>
                    <a:pt x="139" y="90"/>
                    <a:pt x="139" y="90"/>
                    <a:pt x="139" y="90"/>
                  </a:cubicBezTo>
                  <a:moveTo>
                    <a:pt x="136" y="90"/>
                  </a:moveTo>
                  <a:cubicBezTo>
                    <a:pt x="113" y="107"/>
                    <a:pt x="113" y="107"/>
                    <a:pt x="113" y="107"/>
                  </a:cubicBezTo>
                  <a:cubicBezTo>
                    <a:pt x="113" y="107"/>
                    <a:pt x="113" y="107"/>
                    <a:pt x="113" y="107"/>
                  </a:cubicBezTo>
                  <a:cubicBezTo>
                    <a:pt x="136" y="90"/>
                    <a:pt x="136" y="90"/>
                    <a:pt x="136" y="90"/>
                  </a:cubicBezTo>
                  <a:cubicBezTo>
                    <a:pt x="136" y="90"/>
                    <a:pt x="136" y="90"/>
                    <a:pt x="136" y="90"/>
                  </a:cubicBezTo>
                  <a:moveTo>
                    <a:pt x="140" y="89"/>
                  </a:moveTo>
                  <a:cubicBezTo>
                    <a:pt x="140" y="89"/>
                    <a:pt x="140" y="89"/>
                    <a:pt x="139" y="89"/>
                  </a:cubicBezTo>
                  <a:cubicBezTo>
                    <a:pt x="216" y="106"/>
                    <a:pt x="216" y="106"/>
                    <a:pt x="216" y="106"/>
                  </a:cubicBezTo>
                  <a:cubicBezTo>
                    <a:pt x="216" y="105"/>
                    <a:pt x="216" y="105"/>
                    <a:pt x="216" y="105"/>
                  </a:cubicBezTo>
                  <a:cubicBezTo>
                    <a:pt x="140" y="89"/>
                    <a:pt x="140" y="89"/>
                    <a:pt x="140" y="89"/>
                  </a:cubicBezTo>
                  <a:moveTo>
                    <a:pt x="371" y="65"/>
                  </a:moveTo>
                  <a:cubicBezTo>
                    <a:pt x="356" y="96"/>
                    <a:pt x="356" y="96"/>
                    <a:pt x="356" y="96"/>
                  </a:cubicBezTo>
                  <a:cubicBezTo>
                    <a:pt x="342" y="94"/>
                    <a:pt x="342" y="94"/>
                    <a:pt x="342" y="94"/>
                  </a:cubicBezTo>
                  <a:cubicBezTo>
                    <a:pt x="342" y="94"/>
                    <a:pt x="342" y="95"/>
                    <a:pt x="342" y="95"/>
                  </a:cubicBezTo>
                  <a:cubicBezTo>
                    <a:pt x="356" y="96"/>
                    <a:pt x="356" y="96"/>
                    <a:pt x="356" y="96"/>
                  </a:cubicBezTo>
                  <a:cubicBezTo>
                    <a:pt x="352" y="105"/>
                    <a:pt x="352" y="105"/>
                    <a:pt x="352" y="105"/>
                  </a:cubicBezTo>
                  <a:cubicBezTo>
                    <a:pt x="342" y="96"/>
                    <a:pt x="342" y="96"/>
                    <a:pt x="342" y="96"/>
                  </a:cubicBezTo>
                  <a:cubicBezTo>
                    <a:pt x="342" y="96"/>
                    <a:pt x="341" y="96"/>
                    <a:pt x="341" y="96"/>
                  </a:cubicBezTo>
                  <a:cubicBezTo>
                    <a:pt x="351" y="105"/>
                    <a:pt x="351" y="105"/>
                    <a:pt x="351" y="105"/>
                  </a:cubicBezTo>
                  <a:cubicBezTo>
                    <a:pt x="326" y="161"/>
                    <a:pt x="326" y="161"/>
                    <a:pt x="326" y="161"/>
                  </a:cubicBezTo>
                  <a:cubicBezTo>
                    <a:pt x="326" y="161"/>
                    <a:pt x="326" y="161"/>
                    <a:pt x="326" y="161"/>
                  </a:cubicBezTo>
                  <a:cubicBezTo>
                    <a:pt x="352" y="106"/>
                    <a:pt x="352" y="106"/>
                    <a:pt x="352" y="106"/>
                  </a:cubicBezTo>
                  <a:cubicBezTo>
                    <a:pt x="379" y="130"/>
                    <a:pt x="379" y="130"/>
                    <a:pt x="379" y="130"/>
                  </a:cubicBezTo>
                  <a:cubicBezTo>
                    <a:pt x="326" y="161"/>
                    <a:pt x="326" y="161"/>
                    <a:pt x="326" y="161"/>
                  </a:cubicBezTo>
                  <a:cubicBezTo>
                    <a:pt x="326" y="161"/>
                    <a:pt x="327" y="161"/>
                    <a:pt x="327" y="162"/>
                  </a:cubicBezTo>
                  <a:cubicBezTo>
                    <a:pt x="379" y="130"/>
                    <a:pt x="379" y="130"/>
                    <a:pt x="379" y="130"/>
                  </a:cubicBezTo>
                  <a:cubicBezTo>
                    <a:pt x="420" y="168"/>
                    <a:pt x="420" y="168"/>
                    <a:pt x="420" y="168"/>
                  </a:cubicBezTo>
                  <a:cubicBezTo>
                    <a:pt x="420" y="167"/>
                    <a:pt x="420" y="167"/>
                    <a:pt x="420" y="167"/>
                  </a:cubicBezTo>
                  <a:cubicBezTo>
                    <a:pt x="379" y="130"/>
                    <a:pt x="379" y="130"/>
                    <a:pt x="379" y="130"/>
                  </a:cubicBezTo>
                  <a:cubicBezTo>
                    <a:pt x="419" y="106"/>
                    <a:pt x="419" y="106"/>
                    <a:pt x="419" y="106"/>
                  </a:cubicBezTo>
                  <a:cubicBezTo>
                    <a:pt x="419" y="106"/>
                    <a:pt x="419" y="106"/>
                    <a:pt x="419" y="106"/>
                  </a:cubicBezTo>
                  <a:cubicBezTo>
                    <a:pt x="379" y="130"/>
                    <a:pt x="379" y="130"/>
                    <a:pt x="379" y="130"/>
                  </a:cubicBezTo>
                  <a:cubicBezTo>
                    <a:pt x="352" y="105"/>
                    <a:pt x="352" y="105"/>
                    <a:pt x="352" y="105"/>
                  </a:cubicBezTo>
                  <a:cubicBezTo>
                    <a:pt x="356" y="96"/>
                    <a:pt x="356" y="96"/>
                    <a:pt x="356" y="96"/>
                  </a:cubicBezTo>
                  <a:cubicBezTo>
                    <a:pt x="419" y="105"/>
                    <a:pt x="419" y="105"/>
                    <a:pt x="419" y="105"/>
                  </a:cubicBezTo>
                  <a:cubicBezTo>
                    <a:pt x="419" y="105"/>
                    <a:pt x="419" y="104"/>
                    <a:pt x="419" y="104"/>
                  </a:cubicBezTo>
                  <a:cubicBezTo>
                    <a:pt x="356" y="96"/>
                    <a:pt x="356" y="96"/>
                    <a:pt x="356" y="96"/>
                  </a:cubicBezTo>
                  <a:cubicBezTo>
                    <a:pt x="371" y="65"/>
                    <a:pt x="371" y="65"/>
                    <a:pt x="371" y="65"/>
                  </a:cubicBezTo>
                  <a:cubicBezTo>
                    <a:pt x="371" y="65"/>
                    <a:pt x="371" y="65"/>
                    <a:pt x="371" y="65"/>
                  </a:cubicBezTo>
                  <a:moveTo>
                    <a:pt x="374" y="64"/>
                  </a:moveTo>
                  <a:cubicBezTo>
                    <a:pt x="374" y="64"/>
                    <a:pt x="374" y="64"/>
                    <a:pt x="374" y="64"/>
                  </a:cubicBezTo>
                  <a:cubicBezTo>
                    <a:pt x="419" y="104"/>
                    <a:pt x="419" y="104"/>
                    <a:pt x="419" y="104"/>
                  </a:cubicBezTo>
                  <a:cubicBezTo>
                    <a:pt x="420" y="104"/>
                    <a:pt x="420" y="103"/>
                    <a:pt x="420" y="103"/>
                  </a:cubicBezTo>
                  <a:cubicBezTo>
                    <a:pt x="374" y="64"/>
                    <a:pt x="374" y="64"/>
                    <a:pt x="374" y="64"/>
                  </a:cubicBezTo>
                  <a:moveTo>
                    <a:pt x="32" y="58"/>
                  </a:moveTo>
                  <a:cubicBezTo>
                    <a:pt x="14" y="85"/>
                    <a:pt x="14" y="85"/>
                    <a:pt x="14" y="85"/>
                  </a:cubicBezTo>
                  <a:cubicBezTo>
                    <a:pt x="14" y="85"/>
                    <a:pt x="14" y="85"/>
                    <a:pt x="15" y="85"/>
                  </a:cubicBezTo>
                  <a:cubicBezTo>
                    <a:pt x="15" y="85"/>
                    <a:pt x="15" y="85"/>
                    <a:pt x="15" y="86"/>
                  </a:cubicBezTo>
                  <a:cubicBezTo>
                    <a:pt x="33" y="59"/>
                    <a:pt x="33" y="59"/>
                    <a:pt x="33" y="59"/>
                  </a:cubicBezTo>
                  <a:cubicBezTo>
                    <a:pt x="32" y="58"/>
                    <a:pt x="32" y="58"/>
                    <a:pt x="32" y="58"/>
                  </a:cubicBezTo>
                  <a:cubicBezTo>
                    <a:pt x="32" y="58"/>
                    <a:pt x="32" y="58"/>
                    <a:pt x="32" y="58"/>
                  </a:cubicBezTo>
                  <a:moveTo>
                    <a:pt x="109" y="88"/>
                  </a:moveTo>
                  <a:cubicBezTo>
                    <a:pt x="94" y="88"/>
                    <a:pt x="94" y="88"/>
                    <a:pt x="94" y="88"/>
                  </a:cubicBezTo>
                  <a:cubicBezTo>
                    <a:pt x="101" y="74"/>
                    <a:pt x="101" y="74"/>
                    <a:pt x="101" y="74"/>
                  </a:cubicBezTo>
                  <a:cubicBezTo>
                    <a:pt x="109" y="77"/>
                    <a:pt x="109" y="77"/>
                    <a:pt x="109" y="77"/>
                  </a:cubicBezTo>
                  <a:cubicBezTo>
                    <a:pt x="109" y="88"/>
                    <a:pt x="109" y="88"/>
                    <a:pt x="109" y="88"/>
                  </a:cubicBezTo>
                  <a:moveTo>
                    <a:pt x="60" y="57"/>
                  </a:moveTo>
                  <a:cubicBezTo>
                    <a:pt x="60" y="57"/>
                    <a:pt x="60" y="58"/>
                    <a:pt x="60" y="58"/>
                  </a:cubicBezTo>
                  <a:cubicBezTo>
                    <a:pt x="101" y="74"/>
                    <a:pt x="101" y="74"/>
                    <a:pt x="101" y="74"/>
                  </a:cubicBezTo>
                  <a:cubicBezTo>
                    <a:pt x="94" y="88"/>
                    <a:pt x="94" y="88"/>
                    <a:pt x="94" y="88"/>
                  </a:cubicBezTo>
                  <a:cubicBezTo>
                    <a:pt x="49" y="88"/>
                    <a:pt x="49" y="88"/>
                    <a:pt x="49" y="88"/>
                  </a:cubicBezTo>
                  <a:cubicBezTo>
                    <a:pt x="40" y="70"/>
                    <a:pt x="40" y="70"/>
                    <a:pt x="40" y="70"/>
                  </a:cubicBezTo>
                  <a:cubicBezTo>
                    <a:pt x="57" y="58"/>
                    <a:pt x="57" y="58"/>
                    <a:pt x="57" y="58"/>
                  </a:cubicBezTo>
                  <a:cubicBezTo>
                    <a:pt x="57" y="58"/>
                    <a:pt x="57" y="58"/>
                    <a:pt x="57" y="58"/>
                  </a:cubicBezTo>
                  <a:cubicBezTo>
                    <a:pt x="40" y="69"/>
                    <a:pt x="40" y="69"/>
                    <a:pt x="40" y="69"/>
                  </a:cubicBezTo>
                  <a:cubicBezTo>
                    <a:pt x="34" y="58"/>
                    <a:pt x="34" y="58"/>
                    <a:pt x="34" y="58"/>
                  </a:cubicBezTo>
                  <a:cubicBezTo>
                    <a:pt x="34" y="58"/>
                    <a:pt x="34" y="58"/>
                    <a:pt x="34" y="59"/>
                  </a:cubicBezTo>
                  <a:cubicBezTo>
                    <a:pt x="40" y="69"/>
                    <a:pt x="40" y="69"/>
                    <a:pt x="40" y="69"/>
                  </a:cubicBezTo>
                  <a:cubicBezTo>
                    <a:pt x="15" y="86"/>
                    <a:pt x="15" y="86"/>
                    <a:pt x="15" y="86"/>
                  </a:cubicBezTo>
                  <a:cubicBezTo>
                    <a:pt x="15" y="86"/>
                    <a:pt x="15" y="86"/>
                    <a:pt x="15" y="86"/>
                  </a:cubicBezTo>
                  <a:cubicBezTo>
                    <a:pt x="40" y="70"/>
                    <a:pt x="40" y="70"/>
                    <a:pt x="40" y="70"/>
                  </a:cubicBezTo>
                  <a:cubicBezTo>
                    <a:pt x="49" y="88"/>
                    <a:pt x="49" y="88"/>
                    <a:pt x="49" y="88"/>
                  </a:cubicBezTo>
                  <a:cubicBezTo>
                    <a:pt x="16" y="88"/>
                    <a:pt x="16" y="88"/>
                    <a:pt x="16" y="88"/>
                  </a:cubicBezTo>
                  <a:cubicBezTo>
                    <a:pt x="16" y="88"/>
                    <a:pt x="16" y="88"/>
                    <a:pt x="16" y="88"/>
                  </a:cubicBezTo>
                  <a:cubicBezTo>
                    <a:pt x="49" y="88"/>
                    <a:pt x="49" y="88"/>
                    <a:pt x="49" y="88"/>
                  </a:cubicBezTo>
                  <a:cubicBezTo>
                    <a:pt x="55" y="100"/>
                    <a:pt x="55" y="100"/>
                    <a:pt x="55" y="100"/>
                  </a:cubicBezTo>
                  <a:cubicBezTo>
                    <a:pt x="55" y="100"/>
                    <a:pt x="55" y="100"/>
                    <a:pt x="55" y="100"/>
                  </a:cubicBezTo>
                  <a:cubicBezTo>
                    <a:pt x="49" y="88"/>
                    <a:pt x="49" y="88"/>
                    <a:pt x="49" y="88"/>
                  </a:cubicBezTo>
                  <a:cubicBezTo>
                    <a:pt x="93" y="89"/>
                    <a:pt x="93" y="89"/>
                    <a:pt x="93" y="89"/>
                  </a:cubicBezTo>
                  <a:cubicBezTo>
                    <a:pt x="84" y="106"/>
                    <a:pt x="84" y="106"/>
                    <a:pt x="84" y="106"/>
                  </a:cubicBezTo>
                  <a:cubicBezTo>
                    <a:pt x="59" y="103"/>
                    <a:pt x="59" y="103"/>
                    <a:pt x="59" y="103"/>
                  </a:cubicBezTo>
                  <a:cubicBezTo>
                    <a:pt x="59" y="103"/>
                    <a:pt x="59" y="103"/>
                    <a:pt x="59" y="103"/>
                  </a:cubicBezTo>
                  <a:cubicBezTo>
                    <a:pt x="84" y="106"/>
                    <a:pt x="84" y="106"/>
                    <a:pt x="84" y="106"/>
                  </a:cubicBezTo>
                  <a:cubicBezTo>
                    <a:pt x="64" y="145"/>
                    <a:pt x="64" y="145"/>
                    <a:pt x="64" y="145"/>
                  </a:cubicBezTo>
                  <a:cubicBezTo>
                    <a:pt x="64" y="145"/>
                    <a:pt x="64" y="145"/>
                    <a:pt x="64" y="146"/>
                  </a:cubicBezTo>
                  <a:cubicBezTo>
                    <a:pt x="84" y="106"/>
                    <a:pt x="84" y="106"/>
                    <a:pt x="84" y="106"/>
                  </a:cubicBezTo>
                  <a:cubicBezTo>
                    <a:pt x="107" y="109"/>
                    <a:pt x="107" y="109"/>
                    <a:pt x="107" y="109"/>
                  </a:cubicBezTo>
                  <a:cubicBezTo>
                    <a:pt x="107" y="109"/>
                    <a:pt x="107" y="109"/>
                    <a:pt x="107" y="108"/>
                  </a:cubicBezTo>
                  <a:cubicBezTo>
                    <a:pt x="85" y="106"/>
                    <a:pt x="85" y="106"/>
                    <a:pt x="85" y="106"/>
                  </a:cubicBezTo>
                  <a:cubicBezTo>
                    <a:pt x="94" y="89"/>
                    <a:pt x="94" y="89"/>
                    <a:pt x="94" y="89"/>
                  </a:cubicBezTo>
                  <a:cubicBezTo>
                    <a:pt x="109" y="89"/>
                    <a:pt x="109" y="89"/>
                    <a:pt x="109" y="89"/>
                  </a:cubicBezTo>
                  <a:cubicBezTo>
                    <a:pt x="110" y="106"/>
                    <a:pt x="110" y="106"/>
                    <a:pt x="110" y="106"/>
                  </a:cubicBezTo>
                  <a:cubicBezTo>
                    <a:pt x="110" y="106"/>
                    <a:pt x="110" y="106"/>
                    <a:pt x="110" y="106"/>
                  </a:cubicBezTo>
                  <a:cubicBezTo>
                    <a:pt x="110" y="106"/>
                    <a:pt x="110" y="106"/>
                    <a:pt x="110" y="106"/>
                  </a:cubicBezTo>
                  <a:cubicBezTo>
                    <a:pt x="110" y="89"/>
                    <a:pt x="110" y="89"/>
                    <a:pt x="110" y="89"/>
                  </a:cubicBezTo>
                  <a:cubicBezTo>
                    <a:pt x="136" y="89"/>
                    <a:pt x="136" y="89"/>
                    <a:pt x="136" y="89"/>
                  </a:cubicBezTo>
                  <a:cubicBezTo>
                    <a:pt x="136" y="89"/>
                    <a:pt x="136" y="89"/>
                    <a:pt x="136" y="89"/>
                  </a:cubicBezTo>
                  <a:cubicBezTo>
                    <a:pt x="110" y="88"/>
                    <a:pt x="110" y="88"/>
                    <a:pt x="110" y="88"/>
                  </a:cubicBezTo>
                  <a:cubicBezTo>
                    <a:pt x="109" y="77"/>
                    <a:pt x="109" y="77"/>
                    <a:pt x="109" y="77"/>
                  </a:cubicBezTo>
                  <a:cubicBezTo>
                    <a:pt x="136" y="88"/>
                    <a:pt x="136" y="88"/>
                    <a:pt x="136" y="88"/>
                  </a:cubicBezTo>
                  <a:cubicBezTo>
                    <a:pt x="136" y="88"/>
                    <a:pt x="136" y="88"/>
                    <a:pt x="136" y="88"/>
                  </a:cubicBezTo>
                  <a:cubicBezTo>
                    <a:pt x="109" y="77"/>
                    <a:pt x="109" y="77"/>
                    <a:pt x="109" y="77"/>
                  </a:cubicBezTo>
                  <a:cubicBezTo>
                    <a:pt x="109" y="63"/>
                    <a:pt x="109" y="63"/>
                    <a:pt x="109" y="63"/>
                  </a:cubicBezTo>
                  <a:cubicBezTo>
                    <a:pt x="108" y="63"/>
                    <a:pt x="108" y="63"/>
                    <a:pt x="108" y="63"/>
                  </a:cubicBezTo>
                  <a:cubicBezTo>
                    <a:pt x="108" y="63"/>
                    <a:pt x="108" y="63"/>
                    <a:pt x="108" y="63"/>
                  </a:cubicBezTo>
                  <a:cubicBezTo>
                    <a:pt x="109" y="77"/>
                    <a:pt x="109" y="77"/>
                    <a:pt x="109" y="77"/>
                  </a:cubicBezTo>
                  <a:cubicBezTo>
                    <a:pt x="101" y="74"/>
                    <a:pt x="101" y="74"/>
                    <a:pt x="101" y="74"/>
                  </a:cubicBezTo>
                  <a:cubicBezTo>
                    <a:pt x="107" y="63"/>
                    <a:pt x="107" y="63"/>
                    <a:pt x="107" y="63"/>
                  </a:cubicBezTo>
                  <a:cubicBezTo>
                    <a:pt x="107" y="63"/>
                    <a:pt x="107" y="63"/>
                    <a:pt x="107" y="63"/>
                  </a:cubicBezTo>
                  <a:cubicBezTo>
                    <a:pt x="101" y="74"/>
                    <a:pt x="101" y="74"/>
                    <a:pt x="101" y="74"/>
                  </a:cubicBezTo>
                  <a:cubicBezTo>
                    <a:pt x="60" y="57"/>
                    <a:pt x="60" y="57"/>
                    <a:pt x="60" y="57"/>
                  </a:cubicBezTo>
                  <a:moveTo>
                    <a:pt x="61" y="57"/>
                  </a:moveTo>
                  <a:cubicBezTo>
                    <a:pt x="61" y="57"/>
                    <a:pt x="61" y="57"/>
                    <a:pt x="61" y="57"/>
                  </a:cubicBezTo>
                  <a:cubicBezTo>
                    <a:pt x="106" y="61"/>
                    <a:pt x="106" y="61"/>
                    <a:pt x="106" y="61"/>
                  </a:cubicBezTo>
                  <a:cubicBezTo>
                    <a:pt x="106" y="60"/>
                    <a:pt x="106" y="60"/>
                    <a:pt x="106" y="60"/>
                  </a:cubicBezTo>
                  <a:cubicBezTo>
                    <a:pt x="61" y="57"/>
                    <a:pt x="61" y="57"/>
                    <a:pt x="61" y="57"/>
                  </a:cubicBezTo>
                  <a:moveTo>
                    <a:pt x="35" y="57"/>
                  </a:moveTo>
                  <a:cubicBezTo>
                    <a:pt x="35" y="57"/>
                    <a:pt x="35" y="57"/>
                    <a:pt x="35" y="57"/>
                  </a:cubicBezTo>
                  <a:cubicBezTo>
                    <a:pt x="57" y="57"/>
                    <a:pt x="57" y="57"/>
                    <a:pt x="57" y="57"/>
                  </a:cubicBezTo>
                  <a:cubicBezTo>
                    <a:pt x="57" y="57"/>
                    <a:pt x="57" y="57"/>
                    <a:pt x="57" y="57"/>
                  </a:cubicBezTo>
                  <a:cubicBezTo>
                    <a:pt x="35" y="57"/>
                    <a:pt x="35" y="57"/>
                    <a:pt x="35" y="57"/>
                  </a:cubicBezTo>
                  <a:moveTo>
                    <a:pt x="194" y="40"/>
                  </a:moveTo>
                  <a:cubicBezTo>
                    <a:pt x="194" y="40"/>
                    <a:pt x="193" y="40"/>
                    <a:pt x="193" y="40"/>
                  </a:cubicBezTo>
                  <a:cubicBezTo>
                    <a:pt x="218" y="103"/>
                    <a:pt x="218" y="103"/>
                    <a:pt x="218" y="103"/>
                  </a:cubicBezTo>
                  <a:cubicBezTo>
                    <a:pt x="218" y="103"/>
                    <a:pt x="218" y="103"/>
                    <a:pt x="218" y="103"/>
                  </a:cubicBezTo>
                  <a:cubicBezTo>
                    <a:pt x="194" y="40"/>
                    <a:pt x="194" y="40"/>
                    <a:pt x="194" y="40"/>
                  </a:cubicBezTo>
                  <a:moveTo>
                    <a:pt x="190" y="39"/>
                  </a:moveTo>
                  <a:cubicBezTo>
                    <a:pt x="139" y="87"/>
                    <a:pt x="139" y="87"/>
                    <a:pt x="139" y="87"/>
                  </a:cubicBezTo>
                  <a:cubicBezTo>
                    <a:pt x="139" y="87"/>
                    <a:pt x="139" y="88"/>
                    <a:pt x="139" y="88"/>
                  </a:cubicBezTo>
                  <a:cubicBezTo>
                    <a:pt x="191" y="40"/>
                    <a:pt x="191" y="40"/>
                    <a:pt x="191" y="40"/>
                  </a:cubicBezTo>
                  <a:cubicBezTo>
                    <a:pt x="191" y="39"/>
                    <a:pt x="190" y="39"/>
                    <a:pt x="190" y="39"/>
                  </a:cubicBezTo>
                  <a:moveTo>
                    <a:pt x="35" y="22"/>
                  </a:moveTo>
                  <a:cubicBezTo>
                    <a:pt x="33" y="55"/>
                    <a:pt x="33" y="55"/>
                    <a:pt x="33" y="55"/>
                  </a:cubicBezTo>
                  <a:cubicBezTo>
                    <a:pt x="34" y="55"/>
                    <a:pt x="34" y="55"/>
                    <a:pt x="34" y="55"/>
                  </a:cubicBezTo>
                  <a:cubicBezTo>
                    <a:pt x="36" y="22"/>
                    <a:pt x="36" y="22"/>
                    <a:pt x="36" y="22"/>
                  </a:cubicBezTo>
                  <a:cubicBezTo>
                    <a:pt x="36" y="22"/>
                    <a:pt x="36" y="22"/>
                    <a:pt x="36" y="22"/>
                  </a:cubicBezTo>
                  <a:cubicBezTo>
                    <a:pt x="36" y="22"/>
                    <a:pt x="35" y="22"/>
                    <a:pt x="35" y="22"/>
                  </a:cubicBezTo>
                  <a:moveTo>
                    <a:pt x="37" y="21"/>
                  </a:moveTo>
                  <a:cubicBezTo>
                    <a:pt x="37" y="21"/>
                    <a:pt x="37" y="21"/>
                    <a:pt x="37" y="21"/>
                  </a:cubicBezTo>
                  <a:cubicBezTo>
                    <a:pt x="57" y="55"/>
                    <a:pt x="57" y="55"/>
                    <a:pt x="57" y="55"/>
                  </a:cubicBezTo>
                  <a:cubicBezTo>
                    <a:pt x="58" y="55"/>
                    <a:pt x="58" y="55"/>
                    <a:pt x="58" y="55"/>
                  </a:cubicBezTo>
                  <a:cubicBezTo>
                    <a:pt x="37" y="21"/>
                    <a:pt x="37" y="21"/>
                    <a:pt x="37" y="21"/>
                  </a:cubicBezTo>
                  <a:moveTo>
                    <a:pt x="2" y="1"/>
                  </a:moveTo>
                  <a:cubicBezTo>
                    <a:pt x="2" y="1"/>
                    <a:pt x="2" y="1"/>
                    <a:pt x="2" y="1"/>
                  </a:cubicBezTo>
                  <a:cubicBezTo>
                    <a:pt x="32" y="55"/>
                    <a:pt x="32" y="55"/>
                    <a:pt x="32" y="55"/>
                  </a:cubicBezTo>
                  <a:cubicBezTo>
                    <a:pt x="32" y="55"/>
                    <a:pt x="32" y="55"/>
                    <a:pt x="33" y="55"/>
                  </a:cubicBezTo>
                  <a:cubicBezTo>
                    <a:pt x="2" y="1"/>
                    <a:pt x="2" y="1"/>
                    <a:pt x="2" y="1"/>
                  </a:cubicBezTo>
                  <a:moveTo>
                    <a:pt x="3" y="0"/>
                  </a:moveTo>
                  <a:cubicBezTo>
                    <a:pt x="3" y="0"/>
                    <a:pt x="3" y="0"/>
                    <a:pt x="2" y="0"/>
                  </a:cubicBezTo>
                  <a:cubicBezTo>
                    <a:pt x="2" y="0"/>
                    <a:pt x="2" y="0"/>
                    <a:pt x="2" y="0"/>
                  </a:cubicBezTo>
                  <a:cubicBezTo>
                    <a:pt x="33" y="18"/>
                    <a:pt x="33" y="18"/>
                    <a:pt x="33" y="18"/>
                  </a:cubicBezTo>
                  <a:cubicBezTo>
                    <a:pt x="33" y="18"/>
                    <a:pt x="33" y="18"/>
                    <a:pt x="33" y="17"/>
                  </a:cubicBezTo>
                  <a:cubicBezTo>
                    <a:pt x="3"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0" name="Freeform 3215">
              <a:extLst>
                <a:ext uri="{FF2B5EF4-FFF2-40B4-BE49-F238E27FC236}">
                  <a16:creationId xmlns:a16="http://schemas.microsoft.com/office/drawing/2014/main" id="{F47949DE-50ED-B462-3B52-3CFFD5AAA209}"/>
                </a:ext>
              </a:extLst>
            </p:cNvPr>
            <p:cNvSpPr>
              <a:spLocks/>
            </p:cNvSpPr>
            <p:nvPr/>
          </p:nvSpPr>
          <p:spPr bwMode="auto">
            <a:xfrm>
              <a:off x="7604043" y="471587"/>
              <a:ext cx="46900" cy="44141"/>
            </a:xfrm>
            <a:custGeom>
              <a:avLst/>
              <a:gdLst>
                <a:gd name="T0" fmla="*/ 3 w 7"/>
                <a:gd name="T1" fmla="*/ 0 h 7"/>
                <a:gd name="T2" fmla="*/ 3 w 7"/>
                <a:gd name="T3" fmla="*/ 0 h 7"/>
                <a:gd name="T4" fmla="*/ 0 w 7"/>
                <a:gd name="T5" fmla="*/ 1 h 7"/>
                <a:gd name="T6" fmla="*/ 0 w 7"/>
                <a:gd name="T7" fmla="*/ 2 h 7"/>
                <a:gd name="T8" fmla="*/ 0 w 7"/>
                <a:gd name="T9" fmla="*/ 3 h 7"/>
                <a:gd name="T10" fmla="*/ 0 w 7"/>
                <a:gd name="T11" fmla="*/ 5 h 7"/>
                <a:gd name="T12" fmla="*/ 1 w 7"/>
                <a:gd name="T13" fmla="*/ 5 h 7"/>
                <a:gd name="T14" fmla="*/ 1 w 7"/>
                <a:gd name="T15" fmla="*/ 6 h 7"/>
                <a:gd name="T16" fmla="*/ 3 w 7"/>
                <a:gd name="T17" fmla="*/ 7 h 7"/>
                <a:gd name="T18" fmla="*/ 6 w 7"/>
                <a:gd name="T19" fmla="*/ 5 h 7"/>
                <a:gd name="T20" fmla="*/ 7 w 7"/>
                <a:gd name="T21" fmla="*/ 3 h 7"/>
                <a:gd name="T22" fmla="*/ 7 w 7"/>
                <a:gd name="T23" fmla="*/ 3 h 7"/>
                <a:gd name="T24" fmla="*/ 6 w 7"/>
                <a:gd name="T25" fmla="*/ 1 h 7"/>
                <a:gd name="T26" fmla="*/ 6 w 7"/>
                <a:gd name="T27" fmla="*/ 1 h 7"/>
                <a:gd name="T28" fmla="*/ 5 w 7"/>
                <a:gd name="T29" fmla="*/ 0 h 7"/>
                <a:gd name="T30" fmla="*/ 3 w 7"/>
                <a:gd name="T31" fmla="*/ 0 h 7"/>
                <a:gd name="T32" fmla="*/ 3 w 7"/>
                <a:gd name="T33"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 h="7">
                  <a:moveTo>
                    <a:pt x="3" y="0"/>
                  </a:moveTo>
                  <a:cubicBezTo>
                    <a:pt x="3" y="0"/>
                    <a:pt x="3" y="0"/>
                    <a:pt x="3" y="0"/>
                  </a:cubicBezTo>
                  <a:cubicBezTo>
                    <a:pt x="2" y="0"/>
                    <a:pt x="1" y="0"/>
                    <a:pt x="0" y="1"/>
                  </a:cubicBezTo>
                  <a:cubicBezTo>
                    <a:pt x="0" y="1"/>
                    <a:pt x="0" y="2"/>
                    <a:pt x="0" y="2"/>
                  </a:cubicBezTo>
                  <a:cubicBezTo>
                    <a:pt x="0" y="3"/>
                    <a:pt x="0" y="3"/>
                    <a:pt x="0" y="3"/>
                  </a:cubicBezTo>
                  <a:cubicBezTo>
                    <a:pt x="0" y="4"/>
                    <a:pt x="0" y="4"/>
                    <a:pt x="0" y="5"/>
                  </a:cubicBezTo>
                  <a:cubicBezTo>
                    <a:pt x="1" y="5"/>
                    <a:pt x="1" y="5"/>
                    <a:pt x="1" y="5"/>
                  </a:cubicBezTo>
                  <a:cubicBezTo>
                    <a:pt x="1" y="6"/>
                    <a:pt x="1" y="6"/>
                    <a:pt x="1" y="6"/>
                  </a:cubicBezTo>
                  <a:cubicBezTo>
                    <a:pt x="2" y="6"/>
                    <a:pt x="3" y="7"/>
                    <a:pt x="3" y="7"/>
                  </a:cubicBezTo>
                  <a:cubicBezTo>
                    <a:pt x="4" y="7"/>
                    <a:pt x="6" y="6"/>
                    <a:pt x="6" y="5"/>
                  </a:cubicBezTo>
                  <a:cubicBezTo>
                    <a:pt x="7" y="4"/>
                    <a:pt x="7" y="4"/>
                    <a:pt x="7" y="3"/>
                  </a:cubicBezTo>
                  <a:cubicBezTo>
                    <a:pt x="7" y="3"/>
                    <a:pt x="7" y="3"/>
                    <a:pt x="7" y="3"/>
                  </a:cubicBezTo>
                  <a:cubicBezTo>
                    <a:pt x="7" y="2"/>
                    <a:pt x="7" y="2"/>
                    <a:pt x="6" y="1"/>
                  </a:cubicBezTo>
                  <a:cubicBezTo>
                    <a:pt x="6" y="1"/>
                    <a:pt x="6" y="1"/>
                    <a:pt x="6" y="1"/>
                  </a:cubicBezTo>
                  <a:cubicBezTo>
                    <a:pt x="6" y="1"/>
                    <a:pt x="6" y="0"/>
                    <a:pt x="5" y="0"/>
                  </a:cubicBezTo>
                  <a:cubicBezTo>
                    <a:pt x="5" y="0"/>
                    <a:pt x="4" y="0"/>
                    <a:pt x="3" y="0"/>
                  </a:cubicBezTo>
                  <a:cubicBezTo>
                    <a:pt x="3"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1" name="Freeform 3216">
              <a:extLst>
                <a:ext uri="{FF2B5EF4-FFF2-40B4-BE49-F238E27FC236}">
                  <a16:creationId xmlns:a16="http://schemas.microsoft.com/office/drawing/2014/main" id="{68F79D80-E530-0C2B-2192-57EF79E1BC61}"/>
                </a:ext>
              </a:extLst>
            </p:cNvPr>
            <p:cNvSpPr>
              <a:spLocks/>
            </p:cNvSpPr>
            <p:nvPr/>
          </p:nvSpPr>
          <p:spPr bwMode="auto">
            <a:xfrm>
              <a:off x="7217810" y="885408"/>
              <a:ext cx="52417" cy="44141"/>
            </a:xfrm>
            <a:custGeom>
              <a:avLst/>
              <a:gdLst>
                <a:gd name="T0" fmla="*/ 4 w 8"/>
                <a:gd name="T1" fmla="*/ 0 h 7"/>
                <a:gd name="T2" fmla="*/ 1 w 8"/>
                <a:gd name="T3" fmla="*/ 2 h 7"/>
                <a:gd name="T4" fmla="*/ 0 w 8"/>
                <a:gd name="T5" fmla="*/ 3 h 7"/>
                <a:gd name="T6" fmla="*/ 0 w 8"/>
                <a:gd name="T7" fmla="*/ 3 h 7"/>
                <a:gd name="T8" fmla="*/ 2 w 8"/>
                <a:gd name="T9" fmla="*/ 7 h 7"/>
                <a:gd name="T10" fmla="*/ 4 w 8"/>
                <a:gd name="T11" fmla="*/ 7 h 7"/>
                <a:gd name="T12" fmla="*/ 7 w 8"/>
                <a:gd name="T13" fmla="*/ 6 h 7"/>
                <a:gd name="T14" fmla="*/ 6 w 8"/>
                <a:gd name="T15" fmla="*/ 1 h 7"/>
                <a:gd name="T16" fmla="*/ 5 w 8"/>
                <a:gd name="T17" fmla="*/ 1 h 7"/>
                <a:gd name="T18" fmla="*/ 5 w 8"/>
                <a:gd name="T19" fmla="*/ 1 h 7"/>
                <a:gd name="T20" fmla="*/ 4 w 8"/>
                <a:gd name="T21"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7">
                  <a:moveTo>
                    <a:pt x="4" y="0"/>
                  </a:moveTo>
                  <a:cubicBezTo>
                    <a:pt x="3" y="0"/>
                    <a:pt x="2" y="1"/>
                    <a:pt x="1" y="2"/>
                  </a:cubicBezTo>
                  <a:cubicBezTo>
                    <a:pt x="1" y="2"/>
                    <a:pt x="0" y="3"/>
                    <a:pt x="0" y="3"/>
                  </a:cubicBezTo>
                  <a:cubicBezTo>
                    <a:pt x="0" y="3"/>
                    <a:pt x="0" y="3"/>
                    <a:pt x="0" y="3"/>
                  </a:cubicBezTo>
                  <a:cubicBezTo>
                    <a:pt x="0" y="5"/>
                    <a:pt x="1" y="6"/>
                    <a:pt x="2" y="7"/>
                  </a:cubicBezTo>
                  <a:cubicBezTo>
                    <a:pt x="2" y="7"/>
                    <a:pt x="3" y="7"/>
                    <a:pt x="4" y="7"/>
                  </a:cubicBezTo>
                  <a:cubicBezTo>
                    <a:pt x="5" y="7"/>
                    <a:pt x="6" y="7"/>
                    <a:pt x="7" y="6"/>
                  </a:cubicBezTo>
                  <a:cubicBezTo>
                    <a:pt x="8" y="4"/>
                    <a:pt x="7" y="2"/>
                    <a:pt x="6" y="1"/>
                  </a:cubicBezTo>
                  <a:cubicBezTo>
                    <a:pt x="6" y="1"/>
                    <a:pt x="5" y="1"/>
                    <a:pt x="5" y="1"/>
                  </a:cubicBezTo>
                  <a:cubicBezTo>
                    <a:pt x="5" y="1"/>
                    <a:pt x="5" y="1"/>
                    <a:pt x="5" y="1"/>
                  </a:cubicBezTo>
                  <a:cubicBezTo>
                    <a:pt x="5" y="0"/>
                    <a:pt x="4"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2" name="Freeform 3217">
              <a:extLst>
                <a:ext uri="{FF2B5EF4-FFF2-40B4-BE49-F238E27FC236}">
                  <a16:creationId xmlns:a16="http://schemas.microsoft.com/office/drawing/2014/main" id="{F6442238-AB75-6B1E-A45F-A6EC8C6BCA83}"/>
                </a:ext>
              </a:extLst>
            </p:cNvPr>
            <p:cNvSpPr>
              <a:spLocks/>
            </p:cNvSpPr>
            <p:nvPr/>
          </p:nvSpPr>
          <p:spPr bwMode="auto">
            <a:xfrm>
              <a:off x="8318575" y="452275"/>
              <a:ext cx="46900" cy="44141"/>
            </a:xfrm>
            <a:custGeom>
              <a:avLst/>
              <a:gdLst>
                <a:gd name="T0" fmla="*/ 3 w 7"/>
                <a:gd name="T1" fmla="*/ 0 h 7"/>
                <a:gd name="T2" fmla="*/ 2 w 7"/>
                <a:gd name="T3" fmla="*/ 0 h 7"/>
                <a:gd name="T4" fmla="*/ 2 w 7"/>
                <a:gd name="T5" fmla="*/ 0 h 7"/>
                <a:gd name="T6" fmla="*/ 1 w 7"/>
                <a:gd name="T7" fmla="*/ 1 h 7"/>
                <a:gd name="T8" fmla="*/ 0 w 7"/>
                <a:gd name="T9" fmla="*/ 2 h 7"/>
                <a:gd name="T10" fmla="*/ 0 w 7"/>
                <a:gd name="T11" fmla="*/ 3 h 7"/>
                <a:gd name="T12" fmla="*/ 0 w 7"/>
                <a:gd name="T13" fmla="*/ 3 h 7"/>
                <a:gd name="T14" fmla="*/ 0 w 7"/>
                <a:gd name="T15" fmla="*/ 3 h 7"/>
                <a:gd name="T16" fmla="*/ 1 w 7"/>
                <a:gd name="T17" fmla="*/ 6 h 7"/>
                <a:gd name="T18" fmla="*/ 1 w 7"/>
                <a:gd name="T19" fmla="*/ 6 h 7"/>
                <a:gd name="T20" fmla="*/ 1 w 7"/>
                <a:gd name="T21" fmla="*/ 6 h 7"/>
                <a:gd name="T22" fmla="*/ 3 w 7"/>
                <a:gd name="T23" fmla="*/ 7 h 7"/>
                <a:gd name="T24" fmla="*/ 3 w 7"/>
                <a:gd name="T25" fmla="*/ 7 h 7"/>
                <a:gd name="T26" fmla="*/ 4 w 7"/>
                <a:gd name="T27" fmla="*/ 7 h 7"/>
                <a:gd name="T28" fmla="*/ 6 w 7"/>
                <a:gd name="T29" fmla="*/ 5 h 7"/>
                <a:gd name="T30" fmla="*/ 6 w 7"/>
                <a:gd name="T31" fmla="*/ 5 h 7"/>
                <a:gd name="T32" fmla="*/ 7 w 7"/>
                <a:gd name="T33" fmla="*/ 5 h 7"/>
                <a:gd name="T34" fmla="*/ 5 w 7"/>
                <a:gd name="T35" fmla="*/ 0 h 7"/>
                <a:gd name="T36" fmla="*/ 3 w 7"/>
                <a:gd name="T3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 h="7">
                  <a:moveTo>
                    <a:pt x="3" y="0"/>
                  </a:moveTo>
                  <a:cubicBezTo>
                    <a:pt x="3" y="0"/>
                    <a:pt x="3" y="0"/>
                    <a:pt x="2" y="0"/>
                  </a:cubicBezTo>
                  <a:cubicBezTo>
                    <a:pt x="2" y="0"/>
                    <a:pt x="2" y="0"/>
                    <a:pt x="2" y="0"/>
                  </a:cubicBezTo>
                  <a:cubicBezTo>
                    <a:pt x="1" y="0"/>
                    <a:pt x="1" y="1"/>
                    <a:pt x="1" y="1"/>
                  </a:cubicBezTo>
                  <a:cubicBezTo>
                    <a:pt x="0" y="1"/>
                    <a:pt x="0" y="2"/>
                    <a:pt x="0" y="2"/>
                  </a:cubicBezTo>
                  <a:cubicBezTo>
                    <a:pt x="0" y="2"/>
                    <a:pt x="0" y="2"/>
                    <a:pt x="0" y="3"/>
                  </a:cubicBezTo>
                  <a:cubicBezTo>
                    <a:pt x="0" y="3"/>
                    <a:pt x="0" y="3"/>
                    <a:pt x="0" y="3"/>
                  </a:cubicBezTo>
                  <a:cubicBezTo>
                    <a:pt x="0" y="3"/>
                    <a:pt x="0" y="3"/>
                    <a:pt x="0" y="3"/>
                  </a:cubicBezTo>
                  <a:cubicBezTo>
                    <a:pt x="0" y="4"/>
                    <a:pt x="0" y="5"/>
                    <a:pt x="1" y="6"/>
                  </a:cubicBezTo>
                  <a:cubicBezTo>
                    <a:pt x="1" y="6"/>
                    <a:pt x="1" y="6"/>
                    <a:pt x="1" y="6"/>
                  </a:cubicBezTo>
                  <a:cubicBezTo>
                    <a:pt x="1" y="6"/>
                    <a:pt x="1" y="6"/>
                    <a:pt x="1" y="6"/>
                  </a:cubicBezTo>
                  <a:cubicBezTo>
                    <a:pt x="2" y="6"/>
                    <a:pt x="3" y="7"/>
                    <a:pt x="3" y="7"/>
                  </a:cubicBezTo>
                  <a:cubicBezTo>
                    <a:pt x="3" y="7"/>
                    <a:pt x="3" y="7"/>
                    <a:pt x="3" y="7"/>
                  </a:cubicBezTo>
                  <a:cubicBezTo>
                    <a:pt x="4" y="7"/>
                    <a:pt x="4" y="7"/>
                    <a:pt x="4" y="7"/>
                  </a:cubicBezTo>
                  <a:cubicBezTo>
                    <a:pt x="5" y="7"/>
                    <a:pt x="6" y="6"/>
                    <a:pt x="6" y="5"/>
                  </a:cubicBezTo>
                  <a:cubicBezTo>
                    <a:pt x="6" y="5"/>
                    <a:pt x="6" y="5"/>
                    <a:pt x="6" y="5"/>
                  </a:cubicBezTo>
                  <a:cubicBezTo>
                    <a:pt x="7" y="5"/>
                    <a:pt x="7" y="5"/>
                    <a:pt x="7" y="5"/>
                  </a:cubicBezTo>
                  <a:cubicBezTo>
                    <a:pt x="7" y="3"/>
                    <a:pt x="7" y="1"/>
                    <a:pt x="5" y="0"/>
                  </a:cubicBezTo>
                  <a:cubicBezTo>
                    <a:pt x="5" y="0"/>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3" name="Freeform 3218">
              <a:extLst>
                <a:ext uri="{FF2B5EF4-FFF2-40B4-BE49-F238E27FC236}">
                  <a16:creationId xmlns:a16="http://schemas.microsoft.com/office/drawing/2014/main" id="{E3CADE2E-64C6-A29A-E8F1-ADAFC1526540}"/>
                </a:ext>
              </a:extLst>
            </p:cNvPr>
            <p:cNvSpPr>
              <a:spLocks/>
            </p:cNvSpPr>
            <p:nvPr/>
          </p:nvSpPr>
          <p:spPr bwMode="auto">
            <a:xfrm>
              <a:off x="7598526" y="157082"/>
              <a:ext cx="33106" cy="33106"/>
            </a:xfrm>
            <a:custGeom>
              <a:avLst/>
              <a:gdLst>
                <a:gd name="T0" fmla="*/ 2 w 5"/>
                <a:gd name="T1" fmla="*/ 0 h 5"/>
                <a:gd name="T2" fmla="*/ 0 w 5"/>
                <a:gd name="T3" fmla="*/ 1 h 5"/>
                <a:gd name="T4" fmla="*/ 0 w 5"/>
                <a:gd name="T5" fmla="*/ 2 h 5"/>
                <a:gd name="T6" fmla="*/ 0 w 5"/>
                <a:gd name="T7" fmla="*/ 3 h 5"/>
                <a:gd name="T8" fmla="*/ 1 w 5"/>
                <a:gd name="T9" fmla="*/ 5 h 5"/>
                <a:gd name="T10" fmla="*/ 1 w 5"/>
                <a:gd name="T11" fmla="*/ 5 h 5"/>
                <a:gd name="T12" fmla="*/ 1 w 5"/>
                <a:gd name="T13" fmla="*/ 5 h 5"/>
                <a:gd name="T14" fmla="*/ 2 w 5"/>
                <a:gd name="T15" fmla="*/ 5 h 5"/>
                <a:gd name="T16" fmla="*/ 2 w 5"/>
                <a:gd name="T17" fmla="*/ 5 h 5"/>
                <a:gd name="T18" fmla="*/ 3 w 5"/>
                <a:gd name="T19" fmla="*/ 5 h 5"/>
                <a:gd name="T20" fmla="*/ 5 w 5"/>
                <a:gd name="T21" fmla="*/ 4 h 5"/>
                <a:gd name="T22" fmla="*/ 4 w 5"/>
                <a:gd name="T23" fmla="*/ 0 h 5"/>
                <a:gd name="T24" fmla="*/ 2 w 5"/>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5">
                  <a:moveTo>
                    <a:pt x="2" y="0"/>
                  </a:moveTo>
                  <a:cubicBezTo>
                    <a:pt x="1" y="0"/>
                    <a:pt x="1" y="0"/>
                    <a:pt x="0" y="1"/>
                  </a:cubicBezTo>
                  <a:cubicBezTo>
                    <a:pt x="0" y="1"/>
                    <a:pt x="0" y="2"/>
                    <a:pt x="0" y="2"/>
                  </a:cubicBezTo>
                  <a:cubicBezTo>
                    <a:pt x="0" y="2"/>
                    <a:pt x="0" y="2"/>
                    <a:pt x="0" y="3"/>
                  </a:cubicBezTo>
                  <a:cubicBezTo>
                    <a:pt x="0" y="3"/>
                    <a:pt x="0" y="4"/>
                    <a:pt x="1" y="5"/>
                  </a:cubicBezTo>
                  <a:cubicBezTo>
                    <a:pt x="1" y="5"/>
                    <a:pt x="1" y="5"/>
                    <a:pt x="1" y="5"/>
                  </a:cubicBezTo>
                  <a:cubicBezTo>
                    <a:pt x="1" y="5"/>
                    <a:pt x="1" y="5"/>
                    <a:pt x="1" y="5"/>
                  </a:cubicBezTo>
                  <a:cubicBezTo>
                    <a:pt x="1" y="5"/>
                    <a:pt x="2" y="5"/>
                    <a:pt x="2" y="5"/>
                  </a:cubicBezTo>
                  <a:cubicBezTo>
                    <a:pt x="2" y="5"/>
                    <a:pt x="2" y="5"/>
                    <a:pt x="2" y="5"/>
                  </a:cubicBezTo>
                  <a:cubicBezTo>
                    <a:pt x="2" y="5"/>
                    <a:pt x="2" y="5"/>
                    <a:pt x="3" y="5"/>
                  </a:cubicBezTo>
                  <a:cubicBezTo>
                    <a:pt x="3" y="5"/>
                    <a:pt x="4" y="5"/>
                    <a:pt x="5" y="4"/>
                  </a:cubicBezTo>
                  <a:cubicBezTo>
                    <a:pt x="5" y="3"/>
                    <a:pt x="5" y="1"/>
                    <a:pt x="4" y="0"/>
                  </a:cubicBezTo>
                  <a:cubicBezTo>
                    <a:pt x="3" y="0"/>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4" name="Freeform 3219">
              <a:extLst>
                <a:ext uri="{FF2B5EF4-FFF2-40B4-BE49-F238E27FC236}">
                  <a16:creationId xmlns:a16="http://schemas.microsoft.com/office/drawing/2014/main" id="{23122D31-A148-02CC-FD3E-EF2DADC55E1C}"/>
                </a:ext>
              </a:extLst>
            </p:cNvPr>
            <p:cNvSpPr>
              <a:spLocks/>
            </p:cNvSpPr>
            <p:nvPr/>
          </p:nvSpPr>
          <p:spPr bwMode="auto">
            <a:xfrm>
              <a:off x="8150288" y="5348"/>
              <a:ext cx="38623" cy="33106"/>
            </a:xfrm>
            <a:custGeom>
              <a:avLst/>
              <a:gdLst>
                <a:gd name="T0" fmla="*/ 3 w 6"/>
                <a:gd name="T1" fmla="*/ 0 h 5"/>
                <a:gd name="T2" fmla="*/ 0 w 6"/>
                <a:gd name="T3" fmla="*/ 1 h 5"/>
                <a:gd name="T4" fmla="*/ 0 w 6"/>
                <a:gd name="T5" fmla="*/ 4 h 5"/>
                <a:gd name="T6" fmla="*/ 1 w 6"/>
                <a:gd name="T7" fmla="*/ 5 h 5"/>
                <a:gd name="T8" fmla="*/ 1 w 6"/>
                <a:gd name="T9" fmla="*/ 5 h 5"/>
                <a:gd name="T10" fmla="*/ 3 w 6"/>
                <a:gd name="T11" fmla="*/ 5 h 5"/>
                <a:gd name="T12" fmla="*/ 3 w 6"/>
                <a:gd name="T13" fmla="*/ 5 h 5"/>
                <a:gd name="T14" fmla="*/ 4 w 6"/>
                <a:gd name="T15" fmla="*/ 5 h 5"/>
                <a:gd name="T16" fmla="*/ 5 w 6"/>
                <a:gd name="T17" fmla="*/ 4 h 5"/>
                <a:gd name="T18" fmla="*/ 4 w 6"/>
                <a:gd name="T19" fmla="*/ 0 h 5"/>
                <a:gd name="T20" fmla="*/ 3 w 6"/>
                <a:gd name="T2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5">
                  <a:moveTo>
                    <a:pt x="3" y="0"/>
                  </a:moveTo>
                  <a:cubicBezTo>
                    <a:pt x="2" y="0"/>
                    <a:pt x="1" y="0"/>
                    <a:pt x="0" y="1"/>
                  </a:cubicBezTo>
                  <a:cubicBezTo>
                    <a:pt x="0" y="2"/>
                    <a:pt x="0" y="3"/>
                    <a:pt x="0" y="4"/>
                  </a:cubicBezTo>
                  <a:cubicBezTo>
                    <a:pt x="0" y="4"/>
                    <a:pt x="1" y="4"/>
                    <a:pt x="1" y="5"/>
                  </a:cubicBezTo>
                  <a:cubicBezTo>
                    <a:pt x="1" y="5"/>
                    <a:pt x="1" y="5"/>
                    <a:pt x="1" y="5"/>
                  </a:cubicBezTo>
                  <a:cubicBezTo>
                    <a:pt x="1" y="5"/>
                    <a:pt x="2" y="5"/>
                    <a:pt x="3" y="5"/>
                  </a:cubicBezTo>
                  <a:cubicBezTo>
                    <a:pt x="3" y="5"/>
                    <a:pt x="3" y="5"/>
                    <a:pt x="3" y="5"/>
                  </a:cubicBezTo>
                  <a:cubicBezTo>
                    <a:pt x="3" y="5"/>
                    <a:pt x="4" y="5"/>
                    <a:pt x="4" y="5"/>
                  </a:cubicBezTo>
                  <a:cubicBezTo>
                    <a:pt x="4" y="5"/>
                    <a:pt x="4" y="5"/>
                    <a:pt x="5" y="4"/>
                  </a:cubicBezTo>
                  <a:cubicBezTo>
                    <a:pt x="6" y="3"/>
                    <a:pt x="5" y="1"/>
                    <a:pt x="4" y="0"/>
                  </a:cubicBezTo>
                  <a:cubicBezTo>
                    <a:pt x="4"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5" name="Freeform 3220">
              <a:extLst>
                <a:ext uri="{FF2B5EF4-FFF2-40B4-BE49-F238E27FC236}">
                  <a16:creationId xmlns:a16="http://schemas.microsoft.com/office/drawing/2014/main" id="{1A27A8BE-63F3-9C59-8230-445FE62F8BB3}"/>
                </a:ext>
              </a:extLst>
            </p:cNvPr>
            <p:cNvSpPr>
              <a:spLocks/>
            </p:cNvSpPr>
            <p:nvPr/>
          </p:nvSpPr>
          <p:spPr bwMode="auto">
            <a:xfrm>
              <a:off x="6969517" y="333646"/>
              <a:ext cx="38623" cy="33106"/>
            </a:xfrm>
            <a:custGeom>
              <a:avLst/>
              <a:gdLst>
                <a:gd name="T0" fmla="*/ 3 w 6"/>
                <a:gd name="T1" fmla="*/ 0 h 5"/>
                <a:gd name="T2" fmla="*/ 1 w 6"/>
                <a:gd name="T3" fmla="*/ 1 h 5"/>
                <a:gd name="T4" fmla="*/ 1 w 6"/>
                <a:gd name="T5" fmla="*/ 5 h 5"/>
                <a:gd name="T6" fmla="*/ 3 w 6"/>
                <a:gd name="T7" fmla="*/ 5 h 5"/>
                <a:gd name="T8" fmla="*/ 5 w 6"/>
                <a:gd name="T9" fmla="*/ 4 h 5"/>
                <a:gd name="T10" fmla="*/ 6 w 6"/>
                <a:gd name="T11" fmla="*/ 3 h 5"/>
                <a:gd name="T12" fmla="*/ 6 w 6"/>
                <a:gd name="T13" fmla="*/ 3 h 5"/>
                <a:gd name="T14" fmla="*/ 5 w 6"/>
                <a:gd name="T15" fmla="*/ 1 h 5"/>
                <a:gd name="T16" fmla="*/ 5 w 6"/>
                <a:gd name="T17" fmla="*/ 1 h 5"/>
                <a:gd name="T18" fmla="*/ 5 w 6"/>
                <a:gd name="T19" fmla="*/ 1 h 5"/>
                <a:gd name="T20" fmla="*/ 5 w 6"/>
                <a:gd name="T21" fmla="*/ 0 h 5"/>
                <a:gd name="T22" fmla="*/ 4 w 6"/>
                <a:gd name="T23" fmla="*/ 0 h 5"/>
                <a:gd name="T24" fmla="*/ 3 w 6"/>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5">
                  <a:moveTo>
                    <a:pt x="3" y="0"/>
                  </a:moveTo>
                  <a:cubicBezTo>
                    <a:pt x="2" y="0"/>
                    <a:pt x="1" y="0"/>
                    <a:pt x="1" y="1"/>
                  </a:cubicBezTo>
                  <a:cubicBezTo>
                    <a:pt x="0" y="2"/>
                    <a:pt x="0" y="4"/>
                    <a:pt x="1" y="5"/>
                  </a:cubicBezTo>
                  <a:cubicBezTo>
                    <a:pt x="2" y="5"/>
                    <a:pt x="2" y="5"/>
                    <a:pt x="3" y="5"/>
                  </a:cubicBezTo>
                  <a:cubicBezTo>
                    <a:pt x="4" y="5"/>
                    <a:pt x="5" y="5"/>
                    <a:pt x="5" y="4"/>
                  </a:cubicBezTo>
                  <a:cubicBezTo>
                    <a:pt x="5" y="4"/>
                    <a:pt x="6" y="3"/>
                    <a:pt x="6" y="3"/>
                  </a:cubicBezTo>
                  <a:cubicBezTo>
                    <a:pt x="6" y="3"/>
                    <a:pt x="6" y="3"/>
                    <a:pt x="6" y="3"/>
                  </a:cubicBezTo>
                  <a:cubicBezTo>
                    <a:pt x="6" y="2"/>
                    <a:pt x="6" y="2"/>
                    <a:pt x="5" y="1"/>
                  </a:cubicBezTo>
                  <a:cubicBezTo>
                    <a:pt x="5" y="1"/>
                    <a:pt x="5" y="1"/>
                    <a:pt x="5" y="1"/>
                  </a:cubicBezTo>
                  <a:cubicBezTo>
                    <a:pt x="5" y="1"/>
                    <a:pt x="5" y="1"/>
                    <a:pt x="5" y="1"/>
                  </a:cubicBezTo>
                  <a:cubicBezTo>
                    <a:pt x="5" y="0"/>
                    <a:pt x="5" y="0"/>
                    <a:pt x="5" y="0"/>
                  </a:cubicBezTo>
                  <a:cubicBezTo>
                    <a:pt x="4" y="0"/>
                    <a:pt x="4" y="0"/>
                    <a:pt x="4" y="0"/>
                  </a:cubicBezTo>
                  <a:cubicBezTo>
                    <a:pt x="4"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6" name="Freeform 3221">
              <a:extLst>
                <a:ext uri="{FF2B5EF4-FFF2-40B4-BE49-F238E27FC236}">
                  <a16:creationId xmlns:a16="http://schemas.microsoft.com/office/drawing/2014/main" id="{C220EFBA-4AA8-D913-0270-408FB56428FA}"/>
                </a:ext>
              </a:extLst>
            </p:cNvPr>
            <p:cNvSpPr>
              <a:spLocks/>
            </p:cNvSpPr>
            <p:nvPr/>
          </p:nvSpPr>
          <p:spPr bwMode="auto">
            <a:xfrm>
              <a:off x="7250916" y="432963"/>
              <a:ext cx="38623" cy="38623"/>
            </a:xfrm>
            <a:custGeom>
              <a:avLst/>
              <a:gdLst>
                <a:gd name="T0" fmla="*/ 3 w 6"/>
                <a:gd name="T1" fmla="*/ 0 h 6"/>
                <a:gd name="T2" fmla="*/ 2 w 6"/>
                <a:gd name="T3" fmla="*/ 0 h 6"/>
                <a:gd name="T4" fmla="*/ 2 w 6"/>
                <a:gd name="T5" fmla="*/ 0 h 6"/>
                <a:gd name="T6" fmla="*/ 1 w 6"/>
                <a:gd name="T7" fmla="*/ 1 h 6"/>
                <a:gd name="T8" fmla="*/ 1 w 6"/>
                <a:gd name="T9" fmla="*/ 5 h 6"/>
                <a:gd name="T10" fmla="*/ 2 w 6"/>
                <a:gd name="T11" fmla="*/ 5 h 6"/>
                <a:gd name="T12" fmla="*/ 2 w 6"/>
                <a:gd name="T13" fmla="*/ 5 h 6"/>
                <a:gd name="T14" fmla="*/ 3 w 6"/>
                <a:gd name="T15" fmla="*/ 6 h 6"/>
                <a:gd name="T16" fmla="*/ 4 w 6"/>
                <a:gd name="T17" fmla="*/ 6 h 6"/>
                <a:gd name="T18" fmla="*/ 4 w 6"/>
                <a:gd name="T19" fmla="*/ 5 h 6"/>
                <a:gd name="T20" fmla="*/ 6 w 6"/>
                <a:gd name="T21" fmla="*/ 4 h 6"/>
                <a:gd name="T22" fmla="*/ 6 w 6"/>
                <a:gd name="T23" fmla="*/ 3 h 6"/>
                <a:gd name="T24" fmla="*/ 6 w 6"/>
                <a:gd name="T25" fmla="*/ 3 h 6"/>
                <a:gd name="T26" fmla="*/ 5 w 6"/>
                <a:gd name="T27" fmla="*/ 1 h 6"/>
                <a:gd name="T28" fmla="*/ 3 w 6"/>
                <a:gd name="T2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6">
                  <a:moveTo>
                    <a:pt x="3" y="0"/>
                  </a:moveTo>
                  <a:cubicBezTo>
                    <a:pt x="3" y="0"/>
                    <a:pt x="3" y="0"/>
                    <a:pt x="2" y="0"/>
                  </a:cubicBezTo>
                  <a:cubicBezTo>
                    <a:pt x="2" y="0"/>
                    <a:pt x="2" y="0"/>
                    <a:pt x="2" y="0"/>
                  </a:cubicBezTo>
                  <a:cubicBezTo>
                    <a:pt x="2" y="1"/>
                    <a:pt x="1" y="1"/>
                    <a:pt x="1" y="1"/>
                  </a:cubicBezTo>
                  <a:cubicBezTo>
                    <a:pt x="0" y="2"/>
                    <a:pt x="1" y="4"/>
                    <a:pt x="1" y="5"/>
                  </a:cubicBezTo>
                  <a:cubicBezTo>
                    <a:pt x="1" y="5"/>
                    <a:pt x="2" y="5"/>
                    <a:pt x="2" y="5"/>
                  </a:cubicBezTo>
                  <a:cubicBezTo>
                    <a:pt x="2" y="5"/>
                    <a:pt x="2" y="5"/>
                    <a:pt x="2" y="5"/>
                  </a:cubicBezTo>
                  <a:cubicBezTo>
                    <a:pt x="2" y="5"/>
                    <a:pt x="3" y="6"/>
                    <a:pt x="3" y="6"/>
                  </a:cubicBezTo>
                  <a:cubicBezTo>
                    <a:pt x="3" y="6"/>
                    <a:pt x="4" y="6"/>
                    <a:pt x="4" y="6"/>
                  </a:cubicBezTo>
                  <a:cubicBezTo>
                    <a:pt x="4" y="5"/>
                    <a:pt x="4" y="5"/>
                    <a:pt x="4" y="5"/>
                  </a:cubicBezTo>
                  <a:cubicBezTo>
                    <a:pt x="5" y="5"/>
                    <a:pt x="5" y="5"/>
                    <a:pt x="6" y="4"/>
                  </a:cubicBezTo>
                  <a:cubicBezTo>
                    <a:pt x="6" y="4"/>
                    <a:pt x="6" y="4"/>
                    <a:pt x="6" y="3"/>
                  </a:cubicBezTo>
                  <a:cubicBezTo>
                    <a:pt x="6" y="3"/>
                    <a:pt x="6" y="3"/>
                    <a:pt x="6" y="3"/>
                  </a:cubicBezTo>
                  <a:cubicBezTo>
                    <a:pt x="6" y="2"/>
                    <a:pt x="6" y="1"/>
                    <a:pt x="5" y="1"/>
                  </a:cubicBezTo>
                  <a:cubicBezTo>
                    <a:pt x="4" y="0"/>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7" name="Freeform 3222">
              <a:extLst>
                <a:ext uri="{FF2B5EF4-FFF2-40B4-BE49-F238E27FC236}">
                  <a16:creationId xmlns:a16="http://schemas.microsoft.com/office/drawing/2014/main" id="{7E935DC1-AF94-02E5-EEE6-460797942614}"/>
                </a:ext>
              </a:extLst>
            </p:cNvPr>
            <p:cNvSpPr>
              <a:spLocks/>
            </p:cNvSpPr>
            <p:nvPr/>
          </p:nvSpPr>
          <p:spPr bwMode="auto">
            <a:xfrm>
              <a:off x="8784814" y="706086"/>
              <a:ext cx="38623" cy="41382"/>
            </a:xfrm>
            <a:custGeom>
              <a:avLst/>
              <a:gdLst>
                <a:gd name="T0" fmla="*/ 3 w 6"/>
                <a:gd name="T1" fmla="*/ 0 h 6"/>
                <a:gd name="T2" fmla="*/ 1 w 6"/>
                <a:gd name="T3" fmla="*/ 1 h 6"/>
                <a:gd name="T4" fmla="*/ 1 w 6"/>
                <a:gd name="T5" fmla="*/ 1 h 6"/>
                <a:gd name="T6" fmla="*/ 1 w 6"/>
                <a:gd name="T7" fmla="*/ 2 h 6"/>
                <a:gd name="T8" fmla="*/ 0 w 6"/>
                <a:gd name="T9" fmla="*/ 3 h 6"/>
                <a:gd name="T10" fmla="*/ 1 w 6"/>
                <a:gd name="T11" fmla="*/ 3 h 6"/>
                <a:gd name="T12" fmla="*/ 2 w 6"/>
                <a:gd name="T13" fmla="*/ 5 h 6"/>
                <a:gd name="T14" fmla="*/ 3 w 6"/>
                <a:gd name="T15" fmla="*/ 6 h 6"/>
                <a:gd name="T16" fmla="*/ 5 w 6"/>
                <a:gd name="T17" fmla="*/ 5 h 6"/>
                <a:gd name="T18" fmla="*/ 5 w 6"/>
                <a:gd name="T19" fmla="*/ 5 h 6"/>
                <a:gd name="T20" fmla="*/ 5 w 6"/>
                <a:gd name="T21" fmla="*/ 4 h 6"/>
                <a:gd name="T22" fmla="*/ 6 w 6"/>
                <a:gd name="T23" fmla="*/ 4 h 6"/>
                <a:gd name="T24" fmla="*/ 6 w 6"/>
                <a:gd name="T25" fmla="*/ 4 h 6"/>
                <a:gd name="T26" fmla="*/ 5 w 6"/>
                <a:gd name="T27" fmla="*/ 1 h 6"/>
                <a:gd name="T28" fmla="*/ 5 w 6"/>
                <a:gd name="T29" fmla="*/ 1 h 6"/>
                <a:gd name="T30" fmla="*/ 5 w 6"/>
                <a:gd name="T31" fmla="*/ 1 h 6"/>
                <a:gd name="T32" fmla="*/ 3 w 6"/>
                <a:gd name="T3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 h="6">
                  <a:moveTo>
                    <a:pt x="3" y="0"/>
                  </a:moveTo>
                  <a:cubicBezTo>
                    <a:pt x="2" y="0"/>
                    <a:pt x="2" y="1"/>
                    <a:pt x="1" y="1"/>
                  </a:cubicBezTo>
                  <a:cubicBezTo>
                    <a:pt x="1" y="1"/>
                    <a:pt x="1" y="1"/>
                    <a:pt x="1" y="1"/>
                  </a:cubicBezTo>
                  <a:cubicBezTo>
                    <a:pt x="1" y="2"/>
                    <a:pt x="1" y="2"/>
                    <a:pt x="1" y="2"/>
                  </a:cubicBezTo>
                  <a:cubicBezTo>
                    <a:pt x="1" y="2"/>
                    <a:pt x="0" y="3"/>
                    <a:pt x="0" y="3"/>
                  </a:cubicBezTo>
                  <a:cubicBezTo>
                    <a:pt x="1" y="3"/>
                    <a:pt x="1" y="3"/>
                    <a:pt x="1" y="3"/>
                  </a:cubicBezTo>
                  <a:cubicBezTo>
                    <a:pt x="1" y="4"/>
                    <a:pt x="1" y="5"/>
                    <a:pt x="2" y="5"/>
                  </a:cubicBezTo>
                  <a:cubicBezTo>
                    <a:pt x="2" y="6"/>
                    <a:pt x="3" y="6"/>
                    <a:pt x="3" y="6"/>
                  </a:cubicBezTo>
                  <a:cubicBezTo>
                    <a:pt x="4" y="6"/>
                    <a:pt x="4" y="6"/>
                    <a:pt x="5" y="5"/>
                  </a:cubicBezTo>
                  <a:cubicBezTo>
                    <a:pt x="5" y="5"/>
                    <a:pt x="5" y="5"/>
                    <a:pt x="5" y="5"/>
                  </a:cubicBezTo>
                  <a:cubicBezTo>
                    <a:pt x="5" y="5"/>
                    <a:pt x="5" y="5"/>
                    <a:pt x="5" y="4"/>
                  </a:cubicBezTo>
                  <a:cubicBezTo>
                    <a:pt x="6" y="4"/>
                    <a:pt x="6" y="4"/>
                    <a:pt x="6" y="4"/>
                  </a:cubicBezTo>
                  <a:cubicBezTo>
                    <a:pt x="6" y="4"/>
                    <a:pt x="6" y="4"/>
                    <a:pt x="6" y="4"/>
                  </a:cubicBezTo>
                  <a:cubicBezTo>
                    <a:pt x="6" y="3"/>
                    <a:pt x="6" y="2"/>
                    <a:pt x="5" y="1"/>
                  </a:cubicBezTo>
                  <a:cubicBezTo>
                    <a:pt x="5" y="1"/>
                    <a:pt x="5" y="1"/>
                    <a:pt x="5" y="1"/>
                  </a:cubicBezTo>
                  <a:cubicBezTo>
                    <a:pt x="5" y="1"/>
                    <a:pt x="5" y="1"/>
                    <a:pt x="5" y="1"/>
                  </a:cubicBezTo>
                  <a:cubicBezTo>
                    <a:pt x="4" y="0"/>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8" name="Freeform 3223">
              <a:extLst>
                <a:ext uri="{FF2B5EF4-FFF2-40B4-BE49-F238E27FC236}">
                  <a16:creationId xmlns:a16="http://schemas.microsoft.com/office/drawing/2014/main" id="{9900D617-2E5B-9B60-D17C-A254CDB431FB}"/>
                </a:ext>
              </a:extLst>
            </p:cNvPr>
            <p:cNvSpPr>
              <a:spLocks/>
            </p:cNvSpPr>
            <p:nvPr/>
          </p:nvSpPr>
          <p:spPr bwMode="auto">
            <a:xfrm>
              <a:off x="9113112" y="372270"/>
              <a:ext cx="33106" cy="38623"/>
            </a:xfrm>
            <a:custGeom>
              <a:avLst/>
              <a:gdLst>
                <a:gd name="T0" fmla="*/ 2 w 5"/>
                <a:gd name="T1" fmla="*/ 0 h 6"/>
                <a:gd name="T2" fmla="*/ 0 w 5"/>
                <a:gd name="T3" fmla="*/ 2 h 6"/>
                <a:gd name="T4" fmla="*/ 0 w 5"/>
                <a:gd name="T5" fmla="*/ 4 h 6"/>
                <a:gd name="T6" fmla="*/ 0 w 5"/>
                <a:gd name="T7" fmla="*/ 4 h 6"/>
                <a:gd name="T8" fmla="*/ 0 w 5"/>
                <a:gd name="T9" fmla="*/ 5 h 6"/>
                <a:gd name="T10" fmla="*/ 1 w 5"/>
                <a:gd name="T11" fmla="*/ 5 h 6"/>
                <a:gd name="T12" fmla="*/ 1 w 5"/>
                <a:gd name="T13" fmla="*/ 5 h 6"/>
                <a:gd name="T14" fmla="*/ 2 w 5"/>
                <a:gd name="T15" fmla="*/ 6 h 6"/>
                <a:gd name="T16" fmla="*/ 2 w 5"/>
                <a:gd name="T17" fmla="*/ 6 h 6"/>
                <a:gd name="T18" fmla="*/ 2 w 5"/>
                <a:gd name="T19" fmla="*/ 6 h 6"/>
                <a:gd name="T20" fmla="*/ 4 w 5"/>
                <a:gd name="T21" fmla="*/ 5 h 6"/>
                <a:gd name="T22" fmla="*/ 5 w 5"/>
                <a:gd name="T23" fmla="*/ 5 h 6"/>
                <a:gd name="T24" fmla="*/ 5 w 5"/>
                <a:gd name="T25" fmla="*/ 5 h 6"/>
                <a:gd name="T26" fmla="*/ 5 w 5"/>
                <a:gd name="T27" fmla="*/ 4 h 6"/>
                <a:gd name="T28" fmla="*/ 5 w 5"/>
                <a:gd name="T29" fmla="*/ 3 h 6"/>
                <a:gd name="T30" fmla="*/ 4 w 5"/>
                <a:gd name="T31" fmla="*/ 1 h 6"/>
                <a:gd name="T32" fmla="*/ 2 w 5"/>
                <a:gd name="T3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 h="6">
                  <a:moveTo>
                    <a:pt x="2" y="0"/>
                  </a:moveTo>
                  <a:cubicBezTo>
                    <a:pt x="2" y="0"/>
                    <a:pt x="1" y="1"/>
                    <a:pt x="0" y="2"/>
                  </a:cubicBezTo>
                  <a:cubicBezTo>
                    <a:pt x="0" y="2"/>
                    <a:pt x="0" y="3"/>
                    <a:pt x="0" y="4"/>
                  </a:cubicBezTo>
                  <a:cubicBezTo>
                    <a:pt x="0" y="4"/>
                    <a:pt x="0" y="4"/>
                    <a:pt x="0" y="4"/>
                  </a:cubicBezTo>
                  <a:cubicBezTo>
                    <a:pt x="0" y="5"/>
                    <a:pt x="0" y="5"/>
                    <a:pt x="0" y="5"/>
                  </a:cubicBezTo>
                  <a:cubicBezTo>
                    <a:pt x="1" y="5"/>
                    <a:pt x="1" y="5"/>
                    <a:pt x="1" y="5"/>
                  </a:cubicBezTo>
                  <a:cubicBezTo>
                    <a:pt x="1" y="5"/>
                    <a:pt x="1" y="5"/>
                    <a:pt x="1" y="5"/>
                  </a:cubicBezTo>
                  <a:cubicBezTo>
                    <a:pt x="1" y="6"/>
                    <a:pt x="1" y="6"/>
                    <a:pt x="2" y="6"/>
                  </a:cubicBezTo>
                  <a:cubicBezTo>
                    <a:pt x="2" y="6"/>
                    <a:pt x="2" y="6"/>
                    <a:pt x="2" y="6"/>
                  </a:cubicBezTo>
                  <a:cubicBezTo>
                    <a:pt x="2" y="6"/>
                    <a:pt x="2" y="6"/>
                    <a:pt x="2" y="6"/>
                  </a:cubicBezTo>
                  <a:cubicBezTo>
                    <a:pt x="3" y="6"/>
                    <a:pt x="4" y="6"/>
                    <a:pt x="4" y="5"/>
                  </a:cubicBezTo>
                  <a:cubicBezTo>
                    <a:pt x="4" y="5"/>
                    <a:pt x="5" y="5"/>
                    <a:pt x="5" y="5"/>
                  </a:cubicBezTo>
                  <a:cubicBezTo>
                    <a:pt x="5" y="5"/>
                    <a:pt x="5" y="5"/>
                    <a:pt x="5" y="5"/>
                  </a:cubicBezTo>
                  <a:cubicBezTo>
                    <a:pt x="5" y="4"/>
                    <a:pt x="5" y="4"/>
                    <a:pt x="5" y="4"/>
                  </a:cubicBezTo>
                  <a:cubicBezTo>
                    <a:pt x="5" y="4"/>
                    <a:pt x="5" y="3"/>
                    <a:pt x="5" y="3"/>
                  </a:cubicBezTo>
                  <a:cubicBezTo>
                    <a:pt x="5" y="2"/>
                    <a:pt x="5" y="1"/>
                    <a:pt x="4" y="1"/>
                  </a:cubicBezTo>
                  <a:cubicBezTo>
                    <a:pt x="4" y="1"/>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9" name="Freeform 3224">
              <a:extLst>
                <a:ext uri="{FF2B5EF4-FFF2-40B4-BE49-F238E27FC236}">
                  <a16:creationId xmlns:a16="http://schemas.microsoft.com/office/drawing/2014/main" id="{C348ADB5-8982-A97B-FB19-532675ED15F7}"/>
                </a:ext>
              </a:extLst>
            </p:cNvPr>
            <p:cNvSpPr>
              <a:spLocks/>
            </p:cNvSpPr>
            <p:nvPr/>
          </p:nvSpPr>
          <p:spPr bwMode="auto">
            <a:xfrm>
              <a:off x="9648322" y="871614"/>
              <a:ext cx="41382" cy="33106"/>
            </a:xfrm>
            <a:custGeom>
              <a:avLst/>
              <a:gdLst>
                <a:gd name="T0" fmla="*/ 3 w 6"/>
                <a:gd name="T1" fmla="*/ 0 h 5"/>
                <a:gd name="T2" fmla="*/ 1 w 6"/>
                <a:gd name="T3" fmla="*/ 0 h 5"/>
                <a:gd name="T4" fmla="*/ 1 w 6"/>
                <a:gd name="T5" fmla="*/ 1 h 5"/>
                <a:gd name="T6" fmla="*/ 0 w 6"/>
                <a:gd name="T7" fmla="*/ 1 h 5"/>
                <a:gd name="T8" fmla="*/ 0 w 6"/>
                <a:gd name="T9" fmla="*/ 3 h 5"/>
                <a:gd name="T10" fmla="*/ 0 w 6"/>
                <a:gd name="T11" fmla="*/ 3 h 5"/>
                <a:gd name="T12" fmla="*/ 1 w 6"/>
                <a:gd name="T13" fmla="*/ 4 h 5"/>
                <a:gd name="T14" fmla="*/ 3 w 6"/>
                <a:gd name="T15" fmla="*/ 5 h 5"/>
                <a:gd name="T16" fmla="*/ 5 w 6"/>
                <a:gd name="T17" fmla="*/ 4 h 5"/>
                <a:gd name="T18" fmla="*/ 4 w 6"/>
                <a:gd name="T19" fmla="*/ 0 h 5"/>
                <a:gd name="T20" fmla="*/ 3 w 6"/>
                <a:gd name="T2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5">
                  <a:moveTo>
                    <a:pt x="3" y="0"/>
                  </a:moveTo>
                  <a:cubicBezTo>
                    <a:pt x="2" y="0"/>
                    <a:pt x="1" y="0"/>
                    <a:pt x="1" y="0"/>
                  </a:cubicBezTo>
                  <a:cubicBezTo>
                    <a:pt x="1" y="0"/>
                    <a:pt x="1" y="0"/>
                    <a:pt x="1" y="1"/>
                  </a:cubicBezTo>
                  <a:cubicBezTo>
                    <a:pt x="1" y="1"/>
                    <a:pt x="1" y="1"/>
                    <a:pt x="0" y="1"/>
                  </a:cubicBezTo>
                  <a:cubicBezTo>
                    <a:pt x="0" y="1"/>
                    <a:pt x="0" y="2"/>
                    <a:pt x="0" y="3"/>
                  </a:cubicBezTo>
                  <a:cubicBezTo>
                    <a:pt x="0" y="3"/>
                    <a:pt x="0" y="3"/>
                    <a:pt x="0" y="3"/>
                  </a:cubicBezTo>
                  <a:cubicBezTo>
                    <a:pt x="0" y="4"/>
                    <a:pt x="1" y="4"/>
                    <a:pt x="1" y="4"/>
                  </a:cubicBezTo>
                  <a:cubicBezTo>
                    <a:pt x="2" y="5"/>
                    <a:pt x="2" y="5"/>
                    <a:pt x="3" y="5"/>
                  </a:cubicBezTo>
                  <a:cubicBezTo>
                    <a:pt x="4" y="5"/>
                    <a:pt x="4" y="5"/>
                    <a:pt x="5" y="4"/>
                  </a:cubicBezTo>
                  <a:cubicBezTo>
                    <a:pt x="6" y="3"/>
                    <a:pt x="6" y="1"/>
                    <a:pt x="4" y="0"/>
                  </a:cubicBezTo>
                  <a:cubicBezTo>
                    <a:pt x="4"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0" name="Freeform 3225">
              <a:extLst>
                <a:ext uri="{FF2B5EF4-FFF2-40B4-BE49-F238E27FC236}">
                  <a16:creationId xmlns:a16="http://schemas.microsoft.com/office/drawing/2014/main" id="{D21F6FAC-1DD1-E1C9-102A-B73D3E439C21}"/>
                </a:ext>
              </a:extLst>
            </p:cNvPr>
            <p:cNvSpPr>
              <a:spLocks/>
            </p:cNvSpPr>
            <p:nvPr/>
          </p:nvSpPr>
          <p:spPr bwMode="auto">
            <a:xfrm>
              <a:off x="7121252" y="-118799"/>
              <a:ext cx="38623" cy="38623"/>
            </a:xfrm>
            <a:custGeom>
              <a:avLst/>
              <a:gdLst>
                <a:gd name="T0" fmla="*/ 3 w 6"/>
                <a:gd name="T1" fmla="*/ 0 h 6"/>
                <a:gd name="T2" fmla="*/ 0 w 6"/>
                <a:gd name="T3" fmla="*/ 1 h 6"/>
                <a:gd name="T4" fmla="*/ 0 w 6"/>
                <a:gd name="T5" fmla="*/ 1 h 6"/>
                <a:gd name="T6" fmla="*/ 0 w 6"/>
                <a:gd name="T7" fmla="*/ 2 h 6"/>
                <a:gd name="T8" fmla="*/ 1 w 6"/>
                <a:gd name="T9" fmla="*/ 5 h 6"/>
                <a:gd name="T10" fmla="*/ 2 w 6"/>
                <a:gd name="T11" fmla="*/ 6 h 6"/>
                <a:gd name="T12" fmla="*/ 3 w 6"/>
                <a:gd name="T13" fmla="*/ 6 h 6"/>
                <a:gd name="T14" fmla="*/ 3 w 6"/>
                <a:gd name="T15" fmla="*/ 6 h 6"/>
                <a:gd name="T16" fmla="*/ 4 w 6"/>
                <a:gd name="T17" fmla="*/ 5 h 6"/>
                <a:gd name="T18" fmla="*/ 4 w 6"/>
                <a:gd name="T19" fmla="*/ 5 h 6"/>
                <a:gd name="T20" fmla="*/ 5 w 6"/>
                <a:gd name="T21" fmla="*/ 5 h 6"/>
                <a:gd name="T22" fmla="*/ 4 w 6"/>
                <a:gd name="T23" fmla="*/ 1 h 6"/>
                <a:gd name="T24" fmla="*/ 3 w 6"/>
                <a:gd name="T2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6">
                  <a:moveTo>
                    <a:pt x="3" y="0"/>
                  </a:moveTo>
                  <a:cubicBezTo>
                    <a:pt x="2" y="0"/>
                    <a:pt x="1" y="1"/>
                    <a:pt x="0" y="1"/>
                  </a:cubicBezTo>
                  <a:cubicBezTo>
                    <a:pt x="0" y="1"/>
                    <a:pt x="0" y="1"/>
                    <a:pt x="0" y="1"/>
                  </a:cubicBezTo>
                  <a:cubicBezTo>
                    <a:pt x="0" y="2"/>
                    <a:pt x="0" y="2"/>
                    <a:pt x="0" y="2"/>
                  </a:cubicBezTo>
                  <a:cubicBezTo>
                    <a:pt x="0" y="3"/>
                    <a:pt x="0" y="4"/>
                    <a:pt x="1" y="5"/>
                  </a:cubicBezTo>
                  <a:cubicBezTo>
                    <a:pt x="1" y="5"/>
                    <a:pt x="2" y="6"/>
                    <a:pt x="2" y="6"/>
                  </a:cubicBezTo>
                  <a:cubicBezTo>
                    <a:pt x="2" y="6"/>
                    <a:pt x="3" y="6"/>
                    <a:pt x="3" y="6"/>
                  </a:cubicBezTo>
                  <a:cubicBezTo>
                    <a:pt x="3" y="6"/>
                    <a:pt x="3" y="6"/>
                    <a:pt x="3" y="6"/>
                  </a:cubicBezTo>
                  <a:cubicBezTo>
                    <a:pt x="3" y="6"/>
                    <a:pt x="4" y="6"/>
                    <a:pt x="4" y="5"/>
                  </a:cubicBezTo>
                  <a:cubicBezTo>
                    <a:pt x="4" y="5"/>
                    <a:pt x="4" y="5"/>
                    <a:pt x="4" y="5"/>
                  </a:cubicBezTo>
                  <a:cubicBezTo>
                    <a:pt x="4" y="5"/>
                    <a:pt x="5" y="5"/>
                    <a:pt x="5" y="5"/>
                  </a:cubicBezTo>
                  <a:cubicBezTo>
                    <a:pt x="6" y="3"/>
                    <a:pt x="5" y="2"/>
                    <a:pt x="4" y="1"/>
                  </a:cubicBezTo>
                  <a:cubicBezTo>
                    <a:pt x="4"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1" name="Freeform 3226">
              <a:extLst>
                <a:ext uri="{FF2B5EF4-FFF2-40B4-BE49-F238E27FC236}">
                  <a16:creationId xmlns:a16="http://schemas.microsoft.com/office/drawing/2014/main" id="{60378028-9BB4-A1C6-3B1C-47A3CAC9FC1C}"/>
                </a:ext>
              </a:extLst>
            </p:cNvPr>
            <p:cNvSpPr>
              <a:spLocks/>
            </p:cNvSpPr>
            <p:nvPr/>
          </p:nvSpPr>
          <p:spPr bwMode="auto">
            <a:xfrm>
              <a:off x="7278504" y="137771"/>
              <a:ext cx="24829" cy="24829"/>
            </a:xfrm>
            <a:custGeom>
              <a:avLst/>
              <a:gdLst>
                <a:gd name="T0" fmla="*/ 2 w 4"/>
                <a:gd name="T1" fmla="*/ 0 h 4"/>
                <a:gd name="T2" fmla="*/ 1 w 4"/>
                <a:gd name="T3" fmla="*/ 0 h 4"/>
                <a:gd name="T4" fmla="*/ 0 w 4"/>
                <a:gd name="T5" fmla="*/ 0 h 4"/>
                <a:gd name="T6" fmla="*/ 0 w 4"/>
                <a:gd name="T7" fmla="*/ 1 h 4"/>
                <a:gd name="T8" fmla="*/ 0 w 4"/>
                <a:gd name="T9" fmla="*/ 2 h 4"/>
                <a:gd name="T10" fmla="*/ 0 w 4"/>
                <a:gd name="T11" fmla="*/ 2 h 4"/>
                <a:gd name="T12" fmla="*/ 0 w 4"/>
                <a:gd name="T13" fmla="*/ 3 h 4"/>
                <a:gd name="T14" fmla="*/ 0 w 4"/>
                <a:gd name="T15" fmla="*/ 3 h 4"/>
                <a:gd name="T16" fmla="*/ 0 w 4"/>
                <a:gd name="T17" fmla="*/ 3 h 4"/>
                <a:gd name="T18" fmla="*/ 2 w 4"/>
                <a:gd name="T19" fmla="*/ 4 h 4"/>
                <a:gd name="T20" fmla="*/ 3 w 4"/>
                <a:gd name="T21" fmla="*/ 3 h 4"/>
                <a:gd name="T22" fmla="*/ 3 w 4"/>
                <a:gd name="T23" fmla="*/ 3 h 4"/>
                <a:gd name="T24" fmla="*/ 3 w 4"/>
                <a:gd name="T25" fmla="*/ 2 h 4"/>
                <a:gd name="T26" fmla="*/ 4 w 4"/>
                <a:gd name="T27" fmla="*/ 2 h 4"/>
                <a:gd name="T28" fmla="*/ 4 w 4"/>
                <a:gd name="T29" fmla="*/ 2 h 4"/>
                <a:gd name="T30" fmla="*/ 3 w 4"/>
                <a:gd name="T31" fmla="*/ 0 h 4"/>
                <a:gd name="T32" fmla="*/ 2 w 4"/>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4">
                  <a:moveTo>
                    <a:pt x="2" y="0"/>
                  </a:moveTo>
                  <a:cubicBezTo>
                    <a:pt x="1" y="0"/>
                    <a:pt x="1" y="0"/>
                    <a:pt x="1" y="0"/>
                  </a:cubicBezTo>
                  <a:cubicBezTo>
                    <a:pt x="1" y="0"/>
                    <a:pt x="1" y="0"/>
                    <a:pt x="0" y="0"/>
                  </a:cubicBezTo>
                  <a:cubicBezTo>
                    <a:pt x="0" y="0"/>
                    <a:pt x="0" y="0"/>
                    <a:pt x="0" y="1"/>
                  </a:cubicBezTo>
                  <a:cubicBezTo>
                    <a:pt x="0" y="1"/>
                    <a:pt x="0" y="1"/>
                    <a:pt x="0" y="2"/>
                  </a:cubicBezTo>
                  <a:cubicBezTo>
                    <a:pt x="0" y="2"/>
                    <a:pt x="0" y="2"/>
                    <a:pt x="0" y="2"/>
                  </a:cubicBezTo>
                  <a:cubicBezTo>
                    <a:pt x="0" y="2"/>
                    <a:pt x="0" y="2"/>
                    <a:pt x="0" y="3"/>
                  </a:cubicBezTo>
                  <a:cubicBezTo>
                    <a:pt x="0" y="3"/>
                    <a:pt x="0" y="3"/>
                    <a:pt x="0" y="3"/>
                  </a:cubicBezTo>
                  <a:cubicBezTo>
                    <a:pt x="0" y="3"/>
                    <a:pt x="0" y="3"/>
                    <a:pt x="0" y="3"/>
                  </a:cubicBezTo>
                  <a:cubicBezTo>
                    <a:pt x="1" y="4"/>
                    <a:pt x="1" y="4"/>
                    <a:pt x="2" y="4"/>
                  </a:cubicBezTo>
                  <a:cubicBezTo>
                    <a:pt x="2" y="4"/>
                    <a:pt x="3" y="3"/>
                    <a:pt x="3" y="3"/>
                  </a:cubicBezTo>
                  <a:cubicBezTo>
                    <a:pt x="3" y="3"/>
                    <a:pt x="3" y="3"/>
                    <a:pt x="3" y="3"/>
                  </a:cubicBezTo>
                  <a:cubicBezTo>
                    <a:pt x="3" y="3"/>
                    <a:pt x="3" y="2"/>
                    <a:pt x="3" y="2"/>
                  </a:cubicBezTo>
                  <a:cubicBezTo>
                    <a:pt x="3" y="2"/>
                    <a:pt x="3" y="2"/>
                    <a:pt x="4" y="2"/>
                  </a:cubicBezTo>
                  <a:cubicBezTo>
                    <a:pt x="4" y="2"/>
                    <a:pt x="4" y="2"/>
                    <a:pt x="4" y="2"/>
                  </a:cubicBezTo>
                  <a:cubicBezTo>
                    <a:pt x="4" y="1"/>
                    <a:pt x="3" y="1"/>
                    <a:pt x="3"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2" name="Freeform 3227">
              <a:extLst>
                <a:ext uri="{FF2B5EF4-FFF2-40B4-BE49-F238E27FC236}">
                  <a16:creationId xmlns:a16="http://schemas.microsoft.com/office/drawing/2014/main" id="{376B5FE1-3D03-4E6B-C7E4-1DE4FD7B715E}"/>
                </a:ext>
              </a:extLst>
            </p:cNvPr>
            <p:cNvSpPr>
              <a:spLocks/>
            </p:cNvSpPr>
            <p:nvPr/>
          </p:nvSpPr>
          <p:spPr bwMode="auto">
            <a:xfrm>
              <a:off x="6897788" y="-242945"/>
              <a:ext cx="24829" cy="24829"/>
            </a:xfrm>
            <a:custGeom>
              <a:avLst/>
              <a:gdLst>
                <a:gd name="T0" fmla="*/ 2 w 4"/>
                <a:gd name="T1" fmla="*/ 0 h 4"/>
                <a:gd name="T2" fmla="*/ 0 w 4"/>
                <a:gd name="T3" fmla="*/ 1 h 4"/>
                <a:gd name="T4" fmla="*/ 1 w 4"/>
                <a:gd name="T5" fmla="*/ 4 h 4"/>
                <a:gd name="T6" fmla="*/ 2 w 4"/>
                <a:gd name="T7" fmla="*/ 4 h 4"/>
                <a:gd name="T8" fmla="*/ 3 w 4"/>
                <a:gd name="T9" fmla="*/ 4 h 4"/>
                <a:gd name="T10" fmla="*/ 3 w 4"/>
                <a:gd name="T11" fmla="*/ 4 h 4"/>
                <a:gd name="T12" fmla="*/ 3 w 4"/>
                <a:gd name="T13" fmla="*/ 3 h 4"/>
                <a:gd name="T14" fmla="*/ 3 w 4"/>
                <a:gd name="T15" fmla="*/ 3 h 4"/>
                <a:gd name="T16" fmla="*/ 4 w 4"/>
                <a:gd name="T17" fmla="*/ 3 h 4"/>
                <a:gd name="T18" fmla="*/ 3 w 4"/>
                <a:gd name="T19" fmla="*/ 1 h 4"/>
                <a:gd name="T20" fmla="*/ 2 w 4"/>
                <a:gd name="T2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4">
                  <a:moveTo>
                    <a:pt x="2" y="0"/>
                  </a:moveTo>
                  <a:cubicBezTo>
                    <a:pt x="1" y="0"/>
                    <a:pt x="1" y="1"/>
                    <a:pt x="0" y="1"/>
                  </a:cubicBezTo>
                  <a:cubicBezTo>
                    <a:pt x="0" y="2"/>
                    <a:pt x="0" y="3"/>
                    <a:pt x="1" y="4"/>
                  </a:cubicBezTo>
                  <a:cubicBezTo>
                    <a:pt x="1" y="4"/>
                    <a:pt x="1" y="4"/>
                    <a:pt x="2" y="4"/>
                  </a:cubicBezTo>
                  <a:cubicBezTo>
                    <a:pt x="2" y="4"/>
                    <a:pt x="2" y="4"/>
                    <a:pt x="3" y="4"/>
                  </a:cubicBezTo>
                  <a:cubicBezTo>
                    <a:pt x="3" y="4"/>
                    <a:pt x="3" y="4"/>
                    <a:pt x="3" y="4"/>
                  </a:cubicBezTo>
                  <a:cubicBezTo>
                    <a:pt x="3" y="4"/>
                    <a:pt x="3" y="4"/>
                    <a:pt x="3" y="3"/>
                  </a:cubicBezTo>
                  <a:cubicBezTo>
                    <a:pt x="3" y="3"/>
                    <a:pt x="3" y="3"/>
                    <a:pt x="3" y="3"/>
                  </a:cubicBezTo>
                  <a:cubicBezTo>
                    <a:pt x="4" y="3"/>
                    <a:pt x="4" y="3"/>
                    <a:pt x="4" y="3"/>
                  </a:cubicBezTo>
                  <a:cubicBezTo>
                    <a:pt x="4" y="2"/>
                    <a:pt x="4" y="1"/>
                    <a:pt x="3" y="1"/>
                  </a:cubicBezTo>
                  <a:cubicBezTo>
                    <a:pt x="3"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3" name="Freeform 3228">
              <a:extLst>
                <a:ext uri="{FF2B5EF4-FFF2-40B4-BE49-F238E27FC236}">
                  <a16:creationId xmlns:a16="http://schemas.microsoft.com/office/drawing/2014/main" id="{48AD4282-D5BA-0A2B-BEDB-A47334B15041}"/>
                </a:ext>
              </a:extLst>
            </p:cNvPr>
            <p:cNvSpPr>
              <a:spLocks/>
            </p:cNvSpPr>
            <p:nvPr/>
          </p:nvSpPr>
          <p:spPr bwMode="auto">
            <a:xfrm>
              <a:off x="7107458" y="137771"/>
              <a:ext cx="24829" cy="24829"/>
            </a:xfrm>
            <a:custGeom>
              <a:avLst/>
              <a:gdLst>
                <a:gd name="T0" fmla="*/ 2 w 4"/>
                <a:gd name="T1" fmla="*/ 0 h 4"/>
                <a:gd name="T2" fmla="*/ 2 w 4"/>
                <a:gd name="T3" fmla="*/ 0 h 4"/>
                <a:gd name="T4" fmla="*/ 1 w 4"/>
                <a:gd name="T5" fmla="*/ 0 h 4"/>
                <a:gd name="T6" fmla="*/ 1 w 4"/>
                <a:gd name="T7" fmla="*/ 1 h 4"/>
                <a:gd name="T8" fmla="*/ 1 w 4"/>
                <a:gd name="T9" fmla="*/ 3 h 4"/>
                <a:gd name="T10" fmla="*/ 1 w 4"/>
                <a:gd name="T11" fmla="*/ 3 h 4"/>
                <a:gd name="T12" fmla="*/ 2 w 4"/>
                <a:gd name="T13" fmla="*/ 4 h 4"/>
                <a:gd name="T14" fmla="*/ 2 w 4"/>
                <a:gd name="T15" fmla="*/ 4 h 4"/>
                <a:gd name="T16" fmla="*/ 3 w 4"/>
                <a:gd name="T17" fmla="*/ 4 h 4"/>
                <a:gd name="T18" fmla="*/ 3 w 4"/>
                <a:gd name="T19" fmla="*/ 3 h 4"/>
                <a:gd name="T20" fmla="*/ 4 w 4"/>
                <a:gd name="T21" fmla="*/ 3 h 4"/>
                <a:gd name="T22" fmla="*/ 4 w 4"/>
                <a:gd name="T23" fmla="*/ 2 h 4"/>
                <a:gd name="T24" fmla="*/ 4 w 4"/>
                <a:gd name="T25" fmla="*/ 2 h 4"/>
                <a:gd name="T26" fmla="*/ 3 w 4"/>
                <a:gd name="T27" fmla="*/ 0 h 4"/>
                <a:gd name="T28" fmla="*/ 3 w 4"/>
                <a:gd name="T29" fmla="*/ 0 h 4"/>
                <a:gd name="T30" fmla="*/ 2 w 4"/>
                <a:gd name="T31" fmla="*/ 0 h 4"/>
                <a:gd name="T32" fmla="*/ 2 w 4"/>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4">
                  <a:moveTo>
                    <a:pt x="2" y="0"/>
                  </a:moveTo>
                  <a:cubicBezTo>
                    <a:pt x="2" y="0"/>
                    <a:pt x="2" y="0"/>
                    <a:pt x="2" y="0"/>
                  </a:cubicBezTo>
                  <a:cubicBezTo>
                    <a:pt x="1" y="0"/>
                    <a:pt x="1" y="0"/>
                    <a:pt x="1" y="0"/>
                  </a:cubicBezTo>
                  <a:cubicBezTo>
                    <a:pt x="1" y="0"/>
                    <a:pt x="1" y="0"/>
                    <a:pt x="1" y="1"/>
                  </a:cubicBezTo>
                  <a:cubicBezTo>
                    <a:pt x="0" y="2"/>
                    <a:pt x="0" y="3"/>
                    <a:pt x="1" y="3"/>
                  </a:cubicBezTo>
                  <a:cubicBezTo>
                    <a:pt x="1" y="3"/>
                    <a:pt x="1" y="3"/>
                    <a:pt x="1" y="3"/>
                  </a:cubicBezTo>
                  <a:cubicBezTo>
                    <a:pt x="1" y="3"/>
                    <a:pt x="1" y="3"/>
                    <a:pt x="2" y="4"/>
                  </a:cubicBezTo>
                  <a:cubicBezTo>
                    <a:pt x="2" y="4"/>
                    <a:pt x="2" y="4"/>
                    <a:pt x="2" y="4"/>
                  </a:cubicBezTo>
                  <a:cubicBezTo>
                    <a:pt x="3" y="4"/>
                    <a:pt x="3" y="4"/>
                    <a:pt x="3" y="4"/>
                  </a:cubicBezTo>
                  <a:cubicBezTo>
                    <a:pt x="3" y="3"/>
                    <a:pt x="3" y="3"/>
                    <a:pt x="3" y="3"/>
                  </a:cubicBezTo>
                  <a:cubicBezTo>
                    <a:pt x="4" y="3"/>
                    <a:pt x="4" y="3"/>
                    <a:pt x="4" y="3"/>
                  </a:cubicBezTo>
                  <a:cubicBezTo>
                    <a:pt x="4" y="3"/>
                    <a:pt x="4" y="2"/>
                    <a:pt x="4" y="2"/>
                  </a:cubicBezTo>
                  <a:cubicBezTo>
                    <a:pt x="4" y="2"/>
                    <a:pt x="4" y="2"/>
                    <a:pt x="4" y="2"/>
                  </a:cubicBezTo>
                  <a:cubicBezTo>
                    <a:pt x="4" y="1"/>
                    <a:pt x="4" y="0"/>
                    <a:pt x="3" y="0"/>
                  </a:cubicBezTo>
                  <a:cubicBezTo>
                    <a:pt x="3" y="0"/>
                    <a:pt x="3" y="0"/>
                    <a:pt x="3" y="0"/>
                  </a:cubicBezTo>
                  <a:cubicBezTo>
                    <a:pt x="3" y="0"/>
                    <a:pt x="3"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4" name="Freeform 3229">
              <a:extLst>
                <a:ext uri="{FF2B5EF4-FFF2-40B4-BE49-F238E27FC236}">
                  <a16:creationId xmlns:a16="http://schemas.microsoft.com/office/drawing/2014/main" id="{8B51ABB8-144A-46D9-FF0E-36C12490A8C2}"/>
                </a:ext>
              </a:extLst>
            </p:cNvPr>
            <p:cNvSpPr>
              <a:spLocks/>
            </p:cNvSpPr>
            <p:nvPr/>
          </p:nvSpPr>
          <p:spPr bwMode="auto">
            <a:xfrm>
              <a:off x="7303333" y="728156"/>
              <a:ext cx="27588" cy="24829"/>
            </a:xfrm>
            <a:custGeom>
              <a:avLst/>
              <a:gdLst>
                <a:gd name="T0" fmla="*/ 2 w 4"/>
                <a:gd name="T1" fmla="*/ 0 h 4"/>
                <a:gd name="T2" fmla="*/ 2 w 4"/>
                <a:gd name="T3" fmla="*/ 0 h 4"/>
                <a:gd name="T4" fmla="*/ 1 w 4"/>
                <a:gd name="T5" fmla="*/ 0 h 4"/>
                <a:gd name="T6" fmla="*/ 0 w 4"/>
                <a:gd name="T7" fmla="*/ 1 h 4"/>
                <a:gd name="T8" fmla="*/ 0 w 4"/>
                <a:gd name="T9" fmla="*/ 2 h 4"/>
                <a:gd name="T10" fmla="*/ 0 w 4"/>
                <a:gd name="T11" fmla="*/ 3 h 4"/>
                <a:gd name="T12" fmla="*/ 1 w 4"/>
                <a:gd name="T13" fmla="*/ 4 h 4"/>
                <a:gd name="T14" fmla="*/ 1 w 4"/>
                <a:gd name="T15" fmla="*/ 4 h 4"/>
                <a:gd name="T16" fmla="*/ 1 w 4"/>
                <a:gd name="T17" fmla="*/ 4 h 4"/>
                <a:gd name="T18" fmla="*/ 2 w 4"/>
                <a:gd name="T19" fmla="*/ 4 h 4"/>
                <a:gd name="T20" fmla="*/ 3 w 4"/>
                <a:gd name="T21" fmla="*/ 3 h 4"/>
                <a:gd name="T22" fmla="*/ 3 w 4"/>
                <a:gd name="T23" fmla="*/ 1 h 4"/>
                <a:gd name="T24" fmla="*/ 3 w 4"/>
                <a:gd name="T25" fmla="*/ 1 h 4"/>
                <a:gd name="T26" fmla="*/ 3 w 4"/>
                <a:gd name="T27" fmla="*/ 1 h 4"/>
                <a:gd name="T28" fmla="*/ 3 w 4"/>
                <a:gd name="T29" fmla="*/ 1 h 4"/>
                <a:gd name="T30" fmla="*/ 3 w 4"/>
                <a:gd name="T31" fmla="*/ 0 h 4"/>
                <a:gd name="T32" fmla="*/ 2 w 4"/>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4">
                  <a:moveTo>
                    <a:pt x="2" y="0"/>
                  </a:moveTo>
                  <a:cubicBezTo>
                    <a:pt x="2" y="0"/>
                    <a:pt x="2" y="0"/>
                    <a:pt x="2" y="0"/>
                  </a:cubicBezTo>
                  <a:cubicBezTo>
                    <a:pt x="2" y="0"/>
                    <a:pt x="1" y="0"/>
                    <a:pt x="1" y="0"/>
                  </a:cubicBezTo>
                  <a:cubicBezTo>
                    <a:pt x="1" y="0"/>
                    <a:pt x="0" y="1"/>
                    <a:pt x="0" y="1"/>
                  </a:cubicBezTo>
                  <a:cubicBezTo>
                    <a:pt x="0" y="1"/>
                    <a:pt x="0" y="2"/>
                    <a:pt x="0" y="2"/>
                  </a:cubicBezTo>
                  <a:cubicBezTo>
                    <a:pt x="0" y="3"/>
                    <a:pt x="0" y="3"/>
                    <a:pt x="0" y="3"/>
                  </a:cubicBezTo>
                  <a:cubicBezTo>
                    <a:pt x="0" y="3"/>
                    <a:pt x="0" y="4"/>
                    <a:pt x="1" y="4"/>
                  </a:cubicBezTo>
                  <a:cubicBezTo>
                    <a:pt x="1" y="4"/>
                    <a:pt x="1" y="4"/>
                    <a:pt x="1" y="4"/>
                  </a:cubicBezTo>
                  <a:cubicBezTo>
                    <a:pt x="1" y="4"/>
                    <a:pt x="1" y="4"/>
                    <a:pt x="1" y="4"/>
                  </a:cubicBezTo>
                  <a:cubicBezTo>
                    <a:pt x="1" y="4"/>
                    <a:pt x="2" y="4"/>
                    <a:pt x="2" y="4"/>
                  </a:cubicBezTo>
                  <a:cubicBezTo>
                    <a:pt x="2" y="4"/>
                    <a:pt x="3" y="4"/>
                    <a:pt x="3" y="3"/>
                  </a:cubicBezTo>
                  <a:cubicBezTo>
                    <a:pt x="4" y="3"/>
                    <a:pt x="4" y="2"/>
                    <a:pt x="3" y="1"/>
                  </a:cubicBezTo>
                  <a:cubicBezTo>
                    <a:pt x="3" y="1"/>
                    <a:pt x="3" y="1"/>
                    <a:pt x="3" y="1"/>
                  </a:cubicBezTo>
                  <a:cubicBezTo>
                    <a:pt x="3" y="1"/>
                    <a:pt x="3" y="1"/>
                    <a:pt x="3" y="1"/>
                  </a:cubicBezTo>
                  <a:cubicBezTo>
                    <a:pt x="3" y="1"/>
                    <a:pt x="3" y="1"/>
                    <a:pt x="3" y="1"/>
                  </a:cubicBezTo>
                  <a:cubicBezTo>
                    <a:pt x="3" y="0"/>
                    <a:pt x="3" y="0"/>
                    <a:pt x="3"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5" name="Freeform 3230">
              <a:extLst>
                <a:ext uri="{FF2B5EF4-FFF2-40B4-BE49-F238E27FC236}">
                  <a16:creationId xmlns:a16="http://schemas.microsoft.com/office/drawing/2014/main" id="{EE1CE3AF-3C01-7EF0-9ACB-76BA731CE807}"/>
                </a:ext>
              </a:extLst>
            </p:cNvPr>
            <p:cNvSpPr>
              <a:spLocks/>
            </p:cNvSpPr>
            <p:nvPr/>
          </p:nvSpPr>
          <p:spPr bwMode="auto">
            <a:xfrm>
              <a:off x="6883994" y="824715"/>
              <a:ext cx="27588" cy="19312"/>
            </a:xfrm>
            <a:custGeom>
              <a:avLst/>
              <a:gdLst>
                <a:gd name="T0" fmla="*/ 2 w 4"/>
                <a:gd name="T1" fmla="*/ 0 h 3"/>
                <a:gd name="T2" fmla="*/ 1 w 4"/>
                <a:gd name="T3" fmla="*/ 0 h 3"/>
                <a:gd name="T4" fmla="*/ 1 w 4"/>
                <a:gd name="T5" fmla="*/ 3 h 3"/>
                <a:gd name="T6" fmla="*/ 2 w 4"/>
                <a:gd name="T7" fmla="*/ 3 h 3"/>
                <a:gd name="T8" fmla="*/ 4 w 4"/>
                <a:gd name="T9" fmla="*/ 3 h 3"/>
                <a:gd name="T10" fmla="*/ 4 w 4"/>
                <a:gd name="T11" fmla="*/ 2 h 3"/>
                <a:gd name="T12" fmla="*/ 4 w 4"/>
                <a:gd name="T13" fmla="*/ 2 h 3"/>
                <a:gd name="T14" fmla="*/ 4 w 4"/>
                <a:gd name="T15" fmla="*/ 1 h 3"/>
                <a:gd name="T16" fmla="*/ 4 w 4"/>
                <a:gd name="T17" fmla="*/ 1 h 3"/>
                <a:gd name="T18" fmla="*/ 4 w 4"/>
                <a:gd name="T19" fmla="*/ 0 h 3"/>
                <a:gd name="T20" fmla="*/ 3 w 4"/>
                <a:gd name="T21" fmla="*/ 0 h 3"/>
                <a:gd name="T22" fmla="*/ 3 w 4"/>
                <a:gd name="T23" fmla="*/ 0 h 3"/>
                <a:gd name="T24" fmla="*/ 2 w 4"/>
                <a:gd name="T25"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3">
                  <a:moveTo>
                    <a:pt x="2" y="0"/>
                  </a:moveTo>
                  <a:cubicBezTo>
                    <a:pt x="2" y="0"/>
                    <a:pt x="1" y="0"/>
                    <a:pt x="1" y="0"/>
                  </a:cubicBezTo>
                  <a:cubicBezTo>
                    <a:pt x="0" y="1"/>
                    <a:pt x="0" y="2"/>
                    <a:pt x="1" y="3"/>
                  </a:cubicBezTo>
                  <a:cubicBezTo>
                    <a:pt x="2" y="3"/>
                    <a:pt x="2" y="3"/>
                    <a:pt x="2" y="3"/>
                  </a:cubicBezTo>
                  <a:cubicBezTo>
                    <a:pt x="3" y="3"/>
                    <a:pt x="4" y="3"/>
                    <a:pt x="4" y="3"/>
                  </a:cubicBezTo>
                  <a:cubicBezTo>
                    <a:pt x="4" y="2"/>
                    <a:pt x="4" y="2"/>
                    <a:pt x="4" y="2"/>
                  </a:cubicBezTo>
                  <a:cubicBezTo>
                    <a:pt x="4" y="2"/>
                    <a:pt x="4" y="2"/>
                    <a:pt x="4" y="2"/>
                  </a:cubicBezTo>
                  <a:cubicBezTo>
                    <a:pt x="4" y="2"/>
                    <a:pt x="4" y="1"/>
                    <a:pt x="4" y="1"/>
                  </a:cubicBezTo>
                  <a:cubicBezTo>
                    <a:pt x="4" y="1"/>
                    <a:pt x="4" y="1"/>
                    <a:pt x="4" y="1"/>
                  </a:cubicBezTo>
                  <a:cubicBezTo>
                    <a:pt x="4" y="1"/>
                    <a:pt x="4" y="0"/>
                    <a:pt x="4" y="0"/>
                  </a:cubicBezTo>
                  <a:cubicBezTo>
                    <a:pt x="4" y="0"/>
                    <a:pt x="4" y="0"/>
                    <a:pt x="3" y="0"/>
                  </a:cubicBezTo>
                  <a:cubicBezTo>
                    <a:pt x="3" y="0"/>
                    <a:pt x="3" y="0"/>
                    <a:pt x="3" y="0"/>
                  </a:cubicBezTo>
                  <a:cubicBezTo>
                    <a:pt x="3" y="0"/>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6" name="Freeform 3231">
              <a:extLst>
                <a:ext uri="{FF2B5EF4-FFF2-40B4-BE49-F238E27FC236}">
                  <a16:creationId xmlns:a16="http://schemas.microsoft.com/office/drawing/2014/main" id="{A916DDBB-45A8-D092-5CA0-990F89A7737C}"/>
                </a:ext>
              </a:extLst>
            </p:cNvPr>
            <p:cNvSpPr>
              <a:spLocks/>
            </p:cNvSpPr>
            <p:nvPr/>
          </p:nvSpPr>
          <p:spPr bwMode="auto">
            <a:xfrm>
              <a:off x="7794401" y="347440"/>
              <a:ext cx="27588" cy="24829"/>
            </a:xfrm>
            <a:custGeom>
              <a:avLst/>
              <a:gdLst>
                <a:gd name="T0" fmla="*/ 2 w 4"/>
                <a:gd name="T1" fmla="*/ 0 h 4"/>
                <a:gd name="T2" fmla="*/ 0 w 4"/>
                <a:gd name="T3" fmla="*/ 1 h 4"/>
                <a:gd name="T4" fmla="*/ 0 w 4"/>
                <a:gd name="T5" fmla="*/ 1 h 4"/>
                <a:gd name="T6" fmla="*/ 0 w 4"/>
                <a:gd name="T7" fmla="*/ 1 h 4"/>
                <a:gd name="T8" fmla="*/ 0 w 4"/>
                <a:gd name="T9" fmla="*/ 2 h 4"/>
                <a:gd name="T10" fmla="*/ 0 w 4"/>
                <a:gd name="T11" fmla="*/ 2 h 4"/>
                <a:gd name="T12" fmla="*/ 0 w 4"/>
                <a:gd name="T13" fmla="*/ 3 h 4"/>
                <a:gd name="T14" fmla="*/ 0 w 4"/>
                <a:gd name="T15" fmla="*/ 3 h 4"/>
                <a:gd name="T16" fmla="*/ 1 w 4"/>
                <a:gd name="T17" fmla="*/ 3 h 4"/>
                <a:gd name="T18" fmla="*/ 2 w 4"/>
                <a:gd name="T19" fmla="*/ 4 h 4"/>
                <a:gd name="T20" fmla="*/ 3 w 4"/>
                <a:gd name="T21" fmla="*/ 3 h 4"/>
                <a:gd name="T22" fmla="*/ 3 w 4"/>
                <a:gd name="T23" fmla="*/ 3 h 4"/>
                <a:gd name="T24" fmla="*/ 3 w 4"/>
                <a:gd name="T25" fmla="*/ 3 h 4"/>
                <a:gd name="T26" fmla="*/ 3 w 4"/>
                <a:gd name="T27" fmla="*/ 2 h 4"/>
                <a:gd name="T28" fmla="*/ 4 w 4"/>
                <a:gd name="T29" fmla="*/ 2 h 4"/>
                <a:gd name="T30" fmla="*/ 3 w 4"/>
                <a:gd name="T31" fmla="*/ 1 h 4"/>
                <a:gd name="T32" fmla="*/ 3 w 4"/>
                <a:gd name="T33" fmla="*/ 0 h 4"/>
                <a:gd name="T34" fmla="*/ 3 w 4"/>
                <a:gd name="T35" fmla="*/ 0 h 4"/>
                <a:gd name="T36" fmla="*/ 2 w 4"/>
                <a:gd name="T3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 h="4">
                  <a:moveTo>
                    <a:pt x="2" y="0"/>
                  </a:moveTo>
                  <a:cubicBezTo>
                    <a:pt x="1" y="0"/>
                    <a:pt x="0" y="0"/>
                    <a:pt x="0" y="1"/>
                  </a:cubicBezTo>
                  <a:cubicBezTo>
                    <a:pt x="0" y="1"/>
                    <a:pt x="0" y="1"/>
                    <a:pt x="0" y="1"/>
                  </a:cubicBezTo>
                  <a:cubicBezTo>
                    <a:pt x="0" y="1"/>
                    <a:pt x="0" y="1"/>
                    <a:pt x="0" y="1"/>
                  </a:cubicBezTo>
                  <a:cubicBezTo>
                    <a:pt x="0" y="1"/>
                    <a:pt x="0" y="1"/>
                    <a:pt x="0" y="2"/>
                  </a:cubicBezTo>
                  <a:cubicBezTo>
                    <a:pt x="0" y="2"/>
                    <a:pt x="0" y="2"/>
                    <a:pt x="0" y="2"/>
                  </a:cubicBezTo>
                  <a:cubicBezTo>
                    <a:pt x="0" y="2"/>
                    <a:pt x="0" y="3"/>
                    <a:pt x="0" y="3"/>
                  </a:cubicBezTo>
                  <a:cubicBezTo>
                    <a:pt x="0" y="3"/>
                    <a:pt x="0" y="3"/>
                    <a:pt x="0" y="3"/>
                  </a:cubicBezTo>
                  <a:cubicBezTo>
                    <a:pt x="0" y="3"/>
                    <a:pt x="0" y="3"/>
                    <a:pt x="1" y="3"/>
                  </a:cubicBezTo>
                  <a:cubicBezTo>
                    <a:pt x="1" y="4"/>
                    <a:pt x="1" y="4"/>
                    <a:pt x="2" y="4"/>
                  </a:cubicBezTo>
                  <a:cubicBezTo>
                    <a:pt x="2" y="4"/>
                    <a:pt x="3" y="4"/>
                    <a:pt x="3" y="3"/>
                  </a:cubicBezTo>
                  <a:cubicBezTo>
                    <a:pt x="3" y="3"/>
                    <a:pt x="3" y="3"/>
                    <a:pt x="3" y="3"/>
                  </a:cubicBezTo>
                  <a:cubicBezTo>
                    <a:pt x="3" y="3"/>
                    <a:pt x="3" y="3"/>
                    <a:pt x="3" y="3"/>
                  </a:cubicBezTo>
                  <a:cubicBezTo>
                    <a:pt x="3" y="3"/>
                    <a:pt x="3" y="3"/>
                    <a:pt x="3" y="2"/>
                  </a:cubicBezTo>
                  <a:cubicBezTo>
                    <a:pt x="4" y="2"/>
                    <a:pt x="4" y="2"/>
                    <a:pt x="4" y="2"/>
                  </a:cubicBezTo>
                  <a:cubicBezTo>
                    <a:pt x="4" y="2"/>
                    <a:pt x="3" y="1"/>
                    <a:pt x="3" y="1"/>
                  </a:cubicBezTo>
                  <a:cubicBezTo>
                    <a:pt x="3" y="1"/>
                    <a:pt x="3" y="0"/>
                    <a:pt x="3" y="0"/>
                  </a:cubicBezTo>
                  <a:cubicBezTo>
                    <a:pt x="3" y="0"/>
                    <a:pt x="3" y="0"/>
                    <a:pt x="3"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7" name="Freeform 3232">
              <a:extLst>
                <a:ext uri="{FF2B5EF4-FFF2-40B4-BE49-F238E27FC236}">
                  <a16:creationId xmlns:a16="http://schemas.microsoft.com/office/drawing/2014/main" id="{5EC2CD44-D4B7-64EF-0194-C15ABA898CB3}"/>
                </a:ext>
              </a:extLst>
            </p:cNvPr>
            <p:cNvSpPr>
              <a:spLocks/>
            </p:cNvSpPr>
            <p:nvPr/>
          </p:nvSpPr>
          <p:spPr bwMode="auto">
            <a:xfrm>
              <a:off x="8337887" y="758503"/>
              <a:ext cx="22070" cy="27588"/>
            </a:xfrm>
            <a:custGeom>
              <a:avLst/>
              <a:gdLst>
                <a:gd name="T0" fmla="*/ 2 w 3"/>
                <a:gd name="T1" fmla="*/ 0 h 4"/>
                <a:gd name="T2" fmla="*/ 1 w 3"/>
                <a:gd name="T3" fmla="*/ 0 h 4"/>
                <a:gd name="T4" fmla="*/ 0 w 3"/>
                <a:gd name="T5" fmla="*/ 1 h 4"/>
                <a:gd name="T6" fmla="*/ 0 w 3"/>
                <a:gd name="T7" fmla="*/ 1 h 4"/>
                <a:gd name="T8" fmla="*/ 0 w 3"/>
                <a:gd name="T9" fmla="*/ 1 h 4"/>
                <a:gd name="T10" fmla="*/ 0 w 3"/>
                <a:gd name="T11" fmla="*/ 3 h 4"/>
                <a:gd name="T12" fmla="*/ 0 w 3"/>
                <a:gd name="T13" fmla="*/ 3 h 4"/>
                <a:gd name="T14" fmla="*/ 0 w 3"/>
                <a:gd name="T15" fmla="*/ 4 h 4"/>
                <a:gd name="T16" fmla="*/ 2 w 3"/>
                <a:gd name="T17" fmla="*/ 4 h 4"/>
                <a:gd name="T18" fmla="*/ 3 w 3"/>
                <a:gd name="T19" fmla="*/ 3 h 4"/>
                <a:gd name="T20" fmla="*/ 3 w 3"/>
                <a:gd name="T21" fmla="*/ 3 h 4"/>
                <a:gd name="T22" fmla="*/ 3 w 3"/>
                <a:gd name="T23" fmla="*/ 2 h 4"/>
                <a:gd name="T24" fmla="*/ 3 w 3"/>
                <a:gd name="T25" fmla="*/ 2 h 4"/>
                <a:gd name="T26" fmla="*/ 3 w 3"/>
                <a:gd name="T27" fmla="*/ 2 h 4"/>
                <a:gd name="T28" fmla="*/ 3 w 3"/>
                <a:gd name="T29" fmla="*/ 2 h 4"/>
                <a:gd name="T30" fmla="*/ 3 w 3"/>
                <a:gd name="T31" fmla="*/ 1 h 4"/>
                <a:gd name="T32" fmla="*/ 3 w 3"/>
                <a:gd name="T33" fmla="*/ 1 h 4"/>
                <a:gd name="T34" fmla="*/ 2 w 3"/>
                <a:gd name="T35" fmla="*/ 0 h 4"/>
                <a:gd name="T36" fmla="*/ 2 w 3"/>
                <a:gd name="T3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 h="4">
                  <a:moveTo>
                    <a:pt x="2" y="0"/>
                  </a:moveTo>
                  <a:cubicBezTo>
                    <a:pt x="1" y="0"/>
                    <a:pt x="1" y="0"/>
                    <a:pt x="1" y="0"/>
                  </a:cubicBezTo>
                  <a:cubicBezTo>
                    <a:pt x="1" y="0"/>
                    <a:pt x="0" y="1"/>
                    <a:pt x="0" y="1"/>
                  </a:cubicBezTo>
                  <a:cubicBezTo>
                    <a:pt x="0" y="1"/>
                    <a:pt x="0" y="1"/>
                    <a:pt x="0" y="1"/>
                  </a:cubicBezTo>
                  <a:cubicBezTo>
                    <a:pt x="0" y="1"/>
                    <a:pt x="0" y="1"/>
                    <a:pt x="0" y="1"/>
                  </a:cubicBezTo>
                  <a:cubicBezTo>
                    <a:pt x="0" y="2"/>
                    <a:pt x="0" y="2"/>
                    <a:pt x="0" y="3"/>
                  </a:cubicBezTo>
                  <a:cubicBezTo>
                    <a:pt x="0" y="3"/>
                    <a:pt x="0" y="3"/>
                    <a:pt x="0" y="3"/>
                  </a:cubicBezTo>
                  <a:cubicBezTo>
                    <a:pt x="0" y="3"/>
                    <a:pt x="0" y="4"/>
                    <a:pt x="0" y="4"/>
                  </a:cubicBezTo>
                  <a:cubicBezTo>
                    <a:pt x="1" y="4"/>
                    <a:pt x="1" y="4"/>
                    <a:pt x="2" y="4"/>
                  </a:cubicBezTo>
                  <a:cubicBezTo>
                    <a:pt x="2" y="4"/>
                    <a:pt x="3" y="4"/>
                    <a:pt x="3" y="3"/>
                  </a:cubicBezTo>
                  <a:cubicBezTo>
                    <a:pt x="3" y="3"/>
                    <a:pt x="3" y="3"/>
                    <a:pt x="3" y="3"/>
                  </a:cubicBezTo>
                  <a:cubicBezTo>
                    <a:pt x="3" y="3"/>
                    <a:pt x="3" y="2"/>
                    <a:pt x="3" y="2"/>
                  </a:cubicBezTo>
                  <a:cubicBezTo>
                    <a:pt x="3" y="2"/>
                    <a:pt x="3" y="2"/>
                    <a:pt x="3" y="2"/>
                  </a:cubicBezTo>
                  <a:cubicBezTo>
                    <a:pt x="3" y="2"/>
                    <a:pt x="3" y="2"/>
                    <a:pt x="3" y="2"/>
                  </a:cubicBezTo>
                  <a:cubicBezTo>
                    <a:pt x="3" y="2"/>
                    <a:pt x="3" y="2"/>
                    <a:pt x="3" y="2"/>
                  </a:cubicBezTo>
                  <a:cubicBezTo>
                    <a:pt x="3" y="2"/>
                    <a:pt x="3" y="1"/>
                    <a:pt x="3" y="1"/>
                  </a:cubicBezTo>
                  <a:cubicBezTo>
                    <a:pt x="3" y="1"/>
                    <a:pt x="3" y="1"/>
                    <a:pt x="3" y="1"/>
                  </a:cubicBezTo>
                  <a:cubicBezTo>
                    <a:pt x="2" y="1"/>
                    <a:pt x="2"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8" name="Freeform 3233">
              <a:extLst>
                <a:ext uri="{FF2B5EF4-FFF2-40B4-BE49-F238E27FC236}">
                  <a16:creationId xmlns:a16="http://schemas.microsoft.com/office/drawing/2014/main" id="{06CE18C1-97F9-F2E5-F40A-7718E04619A4}"/>
                </a:ext>
              </a:extLst>
            </p:cNvPr>
            <p:cNvSpPr>
              <a:spLocks/>
            </p:cNvSpPr>
            <p:nvPr/>
          </p:nvSpPr>
          <p:spPr bwMode="auto">
            <a:xfrm>
              <a:off x="7998553" y="832991"/>
              <a:ext cx="24829" cy="24829"/>
            </a:xfrm>
            <a:custGeom>
              <a:avLst/>
              <a:gdLst>
                <a:gd name="T0" fmla="*/ 2 w 4"/>
                <a:gd name="T1" fmla="*/ 0 h 4"/>
                <a:gd name="T2" fmla="*/ 1 w 4"/>
                <a:gd name="T3" fmla="*/ 1 h 4"/>
                <a:gd name="T4" fmla="*/ 1 w 4"/>
                <a:gd name="T5" fmla="*/ 4 h 4"/>
                <a:gd name="T6" fmla="*/ 2 w 4"/>
                <a:gd name="T7" fmla="*/ 4 h 4"/>
                <a:gd name="T8" fmla="*/ 4 w 4"/>
                <a:gd name="T9" fmla="*/ 3 h 4"/>
                <a:gd name="T10" fmla="*/ 4 w 4"/>
                <a:gd name="T11" fmla="*/ 2 h 4"/>
                <a:gd name="T12" fmla="*/ 4 w 4"/>
                <a:gd name="T13" fmla="*/ 2 h 4"/>
                <a:gd name="T14" fmla="*/ 4 w 4"/>
                <a:gd name="T15" fmla="*/ 1 h 4"/>
                <a:gd name="T16" fmla="*/ 3 w 4"/>
                <a:gd name="T17" fmla="*/ 1 h 4"/>
                <a:gd name="T18" fmla="*/ 3 w 4"/>
                <a:gd name="T19" fmla="*/ 1 h 4"/>
                <a:gd name="T20" fmla="*/ 2 w 4"/>
                <a:gd name="T2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4">
                  <a:moveTo>
                    <a:pt x="2" y="0"/>
                  </a:moveTo>
                  <a:cubicBezTo>
                    <a:pt x="2" y="0"/>
                    <a:pt x="1" y="1"/>
                    <a:pt x="1" y="1"/>
                  </a:cubicBezTo>
                  <a:cubicBezTo>
                    <a:pt x="0" y="2"/>
                    <a:pt x="0" y="3"/>
                    <a:pt x="1" y="4"/>
                  </a:cubicBezTo>
                  <a:cubicBezTo>
                    <a:pt x="1" y="4"/>
                    <a:pt x="2" y="4"/>
                    <a:pt x="2" y="4"/>
                  </a:cubicBezTo>
                  <a:cubicBezTo>
                    <a:pt x="3" y="4"/>
                    <a:pt x="3" y="4"/>
                    <a:pt x="4" y="3"/>
                  </a:cubicBezTo>
                  <a:cubicBezTo>
                    <a:pt x="4" y="3"/>
                    <a:pt x="4" y="3"/>
                    <a:pt x="4" y="2"/>
                  </a:cubicBezTo>
                  <a:cubicBezTo>
                    <a:pt x="4" y="2"/>
                    <a:pt x="4" y="2"/>
                    <a:pt x="4" y="2"/>
                  </a:cubicBezTo>
                  <a:cubicBezTo>
                    <a:pt x="4" y="1"/>
                    <a:pt x="4" y="1"/>
                    <a:pt x="4" y="1"/>
                  </a:cubicBezTo>
                  <a:cubicBezTo>
                    <a:pt x="4" y="1"/>
                    <a:pt x="3" y="1"/>
                    <a:pt x="3" y="1"/>
                  </a:cubicBezTo>
                  <a:cubicBezTo>
                    <a:pt x="3" y="1"/>
                    <a:pt x="3" y="1"/>
                    <a:pt x="3" y="1"/>
                  </a:cubicBezTo>
                  <a:cubicBezTo>
                    <a:pt x="3" y="1"/>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9" name="Freeform 3234">
              <a:extLst>
                <a:ext uri="{FF2B5EF4-FFF2-40B4-BE49-F238E27FC236}">
                  <a16:creationId xmlns:a16="http://schemas.microsoft.com/office/drawing/2014/main" id="{BD826F9E-7608-CA47-FC3B-51348DBC6DE2}"/>
                </a:ext>
              </a:extLst>
            </p:cNvPr>
            <p:cNvSpPr>
              <a:spLocks/>
            </p:cNvSpPr>
            <p:nvPr/>
          </p:nvSpPr>
          <p:spPr bwMode="auto">
            <a:xfrm>
              <a:off x="9008278" y="1834439"/>
              <a:ext cx="44141" cy="46900"/>
            </a:xfrm>
            <a:custGeom>
              <a:avLst/>
              <a:gdLst>
                <a:gd name="T0" fmla="*/ 4 w 7"/>
                <a:gd name="T1" fmla="*/ 0 h 7"/>
                <a:gd name="T2" fmla="*/ 3 w 7"/>
                <a:gd name="T3" fmla="*/ 0 h 7"/>
                <a:gd name="T4" fmla="*/ 2 w 7"/>
                <a:gd name="T5" fmla="*/ 1 h 7"/>
                <a:gd name="T6" fmla="*/ 1 w 7"/>
                <a:gd name="T7" fmla="*/ 1 h 7"/>
                <a:gd name="T8" fmla="*/ 0 w 7"/>
                <a:gd name="T9" fmla="*/ 3 h 7"/>
                <a:gd name="T10" fmla="*/ 0 w 7"/>
                <a:gd name="T11" fmla="*/ 3 h 7"/>
                <a:gd name="T12" fmla="*/ 0 w 7"/>
                <a:gd name="T13" fmla="*/ 4 h 7"/>
                <a:gd name="T14" fmla="*/ 4 w 7"/>
                <a:gd name="T15" fmla="*/ 7 h 7"/>
                <a:gd name="T16" fmla="*/ 4 w 7"/>
                <a:gd name="T17" fmla="*/ 7 h 7"/>
                <a:gd name="T18" fmla="*/ 6 w 7"/>
                <a:gd name="T19" fmla="*/ 6 h 7"/>
                <a:gd name="T20" fmla="*/ 6 w 7"/>
                <a:gd name="T21" fmla="*/ 6 h 7"/>
                <a:gd name="T22" fmla="*/ 7 w 7"/>
                <a:gd name="T23" fmla="*/ 4 h 7"/>
                <a:gd name="T24" fmla="*/ 7 w 7"/>
                <a:gd name="T25" fmla="*/ 4 h 7"/>
                <a:gd name="T26" fmla="*/ 7 w 7"/>
                <a:gd name="T27" fmla="*/ 3 h 7"/>
                <a:gd name="T28" fmla="*/ 6 w 7"/>
                <a:gd name="T29" fmla="*/ 1 h 7"/>
                <a:gd name="T30" fmla="*/ 6 w 7"/>
                <a:gd name="T31" fmla="*/ 1 h 7"/>
                <a:gd name="T32" fmla="*/ 4 w 7"/>
                <a:gd name="T33"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 h="7">
                  <a:moveTo>
                    <a:pt x="4" y="0"/>
                  </a:moveTo>
                  <a:cubicBezTo>
                    <a:pt x="3" y="0"/>
                    <a:pt x="3" y="0"/>
                    <a:pt x="3" y="0"/>
                  </a:cubicBezTo>
                  <a:cubicBezTo>
                    <a:pt x="2" y="0"/>
                    <a:pt x="2" y="0"/>
                    <a:pt x="2" y="1"/>
                  </a:cubicBezTo>
                  <a:cubicBezTo>
                    <a:pt x="2" y="1"/>
                    <a:pt x="1" y="1"/>
                    <a:pt x="1" y="1"/>
                  </a:cubicBezTo>
                  <a:cubicBezTo>
                    <a:pt x="1" y="1"/>
                    <a:pt x="0" y="2"/>
                    <a:pt x="0" y="3"/>
                  </a:cubicBezTo>
                  <a:cubicBezTo>
                    <a:pt x="0" y="3"/>
                    <a:pt x="0" y="3"/>
                    <a:pt x="0" y="3"/>
                  </a:cubicBezTo>
                  <a:cubicBezTo>
                    <a:pt x="0" y="3"/>
                    <a:pt x="0" y="4"/>
                    <a:pt x="0" y="4"/>
                  </a:cubicBezTo>
                  <a:cubicBezTo>
                    <a:pt x="0" y="6"/>
                    <a:pt x="2" y="7"/>
                    <a:pt x="4" y="7"/>
                  </a:cubicBezTo>
                  <a:cubicBezTo>
                    <a:pt x="4" y="7"/>
                    <a:pt x="4" y="7"/>
                    <a:pt x="4" y="7"/>
                  </a:cubicBezTo>
                  <a:cubicBezTo>
                    <a:pt x="5" y="7"/>
                    <a:pt x="6" y="6"/>
                    <a:pt x="6" y="6"/>
                  </a:cubicBezTo>
                  <a:cubicBezTo>
                    <a:pt x="6" y="6"/>
                    <a:pt x="6" y="6"/>
                    <a:pt x="6" y="6"/>
                  </a:cubicBezTo>
                  <a:cubicBezTo>
                    <a:pt x="7" y="5"/>
                    <a:pt x="7" y="5"/>
                    <a:pt x="7" y="4"/>
                  </a:cubicBezTo>
                  <a:cubicBezTo>
                    <a:pt x="7" y="4"/>
                    <a:pt x="7" y="4"/>
                    <a:pt x="7" y="4"/>
                  </a:cubicBezTo>
                  <a:cubicBezTo>
                    <a:pt x="7" y="3"/>
                    <a:pt x="7" y="3"/>
                    <a:pt x="7" y="3"/>
                  </a:cubicBezTo>
                  <a:cubicBezTo>
                    <a:pt x="7" y="2"/>
                    <a:pt x="7" y="1"/>
                    <a:pt x="6" y="1"/>
                  </a:cubicBezTo>
                  <a:cubicBezTo>
                    <a:pt x="6" y="1"/>
                    <a:pt x="6" y="1"/>
                    <a:pt x="6" y="1"/>
                  </a:cubicBezTo>
                  <a:cubicBezTo>
                    <a:pt x="5" y="0"/>
                    <a:pt x="4"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0" name="Freeform 3235">
              <a:extLst>
                <a:ext uri="{FF2B5EF4-FFF2-40B4-BE49-F238E27FC236}">
                  <a16:creationId xmlns:a16="http://schemas.microsoft.com/office/drawing/2014/main" id="{188D88D7-27A9-FD8B-451A-07022543C8F5}"/>
                </a:ext>
              </a:extLst>
            </p:cNvPr>
            <p:cNvSpPr>
              <a:spLocks/>
            </p:cNvSpPr>
            <p:nvPr/>
          </p:nvSpPr>
          <p:spPr bwMode="auto">
            <a:xfrm>
              <a:off x="9524175" y="2325507"/>
              <a:ext cx="52417" cy="46900"/>
            </a:xfrm>
            <a:custGeom>
              <a:avLst/>
              <a:gdLst>
                <a:gd name="T0" fmla="*/ 4 w 8"/>
                <a:gd name="T1" fmla="*/ 0 h 7"/>
                <a:gd name="T2" fmla="*/ 3 w 8"/>
                <a:gd name="T3" fmla="*/ 0 h 7"/>
                <a:gd name="T4" fmla="*/ 2 w 8"/>
                <a:gd name="T5" fmla="*/ 0 h 7"/>
                <a:gd name="T6" fmla="*/ 2 w 8"/>
                <a:gd name="T7" fmla="*/ 1 h 7"/>
                <a:gd name="T8" fmla="*/ 1 w 8"/>
                <a:gd name="T9" fmla="*/ 1 h 7"/>
                <a:gd name="T10" fmla="*/ 1 w 8"/>
                <a:gd name="T11" fmla="*/ 1 h 7"/>
                <a:gd name="T12" fmla="*/ 0 w 8"/>
                <a:gd name="T13" fmla="*/ 4 h 7"/>
                <a:gd name="T14" fmla="*/ 1 w 8"/>
                <a:gd name="T15" fmla="*/ 6 h 7"/>
                <a:gd name="T16" fmla="*/ 2 w 8"/>
                <a:gd name="T17" fmla="*/ 6 h 7"/>
                <a:gd name="T18" fmla="*/ 4 w 8"/>
                <a:gd name="T19" fmla="*/ 7 h 7"/>
                <a:gd name="T20" fmla="*/ 5 w 8"/>
                <a:gd name="T21" fmla="*/ 7 h 7"/>
                <a:gd name="T22" fmla="*/ 5 w 8"/>
                <a:gd name="T23" fmla="*/ 7 h 7"/>
                <a:gd name="T24" fmla="*/ 5 w 8"/>
                <a:gd name="T25" fmla="*/ 7 h 7"/>
                <a:gd name="T26" fmla="*/ 7 w 8"/>
                <a:gd name="T27" fmla="*/ 3 h 7"/>
                <a:gd name="T28" fmla="*/ 5 w 8"/>
                <a:gd name="T29" fmla="*/ 0 h 7"/>
                <a:gd name="T30" fmla="*/ 5 w 8"/>
                <a:gd name="T31" fmla="*/ 0 h 7"/>
                <a:gd name="T32" fmla="*/ 4 w 8"/>
                <a:gd name="T33"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 h="7">
                  <a:moveTo>
                    <a:pt x="4" y="0"/>
                  </a:moveTo>
                  <a:cubicBezTo>
                    <a:pt x="4" y="0"/>
                    <a:pt x="3" y="0"/>
                    <a:pt x="3" y="0"/>
                  </a:cubicBezTo>
                  <a:cubicBezTo>
                    <a:pt x="3" y="0"/>
                    <a:pt x="2" y="0"/>
                    <a:pt x="2" y="0"/>
                  </a:cubicBezTo>
                  <a:cubicBezTo>
                    <a:pt x="2" y="1"/>
                    <a:pt x="2" y="1"/>
                    <a:pt x="2" y="1"/>
                  </a:cubicBezTo>
                  <a:cubicBezTo>
                    <a:pt x="2" y="1"/>
                    <a:pt x="2" y="1"/>
                    <a:pt x="1" y="1"/>
                  </a:cubicBezTo>
                  <a:cubicBezTo>
                    <a:pt x="1" y="1"/>
                    <a:pt x="1" y="1"/>
                    <a:pt x="1" y="1"/>
                  </a:cubicBezTo>
                  <a:cubicBezTo>
                    <a:pt x="1" y="2"/>
                    <a:pt x="0" y="3"/>
                    <a:pt x="0" y="4"/>
                  </a:cubicBezTo>
                  <a:cubicBezTo>
                    <a:pt x="1" y="5"/>
                    <a:pt x="1" y="5"/>
                    <a:pt x="1" y="6"/>
                  </a:cubicBezTo>
                  <a:cubicBezTo>
                    <a:pt x="1" y="6"/>
                    <a:pt x="2" y="6"/>
                    <a:pt x="2" y="6"/>
                  </a:cubicBezTo>
                  <a:cubicBezTo>
                    <a:pt x="2" y="7"/>
                    <a:pt x="3" y="7"/>
                    <a:pt x="4" y="7"/>
                  </a:cubicBezTo>
                  <a:cubicBezTo>
                    <a:pt x="4" y="7"/>
                    <a:pt x="4" y="7"/>
                    <a:pt x="5" y="7"/>
                  </a:cubicBezTo>
                  <a:cubicBezTo>
                    <a:pt x="5" y="7"/>
                    <a:pt x="5" y="7"/>
                    <a:pt x="5" y="7"/>
                  </a:cubicBezTo>
                  <a:cubicBezTo>
                    <a:pt x="5" y="7"/>
                    <a:pt x="5" y="7"/>
                    <a:pt x="5" y="7"/>
                  </a:cubicBezTo>
                  <a:cubicBezTo>
                    <a:pt x="7" y="6"/>
                    <a:pt x="8" y="5"/>
                    <a:pt x="7" y="3"/>
                  </a:cubicBezTo>
                  <a:cubicBezTo>
                    <a:pt x="7" y="2"/>
                    <a:pt x="6" y="1"/>
                    <a:pt x="5" y="0"/>
                  </a:cubicBezTo>
                  <a:cubicBezTo>
                    <a:pt x="5" y="0"/>
                    <a:pt x="5" y="0"/>
                    <a:pt x="5" y="0"/>
                  </a:cubicBezTo>
                  <a:cubicBezTo>
                    <a:pt x="5" y="0"/>
                    <a:pt x="4"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1" name="Freeform 3236">
              <a:extLst>
                <a:ext uri="{FF2B5EF4-FFF2-40B4-BE49-F238E27FC236}">
                  <a16:creationId xmlns:a16="http://schemas.microsoft.com/office/drawing/2014/main" id="{11969108-85D9-61AB-281F-6F5BB6774FCB}"/>
                </a:ext>
              </a:extLst>
            </p:cNvPr>
            <p:cNvSpPr>
              <a:spLocks/>
            </p:cNvSpPr>
            <p:nvPr/>
          </p:nvSpPr>
          <p:spPr bwMode="auto">
            <a:xfrm>
              <a:off x="9228983" y="1605458"/>
              <a:ext cx="33106" cy="33106"/>
            </a:xfrm>
            <a:custGeom>
              <a:avLst/>
              <a:gdLst>
                <a:gd name="T0" fmla="*/ 3 w 5"/>
                <a:gd name="T1" fmla="*/ 0 h 5"/>
                <a:gd name="T2" fmla="*/ 2 w 5"/>
                <a:gd name="T3" fmla="*/ 0 h 5"/>
                <a:gd name="T4" fmla="*/ 1 w 5"/>
                <a:gd name="T5" fmla="*/ 0 h 5"/>
                <a:gd name="T6" fmla="*/ 1 w 5"/>
                <a:gd name="T7" fmla="*/ 1 h 5"/>
                <a:gd name="T8" fmla="*/ 0 w 5"/>
                <a:gd name="T9" fmla="*/ 3 h 5"/>
                <a:gd name="T10" fmla="*/ 0 w 5"/>
                <a:gd name="T11" fmla="*/ 3 h 5"/>
                <a:gd name="T12" fmla="*/ 0 w 5"/>
                <a:gd name="T13" fmla="*/ 4 h 5"/>
                <a:gd name="T14" fmla="*/ 1 w 5"/>
                <a:gd name="T15" fmla="*/ 5 h 5"/>
                <a:gd name="T16" fmla="*/ 1 w 5"/>
                <a:gd name="T17" fmla="*/ 5 h 5"/>
                <a:gd name="T18" fmla="*/ 3 w 5"/>
                <a:gd name="T19" fmla="*/ 5 h 5"/>
                <a:gd name="T20" fmla="*/ 3 w 5"/>
                <a:gd name="T21" fmla="*/ 5 h 5"/>
                <a:gd name="T22" fmla="*/ 5 w 5"/>
                <a:gd name="T23" fmla="*/ 2 h 5"/>
                <a:gd name="T24" fmla="*/ 3 w 5"/>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5">
                  <a:moveTo>
                    <a:pt x="3" y="0"/>
                  </a:moveTo>
                  <a:cubicBezTo>
                    <a:pt x="2" y="0"/>
                    <a:pt x="2" y="0"/>
                    <a:pt x="2" y="0"/>
                  </a:cubicBezTo>
                  <a:cubicBezTo>
                    <a:pt x="2" y="0"/>
                    <a:pt x="1" y="0"/>
                    <a:pt x="1" y="0"/>
                  </a:cubicBezTo>
                  <a:cubicBezTo>
                    <a:pt x="1" y="1"/>
                    <a:pt x="1" y="1"/>
                    <a:pt x="1" y="1"/>
                  </a:cubicBezTo>
                  <a:cubicBezTo>
                    <a:pt x="0" y="1"/>
                    <a:pt x="0" y="2"/>
                    <a:pt x="0" y="3"/>
                  </a:cubicBezTo>
                  <a:cubicBezTo>
                    <a:pt x="0" y="3"/>
                    <a:pt x="0" y="3"/>
                    <a:pt x="0" y="3"/>
                  </a:cubicBezTo>
                  <a:cubicBezTo>
                    <a:pt x="0" y="3"/>
                    <a:pt x="0" y="4"/>
                    <a:pt x="0" y="4"/>
                  </a:cubicBezTo>
                  <a:cubicBezTo>
                    <a:pt x="0" y="4"/>
                    <a:pt x="0" y="4"/>
                    <a:pt x="1" y="5"/>
                  </a:cubicBezTo>
                  <a:cubicBezTo>
                    <a:pt x="1" y="5"/>
                    <a:pt x="1" y="5"/>
                    <a:pt x="1" y="5"/>
                  </a:cubicBezTo>
                  <a:cubicBezTo>
                    <a:pt x="1" y="5"/>
                    <a:pt x="2" y="5"/>
                    <a:pt x="3" y="5"/>
                  </a:cubicBezTo>
                  <a:cubicBezTo>
                    <a:pt x="3" y="5"/>
                    <a:pt x="3" y="5"/>
                    <a:pt x="3" y="5"/>
                  </a:cubicBezTo>
                  <a:cubicBezTo>
                    <a:pt x="4" y="5"/>
                    <a:pt x="5" y="4"/>
                    <a:pt x="5" y="2"/>
                  </a:cubicBezTo>
                  <a:cubicBezTo>
                    <a:pt x="5" y="1"/>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2" name="Freeform 3237">
              <a:extLst>
                <a:ext uri="{FF2B5EF4-FFF2-40B4-BE49-F238E27FC236}">
                  <a16:creationId xmlns:a16="http://schemas.microsoft.com/office/drawing/2014/main" id="{CC2F9977-A653-2B72-C705-C5E505870989}"/>
                </a:ext>
              </a:extLst>
            </p:cNvPr>
            <p:cNvSpPr>
              <a:spLocks/>
            </p:cNvSpPr>
            <p:nvPr/>
          </p:nvSpPr>
          <p:spPr bwMode="auto">
            <a:xfrm>
              <a:off x="9322782" y="162600"/>
              <a:ext cx="38623" cy="38623"/>
            </a:xfrm>
            <a:custGeom>
              <a:avLst/>
              <a:gdLst>
                <a:gd name="T0" fmla="*/ 3 w 6"/>
                <a:gd name="T1" fmla="*/ 0 h 6"/>
                <a:gd name="T2" fmla="*/ 2 w 6"/>
                <a:gd name="T3" fmla="*/ 1 h 6"/>
                <a:gd name="T4" fmla="*/ 0 w 6"/>
                <a:gd name="T5" fmla="*/ 4 h 6"/>
                <a:gd name="T6" fmla="*/ 2 w 6"/>
                <a:gd name="T7" fmla="*/ 6 h 6"/>
                <a:gd name="T8" fmla="*/ 2 w 6"/>
                <a:gd name="T9" fmla="*/ 6 h 6"/>
                <a:gd name="T10" fmla="*/ 3 w 6"/>
                <a:gd name="T11" fmla="*/ 6 h 6"/>
                <a:gd name="T12" fmla="*/ 3 w 6"/>
                <a:gd name="T13" fmla="*/ 6 h 6"/>
                <a:gd name="T14" fmla="*/ 5 w 6"/>
                <a:gd name="T15" fmla="*/ 5 h 6"/>
                <a:gd name="T16" fmla="*/ 5 w 6"/>
                <a:gd name="T17" fmla="*/ 5 h 6"/>
                <a:gd name="T18" fmla="*/ 6 w 6"/>
                <a:gd name="T19" fmla="*/ 3 h 6"/>
                <a:gd name="T20" fmla="*/ 3 w 6"/>
                <a:gd name="T2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6">
                  <a:moveTo>
                    <a:pt x="3" y="0"/>
                  </a:moveTo>
                  <a:cubicBezTo>
                    <a:pt x="3" y="0"/>
                    <a:pt x="3" y="0"/>
                    <a:pt x="2" y="1"/>
                  </a:cubicBezTo>
                  <a:cubicBezTo>
                    <a:pt x="1" y="1"/>
                    <a:pt x="0" y="2"/>
                    <a:pt x="0" y="4"/>
                  </a:cubicBezTo>
                  <a:cubicBezTo>
                    <a:pt x="0" y="5"/>
                    <a:pt x="1" y="5"/>
                    <a:pt x="2" y="6"/>
                  </a:cubicBezTo>
                  <a:cubicBezTo>
                    <a:pt x="2" y="6"/>
                    <a:pt x="2" y="6"/>
                    <a:pt x="2" y="6"/>
                  </a:cubicBezTo>
                  <a:cubicBezTo>
                    <a:pt x="2" y="6"/>
                    <a:pt x="3" y="6"/>
                    <a:pt x="3" y="6"/>
                  </a:cubicBezTo>
                  <a:cubicBezTo>
                    <a:pt x="3" y="6"/>
                    <a:pt x="3" y="6"/>
                    <a:pt x="3" y="6"/>
                  </a:cubicBezTo>
                  <a:cubicBezTo>
                    <a:pt x="4" y="6"/>
                    <a:pt x="4" y="6"/>
                    <a:pt x="5" y="5"/>
                  </a:cubicBezTo>
                  <a:cubicBezTo>
                    <a:pt x="5" y="5"/>
                    <a:pt x="5" y="5"/>
                    <a:pt x="5" y="5"/>
                  </a:cubicBezTo>
                  <a:cubicBezTo>
                    <a:pt x="6" y="4"/>
                    <a:pt x="6" y="3"/>
                    <a:pt x="6" y="3"/>
                  </a:cubicBezTo>
                  <a:cubicBezTo>
                    <a:pt x="5" y="1"/>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3" name="Freeform 3238">
              <a:extLst>
                <a:ext uri="{FF2B5EF4-FFF2-40B4-BE49-F238E27FC236}">
                  <a16:creationId xmlns:a16="http://schemas.microsoft.com/office/drawing/2014/main" id="{8E0BF505-C865-F654-D975-9E086CBA7A97}"/>
                </a:ext>
              </a:extLst>
            </p:cNvPr>
            <p:cNvSpPr>
              <a:spLocks/>
            </p:cNvSpPr>
            <p:nvPr/>
          </p:nvSpPr>
          <p:spPr bwMode="auto">
            <a:xfrm>
              <a:off x="9728327" y="1886856"/>
              <a:ext cx="33106" cy="38623"/>
            </a:xfrm>
            <a:custGeom>
              <a:avLst/>
              <a:gdLst>
                <a:gd name="T0" fmla="*/ 2 w 5"/>
                <a:gd name="T1" fmla="*/ 0 h 6"/>
                <a:gd name="T2" fmla="*/ 2 w 5"/>
                <a:gd name="T3" fmla="*/ 0 h 6"/>
                <a:gd name="T4" fmla="*/ 0 w 5"/>
                <a:gd name="T5" fmla="*/ 3 h 6"/>
                <a:gd name="T6" fmla="*/ 0 w 5"/>
                <a:gd name="T7" fmla="*/ 3 h 6"/>
                <a:gd name="T8" fmla="*/ 0 w 5"/>
                <a:gd name="T9" fmla="*/ 3 h 6"/>
                <a:gd name="T10" fmla="*/ 1 w 5"/>
                <a:gd name="T11" fmla="*/ 5 h 6"/>
                <a:gd name="T12" fmla="*/ 1 w 5"/>
                <a:gd name="T13" fmla="*/ 6 h 6"/>
                <a:gd name="T14" fmla="*/ 2 w 5"/>
                <a:gd name="T15" fmla="*/ 6 h 6"/>
                <a:gd name="T16" fmla="*/ 3 w 5"/>
                <a:gd name="T17" fmla="*/ 6 h 6"/>
                <a:gd name="T18" fmla="*/ 5 w 5"/>
                <a:gd name="T19" fmla="*/ 2 h 6"/>
                <a:gd name="T20" fmla="*/ 2 w 5"/>
                <a:gd name="T2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6">
                  <a:moveTo>
                    <a:pt x="2" y="0"/>
                  </a:moveTo>
                  <a:cubicBezTo>
                    <a:pt x="2" y="0"/>
                    <a:pt x="2" y="0"/>
                    <a:pt x="2" y="0"/>
                  </a:cubicBezTo>
                  <a:cubicBezTo>
                    <a:pt x="1" y="1"/>
                    <a:pt x="0" y="2"/>
                    <a:pt x="0" y="3"/>
                  </a:cubicBezTo>
                  <a:cubicBezTo>
                    <a:pt x="0" y="3"/>
                    <a:pt x="0" y="3"/>
                    <a:pt x="0" y="3"/>
                  </a:cubicBezTo>
                  <a:cubicBezTo>
                    <a:pt x="0" y="3"/>
                    <a:pt x="0" y="3"/>
                    <a:pt x="0" y="3"/>
                  </a:cubicBezTo>
                  <a:cubicBezTo>
                    <a:pt x="0" y="4"/>
                    <a:pt x="0" y="5"/>
                    <a:pt x="1" y="5"/>
                  </a:cubicBezTo>
                  <a:cubicBezTo>
                    <a:pt x="1" y="5"/>
                    <a:pt x="1" y="6"/>
                    <a:pt x="1" y="6"/>
                  </a:cubicBezTo>
                  <a:cubicBezTo>
                    <a:pt x="2" y="6"/>
                    <a:pt x="2" y="6"/>
                    <a:pt x="2" y="6"/>
                  </a:cubicBezTo>
                  <a:cubicBezTo>
                    <a:pt x="2" y="6"/>
                    <a:pt x="3" y="6"/>
                    <a:pt x="3" y="6"/>
                  </a:cubicBezTo>
                  <a:cubicBezTo>
                    <a:pt x="4" y="5"/>
                    <a:pt x="5" y="4"/>
                    <a:pt x="5" y="2"/>
                  </a:cubicBezTo>
                  <a:cubicBezTo>
                    <a:pt x="5" y="1"/>
                    <a:pt x="4"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4" name="Freeform 3239">
              <a:extLst>
                <a:ext uri="{FF2B5EF4-FFF2-40B4-BE49-F238E27FC236}">
                  <a16:creationId xmlns:a16="http://schemas.microsoft.com/office/drawing/2014/main" id="{C6A85286-F823-D72D-4D43-8B8F277C8FAB}"/>
                </a:ext>
              </a:extLst>
            </p:cNvPr>
            <p:cNvSpPr>
              <a:spLocks/>
            </p:cNvSpPr>
            <p:nvPr/>
          </p:nvSpPr>
          <p:spPr bwMode="auto">
            <a:xfrm>
              <a:off x="8660668" y="1290953"/>
              <a:ext cx="38623" cy="33106"/>
            </a:xfrm>
            <a:custGeom>
              <a:avLst/>
              <a:gdLst>
                <a:gd name="T0" fmla="*/ 3 w 6"/>
                <a:gd name="T1" fmla="*/ 0 h 5"/>
                <a:gd name="T2" fmla="*/ 2 w 6"/>
                <a:gd name="T3" fmla="*/ 0 h 5"/>
                <a:gd name="T4" fmla="*/ 0 w 6"/>
                <a:gd name="T5" fmla="*/ 3 h 5"/>
                <a:gd name="T6" fmla="*/ 3 w 6"/>
                <a:gd name="T7" fmla="*/ 5 h 5"/>
                <a:gd name="T8" fmla="*/ 3 w 6"/>
                <a:gd name="T9" fmla="*/ 5 h 5"/>
                <a:gd name="T10" fmla="*/ 5 w 6"/>
                <a:gd name="T11" fmla="*/ 5 h 5"/>
                <a:gd name="T12" fmla="*/ 5 w 6"/>
                <a:gd name="T13" fmla="*/ 4 h 5"/>
                <a:gd name="T14" fmla="*/ 6 w 6"/>
                <a:gd name="T15" fmla="*/ 3 h 5"/>
                <a:gd name="T16" fmla="*/ 6 w 6"/>
                <a:gd name="T17" fmla="*/ 3 h 5"/>
                <a:gd name="T18" fmla="*/ 6 w 6"/>
                <a:gd name="T19" fmla="*/ 2 h 5"/>
                <a:gd name="T20" fmla="*/ 6 w 6"/>
                <a:gd name="T21" fmla="*/ 2 h 5"/>
                <a:gd name="T22" fmla="*/ 6 w 6"/>
                <a:gd name="T23" fmla="*/ 2 h 5"/>
                <a:gd name="T24" fmla="*/ 5 w 6"/>
                <a:gd name="T25" fmla="*/ 0 h 5"/>
                <a:gd name="T26" fmla="*/ 4 w 6"/>
                <a:gd name="T27" fmla="*/ 0 h 5"/>
                <a:gd name="T28" fmla="*/ 3 w 6"/>
                <a:gd name="T2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5">
                  <a:moveTo>
                    <a:pt x="3" y="0"/>
                  </a:moveTo>
                  <a:cubicBezTo>
                    <a:pt x="3" y="0"/>
                    <a:pt x="3" y="0"/>
                    <a:pt x="2" y="0"/>
                  </a:cubicBezTo>
                  <a:cubicBezTo>
                    <a:pt x="1" y="0"/>
                    <a:pt x="0" y="1"/>
                    <a:pt x="0" y="3"/>
                  </a:cubicBezTo>
                  <a:cubicBezTo>
                    <a:pt x="0" y="4"/>
                    <a:pt x="2" y="5"/>
                    <a:pt x="3" y="5"/>
                  </a:cubicBezTo>
                  <a:cubicBezTo>
                    <a:pt x="3" y="5"/>
                    <a:pt x="3" y="5"/>
                    <a:pt x="3" y="5"/>
                  </a:cubicBezTo>
                  <a:cubicBezTo>
                    <a:pt x="4" y="5"/>
                    <a:pt x="4" y="5"/>
                    <a:pt x="5" y="5"/>
                  </a:cubicBezTo>
                  <a:cubicBezTo>
                    <a:pt x="5" y="4"/>
                    <a:pt x="5" y="4"/>
                    <a:pt x="5" y="4"/>
                  </a:cubicBezTo>
                  <a:cubicBezTo>
                    <a:pt x="5" y="4"/>
                    <a:pt x="5" y="4"/>
                    <a:pt x="6" y="3"/>
                  </a:cubicBezTo>
                  <a:cubicBezTo>
                    <a:pt x="6" y="3"/>
                    <a:pt x="6" y="3"/>
                    <a:pt x="6" y="3"/>
                  </a:cubicBezTo>
                  <a:cubicBezTo>
                    <a:pt x="6" y="3"/>
                    <a:pt x="6" y="2"/>
                    <a:pt x="6" y="2"/>
                  </a:cubicBezTo>
                  <a:cubicBezTo>
                    <a:pt x="6" y="2"/>
                    <a:pt x="6" y="2"/>
                    <a:pt x="6" y="2"/>
                  </a:cubicBezTo>
                  <a:cubicBezTo>
                    <a:pt x="6" y="2"/>
                    <a:pt x="6" y="2"/>
                    <a:pt x="6" y="2"/>
                  </a:cubicBezTo>
                  <a:cubicBezTo>
                    <a:pt x="5" y="1"/>
                    <a:pt x="5" y="1"/>
                    <a:pt x="5" y="0"/>
                  </a:cubicBezTo>
                  <a:cubicBezTo>
                    <a:pt x="5" y="0"/>
                    <a:pt x="5" y="0"/>
                    <a:pt x="4" y="0"/>
                  </a:cubicBezTo>
                  <a:cubicBezTo>
                    <a:pt x="4"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5" name="Freeform 3240">
              <a:extLst>
                <a:ext uri="{FF2B5EF4-FFF2-40B4-BE49-F238E27FC236}">
                  <a16:creationId xmlns:a16="http://schemas.microsoft.com/office/drawing/2014/main" id="{2ABA8827-A2B4-3B66-8B2F-A8E91C5BA297}"/>
                </a:ext>
              </a:extLst>
            </p:cNvPr>
            <p:cNvSpPr>
              <a:spLocks/>
            </p:cNvSpPr>
            <p:nvPr/>
          </p:nvSpPr>
          <p:spPr bwMode="auto">
            <a:xfrm>
              <a:off x="8790332" y="1558558"/>
              <a:ext cx="41382" cy="38623"/>
            </a:xfrm>
            <a:custGeom>
              <a:avLst/>
              <a:gdLst>
                <a:gd name="T0" fmla="*/ 3 w 6"/>
                <a:gd name="T1" fmla="*/ 0 h 6"/>
                <a:gd name="T2" fmla="*/ 2 w 6"/>
                <a:gd name="T3" fmla="*/ 0 h 6"/>
                <a:gd name="T4" fmla="*/ 0 w 6"/>
                <a:gd name="T5" fmla="*/ 3 h 6"/>
                <a:gd name="T6" fmla="*/ 1 w 6"/>
                <a:gd name="T7" fmla="*/ 5 h 6"/>
                <a:gd name="T8" fmla="*/ 1 w 6"/>
                <a:gd name="T9" fmla="*/ 5 h 6"/>
                <a:gd name="T10" fmla="*/ 3 w 6"/>
                <a:gd name="T11" fmla="*/ 6 h 6"/>
                <a:gd name="T12" fmla="*/ 3 w 6"/>
                <a:gd name="T13" fmla="*/ 6 h 6"/>
                <a:gd name="T14" fmla="*/ 4 w 6"/>
                <a:gd name="T15" fmla="*/ 5 h 6"/>
                <a:gd name="T16" fmla="*/ 5 w 6"/>
                <a:gd name="T17" fmla="*/ 5 h 6"/>
                <a:gd name="T18" fmla="*/ 6 w 6"/>
                <a:gd name="T19" fmla="*/ 2 h 6"/>
                <a:gd name="T20" fmla="*/ 4 w 6"/>
                <a:gd name="T21" fmla="*/ 0 h 6"/>
                <a:gd name="T22" fmla="*/ 4 w 6"/>
                <a:gd name="T23" fmla="*/ 0 h 6"/>
                <a:gd name="T24" fmla="*/ 3 w 6"/>
                <a:gd name="T2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6">
                  <a:moveTo>
                    <a:pt x="3" y="0"/>
                  </a:moveTo>
                  <a:cubicBezTo>
                    <a:pt x="3" y="0"/>
                    <a:pt x="3" y="0"/>
                    <a:pt x="2" y="0"/>
                  </a:cubicBezTo>
                  <a:cubicBezTo>
                    <a:pt x="1" y="0"/>
                    <a:pt x="0" y="2"/>
                    <a:pt x="0" y="3"/>
                  </a:cubicBezTo>
                  <a:cubicBezTo>
                    <a:pt x="0" y="4"/>
                    <a:pt x="1" y="5"/>
                    <a:pt x="1" y="5"/>
                  </a:cubicBezTo>
                  <a:cubicBezTo>
                    <a:pt x="1" y="5"/>
                    <a:pt x="1" y="5"/>
                    <a:pt x="1" y="5"/>
                  </a:cubicBezTo>
                  <a:cubicBezTo>
                    <a:pt x="2" y="5"/>
                    <a:pt x="2" y="6"/>
                    <a:pt x="3" y="6"/>
                  </a:cubicBezTo>
                  <a:cubicBezTo>
                    <a:pt x="3" y="6"/>
                    <a:pt x="3" y="6"/>
                    <a:pt x="3" y="6"/>
                  </a:cubicBezTo>
                  <a:cubicBezTo>
                    <a:pt x="4" y="5"/>
                    <a:pt x="4" y="5"/>
                    <a:pt x="4" y="5"/>
                  </a:cubicBezTo>
                  <a:cubicBezTo>
                    <a:pt x="5" y="5"/>
                    <a:pt x="5" y="5"/>
                    <a:pt x="5" y="5"/>
                  </a:cubicBezTo>
                  <a:cubicBezTo>
                    <a:pt x="5" y="4"/>
                    <a:pt x="6" y="3"/>
                    <a:pt x="6" y="2"/>
                  </a:cubicBezTo>
                  <a:cubicBezTo>
                    <a:pt x="5" y="1"/>
                    <a:pt x="5" y="1"/>
                    <a:pt x="4" y="0"/>
                  </a:cubicBezTo>
                  <a:cubicBezTo>
                    <a:pt x="4" y="0"/>
                    <a:pt x="4" y="0"/>
                    <a:pt x="4" y="0"/>
                  </a:cubicBezTo>
                  <a:cubicBezTo>
                    <a:pt x="3"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6" name="Freeform 3241">
              <a:extLst>
                <a:ext uri="{FF2B5EF4-FFF2-40B4-BE49-F238E27FC236}">
                  <a16:creationId xmlns:a16="http://schemas.microsoft.com/office/drawing/2014/main" id="{61078998-0CB0-E71F-1AE3-71B3B2C3141B}"/>
                </a:ext>
              </a:extLst>
            </p:cNvPr>
            <p:cNvSpPr>
              <a:spLocks/>
            </p:cNvSpPr>
            <p:nvPr/>
          </p:nvSpPr>
          <p:spPr bwMode="auto">
            <a:xfrm>
              <a:off x="9681427" y="2835887"/>
              <a:ext cx="33106" cy="41382"/>
            </a:xfrm>
            <a:custGeom>
              <a:avLst/>
              <a:gdLst>
                <a:gd name="T0" fmla="*/ 2 w 5"/>
                <a:gd name="T1" fmla="*/ 0 h 6"/>
                <a:gd name="T2" fmla="*/ 2 w 5"/>
                <a:gd name="T3" fmla="*/ 0 h 6"/>
                <a:gd name="T4" fmla="*/ 2 w 5"/>
                <a:gd name="T5" fmla="*/ 0 h 6"/>
                <a:gd name="T6" fmla="*/ 2 w 5"/>
                <a:gd name="T7" fmla="*/ 0 h 6"/>
                <a:gd name="T8" fmla="*/ 0 w 5"/>
                <a:gd name="T9" fmla="*/ 1 h 6"/>
                <a:gd name="T10" fmla="*/ 0 w 5"/>
                <a:gd name="T11" fmla="*/ 1 h 6"/>
                <a:gd name="T12" fmla="*/ 0 w 5"/>
                <a:gd name="T13" fmla="*/ 3 h 6"/>
                <a:gd name="T14" fmla="*/ 2 w 5"/>
                <a:gd name="T15" fmla="*/ 6 h 6"/>
                <a:gd name="T16" fmla="*/ 3 w 5"/>
                <a:gd name="T17" fmla="*/ 6 h 6"/>
                <a:gd name="T18" fmla="*/ 5 w 5"/>
                <a:gd name="T19" fmla="*/ 3 h 6"/>
                <a:gd name="T20" fmla="*/ 5 w 5"/>
                <a:gd name="T21" fmla="*/ 3 h 6"/>
                <a:gd name="T22" fmla="*/ 5 w 5"/>
                <a:gd name="T23" fmla="*/ 3 h 6"/>
                <a:gd name="T24" fmla="*/ 5 w 5"/>
                <a:gd name="T25" fmla="*/ 1 h 6"/>
                <a:gd name="T26" fmla="*/ 4 w 5"/>
                <a:gd name="T27" fmla="*/ 1 h 6"/>
                <a:gd name="T28" fmla="*/ 2 w 5"/>
                <a:gd name="T2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6">
                  <a:moveTo>
                    <a:pt x="2" y="0"/>
                  </a:moveTo>
                  <a:cubicBezTo>
                    <a:pt x="2" y="0"/>
                    <a:pt x="2" y="0"/>
                    <a:pt x="2" y="0"/>
                  </a:cubicBezTo>
                  <a:cubicBezTo>
                    <a:pt x="2" y="0"/>
                    <a:pt x="2" y="0"/>
                    <a:pt x="2" y="0"/>
                  </a:cubicBezTo>
                  <a:cubicBezTo>
                    <a:pt x="2" y="0"/>
                    <a:pt x="2" y="0"/>
                    <a:pt x="2" y="0"/>
                  </a:cubicBezTo>
                  <a:cubicBezTo>
                    <a:pt x="1" y="1"/>
                    <a:pt x="1" y="1"/>
                    <a:pt x="0" y="1"/>
                  </a:cubicBezTo>
                  <a:cubicBezTo>
                    <a:pt x="0" y="1"/>
                    <a:pt x="0" y="1"/>
                    <a:pt x="0" y="1"/>
                  </a:cubicBezTo>
                  <a:cubicBezTo>
                    <a:pt x="0" y="2"/>
                    <a:pt x="0" y="3"/>
                    <a:pt x="0" y="3"/>
                  </a:cubicBezTo>
                  <a:cubicBezTo>
                    <a:pt x="0" y="5"/>
                    <a:pt x="1" y="6"/>
                    <a:pt x="2" y="6"/>
                  </a:cubicBezTo>
                  <a:cubicBezTo>
                    <a:pt x="3" y="6"/>
                    <a:pt x="3" y="6"/>
                    <a:pt x="3" y="6"/>
                  </a:cubicBezTo>
                  <a:cubicBezTo>
                    <a:pt x="4" y="5"/>
                    <a:pt x="5" y="4"/>
                    <a:pt x="5" y="3"/>
                  </a:cubicBezTo>
                  <a:cubicBezTo>
                    <a:pt x="5" y="3"/>
                    <a:pt x="5" y="3"/>
                    <a:pt x="5" y="3"/>
                  </a:cubicBezTo>
                  <a:cubicBezTo>
                    <a:pt x="5" y="3"/>
                    <a:pt x="5" y="3"/>
                    <a:pt x="5" y="3"/>
                  </a:cubicBezTo>
                  <a:cubicBezTo>
                    <a:pt x="5" y="2"/>
                    <a:pt x="5" y="2"/>
                    <a:pt x="5" y="1"/>
                  </a:cubicBezTo>
                  <a:cubicBezTo>
                    <a:pt x="4" y="1"/>
                    <a:pt x="4" y="1"/>
                    <a:pt x="4" y="1"/>
                  </a:cubicBezTo>
                  <a:cubicBezTo>
                    <a:pt x="4" y="1"/>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7" name="Freeform 3242">
              <a:extLst>
                <a:ext uri="{FF2B5EF4-FFF2-40B4-BE49-F238E27FC236}">
                  <a16:creationId xmlns:a16="http://schemas.microsoft.com/office/drawing/2014/main" id="{E2E5E71F-9DA3-98CB-BBAA-63D0AC95026A}"/>
                </a:ext>
              </a:extLst>
            </p:cNvPr>
            <p:cNvSpPr>
              <a:spLocks/>
            </p:cNvSpPr>
            <p:nvPr/>
          </p:nvSpPr>
          <p:spPr bwMode="auto">
            <a:xfrm>
              <a:off x="10147666" y="2830370"/>
              <a:ext cx="33106" cy="38623"/>
            </a:xfrm>
            <a:custGeom>
              <a:avLst/>
              <a:gdLst>
                <a:gd name="T0" fmla="*/ 2 w 5"/>
                <a:gd name="T1" fmla="*/ 0 h 6"/>
                <a:gd name="T2" fmla="*/ 2 w 5"/>
                <a:gd name="T3" fmla="*/ 0 h 6"/>
                <a:gd name="T4" fmla="*/ 2 w 5"/>
                <a:gd name="T5" fmla="*/ 0 h 6"/>
                <a:gd name="T6" fmla="*/ 2 w 5"/>
                <a:gd name="T7" fmla="*/ 0 h 6"/>
                <a:gd name="T8" fmla="*/ 0 w 5"/>
                <a:gd name="T9" fmla="*/ 2 h 6"/>
                <a:gd name="T10" fmla="*/ 0 w 5"/>
                <a:gd name="T11" fmla="*/ 2 h 6"/>
                <a:gd name="T12" fmla="*/ 0 w 5"/>
                <a:gd name="T13" fmla="*/ 3 h 6"/>
                <a:gd name="T14" fmla="*/ 0 w 5"/>
                <a:gd name="T15" fmla="*/ 3 h 6"/>
                <a:gd name="T16" fmla="*/ 0 w 5"/>
                <a:gd name="T17" fmla="*/ 3 h 6"/>
                <a:gd name="T18" fmla="*/ 2 w 5"/>
                <a:gd name="T19" fmla="*/ 6 h 6"/>
                <a:gd name="T20" fmla="*/ 3 w 5"/>
                <a:gd name="T21" fmla="*/ 6 h 6"/>
                <a:gd name="T22" fmla="*/ 5 w 5"/>
                <a:gd name="T23" fmla="*/ 2 h 6"/>
                <a:gd name="T24" fmla="*/ 4 w 5"/>
                <a:gd name="T25" fmla="*/ 1 h 6"/>
                <a:gd name="T26" fmla="*/ 3 w 5"/>
                <a:gd name="T27" fmla="*/ 0 h 6"/>
                <a:gd name="T28" fmla="*/ 2 w 5"/>
                <a:gd name="T2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6">
                  <a:moveTo>
                    <a:pt x="2" y="0"/>
                  </a:moveTo>
                  <a:cubicBezTo>
                    <a:pt x="2" y="0"/>
                    <a:pt x="2" y="0"/>
                    <a:pt x="2" y="0"/>
                  </a:cubicBezTo>
                  <a:cubicBezTo>
                    <a:pt x="2" y="0"/>
                    <a:pt x="2" y="0"/>
                    <a:pt x="2" y="0"/>
                  </a:cubicBezTo>
                  <a:cubicBezTo>
                    <a:pt x="2" y="0"/>
                    <a:pt x="2" y="0"/>
                    <a:pt x="2" y="0"/>
                  </a:cubicBezTo>
                  <a:cubicBezTo>
                    <a:pt x="1" y="0"/>
                    <a:pt x="0" y="1"/>
                    <a:pt x="0" y="2"/>
                  </a:cubicBezTo>
                  <a:cubicBezTo>
                    <a:pt x="0" y="2"/>
                    <a:pt x="0" y="2"/>
                    <a:pt x="0" y="2"/>
                  </a:cubicBezTo>
                  <a:cubicBezTo>
                    <a:pt x="0" y="2"/>
                    <a:pt x="0" y="3"/>
                    <a:pt x="0" y="3"/>
                  </a:cubicBezTo>
                  <a:cubicBezTo>
                    <a:pt x="0" y="3"/>
                    <a:pt x="0" y="3"/>
                    <a:pt x="0" y="3"/>
                  </a:cubicBezTo>
                  <a:cubicBezTo>
                    <a:pt x="0" y="3"/>
                    <a:pt x="0" y="3"/>
                    <a:pt x="0" y="3"/>
                  </a:cubicBezTo>
                  <a:cubicBezTo>
                    <a:pt x="0" y="5"/>
                    <a:pt x="1" y="6"/>
                    <a:pt x="2" y="6"/>
                  </a:cubicBezTo>
                  <a:cubicBezTo>
                    <a:pt x="2" y="6"/>
                    <a:pt x="3" y="6"/>
                    <a:pt x="3" y="6"/>
                  </a:cubicBezTo>
                  <a:cubicBezTo>
                    <a:pt x="4" y="5"/>
                    <a:pt x="5" y="4"/>
                    <a:pt x="5" y="2"/>
                  </a:cubicBezTo>
                  <a:cubicBezTo>
                    <a:pt x="5" y="2"/>
                    <a:pt x="4" y="1"/>
                    <a:pt x="4" y="1"/>
                  </a:cubicBezTo>
                  <a:cubicBezTo>
                    <a:pt x="4" y="1"/>
                    <a:pt x="4" y="0"/>
                    <a:pt x="3" y="0"/>
                  </a:cubicBezTo>
                  <a:cubicBezTo>
                    <a:pt x="3" y="0"/>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8" name="Freeform 3243">
              <a:extLst>
                <a:ext uri="{FF2B5EF4-FFF2-40B4-BE49-F238E27FC236}">
                  <a16:creationId xmlns:a16="http://schemas.microsoft.com/office/drawing/2014/main" id="{6EE155B5-59B3-FFA6-B3A3-825967C674A0}"/>
                </a:ext>
              </a:extLst>
            </p:cNvPr>
            <p:cNvSpPr>
              <a:spLocks/>
            </p:cNvSpPr>
            <p:nvPr/>
          </p:nvSpPr>
          <p:spPr bwMode="auto">
            <a:xfrm>
              <a:off x="9085524" y="1073007"/>
              <a:ext cx="38623" cy="41382"/>
            </a:xfrm>
            <a:custGeom>
              <a:avLst/>
              <a:gdLst>
                <a:gd name="T0" fmla="*/ 3 w 6"/>
                <a:gd name="T1" fmla="*/ 0 h 6"/>
                <a:gd name="T2" fmla="*/ 2 w 6"/>
                <a:gd name="T3" fmla="*/ 0 h 6"/>
                <a:gd name="T4" fmla="*/ 2 w 6"/>
                <a:gd name="T5" fmla="*/ 0 h 6"/>
                <a:gd name="T6" fmla="*/ 2 w 6"/>
                <a:gd name="T7" fmla="*/ 0 h 6"/>
                <a:gd name="T8" fmla="*/ 1 w 6"/>
                <a:gd name="T9" fmla="*/ 1 h 6"/>
                <a:gd name="T10" fmla="*/ 1 w 6"/>
                <a:gd name="T11" fmla="*/ 1 h 6"/>
                <a:gd name="T12" fmla="*/ 0 w 6"/>
                <a:gd name="T13" fmla="*/ 3 h 6"/>
                <a:gd name="T14" fmla="*/ 0 w 6"/>
                <a:gd name="T15" fmla="*/ 5 h 6"/>
                <a:gd name="T16" fmla="*/ 1 w 6"/>
                <a:gd name="T17" fmla="*/ 5 h 6"/>
                <a:gd name="T18" fmla="*/ 2 w 6"/>
                <a:gd name="T19" fmla="*/ 6 h 6"/>
                <a:gd name="T20" fmla="*/ 2 w 6"/>
                <a:gd name="T21" fmla="*/ 6 h 6"/>
                <a:gd name="T22" fmla="*/ 3 w 6"/>
                <a:gd name="T23" fmla="*/ 6 h 6"/>
                <a:gd name="T24" fmla="*/ 3 w 6"/>
                <a:gd name="T25" fmla="*/ 6 h 6"/>
                <a:gd name="T26" fmla="*/ 5 w 6"/>
                <a:gd name="T27" fmla="*/ 2 h 6"/>
                <a:gd name="T28" fmla="*/ 5 w 6"/>
                <a:gd name="T29" fmla="*/ 2 h 6"/>
                <a:gd name="T30" fmla="*/ 5 w 6"/>
                <a:gd name="T31" fmla="*/ 2 h 6"/>
                <a:gd name="T32" fmla="*/ 3 w 6"/>
                <a:gd name="T3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 h="6">
                  <a:moveTo>
                    <a:pt x="3" y="0"/>
                  </a:moveTo>
                  <a:cubicBezTo>
                    <a:pt x="2" y="0"/>
                    <a:pt x="2" y="0"/>
                    <a:pt x="2" y="0"/>
                  </a:cubicBezTo>
                  <a:cubicBezTo>
                    <a:pt x="2" y="0"/>
                    <a:pt x="2" y="0"/>
                    <a:pt x="2" y="0"/>
                  </a:cubicBezTo>
                  <a:cubicBezTo>
                    <a:pt x="2" y="0"/>
                    <a:pt x="2" y="0"/>
                    <a:pt x="2" y="0"/>
                  </a:cubicBezTo>
                  <a:cubicBezTo>
                    <a:pt x="1" y="0"/>
                    <a:pt x="1" y="1"/>
                    <a:pt x="1" y="1"/>
                  </a:cubicBezTo>
                  <a:cubicBezTo>
                    <a:pt x="1" y="1"/>
                    <a:pt x="1" y="1"/>
                    <a:pt x="1" y="1"/>
                  </a:cubicBezTo>
                  <a:cubicBezTo>
                    <a:pt x="0" y="2"/>
                    <a:pt x="0" y="2"/>
                    <a:pt x="0" y="3"/>
                  </a:cubicBezTo>
                  <a:cubicBezTo>
                    <a:pt x="0" y="4"/>
                    <a:pt x="0" y="4"/>
                    <a:pt x="0" y="5"/>
                  </a:cubicBezTo>
                  <a:cubicBezTo>
                    <a:pt x="0" y="5"/>
                    <a:pt x="1" y="5"/>
                    <a:pt x="1" y="5"/>
                  </a:cubicBezTo>
                  <a:cubicBezTo>
                    <a:pt x="1" y="5"/>
                    <a:pt x="1" y="5"/>
                    <a:pt x="2" y="6"/>
                  </a:cubicBezTo>
                  <a:cubicBezTo>
                    <a:pt x="2" y="6"/>
                    <a:pt x="2" y="6"/>
                    <a:pt x="2" y="6"/>
                  </a:cubicBezTo>
                  <a:cubicBezTo>
                    <a:pt x="2" y="6"/>
                    <a:pt x="2" y="6"/>
                    <a:pt x="3" y="6"/>
                  </a:cubicBezTo>
                  <a:cubicBezTo>
                    <a:pt x="3" y="6"/>
                    <a:pt x="3" y="6"/>
                    <a:pt x="3" y="6"/>
                  </a:cubicBezTo>
                  <a:cubicBezTo>
                    <a:pt x="5" y="5"/>
                    <a:pt x="6" y="4"/>
                    <a:pt x="5" y="2"/>
                  </a:cubicBezTo>
                  <a:cubicBezTo>
                    <a:pt x="5" y="2"/>
                    <a:pt x="5" y="2"/>
                    <a:pt x="5" y="2"/>
                  </a:cubicBezTo>
                  <a:cubicBezTo>
                    <a:pt x="5" y="2"/>
                    <a:pt x="5" y="2"/>
                    <a:pt x="5" y="2"/>
                  </a:cubicBezTo>
                  <a:cubicBezTo>
                    <a:pt x="5" y="1"/>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9" name="Freeform 3244">
              <a:extLst>
                <a:ext uri="{FF2B5EF4-FFF2-40B4-BE49-F238E27FC236}">
                  <a16:creationId xmlns:a16="http://schemas.microsoft.com/office/drawing/2014/main" id="{13C3E284-34EA-2D6E-BF50-0A7E5356199F}"/>
                </a:ext>
              </a:extLst>
            </p:cNvPr>
            <p:cNvSpPr>
              <a:spLocks/>
            </p:cNvSpPr>
            <p:nvPr/>
          </p:nvSpPr>
          <p:spPr bwMode="auto">
            <a:xfrm>
              <a:off x="9019313" y="1362683"/>
              <a:ext cx="27588" cy="24829"/>
            </a:xfrm>
            <a:custGeom>
              <a:avLst/>
              <a:gdLst>
                <a:gd name="T0" fmla="*/ 2 w 4"/>
                <a:gd name="T1" fmla="*/ 0 h 4"/>
                <a:gd name="T2" fmla="*/ 2 w 4"/>
                <a:gd name="T3" fmla="*/ 0 h 4"/>
                <a:gd name="T4" fmla="*/ 1 w 4"/>
                <a:gd name="T5" fmla="*/ 0 h 4"/>
                <a:gd name="T6" fmla="*/ 1 w 4"/>
                <a:gd name="T7" fmla="*/ 1 h 4"/>
                <a:gd name="T8" fmla="*/ 0 w 4"/>
                <a:gd name="T9" fmla="*/ 1 h 4"/>
                <a:gd name="T10" fmla="*/ 0 w 4"/>
                <a:gd name="T11" fmla="*/ 2 h 4"/>
                <a:gd name="T12" fmla="*/ 0 w 4"/>
                <a:gd name="T13" fmla="*/ 2 h 4"/>
                <a:gd name="T14" fmla="*/ 2 w 4"/>
                <a:gd name="T15" fmla="*/ 4 h 4"/>
                <a:gd name="T16" fmla="*/ 2 w 4"/>
                <a:gd name="T17" fmla="*/ 4 h 4"/>
                <a:gd name="T18" fmla="*/ 3 w 4"/>
                <a:gd name="T19" fmla="*/ 4 h 4"/>
                <a:gd name="T20" fmla="*/ 3 w 4"/>
                <a:gd name="T21" fmla="*/ 4 h 4"/>
                <a:gd name="T22" fmla="*/ 3 w 4"/>
                <a:gd name="T23" fmla="*/ 3 h 4"/>
                <a:gd name="T24" fmla="*/ 3 w 4"/>
                <a:gd name="T25" fmla="*/ 3 h 4"/>
                <a:gd name="T26" fmla="*/ 4 w 4"/>
                <a:gd name="T27" fmla="*/ 1 h 4"/>
                <a:gd name="T28" fmla="*/ 3 w 4"/>
                <a:gd name="T29" fmla="*/ 0 h 4"/>
                <a:gd name="T30" fmla="*/ 3 w 4"/>
                <a:gd name="T31" fmla="*/ 0 h 4"/>
                <a:gd name="T32" fmla="*/ 3 w 4"/>
                <a:gd name="T33" fmla="*/ 0 h 4"/>
                <a:gd name="T34" fmla="*/ 2 w 4"/>
                <a:gd name="T35" fmla="*/ 0 h 4"/>
                <a:gd name="T36" fmla="*/ 2 w 4"/>
                <a:gd name="T3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 h="4">
                  <a:moveTo>
                    <a:pt x="2" y="0"/>
                  </a:moveTo>
                  <a:cubicBezTo>
                    <a:pt x="2" y="0"/>
                    <a:pt x="2" y="0"/>
                    <a:pt x="2" y="0"/>
                  </a:cubicBezTo>
                  <a:cubicBezTo>
                    <a:pt x="1" y="0"/>
                    <a:pt x="1" y="0"/>
                    <a:pt x="1" y="0"/>
                  </a:cubicBezTo>
                  <a:cubicBezTo>
                    <a:pt x="1" y="0"/>
                    <a:pt x="1" y="1"/>
                    <a:pt x="1" y="1"/>
                  </a:cubicBezTo>
                  <a:cubicBezTo>
                    <a:pt x="0" y="1"/>
                    <a:pt x="0" y="1"/>
                    <a:pt x="0" y="1"/>
                  </a:cubicBezTo>
                  <a:cubicBezTo>
                    <a:pt x="0" y="1"/>
                    <a:pt x="0" y="2"/>
                    <a:pt x="0" y="2"/>
                  </a:cubicBezTo>
                  <a:cubicBezTo>
                    <a:pt x="0" y="2"/>
                    <a:pt x="0" y="2"/>
                    <a:pt x="0" y="2"/>
                  </a:cubicBezTo>
                  <a:cubicBezTo>
                    <a:pt x="0" y="3"/>
                    <a:pt x="1" y="4"/>
                    <a:pt x="2" y="4"/>
                  </a:cubicBezTo>
                  <a:cubicBezTo>
                    <a:pt x="2" y="4"/>
                    <a:pt x="2" y="4"/>
                    <a:pt x="2" y="4"/>
                  </a:cubicBezTo>
                  <a:cubicBezTo>
                    <a:pt x="2" y="4"/>
                    <a:pt x="3" y="4"/>
                    <a:pt x="3" y="4"/>
                  </a:cubicBezTo>
                  <a:cubicBezTo>
                    <a:pt x="3" y="4"/>
                    <a:pt x="3" y="4"/>
                    <a:pt x="3" y="4"/>
                  </a:cubicBezTo>
                  <a:cubicBezTo>
                    <a:pt x="3" y="4"/>
                    <a:pt x="3" y="3"/>
                    <a:pt x="3" y="3"/>
                  </a:cubicBezTo>
                  <a:cubicBezTo>
                    <a:pt x="3" y="3"/>
                    <a:pt x="3" y="3"/>
                    <a:pt x="3" y="3"/>
                  </a:cubicBezTo>
                  <a:cubicBezTo>
                    <a:pt x="4" y="3"/>
                    <a:pt x="4" y="2"/>
                    <a:pt x="4" y="1"/>
                  </a:cubicBezTo>
                  <a:cubicBezTo>
                    <a:pt x="4" y="1"/>
                    <a:pt x="4" y="1"/>
                    <a:pt x="3" y="0"/>
                  </a:cubicBezTo>
                  <a:cubicBezTo>
                    <a:pt x="3" y="0"/>
                    <a:pt x="3" y="0"/>
                    <a:pt x="3" y="0"/>
                  </a:cubicBezTo>
                  <a:cubicBezTo>
                    <a:pt x="3" y="0"/>
                    <a:pt x="3" y="0"/>
                    <a:pt x="3" y="0"/>
                  </a:cubicBezTo>
                  <a:cubicBezTo>
                    <a:pt x="3" y="0"/>
                    <a:pt x="2"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60" name="Freeform 3245">
              <a:extLst>
                <a:ext uri="{FF2B5EF4-FFF2-40B4-BE49-F238E27FC236}">
                  <a16:creationId xmlns:a16="http://schemas.microsoft.com/office/drawing/2014/main" id="{54C4DA10-044A-7A27-6A11-FC99B002BF36}"/>
                </a:ext>
              </a:extLst>
            </p:cNvPr>
            <p:cNvSpPr>
              <a:spLocks/>
            </p:cNvSpPr>
            <p:nvPr/>
          </p:nvSpPr>
          <p:spPr bwMode="auto">
            <a:xfrm>
              <a:off x="9019313" y="824715"/>
              <a:ext cx="27588" cy="27588"/>
            </a:xfrm>
            <a:custGeom>
              <a:avLst/>
              <a:gdLst>
                <a:gd name="T0" fmla="*/ 2 w 4"/>
                <a:gd name="T1" fmla="*/ 0 h 4"/>
                <a:gd name="T2" fmla="*/ 1 w 4"/>
                <a:gd name="T3" fmla="*/ 0 h 4"/>
                <a:gd name="T4" fmla="*/ 0 w 4"/>
                <a:gd name="T5" fmla="*/ 1 h 4"/>
                <a:gd name="T6" fmla="*/ 0 w 4"/>
                <a:gd name="T7" fmla="*/ 2 h 4"/>
                <a:gd name="T8" fmla="*/ 0 w 4"/>
                <a:gd name="T9" fmla="*/ 2 h 4"/>
                <a:gd name="T10" fmla="*/ 0 w 4"/>
                <a:gd name="T11" fmla="*/ 2 h 4"/>
                <a:gd name="T12" fmla="*/ 0 w 4"/>
                <a:gd name="T13" fmla="*/ 3 h 4"/>
                <a:gd name="T14" fmla="*/ 1 w 4"/>
                <a:gd name="T15" fmla="*/ 4 h 4"/>
                <a:gd name="T16" fmla="*/ 1 w 4"/>
                <a:gd name="T17" fmla="*/ 4 h 4"/>
                <a:gd name="T18" fmla="*/ 1 w 4"/>
                <a:gd name="T19" fmla="*/ 4 h 4"/>
                <a:gd name="T20" fmla="*/ 2 w 4"/>
                <a:gd name="T21" fmla="*/ 4 h 4"/>
                <a:gd name="T22" fmla="*/ 2 w 4"/>
                <a:gd name="T23" fmla="*/ 4 h 4"/>
                <a:gd name="T24" fmla="*/ 2 w 4"/>
                <a:gd name="T25" fmla="*/ 4 h 4"/>
                <a:gd name="T26" fmla="*/ 2 w 4"/>
                <a:gd name="T27" fmla="*/ 4 h 4"/>
                <a:gd name="T28" fmla="*/ 3 w 4"/>
                <a:gd name="T29" fmla="*/ 4 h 4"/>
                <a:gd name="T30" fmla="*/ 4 w 4"/>
                <a:gd name="T31" fmla="*/ 3 h 4"/>
                <a:gd name="T32" fmla="*/ 4 w 4"/>
                <a:gd name="T33" fmla="*/ 3 h 4"/>
                <a:gd name="T34" fmla="*/ 4 w 4"/>
                <a:gd name="T35" fmla="*/ 2 h 4"/>
                <a:gd name="T36" fmla="*/ 4 w 4"/>
                <a:gd name="T37" fmla="*/ 2 h 4"/>
                <a:gd name="T38" fmla="*/ 3 w 4"/>
                <a:gd name="T39" fmla="*/ 1 h 4"/>
                <a:gd name="T40" fmla="*/ 3 w 4"/>
                <a:gd name="T41" fmla="*/ 1 h 4"/>
                <a:gd name="T42" fmla="*/ 3 w 4"/>
                <a:gd name="T43" fmla="*/ 1 h 4"/>
                <a:gd name="T44" fmla="*/ 2 w 4"/>
                <a:gd name="T45" fmla="*/ 1 h 4"/>
                <a:gd name="T46" fmla="*/ 2 w 4"/>
                <a:gd name="T47" fmla="*/ 0 h 4"/>
                <a:gd name="T48" fmla="*/ 2 w 4"/>
                <a:gd name="T4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 h="4">
                  <a:moveTo>
                    <a:pt x="2" y="0"/>
                  </a:moveTo>
                  <a:cubicBezTo>
                    <a:pt x="2" y="0"/>
                    <a:pt x="2" y="0"/>
                    <a:pt x="1" y="0"/>
                  </a:cubicBezTo>
                  <a:cubicBezTo>
                    <a:pt x="1" y="1"/>
                    <a:pt x="0" y="1"/>
                    <a:pt x="0" y="1"/>
                  </a:cubicBezTo>
                  <a:cubicBezTo>
                    <a:pt x="0" y="1"/>
                    <a:pt x="0" y="2"/>
                    <a:pt x="0" y="2"/>
                  </a:cubicBezTo>
                  <a:cubicBezTo>
                    <a:pt x="0" y="2"/>
                    <a:pt x="0" y="2"/>
                    <a:pt x="0" y="2"/>
                  </a:cubicBezTo>
                  <a:cubicBezTo>
                    <a:pt x="0" y="2"/>
                    <a:pt x="0" y="2"/>
                    <a:pt x="0" y="2"/>
                  </a:cubicBezTo>
                  <a:cubicBezTo>
                    <a:pt x="0" y="2"/>
                    <a:pt x="0" y="3"/>
                    <a:pt x="0" y="3"/>
                  </a:cubicBezTo>
                  <a:cubicBezTo>
                    <a:pt x="0" y="3"/>
                    <a:pt x="0" y="4"/>
                    <a:pt x="1" y="4"/>
                  </a:cubicBezTo>
                  <a:cubicBezTo>
                    <a:pt x="1" y="4"/>
                    <a:pt x="1" y="4"/>
                    <a:pt x="1" y="4"/>
                  </a:cubicBezTo>
                  <a:cubicBezTo>
                    <a:pt x="1" y="4"/>
                    <a:pt x="1" y="4"/>
                    <a:pt x="1" y="4"/>
                  </a:cubicBezTo>
                  <a:cubicBezTo>
                    <a:pt x="1" y="4"/>
                    <a:pt x="1" y="4"/>
                    <a:pt x="2" y="4"/>
                  </a:cubicBezTo>
                  <a:cubicBezTo>
                    <a:pt x="2" y="4"/>
                    <a:pt x="2" y="4"/>
                    <a:pt x="2" y="4"/>
                  </a:cubicBezTo>
                  <a:cubicBezTo>
                    <a:pt x="2" y="4"/>
                    <a:pt x="2" y="4"/>
                    <a:pt x="2" y="4"/>
                  </a:cubicBezTo>
                  <a:cubicBezTo>
                    <a:pt x="2" y="4"/>
                    <a:pt x="2" y="4"/>
                    <a:pt x="2" y="4"/>
                  </a:cubicBezTo>
                  <a:cubicBezTo>
                    <a:pt x="2" y="4"/>
                    <a:pt x="2" y="4"/>
                    <a:pt x="3" y="4"/>
                  </a:cubicBezTo>
                  <a:cubicBezTo>
                    <a:pt x="3" y="4"/>
                    <a:pt x="4" y="4"/>
                    <a:pt x="4" y="3"/>
                  </a:cubicBezTo>
                  <a:cubicBezTo>
                    <a:pt x="4" y="3"/>
                    <a:pt x="4" y="3"/>
                    <a:pt x="4" y="3"/>
                  </a:cubicBezTo>
                  <a:cubicBezTo>
                    <a:pt x="4" y="2"/>
                    <a:pt x="4" y="2"/>
                    <a:pt x="4" y="2"/>
                  </a:cubicBezTo>
                  <a:cubicBezTo>
                    <a:pt x="4" y="2"/>
                    <a:pt x="4" y="2"/>
                    <a:pt x="4" y="2"/>
                  </a:cubicBezTo>
                  <a:cubicBezTo>
                    <a:pt x="4" y="1"/>
                    <a:pt x="3" y="1"/>
                    <a:pt x="3" y="1"/>
                  </a:cubicBezTo>
                  <a:cubicBezTo>
                    <a:pt x="3" y="1"/>
                    <a:pt x="3" y="1"/>
                    <a:pt x="3" y="1"/>
                  </a:cubicBezTo>
                  <a:cubicBezTo>
                    <a:pt x="3" y="1"/>
                    <a:pt x="3" y="1"/>
                    <a:pt x="3" y="1"/>
                  </a:cubicBezTo>
                  <a:cubicBezTo>
                    <a:pt x="2" y="1"/>
                    <a:pt x="2" y="1"/>
                    <a:pt x="2" y="1"/>
                  </a:cubicBezTo>
                  <a:cubicBezTo>
                    <a:pt x="2" y="0"/>
                    <a:pt x="2"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61" name="Freeform 3246">
              <a:extLst>
                <a:ext uri="{FF2B5EF4-FFF2-40B4-BE49-F238E27FC236}">
                  <a16:creationId xmlns:a16="http://schemas.microsoft.com/office/drawing/2014/main" id="{267A12B2-C56E-9CE6-6158-9D6053273F36}"/>
                </a:ext>
              </a:extLst>
            </p:cNvPr>
            <p:cNvSpPr>
              <a:spLocks/>
            </p:cNvSpPr>
            <p:nvPr/>
          </p:nvSpPr>
          <p:spPr bwMode="auto">
            <a:xfrm>
              <a:off x="9355888" y="904720"/>
              <a:ext cx="24829" cy="24829"/>
            </a:xfrm>
            <a:custGeom>
              <a:avLst/>
              <a:gdLst>
                <a:gd name="T0" fmla="*/ 2 w 4"/>
                <a:gd name="T1" fmla="*/ 0 h 4"/>
                <a:gd name="T2" fmla="*/ 1 w 4"/>
                <a:gd name="T3" fmla="*/ 0 h 4"/>
                <a:gd name="T4" fmla="*/ 0 w 4"/>
                <a:gd name="T5" fmla="*/ 1 h 4"/>
                <a:gd name="T6" fmla="*/ 0 w 4"/>
                <a:gd name="T7" fmla="*/ 2 h 4"/>
                <a:gd name="T8" fmla="*/ 0 w 4"/>
                <a:gd name="T9" fmla="*/ 2 h 4"/>
                <a:gd name="T10" fmla="*/ 0 w 4"/>
                <a:gd name="T11" fmla="*/ 3 h 4"/>
                <a:gd name="T12" fmla="*/ 1 w 4"/>
                <a:gd name="T13" fmla="*/ 3 h 4"/>
                <a:gd name="T14" fmla="*/ 2 w 4"/>
                <a:gd name="T15" fmla="*/ 4 h 4"/>
                <a:gd name="T16" fmla="*/ 2 w 4"/>
                <a:gd name="T17" fmla="*/ 4 h 4"/>
                <a:gd name="T18" fmla="*/ 4 w 4"/>
                <a:gd name="T19" fmla="*/ 1 h 4"/>
                <a:gd name="T20" fmla="*/ 2 w 4"/>
                <a:gd name="T2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4">
                  <a:moveTo>
                    <a:pt x="2" y="0"/>
                  </a:moveTo>
                  <a:cubicBezTo>
                    <a:pt x="2" y="0"/>
                    <a:pt x="1" y="0"/>
                    <a:pt x="1" y="0"/>
                  </a:cubicBezTo>
                  <a:cubicBezTo>
                    <a:pt x="1" y="0"/>
                    <a:pt x="0" y="1"/>
                    <a:pt x="0" y="1"/>
                  </a:cubicBezTo>
                  <a:cubicBezTo>
                    <a:pt x="0" y="1"/>
                    <a:pt x="0" y="1"/>
                    <a:pt x="0" y="2"/>
                  </a:cubicBezTo>
                  <a:cubicBezTo>
                    <a:pt x="0" y="2"/>
                    <a:pt x="0" y="2"/>
                    <a:pt x="0" y="2"/>
                  </a:cubicBezTo>
                  <a:cubicBezTo>
                    <a:pt x="0" y="3"/>
                    <a:pt x="0" y="3"/>
                    <a:pt x="0" y="3"/>
                  </a:cubicBezTo>
                  <a:cubicBezTo>
                    <a:pt x="0" y="3"/>
                    <a:pt x="1" y="3"/>
                    <a:pt x="1" y="3"/>
                  </a:cubicBezTo>
                  <a:cubicBezTo>
                    <a:pt x="1" y="4"/>
                    <a:pt x="1" y="4"/>
                    <a:pt x="2" y="4"/>
                  </a:cubicBezTo>
                  <a:cubicBezTo>
                    <a:pt x="2" y="4"/>
                    <a:pt x="2" y="4"/>
                    <a:pt x="2" y="4"/>
                  </a:cubicBezTo>
                  <a:cubicBezTo>
                    <a:pt x="3" y="4"/>
                    <a:pt x="4" y="3"/>
                    <a:pt x="4" y="1"/>
                  </a:cubicBezTo>
                  <a:cubicBezTo>
                    <a:pt x="3" y="1"/>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62" name="Freeform 3247">
              <a:extLst>
                <a:ext uri="{FF2B5EF4-FFF2-40B4-BE49-F238E27FC236}">
                  <a16:creationId xmlns:a16="http://schemas.microsoft.com/office/drawing/2014/main" id="{B07AF3EF-E57E-6A60-87F5-0B940C58C5F5}"/>
                </a:ext>
              </a:extLst>
            </p:cNvPr>
            <p:cNvSpPr>
              <a:spLocks/>
            </p:cNvSpPr>
            <p:nvPr/>
          </p:nvSpPr>
          <p:spPr bwMode="auto">
            <a:xfrm>
              <a:off x="9648322" y="452275"/>
              <a:ext cx="27588" cy="24829"/>
            </a:xfrm>
            <a:custGeom>
              <a:avLst/>
              <a:gdLst>
                <a:gd name="T0" fmla="*/ 2 w 4"/>
                <a:gd name="T1" fmla="*/ 0 h 4"/>
                <a:gd name="T2" fmla="*/ 2 w 4"/>
                <a:gd name="T3" fmla="*/ 0 h 4"/>
                <a:gd name="T4" fmla="*/ 1 w 4"/>
                <a:gd name="T5" fmla="*/ 0 h 4"/>
                <a:gd name="T6" fmla="*/ 0 w 4"/>
                <a:gd name="T7" fmla="*/ 1 h 4"/>
                <a:gd name="T8" fmla="*/ 0 w 4"/>
                <a:gd name="T9" fmla="*/ 1 h 4"/>
                <a:gd name="T10" fmla="*/ 0 w 4"/>
                <a:gd name="T11" fmla="*/ 2 h 4"/>
                <a:gd name="T12" fmla="*/ 0 w 4"/>
                <a:gd name="T13" fmla="*/ 2 h 4"/>
                <a:gd name="T14" fmla="*/ 0 w 4"/>
                <a:gd name="T15" fmla="*/ 3 h 4"/>
                <a:gd name="T16" fmla="*/ 0 w 4"/>
                <a:gd name="T17" fmla="*/ 3 h 4"/>
                <a:gd name="T18" fmla="*/ 2 w 4"/>
                <a:gd name="T19" fmla="*/ 4 h 4"/>
                <a:gd name="T20" fmla="*/ 2 w 4"/>
                <a:gd name="T21" fmla="*/ 4 h 4"/>
                <a:gd name="T22" fmla="*/ 4 w 4"/>
                <a:gd name="T23" fmla="*/ 1 h 4"/>
                <a:gd name="T24" fmla="*/ 2 w 4"/>
                <a:gd name="T25"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4">
                  <a:moveTo>
                    <a:pt x="2" y="0"/>
                  </a:moveTo>
                  <a:cubicBezTo>
                    <a:pt x="2" y="0"/>
                    <a:pt x="2" y="0"/>
                    <a:pt x="2" y="0"/>
                  </a:cubicBezTo>
                  <a:cubicBezTo>
                    <a:pt x="1" y="0"/>
                    <a:pt x="1" y="0"/>
                    <a:pt x="1" y="0"/>
                  </a:cubicBezTo>
                  <a:cubicBezTo>
                    <a:pt x="1" y="0"/>
                    <a:pt x="1" y="1"/>
                    <a:pt x="0" y="1"/>
                  </a:cubicBezTo>
                  <a:cubicBezTo>
                    <a:pt x="0" y="1"/>
                    <a:pt x="0" y="1"/>
                    <a:pt x="0" y="1"/>
                  </a:cubicBezTo>
                  <a:cubicBezTo>
                    <a:pt x="0" y="1"/>
                    <a:pt x="0" y="2"/>
                    <a:pt x="0" y="2"/>
                  </a:cubicBezTo>
                  <a:cubicBezTo>
                    <a:pt x="0" y="2"/>
                    <a:pt x="0" y="2"/>
                    <a:pt x="0" y="2"/>
                  </a:cubicBezTo>
                  <a:cubicBezTo>
                    <a:pt x="0" y="2"/>
                    <a:pt x="0" y="2"/>
                    <a:pt x="0" y="3"/>
                  </a:cubicBezTo>
                  <a:cubicBezTo>
                    <a:pt x="0" y="3"/>
                    <a:pt x="0" y="3"/>
                    <a:pt x="0" y="3"/>
                  </a:cubicBezTo>
                  <a:cubicBezTo>
                    <a:pt x="1" y="3"/>
                    <a:pt x="1" y="4"/>
                    <a:pt x="2" y="4"/>
                  </a:cubicBezTo>
                  <a:cubicBezTo>
                    <a:pt x="2" y="4"/>
                    <a:pt x="2" y="4"/>
                    <a:pt x="2" y="4"/>
                  </a:cubicBezTo>
                  <a:cubicBezTo>
                    <a:pt x="3" y="4"/>
                    <a:pt x="4" y="3"/>
                    <a:pt x="4" y="1"/>
                  </a:cubicBezTo>
                  <a:cubicBezTo>
                    <a:pt x="4" y="1"/>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63" name="Freeform 3248">
              <a:extLst>
                <a:ext uri="{FF2B5EF4-FFF2-40B4-BE49-F238E27FC236}">
                  <a16:creationId xmlns:a16="http://schemas.microsoft.com/office/drawing/2014/main" id="{BE849558-EBED-B8B3-7285-894F24A7BAF7}"/>
                </a:ext>
              </a:extLst>
            </p:cNvPr>
            <p:cNvSpPr>
              <a:spLocks/>
            </p:cNvSpPr>
            <p:nvPr/>
          </p:nvSpPr>
          <p:spPr bwMode="auto">
            <a:xfrm>
              <a:off x="8903443" y="1244054"/>
              <a:ext cx="24829" cy="27588"/>
            </a:xfrm>
            <a:custGeom>
              <a:avLst/>
              <a:gdLst>
                <a:gd name="T0" fmla="*/ 2 w 4"/>
                <a:gd name="T1" fmla="*/ 0 h 4"/>
                <a:gd name="T2" fmla="*/ 2 w 4"/>
                <a:gd name="T3" fmla="*/ 0 h 4"/>
                <a:gd name="T4" fmla="*/ 0 w 4"/>
                <a:gd name="T5" fmla="*/ 2 h 4"/>
                <a:gd name="T6" fmla="*/ 0 w 4"/>
                <a:gd name="T7" fmla="*/ 2 h 4"/>
                <a:gd name="T8" fmla="*/ 0 w 4"/>
                <a:gd name="T9" fmla="*/ 3 h 4"/>
                <a:gd name="T10" fmla="*/ 1 w 4"/>
                <a:gd name="T11" fmla="*/ 4 h 4"/>
                <a:gd name="T12" fmla="*/ 2 w 4"/>
                <a:gd name="T13" fmla="*/ 4 h 4"/>
                <a:gd name="T14" fmla="*/ 2 w 4"/>
                <a:gd name="T15" fmla="*/ 4 h 4"/>
                <a:gd name="T16" fmla="*/ 3 w 4"/>
                <a:gd name="T17" fmla="*/ 4 h 4"/>
                <a:gd name="T18" fmla="*/ 3 w 4"/>
                <a:gd name="T19" fmla="*/ 3 h 4"/>
                <a:gd name="T20" fmla="*/ 4 w 4"/>
                <a:gd name="T21" fmla="*/ 3 h 4"/>
                <a:gd name="T22" fmla="*/ 4 w 4"/>
                <a:gd name="T23" fmla="*/ 2 h 4"/>
                <a:gd name="T24" fmla="*/ 4 w 4"/>
                <a:gd name="T25" fmla="*/ 1 h 4"/>
                <a:gd name="T26" fmla="*/ 4 w 4"/>
                <a:gd name="T27" fmla="*/ 1 h 4"/>
                <a:gd name="T28" fmla="*/ 3 w 4"/>
                <a:gd name="T29" fmla="*/ 0 h 4"/>
                <a:gd name="T30" fmla="*/ 3 w 4"/>
                <a:gd name="T31" fmla="*/ 0 h 4"/>
                <a:gd name="T32" fmla="*/ 2 w 4"/>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4">
                  <a:moveTo>
                    <a:pt x="2" y="0"/>
                  </a:moveTo>
                  <a:cubicBezTo>
                    <a:pt x="2" y="0"/>
                    <a:pt x="2" y="0"/>
                    <a:pt x="2" y="0"/>
                  </a:cubicBezTo>
                  <a:cubicBezTo>
                    <a:pt x="1" y="0"/>
                    <a:pt x="0" y="1"/>
                    <a:pt x="0" y="2"/>
                  </a:cubicBezTo>
                  <a:cubicBezTo>
                    <a:pt x="0" y="2"/>
                    <a:pt x="0" y="2"/>
                    <a:pt x="0" y="2"/>
                  </a:cubicBezTo>
                  <a:cubicBezTo>
                    <a:pt x="0" y="2"/>
                    <a:pt x="0" y="3"/>
                    <a:pt x="0" y="3"/>
                  </a:cubicBezTo>
                  <a:cubicBezTo>
                    <a:pt x="1" y="3"/>
                    <a:pt x="1" y="4"/>
                    <a:pt x="1" y="4"/>
                  </a:cubicBezTo>
                  <a:cubicBezTo>
                    <a:pt x="2" y="4"/>
                    <a:pt x="2" y="4"/>
                    <a:pt x="2" y="4"/>
                  </a:cubicBezTo>
                  <a:cubicBezTo>
                    <a:pt x="2" y="4"/>
                    <a:pt x="2" y="4"/>
                    <a:pt x="2" y="4"/>
                  </a:cubicBezTo>
                  <a:cubicBezTo>
                    <a:pt x="2" y="4"/>
                    <a:pt x="2" y="4"/>
                    <a:pt x="3" y="4"/>
                  </a:cubicBezTo>
                  <a:cubicBezTo>
                    <a:pt x="3" y="4"/>
                    <a:pt x="3" y="4"/>
                    <a:pt x="3" y="3"/>
                  </a:cubicBezTo>
                  <a:cubicBezTo>
                    <a:pt x="4" y="3"/>
                    <a:pt x="4" y="3"/>
                    <a:pt x="4" y="3"/>
                  </a:cubicBezTo>
                  <a:cubicBezTo>
                    <a:pt x="4" y="3"/>
                    <a:pt x="4" y="2"/>
                    <a:pt x="4" y="2"/>
                  </a:cubicBezTo>
                  <a:cubicBezTo>
                    <a:pt x="4" y="1"/>
                    <a:pt x="4" y="1"/>
                    <a:pt x="4" y="1"/>
                  </a:cubicBezTo>
                  <a:cubicBezTo>
                    <a:pt x="4" y="1"/>
                    <a:pt x="4" y="1"/>
                    <a:pt x="4" y="1"/>
                  </a:cubicBezTo>
                  <a:cubicBezTo>
                    <a:pt x="3" y="0"/>
                    <a:pt x="3" y="0"/>
                    <a:pt x="3" y="0"/>
                  </a:cubicBezTo>
                  <a:cubicBezTo>
                    <a:pt x="3" y="0"/>
                    <a:pt x="3" y="0"/>
                    <a:pt x="3"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64" name="Freeform 3249">
              <a:extLst>
                <a:ext uri="{FF2B5EF4-FFF2-40B4-BE49-F238E27FC236}">
                  <a16:creationId xmlns:a16="http://schemas.microsoft.com/office/drawing/2014/main" id="{307A8192-C564-7AC2-8A78-3ADB5E6574DC}"/>
                </a:ext>
              </a:extLst>
            </p:cNvPr>
            <p:cNvSpPr>
              <a:spLocks/>
            </p:cNvSpPr>
            <p:nvPr/>
          </p:nvSpPr>
          <p:spPr bwMode="auto">
            <a:xfrm>
              <a:off x="8622044" y="1801333"/>
              <a:ext cx="24829" cy="27588"/>
            </a:xfrm>
            <a:custGeom>
              <a:avLst/>
              <a:gdLst>
                <a:gd name="T0" fmla="*/ 2 w 4"/>
                <a:gd name="T1" fmla="*/ 0 h 4"/>
                <a:gd name="T2" fmla="*/ 2 w 4"/>
                <a:gd name="T3" fmla="*/ 0 h 4"/>
                <a:gd name="T4" fmla="*/ 0 w 4"/>
                <a:gd name="T5" fmla="*/ 2 h 4"/>
                <a:gd name="T6" fmla="*/ 2 w 4"/>
                <a:gd name="T7" fmla="*/ 4 h 4"/>
                <a:gd name="T8" fmla="*/ 2 w 4"/>
                <a:gd name="T9" fmla="*/ 4 h 4"/>
                <a:gd name="T10" fmla="*/ 4 w 4"/>
                <a:gd name="T11" fmla="*/ 2 h 4"/>
                <a:gd name="T12" fmla="*/ 4 w 4"/>
                <a:gd name="T13" fmla="*/ 2 h 4"/>
                <a:gd name="T14" fmla="*/ 4 w 4"/>
                <a:gd name="T15" fmla="*/ 1 h 4"/>
                <a:gd name="T16" fmla="*/ 4 w 4"/>
                <a:gd name="T17" fmla="*/ 1 h 4"/>
                <a:gd name="T18" fmla="*/ 4 w 4"/>
                <a:gd name="T19" fmla="*/ 1 h 4"/>
                <a:gd name="T20" fmla="*/ 3 w 4"/>
                <a:gd name="T21" fmla="*/ 0 h 4"/>
                <a:gd name="T22" fmla="*/ 3 w 4"/>
                <a:gd name="T23" fmla="*/ 0 h 4"/>
                <a:gd name="T24" fmla="*/ 2 w 4"/>
                <a:gd name="T25"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4">
                  <a:moveTo>
                    <a:pt x="2" y="0"/>
                  </a:moveTo>
                  <a:cubicBezTo>
                    <a:pt x="2" y="0"/>
                    <a:pt x="2" y="0"/>
                    <a:pt x="2" y="0"/>
                  </a:cubicBezTo>
                  <a:cubicBezTo>
                    <a:pt x="1" y="0"/>
                    <a:pt x="0" y="1"/>
                    <a:pt x="0" y="2"/>
                  </a:cubicBezTo>
                  <a:cubicBezTo>
                    <a:pt x="0" y="3"/>
                    <a:pt x="1" y="4"/>
                    <a:pt x="2" y="4"/>
                  </a:cubicBezTo>
                  <a:cubicBezTo>
                    <a:pt x="2" y="4"/>
                    <a:pt x="2" y="4"/>
                    <a:pt x="2" y="4"/>
                  </a:cubicBezTo>
                  <a:cubicBezTo>
                    <a:pt x="3" y="4"/>
                    <a:pt x="4" y="3"/>
                    <a:pt x="4" y="2"/>
                  </a:cubicBezTo>
                  <a:cubicBezTo>
                    <a:pt x="4" y="2"/>
                    <a:pt x="4" y="2"/>
                    <a:pt x="4" y="2"/>
                  </a:cubicBezTo>
                  <a:cubicBezTo>
                    <a:pt x="4" y="2"/>
                    <a:pt x="4" y="2"/>
                    <a:pt x="4" y="1"/>
                  </a:cubicBezTo>
                  <a:cubicBezTo>
                    <a:pt x="4" y="1"/>
                    <a:pt x="4" y="1"/>
                    <a:pt x="4" y="1"/>
                  </a:cubicBezTo>
                  <a:cubicBezTo>
                    <a:pt x="4" y="1"/>
                    <a:pt x="4" y="1"/>
                    <a:pt x="4" y="1"/>
                  </a:cubicBezTo>
                  <a:cubicBezTo>
                    <a:pt x="4" y="1"/>
                    <a:pt x="4" y="1"/>
                    <a:pt x="3" y="0"/>
                  </a:cubicBezTo>
                  <a:cubicBezTo>
                    <a:pt x="3" y="0"/>
                    <a:pt x="3" y="0"/>
                    <a:pt x="3" y="0"/>
                  </a:cubicBezTo>
                  <a:cubicBezTo>
                    <a:pt x="3"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65" name="Freeform 3250">
              <a:extLst>
                <a:ext uri="{FF2B5EF4-FFF2-40B4-BE49-F238E27FC236}">
                  <a16:creationId xmlns:a16="http://schemas.microsoft.com/office/drawing/2014/main" id="{714BE423-3F5A-5A0A-C0BF-CD0F619E0AE7}"/>
                </a:ext>
              </a:extLst>
            </p:cNvPr>
            <p:cNvSpPr>
              <a:spLocks/>
            </p:cNvSpPr>
            <p:nvPr/>
          </p:nvSpPr>
          <p:spPr bwMode="auto">
            <a:xfrm>
              <a:off x="9237259" y="1873062"/>
              <a:ext cx="24829" cy="27588"/>
            </a:xfrm>
            <a:custGeom>
              <a:avLst/>
              <a:gdLst>
                <a:gd name="T0" fmla="*/ 2 w 4"/>
                <a:gd name="T1" fmla="*/ 0 h 4"/>
                <a:gd name="T2" fmla="*/ 2 w 4"/>
                <a:gd name="T3" fmla="*/ 0 h 4"/>
                <a:gd name="T4" fmla="*/ 2 w 4"/>
                <a:gd name="T5" fmla="*/ 1 h 4"/>
                <a:gd name="T6" fmla="*/ 1 w 4"/>
                <a:gd name="T7" fmla="*/ 1 h 4"/>
                <a:gd name="T8" fmla="*/ 1 w 4"/>
                <a:gd name="T9" fmla="*/ 1 h 4"/>
                <a:gd name="T10" fmla="*/ 1 w 4"/>
                <a:gd name="T11" fmla="*/ 1 h 4"/>
                <a:gd name="T12" fmla="*/ 0 w 4"/>
                <a:gd name="T13" fmla="*/ 2 h 4"/>
                <a:gd name="T14" fmla="*/ 0 w 4"/>
                <a:gd name="T15" fmla="*/ 2 h 4"/>
                <a:gd name="T16" fmla="*/ 0 w 4"/>
                <a:gd name="T17" fmla="*/ 3 h 4"/>
                <a:gd name="T18" fmla="*/ 2 w 4"/>
                <a:gd name="T19" fmla="*/ 4 h 4"/>
                <a:gd name="T20" fmla="*/ 2 w 4"/>
                <a:gd name="T21" fmla="*/ 4 h 4"/>
                <a:gd name="T22" fmla="*/ 3 w 4"/>
                <a:gd name="T23" fmla="*/ 4 h 4"/>
                <a:gd name="T24" fmla="*/ 3 w 4"/>
                <a:gd name="T25" fmla="*/ 4 h 4"/>
                <a:gd name="T26" fmla="*/ 3 w 4"/>
                <a:gd name="T27" fmla="*/ 4 h 4"/>
                <a:gd name="T28" fmla="*/ 3 w 4"/>
                <a:gd name="T29" fmla="*/ 4 h 4"/>
                <a:gd name="T30" fmla="*/ 4 w 4"/>
                <a:gd name="T31" fmla="*/ 3 h 4"/>
                <a:gd name="T32" fmla="*/ 4 w 4"/>
                <a:gd name="T33" fmla="*/ 2 h 4"/>
                <a:gd name="T34" fmla="*/ 4 w 4"/>
                <a:gd name="T35" fmla="*/ 2 h 4"/>
                <a:gd name="T36" fmla="*/ 2 w 4"/>
                <a:gd name="T3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 h="4">
                  <a:moveTo>
                    <a:pt x="2" y="0"/>
                  </a:moveTo>
                  <a:cubicBezTo>
                    <a:pt x="2" y="0"/>
                    <a:pt x="2" y="0"/>
                    <a:pt x="2" y="0"/>
                  </a:cubicBezTo>
                  <a:cubicBezTo>
                    <a:pt x="2" y="0"/>
                    <a:pt x="2" y="0"/>
                    <a:pt x="2" y="1"/>
                  </a:cubicBezTo>
                  <a:cubicBezTo>
                    <a:pt x="2" y="1"/>
                    <a:pt x="1" y="1"/>
                    <a:pt x="1" y="1"/>
                  </a:cubicBezTo>
                  <a:cubicBezTo>
                    <a:pt x="1" y="1"/>
                    <a:pt x="1" y="1"/>
                    <a:pt x="1" y="1"/>
                  </a:cubicBezTo>
                  <a:cubicBezTo>
                    <a:pt x="1" y="1"/>
                    <a:pt x="1" y="1"/>
                    <a:pt x="1" y="1"/>
                  </a:cubicBezTo>
                  <a:cubicBezTo>
                    <a:pt x="1" y="1"/>
                    <a:pt x="0" y="2"/>
                    <a:pt x="0" y="2"/>
                  </a:cubicBezTo>
                  <a:cubicBezTo>
                    <a:pt x="0" y="2"/>
                    <a:pt x="0" y="2"/>
                    <a:pt x="0" y="2"/>
                  </a:cubicBezTo>
                  <a:cubicBezTo>
                    <a:pt x="0" y="2"/>
                    <a:pt x="0" y="3"/>
                    <a:pt x="0" y="3"/>
                  </a:cubicBezTo>
                  <a:cubicBezTo>
                    <a:pt x="1" y="4"/>
                    <a:pt x="1" y="4"/>
                    <a:pt x="2" y="4"/>
                  </a:cubicBezTo>
                  <a:cubicBezTo>
                    <a:pt x="2" y="4"/>
                    <a:pt x="2" y="4"/>
                    <a:pt x="2" y="4"/>
                  </a:cubicBezTo>
                  <a:cubicBezTo>
                    <a:pt x="2" y="4"/>
                    <a:pt x="3" y="4"/>
                    <a:pt x="3" y="4"/>
                  </a:cubicBezTo>
                  <a:cubicBezTo>
                    <a:pt x="3" y="4"/>
                    <a:pt x="3" y="4"/>
                    <a:pt x="3" y="4"/>
                  </a:cubicBezTo>
                  <a:cubicBezTo>
                    <a:pt x="3" y="4"/>
                    <a:pt x="3" y="4"/>
                    <a:pt x="3" y="4"/>
                  </a:cubicBezTo>
                  <a:cubicBezTo>
                    <a:pt x="3" y="4"/>
                    <a:pt x="3" y="4"/>
                    <a:pt x="3" y="4"/>
                  </a:cubicBezTo>
                  <a:cubicBezTo>
                    <a:pt x="4" y="4"/>
                    <a:pt x="4" y="3"/>
                    <a:pt x="4" y="3"/>
                  </a:cubicBezTo>
                  <a:cubicBezTo>
                    <a:pt x="4" y="3"/>
                    <a:pt x="4" y="2"/>
                    <a:pt x="4" y="2"/>
                  </a:cubicBezTo>
                  <a:cubicBezTo>
                    <a:pt x="4" y="2"/>
                    <a:pt x="4" y="2"/>
                    <a:pt x="4" y="2"/>
                  </a:cubicBezTo>
                  <a:cubicBezTo>
                    <a:pt x="4" y="1"/>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66" name="Freeform 3251">
              <a:extLst>
                <a:ext uri="{FF2B5EF4-FFF2-40B4-BE49-F238E27FC236}">
                  <a16:creationId xmlns:a16="http://schemas.microsoft.com/office/drawing/2014/main" id="{96472BA4-3AA0-A227-5535-B9AD5BB790C2}"/>
                </a:ext>
              </a:extLst>
            </p:cNvPr>
            <p:cNvSpPr>
              <a:spLocks/>
            </p:cNvSpPr>
            <p:nvPr/>
          </p:nvSpPr>
          <p:spPr bwMode="auto">
            <a:xfrm>
              <a:off x="9328300" y="2554489"/>
              <a:ext cx="27588" cy="27588"/>
            </a:xfrm>
            <a:custGeom>
              <a:avLst/>
              <a:gdLst>
                <a:gd name="T0" fmla="*/ 2 w 4"/>
                <a:gd name="T1" fmla="*/ 0 h 4"/>
                <a:gd name="T2" fmla="*/ 2 w 4"/>
                <a:gd name="T3" fmla="*/ 0 h 4"/>
                <a:gd name="T4" fmla="*/ 2 w 4"/>
                <a:gd name="T5" fmla="*/ 0 h 4"/>
                <a:gd name="T6" fmla="*/ 2 w 4"/>
                <a:gd name="T7" fmla="*/ 0 h 4"/>
                <a:gd name="T8" fmla="*/ 0 w 4"/>
                <a:gd name="T9" fmla="*/ 2 h 4"/>
                <a:gd name="T10" fmla="*/ 2 w 4"/>
                <a:gd name="T11" fmla="*/ 4 h 4"/>
                <a:gd name="T12" fmla="*/ 2 w 4"/>
                <a:gd name="T13" fmla="*/ 4 h 4"/>
                <a:gd name="T14" fmla="*/ 3 w 4"/>
                <a:gd name="T15" fmla="*/ 3 h 4"/>
                <a:gd name="T16" fmla="*/ 4 w 4"/>
                <a:gd name="T17" fmla="*/ 3 h 4"/>
                <a:gd name="T18" fmla="*/ 4 w 4"/>
                <a:gd name="T19" fmla="*/ 3 h 4"/>
                <a:gd name="T20" fmla="*/ 4 w 4"/>
                <a:gd name="T21" fmla="*/ 2 h 4"/>
                <a:gd name="T22" fmla="*/ 4 w 4"/>
                <a:gd name="T23" fmla="*/ 2 h 4"/>
                <a:gd name="T24" fmla="*/ 4 w 4"/>
                <a:gd name="T25" fmla="*/ 2 h 4"/>
                <a:gd name="T26" fmla="*/ 4 w 4"/>
                <a:gd name="T27" fmla="*/ 1 h 4"/>
                <a:gd name="T28" fmla="*/ 3 w 4"/>
                <a:gd name="T29" fmla="*/ 1 h 4"/>
                <a:gd name="T30" fmla="*/ 3 w 4"/>
                <a:gd name="T31" fmla="*/ 0 h 4"/>
                <a:gd name="T32" fmla="*/ 2 w 4"/>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4">
                  <a:moveTo>
                    <a:pt x="2" y="0"/>
                  </a:moveTo>
                  <a:cubicBezTo>
                    <a:pt x="2" y="0"/>
                    <a:pt x="2" y="0"/>
                    <a:pt x="2" y="0"/>
                  </a:cubicBezTo>
                  <a:cubicBezTo>
                    <a:pt x="2" y="0"/>
                    <a:pt x="2" y="0"/>
                    <a:pt x="2" y="0"/>
                  </a:cubicBezTo>
                  <a:cubicBezTo>
                    <a:pt x="2" y="0"/>
                    <a:pt x="2" y="0"/>
                    <a:pt x="2" y="0"/>
                  </a:cubicBezTo>
                  <a:cubicBezTo>
                    <a:pt x="1" y="0"/>
                    <a:pt x="0" y="1"/>
                    <a:pt x="0" y="2"/>
                  </a:cubicBezTo>
                  <a:cubicBezTo>
                    <a:pt x="0" y="3"/>
                    <a:pt x="1" y="4"/>
                    <a:pt x="2" y="4"/>
                  </a:cubicBezTo>
                  <a:cubicBezTo>
                    <a:pt x="2" y="4"/>
                    <a:pt x="2" y="4"/>
                    <a:pt x="2" y="4"/>
                  </a:cubicBezTo>
                  <a:cubicBezTo>
                    <a:pt x="3" y="4"/>
                    <a:pt x="3" y="4"/>
                    <a:pt x="3" y="3"/>
                  </a:cubicBezTo>
                  <a:cubicBezTo>
                    <a:pt x="3" y="3"/>
                    <a:pt x="4" y="3"/>
                    <a:pt x="4" y="3"/>
                  </a:cubicBezTo>
                  <a:cubicBezTo>
                    <a:pt x="4" y="3"/>
                    <a:pt x="4" y="3"/>
                    <a:pt x="4" y="3"/>
                  </a:cubicBezTo>
                  <a:cubicBezTo>
                    <a:pt x="4" y="3"/>
                    <a:pt x="4" y="3"/>
                    <a:pt x="4" y="2"/>
                  </a:cubicBezTo>
                  <a:cubicBezTo>
                    <a:pt x="4" y="2"/>
                    <a:pt x="4" y="2"/>
                    <a:pt x="4" y="2"/>
                  </a:cubicBezTo>
                  <a:cubicBezTo>
                    <a:pt x="4" y="2"/>
                    <a:pt x="4" y="2"/>
                    <a:pt x="4" y="2"/>
                  </a:cubicBezTo>
                  <a:cubicBezTo>
                    <a:pt x="4" y="2"/>
                    <a:pt x="4" y="2"/>
                    <a:pt x="4" y="1"/>
                  </a:cubicBezTo>
                  <a:cubicBezTo>
                    <a:pt x="4" y="1"/>
                    <a:pt x="4" y="1"/>
                    <a:pt x="3" y="1"/>
                  </a:cubicBezTo>
                  <a:cubicBezTo>
                    <a:pt x="3" y="1"/>
                    <a:pt x="3" y="0"/>
                    <a:pt x="3" y="0"/>
                  </a:cubicBezTo>
                  <a:cubicBezTo>
                    <a:pt x="3"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67" name="Freeform 3252">
              <a:extLst>
                <a:ext uri="{FF2B5EF4-FFF2-40B4-BE49-F238E27FC236}">
                  <a16:creationId xmlns:a16="http://schemas.microsoft.com/office/drawing/2014/main" id="{FCEE4F7E-EE12-5CE6-DD9B-0A41563459A0}"/>
                </a:ext>
              </a:extLst>
            </p:cNvPr>
            <p:cNvSpPr>
              <a:spLocks/>
            </p:cNvSpPr>
            <p:nvPr/>
          </p:nvSpPr>
          <p:spPr bwMode="auto">
            <a:xfrm>
              <a:off x="13339610" y="3564213"/>
              <a:ext cx="44141" cy="46900"/>
            </a:xfrm>
            <a:custGeom>
              <a:avLst/>
              <a:gdLst>
                <a:gd name="T0" fmla="*/ 3 w 7"/>
                <a:gd name="T1" fmla="*/ 0 h 7"/>
                <a:gd name="T2" fmla="*/ 0 w 7"/>
                <a:gd name="T3" fmla="*/ 3 h 7"/>
                <a:gd name="T4" fmla="*/ 0 w 7"/>
                <a:gd name="T5" fmla="*/ 5 h 7"/>
                <a:gd name="T6" fmla="*/ 0 w 7"/>
                <a:gd name="T7" fmla="*/ 5 h 7"/>
                <a:gd name="T8" fmla="*/ 2 w 7"/>
                <a:gd name="T9" fmla="*/ 7 h 7"/>
                <a:gd name="T10" fmla="*/ 2 w 7"/>
                <a:gd name="T11" fmla="*/ 7 h 7"/>
                <a:gd name="T12" fmla="*/ 3 w 7"/>
                <a:gd name="T13" fmla="*/ 7 h 7"/>
                <a:gd name="T14" fmla="*/ 3 w 7"/>
                <a:gd name="T15" fmla="*/ 7 h 7"/>
                <a:gd name="T16" fmla="*/ 5 w 7"/>
                <a:gd name="T17" fmla="*/ 7 h 7"/>
                <a:gd name="T18" fmla="*/ 5 w 7"/>
                <a:gd name="T19" fmla="*/ 7 h 7"/>
                <a:gd name="T20" fmla="*/ 7 w 7"/>
                <a:gd name="T21" fmla="*/ 4 h 7"/>
                <a:gd name="T22" fmla="*/ 7 w 7"/>
                <a:gd name="T23" fmla="*/ 3 h 7"/>
                <a:gd name="T24" fmla="*/ 7 w 7"/>
                <a:gd name="T25" fmla="*/ 2 h 7"/>
                <a:gd name="T26" fmla="*/ 5 w 7"/>
                <a:gd name="T27" fmla="*/ 1 h 7"/>
                <a:gd name="T28" fmla="*/ 5 w 7"/>
                <a:gd name="T29" fmla="*/ 0 h 7"/>
                <a:gd name="T30" fmla="*/ 4 w 7"/>
                <a:gd name="T31" fmla="*/ 0 h 7"/>
                <a:gd name="T32" fmla="*/ 3 w 7"/>
                <a:gd name="T33"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 h="7">
                  <a:moveTo>
                    <a:pt x="3" y="0"/>
                  </a:moveTo>
                  <a:cubicBezTo>
                    <a:pt x="2" y="0"/>
                    <a:pt x="0" y="1"/>
                    <a:pt x="0" y="3"/>
                  </a:cubicBezTo>
                  <a:cubicBezTo>
                    <a:pt x="0" y="4"/>
                    <a:pt x="0" y="4"/>
                    <a:pt x="0" y="5"/>
                  </a:cubicBezTo>
                  <a:cubicBezTo>
                    <a:pt x="0" y="5"/>
                    <a:pt x="0" y="5"/>
                    <a:pt x="0" y="5"/>
                  </a:cubicBezTo>
                  <a:cubicBezTo>
                    <a:pt x="1" y="6"/>
                    <a:pt x="1" y="6"/>
                    <a:pt x="2" y="7"/>
                  </a:cubicBezTo>
                  <a:cubicBezTo>
                    <a:pt x="2" y="7"/>
                    <a:pt x="2" y="7"/>
                    <a:pt x="2" y="7"/>
                  </a:cubicBezTo>
                  <a:cubicBezTo>
                    <a:pt x="2" y="7"/>
                    <a:pt x="2" y="7"/>
                    <a:pt x="3" y="7"/>
                  </a:cubicBezTo>
                  <a:cubicBezTo>
                    <a:pt x="3" y="7"/>
                    <a:pt x="3" y="7"/>
                    <a:pt x="3" y="7"/>
                  </a:cubicBezTo>
                  <a:cubicBezTo>
                    <a:pt x="4" y="7"/>
                    <a:pt x="4" y="7"/>
                    <a:pt x="5" y="7"/>
                  </a:cubicBezTo>
                  <a:cubicBezTo>
                    <a:pt x="5" y="7"/>
                    <a:pt x="5" y="7"/>
                    <a:pt x="5" y="7"/>
                  </a:cubicBezTo>
                  <a:cubicBezTo>
                    <a:pt x="6" y="6"/>
                    <a:pt x="7" y="5"/>
                    <a:pt x="7" y="4"/>
                  </a:cubicBezTo>
                  <a:cubicBezTo>
                    <a:pt x="7" y="4"/>
                    <a:pt x="7" y="3"/>
                    <a:pt x="7" y="3"/>
                  </a:cubicBezTo>
                  <a:cubicBezTo>
                    <a:pt x="7" y="3"/>
                    <a:pt x="7" y="3"/>
                    <a:pt x="7" y="2"/>
                  </a:cubicBezTo>
                  <a:cubicBezTo>
                    <a:pt x="6" y="2"/>
                    <a:pt x="6" y="1"/>
                    <a:pt x="5" y="1"/>
                  </a:cubicBezTo>
                  <a:cubicBezTo>
                    <a:pt x="5" y="1"/>
                    <a:pt x="5" y="0"/>
                    <a:pt x="5" y="0"/>
                  </a:cubicBezTo>
                  <a:cubicBezTo>
                    <a:pt x="5" y="0"/>
                    <a:pt x="4" y="0"/>
                    <a:pt x="4" y="0"/>
                  </a:cubicBezTo>
                  <a:cubicBezTo>
                    <a:pt x="4" y="0"/>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68" name="Freeform 3253">
              <a:extLst>
                <a:ext uri="{FF2B5EF4-FFF2-40B4-BE49-F238E27FC236}">
                  <a16:creationId xmlns:a16="http://schemas.microsoft.com/office/drawing/2014/main" id="{F36C25B1-CC75-C401-DE57-44571A54B9BC}"/>
                </a:ext>
              </a:extLst>
            </p:cNvPr>
            <p:cNvSpPr>
              <a:spLocks/>
            </p:cNvSpPr>
            <p:nvPr/>
          </p:nvSpPr>
          <p:spPr bwMode="auto">
            <a:xfrm>
              <a:off x="12691289" y="3873200"/>
              <a:ext cx="44141" cy="44141"/>
            </a:xfrm>
            <a:custGeom>
              <a:avLst/>
              <a:gdLst>
                <a:gd name="T0" fmla="*/ 4 w 7"/>
                <a:gd name="T1" fmla="*/ 0 h 7"/>
                <a:gd name="T2" fmla="*/ 2 w 7"/>
                <a:gd name="T3" fmla="*/ 0 h 7"/>
                <a:gd name="T4" fmla="*/ 2 w 7"/>
                <a:gd name="T5" fmla="*/ 0 h 7"/>
                <a:gd name="T6" fmla="*/ 0 w 7"/>
                <a:gd name="T7" fmla="*/ 3 h 7"/>
                <a:gd name="T8" fmla="*/ 0 w 7"/>
                <a:gd name="T9" fmla="*/ 3 h 7"/>
                <a:gd name="T10" fmla="*/ 0 w 7"/>
                <a:gd name="T11" fmla="*/ 3 h 7"/>
                <a:gd name="T12" fmla="*/ 3 w 7"/>
                <a:gd name="T13" fmla="*/ 7 h 7"/>
                <a:gd name="T14" fmla="*/ 4 w 7"/>
                <a:gd name="T15" fmla="*/ 7 h 7"/>
                <a:gd name="T16" fmla="*/ 6 w 7"/>
                <a:gd name="T17" fmla="*/ 6 h 7"/>
                <a:gd name="T18" fmla="*/ 6 w 7"/>
                <a:gd name="T19" fmla="*/ 6 h 7"/>
                <a:gd name="T20" fmla="*/ 7 w 7"/>
                <a:gd name="T21" fmla="*/ 4 h 7"/>
                <a:gd name="T22" fmla="*/ 7 w 7"/>
                <a:gd name="T23" fmla="*/ 3 h 7"/>
                <a:gd name="T24" fmla="*/ 7 w 7"/>
                <a:gd name="T25" fmla="*/ 3 h 7"/>
                <a:gd name="T26" fmla="*/ 7 w 7"/>
                <a:gd name="T27" fmla="*/ 2 h 7"/>
                <a:gd name="T28" fmla="*/ 7 w 7"/>
                <a:gd name="T29" fmla="*/ 2 h 7"/>
                <a:gd name="T30" fmla="*/ 4 w 7"/>
                <a:gd name="T31" fmla="*/ 0 h 7"/>
                <a:gd name="T32" fmla="*/ 4 w 7"/>
                <a:gd name="T33"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 h="7">
                  <a:moveTo>
                    <a:pt x="4" y="0"/>
                  </a:moveTo>
                  <a:cubicBezTo>
                    <a:pt x="3" y="0"/>
                    <a:pt x="3" y="0"/>
                    <a:pt x="2" y="0"/>
                  </a:cubicBezTo>
                  <a:cubicBezTo>
                    <a:pt x="2" y="0"/>
                    <a:pt x="2" y="0"/>
                    <a:pt x="2" y="0"/>
                  </a:cubicBezTo>
                  <a:cubicBezTo>
                    <a:pt x="1" y="1"/>
                    <a:pt x="1" y="2"/>
                    <a:pt x="0" y="3"/>
                  </a:cubicBezTo>
                  <a:cubicBezTo>
                    <a:pt x="0" y="3"/>
                    <a:pt x="0" y="3"/>
                    <a:pt x="0" y="3"/>
                  </a:cubicBezTo>
                  <a:cubicBezTo>
                    <a:pt x="0" y="3"/>
                    <a:pt x="0" y="3"/>
                    <a:pt x="0" y="3"/>
                  </a:cubicBezTo>
                  <a:cubicBezTo>
                    <a:pt x="0" y="5"/>
                    <a:pt x="1" y="7"/>
                    <a:pt x="3" y="7"/>
                  </a:cubicBezTo>
                  <a:cubicBezTo>
                    <a:pt x="3" y="7"/>
                    <a:pt x="4" y="7"/>
                    <a:pt x="4" y="7"/>
                  </a:cubicBezTo>
                  <a:cubicBezTo>
                    <a:pt x="5" y="7"/>
                    <a:pt x="6" y="7"/>
                    <a:pt x="6" y="6"/>
                  </a:cubicBezTo>
                  <a:cubicBezTo>
                    <a:pt x="6" y="6"/>
                    <a:pt x="6" y="6"/>
                    <a:pt x="6" y="6"/>
                  </a:cubicBezTo>
                  <a:cubicBezTo>
                    <a:pt x="7" y="5"/>
                    <a:pt x="7" y="5"/>
                    <a:pt x="7" y="4"/>
                  </a:cubicBezTo>
                  <a:cubicBezTo>
                    <a:pt x="7" y="4"/>
                    <a:pt x="7" y="3"/>
                    <a:pt x="7" y="3"/>
                  </a:cubicBezTo>
                  <a:cubicBezTo>
                    <a:pt x="7" y="3"/>
                    <a:pt x="7" y="3"/>
                    <a:pt x="7" y="3"/>
                  </a:cubicBezTo>
                  <a:cubicBezTo>
                    <a:pt x="7" y="2"/>
                    <a:pt x="7" y="2"/>
                    <a:pt x="7" y="2"/>
                  </a:cubicBezTo>
                  <a:cubicBezTo>
                    <a:pt x="7" y="2"/>
                    <a:pt x="7" y="2"/>
                    <a:pt x="7" y="2"/>
                  </a:cubicBezTo>
                  <a:cubicBezTo>
                    <a:pt x="6" y="1"/>
                    <a:pt x="6" y="0"/>
                    <a:pt x="4" y="0"/>
                  </a:cubicBezTo>
                  <a:cubicBezTo>
                    <a:pt x="4" y="0"/>
                    <a:pt x="4"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69" name="Freeform 3254">
              <a:extLst>
                <a:ext uri="{FF2B5EF4-FFF2-40B4-BE49-F238E27FC236}">
                  <a16:creationId xmlns:a16="http://schemas.microsoft.com/office/drawing/2014/main" id="{C4D346DA-3BFF-DEB5-4153-E619BE54EFBF}"/>
                </a:ext>
              </a:extLst>
            </p:cNvPr>
            <p:cNvSpPr>
              <a:spLocks/>
            </p:cNvSpPr>
            <p:nvPr/>
          </p:nvSpPr>
          <p:spPr bwMode="auto">
            <a:xfrm>
              <a:off x="13483068" y="3851129"/>
              <a:ext cx="38623" cy="41382"/>
            </a:xfrm>
            <a:custGeom>
              <a:avLst/>
              <a:gdLst>
                <a:gd name="T0" fmla="*/ 3 w 6"/>
                <a:gd name="T1" fmla="*/ 0 h 6"/>
                <a:gd name="T2" fmla="*/ 3 w 6"/>
                <a:gd name="T3" fmla="*/ 0 h 6"/>
                <a:gd name="T4" fmla="*/ 2 w 6"/>
                <a:gd name="T5" fmla="*/ 1 h 6"/>
                <a:gd name="T6" fmla="*/ 2 w 6"/>
                <a:gd name="T7" fmla="*/ 1 h 6"/>
                <a:gd name="T8" fmla="*/ 0 w 6"/>
                <a:gd name="T9" fmla="*/ 3 h 6"/>
                <a:gd name="T10" fmla="*/ 2 w 6"/>
                <a:gd name="T11" fmla="*/ 6 h 6"/>
                <a:gd name="T12" fmla="*/ 3 w 6"/>
                <a:gd name="T13" fmla="*/ 6 h 6"/>
                <a:gd name="T14" fmla="*/ 6 w 6"/>
                <a:gd name="T15" fmla="*/ 4 h 6"/>
                <a:gd name="T16" fmla="*/ 6 w 6"/>
                <a:gd name="T17" fmla="*/ 2 h 6"/>
                <a:gd name="T18" fmla="*/ 5 w 6"/>
                <a:gd name="T19" fmla="*/ 2 h 6"/>
                <a:gd name="T20" fmla="*/ 3 w 6"/>
                <a:gd name="T21" fmla="*/ 0 h 6"/>
                <a:gd name="T22" fmla="*/ 3 w 6"/>
                <a:gd name="T23" fmla="*/ 0 h 6"/>
                <a:gd name="T24" fmla="*/ 3 w 6"/>
                <a:gd name="T2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6">
                  <a:moveTo>
                    <a:pt x="3" y="0"/>
                  </a:moveTo>
                  <a:cubicBezTo>
                    <a:pt x="3" y="0"/>
                    <a:pt x="3" y="0"/>
                    <a:pt x="3" y="0"/>
                  </a:cubicBezTo>
                  <a:cubicBezTo>
                    <a:pt x="3" y="0"/>
                    <a:pt x="2" y="1"/>
                    <a:pt x="2" y="1"/>
                  </a:cubicBezTo>
                  <a:cubicBezTo>
                    <a:pt x="2" y="1"/>
                    <a:pt x="2" y="1"/>
                    <a:pt x="2" y="1"/>
                  </a:cubicBezTo>
                  <a:cubicBezTo>
                    <a:pt x="1" y="1"/>
                    <a:pt x="0" y="2"/>
                    <a:pt x="0" y="3"/>
                  </a:cubicBezTo>
                  <a:cubicBezTo>
                    <a:pt x="0" y="4"/>
                    <a:pt x="1" y="6"/>
                    <a:pt x="2" y="6"/>
                  </a:cubicBezTo>
                  <a:cubicBezTo>
                    <a:pt x="3" y="6"/>
                    <a:pt x="3" y="6"/>
                    <a:pt x="3" y="6"/>
                  </a:cubicBezTo>
                  <a:cubicBezTo>
                    <a:pt x="4" y="6"/>
                    <a:pt x="5" y="5"/>
                    <a:pt x="6" y="4"/>
                  </a:cubicBezTo>
                  <a:cubicBezTo>
                    <a:pt x="6" y="3"/>
                    <a:pt x="6" y="3"/>
                    <a:pt x="6" y="2"/>
                  </a:cubicBezTo>
                  <a:cubicBezTo>
                    <a:pt x="6" y="2"/>
                    <a:pt x="6" y="2"/>
                    <a:pt x="5" y="2"/>
                  </a:cubicBezTo>
                  <a:cubicBezTo>
                    <a:pt x="5" y="1"/>
                    <a:pt x="4" y="1"/>
                    <a:pt x="3" y="0"/>
                  </a:cubicBezTo>
                  <a:cubicBezTo>
                    <a:pt x="3" y="0"/>
                    <a:pt x="3" y="0"/>
                    <a:pt x="3" y="0"/>
                  </a:cubicBezTo>
                  <a:cubicBezTo>
                    <a:pt x="3"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70" name="Freeform 3255">
              <a:extLst>
                <a:ext uri="{FF2B5EF4-FFF2-40B4-BE49-F238E27FC236}">
                  <a16:creationId xmlns:a16="http://schemas.microsoft.com/office/drawing/2014/main" id="{7343E413-70D4-F851-EA34-5FEC06AEB948}"/>
                </a:ext>
              </a:extLst>
            </p:cNvPr>
            <p:cNvSpPr>
              <a:spLocks/>
            </p:cNvSpPr>
            <p:nvPr/>
          </p:nvSpPr>
          <p:spPr bwMode="auto">
            <a:xfrm>
              <a:off x="13036140" y="4218051"/>
              <a:ext cx="41382" cy="33106"/>
            </a:xfrm>
            <a:custGeom>
              <a:avLst/>
              <a:gdLst>
                <a:gd name="T0" fmla="*/ 3 w 6"/>
                <a:gd name="T1" fmla="*/ 0 h 5"/>
                <a:gd name="T2" fmla="*/ 1 w 6"/>
                <a:gd name="T3" fmla="*/ 0 h 5"/>
                <a:gd name="T4" fmla="*/ 1 w 6"/>
                <a:gd name="T5" fmla="*/ 0 h 5"/>
                <a:gd name="T6" fmla="*/ 1 w 6"/>
                <a:gd name="T7" fmla="*/ 2 h 5"/>
                <a:gd name="T8" fmla="*/ 3 w 6"/>
                <a:gd name="T9" fmla="*/ 5 h 5"/>
                <a:gd name="T10" fmla="*/ 3 w 6"/>
                <a:gd name="T11" fmla="*/ 5 h 5"/>
                <a:gd name="T12" fmla="*/ 6 w 6"/>
                <a:gd name="T13" fmla="*/ 3 h 5"/>
                <a:gd name="T14" fmla="*/ 4 w 6"/>
                <a:gd name="T15" fmla="*/ 0 h 5"/>
                <a:gd name="T16" fmla="*/ 4 w 6"/>
                <a:gd name="T17" fmla="*/ 0 h 5"/>
                <a:gd name="T18" fmla="*/ 4 w 6"/>
                <a:gd name="T19" fmla="*/ 0 h 5"/>
                <a:gd name="T20" fmla="*/ 3 w 6"/>
                <a:gd name="T2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5">
                  <a:moveTo>
                    <a:pt x="3" y="0"/>
                  </a:moveTo>
                  <a:cubicBezTo>
                    <a:pt x="3" y="0"/>
                    <a:pt x="2" y="0"/>
                    <a:pt x="1" y="0"/>
                  </a:cubicBezTo>
                  <a:cubicBezTo>
                    <a:pt x="1" y="0"/>
                    <a:pt x="1" y="0"/>
                    <a:pt x="1" y="0"/>
                  </a:cubicBezTo>
                  <a:cubicBezTo>
                    <a:pt x="1" y="1"/>
                    <a:pt x="1" y="1"/>
                    <a:pt x="1" y="2"/>
                  </a:cubicBezTo>
                  <a:cubicBezTo>
                    <a:pt x="0" y="3"/>
                    <a:pt x="1" y="5"/>
                    <a:pt x="3" y="5"/>
                  </a:cubicBezTo>
                  <a:cubicBezTo>
                    <a:pt x="3" y="5"/>
                    <a:pt x="3" y="5"/>
                    <a:pt x="3" y="5"/>
                  </a:cubicBezTo>
                  <a:cubicBezTo>
                    <a:pt x="5" y="5"/>
                    <a:pt x="6" y="4"/>
                    <a:pt x="6" y="3"/>
                  </a:cubicBezTo>
                  <a:cubicBezTo>
                    <a:pt x="6" y="2"/>
                    <a:pt x="6" y="0"/>
                    <a:pt x="4" y="0"/>
                  </a:cubicBezTo>
                  <a:cubicBezTo>
                    <a:pt x="4" y="0"/>
                    <a:pt x="4" y="0"/>
                    <a:pt x="4" y="0"/>
                  </a:cubicBezTo>
                  <a:cubicBezTo>
                    <a:pt x="4" y="0"/>
                    <a:pt x="4" y="0"/>
                    <a:pt x="4" y="0"/>
                  </a:cubicBezTo>
                  <a:cubicBezTo>
                    <a:pt x="4"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71" name="Freeform 3256">
              <a:extLst>
                <a:ext uri="{FF2B5EF4-FFF2-40B4-BE49-F238E27FC236}">
                  <a16:creationId xmlns:a16="http://schemas.microsoft.com/office/drawing/2014/main" id="{9A1E4E94-BC6A-B46C-D3AB-E3D359D7FF02}"/>
                </a:ext>
              </a:extLst>
            </p:cNvPr>
            <p:cNvSpPr>
              <a:spLocks/>
            </p:cNvSpPr>
            <p:nvPr/>
          </p:nvSpPr>
          <p:spPr bwMode="auto">
            <a:xfrm>
              <a:off x="13979654" y="3440067"/>
              <a:ext cx="41382" cy="33106"/>
            </a:xfrm>
            <a:custGeom>
              <a:avLst/>
              <a:gdLst>
                <a:gd name="T0" fmla="*/ 3 w 6"/>
                <a:gd name="T1" fmla="*/ 0 h 5"/>
                <a:gd name="T2" fmla="*/ 0 w 6"/>
                <a:gd name="T3" fmla="*/ 2 h 5"/>
                <a:gd name="T4" fmla="*/ 0 w 6"/>
                <a:gd name="T5" fmla="*/ 4 h 5"/>
                <a:gd name="T6" fmla="*/ 1 w 6"/>
                <a:gd name="T7" fmla="*/ 4 h 5"/>
                <a:gd name="T8" fmla="*/ 1 w 6"/>
                <a:gd name="T9" fmla="*/ 5 h 5"/>
                <a:gd name="T10" fmla="*/ 2 w 6"/>
                <a:gd name="T11" fmla="*/ 5 h 5"/>
                <a:gd name="T12" fmla="*/ 2 w 6"/>
                <a:gd name="T13" fmla="*/ 5 h 5"/>
                <a:gd name="T14" fmla="*/ 3 w 6"/>
                <a:gd name="T15" fmla="*/ 5 h 5"/>
                <a:gd name="T16" fmla="*/ 3 w 6"/>
                <a:gd name="T17" fmla="*/ 5 h 5"/>
                <a:gd name="T18" fmla="*/ 3 w 6"/>
                <a:gd name="T19" fmla="*/ 5 h 5"/>
                <a:gd name="T20" fmla="*/ 6 w 6"/>
                <a:gd name="T21" fmla="*/ 3 h 5"/>
                <a:gd name="T22" fmla="*/ 4 w 6"/>
                <a:gd name="T23" fmla="*/ 0 h 5"/>
                <a:gd name="T24" fmla="*/ 3 w 6"/>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5">
                  <a:moveTo>
                    <a:pt x="3" y="0"/>
                  </a:moveTo>
                  <a:cubicBezTo>
                    <a:pt x="2" y="0"/>
                    <a:pt x="1" y="1"/>
                    <a:pt x="0" y="2"/>
                  </a:cubicBezTo>
                  <a:cubicBezTo>
                    <a:pt x="0" y="3"/>
                    <a:pt x="0" y="3"/>
                    <a:pt x="0" y="4"/>
                  </a:cubicBezTo>
                  <a:cubicBezTo>
                    <a:pt x="1" y="4"/>
                    <a:pt x="1" y="4"/>
                    <a:pt x="1" y="4"/>
                  </a:cubicBezTo>
                  <a:cubicBezTo>
                    <a:pt x="1" y="4"/>
                    <a:pt x="1" y="5"/>
                    <a:pt x="1" y="5"/>
                  </a:cubicBezTo>
                  <a:cubicBezTo>
                    <a:pt x="2" y="5"/>
                    <a:pt x="2" y="5"/>
                    <a:pt x="2" y="5"/>
                  </a:cubicBezTo>
                  <a:cubicBezTo>
                    <a:pt x="2" y="5"/>
                    <a:pt x="2" y="5"/>
                    <a:pt x="2" y="5"/>
                  </a:cubicBezTo>
                  <a:cubicBezTo>
                    <a:pt x="2" y="5"/>
                    <a:pt x="3" y="5"/>
                    <a:pt x="3" y="5"/>
                  </a:cubicBezTo>
                  <a:cubicBezTo>
                    <a:pt x="3" y="5"/>
                    <a:pt x="3" y="5"/>
                    <a:pt x="3" y="5"/>
                  </a:cubicBezTo>
                  <a:cubicBezTo>
                    <a:pt x="3" y="5"/>
                    <a:pt x="3" y="5"/>
                    <a:pt x="3" y="5"/>
                  </a:cubicBezTo>
                  <a:cubicBezTo>
                    <a:pt x="4" y="5"/>
                    <a:pt x="5" y="5"/>
                    <a:pt x="6" y="3"/>
                  </a:cubicBezTo>
                  <a:cubicBezTo>
                    <a:pt x="6" y="2"/>
                    <a:pt x="5" y="0"/>
                    <a:pt x="4" y="0"/>
                  </a:cubicBezTo>
                  <a:cubicBezTo>
                    <a:pt x="3"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72" name="Freeform 3257">
              <a:extLst>
                <a:ext uri="{FF2B5EF4-FFF2-40B4-BE49-F238E27FC236}">
                  <a16:creationId xmlns:a16="http://schemas.microsoft.com/office/drawing/2014/main" id="{122438D9-34EE-0D72-E450-A9CC9F525AB4}"/>
                </a:ext>
              </a:extLst>
            </p:cNvPr>
            <p:cNvSpPr>
              <a:spLocks/>
            </p:cNvSpPr>
            <p:nvPr/>
          </p:nvSpPr>
          <p:spPr bwMode="auto">
            <a:xfrm>
              <a:off x="13678943" y="3464896"/>
              <a:ext cx="38623" cy="33106"/>
            </a:xfrm>
            <a:custGeom>
              <a:avLst/>
              <a:gdLst>
                <a:gd name="T0" fmla="*/ 3 w 6"/>
                <a:gd name="T1" fmla="*/ 0 h 5"/>
                <a:gd name="T2" fmla="*/ 2 w 6"/>
                <a:gd name="T3" fmla="*/ 0 h 5"/>
                <a:gd name="T4" fmla="*/ 2 w 6"/>
                <a:gd name="T5" fmla="*/ 0 h 5"/>
                <a:gd name="T6" fmla="*/ 1 w 6"/>
                <a:gd name="T7" fmla="*/ 2 h 5"/>
                <a:gd name="T8" fmla="*/ 1 w 6"/>
                <a:gd name="T9" fmla="*/ 3 h 5"/>
                <a:gd name="T10" fmla="*/ 1 w 6"/>
                <a:gd name="T11" fmla="*/ 4 h 5"/>
                <a:gd name="T12" fmla="*/ 3 w 6"/>
                <a:gd name="T13" fmla="*/ 5 h 5"/>
                <a:gd name="T14" fmla="*/ 3 w 6"/>
                <a:gd name="T15" fmla="*/ 5 h 5"/>
                <a:gd name="T16" fmla="*/ 5 w 6"/>
                <a:gd name="T17" fmla="*/ 4 h 5"/>
                <a:gd name="T18" fmla="*/ 5 w 6"/>
                <a:gd name="T19" fmla="*/ 4 h 5"/>
                <a:gd name="T20" fmla="*/ 6 w 6"/>
                <a:gd name="T21" fmla="*/ 3 h 5"/>
                <a:gd name="T22" fmla="*/ 4 w 6"/>
                <a:gd name="T23" fmla="*/ 0 h 5"/>
                <a:gd name="T24" fmla="*/ 3 w 6"/>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5">
                  <a:moveTo>
                    <a:pt x="3" y="0"/>
                  </a:moveTo>
                  <a:cubicBezTo>
                    <a:pt x="3" y="0"/>
                    <a:pt x="2" y="0"/>
                    <a:pt x="2" y="0"/>
                  </a:cubicBezTo>
                  <a:cubicBezTo>
                    <a:pt x="2" y="0"/>
                    <a:pt x="2" y="0"/>
                    <a:pt x="2" y="0"/>
                  </a:cubicBezTo>
                  <a:cubicBezTo>
                    <a:pt x="1" y="1"/>
                    <a:pt x="1" y="1"/>
                    <a:pt x="1" y="2"/>
                  </a:cubicBezTo>
                  <a:cubicBezTo>
                    <a:pt x="0" y="2"/>
                    <a:pt x="0" y="3"/>
                    <a:pt x="1" y="3"/>
                  </a:cubicBezTo>
                  <a:cubicBezTo>
                    <a:pt x="1" y="3"/>
                    <a:pt x="1" y="3"/>
                    <a:pt x="1" y="4"/>
                  </a:cubicBezTo>
                  <a:cubicBezTo>
                    <a:pt x="1" y="4"/>
                    <a:pt x="2" y="5"/>
                    <a:pt x="3" y="5"/>
                  </a:cubicBezTo>
                  <a:cubicBezTo>
                    <a:pt x="3" y="5"/>
                    <a:pt x="3" y="5"/>
                    <a:pt x="3" y="5"/>
                  </a:cubicBezTo>
                  <a:cubicBezTo>
                    <a:pt x="4" y="5"/>
                    <a:pt x="5" y="5"/>
                    <a:pt x="5" y="4"/>
                  </a:cubicBezTo>
                  <a:cubicBezTo>
                    <a:pt x="5" y="4"/>
                    <a:pt x="5" y="4"/>
                    <a:pt x="5" y="4"/>
                  </a:cubicBezTo>
                  <a:cubicBezTo>
                    <a:pt x="6" y="4"/>
                    <a:pt x="6" y="3"/>
                    <a:pt x="6" y="3"/>
                  </a:cubicBezTo>
                  <a:cubicBezTo>
                    <a:pt x="6" y="2"/>
                    <a:pt x="5" y="0"/>
                    <a:pt x="4" y="0"/>
                  </a:cubicBezTo>
                  <a:cubicBezTo>
                    <a:pt x="4"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73" name="Freeform 3258">
              <a:extLst>
                <a:ext uri="{FF2B5EF4-FFF2-40B4-BE49-F238E27FC236}">
                  <a16:creationId xmlns:a16="http://schemas.microsoft.com/office/drawing/2014/main" id="{794B00E1-7102-0078-EBAF-D68BFE6E6695}"/>
                </a:ext>
              </a:extLst>
            </p:cNvPr>
            <p:cNvSpPr>
              <a:spLocks/>
            </p:cNvSpPr>
            <p:nvPr/>
          </p:nvSpPr>
          <p:spPr bwMode="auto">
            <a:xfrm>
              <a:off x="12172633" y="3831818"/>
              <a:ext cx="33106" cy="33106"/>
            </a:xfrm>
            <a:custGeom>
              <a:avLst/>
              <a:gdLst>
                <a:gd name="T0" fmla="*/ 2 w 5"/>
                <a:gd name="T1" fmla="*/ 0 h 5"/>
                <a:gd name="T2" fmla="*/ 0 w 5"/>
                <a:gd name="T3" fmla="*/ 1 h 5"/>
                <a:gd name="T4" fmla="*/ 0 w 5"/>
                <a:gd name="T5" fmla="*/ 2 h 5"/>
                <a:gd name="T6" fmla="*/ 0 w 5"/>
                <a:gd name="T7" fmla="*/ 2 h 5"/>
                <a:gd name="T8" fmla="*/ 0 w 5"/>
                <a:gd name="T9" fmla="*/ 2 h 5"/>
                <a:gd name="T10" fmla="*/ 0 w 5"/>
                <a:gd name="T11" fmla="*/ 3 h 5"/>
                <a:gd name="T12" fmla="*/ 1 w 5"/>
                <a:gd name="T13" fmla="*/ 5 h 5"/>
                <a:gd name="T14" fmla="*/ 2 w 5"/>
                <a:gd name="T15" fmla="*/ 5 h 5"/>
                <a:gd name="T16" fmla="*/ 2 w 5"/>
                <a:gd name="T17" fmla="*/ 5 h 5"/>
                <a:gd name="T18" fmla="*/ 2 w 5"/>
                <a:gd name="T19" fmla="*/ 5 h 5"/>
                <a:gd name="T20" fmla="*/ 5 w 5"/>
                <a:gd name="T21" fmla="*/ 3 h 5"/>
                <a:gd name="T22" fmla="*/ 5 w 5"/>
                <a:gd name="T23" fmla="*/ 3 h 5"/>
                <a:gd name="T24" fmla="*/ 5 w 5"/>
                <a:gd name="T25" fmla="*/ 3 h 5"/>
                <a:gd name="T26" fmla="*/ 5 w 5"/>
                <a:gd name="T27" fmla="*/ 2 h 5"/>
                <a:gd name="T28" fmla="*/ 5 w 5"/>
                <a:gd name="T29" fmla="*/ 1 h 5"/>
                <a:gd name="T30" fmla="*/ 3 w 5"/>
                <a:gd name="T31" fmla="*/ 0 h 5"/>
                <a:gd name="T32" fmla="*/ 2 w 5"/>
                <a:gd name="T33"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 h="5">
                  <a:moveTo>
                    <a:pt x="2" y="0"/>
                  </a:moveTo>
                  <a:cubicBezTo>
                    <a:pt x="1" y="0"/>
                    <a:pt x="1" y="0"/>
                    <a:pt x="0" y="1"/>
                  </a:cubicBezTo>
                  <a:cubicBezTo>
                    <a:pt x="0" y="1"/>
                    <a:pt x="0" y="2"/>
                    <a:pt x="0" y="2"/>
                  </a:cubicBezTo>
                  <a:cubicBezTo>
                    <a:pt x="0" y="2"/>
                    <a:pt x="0" y="2"/>
                    <a:pt x="0" y="2"/>
                  </a:cubicBezTo>
                  <a:cubicBezTo>
                    <a:pt x="0" y="2"/>
                    <a:pt x="0" y="2"/>
                    <a:pt x="0" y="2"/>
                  </a:cubicBezTo>
                  <a:cubicBezTo>
                    <a:pt x="0" y="3"/>
                    <a:pt x="0" y="3"/>
                    <a:pt x="0" y="3"/>
                  </a:cubicBezTo>
                  <a:cubicBezTo>
                    <a:pt x="0" y="4"/>
                    <a:pt x="0" y="5"/>
                    <a:pt x="1" y="5"/>
                  </a:cubicBezTo>
                  <a:cubicBezTo>
                    <a:pt x="1" y="5"/>
                    <a:pt x="1" y="5"/>
                    <a:pt x="2" y="5"/>
                  </a:cubicBezTo>
                  <a:cubicBezTo>
                    <a:pt x="2" y="5"/>
                    <a:pt x="2" y="5"/>
                    <a:pt x="2" y="5"/>
                  </a:cubicBezTo>
                  <a:cubicBezTo>
                    <a:pt x="2" y="5"/>
                    <a:pt x="2" y="5"/>
                    <a:pt x="2" y="5"/>
                  </a:cubicBezTo>
                  <a:cubicBezTo>
                    <a:pt x="4" y="5"/>
                    <a:pt x="5" y="5"/>
                    <a:pt x="5" y="3"/>
                  </a:cubicBezTo>
                  <a:cubicBezTo>
                    <a:pt x="5" y="3"/>
                    <a:pt x="5" y="3"/>
                    <a:pt x="5" y="3"/>
                  </a:cubicBezTo>
                  <a:cubicBezTo>
                    <a:pt x="5" y="3"/>
                    <a:pt x="5" y="3"/>
                    <a:pt x="5" y="3"/>
                  </a:cubicBezTo>
                  <a:cubicBezTo>
                    <a:pt x="5" y="2"/>
                    <a:pt x="5" y="2"/>
                    <a:pt x="5" y="2"/>
                  </a:cubicBezTo>
                  <a:cubicBezTo>
                    <a:pt x="5" y="1"/>
                    <a:pt x="5" y="1"/>
                    <a:pt x="5" y="1"/>
                  </a:cubicBezTo>
                  <a:cubicBezTo>
                    <a:pt x="4" y="1"/>
                    <a:pt x="4" y="0"/>
                    <a:pt x="3" y="0"/>
                  </a:cubicBezTo>
                  <a:cubicBezTo>
                    <a:pt x="3" y="0"/>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74" name="Freeform 3259">
              <a:extLst>
                <a:ext uri="{FF2B5EF4-FFF2-40B4-BE49-F238E27FC236}">
                  <a16:creationId xmlns:a16="http://schemas.microsoft.com/office/drawing/2014/main" id="{76BB8058-27D6-FC90-5AE7-8313C5A5FB4A}"/>
                </a:ext>
              </a:extLst>
            </p:cNvPr>
            <p:cNvSpPr>
              <a:spLocks/>
            </p:cNvSpPr>
            <p:nvPr/>
          </p:nvSpPr>
          <p:spPr bwMode="auto">
            <a:xfrm>
              <a:off x="12009863" y="4264951"/>
              <a:ext cx="38623" cy="38623"/>
            </a:xfrm>
            <a:custGeom>
              <a:avLst/>
              <a:gdLst>
                <a:gd name="T0" fmla="*/ 3 w 6"/>
                <a:gd name="T1" fmla="*/ 0 h 6"/>
                <a:gd name="T2" fmla="*/ 3 w 6"/>
                <a:gd name="T3" fmla="*/ 0 h 6"/>
                <a:gd name="T4" fmla="*/ 2 w 6"/>
                <a:gd name="T5" fmla="*/ 1 h 6"/>
                <a:gd name="T6" fmla="*/ 0 w 6"/>
                <a:gd name="T7" fmla="*/ 3 h 6"/>
                <a:gd name="T8" fmla="*/ 2 w 6"/>
                <a:gd name="T9" fmla="*/ 6 h 6"/>
                <a:gd name="T10" fmla="*/ 3 w 6"/>
                <a:gd name="T11" fmla="*/ 6 h 6"/>
                <a:gd name="T12" fmla="*/ 6 w 6"/>
                <a:gd name="T13" fmla="*/ 4 h 6"/>
                <a:gd name="T14" fmla="*/ 5 w 6"/>
                <a:gd name="T15" fmla="*/ 1 h 6"/>
                <a:gd name="T16" fmla="*/ 5 w 6"/>
                <a:gd name="T17" fmla="*/ 1 h 6"/>
                <a:gd name="T18" fmla="*/ 4 w 6"/>
                <a:gd name="T19" fmla="*/ 1 h 6"/>
                <a:gd name="T20" fmla="*/ 4 w 6"/>
                <a:gd name="T21" fmla="*/ 1 h 6"/>
                <a:gd name="T22" fmla="*/ 3 w 6"/>
                <a:gd name="T23" fmla="*/ 0 h 6"/>
                <a:gd name="T24" fmla="*/ 3 w 6"/>
                <a:gd name="T2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6">
                  <a:moveTo>
                    <a:pt x="3" y="0"/>
                  </a:moveTo>
                  <a:cubicBezTo>
                    <a:pt x="3" y="0"/>
                    <a:pt x="3" y="0"/>
                    <a:pt x="3" y="0"/>
                  </a:cubicBezTo>
                  <a:cubicBezTo>
                    <a:pt x="2" y="0"/>
                    <a:pt x="2" y="0"/>
                    <a:pt x="2" y="1"/>
                  </a:cubicBezTo>
                  <a:cubicBezTo>
                    <a:pt x="1" y="1"/>
                    <a:pt x="0" y="2"/>
                    <a:pt x="0" y="3"/>
                  </a:cubicBezTo>
                  <a:cubicBezTo>
                    <a:pt x="0" y="4"/>
                    <a:pt x="1" y="6"/>
                    <a:pt x="2" y="6"/>
                  </a:cubicBezTo>
                  <a:cubicBezTo>
                    <a:pt x="3" y="6"/>
                    <a:pt x="3" y="6"/>
                    <a:pt x="3" y="6"/>
                  </a:cubicBezTo>
                  <a:cubicBezTo>
                    <a:pt x="4" y="6"/>
                    <a:pt x="5" y="5"/>
                    <a:pt x="6" y="4"/>
                  </a:cubicBezTo>
                  <a:cubicBezTo>
                    <a:pt x="6" y="3"/>
                    <a:pt x="5" y="2"/>
                    <a:pt x="5" y="1"/>
                  </a:cubicBezTo>
                  <a:cubicBezTo>
                    <a:pt x="5" y="1"/>
                    <a:pt x="5" y="1"/>
                    <a:pt x="5" y="1"/>
                  </a:cubicBezTo>
                  <a:cubicBezTo>
                    <a:pt x="4" y="1"/>
                    <a:pt x="4" y="1"/>
                    <a:pt x="4" y="1"/>
                  </a:cubicBezTo>
                  <a:cubicBezTo>
                    <a:pt x="4" y="1"/>
                    <a:pt x="4" y="1"/>
                    <a:pt x="4" y="1"/>
                  </a:cubicBezTo>
                  <a:cubicBezTo>
                    <a:pt x="4" y="1"/>
                    <a:pt x="4" y="0"/>
                    <a:pt x="3" y="0"/>
                  </a:cubicBezTo>
                  <a:cubicBezTo>
                    <a:pt x="3"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75" name="Freeform 3260">
              <a:extLst>
                <a:ext uri="{FF2B5EF4-FFF2-40B4-BE49-F238E27FC236}">
                  <a16:creationId xmlns:a16="http://schemas.microsoft.com/office/drawing/2014/main" id="{765E97AF-7064-61D9-88C1-EE4937F97D29}"/>
                </a:ext>
              </a:extLst>
            </p:cNvPr>
            <p:cNvSpPr>
              <a:spLocks/>
            </p:cNvSpPr>
            <p:nvPr/>
          </p:nvSpPr>
          <p:spPr bwMode="auto">
            <a:xfrm>
              <a:off x="14026553" y="3911823"/>
              <a:ext cx="38623" cy="33106"/>
            </a:xfrm>
            <a:custGeom>
              <a:avLst/>
              <a:gdLst>
                <a:gd name="T0" fmla="*/ 3 w 6"/>
                <a:gd name="T1" fmla="*/ 0 h 5"/>
                <a:gd name="T2" fmla="*/ 2 w 6"/>
                <a:gd name="T3" fmla="*/ 0 h 5"/>
                <a:gd name="T4" fmla="*/ 2 w 6"/>
                <a:gd name="T5" fmla="*/ 0 h 5"/>
                <a:gd name="T6" fmla="*/ 1 w 6"/>
                <a:gd name="T7" fmla="*/ 1 h 5"/>
                <a:gd name="T8" fmla="*/ 1 w 6"/>
                <a:gd name="T9" fmla="*/ 1 h 5"/>
                <a:gd name="T10" fmla="*/ 0 w 6"/>
                <a:gd name="T11" fmla="*/ 2 h 5"/>
                <a:gd name="T12" fmla="*/ 3 w 6"/>
                <a:gd name="T13" fmla="*/ 5 h 5"/>
                <a:gd name="T14" fmla="*/ 3 w 6"/>
                <a:gd name="T15" fmla="*/ 5 h 5"/>
                <a:gd name="T16" fmla="*/ 6 w 6"/>
                <a:gd name="T17" fmla="*/ 3 h 5"/>
                <a:gd name="T18" fmla="*/ 6 w 6"/>
                <a:gd name="T19" fmla="*/ 3 h 5"/>
                <a:gd name="T20" fmla="*/ 6 w 6"/>
                <a:gd name="T21" fmla="*/ 3 h 5"/>
                <a:gd name="T22" fmla="*/ 4 w 6"/>
                <a:gd name="T23" fmla="*/ 0 h 5"/>
                <a:gd name="T24" fmla="*/ 3 w 6"/>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5">
                  <a:moveTo>
                    <a:pt x="3" y="0"/>
                  </a:moveTo>
                  <a:cubicBezTo>
                    <a:pt x="3" y="0"/>
                    <a:pt x="3" y="0"/>
                    <a:pt x="2" y="0"/>
                  </a:cubicBezTo>
                  <a:cubicBezTo>
                    <a:pt x="2" y="0"/>
                    <a:pt x="2" y="0"/>
                    <a:pt x="2" y="0"/>
                  </a:cubicBezTo>
                  <a:cubicBezTo>
                    <a:pt x="2" y="0"/>
                    <a:pt x="1" y="1"/>
                    <a:pt x="1" y="1"/>
                  </a:cubicBezTo>
                  <a:cubicBezTo>
                    <a:pt x="1" y="1"/>
                    <a:pt x="1" y="1"/>
                    <a:pt x="1" y="1"/>
                  </a:cubicBezTo>
                  <a:cubicBezTo>
                    <a:pt x="1" y="2"/>
                    <a:pt x="1" y="2"/>
                    <a:pt x="0" y="2"/>
                  </a:cubicBezTo>
                  <a:cubicBezTo>
                    <a:pt x="0" y="4"/>
                    <a:pt x="1" y="5"/>
                    <a:pt x="3" y="5"/>
                  </a:cubicBezTo>
                  <a:cubicBezTo>
                    <a:pt x="3" y="5"/>
                    <a:pt x="3" y="5"/>
                    <a:pt x="3" y="5"/>
                  </a:cubicBezTo>
                  <a:cubicBezTo>
                    <a:pt x="4" y="5"/>
                    <a:pt x="6" y="5"/>
                    <a:pt x="6" y="3"/>
                  </a:cubicBezTo>
                  <a:cubicBezTo>
                    <a:pt x="6" y="3"/>
                    <a:pt x="6" y="3"/>
                    <a:pt x="6" y="3"/>
                  </a:cubicBezTo>
                  <a:cubicBezTo>
                    <a:pt x="6" y="3"/>
                    <a:pt x="6" y="3"/>
                    <a:pt x="6" y="3"/>
                  </a:cubicBezTo>
                  <a:cubicBezTo>
                    <a:pt x="6" y="1"/>
                    <a:pt x="5" y="0"/>
                    <a:pt x="4" y="0"/>
                  </a:cubicBezTo>
                  <a:cubicBezTo>
                    <a:pt x="3"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76" name="Freeform 3261">
              <a:extLst>
                <a:ext uri="{FF2B5EF4-FFF2-40B4-BE49-F238E27FC236}">
                  <a16:creationId xmlns:a16="http://schemas.microsoft.com/office/drawing/2014/main" id="{C01A141C-B140-57D9-EF38-B5C892C04D84}"/>
                </a:ext>
              </a:extLst>
            </p:cNvPr>
            <p:cNvSpPr>
              <a:spLocks/>
            </p:cNvSpPr>
            <p:nvPr/>
          </p:nvSpPr>
          <p:spPr bwMode="auto">
            <a:xfrm>
              <a:off x="13797572" y="3754571"/>
              <a:ext cx="24829" cy="19312"/>
            </a:xfrm>
            <a:custGeom>
              <a:avLst/>
              <a:gdLst>
                <a:gd name="T0" fmla="*/ 2 w 4"/>
                <a:gd name="T1" fmla="*/ 0 h 3"/>
                <a:gd name="T2" fmla="*/ 0 w 4"/>
                <a:gd name="T3" fmla="*/ 1 h 3"/>
                <a:gd name="T4" fmla="*/ 0 w 4"/>
                <a:gd name="T5" fmla="*/ 1 h 3"/>
                <a:gd name="T6" fmla="*/ 0 w 4"/>
                <a:gd name="T7" fmla="*/ 2 h 3"/>
                <a:gd name="T8" fmla="*/ 0 w 4"/>
                <a:gd name="T9" fmla="*/ 2 h 3"/>
                <a:gd name="T10" fmla="*/ 0 w 4"/>
                <a:gd name="T11" fmla="*/ 2 h 3"/>
                <a:gd name="T12" fmla="*/ 2 w 4"/>
                <a:gd name="T13" fmla="*/ 3 h 3"/>
                <a:gd name="T14" fmla="*/ 2 w 4"/>
                <a:gd name="T15" fmla="*/ 3 h 3"/>
                <a:gd name="T16" fmla="*/ 3 w 4"/>
                <a:gd name="T17" fmla="*/ 3 h 3"/>
                <a:gd name="T18" fmla="*/ 4 w 4"/>
                <a:gd name="T19" fmla="*/ 2 h 3"/>
                <a:gd name="T20" fmla="*/ 4 w 4"/>
                <a:gd name="T21" fmla="*/ 2 h 3"/>
                <a:gd name="T22" fmla="*/ 4 w 4"/>
                <a:gd name="T23" fmla="*/ 1 h 3"/>
                <a:gd name="T24" fmla="*/ 4 w 4"/>
                <a:gd name="T25" fmla="*/ 1 h 3"/>
                <a:gd name="T26" fmla="*/ 3 w 4"/>
                <a:gd name="T27" fmla="*/ 0 h 3"/>
                <a:gd name="T28" fmla="*/ 3 w 4"/>
                <a:gd name="T29" fmla="*/ 0 h 3"/>
                <a:gd name="T30" fmla="*/ 2 w 4"/>
                <a:gd name="T31" fmla="*/ 0 h 3"/>
                <a:gd name="T32" fmla="*/ 2 w 4"/>
                <a:gd name="T33"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3">
                  <a:moveTo>
                    <a:pt x="2" y="0"/>
                  </a:moveTo>
                  <a:cubicBezTo>
                    <a:pt x="1" y="0"/>
                    <a:pt x="0" y="0"/>
                    <a:pt x="0" y="1"/>
                  </a:cubicBezTo>
                  <a:cubicBezTo>
                    <a:pt x="0" y="1"/>
                    <a:pt x="0" y="1"/>
                    <a:pt x="0" y="1"/>
                  </a:cubicBezTo>
                  <a:cubicBezTo>
                    <a:pt x="0" y="1"/>
                    <a:pt x="0" y="2"/>
                    <a:pt x="0" y="2"/>
                  </a:cubicBezTo>
                  <a:cubicBezTo>
                    <a:pt x="0" y="2"/>
                    <a:pt x="0" y="2"/>
                    <a:pt x="0" y="2"/>
                  </a:cubicBezTo>
                  <a:cubicBezTo>
                    <a:pt x="0" y="2"/>
                    <a:pt x="0" y="2"/>
                    <a:pt x="0" y="2"/>
                  </a:cubicBezTo>
                  <a:cubicBezTo>
                    <a:pt x="0" y="3"/>
                    <a:pt x="1" y="3"/>
                    <a:pt x="2" y="3"/>
                  </a:cubicBezTo>
                  <a:cubicBezTo>
                    <a:pt x="2" y="3"/>
                    <a:pt x="2" y="3"/>
                    <a:pt x="2" y="3"/>
                  </a:cubicBezTo>
                  <a:cubicBezTo>
                    <a:pt x="2" y="3"/>
                    <a:pt x="3" y="3"/>
                    <a:pt x="3" y="3"/>
                  </a:cubicBezTo>
                  <a:cubicBezTo>
                    <a:pt x="3" y="3"/>
                    <a:pt x="4" y="3"/>
                    <a:pt x="4" y="2"/>
                  </a:cubicBezTo>
                  <a:cubicBezTo>
                    <a:pt x="4" y="2"/>
                    <a:pt x="4" y="2"/>
                    <a:pt x="4" y="2"/>
                  </a:cubicBezTo>
                  <a:cubicBezTo>
                    <a:pt x="4" y="1"/>
                    <a:pt x="4" y="1"/>
                    <a:pt x="4" y="1"/>
                  </a:cubicBezTo>
                  <a:cubicBezTo>
                    <a:pt x="4" y="1"/>
                    <a:pt x="4" y="1"/>
                    <a:pt x="4" y="1"/>
                  </a:cubicBezTo>
                  <a:cubicBezTo>
                    <a:pt x="3" y="0"/>
                    <a:pt x="3" y="0"/>
                    <a:pt x="3" y="0"/>
                  </a:cubicBezTo>
                  <a:cubicBezTo>
                    <a:pt x="3" y="0"/>
                    <a:pt x="3" y="0"/>
                    <a:pt x="3" y="0"/>
                  </a:cubicBezTo>
                  <a:cubicBezTo>
                    <a:pt x="3" y="0"/>
                    <a:pt x="2"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77" name="Freeform 3262">
              <a:extLst>
                <a:ext uri="{FF2B5EF4-FFF2-40B4-BE49-F238E27FC236}">
                  <a16:creationId xmlns:a16="http://schemas.microsoft.com/office/drawing/2014/main" id="{973A89A4-4622-A308-5BB8-FC5D5BBA892A}"/>
                </a:ext>
              </a:extLst>
            </p:cNvPr>
            <p:cNvSpPr>
              <a:spLocks/>
            </p:cNvSpPr>
            <p:nvPr/>
          </p:nvSpPr>
          <p:spPr bwMode="auto">
            <a:xfrm>
              <a:off x="14294158" y="3944929"/>
              <a:ext cx="27588" cy="24829"/>
            </a:xfrm>
            <a:custGeom>
              <a:avLst/>
              <a:gdLst>
                <a:gd name="T0" fmla="*/ 2 w 4"/>
                <a:gd name="T1" fmla="*/ 0 h 4"/>
                <a:gd name="T2" fmla="*/ 1 w 4"/>
                <a:gd name="T3" fmla="*/ 0 h 4"/>
                <a:gd name="T4" fmla="*/ 0 w 4"/>
                <a:gd name="T5" fmla="*/ 1 h 4"/>
                <a:gd name="T6" fmla="*/ 0 w 4"/>
                <a:gd name="T7" fmla="*/ 1 h 4"/>
                <a:gd name="T8" fmla="*/ 0 w 4"/>
                <a:gd name="T9" fmla="*/ 1 h 4"/>
                <a:gd name="T10" fmla="*/ 0 w 4"/>
                <a:gd name="T11" fmla="*/ 2 h 4"/>
                <a:gd name="T12" fmla="*/ 2 w 4"/>
                <a:gd name="T13" fmla="*/ 4 h 4"/>
                <a:gd name="T14" fmla="*/ 2 w 4"/>
                <a:gd name="T15" fmla="*/ 4 h 4"/>
                <a:gd name="T16" fmla="*/ 4 w 4"/>
                <a:gd name="T17" fmla="*/ 2 h 4"/>
                <a:gd name="T18" fmla="*/ 2 w 4"/>
                <a:gd name="T19" fmla="*/ 0 h 4"/>
                <a:gd name="T20" fmla="*/ 2 w 4"/>
                <a:gd name="T2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4">
                  <a:moveTo>
                    <a:pt x="2" y="0"/>
                  </a:moveTo>
                  <a:cubicBezTo>
                    <a:pt x="1" y="0"/>
                    <a:pt x="1" y="0"/>
                    <a:pt x="1" y="0"/>
                  </a:cubicBezTo>
                  <a:cubicBezTo>
                    <a:pt x="0" y="0"/>
                    <a:pt x="0" y="1"/>
                    <a:pt x="0" y="1"/>
                  </a:cubicBezTo>
                  <a:cubicBezTo>
                    <a:pt x="0" y="1"/>
                    <a:pt x="0" y="1"/>
                    <a:pt x="0" y="1"/>
                  </a:cubicBezTo>
                  <a:cubicBezTo>
                    <a:pt x="0" y="1"/>
                    <a:pt x="0" y="1"/>
                    <a:pt x="0" y="1"/>
                  </a:cubicBezTo>
                  <a:cubicBezTo>
                    <a:pt x="0" y="1"/>
                    <a:pt x="0" y="2"/>
                    <a:pt x="0" y="2"/>
                  </a:cubicBezTo>
                  <a:cubicBezTo>
                    <a:pt x="0" y="3"/>
                    <a:pt x="1" y="3"/>
                    <a:pt x="2" y="4"/>
                  </a:cubicBezTo>
                  <a:cubicBezTo>
                    <a:pt x="2" y="4"/>
                    <a:pt x="2" y="4"/>
                    <a:pt x="2" y="4"/>
                  </a:cubicBezTo>
                  <a:cubicBezTo>
                    <a:pt x="3" y="4"/>
                    <a:pt x="4" y="3"/>
                    <a:pt x="4" y="2"/>
                  </a:cubicBezTo>
                  <a:cubicBezTo>
                    <a:pt x="4" y="1"/>
                    <a:pt x="3"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78" name="Freeform 3263">
              <a:extLst>
                <a:ext uri="{FF2B5EF4-FFF2-40B4-BE49-F238E27FC236}">
                  <a16:creationId xmlns:a16="http://schemas.microsoft.com/office/drawing/2014/main" id="{D3271C6B-C7D4-6F9F-142E-7B021E3A086A}"/>
                </a:ext>
              </a:extLst>
            </p:cNvPr>
            <p:cNvSpPr>
              <a:spLocks/>
            </p:cNvSpPr>
            <p:nvPr/>
          </p:nvSpPr>
          <p:spPr bwMode="auto">
            <a:xfrm>
              <a:off x="13949307" y="3682842"/>
              <a:ext cx="24829" cy="24829"/>
            </a:xfrm>
            <a:custGeom>
              <a:avLst/>
              <a:gdLst>
                <a:gd name="T0" fmla="*/ 2 w 4"/>
                <a:gd name="T1" fmla="*/ 0 h 4"/>
                <a:gd name="T2" fmla="*/ 2 w 4"/>
                <a:gd name="T3" fmla="*/ 0 h 4"/>
                <a:gd name="T4" fmla="*/ 1 w 4"/>
                <a:gd name="T5" fmla="*/ 1 h 4"/>
                <a:gd name="T6" fmla="*/ 0 w 4"/>
                <a:gd name="T7" fmla="*/ 1 h 4"/>
                <a:gd name="T8" fmla="*/ 0 w 4"/>
                <a:gd name="T9" fmla="*/ 2 h 4"/>
                <a:gd name="T10" fmla="*/ 0 w 4"/>
                <a:gd name="T11" fmla="*/ 3 h 4"/>
                <a:gd name="T12" fmla="*/ 0 w 4"/>
                <a:gd name="T13" fmla="*/ 3 h 4"/>
                <a:gd name="T14" fmla="*/ 2 w 4"/>
                <a:gd name="T15" fmla="*/ 4 h 4"/>
                <a:gd name="T16" fmla="*/ 2 w 4"/>
                <a:gd name="T17" fmla="*/ 4 h 4"/>
                <a:gd name="T18" fmla="*/ 2 w 4"/>
                <a:gd name="T19" fmla="*/ 4 h 4"/>
                <a:gd name="T20" fmla="*/ 3 w 4"/>
                <a:gd name="T21" fmla="*/ 4 h 4"/>
                <a:gd name="T22" fmla="*/ 3 w 4"/>
                <a:gd name="T23" fmla="*/ 4 h 4"/>
                <a:gd name="T24" fmla="*/ 4 w 4"/>
                <a:gd name="T25" fmla="*/ 3 h 4"/>
                <a:gd name="T26" fmla="*/ 4 w 4"/>
                <a:gd name="T27" fmla="*/ 3 h 4"/>
                <a:gd name="T28" fmla="*/ 2 w 4"/>
                <a:gd name="T29" fmla="*/ 0 h 4"/>
                <a:gd name="T30" fmla="*/ 2 w 4"/>
                <a:gd name="T31" fmla="*/ 0 h 4"/>
                <a:gd name="T32" fmla="*/ 2 w 4"/>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4">
                  <a:moveTo>
                    <a:pt x="2" y="0"/>
                  </a:moveTo>
                  <a:cubicBezTo>
                    <a:pt x="2" y="0"/>
                    <a:pt x="2" y="0"/>
                    <a:pt x="2" y="0"/>
                  </a:cubicBezTo>
                  <a:cubicBezTo>
                    <a:pt x="1" y="0"/>
                    <a:pt x="1" y="1"/>
                    <a:pt x="1" y="1"/>
                  </a:cubicBezTo>
                  <a:cubicBezTo>
                    <a:pt x="0" y="1"/>
                    <a:pt x="0" y="1"/>
                    <a:pt x="0" y="1"/>
                  </a:cubicBezTo>
                  <a:cubicBezTo>
                    <a:pt x="0" y="1"/>
                    <a:pt x="0" y="2"/>
                    <a:pt x="0" y="2"/>
                  </a:cubicBezTo>
                  <a:cubicBezTo>
                    <a:pt x="0" y="2"/>
                    <a:pt x="0" y="3"/>
                    <a:pt x="0" y="3"/>
                  </a:cubicBezTo>
                  <a:cubicBezTo>
                    <a:pt x="0" y="3"/>
                    <a:pt x="0" y="3"/>
                    <a:pt x="0" y="3"/>
                  </a:cubicBezTo>
                  <a:cubicBezTo>
                    <a:pt x="1" y="4"/>
                    <a:pt x="1" y="4"/>
                    <a:pt x="2" y="4"/>
                  </a:cubicBezTo>
                  <a:cubicBezTo>
                    <a:pt x="2" y="4"/>
                    <a:pt x="2" y="4"/>
                    <a:pt x="2" y="4"/>
                  </a:cubicBezTo>
                  <a:cubicBezTo>
                    <a:pt x="2" y="4"/>
                    <a:pt x="2" y="4"/>
                    <a:pt x="2" y="4"/>
                  </a:cubicBezTo>
                  <a:cubicBezTo>
                    <a:pt x="2" y="4"/>
                    <a:pt x="3" y="4"/>
                    <a:pt x="3" y="4"/>
                  </a:cubicBezTo>
                  <a:cubicBezTo>
                    <a:pt x="3" y="4"/>
                    <a:pt x="3" y="4"/>
                    <a:pt x="3" y="4"/>
                  </a:cubicBezTo>
                  <a:cubicBezTo>
                    <a:pt x="3" y="3"/>
                    <a:pt x="4" y="3"/>
                    <a:pt x="4" y="3"/>
                  </a:cubicBezTo>
                  <a:cubicBezTo>
                    <a:pt x="4" y="3"/>
                    <a:pt x="4" y="3"/>
                    <a:pt x="4" y="3"/>
                  </a:cubicBezTo>
                  <a:cubicBezTo>
                    <a:pt x="4" y="2"/>
                    <a:pt x="3" y="1"/>
                    <a:pt x="2" y="0"/>
                  </a:cubicBezTo>
                  <a:cubicBezTo>
                    <a:pt x="2" y="0"/>
                    <a:pt x="2"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79" name="Freeform 3264">
              <a:extLst>
                <a:ext uri="{FF2B5EF4-FFF2-40B4-BE49-F238E27FC236}">
                  <a16:creationId xmlns:a16="http://schemas.microsoft.com/office/drawing/2014/main" id="{4A96EC79-7C1D-DB18-33DC-A8F0D09F3388}"/>
                </a:ext>
              </a:extLst>
            </p:cNvPr>
            <p:cNvSpPr>
              <a:spLocks/>
            </p:cNvSpPr>
            <p:nvPr/>
          </p:nvSpPr>
          <p:spPr bwMode="auto">
            <a:xfrm>
              <a:off x="13529967" y="3222121"/>
              <a:ext cx="30347" cy="22070"/>
            </a:xfrm>
            <a:custGeom>
              <a:avLst/>
              <a:gdLst>
                <a:gd name="T0" fmla="*/ 2 w 5"/>
                <a:gd name="T1" fmla="*/ 0 h 3"/>
                <a:gd name="T2" fmla="*/ 0 w 5"/>
                <a:gd name="T3" fmla="*/ 1 h 3"/>
                <a:gd name="T4" fmla="*/ 1 w 5"/>
                <a:gd name="T5" fmla="*/ 3 h 3"/>
                <a:gd name="T6" fmla="*/ 2 w 5"/>
                <a:gd name="T7" fmla="*/ 3 h 3"/>
                <a:gd name="T8" fmla="*/ 2 w 5"/>
                <a:gd name="T9" fmla="*/ 3 h 3"/>
                <a:gd name="T10" fmla="*/ 2 w 5"/>
                <a:gd name="T11" fmla="*/ 3 h 3"/>
                <a:gd name="T12" fmla="*/ 2 w 5"/>
                <a:gd name="T13" fmla="*/ 3 h 3"/>
                <a:gd name="T14" fmla="*/ 2 w 5"/>
                <a:gd name="T15" fmla="*/ 3 h 3"/>
                <a:gd name="T16" fmla="*/ 3 w 5"/>
                <a:gd name="T17" fmla="*/ 3 h 3"/>
                <a:gd name="T18" fmla="*/ 4 w 5"/>
                <a:gd name="T19" fmla="*/ 3 h 3"/>
                <a:gd name="T20" fmla="*/ 4 w 5"/>
                <a:gd name="T21" fmla="*/ 2 h 3"/>
                <a:gd name="T22" fmla="*/ 3 w 5"/>
                <a:gd name="T23" fmla="*/ 0 h 3"/>
                <a:gd name="T24" fmla="*/ 2 w 5"/>
                <a:gd name="T25"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3">
                  <a:moveTo>
                    <a:pt x="2" y="0"/>
                  </a:moveTo>
                  <a:cubicBezTo>
                    <a:pt x="1" y="0"/>
                    <a:pt x="1" y="0"/>
                    <a:pt x="0" y="1"/>
                  </a:cubicBezTo>
                  <a:cubicBezTo>
                    <a:pt x="0" y="2"/>
                    <a:pt x="1" y="3"/>
                    <a:pt x="1" y="3"/>
                  </a:cubicBezTo>
                  <a:cubicBezTo>
                    <a:pt x="1" y="3"/>
                    <a:pt x="2" y="3"/>
                    <a:pt x="2" y="3"/>
                  </a:cubicBezTo>
                  <a:cubicBezTo>
                    <a:pt x="2" y="3"/>
                    <a:pt x="2" y="3"/>
                    <a:pt x="2" y="3"/>
                  </a:cubicBezTo>
                  <a:cubicBezTo>
                    <a:pt x="2" y="3"/>
                    <a:pt x="2" y="3"/>
                    <a:pt x="2" y="3"/>
                  </a:cubicBezTo>
                  <a:cubicBezTo>
                    <a:pt x="2" y="3"/>
                    <a:pt x="2" y="3"/>
                    <a:pt x="2" y="3"/>
                  </a:cubicBezTo>
                  <a:cubicBezTo>
                    <a:pt x="2" y="3"/>
                    <a:pt x="2" y="3"/>
                    <a:pt x="2" y="3"/>
                  </a:cubicBezTo>
                  <a:cubicBezTo>
                    <a:pt x="3" y="3"/>
                    <a:pt x="3" y="3"/>
                    <a:pt x="3" y="3"/>
                  </a:cubicBezTo>
                  <a:cubicBezTo>
                    <a:pt x="3" y="3"/>
                    <a:pt x="3" y="3"/>
                    <a:pt x="4" y="3"/>
                  </a:cubicBezTo>
                  <a:cubicBezTo>
                    <a:pt x="4" y="3"/>
                    <a:pt x="4" y="2"/>
                    <a:pt x="4" y="2"/>
                  </a:cubicBezTo>
                  <a:cubicBezTo>
                    <a:pt x="5" y="1"/>
                    <a:pt x="4" y="0"/>
                    <a:pt x="3" y="0"/>
                  </a:cubicBezTo>
                  <a:cubicBezTo>
                    <a:pt x="3" y="0"/>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80" name="Freeform 3265">
              <a:extLst>
                <a:ext uri="{FF2B5EF4-FFF2-40B4-BE49-F238E27FC236}">
                  <a16:creationId xmlns:a16="http://schemas.microsoft.com/office/drawing/2014/main" id="{B8CFAEF1-B477-86EB-5392-91116BC827F4}"/>
                </a:ext>
              </a:extLst>
            </p:cNvPr>
            <p:cNvSpPr>
              <a:spLocks/>
            </p:cNvSpPr>
            <p:nvPr/>
          </p:nvSpPr>
          <p:spPr bwMode="auto">
            <a:xfrm>
              <a:off x="13240292" y="3768365"/>
              <a:ext cx="27588" cy="24829"/>
            </a:xfrm>
            <a:custGeom>
              <a:avLst/>
              <a:gdLst>
                <a:gd name="T0" fmla="*/ 2 w 4"/>
                <a:gd name="T1" fmla="*/ 0 h 4"/>
                <a:gd name="T2" fmla="*/ 0 w 4"/>
                <a:gd name="T3" fmla="*/ 2 h 4"/>
                <a:gd name="T4" fmla="*/ 0 w 4"/>
                <a:gd name="T5" fmla="*/ 2 h 4"/>
                <a:gd name="T6" fmla="*/ 0 w 4"/>
                <a:gd name="T7" fmla="*/ 2 h 4"/>
                <a:gd name="T8" fmla="*/ 0 w 4"/>
                <a:gd name="T9" fmla="*/ 2 h 4"/>
                <a:gd name="T10" fmla="*/ 0 w 4"/>
                <a:gd name="T11" fmla="*/ 3 h 4"/>
                <a:gd name="T12" fmla="*/ 1 w 4"/>
                <a:gd name="T13" fmla="*/ 4 h 4"/>
                <a:gd name="T14" fmla="*/ 1 w 4"/>
                <a:gd name="T15" fmla="*/ 4 h 4"/>
                <a:gd name="T16" fmla="*/ 1 w 4"/>
                <a:gd name="T17" fmla="*/ 4 h 4"/>
                <a:gd name="T18" fmla="*/ 2 w 4"/>
                <a:gd name="T19" fmla="*/ 4 h 4"/>
                <a:gd name="T20" fmla="*/ 4 w 4"/>
                <a:gd name="T21" fmla="*/ 3 h 4"/>
                <a:gd name="T22" fmla="*/ 4 w 4"/>
                <a:gd name="T23" fmla="*/ 2 h 4"/>
                <a:gd name="T24" fmla="*/ 4 w 4"/>
                <a:gd name="T25" fmla="*/ 2 h 4"/>
                <a:gd name="T26" fmla="*/ 4 w 4"/>
                <a:gd name="T27" fmla="*/ 2 h 4"/>
                <a:gd name="T28" fmla="*/ 3 w 4"/>
                <a:gd name="T29" fmla="*/ 1 h 4"/>
                <a:gd name="T30" fmla="*/ 3 w 4"/>
                <a:gd name="T31" fmla="*/ 1 h 4"/>
                <a:gd name="T32" fmla="*/ 2 w 4"/>
                <a:gd name="T33" fmla="*/ 0 h 4"/>
                <a:gd name="T34" fmla="*/ 2 w 4"/>
                <a:gd name="T35" fmla="*/ 0 h 4"/>
                <a:gd name="T36" fmla="*/ 2 w 4"/>
                <a:gd name="T3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 h="4">
                  <a:moveTo>
                    <a:pt x="2" y="0"/>
                  </a:moveTo>
                  <a:cubicBezTo>
                    <a:pt x="1" y="0"/>
                    <a:pt x="0" y="1"/>
                    <a:pt x="0" y="2"/>
                  </a:cubicBezTo>
                  <a:cubicBezTo>
                    <a:pt x="0" y="2"/>
                    <a:pt x="0" y="2"/>
                    <a:pt x="0" y="2"/>
                  </a:cubicBezTo>
                  <a:cubicBezTo>
                    <a:pt x="0" y="2"/>
                    <a:pt x="0" y="2"/>
                    <a:pt x="0" y="2"/>
                  </a:cubicBezTo>
                  <a:cubicBezTo>
                    <a:pt x="0" y="2"/>
                    <a:pt x="0" y="2"/>
                    <a:pt x="0" y="2"/>
                  </a:cubicBezTo>
                  <a:cubicBezTo>
                    <a:pt x="0" y="3"/>
                    <a:pt x="0" y="3"/>
                    <a:pt x="0" y="3"/>
                  </a:cubicBezTo>
                  <a:cubicBezTo>
                    <a:pt x="0" y="3"/>
                    <a:pt x="0" y="4"/>
                    <a:pt x="1" y="4"/>
                  </a:cubicBezTo>
                  <a:cubicBezTo>
                    <a:pt x="1" y="4"/>
                    <a:pt x="1" y="4"/>
                    <a:pt x="1" y="4"/>
                  </a:cubicBezTo>
                  <a:cubicBezTo>
                    <a:pt x="1" y="4"/>
                    <a:pt x="1" y="4"/>
                    <a:pt x="1" y="4"/>
                  </a:cubicBezTo>
                  <a:cubicBezTo>
                    <a:pt x="1" y="4"/>
                    <a:pt x="2" y="4"/>
                    <a:pt x="2" y="4"/>
                  </a:cubicBezTo>
                  <a:cubicBezTo>
                    <a:pt x="3" y="4"/>
                    <a:pt x="3" y="4"/>
                    <a:pt x="4" y="3"/>
                  </a:cubicBezTo>
                  <a:cubicBezTo>
                    <a:pt x="4" y="2"/>
                    <a:pt x="4" y="2"/>
                    <a:pt x="4" y="2"/>
                  </a:cubicBezTo>
                  <a:cubicBezTo>
                    <a:pt x="4" y="2"/>
                    <a:pt x="4" y="2"/>
                    <a:pt x="4" y="2"/>
                  </a:cubicBezTo>
                  <a:cubicBezTo>
                    <a:pt x="4" y="2"/>
                    <a:pt x="4" y="2"/>
                    <a:pt x="4" y="2"/>
                  </a:cubicBezTo>
                  <a:cubicBezTo>
                    <a:pt x="3" y="1"/>
                    <a:pt x="3" y="1"/>
                    <a:pt x="3" y="1"/>
                  </a:cubicBezTo>
                  <a:cubicBezTo>
                    <a:pt x="3" y="1"/>
                    <a:pt x="3" y="1"/>
                    <a:pt x="3" y="1"/>
                  </a:cubicBezTo>
                  <a:cubicBezTo>
                    <a:pt x="3" y="1"/>
                    <a:pt x="3" y="0"/>
                    <a:pt x="2" y="0"/>
                  </a:cubicBezTo>
                  <a:cubicBezTo>
                    <a:pt x="2" y="0"/>
                    <a:pt x="2"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81" name="Freeform 3266">
              <a:extLst>
                <a:ext uri="{FF2B5EF4-FFF2-40B4-BE49-F238E27FC236}">
                  <a16:creationId xmlns:a16="http://schemas.microsoft.com/office/drawing/2014/main" id="{DF244118-4B8A-929A-B30E-563138BBBE8C}"/>
                </a:ext>
              </a:extLst>
            </p:cNvPr>
            <p:cNvSpPr>
              <a:spLocks/>
            </p:cNvSpPr>
            <p:nvPr/>
          </p:nvSpPr>
          <p:spPr bwMode="auto">
            <a:xfrm>
              <a:off x="12572660" y="3611113"/>
              <a:ext cx="24829" cy="24829"/>
            </a:xfrm>
            <a:custGeom>
              <a:avLst/>
              <a:gdLst>
                <a:gd name="T0" fmla="*/ 2 w 4"/>
                <a:gd name="T1" fmla="*/ 0 h 4"/>
                <a:gd name="T2" fmla="*/ 0 w 4"/>
                <a:gd name="T3" fmla="*/ 1 h 4"/>
                <a:gd name="T4" fmla="*/ 0 w 4"/>
                <a:gd name="T5" fmla="*/ 2 h 4"/>
                <a:gd name="T6" fmla="*/ 0 w 4"/>
                <a:gd name="T7" fmla="*/ 3 h 4"/>
                <a:gd name="T8" fmla="*/ 0 w 4"/>
                <a:gd name="T9" fmla="*/ 3 h 4"/>
                <a:gd name="T10" fmla="*/ 1 w 4"/>
                <a:gd name="T11" fmla="*/ 3 h 4"/>
                <a:gd name="T12" fmla="*/ 1 w 4"/>
                <a:gd name="T13" fmla="*/ 3 h 4"/>
                <a:gd name="T14" fmla="*/ 1 w 4"/>
                <a:gd name="T15" fmla="*/ 3 h 4"/>
                <a:gd name="T16" fmla="*/ 2 w 4"/>
                <a:gd name="T17" fmla="*/ 4 h 4"/>
                <a:gd name="T18" fmla="*/ 2 w 4"/>
                <a:gd name="T19" fmla="*/ 4 h 4"/>
                <a:gd name="T20" fmla="*/ 3 w 4"/>
                <a:gd name="T21" fmla="*/ 4 h 4"/>
                <a:gd name="T22" fmla="*/ 3 w 4"/>
                <a:gd name="T23" fmla="*/ 3 h 4"/>
                <a:gd name="T24" fmla="*/ 4 w 4"/>
                <a:gd name="T25" fmla="*/ 2 h 4"/>
                <a:gd name="T26" fmla="*/ 4 w 4"/>
                <a:gd name="T27" fmla="*/ 2 h 4"/>
                <a:gd name="T28" fmla="*/ 4 w 4"/>
                <a:gd name="T29" fmla="*/ 2 h 4"/>
                <a:gd name="T30" fmla="*/ 2 w 4"/>
                <a:gd name="T31" fmla="*/ 0 h 4"/>
                <a:gd name="T32" fmla="*/ 2 w 4"/>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4">
                  <a:moveTo>
                    <a:pt x="2" y="0"/>
                  </a:moveTo>
                  <a:cubicBezTo>
                    <a:pt x="1" y="0"/>
                    <a:pt x="0" y="0"/>
                    <a:pt x="0" y="1"/>
                  </a:cubicBezTo>
                  <a:cubicBezTo>
                    <a:pt x="0" y="2"/>
                    <a:pt x="0" y="2"/>
                    <a:pt x="0" y="2"/>
                  </a:cubicBezTo>
                  <a:cubicBezTo>
                    <a:pt x="0" y="2"/>
                    <a:pt x="0" y="2"/>
                    <a:pt x="0" y="3"/>
                  </a:cubicBezTo>
                  <a:cubicBezTo>
                    <a:pt x="0" y="3"/>
                    <a:pt x="0" y="3"/>
                    <a:pt x="0" y="3"/>
                  </a:cubicBezTo>
                  <a:cubicBezTo>
                    <a:pt x="0" y="3"/>
                    <a:pt x="0" y="3"/>
                    <a:pt x="1" y="3"/>
                  </a:cubicBezTo>
                  <a:cubicBezTo>
                    <a:pt x="1" y="3"/>
                    <a:pt x="1" y="3"/>
                    <a:pt x="1" y="3"/>
                  </a:cubicBezTo>
                  <a:cubicBezTo>
                    <a:pt x="1" y="3"/>
                    <a:pt x="1" y="3"/>
                    <a:pt x="1" y="3"/>
                  </a:cubicBezTo>
                  <a:cubicBezTo>
                    <a:pt x="1" y="3"/>
                    <a:pt x="1" y="4"/>
                    <a:pt x="2" y="4"/>
                  </a:cubicBezTo>
                  <a:cubicBezTo>
                    <a:pt x="2" y="4"/>
                    <a:pt x="2" y="4"/>
                    <a:pt x="2" y="4"/>
                  </a:cubicBezTo>
                  <a:cubicBezTo>
                    <a:pt x="2" y="4"/>
                    <a:pt x="3" y="4"/>
                    <a:pt x="3" y="4"/>
                  </a:cubicBezTo>
                  <a:cubicBezTo>
                    <a:pt x="3" y="4"/>
                    <a:pt x="3" y="3"/>
                    <a:pt x="3" y="3"/>
                  </a:cubicBezTo>
                  <a:cubicBezTo>
                    <a:pt x="3" y="3"/>
                    <a:pt x="4" y="3"/>
                    <a:pt x="4" y="2"/>
                  </a:cubicBezTo>
                  <a:cubicBezTo>
                    <a:pt x="4" y="2"/>
                    <a:pt x="4" y="2"/>
                    <a:pt x="4" y="2"/>
                  </a:cubicBezTo>
                  <a:cubicBezTo>
                    <a:pt x="4" y="2"/>
                    <a:pt x="4" y="2"/>
                    <a:pt x="4" y="2"/>
                  </a:cubicBezTo>
                  <a:cubicBezTo>
                    <a:pt x="4" y="1"/>
                    <a:pt x="3"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82" name="Freeform 3267">
              <a:extLst>
                <a:ext uri="{FF2B5EF4-FFF2-40B4-BE49-F238E27FC236}">
                  <a16:creationId xmlns:a16="http://schemas.microsoft.com/office/drawing/2014/main" id="{40B3E024-BE28-63D1-2438-1FF9E0BBBAED}"/>
                </a:ext>
              </a:extLst>
            </p:cNvPr>
            <p:cNvSpPr>
              <a:spLocks/>
            </p:cNvSpPr>
            <p:nvPr/>
          </p:nvSpPr>
          <p:spPr bwMode="auto">
            <a:xfrm>
              <a:off x="11496724" y="2882787"/>
              <a:ext cx="52417" cy="52417"/>
            </a:xfrm>
            <a:custGeom>
              <a:avLst/>
              <a:gdLst>
                <a:gd name="T0" fmla="*/ 4 w 8"/>
                <a:gd name="T1" fmla="*/ 0 h 8"/>
                <a:gd name="T2" fmla="*/ 2 w 8"/>
                <a:gd name="T3" fmla="*/ 1 h 8"/>
                <a:gd name="T4" fmla="*/ 1 w 8"/>
                <a:gd name="T5" fmla="*/ 3 h 8"/>
                <a:gd name="T6" fmla="*/ 1 w 8"/>
                <a:gd name="T7" fmla="*/ 3 h 8"/>
                <a:gd name="T8" fmla="*/ 1 w 8"/>
                <a:gd name="T9" fmla="*/ 5 h 8"/>
                <a:gd name="T10" fmla="*/ 1 w 8"/>
                <a:gd name="T11" fmla="*/ 5 h 8"/>
                <a:gd name="T12" fmla="*/ 1 w 8"/>
                <a:gd name="T13" fmla="*/ 6 h 8"/>
                <a:gd name="T14" fmla="*/ 3 w 8"/>
                <a:gd name="T15" fmla="*/ 7 h 8"/>
                <a:gd name="T16" fmla="*/ 3 w 8"/>
                <a:gd name="T17" fmla="*/ 7 h 8"/>
                <a:gd name="T18" fmla="*/ 4 w 8"/>
                <a:gd name="T19" fmla="*/ 8 h 8"/>
                <a:gd name="T20" fmla="*/ 6 w 8"/>
                <a:gd name="T21" fmla="*/ 7 h 8"/>
                <a:gd name="T22" fmla="*/ 7 w 8"/>
                <a:gd name="T23" fmla="*/ 6 h 8"/>
                <a:gd name="T24" fmla="*/ 7 w 8"/>
                <a:gd name="T25" fmla="*/ 5 h 8"/>
                <a:gd name="T26" fmla="*/ 7 w 8"/>
                <a:gd name="T27" fmla="*/ 3 h 8"/>
                <a:gd name="T28" fmla="*/ 7 w 8"/>
                <a:gd name="T29" fmla="*/ 3 h 8"/>
                <a:gd name="T30" fmla="*/ 7 w 8"/>
                <a:gd name="T31" fmla="*/ 2 h 8"/>
                <a:gd name="T32" fmla="*/ 4 w 8"/>
                <a:gd name="T33"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 h="8">
                  <a:moveTo>
                    <a:pt x="4" y="0"/>
                  </a:moveTo>
                  <a:cubicBezTo>
                    <a:pt x="3" y="0"/>
                    <a:pt x="3" y="1"/>
                    <a:pt x="2" y="1"/>
                  </a:cubicBezTo>
                  <a:cubicBezTo>
                    <a:pt x="1" y="2"/>
                    <a:pt x="1" y="2"/>
                    <a:pt x="1" y="3"/>
                  </a:cubicBezTo>
                  <a:cubicBezTo>
                    <a:pt x="1" y="3"/>
                    <a:pt x="1" y="3"/>
                    <a:pt x="1" y="3"/>
                  </a:cubicBezTo>
                  <a:cubicBezTo>
                    <a:pt x="1" y="4"/>
                    <a:pt x="0" y="4"/>
                    <a:pt x="1" y="5"/>
                  </a:cubicBezTo>
                  <a:cubicBezTo>
                    <a:pt x="1" y="5"/>
                    <a:pt x="1" y="5"/>
                    <a:pt x="1" y="5"/>
                  </a:cubicBezTo>
                  <a:cubicBezTo>
                    <a:pt x="1" y="5"/>
                    <a:pt x="1" y="6"/>
                    <a:pt x="1" y="6"/>
                  </a:cubicBezTo>
                  <a:cubicBezTo>
                    <a:pt x="2" y="7"/>
                    <a:pt x="2" y="7"/>
                    <a:pt x="3" y="7"/>
                  </a:cubicBezTo>
                  <a:cubicBezTo>
                    <a:pt x="3" y="7"/>
                    <a:pt x="3" y="7"/>
                    <a:pt x="3" y="7"/>
                  </a:cubicBezTo>
                  <a:cubicBezTo>
                    <a:pt x="3" y="7"/>
                    <a:pt x="4" y="8"/>
                    <a:pt x="4" y="8"/>
                  </a:cubicBezTo>
                  <a:cubicBezTo>
                    <a:pt x="5" y="8"/>
                    <a:pt x="5" y="7"/>
                    <a:pt x="6" y="7"/>
                  </a:cubicBezTo>
                  <a:cubicBezTo>
                    <a:pt x="6" y="7"/>
                    <a:pt x="7" y="6"/>
                    <a:pt x="7" y="6"/>
                  </a:cubicBezTo>
                  <a:cubicBezTo>
                    <a:pt x="7" y="6"/>
                    <a:pt x="7" y="6"/>
                    <a:pt x="7" y="5"/>
                  </a:cubicBezTo>
                  <a:cubicBezTo>
                    <a:pt x="8" y="5"/>
                    <a:pt x="8" y="4"/>
                    <a:pt x="7" y="3"/>
                  </a:cubicBezTo>
                  <a:cubicBezTo>
                    <a:pt x="7" y="3"/>
                    <a:pt x="7" y="3"/>
                    <a:pt x="7" y="3"/>
                  </a:cubicBezTo>
                  <a:cubicBezTo>
                    <a:pt x="7" y="3"/>
                    <a:pt x="7" y="2"/>
                    <a:pt x="7" y="2"/>
                  </a:cubicBezTo>
                  <a:cubicBezTo>
                    <a:pt x="6" y="1"/>
                    <a:pt x="5"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83" name="Freeform 3268">
              <a:extLst>
                <a:ext uri="{FF2B5EF4-FFF2-40B4-BE49-F238E27FC236}">
                  <a16:creationId xmlns:a16="http://schemas.microsoft.com/office/drawing/2014/main" id="{FEBD189C-874F-4FA1-6F98-48795552F1C4}"/>
                </a:ext>
              </a:extLst>
            </p:cNvPr>
            <p:cNvSpPr>
              <a:spLocks/>
            </p:cNvSpPr>
            <p:nvPr/>
          </p:nvSpPr>
          <p:spPr bwMode="auto">
            <a:xfrm>
              <a:off x="10823575" y="2645529"/>
              <a:ext cx="52417" cy="46900"/>
            </a:xfrm>
            <a:custGeom>
              <a:avLst/>
              <a:gdLst>
                <a:gd name="T0" fmla="*/ 4 w 8"/>
                <a:gd name="T1" fmla="*/ 0 h 7"/>
                <a:gd name="T2" fmla="*/ 2 w 8"/>
                <a:gd name="T3" fmla="*/ 1 h 7"/>
                <a:gd name="T4" fmla="*/ 2 w 8"/>
                <a:gd name="T5" fmla="*/ 1 h 7"/>
                <a:gd name="T6" fmla="*/ 2 w 8"/>
                <a:gd name="T7" fmla="*/ 1 h 7"/>
                <a:gd name="T8" fmla="*/ 1 w 8"/>
                <a:gd name="T9" fmla="*/ 5 h 7"/>
                <a:gd name="T10" fmla="*/ 4 w 8"/>
                <a:gd name="T11" fmla="*/ 7 h 7"/>
                <a:gd name="T12" fmla="*/ 4 w 8"/>
                <a:gd name="T13" fmla="*/ 7 h 7"/>
                <a:gd name="T14" fmla="*/ 4 w 8"/>
                <a:gd name="T15" fmla="*/ 7 h 7"/>
                <a:gd name="T16" fmla="*/ 6 w 8"/>
                <a:gd name="T17" fmla="*/ 6 h 7"/>
                <a:gd name="T18" fmla="*/ 7 w 8"/>
                <a:gd name="T19" fmla="*/ 6 h 7"/>
                <a:gd name="T20" fmla="*/ 7 w 8"/>
                <a:gd name="T21" fmla="*/ 5 h 7"/>
                <a:gd name="T22" fmla="*/ 7 w 8"/>
                <a:gd name="T23" fmla="*/ 5 h 7"/>
                <a:gd name="T24" fmla="*/ 8 w 8"/>
                <a:gd name="T25" fmla="*/ 4 h 7"/>
                <a:gd name="T26" fmla="*/ 7 w 8"/>
                <a:gd name="T27" fmla="*/ 1 h 7"/>
                <a:gd name="T28" fmla="*/ 6 w 8"/>
                <a:gd name="T29" fmla="*/ 0 h 7"/>
                <a:gd name="T30" fmla="*/ 5 w 8"/>
                <a:gd name="T31" fmla="*/ 0 h 7"/>
                <a:gd name="T32" fmla="*/ 4 w 8"/>
                <a:gd name="T33"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 h="7">
                  <a:moveTo>
                    <a:pt x="4" y="0"/>
                  </a:moveTo>
                  <a:cubicBezTo>
                    <a:pt x="3" y="0"/>
                    <a:pt x="3" y="0"/>
                    <a:pt x="2" y="1"/>
                  </a:cubicBezTo>
                  <a:cubicBezTo>
                    <a:pt x="2" y="1"/>
                    <a:pt x="2" y="1"/>
                    <a:pt x="2" y="1"/>
                  </a:cubicBezTo>
                  <a:cubicBezTo>
                    <a:pt x="2" y="1"/>
                    <a:pt x="2" y="1"/>
                    <a:pt x="2" y="1"/>
                  </a:cubicBezTo>
                  <a:cubicBezTo>
                    <a:pt x="0" y="2"/>
                    <a:pt x="0" y="4"/>
                    <a:pt x="1" y="5"/>
                  </a:cubicBezTo>
                  <a:cubicBezTo>
                    <a:pt x="2" y="6"/>
                    <a:pt x="3" y="7"/>
                    <a:pt x="4" y="7"/>
                  </a:cubicBezTo>
                  <a:cubicBezTo>
                    <a:pt x="4" y="7"/>
                    <a:pt x="4" y="7"/>
                    <a:pt x="4" y="7"/>
                  </a:cubicBezTo>
                  <a:cubicBezTo>
                    <a:pt x="4" y="7"/>
                    <a:pt x="4" y="7"/>
                    <a:pt x="4" y="7"/>
                  </a:cubicBezTo>
                  <a:cubicBezTo>
                    <a:pt x="5" y="7"/>
                    <a:pt x="6" y="7"/>
                    <a:pt x="6" y="6"/>
                  </a:cubicBezTo>
                  <a:cubicBezTo>
                    <a:pt x="6" y="6"/>
                    <a:pt x="7" y="6"/>
                    <a:pt x="7" y="6"/>
                  </a:cubicBezTo>
                  <a:cubicBezTo>
                    <a:pt x="7" y="5"/>
                    <a:pt x="7" y="5"/>
                    <a:pt x="7" y="5"/>
                  </a:cubicBezTo>
                  <a:cubicBezTo>
                    <a:pt x="7" y="5"/>
                    <a:pt x="7" y="5"/>
                    <a:pt x="7" y="5"/>
                  </a:cubicBezTo>
                  <a:cubicBezTo>
                    <a:pt x="7" y="5"/>
                    <a:pt x="7" y="5"/>
                    <a:pt x="8" y="4"/>
                  </a:cubicBezTo>
                  <a:cubicBezTo>
                    <a:pt x="8" y="3"/>
                    <a:pt x="8" y="2"/>
                    <a:pt x="7" y="1"/>
                  </a:cubicBezTo>
                  <a:cubicBezTo>
                    <a:pt x="7" y="1"/>
                    <a:pt x="6" y="0"/>
                    <a:pt x="6" y="0"/>
                  </a:cubicBezTo>
                  <a:cubicBezTo>
                    <a:pt x="5" y="0"/>
                    <a:pt x="5" y="0"/>
                    <a:pt x="5" y="0"/>
                  </a:cubicBezTo>
                  <a:cubicBezTo>
                    <a:pt x="5" y="0"/>
                    <a:pt x="4"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84" name="Freeform 3269">
              <a:extLst>
                <a:ext uri="{FF2B5EF4-FFF2-40B4-BE49-F238E27FC236}">
                  <a16:creationId xmlns:a16="http://schemas.microsoft.com/office/drawing/2014/main" id="{5115C229-241B-3EFE-1280-2D9EEE59D80F}"/>
                </a:ext>
              </a:extLst>
            </p:cNvPr>
            <p:cNvSpPr>
              <a:spLocks/>
            </p:cNvSpPr>
            <p:nvPr/>
          </p:nvSpPr>
          <p:spPr bwMode="auto">
            <a:xfrm>
              <a:off x="11400166" y="3191774"/>
              <a:ext cx="38623" cy="38623"/>
            </a:xfrm>
            <a:custGeom>
              <a:avLst/>
              <a:gdLst>
                <a:gd name="T0" fmla="*/ 3 w 6"/>
                <a:gd name="T1" fmla="*/ 0 h 6"/>
                <a:gd name="T2" fmla="*/ 2 w 6"/>
                <a:gd name="T3" fmla="*/ 1 h 6"/>
                <a:gd name="T4" fmla="*/ 1 w 6"/>
                <a:gd name="T5" fmla="*/ 5 h 6"/>
                <a:gd name="T6" fmla="*/ 3 w 6"/>
                <a:gd name="T7" fmla="*/ 6 h 6"/>
                <a:gd name="T8" fmla="*/ 5 w 6"/>
                <a:gd name="T9" fmla="*/ 5 h 6"/>
                <a:gd name="T10" fmla="*/ 6 w 6"/>
                <a:gd name="T11" fmla="*/ 4 h 6"/>
                <a:gd name="T12" fmla="*/ 6 w 6"/>
                <a:gd name="T13" fmla="*/ 4 h 6"/>
                <a:gd name="T14" fmla="*/ 6 w 6"/>
                <a:gd name="T15" fmla="*/ 1 h 6"/>
                <a:gd name="T16" fmla="*/ 6 w 6"/>
                <a:gd name="T17" fmla="*/ 1 h 6"/>
                <a:gd name="T18" fmla="*/ 5 w 6"/>
                <a:gd name="T19" fmla="*/ 1 h 6"/>
                <a:gd name="T20" fmla="*/ 5 w 6"/>
                <a:gd name="T21" fmla="*/ 0 h 6"/>
                <a:gd name="T22" fmla="*/ 4 w 6"/>
                <a:gd name="T23" fmla="*/ 0 h 6"/>
                <a:gd name="T24" fmla="*/ 3 w 6"/>
                <a:gd name="T2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6">
                  <a:moveTo>
                    <a:pt x="3" y="0"/>
                  </a:moveTo>
                  <a:cubicBezTo>
                    <a:pt x="3" y="0"/>
                    <a:pt x="2" y="0"/>
                    <a:pt x="2" y="1"/>
                  </a:cubicBezTo>
                  <a:cubicBezTo>
                    <a:pt x="1" y="2"/>
                    <a:pt x="0" y="3"/>
                    <a:pt x="1" y="5"/>
                  </a:cubicBezTo>
                  <a:cubicBezTo>
                    <a:pt x="2" y="5"/>
                    <a:pt x="3" y="6"/>
                    <a:pt x="3" y="6"/>
                  </a:cubicBezTo>
                  <a:cubicBezTo>
                    <a:pt x="4" y="6"/>
                    <a:pt x="5" y="6"/>
                    <a:pt x="5" y="5"/>
                  </a:cubicBezTo>
                  <a:cubicBezTo>
                    <a:pt x="5" y="5"/>
                    <a:pt x="6" y="5"/>
                    <a:pt x="6" y="4"/>
                  </a:cubicBezTo>
                  <a:cubicBezTo>
                    <a:pt x="6" y="4"/>
                    <a:pt x="6" y="4"/>
                    <a:pt x="6" y="4"/>
                  </a:cubicBezTo>
                  <a:cubicBezTo>
                    <a:pt x="6" y="3"/>
                    <a:pt x="6" y="2"/>
                    <a:pt x="6" y="1"/>
                  </a:cubicBezTo>
                  <a:cubicBezTo>
                    <a:pt x="6" y="1"/>
                    <a:pt x="6" y="1"/>
                    <a:pt x="6" y="1"/>
                  </a:cubicBezTo>
                  <a:cubicBezTo>
                    <a:pt x="6" y="1"/>
                    <a:pt x="5" y="1"/>
                    <a:pt x="5" y="1"/>
                  </a:cubicBezTo>
                  <a:cubicBezTo>
                    <a:pt x="5" y="1"/>
                    <a:pt x="5" y="1"/>
                    <a:pt x="5" y="0"/>
                  </a:cubicBezTo>
                  <a:cubicBezTo>
                    <a:pt x="4" y="0"/>
                    <a:pt x="4" y="0"/>
                    <a:pt x="4" y="0"/>
                  </a:cubicBezTo>
                  <a:cubicBezTo>
                    <a:pt x="4" y="0"/>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85" name="Freeform 3270">
              <a:extLst>
                <a:ext uri="{FF2B5EF4-FFF2-40B4-BE49-F238E27FC236}">
                  <a16:creationId xmlns:a16="http://schemas.microsoft.com/office/drawing/2014/main" id="{AABAF644-7DA1-35B1-7765-44418811EAF0}"/>
                </a:ext>
              </a:extLst>
            </p:cNvPr>
            <p:cNvSpPr>
              <a:spLocks/>
            </p:cNvSpPr>
            <p:nvPr/>
          </p:nvSpPr>
          <p:spPr bwMode="auto">
            <a:xfrm>
              <a:off x="10834610" y="3131080"/>
              <a:ext cx="41382" cy="38623"/>
            </a:xfrm>
            <a:custGeom>
              <a:avLst/>
              <a:gdLst>
                <a:gd name="T0" fmla="*/ 3 w 6"/>
                <a:gd name="T1" fmla="*/ 0 h 6"/>
                <a:gd name="T2" fmla="*/ 2 w 6"/>
                <a:gd name="T3" fmla="*/ 0 h 6"/>
                <a:gd name="T4" fmla="*/ 1 w 6"/>
                <a:gd name="T5" fmla="*/ 1 h 6"/>
                <a:gd name="T6" fmla="*/ 0 w 6"/>
                <a:gd name="T7" fmla="*/ 5 h 6"/>
                <a:gd name="T8" fmla="*/ 3 w 6"/>
                <a:gd name="T9" fmla="*/ 6 h 6"/>
                <a:gd name="T10" fmla="*/ 4 w 6"/>
                <a:gd name="T11" fmla="*/ 5 h 6"/>
                <a:gd name="T12" fmla="*/ 5 w 6"/>
                <a:gd name="T13" fmla="*/ 2 h 6"/>
                <a:gd name="T14" fmla="*/ 5 w 6"/>
                <a:gd name="T15" fmla="*/ 2 h 6"/>
                <a:gd name="T16" fmla="*/ 5 w 6"/>
                <a:gd name="T17" fmla="*/ 2 h 6"/>
                <a:gd name="T18" fmla="*/ 3 w 6"/>
                <a:gd name="T19" fmla="*/ 0 h 6"/>
                <a:gd name="T20" fmla="*/ 3 w 6"/>
                <a:gd name="T2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6">
                  <a:moveTo>
                    <a:pt x="3" y="0"/>
                  </a:moveTo>
                  <a:cubicBezTo>
                    <a:pt x="3" y="0"/>
                    <a:pt x="2" y="0"/>
                    <a:pt x="2" y="0"/>
                  </a:cubicBezTo>
                  <a:cubicBezTo>
                    <a:pt x="2" y="0"/>
                    <a:pt x="1" y="1"/>
                    <a:pt x="1" y="1"/>
                  </a:cubicBezTo>
                  <a:cubicBezTo>
                    <a:pt x="0" y="2"/>
                    <a:pt x="0" y="3"/>
                    <a:pt x="0" y="5"/>
                  </a:cubicBezTo>
                  <a:cubicBezTo>
                    <a:pt x="1" y="5"/>
                    <a:pt x="2" y="6"/>
                    <a:pt x="3" y="6"/>
                  </a:cubicBezTo>
                  <a:cubicBezTo>
                    <a:pt x="3" y="6"/>
                    <a:pt x="4" y="6"/>
                    <a:pt x="4" y="5"/>
                  </a:cubicBezTo>
                  <a:cubicBezTo>
                    <a:pt x="5" y="5"/>
                    <a:pt x="6" y="3"/>
                    <a:pt x="5" y="2"/>
                  </a:cubicBezTo>
                  <a:cubicBezTo>
                    <a:pt x="5" y="2"/>
                    <a:pt x="5" y="2"/>
                    <a:pt x="5" y="2"/>
                  </a:cubicBezTo>
                  <a:cubicBezTo>
                    <a:pt x="5" y="2"/>
                    <a:pt x="5" y="2"/>
                    <a:pt x="5" y="2"/>
                  </a:cubicBezTo>
                  <a:cubicBezTo>
                    <a:pt x="4" y="1"/>
                    <a:pt x="4" y="0"/>
                    <a:pt x="3" y="0"/>
                  </a:cubicBezTo>
                  <a:cubicBezTo>
                    <a:pt x="3"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86" name="Freeform 3271">
              <a:extLst>
                <a:ext uri="{FF2B5EF4-FFF2-40B4-BE49-F238E27FC236}">
                  <a16:creationId xmlns:a16="http://schemas.microsoft.com/office/drawing/2014/main" id="{FA2F5441-697E-FFCE-881F-AF133A7166A2}"/>
                </a:ext>
              </a:extLst>
            </p:cNvPr>
            <p:cNvSpPr>
              <a:spLocks/>
            </p:cNvSpPr>
            <p:nvPr/>
          </p:nvSpPr>
          <p:spPr bwMode="auto">
            <a:xfrm>
              <a:off x="12048486" y="3249709"/>
              <a:ext cx="38623" cy="38623"/>
            </a:xfrm>
            <a:custGeom>
              <a:avLst/>
              <a:gdLst>
                <a:gd name="T0" fmla="*/ 3 w 6"/>
                <a:gd name="T1" fmla="*/ 0 h 6"/>
                <a:gd name="T2" fmla="*/ 2 w 6"/>
                <a:gd name="T3" fmla="*/ 1 h 6"/>
                <a:gd name="T4" fmla="*/ 1 w 6"/>
                <a:gd name="T5" fmla="*/ 2 h 6"/>
                <a:gd name="T6" fmla="*/ 1 w 6"/>
                <a:gd name="T7" fmla="*/ 2 h 6"/>
                <a:gd name="T8" fmla="*/ 0 w 6"/>
                <a:gd name="T9" fmla="*/ 3 h 6"/>
                <a:gd name="T10" fmla="*/ 1 w 6"/>
                <a:gd name="T11" fmla="*/ 4 h 6"/>
                <a:gd name="T12" fmla="*/ 1 w 6"/>
                <a:gd name="T13" fmla="*/ 4 h 6"/>
                <a:gd name="T14" fmla="*/ 1 w 6"/>
                <a:gd name="T15" fmla="*/ 5 h 6"/>
                <a:gd name="T16" fmla="*/ 1 w 6"/>
                <a:gd name="T17" fmla="*/ 5 h 6"/>
                <a:gd name="T18" fmla="*/ 2 w 6"/>
                <a:gd name="T19" fmla="*/ 6 h 6"/>
                <a:gd name="T20" fmla="*/ 3 w 6"/>
                <a:gd name="T21" fmla="*/ 6 h 6"/>
                <a:gd name="T22" fmla="*/ 3 w 6"/>
                <a:gd name="T23" fmla="*/ 6 h 6"/>
                <a:gd name="T24" fmla="*/ 5 w 6"/>
                <a:gd name="T25" fmla="*/ 5 h 6"/>
                <a:gd name="T26" fmla="*/ 5 w 6"/>
                <a:gd name="T27" fmla="*/ 1 h 6"/>
                <a:gd name="T28" fmla="*/ 3 w 6"/>
                <a:gd name="T2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6">
                  <a:moveTo>
                    <a:pt x="3" y="0"/>
                  </a:moveTo>
                  <a:cubicBezTo>
                    <a:pt x="3" y="0"/>
                    <a:pt x="2" y="0"/>
                    <a:pt x="2" y="1"/>
                  </a:cubicBezTo>
                  <a:cubicBezTo>
                    <a:pt x="1" y="1"/>
                    <a:pt x="1" y="1"/>
                    <a:pt x="1" y="2"/>
                  </a:cubicBezTo>
                  <a:cubicBezTo>
                    <a:pt x="1" y="2"/>
                    <a:pt x="1" y="2"/>
                    <a:pt x="1" y="2"/>
                  </a:cubicBezTo>
                  <a:cubicBezTo>
                    <a:pt x="0" y="3"/>
                    <a:pt x="0" y="3"/>
                    <a:pt x="0" y="3"/>
                  </a:cubicBezTo>
                  <a:cubicBezTo>
                    <a:pt x="0" y="4"/>
                    <a:pt x="1" y="4"/>
                    <a:pt x="1" y="4"/>
                  </a:cubicBezTo>
                  <a:cubicBezTo>
                    <a:pt x="1" y="4"/>
                    <a:pt x="1" y="4"/>
                    <a:pt x="1" y="4"/>
                  </a:cubicBezTo>
                  <a:cubicBezTo>
                    <a:pt x="1" y="4"/>
                    <a:pt x="1" y="4"/>
                    <a:pt x="1" y="5"/>
                  </a:cubicBezTo>
                  <a:cubicBezTo>
                    <a:pt x="1" y="5"/>
                    <a:pt x="1" y="5"/>
                    <a:pt x="1" y="5"/>
                  </a:cubicBezTo>
                  <a:cubicBezTo>
                    <a:pt x="1" y="5"/>
                    <a:pt x="2" y="5"/>
                    <a:pt x="2" y="6"/>
                  </a:cubicBezTo>
                  <a:cubicBezTo>
                    <a:pt x="2" y="6"/>
                    <a:pt x="3" y="6"/>
                    <a:pt x="3" y="6"/>
                  </a:cubicBezTo>
                  <a:cubicBezTo>
                    <a:pt x="3" y="6"/>
                    <a:pt x="3" y="6"/>
                    <a:pt x="3" y="6"/>
                  </a:cubicBezTo>
                  <a:cubicBezTo>
                    <a:pt x="4" y="6"/>
                    <a:pt x="4" y="6"/>
                    <a:pt x="5" y="5"/>
                  </a:cubicBezTo>
                  <a:cubicBezTo>
                    <a:pt x="6" y="4"/>
                    <a:pt x="6" y="3"/>
                    <a:pt x="5" y="1"/>
                  </a:cubicBezTo>
                  <a:cubicBezTo>
                    <a:pt x="5" y="1"/>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87" name="Freeform 3272">
              <a:extLst>
                <a:ext uri="{FF2B5EF4-FFF2-40B4-BE49-F238E27FC236}">
                  <a16:creationId xmlns:a16="http://schemas.microsoft.com/office/drawing/2014/main" id="{A235A1A1-3A11-1ECB-E2D9-AB25A766DDE8}"/>
                </a:ext>
              </a:extLst>
            </p:cNvPr>
            <p:cNvSpPr>
              <a:spLocks/>
            </p:cNvSpPr>
            <p:nvPr/>
          </p:nvSpPr>
          <p:spPr bwMode="auto">
            <a:xfrm>
              <a:off x="11819505" y="3059351"/>
              <a:ext cx="38623" cy="33106"/>
            </a:xfrm>
            <a:custGeom>
              <a:avLst/>
              <a:gdLst>
                <a:gd name="T0" fmla="*/ 3 w 6"/>
                <a:gd name="T1" fmla="*/ 0 h 5"/>
                <a:gd name="T2" fmla="*/ 2 w 6"/>
                <a:gd name="T3" fmla="*/ 0 h 5"/>
                <a:gd name="T4" fmla="*/ 1 w 6"/>
                <a:gd name="T5" fmla="*/ 1 h 5"/>
                <a:gd name="T6" fmla="*/ 1 w 6"/>
                <a:gd name="T7" fmla="*/ 1 h 5"/>
                <a:gd name="T8" fmla="*/ 1 w 6"/>
                <a:gd name="T9" fmla="*/ 4 h 5"/>
                <a:gd name="T10" fmla="*/ 3 w 6"/>
                <a:gd name="T11" fmla="*/ 5 h 5"/>
                <a:gd name="T12" fmla="*/ 3 w 6"/>
                <a:gd name="T13" fmla="*/ 5 h 5"/>
                <a:gd name="T14" fmla="*/ 4 w 6"/>
                <a:gd name="T15" fmla="*/ 5 h 5"/>
                <a:gd name="T16" fmla="*/ 5 w 6"/>
                <a:gd name="T17" fmla="*/ 5 h 5"/>
                <a:gd name="T18" fmla="*/ 5 w 6"/>
                <a:gd name="T19" fmla="*/ 1 h 5"/>
                <a:gd name="T20" fmla="*/ 4 w 6"/>
                <a:gd name="T21" fmla="*/ 0 h 5"/>
                <a:gd name="T22" fmla="*/ 3 w 6"/>
                <a:gd name="T23" fmla="*/ 0 h 5"/>
                <a:gd name="T24" fmla="*/ 3 w 6"/>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5">
                  <a:moveTo>
                    <a:pt x="3" y="0"/>
                  </a:moveTo>
                  <a:cubicBezTo>
                    <a:pt x="3" y="0"/>
                    <a:pt x="2" y="0"/>
                    <a:pt x="2" y="0"/>
                  </a:cubicBezTo>
                  <a:cubicBezTo>
                    <a:pt x="1" y="0"/>
                    <a:pt x="1" y="0"/>
                    <a:pt x="1" y="1"/>
                  </a:cubicBezTo>
                  <a:cubicBezTo>
                    <a:pt x="1" y="1"/>
                    <a:pt x="1" y="1"/>
                    <a:pt x="1" y="1"/>
                  </a:cubicBezTo>
                  <a:cubicBezTo>
                    <a:pt x="0" y="2"/>
                    <a:pt x="0" y="3"/>
                    <a:pt x="1" y="4"/>
                  </a:cubicBezTo>
                  <a:cubicBezTo>
                    <a:pt x="1" y="5"/>
                    <a:pt x="2" y="5"/>
                    <a:pt x="3" y="5"/>
                  </a:cubicBezTo>
                  <a:cubicBezTo>
                    <a:pt x="3" y="5"/>
                    <a:pt x="3" y="5"/>
                    <a:pt x="3" y="5"/>
                  </a:cubicBezTo>
                  <a:cubicBezTo>
                    <a:pt x="3" y="5"/>
                    <a:pt x="3" y="5"/>
                    <a:pt x="4" y="5"/>
                  </a:cubicBezTo>
                  <a:cubicBezTo>
                    <a:pt x="4" y="5"/>
                    <a:pt x="4" y="5"/>
                    <a:pt x="5" y="5"/>
                  </a:cubicBezTo>
                  <a:cubicBezTo>
                    <a:pt x="6" y="4"/>
                    <a:pt x="6" y="2"/>
                    <a:pt x="5" y="1"/>
                  </a:cubicBezTo>
                  <a:cubicBezTo>
                    <a:pt x="5" y="0"/>
                    <a:pt x="4" y="0"/>
                    <a:pt x="4" y="0"/>
                  </a:cubicBezTo>
                  <a:cubicBezTo>
                    <a:pt x="4" y="0"/>
                    <a:pt x="4" y="0"/>
                    <a:pt x="3" y="0"/>
                  </a:cubicBezTo>
                  <a:cubicBezTo>
                    <a:pt x="3"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88" name="Freeform 3273">
              <a:extLst>
                <a:ext uri="{FF2B5EF4-FFF2-40B4-BE49-F238E27FC236}">
                  <a16:creationId xmlns:a16="http://schemas.microsoft.com/office/drawing/2014/main" id="{43019C36-3526-8788-BE9C-FF8A5FB60E19}"/>
                </a:ext>
              </a:extLst>
            </p:cNvPr>
            <p:cNvSpPr>
              <a:spLocks/>
            </p:cNvSpPr>
            <p:nvPr/>
          </p:nvSpPr>
          <p:spPr bwMode="auto">
            <a:xfrm>
              <a:off x="10487000" y="2248261"/>
              <a:ext cx="41382" cy="30347"/>
            </a:xfrm>
            <a:custGeom>
              <a:avLst/>
              <a:gdLst>
                <a:gd name="T0" fmla="*/ 3 w 6"/>
                <a:gd name="T1" fmla="*/ 0 h 5"/>
                <a:gd name="T2" fmla="*/ 2 w 6"/>
                <a:gd name="T3" fmla="*/ 0 h 5"/>
                <a:gd name="T4" fmla="*/ 1 w 6"/>
                <a:gd name="T5" fmla="*/ 4 h 5"/>
                <a:gd name="T6" fmla="*/ 1 w 6"/>
                <a:gd name="T7" fmla="*/ 4 h 5"/>
                <a:gd name="T8" fmla="*/ 1 w 6"/>
                <a:gd name="T9" fmla="*/ 4 h 5"/>
                <a:gd name="T10" fmla="*/ 2 w 6"/>
                <a:gd name="T11" fmla="*/ 5 h 5"/>
                <a:gd name="T12" fmla="*/ 2 w 6"/>
                <a:gd name="T13" fmla="*/ 5 h 5"/>
                <a:gd name="T14" fmla="*/ 3 w 6"/>
                <a:gd name="T15" fmla="*/ 5 h 5"/>
                <a:gd name="T16" fmla="*/ 5 w 6"/>
                <a:gd name="T17" fmla="*/ 5 h 5"/>
                <a:gd name="T18" fmla="*/ 5 w 6"/>
                <a:gd name="T19" fmla="*/ 5 h 5"/>
                <a:gd name="T20" fmla="*/ 5 w 6"/>
                <a:gd name="T21" fmla="*/ 5 h 5"/>
                <a:gd name="T22" fmla="*/ 6 w 6"/>
                <a:gd name="T23" fmla="*/ 4 h 5"/>
                <a:gd name="T24" fmla="*/ 6 w 6"/>
                <a:gd name="T25" fmla="*/ 3 h 5"/>
                <a:gd name="T26" fmla="*/ 5 w 6"/>
                <a:gd name="T27" fmla="*/ 1 h 5"/>
                <a:gd name="T28" fmla="*/ 3 w 6"/>
                <a:gd name="T2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5">
                  <a:moveTo>
                    <a:pt x="3" y="0"/>
                  </a:moveTo>
                  <a:cubicBezTo>
                    <a:pt x="3" y="0"/>
                    <a:pt x="2" y="0"/>
                    <a:pt x="2" y="0"/>
                  </a:cubicBezTo>
                  <a:cubicBezTo>
                    <a:pt x="0" y="1"/>
                    <a:pt x="0" y="3"/>
                    <a:pt x="1" y="4"/>
                  </a:cubicBezTo>
                  <a:cubicBezTo>
                    <a:pt x="1" y="4"/>
                    <a:pt x="1" y="4"/>
                    <a:pt x="1" y="4"/>
                  </a:cubicBezTo>
                  <a:cubicBezTo>
                    <a:pt x="1" y="4"/>
                    <a:pt x="1" y="4"/>
                    <a:pt x="1" y="4"/>
                  </a:cubicBezTo>
                  <a:cubicBezTo>
                    <a:pt x="1" y="5"/>
                    <a:pt x="1" y="5"/>
                    <a:pt x="2" y="5"/>
                  </a:cubicBezTo>
                  <a:cubicBezTo>
                    <a:pt x="2" y="5"/>
                    <a:pt x="2" y="5"/>
                    <a:pt x="2" y="5"/>
                  </a:cubicBezTo>
                  <a:cubicBezTo>
                    <a:pt x="2" y="5"/>
                    <a:pt x="3" y="5"/>
                    <a:pt x="3" y="5"/>
                  </a:cubicBezTo>
                  <a:cubicBezTo>
                    <a:pt x="4" y="5"/>
                    <a:pt x="4" y="5"/>
                    <a:pt x="5" y="5"/>
                  </a:cubicBezTo>
                  <a:cubicBezTo>
                    <a:pt x="5" y="5"/>
                    <a:pt x="5" y="5"/>
                    <a:pt x="5" y="5"/>
                  </a:cubicBezTo>
                  <a:cubicBezTo>
                    <a:pt x="5" y="5"/>
                    <a:pt x="5" y="5"/>
                    <a:pt x="5" y="5"/>
                  </a:cubicBezTo>
                  <a:cubicBezTo>
                    <a:pt x="5" y="4"/>
                    <a:pt x="6" y="4"/>
                    <a:pt x="6" y="4"/>
                  </a:cubicBezTo>
                  <a:cubicBezTo>
                    <a:pt x="6" y="4"/>
                    <a:pt x="6" y="3"/>
                    <a:pt x="6" y="3"/>
                  </a:cubicBezTo>
                  <a:cubicBezTo>
                    <a:pt x="6" y="3"/>
                    <a:pt x="6" y="2"/>
                    <a:pt x="5" y="1"/>
                  </a:cubicBezTo>
                  <a:cubicBezTo>
                    <a:pt x="5" y="0"/>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89" name="Freeform 3274">
              <a:extLst>
                <a:ext uri="{FF2B5EF4-FFF2-40B4-BE49-F238E27FC236}">
                  <a16:creationId xmlns:a16="http://schemas.microsoft.com/office/drawing/2014/main" id="{63410AE0-0E8D-C554-8F87-4FE97D7722A9}"/>
                </a:ext>
              </a:extLst>
            </p:cNvPr>
            <p:cNvSpPr>
              <a:spLocks/>
            </p:cNvSpPr>
            <p:nvPr/>
          </p:nvSpPr>
          <p:spPr bwMode="auto">
            <a:xfrm>
              <a:off x="10067661" y="2444136"/>
              <a:ext cx="41382" cy="33106"/>
            </a:xfrm>
            <a:custGeom>
              <a:avLst/>
              <a:gdLst>
                <a:gd name="T0" fmla="*/ 3 w 6"/>
                <a:gd name="T1" fmla="*/ 0 h 5"/>
                <a:gd name="T2" fmla="*/ 1 w 6"/>
                <a:gd name="T3" fmla="*/ 0 h 5"/>
                <a:gd name="T4" fmla="*/ 0 w 6"/>
                <a:gd name="T5" fmla="*/ 3 h 5"/>
                <a:gd name="T6" fmla="*/ 0 w 6"/>
                <a:gd name="T7" fmla="*/ 3 h 5"/>
                <a:gd name="T8" fmla="*/ 1 w 6"/>
                <a:gd name="T9" fmla="*/ 4 h 5"/>
                <a:gd name="T10" fmla="*/ 1 w 6"/>
                <a:gd name="T11" fmla="*/ 4 h 5"/>
                <a:gd name="T12" fmla="*/ 1 w 6"/>
                <a:gd name="T13" fmla="*/ 5 h 5"/>
                <a:gd name="T14" fmla="*/ 3 w 6"/>
                <a:gd name="T15" fmla="*/ 5 h 5"/>
                <a:gd name="T16" fmla="*/ 3 w 6"/>
                <a:gd name="T17" fmla="*/ 5 h 5"/>
                <a:gd name="T18" fmla="*/ 4 w 6"/>
                <a:gd name="T19" fmla="*/ 5 h 5"/>
                <a:gd name="T20" fmla="*/ 4 w 6"/>
                <a:gd name="T21" fmla="*/ 5 h 5"/>
                <a:gd name="T22" fmla="*/ 6 w 6"/>
                <a:gd name="T23" fmla="*/ 2 h 5"/>
                <a:gd name="T24" fmla="*/ 6 w 6"/>
                <a:gd name="T25" fmla="*/ 2 h 5"/>
                <a:gd name="T26" fmla="*/ 5 w 6"/>
                <a:gd name="T27" fmla="*/ 1 h 5"/>
                <a:gd name="T28" fmla="*/ 5 w 6"/>
                <a:gd name="T29" fmla="*/ 1 h 5"/>
                <a:gd name="T30" fmla="*/ 5 w 6"/>
                <a:gd name="T31" fmla="*/ 1 h 5"/>
                <a:gd name="T32" fmla="*/ 3 w 6"/>
                <a:gd name="T33"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 h="5">
                  <a:moveTo>
                    <a:pt x="3" y="0"/>
                  </a:moveTo>
                  <a:cubicBezTo>
                    <a:pt x="2" y="0"/>
                    <a:pt x="2" y="0"/>
                    <a:pt x="1" y="0"/>
                  </a:cubicBezTo>
                  <a:cubicBezTo>
                    <a:pt x="0" y="1"/>
                    <a:pt x="0" y="2"/>
                    <a:pt x="0" y="3"/>
                  </a:cubicBezTo>
                  <a:cubicBezTo>
                    <a:pt x="0" y="3"/>
                    <a:pt x="0" y="3"/>
                    <a:pt x="0" y="3"/>
                  </a:cubicBezTo>
                  <a:cubicBezTo>
                    <a:pt x="0" y="3"/>
                    <a:pt x="0" y="4"/>
                    <a:pt x="1" y="4"/>
                  </a:cubicBezTo>
                  <a:cubicBezTo>
                    <a:pt x="1" y="4"/>
                    <a:pt x="1" y="4"/>
                    <a:pt x="1" y="4"/>
                  </a:cubicBezTo>
                  <a:cubicBezTo>
                    <a:pt x="1" y="4"/>
                    <a:pt x="1" y="4"/>
                    <a:pt x="1" y="5"/>
                  </a:cubicBezTo>
                  <a:cubicBezTo>
                    <a:pt x="2" y="5"/>
                    <a:pt x="2" y="5"/>
                    <a:pt x="3" y="5"/>
                  </a:cubicBezTo>
                  <a:cubicBezTo>
                    <a:pt x="3" y="5"/>
                    <a:pt x="3" y="5"/>
                    <a:pt x="3" y="5"/>
                  </a:cubicBezTo>
                  <a:cubicBezTo>
                    <a:pt x="3" y="5"/>
                    <a:pt x="3" y="5"/>
                    <a:pt x="4" y="5"/>
                  </a:cubicBezTo>
                  <a:cubicBezTo>
                    <a:pt x="4" y="5"/>
                    <a:pt x="4" y="5"/>
                    <a:pt x="4" y="5"/>
                  </a:cubicBezTo>
                  <a:cubicBezTo>
                    <a:pt x="5" y="4"/>
                    <a:pt x="6" y="3"/>
                    <a:pt x="6" y="2"/>
                  </a:cubicBezTo>
                  <a:cubicBezTo>
                    <a:pt x="6" y="2"/>
                    <a:pt x="6" y="2"/>
                    <a:pt x="6" y="2"/>
                  </a:cubicBezTo>
                  <a:cubicBezTo>
                    <a:pt x="6" y="2"/>
                    <a:pt x="5" y="2"/>
                    <a:pt x="5" y="1"/>
                  </a:cubicBezTo>
                  <a:cubicBezTo>
                    <a:pt x="5" y="1"/>
                    <a:pt x="5" y="1"/>
                    <a:pt x="5" y="1"/>
                  </a:cubicBezTo>
                  <a:cubicBezTo>
                    <a:pt x="5" y="1"/>
                    <a:pt x="5" y="1"/>
                    <a:pt x="5" y="1"/>
                  </a:cubicBezTo>
                  <a:cubicBezTo>
                    <a:pt x="5" y="0"/>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90" name="Freeform 3275">
              <a:extLst>
                <a:ext uri="{FF2B5EF4-FFF2-40B4-BE49-F238E27FC236}">
                  <a16:creationId xmlns:a16="http://schemas.microsoft.com/office/drawing/2014/main" id="{DF6BF6ED-224A-886F-2D1A-17DB89B1A894}"/>
                </a:ext>
              </a:extLst>
            </p:cNvPr>
            <p:cNvSpPr>
              <a:spLocks/>
            </p:cNvSpPr>
            <p:nvPr/>
          </p:nvSpPr>
          <p:spPr bwMode="auto">
            <a:xfrm>
              <a:off x="11747776" y="3616630"/>
              <a:ext cx="38623" cy="38623"/>
            </a:xfrm>
            <a:custGeom>
              <a:avLst/>
              <a:gdLst>
                <a:gd name="T0" fmla="*/ 3 w 6"/>
                <a:gd name="T1" fmla="*/ 0 h 6"/>
                <a:gd name="T2" fmla="*/ 3 w 6"/>
                <a:gd name="T3" fmla="*/ 0 h 6"/>
                <a:gd name="T4" fmla="*/ 3 w 6"/>
                <a:gd name="T5" fmla="*/ 0 h 6"/>
                <a:gd name="T6" fmla="*/ 2 w 6"/>
                <a:gd name="T7" fmla="*/ 1 h 6"/>
                <a:gd name="T8" fmla="*/ 1 w 6"/>
                <a:gd name="T9" fmla="*/ 4 h 6"/>
                <a:gd name="T10" fmla="*/ 3 w 6"/>
                <a:gd name="T11" fmla="*/ 6 h 6"/>
                <a:gd name="T12" fmla="*/ 5 w 6"/>
                <a:gd name="T13" fmla="*/ 5 h 6"/>
                <a:gd name="T14" fmla="*/ 5 w 6"/>
                <a:gd name="T15" fmla="*/ 5 h 6"/>
                <a:gd name="T16" fmla="*/ 5 w 6"/>
                <a:gd name="T17" fmla="*/ 5 h 6"/>
                <a:gd name="T18" fmla="*/ 6 w 6"/>
                <a:gd name="T19" fmla="*/ 4 h 6"/>
                <a:gd name="T20" fmla="*/ 6 w 6"/>
                <a:gd name="T21" fmla="*/ 4 h 6"/>
                <a:gd name="T22" fmla="*/ 6 w 6"/>
                <a:gd name="T23" fmla="*/ 1 h 6"/>
                <a:gd name="T24" fmla="*/ 5 w 6"/>
                <a:gd name="T25" fmla="*/ 1 h 6"/>
                <a:gd name="T26" fmla="*/ 4 w 6"/>
                <a:gd name="T27" fmla="*/ 0 h 6"/>
                <a:gd name="T28" fmla="*/ 3 w 6"/>
                <a:gd name="T2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6">
                  <a:moveTo>
                    <a:pt x="3" y="0"/>
                  </a:moveTo>
                  <a:cubicBezTo>
                    <a:pt x="3" y="0"/>
                    <a:pt x="3" y="0"/>
                    <a:pt x="3" y="0"/>
                  </a:cubicBezTo>
                  <a:cubicBezTo>
                    <a:pt x="3" y="0"/>
                    <a:pt x="3" y="0"/>
                    <a:pt x="3" y="0"/>
                  </a:cubicBezTo>
                  <a:cubicBezTo>
                    <a:pt x="2" y="0"/>
                    <a:pt x="2" y="0"/>
                    <a:pt x="2" y="1"/>
                  </a:cubicBezTo>
                  <a:cubicBezTo>
                    <a:pt x="0" y="2"/>
                    <a:pt x="0" y="3"/>
                    <a:pt x="1" y="4"/>
                  </a:cubicBezTo>
                  <a:cubicBezTo>
                    <a:pt x="2" y="5"/>
                    <a:pt x="2" y="6"/>
                    <a:pt x="3" y="6"/>
                  </a:cubicBezTo>
                  <a:cubicBezTo>
                    <a:pt x="4" y="6"/>
                    <a:pt x="4" y="5"/>
                    <a:pt x="5" y="5"/>
                  </a:cubicBezTo>
                  <a:cubicBezTo>
                    <a:pt x="5" y="5"/>
                    <a:pt x="5" y="5"/>
                    <a:pt x="5" y="5"/>
                  </a:cubicBezTo>
                  <a:cubicBezTo>
                    <a:pt x="5" y="5"/>
                    <a:pt x="5" y="5"/>
                    <a:pt x="5" y="5"/>
                  </a:cubicBezTo>
                  <a:cubicBezTo>
                    <a:pt x="5" y="5"/>
                    <a:pt x="5" y="5"/>
                    <a:pt x="6" y="4"/>
                  </a:cubicBezTo>
                  <a:cubicBezTo>
                    <a:pt x="6" y="4"/>
                    <a:pt x="6" y="4"/>
                    <a:pt x="6" y="4"/>
                  </a:cubicBezTo>
                  <a:cubicBezTo>
                    <a:pt x="6" y="3"/>
                    <a:pt x="6" y="2"/>
                    <a:pt x="6" y="1"/>
                  </a:cubicBezTo>
                  <a:cubicBezTo>
                    <a:pt x="5" y="1"/>
                    <a:pt x="5" y="1"/>
                    <a:pt x="5" y="1"/>
                  </a:cubicBezTo>
                  <a:cubicBezTo>
                    <a:pt x="4" y="0"/>
                    <a:pt x="4" y="0"/>
                    <a:pt x="4" y="0"/>
                  </a:cubicBezTo>
                  <a:cubicBezTo>
                    <a:pt x="4" y="0"/>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91" name="Freeform 3276">
              <a:extLst>
                <a:ext uri="{FF2B5EF4-FFF2-40B4-BE49-F238E27FC236}">
                  <a16:creationId xmlns:a16="http://schemas.microsoft.com/office/drawing/2014/main" id="{6B70DDAF-7132-27DE-E9B7-F88B4EBED110}"/>
                </a:ext>
              </a:extLst>
            </p:cNvPr>
            <p:cNvSpPr>
              <a:spLocks/>
            </p:cNvSpPr>
            <p:nvPr/>
          </p:nvSpPr>
          <p:spPr bwMode="auto">
            <a:xfrm>
              <a:off x="11700876" y="3335232"/>
              <a:ext cx="24829" cy="24829"/>
            </a:xfrm>
            <a:custGeom>
              <a:avLst/>
              <a:gdLst>
                <a:gd name="T0" fmla="*/ 2 w 4"/>
                <a:gd name="T1" fmla="*/ 0 h 4"/>
                <a:gd name="T2" fmla="*/ 1 w 4"/>
                <a:gd name="T3" fmla="*/ 1 h 4"/>
                <a:gd name="T4" fmla="*/ 1 w 4"/>
                <a:gd name="T5" fmla="*/ 1 h 4"/>
                <a:gd name="T6" fmla="*/ 1 w 4"/>
                <a:gd name="T7" fmla="*/ 1 h 4"/>
                <a:gd name="T8" fmla="*/ 1 w 4"/>
                <a:gd name="T9" fmla="*/ 1 h 4"/>
                <a:gd name="T10" fmla="*/ 1 w 4"/>
                <a:gd name="T11" fmla="*/ 2 h 4"/>
                <a:gd name="T12" fmla="*/ 1 w 4"/>
                <a:gd name="T13" fmla="*/ 3 h 4"/>
                <a:gd name="T14" fmla="*/ 2 w 4"/>
                <a:gd name="T15" fmla="*/ 4 h 4"/>
                <a:gd name="T16" fmla="*/ 3 w 4"/>
                <a:gd name="T17" fmla="*/ 4 h 4"/>
                <a:gd name="T18" fmla="*/ 3 w 4"/>
                <a:gd name="T19" fmla="*/ 4 h 4"/>
                <a:gd name="T20" fmla="*/ 4 w 4"/>
                <a:gd name="T21" fmla="*/ 4 h 4"/>
                <a:gd name="T22" fmla="*/ 4 w 4"/>
                <a:gd name="T23" fmla="*/ 3 h 4"/>
                <a:gd name="T24" fmla="*/ 4 w 4"/>
                <a:gd name="T25" fmla="*/ 3 h 4"/>
                <a:gd name="T26" fmla="*/ 4 w 4"/>
                <a:gd name="T27" fmla="*/ 2 h 4"/>
                <a:gd name="T28" fmla="*/ 4 w 4"/>
                <a:gd name="T29" fmla="*/ 2 h 4"/>
                <a:gd name="T30" fmla="*/ 4 w 4"/>
                <a:gd name="T31" fmla="*/ 1 h 4"/>
                <a:gd name="T32" fmla="*/ 2 w 4"/>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4">
                  <a:moveTo>
                    <a:pt x="2" y="0"/>
                  </a:moveTo>
                  <a:cubicBezTo>
                    <a:pt x="2" y="0"/>
                    <a:pt x="2" y="1"/>
                    <a:pt x="1" y="1"/>
                  </a:cubicBezTo>
                  <a:cubicBezTo>
                    <a:pt x="1" y="1"/>
                    <a:pt x="1" y="1"/>
                    <a:pt x="1" y="1"/>
                  </a:cubicBezTo>
                  <a:cubicBezTo>
                    <a:pt x="1" y="1"/>
                    <a:pt x="1" y="1"/>
                    <a:pt x="1" y="1"/>
                  </a:cubicBezTo>
                  <a:cubicBezTo>
                    <a:pt x="1" y="1"/>
                    <a:pt x="1" y="1"/>
                    <a:pt x="1" y="1"/>
                  </a:cubicBezTo>
                  <a:cubicBezTo>
                    <a:pt x="1" y="1"/>
                    <a:pt x="1" y="2"/>
                    <a:pt x="1" y="2"/>
                  </a:cubicBezTo>
                  <a:cubicBezTo>
                    <a:pt x="0" y="2"/>
                    <a:pt x="0" y="3"/>
                    <a:pt x="1" y="3"/>
                  </a:cubicBezTo>
                  <a:cubicBezTo>
                    <a:pt x="1" y="4"/>
                    <a:pt x="2" y="4"/>
                    <a:pt x="2" y="4"/>
                  </a:cubicBezTo>
                  <a:cubicBezTo>
                    <a:pt x="3" y="4"/>
                    <a:pt x="3" y="4"/>
                    <a:pt x="3" y="4"/>
                  </a:cubicBezTo>
                  <a:cubicBezTo>
                    <a:pt x="3" y="4"/>
                    <a:pt x="3" y="4"/>
                    <a:pt x="3" y="4"/>
                  </a:cubicBezTo>
                  <a:cubicBezTo>
                    <a:pt x="3" y="4"/>
                    <a:pt x="3" y="4"/>
                    <a:pt x="4" y="4"/>
                  </a:cubicBezTo>
                  <a:cubicBezTo>
                    <a:pt x="4" y="4"/>
                    <a:pt x="4" y="4"/>
                    <a:pt x="4" y="3"/>
                  </a:cubicBezTo>
                  <a:cubicBezTo>
                    <a:pt x="4" y="3"/>
                    <a:pt x="4" y="3"/>
                    <a:pt x="4" y="3"/>
                  </a:cubicBezTo>
                  <a:cubicBezTo>
                    <a:pt x="4" y="3"/>
                    <a:pt x="4" y="2"/>
                    <a:pt x="4" y="2"/>
                  </a:cubicBezTo>
                  <a:cubicBezTo>
                    <a:pt x="4" y="2"/>
                    <a:pt x="4" y="2"/>
                    <a:pt x="4" y="2"/>
                  </a:cubicBezTo>
                  <a:cubicBezTo>
                    <a:pt x="4" y="2"/>
                    <a:pt x="4" y="1"/>
                    <a:pt x="4" y="1"/>
                  </a:cubicBezTo>
                  <a:cubicBezTo>
                    <a:pt x="4" y="1"/>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92" name="Freeform 3277">
              <a:extLst>
                <a:ext uri="{FF2B5EF4-FFF2-40B4-BE49-F238E27FC236}">
                  <a16:creationId xmlns:a16="http://schemas.microsoft.com/office/drawing/2014/main" id="{BDCF0E2C-50E2-06AC-B6E5-488A229CE95F}"/>
                </a:ext>
              </a:extLst>
            </p:cNvPr>
            <p:cNvSpPr>
              <a:spLocks/>
            </p:cNvSpPr>
            <p:nvPr/>
          </p:nvSpPr>
          <p:spPr bwMode="auto">
            <a:xfrm>
              <a:off x="11924340" y="3826300"/>
              <a:ext cx="24829" cy="24829"/>
            </a:xfrm>
            <a:custGeom>
              <a:avLst/>
              <a:gdLst>
                <a:gd name="T0" fmla="*/ 2 w 4"/>
                <a:gd name="T1" fmla="*/ 0 h 4"/>
                <a:gd name="T2" fmla="*/ 2 w 4"/>
                <a:gd name="T3" fmla="*/ 0 h 4"/>
                <a:gd name="T4" fmla="*/ 1 w 4"/>
                <a:gd name="T5" fmla="*/ 0 h 4"/>
                <a:gd name="T6" fmla="*/ 1 w 4"/>
                <a:gd name="T7" fmla="*/ 0 h 4"/>
                <a:gd name="T8" fmla="*/ 1 w 4"/>
                <a:gd name="T9" fmla="*/ 0 h 4"/>
                <a:gd name="T10" fmla="*/ 0 w 4"/>
                <a:gd name="T11" fmla="*/ 0 h 4"/>
                <a:gd name="T12" fmla="*/ 0 w 4"/>
                <a:gd name="T13" fmla="*/ 3 h 4"/>
                <a:gd name="T14" fmla="*/ 2 w 4"/>
                <a:gd name="T15" fmla="*/ 4 h 4"/>
                <a:gd name="T16" fmla="*/ 2 w 4"/>
                <a:gd name="T17" fmla="*/ 4 h 4"/>
                <a:gd name="T18" fmla="*/ 2 w 4"/>
                <a:gd name="T19" fmla="*/ 4 h 4"/>
                <a:gd name="T20" fmla="*/ 3 w 4"/>
                <a:gd name="T21" fmla="*/ 3 h 4"/>
                <a:gd name="T22" fmla="*/ 4 w 4"/>
                <a:gd name="T23" fmla="*/ 2 h 4"/>
                <a:gd name="T24" fmla="*/ 4 w 4"/>
                <a:gd name="T25" fmla="*/ 2 h 4"/>
                <a:gd name="T26" fmla="*/ 4 w 4"/>
                <a:gd name="T27" fmla="*/ 1 h 4"/>
                <a:gd name="T28" fmla="*/ 3 w 4"/>
                <a:gd name="T29" fmla="*/ 1 h 4"/>
                <a:gd name="T30" fmla="*/ 3 w 4"/>
                <a:gd name="T31" fmla="*/ 1 h 4"/>
                <a:gd name="T32" fmla="*/ 2 w 4"/>
                <a:gd name="T33" fmla="*/ 0 h 4"/>
                <a:gd name="T34" fmla="*/ 2 w 4"/>
                <a:gd name="T35" fmla="*/ 0 h 4"/>
                <a:gd name="T36" fmla="*/ 2 w 4"/>
                <a:gd name="T3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 h="4">
                  <a:moveTo>
                    <a:pt x="2" y="0"/>
                  </a:moveTo>
                  <a:cubicBezTo>
                    <a:pt x="2" y="0"/>
                    <a:pt x="2" y="0"/>
                    <a:pt x="2" y="0"/>
                  </a:cubicBezTo>
                  <a:cubicBezTo>
                    <a:pt x="1" y="0"/>
                    <a:pt x="1" y="0"/>
                    <a:pt x="1" y="0"/>
                  </a:cubicBezTo>
                  <a:cubicBezTo>
                    <a:pt x="1" y="0"/>
                    <a:pt x="1" y="0"/>
                    <a:pt x="1" y="0"/>
                  </a:cubicBezTo>
                  <a:cubicBezTo>
                    <a:pt x="1" y="0"/>
                    <a:pt x="1" y="0"/>
                    <a:pt x="1" y="0"/>
                  </a:cubicBezTo>
                  <a:cubicBezTo>
                    <a:pt x="0" y="0"/>
                    <a:pt x="0" y="0"/>
                    <a:pt x="0" y="0"/>
                  </a:cubicBezTo>
                  <a:cubicBezTo>
                    <a:pt x="0" y="1"/>
                    <a:pt x="0" y="2"/>
                    <a:pt x="0" y="3"/>
                  </a:cubicBezTo>
                  <a:cubicBezTo>
                    <a:pt x="0" y="3"/>
                    <a:pt x="1" y="4"/>
                    <a:pt x="2" y="4"/>
                  </a:cubicBezTo>
                  <a:cubicBezTo>
                    <a:pt x="2" y="4"/>
                    <a:pt x="2" y="4"/>
                    <a:pt x="2" y="4"/>
                  </a:cubicBezTo>
                  <a:cubicBezTo>
                    <a:pt x="2" y="4"/>
                    <a:pt x="2" y="4"/>
                    <a:pt x="2" y="4"/>
                  </a:cubicBezTo>
                  <a:cubicBezTo>
                    <a:pt x="2" y="4"/>
                    <a:pt x="3" y="4"/>
                    <a:pt x="3" y="3"/>
                  </a:cubicBezTo>
                  <a:cubicBezTo>
                    <a:pt x="3" y="3"/>
                    <a:pt x="4" y="3"/>
                    <a:pt x="4" y="2"/>
                  </a:cubicBezTo>
                  <a:cubicBezTo>
                    <a:pt x="4" y="2"/>
                    <a:pt x="4" y="2"/>
                    <a:pt x="4" y="2"/>
                  </a:cubicBezTo>
                  <a:cubicBezTo>
                    <a:pt x="4" y="2"/>
                    <a:pt x="4" y="1"/>
                    <a:pt x="4" y="1"/>
                  </a:cubicBezTo>
                  <a:cubicBezTo>
                    <a:pt x="4" y="1"/>
                    <a:pt x="3" y="1"/>
                    <a:pt x="3" y="1"/>
                  </a:cubicBezTo>
                  <a:cubicBezTo>
                    <a:pt x="3" y="1"/>
                    <a:pt x="3" y="1"/>
                    <a:pt x="3" y="1"/>
                  </a:cubicBezTo>
                  <a:cubicBezTo>
                    <a:pt x="3" y="0"/>
                    <a:pt x="3" y="0"/>
                    <a:pt x="2" y="0"/>
                  </a:cubicBezTo>
                  <a:cubicBezTo>
                    <a:pt x="2" y="0"/>
                    <a:pt x="2"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nvGrpSpPr>
            <p:cNvPr id="93" name="Group 92">
              <a:extLst>
                <a:ext uri="{FF2B5EF4-FFF2-40B4-BE49-F238E27FC236}">
                  <a16:creationId xmlns:a16="http://schemas.microsoft.com/office/drawing/2014/main" id="{682E7D48-F2CF-4670-CDF1-FDE99AD573ED}"/>
                </a:ext>
              </a:extLst>
            </p:cNvPr>
            <p:cNvGrpSpPr/>
            <p:nvPr/>
          </p:nvGrpSpPr>
          <p:grpSpPr>
            <a:xfrm>
              <a:off x="6249468" y="-1100935"/>
              <a:ext cx="6847366" cy="4965858"/>
              <a:chOff x="6249468" y="-1100935"/>
              <a:chExt cx="6847366" cy="4965858"/>
            </a:xfrm>
            <a:grpFill/>
          </p:grpSpPr>
          <p:sp>
            <p:nvSpPr>
              <p:cNvPr id="94" name="Freeform 3279">
                <a:extLst>
                  <a:ext uri="{FF2B5EF4-FFF2-40B4-BE49-F238E27FC236}">
                    <a16:creationId xmlns:a16="http://schemas.microsoft.com/office/drawing/2014/main" id="{897253FE-5E48-D47B-5E66-36A17902F86D}"/>
                  </a:ext>
                </a:extLst>
              </p:cNvPr>
              <p:cNvSpPr>
                <a:spLocks/>
              </p:cNvSpPr>
              <p:nvPr/>
            </p:nvSpPr>
            <p:spPr bwMode="auto">
              <a:xfrm>
                <a:off x="11858129" y="3401443"/>
                <a:ext cx="24829" cy="19312"/>
              </a:xfrm>
              <a:custGeom>
                <a:avLst/>
                <a:gdLst>
                  <a:gd name="T0" fmla="*/ 2 w 4"/>
                  <a:gd name="T1" fmla="*/ 0 h 3"/>
                  <a:gd name="T2" fmla="*/ 2 w 4"/>
                  <a:gd name="T3" fmla="*/ 0 h 3"/>
                  <a:gd name="T4" fmla="*/ 2 w 4"/>
                  <a:gd name="T5" fmla="*/ 0 h 3"/>
                  <a:gd name="T6" fmla="*/ 1 w 4"/>
                  <a:gd name="T7" fmla="*/ 0 h 3"/>
                  <a:gd name="T8" fmla="*/ 0 w 4"/>
                  <a:gd name="T9" fmla="*/ 1 h 3"/>
                  <a:gd name="T10" fmla="*/ 0 w 4"/>
                  <a:gd name="T11" fmla="*/ 1 h 3"/>
                  <a:gd name="T12" fmla="*/ 0 w 4"/>
                  <a:gd name="T13" fmla="*/ 3 h 3"/>
                  <a:gd name="T14" fmla="*/ 1 w 4"/>
                  <a:gd name="T15" fmla="*/ 3 h 3"/>
                  <a:gd name="T16" fmla="*/ 1 w 4"/>
                  <a:gd name="T17" fmla="*/ 3 h 3"/>
                  <a:gd name="T18" fmla="*/ 2 w 4"/>
                  <a:gd name="T19" fmla="*/ 3 h 3"/>
                  <a:gd name="T20" fmla="*/ 2 w 4"/>
                  <a:gd name="T21" fmla="*/ 3 h 3"/>
                  <a:gd name="T22" fmla="*/ 2 w 4"/>
                  <a:gd name="T23" fmla="*/ 3 h 3"/>
                  <a:gd name="T24" fmla="*/ 3 w 4"/>
                  <a:gd name="T25" fmla="*/ 3 h 3"/>
                  <a:gd name="T26" fmla="*/ 4 w 4"/>
                  <a:gd name="T27" fmla="*/ 0 h 3"/>
                  <a:gd name="T28" fmla="*/ 4 w 4"/>
                  <a:gd name="T29" fmla="*/ 0 h 3"/>
                  <a:gd name="T30" fmla="*/ 3 w 4"/>
                  <a:gd name="T31" fmla="*/ 0 h 3"/>
                  <a:gd name="T32" fmla="*/ 2 w 4"/>
                  <a:gd name="T33"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3">
                    <a:moveTo>
                      <a:pt x="2" y="0"/>
                    </a:moveTo>
                    <a:cubicBezTo>
                      <a:pt x="2" y="0"/>
                      <a:pt x="2" y="0"/>
                      <a:pt x="2" y="0"/>
                    </a:cubicBezTo>
                    <a:cubicBezTo>
                      <a:pt x="2" y="0"/>
                      <a:pt x="2" y="0"/>
                      <a:pt x="2" y="0"/>
                    </a:cubicBezTo>
                    <a:cubicBezTo>
                      <a:pt x="1" y="0"/>
                      <a:pt x="1" y="0"/>
                      <a:pt x="1" y="0"/>
                    </a:cubicBezTo>
                    <a:cubicBezTo>
                      <a:pt x="1" y="0"/>
                      <a:pt x="0" y="0"/>
                      <a:pt x="0" y="1"/>
                    </a:cubicBezTo>
                    <a:cubicBezTo>
                      <a:pt x="0" y="1"/>
                      <a:pt x="0" y="1"/>
                      <a:pt x="0" y="1"/>
                    </a:cubicBezTo>
                    <a:cubicBezTo>
                      <a:pt x="0" y="2"/>
                      <a:pt x="0" y="2"/>
                      <a:pt x="0" y="3"/>
                    </a:cubicBezTo>
                    <a:cubicBezTo>
                      <a:pt x="1" y="3"/>
                      <a:pt x="1" y="3"/>
                      <a:pt x="1" y="3"/>
                    </a:cubicBezTo>
                    <a:cubicBezTo>
                      <a:pt x="1" y="3"/>
                      <a:pt x="1" y="3"/>
                      <a:pt x="1" y="3"/>
                    </a:cubicBezTo>
                    <a:cubicBezTo>
                      <a:pt x="2" y="3"/>
                      <a:pt x="2" y="3"/>
                      <a:pt x="2" y="3"/>
                    </a:cubicBezTo>
                    <a:cubicBezTo>
                      <a:pt x="2" y="3"/>
                      <a:pt x="2" y="3"/>
                      <a:pt x="2" y="3"/>
                    </a:cubicBezTo>
                    <a:cubicBezTo>
                      <a:pt x="2" y="3"/>
                      <a:pt x="2" y="3"/>
                      <a:pt x="2" y="3"/>
                    </a:cubicBezTo>
                    <a:cubicBezTo>
                      <a:pt x="3" y="3"/>
                      <a:pt x="3" y="3"/>
                      <a:pt x="3" y="3"/>
                    </a:cubicBezTo>
                    <a:cubicBezTo>
                      <a:pt x="4" y="3"/>
                      <a:pt x="4" y="1"/>
                      <a:pt x="4" y="0"/>
                    </a:cubicBezTo>
                    <a:cubicBezTo>
                      <a:pt x="4" y="0"/>
                      <a:pt x="4" y="0"/>
                      <a:pt x="4" y="0"/>
                    </a:cubicBezTo>
                    <a:cubicBezTo>
                      <a:pt x="4" y="0"/>
                      <a:pt x="3" y="0"/>
                      <a:pt x="3" y="0"/>
                    </a:cubicBezTo>
                    <a:cubicBezTo>
                      <a:pt x="3" y="0"/>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95" name="Freeform 3280">
                <a:extLst>
                  <a:ext uri="{FF2B5EF4-FFF2-40B4-BE49-F238E27FC236}">
                    <a16:creationId xmlns:a16="http://schemas.microsoft.com/office/drawing/2014/main" id="{60FF438C-397F-51D9-FADA-56BEA55D3F18}"/>
                  </a:ext>
                </a:extLst>
              </p:cNvPr>
              <p:cNvSpPr>
                <a:spLocks/>
              </p:cNvSpPr>
              <p:nvPr/>
            </p:nvSpPr>
            <p:spPr bwMode="auto">
              <a:xfrm>
                <a:off x="11891234" y="2777952"/>
                <a:ext cx="24829" cy="19312"/>
              </a:xfrm>
              <a:custGeom>
                <a:avLst/>
                <a:gdLst>
                  <a:gd name="T0" fmla="*/ 2 w 4"/>
                  <a:gd name="T1" fmla="*/ 0 h 3"/>
                  <a:gd name="T2" fmla="*/ 1 w 4"/>
                  <a:gd name="T3" fmla="*/ 0 h 3"/>
                  <a:gd name="T4" fmla="*/ 0 w 4"/>
                  <a:gd name="T5" fmla="*/ 2 h 3"/>
                  <a:gd name="T6" fmla="*/ 0 w 4"/>
                  <a:gd name="T7" fmla="*/ 2 h 3"/>
                  <a:gd name="T8" fmla="*/ 0 w 4"/>
                  <a:gd name="T9" fmla="*/ 3 h 3"/>
                  <a:gd name="T10" fmla="*/ 0 w 4"/>
                  <a:gd name="T11" fmla="*/ 3 h 3"/>
                  <a:gd name="T12" fmla="*/ 1 w 4"/>
                  <a:gd name="T13" fmla="*/ 3 h 3"/>
                  <a:gd name="T14" fmla="*/ 1 w 4"/>
                  <a:gd name="T15" fmla="*/ 3 h 3"/>
                  <a:gd name="T16" fmla="*/ 2 w 4"/>
                  <a:gd name="T17" fmla="*/ 3 h 3"/>
                  <a:gd name="T18" fmla="*/ 2 w 4"/>
                  <a:gd name="T19" fmla="*/ 3 h 3"/>
                  <a:gd name="T20" fmla="*/ 3 w 4"/>
                  <a:gd name="T21" fmla="*/ 3 h 3"/>
                  <a:gd name="T22" fmla="*/ 4 w 4"/>
                  <a:gd name="T23" fmla="*/ 0 h 3"/>
                  <a:gd name="T24" fmla="*/ 2 w 4"/>
                  <a:gd name="T25"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3">
                    <a:moveTo>
                      <a:pt x="2" y="0"/>
                    </a:moveTo>
                    <a:cubicBezTo>
                      <a:pt x="2" y="0"/>
                      <a:pt x="1" y="0"/>
                      <a:pt x="1" y="0"/>
                    </a:cubicBezTo>
                    <a:cubicBezTo>
                      <a:pt x="0" y="0"/>
                      <a:pt x="0" y="1"/>
                      <a:pt x="0" y="2"/>
                    </a:cubicBezTo>
                    <a:cubicBezTo>
                      <a:pt x="0" y="2"/>
                      <a:pt x="0" y="2"/>
                      <a:pt x="0" y="2"/>
                    </a:cubicBezTo>
                    <a:cubicBezTo>
                      <a:pt x="0" y="2"/>
                      <a:pt x="0" y="3"/>
                      <a:pt x="0" y="3"/>
                    </a:cubicBezTo>
                    <a:cubicBezTo>
                      <a:pt x="0" y="3"/>
                      <a:pt x="0" y="3"/>
                      <a:pt x="0" y="3"/>
                    </a:cubicBezTo>
                    <a:cubicBezTo>
                      <a:pt x="1" y="3"/>
                      <a:pt x="1" y="3"/>
                      <a:pt x="1" y="3"/>
                    </a:cubicBezTo>
                    <a:cubicBezTo>
                      <a:pt x="1" y="3"/>
                      <a:pt x="1" y="3"/>
                      <a:pt x="1" y="3"/>
                    </a:cubicBezTo>
                    <a:cubicBezTo>
                      <a:pt x="2" y="3"/>
                      <a:pt x="2" y="3"/>
                      <a:pt x="2" y="3"/>
                    </a:cubicBezTo>
                    <a:cubicBezTo>
                      <a:pt x="2" y="3"/>
                      <a:pt x="2" y="3"/>
                      <a:pt x="2" y="3"/>
                    </a:cubicBezTo>
                    <a:cubicBezTo>
                      <a:pt x="2" y="3"/>
                      <a:pt x="3" y="3"/>
                      <a:pt x="3" y="3"/>
                    </a:cubicBezTo>
                    <a:cubicBezTo>
                      <a:pt x="4" y="3"/>
                      <a:pt x="4" y="1"/>
                      <a:pt x="4" y="0"/>
                    </a:cubicBezTo>
                    <a:cubicBezTo>
                      <a:pt x="3" y="0"/>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96" name="Freeform 3281">
                <a:extLst>
                  <a:ext uri="{FF2B5EF4-FFF2-40B4-BE49-F238E27FC236}">
                    <a16:creationId xmlns:a16="http://schemas.microsoft.com/office/drawing/2014/main" id="{5D96699E-1EA9-528F-EE27-947960AFE9C4}"/>
                  </a:ext>
                </a:extLst>
              </p:cNvPr>
              <p:cNvSpPr>
                <a:spLocks/>
              </p:cNvSpPr>
              <p:nvPr/>
            </p:nvSpPr>
            <p:spPr bwMode="auto">
              <a:xfrm>
                <a:off x="11295331" y="2954516"/>
                <a:ext cx="24829" cy="27588"/>
              </a:xfrm>
              <a:custGeom>
                <a:avLst/>
                <a:gdLst>
                  <a:gd name="T0" fmla="*/ 2 w 4"/>
                  <a:gd name="T1" fmla="*/ 0 h 4"/>
                  <a:gd name="T2" fmla="*/ 1 w 4"/>
                  <a:gd name="T3" fmla="*/ 0 h 4"/>
                  <a:gd name="T4" fmla="*/ 1 w 4"/>
                  <a:gd name="T5" fmla="*/ 0 h 4"/>
                  <a:gd name="T6" fmla="*/ 1 w 4"/>
                  <a:gd name="T7" fmla="*/ 1 h 4"/>
                  <a:gd name="T8" fmla="*/ 1 w 4"/>
                  <a:gd name="T9" fmla="*/ 1 h 4"/>
                  <a:gd name="T10" fmla="*/ 1 w 4"/>
                  <a:gd name="T11" fmla="*/ 1 h 4"/>
                  <a:gd name="T12" fmla="*/ 0 w 4"/>
                  <a:gd name="T13" fmla="*/ 3 h 4"/>
                  <a:gd name="T14" fmla="*/ 1 w 4"/>
                  <a:gd name="T15" fmla="*/ 3 h 4"/>
                  <a:gd name="T16" fmla="*/ 1 w 4"/>
                  <a:gd name="T17" fmla="*/ 3 h 4"/>
                  <a:gd name="T18" fmla="*/ 2 w 4"/>
                  <a:gd name="T19" fmla="*/ 4 h 4"/>
                  <a:gd name="T20" fmla="*/ 3 w 4"/>
                  <a:gd name="T21" fmla="*/ 4 h 4"/>
                  <a:gd name="T22" fmla="*/ 4 w 4"/>
                  <a:gd name="T23" fmla="*/ 4 h 4"/>
                  <a:gd name="T24" fmla="*/ 4 w 4"/>
                  <a:gd name="T25" fmla="*/ 3 h 4"/>
                  <a:gd name="T26" fmla="*/ 4 w 4"/>
                  <a:gd name="T27" fmla="*/ 3 h 4"/>
                  <a:gd name="T28" fmla="*/ 4 w 4"/>
                  <a:gd name="T29" fmla="*/ 3 h 4"/>
                  <a:gd name="T30" fmla="*/ 4 w 4"/>
                  <a:gd name="T31" fmla="*/ 2 h 4"/>
                  <a:gd name="T32" fmla="*/ 4 w 4"/>
                  <a:gd name="T33" fmla="*/ 1 h 4"/>
                  <a:gd name="T34" fmla="*/ 4 w 4"/>
                  <a:gd name="T35" fmla="*/ 1 h 4"/>
                  <a:gd name="T36" fmla="*/ 2 w 4"/>
                  <a:gd name="T3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 h="4">
                    <a:moveTo>
                      <a:pt x="2" y="0"/>
                    </a:moveTo>
                    <a:cubicBezTo>
                      <a:pt x="2" y="0"/>
                      <a:pt x="2" y="0"/>
                      <a:pt x="1" y="0"/>
                    </a:cubicBezTo>
                    <a:cubicBezTo>
                      <a:pt x="1" y="0"/>
                      <a:pt x="1" y="0"/>
                      <a:pt x="1" y="0"/>
                    </a:cubicBezTo>
                    <a:cubicBezTo>
                      <a:pt x="1" y="0"/>
                      <a:pt x="1" y="0"/>
                      <a:pt x="1" y="1"/>
                    </a:cubicBezTo>
                    <a:cubicBezTo>
                      <a:pt x="1" y="1"/>
                      <a:pt x="1" y="1"/>
                      <a:pt x="1" y="1"/>
                    </a:cubicBezTo>
                    <a:cubicBezTo>
                      <a:pt x="1" y="1"/>
                      <a:pt x="1" y="1"/>
                      <a:pt x="1" y="1"/>
                    </a:cubicBezTo>
                    <a:cubicBezTo>
                      <a:pt x="0" y="2"/>
                      <a:pt x="0" y="2"/>
                      <a:pt x="0" y="3"/>
                    </a:cubicBezTo>
                    <a:cubicBezTo>
                      <a:pt x="0" y="3"/>
                      <a:pt x="0" y="3"/>
                      <a:pt x="1" y="3"/>
                    </a:cubicBezTo>
                    <a:cubicBezTo>
                      <a:pt x="1" y="3"/>
                      <a:pt x="1" y="3"/>
                      <a:pt x="1" y="3"/>
                    </a:cubicBezTo>
                    <a:cubicBezTo>
                      <a:pt x="1" y="4"/>
                      <a:pt x="2" y="4"/>
                      <a:pt x="2" y="4"/>
                    </a:cubicBezTo>
                    <a:cubicBezTo>
                      <a:pt x="3" y="4"/>
                      <a:pt x="3" y="4"/>
                      <a:pt x="3" y="4"/>
                    </a:cubicBezTo>
                    <a:cubicBezTo>
                      <a:pt x="3" y="4"/>
                      <a:pt x="3" y="4"/>
                      <a:pt x="4" y="4"/>
                    </a:cubicBezTo>
                    <a:cubicBezTo>
                      <a:pt x="4" y="3"/>
                      <a:pt x="4" y="3"/>
                      <a:pt x="4" y="3"/>
                    </a:cubicBezTo>
                    <a:cubicBezTo>
                      <a:pt x="4" y="3"/>
                      <a:pt x="4" y="3"/>
                      <a:pt x="4" y="3"/>
                    </a:cubicBezTo>
                    <a:cubicBezTo>
                      <a:pt x="4" y="3"/>
                      <a:pt x="4" y="3"/>
                      <a:pt x="4" y="3"/>
                    </a:cubicBezTo>
                    <a:cubicBezTo>
                      <a:pt x="4" y="2"/>
                      <a:pt x="4" y="2"/>
                      <a:pt x="4" y="2"/>
                    </a:cubicBezTo>
                    <a:cubicBezTo>
                      <a:pt x="4" y="2"/>
                      <a:pt x="4" y="1"/>
                      <a:pt x="4" y="1"/>
                    </a:cubicBezTo>
                    <a:cubicBezTo>
                      <a:pt x="4" y="1"/>
                      <a:pt x="4" y="1"/>
                      <a:pt x="4" y="1"/>
                    </a:cubicBezTo>
                    <a:cubicBezTo>
                      <a:pt x="4" y="0"/>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97" name="Freeform 3282">
                <a:extLst>
                  <a:ext uri="{FF2B5EF4-FFF2-40B4-BE49-F238E27FC236}">
                    <a16:creationId xmlns:a16="http://schemas.microsoft.com/office/drawing/2014/main" id="{E7AE4A62-8285-D728-4F0C-DDDA41F2E402}"/>
                  </a:ext>
                </a:extLst>
              </p:cNvPr>
              <p:cNvSpPr>
                <a:spLocks/>
              </p:cNvSpPr>
              <p:nvPr/>
            </p:nvSpPr>
            <p:spPr bwMode="auto">
              <a:xfrm>
                <a:off x="10939445" y="2372407"/>
                <a:ext cx="27588" cy="24829"/>
              </a:xfrm>
              <a:custGeom>
                <a:avLst/>
                <a:gdLst>
                  <a:gd name="T0" fmla="*/ 2 w 4"/>
                  <a:gd name="T1" fmla="*/ 0 h 4"/>
                  <a:gd name="T2" fmla="*/ 1 w 4"/>
                  <a:gd name="T3" fmla="*/ 0 h 4"/>
                  <a:gd name="T4" fmla="*/ 0 w 4"/>
                  <a:gd name="T5" fmla="*/ 1 h 4"/>
                  <a:gd name="T6" fmla="*/ 0 w 4"/>
                  <a:gd name="T7" fmla="*/ 2 h 4"/>
                  <a:gd name="T8" fmla="*/ 0 w 4"/>
                  <a:gd name="T9" fmla="*/ 2 h 4"/>
                  <a:gd name="T10" fmla="*/ 0 w 4"/>
                  <a:gd name="T11" fmla="*/ 2 h 4"/>
                  <a:gd name="T12" fmla="*/ 0 w 4"/>
                  <a:gd name="T13" fmla="*/ 3 h 4"/>
                  <a:gd name="T14" fmla="*/ 1 w 4"/>
                  <a:gd name="T15" fmla="*/ 4 h 4"/>
                  <a:gd name="T16" fmla="*/ 1 w 4"/>
                  <a:gd name="T17" fmla="*/ 4 h 4"/>
                  <a:gd name="T18" fmla="*/ 2 w 4"/>
                  <a:gd name="T19" fmla="*/ 4 h 4"/>
                  <a:gd name="T20" fmla="*/ 3 w 4"/>
                  <a:gd name="T21" fmla="*/ 4 h 4"/>
                  <a:gd name="T22" fmla="*/ 3 w 4"/>
                  <a:gd name="T23" fmla="*/ 4 h 4"/>
                  <a:gd name="T24" fmla="*/ 3 w 4"/>
                  <a:gd name="T25" fmla="*/ 4 h 4"/>
                  <a:gd name="T26" fmla="*/ 3 w 4"/>
                  <a:gd name="T27" fmla="*/ 1 h 4"/>
                  <a:gd name="T28" fmla="*/ 2 w 4"/>
                  <a:gd name="T2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 h="4">
                    <a:moveTo>
                      <a:pt x="2" y="0"/>
                    </a:moveTo>
                    <a:cubicBezTo>
                      <a:pt x="1" y="0"/>
                      <a:pt x="1" y="0"/>
                      <a:pt x="1" y="0"/>
                    </a:cubicBezTo>
                    <a:cubicBezTo>
                      <a:pt x="0" y="1"/>
                      <a:pt x="0" y="1"/>
                      <a:pt x="0" y="1"/>
                    </a:cubicBezTo>
                    <a:cubicBezTo>
                      <a:pt x="0" y="1"/>
                      <a:pt x="0" y="2"/>
                      <a:pt x="0" y="2"/>
                    </a:cubicBezTo>
                    <a:cubicBezTo>
                      <a:pt x="0" y="2"/>
                      <a:pt x="0" y="2"/>
                      <a:pt x="0" y="2"/>
                    </a:cubicBezTo>
                    <a:cubicBezTo>
                      <a:pt x="0" y="2"/>
                      <a:pt x="0" y="2"/>
                      <a:pt x="0" y="2"/>
                    </a:cubicBezTo>
                    <a:cubicBezTo>
                      <a:pt x="0" y="3"/>
                      <a:pt x="0" y="3"/>
                      <a:pt x="0" y="3"/>
                    </a:cubicBezTo>
                    <a:cubicBezTo>
                      <a:pt x="0" y="3"/>
                      <a:pt x="1" y="4"/>
                      <a:pt x="1" y="4"/>
                    </a:cubicBezTo>
                    <a:cubicBezTo>
                      <a:pt x="1" y="4"/>
                      <a:pt x="1" y="4"/>
                      <a:pt x="1" y="4"/>
                    </a:cubicBezTo>
                    <a:cubicBezTo>
                      <a:pt x="1" y="4"/>
                      <a:pt x="2" y="4"/>
                      <a:pt x="2" y="4"/>
                    </a:cubicBezTo>
                    <a:cubicBezTo>
                      <a:pt x="2" y="4"/>
                      <a:pt x="2" y="4"/>
                      <a:pt x="3" y="4"/>
                    </a:cubicBezTo>
                    <a:cubicBezTo>
                      <a:pt x="3" y="4"/>
                      <a:pt x="3" y="4"/>
                      <a:pt x="3" y="4"/>
                    </a:cubicBezTo>
                    <a:cubicBezTo>
                      <a:pt x="3" y="4"/>
                      <a:pt x="3" y="4"/>
                      <a:pt x="3" y="4"/>
                    </a:cubicBezTo>
                    <a:cubicBezTo>
                      <a:pt x="4" y="3"/>
                      <a:pt x="4" y="2"/>
                      <a:pt x="3" y="1"/>
                    </a:cubicBezTo>
                    <a:cubicBezTo>
                      <a:pt x="3"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98" name="Freeform 3283">
                <a:extLst>
                  <a:ext uri="{FF2B5EF4-FFF2-40B4-BE49-F238E27FC236}">
                    <a16:creationId xmlns:a16="http://schemas.microsoft.com/office/drawing/2014/main" id="{027AB837-40B1-8F78-FBD9-50E1AA369D7E}"/>
                  </a:ext>
                </a:extLst>
              </p:cNvPr>
              <p:cNvSpPr>
                <a:spLocks noEditPoints="1"/>
              </p:cNvSpPr>
              <p:nvPr/>
            </p:nvSpPr>
            <p:spPr bwMode="auto">
              <a:xfrm>
                <a:off x="6254985" y="-1095417"/>
                <a:ext cx="6833573" cy="4946547"/>
              </a:xfrm>
              <a:custGeom>
                <a:avLst/>
                <a:gdLst>
                  <a:gd name="T0" fmla="*/ 1886 w 2477"/>
                  <a:gd name="T1" fmla="*/ 1561 h 1793"/>
                  <a:gd name="T2" fmla="*/ 1717 w 2477"/>
                  <a:gd name="T3" fmla="*/ 1416 h 1793"/>
                  <a:gd name="T4" fmla="*/ 1361 w 2477"/>
                  <a:gd name="T5" fmla="*/ 1067 h 1793"/>
                  <a:gd name="T6" fmla="*/ 957 w 2477"/>
                  <a:gd name="T7" fmla="*/ 855 h 1793"/>
                  <a:gd name="T8" fmla="*/ 981 w 2477"/>
                  <a:gd name="T9" fmla="*/ 347 h 1793"/>
                  <a:gd name="T10" fmla="*/ 523 w 2477"/>
                  <a:gd name="T11" fmla="*/ 302 h 1793"/>
                  <a:gd name="T12" fmla="*/ 121 w 2477"/>
                  <a:gd name="T13" fmla="*/ 57 h 1793"/>
                  <a:gd name="T14" fmla="*/ 119 w 2477"/>
                  <a:gd name="T15" fmla="*/ 413 h 1793"/>
                  <a:gd name="T16" fmla="*/ 696 w 2477"/>
                  <a:gd name="T17" fmla="*/ 444 h 1793"/>
                  <a:gd name="T18" fmla="*/ 708 w 2477"/>
                  <a:gd name="T19" fmla="*/ 810 h 1793"/>
                  <a:gd name="T20" fmla="*/ 905 w 2477"/>
                  <a:gd name="T21" fmla="*/ 1185 h 1793"/>
                  <a:gd name="T22" fmla="*/ 1297 w 2477"/>
                  <a:gd name="T23" fmla="*/ 1330 h 1793"/>
                  <a:gd name="T24" fmla="*/ 1648 w 2477"/>
                  <a:gd name="T25" fmla="*/ 1613 h 1793"/>
                  <a:gd name="T26" fmla="*/ 2183 w 2477"/>
                  <a:gd name="T27" fmla="*/ 1646 h 1793"/>
                  <a:gd name="T28" fmla="*/ 2363 w 2477"/>
                  <a:gd name="T29" fmla="*/ 1637 h 1793"/>
                  <a:gd name="T30" fmla="*/ 2202 w 2477"/>
                  <a:gd name="T31" fmla="*/ 1649 h 1793"/>
                  <a:gd name="T32" fmla="*/ 2159 w 2477"/>
                  <a:gd name="T33" fmla="*/ 1577 h 1793"/>
                  <a:gd name="T34" fmla="*/ 2216 w 2477"/>
                  <a:gd name="T35" fmla="*/ 1565 h 1793"/>
                  <a:gd name="T36" fmla="*/ 2216 w 2477"/>
                  <a:gd name="T37" fmla="*/ 1565 h 1793"/>
                  <a:gd name="T38" fmla="*/ 1701 w 2477"/>
                  <a:gd name="T39" fmla="*/ 1601 h 1793"/>
                  <a:gd name="T40" fmla="*/ 1648 w 2477"/>
                  <a:gd name="T41" fmla="*/ 1568 h 1793"/>
                  <a:gd name="T42" fmla="*/ 1599 w 2477"/>
                  <a:gd name="T43" fmla="*/ 1535 h 1793"/>
                  <a:gd name="T44" fmla="*/ 1589 w 2477"/>
                  <a:gd name="T45" fmla="*/ 1430 h 1793"/>
                  <a:gd name="T46" fmla="*/ 1523 w 2477"/>
                  <a:gd name="T47" fmla="*/ 1352 h 1793"/>
                  <a:gd name="T48" fmla="*/ 1644 w 2477"/>
                  <a:gd name="T49" fmla="*/ 1459 h 1793"/>
                  <a:gd name="T50" fmla="*/ 1591 w 2477"/>
                  <a:gd name="T51" fmla="*/ 1304 h 1793"/>
                  <a:gd name="T52" fmla="*/ 1463 w 2477"/>
                  <a:gd name="T53" fmla="*/ 1283 h 1793"/>
                  <a:gd name="T54" fmla="*/ 884 w 2477"/>
                  <a:gd name="T55" fmla="*/ 1067 h 1793"/>
                  <a:gd name="T56" fmla="*/ 798 w 2477"/>
                  <a:gd name="T57" fmla="*/ 304 h 1793"/>
                  <a:gd name="T58" fmla="*/ 763 w 2477"/>
                  <a:gd name="T59" fmla="*/ 546 h 1793"/>
                  <a:gd name="T60" fmla="*/ 732 w 2477"/>
                  <a:gd name="T61" fmla="*/ 499 h 1793"/>
                  <a:gd name="T62" fmla="*/ 727 w 2477"/>
                  <a:gd name="T63" fmla="*/ 642 h 1793"/>
                  <a:gd name="T64" fmla="*/ 710 w 2477"/>
                  <a:gd name="T65" fmla="*/ 810 h 1793"/>
                  <a:gd name="T66" fmla="*/ 869 w 2477"/>
                  <a:gd name="T67" fmla="*/ 998 h 1793"/>
                  <a:gd name="T68" fmla="*/ 829 w 2477"/>
                  <a:gd name="T69" fmla="*/ 530 h 1793"/>
                  <a:gd name="T70" fmla="*/ 836 w 2477"/>
                  <a:gd name="T71" fmla="*/ 311 h 1793"/>
                  <a:gd name="T72" fmla="*/ 796 w 2477"/>
                  <a:gd name="T73" fmla="*/ 304 h 1793"/>
                  <a:gd name="T74" fmla="*/ 618 w 2477"/>
                  <a:gd name="T75" fmla="*/ 368 h 1793"/>
                  <a:gd name="T76" fmla="*/ 269 w 2477"/>
                  <a:gd name="T77" fmla="*/ 280 h 1793"/>
                  <a:gd name="T78" fmla="*/ 119 w 2477"/>
                  <a:gd name="T79" fmla="*/ 174 h 1793"/>
                  <a:gd name="T80" fmla="*/ 273 w 2477"/>
                  <a:gd name="T81" fmla="*/ 207 h 1793"/>
                  <a:gd name="T82" fmla="*/ 516 w 2477"/>
                  <a:gd name="T83" fmla="*/ 299 h 1793"/>
                  <a:gd name="T84" fmla="*/ 164 w 2477"/>
                  <a:gd name="T85" fmla="*/ 147 h 1793"/>
                  <a:gd name="T86" fmla="*/ 117 w 2477"/>
                  <a:gd name="T87" fmla="*/ 174 h 1793"/>
                  <a:gd name="T88" fmla="*/ 147 w 2477"/>
                  <a:gd name="T89" fmla="*/ 254 h 1793"/>
                  <a:gd name="T90" fmla="*/ 271 w 2477"/>
                  <a:gd name="T91" fmla="*/ 280 h 1793"/>
                  <a:gd name="T92" fmla="*/ 392 w 2477"/>
                  <a:gd name="T93" fmla="*/ 418 h 1793"/>
                  <a:gd name="T94" fmla="*/ 746 w 2477"/>
                  <a:gd name="T95" fmla="*/ 454 h 1793"/>
                  <a:gd name="T96" fmla="*/ 722 w 2477"/>
                  <a:gd name="T97" fmla="*/ 485 h 1793"/>
                  <a:gd name="T98" fmla="*/ 644 w 2477"/>
                  <a:gd name="T99" fmla="*/ 706 h 1793"/>
                  <a:gd name="T100" fmla="*/ 710 w 2477"/>
                  <a:gd name="T101" fmla="*/ 810 h 1793"/>
                  <a:gd name="T102" fmla="*/ 872 w 2477"/>
                  <a:gd name="T103" fmla="*/ 1003 h 1793"/>
                  <a:gd name="T104" fmla="*/ 953 w 2477"/>
                  <a:gd name="T105" fmla="*/ 1145 h 1793"/>
                  <a:gd name="T106" fmla="*/ 1057 w 2477"/>
                  <a:gd name="T107" fmla="*/ 1062 h 1793"/>
                  <a:gd name="T108" fmla="*/ 1361 w 2477"/>
                  <a:gd name="T109" fmla="*/ 1067 h 1793"/>
                  <a:gd name="T110" fmla="*/ 1297 w 2477"/>
                  <a:gd name="T111" fmla="*/ 1330 h 1793"/>
                  <a:gd name="T112" fmla="*/ 1599 w 2477"/>
                  <a:gd name="T113" fmla="*/ 1532 h 1793"/>
                  <a:gd name="T114" fmla="*/ 1739 w 2477"/>
                  <a:gd name="T115" fmla="*/ 1625 h 1793"/>
                  <a:gd name="T116" fmla="*/ 1886 w 2477"/>
                  <a:gd name="T117" fmla="*/ 1561 h 1793"/>
                  <a:gd name="T118" fmla="*/ 2114 w 2477"/>
                  <a:gd name="T119" fmla="*/ 1641 h 1793"/>
                  <a:gd name="T120" fmla="*/ 2309 w 2477"/>
                  <a:gd name="T121" fmla="*/ 1656 h 17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477" h="1793">
                    <a:moveTo>
                      <a:pt x="2363" y="1637"/>
                    </a:moveTo>
                    <a:lnTo>
                      <a:pt x="2363" y="1637"/>
                    </a:lnTo>
                    <a:lnTo>
                      <a:pt x="2387" y="1556"/>
                    </a:lnTo>
                    <a:lnTo>
                      <a:pt x="2387" y="1554"/>
                    </a:lnTo>
                    <a:lnTo>
                      <a:pt x="2306" y="1580"/>
                    </a:lnTo>
                    <a:lnTo>
                      <a:pt x="2280" y="1554"/>
                    </a:lnTo>
                    <a:lnTo>
                      <a:pt x="2235" y="1461"/>
                    </a:lnTo>
                    <a:lnTo>
                      <a:pt x="2235" y="1459"/>
                    </a:lnTo>
                    <a:lnTo>
                      <a:pt x="2157" y="1577"/>
                    </a:lnTo>
                    <a:lnTo>
                      <a:pt x="2045" y="1615"/>
                    </a:lnTo>
                    <a:lnTo>
                      <a:pt x="1886" y="1561"/>
                    </a:lnTo>
                    <a:lnTo>
                      <a:pt x="1886" y="1558"/>
                    </a:lnTo>
                    <a:lnTo>
                      <a:pt x="1886" y="1558"/>
                    </a:lnTo>
                    <a:lnTo>
                      <a:pt x="1886" y="1558"/>
                    </a:lnTo>
                    <a:lnTo>
                      <a:pt x="1886" y="1558"/>
                    </a:lnTo>
                    <a:lnTo>
                      <a:pt x="1701" y="1601"/>
                    </a:lnTo>
                    <a:lnTo>
                      <a:pt x="1663" y="1575"/>
                    </a:lnTo>
                    <a:lnTo>
                      <a:pt x="1717" y="1418"/>
                    </a:lnTo>
                    <a:lnTo>
                      <a:pt x="1720" y="1418"/>
                    </a:lnTo>
                    <a:lnTo>
                      <a:pt x="1717" y="1418"/>
                    </a:lnTo>
                    <a:lnTo>
                      <a:pt x="1720" y="1416"/>
                    </a:lnTo>
                    <a:lnTo>
                      <a:pt x="1717" y="1416"/>
                    </a:lnTo>
                    <a:lnTo>
                      <a:pt x="1644" y="1378"/>
                    </a:lnTo>
                    <a:lnTo>
                      <a:pt x="1646" y="1340"/>
                    </a:lnTo>
                    <a:lnTo>
                      <a:pt x="1679" y="1242"/>
                    </a:lnTo>
                    <a:lnTo>
                      <a:pt x="1679" y="1242"/>
                    </a:lnTo>
                    <a:lnTo>
                      <a:pt x="1542" y="1271"/>
                    </a:lnTo>
                    <a:lnTo>
                      <a:pt x="1432" y="1219"/>
                    </a:lnTo>
                    <a:lnTo>
                      <a:pt x="1361" y="1067"/>
                    </a:lnTo>
                    <a:lnTo>
                      <a:pt x="1361" y="1067"/>
                    </a:lnTo>
                    <a:lnTo>
                      <a:pt x="1361" y="1067"/>
                    </a:lnTo>
                    <a:lnTo>
                      <a:pt x="1361" y="1067"/>
                    </a:lnTo>
                    <a:lnTo>
                      <a:pt x="1361" y="1067"/>
                    </a:lnTo>
                    <a:lnTo>
                      <a:pt x="1211" y="1007"/>
                    </a:lnTo>
                    <a:lnTo>
                      <a:pt x="1211" y="1007"/>
                    </a:lnTo>
                    <a:lnTo>
                      <a:pt x="1209" y="1007"/>
                    </a:lnTo>
                    <a:lnTo>
                      <a:pt x="1209" y="1007"/>
                    </a:lnTo>
                    <a:lnTo>
                      <a:pt x="1209" y="1007"/>
                    </a:lnTo>
                    <a:lnTo>
                      <a:pt x="1055" y="1060"/>
                    </a:lnTo>
                    <a:lnTo>
                      <a:pt x="884" y="1067"/>
                    </a:lnTo>
                    <a:lnTo>
                      <a:pt x="874" y="1003"/>
                    </a:lnTo>
                    <a:lnTo>
                      <a:pt x="874" y="1005"/>
                    </a:lnTo>
                    <a:lnTo>
                      <a:pt x="872" y="1003"/>
                    </a:lnTo>
                    <a:lnTo>
                      <a:pt x="957" y="855"/>
                    </a:lnTo>
                    <a:lnTo>
                      <a:pt x="957" y="853"/>
                    </a:lnTo>
                    <a:lnTo>
                      <a:pt x="786" y="829"/>
                    </a:lnTo>
                    <a:lnTo>
                      <a:pt x="765" y="763"/>
                    </a:lnTo>
                    <a:lnTo>
                      <a:pt x="793" y="737"/>
                    </a:lnTo>
                    <a:lnTo>
                      <a:pt x="793" y="737"/>
                    </a:lnTo>
                    <a:lnTo>
                      <a:pt x="729" y="642"/>
                    </a:lnTo>
                    <a:lnTo>
                      <a:pt x="829" y="530"/>
                    </a:lnTo>
                    <a:lnTo>
                      <a:pt x="967" y="494"/>
                    </a:lnTo>
                    <a:lnTo>
                      <a:pt x="969" y="494"/>
                    </a:lnTo>
                    <a:lnTo>
                      <a:pt x="879" y="394"/>
                    </a:lnTo>
                    <a:lnTo>
                      <a:pt x="981" y="347"/>
                    </a:lnTo>
                    <a:lnTo>
                      <a:pt x="983" y="347"/>
                    </a:lnTo>
                    <a:lnTo>
                      <a:pt x="879" y="238"/>
                    </a:lnTo>
                    <a:lnTo>
                      <a:pt x="834" y="311"/>
                    </a:lnTo>
                    <a:lnTo>
                      <a:pt x="798" y="302"/>
                    </a:lnTo>
                    <a:lnTo>
                      <a:pt x="801" y="302"/>
                    </a:lnTo>
                    <a:lnTo>
                      <a:pt x="798" y="302"/>
                    </a:lnTo>
                    <a:lnTo>
                      <a:pt x="798" y="302"/>
                    </a:lnTo>
                    <a:lnTo>
                      <a:pt x="798" y="302"/>
                    </a:lnTo>
                    <a:lnTo>
                      <a:pt x="618" y="368"/>
                    </a:lnTo>
                    <a:lnTo>
                      <a:pt x="523" y="302"/>
                    </a:lnTo>
                    <a:lnTo>
                      <a:pt x="523" y="302"/>
                    </a:lnTo>
                    <a:lnTo>
                      <a:pt x="520" y="299"/>
                    </a:lnTo>
                    <a:lnTo>
                      <a:pt x="475" y="138"/>
                    </a:lnTo>
                    <a:lnTo>
                      <a:pt x="475" y="136"/>
                    </a:lnTo>
                    <a:lnTo>
                      <a:pt x="337" y="240"/>
                    </a:lnTo>
                    <a:lnTo>
                      <a:pt x="276" y="207"/>
                    </a:lnTo>
                    <a:lnTo>
                      <a:pt x="278" y="169"/>
                    </a:lnTo>
                    <a:lnTo>
                      <a:pt x="278" y="169"/>
                    </a:lnTo>
                    <a:lnTo>
                      <a:pt x="164" y="147"/>
                    </a:lnTo>
                    <a:lnTo>
                      <a:pt x="166" y="147"/>
                    </a:lnTo>
                    <a:lnTo>
                      <a:pt x="164" y="147"/>
                    </a:lnTo>
                    <a:lnTo>
                      <a:pt x="121" y="57"/>
                    </a:lnTo>
                    <a:lnTo>
                      <a:pt x="121" y="55"/>
                    </a:lnTo>
                    <a:lnTo>
                      <a:pt x="45" y="0"/>
                    </a:lnTo>
                    <a:lnTo>
                      <a:pt x="105" y="143"/>
                    </a:lnTo>
                    <a:lnTo>
                      <a:pt x="105" y="143"/>
                    </a:lnTo>
                    <a:lnTo>
                      <a:pt x="52" y="207"/>
                    </a:lnTo>
                    <a:lnTo>
                      <a:pt x="50" y="209"/>
                    </a:lnTo>
                    <a:lnTo>
                      <a:pt x="133" y="219"/>
                    </a:lnTo>
                    <a:lnTo>
                      <a:pt x="147" y="252"/>
                    </a:lnTo>
                    <a:lnTo>
                      <a:pt x="0" y="373"/>
                    </a:lnTo>
                    <a:lnTo>
                      <a:pt x="3" y="373"/>
                    </a:lnTo>
                    <a:lnTo>
                      <a:pt x="119" y="413"/>
                    </a:lnTo>
                    <a:lnTo>
                      <a:pt x="152" y="356"/>
                    </a:lnTo>
                    <a:lnTo>
                      <a:pt x="152" y="356"/>
                    </a:lnTo>
                    <a:lnTo>
                      <a:pt x="152" y="356"/>
                    </a:lnTo>
                    <a:lnTo>
                      <a:pt x="269" y="280"/>
                    </a:lnTo>
                    <a:lnTo>
                      <a:pt x="387" y="290"/>
                    </a:lnTo>
                    <a:lnTo>
                      <a:pt x="459" y="356"/>
                    </a:lnTo>
                    <a:lnTo>
                      <a:pt x="390" y="421"/>
                    </a:lnTo>
                    <a:lnTo>
                      <a:pt x="511" y="406"/>
                    </a:lnTo>
                    <a:lnTo>
                      <a:pt x="511" y="406"/>
                    </a:lnTo>
                    <a:lnTo>
                      <a:pt x="511" y="406"/>
                    </a:lnTo>
                    <a:lnTo>
                      <a:pt x="696" y="444"/>
                    </a:lnTo>
                    <a:lnTo>
                      <a:pt x="722" y="482"/>
                    </a:lnTo>
                    <a:lnTo>
                      <a:pt x="606" y="604"/>
                    </a:lnTo>
                    <a:lnTo>
                      <a:pt x="606" y="604"/>
                    </a:lnTo>
                    <a:lnTo>
                      <a:pt x="606" y="606"/>
                    </a:lnTo>
                    <a:lnTo>
                      <a:pt x="606" y="606"/>
                    </a:lnTo>
                    <a:lnTo>
                      <a:pt x="606" y="606"/>
                    </a:lnTo>
                    <a:lnTo>
                      <a:pt x="658" y="670"/>
                    </a:lnTo>
                    <a:lnTo>
                      <a:pt x="641" y="703"/>
                    </a:lnTo>
                    <a:lnTo>
                      <a:pt x="573" y="779"/>
                    </a:lnTo>
                    <a:lnTo>
                      <a:pt x="570" y="779"/>
                    </a:lnTo>
                    <a:lnTo>
                      <a:pt x="708" y="810"/>
                    </a:lnTo>
                    <a:lnTo>
                      <a:pt x="786" y="900"/>
                    </a:lnTo>
                    <a:lnTo>
                      <a:pt x="791" y="1071"/>
                    </a:lnTo>
                    <a:lnTo>
                      <a:pt x="791" y="1071"/>
                    </a:lnTo>
                    <a:lnTo>
                      <a:pt x="791" y="1071"/>
                    </a:lnTo>
                    <a:lnTo>
                      <a:pt x="791" y="1071"/>
                    </a:lnTo>
                    <a:lnTo>
                      <a:pt x="791" y="1071"/>
                    </a:lnTo>
                    <a:lnTo>
                      <a:pt x="905" y="1185"/>
                    </a:lnTo>
                    <a:lnTo>
                      <a:pt x="905" y="1185"/>
                    </a:lnTo>
                    <a:lnTo>
                      <a:pt x="905" y="1185"/>
                    </a:lnTo>
                    <a:lnTo>
                      <a:pt x="905" y="1185"/>
                    </a:lnTo>
                    <a:lnTo>
                      <a:pt x="905" y="1185"/>
                    </a:lnTo>
                    <a:lnTo>
                      <a:pt x="1067" y="1200"/>
                    </a:lnTo>
                    <a:lnTo>
                      <a:pt x="1067" y="1200"/>
                    </a:lnTo>
                    <a:lnTo>
                      <a:pt x="1067" y="1200"/>
                    </a:lnTo>
                    <a:lnTo>
                      <a:pt x="1069" y="1200"/>
                    </a:lnTo>
                    <a:lnTo>
                      <a:pt x="1069" y="1200"/>
                    </a:lnTo>
                    <a:lnTo>
                      <a:pt x="1169" y="1064"/>
                    </a:lnTo>
                    <a:lnTo>
                      <a:pt x="1247" y="1064"/>
                    </a:lnTo>
                    <a:lnTo>
                      <a:pt x="1314" y="1162"/>
                    </a:lnTo>
                    <a:lnTo>
                      <a:pt x="1311" y="1159"/>
                    </a:lnTo>
                    <a:lnTo>
                      <a:pt x="1314" y="1162"/>
                    </a:lnTo>
                    <a:lnTo>
                      <a:pt x="1297" y="1330"/>
                    </a:lnTo>
                    <a:lnTo>
                      <a:pt x="1297" y="1333"/>
                    </a:lnTo>
                    <a:lnTo>
                      <a:pt x="1463" y="1285"/>
                    </a:lnTo>
                    <a:lnTo>
                      <a:pt x="1511" y="1337"/>
                    </a:lnTo>
                    <a:lnTo>
                      <a:pt x="1494" y="1373"/>
                    </a:lnTo>
                    <a:lnTo>
                      <a:pt x="1494" y="1373"/>
                    </a:lnTo>
                    <a:lnTo>
                      <a:pt x="1591" y="1432"/>
                    </a:lnTo>
                    <a:lnTo>
                      <a:pt x="1599" y="1535"/>
                    </a:lnTo>
                    <a:lnTo>
                      <a:pt x="1599" y="1535"/>
                    </a:lnTo>
                    <a:lnTo>
                      <a:pt x="1599" y="1535"/>
                    </a:lnTo>
                    <a:lnTo>
                      <a:pt x="1648" y="1611"/>
                    </a:lnTo>
                    <a:lnTo>
                      <a:pt x="1648" y="1613"/>
                    </a:lnTo>
                    <a:lnTo>
                      <a:pt x="1648" y="1613"/>
                    </a:lnTo>
                    <a:lnTo>
                      <a:pt x="1665" y="1772"/>
                    </a:lnTo>
                    <a:lnTo>
                      <a:pt x="1665" y="1774"/>
                    </a:lnTo>
                    <a:lnTo>
                      <a:pt x="1805" y="1639"/>
                    </a:lnTo>
                    <a:lnTo>
                      <a:pt x="1919" y="1660"/>
                    </a:lnTo>
                    <a:lnTo>
                      <a:pt x="1917" y="1660"/>
                    </a:lnTo>
                    <a:lnTo>
                      <a:pt x="1919" y="1660"/>
                    </a:lnTo>
                    <a:lnTo>
                      <a:pt x="2026" y="1791"/>
                    </a:lnTo>
                    <a:lnTo>
                      <a:pt x="2029" y="1793"/>
                    </a:lnTo>
                    <a:lnTo>
                      <a:pt x="2112" y="1641"/>
                    </a:lnTo>
                    <a:lnTo>
                      <a:pt x="2183" y="1646"/>
                    </a:lnTo>
                    <a:lnTo>
                      <a:pt x="2195" y="1682"/>
                    </a:lnTo>
                    <a:lnTo>
                      <a:pt x="2309" y="1656"/>
                    </a:lnTo>
                    <a:lnTo>
                      <a:pt x="2385" y="1722"/>
                    </a:lnTo>
                    <a:lnTo>
                      <a:pt x="2385" y="1722"/>
                    </a:lnTo>
                    <a:lnTo>
                      <a:pt x="2477" y="1741"/>
                    </a:lnTo>
                    <a:lnTo>
                      <a:pt x="2363" y="1637"/>
                    </a:lnTo>
                    <a:close/>
                    <a:moveTo>
                      <a:pt x="2363" y="1639"/>
                    </a:moveTo>
                    <a:lnTo>
                      <a:pt x="2473" y="1741"/>
                    </a:lnTo>
                    <a:lnTo>
                      <a:pt x="2385" y="1722"/>
                    </a:lnTo>
                    <a:lnTo>
                      <a:pt x="2363" y="1639"/>
                    </a:lnTo>
                    <a:close/>
                    <a:moveTo>
                      <a:pt x="2363" y="1637"/>
                    </a:moveTo>
                    <a:lnTo>
                      <a:pt x="2340" y="1615"/>
                    </a:lnTo>
                    <a:lnTo>
                      <a:pt x="2385" y="1558"/>
                    </a:lnTo>
                    <a:lnTo>
                      <a:pt x="2363" y="1637"/>
                    </a:lnTo>
                    <a:close/>
                    <a:moveTo>
                      <a:pt x="2385" y="1556"/>
                    </a:moveTo>
                    <a:lnTo>
                      <a:pt x="2340" y="1613"/>
                    </a:lnTo>
                    <a:lnTo>
                      <a:pt x="2306" y="1580"/>
                    </a:lnTo>
                    <a:lnTo>
                      <a:pt x="2385" y="1556"/>
                    </a:lnTo>
                    <a:close/>
                    <a:moveTo>
                      <a:pt x="2202" y="1649"/>
                    </a:moveTo>
                    <a:lnTo>
                      <a:pt x="2304" y="1656"/>
                    </a:lnTo>
                    <a:lnTo>
                      <a:pt x="2197" y="1682"/>
                    </a:lnTo>
                    <a:lnTo>
                      <a:pt x="2202" y="1649"/>
                    </a:lnTo>
                    <a:close/>
                    <a:moveTo>
                      <a:pt x="2202" y="1646"/>
                    </a:moveTo>
                    <a:lnTo>
                      <a:pt x="2209" y="1611"/>
                    </a:lnTo>
                    <a:lnTo>
                      <a:pt x="2306" y="1580"/>
                    </a:lnTo>
                    <a:lnTo>
                      <a:pt x="2340" y="1615"/>
                    </a:lnTo>
                    <a:lnTo>
                      <a:pt x="2306" y="1656"/>
                    </a:lnTo>
                    <a:lnTo>
                      <a:pt x="2202" y="1646"/>
                    </a:lnTo>
                    <a:close/>
                    <a:moveTo>
                      <a:pt x="2114" y="1639"/>
                    </a:moveTo>
                    <a:lnTo>
                      <a:pt x="2157" y="1577"/>
                    </a:lnTo>
                    <a:lnTo>
                      <a:pt x="2173" y="1620"/>
                    </a:lnTo>
                    <a:lnTo>
                      <a:pt x="2114" y="1639"/>
                    </a:lnTo>
                    <a:close/>
                    <a:moveTo>
                      <a:pt x="2159" y="1577"/>
                    </a:moveTo>
                    <a:lnTo>
                      <a:pt x="2216" y="1565"/>
                    </a:lnTo>
                    <a:lnTo>
                      <a:pt x="2209" y="1611"/>
                    </a:lnTo>
                    <a:lnTo>
                      <a:pt x="2173" y="1620"/>
                    </a:lnTo>
                    <a:lnTo>
                      <a:pt x="2159" y="1577"/>
                    </a:lnTo>
                    <a:close/>
                    <a:moveTo>
                      <a:pt x="2209" y="1611"/>
                    </a:moveTo>
                    <a:lnTo>
                      <a:pt x="2202" y="1646"/>
                    </a:lnTo>
                    <a:lnTo>
                      <a:pt x="2183" y="1646"/>
                    </a:lnTo>
                    <a:lnTo>
                      <a:pt x="2173" y="1622"/>
                    </a:lnTo>
                    <a:lnTo>
                      <a:pt x="2209" y="1611"/>
                    </a:lnTo>
                    <a:close/>
                    <a:moveTo>
                      <a:pt x="2209" y="1611"/>
                    </a:moveTo>
                    <a:lnTo>
                      <a:pt x="2216" y="1565"/>
                    </a:lnTo>
                    <a:lnTo>
                      <a:pt x="2280" y="1554"/>
                    </a:lnTo>
                    <a:lnTo>
                      <a:pt x="2306" y="1580"/>
                    </a:lnTo>
                    <a:lnTo>
                      <a:pt x="2209" y="1611"/>
                    </a:lnTo>
                    <a:close/>
                    <a:moveTo>
                      <a:pt x="2280" y="1554"/>
                    </a:moveTo>
                    <a:lnTo>
                      <a:pt x="2216" y="1565"/>
                    </a:lnTo>
                    <a:lnTo>
                      <a:pt x="2235" y="1461"/>
                    </a:lnTo>
                    <a:lnTo>
                      <a:pt x="2280" y="1554"/>
                    </a:lnTo>
                    <a:close/>
                    <a:moveTo>
                      <a:pt x="2216" y="1565"/>
                    </a:moveTo>
                    <a:lnTo>
                      <a:pt x="2159" y="1577"/>
                    </a:lnTo>
                    <a:lnTo>
                      <a:pt x="2235" y="1463"/>
                    </a:lnTo>
                    <a:lnTo>
                      <a:pt x="2216" y="1565"/>
                    </a:lnTo>
                    <a:close/>
                    <a:moveTo>
                      <a:pt x="2157" y="1577"/>
                    </a:moveTo>
                    <a:lnTo>
                      <a:pt x="2112" y="1641"/>
                    </a:lnTo>
                    <a:lnTo>
                      <a:pt x="2045" y="1618"/>
                    </a:lnTo>
                    <a:lnTo>
                      <a:pt x="2157" y="1577"/>
                    </a:lnTo>
                    <a:close/>
                    <a:moveTo>
                      <a:pt x="2109" y="1641"/>
                    </a:moveTo>
                    <a:lnTo>
                      <a:pt x="1924" y="1660"/>
                    </a:lnTo>
                    <a:lnTo>
                      <a:pt x="2045" y="1618"/>
                    </a:lnTo>
                    <a:lnTo>
                      <a:pt x="2109" y="1641"/>
                    </a:lnTo>
                    <a:close/>
                    <a:moveTo>
                      <a:pt x="1881" y="1561"/>
                    </a:moveTo>
                    <a:lnTo>
                      <a:pt x="1739" y="1625"/>
                    </a:lnTo>
                    <a:lnTo>
                      <a:pt x="1701" y="1601"/>
                    </a:lnTo>
                    <a:lnTo>
                      <a:pt x="1881" y="1561"/>
                    </a:lnTo>
                    <a:close/>
                    <a:moveTo>
                      <a:pt x="1701" y="1601"/>
                    </a:moveTo>
                    <a:lnTo>
                      <a:pt x="1736" y="1625"/>
                    </a:lnTo>
                    <a:lnTo>
                      <a:pt x="1651" y="1611"/>
                    </a:lnTo>
                    <a:lnTo>
                      <a:pt x="1701" y="1601"/>
                    </a:lnTo>
                    <a:close/>
                    <a:moveTo>
                      <a:pt x="1698" y="1601"/>
                    </a:moveTo>
                    <a:lnTo>
                      <a:pt x="1651" y="1611"/>
                    </a:lnTo>
                    <a:lnTo>
                      <a:pt x="1663" y="1577"/>
                    </a:lnTo>
                    <a:lnTo>
                      <a:pt x="1698" y="1601"/>
                    </a:lnTo>
                    <a:close/>
                    <a:moveTo>
                      <a:pt x="1651" y="1608"/>
                    </a:moveTo>
                    <a:lnTo>
                      <a:pt x="1648" y="1568"/>
                    </a:lnTo>
                    <a:lnTo>
                      <a:pt x="1663" y="1575"/>
                    </a:lnTo>
                    <a:lnTo>
                      <a:pt x="1651" y="1608"/>
                    </a:lnTo>
                    <a:close/>
                    <a:moveTo>
                      <a:pt x="1648" y="1565"/>
                    </a:moveTo>
                    <a:lnTo>
                      <a:pt x="1644" y="1459"/>
                    </a:lnTo>
                    <a:lnTo>
                      <a:pt x="1644" y="1459"/>
                    </a:lnTo>
                    <a:lnTo>
                      <a:pt x="1717" y="1418"/>
                    </a:lnTo>
                    <a:lnTo>
                      <a:pt x="1663" y="1575"/>
                    </a:lnTo>
                    <a:lnTo>
                      <a:pt x="1648" y="1565"/>
                    </a:lnTo>
                    <a:close/>
                    <a:moveTo>
                      <a:pt x="1644" y="1461"/>
                    </a:moveTo>
                    <a:lnTo>
                      <a:pt x="1648" y="1565"/>
                    </a:lnTo>
                    <a:lnTo>
                      <a:pt x="1599" y="1535"/>
                    </a:lnTo>
                    <a:lnTo>
                      <a:pt x="1644" y="1461"/>
                    </a:lnTo>
                    <a:close/>
                    <a:moveTo>
                      <a:pt x="1523" y="1352"/>
                    </a:moveTo>
                    <a:lnTo>
                      <a:pt x="1553" y="1333"/>
                    </a:lnTo>
                    <a:lnTo>
                      <a:pt x="1644" y="1380"/>
                    </a:lnTo>
                    <a:lnTo>
                      <a:pt x="1644" y="1425"/>
                    </a:lnTo>
                    <a:lnTo>
                      <a:pt x="1591" y="1432"/>
                    </a:lnTo>
                    <a:lnTo>
                      <a:pt x="1523" y="1352"/>
                    </a:lnTo>
                    <a:close/>
                    <a:moveTo>
                      <a:pt x="1589" y="1430"/>
                    </a:moveTo>
                    <a:lnTo>
                      <a:pt x="1494" y="1373"/>
                    </a:lnTo>
                    <a:lnTo>
                      <a:pt x="1523" y="1354"/>
                    </a:lnTo>
                    <a:lnTo>
                      <a:pt x="1589" y="1430"/>
                    </a:lnTo>
                    <a:close/>
                    <a:moveTo>
                      <a:pt x="1539" y="1271"/>
                    </a:moveTo>
                    <a:lnTo>
                      <a:pt x="1520" y="1314"/>
                    </a:lnTo>
                    <a:lnTo>
                      <a:pt x="1466" y="1285"/>
                    </a:lnTo>
                    <a:lnTo>
                      <a:pt x="1539" y="1271"/>
                    </a:lnTo>
                    <a:close/>
                    <a:moveTo>
                      <a:pt x="1542" y="1271"/>
                    </a:moveTo>
                    <a:lnTo>
                      <a:pt x="1589" y="1304"/>
                    </a:lnTo>
                    <a:lnTo>
                      <a:pt x="1553" y="1330"/>
                    </a:lnTo>
                    <a:lnTo>
                      <a:pt x="1523" y="1314"/>
                    </a:lnTo>
                    <a:lnTo>
                      <a:pt x="1542" y="1271"/>
                    </a:lnTo>
                    <a:close/>
                    <a:moveTo>
                      <a:pt x="1553" y="1330"/>
                    </a:moveTo>
                    <a:lnTo>
                      <a:pt x="1523" y="1352"/>
                    </a:lnTo>
                    <a:lnTo>
                      <a:pt x="1511" y="1337"/>
                    </a:lnTo>
                    <a:lnTo>
                      <a:pt x="1520" y="1314"/>
                    </a:lnTo>
                    <a:lnTo>
                      <a:pt x="1553" y="1330"/>
                    </a:lnTo>
                    <a:close/>
                    <a:moveTo>
                      <a:pt x="1644" y="1428"/>
                    </a:moveTo>
                    <a:lnTo>
                      <a:pt x="1644" y="1459"/>
                    </a:lnTo>
                    <a:lnTo>
                      <a:pt x="1594" y="1432"/>
                    </a:lnTo>
                    <a:lnTo>
                      <a:pt x="1644" y="1428"/>
                    </a:lnTo>
                    <a:close/>
                    <a:moveTo>
                      <a:pt x="1644" y="1459"/>
                    </a:moveTo>
                    <a:lnTo>
                      <a:pt x="1644" y="1428"/>
                    </a:lnTo>
                    <a:lnTo>
                      <a:pt x="1715" y="1418"/>
                    </a:lnTo>
                    <a:lnTo>
                      <a:pt x="1644" y="1459"/>
                    </a:lnTo>
                    <a:close/>
                    <a:moveTo>
                      <a:pt x="1717" y="1418"/>
                    </a:moveTo>
                    <a:lnTo>
                      <a:pt x="1644" y="1425"/>
                    </a:lnTo>
                    <a:lnTo>
                      <a:pt x="1644" y="1380"/>
                    </a:lnTo>
                    <a:lnTo>
                      <a:pt x="1717" y="1418"/>
                    </a:lnTo>
                    <a:close/>
                    <a:moveTo>
                      <a:pt x="1553" y="1330"/>
                    </a:moveTo>
                    <a:lnTo>
                      <a:pt x="1591" y="1304"/>
                    </a:lnTo>
                    <a:lnTo>
                      <a:pt x="1644" y="1342"/>
                    </a:lnTo>
                    <a:lnTo>
                      <a:pt x="1644" y="1378"/>
                    </a:lnTo>
                    <a:lnTo>
                      <a:pt x="1553" y="1330"/>
                    </a:lnTo>
                    <a:close/>
                    <a:moveTo>
                      <a:pt x="1644" y="1340"/>
                    </a:moveTo>
                    <a:lnTo>
                      <a:pt x="1591" y="1304"/>
                    </a:lnTo>
                    <a:lnTo>
                      <a:pt x="1677" y="1245"/>
                    </a:lnTo>
                    <a:lnTo>
                      <a:pt x="1644" y="1340"/>
                    </a:lnTo>
                    <a:close/>
                    <a:moveTo>
                      <a:pt x="1677" y="1245"/>
                    </a:moveTo>
                    <a:lnTo>
                      <a:pt x="1591" y="1304"/>
                    </a:lnTo>
                    <a:lnTo>
                      <a:pt x="1542" y="1271"/>
                    </a:lnTo>
                    <a:lnTo>
                      <a:pt x="1677" y="1245"/>
                    </a:lnTo>
                    <a:close/>
                    <a:moveTo>
                      <a:pt x="1539" y="1271"/>
                    </a:moveTo>
                    <a:lnTo>
                      <a:pt x="1463" y="1283"/>
                    </a:lnTo>
                    <a:lnTo>
                      <a:pt x="1435" y="1221"/>
                    </a:lnTo>
                    <a:lnTo>
                      <a:pt x="1539" y="1271"/>
                    </a:lnTo>
                    <a:close/>
                    <a:moveTo>
                      <a:pt x="1463" y="1283"/>
                    </a:moveTo>
                    <a:lnTo>
                      <a:pt x="1318" y="1164"/>
                    </a:lnTo>
                    <a:lnTo>
                      <a:pt x="1432" y="1219"/>
                    </a:lnTo>
                    <a:lnTo>
                      <a:pt x="1463" y="1283"/>
                    </a:lnTo>
                    <a:close/>
                    <a:moveTo>
                      <a:pt x="1209" y="1010"/>
                    </a:moveTo>
                    <a:lnTo>
                      <a:pt x="1169" y="1062"/>
                    </a:lnTo>
                    <a:lnTo>
                      <a:pt x="1059" y="1060"/>
                    </a:lnTo>
                    <a:lnTo>
                      <a:pt x="1209" y="1010"/>
                    </a:lnTo>
                    <a:close/>
                    <a:moveTo>
                      <a:pt x="1055" y="1062"/>
                    </a:moveTo>
                    <a:lnTo>
                      <a:pt x="953" y="1145"/>
                    </a:lnTo>
                    <a:lnTo>
                      <a:pt x="893" y="1119"/>
                    </a:lnTo>
                    <a:lnTo>
                      <a:pt x="884" y="1067"/>
                    </a:lnTo>
                    <a:lnTo>
                      <a:pt x="1055" y="1062"/>
                    </a:lnTo>
                    <a:close/>
                    <a:moveTo>
                      <a:pt x="872" y="1000"/>
                    </a:moveTo>
                    <a:lnTo>
                      <a:pt x="786" y="832"/>
                    </a:lnTo>
                    <a:lnTo>
                      <a:pt x="955" y="855"/>
                    </a:lnTo>
                    <a:lnTo>
                      <a:pt x="872" y="1000"/>
                    </a:lnTo>
                    <a:close/>
                    <a:moveTo>
                      <a:pt x="824" y="333"/>
                    </a:moveTo>
                    <a:lnTo>
                      <a:pt x="879" y="394"/>
                    </a:lnTo>
                    <a:lnTo>
                      <a:pt x="748" y="454"/>
                    </a:lnTo>
                    <a:lnTo>
                      <a:pt x="824" y="333"/>
                    </a:lnTo>
                    <a:close/>
                    <a:moveTo>
                      <a:pt x="748" y="451"/>
                    </a:moveTo>
                    <a:lnTo>
                      <a:pt x="798" y="304"/>
                    </a:lnTo>
                    <a:lnTo>
                      <a:pt x="822" y="330"/>
                    </a:lnTo>
                    <a:lnTo>
                      <a:pt x="748" y="451"/>
                    </a:lnTo>
                    <a:close/>
                    <a:moveTo>
                      <a:pt x="763" y="546"/>
                    </a:moveTo>
                    <a:lnTo>
                      <a:pt x="727" y="642"/>
                    </a:lnTo>
                    <a:lnTo>
                      <a:pt x="694" y="596"/>
                    </a:lnTo>
                    <a:lnTo>
                      <a:pt x="763" y="546"/>
                    </a:lnTo>
                    <a:close/>
                    <a:moveTo>
                      <a:pt x="763" y="546"/>
                    </a:moveTo>
                    <a:lnTo>
                      <a:pt x="748" y="456"/>
                    </a:lnTo>
                    <a:lnTo>
                      <a:pt x="860" y="494"/>
                    </a:lnTo>
                    <a:lnTo>
                      <a:pt x="829" y="530"/>
                    </a:lnTo>
                    <a:lnTo>
                      <a:pt x="763" y="546"/>
                    </a:lnTo>
                    <a:close/>
                    <a:moveTo>
                      <a:pt x="732" y="497"/>
                    </a:moveTo>
                    <a:lnTo>
                      <a:pt x="722" y="482"/>
                    </a:lnTo>
                    <a:lnTo>
                      <a:pt x="746" y="456"/>
                    </a:lnTo>
                    <a:lnTo>
                      <a:pt x="732" y="497"/>
                    </a:lnTo>
                    <a:close/>
                    <a:moveTo>
                      <a:pt x="748" y="456"/>
                    </a:moveTo>
                    <a:lnTo>
                      <a:pt x="763" y="544"/>
                    </a:lnTo>
                    <a:lnTo>
                      <a:pt x="732" y="497"/>
                    </a:lnTo>
                    <a:lnTo>
                      <a:pt x="748" y="456"/>
                    </a:lnTo>
                    <a:close/>
                    <a:moveTo>
                      <a:pt x="763" y="546"/>
                    </a:moveTo>
                    <a:lnTo>
                      <a:pt x="691" y="596"/>
                    </a:lnTo>
                    <a:lnTo>
                      <a:pt x="732" y="499"/>
                    </a:lnTo>
                    <a:lnTo>
                      <a:pt x="763" y="546"/>
                    </a:lnTo>
                    <a:close/>
                    <a:moveTo>
                      <a:pt x="727" y="642"/>
                    </a:moveTo>
                    <a:lnTo>
                      <a:pt x="679" y="627"/>
                    </a:lnTo>
                    <a:lnTo>
                      <a:pt x="691" y="599"/>
                    </a:lnTo>
                    <a:lnTo>
                      <a:pt x="727" y="642"/>
                    </a:lnTo>
                    <a:close/>
                    <a:moveTo>
                      <a:pt x="727" y="642"/>
                    </a:moveTo>
                    <a:lnTo>
                      <a:pt x="758" y="744"/>
                    </a:lnTo>
                    <a:lnTo>
                      <a:pt x="722" y="751"/>
                    </a:lnTo>
                    <a:lnTo>
                      <a:pt x="658" y="670"/>
                    </a:lnTo>
                    <a:lnTo>
                      <a:pt x="679" y="627"/>
                    </a:lnTo>
                    <a:lnTo>
                      <a:pt x="727" y="642"/>
                    </a:lnTo>
                    <a:close/>
                    <a:moveTo>
                      <a:pt x="729" y="644"/>
                    </a:moveTo>
                    <a:lnTo>
                      <a:pt x="793" y="737"/>
                    </a:lnTo>
                    <a:lnTo>
                      <a:pt x="760" y="744"/>
                    </a:lnTo>
                    <a:lnTo>
                      <a:pt x="729" y="644"/>
                    </a:lnTo>
                    <a:close/>
                    <a:moveTo>
                      <a:pt x="758" y="744"/>
                    </a:moveTo>
                    <a:lnTo>
                      <a:pt x="765" y="763"/>
                    </a:lnTo>
                    <a:lnTo>
                      <a:pt x="744" y="779"/>
                    </a:lnTo>
                    <a:lnTo>
                      <a:pt x="722" y="751"/>
                    </a:lnTo>
                    <a:lnTo>
                      <a:pt x="758" y="744"/>
                    </a:lnTo>
                    <a:close/>
                    <a:moveTo>
                      <a:pt x="744" y="779"/>
                    </a:moveTo>
                    <a:lnTo>
                      <a:pt x="710" y="810"/>
                    </a:lnTo>
                    <a:lnTo>
                      <a:pt x="677" y="760"/>
                    </a:lnTo>
                    <a:lnTo>
                      <a:pt x="722" y="751"/>
                    </a:lnTo>
                    <a:lnTo>
                      <a:pt x="744" y="779"/>
                    </a:lnTo>
                    <a:close/>
                    <a:moveTo>
                      <a:pt x="744" y="779"/>
                    </a:moveTo>
                    <a:lnTo>
                      <a:pt x="784" y="829"/>
                    </a:lnTo>
                    <a:lnTo>
                      <a:pt x="710" y="810"/>
                    </a:lnTo>
                    <a:lnTo>
                      <a:pt x="744" y="779"/>
                    </a:lnTo>
                    <a:close/>
                    <a:moveTo>
                      <a:pt x="869" y="998"/>
                    </a:moveTo>
                    <a:lnTo>
                      <a:pt x="786" y="900"/>
                    </a:lnTo>
                    <a:lnTo>
                      <a:pt x="786" y="832"/>
                    </a:lnTo>
                    <a:lnTo>
                      <a:pt x="869" y="998"/>
                    </a:lnTo>
                    <a:close/>
                    <a:moveTo>
                      <a:pt x="784" y="827"/>
                    </a:moveTo>
                    <a:lnTo>
                      <a:pt x="746" y="779"/>
                    </a:lnTo>
                    <a:lnTo>
                      <a:pt x="765" y="763"/>
                    </a:lnTo>
                    <a:lnTo>
                      <a:pt x="784" y="827"/>
                    </a:lnTo>
                    <a:close/>
                    <a:moveTo>
                      <a:pt x="760" y="744"/>
                    </a:moveTo>
                    <a:lnTo>
                      <a:pt x="791" y="737"/>
                    </a:lnTo>
                    <a:lnTo>
                      <a:pt x="765" y="760"/>
                    </a:lnTo>
                    <a:lnTo>
                      <a:pt x="760" y="744"/>
                    </a:lnTo>
                    <a:close/>
                    <a:moveTo>
                      <a:pt x="729" y="639"/>
                    </a:moveTo>
                    <a:lnTo>
                      <a:pt x="763" y="546"/>
                    </a:lnTo>
                    <a:lnTo>
                      <a:pt x="829" y="530"/>
                    </a:lnTo>
                    <a:lnTo>
                      <a:pt x="729" y="639"/>
                    </a:lnTo>
                    <a:close/>
                    <a:moveTo>
                      <a:pt x="967" y="494"/>
                    </a:moveTo>
                    <a:lnTo>
                      <a:pt x="831" y="530"/>
                    </a:lnTo>
                    <a:lnTo>
                      <a:pt x="862" y="494"/>
                    </a:lnTo>
                    <a:lnTo>
                      <a:pt x="862" y="494"/>
                    </a:lnTo>
                    <a:lnTo>
                      <a:pt x="748" y="456"/>
                    </a:lnTo>
                    <a:lnTo>
                      <a:pt x="879" y="394"/>
                    </a:lnTo>
                    <a:lnTo>
                      <a:pt x="967" y="494"/>
                    </a:lnTo>
                    <a:close/>
                    <a:moveTo>
                      <a:pt x="879" y="394"/>
                    </a:moveTo>
                    <a:lnTo>
                      <a:pt x="824" y="330"/>
                    </a:lnTo>
                    <a:lnTo>
                      <a:pt x="836" y="311"/>
                    </a:lnTo>
                    <a:lnTo>
                      <a:pt x="981" y="347"/>
                    </a:lnTo>
                    <a:lnTo>
                      <a:pt x="879" y="394"/>
                    </a:lnTo>
                    <a:close/>
                    <a:moveTo>
                      <a:pt x="879" y="238"/>
                    </a:moveTo>
                    <a:lnTo>
                      <a:pt x="981" y="347"/>
                    </a:lnTo>
                    <a:lnTo>
                      <a:pt x="836" y="311"/>
                    </a:lnTo>
                    <a:lnTo>
                      <a:pt x="879" y="238"/>
                    </a:lnTo>
                    <a:close/>
                    <a:moveTo>
                      <a:pt x="834" y="311"/>
                    </a:moveTo>
                    <a:lnTo>
                      <a:pt x="822" y="330"/>
                    </a:lnTo>
                    <a:lnTo>
                      <a:pt x="798" y="304"/>
                    </a:lnTo>
                    <a:lnTo>
                      <a:pt x="834" y="311"/>
                    </a:lnTo>
                    <a:close/>
                    <a:moveTo>
                      <a:pt x="796" y="304"/>
                    </a:moveTo>
                    <a:lnTo>
                      <a:pt x="748" y="454"/>
                    </a:lnTo>
                    <a:lnTo>
                      <a:pt x="672" y="406"/>
                    </a:lnTo>
                    <a:lnTo>
                      <a:pt x="796" y="304"/>
                    </a:lnTo>
                    <a:close/>
                    <a:moveTo>
                      <a:pt x="796" y="304"/>
                    </a:moveTo>
                    <a:lnTo>
                      <a:pt x="672" y="406"/>
                    </a:lnTo>
                    <a:lnTo>
                      <a:pt x="618" y="368"/>
                    </a:lnTo>
                    <a:lnTo>
                      <a:pt x="796" y="304"/>
                    </a:lnTo>
                    <a:close/>
                    <a:moveTo>
                      <a:pt x="618" y="368"/>
                    </a:moveTo>
                    <a:lnTo>
                      <a:pt x="672" y="406"/>
                    </a:lnTo>
                    <a:lnTo>
                      <a:pt x="513" y="406"/>
                    </a:lnTo>
                    <a:lnTo>
                      <a:pt x="618" y="368"/>
                    </a:lnTo>
                    <a:close/>
                    <a:moveTo>
                      <a:pt x="511" y="406"/>
                    </a:moveTo>
                    <a:lnTo>
                      <a:pt x="520" y="302"/>
                    </a:lnTo>
                    <a:lnTo>
                      <a:pt x="615" y="368"/>
                    </a:lnTo>
                    <a:lnTo>
                      <a:pt x="511" y="406"/>
                    </a:lnTo>
                    <a:close/>
                    <a:moveTo>
                      <a:pt x="475" y="138"/>
                    </a:moveTo>
                    <a:lnTo>
                      <a:pt x="520" y="299"/>
                    </a:lnTo>
                    <a:lnTo>
                      <a:pt x="337" y="240"/>
                    </a:lnTo>
                    <a:lnTo>
                      <a:pt x="475" y="138"/>
                    </a:lnTo>
                    <a:close/>
                    <a:moveTo>
                      <a:pt x="238" y="231"/>
                    </a:moveTo>
                    <a:lnTo>
                      <a:pt x="271" y="233"/>
                    </a:lnTo>
                    <a:lnTo>
                      <a:pt x="269" y="280"/>
                    </a:lnTo>
                    <a:lnTo>
                      <a:pt x="212" y="266"/>
                    </a:lnTo>
                    <a:lnTo>
                      <a:pt x="238" y="231"/>
                    </a:lnTo>
                    <a:close/>
                    <a:moveTo>
                      <a:pt x="152" y="354"/>
                    </a:moveTo>
                    <a:lnTo>
                      <a:pt x="147" y="254"/>
                    </a:lnTo>
                    <a:lnTo>
                      <a:pt x="209" y="269"/>
                    </a:lnTo>
                    <a:lnTo>
                      <a:pt x="152" y="354"/>
                    </a:lnTo>
                    <a:close/>
                    <a:moveTo>
                      <a:pt x="164" y="150"/>
                    </a:moveTo>
                    <a:lnTo>
                      <a:pt x="257" y="197"/>
                    </a:lnTo>
                    <a:lnTo>
                      <a:pt x="235" y="228"/>
                    </a:lnTo>
                    <a:lnTo>
                      <a:pt x="136" y="216"/>
                    </a:lnTo>
                    <a:lnTo>
                      <a:pt x="119" y="174"/>
                    </a:lnTo>
                    <a:lnTo>
                      <a:pt x="164" y="150"/>
                    </a:lnTo>
                    <a:close/>
                    <a:moveTo>
                      <a:pt x="119" y="171"/>
                    </a:moveTo>
                    <a:lnTo>
                      <a:pt x="107" y="143"/>
                    </a:lnTo>
                    <a:lnTo>
                      <a:pt x="162" y="150"/>
                    </a:lnTo>
                    <a:lnTo>
                      <a:pt x="119" y="171"/>
                    </a:lnTo>
                    <a:close/>
                    <a:moveTo>
                      <a:pt x="257" y="197"/>
                    </a:moveTo>
                    <a:lnTo>
                      <a:pt x="166" y="150"/>
                    </a:lnTo>
                    <a:lnTo>
                      <a:pt x="276" y="169"/>
                    </a:lnTo>
                    <a:lnTo>
                      <a:pt x="257" y="197"/>
                    </a:lnTo>
                    <a:close/>
                    <a:moveTo>
                      <a:pt x="257" y="200"/>
                    </a:moveTo>
                    <a:lnTo>
                      <a:pt x="273" y="207"/>
                    </a:lnTo>
                    <a:lnTo>
                      <a:pt x="271" y="233"/>
                    </a:lnTo>
                    <a:lnTo>
                      <a:pt x="238" y="228"/>
                    </a:lnTo>
                    <a:lnTo>
                      <a:pt x="257" y="200"/>
                    </a:lnTo>
                    <a:close/>
                    <a:moveTo>
                      <a:pt x="271" y="280"/>
                    </a:moveTo>
                    <a:lnTo>
                      <a:pt x="273" y="233"/>
                    </a:lnTo>
                    <a:lnTo>
                      <a:pt x="335" y="242"/>
                    </a:lnTo>
                    <a:lnTo>
                      <a:pt x="271" y="280"/>
                    </a:lnTo>
                    <a:close/>
                    <a:moveTo>
                      <a:pt x="516" y="299"/>
                    </a:moveTo>
                    <a:lnTo>
                      <a:pt x="390" y="290"/>
                    </a:lnTo>
                    <a:lnTo>
                      <a:pt x="340" y="242"/>
                    </a:lnTo>
                    <a:lnTo>
                      <a:pt x="516" y="299"/>
                    </a:lnTo>
                    <a:close/>
                    <a:moveTo>
                      <a:pt x="335" y="240"/>
                    </a:moveTo>
                    <a:lnTo>
                      <a:pt x="273" y="233"/>
                    </a:lnTo>
                    <a:lnTo>
                      <a:pt x="276" y="209"/>
                    </a:lnTo>
                    <a:lnTo>
                      <a:pt x="335" y="240"/>
                    </a:lnTo>
                    <a:close/>
                    <a:moveTo>
                      <a:pt x="257" y="197"/>
                    </a:moveTo>
                    <a:lnTo>
                      <a:pt x="276" y="171"/>
                    </a:lnTo>
                    <a:lnTo>
                      <a:pt x="273" y="207"/>
                    </a:lnTo>
                    <a:lnTo>
                      <a:pt x="257" y="197"/>
                    </a:lnTo>
                    <a:close/>
                    <a:moveTo>
                      <a:pt x="107" y="143"/>
                    </a:moveTo>
                    <a:lnTo>
                      <a:pt x="121" y="57"/>
                    </a:lnTo>
                    <a:lnTo>
                      <a:pt x="164" y="147"/>
                    </a:lnTo>
                    <a:lnTo>
                      <a:pt x="107" y="143"/>
                    </a:lnTo>
                    <a:close/>
                    <a:moveTo>
                      <a:pt x="119" y="57"/>
                    </a:moveTo>
                    <a:lnTo>
                      <a:pt x="107" y="140"/>
                    </a:lnTo>
                    <a:lnTo>
                      <a:pt x="48" y="5"/>
                    </a:lnTo>
                    <a:lnTo>
                      <a:pt x="119" y="57"/>
                    </a:lnTo>
                    <a:close/>
                    <a:moveTo>
                      <a:pt x="107" y="143"/>
                    </a:moveTo>
                    <a:lnTo>
                      <a:pt x="117" y="174"/>
                    </a:lnTo>
                    <a:lnTo>
                      <a:pt x="52" y="207"/>
                    </a:lnTo>
                    <a:lnTo>
                      <a:pt x="107" y="143"/>
                    </a:lnTo>
                    <a:close/>
                    <a:moveTo>
                      <a:pt x="52" y="207"/>
                    </a:moveTo>
                    <a:lnTo>
                      <a:pt x="117" y="174"/>
                    </a:lnTo>
                    <a:lnTo>
                      <a:pt x="133" y="216"/>
                    </a:lnTo>
                    <a:lnTo>
                      <a:pt x="52" y="207"/>
                    </a:lnTo>
                    <a:close/>
                    <a:moveTo>
                      <a:pt x="136" y="219"/>
                    </a:moveTo>
                    <a:lnTo>
                      <a:pt x="235" y="231"/>
                    </a:lnTo>
                    <a:lnTo>
                      <a:pt x="212" y="266"/>
                    </a:lnTo>
                    <a:lnTo>
                      <a:pt x="147" y="252"/>
                    </a:lnTo>
                    <a:lnTo>
                      <a:pt x="136" y="219"/>
                    </a:lnTo>
                    <a:close/>
                    <a:moveTo>
                      <a:pt x="147" y="254"/>
                    </a:moveTo>
                    <a:lnTo>
                      <a:pt x="150" y="356"/>
                    </a:lnTo>
                    <a:lnTo>
                      <a:pt x="5" y="373"/>
                    </a:lnTo>
                    <a:lnTo>
                      <a:pt x="147" y="254"/>
                    </a:lnTo>
                    <a:close/>
                    <a:moveTo>
                      <a:pt x="5" y="373"/>
                    </a:moveTo>
                    <a:lnTo>
                      <a:pt x="150" y="356"/>
                    </a:lnTo>
                    <a:lnTo>
                      <a:pt x="150" y="359"/>
                    </a:lnTo>
                    <a:lnTo>
                      <a:pt x="150" y="359"/>
                    </a:lnTo>
                    <a:lnTo>
                      <a:pt x="119" y="411"/>
                    </a:lnTo>
                    <a:lnTo>
                      <a:pt x="5" y="373"/>
                    </a:lnTo>
                    <a:close/>
                    <a:moveTo>
                      <a:pt x="152" y="354"/>
                    </a:moveTo>
                    <a:lnTo>
                      <a:pt x="212" y="269"/>
                    </a:lnTo>
                    <a:lnTo>
                      <a:pt x="269" y="280"/>
                    </a:lnTo>
                    <a:lnTo>
                      <a:pt x="152" y="354"/>
                    </a:lnTo>
                    <a:close/>
                    <a:moveTo>
                      <a:pt x="271" y="280"/>
                    </a:moveTo>
                    <a:lnTo>
                      <a:pt x="337" y="242"/>
                    </a:lnTo>
                    <a:lnTo>
                      <a:pt x="387" y="290"/>
                    </a:lnTo>
                    <a:lnTo>
                      <a:pt x="271" y="280"/>
                    </a:lnTo>
                    <a:close/>
                    <a:moveTo>
                      <a:pt x="390" y="290"/>
                    </a:moveTo>
                    <a:lnTo>
                      <a:pt x="518" y="302"/>
                    </a:lnTo>
                    <a:lnTo>
                      <a:pt x="459" y="356"/>
                    </a:lnTo>
                    <a:lnTo>
                      <a:pt x="390" y="290"/>
                    </a:lnTo>
                    <a:close/>
                    <a:moveTo>
                      <a:pt x="392" y="418"/>
                    </a:moveTo>
                    <a:lnTo>
                      <a:pt x="459" y="359"/>
                    </a:lnTo>
                    <a:lnTo>
                      <a:pt x="511" y="406"/>
                    </a:lnTo>
                    <a:lnTo>
                      <a:pt x="392" y="418"/>
                    </a:lnTo>
                    <a:close/>
                    <a:moveTo>
                      <a:pt x="459" y="356"/>
                    </a:moveTo>
                    <a:lnTo>
                      <a:pt x="520" y="302"/>
                    </a:lnTo>
                    <a:lnTo>
                      <a:pt x="511" y="406"/>
                    </a:lnTo>
                    <a:lnTo>
                      <a:pt x="459" y="356"/>
                    </a:lnTo>
                    <a:close/>
                    <a:moveTo>
                      <a:pt x="516" y="406"/>
                    </a:moveTo>
                    <a:lnTo>
                      <a:pt x="672" y="406"/>
                    </a:lnTo>
                    <a:lnTo>
                      <a:pt x="696" y="444"/>
                    </a:lnTo>
                    <a:lnTo>
                      <a:pt x="516" y="406"/>
                    </a:lnTo>
                    <a:close/>
                    <a:moveTo>
                      <a:pt x="698" y="444"/>
                    </a:moveTo>
                    <a:lnTo>
                      <a:pt x="675" y="409"/>
                    </a:lnTo>
                    <a:lnTo>
                      <a:pt x="746" y="454"/>
                    </a:lnTo>
                    <a:lnTo>
                      <a:pt x="698" y="444"/>
                    </a:lnTo>
                    <a:close/>
                    <a:moveTo>
                      <a:pt x="698" y="447"/>
                    </a:moveTo>
                    <a:lnTo>
                      <a:pt x="746" y="456"/>
                    </a:lnTo>
                    <a:lnTo>
                      <a:pt x="722" y="482"/>
                    </a:lnTo>
                    <a:lnTo>
                      <a:pt x="698" y="447"/>
                    </a:lnTo>
                    <a:close/>
                    <a:moveTo>
                      <a:pt x="722" y="485"/>
                    </a:moveTo>
                    <a:lnTo>
                      <a:pt x="732" y="497"/>
                    </a:lnTo>
                    <a:lnTo>
                      <a:pt x="691" y="596"/>
                    </a:lnTo>
                    <a:lnTo>
                      <a:pt x="691" y="596"/>
                    </a:lnTo>
                    <a:lnTo>
                      <a:pt x="608" y="604"/>
                    </a:lnTo>
                    <a:lnTo>
                      <a:pt x="722" y="485"/>
                    </a:lnTo>
                    <a:close/>
                    <a:moveTo>
                      <a:pt x="691" y="599"/>
                    </a:moveTo>
                    <a:lnTo>
                      <a:pt x="677" y="627"/>
                    </a:lnTo>
                    <a:lnTo>
                      <a:pt x="608" y="606"/>
                    </a:lnTo>
                    <a:lnTo>
                      <a:pt x="691" y="599"/>
                    </a:lnTo>
                    <a:close/>
                    <a:moveTo>
                      <a:pt x="608" y="606"/>
                    </a:moveTo>
                    <a:lnTo>
                      <a:pt x="677" y="627"/>
                    </a:lnTo>
                    <a:lnTo>
                      <a:pt x="658" y="670"/>
                    </a:lnTo>
                    <a:lnTo>
                      <a:pt x="608" y="606"/>
                    </a:lnTo>
                    <a:close/>
                    <a:moveTo>
                      <a:pt x="722" y="751"/>
                    </a:moveTo>
                    <a:lnTo>
                      <a:pt x="677" y="758"/>
                    </a:lnTo>
                    <a:lnTo>
                      <a:pt x="644" y="706"/>
                    </a:lnTo>
                    <a:lnTo>
                      <a:pt x="658" y="670"/>
                    </a:lnTo>
                    <a:lnTo>
                      <a:pt x="722" y="751"/>
                    </a:lnTo>
                    <a:close/>
                    <a:moveTo>
                      <a:pt x="641" y="706"/>
                    </a:moveTo>
                    <a:lnTo>
                      <a:pt x="677" y="760"/>
                    </a:lnTo>
                    <a:lnTo>
                      <a:pt x="573" y="779"/>
                    </a:lnTo>
                    <a:lnTo>
                      <a:pt x="641" y="706"/>
                    </a:lnTo>
                    <a:close/>
                    <a:moveTo>
                      <a:pt x="575" y="779"/>
                    </a:moveTo>
                    <a:lnTo>
                      <a:pt x="677" y="760"/>
                    </a:lnTo>
                    <a:lnTo>
                      <a:pt x="708" y="810"/>
                    </a:lnTo>
                    <a:lnTo>
                      <a:pt x="575" y="779"/>
                    </a:lnTo>
                    <a:close/>
                    <a:moveTo>
                      <a:pt x="710" y="810"/>
                    </a:moveTo>
                    <a:lnTo>
                      <a:pt x="784" y="832"/>
                    </a:lnTo>
                    <a:lnTo>
                      <a:pt x="786" y="900"/>
                    </a:lnTo>
                    <a:lnTo>
                      <a:pt x="710" y="810"/>
                    </a:lnTo>
                    <a:close/>
                    <a:moveTo>
                      <a:pt x="791" y="1069"/>
                    </a:moveTo>
                    <a:lnTo>
                      <a:pt x="786" y="903"/>
                    </a:lnTo>
                    <a:lnTo>
                      <a:pt x="872" y="1003"/>
                    </a:lnTo>
                    <a:lnTo>
                      <a:pt x="791" y="1069"/>
                    </a:lnTo>
                    <a:close/>
                    <a:moveTo>
                      <a:pt x="872" y="1003"/>
                    </a:moveTo>
                    <a:lnTo>
                      <a:pt x="884" y="1067"/>
                    </a:lnTo>
                    <a:lnTo>
                      <a:pt x="793" y="1069"/>
                    </a:lnTo>
                    <a:lnTo>
                      <a:pt x="872" y="1003"/>
                    </a:lnTo>
                    <a:close/>
                    <a:moveTo>
                      <a:pt x="884" y="1067"/>
                    </a:moveTo>
                    <a:lnTo>
                      <a:pt x="893" y="1117"/>
                    </a:lnTo>
                    <a:lnTo>
                      <a:pt x="793" y="1071"/>
                    </a:lnTo>
                    <a:lnTo>
                      <a:pt x="884" y="1067"/>
                    </a:lnTo>
                    <a:close/>
                    <a:moveTo>
                      <a:pt x="793" y="1071"/>
                    </a:moveTo>
                    <a:lnTo>
                      <a:pt x="893" y="1119"/>
                    </a:lnTo>
                    <a:lnTo>
                      <a:pt x="905" y="1183"/>
                    </a:lnTo>
                    <a:lnTo>
                      <a:pt x="793" y="1071"/>
                    </a:lnTo>
                    <a:close/>
                    <a:moveTo>
                      <a:pt x="905" y="1183"/>
                    </a:moveTo>
                    <a:lnTo>
                      <a:pt x="893" y="1119"/>
                    </a:lnTo>
                    <a:lnTo>
                      <a:pt x="953" y="1145"/>
                    </a:lnTo>
                    <a:lnTo>
                      <a:pt x="905" y="1183"/>
                    </a:lnTo>
                    <a:close/>
                    <a:moveTo>
                      <a:pt x="905" y="1185"/>
                    </a:moveTo>
                    <a:lnTo>
                      <a:pt x="953" y="1147"/>
                    </a:lnTo>
                    <a:lnTo>
                      <a:pt x="1064" y="1200"/>
                    </a:lnTo>
                    <a:lnTo>
                      <a:pt x="905" y="1185"/>
                    </a:lnTo>
                    <a:close/>
                    <a:moveTo>
                      <a:pt x="953" y="1145"/>
                    </a:moveTo>
                    <a:lnTo>
                      <a:pt x="1055" y="1062"/>
                    </a:lnTo>
                    <a:lnTo>
                      <a:pt x="1067" y="1200"/>
                    </a:lnTo>
                    <a:lnTo>
                      <a:pt x="953" y="1145"/>
                    </a:lnTo>
                    <a:close/>
                    <a:moveTo>
                      <a:pt x="1067" y="1197"/>
                    </a:moveTo>
                    <a:lnTo>
                      <a:pt x="1057" y="1062"/>
                    </a:lnTo>
                    <a:lnTo>
                      <a:pt x="1169" y="1064"/>
                    </a:lnTo>
                    <a:lnTo>
                      <a:pt x="1067" y="1197"/>
                    </a:lnTo>
                    <a:close/>
                    <a:moveTo>
                      <a:pt x="1171" y="1062"/>
                    </a:moveTo>
                    <a:lnTo>
                      <a:pt x="1209" y="1010"/>
                    </a:lnTo>
                    <a:lnTo>
                      <a:pt x="1247" y="1064"/>
                    </a:lnTo>
                    <a:lnTo>
                      <a:pt x="1171" y="1062"/>
                    </a:lnTo>
                    <a:close/>
                    <a:moveTo>
                      <a:pt x="1249" y="1064"/>
                    </a:moveTo>
                    <a:lnTo>
                      <a:pt x="1211" y="1010"/>
                    </a:lnTo>
                    <a:lnTo>
                      <a:pt x="1359" y="1067"/>
                    </a:lnTo>
                    <a:lnTo>
                      <a:pt x="1249" y="1064"/>
                    </a:lnTo>
                    <a:close/>
                    <a:moveTo>
                      <a:pt x="1361" y="1067"/>
                    </a:moveTo>
                    <a:lnTo>
                      <a:pt x="1314" y="1162"/>
                    </a:lnTo>
                    <a:lnTo>
                      <a:pt x="1249" y="1064"/>
                    </a:lnTo>
                    <a:lnTo>
                      <a:pt x="1361" y="1067"/>
                    </a:lnTo>
                    <a:close/>
                    <a:moveTo>
                      <a:pt x="1361" y="1067"/>
                    </a:moveTo>
                    <a:lnTo>
                      <a:pt x="1432" y="1219"/>
                    </a:lnTo>
                    <a:lnTo>
                      <a:pt x="1316" y="1162"/>
                    </a:lnTo>
                    <a:lnTo>
                      <a:pt x="1361" y="1067"/>
                    </a:lnTo>
                    <a:close/>
                    <a:moveTo>
                      <a:pt x="1297" y="1330"/>
                    </a:moveTo>
                    <a:lnTo>
                      <a:pt x="1314" y="1164"/>
                    </a:lnTo>
                    <a:lnTo>
                      <a:pt x="1463" y="1283"/>
                    </a:lnTo>
                    <a:lnTo>
                      <a:pt x="1297" y="1330"/>
                    </a:lnTo>
                    <a:close/>
                    <a:moveTo>
                      <a:pt x="1466" y="1285"/>
                    </a:moveTo>
                    <a:lnTo>
                      <a:pt x="1520" y="1314"/>
                    </a:lnTo>
                    <a:lnTo>
                      <a:pt x="1511" y="1337"/>
                    </a:lnTo>
                    <a:lnTo>
                      <a:pt x="1466" y="1285"/>
                    </a:lnTo>
                    <a:close/>
                    <a:moveTo>
                      <a:pt x="1523" y="1352"/>
                    </a:moveTo>
                    <a:lnTo>
                      <a:pt x="1494" y="1371"/>
                    </a:lnTo>
                    <a:lnTo>
                      <a:pt x="1511" y="1340"/>
                    </a:lnTo>
                    <a:lnTo>
                      <a:pt x="1523" y="1352"/>
                    </a:lnTo>
                    <a:close/>
                    <a:moveTo>
                      <a:pt x="1591" y="1432"/>
                    </a:moveTo>
                    <a:lnTo>
                      <a:pt x="1644" y="1459"/>
                    </a:lnTo>
                    <a:lnTo>
                      <a:pt x="1599" y="1532"/>
                    </a:lnTo>
                    <a:lnTo>
                      <a:pt x="1591" y="1432"/>
                    </a:lnTo>
                    <a:close/>
                    <a:moveTo>
                      <a:pt x="1601" y="1537"/>
                    </a:moveTo>
                    <a:lnTo>
                      <a:pt x="1648" y="1565"/>
                    </a:lnTo>
                    <a:lnTo>
                      <a:pt x="1648" y="1611"/>
                    </a:lnTo>
                    <a:lnTo>
                      <a:pt x="1601" y="1537"/>
                    </a:lnTo>
                    <a:close/>
                    <a:moveTo>
                      <a:pt x="1651" y="1613"/>
                    </a:moveTo>
                    <a:lnTo>
                      <a:pt x="1736" y="1625"/>
                    </a:lnTo>
                    <a:lnTo>
                      <a:pt x="1665" y="1770"/>
                    </a:lnTo>
                    <a:lnTo>
                      <a:pt x="1651" y="1613"/>
                    </a:lnTo>
                    <a:close/>
                    <a:moveTo>
                      <a:pt x="1668" y="1770"/>
                    </a:moveTo>
                    <a:lnTo>
                      <a:pt x="1739" y="1625"/>
                    </a:lnTo>
                    <a:lnTo>
                      <a:pt x="1803" y="1639"/>
                    </a:lnTo>
                    <a:lnTo>
                      <a:pt x="1668" y="1770"/>
                    </a:lnTo>
                    <a:close/>
                    <a:moveTo>
                      <a:pt x="1803" y="1637"/>
                    </a:moveTo>
                    <a:lnTo>
                      <a:pt x="1739" y="1625"/>
                    </a:lnTo>
                    <a:lnTo>
                      <a:pt x="1884" y="1561"/>
                    </a:lnTo>
                    <a:lnTo>
                      <a:pt x="1803" y="1637"/>
                    </a:lnTo>
                    <a:close/>
                    <a:moveTo>
                      <a:pt x="1886" y="1561"/>
                    </a:moveTo>
                    <a:lnTo>
                      <a:pt x="1919" y="1660"/>
                    </a:lnTo>
                    <a:lnTo>
                      <a:pt x="1805" y="1637"/>
                    </a:lnTo>
                    <a:lnTo>
                      <a:pt x="1886" y="1561"/>
                    </a:lnTo>
                    <a:close/>
                    <a:moveTo>
                      <a:pt x="1886" y="1561"/>
                    </a:moveTo>
                    <a:lnTo>
                      <a:pt x="2043" y="1618"/>
                    </a:lnTo>
                    <a:lnTo>
                      <a:pt x="1922" y="1660"/>
                    </a:lnTo>
                    <a:lnTo>
                      <a:pt x="1886" y="1561"/>
                    </a:lnTo>
                    <a:close/>
                    <a:moveTo>
                      <a:pt x="1922" y="1660"/>
                    </a:moveTo>
                    <a:lnTo>
                      <a:pt x="2112" y="1641"/>
                    </a:lnTo>
                    <a:lnTo>
                      <a:pt x="2029" y="1791"/>
                    </a:lnTo>
                    <a:lnTo>
                      <a:pt x="1922" y="1660"/>
                    </a:lnTo>
                    <a:close/>
                    <a:moveTo>
                      <a:pt x="2114" y="1641"/>
                    </a:moveTo>
                    <a:lnTo>
                      <a:pt x="2173" y="1622"/>
                    </a:lnTo>
                    <a:lnTo>
                      <a:pt x="2183" y="1646"/>
                    </a:lnTo>
                    <a:lnTo>
                      <a:pt x="2114" y="1641"/>
                    </a:lnTo>
                    <a:close/>
                    <a:moveTo>
                      <a:pt x="2202" y="1649"/>
                    </a:moveTo>
                    <a:lnTo>
                      <a:pt x="2197" y="1679"/>
                    </a:lnTo>
                    <a:lnTo>
                      <a:pt x="2183" y="1646"/>
                    </a:lnTo>
                    <a:lnTo>
                      <a:pt x="2202" y="1649"/>
                    </a:lnTo>
                    <a:close/>
                    <a:moveTo>
                      <a:pt x="2340" y="1615"/>
                    </a:moveTo>
                    <a:lnTo>
                      <a:pt x="2361" y="1637"/>
                    </a:lnTo>
                    <a:lnTo>
                      <a:pt x="2309" y="1656"/>
                    </a:lnTo>
                    <a:lnTo>
                      <a:pt x="2340" y="1615"/>
                    </a:lnTo>
                    <a:close/>
                    <a:moveTo>
                      <a:pt x="2363" y="1639"/>
                    </a:moveTo>
                    <a:lnTo>
                      <a:pt x="2385" y="1720"/>
                    </a:lnTo>
                    <a:lnTo>
                      <a:pt x="2309" y="1656"/>
                    </a:lnTo>
                    <a:lnTo>
                      <a:pt x="2363" y="163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99" name="Freeform 3284">
                <a:extLst>
                  <a:ext uri="{FF2B5EF4-FFF2-40B4-BE49-F238E27FC236}">
                    <a16:creationId xmlns:a16="http://schemas.microsoft.com/office/drawing/2014/main" id="{F79C0A02-0952-29CE-5EC4-742544E68064}"/>
                  </a:ext>
                </a:extLst>
              </p:cNvPr>
              <p:cNvSpPr>
                <a:spLocks/>
              </p:cNvSpPr>
              <p:nvPr/>
            </p:nvSpPr>
            <p:spPr bwMode="auto">
              <a:xfrm>
                <a:off x="6975035" y="-347780"/>
                <a:ext cx="46900" cy="52417"/>
              </a:xfrm>
              <a:custGeom>
                <a:avLst/>
                <a:gdLst>
                  <a:gd name="T0" fmla="*/ 6 w 7"/>
                  <a:gd name="T1" fmla="*/ 6 h 8"/>
                  <a:gd name="T2" fmla="*/ 1 w 7"/>
                  <a:gd name="T3" fmla="*/ 7 h 8"/>
                  <a:gd name="T4" fmla="*/ 1 w 7"/>
                  <a:gd name="T5" fmla="*/ 2 h 8"/>
                  <a:gd name="T6" fmla="*/ 6 w 7"/>
                  <a:gd name="T7" fmla="*/ 2 h 8"/>
                  <a:gd name="T8" fmla="*/ 6 w 7"/>
                  <a:gd name="T9" fmla="*/ 6 h 8"/>
                </a:gdLst>
                <a:ahLst/>
                <a:cxnLst>
                  <a:cxn ang="0">
                    <a:pos x="T0" y="T1"/>
                  </a:cxn>
                  <a:cxn ang="0">
                    <a:pos x="T2" y="T3"/>
                  </a:cxn>
                  <a:cxn ang="0">
                    <a:pos x="T4" y="T5"/>
                  </a:cxn>
                  <a:cxn ang="0">
                    <a:pos x="T6" y="T7"/>
                  </a:cxn>
                  <a:cxn ang="0">
                    <a:pos x="T8" y="T9"/>
                  </a:cxn>
                </a:cxnLst>
                <a:rect l="0" t="0" r="r" b="b"/>
                <a:pathLst>
                  <a:path w="7" h="8">
                    <a:moveTo>
                      <a:pt x="6" y="6"/>
                    </a:moveTo>
                    <a:cubicBezTo>
                      <a:pt x="5" y="8"/>
                      <a:pt x="3" y="8"/>
                      <a:pt x="1" y="7"/>
                    </a:cubicBezTo>
                    <a:cubicBezTo>
                      <a:pt x="0" y="5"/>
                      <a:pt x="0" y="3"/>
                      <a:pt x="1" y="2"/>
                    </a:cubicBezTo>
                    <a:cubicBezTo>
                      <a:pt x="2" y="0"/>
                      <a:pt x="4" y="0"/>
                      <a:pt x="6" y="2"/>
                    </a:cubicBezTo>
                    <a:cubicBezTo>
                      <a:pt x="7" y="3"/>
                      <a:pt x="7" y="5"/>
                      <a:pt x="6"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00" name="Freeform 3285">
                <a:extLst>
                  <a:ext uri="{FF2B5EF4-FFF2-40B4-BE49-F238E27FC236}">
                    <a16:creationId xmlns:a16="http://schemas.microsoft.com/office/drawing/2014/main" id="{27EBE6C9-9901-2B37-BF7D-A8D9EB215610}"/>
                  </a:ext>
                </a:extLst>
              </p:cNvPr>
              <p:cNvSpPr>
                <a:spLocks/>
              </p:cNvSpPr>
              <p:nvPr/>
            </p:nvSpPr>
            <p:spPr bwMode="auto">
              <a:xfrm>
                <a:off x="6563972" y="19142"/>
                <a:ext cx="44141" cy="46900"/>
              </a:xfrm>
              <a:custGeom>
                <a:avLst/>
                <a:gdLst>
                  <a:gd name="T0" fmla="*/ 6 w 7"/>
                  <a:gd name="T1" fmla="*/ 6 h 7"/>
                  <a:gd name="T2" fmla="*/ 1 w 7"/>
                  <a:gd name="T3" fmla="*/ 6 h 7"/>
                  <a:gd name="T4" fmla="*/ 1 w 7"/>
                  <a:gd name="T5" fmla="*/ 1 h 7"/>
                  <a:gd name="T6" fmla="*/ 6 w 7"/>
                  <a:gd name="T7" fmla="*/ 1 h 7"/>
                  <a:gd name="T8" fmla="*/ 6 w 7"/>
                  <a:gd name="T9" fmla="*/ 6 h 7"/>
                </a:gdLst>
                <a:ahLst/>
                <a:cxnLst>
                  <a:cxn ang="0">
                    <a:pos x="T0" y="T1"/>
                  </a:cxn>
                  <a:cxn ang="0">
                    <a:pos x="T2" y="T3"/>
                  </a:cxn>
                  <a:cxn ang="0">
                    <a:pos x="T4" y="T5"/>
                  </a:cxn>
                  <a:cxn ang="0">
                    <a:pos x="T6" y="T7"/>
                  </a:cxn>
                  <a:cxn ang="0">
                    <a:pos x="T8" y="T9"/>
                  </a:cxn>
                </a:cxnLst>
                <a:rect l="0" t="0" r="r" b="b"/>
                <a:pathLst>
                  <a:path w="7" h="7">
                    <a:moveTo>
                      <a:pt x="6" y="6"/>
                    </a:moveTo>
                    <a:cubicBezTo>
                      <a:pt x="5" y="7"/>
                      <a:pt x="3" y="7"/>
                      <a:pt x="1" y="6"/>
                    </a:cubicBezTo>
                    <a:cubicBezTo>
                      <a:pt x="0" y="5"/>
                      <a:pt x="0" y="3"/>
                      <a:pt x="1" y="1"/>
                    </a:cubicBezTo>
                    <a:cubicBezTo>
                      <a:pt x="2" y="0"/>
                      <a:pt x="4" y="0"/>
                      <a:pt x="6" y="1"/>
                    </a:cubicBezTo>
                    <a:cubicBezTo>
                      <a:pt x="7" y="2"/>
                      <a:pt x="7" y="4"/>
                      <a:pt x="6"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01" name="Freeform 3286">
                <a:extLst>
                  <a:ext uri="{FF2B5EF4-FFF2-40B4-BE49-F238E27FC236}">
                    <a16:creationId xmlns:a16="http://schemas.microsoft.com/office/drawing/2014/main" id="{C3486CAB-9453-48E6-313D-4AE31E0BB4C8}"/>
                  </a:ext>
                </a:extLst>
              </p:cNvPr>
              <p:cNvSpPr>
                <a:spLocks/>
              </p:cNvSpPr>
              <p:nvPr/>
            </p:nvSpPr>
            <p:spPr bwMode="auto">
              <a:xfrm>
                <a:off x="7664737" y="-289845"/>
                <a:ext cx="52417" cy="46900"/>
              </a:xfrm>
              <a:custGeom>
                <a:avLst/>
                <a:gdLst>
                  <a:gd name="T0" fmla="*/ 6 w 8"/>
                  <a:gd name="T1" fmla="*/ 6 h 7"/>
                  <a:gd name="T2" fmla="*/ 2 w 8"/>
                  <a:gd name="T3" fmla="*/ 6 h 7"/>
                  <a:gd name="T4" fmla="*/ 1 w 8"/>
                  <a:gd name="T5" fmla="*/ 1 h 7"/>
                  <a:gd name="T6" fmla="*/ 6 w 8"/>
                  <a:gd name="T7" fmla="*/ 1 h 7"/>
                  <a:gd name="T8" fmla="*/ 6 w 8"/>
                  <a:gd name="T9" fmla="*/ 6 h 7"/>
                </a:gdLst>
                <a:ahLst/>
                <a:cxnLst>
                  <a:cxn ang="0">
                    <a:pos x="T0" y="T1"/>
                  </a:cxn>
                  <a:cxn ang="0">
                    <a:pos x="T2" y="T3"/>
                  </a:cxn>
                  <a:cxn ang="0">
                    <a:pos x="T4" y="T5"/>
                  </a:cxn>
                  <a:cxn ang="0">
                    <a:pos x="T6" y="T7"/>
                  </a:cxn>
                  <a:cxn ang="0">
                    <a:pos x="T8" y="T9"/>
                  </a:cxn>
                </a:cxnLst>
                <a:rect l="0" t="0" r="r" b="b"/>
                <a:pathLst>
                  <a:path w="8" h="7">
                    <a:moveTo>
                      <a:pt x="6" y="6"/>
                    </a:moveTo>
                    <a:cubicBezTo>
                      <a:pt x="5" y="7"/>
                      <a:pt x="3" y="7"/>
                      <a:pt x="2" y="6"/>
                    </a:cubicBezTo>
                    <a:cubicBezTo>
                      <a:pt x="0" y="5"/>
                      <a:pt x="0" y="3"/>
                      <a:pt x="1" y="1"/>
                    </a:cubicBezTo>
                    <a:cubicBezTo>
                      <a:pt x="3" y="0"/>
                      <a:pt x="5" y="0"/>
                      <a:pt x="6" y="1"/>
                    </a:cubicBezTo>
                    <a:cubicBezTo>
                      <a:pt x="8" y="2"/>
                      <a:pt x="8" y="4"/>
                      <a:pt x="6"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02" name="Freeform 3287">
                <a:extLst>
                  <a:ext uri="{FF2B5EF4-FFF2-40B4-BE49-F238E27FC236}">
                    <a16:creationId xmlns:a16="http://schemas.microsoft.com/office/drawing/2014/main" id="{4A097B33-D5E0-2EA8-FAE9-ACA261E81F13}"/>
                  </a:ext>
                </a:extLst>
              </p:cNvPr>
              <p:cNvSpPr>
                <a:spLocks/>
              </p:cNvSpPr>
              <p:nvPr/>
            </p:nvSpPr>
            <p:spPr bwMode="auto">
              <a:xfrm>
                <a:off x="6997105" y="-648490"/>
                <a:ext cx="38623" cy="38623"/>
              </a:xfrm>
              <a:custGeom>
                <a:avLst/>
                <a:gdLst>
                  <a:gd name="T0" fmla="*/ 5 w 6"/>
                  <a:gd name="T1" fmla="*/ 5 h 6"/>
                  <a:gd name="T2" fmla="*/ 2 w 6"/>
                  <a:gd name="T3" fmla="*/ 5 h 6"/>
                  <a:gd name="T4" fmla="*/ 1 w 6"/>
                  <a:gd name="T5" fmla="*/ 1 h 6"/>
                  <a:gd name="T6" fmla="*/ 5 w 6"/>
                  <a:gd name="T7" fmla="*/ 1 h 6"/>
                  <a:gd name="T8" fmla="*/ 5 w 6"/>
                  <a:gd name="T9" fmla="*/ 5 h 6"/>
                </a:gdLst>
                <a:ahLst/>
                <a:cxnLst>
                  <a:cxn ang="0">
                    <a:pos x="T0" y="T1"/>
                  </a:cxn>
                  <a:cxn ang="0">
                    <a:pos x="T2" y="T3"/>
                  </a:cxn>
                  <a:cxn ang="0">
                    <a:pos x="T4" y="T5"/>
                  </a:cxn>
                  <a:cxn ang="0">
                    <a:pos x="T6" y="T7"/>
                  </a:cxn>
                  <a:cxn ang="0">
                    <a:pos x="T8" y="T9"/>
                  </a:cxn>
                </a:cxnLst>
                <a:rect l="0" t="0" r="r" b="b"/>
                <a:pathLst>
                  <a:path w="6" h="6">
                    <a:moveTo>
                      <a:pt x="5" y="5"/>
                    </a:moveTo>
                    <a:cubicBezTo>
                      <a:pt x="4" y="6"/>
                      <a:pt x="3" y="6"/>
                      <a:pt x="2" y="5"/>
                    </a:cubicBezTo>
                    <a:cubicBezTo>
                      <a:pt x="1" y="4"/>
                      <a:pt x="0" y="3"/>
                      <a:pt x="1" y="1"/>
                    </a:cubicBezTo>
                    <a:cubicBezTo>
                      <a:pt x="2" y="0"/>
                      <a:pt x="4" y="0"/>
                      <a:pt x="5" y="1"/>
                    </a:cubicBezTo>
                    <a:cubicBezTo>
                      <a:pt x="6" y="2"/>
                      <a:pt x="6" y="4"/>
                      <a:pt x="5"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03" name="Freeform 3288">
                <a:extLst>
                  <a:ext uri="{FF2B5EF4-FFF2-40B4-BE49-F238E27FC236}">
                    <a16:creationId xmlns:a16="http://schemas.microsoft.com/office/drawing/2014/main" id="{25982949-8020-5FCE-C421-CBDAA4287815}"/>
                  </a:ext>
                </a:extLst>
              </p:cNvPr>
              <p:cNvSpPr>
                <a:spLocks/>
              </p:cNvSpPr>
              <p:nvPr/>
            </p:nvSpPr>
            <p:spPr bwMode="auto">
              <a:xfrm>
                <a:off x="7546108" y="-734013"/>
                <a:ext cx="38623" cy="38623"/>
              </a:xfrm>
              <a:custGeom>
                <a:avLst/>
                <a:gdLst>
                  <a:gd name="T0" fmla="*/ 5 w 6"/>
                  <a:gd name="T1" fmla="*/ 4 h 6"/>
                  <a:gd name="T2" fmla="*/ 1 w 6"/>
                  <a:gd name="T3" fmla="*/ 5 h 6"/>
                  <a:gd name="T4" fmla="*/ 1 w 6"/>
                  <a:gd name="T5" fmla="*/ 1 h 6"/>
                  <a:gd name="T6" fmla="*/ 5 w 6"/>
                  <a:gd name="T7" fmla="*/ 1 h 6"/>
                  <a:gd name="T8" fmla="*/ 5 w 6"/>
                  <a:gd name="T9" fmla="*/ 4 h 6"/>
                </a:gdLst>
                <a:ahLst/>
                <a:cxnLst>
                  <a:cxn ang="0">
                    <a:pos x="T0" y="T1"/>
                  </a:cxn>
                  <a:cxn ang="0">
                    <a:pos x="T2" y="T3"/>
                  </a:cxn>
                  <a:cxn ang="0">
                    <a:pos x="T4" y="T5"/>
                  </a:cxn>
                  <a:cxn ang="0">
                    <a:pos x="T6" y="T7"/>
                  </a:cxn>
                  <a:cxn ang="0">
                    <a:pos x="T8" y="T9"/>
                  </a:cxn>
                </a:cxnLst>
                <a:rect l="0" t="0" r="r" b="b"/>
                <a:pathLst>
                  <a:path w="6" h="6">
                    <a:moveTo>
                      <a:pt x="5" y="4"/>
                    </a:moveTo>
                    <a:cubicBezTo>
                      <a:pt x="4" y="6"/>
                      <a:pt x="2" y="6"/>
                      <a:pt x="1" y="5"/>
                    </a:cubicBezTo>
                    <a:cubicBezTo>
                      <a:pt x="0" y="4"/>
                      <a:pt x="0" y="2"/>
                      <a:pt x="1" y="1"/>
                    </a:cubicBezTo>
                    <a:cubicBezTo>
                      <a:pt x="2" y="0"/>
                      <a:pt x="4" y="0"/>
                      <a:pt x="5" y="1"/>
                    </a:cubicBezTo>
                    <a:cubicBezTo>
                      <a:pt x="6" y="2"/>
                      <a:pt x="6" y="3"/>
                      <a:pt x="5"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04" name="Freeform 3289">
                <a:extLst>
                  <a:ext uri="{FF2B5EF4-FFF2-40B4-BE49-F238E27FC236}">
                    <a16:creationId xmlns:a16="http://schemas.microsoft.com/office/drawing/2014/main" id="{046F7685-3EA8-32AE-1566-42AECF7D1C41}"/>
                  </a:ext>
                </a:extLst>
              </p:cNvPr>
              <p:cNvSpPr>
                <a:spLocks/>
              </p:cNvSpPr>
              <p:nvPr/>
            </p:nvSpPr>
            <p:spPr bwMode="auto">
              <a:xfrm>
                <a:off x="6379132" y="-538138"/>
                <a:ext cx="41382" cy="33106"/>
              </a:xfrm>
              <a:custGeom>
                <a:avLst/>
                <a:gdLst>
                  <a:gd name="T0" fmla="*/ 5 w 6"/>
                  <a:gd name="T1" fmla="*/ 4 h 5"/>
                  <a:gd name="T2" fmla="*/ 1 w 6"/>
                  <a:gd name="T3" fmla="*/ 5 h 5"/>
                  <a:gd name="T4" fmla="*/ 1 w 6"/>
                  <a:gd name="T5" fmla="*/ 1 h 5"/>
                  <a:gd name="T6" fmla="*/ 4 w 6"/>
                  <a:gd name="T7" fmla="*/ 1 h 5"/>
                  <a:gd name="T8" fmla="*/ 5 w 6"/>
                  <a:gd name="T9" fmla="*/ 4 h 5"/>
                </a:gdLst>
                <a:ahLst/>
                <a:cxnLst>
                  <a:cxn ang="0">
                    <a:pos x="T0" y="T1"/>
                  </a:cxn>
                  <a:cxn ang="0">
                    <a:pos x="T2" y="T3"/>
                  </a:cxn>
                  <a:cxn ang="0">
                    <a:pos x="T4" y="T5"/>
                  </a:cxn>
                  <a:cxn ang="0">
                    <a:pos x="T6" y="T7"/>
                  </a:cxn>
                  <a:cxn ang="0">
                    <a:pos x="T8" y="T9"/>
                  </a:cxn>
                </a:cxnLst>
                <a:rect l="0" t="0" r="r" b="b"/>
                <a:pathLst>
                  <a:path w="6" h="5">
                    <a:moveTo>
                      <a:pt x="5" y="4"/>
                    </a:moveTo>
                    <a:cubicBezTo>
                      <a:pt x="4" y="5"/>
                      <a:pt x="2" y="5"/>
                      <a:pt x="1" y="5"/>
                    </a:cubicBezTo>
                    <a:cubicBezTo>
                      <a:pt x="0" y="4"/>
                      <a:pt x="0" y="2"/>
                      <a:pt x="1" y="1"/>
                    </a:cubicBezTo>
                    <a:cubicBezTo>
                      <a:pt x="2" y="0"/>
                      <a:pt x="3" y="0"/>
                      <a:pt x="4" y="1"/>
                    </a:cubicBezTo>
                    <a:cubicBezTo>
                      <a:pt x="6" y="1"/>
                      <a:pt x="6" y="3"/>
                      <a:pt x="5"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05" name="Freeform 3290">
                <a:extLst>
                  <a:ext uri="{FF2B5EF4-FFF2-40B4-BE49-F238E27FC236}">
                    <a16:creationId xmlns:a16="http://schemas.microsoft.com/office/drawing/2014/main" id="{2609515D-8797-4266-CD9A-07C64129B887}"/>
                  </a:ext>
                </a:extLst>
              </p:cNvPr>
              <p:cNvSpPr>
                <a:spLocks/>
              </p:cNvSpPr>
              <p:nvPr/>
            </p:nvSpPr>
            <p:spPr bwMode="auto">
              <a:xfrm>
                <a:off x="6641219" y="-413991"/>
                <a:ext cx="41382" cy="38623"/>
              </a:xfrm>
              <a:custGeom>
                <a:avLst/>
                <a:gdLst>
                  <a:gd name="T0" fmla="*/ 5 w 6"/>
                  <a:gd name="T1" fmla="*/ 4 h 6"/>
                  <a:gd name="T2" fmla="*/ 1 w 6"/>
                  <a:gd name="T3" fmla="*/ 5 h 6"/>
                  <a:gd name="T4" fmla="*/ 1 w 6"/>
                  <a:gd name="T5" fmla="*/ 1 h 6"/>
                  <a:gd name="T6" fmla="*/ 5 w 6"/>
                  <a:gd name="T7" fmla="*/ 1 h 6"/>
                  <a:gd name="T8" fmla="*/ 5 w 6"/>
                  <a:gd name="T9" fmla="*/ 4 h 6"/>
                </a:gdLst>
                <a:ahLst/>
                <a:cxnLst>
                  <a:cxn ang="0">
                    <a:pos x="T0" y="T1"/>
                  </a:cxn>
                  <a:cxn ang="0">
                    <a:pos x="T2" y="T3"/>
                  </a:cxn>
                  <a:cxn ang="0">
                    <a:pos x="T4" y="T5"/>
                  </a:cxn>
                  <a:cxn ang="0">
                    <a:pos x="T6" y="T7"/>
                  </a:cxn>
                  <a:cxn ang="0">
                    <a:pos x="T8" y="T9"/>
                  </a:cxn>
                </a:cxnLst>
                <a:rect l="0" t="0" r="r" b="b"/>
                <a:pathLst>
                  <a:path w="6" h="6">
                    <a:moveTo>
                      <a:pt x="5" y="4"/>
                    </a:moveTo>
                    <a:cubicBezTo>
                      <a:pt x="4" y="5"/>
                      <a:pt x="2" y="6"/>
                      <a:pt x="1" y="5"/>
                    </a:cubicBezTo>
                    <a:cubicBezTo>
                      <a:pt x="0" y="4"/>
                      <a:pt x="0" y="2"/>
                      <a:pt x="1" y="1"/>
                    </a:cubicBezTo>
                    <a:cubicBezTo>
                      <a:pt x="2" y="0"/>
                      <a:pt x="4" y="0"/>
                      <a:pt x="5" y="1"/>
                    </a:cubicBezTo>
                    <a:cubicBezTo>
                      <a:pt x="6" y="1"/>
                      <a:pt x="6" y="3"/>
                      <a:pt x="5"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06" name="Freeform 3291">
                <a:extLst>
                  <a:ext uri="{FF2B5EF4-FFF2-40B4-BE49-F238E27FC236}">
                    <a16:creationId xmlns:a16="http://schemas.microsoft.com/office/drawing/2014/main" id="{048E3E81-AAE8-342E-0364-D1DF2971B9C0}"/>
                  </a:ext>
                </a:extLst>
              </p:cNvPr>
              <p:cNvSpPr>
                <a:spLocks/>
              </p:cNvSpPr>
              <p:nvPr/>
            </p:nvSpPr>
            <p:spPr bwMode="auto">
              <a:xfrm>
                <a:off x="8089594" y="5348"/>
                <a:ext cx="38623" cy="38623"/>
              </a:xfrm>
              <a:custGeom>
                <a:avLst/>
                <a:gdLst>
                  <a:gd name="T0" fmla="*/ 5 w 6"/>
                  <a:gd name="T1" fmla="*/ 5 h 6"/>
                  <a:gd name="T2" fmla="*/ 1 w 6"/>
                  <a:gd name="T3" fmla="*/ 5 h 6"/>
                  <a:gd name="T4" fmla="*/ 1 w 6"/>
                  <a:gd name="T5" fmla="*/ 2 h 6"/>
                  <a:gd name="T6" fmla="*/ 5 w 6"/>
                  <a:gd name="T7" fmla="*/ 1 h 6"/>
                  <a:gd name="T8" fmla="*/ 5 w 6"/>
                  <a:gd name="T9" fmla="*/ 5 h 6"/>
                </a:gdLst>
                <a:ahLst/>
                <a:cxnLst>
                  <a:cxn ang="0">
                    <a:pos x="T0" y="T1"/>
                  </a:cxn>
                  <a:cxn ang="0">
                    <a:pos x="T2" y="T3"/>
                  </a:cxn>
                  <a:cxn ang="0">
                    <a:pos x="T4" y="T5"/>
                  </a:cxn>
                  <a:cxn ang="0">
                    <a:pos x="T6" y="T7"/>
                  </a:cxn>
                  <a:cxn ang="0">
                    <a:pos x="T8" y="T9"/>
                  </a:cxn>
                </a:cxnLst>
                <a:rect l="0" t="0" r="r" b="b"/>
                <a:pathLst>
                  <a:path w="6" h="6">
                    <a:moveTo>
                      <a:pt x="5" y="5"/>
                    </a:moveTo>
                    <a:cubicBezTo>
                      <a:pt x="4" y="6"/>
                      <a:pt x="3" y="6"/>
                      <a:pt x="1" y="5"/>
                    </a:cubicBezTo>
                    <a:cubicBezTo>
                      <a:pt x="0" y="4"/>
                      <a:pt x="0" y="3"/>
                      <a:pt x="1" y="2"/>
                    </a:cubicBezTo>
                    <a:cubicBezTo>
                      <a:pt x="2" y="0"/>
                      <a:pt x="4" y="0"/>
                      <a:pt x="5" y="1"/>
                    </a:cubicBezTo>
                    <a:cubicBezTo>
                      <a:pt x="6" y="2"/>
                      <a:pt x="6" y="4"/>
                      <a:pt x="5"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07" name="Freeform 3292">
                <a:extLst>
                  <a:ext uri="{FF2B5EF4-FFF2-40B4-BE49-F238E27FC236}">
                    <a16:creationId xmlns:a16="http://schemas.microsoft.com/office/drawing/2014/main" id="{3D89631E-1026-13BA-9432-70BFEEB2F329}"/>
                  </a:ext>
                </a:extLst>
              </p:cNvPr>
              <p:cNvSpPr>
                <a:spLocks/>
              </p:cNvSpPr>
              <p:nvPr/>
            </p:nvSpPr>
            <p:spPr bwMode="auto">
              <a:xfrm>
                <a:off x="8437204" y="-281568"/>
                <a:ext cx="38623" cy="38623"/>
              </a:xfrm>
              <a:custGeom>
                <a:avLst/>
                <a:gdLst>
                  <a:gd name="T0" fmla="*/ 5 w 6"/>
                  <a:gd name="T1" fmla="*/ 5 h 6"/>
                  <a:gd name="T2" fmla="*/ 1 w 6"/>
                  <a:gd name="T3" fmla="*/ 5 h 6"/>
                  <a:gd name="T4" fmla="*/ 1 w 6"/>
                  <a:gd name="T5" fmla="*/ 2 h 6"/>
                  <a:gd name="T6" fmla="*/ 5 w 6"/>
                  <a:gd name="T7" fmla="*/ 1 h 6"/>
                  <a:gd name="T8" fmla="*/ 5 w 6"/>
                  <a:gd name="T9" fmla="*/ 5 h 6"/>
                </a:gdLst>
                <a:ahLst/>
                <a:cxnLst>
                  <a:cxn ang="0">
                    <a:pos x="T0" y="T1"/>
                  </a:cxn>
                  <a:cxn ang="0">
                    <a:pos x="T2" y="T3"/>
                  </a:cxn>
                  <a:cxn ang="0">
                    <a:pos x="T4" y="T5"/>
                  </a:cxn>
                  <a:cxn ang="0">
                    <a:pos x="T6" y="T7"/>
                  </a:cxn>
                  <a:cxn ang="0">
                    <a:pos x="T8" y="T9"/>
                  </a:cxn>
                </a:cxnLst>
                <a:rect l="0" t="0" r="r" b="b"/>
                <a:pathLst>
                  <a:path w="6" h="6">
                    <a:moveTo>
                      <a:pt x="5" y="5"/>
                    </a:moveTo>
                    <a:cubicBezTo>
                      <a:pt x="4" y="6"/>
                      <a:pt x="2" y="6"/>
                      <a:pt x="1" y="5"/>
                    </a:cubicBezTo>
                    <a:cubicBezTo>
                      <a:pt x="0" y="4"/>
                      <a:pt x="0" y="3"/>
                      <a:pt x="1" y="2"/>
                    </a:cubicBezTo>
                    <a:cubicBezTo>
                      <a:pt x="2" y="1"/>
                      <a:pt x="3" y="0"/>
                      <a:pt x="5" y="1"/>
                    </a:cubicBezTo>
                    <a:cubicBezTo>
                      <a:pt x="6" y="2"/>
                      <a:pt x="6" y="4"/>
                      <a:pt x="5"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08" name="Freeform 3293">
                <a:extLst>
                  <a:ext uri="{FF2B5EF4-FFF2-40B4-BE49-F238E27FC236}">
                    <a16:creationId xmlns:a16="http://schemas.microsoft.com/office/drawing/2014/main" id="{E4C4EFD0-EA4A-E5DC-BF3B-D411F35F4716}"/>
                  </a:ext>
                </a:extLst>
              </p:cNvPr>
              <p:cNvSpPr>
                <a:spLocks/>
              </p:cNvSpPr>
              <p:nvPr/>
            </p:nvSpPr>
            <p:spPr bwMode="auto">
              <a:xfrm>
                <a:off x="8903443" y="248123"/>
                <a:ext cx="38623" cy="38623"/>
              </a:xfrm>
              <a:custGeom>
                <a:avLst/>
                <a:gdLst>
                  <a:gd name="T0" fmla="*/ 5 w 6"/>
                  <a:gd name="T1" fmla="*/ 5 h 6"/>
                  <a:gd name="T2" fmla="*/ 2 w 6"/>
                  <a:gd name="T3" fmla="*/ 5 h 6"/>
                  <a:gd name="T4" fmla="*/ 1 w 6"/>
                  <a:gd name="T5" fmla="*/ 2 h 6"/>
                  <a:gd name="T6" fmla="*/ 5 w 6"/>
                  <a:gd name="T7" fmla="*/ 1 h 6"/>
                  <a:gd name="T8" fmla="*/ 5 w 6"/>
                  <a:gd name="T9" fmla="*/ 5 h 6"/>
                </a:gdLst>
                <a:ahLst/>
                <a:cxnLst>
                  <a:cxn ang="0">
                    <a:pos x="T0" y="T1"/>
                  </a:cxn>
                  <a:cxn ang="0">
                    <a:pos x="T2" y="T3"/>
                  </a:cxn>
                  <a:cxn ang="0">
                    <a:pos x="T4" y="T5"/>
                  </a:cxn>
                  <a:cxn ang="0">
                    <a:pos x="T6" y="T7"/>
                  </a:cxn>
                  <a:cxn ang="0">
                    <a:pos x="T8" y="T9"/>
                  </a:cxn>
                </a:cxnLst>
                <a:rect l="0" t="0" r="r" b="b"/>
                <a:pathLst>
                  <a:path w="6" h="6">
                    <a:moveTo>
                      <a:pt x="5" y="5"/>
                    </a:moveTo>
                    <a:cubicBezTo>
                      <a:pt x="4" y="6"/>
                      <a:pt x="3" y="6"/>
                      <a:pt x="2" y="5"/>
                    </a:cubicBezTo>
                    <a:cubicBezTo>
                      <a:pt x="1" y="4"/>
                      <a:pt x="0" y="3"/>
                      <a:pt x="1" y="2"/>
                    </a:cubicBezTo>
                    <a:cubicBezTo>
                      <a:pt x="2" y="0"/>
                      <a:pt x="4" y="0"/>
                      <a:pt x="5" y="1"/>
                    </a:cubicBezTo>
                    <a:cubicBezTo>
                      <a:pt x="6" y="2"/>
                      <a:pt x="6" y="4"/>
                      <a:pt x="5"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09" name="Freeform 3294">
                <a:extLst>
                  <a:ext uri="{FF2B5EF4-FFF2-40B4-BE49-F238E27FC236}">
                    <a16:creationId xmlns:a16="http://schemas.microsoft.com/office/drawing/2014/main" id="{E51E87E9-F158-CE6A-8F45-06A6F08E6F65}"/>
                  </a:ext>
                </a:extLst>
              </p:cNvPr>
              <p:cNvSpPr>
                <a:spLocks/>
              </p:cNvSpPr>
              <p:nvPr/>
            </p:nvSpPr>
            <p:spPr bwMode="auto">
              <a:xfrm>
                <a:off x="6569490" y="-957477"/>
                <a:ext cx="38623" cy="38623"/>
              </a:xfrm>
              <a:custGeom>
                <a:avLst/>
                <a:gdLst>
                  <a:gd name="T0" fmla="*/ 5 w 6"/>
                  <a:gd name="T1" fmla="*/ 4 h 6"/>
                  <a:gd name="T2" fmla="*/ 1 w 6"/>
                  <a:gd name="T3" fmla="*/ 5 h 6"/>
                  <a:gd name="T4" fmla="*/ 1 w 6"/>
                  <a:gd name="T5" fmla="*/ 1 h 6"/>
                  <a:gd name="T6" fmla="*/ 4 w 6"/>
                  <a:gd name="T7" fmla="*/ 1 h 6"/>
                  <a:gd name="T8" fmla="*/ 5 w 6"/>
                  <a:gd name="T9" fmla="*/ 4 h 6"/>
                </a:gdLst>
                <a:ahLst/>
                <a:cxnLst>
                  <a:cxn ang="0">
                    <a:pos x="T0" y="T1"/>
                  </a:cxn>
                  <a:cxn ang="0">
                    <a:pos x="T2" y="T3"/>
                  </a:cxn>
                  <a:cxn ang="0">
                    <a:pos x="T4" y="T5"/>
                  </a:cxn>
                  <a:cxn ang="0">
                    <a:pos x="T6" y="T7"/>
                  </a:cxn>
                  <a:cxn ang="0">
                    <a:pos x="T8" y="T9"/>
                  </a:cxn>
                </a:cxnLst>
                <a:rect l="0" t="0" r="r" b="b"/>
                <a:pathLst>
                  <a:path w="6" h="6">
                    <a:moveTo>
                      <a:pt x="5" y="4"/>
                    </a:moveTo>
                    <a:cubicBezTo>
                      <a:pt x="4" y="5"/>
                      <a:pt x="2" y="6"/>
                      <a:pt x="1" y="5"/>
                    </a:cubicBezTo>
                    <a:cubicBezTo>
                      <a:pt x="0" y="4"/>
                      <a:pt x="0" y="2"/>
                      <a:pt x="1" y="1"/>
                    </a:cubicBezTo>
                    <a:cubicBezTo>
                      <a:pt x="2" y="0"/>
                      <a:pt x="3" y="0"/>
                      <a:pt x="4" y="1"/>
                    </a:cubicBezTo>
                    <a:cubicBezTo>
                      <a:pt x="6" y="2"/>
                      <a:pt x="6" y="3"/>
                      <a:pt x="5"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10" name="Freeform 3295">
                <a:extLst>
                  <a:ext uri="{FF2B5EF4-FFF2-40B4-BE49-F238E27FC236}">
                    <a16:creationId xmlns:a16="http://schemas.microsoft.com/office/drawing/2014/main" id="{24A1A0E8-5401-D389-ABBD-D83052F5582F}"/>
                  </a:ext>
                </a:extLst>
              </p:cNvPr>
              <p:cNvSpPr>
                <a:spLocks/>
              </p:cNvSpPr>
              <p:nvPr/>
            </p:nvSpPr>
            <p:spPr bwMode="auto">
              <a:xfrm>
                <a:off x="6693636" y="-700908"/>
                <a:ext cx="27588" cy="33106"/>
              </a:xfrm>
              <a:custGeom>
                <a:avLst/>
                <a:gdLst>
                  <a:gd name="T0" fmla="*/ 3 w 4"/>
                  <a:gd name="T1" fmla="*/ 4 h 5"/>
                  <a:gd name="T2" fmla="*/ 1 w 4"/>
                  <a:gd name="T3" fmla="*/ 4 h 5"/>
                  <a:gd name="T4" fmla="*/ 0 w 4"/>
                  <a:gd name="T5" fmla="*/ 1 h 5"/>
                  <a:gd name="T6" fmla="*/ 3 w 4"/>
                  <a:gd name="T7" fmla="*/ 1 h 5"/>
                  <a:gd name="T8" fmla="*/ 3 w 4"/>
                  <a:gd name="T9" fmla="*/ 4 h 5"/>
                </a:gdLst>
                <a:ahLst/>
                <a:cxnLst>
                  <a:cxn ang="0">
                    <a:pos x="T0" y="T1"/>
                  </a:cxn>
                  <a:cxn ang="0">
                    <a:pos x="T2" y="T3"/>
                  </a:cxn>
                  <a:cxn ang="0">
                    <a:pos x="T4" y="T5"/>
                  </a:cxn>
                  <a:cxn ang="0">
                    <a:pos x="T6" y="T7"/>
                  </a:cxn>
                  <a:cxn ang="0">
                    <a:pos x="T8" y="T9"/>
                  </a:cxn>
                </a:cxnLst>
                <a:rect l="0" t="0" r="r" b="b"/>
                <a:pathLst>
                  <a:path w="4" h="5">
                    <a:moveTo>
                      <a:pt x="3" y="4"/>
                    </a:moveTo>
                    <a:cubicBezTo>
                      <a:pt x="3" y="4"/>
                      <a:pt x="1" y="5"/>
                      <a:pt x="1" y="4"/>
                    </a:cubicBezTo>
                    <a:cubicBezTo>
                      <a:pt x="0" y="3"/>
                      <a:pt x="0" y="2"/>
                      <a:pt x="0" y="1"/>
                    </a:cubicBezTo>
                    <a:cubicBezTo>
                      <a:pt x="1" y="0"/>
                      <a:pt x="2" y="0"/>
                      <a:pt x="3" y="1"/>
                    </a:cubicBezTo>
                    <a:cubicBezTo>
                      <a:pt x="4" y="2"/>
                      <a:pt x="4" y="3"/>
                      <a:pt x="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11" name="Freeform 3296">
                <a:extLst>
                  <a:ext uri="{FF2B5EF4-FFF2-40B4-BE49-F238E27FC236}">
                    <a16:creationId xmlns:a16="http://schemas.microsoft.com/office/drawing/2014/main" id="{AFBC78F8-7BCF-AACF-7CBD-2C859D100EB7}"/>
                  </a:ext>
                </a:extLst>
              </p:cNvPr>
              <p:cNvSpPr>
                <a:spLocks/>
              </p:cNvSpPr>
              <p:nvPr/>
            </p:nvSpPr>
            <p:spPr bwMode="auto">
              <a:xfrm>
                <a:off x="6368096" y="-1100935"/>
                <a:ext cx="24829" cy="24829"/>
              </a:xfrm>
              <a:custGeom>
                <a:avLst/>
                <a:gdLst>
                  <a:gd name="T0" fmla="*/ 4 w 4"/>
                  <a:gd name="T1" fmla="*/ 3 h 4"/>
                  <a:gd name="T2" fmla="*/ 1 w 4"/>
                  <a:gd name="T3" fmla="*/ 3 h 4"/>
                  <a:gd name="T4" fmla="*/ 1 w 4"/>
                  <a:gd name="T5" fmla="*/ 1 h 4"/>
                  <a:gd name="T6" fmla="*/ 3 w 4"/>
                  <a:gd name="T7" fmla="*/ 1 h 4"/>
                  <a:gd name="T8" fmla="*/ 4 w 4"/>
                  <a:gd name="T9" fmla="*/ 3 h 4"/>
                </a:gdLst>
                <a:ahLst/>
                <a:cxnLst>
                  <a:cxn ang="0">
                    <a:pos x="T0" y="T1"/>
                  </a:cxn>
                  <a:cxn ang="0">
                    <a:pos x="T2" y="T3"/>
                  </a:cxn>
                  <a:cxn ang="0">
                    <a:pos x="T4" y="T5"/>
                  </a:cxn>
                  <a:cxn ang="0">
                    <a:pos x="T6" y="T7"/>
                  </a:cxn>
                  <a:cxn ang="0">
                    <a:pos x="T8" y="T9"/>
                  </a:cxn>
                </a:cxnLst>
                <a:rect l="0" t="0" r="r" b="b"/>
                <a:pathLst>
                  <a:path w="4" h="4">
                    <a:moveTo>
                      <a:pt x="4" y="3"/>
                    </a:moveTo>
                    <a:cubicBezTo>
                      <a:pt x="3" y="4"/>
                      <a:pt x="2" y="4"/>
                      <a:pt x="1" y="3"/>
                    </a:cubicBezTo>
                    <a:cubicBezTo>
                      <a:pt x="0" y="3"/>
                      <a:pt x="0" y="2"/>
                      <a:pt x="1" y="1"/>
                    </a:cubicBezTo>
                    <a:cubicBezTo>
                      <a:pt x="1" y="0"/>
                      <a:pt x="3" y="0"/>
                      <a:pt x="3" y="1"/>
                    </a:cubicBezTo>
                    <a:cubicBezTo>
                      <a:pt x="4" y="1"/>
                      <a:pt x="4" y="2"/>
                      <a:pt x="4"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12" name="Freeform 3297">
                <a:extLst>
                  <a:ext uri="{FF2B5EF4-FFF2-40B4-BE49-F238E27FC236}">
                    <a16:creationId xmlns:a16="http://schemas.microsoft.com/office/drawing/2014/main" id="{CB216406-FF93-F332-E3C7-5E66BB117090}"/>
                  </a:ext>
                </a:extLst>
              </p:cNvPr>
              <p:cNvSpPr>
                <a:spLocks/>
              </p:cNvSpPr>
              <p:nvPr/>
            </p:nvSpPr>
            <p:spPr bwMode="auto">
              <a:xfrm>
                <a:off x="6530866" y="-714702"/>
                <a:ext cx="33106" cy="24829"/>
              </a:xfrm>
              <a:custGeom>
                <a:avLst/>
                <a:gdLst>
                  <a:gd name="T0" fmla="*/ 4 w 5"/>
                  <a:gd name="T1" fmla="*/ 3 h 4"/>
                  <a:gd name="T2" fmla="*/ 1 w 5"/>
                  <a:gd name="T3" fmla="*/ 3 h 4"/>
                  <a:gd name="T4" fmla="*/ 1 w 5"/>
                  <a:gd name="T5" fmla="*/ 1 h 4"/>
                  <a:gd name="T6" fmla="*/ 4 w 5"/>
                  <a:gd name="T7" fmla="*/ 0 h 4"/>
                  <a:gd name="T8" fmla="*/ 4 w 5"/>
                  <a:gd name="T9" fmla="*/ 3 h 4"/>
                </a:gdLst>
                <a:ahLst/>
                <a:cxnLst>
                  <a:cxn ang="0">
                    <a:pos x="T0" y="T1"/>
                  </a:cxn>
                  <a:cxn ang="0">
                    <a:pos x="T2" y="T3"/>
                  </a:cxn>
                  <a:cxn ang="0">
                    <a:pos x="T4" y="T5"/>
                  </a:cxn>
                  <a:cxn ang="0">
                    <a:pos x="T6" y="T7"/>
                  </a:cxn>
                  <a:cxn ang="0">
                    <a:pos x="T8" y="T9"/>
                  </a:cxn>
                </a:cxnLst>
                <a:rect l="0" t="0" r="r" b="b"/>
                <a:pathLst>
                  <a:path w="5" h="4">
                    <a:moveTo>
                      <a:pt x="4" y="3"/>
                    </a:moveTo>
                    <a:cubicBezTo>
                      <a:pt x="3" y="4"/>
                      <a:pt x="2" y="4"/>
                      <a:pt x="1" y="3"/>
                    </a:cubicBezTo>
                    <a:cubicBezTo>
                      <a:pt x="1" y="3"/>
                      <a:pt x="0" y="1"/>
                      <a:pt x="1" y="1"/>
                    </a:cubicBezTo>
                    <a:cubicBezTo>
                      <a:pt x="2" y="0"/>
                      <a:pt x="3" y="0"/>
                      <a:pt x="4" y="0"/>
                    </a:cubicBezTo>
                    <a:cubicBezTo>
                      <a:pt x="5" y="1"/>
                      <a:pt x="5" y="2"/>
                      <a:pt x="4"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13" name="Freeform 3298">
                <a:extLst>
                  <a:ext uri="{FF2B5EF4-FFF2-40B4-BE49-F238E27FC236}">
                    <a16:creationId xmlns:a16="http://schemas.microsoft.com/office/drawing/2014/main" id="{8247FC6E-4A7B-3618-B29E-123210B844EF}"/>
                  </a:ext>
                </a:extLst>
              </p:cNvPr>
              <p:cNvSpPr>
                <a:spLocks/>
              </p:cNvSpPr>
              <p:nvPr/>
            </p:nvSpPr>
            <p:spPr bwMode="auto">
              <a:xfrm>
                <a:off x="6660530" y="-124316"/>
                <a:ext cx="27588" cy="24829"/>
              </a:xfrm>
              <a:custGeom>
                <a:avLst/>
                <a:gdLst>
                  <a:gd name="T0" fmla="*/ 3 w 4"/>
                  <a:gd name="T1" fmla="*/ 3 h 4"/>
                  <a:gd name="T2" fmla="*/ 0 w 4"/>
                  <a:gd name="T3" fmla="*/ 3 h 4"/>
                  <a:gd name="T4" fmla="*/ 0 w 4"/>
                  <a:gd name="T5" fmla="*/ 1 h 4"/>
                  <a:gd name="T6" fmla="*/ 3 w 4"/>
                  <a:gd name="T7" fmla="*/ 1 h 4"/>
                  <a:gd name="T8" fmla="*/ 3 w 4"/>
                  <a:gd name="T9" fmla="*/ 3 h 4"/>
                </a:gdLst>
                <a:ahLst/>
                <a:cxnLst>
                  <a:cxn ang="0">
                    <a:pos x="T0" y="T1"/>
                  </a:cxn>
                  <a:cxn ang="0">
                    <a:pos x="T2" y="T3"/>
                  </a:cxn>
                  <a:cxn ang="0">
                    <a:pos x="T4" y="T5"/>
                  </a:cxn>
                  <a:cxn ang="0">
                    <a:pos x="T6" y="T7"/>
                  </a:cxn>
                  <a:cxn ang="0">
                    <a:pos x="T8" y="T9"/>
                  </a:cxn>
                </a:cxnLst>
                <a:rect l="0" t="0" r="r" b="b"/>
                <a:pathLst>
                  <a:path w="4" h="4">
                    <a:moveTo>
                      <a:pt x="3" y="3"/>
                    </a:moveTo>
                    <a:cubicBezTo>
                      <a:pt x="2" y="4"/>
                      <a:pt x="1" y="4"/>
                      <a:pt x="0" y="3"/>
                    </a:cubicBezTo>
                    <a:cubicBezTo>
                      <a:pt x="0" y="3"/>
                      <a:pt x="0" y="2"/>
                      <a:pt x="0" y="1"/>
                    </a:cubicBezTo>
                    <a:cubicBezTo>
                      <a:pt x="1" y="0"/>
                      <a:pt x="2" y="0"/>
                      <a:pt x="3" y="1"/>
                    </a:cubicBezTo>
                    <a:cubicBezTo>
                      <a:pt x="4" y="1"/>
                      <a:pt x="4" y="2"/>
                      <a:pt x="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14" name="Freeform 3299">
                <a:extLst>
                  <a:ext uri="{FF2B5EF4-FFF2-40B4-BE49-F238E27FC236}">
                    <a16:creationId xmlns:a16="http://schemas.microsoft.com/office/drawing/2014/main" id="{E3E2EDCA-0DB6-4481-9632-F8D75E4E5F2A}"/>
                  </a:ext>
                </a:extLst>
              </p:cNvPr>
              <p:cNvSpPr>
                <a:spLocks/>
              </p:cNvSpPr>
              <p:nvPr/>
            </p:nvSpPr>
            <p:spPr bwMode="auto">
              <a:xfrm>
                <a:off x="6249468" y="-80175"/>
                <a:ext cx="24829" cy="27588"/>
              </a:xfrm>
              <a:custGeom>
                <a:avLst/>
                <a:gdLst>
                  <a:gd name="T0" fmla="*/ 3 w 4"/>
                  <a:gd name="T1" fmla="*/ 3 h 4"/>
                  <a:gd name="T2" fmla="*/ 1 w 4"/>
                  <a:gd name="T3" fmla="*/ 4 h 4"/>
                  <a:gd name="T4" fmla="*/ 0 w 4"/>
                  <a:gd name="T5" fmla="*/ 1 h 4"/>
                  <a:gd name="T6" fmla="*/ 3 w 4"/>
                  <a:gd name="T7" fmla="*/ 1 h 4"/>
                  <a:gd name="T8" fmla="*/ 3 w 4"/>
                  <a:gd name="T9" fmla="*/ 3 h 4"/>
                </a:gdLst>
                <a:ahLst/>
                <a:cxnLst>
                  <a:cxn ang="0">
                    <a:pos x="T0" y="T1"/>
                  </a:cxn>
                  <a:cxn ang="0">
                    <a:pos x="T2" y="T3"/>
                  </a:cxn>
                  <a:cxn ang="0">
                    <a:pos x="T4" y="T5"/>
                  </a:cxn>
                  <a:cxn ang="0">
                    <a:pos x="T6" y="T7"/>
                  </a:cxn>
                  <a:cxn ang="0">
                    <a:pos x="T8" y="T9"/>
                  </a:cxn>
                </a:cxnLst>
                <a:rect l="0" t="0" r="r" b="b"/>
                <a:pathLst>
                  <a:path w="4" h="4">
                    <a:moveTo>
                      <a:pt x="3" y="3"/>
                    </a:moveTo>
                    <a:cubicBezTo>
                      <a:pt x="3" y="4"/>
                      <a:pt x="1" y="4"/>
                      <a:pt x="1" y="4"/>
                    </a:cubicBezTo>
                    <a:cubicBezTo>
                      <a:pt x="0" y="3"/>
                      <a:pt x="0" y="2"/>
                      <a:pt x="0" y="1"/>
                    </a:cubicBezTo>
                    <a:cubicBezTo>
                      <a:pt x="1" y="0"/>
                      <a:pt x="2" y="0"/>
                      <a:pt x="3" y="1"/>
                    </a:cubicBezTo>
                    <a:cubicBezTo>
                      <a:pt x="4" y="1"/>
                      <a:pt x="4" y="3"/>
                      <a:pt x="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15" name="Freeform 3300">
                <a:extLst>
                  <a:ext uri="{FF2B5EF4-FFF2-40B4-BE49-F238E27FC236}">
                    <a16:creationId xmlns:a16="http://schemas.microsoft.com/office/drawing/2014/main" id="{FFBBEB5D-B303-A872-B72A-676BFC70A0F7}"/>
                  </a:ext>
                </a:extLst>
              </p:cNvPr>
              <p:cNvSpPr>
                <a:spLocks/>
              </p:cNvSpPr>
              <p:nvPr/>
            </p:nvSpPr>
            <p:spPr bwMode="auto">
              <a:xfrm>
                <a:off x="7173669" y="-447097"/>
                <a:ext cx="24829" cy="33106"/>
              </a:xfrm>
              <a:custGeom>
                <a:avLst/>
                <a:gdLst>
                  <a:gd name="T0" fmla="*/ 3 w 4"/>
                  <a:gd name="T1" fmla="*/ 4 h 5"/>
                  <a:gd name="T2" fmla="*/ 1 w 4"/>
                  <a:gd name="T3" fmla="*/ 4 h 5"/>
                  <a:gd name="T4" fmla="*/ 0 w 4"/>
                  <a:gd name="T5" fmla="*/ 1 h 5"/>
                  <a:gd name="T6" fmla="*/ 3 w 4"/>
                  <a:gd name="T7" fmla="*/ 1 h 5"/>
                  <a:gd name="T8" fmla="*/ 3 w 4"/>
                  <a:gd name="T9" fmla="*/ 4 h 5"/>
                </a:gdLst>
                <a:ahLst/>
                <a:cxnLst>
                  <a:cxn ang="0">
                    <a:pos x="T0" y="T1"/>
                  </a:cxn>
                  <a:cxn ang="0">
                    <a:pos x="T2" y="T3"/>
                  </a:cxn>
                  <a:cxn ang="0">
                    <a:pos x="T4" y="T5"/>
                  </a:cxn>
                  <a:cxn ang="0">
                    <a:pos x="T6" y="T7"/>
                  </a:cxn>
                  <a:cxn ang="0">
                    <a:pos x="T8" y="T9"/>
                  </a:cxn>
                </a:cxnLst>
                <a:rect l="0" t="0" r="r" b="b"/>
                <a:pathLst>
                  <a:path w="4" h="5">
                    <a:moveTo>
                      <a:pt x="3" y="4"/>
                    </a:moveTo>
                    <a:cubicBezTo>
                      <a:pt x="3" y="4"/>
                      <a:pt x="1" y="5"/>
                      <a:pt x="1" y="4"/>
                    </a:cubicBezTo>
                    <a:cubicBezTo>
                      <a:pt x="0" y="3"/>
                      <a:pt x="0" y="2"/>
                      <a:pt x="0" y="1"/>
                    </a:cubicBezTo>
                    <a:cubicBezTo>
                      <a:pt x="1" y="0"/>
                      <a:pt x="2" y="0"/>
                      <a:pt x="3" y="1"/>
                    </a:cubicBezTo>
                    <a:cubicBezTo>
                      <a:pt x="4" y="2"/>
                      <a:pt x="4" y="3"/>
                      <a:pt x="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16" name="Freeform 3301">
                <a:extLst>
                  <a:ext uri="{FF2B5EF4-FFF2-40B4-BE49-F238E27FC236}">
                    <a16:creationId xmlns:a16="http://schemas.microsoft.com/office/drawing/2014/main" id="{EBDE8E78-4F48-BD94-2AD4-4A0D73EDFA76}"/>
                  </a:ext>
                </a:extLst>
              </p:cNvPr>
              <p:cNvSpPr>
                <a:spLocks/>
              </p:cNvSpPr>
              <p:nvPr/>
            </p:nvSpPr>
            <p:spPr bwMode="auto">
              <a:xfrm>
                <a:off x="7650943" y="13624"/>
                <a:ext cx="27588" cy="24829"/>
              </a:xfrm>
              <a:custGeom>
                <a:avLst/>
                <a:gdLst>
                  <a:gd name="T0" fmla="*/ 4 w 4"/>
                  <a:gd name="T1" fmla="*/ 3 h 4"/>
                  <a:gd name="T2" fmla="*/ 1 w 4"/>
                  <a:gd name="T3" fmla="*/ 4 h 4"/>
                  <a:gd name="T4" fmla="*/ 1 w 4"/>
                  <a:gd name="T5" fmla="*/ 1 h 4"/>
                  <a:gd name="T6" fmla="*/ 3 w 4"/>
                  <a:gd name="T7" fmla="*/ 1 h 4"/>
                  <a:gd name="T8" fmla="*/ 4 w 4"/>
                  <a:gd name="T9" fmla="*/ 3 h 4"/>
                </a:gdLst>
                <a:ahLst/>
                <a:cxnLst>
                  <a:cxn ang="0">
                    <a:pos x="T0" y="T1"/>
                  </a:cxn>
                  <a:cxn ang="0">
                    <a:pos x="T2" y="T3"/>
                  </a:cxn>
                  <a:cxn ang="0">
                    <a:pos x="T4" y="T5"/>
                  </a:cxn>
                  <a:cxn ang="0">
                    <a:pos x="T6" y="T7"/>
                  </a:cxn>
                  <a:cxn ang="0">
                    <a:pos x="T8" y="T9"/>
                  </a:cxn>
                </a:cxnLst>
                <a:rect l="0" t="0" r="r" b="b"/>
                <a:pathLst>
                  <a:path w="4" h="4">
                    <a:moveTo>
                      <a:pt x="4" y="3"/>
                    </a:moveTo>
                    <a:cubicBezTo>
                      <a:pt x="3" y="4"/>
                      <a:pt x="2" y="4"/>
                      <a:pt x="1" y="4"/>
                    </a:cubicBezTo>
                    <a:cubicBezTo>
                      <a:pt x="0" y="3"/>
                      <a:pt x="0" y="2"/>
                      <a:pt x="1" y="1"/>
                    </a:cubicBezTo>
                    <a:cubicBezTo>
                      <a:pt x="1" y="0"/>
                      <a:pt x="3" y="0"/>
                      <a:pt x="3" y="1"/>
                    </a:cubicBezTo>
                    <a:cubicBezTo>
                      <a:pt x="4" y="1"/>
                      <a:pt x="4" y="3"/>
                      <a:pt x="4"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17" name="Freeform 3302">
                <a:extLst>
                  <a:ext uri="{FF2B5EF4-FFF2-40B4-BE49-F238E27FC236}">
                    <a16:creationId xmlns:a16="http://schemas.microsoft.com/office/drawing/2014/main" id="{F6D8450E-526B-A669-AFB6-C5FCE3D2BC74}"/>
                  </a:ext>
                </a:extLst>
              </p:cNvPr>
              <p:cNvSpPr>
                <a:spLocks/>
              </p:cNvSpPr>
              <p:nvPr/>
            </p:nvSpPr>
            <p:spPr bwMode="auto">
              <a:xfrm>
                <a:off x="7317127" y="43971"/>
                <a:ext cx="33106" cy="33106"/>
              </a:xfrm>
              <a:custGeom>
                <a:avLst/>
                <a:gdLst>
                  <a:gd name="T0" fmla="*/ 4 w 5"/>
                  <a:gd name="T1" fmla="*/ 4 h 5"/>
                  <a:gd name="T2" fmla="*/ 1 w 5"/>
                  <a:gd name="T3" fmla="*/ 4 h 5"/>
                  <a:gd name="T4" fmla="*/ 1 w 5"/>
                  <a:gd name="T5" fmla="*/ 1 h 5"/>
                  <a:gd name="T6" fmla="*/ 4 w 5"/>
                  <a:gd name="T7" fmla="*/ 1 h 5"/>
                  <a:gd name="T8" fmla="*/ 4 w 5"/>
                  <a:gd name="T9" fmla="*/ 4 h 5"/>
                </a:gdLst>
                <a:ahLst/>
                <a:cxnLst>
                  <a:cxn ang="0">
                    <a:pos x="T0" y="T1"/>
                  </a:cxn>
                  <a:cxn ang="0">
                    <a:pos x="T2" y="T3"/>
                  </a:cxn>
                  <a:cxn ang="0">
                    <a:pos x="T4" y="T5"/>
                  </a:cxn>
                  <a:cxn ang="0">
                    <a:pos x="T6" y="T7"/>
                  </a:cxn>
                  <a:cxn ang="0">
                    <a:pos x="T8" y="T9"/>
                  </a:cxn>
                </a:cxnLst>
                <a:rect l="0" t="0" r="r" b="b"/>
                <a:pathLst>
                  <a:path w="5" h="5">
                    <a:moveTo>
                      <a:pt x="4" y="4"/>
                    </a:moveTo>
                    <a:cubicBezTo>
                      <a:pt x="3" y="5"/>
                      <a:pt x="2" y="5"/>
                      <a:pt x="1" y="4"/>
                    </a:cubicBezTo>
                    <a:cubicBezTo>
                      <a:pt x="1" y="3"/>
                      <a:pt x="0" y="2"/>
                      <a:pt x="1" y="1"/>
                    </a:cubicBezTo>
                    <a:cubicBezTo>
                      <a:pt x="2" y="1"/>
                      <a:pt x="3" y="0"/>
                      <a:pt x="4" y="1"/>
                    </a:cubicBezTo>
                    <a:cubicBezTo>
                      <a:pt x="5" y="2"/>
                      <a:pt x="5" y="3"/>
                      <a:pt x="4"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18" name="Freeform 3303">
                <a:extLst>
                  <a:ext uri="{FF2B5EF4-FFF2-40B4-BE49-F238E27FC236}">
                    <a16:creationId xmlns:a16="http://schemas.microsoft.com/office/drawing/2014/main" id="{E6F568DF-BBA2-E347-A98D-0CF977CE7088}"/>
                  </a:ext>
                </a:extLst>
              </p:cNvPr>
              <p:cNvSpPr>
                <a:spLocks/>
              </p:cNvSpPr>
              <p:nvPr/>
            </p:nvSpPr>
            <p:spPr bwMode="auto">
              <a:xfrm>
                <a:off x="8188911" y="1119907"/>
                <a:ext cx="44141" cy="46900"/>
              </a:xfrm>
              <a:custGeom>
                <a:avLst/>
                <a:gdLst>
                  <a:gd name="T0" fmla="*/ 4 w 7"/>
                  <a:gd name="T1" fmla="*/ 6 h 7"/>
                  <a:gd name="T2" fmla="*/ 0 w 7"/>
                  <a:gd name="T3" fmla="*/ 3 h 7"/>
                  <a:gd name="T4" fmla="*/ 3 w 7"/>
                  <a:gd name="T5" fmla="*/ 0 h 7"/>
                  <a:gd name="T6" fmla="*/ 7 w 7"/>
                  <a:gd name="T7" fmla="*/ 3 h 7"/>
                  <a:gd name="T8" fmla="*/ 4 w 7"/>
                  <a:gd name="T9" fmla="*/ 6 h 7"/>
                </a:gdLst>
                <a:ahLst/>
                <a:cxnLst>
                  <a:cxn ang="0">
                    <a:pos x="T0" y="T1"/>
                  </a:cxn>
                  <a:cxn ang="0">
                    <a:pos x="T2" y="T3"/>
                  </a:cxn>
                  <a:cxn ang="0">
                    <a:pos x="T4" y="T5"/>
                  </a:cxn>
                  <a:cxn ang="0">
                    <a:pos x="T6" y="T7"/>
                  </a:cxn>
                  <a:cxn ang="0">
                    <a:pos x="T8" y="T9"/>
                  </a:cxn>
                </a:cxnLst>
                <a:rect l="0" t="0" r="r" b="b"/>
                <a:pathLst>
                  <a:path w="7" h="7">
                    <a:moveTo>
                      <a:pt x="4" y="6"/>
                    </a:moveTo>
                    <a:cubicBezTo>
                      <a:pt x="2" y="7"/>
                      <a:pt x="0" y="5"/>
                      <a:pt x="0" y="3"/>
                    </a:cubicBezTo>
                    <a:cubicBezTo>
                      <a:pt x="0" y="1"/>
                      <a:pt x="1" y="0"/>
                      <a:pt x="3" y="0"/>
                    </a:cubicBezTo>
                    <a:cubicBezTo>
                      <a:pt x="5" y="0"/>
                      <a:pt x="7" y="1"/>
                      <a:pt x="7" y="3"/>
                    </a:cubicBezTo>
                    <a:cubicBezTo>
                      <a:pt x="7" y="5"/>
                      <a:pt x="6" y="6"/>
                      <a:pt x="4"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19" name="Freeform 3304">
                <a:extLst>
                  <a:ext uri="{FF2B5EF4-FFF2-40B4-BE49-F238E27FC236}">
                    <a16:creationId xmlns:a16="http://schemas.microsoft.com/office/drawing/2014/main" id="{3487F472-EC5E-3FF3-F258-55B4C7C68936}"/>
                  </a:ext>
                </a:extLst>
              </p:cNvPr>
              <p:cNvSpPr>
                <a:spLocks/>
              </p:cNvSpPr>
              <p:nvPr/>
            </p:nvSpPr>
            <p:spPr bwMode="auto">
              <a:xfrm>
                <a:off x="8641356" y="1644081"/>
                <a:ext cx="44141" cy="46900"/>
              </a:xfrm>
              <a:custGeom>
                <a:avLst/>
                <a:gdLst>
                  <a:gd name="T0" fmla="*/ 3 w 7"/>
                  <a:gd name="T1" fmla="*/ 7 h 7"/>
                  <a:gd name="T2" fmla="*/ 0 w 7"/>
                  <a:gd name="T3" fmla="*/ 4 h 7"/>
                  <a:gd name="T4" fmla="*/ 3 w 7"/>
                  <a:gd name="T5" fmla="*/ 0 h 7"/>
                  <a:gd name="T6" fmla="*/ 7 w 7"/>
                  <a:gd name="T7" fmla="*/ 3 h 7"/>
                  <a:gd name="T8" fmla="*/ 3 w 7"/>
                  <a:gd name="T9" fmla="*/ 7 h 7"/>
                </a:gdLst>
                <a:ahLst/>
                <a:cxnLst>
                  <a:cxn ang="0">
                    <a:pos x="T0" y="T1"/>
                  </a:cxn>
                  <a:cxn ang="0">
                    <a:pos x="T2" y="T3"/>
                  </a:cxn>
                  <a:cxn ang="0">
                    <a:pos x="T4" y="T5"/>
                  </a:cxn>
                  <a:cxn ang="0">
                    <a:pos x="T6" y="T7"/>
                  </a:cxn>
                  <a:cxn ang="0">
                    <a:pos x="T8" y="T9"/>
                  </a:cxn>
                </a:cxnLst>
                <a:rect l="0" t="0" r="r" b="b"/>
                <a:pathLst>
                  <a:path w="7" h="7">
                    <a:moveTo>
                      <a:pt x="3" y="7"/>
                    </a:moveTo>
                    <a:cubicBezTo>
                      <a:pt x="2" y="7"/>
                      <a:pt x="0" y="6"/>
                      <a:pt x="0" y="4"/>
                    </a:cubicBezTo>
                    <a:cubicBezTo>
                      <a:pt x="0" y="2"/>
                      <a:pt x="1" y="0"/>
                      <a:pt x="3" y="0"/>
                    </a:cubicBezTo>
                    <a:cubicBezTo>
                      <a:pt x="5" y="0"/>
                      <a:pt x="6" y="2"/>
                      <a:pt x="7" y="3"/>
                    </a:cubicBezTo>
                    <a:cubicBezTo>
                      <a:pt x="7" y="5"/>
                      <a:pt x="5" y="7"/>
                      <a:pt x="3"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20" name="Freeform 3305">
                <a:extLst>
                  <a:ext uri="{FF2B5EF4-FFF2-40B4-BE49-F238E27FC236}">
                    <a16:creationId xmlns:a16="http://schemas.microsoft.com/office/drawing/2014/main" id="{AF2F3C6C-2B1F-166D-4EAB-B65597C93BA4}"/>
                  </a:ext>
                </a:extLst>
              </p:cNvPr>
              <p:cNvSpPr>
                <a:spLocks/>
              </p:cNvSpPr>
              <p:nvPr/>
            </p:nvSpPr>
            <p:spPr bwMode="auto">
              <a:xfrm>
                <a:off x="8423410" y="915755"/>
                <a:ext cx="41382" cy="41382"/>
              </a:xfrm>
              <a:custGeom>
                <a:avLst/>
                <a:gdLst>
                  <a:gd name="T0" fmla="*/ 3 w 6"/>
                  <a:gd name="T1" fmla="*/ 6 h 6"/>
                  <a:gd name="T2" fmla="*/ 0 w 6"/>
                  <a:gd name="T3" fmla="*/ 3 h 6"/>
                  <a:gd name="T4" fmla="*/ 3 w 6"/>
                  <a:gd name="T5" fmla="*/ 0 h 6"/>
                  <a:gd name="T6" fmla="*/ 6 w 6"/>
                  <a:gd name="T7" fmla="*/ 3 h 6"/>
                  <a:gd name="T8" fmla="*/ 3 w 6"/>
                  <a:gd name="T9" fmla="*/ 6 h 6"/>
                </a:gdLst>
                <a:ahLst/>
                <a:cxnLst>
                  <a:cxn ang="0">
                    <a:pos x="T0" y="T1"/>
                  </a:cxn>
                  <a:cxn ang="0">
                    <a:pos x="T2" y="T3"/>
                  </a:cxn>
                  <a:cxn ang="0">
                    <a:pos x="T4" y="T5"/>
                  </a:cxn>
                  <a:cxn ang="0">
                    <a:pos x="T6" y="T7"/>
                  </a:cxn>
                  <a:cxn ang="0">
                    <a:pos x="T8" y="T9"/>
                  </a:cxn>
                </a:cxnLst>
                <a:rect l="0" t="0" r="r" b="b"/>
                <a:pathLst>
                  <a:path w="6" h="6">
                    <a:moveTo>
                      <a:pt x="3" y="6"/>
                    </a:moveTo>
                    <a:cubicBezTo>
                      <a:pt x="2" y="6"/>
                      <a:pt x="0" y="5"/>
                      <a:pt x="0" y="3"/>
                    </a:cubicBezTo>
                    <a:cubicBezTo>
                      <a:pt x="0" y="2"/>
                      <a:pt x="1" y="0"/>
                      <a:pt x="3" y="0"/>
                    </a:cubicBezTo>
                    <a:cubicBezTo>
                      <a:pt x="4" y="0"/>
                      <a:pt x="5" y="1"/>
                      <a:pt x="6" y="3"/>
                    </a:cubicBezTo>
                    <a:cubicBezTo>
                      <a:pt x="6" y="4"/>
                      <a:pt x="5" y="6"/>
                      <a:pt x="3"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21" name="Freeform 3306">
                <a:extLst>
                  <a:ext uri="{FF2B5EF4-FFF2-40B4-BE49-F238E27FC236}">
                    <a16:creationId xmlns:a16="http://schemas.microsoft.com/office/drawing/2014/main" id="{166CDBEF-6F27-5B34-0553-30CC37F13520}"/>
                  </a:ext>
                </a:extLst>
              </p:cNvPr>
              <p:cNvSpPr>
                <a:spLocks/>
              </p:cNvSpPr>
              <p:nvPr/>
            </p:nvSpPr>
            <p:spPr bwMode="auto">
              <a:xfrm>
                <a:off x="8666185" y="-458132"/>
                <a:ext cx="33106" cy="38623"/>
              </a:xfrm>
              <a:custGeom>
                <a:avLst/>
                <a:gdLst>
                  <a:gd name="T0" fmla="*/ 3 w 5"/>
                  <a:gd name="T1" fmla="*/ 6 h 6"/>
                  <a:gd name="T2" fmla="*/ 0 w 5"/>
                  <a:gd name="T3" fmla="*/ 3 h 6"/>
                  <a:gd name="T4" fmla="*/ 2 w 5"/>
                  <a:gd name="T5" fmla="*/ 0 h 6"/>
                  <a:gd name="T6" fmla="*/ 5 w 5"/>
                  <a:gd name="T7" fmla="*/ 3 h 6"/>
                  <a:gd name="T8" fmla="*/ 3 w 5"/>
                  <a:gd name="T9" fmla="*/ 6 h 6"/>
                </a:gdLst>
                <a:ahLst/>
                <a:cxnLst>
                  <a:cxn ang="0">
                    <a:pos x="T0" y="T1"/>
                  </a:cxn>
                  <a:cxn ang="0">
                    <a:pos x="T2" y="T3"/>
                  </a:cxn>
                  <a:cxn ang="0">
                    <a:pos x="T4" y="T5"/>
                  </a:cxn>
                  <a:cxn ang="0">
                    <a:pos x="T6" y="T7"/>
                  </a:cxn>
                  <a:cxn ang="0">
                    <a:pos x="T8" y="T9"/>
                  </a:cxn>
                </a:cxnLst>
                <a:rect l="0" t="0" r="r" b="b"/>
                <a:pathLst>
                  <a:path w="5" h="6">
                    <a:moveTo>
                      <a:pt x="3" y="6"/>
                    </a:moveTo>
                    <a:cubicBezTo>
                      <a:pt x="1" y="6"/>
                      <a:pt x="0" y="5"/>
                      <a:pt x="0" y="3"/>
                    </a:cubicBezTo>
                    <a:cubicBezTo>
                      <a:pt x="0" y="2"/>
                      <a:pt x="1" y="0"/>
                      <a:pt x="2" y="0"/>
                    </a:cubicBezTo>
                    <a:cubicBezTo>
                      <a:pt x="4" y="0"/>
                      <a:pt x="5" y="1"/>
                      <a:pt x="5" y="3"/>
                    </a:cubicBezTo>
                    <a:cubicBezTo>
                      <a:pt x="5" y="4"/>
                      <a:pt x="4" y="5"/>
                      <a:pt x="3"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22" name="Freeform 3307">
                <a:extLst>
                  <a:ext uri="{FF2B5EF4-FFF2-40B4-BE49-F238E27FC236}">
                    <a16:creationId xmlns:a16="http://schemas.microsoft.com/office/drawing/2014/main" id="{CCA96D35-C968-62E2-BA9F-07DD9DC14D89}"/>
                  </a:ext>
                </a:extLst>
              </p:cNvPr>
              <p:cNvSpPr>
                <a:spLocks/>
              </p:cNvSpPr>
              <p:nvPr/>
            </p:nvSpPr>
            <p:spPr bwMode="auto">
              <a:xfrm>
                <a:off x="8875855" y="1244054"/>
                <a:ext cx="33106" cy="33106"/>
              </a:xfrm>
              <a:custGeom>
                <a:avLst/>
                <a:gdLst>
                  <a:gd name="T0" fmla="*/ 3 w 5"/>
                  <a:gd name="T1" fmla="*/ 5 h 5"/>
                  <a:gd name="T2" fmla="*/ 0 w 5"/>
                  <a:gd name="T3" fmla="*/ 3 h 5"/>
                  <a:gd name="T4" fmla="*/ 2 w 5"/>
                  <a:gd name="T5" fmla="*/ 0 h 5"/>
                  <a:gd name="T6" fmla="*/ 5 w 5"/>
                  <a:gd name="T7" fmla="*/ 2 h 5"/>
                  <a:gd name="T8" fmla="*/ 3 w 5"/>
                  <a:gd name="T9" fmla="*/ 5 h 5"/>
                </a:gdLst>
                <a:ahLst/>
                <a:cxnLst>
                  <a:cxn ang="0">
                    <a:pos x="T0" y="T1"/>
                  </a:cxn>
                  <a:cxn ang="0">
                    <a:pos x="T2" y="T3"/>
                  </a:cxn>
                  <a:cxn ang="0">
                    <a:pos x="T4" y="T5"/>
                  </a:cxn>
                  <a:cxn ang="0">
                    <a:pos x="T6" y="T7"/>
                  </a:cxn>
                  <a:cxn ang="0">
                    <a:pos x="T8" y="T9"/>
                  </a:cxn>
                </a:cxnLst>
                <a:rect l="0" t="0" r="r" b="b"/>
                <a:pathLst>
                  <a:path w="5" h="5">
                    <a:moveTo>
                      <a:pt x="3" y="5"/>
                    </a:moveTo>
                    <a:cubicBezTo>
                      <a:pt x="1" y="5"/>
                      <a:pt x="0" y="4"/>
                      <a:pt x="0" y="3"/>
                    </a:cubicBezTo>
                    <a:cubicBezTo>
                      <a:pt x="0" y="1"/>
                      <a:pt x="1" y="0"/>
                      <a:pt x="2" y="0"/>
                    </a:cubicBezTo>
                    <a:cubicBezTo>
                      <a:pt x="4" y="0"/>
                      <a:pt x="5" y="1"/>
                      <a:pt x="5" y="2"/>
                    </a:cubicBezTo>
                    <a:cubicBezTo>
                      <a:pt x="5" y="4"/>
                      <a:pt x="4" y="5"/>
                      <a:pt x="3"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23" name="Freeform 3308">
                <a:extLst>
                  <a:ext uri="{FF2B5EF4-FFF2-40B4-BE49-F238E27FC236}">
                    <a16:creationId xmlns:a16="http://schemas.microsoft.com/office/drawing/2014/main" id="{A2EF3358-117C-5D5F-3BF1-ADE879005D4C}"/>
                  </a:ext>
                </a:extLst>
              </p:cNvPr>
              <p:cNvSpPr>
                <a:spLocks/>
              </p:cNvSpPr>
              <p:nvPr/>
            </p:nvSpPr>
            <p:spPr bwMode="auto">
              <a:xfrm>
                <a:off x="7913030" y="557110"/>
                <a:ext cx="33106" cy="33106"/>
              </a:xfrm>
              <a:custGeom>
                <a:avLst/>
                <a:gdLst>
                  <a:gd name="T0" fmla="*/ 3 w 5"/>
                  <a:gd name="T1" fmla="*/ 5 h 5"/>
                  <a:gd name="T2" fmla="*/ 0 w 5"/>
                  <a:gd name="T3" fmla="*/ 3 h 5"/>
                  <a:gd name="T4" fmla="*/ 2 w 5"/>
                  <a:gd name="T5" fmla="*/ 0 h 5"/>
                  <a:gd name="T6" fmla="*/ 5 w 5"/>
                  <a:gd name="T7" fmla="*/ 2 h 5"/>
                  <a:gd name="T8" fmla="*/ 3 w 5"/>
                  <a:gd name="T9" fmla="*/ 5 h 5"/>
                </a:gdLst>
                <a:ahLst/>
                <a:cxnLst>
                  <a:cxn ang="0">
                    <a:pos x="T0" y="T1"/>
                  </a:cxn>
                  <a:cxn ang="0">
                    <a:pos x="T2" y="T3"/>
                  </a:cxn>
                  <a:cxn ang="0">
                    <a:pos x="T4" y="T5"/>
                  </a:cxn>
                  <a:cxn ang="0">
                    <a:pos x="T6" y="T7"/>
                  </a:cxn>
                  <a:cxn ang="0">
                    <a:pos x="T8" y="T9"/>
                  </a:cxn>
                </a:cxnLst>
                <a:rect l="0" t="0" r="r" b="b"/>
                <a:pathLst>
                  <a:path w="5" h="5">
                    <a:moveTo>
                      <a:pt x="3" y="5"/>
                    </a:moveTo>
                    <a:cubicBezTo>
                      <a:pt x="1" y="5"/>
                      <a:pt x="0" y="4"/>
                      <a:pt x="0" y="3"/>
                    </a:cubicBezTo>
                    <a:cubicBezTo>
                      <a:pt x="0" y="1"/>
                      <a:pt x="1" y="0"/>
                      <a:pt x="2" y="0"/>
                    </a:cubicBezTo>
                    <a:cubicBezTo>
                      <a:pt x="4" y="0"/>
                      <a:pt x="5" y="1"/>
                      <a:pt x="5" y="2"/>
                    </a:cubicBezTo>
                    <a:cubicBezTo>
                      <a:pt x="5" y="4"/>
                      <a:pt x="4" y="5"/>
                      <a:pt x="3"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24" name="Freeform 3309">
                <a:extLst>
                  <a:ext uri="{FF2B5EF4-FFF2-40B4-BE49-F238E27FC236}">
                    <a16:creationId xmlns:a16="http://schemas.microsoft.com/office/drawing/2014/main" id="{E56644A4-BCFE-2A59-81C4-9552E8262B75}"/>
                  </a:ext>
                </a:extLst>
              </p:cNvPr>
              <p:cNvSpPr>
                <a:spLocks/>
              </p:cNvSpPr>
              <p:nvPr/>
            </p:nvSpPr>
            <p:spPr bwMode="auto">
              <a:xfrm>
                <a:off x="8012347" y="832991"/>
                <a:ext cx="33106" cy="30347"/>
              </a:xfrm>
              <a:custGeom>
                <a:avLst/>
                <a:gdLst>
                  <a:gd name="T0" fmla="*/ 3 w 5"/>
                  <a:gd name="T1" fmla="*/ 5 h 5"/>
                  <a:gd name="T2" fmla="*/ 0 w 5"/>
                  <a:gd name="T3" fmla="*/ 3 h 5"/>
                  <a:gd name="T4" fmla="*/ 2 w 5"/>
                  <a:gd name="T5" fmla="*/ 0 h 5"/>
                  <a:gd name="T6" fmla="*/ 5 w 5"/>
                  <a:gd name="T7" fmla="*/ 2 h 5"/>
                  <a:gd name="T8" fmla="*/ 3 w 5"/>
                  <a:gd name="T9" fmla="*/ 5 h 5"/>
                </a:gdLst>
                <a:ahLst/>
                <a:cxnLst>
                  <a:cxn ang="0">
                    <a:pos x="T0" y="T1"/>
                  </a:cxn>
                  <a:cxn ang="0">
                    <a:pos x="T2" y="T3"/>
                  </a:cxn>
                  <a:cxn ang="0">
                    <a:pos x="T4" y="T5"/>
                  </a:cxn>
                  <a:cxn ang="0">
                    <a:pos x="T6" y="T7"/>
                  </a:cxn>
                  <a:cxn ang="0">
                    <a:pos x="T8" y="T9"/>
                  </a:cxn>
                </a:cxnLst>
                <a:rect l="0" t="0" r="r" b="b"/>
                <a:pathLst>
                  <a:path w="5" h="5">
                    <a:moveTo>
                      <a:pt x="3" y="5"/>
                    </a:moveTo>
                    <a:cubicBezTo>
                      <a:pt x="1" y="5"/>
                      <a:pt x="0" y="4"/>
                      <a:pt x="0" y="3"/>
                    </a:cubicBezTo>
                    <a:cubicBezTo>
                      <a:pt x="0" y="1"/>
                      <a:pt x="1" y="0"/>
                      <a:pt x="2" y="0"/>
                    </a:cubicBezTo>
                    <a:cubicBezTo>
                      <a:pt x="4" y="0"/>
                      <a:pt x="5" y="1"/>
                      <a:pt x="5" y="2"/>
                    </a:cubicBezTo>
                    <a:cubicBezTo>
                      <a:pt x="5" y="4"/>
                      <a:pt x="4" y="5"/>
                      <a:pt x="3"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25" name="Freeform 3310">
                <a:extLst>
                  <a:ext uri="{FF2B5EF4-FFF2-40B4-BE49-F238E27FC236}">
                    <a16:creationId xmlns:a16="http://schemas.microsoft.com/office/drawing/2014/main" id="{67B46E40-2C21-00F1-4BE8-F4257D9302AE}"/>
                  </a:ext>
                </a:extLst>
              </p:cNvPr>
              <p:cNvSpPr>
                <a:spLocks/>
              </p:cNvSpPr>
              <p:nvPr/>
            </p:nvSpPr>
            <p:spPr bwMode="auto">
              <a:xfrm>
                <a:off x="8732397" y="2154461"/>
                <a:ext cx="38623" cy="33106"/>
              </a:xfrm>
              <a:custGeom>
                <a:avLst/>
                <a:gdLst>
                  <a:gd name="T0" fmla="*/ 3 w 6"/>
                  <a:gd name="T1" fmla="*/ 5 h 5"/>
                  <a:gd name="T2" fmla="*/ 0 w 6"/>
                  <a:gd name="T3" fmla="*/ 3 h 5"/>
                  <a:gd name="T4" fmla="*/ 3 w 6"/>
                  <a:gd name="T5" fmla="*/ 0 h 5"/>
                  <a:gd name="T6" fmla="*/ 6 w 6"/>
                  <a:gd name="T7" fmla="*/ 3 h 5"/>
                  <a:gd name="T8" fmla="*/ 3 w 6"/>
                  <a:gd name="T9" fmla="*/ 5 h 5"/>
                </a:gdLst>
                <a:ahLst/>
                <a:cxnLst>
                  <a:cxn ang="0">
                    <a:pos x="T0" y="T1"/>
                  </a:cxn>
                  <a:cxn ang="0">
                    <a:pos x="T2" y="T3"/>
                  </a:cxn>
                  <a:cxn ang="0">
                    <a:pos x="T4" y="T5"/>
                  </a:cxn>
                  <a:cxn ang="0">
                    <a:pos x="T6" y="T7"/>
                  </a:cxn>
                  <a:cxn ang="0">
                    <a:pos x="T8" y="T9"/>
                  </a:cxn>
                </a:cxnLst>
                <a:rect l="0" t="0" r="r" b="b"/>
                <a:pathLst>
                  <a:path w="6" h="5">
                    <a:moveTo>
                      <a:pt x="3" y="5"/>
                    </a:moveTo>
                    <a:cubicBezTo>
                      <a:pt x="2" y="5"/>
                      <a:pt x="0" y="4"/>
                      <a:pt x="0" y="3"/>
                    </a:cubicBezTo>
                    <a:cubicBezTo>
                      <a:pt x="0" y="1"/>
                      <a:pt x="1" y="0"/>
                      <a:pt x="3" y="0"/>
                    </a:cubicBezTo>
                    <a:cubicBezTo>
                      <a:pt x="4" y="0"/>
                      <a:pt x="6" y="1"/>
                      <a:pt x="6" y="3"/>
                    </a:cubicBezTo>
                    <a:cubicBezTo>
                      <a:pt x="6" y="4"/>
                      <a:pt x="5" y="5"/>
                      <a:pt x="3"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26" name="Freeform 3311">
                <a:extLst>
                  <a:ext uri="{FF2B5EF4-FFF2-40B4-BE49-F238E27FC236}">
                    <a16:creationId xmlns:a16="http://schemas.microsoft.com/office/drawing/2014/main" id="{2BE1C482-689D-FFDF-0D7E-80F2E578761B}"/>
                  </a:ext>
                </a:extLst>
              </p:cNvPr>
              <p:cNvSpPr>
                <a:spLocks/>
              </p:cNvSpPr>
              <p:nvPr/>
            </p:nvSpPr>
            <p:spPr bwMode="auto">
              <a:xfrm>
                <a:off x="9184842" y="2195843"/>
                <a:ext cx="33106" cy="38623"/>
              </a:xfrm>
              <a:custGeom>
                <a:avLst/>
                <a:gdLst>
                  <a:gd name="T0" fmla="*/ 3 w 5"/>
                  <a:gd name="T1" fmla="*/ 6 h 6"/>
                  <a:gd name="T2" fmla="*/ 0 w 5"/>
                  <a:gd name="T3" fmla="*/ 3 h 6"/>
                  <a:gd name="T4" fmla="*/ 2 w 5"/>
                  <a:gd name="T5" fmla="*/ 0 h 6"/>
                  <a:gd name="T6" fmla="*/ 5 w 5"/>
                  <a:gd name="T7" fmla="*/ 3 h 6"/>
                  <a:gd name="T8" fmla="*/ 3 w 5"/>
                  <a:gd name="T9" fmla="*/ 6 h 6"/>
                </a:gdLst>
                <a:ahLst/>
                <a:cxnLst>
                  <a:cxn ang="0">
                    <a:pos x="T0" y="T1"/>
                  </a:cxn>
                  <a:cxn ang="0">
                    <a:pos x="T2" y="T3"/>
                  </a:cxn>
                  <a:cxn ang="0">
                    <a:pos x="T4" y="T5"/>
                  </a:cxn>
                  <a:cxn ang="0">
                    <a:pos x="T6" y="T7"/>
                  </a:cxn>
                  <a:cxn ang="0">
                    <a:pos x="T8" y="T9"/>
                  </a:cxn>
                </a:cxnLst>
                <a:rect l="0" t="0" r="r" b="b"/>
                <a:pathLst>
                  <a:path w="5" h="6">
                    <a:moveTo>
                      <a:pt x="3" y="6"/>
                    </a:moveTo>
                    <a:cubicBezTo>
                      <a:pt x="1" y="6"/>
                      <a:pt x="0" y="5"/>
                      <a:pt x="0" y="3"/>
                    </a:cubicBezTo>
                    <a:cubicBezTo>
                      <a:pt x="0" y="2"/>
                      <a:pt x="1" y="0"/>
                      <a:pt x="2" y="0"/>
                    </a:cubicBezTo>
                    <a:cubicBezTo>
                      <a:pt x="4" y="0"/>
                      <a:pt x="5" y="1"/>
                      <a:pt x="5" y="3"/>
                    </a:cubicBezTo>
                    <a:cubicBezTo>
                      <a:pt x="5" y="4"/>
                      <a:pt x="4" y="5"/>
                      <a:pt x="3"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27" name="Freeform 3312">
                <a:extLst>
                  <a:ext uri="{FF2B5EF4-FFF2-40B4-BE49-F238E27FC236}">
                    <a16:creationId xmlns:a16="http://schemas.microsoft.com/office/drawing/2014/main" id="{A613BEC2-DFD3-CFE7-BCF1-A696506A4566}"/>
                  </a:ext>
                </a:extLst>
              </p:cNvPr>
              <p:cNvSpPr>
                <a:spLocks/>
              </p:cNvSpPr>
              <p:nvPr/>
            </p:nvSpPr>
            <p:spPr bwMode="auto">
              <a:xfrm>
                <a:off x="8337887" y="391581"/>
                <a:ext cx="41382" cy="41382"/>
              </a:xfrm>
              <a:custGeom>
                <a:avLst/>
                <a:gdLst>
                  <a:gd name="T0" fmla="*/ 3 w 6"/>
                  <a:gd name="T1" fmla="*/ 6 h 6"/>
                  <a:gd name="T2" fmla="*/ 0 w 6"/>
                  <a:gd name="T3" fmla="*/ 3 h 6"/>
                  <a:gd name="T4" fmla="*/ 3 w 6"/>
                  <a:gd name="T5" fmla="*/ 0 h 6"/>
                  <a:gd name="T6" fmla="*/ 6 w 6"/>
                  <a:gd name="T7" fmla="*/ 3 h 6"/>
                  <a:gd name="T8" fmla="*/ 3 w 6"/>
                  <a:gd name="T9" fmla="*/ 6 h 6"/>
                </a:gdLst>
                <a:ahLst/>
                <a:cxnLst>
                  <a:cxn ang="0">
                    <a:pos x="T0" y="T1"/>
                  </a:cxn>
                  <a:cxn ang="0">
                    <a:pos x="T2" y="T3"/>
                  </a:cxn>
                  <a:cxn ang="0">
                    <a:pos x="T4" y="T5"/>
                  </a:cxn>
                  <a:cxn ang="0">
                    <a:pos x="T6" y="T7"/>
                  </a:cxn>
                  <a:cxn ang="0">
                    <a:pos x="T8" y="T9"/>
                  </a:cxn>
                </a:cxnLst>
                <a:rect l="0" t="0" r="r" b="b"/>
                <a:pathLst>
                  <a:path w="6" h="6">
                    <a:moveTo>
                      <a:pt x="3" y="6"/>
                    </a:moveTo>
                    <a:cubicBezTo>
                      <a:pt x="2" y="6"/>
                      <a:pt x="1" y="5"/>
                      <a:pt x="0" y="3"/>
                    </a:cubicBezTo>
                    <a:cubicBezTo>
                      <a:pt x="0" y="2"/>
                      <a:pt x="1" y="0"/>
                      <a:pt x="3" y="0"/>
                    </a:cubicBezTo>
                    <a:cubicBezTo>
                      <a:pt x="4" y="0"/>
                      <a:pt x="6" y="1"/>
                      <a:pt x="6" y="3"/>
                    </a:cubicBezTo>
                    <a:cubicBezTo>
                      <a:pt x="6" y="4"/>
                      <a:pt x="5" y="5"/>
                      <a:pt x="3"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28" name="Freeform 3313">
                <a:extLst>
                  <a:ext uri="{FF2B5EF4-FFF2-40B4-BE49-F238E27FC236}">
                    <a16:creationId xmlns:a16="http://schemas.microsoft.com/office/drawing/2014/main" id="{FE096664-3335-5F1F-80EA-E74AE0E2C470}"/>
                  </a:ext>
                </a:extLst>
              </p:cNvPr>
              <p:cNvSpPr>
                <a:spLocks/>
              </p:cNvSpPr>
              <p:nvPr/>
            </p:nvSpPr>
            <p:spPr bwMode="auto">
              <a:xfrm>
                <a:off x="8255123" y="661945"/>
                <a:ext cx="19312" cy="24829"/>
              </a:xfrm>
              <a:custGeom>
                <a:avLst/>
                <a:gdLst>
                  <a:gd name="T0" fmla="*/ 2 w 3"/>
                  <a:gd name="T1" fmla="*/ 4 h 4"/>
                  <a:gd name="T2" fmla="*/ 0 w 3"/>
                  <a:gd name="T3" fmla="*/ 2 h 4"/>
                  <a:gd name="T4" fmla="*/ 1 w 3"/>
                  <a:gd name="T5" fmla="*/ 0 h 4"/>
                  <a:gd name="T6" fmla="*/ 3 w 3"/>
                  <a:gd name="T7" fmla="*/ 2 h 4"/>
                  <a:gd name="T8" fmla="*/ 2 w 3"/>
                  <a:gd name="T9" fmla="*/ 4 h 4"/>
                </a:gdLst>
                <a:ahLst/>
                <a:cxnLst>
                  <a:cxn ang="0">
                    <a:pos x="T0" y="T1"/>
                  </a:cxn>
                  <a:cxn ang="0">
                    <a:pos x="T2" y="T3"/>
                  </a:cxn>
                  <a:cxn ang="0">
                    <a:pos x="T4" y="T5"/>
                  </a:cxn>
                  <a:cxn ang="0">
                    <a:pos x="T6" y="T7"/>
                  </a:cxn>
                  <a:cxn ang="0">
                    <a:pos x="T8" y="T9"/>
                  </a:cxn>
                </a:cxnLst>
                <a:rect l="0" t="0" r="r" b="b"/>
                <a:pathLst>
                  <a:path w="3" h="4">
                    <a:moveTo>
                      <a:pt x="2" y="4"/>
                    </a:moveTo>
                    <a:cubicBezTo>
                      <a:pt x="1" y="4"/>
                      <a:pt x="0" y="3"/>
                      <a:pt x="0" y="2"/>
                    </a:cubicBezTo>
                    <a:cubicBezTo>
                      <a:pt x="0" y="1"/>
                      <a:pt x="0" y="0"/>
                      <a:pt x="1" y="0"/>
                    </a:cubicBezTo>
                    <a:cubicBezTo>
                      <a:pt x="2" y="0"/>
                      <a:pt x="3" y="1"/>
                      <a:pt x="3" y="2"/>
                    </a:cubicBezTo>
                    <a:cubicBezTo>
                      <a:pt x="3" y="3"/>
                      <a:pt x="3" y="4"/>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29" name="Freeform 3314">
                <a:extLst>
                  <a:ext uri="{FF2B5EF4-FFF2-40B4-BE49-F238E27FC236}">
                    <a16:creationId xmlns:a16="http://schemas.microsoft.com/office/drawing/2014/main" id="{4DE1644B-4D61-66C6-497D-D5D9795D2AF5}"/>
                  </a:ext>
                </a:extLst>
              </p:cNvPr>
              <p:cNvSpPr>
                <a:spLocks/>
              </p:cNvSpPr>
              <p:nvPr/>
            </p:nvSpPr>
            <p:spPr bwMode="auto">
              <a:xfrm>
                <a:off x="8307540" y="148806"/>
                <a:ext cx="24829" cy="27588"/>
              </a:xfrm>
              <a:custGeom>
                <a:avLst/>
                <a:gdLst>
                  <a:gd name="T0" fmla="*/ 2 w 4"/>
                  <a:gd name="T1" fmla="*/ 4 h 4"/>
                  <a:gd name="T2" fmla="*/ 0 w 4"/>
                  <a:gd name="T3" fmla="*/ 2 h 4"/>
                  <a:gd name="T4" fmla="*/ 2 w 4"/>
                  <a:gd name="T5" fmla="*/ 0 h 4"/>
                  <a:gd name="T6" fmla="*/ 4 w 4"/>
                  <a:gd name="T7" fmla="*/ 2 h 4"/>
                  <a:gd name="T8" fmla="*/ 2 w 4"/>
                  <a:gd name="T9" fmla="*/ 4 h 4"/>
                </a:gdLst>
                <a:ahLst/>
                <a:cxnLst>
                  <a:cxn ang="0">
                    <a:pos x="T0" y="T1"/>
                  </a:cxn>
                  <a:cxn ang="0">
                    <a:pos x="T2" y="T3"/>
                  </a:cxn>
                  <a:cxn ang="0">
                    <a:pos x="T4" y="T5"/>
                  </a:cxn>
                  <a:cxn ang="0">
                    <a:pos x="T6" y="T7"/>
                  </a:cxn>
                  <a:cxn ang="0">
                    <a:pos x="T8" y="T9"/>
                  </a:cxn>
                </a:cxnLst>
                <a:rect l="0" t="0" r="r" b="b"/>
                <a:pathLst>
                  <a:path w="4" h="4">
                    <a:moveTo>
                      <a:pt x="2" y="4"/>
                    </a:moveTo>
                    <a:cubicBezTo>
                      <a:pt x="1" y="4"/>
                      <a:pt x="0" y="3"/>
                      <a:pt x="0" y="2"/>
                    </a:cubicBezTo>
                    <a:cubicBezTo>
                      <a:pt x="0" y="1"/>
                      <a:pt x="1" y="0"/>
                      <a:pt x="2" y="0"/>
                    </a:cubicBezTo>
                    <a:cubicBezTo>
                      <a:pt x="3" y="0"/>
                      <a:pt x="4" y="0"/>
                      <a:pt x="4" y="2"/>
                    </a:cubicBezTo>
                    <a:cubicBezTo>
                      <a:pt x="4" y="3"/>
                      <a:pt x="3" y="3"/>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30" name="Freeform 3315">
                <a:extLst>
                  <a:ext uri="{FF2B5EF4-FFF2-40B4-BE49-F238E27FC236}">
                    <a16:creationId xmlns:a16="http://schemas.microsoft.com/office/drawing/2014/main" id="{500BB9E9-97EA-2F35-0D9F-047C3415C30C}"/>
                  </a:ext>
                </a:extLst>
              </p:cNvPr>
              <p:cNvSpPr>
                <a:spLocks/>
              </p:cNvSpPr>
              <p:nvPr/>
            </p:nvSpPr>
            <p:spPr bwMode="auto">
              <a:xfrm>
                <a:off x="8622044" y="253641"/>
                <a:ext cx="24829" cy="27588"/>
              </a:xfrm>
              <a:custGeom>
                <a:avLst/>
                <a:gdLst>
                  <a:gd name="T0" fmla="*/ 2 w 4"/>
                  <a:gd name="T1" fmla="*/ 4 h 4"/>
                  <a:gd name="T2" fmla="*/ 0 w 4"/>
                  <a:gd name="T3" fmla="*/ 2 h 4"/>
                  <a:gd name="T4" fmla="*/ 1 w 4"/>
                  <a:gd name="T5" fmla="*/ 0 h 4"/>
                  <a:gd name="T6" fmla="*/ 3 w 4"/>
                  <a:gd name="T7" fmla="*/ 2 h 4"/>
                  <a:gd name="T8" fmla="*/ 2 w 4"/>
                  <a:gd name="T9" fmla="*/ 4 h 4"/>
                </a:gdLst>
                <a:ahLst/>
                <a:cxnLst>
                  <a:cxn ang="0">
                    <a:pos x="T0" y="T1"/>
                  </a:cxn>
                  <a:cxn ang="0">
                    <a:pos x="T2" y="T3"/>
                  </a:cxn>
                  <a:cxn ang="0">
                    <a:pos x="T4" y="T5"/>
                  </a:cxn>
                  <a:cxn ang="0">
                    <a:pos x="T6" y="T7"/>
                  </a:cxn>
                  <a:cxn ang="0">
                    <a:pos x="T8" y="T9"/>
                  </a:cxn>
                </a:cxnLst>
                <a:rect l="0" t="0" r="r" b="b"/>
                <a:pathLst>
                  <a:path w="4" h="4">
                    <a:moveTo>
                      <a:pt x="2" y="4"/>
                    </a:moveTo>
                    <a:cubicBezTo>
                      <a:pt x="1" y="4"/>
                      <a:pt x="0" y="3"/>
                      <a:pt x="0" y="2"/>
                    </a:cubicBezTo>
                    <a:cubicBezTo>
                      <a:pt x="0" y="1"/>
                      <a:pt x="0" y="0"/>
                      <a:pt x="1" y="0"/>
                    </a:cubicBezTo>
                    <a:cubicBezTo>
                      <a:pt x="2" y="0"/>
                      <a:pt x="3" y="1"/>
                      <a:pt x="3" y="2"/>
                    </a:cubicBezTo>
                    <a:cubicBezTo>
                      <a:pt x="4" y="3"/>
                      <a:pt x="3" y="4"/>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31" name="Freeform 3316">
                <a:extLst>
                  <a:ext uri="{FF2B5EF4-FFF2-40B4-BE49-F238E27FC236}">
                    <a16:creationId xmlns:a16="http://schemas.microsoft.com/office/drawing/2014/main" id="{D08EE6B3-FBD8-45A8-95EB-ED8494ADC513}"/>
                  </a:ext>
                </a:extLst>
              </p:cNvPr>
              <p:cNvSpPr>
                <a:spLocks/>
              </p:cNvSpPr>
              <p:nvPr/>
            </p:nvSpPr>
            <p:spPr bwMode="auto">
              <a:xfrm>
                <a:off x="8947584" y="-151904"/>
                <a:ext cx="27588" cy="27588"/>
              </a:xfrm>
              <a:custGeom>
                <a:avLst/>
                <a:gdLst>
                  <a:gd name="T0" fmla="*/ 3 w 4"/>
                  <a:gd name="T1" fmla="*/ 4 h 4"/>
                  <a:gd name="T2" fmla="*/ 0 w 4"/>
                  <a:gd name="T3" fmla="*/ 2 h 4"/>
                  <a:gd name="T4" fmla="*/ 2 w 4"/>
                  <a:gd name="T5" fmla="*/ 0 h 4"/>
                  <a:gd name="T6" fmla="*/ 4 w 4"/>
                  <a:gd name="T7" fmla="*/ 2 h 4"/>
                  <a:gd name="T8" fmla="*/ 3 w 4"/>
                  <a:gd name="T9" fmla="*/ 4 h 4"/>
                </a:gdLst>
                <a:ahLst/>
                <a:cxnLst>
                  <a:cxn ang="0">
                    <a:pos x="T0" y="T1"/>
                  </a:cxn>
                  <a:cxn ang="0">
                    <a:pos x="T2" y="T3"/>
                  </a:cxn>
                  <a:cxn ang="0">
                    <a:pos x="T4" y="T5"/>
                  </a:cxn>
                  <a:cxn ang="0">
                    <a:pos x="T6" y="T7"/>
                  </a:cxn>
                  <a:cxn ang="0">
                    <a:pos x="T8" y="T9"/>
                  </a:cxn>
                </a:cxnLst>
                <a:rect l="0" t="0" r="r" b="b"/>
                <a:pathLst>
                  <a:path w="4" h="4">
                    <a:moveTo>
                      <a:pt x="3" y="4"/>
                    </a:moveTo>
                    <a:cubicBezTo>
                      <a:pt x="1" y="4"/>
                      <a:pt x="1" y="3"/>
                      <a:pt x="0" y="2"/>
                    </a:cubicBezTo>
                    <a:cubicBezTo>
                      <a:pt x="0" y="1"/>
                      <a:pt x="1" y="0"/>
                      <a:pt x="2" y="0"/>
                    </a:cubicBezTo>
                    <a:cubicBezTo>
                      <a:pt x="3" y="0"/>
                      <a:pt x="4" y="1"/>
                      <a:pt x="4" y="2"/>
                    </a:cubicBezTo>
                    <a:cubicBezTo>
                      <a:pt x="4" y="3"/>
                      <a:pt x="4" y="4"/>
                      <a:pt x="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32" name="Oval 3317">
                <a:extLst>
                  <a:ext uri="{FF2B5EF4-FFF2-40B4-BE49-F238E27FC236}">
                    <a16:creationId xmlns:a16="http://schemas.microsoft.com/office/drawing/2014/main" id="{DDC6D426-A7E8-8DD5-05D3-D0E7B514CFCE}"/>
                  </a:ext>
                </a:extLst>
              </p:cNvPr>
              <p:cNvSpPr>
                <a:spLocks noChangeArrowheads="1"/>
              </p:cNvSpPr>
              <p:nvPr/>
            </p:nvSpPr>
            <p:spPr bwMode="auto">
              <a:xfrm>
                <a:off x="8150288" y="537798"/>
                <a:ext cx="24829" cy="2482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33" name="Freeform 3318">
                <a:extLst>
                  <a:ext uri="{FF2B5EF4-FFF2-40B4-BE49-F238E27FC236}">
                    <a16:creationId xmlns:a16="http://schemas.microsoft.com/office/drawing/2014/main" id="{03C10077-426C-95AD-18FD-14F5DF159E3A}"/>
                  </a:ext>
                </a:extLst>
              </p:cNvPr>
              <p:cNvSpPr>
                <a:spLocks/>
              </p:cNvSpPr>
              <p:nvPr/>
            </p:nvSpPr>
            <p:spPr bwMode="auto">
              <a:xfrm>
                <a:off x="7821989" y="1042661"/>
                <a:ext cx="24829" cy="24829"/>
              </a:xfrm>
              <a:custGeom>
                <a:avLst/>
                <a:gdLst>
                  <a:gd name="T0" fmla="*/ 2 w 4"/>
                  <a:gd name="T1" fmla="*/ 4 h 4"/>
                  <a:gd name="T2" fmla="*/ 0 w 4"/>
                  <a:gd name="T3" fmla="*/ 3 h 4"/>
                  <a:gd name="T4" fmla="*/ 2 w 4"/>
                  <a:gd name="T5" fmla="*/ 1 h 4"/>
                  <a:gd name="T6" fmla="*/ 4 w 4"/>
                  <a:gd name="T7" fmla="*/ 2 h 4"/>
                  <a:gd name="T8" fmla="*/ 2 w 4"/>
                  <a:gd name="T9" fmla="*/ 4 h 4"/>
                </a:gdLst>
                <a:ahLst/>
                <a:cxnLst>
                  <a:cxn ang="0">
                    <a:pos x="T0" y="T1"/>
                  </a:cxn>
                  <a:cxn ang="0">
                    <a:pos x="T2" y="T3"/>
                  </a:cxn>
                  <a:cxn ang="0">
                    <a:pos x="T4" y="T5"/>
                  </a:cxn>
                  <a:cxn ang="0">
                    <a:pos x="T6" y="T7"/>
                  </a:cxn>
                  <a:cxn ang="0">
                    <a:pos x="T8" y="T9"/>
                  </a:cxn>
                </a:cxnLst>
                <a:rect l="0" t="0" r="r" b="b"/>
                <a:pathLst>
                  <a:path w="4" h="4">
                    <a:moveTo>
                      <a:pt x="2" y="4"/>
                    </a:moveTo>
                    <a:cubicBezTo>
                      <a:pt x="1" y="4"/>
                      <a:pt x="0" y="4"/>
                      <a:pt x="0" y="3"/>
                    </a:cubicBezTo>
                    <a:cubicBezTo>
                      <a:pt x="0" y="2"/>
                      <a:pt x="1" y="1"/>
                      <a:pt x="2" y="1"/>
                    </a:cubicBezTo>
                    <a:cubicBezTo>
                      <a:pt x="3" y="0"/>
                      <a:pt x="4" y="1"/>
                      <a:pt x="4" y="2"/>
                    </a:cubicBezTo>
                    <a:cubicBezTo>
                      <a:pt x="4" y="3"/>
                      <a:pt x="3" y="4"/>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34" name="Freeform 3319">
                <a:extLst>
                  <a:ext uri="{FF2B5EF4-FFF2-40B4-BE49-F238E27FC236}">
                    <a16:creationId xmlns:a16="http://schemas.microsoft.com/office/drawing/2014/main" id="{15684F7F-BBEF-57F9-0F73-71070B7E6AB1}"/>
                  </a:ext>
                </a:extLst>
              </p:cNvPr>
              <p:cNvSpPr>
                <a:spLocks/>
              </p:cNvSpPr>
              <p:nvPr/>
            </p:nvSpPr>
            <p:spPr bwMode="auto">
              <a:xfrm>
                <a:off x="8404098" y="1177842"/>
                <a:ext cx="27588" cy="27588"/>
              </a:xfrm>
              <a:custGeom>
                <a:avLst/>
                <a:gdLst>
                  <a:gd name="T0" fmla="*/ 3 w 4"/>
                  <a:gd name="T1" fmla="*/ 4 h 4"/>
                  <a:gd name="T2" fmla="*/ 1 w 4"/>
                  <a:gd name="T3" fmla="*/ 3 h 4"/>
                  <a:gd name="T4" fmla="*/ 2 w 4"/>
                  <a:gd name="T5" fmla="*/ 0 h 4"/>
                  <a:gd name="T6" fmla="*/ 4 w 4"/>
                  <a:gd name="T7" fmla="*/ 2 h 4"/>
                  <a:gd name="T8" fmla="*/ 3 w 4"/>
                  <a:gd name="T9" fmla="*/ 4 h 4"/>
                </a:gdLst>
                <a:ahLst/>
                <a:cxnLst>
                  <a:cxn ang="0">
                    <a:pos x="T0" y="T1"/>
                  </a:cxn>
                  <a:cxn ang="0">
                    <a:pos x="T2" y="T3"/>
                  </a:cxn>
                  <a:cxn ang="0">
                    <a:pos x="T4" y="T5"/>
                  </a:cxn>
                  <a:cxn ang="0">
                    <a:pos x="T6" y="T7"/>
                  </a:cxn>
                  <a:cxn ang="0">
                    <a:pos x="T8" y="T9"/>
                  </a:cxn>
                </a:cxnLst>
                <a:rect l="0" t="0" r="r" b="b"/>
                <a:pathLst>
                  <a:path w="4" h="4">
                    <a:moveTo>
                      <a:pt x="3" y="4"/>
                    </a:moveTo>
                    <a:cubicBezTo>
                      <a:pt x="2" y="4"/>
                      <a:pt x="1" y="4"/>
                      <a:pt x="1" y="3"/>
                    </a:cubicBezTo>
                    <a:cubicBezTo>
                      <a:pt x="0" y="1"/>
                      <a:pt x="1" y="1"/>
                      <a:pt x="2" y="0"/>
                    </a:cubicBezTo>
                    <a:cubicBezTo>
                      <a:pt x="3" y="0"/>
                      <a:pt x="4" y="1"/>
                      <a:pt x="4" y="2"/>
                    </a:cubicBezTo>
                    <a:cubicBezTo>
                      <a:pt x="4" y="3"/>
                      <a:pt x="4" y="4"/>
                      <a:pt x="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35" name="Freeform 3320">
                <a:extLst>
                  <a:ext uri="{FF2B5EF4-FFF2-40B4-BE49-F238E27FC236}">
                    <a16:creationId xmlns:a16="http://schemas.microsoft.com/office/drawing/2014/main" id="{9F002AC9-0F7E-A9D8-AB2F-25558F3DCACB}"/>
                  </a:ext>
                </a:extLst>
              </p:cNvPr>
              <p:cNvSpPr>
                <a:spLocks/>
              </p:cNvSpPr>
              <p:nvPr/>
            </p:nvSpPr>
            <p:spPr bwMode="auto">
              <a:xfrm>
                <a:off x="8423410" y="1848233"/>
                <a:ext cx="27588" cy="24829"/>
              </a:xfrm>
              <a:custGeom>
                <a:avLst/>
                <a:gdLst>
                  <a:gd name="T0" fmla="*/ 2 w 4"/>
                  <a:gd name="T1" fmla="*/ 4 h 4"/>
                  <a:gd name="T2" fmla="*/ 0 w 4"/>
                  <a:gd name="T3" fmla="*/ 2 h 4"/>
                  <a:gd name="T4" fmla="*/ 2 w 4"/>
                  <a:gd name="T5" fmla="*/ 0 h 4"/>
                  <a:gd name="T6" fmla="*/ 4 w 4"/>
                  <a:gd name="T7" fmla="*/ 1 h 4"/>
                  <a:gd name="T8" fmla="*/ 2 w 4"/>
                  <a:gd name="T9" fmla="*/ 4 h 4"/>
                </a:gdLst>
                <a:ahLst/>
                <a:cxnLst>
                  <a:cxn ang="0">
                    <a:pos x="T0" y="T1"/>
                  </a:cxn>
                  <a:cxn ang="0">
                    <a:pos x="T2" y="T3"/>
                  </a:cxn>
                  <a:cxn ang="0">
                    <a:pos x="T4" y="T5"/>
                  </a:cxn>
                  <a:cxn ang="0">
                    <a:pos x="T6" y="T7"/>
                  </a:cxn>
                  <a:cxn ang="0">
                    <a:pos x="T8" y="T9"/>
                  </a:cxn>
                </a:cxnLst>
                <a:rect l="0" t="0" r="r" b="b"/>
                <a:pathLst>
                  <a:path w="4" h="4">
                    <a:moveTo>
                      <a:pt x="2" y="4"/>
                    </a:moveTo>
                    <a:cubicBezTo>
                      <a:pt x="1" y="4"/>
                      <a:pt x="0" y="3"/>
                      <a:pt x="0" y="2"/>
                    </a:cubicBezTo>
                    <a:cubicBezTo>
                      <a:pt x="0" y="1"/>
                      <a:pt x="1" y="0"/>
                      <a:pt x="2" y="0"/>
                    </a:cubicBezTo>
                    <a:cubicBezTo>
                      <a:pt x="3" y="0"/>
                      <a:pt x="4" y="0"/>
                      <a:pt x="4" y="1"/>
                    </a:cubicBezTo>
                    <a:cubicBezTo>
                      <a:pt x="4" y="3"/>
                      <a:pt x="3" y="3"/>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36" name="Freeform 3321">
                <a:extLst>
                  <a:ext uri="{FF2B5EF4-FFF2-40B4-BE49-F238E27FC236}">
                    <a16:creationId xmlns:a16="http://schemas.microsoft.com/office/drawing/2014/main" id="{3C99489F-0998-3D56-2CE4-34053B828675}"/>
                  </a:ext>
                </a:extLst>
              </p:cNvPr>
              <p:cNvSpPr>
                <a:spLocks/>
              </p:cNvSpPr>
              <p:nvPr/>
            </p:nvSpPr>
            <p:spPr bwMode="auto">
              <a:xfrm>
                <a:off x="12186427" y="3230397"/>
                <a:ext cx="44141" cy="52417"/>
              </a:xfrm>
              <a:custGeom>
                <a:avLst/>
                <a:gdLst>
                  <a:gd name="T0" fmla="*/ 0 w 7"/>
                  <a:gd name="T1" fmla="*/ 3 h 8"/>
                  <a:gd name="T2" fmla="*/ 4 w 7"/>
                  <a:gd name="T3" fmla="*/ 1 h 8"/>
                  <a:gd name="T4" fmla="*/ 7 w 7"/>
                  <a:gd name="T5" fmla="*/ 5 h 8"/>
                  <a:gd name="T6" fmla="*/ 2 w 7"/>
                  <a:gd name="T7" fmla="*/ 7 h 8"/>
                  <a:gd name="T8" fmla="*/ 0 w 7"/>
                  <a:gd name="T9" fmla="*/ 3 h 8"/>
                </a:gdLst>
                <a:ahLst/>
                <a:cxnLst>
                  <a:cxn ang="0">
                    <a:pos x="T0" y="T1"/>
                  </a:cxn>
                  <a:cxn ang="0">
                    <a:pos x="T2" y="T3"/>
                  </a:cxn>
                  <a:cxn ang="0">
                    <a:pos x="T4" y="T5"/>
                  </a:cxn>
                  <a:cxn ang="0">
                    <a:pos x="T6" y="T7"/>
                  </a:cxn>
                  <a:cxn ang="0">
                    <a:pos x="T8" y="T9"/>
                  </a:cxn>
                </a:cxnLst>
                <a:rect l="0" t="0" r="r" b="b"/>
                <a:pathLst>
                  <a:path w="7" h="8">
                    <a:moveTo>
                      <a:pt x="0" y="3"/>
                    </a:moveTo>
                    <a:cubicBezTo>
                      <a:pt x="1" y="1"/>
                      <a:pt x="3" y="0"/>
                      <a:pt x="4" y="1"/>
                    </a:cubicBezTo>
                    <a:cubicBezTo>
                      <a:pt x="6" y="1"/>
                      <a:pt x="7" y="3"/>
                      <a:pt x="7" y="5"/>
                    </a:cubicBezTo>
                    <a:cubicBezTo>
                      <a:pt x="6" y="7"/>
                      <a:pt x="4" y="8"/>
                      <a:pt x="2" y="7"/>
                    </a:cubicBezTo>
                    <a:cubicBezTo>
                      <a:pt x="1" y="7"/>
                      <a:pt x="0" y="5"/>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37" name="Freeform 3322">
                <a:extLst>
                  <a:ext uri="{FF2B5EF4-FFF2-40B4-BE49-F238E27FC236}">
                    <a16:creationId xmlns:a16="http://schemas.microsoft.com/office/drawing/2014/main" id="{52777EF5-7E2B-47AC-C6CC-B93EB55662DC}"/>
                  </a:ext>
                </a:extLst>
              </p:cNvPr>
              <p:cNvSpPr>
                <a:spLocks/>
              </p:cNvSpPr>
              <p:nvPr/>
            </p:nvSpPr>
            <p:spPr bwMode="auto">
              <a:xfrm>
                <a:off x="11529830" y="3459378"/>
                <a:ext cx="46900" cy="52417"/>
              </a:xfrm>
              <a:custGeom>
                <a:avLst/>
                <a:gdLst>
                  <a:gd name="T0" fmla="*/ 0 w 7"/>
                  <a:gd name="T1" fmla="*/ 3 h 8"/>
                  <a:gd name="T2" fmla="*/ 4 w 7"/>
                  <a:gd name="T3" fmla="*/ 1 h 8"/>
                  <a:gd name="T4" fmla="*/ 7 w 7"/>
                  <a:gd name="T5" fmla="*/ 5 h 8"/>
                  <a:gd name="T6" fmla="*/ 2 w 7"/>
                  <a:gd name="T7" fmla="*/ 7 h 8"/>
                  <a:gd name="T8" fmla="*/ 0 w 7"/>
                  <a:gd name="T9" fmla="*/ 3 h 8"/>
                </a:gdLst>
                <a:ahLst/>
                <a:cxnLst>
                  <a:cxn ang="0">
                    <a:pos x="T0" y="T1"/>
                  </a:cxn>
                  <a:cxn ang="0">
                    <a:pos x="T2" y="T3"/>
                  </a:cxn>
                  <a:cxn ang="0">
                    <a:pos x="T4" y="T5"/>
                  </a:cxn>
                  <a:cxn ang="0">
                    <a:pos x="T6" y="T7"/>
                  </a:cxn>
                  <a:cxn ang="0">
                    <a:pos x="T8" y="T9"/>
                  </a:cxn>
                </a:cxnLst>
                <a:rect l="0" t="0" r="r" b="b"/>
                <a:pathLst>
                  <a:path w="7" h="8">
                    <a:moveTo>
                      <a:pt x="0" y="3"/>
                    </a:moveTo>
                    <a:cubicBezTo>
                      <a:pt x="1" y="1"/>
                      <a:pt x="3" y="0"/>
                      <a:pt x="4" y="1"/>
                    </a:cubicBezTo>
                    <a:cubicBezTo>
                      <a:pt x="6" y="1"/>
                      <a:pt x="7" y="3"/>
                      <a:pt x="7" y="5"/>
                    </a:cubicBezTo>
                    <a:cubicBezTo>
                      <a:pt x="6" y="7"/>
                      <a:pt x="4" y="8"/>
                      <a:pt x="2" y="7"/>
                    </a:cubicBezTo>
                    <a:cubicBezTo>
                      <a:pt x="1" y="7"/>
                      <a:pt x="0" y="5"/>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38" name="Freeform 3323">
                <a:extLst>
                  <a:ext uri="{FF2B5EF4-FFF2-40B4-BE49-F238E27FC236}">
                    <a16:creationId xmlns:a16="http://schemas.microsoft.com/office/drawing/2014/main" id="{B5A74ED6-8117-91BA-3AF8-BF906DD27C73}"/>
                  </a:ext>
                </a:extLst>
              </p:cNvPr>
              <p:cNvSpPr>
                <a:spLocks/>
              </p:cNvSpPr>
              <p:nvPr/>
            </p:nvSpPr>
            <p:spPr bwMode="auto">
              <a:xfrm>
                <a:off x="12296779" y="3525590"/>
                <a:ext cx="38623" cy="38623"/>
              </a:xfrm>
              <a:custGeom>
                <a:avLst/>
                <a:gdLst>
                  <a:gd name="T0" fmla="*/ 0 w 6"/>
                  <a:gd name="T1" fmla="*/ 2 h 6"/>
                  <a:gd name="T2" fmla="*/ 3 w 6"/>
                  <a:gd name="T3" fmla="*/ 1 h 6"/>
                  <a:gd name="T4" fmla="*/ 5 w 6"/>
                  <a:gd name="T5" fmla="*/ 4 h 6"/>
                  <a:gd name="T6" fmla="*/ 2 w 6"/>
                  <a:gd name="T7" fmla="*/ 6 h 6"/>
                  <a:gd name="T8" fmla="*/ 0 w 6"/>
                  <a:gd name="T9" fmla="*/ 2 h 6"/>
                </a:gdLst>
                <a:ahLst/>
                <a:cxnLst>
                  <a:cxn ang="0">
                    <a:pos x="T0" y="T1"/>
                  </a:cxn>
                  <a:cxn ang="0">
                    <a:pos x="T2" y="T3"/>
                  </a:cxn>
                  <a:cxn ang="0">
                    <a:pos x="T4" y="T5"/>
                  </a:cxn>
                  <a:cxn ang="0">
                    <a:pos x="T6" y="T7"/>
                  </a:cxn>
                  <a:cxn ang="0">
                    <a:pos x="T8" y="T9"/>
                  </a:cxn>
                </a:cxnLst>
                <a:rect l="0" t="0" r="r" b="b"/>
                <a:pathLst>
                  <a:path w="6" h="6">
                    <a:moveTo>
                      <a:pt x="0" y="2"/>
                    </a:moveTo>
                    <a:cubicBezTo>
                      <a:pt x="0" y="1"/>
                      <a:pt x="2" y="0"/>
                      <a:pt x="3" y="1"/>
                    </a:cubicBezTo>
                    <a:cubicBezTo>
                      <a:pt x="5" y="1"/>
                      <a:pt x="6" y="3"/>
                      <a:pt x="5" y="4"/>
                    </a:cubicBezTo>
                    <a:cubicBezTo>
                      <a:pt x="5" y="5"/>
                      <a:pt x="3" y="6"/>
                      <a:pt x="2" y="6"/>
                    </a:cubicBezTo>
                    <a:cubicBezTo>
                      <a:pt x="0" y="5"/>
                      <a:pt x="0" y="4"/>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39" name="Freeform 3324">
                <a:extLst>
                  <a:ext uri="{FF2B5EF4-FFF2-40B4-BE49-F238E27FC236}">
                    <a16:creationId xmlns:a16="http://schemas.microsoft.com/office/drawing/2014/main" id="{73162E3E-4E72-99BB-12E6-2909C4E61372}"/>
                  </a:ext>
                </a:extLst>
              </p:cNvPr>
              <p:cNvSpPr>
                <a:spLocks/>
              </p:cNvSpPr>
              <p:nvPr/>
            </p:nvSpPr>
            <p:spPr bwMode="auto">
              <a:xfrm>
                <a:off x="11830540" y="3826300"/>
                <a:ext cx="41382" cy="38623"/>
              </a:xfrm>
              <a:custGeom>
                <a:avLst/>
                <a:gdLst>
                  <a:gd name="T0" fmla="*/ 0 w 6"/>
                  <a:gd name="T1" fmla="*/ 3 h 6"/>
                  <a:gd name="T2" fmla="*/ 3 w 6"/>
                  <a:gd name="T3" fmla="*/ 1 h 6"/>
                  <a:gd name="T4" fmla="*/ 5 w 6"/>
                  <a:gd name="T5" fmla="*/ 4 h 6"/>
                  <a:gd name="T6" fmla="*/ 2 w 6"/>
                  <a:gd name="T7" fmla="*/ 6 h 6"/>
                  <a:gd name="T8" fmla="*/ 0 w 6"/>
                  <a:gd name="T9" fmla="*/ 3 h 6"/>
                </a:gdLst>
                <a:ahLst/>
                <a:cxnLst>
                  <a:cxn ang="0">
                    <a:pos x="T0" y="T1"/>
                  </a:cxn>
                  <a:cxn ang="0">
                    <a:pos x="T2" y="T3"/>
                  </a:cxn>
                  <a:cxn ang="0">
                    <a:pos x="T4" y="T5"/>
                  </a:cxn>
                  <a:cxn ang="0">
                    <a:pos x="T6" y="T7"/>
                  </a:cxn>
                  <a:cxn ang="0">
                    <a:pos x="T8" y="T9"/>
                  </a:cxn>
                </a:cxnLst>
                <a:rect l="0" t="0" r="r" b="b"/>
                <a:pathLst>
                  <a:path w="6" h="6">
                    <a:moveTo>
                      <a:pt x="0" y="3"/>
                    </a:moveTo>
                    <a:cubicBezTo>
                      <a:pt x="1" y="1"/>
                      <a:pt x="2" y="0"/>
                      <a:pt x="3" y="1"/>
                    </a:cubicBezTo>
                    <a:cubicBezTo>
                      <a:pt x="5" y="1"/>
                      <a:pt x="6" y="3"/>
                      <a:pt x="5" y="4"/>
                    </a:cubicBezTo>
                    <a:cubicBezTo>
                      <a:pt x="5" y="5"/>
                      <a:pt x="3" y="6"/>
                      <a:pt x="2" y="6"/>
                    </a:cubicBezTo>
                    <a:cubicBezTo>
                      <a:pt x="0" y="5"/>
                      <a:pt x="0" y="4"/>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40" name="Freeform 3325">
                <a:extLst>
                  <a:ext uri="{FF2B5EF4-FFF2-40B4-BE49-F238E27FC236}">
                    <a16:creationId xmlns:a16="http://schemas.microsoft.com/office/drawing/2014/main" id="{4B6716E7-1B21-46EF-3F8E-61AF7407E183}"/>
                  </a:ext>
                </a:extLst>
              </p:cNvPr>
              <p:cNvSpPr>
                <a:spLocks/>
              </p:cNvSpPr>
              <p:nvPr/>
            </p:nvSpPr>
            <p:spPr bwMode="auto">
              <a:xfrm>
                <a:off x="12820953" y="3177980"/>
                <a:ext cx="33106" cy="38623"/>
              </a:xfrm>
              <a:custGeom>
                <a:avLst/>
                <a:gdLst>
                  <a:gd name="T0" fmla="*/ 0 w 5"/>
                  <a:gd name="T1" fmla="*/ 2 h 6"/>
                  <a:gd name="T2" fmla="*/ 3 w 5"/>
                  <a:gd name="T3" fmla="*/ 0 h 6"/>
                  <a:gd name="T4" fmla="*/ 5 w 5"/>
                  <a:gd name="T5" fmla="*/ 4 h 6"/>
                  <a:gd name="T6" fmla="*/ 2 w 5"/>
                  <a:gd name="T7" fmla="*/ 5 h 6"/>
                  <a:gd name="T8" fmla="*/ 0 w 5"/>
                  <a:gd name="T9" fmla="*/ 2 h 6"/>
                </a:gdLst>
                <a:ahLst/>
                <a:cxnLst>
                  <a:cxn ang="0">
                    <a:pos x="T0" y="T1"/>
                  </a:cxn>
                  <a:cxn ang="0">
                    <a:pos x="T2" y="T3"/>
                  </a:cxn>
                  <a:cxn ang="0">
                    <a:pos x="T4" y="T5"/>
                  </a:cxn>
                  <a:cxn ang="0">
                    <a:pos x="T6" y="T7"/>
                  </a:cxn>
                  <a:cxn ang="0">
                    <a:pos x="T8" y="T9"/>
                  </a:cxn>
                </a:cxnLst>
                <a:rect l="0" t="0" r="r" b="b"/>
                <a:pathLst>
                  <a:path w="5" h="6">
                    <a:moveTo>
                      <a:pt x="0" y="2"/>
                    </a:moveTo>
                    <a:cubicBezTo>
                      <a:pt x="0" y="1"/>
                      <a:pt x="2" y="0"/>
                      <a:pt x="3" y="0"/>
                    </a:cubicBezTo>
                    <a:cubicBezTo>
                      <a:pt x="5" y="1"/>
                      <a:pt x="5" y="2"/>
                      <a:pt x="5" y="4"/>
                    </a:cubicBezTo>
                    <a:cubicBezTo>
                      <a:pt x="5" y="5"/>
                      <a:pt x="3" y="6"/>
                      <a:pt x="2" y="5"/>
                    </a:cubicBezTo>
                    <a:cubicBezTo>
                      <a:pt x="0" y="5"/>
                      <a:pt x="0" y="3"/>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41" name="Freeform 3326">
                <a:extLst>
                  <a:ext uri="{FF2B5EF4-FFF2-40B4-BE49-F238E27FC236}">
                    <a16:creationId xmlns:a16="http://schemas.microsoft.com/office/drawing/2014/main" id="{FC5ABFD1-0554-C649-DC2D-E387C46C6F43}"/>
                  </a:ext>
                </a:extLst>
              </p:cNvPr>
              <p:cNvSpPr>
                <a:spLocks/>
              </p:cNvSpPr>
              <p:nvPr/>
            </p:nvSpPr>
            <p:spPr bwMode="auto">
              <a:xfrm>
                <a:off x="12525761" y="3169703"/>
                <a:ext cx="38623" cy="41382"/>
              </a:xfrm>
              <a:custGeom>
                <a:avLst/>
                <a:gdLst>
                  <a:gd name="T0" fmla="*/ 0 w 6"/>
                  <a:gd name="T1" fmla="*/ 2 h 6"/>
                  <a:gd name="T2" fmla="*/ 4 w 6"/>
                  <a:gd name="T3" fmla="*/ 0 h 6"/>
                  <a:gd name="T4" fmla="*/ 5 w 6"/>
                  <a:gd name="T5" fmla="*/ 4 h 6"/>
                  <a:gd name="T6" fmla="*/ 2 w 6"/>
                  <a:gd name="T7" fmla="*/ 5 h 6"/>
                  <a:gd name="T8" fmla="*/ 0 w 6"/>
                  <a:gd name="T9" fmla="*/ 2 h 6"/>
                </a:gdLst>
                <a:ahLst/>
                <a:cxnLst>
                  <a:cxn ang="0">
                    <a:pos x="T0" y="T1"/>
                  </a:cxn>
                  <a:cxn ang="0">
                    <a:pos x="T2" y="T3"/>
                  </a:cxn>
                  <a:cxn ang="0">
                    <a:pos x="T4" y="T5"/>
                  </a:cxn>
                  <a:cxn ang="0">
                    <a:pos x="T6" y="T7"/>
                  </a:cxn>
                  <a:cxn ang="0">
                    <a:pos x="T8" y="T9"/>
                  </a:cxn>
                </a:cxnLst>
                <a:rect l="0" t="0" r="r" b="b"/>
                <a:pathLst>
                  <a:path w="6" h="6">
                    <a:moveTo>
                      <a:pt x="0" y="2"/>
                    </a:moveTo>
                    <a:cubicBezTo>
                      <a:pt x="1" y="1"/>
                      <a:pt x="2" y="0"/>
                      <a:pt x="4" y="0"/>
                    </a:cubicBezTo>
                    <a:cubicBezTo>
                      <a:pt x="5" y="1"/>
                      <a:pt x="6" y="2"/>
                      <a:pt x="5" y="4"/>
                    </a:cubicBezTo>
                    <a:cubicBezTo>
                      <a:pt x="5" y="5"/>
                      <a:pt x="4" y="6"/>
                      <a:pt x="2" y="5"/>
                    </a:cubicBezTo>
                    <a:cubicBezTo>
                      <a:pt x="1" y="5"/>
                      <a:pt x="0" y="3"/>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42" name="Freeform 3327">
                <a:extLst>
                  <a:ext uri="{FF2B5EF4-FFF2-40B4-BE49-F238E27FC236}">
                    <a16:creationId xmlns:a16="http://schemas.microsoft.com/office/drawing/2014/main" id="{3ECD79A7-9FDC-5D9D-18AF-E7A10574CC8E}"/>
                  </a:ext>
                </a:extLst>
              </p:cNvPr>
              <p:cNvSpPr>
                <a:spLocks/>
              </p:cNvSpPr>
              <p:nvPr/>
            </p:nvSpPr>
            <p:spPr bwMode="auto">
              <a:xfrm>
                <a:off x="11033244" y="3368337"/>
                <a:ext cx="38623" cy="38623"/>
              </a:xfrm>
              <a:custGeom>
                <a:avLst/>
                <a:gdLst>
                  <a:gd name="T0" fmla="*/ 0 w 6"/>
                  <a:gd name="T1" fmla="*/ 2 h 6"/>
                  <a:gd name="T2" fmla="*/ 3 w 6"/>
                  <a:gd name="T3" fmla="*/ 1 h 6"/>
                  <a:gd name="T4" fmla="*/ 5 w 6"/>
                  <a:gd name="T5" fmla="*/ 4 h 6"/>
                  <a:gd name="T6" fmla="*/ 2 w 6"/>
                  <a:gd name="T7" fmla="*/ 6 h 6"/>
                  <a:gd name="T8" fmla="*/ 0 w 6"/>
                  <a:gd name="T9" fmla="*/ 2 h 6"/>
                </a:gdLst>
                <a:ahLst/>
                <a:cxnLst>
                  <a:cxn ang="0">
                    <a:pos x="T0" y="T1"/>
                  </a:cxn>
                  <a:cxn ang="0">
                    <a:pos x="T2" y="T3"/>
                  </a:cxn>
                  <a:cxn ang="0">
                    <a:pos x="T4" y="T5"/>
                  </a:cxn>
                  <a:cxn ang="0">
                    <a:pos x="T6" y="T7"/>
                  </a:cxn>
                  <a:cxn ang="0">
                    <a:pos x="T8" y="T9"/>
                  </a:cxn>
                </a:cxnLst>
                <a:rect l="0" t="0" r="r" b="b"/>
                <a:pathLst>
                  <a:path w="6" h="6">
                    <a:moveTo>
                      <a:pt x="0" y="2"/>
                    </a:moveTo>
                    <a:cubicBezTo>
                      <a:pt x="0" y="1"/>
                      <a:pt x="2" y="0"/>
                      <a:pt x="3" y="1"/>
                    </a:cubicBezTo>
                    <a:cubicBezTo>
                      <a:pt x="5" y="1"/>
                      <a:pt x="6" y="3"/>
                      <a:pt x="5" y="4"/>
                    </a:cubicBezTo>
                    <a:cubicBezTo>
                      <a:pt x="5" y="5"/>
                      <a:pt x="3" y="6"/>
                      <a:pt x="2" y="6"/>
                    </a:cubicBezTo>
                    <a:cubicBezTo>
                      <a:pt x="0" y="5"/>
                      <a:pt x="0" y="4"/>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43" name="Freeform 3328">
                <a:extLst>
                  <a:ext uri="{FF2B5EF4-FFF2-40B4-BE49-F238E27FC236}">
                    <a16:creationId xmlns:a16="http://schemas.microsoft.com/office/drawing/2014/main" id="{79138D22-C199-109D-950F-E0642ACB8E8A}"/>
                  </a:ext>
                </a:extLst>
              </p:cNvPr>
              <p:cNvSpPr>
                <a:spLocks/>
              </p:cNvSpPr>
              <p:nvPr/>
            </p:nvSpPr>
            <p:spPr bwMode="auto">
              <a:xfrm>
                <a:off x="10829092" y="3773883"/>
                <a:ext cx="38623" cy="38623"/>
              </a:xfrm>
              <a:custGeom>
                <a:avLst/>
                <a:gdLst>
                  <a:gd name="T0" fmla="*/ 1 w 6"/>
                  <a:gd name="T1" fmla="*/ 2 h 6"/>
                  <a:gd name="T2" fmla="*/ 4 w 6"/>
                  <a:gd name="T3" fmla="*/ 0 h 6"/>
                  <a:gd name="T4" fmla="*/ 6 w 6"/>
                  <a:gd name="T5" fmla="*/ 3 h 6"/>
                  <a:gd name="T6" fmla="*/ 2 w 6"/>
                  <a:gd name="T7" fmla="*/ 5 h 6"/>
                  <a:gd name="T8" fmla="*/ 1 w 6"/>
                  <a:gd name="T9" fmla="*/ 2 h 6"/>
                </a:gdLst>
                <a:ahLst/>
                <a:cxnLst>
                  <a:cxn ang="0">
                    <a:pos x="T0" y="T1"/>
                  </a:cxn>
                  <a:cxn ang="0">
                    <a:pos x="T2" y="T3"/>
                  </a:cxn>
                  <a:cxn ang="0">
                    <a:pos x="T4" y="T5"/>
                  </a:cxn>
                  <a:cxn ang="0">
                    <a:pos x="T6" y="T7"/>
                  </a:cxn>
                  <a:cxn ang="0">
                    <a:pos x="T8" y="T9"/>
                  </a:cxn>
                </a:cxnLst>
                <a:rect l="0" t="0" r="r" b="b"/>
                <a:pathLst>
                  <a:path w="6" h="6">
                    <a:moveTo>
                      <a:pt x="1" y="2"/>
                    </a:moveTo>
                    <a:cubicBezTo>
                      <a:pt x="1" y="1"/>
                      <a:pt x="3" y="0"/>
                      <a:pt x="4" y="0"/>
                    </a:cubicBezTo>
                    <a:cubicBezTo>
                      <a:pt x="5" y="1"/>
                      <a:pt x="6" y="2"/>
                      <a:pt x="6" y="3"/>
                    </a:cubicBezTo>
                    <a:cubicBezTo>
                      <a:pt x="5" y="5"/>
                      <a:pt x="4" y="6"/>
                      <a:pt x="2" y="5"/>
                    </a:cubicBezTo>
                    <a:cubicBezTo>
                      <a:pt x="1" y="5"/>
                      <a:pt x="0" y="3"/>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44" name="Freeform 3329">
                <a:extLst>
                  <a:ext uri="{FF2B5EF4-FFF2-40B4-BE49-F238E27FC236}">
                    <a16:creationId xmlns:a16="http://schemas.microsoft.com/office/drawing/2014/main" id="{5072DF4B-D315-8AD2-3420-54D2905A515A}"/>
                  </a:ext>
                </a:extLst>
              </p:cNvPr>
              <p:cNvSpPr>
                <a:spLocks/>
              </p:cNvSpPr>
              <p:nvPr/>
            </p:nvSpPr>
            <p:spPr bwMode="auto">
              <a:xfrm>
                <a:off x="12815436" y="3635942"/>
                <a:ext cx="38623" cy="38623"/>
              </a:xfrm>
              <a:custGeom>
                <a:avLst/>
                <a:gdLst>
                  <a:gd name="T0" fmla="*/ 0 w 6"/>
                  <a:gd name="T1" fmla="*/ 2 h 6"/>
                  <a:gd name="T2" fmla="*/ 4 w 6"/>
                  <a:gd name="T3" fmla="*/ 0 h 6"/>
                  <a:gd name="T4" fmla="*/ 5 w 6"/>
                  <a:gd name="T5" fmla="*/ 4 h 6"/>
                  <a:gd name="T6" fmla="*/ 2 w 6"/>
                  <a:gd name="T7" fmla="*/ 6 h 6"/>
                  <a:gd name="T8" fmla="*/ 0 w 6"/>
                  <a:gd name="T9" fmla="*/ 2 h 6"/>
                </a:gdLst>
                <a:ahLst/>
                <a:cxnLst>
                  <a:cxn ang="0">
                    <a:pos x="T0" y="T1"/>
                  </a:cxn>
                  <a:cxn ang="0">
                    <a:pos x="T2" y="T3"/>
                  </a:cxn>
                  <a:cxn ang="0">
                    <a:pos x="T4" y="T5"/>
                  </a:cxn>
                  <a:cxn ang="0">
                    <a:pos x="T6" y="T7"/>
                  </a:cxn>
                  <a:cxn ang="0">
                    <a:pos x="T8" y="T9"/>
                  </a:cxn>
                </a:cxnLst>
                <a:rect l="0" t="0" r="r" b="b"/>
                <a:pathLst>
                  <a:path w="6" h="6">
                    <a:moveTo>
                      <a:pt x="0" y="2"/>
                    </a:moveTo>
                    <a:cubicBezTo>
                      <a:pt x="1" y="1"/>
                      <a:pt x="2" y="0"/>
                      <a:pt x="4" y="0"/>
                    </a:cubicBezTo>
                    <a:cubicBezTo>
                      <a:pt x="5" y="1"/>
                      <a:pt x="6" y="2"/>
                      <a:pt x="5" y="4"/>
                    </a:cubicBezTo>
                    <a:cubicBezTo>
                      <a:pt x="5" y="5"/>
                      <a:pt x="4" y="6"/>
                      <a:pt x="2" y="6"/>
                    </a:cubicBezTo>
                    <a:cubicBezTo>
                      <a:pt x="1" y="5"/>
                      <a:pt x="0" y="4"/>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45" name="Freeform 3330">
                <a:extLst>
                  <a:ext uri="{FF2B5EF4-FFF2-40B4-BE49-F238E27FC236}">
                    <a16:creationId xmlns:a16="http://schemas.microsoft.com/office/drawing/2014/main" id="{A0A12F52-3B55-4E79-9066-70D47E17E69C}"/>
                  </a:ext>
                </a:extLst>
              </p:cNvPr>
              <p:cNvSpPr>
                <a:spLocks/>
              </p:cNvSpPr>
              <p:nvPr/>
            </p:nvSpPr>
            <p:spPr bwMode="auto">
              <a:xfrm>
                <a:off x="12605766" y="3459378"/>
                <a:ext cx="33106" cy="24829"/>
              </a:xfrm>
              <a:custGeom>
                <a:avLst/>
                <a:gdLst>
                  <a:gd name="T0" fmla="*/ 1 w 5"/>
                  <a:gd name="T1" fmla="*/ 1 h 4"/>
                  <a:gd name="T2" fmla="*/ 3 w 5"/>
                  <a:gd name="T3" fmla="*/ 0 h 4"/>
                  <a:gd name="T4" fmla="*/ 4 w 5"/>
                  <a:gd name="T5" fmla="*/ 2 h 4"/>
                  <a:gd name="T6" fmla="*/ 2 w 5"/>
                  <a:gd name="T7" fmla="*/ 4 h 4"/>
                  <a:gd name="T8" fmla="*/ 1 w 5"/>
                  <a:gd name="T9" fmla="*/ 1 h 4"/>
                </a:gdLst>
                <a:ahLst/>
                <a:cxnLst>
                  <a:cxn ang="0">
                    <a:pos x="T0" y="T1"/>
                  </a:cxn>
                  <a:cxn ang="0">
                    <a:pos x="T2" y="T3"/>
                  </a:cxn>
                  <a:cxn ang="0">
                    <a:pos x="T4" y="T5"/>
                  </a:cxn>
                  <a:cxn ang="0">
                    <a:pos x="T6" y="T7"/>
                  </a:cxn>
                  <a:cxn ang="0">
                    <a:pos x="T8" y="T9"/>
                  </a:cxn>
                </a:cxnLst>
                <a:rect l="0" t="0" r="r" b="b"/>
                <a:pathLst>
                  <a:path w="5" h="4">
                    <a:moveTo>
                      <a:pt x="1" y="1"/>
                    </a:moveTo>
                    <a:cubicBezTo>
                      <a:pt x="1" y="0"/>
                      <a:pt x="2" y="0"/>
                      <a:pt x="3" y="0"/>
                    </a:cubicBezTo>
                    <a:cubicBezTo>
                      <a:pt x="4" y="0"/>
                      <a:pt x="5" y="1"/>
                      <a:pt x="4" y="2"/>
                    </a:cubicBezTo>
                    <a:cubicBezTo>
                      <a:pt x="4" y="3"/>
                      <a:pt x="3" y="4"/>
                      <a:pt x="2" y="4"/>
                    </a:cubicBezTo>
                    <a:cubicBezTo>
                      <a:pt x="1" y="3"/>
                      <a:pt x="0" y="2"/>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46" name="Freeform 3331">
                <a:extLst>
                  <a:ext uri="{FF2B5EF4-FFF2-40B4-BE49-F238E27FC236}">
                    <a16:creationId xmlns:a16="http://schemas.microsoft.com/office/drawing/2014/main" id="{ABD106C0-D7C2-43F7-B6F6-61CE37453B36}"/>
                  </a:ext>
                </a:extLst>
              </p:cNvPr>
              <p:cNvSpPr>
                <a:spLocks/>
              </p:cNvSpPr>
              <p:nvPr/>
            </p:nvSpPr>
            <p:spPr bwMode="auto">
              <a:xfrm>
                <a:off x="13069246" y="3693877"/>
                <a:ext cx="27588" cy="27588"/>
              </a:xfrm>
              <a:custGeom>
                <a:avLst/>
                <a:gdLst>
                  <a:gd name="T0" fmla="*/ 0 w 4"/>
                  <a:gd name="T1" fmla="*/ 1 h 4"/>
                  <a:gd name="T2" fmla="*/ 2 w 4"/>
                  <a:gd name="T3" fmla="*/ 0 h 4"/>
                  <a:gd name="T4" fmla="*/ 4 w 4"/>
                  <a:gd name="T5" fmla="*/ 2 h 4"/>
                  <a:gd name="T6" fmla="*/ 1 w 4"/>
                  <a:gd name="T7" fmla="*/ 4 h 4"/>
                  <a:gd name="T8" fmla="*/ 0 w 4"/>
                  <a:gd name="T9" fmla="*/ 1 h 4"/>
                </a:gdLst>
                <a:ahLst/>
                <a:cxnLst>
                  <a:cxn ang="0">
                    <a:pos x="T0" y="T1"/>
                  </a:cxn>
                  <a:cxn ang="0">
                    <a:pos x="T2" y="T3"/>
                  </a:cxn>
                  <a:cxn ang="0">
                    <a:pos x="T4" y="T5"/>
                  </a:cxn>
                  <a:cxn ang="0">
                    <a:pos x="T6" y="T7"/>
                  </a:cxn>
                  <a:cxn ang="0">
                    <a:pos x="T8" y="T9"/>
                  </a:cxn>
                </a:cxnLst>
                <a:rect l="0" t="0" r="r" b="b"/>
                <a:pathLst>
                  <a:path w="4" h="4">
                    <a:moveTo>
                      <a:pt x="0" y="1"/>
                    </a:moveTo>
                    <a:cubicBezTo>
                      <a:pt x="0" y="0"/>
                      <a:pt x="1" y="0"/>
                      <a:pt x="2" y="0"/>
                    </a:cubicBezTo>
                    <a:cubicBezTo>
                      <a:pt x="3" y="0"/>
                      <a:pt x="4" y="1"/>
                      <a:pt x="4" y="2"/>
                    </a:cubicBezTo>
                    <a:cubicBezTo>
                      <a:pt x="3" y="3"/>
                      <a:pt x="2" y="4"/>
                      <a:pt x="1" y="4"/>
                    </a:cubicBezTo>
                    <a:cubicBezTo>
                      <a:pt x="0" y="3"/>
                      <a:pt x="0" y="2"/>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47" name="Freeform 3332">
                <a:extLst>
                  <a:ext uri="{FF2B5EF4-FFF2-40B4-BE49-F238E27FC236}">
                    <a16:creationId xmlns:a16="http://schemas.microsoft.com/office/drawing/2014/main" id="{4C41C7F3-2981-A131-39CD-1ECC1EF7AB55}"/>
                  </a:ext>
                </a:extLst>
              </p:cNvPr>
              <p:cNvSpPr>
                <a:spLocks/>
              </p:cNvSpPr>
              <p:nvPr/>
            </p:nvSpPr>
            <p:spPr bwMode="auto">
              <a:xfrm>
                <a:off x="12763018" y="3406961"/>
                <a:ext cx="24829" cy="33106"/>
              </a:xfrm>
              <a:custGeom>
                <a:avLst/>
                <a:gdLst>
                  <a:gd name="T0" fmla="*/ 0 w 4"/>
                  <a:gd name="T1" fmla="*/ 2 h 5"/>
                  <a:gd name="T2" fmla="*/ 2 w 4"/>
                  <a:gd name="T3" fmla="*/ 1 h 5"/>
                  <a:gd name="T4" fmla="*/ 4 w 4"/>
                  <a:gd name="T5" fmla="*/ 3 h 5"/>
                  <a:gd name="T6" fmla="*/ 1 w 4"/>
                  <a:gd name="T7" fmla="*/ 4 h 5"/>
                  <a:gd name="T8" fmla="*/ 0 w 4"/>
                  <a:gd name="T9" fmla="*/ 2 h 5"/>
                </a:gdLst>
                <a:ahLst/>
                <a:cxnLst>
                  <a:cxn ang="0">
                    <a:pos x="T0" y="T1"/>
                  </a:cxn>
                  <a:cxn ang="0">
                    <a:pos x="T2" y="T3"/>
                  </a:cxn>
                  <a:cxn ang="0">
                    <a:pos x="T4" y="T5"/>
                  </a:cxn>
                  <a:cxn ang="0">
                    <a:pos x="T6" y="T7"/>
                  </a:cxn>
                  <a:cxn ang="0">
                    <a:pos x="T8" y="T9"/>
                  </a:cxn>
                </a:cxnLst>
                <a:rect l="0" t="0" r="r" b="b"/>
                <a:pathLst>
                  <a:path w="4" h="5">
                    <a:moveTo>
                      <a:pt x="0" y="2"/>
                    </a:moveTo>
                    <a:cubicBezTo>
                      <a:pt x="0" y="1"/>
                      <a:pt x="1" y="0"/>
                      <a:pt x="2" y="1"/>
                    </a:cubicBezTo>
                    <a:cubicBezTo>
                      <a:pt x="3" y="1"/>
                      <a:pt x="4" y="2"/>
                      <a:pt x="4" y="3"/>
                    </a:cubicBezTo>
                    <a:cubicBezTo>
                      <a:pt x="3" y="4"/>
                      <a:pt x="2" y="5"/>
                      <a:pt x="1" y="4"/>
                    </a:cubicBezTo>
                    <a:cubicBezTo>
                      <a:pt x="0" y="4"/>
                      <a:pt x="0" y="3"/>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48" name="Freeform 3333">
                <a:extLst>
                  <a:ext uri="{FF2B5EF4-FFF2-40B4-BE49-F238E27FC236}">
                    <a16:creationId xmlns:a16="http://schemas.microsoft.com/office/drawing/2014/main" id="{03D091C0-1994-04D1-361C-16E904350E3C}"/>
                  </a:ext>
                </a:extLst>
              </p:cNvPr>
              <p:cNvSpPr>
                <a:spLocks/>
              </p:cNvSpPr>
              <p:nvPr/>
            </p:nvSpPr>
            <p:spPr bwMode="auto">
              <a:xfrm>
                <a:off x="12407132" y="2921410"/>
                <a:ext cx="27588" cy="27588"/>
              </a:xfrm>
              <a:custGeom>
                <a:avLst/>
                <a:gdLst>
                  <a:gd name="T0" fmla="*/ 0 w 4"/>
                  <a:gd name="T1" fmla="*/ 1 h 4"/>
                  <a:gd name="T2" fmla="*/ 2 w 4"/>
                  <a:gd name="T3" fmla="*/ 0 h 4"/>
                  <a:gd name="T4" fmla="*/ 4 w 4"/>
                  <a:gd name="T5" fmla="*/ 2 h 4"/>
                  <a:gd name="T6" fmla="*/ 1 w 4"/>
                  <a:gd name="T7" fmla="*/ 4 h 4"/>
                  <a:gd name="T8" fmla="*/ 0 w 4"/>
                  <a:gd name="T9" fmla="*/ 1 h 4"/>
                </a:gdLst>
                <a:ahLst/>
                <a:cxnLst>
                  <a:cxn ang="0">
                    <a:pos x="T0" y="T1"/>
                  </a:cxn>
                  <a:cxn ang="0">
                    <a:pos x="T2" y="T3"/>
                  </a:cxn>
                  <a:cxn ang="0">
                    <a:pos x="T4" y="T5"/>
                  </a:cxn>
                  <a:cxn ang="0">
                    <a:pos x="T6" y="T7"/>
                  </a:cxn>
                  <a:cxn ang="0">
                    <a:pos x="T8" y="T9"/>
                  </a:cxn>
                </a:cxnLst>
                <a:rect l="0" t="0" r="r" b="b"/>
                <a:pathLst>
                  <a:path w="4" h="4">
                    <a:moveTo>
                      <a:pt x="0" y="1"/>
                    </a:moveTo>
                    <a:cubicBezTo>
                      <a:pt x="0" y="0"/>
                      <a:pt x="1" y="0"/>
                      <a:pt x="2" y="0"/>
                    </a:cubicBezTo>
                    <a:cubicBezTo>
                      <a:pt x="3" y="0"/>
                      <a:pt x="4" y="1"/>
                      <a:pt x="4" y="2"/>
                    </a:cubicBezTo>
                    <a:cubicBezTo>
                      <a:pt x="3" y="3"/>
                      <a:pt x="2" y="4"/>
                      <a:pt x="1" y="4"/>
                    </a:cubicBezTo>
                    <a:cubicBezTo>
                      <a:pt x="0" y="3"/>
                      <a:pt x="0" y="2"/>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49" name="Freeform 3334">
                <a:extLst>
                  <a:ext uri="{FF2B5EF4-FFF2-40B4-BE49-F238E27FC236}">
                    <a16:creationId xmlns:a16="http://schemas.microsoft.com/office/drawing/2014/main" id="{82CA59AA-AF9B-4D2A-E419-B4A20DC6526D}"/>
                  </a:ext>
                </a:extLst>
              </p:cNvPr>
              <p:cNvSpPr>
                <a:spLocks/>
              </p:cNvSpPr>
              <p:nvPr/>
            </p:nvSpPr>
            <p:spPr bwMode="auto">
              <a:xfrm>
                <a:off x="12067798" y="3420755"/>
                <a:ext cx="24829" cy="24829"/>
              </a:xfrm>
              <a:custGeom>
                <a:avLst/>
                <a:gdLst>
                  <a:gd name="T0" fmla="*/ 0 w 4"/>
                  <a:gd name="T1" fmla="*/ 1 h 4"/>
                  <a:gd name="T2" fmla="*/ 3 w 4"/>
                  <a:gd name="T3" fmla="*/ 0 h 4"/>
                  <a:gd name="T4" fmla="*/ 4 w 4"/>
                  <a:gd name="T5" fmla="*/ 2 h 4"/>
                  <a:gd name="T6" fmla="*/ 2 w 4"/>
                  <a:gd name="T7" fmla="*/ 4 h 4"/>
                  <a:gd name="T8" fmla="*/ 0 w 4"/>
                  <a:gd name="T9" fmla="*/ 1 h 4"/>
                </a:gdLst>
                <a:ahLst/>
                <a:cxnLst>
                  <a:cxn ang="0">
                    <a:pos x="T0" y="T1"/>
                  </a:cxn>
                  <a:cxn ang="0">
                    <a:pos x="T2" y="T3"/>
                  </a:cxn>
                  <a:cxn ang="0">
                    <a:pos x="T4" y="T5"/>
                  </a:cxn>
                  <a:cxn ang="0">
                    <a:pos x="T6" y="T7"/>
                  </a:cxn>
                  <a:cxn ang="0">
                    <a:pos x="T8" y="T9"/>
                  </a:cxn>
                </a:cxnLst>
                <a:rect l="0" t="0" r="r" b="b"/>
                <a:pathLst>
                  <a:path w="4" h="4">
                    <a:moveTo>
                      <a:pt x="0" y="1"/>
                    </a:moveTo>
                    <a:cubicBezTo>
                      <a:pt x="1" y="0"/>
                      <a:pt x="2" y="0"/>
                      <a:pt x="3" y="0"/>
                    </a:cubicBezTo>
                    <a:cubicBezTo>
                      <a:pt x="4" y="0"/>
                      <a:pt x="4" y="1"/>
                      <a:pt x="4" y="2"/>
                    </a:cubicBezTo>
                    <a:cubicBezTo>
                      <a:pt x="4" y="3"/>
                      <a:pt x="3" y="4"/>
                      <a:pt x="2" y="4"/>
                    </a:cubicBezTo>
                    <a:cubicBezTo>
                      <a:pt x="1" y="3"/>
                      <a:pt x="0" y="2"/>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50" name="Freeform 3335">
                <a:extLst>
                  <a:ext uri="{FF2B5EF4-FFF2-40B4-BE49-F238E27FC236}">
                    <a16:creationId xmlns:a16="http://schemas.microsoft.com/office/drawing/2014/main" id="{8ABAF01B-5746-F8B9-9F24-E569131DE63C}"/>
                  </a:ext>
                </a:extLst>
              </p:cNvPr>
              <p:cNvSpPr>
                <a:spLocks/>
              </p:cNvSpPr>
              <p:nvPr/>
            </p:nvSpPr>
            <p:spPr bwMode="auto">
              <a:xfrm>
                <a:off x="11444307" y="3197291"/>
                <a:ext cx="27588" cy="24829"/>
              </a:xfrm>
              <a:custGeom>
                <a:avLst/>
                <a:gdLst>
                  <a:gd name="T0" fmla="*/ 0 w 4"/>
                  <a:gd name="T1" fmla="*/ 1 h 4"/>
                  <a:gd name="T2" fmla="*/ 2 w 4"/>
                  <a:gd name="T3" fmla="*/ 0 h 4"/>
                  <a:gd name="T4" fmla="*/ 4 w 4"/>
                  <a:gd name="T5" fmla="*/ 2 h 4"/>
                  <a:gd name="T6" fmla="*/ 1 w 4"/>
                  <a:gd name="T7" fmla="*/ 3 h 4"/>
                  <a:gd name="T8" fmla="*/ 0 w 4"/>
                  <a:gd name="T9" fmla="*/ 1 h 4"/>
                </a:gdLst>
                <a:ahLst/>
                <a:cxnLst>
                  <a:cxn ang="0">
                    <a:pos x="T0" y="T1"/>
                  </a:cxn>
                  <a:cxn ang="0">
                    <a:pos x="T2" y="T3"/>
                  </a:cxn>
                  <a:cxn ang="0">
                    <a:pos x="T4" y="T5"/>
                  </a:cxn>
                  <a:cxn ang="0">
                    <a:pos x="T6" y="T7"/>
                  </a:cxn>
                  <a:cxn ang="0">
                    <a:pos x="T8" y="T9"/>
                  </a:cxn>
                </a:cxnLst>
                <a:rect l="0" t="0" r="r" b="b"/>
                <a:pathLst>
                  <a:path w="4" h="4">
                    <a:moveTo>
                      <a:pt x="0" y="1"/>
                    </a:moveTo>
                    <a:cubicBezTo>
                      <a:pt x="0" y="0"/>
                      <a:pt x="1" y="0"/>
                      <a:pt x="2" y="0"/>
                    </a:cubicBezTo>
                    <a:cubicBezTo>
                      <a:pt x="3" y="0"/>
                      <a:pt x="4" y="1"/>
                      <a:pt x="4" y="2"/>
                    </a:cubicBezTo>
                    <a:cubicBezTo>
                      <a:pt x="3" y="3"/>
                      <a:pt x="2" y="4"/>
                      <a:pt x="1" y="3"/>
                    </a:cubicBezTo>
                    <a:cubicBezTo>
                      <a:pt x="0" y="3"/>
                      <a:pt x="0" y="2"/>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51" name="Freeform 3336">
                <a:extLst>
                  <a:ext uri="{FF2B5EF4-FFF2-40B4-BE49-F238E27FC236}">
                    <a16:creationId xmlns:a16="http://schemas.microsoft.com/office/drawing/2014/main" id="{1F988A8C-67A7-50B8-7B6D-B3ECD1B80430}"/>
                  </a:ext>
                </a:extLst>
              </p:cNvPr>
              <p:cNvSpPr>
                <a:spLocks/>
              </p:cNvSpPr>
              <p:nvPr/>
            </p:nvSpPr>
            <p:spPr bwMode="auto">
              <a:xfrm>
                <a:off x="10481482" y="2383442"/>
                <a:ext cx="52417" cy="52417"/>
              </a:xfrm>
              <a:custGeom>
                <a:avLst/>
                <a:gdLst>
                  <a:gd name="T0" fmla="*/ 2 w 8"/>
                  <a:gd name="T1" fmla="*/ 1 h 8"/>
                  <a:gd name="T2" fmla="*/ 7 w 8"/>
                  <a:gd name="T3" fmla="*/ 3 h 8"/>
                  <a:gd name="T4" fmla="*/ 5 w 8"/>
                  <a:gd name="T5" fmla="*/ 7 h 8"/>
                  <a:gd name="T6" fmla="*/ 1 w 8"/>
                  <a:gd name="T7" fmla="*/ 6 h 8"/>
                  <a:gd name="T8" fmla="*/ 2 w 8"/>
                  <a:gd name="T9" fmla="*/ 1 h 8"/>
                </a:gdLst>
                <a:ahLst/>
                <a:cxnLst>
                  <a:cxn ang="0">
                    <a:pos x="T0" y="T1"/>
                  </a:cxn>
                  <a:cxn ang="0">
                    <a:pos x="T2" y="T3"/>
                  </a:cxn>
                  <a:cxn ang="0">
                    <a:pos x="T4" y="T5"/>
                  </a:cxn>
                  <a:cxn ang="0">
                    <a:pos x="T6" y="T7"/>
                  </a:cxn>
                  <a:cxn ang="0">
                    <a:pos x="T8" y="T9"/>
                  </a:cxn>
                </a:cxnLst>
                <a:rect l="0" t="0" r="r" b="b"/>
                <a:pathLst>
                  <a:path w="8" h="8">
                    <a:moveTo>
                      <a:pt x="2" y="1"/>
                    </a:moveTo>
                    <a:cubicBezTo>
                      <a:pt x="4" y="0"/>
                      <a:pt x="6" y="1"/>
                      <a:pt x="7" y="3"/>
                    </a:cubicBezTo>
                    <a:cubicBezTo>
                      <a:pt x="8" y="4"/>
                      <a:pt x="7" y="6"/>
                      <a:pt x="5" y="7"/>
                    </a:cubicBezTo>
                    <a:cubicBezTo>
                      <a:pt x="4" y="8"/>
                      <a:pt x="2" y="7"/>
                      <a:pt x="1" y="6"/>
                    </a:cubicBezTo>
                    <a:cubicBezTo>
                      <a:pt x="0" y="4"/>
                      <a:pt x="0" y="2"/>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52" name="Freeform 3337">
                <a:extLst>
                  <a:ext uri="{FF2B5EF4-FFF2-40B4-BE49-F238E27FC236}">
                    <a16:creationId xmlns:a16="http://schemas.microsoft.com/office/drawing/2014/main" id="{2D9FD4EA-B77E-3FF8-EC69-4DCB87D48A82}"/>
                  </a:ext>
                </a:extLst>
              </p:cNvPr>
              <p:cNvSpPr>
                <a:spLocks/>
              </p:cNvSpPr>
              <p:nvPr/>
            </p:nvSpPr>
            <p:spPr bwMode="auto">
              <a:xfrm>
                <a:off x="9852474" y="2082732"/>
                <a:ext cx="52417" cy="52417"/>
              </a:xfrm>
              <a:custGeom>
                <a:avLst/>
                <a:gdLst>
                  <a:gd name="T0" fmla="*/ 3 w 8"/>
                  <a:gd name="T1" fmla="*/ 1 h 8"/>
                  <a:gd name="T2" fmla="*/ 7 w 8"/>
                  <a:gd name="T3" fmla="*/ 3 h 8"/>
                  <a:gd name="T4" fmla="*/ 6 w 8"/>
                  <a:gd name="T5" fmla="*/ 7 h 8"/>
                  <a:gd name="T6" fmla="*/ 1 w 8"/>
                  <a:gd name="T7" fmla="*/ 6 h 8"/>
                  <a:gd name="T8" fmla="*/ 3 w 8"/>
                  <a:gd name="T9" fmla="*/ 1 h 8"/>
                </a:gdLst>
                <a:ahLst/>
                <a:cxnLst>
                  <a:cxn ang="0">
                    <a:pos x="T0" y="T1"/>
                  </a:cxn>
                  <a:cxn ang="0">
                    <a:pos x="T2" y="T3"/>
                  </a:cxn>
                  <a:cxn ang="0">
                    <a:pos x="T4" y="T5"/>
                  </a:cxn>
                  <a:cxn ang="0">
                    <a:pos x="T6" y="T7"/>
                  </a:cxn>
                  <a:cxn ang="0">
                    <a:pos x="T8" y="T9"/>
                  </a:cxn>
                </a:cxnLst>
                <a:rect l="0" t="0" r="r" b="b"/>
                <a:pathLst>
                  <a:path w="8" h="8">
                    <a:moveTo>
                      <a:pt x="3" y="1"/>
                    </a:moveTo>
                    <a:cubicBezTo>
                      <a:pt x="4" y="0"/>
                      <a:pt x="6" y="1"/>
                      <a:pt x="7" y="3"/>
                    </a:cubicBezTo>
                    <a:cubicBezTo>
                      <a:pt x="8" y="4"/>
                      <a:pt x="8" y="6"/>
                      <a:pt x="6" y="7"/>
                    </a:cubicBezTo>
                    <a:cubicBezTo>
                      <a:pt x="4" y="8"/>
                      <a:pt x="2" y="8"/>
                      <a:pt x="1" y="6"/>
                    </a:cubicBezTo>
                    <a:cubicBezTo>
                      <a:pt x="0" y="4"/>
                      <a:pt x="1" y="2"/>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53" name="Freeform 3338">
                <a:extLst>
                  <a:ext uri="{FF2B5EF4-FFF2-40B4-BE49-F238E27FC236}">
                    <a16:creationId xmlns:a16="http://schemas.microsoft.com/office/drawing/2014/main" id="{1584EB02-0CD2-114B-C440-3F3AF6075A18}"/>
                  </a:ext>
                </a:extLst>
              </p:cNvPr>
              <p:cNvSpPr>
                <a:spLocks/>
              </p:cNvSpPr>
              <p:nvPr/>
            </p:nvSpPr>
            <p:spPr bwMode="auto">
              <a:xfrm>
                <a:off x="10357336" y="2673117"/>
                <a:ext cx="38623" cy="38623"/>
              </a:xfrm>
              <a:custGeom>
                <a:avLst/>
                <a:gdLst>
                  <a:gd name="T0" fmla="*/ 2 w 6"/>
                  <a:gd name="T1" fmla="*/ 1 h 6"/>
                  <a:gd name="T2" fmla="*/ 5 w 6"/>
                  <a:gd name="T3" fmla="*/ 2 h 6"/>
                  <a:gd name="T4" fmla="*/ 4 w 6"/>
                  <a:gd name="T5" fmla="*/ 5 h 6"/>
                  <a:gd name="T6" fmla="*/ 1 w 6"/>
                  <a:gd name="T7" fmla="*/ 4 h 6"/>
                  <a:gd name="T8" fmla="*/ 2 w 6"/>
                  <a:gd name="T9" fmla="*/ 1 h 6"/>
                </a:gdLst>
                <a:ahLst/>
                <a:cxnLst>
                  <a:cxn ang="0">
                    <a:pos x="T0" y="T1"/>
                  </a:cxn>
                  <a:cxn ang="0">
                    <a:pos x="T2" y="T3"/>
                  </a:cxn>
                  <a:cxn ang="0">
                    <a:pos x="T4" y="T5"/>
                  </a:cxn>
                  <a:cxn ang="0">
                    <a:pos x="T6" y="T7"/>
                  </a:cxn>
                  <a:cxn ang="0">
                    <a:pos x="T8" y="T9"/>
                  </a:cxn>
                </a:cxnLst>
                <a:rect l="0" t="0" r="r" b="b"/>
                <a:pathLst>
                  <a:path w="6" h="6">
                    <a:moveTo>
                      <a:pt x="2" y="1"/>
                    </a:moveTo>
                    <a:cubicBezTo>
                      <a:pt x="3" y="0"/>
                      <a:pt x="5" y="0"/>
                      <a:pt x="5" y="2"/>
                    </a:cubicBezTo>
                    <a:cubicBezTo>
                      <a:pt x="6" y="3"/>
                      <a:pt x="6" y="5"/>
                      <a:pt x="4" y="5"/>
                    </a:cubicBezTo>
                    <a:cubicBezTo>
                      <a:pt x="3" y="6"/>
                      <a:pt x="1" y="5"/>
                      <a:pt x="1" y="4"/>
                    </a:cubicBezTo>
                    <a:cubicBezTo>
                      <a:pt x="0" y="3"/>
                      <a:pt x="0" y="1"/>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54" name="Freeform 3339">
                <a:extLst>
                  <a:ext uri="{FF2B5EF4-FFF2-40B4-BE49-F238E27FC236}">
                    <a16:creationId xmlns:a16="http://schemas.microsoft.com/office/drawing/2014/main" id="{3D6B1928-1475-0716-66F7-836A0CDE3062}"/>
                  </a:ext>
                </a:extLst>
              </p:cNvPr>
              <p:cNvSpPr>
                <a:spLocks/>
              </p:cNvSpPr>
              <p:nvPr/>
            </p:nvSpPr>
            <p:spPr bwMode="auto">
              <a:xfrm>
                <a:off x="9813850" y="2554488"/>
                <a:ext cx="38623" cy="38623"/>
              </a:xfrm>
              <a:custGeom>
                <a:avLst/>
                <a:gdLst>
                  <a:gd name="T0" fmla="*/ 2 w 6"/>
                  <a:gd name="T1" fmla="*/ 1 h 6"/>
                  <a:gd name="T2" fmla="*/ 5 w 6"/>
                  <a:gd name="T3" fmla="*/ 2 h 6"/>
                  <a:gd name="T4" fmla="*/ 4 w 6"/>
                  <a:gd name="T5" fmla="*/ 6 h 6"/>
                  <a:gd name="T6" fmla="*/ 1 w 6"/>
                  <a:gd name="T7" fmla="*/ 5 h 6"/>
                  <a:gd name="T8" fmla="*/ 2 w 6"/>
                  <a:gd name="T9" fmla="*/ 1 h 6"/>
                </a:gdLst>
                <a:ahLst/>
                <a:cxnLst>
                  <a:cxn ang="0">
                    <a:pos x="T0" y="T1"/>
                  </a:cxn>
                  <a:cxn ang="0">
                    <a:pos x="T2" y="T3"/>
                  </a:cxn>
                  <a:cxn ang="0">
                    <a:pos x="T4" y="T5"/>
                  </a:cxn>
                  <a:cxn ang="0">
                    <a:pos x="T6" y="T7"/>
                  </a:cxn>
                  <a:cxn ang="0">
                    <a:pos x="T8" y="T9"/>
                  </a:cxn>
                </a:cxnLst>
                <a:rect l="0" t="0" r="r" b="b"/>
                <a:pathLst>
                  <a:path w="6" h="6">
                    <a:moveTo>
                      <a:pt x="2" y="1"/>
                    </a:moveTo>
                    <a:cubicBezTo>
                      <a:pt x="3" y="0"/>
                      <a:pt x="5" y="1"/>
                      <a:pt x="5" y="2"/>
                    </a:cubicBezTo>
                    <a:cubicBezTo>
                      <a:pt x="6" y="3"/>
                      <a:pt x="6" y="5"/>
                      <a:pt x="4" y="6"/>
                    </a:cubicBezTo>
                    <a:cubicBezTo>
                      <a:pt x="3" y="6"/>
                      <a:pt x="2" y="6"/>
                      <a:pt x="1" y="5"/>
                    </a:cubicBezTo>
                    <a:cubicBezTo>
                      <a:pt x="0" y="3"/>
                      <a:pt x="1" y="2"/>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55" name="Freeform 3340">
                <a:extLst>
                  <a:ext uri="{FF2B5EF4-FFF2-40B4-BE49-F238E27FC236}">
                    <a16:creationId xmlns:a16="http://schemas.microsoft.com/office/drawing/2014/main" id="{FB01D230-4C09-278B-AEC6-79770E8DE796}"/>
                  </a:ext>
                </a:extLst>
              </p:cNvPr>
              <p:cNvSpPr>
                <a:spLocks/>
              </p:cNvSpPr>
              <p:nvPr/>
            </p:nvSpPr>
            <p:spPr bwMode="auto">
              <a:xfrm>
                <a:off x="10972551" y="2797264"/>
                <a:ext cx="41382" cy="38623"/>
              </a:xfrm>
              <a:custGeom>
                <a:avLst/>
                <a:gdLst>
                  <a:gd name="T0" fmla="*/ 2 w 6"/>
                  <a:gd name="T1" fmla="*/ 0 h 6"/>
                  <a:gd name="T2" fmla="*/ 6 w 6"/>
                  <a:gd name="T3" fmla="*/ 1 h 6"/>
                  <a:gd name="T4" fmla="*/ 4 w 6"/>
                  <a:gd name="T5" fmla="*/ 5 h 6"/>
                  <a:gd name="T6" fmla="*/ 1 w 6"/>
                  <a:gd name="T7" fmla="*/ 4 h 6"/>
                  <a:gd name="T8" fmla="*/ 2 w 6"/>
                  <a:gd name="T9" fmla="*/ 0 h 6"/>
                </a:gdLst>
                <a:ahLst/>
                <a:cxnLst>
                  <a:cxn ang="0">
                    <a:pos x="T0" y="T1"/>
                  </a:cxn>
                  <a:cxn ang="0">
                    <a:pos x="T2" y="T3"/>
                  </a:cxn>
                  <a:cxn ang="0">
                    <a:pos x="T4" y="T5"/>
                  </a:cxn>
                  <a:cxn ang="0">
                    <a:pos x="T6" y="T7"/>
                  </a:cxn>
                  <a:cxn ang="0">
                    <a:pos x="T8" y="T9"/>
                  </a:cxn>
                </a:cxnLst>
                <a:rect l="0" t="0" r="r" b="b"/>
                <a:pathLst>
                  <a:path w="6" h="6">
                    <a:moveTo>
                      <a:pt x="2" y="0"/>
                    </a:moveTo>
                    <a:cubicBezTo>
                      <a:pt x="3" y="0"/>
                      <a:pt x="5" y="0"/>
                      <a:pt x="6" y="1"/>
                    </a:cubicBezTo>
                    <a:cubicBezTo>
                      <a:pt x="6" y="3"/>
                      <a:pt x="6" y="4"/>
                      <a:pt x="4" y="5"/>
                    </a:cubicBezTo>
                    <a:cubicBezTo>
                      <a:pt x="3" y="6"/>
                      <a:pt x="2" y="5"/>
                      <a:pt x="1" y="4"/>
                    </a:cubicBezTo>
                    <a:cubicBezTo>
                      <a:pt x="0" y="3"/>
                      <a:pt x="1"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56" name="Freeform 3341">
                <a:extLst>
                  <a:ext uri="{FF2B5EF4-FFF2-40B4-BE49-F238E27FC236}">
                    <a16:creationId xmlns:a16="http://schemas.microsoft.com/office/drawing/2014/main" id="{84E92FBE-2998-0AE1-3543-845C84545F9C}"/>
                  </a:ext>
                </a:extLst>
              </p:cNvPr>
              <p:cNvSpPr>
                <a:spLocks/>
              </p:cNvSpPr>
              <p:nvPr/>
            </p:nvSpPr>
            <p:spPr bwMode="auto">
              <a:xfrm>
                <a:off x="10771157" y="2582077"/>
                <a:ext cx="38623" cy="38623"/>
              </a:xfrm>
              <a:custGeom>
                <a:avLst/>
                <a:gdLst>
                  <a:gd name="T0" fmla="*/ 2 w 6"/>
                  <a:gd name="T1" fmla="*/ 1 h 6"/>
                  <a:gd name="T2" fmla="*/ 6 w 6"/>
                  <a:gd name="T3" fmla="*/ 2 h 6"/>
                  <a:gd name="T4" fmla="*/ 5 w 6"/>
                  <a:gd name="T5" fmla="*/ 6 h 6"/>
                  <a:gd name="T6" fmla="*/ 1 w 6"/>
                  <a:gd name="T7" fmla="*/ 5 h 6"/>
                  <a:gd name="T8" fmla="*/ 2 w 6"/>
                  <a:gd name="T9" fmla="*/ 1 h 6"/>
                </a:gdLst>
                <a:ahLst/>
                <a:cxnLst>
                  <a:cxn ang="0">
                    <a:pos x="T0" y="T1"/>
                  </a:cxn>
                  <a:cxn ang="0">
                    <a:pos x="T2" y="T3"/>
                  </a:cxn>
                  <a:cxn ang="0">
                    <a:pos x="T4" y="T5"/>
                  </a:cxn>
                  <a:cxn ang="0">
                    <a:pos x="T6" y="T7"/>
                  </a:cxn>
                  <a:cxn ang="0">
                    <a:pos x="T8" y="T9"/>
                  </a:cxn>
                </a:cxnLst>
                <a:rect l="0" t="0" r="r" b="b"/>
                <a:pathLst>
                  <a:path w="6" h="6">
                    <a:moveTo>
                      <a:pt x="2" y="1"/>
                    </a:moveTo>
                    <a:cubicBezTo>
                      <a:pt x="3" y="0"/>
                      <a:pt x="5" y="1"/>
                      <a:pt x="6" y="2"/>
                    </a:cubicBezTo>
                    <a:cubicBezTo>
                      <a:pt x="6" y="3"/>
                      <a:pt x="6" y="5"/>
                      <a:pt x="5" y="6"/>
                    </a:cubicBezTo>
                    <a:cubicBezTo>
                      <a:pt x="3" y="6"/>
                      <a:pt x="2" y="6"/>
                      <a:pt x="1" y="5"/>
                    </a:cubicBezTo>
                    <a:cubicBezTo>
                      <a:pt x="0" y="3"/>
                      <a:pt x="1" y="2"/>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57" name="Freeform 3342">
                <a:extLst>
                  <a:ext uri="{FF2B5EF4-FFF2-40B4-BE49-F238E27FC236}">
                    <a16:creationId xmlns:a16="http://schemas.microsoft.com/office/drawing/2014/main" id="{02F50A24-9476-E931-5F56-054C45DE68C7}"/>
                  </a:ext>
                </a:extLst>
              </p:cNvPr>
              <p:cNvSpPr>
                <a:spLocks/>
              </p:cNvSpPr>
              <p:nvPr/>
            </p:nvSpPr>
            <p:spPr bwMode="auto">
              <a:xfrm>
                <a:off x="9571075" y="1663393"/>
                <a:ext cx="38623" cy="38623"/>
              </a:xfrm>
              <a:custGeom>
                <a:avLst/>
                <a:gdLst>
                  <a:gd name="T0" fmla="*/ 2 w 6"/>
                  <a:gd name="T1" fmla="*/ 1 h 6"/>
                  <a:gd name="T2" fmla="*/ 6 w 6"/>
                  <a:gd name="T3" fmla="*/ 2 h 6"/>
                  <a:gd name="T4" fmla="*/ 5 w 6"/>
                  <a:gd name="T5" fmla="*/ 6 h 6"/>
                  <a:gd name="T6" fmla="*/ 1 w 6"/>
                  <a:gd name="T7" fmla="*/ 5 h 6"/>
                  <a:gd name="T8" fmla="*/ 2 w 6"/>
                  <a:gd name="T9" fmla="*/ 1 h 6"/>
                </a:gdLst>
                <a:ahLst/>
                <a:cxnLst>
                  <a:cxn ang="0">
                    <a:pos x="T0" y="T1"/>
                  </a:cxn>
                  <a:cxn ang="0">
                    <a:pos x="T2" y="T3"/>
                  </a:cxn>
                  <a:cxn ang="0">
                    <a:pos x="T4" y="T5"/>
                  </a:cxn>
                  <a:cxn ang="0">
                    <a:pos x="T6" y="T7"/>
                  </a:cxn>
                  <a:cxn ang="0">
                    <a:pos x="T8" y="T9"/>
                  </a:cxn>
                </a:cxnLst>
                <a:rect l="0" t="0" r="r" b="b"/>
                <a:pathLst>
                  <a:path w="6" h="6">
                    <a:moveTo>
                      <a:pt x="2" y="1"/>
                    </a:moveTo>
                    <a:cubicBezTo>
                      <a:pt x="3" y="0"/>
                      <a:pt x="5" y="1"/>
                      <a:pt x="6" y="2"/>
                    </a:cubicBezTo>
                    <a:cubicBezTo>
                      <a:pt x="6" y="3"/>
                      <a:pt x="6" y="5"/>
                      <a:pt x="5" y="6"/>
                    </a:cubicBezTo>
                    <a:cubicBezTo>
                      <a:pt x="3" y="6"/>
                      <a:pt x="2" y="6"/>
                      <a:pt x="1" y="5"/>
                    </a:cubicBezTo>
                    <a:cubicBezTo>
                      <a:pt x="0" y="3"/>
                      <a:pt x="1" y="2"/>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58" name="Freeform 3343">
                <a:extLst>
                  <a:ext uri="{FF2B5EF4-FFF2-40B4-BE49-F238E27FC236}">
                    <a16:creationId xmlns:a16="http://schemas.microsoft.com/office/drawing/2014/main" id="{7D2021A7-135C-4153-AB23-C1BBE8329737}"/>
                  </a:ext>
                </a:extLst>
              </p:cNvPr>
              <p:cNvSpPr>
                <a:spLocks/>
              </p:cNvSpPr>
              <p:nvPr/>
            </p:nvSpPr>
            <p:spPr bwMode="auto">
              <a:xfrm>
                <a:off x="9146218" y="1806851"/>
                <a:ext cx="38623" cy="46900"/>
              </a:xfrm>
              <a:custGeom>
                <a:avLst/>
                <a:gdLst>
                  <a:gd name="T0" fmla="*/ 2 w 6"/>
                  <a:gd name="T1" fmla="*/ 1 h 7"/>
                  <a:gd name="T2" fmla="*/ 6 w 6"/>
                  <a:gd name="T3" fmla="*/ 2 h 7"/>
                  <a:gd name="T4" fmla="*/ 5 w 6"/>
                  <a:gd name="T5" fmla="*/ 6 h 7"/>
                  <a:gd name="T6" fmla="*/ 1 w 6"/>
                  <a:gd name="T7" fmla="*/ 5 h 7"/>
                  <a:gd name="T8" fmla="*/ 2 w 6"/>
                  <a:gd name="T9" fmla="*/ 1 h 7"/>
                </a:gdLst>
                <a:ahLst/>
                <a:cxnLst>
                  <a:cxn ang="0">
                    <a:pos x="T0" y="T1"/>
                  </a:cxn>
                  <a:cxn ang="0">
                    <a:pos x="T2" y="T3"/>
                  </a:cxn>
                  <a:cxn ang="0">
                    <a:pos x="T4" y="T5"/>
                  </a:cxn>
                  <a:cxn ang="0">
                    <a:pos x="T6" y="T7"/>
                  </a:cxn>
                  <a:cxn ang="0">
                    <a:pos x="T8" y="T9"/>
                  </a:cxn>
                </a:cxnLst>
                <a:rect l="0" t="0" r="r" b="b"/>
                <a:pathLst>
                  <a:path w="6" h="7">
                    <a:moveTo>
                      <a:pt x="2" y="1"/>
                    </a:moveTo>
                    <a:cubicBezTo>
                      <a:pt x="3" y="0"/>
                      <a:pt x="5" y="1"/>
                      <a:pt x="6" y="2"/>
                    </a:cubicBezTo>
                    <a:cubicBezTo>
                      <a:pt x="6" y="4"/>
                      <a:pt x="6" y="5"/>
                      <a:pt x="5" y="6"/>
                    </a:cubicBezTo>
                    <a:cubicBezTo>
                      <a:pt x="3" y="7"/>
                      <a:pt x="2" y="6"/>
                      <a:pt x="1" y="5"/>
                    </a:cubicBezTo>
                    <a:cubicBezTo>
                      <a:pt x="0" y="3"/>
                      <a:pt x="1" y="2"/>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59" name="Freeform 3344">
                <a:extLst>
                  <a:ext uri="{FF2B5EF4-FFF2-40B4-BE49-F238E27FC236}">
                    <a16:creationId xmlns:a16="http://schemas.microsoft.com/office/drawing/2014/main" id="{5C7E18ED-C8D6-E12E-7106-871705AD8E26}"/>
                  </a:ext>
                </a:extLst>
              </p:cNvPr>
              <p:cNvSpPr>
                <a:spLocks/>
              </p:cNvSpPr>
              <p:nvPr/>
            </p:nvSpPr>
            <p:spPr bwMode="auto">
              <a:xfrm>
                <a:off x="10644252" y="3117286"/>
                <a:ext cx="41382" cy="41382"/>
              </a:xfrm>
              <a:custGeom>
                <a:avLst/>
                <a:gdLst>
                  <a:gd name="T0" fmla="*/ 2 w 6"/>
                  <a:gd name="T1" fmla="*/ 1 h 6"/>
                  <a:gd name="T2" fmla="*/ 6 w 6"/>
                  <a:gd name="T3" fmla="*/ 2 h 6"/>
                  <a:gd name="T4" fmla="*/ 4 w 6"/>
                  <a:gd name="T5" fmla="*/ 5 h 6"/>
                  <a:gd name="T6" fmla="*/ 1 w 6"/>
                  <a:gd name="T7" fmla="*/ 4 h 6"/>
                  <a:gd name="T8" fmla="*/ 2 w 6"/>
                  <a:gd name="T9" fmla="*/ 1 h 6"/>
                </a:gdLst>
                <a:ahLst/>
                <a:cxnLst>
                  <a:cxn ang="0">
                    <a:pos x="T0" y="T1"/>
                  </a:cxn>
                  <a:cxn ang="0">
                    <a:pos x="T2" y="T3"/>
                  </a:cxn>
                  <a:cxn ang="0">
                    <a:pos x="T4" y="T5"/>
                  </a:cxn>
                  <a:cxn ang="0">
                    <a:pos x="T6" y="T7"/>
                  </a:cxn>
                  <a:cxn ang="0">
                    <a:pos x="T8" y="T9"/>
                  </a:cxn>
                </a:cxnLst>
                <a:rect l="0" t="0" r="r" b="b"/>
                <a:pathLst>
                  <a:path w="6" h="6">
                    <a:moveTo>
                      <a:pt x="2" y="1"/>
                    </a:moveTo>
                    <a:cubicBezTo>
                      <a:pt x="3" y="0"/>
                      <a:pt x="5" y="0"/>
                      <a:pt x="6" y="2"/>
                    </a:cubicBezTo>
                    <a:cubicBezTo>
                      <a:pt x="6" y="3"/>
                      <a:pt x="6" y="5"/>
                      <a:pt x="4" y="5"/>
                    </a:cubicBezTo>
                    <a:cubicBezTo>
                      <a:pt x="3" y="6"/>
                      <a:pt x="2" y="5"/>
                      <a:pt x="1" y="4"/>
                    </a:cubicBezTo>
                    <a:cubicBezTo>
                      <a:pt x="0" y="3"/>
                      <a:pt x="1" y="1"/>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60" name="Freeform 3345">
                <a:extLst>
                  <a:ext uri="{FF2B5EF4-FFF2-40B4-BE49-F238E27FC236}">
                    <a16:creationId xmlns:a16="http://schemas.microsoft.com/office/drawing/2014/main" id="{008E5020-4CED-C745-C82D-9D20B9F84ED7}"/>
                  </a:ext>
                </a:extLst>
              </p:cNvPr>
              <p:cNvSpPr>
                <a:spLocks/>
              </p:cNvSpPr>
              <p:nvPr/>
            </p:nvSpPr>
            <p:spPr bwMode="auto">
              <a:xfrm>
                <a:off x="10633217" y="2844164"/>
                <a:ext cx="24829" cy="24829"/>
              </a:xfrm>
              <a:custGeom>
                <a:avLst/>
                <a:gdLst>
                  <a:gd name="T0" fmla="*/ 1 w 4"/>
                  <a:gd name="T1" fmla="*/ 0 h 4"/>
                  <a:gd name="T2" fmla="*/ 4 w 4"/>
                  <a:gd name="T3" fmla="*/ 1 h 4"/>
                  <a:gd name="T4" fmla="*/ 3 w 4"/>
                  <a:gd name="T5" fmla="*/ 4 h 4"/>
                  <a:gd name="T6" fmla="*/ 0 w 4"/>
                  <a:gd name="T7" fmla="*/ 3 h 4"/>
                  <a:gd name="T8" fmla="*/ 1 w 4"/>
                  <a:gd name="T9" fmla="*/ 0 h 4"/>
                </a:gdLst>
                <a:ahLst/>
                <a:cxnLst>
                  <a:cxn ang="0">
                    <a:pos x="T0" y="T1"/>
                  </a:cxn>
                  <a:cxn ang="0">
                    <a:pos x="T2" y="T3"/>
                  </a:cxn>
                  <a:cxn ang="0">
                    <a:pos x="T4" y="T5"/>
                  </a:cxn>
                  <a:cxn ang="0">
                    <a:pos x="T6" y="T7"/>
                  </a:cxn>
                  <a:cxn ang="0">
                    <a:pos x="T8" y="T9"/>
                  </a:cxn>
                </a:cxnLst>
                <a:rect l="0" t="0" r="r" b="b"/>
                <a:pathLst>
                  <a:path w="4" h="4">
                    <a:moveTo>
                      <a:pt x="1" y="0"/>
                    </a:moveTo>
                    <a:cubicBezTo>
                      <a:pt x="2" y="0"/>
                      <a:pt x="3" y="0"/>
                      <a:pt x="4" y="1"/>
                    </a:cubicBezTo>
                    <a:cubicBezTo>
                      <a:pt x="4" y="2"/>
                      <a:pt x="4" y="3"/>
                      <a:pt x="3" y="4"/>
                    </a:cubicBezTo>
                    <a:cubicBezTo>
                      <a:pt x="2" y="4"/>
                      <a:pt x="1" y="4"/>
                      <a:pt x="0" y="3"/>
                    </a:cubicBezTo>
                    <a:cubicBezTo>
                      <a:pt x="0" y="2"/>
                      <a:pt x="0"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61" name="Freeform 3346">
                <a:extLst>
                  <a:ext uri="{FF2B5EF4-FFF2-40B4-BE49-F238E27FC236}">
                    <a16:creationId xmlns:a16="http://schemas.microsoft.com/office/drawing/2014/main" id="{6E400B2C-ACA4-587A-837F-74E86C467370}"/>
                  </a:ext>
                </a:extLst>
              </p:cNvPr>
              <p:cNvSpPr>
                <a:spLocks/>
              </p:cNvSpPr>
              <p:nvPr/>
            </p:nvSpPr>
            <p:spPr bwMode="auto">
              <a:xfrm>
                <a:off x="10790469" y="3335232"/>
                <a:ext cx="33106" cy="24829"/>
              </a:xfrm>
              <a:custGeom>
                <a:avLst/>
                <a:gdLst>
                  <a:gd name="T0" fmla="*/ 2 w 5"/>
                  <a:gd name="T1" fmla="*/ 1 h 4"/>
                  <a:gd name="T2" fmla="*/ 4 w 5"/>
                  <a:gd name="T3" fmla="*/ 1 h 4"/>
                  <a:gd name="T4" fmla="*/ 3 w 5"/>
                  <a:gd name="T5" fmla="*/ 4 h 4"/>
                  <a:gd name="T6" fmla="*/ 1 w 5"/>
                  <a:gd name="T7" fmla="*/ 3 h 4"/>
                  <a:gd name="T8" fmla="*/ 2 w 5"/>
                  <a:gd name="T9" fmla="*/ 1 h 4"/>
                </a:gdLst>
                <a:ahLst/>
                <a:cxnLst>
                  <a:cxn ang="0">
                    <a:pos x="T0" y="T1"/>
                  </a:cxn>
                  <a:cxn ang="0">
                    <a:pos x="T2" y="T3"/>
                  </a:cxn>
                  <a:cxn ang="0">
                    <a:pos x="T4" y="T5"/>
                  </a:cxn>
                  <a:cxn ang="0">
                    <a:pos x="T6" y="T7"/>
                  </a:cxn>
                  <a:cxn ang="0">
                    <a:pos x="T8" y="T9"/>
                  </a:cxn>
                </a:cxnLst>
                <a:rect l="0" t="0" r="r" b="b"/>
                <a:pathLst>
                  <a:path w="5" h="4">
                    <a:moveTo>
                      <a:pt x="2" y="1"/>
                    </a:moveTo>
                    <a:cubicBezTo>
                      <a:pt x="2" y="0"/>
                      <a:pt x="4" y="1"/>
                      <a:pt x="4" y="1"/>
                    </a:cubicBezTo>
                    <a:cubicBezTo>
                      <a:pt x="5" y="2"/>
                      <a:pt x="4" y="3"/>
                      <a:pt x="3" y="4"/>
                    </a:cubicBezTo>
                    <a:cubicBezTo>
                      <a:pt x="2" y="4"/>
                      <a:pt x="1" y="4"/>
                      <a:pt x="1" y="3"/>
                    </a:cubicBezTo>
                    <a:cubicBezTo>
                      <a:pt x="0" y="2"/>
                      <a:pt x="1" y="1"/>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62" name="Freeform 3347">
                <a:extLst>
                  <a:ext uri="{FF2B5EF4-FFF2-40B4-BE49-F238E27FC236}">
                    <a16:creationId xmlns:a16="http://schemas.microsoft.com/office/drawing/2014/main" id="{0F7748C9-48E7-A30D-7D7B-9C1702F592D8}"/>
                  </a:ext>
                </a:extLst>
              </p:cNvPr>
              <p:cNvSpPr>
                <a:spLocks/>
              </p:cNvSpPr>
              <p:nvPr/>
            </p:nvSpPr>
            <p:spPr bwMode="auto">
              <a:xfrm>
                <a:off x="10776675" y="2915893"/>
                <a:ext cx="24829" cy="33106"/>
              </a:xfrm>
              <a:custGeom>
                <a:avLst/>
                <a:gdLst>
                  <a:gd name="T0" fmla="*/ 1 w 4"/>
                  <a:gd name="T1" fmla="*/ 1 h 5"/>
                  <a:gd name="T2" fmla="*/ 4 w 4"/>
                  <a:gd name="T3" fmla="*/ 1 h 5"/>
                  <a:gd name="T4" fmla="*/ 3 w 4"/>
                  <a:gd name="T5" fmla="*/ 4 h 5"/>
                  <a:gd name="T6" fmla="*/ 0 w 4"/>
                  <a:gd name="T7" fmla="*/ 3 h 5"/>
                  <a:gd name="T8" fmla="*/ 1 w 4"/>
                  <a:gd name="T9" fmla="*/ 1 h 5"/>
                </a:gdLst>
                <a:ahLst/>
                <a:cxnLst>
                  <a:cxn ang="0">
                    <a:pos x="T0" y="T1"/>
                  </a:cxn>
                  <a:cxn ang="0">
                    <a:pos x="T2" y="T3"/>
                  </a:cxn>
                  <a:cxn ang="0">
                    <a:pos x="T4" y="T5"/>
                  </a:cxn>
                  <a:cxn ang="0">
                    <a:pos x="T6" y="T7"/>
                  </a:cxn>
                  <a:cxn ang="0">
                    <a:pos x="T8" y="T9"/>
                  </a:cxn>
                </a:cxnLst>
                <a:rect l="0" t="0" r="r" b="b"/>
                <a:pathLst>
                  <a:path w="4" h="5">
                    <a:moveTo>
                      <a:pt x="1" y="1"/>
                    </a:moveTo>
                    <a:cubicBezTo>
                      <a:pt x="2" y="0"/>
                      <a:pt x="3" y="1"/>
                      <a:pt x="4" y="1"/>
                    </a:cubicBezTo>
                    <a:cubicBezTo>
                      <a:pt x="4" y="2"/>
                      <a:pt x="4" y="4"/>
                      <a:pt x="3" y="4"/>
                    </a:cubicBezTo>
                    <a:cubicBezTo>
                      <a:pt x="2" y="5"/>
                      <a:pt x="1" y="4"/>
                      <a:pt x="0" y="3"/>
                    </a:cubicBezTo>
                    <a:cubicBezTo>
                      <a:pt x="0" y="2"/>
                      <a:pt x="0"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63" name="Freeform 3348">
                <a:extLst>
                  <a:ext uri="{FF2B5EF4-FFF2-40B4-BE49-F238E27FC236}">
                    <a16:creationId xmlns:a16="http://schemas.microsoft.com/office/drawing/2014/main" id="{0C3DB692-9820-9D70-229B-A11F7BB8A94A}"/>
                  </a:ext>
                </a:extLst>
              </p:cNvPr>
              <p:cNvSpPr>
                <a:spLocks/>
              </p:cNvSpPr>
              <p:nvPr/>
            </p:nvSpPr>
            <p:spPr bwMode="auto">
              <a:xfrm>
                <a:off x="10867716" y="2319990"/>
                <a:ext cx="33106" cy="24829"/>
              </a:xfrm>
              <a:custGeom>
                <a:avLst/>
                <a:gdLst>
                  <a:gd name="T0" fmla="*/ 2 w 5"/>
                  <a:gd name="T1" fmla="*/ 1 h 4"/>
                  <a:gd name="T2" fmla="*/ 4 w 5"/>
                  <a:gd name="T3" fmla="*/ 1 h 4"/>
                  <a:gd name="T4" fmla="*/ 3 w 5"/>
                  <a:gd name="T5" fmla="*/ 4 h 4"/>
                  <a:gd name="T6" fmla="*/ 1 w 5"/>
                  <a:gd name="T7" fmla="*/ 3 h 4"/>
                  <a:gd name="T8" fmla="*/ 2 w 5"/>
                  <a:gd name="T9" fmla="*/ 1 h 4"/>
                </a:gdLst>
                <a:ahLst/>
                <a:cxnLst>
                  <a:cxn ang="0">
                    <a:pos x="T0" y="T1"/>
                  </a:cxn>
                  <a:cxn ang="0">
                    <a:pos x="T2" y="T3"/>
                  </a:cxn>
                  <a:cxn ang="0">
                    <a:pos x="T4" y="T5"/>
                  </a:cxn>
                  <a:cxn ang="0">
                    <a:pos x="T6" y="T7"/>
                  </a:cxn>
                  <a:cxn ang="0">
                    <a:pos x="T8" y="T9"/>
                  </a:cxn>
                </a:cxnLst>
                <a:rect l="0" t="0" r="r" b="b"/>
                <a:pathLst>
                  <a:path w="5" h="4">
                    <a:moveTo>
                      <a:pt x="2" y="1"/>
                    </a:moveTo>
                    <a:cubicBezTo>
                      <a:pt x="3" y="0"/>
                      <a:pt x="4" y="1"/>
                      <a:pt x="4" y="1"/>
                    </a:cubicBezTo>
                    <a:cubicBezTo>
                      <a:pt x="5" y="2"/>
                      <a:pt x="4" y="4"/>
                      <a:pt x="3" y="4"/>
                    </a:cubicBezTo>
                    <a:cubicBezTo>
                      <a:pt x="3" y="4"/>
                      <a:pt x="1" y="4"/>
                      <a:pt x="1" y="3"/>
                    </a:cubicBezTo>
                    <a:cubicBezTo>
                      <a:pt x="0" y="2"/>
                      <a:pt x="1" y="1"/>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64" name="Freeform 3349">
                <a:extLst>
                  <a:ext uri="{FF2B5EF4-FFF2-40B4-BE49-F238E27FC236}">
                    <a16:creationId xmlns:a16="http://schemas.microsoft.com/office/drawing/2014/main" id="{73931403-EAEF-4AE6-4142-1C81096D18DF}"/>
                  </a:ext>
                </a:extLst>
              </p:cNvPr>
              <p:cNvSpPr>
                <a:spLocks/>
              </p:cNvSpPr>
              <p:nvPr/>
            </p:nvSpPr>
            <p:spPr bwMode="auto">
              <a:xfrm>
                <a:off x="10277330" y="2430342"/>
                <a:ext cx="27588" cy="33106"/>
              </a:xfrm>
              <a:custGeom>
                <a:avLst/>
                <a:gdLst>
                  <a:gd name="T0" fmla="*/ 1 w 4"/>
                  <a:gd name="T1" fmla="*/ 1 h 5"/>
                  <a:gd name="T2" fmla="*/ 4 w 4"/>
                  <a:gd name="T3" fmla="*/ 2 h 5"/>
                  <a:gd name="T4" fmla="*/ 3 w 4"/>
                  <a:gd name="T5" fmla="*/ 4 h 5"/>
                  <a:gd name="T6" fmla="*/ 1 w 4"/>
                  <a:gd name="T7" fmla="*/ 3 h 5"/>
                  <a:gd name="T8" fmla="*/ 1 w 4"/>
                  <a:gd name="T9" fmla="*/ 1 h 5"/>
                </a:gdLst>
                <a:ahLst/>
                <a:cxnLst>
                  <a:cxn ang="0">
                    <a:pos x="T0" y="T1"/>
                  </a:cxn>
                  <a:cxn ang="0">
                    <a:pos x="T2" y="T3"/>
                  </a:cxn>
                  <a:cxn ang="0">
                    <a:pos x="T4" y="T5"/>
                  </a:cxn>
                  <a:cxn ang="0">
                    <a:pos x="T6" y="T7"/>
                  </a:cxn>
                  <a:cxn ang="0">
                    <a:pos x="T8" y="T9"/>
                  </a:cxn>
                </a:cxnLst>
                <a:rect l="0" t="0" r="r" b="b"/>
                <a:pathLst>
                  <a:path w="4" h="5">
                    <a:moveTo>
                      <a:pt x="1" y="1"/>
                    </a:moveTo>
                    <a:cubicBezTo>
                      <a:pt x="2" y="0"/>
                      <a:pt x="3" y="1"/>
                      <a:pt x="4" y="2"/>
                    </a:cubicBezTo>
                    <a:cubicBezTo>
                      <a:pt x="4" y="3"/>
                      <a:pt x="4" y="4"/>
                      <a:pt x="3" y="4"/>
                    </a:cubicBezTo>
                    <a:cubicBezTo>
                      <a:pt x="2" y="5"/>
                      <a:pt x="1" y="4"/>
                      <a:pt x="1" y="3"/>
                    </a:cubicBezTo>
                    <a:cubicBezTo>
                      <a:pt x="0" y="2"/>
                      <a:pt x="0"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65" name="Freeform 3350">
                <a:extLst>
                  <a:ext uri="{FF2B5EF4-FFF2-40B4-BE49-F238E27FC236}">
                    <a16:creationId xmlns:a16="http://schemas.microsoft.com/office/drawing/2014/main" id="{87D31082-68E2-32F1-E361-4760D2FDF611}"/>
                  </a:ext>
                </a:extLst>
              </p:cNvPr>
              <p:cNvSpPr>
                <a:spLocks/>
              </p:cNvSpPr>
              <p:nvPr/>
            </p:nvSpPr>
            <p:spPr bwMode="auto">
              <a:xfrm>
                <a:off x="9995932" y="1834439"/>
                <a:ext cx="27588" cy="24829"/>
              </a:xfrm>
              <a:custGeom>
                <a:avLst/>
                <a:gdLst>
                  <a:gd name="T0" fmla="*/ 1 w 4"/>
                  <a:gd name="T1" fmla="*/ 0 h 4"/>
                  <a:gd name="T2" fmla="*/ 4 w 4"/>
                  <a:gd name="T3" fmla="*/ 1 h 4"/>
                  <a:gd name="T4" fmla="*/ 3 w 4"/>
                  <a:gd name="T5" fmla="*/ 4 h 4"/>
                  <a:gd name="T6" fmla="*/ 0 w 4"/>
                  <a:gd name="T7" fmla="*/ 3 h 4"/>
                  <a:gd name="T8" fmla="*/ 1 w 4"/>
                  <a:gd name="T9" fmla="*/ 0 h 4"/>
                </a:gdLst>
                <a:ahLst/>
                <a:cxnLst>
                  <a:cxn ang="0">
                    <a:pos x="T0" y="T1"/>
                  </a:cxn>
                  <a:cxn ang="0">
                    <a:pos x="T2" y="T3"/>
                  </a:cxn>
                  <a:cxn ang="0">
                    <a:pos x="T4" y="T5"/>
                  </a:cxn>
                  <a:cxn ang="0">
                    <a:pos x="T6" y="T7"/>
                  </a:cxn>
                  <a:cxn ang="0">
                    <a:pos x="T8" y="T9"/>
                  </a:cxn>
                </a:cxnLst>
                <a:rect l="0" t="0" r="r" b="b"/>
                <a:pathLst>
                  <a:path w="4" h="4">
                    <a:moveTo>
                      <a:pt x="1" y="0"/>
                    </a:moveTo>
                    <a:cubicBezTo>
                      <a:pt x="2" y="0"/>
                      <a:pt x="3" y="0"/>
                      <a:pt x="4" y="1"/>
                    </a:cubicBezTo>
                    <a:cubicBezTo>
                      <a:pt x="4" y="2"/>
                      <a:pt x="4" y="3"/>
                      <a:pt x="3" y="4"/>
                    </a:cubicBezTo>
                    <a:cubicBezTo>
                      <a:pt x="2" y="4"/>
                      <a:pt x="1" y="4"/>
                      <a:pt x="0" y="3"/>
                    </a:cubicBezTo>
                    <a:cubicBezTo>
                      <a:pt x="0" y="2"/>
                      <a:pt x="0"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grpSp>
      <p:sp>
        <p:nvSpPr>
          <p:cNvPr id="239" name="Rectangle: Rounded Corners 238">
            <a:extLst>
              <a:ext uri="{FF2B5EF4-FFF2-40B4-BE49-F238E27FC236}">
                <a16:creationId xmlns:a16="http://schemas.microsoft.com/office/drawing/2014/main" id="{44A6E41D-5AFF-2C51-0D8A-B430BDBADAD0}"/>
              </a:ext>
            </a:extLst>
          </p:cNvPr>
          <p:cNvSpPr/>
          <p:nvPr/>
        </p:nvSpPr>
        <p:spPr>
          <a:xfrm>
            <a:off x="417513" y="3196817"/>
            <a:ext cx="4524375" cy="186917"/>
          </a:xfrm>
          <a:prstGeom prst="roundRect">
            <a:avLst>
              <a:gd name="adj" fmla="val 50000"/>
            </a:avLst>
          </a:prstGeom>
          <a:solidFill>
            <a:srgbClr val="0044FF"/>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800" b="1" i="0" u="none" strike="noStrike" kern="1200" cap="none" spc="0" normalizeH="0" baseline="0" noProof="0" dirty="0">
              <a:ln>
                <a:noFill/>
              </a:ln>
              <a:solidFill>
                <a:prstClr val="white"/>
              </a:solidFill>
              <a:effectLst/>
              <a:uLnTx/>
              <a:uFillTx/>
              <a:latin typeface="Bahnschrift" panose="020B0502040204020203" pitchFamily="34" charset="0"/>
              <a:ea typeface="+mn-ea"/>
              <a:cs typeface="+mn-cs"/>
            </a:endParaRPr>
          </a:p>
        </p:txBody>
      </p:sp>
      <p:sp>
        <p:nvSpPr>
          <p:cNvPr id="14" name="TextBox 13">
            <a:extLst>
              <a:ext uri="{FF2B5EF4-FFF2-40B4-BE49-F238E27FC236}">
                <a16:creationId xmlns:a16="http://schemas.microsoft.com/office/drawing/2014/main" id="{F6D95C7E-18B4-A019-136D-4EB90345FA10}"/>
              </a:ext>
            </a:extLst>
          </p:cNvPr>
          <p:cNvSpPr txBox="1"/>
          <p:nvPr/>
        </p:nvSpPr>
        <p:spPr>
          <a:xfrm>
            <a:off x="374151" y="7030766"/>
            <a:ext cx="3917687" cy="192360"/>
          </a:xfrm>
          <a:prstGeom prst="rect">
            <a:avLst/>
          </a:prstGeom>
          <a:noFill/>
        </p:spPr>
        <p:txBody>
          <a:bodyPr wrap="square" anchor="ctr">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650" b="0" i="0" u="none" strike="noStrike" kern="1200" cap="none" spc="0" normalizeH="0" baseline="0" noProof="0" dirty="0">
                <a:ln>
                  <a:noFill/>
                </a:ln>
                <a:solidFill>
                  <a:prstClr val="black"/>
                </a:solidFill>
                <a:effectLst/>
                <a:uLnTx/>
                <a:uFillTx/>
                <a:latin typeface="Bahnschrift" panose="020B0502040204020203" pitchFamily="34" charset="0"/>
                <a:ea typeface="+mn-ea"/>
                <a:cs typeface="+mn-cs"/>
              </a:rPr>
              <a:t>Correct at time of print. Subject to change.</a:t>
            </a:r>
          </a:p>
        </p:txBody>
      </p:sp>
      <p:sp>
        <p:nvSpPr>
          <p:cNvPr id="15" name="TextBox 14">
            <a:extLst>
              <a:ext uri="{FF2B5EF4-FFF2-40B4-BE49-F238E27FC236}">
                <a16:creationId xmlns:a16="http://schemas.microsoft.com/office/drawing/2014/main" id="{371455BA-7F46-D230-B22E-2BCF76D79F58}"/>
              </a:ext>
            </a:extLst>
          </p:cNvPr>
          <p:cNvSpPr txBox="1"/>
          <p:nvPr/>
        </p:nvSpPr>
        <p:spPr>
          <a:xfrm>
            <a:off x="404812" y="1346202"/>
            <a:ext cx="4537076" cy="307777"/>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IN" sz="1400" b="1" i="0" u="none" strike="noStrike" kern="1200" cap="none" spc="0" normalizeH="0" baseline="0" noProof="0" dirty="0">
                <a:ln>
                  <a:noFill/>
                </a:ln>
                <a:solidFill>
                  <a:srgbClr val="0044FF"/>
                </a:solidFill>
                <a:effectLst/>
                <a:uLnTx/>
                <a:uFillTx/>
                <a:latin typeface="Bahnschrift" panose="020B0502040204020203" pitchFamily="34" charset="0"/>
                <a:ea typeface="+mn-ea"/>
                <a:cs typeface="+mn-cs"/>
              </a:rPr>
              <a:t>Phases of a Sandpit</a:t>
            </a:r>
          </a:p>
        </p:txBody>
      </p:sp>
      <p:sp>
        <p:nvSpPr>
          <p:cNvPr id="19" name="Rectangle: Top Corners Rounded 18">
            <a:extLst>
              <a:ext uri="{FF2B5EF4-FFF2-40B4-BE49-F238E27FC236}">
                <a16:creationId xmlns:a16="http://schemas.microsoft.com/office/drawing/2014/main" id="{87B4F82E-9BAF-1EDE-5305-9198E4C19551}"/>
              </a:ext>
            </a:extLst>
          </p:cNvPr>
          <p:cNvSpPr/>
          <p:nvPr/>
        </p:nvSpPr>
        <p:spPr>
          <a:xfrm rot="16200000">
            <a:off x="844588" y="1245317"/>
            <a:ext cx="146648" cy="980495"/>
          </a:xfrm>
          <a:prstGeom prst="round2SameRect">
            <a:avLst>
              <a:gd name="adj1" fmla="val 10035"/>
              <a:gd name="adj2" fmla="val 0"/>
            </a:avLst>
          </a:prstGeom>
          <a:solidFill>
            <a:srgbClr val="FFFF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IN"/>
          </a:p>
        </p:txBody>
      </p:sp>
      <p:sp>
        <p:nvSpPr>
          <p:cNvPr id="21" name="Rectangle 20">
            <a:extLst>
              <a:ext uri="{FF2B5EF4-FFF2-40B4-BE49-F238E27FC236}">
                <a16:creationId xmlns:a16="http://schemas.microsoft.com/office/drawing/2014/main" id="{45A8D3D5-43F2-95C5-498A-DEA5493D13A2}"/>
              </a:ext>
            </a:extLst>
          </p:cNvPr>
          <p:cNvSpPr/>
          <p:nvPr/>
        </p:nvSpPr>
        <p:spPr>
          <a:xfrm>
            <a:off x="1407697" y="1661660"/>
            <a:ext cx="1277310" cy="147808"/>
          </a:xfrm>
          <a:prstGeom prst="rect">
            <a:avLst/>
          </a:prstGeom>
          <a:solidFill>
            <a:srgbClr val="00B05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IN"/>
          </a:p>
        </p:txBody>
      </p:sp>
      <p:sp>
        <p:nvSpPr>
          <p:cNvPr id="22" name="Rectangle 21">
            <a:extLst>
              <a:ext uri="{FF2B5EF4-FFF2-40B4-BE49-F238E27FC236}">
                <a16:creationId xmlns:a16="http://schemas.microsoft.com/office/drawing/2014/main" id="{2EBC0F4D-FB29-F66F-9536-39DFCBEA2344}"/>
              </a:ext>
            </a:extLst>
          </p:cNvPr>
          <p:cNvSpPr/>
          <p:nvPr/>
        </p:nvSpPr>
        <p:spPr>
          <a:xfrm>
            <a:off x="2684544" y="1661660"/>
            <a:ext cx="1277310" cy="147808"/>
          </a:xfrm>
          <a:prstGeom prst="rect">
            <a:avLst/>
          </a:prstGeom>
          <a:solidFill>
            <a:srgbClr val="C0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IN"/>
          </a:p>
        </p:txBody>
      </p:sp>
      <p:sp>
        <p:nvSpPr>
          <p:cNvPr id="23" name="Rectangle: Top Corners Rounded 22">
            <a:extLst>
              <a:ext uri="{FF2B5EF4-FFF2-40B4-BE49-F238E27FC236}">
                <a16:creationId xmlns:a16="http://schemas.microsoft.com/office/drawing/2014/main" id="{41407385-BFC3-AB45-7770-100CF2812D83}"/>
              </a:ext>
            </a:extLst>
          </p:cNvPr>
          <p:cNvSpPr/>
          <p:nvPr/>
        </p:nvSpPr>
        <p:spPr>
          <a:xfrm rot="5400000">
            <a:off x="4378317" y="1245317"/>
            <a:ext cx="146648" cy="980495"/>
          </a:xfrm>
          <a:prstGeom prst="round2SameRect">
            <a:avLst>
              <a:gd name="adj1" fmla="val 10035"/>
              <a:gd name="adj2" fmla="val 0"/>
            </a:avLst>
          </a:prstGeom>
          <a:solidFill>
            <a:srgbClr val="4472C4"/>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IN"/>
          </a:p>
        </p:txBody>
      </p:sp>
      <p:sp>
        <p:nvSpPr>
          <p:cNvPr id="168" name="TextBox 167">
            <a:extLst>
              <a:ext uri="{FF2B5EF4-FFF2-40B4-BE49-F238E27FC236}">
                <a16:creationId xmlns:a16="http://schemas.microsoft.com/office/drawing/2014/main" id="{59628526-5456-079B-10C2-61FA291D2DB5}"/>
              </a:ext>
            </a:extLst>
          </p:cNvPr>
          <p:cNvSpPr txBox="1"/>
          <p:nvPr/>
        </p:nvSpPr>
        <p:spPr>
          <a:xfrm>
            <a:off x="362108" y="1643231"/>
            <a:ext cx="1082599" cy="184666"/>
          </a:xfrm>
          <a:prstGeom prst="rect">
            <a:avLst/>
          </a:prstGeom>
          <a:noFill/>
        </p:spPr>
        <p:txBody>
          <a:bodyPr wrap="square">
            <a:spAutoFit/>
          </a:bodyPr>
          <a:lstStyle/>
          <a:p>
            <a:pPr algn="ctr"/>
            <a:r>
              <a:rPr lang="en-IN" sz="600" dirty="0">
                <a:solidFill>
                  <a:prstClr val="black"/>
                </a:solidFill>
                <a:latin typeface="Bahnschrift" panose="020B0502040204020203" pitchFamily="34" charset="0"/>
              </a:rPr>
              <a:t>INTERACT &amp; CLARIFY</a:t>
            </a:r>
          </a:p>
        </p:txBody>
      </p:sp>
      <p:sp>
        <p:nvSpPr>
          <p:cNvPr id="169" name="TextBox 168">
            <a:extLst>
              <a:ext uri="{FF2B5EF4-FFF2-40B4-BE49-F238E27FC236}">
                <a16:creationId xmlns:a16="http://schemas.microsoft.com/office/drawing/2014/main" id="{4C2926D9-F38B-5C36-E24A-01604A13C665}"/>
              </a:ext>
            </a:extLst>
          </p:cNvPr>
          <p:cNvSpPr txBox="1"/>
          <p:nvPr/>
        </p:nvSpPr>
        <p:spPr>
          <a:xfrm>
            <a:off x="1504811" y="1643231"/>
            <a:ext cx="1082599" cy="184666"/>
          </a:xfrm>
          <a:prstGeom prst="rect">
            <a:avLst/>
          </a:prstGeom>
          <a:noFill/>
        </p:spPr>
        <p:txBody>
          <a:bodyPr wrap="square">
            <a:spAutoFit/>
          </a:bodyPr>
          <a:lstStyle/>
          <a:p>
            <a:pPr algn="ctr"/>
            <a:r>
              <a:rPr lang="en-IN" sz="600" dirty="0">
                <a:solidFill>
                  <a:prstClr val="black"/>
                </a:solidFill>
                <a:latin typeface="Bahnschrift" panose="020B0502040204020203" pitchFamily="34" charset="0"/>
              </a:rPr>
              <a:t>CREATE</a:t>
            </a:r>
          </a:p>
        </p:txBody>
      </p:sp>
      <p:sp>
        <p:nvSpPr>
          <p:cNvPr id="170" name="TextBox 169">
            <a:extLst>
              <a:ext uri="{FF2B5EF4-FFF2-40B4-BE49-F238E27FC236}">
                <a16:creationId xmlns:a16="http://schemas.microsoft.com/office/drawing/2014/main" id="{1A069B4F-190F-2E58-617B-AEDA1D53CFF5}"/>
              </a:ext>
            </a:extLst>
          </p:cNvPr>
          <p:cNvSpPr txBox="1"/>
          <p:nvPr/>
        </p:nvSpPr>
        <p:spPr>
          <a:xfrm>
            <a:off x="2823044" y="1643231"/>
            <a:ext cx="1082599" cy="184666"/>
          </a:xfrm>
          <a:prstGeom prst="rect">
            <a:avLst/>
          </a:prstGeom>
          <a:noFill/>
        </p:spPr>
        <p:txBody>
          <a:bodyPr wrap="square">
            <a:spAutoFit/>
          </a:bodyPr>
          <a:lstStyle/>
          <a:p>
            <a:pPr algn="ctr"/>
            <a:r>
              <a:rPr lang="en-IN" sz="600" dirty="0">
                <a:solidFill>
                  <a:schemeClr val="bg1"/>
                </a:solidFill>
                <a:latin typeface="Bahnschrift" panose="020B0502040204020203" pitchFamily="34" charset="0"/>
              </a:rPr>
              <a:t>DEVELOP</a:t>
            </a:r>
          </a:p>
        </p:txBody>
      </p:sp>
      <p:sp>
        <p:nvSpPr>
          <p:cNvPr id="171" name="TextBox 170">
            <a:extLst>
              <a:ext uri="{FF2B5EF4-FFF2-40B4-BE49-F238E27FC236}">
                <a16:creationId xmlns:a16="http://schemas.microsoft.com/office/drawing/2014/main" id="{81A112A3-34E2-3C6A-487D-38947D49580E}"/>
              </a:ext>
            </a:extLst>
          </p:cNvPr>
          <p:cNvSpPr txBox="1"/>
          <p:nvPr/>
        </p:nvSpPr>
        <p:spPr>
          <a:xfrm>
            <a:off x="4102554" y="1643231"/>
            <a:ext cx="693158" cy="184666"/>
          </a:xfrm>
          <a:prstGeom prst="rect">
            <a:avLst/>
          </a:prstGeom>
          <a:noFill/>
        </p:spPr>
        <p:txBody>
          <a:bodyPr wrap="square">
            <a:spAutoFit/>
          </a:bodyPr>
          <a:lstStyle/>
          <a:p>
            <a:pPr algn="ctr"/>
            <a:r>
              <a:rPr lang="en-IN" sz="600" dirty="0">
                <a:solidFill>
                  <a:schemeClr val="bg1"/>
                </a:solidFill>
                <a:latin typeface="Bahnschrift" panose="020B0502040204020203" pitchFamily="34" charset="0"/>
              </a:rPr>
              <a:t>IMPLEMENT</a:t>
            </a:r>
          </a:p>
        </p:txBody>
      </p:sp>
      <p:sp>
        <p:nvSpPr>
          <p:cNvPr id="173" name="TextBox 172">
            <a:extLst>
              <a:ext uri="{FF2B5EF4-FFF2-40B4-BE49-F238E27FC236}">
                <a16:creationId xmlns:a16="http://schemas.microsoft.com/office/drawing/2014/main" id="{53408E30-1722-E204-84E3-68BAC1390C2D}"/>
              </a:ext>
            </a:extLst>
          </p:cNvPr>
          <p:cNvSpPr txBox="1"/>
          <p:nvPr/>
        </p:nvSpPr>
        <p:spPr>
          <a:xfrm>
            <a:off x="404812" y="1879822"/>
            <a:ext cx="4537076" cy="523220"/>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0044FF"/>
                </a:solidFill>
                <a:effectLst/>
                <a:uLnTx/>
                <a:uFillTx/>
                <a:latin typeface="Bahnschrift" panose="020B0502040204020203" pitchFamily="34" charset="0"/>
                <a:ea typeface="+mn-ea"/>
                <a:cs typeface="+mn-cs"/>
              </a:rPr>
              <a:t>Day 1 - 11 June 2024</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0044FF"/>
                </a:solidFill>
                <a:effectLst/>
                <a:uLnTx/>
                <a:uFillTx/>
                <a:latin typeface="Bahnschrift" panose="020B0502040204020203" pitchFamily="34" charset="0"/>
                <a:ea typeface="+mn-ea"/>
                <a:cs typeface="+mn-cs"/>
              </a:rPr>
              <a:t>What to expect from Day 1</a:t>
            </a:r>
            <a:endParaRPr kumimoji="0" lang="en-IN" sz="1400" b="1" i="0" u="none" strike="noStrike" kern="1200" cap="none" spc="0" normalizeH="0" baseline="0" noProof="0" dirty="0">
              <a:ln>
                <a:noFill/>
              </a:ln>
              <a:solidFill>
                <a:srgbClr val="0044FF"/>
              </a:solidFill>
              <a:effectLst/>
              <a:uLnTx/>
              <a:uFillTx/>
              <a:latin typeface="Bahnschrift" panose="020B0502040204020203" pitchFamily="34" charset="0"/>
              <a:ea typeface="+mn-ea"/>
              <a:cs typeface="+mn-cs"/>
            </a:endParaRPr>
          </a:p>
        </p:txBody>
      </p:sp>
      <p:sp>
        <p:nvSpPr>
          <p:cNvPr id="175" name="TextBox 174">
            <a:extLst>
              <a:ext uri="{FF2B5EF4-FFF2-40B4-BE49-F238E27FC236}">
                <a16:creationId xmlns:a16="http://schemas.microsoft.com/office/drawing/2014/main" id="{7ADCD60A-B536-D639-90C7-DD62F6FDF60E}"/>
              </a:ext>
            </a:extLst>
          </p:cNvPr>
          <p:cNvSpPr txBox="1"/>
          <p:nvPr/>
        </p:nvSpPr>
        <p:spPr>
          <a:xfrm>
            <a:off x="404812" y="2363078"/>
            <a:ext cx="4537076" cy="746358"/>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600"/>
              </a:spcAft>
              <a:buClrTx/>
              <a:buSzTx/>
              <a:buFontTx/>
              <a:buNone/>
              <a:tabLst/>
              <a:defRPr/>
            </a:pPr>
            <a:r>
              <a:rPr kumimoji="0" lang="en-US" sz="850" b="0" i="0" u="none" strike="noStrike" kern="1200" cap="none" spc="0" normalizeH="0" baseline="0" noProof="0" dirty="0">
                <a:ln>
                  <a:noFill/>
                </a:ln>
                <a:solidFill>
                  <a:prstClr val="black"/>
                </a:solidFill>
                <a:effectLst/>
                <a:uLnTx/>
                <a:uFillTx/>
                <a:latin typeface="Bahnschrift" panose="020B0502040204020203" pitchFamily="34" charset="0"/>
                <a:ea typeface="+mn-ea"/>
                <a:cs typeface="+mn-cs"/>
              </a:rPr>
              <a:t>A fast-paced day, working in small groups with lots of group changes to help achieve the challenge for everyone to meet as many people as possible.  The focus of conversations will be on the pivotal question and topic challenges to assist everyone in understanding the topic from different perspectives.  We aim to finish the day distilling clear conclusions on the critical design requirements for future research/Sandpit projects.</a:t>
            </a:r>
          </a:p>
        </p:txBody>
      </p:sp>
      <p:graphicFrame>
        <p:nvGraphicFramePr>
          <p:cNvPr id="186" name="Table 185">
            <a:extLst>
              <a:ext uri="{FF2B5EF4-FFF2-40B4-BE49-F238E27FC236}">
                <a16:creationId xmlns:a16="http://schemas.microsoft.com/office/drawing/2014/main" id="{487098EA-20DA-FC50-96AA-5172C5565D8D}"/>
              </a:ext>
            </a:extLst>
          </p:cNvPr>
          <p:cNvGraphicFramePr>
            <a:graphicFrameLocks noGrp="1"/>
          </p:cNvGraphicFramePr>
          <p:nvPr>
            <p:extLst>
              <p:ext uri="{D42A27DB-BD31-4B8C-83A1-F6EECF244321}">
                <p14:modId xmlns:p14="http://schemas.microsoft.com/office/powerpoint/2010/main" val="4104598033"/>
              </p:ext>
            </p:extLst>
          </p:nvPr>
        </p:nvGraphicFramePr>
        <p:xfrm>
          <a:off x="445008" y="3201194"/>
          <a:ext cx="4488942" cy="3608414"/>
        </p:xfrm>
        <a:graphic>
          <a:graphicData uri="http://schemas.openxmlformats.org/drawingml/2006/table">
            <a:tbl>
              <a:tblPr firstRow="1">
                <a:tableStyleId>{5C22544A-7EE6-4342-B048-85BDC9FD1C3A}</a:tableStyleId>
              </a:tblPr>
              <a:tblGrid>
                <a:gridCol w="545592">
                  <a:extLst>
                    <a:ext uri="{9D8B030D-6E8A-4147-A177-3AD203B41FA5}">
                      <a16:colId xmlns:a16="http://schemas.microsoft.com/office/drawing/2014/main" val="428272903"/>
                    </a:ext>
                  </a:extLst>
                </a:gridCol>
                <a:gridCol w="565150">
                  <a:extLst>
                    <a:ext uri="{9D8B030D-6E8A-4147-A177-3AD203B41FA5}">
                      <a16:colId xmlns:a16="http://schemas.microsoft.com/office/drawing/2014/main" val="2770147087"/>
                    </a:ext>
                  </a:extLst>
                </a:gridCol>
                <a:gridCol w="546100">
                  <a:extLst>
                    <a:ext uri="{9D8B030D-6E8A-4147-A177-3AD203B41FA5}">
                      <a16:colId xmlns:a16="http://schemas.microsoft.com/office/drawing/2014/main" val="978602360"/>
                    </a:ext>
                  </a:extLst>
                </a:gridCol>
                <a:gridCol w="2172970">
                  <a:extLst>
                    <a:ext uri="{9D8B030D-6E8A-4147-A177-3AD203B41FA5}">
                      <a16:colId xmlns:a16="http://schemas.microsoft.com/office/drawing/2014/main" val="2598426735"/>
                    </a:ext>
                  </a:extLst>
                </a:gridCol>
                <a:gridCol w="659130">
                  <a:extLst>
                    <a:ext uri="{9D8B030D-6E8A-4147-A177-3AD203B41FA5}">
                      <a16:colId xmlns:a16="http://schemas.microsoft.com/office/drawing/2014/main" val="1548976406"/>
                    </a:ext>
                  </a:extLst>
                </a:gridCol>
              </a:tblGrid>
              <a:tr h="183356">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GB" sz="800" b="1" i="0" u="none" strike="noStrike" kern="1200" cap="none" spc="0" normalizeH="0" baseline="0" noProof="0" dirty="0">
                          <a:ln>
                            <a:noFill/>
                          </a:ln>
                          <a:solidFill>
                            <a:prstClr val="white"/>
                          </a:solidFill>
                          <a:effectLst/>
                          <a:uLnTx/>
                          <a:uFillTx/>
                          <a:latin typeface="Bahnschrift" panose="020B0502040204020203" pitchFamily="34" charset="0"/>
                          <a:ea typeface="+mn-ea"/>
                          <a:cs typeface="+mn-cs"/>
                        </a:rPr>
                        <a:t>TIME</a:t>
                      </a:r>
                      <a:endParaRPr kumimoji="0" lang="en-GB" sz="800" b="0" i="0" u="none" strike="noStrike" kern="1200" cap="none" spc="0" normalizeH="0" baseline="0" noProof="0" dirty="0">
                        <a:ln>
                          <a:noFill/>
                        </a:ln>
                        <a:solidFill>
                          <a:prstClr val="white"/>
                        </a:solidFill>
                        <a:effectLst/>
                        <a:uLnTx/>
                        <a:uFillTx/>
                        <a:latin typeface="Bahnschrift" panose="020B0502040204020203" pitchFamily="34" charset="0"/>
                        <a:ea typeface="+mn-ea"/>
                        <a:cs typeface="+mn-cs"/>
                      </a:endParaRPr>
                    </a:p>
                  </a:txBody>
                  <a:tcPr marL="108000" marR="55749"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07000"/>
                        </a:lnSpc>
                        <a:spcAft>
                          <a:spcPts val="800"/>
                        </a:spcAft>
                      </a:pPr>
                      <a:r>
                        <a:rPr kumimoji="0" lang="en-GB" sz="800" b="1" i="0" u="none" strike="noStrike" kern="1200" cap="none" spc="0" normalizeH="0" baseline="0" noProof="0" dirty="0">
                          <a:ln>
                            <a:noFill/>
                          </a:ln>
                          <a:solidFill>
                            <a:prstClr val="white"/>
                          </a:solidFill>
                          <a:effectLst/>
                          <a:uLnTx/>
                          <a:uFillTx/>
                          <a:latin typeface="Bahnschrift" panose="020B0502040204020203" pitchFamily="34" charset="0"/>
                          <a:ea typeface="+mn-ea"/>
                          <a:cs typeface="+mn-cs"/>
                        </a:rPr>
                        <a:t>LENGTH</a:t>
                      </a:r>
                      <a:endParaRPr lang="en-IN" sz="800" b="0" kern="100" dirty="0">
                        <a:solidFill>
                          <a:schemeClr val="tx1"/>
                        </a:solidFill>
                        <a:effectLst/>
                        <a:latin typeface="Bahnschrift" panose="020B0502040204020203" pitchFamily="34" charset="0"/>
                        <a:ea typeface="Calibri" panose="020F0502020204030204" pitchFamily="34" charset="0"/>
                        <a:cs typeface="Times New Roman" panose="02020603050405020304" pitchFamily="18" charset="0"/>
                      </a:endParaRPr>
                    </a:p>
                  </a:txBody>
                  <a:tcPr marL="55749" marR="55749"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07000"/>
                        </a:lnSpc>
                        <a:spcAft>
                          <a:spcPts val="800"/>
                        </a:spcAft>
                      </a:pPr>
                      <a:r>
                        <a:rPr kumimoji="0" lang="en-GB" sz="800" b="1" i="0" u="none" strike="noStrike" kern="1200" cap="none" spc="0" normalizeH="0" baseline="0" noProof="0" dirty="0">
                          <a:ln>
                            <a:noFill/>
                          </a:ln>
                          <a:solidFill>
                            <a:prstClr val="white"/>
                          </a:solidFill>
                          <a:effectLst/>
                          <a:uLnTx/>
                          <a:uFillTx/>
                          <a:latin typeface="Bahnschrift" panose="020B0502040204020203" pitchFamily="34" charset="0"/>
                          <a:ea typeface="+mn-ea"/>
                          <a:cs typeface="+mn-cs"/>
                        </a:rPr>
                        <a:t>PHASE</a:t>
                      </a:r>
                      <a:endParaRPr lang="en-IN" sz="800" b="0" kern="100" dirty="0">
                        <a:solidFill>
                          <a:schemeClr val="tx1"/>
                        </a:solidFill>
                        <a:effectLst/>
                        <a:highlight>
                          <a:srgbClr val="FFFD78"/>
                        </a:highlight>
                        <a:latin typeface="Bahnschrift" panose="020B0502040204020203" pitchFamily="34" charset="0"/>
                        <a:ea typeface="Calibri" panose="020F0502020204030204" pitchFamily="34" charset="0"/>
                        <a:cs typeface="Times New Roman" panose="02020603050405020304" pitchFamily="18" charset="0"/>
                      </a:endParaRPr>
                    </a:p>
                  </a:txBody>
                  <a:tcPr marL="55749" marR="55749"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a:lnSpc>
                          <a:spcPct val="107000"/>
                        </a:lnSpc>
                        <a:spcAft>
                          <a:spcPts val="800"/>
                        </a:spcAft>
                      </a:pPr>
                      <a:r>
                        <a:rPr kumimoji="0" lang="en-GB" sz="800" b="1" i="0" u="none" strike="noStrike" kern="1200" cap="none" spc="0" normalizeH="0" baseline="0" noProof="0" dirty="0">
                          <a:ln>
                            <a:noFill/>
                          </a:ln>
                          <a:solidFill>
                            <a:prstClr val="white"/>
                          </a:solidFill>
                          <a:effectLst/>
                          <a:uLnTx/>
                          <a:uFillTx/>
                          <a:latin typeface="Bahnschrift" panose="020B0502040204020203" pitchFamily="34" charset="0"/>
                          <a:ea typeface="+mn-ea"/>
                          <a:cs typeface="+mn-cs"/>
                        </a:rPr>
                        <a:t>TITLE</a:t>
                      </a:r>
                      <a:endParaRPr lang="en-IN" sz="800" b="0" kern="100" dirty="0">
                        <a:solidFill>
                          <a:schemeClr val="tx1"/>
                        </a:solidFill>
                        <a:effectLst/>
                        <a:latin typeface="Bahnschrift" panose="020B0502040204020203" pitchFamily="34" charset="0"/>
                        <a:ea typeface="Calibri" panose="020F0502020204030204" pitchFamily="34" charset="0"/>
                        <a:cs typeface="Times New Roman" panose="02020603050405020304" pitchFamily="18" charset="0"/>
                      </a:endParaRPr>
                    </a:p>
                  </a:txBody>
                  <a:tcPr marL="55749" marR="55749"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a:lnSpc>
                          <a:spcPct val="107000"/>
                        </a:lnSpc>
                        <a:spcAft>
                          <a:spcPts val="800"/>
                        </a:spcAft>
                      </a:pPr>
                      <a:r>
                        <a:rPr kumimoji="0" lang="en-GB" sz="800" b="1" i="0" u="none" strike="noStrike" kern="1200" cap="none" spc="0" normalizeH="0" baseline="0" noProof="0" dirty="0">
                          <a:ln>
                            <a:noFill/>
                          </a:ln>
                          <a:solidFill>
                            <a:prstClr val="white"/>
                          </a:solidFill>
                          <a:effectLst/>
                          <a:uLnTx/>
                          <a:uFillTx/>
                          <a:latin typeface="Bahnschrift" panose="020B0502040204020203" pitchFamily="34" charset="0"/>
                          <a:ea typeface="+mn-ea"/>
                          <a:cs typeface="+mn-cs"/>
                        </a:rPr>
                        <a:t>SESSION</a:t>
                      </a:r>
                      <a:endParaRPr lang="en-IN" sz="800" b="0" kern="100" dirty="0">
                        <a:solidFill>
                          <a:schemeClr val="tx1"/>
                        </a:solidFill>
                        <a:effectLst/>
                        <a:latin typeface="Bahnschrift" panose="020B0502040204020203" pitchFamily="34" charset="0"/>
                        <a:ea typeface="Calibri" panose="020F0502020204030204" pitchFamily="34" charset="0"/>
                        <a:cs typeface="Times New Roman" panose="02020603050405020304" pitchFamily="18" charset="0"/>
                      </a:endParaRPr>
                    </a:p>
                  </a:txBody>
                  <a:tcPr marL="55749" marR="55749"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139299911"/>
                  </a:ext>
                </a:extLst>
              </a:tr>
              <a:tr h="263466">
                <a:tc>
                  <a:txBody>
                    <a:bodyPr/>
                    <a:lstStyle/>
                    <a:p>
                      <a:pPr algn="l">
                        <a:lnSpc>
                          <a:spcPct val="107000"/>
                        </a:lnSpc>
                        <a:spcAft>
                          <a:spcPts val="800"/>
                        </a:spcAft>
                      </a:pPr>
                      <a:r>
                        <a:rPr lang="en-IN" sz="750" b="0" kern="100" dirty="0">
                          <a:solidFill>
                            <a:schemeClr val="tx1"/>
                          </a:solidFill>
                          <a:effectLst/>
                          <a:latin typeface="Bahnschrift" panose="020B0502040204020203" pitchFamily="34" charset="0"/>
                          <a:ea typeface="Calibri" panose="020F0502020204030204" pitchFamily="34" charset="0"/>
                          <a:cs typeface="Times New Roman" panose="02020603050405020304" pitchFamily="18" charset="0"/>
                        </a:rPr>
                        <a:t>07:30</a:t>
                      </a:r>
                    </a:p>
                  </a:txBody>
                  <a:tcPr marL="108000" marR="55749"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07000"/>
                        </a:lnSpc>
                        <a:spcAft>
                          <a:spcPts val="800"/>
                        </a:spcAft>
                      </a:pPr>
                      <a:r>
                        <a:rPr lang="en-IN" sz="750" b="0" kern="100" dirty="0">
                          <a:solidFill>
                            <a:schemeClr val="tx1"/>
                          </a:solidFill>
                          <a:effectLst/>
                          <a:latin typeface="Bahnschrift" panose="020B0502040204020203" pitchFamily="34" charset="0"/>
                          <a:ea typeface="Calibri" panose="020F0502020204030204" pitchFamily="34" charset="0"/>
                          <a:cs typeface="Times New Roman" panose="02020603050405020304" pitchFamily="18" charset="0"/>
                        </a:rPr>
                        <a:t>30m</a:t>
                      </a:r>
                    </a:p>
                  </a:txBody>
                  <a:tcPr marL="55749" marR="55749"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a:lnSpc>
                          <a:spcPct val="107000"/>
                        </a:lnSpc>
                        <a:spcAft>
                          <a:spcPts val="800"/>
                        </a:spcAft>
                      </a:pPr>
                      <a:endParaRPr lang="en-IN" sz="750" b="0" kern="100" dirty="0">
                        <a:solidFill>
                          <a:schemeClr val="tx1"/>
                        </a:solidFill>
                        <a:effectLst/>
                        <a:highlight>
                          <a:srgbClr val="FFFD78"/>
                        </a:highlight>
                        <a:latin typeface="Bahnschrift" panose="020B0502040204020203" pitchFamily="34" charset="0"/>
                        <a:ea typeface="Calibri" panose="020F0502020204030204" pitchFamily="34" charset="0"/>
                        <a:cs typeface="Times New Roman" panose="02020603050405020304" pitchFamily="18" charset="0"/>
                      </a:endParaRPr>
                    </a:p>
                  </a:txBody>
                  <a:tcPr marL="55749" marR="55749"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FFFF00"/>
                    </a:solidFill>
                  </a:tcPr>
                </a:tc>
                <a:tc>
                  <a:txBody>
                    <a:bodyPr/>
                    <a:lstStyle/>
                    <a:p>
                      <a:pPr algn="l">
                        <a:lnSpc>
                          <a:spcPct val="107000"/>
                        </a:lnSpc>
                        <a:spcAft>
                          <a:spcPts val="800"/>
                        </a:spcAft>
                      </a:pPr>
                      <a:r>
                        <a:rPr lang="en-US" sz="750" b="0" kern="100" dirty="0">
                          <a:solidFill>
                            <a:schemeClr val="tx1"/>
                          </a:solidFill>
                          <a:effectLst/>
                          <a:latin typeface="Bahnschrift" panose="020B0502040204020203" pitchFamily="34" charset="0"/>
                          <a:ea typeface="Calibri" panose="020F0502020204030204" pitchFamily="34" charset="0"/>
                          <a:cs typeface="Times New Roman" panose="02020603050405020304" pitchFamily="18" charset="0"/>
                        </a:rPr>
                        <a:t>'YOGA for a creative mind' with qualified facilitator Professor Elvira Perez </a:t>
                      </a:r>
                      <a:r>
                        <a:rPr lang="en-US" sz="750" b="0" kern="100" dirty="0" err="1">
                          <a:solidFill>
                            <a:schemeClr val="tx1"/>
                          </a:solidFill>
                          <a:effectLst/>
                          <a:latin typeface="Bahnschrift" panose="020B0502040204020203" pitchFamily="34" charset="0"/>
                          <a:ea typeface="Calibri" panose="020F0502020204030204" pitchFamily="34" charset="0"/>
                          <a:cs typeface="Times New Roman" panose="02020603050405020304" pitchFamily="18" charset="0"/>
                        </a:rPr>
                        <a:t>Vallejos</a:t>
                      </a:r>
                      <a:endParaRPr lang="en-IN" sz="750" b="0" kern="100" dirty="0">
                        <a:solidFill>
                          <a:schemeClr val="tx1"/>
                        </a:solidFill>
                        <a:effectLst/>
                        <a:latin typeface="Bahnschrift" panose="020B0502040204020203" pitchFamily="34" charset="0"/>
                        <a:ea typeface="Calibri" panose="020F0502020204030204" pitchFamily="34" charset="0"/>
                        <a:cs typeface="Times New Roman" panose="02020603050405020304" pitchFamily="18" charset="0"/>
                      </a:endParaRPr>
                    </a:p>
                  </a:txBody>
                  <a:tcPr marL="55749" marR="55749"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a:lnSpc>
                          <a:spcPct val="107000"/>
                        </a:lnSpc>
                        <a:spcAft>
                          <a:spcPts val="800"/>
                        </a:spcAft>
                      </a:pPr>
                      <a:endParaRPr lang="en-IN" sz="750" b="0" kern="100" dirty="0">
                        <a:solidFill>
                          <a:schemeClr val="tx1"/>
                        </a:solidFill>
                        <a:effectLst/>
                        <a:latin typeface="Bahnschrift" panose="020B0502040204020203" pitchFamily="34" charset="0"/>
                        <a:ea typeface="Calibri" panose="020F0502020204030204" pitchFamily="34" charset="0"/>
                        <a:cs typeface="Times New Roman" panose="02020603050405020304" pitchFamily="18" charset="0"/>
                      </a:endParaRPr>
                    </a:p>
                  </a:txBody>
                  <a:tcPr marL="55749" marR="55749"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599880063"/>
                  </a:ext>
                </a:extLst>
              </a:tr>
              <a:tr h="263466">
                <a:tc>
                  <a:txBody>
                    <a:bodyPr/>
                    <a:lstStyle/>
                    <a:p>
                      <a:pPr algn="l">
                        <a:lnSpc>
                          <a:spcPct val="107000"/>
                        </a:lnSpc>
                        <a:spcAft>
                          <a:spcPts val="800"/>
                        </a:spcAft>
                      </a:pPr>
                      <a:r>
                        <a:rPr lang="en-US" sz="750" b="0" kern="0" cap="all" dirty="0">
                          <a:solidFill>
                            <a:schemeClr val="tx1"/>
                          </a:solidFill>
                          <a:effectLst/>
                          <a:latin typeface="Bahnschrift" panose="020B0502040204020203" pitchFamily="34" charset="0"/>
                        </a:rPr>
                        <a:t>08.45</a:t>
                      </a:r>
                      <a:endParaRPr lang="en-IN" sz="750" b="0" kern="100" dirty="0">
                        <a:solidFill>
                          <a:schemeClr val="tx1"/>
                        </a:solidFill>
                        <a:effectLst/>
                        <a:latin typeface="Bahnschrift" panose="020B0502040204020203" pitchFamily="34" charset="0"/>
                        <a:ea typeface="Calibri" panose="020F0502020204030204" pitchFamily="34" charset="0"/>
                        <a:cs typeface="Times New Roman" panose="02020603050405020304" pitchFamily="18" charset="0"/>
                      </a:endParaRPr>
                    </a:p>
                  </a:txBody>
                  <a:tcPr marL="108000" marR="55749"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07000"/>
                        </a:lnSpc>
                        <a:spcAft>
                          <a:spcPts val="800"/>
                        </a:spcAft>
                      </a:pPr>
                      <a:r>
                        <a:rPr lang="en-US" sz="750" b="0" kern="0" cap="all" dirty="0">
                          <a:solidFill>
                            <a:schemeClr val="tx1"/>
                          </a:solidFill>
                          <a:effectLst/>
                          <a:latin typeface="Bahnschrift" panose="020B0502040204020203" pitchFamily="34" charset="0"/>
                        </a:rPr>
                        <a:t>15</a:t>
                      </a:r>
                      <a:r>
                        <a:rPr lang="en-IN" sz="750" b="0" kern="100" dirty="0">
                          <a:solidFill>
                            <a:schemeClr val="tx1"/>
                          </a:solidFill>
                          <a:effectLst/>
                          <a:latin typeface="Bahnschrift" panose="020B0502040204020203" pitchFamily="34" charset="0"/>
                          <a:ea typeface="Calibri" panose="020F0502020204030204" pitchFamily="34" charset="0"/>
                          <a:cs typeface="Times New Roman" panose="02020603050405020304" pitchFamily="18" charset="0"/>
                        </a:rPr>
                        <a:t>m</a:t>
                      </a:r>
                    </a:p>
                  </a:txBody>
                  <a:tcPr marL="55749" marR="55749"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a:lnSpc>
                          <a:spcPct val="107000"/>
                        </a:lnSpc>
                        <a:spcAft>
                          <a:spcPts val="800"/>
                        </a:spcAft>
                      </a:pPr>
                      <a:r>
                        <a:rPr lang="en-US" sz="750" b="0" kern="0" cap="all" dirty="0">
                          <a:solidFill>
                            <a:schemeClr val="tx1"/>
                          </a:solidFill>
                          <a:effectLst/>
                          <a:highlight>
                            <a:srgbClr val="FFFD78"/>
                          </a:highlight>
                          <a:latin typeface="Bahnschrift" panose="020B0502040204020203" pitchFamily="34" charset="0"/>
                        </a:rPr>
                        <a:t> </a:t>
                      </a:r>
                      <a:endParaRPr lang="en-IN" sz="750" b="0" kern="100" dirty="0">
                        <a:solidFill>
                          <a:schemeClr val="tx1"/>
                        </a:solidFill>
                        <a:effectLst/>
                        <a:highlight>
                          <a:srgbClr val="FFFD78"/>
                        </a:highlight>
                        <a:latin typeface="Bahnschrift" panose="020B0502040204020203" pitchFamily="34" charset="0"/>
                        <a:ea typeface="Calibri" panose="020F0502020204030204" pitchFamily="34" charset="0"/>
                        <a:cs typeface="Times New Roman" panose="02020603050405020304" pitchFamily="18" charset="0"/>
                      </a:endParaRPr>
                    </a:p>
                  </a:txBody>
                  <a:tcPr marL="55749" marR="55749"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FFFF00"/>
                    </a:solidFill>
                  </a:tcPr>
                </a:tc>
                <a:tc>
                  <a:txBody>
                    <a:bodyPr/>
                    <a:lstStyle/>
                    <a:p>
                      <a:pPr algn="l">
                        <a:lnSpc>
                          <a:spcPct val="107000"/>
                        </a:lnSpc>
                        <a:spcAft>
                          <a:spcPts val="800"/>
                        </a:spcAft>
                      </a:pPr>
                      <a:r>
                        <a:rPr lang="en-US" sz="750" b="0" kern="0" cap="none" dirty="0">
                          <a:solidFill>
                            <a:schemeClr val="tx1"/>
                          </a:solidFill>
                          <a:effectLst/>
                          <a:latin typeface="Bahnschrift" panose="020B0502040204020203" pitchFamily="34" charset="0"/>
                        </a:rPr>
                        <a:t>Registration and networking</a:t>
                      </a:r>
                      <a:endParaRPr lang="en-IN" sz="750" b="0" kern="100" dirty="0">
                        <a:solidFill>
                          <a:schemeClr val="tx1"/>
                        </a:solidFill>
                        <a:effectLst/>
                        <a:latin typeface="Bahnschrift" panose="020B0502040204020203" pitchFamily="34" charset="0"/>
                        <a:ea typeface="Calibri" panose="020F0502020204030204" pitchFamily="34" charset="0"/>
                        <a:cs typeface="Times New Roman" panose="02020603050405020304" pitchFamily="18" charset="0"/>
                      </a:endParaRPr>
                    </a:p>
                  </a:txBody>
                  <a:tcPr marL="55749" marR="55749"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a:lnSpc>
                          <a:spcPct val="107000"/>
                        </a:lnSpc>
                        <a:spcAft>
                          <a:spcPts val="800"/>
                        </a:spcAft>
                      </a:pPr>
                      <a:r>
                        <a:rPr lang="en-US" sz="750" b="0" kern="0" cap="all" dirty="0">
                          <a:solidFill>
                            <a:schemeClr val="tx1"/>
                          </a:solidFill>
                          <a:effectLst/>
                          <a:latin typeface="Bahnschrift" panose="020B0502040204020203" pitchFamily="34" charset="0"/>
                        </a:rPr>
                        <a:t> </a:t>
                      </a:r>
                      <a:endParaRPr lang="en-IN" sz="750" b="0" kern="100" dirty="0">
                        <a:solidFill>
                          <a:schemeClr val="tx1"/>
                        </a:solidFill>
                        <a:effectLst/>
                        <a:latin typeface="Bahnschrift" panose="020B0502040204020203" pitchFamily="34" charset="0"/>
                        <a:ea typeface="Calibri" panose="020F0502020204030204" pitchFamily="34" charset="0"/>
                        <a:cs typeface="Times New Roman" panose="02020603050405020304" pitchFamily="18" charset="0"/>
                      </a:endParaRPr>
                    </a:p>
                  </a:txBody>
                  <a:tcPr marL="55749" marR="55749"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564603247"/>
                  </a:ext>
                </a:extLst>
              </a:tr>
              <a:tr h="263466">
                <a:tc>
                  <a:txBody>
                    <a:bodyPr/>
                    <a:lstStyle/>
                    <a:p>
                      <a:pPr algn="l">
                        <a:lnSpc>
                          <a:spcPct val="107000"/>
                        </a:lnSpc>
                        <a:spcAft>
                          <a:spcPts val="800"/>
                        </a:spcAft>
                      </a:pPr>
                      <a:r>
                        <a:rPr lang="en-US" sz="750" b="0" kern="0" dirty="0">
                          <a:solidFill>
                            <a:schemeClr val="tx1"/>
                          </a:solidFill>
                          <a:effectLst/>
                          <a:latin typeface="Bahnschrift" panose="020B0502040204020203" pitchFamily="34" charset="0"/>
                        </a:rPr>
                        <a:t>09:00</a:t>
                      </a:r>
                      <a:endParaRPr lang="en-IN" sz="750" b="0" kern="100" dirty="0">
                        <a:solidFill>
                          <a:schemeClr val="tx1"/>
                        </a:solidFill>
                        <a:effectLst/>
                        <a:latin typeface="Bahnschrift" panose="020B0502040204020203" pitchFamily="34" charset="0"/>
                        <a:ea typeface="Calibri" panose="020F0502020204030204" pitchFamily="34" charset="0"/>
                        <a:cs typeface="Times New Roman" panose="02020603050405020304" pitchFamily="18" charset="0"/>
                      </a:endParaRPr>
                    </a:p>
                  </a:txBody>
                  <a:tcPr marL="108000" marR="55749"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07000"/>
                        </a:lnSpc>
                        <a:spcAft>
                          <a:spcPts val="800"/>
                        </a:spcAft>
                      </a:pPr>
                      <a:r>
                        <a:rPr lang="en-US" sz="750" b="0" kern="0" dirty="0">
                          <a:solidFill>
                            <a:schemeClr val="tx1"/>
                          </a:solidFill>
                          <a:effectLst/>
                          <a:latin typeface="Bahnschrift" panose="020B0502040204020203" pitchFamily="34" charset="0"/>
                        </a:rPr>
                        <a:t>20m</a:t>
                      </a:r>
                      <a:endParaRPr lang="en-IN" sz="750" b="0" kern="100" dirty="0">
                        <a:solidFill>
                          <a:schemeClr val="tx1"/>
                        </a:solidFill>
                        <a:effectLst/>
                        <a:latin typeface="Bahnschrift" panose="020B0502040204020203" pitchFamily="34" charset="0"/>
                        <a:ea typeface="Calibri" panose="020F0502020204030204" pitchFamily="34" charset="0"/>
                        <a:cs typeface="Times New Roman" panose="02020603050405020304" pitchFamily="18" charset="0"/>
                      </a:endParaRPr>
                    </a:p>
                  </a:txBody>
                  <a:tcPr marL="55749" marR="55749"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a:lnSpc>
                          <a:spcPct val="107000"/>
                        </a:lnSpc>
                        <a:spcAft>
                          <a:spcPts val="800"/>
                        </a:spcAft>
                      </a:pPr>
                      <a:r>
                        <a:rPr lang="en-US" sz="750" b="0" kern="0" dirty="0">
                          <a:solidFill>
                            <a:schemeClr val="tx1"/>
                          </a:solidFill>
                          <a:effectLst/>
                          <a:highlight>
                            <a:srgbClr val="FFFD78"/>
                          </a:highlight>
                          <a:latin typeface="Bahnschrift" panose="020B0502040204020203" pitchFamily="34" charset="0"/>
                        </a:rPr>
                        <a:t> </a:t>
                      </a:r>
                      <a:endParaRPr lang="en-IN" sz="750" b="0" kern="100" dirty="0">
                        <a:solidFill>
                          <a:schemeClr val="tx1"/>
                        </a:solidFill>
                        <a:effectLst/>
                        <a:highlight>
                          <a:srgbClr val="FFFD78"/>
                        </a:highlight>
                        <a:latin typeface="Bahnschrift" panose="020B0502040204020203" pitchFamily="34" charset="0"/>
                        <a:ea typeface="Calibri" panose="020F0502020204030204" pitchFamily="34" charset="0"/>
                        <a:cs typeface="Times New Roman" panose="02020603050405020304" pitchFamily="18" charset="0"/>
                      </a:endParaRPr>
                    </a:p>
                  </a:txBody>
                  <a:tcPr marL="55749" marR="55749"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FFFF00"/>
                    </a:solidFill>
                  </a:tcPr>
                </a:tc>
                <a:tc>
                  <a:txBody>
                    <a:bodyPr/>
                    <a:lstStyle/>
                    <a:p>
                      <a:pPr algn="l">
                        <a:lnSpc>
                          <a:spcPct val="107000"/>
                        </a:lnSpc>
                        <a:spcAft>
                          <a:spcPts val="800"/>
                        </a:spcAft>
                      </a:pPr>
                      <a:r>
                        <a:rPr lang="en-US" sz="750" b="0" kern="0" dirty="0">
                          <a:solidFill>
                            <a:schemeClr val="tx1"/>
                          </a:solidFill>
                          <a:effectLst/>
                          <a:latin typeface="Bahnschrift" panose="020B0502040204020203" pitchFamily="34" charset="0"/>
                        </a:rPr>
                        <a:t>Welcome to the Sandpit</a:t>
                      </a:r>
                      <a:endParaRPr lang="en-IN" sz="750" b="0" kern="100" dirty="0">
                        <a:solidFill>
                          <a:schemeClr val="tx1"/>
                        </a:solidFill>
                        <a:effectLst/>
                        <a:latin typeface="Bahnschrift" panose="020B0502040204020203" pitchFamily="34" charset="0"/>
                        <a:ea typeface="Calibri" panose="020F0502020204030204" pitchFamily="34" charset="0"/>
                        <a:cs typeface="Times New Roman" panose="02020603050405020304" pitchFamily="18" charset="0"/>
                      </a:endParaRPr>
                    </a:p>
                  </a:txBody>
                  <a:tcPr marL="55749" marR="55749"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a:lnSpc>
                          <a:spcPct val="107000"/>
                        </a:lnSpc>
                        <a:spcAft>
                          <a:spcPts val="800"/>
                        </a:spcAft>
                      </a:pPr>
                      <a:r>
                        <a:rPr lang="en-US" sz="750" b="0" kern="0" dirty="0">
                          <a:solidFill>
                            <a:schemeClr val="tx1"/>
                          </a:solidFill>
                          <a:effectLst/>
                          <a:latin typeface="Bahnschrift" panose="020B0502040204020203" pitchFamily="34" charset="0"/>
                        </a:rPr>
                        <a:t>Session 1</a:t>
                      </a:r>
                      <a:endParaRPr lang="en-IN" sz="750" b="0" kern="100" dirty="0">
                        <a:solidFill>
                          <a:schemeClr val="tx1"/>
                        </a:solidFill>
                        <a:effectLst/>
                        <a:latin typeface="Bahnschrift" panose="020B0502040204020203" pitchFamily="34" charset="0"/>
                        <a:ea typeface="Calibri" panose="020F0502020204030204" pitchFamily="34" charset="0"/>
                        <a:cs typeface="Times New Roman" panose="02020603050405020304" pitchFamily="18" charset="0"/>
                      </a:endParaRPr>
                    </a:p>
                  </a:txBody>
                  <a:tcPr marL="55749" marR="55749"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222437580"/>
                  </a:ext>
                </a:extLst>
              </a:tr>
              <a:tr h="263466">
                <a:tc>
                  <a:txBody>
                    <a:bodyPr/>
                    <a:lstStyle/>
                    <a:p>
                      <a:pPr algn="l">
                        <a:lnSpc>
                          <a:spcPct val="107000"/>
                        </a:lnSpc>
                        <a:spcAft>
                          <a:spcPts val="800"/>
                        </a:spcAft>
                      </a:pPr>
                      <a:r>
                        <a:rPr lang="en-US" sz="750" b="0" kern="0">
                          <a:solidFill>
                            <a:schemeClr val="tx1"/>
                          </a:solidFill>
                          <a:effectLst/>
                          <a:latin typeface="Bahnschrift" panose="020B0502040204020203" pitchFamily="34" charset="0"/>
                        </a:rPr>
                        <a:t>09:20</a:t>
                      </a:r>
                      <a:endParaRPr lang="en-IN" sz="750" b="0" kern="100">
                        <a:solidFill>
                          <a:schemeClr val="tx1"/>
                        </a:solidFill>
                        <a:effectLst/>
                        <a:latin typeface="Bahnschrift" panose="020B0502040204020203" pitchFamily="34" charset="0"/>
                        <a:ea typeface="Calibri" panose="020F0502020204030204" pitchFamily="34" charset="0"/>
                        <a:cs typeface="Times New Roman" panose="02020603050405020304" pitchFamily="18" charset="0"/>
                      </a:endParaRPr>
                    </a:p>
                  </a:txBody>
                  <a:tcPr marL="108000" marR="55749"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07000"/>
                        </a:lnSpc>
                        <a:spcAft>
                          <a:spcPts val="800"/>
                        </a:spcAft>
                      </a:pPr>
                      <a:r>
                        <a:rPr lang="en-US" sz="750" b="0" kern="0" dirty="0">
                          <a:solidFill>
                            <a:schemeClr val="tx1"/>
                          </a:solidFill>
                          <a:effectLst/>
                          <a:latin typeface="Bahnschrift" panose="020B0502040204020203" pitchFamily="34" charset="0"/>
                        </a:rPr>
                        <a:t>2h 10m</a:t>
                      </a:r>
                      <a:endParaRPr lang="en-IN" sz="750" b="0" kern="100" dirty="0">
                        <a:solidFill>
                          <a:schemeClr val="tx1"/>
                        </a:solidFill>
                        <a:effectLst/>
                        <a:latin typeface="Bahnschrift" panose="020B0502040204020203" pitchFamily="34" charset="0"/>
                        <a:ea typeface="Calibri" panose="020F0502020204030204" pitchFamily="34" charset="0"/>
                        <a:cs typeface="Times New Roman" panose="02020603050405020304" pitchFamily="18" charset="0"/>
                      </a:endParaRPr>
                    </a:p>
                  </a:txBody>
                  <a:tcPr marL="55749" marR="55749"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a:lnSpc>
                          <a:spcPct val="107000"/>
                        </a:lnSpc>
                        <a:spcAft>
                          <a:spcPts val="800"/>
                        </a:spcAft>
                      </a:pPr>
                      <a:r>
                        <a:rPr lang="en-US" sz="750" b="0" kern="0" dirty="0">
                          <a:solidFill>
                            <a:schemeClr val="tx1"/>
                          </a:solidFill>
                          <a:effectLst/>
                          <a:highlight>
                            <a:srgbClr val="FFFD78"/>
                          </a:highlight>
                          <a:latin typeface="Bahnschrift" panose="020B0502040204020203" pitchFamily="34" charset="0"/>
                        </a:rPr>
                        <a:t> </a:t>
                      </a:r>
                      <a:endParaRPr lang="en-IN" sz="750" b="0" kern="100" dirty="0">
                        <a:solidFill>
                          <a:schemeClr val="tx1"/>
                        </a:solidFill>
                        <a:effectLst/>
                        <a:highlight>
                          <a:srgbClr val="FFFD78"/>
                        </a:highlight>
                        <a:latin typeface="Bahnschrift" panose="020B0502040204020203" pitchFamily="34" charset="0"/>
                        <a:ea typeface="Calibri" panose="020F0502020204030204" pitchFamily="34" charset="0"/>
                        <a:cs typeface="Times New Roman" panose="02020603050405020304" pitchFamily="18" charset="0"/>
                      </a:endParaRPr>
                    </a:p>
                  </a:txBody>
                  <a:tcPr marL="55749" marR="55749"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FFFF00"/>
                    </a:solidFill>
                  </a:tcPr>
                </a:tc>
                <a:tc>
                  <a:txBody>
                    <a:bodyPr/>
                    <a:lstStyle/>
                    <a:p>
                      <a:pPr algn="l">
                        <a:lnSpc>
                          <a:spcPct val="107000"/>
                        </a:lnSpc>
                        <a:spcAft>
                          <a:spcPts val="800"/>
                        </a:spcAft>
                      </a:pPr>
                      <a:r>
                        <a:rPr lang="en-US" sz="750" b="0" kern="0" dirty="0">
                          <a:solidFill>
                            <a:schemeClr val="tx1"/>
                          </a:solidFill>
                          <a:effectLst/>
                          <a:latin typeface="Bahnschrift" panose="020B0502040204020203" pitchFamily="34" charset="0"/>
                        </a:rPr>
                        <a:t>Explore participants perspectives on the topic</a:t>
                      </a:r>
                      <a:endParaRPr lang="en-IN" sz="750" b="0" kern="100" dirty="0">
                        <a:solidFill>
                          <a:schemeClr val="tx1"/>
                        </a:solidFill>
                        <a:effectLst/>
                        <a:latin typeface="Bahnschrift" panose="020B0502040204020203" pitchFamily="34" charset="0"/>
                        <a:ea typeface="Calibri" panose="020F0502020204030204" pitchFamily="34" charset="0"/>
                        <a:cs typeface="Times New Roman" panose="02020603050405020304" pitchFamily="18" charset="0"/>
                      </a:endParaRPr>
                    </a:p>
                  </a:txBody>
                  <a:tcPr marL="55749" marR="55749"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a:lnSpc>
                          <a:spcPct val="107000"/>
                        </a:lnSpc>
                        <a:spcAft>
                          <a:spcPts val="800"/>
                        </a:spcAft>
                      </a:pPr>
                      <a:r>
                        <a:rPr lang="en-US" sz="750" b="0" kern="0" dirty="0">
                          <a:solidFill>
                            <a:schemeClr val="tx1"/>
                          </a:solidFill>
                          <a:effectLst/>
                          <a:latin typeface="Bahnschrift" panose="020B0502040204020203" pitchFamily="34" charset="0"/>
                        </a:rPr>
                        <a:t>Session 2</a:t>
                      </a:r>
                      <a:endParaRPr lang="en-IN" sz="750" b="0" kern="100" dirty="0">
                        <a:solidFill>
                          <a:schemeClr val="tx1"/>
                        </a:solidFill>
                        <a:effectLst/>
                        <a:latin typeface="Bahnschrift" panose="020B0502040204020203" pitchFamily="34" charset="0"/>
                        <a:ea typeface="Calibri" panose="020F0502020204030204" pitchFamily="34" charset="0"/>
                        <a:cs typeface="Times New Roman" panose="02020603050405020304" pitchFamily="18" charset="0"/>
                      </a:endParaRPr>
                    </a:p>
                  </a:txBody>
                  <a:tcPr marL="55749" marR="55749"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000055944"/>
                  </a:ext>
                </a:extLst>
              </a:tr>
              <a:tr h="263466">
                <a:tc>
                  <a:txBody>
                    <a:bodyPr/>
                    <a:lstStyle/>
                    <a:p>
                      <a:pPr algn="l">
                        <a:lnSpc>
                          <a:spcPct val="107000"/>
                        </a:lnSpc>
                        <a:spcAft>
                          <a:spcPts val="800"/>
                        </a:spcAft>
                      </a:pPr>
                      <a:r>
                        <a:rPr lang="en-US" sz="750" b="0" kern="0" dirty="0">
                          <a:solidFill>
                            <a:schemeClr val="tx1"/>
                          </a:solidFill>
                          <a:effectLst/>
                          <a:latin typeface="Bahnschrift" panose="020B0502040204020203" pitchFamily="34" charset="0"/>
                        </a:rPr>
                        <a:t>11.30</a:t>
                      </a:r>
                      <a:endParaRPr lang="en-IN" sz="750" b="0" kern="100" dirty="0">
                        <a:solidFill>
                          <a:schemeClr val="tx1"/>
                        </a:solidFill>
                        <a:effectLst/>
                        <a:latin typeface="Bahnschrift" panose="020B0502040204020203" pitchFamily="34" charset="0"/>
                        <a:ea typeface="Calibri" panose="020F0502020204030204" pitchFamily="34" charset="0"/>
                        <a:cs typeface="Times New Roman" panose="02020603050405020304" pitchFamily="18" charset="0"/>
                      </a:endParaRPr>
                    </a:p>
                  </a:txBody>
                  <a:tcPr marL="108000" marR="55749"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07000"/>
                        </a:lnSpc>
                        <a:spcAft>
                          <a:spcPts val="800"/>
                        </a:spcAft>
                      </a:pPr>
                      <a:r>
                        <a:rPr lang="en-US" sz="750" b="0" kern="0" dirty="0">
                          <a:solidFill>
                            <a:schemeClr val="tx1"/>
                          </a:solidFill>
                          <a:effectLst/>
                          <a:latin typeface="Bahnschrift" panose="020B0502040204020203" pitchFamily="34" charset="0"/>
                        </a:rPr>
                        <a:t>1h 10m</a:t>
                      </a:r>
                      <a:endParaRPr lang="en-IN" sz="750" b="0" kern="100" dirty="0">
                        <a:solidFill>
                          <a:schemeClr val="tx1"/>
                        </a:solidFill>
                        <a:effectLst/>
                        <a:latin typeface="Bahnschrift" panose="020B0502040204020203" pitchFamily="34" charset="0"/>
                        <a:ea typeface="Calibri" panose="020F0502020204030204" pitchFamily="34" charset="0"/>
                        <a:cs typeface="Times New Roman" panose="02020603050405020304" pitchFamily="18" charset="0"/>
                      </a:endParaRPr>
                    </a:p>
                  </a:txBody>
                  <a:tcPr marL="55749" marR="55749"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a:lnSpc>
                          <a:spcPct val="107000"/>
                        </a:lnSpc>
                        <a:spcAft>
                          <a:spcPts val="800"/>
                        </a:spcAft>
                      </a:pPr>
                      <a:r>
                        <a:rPr lang="en-US" sz="750" b="0" kern="0" dirty="0">
                          <a:solidFill>
                            <a:schemeClr val="tx1"/>
                          </a:solidFill>
                          <a:effectLst/>
                          <a:highlight>
                            <a:srgbClr val="FFFD78"/>
                          </a:highlight>
                          <a:latin typeface="Bahnschrift" panose="020B0502040204020203" pitchFamily="34" charset="0"/>
                        </a:rPr>
                        <a:t> </a:t>
                      </a:r>
                      <a:endParaRPr lang="en-IN" sz="750" b="0" kern="100" dirty="0">
                        <a:solidFill>
                          <a:schemeClr val="tx1"/>
                        </a:solidFill>
                        <a:effectLst/>
                        <a:highlight>
                          <a:srgbClr val="FFFD78"/>
                        </a:highlight>
                        <a:latin typeface="Bahnschrift" panose="020B0502040204020203" pitchFamily="34" charset="0"/>
                        <a:ea typeface="Calibri" panose="020F0502020204030204" pitchFamily="34" charset="0"/>
                        <a:cs typeface="Times New Roman" panose="02020603050405020304" pitchFamily="18" charset="0"/>
                      </a:endParaRPr>
                    </a:p>
                  </a:txBody>
                  <a:tcPr marL="55749" marR="55749"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FFFF00"/>
                    </a:solidFill>
                  </a:tcPr>
                </a:tc>
                <a:tc>
                  <a:txBody>
                    <a:bodyPr/>
                    <a:lstStyle/>
                    <a:p>
                      <a:pPr algn="l">
                        <a:lnSpc>
                          <a:spcPct val="107000"/>
                        </a:lnSpc>
                        <a:spcAft>
                          <a:spcPts val="800"/>
                        </a:spcAft>
                      </a:pPr>
                      <a:r>
                        <a:rPr lang="en-US" sz="750" b="0" kern="0" dirty="0">
                          <a:solidFill>
                            <a:schemeClr val="tx1"/>
                          </a:solidFill>
                          <a:effectLst/>
                          <a:latin typeface="Bahnschrift" panose="020B0502040204020203" pitchFamily="34" charset="0"/>
                        </a:rPr>
                        <a:t>Deep dive into core challenges</a:t>
                      </a:r>
                      <a:endParaRPr lang="en-IN" sz="750" b="0" kern="100" dirty="0">
                        <a:solidFill>
                          <a:schemeClr val="tx1"/>
                        </a:solidFill>
                        <a:effectLst/>
                        <a:latin typeface="Bahnschrift" panose="020B0502040204020203" pitchFamily="34" charset="0"/>
                        <a:ea typeface="Calibri" panose="020F0502020204030204" pitchFamily="34" charset="0"/>
                        <a:cs typeface="Times New Roman" panose="02020603050405020304" pitchFamily="18" charset="0"/>
                      </a:endParaRPr>
                    </a:p>
                  </a:txBody>
                  <a:tcPr marL="55749" marR="55749"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a:lnSpc>
                          <a:spcPct val="107000"/>
                        </a:lnSpc>
                        <a:spcAft>
                          <a:spcPts val="800"/>
                        </a:spcAft>
                      </a:pPr>
                      <a:r>
                        <a:rPr lang="en-US" sz="750" b="0" kern="0" dirty="0">
                          <a:solidFill>
                            <a:schemeClr val="tx1"/>
                          </a:solidFill>
                          <a:effectLst/>
                          <a:latin typeface="Bahnschrift" panose="020B0502040204020203" pitchFamily="34" charset="0"/>
                        </a:rPr>
                        <a:t>Session 3</a:t>
                      </a:r>
                      <a:endParaRPr lang="en-IN" sz="750" b="0" kern="100" dirty="0">
                        <a:solidFill>
                          <a:schemeClr val="tx1"/>
                        </a:solidFill>
                        <a:effectLst/>
                        <a:latin typeface="Bahnschrift" panose="020B0502040204020203" pitchFamily="34" charset="0"/>
                        <a:ea typeface="Calibri" panose="020F0502020204030204" pitchFamily="34" charset="0"/>
                        <a:cs typeface="Times New Roman" panose="02020603050405020304" pitchFamily="18" charset="0"/>
                      </a:endParaRPr>
                    </a:p>
                  </a:txBody>
                  <a:tcPr marL="55749" marR="55749"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664251476"/>
                  </a:ext>
                </a:extLst>
              </a:tr>
              <a:tr h="263466">
                <a:tc>
                  <a:txBody>
                    <a:bodyPr/>
                    <a:lstStyle/>
                    <a:p>
                      <a:pPr algn="l">
                        <a:lnSpc>
                          <a:spcPct val="107000"/>
                        </a:lnSpc>
                        <a:spcAft>
                          <a:spcPts val="800"/>
                        </a:spcAft>
                      </a:pPr>
                      <a:r>
                        <a:rPr lang="en-US" sz="750" b="0" kern="0" dirty="0">
                          <a:solidFill>
                            <a:schemeClr val="tx1"/>
                          </a:solidFill>
                          <a:effectLst/>
                          <a:latin typeface="Bahnschrift" panose="020B0502040204020203" pitchFamily="34" charset="0"/>
                        </a:rPr>
                        <a:t>12:40</a:t>
                      </a:r>
                      <a:endParaRPr lang="en-IN" sz="750" b="0" kern="100" dirty="0">
                        <a:solidFill>
                          <a:schemeClr val="tx1"/>
                        </a:solidFill>
                        <a:effectLst/>
                        <a:latin typeface="Bahnschrift" panose="020B0502040204020203" pitchFamily="34" charset="0"/>
                        <a:ea typeface="Calibri" panose="020F0502020204030204" pitchFamily="34" charset="0"/>
                        <a:cs typeface="Times New Roman" panose="02020603050405020304" pitchFamily="18" charset="0"/>
                      </a:endParaRPr>
                    </a:p>
                  </a:txBody>
                  <a:tcPr marL="108000" marR="55749"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07000"/>
                        </a:lnSpc>
                        <a:spcAft>
                          <a:spcPts val="800"/>
                        </a:spcAft>
                      </a:pPr>
                      <a:r>
                        <a:rPr lang="en-US" sz="750" b="0" kern="0" dirty="0">
                          <a:solidFill>
                            <a:schemeClr val="tx1"/>
                          </a:solidFill>
                          <a:effectLst/>
                          <a:latin typeface="Bahnschrift" panose="020B0502040204020203" pitchFamily="34" charset="0"/>
                        </a:rPr>
                        <a:t>45m</a:t>
                      </a:r>
                      <a:endParaRPr lang="en-IN" sz="750" b="0" kern="100" dirty="0">
                        <a:solidFill>
                          <a:schemeClr val="tx1"/>
                        </a:solidFill>
                        <a:effectLst/>
                        <a:latin typeface="Bahnschrift" panose="020B0502040204020203" pitchFamily="34" charset="0"/>
                        <a:ea typeface="Calibri" panose="020F0502020204030204" pitchFamily="34" charset="0"/>
                        <a:cs typeface="Times New Roman" panose="02020603050405020304" pitchFamily="18" charset="0"/>
                      </a:endParaRPr>
                    </a:p>
                  </a:txBody>
                  <a:tcPr marL="55749" marR="55749"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a:lnSpc>
                          <a:spcPct val="107000"/>
                        </a:lnSpc>
                        <a:spcAft>
                          <a:spcPts val="800"/>
                        </a:spcAft>
                      </a:pPr>
                      <a:r>
                        <a:rPr lang="en-US" sz="750" b="0" kern="0" dirty="0">
                          <a:solidFill>
                            <a:schemeClr val="tx1"/>
                          </a:solidFill>
                          <a:effectLst/>
                          <a:highlight>
                            <a:srgbClr val="FFFD78"/>
                          </a:highlight>
                          <a:latin typeface="Bahnschrift" panose="020B0502040204020203" pitchFamily="34" charset="0"/>
                        </a:rPr>
                        <a:t> </a:t>
                      </a:r>
                      <a:endParaRPr lang="en-IN" sz="750" b="0" kern="100" dirty="0">
                        <a:solidFill>
                          <a:schemeClr val="tx1"/>
                        </a:solidFill>
                        <a:effectLst/>
                        <a:highlight>
                          <a:srgbClr val="FFFD78"/>
                        </a:highlight>
                        <a:latin typeface="Bahnschrift" panose="020B0502040204020203" pitchFamily="34" charset="0"/>
                        <a:ea typeface="Calibri" panose="020F0502020204030204" pitchFamily="34" charset="0"/>
                        <a:cs typeface="Times New Roman" panose="02020603050405020304" pitchFamily="18" charset="0"/>
                      </a:endParaRPr>
                    </a:p>
                  </a:txBody>
                  <a:tcPr marL="55749" marR="55749"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FFFF00"/>
                    </a:solidFill>
                  </a:tcPr>
                </a:tc>
                <a:tc>
                  <a:txBody>
                    <a:bodyPr/>
                    <a:lstStyle/>
                    <a:p>
                      <a:pPr algn="l">
                        <a:lnSpc>
                          <a:spcPct val="107000"/>
                        </a:lnSpc>
                        <a:spcAft>
                          <a:spcPts val="800"/>
                        </a:spcAft>
                      </a:pPr>
                      <a:r>
                        <a:rPr lang="en-US" sz="750" b="0" kern="0" dirty="0">
                          <a:solidFill>
                            <a:schemeClr val="tx1"/>
                          </a:solidFill>
                          <a:effectLst/>
                          <a:latin typeface="Bahnschrift" panose="020B0502040204020203" pitchFamily="34" charset="0"/>
                        </a:rPr>
                        <a:t>LUNCH</a:t>
                      </a:r>
                      <a:endParaRPr lang="en-IN" sz="750" b="0" kern="100" dirty="0">
                        <a:solidFill>
                          <a:schemeClr val="tx1"/>
                        </a:solidFill>
                        <a:effectLst/>
                        <a:latin typeface="Bahnschrift" panose="020B0502040204020203" pitchFamily="34" charset="0"/>
                        <a:ea typeface="Calibri" panose="020F0502020204030204" pitchFamily="34" charset="0"/>
                        <a:cs typeface="Times New Roman" panose="02020603050405020304" pitchFamily="18" charset="0"/>
                      </a:endParaRPr>
                    </a:p>
                  </a:txBody>
                  <a:tcPr marL="55749" marR="55749"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a:lnSpc>
                          <a:spcPct val="107000"/>
                        </a:lnSpc>
                        <a:spcAft>
                          <a:spcPts val="800"/>
                        </a:spcAft>
                      </a:pPr>
                      <a:r>
                        <a:rPr lang="en-US" sz="750" b="0" kern="0" dirty="0">
                          <a:solidFill>
                            <a:schemeClr val="tx1"/>
                          </a:solidFill>
                          <a:effectLst/>
                          <a:latin typeface="Bahnschrift" panose="020B0502040204020203" pitchFamily="34" charset="0"/>
                        </a:rPr>
                        <a:t> </a:t>
                      </a:r>
                      <a:endParaRPr lang="en-IN" sz="750" b="0" kern="100" dirty="0">
                        <a:solidFill>
                          <a:schemeClr val="tx1"/>
                        </a:solidFill>
                        <a:effectLst/>
                        <a:latin typeface="Bahnschrift" panose="020B0502040204020203" pitchFamily="34" charset="0"/>
                        <a:ea typeface="Calibri" panose="020F0502020204030204" pitchFamily="34" charset="0"/>
                        <a:cs typeface="Times New Roman" panose="02020603050405020304" pitchFamily="18" charset="0"/>
                      </a:endParaRPr>
                    </a:p>
                  </a:txBody>
                  <a:tcPr marL="55749" marR="55749"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663871852"/>
                  </a:ext>
                </a:extLst>
              </a:tr>
              <a:tr h="263466">
                <a:tc>
                  <a:txBody>
                    <a:bodyPr/>
                    <a:lstStyle/>
                    <a:p>
                      <a:pPr algn="l">
                        <a:lnSpc>
                          <a:spcPct val="107000"/>
                        </a:lnSpc>
                        <a:spcAft>
                          <a:spcPts val="800"/>
                        </a:spcAft>
                      </a:pPr>
                      <a:r>
                        <a:rPr lang="en-US" sz="750" b="0" kern="0">
                          <a:solidFill>
                            <a:schemeClr val="tx1"/>
                          </a:solidFill>
                          <a:effectLst/>
                          <a:latin typeface="Bahnschrift" panose="020B0502040204020203" pitchFamily="34" charset="0"/>
                        </a:rPr>
                        <a:t>13:25</a:t>
                      </a:r>
                      <a:endParaRPr lang="en-IN" sz="750" b="0" kern="100">
                        <a:solidFill>
                          <a:schemeClr val="tx1"/>
                        </a:solidFill>
                        <a:effectLst/>
                        <a:latin typeface="Bahnschrift" panose="020B0502040204020203" pitchFamily="34" charset="0"/>
                        <a:ea typeface="Calibri" panose="020F0502020204030204" pitchFamily="34" charset="0"/>
                        <a:cs typeface="Times New Roman" panose="02020603050405020304" pitchFamily="18" charset="0"/>
                      </a:endParaRPr>
                    </a:p>
                  </a:txBody>
                  <a:tcPr marL="108000" marR="55749"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07000"/>
                        </a:lnSpc>
                        <a:spcAft>
                          <a:spcPts val="800"/>
                        </a:spcAft>
                      </a:pPr>
                      <a:r>
                        <a:rPr lang="en-US" sz="750" b="0" kern="0" dirty="0">
                          <a:solidFill>
                            <a:schemeClr val="tx1"/>
                          </a:solidFill>
                          <a:effectLst/>
                          <a:latin typeface="Bahnschrift" panose="020B0502040204020203" pitchFamily="34" charset="0"/>
                        </a:rPr>
                        <a:t>55m</a:t>
                      </a:r>
                      <a:endParaRPr lang="en-IN" sz="750" b="0" kern="100" dirty="0">
                        <a:solidFill>
                          <a:schemeClr val="tx1"/>
                        </a:solidFill>
                        <a:effectLst/>
                        <a:latin typeface="Bahnschrift" panose="020B0502040204020203" pitchFamily="34" charset="0"/>
                        <a:ea typeface="Calibri" panose="020F0502020204030204" pitchFamily="34" charset="0"/>
                        <a:cs typeface="Times New Roman" panose="02020603050405020304" pitchFamily="18" charset="0"/>
                      </a:endParaRPr>
                    </a:p>
                  </a:txBody>
                  <a:tcPr marL="55749" marR="55749"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a:lnSpc>
                          <a:spcPct val="107000"/>
                        </a:lnSpc>
                        <a:spcAft>
                          <a:spcPts val="800"/>
                        </a:spcAft>
                      </a:pPr>
                      <a:r>
                        <a:rPr lang="en-US" sz="750" b="0" kern="0" dirty="0">
                          <a:solidFill>
                            <a:schemeClr val="tx1"/>
                          </a:solidFill>
                          <a:effectLst/>
                          <a:highlight>
                            <a:srgbClr val="FFFD78"/>
                          </a:highlight>
                          <a:latin typeface="Bahnschrift" panose="020B0502040204020203" pitchFamily="34" charset="0"/>
                        </a:rPr>
                        <a:t> </a:t>
                      </a:r>
                      <a:endParaRPr lang="en-IN" sz="750" b="0" kern="100" dirty="0">
                        <a:solidFill>
                          <a:schemeClr val="tx1"/>
                        </a:solidFill>
                        <a:effectLst/>
                        <a:highlight>
                          <a:srgbClr val="FFFD78"/>
                        </a:highlight>
                        <a:latin typeface="Bahnschrift" panose="020B0502040204020203" pitchFamily="34" charset="0"/>
                        <a:ea typeface="Calibri" panose="020F0502020204030204" pitchFamily="34" charset="0"/>
                        <a:cs typeface="Times New Roman" panose="02020603050405020304" pitchFamily="18" charset="0"/>
                      </a:endParaRPr>
                    </a:p>
                  </a:txBody>
                  <a:tcPr marL="55749" marR="55749"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FFFF00"/>
                    </a:solidFill>
                  </a:tcPr>
                </a:tc>
                <a:tc>
                  <a:txBody>
                    <a:bodyPr/>
                    <a:lstStyle/>
                    <a:p>
                      <a:pPr algn="l">
                        <a:lnSpc>
                          <a:spcPct val="107000"/>
                        </a:lnSpc>
                        <a:spcAft>
                          <a:spcPts val="800"/>
                        </a:spcAft>
                      </a:pPr>
                      <a:r>
                        <a:rPr lang="en-US" sz="750" b="0" kern="0" dirty="0">
                          <a:solidFill>
                            <a:schemeClr val="tx1"/>
                          </a:solidFill>
                          <a:effectLst/>
                          <a:latin typeface="Bahnschrift" panose="020B0502040204020203" pitchFamily="34" charset="0"/>
                        </a:rPr>
                        <a:t>Continue to deep dive into core challenges</a:t>
                      </a:r>
                      <a:endParaRPr lang="en-IN" sz="750" b="0" kern="100" dirty="0">
                        <a:solidFill>
                          <a:schemeClr val="tx1"/>
                        </a:solidFill>
                        <a:effectLst/>
                        <a:latin typeface="Bahnschrift" panose="020B0502040204020203" pitchFamily="34" charset="0"/>
                        <a:ea typeface="Calibri" panose="020F0502020204030204" pitchFamily="34" charset="0"/>
                        <a:cs typeface="Times New Roman" panose="02020603050405020304" pitchFamily="18" charset="0"/>
                      </a:endParaRPr>
                    </a:p>
                  </a:txBody>
                  <a:tcPr marL="55749" marR="55749"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a:lnSpc>
                          <a:spcPct val="107000"/>
                        </a:lnSpc>
                        <a:spcAft>
                          <a:spcPts val="800"/>
                        </a:spcAft>
                      </a:pPr>
                      <a:r>
                        <a:rPr lang="en-US" sz="750" b="0" kern="0" dirty="0">
                          <a:solidFill>
                            <a:schemeClr val="tx1"/>
                          </a:solidFill>
                          <a:effectLst/>
                          <a:latin typeface="Bahnschrift" panose="020B0502040204020203" pitchFamily="34" charset="0"/>
                        </a:rPr>
                        <a:t>Session 3</a:t>
                      </a:r>
                      <a:endParaRPr lang="en-IN" sz="750" b="0" kern="100" dirty="0">
                        <a:solidFill>
                          <a:schemeClr val="tx1"/>
                        </a:solidFill>
                        <a:effectLst/>
                        <a:latin typeface="Bahnschrift" panose="020B0502040204020203" pitchFamily="34" charset="0"/>
                        <a:ea typeface="Calibri" panose="020F0502020204030204" pitchFamily="34" charset="0"/>
                        <a:cs typeface="Times New Roman" panose="02020603050405020304" pitchFamily="18" charset="0"/>
                      </a:endParaRPr>
                    </a:p>
                  </a:txBody>
                  <a:tcPr marL="55749" marR="55749"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778814445"/>
                  </a:ext>
                </a:extLst>
              </a:tr>
              <a:tr h="263466">
                <a:tc>
                  <a:txBody>
                    <a:bodyPr/>
                    <a:lstStyle/>
                    <a:p>
                      <a:pPr algn="l">
                        <a:lnSpc>
                          <a:spcPct val="107000"/>
                        </a:lnSpc>
                        <a:spcAft>
                          <a:spcPts val="800"/>
                        </a:spcAft>
                      </a:pPr>
                      <a:r>
                        <a:rPr lang="en-US" sz="750" b="0" kern="0" dirty="0">
                          <a:solidFill>
                            <a:schemeClr val="tx1"/>
                          </a:solidFill>
                          <a:effectLst/>
                          <a:latin typeface="Bahnschrift" panose="020B0502040204020203" pitchFamily="34" charset="0"/>
                        </a:rPr>
                        <a:t>14.20</a:t>
                      </a:r>
                      <a:endParaRPr lang="en-IN" sz="750" b="0" kern="100" dirty="0">
                        <a:solidFill>
                          <a:schemeClr val="tx1"/>
                        </a:solidFill>
                        <a:effectLst/>
                        <a:latin typeface="Bahnschrift" panose="020B0502040204020203" pitchFamily="34" charset="0"/>
                        <a:ea typeface="Calibri" panose="020F0502020204030204" pitchFamily="34" charset="0"/>
                        <a:cs typeface="Times New Roman" panose="02020603050405020304" pitchFamily="18" charset="0"/>
                      </a:endParaRPr>
                    </a:p>
                  </a:txBody>
                  <a:tcPr marL="108000" marR="55749"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07000"/>
                        </a:lnSpc>
                        <a:spcAft>
                          <a:spcPts val="800"/>
                        </a:spcAft>
                      </a:pPr>
                      <a:r>
                        <a:rPr lang="en-US" sz="750" b="0" kern="0" dirty="0">
                          <a:solidFill>
                            <a:schemeClr val="tx1"/>
                          </a:solidFill>
                          <a:effectLst/>
                          <a:latin typeface="Bahnschrift" panose="020B0502040204020203" pitchFamily="34" charset="0"/>
                        </a:rPr>
                        <a:t>50m</a:t>
                      </a:r>
                      <a:endParaRPr lang="en-IN" sz="750" b="0" kern="100" dirty="0">
                        <a:solidFill>
                          <a:schemeClr val="tx1"/>
                        </a:solidFill>
                        <a:effectLst/>
                        <a:latin typeface="Bahnschrift" panose="020B0502040204020203" pitchFamily="34" charset="0"/>
                        <a:ea typeface="Calibri" panose="020F0502020204030204" pitchFamily="34" charset="0"/>
                        <a:cs typeface="Times New Roman" panose="02020603050405020304" pitchFamily="18" charset="0"/>
                      </a:endParaRPr>
                    </a:p>
                  </a:txBody>
                  <a:tcPr marL="55749" marR="55749"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a:lnSpc>
                          <a:spcPct val="107000"/>
                        </a:lnSpc>
                        <a:spcAft>
                          <a:spcPts val="800"/>
                        </a:spcAft>
                      </a:pPr>
                      <a:r>
                        <a:rPr lang="en-US" sz="750" b="0" kern="0" dirty="0">
                          <a:solidFill>
                            <a:schemeClr val="tx1"/>
                          </a:solidFill>
                          <a:effectLst/>
                          <a:highlight>
                            <a:srgbClr val="FFFD78"/>
                          </a:highlight>
                          <a:latin typeface="Bahnschrift" panose="020B0502040204020203" pitchFamily="34" charset="0"/>
                        </a:rPr>
                        <a:t> </a:t>
                      </a:r>
                      <a:endParaRPr lang="en-IN" sz="750" b="0" kern="100" dirty="0">
                        <a:solidFill>
                          <a:schemeClr val="tx1"/>
                        </a:solidFill>
                        <a:effectLst/>
                        <a:highlight>
                          <a:srgbClr val="FFFD78"/>
                        </a:highlight>
                        <a:latin typeface="Bahnschrift" panose="020B0502040204020203" pitchFamily="34" charset="0"/>
                        <a:ea typeface="Calibri" panose="020F0502020204030204" pitchFamily="34" charset="0"/>
                        <a:cs typeface="Times New Roman" panose="02020603050405020304" pitchFamily="18" charset="0"/>
                      </a:endParaRPr>
                    </a:p>
                  </a:txBody>
                  <a:tcPr marL="55749" marR="55749"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FFFF00"/>
                    </a:solidFill>
                  </a:tcPr>
                </a:tc>
                <a:tc>
                  <a:txBody>
                    <a:bodyPr/>
                    <a:lstStyle/>
                    <a:p>
                      <a:pPr algn="l">
                        <a:lnSpc>
                          <a:spcPct val="107000"/>
                        </a:lnSpc>
                        <a:spcAft>
                          <a:spcPts val="800"/>
                        </a:spcAft>
                      </a:pPr>
                      <a:r>
                        <a:rPr lang="en-US" sz="750" b="0" kern="0" dirty="0">
                          <a:solidFill>
                            <a:schemeClr val="tx1"/>
                          </a:solidFill>
                          <a:effectLst/>
                          <a:latin typeface="Bahnschrift" panose="020B0502040204020203" pitchFamily="34" charset="0"/>
                        </a:rPr>
                        <a:t>Hear Stakeholder messages</a:t>
                      </a:r>
                      <a:endParaRPr lang="en-IN" sz="750" b="0" kern="100" dirty="0">
                        <a:solidFill>
                          <a:schemeClr val="tx1"/>
                        </a:solidFill>
                        <a:effectLst/>
                        <a:latin typeface="Bahnschrift" panose="020B0502040204020203" pitchFamily="34" charset="0"/>
                        <a:ea typeface="Calibri" panose="020F0502020204030204" pitchFamily="34" charset="0"/>
                        <a:cs typeface="Times New Roman" panose="02020603050405020304" pitchFamily="18" charset="0"/>
                      </a:endParaRPr>
                    </a:p>
                  </a:txBody>
                  <a:tcPr marL="55749" marR="55749"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a:lnSpc>
                          <a:spcPct val="107000"/>
                        </a:lnSpc>
                        <a:spcAft>
                          <a:spcPts val="800"/>
                        </a:spcAft>
                      </a:pPr>
                      <a:r>
                        <a:rPr lang="en-US" sz="750" b="0" kern="0" dirty="0">
                          <a:solidFill>
                            <a:schemeClr val="tx1"/>
                          </a:solidFill>
                          <a:effectLst/>
                          <a:latin typeface="Bahnschrift" panose="020B0502040204020203" pitchFamily="34" charset="0"/>
                        </a:rPr>
                        <a:t>Session 4</a:t>
                      </a:r>
                      <a:endParaRPr lang="en-IN" sz="750" b="0" kern="100" dirty="0">
                        <a:solidFill>
                          <a:schemeClr val="tx1"/>
                        </a:solidFill>
                        <a:effectLst/>
                        <a:latin typeface="Bahnschrift" panose="020B0502040204020203" pitchFamily="34" charset="0"/>
                        <a:ea typeface="Calibri" panose="020F0502020204030204" pitchFamily="34" charset="0"/>
                        <a:cs typeface="Times New Roman" panose="02020603050405020304" pitchFamily="18" charset="0"/>
                      </a:endParaRPr>
                    </a:p>
                  </a:txBody>
                  <a:tcPr marL="55749" marR="55749"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543828639"/>
                  </a:ext>
                </a:extLst>
              </a:tr>
              <a:tr h="263466">
                <a:tc>
                  <a:txBody>
                    <a:bodyPr/>
                    <a:lstStyle/>
                    <a:p>
                      <a:pPr algn="l">
                        <a:lnSpc>
                          <a:spcPct val="107000"/>
                        </a:lnSpc>
                        <a:spcAft>
                          <a:spcPts val="800"/>
                        </a:spcAft>
                      </a:pPr>
                      <a:r>
                        <a:rPr lang="en-US" sz="750" b="0" kern="0" dirty="0">
                          <a:solidFill>
                            <a:schemeClr val="tx1"/>
                          </a:solidFill>
                          <a:effectLst/>
                          <a:latin typeface="Bahnschrift" panose="020B0502040204020203" pitchFamily="34" charset="0"/>
                        </a:rPr>
                        <a:t>15.10</a:t>
                      </a:r>
                      <a:endParaRPr lang="en-IN" sz="750" b="0" kern="100" dirty="0">
                        <a:solidFill>
                          <a:schemeClr val="tx1"/>
                        </a:solidFill>
                        <a:effectLst/>
                        <a:latin typeface="Bahnschrift" panose="020B0502040204020203" pitchFamily="34" charset="0"/>
                        <a:ea typeface="Calibri" panose="020F0502020204030204" pitchFamily="34" charset="0"/>
                        <a:cs typeface="Times New Roman" panose="02020603050405020304" pitchFamily="18" charset="0"/>
                      </a:endParaRPr>
                    </a:p>
                  </a:txBody>
                  <a:tcPr marL="108000" marR="55749"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07000"/>
                        </a:lnSpc>
                        <a:spcAft>
                          <a:spcPts val="800"/>
                        </a:spcAft>
                      </a:pPr>
                      <a:r>
                        <a:rPr lang="en-US" sz="750" b="0" kern="0" dirty="0">
                          <a:solidFill>
                            <a:schemeClr val="tx1"/>
                          </a:solidFill>
                          <a:effectLst/>
                          <a:latin typeface="Bahnschrift" panose="020B0502040204020203" pitchFamily="34" charset="0"/>
                        </a:rPr>
                        <a:t>15</a:t>
                      </a:r>
                      <a:endParaRPr lang="en-IN" sz="750" b="0" kern="100" dirty="0">
                        <a:solidFill>
                          <a:schemeClr val="tx1"/>
                        </a:solidFill>
                        <a:effectLst/>
                        <a:latin typeface="Bahnschrift" panose="020B0502040204020203" pitchFamily="34" charset="0"/>
                        <a:ea typeface="Calibri" panose="020F0502020204030204" pitchFamily="34" charset="0"/>
                        <a:cs typeface="Times New Roman" panose="02020603050405020304" pitchFamily="18" charset="0"/>
                      </a:endParaRPr>
                    </a:p>
                  </a:txBody>
                  <a:tcPr marL="55749" marR="55749"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a:lnSpc>
                          <a:spcPct val="107000"/>
                        </a:lnSpc>
                        <a:spcAft>
                          <a:spcPts val="800"/>
                        </a:spcAft>
                      </a:pPr>
                      <a:r>
                        <a:rPr lang="en-US" sz="750" b="0" kern="0" dirty="0">
                          <a:solidFill>
                            <a:schemeClr val="tx1"/>
                          </a:solidFill>
                          <a:effectLst/>
                          <a:highlight>
                            <a:srgbClr val="FFFD78"/>
                          </a:highlight>
                          <a:latin typeface="Bahnschrift" panose="020B0502040204020203" pitchFamily="34" charset="0"/>
                        </a:rPr>
                        <a:t> </a:t>
                      </a:r>
                      <a:endParaRPr lang="en-IN" sz="750" b="0" kern="100" dirty="0">
                        <a:solidFill>
                          <a:schemeClr val="tx1"/>
                        </a:solidFill>
                        <a:effectLst/>
                        <a:highlight>
                          <a:srgbClr val="FFFD78"/>
                        </a:highlight>
                        <a:latin typeface="Bahnschrift" panose="020B0502040204020203" pitchFamily="34" charset="0"/>
                        <a:ea typeface="Calibri" panose="020F0502020204030204" pitchFamily="34" charset="0"/>
                        <a:cs typeface="Times New Roman" panose="02020603050405020304" pitchFamily="18" charset="0"/>
                      </a:endParaRPr>
                    </a:p>
                  </a:txBody>
                  <a:tcPr marL="55749" marR="55749"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FFFF00"/>
                    </a:solidFill>
                  </a:tcPr>
                </a:tc>
                <a:tc>
                  <a:txBody>
                    <a:bodyPr/>
                    <a:lstStyle/>
                    <a:p>
                      <a:pPr algn="l">
                        <a:lnSpc>
                          <a:spcPct val="107000"/>
                        </a:lnSpc>
                        <a:spcAft>
                          <a:spcPts val="800"/>
                        </a:spcAft>
                      </a:pPr>
                      <a:r>
                        <a:rPr lang="en-US" sz="750" b="0" kern="0" dirty="0">
                          <a:solidFill>
                            <a:schemeClr val="tx1"/>
                          </a:solidFill>
                          <a:effectLst/>
                          <a:latin typeface="Bahnschrift" panose="020B0502040204020203" pitchFamily="34" charset="0"/>
                        </a:rPr>
                        <a:t>BREAK</a:t>
                      </a:r>
                      <a:endParaRPr lang="en-IN" sz="750" b="0" kern="100" dirty="0">
                        <a:solidFill>
                          <a:schemeClr val="tx1"/>
                        </a:solidFill>
                        <a:effectLst/>
                        <a:latin typeface="Bahnschrift" panose="020B0502040204020203" pitchFamily="34" charset="0"/>
                        <a:ea typeface="Calibri" panose="020F0502020204030204" pitchFamily="34" charset="0"/>
                        <a:cs typeface="Times New Roman" panose="02020603050405020304" pitchFamily="18" charset="0"/>
                      </a:endParaRPr>
                    </a:p>
                  </a:txBody>
                  <a:tcPr marL="55749" marR="55749"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a:lnSpc>
                          <a:spcPct val="107000"/>
                        </a:lnSpc>
                        <a:spcAft>
                          <a:spcPts val="800"/>
                        </a:spcAft>
                      </a:pPr>
                      <a:r>
                        <a:rPr lang="en-US" sz="750" b="0" kern="0" dirty="0">
                          <a:solidFill>
                            <a:schemeClr val="tx1"/>
                          </a:solidFill>
                          <a:effectLst/>
                          <a:latin typeface="Bahnschrift" panose="020B0502040204020203" pitchFamily="34" charset="0"/>
                        </a:rPr>
                        <a:t> </a:t>
                      </a:r>
                      <a:endParaRPr lang="en-IN" sz="750" b="0" kern="100" dirty="0">
                        <a:solidFill>
                          <a:schemeClr val="tx1"/>
                        </a:solidFill>
                        <a:effectLst/>
                        <a:latin typeface="Bahnschrift" panose="020B0502040204020203" pitchFamily="34" charset="0"/>
                        <a:ea typeface="Calibri" panose="020F0502020204030204" pitchFamily="34" charset="0"/>
                        <a:cs typeface="Times New Roman" panose="02020603050405020304" pitchFamily="18" charset="0"/>
                      </a:endParaRPr>
                    </a:p>
                  </a:txBody>
                  <a:tcPr marL="55749" marR="55749"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550233547"/>
                  </a:ext>
                </a:extLst>
              </a:tr>
              <a:tr h="263466">
                <a:tc>
                  <a:txBody>
                    <a:bodyPr/>
                    <a:lstStyle/>
                    <a:p>
                      <a:pPr algn="l">
                        <a:lnSpc>
                          <a:spcPct val="107000"/>
                        </a:lnSpc>
                        <a:spcAft>
                          <a:spcPts val="800"/>
                        </a:spcAft>
                      </a:pPr>
                      <a:r>
                        <a:rPr lang="en-US" sz="750" b="0" kern="0" dirty="0">
                          <a:solidFill>
                            <a:schemeClr val="tx1"/>
                          </a:solidFill>
                          <a:effectLst/>
                          <a:latin typeface="Bahnschrift" panose="020B0502040204020203" pitchFamily="34" charset="0"/>
                        </a:rPr>
                        <a:t>15.25</a:t>
                      </a:r>
                      <a:endParaRPr lang="en-IN" sz="750" b="0" kern="100" dirty="0">
                        <a:solidFill>
                          <a:schemeClr val="tx1"/>
                        </a:solidFill>
                        <a:effectLst/>
                        <a:latin typeface="Bahnschrift" panose="020B0502040204020203" pitchFamily="34" charset="0"/>
                        <a:ea typeface="Calibri" panose="020F0502020204030204" pitchFamily="34" charset="0"/>
                        <a:cs typeface="Times New Roman" panose="02020603050405020304" pitchFamily="18" charset="0"/>
                      </a:endParaRPr>
                    </a:p>
                  </a:txBody>
                  <a:tcPr marL="108000" marR="55749"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07000"/>
                        </a:lnSpc>
                        <a:spcAft>
                          <a:spcPts val="800"/>
                        </a:spcAft>
                      </a:pPr>
                      <a:r>
                        <a:rPr lang="en-US" sz="750" b="0" kern="0" dirty="0">
                          <a:solidFill>
                            <a:schemeClr val="tx1"/>
                          </a:solidFill>
                          <a:effectLst/>
                          <a:latin typeface="Bahnschrift" panose="020B0502040204020203" pitchFamily="34" charset="0"/>
                        </a:rPr>
                        <a:t>1h 10m</a:t>
                      </a:r>
                      <a:endParaRPr lang="en-IN" sz="750" b="0" kern="100" dirty="0">
                        <a:solidFill>
                          <a:schemeClr val="tx1"/>
                        </a:solidFill>
                        <a:effectLst/>
                        <a:latin typeface="Bahnschrift" panose="020B0502040204020203" pitchFamily="34" charset="0"/>
                        <a:ea typeface="Calibri" panose="020F0502020204030204" pitchFamily="34" charset="0"/>
                        <a:cs typeface="Times New Roman" panose="02020603050405020304" pitchFamily="18" charset="0"/>
                      </a:endParaRPr>
                    </a:p>
                  </a:txBody>
                  <a:tcPr marL="55749" marR="55749"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a:lnSpc>
                          <a:spcPct val="107000"/>
                        </a:lnSpc>
                        <a:spcAft>
                          <a:spcPts val="800"/>
                        </a:spcAft>
                      </a:pPr>
                      <a:r>
                        <a:rPr lang="en-US" sz="750" b="0" kern="0" dirty="0">
                          <a:solidFill>
                            <a:schemeClr val="tx1"/>
                          </a:solidFill>
                          <a:effectLst/>
                          <a:highlight>
                            <a:srgbClr val="FFFD78"/>
                          </a:highlight>
                          <a:latin typeface="Bahnschrift" panose="020B0502040204020203" pitchFamily="34" charset="0"/>
                        </a:rPr>
                        <a:t> </a:t>
                      </a:r>
                      <a:endParaRPr lang="en-IN" sz="750" b="0" kern="100" dirty="0">
                        <a:solidFill>
                          <a:schemeClr val="tx1"/>
                        </a:solidFill>
                        <a:effectLst/>
                        <a:highlight>
                          <a:srgbClr val="FFFD78"/>
                        </a:highlight>
                        <a:latin typeface="Bahnschrift" panose="020B0502040204020203" pitchFamily="34" charset="0"/>
                        <a:ea typeface="Calibri" panose="020F0502020204030204" pitchFamily="34" charset="0"/>
                        <a:cs typeface="Times New Roman" panose="02020603050405020304" pitchFamily="18" charset="0"/>
                      </a:endParaRPr>
                    </a:p>
                  </a:txBody>
                  <a:tcPr marL="55749" marR="55749"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FFFF00"/>
                    </a:solidFill>
                  </a:tcPr>
                </a:tc>
                <a:tc>
                  <a:txBody>
                    <a:bodyPr/>
                    <a:lstStyle/>
                    <a:p>
                      <a:pPr algn="l">
                        <a:lnSpc>
                          <a:spcPct val="107000"/>
                        </a:lnSpc>
                        <a:spcAft>
                          <a:spcPts val="800"/>
                        </a:spcAft>
                      </a:pPr>
                      <a:r>
                        <a:rPr lang="en-US" sz="750" b="0" kern="0" dirty="0">
                          <a:solidFill>
                            <a:schemeClr val="tx1"/>
                          </a:solidFill>
                          <a:effectLst/>
                          <a:latin typeface="Bahnschrift" panose="020B0502040204020203" pitchFamily="34" charset="0"/>
                        </a:rPr>
                        <a:t>Discuss stakeholder messages</a:t>
                      </a:r>
                      <a:endParaRPr lang="en-IN" sz="750" b="0" kern="100" dirty="0">
                        <a:solidFill>
                          <a:schemeClr val="tx1"/>
                        </a:solidFill>
                        <a:effectLst/>
                        <a:latin typeface="Bahnschrift" panose="020B0502040204020203" pitchFamily="34" charset="0"/>
                        <a:ea typeface="Calibri" panose="020F0502020204030204" pitchFamily="34" charset="0"/>
                        <a:cs typeface="Times New Roman" panose="02020603050405020304" pitchFamily="18" charset="0"/>
                      </a:endParaRPr>
                    </a:p>
                  </a:txBody>
                  <a:tcPr marL="55749" marR="55749"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a:lnSpc>
                          <a:spcPct val="107000"/>
                        </a:lnSpc>
                        <a:spcAft>
                          <a:spcPts val="800"/>
                        </a:spcAft>
                      </a:pPr>
                      <a:r>
                        <a:rPr lang="en-US" sz="750" b="0" kern="0" dirty="0">
                          <a:solidFill>
                            <a:schemeClr val="tx1"/>
                          </a:solidFill>
                          <a:effectLst/>
                          <a:latin typeface="Bahnschrift" panose="020B0502040204020203" pitchFamily="34" charset="0"/>
                        </a:rPr>
                        <a:t>Session 4</a:t>
                      </a:r>
                      <a:endParaRPr lang="en-IN" sz="750" b="0" kern="100" dirty="0">
                        <a:solidFill>
                          <a:schemeClr val="tx1"/>
                        </a:solidFill>
                        <a:effectLst/>
                        <a:latin typeface="Bahnschrift" panose="020B0502040204020203" pitchFamily="34" charset="0"/>
                        <a:ea typeface="Calibri" panose="020F0502020204030204" pitchFamily="34" charset="0"/>
                        <a:cs typeface="Times New Roman" panose="02020603050405020304" pitchFamily="18" charset="0"/>
                      </a:endParaRPr>
                    </a:p>
                  </a:txBody>
                  <a:tcPr marL="55749" marR="55749"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309095538"/>
                  </a:ext>
                </a:extLst>
              </a:tr>
              <a:tr h="263466">
                <a:tc>
                  <a:txBody>
                    <a:bodyPr/>
                    <a:lstStyle/>
                    <a:p>
                      <a:pPr algn="l">
                        <a:lnSpc>
                          <a:spcPct val="107000"/>
                        </a:lnSpc>
                        <a:spcAft>
                          <a:spcPts val="800"/>
                        </a:spcAft>
                      </a:pPr>
                      <a:r>
                        <a:rPr lang="en-US" sz="750" b="0" kern="0" dirty="0">
                          <a:solidFill>
                            <a:schemeClr val="tx1"/>
                          </a:solidFill>
                          <a:effectLst/>
                          <a:latin typeface="Bahnschrift" panose="020B0502040204020203" pitchFamily="34" charset="0"/>
                        </a:rPr>
                        <a:t>16.45</a:t>
                      </a:r>
                      <a:endParaRPr lang="en-IN" sz="750" b="0" kern="100" dirty="0">
                        <a:solidFill>
                          <a:schemeClr val="tx1"/>
                        </a:solidFill>
                        <a:effectLst/>
                        <a:latin typeface="Bahnschrift" panose="020B0502040204020203" pitchFamily="34" charset="0"/>
                        <a:ea typeface="Calibri" panose="020F0502020204030204" pitchFamily="34" charset="0"/>
                        <a:cs typeface="Times New Roman" panose="02020603050405020304" pitchFamily="18" charset="0"/>
                      </a:endParaRPr>
                    </a:p>
                  </a:txBody>
                  <a:tcPr marL="108000" marR="55749"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07000"/>
                        </a:lnSpc>
                        <a:spcAft>
                          <a:spcPts val="800"/>
                        </a:spcAft>
                      </a:pPr>
                      <a:r>
                        <a:rPr lang="en-US" sz="750" b="0" kern="0" dirty="0">
                          <a:solidFill>
                            <a:schemeClr val="tx1"/>
                          </a:solidFill>
                          <a:effectLst/>
                          <a:latin typeface="Bahnschrift" panose="020B0502040204020203" pitchFamily="34" charset="0"/>
                        </a:rPr>
                        <a:t>30m</a:t>
                      </a:r>
                      <a:endParaRPr lang="en-IN" sz="750" b="0" kern="100" dirty="0">
                        <a:solidFill>
                          <a:schemeClr val="tx1"/>
                        </a:solidFill>
                        <a:effectLst/>
                        <a:latin typeface="Bahnschrift" panose="020B0502040204020203" pitchFamily="34" charset="0"/>
                        <a:ea typeface="Calibri" panose="020F0502020204030204" pitchFamily="34" charset="0"/>
                        <a:cs typeface="Times New Roman" panose="02020603050405020304" pitchFamily="18" charset="0"/>
                      </a:endParaRPr>
                    </a:p>
                  </a:txBody>
                  <a:tcPr marL="55749" marR="55749"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a:lnSpc>
                          <a:spcPct val="107000"/>
                        </a:lnSpc>
                        <a:spcAft>
                          <a:spcPts val="800"/>
                        </a:spcAft>
                      </a:pPr>
                      <a:r>
                        <a:rPr lang="en-US" sz="750" b="0" kern="0" dirty="0">
                          <a:solidFill>
                            <a:schemeClr val="tx1"/>
                          </a:solidFill>
                          <a:effectLst/>
                          <a:highlight>
                            <a:srgbClr val="FFFD78"/>
                          </a:highlight>
                          <a:latin typeface="Bahnschrift" panose="020B0502040204020203" pitchFamily="34" charset="0"/>
                        </a:rPr>
                        <a:t> </a:t>
                      </a:r>
                      <a:endParaRPr lang="en-IN" sz="750" b="0" kern="100" dirty="0">
                        <a:solidFill>
                          <a:schemeClr val="tx1"/>
                        </a:solidFill>
                        <a:effectLst/>
                        <a:highlight>
                          <a:srgbClr val="FFFD78"/>
                        </a:highlight>
                        <a:latin typeface="Bahnschrift" panose="020B0502040204020203" pitchFamily="34" charset="0"/>
                        <a:ea typeface="Calibri" panose="020F0502020204030204" pitchFamily="34" charset="0"/>
                        <a:cs typeface="Times New Roman" panose="02020603050405020304" pitchFamily="18" charset="0"/>
                      </a:endParaRPr>
                    </a:p>
                  </a:txBody>
                  <a:tcPr marL="55749" marR="55749"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FFFF00"/>
                    </a:solidFill>
                  </a:tcPr>
                </a:tc>
                <a:tc>
                  <a:txBody>
                    <a:bodyPr/>
                    <a:lstStyle/>
                    <a:p>
                      <a:pPr algn="l">
                        <a:lnSpc>
                          <a:spcPct val="107000"/>
                        </a:lnSpc>
                        <a:spcAft>
                          <a:spcPts val="800"/>
                        </a:spcAft>
                      </a:pPr>
                      <a:r>
                        <a:rPr lang="en-US" sz="750" b="0" kern="0" dirty="0">
                          <a:solidFill>
                            <a:schemeClr val="tx1"/>
                          </a:solidFill>
                          <a:effectLst/>
                          <a:latin typeface="Bahnschrift" panose="020B0502040204020203" pitchFamily="34" charset="0"/>
                        </a:rPr>
                        <a:t>Draw high level conclusions about the Sandpit challenge</a:t>
                      </a:r>
                      <a:endParaRPr lang="en-IN" sz="750" b="0" kern="100" dirty="0">
                        <a:solidFill>
                          <a:schemeClr val="tx1"/>
                        </a:solidFill>
                        <a:effectLst/>
                        <a:latin typeface="Bahnschrift" panose="020B0502040204020203" pitchFamily="34" charset="0"/>
                        <a:ea typeface="Calibri" panose="020F0502020204030204" pitchFamily="34" charset="0"/>
                        <a:cs typeface="Times New Roman" panose="02020603050405020304" pitchFamily="18" charset="0"/>
                      </a:endParaRPr>
                    </a:p>
                  </a:txBody>
                  <a:tcPr marL="55749" marR="55749"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a:lnSpc>
                          <a:spcPct val="107000"/>
                        </a:lnSpc>
                        <a:spcAft>
                          <a:spcPts val="800"/>
                        </a:spcAft>
                      </a:pPr>
                      <a:r>
                        <a:rPr lang="en-US" sz="750" b="0" kern="0" dirty="0">
                          <a:solidFill>
                            <a:schemeClr val="tx1"/>
                          </a:solidFill>
                          <a:effectLst/>
                          <a:latin typeface="Bahnschrift" panose="020B0502040204020203" pitchFamily="34" charset="0"/>
                        </a:rPr>
                        <a:t>Session 5</a:t>
                      </a:r>
                      <a:endParaRPr lang="en-IN" sz="750" b="0" kern="100" dirty="0">
                        <a:solidFill>
                          <a:schemeClr val="tx1"/>
                        </a:solidFill>
                        <a:effectLst/>
                        <a:latin typeface="Bahnschrift" panose="020B0502040204020203" pitchFamily="34" charset="0"/>
                        <a:ea typeface="Calibri" panose="020F0502020204030204" pitchFamily="34" charset="0"/>
                        <a:cs typeface="Times New Roman" panose="02020603050405020304" pitchFamily="18" charset="0"/>
                      </a:endParaRPr>
                    </a:p>
                  </a:txBody>
                  <a:tcPr marL="55749" marR="55749"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320559370"/>
                  </a:ext>
                </a:extLst>
              </a:tr>
              <a:tr h="263466">
                <a:tc>
                  <a:txBody>
                    <a:bodyPr/>
                    <a:lstStyle/>
                    <a:p>
                      <a:pPr algn="l">
                        <a:lnSpc>
                          <a:spcPct val="107000"/>
                        </a:lnSpc>
                        <a:spcAft>
                          <a:spcPts val="800"/>
                        </a:spcAft>
                      </a:pPr>
                      <a:r>
                        <a:rPr lang="en-US" sz="750" b="0" kern="0" dirty="0">
                          <a:solidFill>
                            <a:schemeClr val="tx1"/>
                          </a:solidFill>
                          <a:effectLst/>
                          <a:latin typeface="Bahnschrift" panose="020B0502040204020203" pitchFamily="34" charset="0"/>
                        </a:rPr>
                        <a:t>17:20</a:t>
                      </a:r>
                      <a:endParaRPr lang="en-IN" sz="750" b="0" kern="100" dirty="0">
                        <a:solidFill>
                          <a:schemeClr val="tx1"/>
                        </a:solidFill>
                        <a:effectLst/>
                        <a:latin typeface="Bahnschrift" panose="020B0502040204020203" pitchFamily="34" charset="0"/>
                        <a:ea typeface="Calibri" panose="020F0502020204030204" pitchFamily="34" charset="0"/>
                        <a:cs typeface="Times New Roman" panose="02020603050405020304" pitchFamily="18" charset="0"/>
                      </a:endParaRPr>
                    </a:p>
                  </a:txBody>
                  <a:tcPr marL="108000" marR="55749"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07000"/>
                        </a:lnSpc>
                        <a:spcAft>
                          <a:spcPts val="800"/>
                        </a:spcAft>
                      </a:pPr>
                      <a:r>
                        <a:rPr lang="en-US" sz="750" b="0" kern="0" dirty="0">
                          <a:solidFill>
                            <a:schemeClr val="tx1"/>
                          </a:solidFill>
                          <a:effectLst/>
                          <a:latin typeface="Bahnschrift" panose="020B0502040204020203" pitchFamily="34" charset="0"/>
                        </a:rPr>
                        <a:t> </a:t>
                      </a:r>
                      <a:endParaRPr lang="en-IN" sz="750" b="0" kern="100" dirty="0">
                        <a:solidFill>
                          <a:schemeClr val="tx1"/>
                        </a:solidFill>
                        <a:effectLst/>
                        <a:latin typeface="Bahnschrift" panose="020B0502040204020203" pitchFamily="34" charset="0"/>
                        <a:ea typeface="Calibri" panose="020F0502020204030204" pitchFamily="34" charset="0"/>
                        <a:cs typeface="Times New Roman" panose="02020603050405020304" pitchFamily="18" charset="0"/>
                      </a:endParaRPr>
                    </a:p>
                  </a:txBody>
                  <a:tcPr marL="55749" marR="55749"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a:lnSpc>
                          <a:spcPct val="107000"/>
                        </a:lnSpc>
                        <a:spcAft>
                          <a:spcPts val="800"/>
                        </a:spcAft>
                      </a:pPr>
                      <a:r>
                        <a:rPr lang="en-US" sz="750" b="0" kern="0" dirty="0">
                          <a:solidFill>
                            <a:schemeClr val="tx1"/>
                          </a:solidFill>
                          <a:effectLst/>
                          <a:highlight>
                            <a:srgbClr val="FFFD78"/>
                          </a:highlight>
                          <a:latin typeface="Bahnschrift" panose="020B0502040204020203" pitchFamily="34" charset="0"/>
                        </a:rPr>
                        <a:t> </a:t>
                      </a:r>
                      <a:endParaRPr lang="en-IN" sz="750" b="0" kern="100" dirty="0">
                        <a:solidFill>
                          <a:schemeClr val="tx1"/>
                        </a:solidFill>
                        <a:effectLst/>
                        <a:highlight>
                          <a:srgbClr val="FFFD78"/>
                        </a:highlight>
                        <a:latin typeface="Bahnschrift" panose="020B0502040204020203" pitchFamily="34" charset="0"/>
                        <a:ea typeface="Calibri" panose="020F0502020204030204" pitchFamily="34" charset="0"/>
                        <a:cs typeface="Times New Roman" panose="02020603050405020304" pitchFamily="18" charset="0"/>
                      </a:endParaRPr>
                    </a:p>
                  </a:txBody>
                  <a:tcPr marL="55749" marR="55749"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FFFF00"/>
                    </a:solidFill>
                  </a:tcPr>
                </a:tc>
                <a:tc>
                  <a:txBody>
                    <a:bodyPr/>
                    <a:lstStyle/>
                    <a:p>
                      <a:pPr algn="l">
                        <a:lnSpc>
                          <a:spcPct val="107000"/>
                        </a:lnSpc>
                        <a:spcAft>
                          <a:spcPts val="800"/>
                        </a:spcAft>
                      </a:pPr>
                      <a:r>
                        <a:rPr lang="en-US" sz="750" b="0" kern="0" dirty="0">
                          <a:solidFill>
                            <a:schemeClr val="tx1"/>
                          </a:solidFill>
                          <a:effectLst/>
                          <a:latin typeface="Bahnschrift" panose="020B0502040204020203" pitchFamily="34" charset="0"/>
                        </a:rPr>
                        <a:t>CLOSE OF DAY</a:t>
                      </a:r>
                      <a:endParaRPr lang="en-IN" sz="750" b="0" kern="100" dirty="0">
                        <a:solidFill>
                          <a:schemeClr val="tx1"/>
                        </a:solidFill>
                        <a:effectLst/>
                        <a:latin typeface="Bahnschrift" panose="020B0502040204020203" pitchFamily="34" charset="0"/>
                        <a:ea typeface="Calibri" panose="020F0502020204030204" pitchFamily="34" charset="0"/>
                        <a:cs typeface="Times New Roman" panose="02020603050405020304" pitchFamily="18" charset="0"/>
                      </a:endParaRPr>
                    </a:p>
                  </a:txBody>
                  <a:tcPr marL="55749" marR="55749"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a:lnSpc>
                          <a:spcPct val="107000"/>
                        </a:lnSpc>
                        <a:spcAft>
                          <a:spcPts val="800"/>
                        </a:spcAft>
                      </a:pPr>
                      <a:r>
                        <a:rPr lang="en-US" sz="750" b="0" kern="0" dirty="0">
                          <a:solidFill>
                            <a:schemeClr val="tx1"/>
                          </a:solidFill>
                          <a:effectLst/>
                          <a:latin typeface="Bahnschrift" panose="020B0502040204020203" pitchFamily="34" charset="0"/>
                        </a:rPr>
                        <a:t> </a:t>
                      </a:r>
                      <a:endParaRPr lang="en-IN" sz="750" b="0" kern="100" dirty="0">
                        <a:solidFill>
                          <a:schemeClr val="tx1"/>
                        </a:solidFill>
                        <a:effectLst/>
                        <a:latin typeface="Bahnschrift" panose="020B0502040204020203" pitchFamily="34" charset="0"/>
                        <a:ea typeface="Calibri" panose="020F0502020204030204" pitchFamily="34" charset="0"/>
                        <a:cs typeface="Times New Roman" panose="02020603050405020304" pitchFamily="18" charset="0"/>
                      </a:endParaRPr>
                    </a:p>
                  </a:txBody>
                  <a:tcPr marL="55749" marR="55749"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007887299"/>
                  </a:ext>
                </a:extLst>
              </a:tr>
              <a:tr h="263466">
                <a:tc>
                  <a:txBody>
                    <a:bodyPr/>
                    <a:lstStyle/>
                    <a:p>
                      <a:pPr algn="l">
                        <a:lnSpc>
                          <a:spcPct val="107000"/>
                        </a:lnSpc>
                        <a:spcAft>
                          <a:spcPts val="800"/>
                        </a:spcAft>
                      </a:pPr>
                      <a:r>
                        <a:rPr lang="en-US" sz="750" b="0" kern="0" dirty="0">
                          <a:solidFill>
                            <a:schemeClr val="tx1"/>
                          </a:solidFill>
                          <a:effectLst/>
                          <a:latin typeface="Bahnschrift" panose="020B0502040204020203" pitchFamily="34" charset="0"/>
                        </a:rPr>
                        <a:t>19:00</a:t>
                      </a:r>
                      <a:endParaRPr lang="en-IN" sz="750" b="0" kern="100" dirty="0">
                        <a:solidFill>
                          <a:schemeClr val="tx1"/>
                        </a:solidFill>
                        <a:effectLst/>
                        <a:latin typeface="Bahnschrift" panose="020B0502040204020203" pitchFamily="34" charset="0"/>
                        <a:ea typeface="Calibri" panose="020F0502020204030204" pitchFamily="34" charset="0"/>
                        <a:cs typeface="Times New Roman" panose="02020603050405020304" pitchFamily="18" charset="0"/>
                      </a:endParaRPr>
                    </a:p>
                  </a:txBody>
                  <a:tcPr marL="108000" marR="55749"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07000"/>
                        </a:lnSpc>
                        <a:spcAft>
                          <a:spcPts val="800"/>
                        </a:spcAft>
                      </a:pPr>
                      <a:r>
                        <a:rPr lang="en-US" sz="750" b="0" kern="0" dirty="0">
                          <a:solidFill>
                            <a:schemeClr val="tx1"/>
                          </a:solidFill>
                          <a:effectLst/>
                          <a:latin typeface="Bahnschrift" panose="020B0502040204020203" pitchFamily="34" charset="0"/>
                        </a:rPr>
                        <a:t>2h 00m</a:t>
                      </a:r>
                      <a:endParaRPr lang="en-IN" sz="750" b="0" kern="100" dirty="0">
                        <a:solidFill>
                          <a:schemeClr val="tx1"/>
                        </a:solidFill>
                        <a:effectLst/>
                        <a:latin typeface="Bahnschrift" panose="020B0502040204020203" pitchFamily="34" charset="0"/>
                        <a:ea typeface="Calibri" panose="020F0502020204030204" pitchFamily="34" charset="0"/>
                        <a:cs typeface="Times New Roman" panose="02020603050405020304" pitchFamily="18" charset="0"/>
                      </a:endParaRPr>
                    </a:p>
                  </a:txBody>
                  <a:tcPr marL="55749" marR="55749"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a:lnSpc>
                          <a:spcPct val="107000"/>
                        </a:lnSpc>
                        <a:spcAft>
                          <a:spcPts val="800"/>
                        </a:spcAft>
                      </a:pPr>
                      <a:r>
                        <a:rPr lang="en-US" sz="750" b="0" kern="0" dirty="0">
                          <a:solidFill>
                            <a:schemeClr val="tx1"/>
                          </a:solidFill>
                          <a:effectLst/>
                          <a:highlight>
                            <a:srgbClr val="FFFD78"/>
                          </a:highlight>
                          <a:latin typeface="Bahnschrift" panose="020B0502040204020203" pitchFamily="34" charset="0"/>
                        </a:rPr>
                        <a:t> </a:t>
                      </a:r>
                      <a:endParaRPr lang="en-IN" sz="750" b="0" kern="100" dirty="0">
                        <a:solidFill>
                          <a:schemeClr val="tx1"/>
                        </a:solidFill>
                        <a:effectLst/>
                        <a:highlight>
                          <a:srgbClr val="FFFD78"/>
                        </a:highlight>
                        <a:latin typeface="Bahnschrift" panose="020B0502040204020203" pitchFamily="34" charset="0"/>
                        <a:ea typeface="Calibri" panose="020F0502020204030204" pitchFamily="34" charset="0"/>
                        <a:cs typeface="Times New Roman" panose="02020603050405020304" pitchFamily="18" charset="0"/>
                      </a:endParaRPr>
                    </a:p>
                  </a:txBody>
                  <a:tcPr marL="55749" marR="55749"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rgbClr val="FFFF00"/>
                    </a:solidFill>
                  </a:tcPr>
                </a:tc>
                <a:tc>
                  <a:txBody>
                    <a:bodyPr/>
                    <a:lstStyle/>
                    <a:p>
                      <a:pPr algn="l">
                        <a:lnSpc>
                          <a:spcPct val="107000"/>
                        </a:lnSpc>
                        <a:spcAft>
                          <a:spcPts val="800"/>
                        </a:spcAft>
                      </a:pPr>
                      <a:r>
                        <a:rPr lang="en-US" sz="750" b="0" kern="0" dirty="0">
                          <a:solidFill>
                            <a:schemeClr val="tx1"/>
                          </a:solidFill>
                          <a:effectLst/>
                          <a:latin typeface="Bahnschrift" panose="020B0502040204020203" pitchFamily="34" charset="0"/>
                        </a:rPr>
                        <a:t>FORMAL DINNER</a:t>
                      </a:r>
                      <a:endParaRPr lang="en-IN" sz="750" b="0" kern="100" dirty="0">
                        <a:solidFill>
                          <a:schemeClr val="tx1"/>
                        </a:solidFill>
                        <a:effectLst/>
                        <a:latin typeface="Bahnschrift" panose="020B0502040204020203" pitchFamily="34" charset="0"/>
                        <a:ea typeface="Calibri" panose="020F0502020204030204" pitchFamily="34" charset="0"/>
                        <a:cs typeface="Times New Roman" panose="02020603050405020304" pitchFamily="18" charset="0"/>
                      </a:endParaRPr>
                    </a:p>
                  </a:txBody>
                  <a:tcPr marL="55749" marR="55749"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a:lnSpc>
                          <a:spcPct val="107000"/>
                        </a:lnSpc>
                        <a:spcAft>
                          <a:spcPts val="800"/>
                        </a:spcAft>
                      </a:pPr>
                      <a:endParaRPr lang="en-IN" sz="750" b="0" kern="100" dirty="0">
                        <a:solidFill>
                          <a:schemeClr val="tx1"/>
                        </a:solidFill>
                        <a:effectLst/>
                        <a:latin typeface="Bahnschrift" panose="020B0502040204020203" pitchFamily="34" charset="0"/>
                        <a:ea typeface="Calibri" panose="020F0502020204030204" pitchFamily="34" charset="0"/>
                        <a:cs typeface="Times New Roman" panose="02020603050405020304" pitchFamily="18" charset="0"/>
                      </a:endParaRPr>
                    </a:p>
                  </a:txBody>
                  <a:tcPr marL="55749" marR="55749"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176670949"/>
                  </a:ext>
                </a:extLst>
              </a:tr>
            </a:tbl>
          </a:graphicData>
        </a:graphic>
      </p:graphicFrame>
      <p:sp>
        <p:nvSpPr>
          <p:cNvPr id="2" name="Slide Number Placeholder 6">
            <a:extLst>
              <a:ext uri="{FF2B5EF4-FFF2-40B4-BE49-F238E27FC236}">
                <a16:creationId xmlns:a16="http://schemas.microsoft.com/office/drawing/2014/main" id="{688243D8-7289-862D-15E5-DAE8AB919828}"/>
              </a:ext>
            </a:extLst>
          </p:cNvPr>
          <p:cNvSpPr>
            <a:spLocks noGrp="1"/>
          </p:cNvSpPr>
          <p:nvPr>
            <p:ph type="sldNum" sz="quarter" idx="12"/>
          </p:nvPr>
        </p:nvSpPr>
        <p:spPr>
          <a:xfrm>
            <a:off x="4586678" y="7219068"/>
            <a:ext cx="355210" cy="188208"/>
          </a:xfrm>
        </p:spPr>
        <p:txBody>
          <a:bodyPr/>
          <a:lstStyle/>
          <a:p>
            <a:fld id="{BBD8116C-255A-44AF-97AC-4E39B80E4E22}" type="slidenum">
              <a:rPr lang="en-IN" sz="800" smtClean="0">
                <a:solidFill>
                  <a:schemeClr val="tx1"/>
                </a:solidFill>
                <a:latin typeface="Bahnschrift" panose="020B0502040204020203" pitchFamily="34" charset="0"/>
              </a:rPr>
              <a:t>6</a:t>
            </a:fld>
            <a:endParaRPr lang="en-IN" sz="800">
              <a:solidFill>
                <a:schemeClr val="tx1"/>
              </a:solidFill>
              <a:latin typeface="Bahnschrift" panose="020B0502040204020203" pitchFamily="34" charset="0"/>
            </a:endParaRPr>
          </a:p>
        </p:txBody>
      </p:sp>
      <p:pic>
        <p:nvPicPr>
          <p:cNvPr id="6" name="Picture 5" descr="Diagram&#10;&#10;Description automatically generated">
            <a:extLst>
              <a:ext uri="{FF2B5EF4-FFF2-40B4-BE49-F238E27FC236}">
                <a16:creationId xmlns:a16="http://schemas.microsoft.com/office/drawing/2014/main" id="{CE2FE707-0F6B-DE4E-B7C3-3679186551AE}"/>
              </a:ext>
            </a:extLst>
          </p:cNvPr>
          <p:cNvPicPr>
            <a:picLocks noChangeAspect="1"/>
          </p:cNvPicPr>
          <p:nvPr/>
        </p:nvPicPr>
        <p:blipFill>
          <a:blip r:embed="rId4" cstate="print">
            <a:extLst>
              <a:ext uri="{28A0092B-C50C-407E-A947-70E740481C1C}">
                <a14:useLocalDpi xmlns:a14="http://schemas.microsoft.com/office/drawing/2010/main" val="0"/>
              </a:ext>
            </a:extLst>
          </a:blip>
          <a:srcRect l="1212" t="1518" r="1384" b="1079"/>
          <a:stretch>
            <a:fillRect/>
          </a:stretch>
        </p:blipFill>
        <p:spPr>
          <a:xfrm>
            <a:off x="4506507" y="272442"/>
            <a:ext cx="453656" cy="453656"/>
          </a:xfrm>
          <a:custGeom>
            <a:avLst/>
            <a:gdLst>
              <a:gd name="connsiteX0" fmla="*/ 527412 w 1054824"/>
              <a:gd name="connsiteY0" fmla="*/ 0 h 1054824"/>
              <a:gd name="connsiteX1" fmla="*/ 1054824 w 1054824"/>
              <a:gd name="connsiteY1" fmla="*/ 527412 h 1054824"/>
              <a:gd name="connsiteX2" fmla="*/ 527412 w 1054824"/>
              <a:gd name="connsiteY2" fmla="*/ 1054824 h 1054824"/>
              <a:gd name="connsiteX3" fmla="*/ 0 w 1054824"/>
              <a:gd name="connsiteY3" fmla="*/ 527412 h 1054824"/>
              <a:gd name="connsiteX4" fmla="*/ 527412 w 1054824"/>
              <a:gd name="connsiteY4" fmla="*/ 0 h 10548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4824" h="1054824">
                <a:moveTo>
                  <a:pt x="527412" y="0"/>
                </a:moveTo>
                <a:cubicBezTo>
                  <a:pt x="818694" y="0"/>
                  <a:pt x="1054824" y="236130"/>
                  <a:pt x="1054824" y="527412"/>
                </a:cubicBezTo>
                <a:cubicBezTo>
                  <a:pt x="1054824" y="818694"/>
                  <a:pt x="818694" y="1054824"/>
                  <a:pt x="527412" y="1054824"/>
                </a:cubicBezTo>
                <a:cubicBezTo>
                  <a:pt x="236130" y="1054824"/>
                  <a:pt x="0" y="818694"/>
                  <a:pt x="0" y="527412"/>
                </a:cubicBezTo>
                <a:cubicBezTo>
                  <a:pt x="0" y="236130"/>
                  <a:pt x="236130" y="0"/>
                  <a:pt x="527412" y="0"/>
                </a:cubicBezTo>
                <a:close/>
              </a:path>
            </a:pathLst>
          </a:custGeom>
        </p:spPr>
      </p:pic>
    </p:spTree>
    <p:custDataLst>
      <p:tags r:id="rId1"/>
    </p:custDataLst>
    <p:extLst>
      <p:ext uri="{BB962C8B-B14F-4D97-AF65-F5344CB8AC3E}">
        <p14:creationId xmlns:p14="http://schemas.microsoft.com/office/powerpoint/2010/main" val="4236920648"/>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 name="Picture 26" descr="A blue and white gradient&#10;&#10;Description automatically generated">
            <a:extLst>
              <a:ext uri="{FF2B5EF4-FFF2-40B4-BE49-F238E27FC236}">
                <a16:creationId xmlns:a16="http://schemas.microsoft.com/office/drawing/2014/main" id="{F8ECF2B1-3548-48CE-CC8A-B09049E4D98A}"/>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flipH="1">
            <a:off x="0" y="1"/>
            <a:ext cx="5346700" cy="998538"/>
          </a:xfrm>
          <a:prstGeom prst="rect">
            <a:avLst/>
          </a:prstGeom>
        </p:spPr>
      </p:pic>
      <p:sp>
        <p:nvSpPr>
          <p:cNvPr id="4" name="TextBox 3">
            <a:extLst>
              <a:ext uri="{FF2B5EF4-FFF2-40B4-BE49-F238E27FC236}">
                <a16:creationId xmlns:a16="http://schemas.microsoft.com/office/drawing/2014/main" id="{DCCD8DBB-8ACC-7D78-21CB-FFD7A565BEBF}"/>
              </a:ext>
            </a:extLst>
          </p:cNvPr>
          <p:cNvSpPr txBox="1"/>
          <p:nvPr/>
        </p:nvSpPr>
        <p:spPr>
          <a:xfrm>
            <a:off x="404812" y="299215"/>
            <a:ext cx="4537076" cy="400110"/>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IN" sz="2000" b="1" i="0" u="none" strike="noStrike" kern="1200" cap="none" spc="0" normalizeH="0" baseline="0" noProof="0" dirty="0">
                <a:ln>
                  <a:noFill/>
                </a:ln>
                <a:solidFill>
                  <a:prstClr val="white"/>
                </a:solidFill>
                <a:effectLst/>
                <a:uLnTx/>
                <a:uFillTx/>
                <a:latin typeface="Bahnschrift" panose="020B0502040204020203" pitchFamily="34" charset="0"/>
                <a:ea typeface="+mn-ea"/>
                <a:cs typeface="+mn-cs"/>
              </a:rPr>
              <a:t>RAi UK Integrator Sandpit Agenda </a:t>
            </a:r>
          </a:p>
        </p:txBody>
      </p:sp>
      <p:grpSp>
        <p:nvGrpSpPr>
          <p:cNvPr id="28" name="Group 27">
            <a:extLst>
              <a:ext uri="{FF2B5EF4-FFF2-40B4-BE49-F238E27FC236}">
                <a16:creationId xmlns:a16="http://schemas.microsoft.com/office/drawing/2014/main" id="{B10DC56B-1D02-E382-3904-7C32731C36AA}"/>
              </a:ext>
            </a:extLst>
          </p:cNvPr>
          <p:cNvGrpSpPr/>
          <p:nvPr/>
        </p:nvGrpSpPr>
        <p:grpSpPr>
          <a:xfrm rot="10335125">
            <a:off x="-2600670" y="-2819602"/>
            <a:ext cx="14849352" cy="9941862"/>
            <a:chOff x="6249468" y="-1100935"/>
            <a:chExt cx="8072278" cy="5404509"/>
          </a:xfrm>
          <a:solidFill>
            <a:schemeClr val="bg1">
              <a:alpha val="29000"/>
            </a:schemeClr>
          </a:solidFill>
        </p:grpSpPr>
        <p:sp>
          <p:nvSpPr>
            <p:cNvPr id="29" name="Freeform 3214">
              <a:extLst>
                <a:ext uri="{FF2B5EF4-FFF2-40B4-BE49-F238E27FC236}">
                  <a16:creationId xmlns:a16="http://schemas.microsoft.com/office/drawing/2014/main" id="{A269D130-D7A5-61A8-0E43-09805E712842}"/>
                </a:ext>
              </a:extLst>
            </p:cNvPr>
            <p:cNvSpPr>
              <a:spLocks noEditPoints="1"/>
            </p:cNvSpPr>
            <p:nvPr/>
          </p:nvSpPr>
          <p:spPr bwMode="auto">
            <a:xfrm>
              <a:off x="6903306" y="-223633"/>
              <a:ext cx="7399129" cy="4494102"/>
            </a:xfrm>
            <a:custGeom>
              <a:avLst/>
              <a:gdLst>
                <a:gd name="T0" fmla="*/ 783 w 1129"/>
                <a:gd name="T1" fmla="*/ 686 h 686"/>
                <a:gd name="T2" fmla="*/ 940 w 1129"/>
                <a:gd name="T3" fmla="*/ 678 h 686"/>
                <a:gd name="T4" fmla="*/ 1052 w 1129"/>
                <a:gd name="T5" fmla="*/ 609 h 686"/>
                <a:gd name="T6" fmla="*/ 1079 w 1129"/>
                <a:gd name="T7" fmla="*/ 599 h 686"/>
                <a:gd name="T8" fmla="*/ 885 w 1129"/>
                <a:gd name="T9" fmla="*/ 625 h 686"/>
                <a:gd name="T10" fmla="*/ 866 w 1129"/>
                <a:gd name="T11" fmla="*/ 588 h 686"/>
                <a:gd name="T12" fmla="*/ 869 w 1129"/>
                <a:gd name="T13" fmla="*/ 587 h 686"/>
                <a:gd name="T14" fmla="*/ 1077 w 1129"/>
                <a:gd name="T15" fmla="*/ 596 h 686"/>
                <a:gd name="T16" fmla="*/ 742 w 1129"/>
                <a:gd name="T17" fmla="*/ 586 h 686"/>
                <a:gd name="T18" fmla="*/ 745 w 1129"/>
                <a:gd name="T19" fmla="*/ 590 h 686"/>
                <a:gd name="T20" fmla="*/ 804 w 1129"/>
                <a:gd name="T21" fmla="*/ 621 h 686"/>
                <a:gd name="T22" fmla="*/ 786 w 1129"/>
                <a:gd name="T23" fmla="*/ 535 h 686"/>
                <a:gd name="T24" fmla="*/ 987 w 1129"/>
                <a:gd name="T25" fmla="*/ 585 h 686"/>
                <a:gd name="T26" fmla="*/ 1007 w 1129"/>
                <a:gd name="T27" fmla="*/ 622 h 686"/>
                <a:gd name="T28" fmla="*/ 1076 w 1129"/>
                <a:gd name="T29" fmla="*/ 597 h 686"/>
                <a:gd name="T30" fmla="*/ 1035 w 1129"/>
                <a:gd name="T31" fmla="*/ 567 h 686"/>
                <a:gd name="T32" fmla="*/ 1036 w 1129"/>
                <a:gd name="T33" fmla="*/ 563 h 686"/>
                <a:gd name="T34" fmla="*/ 674 w 1129"/>
                <a:gd name="T35" fmla="*/ 487 h 686"/>
                <a:gd name="T36" fmla="*/ 695 w 1129"/>
                <a:gd name="T37" fmla="*/ 508 h 686"/>
                <a:gd name="T38" fmla="*/ 674 w 1129"/>
                <a:gd name="T39" fmla="*/ 488 h 686"/>
                <a:gd name="T40" fmla="*/ 733 w 1129"/>
                <a:gd name="T41" fmla="*/ 544 h 686"/>
                <a:gd name="T42" fmla="*/ 757 w 1129"/>
                <a:gd name="T43" fmla="*/ 540 h 686"/>
                <a:gd name="T44" fmla="*/ 761 w 1129"/>
                <a:gd name="T45" fmla="*/ 461 h 686"/>
                <a:gd name="T46" fmla="*/ 605 w 1129"/>
                <a:gd name="T47" fmla="*/ 444 h 686"/>
                <a:gd name="T48" fmla="*/ 487 w 1129"/>
                <a:gd name="T49" fmla="*/ 412 h 686"/>
                <a:gd name="T50" fmla="*/ 671 w 1129"/>
                <a:gd name="T51" fmla="*/ 485 h 686"/>
                <a:gd name="T52" fmla="*/ 418 w 1129"/>
                <a:gd name="T53" fmla="*/ 441 h 686"/>
                <a:gd name="T54" fmla="*/ 484 w 1129"/>
                <a:gd name="T55" fmla="*/ 412 h 686"/>
                <a:gd name="T56" fmla="*/ 552 w 1129"/>
                <a:gd name="T57" fmla="*/ 382 h 686"/>
                <a:gd name="T58" fmla="*/ 600 w 1129"/>
                <a:gd name="T59" fmla="*/ 439 h 686"/>
                <a:gd name="T60" fmla="*/ 616 w 1129"/>
                <a:gd name="T61" fmla="*/ 398 h 686"/>
                <a:gd name="T62" fmla="*/ 360 w 1129"/>
                <a:gd name="T63" fmla="*/ 323 h 686"/>
                <a:gd name="T64" fmla="*/ 359 w 1129"/>
                <a:gd name="T65" fmla="*/ 324 h 686"/>
                <a:gd name="T66" fmla="*/ 266 w 1129"/>
                <a:gd name="T67" fmla="*/ 311 h 686"/>
                <a:gd name="T68" fmla="*/ 346 w 1129"/>
                <a:gd name="T69" fmla="*/ 294 h 686"/>
                <a:gd name="T70" fmla="*/ 327 w 1129"/>
                <a:gd name="T71" fmla="*/ 291 h 686"/>
                <a:gd name="T72" fmla="*/ 327 w 1129"/>
                <a:gd name="T73" fmla="*/ 315 h 686"/>
                <a:gd name="T74" fmla="*/ 355 w 1129"/>
                <a:gd name="T75" fmla="*/ 282 h 686"/>
                <a:gd name="T76" fmla="*/ 308 w 1129"/>
                <a:gd name="T77" fmla="*/ 227 h 686"/>
                <a:gd name="T78" fmla="*/ 335 w 1129"/>
                <a:gd name="T79" fmla="*/ 204 h 686"/>
                <a:gd name="T80" fmla="*/ 363 w 1129"/>
                <a:gd name="T81" fmla="*/ 191 h 686"/>
                <a:gd name="T82" fmla="*/ 374 w 1129"/>
                <a:gd name="T83" fmla="*/ 174 h 686"/>
                <a:gd name="T84" fmla="*/ 53 w 1129"/>
                <a:gd name="T85" fmla="*/ 170 h 686"/>
                <a:gd name="T86" fmla="*/ 302 w 1129"/>
                <a:gd name="T87" fmla="*/ 160 h 686"/>
                <a:gd name="T88" fmla="*/ 320 w 1129"/>
                <a:gd name="T89" fmla="*/ 181 h 686"/>
                <a:gd name="T90" fmla="*/ 293 w 1129"/>
                <a:gd name="T91" fmla="*/ 146 h 686"/>
                <a:gd name="T92" fmla="*/ 220 w 1129"/>
                <a:gd name="T93" fmla="*/ 150 h 686"/>
                <a:gd name="T94" fmla="*/ 339 w 1129"/>
                <a:gd name="T95" fmla="*/ 97 h 686"/>
                <a:gd name="T96" fmla="*/ 264 w 1129"/>
                <a:gd name="T97" fmla="*/ 131 h 686"/>
                <a:gd name="T98" fmla="*/ 114 w 1129"/>
                <a:gd name="T99" fmla="*/ 109 h 686"/>
                <a:gd name="T100" fmla="*/ 216 w 1129"/>
                <a:gd name="T101" fmla="*/ 106 h 686"/>
                <a:gd name="T102" fmla="*/ 371 w 1129"/>
                <a:gd name="T103" fmla="*/ 65 h 686"/>
                <a:gd name="T104" fmla="*/ 327 w 1129"/>
                <a:gd name="T105" fmla="*/ 162 h 686"/>
                <a:gd name="T106" fmla="*/ 371 w 1129"/>
                <a:gd name="T107" fmla="*/ 65 h 686"/>
                <a:gd name="T108" fmla="*/ 94 w 1129"/>
                <a:gd name="T109" fmla="*/ 88 h 686"/>
                <a:gd name="T110" fmla="*/ 34 w 1129"/>
                <a:gd name="T111" fmla="*/ 59 h 686"/>
                <a:gd name="T112" fmla="*/ 59 w 1129"/>
                <a:gd name="T113" fmla="*/ 103 h 686"/>
                <a:gd name="T114" fmla="*/ 110 w 1129"/>
                <a:gd name="T115" fmla="*/ 89 h 686"/>
                <a:gd name="T116" fmla="*/ 107 w 1129"/>
                <a:gd name="T117" fmla="*/ 63 h 686"/>
                <a:gd name="T118" fmla="*/ 193 w 1129"/>
                <a:gd name="T119" fmla="*/ 40 h 686"/>
                <a:gd name="T120" fmla="*/ 35 w 1129"/>
                <a:gd name="T121" fmla="*/ 22 h 686"/>
                <a:gd name="T122" fmla="*/ 33 w 1129"/>
                <a:gd name="T123" fmla="*/ 18 h 6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29" h="686">
                  <a:moveTo>
                    <a:pt x="1093" y="634"/>
                  </a:moveTo>
                  <a:cubicBezTo>
                    <a:pt x="1093" y="634"/>
                    <a:pt x="1093" y="634"/>
                    <a:pt x="1093" y="634"/>
                  </a:cubicBezTo>
                  <a:cubicBezTo>
                    <a:pt x="1128" y="638"/>
                    <a:pt x="1128" y="638"/>
                    <a:pt x="1128" y="638"/>
                  </a:cubicBezTo>
                  <a:cubicBezTo>
                    <a:pt x="1128" y="638"/>
                    <a:pt x="1128" y="637"/>
                    <a:pt x="1128" y="637"/>
                  </a:cubicBezTo>
                  <a:cubicBezTo>
                    <a:pt x="1128" y="637"/>
                    <a:pt x="1128" y="637"/>
                    <a:pt x="1128" y="637"/>
                  </a:cubicBezTo>
                  <a:cubicBezTo>
                    <a:pt x="1093" y="634"/>
                    <a:pt x="1093" y="634"/>
                    <a:pt x="1093" y="634"/>
                  </a:cubicBezTo>
                  <a:moveTo>
                    <a:pt x="889" y="631"/>
                  </a:moveTo>
                  <a:cubicBezTo>
                    <a:pt x="889" y="631"/>
                    <a:pt x="889" y="631"/>
                    <a:pt x="889" y="631"/>
                  </a:cubicBezTo>
                  <a:cubicBezTo>
                    <a:pt x="937" y="678"/>
                    <a:pt x="937" y="678"/>
                    <a:pt x="937" y="678"/>
                  </a:cubicBezTo>
                  <a:cubicBezTo>
                    <a:pt x="937" y="678"/>
                    <a:pt x="937" y="678"/>
                    <a:pt x="937" y="678"/>
                  </a:cubicBezTo>
                  <a:cubicBezTo>
                    <a:pt x="889" y="631"/>
                    <a:pt x="889" y="631"/>
                    <a:pt x="889" y="631"/>
                  </a:cubicBezTo>
                  <a:moveTo>
                    <a:pt x="805" y="624"/>
                  </a:moveTo>
                  <a:cubicBezTo>
                    <a:pt x="783" y="686"/>
                    <a:pt x="783" y="686"/>
                    <a:pt x="783" y="686"/>
                  </a:cubicBezTo>
                  <a:cubicBezTo>
                    <a:pt x="783" y="686"/>
                    <a:pt x="783" y="686"/>
                    <a:pt x="783" y="686"/>
                  </a:cubicBezTo>
                  <a:cubicBezTo>
                    <a:pt x="806" y="624"/>
                    <a:pt x="806" y="624"/>
                    <a:pt x="806" y="624"/>
                  </a:cubicBezTo>
                  <a:cubicBezTo>
                    <a:pt x="805" y="624"/>
                    <a:pt x="805" y="624"/>
                    <a:pt x="805" y="624"/>
                  </a:cubicBezTo>
                  <a:moveTo>
                    <a:pt x="768" y="622"/>
                  </a:moveTo>
                  <a:cubicBezTo>
                    <a:pt x="768" y="622"/>
                    <a:pt x="768" y="622"/>
                    <a:pt x="768" y="622"/>
                  </a:cubicBezTo>
                  <a:cubicBezTo>
                    <a:pt x="781" y="686"/>
                    <a:pt x="781" y="686"/>
                    <a:pt x="781" y="686"/>
                  </a:cubicBezTo>
                  <a:cubicBezTo>
                    <a:pt x="781" y="685"/>
                    <a:pt x="781" y="685"/>
                    <a:pt x="782" y="685"/>
                  </a:cubicBezTo>
                  <a:cubicBezTo>
                    <a:pt x="768" y="622"/>
                    <a:pt x="768" y="622"/>
                    <a:pt x="768" y="622"/>
                  </a:cubicBezTo>
                  <a:moveTo>
                    <a:pt x="770" y="620"/>
                  </a:moveTo>
                  <a:cubicBezTo>
                    <a:pt x="770" y="620"/>
                    <a:pt x="770" y="620"/>
                    <a:pt x="770" y="620"/>
                  </a:cubicBezTo>
                  <a:cubicBezTo>
                    <a:pt x="804" y="622"/>
                    <a:pt x="804" y="622"/>
                    <a:pt x="804" y="622"/>
                  </a:cubicBezTo>
                  <a:cubicBezTo>
                    <a:pt x="804" y="622"/>
                    <a:pt x="804" y="622"/>
                    <a:pt x="804" y="621"/>
                  </a:cubicBezTo>
                  <a:cubicBezTo>
                    <a:pt x="770" y="620"/>
                    <a:pt x="770" y="620"/>
                    <a:pt x="770" y="620"/>
                  </a:cubicBezTo>
                  <a:moveTo>
                    <a:pt x="968" y="613"/>
                  </a:moveTo>
                  <a:cubicBezTo>
                    <a:pt x="940" y="678"/>
                    <a:pt x="940" y="678"/>
                    <a:pt x="940" y="678"/>
                  </a:cubicBezTo>
                  <a:cubicBezTo>
                    <a:pt x="940" y="678"/>
                    <a:pt x="940" y="678"/>
                    <a:pt x="940" y="678"/>
                  </a:cubicBezTo>
                  <a:cubicBezTo>
                    <a:pt x="968" y="613"/>
                    <a:pt x="968" y="613"/>
                    <a:pt x="968" y="613"/>
                  </a:cubicBezTo>
                  <a:cubicBezTo>
                    <a:pt x="968" y="613"/>
                    <a:pt x="968" y="613"/>
                    <a:pt x="968" y="613"/>
                  </a:cubicBezTo>
                  <a:moveTo>
                    <a:pt x="967" y="611"/>
                  </a:moveTo>
                  <a:cubicBezTo>
                    <a:pt x="890" y="628"/>
                    <a:pt x="890" y="628"/>
                    <a:pt x="890" y="628"/>
                  </a:cubicBezTo>
                  <a:cubicBezTo>
                    <a:pt x="890" y="628"/>
                    <a:pt x="890" y="628"/>
                    <a:pt x="890" y="628"/>
                  </a:cubicBezTo>
                  <a:cubicBezTo>
                    <a:pt x="967" y="612"/>
                    <a:pt x="967" y="612"/>
                    <a:pt x="967" y="612"/>
                  </a:cubicBezTo>
                  <a:cubicBezTo>
                    <a:pt x="967" y="612"/>
                    <a:pt x="967" y="612"/>
                    <a:pt x="967" y="611"/>
                  </a:cubicBezTo>
                  <a:moveTo>
                    <a:pt x="1056" y="609"/>
                  </a:moveTo>
                  <a:cubicBezTo>
                    <a:pt x="1056" y="610"/>
                    <a:pt x="1055" y="610"/>
                    <a:pt x="1055" y="610"/>
                  </a:cubicBezTo>
                  <a:cubicBezTo>
                    <a:pt x="1088" y="632"/>
                    <a:pt x="1088" y="632"/>
                    <a:pt x="1088" y="632"/>
                  </a:cubicBezTo>
                  <a:cubicBezTo>
                    <a:pt x="1088" y="632"/>
                    <a:pt x="1088" y="632"/>
                    <a:pt x="1088" y="632"/>
                  </a:cubicBezTo>
                  <a:cubicBezTo>
                    <a:pt x="1056" y="609"/>
                    <a:pt x="1056" y="609"/>
                    <a:pt x="1056" y="609"/>
                  </a:cubicBezTo>
                  <a:moveTo>
                    <a:pt x="1052" y="609"/>
                  </a:moveTo>
                  <a:cubicBezTo>
                    <a:pt x="1009" y="624"/>
                    <a:pt x="1009" y="624"/>
                    <a:pt x="1009" y="624"/>
                  </a:cubicBezTo>
                  <a:cubicBezTo>
                    <a:pt x="1010" y="624"/>
                    <a:pt x="1010" y="624"/>
                    <a:pt x="1010" y="624"/>
                  </a:cubicBezTo>
                  <a:cubicBezTo>
                    <a:pt x="1052" y="609"/>
                    <a:pt x="1052" y="609"/>
                    <a:pt x="1052" y="609"/>
                  </a:cubicBezTo>
                  <a:cubicBezTo>
                    <a:pt x="1052" y="609"/>
                    <a:pt x="1052" y="609"/>
                    <a:pt x="1052" y="609"/>
                  </a:cubicBezTo>
                  <a:moveTo>
                    <a:pt x="1078" y="600"/>
                  </a:moveTo>
                  <a:cubicBezTo>
                    <a:pt x="1078" y="600"/>
                    <a:pt x="1077" y="600"/>
                    <a:pt x="1077" y="600"/>
                  </a:cubicBezTo>
                  <a:cubicBezTo>
                    <a:pt x="1089" y="631"/>
                    <a:pt x="1089" y="631"/>
                    <a:pt x="1089" y="631"/>
                  </a:cubicBezTo>
                  <a:cubicBezTo>
                    <a:pt x="1089" y="631"/>
                    <a:pt x="1089" y="631"/>
                    <a:pt x="1089" y="631"/>
                  </a:cubicBezTo>
                  <a:cubicBezTo>
                    <a:pt x="1078" y="600"/>
                    <a:pt x="1078" y="600"/>
                    <a:pt x="1078" y="600"/>
                  </a:cubicBezTo>
                  <a:moveTo>
                    <a:pt x="1079" y="599"/>
                  </a:moveTo>
                  <a:cubicBezTo>
                    <a:pt x="1079" y="599"/>
                    <a:pt x="1078" y="599"/>
                    <a:pt x="1078" y="600"/>
                  </a:cubicBezTo>
                  <a:cubicBezTo>
                    <a:pt x="1128" y="637"/>
                    <a:pt x="1128" y="637"/>
                    <a:pt x="1128" y="637"/>
                  </a:cubicBezTo>
                  <a:cubicBezTo>
                    <a:pt x="1128" y="637"/>
                    <a:pt x="1128" y="636"/>
                    <a:pt x="1129" y="636"/>
                  </a:cubicBezTo>
                  <a:cubicBezTo>
                    <a:pt x="1079" y="599"/>
                    <a:pt x="1079" y="599"/>
                    <a:pt x="1079" y="599"/>
                  </a:cubicBezTo>
                  <a:moveTo>
                    <a:pt x="1075" y="599"/>
                  </a:moveTo>
                  <a:cubicBezTo>
                    <a:pt x="1056" y="608"/>
                    <a:pt x="1056" y="608"/>
                    <a:pt x="1056" y="608"/>
                  </a:cubicBezTo>
                  <a:cubicBezTo>
                    <a:pt x="1056" y="608"/>
                    <a:pt x="1056" y="608"/>
                    <a:pt x="1056" y="608"/>
                  </a:cubicBezTo>
                  <a:cubicBezTo>
                    <a:pt x="1075" y="599"/>
                    <a:pt x="1075" y="599"/>
                    <a:pt x="1075" y="599"/>
                  </a:cubicBezTo>
                  <a:cubicBezTo>
                    <a:pt x="1075" y="599"/>
                    <a:pt x="1075" y="599"/>
                    <a:pt x="1075" y="599"/>
                  </a:cubicBezTo>
                  <a:moveTo>
                    <a:pt x="744" y="591"/>
                  </a:moveTo>
                  <a:cubicBezTo>
                    <a:pt x="744" y="591"/>
                    <a:pt x="744" y="591"/>
                    <a:pt x="744" y="591"/>
                  </a:cubicBezTo>
                  <a:cubicBezTo>
                    <a:pt x="766" y="618"/>
                    <a:pt x="766" y="618"/>
                    <a:pt x="766" y="618"/>
                  </a:cubicBezTo>
                  <a:cubicBezTo>
                    <a:pt x="766" y="618"/>
                    <a:pt x="766" y="618"/>
                    <a:pt x="767" y="618"/>
                  </a:cubicBezTo>
                  <a:cubicBezTo>
                    <a:pt x="767" y="618"/>
                    <a:pt x="767" y="618"/>
                    <a:pt x="767" y="618"/>
                  </a:cubicBezTo>
                  <a:cubicBezTo>
                    <a:pt x="744" y="591"/>
                    <a:pt x="744" y="591"/>
                    <a:pt x="744" y="591"/>
                  </a:cubicBezTo>
                  <a:moveTo>
                    <a:pt x="868" y="588"/>
                  </a:moveTo>
                  <a:cubicBezTo>
                    <a:pt x="868" y="588"/>
                    <a:pt x="868" y="589"/>
                    <a:pt x="868" y="589"/>
                  </a:cubicBezTo>
                  <a:cubicBezTo>
                    <a:pt x="885" y="625"/>
                    <a:pt x="885" y="625"/>
                    <a:pt x="885" y="625"/>
                  </a:cubicBezTo>
                  <a:cubicBezTo>
                    <a:pt x="885" y="625"/>
                    <a:pt x="885" y="625"/>
                    <a:pt x="885" y="625"/>
                  </a:cubicBezTo>
                  <a:cubicBezTo>
                    <a:pt x="868" y="588"/>
                    <a:pt x="868" y="588"/>
                    <a:pt x="868" y="588"/>
                  </a:cubicBezTo>
                  <a:moveTo>
                    <a:pt x="866" y="588"/>
                  </a:moveTo>
                  <a:cubicBezTo>
                    <a:pt x="836" y="624"/>
                    <a:pt x="836" y="624"/>
                    <a:pt x="836" y="624"/>
                  </a:cubicBezTo>
                  <a:cubicBezTo>
                    <a:pt x="809" y="622"/>
                    <a:pt x="809" y="622"/>
                    <a:pt x="809" y="622"/>
                  </a:cubicBezTo>
                  <a:cubicBezTo>
                    <a:pt x="809" y="622"/>
                    <a:pt x="809" y="622"/>
                    <a:pt x="809" y="622"/>
                  </a:cubicBezTo>
                  <a:cubicBezTo>
                    <a:pt x="835" y="624"/>
                    <a:pt x="835" y="624"/>
                    <a:pt x="835" y="624"/>
                  </a:cubicBezTo>
                  <a:cubicBezTo>
                    <a:pt x="784" y="686"/>
                    <a:pt x="784" y="686"/>
                    <a:pt x="784" y="686"/>
                  </a:cubicBezTo>
                  <a:cubicBezTo>
                    <a:pt x="784" y="686"/>
                    <a:pt x="784" y="686"/>
                    <a:pt x="784" y="686"/>
                  </a:cubicBezTo>
                  <a:cubicBezTo>
                    <a:pt x="836" y="624"/>
                    <a:pt x="836" y="624"/>
                    <a:pt x="836" y="624"/>
                  </a:cubicBezTo>
                  <a:cubicBezTo>
                    <a:pt x="883" y="628"/>
                    <a:pt x="883" y="628"/>
                    <a:pt x="883" y="628"/>
                  </a:cubicBezTo>
                  <a:cubicBezTo>
                    <a:pt x="883" y="628"/>
                    <a:pt x="883" y="628"/>
                    <a:pt x="883" y="628"/>
                  </a:cubicBezTo>
                  <a:cubicBezTo>
                    <a:pt x="836" y="624"/>
                    <a:pt x="836" y="624"/>
                    <a:pt x="836" y="624"/>
                  </a:cubicBezTo>
                  <a:cubicBezTo>
                    <a:pt x="866" y="588"/>
                    <a:pt x="866" y="588"/>
                    <a:pt x="866" y="588"/>
                  </a:cubicBezTo>
                  <a:cubicBezTo>
                    <a:pt x="866" y="588"/>
                    <a:pt x="866" y="588"/>
                    <a:pt x="866" y="588"/>
                  </a:cubicBezTo>
                  <a:moveTo>
                    <a:pt x="865" y="588"/>
                  </a:moveTo>
                  <a:cubicBezTo>
                    <a:pt x="809" y="620"/>
                    <a:pt x="809" y="620"/>
                    <a:pt x="809" y="620"/>
                  </a:cubicBezTo>
                  <a:cubicBezTo>
                    <a:pt x="809" y="620"/>
                    <a:pt x="809" y="620"/>
                    <a:pt x="809" y="621"/>
                  </a:cubicBezTo>
                  <a:cubicBezTo>
                    <a:pt x="866" y="588"/>
                    <a:pt x="866" y="588"/>
                    <a:pt x="866" y="588"/>
                  </a:cubicBezTo>
                  <a:cubicBezTo>
                    <a:pt x="865" y="588"/>
                    <a:pt x="865" y="588"/>
                    <a:pt x="865" y="588"/>
                  </a:cubicBezTo>
                  <a:moveTo>
                    <a:pt x="984" y="585"/>
                  </a:moveTo>
                  <a:cubicBezTo>
                    <a:pt x="969" y="609"/>
                    <a:pt x="969" y="609"/>
                    <a:pt x="969" y="609"/>
                  </a:cubicBezTo>
                  <a:cubicBezTo>
                    <a:pt x="970" y="609"/>
                    <a:pt x="970" y="610"/>
                    <a:pt x="970" y="610"/>
                  </a:cubicBezTo>
                  <a:cubicBezTo>
                    <a:pt x="984" y="585"/>
                    <a:pt x="984" y="585"/>
                    <a:pt x="984" y="585"/>
                  </a:cubicBezTo>
                  <a:cubicBezTo>
                    <a:pt x="984" y="585"/>
                    <a:pt x="984" y="585"/>
                    <a:pt x="984" y="585"/>
                  </a:cubicBezTo>
                  <a:moveTo>
                    <a:pt x="982" y="583"/>
                  </a:moveTo>
                  <a:cubicBezTo>
                    <a:pt x="938" y="604"/>
                    <a:pt x="938" y="604"/>
                    <a:pt x="938" y="604"/>
                  </a:cubicBezTo>
                  <a:cubicBezTo>
                    <a:pt x="869" y="587"/>
                    <a:pt x="869" y="587"/>
                    <a:pt x="869" y="587"/>
                  </a:cubicBezTo>
                  <a:cubicBezTo>
                    <a:pt x="869" y="587"/>
                    <a:pt x="869" y="587"/>
                    <a:pt x="869" y="587"/>
                  </a:cubicBezTo>
                  <a:cubicBezTo>
                    <a:pt x="869" y="587"/>
                    <a:pt x="869" y="587"/>
                    <a:pt x="869" y="587"/>
                  </a:cubicBezTo>
                  <a:cubicBezTo>
                    <a:pt x="938" y="604"/>
                    <a:pt x="938" y="604"/>
                    <a:pt x="938" y="604"/>
                  </a:cubicBezTo>
                  <a:cubicBezTo>
                    <a:pt x="890" y="627"/>
                    <a:pt x="890" y="627"/>
                    <a:pt x="890" y="627"/>
                  </a:cubicBezTo>
                  <a:cubicBezTo>
                    <a:pt x="890" y="627"/>
                    <a:pt x="890" y="627"/>
                    <a:pt x="890" y="627"/>
                  </a:cubicBezTo>
                  <a:cubicBezTo>
                    <a:pt x="939" y="604"/>
                    <a:pt x="939" y="604"/>
                    <a:pt x="939" y="604"/>
                  </a:cubicBezTo>
                  <a:cubicBezTo>
                    <a:pt x="967" y="611"/>
                    <a:pt x="967" y="611"/>
                    <a:pt x="967" y="611"/>
                  </a:cubicBezTo>
                  <a:cubicBezTo>
                    <a:pt x="967" y="611"/>
                    <a:pt x="967" y="611"/>
                    <a:pt x="967" y="611"/>
                  </a:cubicBezTo>
                  <a:cubicBezTo>
                    <a:pt x="967" y="611"/>
                    <a:pt x="967" y="611"/>
                    <a:pt x="967" y="611"/>
                  </a:cubicBezTo>
                  <a:cubicBezTo>
                    <a:pt x="939" y="604"/>
                    <a:pt x="939" y="604"/>
                    <a:pt x="939" y="604"/>
                  </a:cubicBezTo>
                  <a:cubicBezTo>
                    <a:pt x="982" y="583"/>
                    <a:pt x="982" y="583"/>
                    <a:pt x="982" y="583"/>
                  </a:cubicBezTo>
                  <a:cubicBezTo>
                    <a:pt x="982" y="583"/>
                    <a:pt x="982" y="583"/>
                    <a:pt x="982" y="583"/>
                  </a:cubicBezTo>
                  <a:moveTo>
                    <a:pt x="1082" y="564"/>
                  </a:moveTo>
                  <a:cubicBezTo>
                    <a:pt x="1077" y="596"/>
                    <a:pt x="1077" y="596"/>
                    <a:pt x="1077" y="596"/>
                  </a:cubicBezTo>
                  <a:cubicBezTo>
                    <a:pt x="1077" y="596"/>
                    <a:pt x="1077" y="596"/>
                    <a:pt x="1077" y="596"/>
                  </a:cubicBezTo>
                  <a:cubicBezTo>
                    <a:pt x="1077" y="596"/>
                    <a:pt x="1077" y="596"/>
                    <a:pt x="1077" y="596"/>
                  </a:cubicBezTo>
                  <a:cubicBezTo>
                    <a:pt x="1077" y="596"/>
                    <a:pt x="1077" y="596"/>
                    <a:pt x="1077" y="596"/>
                  </a:cubicBezTo>
                  <a:cubicBezTo>
                    <a:pt x="1083" y="564"/>
                    <a:pt x="1083" y="564"/>
                    <a:pt x="1083" y="564"/>
                  </a:cubicBezTo>
                  <a:cubicBezTo>
                    <a:pt x="1083" y="564"/>
                    <a:pt x="1083" y="564"/>
                    <a:pt x="1083" y="564"/>
                  </a:cubicBezTo>
                  <a:cubicBezTo>
                    <a:pt x="1083" y="564"/>
                    <a:pt x="1082" y="564"/>
                    <a:pt x="1082" y="564"/>
                  </a:cubicBezTo>
                  <a:moveTo>
                    <a:pt x="757" y="556"/>
                  </a:moveTo>
                  <a:cubicBezTo>
                    <a:pt x="743" y="586"/>
                    <a:pt x="743" y="586"/>
                    <a:pt x="743" y="586"/>
                  </a:cubicBezTo>
                  <a:cubicBezTo>
                    <a:pt x="743" y="586"/>
                    <a:pt x="743" y="586"/>
                    <a:pt x="744" y="587"/>
                  </a:cubicBezTo>
                  <a:cubicBezTo>
                    <a:pt x="757" y="556"/>
                    <a:pt x="757" y="556"/>
                    <a:pt x="757" y="556"/>
                  </a:cubicBezTo>
                  <a:cubicBezTo>
                    <a:pt x="757" y="556"/>
                    <a:pt x="757" y="556"/>
                    <a:pt x="757" y="556"/>
                  </a:cubicBezTo>
                  <a:moveTo>
                    <a:pt x="735" y="547"/>
                  </a:moveTo>
                  <a:cubicBezTo>
                    <a:pt x="735" y="547"/>
                    <a:pt x="735" y="547"/>
                    <a:pt x="735" y="547"/>
                  </a:cubicBezTo>
                  <a:cubicBezTo>
                    <a:pt x="742" y="586"/>
                    <a:pt x="742" y="586"/>
                    <a:pt x="742" y="586"/>
                  </a:cubicBezTo>
                  <a:cubicBezTo>
                    <a:pt x="742" y="586"/>
                    <a:pt x="742" y="586"/>
                    <a:pt x="742" y="586"/>
                  </a:cubicBezTo>
                  <a:cubicBezTo>
                    <a:pt x="735" y="547"/>
                    <a:pt x="735" y="547"/>
                    <a:pt x="735" y="547"/>
                  </a:cubicBezTo>
                  <a:moveTo>
                    <a:pt x="736" y="546"/>
                  </a:moveTo>
                  <a:cubicBezTo>
                    <a:pt x="736" y="546"/>
                    <a:pt x="736" y="546"/>
                    <a:pt x="736" y="546"/>
                  </a:cubicBezTo>
                  <a:cubicBezTo>
                    <a:pt x="756" y="554"/>
                    <a:pt x="756" y="554"/>
                    <a:pt x="756" y="554"/>
                  </a:cubicBezTo>
                  <a:cubicBezTo>
                    <a:pt x="756" y="554"/>
                    <a:pt x="756" y="554"/>
                    <a:pt x="756" y="554"/>
                  </a:cubicBezTo>
                  <a:cubicBezTo>
                    <a:pt x="736" y="546"/>
                    <a:pt x="736" y="546"/>
                    <a:pt x="736" y="546"/>
                  </a:cubicBezTo>
                  <a:moveTo>
                    <a:pt x="787" y="536"/>
                  </a:moveTo>
                  <a:cubicBezTo>
                    <a:pt x="771" y="604"/>
                    <a:pt x="771" y="604"/>
                    <a:pt x="771" y="604"/>
                  </a:cubicBezTo>
                  <a:cubicBezTo>
                    <a:pt x="765" y="600"/>
                    <a:pt x="765" y="600"/>
                    <a:pt x="765" y="600"/>
                  </a:cubicBezTo>
                  <a:cubicBezTo>
                    <a:pt x="758" y="556"/>
                    <a:pt x="758" y="556"/>
                    <a:pt x="758" y="556"/>
                  </a:cubicBezTo>
                  <a:cubicBezTo>
                    <a:pt x="758" y="556"/>
                    <a:pt x="758" y="556"/>
                    <a:pt x="758" y="556"/>
                  </a:cubicBezTo>
                  <a:cubicBezTo>
                    <a:pt x="765" y="600"/>
                    <a:pt x="765" y="600"/>
                    <a:pt x="765" y="600"/>
                  </a:cubicBezTo>
                  <a:cubicBezTo>
                    <a:pt x="745" y="590"/>
                    <a:pt x="745" y="590"/>
                    <a:pt x="745" y="590"/>
                  </a:cubicBezTo>
                  <a:cubicBezTo>
                    <a:pt x="745" y="590"/>
                    <a:pt x="745" y="590"/>
                    <a:pt x="745" y="590"/>
                  </a:cubicBezTo>
                  <a:cubicBezTo>
                    <a:pt x="765" y="601"/>
                    <a:pt x="765" y="601"/>
                    <a:pt x="765" y="601"/>
                  </a:cubicBezTo>
                  <a:cubicBezTo>
                    <a:pt x="767" y="618"/>
                    <a:pt x="767" y="618"/>
                    <a:pt x="767" y="618"/>
                  </a:cubicBezTo>
                  <a:cubicBezTo>
                    <a:pt x="767" y="618"/>
                    <a:pt x="767" y="618"/>
                    <a:pt x="768" y="618"/>
                  </a:cubicBezTo>
                  <a:cubicBezTo>
                    <a:pt x="765" y="601"/>
                    <a:pt x="765" y="601"/>
                    <a:pt x="765" y="601"/>
                  </a:cubicBezTo>
                  <a:cubicBezTo>
                    <a:pt x="771" y="604"/>
                    <a:pt x="771" y="604"/>
                    <a:pt x="771" y="604"/>
                  </a:cubicBezTo>
                  <a:cubicBezTo>
                    <a:pt x="768" y="618"/>
                    <a:pt x="768" y="618"/>
                    <a:pt x="768" y="618"/>
                  </a:cubicBezTo>
                  <a:cubicBezTo>
                    <a:pt x="768" y="618"/>
                    <a:pt x="768" y="618"/>
                    <a:pt x="768" y="618"/>
                  </a:cubicBezTo>
                  <a:cubicBezTo>
                    <a:pt x="772" y="604"/>
                    <a:pt x="772" y="604"/>
                    <a:pt x="772" y="604"/>
                  </a:cubicBezTo>
                  <a:cubicBezTo>
                    <a:pt x="788" y="613"/>
                    <a:pt x="788" y="613"/>
                    <a:pt x="788" y="613"/>
                  </a:cubicBezTo>
                  <a:cubicBezTo>
                    <a:pt x="769" y="619"/>
                    <a:pt x="769" y="619"/>
                    <a:pt x="769" y="619"/>
                  </a:cubicBezTo>
                  <a:cubicBezTo>
                    <a:pt x="769" y="619"/>
                    <a:pt x="770" y="619"/>
                    <a:pt x="770" y="619"/>
                  </a:cubicBezTo>
                  <a:cubicBezTo>
                    <a:pt x="789" y="613"/>
                    <a:pt x="789" y="613"/>
                    <a:pt x="789" y="613"/>
                  </a:cubicBezTo>
                  <a:cubicBezTo>
                    <a:pt x="804" y="621"/>
                    <a:pt x="804" y="621"/>
                    <a:pt x="804" y="621"/>
                  </a:cubicBezTo>
                  <a:cubicBezTo>
                    <a:pt x="804" y="621"/>
                    <a:pt x="804" y="620"/>
                    <a:pt x="804" y="620"/>
                  </a:cubicBezTo>
                  <a:cubicBezTo>
                    <a:pt x="789" y="613"/>
                    <a:pt x="789" y="613"/>
                    <a:pt x="789" y="613"/>
                  </a:cubicBezTo>
                  <a:cubicBezTo>
                    <a:pt x="865" y="588"/>
                    <a:pt x="865" y="588"/>
                    <a:pt x="865" y="588"/>
                  </a:cubicBezTo>
                  <a:cubicBezTo>
                    <a:pt x="865" y="587"/>
                    <a:pt x="865" y="587"/>
                    <a:pt x="865" y="587"/>
                  </a:cubicBezTo>
                  <a:cubicBezTo>
                    <a:pt x="789" y="613"/>
                    <a:pt x="789" y="613"/>
                    <a:pt x="789" y="613"/>
                  </a:cubicBezTo>
                  <a:cubicBezTo>
                    <a:pt x="772" y="604"/>
                    <a:pt x="772" y="604"/>
                    <a:pt x="772" y="604"/>
                  </a:cubicBezTo>
                  <a:cubicBezTo>
                    <a:pt x="788" y="536"/>
                    <a:pt x="788" y="536"/>
                    <a:pt x="788" y="536"/>
                  </a:cubicBezTo>
                  <a:cubicBezTo>
                    <a:pt x="788" y="536"/>
                    <a:pt x="787" y="536"/>
                    <a:pt x="787" y="536"/>
                  </a:cubicBezTo>
                  <a:moveTo>
                    <a:pt x="786" y="534"/>
                  </a:moveTo>
                  <a:cubicBezTo>
                    <a:pt x="759" y="553"/>
                    <a:pt x="759" y="553"/>
                    <a:pt x="759" y="553"/>
                  </a:cubicBezTo>
                  <a:cubicBezTo>
                    <a:pt x="759" y="553"/>
                    <a:pt x="760" y="553"/>
                    <a:pt x="760" y="553"/>
                  </a:cubicBezTo>
                  <a:cubicBezTo>
                    <a:pt x="760" y="553"/>
                    <a:pt x="760" y="553"/>
                    <a:pt x="760" y="553"/>
                  </a:cubicBezTo>
                  <a:cubicBezTo>
                    <a:pt x="786" y="535"/>
                    <a:pt x="786" y="535"/>
                    <a:pt x="786" y="535"/>
                  </a:cubicBezTo>
                  <a:cubicBezTo>
                    <a:pt x="786" y="535"/>
                    <a:pt x="786" y="535"/>
                    <a:pt x="786" y="535"/>
                  </a:cubicBezTo>
                  <a:cubicBezTo>
                    <a:pt x="786" y="534"/>
                    <a:pt x="786" y="534"/>
                    <a:pt x="786" y="534"/>
                  </a:cubicBezTo>
                  <a:moveTo>
                    <a:pt x="1000" y="610"/>
                  </a:moveTo>
                  <a:cubicBezTo>
                    <a:pt x="995" y="600"/>
                    <a:pt x="995" y="600"/>
                    <a:pt x="995" y="600"/>
                  </a:cubicBezTo>
                  <a:cubicBezTo>
                    <a:pt x="1009" y="594"/>
                    <a:pt x="1009" y="594"/>
                    <a:pt x="1009" y="594"/>
                  </a:cubicBezTo>
                  <a:cubicBezTo>
                    <a:pt x="1008" y="610"/>
                    <a:pt x="1008" y="610"/>
                    <a:pt x="1008" y="610"/>
                  </a:cubicBezTo>
                  <a:cubicBezTo>
                    <a:pt x="1000" y="610"/>
                    <a:pt x="1000" y="610"/>
                    <a:pt x="1000" y="610"/>
                  </a:cubicBezTo>
                  <a:moveTo>
                    <a:pt x="1013" y="529"/>
                  </a:moveTo>
                  <a:cubicBezTo>
                    <a:pt x="1010" y="574"/>
                    <a:pt x="1010" y="574"/>
                    <a:pt x="1010" y="574"/>
                  </a:cubicBezTo>
                  <a:cubicBezTo>
                    <a:pt x="989" y="580"/>
                    <a:pt x="989" y="580"/>
                    <a:pt x="989" y="580"/>
                  </a:cubicBezTo>
                  <a:cubicBezTo>
                    <a:pt x="989" y="581"/>
                    <a:pt x="989" y="581"/>
                    <a:pt x="989" y="581"/>
                  </a:cubicBezTo>
                  <a:cubicBezTo>
                    <a:pt x="1010" y="574"/>
                    <a:pt x="1010" y="574"/>
                    <a:pt x="1010" y="574"/>
                  </a:cubicBezTo>
                  <a:cubicBezTo>
                    <a:pt x="1009" y="594"/>
                    <a:pt x="1009" y="594"/>
                    <a:pt x="1009" y="594"/>
                  </a:cubicBezTo>
                  <a:cubicBezTo>
                    <a:pt x="995" y="600"/>
                    <a:pt x="995" y="600"/>
                    <a:pt x="995" y="600"/>
                  </a:cubicBezTo>
                  <a:cubicBezTo>
                    <a:pt x="987" y="585"/>
                    <a:pt x="987" y="585"/>
                    <a:pt x="987" y="585"/>
                  </a:cubicBezTo>
                  <a:cubicBezTo>
                    <a:pt x="987" y="585"/>
                    <a:pt x="987" y="585"/>
                    <a:pt x="987" y="585"/>
                  </a:cubicBezTo>
                  <a:cubicBezTo>
                    <a:pt x="994" y="600"/>
                    <a:pt x="994" y="600"/>
                    <a:pt x="994" y="600"/>
                  </a:cubicBezTo>
                  <a:cubicBezTo>
                    <a:pt x="970" y="610"/>
                    <a:pt x="970" y="610"/>
                    <a:pt x="970" y="610"/>
                  </a:cubicBezTo>
                  <a:cubicBezTo>
                    <a:pt x="970" y="610"/>
                    <a:pt x="970" y="610"/>
                    <a:pt x="971" y="611"/>
                  </a:cubicBezTo>
                  <a:cubicBezTo>
                    <a:pt x="994" y="600"/>
                    <a:pt x="994" y="600"/>
                    <a:pt x="994" y="600"/>
                  </a:cubicBezTo>
                  <a:cubicBezTo>
                    <a:pt x="999" y="610"/>
                    <a:pt x="999" y="610"/>
                    <a:pt x="999" y="610"/>
                  </a:cubicBezTo>
                  <a:cubicBezTo>
                    <a:pt x="971" y="611"/>
                    <a:pt x="971" y="611"/>
                    <a:pt x="971" y="611"/>
                  </a:cubicBezTo>
                  <a:cubicBezTo>
                    <a:pt x="971" y="611"/>
                    <a:pt x="971" y="611"/>
                    <a:pt x="971" y="611"/>
                  </a:cubicBezTo>
                  <a:cubicBezTo>
                    <a:pt x="999" y="610"/>
                    <a:pt x="999" y="610"/>
                    <a:pt x="999" y="610"/>
                  </a:cubicBezTo>
                  <a:cubicBezTo>
                    <a:pt x="1006" y="623"/>
                    <a:pt x="1006" y="623"/>
                    <a:pt x="1006" y="623"/>
                  </a:cubicBezTo>
                  <a:cubicBezTo>
                    <a:pt x="1006" y="623"/>
                    <a:pt x="1006" y="623"/>
                    <a:pt x="1006" y="623"/>
                  </a:cubicBezTo>
                  <a:cubicBezTo>
                    <a:pt x="1000" y="610"/>
                    <a:pt x="1000" y="610"/>
                    <a:pt x="1000" y="610"/>
                  </a:cubicBezTo>
                  <a:cubicBezTo>
                    <a:pt x="1008" y="610"/>
                    <a:pt x="1008" y="610"/>
                    <a:pt x="1008" y="610"/>
                  </a:cubicBezTo>
                  <a:cubicBezTo>
                    <a:pt x="1007" y="622"/>
                    <a:pt x="1007" y="622"/>
                    <a:pt x="1007" y="622"/>
                  </a:cubicBezTo>
                  <a:cubicBezTo>
                    <a:pt x="1007" y="622"/>
                    <a:pt x="1007" y="622"/>
                    <a:pt x="1007" y="622"/>
                  </a:cubicBezTo>
                  <a:cubicBezTo>
                    <a:pt x="1007" y="622"/>
                    <a:pt x="1007" y="622"/>
                    <a:pt x="1007" y="622"/>
                  </a:cubicBezTo>
                  <a:cubicBezTo>
                    <a:pt x="1008" y="610"/>
                    <a:pt x="1008" y="610"/>
                    <a:pt x="1008" y="610"/>
                  </a:cubicBezTo>
                  <a:cubicBezTo>
                    <a:pt x="1052" y="609"/>
                    <a:pt x="1052" y="609"/>
                    <a:pt x="1052" y="609"/>
                  </a:cubicBezTo>
                  <a:cubicBezTo>
                    <a:pt x="1052" y="609"/>
                    <a:pt x="1052" y="608"/>
                    <a:pt x="1052" y="608"/>
                  </a:cubicBezTo>
                  <a:cubicBezTo>
                    <a:pt x="1008" y="610"/>
                    <a:pt x="1008" y="610"/>
                    <a:pt x="1008" y="610"/>
                  </a:cubicBezTo>
                  <a:cubicBezTo>
                    <a:pt x="1009" y="594"/>
                    <a:pt x="1009" y="594"/>
                    <a:pt x="1009" y="594"/>
                  </a:cubicBezTo>
                  <a:cubicBezTo>
                    <a:pt x="1050" y="576"/>
                    <a:pt x="1050" y="576"/>
                    <a:pt x="1050" y="576"/>
                  </a:cubicBezTo>
                  <a:cubicBezTo>
                    <a:pt x="1066" y="589"/>
                    <a:pt x="1066" y="589"/>
                    <a:pt x="1066" y="589"/>
                  </a:cubicBezTo>
                  <a:cubicBezTo>
                    <a:pt x="1055" y="607"/>
                    <a:pt x="1055" y="607"/>
                    <a:pt x="1055" y="607"/>
                  </a:cubicBezTo>
                  <a:cubicBezTo>
                    <a:pt x="1055" y="607"/>
                    <a:pt x="1055" y="607"/>
                    <a:pt x="1055" y="607"/>
                  </a:cubicBezTo>
                  <a:cubicBezTo>
                    <a:pt x="1066" y="589"/>
                    <a:pt x="1066" y="589"/>
                    <a:pt x="1066" y="589"/>
                  </a:cubicBezTo>
                  <a:cubicBezTo>
                    <a:pt x="1075" y="597"/>
                    <a:pt x="1075" y="597"/>
                    <a:pt x="1075" y="597"/>
                  </a:cubicBezTo>
                  <a:cubicBezTo>
                    <a:pt x="1075" y="597"/>
                    <a:pt x="1075" y="597"/>
                    <a:pt x="1076" y="597"/>
                  </a:cubicBezTo>
                  <a:cubicBezTo>
                    <a:pt x="1066" y="589"/>
                    <a:pt x="1066" y="589"/>
                    <a:pt x="1066" y="589"/>
                  </a:cubicBezTo>
                  <a:cubicBezTo>
                    <a:pt x="1082" y="564"/>
                    <a:pt x="1082" y="564"/>
                    <a:pt x="1082" y="564"/>
                  </a:cubicBezTo>
                  <a:cubicBezTo>
                    <a:pt x="1082" y="564"/>
                    <a:pt x="1082" y="564"/>
                    <a:pt x="1081" y="564"/>
                  </a:cubicBezTo>
                  <a:cubicBezTo>
                    <a:pt x="1066" y="589"/>
                    <a:pt x="1066" y="589"/>
                    <a:pt x="1066" y="589"/>
                  </a:cubicBezTo>
                  <a:cubicBezTo>
                    <a:pt x="1050" y="576"/>
                    <a:pt x="1050" y="576"/>
                    <a:pt x="1050" y="576"/>
                  </a:cubicBezTo>
                  <a:cubicBezTo>
                    <a:pt x="1081" y="563"/>
                    <a:pt x="1081" y="563"/>
                    <a:pt x="1081" y="563"/>
                  </a:cubicBezTo>
                  <a:cubicBezTo>
                    <a:pt x="1081" y="563"/>
                    <a:pt x="1081" y="563"/>
                    <a:pt x="1080" y="563"/>
                  </a:cubicBezTo>
                  <a:cubicBezTo>
                    <a:pt x="1050" y="576"/>
                    <a:pt x="1050" y="576"/>
                    <a:pt x="1050" y="576"/>
                  </a:cubicBezTo>
                  <a:cubicBezTo>
                    <a:pt x="1039" y="567"/>
                    <a:pt x="1039" y="567"/>
                    <a:pt x="1039" y="567"/>
                  </a:cubicBezTo>
                  <a:cubicBezTo>
                    <a:pt x="1039" y="567"/>
                    <a:pt x="1039" y="567"/>
                    <a:pt x="1039" y="567"/>
                  </a:cubicBezTo>
                  <a:cubicBezTo>
                    <a:pt x="1050" y="576"/>
                    <a:pt x="1050" y="576"/>
                    <a:pt x="1050" y="576"/>
                  </a:cubicBezTo>
                  <a:cubicBezTo>
                    <a:pt x="1009" y="593"/>
                    <a:pt x="1009" y="593"/>
                    <a:pt x="1009" y="593"/>
                  </a:cubicBezTo>
                  <a:cubicBezTo>
                    <a:pt x="1011" y="574"/>
                    <a:pt x="1011" y="574"/>
                    <a:pt x="1011" y="574"/>
                  </a:cubicBezTo>
                  <a:cubicBezTo>
                    <a:pt x="1035" y="567"/>
                    <a:pt x="1035" y="567"/>
                    <a:pt x="1035" y="567"/>
                  </a:cubicBezTo>
                  <a:cubicBezTo>
                    <a:pt x="1035" y="566"/>
                    <a:pt x="1035" y="566"/>
                    <a:pt x="1035" y="566"/>
                  </a:cubicBezTo>
                  <a:cubicBezTo>
                    <a:pt x="1011" y="574"/>
                    <a:pt x="1011" y="574"/>
                    <a:pt x="1011" y="574"/>
                  </a:cubicBezTo>
                  <a:cubicBezTo>
                    <a:pt x="1013" y="529"/>
                    <a:pt x="1013" y="529"/>
                    <a:pt x="1013" y="529"/>
                  </a:cubicBezTo>
                  <a:cubicBezTo>
                    <a:pt x="1013" y="529"/>
                    <a:pt x="1013" y="529"/>
                    <a:pt x="1013" y="529"/>
                  </a:cubicBezTo>
                  <a:cubicBezTo>
                    <a:pt x="1013" y="529"/>
                    <a:pt x="1013" y="529"/>
                    <a:pt x="1013" y="529"/>
                  </a:cubicBezTo>
                  <a:moveTo>
                    <a:pt x="1012" y="529"/>
                  </a:moveTo>
                  <a:cubicBezTo>
                    <a:pt x="987" y="578"/>
                    <a:pt x="987" y="578"/>
                    <a:pt x="987" y="578"/>
                  </a:cubicBezTo>
                  <a:cubicBezTo>
                    <a:pt x="987" y="578"/>
                    <a:pt x="987" y="579"/>
                    <a:pt x="987" y="579"/>
                  </a:cubicBezTo>
                  <a:cubicBezTo>
                    <a:pt x="1013" y="529"/>
                    <a:pt x="1013" y="529"/>
                    <a:pt x="1013" y="529"/>
                  </a:cubicBezTo>
                  <a:cubicBezTo>
                    <a:pt x="1013" y="529"/>
                    <a:pt x="1012" y="529"/>
                    <a:pt x="1012" y="529"/>
                  </a:cubicBezTo>
                  <a:moveTo>
                    <a:pt x="1015" y="529"/>
                  </a:moveTo>
                  <a:cubicBezTo>
                    <a:pt x="1014" y="529"/>
                    <a:pt x="1014" y="529"/>
                    <a:pt x="1014" y="529"/>
                  </a:cubicBezTo>
                  <a:cubicBezTo>
                    <a:pt x="1036" y="563"/>
                    <a:pt x="1036" y="563"/>
                    <a:pt x="1036" y="563"/>
                  </a:cubicBezTo>
                  <a:cubicBezTo>
                    <a:pt x="1036" y="563"/>
                    <a:pt x="1036" y="563"/>
                    <a:pt x="1036" y="563"/>
                  </a:cubicBezTo>
                  <a:cubicBezTo>
                    <a:pt x="1015" y="529"/>
                    <a:pt x="1015" y="529"/>
                    <a:pt x="1015" y="529"/>
                  </a:cubicBezTo>
                  <a:moveTo>
                    <a:pt x="692" y="525"/>
                  </a:moveTo>
                  <a:cubicBezTo>
                    <a:pt x="692" y="525"/>
                    <a:pt x="692" y="525"/>
                    <a:pt x="692" y="525"/>
                  </a:cubicBezTo>
                  <a:cubicBezTo>
                    <a:pt x="733" y="545"/>
                    <a:pt x="733" y="545"/>
                    <a:pt x="733" y="545"/>
                  </a:cubicBezTo>
                  <a:cubicBezTo>
                    <a:pt x="733" y="545"/>
                    <a:pt x="733" y="544"/>
                    <a:pt x="733" y="544"/>
                  </a:cubicBezTo>
                  <a:cubicBezTo>
                    <a:pt x="692" y="525"/>
                    <a:pt x="692" y="525"/>
                    <a:pt x="692" y="525"/>
                  </a:cubicBezTo>
                  <a:moveTo>
                    <a:pt x="670" y="488"/>
                  </a:moveTo>
                  <a:cubicBezTo>
                    <a:pt x="605" y="514"/>
                    <a:pt x="605" y="514"/>
                    <a:pt x="605" y="514"/>
                  </a:cubicBezTo>
                  <a:cubicBezTo>
                    <a:pt x="605" y="514"/>
                    <a:pt x="605" y="514"/>
                    <a:pt x="605" y="514"/>
                  </a:cubicBezTo>
                  <a:cubicBezTo>
                    <a:pt x="671" y="488"/>
                    <a:pt x="671" y="488"/>
                    <a:pt x="671" y="488"/>
                  </a:cubicBezTo>
                  <a:cubicBezTo>
                    <a:pt x="670" y="488"/>
                    <a:pt x="670" y="488"/>
                    <a:pt x="670" y="488"/>
                  </a:cubicBezTo>
                  <a:moveTo>
                    <a:pt x="702" y="479"/>
                  </a:moveTo>
                  <a:cubicBezTo>
                    <a:pt x="674" y="486"/>
                    <a:pt x="674" y="486"/>
                    <a:pt x="674" y="486"/>
                  </a:cubicBezTo>
                  <a:cubicBezTo>
                    <a:pt x="674" y="486"/>
                    <a:pt x="674" y="487"/>
                    <a:pt x="674" y="487"/>
                  </a:cubicBezTo>
                  <a:cubicBezTo>
                    <a:pt x="702" y="479"/>
                    <a:pt x="702" y="479"/>
                    <a:pt x="702" y="479"/>
                  </a:cubicBezTo>
                  <a:cubicBezTo>
                    <a:pt x="702" y="479"/>
                    <a:pt x="702" y="479"/>
                    <a:pt x="702" y="479"/>
                  </a:cubicBezTo>
                  <a:moveTo>
                    <a:pt x="495" y="469"/>
                  </a:moveTo>
                  <a:cubicBezTo>
                    <a:pt x="429" y="470"/>
                    <a:pt x="429" y="470"/>
                    <a:pt x="429" y="470"/>
                  </a:cubicBezTo>
                  <a:cubicBezTo>
                    <a:pt x="429" y="470"/>
                    <a:pt x="429" y="470"/>
                    <a:pt x="429" y="470"/>
                  </a:cubicBezTo>
                  <a:cubicBezTo>
                    <a:pt x="495" y="469"/>
                    <a:pt x="495" y="469"/>
                    <a:pt x="495" y="469"/>
                  </a:cubicBezTo>
                  <a:cubicBezTo>
                    <a:pt x="495" y="469"/>
                    <a:pt x="495" y="469"/>
                    <a:pt x="495" y="469"/>
                  </a:cubicBezTo>
                  <a:moveTo>
                    <a:pt x="762" y="461"/>
                  </a:moveTo>
                  <a:cubicBezTo>
                    <a:pt x="753" y="501"/>
                    <a:pt x="753" y="501"/>
                    <a:pt x="753" y="501"/>
                  </a:cubicBezTo>
                  <a:cubicBezTo>
                    <a:pt x="754" y="501"/>
                    <a:pt x="754" y="501"/>
                    <a:pt x="754" y="501"/>
                  </a:cubicBezTo>
                  <a:cubicBezTo>
                    <a:pt x="763" y="461"/>
                    <a:pt x="763" y="461"/>
                    <a:pt x="763" y="461"/>
                  </a:cubicBezTo>
                  <a:cubicBezTo>
                    <a:pt x="763" y="461"/>
                    <a:pt x="763" y="461"/>
                    <a:pt x="762" y="461"/>
                  </a:cubicBezTo>
                  <a:moveTo>
                    <a:pt x="701" y="514"/>
                  </a:moveTo>
                  <a:cubicBezTo>
                    <a:pt x="695" y="508"/>
                    <a:pt x="695" y="508"/>
                    <a:pt x="695" y="508"/>
                  </a:cubicBezTo>
                  <a:cubicBezTo>
                    <a:pt x="699" y="498"/>
                    <a:pt x="699" y="498"/>
                    <a:pt x="699" y="498"/>
                  </a:cubicBezTo>
                  <a:cubicBezTo>
                    <a:pt x="713" y="503"/>
                    <a:pt x="713" y="503"/>
                    <a:pt x="713" y="503"/>
                  </a:cubicBezTo>
                  <a:cubicBezTo>
                    <a:pt x="701" y="514"/>
                    <a:pt x="701" y="514"/>
                    <a:pt x="701" y="514"/>
                  </a:cubicBezTo>
                  <a:moveTo>
                    <a:pt x="761" y="461"/>
                  </a:moveTo>
                  <a:cubicBezTo>
                    <a:pt x="728" y="490"/>
                    <a:pt x="728" y="490"/>
                    <a:pt x="728" y="490"/>
                  </a:cubicBezTo>
                  <a:cubicBezTo>
                    <a:pt x="708" y="479"/>
                    <a:pt x="708" y="479"/>
                    <a:pt x="708" y="479"/>
                  </a:cubicBezTo>
                  <a:cubicBezTo>
                    <a:pt x="708" y="480"/>
                    <a:pt x="708" y="480"/>
                    <a:pt x="708" y="480"/>
                  </a:cubicBezTo>
                  <a:cubicBezTo>
                    <a:pt x="728" y="490"/>
                    <a:pt x="728" y="490"/>
                    <a:pt x="728" y="490"/>
                  </a:cubicBezTo>
                  <a:cubicBezTo>
                    <a:pt x="713" y="503"/>
                    <a:pt x="713" y="503"/>
                    <a:pt x="713" y="503"/>
                  </a:cubicBezTo>
                  <a:cubicBezTo>
                    <a:pt x="699" y="497"/>
                    <a:pt x="699" y="497"/>
                    <a:pt x="699" y="497"/>
                  </a:cubicBezTo>
                  <a:cubicBezTo>
                    <a:pt x="704" y="481"/>
                    <a:pt x="704" y="481"/>
                    <a:pt x="704" y="481"/>
                  </a:cubicBezTo>
                  <a:cubicBezTo>
                    <a:pt x="704" y="481"/>
                    <a:pt x="704" y="481"/>
                    <a:pt x="704" y="481"/>
                  </a:cubicBezTo>
                  <a:cubicBezTo>
                    <a:pt x="698" y="497"/>
                    <a:pt x="698" y="497"/>
                    <a:pt x="698" y="497"/>
                  </a:cubicBezTo>
                  <a:cubicBezTo>
                    <a:pt x="674" y="488"/>
                    <a:pt x="674" y="488"/>
                    <a:pt x="674" y="488"/>
                  </a:cubicBezTo>
                  <a:cubicBezTo>
                    <a:pt x="674" y="488"/>
                    <a:pt x="674" y="488"/>
                    <a:pt x="674" y="488"/>
                  </a:cubicBezTo>
                  <a:cubicBezTo>
                    <a:pt x="698" y="498"/>
                    <a:pt x="698" y="498"/>
                    <a:pt x="698" y="498"/>
                  </a:cubicBezTo>
                  <a:cubicBezTo>
                    <a:pt x="695" y="508"/>
                    <a:pt x="695" y="508"/>
                    <a:pt x="695" y="508"/>
                  </a:cubicBezTo>
                  <a:cubicBezTo>
                    <a:pt x="674" y="488"/>
                    <a:pt x="674" y="488"/>
                    <a:pt x="674" y="488"/>
                  </a:cubicBezTo>
                  <a:cubicBezTo>
                    <a:pt x="674" y="488"/>
                    <a:pt x="674" y="488"/>
                    <a:pt x="674" y="489"/>
                  </a:cubicBezTo>
                  <a:cubicBezTo>
                    <a:pt x="695" y="508"/>
                    <a:pt x="695" y="508"/>
                    <a:pt x="695" y="508"/>
                  </a:cubicBezTo>
                  <a:cubicBezTo>
                    <a:pt x="690" y="521"/>
                    <a:pt x="690" y="521"/>
                    <a:pt x="690" y="521"/>
                  </a:cubicBezTo>
                  <a:cubicBezTo>
                    <a:pt x="690" y="521"/>
                    <a:pt x="690" y="521"/>
                    <a:pt x="691" y="521"/>
                  </a:cubicBezTo>
                  <a:cubicBezTo>
                    <a:pt x="695" y="509"/>
                    <a:pt x="695" y="509"/>
                    <a:pt x="695" y="509"/>
                  </a:cubicBezTo>
                  <a:cubicBezTo>
                    <a:pt x="701" y="514"/>
                    <a:pt x="701" y="514"/>
                    <a:pt x="701" y="514"/>
                  </a:cubicBezTo>
                  <a:cubicBezTo>
                    <a:pt x="691" y="522"/>
                    <a:pt x="691" y="522"/>
                    <a:pt x="691" y="522"/>
                  </a:cubicBezTo>
                  <a:cubicBezTo>
                    <a:pt x="691" y="522"/>
                    <a:pt x="692" y="522"/>
                    <a:pt x="692" y="522"/>
                  </a:cubicBezTo>
                  <a:cubicBezTo>
                    <a:pt x="701" y="514"/>
                    <a:pt x="701" y="514"/>
                    <a:pt x="701" y="514"/>
                  </a:cubicBezTo>
                  <a:cubicBezTo>
                    <a:pt x="733" y="544"/>
                    <a:pt x="733" y="544"/>
                    <a:pt x="733" y="544"/>
                  </a:cubicBezTo>
                  <a:cubicBezTo>
                    <a:pt x="733" y="544"/>
                    <a:pt x="733" y="544"/>
                    <a:pt x="733" y="544"/>
                  </a:cubicBezTo>
                  <a:cubicBezTo>
                    <a:pt x="701" y="514"/>
                    <a:pt x="701" y="514"/>
                    <a:pt x="701" y="514"/>
                  </a:cubicBezTo>
                  <a:cubicBezTo>
                    <a:pt x="713" y="503"/>
                    <a:pt x="713" y="503"/>
                    <a:pt x="713" y="503"/>
                  </a:cubicBezTo>
                  <a:cubicBezTo>
                    <a:pt x="754" y="520"/>
                    <a:pt x="754" y="520"/>
                    <a:pt x="754" y="520"/>
                  </a:cubicBezTo>
                  <a:cubicBezTo>
                    <a:pt x="756" y="540"/>
                    <a:pt x="756" y="540"/>
                    <a:pt x="756" y="540"/>
                  </a:cubicBezTo>
                  <a:cubicBezTo>
                    <a:pt x="736" y="545"/>
                    <a:pt x="736" y="545"/>
                    <a:pt x="736" y="545"/>
                  </a:cubicBezTo>
                  <a:cubicBezTo>
                    <a:pt x="736" y="545"/>
                    <a:pt x="736" y="545"/>
                    <a:pt x="736" y="545"/>
                  </a:cubicBezTo>
                  <a:cubicBezTo>
                    <a:pt x="756" y="541"/>
                    <a:pt x="756" y="541"/>
                    <a:pt x="756" y="541"/>
                  </a:cubicBezTo>
                  <a:cubicBezTo>
                    <a:pt x="758" y="553"/>
                    <a:pt x="758" y="553"/>
                    <a:pt x="758" y="553"/>
                  </a:cubicBezTo>
                  <a:cubicBezTo>
                    <a:pt x="758" y="553"/>
                    <a:pt x="758" y="553"/>
                    <a:pt x="758" y="553"/>
                  </a:cubicBezTo>
                  <a:cubicBezTo>
                    <a:pt x="757" y="540"/>
                    <a:pt x="757" y="540"/>
                    <a:pt x="757" y="540"/>
                  </a:cubicBezTo>
                  <a:cubicBezTo>
                    <a:pt x="786" y="534"/>
                    <a:pt x="786" y="534"/>
                    <a:pt x="786" y="534"/>
                  </a:cubicBezTo>
                  <a:cubicBezTo>
                    <a:pt x="786" y="534"/>
                    <a:pt x="785" y="534"/>
                    <a:pt x="785" y="533"/>
                  </a:cubicBezTo>
                  <a:cubicBezTo>
                    <a:pt x="757" y="540"/>
                    <a:pt x="757" y="540"/>
                    <a:pt x="757" y="540"/>
                  </a:cubicBezTo>
                  <a:cubicBezTo>
                    <a:pt x="755" y="520"/>
                    <a:pt x="755" y="520"/>
                    <a:pt x="755" y="520"/>
                  </a:cubicBezTo>
                  <a:cubicBezTo>
                    <a:pt x="786" y="532"/>
                    <a:pt x="786" y="532"/>
                    <a:pt x="786" y="532"/>
                  </a:cubicBezTo>
                  <a:cubicBezTo>
                    <a:pt x="786" y="532"/>
                    <a:pt x="786" y="532"/>
                    <a:pt x="786" y="532"/>
                  </a:cubicBezTo>
                  <a:cubicBezTo>
                    <a:pt x="755" y="520"/>
                    <a:pt x="755" y="520"/>
                    <a:pt x="755" y="520"/>
                  </a:cubicBezTo>
                  <a:cubicBezTo>
                    <a:pt x="754" y="506"/>
                    <a:pt x="754" y="506"/>
                    <a:pt x="754" y="506"/>
                  </a:cubicBezTo>
                  <a:cubicBezTo>
                    <a:pt x="753" y="506"/>
                    <a:pt x="753" y="506"/>
                    <a:pt x="753" y="506"/>
                  </a:cubicBezTo>
                  <a:cubicBezTo>
                    <a:pt x="754" y="519"/>
                    <a:pt x="754" y="519"/>
                    <a:pt x="754" y="519"/>
                  </a:cubicBezTo>
                  <a:cubicBezTo>
                    <a:pt x="714" y="503"/>
                    <a:pt x="714" y="503"/>
                    <a:pt x="714" y="503"/>
                  </a:cubicBezTo>
                  <a:cubicBezTo>
                    <a:pt x="728" y="490"/>
                    <a:pt x="728" y="490"/>
                    <a:pt x="728" y="490"/>
                  </a:cubicBezTo>
                  <a:cubicBezTo>
                    <a:pt x="751" y="502"/>
                    <a:pt x="751" y="502"/>
                    <a:pt x="751" y="502"/>
                  </a:cubicBezTo>
                  <a:cubicBezTo>
                    <a:pt x="751" y="502"/>
                    <a:pt x="751" y="502"/>
                    <a:pt x="751" y="502"/>
                  </a:cubicBezTo>
                  <a:cubicBezTo>
                    <a:pt x="728" y="490"/>
                    <a:pt x="728" y="490"/>
                    <a:pt x="728" y="490"/>
                  </a:cubicBezTo>
                  <a:cubicBezTo>
                    <a:pt x="762" y="461"/>
                    <a:pt x="762" y="461"/>
                    <a:pt x="762" y="461"/>
                  </a:cubicBezTo>
                  <a:cubicBezTo>
                    <a:pt x="762" y="461"/>
                    <a:pt x="762" y="461"/>
                    <a:pt x="761" y="461"/>
                  </a:cubicBezTo>
                  <a:moveTo>
                    <a:pt x="761" y="460"/>
                  </a:moveTo>
                  <a:cubicBezTo>
                    <a:pt x="708" y="477"/>
                    <a:pt x="708" y="477"/>
                    <a:pt x="708" y="477"/>
                  </a:cubicBezTo>
                  <a:cubicBezTo>
                    <a:pt x="708" y="477"/>
                    <a:pt x="708" y="477"/>
                    <a:pt x="708" y="477"/>
                  </a:cubicBezTo>
                  <a:cubicBezTo>
                    <a:pt x="761" y="460"/>
                    <a:pt x="761" y="460"/>
                    <a:pt x="761" y="460"/>
                  </a:cubicBezTo>
                  <a:cubicBezTo>
                    <a:pt x="761" y="460"/>
                    <a:pt x="761" y="460"/>
                    <a:pt x="761" y="460"/>
                  </a:cubicBezTo>
                  <a:moveTo>
                    <a:pt x="602" y="445"/>
                  </a:moveTo>
                  <a:cubicBezTo>
                    <a:pt x="602" y="445"/>
                    <a:pt x="602" y="445"/>
                    <a:pt x="602" y="445"/>
                  </a:cubicBezTo>
                  <a:cubicBezTo>
                    <a:pt x="602" y="445"/>
                    <a:pt x="602" y="445"/>
                    <a:pt x="602" y="445"/>
                  </a:cubicBezTo>
                  <a:cubicBezTo>
                    <a:pt x="602" y="512"/>
                    <a:pt x="602" y="512"/>
                    <a:pt x="602" y="512"/>
                  </a:cubicBezTo>
                  <a:cubicBezTo>
                    <a:pt x="602" y="512"/>
                    <a:pt x="603" y="512"/>
                    <a:pt x="603" y="512"/>
                  </a:cubicBezTo>
                  <a:cubicBezTo>
                    <a:pt x="603" y="512"/>
                    <a:pt x="603" y="512"/>
                    <a:pt x="603" y="512"/>
                  </a:cubicBezTo>
                  <a:cubicBezTo>
                    <a:pt x="602" y="445"/>
                    <a:pt x="602" y="445"/>
                    <a:pt x="602" y="445"/>
                  </a:cubicBezTo>
                  <a:moveTo>
                    <a:pt x="605" y="443"/>
                  </a:moveTo>
                  <a:cubicBezTo>
                    <a:pt x="605" y="443"/>
                    <a:pt x="605" y="443"/>
                    <a:pt x="605" y="444"/>
                  </a:cubicBezTo>
                  <a:cubicBezTo>
                    <a:pt x="671" y="486"/>
                    <a:pt x="671" y="486"/>
                    <a:pt x="671" y="486"/>
                  </a:cubicBezTo>
                  <a:cubicBezTo>
                    <a:pt x="671" y="486"/>
                    <a:pt x="671" y="486"/>
                    <a:pt x="671" y="486"/>
                  </a:cubicBezTo>
                  <a:cubicBezTo>
                    <a:pt x="605" y="443"/>
                    <a:pt x="605" y="443"/>
                    <a:pt x="605" y="443"/>
                  </a:cubicBezTo>
                  <a:moveTo>
                    <a:pt x="374" y="427"/>
                  </a:moveTo>
                  <a:cubicBezTo>
                    <a:pt x="374" y="427"/>
                    <a:pt x="373" y="427"/>
                    <a:pt x="373" y="427"/>
                  </a:cubicBezTo>
                  <a:cubicBezTo>
                    <a:pt x="424" y="468"/>
                    <a:pt x="424" y="468"/>
                    <a:pt x="424" y="468"/>
                  </a:cubicBezTo>
                  <a:cubicBezTo>
                    <a:pt x="424" y="468"/>
                    <a:pt x="424" y="468"/>
                    <a:pt x="424" y="468"/>
                  </a:cubicBezTo>
                  <a:cubicBezTo>
                    <a:pt x="374" y="427"/>
                    <a:pt x="374" y="427"/>
                    <a:pt x="374" y="427"/>
                  </a:cubicBezTo>
                  <a:moveTo>
                    <a:pt x="487" y="412"/>
                  </a:moveTo>
                  <a:cubicBezTo>
                    <a:pt x="486" y="412"/>
                    <a:pt x="486" y="412"/>
                    <a:pt x="486" y="412"/>
                  </a:cubicBezTo>
                  <a:cubicBezTo>
                    <a:pt x="497" y="466"/>
                    <a:pt x="497" y="466"/>
                    <a:pt x="497" y="466"/>
                  </a:cubicBezTo>
                  <a:cubicBezTo>
                    <a:pt x="497" y="466"/>
                    <a:pt x="497" y="466"/>
                    <a:pt x="497" y="466"/>
                  </a:cubicBezTo>
                  <a:cubicBezTo>
                    <a:pt x="497" y="466"/>
                    <a:pt x="497" y="466"/>
                    <a:pt x="497" y="466"/>
                  </a:cubicBezTo>
                  <a:cubicBezTo>
                    <a:pt x="487" y="412"/>
                    <a:pt x="487" y="412"/>
                    <a:pt x="487" y="412"/>
                  </a:cubicBezTo>
                  <a:moveTo>
                    <a:pt x="617" y="400"/>
                  </a:moveTo>
                  <a:cubicBezTo>
                    <a:pt x="603" y="438"/>
                    <a:pt x="603" y="438"/>
                    <a:pt x="603" y="438"/>
                  </a:cubicBezTo>
                  <a:cubicBezTo>
                    <a:pt x="603" y="438"/>
                    <a:pt x="603" y="438"/>
                    <a:pt x="604" y="438"/>
                  </a:cubicBezTo>
                  <a:cubicBezTo>
                    <a:pt x="617" y="400"/>
                    <a:pt x="617" y="400"/>
                    <a:pt x="617" y="400"/>
                  </a:cubicBezTo>
                  <a:cubicBezTo>
                    <a:pt x="617" y="400"/>
                    <a:pt x="617" y="400"/>
                    <a:pt x="617" y="400"/>
                  </a:cubicBezTo>
                  <a:moveTo>
                    <a:pt x="619" y="400"/>
                  </a:moveTo>
                  <a:cubicBezTo>
                    <a:pt x="619" y="400"/>
                    <a:pt x="619" y="400"/>
                    <a:pt x="619" y="400"/>
                  </a:cubicBezTo>
                  <a:cubicBezTo>
                    <a:pt x="619" y="400"/>
                    <a:pt x="619" y="400"/>
                    <a:pt x="619" y="400"/>
                  </a:cubicBezTo>
                  <a:cubicBezTo>
                    <a:pt x="656" y="460"/>
                    <a:pt x="656" y="460"/>
                    <a:pt x="656" y="460"/>
                  </a:cubicBezTo>
                  <a:cubicBezTo>
                    <a:pt x="606" y="442"/>
                    <a:pt x="606" y="442"/>
                    <a:pt x="606" y="442"/>
                  </a:cubicBezTo>
                  <a:cubicBezTo>
                    <a:pt x="605" y="443"/>
                    <a:pt x="605" y="443"/>
                    <a:pt x="605" y="443"/>
                  </a:cubicBezTo>
                  <a:cubicBezTo>
                    <a:pt x="656" y="461"/>
                    <a:pt x="656" y="461"/>
                    <a:pt x="656" y="461"/>
                  </a:cubicBezTo>
                  <a:cubicBezTo>
                    <a:pt x="671" y="486"/>
                    <a:pt x="671" y="486"/>
                    <a:pt x="671" y="486"/>
                  </a:cubicBezTo>
                  <a:cubicBezTo>
                    <a:pt x="671" y="485"/>
                    <a:pt x="671" y="485"/>
                    <a:pt x="671" y="485"/>
                  </a:cubicBezTo>
                  <a:cubicBezTo>
                    <a:pt x="671" y="485"/>
                    <a:pt x="671" y="485"/>
                    <a:pt x="671" y="485"/>
                  </a:cubicBezTo>
                  <a:cubicBezTo>
                    <a:pt x="657" y="461"/>
                    <a:pt x="657" y="461"/>
                    <a:pt x="657" y="461"/>
                  </a:cubicBezTo>
                  <a:cubicBezTo>
                    <a:pt x="702" y="477"/>
                    <a:pt x="702" y="477"/>
                    <a:pt x="702" y="477"/>
                  </a:cubicBezTo>
                  <a:cubicBezTo>
                    <a:pt x="702" y="477"/>
                    <a:pt x="702" y="477"/>
                    <a:pt x="702" y="477"/>
                  </a:cubicBezTo>
                  <a:cubicBezTo>
                    <a:pt x="656" y="460"/>
                    <a:pt x="656" y="460"/>
                    <a:pt x="656" y="460"/>
                  </a:cubicBezTo>
                  <a:cubicBezTo>
                    <a:pt x="619" y="400"/>
                    <a:pt x="619" y="400"/>
                    <a:pt x="619" y="400"/>
                  </a:cubicBezTo>
                  <a:moveTo>
                    <a:pt x="405" y="396"/>
                  </a:moveTo>
                  <a:cubicBezTo>
                    <a:pt x="405" y="396"/>
                    <a:pt x="405" y="396"/>
                    <a:pt x="405" y="396"/>
                  </a:cubicBezTo>
                  <a:cubicBezTo>
                    <a:pt x="412" y="420"/>
                    <a:pt x="412" y="420"/>
                    <a:pt x="412" y="420"/>
                  </a:cubicBezTo>
                  <a:cubicBezTo>
                    <a:pt x="374" y="425"/>
                    <a:pt x="374" y="425"/>
                    <a:pt x="374" y="425"/>
                  </a:cubicBezTo>
                  <a:cubicBezTo>
                    <a:pt x="374" y="426"/>
                    <a:pt x="374" y="426"/>
                    <a:pt x="374" y="426"/>
                  </a:cubicBezTo>
                  <a:cubicBezTo>
                    <a:pt x="374" y="426"/>
                    <a:pt x="374" y="426"/>
                    <a:pt x="374" y="426"/>
                  </a:cubicBezTo>
                  <a:cubicBezTo>
                    <a:pt x="412" y="420"/>
                    <a:pt x="412" y="420"/>
                    <a:pt x="412" y="420"/>
                  </a:cubicBezTo>
                  <a:cubicBezTo>
                    <a:pt x="418" y="441"/>
                    <a:pt x="418" y="441"/>
                    <a:pt x="418" y="441"/>
                  </a:cubicBezTo>
                  <a:cubicBezTo>
                    <a:pt x="374" y="426"/>
                    <a:pt x="374" y="426"/>
                    <a:pt x="374" y="426"/>
                  </a:cubicBezTo>
                  <a:cubicBezTo>
                    <a:pt x="374" y="427"/>
                    <a:pt x="374" y="427"/>
                    <a:pt x="374" y="427"/>
                  </a:cubicBezTo>
                  <a:cubicBezTo>
                    <a:pt x="418" y="442"/>
                    <a:pt x="418" y="442"/>
                    <a:pt x="418" y="442"/>
                  </a:cubicBezTo>
                  <a:cubicBezTo>
                    <a:pt x="426" y="467"/>
                    <a:pt x="426" y="467"/>
                    <a:pt x="426" y="467"/>
                  </a:cubicBezTo>
                  <a:cubicBezTo>
                    <a:pt x="426" y="467"/>
                    <a:pt x="426" y="467"/>
                    <a:pt x="426" y="467"/>
                  </a:cubicBezTo>
                  <a:cubicBezTo>
                    <a:pt x="419" y="442"/>
                    <a:pt x="419" y="442"/>
                    <a:pt x="419" y="442"/>
                  </a:cubicBezTo>
                  <a:cubicBezTo>
                    <a:pt x="445" y="451"/>
                    <a:pt x="445" y="451"/>
                    <a:pt x="445" y="451"/>
                  </a:cubicBezTo>
                  <a:cubicBezTo>
                    <a:pt x="428" y="468"/>
                    <a:pt x="428" y="468"/>
                    <a:pt x="428" y="468"/>
                  </a:cubicBezTo>
                  <a:cubicBezTo>
                    <a:pt x="428" y="468"/>
                    <a:pt x="428" y="468"/>
                    <a:pt x="429" y="468"/>
                  </a:cubicBezTo>
                  <a:cubicBezTo>
                    <a:pt x="445" y="451"/>
                    <a:pt x="445" y="451"/>
                    <a:pt x="445" y="451"/>
                  </a:cubicBezTo>
                  <a:cubicBezTo>
                    <a:pt x="495" y="468"/>
                    <a:pt x="495" y="468"/>
                    <a:pt x="495" y="468"/>
                  </a:cubicBezTo>
                  <a:cubicBezTo>
                    <a:pt x="495" y="468"/>
                    <a:pt x="495" y="468"/>
                    <a:pt x="495" y="468"/>
                  </a:cubicBezTo>
                  <a:cubicBezTo>
                    <a:pt x="445" y="451"/>
                    <a:pt x="445" y="451"/>
                    <a:pt x="445" y="451"/>
                  </a:cubicBezTo>
                  <a:cubicBezTo>
                    <a:pt x="484" y="412"/>
                    <a:pt x="484" y="412"/>
                    <a:pt x="484" y="412"/>
                  </a:cubicBezTo>
                  <a:cubicBezTo>
                    <a:pt x="484" y="411"/>
                    <a:pt x="484" y="411"/>
                    <a:pt x="484" y="411"/>
                  </a:cubicBezTo>
                  <a:cubicBezTo>
                    <a:pt x="445" y="451"/>
                    <a:pt x="445" y="451"/>
                    <a:pt x="445" y="451"/>
                  </a:cubicBezTo>
                  <a:cubicBezTo>
                    <a:pt x="418" y="442"/>
                    <a:pt x="418" y="442"/>
                    <a:pt x="418" y="442"/>
                  </a:cubicBezTo>
                  <a:cubicBezTo>
                    <a:pt x="412" y="420"/>
                    <a:pt x="412" y="420"/>
                    <a:pt x="412" y="420"/>
                  </a:cubicBezTo>
                  <a:cubicBezTo>
                    <a:pt x="483" y="410"/>
                    <a:pt x="483" y="410"/>
                    <a:pt x="483" y="410"/>
                  </a:cubicBezTo>
                  <a:cubicBezTo>
                    <a:pt x="483" y="410"/>
                    <a:pt x="483" y="410"/>
                    <a:pt x="483" y="410"/>
                  </a:cubicBezTo>
                  <a:cubicBezTo>
                    <a:pt x="412" y="420"/>
                    <a:pt x="412" y="420"/>
                    <a:pt x="412" y="420"/>
                  </a:cubicBezTo>
                  <a:cubicBezTo>
                    <a:pt x="405" y="396"/>
                    <a:pt x="405" y="396"/>
                    <a:pt x="405" y="396"/>
                  </a:cubicBezTo>
                  <a:moveTo>
                    <a:pt x="401" y="395"/>
                  </a:moveTo>
                  <a:cubicBezTo>
                    <a:pt x="373" y="424"/>
                    <a:pt x="373" y="424"/>
                    <a:pt x="373" y="424"/>
                  </a:cubicBezTo>
                  <a:cubicBezTo>
                    <a:pt x="373" y="424"/>
                    <a:pt x="373" y="425"/>
                    <a:pt x="373" y="425"/>
                  </a:cubicBezTo>
                  <a:cubicBezTo>
                    <a:pt x="402" y="395"/>
                    <a:pt x="402" y="395"/>
                    <a:pt x="402" y="395"/>
                  </a:cubicBezTo>
                  <a:cubicBezTo>
                    <a:pt x="402" y="395"/>
                    <a:pt x="401" y="395"/>
                    <a:pt x="401" y="395"/>
                  </a:cubicBezTo>
                  <a:moveTo>
                    <a:pt x="552" y="382"/>
                  </a:moveTo>
                  <a:cubicBezTo>
                    <a:pt x="552" y="382"/>
                    <a:pt x="552" y="382"/>
                    <a:pt x="552" y="382"/>
                  </a:cubicBezTo>
                  <a:cubicBezTo>
                    <a:pt x="569" y="402"/>
                    <a:pt x="569" y="402"/>
                    <a:pt x="569" y="402"/>
                  </a:cubicBezTo>
                  <a:cubicBezTo>
                    <a:pt x="535" y="405"/>
                    <a:pt x="535" y="405"/>
                    <a:pt x="535" y="405"/>
                  </a:cubicBezTo>
                  <a:cubicBezTo>
                    <a:pt x="549" y="382"/>
                    <a:pt x="549" y="382"/>
                    <a:pt x="549" y="382"/>
                  </a:cubicBezTo>
                  <a:cubicBezTo>
                    <a:pt x="549" y="382"/>
                    <a:pt x="549" y="382"/>
                    <a:pt x="549" y="382"/>
                  </a:cubicBezTo>
                  <a:cubicBezTo>
                    <a:pt x="535" y="405"/>
                    <a:pt x="535" y="405"/>
                    <a:pt x="535" y="405"/>
                  </a:cubicBezTo>
                  <a:cubicBezTo>
                    <a:pt x="489" y="409"/>
                    <a:pt x="489" y="409"/>
                    <a:pt x="489" y="409"/>
                  </a:cubicBezTo>
                  <a:cubicBezTo>
                    <a:pt x="489" y="409"/>
                    <a:pt x="489" y="409"/>
                    <a:pt x="489" y="409"/>
                  </a:cubicBezTo>
                  <a:cubicBezTo>
                    <a:pt x="535" y="405"/>
                    <a:pt x="535" y="405"/>
                    <a:pt x="535" y="405"/>
                  </a:cubicBezTo>
                  <a:cubicBezTo>
                    <a:pt x="498" y="466"/>
                    <a:pt x="498" y="466"/>
                    <a:pt x="498" y="466"/>
                  </a:cubicBezTo>
                  <a:cubicBezTo>
                    <a:pt x="499" y="466"/>
                    <a:pt x="499" y="467"/>
                    <a:pt x="499" y="467"/>
                  </a:cubicBezTo>
                  <a:cubicBezTo>
                    <a:pt x="535" y="405"/>
                    <a:pt x="535" y="405"/>
                    <a:pt x="535" y="405"/>
                  </a:cubicBezTo>
                  <a:cubicBezTo>
                    <a:pt x="569" y="402"/>
                    <a:pt x="569" y="402"/>
                    <a:pt x="569" y="402"/>
                  </a:cubicBezTo>
                  <a:cubicBezTo>
                    <a:pt x="600" y="439"/>
                    <a:pt x="600" y="439"/>
                    <a:pt x="600" y="439"/>
                  </a:cubicBezTo>
                  <a:cubicBezTo>
                    <a:pt x="600" y="439"/>
                    <a:pt x="600" y="439"/>
                    <a:pt x="600" y="439"/>
                  </a:cubicBezTo>
                  <a:cubicBezTo>
                    <a:pt x="569" y="402"/>
                    <a:pt x="569" y="402"/>
                    <a:pt x="569" y="402"/>
                  </a:cubicBezTo>
                  <a:cubicBezTo>
                    <a:pt x="616" y="398"/>
                    <a:pt x="616" y="398"/>
                    <a:pt x="616" y="398"/>
                  </a:cubicBezTo>
                  <a:cubicBezTo>
                    <a:pt x="616" y="398"/>
                    <a:pt x="616" y="398"/>
                    <a:pt x="616" y="398"/>
                  </a:cubicBezTo>
                  <a:cubicBezTo>
                    <a:pt x="569" y="402"/>
                    <a:pt x="569" y="402"/>
                    <a:pt x="569" y="402"/>
                  </a:cubicBezTo>
                  <a:cubicBezTo>
                    <a:pt x="552" y="382"/>
                    <a:pt x="552" y="382"/>
                    <a:pt x="552" y="382"/>
                  </a:cubicBezTo>
                  <a:moveTo>
                    <a:pt x="548" y="381"/>
                  </a:moveTo>
                  <a:cubicBezTo>
                    <a:pt x="488" y="408"/>
                    <a:pt x="488" y="408"/>
                    <a:pt x="488" y="408"/>
                  </a:cubicBezTo>
                  <a:cubicBezTo>
                    <a:pt x="488" y="408"/>
                    <a:pt x="488" y="408"/>
                    <a:pt x="488" y="408"/>
                  </a:cubicBezTo>
                  <a:cubicBezTo>
                    <a:pt x="548" y="381"/>
                    <a:pt x="548" y="381"/>
                    <a:pt x="548" y="381"/>
                  </a:cubicBezTo>
                  <a:cubicBezTo>
                    <a:pt x="548" y="381"/>
                    <a:pt x="548" y="381"/>
                    <a:pt x="548" y="381"/>
                  </a:cubicBezTo>
                  <a:moveTo>
                    <a:pt x="553" y="380"/>
                  </a:moveTo>
                  <a:cubicBezTo>
                    <a:pt x="553" y="380"/>
                    <a:pt x="553" y="381"/>
                    <a:pt x="553" y="381"/>
                  </a:cubicBezTo>
                  <a:cubicBezTo>
                    <a:pt x="616" y="398"/>
                    <a:pt x="616" y="398"/>
                    <a:pt x="616" y="398"/>
                  </a:cubicBezTo>
                  <a:cubicBezTo>
                    <a:pt x="616" y="398"/>
                    <a:pt x="616" y="397"/>
                    <a:pt x="616" y="397"/>
                  </a:cubicBezTo>
                  <a:cubicBezTo>
                    <a:pt x="553" y="380"/>
                    <a:pt x="553" y="380"/>
                    <a:pt x="553" y="380"/>
                  </a:cubicBezTo>
                  <a:moveTo>
                    <a:pt x="432" y="327"/>
                  </a:moveTo>
                  <a:cubicBezTo>
                    <a:pt x="405" y="389"/>
                    <a:pt x="405" y="389"/>
                    <a:pt x="405" y="389"/>
                  </a:cubicBezTo>
                  <a:cubicBezTo>
                    <a:pt x="405" y="389"/>
                    <a:pt x="405" y="389"/>
                    <a:pt x="405" y="389"/>
                  </a:cubicBezTo>
                  <a:cubicBezTo>
                    <a:pt x="432" y="328"/>
                    <a:pt x="432" y="328"/>
                    <a:pt x="432" y="328"/>
                  </a:cubicBezTo>
                  <a:cubicBezTo>
                    <a:pt x="432" y="328"/>
                    <a:pt x="432" y="327"/>
                    <a:pt x="432" y="327"/>
                  </a:cubicBezTo>
                  <a:moveTo>
                    <a:pt x="359" y="324"/>
                  </a:moveTo>
                  <a:cubicBezTo>
                    <a:pt x="359" y="324"/>
                    <a:pt x="359" y="324"/>
                    <a:pt x="359" y="324"/>
                  </a:cubicBezTo>
                  <a:cubicBezTo>
                    <a:pt x="402" y="390"/>
                    <a:pt x="402" y="390"/>
                    <a:pt x="402" y="390"/>
                  </a:cubicBezTo>
                  <a:cubicBezTo>
                    <a:pt x="402" y="390"/>
                    <a:pt x="402" y="390"/>
                    <a:pt x="402" y="389"/>
                  </a:cubicBezTo>
                  <a:cubicBezTo>
                    <a:pt x="359" y="324"/>
                    <a:pt x="359" y="324"/>
                    <a:pt x="359" y="324"/>
                  </a:cubicBezTo>
                  <a:moveTo>
                    <a:pt x="360" y="322"/>
                  </a:moveTo>
                  <a:cubicBezTo>
                    <a:pt x="360" y="322"/>
                    <a:pt x="360" y="323"/>
                    <a:pt x="360" y="323"/>
                  </a:cubicBezTo>
                  <a:cubicBezTo>
                    <a:pt x="431" y="325"/>
                    <a:pt x="431" y="325"/>
                    <a:pt x="431" y="325"/>
                  </a:cubicBezTo>
                  <a:cubicBezTo>
                    <a:pt x="431" y="325"/>
                    <a:pt x="431" y="325"/>
                    <a:pt x="431" y="325"/>
                  </a:cubicBezTo>
                  <a:cubicBezTo>
                    <a:pt x="360" y="322"/>
                    <a:pt x="360" y="322"/>
                    <a:pt x="360" y="322"/>
                  </a:cubicBezTo>
                  <a:moveTo>
                    <a:pt x="327" y="320"/>
                  </a:moveTo>
                  <a:cubicBezTo>
                    <a:pt x="327" y="320"/>
                    <a:pt x="327" y="320"/>
                    <a:pt x="327" y="320"/>
                  </a:cubicBezTo>
                  <a:cubicBezTo>
                    <a:pt x="362" y="353"/>
                    <a:pt x="362" y="353"/>
                    <a:pt x="362" y="353"/>
                  </a:cubicBezTo>
                  <a:cubicBezTo>
                    <a:pt x="372" y="424"/>
                    <a:pt x="372" y="424"/>
                    <a:pt x="372" y="424"/>
                  </a:cubicBezTo>
                  <a:cubicBezTo>
                    <a:pt x="372" y="424"/>
                    <a:pt x="372" y="424"/>
                    <a:pt x="372" y="424"/>
                  </a:cubicBezTo>
                  <a:cubicBezTo>
                    <a:pt x="372" y="424"/>
                    <a:pt x="372" y="424"/>
                    <a:pt x="372" y="424"/>
                  </a:cubicBezTo>
                  <a:cubicBezTo>
                    <a:pt x="363" y="354"/>
                    <a:pt x="363" y="354"/>
                    <a:pt x="363" y="354"/>
                  </a:cubicBezTo>
                  <a:cubicBezTo>
                    <a:pt x="401" y="390"/>
                    <a:pt x="401" y="390"/>
                    <a:pt x="401" y="390"/>
                  </a:cubicBezTo>
                  <a:cubicBezTo>
                    <a:pt x="401" y="390"/>
                    <a:pt x="401" y="390"/>
                    <a:pt x="401" y="390"/>
                  </a:cubicBezTo>
                  <a:cubicBezTo>
                    <a:pt x="363" y="353"/>
                    <a:pt x="363" y="353"/>
                    <a:pt x="363" y="353"/>
                  </a:cubicBezTo>
                  <a:cubicBezTo>
                    <a:pt x="359" y="324"/>
                    <a:pt x="359" y="324"/>
                    <a:pt x="359" y="324"/>
                  </a:cubicBezTo>
                  <a:cubicBezTo>
                    <a:pt x="359" y="324"/>
                    <a:pt x="359" y="324"/>
                    <a:pt x="359" y="324"/>
                  </a:cubicBezTo>
                  <a:cubicBezTo>
                    <a:pt x="359" y="324"/>
                    <a:pt x="358" y="324"/>
                    <a:pt x="358" y="324"/>
                  </a:cubicBezTo>
                  <a:cubicBezTo>
                    <a:pt x="362" y="353"/>
                    <a:pt x="362" y="353"/>
                    <a:pt x="362" y="353"/>
                  </a:cubicBezTo>
                  <a:cubicBezTo>
                    <a:pt x="327" y="320"/>
                    <a:pt x="327" y="320"/>
                    <a:pt x="327" y="320"/>
                  </a:cubicBezTo>
                  <a:moveTo>
                    <a:pt x="328" y="318"/>
                  </a:moveTo>
                  <a:cubicBezTo>
                    <a:pt x="328" y="318"/>
                    <a:pt x="328" y="318"/>
                    <a:pt x="328" y="318"/>
                  </a:cubicBezTo>
                  <a:cubicBezTo>
                    <a:pt x="356" y="322"/>
                    <a:pt x="356" y="322"/>
                    <a:pt x="356" y="322"/>
                  </a:cubicBezTo>
                  <a:cubicBezTo>
                    <a:pt x="356" y="322"/>
                    <a:pt x="356" y="322"/>
                    <a:pt x="356" y="322"/>
                  </a:cubicBezTo>
                  <a:cubicBezTo>
                    <a:pt x="328" y="318"/>
                    <a:pt x="328" y="318"/>
                    <a:pt x="328" y="318"/>
                  </a:cubicBezTo>
                  <a:moveTo>
                    <a:pt x="266" y="311"/>
                  </a:moveTo>
                  <a:cubicBezTo>
                    <a:pt x="266" y="311"/>
                    <a:pt x="266" y="311"/>
                    <a:pt x="266" y="311"/>
                  </a:cubicBezTo>
                  <a:cubicBezTo>
                    <a:pt x="321" y="317"/>
                    <a:pt x="321" y="317"/>
                    <a:pt x="321" y="317"/>
                  </a:cubicBezTo>
                  <a:cubicBezTo>
                    <a:pt x="321" y="317"/>
                    <a:pt x="321" y="317"/>
                    <a:pt x="321" y="317"/>
                  </a:cubicBezTo>
                  <a:cubicBezTo>
                    <a:pt x="266" y="311"/>
                    <a:pt x="266" y="311"/>
                    <a:pt x="266" y="311"/>
                  </a:cubicBezTo>
                  <a:moveTo>
                    <a:pt x="289" y="277"/>
                  </a:moveTo>
                  <a:cubicBezTo>
                    <a:pt x="265" y="309"/>
                    <a:pt x="265" y="309"/>
                    <a:pt x="265" y="309"/>
                  </a:cubicBezTo>
                  <a:cubicBezTo>
                    <a:pt x="265" y="309"/>
                    <a:pt x="265" y="309"/>
                    <a:pt x="265" y="309"/>
                  </a:cubicBezTo>
                  <a:cubicBezTo>
                    <a:pt x="289" y="277"/>
                    <a:pt x="289" y="277"/>
                    <a:pt x="289" y="277"/>
                  </a:cubicBezTo>
                  <a:cubicBezTo>
                    <a:pt x="289" y="277"/>
                    <a:pt x="289" y="277"/>
                    <a:pt x="289" y="277"/>
                  </a:cubicBezTo>
                  <a:moveTo>
                    <a:pt x="326" y="245"/>
                  </a:moveTo>
                  <a:cubicBezTo>
                    <a:pt x="326" y="245"/>
                    <a:pt x="326" y="245"/>
                    <a:pt x="326" y="245"/>
                  </a:cubicBezTo>
                  <a:cubicBezTo>
                    <a:pt x="356" y="280"/>
                    <a:pt x="356" y="280"/>
                    <a:pt x="356" y="280"/>
                  </a:cubicBezTo>
                  <a:cubicBezTo>
                    <a:pt x="356" y="280"/>
                    <a:pt x="356" y="280"/>
                    <a:pt x="356" y="279"/>
                  </a:cubicBezTo>
                  <a:cubicBezTo>
                    <a:pt x="326" y="245"/>
                    <a:pt x="326" y="245"/>
                    <a:pt x="326" y="245"/>
                  </a:cubicBezTo>
                  <a:moveTo>
                    <a:pt x="339" y="302"/>
                  </a:moveTo>
                  <a:cubicBezTo>
                    <a:pt x="328" y="291"/>
                    <a:pt x="328" y="291"/>
                    <a:pt x="328" y="291"/>
                  </a:cubicBezTo>
                  <a:cubicBezTo>
                    <a:pt x="343" y="286"/>
                    <a:pt x="343" y="286"/>
                    <a:pt x="343" y="286"/>
                  </a:cubicBezTo>
                  <a:cubicBezTo>
                    <a:pt x="346" y="294"/>
                    <a:pt x="346" y="294"/>
                    <a:pt x="346" y="294"/>
                  </a:cubicBezTo>
                  <a:cubicBezTo>
                    <a:pt x="339" y="302"/>
                    <a:pt x="339" y="302"/>
                    <a:pt x="339" y="302"/>
                  </a:cubicBezTo>
                  <a:moveTo>
                    <a:pt x="306" y="228"/>
                  </a:moveTo>
                  <a:cubicBezTo>
                    <a:pt x="303" y="239"/>
                    <a:pt x="303" y="239"/>
                    <a:pt x="303" y="239"/>
                  </a:cubicBezTo>
                  <a:cubicBezTo>
                    <a:pt x="274" y="234"/>
                    <a:pt x="274" y="234"/>
                    <a:pt x="274" y="234"/>
                  </a:cubicBezTo>
                  <a:cubicBezTo>
                    <a:pt x="274" y="234"/>
                    <a:pt x="274" y="234"/>
                    <a:pt x="274" y="234"/>
                  </a:cubicBezTo>
                  <a:cubicBezTo>
                    <a:pt x="302" y="240"/>
                    <a:pt x="302" y="240"/>
                    <a:pt x="302" y="240"/>
                  </a:cubicBezTo>
                  <a:cubicBezTo>
                    <a:pt x="296" y="259"/>
                    <a:pt x="296" y="259"/>
                    <a:pt x="296" y="259"/>
                  </a:cubicBezTo>
                  <a:cubicBezTo>
                    <a:pt x="273" y="235"/>
                    <a:pt x="273" y="235"/>
                    <a:pt x="273" y="235"/>
                  </a:cubicBezTo>
                  <a:cubicBezTo>
                    <a:pt x="273" y="235"/>
                    <a:pt x="273" y="235"/>
                    <a:pt x="273" y="236"/>
                  </a:cubicBezTo>
                  <a:cubicBezTo>
                    <a:pt x="296" y="259"/>
                    <a:pt x="296" y="259"/>
                    <a:pt x="296" y="259"/>
                  </a:cubicBezTo>
                  <a:cubicBezTo>
                    <a:pt x="292" y="272"/>
                    <a:pt x="292" y="272"/>
                    <a:pt x="292" y="272"/>
                  </a:cubicBezTo>
                  <a:cubicBezTo>
                    <a:pt x="292" y="272"/>
                    <a:pt x="292" y="272"/>
                    <a:pt x="292" y="272"/>
                  </a:cubicBezTo>
                  <a:cubicBezTo>
                    <a:pt x="296" y="260"/>
                    <a:pt x="296" y="260"/>
                    <a:pt x="296" y="260"/>
                  </a:cubicBezTo>
                  <a:cubicBezTo>
                    <a:pt x="327" y="291"/>
                    <a:pt x="327" y="291"/>
                    <a:pt x="327" y="291"/>
                  </a:cubicBezTo>
                  <a:cubicBezTo>
                    <a:pt x="309" y="297"/>
                    <a:pt x="309" y="297"/>
                    <a:pt x="309" y="297"/>
                  </a:cubicBezTo>
                  <a:cubicBezTo>
                    <a:pt x="293" y="277"/>
                    <a:pt x="293" y="277"/>
                    <a:pt x="293" y="277"/>
                  </a:cubicBezTo>
                  <a:cubicBezTo>
                    <a:pt x="293" y="277"/>
                    <a:pt x="293" y="277"/>
                    <a:pt x="292" y="277"/>
                  </a:cubicBezTo>
                  <a:cubicBezTo>
                    <a:pt x="308" y="297"/>
                    <a:pt x="308" y="297"/>
                    <a:pt x="308" y="297"/>
                  </a:cubicBezTo>
                  <a:cubicBezTo>
                    <a:pt x="266" y="310"/>
                    <a:pt x="266" y="310"/>
                    <a:pt x="266" y="310"/>
                  </a:cubicBezTo>
                  <a:cubicBezTo>
                    <a:pt x="266" y="310"/>
                    <a:pt x="266" y="310"/>
                    <a:pt x="266" y="310"/>
                  </a:cubicBezTo>
                  <a:cubicBezTo>
                    <a:pt x="308" y="297"/>
                    <a:pt x="308" y="297"/>
                    <a:pt x="308" y="297"/>
                  </a:cubicBezTo>
                  <a:cubicBezTo>
                    <a:pt x="322" y="315"/>
                    <a:pt x="322" y="315"/>
                    <a:pt x="322" y="315"/>
                  </a:cubicBezTo>
                  <a:cubicBezTo>
                    <a:pt x="322" y="315"/>
                    <a:pt x="323" y="315"/>
                    <a:pt x="323" y="315"/>
                  </a:cubicBezTo>
                  <a:cubicBezTo>
                    <a:pt x="309" y="297"/>
                    <a:pt x="309" y="297"/>
                    <a:pt x="309" y="297"/>
                  </a:cubicBezTo>
                  <a:cubicBezTo>
                    <a:pt x="327" y="291"/>
                    <a:pt x="327" y="291"/>
                    <a:pt x="327" y="291"/>
                  </a:cubicBezTo>
                  <a:cubicBezTo>
                    <a:pt x="338" y="302"/>
                    <a:pt x="338" y="302"/>
                    <a:pt x="338" y="302"/>
                  </a:cubicBezTo>
                  <a:cubicBezTo>
                    <a:pt x="327" y="315"/>
                    <a:pt x="327" y="315"/>
                    <a:pt x="327" y="315"/>
                  </a:cubicBezTo>
                  <a:cubicBezTo>
                    <a:pt x="327" y="315"/>
                    <a:pt x="327" y="315"/>
                    <a:pt x="327" y="315"/>
                  </a:cubicBezTo>
                  <a:cubicBezTo>
                    <a:pt x="339" y="303"/>
                    <a:pt x="339" y="303"/>
                    <a:pt x="339" y="303"/>
                  </a:cubicBezTo>
                  <a:cubicBezTo>
                    <a:pt x="357" y="321"/>
                    <a:pt x="357" y="321"/>
                    <a:pt x="357" y="321"/>
                  </a:cubicBezTo>
                  <a:cubicBezTo>
                    <a:pt x="357" y="321"/>
                    <a:pt x="357" y="321"/>
                    <a:pt x="357" y="321"/>
                  </a:cubicBezTo>
                  <a:cubicBezTo>
                    <a:pt x="339" y="302"/>
                    <a:pt x="339" y="302"/>
                    <a:pt x="339" y="302"/>
                  </a:cubicBezTo>
                  <a:cubicBezTo>
                    <a:pt x="346" y="294"/>
                    <a:pt x="346" y="294"/>
                    <a:pt x="346" y="294"/>
                  </a:cubicBezTo>
                  <a:cubicBezTo>
                    <a:pt x="357" y="321"/>
                    <a:pt x="357" y="321"/>
                    <a:pt x="357" y="321"/>
                  </a:cubicBezTo>
                  <a:cubicBezTo>
                    <a:pt x="357" y="321"/>
                    <a:pt x="358" y="321"/>
                    <a:pt x="358" y="321"/>
                  </a:cubicBezTo>
                  <a:cubicBezTo>
                    <a:pt x="346" y="294"/>
                    <a:pt x="346" y="294"/>
                    <a:pt x="346" y="294"/>
                  </a:cubicBezTo>
                  <a:cubicBezTo>
                    <a:pt x="356" y="284"/>
                    <a:pt x="356" y="284"/>
                    <a:pt x="356" y="284"/>
                  </a:cubicBezTo>
                  <a:cubicBezTo>
                    <a:pt x="356" y="284"/>
                    <a:pt x="356" y="284"/>
                    <a:pt x="356" y="284"/>
                  </a:cubicBezTo>
                  <a:cubicBezTo>
                    <a:pt x="346" y="294"/>
                    <a:pt x="346" y="294"/>
                    <a:pt x="346" y="294"/>
                  </a:cubicBezTo>
                  <a:cubicBezTo>
                    <a:pt x="343" y="286"/>
                    <a:pt x="343" y="286"/>
                    <a:pt x="343" y="286"/>
                  </a:cubicBezTo>
                  <a:cubicBezTo>
                    <a:pt x="355" y="283"/>
                    <a:pt x="355" y="283"/>
                    <a:pt x="355" y="283"/>
                  </a:cubicBezTo>
                  <a:cubicBezTo>
                    <a:pt x="355" y="283"/>
                    <a:pt x="355" y="282"/>
                    <a:pt x="355" y="282"/>
                  </a:cubicBezTo>
                  <a:cubicBezTo>
                    <a:pt x="343" y="286"/>
                    <a:pt x="343" y="286"/>
                    <a:pt x="343" y="286"/>
                  </a:cubicBezTo>
                  <a:cubicBezTo>
                    <a:pt x="326" y="246"/>
                    <a:pt x="326" y="246"/>
                    <a:pt x="326" y="246"/>
                  </a:cubicBezTo>
                  <a:cubicBezTo>
                    <a:pt x="326" y="246"/>
                    <a:pt x="326" y="246"/>
                    <a:pt x="326" y="246"/>
                  </a:cubicBezTo>
                  <a:cubicBezTo>
                    <a:pt x="343" y="286"/>
                    <a:pt x="343" y="286"/>
                    <a:pt x="343" y="286"/>
                  </a:cubicBezTo>
                  <a:cubicBezTo>
                    <a:pt x="328" y="291"/>
                    <a:pt x="328" y="291"/>
                    <a:pt x="328" y="291"/>
                  </a:cubicBezTo>
                  <a:cubicBezTo>
                    <a:pt x="296" y="259"/>
                    <a:pt x="296" y="259"/>
                    <a:pt x="296" y="259"/>
                  </a:cubicBezTo>
                  <a:cubicBezTo>
                    <a:pt x="303" y="240"/>
                    <a:pt x="303" y="240"/>
                    <a:pt x="303" y="240"/>
                  </a:cubicBezTo>
                  <a:cubicBezTo>
                    <a:pt x="323" y="244"/>
                    <a:pt x="323" y="244"/>
                    <a:pt x="323" y="244"/>
                  </a:cubicBezTo>
                  <a:cubicBezTo>
                    <a:pt x="323" y="244"/>
                    <a:pt x="323" y="243"/>
                    <a:pt x="323" y="243"/>
                  </a:cubicBezTo>
                  <a:cubicBezTo>
                    <a:pt x="303" y="239"/>
                    <a:pt x="303" y="239"/>
                    <a:pt x="303" y="239"/>
                  </a:cubicBezTo>
                  <a:cubicBezTo>
                    <a:pt x="307" y="228"/>
                    <a:pt x="307" y="228"/>
                    <a:pt x="307" y="228"/>
                  </a:cubicBezTo>
                  <a:cubicBezTo>
                    <a:pt x="307" y="228"/>
                    <a:pt x="307" y="228"/>
                    <a:pt x="306" y="228"/>
                  </a:cubicBezTo>
                  <a:moveTo>
                    <a:pt x="309" y="227"/>
                  </a:moveTo>
                  <a:cubicBezTo>
                    <a:pt x="309" y="227"/>
                    <a:pt x="309" y="227"/>
                    <a:pt x="308" y="227"/>
                  </a:cubicBezTo>
                  <a:cubicBezTo>
                    <a:pt x="324" y="243"/>
                    <a:pt x="324" y="243"/>
                    <a:pt x="324" y="243"/>
                  </a:cubicBezTo>
                  <a:cubicBezTo>
                    <a:pt x="324" y="243"/>
                    <a:pt x="324" y="242"/>
                    <a:pt x="324" y="242"/>
                  </a:cubicBezTo>
                  <a:cubicBezTo>
                    <a:pt x="309" y="227"/>
                    <a:pt x="309" y="227"/>
                    <a:pt x="309" y="227"/>
                  </a:cubicBezTo>
                  <a:moveTo>
                    <a:pt x="305" y="226"/>
                  </a:moveTo>
                  <a:cubicBezTo>
                    <a:pt x="274" y="233"/>
                    <a:pt x="274" y="233"/>
                    <a:pt x="274" y="233"/>
                  </a:cubicBezTo>
                  <a:cubicBezTo>
                    <a:pt x="274" y="233"/>
                    <a:pt x="274" y="233"/>
                    <a:pt x="274" y="233"/>
                  </a:cubicBezTo>
                  <a:cubicBezTo>
                    <a:pt x="274" y="233"/>
                    <a:pt x="274" y="233"/>
                    <a:pt x="274" y="233"/>
                  </a:cubicBezTo>
                  <a:cubicBezTo>
                    <a:pt x="305" y="227"/>
                    <a:pt x="305" y="227"/>
                    <a:pt x="305" y="227"/>
                  </a:cubicBezTo>
                  <a:cubicBezTo>
                    <a:pt x="305" y="227"/>
                    <a:pt x="305" y="226"/>
                    <a:pt x="305" y="226"/>
                  </a:cubicBezTo>
                  <a:cubicBezTo>
                    <a:pt x="305" y="226"/>
                    <a:pt x="305" y="226"/>
                    <a:pt x="305" y="226"/>
                  </a:cubicBezTo>
                  <a:moveTo>
                    <a:pt x="335" y="204"/>
                  </a:moveTo>
                  <a:cubicBezTo>
                    <a:pt x="325" y="242"/>
                    <a:pt x="325" y="242"/>
                    <a:pt x="325" y="242"/>
                  </a:cubicBezTo>
                  <a:cubicBezTo>
                    <a:pt x="325" y="242"/>
                    <a:pt x="326" y="242"/>
                    <a:pt x="326" y="242"/>
                  </a:cubicBezTo>
                  <a:cubicBezTo>
                    <a:pt x="335" y="204"/>
                    <a:pt x="335" y="204"/>
                    <a:pt x="335" y="204"/>
                  </a:cubicBezTo>
                  <a:cubicBezTo>
                    <a:pt x="335" y="204"/>
                    <a:pt x="335" y="204"/>
                    <a:pt x="335" y="204"/>
                  </a:cubicBezTo>
                  <a:moveTo>
                    <a:pt x="333" y="203"/>
                  </a:moveTo>
                  <a:cubicBezTo>
                    <a:pt x="309" y="225"/>
                    <a:pt x="309" y="225"/>
                    <a:pt x="309" y="225"/>
                  </a:cubicBezTo>
                  <a:cubicBezTo>
                    <a:pt x="309" y="225"/>
                    <a:pt x="309" y="225"/>
                    <a:pt x="309" y="225"/>
                  </a:cubicBezTo>
                  <a:cubicBezTo>
                    <a:pt x="334" y="203"/>
                    <a:pt x="334" y="203"/>
                    <a:pt x="334" y="203"/>
                  </a:cubicBezTo>
                  <a:cubicBezTo>
                    <a:pt x="334" y="203"/>
                    <a:pt x="333" y="203"/>
                    <a:pt x="333" y="203"/>
                  </a:cubicBezTo>
                  <a:moveTo>
                    <a:pt x="419" y="170"/>
                  </a:moveTo>
                  <a:cubicBezTo>
                    <a:pt x="364" y="190"/>
                    <a:pt x="364" y="190"/>
                    <a:pt x="364" y="190"/>
                  </a:cubicBezTo>
                  <a:cubicBezTo>
                    <a:pt x="375" y="175"/>
                    <a:pt x="375" y="175"/>
                    <a:pt x="375" y="175"/>
                  </a:cubicBezTo>
                  <a:cubicBezTo>
                    <a:pt x="375" y="175"/>
                    <a:pt x="374" y="175"/>
                    <a:pt x="374" y="175"/>
                  </a:cubicBezTo>
                  <a:cubicBezTo>
                    <a:pt x="363" y="190"/>
                    <a:pt x="363" y="190"/>
                    <a:pt x="363" y="190"/>
                  </a:cubicBezTo>
                  <a:cubicBezTo>
                    <a:pt x="338" y="200"/>
                    <a:pt x="338" y="200"/>
                    <a:pt x="338" y="200"/>
                  </a:cubicBezTo>
                  <a:cubicBezTo>
                    <a:pt x="338" y="200"/>
                    <a:pt x="338" y="200"/>
                    <a:pt x="338" y="200"/>
                  </a:cubicBezTo>
                  <a:cubicBezTo>
                    <a:pt x="363" y="191"/>
                    <a:pt x="363" y="191"/>
                    <a:pt x="363" y="191"/>
                  </a:cubicBezTo>
                  <a:cubicBezTo>
                    <a:pt x="326" y="242"/>
                    <a:pt x="326" y="242"/>
                    <a:pt x="326" y="242"/>
                  </a:cubicBezTo>
                  <a:cubicBezTo>
                    <a:pt x="326" y="242"/>
                    <a:pt x="326" y="242"/>
                    <a:pt x="326" y="242"/>
                  </a:cubicBezTo>
                  <a:cubicBezTo>
                    <a:pt x="364" y="191"/>
                    <a:pt x="364" y="191"/>
                    <a:pt x="364" y="191"/>
                  </a:cubicBezTo>
                  <a:cubicBezTo>
                    <a:pt x="419" y="170"/>
                    <a:pt x="419" y="170"/>
                    <a:pt x="419" y="170"/>
                  </a:cubicBezTo>
                  <a:cubicBezTo>
                    <a:pt x="419" y="170"/>
                    <a:pt x="419" y="170"/>
                    <a:pt x="419" y="170"/>
                  </a:cubicBezTo>
                  <a:moveTo>
                    <a:pt x="326" y="164"/>
                  </a:moveTo>
                  <a:cubicBezTo>
                    <a:pt x="325" y="164"/>
                    <a:pt x="325" y="164"/>
                    <a:pt x="325" y="164"/>
                  </a:cubicBezTo>
                  <a:cubicBezTo>
                    <a:pt x="325" y="164"/>
                    <a:pt x="325" y="164"/>
                    <a:pt x="325" y="164"/>
                  </a:cubicBezTo>
                  <a:cubicBezTo>
                    <a:pt x="335" y="198"/>
                    <a:pt x="335" y="198"/>
                    <a:pt x="335" y="198"/>
                  </a:cubicBezTo>
                  <a:cubicBezTo>
                    <a:pt x="335" y="198"/>
                    <a:pt x="335" y="198"/>
                    <a:pt x="335" y="198"/>
                  </a:cubicBezTo>
                  <a:cubicBezTo>
                    <a:pt x="326" y="164"/>
                    <a:pt x="326" y="164"/>
                    <a:pt x="326" y="164"/>
                  </a:cubicBezTo>
                  <a:moveTo>
                    <a:pt x="327" y="163"/>
                  </a:moveTo>
                  <a:cubicBezTo>
                    <a:pt x="327" y="163"/>
                    <a:pt x="327" y="163"/>
                    <a:pt x="327" y="163"/>
                  </a:cubicBezTo>
                  <a:cubicBezTo>
                    <a:pt x="374" y="174"/>
                    <a:pt x="374" y="174"/>
                    <a:pt x="374" y="174"/>
                  </a:cubicBezTo>
                  <a:cubicBezTo>
                    <a:pt x="374" y="173"/>
                    <a:pt x="374" y="173"/>
                    <a:pt x="374" y="173"/>
                  </a:cubicBezTo>
                  <a:cubicBezTo>
                    <a:pt x="327" y="163"/>
                    <a:pt x="327" y="163"/>
                    <a:pt x="327" y="163"/>
                  </a:cubicBezTo>
                  <a:moveTo>
                    <a:pt x="1" y="162"/>
                  </a:moveTo>
                  <a:cubicBezTo>
                    <a:pt x="1" y="162"/>
                    <a:pt x="1" y="162"/>
                    <a:pt x="1" y="162"/>
                  </a:cubicBezTo>
                  <a:cubicBezTo>
                    <a:pt x="48" y="172"/>
                    <a:pt x="48" y="172"/>
                    <a:pt x="48" y="172"/>
                  </a:cubicBezTo>
                  <a:cubicBezTo>
                    <a:pt x="48" y="172"/>
                    <a:pt x="48" y="172"/>
                    <a:pt x="48" y="172"/>
                  </a:cubicBezTo>
                  <a:cubicBezTo>
                    <a:pt x="1" y="162"/>
                    <a:pt x="1" y="162"/>
                    <a:pt x="1" y="162"/>
                  </a:cubicBezTo>
                  <a:moveTo>
                    <a:pt x="219" y="153"/>
                  </a:moveTo>
                  <a:cubicBezTo>
                    <a:pt x="171" y="163"/>
                    <a:pt x="171" y="163"/>
                    <a:pt x="171" y="163"/>
                  </a:cubicBezTo>
                  <a:cubicBezTo>
                    <a:pt x="171" y="163"/>
                    <a:pt x="171" y="163"/>
                    <a:pt x="171" y="163"/>
                  </a:cubicBezTo>
                  <a:cubicBezTo>
                    <a:pt x="219" y="153"/>
                    <a:pt x="219" y="153"/>
                    <a:pt x="219" y="153"/>
                  </a:cubicBezTo>
                  <a:cubicBezTo>
                    <a:pt x="219" y="153"/>
                    <a:pt x="219" y="153"/>
                    <a:pt x="219" y="153"/>
                  </a:cubicBezTo>
                  <a:moveTo>
                    <a:pt x="62" y="149"/>
                  </a:moveTo>
                  <a:cubicBezTo>
                    <a:pt x="53" y="170"/>
                    <a:pt x="53" y="170"/>
                    <a:pt x="53" y="170"/>
                  </a:cubicBezTo>
                  <a:cubicBezTo>
                    <a:pt x="53" y="170"/>
                    <a:pt x="53" y="170"/>
                    <a:pt x="53" y="170"/>
                  </a:cubicBezTo>
                  <a:cubicBezTo>
                    <a:pt x="62" y="149"/>
                    <a:pt x="62" y="149"/>
                    <a:pt x="62" y="149"/>
                  </a:cubicBezTo>
                  <a:cubicBezTo>
                    <a:pt x="62" y="149"/>
                    <a:pt x="62" y="149"/>
                    <a:pt x="62" y="149"/>
                  </a:cubicBezTo>
                  <a:moveTo>
                    <a:pt x="61" y="147"/>
                  </a:moveTo>
                  <a:cubicBezTo>
                    <a:pt x="1" y="161"/>
                    <a:pt x="1" y="161"/>
                    <a:pt x="1" y="161"/>
                  </a:cubicBezTo>
                  <a:cubicBezTo>
                    <a:pt x="1" y="161"/>
                    <a:pt x="1" y="161"/>
                    <a:pt x="1" y="161"/>
                  </a:cubicBezTo>
                  <a:cubicBezTo>
                    <a:pt x="61" y="148"/>
                    <a:pt x="61" y="148"/>
                    <a:pt x="61" y="148"/>
                  </a:cubicBezTo>
                  <a:cubicBezTo>
                    <a:pt x="61" y="148"/>
                    <a:pt x="61" y="148"/>
                    <a:pt x="61" y="147"/>
                  </a:cubicBezTo>
                  <a:moveTo>
                    <a:pt x="292" y="147"/>
                  </a:moveTo>
                  <a:cubicBezTo>
                    <a:pt x="292" y="147"/>
                    <a:pt x="292" y="147"/>
                    <a:pt x="292" y="147"/>
                  </a:cubicBezTo>
                  <a:cubicBezTo>
                    <a:pt x="302" y="160"/>
                    <a:pt x="302" y="160"/>
                    <a:pt x="302" y="160"/>
                  </a:cubicBezTo>
                  <a:cubicBezTo>
                    <a:pt x="222" y="152"/>
                    <a:pt x="222" y="152"/>
                    <a:pt x="222" y="152"/>
                  </a:cubicBezTo>
                  <a:cubicBezTo>
                    <a:pt x="222" y="152"/>
                    <a:pt x="222" y="153"/>
                    <a:pt x="222" y="153"/>
                  </a:cubicBezTo>
                  <a:cubicBezTo>
                    <a:pt x="302" y="160"/>
                    <a:pt x="302" y="160"/>
                    <a:pt x="302" y="160"/>
                  </a:cubicBezTo>
                  <a:cubicBezTo>
                    <a:pt x="315" y="175"/>
                    <a:pt x="315" y="175"/>
                    <a:pt x="315" y="175"/>
                  </a:cubicBezTo>
                  <a:cubicBezTo>
                    <a:pt x="272" y="231"/>
                    <a:pt x="272" y="231"/>
                    <a:pt x="272" y="231"/>
                  </a:cubicBezTo>
                  <a:cubicBezTo>
                    <a:pt x="273" y="231"/>
                    <a:pt x="273" y="231"/>
                    <a:pt x="273" y="231"/>
                  </a:cubicBezTo>
                  <a:cubicBezTo>
                    <a:pt x="315" y="176"/>
                    <a:pt x="315" y="176"/>
                    <a:pt x="315" y="176"/>
                  </a:cubicBezTo>
                  <a:cubicBezTo>
                    <a:pt x="319" y="181"/>
                    <a:pt x="319" y="181"/>
                    <a:pt x="319" y="181"/>
                  </a:cubicBezTo>
                  <a:cubicBezTo>
                    <a:pt x="308" y="224"/>
                    <a:pt x="308" y="224"/>
                    <a:pt x="308" y="224"/>
                  </a:cubicBezTo>
                  <a:cubicBezTo>
                    <a:pt x="308" y="224"/>
                    <a:pt x="308" y="224"/>
                    <a:pt x="308" y="224"/>
                  </a:cubicBezTo>
                  <a:cubicBezTo>
                    <a:pt x="320" y="182"/>
                    <a:pt x="320" y="182"/>
                    <a:pt x="320" y="182"/>
                  </a:cubicBezTo>
                  <a:cubicBezTo>
                    <a:pt x="334" y="199"/>
                    <a:pt x="334" y="199"/>
                    <a:pt x="334" y="199"/>
                  </a:cubicBezTo>
                  <a:cubicBezTo>
                    <a:pt x="334" y="199"/>
                    <a:pt x="334" y="199"/>
                    <a:pt x="334" y="199"/>
                  </a:cubicBezTo>
                  <a:cubicBezTo>
                    <a:pt x="320" y="181"/>
                    <a:pt x="320" y="181"/>
                    <a:pt x="320" y="181"/>
                  </a:cubicBezTo>
                  <a:cubicBezTo>
                    <a:pt x="325" y="164"/>
                    <a:pt x="325" y="164"/>
                    <a:pt x="325" y="164"/>
                  </a:cubicBezTo>
                  <a:cubicBezTo>
                    <a:pt x="324" y="164"/>
                    <a:pt x="324" y="164"/>
                    <a:pt x="324" y="164"/>
                  </a:cubicBezTo>
                  <a:cubicBezTo>
                    <a:pt x="320" y="181"/>
                    <a:pt x="320" y="181"/>
                    <a:pt x="320" y="181"/>
                  </a:cubicBezTo>
                  <a:cubicBezTo>
                    <a:pt x="315" y="175"/>
                    <a:pt x="315" y="175"/>
                    <a:pt x="315" y="175"/>
                  </a:cubicBezTo>
                  <a:cubicBezTo>
                    <a:pt x="324" y="164"/>
                    <a:pt x="324" y="164"/>
                    <a:pt x="324" y="164"/>
                  </a:cubicBezTo>
                  <a:cubicBezTo>
                    <a:pt x="324" y="164"/>
                    <a:pt x="324" y="164"/>
                    <a:pt x="324" y="164"/>
                  </a:cubicBezTo>
                  <a:cubicBezTo>
                    <a:pt x="315" y="175"/>
                    <a:pt x="315" y="175"/>
                    <a:pt x="315" y="175"/>
                  </a:cubicBezTo>
                  <a:cubicBezTo>
                    <a:pt x="303" y="160"/>
                    <a:pt x="303" y="160"/>
                    <a:pt x="303" y="160"/>
                  </a:cubicBezTo>
                  <a:cubicBezTo>
                    <a:pt x="323" y="162"/>
                    <a:pt x="323" y="162"/>
                    <a:pt x="323" y="162"/>
                  </a:cubicBezTo>
                  <a:cubicBezTo>
                    <a:pt x="323" y="162"/>
                    <a:pt x="323" y="162"/>
                    <a:pt x="323" y="162"/>
                  </a:cubicBezTo>
                  <a:cubicBezTo>
                    <a:pt x="303" y="160"/>
                    <a:pt x="303" y="160"/>
                    <a:pt x="303" y="160"/>
                  </a:cubicBezTo>
                  <a:cubicBezTo>
                    <a:pt x="292" y="147"/>
                    <a:pt x="292" y="147"/>
                    <a:pt x="292" y="147"/>
                  </a:cubicBezTo>
                  <a:moveTo>
                    <a:pt x="293" y="146"/>
                  </a:moveTo>
                  <a:cubicBezTo>
                    <a:pt x="293" y="146"/>
                    <a:pt x="293" y="146"/>
                    <a:pt x="293" y="146"/>
                  </a:cubicBezTo>
                  <a:cubicBezTo>
                    <a:pt x="323" y="162"/>
                    <a:pt x="323" y="162"/>
                    <a:pt x="323" y="162"/>
                  </a:cubicBezTo>
                  <a:cubicBezTo>
                    <a:pt x="323" y="162"/>
                    <a:pt x="323" y="161"/>
                    <a:pt x="323" y="161"/>
                  </a:cubicBezTo>
                  <a:cubicBezTo>
                    <a:pt x="293" y="146"/>
                    <a:pt x="293" y="146"/>
                    <a:pt x="293" y="146"/>
                  </a:cubicBezTo>
                  <a:moveTo>
                    <a:pt x="287" y="145"/>
                  </a:moveTo>
                  <a:cubicBezTo>
                    <a:pt x="222" y="152"/>
                    <a:pt x="222" y="152"/>
                    <a:pt x="222" y="152"/>
                  </a:cubicBezTo>
                  <a:cubicBezTo>
                    <a:pt x="222" y="152"/>
                    <a:pt x="222" y="152"/>
                    <a:pt x="222" y="152"/>
                  </a:cubicBezTo>
                  <a:cubicBezTo>
                    <a:pt x="288" y="145"/>
                    <a:pt x="288" y="145"/>
                    <a:pt x="288" y="145"/>
                  </a:cubicBezTo>
                  <a:cubicBezTo>
                    <a:pt x="288" y="145"/>
                    <a:pt x="288" y="145"/>
                    <a:pt x="287" y="145"/>
                  </a:cubicBezTo>
                  <a:moveTo>
                    <a:pt x="107" y="111"/>
                  </a:moveTo>
                  <a:cubicBezTo>
                    <a:pt x="64" y="146"/>
                    <a:pt x="64" y="146"/>
                    <a:pt x="64" y="146"/>
                  </a:cubicBezTo>
                  <a:cubicBezTo>
                    <a:pt x="64" y="146"/>
                    <a:pt x="64" y="146"/>
                    <a:pt x="64" y="146"/>
                  </a:cubicBezTo>
                  <a:cubicBezTo>
                    <a:pt x="108" y="111"/>
                    <a:pt x="108" y="111"/>
                    <a:pt x="108" y="111"/>
                  </a:cubicBezTo>
                  <a:cubicBezTo>
                    <a:pt x="108" y="111"/>
                    <a:pt x="108" y="111"/>
                    <a:pt x="107" y="111"/>
                  </a:cubicBezTo>
                  <a:moveTo>
                    <a:pt x="220" y="110"/>
                  </a:moveTo>
                  <a:cubicBezTo>
                    <a:pt x="220" y="110"/>
                    <a:pt x="220" y="110"/>
                    <a:pt x="219" y="110"/>
                  </a:cubicBezTo>
                  <a:cubicBezTo>
                    <a:pt x="219" y="110"/>
                    <a:pt x="219" y="110"/>
                    <a:pt x="219" y="110"/>
                  </a:cubicBezTo>
                  <a:cubicBezTo>
                    <a:pt x="220" y="150"/>
                    <a:pt x="220" y="150"/>
                    <a:pt x="220" y="150"/>
                  </a:cubicBezTo>
                  <a:cubicBezTo>
                    <a:pt x="220" y="150"/>
                    <a:pt x="220" y="150"/>
                    <a:pt x="221" y="150"/>
                  </a:cubicBezTo>
                  <a:cubicBezTo>
                    <a:pt x="221" y="150"/>
                    <a:pt x="221" y="150"/>
                    <a:pt x="221" y="150"/>
                  </a:cubicBezTo>
                  <a:cubicBezTo>
                    <a:pt x="220" y="110"/>
                    <a:pt x="220" y="110"/>
                    <a:pt x="220" y="110"/>
                  </a:cubicBezTo>
                  <a:moveTo>
                    <a:pt x="57" y="105"/>
                  </a:moveTo>
                  <a:cubicBezTo>
                    <a:pt x="57" y="105"/>
                    <a:pt x="57" y="105"/>
                    <a:pt x="57" y="106"/>
                  </a:cubicBezTo>
                  <a:cubicBezTo>
                    <a:pt x="62" y="145"/>
                    <a:pt x="62" y="145"/>
                    <a:pt x="62" y="145"/>
                  </a:cubicBezTo>
                  <a:cubicBezTo>
                    <a:pt x="62" y="145"/>
                    <a:pt x="63" y="145"/>
                    <a:pt x="63" y="145"/>
                  </a:cubicBezTo>
                  <a:cubicBezTo>
                    <a:pt x="57" y="105"/>
                    <a:pt x="57" y="105"/>
                    <a:pt x="57" y="105"/>
                  </a:cubicBezTo>
                  <a:moveTo>
                    <a:pt x="54" y="105"/>
                  </a:moveTo>
                  <a:cubicBezTo>
                    <a:pt x="0" y="160"/>
                    <a:pt x="0" y="160"/>
                    <a:pt x="0" y="160"/>
                  </a:cubicBezTo>
                  <a:cubicBezTo>
                    <a:pt x="1" y="160"/>
                    <a:pt x="1" y="160"/>
                    <a:pt x="1" y="160"/>
                  </a:cubicBezTo>
                  <a:cubicBezTo>
                    <a:pt x="55" y="105"/>
                    <a:pt x="55" y="105"/>
                    <a:pt x="55" y="105"/>
                  </a:cubicBezTo>
                  <a:cubicBezTo>
                    <a:pt x="55" y="105"/>
                    <a:pt x="54" y="105"/>
                    <a:pt x="54" y="105"/>
                  </a:cubicBezTo>
                  <a:moveTo>
                    <a:pt x="339" y="97"/>
                  </a:moveTo>
                  <a:cubicBezTo>
                    <a:pt x="325" y="160"/>
                    <a:pt x="325" y="160"/>
                    <a:pt x="325" y="160"/>
                  </a:cubicBezTo>
                  <a:cubicBezTo>
                    <a:pt x="325" y="160"/>
                    <a:pt x="325" y="160"/>
                    <a:pt x="325" y="161"/>
                  </a:cubicBezTo>
                  <a:cubicBezTo>
                    <a:pt x="339" y="97"/>
                    <a:pt x="339" y="97"/>
                    <a:pt x="339" y="97"/>
                  </a:cubicBezTo>
                  <a:cubicBezTo>
                    <a:pt x="339" y="97"/>
                    <a:pt x="339" y="97"/>
                    <a:pt x="339" y="97"/>
                  </a:cubicBezTo>
                  <a:moveTo>
                    <a:pt x="337" y="96"/>
                  </a:moveTo>
                  <a:cubicBezTo>
                    <a:pt x="292" y="143"/>
                    <a:pt x="292" y="143"/>
                    <a:pt x="292" y="143"/>
                  </a:cubicBezTo>
                  <a:cubicBezTo>
                    <a:pt x="292" y="143"/>
                    <a:pt x="292" y="143"/>
                    <a:pt x="292" y="143"/>
                  </a:cubicBezTo>
                  <a:cubicBezTo>
                    <a:pt x="338" y="96"/>
                    <a:pt x="338" y="96"/>
                    <a:pt x="338" y="96"/>
                  </a:cubicBezTo>
                  <a:cubicBezTo>
                    <a:pt x="338" y="96"/>
                    <a:pt x="338" y="96"/>
                    <a:pt x="337" y="96"/>
                  </a:cubicBezTo>
                  <a:moveTo>
                    <a:pt x="337" y="95"/>
                  </a:moveTo>
                  <a:cubicBezTo>
                    <a:pt x="264" y="131"/>
                    <a:pt x="264" y="131"/>
                    <a:pt x="264" y="131"/>
                  </a:cubicBezTo>
                  <a:cubicBezTo>
                    <a:pt x="223" y="108"/>
                    <a:pt x="223" y="108"/>
                    <a:pt x="223" y="108"/>
                  </a:cubicBezTo>
                  <a:cubicBezTo>
                    <a:pt x="223" y="108"/>
                    <a:pt x="223" y="108"/>
                    <a:pt x="222" y="108"/>
                  </a:cubicBezTo>
                  <a:cubicBezTo>
                    <a:pt x="264" y="131"/>
                    <a:pt x="264" y="131"/>
                    <a:pt x="264" y="131"/>
                  </a:cubicBezTo>
                  <a:cubicBezTo>
                    <a:pt x="222" y="151"/>
                    <a:pt x="222" y="151"/>
                    <a:pt x="222" y="151"/>
                  </a:cubicBezTo>
                  <a:cubicBezTo>
                    <a:pt x="222" y="151"/>
                    <a:pt x="222" y="152"/>
                    <a:pt x="222" y="152"/>
                  </a:cubicBezTo>
                  <a:cubicBezTo>
                    <a:pt x="264" y="131"/>
                    <a:pt x="264" y="131"/>
                    <a:pt x="264" y="131"/>
                  </a:cubicBezTo>
                  <a:cubicBezTo>
                    <a:pt x="288" y="144"/>
                    <a:pt x="288" y="144"/>
                    <a:pt x="288" y="144"/>
                  </a:cubicBezTo>
                  <a:cubicBezTo>
                    <a:pt x="288" y="144"/>
                    <a:pt x="288" y="144"/>
                    <a:pt x="288" y="143"/>
                  </a:cubicBezTo>
                  <a:cubicBezTo>
                    <a:pt x="265" y="131"/>
                    <a:pt x="265" y="131"/>
                    <a:pt x="265" y="131"/>
                  </a:cubicBezTo>
                  <a:cubicBezTo>
                    <a:pt x="337" y="95"/>
                    <a:pt x="337" y="95"/>
                    <a:pt x="337" y="95"/>
                  </a:cubicBezTo>
                  <a:cubicBezTo>
                    <a:pt x="337" y="95"/>
                    <a:pt x="337" y="95"/>
                    <a:pt x="337" y="95"/>
                  </a:cubicBezTo>
                  <a:moveTo>
                    <a:pt x="139" y="90"/>
                  </a:moveTo>
                  <a:cubicBezTo>
                    <a:pt x="139" y="90"/>
                    <a:pt x="139" y="90"/>
                    <a:pt x="139" y="90"/>
                  </a:cubicBezTo>
                  <a:cubicBezTo>
                    <a:pt x="139" y="90"/>
                    <a:pt x="139" y="90"/>
                    <a:pt x="139" y="90"/>
                  </a:cubicBezTo>
                  <a:cubicBezTo>
                    <a:pt x="162" y="107"/>
                    <a:pt x="162" y="107"/>
                    <a:pt x="162" y="107"/>
                  </a:cubicBezTo>
                  <a:cubicBezTo>
                    <a:pt x="114" y="109"/>
                    <a:pt x="114" y="109"/>
                    <a:pt x="114" y="109"/>
                  </a:cubicBezTo>
                  <a:cubicBezTo>
                    <a:pt x="114" y="109"/>
                    <a:pt x="114" y="109"/>
                    <a:pt x="114" y="109"/>
                  </a:cubicBezTo>
                  <a:cubicBezTo>
                    <a:pt x="162" y="108"/>
                    <a:pt x="162" y="108"/>
                    <a:pt x="162" y="108"/>
                  </a:cubicBezTo>
                  <a:cubicBezTo>
                    <a:pt x="195" y="133"/>
                    <a:pt x="195" y="133"/>
                    <a:pt x="195" y="133"/>
                  </a:cubicBezTo>
                  <a:cubicBezTo>
                    <a:pt x="170" y="162"/>
                    <a:pt x="170" y="162"/>
                    <a:pt x="170" y="162"/>
                  </a:cubicBezTo>
                  <a:cubicBezTo>
                    <a:pt x="170" y="162"/>
                    <a:pt x="171" y="162"/>
                    <a:pt x="171" y="162"/>
                  </a:cubicBezTo>
                  <a:cubicBezTo>
                    <a:pt x="196" y="134"/>
                    <a:pt x="196" y="134"/>
                    <a:pt x="196" y="134"/>
                  </a:cubicBezTo>
                  <a:cubicBezTo>
                    <a:pt x="219" y="151"/>
                    <a:pt x="219" y="151"/>
                    <a:pt x="219" y="151"/>
                  </a:cubicBezTo>
                  <a:cubicBezTo>
                    <a:pt x="219" y="151"/>
                    <a:pt x="219" y="151"/>
                    <a:pt x="219" y="151"/>
                  </a:cubicBezTo>
                  <a:cubicBezTo>
                    <a:pt x="219" y="151"/>
                    <a:pt x="219" y="151"/>
                    <a:pt x="219" y="151"/>
                  </a:cubicBezTo>
                  <a:cubicBezTo>
                    <a:pt x="196" y="133"/>
                    <a:pt x="196" y="133"/>
                    <a:pt x="196" y="133"/>
                  </a:cubicBezTo>
                  <a:cubicBezTo>
                    <a:pt x="217" y="109"/>
                    <a:pt x="217" y="109"/>
                    <a:pt x="217" y="109"/>
                  </a:cubicBezTo>
                  <a:cubicBezTo>
                    <a:pt x="217" y="109"/>
                    <a:pt x="217" y="109"/>
                    <a:pt x="217" y="109"/>
                  </a:cubicBezTo>
                  <a:cubicBezTo>
                    <a:pt x="196" y="133"/>
                    <a:pt x="196" y="133"/>
                    <a:pt x="196" y="133"/>
                  </a:cubicBezTo>
                  <a:cubicBezTo>
                    <a:pt x="163" y="108"/>
                    <a:pt x="163" y="108"/>
                    <a:pt x="163" y="108"/>
                  </a:cubicBezTo>
                  <a:cubicBezTo>
                    <a:pt x="216" y="106"/>
                    <a:pt x="216" y="106"/>
                    <a:pt x="216" y="106"/>
                  </a:cubicBezTo>
                  <a:cubicBezTo>
                    <a:pt x="216" y="106"/>
                    <a:pt x="216" y="106"/>
                    <a:pt x="216" y="106"/>
                  </a:cubicBezTo>
                  <a:cubicBezTo>
                    <a:pt x="162" y="107"/>
                    <a:pt x="162" y="107"/>
                    <a:pt x="162" y="107"/>
                  </a:cubicBezTo>
                  <a:cubicBezTo>
                    <a:pt x="139" y="90"/>
                    <a:pt x="139" y="90"/>
                    <a:pt x="139" y="90"/>
                  </a:cubicBezTo>
                  <a:moveTo>
                    <a:pt x="136" y="90"/>
                  </a:moveTo>
                  <a:cubicBezTo>
                    <a:pt x="113" y="107"/>
                    <a:pt x="113" y="107"/>
                    <a:pt x="113" y="107"/>
                  </a:cubicBezTo>
                  <a:cubicBezTo>
                    <a:pt x="113" y="107"/>
                    <a:pt x="113" y="107"/>
                    <a:pt x="113" y="107"/>
                  </a:cubicBezTo>
                  <a:cubicBezTo>
                    <a:pt x="136" y="90"/>
                    <a:pt x="136" y="90"/>
                    <a:pt x="136" y="90"/>
                  </a:cubicBezTo>
                  <a:cubicBezTo>
                    <a:pt x="136" y="90"/>
                    <a:pt x="136" y="90"/>
                    <a:pt x="136" y="90"/>
                  </a:cubicBezTo>
                  <a:moveTo>
                    <a:pt x="140" y="89"/>
                  </a:moveTo>
                  <a:cubicBezTo>
                    <a:pt x="140" y="89"/>
                    <a:pt x="140" y="89"/>
                    <a:pt x="139" y="89"/>
                  </a:cubicBezTo>
                  <a:cubicBezTo>
                    <a:pt x="216" y="106"/>
                    <a:pt x="216" y="106"/>
                    <a:pt x="216" y="106"/>
                  </a:cubicBezTo>
                  <a:cubicBezTo>
                    <a:pt x="216" y="105"/>
                    <a:pt x="216" y="105"/>
                    <a:pt x="216" y="105"/>
                  </a:cubicBezTo>
                  <a:cubicBezTo>
                    <a:pt x="140" y="89"/>
                    <a:pt x="140" y="89"/>
                    <a:pt x="140" y="89"/>
                  </a:cubicBezTo>
                  <a:moveTo>
                    <a:pt x="371" y="65"/>
                  </a:moveTo>
                  <a:cubicBezTo>
                    <a:pt x="356" y="96"/>
                    <a:pt x="356" y="96"/>
                    <a:pt x="356" y="96"/>
                  </a:cubicBezTo>
                  <a:cubicBezTo>
                    <a:pt x="342" y="94"/>
                    <a:pt x="342" y="94"/>
                    <a:pt x="342" y="94"/>
                  </a:cubicBezTo>
                  <a:cubicBezTo>
                    <a:pt x="342" y="94"/>
                    <a:pt x="342" y="95"/>
                    <a:pt x="342" y="95"/>
                  </a:cubicBezTo>
                  <a:cubicBezTo>
                    <a:pt x="356" y="96"/>
                    <a:pt x="356" y="96"/>
                    <a:pt x="356" y="96"/>
                  </a:cubicBezTo>
                  <a:cubicBezTo>
                    <a:pt x="352" y="105"/>
                    <a:pt x="352" y="105"/>
                    <a:pt x="352" y="105"/>
                  </a:cubicBezTo>
                  <a:cubicBezTo>
                    <a:pt x="342" y="96"/>
                    <a:pt x="342" y="96"/>
                    <a:pt x="342" y="96"/>
                  </a:cubicBezTo>
                  <a:cubicBezTo>
                    <a:pt x="342" y="96"/>
                    <a:pt x="341" y="96"/>
                    <a:pt x="341" y="96"/>
                  </a:cubicBezTo>
                  <a:cubicBezTo>
                    <a:pt x="351" y="105"/>
                    <a:pt x="351" y="105"/>
                    <a:pt x="351" y="105"/>
                  </a:cubicBezTo>
                  <a:cubicBezTo>
                    <a:pt x="326" y="161"/>
                    <a:pt x="326" y="161"/>
                    <a:pt x="326" y="161"/>
                  </a:cubicBezTo>
                  <a:cubicBezTo>
                    <a:pt x="326" y="161"/>
                    <a:pt x="326" y="161"/>
                    <a:pt x="326" y="161"/>
                  </a:cubicBezTo>
                  <a:cubicBezTo>
                    <a:pt x="352" y="106"/>
                    <a:pt x="352" y="106"/>
                    <a:pt x="352" y="106"/>
                  </a:cubicBezTo>
                  <a:cubicBezTo>
                    <a:pt x="379" y="130"/>
                    <a:pt x="379" y="130"/>
                    <a:pt x="379" y="130"/>
                  </a:cubicBezTo>
                  <a:cubicBezTo>
                    <a:pt x="326" y="161"/>
                    <a:pt x="326" y="161"/>
                    <a:pt x="326" y="161"/>
                  </a:cubicBezTo>
                  <a:cubicBezTo>
                    <a:pt x="326" y="161"/>
                    <a:pt x="327" y="161"/>
                    <a:pt x="327" y="162"/>
                  </a:cubicBezTo>
                  <a:cubicBezTo>
                    <a:pt x="379" y="130"/>
                    <a:pt x="379" y="130"/>
                    <a:pt x="379" y="130"/>
                  </a:cubicBezTo>
                  <a:cubicBezTo>
                    <a:pt x="420" y="168"/>
                    <a:pt x="420" y="168"/>
                    <a:pt x="420" y="168"/>
                  </a:cubicBezTo>
                  <a:cubicBezTo>
                    <a:pt x="420" y="167"/>
                    <a:pt x="420" y="167"/>
                    <a:pt x="420" y="167"/>
                  </a:cubicBezTo>
                  <a:cubicBezTo>
                    <a:pt x="379" y="130"/>
                    <a:pt x="379" y="130"/>
                    <a:pt x="379" y="130"/>
                  </a:cubicBezTo>
                  <a:cubicBezTo>
                    <a:pt x="419" y="106"/>
                    <a:pt x="419" y="106"/>
                    <a:pt x="419" y="106"/>
                  </a:cubicBezTo>
                  <a:cubicBezTo>
                    <a:pt x="419" y="106"/>
                    <a:pt x="419" y="106"/>
                    <a:pt x="419" y="106"/>
                  </a:cubicBezTo>
                  <a:cubicBezTo>
                    <a:pt x="379" y="130"/>
                    <a:pt x="379" y="130"/>
                    <a:pt x="379" y="130"/>
                  </a:cubicBezTo>
                  <a:cubicBezTo>
                    <a:pt x="352" y="105"/>
                    <a:pt x="352" y="105"/>
                    <a:pt x="352" y="105"/>
                  </a:cubicBezTo>
                  <a:cubicBezTo>
                    <a:pt x="356" y="96"/>
                    <a:pt x="356" y="96"/>
                    <a:pt x="356" y="96"/>
                  </a:cubicBezTo>
                  <a:cubicBezTo>
                    <a:pt x="419" y="105"/>
                    <a:pt x="419" y="105"/>
                    <a:pt x="419" y="105"/>
                  </a:cubicBezTo>
                  <a:cubicBezTo>
                    <a:pt x="419" y="105"/>
                    <a:pt x="419" y="104"/>
                    <a:pt x="419" y="104"/>
                  </a:cubicBezTo>
                  <a:cubicBezTo>
                    <a:pt x="356" y="96"/>
                    <a:pt x="356" y="96"/>
                    <a:pt x="356" y="96"/>
                  </a:cubicBezTo>
                  <a:cubicBezTo>
                    <a:pt x="371" y="65"/>
                    <a:pt x="371" y="65"/>
                    <a:pt x="371" y="65"/>
                  </a:cubicBezTo>
                  <a:cubicBezTo>
                    <a:pt x="371" y="65"/>
                    <a:pt x="371" y="65"/>
                    <a:pt x="371" y="65"/>
                  </a:cubicBezTo>
                  <a:moveTo>
                    <a:pt x="374" y="64"/>
                  </a:moveTo>
                  <a:cubicBezTo>
                    <a:pt x="374" y="64"/>
                    <a:pt x="374" y="64"/>
                    <a:pt x="374" y="64"/>
                  </a:cubicBezTo>
                  <a:cubicBezTo>
                    <a:pt x="419" y="104"/>
                    <a:pt x="419" y="104"/>
                    <a:pt x="419" y="104"/>
                  </a:cubicBezTo>
                  <a:cubicBezTo>
                    <a:pt x="420" y="104"/>
                    <a:pt x="420" y="103"/>
                    <a:pt x="420" y="103"/>
                  </a:cubicBezTo>
                  <a:cubicBezTo>
                    <a:pt x="374" y="64"/>
                    <a:pt x="374" y="64"/>
                    <a:pt x="374" y="64"/>
                  </a:cubicBezTo>
                  <a:moveTo>
                    <a:pt x="32" y="58"/>
                  </a:moveTo>
                  <a:cubicBezTo>
                    <a:pt x="14" y="85"/>
                    <a:pt x="14" y="85"/>
                    <a:pt x="14" y="85"/>
                  </a:cubicBezTo>
                  <a:cubicBezTo>
                    <a:pt x="14" y="85"/>
                    <a:pt x="14" y="85"/>
                    <a:pt x="15" y="85"/>
                  </a:cubicBezTo>
                  <a:cubicBezTo>
                    <a:pt x="15" y="85"/>
                    <a:pt x="15" y="85"/>
                    <a:pt x="15" y="86"/>
                  </a:cubicBezTo>
                  <a:cubicBezTo>
                    <a:pt x="33" y="59"/>
                    <a:pt x="33" y="59"/>
                    <a:pt x="33" y="59"/>
                  </a:cubicBezTo>
                  <a:cubicBezTo>
                    <a:pt x="32" y="58"/>
                    <a:pt x="32" y="58"/>
                    <a:pt x="32" y="58"/>
                  </a:cubicBezTo>
                  <a:cubicBezTo>
                    <a:pt x="32" y="58"/>
                    <a:pt x="32" y="58"/>
                    <a:pt x="32" y="58"/>
                  </a:cubicBezTo>
                  <a:moveTo>
                    <a:pt x="109" y="88"/>
                  </a:moveTo>
                  <a:cubicBezTo>
                    <a:pt x="94" y="88"/>
                    <a:pt x="94" y="88"/>
                    <a:pt x="94" y="88"/>
                  </a:cubicBezTo>
                  <a:cubicBezTo>
                    <a:pt x="101" y="74"/>
                    <a:pt x="101" y="74"/>
                    <a:pt x="101" y="74"/>
                  </a:cubicBezTo>
                  <a:cubicBezTo>
                    <a:pt x="109" y="77"/>
                    <a:pt x="109" y="77"/>
                    <a:pt x="109" y="77"/>
                  </a:cubicBezTo>
                  <a:cubicBezTo>
                    <a:pt x="109" y="88"/>
                    <a:pt x="109" y="88"/>
                    <a:pt x="109" y="88"/>
                  </a:cubicBezTo>
                  <a:moveTo>
                    <a:pt x="60" y="57"/>
                  </a:moveTo>
                  <a:cubicBezTo>
                    <a:pt x="60" y="57"/>
                    <a:pt x="60" y="58"/>
                    <a:pt x="60" y="58"/>
                  </a:cubicBezTo>
                  <a:cubicBezTo>
                    <a:pt x="101" y="74"/>
                    <a:pt x="101" y="74"/>
                    <a:pt x="101" y="74"/>
                  </a:cubicBezTo>
                  <a:cubicBezTo>
                    <a:pt x="94" y="88"/>
                    <a:pt x="94" y="88"/>
                    <a:pt x="94" y="88"/>
                  </a:cubicBezTo>
                  <a:cubicBezTo>
                    <a:pt x="49" y="88"/>
                    <a:pt x="49" y="88"/>
                    <a:pt x="49" y="88"/>
                  </a:cubicBezTo>
                  <a:cubicBezTo>
                    <a:pt x="40" y="70"/>
                    <a:pt x="40" y="70"/>
                    <a:pt x="40" y="70"/>
                  </a:cubicBezTo>
                  <a:cubicBezTo>
                    <a:pt x="57" y="58"/>
                    <a:pt x="57" y="58"/>
                    <a:pt x="57" y="58"/>
                  </a:cubicBezTo>
                  <a:cubicBezTo>
                    <a:pt x="57" y="58"/>
                    <a:pt x="57" y="58"/>
                    <a:pt x="57" y="58"/>
                  </a:cubicBezTo>
                  <a:cubicBezTo>
                    <a:pt x="40" y="69"/>
                    <a:pt x="40" y="69"/>
                    <a:pt x="40" y="69"/>
                  </a:cubicBezTo>
                  <a:cubicBezTo>
                    <a:pt x="34" y="58"/>
                    <a:pt x="34" y="58"/>
                    <a:pt x="34" y="58"/>
                  </a:cubicBezTo>
                  <a:cubicBezTo>
                    <a:pt x="34" y="58"/>
                    <a:pt x="34" y="58"/>
                    <a:pt x="34" y="59"/>
                  </a:cubicBezTo>
                  <a:cubicBezTo>
                    <a:pt x="40" y="69"/>
                    <a:pt x="40" y="69"/>
                    <a:pt x="40" y="69"/>
                  </a:cubicBezTo>
                  <a:cubicBezTo>
                    <a:pt x="15" y="86"/>
                    <a:pt x="15" y="86"/>
                    <a:pt x="15" y="86"/>
                  </a:cubicBezTo>
                  <a:cubicBezTo>
                    <a:pt x="15" y="86"/>
                    <a:pt x="15" y="86"/>
                    <a:pt x="15" y="86"/>
                  </a:cubicBezTo>
                  <a:cubicBezTo>
                    <a:pt x="40" y="70"/>
                    <a:pt x="40" y="70"/>
                    <a:pt x="40" y="70"/>
                  </a:cubicBezTo>
                  <a:cubicBezTo>
                    <a:pt x="49" y="88"/>
                    <a:pt x="49" y="88"/>
                    <a:pt x="49" y="88"/>
                  </a:cubicBezTo>
                  <a:cubicBezTo>
                    <a:pt x="16" y="88"/>
                    <a:pt x="16" y="88"/>
                    <a:pt x="16" y="88"/>
                  </a:cubicBezTo>
                  <a:cubicBezTo>
                    <a:pt x="16" y="88"/>
                    <a:pt x="16" y="88"/>
                    <a:pt x="16" y="88"/>
                  </a:cubicBezTo>
                  <a:cubicBezTo>
                    <a:pt x="49" y="88"/>
                    <a:pt x="49" y="88"/>
                    <a:pt x="49" y="88"/>
                  </a:cubicBezTo>
                  <a:cubicBezTo>
                    <a:pt x="55" y="100"/>
                    <a:pt x="55" y="100"/>
                    <a:pt x="55" y="100"/>
                  </a:cubicBezTo>
                  <a:cubicBezTo>
                    <a:pt x="55" y="100"/>
                    <a:pt x="55" y="100"/>
                    <a:pt x="55" y="100"/>
                  </a:cubicBezTo>
                  <a:cubicBezTo>
                    <a:pt x="49" y="88"/>
                    <a:pt x="49" y="88"/>
                    <a:pt x="49" y="88"/>
                  </a:cubicBezTo>
                  <a:cubicBezTo>
                    <a:pt x="93" y="89"/>
                    <a:pt x="93" y="89"/>
                    <a:pt x="93" y="89"/>
                  </a:cubicBezTo>
                  <a:cubicBezTo>
                    <a:pt x="84" y="106"/>
                    <a:pt x="84" y="106"/>
                    <a:pt x="84" y="106"/>
                  </a:cubicBezTo>
                  <a:cubicBezTo>
                    <a:pt x="59" y="103"/>
                    <a:pt x="59" y="103"/>
                    <a:pt x="59" y="103"/>
                  </a:cubicBezTo>
                  <a:cubicBezTo>
                    <a:pt x="59" y="103"/>
                    <a:pt x="59" y="103"/>
                    <a:pt x="59" y="103"/>
                  </a:cubicBezTo>
                  <a:cubicBezTo>
                    <a:pt x="84" y="106"/>
                    <a:pt x="84" y="106"/>
                    <a:pt x="84" y="106"/>
                  </a:cubicBezTo>
                  <a:cubicBezTo>
                    <a:pt x="64" y="145"/>
                    <a:pt x="64" y="145"/>
                    <a:pt x="64" y="145"/>
                  </a:cubicBezTo>
                  <a:cubicBezTo>
                    <a:pt x="64" y="145"/>
                    <a:pt x="64" y="145"/>
                    <a:pt x="64" y="146"/>
                  </a:cubicBezTo>
                  <a:cubicBezTo>
                    <a:pt x="84" y="106"/>
                    <a:pt x="84" y="106"/>
                    <a:pt x="84" y="106"/>
                  </a:cubicBezTo>
                  <a:cubicBezTo>
                    <a:pt x="107" y="109"/>
                    <a:pt x="107" y="109"/>
                    <a:pt x="107" y="109"/>
                  </a:cubicBezTo>
                  <a:cubicBezTo>
                    <a:pt x="107" y="109"/>
                    <a:pt x="107" y="109"/>
                    <a:pt x="107" y="108"/>
                  </a:cubicBezTo>
                  <a:cubicBezTo>
                    <a:pt x="85" y="106"/>
                    <a:pt x="85" y="106"/>
                    <a:pt x="85" y="106"/>
                  </a:cubicBezTo>
                  <a:cubicBezTo>
                    <a:pt x="94" y="89"/>
                    <a:pt x="94" y="89"/>
                    <a:pt x="94" y="89"/>
                  </a:cubicBezTo>
                  <a:cubicBezTo>
                    <a:pt x="109" y="89"/>
                    <a:pt x="109" y="89"/>
                    <a:pt x="109" y="89"/>
                  </a:cubicBezTo>
                  <a:cubicBezTo>
                    <a:pt x="110" y="106"/>
                    <a:pt x="110" y="106"/>
                    <a:pt x="110" y="106"/>
                  </a:cubicBezTo>
                  <a:cubicBezTo>
                    <a:pt x="110" y="106"/>
                    <a:pt x="110" y="106"/>
                    <a:pt x="110" y="106"/>
                  </a:cubicBezTo>
                  <a:cubicBezTo>
                    <a:pt x="110" y="106"/>
                    <a:pt x="110" y="106"/>
                    <a:pt x="110" y="106"/>
                  </a:cubicBezTo>
                  <a:cubicBezTo>
                    <a:pt x="110" y="89"/>
                    <a:pt x="110" y="89"/>
                    <a:pt x="110" y="89"/>
                  </a:cubicBezTo>
                  <a:cubicBezTo>
                    <a:pt x="136" y="89"/>
                    <a:pt x="136" y="89"/>
                    <a:pt x="136" y="89"/>
                  </a:cubicBezTo>
                  <a:cubicBezTo>
                    <a:pt x="136" y="89"/>
                    <a:pt x="136" y="89"/>
                    <a:pt x="136" y="89"/>
                  </a:cubicBezTo>
                  <a:cubicBezTo>
                    <a:pt x="110" y="88"/>
                    <a:pt x="110" y="88"/>
                    <a:pt x="110" y="88"/>
                  </a:cubicBezTo>
                  <a:cubicBezTo>
                    <a:pt x="109" y="77"/>
                    <a:pt x="109" y="77"/>
                    <a:pt x="109" y="77"/>
                  </a:cubicBezTo>
                  <a:cubicBezTo>
                    <a:pt x="136" y="88"/>
                    <a:pt x="136" y="88"/>
                    <a:pt x="136" y="88"/>
                  </a:cubicBezTo>
                  <a:cubicBezTo>
                    <a:pt x="136" y="88"/>
                    <a:pt x="136" y="88"/>
                    <a:pt x="136" y="88"/>
                  </a:cubicBezTo>
                  <a:cubicBezTo>
                    <a:pt x="109" y="77"/>
                    <a:pt x="109" y="77"/>
                    <a:pt x="109" y="77"/>
                  </a:cubicBezTo>
                  <a:cubicBezTo>
                    <a:pt x="109" y="63"/>
                    <a:pt x="109" y="63"/>
                    <a:pt x="109" y="63"/>
                  </a:cubicBezTo>
                  <a:cubicBezTo>
                    <a:pt x="108" y="63"/>
                    <a:pt x="108" y="63"/>
                    <a:pt x="108" y="63"/>
                  </a:cubicBezTo>
                  <a:cubicBezTo>
                    <a:pt x="108" y="63"/>
                    <a:pt x="108" y="63"/>
                    <a:pt x="108" y="63"/>
                  </a:cubicBezTo>
                  <a:cubicBezTo>
                    <a:pt x="109" y="77"/>
                    <a:pt x="109" y="77"/>
                    <a:pt x="109" y="77"/>
                  </a:cubicBezTo>
                  <a:cubicBezTo>
                    <a:pt x="101" y="74"/>
                    <a:pt x="101" y="74"/>
                    <a:pt x="101" y="74"/>
                  </a:cubicBezTo>
                  <a:cubicBezTo>
                    <a:pt x="107" y="63"/>
                    <a:pt x="107" y="63"/>
                    <a:pt x="107" y="63"/>
                  </a:cubicBezTo>
                  <a:cubicBezTo>
                    <a:pt x="107" y="63"/>
                    <a:pt x="107" y="63"/>
                    <a:pt x="107" y="63"/>
                  </a:cubicBezTo>
                  <a:cubicBezTo>
                    <a:pt x="101" y="74"/>
                    <a:pt x="101" y="74"/>
                    <a:pt x="101" y="74"/>
                  </a:cubicBezTo>
                  <a:cubicBezTo>
                    <a:pt x="60" y="57"/>
                    <a:pt x="60" y="57"/>
                    <a:pt x="60" y="57"/>
                  </a:cubicBezTo>
                  <a:moveTo>
                    <a:pt x="61" y="57"/>
                  </a:moveTo>
                  <a:cubicBezTo>
                    <a:pt x="61" y="57"/>
                    <a:pt x="61" y="57"/>
                    <a:pt x="61" y="57"/>
                  </a:cubicBezTo>
                  <a:cubicBezTo>
                    <a:pt x="106" y="61"/>
                    <a:pt x="106" y="61"/>
                    <a:pt x="106" y="61"/>
                  </a:cubicBezTo>
                  <a:cubicBezTo>
                    <a:pt x="106" y="60"/>
                    <a:pt x="106" y="60"/>
                    <a:pt x="106" y="60"/>
                  </a:cubicBezTo>
                  <a:cubicBezTo>
                    <a:pt x="61" y="57"/>
                    <a:pt x="61" y="57"/>
                    <a:pt x="61" y="57"/>
                  </a:cubicBezTo>
                  <a:moveTo>
                    <a:pt x="35" y="57"/>
                  </a:moveTo>
                  <a:cubicBezTo>
                    <a:pt x="35" y="57"/>
                    <a:pt x="35" y="57"/>
                    <a:pt x="35" y="57"/>
                  </a:cubicBezTo>
                  <a:cubicBezTo>
                    <a:pt x="57" y="57"/>
                    <a:pt x="57" y="57"/>
                    <a:pt x="57" y="57"/>
                  </a:cubicBezTo>
                  <a:cubicBezTo>
                    <a:pt x="57" y="57"/>
                    <a:pt x="57" y="57"/>
                    <a:pt x="57" y="57"/>
                  </a:cubicBezTo>
                  <a:cubicBezTo>
                    <a:pt x="35" y="57"/>
                    <a:pt x="35" y="57"/>
                    <a:pt x="35" y="57"/>
                  </a:cubicBezTo>
                  <a:moveTo>
                    <a:pt x="194" y="40"/>
                  </a:moveTo>
                  <a:cubicBezTo>
                    <a:pt x="194" y="40"/>
                    <a:pt x="193" y="40"/>
                    <a:pt x="193" y="40"/>
                  </a:cubicBezTo>
                  <a:cubicBezTo>
                    <a:pt x="218" y="103"/>
                    <a:pt x="218" y="103"/>
                    <a:pt x="218" y="103"/>
                  </a:cubicBezTo>
                  <a:cubicBezTo>
                    <a:pt x="218" y="103"/>
                    <a:pt x="218" y="103"/>
                    <a:pt x="218" y="103"/>
                  </a:cubicBezTo>
                  <a:cubicBezTo>
                    <a:pt x="194" y="40"/>
                    <a:pt x="194" y="40"/>
                    <a:pt x="194" y="40"/>
                  </a:cubicBezTo>
                  <a:moveTo>
                    <a:pt x="190" y="39"/>
                  </a:moveTo>
                  <a:cubicBezTo>
                    <a:pt x="139" y="87"/>
                    <a:pt x="139" y="87"/>
                    <a:pt x="139" y="87"/>
                  </a:cubicBezTo>
                  <a:cubicBezTo>
                    <a:pt x="139" y="87"/>
                    <a:pt x="139" y="88"/>
                    <a:pt x="139" y="88"/>
                  </a:cubicBezTo>
                  <a:cubicBezTo>
                    <a:pt x="191" y="40"/>
                    <a:pt x="191" y="40"/>
                    <a:pt x="191" y="40"/>
                  </a:cubicBezTo>
                  <a:cubicBezTo>
                    <a:pt x="191" y="39"/>
                    <a:pt x="190" y="39"/>
                    <a:pt x="190" y="39"/>
                  </a:cubicBezTo>
                  <a:moveTo>
                    <a:pt x="35" y="22"/>
                  </a:moveTo>
                  <a:cubicBezTo>
                    <a:pt x="33" y="55"/>
                    <a:pt x="33" y="55"/>
                    <a:pt x="33" y="55"/>
                  </a:cubicBezTo>
                  <a:cubicBezTo>
                    <a:pt x="34" y="55"/>
                    <a:pt x="34" y="55"/>
                    <a:pt x="34" y="55"/>
                  </a:cubicBezTo>
                  <a:cubicBezTo>
                    <a:pt x="36" y="22"/>
                    <a:pt x="36" y="22"/>
                    <a:pt x="36" y="22"/>
                  </a:cubicBezTo>
                  <a:cubicBezTo>
                    <a:pt x="36" y="22"/>
                    <a:pt x="36" y="22"/>
                    <a:pt x="36" y="22"/>
                  </a:cubicBezTo>
                  <a:cubicBezTo>
                    <a:pt x="36" y="22"/>
                    <a:pt x="35" y="22"/>
                    <a:pt x="35" y="22"/>
                  </a:cubicBezTo>
                  <a:moveTo>
                    <a:pt x="37" y="21"/>
                  </a:moveTo>
                  <a:cubicBezTo>
                    <a:pt x="37" y="21"/>
                    <a:pt x="37" y="21"/>
                    <a:pt x="37" y="21"/>
                  </a:cubicBezTo>
                  <a:cubicBezTo>
                    <a:pt x="57" y="55"/>
                    <a:pt x="57" y="55"/>
                    <a:pt x="57" y="55"/>
                  </a:cubicBezTo>
                  <a:cubicBezTo>
                    <a:pt x="58" y="55"/>
                    <a:pt x="58" y="55"/>
                    <a:pt x="58" y="55"/>
                  </a:cubicBezTo>
                  <a:cubicBezTo>
                    <a:pt x="37" y="21"/>
                    <a:pt x="37" y="21"/>
                    <a:pt x="37" y="21"/>
                  </a:cubicBezTo>
                  <a:moveTo>
                    <a:pt x="2" y="1"/>
                  </a:moveTo>
                  <a:cubicBezTo>
                    <a:pt x="2" y="1"/>
                    <a:pt x="2" y="1"/>
                    <a:pt x="2" y="1"/>
                  </a:cubicBezTo>
                  <a:cubicBezTo>
                    <a:pt x="32" y="55"/>
                    <a:pt x="32" y="55"/>
                    <a:pt x="32" y="55"/>
                  </a:cubicBezTo>
                  <a:cubicBezTo>
                    <a:pt x="32" y="55"/>
                    <a:pt x="32" y="55"/>
                    <a:pt x="33" y="55"/>
                  </a:cubicBezTo>
                  <a:cubicBezTo>
                    <a:pt x="2" y="1"/>
                    <a:pt x="2" y="1"/>
                    <a:pt x="2" y="1"/>
                  </a:cubicBezTo>
                  <a:moveTo>
                    <a:pt x="3" y="0"/>
                  </a:moveTo>
                  <a:cubicBezTo>
                    <a:pt x="3" y="0"/>
                    <a:pt x="3" y="0"/>
                    <a:pt x="2" y="0"/>
                  </a:cubicBezTo>
                  <a:cubicBezTo>
                    <a:pt x="2" y="0"/>
                    <a:pt x="2" y="0"/>
                    <a:pt x="2" y="0"/>
                  </a:cubicBezTo>
                  <a:cubicBezTo>
                    <a:pt x="33" y="18"/>
                    <a:pt x="33" y="18"/>
                    <a:pt x="33" y="18"/>
                  </a:cubicBezTo>
                  <a:cubicBezTo>
                    <a:pt x="33" y="18"/>
                    <a:pt x="33" y="18"/>
                    <a:pt x="33" y="17"/>
                  </a:cubicBezTo>
                  <a:cubicBezTo>
                    <a:pt x="3"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0" name="Freeform 3215">
              <a:extLst>
                <a:ext uri="{FF2B5EF4-FFF2-40B4-BE49-F238E27FC236}">
                  <a16:creationId xmlns:a16="http://schemas.microsoft.com/office/drawing/2014/main" id="{F47949DE-50ED-B462-3B52-3CFFD5AAA209}"/>
                </a:ext>
              </a:extLst>
            </p:cNvPr>
            <p:cNvSpPr>
              <a:spLocks/>
            </p:cNvSpPr>
            <p:nvPr/>
          </p:nvSpPr>
          <p:spPr bwMode="auto">
            <a:xfrm>
              <a:off x="7604043" y="471587"/>
              <a:ext cx="46900" cy="44141"/>
            </a:xfrm>
            <a:custGeom>
              <a:avLst/>
              <a:gdLst>
                <a:gd name="T0" fmla="*/ 3 w 7"/>
                <a:gd name="T1" fmla="*/ 0 h 7"/>
                <a:gd name="T2" fmla="*/ 3 w 7"/>
                <a:gd name="T3" fmla="*/ 0 h 7"/>
                <a:gd name="T4" fmla="*/ 0 w 7"/>
                <a:gd name="T5" fmla="*/ 1 h 7"/>
                <a:gd name="T6" fmla="*/ 0 w 7"/>
                <a:gd name="T7" fmla="*/ 2 h 7"/>
                <a:gd name="T8" fmla="*/ 0 w 7"/>
                <a:gd name="T9" fmla="*/ 3 h 7"/>
                <a:gd name="T10" fmla="*/ 0 w 7"/>
                <a:gd name="T11" fmla="*/ 5 h 7"/>
                <a:gd name="T12" fmla="*/ 1 w 7"/>
                <a:gd name="T13" fmla="*/ 5 h 7"/>
                <a:gd name="T14" fmla="*/ 1 w 7"/>
                <a:gd name="T15" fmla="*/ 6 h 7"/>
                <a:gd name="T16" fmla="*/ 3 w 7"/>
                <a:gd name="T17" fmla="*/ 7 h 7"/>
                <a:gd name="T18" fmla="*/ 6 w 7"/>
                <a:gd name="T19" fmla="*/ 5 h 7"/>
                <a:gd name="T20" fmla="*/ 7 w 7"/>
                <a:gd name="T21" fmla="*/ 3 h 7"/>
                <a:gd name="T22" fmla="*/ 7 w 7"/>
                <a:gd name="T23" fmla="*/ 3 h 7"/>
                <a:gd name="T24" fmla="*/ 6 w 7"/>
                <a:gd name="T25" fmla="*/ 1 h 7"/>
                <a:gd name="T26" fmla="*/ 6 w 7"/>
                <a:gd name="T27" fmla="*/ 1 h 7"/>
                <a:gd name="T28" fmla="*/ 5 w 7"/>
                <a:gd name="T29" fmla="*/ 0 h 7"/>
                <a:gd name="T30" fmla="*/ 3 w 7"/>
                <a:gd name="T31" fmla="*/ 0 h 7"/>
                <a:gd name="T32" fmla="*/ 3 w 7"/>
                <a:gd name="T33"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 h="7">
                  <a:moveTo>
                    <a:pt x="3" y="0"/>
                  </a:moveTo>
                  <a:cubicBezTo>
                    <a:pt x="3" y="0"/>
                    <a:pt x="3" y="0"/>
                    <a:pt x="3" y="0"/>
                  </a:cubicBezTo>
                  <a:cubicBezTo>
                    <a:pt x="2" y="0"/>
                    <a:pt x="1" y="0"/>
                    <a:pt x="0" y="1"/>
                  </a:cubicBezTo>
                  <a:cubicBezTo>
                    <a:pt x="0" y="1"/>
                    <a:pt x="0" y="2"/>
                    <a:pt x="0" y="2"/>
                  </a:cubicBezTo>
                  <a:cubicBezTo>
                    <a:pt x="0" y="3"/>
                    <a:pt x="0" y="3"/>
                    <a:pt x="0" y="3"/>
                  </a:cubicBezTo>
                  <a:cubicBezTo>
                    <a:pt x="0" y="4"/>
                    <a:pt x="0" y="4"/>
                    <a:pt x="0" y="5"/>
                  </a:cubicBezTo>
                  <a:cubicBezTo>
                    <a:pt x="1" y="5"/>
                    <a:pt x="1" y="5"/>
                    <a:pt x="1" y="5"/>
                  </a:cubicBezTo>
                  <a:cubicBezTo>
                    <a:pt x="1" y="6"/>
                    <a:pt x="1" y="6"/>
                    <a:pt x="1" y="6"/>
                  </a:cubicBezTo>
                  <a:cubicBezTo>
                    <a:pt x="2" y="6"/>
                    <a:pt x="3" y="7"/>
                    <a:pt x="3" y="7"/>
                  </a:cubicBezTo>
                  <a:cubicBezTo>
                    <a:pt x="4" y="7"/>
                    <a:pt x="6" y="6"/>
                    <a:pt x="6" y="5"/>
                  </a:cubicBezTo>
                  <a:cubicBezTo>
                    <a:pt x="7" y="4"/>
                    <a:pt x="7" y="4"/>
                    <a:pt x="7" y="3"/>
                  </a:cubicBezTo>
                  <a:cubicBezTo>
                    <a:pt x="7" y="3"/>
                    <a:pt x="7" y="3"/>
                    <a:pt x="7" y="3"/>
                  </a:cubicBezTo>
                  <a:cubicBezTo>
                    <a:pt x="7" y="2"/>
                    <a:pt x="7" y="2"/>
                    <a:pt x="6" y="1"/>
                  </a:cubicBezTo>
                  <a:cubicBezTo>
                    <a:pt x="6" y="1"/>
                    <a:pt x="6" y="1"/>
                    <a:pt x="6" y="1"/>
                  </a:cubicBezTo>
                  <a:cubicBezTo>
                    <a:pt x="6" y="1"/>
                    <a:pt x="6" y="0"/>
                    <a:pt x="5" y="0"/>
                  </a:cubicBezTo>
                  <a:cubicBezTo>
                    <a:pt x="5" y="0"/>
                    <a:pt x="4" y="0"/>
                    <a:pt x="3" y="0"/>
                  </a:cubicBezTo>
                  <a:cubicBezTo>
                    <a:pt x="3"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1" name="Freeform 3216">
              <a:extLst>
                <a:ext uri="{FF2B5EF4-FFF2-40B4-BE49-F238E27FC236}">
                  <a16:creationId xmlns:a16="http://schemas.microsoft.com/office/drawing/2014/main" id="{68F79D80-E530-0C2B-2192-57EF79E1BC61}"/>
                </a:ext>
              </a:extLst>
            </p:cNvPr>
            <p:cNvSpPr>
              <a:spLocks/>
            </p:cNvSpPr>
            <p:nvPr/>
          </p:nvSpPr>
          <p:spPr bwMode="auto">
            <a:xfrm>
              <a:off x="7217810" y="885408"/>
              <a:ext cx="52417" cy="44141"/>
            </a:xfrm>
            <a:custGeom>
              <a:avLst/>
              <a:gdLst>
                <a:gd name="T0" fmla="*/ 4 w 8"/>
                <a:gd name="T1" fmla="*/ 0 h 7"/>
                <a:gd name="T2" fmla="*/ 1 w 8"/>
                <a:gd name="T3" fmla="*/ 2 h 7"/>
                <a:gd name="T4" fmla="*/ 0 w 8"/>
                <a:gd name="T5" fmla="*/ 3 h 7"/>
                <a:gd name="T6" fmla="*/ 0 w 8"/>
                <a:gd name="T7" fmla="*/ 3 h 7"/>
                <a:gd name="T8" fmla="*/ 2 w 8"/>
                <a:gd name="T9" fmla="*/ 7 h 7"/>
                <a:gd name="T10" fmla="*/ 4 w 8"/>
                <a:gd name="T11" fmla="*/ 7 h 7"/>
                <a:gd name="T12" fmla="*/ 7 w 8"/>
                <a:gd name="T13" fmla="*/ 6 h 7"/>
                <a:gd name="T14" fmla="*/ 6 w 8"/>
                <a:gd name="T15" fmla="*/ 1 h 7"/>
                <a:gd name="T16" fmla="*/ 5 w 8"/>
                <a:gd name="T17" fmla="*/ 1 h 7"/>
                <a:gd name="T18" fmla="*/ 5 w 8"/>
                <a:gd name="T19" fmla="*/ 1 h 7"/>
                <a:gd name="T20" fmla="*/ 4 w 8"/>
                <a:gd name="T21"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7">
                  <a:moveTo>
                    <a:pt x="4" y="0"/>
                  </a:moveTo>
                  <a:cubicBezTo>
                    <a:pt x="3" y="0"/>
                    <a:pt x="2" y="1"/>
                    <a:pt x="1" y="2"/>
                  </a:cubicBezTo>
                  <a:cubicBezTo>
                    <a:pt x="1" y="2"/>
                    <a:pt x="0" y="3"/>
                    <a:pt x="0" y="3"/>
                  </a:cubicBezTo>
                  <a:cubicBezTo>
                    <a:pt x="0" y="3"/>
                    <a:pt x="0" y="3"/>
                    <a:pt x="0" y="3"/>
                  </a:cubicBezTo>
                  <a:cubicBezTo>
                    <a:pt x="0" y="5"/>
                    <a:pt x="1" y="6"/>
                    <a:pt x="2" y="7"/>
                  </a:cubicBezTo>
                  <a:cubicBezTo>
                    <a:pt x="2" y="7"/>
                    <a:pt x="3" y="7"/>
                    <a:pt x="4" y="7"/>
                  </a:cubicBezTo>
                  <a:cubicBezTo>
                    <a:pt x="5" y="7"/>
                    <a:pt x="6" y="7"/>
                    <a:pt x="7" y="6"/>
                  </a:cubicBezTo>
                  <a:cubicBezTo>
                    <a:pt x="8" y="4"/>
                    <a:pt x="7" y="2"/>
                    <a:pt x="6" y="1"/>
                  </a:cubicBezTo>
                  <a:cubicBezTo>
                    <a:pt x="6" y="1"/>
                    <a:pt x="5" y="1"/>
                    <a:pt x="5" y="1"/>
                  </a:cubicBezTo>
                  <a:cubicBezTo>
                    <a:pt x="5" y="1"/>
                    <a:pt x="5" y="1"/>
                    <a:pt x="5" y="1"/>
                  </a:cubicBezTo>
                  <a:cubicBezTo>
                    <a:pt x="5" y="0"/>
                    <a:pt x="4"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2" name="Freeform 3217">
              <a:extLst>
                <a:ext uri="{FF2B5EF4-FFF2-40B4-BE49-F238E27FC236}">
                  <a16:creationId xmlns:a16="http://schemas.microsoft.com/office/drawing/2014/main" id="{F6442238-AB75-6B1E-A45F-A6EC8C6BCA83}"/>
                </a:ext>
              </a:extLst>
            </p:cNvPr>
            <p:cNvSpPr>
              <a:spLocks/>
            </p:cNvSpPr>
            <p:nvPr/>
          </p:nvSpPr>
          <p:spPr bwMode="auto">
            <a:xfrm>
              <a:off x="8318575" y="452275"/>
              <a:ext cx="46900" cy="44141"/>
            </a:xfrm>
            <a:custGeom>
              <a:avLst/>
              <a:gdLst>
                <a:gd name="T0" fmla="*/ 3 w 7"/>
                <a:gd name="T1" fmla="*/ 0 h 7"/>
                <a:gd name="T2" fmla="*/ 2 w 7"/>
                <a:gd name="T3" fmla="*/ 0 h 7"/>
                <a:gd name="T4" fmla="*/ 2 w 7"/>
                <a:gd name="T5" fmla="*/ 0 h 7"/>
                <a:gd name="T6" fmla="*/ 1 w 7"/>
                <a:gd name="T7" fmla="*/ 1 h 7"/>
                <a:gd name="T8" fmla="*/ 0 w 7"/>
                <a:gd name="T9" fmla="*/ 2 h 7"/>
                <a:gd name="T10" fmla="*/ 0 w 7"/>
                <a:gd name="T11" fmla="*/ 3 h 7"/>
                <a:gd name="T12" fmla="*/ 0 w 7"/>
                <a:gd name="T13" fmla="*/ 3 h 7"/>
                <a:gd name="T14" fmla="*/ 0 w 7"/>
                <a:gd name="T15" fmla="*/ 3 h 7"/>
                <a:gd name="T16" fmla="*/ 1 w 7"/>
                <a:gd name="T17" fmla="*/ 6 h 7"/>
                <a:gd name="T18" fmla="*/ 1 w 7"/>
                <a:gd name="T19" fmla="*/ 6 h 7"/>
                <a:gd name="T20" fmla="*/ 1 w 7"/>
                <a:gd name="T21" fmla="*/ 6 h 7"/>
                <a:gd name="T22" fmla="*/ 3 w 7"/>
                <a:gd name="T23" fmla="*/ 7 h 7"/>
                <a:gd name="T24" fmla="*/ 3 w 7"/>
                <a:gd name="T25" fmla="*/ 7 h 7"/>
                <a:gd name="T26" fmla="*/ 4 w 7"/>
                <a:gd name="T27" fmla="*/ 7 h 7"/>
                <a:gd name="T28" fmla="*/ 6 w 7"/>
                <a:gd name="T29" fmla="*/ 5 h 7"/>
                <a:gd name="T30" fmla="*/ 6 w 7"/>
                <a:gd name="T31" fmla="*/ 5 h 7"/>
                <a:gd name="T32" fmla="*/ 7 w 7"/>
                <a:gd name="T33" fmla="*/ 5 h 7"/>
                <a:gd name="T34" fmla="*/ 5 w 7"/>
                <a:gd name="T35" fmla="*/ 0 h 7"/>
                <a:gd name="T36" fmla="*/ 3 w 7"/>
                <a:gd name="T3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 h="7">
                  <a:moveTo>
                    <a:pt x="3" y="0"/>
                  </a:moveTo>
                  <a:cubicBezTo>
                    <a:pt x="3" y="0"/>
                    <a:pt x="3" y="0"/>
                    <a:pt x="2" y="0"/>
                  </a:cubicBezTo>
                  <a:cubicBezTo>
                    <a:pt x="2" y="0"/>
                    <a:pt x="2" y="0"/>
                    <a:pt x="2" y="0"/>
                  </a:cubicBezTo>
                  <a:cubicBezTo>
                    <a:pt x="1" y="0"/>
                    <a:pt x="1" y="1"/>
                    <a:pt x="1" y="1"/>
                  </a:cubicBezTo>
                  <a:cubicBezTo>
                    <a:pt x="0" y="1"/>
                    <a:pt x="0" y="2"/>
                    <a:pt x="0" y="2"/>
                  </a:cubicBezTo>
                  <a:cubicBezTo>
                    <a:pt x="0" y="2"/>
                    <a:pt x="0" y="2"/>
                    <a:pt x="0" y="3"/>
                  </a:cubicBezTo>
                  <a:cubicBezTo>
                    <a:pt x="0" y="3"/>
                    <a:pt x="0" y="3"/>
                    <a:pt x="0" y="3"/>
                  </a:cubicBezTo>
                  <a:cubicBezTo>
                    <a:pt x="0" y="3"/>
                    <a:pt x="0" y="3"/>
                    <a:pt x="0" y="3"/>
                  </a:cubicBezTo>
                  <a:cubicBezTo>
                    <a:pt x="0" y="4"/>
                    <a:pt x="0" y="5"/>
                    <a:pt x="1" y="6"/>
                  </a:cubicBezTo>
                  <a:cubicBezTo>
                    <a:pt x="1" y="6"/>
                    <a:pt x="1" y="6"/>
                    <a:pt x="1" y="6"/>
                  </a:cubicBezTo>
                  <a:cubicBezTo>
                    <a:pt x="1" y="6"/>
                    <a:pt x="1" y="6"/>
                    <a:pt x="1" y="6"/>
                  </a:cubicBezTo>
                  <a:cubicBezTo>
                    <a:pt x="2" y="6"/>
                    <a:pt x="3" y="7"/>
                    <a:pt x="3" y="7"/>
                  </a:cubicBezTo>
                  <a:cubicBezTo>
                    <a:pt x="3" y="7"/>
                    <a:pt x="3" y="7"/>
                    <a:pt x="3" y="7"/>
                  </a:cubicBezTo>
                  <a:cubicBezTo>
                    <a:pt x="4" y="7"/>
                    <a:pt x="4" y="7"/>
                    <a:pt x="4" y="7"/>
                  </a:cubicBezTo>
                  <a:cubicBezTo>
                    <a:pt x="5" y="7"/>
                    <a:pt x="6" y="6"/>
                    <a:pt x="6" y="5"/>
                  </a:cubicBezTo>
                  <a:cubicBezTo>
                    <a:pt x="6" y="5"/>
                    <a:pt x="6" y="5"/>
                    <a:pt x="6" y="5"/>
                  </a:cubicBezTo>
                  <a:cubicBezTo>
                    <a:pt x="7" y="5"/>
                    <a:pt x="7" y="5"/>
                    <a:pt x="7" y="5"/>
                  </a:cubicBezTo>
                  <a:cubicBezTo>
                    <a:pt x="7" y="3"/>
                    <a:pt x="7" y="1"/>
                    <a:pt x="5" y="0"/>
                  </a:cubicBezTo>
                  <a:cubicBezTo>
                    <a:pt x="5" y="0"/>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3" name="Freeform 3218">
              <a:extLst>
                <a:ext uri="{FF2B5EF4-FFF2-40B4-BE49-F238E27FC236}">
                  <a16:creationId xmlns:a16="http://schemas.microsoft.com/office/drawing/2014/main" id="{E3CADE2E-64C6-A29A-E8F1-ADAFC1526540}"/>
                </a:ext>
              </a:extLst>
            </p:cNvPr>
            <p:cNvSpPr>
              <a:spLocks/>
            </p:cNvSpPr>
            <p:nvPr/>
          </p:nvSpPr>
          <p:spPr bwMode="auto">
            <a:xfrm>
              <a:off x="7598526" y="157082"/>
              <a:ext cx="33106" cy="33106"/>
            </a:xfrm>
            <a:custGeom>
              <a:avLst/>
              <a:gdLst>
                <a:gd name="T0" fmla="*/ 2 w 5"/>
                <a:gd name="T1" fmla="*/ 0 h 5"/>
                <a:gd name="T2" fmla="*/ 0 w 5"/>
                <a:gd name="T3" fmla="*/ 1 h 5"/>
                <a:gd name="T4" fmla="*/ 0 w 5"/>
                <a:gd name="T5" fmla="*/ 2 h 5"/>
                <a:gd name="T6" fmla="*/ 0 w 5"/>
                <a:gd name="T7" fmla="*/ 3 h 5"/>
                <a:gd name="T8" fmla="*/ 1 w 5"/>
                <a:gd name="T9" fmla="*/ 5 h 5"/>
                <a:gd name="T10" fmla="*/ 1 w 5"/>
                <a:gd name="T11" fmla="*/ 5 h 5"/>
                <a:gd name="T12" fmla="*/ 1 w 5"/>
                <a:gd name="T13" fmla="*/ 5 h 5"/>
                <a:gd name="T14" fmla="*/ 2 w 5"/>
                <a:gd name="T15" fmla="*/ 5 h 5"/>
                <a:gd name="T16" fmla="*/ 2 w 5"/>
                <a:gd name="T17" fmla="*/ 5 h 5"/>
                <a:gd name="T18" fmla="*/ 3 w 5"/>
                <a:gd name="T19" fmla="*/ 5 h 5"/>
                <a:gd name="T20" fmla="*/ 5 w 5"/>
                <a:gd name="T21" fmla="*/ 4 h 5"/>
                <a:gd name="T22" fmla="*/ 4 w 5"/>
                <a:gd name="T23" fmla="*/ 0 h 5"/>
                <a:gd name="T24" fmla="*/ 2 w 5"/>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5">
                  <a:moveTo>
                    <a:pt x="2" y="0"/>
                  </a:moveTo>
                  <a:cubicBezTo>
                    <a:pt x="1" y="0"/>
                    <a:pt x="1" y="0"/>
                    <a:pt x="0" y="1"/>
                  </a:cubicBezTo>
                  <a:cubicBezTo>
                    <a:pt x="0" y="1"/>
                    <a:pt x="0" y="2"/>
                    <a:pt x="0" y="2"/>
                  </a:cubicBezTo>
                  <a:cubicBezTo>
                    <a:pt x="0" y="2"/>
                    <a:pt x="0" y="2"/>
                    <a:pt x="0" y="3"/>
                  </a:cubicBezTo>
                  <a:cubicBezTo>
                    <a:pt x="0" y="3"/>
                    <a:pt x="0" y="4"/>
                    <a:pt x="1" y="5"/>
                  </a:cubicBezTo>
                  <a:cubicBezTo>
                    <a:pt x="1" y="5"/>
                    <a:pt x="1" y="5"/>
                    <a:pt x="1" y="5"/>
                  </a:cubicBezTo>
                  <a:cubicBezTo>
                    <a:pt x="1" y="5"/>
                    <a:pt x="1" y="5"/>
                    <a:pt x="1" y="5"/>
                  </a:cubicBezTo>
                  <a:cubicBezTo>
                    <a:pt x="1" y="5"/>
                    <a:pt x="2" y="5"/>
                    <a:pt x="2" y="5"/>
                  </a:cubicBezTo>
                  <a:cubicBezTo>
                    <a:pt x="2" y="5"/>
                    <a:pt x="2" y="5"/>
                    <a:pt x="2" y="5"/>
                  </a:cubicBezTo>
                  <a:cubicBezTo>
                    <a:pt x="2" y="5"/>
                    <a:pt x="2" y="5"/>
                    <a:pt x="3" y="5"/>
                  </a:cubicBezTo>
                  <a:cubicBezTo>
                    <a:pt x="3" y="5"/>
                    <a:pt x="4" y="5"/>
                    <a:pt x="5" y="4"/>
                  </a:cubicBezTo>
                  <a:cubicBezTo>
                    <a:pt x="5" y="3"/>
                    <a:pt x="5" y="1"/>
                    <a:pt x="4" y="0"/>
                  </a:cubicBezTo>
                  <a:cubicBezTo>
                    <a:pt x="3" y="0"/>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4" name="Freeform 3219">
              <a:extLst>
                <a:ext uri="{FF2B5EF4-FFF2-40B4-BE49-F238E27FC236}">
                  <a16:creationId xmlns:a16="http://schemas.microsoft.com/office/drawing/2014/main" id="{23122D31-A148-02CC-FD3E-EF2DADC55E1C}"/>
                </a:ext>
              </a:extLst>
            </p:cNvPr>
            <p:cNvSpPr>
              <a:spLocks/>
            </p:cNvSpPr>
            <p:nvPr/>
          </p:nvSpPr>
          <p:spPr bwMode="auto">
            <a:xfrm>
              <a:off x="8150288" y="5348"/>
              <a:ext cx="38623" cy="33106"/>
            </a:xfrm>
            <a:custGeom>
              <a:avLst/>
              <a:gdLst>
                <a:gd name="T0" fmla="*/ 3 w 6"/>
                <a:gd name="T1" fmla="*/ 0 h 5"/>
                <a:gd name="T2" fmla="*/ 0 w 6"/>
                <a:gd name="T3" fmla="*/ 1 h 5"/>
                <a:gd name="T4" fmla="*/ 0 w 6"/>
                <a:gd name="T5" fmla="*/ 4 h 5"/>
                <a:gd name="T6" fmla="*/ 1 w 6"/>
                <a:gd name="T7" fmla="*/ 5 h 5"/>
                <a:gd name="T8" fmla="*/ 1 w 6"/>
                <a:gd name="T9" fmla="*/ 5 h 5"/>
                <a:gd name="T10" fmla="*/ 3 w 6"/>
                <a:gd name="T11" fmla="*/ 5 h 5"/>
                <a:gd name="T12" fmla="*/ 3 w 6"/>
                <a:gd name="T13" fmla="*/ 5 h 5"/>
                <a:gd name="T14" fmla="*/ 4 w 6"/>
                <a:gd name="T15" fmla="*/ 5 h 5"/>
                <a:gd name="T16" fmla="*/ 5 w 6"/>
                <a:gd name="T17" fmla="*/ 4 h 5"/>
                <a:gd name="T18" fmla="*/ 4 w 6"/>
                <a:gd name="T19" fmla="*/ 0 h 5"/>
                <a:gd name="T20" fmla="*/ 3 w 6"/>
                <a:gd name="T2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5">
                  <a:moveTo>
                    <a:pt x="3" y="0"/>
                  </a:moveTo>
                  <a:cubicBezTo>
                    <a:pt x="2" y="0"/>
                    <a:pt x="1" y="0"/>
                    <a:pt x="0" y="1"/>
                  </a:cubicBezTo>
                  <a:cubicBezTo>
                    <a:pt x="0" y="2"/>
                    <a:pt x="0" y="3"/>
                    <a:pt x="0" y="4"/>
                  </a:cubicBezTo>
                  <a:cubicBezTo>
                    <a:pt x="0" y="4"/>
                    <a:pt x="1" y="4"/>
                    <a:pt x="1" y="5"/>
                  </a:cubicBezTo>
                  <a:cubicBezTo>
                    <a:pt x="1" y="5"/>
                    <a:pt x="1" y="5"/>
                    <a:pt x="1" y="5"/>
                  </a:cubicBezTo>
                  <a:cubicBezTo>
                    <a:pt x="1" y="5"/>
                    <a:pt x="2" y="5"/>
                    <a:pt x="3" y="5"/>
                  </a:cubicBezTo>
                  <a:cubicBezTo>
                    <a:pt x="3" y="5"/>
                    <a:pt x="3" y="5"/>
                    <a:pt x="3" y="5"/>
                  </a:cubicBezTo>
                  <a:cubicBezTo>
                    <a:pt x="3" y="5"/>
                    <a:pt x="4" y="5"/>
                    <a:pt x="4" y="5"/>
                  </a:cubicBezTo>
                  <a:cubicBezTo>
                    <a:pt x="4" y="5"/>
                    <a:pt x="4" y="5"/>
                    <a:pt x="5" y="4"/>
                  </a:cubicBezTo>
                  <a:cubicBezTo>
                    <a:pt x="6" y="3"/>
                    <a:pt x="5" y="1"/>
                    <a:pt x="4" y="0"/>
                  </a:cubicBezTo>
                  <a:cubicBezTo>
                    <a:pt x="4"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5" name="Freeform 3220">
              <a:extLst>
                <a:ext uri="{FF2B5EF4-FFF2-40B4-BE49-F238E27FC236}">
                  <a16:creationId xmlns:a16="http://schemas.microsoft.com/office/drawing/2014/main" id="{1A27A8BE-63F3-9C59-8230-445FE62F8BB3}"/>
                </a:ext>
              </a:extLst>
            </p:cNvPr>
            <p:cNvSpPr>
              <a:spLocks/>
            </p:cNvSpPr>
            <p:nvPr/>
          </p:nvSpPr>
          <p:spPr bwMode="auto">
            <a:xfrm>
              <a:off x="6969517" y="333646"/>
              <a:ext cx="38623" cy="33106"/>
            </a:xfrm>
            <a:custGeom>
              <a:avLst/>
              <a:gdLst>
                <a:gd name="T0" fmla="*/ 3 w 6"/>
                <a:gd name="T1" fmla="*/ 0 h 5"/>
                <a:gd name="T2" fmla="*/ 1 w 6"/>
                <a:gd name="T3" fmla="*/ 1 h 5"/>
                <a:gd name="T4" fmla="*/ 1 w 6"/>
                <a:gd name="T5" fmla="*/ 5 h 5"/>
                <a:gd name="T6" fmla="*/ 3 w 6"/>
                <a:gd name="T7" fmla="*/ 5 h 5"/>
                <a:gd name="T8" fmla="*/ 5 w 6"/>
                <a:gd name="T9" fmla="*/ 4 h 5"/>
                <a:gd name="T10" fmla="*/ 6 w 6"/>
                <a:gd name="T11" fmla="*/ 3 h 5"/>
                <a:gd name="T12" fmla="*/ 6 w 6"/>
                <a:gd name="T13" fmla="*/ 3 h 5"/>
                <a:gd name="T14" fmla="*/ 5 w 6"/>
                <a:gd name="T15" fmla="*/ 1 h 5"/>
                <a:gd name="T16" fmla="*/ 5 w 6"/>
                <a:gd name="T17" fmla="*/ 1 h 5"/>
                <a:gd name="T18" fmla="*/ 5 w 6"/>
                <a:gd name="T19" fmla="*/ 1 h 5"/>
                <a:gd name="T20" fmla="*/ 5 w 6"/>
                <a:gd name="T21" fmla="*/ 0 h 5"/>
                <a:gd name="T22" fmla="*/ 4 w 6"/>
                <a:gd name="T23" fmla="*/ 0 h 5"/>
                <a:gd name="T24" fmla="*/ 3 w 6"/>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5">
                  <a:moveTo>
                    <a:pt x="3" y="0"/>
                  </a:moveTo>
                  <a:cubicBezTo>
                    <a:pt x="2" y="0"/>
                    <a:pt x="1" y="0"/>
                    <a:pt x="1" y="1"/>
                  </a:cubicBezTo>
                  <a:cubicBezTo>
                    <a:pt x="0" y="2"/>
                    <a:pt x="0" y="4"/>
                    <a:pt x="1" y="5"/>
                  </a:cubicBezTo>
                  <a:cubicBezTo>
                    <a:pt x="2" y="5"/>
                    <a:pt x="2" y="5"/>
                    <a:pt x="3" y="5"/>
                  </a:cubicBezTo>
                  <a:cubicBezTo>
                    <a:pt x="4" y="5"/>
                    <a:pt x="5" y="5"/>
                    <a:pt x="5" y="4"/>
                  </a:cubicBezTo>
                  <a:cubicBezTo>
                    <a:pt x="5" y="4"/>
                    <a:pt x="6" y="3"/>
                    <a:pt x="6" y="3"/>
                  </a:cubicBezTo>
                  <a:cubicBezTo>
                    <a:pt x="6" y="3"/>
                    <a:pt x="6" y="3"/>
                    <a:pt x="6" y="3"/>
                  </a:cubicBezTo>
                  <a:cubicBezTo>
                    <a:pt x="6" y="2"/>
                    <a:pt x="6" y="2"/>
                    <a:pt x="5" y="1"/>
                  </a:cubicBezTo>
                  <a:cubicBezTo>
                    <a:pt x="5" y="1"/>
                    <a:pt x="5" y="1"/>
                    <a:pt x="5" y="1"/>
                  </a:cubicBezTo>
                  <a:cubicBezTo>
                    <a:pt x="5" y="1"/>
                    <a:pt x="5" y="1"/>
                    <a:pt x="5" y="1"/>
                  </a:cubicBezTo>
                  <a:cubicBezTo>
                    <a:pt x="5" y="0"/>
                    <a:pt x="5" y="0"/>
                    <a:pt x="5" y="0"/>
                  </a:cubicBezTo>
                  <a:cubicBezTo>
                    <a:pt x="4" y="0"/>
                    <a:pt x="4" y="0"/>
                    <a:pt x="4" y="0"/>
                  </a:cubicBezTo>
                  <a:cubicBezTo>
                    <a:pt x="4"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6" name="Freeform 3221">
              <a:extLst>
                <a:ext uri="{FF2B5EF4-FFF2-40B4-BE49-F238E27FC236}">
                  <a16:creationId xmlns:a16="http://schemas.microsoft.com/office/drawing/2014/main" id="{C220EFBA-4AA8-D913-0270-408FB56428FA}"/>
                </a:ext>
              </a:extLst>
            </p:cNvPr>
            <p:cNvSpPr>
              <a:spLocks/>
            </p:cNvSpPr>
            <p:nvPr/>
          </p:nvSpPr>
          <p:spPr bwMode="auto">
            <a:xfrm>
              <a:off x="7250916" y="432963"/>
              <a:ext cx="38623" cy="38623"/>
            </a:xfrm>
            <a:custGeom>
              <a:avLst/>
              <a:gdLst>
                <a:gd name="T0" fmla="*/ 3 w 6"/>
                <a:gd name="T1" fmla="*/ 0 h 6"/>
                <a:gd name="T2" fmla="*/ 2 w 6"/>
                <a:gd name="T3" fmla="*/ 0 h 6"/>
                <a:gd name="T4" fmla="*/ 2 w 6"/>
                <a:gd name="T5" fmla="*/ 0 h 6"/>
                <a:gd name="T6" fmla="*/ 1 w 6"/>
                <a:gd name="T7" fmla="*/ 1 h 6"/>
                <a:gd name="T8" fmla="*/ 1 w 6"/>
                <a:gd name="T9" fmla="*/ 5 h 6"/>
                <a:gd name="T10" fmla="*/ 2 w 6"/>
                <a:gd name="T11" fmla="*/ 5 h 6"/>
                <a:gd name="T12" fmla="*/ 2 w 6"/>
                <a:gd name="T13" fmla="*/ 5 h 6"/>
                <a:gd name="T14" fmla="*/ 3 w 6"/>
                <a:gd name="T15" fmla="*/ 6 h 6"/>
                <a:gd name="T16" fmla="*/ 4 w 6"/>
                <a:gd name="T17" fmla="*/ 6 h 6"/>
                <a:gd name="T18" fmla="*/ 4 w 6"/>
                <a:gd name="T19" fmla="*/ 5 h 6"/>
                <a:gd name="T20" fmla="*/ 6 w 6"/>
                <a:gd name="T21" fmla="*/ 4 h 6"/>
                <a:gd name="T22" fmla="*/ 6 w 6"/>
                <a:gd name="T23" fmla="*/ 3 h 6"/>
                <a:gd name="T24" fmla="*/ 6 w 6"/>
                <a:gd name="T25" fmla="*/ 3 h 6"/>
                <a:gd name="T26" fmla="*/ 5 w 6"/>
                <a:gd name="T27" fmla="*/ 1 h 6"/>
                <a:gd name="T28" fmla="*/ 3 w 6"/>
                <a:gd name="T2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6">
                  <a:moveTo>
                    <a:pt x="3" y="0"/>
                  </a:moveTo>
                  <a:cubicBezTo>
                    <a:pt x="3" y="0"/>
                    <a:pt x="3" y="0"/>
                    <a:pt x="2" y="0"/>
                  </a:cubicBezTo>
                  <a:cubicBezTo>
                    <a:pt x="2" y="0"/>
                    <a:pt x="2" y="0"/>
                    <a:pt x="2" y="0"/>
                  </a:cubicBezTo>
                  <a:cubicBezTo>
                    <a:pt x="2" y="1"/>
                    <a:pt x="1" y="1"/>
                    <a:pt x="1" y="1"/>
                  </a:cubicBezTo>
                  <a:cubicBezTo>
                    <a:pt x="0" y="2"/>
                    <a:pt x="1" y="4"/>
                    <a:pt x="1" y="5"/>
                  </a:cubicBezTo>
                  <a:cubicBezTo>
                    <a:pt x="1" y="5"/>
                    <a:pt x="2" y="5"/>
                    <a:pt x="2" y="5"/>
                  </a:cubicBezTo>
                  <a:cubicBezTo>
                    <a:pt x="2" y="5"/>
                    <a:pt x="2" y="5"/>
                    <a:pt x="2" y="5"/>
                  </a:cubicBezTo>
                  <a:cubicBezTo>
                    <a:pt x="2" y="5"/>
                    <a:pt x="3" y="6"/>
                    <a:pt x="3" y="6"/>
                  </a:cubicBezTo>
                  <a:cubicBezTo>
                    <a:pt x="3" y="6"/>
                    <a:pt x="4" y="6"/>
                    <a:pt x="4" y="6"/>
                  </a:cubicBezTo>
                  <a:cubicBezTo>
                    <a:pt x="4" y="5"/>
                    <a:pt x="4" y="5"/>
                    <a:pt x="4" y="5"/>
                  </a:cubicBezTo>
                  <a:cubicBezTo>
                    <a:pt x="5" y="5"/>
                    <a:pt x="5" y="5"/>
                    <a:pt x="6" y="4"/>
                  </a:cubicBezTo>
                  <a:cubicBezTo>
                    <a:pt x="6" y="4"/>
                    <a:pt x="6" y="4"/>
                    <a:pt x="6" y="3"/>
                  </a:cubicBezTo>
                  <a:cubicBezTo>
                    <a:pt x="6" y="3"/>
                    <a:pt x="6" y="3"/>
                    <a:pt x="6" y="3"/>
                  </a:cubicBezTo>
                  <a:cubicBezTo>
                    <a:pt x="6" y="2"/>
                    <a:pt x="6" y="1"/>
                    <a:pt x="5" y="1"/>
                  </a:cubicBezTo>
                  <a:cubicBezTo>
                    <a:pt x="4" y="0"/>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7" name="Freeform 3222">
              <a:extLst>
                <a:ext uri="{FF2B5EF4-FFF2-40B4-BE49-F238E27FC236}">
                  <a16:creationId xmlns:a16="http://schemas.microsoft.com/office/drawing/2014/main" id="{7E935DC1-AF94-02E5-EEE6-460797942614}"/>
                </a:ext>
              </a:extLst>
            </p:cNvPr>
            <p:cNvSpPr>
              <a:spLocks/>
            </p:cNvSpPr>
            <p:nvPr/>
          </p:nvSpPr>
          <p:spPr bwMode="auto">
            <a:xfrm>
              <a:off x="8784814" y="706086"/>
              <a:ext cx="38623" cy="41382"/>
            </a:xfrm>
            <a:custGeom>
              <a:avLst/>
              <a:gdLst>
                <a:gd name="T0" fmla="*/ 3 w 6"/>
                <a:gd name="T1" fmla="*/ 0 h 6"/>
                <a:gd name="T2" fmla="*/ 1 w 6"/>
                <a:gd name="T3" fmla="*/ 1 h 6"/>
                <a:gd name="T4" fmla="*/ 1 w 6"/>
                <a:gd name="T5" fmla="*/ 1 h 6"/>
                <a:gd name="T6" fmla="*/ 1 w 6"/>
                <a:gd name="T7" fmla="*/ 2 h 6"/>
                <a:gd name="T8" fmla="*/ 0 w 6"/>
                <a:gd name="T9" fmla="*/ 3 h 6"/>
                <a:gd name="T10" fmla="*/ 1 w 6"/>
                <a:gd name="T11" fmla="*/ 3 h 6"/>
                <a:gd name="T12" fmla="*/ 2 w 6"/>
                <a:gd name="T13" fmla="*/ 5 h 6"/>
                <a:gd name="T14" fmla="*/ 3 w 6"/>
                <a:gd name="T15" fmla="*/ 6 h 6"/>
                <a:gd name="T16" fmla="*/ 5 w 6"/>
                <a:gd name="T17" fmla="*/ 5 h 6"/>
                <a:gd name="T18" fmla="*/ 5 w 6"/>
                <a:gd name="T19" fmla="*/ 5 h 6"/>
                <a:gd name="T20" fmla="*/ 5 w 6"/>
                <a:gd name="T21" fmla="*/ 4 h 6"/>
                <a:gd name="T22" fmla="*/ 6 w 6"/>
                <a:gd name="T23" fmla="*/ 4 h 6"/>
                <a:gd name="T24" fmla="*/ 6 w 6"/>
                <a:gd name="T25" fmla="*/ 4 h 6"/>
                <a:gd name="T26" fmla="*/ 5 w 6"/>
                <a:gd name="T27" fmla="*/ 1 h 6"/>
                <a:gd name="T28" fmla="*/ 5 w 6"/>
                <a:gd name="T29" fmla="*/ 1 h 6"/>
                <a:gd name="T30" fmla="*/ 5 w 6"/>
                <a:gd name="T31" fmla="*/ 1 h 6"/>
                <a:gd name="T32" fmla="*/ 3 w 6"/>
                <a:gd name="T3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 h="6">
                  <a:moveTo>
                    <a:pt x="3" y="0"/>
                  </a:moveTo>
                  <a:cubicBezTo>
                    <a:pt x="2" y="0"/>
                    <a:pt x="2" y="1"/>
                    <a:pt x="1" y="1"/>
                  </a:cubicBezTo>
                  <a:cubicBezTo>
                    <a:pt x="1" y="1"/>
                    <a:pt x="1" y="1"/>
                    <a:pt x="1" y="1"/>
                  </a:cubicBezTo>
                  <a:cubicBezTo>
                    <a:pt x="1" y="2"/>
                    <a:pt x="1" y="2"/>
                    <a:pt x="1" y="2"/>
                  </a:cubicBezTo>
                  <a:cubicBezTo>
                    <a:pt x="1" y="2"/>
                    <a:pt x="0" y="3"/>
                    <a:pt x="0" y="3"/>
                  </a:cubicBezTo>
                  <a:cubicBezTo>
                    <a:pt x="1" y="3"/>
                    <a:pt x="1" y="3"/>
                    <a:pt x="1" y="3"/>
                  </a:cubicBezTo>
                  <a:cubicBezTo>
                    <a:pt x="1" y="4"/>
                    <a:pt x="1" y="5"/>
                    <a:pt x="2" y="5"/>
                  </a:cubicBezTo>
                  <a:cubicBezTo>
                    <a:pt x="2" y="6"/>
                    <a:pt x="3" y="6"/>
                    <a:pt x="3" y="6"/>
                  </a:cubicBezTo>
                  <a:cubicBezTo>
                    <a:pt x="4" y="6"/>
                    <a:pt x="4" y="6"/>
                    <a:pt x="5" y="5"/>
                  </a:cubicBezTo>
                  <a:cubicBezTo>
                    <a:pt x="5" y="5"/>
                    <a:pt x="5" y="5"/>
                    <a:pt x="5" y="5"/>
                  </a:cubicBezTo>
                  <a:cubicBezTo>
                    <a:pt x="5" y="5"/>
                    <a:pt x="5" y="5"/>
                    <a:pt x="5" y="4"/>
                  </a:cubicBezTo>
                  <a:cubicBezTo>
                    <a:pt x="6" y="4"/>
                    <a:pt x="6" y="4"/>
                    <a:pt x="6" y="4"/>
                  </a:cubicBezTo>
                  <a:cubicBezTo>
                    <a:pt x="6" y="4"/>
                    <a:pt x="6" y="4"/>
                    <a:pt x="6" y="4"/>
                  </a:cubicBezTo>
                  <a:cubicBezTo>
                    <a:pt x="6" y="3"/>
                    <a:pt x="6" y="2"/>
                    <a:pt x="5" y="1"/>
                  </a:cubicBezTo>
                  <a:cubicBezTo>
                    <a:pt x="5" y="1"/>
                    <a:pt x="5" y="1"/>
                    <a:pt x="5" y="1"/>
                  </a:cubicBezTo>
                  <a:cubicBezTo>
                    <a:pt x="5" y="1"/>
                    <a:pt x="5" y="1"/>
                    <a:pt x="5" y="1"/>
                  </a:cubicBezTo>
                  <a:cubicBezTo>
                    <a:pt x="4" y="0"/>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8" name="Freeform 3223">
              <a:extLst>
                <a:ext uri="{FF2B5EF4-FFF2-40B4-BE49-F238E27FC236}">
                  <a16:creationId xmlns:a16="http://schemas.microsoft.com/office/drawing/2014/main" id="{9900D617-2E5B-9B60-D17C-A254CDB431FB}"/>
                </a:ext>
              </a:extLst>
            </p:cNvPr>
            <p:cNvSpPr>
              <a:spLocks/>
            </p:cNvSpPr>
            <p:nvPr/>
          </p:nvSpPr>
          <p:spPr bwMode="auto">
            <a:xfrm>
              <a:off x="9113112" y="372270"/>
              <a:ext cx="33106" cy="38623"/>
            </a:xfrm>
            <a:custGeom>
              <a:avLst/>
              <a:gdLst>
                <a:gd name="T0" fmla="*/ 2 w 5"/>
                <a:gd name="T1" fmla="*/ 0 h 6"/>
                <a:gd name="T2" fmla="*/ 0 w 5"/>
                <a:gd name="T3" fmla="*/ 2 h 6"/>
                <a:gd name="T4" fmla="*/ 0 w 5"/>
                <a:gd name="T5" fmla="*/ 4 h 6"/>
                <a:gd name="T6" fmla="*/ 0 w 5"/>
                <a:gd name="T7" fmla="*/ 4 h 6"/>
                <a:gd name="T8" fmla="*/ 0 w 5"/>
                <a:gd name="T9" fmla="*/ 5 h 6"/>
                <a:gd name="T10" fmla="*/ 1 w 5"/>
                <a:gd name="T11" fmla="*/ 5 h 6"/>
                <a:gd name="T12" fmla="*/ 1 w 5"/>
                <a:gd name="T13" fmla="*/ 5 h 6"/>
                <a:gd name="T14" fmla="*/ 2 w 5"/>
                <a:gd name="T15" fmla="*/ 6 h 6"/>
                <a:gd name="T16" fmla="*/ 2 w 5"/>
                <a:gd name="T17" fmla="*/ 6 h 6"/>
                <a:gd name="T18" fmla="*/ 2 w 5"/>
                <a:gd name="T19" fmla="*/ 6 h 6"/>
                <a:gd name="T20" fmla="*/ 4 w 5"/>
                <a:gd name="T21" fmla="*/ 5 h 6"/>
                <a:gd name="T22" fmla="*/ 5 w 5"/>
                <a:gd name="T23" fmla="*/ 5 h 6"/>
                <a:gd name="T24" fmla="*/ 5 w 5"/>
                <a:gd name="T25" fmla="*/ 5 h 6"/>
                <a:gd name="T26" fmla="*/ 5 w 5"/>
                <a:gd name="T27" fmla="*/ 4 h 6"/>
                <a:gd name="T28" fmla="*/ 5 w 5"/>
                <a:gd name="T29" fmla="*/ 3 h 6"/>
                <a:gd name="T30" fmla="*/ 4 w 5"/>
                <a:gd name="T31" fmla="*/ 1 h 6"/>
                <a:gd name="T32" fmla="*/ 2 w 5"/>
                <a:gd name="T3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 h="6">
                  <a:moveTo>
                    <a:pt x="2" y="0"/>
                  </a:moveTo>
                  <a:cubicBezTo>
                    <a:pt x="2" y="0"/>
                    <a:pt x="1" y="1"/>
                    <a:pt x="0" y="2"/>
                  </a:cubicBezTo>
                  <a:cubicBezTo>
                    <a:pt x="0" y="2"/>
                    <a:pt x="0" y="3"/>
                    <a:pt x="0" y="4"/>
                  </a:cubicBezTo>
                  <a:cubicBezTo>
                    <a:pt x="0" y="4"/>
                    <a:pt x="0" y="4"/>
                    <a:pt x="0" y="4"/>
                  </a:cubicBezTo>
                  <a:cubicBezTo>
                    <a:pt x="0" y="5"/>
                    <a:pt x="0" y="5"/>
                    <a:pt x="0" y="5"/>
                  </a:cubicBezTo>
                  <a:cubicBezTo>
                    <a:pt x="1" y="5"/>
                    <a:pt x="1" y="5"/>
                    <a:pt x="1" y="5"/>
                  </a:cubicBezTo>
                  <a:cubicBezTo>
                    <a:pt x="1" y="5"/>
                    <a:pt x="1" y="5"/>
                    <a:pt x="1" y="5"/>
                  </a:cubicBezTo>
                  <a:cubicBezTo>
                    <a:pt x="1" y="6"/>
                    <a:pt x="1" y="6"/>
                    <a:pt x="2" y="6"/>
                  </a:cubicBezTo>
                  <a:cubicBezTo>
                    <a:pt x="2" y="6"/>
                    <a:pt x="2" y="6"/>
                    <a:pt x="2" y="6"/>
                  </a:cubicBezTo>
                  <a:cubicBezTo>
                    <a:pt x="2" y="6"/>
                    <a:pt x="2" y="6"/>
                    <a:pt x="2" y="6"/>
                  </a:cubicBezTo>
                  <a:cubicBezTo>
                    <a:pt x="3" y="6"/>
                    <a:pt x="4" y="6"/>
                    <a:pt x="4" y="5"/>
                  </a:cubicBezTo>
                  <a:cubicBezTo>
                    <a:pt x="4" y="5"/>
                    <a:pt x="5" y="5"/>
                    <a:pt x="5" y="5"/>
                  </a:cubicBezTo>
                  <a:cubicBezTo>
                    <a:pt x="5" y="5"/>
                    <a:pt x="5" y="5"/>
                    <a:pt x="5" y="5"/>
                  </a:cubicBezTo>
                  <a:cubicBezTo>
                    <a:pt x="5" y="4"/>
                    <a:pt x="5" y="4"/>
                    <a:pt x="5" y="4"/>
                  </a:cubicBezTo>
                  <a:cubicBezTo>
                    <a:pt x="5" y="4"/>
                    <a:pt x="5" y="3"/>
                    <a:pt x="5" y="3"/>
                  </a:cubicBezTo>
                  <a:cubicBezTo>
                    <a:pt x="5" y="2"/>
                    <a:pt x="5" y="1"/>
                    <a:pt x="4" y="1"/>
                  </a:cubicBezTo>
                  <a:cubicBezTo>
                    <a:pt x="4" y="1"/>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9" name="Freeform 3224">
              <a:extLst>
                <a:ext uri="{FF2B5EF4-FFF2-40B4-BE49-F238E27FC236}">
                  <a16:creationId xmlns:a16="http://schemas.microsoft.com/office/drawing/2014/main" id="{C348ADB5-8982-A97B-FB19-532675ED15F7}"/>
                </a:ext>
              </a:extLst>
            </p:cNvPr>
            <p:cNvSpPr>
              <a:spLocks/>
            </p:cNvSpPr>
            <p:nvPr/>
          </p:nvSpPr>
          <p:spPr bwMode="auto">
            <a:xfrm>
              <a:off x="9648322" y="871614"/>
              <a:ext cx="41382" cy="33106"/>
            </a:xfrm>
            <a:custGeom>
              <a:avLst/>
              <a:gdLst>
                <a:gd name="T0" fmla="*/ 3 w 6"/>
                <a:gd name="T1" fmla="*/ 0 h 5"/>
                <a:gd name="T2" fmla="*/ 1 w 6"/>
                <a:gd name="T3" fmla="*/ 0 h 5"/>
                <a:gd name="T4" fmla="*/ 1 w 6"/>
                <a:gd name="T5" fmla="*/ 1 h 5"/>
                <a:gd name="T6" fmla="*/ 0 w 6"/>
                <a:gd name="T7" fmla="*/ 1 h 5"/>
                <a:gd name="T8" fmla="*/ 0 w 6"/>
                <a:gd name="T9" fmla="*/ 3 h 5"/>
                <a:gd name="T10" fmla="*/ 0 w 6"/>
                <a:gd name="T11" fmla="*/ 3 h 5"/>
                <a:gd name="T12" fmla="*/ 1 w 6"/>
                <a:gd name="T13" fmla="*/ 4 h 5"/>
                <a:gd name="T14" fmla="*/ 3 w 6"/>
                <a:gd name="T15" fmla="*/ 5 h 5"/>
                <a:gd name="T16" fmla="*/ 5 w 6"/>
                <a:gd name="T17" fmla="*/ 4 h 5"/>
                <a:gd name="T18" fmla="*/ 4 w 6"/>
                <a:gd name="T19" fmla="*/ 0 h 5"/>
                <a:gd name="T20" fmla="*/ 3 w 6"/>
                <a:gd name="T2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5">
                  <a:moveTo>
                    <a:pt x="3" y="0"/>
                  </a:moveTo>
                  <a:cubicBezTo>
                    <a:pt x="2" y="0"/>
                    <a:pt x="1" y="0"/>
                    <a:pt x="1" y="0"/>
                  </a:cubicBezTo>
                  <a:cubicBezTo>
                    <a:pt x="1" y="0"/>
                    <a:pt x="1" y="0"/>
                    <a:pt x="1" y="1"/>
                  </a:cubicBezTo>
                  <a:cubicBezTo>
                    <a:pt x="1" y="1"/>
                    <a:pt x="1" y="1"/>
                    <a:pt x="0" y="1"/>
                  </a:cubicBezTo>
                  <a:cubicBezTo>
                    <a:pt x="0" y="1"/>
                    <a:pt x="0" y="2"/>
                    <a:pt x="0" y="3"/>
                  </a:cubicBezTo>
                  <a:cubicBezTo>
                    <a:pt x="0" y="3"/>
                    <a:pt x="0" y="3"/>
                    <a:pt x="0" y="3"/>
                  </a:cubicBezTo>
                  <a:cubicBezTo>
                    <a:pt x="0" y="4"/>
                    <a:pt x="1" y="4"/>
                    <a:pt x="1" y="4"/>
                  </a:cubicBezTo>
                  <a:cubicBezTo>
                    <a:pt x="2" y="5"/>
                    <a:pt x="2" y="5"/>
                    <a:pt x="3" y="5"/>
                  </a:cubicBezTo>
                  <a:cubicBezTo>
                    <a:pt x="4" y="5"/>
                    <a:pt x="4" y="5"/>
                    <a:pt x="5" y="4"/>
                  </a:cubicBezTo>
                  <a:cubicBezTo>
                    <a:pt x="6" y="3"/>
                    <a:pt x="6" y="1"/>
                    <a:pt x="4" y="0"/>
                  </a:cubicBezTo>
                  <a:cubicBezTo>
                    <a:pt x="4"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0" name="Freeform 3225">
              <a:extLst>
                <a:ext uri="{FF2B5EF4-FFF2-40B4-BE49-F238E27FC236}">
                  <a16:creationId xmlns:a16="http://schemas.microsoft.com/office/drawing/2014/main" id="{D21F6FAC-1DD1-E1C9-102A-B73D3E439C21}"/>
                </a:ext>
              </a:extLst>
            </p:cNvPr>
            <p:cNvSpPr>
              <a:spLocks/>
            </p:cNvSpPr>
            <p:nvPr/>
          </p:nvSpPr>
          <p:spPr bwMode="auto">
            <a:xfrm>
              <a:off x="7121252" y="-118799"/>
              <a:ext cx="38623" cy="38623"/>
            </a:xfrm>
            <a:custGeom>
              <a:avLst/>
              <a:gdLst>
                <a:gd name="T0" fmla="*/ 3 w 6"/>
                <a:gd name="T1" fmla="*/ 0 h 6"/>
                <a:gd name="T2" fmla="*/ 0 w 6"/>
                <a:gd name="T3" fmla="*/ 1 h 6"/>
                <a:gd name="T4" fmla="*/ 0 w 6"/>
                <a:gd name="T5" fmla="*/ 1 h 6"/>
                <a:gd name="T6" fmla="*/ 0 w 6"/>
                <a:gd name="T7" fmla="*/ 2 h 6"/>
                <a:gd name="T8" fmla="*/ 1 w 6"/>
                <a:gd name="T9" fmla="*/ 5 h 6"/>
                <a:gd name="T10" fmla="*/ 2 w 6"/>
                <a:gd name="T11" fmla="*/ 6 h 6"/>
                <a:gd name="T12" fmla="*/ 3 w 6"/>
                <a:gd name="T13" fmla="*/ 6 h 6"/>
                <a:gd name="T14" fmla="*/ 3 w 6"/>
                <a:gd name="T15" fmla="*/ 6 h 6"/>
                <a:gd name="T16" fmla="*/ 4 w 6"/>
                <a:gd name="T17" fmla="*/ 5 h 6"/>
                <a:gd name="T18" fmla="*/ 4 w 6"/>
                <a:gd name="T19" fmla="*/ 5 h 6"/>
                <a:gd name="T20" fmla="*/ 5 w 6"/>
                <a:gd name="T21" fmla="*/ 5 h 6"/>
                <a:gd name="T22" fmla="*/ 4 w 6"/>
                <a:gd name="T23" fmla="*/ 1 h 6"/>
                <a:gd name="T24" fmla="*/ 3 w 6"/>
                <a:gd name="T2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6">
                  <a:moveTo>
                    <a:pt x="3" y="0"/>
                  </a:moveTo>
                  <a:cubicBezTo>
                    <a:pt x="2" y="0"/>
                    <a:pt x="1" y="1"/>
                    <a:pt x="0" y="1"/>
                  </a:cubicBezTo>
                  <a:cubicBezTo>
                    <a:pt x="0" y="1"/>
                    <a:pt x="0" y="1"/>
                    <a:pt x="0" y="1"/>
                  </a:cubicBezTo>
                  <a:cubicBezTo>
                    <a:pt x="0" y="2"/>
                    <a:pt x="0" y="2"/>
                    <a:pt x="0" y="2"/>
                  </a:cubicBezTo>
                  <a:cubicBezTo>
                    <a:pt x="0" y="3"/>
                    <a:pt x="0" y="4"/>
                    <a:pt x="1" y="5"/>
                  </a:cubicBezTo>
                  <a:cubicBezTo>
                    <a:pt x="1" y="5"/>
                    <a:pt x="2" y="6"/>
                    <a:pt x="2" y="6"/>
                  </a:cubicBezTo>
                  <a:cubicBezTo>
                    <a:pt x="2" y="6"/>
                    <a:pt x="3" y="6"/>
                    <a:pt x="3" y="6"/>
                  </a:cubicBezTo>
                  <a:cubicBezTo>
                    <a:pt x="3" y="6"/>
                    <a:pt x="3" y="6"/>
                    <a:pt x="3" y="6"/>
                  </a:cubicBezTo>
                  <a:cubicBezTo>
                    <a:pt x="3" y="6"/>
                    <a:pt x="4" y="6"/>
                    <a:pt x="4" y="5"/>
                  </a:cubicBezTo>
                  <a:cubicBezTo>
                    <a:pt x="4" y="5"/>
                    <a:pt x="4" y="5"/>
                    <a:pt x="4" y="5"/>
                  </a:cubicBezTo>
                  <a:cubicBezTo>
                    <a:pt x="4" y="5"/>
                    <a:pt x="5" y="5"/>
                    <a:pt x="5" y="5"/>
                  </a:cubicBezTo>
                  <a:cubicBezTo>
                    <a:pt x="6" y="3"/>
                    <a:pt x="5" y="2"/>
                    <a:pt x="4" y="1"/>
                  </a:cubicBezTo>
                  <a:cubicBezTo>
                    <a:pt x="4"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1" name="Freeform 3226">
              <a:extLst>
                <a:ext uri="{FF2B5EF4-FFF2-40B4-BE49-F238E27FC236}">
                  <a16:creationId xmlns:a16="http://schemas.microsoft.com/office/drawing/2014/main" id="{60378028-9BB4-A1C6-3B1C-47A3CAC9FC1C}"/>
                </a:ext>
              </a:extLst>
            </p:cNvPr>
            <p:cNvSpPr>
              <a:spLocks/>
            </p:cNvSpPr>
            <p:nvPr/>
          </p:nvSpPr>
          <p:spPr bwMode="auto">
            <a:xfrm>
              <a:off x="7278504" y="137771"/>
              <a:ext cx="24829" cy="24829"/>
            </a:xfrm>
            <a:custGeom>
              <a:avLst/>
              <a:gdLst>
                <a:gd name="T0" fmla="*/ 2 w 4"/>
                <a:gd name="T1" fmla="*/ 0 h 4"/>
                <a:gd name="T2" fmla="*/ 1 w 4"/>
                <a:gd name="T3" fmla="*/ 0 h 4"/>
                <a:gd name="T4" fmla="*/ 0 w 4"/>
                <a:gd name="T5" fmla="*/ 0 h 4"/>
                <a:gd name="T6" fmla="*/ 0 w 4"/>
                <a:gd name="T7" fmla="*/ 1 h 4"/>
                <a:gd name="T8" fmla="*/ 0 w 4"/>
                <a:gd name="T9" fmla="*/ 2 h 4"/>
                <a:gd name="T10" fmla="*/ 0 w 4"/>
                <a:gd name="T11" fmla="*/ 2 h 4"/>
                <a:gd name="T12" fmla="*/ 0 w 4"/>
                <a:gd name="T13" fmla="*/ 3 h 4"/>
                <a:gd name="T14" fmla="*/ 0 w 4"/>
                <a:gd name="T15" fmla="*/ 3 h 4"/>
                <a:gd name="T16" fmla="*/ 0 w 4"/>
                <a:gd name="T17" fmla="*/ 3 h 4"/>
                <a:gd name="T18" fmla="*/ 2 w 4"/>
                <a:gd name="T19" fmla="*/ 4 h 4"/>
                <a:gd name="T20" fmla="*/ 3 w 4"/>
                <a:gd name="T21" fmla="*/ 3 h 4"/>
                <a:gd name="T22" fmla="*/ 3 w 4"/>
                <a:gd name="T23" fmla="*/ 3 h 4"/>
                <a:gd name="T24" fmla="*/ 3 w 4"/>
                <a:gd name="T25" fmla="*/ 2 h 4"/>
                <a:gd name="T26" fmla="*/ 4 w 4"/>
                <a:gd name="T27" fmla="*/ 2 h 4"/>
                <a:gd name="T28" fmla="*/ 4 w 4"/>
                <a:gd name="T29" fmla="*/ 2 h 4"/>
                <a:gd name="T30" fmla="*/ 3 w 4"/>
                <a:gd name="T31" fmla="*/ 0 h 4"/>
                <a:gd name="T32" fmla="*/ 2 w 4"/>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4">
                  <a:moveTo>
                    <a:pt x="2" y="0"/>
                  </a:moveTo>
                  <a:cubicBezTo>
                    <a:pt x="1" y="0"/>
                    <a:pt x="1" y="0"/>
                    <a:pt x="1" y="0"/>
                  </a:cubicBezTo>
                  <a:cubicBezTo>
                    <a:pt x="1" y="0"/>
                    <a:pt x="1" y="0"/>
                    <a:pt x="0" y="0"/>
                  </a:cubicBezTo>
                  <a:cubicBezTo>
                    <a:pt x="0" y="0"/>
                    <a:pt x="0" y="0"/>
                    <a:pt x="0" y="1"/>
                  </a:cubicBezTo>
                  <a:cubicBezTo>
                    <a:pt x="0" y="1"/>
                    <a:pt x="0" y="1"/>
                    <a:pt x="0" y="2"/>
                  </a:cubicBezTo>
                  <a:cubicBezTo>
                    <a:pt x="0" y="2"/>
                    <a:pt x="0" y="2"/>
                    <a:pt x="0" y="2"/>
                  </a:cubicBezTo>
                  <a:cubicBezTo>
                    <a:pt x="0" y="2"/>
                    <a:pt x="0" y="2"/>
                    <a:pt x="0" y="3"/>
                  </a:cubicBezTo>
                  <a:cubicBezTo>
                    <a:pt x="0" y="3"/>
                    <a:pt x="0" y="3"/>
                    <a:pt x="0" y="3"/>
                  </a:cubicBezTo>
                  <a:cubicBezTo>
                    <a:pt x="0" y="3"/>
                    <a:pt x="0" y="3"/>
                    <a:pt x="0" y="3"/>
                  </a:cubicBezTo>
                  <a:cubicBezTo>
                    <a:pt x="1" y="4"/>
                    <a:pt x="1" y="4"/>
                    <a:pt x="2" y="4"/>
                  </a:cubicBezTo>
                  <a:cubicBezTo>
                    <a:pt x="2" y="4"/>
                    <a:pt x="3" y="3"/>
                    <a:pt x="3" y="3"/>
                  </a:cubicBezTo>
                  <a:cubicBezTo>
                    <a:pt x="3" y="3"/>
                    <a:pt x="3" y="3"/>
                    <a:pt x="3" y="3"/>
                  </a:cubicBezTo>
                  <a:cubicBezTo>
                    <a:pt x="3" y="3"/>
                    <a:pt x="3" y="2"/>
                    <a:pt x="3" y="2"/>
                  </a:cubicBezTo>
                  <a:cubicBezTo>
                    <a:pt x="3" y="2"/>
                    <a:pt x="3" y="2"/>
                    <a:pt x="4" y="2"/>
                  </a:cubicBezTo>
                  <a:cubicBezTo>
                    <a:pt x="4" y="2"/>
                    <a:pt x="4" y="2"/>
                    <a:pt x="4" y="2"/>
                  </a:cubicBezTo>
                  <a:cubicBezTo>
                    <a:pt x="4" y="1"/>
                    <a:pt x="3" y="1"/>
                    <a:pt x="3"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2" name="Freeform 3227">
              <a:extLst>
                <a:ext uri="{FF2B5EF4-FFF2-40B4-BE49-F238E27FC236}">
                  <a16:creationId xmlns:a16="http://schemas.microsoft.com/office/drawing/2014/main" id="{376B5FE1-3D03-4E6B-C7E4-1DE4FD7B715E}"/>
                </a:ext>
              </a:extLst>
            </p:cNvPr>
            <p:cNvSpPr>
              <a:spLocks/>
            </p:cNvSpPr>
            <p:nvPr/>
          </p:nvSpPr>
          <p:spPr bwMode="auto">
            <a:xfrm>
              <a:off x="6897788" y="-242945"/>
              <a:ext cx="24829" cy="24829"/>
            </a:xfrm>
            <a:custGeom>
              <a:avLst/>
              <a:gdLst>
                <a:gd name="T0" fmla="*/ 2 w 4"/>
                <a:gd name="T1" fmla="*/ 0 h 4"/>
                <a:gd name="T2" fmla="*/ 0 w 4"/>
                <a:gd name="T3" fmla="*/ 1 h 4"/>
                <a:gd name="T4" fmla="*/ 1 w 4"/>
                <a:gd name="T5" fmla="*/ 4 h 4"/>
                <a:gd name="T6" fmla="*/ 2 w 4"/>
                <a:gd name="T7" fmla="*/ 4 h 4"/>
                <a:gd name="T8" fmla="*/ 3 w 4"/>
                <a:gd name="T9" fmla="*/ 4 h 4"/>
                <a:gd name="T10" fmla="*/ 3 w 4"/>
                <a:gd name="T11" fmla="*/ 4 h 4"/>
                <a:gd name="T12" fmla="*/ 3 w 4"/>
                <a:gd name="T13" fmla="*/ 3 h 4"/>
                <a:gd name="T14" fmla="*/ 3 w 4"/>
                <a:gd name="T15" fmla="*/ 3 h 4"/>
                <a:gd name="T16" fmla="*/ 4 w 4"/>
                <a:gd name="T17" fmla="*/ 3 h 4"/>
                <a:gd name="T18" fmla="*/ 3 w 4"/>
                <a:gd name="T19" fmla="*/ 1 h 4"/>
                <a:gd name="T20" fmla="*/ 2 w 4"/>
                <a:gd name="T2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4">
                  <a:moveTo>
                    <a:pt x="2" y="0"/>
                  </a:moveTo>
                  <a:cubicBezTo>
                    <a:pt x="1" y="0"/>
                    <a:pt x="1" y="1"/>
                    <a:pt x="0" y="1"/>
                  </a:cubicBezTo>
                  <a:cubicBezTo>
                    <a:pt x="0" y="2"/>
                    <a:pt x="0" y="3"/>
                    <a:pt x="1" y="4"/>
                  </a:cubicBezTo>
                  <a:cubicBezTo>
                    <a:pt x="1" y="4"/>
                    <a:pt x="1" y="4"/>
                    <a:pt x="2" y="4"/>
                  </a:cubicBezTo>
                  <a:cubicBezTo>
                    <a:pt x="2" y="4"/>
                    <a:pt x="2" y="4"/>
                    <a:pt x="3" y="4"/>
                  </a:cubicBezTo>
                  <a:cubicBezTo>
                    <a:pt x="3" y="4"/>
                    <a:pt x="3" y="4"/>
                    <a:pt x="3" y="4"/>
                  </a:cubicBezTo>
                  <a:cubicBezTo>
                    <a:pt x="3" y="4"/>
                    <a:pt x="3" y="4"/>
                    <a:pt x="3" y="3"/>
                  </a:cubicBezTo>
                  <a:cubicBezTo>
                    <a:pt x="3" y="3"/>
                    <a:pt x="3" y="3"/>
                    <a:pt x="3" y="3"/>
                  </a:cubicBezTo>
                  <a:cubicBezTo>
                    <a:pt x="4" y="3"/>
                    <a:pt x="4" y="3"/>
                    <a:pt x="4" y="3"/>
                  </a:cubicBezTo>
                  <a:cubicBezTo>
                    <a:pt x="4" y="2"/>
                    <a:pt x="4" y="1"/>
                    <a:pt x="3" y="1"/>
                  </a:cubicBezTo>
                  <a:cubicBezTo>
                    <a:pt x="3"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3" name="Freeform 3228">
              <a:extLst>
                <a:ext uri="{FF2B5EF4-FFF2-40B4-BE49-F238E27FC236}">
                  <a16:creationId xmlns:a16="http://schemas.microsoft.com/office/drawing/2014/main" id="{48AD4282-D5BA-0A2B-BEDB-A47334B15041}"/>
                </a:ext>
              </a:extLst>
            </p:cNvPr>
            <p:cNvSpPr>
              <a:spLocks/>
            </p:cNvSpPr>
            <p:nvPr/>
          </p:nvSpPr>
          <p:spPr bwMode="auto">
            <a:xfrm>
              <a:off x="7107458" y="137771"/>
              <a:ext cx="24829" cy="24829"/>
            </a:xfrm>
            <a:custGeom>
              <a:avLst/>
              <a:gdLst>
                <a:gd name="T0" fmla="*/ 2 w 4"/>
                <a:gd name="T1" fmla="*/ 0 h 4"/>
                <a:gd name="T2" fmla="*/ 2 w 4"/>
                <a:gd name="T3" fmla="*/ 0 h 4"/>
                <a:gd name="T4" fmla="*/ 1 w 4"/>
                <a:gd name="T5" fmla="*/ 0 h 4"/>
                <a:gd name="T6" fmla="*/ 1 w 4"/>
                <a:gd name="T7" fmla="*/ 1 h 4"/>
                <a:gd name="T8" fmla="*/ 1 w 4"/>
                <a:gd name="T9" fmla="*/ 3 h 4"/>
                <a:gd name="T10" fmla="*/ 1 w 4"/>
                <a:gd name="T11" fmla="*/ 3 h 4"/>
                <a:gd name="T12" fmla="*/ 2 w 4"/>
                <a:gd name="T13" fmla="*/ 4 h 4"/>
                <a:gd name="T14" fmla="*/ 2 w 4"/>
                <a:gd name="T15" fmla="*/ 4 h 4"/>
                <a:gd name="T16" fmla="*/ 3 w 4"/>
                <a:gd name="T17" fmla="*/ 4 h 4"/>
                <a:gd name="T18" fmla="*/ 3 w 4"/>
                <a:gd name="T19" fmla="*/ 3 h 4"/>
                <a:gd name="T20" fmla="*/ 4 w 4"/>
                <a:gd name="T21" fmla="*/ 3 h 4"/>
                <a:gd name="T22" fmla="*/ 4 w 4"/>
                <a:gd name="T23" fmla="*/ 2 h 4"/>
                <a:gd name="T24" fmla="*/ 4 w 4"/>
                <a:gd name="T25" fmla="*/ 2 h 4"/>
                <a:gd name="T26" fmla="*/ 3 w 4"/>
                <a:gd name="T27" fmla="*/ 0 h 4"/>
                <a:gd name="T28" fmla="*/ 3 w 4"/>
                <a:gd name="T29" fmla="*/ 0 h 4"/>
                <a:gd name="T30" fmla="*/ 2 w 4"/>
                <a:gd name="T31" fmla="*/ 0 h 4"/>
                <a:gd name="T32" fmla="*/ 2 w 4"/>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4">
                  <a:moveTo>
                    <a:pt x="2" y="0"/>
                  </a:moveTo>
                  <a:cubicBezTo>
                    <a:pt x="2" y="0"/>
                    <a:pt x="2" y="0"/>
                    <a:pt x="2" y="0"/>
                  </a:cubicBezTo>
                  <a:cubicBezTo>
                    <a:pt x="1" y="0"/>
                    <a:pt x="1" y="0"/>
                    <a:pt x="1" y="0"/>
                  </a:cubicBezTo>
                  <a:cubicBezTo>
                    <a:pt x="1" y="0"/>
                    <a:pt x="1" y="0"/>
                    <a:pt x="1" y="1"/>
                  </a:cubicBezTo>
                  <a:cubicBezTo>
                    <a:pt x="0" y="2"/>
                    <a:pt x="0" y="3"/>
                    <a:pt x="1" y="3"/>
                  </a:cubicBezTo>
                  <a:cubicBezTo>
                    <a:pt x="1" y="3"/>
                    <a:pt x="1" y="3"/>
                    <a:pt x="1" y="3"/>
                  </a:cubicBezTo>
                  <a:cubicBezTo>
                    <a:pt x="1" y="3"/>
                    <a:pt x="1" y="3"/>
                    <a:pt x="2" y="4"/>
                  </a:cubicBezTo>
                  <a:cubicBezTo>
                    <a:pt x="2" y="4"/>
                    <a:pt x="2" y="4"/>
                    <a:pt x="2" y="4"/>
                  </a:cubicBezTo>
                  <a:cubicBezTo>
                    <a:pt x="3" y="4"/>
                    <a:pt x="3" y="4"/>
                    <a:pt x="3" y="4"/>
                  </a:cubicBezTo>
                  <a:cubicBezTo>
                    <a:pt x="3" y="3"/>
                    <a:pt x="3" y="3"/>
                    <a:pt x="3" y="3"/>
                  </a:cubicBezTo>
                  <a:cubicBezTo>
                    <a:pt x="4" y="3"/>
                    <a:pt x="4" y="3"/>
                    <a:pt x="4" y="3"/>
                  </a:cubicBezTo>
                  <a:cubicBezTo>
                    <a:pt x="4" y="3"/>
                    <a:pt x="4" y="2"/>
                    <a:pt x="4" y="2"/>
                  </a:cubicBezTo>
                  <a:cubicBezTo>
                    <a:pt x="4" y="2"/>
                    <a:pt x="4" y="2"/>
                    <a:pt x="4" y="2"/>
                  </a:cubicBezTo>
                  <a:cubicBezTo>
                    <a:pt x="4" y="1"/>
                    <a:pt x="4" y="0"/>
                    <a:pt x="3" y="0"/>
                  </a:cubicBezTo>
                  <a:cubicBezTo>
                    <a:pt x="3" y="0"/>
                    <a:pt x="3" y="0"/>
                    <a:pt x="3" y="0"/>
                  </a:cubicBezTo>
                  <a:cubicBezTo>
                    <a:pt x="3" y="0"/>
                    <a:pt x="3"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4" name="Freeform 3229">
              <a:extLst>
                <a:ext uri="{FF2B5EF4-FFF2-40B4-BE49-F238E27FC236}">
                  <a16:creationId xmlns:a16="http://schemas.microsoft.com/office/drawing/2014/main" id="{8B51ABB8-144A-46D9-FF0E-36C12490A8C2}"/>
                </a:ext>
              </a:extLst>
            </p:cNvPr>
            <p:cNvSpPr>
              <a:spLocks/>
            </p:cNvSpPr>
            <p:nvPr/>
          </p:nvSpPr>
          <p:spPr bwMode="auto">
            <a:xfrm>
              <a:off x="7303333" y="728156"/>
              <a:ext cx="27588" cy="24829"/>
            </a:xfrm>
            <a:custGeom>
              <a:avLst/>
              <a:gdLst>
                <a:gd name="T0" fmla="*/ 2 w 4"/>
                <a:gd name="T1" fmla="*/ 0 h 4"/>
                <a:gd name="T2" fmla="*/ 2 w 4"/>
                <a:gd name="T3" fmla="*/ 0 h 4"/>
                <a:gd name="T4" fmla="*/ 1 w 4"/>
                <a:gd name="T5" fmla="*/ 0 h 4"/>
                <a:gd name="T6" fmla="*/ 0 w 4"/>
                <a:gd name="T7" fmla="*/ 1 h 4"/>
                <a:gd name="T8" fmla="*/ 0 w 4"/>
                <a:gd name="T9" fmla="*/ 2 h 4"/>
                <a:gd name="T10" fmla="*/ 0 w 4"/>
                <a:gd name="T11" fmla="*/ 3 h 4"/>
                <a:gd name="T12" fmla="*/ 1 w 4"/>
                <a:gd name="T13" fmla="*/ 4 h 4"/>
                <a:gd name="T14" fmla="*/ 1 w 4"/>
                <a:gd name="T15" fmla="*/ 4 h 4"/>
                <a:gd name="T16" fmla="*/ 1 w 4"/>
                <a:gd name="T17" fmla="*/ 4 h 4"/>
                <a:gd name="T18" fmla="*/ 2 w 4"/>
                <a:gd name="T19" fmla="*/ 4 h 4"/>
                <a:gd name="T20" fmla="*/ 3 w 4"/>
                <a:gd name="T21" fmla="*/ 3 h 4"/>
                <a:gd name="T22" fmla="*/ 3 w 4"/>
                <a:gd name="T23" fmla="*/ 1 h 4"/>
                <a:gd name="T24" fmla="*/ 3 w 4"/>
                <a:gd name="T25" fmla="*/ 1 h 4"/>
                <a:gd name="T26" fmla="*/ 3 w 4"/>
                <a:gd name="T27" fmla="*/ 1 h 4"/>
                <a:gd name="T28" fmla="*/ 3 w 4"/>
                <a:gd name="T29" fmla="*/ 1 h 4"/>
                <a:gd name="T30" fmla="*/ 3 w 4"/>
                <a:gd name="T31" fmla="*/ 0 h 4"/>
                <a:gd name="T32" fmla="*/ 2 w 4"/>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4">
                  <a:moveTo>
                    <a:pt x="2" y="0"/>
                  </a:moveTo>
                  <a:cubicBezTo>
                    <a:pt x="2" y="0"/>
                    <a:pt x="2" y="0"/>
                    <a:pt x="2" y="0"/>
                  </a:cubicBezTo>
                  <a:cubicBezTo>
                    <a:pt x="2" y="0"/>
                    <a:pt x="1" y="0"/>
                    <a:pt x="1" y="0"/>
                  </a:cubicBezTo>
                  <a:cubicBezTo>
                    <a:pt x="1" y="0"/>
                    <a:pt x="0" y="1"/>
                    <a:pt x="0" y="1"/>
                  </a:cubicBezTo>
                  <a:cubicBezTo>
                    <a:pt x="0" y="1"/>
                    <a:pt x="0" y="2"/>
                    <a:pt x="0" y="2"/>
                  </a:cubicBezTo>
                  <a:cubicBezTo>
                    <a:pt x="0" y="3"/>
                    <a:pt x="0" y="3"/>
                    <a:pt x="0" y="3"/>
                  </a:cubicBezTo>
                  <a:cubicBezTo>
                    <a:pt x="0" y="3"/>
                    <a:pt x="0" y="4"/>
                    <a:pt x="1" y="4"/>
                  </a:cubicBezTo>
                  <a:cubicBezTo>
                    <a:pt x="1" y="4"/>
                    <a:pt x="1" y="4"/>
                    <a:pt x="1" y="4"/>
                  </a:cubicBezTo>
                  <a:cubicBezTo>
                    <a:pt x="1" y="4"/>
                    <a:pt x="1" y="4"/>
                    <a:pt x="1" y="4"/>
                  </a:cubicBezTo>
                  <a:cubicBezTo>
                    <a:pt x="1" y="4"/>
                    <a:pt x="2" y="4"/>
                    <a:pt x="2" y="4"/>
                  </a:cubicBezTo>
                  <a:cubicBezTo>
                    <a:pt x="2" y="4"/>
                    <a:pt x="3" y="4"/>
                    <a:pt x="3" y="3"/>
                  </a:cubicBezTo>
                  <a:cubicBezTo>
                    <a:pt x="4" y="3"/>
                    <a:pt x="4" y="2"/>
                    <a:pt x="3" y="1"/>
                  </a:cubicBezTo>
                  <a:cubicBezTo>
                    <a:pt x="3" y="1"/>
                    <a:pt x="3" y="1"/>
                    <a:pt x="3" y="1"/>
                  </a:cubicBezTo>
                  <a:cubicBezTo>
                    <a:pt x="3" y="1"/>
                    <a:pt x="3" y="1"/>
                    <a:pt x="3" y="1"/>
                  </a:cubicBezTo>
                  <a:cubicBezTo>
                    <a:pt x="3" y="1"/>
                    <a:pt x="3" y="1"/>
                    <a:pt x="3" y="1"/>
                  </a:cubicBezTo>
                  <a:cubicBezTo>
                    <a:pt x="3" y="0"/>
                    <a:pt x="3" y="0"/>
                    <a:pt x="3"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5" name="Freeform 3230">
              <a:extLst>
                <a:ext uri="{FF2B5EF4-FFF2-40B4-BE49-F238E27FC236}">
                  <a16:creationId xmlns:a16="http://schemas.microsoft.com/office/drawing/2014/main" id="{EE1CE3AF-3C01-7EF0-9ACB-76BA731CE807}"/>
                </a:ext>
              </a:extLst>
            </p:cNvPr>
            <p:cNvSpPr>
              <a:spLocks/>
            </p:cNvSpPr>
            <p:nvPr/>
          </p:nvSpPr>
          <p:spPr bwMode="auto">
            <a:xfrm>
              <a:off x="6883994" y="824715"/>
              <a:ext cx="27588" cy="19312"/>
            </a:xfrm>
            <a:custGeom>
              <a:avLst/>
              <a:gdLst>
                <a:gd name="T0" fmla="*/ 2 w 4"/>
                <a:gd name="T1" fmla="*/ 0 h 3"/>
                <a:gd name="T2" fmla="*/ 1 w 4"/>
                <a:gd name="T3" fmla="*/ 0 h 3"/>
                <a:gd name="T4" fmla="*/ 1 w 4"/>
                <a:gd name="T5" fmla="*/ 3 h 3"/>
                <a:gd name="T6" fmla="*/ 2 w 4"/>
                <a:gd name="T7" fmla="*/ 3 h 3"/>
                <a:gd name="T8" fmla="*/ 4 w 4"/>
                <a:gd name="T9" fmla="*/ 3 h 3"/>
                <a:gd name="T10" fmla="*/ 4 w 4"/>
                <a:gd name="T11" fmla="*/ 2 h 3"/>
                <a:gd name="T12" fmla="*/ 4 w 4"/>
                <a:gd name="T13" fmla="*/ 2 h 3"/>
                <a:gd name="T14" fmla="*/ 4 w 4"/>
                <a:gd name="T15" fmla="*/ 1 h 3"/>
                <a:gd name="T16" fmla="*/ 4 w 4"/>
                <a:gd name="T17" fmla="*/ 1 h 3"/>
                <a:gd name="T18" fmla="*/ 4 w 4"/>
                <a:gd name="T19" fmla="*/ 0 h 3"/>
                <a:gd name="T20" fmla="*/ 3 w 4"/>
                <a:gd name="T21" fmla="*/ 0 h 3"/>
                <a:gd name="T22" fmla="*/ 3 w 4"/>
                <a:gd name="T23" fmla="*/ 0 h 3"/>
                <a:gd name="T24" fmla="*/ 2 w 4"/>
                <a:gd name="T25"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3">
                  <a:moveTo>
                    <a:pt x="2" y="0"/>
                  </a:moveTo>
                  <a:cubicBezTo>
                    <a:pt x="2" y="0"/>
                    <a:pt x="1" y="0"/>
                    <a:pt x="1" y="0"/>
                  </a:cubicBezTo>
                  <a:cubicBezTo>
                    <a:pt x="0" y="1"/>
                    <a:pt x="0" y="2"/>
                    <a:pt x="1" y="3"/>
                  </a:cubicBezTo>
                  <a:cubicBezTo>
                    <a:pt x="2" y="3"/>
                    <a:pt x="2" y="3"/>
                    <a:pt x="2" y="3"/>
                  </a:cubicBezTo>
                  <a:cubicBezTo>
                    <a:pt x="3" y="3"/>
                    <a:pt x="4" y="3"/>
                    <a:pt x="4" y="3"/>
                  </a:cubicBezTo>
                  <a:cubicBezTo>
                    <a:pt x="4" y="2"/>
                    <a:pt x="4" y="2"/>
                    <a:pt x="4" y="2"/>
                  </a:cubicBezTo>
                  <a:cubicBezTo>
                    <a:pt x="4" y="2"/>
                    <a:pt x="4" y="2"/>
                    <a:pt x="4" y="2"/>
                  </a:cubicBezTo>
                  <a:cubicBezTo>
                    <a:pt x="4" y="2"/>
                    <a:pt x="4" y="1"/>
                    <a:pt x="4" y="1"/>
                  </a:cubicBezTo>
                  <a:cubicBezTo>
                    <a:pt x="4" y="1"/>
                    <a:pt x="4" y="1"/>
                    <a:pt x="4" y="1"/>
                  </a:cubicBezTo>
                  <a:cubicBezTo>
                    <a:pt x="4" y="1"/>
                    <a:pt x="4" y="0"/>
                    <a:pt x="4" y="0"/>
                  </a:cubicBezTo>
                  <a:cubicBezTo>
                    <a:pt x="4" y="0"/>
                    <a:pt x="4" y="0"/>
                    <a:pt x="3" y="0"/>
                  </a:cubicBezTo>
                  <a:cubicBezTo>
                    <a:pt x="3" y="0"/>
                    <a:pt x="3" y="0"/>
                    <a:pt x="3" y="0"/>
                  </a:cubicBezTo>
                  <a:cubicBezTo>
                    <a:pt x="3" y="0"/>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6" name="Freeform 3231">
              <a:extLst>
                <a:ext uri="{FF2B5EF4-FFF2-40B4-BE49-F238E27FC236}">
                  <a16:creationId xmlns:a16="http://schemas.microsoft.com/office/drawing/2014/main" id="{A916DDBB-45A8-D092-5CA0-990F89A7737C}"/>
                </a:ext>
              </a:extLst>
            </p:cNvPr>
            <p:cNvSpPr>
              <a:spLocks/>
            </p:cNvSpPr>
            <p:nvPr/>
          </p:nvSpPr>
          <p:spPr bwMode="auto">
            <a:xfrm>
              <a:off x="7794401" y="347440"/>
              <a:ext cx="27588" cy="24829"/>
            </a:xfrm>
            <a:custGeom>
              <a:avLst/>
              <a:gdLst>
                <a:gd name="T0" fmla="*/ 2 w 4"/>
                <a:gd name="T1" fmla="*/ 0 h 4"/>
                <a:gd name="T2" fmla="*/ 0 w 4"/>
                <a:gd name="T3" fmla="*/ 1 h 4"/>
                <a:gd name="T4" fmla="*/ 0 w 4"/>
                <a:gd name="T5" fmla="*/ 1 h 4"/>
                <a:gd name="T6" fmla="*/ 0 w 4"/>
                <a:gd name="T7" fmla="*/ 1 h 4"/>
                <a:gd name="T8" fmla="*/ 0 w 4"/>
                <a:gd name="T9" fmla="*/ 2 h 4"/>
                <a:gd name="T10" fmla="*/ 0 w 4"/>
                <a:gd name="T11" fmla="*/ 2 h 4"/>
                <a:gd name="T12" fmla="*/ 0 w 4"/>
                <a:gd name="T13" fmla="*/ 3 h 4"/>
                <a:gd name="T14" fmla="*/ 0 w 4"/>
                <a:gd name="T15" fmla="*/ 3 h 4"/>
                <a:gd name="T16" fmla="*/ 1 w 4"/>
                <a:gd name="T17" fmla="*/ 3 h 4"/>
                <a:gd name="T18" fmla="*/ 2 w 4"/>
                <a:gd name="T19" fmla="*/ 4 h 4"/>
                <a:gd name="T20" fmla="*/ 3 w 4"/>
                <a:gd name="T21" fmla="*/ 3 h 4"/>
                <a:gd name="T22" fmla="*/ 3 w 4"/>
                <a:gd name="T23" fmla="*/ 3 h 4"/>
                <a:gd name="T24" fmla="*/ 3 w 4"/>
                <a:gd name="T25" fmla="*/ 3 h 4"/>
                <a:gd name="T26" fmla="*/ 3 w 4"/>
                <a:gd name="T27" fmla="*/ 2 h 4"/>
                <a:gd name="T28" fmla="*/ 4 w 4"/>
                <a:gd name="T29" fmla="*/ 2 h 4"/>
                <a:gd name="T30" fmla="*/ 3 w 4"/>
                <a:gd name="T31" fmla="*/ 1 h 4"/>
                <a:gd name="T32" fmla="*/ 3 w 4"/>
                <a:gd name="T33" fmla="*/ 0 h 4"/>
                <a:gd name="T34" fmla="*/ 3 w 4"/>
                <a:gd name="T35" fmla="*/ 0 h 4"/>
                <a:gd name="T36" fmla="*/ 2 w 4"/>
                <a:gd name="T3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 h="4">
                  <a:moveTo>
                    <a:pt x="2" y="0"/>
                  </a:moveTo>
                  <a:cubicBezTo>
                    <a:pt x="1" y="0"/>
                    <a:pt x="0" y="0"/>
                    <a:pt x="0" y="1"/>
                  </a:cubicBezTo>
                  <a:cubicBezTo>
                    <a:pt x="0" y="1"/>
                    <a:pt x="0" y="1"/>
                    <a:pt x="0" y="1"/>
                  </a:cubicBezTo>
                  <a:cubicBezTo>
                    <a:pt x="0" y="1"/>
                    <a:pt x="0" y="1"/>
                    <a:pt x="0" y="1"/>
                  </a:cubicBezTo>
                  <a:cubicBezTo>
                    <a:pt x="0" y="1"/>
                    <a:pt x="0" y="1"/>
                    <a:pt x="0" y="2"/>
                  </a:cubicBezTo>
                  <a:cubicBezTo>
                    <a:pt x="0" y="2"/>
                    <a:pt x="0" y="2"/>
                    <a:pt x="0" y="2"/>
                  </a:cubicBezTo>
                  <a:cubicBezTo>
                    <a:pt x="0" y="2"/>
                    <a:pt x="0" y="3"/>
                    <a:pt x="0" y="3"/>
                  </a:cubicBezTo>
                  <a:cubicBezTo>
                    <a:pt x="0" y="3"/>
                    <a:pt x="0" y="3"/>
                    <a:pt x="0" y="3"/>
                  </a:cubicBezTo>
                  <a:cubicBezTo>
                    <a:pt x="0" y="3"/>
                    <a:pt x="0" y="3"/>
                    <a:pt x="1" y="3"/>
                  </a:cubicBezTo>
                  <a:cubicBezTo>
                    <a:pt x="1" y="4"/>
                    <a:pt x="1" y="4"/>
                    <a:pt x="2" y="4"/>
                  </a:cubicBezTo>
                  <a:cubicBezTo>
                    <a:pt x="2" y="4"/>
                    <a:pt x="3" y="4"/>
                    <a:pt x="3" y="3"/>
                  </a:cubicBezTo>
                  <a:cubicBezTo>
                    <a:pt x="3" y="3"/>
                    <a:pt x="3" y="3"/>
                    <a:pt x="3" y="3"/>
                  </a:cubicBezTo>
                  <a:cubicBezTo>
                    <a:pt x="3" y="3"/>
                    <a:pt x="3" y="3"/>
                    <a:pt x="3" y="3"/>
                  </a:cubicBezTo>
                  <a:cubicBezTo>
                    <a:pt x="3" y="3"/>
                    <a:pt x="3" y="3"/>
                    <a:pt x="3" y="2"/>
                  </a:cubicBezTo>
                  <a:cubicBezTo>
                    <a:pt x="4" y="2"/>
                    <a:pt x="4" y="2"/>
                    <a:pt x="4" y="2"/>
                  </a:cubicBezTo>
                  <a:cubicBezTo>
                    <a:pt x="4" y="2"/>
                    <a:pt x="3" y="1"/>
                    <a:pt x="3" y="1"/>
                  </a:cubicBezTo>
                  <a:cubicBezTo>
                    <a:pt x="3" y="1"/>
                    <a:pt x="3" y="0"/>
                    <a:pt x="3" y="0"/>
                  </a:cubicBezTo>
                  <a:cubicBezTo>
                    <a:pt x="3" y="0"/>
                    <a:pt x="3" y="0"/>
                    <a:pt x="3"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7" name="Freeform 3232">
              <a:extLst>
                <a:ext uri="{FF2B5EF4-FFF2-40B4-BE49-F238E27FC236}">
                  <a16:creationId xmlns:a16="http://schemas.microsoft.com/office/drawing/2014/main" id="{5EC2CD44-D4B7-64EF-0194-C15ABA898CB3}"/>
                </a:ext>
              </a:extLst>
            </p:cNvPr>
            <p:cNvSpPr>
              <a:spLocks/>
            </p:cNvSpPr>
            <p:nvPr/>
          </p:nvSpPr>
          <p:spPr bwMode="auto">
            <a:xfrm>
              <a:off x="8337887" y="758503"/>
              <a:ext cx="22070" cy="27588"/>
            </a:xfrm>
            <a:custGeom>
              <a:avLst/>
              <a:gdLst>
                <a:gd name="T0" fmla="*/ 2 w 3"/>
                <a:gd name="T1" fmla="*/ 0 h 4"/>
                <a:gd name="T2" fmla="*/ 1 w 3"/>
                <a:gd name="T3" fmla="*/ 0 h 4"/>
                <a:gd name="T4" fmla="*/ 0 w 3"/>
                <a:gd name="T5" fmla="*/ 1 h 4"/>
                <a:gd name="T6" fmla="*/ 0 w 3"/>
                <a:gd name="T7" fmla="*/ 1 h 4"/>
                <a:gd name="T8" fmla="*/ 0 w 3"/>
                <a:gd name="T9" fmla="*/ 1 h 4"/>
                <a:gd name="T10" fmla="*/ 0 w 3"/>
                <a:gd name="T11" fmla="*/ 3 h 4"/>
                <a:gd name="T12" fmla="*/ 0 w 3"/>
                <a:gd name="T13" fmla="*/ 3 h 4"/>
                <a:gd name="T14" fmla="*/ 0 w 3"/>
                <a:gd name="T15" fmla="*/ 4 h 4"/>
                <a:gd name="T16" fmla="*/ 2 w 3"/>
                <a:gd name="T17" fmla="*/ 4 h 4"/>
                <a:gd name="T18" fmla="*/ 3 w 3"/>
                <a:gd name="T19" fmla="*/ 3 h 4"/>
                <a:gd name="T20" fmla="*/ 3 w 3"/>
                <a:gd name="T21" fmla="*/ 3 h 4"/>
                <a:gd name="T22" fmla="*/ 3 w 3"/>
                <a:gd name="T23" fmla="*/ 2 h 4"/>
                <a:gd name="T24" fmla="*/ 3 w 3"/>
                <a:gd name="T25" fmla="*/ 2 h 4"/>
                <a:gd name="T26" fmla="*/ 3 w 3"/>
                <a:gd name="T27" fmla="*/ 2 h 4"/>
                <a:gd name="T28" fmla="*/ 3 w 3"/>
                <a:gd name="T29" fmla="*/ 2 h 4"/>
                <a:gd name="T30" fmla="*/ 3 w 3"/>
                <a:gd name="T31" fmla="*/ 1 h 4"/>
                <a:gd name="T32" fmla="*/ 3 w 3"/>
                <a:gd name="T33" fmla="*/ 1 h 4"/>
                <a:gd name="T34" fmla="*/ 2 w 3"/>
                <a:gd name="T35" fmla="*/ 0 h 4"/>
                <a:gd name="T36" fmla="*/ 2 w 3"/>
                <a:gd name="T3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 h="4">
                  <a:moveTo>
                    <a:pt x="2" y="0"/>
                  </a:moveTo>
                  <a:cubicBezTo>
                    <a:pt x="1" y="0"/>
                    <a:pt x="1" y="0"/>
                    <a:pt x="1" y="0"/>
                  </a:cubicBezTo>
                  <a:cubicBezTo>
                    <a:pt x="1" y="0"/>
                    <a:pt x="0" y="1"/>
                    <a:pt x="0" y="1"/>
                  </a:cubicBezTo>
                  <a:cubicBezTo>
                    <a:pt x="0" y="1"/>
                    <a:pt x="0" y="1"/>
                    <a:pt x="0" y="1"/>
                  </a:cubicBezTo>
                  <a:cubicBezTo>
                    <a:pt x="0" y="1"/>
                    <a:pt x="0" y="1"/>
                    <a:pt x="0" y="1"/>
                  </a:cubicBezTo>
                  <a:cubicBezTo>
                    <a:pt x="0" y="2"/>
                    <a:pt x="0" y="2"/>
                    <a:pt x="0" y="3"/>
                  </a:cubicBezTo>
                  <a:cubicBezTo>
                    <a:pt x="0" y="3"/>
                    <a:pt x="0" y="3"/>
                    <a:pt x="0" y="3"/>
                  </a:cubicBezTo>
                  <a:cubicBezTo>
                    <a:pt x="0" y="3"/>
                    <a:pt x="0" y="4"/>
                    <a:pt x="0" y="4"/>
                  </a:cubicBezTo>
                  <a:cubicBezTo>
                    <a:pt x="1" y="4"/>
                    <a:pt x="1" y="4"/>
                    <a:pt x="2" y="4"/>
                  </a:cubicBezTo>
                  <a:cubicBezTo>
                    <a:pt x="2" y="4"/>
                    <a:pt x="3" y="4"/>
                    <a:pt x="3" y="3"/>
                  </a:cubicBezTo>
                  <a:cubicBezTo>
                    <a:pt x="3" y="3"/>
                    <a:pt x="3" y="3"/>
                    <a:pt x="3" y="3"/>
                  </a:cubicBezTo>
                  <a:cubicBezTo>
                    <a:pt x="3" y="3"/>
                    <a:pt x="3" y="2"/>
                    <a:pt x="3" y="2"/>
                  </a:cubicBezTo>
                  <a:cubicBezTo>
                    <a:pt x="3" y="2"/>
                    <a:pt x="3" y="2"/>
                    <a:pt x="3" y="2"/>
                  </a:cubicBezTo>
                  <a:cubicBezTo>
                    <a:pt x="3" y="2"/>
                    <a:pt x="3" y="2"/>
                    <a:pt x="3" y="2"/>
                  </a:cubicBezTo>
                  <a:cubicBezTo>
                    <a:pt x="3" y="2"/>
                    <a:pt x="3" y="2"/>
                    <a:pt x="3" y="2"/>
                  </a:cubicBezTo>
                  <a:cubicBezTo>
                    <a:pt x="3" y="2"/>
                    <a:pt x="3" y="1"/>
                    <a:pt x="3" y="1"/>
                  </a:cubicBezTo>
                  <a:cubicBezTo>
                    <a:pt x="3" y="1"/>
                    <a:pt x="3" y="1"/>
                    <a:pt x="3" y="1"/>
                  </a:cubicBezTo>
                  <a:cubicBezTo>
                    <a:pt x="2" y="1"/>
                    <a:pt x="2"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8" name="Freeform 3233">
              <a:extLst>
                <a:ext uri="{FF2B5EF4-FFF2-40B4-BE49-F238E27FC236}">
                  <a16:creationId xmlns:a16="http://schemas.microsoft.com/office/drawing/2014/main" id="{06CE18C1-97F9-F2E5-F40A-7718E04619A4}"/>
                </a:ext>
              </a:extLst>
            </p:cNvPr>
            <p:cNvSpPr>
              <a:spLocks/>
            </p:cNvSpPr>
            <p:nvPr/>
          </p:nvSpPr>
          <p:spPr bwMode="auto">
            <a:xfrm>
              <a:off x="7998553" y="832991"/>
              <a:ext cx="24829" cy="24829"/>
            </a:xfrm>
            <a:custGeom>
              <a:avLst/>
              <a:gdLst>
                <a:gd name="T0" fmla="*/ 2 w 4"/>
                <a:gd name="T1" fmla="*/ 0 h 4"/>
                <a:gd name="T2" fmla="*/ 1 w 4"/>
                <a:gd name="T3" fmla="*/ 1 h 4"/>
                <a:gd name="T4" fmla="*/ 1 w 4"/>
                <a:gd name="T5" fmla="*/ 4 h 4"/>
                <a:gd name="T6" fmla="*/ 2 w 4"/>
                <a:gd name="T7" fmla="*/ 4 h 4"/>
                <a:gd name="T8" fmla="*/ 4 w 4"/>
                <a:gd name="T9" fmla="*/ 3 h 4"/>
                <a:gd name="T10" fmla="*/ 4 w 4"/>
                <a:gd name="T11" fmla="*/ 2 h 4"/>
                <a:gd name="T12" fmla="*/ 4 w 4"/>
                <a:gd name="T13" fmla="*/ 2 h 4"/>
                <a:gd name="T14" fmla="*/ 4 w 4"/>
                <a:gd name="T15" fmla="*/ 1 h 4"/>
                <a:gd name="T16" fmla="*/ 3 w 4"/>
                <a:gd name="T17" fmla="*/ 1 h 4"/>
                <a:gd name="T18" fmla="*/ 3 w 4"/>
                <a:gd name="T19" fmla="*/ 1 h 4"/>
                <a:gd name="T20" fmla="*/ 2 w 4"/>
                <a:gd name="T2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4">
                  <a:moveTo>
                    <a:pt x="2" y="0"/>
                  </a:moveTo>
                  <a:cubicBezTo>
                    <a:pt x="2" y="0"/>
                    <a:pt x="1" y="1"/>
                    <a:pt x="1" y="1"/>
                  </a:cubicBezTo>
                  <a:cubicBezTo>
                    <a:pt x="0" y="2"/>
                    <a:pt x="0" y="3"/>
                    <a:pt x="1" y="4"/>
                  </a:cubicBezTo>
                  <a:cubicBezTo>
                    <a:pt x="1" y="4"/>
                    <a:pt x="2" y="4"/>
                    <a:pt x="2" y="4"/>
                  </a:cubicBezTo>
                  <a:cubicBezTo>
                    <a:pt x="3" y="4"/>
                    <a:pt x="3" y="4"/>
                    <a:pt x="4" y="3"/>
                  </a:cubicBezTo>
                  <a:cubicBezTo>
                    <a:pt x="4" y="3"/>
                    <a:pt x="4" y="3"/>
                    <a:pt x="4" y="2"/>
                  </a:cubicBezTo>
                  <a:cubicBezTo>
                    <a:pt x="4" y="2"/>
                    <a:pt x="4" y="2"/>
                    <a:pt x="4" y="2"/>
                  </a:cubicBezTo>
                  <a:cubicBezTo>
                    <a:pt x="4" y="1"/>
                    <a:pt x="4" y="1"/>
                    <a:pt x="4" y="1"/>
                  </a:cubicBezTo>
                  <a:cubicBezTo>
                    <a:pt x="4" y="1"/>
                    <a:pt x="3" y="1"/>
                    <a:pt x="3" y="1"/>
                  </a:cubicBezTo>
                  <a:cubicBezTo>
                    <a:pt x="3" y="1"/>
                    <a:pt x="3" y="1"/>
                    <a:pt x="3" y="1"/>
                  </a:cubicBezTo>
                  <a:cubicBezTo>
                    <a:pt x="3" y="1"/>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9" name="Freeform 3234">
              <a:extLst>
                <a:ext uri="{FF2B5EF4-FFF2-40B4-BE49-F238E27FC236}">
                  <a16:creationId xmlns:a16="http://schemas.microsoft.com/office/drawing/2014/main" id="{BD826F9E-7608-CA47-FC3B-51348DBC6DE2}"/>
                </a:ext>
              </a:extLst>
            </p:cNvPr>
            <p:cNvSpPr>
              <a:spLocks/>
            </p:cNvSpPr>
            <p:nvPr/>
          </p:nvSpPr>
          <p:spPr bwMode="auto">
            <a:xfrm>
              <a:off x="9008278" y="1834439"/>
              <a:ext cx="44141" cy="46900"/>
            </a:xfrm>
            <a:custGeom>
              <a:avLst/>
              <a:gdLst>
                <a:gd name="T0" fmla="*/ 4 w 7"/>
                <a:gd name="T1" fmla="*/ 0 h 7"/>
                <a:gd name="T2" fmla="*/ 3 w 7"/>
                <a:gd name="T3" fmla="*/ 0 h 7"/>
                <a:gd name="T4" fmla="*/ 2 w 7"/>
                <a:gd name="T5" fmla="*/ 1 h 7"/>
                <a:gd name="T6" fmla="*/ 1 w 7"/>
                <a:gd name="T7" fmla="*/ 1 h 7"/>
                <a:gd name="T8" fmla="*/ 0 w 7"/>
                <a:gd name="T9" fmla="*/ 3 h 7"/>
                <a:gd name="T10" fmla="*/ 0 w 7"/>
                <a:gd name="T11" fmla="*/ 3 h 7"/>
                <a:gd name="T12" fmla="*/ 0 w 7"/>
                <a:gd name="T13" fmla="*/ 4 h 7"/>
                <a:gd name="T14" fmla="*/ 4 w 7"/>
                <a:gd name="T15" fmla="*/ 7 h 7"/>
                <a:gd name="T16" fmla="*/ 4 w 7"/>
                <a:gd name="T17" fmla="*/ 7 h 7"/>
                <a:gd name="T18" fmla="*/ 6 w 7"/>
                <a:gd name="T19" fmla="*/ 6 h 7"/>
                <a:gd name="T20" fmla="*/ 6 w 7"/>
                <a:gd name="T21" fmla="*/ 6 h 7"/>
                <a:gd name="T22" fmla="*/ 7 w 7"/>
                <a:gd name="T23" fmla="*/ 4 h 7"/>
                <a:gd name="T24" fmla="*/ 7 w 7"/>
                <a:gd name="T25" fmla="*/ 4 h 7"/>
                <a:gd name="T26" fmla="*/ 7 w 7"/>
                <a:gd name="T27" fmla="*/ 3 h 7"/>
                <a:gd name="T28" fmla="*/ 6 w 7"/>
                <a:gd name="T29" fmla="*/ 1 h 7"/>
                <a:gd name="T30" fmla="*/ 6 w 7"/>
                <a:gd name="T31" fmla="*/ 1 h 7"/>
                <a:gd name="T32" fmla="*/ 4 w 7"/>
                <a:gd name="T33"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 h="7">
                  <a:moveTo>
                    <a:pt x="4" y="0"/>
                  </a:moveTo>
                  <a:cubicBezTo>
                    <a:pt x="3" y="0"/>
                    <a:pt x="3" y="0"/>
                    <a:pt x="3" y="0"/>
                  </a:cubicBezTo>
                  <a:cubicBezTo>
                    <a:pt x="2" y="0"/>
                    <a:pt x="2" y="0"/>
                    <a:pt x="2" y="1"/>
                  </a:cubicBezTo>
                  <a:cubicBezTo>
                    <a:pt x="2" y="1"/>
                    <a:pt x="1" y="1"/>
                    <a:pt x="1" y="1"/>
                  </a:cubicBezTo>
                  <a:cubicBezTo>
                    <a:pt x="1" y="1"/>
                    <a:pt x="0" y="2"/>
                    <a:pt x="0" y="3"/>
                  </a:cubicBezTo>
                  <a:cubicBezTo>
                    <a:pt x="0" y="3"/>
                    <a:pt x="0" y="3"/>
                    <a:pt x="0" y="3"/>
                  </a:cubicBezTo>
                  <a:cubicBezTo>
                    <a:pt x="0" y="3"/>
                    <a:pt x="0" y="4"/>
                    <a:pt x="0" y="4"/>
                  </a:cubicBezTo>
                  <a:cubicBezTo>
                    <a:pt x="0" y="6"/>
                    <a:pt x="2" y="7"/>
                    <a:pt x="4" y="7"/>
                  </a:cubicBezTo>
                  <a:cubicBezTo>
                    <a:pt x="4" y="7"/>
                    <a:pt x="4" y="7"/>
                    <a:pt x="4" y="7"/>
                  </a:cubicBezTo>
                  <a:cubicBezTo>
                    <a:pt x="5" y="7"/>
                    <a:pt x="6" y="6"/>
                    <a:pt x="6" y="6"/>
                  </a:cubicBezTo>
                  <a:cubicBezTo>
                    <a:pt x="6" y="6"/>
                    <a:pt x="6" y="6"/>
                    <a:pt x="6" y="6"/>
                  </a:cubicBezTo>
                  <a:cubicBezTo>
                    <a:pt x="7" y="5"/>
                    <a:pt x="7" y="5"/>
                    <a:pt x="7" y="4"/>
                  </a:cubicBezTo>
                  <a:cubicBezTo>
                    <a:pt x="7" y="4"/>
                    <a:pt x="7" y="4"/>
                    <a:pt x="7" y="4"/>
                  </a:cubicBezTo>
                  <a:cubicBezTo>
                    <a:pt x="7" y="3"/>
                    <a:pt x="7" y="3"/>
                    <a:pt x="7" y="3"/>
                  </a:cubicBezTo>
                  <a:cubicBezTo>
                    <a:pt x="7" y="2"/>
                    <a:pt x="7" y="1"/>
                    <a:pt x="6" y="1"/>
                  </a:cubicBezTo>
                  <a:cubicBezTo>
                    <a:pt x="6" y="1"/>
                    <a:pt x="6" y="1"/>
                    <a:pt x="6" y="1"/>
                  </a:cubicBezTo>
                  <a:cubicBezTo>
                    <a:pt x="5" y="0"/>
                    <a:pt x="4"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0" name="Freeform 3235">
              <a:extLst>
                <a:ext uri="{FF2B5EF4-FFF2-40B4-BE49-F238E27FC236}">
                  <a16:creationId xmlns:a16="http://schemas.microsoft.com/office/drawing/2014/main" id="{188D88D7-27A9-FD8B-451A-07022543C8F5}"/>
                </a:ext>
              </a:extLst>
            </p:cNvPr>
            <p:cNvSpPr>
              <a:spLocks/>
            </p:cNvSpPr>
            <p:nvPr/>
          </p:nvSpPr>
          <p:spPr bwMode="auto">
            <a:xfrm>
              <a:off x="9524175" y="2325507"/>
              <a:ext cx="52417" cy="46900"/>
            </a:xfrm>
            <a:custGeom>
              <a:avLst/>
              <a:gdLst>
                <a:gd name="T0" fmla="*/ 4 w 8"/>
                <a:gd name="T1" fmla="*/ 0 h 7"/>
                <a:gd name="T2" fmla="*/ 3 w 8"/>
                <a:gd name="T3" fmla="*/ 0 h 7"/>
                <a:gd name="T4" fmla="*/ 2 w 8"/>
                <a:gd name="T5" fmla="*/ 0 h 7"/>
                <a:gd name="T6" fmla="*/ 2 w 8"/>
                <a:gd name="T7" fmla="*/ 1 h 7"/>
                <a:gd name="T8" fmla="*/ 1 w 8"/>
                <a:gd name="T9" fmla="*/ 1 h 7"/>
                <a:gd name="T10" fmla="*/ 1 w 8"/>
                <a:gd name="T11" fmla="*/ 1 h 7"/>
                <a:gd name="T12" fmla="*/ 0 w 8"/>
                <a:gd name="T13" fmla="*/ 4 h 7"/>
                <a:gd name="T14" fmla="*/ 1 w 8"/>
                <a:gd name="T15" fmla="*/ 6 h 7"/>
                <a:gd name="T16" fmla="*/ 2 w 8"/>
                <a:gd name="T17" fmla="*/ 6 h 7"/>
                <a:gd name="T18" fmla="*/ 4 w 8"/>
                <a:gd name="T19" fmla="*/ 7 h 7"/>
                <a:gd name="T20" fmla="*/ 5 w 8"/>
                <a:gd name="T21" fmla="*/ 7 h 7"/>
                <a:gd name="T22" fmla="*/ 5 w 8"/>
                <a:gd name="T23" fmla="*/ 7 h 7"/>
                <a:gd name="T24" fmla="*/ 5 w 8"/>
                <a:gd name="T25" fmla="*/ 7 h 7"/>
                <a:gd name="T26" fmla="*/ 7 w 8"/>
                <a:gd name="T27" fmla="*/ 3 h 7"/>
                <a:gd name="T28" fmla="*/ 5 w 8"/>
                <a:gd name="T29" fmla="*/ 0 h 7"/>
                <a:gd name="T30" fmla="*/ 5 w 8"/>
                <a:gd name="T31" fmla="*/ 0 h 7"/>
                <a:gd name="T32" fmla="*/ 4 w 8"/>
                <a:gd name="T33"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 h="7">
                  <a:moveTo>
                    <a:pt x="4" y="0"/>
                  </a:moveTo>
                  <a:cubicBezTo>
                    <a:pt x="4" y="0"/>
                    <a:pt x="3" y="0"/>
                    <a:pt x="3" y="0"/>
                  </a:cubicBezTo>
                  <a:cubicBezTo>
                    <a:pt x="3" y="0"/>
                    <a:pt x="2" y="0"/>
                    <a:pt x="2" y="0"/>
                  </a:cubicBezTo>
                  <a:cubicBezTo>
                    <a:pt x="2" y="1"/>
                    <a:pt x="2" y="1"/>
                    <a:pt x="2" y="1"/>
                  </a:cubicBezTo>
                  <a:cubicBezTo>
                    <a:pt x="2" y="1"/>
                    <a:pt x="2" y="1"/>
                    <a:pt x="1" y="1"/>
                  </a:cubicBezTo>
                  <a:cubicBezTo>
                    <a:pt x="1" y="1"/>
                    <a:pt x="1" y="1"/>
                    <a:pt x="1" y="1"/>
                  </a:cubicBezTo>
                  <a:cubicBezTo>
                    <a:pt x="1" y="2"/>
                    <a:pt x="0" y="3"/>
                    <a:pt x="0" y="4"/>
                  </a:cubicBezTo>
                  <a:cubicBezTo>
                    <a:pt x="1" y="5"/>
                    <a:pt x="1" y="5"/>
                    <a:pt x="1" y="6"/>
                  </a:cubicBezTo>
                  <a:cubicBezTo>
                    <a:pt x="1" y="6"/>
                    <a:pt x="2" y="6"/>
                    <a:pt x="2" y="6"/>
                  </a:cubicBezTo>
                  <a:cubicBezTo>
                    <a:pt x="2" y="7"/>
                    <a:pt x="3" y="7"/>
                    <a:pt x="4" y="7"/>
                  </a:cubicBezTo>
                  <a:cubicBezTo>
                    <a:pt x="4" y="7"/>
                    <a:pt x="4" y="7"/>
                    <a:pt x="5" y="7"/>
                  </a:cubicBezTo>
                  <a:cubicBezTo>
                    <a:pt x="5" y="7"/>
                    <a:pt x="5" y="7"/>
                    <a:pt x="5" y="7"/>
                  </a:cubicBezTo>
                  <a:cubicBezTo>
                    <a:pt x="5" y="7"/>
                    <a:pt x="5" y="7"/>
                    <a:pt x="5" y="7"/>
                  </a:cubicBezTo>
                  <a:cubicBezTo>
                    <a:pt x="7" y="6"/>
                    <a:pt x="8" y="5"/>
                    <a:pt x="7" y="3"/>
                  </a:cubicBezTo>
                  <a:cubicBezTo>
                    <a:pt x="7" y="2"/>
                    <a:pt x="6" y="1"/>
                    <a:pt x="5" y="0"/>
                  </a:cubicBezTo>
                  <a:cubicBezTo>
                    <a:pt x="5" y="0"/>
                    <a:pt x="5" y="0"/>
                    <a:pt x="5" y="0"/>
                  </a:cubicBezTo>
                  <a:cubicBezTo>
                    <a:pt x="5" y="0"/>
                    <a:pt x="4"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1" name="Freeform 3236">
              <a:extLst>
                <a:ext uri="{FF2B5EF4-FFF2-40B4-BE49-F238E27FC236}">
                  <a16:creationId xmlns:a16="http://schemas.microsoft.com/office/drawing/2014/main" id="{11969108-85D9-61AB-281F-6F5BB6774FCB}"/>
                </a:ext>
              </a:extLst>
            </p:cNvPr>
            <p:cNvSpPr>
              <a:spLocks/>
            </p:cNvSpPr>
            <p:nvPr/>
          </p:nvSpPr>
          <p:spPr bwMode="auto">
            <a:xfrm>
              <a:off x="9228983" y="1605458"/>
              <a:ext cx="33106" cy="33106"/>
            </a:xfrm>
            <a:custGeom>
              <a:avLst/>
              <a:gdLst>
                <a:gd name="T0" fmla="*/ 3 w 5"/>
                <a:gd name="T1" fmla="*/ 0 h 5"/>
                <a:gd name="T2" fmla="*/ 2 w 5"/>
                <a:gd name="T3" fmla="*/ 0 h 5"/>
                <a:gd name="T4" fmla="*/ 1 w 5"/>
                <a:gd name="T5" fmla="*/ 0 h 5"/>
                <a:gd name="T6" fmla="*/ 1 w 5"/>
                <a:gd name="T7" fmla="*/ 1 h 5"/>
                <a:gd name="T8" fmla="*/ 0 w 5"/>
                <a:gd name="T9" fmla="*/ 3 h 5"/>
                <a:gd name="T10" fmla="*/ 0 w 5"/>
                <a:gd name="T11" fmla="*/ 3 h 5"/>
                <a:gd name="T12" fmla="*/ 0 w 5"/>
                <a:gd name="T13" fmla="*/ 4 h 5"/>
                <a:gd name="T14" fmla="*/ 1 w 5"/>
                <a:gd name="T15" fmla="*/ 5 h 5"/>
                <a:gd name="T16" fmla="*/ 1 w 5"/>
                <a:gd name="T17" fmla="*/ 5 h 5"/>
                <a:gd name="T18" fmla="*/ 3 w 5"/>
                <a:gd name="T19" fmla="*/ 5 h 5"/>
                <a:gd name="T20" fmla="*/ 3 w 5"/>
                <a:gd name="T21" fmla="*/ 5 h 5"/>
                <a:gd name="T22" fmla="*/ 5 w 5"/>
                <a:gd name="T23" fmla="*/ 2 h 5"/>
                <a:gd name="T24" fmla="*/ 3 w 5"/>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5">
                  <a:moveTo>
                    <a:pt x="3" y="0"/>
                  </a:moveTo>
                  <a:cubicBezTo>
                    <a:pt x="2" y="0"/>
                    <a:pt x="2" y="0"/>
                    <a:pt x="2" y="0"/>
                  </a:cubicBezTo>
                  <a:cubicBezTo>
                    <a:pt x="2" y="0"/>
                    <a:pt x="1" y="0"/>
                    <a:pt x="1" y="0"/>
                  </a:cubicBezTo>
                  <a:cubicBezTo>
                    <a:pt x="1" y="1"/>
                    <a:pt x="1" y="1"/>
                    <a:pt x="1" y="1"/>
                  </a:cubicBezTo>
                  <a:cubicBezTo>
                    <a:pt x="0" y="1"/>
                    <a:pt x="0" y="2"/>
                    <a:pt x="0" y="3"/>
                  </a:cubicBezTo>
                  <a:cubicBezTo>
                    <a:pt x="0" y="3"/>
                    <a:pt x="0" y="3"/>
                    <a:pt x="0" y="3"/>
                  </a:cubicBezTo>
                  <a:cubicBezTo>
                    <a:pt x="0" y="3"/>
                    <a:pt x="0" y="4"/>
                    <a:pt x="0" y="4"/>
                  </a:cubicBezTo>
                  <a:cubicBezTo>
                    <a:pt x="0" y="4"/>
                    <a:pt x="0" y="4"/>
                    <a:pt x="1" y="5"/>
                  </a:cubicBezTo>
                  <a:cubicBezTo>
                    <a:pt x="1" y="5"/>
                    <a:pt x="1" y="5"/>
                    <a:pt x="1" y="5"/>
                  </a:cubicBezTo>
                  <a:cubicBezTo>
                    <a:pt x="1" y="5"/>
                    <a:pt x="2" y="5"/>
                    <a:pt x="3" y="5"/>
                  </a:cubicBezTo>
                  <a:cubicBezTo>
                    <a:pt x="3" y="5"/>
                    <a:pt x="3" y="5"/>
                    <a:pt x="3" y="5"/>
                  </a:cubicBezTo>
                  <a:cubicBezTo>
                    <a:pt x="4" y="5"/>
                    <a:pt x="5" y="4"/>
                    <a:pt x="5" y="2"/>
                  </a:cubicBezTo>
                  <a:cubicBezTo>
                    <a:pt x="5" y="1"/>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2" name="Freeform 3237">
              <a:extLst>
                <a:ext uri="{FF2B5EF4-FFF2-40B4-BE49-F238E27FC236}">
                  <a16:creationId xmlns:a16="http://schemas.microsoft.com/office/drawing/2014/main" id="{CC2F9977-A653-2B72-C705-C5E505870989}"/>
                </a:ext>
              </a:extLst>
            </p:cNvPr>
            <p:cNvSpPr>
              <a:spLocks/>
            </p:cNvSpPr>
            <p:nvPr/>
          </p:nvSpPr>
          <p:spPr bwMode="auto">
            <a:xfrm>
              <a:off x="9322782" y="162600"/>
              <a:ext cx="38623" cy="38623"/>
            </a:xfrm>
            <a:custGeom>
              <a:avLst/>
              <a:gdLst>
                <a:gd name="T0" fmla="*/ 3 w 6"/>
                <a:gd name="T1" fmla="*/ 0 h 6"/>
                <a:gd name="T2" fmla="*/ 2 w 6"/>
                <a:gd name="T3" fmla="*/ 1 h 6"/>
                <a:gd name="T4" fmla="*/ 0 w 6"/>
                <a:gd name="T5" fmla="*/ 4 h 6"/>
                <a:gd name="T6" fmla="*/ 2 w 6"/>
                <a:gd name="T7" fmla="*/ 6 h 6"/>
                <a:gd name="T8" fmla="*/ 2 w 6"/>
                <a:gd name="T9" fmla="*/ 6 h 6"/>
                <a:gd name="T10" fmla="*/ 3 w 6"/>
                <a:gd name="T11" fmla="*/ 6 h 6"/>
                <a:gd name="T12" fmla="*/ 3 w 6"/>
                <a:gd name="T13" fmla="*/ 6 h 6"/>
                <a:gd name="T14" fmla="*/ 5 w 6"/>
                <a:gd name="T15" fmla="*/ 5 h 6"/>
                <a:gd name="T16" fmla="*/ 5 w 6"/>
                <a:gd name="T17" fmla="*/ 5 h 6"/>
                <a:gd name="T18" fmla="*/ 6 w 6"/>
                <a:gd name="T19" fmla="*/ 3 h 6"/>
                <a:gd name="T20" fmla="*/ 3 w 6"/>
                <a:gd name="T2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6">
                  <a:moveTo>
                    <a:pt x="3" y="0"/>
                  </a:moveTo>
                  <a:cubicBezTo>
                    <a:pt x="3" y="0"/>
                    <a:pt x="3" y="0"/>
                    <a:pt x="2" y="1"/>
                  </a:cubicBezTo>
                  <a:cubicBezTo>
                    <a:pt x="1" y="1"/>
                    <a:pt x="0" y="2"/>
                    <a:pt x="0" y="4"/>
                  </a:cubicBezTo>
                  <a:cubicBezTo>
                    <a:pt x="0" y="5"/>
                    <a:pt x="1" y="5"/>
                    <a:pt x="2" y="6"/>
                  </a:cubicBezTo>
                  <a:cubicBezTo>
                    <a:pt x="2" y="6"/>
                    <a:pt x="2" y="6"/>
                    <a:pt x="2" y="6"/>
                  </a:cubicBezTo>
                  <a:cubicBezTo>
                    <a:pt x="2" y="6"/>
                    <a:pt x="3" y="6"/>
                    <a:pt x="3" y="6"/>
                  </a:cubicBezTo>
                  <a:cubicBezTo>
                    <a:pt x="3" y="6"/>
                    <a:pt x="3" y="6"/>
                    <a:pt x="3" y="6"/>
                  </a:cubicBezTo>
                  <a:cubicBezTo>
                    <a:pt x="4" y="6"/>
                    <a:pt x="4" y="6"/>
                    <a:pt x="5" y="5"/>
                  </a:cubicBezTo>
                  <a:cubicBezTo>
                    <a:pt x="5" y="5"/>
                    <a:pt x="5" y="5"/>
                    <a:pt x="5" y="5"/>
                  </a:cubicBezTo>
                  <a:cubicBezTo>
                    <a:pt x="6" y="4"/>
                    <a:pt x="6" y="3"/>
                    <a:pt x="6" y="3"/>
                  </a:cubicBezTo>
                  <a:cubicBezTo>
                    <a:pt x="5" y="1"/>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3" name="Freeform 3238">
              <a:extLst>
                <a:ext uri="{FF2B5EF4-FFF2-40B4-BE49-F238E27FC236}">
                  <a16:creationId xmlns:a16="http://schemas.microsoft.com/office/drawing/2014/main" id="{8E0BF505-C865-F654-D975-9E086CBA7A97}"/>
                </a:ext>
              </a:extLst>
            </p:cNvPr>
            <p:cNvSpPr>
              <a:spLocks/>
            </p:cNvSpPr>
            <p:nvPr/>
          </p:nvSpPr>
          <p:spPr bwMode="auto">
            <a:xfrm>
              <a:off x="9728327" y="1886856"/>
              <a:ext cx="33106" cy="38623"/>
            </a:xfrm>
            <a:custGeom>
              <a:avLst/>
              <a:gdLst>
                <a:gd name="T0" fmla="*/ 2 w 5"/>
                <a:gd name="T1" fmla="*/ 0 h 6"/>
                <a:gd name="T2" fmla="*/ 2 w 5"/>
                <a:gd name="T3" fmla="*/ 0 h 6"/>
                <a:gd name="T4" fmla="*/ 0 w 5"/>
                <a:gd name="T5" fmla="*/ 3 h 6"/>
                <a:gd name="T6" fmla="*/ 0 w 5"/>
                <a:gd name="T7" fmla="*/ 3 h 6"/>
                <a:gd name="T8" fmla="*/ 0 w 5"/>
                <a:gd name="T9" fmla="*/ 3 h 6"/>
                <a:gd name="T10" fmla="*/ 1 w 5"/>
                <a:gd name="T11" fmla="*/ 5 h 6"/>
                <a:gd name="T12" fmla="*/ 1 w 5"/>
                <a:gd name="T13" fmla="*/ 6 h 6"/>
                <a:gd name="T14" fmla="*/ 2 w 5"/>
                <a:gd name="T15" fmla="*/ 6 h 6"/>
                <a:gd name="T16" fmla="*/ 3 w 5"/>
                <a:gd name="T17" fmla="*/ 6 h 6"/>
                <a:gd name="T18" fmla="*/ 5 w 5"/>
                <a:gd name="T19" fmla="*/ 2 h 6"/>
                <a:gd name="T20" fmla="*/ 2 w 5"/>
                <a:gd name="T2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6">
                  <a:moveTo>
                    <a:pt x="2" y="0"/>
                  </a:moveTo>
                  <a:cubicBezTo>
                    <a:pt x="2" y="0"/>
                    <a:pt x="2" y="0"/>
                    <a:pt x="2" y="0"/>
                  </a:cubicBezTo>
                  <a:cubicBezTo>
                    <a:pt x="1" y="1"/>
                    <a:pt x="0" y="2"/>
                    <a:pt x="0" y="3"/>
                  </a:cubicBezTo>
                  <a:cubicBezTo>
                    <a:pt x="0" y="3"/>
                    <a:pt x="0" y="3"/>
                    <a:pt x="0" y="3"/>
                  </a:cubicBezTo>
                  <a:cubicBezTo>
                    <a:pt x="0" y="3"/>
                    <a:pt x="0" y="3"/>
                    <a:pt x="0" y="3"/>
                  </a:cubicBezTo>
                  <a:cubicBezTo>
                    <a:pt x="0" y="4"/>
                    <a:pt x="0" y="5"/>
                    <a:pt x="1" y="5"/>
                  </a:cubicBezTo>
                  <a:cubicBezTo>
                    <a:pt x="1" y="5"/>
                    <a:pt x="1" y="6"/>
                    <a:pt x="1" y="6"/>
                  </a:cubicBezTo>
                  <a:cubicBezTo>
                    <a:pt x="2" y="6"/>
                    <a:pt x="2" y="6"/>
                    <a:pt x="2" y="6"/>
                  </a:cubicBezTo>
                  <a:cubicBezTo>
                    <a:pt x="2" y="6"/>
                    <a:pt x="3" y="6"/>
                    <a:pt x="3" y="6"/>
                  </a:cubicBezTo>
                  <a:cubicBezTo>
                    <a:pt x="4" y="5"/>
                    <a:pt x="5" y="4"/>
                    <a:pt x="5" y="2"/>
                  </a:cubicBezTo>
                  <a:cubicBezTo>
                    <a:pt x="5" y="1"/>
                    <a:pt x="4"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4" name="Freeform 3239">
              <a:extLst>
                <a:ext uri="{FF2B5EF4-FFF2-40B4-BE49-F238E27FC236}">
                  <a16:creationId xmlns:a16="http://schemas.microsoft.com/office/drawing/2014/main" id="{C6A85286-F823-D72D-4D43-8B8F277C8FAB}"/>
                </a:ext>
              </a:extLst>
            </p:cNvPr>
            <p:cNvSpPr>
              <a:spLocks/>
            </p:cNvSpPr>
            <p:nvPr/>
          </p:nvSpPr>
          <p:spPr bwMode="auto">
            <a:xfrm>
              <a:off x="8660668" y="1290953"/>
              <a:ext cx="38623" cy="33106"/>
            </a:xfrm>
            <a:custGeom>
              <a:avLst/>
              <a:gdLst>
                <a:gd name="T0" fmla="*/ 3 w 6"/>
                <a:gd name="T1" fmla="*/ 0 h 5"/>
                <a:gd name="T2" fmla="*/ 2 w 6"/>
                <a:gd name="T3" fmla="*/ 0 h 5"/>
                <a:gd name="T4" fmla="*/ 0 w 6"/>
                <a:gd name="T5" fmla="*/ 3 h 5"/>
                <a:gd name="T6" fmla="*/ 3 w 6"/>
                <a:gd name="T7" fmla="*/ 5 h 5"/>
                <a:gd name="T8" fmla="*/ 3 w 6"/>
                <a:gd name="T9" fmla="*/ 5 h 5"/>
                <a:gd name="T10" fmla="*/ 5 w 6"/>
                <a:gd name="T11" fmla="*/ 5 h 5"/>
                <a:gd name="T12" fmla="*/ 5 w 6"/>
                <a:gd name="T13" fmla="*/ 4 h 5"/>
                <a:gd name="T14" fmla="*/ 6 w 6"/>
                <a:gd name="T15" fmla="*/ 3 h 5"/>
                <a:gd name="T16" fmla="*/ 6 w 6"/>
                <a:gd name="T17" fmla="*/ 3 h 5"/>
                <a:gd name="T18" fmla="*/ 6 w 6"/>
                <a:gd name="T19" fmla="*/ 2 h 5"/>
                <a:gd name="T20" fmla="*/ 6 w 6"/>
                <a:gd name="T21" fmla="*/ 2 h 5"/>
                <a:gd name="T22" fmla="*/ 6 w 6"/>
                <a:gd name="T23" fmla="*/ 2 h 5"/>
                <a:gd name="T24" fmla="*/ 5 w 6"/>
                <a:gd name="T25" fmla="*/ 0 h 5"/>
                <a:gd name="T26" fmla="*/ 4 w 6"/>
                <a:gd name="T27" fmla="*/ 0 h 5"/>
                <a:gd name="T28" fmla="*/ 3 w 6"/>
                <a:gd name="T2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5">
                  <a:moveTo>
                    <a:pt x="3" y="0"/>
                  </a:moveTo>
                  <a:cubicBezTo>
                    <a:pt x="3" y="0"/>
                    <a:pt x="3" y="0"/>
                    <a:pt x="2" y="0"/>
                  </a:cubicBezTo>
                  <a:cubicBezTo>
                    <a:pt x="1" y="0"/>
                    <a:pt x="0" y="1"/>
                    <a:pt x="0" y="3"/>
                  </a:cubicBezTo>
                  <a:cubicBezTo>
                    <a:pt x="0" y="4"/>
                    <a:pt x="2" y="5"/>
                    <a:pt x="3" y="5"/>
                  </a:cubicBezTo>
                  <a:cubicBezTo>
                    <a:pt x="3" y="5"/>
                    <a:pt x="3" y="5"/>
                    <a:pt x="3" y="5"/>
                  </a:cubicBezTo>
                  <a:cubicBezTo>
                    <a:pt x="4" y="5"/>
                    <a:pt x="4" y="5"/>
                    <a:pt x="5" y="5"/>
                  </a:cubicBezTo>
                  <a:cubicBezTo>
                    <a:pt x="5" y="4"/>
                    <a:pt x="5" y="4"/>
                    <a:pt x="5" y="4"/>
                  </a:cubicBezTo>
                  <a:cubicBezTo>
                    <a:pt x="5" y="4"/>
                    <a:pt x="5" y="4"/>
                    <a:pt x="6" y="3"/>
                  </a:cubicBezTo>
                  <a:cubicBezTo>
                    <a:pt x="6" y="3"/>
                    <a:pt x="6" y="3"/>
                    <a:pt x="6" y="3"/>
                  </a:cubicBezTo>
                  <a:cubicBezTo>
                    <a:pt x="6" y="3"/>
                    <a:pt x="6" y="2"/>
                    <a:pt x="6" y="2"/>
                  </a:cubicBezTo>
                  <a:cubicBezTo>
                    <a:pt x="6" y="2"/>
                    <a:pt x="6" y="2"/>
                    <a:pt x="6" y="2"/>
                  </a:cubicBezTo>
                  <a:cubicBezTo>
                    <a:pt x="6" y="2"/>
                    <a:pt x="6" y="2"/>
                    <a:pt x="6" y="2"/>
                  </a:cubicBezTo>
                  <a:cubicBezTo>
                    <a:pt x="5" y="1"/>
                    <a:pt x="5" y="1"/>
                    <a:pt x="5" y="0"/>
                  </a:cubicBezTo>
                  <a:cubicBezTo>
                    <a:pt x="5" y="0"/>
                    <a:pt x="5" y="0"/>
                    <a:pt x="4" y="0"/>
                  </a:cubicBezTo>
                  <a:cubicBezTo>
                    <a:pt x="4"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5" name="Freeform 3240">
              <a:extLst>
                <a:ext uri="{FF2B5EF4-FFF2-40B4-BE49-F238E27FC236}">
                  <a16:creationId xmlns:a16="http://schemas.microsoft.com/office/drawing/2014/main" id="{2ABA8827-A2B4-3B66-8B2F-A8E91C5BA297}"/>
                </a:ext>
              </a:extLst>
            </p:cNvPr>
            <p:cNvSpPr>
              <a:spLocks/>
            </p:cNvSpPr>
            <p:nvPr/>
          </p:nvSpPr>
          <p:spPr bwMode="auto">
            <a:xfrm>
              <a:off x="8790332" y="1558558"/>
              <a:ext cx="41382" cy="38623"/>
            </a:xfrm>
            <a:custGeom>
              <a:avLst/>
              <a:gdLst>
                <a:gd name="T0" fmla="*/ 3 w 6"/>
                <a:gd name="T1" fmla="*/ 0 h 6"/>
                <a:gd name="T2" fmla="*/ 2 w 6"/>
                <a:gd name="T3" fmla="*/ 0 h 6"/>
                <a:gd name="T4" fmla="*/ 0 w 6"/>
                <a:gd name="T5" fmla="*/ 3 h 6"/>
                <a:gd name="T6" fmla="*/ 1 w 6"/>
                <a:gd name="T7" fmla="*/ 5 h 6"/>
                <a:gd name="T8" fmla="*/ 1 w 6"/>
                <a:gd name="T9" fmla="*/ 5 h 6"/>
                <a:gd name="T10" fmla="*/ 3 w 6"/>
                <a:gd name="T11" fmla="*/ 6 h 6"/>
                <a:gd name="T12" fmla="*/ 3 w 6"/>
                <a:gd name="T13" fmla="*/ 6 h 6"/>
                <a:gd name="T14" fmla="*/ 4 w 6"/>
                <a:gd name="T15" fmla="*/ 5 h 6"/>
                <a:gd name="T16" fmla="*/ 5 w 6"/>
                <a:gd name="T17" fmla="*/ 5 h 6"/>
                <a:gd name="T18" fmla="*/ 6 w 6"/>
                <a:gd name="T19" fmla="*/ 2 h 6"/>
                <a:gd name="T20" fmla="*/ 4 w 6"/>
                <a:gd name="T21" fmla="*/ 0 h 6"/>
                <a:gd name="T22" fmla="*/ 4 w 6"/>
                <a:gd name="T23" fmla="*/ 0 h 6"/>
                <a:gd name="T24" fmla="*/ 3 w 6"/>
                <a:gd name="T2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6">
                  <a:moveTo>
                    <a:pt x="3" y="0"/>
                  </a:moveTo>
                  <a:cubicBezTo>
                    <a:pt x="3" y="0"/>
                    <a:pt x="3" y="0"/>
                    <a:pt x="2" y="0"/>
                  </a:cubicBezTo>
                  <a:cubicBezTo>
                    <a:pt x="1" y="0"/>
                    <a:pt x="0" y="2"/>
                    <a:pt x="0" y="3"/>
                  </a:cubicBezTo>
                  <a:cubicBezTo>
                    <a:pt x="0" y="4"/>
                    <a:pt x="1" y="5"/>
                    <a:pt x="1" y="5"/>
                  </a:cubicBezTo>
                  <a:cubicBezTo>
                    <a:pt x="1" y="5"/>
                    <a:pt x="1" y="5"/>
                    <a:pt x="1" y="5"/>
                  </a:cubicBezTo>
                  <a:cubicBezTo>
                    <a:pt x="2" y="5"/>
                    <a:pt x="2" y="6"/>
                    <a:pt x="3" y="6"/>
                  </a:cubicBezTo>
                  <a:cubicBezTo>
                    <a:pt x="3" y="6"/>
                    <a:pt x="3" y="6"/>
                    <a:pt x="3" y="6"/>
                  </a:cubicBezTo>
                  <a:cubicBezTo>
                    <a:pt x="4" y="5"/>
                    <a:pt x="4" y="5"/>
                    <a:pt x="4" y="5"/>
                  </a:cubicBezTo>
                  <a:cubicBezTo>
                    <a:pt x="5" y="5"/>
                    <a:pt x="5" y="5"/>
                    <a:pt x="5" y="5"/>
                  </a:cubicBezTo>
                  <a:cubicBezTo>
                    <a:pt x="5" y="4"/>
                    <a:pt x="6" y="3"/>
                    <a:pt x="6" y="2"/>
                  </a:cubicBezTo>
                  <a:cubicBezTo>
                    <a:pt x="5" y="1"/>
                    <a:pt x="5" y="1"/>
                    <a:pt x="4" y="0"/>
                  </a:cubicBezTo>
                  <a:cubicBezTo>
                    <a:pt x="4" y="0"/>
                    <a:pt x="4" y="0"/>
                    <a:pt x="4" y="0"/>
                  </a:cubicBezTo>
                  <a:cubicBezTo>
                    <a:pt x="3"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6" name="Freeform 3241">
              <a:extLst>
                <a:ext uri="{FF2B5EF4-FFF2-40B4-BE49-F238E27FC236}">
                  <a16:creationId xmlns:a16="http://schemas.microsoft.com/office/drawing/2014/main" id="{61078998-0CB0-E71F-1AE3-71B3B2C3141B}"/>
                </a:ext>
              </a:extLst>
            </p:cNvPr>
            <p:cNvSpPr>
              <a:spLocks/>
            </p:cNvSpPr>
            <p:nvPr/>
          </p:nvSpPr>
          <p:spPr bwMode="auto">
            <a:xfrm>
              <a:off x="9681427" y="2835887"/>
              <a:ext cx="33106" cy="41382"/>
            </a:xfrm>
            <a:custGeom>
              <a:avLst/>
              <a:gdLst>
                <a:gd name="T0" fmla="*/ 2 w 5"/>
                <a:gd name="T1" fmla="*/ 0 h 6"/>
                <a:gd name="T2" fmla="*/ 2 w 5"/>
                <a:gd name="T3" fmla="*/ 0 h 6"/>
                <a:gd name="T4" fmla="*/ 2 w 5"/>
                <a:gd name="T5" fmla="*/ 0 h 6"/>
                <a:gd name="T6" fmla="*/ 2 w 5"/>
                <a:gd name="T7" fmla="*/ 0 h 6"/>
                <a:gd name="T8" fmla="*/ 0 w 5"/>
                <a:gd name="T9" fmla="*/ 1 h 6"/>
                <a:gd name="T10" fmla="*/ 0 w 5"/>
                <a:gd name="T11" fmla="*/ 1 h 6"/>
                <a:gd name="T12" fmla="*/ 0 w 5"/>
                <a:gd name="T13" fmla="*/ 3 h 6"/>
                <a:gd name="T14" fmla="*/ 2 w 5"/>
                <a:gd name="T15" fmla="*/ 6 h 6"/>
                <a:gd name="T16" fmla="*/ 3 w 5"/>
                <a:gd name="T17" fmla="*/ 6 h 6"/>
                <a:gd name="T18" fmla="*/ 5 w 5"/>
                <a:gd name="T19" fmla="*/ 3 h 6"/>
                <a:gd name="T20" fmla="*/ 5 w 5"/>
                <a:gd name="T21" fmla="*/ 3 h 6"/>
                <a:gd name="T22" fmla="*/ 5 w 5"/>
                <a:gd name="T23" fmla="*/ 3 h 6"/>
                <a:gd name="T24" fmla="*/ 5 w 5"/>
                <a:gd name="T25" fmla="*/ 1 h 6"/>
                <a:gd name="T26" fmla="*/ 4 w 5"/>
                <a:gd name="T27" fmla="*/ 1 h 6"/>
                <a:gd name="T28" fmla="*/ 2 w 5"/>
                <a:gd name="T2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6">
                  <a:moveTo>
                    <a:pt x="2" y="0"/>
                  </a:moveTo>
                  <a:cubicBezTo>
                    <a:pt x="2" y="0"/>
                    <a:pt x="2" y="0"/>
                    <a:pt x="2" y="0"/>
                  </a:cubicBezTo>
                  <a:cubicBezTo>
                    <a:pt x="2" y="0"/>
                    <a:pt x="2" y="0"/>
                    <a:pt x="2" y="0"/>
                  </a:cubicBezTo>
                  <a:cubicBezTo>
                    <a:pt x="2" y="0"/>
                    <a:pt x="2" y="0"/>
                    <a:pt x="2" y="0"/>
                  </a:cubicBezTo>
                  <a:cubicBezTo>
                    <a:pt x="1" y="1"/>
                    <a:pt x="1" y="1"/>
                    <a:pt x="0" y="1"/>
                  </a:cubicBezTo>
                  <a:cubicBezTo>
                    <a:pt x="0" y="1"/>
                    <a:pt x="0" y="1"/>
                    <a:pt x="0" y="1"/>
                  </a:cubicBezTo>
                  <a:cubicBezTo>
                    <a:pt x="0" y="2"/>
                    <a:pt x="0" y="3"/>
                    <a:pt x="0" y="3"/>
                  </a:cubicBezTo>
                  <a:cubicBezTo>
                    <a:pt x="0" y="5"/>
                    <a:pt x="1" y="6"/>
                    <a:pt x="2" y="6"/>
                  </a:cubicBezTo>
                  <a:cubicBezTo>
                    <a:pt x="3" y="6"/>
                    <a:pt x="3" y="6"/>
                    <a:pt x="3" y="6"/>
                  </a:cubicBezTo>
                  <a:cubicBezTo>
                    <a:pt x="4" y="5"/>
                    <a:pt x="5" y="4"/>
                    <a:pt x="5" y="3"/>
                  </a:cubicBezTo>
                  <a:cubicBezTo>
                    <a:pt x="5" y="3"/>
                    <a:pt x="5" y="3"/>
                    <a:pt x="5" y="3"/>
                  </a:cubicBezTo>
                  <a:cubicBezTo>
                    <a:pt x="5" y="3"/>
                    <a:pt x="5" y="3"/>
                    <a:pt x="5" y="3"/>
                  </a:cubicBezTo>
                  <a:cubicBezTo>
                    <a:pt x="5" y="2"/>
                    <a:pt x="5" y="2"/>
                    <a:pt x="5" y="1"/>
                  </a:cubicBezTo>
                  <a:cubicBezTo>
                    <a:pt x="4" y="1"/>
                    <a:pt x="4" y="1"/>
                    <a:pt x="4" y="1"/>
                  </a:cubicBezTo>
                  <a:cubicBezTo>
                    <a:pt x="4" y="1"/>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7" name="Freeform 3242">
              <a:extLst>
                <a:ext uri="{FF2B5EF4-FFF2-40B4-BE49-F238E27FC236}">
                  <a16:creationId xmlns:a16="http://schemas.microsoft.com/office/drawing/2014/main" id="{E2E5E71F-9DA3-98CB-BBAA-63D0AC95026A}"/>
                </a:ext>
              </a:extLst>
            </p:cNvPr>
            <p:cNvSpPr>
              <a:spLocks/>
            </p:cNvSpPr>
            <p:nvPr/>
          </p:nvSpPr>
          <p:spPr bwMode="auto">
            <a:xfrm>
              <a:off x="10147666" y="2830370"/>
              <a:ext cx="33106" cy="38623"/>
            </a:xfrm>
            <a:custGeom>
              <a:avLst/>
              <a:gdLst>
                <a:gd name="T0" fmla="*/ 2 w 5"/>
                <a:gd name="T1" fmla="*/ 0 h 6"/>
                <a:gd name="T2" fmla="*/ 2 w 5"/>
                <a:gd name="T3" fmla="*/ 0 h 6"/>
                <a:gd name="T4" fmla="*/ 2 w 5"/>
                <a:gd name="T5" fmla="*/ 0 h 6"/>
                <a:gd name="T6" fmla="*/ 2 w 5"/>
                <a:gd name="T7" fmla="*/ 0 h 6"/>
                <a:gd name="T8" fmla="*/ 0 w 5"/>
                <a:gd name="T9" fmla="*/ 2 h 6"/>
                <a:gd name="T10" fmla="*/ 0 w 5"/>
                <a:gd name="T11" fmla="*/ 2 h 6"/>
                <a:gd name="T12" fmla="*/ 0 w 5"/>
                <a:gd name="T13" fmla="*/ 3 h 6"/>
                <a:gd name="T14" fmla="*/ 0 w 5"/>
                <a:gd name="T15" fmla="*/ 3 h 6"/>
                <a:gd name="T16" fmla="*/ 0 w 5"/>
                <a:gd name="T17" fmla="*/ 3 h 6"/>
                <a:gd name="T18" fmla="*/ 2 w 5"/>
                <a:gd name="T19" fmla="*/ 6 h 6"/>
                <a:gd name="T20" fmla="*/ 3 w 5"/>
                <a:gd name="T21" fmla="*/ 6 h 6"/>
                <a:gd name="T22" fmla="*/ 5 w 5"/>
                <a:gd name="T23" fmla="*/ 2 h 6"/>
                <a:gd name="T24" fmla="*/ 4 w 5"/>
                <a:gd name="T25" fmla="*/ 1 h 6"/>
                <a:gd name="T26" fmla="*/ 3 w 5"/>
                <a:gd name="T27" fmla="*/ 0 h 6"/>
                <a:gd name="T28" fmla="*/ 2 w 5"/>
                <a:gd name="T2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6">
                  <a:moveTo>
                    <a:pt x="2" y="0"/>
                  </a:moveTo>
                  <a:cubicBezTo>
                    <a:pt x="2" y="0"/>
                    <a:pt x="2" y="0"/>
                    <a:pt x="2" y="0"/>
                  </a:cubicBezTo>
                  <a:cubicBezTo>
                    <a:pt x="2" y="0"/>
                    <a:pt x="2" y="0"/>
                    <a:pt x="2" y="0"/>
                  </a:cubicBezTo>
                  <a:cubicBezTo>
                    <a:pt x="2" y="0"/>
                    <a:pt x="2" y="0"/>
                    <a:pt x="2" y="0"/>
                  </a:cubicBezTo>
                  <a:cubicBezTo>
                    <a:pt x="1" y="0"/>
                    <a:pt x="0" y="1"/>
                    <a:pt x="0" y="2"/>
                  </a:cubicBezTo>
                  <a:cubicBezTo>
                    <a:pt x="0" y="2"/>
                    <a:pt x="0" y="2"/>
                    <a:pt x="0" y="2"/>
                  </a:cubicBezTo>
                  <a:cubicBezTo>
                    <a:pt x="0" y="2"/>
                    <a:pt x="0" y="3"/>
                    <a:pt x="0" y="3"/>
                  </a:cubicBezTo>
                  <a:cubicBezTo>
                    <a:pt x="0" y="3"/>
                    <a:pt x="0" y="3"/>
                    <a:pt x="0" y="3"/>
                  </a:cubicBezTo>
                  <a:cubicBezTo>
                    <a:pt x="0" y="3"/>
                    <a:pt x="0" y="3"/>
                    <a:pt x="0" y="3"/>
                  </a:cubicBezTo>
                  <a:cubicBezTo>
                    <a:pt x="0" y="5"/>
                    <a:pt x="1" y="6"/>
                    <a:pt x="2" y="6"/>
                  </a:cubicBezTo>
                  <a:cubicBezTo>
                    <a:pt x="2" y="6"/>
                    <a:pt x="3" y="6"/>
                    <a:pt x="3" y="6"/>
                  </a:cubicBezTo>
                  <a:cubicBezTo>
                    <a:pt x="4" y="5"/>
                    <a:pt x="5" y="4"/>
                    <a:pt x="5" y="2"/>
                  </a:cubicBezTo>
                  <a:cubicBezTo>
                    <a:pt x="5" y="2"/>
                    <a:pt x="4" y="1"/>
                    <a:pt x="4" y="1"/>
                  </a:cubicBezTo>
                  <a:cubicBezTo>
                    <a:pt x="4" y="1"/>
                    <a:pt x="4" y="0"/>
                    <a:pt x="3" y="0"/>
                  </a:cubicBezTo>
                  <a:cubicBezTo>
                    <a:pt x="3" y="0"/>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8" name="Freeform 3243">
              <a:extLst>
                <a:ext uri="{FF2B5EF4-FFF2-40B4-BE49-F238E27FC236}">
                  <a16:creationId xmlns:a16="http://schemas.microsoft.com/office/drawing/2014/main" id="{6EE155B5-59B3-FFA6-B3A3-825967C674A0}"/>
                </a:ext>
              </a:extLst>
            </p:cNvPr>
            <p:cNvSpPr>
              <a:spLocks/>
            </p:cNvSpPr>
            <p:nvPr/>
          </p:nvSpPr>
          <p:spPr bwMode="auto">
            <a:xfrm>
              <a:off x="9085524" y="1073007"/>
              <a:ext cx="38623" cy="41382"/>
            </a:xfrm>
            <a:custGeom>
              <a:avLst/>
              <a:gdLst>
                <a:gd name="T0" fmla="*/ 3 w 6"/>
                <a:gd name="T1" fmla="*/ 0 h 6"/>
                <a:gd name="T2" fmla="*/ 2 w 6"/>
                <a:gd name="T3" fmla="*/ 0 h 6"/>
                <a:gd name="T4" fmla="*/ 2 w 6"/>
                <a:gd name="T5" fmla="*/ 0 h 6"/>
                <a:gd name="T6" fmla="*/ 2 w 6"/>
                <a:gd name="T7" fmla="*/ 0 h 6"/>
                <a:gd name="T8" fmla="*/ 1 w 6"/>
                <a:gd name="T9" fmla="*/ 1 h 6"/>
                <a:gd name="T10" fmla="*/ 1 w 6"/>
                <a:gd name="T11" fmla="*/ 1 h 6"/>
                <a:gd name="T12" fmla="*/ 0 w 6"/>
                <a:gd name="T13" fmla="*/ 3 h 6"/>
                <a:gd name="T14" fmla="*/ 0 w 6"/>
                <a:gd name="T15" fmla="*/ 5 h 6"/>
                <a:gd name="T16" fmla="*/ 1 w 6"/>
                <a:gd name="T17" fmla="*/ 5 h 6"/>
                <a:gd name="T18" fmla="*/ 2 w 6"/>
                <a:gd name="T19" fmla="*/ 6 h 6"/>
                <a:gd name="T20" fmla="*/ 2 w 6"/>
                <a:gd name="T21" fmla="*/ 6 h 6"/>
                <a:gd name="T22" fmla="*/ 3 w 6"/>
                <a:gd name="T23" fmla="*/ 6 h 6"/>
                <a:gd name="T24" fmla="*/ 3 w 6"/>
                <a:gd name="T25" fmla="*/ 6 h 6"/>
                <a:gd name="T26" fmla="*/ 5 w 6"/>
                <a:gd name="T27" fmla="*/ 2 h 6"/>
                <a:gd name="T28" fmla="*/ 5 w 6"/>
                <a:gd name="T29" fmla="*/ 2 h 6"/>
                <a:gd name="T30" fmla="*/ 5 w 6"/>
                <a:gd name="T31" fmla="*/ 2 h 6"/>
                <a:gd name="T32" fmla="*/ 3 w 6"/>
                <a:gd name="T3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 h="6">
                  <a:moveTo>
                    <a:pt x="3" y="0"/>
                  </a:moveTo>
                  <a:cubicBezTo>
                    <a:pt x="2" y="0"/>
                    <a:pt x="2" y="0"/>
                    <a:pt x="2" y="0"/>
                  </a:cubicBezTo>
                  <a:cubicBezTo>
                    <a:pt x="2" y="0"/>
                    <a:pt x="2" y="0"/>
                    <a:pt x="2" y="0"/>
                  </a:cubicBezTo>
                  <a:cubicBezTo>
                    <a:pt x="2" y="0"/>
                    <a:pt x="2" y="0"/>
                    <a:pt x="2" y="0"/>
                  </a:cubicBezTo>
                  <a:cubicBezTo>
                    <a:pt x="1" y="0"/>
                    <a:pt x="1" y="1"/>
                    <a:pt x="1" y="1"/>
                  </a:cubicBezTo>
                  <a:cubicBezTo>
                    <a:pt x="1" y="1"/>
                    <a:pt x="1" y="1"/>
                    <a:pt x="1" y="1"/>
                  </a:cubicBezTo>
                  <a:cubicBezTo>
                    <a:pt x="0" y="2"/>
                    <a:pt x="0" y="2"/>
                    <a:pt x="0" y="3"/>
                  </a:cubicBezTo>
                  <a:cubicBezTo>
                    <a:pt x="0" y="4"/>
                    <a:pt x="0" y="4"/>
                    <a:pt x="0" y="5"/>
                  </a:cubicBezTo>
                  <a:cubicBezTo>
                    <a:pt x="0" y="5"/>
                    <a:pt x="1" y="5"/>
                    <a:pt x="1" y="5"/>
                  </a:cubicBezTo>
                  <a:cubicBezTo>
                    <a:pt x="1" y="5"/>
                    <a:pt x="1" y="5"/>
                    <a:pt x="2" y="6"/>
                  </a:cubicBezTo>
                  <a:cubicBezTo>
                    <a:pt x="2" y="6"/>
                    <a:pt x="2" y="6"/>
                    <a:pt x="2" y="6"/>
                  </a:cubicBezTo>
                  <a:cubicBezTo>
                    <a:pt x="2" y="6"/>
                    <a:pt x="2" y="6"/>
                    <a:pt x="3" y="6"/>
                  </a:cubicBezTo>
                  <a:cubicBezTo>
                    <a:pt x="3" y="6"/>
                    <a:pt x="3" y="6"/>
                    <a:pt x="3" y="6"/>
                  </a:cubicBezTo>
                  <a:cubicBezTo>
                    <a:pt x="5" y="5"/>
                    <a:pt x="6" y="4"/>
                    <a:pt x="5" y="2"/>
                  </a:cubicBezTo>
                  <a:cubicBezTo>
                    <a:pt x="5" y="2"/>
                    <a:pt x="5" y="2"/>
                    <a:pt x="5" y="2"/>
                  </a:cubicBezTo>
                  <a:cubicBezTo>
                    <a:pt x="5" y="2"/>
                    <a:pt x="5" y="2"/>
                    <a:pt x="5" y="2"/>
                  </a:cubicBezTo>
                  <a:cubicBezTo>
                    <a:pt x="5" y="1"/>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9" name="Freeform 3244">
              <a:extLst>
                <a:ext uri="{FF2B5EF4-FFF2-40B4-BE49-F238E27FC236}">
                  <a16:creationId xmlns:a16="http://schemas.microsoft.com/office/drawing/2014/main" id="{13C3E284-34EA-2D6E-BF50-0A7E5356199F}"/>
                </a:ext>
              </a:extLst>
            </p:cNvPr>
            <p:cNvSpPr>
              <a:spLocks/>
            </p:cNvSpPr>
            <p:nvPr/>
          </p:nvSpPr>
          <p:spPr bwMode="auto">
            <a:xfrm>
              <a:off x="9019313" y="1362683"/>
              <a:ext cx="27588" cy="24829"/>
            </a:xfrm>
            <a:custGeom>
              <a:avLst/>
              <a:gdLst>
                <a:gd name="T0" fmla="*/ 2 w 4"/>
                <a:gd name="T1" fmla="*/ 0 h 4"/>
                <a:gd name="T2" fmla="*/ 2 w 4"/>
                <a:gd name="T3" fmla="*/ 0 h 4"/>
                <a:gd name="T4" fmla="*/ 1 w 4"/>
                <a:gd name="T5" fmla="*/ 0 h 4"/>
                <a:gd name="T6" fmla="*/ 1 w 4"/>
                <a:gd name="T7" fmla="*/ 1 h 4"/>
                <a:gd name="T8" fmla="*/ 0 w 4"/>
                <a:gd name="T9" fmla="*/ 1 h 4"/>
                <a:gd name="T10" fmla="*/ 0 w 4"/>
                <a:gd name="T11" fmla="*/ 2 h 4"/>
                <a:gd name="T12" fmla="*/ 0 w 4"/>
                <a:gd name="T13" fmla="*/ 2 h 4"/>
                <a:gd name="T14" fmla="*/ 2 w 4"/>
                <a:gd name="T15" fmla="*/ 4 h 4"/>
                <a:gd name="T16" fmla="*/ 2 w 4"/>
                <a:gd name="T17" fmla="*/ 4 h 4"/>
                <a:gd name="T18" fmla="*/ 3 w 4"/>
                <a:gd name="T19" fmla="*/ 4 h 4"/>
                <a:gd name="T20" fmla="*/ 3 w 4"/>
                <a:gd name="T21" fmla="*/ 4 h 4"/>
                <a:gd name="T22" fmla="*/ 3 w 4"/>
                <a:gd name="T23" fmla="*/ 3 h 4"/>
                <a:gd name="T24" fmla="*/ 3 w 4"/>
                <a:gd name="T25" fmla="*/ 3 h 4"/>
                <a:gd name="T26" fmla="*/ 4 w 4"/>
                <a:gd name="T27" fmla="*/ 1 h 4"/>
                <a:gd name="T28" fmla="*/ 3 w 4"/>
                <a:gd name="T29" fmla="*/ 0 h 4"/>
                <a:gd name="T30" fmla="*/ 3 w 4"/>
                <a:gd name="T31" fmla="*/ 0 h 4"/>
                <a:gd name="T32" fmla="*/ 3 w 4"/>
                <a:gd name="T33" fmla="*/ 0 h 4"/>
                <a:gd name="T34" fmla="*/ 2 w 4"/>
                <a:gd name="T35" fmla="*/ 0 h 4"/>
                <a:gd name="T36" fmla="*/ 2 w 4"/>
                <a:gd name="T3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 h="4">
                  <a:moveTo>
                    <a:pt x="2" y="0"/>
                  </a:moveTo>
                  <a:cubicBezTo>
                    <a:pt x="2" y="0"/>
                    <a:pt x="2" y="0"/>
                    <a:pt x="2" y="0"/>
                  </a:cubicBezTo>
                  <a:cubicBezTo>
                    <a:pt x="1" y="0"/>
                    <a:pt x="1" y="0"/>
                    <a:pt x="1" y="0"/>
                  </a:cubicBezTo>
                  <a:cubicBezTo>
                    <a:pt x="1" y="0"/>
                    <a:pt x="1" y="1"/>
                    <a:pt x="1" y="1"/>
                  </a:cubicBezTo>
                  <a:cubicBezTo>
                    <a:pt x="0" y="1"/>
                    <a:pt x="0" y="1"/>
                    <a:pt x="0" y="1"/>
                  </a:cubicBezTo>
                  <a:cubicBezTo>
                    <a:pt x="0" y="1"/>
                    <a:pt x="0" y="2"/>
                    <a:pt x="0" y="2"/>
                  </a:cubicBezTo>
                  <a:cubicBezTo>
                    <a:pt x="0" y="2"/>
                    <a:pt x="0" y="2"/>
                    <a:pt x="0" y="2"/>
                  </a:cubicBezTo>
                  <a:cubicBezTo>
                    <a:pt x="0" y="3"/>
                    <a:pt x="1" y="4"/>
                    <a:pt x="2" y="4"/>
                  </a:cubicBezTo>
                  <a:cubicBezTo>
                    <a:pt x="2" y="4"/>
                    <a:pt x="2" y="4"/>
                    <a:pt x="2" y="4"/>
                  </a:cubicBezTo>
                  <a:cubicBezTo>
                    <a:pt x="2" y="4"/>
                    <a:pt x="3" y="4"/>
                    <a:pt x="3" y="4"/>
                  </a:cubicBezTo>
                  <a:cubicBezTo>
                    <a:pt x="3" y="4"/>
                    <a:pt x="3" y="4"/>
                    <a:pt x="3" y="4"/>
                  </a:cubicBezTo>
                  <a:cubicBezTo>
                    <a:pt x="3" y="4"/>
                    <a:pt x="3" y="3"/>
                    <a:pt x="3" y="3"/>
                  </a:cubicBezTo>
                  <a:cubicBezTo>
                    <a:pt x="3" y="3"/>
                    <a:pt x="3" y="3"/>
                    <a:pt x="3" y="3"/>
                  </a:cubicBezTo>
                  <a:cubicBezTo>
                    <a:pt x="4" y="3"/>
                    <a:pt x="4" y="2"/>
                    <a:pt x="4" y="1"/>
                  </a:cubicBezTo>
                  <a:cubicBezTo>
                    <a:pt x="4" y="1"/>
                    <a:pt x="4" y="1"/>
                    <a:pt x="3" y="0"/>
                  </a:cubicBezTo>
                  <a:cubicBezTo>
                    <a:pt x="3" y="0"/>
                    <a:pt x="3" y="0"/>
                    <a:pt x="3" y="0"/>
                  </a:cubicBezTo>
                  <a:cubicBezTo>
                    <a:pt x="3" y="0"/>
                    <a:pt x="3" y="0"/>
                    <a:pt x="3" y="0"/>
                  </a:cubicBezTo>
                  <a:cubicBezTo>
                    <a:pt x="3" y="0"/>
                    <a:pt x="2"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60" name="Freeform 3245">
              <a:extLst>
                <a:ext uri="{FF2B5EF4-FFF2-40B4-BE49-F238E27FC236}">
                  <a16:creationId xmlns:a16="http://schemas.microsoft.com/office/drawing/2014/main" id="{54C4DA10-044A-7A27-6A11-FC99B002BF36}"/>
                </a:ext>
              </a:extLst>
            </p:cNvPr>
            <p:cNvSpPr>
              <a:spLocks/>
            </p:cNvSpPr>
            <p:nvPr/>
          </p:nvSpPr>
          <p:spPr bwMode="auto">
            <a:xfrm>
              <a:off x="9019313" y="824715"/>
              <a:ext cx="27588" cy="27588"/>
            </a:xfrm>
            <a:custGeom>
              <a:avLst/>
              <a:gdLst>
                <a:gd name="T0" fmla="*/ 2 w 4"/>
                <a:gd name="T1" fmla="*/ 0 h 4"/>
                <a:gd name="T2" fmla="*/ 1 w 4"/>
                <a:gd name="T3" fmla="*/ 0 h 4"/>
                <a:gd name="T4" fmla="*/ 0 w 4"/>
                <a:gd name="T5" fmla="*/ 1 h 4"/>
                <a:gd name="T6" fmla="*/ 0 w 4"/>
                <a:gd name="T7" fmla="*/ 2 h 4"/>
                <a:gd name="T8" fmla="*/ 0 w 4"/>
                <a:gd name="T9" fmla="*/ 2 h 4"/>
                <a:gd name="T10" fmla="*/ 0 w 4"/>
                <a:gd name="T11" fmla="*/ 2 h 4"/>
                <a:gd name="T12" fmla="*/ 0 w 4"/>
                <a:gd name="T13" fmla="*/ 3 h 4"/>
                <a:gd name="T14" fmla="*/ 1 w 4"/>
                <a:gd name="T15" fmla="*/ 4 h 4"/>
                <a:gd name="T16" fmla="*/ 1 w 4"/>
                <a:gd name="T17" fmla="*/ 4 h 4"/>
                <a:gd name="T18" fmla="*/ 1 w 4"/>
                <a:gd name="T19" fmla="*/ 4 h 4"/>
                <a:gd name="T20" fmla="*/ 2 w 4"/>
                <a:gd name="T21" fmla="*/ 4 h 4"/>
                <a:gd name="T22" fmla="*/ 2 w 4"/>
                <a:gd name="T23" fmla="*/ 4 h 4"/>
                <a:gd name="T24" fmla="*/ 2 w 4"/>
                <a:gd name="T25" fmla="*/ 4 h 4"/>
                <a:gd name="T26" fmla="*/ 2 w 4"/>
                <a:gd name="T27" fmla="*/ 4 h 4"/>
                <a:gd name="T28" fmla="*/ 3 w 4"/>
                <a:gd name="T29" fmla="*/ 4 h 4"/>
                <a:gd name="T30" fmla="*/ 4 w 4"/>
                <a:gd name="T31" fmla="*/ 3 h 4"/>
                <a:gd name="T32" fmla="*/ 4 w 4"/>
                <a:gd name="T33" fmla="*/ 3 h 4"/>
                <a:gd name="T34" fmla="*/ 4 w 4"/>
                <a:gd name="T35" fmla="*/ 2 h 4"/>
                <a:gd name="T36" fmla="*/ 4 w 4"/>
                <a:gd name="T37" fmla="*/ 2 h 4"/>
                <a:gd name="T38" fmla="*/ 3 w 4"/>
                <a:gd name="T39" fmla="*/ 1 h 4"/>
                <a:gd name="T40" fmla="*/ 3 w 4"/>
                <a:gd name="T41" fmla="*/ 1 h 4"/>
                <a:gd name="T42" fmla="*/ 3 w 4"/>
                <a:gd name="T43" fmla="*/ 1 h 4"/>
                <a:gd name="T44" fmla="*/ 2 w 4"/>
                <a:gd name="T45" fmla="*/ 1 h 4"/>
                <a:gd name="T46" fmla="*/ 2 w 4"/>
                <a:gd name="T47" fmla="*/ 0 h 4"/>
                <a:gd name="T48" fmla="*/ 2 w 4"/>
                <a:gd name="T4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 h="4">
                  <a:moveTo>
                    <a:pt x="2" y="0"/>
                  </a:moveTo>
                  <a:cubicBezTo>
                    <a:pt x="2" y="0"/>
                    <a:pt x="2" y="0"/>
                    <a:pt x="1" y="0"/>
                  </a:cubicBezTo>
                  <a:cubicBezTo>
                    <a:pt x="1" y="1"/>
                    <a:pt x="0" y="1"/>
                    <a:pt x="0" y="1"/>
                  </a:cubicBezTo>
                  <a:cubicBezTo>
                    <a:pt x="0" y="1"/>
                    <a:pt x="0" y="2"/>
                    <a:pt x="0" y="2"/>
                  </a:cubicBezTo>
                  <a:cubicBezTo>
                    <a:pt x="0" y="2"/>
                    <a:pt x="0" y="2"/>
                    <a:pt x="0" y="2"/>
                  </a:cubicBezTo>
                  <a:cubicBezTo>
                    <a:pt x="0" y="2"/>
                    <a:pt x="0" y="2"/>
                    <a:pt x="0" y="2"/>
                  </a:cubicBezTo>
                  <a:cubicBezTo>
                    <a:pt x="0" y="2"/>
                    <a:pt x="0" y="3"/>
                    <a:pt x="0" y="3"/>
                  </a:cubicBezTo>
                  <a:cubicBezTo>
                    <a:pt x="0" y="3"/>
                    <a:pt x="0" y="4"/>
                    <a:pt x="1" y="4"/>
                  </a:cubicBezTo>
                  <a:cubicBezTo>
                    <a:pt x="1" y="4"/>
                    <a:pt x="1" y="4"/>
                    <a:pt x="1" y="4"/>
                  </a:cubicBezTo>
                  <a:cubicBezTo>
                    <a:pt x="1" y="4"/>
                    <a:pt x="1" y="4"/>
                    <a:pt x="1" y="4"/>
                  </a:cubicBezTo>
                  <a:cubicBezTo>
                    <a:pt x="1" y="4"/>
                    <a:pt x="1" y="4"/>
                    <a:pt x="2" y="4"/>
                  </a:cubicBezTo>
                  <a:cubicBezTo>
                    <a:pt x="2" y="4"/>
                    <a:pt x="2" y="4"/>
                    <a:pt x="2" y="4"/>
                  </a:cubicBezTo>
                  <a:cubicBezTo>
                    <a:pt x="2" y="4"/>
                    <a:pt x="2" y="4"/>
                    <a:pt x="2" y="4"/>
                  </a:cubicBezTo>
                  <a:cubicBezTo>
                    <a:pt x="2" y="4"/>
                    <a:pt x="2" y="4"/>
                    <a:pt x="2" y="4"/>
                  </a:cubicBezTo>
                  <a:cubicBezTo>
                    <a:pt x="2" y="4"/>
                    <a:pt x="2" y="4"/>
                    <a:pt x="3" y="4"/>
                  </a:cubicBezTo>
                  <a:cubicBezTo>
                    <a:pt x="3" y="4"/>
                    <a:pt x="4" y="4"/>
                    <a:pt x="4" y="3"/>
                  </a:cubicBezTo>
                  <a:cubicBezTo>
                    <a:pt x="4" y="3"/>
                    <a:pt x="4" y="3"/>
                    <a:pt x="4" y="3"/>
                  </a:cubicBezTo>
                  <a:cubicBezTo>
                    <a:pt x="4" y="2"/>
                    <a:pt x="4" y="2"/>
                    <a:pt x="4" y="2"/>
                  </a:cubicBezTo>
                  <a:cubicBezTo>
                    <a:pt x="4" y="2"/>
                    <a:pt x="4" y="2"/>
                    <a:pt x="4" y="2"/>
                  </a:cubicBezTo>
                  <a:cubicBezTo>
                    <a:pt x="4" y="1"/>
                    <a:pt x="3" y="1"/>
                    <a:pt x="3" y="1"/>
                  </a:cubicBezTo>
                  <a:cubicBezTo>
                    <a:pt x="3" y="1"/>
                    <a:pt x="3" y="1"/>
                    <a:pt x="3" y="1"/>
                  </a:cubicBezTo>
                  <a:cubicBezTo>
                    <a:pt x="3" y="1"/>
                    <a:pt x="3" y="1"/>
                    <a:pt x="3" y="1"/>
                  </a:cubicBezTo>
                  <a:cubicBezTo>
                    <a:pt x="2" y="1"/>
                    <a:pt x="2" y="1"/>
                    <a:pt x="2" y="1"/>
                  </a:cubicBezTo>
                  <a:cubicBezTo>
                    <a:pt x="2" y="0"/>
                    <a:pt x="2"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61" name="Freeform 3246">
              <a:extLst>
                <a:ext uri="{FF2B5EF4-FFF2-40B4-BE49-F238E27FC236}">
                  <a16:creationId xmlns:a16="http://schemas.microsoft.com/office/drawing/2014/main" id="{267A12B2-C56E-9CE6-6158-9D6053273F36}"/>
                </a:ext>
              </a:extLst>
            </p:cNvPr>
            <p:cNvSpPr>
              <a:spLocks/>
            </p:cNvSpPr>
            <p:nvPr/>
          </p:nvSpPr>
          <p:spPr bwMode="auto">
            <a:xfrm>
              <a:off x="9355888" y="904720"/>
              <a:ext cx="24829" cy="24829"/>
            </a:xfrm>
            <a:custGeom>
              <a:avLst/>
              <a:gdLst>
                <a:gd name="T0" fmla="*/ 2 w 4"/>
                <a:gd name="T1" fmla="*/ 0 h 4"/>
                <a:gd name="T2" fmla="*/ 1 w 4"/>
                <a:gd name="T3" fmla="*/ 0 h 4"/>
                <a:gd name="T4" fmla="*/ 0 w 4"/>
                <a:gd name="T5" fmla="*/ 1 h 4"/>
                <a:gd name="T6" fmla="*/ 0 w 4"/>
                <a:gd name="T7" fmla="*/ 2 h 4"/>
                <a:gd name="T8" fmla="*/ 0 w 4"/>
                <a:gd name="T9" fmla="*/ 2 h 4"/>
                <a:gd name="T10" fmla="*/ 0 w 4"/>
                <a:gd name="T11" fmla="*/ 3 h 4"/>
                <a:gd name="T12" fmla="*/ 1 w 4"/>
                <a:gd name="T13" fmla="*/ 3 h 4"/>
                <a:gd name="T14" fmla="*/ 2 w 4"/>
                <a:gd name="T15" fmla="*/ 4 h 4"/>
                <a:gd name="T16" fmla="*/ 2 w 4"/>
                <a:gd name="T17" fmla="*/ 4 h 4"/>
                <a:gd name="T18" fmla="*/ 4 w 4"/>
                <a:gd name="T19" fmla="*/ 1 h 4"/>
                <a:gd name="T20" fmla="*/ 2 w 4"/>
                <a:gd name="T2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4">
                  <a:moveTo>
                    <a:pt x="2" y="0"/>
                  </a:moveTo>
                  <a:cubicBezTo>
                    <a:pt x="2" y="0"/>
                    <a:pt x="1" y="0"/>
                    <a:pt x="1" y="0"/>
                  </a:cubicBezTo>
                  <a:cubicBezTo>
                    <a:pt x="1" y="0"/>
                    <a:pt x="0" y="1"/>
                    <a:pt x="0" y="1"/>
                  </a:cubicBezTo>
                  <a:cubicBezTo>
                    <a:pt x="0" y="1"/>
                    <a:pt x="0" y="1"/>
                    <a:pt x="0" y="2"/>
                  </a:cubicBezTo>
                  <a:cubicBezTo>
                    <a:pt x="0" y="2"/>
                    <a:pt x="0" y="2"/>
                    <a:pt x="0" y="2"/>
                  </a:cubicBezTo>
                  <a:cubicBezTo>
                    <a:pt x="0" y="3"/>
                    <a:pt x="0" y="3"/>
                    <a:pt x="0" y="3"/>
                  </a:cubicBezTo>
                  <a:cubicBezTo>
                    <a:pt x="0" y="3"/>
                    <a:pt x="1" y="3"/>
                    <a:pt x="1" y="3"/>
                  </a:cubicBezTo>
                  <a:cubicBezTo>
                    <a:pt x="1" y="4"/>
                    <a:pt x="1" y="4"/>
                    <a:pt x="2" y="4"/>
                  </a:cubicBezTo>
                  <a:cubicBezTo>
                    <a:pt x="2" y="4"/>
                    <a:pt x="2" y="4"/>
                    <a:pt x="2" y="4"/>
                  </a:cubicBezTo>
                  <a:cubicBezTo>
                    <a:pt x="3" y="4"/>
                    <a:pt x="4" y="3"/>
                    <a:pt x="4" y="1"/>
                  </a:cubicBezTo>
                  <a:cubicBezTo>
                    <a:pt x="3" y="1"/>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62" name="Freeform 3247">
              <a:extLst>
                <a:ext uri="{FF2B5EF4-FFF2-40B4-BE49-F238E27FC236}">
                  <a16:creationId xmlns:a16="http://schemas.microsoft.com/office/drawing/2014/main" id="{B07AF3EF-E57E-6A60-87F5-0B940C58C5F5}"/>
                </a:ext>
              </a:extLst>
            </p:cNvPr>
            <p:cNvSpPr>
              <a:spLocks/>
            </p:cNvSpPr>
            <p:nvPr/>
          </p:nvSpPr>
          <p:spPr bwMode="auto">
            <a:xfrm>
              <a:off x="9648322" y="452275"/>
              <a:ext cx="27588" cy="24829"/>
            </a:xfrm>
            <a:custGeom>
              <a:avLst/>
              <a:gdLst>
                <a:gd name="T0" fmla="*/ 2 w 4"/>
                <a:gd name="T1" fmla="*/ 0 h 4"/>
                <a:gd name="T2" fmla="*/ 2 w 4"/>
                <a:gd name="T3" fmla="*/ 0 h 4"/>
                <a:gd name="T4" fmla="*/ 1 w 4"/>
                <a:gd name="T5" fmla="*/ 0 h 4"/>
                <a:gd name="T6" fmla="*/ 0 w 4"/>
                <a:gd name="T7" fmla="*/ 1 h 4"/>
                <a:gd name="T8" fmla="*/ 0 w 4"/>
                <a:gd name="T9" fmla="*/ 1 h 4"/>
                <a:gd name="T10" fmla="*/ 0 w 4"/>
                <a:gd name="T11" fmla="*/ 2 h 4"/>
                <a:gd name="T12" fmla="*/ 0 w 4"/>
                <a:gd name="T13" fmla="*/ 2 h 4"/>
                <a:gd name="T14" fmla="*/ 0 w 4"/>
                <a:gd name="T15" fmla="*/ 3 h 4"/>
                <a:gd name="T16" fmla="*/ 0 w 4"/>
                <a:gd name="T17" fmla="*/ 3 h 4"/>
                <a:gd name="T18" fmla="*/ 2 w 4"/>
                <a:gd name="T19" fmla="*/ 4 h 4"/>
                <a:gd name="T20" fmla="*/ 2 w 4"/>
                <a:gd name="T21" fmla="*/ 4 h 4"/>
                <a:gd name="T22" fmla="*/ 4 w 4"/>
                <a:gd name="T23" fmla="*/ 1 h 4"/>
                <a:gd name="T24" fmla="*/ 2 w 4"/>
                <a:gd name="T25"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4">
                  <a:moveTo>
                    <a:pt x="2" y="0"/>
                  </a:moveTo>
                  <a:cubicBezTo>
                    <a:pt x="2" y="0"/>
                    <a:pt x="2" y="0"/>
                    <a:pt x="2" y="0"/>
                  </a:cubicBezTo>
                  <a:cubicBezTo>
                    <a:pt x="1" y="0"/>
                    <a:pt x="1" y="0"/>
                    <a:pt x="1" y="0"/>
                  </a:cubicBezTo>
                  <a:cubicBezTo>
                    <a:pt x="1" y="0"/>
                    <a:pt x="1" y="1"/>
                    <a:pt x="0" y="1"/>
                  </a:cubicBezTo>
                  <a:cubicBezTo>
                    <a:pt x="0" y="1"/>
                    <a:pt x="0" y="1"/>
                    <a:pt x="0" y="1"/>
                  </a:cubicBezTo>
                  <a:cubicBezTo>
                    <a:pt x="0" y="1"/>
                    <a:pt x="0" y="2"/>
                    <a:pt x="0" y="2"/>
                  </a:cubicBezTo>
                  <a:cubicBezTo>
                    <a:pt x="0" y="2"/>
                    <a:pt x="0" y="2"/>
                    <a:pt x="0" y="2"/>
                  </a:cubicBezTo>
                  <a:cubicBezTo>
                    <a:pt x="0" y="2"/>
                    <a:pt x="0" y="2"/>
                    <a:pt x="0" y="3"/>
                  </a:cubicBezTo>
                  <a:cubicBezTo>
                    <a:pt x="0" y="3"/>
                    <a:pt x="0" y="3"/>
                    <a:pt x="0" y="3"/>
                  </a:cubicBezTo>
                  <a:cubicBezTo>
                    <a:pt x="1" y="3"/>
                    <a:pt x="1" y="4"/>
                    <a:pt x="2" y="4"/>
                  </a:cubicBezTo>
                  <a:cubicBezTo>
                    <a:pt x="2" y="4"/>
                    <a:pt x="2" y="4"/>
                    <a:pt x="2" y="4"/>
                  </a:cubicBezTo>
                  <a:cubicBezTo>
                    <a:pt x="3" y="4"/>
                    <a:pt x="4" y="3"/>
                    <a:pt x="4" y="1"/>
                  </a:cubicBezTo>
                  <a:cubicBezTo>
                    <a:pt x="4" y="1"/>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63" name="Freeform 3248">
              <a:extLst>
                <a:ext uri="{FF2B5EF4-FFF2-40B4-BE49-F238E27FC236}">
                  <a16:creationId xmlns:a16="http://schemas.microsoft.com/office/drawing/2014/main" id="{BE849558-EBED-B8B3-7285-894F24A7BAF7}"/>
                </a:ext>
              </a:extLst>
            </p:cNvPr>
            <p:cNvSpPr>
              <a:spLocks/>
            </p:cNvSpPr>
            <p:nvPr/>
          </p:nvSpPr>
          <p:spPr bwMode="auto">
            <a:xfrm>
              <a:off x="8903443" y="1244054"/>
              <a:ext cx="24829" cy="27588"/>
            </a:xfrm>
            <a:custGeom>
              <a:avLst/>
              <a:gdLst>
                <a:gd name="T0" fmla="*/ 2 w 4"/>
                <a:gd name="T1" fmla="*/ 0 h 4"/>
                <a:gd name="T2" fmla="*/ 2 w 4"/>
                <a:gd name="T3" fmla="*/ 0 h 4"/>
                <a:gd name="T4" fmla="*/ 0 w 4"/>
                <a:gd name="T5" fmla="*/ 2 h 4"/>
                <a:gd name="T6" fmla="*/ 0 w 4"/>
                <a:gd name="T7" fmla="*/ 2 h 4"/>
                <a:gd name="T8" fmla="*/ 0 w 4"/>
                <a:gd name="T9" fmla="*/ 3 h 4"/>
                <a:gd name="T10" fmla="*/ 1 w 4"/>
                <a:gd name="T11" fmla="*/ 4 h 4"/>
                <a:gd name="T12" fmla="*/ 2 w 4"/>
                <a:gd name="T13" fmla="*/ 4 h 4"/>
                <a:gd name="T14" fmla="*/ 2 w 4"/>
                <a:gd name="T15" fmla="*/ 4 h 4"/>
                <a:gd name="T16" fmla="*/ 3 w 4"/>
                <a:gd name="T17" fmla="*/ 4 h 4"/>
                <a:gd name="T18" fmla="*/ 3 w 4"/>
                <a:gd name="T19" fmla="*/ 3 h 4"/>
                <a:gd name="T20" fmla="*/ 4 w 4"/>
                <a:gd name="T21" fmla="*/ 3 h 4"/>
                <a:gd name="T22" fmla="*/ 4 w 4"/>
                <a:gd name="T23" fmla="*/ 2 h 4"/>
                <a:gd name="T24" fmla="*/ 4 w 4"/>
                <a:gd name="T25" fmla="*/ 1 h 4"/>
                <a:gd name="T26" fmla="*/ 4 w 4"/>
                <a:gd name="T27" fmla="*/ 1 h 4"/>
                <a:gd name="T28" fmla="*/ 3 w 4"/>
                <a:gd name="T29" fmla="*/ 0 h 4"/>
                <a:gd name="T30" fmla="*/ 3 w 4"/>
                <a:gd name="T31" fmla="*/ 0 h 4"/>
                <a:gd name="T32" fmla="*/ 2 w 4"/>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4">
                  <a:moveTo>
                    <a:pt x="2" y="0"/>
                  </a:moveTo>
                  <a:cubicBezTo>
                    <a:pt x="2" y="0"/>
                    <a:pt x="2" y="0"/>
                    <a:pt x="2" y="0"/>
                  </a:cubicBezTo>
                  <a:cubicBezTo>
                    <a:pt x="1" y="0"/>
                    <a:pt x="0" y="1"/>
                    <a:pt x="0" y="2"/>
                  </a:cubicBezTo>
                  <a:cubicBezTo>
                    <a:pt x="0" y="2"/>
                    <a:pt x="0" y="2"/>
                    <a:pt x="0" y="2"/>
                  </a:cubicBezTo>
                  <a:cubicBezTo>
                    <a:pt x="0" y="2"/>
                    <a:pt x="0" y="3"/>
                    <a:pt x="0" y="3"/>
                  </a:cubicBezTo>
                  <a:cubicBezTo>
                    <a:pt x="1" y="3"/>
                    <a:pt x="1" y="4"/>
                    <a:pt x="1" y="4"/>
                  </a:cubicBezTo>
                  <a:cubicBezTo>
                    <a:pt x="2" y="4"/>
                    <a:pt x="2" y="4"/>
                    <a:pt x="2" y="4"/>
                  </a:cubicBezTo>
                  <a:cubicBezTo>
                    <a:pt x="2" y="4"/>
                    <a:pt x="2" y="4"/>
                    <a:pt x="2" y="4"/>
                  </a:cubicBezTo>
                  <a:cubicBezTo>
                    <a:pt x="2" y="4"/>
                    <a:pt x="2" y="4"/>
                    <a:pt x="3" y="4"/>
                  </a:cubicBezTo>
                  <a:cubicBezTo>
                    <a:pt x="3" y="4"/>
                    <a:pt x="3" y="4"/>
                    <a:pt x="3" y="3"/>
                  </a:cubicBezTo>
                  <a:cubicBezTo>
                    <a:pt x="4" y="3"/>
                    <a:pt x="4" y="3"/>
                    <a:pt x="4" y="3"/>
                  </a:cubicBezTo>
                  <a:cubicBezTo>
                    <a:pt x="4" y="3"/>
                    <a:pt x="4" y="2"/>
                    <a:pt x="4" y="2"/>
                  </a:cubicBezTo>
                  <a:cubicBezTo>
                    <a:pt x="4" y="1"/>
                    <a:pt x="4" y="1"/>
                    <a:pt x="4" y="1"/>
                  </a:cubicBezTo>
                  <a:cubicBezTo>
                    <a:pt x="4" y="1"/>
                    <a:pt x="4" y="1"/>
                    <a:pt x="4" y="1"/>
                  </a:cubicBezTo>
                  <a:cubicBezTo>
                    <a:pt x="3" y="0"/>
                    <a:pt x="3" y="0"/>
                    <a:pt x="3" y="0"/>
                  </a:cubicBezTo>
                  <a:cubicBezTo>
                    <a:pt x="3" y="0"/>
                    <a:pt x="3" y="0"/>
                    <a:pt x="3"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64" name="Freeform 3249">
              <a:extLst>
                <a:ext uri="{FF2B5EF4-FFF2-40B4-BE49-F238E27FC236}">
                  <a16:creationId xmlns:a16="http://schemas.microsoft.com/office/drawing/2014/main" id="{307A8192-C564-7AC2-8A78-3ADB5E6574DC}"/>
                </a:ext>
              </a:extLst>
            </p:cNvPr>
            <p:cNvSpPr>
              <a:spLocks/>
            </p:cNvSpPr>
            <p:nvPr/>
          </p:nvSpPr>
          <p:spPr bwMode="auto">
            <a:xfrm>
              <a:off x="8622044" y="1801333"/>
              <a:ext cx="24829" cy="27588"/>
            </a:xfrm>
            <a:custGeom>
              <a:avLst/>
              <a:gdLst>
                <a:gd name="T0" fmla="*/ 2 w 4"/>
                <a:gd name="T1" fmla="*/ 0 h 4"/>
                <a:gd name="T2" fmla="*/ 2 w 4"/>
                <a:gd name="T3" fmla="*/ 0 h 4"/>
                <a:gd name="T4" fmla="*/ 0 w 4"/>
                <a:gd name="T5" fmla="*/ 2 h 4"/>
                <a:gd name="T6" fmla="*/ 2 w 4"/>
                <a:gd name="T7" fmla="*/ 4 h 4"/>
                <a:gd name="T8" fmla="*/ 2 w 4"/>
                <a:gd name="T9" fmla="*/ 4 h 4"/>
                <a:gd name="T10" fmla="*/ 4 w 4"/>
                <a:gd name="T11" fmla="*/ 2 h 4"/>
                <a:gd name="T12" fmla="*/ 4 w 4"/>
                <a:gd name="T13" fmla="*/ 2 h 4"/>
                <a:gd name="T14" fmla="*/ 4 w 4"/>
                <a:gd name="T15" fmla="*/ 1 h 4"/>
                <a:gd name="T16" fmla="*/ 4 w 4"/>
                <a:gd name="T17" fmla="*/ 1 h 4"/>
                <a:gd name="T18" fmla="*/ 4 w 4"/>
                <a:gd name="T19" fmla="*/ 1 h 4"/>
                <a:gd name="T20" fmla="*/ 3 w 4"/>
                <a:gd name="T21" fmla="*/ 0 h 4"/>
                <a:gd name="T22" fmla="*/ 3 w 4"/>
                <a:gd name="T23" fmla="*/ 0 h 4"/>
                <a:gd name="T24" fmla="*/ 2 w 4"/>
                <a:gd name="T25"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4">
                  <a:moveTo>
                    <a:pt x="2" y="0"/>
                  </a:moveTo>
                  <a:cubicBezTo>
                    <a:pt x="2" y="0"/>
                    <a:pt x="2" y="0"/>
                    <a:pt x="2" y="0"/>
                  </a:cubicBezTo>
                  <a:cubicBezTo>
                    <a:pt x="1" y="0"/>
                    <a:pt x="0" y="1"/>
                    <a:pt x="0" y="2"/>
                  </a:cubicBezTo>
                  <a:cubicBezTo>
                    <a:pt x="0" y="3"/>
                    <a:pt x="1" y="4"/>
                    <a:pt x="2" y="4"/>
                  </a:cubicBezTo>
                  <a:cubicBezTo>
                    <a:pt x="2" y="4"/>
                    <a:pt x="2" y="4"/>
                    <a:pt x="2" y="4"/>
                  </a:cubicBezTo>
                  <a:cubicBezTo>
                    <a:pt x="3" y="4"/>
                    <a:pt x="4" y="3"/>
                    <a:pt x="4" y="2"/>
                  </a:cubicBezTo>
                  <a:cubicBezTo>
                    <a:pt x="4" y="2"/>
                    <a:pt x="4" y="2"/>
                    <a:pt x="4" y="2"/>
                  </a:cubicBezTo>
                  <a:cubicBezTo>
                    <a:pt x="4" y="2"/>
                    <a:pt x="4" y="2"/>
                    <a:pt x="4" y="1"/>
                  </a:cubicBezTo>
                  <a:cubicBezTo>
                    <a:pt x="4" y="1"/>
                    <a:pt x="4" y="1"/>
                    <a:pt x="4" y="1"/>
                  </a:cubicBezTo>
                  <a:cubicBezTo>
                    <a:pt x="4" y="1"/>
                    <a:pt x="4" y="1"/>
                    <a:pt x="4" y="1"/>
                  </a:cubicBezTo>
                  <a:cubicBezTo>
                    <a:pt x="4" y="1"/>
                    <a:pt x="4" y="1"/>
                    <a:pt x="3" y="0"/>
                  </a:cubicBezTo>
                  <a:cubicBezTo>
                    <a:pt x="3" y="0"/>
                    <a:pt x="3" y="0"/>
                    <a:pt x="3" y="0"/>
                  </a:cubicBezTo>
                  <a:cubicBezTo>
                    <a:pt x="3"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65" name="Freeform 3250">
              <a:extLst>
                <a:ext uri="{FF2B5EF4-FFF2-40B4-BE49-F238E27FC236}">
                  <a16:creationId xmlns:a16="http://schemas.microsoft.com/office/drawing/2014/main" id="{714BE423-3F5A-5A0A-C0BF-CD0F619E0AE7}"/>
                </a:ext>
              </a:extLst>
            </p:cNvPr>
            <p:cNvSpPr>
              <a:spLocks/>
            </p:cNvSpPr>
            <p:nvPr/>
          </p:nvSpPr>
          <p:spPr bwMode="auto">
            <a:xfrm>
              <a:off x="9237259" y="1873062"/>
              <a:ext cx="24829" cy="27588"/>
            </a:xfrm>
            <a:custGeom>
              <a:avLst/>
              <a:gdLst>
                <a:gd name="T0" fmla="*/ 2 w 4"/>
                <a:gd name="T1" fmla="*/ 0 h 4"/>
                <a:gd name="T2" fmla="*/ 2 w 4"/>
                <a:gd name="T3" fmla="*/ 0 h 4"/>
                <a:gd name="T4" fmla="*/ 2 w 4"/>
                <a:gd name="T5" fmla="*/ 1 h 4"/>
                <a:gd name="T6" fmla="*/ 1 w 4"/>
                <a:gd name="T7" fmla="*/ 1 h 4"/>
                <a:gd name="T8" fmla="*/ 1 w 4"/>
                <a:gd name="T9" fmla="*/ 1 h 4"/>
                <a:gd name="T10" fmla="*/ 1 w 4"/>
                <a:gd name="T11" fmla="*/ 1 h 4"/>
                <a:gd name="T12" fmla="*/ 0 w 4"/>
                <a:gd name="T13" fmla="*/ 2 h 4"/>
                <a:gd name="T14" fmla="*/ 0 w 4"/>
                <a:gd name="T15" fmla="*/ 2 h 4"/>
                <a:gd name="T16" fmla="*/ 0 w 4"/>
                <a:gd name="T17" fmla="*/ 3 h 4"/>
                <a:gd name="T18" fmla="*/ 2 w 4"/>
                <a:gd name="T19" fmla="*/ 4 h 4"/>
                <a:gd name="T20" fmla="*/ 2 w 4"/>
                <a:gd name="T21" fmla="*/ 4 h 4"/>
                <a:gd name="T22" fmla="*/ 3 w 4"/>
                <a:gd name="T23" fmla="*/ 4 h 4"/>
                <a:gd name="T24" fmla="*/ 3 w 4"/>
                <a:gd name="T25" fmla="*/ 4 h 4"/>
                <a:gd name="T26" fmla="*/ 3 w 4"/>
                <a:gd name="T27" fmla="*/ 4 h 4"/>
                <a:gd name="T28" fmla="*/ 3 w 4"/>
                <a:gd name="T29" fmla="*/ 4 h 4"/>
                <a:gd name="T30" fmla="*/ 4 w 4"/>
                <a:gd name="T31" fmla="*/ 3 h 4"/>
                <a:gd name="T32" fmla="*/ 4 w 4"/>
                <a:gd name="T33" fmla="*/ 2 h 4"/>
                <a:gd name="T34" fmla="*/ 4 w 4"/>
                <a:gd name="T35" fmla="*/ 2 h 4"/>
                <a:gd name="T36" fmla="*/ 2 w 4"/>
                <a:gd name="T3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 h="4">
                  <a:moveTo>
                    <a:pt x="2" y="0"/>
                  </a:moveTo>
                  <a:cubicBezTo>
                    <a:pt x="2" y="0"/>
                    <a:pt x="2" y="0"/>
                    <a:pt x="2" y="0"/>
                  </a:cubicBezTo>
                  <a:cubicBezTo>
                    <a:pt x="2" y="0"/>
                    <a:pt x="2" y="0"/>
                    <a:pt x="2" y="1"/>
                  </a:cubicBezTo>
                  <a:cubicBezTo>
                    <a:pt x="2" y="1"/>
                    <a:pt x="1" y="1"/>
                    <a:pt x="1" y="1"/>
                  </a:cubicBezTo>
                  <a:cubicBezTo>
                    <a:pt x="1" y="1"/>
                    <a:pt x="1" y="1"/>
                    <a:pt x="1" y="1"/>
                  </a:cubicBezTo>
                  <a:cubicBezTo>
                    <a:pt x="1" y="1"/>
                    <a:pt x="1" y="1"/>
                    <a:pt x="1" y="1"/>
                  </a:cubicBezTo>
                  <a:cubicBezTo>
                    <a:pt x="1" y="1"/>
                    <a:pt x="0" y="2"/>
                    <a:pt x="0" y="2"/>
                  </a:cubicBezTo>
                  <a:cubicBezTo>
                    <a:pt x="0" y="2"/>
                    <a:pt x="0" y="2"/>
                    <a:pt x="0" y="2"/>
                  </a:cubicBezTo>
                  <a:cubicBezTo>
                    <a:pt x="0" y="2"/>
                    <a:pt x="0" y="3"/>
                    <a:pt x="0" y="3"/>
                  </a:cubicBezTo>
                  <a:cubicBezTo>
                    <a:pt x="1" y="4"/>
                    <a:pt x="1" y="4"/>
                    <a:pt x="2" y="4"/>
                  </a:cubicBezTo>
                  <a:cubicBezTo>
                    <a:pt x="2" y="4"/>
                    <a:pt x="2" y="4"/>
                    <a:pt x="2" y="4"/>
                  </a:cubicBezTo>
                  <a:cubicBezTo>
                    <a:pt x="2" y="4"/>
                    <a:pt x="3" y="4"/>
                    <a:pt x="3" y="4"/>
                  </a:cubicBezTo>
                  <a:cubicBezTo>
                    <a:pt x="3" y="4"/>
                    <a:pt x="3" y="4"/>
                    <a:pt x="3" y="4"/>
                  </a:cubicBezTo>
                  <a:cubicBezTo>
                    <a:pt x="3" y="4"/>
                    <a:pt x="3" y="4"/>
                    <a:pt x="3" y="4"/>
                  </a:cubicBezTo>
                  <a:cubicBezTo>
                    <a:pt x="3" y="4"/>
                    <a:pt x="3" y="4"/>
                    <a:pt x="3" y="4"/>
                  </a:cubicBezTo>
                  <a:cubicBezTo>
                    <a:pt x="4" y="4"/>
                    <a:pt x="4" y="3"/>
                    <a:pt x="4" y="3"/>
                  </a:cubicBezTo>
                  <a:cubicBezTo>
                    <a:pt x="4" y="3"/>
                    <a:pt x="4" y="2"/>
                    <a:pt x="4" y="2"/>
                  </a:cubicBezTo>
                  <a:cubicBezTo>
                    <a:pt x="4" y="2"/>
                    <a:pt x="4" y="2"/>
                    <a:pt x="4" y="2"/>
                  </a:cubicBezTo>
                  <a:cubicBezTo>
                    <a:pt x="4" y="1"/>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66" name="Freeform 3251">
              <a:extLst>
                <a:ext uri="{FF2B5EF4-FFF2-40B4-BE49-F238E27FC236}">
                  <a16:creationId xmlns:a16="http://schemas.microsoft.com/office/drawing/2014/main" id="{96472BA4-3AA0-A227-5535-B9AD5BB790C2}"/>
                </a:ext>
              </a:extLst>
            </p:cNvPr>
            <p:cNvSpPr>
              <a:spLocks/>
            </p:cNvSpPr>
            <p:nvPr/>
          </p:nvSpPr>
          <p:spPr bwMode="auto">
            <a:xfrm>
              <a:off x="9328300" y="2554489"/>
              <a:ext cx="27588" cy="27588"/>
            </a:xfrm>
            <a:custGeom>
              <a:avLst/>
              <a:gdLst>
                <a:gd name="T0" fmla="*/ 2 w 4"/>
                <a:gd name="T1" fmla="*/ 0 h 4"/>
                <a:gd name="T2" fmla="*/ 2 w 4"/>
                <a:gd name="T3" fmla="*/ 0 h 4"/>
                <a:gd name="T4" fmla="*/ 2 w 4"/>
                <a:gd name="T5" fmla="*/ 0 h 4"/>
                <a:gd name="T6" fmla="*/ 2 w 4"/>
                <a:gd name="T7" fmla="*/ 0 h 4"/>
                <a:gd name="T8" fmla="*/ 0 w 4"/>
                <a:gd name="T9" fmla="*/ 2 h 4"/>
                <a:gd name="T10" fmla="*/ 2 w 4"/>
                <a:gd name="T11" fmla="*/ 4 h 4"/>
                <a:gd name="T12" fmla="*/ 2 w 4"/>
                <a:gd name="T13" fmla="*/ 4 h 4"/>
                <a:gd name="T14" fmla="*/ 3 w 4"/>
                <a:gd name="T15" fmla="*/ 3 h 4"/>
                <a:gd name="T16" fmla="*/ 4 w 4"/>
                <a:gd name="T17" fmla="*/ 3 h 4"/>
                <a:gd name="T18" fmla="*/ 4 w 4"/>
                <a:gd name="T19" fmla="*/ 3 h 4"/>
                <a:gd name="T20" fmla="*/ 4 w 4"/>
                <a:gd name="T21" fmla="*/ 2 h 4"/>
                <a:gd name="T22" fmla="*/ 4 w 4"/>
                <a:gd name="T23" fmla="*/ 2 h 4"/>
                <a:gd name="T24" fmla="*/ 4 w 4"/>
                <a:gd name="T25" fmla="*/ 2 h 4"/>
                <a:gd name="T26" fmla="*/ 4 w 4"/>
                <a:gd name="T27" fmla="*/ 1 h 4"/>
                <a:gd name="T28" fmla="*/ 3 w 4"/>
                <a:gd name="T29" fmla="*/ 1 h 4"/>
                <a:gd name="T30" fmla="*/ 3 w 4"/>
                <a:gd name="T31" fmla="*/ 0 h 4"/>
                <a:gd name="T32" fmla="*/ 2 w 4"/>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4">
                  <a:moveTo>
                    <a:pt x="2" y="0"/>
                  </a:moveTo>
                  <a:cubicBezTo>
                    <a:pt x="2" y="0"/>
                    <a:pt x="2" y="0"/>
                    <a:pt x="2" y="0"/>
                  </a:cubicBezTo>
                  <a:cubicBezTo>
                    <a:pt x="2" y="0"/>
                    <a:pt x="2" y="0"/>
                    <a:pt x="2" y="0"/>
                  </a:cubicBezTo>
                  <a:cubicBezTo>
                    <a:pt x="2" y="0"/>
                    <a:pt x="2" y="0"/>
                    <a:pt x="2" y="0"/>
                  </a:cubicBezTo>
                  <a:cubicBezTo>
                    <a:pt x="1" y="0"/>
                    <a:pt x="0" y="1"/>
                    <a:pt x="0" y="2"/>
                  </a:cubicBezTo>
                  <a:cubicBezTo>
                    <a:pt x="0" y="3"/>
                    <a:pt x="1" y="4"/>
                    <a:pt x="2" y="4"/>
                  </a:cubicBezTo>
                  <a:cubicBezTo>
                    <a:pt x="2" y="4"/>
                    <a:pt x="2" y="4"/>
                    <a:pt x="2" y="4"/>
                  </a:cubicBezTo>
                  <a:cubicBezTo>
                    <a:pt x="3" y="4"/>
                    <a:pt x="3" y="4"/>
                    <a:pt x="3" y="3"/>
                  </a:cubicBezTo>
                  <a:cubicBezTo>
                    <a:pt x="3" y="3"/>
                    <a:pt x="4" y="3"/>
                    <a:pt x="4" y="3"/>
                  </a:cubicBezTo>
                  <a:cubicBezTo>
                    <a:pt x="4" y="3"/>
                    <a:pt x="4" y="3"/>
                    <a:pt x="4" y="3"/>
                  </a:cubicBezTo>
                  <a:cubicBezTo>
                    <a:pt x="4" y="3"/>
                    <a:pt x="4" y="3"/>
                    <a:pt x="4" y="2"/>
                  </a:cubicBezTo>
                  <a:cubicBezTo>
                    <a:pt x="4" y="2"/>
                    <a:pt x="4" y="2"/>
                    <a:pt x="4" y="2"/>
                  </a:cubicBezTo>
                  <a:cubicBezTo>
                    <a:pt x="4" y="2"/>
                    <a:pt x="4" y="2"/>
                    <a:pt x="4" y="2"/>
                  </a:cubicBezTo>
                  <a:cubicBezTo>
                    <a:pt x="4" y="2"/>
                    <a:pt x="4" y="2"/>
                    <a:pt x="4" y="1"/>
                  </a:cubicBezTo>
                  <a:cubicBezTo>
                    <a:pt x="4" y="1"/>
                    <a:pt x="4" y="1"/>
                    <a:pt x="3" y="1"/>
                  </a:cubicBezTo>
                  <a:cubicBezTo>
                    <a:pt x="3" y="1"/>
                    <a:pt x="3" y="0"/>
                    <a:pt x="3" y="0"/>
                  </a:cubicBezTo>
                  <a:cubicBezTo>
                    <a:pt x="3"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67" name="Freeform 3252">
              <a:extLst>
                <a:ext uri="{FF2B5EF4-FFF2-40B4-BE49-F238E27FC236}">
                  <a16:creationId xmlns:a16="http://schemas.microsoft.com/office/drawing/2014/main" id="{FCEE4F7E-EE12-5CE6-DD9B-0A41563459A0}"/>
                </a:ext>
              </a:extLst>
            </p:cNvPr>
            <p:cNvSpPr>
              <a:spLocks/>
            </p:cNvSpPr>
            <p:nvPr/>
          </p:nvSpPr>
          <p:spPr bwMode="auto">
            <a:xfrm>
              <a:off x="13339610" y="3564213"/>
              <a:ext cx="44141" cy="46900"/>
            </a:xfrm>
            <a:custGeom>
              <a:avLst/>
              <a:gdLst>
                <a:gd name="T0" fmla="*/ 3 w 7"/>
                <a:gd name="T1" fmla="*/ 0 h 7"/>
                <a:gd name="T2" fmla="*/ 0 w 7"/>
                <a:gd name="T3" fmla="*/ 3 h 7"/>
                <a:gd name="T4" fmla="*/ 0 w 7"/>
                <a:gd name="T5" fmla="*/ 5 h 7"/>
                <a:gd name="T6" fmla="*/ 0 w 7"/>
                <a:gd name="T7" fmla="*/ 5 h 7"/>
                <a:gd name="T8" fmla="*/ 2 w 7"/>
                <a:gd name="T9" fmla="*/ 7 h 7"/>
                <a:gd name="T10" fmla="*/ 2 w 7"/>
                <a:gd name="T11" fmla="*/ 7 h 7"/>
                <a:gd name="T12" fmla="*/ 3 w 7"/>
                <a:gd name="T13" fmla="*/ 7 h 7"/>
                <a:gd name="T14" fmla="*/ 3 w 7"/>
                <a:gd name="T15" fmla="*/ 7 h 7"/>
                <a:gd name="T16" fmla="*/ 5 w 7"/>
                <a:gd name="T17" fmla="*/ 7 h 7"/>
                <a:gd name="T18" fmla="*/ 5 w 7"/>
                <a:gd name="T19" fmla="*/ 7 h 7"/>
                <a:gd name="T20" fmla="*/ 7 w 7"/>
                <a:gd name="T21" fmla="*/ 4 h 7"/>
                <a:gd name="T22" fmla="*/ 7 w 7"/>
                <a:gd name="T23" fmla="*/ 3 h 7"/>
                <a:gd name="T24" fmla="*/ 7 w 7"/>
                <a:gd name="T25" fmla="*/ 2 h 7"/>
                <a:gd name="T26" fmla="*/ 5 w 7"/>
                <a:gd name="T27" fmla="*/ 1 h 7"/>
                <a:gd name="T28" fmla="*/ 5 w 7"/>
                <a:gd name="T29" fmla="*/ 0 h 7"/>
                <a:gd name="T30" fmla="*/ 4 w 7"/>
                <a:gd name="T31" fmla="*/ 0 h 7"/>
                <a:gd name="T32" fmla="*/ 3 w 7"/>
                <a:gd name="T33"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 h="7">
                  <a:moveTo>
                    <a:pt x="3" y="0"/>
                  </a:moveTo>
                  <a:cubicBezTo>
                    <a:pt x="2" y="0"/>
                    <a:pt x="0" y="1"/>
                    <a:pt x="0" y="3"/>
                  </a:cubicBezTo>
                  <a:cubicBezTo>
                    <a:pt x="0" y="4"/>
                    <a:pt x="0" y="4"/>
                    <a:pt x="0" y="5"/>
                  </a:cubicBezTo>
                  <a:cubicBezTo>
                    <a:pt x="0" y="5"/>
                    <a:pt x="0" y="5"/>
                    <a:pt x="0" y="5"/>
                  </a:cubicBezTo>
                  <a:cubicBezTo>
                    <a:pt x="1" y="6"/>
                    <a:pt x="1" y="6"/>
                    <a:pt x="2" y="7"/>
                  </a:cubicBezTo>
                  <a:cubicBezTo>
                    <a:pt x="2" y="7"/>
                    <a:pt x="2" y="7"/>
                    <a:pt x="2" y="7"/>
                  </a:cubicBezTo>
                  <a:cubicBezTo>
                    <a:pt x="2" y="7"/>
                    <a:pt x="2" y="7"/>
                    <a:pt x="3" y="7"/>
                  </a:cubicBezTo>
                  <a:cubicBezTo>
                    <a:pt x="3" y="7"/>
                    <a:pt x="3" y="7"/>
                    <a:pt x="3" y="7"/>
                  </a:cubicBezTo>
                  <a:cubicBezTo>
                    <a:pt x="4" y="7"/>
                    <a:pt x="4" y="7"/>
                    <a:pt x="5" y="7"/>
                  </a:cubicBezTo>
                  <a:cubicBezTo>
                    <a:pt x="5" y="7"/>
                    <a:pt x="5" y="7"/>
                    <a:pt x="5" y="7"/>
                  </a:cubicBezTo>
                  <a:cubicBezTo>
                    <a:pt x="6" y="6"/>
                    <a:pt x="7" y="5"/>
                    <a:pt x="7" y="4"/>
                  </a:cubicBezTo>
                  <a:cubicBezTo>
                    <a:pt x="7" y="4"/>
                    <a:pt x="7" y="3"/>
                    <a:pt x="7" y="3"/>
                  </a:cubicBezTo>
                  <a:cubicBezTo>
                    <a:pt x="7" y="3"/>
                    <a:pt x="7" y="3"/>
                    <a:pt x="7" y="2"/>
                  </a:cubicBezTo>
                  <a:cubicBezTo>
                    <a:pt x="6" y="2"/>
                    <a:pt x="6" y="1"/>
                    <a:pt x="5" y="1"/>
                  </a:cubicBezTo>
                  <a:cubicBezTo>
                    <a:pt x="5" y="1"/>
                    <a:pt x="5" y="0"/>
                    <a:pt x="5" y="0"/>
                  </a:cubicBezTo>
                  <a:cubicBezTo>
                    <a:pt x="5" y="0"/>
                    <a:pt x="4" y="0"/>
                    <a:pt x="4" y="0"/>
                  </a:cubicBezTo>
                  <a:cubicBezTo>
                    <a:pt x="4" y="0"/>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68" name="Freeform 3253">
              <a:extLst>
                <a:ext uri="{FF2B5EF4-FFF2-40B4-BE49-F238E27FC236}">
                  <a16:creationId xmlns:a16="http://schemas.microsoft.com/office/drawing/2014/main" id="{F36C25B1-CC75-C401-DE57-44571A54B9BC}"/>
                </a:ext>
              </a:extLst>
            </p:cNvPr>
            <p:cNvSpPr>
              <a:spLocks/>
            </p:cNvSpPr>
            <p:nvPr/>
          </p:nvSpPr>
          <p:spPr bwMode="auto">
            <a:xfrm>
              <a:off x="12691289" y="3873200"/>
              <a:ext cx="44141" cy="44141"/>
            </a:xfrm>
            <a:custGeom>
              <a:avLst/>
              <a:gdLst>
                <a:gd name="T0" fmla="*/ 4 w 7"/>
                <a:gd name="T1" fmla="*/ 0 h 7"/>
                <a:gd name="T2" fmla="*/ 2 w 7"/>
                <a:gd name="T3" fmla="*/ 0 h 7"/>
                <a:gd name="T4" fmla="*/ 2 w 7"/>
                <a:gd name="T5" fmla="*/ 0 h 7"/>
                <a:gd name="T6" fmla="*/ 0 w 7"/>
                <a:gd name="T7" fmla="*/ 3 h 7"/>
                <a:gd name="T8" fmla="*/ 0 w 7"/>
                <a:gd name="T9" fmla="*/ 3 h 7"/>
                <a:gd name="T10" fmla="*/ 0 w 7"/>
                <a:gd name="T11" fmla="*/ 3 h 7"/>
                <a:gd name="T12" fmla="*/ 3 w 7"/>
                <a:gd name="T13" fmla="*/ 7 h 7"/>
                <a:gd name="T14" fmla="*/ 4 w 7"/>
                <a:gd name="T15" fmla="*/ 7 h 7"/>
                <a:gd name="T16" fmla="*/ 6 w 7"/>
                <a:gd name="T17" fmla="*/ 6 h 7"/>
                <a:gd name="T18" fmla="*/ 6 w 7"/>
                <a:gd name="T19" fmla="*/ 6 h 7"/>
                <a:gd name="T20" fmla="*/ 7 w 7"/>
                <a:gd name="T21" fmla="*/ 4 h 7"/>
                <a:gd name="T22" fmla="*/ 7 w 7"/>
                <a:gd name="T23" fmla="*/ 3 h 7"/>
                <a:gd name="T24" fmla="*/ 7 w 7"/>
                <a:gd name="T25" fmla="*/ 3 h 7"/>
                <a:gd name="T26" fmla="*/ 7 w 7"/>
                <a:gd name="T27" fmla="*/ 2 h 7"/>
                <a:gd name="T28" fmla="*/ 7 w 7"/>
                <a:gd name="T29" fmla="*/ 2 h 7"/>
                <a:gd name="T30" fmla="*/ 4 w 7"/>
                <a:gd name="T31" fmla="*/ 0 h 7"/>
                <a:gd name="T32" fmla="*/ 4 w 7"/>
                <a:gd name="T33"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 h="7">
                  <a:moveTo>
                    <a:pt x="4" y="0"/>
                  </a:moveTo>
                  <a:cubicBezTo>
                    <a:pt x="3" y="0"/>
                    <a:pt x="3" y="0"/>
                    <a:pt x="2" y="0"/>
                  </a:cubicBezTo>
                  <a:cubicBezTo>
                    <a:pt x="2" y="0"/>
                    <a:pt x="2" y="0"/>
                    <a:pt x="2" y="0"/>
                  </a:cubicBezTo>
                  <a:cubicBezTo>
                    <a:pt x="1" y="1"/>
                    <a:pt x="1" y="2"/>
                    <a:pt x="0" y="3"/>
                  </a:cubicBezTo>
                  <a:cubicBezTo>
                    <a:pt x="0" y="3"/>
                    <a:pt x="0" y="3"/>
                    <a:pt x="0" y="3"/>
                  </a:cubicBezTo>
                  <a:cubicBezTo>
                    <a:pt x="0" y="3"/>
                    <a:pt x="0" y="3"/>
                    <a:pt x="0" y="3"/>
                  </a:cubicBezTo>
                  <a:cubicBezTo>
                    <a:pt x="0" y="5"/>
                    <a:pt x="1" y="7"/>
                    <a:pt x="3" y="7"/>
                  </a:cubicBezTo>
                  <a:cubicBezTo>
                    <a:pt x="3" y="7"/>
                    <a:pt x="4" y="7"/>
                    <a:pt x="4" y="7"/>
                  </a:cubicBezTo>
                  <a:cubicBezTo>
                    <a:pt x="5" y="7"/>
                    <a:pt x="6" y="7"/>
                    <a:pt x="6" y="6"/>
                  </a:cubicBezTo>
                  <a:cubicBezTo>
                    <a:pt x="6" y="6"/>
                    <a:pt x="6" y="6"/>
                    <a:pt x="6" y="6"/>
                  </a:cubicBezTo>
                  <a:cubicBezTo>
                    <a:pt x="7" y="5"/>
                    <a:pt x="7" y="5"/>
                    <a:pt x="7" y="4"/>
                  </a:cubicBezTo>
                  <a:cubicBezTo>
                    <a:pt x="7" y="4"/>
                    <a:pt x="7" y="3"/>
                    <a:pt x="7" y="3"/>
                  </a:cubicBezTo>
                  <a:cubicBezTo>
                    <a:pt x="7" y="3"/>
                    <a:pt x="7" y="3"/>
                    <a:pt x="7" y="3"/>
                  </a:cubicBezTo>
                  <a:cubicBezTo>
                    <a:pt x="7" y="2"/>
                    <a:pt x="7" y="2"/>
                    <a:pt x="7" y="2"/>
                  </a:cubicBezTo>
                  <a:cubicBezTo>
                    <a:pt x="7" y="2"/>
                    <a:pt x="7" y="2"/>
                    <a:pt x="7" y="2"/>
                  </a:cubicBezTo>
                  <a:cubicBezTo>
                    <a:pt x="6" y="1"/>
                    <a:pt x="6" y="0"/>
                    <a:pt x="4" y="0"/>
                  </a:cubicBezTo>
                  <a:cubicBezTo>
                    <a:pt x="4" y="0"/>
                    <a:pt x="4"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69" name="Freeform 3254">
              <a:extLst>
                <a:ext uri="{FF2B5EF4-FFF2-40B4-BE49-F238E27FC236}">
                  <a16:creationId xmlns:a16="http://schemas.microsoft.com/office/drawing/2014/main" id="{C4D346DA-3BFF-DEB5-4153-E619BE54EFBF}"/>
                </a:ext>
              </a:extLst>
            </p:cNvPr>
            <p:cNvSpPr>
              <a:spLocks/>
            </p:cNvSpPr>
            <p:nvPr/>
          </p:nvSpPr>
          <p:spPr bwMode="auto">
            <a:xfrm>
              <a:off x="13483068" y="3851129"/>
              <a:ext cx="38623" cy="41382"/>
            </a:xfrm>
            <a:custGeom>
              <a:avLst/>
              <a:gdLst>
                <a:gd name="T0" fmla="*/ 3 w 6"/>
                <a:gd name="T1" fmla="*/ 0 h 6"/>
                <a:gd name="T2" fmla="*/ 3 w 6"/>
                <a:gd name="T3" fmla="*/ 0 h 6"/>
                <a:gd name="T4" fmla="*/ 2 w 6"/>
                <a:gd name="T5" fmla="*/ 1 h 6"/>
                <a:gd name="T6" fmla="*/ 2 w 6"/>
                <a:gd name="T7" fmla="*/ 1 h 6"/>
                <a:gd name="T8" fmla="*/ 0 w 6"/>
                <a:gd name="T9" fmla="*/ 3 h 6"/>
                <a:gd name="T10" fmla="*/ 2 w 6"/>
                <a:gd name="T11" fmla="*/ 6 h 6"/>
                <a:gd name="T12" fmla="*/ 3 w 6"/>
                <a:gd name="T13" fmla="*/ 6 h 6"/>
                <a:gd name="T14" fmla="*/ 6 w 6"/>
                <a:gd name="T15" fmla="*/ 4 h 6"/>
                <a:gd name="T16" fmla="*/ 6 w 6"/>
                <a:gd name="T17" fmla="*/ 2 h 6"/>
                <a:gd name="T18" fmla="*/ 5 w 6"/>
                <a:gd name="T19" fmla="*/ 2 h 6"/>
                <a:gd name="T20" fmla="*/ 3 w 6"/>
                <a:gd name="T21" fmla="*/ 0 h 6"/>
                <a:gd name="T22" fmla="*/ 3 w 6"/>
                <a:gd name="T23" fmla="*/ 0 h 6"/>
                <a:gd name="T24" fmla="*/ 3 w 6"/>
                <a:gd name="T2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6">
                  <a:moveTo>
                    <a:pt x="3" y="0"/>
                  </a:moveTo>
                  <a:cubicBezTo>
                    <a:pt x="3" y="0"/>
                    <a:pt x="3" y="0"/>
                    <a:pt x="3" y="0"/>
                  </a:cubicBezTo>
                  <a:cubicBezTo>
                    <a:pt x="3" y="0"/>
                    <a:pt x="2" y="1"/>
                    <a:pt x="2" y="1"/>
                  </a:cubicBezTo>
                  <a:cubicBezTo>
                    <a:pt x="2" y="1"/>
                    <a:pt x="2" y="1"/>
                    <a:pt x="2" y="1"/>
                  </a:cubicBezTo>
                  <a:cubicBezTo>
                    <a:pt x="1" y="1"/>
                    <a:pt x="0" y="2"/>
                    <a:pt x="0" y="3"/>
                  </a:cubicBezTo>
                  <a:cubicBezTo>
                    <a:pt x="0" y="4"/>
                    <a:pt x="1" y="6"/>
                    <a:pt x="2" y="6"/>
                  </a:cubicBezTo>
                  <a:cubicBezTo>
                    <a:pt x="3" y="6"/>
                    <a:pt x="3" y="6"/>
                    <a:pt x="3" y="6"/>
                  </a:cubicBezTo>
                  <a:cubicBezTo>
                    <a:pt x="4" y="6"/>
                    <a:pt x="5" y="5"/>
                    <a:pt x="6" y="4"/>
                  </a:cubicBezTo>
                  <a:cubicBezTo>
                    <a:pt x="6" y="3"/>
                    <a:pt x="6" y="3"/>
                    <a:pt x="6" y="2"/>
                  </a:cubicBezTo>
                  <a:cubicBezTo>
                    <a:pt x="6" y="2"/>
                    <a:pt x="6" y="2"/>
                    <a:pt x="5" y="2"/>
                  </a:cubicBezTo>
                  <a:cubicBezTo>
                    <a:pt x="5" y="1"/>
                    <a:pt x="4" y="1"/>
                    <a:pt x="3" y="0"/>
                  </a:cubicBezTo>
                  <a:cubicBezTo>
                    <a:pt x="3" y="0"/>
                    <a:pt x="3" y="0"/>
                    <a:pt x="3" y="0"/>
                  </a:cubicBezTo>
                  <a:cubicBezTo>
                    <a:pt x="3"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70" name="Freeform 3255">
              <a:extLst>
                <a:ext uri="{FF2B5EF4-FFF2-40B4-BE49-F238E27FC236}">
                  <a16:creationId xmlns:a16="http://schemas.microsoft.com/office/drawing/2014/main" id="{7343E413-70D4-F851-EA34-5FEC06AEB948}"/>
                </a:ext>
              </a:extLst>
            </p:cNvPr>
            <p:cNvSpPr>
              <a:spLocks/>
            </p:cNvSpPr>
            <p:nvPr/>
          </p:nvSpPr>
          <p:spPr bwMode="auto">
            <a:xfrm>
              <a:off x="13036140" y="4218051"/>
              <a:ext cx="41382" cy="33106"/>
            </a:xfrm>
            <a:custGeom>
              <a:avLst/>
              <a:gdLst>
                <a:gd name="T0" fmla="*/ 3 w 6"/>
                <a:gd name="T1" fmla="*/ 0 h 5"/>
                <a:gd name="T2" fmla="*/ 1 w 6"/>
                <a:gd name="T3" fmla="*/ 0 h 5"/>
                <a:gd name="T4" fmla="*/ 1 w 6"/>
                <a:gd name="T5" fmla="*/ 0 h 5"/>
                <a:gd name="T6" fmla="*/ 1 w 6"/>
                <a:gd name="T7" fmla="*/ 2 h 5"/>
                <a:gd name="T8" fmla="*/ 3 w 6"/>
                <a:gd name="T9" fmla="*/ 5 h 5"/>
                <a:gd name="T10" fmla="*/ 3 w 6"/>
                <a:gd name="T11" fmla="*/ 5 h 5"/>
                <a:gd name="T12" fmla="*/ 6 w 6"/>
                <a:gd name="T13" fmla="*/ 3 h 5"/>
                <a:gd name="T14" fmla="*/ 4 w 6"/>
                <a:gd name="T15" fmla="*/ 0 h 5"/>
                <a:gd name="T16" fmla="*/ 4 w 6"/>
                <a:gd name="T17" fmla="*/ 0 h 5"/>
                <a:gd name="T18" fmla="*/ 4 w 6"/>
                <a:gd name="T19" fmla="*/ 0 h 5"/>
                <a:gd name="T20" fmla="*/ 3 w 6"/>
                <a:gd name="T2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5">
                  <a:moveTo>
                    <a:pt x="3" y="0"/>
                  </a:moveTo>
                  <a:cubicBezTo>
                    <a:pt x="3" y="0"/>
                    <a:pt x="2" y="0"/>
                    <a:pt x="1" y="0"/>
                  </a:cubicBezTo>
                  <a:cubicBezTo>
                    <a:pt x="1" y="0"/>
                    <a:pt x="1" y="0"/>
                    <a:pt x="1" y="0"/>
                  </a:cubicBezTo>
                  <a:cubicBezTo>
                    <a:pt x="1" y="1"/>
                    <a:pt x="1" y="1"/>
                    <a:pt x="1" y="2"/>
                  </a:cubicBezTo>
                  <a:cubicBezTo>
                    <a:pt x="0" y="3"/>
                    <a:pt x="1" y="5"/>
                    <a:pt x="3" y="5"/>
                  </a:cubicBezTo>
                  <a:cubicBezTo>
                    <a:pt x="3" y="5"/>
                    <a:pt x="3" y="5"/>
                    <a:pt x="3" y="5"/>
                  </a:cubicBezTo>
                  <a:cubicBezTo>
                    <a:pt x="5" y="5"/>
                    <a:pt x="6" y="4"/>
                    <a:pt x="6" y="3"/>
                  </a:cubicBezTo>
                  <a:cubicBezTo>
                    <a:pt x="6" y="2"/>
                    <a:pt x="6" y="0"/>
                    <a:pt x="4" y="0"/>
                  </a:cubicBezTo>
                  <a:cubicBezTo>
                    <a:pt x="4" y="0"/>
                    <a:pt x="4" y="0"/>
                    <a:pt x="4" y="0"/>
                  </a:cubicBezTo>
                  <a:cubicBezTo>
                    <a:pt x="4" y="0"/>
                    <a:pt x="4" y="0"/>
                    <a:pt x="4" y="0"/>
                  </a:cubicBezTo>
                  <a:cubicBezTo>
                    <a:pt x="4"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71" name="Freeform 3256">
              <a:extLst>
                <a:ext uri="{FF2B5EF4-FFF2-40B4-BE49-F238E27FC236}">
                  <a16:creationId xmlns:a16="http://schemas.microsoft.com/office/drawing/2014/main" id="{9A1E4E94-BC6A-B46C-D3AB-E3D359D7FF02}"/>
                </a:ext>
              </a:extLst>
            </p:cNvPr>
            <p:cNvSpPr>
              <a:spLocks/>
            </p:cNvSpPr>
            <p:nvPr/>
          </p:nvSpPr>
          <p:spPr bwMode="auto">
            <a:xfrm>
              <a:off x="13979654" y="3440067"/>
              <a:ext cx="41382" cy="33106"/>
            </a:xfrm>
            <a:custGeom>
              <a:avLst/>
              <a:gdLst>
                <a:gd name="T0" fmla="*/ 3 w 6"/>
                <a:gd name="T1" fmla="*/ 0 h 5"/>
                <a:gd name="T2" fmla="*/ 0 w 6"/>
                <a:gd name="T3" fmla="*/ 2 h 5"/>
                <a:gd name="T4" fmla="*/ 0 w 6"/>
                <a:gd name="T5" fmla="*/ 4 h 5"/>
                <a:gd name="T6" fmla="*/ 1 w 6"/>
                <a:gd name="T7" fmla="*/ 4 h 5"/>
                <a:gd name="T8" fmla="*/ 1 w 6"/>
                <a:gd name="T9" fmla="*/ 5 h 5"/>
                <a:gd name="T10" fmla="*/ 2 w 6"/>
                <a:gd name="T11" fmla="*/ 5 h 5"/>
                <a:gd name="T12" fmla="*/ 2 w 6"/>
                <a:gd name="T13" fmla="*/ 5 h 5"/>
                <a:gd name="T14" fmla="*/ 3 w 6"/>
                <a:gd name="T15" fmla="*/ 5 h 5"/>
                <a:gd name="T16" fmla="*/ 3 w 6"/>
                <a:gd name="T17" fmla="*/ 5 h 5"/>
                <a:gd name="T18" fmla="*/ 3 w 6"/>
                <a:gd name="T19" fmla="*/ 5 h 5"/>
                <a:gd name="T20" fmla="*/ 6 w 6"/>
                <a:gd name="T21" fmla="*/ 3 h 5"/>
                <a:gd name="T22" fmla="*/ 4 w 6"/>
                <a:gd name="T23" fmla="*/ 0 h 5"/>
                <a:gd name="T24" fmla="*/ 3 w 6"/>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5">
                  <a:moveTo>
                    <a:pt x="3" y="0"/>
                  </a:moveTo>
                  <a:cubicBezTo>
                    <a:pt x="2" y="0"/>
                    <a:pt x="1" y="1"/>
                    <a:pt x="0" y="2"/>
                  </a:cubicBezTo>
                  <a:cubicBezTo>
                    <a:pt x="0" y="3"/>
                    <a:pt x="0" y="3"/>
                    <a:pt x="0" y="4"/>
                  </a:cubicBezTo>
                  <a:cubicBezTo>
                    <a:pt x="1" y="4"/>
                    <a:pt x="1" y="4"/>
                    <a:pt x="1" y="4"/>
                  </a:cubicBezTo>
                  <a:cubicBezTo>
                    <a:pt x="1" y="4"/>
                    <a:pt x="1" y="5"/>
                    <a:pt x="1" y="5"/>
                  </a:cubicBezTo>
                  <a:cubicBezTo>
                    <a:pt x="2" y="5"/>
                    <a:pt x="2" y="5"/>
                    <a:pt x="2" y="5"/>
                  </a:cubicBezTo>
                  <a:cubicBezTo>
                    <a:pt x="2" y="5"/>
                    <a:pt x="2" y="5"/>
                    <a:pt x="2" y="5"/>
                  </a:cubicBezTo>
                  <a:cubicBezTo>
                    <a:pt x="2" y="5"/>
                    <a:pt x="3" y="5"/>
                    <a:pt x="3" y="5"/>
                  </a:cubicBezTo>
                  <a:cubicBezTo>
                    <a:pt x="3" y="5"/>
                    <a:pt x="3" y="5"/>
                    <a:pt x="3" y="5"/>
                  </a:cubicBezTo>
                  <a:cubicBezTo>
                    <a:pt x="3" y="5"/>
                    <a:pt x="3" y="5"/>
                    <a:pt x="3" y="5"/>
                  </a:cubicBezTo>
                  <a:cubicBezTo>
                    <a:pt x="4" y="5"/>
                    <a:pt x="5" y="5"/>
                    <a:pt x="6" y="3"/>
                  </a:cubicBezTo>
                  <a:cubicBezTo>
                    <a:pt x="6" y="2"/>
                    <a:pt x="5" y="0"/>
                    <a:pt x="4" y="0"/>
                  </a:cubicBezTo>
                  <a:cubicBezTo>
                    <a:pt x="3"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72" name="Freeform 3257">
              <a:extLst>
                <a:ext uri="{FF2B5EF4-FFF2-40B4-BE49-F238E27FC236}">
                  <a16:creationId xmlns:a16="http://schemas.microsoft.com/office/drawing/2014/main" id="{122438D9-34EE-0D72-E450-A9CC9F525AB4}"/>
                </a:ext>
              </a:extLst>
            </p:cNvPr>
            <p:cNvSpPr>
              <a:spLocks/>
            </p:cNvSpPr>
            <p:nvPr/>
          </p:nvSpPr>
          <p:spPr bwMode="auto">
            <a:xfrm>
              <a:off x="13678943" y="3464896"/>
              <a:ext cx="38623" cy="33106"/>
            </a:xfrm>
            <a:custGeom>
              <a:avLst/>
              <a:gdLst>
                <a:gd name="T0" fmla="*/ 3 w 6"/>
                <a:gd name="T1" fmla="*/ 0 h 5"/>
                <a:gd name="T2" fmla="*/ 2 w 6"/>
                <a:gd name="T3" fmla="*/ 0 h 5"/>
                <a:gd name="T4" fmla="*/ 2 w 6"/>
                <a:gd name="T5" fmla="*/ 0 h 5"/>
                <a:gd name="T6" fmla="*/ 1 w 6"/>
                <a:gd name="T7" fmla="*/ 2 h 5"/>
                <a:gd name="T8" fmla="*/ 1 w 6"/>
                <a:gd name="T9" fmla="*/ 3 h 5"/>
                <a:gd name="T10" fmla="*/ 1 w 6"/>
                <a:gd name="T11" fmla="*/ 4 h 5"/>
                <a:gd name="T12" fmla="*/ 3 w 6"/>
                <a:gd name="T13" fmla="*/ 5 h 5"/>
                <a:gd name="T14" fmla="*/ 3 w 6"/>
                <a:gd name="T15" fmla="*/ 5 h 5"/>
                <a:gd name="T16" fmla="*/ 5 w 6"/>
                <a:gd name="T17" fmla="*/ 4 h 5"/>
                <a:gd name="T18" fmla="*/ 5 w 6"/>
                <a:gd name="T19" fmla="*/ 4 h 5"/>
                <a:gd name="T20" fmla="*/ 6 w 6"/>
                <a:gd name="T21" fmla="*/ 3 h 5"/>
                <a:gd name="T22" fmla="*/ 4 w 6"/>
                <a:gd name="T23" fmla="*/ 0 h 5"/>
                <a:gd name="T24" fmla="*/ 3 w 6"/>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5">
                  <a:moveTo>
                    <a:pt x="3" y="0"/>
                  </a:moveTo>
                  <a:cubicBezTo>
                    <a:pt x="3" y="0"/>
                    <a:pt x="2" y="0"/>
                    <a:pt x="2" y="0"/>
                  </a:cubicBezTo>
                  <a:cubicBezTo>
                    <a:pt x="2" y="0"/>
                    <a:pt x="2" y="0"/>
                    <a:pt x="2" y="0"/>
                  </a:cubicBezTo>
                  <a:cubicBezTo>
                    <a:pt x="1" y="1"/>
                    <a:pt x="1" y="1"/>
                    <a:pt x="1" y="2"/>
                  </a:cubicBezTo>
                  <a:cubicBezTo>
                    <a:pt x="0" y="2"/>
                    <a:pt x="0" y="3"/>
                    <a:pt x="1" y="3"/>
                  </a:cubicBezTo>
                  <a:cubicBezTo>
                    <a:pt x="1" y="3"/>
                    <a:pt x="1" y="3"/>
                    <a:pt x="1" y="4"/>
                  </a:cubicBezTo>
                  <a:cubicBezTo>
                    <a:pt x="1" y="4"/>
                    <a:pt x="2" y="5"/>
                    <a:pt x="3" y="5"/>
                  </a:cubicBezTo>
                  <a:cubicBezTo>
                    <a:pt x="3" y="5"/>
                    <a:pt x="3" y="5"/>
                    <a:pt x="3" y="5"/>
                  </a:cubicBezTo>
                  <a:cubicBezTo>
                    <a:pt x="4" y="5"/>
                    <a:pt x="5" y="5"/>
                    <a:pt x="5" y="4"/>
                  </a:cubicBezTo>
                  <a:cubicBezTo>
                    <a:pt x="5" y="4"/>
                    <a:pt x="5" y="4"/>
                    <a:pt x="5" y="4"/>
                  </a:cubicBezTo>
                  <a:cubicBezTo>
                    <a:pt x="6" y="4"/>
                    <a:pt x="6" y="3"/>
                    <a:pt x="6" y="3"/>
                  </a:cubicBezTo>
                  <a:cubicBezTo>
                    <a:pt x="6" y="2"/>
                    <a:pt x="5" y="0"/>
                    <a:pt x="4" y="0"/>
                  </a:cubicBezTo>
                  <a:cubicBezTo>
                    <a:pt x="4"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73" name="Freeform 3258">
              <a:extLst>
                <a:ext uri="{FF2B5EF4-FFF2-40B4-BE49-F238E27FC236}">
                  <a16:creationId xmlns:a16="http://schemas.microsoft.com/office/drawing/2014/main" id="{794B00E1-7102-0078-EBAF-D68BFE6E6695}"/>
                </a:ext>
              </a:extLst>
            </p:cNvPr>
            <p:cNvSpPr>
              <a:spLocks/>
            </p:cNvSpPr>
            <p:nvPr/>
          </p:nvSpPr>
          <p:spPr bwMode="auto">
            <a:xfrm>
              <a:off x="12172633" y="3831818"/>
              <a:ext cx="33106" cy="33106"/>
            </a:xfrm>
            <a:custGeom>
              <a:avLst/>
              <a:gdLst>
                <a:gd name="T0" fmla="*/ 2 w 5"/>
                <a:gd name="T1" fmla="*/ 0 h 5"/>
                <a:gd name="T2" fmla="*/ 0 w 5"/>
                <a:gd name="T3" fmla="*/ 1 h 5"/>
                <a:gd name="T4" fmla="*/ 0 w 5"/>
                <a:gd name="T5" fmla="*/ 2 h 5"/>
                <a:gd name="T6" fmla="*/ 0 w 5"/>
                <a:gd name="T7" fmla="*/ 2 h 5"/>
                <a:gd name="T8" fmla="*/ 0 w 5"/>
                <a:gd name="T9" fmla="*/ 2 h 5"/>
                <a:gd name="T10" fmla="*/ 0 w 5"/>
                <a:gd name="T11" fmla="*/ 3 h 5"/>
                <a:gd name="T12" fmla="*/ 1 w 5"/>
                <a:gd name="T13" fmla="*/ 5 h 5"/>
                <a:gd name="T14" fmla="*/ 2 w 5"/>
                <a:gd name="T15" fmla="*/ 5 h 5"/>
                <a:gd name="T16" fmla="*/ 2 w 5"/>
                <a:gd name="T17" fmla="*/ 5 h 5"/>
                <a:gd name="T18" fmla="*/ 2 w 5"/>
                <a:gd name="T19" fmla="*/ 5 h 5"/>
                <a:gd name="T20" fmla="*/ 5 w 5"/>
                <a:gd name="T21" fmla="*/ 3 h 5"/>
                <a:gd name="T22" fmla="*/ 5 w 5"/>
                <a:gd name="T23" fmla="*/ 3 h 5"/>
                <a:gd name="T24" fmla="*/ 5 w 5"/>
                <a:gd name="T25" fmla="*/ 3 h 5"/>
                <a:gd name="T26" fmla="*/ 5 w 5"/>
                <a:gd name="T27" fmla="*/ 2 h 5"/>
                <a:gd name="T28" fmla="*/ 5 w 5"/>
                <a:gd name="T29" fmla="*/ 1 h 5"/>
                <a:gd name="T30" fmla="*/ 3 w 5"/>
                <a:gd name="T31" fmla="*/ 0 h 5"/>
                <a:gd name="T32" fmla="*/ 2 w 5"/>
                <a:gd name="T33"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 h="5">
                  <a:moveTo>
                    <a:pt x="2" y="0"/>
                  </a:moveTo>
                  <a:cubicBezTo>
                    <a:pt x="1" y="0"/>
                    <a:pt x="1" y="0"/>
                    <a:pt x="0" y="1"/>
                  </a:cubicBezTo>
                  <a:cubicBezTo>
                    <a:pt x="0" y="1"/>
                    <a:pt x="0" y="2"/>
                    <a:pt x="0" y="2"/>
                  </a:cubicBezTo>
                  <a:cubicBezTo>
                    <a:pt x="0" y="2"/>
                    <a:pt x="0" y="2"/>
                    <a:pt x="0" y="2"/>
                  </a:cubicBezTo>
                  <a:cubicBezTo>
                    <a:pt x="0" y="2"/>
                    <a:pt x="0" y="2"/>
                    <a:pt x="0" y="2"/>
                  </a:cubicBezTo>
                  <a:cubicBezTo>
                    <a:pt x="0" y="3"/>
                    <a:pt x="0" y="3"/>
                    <a:pt x="0" y="3"/>
                  </a:cubicBezTo>
                  <a:cubicBezTo>
                    <a:pt x="0" y="4"/>
                    <a:pt x="0" y="5"/>
                    <a:pt x="1" y="5"/>
                  </a:cubicBezTo>
                  <a:cubicBezTo>
                    <a:pt x="1" y="5"/>
                    <a:pt x="1" y="5"/>
                    <a:pt x="2" y="5"/>
                  </a:cubicBezTo>
                  <a:cubicBezTo>
                    <a:pt x="2" y="5"/>
                    <a:pt x="2" y="5"/>
                    <a:pt x="2" y="5"/>
                  </a:cubicBezTo>
                  <a:cubicBezTo>
                    <a:pt x="2" y="5"/>
                    <a:pt x="2" y="5"/>
                    <a:pt x="2" y="5"/>
                  </a:cubicBezTo>
                  <a:cubicBezTo>
                    <a:pt x="4" y="5"/>
                    <a:pt x="5" y="5"/>
                    <a:pt x="5" y="3"/>
                  </a:cubicBezTo>
                  <a:cubicBezTo>
                    <a:pt x="5" y="3"/>
                    <a:pt x="5" y="3"/>
                    <a:pt x="5" y="3"/>
                  </a:cubicBezTo>
                  <a:cubicBezTo>
                    <a:pt x="5" y="3"/>
                    <a:pt x="5" y="3"/>
                    <a:pt x="5" y="3"/>
                  </a:cubicBezTo>
                  <a:cubicBezTo>
                    <a:pt x="5" y="2"/>
                    <a:pt x="5" y="2"/>
                    <a:pt x="5" y="2"/>
                  </a:cubicBezTo>
                  <a:cubicBezTo>
                    <a:pt x="5" y="1"/>
                    <a:pt x="5" y="1"/>
                    <a:pt x="5" y="1"/>
                  </a:cubicBezTo>
                  <a:cubicBezTo>
                    <a:pt x="4" y="1"/>
                    <a:pt x="4" y="0"/>
                    <a:pt x="3" y="0"/>
                  </a:cubicBezTo>
                  <a:cubicBezTo>
                    <a:pt x="3" y="0"/>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74" name="Freeform 3259">
              <a:extLst>
                <a:ext uri="{FF2B5EF4-FFF2-40B4-BE49-F238E27FC236}">
                  <a16:creationId xmlns:a16="http://schemas.microsoft.com/office/drawing/2014/main" id="{76BB8058-27D6-FC90-5AE7-8313C5A5FB4A}"/>
                </a:ext>
              </a:extLst>
            </p:cNvPr>
            <p:cNvSpPr>
              <a:spLocks/>
            </p:cNvSpPr>
            <p:nvPr/>
          </p:nvSpPr>
          <p:spPr bwMode="auto">
            <a:xfrm>
              <a:off x="12009863" y="4264951"/>
              <a:ext cx="38623" cy="38623"/>
            </a:xfrm>
            <a:custGeom>
              <a:avLst/>
              <a:gdLst>
                <a:gd name="T0" fmla="*/ 3 w 6"/>
                <a:gd name="T1" fmla="*/ 0 h 6"/>
                <a:gd name="T2" fmla="*/ 3 w 6"/>
                <a:gd name="T3" fmla="*/ 0 h 6"/>
                <a:gd name="T4" fmla="*/ 2 w 6"/>
                <a:gd name="T5" fmla="*/ 1 h 6"/>
                <a:gd name="T6" fmla="*/ 0 w 6"/>
                <a:gd name="T7" fmla="*/ 3 h 6"/>
                <a:gd name="T8" fmla="*/ 2 w 6"/>
                <a:gd name="T9" fmla="*/ 6 h 6"/>
                <a:gd name="T10" fmla="*/ 3 w 6"/>
                <a:gd name="T11" fmla="*/ 6 h 6"/>
                <a:gd name="T12" fmla="*/ 6 w 6"/>
                <a:gd name="T13" fmla="*/ 4 h 6"/>
                <a:gd name="T14" fmla="*/ 5 w 6"/>
                <a:gd name="T15" fmla="*/ 1 h 6"/>
                <a:gd name="T16" fmla="*/ 5 w 6"/>
                <a:gd name="T17" fmla="*/ 1 h 6"/>
                <a:gd name="T18" fmla="*/ 4 w 6"/>
                <a:gd name="T19" fmla="*/ 1 h 6"/>
                <a:gd name="T20" fmla="*/ 4 w 6"/>
                <a:gd name="T21" fmla="*/ 1 h 6"/>
                <a:gd name="T22" fmla="*/ 3 w 6"/>
                <a:gd name="T23" fmla="*/ 0 h 6"/>
                <a:gd name="T24" fmla="*/ 3 w 6"/>
                <a:gd name="T2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6">
                  <a:moveTo>
                    <a:pt x="3" y="0"/>
                  </a:moveTo>
                  <a:cubicBezTo>
                    <a:pt x="3" y="0"/>
                    <a:pt x="3" y="0"/>
                    <a:pt x="3" y="0"/>
                  </a:cubicBezTo>
                  <a:cubicBezTo>
                    <a:pt x="2" y="0"/>
                    <a:pt x="2" y="0"/>
                    <a:pt x="2" y="1"/>
                  </a:cubicBezTo>
                  <a:cubicBezTo>
                    <a:pt x="1" y="1"/>
                    <a:pt x="0" y="2"/>
                    <a:pt x="0" y="3"/>
                  </a:cubicBezTo>
                  <a:cubicBezTo>
                    <a:pt x="0" y="4"/>
                    <a:pt x="1" y="6"/>
                    <a:pt x="2" y="6"/>
                  </a:cubicBezTo>
                  <a:cubicBezTo>
                    <a:pt x="3" y="6"/>
                    <a:pt x="3" y="6"/>
                    <a:pt x="3" y="6"/>
                  </a:cubicBezTo>
                  <a:cubicBezTo>
                    <a:pt x="4" y="6"/>
                    <a:pt x="5" y="5"/>
                    <a:pt x="6" y="4"/>
                  </a:cubicBezTo>
                  <a:cubicBezTo>
                    <a:pt x="6" y="3"/>
                    <a:pt x="5" y="2"/>
                    <a:pt x="5" y="1"/>
                  </a:cubicBezTo>
                  <a:cubicBezTo>
                    <a:pt x="5" y="1"/>
                    <a:pt x="5" y="1"/>
                    <a:pt x="5" y="1"/>
                  </a:cubicBezTo>
                  <a:cubicBezTo>
                    <a:pt x="4" y="1"/>
                    <a:pt x="4" y="1"/>
                    <a:pt x="4" y="1"/>
                  </a:cubicBezTo>
                  <a:cubicBezTo>
                    <a:pt x="4" y="1"/>
                    <a:pt x="4" y="1"/>
                    <a:pt x="4" y="1"/>
                  </a:cubicBezTo>
                  <a:cubicBezTo>
                    <a:pt x="4" y="1"/>
                    <a:pt x="4" y="0"/>
                    <a:pt x="3" y="0"/>
                  </a:cubicBezTo>
                  <a:cubicBezTo>
                    <a:pt x="3"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75" name="Freeform 3260">
              <a:extLst>
                <a:ext uri="{FF2B5EF4-FFF2-40B4-BE49-F238E27FC236}">
                  <a16:creationId xmlns:a16="http://schemas.microsoft.com/office/drawing/2014/main" id="{765E97AF-7064-61D9-88C1-EE4937F97D29}"/>
                </a:ext>
              </a:extLst>
            </p:cNvPr>
            <p:cNvSpPr>
              <a:spLocks/>
            </p:cNvSpPr>
            <p:nvPr/>
          </p:nvSpPr>
          <p:spPr bwMode="auto">
            <a:xfrm>
              <a:off x="14026553" y="3911823"/>
              <a:ext cx="38623" cy="33106"/>
            </a:xfrm>
            <a:custGeom>
              <a:avLst/>
              <a:gdLst>
                <a:gd name="T0" fmla="*/ 3 w 6"/>
                <a:gd name="T1" fmla="*/ 0 h 5"/>
                <a:gd name="T2" fmla="*/ 2 w 6"/>
                <a:gd name="T3" fmla="*/ 0 h 5"/>
                <a:gd name="T4" fmla="*/ 2 w 6"/>
                <a:gd name="T5" fmla="*/ 0 h 5"/>
                <a:gd name="T6" fmla="*/ 1 w 6"/>
                <a:gd name="T7" fmla="*/ 1 h 5"/>
                <a:gd name="T8" fmla="*/ 1 w 6"/>
                <a:gd name="T9" fmla="*/ 1 h 5"/>
                <a:gd name="T10" fmla="*/ 0 w 6"/>
                <a:gd name="T11" fmla="*/ 2 h 5"/>
                <a:gd name="T12" fmla="*/ 3 w 6"/>
                <a:gd name="T13" fmla="*/ 5 h 5"/>
                <a:gd name="T14" fmla="*/ 3 w 6"/>
                <a:gd name="T15" fmla="*/ 5 h 5"/>
                <a:gd name="T16" fmla="*/ 6 w 6"/>
                <a:gd name="T17" fmla="*/ 3 h 5"/>
                <a:gd name="T18" fmla="*/ 6 w 6"/>
                <a:gd name="T19" fmla="*/ 3 h 5"/>
                <a:gd name="T20" fmla="*/ 6 w 6"/>
                <a:gd name="T21" fmla="*/ 3 h 5"/>
                <a:gd name="T22" fmla="*/ 4 w 6"/>
                <a:gd name="T23" fmla="*/ 0 h 5"/>
                <a:gd name="T24" fmla="*/ 3 w 6"/>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5">
                  <a:moveTo>
                    <a:pt x="3" y="0"/>
                  </a:moveTo>
                  <a:cubicBezTo>
                    <a:pt x="3" y="0"/>
                    <a:pt x="3" y="0"/>
                    <a:pt x="2" y="0"/>
                  </a:cubicBezTo>
                  <a:cubicBezTo>
                    <a:pt x="2" y="0"/>
                    <a:pt x="2" y="0"/>
                    <a:pt x="2" y="0"/>
                  </a:cubicBezTo>
                  <a:cubicBezTo>
                    <a:pt x="2" y="0"/>
                    <a:pt x="1" y="1"/>
                    <a:pt x="1" y="1"/>
                  </a:cubicBezTo>
                  <a:cubicBezTo>
                    <a:pt x="1" y="1"/>
                    <a:pt x="1" y="1"/>
                    <a:pt x="1" y="1"/>
                  </a:cubicBezTo>
                  <a:cubicBezTo>
                    <a:pt x="1" y="2"/>
                    <a:pt x="1" y="2"/>
                    <a:pt x="0" y="2"/>
                  </a:cubicBezTo>
                  <a:cubicBezTo>
                    <a:pt x="0" y="4"/>
                    <a:pt x="1" y="5"/>
                    <a:pt x="3" y="5"/>
                  </a:cubicBezTo>
                  <a:cubicBezTo>
                    <a:pt x="3" y="5"/>
                    <a:pt x="3" y="5"/>
                    <a:pt x="3" y="5"/>
                  </a:cubicBezTo>
                  <a:cubicBezTo>
                    <a:pt x="4" y="5"/>
                    <a:pt x="6" y="5"/>
                    <a:pt x="6" y="3"/>
                  </a:cubicBezTo>
                  <a:cubicBezTo>
                    <a:pt x="6" y="3"/>
                    <a:pt x="6" y="3"/>
                    <a:pt x="6" y="3"/>
                  </a:cubicBezTo>
                  <a:cubicBezTo>
                    <a:pt x="6" y="3"/>
                    <a:pt x="6" y="3"/>
                    <a:pt x="6" y="3"/>
                  </a:cubicBezTo>
                  <a:cubicBezTo>
                    <a:pt x="6" y="1"/>
                    <a:pt x="5" y="0"/>
                    <a:pt x="4" y="0"/>
                  </a:cubicBezTo>
                  <a:cubicBezTo>
                    <a:pt x="3"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76" name="Freeform 3261">
              <a:extLst>
                <a:ext uri="{FF2B5EF4-FFF2-40B4-BE49-F238E27FC236}">
                  <a16:creationId xmlns:a16="http://schemas.microsoft.com/office/drawing/2014/main" id="{C01A141C-B140-57D9-EF38-B5C892C04D84}"/>
                </a:ext>
              </a:extLst>
            </p:cNvPr>
            <p:cNvSpPr>
              <a:spLocks/>
            </p:cNvSpPr>
            <p:nvPr/>
          </p:nvSpPr>
          <p:spPr bwMode="auto">
            <a:xfrm>
              <a:off x="13797572" y="3754571"/>
              <a:ext cx="24829" cy="19312"/>
            </a:xfrm>
            <a:custGeom>
              <a:avLst/>
              <a:gdLst>
                <a:gd name="T0" fmla="*/ 2 w 4"/>
                <a:gd name="T1" fmla="*/ 0 h 3"/>
                <a:gd name="T2" fmla="*/ 0 w 4"/>
                <a:gd name="T3" fmla="*/ 1 h 3"/>
                <a:gd name="T4" fmla="*/ 0 w 4"/>
                <a:gd name="T5" fmla="*/ 1 h 3"/>
                <a:gd name="T6" fmla="*/ 0 w 4"/>
                <a:gd name="T7" fmla="*/ 2 h 3"/>
                <a:gd name="T8" fmla="*/ 0 w 4"/>
                <a:gd name="T9" fmla="*/ 2 h 3"/>
                <a:gd name="T10" fmla="*/ 0 w 4"/>
                <a:gd name="T11" fmla="*/ 2 h 3"/>
                <a:gd name="T12" fmla="*/ 2 w 4"/>
                <a:gd name="T13" fmla="*/ 3 h 3"/>
                <a:gd name="T14" fmla="*/ 2 w 4"/>
                <a:gd name="T15" fmla="*/ 3 h 3"/>
                <a:gd name="T16" fmla="*/ 3 w 4"/>
                <a:gd name="T17" fmla="*/ 3 h 3"/>
                <a:gd name="T18" fmla="*/ 4 w 4"/>
                <a:gd name="T19" fmla="*/ 2 h 3"/>
                <a:gd name="T20" fmla="*/ 4 w 4"/>
                <a:gd name="T21" fmla="*/ 2 h 3"/>
                <a:gd name="T22" fmla="*/ 4 w 4"/>
                <a:gd name="T23" fmla="*/ 1 h 3"/>
                <a:gd name="T24" fmla="*/ 4 w 4"/>
                <a:gd name="T25" fmla="*/ 1 h 3"/>
                <a:gd name="T26" fmla="*/ 3 w 4"/>
                <a:gd name="T27" fmla="*/ 0 h 3"/>
                <a:gd name="T28" fmla="*/ 3 w 4"/>
                <a:gd name="T29" fmla="*/ 0 h 3"/>
                <a:gd name="T30" fmla="*/ 2 w 4"/>
                <a:gd name="T31" fmla="*/ 0 h 3"/>
                <a:gd name="T32" fmla="*/ 2 w 4"/>
                <a:gd name="T33"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3">
                  <a:moveTo>
                    <a:pt x="2" y="0"/>
                  </a:moveTo>
                  <a:cubicBezTo>
                    <a:pt x="1" y="0"/>
                    <a:pt x="0" y="0"/>
                    <a:pt x="0" y="1"/>
                  </a:cubicBezTo>
                  <a:cubicBezTo>
                    <a:pt x="0" y="1"/>
                    <a:pt x="0" y="1"/>
                    <a:pt x="0" y="1"/>
                  </a:cubicBezTo>
                  <a:cubicBezTo>
                    <a:pt x="0" y="1"/>
                    <a:pt x="0" y="2"/>
                    <a:pt x="0" y="2"/>
                  </a:cubicBezTo>
                  <a:cubicBezTo>
                    <a:pt x="0" y="2"/>
                    <a:pt x="0" y="2"/>
                    <a:pt x="0" y="2"/>
                  </a:cubicBezTo>
                  <a:cubicBezTo>
                    <a:pt x="0" y="2"/>
                    <a:pt x="0" y="2"/>
                    <a:pt x="0" y="2"/>
                  </a:cubicBezTo>
                  <a:cubicBezTo>
                    <a:pt x="0" y="3"/>
                    <a:pt x="1" y="3"/>
                    <a:pt x="2" y="3"/>
                  </a:cubicBezTo>
                  <a:cubicBezTo>
                    <a:pt x="2" y="3"/>
                    <a:pt x="2" y="3"/>
                    <a:pt x="2" y="3"/>
                  </a:cubicBezTo>
                  <a:cubicBezTo>
                    <a:pt x="2" y="3"/>
                    <a:pt x="3" y="3"/>
                    <a:pt x="3" y="3"/>
                  </a:cubicBezTo>
                  <a:cubicBezTo>
                    <a:pt x="3" y="3"/>
                    <a:pt x="4" y="3"/>
                    <a:pt x="4" y="2"/>
                  </a:cubicBezTo>
                  <a:cubicBezTo>
                    <a:pt x="4" y="2"/>
                    <a:pt x="4" y="2"/>
                    <a:pt x="4" y="2"/>
                  </a:cubicBezTo>
                  <a:cubicBezTo>
                    <a:pt x="4" y="1"/>
                    <a:pt x="4" y="1"/>
                    <a:pt x="4" y="1"/>
                  </a:cubicBezTo>
                  <a:cubicBezTo>
                    <a:pt x="4" y="1"/>
                    <a:pt x="4" y="1"/>
                    <a:pt x="4" y="1"/>
                  </a:cubicBezTo>
                  <a:cubicBezTo>
                    <a:pt x="3" y="0"/>
                    <a:pt x="3" y="0"/>
                    <a:pt x="3" y="0"/>
                  </a:cubicBezTo>
                  <a:cubicBezTo>
                    <a:pt x="3" y="0"/>
                    <a:pt x="3" y="0"/>
                    <a:pt x="3" y="0"/>
                  </a:cubicBezTo>
                  <a:cubicBezTo>
                    <a:pt x="3" y="0"/>
                    <a:pt x="2"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77" name="Freeform 3262">
              <a:extLst>
                <a:ext uri="{FF2B5EF4-FFF2-40B4-BE49-F238E27FC236}">
                  <a16:creationId xmlns:a16="http://schemas.microsoft.com/office/drawing/2014/main" id="{973A89A4-4622-A308-5BB8-FC5D5BBA892A}"/>
                </a:ext>
              </a:extLst>
            </p:cNvPr>
            <p:cNvSpPr>
              <a:spLocks/>
            </p:cNvSpPr>
            <p:nvPr/>
          </p:nvSpPr>
          <p:spPr bwMode="auto">
            <a:xfrm>
              <a:off x="14294158" y="3944929"/>
              <a:ext cx="27588" cy="24829"/>
            </a:xfrm>
            <a:custGeom>
              <a:avLst/>
              <a:gdLst>
                <a:gd name="T0" fmla="*/ 2 w 4"/>
                <a:gd name="T1" fmla="*/ 0 h 4"/>
                <a:gd name="T2" fmla="*/ 1 w 4"/>
                <a:gd name="T3" fmla="*/ 0 h 4"/>
                <a:gd name="T4" fmla="*/ 0 w 4"/>
                <a:gd name="T5" fmla="*/ 1 h 4"/>
                <a:gd name="T6" fmla="*/ 0 w 4"/>
                <a:gd name="T7" fmla="*/ 1 h 4"/>
                <a:gd name="T8" fmla="*/ 0 w 4"/>
                <a:gd name="T9" fmla="*/ 1 h 4"/>
                <a:gd name="T10" fmla="*/ 0 w 4"/>
                <a:gd name="T11" fmla="*/ 2 h 4"/>
                <a:gd name="T12" fmla="*/ 2 w 4"/>
                <a:gd name="T13" fmla="*/ 4 h 4"/>
                <a:gd name="T14" fmla="*/ 2 w 4"/>
                <a:gd name="T15" fmla="*/ 4 h 4"/>
                <a:gd name="T16" fmla="*/ 4 w 4"/>
                <a:gd name="T17" fmla="*/ 2 h 4"/>
                <a:gd name="T18" fmla="*/ 2 w 4"/>
                <a:gd name="T19" fmla="*/ 0 h 4"/>
                <a:gd name="T20" fmla="*/ 2 w 4"/>
                <a:gd name="T2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4">
                  <a:moveTo>
                    <a:pt x="2" y="0"/>
                  </a:moveTo>
                  <a:cubicBezTo>
                    <a:pt x="1" y="0"/>
                    <a:pt x="1" y="0"/>
                    <a:pt x="1" y="0"/>
                  </a:cubicBezTo>
                  <a:cubicBezTo>
                    <a:pt x="0" y="0"/>
                    <a:pt x="0" y="1"/>
                    <a:pt x="0" y="1"/>
                  </a:cubicBezTo>
                  <a:cubicBezTo>
                    <a:pt x="0" y="1"/>
                    <a:pt x="0" y="1"/>
                    <a:pt x="0" y="1"/>
                  </a:cubicBezTo>
                  <a:cubicBezTo>
                    <a:pt x="0" y="1"/>
                    <a:pt x="0" y="1"/>
                    <a:pt x="0" y="1"/>
                  </a:cubicBezTo>
                  <a:cubicBezTo>
                    <a:pt x="0" y="1"/>
                    <a:pt x="0" y="2"/>
                    <a:pt x="0" y="2"/>
                  </a:cubicBezTo>
                  <a:cubicBezTo>
                    <a:pt x="0" y="3"/>
                    <a:pt x="1" y="3"/>
                    <a:pt x="2" y="4"/>
                  </a:cubicBezTo>
                  <a:cubicBezTo>
                    <a:pt x="2" y="4"/>
                    <a:pt x="2" y="4"/>
                    <a:pt x="2" y="4"/>
                  </a:cubicBezTo>
                  <a:cubicBezTo>
                    <a:pt x="3" y="4"/>
                    <a:pt x="4" y="3"/>
                    <a:pt x="4" y="2"/>
                  </a:cubicBezTo>
                  <a:cubicBezTo>
                    <a:pt x="4" y="1"/>
                    <a:pt x="3"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78" name="Freeform 3263">
              <a:extLst>
                <a:ext uri="{FF2B5EF4-FFF2-40B4-BE49-F238E27FC236}">
                  <a16:creationId xmlns:a16="http://schemas.microsoft.com/office/drawing/2014/main" id="{D3271C6B-C7D4-6F9F-142E-7B021E3A086A}"/>
                </a:ext>
              </a:extLst>
            </p:cNvPr>
            <p:cNvSpPr>
              <a:spLocks/>
            </p:cNvSpPr>
            <p:nvPr/>
          </p:nvSpPr>
          <p:spPr bwMode="auto">
            <a:xfrm>
              <a:off x="13949307" y="3682842"/>
              <a:ext cx="24829" cy="24829"/>
            </a:xfrm>
            <a:custGeom>
              <a:avLst/>
              <a:gdLst>
                <a:gd name="T0" fmla="*/ 2 w 4"/>
                <a:gd name="T1" fmla="*/ 0 h 4"/>
                <a:gd name="T2" fmla="*/ 2 w 4"/>
                <a:gd name="T3" fmla="*/ 0 h 4"/>
                <a:gd name="T4" fmla="*/ 1 w 4"/>
                <a:gd name="T5" fmla="*/ 1 h 4"/>
                <a:gd name="T6" fmla="*/ 0 w 4"/>
                <a:gd name="T7" fmla="*/ 1 h 4"/>
                <a:gd name="T8" fmla="*/ 0 w 4"/>
                <a:gd name="T9" fmla="*/ 2 h 4"/>
                <a:gd name="T10" fmla="*/ 0 w 4"/>
                <a:gd name="T11" fmla="*/ 3 h 4"/>
                <a:gd name="T12" fmla="*/ 0 w 4"/>
                <a:gd name="T13" fmla="*/ 3 h 4"/>
                <a:gd name="T14" fmla="*/ 2 w 4"/>
                <a:gd name="T15" fmla="*/ 4 h 4"/>
                <a:gd name="T16" fmla="*/ 2 w 4"/>
                <a:gd name="T17" fmla="*/ 4 h 4"/>
                <a:gd name="T18" fmla="*/ 2 w 4"/>
                <a:gd name="T19" fmla="*/ 4 h 4"/>
                <a:gd name="T20" fmla="*/ 3 w 4"/>
                <a:gd name="T21" fmla="*/ 4 h 4"/>
                <a:gd name="T22" fmla="*/ 3 w 4"/>
                <a:gd name="T23" fmla="*/ 4 h 4"/>
                <a:gd name="T24" fmla="*/ 4 w 4"/>
                <a:gd name="T25" fmla="*/ 3 h 4"/>
                <a:gd name="T26" fmla="*/ 4 w 4"/>
                <a:gd name="T27" fmla="*/ 3 h 4"/>
                <a:gd name="T28" fmla="*/ 2 w 4"/>
                <a:gd name="T29" fmla="*/ 0 h 4"/>
                <a:gd name="T30" fmla="*/ 2 w 4"/>
                <a:gd name="T31" fmla="*/ 0 h 4"/>
                <a:gd name="T32" fmla="*/ 2 w 4"/>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4">
                  <a:moveTo>
                    <a:pt x="2" y="0"/>
                  </a:moveTo>
                  <a:cubicBezTo>
                    <a:pt x="2" y="0"/>
                    <a:pt x="2" y="0"/>
                    <a:pt x="2" y="0"/>
                  </a:cubicBezTo>
                  <a:cubicBezTo>
                    <a:pt x="1" y="0"/>
                    <a:pt x="1" y="1"/>
                    <a:pt x="1" y="1"/>
                  </a:cubicBezTo>
                  <a:cubicBezTo>
                    <a:pt x="0" y="1"/>
                    <a:pt x="0" y="1"/>
                    <a:pt x="0" y="1"/>
                  </a:cubicBezTo>
                  <a:cubicBezTo>
                    <a:pt x="0" y="1"/>
                    <a:pt x="0" y="2"/>
                    <a:pt x="0" y="2"/>
                  </a:cubicBezTo>
                  <a:cubicBezTo>
                    <a:pt x="0" y="2"/>
                    <a:pt x="0" y="3"/>
                    <a:pt x="0" y="3"/>
                  </a:cubicBezTo>
                  <a:cubicBezTo>
                    <a:pt x="0" y="3"/>
                    <a:pt x="0" y="3"/>
                    <a:pt x="0" y="3"/>
                  </a:cubicBezTo>
                  <a:cubicBezTo>
                    <a:pt x="1" y="4"/>
                    <a:pt x="1" y="4"/>
                    <a:pt x="2" y="4"/>
                  </a:cubicBezTo>
                  <a:cubicBezTo>
                    <a:pt x="2" y="4"/>
                    <a:pt x="2" y="4"/>
                    <a:pt x="2" y="4"/>
                  </a:cubicBezTo>
                  <a:cubicBezTo>
                    <a:pt x="2" y="4"/>
                    <a:pt x="2" y="4"/>
                    <a:pt x="2" y="4"/>
                  </a:cubicBezTo>
                  <a:cubicBezTo>
                    <a:pt x="2" y="4"/>
                    <a:pt x="3" y="4"/>
                    <a:pt x="3" y="4"/>
                  </a:cubicBezTo>
                  <a:cubicBezTo>
                    <a:pt x="3" y="4"/>
                    <a:pt x="3" y="4"/>
                    <a:pt x="3" y="4"/>
                  </a:cubicBezTo>
                  <a:cubicBezTo>
                    <a:pt x="3" y="3"/>
                    <a:pt x="4" y="3"/>
                    <a:pt x="4" y="3"/>
                  </a:cubicBezTo>
                  <a:cubicBezTo>
                    <a:pt x="4" y="3"/>
                    <a:pt x="4" y="3"/>
                    <a:pt x="4" y="3"/>
                  </a:cubicBezTo>
                  <a:cubicBezTo>
                    <a:pt x="4" y="2"/>
                    <a:pt x="3" y="1"/>
                    <a:pt x="2" y="0"/>
                  </a:cubicBezTo>
                  <a:cubicBezTo>
                    <a:pt x="2" y="0"/>
                    <a:pt x="2"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79" name="Freeform 3264">
              <a:extLst>
                <a:ext uri="{FF2B5EF4-FFF2-40B4-BE49-F238E27FC236}">
                  <a16:creationId xmlns:a16="http://schemas.microsoft.com/office/drawing/2014/main" id="{4A96EC79-7C1D-DB18-33DC-A8F0D09F3388}"/>
                </a:ext>
              </a:extLst>
            </p:cNvPr>
            <p:cNvSpPr>
              <a:spLocks/>
            </p:cNvSpPr>
            <p:nvPr/>
          </p:nvSpPr>
          <p:spPr bwMode="auto">
            <a:xfrm>
              <a:off x="13529967" y="3222121"/>
              <a:ext cx="30347" cy="22070"/>
            </a:xfrm>
            <a:custGeom>
              <a:avLst/>
              <a:gdLst>
                <a:gd name="T0" fmla="*/ 2 w 5"/>
                <a:gd name="T1" fmla="*/ 0 h 3"/>
                <a:gd name="T2" fmla="*/ 0 w 5"/>
                <a:gd name="T3" fmla="*/ 1 h 3"/>
                <a:gd name="T4" fmla="*/ 1 w 5"/>
                <a:gd name="T5" fmla="*/ 3 h 3"/>
                <a:gd name="T6" fmla="*/ 2 w 5"/>
                <a:gd name="T7" fmla="*/ 3 h 3"/>
                <a:gd name="T8" fmla="*/ 2 w 5"/>
                <a:gd name="T9" fmla="*/ 3 h 3"/>
                <a:gd name="T10" fmla="*/ 2 w 5"/>
                <a:gd name="T11" fmla="*/ 3 h 3"/>
                <a:gd name="T12" fmla="*/ 2 w 5"/>
                <a:gd name="T13" fmla="*/ 3 h 3"/>
                <a:gd name="T14" fmla="*/ 2 w 5"/>
                <a:gd name="T15" fmla="*/ 3 h 3"/>
                <a:gd name="T16" fmla="*/ 3 w 5"/>
                <a:gd name="T17" fmla="*/ 3 h 3"/>
                <a:gd name="T18" fmla="*/ 4 w 5"/>
                <a:gd name="T19" fmla="*/ 3 h 3"/>
                <a:gd name="T20" fmla="*/ 4 w 5"/>
                <a:gd name="T21" fmla="*/ 2 h 3"/>
                <a:gd name="T22" fmla="*/ 3 w 5"/>
                <a:gd name="T23" fmla="*/ 0 h 3"/>
                <a:gd name="T24" fmla="*/ 2 w 5"/>
                <a:gd name="T25"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3">
                  <a:moveTo>
                    <a:pt x="2" y="0"/>
                  </a:moveTo>
                  <a:cubicBezTo>
                    <a:pt x="1" y="0"/>
                    <a:pt x="1" y="0"/>
                    <a:pt x="0" y="1"/>
                  </a:cubicBezTo>
                  <a:cubicBezTo>
                    <a:pt x="0" y="2"/>
                    <a:pt x="1" y="3"/>
                    <a:pt x="1" y="3"/>
                  </a:cubicBezTo>
                  <a:cubicBezTo>
                    <a:pt x="1" y="3"/>
                    <a:pt x="2" y="3"/>
                    <a:pt x="2" y="3"/>
                  </a:cubicBezTo>
                  <a:cubicBezTo>
                    <a:pt x="2" y="3"/>
                    <a:pt x="2" y="3"/>
                    <a:pt x="2" y="3"/>
                  </a:cubicBezTo>
                  <a:cubicBezTo>
                    <a:pt x="2" y="3"/>
                    <a:pt x="2" y="3"/>
                    <a:pt x="2" y="3"/>
                  </a:cubicBezTo>
                  <a:cubicBezTo>
                    <a:pt x="2" y="3"/>
                    <a:pt x="2" y="3"/>
                    <a:pt x="2" y="3"/>
                  </a:cubicBezTo>
                  <a:cubicBezTo>
                    <a:pt x="2" y="3"/>
                    <a:pt x="2" y="3"/>
                    <a:pt x="2" y="3"/>
                  </a:cubicBezTo>
                  <a:cubicBezTo>
                    <a:pt x="3" y="3"/>
                    <a:pt x="3" y="3"/>
                    <a:pt x="3" y="3"/>
                  </a:cubicBezTo>
                  <a:cubicBezTo>
                    <a:pt x="3" y="3"/>
                    <a:pt x="3" y="3"/>
                    <a:pt x="4" y="3"/>
                  </a:cubicBezTo>
                  <a:cubicBezTo>
                    <a:pt x="4" y="3"/>
                    <a:pt x="4" y="2"/>
                    <a:pt x="4" y="2"/>
                  </a:cubicBezTo>
                  <a:cubicBezTo>
                    <a:pt x="5" y="1"/>
                    <a:pt x="4" y="0"/>
                    <a:pt x="3" y="0"/>
                  </a:cubicBezTo>
                  <a:cubicBezTo>
                    <a:pt x="3" y="0"/>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80" name="Freeform 3265">
              <a:extLst>
                <a:ext uri="{FF2B5EF4-FFF2-40B4-BE49-F238E27FC236}">
                  <a16:creationId xmlns:a16="http://schemas.microsoft.com/office/drawing/2014/main" id="{B8CFAEF1-B477-86EB-5392-91116BC827F4}"/>
                </a:ext>
              </a:extLst>
            </p:cNvPr>
            <p:cNvSpPr>
              <a:spLocks/>
            </p:cNvSpPr>
            <p:nvPr/>
          </p:nvSpPr>
          <p:spPr bwMode="auto">
            <a:xfrm>
              <a:off x="13240292" y="3768365"/>
              <a:ext cx="27588" cy="24829"/>
            </a:xfrm>
            <a:custGeom>
              <a:avLst/>
              <a:gdLst>
                <a:gd name="T0" fmla="*/ 2 w 4"/>
                <a:gd name="T1" fmla="*/ 0 h 4"/>
                <a:gd name="T2" fmla="*/ 0 w 4"/>
                <a:gd name="T3" fmla="*/ 2 h 4"/>
                <a:gd name="T4" fmla="*/ 0 w 4"/>
                <a:gd name="T5" fmla="*/ 2 h 4"/>
                <a:gd name="T6" fmla="*/ 0 w 4"/>
                <a:gd name="T7" fmla="*/ 2 h 4"/>
                <a:gd name="T8" fmla="*/ 0 w 4"/>
                <a:gd name="T9" fmla="*/ 2 h 4"/>
                <a:gd name="T10" fmla="*/ 0 w 4"/>
                <a:gd name="T11" fmla="*/ 3 h 4"/>
                <a:gd name="T12" fmla="*/ 1 w 4"/>
                <a:gd name="T13" fmla="*/ 4 h 4"/>
                <a:gd name="T14" fmla="*/ 1 w 4"/>
                <a:gd name="T15" fmla="*/ 4 h 4"/>
                <a:gd name="T16" fmla="*/ 1 w 4"/>
                <a:gd name="T17" fmla="*/ 4 h 4"/>
                <a:gd name="T18" fmla="*/ 2 w 4"/>
                <a:gd name="T19" fmla="*/ 4 h 4"/>
                <a:gd name="T20" fmla="*/ 4 w 4"/>
                <a:gd name="T21" fmla="*/ 3 h 4"/>
                <a:gd name="T22" fmla="*/ 4 w 4"/>
                <a:gd name="T23" fmla="*/ 2 h 4"/>
                <a:gd name="T24" fmla="*/ 4 w 4"/>
                <a:gd name="T25" fmla="*/ 2 h 4"/>
                <a:gd name="T26" fmla="*/ 4 w 4"/>
                <a:gd name="T27" fmla="*/ 2 h 4"/>
                <a:gd name="T28" fmla="*/ 3 w 4"/>
                <a:gd name="T29" fmla="*/ 1 h 4"/>
                <a:gd name="T30" fmla="*/ 3 w 4"/>
                <a:gd name="T31" fmla="*/ 1 h 4"/>
                <a:gd name="T32" fmla="*/ 2 w 4"/>
                <a:gd name="T33" fmla="*/ 0 h 4"/>
                <a:gd name="T34" fmla="*/ 2 w 4"/>
                <a:gd name="T35" fmla="*/ 0 h 4"/>
                <a:gd name="T36" fmla="*/ 2 w 4"/>
                <a:gd name="T3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 h="4">
                  <a:moveTo>
                    <a:pt x="2" y="0"/>
                  </a:moveTo>
                  <a:cubicBezTo>
                    <a:pt x="1" y="0"/>
                    <a:pt x="0" y="1"/>
                    <a:pt x="0" y="2"/>
                  </a:cubicBezTo>
                  <a:cubicBezTo>
                    <a:pt x="0" y="2"/>
                    <a:pt x="0" y="2"/>
                    <a:pt x="0" y="2"/>
                  </a:cubicBezTo>
                  <a:cubicBezTo>
                    <a:pt x="0" y="2"/>
                    <a:pt x="0" y="2"/>
                    <a:pt x="0" y="2"/>
                  </a:cubicBezTo>
                  <a:cubicBezTo>
                    <a:pt x="0" y="2"/>
                    <a:pt x="0" y="2"/>
                    <a:pt x="0" y="2"/>
                  </a:cubicBezTo>
                  <a:cubicBezTo>
                    <a:pt x="0" y="3"/>
                    <a:pt x="0" y="3"/>
                    <a:pt x="0" y="3"/>
                  </a:cubicBezTo>
                  <a:cubicBezTo>
                    <a:pt x="0" y="3"/>
                    <a:pt x="0" y="4"/>
                    <a:pt x="1" y="4"/>
                  </a:cubicBezTo>
                  <a:cubicBezTo>
                    <a:pt x="1" y="4"/>
                    <a:pt x="1" y="4"/>
                    <a:pt x="1" y="4"/>
                  </a:cubicBezTo>
                  <a:cubicBezTo>
                    <a:pt x="1" y="4"/>
                    <a:pt x="1" y="4"/>
                    <a:pt x="1" y="4"/>
                  </a:cubicBezTo>
                  <a:cubicBezTo>
                    <a:pt x="1" y="4"/>
                    <a:pt x="2" y="4"/>
                    <a:pt x="2" y="4"/>
                  </a:cubicBezTo>
                  <a:cubicBezTo>
                    <a:pt x="3" y="4"/>
                    <a:pt x="3" y="4"/>
                    <a:pt x="4" y="3"/>
                  </a:cubicBezTo>
                  <a:cubicBezTo>
                    <a:pt x="4" y="2"/>
                    <a:pt x="4" y="2"/>
                    <a:pt x="4" y="2"/>
                  </a:cubicBezTo>
                  <a:cubicBezTo>
                    <a:pt x="4" y="2"/>
                    <a:pt x="4" y="2"/>
                    <a:pt x="4" y="2"/>
                  </a:cubicBezTo>
                  <a:cubicBezTo>
                    <a:pt x="4" y="2"/>
                    <a:pt x="4" y="2"/>
                    <a:pt x="4" y="2"/>
                  </a:cubicBezTo>
                  <a:cubicBezTo>
                    <a:pt x="3" y="1"/>
                    <a:pt x="3" y="1"/>
                    <a:pt x="3" y="1"/>
                  </a:cubicBezTo>
                  <a:cubicBezTo>
                    <a:pt x="3" y="1"/>
                    <a:pt x="3" y="1"/>
                    <a:pt x="3" y="1"/>
                  </a:cubicBezTo>
                  <a:cubicBezTo>
                    <a:pt x="3" y="1"/>
                    <a:pt x="3" y="0"/>
                    <a:pt x="2" y="0"/>
                  </a:cubicBezTo>
                  <a:cubicBezTo>
                    <a:pt x="2" y="0"/>
                    <a:pt x="2"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81" name="Freeform 3266">
              <a:extLst>
                <a:ext uri="{FF2B5EF4-FFF2-40B4-BE49-F238E27FC236}">
                  <a16:creationId xmlns:a16="http://schemas.microsoft.com/office/drawing/2014/main" id="{DF244118-4B8A-929A-B30E-563138BBBE8C}"/>
                </a:ext>
              </a:extLst>
            </p:cNvPr>
            <p:cNvSpPr>
              <a:spLocks/>
            </p:cNvSpPr>
            <p:nvPr/>
          </p:nvSpPr>
          <p:spPr bwMode="auto">
            <a:xfrm>
              <a:off x="12572660" y="3611113"/>
              <a:ext cx="24829" cy="24829"/>
            </a:xfrm>
            <a:custGeom>
              <a:avLst/>
              <a:gdLst>
                <a:gd name="T0" fmla="*/ 2 w 4"/>
                <a:gd name="T1" fmla="*/ 0 h 4"/>
                <a:gd name="T2" fmla="*/ 0 w 4"/>
                <a:gd name="T3" fmla="*/ 1 h 4"/>
                <a:gd name="T4" fmla="*/ 0 w 4"/>
                <a:gd name="T5" fmla="*/ 2 h 4"/>
                <a:gd name="T6" fmla="*/ 0 w 4"/>
                <a:gd name="T7" fmla="*/ 3 h 4"/>
                <a:gd name="T8" fmla="*/ 0 w 4"/>
                <a:gd name="T9" fmla="*/ 3 h 4"/>
                <a:gd name="T10" fmla="*/ 1 w 4"/>
                <a:gd name="T11" fmla="*/ 3 h 4"/>
                <a:gd name="T12" fmla="*/ 1 w 4"/>
                <a:gd name="T13" fmla="*/ 3 h 4"/>
                <a:gd name="T14" fmla="*/ 1 w 4"/>
                <a:gd name="T15" fmla="*/ 3 h 4"/>
                <a:gd name="T16" fmla="*/ 2 w 4"/>
                <a:gd name="T17" fmla="*/ 4 h 4"/>
                <a:gd name="T18" fmla="*/ 2 w 4"/>
                <a:gd name="T19" fmla="*/ 4 h 4"/>
                <a:gd name="T20" fmla="*/ 3 w 4"/>
                <a:gd name="T21" fmla="*/ 4 h 4"/>
                <a:gd name="T22" fmla="*/ 3 w 4"/>
                <a:gd name="T23" fmla="*/ 3 h 4"/>
                <a:gd name="T24" fmla="*/ 4 w 4"/>
                <a:gd name="T25" fmla="*/ 2 h 4"/>
                <a:gd name="T26" fmla="*/ 4 w 4"/>
                <a:gd name="T27" fmla="*/ 2 h 4"/>
                <a:gd name="T28" fmla="*/ 4 w 4"/>
                <a:gd name="T29" fmla="*/ 2 h 4"/>
                <a:gd name="T30" fmla="*/ 2 w 4"/>
                <a:gd name="T31" fmla="*/ 0 h 4"/>
                <a:gd name="T32" fmla="*/ 2 w 4"/>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4">
                  <a:moveTo>
                    <a:pt x="2" y="0"/>
                  </a:moveTo>
                  <a:cubicBezTo>
                    <a:pt x="1" y="0"/>
                    <a:pt x="0" y="0"/>
                    <a:pt x="0" y="1"/>
                  </a:cubicBezTo>
                  <a:cubicBezTo>
                    <a:pt x="0" y="2"/>
                    <a:pt x="0" y="2"/>
                    <a:pt x="0" y="2"/>
                  </a:cubicBezTo>
                  <a:cubicBezTo>
                    <a:pt x="0" y="2"/>
                    <a:pt x="0" y="2"/>
                    <a:pt x="0" y="3"/>
                  </a:cubicBezTo>
                  <a:cubicBezTo>
                    <a:pt x="0" y="3"/>
                    <a:pt x="0" y="3"/>
                    <a:pt x="0" y="3"/>
                  </a:cubicBezTo>
                  <a:cubicBezTo>
                    <a:pt x="0" y="3"/>
                    <a:pt x="0" y="3"/>
                    <a:pt x="1" y="3"/>
                  </a:cubicBezTo>
                  <a:cubicBezTo>
                    <a:pt x="1" y="3"/>
                    <a:pt x="1" y="3"/>
                    <a:pt x="1" y="3"/>
                  </a:cubicBezTo>
                  <a:cubicBezTo>
                    <a:pt x="1" y="3"/>
                    <a:pt x="1" y="3"/>
                    <a:pt x="1" y="3"/>
                  </a:cubicBezTo>
                  <a:cubicBezTo>
                    <a:pt x="1" y="3"/>
                    <a:pt x="1" y="4"/>
                    <a:pt x="2" y="4"/>
                  </a:cubicBezTo>
                  <a:cubicBezTo>
                    <a:pt x="2" y="4"/>
                    <a:pt x="2" y="4"/>
                    <a:pt x="2" y="4"/>
                  </a:cubicBezTo>
                  <a:cubicBezTo>
                    <a:pt x="2" y="4"/>
                    <a:pt x="3" y="4"/>
                    <a:pt x="3" y="4"/>
                  </a:cubicBezTo>
                  <a:cubicBezTo>
                    <a:pt x="3" y="4"/>
                    <a:pt x="3" y="3"/>
                    <a:pt x="3" y="3"/>
                  </a:cubicBezTo>
                  <a:cubicBezTo>
                    <a:pt x="3" y="3"/>
                    <a:pt x="4" y="3"/>
                    <a:pt x="4" y="2"/>
                  </a:cubicBezTo>
                  <a:cubicBezTo>
                    <a:pt x="4" y="2"/>
                    <a:pt x="4" y="2"/>
                    <a:pt x="4" y="2"/>
                  </a:cubicBezTo>
                  <a:cubicBezTo>
                    <a:pt x="4" y="2"/>
                    <a:pt x="4" y="2"/>
                    <a:pt x="4" y="2"/>
                  </a:cubicBezTo>
                  <a:cubicBezTo>
                    <a:pt x="4" y="1"/>
                    <a:pt x="3"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82" name="Freeform 3267">
              <a:extLst>
                <a:ext uri="{FF2B5EF4-FFF2-40B4-BE49-F238E27FC236}">
                  <a16:creationId xmlns:a16="http://schemas.microsoft.com/office/drawing/2014/main" id="{40B3E024-BE28-63D1-2438-1FF9E0BBBAED}"/>
                </a:ext>
              </a:extLst>
            </p:cNvPr>
            <p:cNvSpPr>
              <a:spLocks/>
            </p:cNvSpPr>
            <p:nvPr/>
          </p:nvSpPr>
          <p:spPr bwMode="auto">
            <a:xfrm>
              <a:off x="11496724" y="2882787"/>
              <a:ext cx="52417" cy="52417"/>
            </a:xfrm>
            <a:custGeom>
              <a:avLst/>
              <a:gdLst>
                <a:gd name="T0" fmla="*/ 4 w 8"/>
                <a:gd name="T1" fmla="*/ 0 h 8"/>
                <a:gd name="T2" fmla="*/ 2 w 8"/>
                <a:gd name="T3" fmla="*/ 1 h 8"/>
                <a:gd name="T4" fmla="*/ 1 w 8"/>
                <a:gd name="T5" fmla="*/ 3 h 8"/>
                <a:gd name="T6" fmla="*/ 1 w 8"/>
                <a:gd name="T7" fmla="*/ 3 h 8"/>
                <a:gd name="T8" fmla="*/ 1 w 8"/>
                <a:gd name="T9" fmla="*/ 5 h 8"/>
                <a:gd name="T10" fmla="*/ 1 w 8"/>
                <a:gd name="T11" fmla="*/ 5 h 8"/>
                <a:gd name="T12" fmla="*/ 1 w 8"/>
                <a:gd name="T13" fmla="*/ 6 h 8"/>
                <a:gd name="T14" fmla="*/ 3 w 8"/>
                <a:gd name="T15" fmla="*/ 7 h 8"/>
                <a:gd name="T16" fmla="*/ 3 w 8"/>
                <a:gd name="T17" fmla="*/ 7 h 8"/>
                <a:gd name="T18" fmla="*/ 4 w 8"/>
                <a:gd name="T19" fmla="*/ 8 h 8"/>
                <a:gd name="T20" fmla="*/ 6 w 8"/>
                <a:gd name="T21" fmla="*/ 7 h 8"/>
                <a:gd name="T22" fmla="*/ 7 w 8"/>
                <a:gd name="T23" fmla="*/ 6 h 8"/>
                <a:gd name="T24" fmla="*/ 7 w 8"/>
                <a:gd name="T25" fmla="*/ 5 h 8"/>
                <a:gd name="T26" fmla="*/ 7 w 8"/>
                <a:gd name="T27" fmla="*/ 3 h 8"/>
                <a:gd name="T28" fmla="*/ 7 w 8"/>
                <a:gd name="T29" fmla="*/ 3 h 8"/>
                <a:gd name="T30" fmla="*/ 7 w 8"/>
                <a:gd name="T31" fmla="*/ 2 h 8"/>
                <a:gd name="T32" fmla="*/ 4 w 8"/>
                <a:gd name="T33"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 h="8">
                  <a:moveTo>
                    <a:pt x="4" y="0"/>
                  </a:moveTo>
                  <a:cubicBezTo>
                    <a:pt x="3" y="0"/>
                    <a:pt x="3" y="1"/>
                    <a:pt x="2" y="1"/>
                  </a:cubicBezTo>
                  <a:cubicBezTo>
                    <a:pt x="1" y="2"/>
                    <a:pt x="1" y="2"/>
                    <a:pt x="1" y="3"/>
                  </a:cubicBezTo>
                  <a:cubicBezTo>
                    <a:pt x="1" y="3"/>
                    <a:pt x="1" y="3"/>
                    <a:pt x="1" y="3"/>
                  </a:cubicBezTo>
                  <a:cubicBezTo>
                    <a:pt x="1" y="4"/>
                    <a:pt x="0" y="4"/>
                    <a:pt x="1" y="5"/>
                  </a:cubicBezTo>
                  <a:cubicBezTo>
                    <a:pt x="1" y="5"/>
                    <a:pt x="1" y="5"/>
                    <a:pt x="1" y="5"/>
                  </a:cubicBezTo>
                  <a:cubicBezTo>
                    <a:pt x="1" y="5"/>
                    <a:pt x="1" y="6"/>
                    <a:pt x="1" y="6"/>
                  </a:cubicBezTo>
                  <a:cubicBezTo>
                    <a:pt x="2" y="7"/>
                    <a:pt x="2" y="7"/>
                    <a:pt x="3" y="7"/>
                  </a:cubicBezTo>
                  <a:cubicBezTo>
                    <a:pt x="3" y="7"/>
                    <a:pt x="3" y="7"/>
                    <a:pt x="3" y="7"/>
                  </a:cubicBezTo>
                  <a:cubicBezTo>
                    <a:pt x="3" y="7"/>
                    <a:pt x="4" y="8"/>
                    <a:pt x="4" y="8"/>
                  </a:cubicBezTo>
                  <a:cubicBezTo>
                    <a:pt x="5" y="8"/>
                    <a:pt x="5" y="7"/>
                    <a:pt x="6" y="7"/>
                  </a:cubicBezTo>
                  <a:cubicBezTo>
                    <a:pt x="6" y="7"/>
                    <a:pt x="7" y="6"/>
                    <a:pt x="7" y="6"/>
                  </a:cubicBezTo>
                  <a:cubicBezTo>
                    <a:pt x="7" y="6"/>
                    <a:pt x="7" y="6"/>
                    <a:pt x="7" y="5"/>
                  </a:cubicBezTo>
                  <a:cubicBezTo>
                    <a:pt x="8" y="5"/>
                    <a:pt x="8" y="4"/>
                    <a:pt x="7" y="3"/>
                  </a:cubicBezTo>
                  <a:cubicBezTo>
                    <a:pt x="7" y="3"/>
                    <a:pt x="7" y="3"/>
                    <a:pt x="7" y="3"/>
                  </a:cubicBezTo>
                  <a:cubicBezTo>
                    <a:pt x="7" y="3"/>
                    <a:pt x="7" y="2"/>
                    <a:pt x="7" y="2"/>
                  </a:cubicBezTo>
                  <a:cubicBezTo>
                    <a:pt x="6" y="1"/>
                    <a:pt x="5"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83" name="Freeform 3268">
              <a:extLst>
                <a:ext uri="{FF2B5EF4-FFF2-40B4-BE49-F238E27FC236}">
                  <a16:creationId xmlns:a16="http://schemas.microsoft.com/office/drawing/2014/main" id="{FEBD189C-874F-4FA1-6F98-48795552F1C4}"/>
                </a:ext>
              </a:extLst>
            </p:cNvPr>
            <p:cNvSpPr>
              <a:spLocks/>
            </p:cNvSpPr>
            <p:nvPr/>
          </p:nvSpPr>
          <p:spPr bwMode="auto">
            <a:xfrm>
              <a:off x="10823575" y="2645529"/>
              <a:ext cx="52417" cy="46900"/>
            </a:xfrm>
            <a:custGeom>
              <a:avLst/>
              <a:gdLst>
                <a:gd name="T0" fmla="*/ 4 w 8"/>
                <a:gd name="T1" fmla="*/ 0 h 7"/>
                <a:gd name="T2" fmla="*/ 2 w 8"/>
                <a:gd name="T3" fmla="*/ 1 h 7"/>
                <a:gd name="T4" fmla="*/ 2 w 8"/>
                <a:gd name="T5" fmla="*/ 1 h 7"/>
                <a:gd name="T6" fmla="*/ 2 w 8"/>
                <a:gd name="T7" fmla="*/ 1 h 7"/>
                <a:gd name="T8" fmla="*/ 1 w 8"/>
                <a:gd name="T9" fmla="*/ 5 h 7"/>
                <a:gd name="T10" fmla="*/ 4 w 8"/>
                <a:gd name="T11" fmla="*/ 7 h 7"/>
                <a:gd name="T12" fmla="*/ 4 w 8"/>
                <a:gd name="T13" fmla="*/ 7 h 7"/>
                <a:gd name="T14" fmla="*/ 4 w 8"/>
                <a:gd name="T15" fmla="*/ 7 h 7"/>
                <a:gd name="T16" fmla="*/ 6 w 8"/>
                <a:gd name="T17" fmla="*/ 6 h 7"/>
                <a:gd name="T18" fmla="*/ 7 w 8"/>
                <a:gd name="T19" fmla="*/ 6 h 7"/>
                <a:gd name="T20" fmla="*/ 7 w 8"/>
                <a:gd name="T21" fmla="*/ 5 h 7"/>
                <a:gd name="T22" fmla="*/ 7 w 8"/>
                <a:gd name="T23" fmla="*/ 5 h 7"/>
                <a:gd name="T24" fmla="*/ 8 w 8"/>
                <a:gd name="T25" fmla="*/ 4 h 7"/>
                <a:gd name="T26" fmla="*/ 7 w 8"/>
                <a:gd name="T27" fmla="*/ 1 h 7"/>
                <a:gd name="T28" fmla="*/ 6 w 8"/>
                <a:gd name="T29" fmla="*/ 0 h 7"/>
                <a:gd name="T30" fmla="*/ 5 w 8"/>
                <a:gd name="T31" fmla="*/ 0 h 7"/>
                <a:gd name="T32" fmla="*/ 4 w 8"/>
                <a:gd name="T33"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 h="7">
                  <a:moveTo>
                    <a:pt x="4" y="0"/>
                  </a:moveTo>
                  <a:cubicBezTo>
                    <a:pt x="3" y="0"/>
                    <a:pt x="3" y="0"/>
                    <a:pt x="2" y="1"/>
                  </a:cubicBezTo>
                  <a:cubicBezTo>
                    <a:pt x="2" y="1"/>
                    <a:pt x="2" y="1"/>
                    <a:pt x="2" y="1"/>
                  </a:cubicBezTo>
                  <a:cubicBezTo>
                    <a:pt x="2" y="1"/>
                    <a:pt x="2" y="1"/>
                    <a:pt x="2" y="1"/>
                  </a:cubicBezTo>
                  <a:cubicBezTo>
                    <a:pt x="0" y="2"/>
                    <a:pt x="0" y="4"/>
                    <a:pt x="1" y="5"/>
                  </a:cubicBezTo>
                  <a:cubicBezTo>
                    <a:pt x="2" y="6"/>
                    <a:pt x="3" y="7"/>
                    <a:pt x="4" y="7"/>
                  </a:cubicBezTo>
                  <a:cubicBezTo>
                    <a:pt x="4" y="7"/>
                    <a:pt x="4" y="7"/>
                    <a:pt x="4" y="7"/>
                  </a:cubicBezTo>
                  <a:cubicBezTo>
                    <a:pt x="4" y="7"/>
                    <a:pt x="4" y="7"/>
                    <a:pt x="4" y="7"/>
                  </a:cubicBezTo>
                  <a:cubicBezTo>
                    <a:pt x="5" y="7"/>
                    <a:pt x="6" y="7"/>
                    <a:pt x="6" y="6"/>
                  </a:cubicBezTo>
                  <a:cubicBezTo>
                    <a:pt x="6" y="6"/>
                    <a:pt x="7" y="6"/>
                    <a:pt x="7" y="6"/>
                  </a:cubicBezTo>
                  <a:cubicBezTo>
                    <a:pt x="7" y="5"/>
                    <a:pt x="7" y="5"/>
                    <a:pt x="7" y="5"/>
                  </a:cubicBezTo>
                  <a:cubicBezTo>
                    <a:pt x="7" y="5"/>
                    <a:pt x="7" y="5"/>
                    <a:pt x="7" y="5"/>
                  </a:cubicBezTo>
                  <a:cubicBezTo>
                    <a:pt x="7" y="5"/>
                    <a:pt x="7" y="5"/>
                    <a:pt x="8" y="4"/>
                  </a:cubicBezTo>
                  <a:cubicBezTo>
                    <a:pt x="8" y="3"/>
                    <a:pt x="8" y="2"/>
                    <a:pt x="7" y="1"/>
                  </a:cubicBezTo>
                  <a:cubicBezTo>
                    <a:pt x="7" y="1"/>
                    <a:pt x="6" y="0"/>
                    <a:pt x="6" y="0"/>
                  </a:cubicBezTo>
                  <a:cubicBezTo>
                    <a:pt x="5" y="0"/>
                    <a:pt x="5" y="0"/>
                    <a:pt x="5" y="0"/>
                  </a:cubicBezTo>
                  <a:cubicBezTo>
                    <a:pt x="5" y="0"/>
                    <a:pt x="4"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84" name="Freeform 3269">
              <a:extLst>
                <a:ext uri="{FF2B5EF4-FFF2-40B4-BE49-F238E27FC236}">
                  <a16:creationId xmlns:a16="http://schemas.microsoft.com/office/drawing/2014/main" id="{5115C229-241B-3EFE-1280-2D9EEE59D80F}"/>
                </a:ext>
              </a:extLst>
            </p:cNvPr>
            <p:cNvSpPr>
              <a:spLocks/>
            </p:cNvSpPr>
            <p:nvPr/>
          </p:nvSpPr>
          <p:spPr bwMode="auto">
            <a:xfrm>
              <a:off x="11400166" y="3191774"/>
              <a:ext cx="38623" cy="38623"/>
            </a:xfrm>
            <a:custGeom>
              <a:avLst/>
              <a:gdLst>
                <a:gd name="T0" fmla="*/ 3 w 6"/>
                <a:gd name="T1" fmla="*/ 0 h 6"/>
                <a:gd name="T2" fmla="*/ 2 w 6"/>
                <a:gd name="T3" fmla="*/ 1 h 6"/>
                <a:gd name="T4" fmla="*/ 1 w 6"/>
                <a:gd name="T5" fmla="*/ 5 h 6"/>
                <a:gd name="T6" fmla="*/ 3 w 6"/>
                <a:gd name="T7" fmla="*/ 6 h 6"/>
                <a:gd name="T8" fmla="*/ 5 w 6"/>
                <a:gd name="T9" fmla="*/ 5 h 6"/>
                <a:gd name="T10" fmla="*/ 6 w 6"/>
                <a:gd name="T11" fmla="*/ 4 h 6"/>
                <a:gd name="T12" fmla="*/ 6 w 6"/>
                <a:gd name="T13" fmla="*/ 4 h 6"/>
                <a:gd name="T14" fmla="*/ 6 w 6"/>
                <a:gd name="T15" fmla="*/ 1 h 6"/>
                <a:gd name="T16" fmla="*/ 6 w 6"/>
                <a:gd name="T17" fmla="*/ 1 h 6"/>
                <a:gd name="T18" fmla="*/ 5 w 6"/>
                <a:gd name="T19" fmla="*/ 1 h 6"/>
                <a:gd name="T20" fmla="*/ 5 w 6"/>
                <a:gd name="T21" fmla="*/ 0 h 6"/>
                <a:gd name="T22" fmla="*/ 4 w 6"/>
                <a:gd name="T23" fmla="*/ 0 h 6"/>
                <a:gd name="T24" fmla="*/ 3 w 6"/>
                <a:gd name="T2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6">
                  <a:moveTo>
                    <a:pt x="3" y="0"/>
                  </a:moveTo>
                  <a:cubicBezTo>
                    <a:pt x="3" y="0"/>
                    <a:pt x="2" y="0"/>
                    <a:pt x="2" y="1"/>
                  </a:cubicBezTo>
                  <a:cubicBezTo>
                    <a:pt x="1" y="2"/>
                    <a:pt x="0" y="3"/>
                    <a:pt x="1" y="5"/>
                  </a:cubicBezTo>
                  <a:cubicBezTo>
                    <a:pt x="2" y="5"/>
                    <a:pt x="3" y="6"/>
                    <a:pt x="3" y="6"/>
                  </a:cubicBezTo>
                  <a:cubicBezTo>
                    <a:pt x="4" y="6"/>
                    <a:pt x="5" y="6"/>
                    <a:pt x="5" y="5"/>
                  </a:cubicBezTo>
                  <a:cubicBezTo>
                    <a:pt x="5" y="5"/>
                    <a:pt x="6" y="5"/>
                    <a:pt x="6" y="4"/>
                  </a:cubicBezTo>
                  <a:cubicBezTo>
                    <a:pt x="6" y="4"/>
                    <a:pt x="6" y="4"/>
                    <a:pt x="6" y="4"/>
                  </a:cubicBezTo>
                  <a:cubicBezTo>
                    <a:pt x="6" y="3"/>
                    <a:pt x="6" y="2"/>
                    <a:pt x="6" y="1"/>
                  </a:cubicBezTo>
                  <a:cubicBezTo>
                    <a:pt x="6" y="1"/>
                    <a:pt x="6" y="1"/>
                    <a:pt x="6" y="1"/>
                  </a:cubicBezTo>
                  <a:cubicBezTo>
                    <a:pt x="6" y="1"/>
                    <a:pt x="5" y="1"/>
                    <a:pt x="5" y="1"/>
                  </a:cubicBezTo>
                  <a:cubicBezTo>
                    <a:pt x="5" y="1"/>
                    <a:pt x="5" y="1"/>
                    <a:pt x="5" y="0"/>
                  </a:cubicBezTo>
                  <a:cubicBezTo>
                    <a:pt x="4" y="0"/>
                    <a:pt x="4" y="0"/>
                    <a:pt x="4" y="0"/>
                  </a:cubicBezTo>
                  <a:cubicBezTo>
                    <a:pt x="4" y="0"/>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85" name="Freeform 3270">
              <a:extLst>
                <a:ext uri="{FF2B5EF4-FFF2-40B4-BE49-F238E27FC236}">
                  <a16:creationId xmlns:a16="http://schemas.microsoft.com/office/drawing/2014/main" id="{AABAF644-7DA1-35B1-7765-44418811EAF0}"/>
                </a:ext>
              </a:extLst>
            </p:cNvPr>
            <p:cNvSpPr>
              <a:spLocks/>
            </p:cNvSpPr>
            <p:nvPr/>
          </p:nvSpPr>
          <p:spPr bwMode="auto">
            <a:xfrm>
              <a:off x="10834610" y="3131080"/>
              <a:ext cx="41382" cy="38623"/>
            </a:xfrm>
            <a:custGeom>
              <a:avLst/>
              <a:gdLst>
                <a:gd name="T0" fmla="*/ 3 w 6"/>
                <a:gd name="T1" fmla="*/ 0 h 6"/>
                <a:gd name="T2" fmla="*/ 2 w 6"/>
                <a:gd name="T3" fmla="*/ 0 h 6"/>
                <a:gd name="T4" fmla="*/ 1 w 6"/>
                <a:gd name="T5" fmla="*/ 1 h 6"/>
                <a:gd name="T6" fmla="*/ 0 w 6"/>
                <a:gd name="T7" fmla="*/ 5 h 6"/>
                <a:gd name="T8" fmla="*/ 3 w 6"/>
                <a:gd name="T9" fmla="*/ 6 h 6"/>
                <a:gd name="T10" fmla="*/ 4 w 6"/>
                <a:gd name="T11" fmla="*/ 5 h 6"/>
                <a:gd name="T12" fmla="*/ 5 w 6"/>
                <a:gd name="T13" fmla="*/ 2 h 6"/>
                <a:gd name="T14" fmla="*/ 5 w 6"/>
                <a:gd name="T15" fmla="*/ 2 h 6"/>
                <a:gd name="T16" fmla="*/ 5 w 6"/>
                <a:gd name="T17" fmla="*/ 2 h 6"/>
                <a:gd name="T18" fmla="*/ 3 w 6"/>
                <a:gd name="T19" fmla="*/ 0 h 6"/>
                <a:gd name="T20" fmla="*/ 3 w 6"/>
                <a:gd name="T2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6">
                  <a:moveTo>
                    <a:pt x="3" y="0"/>
                  </a:moveTo>
                  <a:cubicBezTo>
                    <a:pt x="3" y="0"/>
                    <a:pt x="2" y="0"/>
                    <a:pt x="2" y="0"/>
                  </a:cubicBezTo>
                  <a:cubicBezTo>
                    <a:pt x="2" y="0"/>
                    <a:pt x="1" y="1"/>
                    <a:pt x="1" y="1"/>
                  </a:cubicBezTo>
                  <a:cubicBezTo>
                    <a:pt x="0" y="2"/>
                    <a:pt x="0" y="3"/>
                    <a:pt x="0" y="5"/>
                  </a:cubicBezTo>
                  <a:cubicBezTo>
                    <a:pt x="1" y="5"/>
                    <a:pt x="2" y="6"/>
                    <a:pt x="3" y="6"/>
                  </a:cubicBezTo>
                  <a:cubicBezTo>
                    <a:pt x="3" y="6"/>
                    <a:pt x="4" y="6"/>
                    <a:pt x="4" y="5"/>
                  </a:cubicBezTo>
                  <a:cubicBezTo>
                    <a:pt x="5" y="5"/>
                    <a:pt x="6" y="3"/>
                    <a:pt x="5" y="2"/>
                  </a:cubicBezTo>
                  <a:cubicBezTo>
                    <a:pt x="5" y="2"/>
                    <a:pt x="5" y="2"/>
                    <a:pt x="5" y="2"/>
                  </a:cubicBezTo>
                  <a:cubicBezTo>
                    <a:pt x="5" y="2"/>
                    <a:pt x="5" y="2"/>
                    <a:pt x="5" y="2"/>
                  </a:cubicBezTo>
                  <a:cubicBezTo>
                    <a:pt x="4" y="1"/>
                    <a:pt x="4" y="0"/>
                    <a:pt x="3" y="0"/>
                  </a:cubicBezTo>
                  <a:cubicBezTo>
                    <a:pt x="3"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86" name="Freeform 3271">
              <a:extLst>
                <a:ext uri="{FF2B5EF4-FFF2-40B4-BE49-F238E27FC236}">
                  <a16:creationId xmlns:a16="http://schemas.microsoft.com/office/drawing/2014/main" id="{FA2F5441-697E-FFCE-881F-AF133A7166A2}"/>
                </a:ext>
              </a:extLst>
            </p:cNvPr>
            <p:cNvSpPr>
              <a:spLocks/>
            </p:cNvSpPr>
            <p:nvPr/>
          </p:nvSpPr>
          <p:spPr bwMode="auto">
            <a:xfrm>
              <a:off x="12048486" y="3249709"/>
              <a:ext cx="38623" cy="38623"/>
            </a:xfrm>
            <a:custGeom>
              <a:avLst/>
              <a:gdLst>
                <a:gd name="T0" fmla="*/ 3 w 6"/>
                <a:gd name="T1" fmla="*/ 0 h 6"/>
                <a:gd name="T2" fmla="*/ 2 w 6"/>
                <a:gd name="T3" fmla="*/ 1 h 6"/>
                <a:gd name="T4" fmla="*/ 1 w 6"/>
                <a:gd name="T5" fmla="*/ 2 h 6"/>
                <a:gd name="T6" fmla="*/ 1 w 6"/>
                <a:gd name="T7" fmla="*/ 2 h 6"/>
                <a:gd name="T8" fmla="*/ 0 w 6"/>
                <a:gd name="T9" fmla="*/ 3 h 6"/>
                <a:gd name="T10" fmla="*/ 1 w 6"/>
                <a:gd name="T11" fmla="*/ 4 h 6"/>
                <a:gd name="T12" fmla="*/ 1 w 6"/>
                <a:gd name="T13" fmla="*/ 4 h 6"/>
                <a:gd name="T14" fmla="*/ 1 w 6"/>
                <a:gd name="T15" fmla="*/ 5 h 6"/>
                <a:gd name="T16" fmla="*/ 1 w 6"/>
                <a:gd name="T17" fmla="*/ 5 h 6"/>
                <a:gd name="T18" fmla="*/ 2 w 6"/>
                <a:gd name="T19" fmla="*/ 6 h 6"/>
                <a:gd name="T20" fmla="*/ 3 w 6"/>
                <a:gd name="T21" fmla="*/ 6 h 6"/>
                <a:gd name="T22" fmla="*/ 3 w 6"/>
                <a:gd name="T23" fmla="*/ 6 h 6"/>
                <a:gd name="T24" fmla="*/ 5 w 6"/>
                <a:gd name="T25" fmla="*/ 5 h 6"/>
                <a:gd name="T26" fmla="*/ 5 w 6"/>
                <a:gd name="T27" fmla="*/ 1 h 6"/>
                <a:gd name="T28" fmla="*/ 3 w 6"/>
                <a:gd name="T2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6">
                  <a:moveTo>
                    <a:pt x="3" y="0"/>
                  </a:moveTo>
                  <a:cubicBezTo>
                    <a:pt x="3" y="0"/>
                    <a:pt x="2" y="0"/>
                    <a:pt x="2" y="1"/>
                  </a:cubicBezTo>
                  <a:cubicBezTo>
                    <a:pt x="1" y="1"/>
                    <a:pt x="1" y="1"/>
                    <a:pt x="1" y="2"/>
                  </a:cubicBezTo>
                  <a:cubicBezTo>
                    <a:pt x="1" y="2"/>
                    <a:pt x="1" y="2"/>
                    <a:pt x="1" y="2"/>
                  </a:cubicBezTo>
                  <a:cubicBezTo>
                    <a:pt x="0" y="3"/>
                    <a:pt x="0" y="3"/>
                    <a:pt x="0" y="3"/>
                  </a:cubicBezTo>
                  <a:cubicBezTo>
                    <a:pt x="0" y="4"/>
                    <a:pt x="1" y="4"/>
                    <a:pt x="1" y="4"/>
                  </a:cubicBezTo>
                  <a:cubicBezTo>
                    <a:pt x="1" y="4"/>
                    <a:pt x="1" y="4"/>
                    <a:pt x="1" y="4"/>
                  </a:cubicBezTo>
                  <a:cubicBezTo>
                    <a:pt x="1" y="4"/>
                    <a:pt x="1" y="4"/>
                    <a:pt x="1" y="5"/>
                  </a:cubicBezTo>
                  <a:cubicBezTo>
                    <a:pt x="1" y="5"/>
                    <a:pt x="1" y="5"/>
                    <a:pt x="1" y="5"/>
                  </a:cubicBezTo>
                  <a:cubicBezTo>
                    <a:pt x="1" y="5"/>
                    <a:pt x="2" y="5"/>
                    <a:pt x="2" y="6"/>
                  </a:cubicBezTo>
                  <a:cubicBezTo>
                    <a:pt x="2" y="6"/>
                    <a:pt x="3" y="6"/>
                    <a:pt x="3" y="6"/>
                  </a:cubicBezTo>
                  <a:cubicBezTo>
                    <a:pt x="3" y="6"/>
                    <a:pt x="3" y="6"/>
                    <a:pt x="3" y="6"/>
                  </a:cubicBezTo>
                  <a:cubicBezTo>
                    <a:pt x="4" y="6"/>
                    <a:pt x="4" y="6"/>
                    <a:pt x="5" y="5"/>
                  </a:cubicBezTo>
                  <a:cubicBezTo>
                    <a:pt x="6" y="4"/>
                    <a:pt x="6" y="3"/>
                    <a:pt x="5" y="1"/>
                  </a:cubicBezTo>
                  <a:cubicBezTo>
                    <a:pt x="5" y="1"/>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87" name="Freeform 3272">
              <a:extLst>
                <a:ext uri="{FF2B5EF4-FFF2-40B4-BE49-F238E27FC236}">
                  <a16:creationId xmlns:a16="http://schemas.microsoft.com/office/drawing/2014/main" id="{A235A1A1-3A11-1ECB-E2D9-AB25A766DDE8}"/>
                </a:ext>
              </a:extLst>
            </p:cNvPr>
            <p:cNvSpPr>
              <a:spLocks/>
            </p:cNvSpPr>
            <p:nvPr/>
          </p:nvSpPr>
          <p:spPr bwMode="auto">
            <a:xfrm>
              <a:off x="11819505" y="3059351"/>
              <a:ext cx="38623" cy="33106"/>
            </a:xfrm>
            <a:custGeom>
              <a:avLst/>
              <a:gdLst>
                <a:gd name="T0" fmla="*/ 3 w 6"/>
                <a:gd name="T1" fmla="*/ 0 h 5"/>
                <a:gd name="T2" fmla="*/ 2 w 6"/>
                <a:gd name="T3" fmla="*/ 0 h 5"/>
                <a:gd name="T4" fmla="*/ 1 w 6"/>
                <a:gd name="T5" fmla="*/ 1 h 5"/>
                <a:gd name="T6" fmla="*/ 1 w 6"/>
                <a:gd name="T7" fmla="*/ 1 h 5"/>
                <a:gd name="T8" fmla="*/ 1 w 6"/>
                <a:gd name="T9" fmla="*/ 4 h 5"/>
                <a:gd name="T10" fmla="*/ 3 w 6"/>
                <a:gd name="T11" fmla="*/ 5 h 5"/>
                <a:gd name="T12" fmla="*/ 3 w 6"/>
                <a:gd name="T13" fmla="*/ 5 h 5"/>
                <a:gd name="T14" fmla="*/ 4 w 6"/>
                <a:gd name="T15" fmla="*/ 5 h 5"/>
                <a:gd name="T16" fmla="*/ 5 w 6"/>
                <a:gd name="T17" fmla="*/ 5 h 5"/>
                <a:gd name="T18" fmla="*/ 5 w 6"/>
                <a:gd name="T19" fmla="*/ 1 h 5"/>
                <a:gd name="T20" fmla="*/ 4 w 6"/>
                <a:gd name="T21" fmla="*/ 0 h 5"/>
                <a:gd name="T22" fmla="*/ 3 w 6"/>
                <a:gd name="T23" fmla="*/ 0 h 5"/>
                <a:gd name="T24" fmla="*/ 3 w 6"/>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5">
                  <a:moveTo>
                    <a:pt x="3" y="0"/>
                  </a:moveTo>
                  <a:cubicBezTo>
                    <a:pt x="3" y="0"/>
                    <a:pt x="2" y="0"/>
                    <a:pt x="2" y="0"/>
                  </a:cubicBezTo>
                  <a:cubicBezTo>
                    <a:pt x="1" y="0"/>
                    <a:pt x="1" y="0"/>
                    <a:pt x="1" y="1"/>
                  </a:cubicBezTo>
                  <a:cubicBezTo>
                    <a:pt x="1" y="1"/>
                    <a:pt x="1" y="1"/>
                    <a:pt x="1" y="1"/>
                  </a:cubicBezTo>
                  <a:cubicBezTo>
                    <a:pt x="0" y="2"/>
                    <a:pt x="0" y="3"/>
                    <a:pt x="1" y="4"/>
                  </a:cubicBezTo>
                  <a:cubicBezTo>
                    <a:pt x="1" y="5"/>
                    <a:pt x="2" y="5"/>
                    <a:pt x="3" y="5"/>
                  </a:cubicBezTo>
                  <a:cubicBezTo>
                    <a:pt x="3" y="5"/>
                    <a:pt x="3" y="5"/>
                    <a:pt x="3" y="5"/>
                  </a:cubicBezTo>
                  <a:cubicBezTo>
                    <a:pt x="3" y="5"/>
                    <a:pt x="3" y="5"/>
                    <a:pt x="4" y="5"/>
                  </a:cubicBezTo>
                  <a:cubicBezTo>
                    <a:pt x="4" y="5"/>
                    <a:pt x="4" y="5"/>
                    <a:pt x="5" y="5"/>
                  </a:cubicBezTo>
                  <a:cubicBezTo>
                    <a:pt x="6" y="4"/>
                    <a:pt x="6" y="2"/>
                    <a:pt x="5" y="1"/>
                  </a:cubicBezTo>
                  <a:cubicBezTo>
                    <a:pt x="5" y="0"/>
                    <a:pt x="4" y="0"/>
                    <a:pt x="4" y="0"/>
                  </a:cubicBezTo>
                  <a:cubicBezTo>
                    <a:pt x="4" y="0"/>
                    <a:pt x="4" y="0"/>
                    <a:pt x="3" y="0"/>
                  </a:cubicBezTo>
                  <a:cubicBezTo>
                    <a:pt x="3"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88" name="Freeform 3273">
              <a:extLst>
                <a:ext uri="{FF2B5EF4-FFF2-40B4-BE49-F238E27FC236}">
                  <a16:creationId xmlns:a16="http://schemas.microsoft.com/office/drawing/2014/main" id="{43019C36-3526-8788-BE9C-FF8A5FB60E19}"/>
                </a:ext>
              </a:extLst>
            </p:cNvPr>
            <p:cNvSpPr>
              <a:spLocks/>
            </p:cNvSpPr>
            <p:nvPr/>
          </p:nvSpPr>
          <p:spPr bwMode="auto">
            <a:xfrm>
              <a:off x="10487000" y="2248261"/>
              <a:ext cx="41382" cy="30347"/>
            </a:xfrm>
            <a:custGeom>
              <a:avLst/>
              <a:gdLst>
                <a:gd name="T0" fmla="*/ 3 w 6"/>
                <a:gd name="T1" fmla="*/ 0 h 5"/>
                <a:gd name="T2" fmla="*/ 2 w 6"/>
                <a:gd name="T3" fmla="*/ 0 h 5"/>
                <a:gd name="T4" fmla="*/ 1 w 6"/>
                <a:gd name="T5" fmla="*/ 4 h 5"/>
                <a:gd name="T6" fmla="*/ 1 w 6"/>
                <a:gd name="T7" fmla="*/ 4 h 5"/>
                <a:gd name="T8" fmla="*/ 1 w 6"/>
                <a:gd name="T9" fmla="*/ 4 h 5"/>
                <a:gd name="T10" fmla="*/ 2 w 6"/>
                <a:gd name="T11" fmla="*/ 5 h 5"/>
                <a:gd name="T12" fmla="*/ 2 w 6"/>
                <a:gd name="T13" fmla="*/ 5 h 5"/>
                <a:gd name="T14" fmla="*/ 3 w 6"/>
                <a:gd name="T15" fmla="*/ 5 h 5"/>
                <a:gd name="T16" fmla="*/ 5 w 6"/>
                <a:gd name="T17" fmla="*/ 5 h 5"/>
                <a:gd name="T18" fmla="*/ 5 w 6"/>
                <a:gd name="T19" fmla="*/ 5 h 5"/>
                <a:gd name="T20" fmla="*/ 5 w 6"/>
                <a:gd name="T21" fmla="*/ 5 h 5"/>
                <a:gd name="T22" fmla="*/ 6 w 6"/>
                <a:gd name="T23" fmla="*/ 4 h 5"/>
                <a:gd name="T24" fmla="*/ 6 w 6"/>
                <a:gd name="T25" fmla="*/ 3 h 5"/>
                <a:gd name="T26" fmla="*/ 5 w 6"/>
                <a:gd name="T27" fmla="*/ 1 h 5"/>
                <a:gd name="T28" fmla="*/ 3 w 6"/>
                <a:gd name="T2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5">
                  <a:moveTo>
                    <a:pt x="3" y="0"/>
                  </a:moveTo>
                  <a:cubicBezTo>
                    <a:pt x="3" y="0"/>
                    <a:pt x="2" y="0"/>
                    <a:pt x="2" y="0"/>
                  </a:cubicBezTo>
                  <a:cubicBezTo>
                    <a:pt x="0" y="1"/>
                    <a:pt x="0" y="3"/>
                    <a:pt x="1" y="4"/>
                  </a:cubicBezTo>
                  <a:cubicBezTo>
                    <a:pt x="1" y="4"/>
                    <a:pt x="1" y="4"/>
                    <a:pt x="1" y="4"/>
                  </a:cubicBezTo>
                  <a:cubicBezTo>
                    <a:pt x="1" y="4"/>
                    <a:pt x="1" y="4"/>
                    <a:pt x="1" y="4"/>
                  </a:cubicBezTo>
                  <a:cubicBezTo>
                    <a:pt x="1" y="5"/>
                    <a:pt x="1" y="5"/>
                    <a:pt x="2" y="5"/>
                  </a:cubicBezTo>
                  <a:cubicBezTo>
                    <a:pt x="2" y="5"/>
                    <a:pt x="2" y="5"/>
                    <a:pt x="2" y="5"/>
                  </a:cubicBezTo>
                  <a:cubicBezTo>
                    <a:pt x="2" y="5"/>
                    <a:pt x="3" y="5"/>
                    <a:pt x="3" y="5"/>
                  </a:cubicBezTo>
                  <a:cubicBezTo>
                    <a:pt x="4" y="5"/>
                    <a:pt x="4" y="5"/>
                    <a:pt x="5" y="5"/>
                  </a:cubicBezTo>
                  <a:cubicBezTo>
                    <a:pt x="5" y="5"/>
                    <a:pt x="5" y="5"/>
                    <a:pt x="5" y="5"/>
                  </a:cubicBezTo>
                  <a:cubicBezTo>
                    <a:pt x="5" y="5"/>
                    <a:pt x="5" y="5"/>
                    <a:pt x="5" y="5"/>
                  </a:cubicBezTo>
                  <a:cubicBezTo>
                    <a:pt x="5" y="4"/>
                    <a:pt x="6" y="4"/>
                    <a:pt x="6" y="4"/>
                  </a:cubicBezTo>
                  <a:cubicBezTo>
                    <a:pt x="6" y="4"/>
                    <a:pt x="6" y="3"/>
                    <a:pt x="6" y="3"/>
                  </a:cubicBezTo>
                  <a:cubicBezTo>
                    <a:pt x="6" y="3"/>
                    <a:pt x="6" y="2"/>
                    <a:pt x="5" y="1"/>
                  </a:cubicBezTo>
                  <a:cubicBezTo>
                    <a:pt x="5" y="0"/>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89" name="Freeform 3274">
              <a:extLst>
                <a:ext uri="{FF2B5EF4-FFF2-40B4-BE49-F238E27FC236}">
                  <a16:creationId xmlns:a16="http://schemas.microsoft.com/office/drawing/2014/main" id="{63410AE0-0E8D-C554-8F87-4FE97D7722A9}"/>
                </a:ext>
              </a:extLst>
            </p:cNvPr>
            <p:cNvSpPr>
              <a:spLocks/>
            </p:cNvSpPr>
            <p:nvPr/>
          </p:nvSpPr>
          <p:spPr bwMode="auto">
            <a:xfrm>
              <a:off x="10067661" y="2444136"/>
              <a:ext cx="41382" cy="33106"/>
            </a:xfrm>
            <a:custGeom>
              <a:avLst/>
              <a:gdLst>
                <a:gd name="T0" fmla="*/ 3 w 6"/>
                <a:gd name="T1" fmla="*/ 0 h 5"/>
                <a:gd name="T2" fmla="*/ 1 w 6"/>
                <a:gd name="T3" fmla="*/ 0 h 5"/>
                <a:gd name="T4" fmla="*/ 0 w 6"/>
                <a:gd name="T5" fmla="*/ 3 h 5"/>
                <a:gd name="T6" fmla="*/ 0 w 6"/>
                <a:gd name="T7" fmla="*/ 3 h 5"/>
                <a:gd name="T8" fmla="*/ 1 w 6"/>
                <a:gd name="T9" fmla="*/ 4 h 5"/>
                <a:gd name="T10" fmla="*/ 1 w 6"/>
                <a:gd name="T11" fmla="*/ 4 h 5"/>
                <a:gd name="T12" fmla="*/ 1 w 6"/>
                <a:gd name="T13" fmla="*/ 5 h 5"/>
                <a:gd name="T14" fmla="*/ 3 w 6"/>
                <a:gd name="T15" fmla="*/ 5 h 5"/>
                <a:gd name="T16" fmla="*/ 3 w 6"/>
                <a:gd name="T17" fmla="*/ 5 h 5"/>
                <a:gd name="T18" fmla="*/ 4 w 6"/>
                <a:gd name="T19" fmla="*/ 5 h 5"/>
                <a:gd name="T20" fmla="*/ 4 w 6"/>
                <a:gd name="T21" fmla="*/ 5 h 5"/>
                <a:gd name="T22" fmla="*/ 6 w 6"/>
                <a:gd name="T23" fmla="*/ 2 h 5"/>
                <a:gd name="T24" fmla="*/ 6 w 6"/>
                <a:gd name="T25" fmla="*/ 2 h 5"/>
                <a:gd name="T26" fmla="*/ 5 w 6"/>
                <a:gd name="T27" fmla="*/ 1 h 5"/>
                <a:gd name="T28" fmla="*/ 5 w 6"/>
                <a:gd name="T29" fmla="*/ 1 h 5"/>
                <a:gd name="T30" fmla="*/ 5 w 6"/>
                <a:gd name="T31" fmla="*/ 1 h 5"/>
                <a:gd name="T32" fmla="*/ 3 w 6"/>
                <a:gd name="T33"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 h="5">
                  <a:moveTo>
                    <a:pt x="3" y="0"/>
                  </a:moveTo>
                  <a:cubicBezTo>
                    <a:pt x="2" y="0"/>
                    <a:pt x="2" y="0"/>
                    <a:pt x="1" y="0"/>
                  </a:cubicBezTo>
                  <a:cubicBezTo>
                    <a:pt x="0" y="1"/>
                    <a:pt x="0" y="2"/>
                    <a:pt x="0" y="3"/>
                  </a:cubicBezTo>
                  <a:cubicBezTo>
                    <a:pt x="0" y="3"/>
                    <a:pt x="0" y="3"/>
                    <a:pt x="0" y="3"/>
                  </a:cubicBezTo>
                  <a:cubicBezTo>
                    <a:pt x="0" y="3"/>
                    <a:pt x="0" y="4"/>
                    <a:pt x="1" y="4"/>
                  </a:cubicBezTo>
                  <a:cubicBezTo>
                    <a:pt x="1" y="4"/>
                    <a:pt x="1" y="4"/>
                    <a:pt x="1" y="4"/>
                  </a:cubicBezTo>
                  <a:cubicBezTo>
                    <a:pt x="1" y="4"/>
                    <a:pt x="1" y="4"/>
                    <a:pt x="1" y="5"/>
                  </a:cubicBezTo>
                  <a:cubicBezTo>
                    <a:pt x="2" y="5"/>
                    <a:pt x="2" y="5"/>
                    <a:pt x="3" y="5"/>
                  </a:cubicBezTo>
                  <a:cubicBezTo>
                    <a:pt x="3" y="5"/>
                    <a:pt x="3" y="5"/>
                    <a:pt x="3" y="5"/>
                  </a:cubicBezTo>
                  <a:cubicBezTo>
                    <a:pt x="3" y="5"/>
                    <a:pt x="3" y="5"/>
                    <a:pt x="4" y="5"/>
                  </a:cubicBezTo>
                  <a:cubicBezTo>
                    <a:pt x="4" y="5"/>
                    <a:pt x="4" y="5"/>
                    <a:pt x="4" y="5"/>
                  </a:cubicBezTo>
                  <a:cubicBezTo>
                    <a:pt x="5" y="4"/>
                    <a:pt x="6" y="3"/>
                    <a:pt x="6" y="2"/>
                  </a:cubicBezTo>
                  <a:cubicBezTo>
                    <a:pt x="6" y="2"/>
                    <a:pt x="6" y="2"/>
                    <a:pt x="6" y="2"/>
                  </a:cubicBezTo>
                  <a:cubicBezTo>
                    <a:pt x="6" y="2"/>
                    <a:pt x="5" y="2"/>
                    <a:pt x="5" y="1"/>
                  </a:cubicBezTo>
                  <a:cubicBezTo>
                    <a:pt x="5" y="1"/>
                    <a:pt x="5" y="1"/>
                    <a:pt x="5" y="1"/>
                  </a:cubicBezTo>
                  <a:cubicBezTo>
                    <a:pt x="5" y="1"/>
                    <a:pt x="5" y="1"/>
                    <a:pt x="5" y="1"/>
                  </a:cubicBezTo>
                  <a:cubicBezTo>
                    <a:pt x="5" y="0"/>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90" name="Freeform 3275">
              <a:extLst>
                <a:ext uri="{FF2B5EF4-FFF2-40B4-BE49-F238E27FC236}">
                  <a16:creationId xmlns:a16="http://schemas.microsoft.com/office/drawing/2014/main" id="{DF6BF6ED-224A-886F-2D1A-17DB89B1A894}"/>
                </a:ext>
              </a:extLst>
            </p:cNvPr>
            <p:cNvSpPr>
              <a:spLocks/>
            </p:cNvSpPr>
            <p:nvPr/>
          </p:nvSpPr>
          <p:spPr bwMode="auto">
            <a:xfrm>
              <a:off x="11747776" y="3616630"/>
              <a:ext cx="38623" cy="38623"/>
            </a:xfrm>
            <a:custGeom>
              <a:avLst/>
              <a:gdLst>
                <a:gd name="T0" fmla="*/ 3 w 6"/>
                <a:gd name="T1" fmla="*/ 0 h 6"/>
                <a:gd name="T2" fmla="*/ 3 w 6"/>
                <a:gd name="T3" fmla="*/ 0 h 6"/>
                <a:gd name="T4" fmla="*/ 3 w 6"/>
                <a:gd name="T5" fmla="*/ 0 h 6"/>
                <a:gd name="T6" fmla="*/ 2 w 6"/>
                <a:gd name="T7" fmla="*/ 1 h 6"/>
                <a:gd name="T8" fmla="*/ 1 w 6"/>
                <a:gd name="T9" fmla="*/ 4 h 6"/>
                <a:gd name="T10" fmla="*/ 3 w 6"/>
                <a:gd name="T11" fmla="*/ 6 h 6"/>
                <a:gd name="T12" fmla="*/ 5 w 6"/>
                <a:gd name="T13" fmla="*/ 5 h 6"/>
                <a:gd name="T14" fmla="*/ 5 w 6"/>
                <a:gd name="T15" fmla="*/ 5 h 6"/>
                <a:gd name="T16" fmla="*/ 5 w 6"/>
                <a:gd name="T17" fmla="*/ 5 h 6"/>
                <a:gd name="T18" fmla="*/ 6 w 6"/>
                <a:gd name="T19" fmla="*/ 4 h 6"/>
                <a:gd name="T20" fmla="*/ 6 w 6"/>
                <a:gd name="T21" fmla="*/ 4 h 6"/>
                <a:gd name="T22" fmla="*/ 6 w 6"/>
                <a:gd name="T23" fmla="*/ 1 h 6"/>
                <a:gd name="T24" fmla="*/ 5 w 6"/>
                <a:gd name="T25" fmla="*/ 1 h 6"/>
                <a:gd name="T26" fmla="*/ 4 w 6"/>
                <a:gd name="T27" fmla="*/ 0 h 6"/>
                <a:gd name="T28" fmla="*/ 3 w 6"/>
                <a:gd name="T2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6">
                  <a:moveTo>
                    <a:pt x="3" y="0"/>
                  </a:moveTo>
                  <a:cubicBezTo>
                    <a:pt x="3" y="0"/>
                    <a:pt x="3" y="0"/>
                    <a:pt x="3" y="0"/>
                  </a:cubicBezTo>
                  <a:cubicBezTo>
                    <a:pt x="3" y="0"/>
                    <a:pt x="3" y="0"/>
                    <a:pt x="3" y="0"/>
                  </a:cubicBezTo>
                  <a:cubicBezTo>
                    <a:pt x="2" y="0"/>
                    <a:pt x="2" y="0"/>
                    <a:pt x="2" y="1"/>
                  </a:cubicBezTo>
                  <a:cubicBezTo>
                    <a:pt x="0" y="2"/>
                    <a:pt x="0" y="3"/>
                    <a:pt x="1" y="4"/>
                  </a:cubicBezTo>
                  <a:cubicBezTo>
                    <a:pt x="2" y="5"/>
                    <a:pt x="2" y="6"/>
                    <a:pt x="3" y="6"/>
                  </a:cubicBezTo>
                  <a:cubicBezTo>
                    <a:pt x="4" y="6"/>
                    <a:pt x="4" y="5"/>
                    <a:pt x="5" y="5"/>
                  </a:cubicBezTo>
                  <a:cubicBezTo>
                    <a:pt x="5" y="5"/>
                    <a:pt x="5" y="5"/>
                    <a:pt x="5" y="5"/>
                  </a:cubicBezTo>
                  <a:cubicBezTo>
                    <a:pt x="5" y="5"/>
                    <a:pt x="5" y="5"/>
                    <a:pt x="5" y="5"/>
                  </a:cubicBezTo>
                  <a:cubicBezTo>
                    <a:pt x="5" y="5"/>
                    <a:pt x="5" y="5"/>
                    <a:pt x="6" y="4"/>
                  </a:cubicBezTo>
                  <a:cubicBezTo>
                    <a:pt x="6" y="4"/>
                    <a:pt x="6" y="4"/>
                    <a:pt x="6" y="4"/>
                  </a:cubicBezTo>
                  <a:cubicBezTo>
                    <a:pt x="6" y="3"/>
                    <a:pt x="6" y="2"/>
                    <a:pt x="6" y="1"/>
                  </a:cubicBezTo>
                  <a:cubicBezTo>
                    <a:pt x="5" y="1"/>
                    <a:pt x="5" y="1"/>
                    <a:pt x="5" y="1"/>
                  </a:cubicBezTo>
                  <a:cubicBezTo>
                    <a:pt x="4" y="0"/>
                    <a:pt x="4" y="0"/>
                    <a:pt x="4" y="0"/>
                  </a:cubicBezTo>
                  <a:cubicBezTo>
                    <a:pt x="4" y="0"/>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91" name="Freeform 3276">
              <a:extLst>
                <a:ext uri="{FF2B5EF4-FFF2-40B4-BE49-F238E27FC236}">
                  <a16:creationId xmlns:a16="http://schemas.microsoft.com/office/drawing/2014/main" id="{6B70DDAF-7132-27DE-E9B7-F88B4EBED110}"/>
                </a:ext>
              </a:extLst>
            </p:cNvPr>
            <p:cNvSpPr>
              <a:spLocks/>
            </p:cNvSpPr>
            <p:nvPr/>
          </p:nvSpPr>
          <p:spPr bwMode="auto">
            <a:xfrm>
              <a:off x="11700876" y="3335232"/>
              <a:ext cx="24829" cy="24829"/>
            </a:xfrm>
            <a:custGeom>
              <a:avLst/>
              <a:gdLst>
                <a:gd name="T0" fmla="*/ 2 w 4"/>
                <a:gd name="T1" fmla="*/ 0 h 4"/>
                <a:gd name="T2" fmla="*/ 1 w 4"/>
                <a:gd name="T3" fmla="*/ 1 h 4"/>
                <a:gd name="T4" fmla="*/ 1 w 4"/>
                <a:gd name="T5" fmla="*/ 1 h 4"/>
                <a:gd name="T6" fmla="*/ 1 w 4"/>
                <a:gd name="T7" fmla="*/ 1 h 4"/>
                <a:gd name="T8" fmla="*/ 1 w 4"/>
                <a:gd name="T9" fmla="*/ 1 h 4"/>
                <a:gd name="T10" fmla="*/ 1 w 4"/>
                <a:gd name="T11" fmla="*/ 2 h 4"/>
                <a:gd name="T12" fmla="*/ 1 w 4"/>
                <a:gd name="T13" fmla="*/ 3 h 4"/>
                <a:gd name="T14" fmla="*/ 2 w 4"/>
                <a:gd name="T15" fmla="*/ 4 h 4"/>
                <a:gd name="T16" fmla="*/ 3 w 4"/>
                <a:gd name="T17" fmla="*/ 4 h 4"/>
                <a:gd name="T18" fmla="*/ 3 w 4"/>
                <a:gd name="T19" fmla="*/ 4 h 4"/>
                <a:gd name="T20" fmla="*/ 4 w 4"/>
                <a:gd name="T21" fmla="*/ 4 h 4"/>
                <a:gd name="T22" fmla="*/ 4 w 4"/>
                <a:gd name="T23" fmla="*/ 3 h 4"/>
                <a:gd name="T24" fmla="*/ 4 w 4"/>
                <a:gd name="T25" fmla="*/ 3 h 4"/>
                <a:gd name="T26" fmla="*/ 4 w 4"/>
                <a:gd name="T27" fmla="*/ 2 h 4"/>
                <a:gd name="T28" fmla="*/ 4 w 4"/>
                <a:gd name="T29" fmla="*/ 2 h 4"/>
                <a:gd name="T30" fmla="*/ 4 w 4"/>
                <a:gd name="T31" fmla="*/ 1 h 4"/>
                <a:gd name="T32" fmla="*/ 2 w 4"/>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4">
                  <a:moveTo>
                    <a:pt x="2" y="0"/>
                  </a:moveTo>
                  <a:cubicBezTo>
                    <a:pt x="2" y="0"/>
                    <a:pt x="2" y="1"/>
                    <a:pt x="1" y="1"/>
                  </a:cubicBezTo>
                  <a:cubicBezTo>
                    <a:pt x="1" y="1"/>
                    <a:pt x="1" y="1"/>
                    <a:pt x="1" y="1"/>
                  </a:cubicBezTo>
                  <a:cubicBezTo>
                    <a:pt x="1" y="1"/>
                    <a:pt x="1" y="1"/>
                    <a:pt x="1" y="1"/>
                  </a:cubicBezTo>
                  <a:cubicBezTo>
                    <a:pt x="1" y="1"/>
                    <a:pt x="1" y="1"/>
                    <a:pt x="1" y="1"/>
                  </a:cubicBezTo>
                  <a:cubicBezTo>
                    <a:pt x="1" y="1"/>
                    <a:pt x="1" y="2"/>
                    <a:pt x="1" y="2"/>
                  </a:cubicBezTo>
                  <a:cubicBezTo>
                    <a:pt x="0" y="2"/>
                    <a:pt x="0" y="3"/>
                    <a:pt x="1" y="3"/>
                  </a:cubicBezTo>
                  <a:cubicBezTo>
                    <a:pt x="1" y="4"/>
                    <a:pt x="2" y="4"/>
                    <a:pt x="2" y="4"/>
                  </a:cubicBezTo>
                  <a:cubicBezTo>
                    <a:pt x="3" y="4"/>
                    <a:pt x="3" y="4"/>
                    <a:pt x="3" y="4"/>
                  </a:cubicBezTo>
                  <a:cubicBezTo>
                    <a:pt x="3" y="4"/>
                    <a:pt x="3" y="4"/>
                    <a:pt x="3" y="4"/>
                  </a:cubicBezTo>
                  <a:cubicBezTo>
                    <a:pt x="3" y="4"/>
                    <a:pt x="3" y="4"/>
                    <a:pt x="4" y="4"/>
                  </a:cubicBezTo>
                  <a:cubicBezTo>
                    <a:pt x="4" y="4"/>
                    <a:pt x="4" y="4"/>
                    <a:pt x="4" y="3"/>
                  </a:cubicBezTo>
                  <a:cubicBezTo>
                    <a:pt x="4" y="3"/>
                    <a:pt x="4" y="3"/>
                    <a:pt x="4" y="3"/>
                  </a:cubicBezTo>
                  <a:cubicBezTo>
                    <a:pt x="4" y="3"/>
                    <a:pt x="4" y="2"/>
                    <a:pt x="4" y="2"/>
                  </a:cubicBezTo>
                  <a:cubicBezTo>
                    <a:pt x="4" y="2"/>
                    <a:pt x="4" y="2"/>
                    <a:pt x="4" y="2"/>
                  </a:cubicBezTo>
                  <a:cubicBezTo>
                    <a:pt x="4" y="2"/>
                    <a:pt x="4" y="1"/>
                    <a:pt x="4" y="1"/>
                  </a:cubicBezTo>
                  <a:cubicBezTo>
                    <a:pt x="4" y="1"/>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92" name="Freeform 3277">
              <a:extLst>
                <a:ext uri="{FF2B5EF4-FFF2-40B4-BE49-F238E27FC236}">
                  <a16:creationId xmlns:a16="http://schemas.microsoft.com/office/drawing/2014/main" id="{BDCF0E2C-50E2-06AC-B6E5-488A229CE95F}"/>
                </a:ext>
              </a:extLst>
            </p:cNvPr>
            <p:cNvSpPr>
              <a:spLocks/>
            </p:cNvSpPr>
            <p:nvPr/>
          </p:nvSpPr>
          <p:spPr bwMode="auto">
            <a:xfrm>
              <a:off x="11924340" y="3826300"/>
              <a:ext cx="24829" cy="24829"/>
            </a:xfrm>
            <a:custGeom>
              <a:avLst/>
              <a:gdLst>
                <a:gd name="T0" fmla="*/ 2 w 4"/>
                <a:gd name="T1" fmla="*/ 0 h 4"/>
                <a:gd name="T2" fmla="*/ 2 w 4"/>
                <a:gd name="T3" fmla="*/ 0 h 4"/>
                <a:gd name="T4" fmla="*/ 1 w 4"/>
                <a:gd name="T5" fmla="*/ 0 h 4"/>
                <a:gd name="T6" fmla="*/ 1 w 4"/>
                <a:gd name="T7" fmla="*/ 0 h 4"/>
                <a:gd name="T8" fmla="*/ 1 w 4"/>
                <a:gd name="T9" fmla="*/ 0 h 4"/>
                <a:gd name="T10" fmla="*/ 0 w 4"/>
                <a:gd name="T11" fmla="*/ 0 h 4"/>
                <a:gd name="T12" fmla="*/ 0 w 4"/>
                <a:gd name="T13" fmla="*/ 3 h 4"/>
                <a:gd name="T14" fmla="*/ 2 w 4"/>
                <a:gd name="T15" fmla="*/ 4 h 4"/>
                <a:gd name="T16" fmla="*/ 2 w 4"/>
                <a:gd name="T17" fmla="*/ 4 h 4"/>
                <a:gd name="T18" fmla="*/ 2 w 4"/>
                <a:gd name="T19" fmla="*/ 4 h 4"/>
                <a:gd name="T20" fmla="*/ 3 w 4"/>
                <a:gd name="T21" fmla="*/ 3 h 4"/>
                <a:gd name="T22" fmla="*/ 4 w 4"/>
                <a:gd name="T23" fmla="*/ 2 h 4"/>
                <a:gd name="T24" fmla="*/ 4 w 4"/>
                <a:gd name="T25" fmla="*/ 2 h 4"/>
                <a:gd name="T26" fmla="*/ 4 w 4"/>
                <a:gd name="T27" fmla="*/ 1 h 4"/>
                <a:gd name="T28" fmla="*/ 3 w 4"/>
                <a:gd name="T29" fmla="*/ 1 h 4"/>
                <a:gd name="T30" fmla="*/ 3 w 4"/>
                <a:gd name="T31" fmla="*/ 1 h 4"/>
                <a:gd name="T32" fmla="*/ 2 w 4"/>
                <a:gd name="T33" fmla="*/ 0 h 4"/>
                <a:gd name="T34" fmla="*/ 2 w 4"/>
                <a:gd name="T35" fmla="*/ 0 h 4"/>
                <a:gd name="T36" fmla="*/ 2 w 4"/>
                <a:gd name="T3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 h="4">
                  <a:moveTo>
                    <a:pt x="2" y="0"/>
                  </a:moveTo>
                  <a:cubicBezTo>
                    <a:pt x="2" y="0"/>
                    <a:pt x="2" y="0"/>
                    <a:pt x="2" y="0"/>
                  </a:cubicBezTo>
                  <a:cubicBezTo>
                    <a:pt x="1" y="0"/>
                    <a:pt x="1" y="0"/>
                    <a:pt x="1" y="0"/>
                  </a:cubicBezTo>
                  <a:cubicBezTo>
                    <a:pt x="1" y="0"/>
                    <a:pt x="1" y="0"/>
                    <a:pt x="1" y="0"/>
                  </a:cubicBezTo>
                  <a:cubicBezTo>
                    <a:pt x="1" y="0"/>
                    <a:pt x="1" y="0"/>
                    <a:pt x="1" y="0"/>
                  </a:cubicBezTo>
                  <a:cubicBezTo>
                    <a:pt x="0" y="0"/>
                    <a:pt x="0" y="0"/>
                    <a:pt x="0" y="0"/>
                  </a:cubicBezTo>
                  <a:cubicBezTo>
                    <a:pt x="0" y="1"/>
                    <a:pt x="0" y="2"/>
                    <a:pt x="0" y="3"/>
                  </a:cubicBezTo>
                  <a:cubicBezTo>
                    <a:pt x="0" y="3"/>
                    <a:pt x="1" y="4"/>
                    <a:pt x="2" y="4"/>
                  </a:cubicBezTo>
                  <a:cubicBezTo>
                    <a:pt x="2" y="4"/>
                    <a:pt x="2" y="4"/>
                    <a:pt x="2" y="4"/>
                  </a:cubicBezTo>
                  <a:cubicBezTo>
                    <a:pt x="2" y="4"/>
                    <a:pt x="2" y="4"/>
                    <a:pt x="2" y="4"/>
                  </a:cubicBezTo>
                  <a:cubicBezTo>
                    <a:pt x="2" y="4"/>
                    <a:pt x="3" y="4"/>
                    <a:pt x="3" y="3"/>
                  </a:cubicBezTo>
                  <a:cubicBezTo>
                    <a:pt x="3" y="3"/>
                    <a:pt x="4" y="3"/>
                    <a:pt x="4" y="2"/>
                  </a:cubicBezTo>
                  <a:cubicBezTo>
                    <a:pt x="4" y="2"/>
                    <a:pt x="4" y="2"/>
                    <a:pt x="4" y="2"/>
                  </a:cubicBezTo>
                  <a:cubicBezTo>
                    <a:pt x="4" y="2"/>
                    <a:pt x="4" y="1"/>
                    <a:pt x="4" y="1"/>
                  </a:cubicBezTo>
                  <a:cubicBezTo>
                    <a:pt x="4" y="1"/>
                    <a:pt x="3" y="1"/>
                    <a:pt x="3" y="1"/>
                  </a:cubicBezTo>
                  <a:cubicBezTo>
                    <a:pt x="3" y="1"/>
                    <a:pt x="3" y="1"/>
                    <a:pt x="3" y="1"/>
                  </a:cubicBezTo>
                  <a:cubicBezTo>
                    <a:pt x="3" y="0"/>
                    <a:pt x="3" y="0"/>
                    <a:pt x="2" y="0"/>
                  </a:cubicBezTo>
                  <a:cubicBezTo>
                    <a:pt x="2" y="0"/>
                    <a:pt x="2"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nvGrpSpPr>
            <p:cNvPr id="93" name="Group 92">
              <a:extLst>
                <a:ext uri="{FF2B5EF4-FFF2-40B4-BE49-F238E27FC236}">
                  <a16:creationId xmlns:a16="http://schemas.microsoft.com/office/drawing/2014/main" id="{682E7D48-F2CF-4670-CDF1-FDE99AD573ED}"/>
                </a:ext>
              </a:extLst>
            </p:cNvPr>
            <p:cNvGrpSpPr/>
            <p:nvPr/>
          </p:nvGrpSpPr>
          <p:grpSpPr>
            <a:xfrm>
              <a:off x="6249468" y="-1100935"/>
              <a:ext cx="6847366" cy="4965858"/>
              <a:chOff x="6249468" y="-1100935"/>
              <a:chExt cx="6847366" cy="4965858"/>
            </a:xfrm>
            <a:grpFill/>
          </p:grpSpPr>
          <p:sp>
            <p:nvSpPr>
              <p:cNvPr id="94" name="Freeform 3279">
                <a:extLst>
                  <a:ext uri="{FF2B5EF4-FFF2-40B4-BE49-F238E27FC236}">
                    <a16:creationId xmlns:a16="http://schemas.microsoft.com/office/drawing/2014/main" id="{897253FE-5E48-D47B-5E66-36A17902F86D}"/>
                  </a:ext>
                </a:extLst>
              </p:cNvPr>
              <p:cNvSpPr>
                <a:spLocks/>
              </p:cNvSpPr>
              <p:nvPr/>
            </p:nvSpPr>
            <p:spPr bwMode="auto">
              <a:xfrm>
                <a:off x="11858129" y="3401443"/>
                <a:ext cx="24829" cy="19312"/>
              </a:xfrm>
              <a:custGeom>
                <a:avLst/>
                <a:gdLst>
                  <a:gd name="T0" fmla="*/ 2 w 4"/>
                  <a:gd name="T1" fmla="*/ 0 h 3"/>
                  <a:gd name="T2" fmla="*/ 2 w 4"/>
                  <a:gd name="T3" fmla="*/ 0 h 3"/>
                  <a:gd name="T4" fmla="*/ 2 w 4"/>
                  <a:gd name="T5" fmla="*/ 0 h 3"/>
                  <a:gd name="T6" fmla="*/ 1 w 4"/>
                  <a:gd name="T7" fmla="*/ 0 h 3"/>
                  <a:gd name="T8" fmla="*/ 0 w 4"/>
                  <a:gd name="T9" fmla="*/ 1 h 3"/>
                  <a:gd name="T10" fmla="*/ 0 w 4"/>
                  <a:gd name="T11" fmla="*/ 1 h 3"/>
                  <a:gd name="T12" fmla="*/ 0 w 4"/>
                  <a:gd name="T13" fmla="*/ 3 h 3"/>
                  <a:gd name="T14" fmla="*/ 1 w 4"/>
                  <a:gd name="T15" fmla="*/ 3 h 3"/>
                  <a:gd name="T16" fmla="*/ 1 w 4"/>
                  <a:gd name="T17" fmla="*/ 3 h 3"/>
                  <a:gd name="T18" fmla="*/ 2 w 4"/>
                  <a:gd name="T19" fmla="*/ 3 h 3"/>
                  <a:gd name="T20" fmla="*/ 2 w 4"/>
                  <a:gd name="T21" fmla="*/ 3 h 3"/>
                  <a:gd name="T22" fmla="*/ 2 w 4"/>
                  <a:gd name="T23" fmla="*/ 3 h 3"/>
                  <a:gd name="T24" fmla="*/ 3 w 4"/>
                  <a:gd name="T25" fmla="*/ 3 h 3"/>
                  <a:gd name="T26" fmla="*/ 4 w 4"/>
                  <a:gd name="T27" fmla="*/ 0 h 3"/>
                  <a:gd name="T28" fmla="*/ 4 w 4"/>
                  <a:gd name="T29" fmla="*/ 0 h 3"/>
                  <a:gd name="T30" fmla="*/ 3 w 4"/>
                  <a:gd name="T31" fmla="*/ 0 h 3"/>
                  <a:gd name="T32" fmla="*/ 2 w 4"/>
                  <a:gd name="T33"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3">
                    <a:moveTo>
                      <a:pt x="2" y="0"/>
                    </a:moveTo>
                    <a:cubicBezTo>
                      <a:pt x="2" y="0"/>
                      <a:pt x="2" y="0"/>
                      <a:pt x="2" y="0"/>
                    </a:cubicBezTo>
                    <a:cubicBezTo>
                      <a:pt x="2" y="0"/>
                      <a:pt x="2" y="0"/>
                      <a:pt x="2" y="0"/>
                    </a:cubicBezTo>
                    <a:cubicBezTo>
                      <a:pt x="1" y="0"/>
                      <a:pt x="1" y="0"/>
                      <a:pt x="1" y="0"/>
                    </a:cubicBezTo>
                    <a:cubicBezTo>
                      <a:pt x="1" y="0"/>
                      <a:pt x="0" y="0"/>
                      <a:pt x="0" y="1"/>
                    </a:cubicBezTo>
                    <a:cubicBezTo>
                      <a:pt x="0" y="1"/>
                      <a:pt x="0" y="1"/>
                      <a:pt x="0" y="1"/>
                    </a:cubicBezTo>
                    <a:cubicBezTo>
                      <a:pt x="0" y="2"/>
                      <a:pt x="0" y="2"/>
                      <a:pt x="0" y="3"/>
                    </a:cubicBezTo>
                    <a:cubicBezTo>
                      <a:pt x="1" y="3"/>
                      <a:pt x="1" y="3"/>
                      <a:pt x="1" y="3"/>
                    </a:cubicBezTo>
                    <a:cubicBezTo>
                      <a:pt x="1" y="3"/>
                      <a:pt x="1" y="3"/>
                      <a:pt x="1" y="3"/>
                    </a:cubicBezTo>
                    <a:cubicBezTo>
                      <a:pt x="2" y="3"/>
                      <a:pt x="2" y="3"/>
                      <a:pt x="2" y="3"/>
                    </a:cubicBezTo>
                    <a:cubicBezTo>
                      <a:pt x="2" y="3"/>
                      <a:pt x="2" y="3"/>
                      <a:pt x="2" y="3"/>
                    </a:cubicBezTo>
                    <a:cubicBezTo>
                      <a:pt x="2" y="3"/>
                      <a:pt x="2" y="3"/>
                      <a:pt x="2" y="3"/>
                    </a:cubicBezTo>
                    <a:cubicBezTo>
                      <a:pt x="3" y="3"/>
                      <a:pt x="3" y="3"/>
                      <a:pt x="3" y="3"/>
                    </a:cubicBezTo>
                    <a:cubicBezTo>
                      <a:pt x="4" y="3"/>
                      <a:pt x="4" y="1"/>
                      <a:pt x="4" y="0"/>
                    </a:cubicBezTo>
                    <a:cubicBezTo>
                      <a:pt x="4" y="0"/>
                      <a:pt x="4" y="0"/>
                      <a:pt x="4" y="0"/>
                    </a:cubicBezTo>
                    <a:cubicBezTo>
                      <a:pt x="4" y="0"/>
                      <a:pt x="3" y="0"/>
                      <a:pt x="3" y="0"/>
                    </a:cubicBezTo>
                    <a:cubicBezTo>
                      <a:pt x="3" y="0"/>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95" name="Freeform 3280">
                <a:extLst>
                  <a:ext uri="{FF2B5EF4-FFF2-40B4-BE49-F238E27FC236}">
                    <a16:creationId xmlns:a16="http://schemas.microsoft.com/office/drawing/2014/main" id="{60FF438C-397F-51D9-FADA-56BEA55D3F18}"/>
                  </a:ext>
                </a:extLst>
              </p:cNvPr>
              <p:cNvSpPr>
                <a:spLocks/>
              </p:cNvSpPr>
              <p:nvPr/>
            </p:nvSpPr>
            <p:spPr bwMode="auto">
              <a:xfrm>
                <a:off x="11891234" y="2777952"/>
                <a:ext cx="24829" cy="19312"/>
              </a:xfrm>
              <a:custGeom>
                <a:avLst/>
                <a:gdLst>
                  <a:gd name="T0" fmla="*/ 2 w 4"/>
                  <a:gd name="T1" fmla="*/ 0 h 3"/>
                  <a:gd name="T2" fmla="*/ 1 w 4"/>
                  <a:gd name="T3" fmla="*/ 0 h 3"/>
                  <a:gd name="T4" fmla="*/ 0 w 4"/>
                  <a:gd name="T5" fmla="*/ 2 h 3"/>
                  <a:gd name="T6" fmla="*/ 0 w 4"/>
                  <a:gd name="T7" fmla="*/ 2 h 3"/>
                  <a:gd name="T8" fmla="*/ 0 w 4"/>
                  <a:gd name="T9" fmla="*/ 3 h 3"/>
                  <a:gd name="T10" fmla="*/ 0 w 4"/>
                  <a:gd name="T11" fmla="*/ 3 h 3"/>
                  <a:gd name="T12" fmla="*/ 1 w 4"/>
                  <a:gd name="T13" fmla="*/ 3 h 3"/>
                  <a:gd name="T14" fmla="*/ 1 w 4"/>
                  <a:gd name="T15" fmla="*/ 3 h 3"/>
                  <a:gd name="T16" fmla="*/ 2 w 4"/>
                  <a:gd name="T17" fmla="*/ 3 h 3"/>
                  <a:gd name="T18" fmla="*/ 2 w 4"/>
                  <a:gd name="T19" fmla="*/ 3 h 3"/>
                  <a:gd name="T20" fmla="*/ 3 w 4"/>
                  <a:gd name="T21" fmla="*/ 3 h 3"/>
                  <a:gd name="T22" fmla="*/ 4 w 4"/>
                  <a:gd name="T23" fmla="*/ 0 h 3"/>
                  <a:gd name="T24" fmla="*/ 2 w 4"/>
                  <a:gd name="T25"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3">
                    <a:moveTo>
                      <a:pt x="2" y="0"/>
                    </a:moveTo>
                    <a:cubicBezTo>
                      <a:pt x="2" y="0"/>
                      <a:pt x="1" y="0"/>
                      <a:pt x="1" y="0"/>
                    </a:cubicBezTo>
                    <a:cubicBezTo>
                      <a:pt x="0" y="0"/>
                      <a:pt x="0" y="1"/>
                      <a:pt x="0" y="2"/>
                    </a:cubicBezTo>
                    <a:cubicBezTo>
                      <a:pt x="0" y="2"/>
                      <a:pt x="0" y="2"/>
                      <a:pt x="0" y="2"/>
                    </a:cubicBezTo>
                    <a:cubicBezTo>
                      <a:pt x="0" y="2"/>
                      <a:pt x="0" y="3"/>
                      <a:pt x="0" y="3"/>
                    </a:cubicBezTo>
                    <a:cubicBezTo>
                      <a:pt x="0" y="3"/>
                      <a:pt x="0" y="3"/>
                      <a:pt x="0" y="3"/>
                    </a:cubicBezTo>
                    <a:cubicBezTo>
                      <a:pt x="1" y="3"/>
                      <a:pt x="1" y="3"/>
                      <a:pt x="1" y="3"/>
                    </a:cubicBezTo>
                    <a:cubicBezTo>
                      <a:pt x="1" y="3"/>
                      <a:pt x="1" y="3"/>
                      <a:pt x="1" y="3"/>
                    </a:cubicBezTo>
                    <a:cubicBezTo>
                      <a:pt x="2" y="3"/>
                      <a:pt x="2" y="3"/>
                      <a:pt x="2" y="3"/>
                    </a:cubicBezTo>
                    <a:cubicBezTo>
                      <a:pt x="2" y="3"/>
                      <a:pt x="2" y="3"/>
                      <a:pt x="2" y="3"/>
                    </a:cubicBezTo>
                    <a:cubicBezTo>
                      <a:pt x="2" y="3"/>
                      <a:pt x="3" y="3"/>
                      <a:pt x="3" y="3"/>
                    </a:cubicBezTo>
                    <a:cubicBezTo>
                      <a:pt x="4" y="3"/>
                      <a:pt x="4" y="1"/>
                      <a:pt x="4" y="0"/>
                    </a:cubicBezTo>
                    <a:cubicBezTo>
                      <a:pt x="3" y="0"/>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96" name="Freeform 3281">
                <a:extLst>
                  <a:ext uri="{FF2B5EF4-FFF2-40B4-BE49-F238E27FC236}">
                    <a16:creationId xmlns:a16="http://schemas.microsoft.com/office/drawing/2014/main" id="{5D96699E-1EA9-528F-EE27-947960AFE9C4}"/>
                  </a:ext>
                </a:extLst>
              </p:cNvPr>
              <p:cNvSpPr>
                <a:spLocks/>
              </p:cNvSpPr>
              <p:nvPr/>
            </p:nvSpPr>
            <p:spPr bwMode="auto">
              <a:xfrm>
                <a:off x="11295331" y="2954516"/>
                <a:ext cx="24829" cy="27588"/>
              </a:xfrm>
              <a:custGeom>
                <a:avLst/>
                <a:gdLst>
                  <a:gd name="T0" fmla="*/ 2 w 4"/>
                  <a:gd name="T1" fmla="*/ 0 h 4"/>
                  <a:gd name="T2" fmla="*/ 1 w 4"/>
                  <a:gd name="T3" fmla="*/ 0 h 4"/>
                  <a:gd name="T4" fmla="*/ 1 w 4"/>
                  <a:gd name="T5" fmla="*/ 0 h 4"/>
                  <a:gd name="T6" fmla="*/ 1 w 4"/>
                  <a:gd name="T7" fmla="*/ 1 h 4"/>
                  <a:gd name="T8" fmla="*/ 1 w 4"/>
                  <a:gd name="T9" fmla="*/ 1 h 4"/>
                  <a:gd name="T10" fmla="*/ 1 w 4"/>
                  <a:gd name="T11" fmla="*/ 1 h 4"/>
                  <a:gd name="T12" fmla="*/ 0 w 4"/>
                  <a:gd name="T13" fmla="*/ 3 h 4"/>
                  <a:gd name="T14" fmla="*/ 1 w 4"/>
                  <a:gd name="T15" fmla="*/ 3 h 4"/>
                  <a:gd name="T16" fmla="*/ 1 w 4"/>
                  <a:gd name="T17" fmla="*/ 3 h 4"/>
                  <a:gd name="T18" fmla="*/ 2 w 4"/>
                  <a:gd name="T19" fmla="*/ 4 h 4"/>
                  <a:gd name="T20" fmla="*/ 3 w 4"/>
                  <a:gd name="T21" fmla="*/ 4 h 4"/>
                  <a:gd name="T22" fmla="*/ 4 w 4"/>
                  <a:gd name="T23" fmla="*/ 4 h 4"/>
                  <a:gd name="T24" fmla="*/ 4 w 4"/>
                  <a:gd name="T25" fmla="*/ 3 h 4"/>
                  <a:gd name="T26" fmla="*/ 4 w 4"/>
                  <a:gd name="T27" fmla="*/ 3 h 4"/>
                  <a:gd name="T28" fmla="*/ 4 w 4"/>
                  <a:gd name="T29" fmla="*/ 3 h 4"/>
                  <a:gd name="T30" fmla="*/ 4 w 4"/>
                  <a:gd name="T31" fmla="*/ 2 h 4"/>
                  <a:gd name="T32" fmla="*/ 4 w 4"/>
                  <a:gd name="T33" fmla="*/ 1 h 4"/>
                  <a:gd name="T34" fmla="*/ 4 w 4"/>
                  <a:gd name="T35" fmla="*/ 1 h 4"/>
                  <a:gd name="T36" fmla="*/ 2 w 4"/>
                  <a:gd name="T3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 h="4">
                    <a:moveTo>
                      <a:pt x="2" y="0"/>
                    </a:moveTo>
                    <a:cubicBezTo>
                      <a:pt x="2" y="0"/>
                      <a:pt x="2" y="0"/>
                      <a:pt x="1" y="0"/>
                    </a:cubicBezTo>
                    <a:cubicBezTo>
                      <a:pt x="1" y="0"/>
                      <a:pt x="1" y="0"/>
                      <a:pt x="1" y="0"/>
                    </a:cubicBezTo>
                    <a:cubicBezTo>
                      <a:pt x="1" y="0"/>
                      <a:pt x="1" y="0"/>
                      <a:pt x="1" y="1"/>
                    </a:cubicBezTo>
                    <a:cubicBezTo>
                      <a:pt x="1" y="1"/>
                      <a:pt x="1" y="1"/>
                      <a:pt x="1" y="1"/>
                    </a:cubicBezTo>
                    <a:cubicBezTo>
                      <a:pt x="1" y="1"/>
                      <a:pt x="1" y="1"/>
                      <a:pt x="1" y="1"/>
                    </a:cubicBezTo>
                    <a:cubicBezTo>
                      <a:pt x="0" y="2"/>
                      <a:pt x="0" y="2"/>
                      <a:pt x="0" y="3"/>
                    </a:cubicBezTo>
                    <a:cubicBezTo>
                      <a:pt x="0" y="3"/>
                      <a:pt x="0" y="3"/>
                      <a:pt x="1" y="3"/>
                    </a:cubicBezTo>
                    <a:cubicBezTo>
                      <a:pt x="1" y="3"/>
                      <a:pt x="1" y="3"/>
                      <a:pt x="1" y="3"/>
                    </a:cubicBezTo>
                    <a:cubicBezTo>
                      <a:pt x="1" y="4"/>
                      <a:pt x="2" y="4"/>
                      <a:pt x="2" y="4"/>
                    </a:cubicBezTo>
                    <a:cubicBezTo>
                      <a:pt x="3" y="4"/>
                      <a:pt x="3" y="4"/>
                      <a:pt x="3" y="4"/>
                    </a:cubicBezTo>
                    <a:cubicBezTo>
                      <a:pt x="3" y="4"/>
                      <a:pt x="3" y="4"/>
                      <a:pt x="4" y="4"/>
                    </a:cubicBezTo>
                    <a:cubicBezTo>
                      <a:pt x="4" y="3"/>
                      <a:pt x="4" y="3"/>
                      <a:pt x="4" y="3"/>
                    </a:cubicBezTo>
                    <a:cubicBezTo>
                      <a:pt x="4" y="3"/>
                      <a:pt x="4" y="3"/>
                      <a:pt x="4" y="3"/>
                    </a:cubicBezTo>
                    <a:cubicBezTo>
                      <a:pt x="4" y="3"/>
                      <a:pt x="4" y="3"/>
                      <a:pt x="4" y="3"/>
                    </a:cubicBezTo>
                    <a:cubicBezTo>
                      <a:pt x="4" y="2"/>
                      <a:pt x="4" y="2"/>
                      <a:pt x="4" y="2"/>
                    </a:cubicBezTo>
                    <a:cubicBezTo>
                      <a:pt x="4" y="2"/>
                      <a:pt x="4" y="1"/>
                      <a:pt x="4" y="1"/>
                    </a:cubicBezTo>
                    <a:cubicBezTo>
                      <a:pt x="4" y="1"/>
                      <a:pt x="4" y="1"/>
                      <a:pt x="4" y="1"/>
                    </a:cubicBezTo>
                    <a:cubicBezTo>
                      <a:pt x="4" y="0"/>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97" name="Freeform 3282">
                <a:extLst>
                  <a:ext uri="{FF2B5EF4-FFF2-40B4-BE49-F238E27FC236}">
                    <a16:creationId xmlns:a16="http://schemas.microsoft.com/office/drawing/2014/main" id="{E7AE4A62-8285-D728-4F0C-DDDA41F2E402}"/>
                  </a:ext>
                </a:extLst>
              </p:cNvPr>
              <p:cNvSpPr>
                <a:spLocks/>
              </p:cNvSpPr>
              <p:nvPr/>
            </p:nvSpPr>
            <p:spPr bwMode="auto">
              <a:xfrm>
                <a:off x="10939445" y="2372407"/>
                <a:ext cx="27588" cy="24829"/>
              </a:xfrm>
              <a:custGeom>
                <a:avLst/>
                <a:gdLst>
                  <a:gd name="T0" fmla="*/ 2 w 4"/>
                  <a:gd name="T1" fmla="*/ 0 h 4"/>
                  <a:gd name="T2" fmla="*/ 1 w 4"/>
                  <a:gd name="T3" fmla="*/ 0 h 4"/>
                  <a:gd name="T4" fmla="*/ 0 w 4"/>
                  <a:gd name="T5" fmla="*/ 1 h 4"/>
                  <a:gd name="T6" fmla="*/ 0 w 4"/>
                  <a:gd name="T7" fmla="*/ 2 h 4"/>
                  <a:gd name="T8" fmla="*/ 0 w 4"/>
                  <a:gd name="T9" fmla="*/ 2 h 4"/>
                  <a:gd name="T10" fmla="*/ 0 w 4"/>
                  <a:gd name="T11" fmla="*/ 2 h 4"/>
                  <a:gd name="T12" fmla="*/ 0 w 4"/>
                  <a:gd name="T13" fmla="*/ 3 h 4"/>
                  <a:gd name="T14" fmla="*/ 1 w 4"/>
                  <a:gd name="T15" fmla="*/ 4 h 4"/>
                  <a:gd name="T16" fmla="*/ 1 w 4"/>
                  <a:gd name="T17" fmla="*/ 4 h 4"/>
                  <a:gd name="T18" fmla="*/ 2 w 4"/>
                  <a:gd name="T19" fmla="*/ 4 h 4"/>
                  <a:gd name="T20" fmla="*/ 3 w 4"/>
                  <a:gd name="T21" fmla="*/ 4 h 4"/>
                  <a:gd name="T22" fmla="*/ 3 w 4"/>
                  <a:gd name="T23" fmla="*/ 4 h 4"/>
                  <a:gd name="T24" fmla="*/ 3 w 4"/>
                  <a:gd name="T25" fmla="*/ 4 h 4"/>
                  <a:gd name="T26" fmla="*/ 3 w 4"/>
                  <a:gd name="T27" fmla="*/ 1 h 4"/>
                  <a:gd name="T28" fmla="*/ 2 w 4"/>
                  <a:gd name="T2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 h="4">
                    <a:moveTo>
                      <a:pt x="2" y="0"/>
                    </a:moveTo>
                    <a:cubicBezTo>
                      <a:pt x="1" y="0"/>
                      <a:pt x="1" y="0"/>
                      <a:pt x="1" y="0"/>
                    </a:cubicBezTo>
                    <a:cubicBezTo>
                      <a:pt x="0" y="1"/>
                      <a:pt x="0" y="1"/>
                      <a:pt x="0" y="1"/>
                    </a:cubicBezTo>
                    <a:cubicBezTo>
                      <a:pt x="0" y="1"/>
                      <a:pt x="0" y="2"/>
                      <a:pt x="0" y="2"/>
                    </a:cubicBezTo>
                    <a:cubicBezTo>
                      <a:pt x="0" y="2"/>
                      <a:pt x="0" y="2"/>
                      <a:pt x="0" y="2"/>
                    </a:cubicBezTo>
                    <a:cubicBezTo>
                      <a:pt x="0" y="2"/>
                      <a:pt x="0" y="2"/>
                      <a:pt x="0" y="2"/>
                    </a:cubicBezTo>
                    <a:cubicBezTo>
                      <a:pt x="0" y="3"/>
                      <a:pt x="0" y="3"/>
                      <a:pt x="0" y="3"/>
                    </a:cubicBezTo>
                    <a:cubicBezTo>
                      <a:pt x="0" y="3"/>
                      <a:pt x="1" y="4"/>
                      <a:pt x="1" y="4"/>
                    </a:cubicBezTo>
                    <a:cubicBezTo>
                      <a:pt x="1" y="4"/>
                      <a:pt x="1" y="4"/>
                      <a:pt x="1" y="4"/>
                    </a:cubicBezTo>
                    <a:cubicBezTo>
                      <a:pt x="1" y="4"/>
                      <a:pt x="2" y="4"/>
                      <a:pt x="2" y="4"/>
                    </a:cubicBezTo>
                    <a:cubicBezTo>
                      <a:pt x="2" y="4"/>
                      <a:pt x="2" y="4"/>
                      <a:pt x="3" y="4"/>
                    </a:cubicBezTo>
                    <a:cubicBezTo>
                      <a:pt x="3" y="4"/>
                      <a:pt x="3" y="4"/>
                      <a:pt x="3" y="4"/>
                    </a:cubicBezTo>
                    <a:cubicBezTo>
                      <a:pt x="3" y="4"/>
                      <a:pt x="3" y="4"/>
                      <a:pt x="3" y="4"/>
                    </a:cubicBezTo>
                    <a:cubicBezTo>
                      <a:pt x="4" y="3"/>
                      <a:pt x="4" y="2"/>
                      <a:pt x="3" y="1"/>
                    </a:cubicBezTo>
                    <a:cubicBezTo>
                      <a:pt x="3"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98" name="Freeform 3283">
                <a:extLst>
                  <a:ext uri="{FF2B5EF4-FFF2-40B4-BE49-F238E27FC236}">
                    <a16:creationId xmlns:a16="http://schemas.microsoft.com/office/drawing/2014/main" id="{027AB837-40B1-8F78-FBD9-50E1AA369D7E}"/>
                  </a:ext>
                </a:extLst>
              </p:cNvPr>
              <p:cNvSpPr>
                <a:spLocks noEditPoints="1"/>
              </p:cNvSpPr>
              <p:nvPr/>
            </p:nvSpPr>
            <p:spPr bwMode="auto">
              <a:xfrm>
                <a:off x="6254985" y="-1095417"/>
                <a:ext cx="6833573" cy="4946547"/>
              </a:xfrm>
              <a:custGeom>
                <a:avLst/>
                <a:gdLst>
                  <a:gd name="T0" fmla="*/ 1886 w 2477"/>
                  <a:gd name="T1" fmla="*/ 1561 h 1793"/>
                  <a:gd name="T2" fmla="*/ 1717 w 2477"/>
                  <a:gd name="T3" fmla="*/ 1416 h 1793"/>
                  <a:gd name="T4" fmla="*/ 1361 w 2477"/>
                  <a:gd name="T5" fmla="*/ 1067 h 1793"/>
                  <a:gd name="T6" fmla="*/ 957 w 2477"/>
                  <a:gd name="T7" fmla="*/ 855 h 1793"/>
                  <a:gd name="T8" fmla="*/ 981 w 2477"/>
                  <a:gd name="T9" fmla="*/ 347 h 1793"/>
                  <a:gd name="T10" fmla="*/ 523 w 2477"/>
                  <a:gd name="T11" fmla="*/ 302 h 1793"/>
                  <a:gd name="T12" fmla="*/ 121 w 2477"/>
                  <a:gd name="T13" fmla="*/ 57 h 1793"/>
                  <a:gd name="T14" fmla="*/ 119 w 2477"/>
                  <a:gd name="T15" fmla="*/ 413 h 1793"/>
                  <a:gd name="T16" fmla="*/ 696 w 2477"/>
                  <a:gd name="T17" fmla="*/ 444 h 1793"/>
                  <a:gd name="T18" fmla="*/ 708 w 2477"/>
                  <a:gd name="T19" fmla="*/ 810 h 1793"/>
                  <a:gd name="T20" fmla="*/ 905 w 2477"/>
                  <a:gd name="T21" fmla="*/ 1185 h 1793"/>
                  <a:gd name="T22" fmla="*/ 1297 w 2477"/>
                  <a:gd name="T23" fmla="*/ 1330 h 1793"/>
                  <a:gd name="T24" fmla="*/ 1648 w 2477"/>
                  <a:gd name="T25" fmla="*/ 1613 h 1793"/>
                  <a:gd name="T26" fmla="*/ 2183 w 2477"/>
                  <a:gd name="T27" fmla="*/ 1646 h 1793"/>
                  <a:gd name="T28" fmla="*/ 2363 w 2477"/>
                  <a:gd name="T29" fmla="*/ 1637 h 1793"/>
                  <a:gd name="T30" fmla="*/ 2202 w 2477"/>
                  <a:gd name="T31" fmla="*/ 1649 h 1793"/>
                  <a:gd name="T32" fmla="*/ 2159 w 2477"/>
                  <a:gd name="T33" fmla="*/ 1577 h 1793"/>
                  <a:gd name="T34" fmla="*/ 2216 w 2477"/>
                  <a:gd name="T35" fmla="*/ 1565 h 1793"/>
                  <a:gd name="T36" fmla="*/ 2216 w 2477"/>
                  <a:gd name="T37" fmla="*/ 1565 h 1793"/>
                  <a:gd name="T38" fmla="*/ 1701 w 2477"/>
                  <a:gd name="T39" fmla="*/ 1601 h 1793"/>
                  <a:gd name="T40" fmla="*/ 1648 w 2477"/>
                  <a:gd name="T41" fmla="*/ 1568 h 1793"/>
                  <a:gd name="T42" fmla="*/ 1599 w 2477"/>
                  <a:gd name="T43" fmla="*/ 1535 h 1793"/>
                  <a:gd name="T44" fmla="*/ 1589 w 2477"/>
                  <a:gd name="T45" fmla="*/ 1430 h 1793"/>
                  <a:gd name="T46" fmla="*/ 1523 w 2477"/>
                  <a:gd name="T47" fmla="*/ 1352 h 1793"/>
                  <a:gd name="T48" fmla="*/ 1644 w 2477"/>
                  <a:gd name="T49" fmla="*/ 1459 h 1793"/>
                  <a:gd name="T50" fmla="*/ 1591 w 2477"/>
                  <a:gd name="T51" fmla="*/ 1304 h 1793"/>
                  <a:gd name="T52" fmla="*/ 1463 w 2477"/>
                  <a:gd name="T53" fmla="*/ 1283 h 1793"/>
                  <a:gd name="T54" fmla="*/ 884 w 2477"/>
                  <a:gd name="T55" fmla="*/ 1067 h 1793"/>
                  <a:gd name="T56" fmla="*/ 798 w 2477"/>
                  <a:gd name="T57" fmla="*/ 304 h 1793"/>
                  <a:gd name="T58" fmla="*/ 763 w 2477"/>
                  <a:gd name="T59" fmla="*/ 546 h 1793"/>
                  <a:gd name="T60" fmla="*/ 732 w 2477"/>
                  <a:gd name="T61" fmla="*/ 499 h 1793"/>
                  <a:gd name="T62" fmla="*/ 727 w 2477"/>
                  <a:gd name="T63" fmla="*/ 642 h 1793"/>
                  <a:gd name="T64" fmla="*/ 710 w 2477"/>
                  <a:gd name="T65" fmla="*/ 810 h 1793"/>
                  <a:gd name="T66" fmla="*/ 869 w 2477"/>
                  <a:gd name="T67" fmla="*/ 998 h 1793"/>
                  <a:gd name="T68" fmla="*/ 829 w 2477"/>
                  <a:gd name="T69" fmla="*/ 530 h 1793"/>
                  <a:gd name="T70" fmla="*/ 836 w 2477"/>
                  <a:gd name="T71" fmla="*/ 311 h 1793"/>
                  <a:gd name="T72" fmla="*/ 796 w 2477"/>
                  <a:gd name="T73" fmla="*/ 304 h 1793"/>
                  <a:gd name="T74" fmla="*/ 618 w 2477"/>
                  <a:gd name="T75" fmla="*/ 368 h 1793"/>
                  <a:gd name="T76" fmla="*/ 269 w 2477"/>
                  <a:gd name="T77" fmla="*/ 280 h 1793"/>
                  <a:gd name="T78" fmla="*/ 119 w 2477"/>
                  <a:gd name="T79" fmla="*/ 174 h 1793"/>
                  <a:gd name="T80" fmla="*/ 273 w 2477"/>
                  <a:gd name="T81" fmla="*/ 207 h 1793"/>
                  <a:gd name="T82" fmla="*/ 516 w 2477"/>
                  <a:gd name="T83" fmla="*/ 299 h 1793"/>
                  <a:gd name="T84" fmla="*/ 164 w 2477"/>
                  <a:gd name="T85" fmla="*/ 147 h 1793"/>
                  <a:gd name="T86" fmla="*/ 117 w 2477"/>
                  <a:gd name="T87" fmla="*/ 174 h 1793"/>
                  <a:gd name="T88" fmla="*/ 147 w 2477"/>
                  <a:gd name="T89" fmla="*/ 254 h 1793"/>
                  <a:gd name="T90" fmla="*/ 271 w 2477"/>
                  <a:gd name="T91" fmla="*/ 280 h 1793"/>
                  <a:gd name="T92" fmla="*/ 392 w 2477"/>
                  <a:gd name="T93" fmla="*/ 418 h 1793"/>
                  <a:gd name="T94" fmla="*/ 746 w 2477"/>
                  <a:gd name="T95" fmla="*/ 454 h 1793"/>
                  <a:gd name="T96" fmla="*/ 722 w 2477"/>
                  <a:gd name="T97" fmla="*/ 485 h 1793"/>
                  <a:gd name="T98" fmla="*/ 644 w 2477"/>
                  <a:gd name="T99" fmla="*/ 706 h 1793"/>
                  <a:gd name="T100" fmla="*/ 710 w 2477"/>
                  <a:gd name="T101" fmla="*/ 810 h 1793"/>
                  <a:gd name="T102" fmla="*/ 872 w 2477"/>
                  <a:gd name="T103" fmla="*/ 1003 h 1793"/>
                  <a:gd name="T104" fmla="*/ 953 w 2477"/>
                  <a:gd name="T105" fmla="*/ 1145 h 1793"/>
                  <a:gd name="T106" fmla="*/ 1057 w 2477"/>
                  <a:gd name="T107" fmla="*/ 1062 h 1793"/>
                  <a:gd name="T108" fmla="*/ 1361 w 2477"/>
                  <a:gd name="T109" fmla="*/ 1067 h 1793"/>
                  <a:gd name="T110" fmla="*/ 1297 w 2477"/>
                  <a:gd name="T111" fmla="*/ 1330 h 1793"/>
                  <a:gd name="T112" fmla="*/ 1599 w 2477"/>
                  <a:gd name="T113" fmla="*/ 1532 h 1793"/>
                  <a:gd name="T114" fmla="*/ 1739 w 2477"/>
                  <a:gd name="T115" fmla="*/ 1625 h 1793"/>
                  <a:gd name="T116" fmla="*/ 1886 w 2477"/>
                  <a:gd name="T117" fmla="*/ 1561 h 1793"/>
                  <a:gd name="T118" fmla="*/ 2114 w 2477"/>
                  <a:gd name="T119" fmla="*/ 1641 h 1793"/>
                  <a:gd name="T120" fmla="*/ 2309 w 2477"/>
                  <a:gd name="T121" fmla="*/ 1656 h 17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477" h="1793">
                    <a:moveTo>
                      <a:pt x="2363" y="1637"/>
                    </a:moveTo>
                    <a:lnTo>
                      <a:pt x="2363" y="1637"/>
                    </a:lnTo>
                    <a:lnTo>
                      <a:pt x="2387" y="1556"/>
                    </a:lnTo>
                    <a:lnTo>
                      <a:pt x="2387" y="1554"/>
                    </a:lnTo>
                    <a:lnTo>
                      <a:pt x="2306" y="1580"/>
                    </a:lnTo>
                    <a:lnTo>
                      <a:pt x="2280" y="1554"/>
                    </a:lnTo>
                    <a:lnTo>
                      <a:pt x="2235" y="1461"/>
                    </a:lnTo>
                    <a:lnTo>
                      <a:pt x="2235" y="1459"/>
                    </a:lnTo>
                    <a:lnTo>
                      <a:pt x="2157" y="1577"/>
                    </a:lnTo>
                    <a:lnTo>
                      <a:pt x="2045" y="1615"/>
                    </a:lnTo>
                    <a:lnTo>
                      <a:pt x="1886" y="1561"/>
                    </a:lnTo>
                    <a:lnTo>
                      <a:pt x="1886" y="1558"/>
                    </a:lnTo>
                    <a:lnTo>
                      <a:pt x="1886" y="1558"/>
                    </a:lnTo>
                    <a:lnTo>
                      <a:pt x="1886" y="1558"/>
                    </a:lnTo>
                    <a:lnTo>
                      <a:pt x="1886" y="1558"/>
                    </a:lnTo>
                    <a:lnTo>
                      <a:pt x="1701" y="1601"/>
                    </a:lnTo>
                    <a:lnTo>
                      <a:pt x="1663" y="1575"/>
                    </a:lnTo>
                    <a:lnTo>
                      <a:pt x="1717" y="1418"/>
                    </a:lnTo>
                    <a:lnTo>
                      <a:pt x="1720" y="1418"/>
                    </a:lnTo>
                    <a:lnTo>
                      <a:pt x="1717" y="1418"/>
                    </a:lnTo>
                    <a:lnTo>
                      <a:pt x="1720" y="1416"/>
                    </a:lnTo>
                    <a:lnTo>
                      <a:pt x="1717" y="1416"/>
                    </a:lnTo>
                    <a:lnTo>
                      <a:pt x="1644" y="1378"/>
                    </a:lnTo>
                    <a:lnTo>
                      <a:pt x="1646" y="1340"/>
                    </a:lnTo>
                    <a:lnTo>
                      <a:pt x="1679" y="1242"/>
                    </a:lnTo>
                    <a:lnTo>
                      <a:pt x="1679" y="1242"/>
                    </a:lnTo>
                    <a:lnTo>
                      <a:pt x="1542" y="1271"/>
                    </a:lnTo>
                    <a:lnTo>
                      <a:pt x="1432" y="1219"/>
                    </a:lnTo>
                    <a:lnTo>
                      <a:pt x="1361" y="1067"/>
                    </a:lnTo>
                    <a:lnTo>
                      <a:pt x="1361" y="1067"/>
                    </a:lnTo>
                    <a:lnTo>
                      <a:pt x="1361" y="1067"/>
                    </a:lnTo>
                    <a:lnTo>
                      <a:pt x="1361" y="1067"/>
                    </a:lnTo>
                    <a:lnTo>
                      <a:pt x="1361" y="1067"/>
                    </a:lnTo>
                    <a:lnTo>
                      <a:pt x="1211" y="1007"/>
                    </a:lnTo>
                    <a:lnTo>
                      <a:pt x="1211" y="1007"/>
                    </a:lnTo>
                    <a:lnTo>
                      <a:pt x="1209" y="1007"/>
                    </a:lnTo>
                    <a:lnTo>
                      <a:pt x="1209" y="1007"/>
                    </a:lnTo>
                    <a:lnTo>
                      <a:pt x="1209" y="1007"/>
                    </a:lnTo>
                    <a:lnTo>
                      <a:pt x="1055" y="1060"/>
                    </a:lnTo>
                    <a:lnTo>
                      <a:pt x="884" y="1067"/>
                    </a:lnTo>
                    <a:lnTo>
                      <a:pt x="874" y="1003"/>
                    </a:lnTo>
                    <a:lnTo>
                      <a:pt x="874" y="1005"/>
                    </a:lnTo>
                    <a:lnTo>
                      <a:pt x="872" y="1003"/>
                    </a:lnTo>
                    <a:lnTo>
                      <a:pt x="957" y="855"/>
                    </a:lnTo>
                    <a:lnTo>
                      <a:pt x="957" y="853"/>
                    </a:lnTo>
                    <a:lnTo>
                      <a:pt x="786" y="829"/>
                    </a:lnTo>
                    <a:lnTo>
                      <a:pt x="765" y="763"/>
                    </a:lnTo>
                    <a:lnTo>
                      <a:pt x="793" y="737"/>
                    </a:lnTo>
                    <a:lnTo>
                      <a:pt x="793" y="737"/>
                    </a:lnTo>
                    <a:lnTo>
                      <a:pt x="729" y="642"/>
                    </a:lnTo>
                    <a:lnTo>
                      <a:pt x="829" y="530"/>
                    </a:lnTo>
                    <a:lnTo>
                      <a:pt x="967" y="494"/>
                    </a:lnTo>
                    <a:lnTo>
                      <a:pt x="969" y="494"/>
                    </a:lnTo>
                    <a:lnTo>
                      <a:pt x="879" y="394"/>
                    </a:lnTo>
                    <a:lnTo>
                      <a:pt x="981" y="347"/>
                    </a:lnTo>
                    <a:lnTo>
                      <a:pt x="983" y="347"/>
                    </a:lnTo>
                    <a:lnTo>
                      <a:pt x="879" y="238"/>
                    </a:lnTo>
                    <a:lnTo>
                      <a:pt x="834" y="311"/>
                    </a:lnTo>
                    <a:lnTo>
                      <a:pt x="798" y="302"/>
                    </a:lnTo>
                    <a:lnTo>
                      <a:pt x="801" y="302"/>
                    </a:lnTo>
                    <a:lnTo>
                      <a:pt x="798" y="302"/>
                    </a:lnTo>
                    <a:lnTo>
                      <a:pt x="798" y="302"/>
                    </a:lnTo>
                    <a:lnTo>
                      <a:pt x="798" y="302"/>
                    </a:lnTo>
                    <a:lnTo>
                      <a:pt x="618" y="368"/>
                    </a:lnTo>
                    <a:lnTo>
                      <a:pt x="523" y="302"/>
                    </a:lnTo>
                    <a:lnTo>
                      <a:pt x="523" y="302"/>
                    </a:lnTo>
                    <a:lnTo>
                      <a:pt x="520" y="299"/>
                    </a:lnTo>
                    <a:lnTo>
                      <a:pt x="475" y="138"/>
                    </a:lnTo>
                    <a:lnTo>
                      <a:pt x="475" y="136"/>
                    </a:lnTo>
                    <a:lnTo>
                      <a:pt x="337" y="240"/>
                    </a:lnTo>
                    <a:lnTo>
                      <a:pt x="276" y="207"/>
                    </a:lnTo>
                    <a:lnTo>
                      <a:pt x="278" y="169"/>
                    </a:lnTo>
                    <a:lnTo>
                      <a:pt x="278" y="169"/>
                    </a:lnTo>
                    <a:lnTo>
                      <a:pt x="164" y="147"/>
                    </a:lnTo>
                    <a:lnTo>
                      <a:pt x="166" y="147"/>
                    </a:lnTo>
                    <a:lnTo>
                      <a:pt x="164" y="147"/>
                    </a:lnTo>
                    <a:lnTo>
                      <a:pt x="121" y="57"/>
                    </a:lnTo>
                    <a:lnTo>
                      <a:pt x="121" y="55"/>
                    </a:lnTo>
                    <a:lnTo>
                      <a:pt x="45" y="0"/>
                    </a:lnTo>
                    <a:lnTo>
                      <a:pt x="105" y="143"/>
                    </a:lnTo>
                    <a:lnTo>
                      <a:pt x="105" y="143"/>
                    </a:lnTo>
                    <a:lnTo>
                      <a:pt x="52" y="207"/>
                    </a:lnTo>
                    <a:lnTo>
                      <a:pt x="50" y="209"/>
                    </a:lnTo>
                    <a:lnTo>
                      <a:pt x="133" y="219"/>
                    </a:lnTo>
                    <a:lnTo>
                      <a:pt x="147" y="252"/>
                    </a:lnTo>
                    <a:lnTo>
                      <a:pt x="0" y="373"/>
                    </a:lnTo>
                    <a:lnTo>
                      <a:pt x="3" y="373"/>
                    </a:lnTo>
                    <a:lnTo>
                      <a:pt x="119" y="413"/>
                    </a:lnTo>
                    <a:lnTo>
                      <a:pt x="152" y="356"/>
                    </a:lnTo>
                    <a:lnTo>
                      <a:pt x="152" y="356"/>
                    </a:lnTo>
                    <a:lnTo>
                      <a:pt x="152" y="356"/>
                    </a:lnTo>
                    <a:lnTo>
                      <a:pt x="269" y="280"/>
                    </a:lnTo>
                    <a:lnTo>
                      <a:pt x="387" y="290"/>
                    </a:lnTo>
                    <a:lnTo>
                      <a:pt x="459" y="356"/>
                    </a:lnTo>
                    <a:lnTo>
                      <a:pt x="390" y="421"/>
                    </a:lnTo>
                    <a:lnTo>
                      <a:pt x="511" y="406"/>
                    </a:lnTo>
                    <a:lnTo>
                      <a:pt x="511" y="406"/>
                    </a:lnTo>
                    <a:lnTo>
                      <a:pt x="511" y="406"/>
                    </a:lnTo>
                    <a:lnTo>
                      <a:pt x="696" y="444"/>
                    </a:lnTo>
                    <a:lnTo>
                      <a:pt x="722" y="482"/>
                    </a:lnTo>
                    <a:lnTo>
                      <a:pt x="606" y="604"/>
                    </a:lnTo>
                    <a:lnTo>
                      <a:pt x="606" y="604"/>
                    </a:lnTo>
                    <a:lnTo>
                      <a:pt x="606" y="606"/>
                    </a:lnTo>
                    <a:lnTo>
                      <a:pt x="606" y="606"/>
                    </a:lnTo>
                    <a:lnTo>
                      <a:pt x="606" y="606"/>
                    </a:lnTo>
                    <a:lnTo>
                      <a:pt x="658" y="670"/>
                    </a:lnTo>
                    <a:lnTo>
                      <a:pt x="641" y="703"/>
                    </a:lnTo>
                    <a:lnTo>
                      <a:pt x="573" y="779"/>
                    </a:lnTo>
                    <a:lnTo>
                      <a:pt x="570" y="779"/>
                    </a:lnTo>
                    <a:lnTo>
                      <a:pt x="708" y="810"/>
                    </a:lnTo>
                    <a:lnTo>
                      <a:pt x="786" y="900"/>
                    </a:lnTo>
                    <a:lnTo>
                      <a:pt x="791" y="1071"/>
                    </a:lnTo>
                    <a:lnTo>
                      <a:pt x="791" y="1071"/>
                    </a:lnTo>
                    <a:lnTo>
                      <a:pt x="791" y="1071"/>
                    </a:lnTo>
                    <a:lnTo>
                      <a:pt x="791" y="1071"/>
                    </a:lnTo>
                    <a:lnTo>
                      <a:pt x="791" y="1071"/>
                    </a:lnTo>
                    <a:lnTo>
                      <a:pt x="905" y="1185"/>
                    </a:lnTo>
                    <a:lnTo>
                      <a:pt x="905" y="1185"/>
                    </a:lnTo>
                    <a:lnTo>
                      <a:pt x="905" y="1185"/>
                    </a:lnTo>
                    <a:lnTo>
                      <a:pt x="905" y="1185"/>
                    </a:lnTo>
                    <a:lnTo>
                      <a:pt x="905" y="1185"/>
                    </a:lnTo>
                    <a:lnTo>
                      <a:pt x="1067" y="1200"/>
                    </a:lnTo>
                    <a:lnTo>
                      <a:pt x="1067" y="1200"/>
                    </a:lnTo>
                    <a:lnTo>
                      <a:pt x="1067" y="1200"/>
                    </a:lnTo>
                    <a:lnTo>
                      <a:pt x="1069" y="1200"/>
                    </a:lnTo>
                    <a:lnTo>
                      <a:pt x="1069" y="1200"/>
                    </a:lnTo>
                    <a:lnTo>
                      <a:pt x="1169" y="1064"/>
                    </a:lnTo>
                    <a:lnTo>
                      <a:pt x="1247" y="1064"/>
                    </a:lnTo>
                    <a:lnTo>
                      <a:pt x="1314" y="1162"/>
                    </a:lnTo>
                    <a:lnTo>
                      <a:pt x="1311" y="1159"/>
                    </a:lnTo>
                    <a:lnTo>
                      <a:pt x="1314" y="1162"/>
                    </a:lnTo>
                    <a:lnTo>
                      <a:pt x="1297" y="1330"/>
                    </a:lnTo>
                    <a:lnTo>
                      <a:pt x="1297" y="1333"/>
                    </a:lnTo>
                    <a:lnTo>
                      <a:pt x="1463" y="1285"/>
                    </a:lnTo>
                    <a:lnTo>
                      <a:pt x="1511" y="1337"/>
                    </a:lnTo>
                    <a:lnTo>
                      <a:pt x="1494" y="1373"/>
                    </a:lnTo>
                    <a:lnTo>
                      <a:pt x="1494" y="1373"/>
                    </a:lnTo>
                    <a:lnTo>
                      <a:pt x="1591" y="1432"/>
                    </a:lnTo>
                    <a:lnTo>
                      <a:pt x="1599" y="1535"/>
                    </a:lnTo>
                    <a:lnTo>
                      <a:pt x="1599" y="1535"/>
                    </a:lnTo>
                    <a:lnTo>
                      <a:pt x="1599" y="1535"/>
                    </a:lnTo>
                    <a:lnTo>
                      <a:pt x="1648" y="1611"/>
                    </a:lnTo>
                    <a:lnTo>
                      <a:pt x="1648" y="1613"/>
                    </a:lnTo>
                    <a:lnTo>
                      <a:pt x="1648" y="1613"/>
                    </a:lnTo>
                    <a:lnTo>
                      <a:pt x="1665" y="1772"/>
                    </a:lnTo>
                    <a:lnTo>
                      <a:pt x="1665" y="1774"/>
                    </a:lnTo>
                    <a:lnTo>
                      <a:pt x="1805" y="1639"/>
                    </a:lnTo>
                    <a:lnTo>
                      <a:pt x="1919" y="1660"/>
                    </a:lnTo>
                    <a:lnTo>
                      <a:pt x="1917" y="1660"/>
                    </a:lnTo>
                    <a:lnTo>
                      <a:pt x="1919" y="1660"/>
                    </a:lnTo>
                    <a:lnTo>
                      <a:pt x="2026" y="1791"/>
                    </a:lnTo>
                    <a:lnTo>
                      <a:pt x="2029" y="1793"/>
                    </a:lnTo>
                    <a:lnTo>
                      <a:pt x="2112" y="1641"/>
                    </a:lnTo>
                    <a:lnTo>
                      <a:pt x="2183" y="1646"/>
                    </a:lnTo>
                    <a:lnTo>
                      <a:pt x="2195" y="1682"/>
                    </a:lnTo>
                    <a:lnTo>
                      <a:pt x="2309" y="1656"/>
                    </a:lnTo>
                    <a:lnTo>
                      <a:pt x="2385" y="1722"/>
                    </a:lnTo>
                    <a:lnTo>
                      <a:pt x="2385" y="1722"/>
                    </a:lnTo>
                    <a:lnTo>
                      <a:pt x="2477" y="1741"/>
                    </a:lnTo>
                    <a:lnTo>
                      <a:pt x="2363" y="1637"/>
                    </a:lnTo>
                    <a:close/>
                    <a:moveTo>
                      <a:pt x="2363" y="1639"/>
                    </a:moveTo>
                    <a:lnTo>
                      <a:pt x="2473" y="1741"/>
                    </a:lnTo>
                    <a:lnTo>
                      <a:pt x="2385" y="1722"/>
                    </a:lnTo>
                    <a:lnTo>
                      <a:pt x="2363" y="1639"/>
                    </a:lnTo>
                    <a:close/>
                    <a:moveTo>
                      <a:pt x="2363" y="1637"/>
                    </a:moveTo>
                    <a:lnTo>
                      <a:pt x="2340" y="1615"/>
                    </a:lnTo>
                    <a:lnTo>
                      <a:pt x="2385" y="1558"/>
                    </a:lnTo>
                    <a:lnTo>
                      <a:pt x="2363" y="1637"/>
                    </a:lnTo>
                    <a:close/>
                    <a:moveTo>
                      <a:pt x="2385" y="1556"/>
                    </a:moveTo>
                    <a:lnTo>
                      <a:pt x="2340" y="1613"/>
                    </a:lnTo>
                    <a:lnTo>
                      <a:pt x="2306" y="1580"/>
                    </a:lnTo>
                    <a:lnTo>
                      <a:pt x="2385" y="1556"/>
                    </a:lnTo>
                    <a:close/>
                    <a:moveTo>
                      <a:pt x="2202" y="1649"/>
                    </a:moveTo>
                    <a:lnTo>
                      <a:pt x="2304" y="1656"/>
                    </a:lnTo>
                    <a:lnTo>
                      <a:pt x="2197" y="1682"/>
                    </a:lnTo>
                    <a:lnTo>
                      <a:pt x="2202" y="1649"/>
                    </a:lnTo>
                    <a:close/>
                    <a:moveTo>
                      <a:pt x="2202" y="1646"/>
                    </a:moveTo>
                    <a:lnTo>
                      <a:pt x="2209" y="1611"/>
                    </a:lnTo>
                    <a:lnTo>
                      <a:pt x="2306" y="1580"/>
                    </a:lnTo>
                    <a:lnTo>
                      <a:pt x="2340" y="1615"/>
                    </a:lnTo>
                    <a:lnTo>
                      <a:pt x="2306" y="1656"/>
                    </a:lnTo>
                    <a:lnTo>
                      <a:pt x="2202" y="1646"/>
                    </a:lnTo>
                    <a:close/>
                    <a:moveTo>
                      <a:pt x="2114" y="1639"/>
                    </a:moveTo>
                    <a:lnTo>
                      <a:pt x="2157" y="1577"/>
                    </a:lnTo>
                    <a:lnTo>
                      <a:pt x="2173" y="1620"/>
                    </a:lnTo>
                    <a:lnTo>
                      <a:pt x="2114" y="1639"/>
                    </a:lnTo>
                    <a:close/>
                    <a:moveTo>
                      <a:pt x="2159" y="1577"/>
                    </a:moveTo>
                    <a:lnTo>
                      <a:pt x="2216" y="1565"/>
                    </a:lnTo>
                    <a:lnTo>
                      <a:pt x="2209" y="1611"/>
                    </a:lnTo>
                    <a:lnTo>
                      <a:pt x="2173" y="1620"/>
                    </a:lnTo>
                    <a:lnTo>
                      <a:pt x="2159" y="1577"/>
                    </a:lnTo>
                    <a:close/>
                    <a:moveTo>
                      <a:pt x="2209" y="1611"/>
                    </a:moveTo>
                    <a:lnTo>
                      <a:pt x="2202" y="1646"/>
                    </a:lnTo>
                    <a:lnTo>
                      <a:pt x="2183" y="1646"/>
                    </a:lnTo>
                    <a:lnTo>
                      <a:pt x="2173" y="1622"/>
                    </a:lnTo>
                    <a:lnTo>
                      <a:pt x="2209" y="1611"/>
                    </a:lnTo>
                    <a:close/>
                    <a:moveTo>
                      <a:pt x="2209" y="1611"/>
                    </a:moveTo>
                    <a:lnTo>
                      <a:pt x="2216" y="1565"/>
                    </a:lnTo>
                    <a:lnTo>
                      <a:pt x="2280" y="1554"/>
                    </a:lnTo>
                    <a:lnTo>
                      <a:pt x="2306" y="1580"/>
                    </a:lnTo>
                    <a:lnTo>
                      <a:pt x="2209" y="1611"/>
                    </a:lnTo>
                    <a:close/>
                    <a:moveTo>
                      <a:pt x="2280" y="1554"/>
                    </a:moveTo>
                    <a:lnTo>
                      <a:pt x="2216" y="1565"/>
                    </a:lnTo>
                    <a:lnTo>
                      <a:pt x="2235" y="1461"/>
                    </a:lnTo>
                    <a:lnTo>
                      <a:pt x="2280" y="1554"/>
                    </a:lnTo>
                    <a:close/>
                    <a:moveTo>
                      <a:pt x="2216" y="1565"/>
                    </a:moveTo>
                    <a:lnTo>
                      <a:pt x="2159" y="1577"/>
                    </a:lnTo>
                    <a:lnTo>
                      <a:pt x="2235" y="1463"/>
                    </a:lnTo>
                    <a:lnTo>
                      <a:pt x="2216" y="1565"/>
                    </a:lnTo>
                    <a:close/>
                    <a:moveTo>
                      <a:pt x="2157" y="1577"/>
                    </a:moveTo>
                    <a:lnTo>
                      <a:pt x="2112" y="1641"/>
                    </a:lnTo>
                    <a:lnTo>
                      <a:pt x="2045" y="1618"/>
                    </a:lnTo>
                    <a:lnTo>
                      <a:pt x="2157" y="1577"/>
                    </a:lnTo>
                    <a:close/>
                    <a:moveTo>
                      <a:pt x="2109" y="1641"/>
                    </a:moveTo>
                    <a:lnTo>
                      <a:pt x="1924" y="1660"/>
                    </a:lnTo>
                    <a:lnTo>
                      <a:pt x="2045" y="1618"/>
                    </a:lnTo>
                    <a:lnTo>
                      <a:pt x="2109" y="1641"/>
                    </a:lnTo>
                    <a:close/>
                    <a:moveTo>
                      <a:pt x="1881" y="1561"/>
                    </a:moveTo>
                    <a:lnTo>
                      <a:pt x="1739" y="1625"/>
                    </a:lnTo>
                    <a:lnTo>
                      <a:pt x="1701" y="1601"/>
                    </a:lnTo>
                    <a:lnTo>
                      <a:pt x="1881" y="1561"/>
                    </a:lnTo>
                    <a:close/>
                    <a:moveTo>
                      <a:pt x="1701" y="1601"/>
                    </a:moveTo>
                    <a:lnTo>
                      <a:pt x="1736" y="1625"/>
                    </a:lnTo>
                    <a:lnTo>
                      <a:pt x="1651" y="1611"/>
                    </a:lnTo>
                    <a:lnTo>
                      <a:pt x="1701" y="1601"/>
                    </a:lnTo>
                    <a:close/>
                    <a:moveTo>
                      <a:pt x="1698" y="1601"/>
                    </a:moveTo>
                    <a:lnTo>
                      <a:pt x="1651" y="1611"/>
                    </a:lnTo>
                    <a:lnTo>
                      <a:pt x="1663" y="1577"/>
                    </a:lnTo>
                    <a:lnTo>
                      <a:pt x="1698" y="1601"/>
                    </a:lnTo>
                    <a:close/>
                    <a:moveTo>
                      <a:pt x="1651" y="1608"/>
                    </a:moveTo>
                    <a:lnTo>
                      <a:pt x="1648" y="1568"/>
                    </a:lnTo>
                    <a:lnTo>
                      <a:pt x="1663" y="1575"/>
                    </a:lnTo>
                    <a:lnTo>
                      <a:pt x="1651" y="1608"/>
                    </a:lnTo>
                    <a:close/>
                    <a:moveTo>
                      <a:pt x="1648" y="1565"/>
                    </a:moveTo>
                    <a:lnTo>
                      <a:pt x="1644" y="1459"/>
                    </a:lnTo>
                    <a:lnTo>
                      <a:pt x="1644" y="1459"/>
                    </a:lnTo>
                    <a:lnTo>
                      <a:pt x="1717" y="1418"/>
                    </a:lnTo>
                    <a:lnTo>
                      <a:pt x="1663" y="1575"/>
                    </a:lnTo>
                    <a:lnTo>
                      <a:pt x="1648" y="1565"/>
                    </a:lnTo>
                    <a:close/>
                    <a:moveTo>
                      <a:pt x="1644" y="1461"/>
                    </a:moveTo>
                    <a:lnTo>
                      <a:pt x="1648" y="1565"/>
                    </a:lnTo>
                    <a:lnTo>
                      <a:pt x="1599" y="1535"/>
                    </a:lnTo>
                    <a:lnTo>
                      <a:pt x="1644" y="1461"/>
                    </a:lnTo>
                    <a:close/>
                    <a:moveTo>
                      <a:pt x="1523" y="1352"/>
                    </a:moveTo>
                    <a:lnTo>
                      <a:pt x="1553" y="1333"/>
                    </a:lnTo>
                    <a:lnTo>
                      <a:pt x="1644" y="1380"/>
                    </a:lnTo>
                    <a:lnTo>
                      <a:pt x="1644" y="1425"/>
                    </a:lnTo>
                    <a:lnTo>
                      <a:pt x="1591" y="1432"/>
                    </a:lnTo>
                    <a:lnTo>
                      <a:pt x="1523" y="1352"/>
                    </a:lnTo>
                    <a:close/>
                    <a:moveTo>
                      <a:pt x="1589" y="1430"/>
                    </a:moveTo>
                    <a:lnTo>
                      <a:pt x="1494" y="1373"/>
                    </a:lnTo>
                    <a:lnTo>
                      <a:pt x="1523" y="1354"/>
                    </a:lnTo>
                    <a:lnTo>
                      <a:pt x="1589" y="1430"/>
                    </a:lnTo>
                    <a:close/>
                    <a:moveTo>
                      <a:pt x="1539" y="1271"/>
                    </a:moveTo>
                    <a:lnTo>
                      <a:pt x="1520" y="1314"/>
                    </a:lnTo>
                    <a:lnTo>
                      <a:pt x="1466" y="1285"/>
                    </a:lnTo>
                    <a:lnTo>
                      <a:pt x="1539" y="1271"/>
                    </a:lnTo>
                    <a:close/>
                    <a:moveTo>
                      <a:pt x="1542" y="1271"/>
                    </a:moveTo>
                    <a:lnTo>
                      <a:pt x="1589" y="1304"/>
                    </a:lnTo>
                    <a:lnTo>
                      <a:pt x="1553" y="1330"/>
                    </a:lnTo>
                    <a:lnTo>
                      <a:pt x="1523" y="1314"/>
                    </a:lnTo>
                    <a:lnTo>
                      <a:pt x="1542" y="1271"/>
                    </a:lnTo>
                    <a:close/>
                    <a:moveTo>
                      <a:pt x="1553" y="1330"/>
                    </a:moveTo>
                    <a:lnTo>
                      <a:pt x="1523" y="1352"/>
                    </a:lnTo>
                    <a:lnTo>
                      <a:pt x="1511" y="1337"/>
                    </a:lnTo>
                    <a:lnTo>
                      <a:pt x="1520" y="1314"/>
                    </a:lnTo>
                    <a:lnTo>
                      <a:pt x="1553" y="1330"/>
                    </a:lnTo>
                    <a:close/>
                    <a:moveTo>
                      <a:pt x="1644" y="1428"/>
                    </a:moveTo>
                    <a:lnTo>
                      <a:pt x="1644" y="1459"/>
                    </a:lnTo>
                    <a:lnTo>
                      <a:pt x="1594" y="1432"/>
                    </a:lnTo>
                    <a:lnTo>
                      <a:pt x="1644" y="1428"/>
                    </a:lnTo>
                    <a:close/>
                    <a:moveTo>
                      <a:pt x="1644" y="1459"/>
                    </a:moveTo>
                    <a:lnTo>
                      <a:pt x="1644" y="1428"/>
                    </a:lnTo>
                    <a:lnTo>
                      <a:pt x="1715" y="1418"/>
                    </a:lnTo>
                    <a:lnTo>
                      <a:pt x="1644" y="1459"/>
                    </a:lnTo>
                    <a:close/>
                    <a:moveTo>
                      <a:pt x="1717" y="1418"/>
                    </a:moveTo>
                    <a:lnTo>
                      <a:pt x="1644" y="1425"/>
                    </a:lnTo>
                    <a:lnTo>
                      <a:pt x="1644" y="1380"/>
                    </a:lnTo>
                    <a:lnTo>
                      <a:pt x="1717" y="1418"/>
                    </a:lnTo>
                    <a:close/>
                    <a:moveTo>
                      <a:pt x="1553" y="1330"/>
                    </a:moveTo>
                    <a:lnTo>
                      <a:pt x="1591" y="1304"/>
                    </a:lnTo>
                    <a:lnTo>
                      <a:pt x="1644" y="1342"/>
                    </a:lnTo>
                    <a:lnTo>
                      <a:pt x="1644" y="1378"/>
                    </a:lnTo>
                    <a:lnTo>
                      <a:pt x="1553" y="1330"/>
                    </a:lnTo>
                    <a:close/>
                    <a:moveTo>
                      <a:pt x="1644" y="1340"/>
                    </a:moveTo>
                    <a:lnTo>
                      <a:pt x="1591" y="1304"/>
                    </a:lnTo>
                    <a:lnTo>
                      <a:pt x="1677" y="1245"/>
                    </a:lnTo>
                    <a:lnTo>
                      <a:pt x="1644" y="1340"/>
                    </a:lnTo>
                    <a:close/>
                    <a:moveTo>
                      <a:pt x="1677" y="1245"/>
                    </a:moveTo>
                    <a:lnTo>
                      <a:pt x="1591" y="1304"/>
                    </a:lnTo>
                    <a:lnTo>
                      <a:pt x="1542" y="1271"/>
                    </a:lnTo>
                    <a:lnTo>
                      <a:pt x="1677" y="1245"/>
                    </a:lnTo>
                    <a:close/>
                    <a:moveTo>
                      <a:pt x="1539" y="1271"/>
                    </a:moveTo>
                    <a:lnTo>
                      <a:pt x="1463" y="1283"/>
                    </a:lnTo>
                    <a:lnTo>
                      <a:pt x="1435" y="1221"/>
                    </a:lnTo>
                    <a:lnTo>
                      <a:pt x="1539" y="1271"/>
                    </a:lnTo>
                    <a:close/>
                    <a:moveTo>
                      <a:pt x="1463" y="1283"/>
                    </a:moveTo>
                    <a:lnTo>
                      <a:pt x="1318" y="1164"/>
                    </a:lnTo>
                    <a:lnTo>
                      <a:pt x="1432" y="1219"/>
                    </a:lnTo>
                    <a:lnTo>
                      <a:pt x="1463" y="1283"/>
                    </a:lnTo>
                    <a:close/>
                    <a:moveTo>
                      <a:pt x="1209" y="1010"/>
                    </a:moveTo>
                    <a:lnTo>
                      <a:pt x="1169" y="1062"/>
                    </a:lnTo>
                    <a:lnTo>
                      <a:pt x="1059" y="1060"/>
                    </a:lnTo>
                    <a:lnTo>
                      <a:pt x="1209" y="1010"/>
                    </a:lnTo>
                    <a:close/>
                    <a:moveTo>
                      <a:pt x="1055" y="1062"/>
                    </a:moveTo>
                    <a:lnTo>
                      <a:pt x="953" y="1145"/>
                    </a:lnTo>
                    <a:lnTo>
                      <a:pt x="893" y="1119"/>
                    </a:lnTo>
                    <a:lnTo>
                      <a:pt x="884" y="1067"/>
                    </a:lnTo>
                    <a:lnTo>
                      <a:pt x="1055" y="1062"/>
                    </a:lnTo>
                    <a:close/>
                    <a:moveTo>
                      <a:pt x="872" y="1000"/>
                    </a:moveTo>
                    <a:lnTo>
                      <a:pt x="786" y="832"/>
                    </a:lnTo>
                    <a:lnTo>
                      <a:pt x="955" y="855"/>
                    </a:lnTo>
                    <a:lnTo>
                      <a:pt x="872" y="1000"/>
                    </a:lnTo>
                    <a:close/>
                    <a:moveTo>
                      <a:pt x="824" y="333"/>
                    </a:moveTo>
                    <a:lnTo>
                      <a:pt x="879" y="394"/>
                    </a:lnTo>
                    <a:lnTo>
                      <a:pt x="748" y="454"/>
                    </a:lnTo>
                    <a:lnTo>
                      <a:pt x="824" y="333"/>
                    </a:lnTo>
                    <a:close/>
                    <a:moveTo>
                      <a:pt x="748" y="451"/>
                    </a:moveTo>
                    <a:lnTo>
                      <a:pt x="798" y="304"/>
                    </a:lnTo>
                    <a:lnTo>
                      <a:pt x="822" y="330"/>
                    </a:lnTo>
                    <a:lnTo>
                      <a:pt x="748" y="451"/>
                    </a:lnTo>
                    <a:close/>
                    <a:moveTo>
                      <a:pt x="763" y="546"/>
                    </a:moveTo>
                    <a:lnTo>
                      <a:pt x="727" y="642"/>
                    </a:lnTo>
                    <a:lnTo>
                      <a:pt x="694" y="596"/>
                    </a:lnTo>
                    <a:lnTo>
                      <a:pt x="763" y="546"/>
                    </a:lnTo>
                    <a:close/>
                    <a:moveTo>
                      <a:pt x="763" y="546"/>
                    </a:moveTo>
                    <a:lnTo>
                      <a:pt x="748" y="456"/>
                    </a:lnTo>
                    <a:lnTo>
                      <a:pt x="860" y="494"/>
                    </a:lnTo>
                    <a:lnTo>
                      <a:pt x="829" y="530"/>
                    </a:lnTo>
                    <a:lnTo>
                      <a:pt x="763" y="546"/>
                    </a:lnTo>
                    <a:close/>
                    <a:moveTo>
                      <a:pt x="732" y="497"/>
                    </a:moveTo>
                    <a:lnTo>
                      <a:pt x="722" y="482"/>
                    </a:lnTo>
                    <a:lnTo>
                      <a:pt x="746" y="456"/>
                    </a:lnTo>
                    <a:lnTo>
                      <a:pt x="732" y="497"/>
                    </a:lnTo>
                    <a:close/>
                    <a:moveTo>
                      <a:pt x="748" y="456"/>
                    </a:moveTo>
                    <a:lnTo>
                      <a:pt x="763" y="544"/>
                    </a:lnTo>
                    <a:lnTo>
                      <a:pt x="732" y="497"/>
                    </a:lnTo>
                    <a:lnTo>
                      <a:pt x="748" y="456"/>
                    </a:lnTo>
                    <a:close/>
                    <a:moveTo>
                      <a:pt x="763" y="546"/>
                    </a:moveTo>
                    <a:lnTo>
                      <a:pt x="691" y="596"/>
                    </a:lnTo>
                    <a:lnTo>
                      <a:pt x="732" y="499"/>
                    </a:lnTo>
                    <a:lnTo>
                      <a:pt x="763" y="546"/>
                    </a:lnTo>
                    <a:close/>
                    <a:moveTo>
                      <a:pt x="727" y="642"/>
                    </a:moveTo>
                    <a:lnTo>
                      <a:pt x="679" y="627"/>
                    </a:lnTo>
                    <a:lnTo>
                      <a:pt x="691" y="599"/>
                    </a:lnTo>
                    <a:lnTo>
                      <a:pt x="727" y="642"/>
                    </a:lnTo>
                    <a:close/>
                    <a:moveTo>
                      <a:pt x="727" y="642"/>
                    </a:moveTo>
                    <a:lnTo>
                      <a:pt x="758" y="744"/>
                    </a:lnTo>
                    <a:lnTo>
                      <a:pt x="722" y="751"/>
                    </a:lnTo>
                    <a:lnTo>
                      <a:pt x="658" y="670"/>
                    </a:lnTo>
                    <a:lnTo>
                      <a:pt x="679" y="627"/>
                    </a:lnTo>
                    <a:lnTo>
                      <a:pt x="727" y="642"/>
                    </a:lnTo>
                    <a:close/>
                    <a:moveTo>
                      <a:pt x="729" y="644"/>
                    </a:moveTo>
                    <a:lnTo>
                      <a:pt x="793" y="737"/>
                    </a:lnTo>
                    <a:lnTo>
                      <a:pt x="760" y="744"/>
                    </a:lnTo>
                    <a:lnTo>
                      <a:pt x="729" y="644"/>
                    </a:lnTo>
                    <a:close/>
                    <a:moveTo>
                      <a:pt x="758" y="744"/>
                    </a:moveTo>
                    <a:lnTo>
                      <a:pt x="765" y="763"/>
                    </a:lnTo>
                    <a:lnTo>
                      <a:pt x="744" y="779"/>
                    </a:lnTo>
                    <a:lnTo>
                      <a:pt x="722" y="751"/>
                    </a:lnTo>
                    <a:lnTo>
                      <a:pt x="758" y="744"/>
                    </a:lnTo>
                    <a:close/>
                    <a:moveTo>
                      <a:pt x="744" y="779"/>
                    </a:moveTo>
                    <a:lnTo>
                      <a:pt x="710" y="810"/>
                    </a:lnTo>
                    <a:lnTo>
                      <a:pt x="677" y="760"/>
                    </a:lnTo>
                    <a:lnTo>
                      <a:pt x="722" y="751"/>
                    </a:lnTo>
                    <a:lnTo>
                      <a:pt x="744" y="779"/>
                    </a:lnTo>
                    <a:close/>
                    <a:moveTo>
                      <a:pt x="744" y="779"/>
                    </a:moveTo>
                    <a:lnTo>
                      <a:pt x="784" y="829"/>
                    </a:lnTo>
                    <a:lnTo>
                      <a:pt x="710" y="810"/>
                    </a:lnTo>
                    <a:lnTo>
                      <a:pt x="744" y="779"/>
                    </a:lnTo>
                    <a:close/>
                    <a:moveTo>
                      <a:pt x="869" y="998"/>
                    </a:moveTo>
                    <a:lnTo>
                      <a:pt x="786" y="900"/>
                    </a:lnTo>
                    <a:lnTo>
                      <a:pt x="786" y="832"/>
                    </a:lnTo>
                    <a:lnTo>
                      <a:pt x="869" y="998"/>
                    </a:lnTo>
                    <a:close/>
                    <a:moveTo>
                      <a:pt x="784" y="827"/>
                    </a:moveTo>
                    <a:lnTo>
                      <a:pt x="746" y="779"/>
                    </a:lnTo>
                    <a:lnTo>
                      <a:pt x="765" y="763"/>
                    </a:lnTo>
                    <a:lnTo>
                      <a:pt x="784" y="827"/>
                    </a:lnTo>
                    <a:close/>
                    <a:moveTo>
                      <a:pt x="760" y="744"/>
                    </a:moveTo>
                    <a:lnTo>
                      <a:pt x="791" y="737"/>
                    </a:lnTo>
                    <a:lnTo>
                      <a:pt x="765" y="760"/>
                    </a:lnTo>
                    <a:lnTo>
                      <a:pt x="760" y="744"/>
                    </a:lnTo>
                    <a:close/>
                    <a:moveTo>
                      <a:pt x="729" y="639"/>
                    </a:moveTo>
                    <a:lnTo>
                      <a:pt x="763" y="546"/>
                    </a:lnTo>
                    <a:lnTo>
                      <a:pt x="829" y="530"/>
                    </a:lnTo>
                    <a:lnTo>
                      <a:pt x="729" y="639"/>
                    </a:lnTo>
                    <a:close/>
                    <a:moveTo>
                      <a:pt x="967" y="494"/>
                    </a:moveTo>
                    <a:lnTo>
                      <a:pt x="831" y="530"/>
                    </a:lnTo>
                    <a:lnTo>
                      <a:pt x="862" y="494"/>
                    </a:lnTo>
                    <a:lnTo>
                      <a:pt x="862" y="494"/>
                    </a:lnTo>
                    <a:lnTo>
                      <a:pt x="748" y="456"/>
                    </a:lnTo>
                    <a:lnTo>
                      <a:pt x="879" y="394"/>
                    </a:lnTo>
                    <a:lnTo>
                      <a:pt x="967" y="494"/>
                    </a:lnTo>
                    <a:close/>
                    <a:moveTo>
                      <a:pt x="879" y="394"/>
                    </a:moveTo>
                    <a:lnTo>
                      <a:pt x="824" y="330"/>
                    </a:lnTo>
                    <a:lnTo>
                      <a:pt x="836" y="311"/>
                    </a:lnTo>
                    <a:lnTo>
                      <a:pt x="981" y="347"/>
                    </a:lnTo>
                    <a:lnTo>
                      <a:pt x="879" y="394"/>
                    </a:lnTo>
                    <a:close/>
                    <a:moveTo>
                      <a:pt x="879" y="238"/>
                    </a:moveTo>
                    <a:lnTo>
                      <a:pt x="981" y="347"/>
                    </a:lnTo>
                    <a:lnTo>
                      <a:pt x="836" y="311"/>
                    </a:lnTo>
                    <a:lnTo>
                      <a:pt x="879" y="238"/>
                    </a:lnTo>
                    <a:close/>
                    <a:moveTo>
                      <a:pt x="834" y="311"/>
                    </a:moveTo>
                    <a:lnTo>
                      <a:pt x="822" y="330"/>
                    </a:lnTo>
                    <a:lnTo>
                      <a:pt x="798" y="304"/>
                    </a:lnTo>
                    <a:lnTo>
                      <a:pt x="834" y="311"/>
                    </a:lnTo>
                    <a:close/>
                    <a:moveTo>
                      <a:pt x="796" y="304"/>
                    </a:moveTo>
                    <a:lnTo>
                      <a:pt x="748" y="454"/>
                    </a:lnTo>
                    <a:lnTo>
                      <a:pt x="672" y="406"/>
                    </a:lnTo>
                    <a:lnTo>
                      <a:pt x="796" y="304"/>
                    </a:lnTo>
                    <a:close/>
                    <a:moveTo>
                      <a:pt x="796" y="304"/>
                    </a:moveTo>
                    <a:lnTo>
                      <a:pt x="672" y="406"/>
                    </a:lnTo>
                    <a:lnTo>
                      <a:pt x="618" y="368"/>
                    </a:lnTo>
                    <a:lnTo>
                      <a:pt x="796" y="304"/>
                    </a:lnTo>
                    <a:close/>
                    <a:moveTo>
                      <a:pt x="618" y="368"/>
                    </a:moveTo>
                    <a:lnTo>
                      <a:pt x="672" y="406"/>
                    </a:lnTo>
                    <a:lnTo>
                      <a:pt x="513" y="406"/>
                    </a:lnTo>
                    <a:lnTo>
                      <a:pt x="618" y="368"/>
                    </a:lnTo>
                    <a:close/>
                    <a:moveTo>
                      <a:pt x="511" y="406"/>
                    </a:moveTo>
                    <a:lnTo>
                      <a:pt x="520" y="302"/>
                    </a:lnTo>
                    <a:lnTo>
                      <a:pt x="615" y="368"/>
                    </a:lnTo>
                    <a:lnTo>
                      <a:pt x="511" y="406"/>
                    </a:lnTo>
                    <a:close/>
                    <a:moveTo>
                      <a:pt x="475" y="138"/>
                    </a:moveTo>
                    <a:lnTo>
                      <a:pt x="520" y="299"/>
                    </a:lnTo>
                    <a:lnTo>
                      <a:pt x="337" y="240"/>
                    </a:lnTo>
                    <a:lnTo>
                      <a:pt x="475" y="138"/>
                    </a:lnTo>
                    <a:close/>
                    <a:moveTo>
                      <a:pt x="238" y="231"/>
                    </a:moveTo>
                    <a:lnTo>
                      <a:pt x="271" y="233"/>
                    </a:lnTo>
                    <a:lnTo>
                      <a:pt x="269" y="280"/>
                    </a:lnTo>
                    <a:lnTo>
                      <a:pt x="212" y="266"/>
                    </a:lnTo>
                    <a:lnTo>
                      <a:pt x="238" y="231"/>
                    </a:lnTo>
                    <a:close/>
                    <a:moveTo>
                      <a:pt x="152" y="354"/>
                    </a:moveTo>
                    <a:lnTo>
                      <a:pt x="147" y="254"/>
                    </a:lnTo>
                    <a:lnTo>
                      <a:pt x="209" y="269"/>
                    </a:lnTo>
                    <a:lnTo>
                      <a:pt x="152" y="354"/>
                    </a:lnTo>
                    <a:close/>
                    <a:moveTo>
                      <a:pt x="164" y="150"/>
                    </a:moveTo>
                    <a:lnTo>
                      <a:pt x="257" y="197"/>
                    </a:lnTo>
                    <a:lnTo>
                      <a:pt x="235" y="228"/>
                    </a:lnTo>
                    <a:lnTo>
                      <a:pt x="136" y="216"/>
                    </a:lnTo>
                    <a:lnTo>
                      <a:pt x="119" y="174"/>
                    </a:lnTo>
                    <a:lnTo>
                      <a:pt x="164" y="150"/>
                    </a:lnTo>
                    <a:close/>
                    <a:moveTo>
                      <a:pt x="119" y="171"/>
                    </a:moveTo>
                    <a:lnTo>
                      <a:pt x="107" y="143"/>
                    </a:lnTo>
                    <a:lnTo>
                      <a:pt x="162" y="150"/>
                    </a:lnTo>
                    <a:lnTo>
                      <a:pt x="119" y="171"/>
                    </a:lnTo>
                    <a:close/>
                    <a:moveTo>
                      <a:pt x="257" y="197"/>
                    </a:moveTo>
                    <a:lnTo>
                      <a:pt x="166" y="150"/>
                    </a:lnTo>
                    <a:lnTo>
                      <a:pt x="276" y="169"/>
                    </a:lnTo>
                    <a:lnTo>
                      <a:pt x="257" y="197"/>
                    </a:lnTo>
                    <a:close/>
                    <a:moveTo>
                      <a:pt x="257" y="200"/>
                    </a:moveTo>
                    <a:lnTo>
                      <a:pt x="273" y="207"/>
                    </a:lnTo>
                    <a:lnTo>
                      <a:pt x="271" y="233"/>
                    </a:lnTo>
                    <a:lnTo>
                      <a:pt x="238" y="228"/>
                    </a:lnTo>
                    <a:lnTo>
                      <a:pt x="257" y="200"/>
                    </a:lnTo>
                    <a:close/>
                    <a:moveTo>
                      <a:pt x="271" y="280"/>
                    </a:moveTo>
                    <a:lnTo>
                      <a:pt x="273" y="233"/>
                    </a:lnTo>
                    <a:lnTo>
                      <a:pt x="335" y="242"/>
                    </a:lnTo>
                    <a:lnTo>
                      <a:pt x="271" y="280"/>
                    </a:lnTo>
                    <a:close/>
                    <a:moveTo>
                      <a:pt x="516" y="299"/>
                    </a:moveTo>
                    <a:lnTo>
                      <a:pt x="390" y="290"/>
                    </a:lnTo>
                    <a:lnTo>
                      <a:pt x="340" y="242"/>
                    </a:lnTo>
                    <a:lnTo>
                      <a:pt x="516" y="299"/>
                    </a:lnTo>
                    <a:close/>
                    <a:moveTo>
                      <a:pt x="335" y="240"/>
                    </a:moveTo>
                    <a:lnTo>
                      <a:pt x="273" y="233"/>
                    </a:lnTo>
                    <a:lnTo>
                      <a:pt x="276" y="209"/>
                    </a:lnTo>
                    <a:lnTo>
                      <a:pt x="335" y="240"/>
                    </a:lnTo>
                    <a:close/>
                    <a:moveTo>
                      <a:pt x="257" y="197"/>
                    </a:moveTo>
                    <a:lnTo>
                      <a:pt x="276" y="171"/>
                    </a:lnTo>
                    <a:lnTo>
                      <a:pt x="273" y="207"/>
                    </a:lnTo>
                    <a:lnTo>
                      <a:pt x="257" y="197"/>
                    </a:lnTo>
                    <a:close/>
                    <a:moveTo>
                      <a:pt x="107" y="143"/>
                    </a:moveTo>
                    <a:lnTo>
                      <a:pt x="121" y="57"/>
                    </a:lnTo>
                    <a:lnTo>
                      <a:pt x="164" y="147"/>
                    </a:lnTo>
                    <a:lnTo>
                      <a:pt x="107" y="143"/>
                    </a:lnTo>
                    <a:close/>
                    <a:moveTo>
                      <a:pt x="119" y="57"/>
                    </a:moveTo>
                    <a:lnTo>
                      <a:pt x="107" y="140"/>
                    </a:lnTo>
                    <a:lnTo>
                      <a:pt x="48" y="5"/>
                    </a:lnTo>
                    <a:lnTo>
                      <a:pt x="119" y="57"/>
                    </a:lnTo>
                    <a:close/>
                    <a:moveTo>
                      <a:pt x="107" y="143"/>
                    </a:moveTo>
                    <a:lnTo>
                      <a:pt x="117" y="174"/>
                    </a:lnTo>
                    <a:lnTo>
                      <a:pt x="52" y="207"/>
                    </a:lnTo>
                    <a:lnTo>
                      <a:pt x="107" y="143"/>
                    </a:lnTo>
                    <a:close/>
                    <a:moveTo>
                      <a:pt x="52" y="207"/>
                    </a:moveTo>
                    <a:lnTo>
                      <a:pt x="117" y="174"/>
                    </a:lnTo>
                    <a:lnTo>
                      <a:pt x="133" y="216"/>
                    </a:lnTo>
                    <a:lnTo>
                      <a:pt x="52" y="207"/>
                    </a:lnTo>
                    <a:close/>
                    <a:moveTo>
                      <a:pt x="136" y="219"/>
                    </a:moveTo>
                    <a:lnTo>
                      <a:pt x="235" y="231"/>
                    </a:lnTo>
                    <a:lnTo>
                      <a:pt x="212" y="266"/>
                    </a:lnTo>
                    <a:lnTo>
                      <a:pt x="147" y="252"/>
                    </a:lnTo>
                    <a:lnTo>
                      <a:pt x="136" y="219"/>
                    </a:lnTo>
                    <a:close/>
                    <a:moveTo>
                      <a:pt x="147" y="254"/>
                    </a:moveTo>
                    <a:lnTo>
                      <a:pt x="150" y="356"/>
                    </a:lnTo>
                    <a:lnTo>
                      <a:pt x="5" y="373"/>
                    </a:lnTo>
                    <a:lnTo>
                      <a:pt x="147" y="254"/>
                    </a:lnTo>
                    <a:close/>
                    <a:moveTo>
                      <a:pt x="5" y="373"/>
                    </a:moveTo>
                    <a:lnTo>
                      <a:pt x="150" y="356"/>
                    </a:lnTo>
                    <a:lnTo>
                      <a:pt x="150" y="359"/>
                    </a:lnTo>
                    <a:lnTo>
                      <a:pt x="150" y="359"/>
                    </a:lnTo>
                    <a:lnTo>
                      <a:pt x="119" y="411"/>
                    </a:lnTo>
                    <a:lnTo>
                      <a:pt x="5" y="373"/>
                    </a:lnTo>
                    <a:close/>
                    <a:moveTo>
                      <a:pt x="152" y="354"/>
                    </a:moveTo>
                    <a:lnTo>
                      <a:pt x="212" y="269"/>
                    </a:lnTo>
                    <a:lnTo>
                      <a:pt x="269" y="280"/>
                    </a:lnTo>
                    <a:lnTo>
                      <a:pt x="152" y="354"/>
                    </a:lnTo>
                    <a:close/>
                    <a:moveTo>
                      <a:pt x="271" y="280"/>
                    </a:moveTo>
                    <a:lnTo>
                      <a:pt x="337" y="242"/>
                    </a:lnTo>
                    <a:lnTo>
                      <a:pt x="387" y="290"/>
                    </a:lnTo>
                    <a:lnTo>
                      <a:pt x="271" y="280"/>
                    </a:lnTo>
                    <a:close/>
                    <a:moveTo>
                      <a:pt x="390" y="290"/>
                    </a:moveTo>
                    <a:lnTo>
                      <a:pt x="518" y="302"/>
                    </a:lnTo>
                    <a:lnTo>
                      <a:pt x="459" y="356"/>
                    </a:lnTo>
                    <a:lnTo>
                      <a:pt x="390" y="290"/>
                    </a:lnTo>
                    <a:close/>
                    <a:moveTo>
                      <a:pt x="392" y="418"/>
                    </a:moveTo>
                    <a:lnTo>
                      <a:pt x="459" y="359"/>
                    </a:lnTo>
                    <a:lnTo>
                      <a:pt x="511" y="406"/>
                    </a:lnTo>
                    <a:lnTo>
                      <a:pt x="392" y="418"/>
                    </a:lnTo>
                    <a:close/>
                    <a:moveTo>
                      <a:pt x="459" y="356"/>
                    </a:moveTo>
                    <a:lnTo>
                      <a:pt x="520" y="302"/>
                    </a:lnTo>
                    <a:lnTo>
                      <a:pt x="511" y="406"/>
                    </a:lnTo>
                    <a:lnTo>
                      <a:pt x="459" y="356"/>
                    </a:lnTo>
                    <a:close/>
                    <a:moveTo>
                      <a:pt x="516" y="406"/>
                    </a:moveTo>
                    <a:lnTo>
                      <a:pt x="672" y="406"/>
                    </a:lnTo>
                    <a:lnTo>
                      <a:pt x="696" y="444"/>
                    </a:lnTo>
                    <a:lnTo>
                      <a:pt x="516" y="406"/>
                    </a:lnTo>
                    <a:close/>
                    <a:moveTo>
                      <a:pt x="698" y="444"/>
                    </a:moveTo>
                    <a:lnTo>
                      <a:pt x="675" y="409"/>
                    </a:lnTo>
                    <a:lnTo>
                      <a:pt x="746" y="454"/>
                    </a:lnTo>
                    <a:lnTo>
                      <a:pt x="698" y="444"/>
                    </a:lnTo>
                    <a:close/>
                    <a:moveTo>
                      <a:pt x="698" y="447"/>
                    </a:moveTo>
                    <a:lnTo>
                      <a:pt x="746" y="456"/>
                    </a:lnTo>
                    <a:lnTo>
                      <a:pt x="722" y="482"/>
                    </a:lnTo>
                    <a:lnTo>
                      <a:pt x="698" y="447"/>
                    </a:lnTo>
                    <a:close/>
                    <a:moveTo>
                      <a:pt x="722" y="485"/>
                    </a:moveTo>
                    <a:lnTo>
                      <a:pt x="732" y="497"/>
                    </a:lnTo>
                    <a:lnTo>
                      <a:pt x="691" y="596"/>
                    </a:lnTo>
                    <a:lnTo>
                      <a:pt x="691" y="596"/>
                    </a:lnTo>
                    <a:lnTo>
                      <a:pt x="608" y="604"/>
                    </a:lnTo>
                    <a:lnTo>
                      <a:pt x="722" y="485"/>
                    </a:lnTo>
                    <a:close/>
                    <a:moveTo>
                      <a:pt x="691" y="599"/>
                    </a:moveTo>
                    <a:lnTo>
                      <a:pt x="677" y="627"/>
                    </a:lnTo>
                    <a:lnTo>
                      <a:pt x="608" y="606"/>
                    </a:lnTo>
                    <a:lnTo>
                      <a:pt x="691" y="599"/>
                    </a:lnTo>
                    <a:close/>
                    <a:moveTo>
                      <a:pt x="608" y="606"/>
                    </a:moveTo>
                    <a:lnTo>
                      <a:pt x="677" y="627"/>
                    </a:lnTo>
                    <a:lnTo>
                      <a:pt x="658" y="670"/>
                    </a:lnTo>
                    <a:lnTo>
                      <a:pt x="608" y="606"/>
                    </a:lnTo>
                    <a:close/>
                    <a:moveTo>
                      <a:pt x="722" y="751"/>
                    </a:moveTo>
                    <a:lnTo>
                      <a:pt x="677" y="758"/>
                    </a:lnTo>
                    <a:lnTo>
                      <a:pt x="644" y="706"/>
                    </a:lnTo>
                    <a:lnTo>
                      <a:pt x="658" y="670"/>
                    </a:lnTo>
                    <a:lnTo>
                      <a:pt x="722" y="751"/>
                    </a:lnTo>
                    <a:close/>
                    <a:moveTo>
                      <a:pt x="641" y="706"/>
                    </a:moveTo>
                    <a:lnTo>
                      <a:pt x="677" y="760"/>
                    </a:lnTo>
                    <a:lnTo>
                      <a:pt x="573" y="779"/>
                    </a:lnTo>
                    <a:lnTo>
                      <a:pt x="641" y="706"/>
                    </a:lnTo>
                    <a:close/>
                    <a:moveTo>
                      <a:pt x="575" y="779"/>
                    </a:moveTo>
                    <a:lnTo>
                      <a:pt x="677" y="760"/>
                    </a:lnTo>
                    <a:lnTo>
                      <a:pt x="708" y="810"/>
                    </a:lnTo>
                    <a:lnTo>
                      <a:pt x="575" y="779"/>
                    </a:lnTo>
                    <a:close/>
                    <a:moveTo>
                      <a:pt x="710" y="810"/>
                    </a:moveTo>
                    <a:lnTo>
                      <a:pt x="784" y="832"/>
                    </a:lnTo>
                    <a:lnTo>
                      <a:pt x="786" y="900"/>
                    </a:lnTo>
                    <a:lnTo>
                      <a:pt x="710" y="810"/>
                    </a:lnTo>
                    <a:close/>
                    <a:moveTo>
                      <a:pt x="791" y="1069"/>
                    </a:moveTo>
                    <a:lnTo>
                      <a:pt x="786" y="903"/>
                    </a:lnTo>
                    <a:lnTo>
                      <a:pt x="872" y="1003"/>
                    </a:lnTo>
                    <a:lnTo>
                      <a:pt x="791" y="1069"/>
                    </a:lnTo>
                    <a:close/>
                    <a:moveTo>
                      <a:pt x="872" y="1003"/>
                    </a:moveTo>
                    <a:lnTo>
                      <a:pt x="884" y="1067"/>
                    </a:lnTo>
                    <a:lnTo>
                      <a:pt x="793" y="1069"/>
                    </a:lnTo>
                    <a:lnTo>
                      <a:pt x="872" y="1003"/>
                    </a:lnTo>
                    <a:close/>
                    <a:moveTo>
                      <a:pt x="884" y="1067"/>
                    </a:moveTo>
                    <a:lnTo>
                      <a:pt x="893" y="1117"/>
                    </a:lnTo>
                    <a:lnTo>
                      <a:pt x="793" y="1071"/>
                    </a:lnTo>
                    <a:lnTo>
                      <a:pt x="884" y="1067"/>
                    </a:lnTo>
                    <a:close/>
                    <a:moveTo>
                      <a:pt x="793" y="1071"/>
                    </a:moveTo>
                    <a:lnTo>
                      <a:pt x="893" y="1119"/>
                    </a:lnTo>
                    <a:lnTo>
                      <a:pt x="905" y="1183"/>
                    </a:lnTo>
                    <a:lnTo>
                      <a:pt x="793" y="1071"/>
                    </a:lnTo>
                    <a:close/>
                    <a:moveTo>
                      <a:pt x="905" y="1183"/>
                    </a:moveTo>
                    <a:lnTo>
                      <a:pt x="893" y="1119"/>
                    </a:lnTo>
                    <a:lnTo>
                      <a:pt x="953" y="1145"/>
                    </a:lnTo>
                    <a:lnTo>
                      <a:pt x="905" y="1183"/>
                    </a:lnTo>
                    <a:close/>
                    <a:moveTo>
                      <a:pt x="905" y="1185"/>
                    </a:moveTo>
                    <a:lnTo>
                      <a:pt x="953" y="1147"/>
                    </a:lnTo>
                    <a:lnTo>
                      <a:pt x="1064" y="1200"/>
                    </a:lnTo>
                    <a:lnTo>
                      <a:pt x="905" y="1185"/>
                    </a:lnTo>
                    <a:close/>
                    <a:moveTo>
                      <a:pt x="953" y="1145"/>
                    </a:moveTo>
                    <a:lnTo>
                      <a:pt x="1055" y="1062"/>
                    </a:lnTo>
                    <a:lnTo>
                      <a:pt x="1067" y="1200"/>
                    </a:lnTo>
                    <a:lnTo>
                      <a:pt x="953" y="1145"/>
                    </a:lnTo>
                    <a:close/>
                    <a:moveTo>
                      <a:pt x="1067" y="1197"/>
                    </a:moveTo>
                    <a:lnTo>
                      <a:pt x="1057" y="1062"/>
                    </a:lnTo>
                    <a:lnTo>
                      <a:pt x="1169" y="1064"/>
                    </a:lnTo>
                    <a:lnTo>
                      <a:pt x="1067" y="1197"/>
                    </a:lnTo>
                    <a:close/>
                    <a:moveTo>
                      <a:pt x="1171" y="1062"/>
                    </a:moveTo>
                    <a:lnTo>
                      <a:pt x="1209" y="1010"/>
                    </a:lnTo>
                    <a:lnTo>
                      <a:pt x="1247" y="1064"/>
                    </a:lnTo>
                    <a:lnTo>
                      <a:pt x="1171" y="1062"/>
                    </a:lnTo>
                    <a:close/>
                    <a:moveTo>
                      <a:pt x="1249" y="1064"/>
                    </a:moveTo>
                    <a:lnTo>
                      <a:pt x="1211" y="1010"/>
                    </a:lnTo>
                    <a:lnTo>
                      <a:pt x="1359" y="1067"/>
                    </a:lnTo>
                    <a:lnTo>
                      <a:pt x="1249" y="1064"/>
                    </a:lnTo>
                    <a:close/>
                    <a:moveTo>
                      <a:pt x="1361" y="1067"/>
                    </a:moveTo>
                    <a:lnTo>
                      <a:pt x="1314" y="1162"/>
                    </a:lnTo>
                    <a:lnTo>
                      <a:pt x="1249" y="1064"/>
                    </a:lnTo>
                    <a:lnTo>
                      <a:pt x="1361" y="1067"/>
                    </a:lnTo>
                    <a:close/>
                    <a:moveTo>
                      <a:pt x="1361" y="1067"/>
                    </a:moveTo>
                    <a:lnTo>
                      <a:pt x="1432" y="1219"/>
                    </a:lnTo>
                    <a:lnTo>
                      <a:pt x="1316" y="1162"/>
                    </a:lnTo>
                    <a:lnTo>
                      <a:pt x="1361" y="1067"/>
                    </a:lnTo>
                    <a:close/>
                    <a:moveTo>
                      <a:pt x="1297" y="1330"/>
                    </a:moveTo>
                    <a:lnTo>
                      <a:pt x="1314" y="1164"/>
                    </a:lnTo>
                    <a:lnTo>
                      <a:pt x="1463" y="1283"/>
                    </a:lnTo>
                    <a:lnTo>
                      <a:pt x="1297" y="1330"/>
                    </a:lnTo>
                    <a:close/>
                    <a:moveTo>
                      <a:pt x="1466" y="1285"/>
                    </a:moveTo>
                    <a:lnTo>
                      <a:pt x="1520" y="1314"/>
                    </a:lnTo>
                    <a:lnTo>
                      <a:pt x="1511" y="1337"/>
                    </a:lnTo>
                    <a:lnTo>
                      <a:pt x="1466" y="1285"/>
                    </a:lnTo>
                    <a:close/>
                    <a:moveTo>
                      <a:pt x="1523" y="1352"/>
                    </a:moveTo>
                    <a:lnTo>
                      <a:pt x="1494" y="1371"/>
                    </a:lnTo>
                    <a:lnTo>
                      <a:pt x="1511" y="1340"/>
                    </a:lnTo>
                    <a:lnTo>
                      <a:pt x="1523" y="1352"/>
                    </a:lnTo>
                    <a:close/>
                    <a:moveTo>
                      <a:pt x="1591" y="1432"/>
                    </a:moveTo>
                    <a:lnTo>
                      <a:pt x="1644" y="1459"/>
                    </a:lnTo>
                    <a:lnTo>
                      <a:pt x="1599" y="1532"/>
                    </a:lnTo>
                    <a:lnTo>
                      <a:pt x="1591" y="1432"/>
                    </a:lnTo>
                    <a:close/>
                    <a:moveTo>
                      <a:pt x="1601" y="1537"/>
                    </a:moveTo>
                    <a:lnTo>
                      <a:pt x="1648" y="1565"/>
                    </a:lnTo>
                    <a:lnTo>
                      <a:pt x="1648" y="1611"/>
                    </a:lnTo>
                    <a:lnTo>
                      <a:pt x="1601" y="1537"/>
                    </a:lnTo>
                    <a:close/>
                    <a:moveTo>
                      <a:pt x="1651" y="1613"/>
                    </a:moveTo>
                    <a:lnTo>
                      <a:pt x="1736" y="1625"/>
                    </a:lnTo>
                    <a:lnTo>
                      <a:pt x="1665" y="1770"/>
                    </a:lnTo>
                    <a:lnTo>
                      <a:pt x="1651" y="1613"/>
                    </a:lnTo>
                    <a:close/>
                    <a:moveTo>
                      <a:pt x="1668" y="1770"/>
                    </a:moveTo>
                    <a:lnTo>
                      <a:pt x="1739" y="1625"/>
                    </a:lnTo>
                    <a:lnTo>
                      <a:pt x="1803" y="1639"/>
                    </a:lnTo>
                    <a:lnTo>
                      <a:pt x="1668" y="1770"/>
                    </a:lnTo>
                    <a:close/>
                    <a:moveTo>
                      <a:pt x="1803" y="1637"/>
                    </a:moveTo>
                    <a:lnTo>
                      <a:pt x="1739" y="1625"/>
                    </a:lnTo>
                    <a:lnTo>
                      <a:pt x="1884" y="1561"/>
                    </a:lnTo>
                    <a:lnTo>
                      <a:pt x="1803" y="1637"/>
                    </a:lnTo>
                    <a:close/>
                    <a:moveTo>
                      <a:pt x="1886" y="1561"/>
                    </a:moveTo>
                    <a:lnTo>
                      <a:pt x="1919" y="1660"/>
                    </a:lnTo>
                    <a:lnTo>
                      <a:pt x="1805" y="1637"/>
                    </a:lnTo>
                    <a:lnTo>
                      <a:pt x="1886" y="1561"/>
                    </a:lnTo>
                    <a:close/>
                    <a:moveTo>
                      <a:pt x="1886" y="1561"/>
                    </a:moveTo>
                    <a:lnTo>
                      <a:pt x="2043" y="1618"/>
                    </a:lnTo>
                    <a:lnTo>
                      <a:pt x="1922" y="1660"/>
                    </a:lnTo>
                    <a:lnTo>
                      <a:pt x="1886" y="1561"/>
                    </a:lnTo>
                    <a:close/>
                    <a:moveTo>
                      <a:pt x="1922" y="1660"/>
                    </a:moveTo>
                    <a:lnTo>
                      <a:pt x="2112" y="1641"/>
                    </a:lnTo>
                    <a:lnTo>
                      <a:pt x="2029" y="1791"/>
                    </a:lnTo>
                    <a:lnTo>
                      <a:pt x="1922" y="1660"/>
                    </a:lnTo>
                    <a:close/>
                    <a:moveTo>
                      <a:pt x="2114" y="1641"/>
                    </a:moveTo>
                    <a:lnTo>
                      <a:pt x="2173" y="1622"/>
                    </a:lnTo>
                    <a:lnTo>
                      <a:pt x="2183" y="1646"/>
                    </a:lnTo>
                    <a:lnTo>
                      <a:pt x="2114" y="1641"/>
                    </a:lnTo>
                    <a:close/>
                    <a:moveTo>
                      <a:pt x="2202" y="1649"/>
                    </a:moveTo>
                    <a:lnTo>
                      <a:pt x="2197" y="1679"/>
                    </a:lnTo>
                    <a:lnTo>
                      <a:pt x="2183" y="1646"/>
                    </a:lnTo>
                    <a:lnTo>
                      <a:pt x="2202" y="1649"/>
                    </a:lnTo>
                    <a:close/>
                    <a:moveTo>
                      <a:pt x="2340" y="1615"/>
                    </a:moveTo>
                    <a:lnTo>
                      <a:pt x="2361" y="1637"/>
                    </a:lnTo>
                    <a:lnTo>
                      <a:pt x="2309" y="1656"/>
                    </a:lnTo>
                    <a:lnTo>
                      <a:pt x="2340" y="1615"/>
                    </a:lnTo>
                    <a:close/>
                    <a:moveTo>
                      <a:pt x="2363" y="1639"/>
                    </a:moveTo>
                    <a:lnTo>
                      <a:pt x="2385" y="1720"/>
                    </a:lnTo>
                    <a:lnTo>
                      <a:pt x="2309" y="1656"/>
                    </a:lnTo>
                    <a:lnTo>
                      <a:pt x="2363" y="163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99" name="Freeform 3284">
                <a:extLst>
                  <a:ext uri="{FF2B5EF4-FFF2-40B4-BE49-F238E27FC236}">
                    <a16:creationId xmlns:a16="http://schemas.microsoft.com/office/drawing/2014/main" id="{F79C0A02-0952-29CE-5EC4-742544E68064}"/>
                  </a:ext>
                </a:extLst>
              </p:cNvPr>
              <p:cNvSpPr>
                <a:spLocks/>
              </p:cNvSpPr>
              <p:nvPr/>
            </p:nvSpPr>
            <p:spPr bwMode="auto">
              <a:xfrm>
                <a:off x="6975035" y="-347780"/>
                <a:ext cx="46900" cy="52417"/>
              </a:xfrm>
              <a:custGeom>
                <a:avLst/>
                <a:gdLst>
                  <a:gd name="T0" fmla="*/ 6 w 7"/>
                  <a:gd name="T1" fmla="*/ 6 h 8"/>
                  <a:gd name="T2" fmla="*/ 1 w 7"/>
                  <a:gd name="T3" fmla="*/ 7 h 8"/>
                  <a:gd name="T4" fmla="*/ 1 w 7"/>
                  <a:gd name="T5" fmla="*/ 2 h 8"/>
                  <a:gd name="T6" fmla="*/ 6 w 7"/>
                  <a:gd name="T7" fmla="*/ 2 h 8"/>
                  <a:gd name="T8" fmla="*/ 6 w 7"/>
                  <a:gd name="T9" fmla="*/ 6 h 8"/>
                </a:gdLst>
                <a:ahLst/>
                <a:cxnLst>
                  <a:cxn ang="0">
                    <a:pos x="T0" y="T1"/>
                  </a:cxn>
                  <a:cxn ang="0">
                    <a:pos x="T2" y="T3"/>
                  </a:cxn>
                  <a:cxn ang="0">
                    <a:pos x="T4" y="T5"/>
                  </a:cxn>
                  <a:cxn ang="0">
                    <a:pos x="T6" y="T7"/>
                  </a:cxn>
                  <a:cxn ang="0">
                    <a:pos x="T8" y="T9"/>
                  </a:cxn>
                </a:cxnLst>
                <a:rect l="0" t="0" r="r" b="b"/>
                <a:pathLst>
                  <a:path w="7" h="8">
                    <a:moveTo>
                      <a:pt x="6" y="6"/>
                    </a:moveTo>
                    <a:cubicBezTo>
                      <a:pt x="5" y="8"/>
                      <a:pt x="3" y="8"/>
                      <a:pt x="1" y="7"/>
                    </a:cubicBezTo>
                    <a:cubicBezTo>
                      <a:pt x="0" y="5"/>
                      <a:pt x="0" y="3"/>
                      <a:pt x="1" y="2"/>
                    </a:cubicBezTo>
                    <a:cubicBezTo>
                      <a:pt x="2" y="0"/>
                      <a:pt x="4" y="0"/>
                      <a:pt x="6" y="2"/>
                    </a:cubicBezTo>
                    <a:cubicBezTo>
                      <a:pt x="7" y="3"/>
                      <a:pt x="7" y="5"/>
                      <a:pt x="6"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00" name="Freeform 3285">
                <a:extLst>
                  <a:ext uri="{FF2B5EF4-FFF2-40B4-BE49-F238E27FC236}">
                    <a16:creationId xmlns:a16="http://schemas.microsoft.com/office/drawing/2014/main" id="{27EBE6C9-9901-2B37-BF7D-A8D9EB215610}"/>
                  </a:ext>
                </a:extLst>
              </p:cNvPr>
              <p:cNvSpPr>
                <a:spLocks/>
              </p:cNvSpPr>
              <p:nvPr/>
            </p:nvSpPr>
            <p:spPr bwMode="auto">
              <a:xfrm>
                <a:off x="6563972" y="19142"/>
                <a:ext cx="44141" cy="46900"/>
              </a:xfrm>
              <a:custGeom>
                <a:avLst/>
                <a:gdLst>
                  <a:gd name="T0" fmla="*/ 6 w 7"/>
                  <a:gd name="T1" fmla="*/ 6 h 7"/>
                  <a:gd name="T2" fmla="*/ 1 w 7"/>
                  <a:gd name="T3" fmla="*/ 6 h 7"/>
                  <a:gd name="T4" fmla="*/ 1 w 7"/>
                  <a:gd name="T5" fmla="*/ 1 h 7"/>
                  <a:gd name="T6" fmla="*/ 6 w 7"/>
                  <a:gd name="T7" fmla="*/ 1 h 7"/>
                  <a:gd name="T8" fmla="*/ 6 w 7"/>
                  <a:gd name="T9" fmla="*/ 6 h 7"/>
                </a:gdLst>
                <a:ahLst/>
                <a:cxnLst>
                  <a:cxn ang="0">
                    <a:pos x="T0" y="T1"/>
                  </a:cxn>
                  <a:cxn ang="0">
                    <a:pos x="T2" y="T3"/>
                  </a:cxn>
                  <a:cxn ang="0">
                    <a:pos x="T4" y="T5"/>
                  </a:cxn>
                  <a:cxn ang="0">
                    <a:pos x="T6" y="T7"/>
                  </a:cxn>
                  <a:cxn ang="0">
                    <a:pos x="T8" y="T9"/>
                  </a:cxn>
                </a:cxnLst>
                <a:rect l="0" t="0" r="r" b="b"/>
                <a:pathLst>
                  <a:path w="7" h="7">
                    <a:moveTo>
                      <a:pt x="6" y="6"/>
                    </a:moveTo>
                    <a:cubicBezTo>
                      <a:pt x="5" y="7"/>
                      <a:pt x="3" y="7"/>
                      <a:pt x="1" y="6"/>
                    </a:cubicBezTo>
                    <a:cubicBezTo>
                      <a:pt x="0" y="5"/>
                      <a:pt x="0" y="3"/>
                      <a:pt x="1" y="1"/>
                    </a:cubicBezTo>
                    <a:cubicBezTo>
                      <a:pt x="2" y="0"/>
                      <a:pt x="4" y="0"/>
                      <a:pt x="6" y="1"/>
                    </a:cubicBezTo>
                    <a:cubicBezTo>
                      <a:pt x="7" y="2"/>
                      <a:pt x="7" y="4"/>
                      <a:pt x="6"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01" name="Freeform 3286">
                <a:extLst>
                  <a:ext uri="{FF2B5EF4-FFF2-40B4-BE49-F238E27FC236}">
                    <a16:creationId xmlns:a16="http://schemas.microsoft.com/office/drawing/2014/main" id="{C3486CAB-9453-48E6-313D-4AE31E0BB4C8}"/>
                  </a:ext>
                </a:extLst>
              </p:cNvPr>
              <p:cNvSpPr>
                <a:spLocks/>
              </p:cNvSpPr>
              <p:nvPr/>
            </p:nvSpPr>
            <p:spPr bwMode="auto">
              <a:xfrm>
                <a:off x="7664737" y="-289845"/>
                <a:ext cx="52417" cy="46900"/>
              </a:xfrm>
              <a:custGeom>
                <a:avLst/>
                <a:gdLst>
                  <a:gd name="T0" fmla="*/ 6 w 8"/>
                  <a:gd name="T1" fmla="*/ 6 h 7"/>
                  <a:gd name="T2" fmla="*/ 2 w 8"/>
                  <a:gd name="T3" fmla="*/ 6 h 7"/>
                  <a:gd name="T4" fmla="*/ 1 w 8"/>
                  <a:gd name="T5" fmla="*/ 1 h 7"/>
                  <a:gd name="T6" fmla="*/ 6 w 8"/>
                  <a:gd name="T7" fmla="*/ 1 h 7"/>
                  <a:gd name="T8" fmla="*/ 6 w 8"/>
                  <a:gd name="T9" fmla="*/ 6 h 7"/>
                </a:gdLst>
                <a:ahLst/>
                <a:cxnLst>
                  <a:cxn ang="0">
                    <a:pos x="T0" y="T1"/>
                  </a:cxn>
                  <a:cxn ang="0">
                    <a:pos x="T2" y="T3"/>
                  </a:cxn>
                  <a:cxn ang="0">
                    <a:pos x="T4" y="T5"/>
                  </a:cxn>
                  <a:cxn ang="0">
                    <a:pos x="T6" y="T7"/>
                  </a:cxn>
                  <a:cxn ang="0">
                    <a:pos x="T8" y="T9"/>
                  </a:cxn>
                </a:cxnLst>
                <a:rect l="0" t="0" r="r" b="b"/>
                <a:pathLst>
                  <a:path w="8" h="7">
                    <a:moveTo>
                      <a:pt x="6" y="6"/>
                    </a:moveTo>
                    <a:cubicBezTo>
                      <a:pt x="5" y="7"/>
                      <a:pt x="3" y="7"/>
                      <a:pt x="2" y="6"/>
                    </a:cubicBezTo>
                    <a:cubicBezTo>
                      <a:pt x="0" y="5"/>
                      <a:pt x="0" y="3"/>
                      <a:pt x="1" y="1"/>
                    </a:cubicBezTo>
                    <a:cubicBezTo>
                      <a:pt x="3" y="0"/>
                      <a:pt x="5" y="0"/>
                      <a:pt x="6" y="1"/>
                    </a:cubicBezTo>
                    <a:cubicBezTo>
                      <a:pt x="8" y="2"/>
                      <a:pt x="8" y="4"/>
                      <a:pt x="6"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02" name="Freeform 3287">
                <a:extLst>
                  <a:ext uri="{FF2B5EF4-FFF2-40B4-BE49-F238E27FC236}">
                    <a16:creationId xmlns:a16="http://schemas.microsoft.com/office/drawing/2014/main" id="{4A097B33-D5E0-2EA8-FAE9-ACA261E81F13}"/>
                  </a:ext>
                </a:extLst>
              </p:cNvPr>
              <p:cNvSpPr>
                <a:spLocks/>
              </p:cNvSpPr>
              <p:nvPr/>
            </p:nvSpPr>
            <p:spPr bwMode="auto">
              <a:xfrm>
                <a:off x="6997105" y="-648490"/>
                <a:ext cx="38623" cy="38623"/>
              </a:xfrm>
              <a:custGeom>
                <a:avLst/>
                <a:gdLst>
                  <a:gd name="T0" fmla="*/ 5 w 6"/>
                  <a:gd name="T1" fmla="*/ 5 h 6"/>
                  <a:gd name="T2" fmla="*/ 2 w 6"/>
                  <a:gd name="T3" fmla="*/ 5 h 6"/>
                  <a:gd name="T4" fmla="*/ 1 w 6"/>
                  <a:gd name="T5" fmla="*/ 1 h 6"/>
                  <a:gd name="T6" fmla="*/ 5 w 6"/>
                  <a:gd name="T7" fmla="*/ 1 h 6"/>
                  <a:gd name="T8" fmla="*/ 5 w 6"/>
                  <a:gd name="T9" fmla="*/ 5 h 6"/>
                </a:gdLst>
                <a:ahLst/>
                <a:cxnLst>
                  <a:cxn ang="0">
                    <a:pos x="T0" y="T1"/>
                  </a:cxn>
                  <a:cxn ang="0">
                    <a:pos x="T2" y="T3"/>
                  </a:cxn>
                  <a:cxn ang="0">
                    <a:pos x="T4" y="T5"/>
                  </a:cxn>
                  <a:cxn ang="0">
                    <a:pos x="T6" y="T7"/>
                  </a:cxn>
                  <a:cxn ang="0">
                    <a:pos x="T8" y="T9"/>
                  </a:cxn>
                </a:cxnLst>
                <a:rect l="0" t="0" r="r" b="b"/>
                <a:pathLst>
                  <a:path w="6" h="6">
                    <a:moveTo>
                      <a:pt x="5" y="5"/>
                    </a:moveTo>
                    <a:cubicBezTo>
                      <a:pt x="4" y="6"/>
                      <a:pt x="3" y="6"/>
                      <a:pt x="2" y="5"/>
                    </a:cubicBezTo>
                    <a:cubicBezTo>
                      <a:pt x="1" y="4"/>
                      <a:pt x="0" y="3"/>
                      <a:pt x="1" y="1"/>
                    </a:cubicBezTo>
                    <a:cubicBezTo>
                      <a:pt x="2" y="0"/>
                      <a:pt x="4" y="0"/>
                      <a:pt x="5" y="1"/>
                    </a:cubicBezTo>
                    <a:cubicBezTo>
                      <a:pt x="6" y="2"/>
                      <a:pt x="6" y="4"/>
                      <a:pt x="5"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03" name="Freeform 3288">
                <a:extLst>
                  <a:ext uri="{FF2B5EF4-FFF2-40B4-BE49-F238E27FC236}">
                    <a16:creationId xmlns:a16="http://schemas.microsoft.com/office/drawing/2014/main" id="{25982949-8020-5FCE-C421-CBDAA4287815}"/>
                  </a:ext>
                </a:extLst>
              </p:cNvPr>
              <p:cNvSpPr>
                <a:spLocks/>
              </p:cNvSpPr>
              <p:nvPr/>
            </p:nvSpPr>
            <p:spPr bwMode="auto">
              <a:xfrm>
                <a:off x="7546108" y="-734013"/>
                <a:ext cx="38623" cy="38623"/>
              </a:xfrm>
              <a:custGeom>
                <a:avLst/>
                <a:gdLst>
                  <a:gd name="T0" fmla="*/ 5 w 6"/>
                  <a:gd name="T1" fmla="*/ 4 h 6"/>
                  <a:gd name="T2" fmla="*/ 1 w 6"/>
                  <a:gd name="T3" fmla="*/ 5 h 6"/>
                  <a:gd name="T4" fmla="*/ 1 w 6"/>
                  <a:gd name="T5" fmla="*/ 1 h 6"/>
                  <a:gd name="T6" fmla="*/ 5 w 6"/>
                  <a:gd name="T7" fmla="*/ 1 h 6"/>
                  <a:gd name="T8" fmla="*/ 5 w 6"/>
                  <a:gd name="T9" fmla="*/ 4 h 6"/>
                </a:gdLst>
                <a:ahLst/>
                <a:cxnLst>
                  <a:cxn ang="0">
                    <a:pos x="T0" y="T1"/>
                  </a:cxn>
                  <a:cxn ang="0">
                    <a:pos x="T2" y="T3"/>
                  </a:cxn>
                  <a:cxn ang="0">
                    <a:pos x="T4" y="T5"/>
                  </a:cxn>
                  <a:cxn ang="0">
                    <a:pos x="T6" y="T7"/>
                  </a:cxn>
                  <a:cxn ang="0">
                    <a:pos x="T8" y="T9"/>
                  </a:cxn>
                </a:cxnLst>
                <a:rect l="0" t="0" r="r" b="b"/>
                <a:pathLst>
                  <a:path w="6" h="6">
                    <a:moveTo>
                      <a:pt x="5" y="4"/>
                    </a:moveTo>
                    <a:cubicBezTo>
                      <a:pt x="4" y="6"/>
                      <a:pt x="2" y="6"/>
                      <a:pt x="1" y="5"/>
                    </a:cubicBezTo>
                    <a:cubicBezTo>
                      <a:pt x="0" y="4"/>
                      <a:pt x="0" y="2"/>
                      <a:pt x="1" y="1"/>
                    </a:cubicBezTo>
                    <a:cubicBezTo>
                      <a:pt x="2" y="0"/>
                      <a:pt x="4" y="0"/>
                      <a:pt x="5" y="1"/>
                    </a:cubicBezTo>
                    <a:cubicBezTo>
                      <a:pt x="6" y="2"/>
                      <a:pt x="6" y="3"/>
                      <a:pt x="5"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04" name="Freeform 3289">
                <a:extLst>
                  <a:ext uri="{FF2B5EF4-FFF2-40B4-BE49-F238E27FC236}">
                    <a16:creationId xmlns:a16="http://schemas.microsoft.com/office/drawing/2014/main" id="{046F7685-3EA8-32AE-1566-42AECF7D1C41}"/>
                  </a:ext>
                </a:extLst>
              </p:cNvPr>
              <p:cNvSpPr>
                <a:spLocks/>
              </p:cNvSpPr>
              <p:nvPr/>
            </p:nvSpPr>
            <p:spPr bwMode="auto">
              <a:xfrm>
                <a:off x="6379132" y="-538138"/>
                <a:ext cx="41382" cy="33106"/>
              </a:xfrm>
              <a:custGeom>
                <a:avLst/>
                <a:gdLst>
                  <a:gd name="T0" fmla="*/ 5 w 6"/>
                  <a:gd name="T1" fmla="*/ 4 h 5"/>
                  <a:gd name="T2" fmla="*/ 1 w 6"/>
                  <a:gd name="T3" fmla="*/ 5 h 5"/>
                  <a:gd name="T4" fmla="*/ 1 w 6"/>
                  <a:gd name="T5" fmla="*/ 1 h 5"/>
                  <a:gd name="T6" fmla="*/ 4 w 6"/>
                  <a:gd name="T7" fmla="*/ 1 h 5"/>
                  <a:gd name="T8" fmla="*/ 5 w 6"/>
                  <a:gd name="T9" fmla="*/ 4 h 5"/>
                </a:gdLst>
                <a:ahLst/>
                <a:cxnLst>
                  <a:cxn ang="0">
                    <a:pos x="T0" y="T1"/>
                  </a:cxn>
                  <a:cxn ang="0">
                    <a:pos x="T2" y="T3"/>
                  </a:cxn>
                  <a:cxn ang="0">
                    <a:pos x="T4" y="T5"/>
                  </a:cxn>
                  <a:cxn ang="0">
                    <a:pos x="T6" y="T7"/>
                  </a:cxn>
                  <a:cxn ang="0">
                    <a:pos x="T8" y="T9"/>
                  </a:cxn>
                </a:cxnLst>
                <a:rect l="0" t="0" r="r" b="b"/>
                <a:pathLst>
                  <a:path w="6" h="5">
                    <a:moveTo>
                      <a:pt x="5" y="4"/>
                    </a:moveTo>
                    <a:cubicBezTo>
                      <a:pt x="4" y="5"/>
                      <a:pt x="2" y="5"/>
                      <a:pt x="1" y="5"/>
                    </a:cubicBezTo>
                    <a:cubicBezTo>
                      <a:pt x="0" y="4"/>
                      <a:pt x="0" y="2"/>
                      <a:pt x="1" y="1"/>
                    </a:cubicBezTo>
                    <a:cubicBezTo>
                      <a:pt x="2" y="0"/>
                      <a:pt x="3" y="0"/>
                      <a:pt x="4" y="1"/>
                    </a:cubicBezTo>
                    <a:cubicBezTo>
                      <a:pt x="6" y="1"/>
                      <a:pt x="6" y="3"/>
                      <a:pt x="5"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05" name="Freeform 3290">
                <a:extLst>
                  <a:ext uri="{FF2B5EF4-FFF2-40B4-BE49-F238E27FC236}">
                    <a16:creationId xmlns:a16="http://schemas.microsoft.com/office/drawing/2014/main" id="{2609515D-8797-4266-CD9A-07C64129B887}"/>
                  </a:ext>
                </a:extLst>
              </p:cNvPr>
              <p:cNvSpPr>
                <a:spLocks/>
              </p:cNvSpPr>
              <p:nvPr/>
            </p:nvSpPr>
            <p:spPr bwMode="auto">
              <a:xfrm>
                <a:off x="6641219" y="-413991"/>
                <a:ext cx="41382" cy="38623"/>
              </a:xfrm>
              <a:custGeom>
                <a:avLst/>
                <a:gdLst>
                  <a:gd name="T0" fmla="*/ 5 w 6"/>
                  <a:gd name="T1" fmla="*/ 4 h 6"/>
                  <a:gd name="T2" fmla="*/ 1 w 6"/>
                  <a:gd name="T3" fmla="*/ 5 h 6"/>
                  <a:gd name="T4" fmla="*/ 1 w 6"/>
                  <a:gd name="T5" fmla="*/ 1 h 6"/>
                  <a:gd name="T6" fmla="*/ 5 w 6"/>
                  <a:gd name="T7" fmla="*/ 1 h 6"/>
                  <a:gd name="T8" fmla="*/ 5 w 6"/>
                  <a:gd name="T9" fmla="*/ 4 h 6"/>
                </a:gdLst>
                <a:ahLst/>
                <a:cxnLst>
                  <a:cxn ang="0">
                    <a:pos x="T0" y="T1"/>
                  </a:cxn>
                  <a:cxn ang="0">
                    <a:pos x="T2" y="T3"/>
                  </a:cxn>
                  <a:cxn ang="0">
                    <a:pos x="T4" y="T5"/>
                  </a:cxn>
                  <a:cxn ang="0">
                    <a:pos x="T6" y="T7"/>
                  </a:cxn>
                  <a:cxn ang="0">
                    <a:pos x="T8" y="T9"/>
                  </a:cxn>
                </a:cxnLst>
                <a:rect l="0" t="0" r="r" b="b"/>
                <a:pathLst>
                  <a:path w="6" h="6">
                    <a:moveTo>
                      <a:pt x="5" y="4"/>
                    </a:moveTo>
                    <a:cubicBezTo>
                      <a:pt x="4" y="5"/>
                      <a:pt x="2" y="6"/>
                      <a:pt x="1" y="5"/>
                    </a:cubicBezTo>
                    <a:cubicBezTo>
                      <a:pt x="0" y="4"/>
                      <a:pt x="0" y="2"/>
                      <a:pt x="1" y="1"/>
                    </a:cubicBezTo>
                    <a:cubicBezTo>
                      <a:pt x="2" y="0"/>
                      <a:pt x="4" y="0"/>
                      <a:pt x="5" y="1"/>
                    </a:cubicBezTo>
                    <a:cubicBezTo>
                      <a:pt x="6" y="1"/>
                      <a:pt x="6" y="3"/>
                      <a:pt x="5"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06" name="Freeform 3291">
                <a:extLst>
                  <a:ext uri="{FF2B5EF4-FFF2-40B4-BE49-F238E27FC236}">
                    <a16:creationId xmlns:a16="http://schemas.microsoft.com/office/drawing/2014/main" id="{048E3E81-AAE8-342E-0364-D1DF2971B9C0}"/>
                  </a:ext>
                </a:extLst>
              </p:cNvPr>
              <p:cNvSpPr>
                <a:spLocks/>
              </p:cNvSpPr>
              <p:nvPr/>
            </p:nvSpPr>
            <p:spPr bwMode="auto">
              <a:xfrm>
                <a:off x="8089594" y="5348"/>
                <a:ext cx="38623" cy="38623"/>
              </a:xfrm>
              <a:custGeom>
                <a:avLst/>
                <a:gdLst>
                  <a:gd name="T0" fmla="*/ 5 w 6"/>
                  <a:gd name="T1" fmla="*/ 5 h 6"/>
                  <a:gd name="T2" fmla="*/ 1 w 6"/>
                  <a:gd name="T3" fmla="*/ 5 h 6"/>
                  <a:gd name="T4" fmla="*/ 1 w 6"/>
                  <a:gd name="T5" fmla="*/ 2 h 6"/>
                  <a:gd name="T6" fmla="*/ 5 w 6"/>
                  <a:gd name="T7" fmla="*/ 1 h 6"/>
                  <a:gd name="T8" fmla="*/ 5 w 6"/>
                  <a:gd name="T9" fmla="*/ 5 h 6"/>
                </a:gdLst>
                <a:ahLst/>
                <a:cxnLst>
                  <a:cxn ang="0">
                    <a:pos x="T0" y="T1"/>
                  </a:cxn>
                  <a:cxn ang="0">
                    <a:pos x="T2" y="T3"/>
                  </a:cxn>
                  <a:cxn ang="0">
                    <a:pos x="T4" y="T5"/>
                  </a:cxn>
                  <a:cxn ang="0">
                    <a:pos x="T6" y="T7"/>
                  </a:cxn>
                  <a:cxn ang="0">
                    <a:pos x="T8" y="T9"/>
                  </a:cxn>
                </a:cxnLst>
                <a:rect l="0" t="0" r="r" b="b"/>
                <a:pathLst>
                  <a:path w="6" h="6">
                    <a:moveTo>
                      <a:pt x="5" y="5"/>
                    </a:moveTo>
                    <a:cubicBezTo>
                      <a:pt x="4" y="6"/>
                      <a:pt x="3" y="6"/>
                      <a:pt x="1" y="5"/>
                    </a:cubicBezTo>
                    <a:cubicBezTo>
                      <a:pt x="0" y="4"/>
                      <a:pt x="0" y="3"/>
                      <a:pt x="1" y="2"/>
                    </a:cubicBezTo>
                    <a:cubicBezTo>
                      <a:pt x="2" y="0"/>
                      <a:pt x="4" y="0"/>
                      <a:pt x="5" y="1"/>
                    </a:cubicBezTo>
                    <a:cubicBezTo>
                      <a:pt x="6" y="2"/>
                      <a:pt x="6" y="4"/>
                      <a:pt x="5"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07" name="Freeform 3292">
                <a:extLst>
                  <a:ext uri="{FF2B5EF4-FFF2-40B4-BE49-F238E27FC236}">
                    <a16:creationId xmlns:a16="http://schemas.microsoft.com/office/drawing/2014/main" id="{3D89631E-1026-13BA-9432-70BFEEB2F329}"/>
                  </a:ext>
                </a:extLst>
              </p:cNvPr>
              <p:cNvSpPr>
                <a:spLocks/>
              </p:cNvSpPr>
              <p:nvPr/>
            </p:nvSpPr>
            <p:spPr bwMode="auto">
              <a:xfrm>
                <a:off x="8437204" y="-281568"/>
                <a:ext cx="38623" cy="38623"/>
              </a:xfrm>
              <a:custGeom>
                <a:avLst/>
                <a:gdLst>
                  <a:gd name="T0" fmla="*/ 5 w 6"/>
                  <a:gd name="T1" fmla="*/ 5 h 6"/>
                  <a:gd name="T2" fmla="*/ 1 w 6"/>
                  <a:gd name="T3" fmla="*/ 5 h 6"/>
                  <a:gd name="T4" fmla="*/ 1 w 6"/>
                  <a:gd name="T5" fmla="*/ 2 h 6"/>
                  <a:gd name="T6" fmla="*/ 5 w 6"/>
                  <a:gd name="T7" fmla="*/ 1 h 6"/>
                  <a:gd name="T8" fmla="*/ 5 w 6"/>
                  <a:gd name="T9" fmla="*/ 5 h 6"/>
                </a:gdLst>
                <a:ahLst/>
                <a:cxnLst>
                  <a:cxn ang="0">
                    <a:pos x="T0" y="T1"/>
                  </a:cxn>
                  <a:cxn ang="0">
                    <a:pos x="T2" y="T3"/>
                  </a:cxn>
                  <a:cxn ang="0">
                    <a:pos x="T4" y="T5"/>
                  </a:cxn>
                  <a:cxn ang="0">
                    <a:pos x="T6" y="T7"/>
                  </a:cxn>
                  <a:cxn ang="0">
                    <a:pos x="T8" y="T9"/>
                  </a:cxn>
                </a:cxnLst>
                <a:rect l="0" t="0" r="r" b="b"/>
                <a:pathLst>
                  <a:path w="6" h="6">
                    <a:moveTo>
                      <a:pt x="5" y="5"/>
                    </a:moveTo>
                    <a:cubicBezTo>
                      <a:pt x="4" y="6"/>
                      <a:pt x="2" y="6"/>
                      <a:pt x="1" y="5"/>
                    </a:cubicBezTo>
                    <a:cubicBezTo>
                      <a:pt x="0" y="4"/>
                      <a:pt x="0" y="3"/>
                      <a:pt x="1" y="2"/>
                    </a:cubicBezTo>
                    <a:cubicBezTo>
                      <a:pt x="2" y="1"/>
                      <a:pt x="3" y="0"/>
                      <a:pt x="5" y="1"/>
                    </a:cubicBezTo>
                    <a:cubicBezTo>
                      <a:pt x="6" y="2"/>
                      <a:pt x="6" y="4"/>
                      <a:pt x="5"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08" name="Freeform 3293">
                <a:extLst>
                  <a:ext uri="{FF2B5EF4-FFF2-40B4-BE49-F238E27FC236}">
                    <a16:creationId xmlns:a16="http://schemas.microsoft.com/office/drawing/2014/main" id="{E4C4EFD0-EA4A-E5DC-BF3B-D411F35F4716}"/>
                  </a:ext>
                </a:extLst>
              </p:cNvPr>
              <p:cNvSpPr>
                <a:spLocks/>
              </p:cNvSpPr>
              <p:nvPr/>
            </p:nvSpPr>
            <p:spPr bwMode="auto">
              <a:xfrm>
                <a:off x="8903443" y="248123"/>
                <a:ext cx="38623" cy="38623"/>
              </a:xfrm>
              <a:custGeom>
                <a:avLst/>
                <a:gdLst>
                  <a:gd name="T0" fmla="*/ 5 w 6"/>
                  <a:gd name="T1" fmla="*/ 5 h 6"/>
                  <a:gd name="T2" fmla="*/ 2 w 6"/>
                  <a:gd name="T3" fmla="*/ 5 h 6"/>
                  <a:gd name="T4" fmla="*/ 1 w 6"/>
                  <a:gd name="T5" fmla="*/ 2 h 6"/>
                  <a:gd name="T6" fmla="*/ 5 w 6"/>
                  <a:gd name="T7" fmla="*/ 1 h 6"/>
                  <a:gd name="T8" fmla="*/ 5 w 6"/>
                  <a:gd name="T9" fmla="*/ 5 h 6"/>
                </a:gdLst>
                <a:ahLst/>
                <a:cxnLst>
                  <a:cxn ang="0">
                    <a:pos x="T0" y="T1"/>
                  </a:cxn>
                  <a:cxn ang="0">
                    <a:pos x="T2" y="T3"/>
                  </a:cxn>
                  <a:cxn ang="0">
                    <a:pos x="T4" y="T5"/>
                  </a:cxn>
                  <a:cxn ang="0">
                    <a:pos x="T6" y="T7"/>
                  </a:cxn>
                  <a:cxn ang="0">
                    <a:pos x="T8" y="T9"/>
                  </a:cxn>
                </a:cxnLst>
                <a:rect l="0" t="0" r="r" b="b"/>
                <a:pathLst>
                  <a:path w="6" h="6">
                    <a:moveTo>
                      <a:pt x="5" y="5"/>
                    </a:moveTo>
                    <a:cubicBezTo>
                      <a:pt x="4" y="6"/>
                      <a:pt x="3" y="6"/>
                      <a:pt x="2" y="5"/>
                    </a:cubicBezTo>
                    <a:cubicBezTo>
                      <a:pt x="1" y="4"/>
                      <a:pt x="0" y="3"/>
                      <a:pt x="1" y="2"/>
                    </a:cubicBezTo>
                    <a:cubicBezTo>
                      <a:pt x="2" y="0"/>
                      <a:pt x="4" y="0"/>
                      <a:pt x="5" y="1"/>
                    </a:cubicBezTo>
                    <a:cubicBezTo>
                      <a:pt x="6" y="2"/>
                      <a:pt x="6" y="4"/>
                      <a:pt x="5"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09" name="Freeform 3294">
                <a:extLst>
                  <a:ext uri="{FF2B5EF4-FFF2-40B4-BE49-F238E27FC236}">
                    <a16:creationId xmlns:a16="http://schemas.microsoft.com/office/drawing/2014/main" id="{E51E87E9-F158-CE6A-8F45-06A6F08E6F65}"/>
                  </a:ext>
                </a:extLst>
              </p:cNvPr>
              <p:cNvSpPr>
                <a:spLocks/>
              </p:cNvSpPr>
              <p:nvPr/>
            </p:nvSpPr>
            <p:spPr bwMode="auto">
              <a:xfrm>
                <a:off x="6569490" y="-957477"/>
                <a:ext cx="38623" cy="38623"/>
              </a:xfrm>
              <a:custGeom>
                <a:avLst/>
                <a:gdLst>
                  <a:gd name="T0" fmla="*/ 5 w 6"/>
                  <a:gd name="T1" fmla="*/ 4 h 6"/>
                  <a:gd name="T2" fmla="*/ 1 w 6"/>
                  <a:gd name="T3" fmla="*/ 5 h 6"/>
                  <a:gd name="T4" fmla="*/ 1 w 6"/>
                  <a:gd name="T5" fmla="*/ 1 h 6"/>
                  <a:gd name="T6" fmla="*/ 4 w 6"/>
                  <a:gd name="T7" fmla="*/ 1 h 6"/>
                  <a:gd name="T8" fmla="*/ 5 w 6"/>
                  <a:gd name="T9" fmla="*/ 4 h 6"/>
                </a:gdLst>
                <a:ahLst/>
                <a:cxnLst>
                  <a:cxn ang="0">
                    <a:pos x="T0" y="T1"/>
                  </a:cxn>
                  <a:cxn ang="0">
                    <a:pos x="T2" y="T3"/>
                  </a:cxn>
                  <a:cxn ang="0">
                    <a:pos x="T4" y="T5"/>
                  </a:cxn>
                  <a:cxn ang="0">
                    <a:pos x="T6" y="T7"/>
                  </a:cxn>
                  <a:cxn ang="0">
                    <a:pos x="T8" y="T9"/>
                  </a:cxn>
                </a:cxnLst>
                <a:rect l="0" t="0" r="r" b="b"/>
                <a:pathLst>
                  <a:path w="6" h="6">
                    <a:moveTo>
                      <a:pt x="5" y="4"/>
                    </a:moveTo>
                    <a:cubicBezTo>
                      <a:pt x="4" y="5"/>
                      <a:pt x="2" y="6"/>
                      <a:pt x="1" y="5"/>
                    </a:cubicBezTo>
                    <a:cubicBezTo>
                      <a:pt x="0" y="4"/>
                      <a:pt x="0" y="2"/>
                      <a:pt x="1" y="1"/>
                    </a:cubicBezTo>
                    <a:cubicBezTo>
                      <a:pt x="2" y="0"/>
                      <a:pt x="3" y="0"/>
                      <a:pt x="4" y="1"/>
                    </a:cubicBezTo>
                    <a:cubicBezTo>
                      <a:pt x="6" y="2"/>
                      <a:pt x="6" y="3"/>
                      <a:pt x="5"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10" name="Freeform 3295">
                <a:extLst>
                  <a:ext uri="{FF2B5EF4-FFF2-40B4-BE49-F238E27FC236}">
                    <a16:creationId xmlns:a16="http://schemas.microsoft.com/office/drawing/2014/main" id="{24A1A0E8-5401-D389-ABBD-D83052F5582F}"/>
                  </a:ext>
                </a:extLst>
              </p:cNvPr>
              <p:cNvSpPr>
                <a:spLocks/>
              </p:cNvSpPr>
              <p:nvPr/>
            </p:nvSpPr>
            <p:spPr bwMode="auto">
              <a:xfrm>
                <a:off x="6693636" y="-700908"/>
                <a:ext cx="27588" cy="33106"/>
              </a:xfrm>
              <a:custGeom>
                <a:avLst/>
                <a:gdLst>
                  <a:gd name="T0" fmla="*/ 3 w 4"/>
                  <a:gd name="T1" fmla="*/ 4 h 5"/>
                  <a:gd name="T2" fmla="*/ 1 w 4"/>
                  <a:gd name="T3" fmla="*/ 4 h 5"/>
                  <a:gd name="T4" fmla="*/ 0 w 4"/>
                  <a:gd name="T5" fmla="*/ 1 h 5"/>
                  <a:gd name="T6" fmla="*/ 3 w 4"/>
                  <a:gd name="T7" fmla="*/ 1 h 5"/>
                  <a:gd name="T8" fmla="*/ 3 w 4"/>
                  <a:gd name="T9" fmla="*/ 4 h 5"/>
                </a:gdLst>
                <a:ahLst/>
                <a:cxnLst>
                  <a:cxn ang="0">
                    <a:pos x="T0" y="T1"/>
                  </a:cxn>
                  <a:cxn ang="0">
                    <a:pos x="T2" y="T3"/>
                  </a:cxn>
                  <a:cxn ang="0">
                    <a:pos x="T4" y="T5"/>
                  </a:cxn>
                  <a:cxn ang="0">
                    <a:pos x="T6" y="T7"/>
                  </a:cxn>
                  <a:cxn ang="0">
                    <a:pos x="T8" y="T9"/>
                  </a:cxn>
                </a:cxnLst>
                <a:rect l="0" t="0" r="r" b="b"/>
                <a:pathLst>
                  <a:path w="4" h="5">
                    <a:moveTo>
                      <a:pt x="3" y="4"/>
                    </a:moveTo>
                    <a:cubicBezTo>
                      <a:pt x="3" y="4"/>
                      <a:pt x="1" y="5"/>
                      <a:pt x="1" y="4"/>
                    </a:cubicBezTo>
                    <a:cubicBezTo>
                      <a:pt x="0" y="3"/>
                      <a:pt x="0" y="2"/>
                      <a:pt x="0" y="1"/>
                    </a:cubicBezTo>
                    <a:cubicBezTo>
                      <a:pt x="1" y="0"/>
                      <a:pt x="2" y="0"/>
                      <a:pt x="3" y="1"/>
                    </a:cubicBezTo>
                    <a:cubicBezTo>
                      <a:pt x="4" y="2"/>
                      <a:pt x="4" y="3"/>
                      <a:pt x="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11" name="Freeform 3296">
                <a:extLst>
                  <a:ext uri="{FF2B5EF4-FFF2-40B4-BE49-F238E27FC236}">
                    <a16:creationId xmlns:a16="http://schemas.microsoft.com/office/drawing/2014/main" id="{AFBC78F8-7BCF-AACF-7CBD-2C859D100EB7}"/>
                  </a:ext>
                </a:extLst>
              </p:cNvPr>
              <p:cNvSpPr>
                <a:spLocks/>
              </p:cNvSpPr>
              <p:nvPr/>
            </p:nvSpPr>
            <p:spPr bwMode="auto">
              <a:xfrm>
                <a:off x="6368096" y="-1100935"/>
                <a:ext cx="24829" cy="24829"/>
              </a:xfrm>
              <a:custGeom>
                <a:avLst/>
                <a:gdLst>
                  <a:gd name="T0" fmla="*/ 4 w 4"/>
                  <a:gd name="T1" fmla="*/ 3 h 4"/>
                  <a:gd name="T2" fmla="*/ 1 w 4"/>
                  <a:gd name="T3" fmla="*/ 3 h 4"/>
                  <a:gd name="T4" fmla="*/ 1 w 4"/>
                  <a:gd name="T5" fmla="*/ 1 h 4"/>
                  <a:gd name="T6" fmla="*/ 3 w 4"/>
                  <a:gd name="T7" fmla="*/ 1 h 4"/>
                  <a:gd name="T8" fmla="*/ 4 w 4"/>
                  <a:gd name="T9" fmla="*/ 3 h 4"/>
                </a:gdLst>
                <a:ahLst/>
                <a:cxnLst>
                  <a:cxn ang="0">
                    <a:pos x="T0" y="T1"/>
                  </a:cxn>
                  <a:cxn ang="0">
                    <a:pos x="T2" y="T3"/>
                  </a:cxn>
                  <a:cxn ang="0">
                    <a:pos x="T4" y="T5"/>
                  </a:cxn>
                  <a:cxn ang="0">
                    <a:pos x="T6" y="T7"/>
                  </a:cxn>
                  <a:cxn ang="0">
                    <a:pos x="T8" y="T9"/>
                  </a:cxn>
                </a:cxnLst>
                <a:rect l="0" t="0" r="r" b="b"/>
                <a:pathLst>
                  <a:path w="4" h="4">
                    <a:moveTo>
                      <a:pt x="4" y="3"/>
                    </a:moveTo>
                    <a:cubicBezTo>
                      <a:pt x="3" y="4"/>
                      <a:pt x="2" y="4"/>
                      <a:pt x="1" y="3"/>
                    </a:cubicBezTo>
                    <a:cubicBezTo>
                      <a:pt x="0" y="3"/>
                      <a:pt x="0" y="2"/>
                      <a:pt x="1" y="1"/>
                    </a:cubicBezTo>
                    <a:cubicBezTo>
                      <a:pt x="1" y="0"/>
                      <a:pt x="3" y="0"/>
                      <a:pt x="3" y="1"/>
                    </a:cubicBezTo>
                    <a:cubicBezTo>
                      <a:pt x="4" y="1"/>
                      <a:pt x="4" y="2"/>
                      <a:pt x="4"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12" name="Freeform 3297">
                <a:extLst>
                  <a:ext uri="{FF2B5EF4-FFF2-40B4-BE49-F238E27FC236}">
                    <a16:creationId xmlns:a16="http://schemas.microsoft.com/office/drawing/2014/main" id="{CB216406-FF93-F332-E3C7-5E66BB117090}"/>
                  </a:ext>
                </a:extLst>
              </p:cNvPr>
              <p:cNvSpPr>
                <a:spLocks/>
              </p:cNvSpPr>
              <p:nvPr/>
            </p:nvSpPr>
            <p:spPr bwMode="auto">
              <a:xfrm>
                <a:off x="6530866" y="-714702"/>
                <a:ext cx="33106" cy="24829"/>
              </a:xfrm>
              <a:custGeom>
                <a:avLst/>
                <a:gdLst>
                  <a:gd name="T0" fmla="*/ 4 w 5"/>
                  <a:gd name="T1" fmla="*/ 3 h 4"/>
                  <a:gd name="T2" fmla="*/ 1 w 5"/>
                  <a:gd name="T3" fmla="*/ 3 h 4"/>
                  <a:gd name="T4" fmla="*/ 1 w 5"/>
                  <a:gd name="T5" fmla="*/ 1 h 4"/>
                  <a:gd name="T6" fmla="*/ 4 w 5"/>
                  <a:gd name="T7" fmla="*/ 0 h 4"/>
                  <a:gd name="T8" fmla="*/ 4 w 5"/>
                  <a:gd name="T9" fmla="*/ 3 h 4"/>
                </a:gdLst>
                <a:ahLst/>
                <a:cxnLst>
                  <a:cxn ang="0">
                    <a:pos x="T0" y="T1"/>
                  </a:cxn>
                  <a:cxn ang="0">
                    <a:pos x="T2" y="T3"/>
                  </a:cxn>
                  <a:cxn ang="0">
                    <a:pos x="T4" y="T5"/>
                  </a:cxn>
                  <a:cxn ang="0">
                    <a:pos x="T6" y="T7"/>
                  </a:cxn>
                  <a:cxn ang="0">
                    <a:pos x="T8" y="T9"/>
                  </a:cxn>
                </a:cxnLst>
                <a:rect l="0" t="0" r="r" b="b"/>
                <a:pathLst>
                  <a:path w="5" h="4">
                    <a:moveTo>
                      <a:pt x="4" y="3"/>
                    </a:moveTo>
                    <a:cubicBezTo>
                      <a:pt x="3" y="4"/>
                      <a:pt x="2" y="4"/>
                      <a:pt x="1" y="3"/>
                    </a:cubicBezTo>
                    <a:cubicBezTo>
                      <a:pt x="1" y="3"/>
                      <a:pt x="0" y="1"/>
                      <a:pt x="1" y="1"/>
                    </a:cubicBezTo>
                    <a:cubicBezTo>
                      <a:pt x="2" y="0"/>
                      <a:pt x="3" y="0"/>
                      <a:pt x="4" y="0"/>
                    </a:cubicBezTo>
                    <a:cubicBezTo>
                      <a:pt x="5" y="1"/>
                      <a:pt x="5" y="2"/>
                      <a:pt x="4"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13" name="Freeform 3298">
                <a:extLst>
                  <a:ext uri="{FF2B5EF4-FFF2-40B4-BE49-F238E27FC236}">
                    <a16:creationId xmlns:a16="http://schemas.microsoft.com/office/drawing/2014/main" id="{8247FC6E-4A7B-3618-B29E-123210B844EF}"/>
                  </a:ext>
                </a:extLst>
              </p:cNvPr>
              <p:cNvSpPr>
                <a:spLocks/>
              </p:cNvSpPr>
              <p:nvPr/>
            </p:nvSpPr>
            <p:spPr bwMode="auto">
              <a:xfrm>
                <a:off x="6660530" y="-124316"/>
                <a:ext cx="27588" cy="24829"/>
              </a:xfrm>
              <a:custGeom>
                <a:avLst/>
                <a:gdLst>
                  <a:gd name="T0" fmla="*/ 3 w 4"/>
                  <a:gd name="T1" fmla="*/ 3 h 4"/>
                  <a:gd name="T2" fmla="*/ 0 w 4"/>
                  <a:gd name="T3" fmla="*/ 3 h 4"/>
                  <a:gd name="T4" fmla="*/ 0 w 4"/>
                  <a:gd name="T5" fmla="*/ 1 h 4"/>
                  <a:gd name="T6" fmla="*/ 3 w 4"/>
                  <a:gd name="T7" fmla="*/ 1 h 4"/>
                  <a:gd name="T8" fmla="*/ 3 w 4"/>
                  <a:gd name="T9" fmla="*/ 3 h 4"/>
                </a:gdLst>
                <a:ahLst/>
                <a:cxnLst>
                  <a:cxn ang="0">
                    <a:pos x="T0" y="T1"/>
                  </a:cxn>
                  <a:cxn ang="0">
                    <a:pos x="T2" y="T3"/>
                  </a:cxn>
                  <a:cxn ang="0">
                    <a:pos x="T4" y="T5"/>
                  </a:cxn>
                  <a:cxn ang="0">
                    <a:pos x="T6" y="T7"/>
                  </a:cxn>
                  <a:cxn ang="0">
                    <a:pos x="T8" y="T9"/>
                  </a:cxn>
                </a:cxnLst>
                <a:rect l="0" t="0" r="r" b="b"/>
                <a:pathLst>
                  <a:path w="4" h="4">
                    <a:moveTo>
                      <a:pt x="3" y="3"/>
                    </a:moveTo>
                    <a:cubicBezTo>
                      <a:pt x="2" y="4"/>
                      <a:pt x="1" y="4"/>
                      <a:pt x="0" y="3"/>
                    </a:cubicBezTo>
                    <a:cubicBezTo>
                      <a:pt x="0" y="3"/>
                      <a:pt x="0" y="2"/>
                      <a:pt x="0" y="1"/>
                    </a:cubicBezTo>
                    <a:cubicBezTo>
                      <a:pt x="1" y="0"/>
                      <a:pt x="2" y="0"/>
                      <a:pt x="3" y="1"/>
                    </a:cubicBezTo>
                    <a:cubicBezTo>
                      <a:pt x="4" y="1"/>
                      <a:pt x="4" y="2"/>
                      <a:pt x="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14" name="Freeform 3299">
                <a:extLst>
                  <a:ext uri="{FF2B5EF4-FFF2-40B4-BE49-F238E27FC236}">
                    <a16:creationId xmlns:a16="http://schemas.microsoft.com/office/drawing/2014/main" id="{E3E2EDCA-0DB6-4481-9632-F8D75E4E5F2A}"/>
                  </a:ext>
                </a:extLst>
              </p:cNvPr>
              <p:cNvSpPr>
                <a:spLocks/>
              </p:cNvSpPr>
              <p:nvPr/>
            </p:nvSpPr>
            <p:spPr bwMode="auto">
              <a:xfrm>
                <a:off x="6249468" y="-80175"/>
                <a:ext cx="24829" cy="27588"/>
              </a:xfrm>
              <a:custGeom>
                <a:avLst/>
                <a:gdLst>
                  <a:gd name="T0" fmla="*/ 3 w 4"/>
                  <a:gd name="T1" fmla="*/ 3 h 4"/>
                  <a:gd name="T2" fmla="*/ 1 w 4"/>
                  <a:gd name="T3" fmla="*/ 4 h 4"/>
                  <a:gd name="T4" fmla="*/ 0 w 4"/>
                  <a:gd name="T5" fmla="*/ 1 h 4"/>
                  <a:gd name="T6" fmla="*/ 3 w 4"/>
                  <a:gd name="T7" fmla="*/ 1 h 4"/>
                  <a:gd name="T8" fmla="*/ 3 w 4"/>
                  <a:gd name="T9" fmla="*/ 3 h 4"/>
                </a:gdLst>
                <a:ahLst/>
                <a:cxnLst>
                  <a:cxn ang="0">
                    <a:pos x="T0" y="T1"/>
                  </a:cxn>
                  <a:cxn ang="0">
                    <a:pos x="T2" y="T3"/>
                  </a:cxn>
                  <a:cxn ang="0">
                    <a:pos x="T4" y="T5"/>
                  </a:cxn>
                  <a:cxn ang="0">
                    <a:pos x="T6" y="T7"/>
                  </a:cxn>
                  <a:cxn ang="0">
                    <a:pos x="T8" y="T9"/>
                  </a:cxn>
                </a:cxnLst>
                <a:rect l="0" t="0" r="r" b="b"/>
                <a:pathLst>
                  <a:path w="4" h="4">
                    <a:moveTo>
                      <a:pt x="3" y="3"/>
                    </a:moveTo>
                    <a:cubicBezTo>
                      <a:pt x="3" y="4"/>
                      <a:pt x="1" y="4"/>
                      <a:pt x="1" y="4"/>
                    </a:cubicBezTo>
                    <a:cubicBezTo>
                      <a:pt x="0" y="3"/>
                      <a:pt x="0" y="2"/>
                      <a:pt x="0" y="1"/>
                    </a:cubicBezTo>
                    <a:cubicBezTo>
                      <a:pt x="1" y="0"/>
                      <a:pt x="2" y="0"/>
                      <a:pt x="3" y="1"/>
                    </a:cubicBezTo>
                    <a:cubicBezTo>
                      <a:pt x="4" y="1"/>
                      <a:pt x="4" y="3"/>
                      <a:pt x="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15" name="Freeform 3300">
                <a:extLst>
                  <a:ext uri="{FF2B5EF4-FFF2-40B4-BE49-F238E27FC236}">
                    <a16:creationId xmlns:a16="http://schemas.microsoft.com/office/drawing/2014/main" id="{FFBBEB5D-B303-A872-B72A-676BFC70A0F7}"/>
                  </a:ext>
                </a:extLst>
              </p:cNvPr>
              <p:cNvSpPr>
                <a:spLocks/>
              </p:cNvSpPr>
              <p:nvPr/>
            </p:nvSpPr>
            <p:spPr bwMode="auto">
              <a:xfrm>
                <a:off x="7173669" y="-447097"/>
                <a:ext cx="24829" cy="33106"/>
              </a:xfrm>
              <a:custGeom>
                <a:avLst/>
                <a:gdLst>
                  <a:gd name="T0" fmla="*/ 3 w 4"/>
                  <a:gd name="T1" fmla="*/ 4 h 5"/>
                  <a:gd name="T2" fmla="*/ 1 w 4"/>
                  <a:gd name="T3" fmla="*/ 4 h 5"/>
                  <a:gd name="T4" fmla="*/ 0 w 4"/>
                  <a:gd name="T5" fmla="*/ 1 h 5"/>
                  <a:gd name="T6" fmla="*/ 3 w 4"/>
                  <a:gd name="T7" fmla="*/ 1 h 5"/>
                  <a:gd name="T8" fmla="*/ 3 w 4"/>
                  <a:gd name="T9" fmla="*/ 4 h 5"/>
                </a:gdLst>
                <a:ahLst/>
                <a:cxnLst>
                  <a:cxn ang="0">
                    <a:pos x="T0" y="T1"/>
                  </a:cxn>
                  <a:cxn ang="0">
                    <a:pos x="T2" y="T3"/>
                  </a:cxn>
                  <a:cxn ang="0">
                    <a:pos x="T4" y="T5"/>
                  </a:cxn>
                  <a:cxn ang="0">
                    <a:pos x="T6" y="T7"/>
                  </a:cxn>
                  <a:cxn ang="0">
                    <a:pos x="T8" y="T9"/>
                  </a:cxn>
                </a:cxnLst>
                <a:rect l="0" t="0" r="r" b="b"/>
                <a:pathLst>
                  <a:path w="4" h="5">
                    <a:moveTo>
                      <a:pt x="3" y="4"/>
                    </a:moveTo>
                    <a:cubicBezTo>
                      <a:pt x="3" y="4"/>
                      <a:pt x="1" y="5"/>
                      <a:pt x="1" y="4"/>
                    </a:cubicBezTo>
                    <a:cubicBezTo>
                      <a:pt x="0" y="3"/>
                      <a:pt x="0" y="2"/>
                      <a:pt x="0" y="1"/>
                    </a:cubicBezTo>
                    <a:cubicBezTo>
                      <a:pt x="1" y="0"/>
                      <a:pt x="2" y="0"/>
                      <a:pt x="3" y="1"/>
                    </a:cubicBezTo>
                    <a:cubicBezTo>
                      <a:pt x="4" y="2"/>
                      <a:pt x="4" y="3"/>
                      <a:pt x="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16" name="Freeform 3301">
                <a:extLst>
                  <a:ext uri="{FF2B5EF4-FFF2-40B4-BE49-F238E27FC236}">
                    <a16:creationId xmlns:a16="http://schemas.microsoft.com/office/drawing/2014/main" id="{EBDE8E78-4F48-BD94-2AD4-4A0D73EDFA76}"/>
                  </a:ext>
                </a:extLst>
              </p:cNvPr>
              <p:cNvSpPr>
                <a:spLocks/>
              </p:cNvSpPr>
              <p:nvPr/>
            </p:nvSpPr>
            <p:spPr bwMode="auto">
              <a:xfrm>
                <a:off x="7650943" y="13624"/>
                <a:ext cx="27588" cy="24829"/>
              </a:xfrm>
              <a:custGeom>
                <a:avLst/>
                <a:gdLst>
                  <a:gd name="T0" fmla="*/ 4 w 4"/>
                  <a:gd name="T1" fmla="*/ 3 h 4"/>
                  <a:gd name="T2" fmla="*/ 1 w 4"/>
                  <a:gd name="T3" fmla="*/ 4 h 4"/>
                  <a:gd name="T4" fmla="*/ 1 w 4"/>
                  <a:gd name="T5" fmla="*/ 1 h 4"/>
                  <a:gd name="T6" fmla="*/ 3 w 4"/>
                  <a:gd name="T7" fmla="*/ 1 h 4"/>
                  <a:gd name="T8" fmla="*/ 4 w 4"/>
                  <a:gd name="T9" fmla="*/ 3 h 4"/>
                </a:gdLst>
                <a:ahLst/>
                <a:cxnLst>
                  <a:cxn ang="0">
                    <a:pos x="T0" y="T1"/>
                  </a:cxn>
                  <a:cxn ang="0">
                    <a:pos x="T2" y="T3"/>
                  </a:cxn>
                  <a:cxn ang="0">
                    <a:pos x="T4" y="T5"/>
                  </a:cxn>
                  <a:cxn ang="0">
                    <a:pos x="T6" y="T7"/>
                  </a:cxn>
                  <a:cxn ang="0">
                    <a:pos x="T8" y="T9"/>
                  </a:cxn>
                </a:cxnLst>
                <a:rect l="0" t="0" r="r" b="b"/>
                <a:pathLst>
                  <a:path w="4" h="4">
                    <a:moveTo>
                      <a:pt x="4" y="3"/>
                    </a:moveTo>
                    <a:cubicBezTo>
                      <a:pt x="3" y="4"/>
                      <a:pt x="2" y="4"/>
                      <a:pt x="1" y="4"/>
                    </a:cubicBezTo>
                    <a:cubicBezTo>
                      <a:pt x="0" y="3"/>
                      <a:pt x="0" y="2"/>
                      <a:pt x="1" y="1"/>
                    </a:cubicBezTo>
                    <a:cubicBezTo>
                      <a:pt x="1" y="0"/>
                      <a:pt x="3" y="0"/>
                      <a:pt x="3" y="1"/>
                    </a:cubicBezTo>
                    <a:cubicBezTo>
                      <a:pt x="4" y="1"/>
                      <a:pt x="4" y="3"/>
                      <a:pt x="4"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17" name="Freeform 3302">
                <a:extLst>
                  <a:ext uri="{FF2B5EF4-FFF2-40B4-BE49-F238E27FC236}">
                    <a16:creationId xmlns:a16="http://schemas.microsoft.com/office/drawing/2014/main" id="{F6D8450E-526B-A669-AFB6-C5FCE3D2BC74}"/>
                  </a:ext>
                </a:extLst>
              </p:cNvPr>
              <p:cNvSpPr>
                <a:spLocks/>
              </p:cNvSpPr>
              <p:nvPr/>
            </p:nvSpPr>
            <p:spPr bwMode="auto">
              <a:xfrm>
                <a:off x="7317127" y="43971"/>
                <a:ext cx="33106" cy="33106"/>
              </a:xfrm>
              <a:custGeom>
                <a:avLst/>
                <a:gdLst>
                  <a:gd name="T0" fmla="*/ 4 w 5"/>
                  <a:gd name="T1" fmla="*/ 4 h 5"/>
                  <a:gd name="T2" fmla="*/ 1 w 5"/>
                  <a:gd name="T3" fmla="*/ 4 h 5"/>
                  <a:gd name="T4" fmla="*/ 1 w 5"/>
                  <a:gd name="T5" fmla="*/ 1 h 5"/>
                  <a:gd name="T6" fmla="*/ 4 w 5"/>
                  <a:gd name="T7" fmla="*/ 1 h 5"/>
                  <a:gd name="T8" fmla="*/ 4 w 5"/>
                  <a:gd name="T9" fmla="*/ 4 h 5"/>
                </a:gdLst>
                <a:ahLst/>
                <a:cxnLst>
                  <a:cxn ang="0">
                    <a:pos x="T0" y="T1"/>
                  </a:cxn>
                  <a:cxn ang="0">
                    <a:pos x="T2" y="T3"/>
                  </a:cxn>
                  <a:cxn ang="0">
                    <a:pos x="T4" y="T5"/>
                  </a:cxn>
                  <a:cxn ang="0">
                    <a:pos x="T6" y="T7"/>
                  </a:cxn>
                  <a:cxn ang="0">
                    <a:pos x="T8" y="T9"/>
                  </a:cxn>
                </a:cxnLst>
                <a:rect l="0" t="0" r="r" b="b"/>
                <a:pathLst>
                  <a:path w="5" h="5">
                    <a:moveTo>
                      <a:pt x="4" y="4"/>
                    </a:moveTo>
                    <a:cubicBezTo>
                      <a:pt x="3" y="5"/>
                      <a:pt x="2" y="5"/>
                      <a:pt x="1" y="4"/>
                    </a:cubicBezTo>
                    <a:cubicBezTo>
                      <a:pt x="1" y="3"/>
                      <a:pt x="0" y="2"/>
                      <a:pt x="1" y="1"/>
                    </a:cubicBezTo>
                    <a:cubicBezTo>
                      <a:pt x="2" y="1"/>
                      <a:pt x="3" y="0"/>
                      <a:pt x="4" y="1"/>
                    </a:cubicBezTo>
                    <a:cubicBezTo>
                      <a:pt x="5" y="2"/>
                      <a:pt x="5" y="3"/>
                      <a:pt x="4"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18" name="Freeform 3303">
                <a:extLst>
                  <a:ext uri="{FF2B5EF4-FFF2-40B4-BE49-F238E27FC236}">
                    <a16:creationId xmlns:a16="http://schemas.microsoft.com/office/drawing/2014/main" id="{E6F568DF-BBA2-E347-A98D-0CF977CE7088}"/>
                  </a:ext>
                </a:extLst>
              </p:cNvPr>
              <p:cNvSpPr>
                <a:spLocks/>
              </p:cNvSpPr>
              <p:nvPr/>
            </p:nvSpPr>
            <p:spPr bwMode="auto">
              <a:xfrm>
                <a:off x="8188911" y="1119907"/>
                <a:ext cx="44141" cy="46900"/>
              </a:xfrm>
              <a:custGeom>
                <a:avLst/>
                <a:gdLst>
                  <a:gd name="T0" fmla="*/ 4 w 7"/>
                  <a:gd name="T1" fmla="*/ 6 h 7"/>
                  <a:gd name="T2" fmla="*/ 0 w 7"/>
                  <a:gd name="T3" fmla="*/ 3 h 7"/>
                  <a:gd name="T4" fmla="*/ 3 w 7"/>
                  <a:gd name="T5" fmla="*/ 0 h 7"/>
                  <a:gd name="T6" fmla="*/ 7 w 7"/>
                  <a:gd name="T7" fmla="*/ 3 h 7"/>
                  <a:gd name="T8" fmla="*/ 4 w 7"/>
                  <a:gd name="T9" fmla="*/ 6 h 7"/>
                </a:gdLst>
                <a:ahLst/>
                <a:cxnLst>
                  <a:cxn ang="0">
                    <a:pos x="T0" y="T1"/>
                  </a:cxn>
                  <a:cxn ang="0">
                    <a:pos x="T2" y="T3"/>
                  </a:cxn>
                  <a:cxn ang="0">
                    <a:pos x="T4" y="T5"/>
                  </a:cxn>
                  <a:cxn ang="0">
                    <a:pos x="T6" y="T7"/>
                  </a:cxn>
                  <a:cxn ang="0">
                    <a:pos x="T8" y="T9"/>
                  </a:cxn>
                </a:cxnLst>
                <a:rect l="0" t="0" r="r" b="b"/>
                <a:pathLst>
                  <a:path w="7" h="7">
                    <a:moveTo>
                      <a:pt x="4" y="6"/>
                    </a:moveTo>
                    <a:cubicBezTo>
                      <a:pt x="2" y="7"/>
                      <a:pt x="0" y="5"/>
                      <a:pt x="0" y="3"/>
                    </a:cubicBezTo>
                    <a:cubicBezTo>
                      <a:pt x="0" y="1"/>
                      <a:pt x="1" y="0"/>
                      <a:pt x="3" y="0"/>
                    </a:cubicBezTo>
                    <a:cubicBezTo>
                      <a:pt x="5" y="0"/>
                      <a:pt x="7" y="1"/>
                      <a:pt x="7" y="3"/>
                    </a:cubicBezTo>
                    <a:cubicBezTo>
                      <a:pt x="7" y="5"/>
                      <a:pt x="6" y="6"/>
                      <a:pt x="4"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19" name="Freeform 3304">
                <a:extLst>
                  <a:ext uri="{FF2B5EF4-FFF2-40B4-BE49-F238E27FC236}">
                    <a16:creationId xmlns:a16="http://schemas.microsoft.com/office/drawing/2014/main" id="{3487F472-EC5E-3FF3-F258-55B4C7C68936}"/>
                  </a:ext>
                </a:extLst>
              </p:cNvPr>
              <p:cNvSpPr>
                <a:spLocks/>
              </p:cNvSpPr>
              <p:nvPr/>
            </p:nvSpPr>
            <p:spPr bwMode="auto">
              <a:xfrm>
                <a:off x="8641356" y="1644081"/>
                <a:ext cx="44141" cy="46900"/>
              </a:xfrm>
              <a:custGeom>
                <a:avLst/>
                <a:gdLst>
                  <a:gd name="T0" fmla="*/ 3 w 7"/>
                  <a:gd name="T1" fmla="*/ 7 h 7"/>
                  <a:gd name="T2" fmla="*/ 0 w 7"/>
                  <a:gd name="T3" fmla="*/ 4 h 7"/>
                  <a:gd name="T4" fmla="*/ 3 w 7"/>
                  <a:gd name="T5" fmla="*/ 0 h 7"/>
                  <a:gd name="T6" fmla="*/ 7 w 7"/>
                  <a:gd name="T7" fmla="*/ 3 h 7"/>
                  <a:gd name="T8" fmla="*/ 3 w 7"/>
                  <a:gd name="T9" fmla="*/ 7 h 7"/>
                </a:gdLst>
                <a:ahLst/>
                <a:cxnLst>
                  <a:cxn ang="0">
                    <a:pos x="T0" y="T1"/>
                  </a:cxn>
                  <a:cxn ang="0">
                    <a:pos x="T2" y="T3"/>
                  </a:cxn>
                  <a:cxn ang="0">
                    <a:pos x="T4" y="T5"/>
                  </a:cxn>
                  <a:cxn ang="0">
                    <a:pos x="T6" y="T7"/>
                  </a:cxn>
                  <a:cxn ang="0">
                    <a:pos x="T8" y="T9"/>
                  </a:cxn>
                </a:cxnLst>
                <a:rect l="0" t="0" r="r" b="b"/>
                <a:pathLst>
                  <a:path w="7" h="7">
                    <a:moveTo>
                      <a:pt x="3" y="7"/>
                    </a:moveTo>
                    <a:cubicBezTo>
                      <a:pt x="2" y="7"/>
                      <a:pt x="0" y="6"/>
                      <a:pt x="0" y="4"/>
                    </a:cubicBezTo>
                    <a:cubicBezTo>
                      <a:pt x="0" y="2"/>
                      <a:pt x="1" y="0"/>
                      <a:pt x="3" y="0"/>
                    </a:cubicBezTo>
                    <a:cubicBezTo>
                      <a:pt x="5" y="0"/>
                      <a:pt x="6" y="2"/>
                      <a:pt x="7" y="3"/>
                    </a:cubicBezTo>
                    <a:cubicBezTo>
                      <a:pt x="7" y="5"/>
                      <a:pt x="5" y="7"/>
                      <a:pt x="3"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20" name="Freeform 3305">
                <a:extLst>
                  <a:ext uri="{FF2B5EF4-FFF2-40B4-BE49-F238E27FC236}">
                    <a16:creationId xmlns:a16="http://schemas.microsoft.com/office/drawing/2014/main" id="{AF2F3C6C-2B1F-166D-4EAB-B65597C93BA4}"/>
                  </a:ext>
                </a:extLst>
              </p:cNvPr>
              <p:cNvSpPr>
                <a:spLocks/>
              </p:cNvSpPr>
              <p:nvPr/>
            </p:nvSpPr>
            <p:spPr bwMode="auto">
              <a:xfrm>
                <a:off x="8423410" y="915755"/>
                <a:ext cx="41382" cy="41382"/>
              </a:xfrm>
              <a:custGeom>
                <a:avLst/>
                <a:gdLst>
                  <a:gd name="T0" fmla="*/ 3 w 6"/>
                  <a:gd name="T1" fmla="*/ 6 h 6"/>
                  <a:gd name="T2" fmla="*/ 0 w 6"/>
                  <a:gd name="T3" fmla="*/ 3 h 6"/>
                  <a:gd name="T4" fmla="*/ 3 w 6"/>
                  <a:gd name="T5" fmla="*/ 0 h 6"/>
                  <a:gd name="T6" fmla="*/ 6 w 6"/>
                  <a:gd name="T7" fmla="*/ 3 h 6"/>
                  <a:gd name="T8" fmla="*/ 3 w 6"/>
                  <a:gd name="T9" fmla="*/ 6 h 6"/>
                </a:gdLst>
                <a:ahLst/>
                <a:cxnLst>
                  <a:cxn ang="0">
                    <a:pos x="T0" y="T1"/>
                  </a:cxn>
                  <a:cxn ang="0">
                    <a:pos x="T2" y="T3"/>
                  </a:cxn>
                  <a:cxn ang="0">
                    <a:pos x="T4" y="T5"/>
                  </a:cxn>
                  <a:cxn ang="0">
                    <a:pos x="T6" y="T7"/>
                  </a:cxn>
                  <a:cxn ang="0">
                    <a:pos x="T8" y="T9"/>
                  </a:cxn>
                </a:cxnLst>
                <a:rect l="0" t="0" r="r" b="b"/>
                <a:pathLst>
                  <a:path w="6" h="6">
                    <a:moveTo>
                      <a:pt x="3" y="6"/>
                    </a:moveTo>
                    <a:cubicBezTo>
                      <a:pt x="2" y="6"/>
                      <a:pt x="0" y="5"/>
                      <a:pt x="0" y="3"/>
                    </a:cubicBezTo>
                    <a:cubicBezTo>
                      <a:pt x="0" y="2"/>
                      <a:pt x="1" y="0"/>
                      <a:pt x="3" y="0"/>
                    </a:cubicBezTo>
                    <a:cubicBezTo>
                      <a:pt x="4" y="0"/>
                      <a:pt x="5" y="1"/>
                      <a:pt x="6" y="3"/>
                    </a:cubicBezTo>
                    <a:cubicBezTo>
                      <a:pt x="6" y="4"/>
                      <a:pt x="5" y="6"/>
                      <a:pt x="3"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21" name="Freeform 3306">
                <a:extLst>
                  <a:ext uri="{FF2B5EF4-FFF2-40B4-BE49-F238E27FC236}">
                    <a16:creationId xmlns:a16="http://schemas.microsoft.com/office/drawing/2014/main" id="{166CDBEF-6F27-5B34-0553-30CC37F13520}"/>
                  </a:ext>
                </a:extLst>
              </p:cNvPr>
              <p:cNvSpPr>
                <a:spLocks/>
              </p:cNvSpPr>
              <p:nvPr/>
            </p:nvSpPr>
            <p:spPr bwMode="auto">
              <a:xfrm>
                <a:off x="8666185" y="-458132"/>
                <a:ext cx="33106" cy="38623"/>
              </a:xfrm>
              <a:custGeom>
                <a:avLst/>
                <a:gdLst>
                  <a:gd name="T0" fmla="*/ 3 w 5"/>
                  <a:gd name="T1" fmla="*/ 6 h 6"/>
                  <a:gd name="T2" fmla="*/ 0 w 5"/>
                  <a:gd name="T3" fmla="*/ 3 h 6"/>
                  <a:gd name="T4" fmla="*/ 2 w 5"/>
                  <a:gd name="T5" fmla="*/ 0 h 6"/>
                  <a:gd name="T6" fmla="*/ 5 w 5"/>
                  <a:gd name="T7" fmla="*/ 3 h 6"/>
                  <a:gd name="T8" fmla="*/ 3 w 5"/>
                  <a:gd name="T9" fmla="*/ 6 h 6"/>
                </a:gdLst>
                <a:ahLst/>
                <a:cxnLst>
                  <a:cxn ang="0">
                    <a:pos x="T0" y="T1"/>
                  </a:cxn>
                  <a:cxn ang="0">
                    <a:pos x="T2" y="T3"/>
                  </a:cxn>
                  <a:cxn ang="0">
                    <a:pos x="T4" y="T5"/>
                  </a:cxn>
                  <a:cxn ang="0">
                    <a:pos x="T6" y="T7"/>
                  </a:cxn>
                  <a:cxn ang="0">
                    <a:pos x="T8" y="T9"/>
                  </a:cxn>
                </a:cxnLst>
                <a:rect l="0" t="0" r="r" b="b"/>
                <a:pathLst>
                  <a:path w="5" h="6">
                    <a:moveTo>
                      <a:pt x="3" y="6"/>
                    </a:moveTo>
                    <a:cubicBezTo>
                      <a:pt x="1" y="6"/>
                      <a:pt x="0" y="5"/>
                      <a:pt x="0" y="3"/>
                    </a:cubicBezTo>
                    <a:cubicBezTo>
                      <a:pt x="0" y="2"/>
                      <a:pt x="1" y="0"/>
                      <a:pt x="2" y="0"/>
                    </a:cubicBezTo>
                    <a:cubicBezTo>
                      <a:pt x="4" y="0"/>
                      <a:pt x="5" y="1"/>
                      <a:pt x="5" y="3"/>
                    </a:cubicBezTo>
                    <a:cubicBezTo>
                      <a:pt x="5" y="4"/>
                      <a:pt x="4" y="5"/>
                      <a:pt x="3"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22" name="Freeform 3307">
                <a:extLst>
                  <a:ext uri="{FF2B5EF4-FFF2-40B4-BE49-F238E27FC236}">
                    <a16:creationId xmlns:a16="http://schemas.microsoft.com/office/drawing/2014/main" id="{CCA96D35-C968-62E2-BA9F-07DD9DC14D89}"/>
                  </a:ext>
                </a:extLst>
              </p:cNvPr>
              <p:cNvSpPr>
                <a:spLocks/>
              </p:cNvSpPr>
              <p:nvPr/>
            </p:nvSpPr>
            <p:spPr bwMode="auto">
              <a:xfrm>
                <a:off x="8875855" y="1244054"/>
                <a:ext cx="33106" cy="33106"/>
              </a:xfrm>
              <a:custGeom>
                <a:avLst/>
                <a:gdLst>
                  <a:gd name="T0" fmla="*/ 3 w 5"/>
                  <a:gd name="T1" fmla="*/ 5 h 5"/>
                  <a:gd name="T2" fmla="*/ 0 w 5"/>
                  <a:gd name="T3" fmla="*/ 3 h 5"/>
                  <a:gd name="T4" fmla="*/ 2 w 5"/>
                  <a:gd name="T5" fmla="*/ 0 h 5"/>
                  <a:gd name="T6" fmla="*/ 5 w 5"/>
                  <a:gd name="T7" fmla="*/ 2 h 5"/>
                  <a:gd name="T8" fmla="*/ 3 w 5"/>
                  <a:gd name="T9" fmla="*/ 5 h 5"/>
                </a:gdLst>
                <a:ahLst/>
                <a:cxnLst>
                  <a:cxn ang="0">
                    <a:pos x="T0" y="T1"/>
                  </a:cxn>
                  <a:cxn ang="0">
                    <a:pos x="T2" y="T3"/>
                  </a:cxn>
                  <a:cxn ang="0">
                    <a:pos x="T4" y="T5"/>
                  </a:cxn>
                  <a:cxn ang="0">
                    <a:pos x="T6" y="T7"/>
                  </a:cxn>
                  <a:cxn ang="0">
                    <a:pos x="T8" y="T9"/>
                  </a:cxn>
                </a:cxnLst>
                <a:rect l="0" t="0" r="r" b="b"/>
                <a:pathLst>
                  <a:path w="5" h="5">
                    <a:moveTo>
                      <a:pt x="3" y="5"/>
                    </a:moveTo>
                    <a:cubicBezTo>
                      <a:pt x="1" y="5"/>
                      <a:pt x="0" y="4"/>
                      <a:pt x="0" y="3"/>
                    </a:cubicBezTo>
                    <a:cubicBezTo>
                      <a:pt x="0" y="1"/>
                      <a:pt x="1" y="0"/>
                      <a:pt x="2" y="0"/>
                    </a:cubicBezTo>
                    <a:cubicBezTo>
                      <a:pt x="4" y="0"/>
                      <a:pt x="5" y="1"/>
                      <a:pt x="5" y="2"/>
                    </a:cubicBezTo>
                    <a:cubicBezTo>
                      <a:pt x="5" y="4"/>
                      <a:pt x="4" y="5"/>
                      <a:pt x="3"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23" name="Freeform 3308">
                <a:extLst>
                  <a:ext uri="{FF2B5EF4-FFF2-40B4-BE49-F238E27FC236}">
                    <a16:creationId xmlns:a16="http://schemas.microsoft.com/office/drawing/2014/main" id="{A2EF3358-117C-5D5F-3BF1-ADE879005D4C}"/>
                  </a:ext>
                </a:extLst>
              </p:cNvPr>
              <p:cNvSpPr>
                <a:spLocks/>
              </p:cNvSpPr>
              <p:nvPr/>
            </p:nvSpPr>
            <p:spPr bwMode="auto">
              <a:xfrm>
                <a:off x="7913030" y="557110"/>
                <a:ext cx="33106" cy="33106"/>
              </a:xfrm>
              <a:custGeom>
                <a:avLst/>
                <a:gdLst>
                  <a:gd name="T0" fmla="*/ 3 w 5"/>
                  <a:gd name="T1" fmla="*/ 5 h 5"/>
                  <a:gd name="T2" fmla="*/ 0 w 5"/>
                  <a:gd name="T3" fmla="*/ 3 h 5"/>
                  <a:gd name="T4" fmla="*/ 2 w 5"/>
                  <a:gd name="T5" fmla="*/ 0 h 5"/>
                  <a:gd name="T6" fmla="*/ 5 w 5"/>
                  <a:gd name="T7" fmla="*/ 2 h 5"/>
                  <a:gd name="T8" fmla="*/ 3 w 5"/>
                  <a:gd name="T9" fmla="*/ 5 h 5"/>
                </a:gdLst>
                <a:ahLst/>
                <a:cxnLst>
                  <a:cxn ang="0">
                    <a:pos x="T0" y="T1"/>
                  </a:cxn>
                  <a:cxn ang="0">
                    <a:pos x="T2" y="T3"/>
                  </a:cxn>
                  <a:cxn ang="0">
                    <a:pos x="T4" y="T5"/>
                  </a:cxn>
                  <a:cxn ang="0">
                    <a:pos x="T6" y="T7"/>
                  </a:cxn>
                  <a:cxn ang="0">
                    <a:pos x="T8" y="T9"/>
                  </a:cxn>
                </a:cxnLst>
                <a:rect l="0" t="0" r="r" b="b"/>
                <a:pathLst>
                  <a:path w="5" h="5">
                    <a:moveTo>
                      <a:pt x="3" y="5"/>
                    </a:moveTo>
                    <a:cubicBezTo>
                      <a:pt x="1" y="5"/>
                      <a:pt x="0" y="4"/>
                      <a:pt x="0" y="3"/>
                    </a:cubicBezTo>
                    <a:cubicBezTo>
                      <a:pt x="0" y="1"/>
                      <a:pt x="1" y="0"/>
                      <a:pt x="2" y="0"/>
                    </a:cubicBezTo>
                    <a:cubicBezTo>
                      <a:pt x="4" y="0"/>
                      <a:pt x="5" y="1"/>
                      <a:pt x="5" y="2"/>
                    </a:cubicBezTo>
                    <a:cubicBezTo>
                      <a:pt x="5" y="4"/>
                      <a:pt x="4" y="5"/>
                      <a:pt x="3"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24" name="Freeform 3309">
                <a:extLst>
                  <a:ext uri="{FF2B5EF4-FFF2-40B4-BE49-F238E27FC236}">
                    <a16:creationId xmlns:a16="http://schemas.microsoft.com/office/drawing/2014/main" id="{E56644A4-BCFE-2A59-81C4-9552E8262B75}"/>
                  </a:ext>
                </a:extLst>
              </p:cNvPr>
              <p:cNvSpPr>
                <a:spLocks/>
              </p:cNvSpPr>
              <p:nvPr/>
            </p:nvSpPr>
            <p:spPr bwMode="auto">
              <a:xfrm>
                <a:off x="8012347" y="832991"/>
                <a:ext cx="33106" cy="30347"/>
              </a:xfrm>
              <a:custGeom>
                <a:avLst/>
                <a:gdLst>
                  <a:gd name="T0" fmla="*/ 3 w 5"/>
                  <a:gd name="T1" fmla="*/ 5 h 5"/>
                  <a:gd name="T2" fmla="*/ 0 w 5"/>
                  <a:gd name="T3" fmla="*/ 3 h 5"/>
                  <a:gd name="T4" fmla="*/ 2 w 5"/>
                  <a:gd name="T5" fmla="*/ 0 h 5"/>
                  <a:gd name="T6" fmla="*/ 5 w 5"/>
                  <a:gd name="T7" fmla="*/ 2 h 5"/>
                  <a:gd name="T8" fmla="*/ 3 w 5"/>
                  <a:gd name="T9" fmla="*/ 5 h 5"/>
                </a:gdLst>
                <a:ahLst/>
                <a:cxnLst>
                  <a:cxn ang="0">
                    <a:pos x="T0" y="T1"/>
                  </a:cxn>
                  <a:cxn ang="0">
                    <a:pos x="T2" y="T3"/>
                  </a:cxn>
                  <a:cxn ang="0">
                    <a:pos x="T4" y="T5"/>
                  </a:cxn>
                  <a:cxn ang="0">
                    <a:pos x="T6" y="T7"/>
                  </a:cxn>
                  <a:cxn ang="0">
                    <a:pos x="T8" y="T9"/>
                  </a:cxn>
                </a:cxnLst>
                <a:rect l="0" t="0" r="r" b="b"/>
                <a:pathLst>
                  <a:path w="5" h="5">
                    <a:moveTo>
                      <a:pt x="3" y="5"/>
                    </a:moveTo>
                    <a:cubicBezTo>
                      <a:pt x="1" y="5"/>
                      <a:pt x="0" y="4"/>
                      <a:pt x="0" y="3"/>
                    </a:cubicBezTo>
                    <a:cubicBezTo>
                      <a:pt x="0" y="1"/>
                      <a:pt x="1" y="0"/>
                      <a:pt x="2" y="0"/>
                    </a:cubicBezTo>
                    <a:cubicBezTo>
                      <a:pt x="4" y="0"/>
                      <a:pt x="5" y="1"/>
                      <a:pt x="5" y="2"/>
                    </a:cubicBezTo>
                    <a:cubicBezTo>
                      <a:pt x="5" y="4"/>
                      <a:pt x="4" y="5"/>
                      <a:pt x="3"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25" name="Freeform 3310">
                <a:extLst>
                  <a:ext uri="{FF2B5EF4-FFF2-40B4-BE49-F238E27FC236}">
                    <a16:creationId xmlns:a16="http://schemas.microsoft.com/office/drawing/2014/main" id="{67B46E40-2C21-00F1-4BE8-F4257D9302AE}"/>
                  </a:ext>
                </a:extLst>
              </p:cNvPr>
              <p:cNvSpPr>
                <a:spLocks/>
              </p:cNvSpPr>
              <p:nvPr/>
            </p:nvSpPr>
            <p:spPr bwMode="auto">
              <a:xfrm>
                <a:off x="8732397" y="2154461"/>
                <a:ext cx="38623" cy="33106"/>
              </a:xfrm>
              <a:custGeom>
                <a:avLst/>
                <a:gdLst>
                  <a:gd name="T0" fmla="*/ 3 w 6"/>
                  <a:gd name="T1" fmla="*/ 5 h 5"/>
                  <a:gd name="T2" fmla="*/ 0 w 6"/>
                  <a:gd name="T3" fmla="*/ 3 h 5"/>
                  <a:gd name="T4" fmla="*/ 3 w 6"/>
                  <a:gd name="T5" fmla="*/ 0 h 5"/>
                  <a:gd name="T6" fmla="*/ 6 w 6"/>
                  <a:gd name="T7" fmla="*/ 3 h 5"/>
                  <a:gd name="T8" fmla="*/ 3 w 6"/>
                  <a:gd name="T9" fmla="*/ 5 h 5"/>
                </a:gdLst>
                <a:ahLst/>
                <a:cxnLst>
                  <a:cxn ang="0">
                    <a:pos x="T0" y="T1"/>
                  </a:cxn>
                  <a:cxn ang="0">
                    <a:pos x="T2" y="T3"/>
                  </a:cxn>
                  <a:cxn ang="0">
                    <a:pos x="T4" y="T5"/>
                  </a:cxn>
                  <a:cxn ang="0">
                    <a:pos x="T6" y="T7"/>
                  </a:cxn>
                  <a:cxn ang="0">
                    <a:pos x="T8" y="T9"/>
                  </a:cxn>
                </a:cxnLst>
                <a:rect l="0" t="0" r="r" b="b"/>
                <a:pathLst>
                  <a:path w="6" h="5">
                    <a:moveTo>
                      <a:pt x="3" y="5"/>
                    </a:moveTo>
                    <a:cubicBezTo>
                      <a:pt x="2" y="5"/>
                      <a:pt x="0" y="4"/>
                      <a:pt x="0" y="3"/>
                    </a:cubicBezTo>
                    <a:cubicBezTo>
                      <a:pt x="0" y="1"/>
                      <a:pt x="1" y="0"/>
                      <a:pt x="3" y="0"/>
                    </a:cubicBezTo>
                    <a:cubicBezTo>
                      <a:pt x="4" y="0"/>
                      <a:pt x="6" y="1"/>
                      <a:pt x="6" y="3"/>
                    </a:cubicBezTo>
                    <a:cubicBezTo>
                      <a:pt x="6" y="4"/>
                      <a:pt x="5" y="5"/>
                      <a:pt x="3"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26" name="Freeform 3311">
                <a:extLst>
                  <a:ext uri="{FF2B5EF4-FFF2-40B4-BE49-F238E27FC236}">
                    <a16:creationId xmlns:a16="http://schemas.microsoft.com/office/drawing/2014/main" id="{2BE1C482-689D-FFDF-0D7E-80F2E578761B}"/>
                  </a:ext>
                </a:extLst>
              </p:cNvPr>
              <p:cNvSpPr>
                <a:spLocks/>
              </p:cNvSpPr>
              <p:nvPr/>
            </p:nvSpPr>
            <p:spPr bwMode="auto">
              <a:xfrm>
                <a:off x="9184842" y="2195843"/>
                <a:ext cx="33106" cy="38623"/>
              </a:xfrm>
              <a:custGeom>
                <a:avLst/>
                <a:gdLst>
                  <a:gd name="T0" fmla="*/ 3 w 5"/>
                  <a:gd name="T1" fmla="*/ 6 h 6"/>
                  <a:gd name="T2" fmla="*/ 0 w 5"/>
                  <a:gd name="T3" fmla="*/ 3 h 6"/>
                  <a:gd name="T4" fmla="*/ 2 w 5"/>
                  <a:gd name="T5" fmla="*/ 0 h 6"/>
                  <a:gd name="T6" fmla="*/ 5 w 5"/>
                  <a:gd name="T7" fmla="*/ 3 h 6"/>
                  <a:gd name="T8" fmla="*/ 3 w 5"/>
                  <a:gd name="T9" fmla="*/ 6 h 6"/>
                </a:gdLst>
                <a:ahLst/>
                <a:cxnLst>
                  <a:cxn ang="0">
                    <a:pos x="T0" y="T1"/>
                  </a:cxn>
                  <a:cxn ang="0">
                    <a:pos x="T2" y="T3"/>
                  </a:cxn>
                  <a:cxn ang="0">
                    <a:pos x="T4" y="T5"/>
                  </a:cxn>
                  <a:cxn ang="0">
                    <a:pos x="T6" y="T7"/>
                  </a:cxn>
                  <a:cxn ang="0">
                    <a:pos x="T8" y="T9"/>
                  </a:cxn>
                </a:cxnLst>
                <a:rect l="0" t="0" r="r" b="b"/>
                <a:pathLst>
                  <a:path w="5" h="6">
                    <a:moveTo>
                      <a:pt x="3" y="6"/>
                    </a:moveTo>
                    <a:cubicBezTo>
                      <a:pt x="1" y="6"/>
                      <a:pt x="0" y="5"/>
                      <a:pt x="0" y="3"/>
                    </a:cubicBezTo>
                    <a:cubicBezTo>
                      <a:pt x="0" y="2"/>
                      <a:pt x="1" y="0"/>
                      <a:pt x="2" y="0"/>
                    </a:cubicBezTo>
                    <a:cubicBezTo>
                      <a:pt x="4" y="0"/>
                      <a:pt x="5" y="1"/>
                      <a:pt x="5" y="3"/>
                    </a:cubicBezTo>
                    <a:cubicBezTo>
                      <a:pt x="5" y="4"/>
                      <a:pt x="4" y="5"/>
                      <a:pt x="3"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27" name="Freeform 3312">
                <a:extLst>
                  <a:ext uri="{FF2B5EF4-FFF2-40B4-BE49-F238E27FC236}">
                    <a16:creationId xmlns:a16="http://schemas.microsoft.com/office/drawing/2014/main" id="{A613BEC2-DFD3-CFE7-BCF1-A696506A4566}"/>
                  </a:ext>
                </a:extLst>
              </p:cNvPr>
              <p:cNvSpPr>
                <a:spLocks/>
              </p:cNvSpPr>
              <p:nvPr/>
            </p:nvSpPr>
            <p:spPr bwMode="auto">
              <a:xfrm>
                <a:off x="8337887" y="391581"/>
                <a:ext cx="41382" cy="41382"/>
              </a:xfrm>
              <a:custGeom>
                <a:avLst/>
                <a:gdLst>
                  <a:gd name="T0" fmla="*/ 3 w 6"/>
                  <a:gd name="T1" fmla="*/ 6 h 6"/>
                  <a:gd name="T2" fmla="*/ 0 w 6"/>
                  <a:gd name="T3" fmla="*/ 3 h 6"/>
                  <a:gd name="T4" fmla="*/ 3 w 6"/>
                  <a:gd name="T5" fmla="*/ 0 h 6"/>
                  <a:gd name="T6" fmla="*/ 6 w 6"/>
                  <a:gd name="T7" fmla="*/ 3 h 6"/>
                  <a:gd name="T8" fmla="*/ 3 w 6"/>
                  <a:gd name="T9" fmla="*/ 6 h 6"/>
                </a:gdLst>
                <a:ahLst/>
                <a:cxnLst>
                  <a:cxn ang="0">
                    <a:pos x="T0" y="T1"/>
                  </a:cxn>
                  <a:cxn ang="0">
                    <a:pos x="T2" y="T3"/>
                  </a:cxn>
                  <a:cxn ang="0">
                    <a:pos x="T4" y="T5"/>
                  </a:cxn>
                  <a:cxn ang="0">
                    <a:pos x="T6" y="T7"/>
                  </a:cxn>
                  <a:cxn ang="0">
                    <a:pos x="T8" y="T9"/>
                  </a:cxn>
                </a:cxnLst>
                <a:rect l="0" t="0" r="r" b="b"/>
                <a:pathLst>
                  <a:path w="6" h="6">
                    <a:moveTo>
                      <a:pt x="3" y="6"/>
                    </a:moveTo>
                    <a:cubicBezTo>
                      <a:pt x="2" y="6"/>
                      <a:pt x="1" y="5"/>
                      <a:pt x="0" y="3"/>
                    </a:cubicBezTo>
                    <a:cubicBezTo>
                      <a:pt x="0" y="2"/>
                      <a:pt x="1" y="0"/>
                      <a:pt x="3" y="0"/>
                    </a:cubicBezTo>
                    <a:cubicBezTo>
                      <a:pt x="4" y="0"/>
                      <a:pt x="6" y="1"/>
                      <a:pt x="6" y="3"/>
                    </a:cubicBezTo>
                    <a:cubicBezTo>
                      <a:pt x="6" y="4"/>
                      <a:pt x="5" y="5"/>
                      <a:pt x="3"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28" name="Freeform 3313">
                <a:extLst>
                  <a:ext uri="{FF2B5EF4-FFF2-40B4-BE49-F238E27FC236}">
                    <a16:creationId xmlns:a16="http://schemas.microsoft.com/office/drawing/2014/main" id="{FE096664-3335-5F1F-80EA-E74AE0E2C470}"/>
                  </a:ext>
                </a:extLst>
              </p:cNvPr>
              <p:cNvSpPr>
                <a:spLocks/>
              </p:cNvSpPr>
              <p:nvPr/>
            </p:nvSpPr>
            <p:spPr bwMode="auto">
              <a:xfrm>
                <a:off x="8255123" y="661945"/>
                <a:ext cx="19312" cy="24829"/>
              </a:xfrm>
              <a:custGeom>
                <a:avLst/>
                <a:gdLst>
                  <a:gd name="T0" fmla="*/ 2 w 3"/>
                  <a:gd name="T1" fmla="*/ 4 h 4"/>
                  <a:gd name="T2" fmla="*/ 0 w 3"/>
                  <a:gd name="T3" fmla="*/ 2 h 4"/>
                  <a:gd name="T4" fmla="*/ 1 w 3"/>
                  <a:gd name="T5" fmla="*/ 0 h 4"/>
                  <a:gd name="T6" fmla="*/ 3 w 3"/>
                  <a:gd name="T7" fmla="*/ 2 h 4"/>
                  <a:gd name="T8" fmla="*/ 2 w 3"/>
                  <a:gd name="T9" fmla="*/ 4 h 4"/>
                </a:gdLst>
                <a:ahLst/>
                <a:cxnLst>
                  <a:cxn ang="0">
                    <a:pos x="T0" y="T1"/>
                  </a:cxn>
                  <a:cxn ang="0">
                    <a:pos x="T2" y="T3"/>
                  </a:cxn>
                  <a:cxn ang="0">
                    <a:pos x="T4" y="T5"/>
                  </a:cxn>
                  <a:cxn ang="0">
                    <a:pos x="T6" y="T7"/>
                  </a:cxn>
                  <a:cxn ang="0">
                    <a:pos x="T8" y="T9"/>
                  </a:cxn>
                </a:cxnLst>
                <a:rect l="0" t="0" r="r" b="b"/>
                <a:pathLst>
                  <a:path w="3" h="4">
                    <a:moveTo>
                      <a:pt x="2" y="4"/>
                    </a:moveTo>
                    <a:cubicBezTo>
                      <a:pt x="1" y="4"/>
                      <a:pt x="0" y="3"/>
                      <a:pt x="0" y="2"/>
                    </a:cubicBezTo>
                    <a:cubicBezTo>
                      <a:pt x="0" y="1"/>
                      <a:pt x="0" y="0"/>
                      <a:pt x="1" y="0"/>
                    </a:cubicBezTo>
                    <a:cubicBezTo>
                      <a:pt x="2" y="0"/>
                      <a:pt x="3" y="1"/>
                      <a:pt x="3" y="2"/>
                    </a:cubicBezTo>
                    <a:cubicBezTo>
                      <a:pt x="3" y="3"/>
                      <a:pt x="3" y="4"/>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29" name="Freeform 3314">
                <a:extLst>
                  <a:ext uri="{FF2B5EF4-FFF2-40B4-BE49-F238E27FC236}">
                    <a16:creationId xmlns:a16="http://schemas.microsoft.com/office/drawing/2014/main" id="{4DE1644B-4D61-66C6-497D-D5D9795D2AF5}"/>
                  </a:ext>
                </a:extLst>
              </p:cNvPr>
              <p:cNvSpPr>
                <a:spLocks/>
              </p:cNvSpPr>
              <p:nvPr/>
            </p:nvSpPr>
            <p:spPr bwMode="auto">
              <a:xfrm>
                <a:off x="8307540" y="148806"/>
                <a:ext cx="24829" cy="27588"/>
              </a:xfrm>
              <a:custGeom>
                <a:avLst/>
                <a:gdLst>
                  <a:gd name="T0" fmla="*/ 2 w 4"/>
                  <a:gd name="T1" fmla="*/ 4 h 4"/>
                  <a:gd name="T2" fmla="*/ 0 w 4"/>
                  <a:gd name="T3" fmla="*/ 2 h 4"/>
                  <a:gd name="T4" fmla="*/ 2 w 4"/>
                  <a:gd name="T5" fmla="*/ 0 h 4"/>
                  <a:gd name="T6" fmla="*/ 4 w 4"/>
                  <a:gd name="T7" fmla="*/ 2 h 4"/>
                  <a:gd name="T8" fmla="*/ 2 w 4"/>
                  <a:gd name="T9" fmla="*/ 4 h 4"/>
                </a:gdLst>
                <a:ahLst/>
                <a:cxnLst>
                  <a:cxn ang="0">
                    <a:pos x="T0" y="T1"/>
                  </a:cxn>
                  <a:cxn ang="0">
                    <a:pos x="T2" y="T3"/>
                  </a:cxn>
                  <a:cxn ang="0">
                    <a:pos x="T4" y="T5"/>
                  </a:cxn>
                  <a:cxn ang="0">
                    <a:pos x="T6" y="T7"/>
                  </a:cxn>
                  <a:cxn ang="0">
                    <a:pos x="T8" y="T9"/>
                  </a:cxn>
                </a:cxnLst>
                <a:rect l="0" t="0" r="r" b="b"/>
                <a:pathLst>
                  <a:path w="4" h="4">
                    <a:moveTo>
                      <a:pt x="2" y="4"/>
                    </a:moveTo>
                    <a:cubicBezTo>
                      <a:pt x="1" y="4"/>
                      <a:pt x="0" y="3"/>
                      <a:pt x="0" y="2"/>
                    </a:cubicBezTo>
                    <a:cubicBezTo>
                      <a:pt x="0" y="1"/>
                      <a:pt x="1" y="0"/>
                      <a:pt x="2" y="0"/>
                    </a:cubicBezTo>
                    <a:cubicBezTo>
                      <a:pt x="3" y="0"/>
                      <a:pt x="4" y="0"/>
                      <a:pt x="4" y="2"/>
                    </a:cubicBezTo>
                    <a:cubicBezTo>
                      <a:pt x="4" y="3"/>
                      <a:pt x="3" y="3"/>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30" name="Freeform 3315">
                <a:extLst>
                  <a:ext uri="{FF2B5EF4-FFF2-40B4-BE49-F238E27FC236}">
                    <a16:creationId xmlns:a16="http://schemas.microsoft.com/office/drawing/2014/main" id="{500BB9E9-97EA-2F35-0D9F-047C3415C30C}"/>
                  </a:ext>
                </a:extLst>
              </p:cNvPr>
              <p:cNvSpPr>
                <a:spLocks/>
              </p:cNvSpPr>
              <p:nvPr/>
            </p:nvSpPr>
            <p:spPr bwMode="auto">
              <a:xfrm>
                <a:off x="8622044" y="253641"/>
                <a:ext cx="24829" cy="27588"/>
              </a:xfrm>
              <a:custGeom>
                <a:avLst/>
                <a:gdLst>
                  <a:gd name="T0" fmla="*/ 2 w 4"/>
                  <a:gd name="T1" fmla="*/ 4 h 4"/>
                  <a:gd name="T2" fmla="*/ 0 w 4"/>
                  <a:gd name="T3" fmla="*/ 2 h 4"/>
                  <a:gd name="T4" fmla="*/ 1 w 4"/>
                  <a:gd name="T5" fmla="*/ 0 h 4"/>
                  <a:gd name="T6" fmla="*/ 3 w 4"/>
                  <a:gd name="T7" fmla="*/ 2 h 4"/>
                  <a:gd name="T8" fmla="*/ 2 w 4"/>
                  <a:gd name="T9" fmla="*/ 4 h 4"/>
                </a:gdLst>
                <a:ahLst/>
                <a:cxnLst>
                  <a:cxn ang="0">
                    <a:pos x="T0" y="T1"/>
                  </a:cxn>
                  <a:cxn ang="0">
                    <a:pos x="T2" y="T3"/>
                  </a:cxn>
                  <a:cxn ang="0">
                    <a:pos x="T4" y="T5"/>
                  </a:cxn>
                  <a:cxn ang="0">
                    <a:pos x="T6" y="T7"/>
                  </a:cxn>
                  <a:cxn ang="0">
                    <a:pos x="T8" y="T9"/>
                  </a:cxn>
                </a:cxnLst>
                <a:rect l="0" t="0" r="r" b="b"/>
                <a:pathLst>
                  <a:path w="4" h="4">
                    <a:moveTo>
                      <a:pt x="2" y="4"/>
                    </a:moveTo>
                    <a:cubicBezTo>
                      <a:pt x="1" y="4"/>
                      <a:pt x="0" y="3"/>
                      <a:pt x="0" y="2"/>
                    </a:cubicBezTo>
                    <a:cubicBezTo>
                      <a:pt x="0" y="1"/>
                      <a:pt x="0" y="0"/>
                      <a:pt x="1" y="0"/>
                    </a:cubicBezTo>
                    <a:cubicBezTo>
                      <a:pt x="2" y="0"/>
                      <a:pt x="3" y="1"/>
                      <a:pt x="3" y="2"/>
                    </a:cubicBezTo>
                    <a:cubicBezTo>
                      <a:pt x="4" y="3"/>
                      <a:pt x="3" y="4"/>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31" name="Freeform 3316">
                <a:extLst>
                  <a:ext uri="{FF2B5EF4-FFF2-40B4-BE49-F238E27FC236}">
                    <a16:creationId xmlns:a16="http://schemas.microsoft.com/office/drawing/2014/main" id="{D08EE6B3-FBD8-45A8-95EB-ED8494ADC513}"/>
                  </a:ext>
                </a:extLst>
              </p:cNvPr>
              <p:cNvSpPr>
                <a:spLocks/>
              </p:cNvSpPr>
              <p:nvPr/>
            </p:nvSpPr>
            <p:spPr bwMode="auto">
              <a:xfrm>
                <a:off x="8947584" y="-151904"/>
                <a:ext cx="27588" cy="27588"/>
              </a:xfrm>
              <a:custGeom>
                <a:avLst/>
                <a:gdLst>
                  <a:gd name="T0" fmla="*/ 3 w 4"/>
                  <a:gd name="T1" fmla="*/ 4 h 4"/>
                  <a:gd name="T2" fmla="*/ 0 w 4"/>
                  <a:gd name="T3" fmla="*/ 2 h 4"/>
                  <a:gd name="T4" fmla="*/ 2 w 4"/>
                  <a:gd name="T5" fmla="*/ 0 h 4"/>
                  <a:gd name="T6" fmla="*/ 4 w 4"/>
                  <a:gd name="T7" fmla="*/ 2 h 4"/>
                  <a:gd name="T8" fmla="*/ 3 w 4"/>
                  <a:gd name="T9" fmla="*/ 4 h 4"/>
                </a:gdLst>
                <a:ahLst/>
                <a:cxnLst>
                  <a:cxn ang="0">
                    <a:pos x="T0" y="T1"/>
                  </a:cxn>
                  <a:cxn ang="0">
                    <a:pos x="T2" y="T3"/>
                  </a:cxn>
                  <a:cxn ang="0">
                    <a:pos x="T4" y="T5"/>
                  </a:cxn>
                  <a:cxn ang="0">
                    <a:pos x="T6" y="T7"/>
                  </a:cxn>
                  <a:cxn ang="0">
                    <a:pos x="T8" y="T9"/>
                  </a:cxn>
                </a:cxnLst>
                <a:rect l="0" t="0" r="r" b="b"/>
                <a:pathLst>
                  <a:path w="4" h="4">
                    <a:moveTo>
                      <a:pt x="3" y="4"/>
                    </a:moveTo>
                    <a:cubicBezTo>
                      <a:pt x="1" y="4"/>
                      <a:pt x="1" y="3"/>
                      <a:pt x="0" y="2"/>
                    </a:cubicBezTo>
                    <a:cubicBezTo>
                      <a:pt x="0" y="1"/>
                      <a:pt x="1" y="0"/>
                      <a:pt x="2" y="0"/>
                    </a:cubicBezTo>
                    <a:cubicBezTo>
                      <a:pt x="3" y="0"/>
                      <a:pt x="4" y="1"/>
                      <a:pt x="4" y="2"/>
                    </a:cubicBezTo>
                    <a:cubicBezTo>
                      <a:pt x="4" y="3"/>
                      <a:pt x="4" y="4"/>
                      <a:pt x="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32" name="Oval 3317">
                <a:extLst>
                  <a:ext uri="{FF2B5EF4-FFF2-40B4-BE49-F238E27FC236}">
                    <a16:creationId xmlns:a16="http://schemas.microsoft.com/office/drawing/2014/main" id="{DDC6D426-A7E8-8DD5-05D3-D0E7B514CFCE}"/>
                  </a:ext>
                </a:extLst>
              </p:cNvPr>
              <p:cNvSpPr>
                <a:spLocks noChangeArrowheads="1"/>
              </p:cNvSpPr>
              <p:nvPr/>
            </p:nvSpPr>
            <p:spPr bwMode="auto">
              <a:xfrm>
                <a:off x="8150288" y="537798"/>
                <a:ext cx="24829" cy="2482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33" name="Freeform 3318">
                <a:extLst>
                  <a:ext uri="{FF2B5EF4-FFF2-40B4-BE49-F238E27FC236}">
                    <a16:creationId xmlns:a16="http://schemas.microsoft.com/office/drawing/2014/main" id="{03C10077-426C-95AD-18FD-14F5DF159E3A}"/>
                  </a:ext>
                </a:extLst>
              </p:cNvPr>
              <p:cNvSpPr>
                <a:spLocks/>
              </p:cNvSpPr>
              <p:nvPr/>
            </p:nvSpPr>
            <p:spPr bwMode="auto">
              <a:xfrm>
                <a:off x="7821989" y="1042661"/>
                <a:ext cx="24829" cy="24829"/>
              </a:xfrm>
              <a:custGeom>
                <a:avLst/>
                <a:gdLst>
                  <a:gd name="T0" fmla="*/ 2 w 4"/>
                  <a:gd name="T1" fmla="*/ 4 h 4"/>
                  <a:gd name="T2" fmla="*/ 0 w 4"/>
                  <a:gd name="T3" fmla="*/ 3 h 4"/>
                  <a:gd name="T4" fmla="*/ 2 w 4"/>
                  <a:gd name="T5" fmla="*/ 1 h 4"/>
                  <a:gd name="T6" fmla="*/ 4 w 4"/>
                  <a:gd name="T7" fmla="*/ 2 h 4"/>
                  <a:gd name="T8" fmla="*/ 2 w 4"/>
                  <a:gd name="T9" fmla="*/ 4 h 4"/>
                </a:gdLst>
                <a:ahLst/>
                <a:cxnLst>
                  <a:cxn ang="0">
                    <a:pos x="T0" y="T1"/>
                  </a:cxn>
                  <a:cxn ang="0">
                    <a:pos x="T2" y="T3"/>
                  </a:cxn>
                  <a:cxn ang="0">
                    <a:pos x="T4" y="T5"/>
                  </a:cxn>
                  <a:cxn ang="0">
                    <a:pos x="T6" y="T7"/>
                  </a:cxn>
                  <a:cxn ang="0">
                    <a:pos x="T8" y="T9"/>
                  </a:cxn>
                </a:cxnLst>
                <a:rect l="0" t="0" r="r" b="b"/>
                <a:pathLst>
                  <a:path w="4" h="4">
                    <a:moveTo>
                      <a:pt x="2" y="4"/>
                    </a:moveTo>
                    <a:cubicBezTo>
                      <a:pt x="1" y="4"/>
                      <a:pt x="0" y="4"/>
                      <a:pt x="0" y="3"/>
                    </a:cubicBezTo>
                    <a:cubicBezTo>
                      <a:pt x="0" y="2"/>
                      <a:pt x="1" y="1"/>
                      <a:pt x="2" y="1"/>
                    </a:cubicBezTo>
                    <a:cubicBezTo>
                      <a:pt x="3" y="0"/>
                      <a:pt x="4" y="1"/>
                      <a:pt x="4" y="2"/>
                    </a:cubicBezTo>
                    <a:cubicBezTo>
                      <a:pt x="4" y="3"/>
                      <a:pt x="3" y="4"/>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34" name="Freeform 3319">
                <a:extLst>
                  <a:ext uri="{FF2B5EF4-FFF2-40B4-BE49-F238E27FC236}">
                    <a16:creationId xmlns:a16="http://schemas.microsoft.com/office/drawing/2014/main" id="{15684F7F-BBEF-57F9-0F73-71070B7E6AB1}"/>
                  </a:ext>
                </a:extLst>
              </p:cNvPr>
              <p:cNvSpPr>
                <a:spLocks/>
              </p:cNvSpPr>
              <p:nvPr/>
            </p:nvSpPr>
            <p:spPr bwMode="auto">
              <a:xfrm>
                <a:off x="8404098" y="1177842"/>
                <a:ext cx="27588" cy="27588"/>
              </a:xfrm>
              <a:custGeom>
                <a:avLst/>
                <a:gdLst>
                  <a:gd name="T0" fmla="*/ 3 w 4"/>
                  <a:gd name="T1" fmla="*/ 4 h 4"/>
                  <a:gd name="T2" fmla="*/ 1 w 4"/>
                  <a:gd name="T3" fmla="*/ 3 h 4"/>
                  <a:gd name="T4" fmla="*/ 2 w 4"/>
                  <a:gd name="T5" fmla="*/ 0 h 4"/>
                  <a:gd name="T6" fmla="*/ 4 w 4"/>
                  <a:gd name="T7" fmla="*/ 2 h 4"/>
                  <a:gd name="T8" fmla="*/ 3 w 4"/>
                  <a:gd name="T9" fmla="*/ 4 h 4"/>
                </a:gdLst>
                <a:ahLst/>
                <a:cxnLst>
                  <a:cxn ang="0">
                    <a:pos x="T0" y="T1"/>
                  </a:cxn>
                  <a:cxn ang="0">
                    <a:pos x="T2" y="T3"/>
                  </a:cxn>
                  <a:cxn ang="0">
                    <a:pos x="T4" y="T5"/>
                  </a:cxn>
                  <a:cxn ang="0">
                    <a:pos x="T6" y="T7"/>
                  </a:cxn>
                  <a:cxn ang="0">
                    <a:pos x="T8" y="T9"/>
                  </a:cxn>
                </a:cxnLst>
                <a:rect l="0" t="0" r="r" b="b"/>
                <a:pathLst>
                  <a:path w="4" h="4">
                    <a:moveTo>
                      <a:pt x="3" y="4"/>
                    </a:moveTo>
                    <a:cubicBezTo>
                      <a:pt x="2" y="4"/>
                      <a:pt x="1" y="4"/>
                      <a:pt x="1" y="3"/>
                    </a:cubicBezTo>
                    <a:cubicBezTo>
                      <a:pt x="0" y="1"/>
                      <a:pt x="1" y="1"/>
                      <a:pt x="2" y="0"/>
                    </a:cubicBezTo>
                    <a:cubicBezTo>
                      <a:pt x="3" y="0"/>
                      <a:pt x="4" y="1"/>
                      <a:pt x="4" y="2"/>
                    </a:cubicBezTo>
                    <a:cubicBezTo>
                      <a:pt x="4" y="3"/>
                      <a:pt x="4" y="4"/>
                      <a:pt x="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35" name="Freeform 3320">
                <a:extLst>
                  <a:ext uri="{FF2B5EF4-FFF2-40B4-BE49-F238E27FC236}">
                    <a16:creationId xmlns:a16="http://schemas.microsoft.com/office/drawing/2014/main" id="{9F002AC9-0F7E-A9D8-AB2F-25558F3DCACB}"/>
                  </a:ext>
                </a:extLst>
              </p:cNvPr>
              <p:cNvSpPr>
                <a:spLocks/>
              </p:cNvSpPr>
              <p:nvPr/>
            </p:nvSpPr>
            <p:spPr bwMode="auto">
              <a:xfrm>
                <a:off x="8423410" y="1848233"/>
                <a:ext cx="27588" cy="24829"/>
              </a:xfrm>
              <a:custGeom>
                <a:avLst/>
                <a:gdLst>
                  <a:gd name="T0" fmla="*/ 2 w 4"/>
                  <a:gd name="T1" fmla="*/ 4 h 4"/>
                  <a:gd name="T2" fmla="*/ 0 w 4"/>
                  <a:gd name="T3" fmla="*/ 2 h 4"/>
                  <a:gd name="T4" fmla="*/ 2 w 4"/>
                  <a:gd name="T5" fmla="*/ 0 h 4"/>
                  <a:gd name="T6" fmla="*/ 4 w 4"/>
                  <a:gd name="T7" fmla="*/ 1 h 4"/>
                  <a:gd name="T8" fmla="*/ 2 w 4"/>
                  <a:gd name="T9" fmla="*/ 4 h 4"/>
                </a:gdLst>
                <a:ahLst/>
                <a:cxnLst>
                  <a:cxn ang="0">
                    <a:pos x="T0" y="T1"/>
                  </a:cxn>
                  <a:cxn ang="0">
                    <a:pos x="T2" y="T3"/>
                  </a:cxn>
                  <a:cxn ang="0">
                    <a:pos x="T4" y="T5"/>
                  </a:cxn>
                  <a:cxn ang="0">
                    <a:pos x="T6" y="T7"/>
                  </a:cxn>
                  <a:cxn ang="0">
                    <a:pos x="T8" y="T9"/>
                  </a:cxn>
                </a:cxnLst>
                <a:rect l="0" t="0" r="r" b="b"/>
                <a:pathLst>
                  <a:path w="4" h="4">
                    <a:moveTo>
                      <a:pt x="2" y="4"/>
                    </a:moveTo>
                    <a:cubicBezTo>
                      <a:pt x="1" y="4"/>
                      <a:pt x="0" y="3"/>
                      <a:pt x="0" y="2"/>
                    </a:cubicBezTo>
                    <a:cubicBezTo>
                      <a:pt x="0" y="1"/>
                      <a:pt x="1" y="0"/>
                      <a:pt x="2" y="0"/>
                    </a:cubicBezTo>
                    <a:cubicBezTo>
                      <a:pt x="3" y="0"/>
                      <a:pt x="4" y="0"/>
                      <a:pt x="4" y="1"/>
                    </a:cubicBezTo>
                    <a:cubicBezTo>
                      <a:pt x="4" y="3"/>
                      <a:pt x="3" y="3"/>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36" name="Freeform 3321">
                <a:extLst>
                  <a:ext uri="{FF2B5EF4-FFF2-40B4-BE49-F238E27FC236}">
                    <a16:creationId xmlns:a16="http://schemas.microsoft.com/office/drawing/2014/main" id="{3C99489F-0998-3D56-2CE4-34053B828675}"/>
                  </a:ext>
                </a:extLst>
              </p:cNvPr>
              <p:cNvSpPr>
                <a:spLocks/>
              </p:cNvSpPr>
              <p:nvPr/>
            </p:nvSpPr>
            <p:spPr bwMode="auto">
              <a:xfrm>
                <a:off x="12186427" y="3230397"/>
                <a:ext cx="44141" cy="52417"/>
              </a:xfrm>
              <a:custGeom>
                <a:avLst/>
                <a:gdLst>
                  <a:gd name="T0" fmla="*/ 0 w 7"/>
                  <a:gd name="T1" fmla="*/ 3 h 8"/>
                  <a:gd name="T2" fmla="*/ 4 w 7"/>
                  <a:gd name="T3" fmla="*/ 1 h 8"/>
                  <a:gd name="T4" fmla="*/ 7 w 7"/>
                  <a:gd name="T5" fmla="*/ 5 h 8"/>
                  <a:gd name="T6" fmla="*/ 2 w 7"/>
                  <a:gd name="T7" fmla="*/ 7 h 8"/>
                  <a:gd name="T8" fmla="*/ 0 w 7"/>
                  <a:gd name="T9" fmla="*/ 3 h 8"/>
                </a:gdLst>
                <a:ahLst/>
                <a:cxnLst>
                  <a:cxn ang="0">
                    <a:pos x="T0" y="T1"/>
                  </a:cxn>
                  <a:cxn ang="0">
                    <a:pos x="T2" y="T3"/>
                  </a:cxn>
                  <a:cxn ang="0">
                    <a:pos x="T4" y="T5"/>
                  </a:cxn>
                  <a:cxn ang="0">
                    <a:pos x="T6" y="T7"/>
                  </a:cxn>
                  <a:cxn ang="0">
                    <a:pos x="T8" y="T9"/>
                  </a:cxn>
                </a:cxnLst>
                <a:rect l="0" t="0" r="r" b="b"/>
                <a:pathLst>
                  <a:path w="7" h="8">
                    <a:moveTo>
                      <a:pt x="0" y="3"/>
                    </a:moveTo>
                    <a:cubicBezTo>
                      <a:pt x="1" y="1"/>
                      <a:pt x="3" y="0"/>
                      <a:pt x="4" y="1"/>
                    </a:cubicBezTo>
                    <a:cubicBezTo>
                      <a:pt x="6" y="1"/>
                      <a:pt x="7" y="3"/>
                      <a:pt x="7" y="5"/>
                    </a:cubicBezTo>
                    <a:cubicBezTo>
                      <a:pt x="6" y="7"/>
                      <a:pt x="4" y="8"/>
                      <a:pt x="2" y="7"/>
                    </a:cubicBezTo>
                    <a:cubicBezTo>
                      <a:pt x="1" y="7"/>
                      <a:pt x="0" y="5"/>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37" name="Freeform 3322">
                <a:extLst>
                  <a:ext uri="{FF2B5EF4-FFF2-40B4-BE49-F238E27FC236}">
                    <a16:creationId xmlns:a16="http://schemas.microsoft.com/office/drawing/2014/main" id="{52777EF5-7E2B-47AC-C6CC-B93EB55662DC}"/>
                  </a:ext>
                </a:extLst>
              </p:cNvPr>
              <p:cNvSpPr>
                <a:spLocks/>
              </p:cNvSpPr>
              <p:nvPr/>
            </p:nvSpPr>
            <p:spPr bwMode="auto">
              <a:xfrm>
                <a:off x="11529830" y="3459378"/>
                <a:ext cx="46900" cy="52417"/>
              </a:xfrm>
              <a:custGeom>
                <a:avLst/>
                <a:gdLst>
                  <a:gd name="T0" fmla="*/ 0 w 7"/>
                  <a:gd name="T1" fmla="*/ 3 h 8"/>
                  <a:gd name="T2" fmla="*/ 4 w 7"/>
                  <a:gd name="T3" fmla="*/ 1 h 8"/>
                  <a:gd name="T4" fmla="*/ 7 w 7"/>
                  <a:gd name="T5" fmla="*/ 5 h 8"/>
                  <a:gd name="T6" fmla="*/ 2 w 7"/>
                  <a:gd name="T7" fmla="*/ 7 h 8"/>
                  <a:gd name="T8" fmla="*/ 0 w 7"/>
                  <a:gd name="T9" fmla="*/ 3 h 8"/>
                </a:gdLst>
                <a:ahLst/>
                <a:cxnLst>
                  <a:cxn ang="0">
                    <a:pos x="T0" y="T1"/>
                  </a:cxn>
                  <a:cxn ang="0">
                    <a:pos x="T2" y="T3"/>
                  </a:cxn>
                  <a:cxn ang="0">
                    <a:pos x="T4" y="T5"/>
                  </a:cxn>
                  <a:cxn ang="0">
                    <a:pos x="T6" y="T7"/>
                  </a:cxn>
                  <a:cxn ang="0">
                    <a:pos x="T8" y="T9"/>
                  </a:cxn>
                </a:cxnLst>
                <a:rect l="0" t="0" r="r" b="b"/>
                <a:pathLst>
                  <a:path w="7" h="8">
                    <a:moveTo>
                      <a:pt x="0" y="3"/>
                    </a:moveTo>
                    <a:cubicBezTo>
                      <a:pt x="1" y="1"/>
                      <a:pt x="3" y="0"/>
                      <a:pt x="4" y="1"/>
                    </a:cubicBezTo>
                    <a:cubicBezTo>
                      <a:pt x="6" y="1"/>
                      <a:pt x="7" y="3"/>
                      <a:pt x="7" y="5"/>
                    </a:cubicBezTo>
                    <a:cubicBezTo>
                      <a:pt x="6" y="7"/>
                      <a:pt x="4" y="8"/>
                      <a:pt x="2" y="7"/>
                    </a:cubicBezTo>
                    <a:cubicBezTo>
                      <a:pt x="1" y="7"/>
                      <a:pt x="0" y="5"/>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38" name="Freeform 3323">
                <a:extLst>
                  <a:ext uri="{FF2B5EF4-FFF2-40B4-BE49-F238E27FC236}">
                    <a16:creationId xmlns:a16="http://schemas.microsoft.com/office/drawing/2014/main" id="{B5A74ED6-8117-91BA-3AF8-BF906DD27C73}"/>
                  </a:ext>
                </a:extLst>
              </p:cNvPr>
              <p:cNvSpPr>
                <a:spLocks/>
              </p:cNvSpPr>
              <p:nvPr/>
            </p:nvSpPr>
            <p:spPr bwMode="auto">
              <a:xfrm>
                <a:off x="12296779" y="3525590"/>
                <a:ext cx="38623" cy="38623"/>
              </a:xfrm>
              <a:custGeom>
                <a:avLst/>
                <a:gdLst>
                  <a:gd name="T0" fmla="*/ 0 w 6"/>
                  <a:gd name="T1" fmla="*/ 2 h 6"/>
                  <a:gd name="T2" fmla="*/ 3 w 6"/>
                  <a:gd name="T3" fmla="*/ 1 h 6"/>
                  <a:gd name="T4" fmla="*/ 5 w 6"/>
                  <a:gd name="T5" fmla="*/ 4 h 6"/>
                  <a:gd name="T6" fmla="*/ 2 w 6"/>
                  <a:gd name="T7" fmla="*/ 6 h 6"/>
                  <a:gd name="T8" fmla="*/ 0 w 6"/>
                  <a:gd name="T9" fmla="*/ 2 h 6"/>
                </a:gdLst>
                <a:ahLst/>
                <a:cxnLst>
                  <a:cxn ang="0">
                    <a:pos x="T0" y="T1"/>
                  </a:cxn>
                  <a:cxn ang="0">
                    <a:pos x="T2" y="T3"/>
                  </a:cxn>
                  <a:cxn ang="0">
                    <a:pos x="T4" y="T5"/>
                  </a:cxn>
                  <a:cxn ang="0">
                    <a:pos x="T6" y="T7"/>
                  </a:cxn>
                  <a:cxn ang="0">
                    <a:pos x="T8" y="T9"/>
                  </a:cxn>
                </a:cxnLst>
                <a:rect l="0" t="0" r="r" b="b"/>
                <a:pathLst>
                  <a:path w="6" h="6">
                    <a:moveTo>
                      <a:pt x="0" y="2"/>
                    </a:moveTo>
                    <a:cubicBezTo>
                      <a:pt x="0" y="1"/>
                      <a:pt x="2" y="0"/>
                      <a:pt x="3" y="1"/>
                    </a:cubicBezTo>
                    <a:cubicBezTo>
                      <a:pt x="5" y="1"/>
                      <a:pt x="6" y="3"/>
                      <a:pt x="5" y="4"/>
                    </a:cubicBezTo>
                    <a:cubicBezTo>
                      <a:pt x="5" y="5"/>
                      <a:pt x="3" y="6"/>
                      <a:pt x="2" y="6"/>
                    </a:cubicBezTo>
                    <a:cubicBezTo>
                      <a:pt x="0" y="5"/>
                      <a:pt x="0" y="4"/>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39" name="Freeform 3324">
                <a:extLst>
                  <a:ext uri="{FF2B5EF4-FFF2-40B4-BE49-F238E27FC236}">
                    <a16:creationId xmlns:a16="http://schemas.microsoft.com/office/drawing/2014/main" id="{73162E3E-4E72-99BB-12E6-2909C4E61372}"/>
                  </a:ext>
                </a:extLst>
              </p:cNvPr>
              <p:cNvSpPr>
                <a:spLocks/>
              </p:cNvSpPr>
              <p:nvPr/>
            </p:nvSpPr>
            <p:spPr bwMode="auto">
              <a:xfrm>
                <a:off x="11830540" y="3826300"/>
                <a:ext cx="41382" cy="38623"/>
              </a:xfrm>
              <a:custGeom>
                <a:avLst/>
                <a:gdLst>
                  <a:gd name="T0" fmla="*/ 0 w 6"/>
                  <a:gd name="T1" fmla="*/ 3 h 6"/>
                  <a:gd name="T2" fmla="*/ 3 w 6"/>
                  <a:gd name="T3" fmla="*/ 1 h 6"/>
                  <a:gd name="T4" fmla="*/ 5 w 6"/>
                  <a:gd name="T5" fmla="*/ 4 h 6"/>
                  <a:gd name="T6" fmla="*/ 2 w 6"/>
                  <a:gd name="T7" fmla="*/ 6 h 6"/>
                  <a:gd name="T8" fmla="*/ 0 w 6"/>
                  <a:gd name="T9" fmla="*/ 3 h 6"/>
                </a:gdLst>
                <a:ahLst/>
                <a:cxnLst>
                  <a:cxn ang="0">
                    <a:pos x="T0" y="T1"/>
                  </a:cxn>
                  <a:cxn ang="0">
                    <a:pos x="T2" y="T3"/>
                  </a:cxn>
                  <a:cxn ang="0">
                    <a:pos x="T4" y="T5"/>
                  </a:cxn>
                  <a:cxn ang="0">
                    <a:pos x="T6" y="T7"/>
                  </a:cxn>
                  <a:cxn ang="0">
                    <a:pos x="T8" y="T9"/>
                  </a:cxn>
                </a:cxnLst>
                <a:rect l="0" t="0" r="r" b="b"/>
                <a:pathLst>
                  <a:path w="6" h="6">
                    <a:moveTo>
                      <a:pt x="0" y="3"/>
                    </a:moveTo>
                    <a:cubicBezTo>
                      <a:pt x="1" y="1"/>
                      <a:pt x="2" y="0"/>
                      <a:pt x="3" y="1"/>
                    </a:cubicBezTo>
                    <a:cubicBezTo>
                      <a:pt x="5" y="1"/>
                      <a:pt x="6" y="3"/>
                      <a:pt x="5" y="4"/>
                    </a:cubicBezTo>
                    <a:cubicBezTo>
                      <a:pt x="5" y="5"/>
                      <a:pt x="3" y="6"/>
                      <a:pt x="2" y="6"/>
                    </a:cubicBezTo>
                    <a:cubicBezTo>
                      <a:pt x="0" y="5"/>
                      <a:pt x="0" y="4"/>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40" name="Freeform 3325">
                <a:extLst>
                  <a:ext uri="{FF2B5EF4-FFF2-40B4-BE49-F238E27FC236}">
                    <a16:creationId xmlns:a16="http://schemas.microsoft.com/office/drawing/2014/main" id="{4B6716E7-1B21-46EF-3F8E-61AF7407E183}"/>
                  </a:ext>
                </a:extLst>
              </p:cNvPr>
              <p:cNvSpPr>
                <a:spLocks/>
              </p:cNvSpPr>
              <p:nvPr/>
            </p:nvSpPr>
            <p:spPr bwMode="auto">
              <a:xfrm>
                <a:off x="12820953" y="3177980"/>
                <a:ext cx="33106" cy="38623"/>
              </a:xfrm>
              <a:custGeom>
                <a:avLst/>
                <a:gdLst>
                  <a:gd name="T0" fmla="*/ 0 w 5"/>
                  <a:gd name="T1" fmla="*/ 2 h 6"/>
                  <a:gd name="T2" fmla="*/ 3 w 5"/>
                  <a:gd name="T3" fmla="*/ 0 h 6"/>
                  <a:gd name="T4" fmla="*/ 5 w 5"/>
                  <a:gd name="T5" fmla="*/ 4 h 6"/>
                  <a:gd name="T6" fmla="*/ 2 w 5"/>
                  <a:gd name="T7" fmla="*/ 5 h 6"/>
                  <a:gd name="T8" fmla="*/ 0 w 5"/>
                  <a:gd name="T9" fmla="*/ 2 h 6"/>
                </a:gdLst>
                <a:ahLst/>
                <a:cxnLst>
                  <a:cxn ang="0">
                    <a:pos x="T0" y="T1"/>
                  </a:cxn>
                  <a:cxn ang="0">
                    <a:pos x="T2" y="T3"/>
                  </a:cxn>
                  <a:cxn ang="0">
                    <a:pos x="T4" y="T5"/>
                  </a:cxn>
                  <a:cxn ang="0">
                    <a:pos x="T6" y="T7"/>
                  </a:cxn>
                  <a:cxn ang="0">
                    <a:pos x="T8" y="T9"/>
                  </a:cxn>
                </a:cxnLst>
                <a:rect l="0" t="0" r="r" b="b"/>
                <a:pathLst>
                  <a:path w="5" h="6">
                    <a:moveTo>
                      <a:pt x="0" y="2"/>
                    </a:moveTo>
                    <a:cubicBezTo>
                      <a:pt x="0" y="1"/>
                      <a:pt x="2" y="0"/>
                      <a:pt x="3" y="0"/>
                    </a:cubicBezTo>
                    <a:cubicBezTo>
                      <a:pt x="5" y="1"/>
                      <a:pt x="5" y="2"/>
                      <a:pt x="5" y="4"/>
                    </a:cubicBezTo>
                    <a:cubicBezTo>
                      <a:pt x="5" y="5"/>
                      <a:pt x="3" y="6"/>
                      <a:pt x="2" y="5"/>
                    </a:cubicBezTo>
                    <a:cubicBezTo>
                      <a:pt x="0" y="5"/>
                      <a:pt x="0" y="3"/>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41" name="Freeform 3326">
                <a:extLst>
                  <a:ext uri="{FF2B5EF4-FFF2-40B4-BE49-F238E27FC236}">
                    <a16:creationId xmlns:a16="http://schemas.microsoft.com/office/drawing/2014/main" id="{FC5ABFD1-0554-C649-DC2D-E387C46C6F43}"/>
                  </a:ext>
                </a:extLst>
              </p:cNvPr>
              <p:cNvSpPr>
                <a:spLocks/>
              </p:cNvSpPr>
              <p:nvPr/>
            </p:nvSpPr>
            <p:spPr bwMode="auto">
              <a:xfrm>
                <a:off x="12525761" y="3169703"/>
                <a:ext cx="38623" cy="41382"/>
              </a:xfrm>
              <a:custGeom>
                <a:avLst/>
                <a:gdLst>
                  <a:gd name="T0" fmla="*/ 0 w 6"/>
                  <a:gd name="T1" fmla="*/ 2 h 6"/>
                  <a:gd name="T2" fmla="*/ 4 w 6"/>
                  <a:gd name="T3" fmla="*/ 0 h 6"/>
                  <a:gd name="T4" fmla="*/ 5 w 6"/>
                  <a:gd name="T5" fmla="*/ 4 h 6"/>
                  <a:gd name="T6" fmla="*/ 2 w 6"/>
                  <a:gd name="T7" fmla="*/ 5 h 6"/>
                  <a:gd name="T8" fmla="*/ 0 w 6"/>
                  <a:gd name="T9" fmla="*/ 2 h 6"/>
                </a:gdLst>
                <a:ahLst/>
                <a:cxnLst>
                  <a:cxn ang="0">
                    <a:pos x="T0" y="T1"/>
                  </a:cxn>
                  <a:cxn ang="0">
                    <a:pos x="T2" y="T3"/>
                  </a:cxn>
                  <a:cxn ang="0">
                    <a:pos x="T4" y="T5"/>
                  </a:cxn>
                  <a:cxn ang="0">
                    <a:pos x="T6" y="T7"/>
                  </a:cxn>
                  <a:cxn ang="0">
                    <a:pos x="T8" y="T9"/>
                  </a:cxn>
                </a:cxnLst>
                <a:rect l="0" t="0" r="r" b="b"/>
                <a:pathLst>
                  <a:path w="6" h="6">
                    <a:moveTo>
                      <a:pt x="0" y="2"/>
                    </a:moveTo>
                    <a:cubicBezTo>
                      <a:pt x="1" y="1"/>
                      <a:pt x="2" y="0"/>
                      <a:pt x="4" y="0"/>
                    </a:cubicBezTo>
                    <a:cubicBezTo>
                      <a:pt x="5" y="1"/>
                      <a:pt x="6" y="2"/>
                      <a:pt x="5" y="4"/>
                    </a:cubicBezTo>
                    <a:cubicBezTo>
                      <a:pt x="5" y="5"/>
                      <a:pt x="4" y="6"/>
                      <a:pt x="2" y="5"/>
                    </a:cubicBezTo>
                    <a:cubicBezTo>
                      <a:pt x="1" y="5"/>
                      <a:pt x="0" y="3"/>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42" name="Freeform 3327">
                <a:extLst>
                  <a:ext uri="{FF2B5EF4-FFF2-40B4-BE49-F238E27FC236}">
                    <a16:creationId xmlns:a16="http://schemas.microsoft.com/office/drawing/2014/main" id="{3ECD79A7-9FDC-5D9D-18AF-E7A10574CC8E}"/>
                  </a:ext>
                </a:extLst>
              </p:cNvPr>
              <p:cNvSpPr>
                <a:spLocks/>
              </p:cNvSpPr>
              <p:nvPr/>
            </p:nvSpPr>
            <p:spPr bwMode="auto">
              <a:xfrm>
                <a:off x="11033244" y="3368337"/>
                <a:ext cx="38623" cy="38623"/>
              </a:xfrm>
              <a:custGeom>
                <a:avLst/>
                <a:gdLst>
                  <a:gd name="T0" fmla="*/ 0 w 6"/>
                  <a:gd name="T1" fmla="*/ 2 h 6"/>
                  <a:gd name="T2" fmla="*/ 3 w 6"/>
                  <a:gd name="T3" fmla="*/ 1 h 6"/>
                  <a:gd name="T4" fmla="*/ 5 w 6"/>
                  <a:gd name="T5" fmla="*/ 4 h 6"/>
                  <a:gd name="T6" fmla="*/ 2 w 6"/>
                  <a:gd name="T7" fmla="*/ 6 h 6"/>
                  <a:gd name="T8" fmla="*/ 0 w 6"/>
                  <a:gd name="T9" fmla="*/ 2 h 6"/>
                </a:gdLst>
                <a:ahLst/>
                <a:cxnLst>
                  <a:cxn ang="0">
                    <a:pos x="T0" y="T1"/>
                  </a:cxn>
                  <a:cxn ang="0">
                    <a:pos x="T2" y="T3"/>
                  </a:cxn>
                  <a:cxn ang="0">
                    <a:pos x="T4" y="T5"/>
                  </a:cxn>
                  <a:cxn ang="0">
                    <a:pos x="T6" y="T7"/>
                  </a:cxn>
                  <a:cxn ang="0">
                    <a:pos x="T8" y="T9"/>
                  </a:cxn>
                </a:cxnLst>
                <a:rect l="0" t="0" r="r" b="b"/>
                <a:pathLst>
                  <a:path w="6" h="6">
                    <a:moveTo>
                      <a:pt x="0" y="2"/>
                    </a:moveTo>
                    <a:cubicBezTo>
                      <a:pt x="0" y="1"/>
                      <a:pt x="2" y="0"/>
                      <a:pt x="3" y="1"/>
                    </a:cubicBezTo>
                    <a:cubicBezTo>
                      <a:pt x="5" y="1"/>
                      <a:pt x="6" y="3"/>
                      <a:pt x="5" y="4"/>
                    </a:cubicBezTo>
                    <a:cubicBezTo>
                      <a:pt x="5" y="5"/>
                      <a:pt x="3" y="6"/>
                      <a:pt x="2" y="6"/>
                    </a:cubicBezTo>
                    <a:cubicBezTo>
                      <a:pt x="0" y="5"/>
                      <a:pt x="0" y="4"/>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43" name="Freeform 3328">
                <a:extLst>
                  <a:ext uri="{FF2B5EF4-FFF2-40B4-BE49-F238E27FC236}">
                    <a16:creationId xmlns:a16="http://schemas.microsoft.com/office/drawing/2014/main" id="{79138D22-C199-109D-950F-E0642ACB8E8A}"/>
                  </a:ext>
                </a:extLst>
              </p:cNvPr>
              <p:cNvSpPr>
                <a:spLocks/>
              </p:cNvSpPr>
              <p:nvPr/>
            </p:nvSpPr>
            <p:spPr bwMode="auto">
              <a:xfrm>
                <a:off x="10829092" y="3773883"/>
                <a:ext cx="38623" cy="38623"/>
              </a:xfrm>
              <a:custGeom>
                <a:avLst/>
                <a:gdLst>
                  <a:gd name="T0" fmla="*/ 1 w 6"/>
                  <a:gd name="T1" fmla="*/ 2 h 6"/>
                  <a:gd name="T2" fmla="*/ 4 w 6"/>
                  <a:gd name="T3" fmla="*/ 0 h 6"/>
                  <a:gd name="T4" fmla="*/ 6 w 6"/>
                  <a:gd name="T5" fmla="*/ 3 h 6"/>
                  <a:gd name="T6" fmla="*/ 2 w 6"/>
                  <a:gd name="T7" fmla="*/ 5 h 6"/>
                  <a:gd name="T8" fmla="*/ 1 w 6"/>
                  <a:gd name="T9" fmla="*/ 2 h 6"/>
                </a:gdLst>
                <a:ahLst/>
                <a:cxnLst>
                  <a:cxn ang="0">
                    <a:pos x="T0" y="T1"/>
                  </a:cxn>
                  <a:cxn ang="0">
                    <a:pos x="T2" y="T3"/>
                  </a:cxn>
                  <a:cxn ang="0">
                    <a:pos x="T4" y="T5"/>
                  </a:cxn>
                  <a:cxn ang="0">
                    <a:pos x="T6" y="T7"/>
                  </a:cxn>
                  <a:cxn ang="0">
                    <a:pos x="T8" y="T9"/>
                  </a:cxn>
                </a:cxnLst>
                <a:rect l="0" t="0" r="r" b="b"/>
                <a:pathLst>
                  <a:path w="6" h="6">
                    <a:moveTo>
                      <a:pt x="1" y="2"/>
                    </a:moveTo>
                    <a:cubicBezTo>
                      <a:pt x="1" y="1"/>
                      <a:pt x="3" y="0"/>
                      <a:pt x="4" y="0"/>
                    </a:cubicBezTo>
                    <a:cubicBezTo>
                      <a:pt x="5" y="1"/>
                      <a:pt x="6" y="2"/>
                      <a:pt x="6" y="3"/>
                    </a:cubicBezTo>
                    <a:cubicBezTo>
                      <a:pt x="5" y="5"/>
                      <a:pt x="4" y="6"/>
                      <a:pt x="2" y="5"/>
                    </a:cubicBezTo>
                    <a:cubicBezTo>
                      <a:pt x="1" y="5"/>
                      <a:pt x="0" y="3"/>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44" name="Freeform 3329">
                <a:extLst>
                  <a:ext uri="{FF2B5EF4-FFF2-40B4-BE49-F238E27FC236}">
                    <a16:creationId xmlns:a16="http://schemas.microsoft.com/office/drawing/2014/main" id="{5072DF4B-D315-8AD2-3420-54D2905A515A}"/>
                  </a:ext>
                </a:extLst>
              </p:cNvPr>
              <p:cNvSpPr>
                <a:spLocks/>
              </p:cNvSpPr>
              <p:nvPr/>
            </p:nvSpPr>
            <p:spPr bwMode="auto">
              <a:xfrm>
                <a:off x="12815436" y="3635942"/>
                <a:ext cx="38623" cy="38623"/>
              </a:xfrm>
              <a:custGeom>
                <a:avLst/>
                <a:gdLst>
                  <a:gd name="T0" fmla="*/ 0 w 6"/>
                  <a:gd name="T1" fmla="*/ 2 h 6"/>
                  <a:gd name="T2" fmla="*/ 4 w 6"/>
                  <a:gd name="T3" fmla="*/ 0 h 6"/>
                  <a:gd name="T4" fmla="*/ 5 w 6"/>
                  <a:gd name="T5" fmla="*/ 4 h 6"/>
                  <a:gd name="T6" fmla="*/ 2 w 6"/>
                  <a:gd name="T7" fmla="*/ 6 h 6"/>
                  <a:gd name="T8" fmla="*/ 0 w 6"/>
                  <a:gd name="T9" fmla="*/ 2 h 6"/>
                </a:gdLst>
                <a:ahLst/>
                <a:cxnLst>
                  <a:cxn ang="0">
                    <a:pos x="T0" y="T1"/>
                  </a:cxn>
                  <a:cxn ang="0">
                    <a:pos x="T2" y="T3"/>
                  </a:cxn>
                  <a:cxn ang="0">
                    <a:pos x="T4" y="T5"/>
                  </a:cxn>
                  <a:cxn ang="0">
                    <a:pos x="T6" y="T7"/>
                  </a:cxn>
                  <a:cxn ang="0">
                    <a:pos x="T8" y="T9"/>
                  </a:cxn>
                </a:cxnLst>
                <a:rect l="0" t="0" r="r" b="b"/>
                <a:pathLst>
                  <a:path w="6" h="6">
                    <a:moveTo>
                      <a:pt x="0" y="2"/>
                    </a:moveTo>
                    <a:cubicBezTo>
                      <a:pt x="1" y="1"/>
                      <a:pt x="2" y="0"/>
                      <a:pt x="4" y="0"/>
                    </a:cubicBezTo>
                    <a:cubicBezTo>
                      <a:pt x="5" y="1"/>
                      <a:pt x="6" y="2"/>
                      <a:pt x="5" y="4"/>
                    </a:cubicBezTo>
                    <a:cubicBezTo>
                      <a:pt x="5" y="5"/>
                      <a:pt x="4" y="6"/>
                      <a:pt x="2" y="6"/>
                    </a:cubicBezTo>
                    <a:cubicBezTo>
                      <a:pt x="1" y="5"/>
                      <a:pt x="0" y="4"/>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45" name="Freeform 3330">
                <a:extLst>
                  <a:ext uri="{FF2B5EF4-FFF2-40B4-BE49-F238E27FC236}">
                    <a16:creationId xmlns:a16="http://schemas.microsoft.com/office/drawing/2014/main" id="{A0A12F52-3B55-4E79-9066-70D47E17E69C}"/>
                  </a:ext>
                </a:extLst>
              </p:cNvPr>
              <p:cNvSpPr>
                <a:spLocks/>
              </p:cNvSpPr>
              <p:nvPr/>
            </p:nvSpPr>
            <p:spPr bwMode="auto">
              <a:xfrm>
                <a:off x="12605766" y="3459378"/>
                <a:ext cx="33106" cy="24829"/>
              </a:xfrm>
              <a:custGeom>
                <a:avLst/>
                <a:gdLst>
                  <a:gd name="T0" fmla="*/ 1 w 5"/>
                  <a:gd name="T1" fmla="*/ 1 h 4"/>
                  <a:gd name="T2" fmla="*/ 3 w 5"/>
                  <a:gd name="T3" fmla="*/ 0 h 4"/>
                  <a:gd name="T4" fmla="*/ 4 w 5"/>
                  <a:gd name="T5" fmla="*/ 2 h 4"/>
                  <a:gd name="T6" fmla="*/ 2 w 5"/>
                  <a:gd name="T7" fmla="*/ 4 h 4"/>
                  <a:gd name="T8" fmla="*/ 1 w 5"/>
                  <a:gd name="T9" fmla="*/ 1 h 4"/>
                </a:gdLst>
                <a:ahLst/>
                <a:cxnLst>
                  <a:cxn ang="0">
                    <a:pos x="T0" y="T1"/>
                  </a:cxn>
                  <a:cxn ang="0">
                    <a:pos x="T2" y="T3"/>
                  </a:cxn>
                  <a:cxn ang="0">
                    <a:pos x="T4" y="T5"/>
                  </a:cxn>
                  <a:cxn ang="0">
                    <a:pos x="T6" y="T7"/>
                  </a:cxn>
                  <a:cxn ang="0">
                    <a:pos x="T8" y="T9"/>
                  </a:cxn>
                </a:cxnLst>
                <a:rect l="0" t="0" r="r" b="b"/>
                <a:pathLst>
                  <a:path w="5" h="4">
                    <a:moveTo>
                      <a:pt x="1" y="1"/>
                    </a:moveTo>
                    <a:cubicBezTo>
                      <a:pt x="1" y="0"/>
                      <a:pt x="2" y="0"/>
                      <a:pt x="3" y="0"/>
                    </a:cubicBezTo>
                    <a:cubicBezTo>
                      <a:pt x="4" y="0"/>
                      <a:pt x="5" y="1"/>
                      <a:pt x="4" y="2"/>
                    </a:cubicBezTo>
                    <a:cubicBezTo>
                      <a:pt x="4" y="3"/>
                      <a:pt x="3" y="4"/>
                      <a:pt x="2" y="4"/>
                    </a:cubicBezTo>
                    <a:cubicBezTo>
                      <a:pt x="1" y="3"/>
                      <a:pt x="0" y="2"/>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46" name="Freeform 3331">
                <a:extLst>
                  <a:ext uri="{FF2B5EF4-FFF2-40B4-BE49-F238E27FC236}">
                    <a16:creationId xmlns:a16="http://schemas.microsoft.com/office/drawing/2014/main" id="{ABD106C0-D7C2-43F7-B6F6-61CE37453B36}"/>
                  </a:ext>
                </a:extLst>
              </p:cNvPr>
              <p:cNvSpPr>
                <a:spLocks/>
              </p:cNvSpPr>
              <p:nvPr/>
            </p:nvSpPr>
            <p:spPr bwMode="auto">
              <a:xfrm>
                <a:off x="13069246" y="3693877"/>
                <a:ext cx="27588" cy="27588"/>
              </a:xfrm>
              <a:custGeom>
                <a:avLst/>
                <a:gdLst>
                  <a:gd name="T0" fmla="*/ 0 w 4"/>
                  <a:gd name="T1" fmla="*/ 1 h 4"/>
                  <a:gd name="T2" fmla="*/ 2 w 4"/>
                  <a:gd name="T3" fmla="*/ 0 h 4"/>
                  <a:gd name="T4" fmla="*/ 4 w 4"/>
                  <a:gd name="T5" fmla="*/ 2 h 4"/>
                  <a:gd name="T6" fmla="*/ 1 w 4"/>
                  <a:gd name="T7" fmla="*/ 4 h 4"/>
                  <a:gd name="T8" fmla="*/ 0 w 4"/>
                  <a:gd name="T9" fmla="*/ 1 h 4"/>
                </a:gdLst>
                <a:ahLst/>
                <a:cxnLst>
                  <a:cxn ang="0">
                    <a:pos x="T0" y="T1"/>
                  </a:cxn>
                  <a:cxn ang="0">
                    <a:pos x="T2" y="T3"/>
                  </a:cxn>
                  <a:cxn ang="0">
                    <a:pos x="T4" y="T5"/>
                  </a:cxn>
                  <a:cxn ang="0">
                    <a:pos x="T6" y="T7"/>
                  </a:cxn>
                  <a:cxn ang="0">
                    <a:pos x="T8" y="T9"/>
                  </a:cxn>
                </a:cxnLst>
                <a:rect l="0" t="0" r="r" b="b"/>
                <a:pathLst>
                  <a:path w="4" h="4">
                    <a:moveTo>
                      <a:pt x="0" y="1"/>
                    </a:moveTo>
                    <a:cubicBezTo>
                      <a:pt x="0" y="0"/>
                      <a:pt x="1" y="0"/>
                      <a:pt x="2" y="0"/>
                    </a:cubicBezTo>
                    <a:cubicBezTo>
                      <a:pt x="3" y="0"/>
                      <a:pt x="4" y="1"/>
                      <a:pt x="4" y="2"/>
                    </a:cubicBezTo>
                    <a:cubicBezTo>
                      <a:pt x="3" y="3"/>
                      <a:pt x="2" y="4"/>
                      <a:pt x="1" y="4"/>
                    </a:cubicBezTo>
                    <a:cubicBezTo>
                      <a:pt x="0" y="3"/>
                      <a:pt x="0" y="2"/>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47" name="Freeform 3332">
                <a:extLst>
                  <a:ext uri="{FF2B5EF4-FFF2-40B4-BE49-F238E27FC236}">
                    <a16:creationId xmlns:a16="http://schemas.microsoft.com/office/drawing/2014/main" id="{4C41C7F3-2981-A131-39CD-1ECC1EF7AB55}"/>
                  </a:ext>
                </a:extLst>
              </p:cNvPr>
              <p:cNvSpPr>
                <a:spLocks/>
              </p:cNvSpPr>
              <p:nvPr/>
            </p:nvSpPr>
            <p:spPr bwMode="auto">
              <a:xfrm>
                <a:off x="12763018" y="3406961"/>
                <a:ext cx="24829" cy="33106"/>
              </a:xfrm>
              <a:custGeom>
                <a:avLst/>
                <a:gdLst>
                  <a:gd name="T0" fmla="*/ 0 w 4"/>
                  <a:gd name="T1" fmla="*/ 2 h 5"/>
                  <a:gd name="T2" fmla="*/ 2 w 4"/>
                  <a:gd name="T3" fmla="*/ 1 h 5"/>
                  <a:gd name="T4" fmla="*/ 4 w 4"/>
                  <a:gd name="T5" fmla="*/ 3 h 5"/>
                  <a:gd name="T6" fmla="*/ 1 w 4"/>
                  <a:gd name="T7" fmla="*/ 4 h 5"/>
                  <a:gd name="T8" fmla="*/ 0 w 4"/>
                  <a:gd name="T9" fmla="*/ 2 h 5"/>
                </a:gdLst>
                <a:ahLst/>
                <a:cxnLst>
                  <a:cxn ang="0">
                    <a:pos x="T0" y="T1"/>
                  </a:cxn>
                  <a:cxn ang="0">
                    <a:pos x="T2" y="T3"/>
                  </a:cxn>
                  <a:cxn ang="0">
                    <a:pos x="T4" y="T5"/>
                  </a:cxn>
                  <a:cxn ang="0">
                    <a:pos x="T6" y="T7"/>
                  </a:cxn>
                  <a:cxn ang="0">
                    <a:pos x="T8" y="T9"/>
                  </a:cxn>
                </a:cxnLst>
                <a:rect l="0" t="0" r="r" b="b"/>
                <a:pathLst>
                  <a:path w="4" h="5">
                    <a:moveTo>
                      <a:pt x="0" y="2"/>
                    </a:moveTo>
                    <a:cubicBezTo>
                      <a:pt x="0" y="1"/>
                      <a:pt x="1" y="0"/>
                      <a:pt x="2" y="1"/>
                    </a:cubicBezTo>
                    <a:cubicBezTo>
                      <a:pt x="3" y="1"/>
                      <a:pt x="4" y="2"/>
                      <a:pt x="4" y="3"/>
                    </a:cubicBezTo>
                    <a:cubicBezTo>
                      <a:pt x="3" y="4"/>
                      <a:pt x="2" y="5"/>
                      <a:pt x="1" y="4"/>
                    </a:cubicBezTo>
                    <a:cubicBezTo>
                      <a:pt x="0" y="4"/>
                      <a:pt x="0" y="3"/>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48" name="Freeform 3333">
                <a:extLst>
                  <a:ext uri="{FF2B5EF4-FFF2-40B4-BE49-F238E27FC236}">
                    <a16:creationId xmlns:a16="http://schemas.microsoft.com/office/drawing/2014/main" id="{03D091C0-1994-04D1-361C-16E904350E3C}"/>
                  </a:ext>
                </a:extLst>
              </p:cNvPr>
              <p:cNvSpPr>
                <a:spLocks/>
              </p:cNvSpPr>
              <p:nvPr/>
            </p:nvSpPr>
            <p:spPr bwMode="auto">
              <a:xfrm>
                <a:off x="12407132" y="2921410"/>
                <a:ext cx="27588" cy="27588"/>
              </a:xfrm>
              <a:custGeom>
                <a:avLst/>
                <a:gdLst>
                  <a:gd name="T0" fmla="*/ 0 w 4"/>
                  <a:gd name="T1" fmla="*/ 1 h 4"/>
                  <a:gd name="T2" fmla="*/ 2 w 4"/>
                  <a:gd name="T3" fmla="*/ 0 h 4"/>
                  <a:gd name="T4" fmla="*/ 4 w 4"/>
                  <a:gd name="T5" fmla="*/ 2 h 4"/>
                  <a:gd name="T6" fmla="*/ 1 w 4"/>
                  <a:gd name="T7" fmla="*/ 4 h 4"/>
                  <a:gd name="T8" fmla="*/ 0 w 4"/>
                  <a:gd name="T9" fmla="*/ 1 h 4"/>
                </a:gdLst>
                <a:ahLst/>
                <a:cxnLst>
                  <a:cxn ang="0">
                    <a:pos x="T0" y="T1"/>
                  </a:cxn>
                  <a:cxn ang="0">
                    <a:pos x="T2" y="T3"/>
                  </a:cxn>
                  <a:cxn ang="0">
                    <a:pos x="T4" y="T5"/>
                  </a:cxn>
                  <a:cxn ang="0">
                    <a:pos x="T6" y="T7"/>
                  </a:cxn>
                  <a:cxn ang="0">
                    <a:pos x="T8" y="T9"/>
                  </a:cxn>
                </a:cxnLst>
                <a:rect l="0" t="0" r="r" b="b"/>
                <a:pathLst>
                  <a:path w="4" h="4">
                    <a:moveTo>
                      <a:pt x="0" y="1"/>
                    </a:moveTo>
                    <a:cubicBezTo>
                      <a:pt x="0" y="0"/>
                      <a:pt x="1" y="0"/>
                      <a:pt x="2" y="0"/>
                    </a:cubicBezTo>
                    <a:cubicBezTo>
                      <a:pt x="3" y="0"/>
                      <a:pt x="4" y="1"/>
                      <a:pt x="4" y="2"/>
                    </a:cubicBezTo>
                    <a:cubicBezTo>
                      <a:pt x="3" y="3"/>
                      <a:pt x="2" y="4"/>
                      <a:pt x="1" y="4"/>
                    </a:cubicBezTo>
                    <a:cubicBezTo>
                      <a:pt x="0" y="3"/>
                      <a:pt x="0" y="2"/>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49" name="Freeform 3334">
                <a:extLst>
                  <a:ext uri="{FF2B5EF4-FFF2-40B4-BE49-F238E27FC236}">
                    <a16:creationId xmlns:a16="http://schemas.microsoft.com/office/drawing/2014/main" id="{82CA59AA-AF9B-4D2A-E419-B4A20DC6526D}"/>
                  </a:ext>
                </a:extLst>
              </p:cNvPr>
              <p:cNvSpPr>
                <a:spLocks/>
              </p:cNvSpPr>
              <p:nvPr/>
            </p:nvSpPr>
            <p:spPr bwMode="auto">
              <a:xfrm>
                <a:off x="12067798" y="3420755"/>
                <a:ext cx="24829" cy="24829"/>
              </a:xfrm>
              <a:custGeom>
                <a:avLst/>
                <a:gdLst>
                  <a:gd name="T0" fmla="*/ 0 w 4"/>
                  <a:gd name="T1" fmla="*/ 1 h 4"/>
                  <a:gd name="T2" fmla="*/ 3 w 4"/>
                  <a:gd name="T3" fmla="*/ 0 h 4"/>
                  <a:gd name="T4" fmla="*/ 4 w 4"/>
                  <a:gd name="T5" fmla="*/ 2 h 4"/>
                  <a:gd name="T6" fmla="*/ 2 w 4"/>
                  <a:gd name="T7" fmla="*/ 4 h 4"/>
                  <a:gd name="T8" fmla="*/ 0 w 4"/>
                  <a:gd name="T9" fmla="*/ 1 h 4"/>
                </a:gdLst>
                <a:ahLst/>
                <a:cxnLst>
                  <a:cxn ang="0">
                    <a:pos x="T0" y="T1"/>
                  </a:cxn>
                  <a:cxn ang="0">
                    <a:pos x="T2" y="T3"/>
                  </a:cxn>
                  <a:cxn ang="0">
                    <a:pos x="T4" y="T5"/>
                  </a:cxn>
                  <a:cxn ang="0">
                    <a:pos x="T6" y="T7"/>
                  </a:cxn>
                  <a:cxn ang="0">
                    <a:pos x="T8" y="T9"/>
                  </a:cxn>
                </a:cxnLst>
                <a:rect l="0" t="0" r="r" b="b"/>
                <a:pathLst>
                  <a:path w="4" h="4">
                    <a:moveTo>
                      <a:pt x="0" y="1"/>
                    </a:moveTo>
                    <a:cubicBezTo>
                      <a:pt x="1" y="0"/>
                      <a:pt x="2" y="0"/>
                      <a:pt x="3" y="0"/>
                    </a:cubicBezTo>
                    <a:cubicBezTo>
                      <a:pt x="4" y="0"/>
                      <a:pt x="4" y="1"/>
                      <a:pt x="4" y="2"/>
                    </a:cubicBezTo>
                    <a:cubicBezTo>
                      <a:pt x="4" y="3"/>
                      <a:pt x="3" y="4"/>
                      <a:pt x="2" y="4"/>
                    </a:cubicBezTo>
                    <a:cubicBezTo>
                      <a:pt x="1" y="3"/>
                      <a:pt x="0" y="2"/>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50" name="Freeform 3335">
                <a:extLst>
                  <a:ext uri="{FF2B5EF4-FFF2-40B4-BE49-F238E27FC236}">
                    <a16:creationId xmlns:a16="http://schemas.microsoft.com/office/drawing/2014/main" id="{8ABAF01B-5746-F8B9-9F24-E569131DE63C}"/>
                  </a:ext>
                </a:extLst>
              </p:cNvPr>
              <p:cNvSpPr>
                <a:spLocks/>
              </p:cNvSpPr>
              <p:nvPr/>
            </p:nvSpPr>
            <p:spPr bwMode="auto">
              <a:xfrm>
                <a:off x="11444307" y="3197291"/>
                <a:ext cx="27588" cy="24829"/>
              </a:xfrm>
              <a:custGeom>
                <a:avLst/>
                <a:gdLst>
                  <a:gd name="T0" fmla="*/ 0 w 4"/>
                  <a:gd name="T1" fmla="*/ 1 h 4"/>
                  <a:gd name="T2" fmla="*/ 2 w 4"/>
                  <a:gd name="T3" fmla="*/ 0 h 4"/>
                  <a:gd name="T4" fmla="*/ 4 w 4"/>
                  <a:gd name="T5" fmla="*/ 2 h 4"/>
                  <a:gd name="T6" fmla="*/ 1 w 4"/>
                  <a:gd name="T7" fmla="*/ 3 h 4"/>
                  <a:gd name="T8" fmla="*/ 0 w 4"/>
                  <a:gd name="T9" fmla="*/ 1 h 4"/>
                </a:gdLst>
                <a:ahLst/>
                <a:cxnLst>
                  <a:cxn ang="0">
                    <a:pos x="T0" y="T1"/>
                  </a:cxn>
                  <a:cxn ang="0">
                    <a:pos x="T2" y="T3"/>
                  </a:cxn>
                  <a:cxn ang="0">
                    <a:pos x="T4" y="T5"/>
                  </a:cxn>
                  <a:cxn ang="0">
                    <a:pos x="T6" y="T7"/>
                  </a:cxn>
                  <a:cxn ang="0">
                    <a:pos x="T8" y="T9"/>
                  </a:cxn>
                </a:cxnLst>
                <a:rect l="0" t="0" r="r" b="b"/>
                <a:pathLst>
                  <a:path w="4" h="4">
                    <a:moveTo>
                      <a:pt x="0" y="1"/>
                    </a:moveTo>
                    <a:cubicBezTo>
                      <a:pt x="0" y="0"/>
                      <a:pt x="1" y="0"/>
                      <a:pt x="2" y="0"/>
                    </a:cubicBezTo>
                    <a:cubicBezTo>
                      <a:pt x="3" y="0"/>
                      <a:pt x="4" y="1"/>
                      <a:pt x="4" y="2"/>
                    </a:cubicBezTo>
                    <a:cubicBezTo>
                      <a:pt x="3" y="3"/>
                      <a:pt x="2" y="4"/>
                      <a:pt x="1" y="3"/>
                    </a:cubicBezTo>
                    <a:cubicBezTo>
                      <a:pt x="0" y="3"/>
                      <a:pt x="0" y="2"/>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51" name="Freeform 3336">
                <a:extLst>
                  <a:ext uri="{FF2B5EF4-FFF2-40B4-BE49-F238E27FC236}">
                    <a16:creationId xmlns:a16="http://schemas.microsoft.com/office/drawing/2014/main" id="{1F988A8C-67A7-50B8-7B6D-B3ECD1B80430}"/>
                  </a:ext>
                </a:extLst>
              </p:cNvPr>
              <p:cNvSpPr>
                <a:spLocks/>
              </p:cNvSpPr>
              <p:nvPr/>
            </p:nvSpPr>
            <p:spPr bwMode="auto">
              <a:xfrm>
                <a:off x="10481482" y="2383442"/>
                <a:ext cx="52417" cy="52417"/>
              </a:xfrm>
              <a:custGeom>
                <a:avLst/>
                <a:gdLst>
                  <a:gd name="T0" fmla="*/ 2 w 8"/>
                  <a:gd name="T1" fmla="*/ 1 h 8"/>
                  <a:gd name="T2" fmla="*/ 7 w 8"/>
                  <a:gd name="T3" fmla="*/ 3 h 8"/>
                  <a:gd name="T4" fmla="*/ 5 w 8"/>
                  <a:gd name="T5" fmla="*/ 7 h 8"/>
                  <a:gd name="T6" fmla="*/ 1 w 8"/>
                  <a:gd name="T7" fmla="*/ 6 h 8"/>
                  <a:gd name="T8" fmla="*/ 2 w 8"/>
                  <a:gd name="T9" fmla="*/ 1 h 8"/>
                </a:gdLst>
                <a:ahLst/>
                <a:cxnLst>
                  <a:cxn ang="0">
                    <a:pos x="T0" y="T1"/>
                  </a:cxn>
                  <a:cxn ang="0">
                    <a:pos x="T2" y="T3"/>
                  </a:cxn>
                  <a:cxn ang="0">
                    <a:pos x="T4" y="T5"/>
                  </a:cxn>
                  <a:cxn ang="0">
                    <a:pos x="T6" y="T7"/>
                  </a:cxn>
                  <a:cxn ang="0">
                    <a:pos x="T8" y="T9"/>
                  </a:cxn>
                </a:cxnLst>
                <a:rect l="0" t="0" r="r" b="b"/>
                <a:pathLst>
                  <a:path w="8" h="8">
                    <a:moveTo>
                      <a:pt x="2" y="1"/>
                    </a:moveTo>
                    <a:cubicBezTo>
                      <a:pt x="4" y="0"/>
                      <a:pt x="6" y="1"/>
                      <a:pt x="7" y="3"/>
                    </a:cubicBezTo>
                    <a:cubicBezTo>
                      <a:pt x="8" y="4"/>
                      <a:pt x="7" y="6"/>
                      <a:pt x="5" y="7"/>
                    </a:cubicBezTo>
                    <a:cubicBezTo>
                      <a:pt x="4" y="8"/>
                      <a:pt x="2" y="7"/>
                      <a:pt x="1" y="6"/>
                    </a:cubicBezTo>
                    <a:cubicBezTo>
                      <a:pt x="0" y="4"/>
                      <a:pt x="0" y="2"/>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52" name="Freeform 3337">
                <a:extLst>
                  <a:ext uri="{FF2B5EF4-FFF2-40B4-BE49-F238E27FC236}">
                    <a16:creationId xmlns:a16="http://schemas.microsoft.com/office/drawing/2014/main" id="{2D9FD4EA-B77E-3FF8-EC69-4DCB87D48A82}"/>
                  </a:ext>
                </a:extLst>
              </p:cNvPr>
              <p:cNvSpPr>
                <a:spLocks/>
              </p:cNvSpPr>
              <p:nvPr/>
            </p:nvSpPr>
            <p:spPr bwMode="auto">
              <a:xfrm>
                <a:off x="9852474" y="2082732"/>
                <a:ext cx="52417" cy="52417"/>
              </a:xfrm>
              <a:custGeom>
                <a:avLst/>
                <a:gdLst>
                  <a:gd name="T0" fmla="*/ 3 w 8"/>
                  <a:gd name="T1" fmla="*/ 1 h 8"/>
                  <a:gd name="T2" fmla="*/ 7 w 8"/>
                  <a:gd name="T3" fmla="*/ 3 h 8"/>
                  <a:gd name="T4" fmla="*/ 6 w 8"/>
                  <a:gd name="T5" fmla="*/ 7 h 8"/>
                  <a:gd name="T6" fmla="*/ 1 w 8"/>
                  <a:gd name="T7" fmla="*/ 6 h 8"/>
                  <a:gd name="T8" fmla="*/ 3 w 8"/>
                  <a:gd name="T9" fmla="*/ 1 h 8"/>
                </a:gdLst>
                <a:ahLst/>
                <a:cxnLst>
                  <a:cxn ang="0">
                    <a:pos x="T0" y="T1"/>
                  </a:cxn>
                  <a:cxn ang="0">
                    <a:pos x="T2" y="T3"/>
                  </a:cxn>
                  <a:cxn ang="0">
                    <a:pos x="T4" y="T5"/>
                  </a:cxn>
                  <a:cxn ang="0">
                    <a:pos x="T6" y="T7"/>
                  </a:cxn>
                  <a:cxn ang="0">
                    <a:pos x="T8" y="T9"/>
                  </a:cxn>
                </a:cxnLst>
                <a:rect l="0" t="0" r="r" b="b"/>
                <a:pathLst>
                  <a:path w="8" h="8">
                    <a:moveTo>
                      <a:pt x="3" y="1"/>
                    </a:moveTo>
                    <a:cubicBezTo>
                      <a:pt x="4" y="0"/>
                      <a:pt x="6" y="1"/>
                      <a:pt x="7" y="3"/>
                    </a:cubicBezTo>
                    <a:cubicBezTo>
                      <a:pt x="8" y="4"/>
                      <a:pt x="8" y="6"/>
                      <a:pt x="6" y="7"/>
                    </a:cubicBezTo>
                    <a:cubicBezTo>
                      <a:pt x="4" y="8"/>
                      <a:pt x="2" y="8"/>
                      <a:pt x="1" y="6"/>
                    </a:cubicBezTo>
                    <a:cubicBezTo>
                      <a:pt x="0" y="4"/>
                      <a:pt x="1" y="2"/>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53" name="Freeform 3338">
                <a:extLst>
                  <a:ext uri="{FF2B5EF4-FFF2-40B4-BE49-F238E27FC236}">
                    <a16:creationId xmlns:a16="http://schemas.microsoft.com/office/drawing/2014/main" id="{1584EB02-0CD2-114B-C440-3F3AF6075A18}"/>
                  </a:ext>
                </a:extLst>
              </p:cNvPr>
              <p:cNvSpPr>
                <a:spLocks/>
              </p:cNvSpPr>
              <p:nvPr/>
            </p:nvSpPr>
            <p:spPr bwMode="auto">
              <a:xfrm>
                <a:off x="10357336" y="2673117"/>
                <a:ext cx="38623" cy="38623"/>
              </a:xfrm>
              <a:custGeom>
                <a:avLst/>
                <a:gdLst>
                  <a:gd name="T0" fmla="*/ 2 w 6"/>
                  <a:gd name="T1" fmla="*/ 1 h 6"/>
                  <a:gd name="T2" fmla="*/ 5 w 6"/>
                  <a:gd name="T3" fmla="*/ 2 h 6"/>
                  <a:gd name="T4" fmla="*/ 4 w 6"/>
                  <a:gd name="T5" fmla="*/ 5 h 6"/>
                  <a:gd name="T6" fmla="*/ 1 w 6"/>
                  <a:gd name="T7" fmla="*/ 4 h 6"/>
                  <a:gd name="T8" fmla="*/ 2 w 6"/>
                  <a:gd name="T9" fmla="*/ 1 h 6"/>
                </a:gdLst>
                <a:ahLst/>
                <a:cxnLst>
                  <a:cxn ang="0">
                    <a:pos x="T0" y="T1"/>
                  </a:cxn>
                  <a:cxn ang="0">
                    <a:pos x="T2" y="T3"/>
                  </a:cxn>
                  <a:cxn ang="0">
                    <a:pos x="T4" y="T5"/>
                  </a:cxn>
                  <a:cxn ang="0">
                    <a:pos x="T6" y="T7"/>
                  </a:cxn>
                  <a:cxn ang="0">
                    <a:pos x="T8" y="T9"/>
                  </a:cxn>
                </a:cxnLst>
                <a:rect l="0" t="0" r="r" b="b"/>
                <a:pathLst>
                  <a:path w="6" h="6">
                    <a:moveTo>
                      <a:pt x="2" y="1"/>
                    </a:moveTo>
                    <a:cubicBezTo>
                      <a:pt x="3" y="0"/>
                      <a:pt x="5" y="0"/>
                      <a:pt x="5" y="2"/>
                    </a:cubicBezTo>
                    <a:cubicBezTo>
                      <a:pt x="6" y="3"/>
                      <a:pt x="6" y="5"/>
                      <a:pt x="4" y="5"/>
                    </a:cubicBezTo>
                    <a:cubicBezTo>
                      <a:pt x="3" y="6"/>
                      <a:pt x="1" y="5"/>
                      <a:pt x="1" y="4"/>
                    </a:cubicBezTo>
                    <a:cubicBezTo>
                      <a:pt x="0" y="3"/>
                      <a:pt x="0" y="1"/>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54" name="Freeform 3339">
                <a:extLst>
                  <a:ext uri="{FF2B5EF4-FFF2-40B4-BE49-F238E27FC236}">
                    <a16:creationId xmlns:a16="http://schemas.microsoft.com/office/drawing/2014/main" id="{3D6B1928-1475-0716-66F7-836A0CDE3062}"/>
                  </a:ext>
                </a:extLst>
              </p:cNvPr>
              <p:cNvSpPr>
                <a:spLocks/>
              </p:cNvSpPr>
              <p:nvPr/>
            </p:nvSpPr>
            <p:spPr bwMode="auto">
              <a:xfrm>
                <a:off x="9813850" y="2554488"/>
                <a:ext cx="38623" cy="38623"/>
              </a:xfrm>
              <a:custGeom>
                <a:avLst/>
                <a:gdLst>
                  <a:gd name="T0" fmla="*/ 2 w 6"/>
                  <a:gd name="T1" fmla="*/ 1 h 6"/>
                  <a:gd name="T2" fmla="*/ 5 w 6"/>
                  <a:gd name="T3" fmla="*/ 2 h 6"/>
                  <a:gd name="T4" fmla="*/ 4 w 6"/>
                  <a:gd name="T5" fmla="*/ 6 h 6"/>
                  <a:gd name="T6" fmla="*/ 1 w 6"/>
                  <a:gd name="T7" fmla="*/ 5 h 6"/>
                  <a:gd name="T8" fmla="*/ 2 w 6"/>
                  <a:gd name="T9" fmla="*/ 1 h 6"/>
                </a:gdLst>
                <a:ahLst/>
                <a:cxnLst>
                  <a:cxn ang="0">
                    <a:pos x="T0" y="T1"/>
                  </a:cxn>
                  <a:cxn ang="0">
                    <a:pos x="T2" y="T3"/>
                  </a:cxn>
                  <a:cxn ang="0">
                    <a:pos x="T4" y="T5"/>
                  </a:cxn>
                  <a:cxn ang="0">
                    <a:pos x="T6" y="T7"/>
                  </a:cxn>
                  <a:cxn ang="0">
                    <a:pos x="T8" y="T9"/>
                  </a:cxn>
                </a:cxnLst>
                <a:rect l="0" t="0" r="r" b="b"/>
                <a:pathLst>
                  <a:path w="6" h="6">
                    <a:moveTo>
                      <a:pt x="2" y="1"/>
                    </a:moveTo>
                    <a:cubicBezTo>
                      <a:pt x="3" y="0"/>
                      <a:pt x="5" y="1"/>
                      <a:pt x="5" y="2"/>
                    </a:cubicBezTo>
                    <a:cubicBezTo>
                      <a:pt x="6" y="3"/>
                      <a:pt x="6" y="5"/>
                      <a:pt x="4" y="6"/>
                    </a:cubicBezTo>
                    <a:cubicBezTo>
                      <a:pt x="3" y="6"/>
                      <a:pt x="2" y="6"/>
                      <a:pt x="1" y="5"/>
                    </a:cubicBezTo>
                    <a:cubicBezTo>
                      <a:pt x="0" y="3"/>
                      <a:pt x="1" y="2"/>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55" name="Freeform 3340">
                <a:extLst>
                  <a:ext uri="{FF2B5EF4-FFF2-40B4-BE49-F238E27FC236}">
                    <a16:creationId xmlns:a16="http://schemas.microsoft.com/office/drawing/2014/main" id="{FB01D230-4C09-278B-AEC6-79770E8DE796}"/>
                  </a:ext>
                </a:extLst>
              </p:cNvPr>
              <p:cNvSpPr>
                <a:spLocks/>
              </p:cNvSpPr>
              <p:nvPr/>
            </p:nvSpPr>
            <p:spPr bwMode="auto">
              <a:xfrm>
                <a:off x="10972551" y="2797264"/>
                <a:ext cx="41382" cy="38623"/>
              </a:xfrm>
              <a:custGeom>
                <a:avLst/>
                <a:gdLst>
                  <a:gd name="T0" fmla="*/ 2 w 6"/>
                  <a:gd name="T1" fmla="*/ 0 h 6"/>
                  <a:gd name="T2" fmla="*/ 6 w 6"/>
                  <a:gd name="T3" fmla="*/ 1 h 6"/>
                  <a:gd name="T4" fmla="*/ 4 w 6"/>
                  <a:gd name="T5" fmla="*/ 5 h 6"/>
                  <a:gd name="T6" fmla="*/ 1 w 6"/>
                  <a:gd name="T7" fmla="*/ 4 h 6"/>
                  <a:gd name="T8" fmla="*/ 2 w 6"/>
                  <a:gd name="T9" fmla="*/ 0 h 6"/>
                </a:gdLst>
                <a:ahLst/>
                <a:cxnLst>
                  <a:cxn ang="0">
                    <a:pos x="T0" y="T1"/>
                  </a:cxn>
                  <a:cxn ang="0">
                    <a:pos x="T2" y="T3"/>
                  </a:cxn>
                  <a:cxn ang="0">
                    <a:pos x="T4" y="T5"/>
                  </a:cxn>
                  <a:cxn ang="0">
                    <a:pos x="T6" y="T7"/>
                  </a:cxn>
                  <a:cxn ang="0">
                    <a:pos x="T8" y="T9"/>
                  </a:cxn>
                </a:cxnLst>
                <a:rect l="0" t="0" r="r" b="b"/>
                <a:pathLst>
                  <a:path w="6" h="6">
                    <a:moveTo>
                      <a:pt x="2" y="0"/>
                    </a:moveTo>
                    <a:cubicBezTo>
                      <a:pt x="3" y="0"/>
                      <a:pt x="5" y="0"/>
                      <a:pt x="6" y="1"/>
                    </a:cubicBezTo>
                    <a:cubicBezTo>
                      <a:pt x="6" y="3"/>
                      <a:pt x="6" y="4"/>
                      <a:pt x="4" y="5"/>
                    </a:cubicBezTo>
                    <a:cubicBezTo>
                      <a:pt x="3" y="6"/>
                      <a:pt x="2" y="5"/>
                      <a:pt x="1" y="4"/>
                    </a:cubicBezTo>
                    <a:cubicBezTo>
                      <a:pt x="0" y="3"/>
                      <a:pt x="1"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56" name="Freeform 3341">
                <a:extLst>
                  <a:ext uri="{FF2B5EF4-FFF2-40B4-BE49-F238E27FC236}">
                    <a16:creationId xmlns:a16="http://schemas.microsoft.com/office/drawing/2014/main" id="{84E92FBE-2998-0AE1-3543-845C84545F9C}"/>
                  </a:ext>
                </a:extLst>
              </p:cNvPr>
              <p:cNvSpPr>
                <a:spLocks/>
              </p:cNvSpPr>
              <p:nvPr/>
            </p:nvSpPr>
            <p:spPr bwMode="auto">
              <a:xfrm>
                <a:off x="10771157" y="2582077"/>
                <a:ext cx="38623" cy="38623"/>
              </a:xfrm>
              <a:custGeom>
                <a:avLst/>
                <a:gdLst>
                  <a:gd name="T0" fmla="*/ 2 w 6"/>
                  <a:gd name="T1" fmla="*/ 1 h 6"/>
                  <a:gd name="T2" fmla="*/ 6 w 6"/>
                  <a:gd name="T3" fmla="*/ 2 h 6"/>
                  <a:gd name="T4" fmla="*/ 5 w 6"/>
                  <a:gd name="T5" fmla="*/ 6 h 6"/>
                  <a:gd name="T6" fmla="*/ 1 w 6"/>
                  <a:gd name="T7" fmla="*/ 5 h 6"/>
                  <a:gd name="T8" fmla="*/ 2 w 6"/>
                  <a:gd name="T9" fmla="*/ 1 h 6"/>
                </a:gdLst>
                <a:ahLst/>
                <a:cxnLst>
                  <a:cxn ang="0">
                    <a:pos x="T0" y="T1"/>
                  </a:cxn>
                  <a:cxn ang="0">
                    <a:pos x="T2" y="T3"/>
                  </a:cxn>
                  <a:cxn ang="0">
                    <a:pos x="T4" y="T5"/>
                  </a:cxn>
                  <a:cxn ang="0">
                    <a:pos x="T6" y="T7"/>
                  </a:cxn>
                  <a:cxn ang="0">
                    <a:pos x="T8" y="T9"/>
                  </a:cxn>
                </a:cxnLst>
                <a:rect l="0" t="0" r="r" b="b"/>
                <a:pathLst>
                  <a:path w="6" h="6">
                    <a:moveTo>
                      <a:pt x="2" y="1"/>
                    </a:moveTo>
                    <a:cubicBezTo>
                      <a:pt x="3" y="0"/>
                      <a:pt x="5" y="1"/>
                      <a:pt x="6" y="2"/>
                    </a:cubicBezTo>
                    <a:cubicBezTo>
                      <a:pt x="6" y="3"/>
                      <a:pt x="6" y="5"/>
                      <a:pt x="5" y="6"/>
                    </a:cubicBezTo>
                    <a:cubicBezTo>
                      <a:pt x="3" y="6"/>
                      <a:pt x="2" y="6"/>
                      <a:pt x="1" y="5"/>
                    </a:cubicBezTo>
                    <a:cubicBezTo>
                      <a:pt x="0" y="3"/>
                      <a:pt x="1" y="2"/>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57" name="Freeform 3342">
                <a:extLst>
                  <a:ext uri="{FF2B5EF4-FFF2-40B4-BE49-F238E27FC236}">
                    <a16:creationId xmlns:a16="http://schemas.microsoft.com/office/drawing/2014/main" id="{02F50A24-9476-E931-5F56-054C45DE68C7}"/>
                  </a:ext>
                </a:extLst>
              </p:cNvPr>
              <p:cNvSpPr>
                <a:spLocks/>
              </p:cNvSpPr>
              <p:nvPr/>
            </p:nvSpPr>
            <p:spPr bwMode="auto">
              <a:xfrm>
                <a:off x="9571075" y="1663393"/>
                <a:ext cx="38623" cy="38623"/>
              </a:xfrm>
              <a:custGeom>
                <a:avLst/>
                <a:gdLst>
                  <a:gd name="T0" fmla="*/ 2 w 6"/>
                  <a:gd name="T1" fmla="*/ 1 h 6"/>
                  <a:gd name="T2" fmla="*/ 6 w 6"/>
                  <a:gd name="T3" fmla="*/ 2 h 6"/>
                  <a:gd name="T4" fmla="*/ 5 w 6"/>
                  <a:gd name="T5" fmla="*/ 6 h 6"/>
                  <a:gd name="T6" fmla="*/ 1 w 6"/>
                  <a:gd name="T7" fmla="*/ 5 h 6"/>
                  <a:gd name="T8" fmla="*/ 2 w 6"/>
                  <a:gd name="T9" fmla="*/ 1 h 6"/>
                </a:gdLst>
                <a:ahLst/>
                <a:cxnLst>
                  <a:cxn ang="0">
                    <a:pos x="T0" y="T1"/>
                  </a:cxn>
                  <a:cxn ang="0">
                    <a:pos x="T2" y="T3"/>
                  </a:cxn>
                  <a:cxn ang="0">
                    <a:pos x="T4" y="T5"/>
                  </a:cxn>
                  <a:cxn ang="0">
                    <a:pos x="T6" y="T7"/>
                  </a:cxn>
                  <a:cxn ang="0">
                    <a:pos x="T8" y="T9"/>
                  </a:cxn>
                </a:cxnLst>
                <a:rect l="0" t="0" r="r" b="b"/>
                <a:pathLst>
                  <a:path w="6" h="6">
                    <a:moveTo>
                      <a:pt x="2" y="1"/>
                    </a:moveTo>
                    <a:cubicBezTo>
                      <a:pt x="3" y="0"/>
                      <a:pt x="5" y="1"/>
                      <a:pt x="6" y="2"/>
                    </a:cubicBezTo>
                    <a:cubicBezTo>
                      <a:pt x="6" y="3"/>
                      <a:pt x="6" y="5"/>
                      <a:pt x="5" y="6"/>
                    </a:cubicBezTo>
                    <a:cubicBezTo>
                      <a:pt x="3" y="6"/>
                      <a:pt x="2" y="6"/>
                      <a:pt x="1" y="5"/>
                    </a:cubicBezTo>
                    <a:cubicBezTo>
                      <a:pt x="0" y="3"/>
                      <a:pt x="1" y="2"/>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58" name="Freeform 3343">
                <a:extLst>
                  <a:ext uri="{FF2B5EF4-FFF2-40B4-BE49-F238E27FC236}">
                    <a16:creationId xmlns:a16="http://schemas.microsoft.com/office/drawing/2014/main" id="{7D2021A7-135C-4153-AB23-C1BBE8329737}"/>
                  </a:ext>
                </a:extLst>
              </p:cNvPr>
              <p:cNvSpPr>
                <a:spLocks/>
              </p:cNvSpPr>
              <p:nvPr/>
            </p:nvSpPr>
            <p:spPr bwMode="auto">
              <a:xfrm>
                <a:off x="9146218" y="1806851"/>
                <a:ext cx="38623" cy="46900"/>
              </a:xfrm>
              <a:custGeom>
                <a:avLst/>
                <a:gdLst>
                  <a:gd name="T0" fmla="*/ 2 w 6"/>
                  <a:gd name="T1" fmla="*/ 1 h 7"/>
                  <a:gd name="T2" fmla="*/ 6 w 6"/>
                  <a:gd name="T3" fmla="*/ 2 h 7"/>
                  <a:gd name="T4" fmla="*/ 5 w 6"/>
                  <a:gd name="T5" fmla="*/ 6 h 7"/>
                  <a:gd name="T6" fmla="*/ 1 w 6"/>
                  <a:gd name="T7" fmla="*/ 5 h 7"/>
                  <a:gd name="T8" fmla="*/ 2 w 6"/>
                  <a:gd name="T9" fmla="*/ 1 h 7"/>
                </a:gdLst>
                <a:ahLst/>
                <a:cxnLst>
                  <a:cxn ang="0">
                    <a:pos x="T0" y="T1"/>
                  </a:cxn>
                  <a:cxn ang="0">
                    <a:pos x="T2" y="T3"/>
                  </a:cxn>
                  <a:cxn ang="0">
                    <a:pos x="T4" y="T5"/>
                  </a:cxn>
                  <a:cxn ang="0">
                    <a:pos x="T6" y="T7"/>
                  </a:cxn>
                  <a:cxn ang="0">
                    <a:pos x="T8" y="T9"/>
                  </a:cxn>
                </a:cxnLst>
                <a:rect l="0" t="0" r="r" b="b"/>
                <a:pathLst>
                  <a:path w="6" h="7">
                    <a:moveTo>
                      <a:pt x="2" y="1"/>
                    </a:moveTo>
                    <a:cubicBezTo>
                      <a:pt x="3" y="0"/>
                      <a:pt x="5" y="1"/>
                      <a:pt x="6" y="2"/>
                    </a:cubicBezTo>
                    <a:cubicBezTo>
                      <a:pt x="6" y="4"/>
                      <a:pt x="6" y="5"/>
                      <a:pt x="5" y="6"/>
                    </a:cubicBezTo>
                    <a:cubicBezTo>
                      <a:pt x="3" y="7"/>
                      <a:pt x="2" y="6"/>
                      <a:pt x="1" y="5"/>
                    </a:cubicBezTo>
                    <a:cubicBezTo>
                      <a:pt x="0" y="3"/>
                      <a:pt x="1" y="2"/>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59" name="Freeform 3344">
                <a:extLst>
                  <a:ext uri="{FF2B5EF4-FFF2-40B4-BE49-F238E27FC236}">
                    <a16:creationId xmlns:a16="http://schemas.microsoft.com/office/drawing/2014/main" id="{5C7E18ED-C8D6-E12E-7106-871705AD8E26}"/>
                  </a:ext>
                </a:extLst>
              </p:cNvPr>
              <p:cNvSpPr>
                <a:spLocks/>
              </p:cNvSpPr>
              <p:nvPr/>
            </p:nvSpPr>
            <p:spPr bwMode="auto">
              <a:xfrm>
                <a:off x="10644252" y="3117286"/>
                <a:ext cx="41382" cy="41382"/>
              </a:xfrm>
              <a:custGeom>
                <a:avLst/>
                <a:gdLst>
                  <a:gd name="T0" fmla="*/ 2 w 6"/>
                  <a:gd name="T1" fmla="*/ 1 h 6"/>
                  <a:gd name="T2" fmla="*/ 6 w 6"/>
                  <a:gd name="T3" fmla="*/ 2 h 6"/>
                  <a:gd name="T4" fmla="*/ 4 w 6"/>
                  <a:gd name="T5" fmla="*/ 5 h 6"/>
                  <a:gd name="T6" fmla="*/ 1 w 6"/>
                  <a:gd name="T7" fmla="*/ 4 h 6"/>
                  <a:gd name="T8" fmla="*/ 2 w 6"/>
                  <a:gd name="T9" fmla="*/ 1 h 6"/>
                </a:gdLst>
                <a:ahLst/>
                <a:cxnLst>
                  <a:cxn ang="0">
                    <a:pos x="T0" y="T1"/>
                  </a:cxn>
                  <a:cxn ang="0">
                    <a:pos x="T2" y="T3"/>
                  </a:cxn>
                  <a:cxn ang="0">
                    <a:pos x="T4" y="T5"/>
                  </a:cxn>
                  <a:cxn ang="0">
                    <a:pos x="T6" y="T7"/>
                  </a:cxn>
                  <a:cxn ang="0">
                    <a:pos x="T8" y="T9"/>
                  </a:cxn>
                </a:cxnLst>
                <a:rect l="0" t="0" r="r" b="b"/>
                <a:pathLst>
                  <a:path w="6" h="6">
                    <a:moveTo>
                      <a:pt x="2" y="1"/>
                    </a:moveTo>
                    <a:cubicBezTo>
                      <a:pt x="3" y="0"/>
                      <a:pt x="5" y="0"/>
                      <a:pt x="6" y="2"/>
                    </a:cubicBezTo>
                    <a:cubicBezTo>
                      <a:pt x="6" y="3"/>
                      <a:pt x="6" y="5"/>
                      <a:pt x="4" y="5"/>
                    </a:cubicBezTo>
                    <a:cubicBezTo>
                      <a:pt x="3" y="6"/>
                      <a:pt x="2" y="5"/>
                      <a:pt x="1" y="4"/>
                    </a:cubicBezTo>
                    <a:cubicBezTo>
                      <a:pt x="0" y="3"/>
                      <a:pt x="1" y="1"/>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60" name="Freeform 3345">
                <a:extLst>
                  <a:ext uri="{FF2B5EF4-FFF2-40B4-BE49-F238E27FC236}">
                    <a16:creationId xmlns:a16="http://schemas.microsoft.com/office/drawing/2014/main" id="{008E5020-4CED-C745-C82D-9D20B9F84ED7}"/>
                  </a:ext>
                </a:extLst>
              </p:cNvPr>
              <p:cNvSpPr>
                <a:spLocks/>
              </p:cNvSpPr>
              <p:nvPr/>
            </p:nvSpPr>
            <p:spPr bwMode="auto">
              <a:xfrm>
                <a:off x="10633217" y="2844164"/>
                <a:ext cx="24829" cy="24829"/>
              </a:xfrm>
              <a:custGeom>
                <a:avLst/>
                <a:gdLst>
                  <a:gd name="T0" fmla="*/ 1 w 4"/>
                  <a:gd name="T1" fmla="*/ 0 h 4"/>
                  <a:gd name="T2" fmla="*/ 4 w 4"/>
                  <a:gd name="T3" fmla="*/ 1 h 4"/>
                  <a:gd name="T4" fmla="*/ 3 w 4"/>
                  <a:gd name="T5" fmla="*/ 4 h 4"/>
                  <a:gd name="T6" fmla="*/ 0 w 4"/>
                  <a:gd name="T7" fmla="*/ 3 h 4"/>
                  <a:gd name="T8" fmla="*/ 1 w 4"/>
                  <a:gd name="T9" fmla="*/ 0 h 4"/>
                </a:gdLst>
                <a:ahLst/>
                <a:cxnLst>
                  <a:cxn ang="0">
                    <a:pos x="T0" y="T1"/>
                  </a:cxn>
                  <a:cxn ang="0">
                    <a:pos x="T2" y="T3"/>
                  </a:cxn>
                  <a:cxn ang="0">
                    <a:pos x="T4" y="T5"/>
                  </a:cxn>
                  <a:cxn ang="0">
                    <a:pos x="T6" y="T7"/>
                  </a:cxn>
                  <a:cxn ang="0">
                    <a:pos x="T8" y="T9"/>
                  </a:cxn>
                </a:cxnLst>
                <a:rect l="0" t="0" r="r" b="b"/>
                <a:pathLst>
                  <a:path w="4" h="4">
                    <a:moveTo>
                      <a:pt x="1" y="0"/>
                    </a:moveTo>
                    <a:cubicBezTo>
                      <a:pt x="2" y="0"/>
                      <a:pt x="3" y="0"/>
                      <a:pt x="4" y="1"/>
                    </a:cubicBezTo>
                    <a:cubicBezTo>
                      <a:pt x="4" y="2"/>
                      <a:pt x="4" y="3"/>
                      <a:pt x="3" y="4"/>
                    </a:cubicBezTo>
                    <a:cubicBezTo>
                      <a:pt x="2" y="4"/>
                      <a:pt x="1" y="4"/>
                      <a:pt x="0" y="3"/>
                    </a:cubicBezTo>
                    <a:cubicBezTo>
                      <a:pt x="0" y="2"/>
                      <a:pt x="0"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61" name="Freeform 3346">
                <a:extLst>
                  <a:ext uri="{FF2B5EF4-FFF2-40B4-BE49-F238E27FC236}">
                    <a16:creationId xmlns:a16="http://schemas.microsoft.com/office/drawing/2014/main" id="{6E400B2C-ACA4-587A-837F-74E86C467370}"/>
                  </a:ext>
                </a:extLst>
              </p:cNvPr>
              <p:cNvSpPr>
                <a:spLocks/>
              </p:cNvSpPr>
              <p:nvPr/>
            </p:nvSpPr>
            <p:spPr bwMode="auto">
              <a:xfrm>
                <a:off x="10790469" y="3335232"/>
                <a:ext cx="33106" cy="24829"/>
              </a:xfrm>
              <a:custGeom>
                <a:avLst/>
                <a:gdLst>
                  <a:gd name="T0" fmla="*/ 2 w 5"/>
                  <a:gd name="T1" fmla="*/ 1 h 4"/>
                  <a:gd name="T2" fmla="*/ 4 w 5"/>
                  <a:gd name="T3" fmla="*/ 1 h 4"/>
                  <a:gd name="T4" fmla="*/ 3 w 5"/>
                  <a:gd name="T5" fmla="*/ 4 h 4"/>
                  <a:gd name="T6" fmla="*/ 1 w 5"/>
                  <a:gd name="T7" fmla="*/ 3 h 4"/>
                  <a:gd name="T8" fmla="*/ 2 w 5"/>
                  <a:gd name="T9" fmla="*/ 1 h 4"/>
                </a:gdLst>
                <a:ahLst/>
                <a:cxnLst>
                  <a:cxn ang="0">
                    <a:pos x="T0" y="T1"/>
                  </a:cxn>
                  <a:cxn ang="0">
                    <a:pos x="T2" y="T3"/>
                  </a:cxn>
                  <a:cxn ang="0">
                    <a:pos x="T4" y="T5"/>
                  </a:cxn>
                  <a:cxn ang="0">
                    <a:pos x="T6" y="T7"/>
                  </a:cxn>
                  <a:cxn ang="0">
                    <a:pos x="T8" y="T9"/>
                  </a:cxn>
                </a:cxnLst>
                <a:rect l="0" t="0" r="r" b="b"/>
                <a:pathLst>
                  <a:path w="5" h="4">
                    <a:moveTo>
                      <a:pt x="2" y="1"/>
                    </a:moveTo>
                    <a:cubicBezTo>
                      <a:pt x="2" y="0"/>
                      <a:pt x="4" y="1"/>
                      <a:pt x="4" y="1"/>
                    </a:cubicBezTo>
                    <a:cubicBezTo>
                      <a:pt x="5" y="2"/>
                      <a:pt x="4" y="3"/>
                      <a:pt x="3" y="4"/>
                    </a:cubicBezTo>
                    <a:cubicBezTo>
                      <a:pt x="2" y="4"/>
                      <a:pt x="1" y="4"/>
                      <a:pt x="1" y="3"/>
                    </a:cubicBezTo>
                    <a:cubicBezTo>
                      <a:pt x="0" y="2"/>
                      <a:pt x="1" y="1"/>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62" name="Freeform 3347">
                <a:extLst>
                  <a:ext uri="{FF2B5EF4-FFF2-40B4-BE49-F238E27FC236}">
                    <a16:creationId xmlns:a16="http://schemas.microsoft.com/office/drawing/2014/main" id="{0F7748C9-48E7-A30D-7D7B-9C1702F592D8}"/>
                  </a:ext>
                </a:extLst>
              </p:cNvPr>
              <p:cNvSpPr>
                <a:spLocks/>
              </p:cNvSpPr>
              <p:nvPr/>
            </p:nvSpPr>
            <p:spPr bwMode="auto">
              <a:xfrm>
                <a:off x="10776675" y="2915893"/>
                <a:ext cx="24829" cy="33106"/>
              </a:xfrm>
              <a:custGeom>
                <a:avLst/>
                <a:gdLst>
                  <a:gd name="T0" fmla="*/ 1 w 4"/>
                  <a:gd name="T1" fmla="*/ 1 h 5"/>
                  <a:gd name="T2" fmla="*/ 4 w 4"/>
                  <a:gd name="T3" fmla="*/ 1 h 5"/>
                  <a:gd name="T4" fmla="*/ 3 w 4"/>
                  <a:gd name="T5" fmla="*/ 4 h 5"/>
                  <a:gd name="T6" fmla="*/ 0 w 4"/>
                  <a:gd name="T7" fmla="*/ 3 h 5"/>
                  <a:gd name="T8" fmla="*/ 1 w 4"/>
                  <a:gd name="T9" fmla="*/ 1 h 5"/>
                </a:gdLst>
                <a:ahLst/>
                <a:cxnLst>
                  <a:cxn ang="0">
                    <a:pos x="T0" y="T1"/>
                  </a:cxn>
                  <a:cxn ang="0">
                    <a:pos x="T2" y="T3"/>
                  </a:cxn>
                  <a:cxn ang="0">
                    <a:pos x="T4" y="T5"/>
                  </a:cxn>
                  <a:cxn ang="0">
                    <a:pos x="T6" y="T7"/>
                  </a:cxn>
                  <a:cxn ang="0">
                    <a:pos x="T8" y="T9"/>
                  </a:cxn>
                </a:cxnLst>
                <a:rect l="0" t="0" r="r" b="b"/>
                <a:pathLst>
                  <a:path w="4" h="5">
                    <a:moveTo>
                      <a:pt x="1" y="1"/>
                    </a:moveTo>
                    <a:cubicBezTo>
                      <a:pt x="2" y="0"/>
                      <a:pt x="3" y="1"/>
                      <a:pt x="4" y="1"/>
                    </a:cubicBezTo>
                    <a:cubicBezTo>
                      <a:pt x="4" y="2"/>
                      <a:pt x="4" y="4"/>
                      <a:pt x="3" y="4"/>
                    </a:cubicBezTo>
                    <a:cubicBezTo>
                      <a:pt x="2" y="5"/>
                      <a:pt x="1" y="4"/>
                      <a:pt x="0" y="3"/>
                    </a:cubicBezTo>
                    <a:cubicBezTo>
                      <a:pt x="0" y="2"/>
                      <a:pt x="0"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63" name="Freeform 3348">
                <a:extLst>
                  <a:ext uri="{FF2B5EF4-FFF2-40B4-BE49-F238E27FC236}">
                    <a16:creationId xmlns:a16="http://schemas.microsoft.com/office/drawing/2014/main" id="{0C3DB692-9820-9D70-229B-A11F7BB8A94A}"/>
                  </a:ext>
                </a:extLst>
              </p:cNvPr>
              <p:cNvSpPr>
                <a:spLocks/>
              </p:cNvSpPr>
              <p:nvPr/>
            </p:nvSpPr>
            <p:spPr bwMode="auto">
              <a:xfrm>
                <a:off x="10867716" y="2319990"/>
                <a:ext cx="33106" cy="24829"/>
              </a:xfrm>
              <a:custGeom>
                <a:avLst/>
                <a:gdLst>
                  <a:gd name="T0" fmla="*/ 2 w 5"/>
                  <a:gd name="T1" fmla="*/ 1 h 4"/>
                  <a:gd name="T2" fmla="*/ 4 w 5"/>
                  <a:gd name="T3" fmla="*/ 1 h 4"/>
                  <a:gd name="T4" fmla="*/ 3 w 5"/>
                  <a:gd name="T5" fmla="*/ 4 h 4"/>
                  <a:gd name="T6" fmla="*/ 1 w 5"/>
                  <a:gd name="T7" fmla="*/ 3 h 4"/>
                  <a:gd name="T8" fmla="*/ 2 w 5"/>
                  <a:gd name="T9" fmla="*/ 1 h 4"/>
                </a:gdLst>
                <a:ahLst/>
                <a:cxnLst>
                  <a:cxn ang="0">
                    <a:pos x="T0" y="T1"/>
                  </a:cxn>
                  <a:cxn ang="0">
                    <a:pos x="T2" y="T3"/>
                  </a:cxn>
                  <a:cxn ang="0">
                    <a:pos x="T4" y="T5"/>
                  </a:cxn>
                  <a:cxn ang="0">
                    <a:pos x="T6" y="T7"/>
                  </a:cxn>
                  <a:cxn ang="0">
                    <a:pos x="T8" y="T9"/>
                  </a:cxn>
                </a:cxnLst>
                <a:rect l="0" t="0" r="r" b="b"/>
                <a:pathLst>
                  <a:path w="5" h="4">
                    <a:moveTo>
                      <a:pt x="2" y="1"/>
                    </a:moveTo>
                    <a:cubicBezTo>
                      <a:pt x="3" y="0"/>
                      <a:pt x="4" y="1"/>
                      <a:pt x="4" y="1"/>
                    </a:cubicBezTo>
                    <a:cubicBezTo>
                      <a:pt x="5" y="2"/>
                      <a:pt x="4" y="4"/>
                      <a:pt x="3" y="4"/>
                    </a:cubicBezTo>
                    <a:cubicBezTo>
                      <a:pt x="3" y="4"/>
                      <a:pt x="1" y="4"/>
                      <a:pt x="1" y="3"/>
                    </a:cubicBezTo>
                    <a:cubicBezTo>
                      <a:pt x="0" y="2"/>
                      <a:pt x="1" y="1"/>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64" name="Freeform 3349">
                <a:extLst>
                  <a:ext uri="{FF2B5EF4-FFF2-40B4-BE49-F238E27FC236}">
                    <a16:creationId xmlns:a16="http://schemas.microsoft.com/office/drawing/2014/main" id="{73931403-EAEF-4AE6-4142-1C81096D18DF}"/>
                  </a:ext>
                </a:extLst>
              </p:cNvPr>
              <p:cNvSpPr>
                <a:spLocks/>
              </p:cNvSpPr>
              <p:nvPr/>
            </p:nvSpPr>
            <p:spPr bwMode="auto">
              <a:xfrm>
                <a:off x="10277330" y="2430342"/>
                <a:ext cx="27588" cy="33106"/>
              </a:xfrm>
              <a:custGeom>
                <a:avLst/>
                <a:gdLst>
                  <a:gd name="T0" fmla="*/ 1 w 4"/>
                  <a:gd name="T1" fmla="*/ 1 h 5"/>
                  <a:gd name="T2" fmla="*/ 4 w 4"/>
                  <a:gd name="T3" fmla="*/ 2 h 5"/>
                  <a:gd name="T4" fmla="*/ 3 w 4"/>
                  <a:gd name="T5" fmla="*/ 4 h 5"/>
                  <a:gd name="T6" fmla="*/ 1 w 4"/>
                  <a:gd name="T7" fmla="*/ 3 h 5"/>
                  <a:gd name="T8" fmla="*/ 1 w 4"/>
                  <a:gd name="T9" fmla="*/ 1 h 5"/>
                </a:gdLst>
                <a:ahLst/>
                <a:cxnLst>
                  <a:cxn ang="0">
                    <a:pos x="T0" y="T1"/>
                  </a:cxn>
                  <a:cxn ang="0">
                    <a:pos x="T2" y="T3"/>
                  </a:cxn>
                  <a:cxn ang="0">
                    <a:pos x="T4" y="T5"/>
                  </a:cxn>
                  <a:cxn ang="0">
                    <a:pos x="T6" y="T7"/>
                  </a:cxn>
                  <a:cxn ang="0">
                    <a:pos x="T8" y="T9"/>
                  </a:cxn>
                </a:cxnLst>
                <a:rect l="0" t="0" r="r" b="b"/>
                <a:pathLst>
                  <a:path w="4" h="5">
                    <a:moveTo>
                      <a:pt x="1" y="1"/>
                    </a:moveTo>
                    <a:cubicBezTo>
                      <a:pt x="2" y="0"/>
                      <a:pt x="3" y="1"/>
                      <a:pt x="4" y="2"/>
                    </a:cubicBezTo>
                    <a:cubicBezTo>
                      <a:pt x="4" y="3"/>
                      <a:pt x="4" y="4"/>
                      <a:pt x="3" y="4"/>
                    </a:cubicBezTo>
                    <a:cubicBezTo>
                      <a:pt x="2" y="5"/>
                      <a:pt x="1" y="4"/>
                      <a:pt x="1" y="3"/>
                    </a:cubicBezTo>
                    <a:cubicBezTo>
                      <a:pt x="0" y="2"/>
                      <a:pt x="0"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65" name="Freeform 3350">
                <a:extLst>
                  <a:ext uri="{FF2B5EF4-FFF2-40B4-BE49-F238E27FC236}">
                    <a16:creationId xmlns:a16="http://schemas.microsoft.com/office/drawing/2014/main" id="{87D31082-68E2-32F1-E361-4760D2FDF611}"/>
                  </a:ext>
                </a:extLst>
              </p:cNvPr>
              <p:cNvSpPr>
                <a:spLocks/>
              </p:cNvSpPr>
              <p:nvPr/>
            </p:nvSpPr>
            <p:spPr bwMode="auto">
              <a:xfrm>
                <a:off x="9995932" y="1834439"/>
                <a:ext cx="27588" cy="24829"/>
              </a:xfrm>
              <a:custGeom>
                <a:avLst/>
                <a:gdLst>
                  <a:gd name="T0" fmla="*/ 1 w 4"/>
                  <a:gd name="T1" fmla="*/ 0 h 4"/>
                  <a:gd name="T2" fmla="*/ 4 w 4"/>
                  <a:gd name="T3" fmla="*/ 1 h 4"/>
                  <a:gd name="T4" fmla="*/ 3 w 4"/>
                  <a:gd name="T5" fmla="*/ 4 h 4"/>
                  <a:gd name="T6" fmla="*/ 0 w 4"/>
                  <a:gd name="T7" fmla="*/ 3 h 4"/>
                  <a:gd name="T8" fmla="*/ 1 w 4"/>
                  <a:gd name="T9" fmla="*/ 0 h 4"/>
                </a:gdLst>
                <a:ahLst/>
                <a:cxnLst>
                  <a:cxn ang="0">
                    <a:pos x="T0" y="T1"/>
                  </a:cxn>
                  <a:cxn ang="0">
                    <a:pos x="T2" y="T3"/>
                  </a:cxn>
                  <a:cxn ang="0">
                    <a:pos x="T4" y="T5"/>
                  </a:cxn>
                  <a:cxn ang="0">
                    <a:pos x="T6" y="T7"/>
                  </a:cxn>
                  <a:cxn ang="0">
                    <a:pos x="T8" y="T9"/>
                  </a:cxn>
                </a:cxnLst>
                <a:rect l="0" t="0" r="r" b="b"/>
                <a:pathLst>
                  <a:path w="4" h="4">
                    <a:moveTo>
                      <a:pt x="1" y="0"/>
                    </a:moveTo>
                    <a:cubicBezTo>
                      <a:pt x="2" y="0"/>
                      <a:pt x="3" y="0"/>
                      <a:pt x="4" y="1"/>
                    </a:cubicBezTo>
                    <a:cubicBezTo>
                      <a:pt x="4" y="2"/>
                      <a:pt x="4" y="3"/>
                      <a:pt x="3" y="4"/>
                    </a:cubicBezTo>
                    <a:cubicBezTo>
                      <a:pt x="2" y="4"/>
                      <a:pt x="1" y="4"/>
                      <a:pt x="0" y="3"/>
                    </a:cubicBezTo>
                    <a:cubicBezTo>
                      <a:pt x="0" y="2"/>
                      <a:pt x="0"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grpSp>
      <p:sp>
        <p:nvSpPr>
          <p:cNvPr id="239" name="Rectangle: Rounded Corners 238">
            <a:extLst>
              <a:ext uri="{FF2B5EF4-FFF2-40B4-BE49-F238E27FC236}">
                <a16:creationId xmlns:a16="http://schemas.microsoft.com/office/drawing/2014/main" id="{44A6E41D-5AFF-2C51-0D8A-B430BDBADAD0}"/>
              </a:ext>
            </a:extLst>
          </p:cNvPr>
          <p:cNvSpPr/>
          <p:nvPr/>
        </p:nvSpPr>
        <p:spPr>
          <a:xfrm>
            <a:off x="417513" y="2705550"/>
            <a:ext cx="4524375" cy="186917"/>
          </a:xfrm>
          <a:prstGeom prst="roundRect">
            <a:avLst>
              <a:gd name="adj" fmla="val 50000"/>
            </a:avLst>
          </a:prstGeom>
          <a:solidFill>
            <a:srgbClr val="0044FF"/>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800" b="1" i="0" u="none" strike="noStrike" kern="1200" cap="none" spc="0" normalizeH="0" baseline="0" noProof="0" dirty="0">
              <a:ln>
                <a:noFill/>
              </a:ln>
              <a:solidFill>
                <a:prstClr val="white"/>
              </a:solidFill>
              <a:effectLst/>
              <a:uLnTx/>
              <a:uFillTx/>
              <a:latin typeface="Bahnschrift" panose="020B0502040204020203" pitchFamily="34" charset="0"/>
              <a:ea typeface="+mn-ea"/>
              <a:cs typeface="+mn-cs"/>
            </a:endParaRPr>
          </a:p>
        </p:txBody>
      </p:sp>
      <p:sp>
        <p:nvSpPr>
          <p:cNvPr id="14" name="TextBox 13">
            <a:extLst>
              <a:ext uri="{FF2B5EF4-FFF2-40B4-BE49-F238E27FC236}">
                <a16:creationId xmlns:a16="http://schemas.microsoft.com/office/drawing/2014/main" id="{F6D95C7E-18B4-A019-136D-4EB90345FA10}"/>
              </a:ext>
            </a:extLst>
          </p:cNvPr>
          <p:cNvSpPr txBox="1"/>
          <p:nvPr/>
        </p:nvSpPr>
        <p:spPr>
          <a:xfrm>
            <a:off x="374151" y="6935635"/>
            <a:ext cx="3917687" cy="192360"/>
          </a:xfrm>
          <a:prstGeom prst="rect">
            <a:avLst/>
          </a:prstGeom>
          <a:noFill/>
        </p:spPr>
        <p:txBody>
          <a:bodyPr wrap="square" anchor="ctr">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650" b="0" i="0" u="none" strike="noStrike" kern="1200" cap="none" spc="0" normalizeH="0" baseline="0" noProof="0" dirty="0">
                <a:ln>
                  <a:noFill/>
                </a:ln>
                <a:solidFill>
                  <a:prstClr val="black"/>
                </a:solidFill>
                <a:effectLst/>
                <a:uLnTx/>
                <a:uFillTx/>
                <a:latin typeface="Bahnschrift" panose="020B0502040204020203" pitchFamily="34" charset="0"/>
                <a:ea typeface="+mn-ea"/>
                <a:cs typeface="+mn-cs"/>
              </a:rPr>
              <a:t>Correct at time of print. Subject to change.</a:t>
            </a:r>
          </a:p>
        </p:txBody>
      </p:sp>
      <p:sp>
        <p:nvSpPr>
          <p:cNvPr id="173" name="TextBox 172">
            <a:extLst>
              <a:ext uri="{FF2B5EF4-FFF2-40B4-BE49-F238E27FC236}">
                <a16:creationId xmlns:a16="http://schemas.microsoft.com/office/drawing/2014/main" id="{53408E30-1722-E204-84E3-68BAC1390C2D}"/>
              </a:ext>
            </a:extLst>
          </p:cNvPr>
          <p:cNvSpPr txBox="1"/>
          <p:nvPr/>
        </p:nvSpPr>
        <p:spPr>
          <a:xfrm>
            <a:off x="404812" y="1344485"/>
            <a:ext cx="4537076" cy="523220"/>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0044FF"/>
                </a:solidFill>
                <a:effectLst/>
                <a:uLnTx/>
                <a:uFillTx/>
                <a:latin typeface="Bahnschrift" panose="020B0502040204020203" pitchFamily="34" charset="0"/>
                <a:ea typeface="+mn-ea"/>
                <a:cs typeface="+mn-cs"/>
              </a:rPr>
              <a:t>Day 2 - 12 June 2024</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0044FF"/>
                </a:solidFill>
                <a:effectLst/>
                <a:uLnTx/>
                <a:uFillTx/>
                <a:latin typeface="Bahnschrift" panose="020B0502040204020203" pitchFamily="34" charset="0"/>
                <a:ea typeface="+mn-ea"/>
                <a:cs typeface="+mn-cs"/>
              </a:rPr>
              <a:t>What to expect from Day 2</a:t>
            </a:r>
            <a:endParaRPr kumimoji="0" lang="en-IN" sz="1400" b="1" i="0" u="none" strike="noStrike" kern="1200" cap="none" spc="0" normalizeH="0" baseline="0" noProof="0" dirty="0">
              <a:ln>
                <a:noFill/>
              </a:ln>
              <a:solidFill>
                <a:srgbClr val="0044FF"/>
              </a:solidFill>
              <a:effectLst/>
              <a:uLnTx/>
              <a:uFillTx/>
              <a:latin typeface="Bahnschrift" panose="020B0502040204020203" pitchFamily="34" charset="0"/>
              <a:ea typeface="+mn-ea"/>
              <a:cs typeface="+mn-cs"/>
            </a:endParaRPr>
          </a:p>
        </p:txBody>
      </p:sp>
      <p:sp>
        <p:nvSpPr>
          <p:cNvPr id="175" name="TextBox 174">
            <a:extLst>
              <a:ext uri="{FF2B5EF4-FFF2-40B4-BE49-F238E27FC236}">
                <a16:creationId xmlns:a16="http://schemas.microsoft.com/office/drawing/2014/main" id="{7ADCD60A-B536-D639-90C7-DD62F6FDF60E}"/>
              </a:ext>
            </a:extLst>
          </p:cNvPr>
          <p:cNvSpPr txBox="1"/>
          <p:nvPr/>
        </p:nvSpPr>
        <p:spPr>
          <a:xfrm>
            <a:off x="404812" y="1890221"/>
            <a:ext cx="4537076" cy="746358"/>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600"/>
              </a:spcAft>
              <a:buClrTx/>
              <a:buSzTx/>
              <a:buFontTx/>
              <a:buNone/>
              <a:tabLst/>
              <a:defRPr/>
            </a:pPr>
            <a:r>
              <a:rPr kumimoji="0" lang="en-US" sz="850" b="0" i="0" u="none" strike="noStrike" kern="1200" cap="none" spc="0" normalizeH="0" baseline="0" noProof="0" dirty="0">
                <a:ln>
                  <a:noFill/>
                </a:ln>
                <a:solidFill>
                  <a:prstClr val="black"/>
                </a:solidFill>
                <a:effectLst/>
                <a:uLnTx/>
                <a:uFillTx/>
                <a:latin typeface="Bahnschrift" panose="020B0502040204020203" pitchFamily="34" charset="0"/>
                <a:ea typeface="+mn-ea"/>
                <a:cs typeface="+mn-cs"/>
              </a:rPr>
              <a:t>A day where novel and exciting ideas begin to take shape.  Whilst a fun and interesting day it can often be the most challenging day as emerging ideas evolve into project proposals, and collaborations evolve into project teams.  A long day where we usually see incredible energy from participants finding projects that they are passionate about joining.  We hope there will be a celebratory feeling at the end of the day.</a:t>
            </a:r>
          </a:p>
        </p:txBody>
      </p:sp>
      <p:graphicFrame>
        <p:nvGraphicFramePr>
          <p:cNvPr id="2" name="Table 1">
            <a:extLst>
              <a:ext uri="{FF2B5EF4-FFF2-40B4-BE49-F238E27FC236}">
                <a16:creationId xmlns:a16="http://schemas.microsoft.com/office/drawing/2014/main" id="{AA4407D3-0CCB-9250-2A63-18BB1CEABDDF}"/>
              </a:ext>
            </a:extLst>
          </p:cNvPr>
          <p:cNvGraphicFramePr>
            <a:graphicFrameLocks noGrp="1"/>
          </p:cNvGraphicFramePr>
          <p:nvPr>
            <p:extLst>
              <p:ext uri="{D42A27DB-BD31-4B8C-83A1-F6EECF244321}">
                <p14:modId xmlns:p14="http://schemas.microsoft.com/office/powerpoint/2010/main" val="2958079107"/>
              </p:ext>
            </p:extLst>
          </p:nvPr>
        </p:nvGraphicFramePr>
        <p:xfrm>
          <a:off x="445008" y="2687112"/>
          <a:ext cx="4488942" cy="4229048"/>
        </p:xfrm>
        <a:graphic>
          <a:graphicData uri="http://schemas.openxmlformats.org/drawingml/2006/table">
            <a:tbl>
              <a:tblPr firstRow="1">
                <a:tableStyleId>{5C22544A-7EE6-4342-B048-85BDC9FD1C3A}</a:tableStyleId>
              </a:tblPr>
              <a:tblGrid>
                <a:gridCol w="545592">
                  <a:extLst>
                    <a:ext uri="{9D8B030D-6E8A-4147-A177-3AD203B41FA5}">
                      <a16:colId xmlns:a16="http://schemas.microsoft.com/office/drawing/2014/main" val="428272903"/>
                    </a:ext>
                  </a:extLst>
                </a:gridCol>
                <a:gridCol w="565150">
                  <a:extLst>
                    <a:ext uri="{9D8B030D-6E8A-4147-A177-3AD203B41FA5}">
                      <a16:colId xmlns:a16="http://schemas.microsoft.com/office/drawing/2014/main" val="2770147087"/>
                    </a:ext>
                  </a:extLst>
                </a:gridCol>
                <a:gridCol w="546100">
                  <a:extLst>
                    <a:ext uri="{9D8B030D-6E8A-4147-A177-3AD203B41FA5}">
                      <a16:colId xmlns:a16="http://schemas.microsoft.com/office/drawing/2014/main" val="978602360"/>
                    </a:ext>
                  </a:extLst>
                </a:gridCol>
                <a:gridCol w="2172970">
                  <a:extLst>
                    <a:ext uri="{9D8B030D-6E8A-4147-A177-3AD203B41FA5}">
                      <a16:colId xmlns:a16="http://schemas.microsoft.com/office/drawing/2014/main" val="2598426735"/>
                    </a:ext>
                  </a:extLst>
                </a:gridCol>
                <a:gridCol w="659130">
                  <a:extLst>
                    <a:ext uri="{9D8B030D-6E8A-4147-A177-3AD203B41FA5}">
                      <a16:colId xmlns:a16="http://schemas.microsoft.com/office/drawing/2014/main" val="1548976406"/>
                    </a:ext>
                  </a:extLst>
                </a:gridCol>
              </a:tblGrid>
              <a:tr h="206106">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GB" sz="800" b="1" i="0" u="none" strike="noStrike" kern="1200" cap="none" spc="0" normalizeH="0" baseline="0" noProof="0" dirty="0">
                          <a:ln>
                            <a:noFill/>
                          </a:ln>
                          <a:solidFill>
                            <a:prstClr val="white"/>
                          </a:solidFill>
                          <a:effectLst/>
                          <a:uLnTx/>
                          <a:uFillTx/>
                          <a:latin typeface="Bahnschrift" panose="020B0502040204020203" pitchFamily="34" charset="0"/>
                          <a:ea typeface="+mn-ea"/>
                          <a:cs typeface="+mn-cs"/>
                        </a:rPr>
                        <a:t>TIME</a:t>
                      </a:r>
                      <a:endParaRPr kumimoji="0" lang="en-GB" sz="800" b="0" i="0" u="none" strike="noStrike" kern="1200" cap="none" spc="0" normalizeH="0" baseline="0" noProof="0" dirty="0">
                        <a:ln>
                          <a:noFill/>
                        </a:ln>
                        <a:solidFill>
                          <a:prstClr val="white"/>
                        </a:solidFill>
                        <a:effectLst/>
                        <a:uLnTx/>
                        <a:uFillTx/>
                        <a:latin typeface="Bahnschrift" panose="020B0502040204020203" pitchFamily="34" charset="0"/>
                        <a:ea typeface="+mn-ea"/>
                        <a:cs typeface="+mn-cs"/>
                      </a:endParaRPr>
                    </a:p>
                  </a:txBody>
                  <a:tcPr marL="108000" marR="55749"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07000"/>
                        </a:lnSpc>
                        <a:spcAft>
                          <a:spcPts val="800"/>
                        </a:spcAft>
                      </a:pPr>
                      <a:r>
                        <a:rPr kumimoji="0" lang="en-GB" sz="800" b="1" i="0" u="none" strike="noStrike" kern="1200" cap="none" spc="0" normalizeH="0" baseline="0" noProof="0" dirty="0">
                          <a:ln>
                            <a:noFill/>
                          </a:ln>
                          <a:solidFill>
                            <a:prstClr val="white"/>
                          </a:solidFill>
                          <a:effectLst/>
                          <a:uLnTx/>
                          <a:uFillTx/>
                          <a:latin typeface="Bahnschrift" panose="020B0502040204020203" pitchFamily="34" charset="0"/>
                          <a:ea typeface="+mn-ea"/>
                          <a:cs typeface="+mn-cs"/>
                        </a:rPr>
                        <a:t>LENGTH</a:t>
                      </a:r>
                      <a:endParaRPr lang="en-IN" sz="800" b="0" kern="100" dirty="0">
                        <a:solidFill>
                          <a:schemeClr val="tx1"/>
                        </a:solidFill>
                        <a:effectLst/>
                        <a:latin typeface="Bahnschrift" panose="020B0502040204020203" pitchFamily="34" charset="0"/>
                        <a:ea typeface="Calibri" panose="020F0502020204030204" pitchFamily="34" charset="0"/>
                        <a:cs typeface="Times New Roman" panose="02020603050405020304" pitchFamily="18" charset="0"/>
                      </a:endParaRPr>
                    </a:p>
                  </a:txBody>
                  <a:tcPr marL="55749" marR="55749"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07000"/>
                        </a:lnSpc>
                        <a:spcAft>
                          <a:spcPts val="800"/>
                        </a:spcAft>
                      </a:pPr>
                      <a:r>
                        <a:rPr kumimoji="0" lang="en-GB" sz="800" b="1" i="0" u="none" strike="noStrike" kern="1200" cap="none" spc="0" normalizeH="0" baseline="0" noProof="0" dirty="0">
                          <a:ln>
                            <a:noFill/>
                          </a:ln>
                          <a:solidFill>
                            <a:prstClr val="white"/>
                          </a:solidFill>
                          <a:effectLst/>
                          <a:uLnTx/>
                          <a:uFillTx/>
                          <a:latin typeface="Bahnschrift" panose="020B0502040204020203" pitchFamily="34" charset="0"/>
                          <a:ea typeface="+mn-ea"/>
                          <a:cs typeface="+mn-cs"/>
                        </a:rPr>
                        <a:t>PHASE</a:t>
                      </a:r>
                      <a:endParaRPr lang="en-IN" sz="800" b="0" kern="100" dirty="0">
                        <a:solidFill>
                          <a:schemeClr val="tx1"/>
                        </a:solidFill>
                        <a:effectLst/>
                        <a:highlight>
                          <a:srgbClr val="FFFD78"/>
                        </a:highlight>
                        <a:latin typeface="Bahnschrift" panose="020B0502040204020203" pitchFamily="34" charset="0"/>
                        <a:ea typeface="Calibri" panose="020F0502020204030204" pitchFamily="34" charset="0"/>
                        <a:cs typeface="Times New Roman" panose="02020603050405020304" pitchFamily="18" charset="0"/>
                      </a:endParaRPr>
                    </a:p>
                  </a:txBody>
                  <a:tcPr marL="55749" marR="55749"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a:lnSpc>
                          <a:spcPct val="107000"/>
                        </a:lnSpc>
                        <a:spcAft>
                          <a:spcPts val="800"/>
                        </a:spcAft>
                      </a:pPr>
                      <a:r>
                        <a:rPr kumimoji="0" lang="en-GB" sz="800" b="1" i="0" u="none" strike="noStrike" kern="1200" cap="none" spc="0" normalizeH="0" baseline="0" noProof="0" dirty="0">
                          <a:ln>
                            <a:noFill/>
                          </a:ln>
                          <a:solidFill>
                            <a:prstClr val="white"/>
                          </a:solidFill>
                          <a:effectLst/>
                          <a:uLnTx/>
                          <a:uFillTx/>
                          <a:latin typeface="Bahnschrift" panose="020B0502040204020203" pitchFamily="34" charset="0"/>
                          <a:ea typeface="+mn-ea"/>
                          <a:cs typeface="+mn-cs"/>
                        </a:rPr>
                        <a:t>TITLE</a:t>
                      </a:r>
                      <a:endParaRPr lang="en-IN" sz="800" b="0" kern="100" dirty="0">
                        <a:solidFill>
                          <a:schemeClr val="tx1"/>
                        </a:solidFill>
                        <a:effectLst/>
                        <a:latin typeface="Bahnschrift" panose="020B0502040204020203" pitchFamily="34" charset="0"/>
                        <a:ea typeface="Calibri" panose="020F0502020204030204" pitchFamily="34" charset="0"/>
                        <a:cs typeface="Times New Roman" panose="02020603050405020304" pitchFamily="18" charset="0"/>
                      </a:endParaRPr>
                    </a:p>
                  </a:txBody>
                  <a:tcPr marL="55749" marR="55749"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a:lnSpc>
                          <a:spcPct val="107000"/>
                        </a:lnSpc>
                        <a:spcAft>
                          <a:spcPts val="800"/>
                        </a:spcAft>
                      </a:pPr>
                      <a:r>
                        <a:rPr kumimoji="0" lang="en-GB" sz="800" b="1" i="0" u="none" strike="noStrike" kern="1200" cap="none" spc="0" normalizeH="0" baseline="0" noProof="0" dirty="0">
                          <a:ln>
                            <a:noFill/>
                          </a:ln>
                          <a:solidFill>
                            <a:prstClr val="white"/>
                          </a:solidFill>
                          <a:effectLst/>
                          <a:uLnTx/>
                          <a:uFillTx/>
                          <a:latin typeface="Bahnschrift" panose="020B0502040204020203" pitchFamily="34" charset="0"/>
                          <a:ea typeface="+mn-ea"/>
                          <a:cs typeface="+mn-cs"/>
                        </a:rPr>
                        <a:t>SESSION</a:t>
                      </a:r>
                      <a:endParaRPr lang="en-IN" sz="800" b="0" kern="100" dirty="0">
                        <a:solidFill>
                          <a:schemeClr val="tx1"/>
                        </a:solidFill>
                        <a:effectLst/>
                        <a:latin typeface="Bahnschrift" panose="020B0502040204020203" pitchFamily="34" charset="0"/>
                        <a:ea typeface="Calibri" panose="020F0502020204030204" pitchFamily="34" charset="0"/>
                        <a:cs typeface="Times New Roman" panose="02020603050405020304" pitchFamily="18" charset="0"/>
                      </a:endParaRPr>
                    </a:p>
                  </a:txBody>
                  <a:tcPr marL="55749" marR="55749"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139299911"/>
                  </a:ext>
                </a:extLst>
              </a:tr>
              <a:tr h="287353">
                <a:tc>
                  <a:txBody>
                    <a:bodyPr/>
                    <a:lstStyle/>
                    <a:p>
                      <a:pPr>
                        <a:lnSpc>
                          <a:spcPct val="107000"/>
                        </a:lnSpc>
                        <a:spcAft>
                          <a:spcPts val="800"/>
                        </a:spcAft>
                      </a:pPr>
                      <a:r>
                        <a:rPr lang="en-IN" sz="750" b="0" kern="100" dirty="0">
                          <a:solidFill>
                            <a:schemeClr val="tx1"/>
                          </a:solidFill>
                          <a:effectLst/>
                          <a:latin typeface="Bahnschrift" panose="020B0502040204020203" pitchFamily="34" charset="0"/>
                          <a:ea typeface="Calibri" panose="020F0502020204030204" pitchFamily="34" charset="0"/>
                          <a:cs typeface="Times New Roman" panose="02020603050405020304" pitchFamily="18" charset="0"/>
                        </a:rPr>
                        <a:t>07:30</a:t>
                      </a:r>
                    </a:p>
                  </a:txBody>
                  <a:tcPr marL="108000" marR="55749"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07000"/>
                        </a:lnSpc>
                        <a:spcAft>
                          <a:spcPts val="800"/>
                        </a:spcAft>
                      </a:pPr>
                      <a:r>
                        <a:rPr lang="en-IN" sz="750" b="0" kern="100" dirty="0">
                          <a:solidFill>
                            <a:schemeClr val="tx1"/>
                          </a:solidFill>
                          <a:effectLst/>
                          <a:latin typeface="Bahnschrift" panose="020B0502040204020203" pitchFamily="34" charset="0"/>
                          <a:ea typeface="Calibri" panose="020F0502020204030204" pitchFamily="34" charset="0"/>
                          <a:cs typeface="Times New Roman" panose="02020603050405020304" pitchFamily="18" charset="0"/>
                        </a:rPr>
                        <a:t>45m</a:t>
                      </a:r>
                    </a:p>
                  </a:txBody>
                  <a:tcPr marL="55749" marR="55749"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07000"/>
                        </a:lnSpc>
                        <a:spcAft>
                          <a:spcPts val="800"/>
                        </a:spcAft>
                      </a:pPr>
                      <a:endParaRPr lang="en-IN" sz="750" b="0" kern="100" dirty="0">
                        <a:solidFill>
                          <a:schemeClr val="tx1"/>
                        </a:solidFill>
                        <a:effectLst/>
                        <a:highlight>
                          <a:srgbClr val="FFFD78"/>
                        </a:highlight>
                        <a:latin typeface="Bahnschrift" panose="020B0502040204020203" pitchFamily="34" charset="0"/>
                        <a:ea typeface="Calibri" panose="020F0502020204030204" pitchFamily="34" charset="0"/>
                        <a:cs typeface="Times New Roman" panose="02020603050405020304" pitchFamily="18" charset="0"/>
                      </a:endParaRPr>
                    </a:p>
                  </a:txBody>
                  <a:tcPr marL="55749" marR="55749"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FFFF00"/>
                    </a:solidFill>
                  </a:tcPr>
                </a:tc>
                <a:tc>
                  <a:txBody>
                    <a:bodyPr/>
                    <a:lstStyle/>
                    <a:p>
                      <a:pPr>
                        <a:lnSpc>
                          <a:spcPct val="107000"/>
                        </a:lnSpc>
                        <a:spcAft>
                          <a:spcPts val="800"/>
                        </a:spcAft>
                      </a:pPr>
                      <a:r>
                        <a:rPr lang="en-US" sz="750" b="0" kern="100" dirty="0">
                          <a:solidFill>
                            <a:schemeClr val="tx1"/>
                          </a:solidFill>
                          <a:effectLst/>
                          <a:latin typeface="Bahnschrift" panose="020B0502040204020203" pitchFamily="34" charset="0"/>
                          <a:ea typeface="Calibri" panose="020F0502020204030204" pitchFamily="34" charset="0"/>
                          <a:cs typeface="Times New Roman" panose="02020603050405020304" pitchFamily="18" charset="0"/>
                        </a:rPr>
                        <a:t>'YOGA for a creative mind' with qualified facilitator Professor Elvira Perez </a:t>
                      </a:r>
                      <a:r>
                        <a:rPr lang="en-US" sz="750" b="0" kern="100" dirty="0" err="1">
                          <a:solidFill>
                            <a:schemeClr val="tx1"/>
                          </a:solidFill>
                          <a:effectLst/>
                          <a:latin typeface="Bahnschrift" panose="020B0502040204020203" pitchFamily="34" charset="0"/>
                          <a:ea typeface="Calibri" panose="020F0502020204030204" pitchFamily="34" charset="0"/>
                          <a:cs typeface="Times New Roman" panose="02020603050405020304" pitchFamily="18" charset="0"/>
                        </a:rPr>
                        <a:t>Vallejos</a:t>
                      </a:r>
                      <a:endParaRPr lang="en-IN" sz="750" b="0" kern="100" dirty="0">
                        <a:solidFill>
                          <a:schemeClr val="tx1"/>
                        </a:solidFill>
                        <a:effectLst/>
                        <a:latin typeface="Bahnschrift" panose="020B0502040204020203" pitchFamily="34" charset="0"/>
                        <a:ea typeface="Calibri" panose="020F0502020204030204" pitchFamily="34" charset="0"/>
                        <a:cs typeface="Times New Roman" panose="02020603050405020304" pitchFamily="18" charset="0"/>
                      </a:endParaRPr>
                    </a:p>
                  </a:txBody>
                  <a:tcPr marL="55749" marR="55749"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nSpc>
                          <a:spcPct val="107000"/>
                        </a:lnSpc>
                        <a:spcAft>
                          <a:spcPts val="800"/>
                        </a:spcAft>
                      </a:pPr>
                      <a:endParaRPr lang="en-IN" sz="750" b="0" kern="100" dirty="0">
                        <a:solidFill>
                          <a:schemeClr val="tx1"/>
                        </a:solidFill>
                        <a:effectLst/>
                        <a:latin typeface="Bahnschrift" panose="020B0502040204020203" pitchFamily="34" charset="0"/>
                        <a:ea typeface="Calibri" panose="020F0502020204030204" pitchFamily="34" charset="0"/>
                        <a:cs typeface="Times New Roman" panose="02020603050405020304" pitchFamily="18" charset="0"/>
                      </a:endParaRPr>
                    </a:p>
                  </a:txBody>
                  <a:tcPr marL="55749" marR="55749"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905171409"/>
                  </a:ext>
                </a:extLst>
              </a:tr>
              <a:tr h="287353">
                <a:tc>
                  <a:txBody>
                    <a:bodyPr/>
                    <a:lstStyle/>
                    <a:p>
                      <a:pPr>
                        <a:lnSpc>
                          <a:spcPct val="107000"/>
                        </a:lnSpc>
                        <a:spcAft>
                          <a:spcPts val="800"/>
                        </a:spcAft>
                      </a:pPr>
                      <a:r>
                        <a:rPr lang="en-US" sz="750" b="0" kern="0" cap="all" dirty="0">
                          <a:solidFill>
                            <a:schemeClr val="tx1"/>
                          </a:solidFill>
                          <a:effectLst/>
                          <a:latin typeface="Bahnschrift" panose="020B0502040204020203" pitchFamily="34" charset="0"/>
                        </a:rPr>
                        <a:t>09:00</a:t>
                      </a:r>
                      <a:endParaRPr lang="en-IN" sz="750" b="0" kern="100" dirty="0">
                        <a:solidFill>
                          <a:schemeClr val="tx1"/>
                        </a:solidFill>
                        <a:effectLst/>
                        <a:latin typeface="Bahnschrift" panose="020B0502040204020203" pitchFamily="34" charset="0"/>
                        <a:ea typeface="Calibri" panose="020F0502020204030204" pitchFamily="34" charset="0"/>
                        <a:cs typeface="Times New Roman" panose="02020603050405020304" pitchFamily="18" charset="0"/>
                      </a:endParaRPr>
                    </a:p>
                  </a:txBody>
                  <a:tcPr marL="108000" marR="55749"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07000"/>
                        </a:lnSpc>
                        <a:spcAft>
                          <a:spcPts val="800"/>
                        </a:spcAft>
                      </a:pPr>
                      <a:r>
                        <a:rPr lang="en-US" sz="750" b="0" kern="0" cap="all" dirty="0">
                          <a:solidFill>
                            <a:schemeClr val="tx1"/>
                          </a:solidFill>
                          <a:effectLst/>
                          <a:latin typeface="Bahnschrift" panose="020B0502040204020203" pitchFamily="34" charset="0"/>
                        </a:rPr>
                        <a:t>5</a:t>
                      </a:r>
                      <a:r>
                        <a:rPr lang="en-IN" sz="750" b="0" kern="100" dirty="0">
                          <a:solidFill>
                            <a:schemeClr val="tx1"/>
                          </a:solidFill>
                          <a:effectLst/>
                          <a:latin typeface="Bahnschrift" panose="020B0502040204020203" pitchFamily="34" charset="0"/>
                          <a:ea typeface="Calibri" panose="020F0502020204030204" pitchFamily="34" charset="0"/>
                          <a:cs typeface="Times New Roman" panose="02020603050405020304" pitchFamily="18" charset="0"/>
                        </a:rPr>
                        <a:t>m</a:t>
                      </a:r>
                    </a:p>
                  </a:txBody>
                  <a:tcPr marL="55749" marR="55749"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07000"/>
                        </a:lnSpc>
                        <a:spcAft>
                          <a:spcPts val="800"/>
                        </a:spcAft>
                      </a:pPr>
                      <a:r>
                        <a:rPr lang="en-US" sz="750" b="0" kern="0" cap="all" dirty="0">
                          <a:solidFill>
                            <a:schemeClr val="tx1"/>
                          </a:solidFill>
                          <a:effectLst/>
                          <a:highlight>
                            <a:srgbClr val="FFFD78"/>
                          </a:highlight>
                          <a:latin typeface="Bahnschrift" panose="020B0502040204020203" pitchFamily="34" charset="0"/>
                        </a:rPr>
                        <a:t> </a:t>
                      </a:r>
                      <a:endParaRPr lang="en-IN" sz="750" b="0" kern="100" dirty="0">
                        <a:solidFill>
                          <a:schemeClr val="tx1"/>
                        </a:solidFill>
                        <a:effectLst/>
                        <a:highlight>
                          <a:srgbClr val="FFFD78"/>
                        </a:highlight>
                        <a:latin typeface="Bahnschrift" panose="020B0502040204020203" pitchFamily="34" charset="0"/>
                        <a:ea typeface="Calibri" panose="020F0502020204030204" pitchFamily="34" charset="0"/>
                        <a:cs typeface="Times New Roman" panose="02020603050405020304" pitchFamily="18" charset="0"/>
                      </a:endParaRPr>
                    </a:p>
                  </a:txBody>
                  <a:tcPr marL="55749" marR="55749"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FFFF00"/>
                    </a:solidFill>
                  </a:tcPr>
                </a:tc>
                <a:tc>
                  <a:txBody>
                    <a:bodyPr/>
                    <a:lstStyle/>
                    <a:p>
                      <a:pPr>
                        <a:lnSpc>
                          <a:spcPct val="107000"/>
                        </a:lnSpc>
                        <a:spcAft>
                          <a:spcPts val="800"/>
                        </a:spcAft>
                      </a:pPr>
                      <a:r>
                        <a:rPr lang="en-US" sz="750" b="0" kern="0" cap="none" dirty="0">
                          <a:solidFill>
                            <a:schemeClr val="tx1"/>
                          </a:solidFill>
                          <a:effectLst/>
                          <a:latin typeface="Bahnschrift" panose="020B0502040204020203" pitchFamily="34" charset="0"/>
                        </a:rPr>
                        <a:t>Welcome to day 2</a:t>
                      </a:r>
                      <a:endParaRPr lang="en-IN" sz="750" b="0" kern="100" dirty="0">
                        <a:solidFill>
                          <a:schemeClr val="tx1"/>
                        </a:solidFill>
                        <a:effectLst/>
                        <a:latin typeface="Bahnschrift" panose="020B0502040204020203" pitchFamily="34" charset="0"/>
                        <a:ea typeface="Calibri" panose="020F0502020204030204" pitchFamily="34" charset="0"/>
                        <a:cs typeface="Times New Roman" panose="02020603050405020304" pitchFamily="18" charset="0"/>
                      </a:endParaRPr>
                    </a:p>
                  </a:txBody>
                  <a:tcPr marL="55749" marR="55749"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nSpc>
                          <a:spcPct val="107000"/>
                        </a:lnSpc>
                        <a:spcAft>
                          <a:spcPts val="800"/>
                        </a:spcAft>
                      </a:pPr>
                      <a:r>
                        <a:rPr lang="en-US" sz="750" b="0" kern="0" cap="all" dirty="0">
                          <a:solidFill>
                            <a:schemeClr val="tx1"/>
                          </a:solidFill>
                          <a:effectLst/>
                          <a:latin typeface="Bahnschrift" panose="020B0502040204020203" pitchFamily="34" charset="0"/>
                        </a:rPr>
                        <a:t> </a:t>
                      </a:r>
                      <a:endParaRPr lang="en-IN" sz="750" b="0" kern="100" dirty="0">
                        <a:solidFill>
                          <a:schemeClr val="tx1"/>
                        </a:solidFill>
                        <a:effectLst/>
                        <a:latin typeface="Bahnschrift" panose="020B0502040204020203" pitchFamily="34" charset="0"/>
                        <a:ea typeface="Calibri" panose="020F0502020204030204" pitchFamily="34" charset="0"/>
                        <a:cs typeface="Times New Roman" panose="02020603050405020304" pitchFamily="18" charset="0"/>
                      </a:endParaRPr>
                    </a:p>
                  </a:txBody>
                  <a:tcPr marL="55749" marR="55749"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564603247"/>
                  </a:ext>
                </a:extLst>
              </a:tr>
              <a:tr h="287353">
                <a:tc>
                  <a:txBody>
                    <a:bodyPr/>
                    <a:lstStyle/>
                    <a:p>
                      <a:pPr>
                        <a:lnSpc>
                          <a:spcPct val="107000"/>
                        </a:lnSpc>
                        <a:spcAft>
                          <a:spcPts val="800"/>
                        </a:spcAft>
                      </a:pPr>
                      <a:r>
                        <a:rPr lang="en-US" sz="750" b="0" kern="0" dirty="0">
                          <a:solidFill>
                            <a:schemeClr val="tx1"/>
                          </a:solidFill>
                          <a:effectLst/>
                          <a:latin typeface="Bahnschrift" panose="020B0502040204020203" pitchFamily="34" charset="0"/>
                        </a:rPr>
                        <a:t>09:05</a:t>
                      </a:r>
                      <a:endParaRPr lang="en-IN" sz="750" b="0" kern="100" dirty="0">
                        <a:solidFill>
                          <a:schemeClr val="tx1"/>
                        </a:solidFill>
                        <a:effectLst/>
                        <a:latin typeface="Bahnschrift" panose="020B0502040204020203" pitchFamily="34" charset="0"/>
                        <a:ea typeface="Calibri" panose="020F0502020204030204" pitchFamily="34" charset="0"/>
                        <a:cs typeface="Times New Roman" panose="02020603050405020304" pitchFamily="18" charset="0"/>
                      </a:endParaRPr>
                    </a:p>
                  </a:txBody>
                  <a:tcPr marL="108000" marR="55749"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07000"/>
                        </a:lnSpc>
                        <a:spcAft>
                          <a:spcPts val="800"/>
                        </a:spcAft>
                      </a:pPr>
                      <a:r>
                        <a:rPr lang="en-US" sz="750" b="0" kern="0" dirty="0">
                          <a:solidFill>
                            <a:schemeClr val="tx1"/>
                          </a:solidFill>
                          <a:effectLst/>
                          <a:latin typeface="Bahnschrift" panose="020B0502040204020203" pitchFamily="34" charset="0"/>
                        </a:rPr>
                        <a:t>1h 20m</a:t>
                      </a:r>
                      <a:endParaRPr lang="en-IN" sz="750" b="0" kern="100" dirty="0">
                        <a:solidFill>
                          <a:schemeClr val="tx1"/>
                        </a:solidFill>
                        <a:effectLst/>
                        <a:latin typeface="Bahnschrift" panose="020B0502040204020203" pitchFamily="34" charset="0"/>
                        <a:ea typeface="Calibri" panose="020F0502020204030204" pitchFamily="34" charset="0"/>
                        <a:cs typeface="Times New Roman" panose="02020603050405020304" pitchFamily="18" charset="0"/>
                      </a:endParaRPr>
                    </a:p>
                  </a:txBody>
                  <a:tcPr marL="55749" marR="55749"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07000"/>
                        </a:lnSpc>
                        <a:spcAft>
                          <a:spcPts val="800"/>
                        </a:spcAft>
                      </a:pPr>
                      <a:r>
                        <a:rPr lang="en-US" sz="750" b="0" kern="0" dirty="0">
                          <a:solidFill>
                            <a:schemeClr val="tx1"/>
                          </a:solidFill>
                          <a:effectLst/>
                          <a:highlight>
                            <a:srgbClr val="FFFD78"/>
                          </a:highlight>
                          <a:latin typeface="Bahnschrift" panose="020B0502040204020203" pitchFamily="34" charset="0"/>
                        </a:rPr>
                        <a:t> </a:t>
                      </a:r>
                      <a:endParaRPr lang="en-IN" sz="750" b="0" kern="100" dirty="0">
                        <a:solidFill>
                          <a:schemeClr val="tx1"/>
                        </a:solidFill>
                        <a:effectLst/>
                        <a:highlight>
                          <a:srgbClr val="FFFD78"/>
                        </a:highlight>
                        <a:latin typeface="Bahnschrift" panose="020B0502040204020203" pitchFamily="34" charset="0"/>
                        <a:ea typeface="Calibri" panose="020F0502020204030204" pitchFamily="34" charset="0"/>
                        <a:cs typeface="Times New Roman" panose="02020603050405020304" pitchFamily="18" charset="0"/>
                      </a:endParaRPr>
                    </a:p>
                  </a:txBody>
                  <a:tcPr marL="55749" marR="55749"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FFFF00"/>
                    </a:solidFill>
                  </a:tcPr>
                </a:tc>
                <a:tc>
                  <a:txBody>
                    <a:bodyPr/>
                    <a:lstStyle/>
                    <a:p>
                      <a:pPr>
                        <a:lnSpc>
                          <a:spcPct val="107000"/>
                        </a:lnSpc>
                        <a:spcAft>
                          <a:spcPts val="800"/>
                        </a:spcAft>
                      </a:pPr>
                      <a:r>
                        <a:rPr lang="en-US" sz="750" b="0" kern="0" dirty="0">
                          <a:solidFill>
                            <a:schemeClr val="tx1"/>
                          </a:solidFill>
                          <a:effectLst/>
                          <a:latin typeface="Bahnschrift" panose="020B0502040204020203" pitchFamily="34" charset="0"/>
                        </a:rPr>
                        <a:t>Open minds to new research possibilities</a:t>
                      </a:r>
                      <a:endParaRPr lang="en-IN" sz="750" b="0" kern="100" dirty="0">
                        <a:solidFill>
                          <a:schemeClr val="tx1"/>
                        </a:solidFill>
                        <a:effectLst/>
                        <a:latin typeface="Bahnschrift" panose="020B0502040204020203" pitchFamily="34" charset="0"/>
                        <a:ea typeface="Calibri" panose="020F0502020204030204" pitchFamily="34" charset="0"/>
                        <a:cs typeface="Times New Roman" panose="02020603050405020304" pitchFamily="18" charset="0"/>
                      </a:endParaRPr>
                    </a:p>
                  </a:txBody>
                  <a:tcPr marL="55749" marR="55749"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nSpc>
                          <a:spcPct val="107000"/>
                        </a:lnSpc>
                        <a:spcAft>
                          <a:spcPts val="800"/>
                        </a:spcAft>
                      </a:pPr>
                      <a:r>
                        <a:rPr lang="en-US" sz="750" b="0" kern="0" dirty="0">
                          <a:solidFill>
                            <a:schemeClr val="tx1"/>
                          </a:solidFill>
                          <a:effectLst/>
                          <a:latin typeface="Bahnschrift" panose="020B0502040204020203" pitchFamily="34" charset="0"/>
                        </a:rPr>
                        <a:t>Session 6</a:t>
                      </a:r>
                      <a:endParaRPr lang="en-IN" sz="750" b="0" kern="100" dirty="0">
                        <a:solidFill>
                          <a:schemeClr val="tx1"/>
                        </a:solidFill>
                        <a:effectLst/>
                        <a:latin typeface="Bahnschrift" panose="020B0502040204020203" pitchFamily="34" charset="0"/>
                        <a:ea typeface="Calibri" panose="020F0502020204030204" pitchFamily="34" charset="0"/>
                        <a:cs typeface="Times New Roman" panose="02020603050405020304" pitchFamily="18" charset="0"/>
                      </a:endParaRPr>
                    </a:p>
                  </a:txBody>
                  <a:tcPr marL="55749" marR="55749"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222437580"/>
                  </a:ext>
                </a:extLst>
              </a:tr>
              <a:tr h="287353">
                <a:tc>
                  <a:txBody>
                    <a:bodyPr/>
                    <a:lstStyle/>
                    <a:p>
                      <a:pPr>
                        <a:lnSpc>
                          <a:spcPct val="107000"/>
                        </a:lnSpc>
                        <a:spcAft>
                          <a:spcPts val="800"/>
                        </a:spcAft>
                      </a:pPr>
                      <a:r>
                        <a:rPr lang="en-US" sz="750" b="0" kern="0" dirty="0">
                          <a:solidFill>
                            <a:schemeClr val="tx1"/>
                          </a:solidFill>
                          <a:effectLst/>
                          <a:latin typeface="Bahnschrift" panose="020B0502040204020203" pitchFamily="34" charset="0"/>
                        </a:rPr>
                        <a:t>10:25</a:t>
                      </a:r>
                      <a:endParaRPr lang="en-IN" sz="750" b="0" kern="100" dirty="0">
                        <a:solidFill>
                          <a:schemeClr val="tx1"/>
                        </a:solidFill>
                        <a:effectLst/>
                        <a:latin typeface="Bahnschrift" panose="020B0502040204020203" pitchFamily="34" charset="0"/>
                        <a:ea typeface="Calibri" panose="020F0502020204030204" pitchFamily="34" charset="0"/>
                        <a:cs typeface="Times New Roman" panose="02020603050405020304" pitchFamily="18" charset="0"/>
                      </a:endParaRPr>
                    </a:p>
                  </a:txBody>
                  <a:tcPr marL="108000" marR="55749"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07000"/>
                        </a:lnSpc>
                        <a:spcAft>
                          <a:spcPts val="800"/>
                        </a:spcAft>
                      </a:pPr>
                      <a:r>
                        <a:rPr lang="en-US" sz="750" b="0" kern="0" dirty="0">
                          <a:solidFill>
                            <a:schemeClr val="tx1"/>
                          </a:solidFill>
                          <a:effectLst/>
                          <a:latin typeface="Bahnschrift" panose="020B0502040204020203" pitchFamily="34" charset="0"/>
                        </a:rPr>
                        <a:t>15m</a:t>
                      </a:r>
                      <a:endParaRPr lang="en-IN" sz="750" b="0" kern="100" dirty="0">
                        <a:solidFill>
                          <a:schemeClr val="tx1"/>
                        </a:solidFill>
                        <a:effectLst/>
                        <a:latin typeface="Bahnschrift" panose="020B0502040204020203" pitchFamily="34" charset="0"/>
                        <a:ea typeface="Calibri" panose="020F0502020204030204" pitchFamily="34" charset="0"/>
                        <a:cs typeface="Times New Roman" panose="02020603050405020304" pitchFamily="18" charset="0"/>
                      </a:endParaRPr>
                    </a:p>
                  </a:txBody>
                  <a:tcPr marL="55749" marR="55749"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07000"/>
                        </a:lnSpc>
                        <a:spcAft>
                          <a:spcPts val="800"/>
                        </a:spcAft>
                      </a:pPr>
                      <a:r>
                        <a:rPr lang="en-US" sz="750" b="0" kern="0" dirty="0">
                          <a:solidFill>
                            <a:schemeClr val="tx1"/>
                          </a:solidFill>
                          <a:effectLst/>
                          <a:highlight>
                            <a:srgbClr val="FFFD78"/>
                          </a:highlight>
                          <a:latin typeface="Bahnschrift" panose="020B0502040204020203" pitchFamily="34" charset="0"/>
                        </a:rPr>
                        <a:t> </a:t>
                      </a:r>
                      <a:endParaRPr lang="en-IN" sz="750" b="0" kern="100" dirty="0">
                        <a:solidFill>
                          <a:schemeClr val="tx1"/>
                        </a:solidFill>
                        <a:effectLst/>
                        <a:highlight>
                          <a:srgbClr val="FFFD78"/>
                        </a:highlight>
                        <a:latin typeface="Bahnschrift" panose="020B0502040204020203" pitchFamily="34" charset="0"/>
                        <a:ea typeface="Calibri" panose="020F0502020204030204" pitchFamily="34" charset="0"/>
                        <a:cs typeface="Times New Roman" panose="02020603050405020304" pitchFamily="18" charset="0"/>
                      </a:endParaRPr>
                    </a:p>
                  </a:txBody>
                  <a:tcPr marL="55749" marR="55749"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92D050"/>
                    </a:solidFill>
                  </a:tcPr>
                </a:tc>
                <a:tc>
                  <a:txBody>
                    <a:bodyPr/>
                    <a:lstStyle/>
                    <a:p>
                      <a:pPr>
                        <a:lnSpc>
                          <a:spcPct val="107000"/>
                        </a:lnSpc>
                        <a:spcAft>
                          <a:spcPts val="800"/>
                        </a:spcAft>
                      </a:pPr>
                      <a:r>
                        <a:rPr lang="en-US" sz="750" b="0" kern="0" dirty="0">
                          <a:solidFill>
                            <a:schemeClr val="tx1"/>
                          </a:solidFill>
                          <a:effectLst/>
                          <a:latin typeface="Bahnschrift" panose="020B0502040204020203" pitchFamily="34" charset="0"/>
                        </a:rPr>
                        <a:t>Understanding the assessment criteria</a:t>
                      </a:r>
                      <a:endParaRPr lang="en-IN" sz="750" b="0" kern="100" dirty="0">
                        <a:solidFill>
                          <a:schemeClr val="tx1"/>
                        </a:solidFill>
                        <a:effectLst/>
                        <a:latin typeface="Bahnschrift" panose="020B0502040204020203" pitchFamily="34" charset="0"/>
                        <a:ea typeface="Calibri" panose="020F0502020204030204" pitchFamily="34" charset="0"/>
                        <a:cs typeface="Times New Roman" panose="02020603050405020304" pitchFamily="18" charset="0"/>
                      </a:endParaRPr>
                    </a:p>
                  </a:txBody>
                  <a:tcPr marL="55749" marR="55749"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nSpc>
                          <a:spcPct val="107000"/>
                        </a:lnSpc>
                        <a:spcAft>
                          <a:spcPts val="800"/>
                        </a:spcAft>
                      </a:pPr>
                      <a:r>
                        <a:rPr lang="en-US" sz="750" b="0" kern="0" dirty="0">
                          <a:solidFill>
                            <a:schemeClr val="tx1"/>
                          </a:solidFill>
                          <a:effectLst/>
                          <a:latin typeface="Bahnschrift" panose="020B0502040204020203" pitchFamily="34" charset="0"/>
                        </a:rPr>
                        <a:t>Session 7</a:t>
                      </a:r>
                      <a:endParaRPr lang="en-IN" sz="750" b="0" kern="100" dirty="0">
                        <a:solidFill>
                          <a:schemeClr val="tx1"/>
                        </a:solidFill>
                        <a:effectLst/>
                        <a:latin typeface="Bahnschrift" panose="020B0502040204020203" pitchFamily="34" charset="0"/>
                        <a:ea typeface="Calibri" panose="020F0502020204030204" pitchFamily="34" charset="0"/>
                        <a:cs typeface="Times New Roman" panose="02020603050405020304" pitchFamily="18" charset="0"/>
                      </a:endParaRPr>
                    </a:p>
                  </a:txBody>
                  <a:tcPr marL="55749" marR="55749"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000055944"/>
                  </a:ext>
                </a:extLst>
              </a:tr>
              <a:tr h="287353">
                <a:tc>
                  <a:txBody>
                    <a:bodyPr/>
                    <a:lstStyle/>
                    <a:p>
                      <a:pPr>
                        <a:lnSpc>
                          <a:spcPct val="107000"/>
                        </a:lnSpc>
                        <a:spcAft>
                          <a:spcPts val="800"/>
                        </a:spcAft>
                      </a:pPr>
                      <a:r>
                        <a:rPr lang="en-IN" sz="750" b="0" kern="100" dirty="0">
                          <a:solidFill>
                            <a:schemeClr val="tx1"/>
                          </a:solidFill>
                          <a:effectLst/>
                          <a:latin typeface="Bahnschrift" panose="020B0502040204020203" pitchFamily="34" charset="0"/>
                          <a:ea typeface="Calibri" panose="020F0502020204030204" pitchFamily="34" charset="0"/>
                          <a:cs typeface="Times New Roman" panose="02020603050405020304" pitchFamily="18" charset="0"/>
                        </a:rPr>
                        <a:t>10.40</a:t>
                      </a:r>
                    </a:p>
                  </a:txBody>
                  <a:tcPr marL="108000" marR="55749"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07000"/>
                        </a:lnSpc>
                        <a:spcAft>
                          <a:spcPts val="800"/>
                        </a:spcAft>
                      </a:pPr>
                      <a:r>
                        <a:rPr lang="en-US" sz="750" b="0" kern="0" dirty="0">
                          <a:solidFill>
                            <a:schemeClr val="tx1"/>
                          </a:solidFill>
                          <a:effectLst/>
                          <a:latin typeface="Bahnschrift" panose="020B0502040204020203" pitchFamily="34" charset="0"/>
                        </a:rPr>
                        <a:t>25m</a:t>
                      </a:r>
                      <a:endParaRPr lang="en-IN" sz="750" b="0" kern="100" dirty="0">
                        <a:solidFill>
                          <a:schemeClr val="tx1"/>
                        </a:solidFill>
                        <a:effectLst/>
                        <a:latin typeface="Bahnschrift" panose="020B0502040204020203" pitchFamily="34" charset="0"/>
                        <a:ea typeface="Calibri" panose="020F0502020204030204" pitchFamily="34" charset="0"/>
                        <a:cs typeface="Times New Roman" panose="02020603050405020304" pitchFamily="18" charset="0"/>
                      </a:endParaRPr>
                    </a:p>
                  </a:txBody>
                  <a:tcPr marL="55749" marR="55749"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07000"/>
                        </a:lnSpc>
                        <a:spcAft>
                          <a:spcPts val="800"/>
                        </a:spcAft>
                      </a:pPr>
                      <a:r>
                        <a:rPr lang="en-US" sz="750" b="0" kern="0" dirty="0">
                          <a:solidFill>
                            <a:schemeClr val="tx1"/>
                          </a:solidFill>
                          <a:effectLst/>
                          <a:highlight>
                            <a:srgbClr val="FFFD78"/>
                          </a:highlight>
                          <a:latin typeface="Bahnschrift" panose="020B0502040204020203" pitchFamily="34" charset="0"/>
                        </a:rPr>
                        <a:t> </a:t>
                      </a:r>
                      <a:endParaRPr lang="en-IN" sz="750" b="0" kern="100" dirty="0">
                        <a:solidFill>
                          <a:schemeClr val="tx1"/>
                        </a:solidFill>
                        <a:effectLst/>
                        <a:highlight>
                          <a:srgbClr val="FFFD78"/>
                        </a:highlight>
                        <a:latin typeface="Bahnschrift" panose="020B0502040204020203" pitchFamily="34" charset="0"/>
                        <a:ea typeface="Calibri" panose="020F0502020204030204" pitchFamily="34" charset="0"/>
                        <a:cs typeface="Times New Roman" panose="02020603050405020304" pitchFamily="18" charset="0"/>
                      </a:endParaRPr>
                    </a:p>
                  </a:txBody>
                  <a:tcPr marL="55749" marR="55749"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92D050"/>
                    </a:solidFill>
                  </a:tcPr>
                </a:tc>
                <a:tc>
                  <a:txBody>
                    <a:bodyPr/>
                    <a:lstStyle/>
                    <a:p>
                      <a:pPr>
                        <a:lnSpc>
                          <a:spcPct val="107000"/>
                        </a:lnSpc>
                        <a:spcAft>
                          <a:spcPts val="800"/>
                        </a:spcAft>
                      </a:pPr>
                      <a:r>
                        <a:rPr lang="en-US" sz="750" b="0" kern="0" dirty="0">
                          <a:solidFill>
                            <a:schemeClr val="tx1"/>
                          </a:solidFill>
                          <a:effectLst/>
                          <a:latin typeface="Bahnschrift" panose="020B0502040204020203" pitchFamily="34" charset="0"/>
                        </a:rPr>
                        <a:t>PURPOSEFUL REFLECTIVE BREAK</a:t>
                      </a:r>
                      <a:endParaRPr lang="en-IN" sz="750" b="0" kern="100" dirty="0">
                        <a:solidFill>
                          <a:schemeClr val="tx1"/>
                        </a:solidFill>
                        <a:effectLst/>
                        <a:latin typeface="Bahnschrift" panose="020B0502040204020203" pitchFamily="34" charset="0"/>
                        <a:ea typeface="Calibri" panose="020F0502020204030204" pitchFamily="34" charset="0"/>
                        <a:cs typeface="Times New Roman" panose="02020603050405020304" pitchFamily="18" charset="0"/>
                      </a:endParaRPr>
                    </a:p>
                  </a:txBody>
                  <a:tcPr marL="55749" marR="55749"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nSpc>
                          <a:spcPct val="107000"/>
                        </a:lnSpc>
                        <a:spcAft>
                          <a:spcPts val="800"/>
                        </a:spcAft>
                      </a:pPr>
                      <a:r>
                        <a:rPr lang="en-US" sz="750" b="0" kern="0" dirty="0">
                          <a:solidFill>
                            <a:schemeClr val="tx1"/>
                          </a:solidFill>
                          <a:effectLst/>
                          <a:latin typeface="Bahnschrift" panose="020B0502040204020203" pitchFamily="34" charset="0"/>
                        </a:rPr>
                        <a:t>Session 8</a:t>
                      </a:r>
                      <a:endParaRPr lang="en-IN" sz="750" b="0" kern="100" dirty="0">
                        <a:solidFill>
                          <a:schemeClr val="tx1"/>
                        </a:solidFill>
                        <a:effectLst/>
                        <a:latin typeface="Bahnschrift" panose="020B0502040204020203" pitchFamily="34" charset="0"/>
                        <a:ea typeface="Calibri" panose="020F0502020204030204" pitchFamily="34" charset="0"/>
                        <a:cs typeface="Times New Roman" panose="02020603050405020304" pitchFamily="18" charset="0"/>
                      </a:endParaRPr>
                    </a:p>
                  </a:txBody>
                  <a:tcPr marL="55749" marR="55749"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664251476"/>
                  </a:ext>
                </a:extLst>
              </a:tr>
              <a:tr h="287353">
                <a:tc>
                  <a:txBody>
                    <a:bodyPr/>
                    <a:lstStyle/>
                    <a:p>
                      <a:pPr>
                        <a:lnSpc>
                          <a:spcPct val="107000"/>
                        </a:lnSpc>
                        <a:spcAft>
                          <a:spcPts val="800"/>
                        </a:spcAft>
                      </a:pPr>
                      <a:r>
                        <a:rPr lang="en-IN" sz="750" b="0" kern="100" dirty="0">
                          <a:solidFill>
                            <a:schemeClr val="tx1"/>
                          </a:solidFill>
                          <a:effectLst/>
                          <a:latin typeface="Bahnschrift" panose="020B0502040204020203" pitchFamily="34" charset="0"/>
                          <a:ea typeface="Calibri" panose="020F0502020204030204" pitchFamily="34" charset="0"/>
                          <a:cs typeface="Times New Roman" panose="02020603050405020304" pitchFamily="18" charset="0"/>
                        </a:rPr>
                        <a:t>11.05</a:t>
                      </a:r>
                    </a:p>
                  </a:txBody>
                  <a:tcPr marL="108000" marR="55749"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07000"/>
                        </a:lnSpc>
                        <a:spcAft>
                          <a:spcPts val="800"/>
                        </a:spcAft>
                      </a:pPr>
                      <a:r>
                        <a:rPr lang="en-US" sz="750" b="0" kern="0" dirty="0">
                          <a:solidFill>
                            <a:schemeClr val="tx1"/>
                          </a:solidFill>
                          <a:effectLst/>
                          <a:latin typeface="Bahnschrift" panose="020B0502040204020203" pitchFamily="34" charset="0"/>
                        </a:rPr>
                        <a:t>1h 25m</a:t>
                      </a:r>
                      <a:endParaRPr lang="en-IN" sz="750" b="0" kern="100" dirty="0">
                        <a:solidFill>
                          <a:schemeClr val="tx1"/>
                        </a:solidFill>
                        <a:effectLst/>
                        <a:latin typeface="Bahnschrift" panose="020B0502040204020203" pitchFamily="34" charset="0"/>
                        <a:ea typeface="Calibri" panose="020F0502020204030204" pitchFamily="34" charset="0"/>
                        <a:cs typeface="Times New Roman" panose="02020603050405020304" pitchFamily="18" charset="0"/>
                      </a:endParaRPr>
                    </a:p>
                  </a:txBody>
                  <a:tcPr marL="55749" marR="55749"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07000"/>
                        </a:lnSpc>
                        <a:spcAft>
                          <a:spcPts val="800"/>
                        </a:spcAft>
                      </a:pPr>
                      <a:r>
                        <a:rPr lang="en-US" sz="750" b="0" kern="0" dirty="0">
                          <a:solidFill>
                            <a:schemeClr val="tx1"/>
                          </a:solidFill>
                          <a:effectLst/>
                          <a:highlight>
                            <a:srgbClr val="FFFD78"/>
                          </a:highlight>
                          <a:latin typeface="Bahnschrift" panose="020B0502040204020203" pitchFamily="34" charset="0"/>
                        </a:rPr>
                        <a:t> </a:t>
                      </a:r>
                      <a:endParaRPr lang="en-IN" sz="750" b="0" kern="100" dirty="0">
                        <a:solidFill>
                          <a:schemeClr val="tx1"/>
                        </a:solidFill>
                        <a:effectLst/>
                        <a:highlight>
                          <a:srgbClr val="FFFD78"/>
                        </a:highlight>
                        <a:latin typeface="Bahnschrift" panose="020B0502040204020203" pitchFamily="34" charset="0"/>
                        <a:ea typeface="Calibri" panose="020F0502020204030204" pitchFamily="34" charset="0"/>
                        <a:cs typeface="Times New Roman" panose="02020603050405020304" pitchFamily="18" charset="0"/>
                      </a:endParaRPr>
                    </a:p>
                  </a:txBody>
                  <a:tcPr marL="55749" marR="55749"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92D050"/>
                    </a:solidFill>
                  </a:tcPr>
                </a:tc>
                <a:tc>
                  <a:txBody>
                    <a:bodyPr/>
                    <a:lstStyle/>
                    <a:p>
                      <a:pPr>
                        <a:lnSpc>
                          <a:spcPct val="107000"/>
                        </a:lnSpc>
                        <a:spcAft>
                          <a:spcPts val="800"/>
                        </a:spcAft>
                      </a:pPr>
                      <a:r>
                        <a:rPr lang="en-US" sz="750" b="0" kern="0" dirty="0">
                          <a:solidFill>
                            <a:schemeClr val="tx1"/>
                          </a:solidFill>
                          <a:effectLst/>
                          <a:latin typeface="Bahnschrift" panose="020B0502040204020203" pitchFamily="34" charset="0"/>
                        </a:rPr>
                        <a:t>Explore emerging Ideas</a:t>
                      </a:r>
                      <a:endParaRPr lang="en-IN" sz="750" b="0" kern="100" dirty="0">
                        <a:solidFill>
                          <a:schemeClr val="tx1"/>
                        </a:solidFill>
                        <a:effectLst/>
                        <a:latin typeface="Bahnschrift" panose="020B0502040204020203" pitchFamily="34" charset="0"/>
                        <a:ea typeface="Calibri" panose="020F0502020204030204" pitchFamily="34" charset="0"/>
                        <a:cs typeface="Times New Roman" panose="02020603050405020304" pitchFamily="18" charset="0"/>
                      </a:endParaRPr>
                    </a:p>
                  </a:txBody>
                  <a:tcPr marL="55749" marR="55749"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nSpc>
                          <a:spcPct val="107000"/>
                        </a:lnSpc>
                        <a:spcAft>
                          <a:spcPts val="800"/>
                        </a:spcAft>
                      </a:pPr>
                      <a:r>
                        <a:rPr lang="en-US" sz="750" b="0" kern="0" dirty="0">
                          <a:solidFill>
                            <a:schemeClr val="tx1"/>
                          </a:solidFill>
                          <a:effectLst/>
                          <a:latin typeface="Bahnschrift" panose="020B0502040204020203" pitchFamily="34" charset="0"/>
                        </a:rPr>
                        <a:t> Session 9</a:t>
                      </a:r>
                      <a:endParaRPr lang="en-IN" sz="750" b="0" kern="100" dirty="0">
                        <a:solidFill>
                          <a:schemeClr val="tx1"/>
                        </a:solidFill>
                        <a:effectLst/>
                        <a:latin typeface="Bahnschrift" panose="020B0502040204020203" pitchFamily="34" charset="0"/>
                        <a:ea typeface="Calibri" panose="020F0502020204030204" pitchFamily="34" charset="0"/>
                        <a:cs typeface="Times New Roman" panose="02020603050405020304" pitchFamily="18" charset="0"/>
                      </a:endParaRPr>
                    </a:p>
                  </a:txBody>
                  <a:tcPr marL="55749" marR="55749"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663871852"/>
                  </a:ext>
                </a:extLst>
              </a:tr>
              <a:tr h="287353">
                <a:tc>
                  <a:txBody>
                    <a:bodyPr/>
                    <a:lstStyle/>
                    <a:p>
                      <a:pPr>
                        <a:lnSpc>
                          <a:spcPct val="107000"/>
                        </a:lnSpc>
                        <a:spcAft>
                          <a:spcPts val="800"/>
                        </a:spcAft>
                      </a:pPr>
                      <a:r>
                        <a:rPr lang="en-IN" sz="750" b="0" kern="100" dirty="0">
                          <a:solidFill>
                            <a:schemeClr val="tx1"/>
                          </a:solidFill>
                          <a:effectLst/>
                          <a:latin typeface="Bahnschrift" panose="020B0502040204020203" pitchFamily="34" charset="0"/>
                          <a:ea typeface="Calibri" panose="020F0502020204030204" pitchFamily="34" charset="0"/>
                          <a:cs typeface="Times New Roman" panose="02020603050405020304" pitchFamily="18" charset="0"/>
                        </a:rPr>
                        <a:t>12:30</a:t>
                      </a:r>
                    </a:p>
                  </a:txBody>
                  <a:tcPr marL="108000" marR="55749"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07000"/>
                        </a:lnSpc>
                        <a:spcAft>
                          <a:spcPts val="800"/>
                        </a:spcAft>
                      </a:pPr>
                      <a:r>
                        <a:rPr lang="en-US" sz="750" b="0" kern="0" dirty="0">
                          <a:solidFill>
                            <a:schemeClr val="tx1"/>
                          </a:solidFill>
                          <a:effectLst/>
                          <a:latin typeface="Bahnschrift" panose="020B0502040204020203" pitchFamily="34" charset="0"/>
                        </a:rPr>
                        <a:t>45m</a:t>
                      </a:r>
                      <a:endParaRPr lang="en-IN" sz="750" b="0" kern="100" dirty="0">
                        <a:solidFill>
                          <a:schemeClr val="tx1"/>
                        </a:solidFill>
                        <a:effectLst/>
                        <a:latin typeface="Bahnschrift" panose="020B0502040204020203" pitchFamily="34" charset="0"/>
                        <a:ea typeface="Calibri" panose="020F0502020204030204" pitchFamily="34" charset="0"/>
                        <a:cs typeface="Times New Roman" panose="02020603050405020304" pitchFamily="18" charset="0"/>
                      </a:endParaRPr>
                    </a:p>
                  </a:txBody>
                  <a:tcPr marL="55749" marR="55749"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07000"/>
                        </a:lnSpc>
                        <a:spcAft>
                          <a:spcPts val="800"/>
                        </a:spcAft>
                      </a:pPr>
                      <a:r>
                        <a:rPr lang="en-US" sz="750" b="0" kern="0" dirty="0">
                          <a:solidFill>
                            <a:schemeClr val="tx1"/>
                          </a:solidFill>
                          <a:effectLst/>
                          <a:highlight>
                            <a:srgbClr val="FFFD78"/>
                          </a:highlight>
                          <a:latin typeface="Bahnschrift" panose="020B0502040204020203" pitchFamily="34" charset="0"/>
                        </a:rPr>
                        <a:t> </a:t>
                      </a:r>
                      <a:endParaRPr lang="en-IN" sz="750" b="0" kern="100" dirty="0">
                        <a:solidFill>
                          <a:schemeClr val="tx1"/>
                        </a:solidFill>
                        <a:effectLst/>
                        <a:highlight>
                          <a:srgbClr val="FFFD78"/>
                        </a:highlight>
                        <a:latin typeface="Bahnschrift" panose="020B0502040204020203" pitchFamily="34" charset="0"/>
                        <a:ea typeface="Calibri" panose="020F0502020204030204" pitchFamily="34" charset="0"/>
                        <a:cs typeface="Times New Roman" panose="02020603050405020304" pitchFamily="18" charset="0"/>
                      </a:endParaRPr>
                    </a:p>
                  </a:txBody>
                  <a:tcPr marL="55749" marR="55749"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92D050"/>
                    </a:solidFill>
                  </a:tcPr>
                </a:tc>
                <a:tc>
                  <a:txBody>
                    <a:bodyPr/>
                    <a:lstStyle/>
                    <a:p>
                      <a:pPr>
                        <a:lnSpc>
                          <a:spcPct val="107000"/>
                        </a:lnSpc>
                        <a:spcAft>
                          <a:spcPts val="800"/>
                        </a:spcAft>
                      </a:pPr>
                      <a:r>
                        <a:rPr lang="en-US" sz="750" b="0" kern="0" dirty="0">
                          <a:solidFill>
                            <a:schemeClr val="tx1"/>
                          </a:solidFill>
                          <a:effectLst/>
                          <a:latin typeface="Bahnschrift" panose="020B0502040204020203" pitchFamily="34" charset="0"/>
                        </a:rPr>
                        <a:t>LUNCH </a:t>
                      </a:r>
                      <a:endParaRPr lang="en-IN" sz="750" b="0" kern="100" dirty="0">
                        <a:solidFill>
                          <a:schemeClr val="tx1"/>
                        </a:solidFill>
                        <a:effectLst/>
                        <a:latin typeface="Bahnschrift" panose="020B0502040204020203" pitchFamily="34" charset="0"/>
                        <a:ea typeface="Calibri" panose="020F0502020204030204" pitchFamily="34" charset="0"/>
                        <a:cs typeface="Times New Roman" panose="02020603050405020304" pitchFamily="18" charset="0"/>
                      </a:endParaRPr>
                    </a:p>
                  </a:txBody>
                  <a:tcPr marL="55749" marR="55749"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nSpc>
                          <a:spcPct val="107000"/>
                        </a:lnSpc>
                        <a:spcAft>
                          <a:spcPts val="800"/>
                        </a:spcAft>
                      </a:pPr>
                      <a:endParaRPr lang="en-IN" sz="750" b="0" kern="100" dirty="0">
                        <a:solidFill>
                          <a:schemeClr val="tx1"/>
                        </a:solidFill>
                        <a:effectLst/>
                        <a:latin typeface="Bahnschrift" panose="020B0502040204020203" pitchFamily="34" charset="0"/>
                        <a:ea typeface="Calibri" panose="020F0502020204030204" pitchFamily="34" charset="0"/>
                        <a:cs typeface="Times New Roman" panose="02020603050405020304" pitchFamily="18" charset="0"/>
                      </a:endParaRPr>
                    </a:p>
                  </a:txBody>
                  <a:tcPr marL="55749" marR="55749"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778814445"/>
                  </a:ext>
                </a:extLst>
              </a:tr>
              <a:tr h="287353">
                <a:tc>
                  <a:txBody>
                    <a:bodyPr/>
                    <a:lstStyle/>
                    <a:p>
                      <a:pPr>
                        <a:lnSpc>
                          <a:spcPct val="107000"/>
                        </a:lnSpc>
                        <a:spcAft>
                          <a:spcPts val="800"/>
                        </a:spcAft>
                      </a:pPr>
                      <a:r>
                        <a:rPr lang="en-IN" sz="750" b="0" kern="100" dirty="0">
                          <a:solidFill>
                            <a:schemeClr val="tx1"/>
                          </a:solidFill>
                          <a:effectLst/>
                          <a:latin typeface="Bahnschrift" panose="020B0502040204020203" pitchFamily="34" charset="0"/>
                          <a:ea typeface="Calibri" panose="020F0502020204030204" pitchFamily="34" charset="0"/>
                          <a:cs typeface="Times New Roman" panose="02020603050405020304" pitchFamily="18" charset="0"/>
                        </a:rPr>
                        <a:t>13.15</a:t>
                      </a:r>
                    </a:p>
                  </a:txBody>
                  <a:tcPr marL="108000" marR="55749"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07000"/>
                        </a:lnSpc>
                        <a:spcAft>
                          <a:spcPts val="800"/>
                        </a:spcAft>
                      </a:pPr>
                      <a:r>
                        <a:rPr lang="en-US" sz="750" b="0" kern="0" dirty="0">
                          <a:solidFill>
                            <a:schemeClr val="tx1"/>
                          </a:solidFill>
                          <a:effectLst/>
                          <a:latin typeface="Bahnschrift" panose="020B0502040204020203" pitchFamily="34" charset="0"/>
                        </a:rPr>
                        <a:t>1hr 30m</a:t>
                      </a:r>
                      <a:endParaRPr lang="en-IN" sz="750" b="0" kern="100" dirty="0">
                        <a:solidFill>
                          <a:schemeClr val="tx1"/>
                        </a:solidFill>
                        <a:effectLst/>
                        <a:latin typeface="Bahnschrift" panose="020B0502040204020203" pitchFamily="34" charset="0"/>
                        <a:ea typeface="Calibri" panose="020F0502020204030204" pitchFamily="34" charset="0"/>
                        <a:cs typeface="Times New Roman" panose="02020603050405020304" pitchFamily="18" charset="0"/>
                      </a:endParaRPr>
                    </a:p>
                  </a:txBody>
                  <a:tcPr marL="55749" marR="55749"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07000"/>
                        </a:lnSpc>
                        <a:spcAft>
                          <a:spcPts val="800"/>
                        </a:spcAft>
                      </a:pPr>
                      <a:r>
                        <a:rPr lang="en-US" sz="750" b="0" kern="0" dirty="0">
                          <a:solidFill>
                            <a:schemeClr val="tx1"/>
                          </a:solidFill>
                          <a:effectLst/>
                          <a:highlight>
                            <a:srgbClr val="FFFD78"/>
                          </a:highlight>
                          <a:latin typeface="Bahnschrift" panose="020B0502040204020203" pitchFamily="34" charset="0"/>
                        </a:rPr>
                        <a:t> </a:t>
                      </a:r>
                      <a:endParaRPr lang="en-IN" sz="750" b="0" kern="100" dirty="0">
                        <a:solidFill>
                          <a:schemeClr val="tx1"/>
                        </a:solidFill>
                        <a:effectLst/>
                        <a:highlight>
                          <a:srgbClr val="FFFD78"/>
                        </a:highlight>
                        <a:latin typeface="Bahnschrift" panose="020B0502040204020203" pitchFamily="34" charset="0"/>
                        <a:ea typeface="Calibri" panose="020F0502020204030204" pitchFamily="34" charset="0"/>
                        <a:cs typeface="Times New Roman" panose="02020603050405020304" pitchFamily="18" charset="0"/>
                      </a:endParaRPr>
                    </a:p>
                  </a:txBody>
                  <a:tcPr marL="55749" marR="55749"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92D050"/>
                    </a:solidFill>
                  </a:tcPr>
                </a:tc>
                <a:tc>
                  <a:txBody>
                    <a:bodyPr/>
                    <a:lstStyle/>
                    <a:p>
                      <a:pPr>
                        <a:lnSpc>
                          <a:spcPct val="107000"/>
                        </a:lnSpc>
                        <a:spcAft>
                          <a:spcPts val="800"/>
                        </a:spcAft>
                      </a:pPr>
                      <a:r>
                        <a:rPr lang="en-US" sz="750" b="0" kern="0" dirty="0">
                          <a:solidFill>
                            <a:schemeClr val="tx1"/>
                          </a:solidFill>
                          <a:effectLst/>
                          <a:latin typeface="Bahnschrift" panose="020B0502040204020203" pitchFamily="34" charset="0"/>
                        </a:rPr>
                        <a:t>Continue to explore emerging Ideas</a:t>
                      </a:r>
                      <a:endParaRPr lang="en-IN" sz="750" b="0" kern="100" dirty="0">
                        <a:solidFill>
                          <a:schemeClr val="tx1"/>
                        </a:solidFill>
                        <a:effectLst/>
                        <a:latin typeface="Bahnschrift" panose="020B0502040204020203" pitchFamily="34" charset="0"/>
                        <a:ea typeface="Calibri" panose="020F0502020204030204" pitchFamily="34" charset="0"/>
                        <a:cs typeface="Times New Roman" panose="02020603050405020304" pitchFamily="18" charset="0"/>
                      </a:endParaRPr>
                    </a:p>
                  </a:txBody>
                  <a:tcPr marL="55749" marR="55749"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nSpc>
                          <a:spcPct val="107000"/>
                        </a:lnSpc>
                        <a:spcAft>
                          <a:spcPts val="800"/>
                        </a:spcAft>
                      </a:pPr>
                      <a:r>
                        <a:rPr lang="en-US" sz="750" b="0" kern="0" dirty="0">
                          <a:solidFill>
                            <a:schemeClr val="tx1"/>
                          </a:solidFill>
                          <a:effectLst/>
                          <a:latin typeface="Bahnschrift" panose="020B0502040204020203" pitchFamily="34" charset="0"/>
                        </a:rPr>
                        <a:t>Session 9</a:t>
                      </a:r>
                      <a:endParaRPr lang="en-IN" sz="750" b="0" kern="100" dirty="0">
                        <a:solidFill>
                          <a:schemeClr val="tx1"/>
                        </a:solidFill>
                        <a:effectLst/>
                        <a:latin typeface="Bahnschrift" panose="020B0502040204020203" pitchFamily="34" charset="0"/>
                        <a:ea typeface="Calibri" panose="020F0502020204030204" pitchFamily="34" charset="0"/>
                        <a:cs typeface="Times New Roman" panose="02020603050405020304" pitchFamily="18" charset="0"/>
                      </a:endParaRPr>
                    </a:p>
                  </a:txBody>
                  <a:tcPr marL="55749" marR="55749"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543828639"/>
                  </a:ext>
                </a:extLst>
              </a:tr>
              <a:tr h="287353">
                <a:tc>
                  <a:txBody>
                    <a:bodyPr/>
                    <a:lstStyle/>
                    <a:p>
                      <a:pPr>
                        <a:lnSpc>
                          <a:spcPct val="107000"/>
                        </a:lnSpc>
                        <a:spcAft>
                          <a:spcPts val="800"/>
                        </a:spcAft>
                      </a:pPr>
                      <a:r>
                        <a:rPr lang="en-IN" sz="750" b="0" kern="100" dirty="0">
                          <a:solidFill>
                            <a:schemeClr val="tx1"/>
                          </a:solidFill>
                          <a:effectLst/>
                          <a:latin typeface="Bahnschrift" panose="020B0502040204020203" pitchFamily="34" charset="0"/>
                          <a:ea typeface="Calibri" panose="020F0502020204030204" pitchFamily="34" charset="0"/>
                          <a:cs typeface="Times New Roman" panose="02020603050405020304" pitchFamily="18" charset="0"/>
                        </a:rPr>
                        <a:t>14.45</a:t>
                      </a:r>
                    </a:p>
                  </a:txBody>
                  <a:tcPr marL="108000" marR="55749"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07000"/>
                        </a:lnSpc>
                        <a:spcAft>
                          <a:spcPts val="800"/>
                        </a:spcAft>
                      </a:pPr>
                      <a:r>
                        <a:rPr lang="en-US" sz="750" b="0" kern="0" dirty="0">
                          <a:solidFill>
                            <a:schemeClr val="tx1"/>
                          </a:solidFill>
                          <a:effectLst/>
                          <a:latin typeface="Bahnschrift" panose="020B0502040204020203" pitchFamily="34" charset="0"/>
                        </a:rPr>
                        <a:t>20m</a:t>
                      </a:r>
                      <a:endParaRPr lang="en-IN" sz="750" b="0" kern="100" dirty="0">
                        <a:solidFill>
                          <a:schemeClr val="tx1"/>
                        </a:solidFill>
                        <a:effectLst/>
                        <a:latin typeface="Bahnschrift" panose="020B0502040204020203" pitchFamily="34" charset="0"/>
                        <a:ea typeface="Calibri" panose="020F0502020204030204" pitchFamily="34" charset="0"/>
                        <a:cs typeface="Times New Roman" panose="02020603050405020304" pitchFamily="18" charset="0"/>
                      </a:endParaRPr>
                    </a:p>
                  </a:txBody>
                  <a:tcPr marL="55749" marR="55749"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07000"/>
                        </a:lnSpc>
                        <a:spcAft>
                          <a:spcPts val="800"/>
                        </a:spcAft>
                      </a:pPr>
                      <a:r>
                        <a:rPr lang="en-US" sz="750" b="0" kern="0" dirty="0">
                          <a:solidFill>
                            <a:schemeClr val="tx1"/>
                          </a:solidFill>
                          <a:effectLst/>
                          <a:highlight>
                            <a:srgbClr val="FFFD78"/>
                          </a:highlight>
                          <a:latin typeface="Bahnschrift" panose="020B0502040204020203" pitchFamily="34" charset="0"/>
                        </a:rPr>
                        <a:t> </a:t>
                      </a:r>
                      <a:endParaRPr lang="en-IN" sz="750" b="0" kern="100" dirty="0">
                        <a:solidFill>
                          <a:schemeClr val="tx1"/>
                        </a:solidFill>
                        <a:effectLst/>
                        <a:highlight>
                          <a:srgbClr val="FFFD78"/>
                        </a:highlight>
                        <a:latin typeface="Bahnschrift" panose="020B0502040204020203" pitchFamily="34" charset="0"/>
                        <a:ea typeface="Calibri" panose="020F0502020204030204" pitchFamily="34" charset="0"/>
                        <a:cs typeface="Times New Roman" panose="02020603050405020304" pitchFamily="18" charset="0"/>
                      </a:endParaRPr>
                    </a:p>
                  </a:txBody>
                  <a:tcPr marL="55749" marR="55749"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92D050"/>
                    </a:solidFill>
                  </a:tcPr>
                </a:tc>
                <a:tc>
                  <a:txBody>
                    <a:bodyPr/>
                    <a:lstStyle/>
                    <a:p>
                      <a:pPr>
                        <a:lnSpc>
                          <a:spcPct val="107000"/>
                        </a:lnSpc>
                        <a:spcAft>
                          <a:spcPts val="800"/>
                        </a:spcAft>
                      </a:pPr>
                      <a:r>
                        <a:rPr lang="en-US" sz="750" b="0" kern="0" dirty="0">
                          <a:solidFill>
                            <a:schemeClr val="tx1"/>
                          </a:solidFill>
                          <a:effectLst/>
                          <a:latin typeface="Bahnschrift" panose="020B0502040204020203" pitchFamily="34" charset="0"/>
                        </a:rPr>
                        <a:t>Peer Feedback</a:t>
                      </a:r>
                      <a:endParaRPr lang="en-IN" sz="750" b="0" kern="100" dirty="0">
                        <a:solidFill>
                          <a:schemeClr val="tx1"/>
                        </a:solidFill>
                        <a:effectLst/>
                        <a:latin typeface="Bahnschrift" panose="020B0502040204020203" pitchFamily="34" charset="0"/>
                        <a:ea typeface="Calibri" panose="020F0502020204030204" pitchFamily="34" charset="0"/>
                        <a:cs typeface="Times New Roman" panose="02020603050405020304" pitchFamily="18" charset="0"/>
                      </a:endParaRPr>
                    </a:p>
                  </a:txBody>
                  <a:tcPr marL="55749" marR="55749"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nSpc>
                          <a:spcPct val="107000"/>
                        </a:lnSpc>
                        <a:spcAft>
                          <a:spcPts val="800"/>
                        </a:spcAft>
                      </a:pPr>
                      <a:r>
                        <a:rPr lang="en-US" sz="750" b="0" kern="0" dirty="0">
                          <a:solidFill>
                            <a:schemeClr val="tx1"/>
                          </a:solidFill>
                          <a:effectLst/>
                          <a:latin typeface="Bahnschrift" panose="020B0502040204020203" pitchFamily="34" charset="0"/>
                        </a:rPr>
                        <a:t>Session 10</a:t>
                      </a:r>
                      <a:endParaRPr lang="en-IN" sz="750" b="0" kern="100" dirty="0">
                        <a:solidFill>
                          <a:schemeClr val="tx1"/>
                        </a:solidFill>
                        <a:effectLst/>
                        <a:latin typeface="Bahnschrift" panose="020B0502040204020203" pitchFamily="34" charset="0"/>
                        <a:ea typeface="Calibri" panose="020F0502020204030204" pitchFamily="34" charset="0"/>
                        <a:cs typeface="Times New Roman" panose="02020603050405020304" pitchFamily="18" charset="0"/>
                      </a:endParaRPr>
                    </a:p>
                  </a:txBody>
                  <a:tcPr marL="55749" marR="55749"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550233547"/>
                  </a:ext>
                </a:extLst>
              </a:tr>
              <a:tr h="287353">
                <a:tc>
                  <a:txBody>
                    <a:bodyPr/>
                    <a:lstStyle/>
                    <a:p>
                      <a:pPr>
                        <a:lnSpc>
                          <a:spcPct val="107000"/>
                        </a:lnSpc>
                        <a:spcAft>
                          <a:spcPts val="800"/>
                        </a:spcAft>
                      </a:pPr>
                      <a:r>
                        <a:rPr lang="en-IN" sz="750" b="0" kern="100" dirty="0">
                          <a:solidFill>
                            <a:schemeClr val="tx1"/>
                          </a:solidFill>
                          <a:effectLst/>
                          <a:latin typeface="Bahnschrift" panose="020B0502040204020203" pitchFamily="34" charset="0"/>
                          <a:ea typeface="Calibri" panose="020F0502020204030204" pitchFamily="34" charset="0"/>
                          <a:cs typeface="Times New Roman" panose="02020603050405020304" pitchFamily="18" charset="0"/>
                        </a:rPr>
                        <a:t>15.05</a:t>
                      </a:r>
                    </a:p>
                  </a:txBody>
                  <a:tcPr marL="108000" marR="55749"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07000"/>
                        </a:lnSpc>
                        <a:spcAft>
                          <a:spcPts val="800"/>
                        </a:spcAft>
                      </a:pPr>
                      <a:r>
                        <a:rPr lang="en-US" sz="750" b="0" kern="0" dirty="0">
                          <a:solidFill>
                            <a:schemeClr val="tx1"/>
                          </a:solidFill>
                          <a:effectLst/>
                          <a:latin typeface="Bahnschrift" panose="020B0502040204020203" pitchFamily="34" charset="0"/>
                        </a:rPr>
                        <a:t>15m</a:t>
                      </a:r>
                      <a:endParaRPr lang="en-IN" sz="750" b="0" kern="100" dirty="0">
                        <a:solidFill>
                          <a:schemeClr val="tx1"/>
                        </a:solidFill>
                        <a:effectLst/>
                        <a:latin typeface="Bahnschrift" panose="020B0502040204020203" pitchFamily="34" charset="0"/>
                        <a:ea typeface="Calibri" panose="020F0502020204030204" pitchFamily="34" charset="0"/>
                        <a:cs typeface="Times New Roman" panose="02020603050405020304" pitchFamily="18" charset="0"/>
                      </a:endParaRPr>
                    </a:p>
                  </a:txBody>
                  <a:tcPr marL="55749" marR="55749"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07000"/>
                        </a:lnSpc>
                        <a:spcAft>
                          <a:spcPts val="800"/>
                        </a:spcAft>
                      </a:pPr>
                      <a:r>
                        <a:rPr lang="en-US" sz="750" b="0" kern="0" dirty="0">
                          <a:solidFill>
                            <a:schemeClr val="tx1"/>
                          </a:solidFill>
                          <a:effectLst/>
                          <a:highlight>
                            <a:srgbClr val="FFFD78"/>
                          </a:highlight>
                          <a:latin typeface="Bahnschrift" panose="020B0502040204020203" pitchFamily="34" charset="0"/>
                        </a:rPr>
                        <a:t> </a:t>
                      </a:r>
                      <a:endParaRPr lang="en-IN" sz="750" b="0" kern="100" dirty="0">
                        <a:solidFill>
                          <a:schemeClr val="tx1"/>
                        </a:solidFill>
                        <a:effectLst/>
                        <a:highlight>
                          <a:srgbClr val="FFFD78"/>
                        </a:highlight>
                        <a:latin typeface="Bahnschrift" panose="020B0502040204020203" pitchFamily="34" charset="0"/>
                        <a:ea typeface="Calibri" panose="020F0502020204030204" pitchFamily="34" charset="0"/>
                        <a:cs typeface="Times New Roman" panose="02020603050405020304" pitchFamily="18" charset="0"/>
                      </a:endParaRPr>
                    </a:p>
                  </a:txBody>
                  <a:tcPr marL="55749" marR="55749"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92D050"/>
                    </a:solidFill>
                  </a:tcPr>
                </a:tc>
                <a:tc>
                  <a:txBody>
                    <a:bodyPr/>
                    <a:lstStyle/>
                    <a:p>
                      <a:pPr>
                        <a:lnSpc>
                          <a:spcPct val="107000"/>
                        </a:lnSpc>
                        <a:spcAft>
                          <a:spcPts val="800"/>
                        </a:spcAft>
                      </a:pPr>
                      <a:r>
                        <a:rPr lang="en-US" sz="750" b="0" kern="0" dirty="0">
                          <a:solidFill>
                            <a:schemeClr val="tx1"/>
                          </a:solidFill>
                          <a:effectLst/>
                          <a:latin typeface="Bahnschrift" panose="020B0502040204020203" pitchFamily="34" charset="0"/>
                        </a:rPr>
                        <a:t>Take stock – where are we now and where are we heading</a:t>
                      </a:r>
                      <a:endParaRPr lang="en-IN" sz="750" b="0" kern="100" dirty="0">
                        <a:solidFill>
                          <a:schemeClr val="tx1"/>
                        </a:solidFill>
                        <a:effectLst/>
                        <a:latin typeface="Bahnschrift" panose="020B0502040204020203" pitchFamily="34" charset="0"/>
                        <a:ea typeface="Calibri" panose="020F0502020204030204" pitchFamily="34" charset="0"/>
                        <a:cs typeface="Times New Roman" panose="02020603050405020304" pitchFamily="18" charset="0"/>
                      </a:endParaRPr>
                    </a:p>
                  </a:txBody>
                  <a:tcPr marL="55749" marR="55749"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nSpc>
                          <a:spcPct val="107000"/>
                        </a:lnSpc>
                        <a:spcAft>
                          <a:spcPts val="800"/>
                        </a:spcAft>
                      </a:pPr>
                      <a:r>
                        <a:rPr lang="en-US" sz="750" b="0" kern="0" dirty="0">
                          <a:solidFill>
                            <a:schemeClr val="tx1"/>
                          </a:solidFill>
                          <a:effectLst/>
                          <a:latin typeface="Bahnschrift" panose="020B0502040204020203" pitchFamily="34" charset="0"/>
                        </a:rPr>
                        <a:t> Session 11</a:t>
                      </a:r>
                      <a:endParaRPr lang="en-IN" sz="750" b="0" kern="100" dirty="0">
                        <a:solidFill>
                          <a:schemeClr val="tx1"/>
                        </a:solidFill>
                        <a:effectLst/>
                        <a:latin typeface="Bahnschrift" panose="020B0502040204020203" pitchFamily="34" charset="0"/>
                        <a:ea typeface="Calibri" panose="020F0502020204030204" pitchFamily="34" charset="0"/>
                        <a:cs typeface="Times New Roman" panose="02020603050405020304" pitchFamily="18" charset="0"/>
                      </a:endParaRPr>
                    </a:p>
                  </a:txBody>
                  <a:tcPr marL="55749" marR="55749"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309095538"/>
                  </a:ext>
                </a:extLst>
              </a:tr>
              <a:tr h="287353">
                <a:tc>
                  <a:txBody>
                    <a:bodyPr/>
                    <a:lstStyle/>
                    <a:p>
                      <a:pPr>
                        <a:lnSpc>
                          <a:spcPct val="107000"/>
                        </a:lnSpc>
                        <a:spcAft>
                          <a:spcPts val="800"/>
                        </a:spcAft>
                      </a:pPr>
                      <a:r>
                        <a:rPr lang="en-IN" sz="750" b="0" kern="100" dirty="0">
                          <a:solidFill>
                            <a:schemeClr val="tx1"/>
                          </a:solidFill>
                          <a:effectLst/>
                          <a:latin typeface="Bahnschrift" panose="020B0502040204020203" pitchFamily="34" charset="0"/>
                          <a:ea typeface="Calibri" panose="020F0502020204030204" pitchFamily="34" charset="0"/>
                          <a:cs typeface="Times New Roman" panose="02020603050405020304" pitchFamily="18" charset="0"/>
                        </a:rPr>
                        <a:t>15.20</a:t>
                      </a:r>
                    </a:p>
                  </a:txBody>
                  <a:tcPr marL="108000" marR="55749"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07000"/>
                        </a:lnSpc>
                        <a:spcAft>
                          <a:spcPts val="800"/>
                        </a:spcAft>
                      </a:pPr>
                      <a:r>
                        <a:rPr lang="en-US" sz="750" b="0" kern="0" dirty="0">
                          <a:solidFill>
                            <a:schemeClr val="tx1"/>
                          </a:solidFill>
                          <a:effectLst/>
                          <a:latin typeface="Bahnschrift" panose="020B0502040204020203" pitchFamily="34" charset="0"/>
                        </a:rPr>
                        <a:t>40m</a:t>
                      </a:r>
                      <a:endParaRPr lang="en-IN" sz="750" b="0" kern="100" dirty="0">
                        <a:solidFill>
                          <a:schemeClr val="tx1"/>
                        </a:solidFill>
                        <a:effectLst/>
                        <a:latin typeface="Bahnschrift" panose="020B0502040204020203" pitchFamily="34" charset="0"/>
                        <a:ea typeface="Calibri" panose="020F0502020204030204" pitchFamily="34" charset="0"/>
                        <a:cs typeface="Times New Roman" panose="02020603050405020304" pitchFamily="18" charset="0"/>
                      </a:endParaRPr>
                    </a:p>
                  </a:txBody>
                  <a:tcPr marL="55749" marR="55749"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07000"/>
                        </a:lnSpc>
                        <a:spcAft>
                          <a:spcPts val="800"/>
                        </a:spcAft>
                      </a:pPr>
                      <a:r>
                        <a:rPr lang="en-US" sz="750" b="0" kern="0" dirty="0">
                          <a:solidFill>
                            <a:schemeClr val="tx1"/>
                          </a:solidFill>
                          <a:effectLst/>
                          <a:highlight>
                            <a:srgbClr val="FFFD78"/>
                          </a:highlight>
                          <a:latin typeface="Bahnschrift" panose="020B0502040204020203" pitchFamily="34" charset="0"/>
                        </a:rPr>
                        <a:t> </a:t>
                      </a:r>
                      <a:endParaRPr lang="en-IN" sz="750" b="0" kern="100" dirty="0">
                        <a:solidFill>
                          <a:schemeClr val="tx1"/>
                        </a:solidFill>
                        <a:effectLst/>
                        <a:highlight>
                          <a:srgbClr val="FFFD78"/>
                        </a:highlight>
                        <a:latin typeface="Bahnschrift" panose="020B0502040204020203" pitchFamily="34" charset="0"/>
                        <a:ea typeface="Calibri" panose="020F0502020204030204" pitchFamily="34" charset="0"/>
                        <a:cs typeface="Times New Roman" panose="02020603050405020304" pitchFamily="18" charset="0"/>
                      </a:endParaRPr>
                    </a:p>
                  </a:txBody>
                  <a:tcPr marL="55749" marR="55749"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p>
                      <a:pPr>
                        <a:lnSpc>
                          <a:spcPct val="107000"/>
                        </a:lnSpc>
                        <a:spcAft>
                          <a:spcPts val="800"/>
                        </a:spcAft>
                      </a:pPr>
                      <a:r>
                        <a:rPr lang="en-US" sz="750" b="0" kern="0" dirty="0">
                          <a:solidFill>
                            <a:schemeClr val="tx1"/>
                          </a:solidFill>
                          <a:effectLst/>
                          <a:latin typeface="Bahnschrift" panose="020B0502040204020203" pitchFamily="34" charset="0"/>
                        </a:rPr>
                        <a:t>PURPOSEFUL REFLECTIVE BREAK</a:t>
                      </a:r>
                      <a:endParaRPr lang="en-IN" sz="750" b="0" kern="100" dirty="0">
                        <a:solidFill>
                          <a:schemeClr val="tx1"/>
                        </a:solidFill>
                        <a:effectLst/>
                        <a:latin typeface="Bahnschrift" panose="020B0502040204020203" pitchFamily="34" charset="0"/>
                        <a:ea typeface="Calibri" panose="020F0502020204030204" pitchFamily="34" charset="0"/>
                        <a:cs typeface="Times New Roman" panose="02020603050405020304" pitchFamily="18" charset="0"/>
                      </a:endParaRPr>
                    </a:p>
                  </a:txBody>
                  <a:tcPr marL="55749" marR="55749"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nSpc>
                          <a:spcPct val="107000"/>
                        </a:lnSpc>
                        <a:spcAft>
                          <a:spcPts val="800"/>
                        </a:spcAft>
                      </a:pPr>
                      <a:endParaRPr lang="en-IN" sz="750" b="0" kern="100" dirty="0">
                        <a:solidFill>
                          <a:schemeClr val="tx1"/>
                        </a:solidFill>
                        <a:effectLst/>
                        <a:latin typeface="Bahnschrift" panose="020B0502040204020203" pitchFamily="34" charset="0"/>
                        <a:ea typeface="Calibri" panose="020F0502020204030204" pitchFamily="34" charset="0"/>
                        <a:cs typeface="Times New Roman" panose="02020603050405020304" pitchFamily="18" charset="0"/>
                      </a:endParaRPr>
                    </a:p>
                  </a:txBody>
                  <a:tcPr marL="55749" marR="55749"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320559370"/>
                  </a:ext>
                </a:extLst>
              </a:tr>
              <a:tr h="287353">
                <a:tc>
                  <a:txBody>
                    <a:bodyPr/>
                    <a:lstStyle/>
                    <a:p>
                      <a:pPr>
                        <a:lnSpc>
                          <a:spcPct val="107000"/>
                        </a:lnSpc>
                        <a:spcAft>
                          <a:spcPts val="800"/>
                        </a:spcAft>
                      </a:pPr>
                      <a:r>
                        <a:rPr lang="en-IN" sz="750" b="0" kern="100" dirty="0">
                          <a:solidFill>
                            <a:schemeClr val="tx1"/>
                          </a:solidFill>
                          <a:effectLst/>
                          <a:latin typeface="Bahnschrift" panose="020B0502040204020203" pitchFamily="34" charset="0"/>
                          <a:ea typeface="Calibri" panose="020F0502020204030204" pitchFamily="34" charset="0"/>
                          <a:cs typeface="Times New Roman" panose="02020603050405020304" pitchFamily="18" charset="0"/>
                        </a:rPr>
                        <a:t>16.00</a:t>
                      </a:r>
                    </a:p>
                  </a:txBody>
                  <a:tcPr marL="108000" marR="55749"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07000"/>
                        </a:lnSpc>
                        <a:spcAft>
                          <a:spcPts val="800"/>
                        </a:spcAft>
                      </a:pPr>
                      <a:r>
                        <a:rPr lang="en-US" sz="750" b="0" kern="0" dirty="0">
                          <a:solidFill>
                            <a:schemeClr val="tx1"/>
                          </a:solidFill>
                          <a:effectLst/>
                          <a:latin typeface="Bahnschrift" panose="020B0502040204020203" pitchFamily="34" charset="0"/>
                        </a:rPr>
                        <a:t>30m </a:t>
                      </a:r>
                      <a:endParaRPr lang="en-IN" sz="750" b="0" kern="100" dirty="0">
                        <a:solidFill>
                          <a:schemeClr val="tx1"/>
                        </a:solidFill>
                        <a:effectLst/>
                        <a:latin typeface="Bahnschrift" panose="020B0502040204020203" pitchFamily="34" charset="0"/>
                        <a:ea typeface="Calibri" panose="020F0502020204030204" pitchFamily="34" charset="0"/>
                        <a:cs typeface="Times New Roman" panose="02020603050405020304" pitchFamily="18" charset="0"/>
                      </a:endParaRPr>
                    </a:p>
                  </a:txBody>
                  <a:tcPr marL="55749" marR="55749"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07000"/>
                        </a:lnSpc>
                        <a:spcAft>
                          <a:spcPts val="800"/>
                        </a:spcAft>
                      </a:pPr>
                      <a:r>
                        <a:rPr lang="en-US" sz="750" b="0" kern="0" dirty="0">
                          <a:solidFill>
                            <a:schemeClr val="tx1"/>
                          </a:solidFill>
                          <a:effectLst/>
                          <a:highlight>
                            <a:srgbClr val="FFFD78"/>
                          </a:highlight>
                          <a:latin typeface="Bahnschrift" panose="020B0502040204020203" pitchFamily="34" charset="0"/>
                        </a:rPr>
                        <a:t> </a:t>
                      </a:r>
                      <a:endParaRPr lang="en-IN" sz="750" b="0" kern="100" dirty="0">
                        <a:solidFill>
                          <a:schemeClr val="tx1"/>
                        </a:solidFill>
                        <a:effectLst/>
                        <a:highlight>
                          <a:srgbClr val="FFFD78"/>
                        </a:highlight>
                        <a:latin typeface="Bahnschrift" panose="020B0502040204020203" pitchFamily="34" charset="0"/>
                        <a:ea typeface="Calibri" panose="020F0502020204030204" pitchFamily="34" charset="0"/>
                        <a:cs typeface="Times New Roman" panose="02020603050405020304" pitchFamily="18" charset="0"/>
                      </a:endParaRPr>
                    </a:p>
                  </a:txBody>
                  <a:tcPr marL="55749" marR="55749"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p>
                      <a:pPr>
                        <a:lnSpc>
                          <a:spcPct val="107000"/>
                        </a:lnSpc>
                        <a:spcAft>
                          <a:spcPts val="800"/>
                        </a:spcAft>
                      </a:pPr>
                      <a:r>
                        <a:rPr lang="en-US" sz="750" b="0" kern="0" dirty="0">
                          <a:solidFill>
                            <a:schemeClr val="tx1"/>
                          </a:solidFill>
                          <a:effectLst/>
                          <a:latin typeface="Bahnschrift" panose="020B0502040204020203" pitchFamily="34" charset="0"/>
                        </a:rPr>
                        <a:t>Share potential research ideas</a:t>
                      </a:r>
                      <a:endParaRPr lang="en-IN" sz="750" b="0" kern="100" dirty="0">
                        <a:solidFill>
                          <a:schemeClr val="tx1"/>
                        </a:solidFill>
                        <a:effectLst/>
                        <a:latin typeface="Bahnschrift" panose="020B0502040204020203" pitchFamily="34" charset="0"/>
                        <a:ea typeface="Calibri" panose="020F0502020204030204" pitchFamily="34" charset="0"/>
                        <a:cs typeface="Times New Roman" panose="02020603050405020304" pitchFamily="18" charset="0"/>
                      </a:endParaRPr>
                    </a:p>
                  </a:txBody>
                  <a:tcPr marL="55749" marR="55749"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nSpc>
                          <a:spcPct val="107000"/>
                        </a:lnSpc>
                        <a:spcAft>
                          <a:spcPts val="800"/>
                        </a:spcAft>
                      </a:pPr>
                      <a:r>
                        <a:rPr lang="en-US" sz="750" b="0" kern="0" dirty="0">
                          <a:solidFill>
                            <a:schemeClr val="tx1"/>
                          </a:solidFill>
                          <a:effectLst/>
                          <a:latin typeface="Bahnschrift" panose="020B0502040204020203" pitchFamily="34" charset="0"/>
                        </a:rPr>
                        <a:t> Session 12</a:t>
                      </a:r>
                      <a:endParaRPr lang="en-IN" sz="750" b="0" kern="100" dirty="0">
                        <a:solidFill>
                          <a:schemeClr val="tx1"/>
                        </a:solidFill>
                        <a:effectLst/>
                        <a:latin typeface="Bahnschrift" panose="020B0502040204020203" pitchFamily="34" charset="0"/>
                        <a:ea typeface="Calibri" panose="020F0502020204030204" pitchFamily="34" charset="0"/>
                        <a:cs typeface="Times New Roman" panose="02020603050405020304" pitchFamily="18" charset="0"/>
                      </a:endParaRPr>
                    </a:p>
                  </a:txBody>
                  <a:tcPr marL="55749" marR="55749"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007887299"/>
                  </a:ext>
                </a:extLst>
              </a:tr>
              <a:tr h="287353">
                <a:tc>
                  <a:txBody>
                    <a:bodyPr/>
                    <a:lstStyle/>
                    <a:p>
                      <a:pPr>
                        <a:lnSpc>
                          <a:spcPct val="107000"/>
                        </a:lnSpc>
                        <a:spcAft>
                          <a:spcPts val="800"/>
                        </a:spcAft>
                      </a:pPr>
                      <a:r>
                        <a:rPr lang="en-IN" sz="750" b="0" kern="100" dirty="0">
                          <a:solidFill>
                            <a:schemeClr val="tx1"/>
                          </a:solidFill>
                          <a:effectLst/>
                          <a:latin typeface="Bahnschrift" panose="020B0502040204020203" pitchFamily="34" charset="0"/>
                          <a:ea typeface="Calibri" panose="020F0502020204030204" pitchFamily="34" charset="0"/>
                          <a:cs typeface="Times New Roman" panose="02020603050405020304" pitchFamily="18" charset="0"/>
                        </a:rPr>
                        <a:t>16.30</a:t>
                      </a:r>
                    </a:p>
                  </a:txBody>
                  <a:tcPr marL="108000" marR="55749"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07000"/>
                        </a:lnSpc>
                        <a:spcAft>
                          <a:spcPts val="800"/>
                        </a:spcAft>
                      </a:pPr>
                      <a:r>
                        <a:rPr lang="en-US" sz="750" b="0" kern="0" dirty="0">
                          <a:solidFill>
                            <a:schemeClr val="tx1"/>
                          </a:solidFill>
                          <a:effectLst/>
                          <a:latin typeface="Bahnschrift" panose="020B0502040204020203" pitchFamily="34" charset="0"/>
                        </a:rPr>
                        <a:t>4h</a:t>
                      </a:r>
                      <a:endParaRPr lang="en-IN" sz="750" b="0" kern="100" dirty="0">
                        <a:solidFill>
                          <a:schemeClr val="tx1"/>
                        </a:solidFill>
                        <a:effectLst/>
                        <a:latin typeface="Bahnschrift" panose="020B0502040204020203" pitchFamily="34" charset="0"/>
                        <a:ea typeface="Calibri" panose="020F0502020204030204" pitchFamily="34" charset="0"/>
                        <a:cs typeface="Times New Roman" panose="02020603050405020304" pitchFamily="18" charset="0"/>
                      </a:endParaRPr>
                    </a:p>
                  </a:txBody>
                  <a:tcPr marL="55749" marR="55749"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07000"/>
                        </a:lnSpc>
                        <a:spcAft>
                          <a:spcPts val="800"/>
                        </a:spcAft>
                      </a:pPr>
                      <a:r>
                        <a:rPr lang="en-US" sz="750" b="0" kern="0" dirty="0">
                          <a:solidFill>
                            <a:schemeClr val="tx1"/>
                          </a:solidFill>
                          <a:effectLst/>
                          <a:highlight>
                            <a:srgbClr val="FFFD78"/>
                          </a:highlight>
                          <a:latin typeface="Bahnschrift" panose="020B0502040204020203" pitchFamily="34" charset="0"/>
                        </a:rPr>
                        <a:t> </a:t>
                      </a:r>
                      <a:endParaRPr lang="en-IN" sz="750" b="0" kern="100" dirty="0">
                        <a:solidFill>
                          <a:schemeClr val="tx1"/>
                        </a:solidFill>
                        <a:effectLst/>
                        <a:highlight>
                          <a:srgbClr val="FFFD78"/>
                        </a:highlight>
                        <a:latin typeface="Bahnschrift" panose="020B0502040204020203" pitchFamily="34" charset="0"/>
                        <a:ea typeface="Calibri" panose="020F0502020204030204" pitchFamily="34" charset="0"/>
                        <a:cs typeface="Times New Roman" panose="02020603050405020304" pitchFamily="18" charset="0"/>
                      </a:endParaRPr>
                    </a:p>
                  </a:txBody>
                  <a:tcPr marL="55749" marR="55749"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p>
                      <a:pPr>
                        <a:lnSpc>
                          <a:spcPct val="107000"/>
                        </a:lnSpc>
                        <a:spcAft>
                          <a:spcPts val="800"/>
                        </a:spcAft>
                      </a:pPr>
                      <a:r>
                        <a:rPr lang="en-US" sz="750" b="0" kern="0" dirty="0">
                          <a:solidFill>
                            <a:schemeClr val="tx1"/>
                          </a:solidFill>
                          <a:effectLst/>
                          <a:latin typeface="Bahnschrift" panose="020B0502040204020203" pitchFamily="34" charset="0"/>
                        </a:rPr>
                        <a:t>Develop potential research project ideas</a:t>
                      </a:r>
                      <a:endParaRPr lang="en-IN" sz="750" b="0" kern="100" dirty="0">
                        <a:solidFill>
                          <a:schemeClr val="tx1"/>
                        </a:solidFill>
                        <a:effectLst/>
                        <a:latin typeface="Bahnschrift" panose="020B0502040204020203" pitchFamily="34" charset="0"/>
                        <a:ea typeface="Calibri" panose="020F0502020204030204" pitchFamily="34" charset="0"/>
                        <a:cs typeface="Times New Roman" panose="02020603050405020304" pitchFamily="18" charset="0"/>
                      </a:endParaRPr>
                    </a:p>
                  </a:txBody>
                  <a:tcPr marL="55749" marR="55749"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nSpc>
                          <a:spcPct val="107000"/>
                        </a:lnSpc>
                        <a:spcAft>
                          <a:spcPts val="800"/>
                        </a:spcAft>
                      </a:pPr>
                      <a:r>
                        <a:rPr lang="en-IN" sz="750" b="0" kern="100" dirty="0">
                          <a:solidFill>
                            <a:schemeClr val="tx1"/>
                          </a:solidFill>
                          <a:effectLst/>
                          <a:latin typeface="Bahnschrift" panose="020B0502040204020203" pitchFamily="34" charset="0"/>
                          <a:ea typeface="Calibri" panose="020F0502020204030204" pitchFamily="34" charset="0"/>
                          <a:cs typeface="Times New Roman" panose="02020603050405020304" pitchFamily="18" charset="0"/>
                        </a:rPr>
                        <a:t>Session 13</a:t>
                      </a:r>
                    </a:p>
                  </a:txBody>
                  <a:tcPr marL="55749" marR="55749"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176670949"/>
                  </a:ext>
                </a:extLst>
              </a:tr>
              <a:tr h="287353">
                <a:tc>
                  <a:txBody>
                    <a:bodyPr/>
                    <a:lstStyle/>
                    <a:p>
                      <a:pPr>
                        <a:lnSpc>
                          <a:spcPct val="107000"/>
                        </a:lnSpc>
                        <a:spcAft>
                          <a:spcPts val="800"/>
                        </a:spcAft>
                      </a:pPr>
                      <a:r>
                        <a:rPr lang="en-IN" sz="750" b="0" kern="100" dirty="0">
                          <a:solidFill>
                            <a:schemeClr val="tx1"/>
                          </a:solidFill>
                          <a:effectLst/>
                          <a:latin typeface="Bahnschrift" panose="020B0502040204020203" pitchFamily="34" charset="0"/>
                          <a:ea typeface="Calibri" panose="020F0502020204030204" pitchFamily="34" charset="0"/>
                          <a:cs typeface="Times New Roman" panose="02020603050405020304" pitchFamily="18" charset="0"/>
                        </a:rPr>
                        <a:t>20.30</a:t>
                      </a:r>
                    </a:p>
                  </a:txBody>
                  <a:tcPr marL="108000" marR="55749"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07000"/>
                        </a:lnSpc>
                        <a:spcAft>
                          <a:spcPts val="800"/>
                        </a:spcAft>
                      </a:pPr>
                      <a:endParaRPr lang="en-IN" sz="750" b="0" kern="100" dirty="0">
                        <a:solidFill>
                          <a:schemeClr val="tx1"/>
                        </a:solidFill>
                        <a:effectLst/>
                        <a:latin typeface="Bahnschrift" panose="020B0502040204020203" pitchFamily="34" charset="0"/>
                        <a:ea typeface="Calibri" panose="020F0502020204030204" pitchFamily="34" charset="0"/>
                        <a:cs typeface="Times New Roman" panose="02020603050405020304" pitchFamily="18" charset="0"/>
                      </a:endParaRPr>
                    </a:p>
                  </a:txBody>
                  <a:tcPr marL="55749" marR="55749"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07000"/>
                        </a:lnSpc>
                        <a:spcAft>
                          <a:spcPts val="800"/>
                        </a:spcAft>
                      </a:pPr>
                      <a:endParaRPr lang="en-IN" sz="750" b="0" kern="100" dirty="0">
                        <a:solidFill>
                          <a:schemeClr val="tx1"/>
                        </a:solidFill>
                        <a:effectLst/>
                        <a:highlight>
                          <a:srgbClr val="FFFD78"/>
                        </a:highlight>
                        <a:latin typeface="Bahnschrift" panose="020B0502040204020203" pitchFamily="34" charset="0"/>
                        <a:ea typeface="Calibri" panose="020F0502020204030204" pitchFamily="34" charset="0"/>
                        <a:cs typeface="Times New Roman" panose="02020603050405020304" pitchFamily="18" charset="0"/>
                      </a:endParaRPr>
                    </a:p>
                  </a:txBody>
                  <a:tcPr marL="55749" marR="55749"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p>
                      <a:pPr>
                        <a:lnSpc>
                          <a:spcPct val="107000"/>
                        </a:lnSpc>
                        <a:spcAft>
                          <a:spcPts val="800"/>
                        </a:spcAft>
                      </a:pPr>
                      <a:r>
                        <a:rPr lang="en-IN" sz="750" b="0" kern="100" dirty="0">
                          <a:solidFill>
                            <a:schemeClr val="tx1"/>
                          </a:solidFill>
                          <a:effectLst/>
                          <a:latin typeface="Bahnschrift" panose="020B0502040204020203" pitchFamily="34" charset="0"/>
                          <a:ea typeface="Calibri" panose="020F0502020204030204" pitchFamily="34" charset="0"/>
                          <a:cs typeface="Times New Roman" panose="02020603050405020304" pitchFamily="18" charset="0"/>
                        </a:rPr>
                        <a:t>DINNER</a:t>
                      </a:r>
                    </a:p>
                  </a:txBody>
                  <a:tcPr marL="55749" marR="55749"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nSpc>
                          <a:spcPct val="107000"/>
                        </a:lnSpc>
                        <a:spcAft>
                          <a:spcPts val="800"/>
                        </a:spcAft>
                      </a:pPr>
                      <a:endParaRPr lang="en-IN" sz="750" b="0" kern="100" dirty="0">
                        <a:solidFill>
                          <a:schemeClr val="tx1"/>
                        </a:solidFill>
                        <a:effectLst/>
                        <a:latin typeface="Bahnschrift" panose="020B0502040204020203" pitchFamily="34" charset="0"/>
                        <a:ea typeface="Calibri" panose="020F0502020204030204" pitchFamily="34" charset="0"/>
                        <a:cs typeface="Times New Roman" panose="02020603050405020304" pitchFamily="18" charset="0"/>
                      </a:endParaRPr>
                    </a:p>
                  </a:txBody>
                  <a:tcPr marL="55749" marR="55749"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580057549"/>
                  </a:ext>
                </a:extLst>
              </a:tr>
            </a:tbl>
          </a:graphicData>
        </a:graphic>
      </p:graphicFrame>
      <p:sp>
        <p:nvSpPr>
          <p:cNvPr id="5" name="Slide Number Placeholder 6">
            <a:extLst>
              <a:ext uri="{FF2B5EF4-FFF2-40B4-BE49-F238E27FC236}">
                <a16:creationId xmlns:a16="http://schemas.microsoft.com/office/drawing/2014/main" id="{A5C7197B-EB71-DBDC-7B82-18FDDD96FB91}"/>
              </a:ext>
            </a:extLst>
          </p:cNvPr>
          <p:cNvSpPr>
            <a:spLocks noGrp="1"/>
          </p:cNvSpPr>
          <p:nvPr>
            <p:ph type="sldNum" sz="quarter" idx="12"/>
          </p:nvPr>
        </p:nvSpPr>
        <p:spPr>
          <a:xfrm>
            <a:off x="4586678" y="7219068"/>
            <a:ext cx="355210" cy="188208"/>
          </a:xfrm>
        </p:spPr>
        <p:txBody>
          <a:bodyPr/>
          <a:lstStyle/>
          <a:p>
            <a:fld id="{BBD8116C-255A-44AF-97AC-4E39B80E4E22}" type="slidenum">
              <a:rPr lang="en-IN" sz="800" smtClean="0">
                <a:solidFill>
                  <a:schemeClr val="tx1"/>
                </a:solidFill>
                <a:latin typeface="Bahnschrift" panose="020B0502040204020203" pitchFamily="34" charset="0"/>
              </a:rPr>
              <a:t>7</a:t>
            </a:fld>
            <a:endParaRPr lang="en-IN" sz="800">
              <a:solidFill>
                <a:schemeClr val="tx1"/>
              </a:solidFill>
              <a:latin typeface="Bahnschrift" panose="020B0502040204020203" pitchFamily="34" charset="0"/>
            </a:endParaRPr>
          </a:p>
        </p:txBody>
      </p:sp>
      <p:pic>
        <p:nvPicPr>
          <p:cNvPr id="6" name="Picture 5" descr="Diagram&#10;&#10;Description automatically generated">
            <a:extLst>
              <a:ext uri="{FF2B5EF4-FFF2-40B4-BE49-F238E27FC236}">
                <a16:creationId xmlns:a16="http://schemas.microsoft.com/office/drawing/2014/main" id="{872184FB-4B6B-0209-7CC9-9DDDB2280BD4}"/>
              </a:ext>
            </a:extLst>
          </p:cNvPr>
          <p:cNvPicPr>
            <a:picLocks noChangeAspect="1"/>
          </p:cNvPicPr>
          <p:nvPr/>
        </p:nvPicPr>
        <p:blipFill>
          <a:blip r:embed="rId4" cstate="print">
            <a:extLst>
              <a:ext uri="{28A0092B-C50C-407E-A947-70E740481C1C}">
                <a14:useLocalDpi xmlns:a14="http://schemas.microsoft.com/office/drawing/2010/main" val="0"/>
              </a:ext>
            </a:extLst>
          </a:blip>
          <a:srcRect l="1212" t="1518" r="1384" b="1079"/>
          <a:stretch>
            <a:fillRect/>
          </a:stretch>
        </p:blipFill>
        <p:spPr>
          <a:xfrm>
            <a:off x="4506507" y="272442"/>
            <a:ext cx="453656" cy="453656"/>
          </a:xfrm>
          <a:custGeom>
            <a:avLst/>
            <a:gdLst>
              <a:gd name="connsiteX0" fmla="*/ 527412 w 1054824"/>
              <a:gd name="connsiteY0" fmla="*/ 0 h 1054824"/>
              <a:gd name="connsiteX1" fmla="*/ 1054824 w 1054824"/>
              <a:gd name="connsiteY1" fmla="*/ 527412 h 1054824"/>
              <a:gd name="connsiteX2" fmla="*/ 527412 w 1054824"/>
              <a:gd name="connsiteY2" fmla="*/ 1054824 h 1054824"/>
              <a:gd name="connsiteX3" fmla="*/ 0 w 1054824"/>
              <a:gd name="connsiteY3" fmla="*/ 527412 h 1054824"/>
              <a:gd name="connsiteX4" fmla="*/ 527412 w 1054824"/>
              <a:gd name="connsiteY4" fmla="*/ 0 h 10548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4824" h="1054824">
                <a:moveTo>
                  <a:pt x="527412" y="0"/>
                </a:moveTo>
                <a:cubicBezTo>
                  <a:pt x="818694" y="0"/>
                  <a:pt x="1054824" y="236130"/>
                  <a:pt x="1054824" y="527412"/>
                </a:cubicBezTo>
                <a:cubicBezTo>
                  <a:pt x="1054824" y="818694"/>
                  <a:pt x="818694" y="1054824"/>
                  <a:pt x="527412" y="1054824"/>
                </a:cubicBezTo>
                <a:cubicBezTo>
                  <a:pt x="236130" y="1054824"/>
                  <a:pt x="0" y="818694"/>
                  <a:pt x="0" y="527412"/>
                </a:cubicBezTo>
                <a:cubicBezTo>
                  <a:pt x="0" y="236130"/>
                  <a:pt x="236130" y="0"/>
                  <a:pt x="527412" y="0"/>
                </a:cubicBezTo>
                <a:close/>
              </a:path>
            </a:pathLst>
          </a:custGeom>
        </p:spPr>
      </p:pic>
    </p:spTree>
    <p:custDataLst>
      <p:tags r:id="rId1"/>
    </p:custDataLst>
    <p:extLst>
      <p:ext uri="{BB962C8B-B14F-4D97-AF65-F5344CB8AC3E}">
        <p14:creationId xmlns:p14="http://schemas.microsoft.com/office/powerpoint/2010/main" val="3646631128"/>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 name="Picture 26" descr="A blue and white gradient&#10;&#10;Description automatically generated">
            <a:extLst>
              <a:ext uri="{FF2B5EF4-FFF2-40B4-BE49-F238E27FC236}">
                <a16:creationId xmlns:a16="http://schemas.microsoft.com/office/drawing/2014/main" id="{F8ECF2B1-3548-48CE-CC8A-B09049E4D98A}"/>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flipH="1">
            <a:off x="0" y="1"/>
            <a:ext cx="5346700" cy="998538"/>
          </a:xfrm>
          <a:prstGeom prst="rect">
            <a:avLst/>
          </a:prstGeom>
        </p:spPr>
      </p:pic>
      <p:sp>
        <p:nvSpPr>
          <p:cNvPr id="4" name="TextBox 3">
            <a:extLst>
              <a:ext uri="{FF2B5EF4-FFF2-40B4-BE49-F238E27FC236}">
                <a16:creationId xmlns:a16="http://schemas.microsoft.com/office/drawing/2014/main" id="{DCCD8DBB-8ACC-7D78-21CB-FFD7A565BEBF}"/>
              </a:ext>
            </a:extLst>
          </p:cNvPr>
          <p:cNvSpPr txBox="1"/>
          <p:nvPr/>
        </p:nvSpPr>
        <p:spPr>
          <a:xfrm>
            <a:off x="404812" y="299215"/>
            <a:ext cx="4537076" cy="400110"/>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IN" sz="2000" b="1" i="0" u="none" strike="noStrike" kern="1200" cap="none" spc="0" normalizeH="0" baseline="0" noProof="0" dirty="0">
                <a:ln>
                  <a:noFill/>
                </a:ln>
                <a:solidFill>
                  <a:prstClr val="white"/>
                </a:solidFill>
                <a:effectLst/>
                <a:uLnTx/>
                <a:uFillTx/>
                <a:latin typeface="Bahnschrift" panose="020B0502040204020203" pitchFamily="34" charset="0"/>
                <a:ea typeface="+mn-ea"/>
                <a:cs typeface="+mn-cs"/>
              </a:rPr>
              <a:t>RAi UK Integrator Sandpit Agenda </a:t>
            </a:r>
          </a:p>
        </p:txBody>
      </p:sp>
      <p:grpSp>
        <p:nvGrpSpPr>
          <p:cNvPr id="28" name="Group 27">
            <a:extLst>
              <a:ext uri="{FF2B5EF4-FFF2-40B4-BE49-F238E27FC236}">
                <a16:creationId xmlns:a16="http://schemas.microsoft.com/office/drawing/2014/main" id="{B10DC56B-1D02-E382-3904-7C32731C36AA}"/>
              </a:ext>
            </a:extLst>
          </p:cNvPr>
          <p:cNvGrpSpPr/>
          <p:nvPr/>
        </p:nvGrpSpPr>
        <p:grpSpPr>
          <a:xfrm rot="10335125">
            <a:off x="-2600670" y="-2819602"/>
            <a:ext cx="14849352" cy="9941862"/>
            <a:chOff x="6249468" y="-1100935"/>
            <a:chExt cx="8072278" cy="5404509"/>
          </a:xfrm>
          <a:solidFill>
            <a:schemeClr val="bg1">
              <a:alpha val="29000"/>
            </a:schemeClr>
          </a:solidFill>
        </p:grpSpPr>
        <p:sp>
          <p:nvSpPr>
            <p:cNvPr id="29" name="Freeform 3214">
              <a:extLst>
                <a:ext uri="{FF2B5EF4-FFF2-40B4-BE49-F238E27FC236}">
                  <a16:creationId xmlns:a16="http://schemas.microsoft.com/office/drawing/2014/main" id="{A269D130-D7A5-61A8-0E43-09805E712842}"/>
                </a:ext>
              </a:extLst>
            </p:cNvPr>
            <p:cNvSpPr>
              <a:spLocks noEditPoints="1"/>
            </p:cNvSpPr>
            <p:nvPr/>
          </p:nvSpPr>
          <p:spPr bwMode="auto">
            <a:xfrm>
              <a:off x="6903306" y="-223633"/>
              <a:ext cx="7399129" cy="4494102"/>
            </a:xfrm>
            <a:custGeom>
              <a:avLst/>
              <a:gdLst>
                <a:gd name="T0" fmla="*/ 783 w 1129"/>
                <a:gd name="T1" fmla="*/ 686 h 686"/>
                <a:gd name="T2" fmla="*/ 940 w 1129"/>
                <a:gd name="T3" fmla="*/ 678 h 686"/>
                <a:gd name="T4" fmla="*/ 1052 w 1129"/>
                <a:gd name="T5" fmla="*/ 609 h 686"/>
                <a:gd name="T6" fmla="*/ 1079 w 1129"/>
                <a:gd name="T7" fmla="*/ 599 h 686"/>
                <a:gd name="T8" fmla="*/ 885 w 1129"/>
                <a:gd name="T9" fmla="*/ 625 h 686"/>
                <a:gd name="T10" fmla="*/ 866 w 1129"/>
                <a:gd name="T11" fmla="*/ 588 h 686"/>
                <a:gd name="T12" fmla="*/ 869 w 1129"/>
                <a:gd name="T13" fmla="*/ 587 h 686"/>
                <a:gd name="T14" fmla="*/ 1077 w 1129"/>
                <a:gd name="T15" fmla="*/ 596 h 686"/>
                <a:gd name="T16" fmla="*/ 742 w 1129"/>
                <a:gd name="T17" fmla="*/ 586 h 686"/>
                <a:gd name="T18" fmla="*/ 745 w 1129"/>
                <a:gd name="T19" fmla="*/ 590 h 686"/>
                <a:gd name="T20" fmla="*/ 804 w 1129"/>
                <a:gd name="T21" fmla="*/ 621 h 686"/>
                <a:gd name="T22" fmla="*/ 786 w 1129"/>
                <a:gd name="T23" fmla="*/ 535 h 686"/>
                <a:gd name="T24" fmla="*/ 987 w 1129"/>
                <a:gd name="T25" fmla="*/ 585 h 686"/>
                <a:gd name="T26" fmla="*/ 1007 w 1129"/>
                <a:gd name="T27" fmla="*/ 622 h 686"/>
                <a:gd name="T28" fmla="*/ 1076 w 1129"/>
                <a:gd name="T29" fmla="*/ 597 h 686"/>
                <a:gd name="T30" fmla="*/ 1035 w 1129"/>
                <a:gd name="T31" fmla="*/ 567 h 686"/>
                <a:gd name="T32" fmla="*/ 1036 w 1129"/>
                <a:gd name="T33" fmla="*/ 563 h 686"/>
                <a:gd name="T34" fmla="*/ 674 w 1129"/>
                <a:gd name="T35" fmla="*/ 487 h 686"/>
                <a:gd name="T36" fmla="*/ 695 w 1129"/>
                <a:gd name="T37" fmla="*/ 508 h 686"/>
                <a:gd name="T38" fmla="*/ 674 w 1129"/>
                <a:gd name="T39" fmla="*/ 488 h 686"/>
                <a:gd name="T40" fmla="*/ 733 w 1129"/>
                <a:gd name="T41" fmla="*/ 544 h 686"/>
                <a:gd name="T42" fmla="*/ 757 w 1129"/>
                <a:gd name="T43" fmla="*/ 540 h 686"/>
                <a:gd name="T44" fmla="*/ 761 w 1129"/>
                <a:gd name="T45" fmla="*/ 461 h 686"/>
                <a:gd name="T46" fmla="*/ 605 w 1129"/>
                <a:gd name="T47" fmla="*/ 444 h 686"/>
                <a:gd name="T48" fmla="*/ 487 w 1129"/>
                <a:gd name="T49" fmla="*/ 412 h 686"/>
                <a:gd name="T50" fmla="*/ 671 w 1129"/>
                <a:gd name="T51" fmla="*/ 485 h 686"/>
                <a:gd name="T52" fmla="*/ 418 w 1129"/>
                <a:gd name="T53" fmla="*/ 441 h 686"/>
                <a:gd name="T54" fmla="*/ 484 w 1129"/>
                <a:gd name="T55" fmla="*/ 412 h 686"/>
                <a:gd name="T56" fmla="*/ 552 w 1129"/>
                <a:gd name="T57" fmla="*/ 382 h 686"/>
                <a:gd name="T58" fmla="*/ 600 w 1129"/>
                <a:gd name="T59" fmla="*/ 439 h 686"/>
                <a:gd name="T60" fmla="*/ 616 w 1129"/>
                <a:gd name="T61" fmla="*/ 398 h 686"/>
                <a:gd name="T62" fmla="*/ 360 w 1129"/>
                <a:gd name="T63" fmla="*/ 323 h 686"/>
                <a:gd name="T64" fmla="*/ 359 w 1129"/>
                <a:gd name="T65" fmla="*/ 324 h 686"/>
                <a:gd name="T66" fmla="*/ 266 w 1129"/>
                <a:gd name="T67" fmla="*/ 311 h 686"/>
                <a:gd name="T68" fmla="*/ 346 w 1129"/>
                <a:gd name="T69" fmla="*/ 294 h 686"/>
                <a:gd name="T70" fmla="*/ 327 w 1129"/>
                <a:gd name="T71" fmla="*/ 291 h 686"/>
                <a:gd name="T72" fmla="*/ 327 w 1129"/>
                <a:gd name="T73" fmla="*/ 315 h 686"/>
                <a:gd name="T74" fmla="*/ 355 w 1129"/>
                <a:gd name="T75" fmla="*/ 282 h 686"/>
                <a:gd name="T76" fmla="*/ 308 w 1129"/>
                <a:gd name="T77" fmla="*/ 227 h 686"/>
                <a:gd name="T78" fmla="*/ 335 w 1129"/>
                <a:gd name="T79" fmla="*/ 204 h 686"/>
                <a:gd name="T80" fmla="*/ 363 w 1129"/>
                <a:gd name="T81" fmla="*/ 191 h 686"/>
                <a:gd name="T82" fmla="*/ 374 w 1129"/>
                <a:gd name="T83" fmla="*/ 174 h 686"/>
                <a:gd name="T84" fmla="*/ 53 w 1129"/>
                <a:gd name="T85" fmla="*/ 170 h 686"/>
                <a:gd name="T86" fmla="*/ 302 w 1129"/>
                <a:gd name="T87" fmla="*/ 160 h 686"/>
                <a:gd name="T88" fmla="*/ 320 w 1129"/>
                <a:gd name="T89" fmla="*/ 181 h 686"/>
                <a:gd name="T90" fmla="*/ 293 w 1129"/>
                <a:gd name="T91" fmla="*/ 146 h 686"/>
                <a:gd name="T92" fmla="*/ 220 w 1129"/>
                <a:gd name="T93" fmla="*/ 150 h 686"/>
                <a:gd name="T94" fmla="*/ 339 w 1129"/>
                <a:gd name="T95" fmla="*/ 97 h 686"/>
                <a:gd name="T96" fmla="*/ 264 w 1129"/>
                <a:gd name="T97" fmla="*/ 131 h 686"/>
                <a:gd name="T98" fmla="*/ 114 w 1129"/>
                <a:gd name="T99" fmla="*/ 109 h 686"/>
                <a:gd name="T100" fmla="*/ 216 w 1129"/>
                <a:gd name="T101" fmla="*/ 106 h 686"/>
                <a:gd name="T102" fmla="*/ 371 w 1129"/>
                <a:gd name="T103" fmla="*/ 65 h 686"/>
                <a:gd name="T104" fmla="*/ 327 w 1129"/>
                <a:gd name="T105" fmla="*/ 162 h 686"/>
                <a:gd name="T106" fmla="*/ 371 w 1129"/>
                <a:gd name="T107" fmla="*/ 65 h 686"/>
                <a:gd name="T108" fmla="*/ 94 w 1129"/>
                <a:gd name="T109" fmla="*/ 88 h 686"/>
                <a:gd name="T110" fmla="*/ 34 w 1129"/>
                <a:gd name="T111" fmla="*/ 59 h 686"/>
                <a:gd name="T112" fmla="*/ 59 w 1129"/>
                <a:gd name="T113" fmla="*/ 103 h 686"/>
                <a:gd name="T114" fmla="*/ 110 w 1129"/>
                <a:gd name="T115" fmla="*/ 89 h 686"/>
                <a:gd name="T116" fmla="*/ 107 w 1129"/>
                <a:gd name="T117" fmla="*/ 63 h 686"/>
                <a:gd name="T118" fmla="*/ 193 w 1129"/>
                <a:gd name="T119" fmla="*/ 40 h 686"/>
                <a:gd name="T120" fmla="*/ 35 w 1129"/>
                <a:gd name="T121" fmla="*/ 22 h 686"/>
                <a:gd name="T122" fmla="*/ 33 w 1129"/>
                <a:gd name="T123" fmla="*/ 18 h 6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29" h="686">
                  <a:moveTo>
                    <a:pt x="1093" y="634"/>
                  </a:moveTo>
                  <a:cubicBezTo>
                    <a:pt x="1093" y="634"/>
                    <a:pt x="1093" y="634"/>
                    <a:pt x="1093" y="634"/>
                  </a:cubicBezTo>
                  <a:cubicBezTo>
                    <a:pt x="1128" y="638"/>
                    <a:pt x="1128" y="638"/>
                    <a:pt x="1128" y="638"/>
                  </a:cubicBezTo>
                  <a:cubicBezTo>
                    <a:pt x="1128" y="638"/>
                    <a:pt x="1128" y="637"/>
                    <a:pt x="1128" y="637"/>
                  </a:cubicBezTo>
                  <a:cubicBezTo>
                    <a:pt x="1128" y="637"/>
                    <a:pt x="1128" y="637"/>
                    <a:pt x="1128" y="637"/>
                  </a:cubicBezTo>
                  <a:cubicBezTo>
                    <a:pt x="1093" y="634"/>
                    <a:pt x="1093" y="634"/>
                    <a:pt x="1093" y="634"/>
                  </a:cubicBezTo>
                  <a:moveTo>
                    <a:pt x="889" y="631"/>
                  </a:moveTo>
                  <a:cubicBezTo>
                    <a:pt x="889" y="631"/>
                    <a:pt x="889" y="631"/>
                    <a:pt x="889" y="631"/>
                  </a:cubicBezTo>
                  <a:cubicBezTo>
                    <a:pt x="937" y="678"/>
                    <a:pt x="937" y="678"/>
                    <a:pt x="937" y="678"/>
                  </a:cubicBezTo>
                  <a:cubicBezTo>
                    <a:pt x="937" y="678"/>
                    <a:pt x="937" y="678"/>
                    <a:pt x="937" y="678"/>
                  </a:cubicBezTo>
                  <a:cubicBezTo>
                    <a:pt x="889" y="631"/>
                    <a:pt x="889" y="631"/>
                    <a:pt x="889" y="631"/>
                  </a:cubicBezTo>
                  <a:moveTo>
                    <a:pt x="805" y="624"/>
                  </a:moveTo>
                  <a:cubicBezTo>
                    <a:pt x="783" y="686"/>
                    <a:pt x="783" y="686"/>
                    <a:pt x="783" y="686"/>
                  </a:cubicBezTo>
                  <a:cubicBezTo>
                    <a:pt x="783" y="686"/>
                    <a:pt x="783" y="686"/>
                    <a:pt x="783" y="686"/>
                  </a:cubicBezTo>
                  <a:cubicBezTo>
                    <a:pt x="806" y="624"/>
                    <a:pt x="806" y="624"/>
                    <a:pt x="806" y="624"/>
                  </a:cubicBezTo>
                  <a:cubicBezTo>
                    <a:pt x="805" y="624"/>
                    <a:pt x="805" y="624"/>
                    <a:pt x="805" y="624"/>
                  </a:cubicBezTo>
                  <a:moveTo>
                    <a:pt x="768" y="622"/>
                  </a:moveTo>
                  <a:cubicBezTo>
                    <a:pt x="768" y="622"/>
                    <a:pt x="768" y="622"/>
                    <a:pt x="768" y="622"/>
                  </a:cubicBezTo>
                  <a:cubicBezTo>
                    <a:pt x="781" y="686"/>
                    <a:pt x="781" y="686"/>
                    <a:pt x="781" y="686"/>
                  </a:cubicBezTo>
                  <a:cubicBezTo>
                    <a:pt x="781" y="685"/>
                    <a:pt x="781" y="685"/>
                    <a:pt x="782" y="685"/>
                  </a:cubicBezTo>
                  <a:cubicBezTo>
                    <a:pt x="768" y="622"/>
                    <a:pt x="768" y="622"/>
                    <a:pt x="768" y="622"/>
                  </a:cubicBezTo>
                  <a:moveTo>
                    <a:pt x="770" y="620"/>
                  </a:moveTo>
                  <a:cubicBezTo>
                    <a:pt x="770" y="620"/>
                    <a:pt x="770" y="620"/>
                    <a:pt x="770" y="620"/>
                  </a:cubicBezTo>
                  <a:cubicBezTo>
                    <a:pt x="804" y="622"/>
                    <a:pt x="804" y="622"/>
                    <a:pt x="804" y="622"/>
                  </a:cubicBezTo>
                  <a:cubicBezTo>
                    <a:pt x="804" y="622"/>
                    <a:pt x="804" y="622"/>
                    <a:pt x="804" y="621"/>
                  </a:cubicBezTo>
                  <a:cubicBezTo>
                    <a:pt x="770" y="620"/>
                    <a:pt x="770" y="620"/>
                    <a:pt x="770" y="620"/>
                  </a:cubicBezTo>
                  <a:moveTo>
                    <a:pt x="968" y="613"/>
                  </a:moveTo>
                  <a:cubicBezTo>
                    <a:pt x="940" y="678"/>
                    <a:pt x="940" y="678"/>
                    <a:pt x="940" y="678"/>
                  </a:cubicBezTo>
                  <a:cubicBezTo>
                    <a:pt x="940" y="678"/>
                    <a:pt x="940" y="678"/>
                    <a:pt x="940" y="678"/>
                  </a:cubicBezTo>
                  <a:cubicBezTo>
                    <a:pt x="968" y="613"/>
                    <a:pt x="968" y="613"/>
                    <a:pt x="968" y="613"/>
                  </a:cubicBezTo>
                  <a:cubicBezTo>
                    <a:pt x="968" y="613"/>
                    <a:pt x="968" y="613"/>
                    <a:pt x="968" y="613"/>
                  </a:cubicBezTo>
                  <a:moveTo>
                    <a:pt x="967" y="611"/>
                  </a:moveTo>
                  <a:cubicBezTo>
                    <a:pt x="890" y="628"/>
                    <a:pt x="890" y="628"/>
                    <a:pt x="890" y="628"/>
                  </a:cubicBezTo>
                  <a:cubicBezTo>
                    <a:pt x="890" y="628"/>
                    <a:pt x="890" y="628"/>
                    <a:pt x="890" y="628"/>
                  </a:cubicBezTo>
                  <a:cubicBezTo>
                    <a:pt x="967" y="612"/>
                    <a:pt x="967" y="612"/>
                    <a:pt x="967" y="612"/>
                  </a:cubicBezTo>
                  <a:cubicBezTo>
                    <a:pt x="967" y="612"/>
                    <a:pt x="967" y="612"/>
                    <a:pt x="967" y="611"/>
                  </a:cubicBezTo>
                  <a:moveTo>
                    <a:pt x="1056" y="609"/>
                  </a:moveTo>
                  <a:cubicBezTo>
                    <a:pt x="1056" y="610"/>
                    <a:pt x="1055" y="610"/>
                    <a:pt x="1055" y="610"/>
                  </a:cubicBezTo>
                  <a:cubicBezTo>
                    <a:pt x="1088" y="632"/>
                    <a:pt x="1088" y="632"/>
                    <a:pt x="1088" y="632"/>
                  </a:cubicBezTo>
                  <a:cubicBezTo>
                    <a:pt x="1088" y="632"/>
                    <a:pt x="1088" y="632"/>
                    <a:pt x="1088" y="632"/>
                  </a:cubicBezTo>
                  <a:cubicBezTo>
                    <a:pt x="1056" y="609"/>
                    <a:pt x="1056" y="609"/>
                    <a:pt x="1056" y="609"/>
                  </a:cubicBezTo>
                  <a:moveTo>
                    <a:pt x="1052" y="609"/>
                  </a:moveTo>
                  <a:cubicBezTo>
                    <a:pt x="1009" y="624"/>
                    <a:pt x="1009" y="624"/>
                    <a:pt x="1009" y="624"/>
                  </a:cubicBezTo>
                  <a:cubicBezTo>
                    <a:pt x="1010" y="624"/>
                    <a:pt x="1010" y="624"/>
                    <a:pt x="1010" y="624"/>
                  </a:cubicBezTo>
                  <a:cubicBezTo>
                    <a:pt x="1052" y="609"/>
                    <a:pt x="1052" y="609"/>
                    <a:pt x="1052" y="609"/>
                  </a:cubicBezTo>
                  <a:cubicBezTo>
                    <a:pt x="1052" y="609"/>
                    <a:pt x="1052" y="609"/>
                    <a:pt x="1052" y="609"/>
                  </a:cubicBezTo>
                  <a:moveTo>
                    <a:pt x="1078" y="600"/>
                  </a:moveTo>
                  <a:cubicBezTo>
                    <a:pt x="1078" y="600"/>
                    <a:pt x="1077" y="600"/>
                    <a:pt x="1077" y="600"/>
                  </a:cubicBezTo>
                  <a:cubicBezTo>
                    <a:pt x="1089" y="631"/>
                    <a:pt x="1089" y="631"/>
                    <a:pt x="1089" y="631"/>
                  </a:cubicBezTo>
                  <a:cubicBezTo>
                    <a:pt x="1089" y="631"/>
                    <a:pt x="1089" y="631"/>
                    <a:pt x="1089" y="631"/>
                  </a:cubicBezTo>
                  <a:cubicBezTo>
                    <a:pt x="1078" y="600"/>
                    <a:pt x="1078" y="600"/>
                    <a:pt x="1078" y="600"/>
                  </a:cubicBezTo>
                  <a:moveTo>
                    <a:pt x="1079" y="599"/>
                  </a:moveTo>
                  <a:cubicBezTo>
                    <a:pt x="1079" y="599"/>
                    <a:pt x="1078" y="599"/>
                    <a:pt x="1078" y="600"/>
                  </a:cubicBezTo>
                  <a:cubicBezTo>
                    <a:pt x="1128" y="637"/>
                    <a:pt x="1128" y="637"/>
                    <a:pt x="1128" y="637"/>
                  </a:cubicBezTo>
                  <a:cubicBezTo>
                    <a:pt x="1128" y="637"/>
                    <a:pt x="1128" y="636"/>
                    <a:pt x="1129" y="636"/>
                  </a:cubicBezTo>
                  <a:cubicBezTo>
                    <a:pt x="1079" y="599"/>
                    <a:pt x="1079" y="599"/>
                    <a:pt x="1079" y="599"/>
                  </a:cubicBezTo>
                  <a:moveTo>
                    <a:pt x="1075" y="599"/>
                  </a:moveTo>
                  <a:cubicBezTo>
                    <a:pt x="1056" y="608"/>
                    <a:pt x="1056" y="608"/>
                    <a:pt x="1056" y="608"/>
                  </a:cubicBezTo>
                  <a:cubicBezTo>
                    <a:pt x="1056" y="608"/>
                    <a:pt x="1056" y="608"/>
                    <a:pt x="1056" y="608"/>
                  </a:cubicBezTo>
                  <a:cubicBezTo>
                    <a:pt x="1075" y="599"/>
                    <a:pt x="1075" y="599"/>
                    <a:pt x="1075" y="599"/>
                  </a:cubicBezTo>
                  <a:cubicBezTo>
                    <a:pt x="1075" y="599"/>
                    <a:pt x="1075" y="599"/>
                    <a:pt x="1075" y="599"/>
                  </a:cubicBezTo>
                  <a:moveTo>
                    <a:pt x="744" y="591"/>
                  </a:moveTo>
                  <a:cubicBezTo>
                    <a:pt x="744" y="591"/>
                    <a:pt x="744" y="591"/>
                    <a:pt x="744" y="591"/>
                  </a:cubicBezTo>
                  <a:cubicBezTo>
                    <a:pt x="766" y="618"/>
                    <a:pt x="766" y="618"/>
                    <a:pt x="766" y="618"/>
                  </a:cubicBezTo>
                  <a:cubicBezTo>
                    <a:pt x="766" y="618"/>
                    <a:pt x="766" y="618"/>
                    <a:pt x="767" y="618"/>
                  </a:cubicBezTo>
                  <a:cubicBezTo>
                    <a:pt x="767" y="618"/>
                    <a:pt x="767" y="618"/>
                    <a:pt x="767" y="618"/>
                  </a:cubicBezTo>
                  <a:cubicBezTo>
                    <a:pt x="744" y="591"/>
                    <a:pt x="744" y="591"/>
                    <a:pt x="744" y="591"/>
                  </a:cubicBezTo>
                  <a:moveTo>
                    <a:pt x="868" y="588"/>
                  </a:moveTo>
                  <a:cubicBezTo>
                    <a:pt x="868" y="588"/>
                    <a:pt x="868" y="589"/>
                    <a:pt x="868" y="589"/>
                  </a:cubicBezTo>
                  <a:cubicBezTo>
                    <a:pt x="885" y="625"/>
                    <a:pt x="885" y="625"/>
                    <a:pt x="885" y="625"/>
                  </a:cubicBezTo>
                  <a:cubicBezTo>
                    <a:pt x="885" y="625"/>
                    <a:pt x="885" y="625"/>
                    <a:pt x="885" y="625"/>
                  </a:cubicBezTo>
                  <a:cubicBezTo>
                    <a:pt x="868" y="588"/>
                    <a:pt x="868" y="588"/>
                    <a:pt x="868" y="588"/>
                  </a:cubicBezTo>
                  <a:moveTo>
                    <a:pt x="866" y="588"/>
                  </a:moveTo>
                  <a:cubicBezTo>
                    <a:pt x="836" y="624"/>
                    <a:pt x="836" y="624"/>
                    <a:pt x="836" y="624"/>
                  </a:cubicBezTo>
                  <a:cubicBezTo>
                    <a:pt x="809" y="622"/>
                    <a:pt x="809" y="622"/>
                    <a:pt x="809" y="622"/>
                  </a:cubicBezTo>
                  <a:cubicBezTo>
                    <a:pt x="809" y="622"/>
                    <a:pt x="809" y="622"/>
                    <a:pt x="809" y="622"/>
                  </a:cubicBezTo>
                  <a:cubicBezTo>
                    <a:pt x="835" y="624"/>
                    <a:pt x="835" y="624"/>
                    <a:pt x="835" y="624"/>
                  </a:cubicBezTo>
                  <a:cubicBezTo>
                    <a:pt x="784" y="686"/>
                    <a:pt x="784" y="686"/>
                    <a:pt x="784" y="686"/>
                  </a:cubicBezTo>
                  <a:cubicBezTo>
                    <a:pt x="784" y="686"/>
                    <a:pt x="784" y="686"/>
                    <a:pt x="784" y="686"/>
                  </a:cubicBezTo>
                  <a:cubicBezTo>
                    <a:pt x="836" y="624"/>
                    <a:pt x="836" y="624"/>
                    <a:pt x="836" y="624"/>
                  </a:cubicBezTo>
                  <a:cubicBezTo>
                    <a:pt x="883" y="628"/>
                    <a:pt x="883" y="628"/>
                    <a:pt x="883" y="628"/>
                  </a:cubicBezTo>
                  <a:cubicBezTo>
                    <a:pt x="883" y="628"/>
                    <a:pt x="883" y="628"/>
                    <a:pt x="883" y="628"/>
                  </a:cubicBezTo>
                  <a:cubicBezTo>
                    <a:pt x="836" y="624"/>
                    <a:pt x="836" y="624"/>
                    <a:pt x="836" y="624"/>
                  </a:cubicBezTo>
                  <a:cubicBezTo>
                    <a:pt x="866" y="588"/>
                    <a:pt x="866" y="588"/>
                    <a:pt x="866" y="588"/>
                  </a:cubicBezTo>
                  <a:cubicBezTo>
                    <a:pt x="866" y="588"/>
                    <a:pt x="866" y="588"/>
                    <a:pt x="866" y="588"/>
                  </a:cubicBezTo>
                  <a:moveTo>
                    <a:pt x="865" y="588"/>
                  </a:moveTo>
                  <a:cubicBezTo>
                    <a:pt x="809" y="620"/>
                    <a:pt x="809" y="620"/>
                    <a:pt x="809" y="620"/>
                  </a:cubicBezTo>
                  <a:cubicBezTo>
                    <a:pt x="809" y="620"/>
                    <a:pt x="809" y="620"/>
                    <a:pt x="809" y="621"/>
                  </a:cubicBezTo>
                  <a:cubicBezTo>
                    <a:pt x="866" y="588"/>
                    <a:pt x="866" y="588"/>
                    <a:pt x="866" y="588"/>
                  </a:cubicBezTo>
                  <a:cubicBezTo>
                    <a:pt x="865" y="588"/>
                    <a:pt x="865" y="588"/>
                    <a:pt x="865" y="588"/>
                  </a:cubicBezTo>
                  <a:moveTo>
                    <a:pt x="984" y="585"/>
                  </a:moveTo>
                  <a:cubicBezTo>
                    <a:pt x="969" y="609"/>
                    <a:pt x="969" y="609"/>
                    <a:pt x="969" y="609"/>
                  </a:cubicBezTo>
                  <a:cubicBezTo>
                    <a:pt x="970" y="609"/>
                    <a:pt x="970" y="610"/>
                    <a:pt x="970" y="610"/>
                  </a:cubicBezTo>
                  <a:cubicBezTo>
                    <a:pt x="984" y="585"/>
                    <a:pt x="984" y="585"/>
                    <a:pt x="984" y="585"/>
                  </a:cubicBezTo>
                  <a:cubicBezTo>
                    <a:pt x="984" y="585"/>
                    <a:pt x="984" y="585"/>
                    <a:pt x="984" y="585"/>
                  </a:cubicBezTo>
                  <a:moveTo>
                    <a:pt x="982" y="583"/>
                  </a:moveTo>
                  <a:cubicBezTo>
                    <a:pt x="938" y="604"/>
                    <a:pt x="938" y="604"/>
                    <a:pt x="938" y="604"/>
                  </a:cubicBezTo>
                  <a:cubicBezTo>
                    <a:pt x="869" y="587"/>
                    <a:pt x="869" y="587"/>
                    <a:pt x="869" y="587"/>
                  </a:cubicBezTo>
                  <a:cubicBezTo>
                    <a:pt x="869" y="587"/>
                    <a:pt x="869" y="587"/>
                    <a:pt x="869" y="587"/>
                  </a:cubicBezTo>
                  <a:cubicBezTo>
                    <a:pt x="869" y="587"/>
                    <a:pt x="869" y="587"/>
                    <a:pt x="869" y="587"/>
                  </a:cubicBezTo>
                  <a:cubicBezTo>
                    <a:pt x="938" y="604"/>
                    <a:pt x="938" y="604"/>
                    <a:pt x="938" y="604"/>
                  </a:cubicBezTo>
                  <a:cubicBezTo>
                    <a:pt x="890" y="627"/>
                    <a:pt x="890" y="627"/>
                    <a:pt x="890" y="627"/>
                  </a:cubicBezTo>
                  <a:cubicBezTo>
                    <a:pt x="890" y="627"/>
                    <a:pt x="890" y="627"/>
                    <a:pt x="890" y="627"/>
                  </a:cubicBezTo>
                  <a:cubicBezTo>
                    <a:pt x="939" y="604"/>
                    <a:pt x="939" y="604"/>
                    <a:pt x="939" y="604"/>
                  </a:cubicBezTo>
                  <a:cubicBezTo>
                    <a:pt x="967" y="611"/>
                    <a:pt x="967" y="611"/>
                    <a:pt x="967" y="611"/>
                  </a:cubicBezTo>
                  <a:cubicBezTo>
                    <a:pt x="967" y="611"/>
                    <a:pt x="967" y="611"/>
                    <a:pt x="967" y="611"/>
                  </a:cubicBezTo>
                  <a:cubicBezTo>
                    <a:pt x="967" y="611"/>
                    <a:pt x="967" y="611"/>
                    <a:pt x="967" y="611"/>
                  </a:cubicBezTo>
                  <a:cubicBezTo>
                    <a:pt x="939" y="604"/>
                    <a:pt x="939" y="604"/>
                    <a:pt x="939" y="604"/>
                  </a:cubicBezTo>
                  <a:cubicBezTo>
                    <a:pt x="982" y="583"/>
                    <a:pt x="982" y="583"/>
                    <a:pt x="982" y="583"/>
                  </a:cubicBezTo>
                  <a:cubicBezTo>
                    <a:pt x="982" y="583"/>
                    <a:pt x="982" y="583"/>
                    <a:pt x="982" y="583"/>
                  </a:cubicBezTo>
                  <a:moveTo>
                    <a:pt x="1082" y="564"/>
                  </a:moveTo>
                  <a:cubicBezTo>
                    <a:pt x="1077" y="596"/>
                    <a:pt x="1077" y="596"/>
                    <a:pt x="1077" y="596"/>
                  </a:cubicBezTo>
                  <a:cubicBezTo>
                    <a:pt x="1077" y="596"/>
                    <a:pt x="1077" y="596"/>
                    <a:pt x="1077" y="596"/>
                  </a:cubicBezTo>
                  <a:cubicBezTo>
                    <a:pt x="1077" y="596"/>
                    <a:pt x="1077" y="596"/>
                    <a:pt x="1077" y="596"/>
                  </a:cubicBezTo>
                  <a:cubicBezTo>
                    <a:pt x="1077" y="596"/>
                    <a:pt x="1077" y="596"/>
                    <a:pt x="1077" y="596"/>
                  </a:cubicBezTo>
                  <a:cubicBezTo>
                    <a:pt x="1083" y="564"/>
                    <a:pt x="1083" y="564"/>
                    <a:pt x="1083" y="564"/>
                  </a:cubicBezTo>
                  <a:cubicBezTo>
                    <a:pt x="1083" y="564"/>
                    <a:pt x="1083" y="564"/>
                    <a:pt x="1083" y="564"/>
                  </a:cubicBezTo>
                  <a:cubicBezTo>
                    <a:pt x="1083" y="564"/>
                    <a:pt x="1082" y="564"/>
                    <a:pt x="1082" y="564"/>
                  </a:cubicBezTo>
                  <a:moveTo>
                    <a:pt x="757" y="556"/>
                  </a:moveTo>
                  <a:cubicBezTo>
                    <a:pt x="743" y="586"/>
                    <a:pt x="743" y="586"/>
                    <a:pt x="743" y="586"/>
                  </a:cubicBezTo>
                  <a:cubicBezTo>
                    <a:pt x="743" y="586"/>
                    <a:pt x="743" y="586"/>
                    <a:pt x="744" y="587"/>
                  </a:cubicBezTo>
                  <a:cubicBezTo>
                    <a:pt x="757" y="556"/>
                    <a:pt x="757" y="556"/>
                    <a:pt x="757" y="556"/>
                  </a:cubicBezTo>
                  <a:cubicBezTo>
                    <a:pt x="757" y="556"/>
                    <a:pt x="757" y="556"/>
                    <a:pt x="757" y="556"/>
                  </a:cubicBezTo>
                  <a:moveTo>
                    <a:pt x="735" y="547"/>
                  </a:moveTo>
                  <a:cubicBezTo>
                    <a:pt x="735" y="547"/>
                    <a:pt x="735" y="547"/>
                    <a:pt x="735" y="547"/>
                  </a:cubicBezTo>
                  <a:cubicBezTo>
                    <a:pt x="742" y="586"/>
                    <a:pt x="742" y="586"/>
                    <a:pt x="742" y="586"/>
                  </a:cubicBezTo>
                  <a:cubicBezTo>
                    <a:pt x="742" y="586"/>
                    <a:pt x="742" y="586"/>
                    <a:pt x="742" y="586"/>
                  </a:cubicBezTo>
                  <a:cubicBezTo>
                    <a:pt x="735" y="547"/>
                    <a:pt x="735" y="547"/>
                    <a:pt x="735" y="547"/>
                  </a:cubicBezTo>
                  <a:moveTo>
                    <a:pt x="736" y="546"/>
                  </a:moveTo>
                  <a:cubicBezTo>
                    <a:pt x="736" y="546"/>
                    <a:pt x="736" y="546"/>
                    <a:pt x="736" y="546"/>
                  </a:cubicBezTo>
                  <a:cubicBezTo>
                    <a:pt x="756" y="554"/>
                    <a:pt x="756" y="554"/>
                    <a:pt x="756" y="554"/>
                  </a:cubicBezTo>
                  <a:cubicBezTo>
                    <a:pt x="756" y="554"/>
                    <a:pt x="756" y="554"/>
                    <a:pt x="756" y="554"/>
                  </a:cubicBezTo>
                  <a:cubicBezTo>
                    <a:pt x="736" y="546"/>
                    <a:pt x="736" y="546"/>
                    <a:pt x="736" y="546"/>
                  </a:cubicBezTo>
                  <a:moveTo>
                    <a:pt x="787" y="536"/>
                  </a:moveTo>
                  <a:cubicBezTo>
                    <a:pt x="771" y="604"/>
                    <a:pt x="771" y="604"/>
                    <a:pt x="771" y="604"/>
                  </a:cubicBezTo>
                  <a:cubicBezTo>
                    <a:pt x="765" y="600"/>
                    <a:pt x="765" y="600"/>
                    <a:pt x="765" y="600"/>
                  </a:cubicBezTo>
                  <a:cubicBezTo>
                    <a:pt x="758" y="556"/>
                    <a:pt x="758" y="556"/>
                    <a:pt x="758" y="556"/>
                  </a:cubicBezTo>
                  <a:cubicBezTo>
                    <a:pt x="758" y="556"/>
                    <a:pt x="758" y="556"/>
                    <a:pt x="758" y="556"/>
                  </a:cubicBezTo>
                  <a:cubicBezTo>
                    <a:pt x="765" y="600"/>
                    <a:pt x="765" y="600"/>
                    <a:pt x="765" y="600"/>
                  </a:cubicBezTo>
                  <a:cubicBezTo>
                    <a:pt x="745" y="590"/>
                    <a:pt x="745" y="590"/>
                    <a:pt x="745" y="590"/>
                  </a:cubicBezTo>
                  <a:cubicBezTo>
                    <a:pt x="745" y="590"/>
                    <a:pt x="745" y="590"/>
                    <a:pt x="745" y="590"/>
                  </a:cubicBezTo>
                  <a:cubicBezTo>
                    <a:pt x="765" y="601"/>
                    <a:pt x="765" y="601"/>
                    <a:pt x="765" y="601"/>
                  </a:cubicBezTo>
                  <a:cubicBezTo>
                    <a:pt x="767" y="618"/>
                    <a:pt x="767" y="618"/>
                    <a:pt x="767" y="618"/>
                  </a:cubicBezTo>
                  <a:cubicBezTo>
                    <a:pt x="767" y="618"/>
                    <a:pt x="767" y="618"/>
                    <a:pt x="768" y="618"/>
                  </a:cubicBezTo>
                  <a:cubicBezTo>
                    <a:pt x="765" y="601"/>
                    <a:pt x="765" y="601"/>
                    <a:pt x="765" y="601"/>
                  </a:cubicBezTo>
                  <a:cubicBezTo>
                    <a:pt x="771" y="604"/>
                    <a:pt x="771" y="604"/>
                    <a:pt x="771" y="604"/>
                  </a:cubicBezTo>
                  <a:cubicBezTo>
                    <a:pt x="768" y="618"/>
                    <a:pt x="768" y="618"/>
                    <a:pt x="768" y="618"/>
                  </a:cubicBezTo>
                  <a:cubicBezTo>
                    <a:pt x="768" y="618"/>
                    <a:pt x="768" y="618"/>
                    <a:pt x="768" y="618"/>
                  </a:cubicBezTo>
                  <a:cubicBezTo>
                    <a:pt x="772" y="604"/>
                    <a:pt x="772" y="604"/>
                    <a:pt x="772" y="604"/>
                  </a:cubicBezTo>
                  <a:cubicBezTo>
                    <a:pt x="788" y="613"/>
                    <a:pt x="788" y="613"/>
                    <a:pt x="788" y="613"/>
                  </a:cubicBezTo>
                  <a:cubicBezTo>
                    <a:pt x="769" y="619"/>
                    <a:pt x="769" y="619"/>
                    <a:pt x="769" y="619"/>
                  </a:cubicBezTo>
                  <a:cubicBezTo>
                    <a:pt x="769" y="619"/>
                    <a:pt x="770" y="619"/>
                    <a:pt x="770" y="619"/>
                  </a:cubicBezTo>
                  <a:cubicBezTo>
                    <a:pt x="789" y="613"/>
                    <a:pt x="789" y="613"/>
                    <a:pt x="789" y="613"/>
                  </a:cubicBezTo>
                  <a:cubicBezTo>
                    <a:pt x="804" y="621"/>
                    <a:pt x="804" y="621"/>
                    <a:pt x="804" y="621"/>
                  </a:cubicBezTo>
                  <a:cubicBezTo>
                    <a:pt x="804" y="621"/>
                    <a:pt x="804" y="620"/>
                    <a:pt x="804" y="620"/>
                  </a:cubicBezTo>
                  <a:cubicBezTo>
                    <a:pt x="789" y="613"/>
                    <a:pt x="789" y="613"/>
                    <a:pt x="789" y="613"/>
                  </a:cubicBezTo>
                  <a:cubicBezTo>
                    <a:pt x="865" y="588"/>
                    <a:pt x="865" y="588"/>
                    <a:pt x="865" y="588"/>
                  </a:cubicBezTo>
                  <a:cubicBezTo>
                    <a:pt x="865" y="587"/>
                    <a:pt x="865" y="587"/>
                    <a:pt x="865" y="587"/>
                  </a:cubicBezTo>
                  <a:cubicBezTo>
                    <a:pt x="789" y="613"/>
                    <a:pt x="789" y="613"/>
                    <a:pt x="789" y="613"/>
                  </a:cubicBezTo>
                  <a:cubicBezTo>
                    <a:pt x="772" y="604"/>
                    <a:pt x="772" y="604"/>
                    <a:pt x="772" y="604"/>
                  </a:cubicBezTo>
                  <a:cubicBezTo>
                    <a:pt x="788" y="536"/>
                    <a:pt x="788" y="536"/>
                    <a:pt x="788" y="536"/>
                  </a:cubicBezTo>
                  <a:cubicBezTo>
                    <a:pt x="788" y="536"/>
                    <a:pt x="787" y="536"/>
                    <a:pt x="787" y="536"/>
                  </a:cubicBezTo>
                  <a:moveTo>
                    <a:pt x="786" y="534"/>
                  </a:moveTo>
                  <a:cubicBezTo>
                    <a:pt x="759" y="553"/>
                    <a:pt x="759" y="553"/>
                    <a:pt x="759" y="553"/>
                  </a:cubicBezTo>
                  <a:cubicBezTo>
                    <a:pt x="759" y="553"/>
                    <a:pt x="760" y="553"/>
                    <a:pt x="760" y="553"/>
                  </a:cubicBezTo>
                  <a:cubicBezTo>
                    <a:pt x="760" y="553"/>
                    <a:pt x="760" y="553"/>
                    <a:pt x="760" y="553"/>
                  </a:cubicBezTo>
                  <a:cubicBezTo>
                    <a:pt x="786" y="535"/>
                    <a:pt x="786" y="535"/>
                    <a:pt x="786" y="535"/>
                  </a:cubicBezTo>
                  <a:cubicBezTo>
                    <a:pt x="786" y="535"/>
                    <a:pt x="786" y="535"/>
                    <a:pt x="786" y="535"/>
                  </a:cubicBezTo>
                  <a:cubicBezTo>
                    <a:pt x="786" y="534"/>
                    <a:pt x="786" y="534"/>
                    <a:pt x="786" y="534"/>
                  </a:cubicBezTo>
                  <a:moveTo>
                    <a:pt x="1000" y="610"/>
                  </a:moveTo>
                  <a:cubicBezTo>
                    <a:pt x="995" y="600"/>
                    <a:pt x="995" y="600"/>
                    <a:pt x="995" y="600"/>
                  </a:cubicBezTo>
                  <a:cubicBezTo>
                    <a:pt x="1009" y="594"/>
                    <a:pt x="1009" y="594"/>
                    <a:pt x="1009" y="594"/>
                  </a:cubicBezTo>
                  <a:cubicBezTo>
                    <a:pt x="1008" y="610"/>
                    <a:pt x="1008" y="610"/>
                    <a:pt x="1008" y="610"/>
                  </a:cubicBezTo>
                  <a:cubicBezTo>
                    <a:pt x="1000" y="610"/>
                    <a:pt x="1000" y="610"/>
                    <a:pt x="1000" y="610"/>
                  </a:cubicBezTo>
                  <a:moveTo>
                    <a:pt x="1013" y="529"/>
                  </a:moveTo>
                  <a:cubicBezTo>
                    <a:pt x="1010" y="574"/>
                    <a:pt x="1010" y="574"/>
                    <a:pt x="1010" y="574"/>
                  </a:cubicBezTo>
                  <a:cubicBezTo>
                    <a:pt x="989" y="580"/>
                    <a:pt x="989" y="580"/>
                    <a:pt x="989" y="580"/>
                  </a:cubicBezTo>
                  <a:cubicBezTo>
                    <a:pt x="989" y="581"/>
                    <a:pt x="989" y="581"/>
                    <a:pt x="989" y="581"/>
                  </a:cubicBezTo>
                  <a:cubicBezTo>
                    <a:pt x="1010" y="574"/>
                    <a:pt x="1010" y="574"/>
                    <a:pt x="1010" y="574"/>
                  </a:cubicBezTo>
                  <a:cubicBezTo>
                    <a:pt x="1009" y="594"/>
                    <a:pt x="1009" y="594"/>
                    <a:pt x="1009" y="594"/>
                  </a:cubicBezTo>
                  <a:cubicBezTo>
                    <a:pt x="995" y="600"/>
                    <a:pt x="995" y="600"/>
                    <a:pt x="995" y="600"/>
                  </a:cubicBezTo>
                  <a:cubicBezTo>
                    <a:pt x="987" y="585"/>
                    <a:pt x="987" y="585"/>
                    <a:pt x="987" y="585"/>
                  </a:cubicBezTo>
                  <a:cubicBezTo>
                    <a:pt x="987" y="585"/>
                    <a:pt x="987" y="585"/>
                    <a:pt x="987" y="585"/>
                  </a:cubicBezTo>
                  <a:cubicBezTo>
                    <a:pt x="994" y="600"/>
                    <a:pt x="994" y="600"/>
                    <a:pt x="994" y="600"/>
                  </a:cubicBezTo>
                  <a:cubicBezTo>
                    <a:pt x="970" y="610"/>
                    <a:pt x="970" y="610"/>
                    <a:pt x="970" y="610"/>
                  </a:cubicBezTo>
                  <a:cubicBezTo>
                    <a:pt x="970" y="610"/>
                    <a:pt x="970" y="610"/>
                    <a:pt x="971" y="611"/>
                  </a:cubicBezTo>
                  <a:cubicBezTo>
                    <a:pt x="994" y="600"/>
                    <a:pt x="994" y="600"/>
                    <a:pt x="994" y="600"/>
                  </a:cubicBezTo>
                  <a:cubicBezTo>
                    <a:pt x="999" y="610"/>
                    <a:pt x="999" y="610"/>
                    <a:pt x="999" y="610"/>
                  </a:cubicBezTo>
                  <a:cubicBezTo>
                    <a:pt x="971" y="611"/>
                    <a:pt x="971" y="611"/>
                    <a:pt x="971" y="611"/>
                  </a:cubicBezTo>
                  <a:cubicBezTo>
                    <a:pt x="971" y="611"/>
                    <a:pt x="971" y="611"/>
                    <a:pt x="971" y="611"/>
                  </a:cubicBezTo>
                  <a:cubicBezTo>
                    <a:pt x="999" y="610"/>
                    <a:pt x="999" y="610"/>
                    <a:pt x="999" y="610"/>
                  </a:cubicBezTo>
                  <a:cubicBezTo>
                    <a:pt x="1006" y="623"/>
                    <a:pt x="1006" y="623"/>
                    <a:pt x="1006" y="623"/>
                  </a:cubicBezTo>
                  <a:cubicBezTo>
                    <a:pt x="1006" y="623"/>
                    <a:pt x="1006" y="623"/>
                    <a:pt x="1006" y="623"/>
                  </a:cubicBezTo>
                  <a:cubicBezTo>
                    <a:pt x="1000" y="610"/>
                    <a:pt x="1000" y="610"/>
                    <a:pt x="1000" y="610"/>
                  </a:cubicBezTo>
                  <a:cubicBezTo>
                    <a:pt x="1008" y="610"/>
                    <a:pt x="1008" y="610"/>
                    <a:pt x="1008" y="610"/>
                  </a:cubicBezTo>
                  <a:cubicBezTo>
                    <a:pt x="1007" y="622"/>
                    <a:pt x="1007" y="622"/>
                    <a:pt x="1007" y="622"/>
                  </a:cubicBezTo>
                  <a:cubicBezTo>
                    <a:pt x="1007" y="622"/>
                    <a:pt x="1007" y="622"/>
                    <a:pt x="1007" y="622"/>
                  </a:cubicBezTo>
                  <a:cubicBezTo>
                    <a:pt x="1007" y="622"/>
                    <a:pt x="1007" y="622"/>
                    <a:pt x="1007" y="622"/>
                  </a:cubicBezTo>
                  <a:cubicBezTo>
                    <a:pt x="1008" y="610"/>
                    <a:pt x="1008" y="610"/>
                    <a:pt x="1008" y="610"/>
                  </a:cubicBezTo>
                  <a:cubicBezTo>
                    <a:pt x="1052" y="609"/>
                    <a:pt x="1052" y="609"/>
                    <a:pt x="1052" y="609"/>
                  </a:cubicBezTo>
                  <a:cubicBezTo>
                    <a:pt x="1052" y="609"/>
                    <a:pt x="1052" y="608"/>
                    <a:pt x="1052" y="608"/>
                  </a:cubicBezTo>
                  <a:cubicBezTo>
                    <a:pt x="1008" y="610"/>
                    <a:pt x="1008" y="610"/>
                    <a:pt x="1008" y="610"/>
                  </a:cubicBezTo>
                  <a:cubicBezTo>
                    <a:pt x="1009" y="594"/>
                    <a:pt x="1009" y="594"/>
                    <a:pt x="1009" y="594"/>
                  </a:cubicBezTo>
                  <a:cubicBezTo>
                    <a:pt x="1050" y="576"/>
                    <a:pt x="1050" y="576"/>
                    <a:pt x="1050" y="576"/>
                  </a:cubicBezTo>
                  <a:cubicBezTo>
                    <a:pt x="1066" y="589"/>
                    <a:pt x="1066" y="589"/>
                    <a:pt x="1066" y="589"/>
                  </a:cubicBezTo>
                  <a:cubicBezTo>
                    <a:pt x="1055" y="607"/>
                    <a:pt x="1055" y="607"/>
                    <a:pt x="1055" y="607"/>
                  </a:cubicBezTo>
                  <a:cubicBezTo>
                    <a:pt x="1055" y="607"/>
                    <a:pt x="1055" y="607"/>
                    <a:pt x="1055" y="607"/>
                  </a:cubicBezTo>
                  <a:cubicBezTo>
                    <a:pt x="1066" y="589"/>
                    <a:pt x="1066" y="589"/>
                    <a:pt x="1066" y="589"/>
                  </a:cubicBezTo>
                  <a:cubicBezTo>
                    <a:pt x="1075" y="597"/>
                    <a:pt x="1075" y="597"/>
                    <a:pt x="1075" y="597"/>
                  </a:cubicBezTo>
                  <a:cubicBezTo>
                    <a:pt x="1075" y="597"/>
                    <a:pt x="1075" y="597"/>
                    <a:pt x="1076" y="597"/>
                  </a:cubicBezTo>
                  <a:cubicBezTo>
                    <a:pt x="1066" y="589"/>
                    <a:pt x="1066" y="589"/>
                    <a:pt x="1066" y="589"/>
                  </a:cubicBezTo>
                  <a:cubicBezTo>
                    <a:pt x="1082" y="564"/>
                    <a:pt x="1082" y="564"/>
                    <a:pt x="1082" y="564"/>
                  </a:cubicBezTo>
                  <a:cubicBezTo>
                    <a:pt x="1082" y="564"/>
                    <a:pt x="1082" y="564"/>
                    <a:pt x="1081" y="564"/>
                  </a:cubicBezTo>
                  <a:cubicBezTo>
                    <a:pt x="1066" y="589"/>
                    <a:pt x="1066" y="589"/>
                    <a:pt x="1066" y="589"/>
                  </a:cubicBezTo>
                  <a:cubicBezTo>
                    <a:pt x="1050" y="576"/>
                    <a:pt x="1050" y="576"/>
                    <a:pt x="1050" y="576"/>
                  </a:cubicBezTo>
                  <a:cubicBezTo>
                    <a:pt x="1081" y="563"/>
                    <a:pt x="1081" y="563"/>
                    <a:pt x="1081" y="563"/>
                  </a:cubicBezTo>
                  <a:cubicBezTo>
                    <a:pt x="1081" y="563"/>
                    <a:pt x="1081" y="563"/>
                    <a:pt x="1080" y="563"/>
                  </a:cubicBezTo>
                  <a:cubicBezTo>
                    <a:pt x="1050" y="576"/>
                    <a:pt x="1050" y="576"/>
                    <a:pt x="1050" y="576"/>
                  </a:cubicBezTo>
                  <a:cubicBezTo>
                    <a:pt x="1039" y="567"/>
                    <a:pt x="1039" y="567"/>
                    <a:pt x="1039" y="567"/>
                  </a:cubicBezTo>
                  <a:cubicBezTo>
                    <a:pt x="1039" y="567"/>
                    <a:pt x="1039" y="567"/>
                    <a:pt x="1039" y="567"/>
                  </a:cubicBezTo>
                  <a:cubicBezTo>
                    <a:pt x="1050" y="576"/>
                    <a:pt x="1050" y="576"/>
                    <a:pt x="1050" y="576"/>
                  </a:cubicBezTo>
                  <a:cubicBezTo>
                    <a:pt x="1009" y="593"/>
                    <a:pt x="1009" y="593"/>
                    <a:pt x="1009" y="593"/>
                  </a:cubicBezTo>
                  <a:cubicBezTo>
                    <a:pt x="1011" y="574"/>
                    <a:pt x="1011" y="574"/>
                    <a:pt x="1011" y="574"/>
                  </a:cubicBezTo>
                  <a:cubicBezTo>
                    <a:pt x="1035" y="567"/>
                    <a:pt x="1035" y="567"/>
                    <a:pt x="1035" y="567"/>
                  </a:cubicBezTo>
                  <a:cubicBezTo>
                    <a:pt x="1035" y="566"/>
                    <a:pt x="1035" y="566"/>
                    <a:pt x="1035" y="566"/>
                  </a:cubicBezTo>
                  <a:cubicBezTo>
                    <a:pt x="1011" y="574"/>
                    <a:pt x="1011" y="574"/>
                    <a:pt x="1011" y="574"/>
                  </a:cubicBezTo>
                  <a:cubicBezTo>
                    <a:pt x="1013" y="529"/>
                    <a:pt x="1013" y="529"/>
                    <a:pt x="1013" y="529"/>
                  </a:cubicBezTo>
                  <a:cubicBezTo>
                    <a:pt x="1013" y="529"/>
                    <a:pt x="1013" y="529"/>
                    <a:pt x="1013" y="529"/>
                  </a:cubicBezTo>
                  <a:cubicBezTo>
                    <a:pt x="1013" y="529"/>
                    <a:pt x="1013" y="529"/>
                    <a:pt x="1013" y="529"/>
                  </a:cubicBezTo>
                  <a:moveTo>
                    <a:pt x="1012" y="529"/>
                  </a:moveTo>
                  <a:cubicBezTo>
                    <a:pt x="987" y="578"/>
                    <a:pt x="987" y="578"/>
                    <a:pt x="987" y="578"/>
                  </a:cubicBezTo>
                  <a:cubicBezTo>
                    <a:pt x="987" y="578"/>
                    <a:pt x="987" y="579"/>
                    <a:pt x="987" y="579"/>
                  </a:cubicBezTo>
                  <a:cubicBezTo>
                    <a:pt x="1013" y="529"/>
                    <a:pt x="1013" y="529"/>
                    <a:pt x="1013" y="529"/>
                  </a:cubicBezTo>
                  <a:cubicBezTo>
                    <a:pt x="1013" y="529"/>
                    <a:pt x="1012" y="529"/>
                    <a:pt x="1012" y="529"/>
                  </a:cubicBezTo>
                  <a:moveTo>
                    <a:pt x="1015" y="529"/>
                  </a:moveTo>
                  <a:cubicBezTo>
                    <a:pt x="1014" y="529"/>
                    <a:pt x="1014" y="529"/>
                    <a:pt x="1014" y="529"/>
                  </a:cubicBezTo>
                  <a:cubicBezTo>
                    <a:pt x="1036" y="563"/>
                    <a:pt x="1036" y="563"/>
                    <a:pt x="1036" y="563"/>
                  </a:cubicBezTo>
                  <a:cubicBezTo>
                    <a:pt x="1036" y="563"/>
                    <a:pt x="1036" y="563"/>
                    <a:pt x="1036" y="563"/>
                  </a:cubicBezTo>
                  <a:cubicBezTo>
                    <a:pt x="1015" y="529"/>
                    <a:pt x="1015" y="529"/>
                    <a:pt x="1015" y="529"/>
                  </a:cubicBezTo>
                  <a:moveTo>
                    <a:pt x="692" y="525"/>
                  </a:moveTo>
                  <a:cubicBezTo>
                    <a:pt x="692" y="525"/>
                    <a:pt x="692" y="525"/>
                    <a:pt x="692" y="525"/>
                  </a:cubicBezTo>
                  <a:cubicBezTo>
                    <a:pt x="733" y="545"/>
                    <a:pt x="733" y="545"/>
                    <a:pt x="733" y="545"/>
                  </a:cubicBezTo>
                  <a:cubicBezTo>
                    <a:pt x="733" y="545"/>
                    <a:pt x="733" y="544"/>
                    <a:pt x="733" y="544"/>
                  </a:cubicBezTo>
                  <a:cubicBezTo>
                    <a:pt x="692" y="525"/>
                    <a:pt x="692" y="525"/>
                    <a:pt x="692" y="525"/>
                  </a:cubicBezTo>
                  <a:moveTo>
                    <a:pt x="670" y="488"/>
                  </a:moveTo>
                  <a:cubicBezTo>
                    <a:pt x="605" y="514"/>
                    <a:pt x="605" y="514"/>
                    <a:pt x="605" y="514"/>
                  </a:cubicBezTo>
                  <a:cubicBezTo>
                    <a:pt x="605" y="514"/>
                    <a:pt x="605" y="514"/>
                    <a:pt x="605" y="514"/>
                  </a:cubicBezTo>
                  <a:cubicBezTo>
                    <a:pt x="671" y="488"/>
                    <a:pt x="671" y="488"/>
                    <a:pt x="671" y="488"/>
                  </a:cubicBezTo>
                  <a:cubicBezTo>
                    <a:pt x="670" y="488"/>
                    <a:pt x="670" y="488"/>
                    <a:pt x="670" y="488"/>
                  </a:cubicBezTo>
                  <a:moveTo>
                    <a:pt x="702" y="479"/>
                  </a:moveTo>
                  <a:cubicBezTo>
                    <a:pt x="674" y="486"/>
                    <a:pt x="674" y="486"/>
                    <a:pt x="674" y="486"/>
                  </a:cubicBezTo>
                  <a:cubicBezTo>
                    <a:pt x="674" y="486"/>
                    <a:pt x="674" y="487"/>
                    <a:pt x="674" y="487"/>
                  </a:cubicBezTo>
                  <a:cubicBezTo>
                    <a:pt x="702" y="479"/>
                    <a:pt x="702" y="479"/>
                    <a:pt x="702" y="479"/>
                  </a:cubicBezTo>
                  <a:cubicBezTo>
                    <a:pt x="702" y="479"/>
                    <a:pt x="702" y="479"/>
                    <a:pt x="702" y="479"/>
                  </a:cubicBezTo>
                  <a:moveTo>
                    <a:pt x="495" y="469"/>
                  </a:moveTo>
                  <a:cubicBezTo>
                    <a:pt x="429" y="470"/>
                    <a:pt x="429" y="470"/>
                    <a:pt x="429" y="470"/>
                  </a:cubicBezTo>
                  <a:cubicBezTo>
                    <a:pt x="429" y="470"/>
                    <a:pt x="429" y="470"/>
                    <a:pt x="429" y="470"/>
                  </a:cubicBezTo>
                  <a:cubicBezTo>
                    <a:pt x="495" y="469"/>
                    <a:pt x="495" y="469"/>
                    <a:pt x="495" y="469"/>
                  </a:cubicBezTo>
                  <a:cubicBezTo>
                    <a:pt x="495" y="469"/>
                    <a:pt x="495" y="469"/>
                    <a:pt x="495" y="469"/>
                  </a:cubicBezTo>
                  <a:moveTo>
                    <a:pt x="762" y="461"/>
                  </a:moveTo>
                  <a:cubicBezTo>
                    <a:pt x="753" y="501"/>
                    <a:pt x="753" y="501"/>
                    <a:pt x="753" y="501"/>
                  </a:cubicBezTo>
                  <a:cubicBezTo>
                    <a:pt x="754" y="501"/>
                    <a:pt x="754" y="501"/>
                    <a:pt x="754" y="501"/>
                  </a:cubicBezTo>
                  <a:cubicBezTo>
                    <a:pt x="763" y="461"/>
                    <a:pt x="763" y="461"/>
                    <a:pt x="763" y="461"/>
                  </a:cubicBezTo>
                  <a:cubicBezTo>
                    <a:pt x="763" y="461"/>
                    <a:pt x="763" y="461"/>
                    <a:pt x="762" y="461"/>
                  </a:cubicBezTo>
                  <a:moveTo>
                    <a:pt x="701" y="514"/>
                  </a:moveTo>
                  <a:cubicBezTo>
                    <a:pt x="695" y="508"/>
                    <a:pt x="695" y="508"/>
                    <a:pt x="695" y="508"/>
                  </a:cubicBezTo>
                  <a:cubicBezTo>
                    <a:pt x="699" y="498"/>
                    <a:pt x="699" y="498"/>
                    <a:pt x="699" y="498"/>
                  </a:cubicBezTo>
                  <a:cubicBezTo>
                    <a:pt x="713" y="503"/>
                    <a:pt x="713" y="503"/>
                    <a:pt x="713" y="503"/>
                  </a:cubicBezTo>
                  <a:cubicBezTo>
                    <a:pt x="701" y="514"/>
                    <a:pt x="701" y="514"/>
                    <a:pt x="701" y="514"/>
                  </a:cubicBezTo>
                  <a:moveTo>
                    <a:pt x="761" y="461"/>
                  </a:moveTo>
                  <a:cubicBezTo>
                    <a:pt x="728" y="490"/>
                    <a:pt x="728" y="490"/>
                    <a:pt x="728" y="490"/>
                  </a:cubicBezTo>
                  <a:cubicBezTo>
                    <a:pt x="708" y="479"/>
                    <a:pt x="708" y="479"/>
                    <a:pt x="708" y="479"/>
                  </a:cubicBezTo>
                  <a:cubicBezTo>
                    <a:pt x="708" y="480"/>
                    <a:pt x="708" y="480"/>
                    <a:pt x="708" y="480"/>
                  </a:cubicBezTo>
                  <a:cubicBezTo>
                    <a:pt x="728" y="490"/>
                    <a:pt x="728" y="490"/>
                    <a:pt x="728" y="490"/>
                  </a:cubicBezTo>
                  <a:cubicBezTo>
                    <a:pt x="713" y="503"/>
                    <a:pt x="713" y="503"/>
                    <a:pt x="713" y="503"/>
                  </a:cubicBezTo>
                  <a:cubicBezTo>
                    <a:pt x="699" y="497"/>
                    <a:pt x="699" y="497"/>
                    <a:pt x="699" y="497"/>
                  </a:cubicBezTo>
                  <a:cubicBezTo>
                    <a:pt x="704" y="481"/>
                    <a:pt x="704" y="481"/>
                    <a:pt x="704" y="481"/>
                  </a:cubicBezTo>
                  <a:cubicBezTo>
                    <a:pt x="704" y="481"/>
                    <a:pt x="704" y="481"/>
                    <a:pt x="704" y="481"/>
                  </a:cubicBezTo>
                  <a:cubicBezTo>
                    <a:pt x="698" y="497"/>
                    <a:pt x="698" y="497"/>
                    <a:pt x="698" y="497"/>
                  </a:cubicBezTo>
                  <a:cubicBezTo>
                    <a:pt x="674" y="488"/>
                    <a:pt x="674" y="488"/>
                    <a:pt x="674" y="488"/>
                  </a:cubicBezTo>
                  <a:cubicBezTo>
                    <a:pt x="674" y="488"/>
                    <a:pt x="674" y="488"/>
                    <a:pt x="674" y="488"/>
                  </a:cubicBezTo>
                  <a:cubicBezTo>
                    <a:pt x="698" y="498"/>
                    <a:pt x="698" y="498"/>
                    <a:pt x="698" y="498"/>
                  </a:cubicBezTo>
                  <a:cubicBezTo>
                    <a:pt x="695" y="508"/>
                    <a:pt x="695" y="508"/>
                    <a:pt x="695" y="508"/>
                  </a:cubicBezTo>
                  <a:cubicBezTo>
                    <a:pt x="674" y="488"/>
                    <a:pt x="674" y="488"/>
                    <a:pt x="674" y="488"/>
                  </a:cubicBezTo>
                  <a:cubicBezTo>
                    <a:pt x="674" y="488"/>
                    <a:pt x="674" y="488"/>
                    <a:pt x="674" y="489"/>
                  </a:cubicBezTo>
                  <a:cubicBezTo>
                    <a:pt x="695" y="508"/>
                    <a:pt x="695" y="508"/>
                    <a:pt x="695" y="508"/>
                  </a:cubicBezTo>
                  <a:cubicBezTo>
                    <a:pt x="690" y="521"/>
                    <a:pt x="690" y="521"/>
                    <a:pt x="690" y="521"/>
                  </a:cubicBezTo>
                  <a:cubicBezTo>
                    <a:pt x="690" y="521"/>
                    <a:pt x="690" y="521"/>
                    <a:pt x="691" y="521"/>
                  </a:cubicBezTo>
                  <a:cubicBezTo>
                    <a:pt x="695" y="509"/>
                    <a:pt x="695" y="509"/>
                    <a:pt x="695" y="509"/>
                  </a:cubicBezTo>
                  <a:cubicBezTo>
                    <a:pt x="701" y="514"/>
                    <a:pt x="701" y="514"/>
                    <a:pt x="701" y="514"/>
                  </a:cubicBezTo>
                  <a:cubicBezTo>
                    <a:pt x="691" y="522"/>
                    <a:pt x="691" y="522"/>
                    <a:pt x="691" y="522"/>
                  </a:cubicBezTo>
                  <a:cubicBezTo>
                    <a:pt x="691" y="522"/>
                    <a:pt x="692" y="522"/>
                    <a:pt x="692" y="522"/>
                  </a:cubicBezTo>
                  <a:cubicBezTo>
                    <a:pt x="701" y="514"/>
                    <a:pt x="701" y="514"/>
                    <a:pt x="701" y="514"/>
                  </a:cubicBezTo>
                  <a:cubicBezTo>
                    <a:pt x="733" y="544"/>
                    <a:pt x="733" y="544"/>
                    <a:pt x="733" y="544"/>
                  </a:cubicBezTo>
                  <a:cubicBezTo>
                    <a:pt x="733" y="544"/>
                    <a:pt x="733" y="544"/>
                    <a:pt x="733" y="544"/>
                  </a:cubicBezTo>
                  <a:cubicBezTo>
                    <a:pt x="701" y="514"/>
                    <a:pt x="701" y="514"/>
                    <a:pt x="701" y="514"/>
                  </a:cubicBezTo>
                  <a:cubicBezTo>
                    <a:pt x="713" y="503"/>
                    <a:pt x="713" y="503"/>
                    <a:pt x="713" y="503"/>
                  </a:cubicBezTo>
                  <a:cubicBezTo>
                    <a:pt x="754" y="520"/>
                    <a:pt x="754" y="520"/>
                    <a:pt x="754" y="520"/>
                  </a:cubicBezTo>
                  <a:cubicBezTo>
                    <a:pt x="756" y="540"/>
                    <a:pt x="756" y="540"/>
                    <a:pt x="756" y="540"/>
                  </a:cubicBezTo>
                  <a:cubicBezTo>
                    <a:pt x="736" y="545"/>
                    <a:pt x="736" y="545"/>
                    <a:pt x="736" y="545"/>
                  </a:cubicBezTo>
                  <a:cubicBezTo>
                    <a:pt x="736" y="545"/>
                    <a:pt x="736" y="545"/>
                    <a:pt x="736" y="545"/>
                  </a:cubicBezTo>
                  <a:cubicBezTo>
                    <a:pt x="756" y="541"/>
                    <a:pt x="756" y="541"/>
                    <a:pt x="756" y="541"/>
                  </a:cubicBezTo>
                  <a:cubicBezTo>
                    <a:pt x="758" y="553"/>
                    <a:pt x="758" y="553"/>
                    <a:pt x="758" y="553"/>
                  </a:cubicBezTo>
                  <a:cubicBezTo>
                    <a:pt x="758" y="553"/>
                    <a:pt x="758" y="553"/>
                    <a:pt x="758" y="553"/>
                  </a:cubicBezTo>
                  <a:cubicBezTo>
                    <a:pt x="757" y="540"/>
                    <a:pt x="757" y="540"/>
                    <a:pt x="757" y="540"/>
                  </a:cubicBezTo>
                  <a:cubicBezTo>
                    <a:pt x="786" y="534"/>
                    <a:pt x="786" y="534"/>
                    <a:pt x="786" y="534"/>
                  </a:cubicBezTo>
                  <a:cubicBezTo>
                    <a:pt x="786" y="534"/>
                    <a:pt x="785" y="534"/>
                    <a:pt x="785" y="533"/>
                  </a:cubicBezTo>
                  <a:cubicBezTo>
                    <a:pt x="757" y="540"/>
                    <a:pt x="757" y="540"/>
                    <a:pt x="757" y="540"/>
                  </a:cubicBezTo>
                  <a:cubicBezTo>
                    <a:pt x="755" y="520"/>
                    <a:pt x="755" y="520"/>
                    <a:pt x="755" y="520"/>
                  </a:cubicBezTo>
                  <a:cubicBezTo>
                    <a:pt x="786" y="532"/>
                    <a:pt x="786" y="532"/>
                    <a:pt x="786" y="532"/>
                  </a:cubicBezTo>
                  <a:cubicBezTo>
                    <a:pt x="786" y="532"/>
                    <a:pt x="786" y="532"/>
                    <a:pt x="786" y="532"/>
                  </a:cubicBezTo>
                  <a:cubicBezTo>
                    <a:pt x="755" y="520"/>
                    <a:pt x="755" y="520"/>
                    <a:pt x="755" y="520"/>
                  </a:cubicBezTo>
                  <a:cubicBezTo>
                    <a:pt x="754" y="506"/>
                    <a:pt x="754" y="506"/>
                    <a:pt x="754" y="506"/>
                  </a:cubicBezTo>
                  <a:cubicBezTo>
                    <a:pt x="753" y="506"/>
                    <a:pt x="753" y="506"/>
                    <a:pt x="753" y="506"/>
                  </a:cubicBezTo>
                  <a:cubicBezTo>
                    <a:pt x="754" y="519"/>
                    <a:pt x="754" y="519"/>
                    <a:pt x="754" y="519"/>
                  </a:cubicBezTo>
                  <a:cubicBezTo>
                    <a:pt x="714" y="503"/>
                    <a:pt x="714" y="503"/>
                    <a:pt x="714" y="503"/>
                  </a:cubicBezTo>
                  <a:cubicBezTo>
                    <a:pt x="728" y="490"/>
                    <a:pt x="728" y="490"/>
                    <a:pt x="728" y="490"/>
                  </a:cubicBezTo>
                  <a:cubicBezTo>
                    <a:pt x="751" y="502"/>
                    <a:pt x="751" y="502"/>
                    <a:pt x="751" y="502"/>
                  </a:cubicBezTo>
                  <a:cubicBezTo>
                    <a:pt x="751" y="502"/>
                    <a:pt x="751" y="502"/>
                    <a:pt x="751" y="502"/>
                  </a:cubicBezTo>
                  <a:cubicBezTo>
                    <a:pt x="728" y="490"/>
                    <a:pt x="728" y="490"/>
                    <a:pt x="728" y="490"/>
                  </a:cubicBezTo>
                  <a:cubicBezTo>
                    <a:pt x="762" y="461"/>
                    <a:pt x="762" y="461"/>
                    <a:pt x="762" y="461"/>
                  </a:cubicBezTo>
                  <a:cubicBezTo>
                    <a:pt x="762" y="461"/>
                    <a:pt x="762" y="461"/>
                    <a:pt x="761" y="461"/>
                  </a:cubicBezTo>
                  <a:moveTo>
                    <a:pt x="761" y="460"/>
                  </a:moveTo>
                  <a:cubicBezTo>
                    <a:pt x="708" y="477"/>
                    <a:pt x="708" y="477"/>
                    <a:pt x="708" y="477"/>
                  </a:cubicBezTo>
                  <a:cubicBezTo>
                    <a:pt x="708" y="477"/>
                    <a:pt x="708" y="477"/>
                    <a:pt x="708" y="477"/>
                  </a:cubicBezTo>
                  <a:cubicBezTo>
                    <a:pt x="761" y="460"/>
                    <a:pt x="761" y="460"/>
                    <a:pt x="761" y="460"/>
                  </a:cubicBezTo>
                  <a:cubicBezTo>
                    <a:pt x="761" y="460"/>
                    <a:pt x="761" y="460"/>
                    <a:pt x="761" y="460"/>
                  </a:cubicBezTo>
                  <a:moveTo>
                    <a:pt x="602" y="445"/>
                  </a:moveTo>
                  <a:cubicBezTo>
                    <a:pt x="602" y="445"/>
                    <a:pt x="602" y="445"/>
                    <a:pt x="602" y="445"/>
                  </a:cubicBezTo>
                  <a:cubicBezTo>
                    <a:pt x="602" y="445"/>
                    <a:pt x="602" y="445"/>
                    <a:pt x="602" y="445"/>
                  </a:cubicBezTo>
                  <a:cubicBezTo>
                    <a:pt x="602" y="512"/>
                    <a:pt x="602" y="512"/>
                    <a:pt x="602" y="512"/>
                  </a:cubicBezTo>
                  <a:cubicBezTo>
                    <a:pt x="602" y="512"/>
                    <a:pt x="603" y="512"/>
                    <a:pt x="603" y="512"/>
                  </a:cubicBezTo>
                  <a:cubicBezTo>
                    <a:pt x="603" y="512"/>
                    <a:pt x="603" y="512"/>
                    <a:pt x="603" y="512"/>
                  </a:cubicBezTo>
                  <a:cubicBezTo>
                    <a:pt x="602" y="445"/>
                    <a:pt x="602" y="445"/>
                    <a:pt x="602" y="445"/>
                  </a:cubicBezTo>
                  <a:moveTo>
                    <a:pt x="605" y="443"/>
                  </a:moveTo>
                  <a:cubicBezTo>
                    <a:pt x="605" y="443"/>
                    <a:pt x="605" y="443"/>
                    <a:pt x="605" y="444"/>
                  </a:cubicBezTo>
                  <a:cubicBezTo>
                    <a:pt x="671" y="486"/>
                    <a:pt x="671" y="486"/>
                    <a:pt x="671" y="486"/>
                  </a:cubicBezTo>
                  <a:cubicBezTo>
                    <a:pt x="671" y="486"/>
                    <a:pt x="671" y="486"/>
                    <a:pt x="671" y="486"/>
                  </a:cubicBezTo>
                  <a:cubicBezTo>
                    <a:pt x="605" y="443"/>
                    <a:pt x="605" y="443"/>
                    <a:pt x="605" y="443"/>
                  </a:cubicBezTo>
                  <a:moveTo>
                    <a:pt x="374" y="427"/>
                  </a:moveTo>
                  <a:cubicBezTo>
                    <a:pt x="374" y="427"/>
                    <a:pt x="373" y="427"/>
                    <a:pt x="373" y="427"/>
                  </a:cubicBezTo>
                  <a:cubicBezTo>
                    <a:pt x="424" y="468"/>
                    <a:pt x="424" y="468"/>
                    <a:pt x="424" y="468"/>
                  </a:cubicBezTo>
                  <a:cubicBezTo>
                    <a:pt x="424" y="468"/>
                    <a:pt x="424" y="468"/>
                    <a:pt x="424" y="468"/>
                  </a:cubicBezTo>
                  <a:cubicBezTo>
                    <a:pt x="374" y="427"/>
                    <a:pt x="374" y="427"/>
                    <a:pt x="374" y="427"/>
                  </a:cubicBezTo>
                  <a:moveTo>
                    <a:pt x="487" y="412"/>
                  </a:moveTo>
                  <a:cubicBezTo>
                    <a:pt x="486" y="412"/>
                    <a:pt x="486" y="412"/>
                    <a:pt x="486" y="412"/>
                  </a:cubicBezTo>
                  <a:cubicBezTo>
                    <a:pt x="497" y="466"/>
                    <a:pt x="497" y="466"/>
                    <a:pt x="497" y="466"/>
                  </a:cubicBezTo>
                  <a:cubicBezTo>
                    <a:pt x="497" y="466"/>
                    <a:pt x="497" y="466"/>
                    <a:pt x="497" y="466"/>
                  </a:cubicBezTo>
                  <a:cubicBezTo>
                    <a:pt x="497" y="466"/>
                    <a:pt x="497" y="466"/>
                    <a:pt x="497" y="466"/>
                  </a:cubicBezTo>
                  <a:cubicBezTo>
                    <a:pt x="487" y="412"/>
                    <a:pt x="487" y="412"/>
                    <a:pt x="487" y="412"/>
                  </a:cubicBezTo>
                  <a:moveTo>
                    <a:pt x="617" y="400"/>
                  </a:moveTo>
                  <a:cubicBezTo>
                    <a:pt x="603" y="438"/>
                    <a:pt x="603" y="438"/>
                    <a:pt x="603" y="438"/>
                  </a:cubicBezTo>
                  <a:cubicBezTo>
                    <a:pt x="603" y="438"/>
                    <a:pt x="603" y="438"/>
                    <a:pt x="604" y="438"/>
                  </a:cubicBezTo>
                  <a:cubicBezTo>
                    <a:pt x="617" y="400"/>
                    <a:pt x="617" y="400"/>
                    <a:pt x="617" y="400"/>
                  </a:cubicBezTo>
                  <a:cubicBezTo>
                    <a:pt x="617" y="400"/>
                    <a:pt x="617" y="400"/>
                    <a:pt x="617" y="400"/>
                  </a:cubicBezTo>
                  <a:moveTo>
                    <a:pt x="619" y="400"/>
                  </a:moveTo>
                  <a:cubicBezTo>
                    <a:pt x="619" y="400"/>
                    <a:pt x="619" y="400"/>
                    <a:pt x="619" y="400"/>
                  </a:cubicBezTo>
                  <a:cubicBezTo>
                    <a:pt x="619" y="400"/>
                    <a:pt x="619" y="400"/>
                    <a:pt x="619" y="400"/>
                  </a:cubicBezTo>
                  <a:cubicBezTo>
                    <a:pt x="656" y="460"/>
                    <a:pt x="656" y="460"/>
                    <a:pt x="656" y="460"/>
                  </a:cubicBezTo>
                  <a:cubicBezTo>
                    <a:pt x="606" y="442"/>
                    <a:pt x="606" y="442"/>
                    <a:pt x="606" y="442"/>
                  </a:cubicBezTo>
                  <a:cubicBezTo>
                    <a:pt x="605" y="443"/>
                    <a:pt x="605" y="443"/>
                    <a:pt x="605" y="443"/>
                  </a:cubicBezTo>
                  <a:cubicBezTo>
                    <a:pt x="656" y="461"/>
                    <a:pt x="656" y="461"/>
                    <a:pt x="656" y="461"/>
                  </a:cubicBezTo>
                  <a:cubicBezTo>
                    <a:pt x="671" y="486"/>
                    <a:pt x="671" y="486"/>
                    <a:pt x="671" y="486"/>
                  </a:cubicBezTo>
                  <a:cubicBezTo>
                    <a:pt x="671" y="485"/>
                    <a:pt x="671" y="485"/>
                    <a:pt x="671" y="485"/>
                  </a:cubicBezTo>
                  <a:cubicBezTo>
                    <a:pt x="671" y="485"/>
                    <a:pt x="671" y="485"/>
                    <a:pt x="671" y="485"/>
                  </a:cubicBezTo>
                  <a:cubicBezTo>
                    <a:pt x="657" y="461"/>
                    <a:pt x="657" y="461"/>
                    <a:pt x="657" y="461"/>
                  </a:cubicBezTo>
                  <a:cubicBezTo>
                    <a:pt x="702" y="477"/>
                    <a:pt x="702" y="477"/>
                    <a:pt x="702" y="477"/>
                  </a:cubicBezTo>
                  <a:cubicBezTo>
                    <a:pt x="702" y="477"/>
                    <a:pt x="702" y="477"/>
                    <a:pt x="702" y="477"/>
                  </a:cubicBezTo>
                  <a:cubicBezTo>
                    <a:pt x="656" y="460"/>
                    <a:pt x="656" y="460"/>
                    <a:pt x="656" y="460"/>
                  </a:cubicBezTo>
                  <a:cubicBezTo>
                    <a:pt x="619" y="400"/>
                    <a:pt x="619" y="400"/>
                    <a:pt x="619" y="400"/>
                  </a:cubicBezTo>
                  <a:moveTo>
                    <a:pt x="405" y="396"/>
                  </a:moveTo>
                  <a:cubicBezTo>
                    <a:pt x="405" y="396"/>
                    <a:pt x="405" y="396"/>
                    <a:pt x="405" y="396"/>
                  </a:cubicBezTo>
                  <a:cubicBezTo>
                    <a:pt x="412" y="420"/>
                    <a:pt x="412" y="420"/>
                    <a:pt x="412" y="420"/>
                  </a:cubicBezTo>
                  <a:cubicBezTo>
                    <a:pt x="374" y="425"/>
                    <a:pt x="374" y="425"/>
                    <a:pt x="374" y="425"/>
                  </a:cubicBezTo>
                  <a:cubicBezTo>
                    <a:pt x="374" y="426"/>
                    <a:pt x="374" y="426"/>
                    <a:pt x="374" y="426"/>
                  </a:cubicBezTo>
                  <a:cubicBezTo>
                    <a:pt x="374" y="426"/>
                    <a:pt x="374" y="426"/>
                    <a:pt x="374" y="426"/>
                  </a:cubicBezTo>
                  <a:cubicBezTo>
                    <a:pt x="412" y="420"/>
                    <a:pt x="412" y="420"/>
                    <a:pt x="412" y="420"/>
                  </a:cubicBezTo>
                  <a:cubicBezTo>
                    <a:pt x="418" y="441"/>
                    <a:pt x="418" y="441"/>
                    <a:pt x="418" y="441"/>
                  </a:cubicBezTo>
                  <a:cubicBezTo>
                    <a:pt x="374" y="426"/>
                    <a:pt x="374" y="426"/>
                    <a:pt x="374" y="426"/>
                  </a:cubicBezTo>
                  <a:cubicBezTo>
                    <a:pt x="374" y="427"/>
                    <a:pt x="374" y="427"/>
                    <a:pt x="374" y="427"/>
                  </a:cubicBezTo>
                  <a:cubicBezTo>
                    <a:pt x="418" y="442"/>
                    <a:pt x="418" y="442"/>
                    <a:pt x="418" y="442"/>
                  </a:cubicBezTo>
                  <a:cubicBezTo>
                    <a:pt x="426" y="467"/>
                    <a:pt x="426" y="467"/>
                    <a:pt x="426" y="467"/>
                  </a:cubicBezTo>
                  <a:cubicBezTo>
                    <a:pt x="426" y="467"/>
                    <a:pt x="426" y="467"/>
                    <a:pt x="426" y="467"/>
                  </a:cubicBezTo>
                  <a:cubicBezTo>
                    <a:pt x="419" y="442"/>
                    <a:pt x="419" y="442"/>
                    <a:pt x="419" y="442"/>
                  </a:cubicBezTo>
                  <a:cubicBezTo>
                    <a:pt x="445" y="451"/>
                    <a:pt x="445" y="451"/>
                    <a:pt x="445" y="451"/>
                  </a:cubicBezTo>
                  <a:cubicBezTo>
                    <a:pt x="428" y="468"/>
                    <a:pt x="428" y="468"/>
                    <a:pt x="428" y="468"/>
                  </a:cubicBezTo>
                  <a:cubicBezTo>
                    <a:pt x="428" y="468"/>
                    <a:pt x="428" y="468"/>
                    <a:pt x="429" y="468"/>
                  </a:cubicBezTo>
                  <a:cubicBezTo>
                    <a:pt x="445" y="451"/>
                    <a:pt x="445" y="451"/>
                    <a:pt x="445" y="451"/>
                  </a:cubicBezTo>
                  <a:cubicBezTo>
                    <a:pt x="495" y="468"/>
                    <a:pt x="495" y="468"/>
                    <a:pt x="495" y="468"/>
                  </a:cubicBezTo>
                  <a:cubicBezTo>
                    <a:pt x="495" y="468"/>
                    <a:pt x="495" y="468"/>
                    <a:pt x="495" y="468"/>
                  </a:cubicBezTo>
                  <a:cubicBezTo>
                    <a:pt x="445" y="451"/>
                    <a:pt x="445" y="451"/>
                    <a:pt x="445" y="451"/>
                  </a:cubicBezTo>
                  <a:cubicBezTo>
                    <a:pt x="484" y="412"/>
                    <a:pt x="484" y="412"/>
                    <a:pt x="484" y="412"/>
                  </a:cubicBezTo>
                  <a:cubicBezTo>
                    <a:pt x="484" y="411"/>
                    <a:pt x="484" y="411"/>
                    <a:pt x="484" y="411"/>
                  </a:cubicBezTo>
                  <a:cubicBezTo>
                    <a:pt x="445" y="451"/>
                    <a:pt x="445" y="451"/>
                    <a:pt x="445" y="451"/>
                  </a:cubicBezTo>
                  <a:cubicBezTo>
                    <a:pt x="418" y="442"/>
                    <a:pt x="418" y="442"/>
                    <a:pt x="418" y="442"/>
                  </a:cubicBezTo>
                  <a:cubicBezTo>
                    <a:pt x="412" y="420"/>
                    <a:pt x="412" y="420"/>
                    <a:pt x="412" y="420"/>
                  </a:cubicBezTo>
                  <a:cubicBezTo>
                    <a:pt x="483" y="410"/>
                    <a:pt x="483" y="410"/>
                    <a:pt x="483" y="410"/>
                  </a:cubicBezTo>
                  <a:cubicBezTo>
                    <a:pt x="483" y="410"/>
                    <a:pt x="483" y="410"/>
                    <a:pt x="483" y="410"/>
                  </a:cubicBezTo>
                  <a:cubicBezTo>
                    <a:pt x="412" y="420"/>
                    <a:pt x="412" y="420"/>
                    <a:pt x="412" y="420"/>
                  </a:cubicBezTo>
                  <a:cubicBezTo>
                    <a:pt x="405" y="396"/>
                    <a:pt x="405" y="396"/>
                    <a:pt x="405" y="396"/>
                  </a:cubicBezTo>
                  <a:moveTo>
                    <a:pt x="401" y="395"/>
                  </a:moveTo>
                  <a:cubicBezTo>
                    <a:pt x="373" y="424"/>
                    <a:pt x="373" y="424"/>
                    <a:pt x="373" y="424"/>
                  </a:cubicBezTo>
                  <a:cubicBezTo>
                    <a:pt x="373" y="424"/>
                    <a:pt x="373" y="425"/>
                    <a:pt x="373" y="425"/>
                  </a:cubicBezTo>
                  <a:cubicBezTo>
                    <a:pt x="402" y="395"/>
                    <a:pt x="402" y="395"/>
                    <a:pt x="402" y="395"/>
                  </a:cubicBezTo>
                  <a:cubicBezTo>
                    <a:pt x="402" y="395"/>
                    <a:pt x="401" y="395"/>
                    <a:pt x="401" y="395"/>
                  </a:cubicBezTo>
                  <a:moveTo>
                    <a:pt x="552" y="382"/>
                  </a:moveTo>
                  <a:cubicBezTo>
                    <a:pt x="552" y="382"/>
                    <a:pt x="552" y="382"/>
                    <a:pt x="552" y="382"/>
                  </a:cubicBezTo>
                  <a:cubicBezTo>
                    <a:pt x="569" y="402"/>
                    <a:pt x="569" y="402"/>
                    <a:pt x="569" y="402"/>
                  </a:cubicBezTo>
                  <a:cubicBezTo>
                    <a:pt x="535" y="405"/>
                    <a:pt x="535" y="405"/>
                    <a:pt x="535" y="405"/>
                  </a:cubicBezTo>
                  <a:cubicBezTo>
                    <a:pt x="549" y="382"/>
                    <a:pt x="549" y="382"/>
                    <a:pt x="549" y="382"/>
                  </a:cubicBezTo>
                  <a:cubicBezTo>
                    <a:pt x="549" y="382"/>
                    <a:pt x="549" y="382"/>
                    <a:pt x="549" y="382"/>
                  </a:cubicBezTo>
                  <a:cubicBezTo>
                    <a:pt x="535" y="405"/>
                    <a:pt x="535" y="405"/>
                    <a:pt x="535" y="405"/>
                  </a:cubicBezTo>
                  <a:cubicBezTo>
                    <a:pt x="489" y="409"/>
                    <a:pt x="489" y="409"/>
                    <a:pt x="489" y="409"/>
                  </a:cubicBezTo>
                  <a:cubicBezTo>
                    <a:pt x="489" y="409"/>
                    <a:pt x="489" y="409"/>
                    <a:pt x="489" y="409"/>
                  </a:cubicBezTo>
                  <a:cubicBezTo>
                    <a:pt x="535" y="405"/>
                    <a:pt x="535" y="405"/>
                    <a:pt x="535" y="405"/>
                  </a:cubicBezTo>
                  <a:cubicBezTo>
                    <a:pt x="498" y="466"/>
                    <a:pt x="498" y="466"/>
                    <a:pt x="498" y="466"/>
                  </a:cubicBezTo>
                  <a:cubicBezTo>
                    <a:pt x="499" y="466"/>
                    <a:pt x="499" y="467"/>
                    <a:pt x="499" y="467"/>
                  </a:cubicBezTo>
                  <a:cubicBezTo>
                    <a:pt x="535" y="405"/>
                    <a:pt x="535" y="405"/>
                    <a:pt x="535" y="405"/>
                  </a:cubicBezTo>
                  <a:cubicBezTo>
                    <a:pt x="569" y="402"/>
                    <a:pt x="569" y="402"/>
                    <a:pt x="569" y="402"/>
                  </a:cubicBezTo>
                  <a:cubicBezTo>
                    <a:pt x="600" y="439"/>
                    <a:pt x="600" y="439"/>
                    <a:pt x="600" y="439"/>
                  </a:cubicBezTo>
                  <a:cubicBezTo>
                    <a:pt x="600" y="439"/>
                    <a:pt x="600" y="439"/>
                    <a:pt x="600" y="439"/>
                  </a:cubicBezTo>
                  <a:cubicBezTo>
                    <a:pt x="569" y="402"/>
                    <a:pt x="569" y="402"/>
                    <a:pt x="569" y="402"/>
                  </a:cubicBezTo>
                  <a:cubicBezTo>
                    <a:pt x="616" y="398"/>
                    <a:pt x="616" y="398"/>
                    <a:pt x="616" y="398"/>
                  </a:cubicBezTo>
                  <a:cubicBezTo>
                    <a:pt x="616" y="398"/>
                    <a:pt x="616" y="398"/>
                    <a:pt x="616" y="398"/>
                  </a:cubicBezTo>
                  <a:cubicBezTo>
                    <a:pt x="569" y="402"/>
                    <a:pt x="569" y="402"/>
                    <a:pt x="569" y="402"/>
                  </a:cubicBezTo>
                  <a:cubicBezTo>
                    <a:pt x="552" y="382"/>
                    <a:pt x="552" y="382"/>
                    <a:pt x="552" y="382"/>
                  </a:cubicBezTo>
                  <a:moveTo>
                    <a:pt x="548" y="381"/>
                  </a:moveTo>
                  <a:cubicBezTo>
                    <a:pt x="488" y="408"/>
                    <a:pt x="488" y="408"/>
                    <a:pt x="488" y="408"/>
                  </a:cubicBezTo>
                  <a:cubicBezTo>
                    <a:pt x="488" y="408"/>
                    <a:pt x="488" y="408"/>
                    <a:pt x="488" y="408"/>
                  </a:cubicBezTo>
                  <a:cubicBezTo>
                    <a:pt x="548" y="381"/>
                    <a:pt x="548" y="381"/>
                    <a:pt x="548" y="381"/>
                  </a:cubicBezTo>
                  <a:cubicBezTo>
                    <a:pt x="548" y="381"/>
                    <a:pt x="548" y="381"/>
                    <a:pt x="548" y="381"/>
                  </a:cubicBezTo>
                  <a:moveTo>
                    <a:pt x="553" y="380"/>
                  </a:moveTo>
                  <a:cubicBezTo>
                    <a:pt x="553" y="380"/>
                    <a:pt x="553" y="381"/>
                    <a:pt x="553" y="381"/>
                  </a:cubicBezTo>
                  <a:cubicBezTo>
                    <a:pt x="616" y="398"/>
                    <a:pt x="616" y="398"/>
                    <a:pt x="616" y="398"/>
                  </a:cubicBezTo>
                  <a:cubicBezTo>
                    <a:pt x="616" y="398"/>
                    <a:pt x="616" y="397"/>
                    <a:pt x="616" y="397"/>
                  </a:cubicBezTo>
                  <a:cubicBezTo>
                    <a:pt x="553" y="380"/>
                    <a:pt x="553" y="380"/>
                    <a:pt x="553" y="380"/>
                  </a:cubicBezTo>
                  <a:moveTo>
                    <a:pt x="432" y="327"/>
                  </a:moveTo>
                  <a:cubicBezTo>
                    <a:pt x="405" y="389"/>
                    <a:pt x="405" y="389"/>
                    <a:pt x="405" y="389"/>
                  </a:cubicBezTo>
                  <a:cubicBezTo>
                    <a:pt x="405" y="389"/>
                    <a:pt x="405" y="389"/>
                    <a:pt x="405" y="389"/>
                  </a:cubicBezTo>
                  <a:cubicBezTo>
                    <a:pt x="432" y="328"/>
                    <a:pt x="432" y="328"/>
                    <a:pt x="432" y="328"/>
                  </a:cubicBezTo>
                  <a:cubicBezTo>
                    <a:pt x="432" y="328"/>
                    <a:pt x="432" y="327"/>
                    <a:pt x="432" y="327"/>
                  </a:cubicBezTo>
                  <a:moveTo>
                    <a:pt x="359" y="324"/>
                  </a:moveTo>
                  <a:cubicBezTo>
                    <a:pt x="359" y="324"/>
                    <a:pt x="359" y="324"/>
                    <a:pt x="359" y="324"/>
                  </a:cubicBezTo>
                  <a:cubicBezTo>
                    <a:pt x="402" y="390"/>
                    <a:pt x="402" y="390"/>
                    <a:pt x="402" y="390"/>
                  </a:cubicBezTo>
                  <a:cubicBezTo>
                    <a:pt x="402" y="390"/>
                    <a:pt x="402" y="390"/>
                    <a:pt x="402" y="389"/>
                  </a:cubicBezTo>
                  <a:cubicBezTo>
                    <a:pt x="359" y="324"/>
                    <a:pt x="359" y="324"/>
                    <a:pt x="359" y="324"/>
                  </a:cubicBezTo>
                  <a:moveTo>
                    <a:pt x="360" y="322"/>
                  </a:moveTo>
                  <a:cubicBezTo>
                    <a:pt x="360" y="322"/>
                    <a:pt x="360" y="323"/>
                    <a:pt x="360" y="323"/>
                  </a:cubicBezTo>
                  <a:cubicBezTo>
                    <a:pt x="431" y="325"/>
                    <a:pt x="431" y="325"/>
                    <a:pt x="431" y="325"/>
                  </a:cubicBezTo>
                  <a:cubicBezTo>
                    <a:pt x="431" y="325"/>
                    <a:pt x="431" y="325"/>
                    <a:pt x="431" y="325"/>
                  </a:cubicBezTo>
                  <a:cubicBezTo>
                    <a:pt x="360" y="322"/>
                    <a:pt x="360" y="322"/>
                    <a:pt x="360" y="322"/>
                  </a:cubicBezTo>
                  <a:moveTo>
                    <a:pt x="327" y="320"/>
                  </a:moveTo>
                  <a:cubicBezTo>
                    <a:pt x="327" y="320"/>
                    <a:pt x="327" y="320"/>
                    <a:pt x="327" y="320"/>
                  </a:cubicBezTo>
                  <a:cubicBezTo>
                    <a:pt x="362" y="353"/>
                    <a:pt x="362" y="353"/>
                    <a:pt x="362" y="353"/>
                  </a:cubicBezTo>
                  <a:cubicBezTo>
                    <a:pt x="372" y="424"/>
                    <a:pt x="372" y="424"/>
                    <a:pt x="372" y="424"/>
                  </a:cubicBezTo>
                  <a:cubicBezTo>
                    <a:pt x="372" y="424"/>
                    <a:pt x="372" y="424"/>
                    <a:pt x="372" y="424"/>
                  </a:cubicBezTo>
                  <a:cubicBezTo>
                    <a:pt x="372" y="424"/>
                    <a:pt x="372" y="424"/>
                    <a:pt x="372" y="424"/>
                  </a:cubicBezTo>
                  <a:cubicBezTo>
                    <a:pt x="363" y="354"/>
                    <a:pt x="363" y="354"/>
                    <a:pt x="363" y="354"/>
                  </a:cubicBezTo>
                  <a:cubicBezTo>
                    <a:pt x="401" y="390"/>
                    <a:pt x="401" y="390"/>
                    <a:pt x="401" y="390"/>
                  </a:cubicBezTo>
                  <a:cubicBezTo>
                    <a:pt x="401" y="390"/>
                    <a:pt x="401" y="390"/>
                    <a:pt x="401" y="390"/>
                  </a:cubicBezTo>
                  <a:cubicBezTo>
                    <a:pt x="363" y="353"/>
                    <a:pt x="363" y="353"/>
                    <a:pt x="363" y="353"/>
                  </a:cubicBezTo>
                  <a:cubicBezTo>
                    <a:pt x="359" y="324"/>
                    <a:pt x="359" y="324"/>
                    <a:pt x="359" y="324"/>
                  </a:cubicBezTo>
                  <a:cubicBezTo>
                    <a:pt x="359" y="324"/>
                    <a:pt x="359" y="324"/>
                    <a:pt x="359" y="324"/>
                  </a:cubicBezTo>
                  <a:cubicBezTo>
                    <a:pt x="359" y="324"/>
                    <a:pt x="358" y="324"/>
                    <a:pt x="358" y="324"/>
                  </a:cubicBezTo>
                  <a:cubicBezTo>
                    <a:pt x="362" y="353"/>
                    <a:pt x="362" y="353"/>
                    <a:pt x="362" y="353"/>
                  </a:cubicBezTo>
                  <a:cubicBezTo>
                    <a:pt x="327" y="320"/>
                    <a:pt x="327" y="320"/>
                    <a:pt x="327" y="320"/>
                  </a:cubicBezTo>
                  <a:moveTo>
                    <a:pt x="328" y="318"/>
                  </a:moveTo>
                  <a:cubicBezTo>
                    <a:pt x="328" y="318"/>
                    <a:pt x="328" y="318"/>
                    <a:pt x="328" y="318"/>
                  </a:cubicBezTo>
                  <a:cubicBezTo>
                    <a:pt x="356" y="322"/>
                    <a:pt x="356" y="322"/>
                    <a:pt x="356" y="322"/>
                  </a:cubicBezTo>
                  <a:cubicBezTo>
                    <a:pt x="356" y="322"/>
                    <a:pt x="356" y="322"/>
                    <a:pt x="356" y="322"/>
                  </a:cubicBezTo>
                  <a:cubicBezTo>
                    <a:pt x="328" y="318"/>
                    <a:pt x="328" y="318"/>
                    <a:pt x="328" y="318"/>
                  </a:cubicBezTo>
                  <a:moveTo>
                    <a:pt x="266" y="311"/>
                  </a:moveTo>
                  <a:cubicBezTo>
                    <a:pt x="266" y="311"/>
                    <a:pt x="266" y="311"/>
                    <a:pt x="266" y="311"/>
                  </a:cubicBezTo>
                  <a:cubicBezTo>
                    <a:pt x="321" y="317"/>
                    <a:pt x="321" y="317"/>
                    <a:pt x="321" y="317"/>
                  </a:cubicBezTo>
                  <a:cubicBezTo>
                    <a:pt x="321" y="317"/>
                    <a:pt x="321" y="317"/>
                    <a:pt x="321" y="317"/>
                  </a:cubicBezTo>
                  <a:cubicBezTo>
                    <a:pt x="266" y="311"/>
                    <a:pt x="266" y="311"/>
                    <a:pt x="266" y="311"/>
                  </a:cubicBezTo>
                  <a:moveTo>
                    <a:pt x="289" y="277"/>
                  </a:moveTo>
                  <a:cubicBezTo>
                    <a:pt x="265" y="309"/>
                    <a:pt x="265" y="309"/>
                    <a:pt x="265" y="309"/>
                  </a:cubicBezTo>
                  <a:cubicBezTo>
                    <a:pt x="265" y="309"/>
                    <a:pt x="265" y="309"/>
                    <a:pt x="265" y="309"/>
                  </a:cubicBezTo>
                  <a:cubicBezTo>
                    <a:pt x="289" y="277"/>
                    <a:pt x="289" y="277"/>
                    <a:pt x="289" y="277"/>
                  </a:cubicBezTo>
                  <a:cubicBezTo>
                    <a:pt x="289" y="277"/>
                    <a:pt x="289" y="277"/>
                    <a:pt x="289" y="277"/>
                  </a:cubicBezTo>
                  <a:moveTo>
                    <a:pt x="326" y="245"/>
                  </a:moveTo>
                  <a:cubicBezTo>
                    <a:pt x="326" y="245"/>
                    <a:pt x="326" y="245"/>
                    <a:pt x="326" y="245"/>
                  </a:cubicBezTo>
                  <a:cubicBezTo>
                    <a:pt x="356" y="280"/>
                    <a:pt x="356" y="280"/>
                    <a:pt x="356" y="280"/>
                  </a:cubicBezTo>
                  <a:cubicBezTo>
                    <a:pt x="356" y="280"/>
                    <a:pt x="356" y="280"/>
                    <a:pt x="356" y="279"/>
                  </a:cubicBezTo>
                  <a:cubicBezTo>
                    <a:pt x="326" y="245"/>
                    <a:pt x="326" y="245"/>
                    <a:pt x="326" y="245"/>
                  </a:cubicBezTo>
                  <a:moveTo>
                    <a:pt x="339" y="302"/>
                  </a:moveTo>
                  <a:cubicBezTo>
                    <a:pt x="328" y="291"/>
                    <a:pt x="328" y="291"/>
                    <a:pt x="328" y="291"/>
                  </a:cubicBezTo>
                  <a:cubicBezTo>
                    <a:pt x="343" y="286"/>
                    <a:pt x="343" y="286"/>
                    <a:pt x="343" y="286"/>
                  </a:cubicBezTo>
                  <a:cubicBezTo>
                    <a:pt x="346" y="294"/>
                    <a:pt x="346" y="294"/>
                    <a:pt x="346" y="294"/>
                  </a:cubicBezTo>
                  <a:cubicBezTo>
                    <a:pt x="339" y="302"/>
                    <a:pt x="339" y="302"/>
                    <a:pt x="339" y="302"/>
                  </a:cubicBezTo>
                  <a:moveTo>
                    <a:pt x="306" y="228"/>
                  </a:moveTo>
                  <a:cubicBezTo>
                    <a:pt x="303" y="239"/>
                    <a:pt x="303" y="239"/>
                    <a:pt x="303" y="239"/>
                  </a:cubicBezTo>
                  <a:cubicBezTo>
                    <a:pt x="274" y="234"/>
                    <a:pt x="274" y="234"/>
                    <a:pt x="274" y="234"/>
                  </a:cubicBezTo>
                  <a:cubicBezTo>
                    <a:pt x="274" y="234"/>
                    <a:pt x="274" y="234"/>
                    <a:pt x="274" y="234"/>
                  </a:cubicBezTo>
                  <a:cubicBezTo>
                    <a:pt x="302" y="240"/>
                    <a:pt x="302" y="240"/>
                    <a:pt x="302" y="240"/>
                  </a:cubicBezTo>
                  <a:cubicBezTo>
                    <a:pt x="296" y="259"/>
                    <a:pt x="296" y="259"/>
                    <a:pt x="296" y="259"/>
                  </a:cubicBezTo>
                  <a:cubicBezTo>
                    <a:pt x="273" y="235"/>
                    <a:pt x="273" y="235"/>
                    <a:pt x="273" y="235"/>
                  </a:cubicBezTo>
                  <a:cubicBezTo>
                    <a:pt x="273" y="235"/>
                    <a:pt x="273" y="235"/>
                    <a:pt x="273" y="236"/>
                  </a:cubicBezTo>
                  <a:cubicBezTo>
                    <a:pt x="296" y="259"/>
                    <a:pt x="296" y="259"/>
                    <a:pt x="296" y="259"/>
                  </a:cubicBezTo>
                  <a:cubicBezTo>
                    <a:pt x="292" y="272"/>
                    <a:pt x="292" y="272"/>
                    <a:pt x="292" y="272"/>
                  </a:cubicBezTo>
                  <a:cubicBezTo>
                    <a:pt x="292" y="272"/>
                    <a:pt x="292" y="272"/>
                    <a:pt x="292" y="272"/>
                  </a:cubicBezTo>
                  <a:cubicBezTo>
                    <a:pt x="296" y="260"/>
                    <a:pt x="296" y="260"/>
                    <a:pt x="296" y="260"/>
                  </a:cubicBezTo>
                  <a:cubicBezTo>
                    <a:pt x="327" y="291"/>
                    <a:pt x="327" y="291"/>
                    <a:pt x="327" y="291"/>
                  </a:cubicBezTo>
                  <a:cubicBezTo>
                    <a:pt x="309" y="297"/>
                    <a:pt x="309" y="297"/>
                    <a:pt x="309" y="297"/>
                  </a:cubicBezTo>
                  <a:cubicBezTo>
                    <a:pt x="293" y="277"/>
                    <a:pt x="293" y="277"/>
                    <a:pt x="293" y="277"/>
                  </a:cubicBezTo>
                  <a:cubicBezTo>
                    <a:pt x="293" y="277"/>
                    <a:pt x="293" y="277"/>
                    <a:pt x="292" y="277"/>
                  </a:cubicBezTo>
                  <a:cubicBezTo>
                    <a:pt x="308" y="297"/>
                    <a:pt x="308" y="297"/>
                    <a:pt x="308" y="297"/>
                  </a:cubicBezTo>
                  <a:cubicBezTo>
                    <a:pt x="266" y="310"/>
                    <a:pt x="266" y="310"/>
                    <a:pt x="266" y="310"/>
                  </a:cubicBezTo>
                  <a:cubicBezTo>
                    <a:pt x="266" y="310"/>
                    <a:pt x="266" y="310"/>
                    <a:pt x="266" y="310"/>
                  </a:cubicBezTo>
                  <a:cubicBezTo>
                    <a:pt x="308" y="297"/>
                    <a:pt x="308" y="297"/>
                    <a:pt x="308" y="297"/>
                  </a:cubicBezTo>
                  <a:cubicBezTo>
                    <a:pt x="322" y="315"/>
                    <a:pt x="322" y="315"/>
                    <a:pt x="322" y="315"/>
                  </a:cubicBezTo>
                  <a:cubicBezTo>
                    <a:pt x="322" y="315"/>
                    <a:pt x="323" y="315"/>
                    <a:pt x="323" y="315"/>
                  </a:cubicBezTo>
                  <a:cubicBezTo>
                    <a:pt x="309" y="297"/>
                    <a:pt x="309" y="297"/>
                    <a:pt x="309" y="297"/>
                  </a:cubicBezTo>
                  <a:cubicBezTo>
                    <a:pt x="327" y="291"/>
                    <a:pt x="327" y="291"/>
                    <a:pt x="327" y="291"/>
                  </a:cubicBezTo>
                  <a:cubicBezTo>
                    <a:pt x="338" y="302"/>
                    <a:pt x="338" y="302"/>
                    <a:pt x="338" y="302"/>
                  </a:cubicBezTo>
                  <a:cubicBezTo>
                    <a:pt x="327" y="315"/>
                    <a:pt x="327" y="315"/>
                    <a:pt x="327" y="315"/>
                  </a:cubicBezTo>
                  <a:cubicBezTo>
                    <a:pt x="327" y="315"/>
                    <a:pt x="327" y="315"/>
                    <a:pt x="327" y="315"/>
                  </a:cubicBezTo>
                  <a:cubicBezTo>
                    <a:pt x="339" y="303"/>
                    <a:pt x="339" y="303"/>
                    <a:pt x="339" y="303"/>
                  </a:cubicBezTo>
                  <a:cubicBezTo>
                    <a:pt x="357" y="321"/>
                    <a:pt x="357" y="321"/>
                    <a:pt x="357" y="321"/>
                  </a:cubicBezTo>
                  <a:cubicBezTo>
                    <a:pt x="357" y="321"/>
                    <a:pt x="357" y="321"/>
                    <a:pt x="357" y="321"/>
                  </a:cubicBezTo>
                  <a:cubicBezTo>
                    <a:pt x="339" y="302"/>
                    <a:pt x="339" y="302"/>
                    <a:pt x="339" y="302"/>
                  </a:cubicBezTo>
                  <a:cubicBezTo>
                    <a:pt x="346" y="294"/>
                    <a:pt x="346" y="294"/>
                    <a:pt x="346" y="294"/>
                  </a:cubicBezTo>
                  <a:cubicBezTo>
                    <a:pt x="357" y="321"/>
                    <a:pt x="357" y="321"/>
                    <a:pt x="357" y="321"/>
                  </a:cubicBezTo>
                  <a:cubicBezTo>
                    <a:pt x="357" y="321"/>
                    <a:pt x="358" y="321"/>
                    <a:pt x="358" y="321"/>
                  </a:cubicBezTo>
                  <a:cubicBezTo>
                    <a:pt x="346" y="294"/>
                    <a:pt x="346" y="294"/>
                    <a:pt x="346" y="294"/>
                  </a:cubicBezTo>
                  <a:cubicBezTo>
                    <a:pt x="356" y="284"/>
                    <a:pt x="356" y="284"/>
                    <a:pt x="356" y="284"/>
                  </a:cubicBezTo>
                  <a:cubicBezTo>
                    <a:pt x="356" y="284"/>
                    <a:pt x="356" y="284"/>
                    <a:pt x="356" y="284"/>
                  </a:cubicBezTo>
                  <a:cubicBezTo>
                    <a:pt x="346" y="294"/>
                    <a:pt x="346" y="294"/>
                    <a:pt x="346" y="294"/>
                  </a:cubicBezTo>
                  <a:cubicBezTo>
                    <a:pt x="343" y="286"/>
                    <a:pt x="343" y="286"/>
                    <a:pt x="343" y="286"/>
                  </a:cubicBezTo>
                  <a:cubicBezTo>
                    <a:pt x="355" y="283"/>
                    <a:pt x="355" y="283"/>
                    <a:pt x="355" y="283"/>
                  </a:cubicBezTo>
                  <a:cubicBezTo>
                    <a:pt x="355" y="283"/>
                    <a:pt x="355" y="282"/>
                    <a:pt x="355" y="282"/>
                  </a:cubicBezTo>
                  <a:cubicBezTo>
                    <a:pt x="343" y="286"/>
                    <a:pt x="343" y="286"/>
                    <a:pt x="343" y="286"/>
                  </a:cubicBezTo>
                  <a:cubicBezTo>
                    <a:pt x="326" y="246"/>
                    <a:pt x="326" y="246"/>
                    <a:pt x="326" y="246"/>
                  </a:cubicBezTo>
                  <a:cubicBezTo>
                    <a:pt x="326" y="246"/>
                    <a:pt x="326" y="246"/>
                    <a:pt x="326" y="246"/>
                  </a:cubicBezTo>
                  <a:cubicBezTo>
                    <a:pt x="343" y="286"/>
                    <a:pt x="343" y="286"/>
                    <a:pt x="343" y="286"/>
                  </a:cubicBezTo>
                  <a:cubicBezTo>
                    <a:pt x="328" y="291"/>
                    <a:pt x="328" y="291"/>
                    <a:pt x="328" y="291"/>
                  </a:cubicBezTo>
                  <a:cubicBezTo>
                    <a:pt x="296" y="259"/>
                    <a:pt x="296" y="259"/>
                    <a:pt x="296" y="259"/>
                  </a:cubicBezTo>
                  <a:cubicBezTo>
                    <a:pt x="303" y="240"/>
                    <a:pt x="303" y="240"/>
                    <a:pt x="303" y="240"/>
                  </a:cubicBezTo>
                  <a:cubicBezTo>
                    <a:pt x="323" y="244"/>
                    <a:pt x="323" y="244"/>
                    <a:pt x="323" y="244"/>
                  </a:cubicBezTo>
                  <a:cubicBezTo>
                    <a:pt x="323" y="244"/>
                    <a:pt x="323" y="243"/>
                    <a:pt x="323" y="243"/>
                  </a:cubicBezTo>
                  <a:cubicBezTo>
                    <a:pt x="303" y="239"/>
                    <a:pt x="303" y="239"/>
                    <a:pt x="303" y="239"/>
                  </a:cubicBezTo>
                  <a:cubicBezTo>
                    <a:pt x="307" y="228"/>
                    <a:pt x="307" y="228"/>
                    <a:pt x="307" y="228"/>
                  </a:cubicBezTo>
                  <a:cubicBezTo>
                    <a:pt x="307" y="228"/>
                    <a:pt x="307" y="228"/>
                    <a:pt x="306" y="228"/>
                  </a:cubicBezTo>
                  <a:moveTo>
                    <a:pt x="309" y="227"/>
                  </a:moveTo>
                  <a:cubicBezTo>
                    <a:pt x="309" y="227"/>
                    <a:pt x="309" y="227"/>
                    <a:pt x="308" y="227"/>
                  </a:cubicBezTo>
                  <a:cubicBezTo>
                    <a:pt x="324" y="243"/>
                    <a:pt x="324" y="243"/>
                    <a:pt x="324" y="243"/>
                  </a:cubicBezTo>
                  <a:cubicBezTo>
                    <a:pt x="324" y="243"/>
                    <a:pt x="324" y="242"/>
                    <a:pt x="324" y="242"/>
                  </a:cubicBezTo>
                  <a:cubicBezTo>
                    <a:pt x="309" y="227"/>
                    <a:pt x="309" y="227"/>
                    <a:pt x="309" y="227"/>
                  </a:cubicBezTo>
                  <a:moveTo>
                    <a:pt x="305" y="226"/>
                  </a:moveTo>
                  <a:cubicBezTo>
                    <a:pt x="274" y="233"/>
                    <a:pt x="274" y="233"/>
                    <a:pt x="274" y="233"/>
                  </a:cubicBezTo>
                  <a:cubicBezTo>
                    <a:pt x="274" y="233"/>
                    <a:pt x="274" y="233"/>
                    <a:pt x="274" y="233"/>
                  </a:cubicBezTo>
                  <a:cubicBezTo>
                    <a:pt x="274" y="233"/>
                    <a:pt x="274" y="233"/>
                    <a:pt x="274" y="233"/>
                  </a:cubicBezTo>
                  <a:cubicBezTo>
                    <a:pt x="305" y="227"/>
                    <a:pt x="305" y="227"/>
                    <a:pt x="305" y="227"/>
                  </a:cubicBezTo>
                  <a:cubicBezTo>
                    <a:pt x="305" y="227"/>
                    <a:pt x="305" y="226"/>
                    <a:pt x="305" y="226"/>
                  </a:cubicBezTo>
                  <a:cubicBezTo>
                    <a:pt x="305" y="226"/>
                    <a:pt x="305" y="226"/>
                    <a:pt x="305" y="226"/>
                  </a:cubicBezTo>
                  <a:moveTo>
                    <a:pt x="335" y="204"/>
                  </a:moveTo>
                  <a:cubicBezTo>
                    <a:pt x="325" y="242"/>
                    <a:pt x="325" y="242"/>
                    <a:pt x="325" y="242"/>
                  </a:cubicBezTo>
                  <a:cubicBezTo>
                    <a:pt x="325" y="242"/>
                    <a:pt x="326" y="242"/>
                    <a:pt x="326" y="242"/>
                  </a:cubicBezTo>
                  <a:cubicBezTo>
                    <a:pt x="335" y="204"/>
                    <a:pt x="335" y="204"/>
                    <a:pt x="335" y="204"/>
                  </a:cubicBezTo>
                  <a:cubicBezTo>
                    <a:pt x="335" y="204"/>
                    <a:pt x="335" y="204"/>
                    <a:pt x="335" y="204"/>
                  </a:cubicBezTo>
                  <a:moveTo>
                    <a:pt x="333" y="203"/>
                  </a:moveTo>
                  <a:cubicBezTo>
                    <a:pt x="309" y="225"/>
                    <a:pt x="309" y="225"/>
                    <a:pt x="309" y="225"/>
                  </a:cubicBezTo>
                  <a:cubicBezTo>
                    <a:pt x="309" y="225"/>
                    <a:pt x="309" y="225"/>
                    <a:pt x="309" y="225"/>
                  </a:cubicBezTo>
                  <a:cubicBezTo>
                    <a:pt x="334" y="203"/>
                    <a:pt x="334" y="203"/>
                    <a:pt x="334" y="203"/>
                  </a:cubicBezTo>
                  <a:cubicBezTo>
                    <a:pt x="334" y="203"/>
                    <a:pt x="333" y="203"/>
                    <a:pt x="333" y="203"/>
                  </a:cubicBezTo>
                  <a:moveTo>
                    <a:pt x="419" y="170"/>
                  </a:moveTo>
                  <a:cubicBezTo>
                    <a:pt x="364" y="190"/>
                    <a:pt x="364" y="190"/>
                    <a:pt x="364" y="190"/>
                  </a:cubicBezTo>
                  <a:cubicBezTo>
                    <a:pt x="375" y="175"/>
                    <a:pt x="375" y="175"/>
                    <a:pt x="375" y="175"/>
                  </a:cubicBezTo>
                  <a:cubicBezTo>
                    <a:pt x="375" y="175"/>
                    <a:pt x="374" y="175"/>
                    <a:pt x="374" y="175"/>
                  </a:cubicBezTo>
                  <a:cubicBezTo>
                    <a:pt x="363" y="190"/>
                    <a:pt x="363" y="190"/>
                    <a:pt x="363" y="190"/>
                  </a:cubicBezTo>
                  <a:cubicBezTo>
                    <a:pt x="338" y="200"/>
                    <a:pt x="338" y="200"/>
                    <a:pt x="338" y="200"/>
                  </a:cubicBezTo>
                  <a:cubicBezTo>
                    <a:pt x="338" y="200"/>
                    <a:pt x="338" y="200"/>
                    <a:pt x="338" y="200"/>
                  </a:cubicBezTo>
                  <a:cubicBezTo>
                    <a:pt x="363" y="191"/>
                    <a:pt x="363" y="191"/>
                    <a:pt x="363" y="191"/>
                  </a:cubicBezTo>
                  <a:cubicBezTo>
                    <a:pt x="326" y="242"/>
                    <a:pt x="326" y="242"/>
                    <a:pt x="326" y="242"/>
                  </a:cubicBezTo>
                  <a:cubicBezTo>
                    <a:pt x="326" y="242"/>
                    <a:pt x="326" y="242"/>
                    <a:pt x="326" y="242"/>
                  </a:cubicBezTo>
                  <a:cubicBezTo>
                    <a:pt x="364" y="191"/>
                    <a:pt x="364" y="191"/>
                    <a:pt x="364" y="191"/>
                  </a:cubicBezTo>
                  <a:cubicBezTo>
                    <a:pt x="419" y="170"/>
                    <a:pt x="419" y="170"/>
                    <a:pt x="419" y="170"/>
                  </a:cubicBezTo>
                  <a:cubicBezTo>
                    <a:pt x="419" y="170"/>
                    <a:pt x="419" y="170"/>
                    <a:pt x="419" y="170"/>
                  </a:cubicBezTo>
                  <a:moveTo>
                    <a:pt x="326" y="164"/>
                  </a:moveTo>
                  <a:cubicBezTo>
                    <a:pt x="325" y="164"/>
                    <a:pt x="325" y="164"/>
                    <a:pt x="325" y="164"/>
                  </a:cubicBezTo>
                  <a:cubicBezTo>
                    <a:pt x="325" y="164"/>
                    <a:pt x="325" y="164"/>
                    <a:pt x="325" y="164"/>
                  </a:cubicBezTo>
                  <a:cubicBezTo>
                    <a:pt x="335" y="198"/>
                    <a:pt x="335" y="198"/>
                    <a:pt x="335" y="198"/>
                  </a:cubicBezTo>
                  <a:cubicBezTo>
                    <a:pt x="335" y="198"/>
                    <a:pt x="335" y="198"/>
                    <a:pt x="335" y="198"/>
                  </a:cubicBezTo>
                  <a:cubicBezTo>
                    <a:pt x="326" y="164"/>
                    <a:pt x="326" y="164"/>
                    <a:pt x="326" y="164"/>
                  </a:cubicBezTo>
                  <a:moveTo>
                    <a:pt x="327" y="163"/>
                  </a:moveTo>
                  <a:cubicBezTo>
                    <a:pt x="327" y="163"/>
                    <a:pt x="327" y="163"/>
                    <a:pt x="327" y="163"/>
                  </a:cubicBezTo>
                  <a:cubicBezTo>
                    <a:pt x="374" y="174"/>
                    <a:pt x="374" y="174"/>
                    <a:pt x="374" y="174"/>
                  </a:cubicBezTo>
                  <a:cubicBezTo>
                    <a:pt x="374" y="173"/>
                    <a:pt x="374" y="173"/>
                    <a:pt x="374" y="173"/>
                  </a:cubicBezTo>
                  <a:cubicBezTo>
                    <a:pt x="327" y="163"/>
                    <a:pt x="327" y="163"/>
                    <a:pt x="327" y="163"/>
                  </a:cubicBezTo>
                  <a:moveTo>
                    <a:pt x="1" y="162"/>
                  </a:moveTo>
                  <a:cubicBezTo>
                    <a:pt x="1" y="162"/>
                    <a:pt x="1" y="162"/>
                    <a:pt x="1" y="162"/>
                  </a:cubicBezTo>
                  <a:cubicBezTo>
                    <a:pt x="48" y="172"/>
                    <a:pt x="48" y="172"/>
                    <a:pt x="48" y="172"/>
                  </a:cubicBezTo>
                  <a:cubicBezTo>
                    <a:pt x="48" y="172"/>
                    <a:pt x="48" y="172"/>
                    <a:pt x="48" y="172"/>
                  </a:cubicBezTo>
                  <a:cubicBezTo>
                    <a:pt x="1" y="162"/>
                    <a:pt x="1" y="162"/>
                    <a:pt x="1" y="162"/>
                  </a:cubicBezTo>
                  <a:moveTo>
                    <a:pt x="219" y="153"/>
                  </a:moveTo>
                  <a:cubicBezTo>
                    <a:pt x="171" y="163"/>
                    <a:pt x="171" y="163"/>
                    <a:pt x="171" y="163"/>
                  </a:cubicBezTo>
                  <a:cubicBezTo>
                    <a:pt x="171" y="163"/>
                    <a:pt x="171" y="163"/>
                    <a:pt x="171" y="163"/>
                  </a:cubicBezTo>
                  <a:cubicBezTo>
                    <a:pt x="219" y="153"/>
                    <a:pt x="219" y="153"/>
                    <a:pt x="219" y="153"/>
                  </a:cubicBezTo>
                  <a:cubicBezTo>
                    <a:pt x="219" y="153"/>
                    <a:pt x="219" y="153"/>
                    <a:pt x="219" y="153"/>
                  </a:cubicBezTo>
                  <a:moveTo>
                    <a:pt x="62" y="149"/>
                  </a:moveTo>
                  <a:cubicBezTo>
                    <a:pt x="53" y="170"/>
                    <a:pt x="53" y="170"/>
                    <a:pt x="53" y="170"/>
                  </a:cubicBezTo>
                  <a:cubicBezTo>
                    <a:pt x="53" y="170"/>
                    <a:pt x="53" y="170"/>
                    <a:pt x="53" y="170"/>
                  </a:cubicBezTo>
                  <a:cubicBezTo>
                    <a:pt x="62" y="149"/>
                    <a:pt x="62" y="149"/>
                    <a:pt x="62" y="149"/>
                  </a:cubicBezTo>
                  <a:cubicBezTo>
                    <a:pt x="62" y="149"/>
                    <a:pt x="62" y="149"/>
                    <a:pt x="62" y="149"/>
                  </a:cubicBezTo>
                  <a:moveTo>
                    <a:pt x="61" y="147"/>
                  </a:moveTo>
                  <a:cubicBezTo>
                    <a:pt x="1" y="161"/>
                    <a:pt x="1" y="161"/>
                    <a:pt x="1" y="161"/>
                  </a:cubicBezTo>
                  <a:cubicBezTo>
                    <a:pt x="1" y="161"/>
                    <a:pt x="1" y="161"/>
                    <a:pt x="1" y="161"/>
                  </a:cubicBezTo>
                  <a:cubicBezTo>
                    <a:pt x="61" y="148"/>
                    <a:pt x="61" y="148"/>
                    <a:pt x="61" y="148"/>
                  </a:cubicBezTo>
                  <a:cubicBezTo>
                    <a:pt x="61" y="148"/>
                    <a:pt x="61" y="148"/>
                    <a:pt x="61" y="147"/>
                  </a:cubicBezTo>
                  <a:moveTo>
                    <a:pt x="292" y="147"/>
                  </a:moveTo>
                  <a:cubicBezTo>
                    <a:pt x="292" y="147"/>
                    <a:pt x="292" y="147"/>
                    <a:pt x="292" y="147"/>
                  </a:cubicBezTo>
                  <a:cubicBezTo>
                    <a:pt x="302" y="160"/>
                    <a:pt x="302" y="160"/>
                    <a:pt x="302" y="160"/>
                  </a:cubicBezTo>
                  <a:cubicBezTo>
                    <a:pt x="222" y="152"/>
                    <a:pt x="222" y="152"/>
                    <a:pt x="222" y="152"/>
                  </a:cubicBezTo>
                  <a:cubicBezTo>
                    <a:pt x="222" y="152"/>
                    <a:pt x="222" y="153"/>
                    <a:pt x="222" y="153"/>
                  </a:cubicBezTo>
                  <a:cubicBezTo>
                    <a:pt x="302" y="160"/>
                    <a:pt x="302" y="160"/>
                    <a:pt x="302" y="160"/>
                  </a:cubicBezTo>
                  <a:cubicBezTo>
                    <a:pt x="315" y="175"/>
                    <a:pt x="315" y="175"/>
                    <a:pt x="315" y="175"/>
                  </a:cubicBezTo>
                  <a:cubicBezTo>
                    <a:pt x="272" y="231"/>
                    <a:pt x="272" y="231"/>
                    <a:pt x="272" y="231"/>
                  </a:cubicBezTo>
                  <a:cubicBezTo>
                    <a:pt x="273" y="231"/>
                    <a:pt x="273" y="231"/>
                    <a:pt x="273" y="231"/>
                  </a:cubicBezTo>
                  <a:cubicBezTo>
                    <a:pt x="315" y="176"/>
                    <a:pt x="315" y="176"/>
                    <a:pt x="315" y="176"/>
                  </a:cubicBezTo>
                  <a:cubicBezTo>
                    <a:pt x="319" y="181"/>
                    <a:pt x="319" y="181"/>
                    <a:pt x="319" y="181"/>
                  </a:cubicBezTo>
                  <a:cubicBezTo>
                    <a:pt x="308" y="224"/>
                    <a:pt x="308" y="224"/>
                    <a:pt x="308" y="224"/>
                  </a:cubicBezTo>
                  <a:cubicBezTo>
                    <a:pt x="308" y="224"/>
                    <a:pt x="308" y="224"/>
                    <a:pt x="308" y="224"/>
                  </a:cubicBezTo>
                  <a:cubicBezTo>
                    <a:pt x="320" y="182"/>
                    <a:pt x="320" y="182"/>
                    <a:pt x="320" y="182"/>
                  </a:cubicBezTo>
                  <a:cubicBezTo>
                    <a:pt x="334" y="199"/>
                    <a:pt x="334" y="199"/>
                    <a:pt x="334" y="199"/>
                  </a:cubicBezTo>
                  <a:cubicBezTo>
                    <a:pt x="334" y="199"/>
                    <a:pt x="334" y="199"/>
                    <a:pt x="334" y="199"/>
                  </a:cubicBezTo>
                  <a:cubicBezTo>
                    <a:pt x="320" y="181"/>
                    <a:pt x="320" y="181"/>
                    <a:pt x="320" y="181"/>
                  </a:cubicBezTo>
                  <a:cubicBezTo>
                    <a:pt x="325" y="164"/>
                    <a:pt x="325" y="164"/>
                    <a:pt x="325" y="164"/>
                  </a:cubicBezTo>
                  <a:cubicBezTo>
                    <a:pt x="324" y="164"/>
                    <a:pt x="324" y="164"/>
                    <a:pt x="324" y="164"/>
                  </a:cubicBezTo>
                  <a:cubicBezTo>
                    <a:pt x="320" y="181"/>
                    <a:pt x="320" y="181"/>
                    <a:pt x="320" y="181"/>
                  </a:cubicBezTo>
                  <a:cubicBezTo>
                    <a:pt x="315" y="175"/>
                    <a:pt x="315" y="175"/>
                    <a:pt x="315" y="175"/>
                  </a:cubicBezTo>
                  <a:cubicBezTo>
                    <a:pt x="324" y="164"/>
                    <a:pt x="324" y="164"/>
                    <a:pt x="324" y="164"/>
                  </a:cubicBezTo>
                  <a:cubicBezTo>
                    <a:pt x="324" y="164"/>
                    <a:pt x="324" y="164"/>
                    <a:pt x="324" y="164"/>
                  </a:cubicBezTo>
                  <a:cubicBezTo>
                    <a:pt x="315" y="175"/>
                    <a:pt x="315" y="175"/>
                    <a:pt x="315" y="175"/>
                  </a:cubicBezTo>
                  <a:cubicBezTo>
                    <a:pt x="303" y="160"/>
                    <a:pt x="303" y="160"/>
                    <a:pt x="303" y="160"/>
                  </a:cubicBezTo>
                  <a:cubicBezTo>
                    <a:pt x="323" y="162"/>
                    <a:pt x="323" y="162"/>
                    <a:pt x="323" y="162"/>
                  </a:cubicBezTo>
                  <a:cubicBezTo>
                    <a:pt x="323" y="162"/>
                    <a:pt x="323" y="162"/>
                    <a:pt x="323" y="162"/>
                  </a:cubicBezTo>
                  <a:cubicBezTo>
                    <a:pt x="303" y="160"/>
                    <a:pt x="303" y="160"/>
                    <a:pt x="303" y="160"/>
                  </a:cubicBezTo>
                  <a:cubicBezTo>
                    <a:pt x="292" y="147"/>
                    <a:pt x="292" y="147"/>
                    <a:pt x="292" y="147"/>
                  </a:cubicBezTo>
                  <a:moveTo>
                    <a:pt x="293" y="146"/>
                  </a:moveTo>
                  <a:cubicBezTo>
                    <a:pt x="293" y="146"/>
                    <a:pt x="293" y="146"/>
                    <a:pt x="293" y="146"/>
                  </a:cubicBezTo>
                  <a:cubicBezTo>
                    <a:pt x="323" y="162"/>
                    <a:pt x="323" y="162"/>
                    <a:pt x="323" y="162"/>
                  </a:cubicBezTo>
                  <a:cubicBezTo>
                    <a:pt x="323" y="162"/>
                    <a:pt x="323" y="161"/>
                    <a:pt x="323" y="161"/>
                  </a:cubicBezTo>
                  <a:cubicBezTo>
                    <a:pt x="293" y="146"/>
                    <a:pt x="293" y="146"/>
                    <a:pt x="293" y="146"/>
                  </a:cubicBezTo>
                  <a:moveTo>
                    <a:pt x="287" y="145"/>
                  </a:moveTo>
                  <a:cubicBezTo>
                    <a:pt x="222" y="152"/>
                    <a:pt x="222" y="152"/>
                    <a:pt x="222" y="152"/>
                  </a:cubicBezTo>
                  <a:cubicBezTo>
                    <a:pt x="222" y="152"/>
                    <a:pt x="222" y="152"/>
                    <a:pt x="222" y="152"/>
                  </a:cubicBezTo>
                  <a:cubicBezTo>
                    <a:pt x="288" y="145"/>
                    <a:pt x="288" y="145"/>
                    <a:pt x="288" y="145"/>
                  </a:cubicBezTo>
                  <a:cubicBezTo>
                    <a:pt x="288" y="145"/>
                    <a:pt x="288" y="145"/>
                    <a:pt x="287" y="145"/>
                  </a:cubicBezTo>
                  <a:moveTo>
                    <a:pt x="107" y="111"/>
                  </a:moveTo>
                  <a:cubicBezTo>
                    <a:pt x="64" y="146"/>
                    <a:pt x="64" y="146"/>
                    <a:pt x="64" y="146"/>
                  </a:cubicBezTo>
                  <a:cubicBezTo>
                    <a:pt x="64" y="146"/>
                    <a:pt x="64" y="146"/>
                    <a:pt x="64" y="146"/>
                  </a:cubicBezTo>
                  <a:cubicBezTo>
                    <a:pt x="108" y="111"/>
                    <a:pt x="108" y="111"/>
                    <a:pt x="108" y="111"/>
                  </a:cubicBezTo>
                  <a:cubicBezTo>
                    <a:pt x="108" y="111"/>
                    <a:pt x="108" y="111"/>
                    <a:pt x="107" y="111"/>
                  </a:cubicBezTo>
                  <a:moveTo>
                    <a:pt x="220" y="110"/>
                  </a:moveTo>
                  <a:cubicBezTo>
                    <a:pt x="220" y="110"/>
                    <a:pt x="220" y="110"/>
                    <a:pt x="219" y="110"/>
                  </a:cubicBezTo>
                  <a:cubicBezTo>
                    <a:pt x="219" y="110"/>
                    <a:pt x="219" y="110"/>
                    <a:pt x="219" y="110"/>
                  </a:cubicBezTo>
                  <a:cubicBezTo>
                    <a:pt x="220" y="150"/>
                    <a:pt x="220" y="150"/>
                    <a:pt x="220" y="150"/>
                  </a:cubicBezTo>
                  <a:cubicBezTo>
                    <a:pt x="220" y="150"/>
                    <a:pt x="220" y="150"/>
                    <a:pt x="221" y="150"/>
                  </a:cubicBezTo>
                  <a:cubicBezTo>
                    <a:pt x="221" y="150"/>
                    <a:pt x="221" y="150"/>
                    <a:pt x="221" y="150"/>
                  </a:cubicBezTo>
                  <a:cubicBezTo>
                    <a:pt x="220" y="110"/>
                    <a:pt x="220" y="110"/>
                    <a:pt x="220" y="110"/>
                  </a:cubicBezTo>
                  <a:moveTo>
                    <a:pt x="57" y="105"/>
                  </a:moveTo>
                  <a:cubicBezTo>
                    <a:pt x="57" y="105"/>
                    <a:pt x="57" y="105"/>
                    <a:pt x="57" y="106"/>
                  </a:cubicBezTo>
                  <a:cubicBezTo>
                    <a:pt x="62" y="145"/>
                    <a:pt x="62" y="145"/>
                    <a:pt x="62" y="145"/>
                  </a:cubicBezTo>
                  <a:cubicBezTo>
                    <a:pt x="62" y="145"/>
                    <a:pt x="63" y="145"/>
                    <a:pt x="63" y="145"/>
                  </a:cubicBezTo>
                  <a:cubicBezTo>
                    <a:pt x="57" y="105"/>
                    <a:pt x="57" y="105"/>
                    <a:pt x="57" y="105"/>
                  </a:cubicBezTo>
                  <a:moveTo>
                    <a:pt x="54" y="105"/>
                  </a:moveTo>
                  <a:cubicBezTo>
                    <a:pt x="0" y="160"/>
                    <a:pt x="0" y="160"/>
                    <a:pt x="0" y="160"/>
                  </a:cubicBezTo>
                  <a:cubicBezTo>
                    <a:pt x="1" y="160"/>
                    <a:pt x="1" y="160"/>
                    <a:pt x="1" y="160"/>
                  </a:cubicBezTo>
                  <a:cubicBezTo>
                    <a:pt x="55" y="105"/>
                    <a:pt x="55" y="105"/>
                    <a:pt x="55" y="105"/>
                  </a:cubicBezTo>
                  <a:cubicBezTo>
                    <a:pt x="55" y="105"/>
                    <a:pt x="54" y="105"/>
                    <a:pt x="54" y="105"/>
                  </a:cubicBezTo>
                  <a:moveTo>
                    <a:pt x="339" y="97"/>
                  </a:moveTo>
                  <a:cubicBezTo>
                    <a:pt x="325" y="160"/>
                    <a:pt x="325" y="160"/>
                    <a:pt x="325" y="160"/>
                  </a:cubicBezTo>
                  <a:cubicBezTo>
                    <a:pt x="325" y="160"/>
                    <a:pt x="325" y="160"/>
                    <a:pt x="325" y="161"/>
                  </a:cubicBezTo>
                  <a:cubicBezTo>
                    <a:pt x="339" y="97"/>
                    <a:pt x="339" y="97"/>
                    <a:pt x="339" y="97"/>
                  </a:cubicBezTo>
                  <a:cubicBezTo>
                    <a:pt x="339" y="97"/>
                    <a:pt x="339" y="97"/>
                    <a:pt x="339" y="97"/>
                  </a:cubicBezTo>
                  <a:moveTo>
                    <a:pt x="337" y="96"/>
                  </a:moveTo>
                  <a:cubicBezTo>
                    <a:pt x="292" y="143"/>
                    <a:pt x="292" y="143"/>
                    <a:pt x="292" y="143"/>
                  </a:cubicBezTo>
                  <a:cubicBezTo>
                    <a:pt x="292" y="143"/>
                    <a:pt x="292" y="143"/>
                    <a:pt x="292" y="143"/>
                  </a:cubicBezTo>
                  <a:cubicBezTo>
                    <a:pt x="338" y="96"/>
                    <a:pt x="338" y="96"/>
                    <a:pt x="338" y="96"/>
                  </a:cubicBezTo>
                  <a:cubicBezTo>
                    <a:pt x="338" y="96"/>
                    <a:pt x="338" y="96"/>
                    <a:pt x="337" y="96"/>
                  </a:cubicBezTo>
                  <a:moveTo>
                    <a:pt x="337" y="95"/>
                  </a:moveTo>
                  <a:cubicBezTo>
                    <a:pt x="264" y="131"/>
                    <a:pt x="264" y="131"/>
                    <a:pt x="264" y="131"/>
                  </a:cubicBezTo>
                  <a:cubicBezTo>
                    <a:pt x="223" y="108"/>
                    <a:pt x="223" y="108"/>
                    <a:pt x="223" y="108"/>
                  </a:cubicBezTo>
                  <a:cubicBezTo>
                    <a:pt x="223" y="108"/>
                    <a:pt x="223" y="108"/>
                    <a:pt x="222" y="108"/>
                  </a:cubicBezTo>
                  <a:cubicBezTo>
                    <a:pt x="264" y="131"/>
                    <a:pt x="264" y="131"/>
                    <a:pt x="264" y="131"/>
                  </a:cubicBezTo>
                  <a:cubicBezTo>
                    <a:pt x="222" y="151"/>
                    <a:pt x="222" y="151"/>
                    <a:pt x="222" y="151"/>
                  </a:cubicBezTo>
                  <a:cubicBezTo>
                    <a:pt x="222" y="151"/>
                    <a:pt x="222" y="152"/>
                    <a:pt x="222" y="152"/>
                  </a:cubicBezTo>
                  <a:cubicBezTo>
                    <a:pt x="264" y="131"/>
                    <a:pt x="264" y="131"/>
                    <a:pt x="264" y="131"/>
                  </a:cubicBezTo>
                  <a:cubicBezTo>
                    <a:pt x="288" y="144"/>
                    <a:pt x="288" y="144"/>
                    <a:pt x="288" y="144"/>
                  </a:cubicBezTo>
                  <a:cubicBezTo>
                    <a:pt x="288" y="144"/>
                    <a:pt x="288" y="144"/>
                    <a:pt x="288" y="143"/>
                  </a:cubicBezTo>
                  <a:cubicBezTo>
                    <a:pt x="265" y="131"/>
                    <a:pt x="265" y="131"/>
                    <a:pt x="265" y="131"/>
                  </a:cubicBezTo>
                  <a:cubicBezTo>
                    <a:pt x="337" y="95"/>
                    <a:pt x="337" y="95"/>
                    <a:pt x="337" y="95"/>
                  </a:cubicBezTo>
                  <a:cubicBezTo>
                    <a:pt x="337" y="95"/>
                    <a:pt x="337" y="95"/>
                    <a:pt x="337" y="95"/>
                  </a:cubicBezTo>
                  <a:moveTo>
                    <a:pt x="139" y="90"/>
                  </a:moveTo>
                  <a:cubicBezTo>
                    <a:pt x="139" y="90"/>
                    <a:pt x="139" y="90"/>
                    <a:pt x="139" y="90"/>
                  </a:cubicBezTo>
                  <a:cubicBezTo>
                    <a:pt x="139" y="90"/>
                    <a:pt x="139" y="90"/>
                    <a:pt x="139" y="90"/>
                  </a:cubicBezTo>
                  <a:cubicBezTo>
                    <a:pt x="162" y="107"/>
                    <a:pt x="162" y="107"/>
                    <a:pt x="162" y="107"/>
                  </a:cubicBezTo>
                  <a:cubicBezTo>
                    <a:pt x="114" y="109"/>
                    <a:pt x="114" y="109"/>
                    <a:pt x="114" y="109"/>
                  </a:cubicBezTo>
                  <a:cubicBezTo>
                    <a:pt x="114" y="109"/>
                    <a:pt x="114" y="109"/>
                    <a:pt x="114" y="109"/>
                  </a:cubicBezTo>
                  <a:cubicBezTo>
                    <a:pt x="162" y="108"/>
                    <a:pt x="162" y="108"/>
                    <a:pt x="162" y="108"/>
                  </a:cubicBezTo>
                  <a:cubicBezTo>
                    <a:pt x="195" y="133"/>
                    <a:pt x="195" y="133"/>
                    <a:pt x="195" y="133"/>
                  </a:cubicBezTo>
                  <a:cubicBezTo>
                    <a:pt x="170" y="162"/>
                    <a:pt x="170" y="162"/>
                    <a:pt x="170" y="162"/>
                  </a:cubicBezTo>
                  <a:cubicBezTo>
                    <a:pt x="170" y="162"/>
                    <a:pt x="171" y="162"/>
                    <a:pt x="171" y="162"/>
                  </a:cubicBezTo>
                  <a:cubicBezTo>
                    <a:pt x="196" y="134"/>
                    <a:pt x="196" y="134"/>
                    <a:pt x="196" y="134"/>
                  </a:cubicBezTo>
                  <a:cubicBezTo>
                    <a:pt x="219" y="151"/>
                    <a:pt x="219" y="151"/>
                    <a:pt x="219" y="151"/>
                  </a:cubicBezTo>
                  <a:cubicBezTo>
                    <a:pt x="219" y="151"/>
                    <a:pt x="219" y="151"/>
                    <a:pt x="219" y="151"/>
                  </a:cubicBezTo>
                  <a:cubicBezTo>
                    <a:pt x="219" y="151"/>
                    <a:pt x="219" y="151"/>
                    <a:pt x="219" y="151"/>
                  </a:cubicBezTo>
                  <a:cubicBezTo>
                    <a:pt x="196" y="133"/>
                    <a:pt x="196" y="133"/>
                    <a:pt x="196" y="133"/>
                  </a:cubicBezTo>
                  <a:cubicBezTo>
                    <a:pt x="217" y="109"/>
                    <a:pt x="217" y="109"/>
                    <a:pt x="217" y="109"/>
                  </a:cubicBezTo>
                  <a:cubicBezTo>
                    <a:pt x="217" y="109"/>
                    <a:pt x="217" y="109"/>
                    <a:pt x="217" y="109"/>
                  </a:cubicBezTo>
                  <a:cubicBezTo>
                    <a:pt x="196" y="133"/>
                    <a:pt x="196" y="133"/>
                    <a:pt x="196" y="133"/>
                  </a:cubicBezTo>
                  <a:cubicBezTo>
                    <a:pt x="163" y="108"/>
                    <a:pt x="163" y="108"/>
                    <a:pt x="163" y="108"/>
                  </a:cubicBezTo>
                  <a:cubicBezTo>
                    <a:pt x="216" y="106"/>
                    <a:pt x="216" y="106"/>
                    <a:pt x="216" y="106"/>
                  </a:cubicBezTo>
                  <a:cubicBezTo>
                    <a:pt x="216" y="106"/>
                    <a:pt x="216" y="106"/>
                    <a:pt x="216" y="106"/>
                  </a:cubicBezTo>
                  <a:cubicBezTo>
                    <a:pt x="162" y="107"/>
                    <a:pt x="162" y="107"/>
                    <a:pt x="162" y="107"/>
                  </a:cubicBezTo>
                  <a:cubicBezTo>
                    <a:pt x="139" y="90"/>
                    <a:pt x="139" y="90"/>
                    <a:pt x="139" y="90"/>
                  </a:cubicBezTo>
                  <a:moveTo>
                    <a:pt x="136" y="90"/>
                  </a:moveTo>
                  <a:cubicBezTo>
                    <a:pt x="113" y="107"/>
                    <a:pt x="113" y="107"/>
                    <a:pt x="113" y="107"/>
                  </a:cubicBezTo>
                  <a:cubicBezTo>
                    <a:pt x="113" y="107"/>
                    <a:pt x="113" y="107"/>
                    <a:pt x="113" y="107"/>
                  </a:cubicBezTo>
                  <a:cubicBezTo>
                    <a:pt x="136" y="90"/>
                    <a:pt x="136" y="90"/>
                    <a:pt x="136" y="90"/>
                  </a:cubicBezTo>
                  <a:cubicBezTo>
                    <a:pt x="136" y="90"/>
                    <a:pt x="136" y="90"/>
                    <a:pt x="136" y="90"/>
                  </a:cubicBezTo>
                  <a:moveTo>
                    <a:pt x="140" y="89"/>
                  </a:moveTo>
                  <a:cubicBezTo>
                    <a:pt x="140" y="89"/>
                    <a:pt x="140" y="89"/>
                    <a:pt x="139" y="89"/>
                  </a:cubicBezTo>
                  <a:cubicBezTo>
                    <a:pt x="216" y="106"/>
                    <a:pt x="216" y="106"/>
                    <a:pt x="216" y="106"/>
                  </a:cubicBezTo>
                  <a:cubicBezTo>
                    <a:pt x="216" y="105"/>
                    <a:pt x="216" y="105"/>
                    <a:pt x="216" y="105"/>
                  </a:cubicBezTo>
                  <a:cubicBezTo>
                    <a:pt x="140" y="89"/>
                    <a:pt x="140" y="89"/>
                    <a:pt x="140" y="89"/>
                  </a:cubicBezTo>
                  <a:moveTo>
                    <a:pt x="371" y="65"/>
                  </a:moveTo>
                  <a:cubicBezTo>
                    <a:pt x="356" y="96"/>
                    <a:pt x="356" y="96"/>
                    <a:pt x="356" y="96"/>
                  </a:cubicBezTo>
                  <a:cubicBezTo>
                    <a:pt x="342" y="94"/>
                    <a:pt x="342" y="94"/>
                    <a:pt x="342" y="94"/>
                  </a:cubicBezTo>
                  <a:cubicBezTo>
                    <a:pt x="342" y="94"/>
                    <a:pt x="342" y="95"/>
                    <a:pt x="342" y="95"/>
                  </a:cubicBezTo>
                  <a:cubicBezTo>
                    <a:pt x="356" y="96"/>
                    <a:pt x="356" y="96"/>
                    <a:pt x="356" y="96"/>
                  </a:cubicBezTo>
                  <a:cubicBezTo>
                    <a:pt x="352" y="105"/>
                    <a:pt x="352" y="105"/>
                    <a:pt x="352" y="105"/>
                  </a:cubicBezTo>
                  <a:cubicBezTo>
                    <a:pt x="342" y="96"/>
                    <a:pt x="342" y="96"/>
                    <a:pt x="342" y="96"/>
                  </a:cubicBezTo>
                  <a:cubicBezTo>
                    <a:pt x="342" y="96"/>
                    <a:pt x="341" y="96"/>
                    <a:pt x="341" y="96"/>
                  </a:cubicBezTo>
                  <a:cubicBezTo>
                    <a:pt x="351" y="105"/>
                    <a:pt x="351" y="105"/>
                    <a:pt x="351" y="105"/>
                  </a:cubicBezTo>
                  <a:cubicBezTo>
                    <a:pt x="326" y="161"/>
                    <a:pt x="326" y="161"/>
                    <a:pt x="326" y="161"/>
                  </a:cubicBezTo>
                  <a:cubicBezTo>
                    <a:pt x="326" y="161"/>
                    <a:pt x="326" y="161"/>
                    <a:pt x="326" y="161"/>
                  </a:cubicBezTo>
                  <a:cubicBezTo>
                    <a:pt x="352" y="106"/>
                    <a:pt x="352" y="106"/>
                    <a:pt x="352" y="106"/>
                  </a:cubicBezTo>
                  <a:cubicBezTo>
                    <a:pt x="379" y="130"/>
                    <a:pt x="379" y="130"/>
                    <a:pt x="379" y="130"/>
                  </a:cubicBezTo>
                  <a:cubicBezTo>
                    <a:pt x="326" y="161"/>
                    <a:pt x="326" y="161"/>
                    <a:pt x="326" y="161"/>
                  </a:cubicBezTo>
                  <a:cubicBezTo>
                    <a:pt x="326" y="161"/>
                    <a:pt x="327" y="161"/>
                    <a:pt x="327" y="162"/>
                  </a:cubicBezTo>
                  <a:cubicBezTo>
                    <a:pt x="379" y="130"/>
                    <a:pt x="379" y="130"/>
                    <a:pt x="379" y="130"/>
                  </a:cubicBezTo>
                  <a:cubicBezTo>
                    <a:pt x="420" y="168"/>
                    <a:pt x="420" y="168"/>
                    <a:pt x="420" y="168"/>
                  </a:cubicBezTo>
                  <a:cubicBezTo>
                    <a:pt x="420" y="167"/>
                    <a:pt x="420" y="167"/>
                    <a:pt x="420" y="167"/>
                  </a:cubicBezTo>
                  <a:cubicBezTo>
                    <a:pt x="379" y="130"/>
                    <a:pt x="379" y="130"/>
                    <a:pt x="379" y="130"/>
                  </a:cubicBezTo>
                  <a:cubicBezTo>
                    <a:pt x="419" y="106"/>
                    <a:pt x="419" y="106"/>
                    <a:pt x="419" y="106"/>
                  </a:cubicBezTo>
                  <a:cubicBezTo>
                    <a:pt x="419" y="106"/>
                    <a:pt x="419" y="106"/>
                    <a:pt x="419" y="106"/>
                  </a:cubicBezTo>
                  <a:cubicBezTo>
                    <a:pt x="379" y="130"/>
                    <a:pt x="379" y="130"/>
                    <a:pt x="379" y="130"/>
                  </a:cubicBezTo>
                  <a:cubicBezTo>
                    <a:pt x="352" y="105"/>
                    <a:pt x="352" y="105"/>
                    <a:pt x="352" y="105"/>
                  </a:cubicBezTo>
                  <a:cubicBezTo>
                    <a:pt x="356" y="96"/>
                    <a:pt x="356" y="96"/>
                    <a:pt x="356" y="96"/>
                  </a:cubicBezTo>
                  <a:cubicBezTo>
                    <a:pt x="419" y="105"/>
                    <a:pt x="419" y="105"/>
                    <a:pt x="419" y="105"/>
                  </a:cubicBezTo>
                  <a:cubicBezTo>
                    <a:pt x="419" y="105"/>
                    <a:pt x="419" y="104"/>
                    <a:pt x="419" y="104"/>
                  </a:cubicBezTo>
                  <a:cubicBezTo>
                    <a:pt x="356" y="96"/>
                    <a:pt x="356" y="96"/>
                    <a:pt x="356" y="96"/>
                  </a:cubicBezTo>
                  <a:cubicBezTo>
                    <a:pt x="371" y="65"/>
                    <a:pt x="371" y="65"/>
                    <a:pt x="371" y="65"/>
                  </a:cubicBezTo>
                  <a:cubicBezTo>
                    <a:pt x="371" y="65"/>
                    <a:pt x="371" y="65"/>
                    <a:pt x="371" y="65"/>
                  </a:cubicBezTo>
                  <a:moveTo>
                    <a:pt x="374" y="64"/>
                  </a:moveTo>
                  <a:cubicBezTo>
                    <a:pt x="374" y="64"/>
                    <a:pt x="374" y="64"/>
                    <a:pt x="374" y="64"/>
                  </a:cubicBezTo>
                  <a:cubicBezTo>
                    <a:pt x="419" y="104"/>
                    <a:pt x="419" y="104"/>
                    <a:pt x="419" y="104"/>
                  </a:cubicBezTo>
                  <a:cubicBezTo>
                    <a:pt x="420" y="104"/>
                    <a:pt x="420" y="103"/>
                    <a:pt x="420" y="103"/>
                  </a:cubicBezTo>
                  <a:cubicBezTo>
                    <a:pt x="374" y="64"/>
                    <a:pt x="374" y="64"/>
                    <a:pt x="374" y="64"/>
                  </a:cubicBezTo>
                  <a:moveTo>
                    <a:pt x="32" y="58"/>
                  </a:moveTo>
                  <a:cubicBezTo>
                    <a:pt x="14" y="85"/>
                    <a:pt x="14" y="85"/>
                    <a:pt x="14" y="85"/>
                  </a:cubicBezTo>
                  <a:cubicBezTo>
                    <a:pt x="14" y="85"/>
                    <a:pt x="14" y="85"/>
                    <a:pt x="15" y="85"/>
                  </a:cubicBezTo>
                  <a:cubicBezTo>
                    <a:pt x="15" y="85"/>
                    <a:pt x="15" y="85"/>
                    <a:pt x="15" y="86"/>
                  </a:cubicBezTo>
                  <a:cubicBezTo>
                    <a:pt x="33" y="59"/>
                    <a:pt x="33" y="59"/>
                    <a:pt x="33" y="59"/>
                  </a:cubicBezTo>
                  <a:cubicBezTo>
                    <a:pt x="32" y="58"/>
                    <a:pt x="32" y="58"/>
                    <a:pt x="32" y="58"/>
                  </a:cubicBezTo>
                  <a:cubicBezTo>
                    <a:pt x="32" y="58"/>
                    <a:pt x="32" y="58"/>
                    <a:pt x="32" y="58"/>
                  </a:cubicBezTo>
                  <a:moveTo>
                    <a:pt x="109" y="88"/>
                  </a:moveTo>
                  <a:cubicBezTo>
                    <a:pt x="94" y="88"/>
                    <a:pt x="94" y="88"/>
                    <a:pt x="94" y="88"/>
                  </a:cubicBezTo>
                  <a:cubicBezTo>
                    <a:pt x="101" y="74"/>
                    <a:pt x="101" y="74"/>
                    <a:pt x="101" y="74"/>
                  </a:cubicBezTo>
                  <a:cubicBezTo>
                    <a:pt x="109" y="77"/>
                    <a:pt x="109" y="77"/>
                    <a:pt x="109" y="77"/>
                  </a:cubicBezTo>
                  <a:cubicBezTo>
                    <a:pt x="109" y="88"/>
                    <a:pt x="109" y="88"/>
                    <a:pt x="109" y="88"/>
                  </a:cubicBezTo>
                  <a:moveTo>
                    <a:pt x="60" y="57"/>
                  </a:moveTo>
                  <a:cubicBezTo>
                    <a:pt x="60" y="57"/>
                    <a:pt x="60" y="58"/>
                    <a:pt x="60" y="58"/>
                  </a:cubicBezTo>
                  <a:cubicBezTo>
                    <a:pt x="101" y="74"/>
                    <a:pt x="101" y="74"/>
                    <a:pt x="101" y="74"/>
                  </a:cubicBezTo>
                  <a:cubicBezTo>
                    <a:pt x="94" y="88"/>
                    <a:pt x="94" y="88"/>
                    <a:pt x="94" y="88"/>
                  </a:cubicBezTo>
                  <a:cubicBezTo>
                    <a:pt x="49" y="88"/>
                    <a:pt x="49" y="88"/>
                    <a:pt x="49" y="88"/>
                  </a:cubicBezTo>
                  <a:cubicBezTo>
                    <a:pt x="40" y="70"/>
                    <a:pt x="40" y="70"/>
                    <a:pt x="40" y="70"/>
                  </a:cubicBezTo>
                  <a:cubicBezTo>
                    <a:pt x="57" y="58"/>
                    <a:pt x="57" y="58"/>
                    <a:pt x="57" y="58"/>
                  </a:cubicBezTo>
                  <a:cubicBezTo>
                    <a:pt x="57" y="58"/>
                    <a:pt x="57" y="58"/>
                    <a:pt x="57" y="58"/>
                  </a:cubicBezTo>
                  <a:cubicBezTo>
                    <a:pt x="40" y="69"/>
                    <a:pt x="40" y="69"/>
                    <a:pt x="40" y="69"/>
                  </a:cubicBezTo>
                  <a:cubicBezTo>
                    <a:pt x="34" y="58"/>
                    <a:pt x="34" y="58"/>
                    <a:pt x="34" y="58"/>
                  </a:cubicBezTo>
                  <a:cubicBezTo>
                    <a:pt x="34" y="58"/>
                    <a:pt x="34" y="58"/>
                    <a:pt x="34" y="59"/>
                  </a:cubicBezTo>
                  <a:cubicBezTo>
                    <a:pt x="40" y="69"/>
                    <a:pt x="40" y="69"/>
                    <a:pt x="40" y="69"/>
                  </a:cubicBezTo>
                  <a:cubicBezTo>
                    <a:pt x="15" y="86"/>
                    <a:pt x="15" y="86"/>
                    <a:pt x="15" y="86"/>
                  </a:cubicBezTo>
                  <a:cubicBezTo>
                    <a:pt x="15" y="86"/>
                    <a:pt x="15" y="86"/>
                    <a:pt x="15" y="86"/>
                  </a:cubicBezTo>
                  <a:cubicBezTo>
                    <a:pt x="40" y="70"/>
                    <a:pt x="40" y="70"/>
                    <a:pt x="40" y="70"/>
                  </a:cubicBezTo>
                  <a:cubicBezTo>
                    <a:pt x="49" y="88"/>
                    <a:pt x="49" y="88"/>
                    <a:pt x="49" y="88"/>
                  </a:cubicBezTo>
                  <a:cubicBezTo>
                    <a:pt x="16" y="88"/>
                    <a:pt x="16" y="88"/>
                    <a:pt x="16" y="88"/>
                  </a:cubicBezTo>
                  <a:cubicBezTo>
                    <a:pt x="16" y="88"/>
                    <a:pt x="16" y="88"/>
                    <a:pt x="16" y="88"/>
                  </a:cubicBezTo>
                  <a:cubicBezTo>
                    <a:pt x="49" y="88"/>
                    <a:pt x="49" y="88"/>
                    <a:pt x="49" y="88"/>
                  </a:cubicBezTo>
                  <a:cubicBezTo>
                    <a:pt x="55" y="100"/>
                    <a:pt x="55" y="100"/>
                    <a:pt x="55" y="100"/>
                  </a:cubicBezTo>
                  <a:cubicBezTo>
                    <a:pt x="55" y="100"/>
                    <a:pt x="55" y="100"/>
                    <a:pt x="55" y="100"/>
                  </a:cubicBezTo>
                  <a:cubicBezTo>
                    <a:pt x="49" y="88"/>
                    <a:pt x="49" y="88"/>
                    <a:pt x="49" y="88"/>
                  </a:cubicBezTo>
                  <a:cubicBezTo>
                    <a:pt x="93" y="89"/>
                    <a:pt x="93" y="89"/>
                    <a:pt x="93" y="89"/>
                  </a:cubicBezTo>
                  <a:cubicBezTo>
                    <a:pt x="84" y="106"/>
                    <a:pt x="84" y="106"/>
                    <a:pt x="84" y="106"/>
                  </a:cubicBezTo>
                  <a:cubicBezTo>
                    <a:pt x="59" y="103"/>
                    <a:pt x="59" y="103"/>
                    <a:pt x="59" y="103"/>
                  </a:cubicBezTo>
                  <a:cubicBezTo>
                    <a:pt x="59" y="103"/>
                    <a:pt x="59" y="103"/>
                    <a:pt x="59" y="103"/>
                  </a:cubicBezTo>
                  <a:cubicBezTo>
                    <a:pt x="84" y="106"/>
                    <a:pt x="84" y="106"/>
                    <a:pt x="84" y="106"/>
                  </a:cubicBezTo>
                  <a:cubicBezTo>
                    <a:pt x="64" y="145"/>
                    <a:pt x="64" y="145"/>
                    <a:pt x="64" y="145"/>
                  </a:cubicBezTo>
                  <a:cubicBezTo>
                    <a:pt x="64" y="145"/>
                    <a:pt x="64" y="145"/>
                    <a:pt x="64" y="146"/>
                  </a:cubicBezTo>
                  <a:cubicBezTo>
                    <a:pt x="84" y="106"/>
                    <a:pt x="84" y="106"/>
                    <a:pt x="84" y="106"/>
                  </a:cubicBezTo>
                  <a:cubicBezTo>
                    <a:pt x="107" y="109"/>
                    <a:pt x="107" y="109"/>
                    <a:pt x="107" y="109"/>
                  </a:cubicBezTo>
                  <a:cubicBezTo>
                    <a:pt x="107" y="109"/>
                    <a:pt x="107" y="109"/>
                    <a:pt x="107" y="108"/>
                  </a:cubicBezTo>
                  <a:cubicBezTo>
                    <a:pt x="85" y="106"/>
                    <a:pt x="85" y="106"/>
                    <a:pt x="85" y="106"/>
                  </a:cubicBezTo>
                  <a:cubicBezTo>
                    <a:pt x="94" y="89"/>
                    <a:pt x="94" y="89"/>
                    <a:pt x="94" y="89"/>
                  </a:cubicBezTo>
                  <a:cubicBezTo>
                    <a:pt x="109" y="89"/>
                    <a:pt x="109" y="89"/>
                    <a:pt x="109" y="89"/>
                  </a:cubicBezTo>
                  <a:cubicBezTo>
                    <a:pt x="110" y="106"/>
                    <a:pt x="110" y="106"/>
                    <a:pt x="110" y="106"/>
                  </a:cubicBezTo>
                  <a:cubicBezTo>
                    <a:pt x="110" y="106"/>
                    <a:pt x="110" y="106"/>
                    <a:pt x="110" y="106"/>
                  </a:cubicBezTo>
                  <a:cubicBezTo>
                    <a:pt x="110" y="106"/>
                    <a:pt x="110" y="106"/>
                    <a:pt x="110" y="106"/>
                  </a:cubicBezTo>
                  <a:cubicBezTo>
                    <a:pt x="110" y="89"/>
                    <a:pt x="110" y="89"/>
                    <a:pt x="110" y="89"/>
                  </a:cubicBezTo>
                  <a:cubicBezTo>
                    <a:pt x="136" y="89"/>
                    <a:pt x="136" y="89"/>
                    <a:pt x="136" y="89"/>
                  </a:cubicBezTo>
                  <a:cubicBezTo>
                    <a:pt x="136" y="89"/>
                    <a:pt x="136" y="89"/>
                    <a:pt x="136" y="89"/>
                  </a:cubicBezTo>
                  <a:cubicBezTo>
                    <a:pt x="110" y="88"/>
                    <a:pt x="110" y="88"/>
                    <a:pt x="110" y="88"/>
                  </a:cubicBezTo>
                  <a:cubicBezTo>
                    <a:pt x="109" y="77"/>
                    <a:pt x="109" y="77"/>
                    <a:pt x="109" y="77"/>
                  </a:cubicBezTo>
                  <a:cubicBezTo>
                    <a:pt x="136" y="88"/>
                    <a:pt x="136" y="88"/>
                    <a:pt x="136" y="88"/>
                  </a:cubicBezTo>
                  <a:cubicBezTo>
                    <a:pt x="136" y="88"/>
                    <a:pt x="136" y="88"/>
                    <a:pt x="136" y="88"/>
                  </a:cubicBezTo>
                  <a:cubicBezTo>
                    <a:pt x="109" y="77"/>
                    <a:pt x="109" y="77"/>
                    <a:pt x="109" y="77"/>
                  </a:cubicBezTo>
                  <a:cubicBezTo>
                    <a:pt x="109" y="63"/>
                    <a:pt x="109" y="63"/>
                    <a:pt x="109" y="63"/>
                  </a:cubicBezTo>
                  <a:cubicBezTo>
                    <a:pt x="108" y="63"/>
                    <a:pt x="108" y="63"/>
                    <a:pt x="108" y="63"/>
                  </a:cubicBezTo>
                  <a:cubicBezTo>
                    <a:pt x="108" y="63"/>
                    <a:pt x="108" y="63"/>
                    <a:pt x="108" y="63"/>
                  </a:cubicBezTo>
                  <a:cubicBezTo>
                    <a:pt x="109" y="77"/>
                    <a:pt x="109" y="77"/>
                    <a:pt x="109" y="77"/>
                  </a:cubicBezTo>
                  <a:cubicBezTo>
                    <a:pt x="101" y="74"/>
                    <a:pt x="101" y="74"/>
                    <a:pt x="101" y="74"/>
                  </a:cubicBezTo>
                  <a:cubicBezTo>
                    <a:pt x="107" y="63"/>
                    <a:pt x="107" y="63"/>
                    <a:pt x="107" y="63"/>
                  </a:cubicBezTo>
                  <a:cubicBezTo>
                    <a:pt x="107" y="63"/>
                    <a:pt x="107" y="63"/>
                    <a:pt x="107" y="63"/>
                  </a:cubicBezTo>
                  <a:cubicBezTo>
                    <a:pt x="101" y="74"/>
                    <a:pt x="101" y="74"/>
                    <a:pt x="101" y="74"/>
                  </a:cubicBezTo>
                  <a:cubicBezTo>
                    <a:pt x="60" y="57"/>
                    <a:pt x="60" y="57"/>
                    <a:pt x="60" y="57"/>
                  </a:cubicBezTo>
                  <a:moveTo>
                    <a:pt x="61" y="57"/>
                  </a:moveTo>
                  <a:cubicBezTo>
                    <a:pt x="61" y="57"/>
                    <a:pt x="61" y="57"/>
                    <a:pt x="61" y="57"/>
                  </a:cubicBezTo>
                  <a:cubicBezTo>
                    <a:pt x="106" y="61"/>
                    <a:pt x="106" y="61"/>
                    <a:pt x="106" y="61"/>
                  </a:cubicBezTo>
                  <a:cubicBezTo>
                    <a:pt x="106" y="60"/>
                    <a:pt x="106" y="60"/>
                    <a:pt x="106" y="60"/>
                  </a:cubicBezTo>
                  <a:cubicBezTo>
                    <a:pt x="61" y="57"/>
                    <a:pt x="61" y="57"/>
                    <a:pt x="61" y="57"/>
                  </a:cubicBezTo>
                  <a:moveTo>
                    <a:pt x="35" y="57"/>
                  </a:moveTo>
                  <a:cubicBezTo>
                    <a:pt x="35" y="57"/>
                    <a:pt x="35" y="57"/>
                    <a:pt x="35" y="57"/>
                  </a:cubicBezTo>
                  <a:cubicBezTo>
                    <a:pt x="57" y="57"/>
                    <a:pt x="57" y="57"/>
                    <a:pt x="57" y="57"/>
                  </a:cubicBezTo>
                  <a:cubicBezTo>
                    <a:pt x="57" y="57"/>
                    <a:pt x="57" y="57"/>
                    <a:pt x="57" y="57"/>
                  </a:cubicBezTo>
                  <a:cubicBezTo>
                    <a:pt x="35" y="57"/>
                    <a:pt x="35" y="57"/>
                    <a:pt x="35" y="57"/>
                  </a:cubicBezTo>
                  <a:moveTo>
                    <a:pt x="194" y="40"/>
                  </a:moveTo>
                  <a:cubicBezTo>
                    <a:pt x="194" y="40"/>
                    <a:pt x="193" y="40"/>
                    <a:pt x="193" y="40"/>
                  </a:cubicBezTo>
                  <a:cubicBezTo>
                    <a:pt x="218" y="103"/>
                    <a:pt x="218" y="103"/>
                    <a:pt x="218" y="103"/>
                  </a:cubicBezTo>
                  <a:cubicBezTo>
                    <a:pt x="218" y="103"/>
                    <a:pt x="218" y="103"/>
                    <a:pt x="218" y="103"/>
                  </a:cubicBezTo>
                  <a:cubicBezTo>
                    <a:pt x="194" y="40"/>
                    <a:pt x="194" y="40"/>
                    <a:pt x="194" y="40"/>
                  </a:cubicBezTo>
                  <a:moveTo>
                    <a:pt x="190" y="39"/>
                  </a:moveTo>
                  <a:cubicBezTo>
                    <a:pt x="139" y="87"/>
                    <a:pt x="139" y="87"/>
                    <a:pt x="139" y="87"/>
                  </a:cubicBezTo>
                  <a:cubicBezTo>
                    <a:pt x="139" y="87"/>
                    <a:pt x="139" y="88"/>
                    <a:pt x="139" y="88"/>
                  </a:cubicBezTo>
                  <a:cubicBezTo>
                    <a:pt x="191" y="40"/>
                    <a:pt x="191" y="40"/>
                    <a:pt x="191" y="40"/>
                  </a:cubicBezTo>
                  <a:cubicBezTo>
                    <a:pt x="191" y="39"/>
                    <a:pt x="190" y="39"/>
                    <a:pt x="190" y="39"/>
                  </a:cubicBezTo>
                  <a:moveTo>
                    <a:pt x="35" y="22"/>
                  </a:moveTo>
                  <a:cubicBezTo>
                    <a:pt x="33" y="55"/>
                    <a:pt x="33" y="55"/>
                    <a:pt x="33" y="55"/>
                  </a:cubicBezTo>
                  <a:cubicBezTo>
                    <a:pt x="34" y="55"/>
                    <a:pt x="34" y="55"/>
                    <a:pt x="34" y="55"/>
                  </a:cubicBezTo>
                  <a:cubicBezTo>
                    <a:pt x="36" y="22"/>
                    <a:pt x="36" y="22"/>
                    <a:pt x="36" y="22"/>
                  </a:cubicBezTo>
                  <a:cubicBezTo>
                    <a:pt x="36" y="22"/>
                    <a:pt x="36" y="22"/>
                    <a:pt x="36" y="22"/>
                  </a:cubicBezTo>
                  <a:cubicBezTo>
                    <a:pt x="36" y="22"/>
                    <a:pt x="35" y="22"/>
                    <a:pt x="35" y="22"/>
                  </a:cubicBezTo>
                  <a:moveTo>
                    <a:pt x="37" y="21"/>
                  </a:moveTo>
                  <a:cubicBezTo>
                    <a:pt x="37" y="21"/>
                    <a:pt x="37" y="21"/>
                    <a:pt x="37" y="21"/>
                  </a:cubicBezTo>
                  <a:cubicBezTo>
                    <a:pt x="57" y="55"/>
                    <a:pt x="57" y="55"/>
                    <a:pt x="57" y="55"/>
                  </a:cubicBezTo>
                  <a:cubicBezTo>
                    <a:pt x="58" y="55"/>
                    <a:pt x="58" y="55"/>
                    <a:pt x="58" y="55"/>
                  </a:cubicBezTo>
                  <a:cubicBezTo>
                    <a:pt x="37" y="21"/>
                    <a:pt x="37" y="21"/>
                    <a:pt x="37" y="21"/>
                  </a:cubicBezTo>
                  <a:moveTo>
                    <a:pt x="2" y="1"/>
                  </a:moveTo>
                  <a:cubicBezTo>
                    <a:pt x="2" y="1"/>
                    <a:pt x="2" y="1"/>
                    <a:pt x="2" y="1"/>
                  </a:cubicBezTo>
                  <a:cubicBezTo>
                    <a:pt x="32" y="55"/>
                    <a:pt x="32" y="55"/>
                    <a:pt x="32" y="55"/>
                  </a:cubicBezTo>
                  <a:cubicBezTo>
                    <a:pt x="32" y="55"/>
                    <a:pt x="32" y="55"/>
                    <a:pt x="33" y="55"/>
                  </a:cubicBezTo>
                  <a:cubicBezTo>
                    <a:pt x="2" y="1"/>
                    <a:pt x="2" y="1"/>
                    <a:pt x="2" y="1"/>
                  </a:cubicBezTo>
                  <a:moveTo>
                    <a:pt x="3" y="0"/>
                  </a:moveTo>
                  <a:cubicBezTo>
                    <a:pt x="3" y="0"/>
                    <a:pt x="3" y="0"/>
                    <a:pt x="2" y="0"/>
                  </a:cubicBezTo>
                  <a:cubicBezTo>
                    <a:pt x="2" y="0"/>
                    <a:pt x="2" y="0"/>
                    <a:pt x="2" y="0"/>
                  </a:cubicBezTo>
                  <a:cubicBezTo>
                    <a:pt x="33" y="18"/>
                    <a:pt x="33" y="18"/>
                    <a:pt x="33" y="18"/>
                  </a:cubicBezTo>
                  <a:cubicBezTo>
                    <a:pt x="33" y="18"/>
                    <a:pt x="33" y="18"/>
                    <a:pt x="33" y="17"/>
                  </a:cubicBezTo>
                  <a:cubicBezTo>
                    <a:pt x="3"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0" name="Freeform 3215">
              <a:extLst>
                <a:ext uri="{FF2B5EF4-FFF2-40B4-BE49-F238E27FC236}">
                  <a16:creationId xmlns:a16="http://schemas.microsoft.com/office/drawing/2014/main" id="{F47949DE-50ED-B462-3B52-3CFFD5AAA209}"/>
                </a:ext>
              </a:extLst>
            </p:cNvPr>
            <p:cNvSpPr>
              <a:spLocks/>
            </p:cNvSpPr>
            <p:nvPr/>
          </p:nvSpPr>
          <p:spPr bwMode="auto">
            <a:xfrm>
              <a:off x="7604043" y="471587"/>
              <a:ext cx="46900" cy="44141"/>
            </a:xfrm>
            <a:custGeom>
              <a:avLst/>
              <a:gdLst>
                <a:gd name="T0" fmla="*/ 3 w 7"/>
                <a:gd name="T1" fmla="*/ 0 h 7"/>
                <a:gd name="T2" fmla="*/ 3 w 7"/>
                <a:gd name="T3" fmla="*/ 0 h 7"/>
                <a:gd name="T4" fmla="*/ 0 w 7"/>
                <a:gd name="T5" fmla="*/ 1 h 7"/>
                <a:gd name="T6" fmla="*/ 0 w 7"/>
                <a:gd name="T7" fmla="*/ 2 h 7"/>
                <a:gd name="T8" fmla="*/ 0 w 7"/>
                <a:gd name="T9" fmla="*/ 3 h 7"/>
                <a:gd name="T10" fmla="*/ 0 w 7"/>
                <a:gd name="T11" fmla="*/ 5 h 7"/>
                <a:gd name="T12" fmla="*/ 1 w 7"/>
                <a:gd name="T13" fmla="*/ 5 h 7"/>
                <a:gd name="T14" fmla="*/ 1 w 7"/>
                <a:gd name="T15" fmla="*/ 6 h 7"/>
                <a:gd name="T16" fmla="*/ 3 w 7"/>
                <a:gd name="T17" fmla="*/ 7 h 7"/>
                <a:gd name="T18" fmla="*/ 6 w 7"/>
                <a:gd name="T19" fmla="*/ 5 h 7"/>
                <a:gd name="T20" fmla="*/ 7 w 7"/>
                <a:gd name="T21" fmla="*/ 3 h 7"/>
                <a:gd name="T22" fmla="*/ 7 w 7"/>
                <a:gd name="T23" fmla="*/ 3 h 7"/>
                <a:gd name="T24" fmla="*/ 6 w 7"/>
                <a:gd name="T25" fmla="*/ 1 h 7"/>
                <a:gd name="T26" fmla="*/ 6 w 7"/>
                <a:gd name="T27" fmla="*/ 1 h 7"/>
                <a:gd name="T28" fmla="*/ 5 w 7"/>
                <a:gd name="T29" fmla="*/ 0 h 7"/>
                <a:gd name="T30" fmla="*/ 3 w 7"/>
                <a:gd name="T31" fmla="*/ 0 h 7"/>
                <a:gd name="T32" fmla="*/ 3 w 7"/>
                <a:gd name="T33"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 h="7">
                  <a:moveTo>
                    <a:pt x="3" y="0"/>
                  </a:moveTo>
                  <a:cubicBezTo>
                    <a:pt x="3" y="0"/>
                    <a:pt x="3" y="0"/>
                    <a:pt x="3" y="0"/>
                  </a:cubicBezTo>
                  <a:cubicBezTo>
                    <a:pt x="2" y="0"/>
                    <a:pt x="1" y="0"/>
                    <a:pt x="0" y="1"/>
                  </a:cubicBezTo>
                  <a:cubicBezTo>
                    <a:pt x="0" y="1"/>
                    <a:pt x="0" y="2"/>
                    <a:pt x="0" y="2"/>
                  </a:cubicBezTo>
                  <a:cubicBezTo>
                    <a:pt x="0" y="3"/>
                    <a:pt x="0" y="3"/>
                    <a:pt x="0" y="3"/>
                  </a:cubicBezTo>
                  <a:cubicBezTo>
                    <a:pt x="0" y="4"/>
                    <a:pt x="0" y="4"/>
                    <a:pt x="0" y="5"/>
                  </a:cubicBezTo>
                  <a:cubicBezTo>
                    <a:pt x="1" y="5"/>
                    <a:pt x="1" y="5"/>
                    <a:pt x="1" y="5"/>
                  </a:cubicBezTo>
                  <a:cubicBezTo>
                    <a:pt x="1" y="6"/>
                    <a:pt x="1" y="6"/>
                    <a:pt x="1" y="6"/>
                  </a:cubicBezTo>
                  <a:cubicBezTo>
                    <a:pt x="2" y="6"/>
                    <a:pt x="3" y="7"/>
                    <a:pt x="3" y="7"/>
                  </a:cubicBezTo>
                  <a:cubicBezTo>
                    <a:pt x="4" y="7"/>
                    <a:pt x="6" y="6"/>
                    <a:pt x="6" y="5"/>
                  </a:cubicBezTo>
                  <a:cubicBezTo>
                    <a:pt x="7" y="4"/>
                    <a:pt x="7" y="4"/>
                    <a:pt x="7" y="3"/>
                  </a:cubicBezTo>
                  <a:cubicBezTo>
                    <a:pt x="7" y="3"/>
                    <a:pt x="7" y="3"/>
                    <a:pt x="7" y="3"/>
                  </a:cubicBezTo>
                  <a:cubicBezTo>
                    <a:pt x="7" y="2"/>
                    <a:pt x="7" y="2"/>
                    <a:pt x="6" y="1"/>
                  </a:cubicBezTo>
                  <a:cubicBezTo>
                    <a:pt x="6" y="1"/>
                    <a:pt x="6" y="1"/>
                    <a:pt x="6" y="1"/>
                  </a:cubicBezTo>
                  <a:cubicBezTo>
                    <a:pt x="6" y="1"/>
                    <a:pt x="6" y="0"/>
                    <a:pt x="5" y="0"/>
                  </a:cubicBezTo>
                  <a:cubicBezTo>
                    <a:pt x="5" y="0"/>
                    <a:pt x="4" y="0"/>
                    <a:pt x="3" y="0"/>
                  </a:cubicBezTo>
                  <a:cubicBezTo>
                    <a:pt x="3"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1" name="Freeform 3216">
              <a:extLst>
                <a:ext uri="{FF2B5EF4-FFF2-40B4-BE49-F238E27FC236}">
                  <a16:creationId xmlns:a16="http://schemas.microsoft.com/office/drawing/2014/main" id="{68F79D80-E530-0C2B-2192-57EF79E1BC61}"/>
                </a:ext>
              </a:extLst>
            </p:cNvPr>
            <p:cNvSpPr>
              <a:spLocks/>
            </p:cNvSpPr>
            <p:nvPr/>
          </p:nvSpPr>
          <p:spPr bwMode="auto">
            <a:xfrm>
              <a:off x="7217810" y="885408"/>
              <a:ext cx="52417" cy="44141"/>
            </a:xfrm>
            <a:custGeom>
              <a:avLst/>
              <a:gdLst>
                <a:gd name="T0" fmla="*/ 4 w 8"/>
                <a:gd name="T1" fmla="*/ 0 h 7"/>
                <a:gd name="T2" fmla="*/ 1 w 8"/>
                <a:gd name="T3" fmla="*/ 2 h 7"/>
                <a:gd name="T4" fmla="*/ 0 w 8"/>
                <a:gd name="T5" fmla="*/ 3 h 7"/>
                <a:gd name="T6" fmla="*/ 0 w 8"/>
                <a:gd name="T7" fmla="*/ 3 h 7"/>
                <a:gd name="T8" fmla="*/ 2 w 8"/>
                <a:gd name="T9" fmla="*/ 7 h 7"/>
                <a:gd name="T10" fmla="*/ 4 w 8"/>
                <a:gd name="T11" fmla="*/ 7 h 7"/>
                <a:gd name="T12" fmla="*/ 7 w 8"/>
                <a:gd name="T13" fmla="*/ 6 h 7"/>
                <a:gd name="T14" fmla="*/ 6 w 8"/>
                <a:gd name="T15" fmla="*/ 1 h 7"/>
                <a:gd name="T16" fmla="*/ 5 w 8"/>
                <a:gd name="T17" fmla="*/ 1 h 7"/>
                <a:gd name="T18" fmla="*/ 5 w 8"/>
                <a:gd name="T19" fmla="*/ 1 h 7"/>
                <a:gd name="T20" fmla="*/ 4 w 8"/>
                <a:gd name="T21"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7">
                  <a:moveTo>
                    <a:pt x="4" y="0"/>
                  </a:moveTo>
                  <a:cubicBezTo>
                    <a:pt x="3" y="0"/>
                    <a:pt x="2" y="1"/>
                    <a:pt x="1" y="2"/>
                  </a:cubicBezTo>
                  <a:cubicBezTo>
                    <a:pt x="1" y="2"/>
                    <a:pt x="0" y="3"/>
                    <a:pt x="0" y="3"/>
                  </a:cubicBezTo>
                  <a:cubicBezTo>
                    <a:pt x="0" y="3"/>
                    <a:pt x="0" y="3"/>
                    <a:pt x="0" y="3"/>
                  </a:cubicBezTo>
                  <a:cubicBezTo>
                    <a:pt x="0" y="5"/>
                    <a:pt x="1" y="6"/>
                    <a:pt x="2" y="7"/>
                  </a:cubicBezTo>
                  <a:cubicBezTo>
                    <a:pt x="2" y="7"/>
                    <a:pt x="3" y="7"/>
                    <a:pt x="4" y="7"/>
                  </a:cubicBezTo>
                  <a:cubicBezTo>
                    <a:pt x="5" y="7"/>
                    <a:pt x="6" y="7"/>
                    <a:pt x="7" y="6"/>
                  </a:cubicBezTo>
                  <a:cubicBezTo>
                    <a:pt x="8" y="4"/>
                    <a:pt x="7" y="2"/>
                    <a:pt x="6" y="1"/>
                  </a:cubicBezTo>
                  <a:cubicBezTo>
                    <a:pt x="6" y="1"/>
                    <a:pt x="5" y="1"/>
                    <a:pt x="5" y="1"/>
                  </a:cubicBezTo>
                  <a:cubicBezTo>
                    <a:pt x="5" y="1"/>
                    <a:pt x="5" y="1"/>
                    <a:pt x="5" y="1"/>
                  </a:cubicBezTo>
                  <a:cubicBezTo>
                    <a:pt x="5" y="0"/>
                    <a:pt x="4"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2" name="Freeform 3217">
              <a:extLst>
                <a:ext uri="{FF2B5EF4-FFF2-40B4-BE49-F238E27FC236}">
                  <a16:creationId xmlns:a16="http://schemas.microsoft.com/office/drawing/2014/main" id="{F6442238-AB75-6B1E-A45F-A6EC8C6BCA83}"/>
                </a:ext>
              </a:extLst>
            </p:cNvPr>
            <p:cNvSpPr>
              <a:spLocks/>
            </p:cNvSpPr>
            <p:nvPr/>
          </p:nvSpPr>
          <p:spPr bwMode="auto">
            <a:xfrm>
              <a:off x="8318575" y="452275"/>
              <a:ext cx="46900" cy="44141"/>
            </a:xfrm>
            <a:custGeom>
              <a:avLst/>
              <a:gdLst>
                <a:gd name="T0" fmla="*/ 3 w 7"/>
                <a:gd name="T1" fmla="*/ 0 h 7"/>
                <a:gd name="T2" fmla="*/ 2 w 7"/>
                <a:gd name="T3" fmla="*/ 0 h 7"/>
                <a:gd name="T4" fmla="*/ 2 w 7"/>
                <a:gd name="T5" fmla="*/ 0 h 7"/>
                <a:gd name="T6" fmla="*/ 1 w 7"/>
                <a:gd name="T7" fmla="*/ 1 h 7"/>
                <a:gd name="T8" fmla="*/ 0 w 7"/>
                <a:gd name="T9" fmla="*/ 2 h 7"/>
                <a:gd name="T10" fmla="*/ 0 w 7"/>
                <a:gd name="T11" fmla="*/ 3 h 7"/>
                <a:gd name="T12" fmla="*/ 0 w 7"/>
                <a:gd name="T13" fmla="*/ 3 h 7"/>
                <a:gd name="T14" fmla="*/ 0 w 7"/>
                <a:gd name="T15" fmla="*/ 3 h 7"/>
                <a:gd name="T16" fmla="*/ 1 w 7"/>
                <a:gd name="T17" fmla="*/ 6 h 7"/>
                <a:gd name="T18" fmla="*/ 1 w 7"/>
                <a:gd name="T19" fmla="*/ 6 h 7"/>
                <a:gd name="T20" fmla="*/ 1 w 7"/>
                <a:gd name="T21" fmla="*/ 6 h 7"/>
                <a:gd name="T22" fmla="*/ 3 w 7"/>
                <a:gd name="T23" fmla="*/ 7 h 7"/>
                <a:gd name="T24" fmla="*/ 3 w 7"/>
                <a:gd name="T25" fmla="*/ 7 h 7"/>
                <a:gd name="T26" fmla="*/ 4 w 7"/>
                <a:gd name="T27" fmla="*/ 7 h 7"/>
                <a:gd name="T28" fmla="*/ 6 w 7"/>
                <a:gd name="T29" fmla="*/ 5 h 7"/>
                <a:gd name="T30" fmla="*/ 6 w 7"/>
                <a:gd name="T31" fmla="*/ 5 h 7"/>
                <a:gd name="T32" fmla="*/ 7 w 7"/>
                <a:gd name="T33" fmla="*/ 5 h 7"/>
                <a:gd name="T34" fmla="*/ 5 w 7"/>
                <a:gd name="T35" fmla="*/ 0 h 7"/>
                <a:gd name="T36" fmla="*/ 3 w 7"/>
                <a:gd name="T3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 h="7">
                  <a:moveTo>
                    <a:pt x="3" y="0"/>
                  </a:moveTo>
                  <a:cubicBezTo>
                    <a:pt x="3" y="0"/>
                    <a:pt x="3" y="0"/>
                    <a:pt x="2" y="0"/>
                  </a:cubicBezTo>
                  <a:cubicBezTo>
                    <a:pt x="2" y="0"/>
                    <a:pt x="2" y="0"/>
                    <a:pt x="2" y="0"/>
                  </a:cubicBezTo>
                  <a:cubicBezTo>
                    <a:pt x="1" y="0"/>
                    <a:pt x="1" y="1"/>
                    <a:pt x="1" y="1"/>
                  </a:cubicBezTo>
                  <a:cubicBezTo>
                    <a:pt x="0" y="1"/>
                    <a:pt x="0" y="2"/>
                    <a:pt x="0" y="2"/>
                  </a:cubicBezTo>
                  <a:cubicBezTo>
                    <a:pt x="0" y="2"/>
                    <a:pt x="0" y="2"/>
                    <a:pt x="0" y="3"/>
                  </a:cubicBezTo>
                  <a:cubicBezTo>
                    <a:pt x="0" y="3"/>
                    <a:pt x="0" y="3"/>
                    <a:pt x="0" y="3"/>
                  </a:cubicBezTo>
                  <a:cubicBezTo>
                    <a:pt x="0" y="3"/>
                    <a:pt x="0" y="3"/>
                    <a:pt x="0" y="3"/>
                  </a:cubicBezTo>
                  <a:cubicBezTo>
                    <a:pt x="0" y="4"/>
                    <a:pt x="0" y="5"/>
                    <a:pt x="1" y="6"/>
                  </a:cubicBezTo>
                  <a:cubicBezTo>
                    <a:pt x="1" y="6"/>
                    <a:pt x="1" y="6"/>
                    <a:pt x="1" y="6"/>
                  </a:cubicBezTo>
                  <a:cubicBezTo>
                    <a:pt x="1" y="6"/>
                    <a:pt x="1" y="6"/>
                    <a:pt x="1" y="6"/>
                  </a:cubicBezTo>
                  <a:cubicBezTo>
                    <a:pt x="2" y="6"/>
                    <a:pt x="3" y="7"/>
                    <a:pt x="3" y="7"/>
                  </a:cubicBezTo>
                  <a:cubicBezTo>
                    <a:pt x="3" y="7"/>
                    <a:pt x="3" y="7"/>
                    <a:pt x="3" y="7"/>
                  </a:cubicBezTo>
                  <a:cubicBezTo>
                    <a:pt x="4" y="7"/>
                    <a:pt x="4" y="7"/>
                    <a:pt x="4" y="7"/>
                  </a:cubicBezTo>
                  <a:cubicBezTo>
                    <a:pt x="5" y="7"/>
                    <a:pt x="6" y="6"/>
                    <a:pt x="6" y="5"/>
                  </a:cubicBezTo>
                  <a:cubicBezTo>
                    <a:pt x="6" y="5"/>
                    <a:pt x="6" y="5"/>
                    <a:pt x="6" y="5"/>
                  </a:cubicBezTo>
                  <a:cubicBezTo>
                    <a:pt x="7" y="5"/>
                    <a:pt x="7" y="5"/>
                    <a:pt x="7" y="5"/>
                  </a:cubicBezTo>
                  <a:cubicBezTo>
                    <a:pt x="7" y="3"/>
                    <a:pt x="7" y="1"/>
                    <a:pt x="5" y="0"/>
                  </a:cubicBezTo>
                  <a:cubicBezTo>
                    <a:pt x="5" y="0"/>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3" name="Freeform 3218">
              <a:extLst>
                <a:ext uri="{FF2B5EF4-FFF2-40B4-BE49-F238E27FC236}">
                  <a16:creationId xmlns:a16="http://schemas.microsoft.com/office/drawing/2014/main" id="{E3CADE2E-64C6-A29A-E8F1-ADAFC1526540}"/>
                </a:ext>
              </a:extLst>
            </p:cNvPr>
            <p:cNvSpPr>
              <a:spLocks/>
            </p:cNvSpPr>
            <p:nvPr/>
          </p:nvSpPr>
          <p:spPr bwMode="auto">
            <a:xfrm>
              <a:off x="7598526" y="157082"/>
              <a:ext cx="33106" cy="33106"/>
            </a:xfrm>
            <a:custGeom>
              <a:avLst/>
              <a:gdLst>
                <a:gd name="T0" fmla="*/ 2 w 5"/>
                <a:gd name="T1" fmla="*/ 0 h 5"/>
                <a:gd name="T2" fmla="*/ 0 w 5"/>
                <a:gd name="T3" fmla="*/ 1 h 5"/>
                <a:gd name="T4" fmla="*/ 0 w 5"/>
                <a:gd name="T5" fmla="*/ 2 h 5"/>
                <a:gd name="T6" fmla="*/ 0 w 5"/>
                <a:gd name="T7" fmla="*/ 3 h 5"/>
                <a:gd name="T8" fmla="*/ 1 w 5"/>
                <a:gd name="T9" fmla="*/ 5 h 5"/>
                <a:gd name="T10" fmla="*/ 1 w 5"/>
                <a:gd name="T11" fmla="*/ 5 h 5"/>
                <a:gd name="T12" fmla="*/ 1 w 5"/>
                <a:gd name="T13" fmla="*/ 5 h 5"/>
                <a:gd name="T14" fmla="*/ 2 w 5"/>
                <a:gd name="T15" fmla="*/ 5 h 5"/>
                <a:gd name="T16" fmla="*/ 2 w 5"/>
                <a:gd name="T17" fmla="*/ 5 h 5"/>
                <a:gd name="T18" fmla="*/ 3 w 5"/>
                <a:gd name="T19" fmla="*/ 5 h 5"/>
                <a:gd name="T20" fmla="*/ 5 w 5"/>
                <a:gd name="T21" fmla="*/ 4 h 5"/>
                <a:gd name="T22" fmla="*/ 4 w 5"/>
                <a:gd name="T23" fmla="*/ 0 h 5"/>
                <a:gd name="T24" fmla="*/ 2 w 5"/>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5">
                  <a:moveTo>
                    <a:pt x="2" y="0"/>
                  </a:moveTo>
                  <a:cubicBezTo>
                    <a:pt x="1" y="0"/>
                    <a:pt x="1" y="0"/>
                    <a:pt x="0" y="1"/>
                  </a:cubicBezTo>
                  <a:cubicBezTo>
                    <a:pt x="0" y="1"/>
                    <a:pt x="0" y="2"/>
                    <a:pt x="0" y="2"/>
                  </a:cubicBezTo>
                  <a:cubicBezTo>
                    <a:pt x="0" y="2"/>
                    <a:pt x="0" y="2"/>
                    <a:pt x="0" y="3"/>
                  </a:cubicBezTo>
                  <a:cubicBezTo>
                    <a:pt x="0" y="3"/>
                    <a:pt x="0" y="4"/>
                    <a:pt x="1" y="5"/>
                  </a:cubicBezTo>
                  <a:cubicBezTo>
                    <a:pt x="1" y="5"/>
                    <a:pt x="1" y="5"/>
                    <a:pt x="1" y="5"/>
                  </a:cubicBezTo>
                  <a:cubicBezTo>
                    <a:pt x="1" y="5"/>
                    <a:pt x="1" y="5"/>
                    <a:pt x="1" y="5"/>
                  </a:cubicBezTo>
                  <a:cubicBezTo>
                    <a:pt x="1" y="5"/>
                    <a:pt x="2" y="5"/>
                    <a:pt x="2" y="5"/>
                  </a:cubicBezTo>
                  <a:cubicBezTo>
                    <a:pt x="2" y="5"/>
                    <a:pt x="2" y="5"/>
                    <a:pt x="2" y="5"/>
                  </a:cubicBezTo>
                  <a:cubicBezTo>
                    <a:pt x="2" y="5"/>
                    <a:pt x="2" y="5"/>
                    <a:pt x="3" y="5"/>
                  </a:cubicBezTo>
                  <a:cubicBezTo>
                    <a:pt x="3" y="5"/>
                    <a:pt x="4" y="5"/>
                    <a:pt x="5" y="4"/>
                  </a:cubicBezTo>
                  <a:cubicBezTo>
                    <a:pt x="5" y="3"/>
                    <a:pt x="5" y="1"/>
                    <a:pt x="4" y="0"/>
                  </a:cubicBezTo>
                  <a:cubicBezTo>
                    <a:pt x="3" y="0"/>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4" name="Freeform 3219">
              <a:extLst>
                <a:ext uri="{FF2B5EF4-FFF2-40B4-BE49-F238E27FC236}">
                  <a16:creationId xmlns:a16="http://schemas.microsoft.com/office/drawing/2014/main" id="{23122D31-A148-02CC-FD3E-EF2DADC55E1C}"/>
                </a:ext>
              </a:extLst>
            </p:cNvPr>
            <p:cNvSpPr>
              <a:spLocks/>
            </p:cNvSpPr>
            <p:nvPr/>
          </p:nvSpPr>
          <p:spPr bwMode="auto">
            <a:xfrm>
              <a:off x="8150288" y="5348"/>
              <a:ext cx="38623" cy="33106"/>
            </a:xfrm>
            <a:custGeom>
              <a:avLst/>
              <a:gdLst>
                <a:gd name="T0" fmla="*/ 3 w 6"/>
                <a:gd name="T1" fmla="*/ 0 h 5"/>
                <a:gd name="T2" fmla="*/ 0 w 6"/>
                <a:gd name="T3" fmla="*/ 1 h 5"/>
                <a:gd name="T4" fmla="*/ 0 w 6"/>
                <a:gd name="T5" fmla="*/ 4 h 5"/>
                <a:gd name="T6" fmla="*/ 1 w 6"/>
                <a:gd name="T7" fmla="*/ 5 h 5"/>
                <a:gd name="T8" fmla="*/ 1 w 6"/>
                <a:gd name="T9" fmla="*/ 5 h 5"/>
                <a:gd name="T10" fmla="*/ 3 w 6"/>
                <a:gd name="T11" fmla="*/ 5 h 5"/>
                <a:gd name="T12" fmla="*/ 3 w 6"/>
                <a:gd name="T13" fmla="*/ 5 h 5"/>
                <a:gd name="T14" fmla="*/ 4 w 6"/>
                <a:gd name="T15" fmla="*/ 5 h 5"/>
                <a:gd name="T16" fmla="*/ 5 w 6"/>
                <a:gd name="T17" fmla="*/ 4 h 5"/>
                <a:gd name="T18" fmla="*/ 4 w 6"/>
                <a:gd name="T19" fmla="*/ 0 h 5"/>
                <a:gd name="T20" fmla="*/ 3 w 6"/>
                <a:gd name="T2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5">
                  <a:moveTo>
                    <a:pt x="3" y="0"/>
                  </a:moveTo>
                  <a:cubicBezTo>
                    <a:pt x="2" y="0"/>
                    <a:pt x="1" y="0"/>
                    <a:pt x="0" y="1"/>
                  </a:cubicBezTo>
                  <a:cubicBezTo>
                    <a:pt x="0" y="2"/>
                    <a:pt x="0" y="3"/>
                    <a:pt x="0" y="4"/>
                  </a:cubicBezTo>
                  <a:cubicBezTo>
                    <a:pt x="0" y="4"/>
                    <a:pt x="1" y="4"/>
                    <a:pt x="1" y="5"/>
                  </a:cubicBezTo>
                  <a:cubicBezTo>
                    <a:pt x="1" y="5"/>
                    <a:pt x="1" y="5"/>
                    <a:pt x="1" y="5"/>
                  </a:cubicBezTo>
                  <a:cubicBezTo>
                    <a:pt x="1" y="5"/>
                    <a:pt x="2" y="5"/>
                    <a:pt x="3" y="5"/>
                  </a:cubicBezTo>
                  <a:cubicBezTo>
                    <a:pt x="3" y="5"/>
                    <a:pt x="3" y="5"/>
                    <a:pt x="3" y="5"/>
                  </a:cubicBezTo>
                  <a:cubicBezTo>
                    <a:pt x="3" y="5"/>
                    <a:pt x="4" y="5"/>
                    <a:pt x="4" y="5"/>
                  </a:cubicBezTo>
                  <a:cubicBezTo>
                    <a:pt x="4" y="5"/>
                    <a:pt x="4" y="5"/>
                    <a:pt x="5" y="4"/>
                  </a:cubicBezTo>
                  <a:cubicBezTo>
                    <a:pt x="6" y="3"/>
                    <a:pt x="5" y="1"/>
                    <a:pt x="4" y="0"/>
                  </a:cubicBezTo>
                  <a:cubicBezTo>
                    <a:pt x="4"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5" name="Freeform 3220">
              <a:extLst>
                <a:ext uri="{FF2B5EF4-FFF2-40B4-BE49-F238E27FC236}">
                  <a16:creationId xmlns:a16="http://schemas.microsoft.com/office/drawing/2014/main" id="{1A27A8BE-63F3-9C59-8230-445FE62F8BB3}"/>
                </a:ext>
              </a:extLst>
            </p:cNvPr>
            <p:cNvSpPr>
              <a:spLocks/>
            </p:cNvSpPr>
            <p:nvPr/>
          </p:nvSpPr>
          <p:spPr bwMode="auto">
            <a:xfrm>
              <a:off x="6969517" y="333646"/>
              <a:ext cx="38623" cy="33106"/>
            </a:xfrm>
            <a:custGeom>
              <a:avLst/>
              <a:gdLst>
                <a:gd name="T0" fmla="*/ 3 w 6"/>
                <a:gd name="T1" fmla="*/ 0 h 5"/>
                <a:gd name="T2" fmla="*/ 1 w 6"/>
                <a:gd name="T3" fmla="*/ 1 h 5"/>
                <a:gd name="T4" fmla="*/ 1 w 6"/>
                <a:gd name="T5" fmla="*/ 5 h 5"/>
                <a:gd name="T6" fmla="*/ 3 w 6"/>
                <a:gd name="T7" fmla="*/ 5 h 5"/>
                <a:gd name="T8" fmla="*/ 5 w 6"/>
                <a:gd name="T9" fmla="*/ 4 h 5"/>
                <a:gd name="T10" fmla="*/ 6 w 6"/>
                <a:gd name="T11" fmla="*/ 3 h 5"/>
                <a:gd name="T12" fmla="*/ 6 w 6"/>
                <a:gd name="T13" fmla="*/ 3 h 5"/>
                <a:gd name="T14" fmla="*/ 5 w 6"/>
                <a:gd name="T15" fmla="*/ 1 h 5"/>
                <a:gd name="T16" fmla="*/ 5 w 6"/>
                <a:gd name="T17" fmla="*/ 1 h 5"/>
                <a:gd name="T18" fmla="*/ 5 w 6"/>
                <a:gd name="T19" fmla="*/ 1 h 5"/>
                <a:gd name="T20" fmla="*/ 5 w 6"/>
                <a:gd name="T21" fmla="*/ 0 h 5"/>
                <a:gd name="T22" fmla="*/ 4 w 6"/>
                <a:gd name="T23" fmla="*/ 0 h 5"/>
                <a:gd name="T24" fmla="*/ 3 w 6"/>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5">
                  <a:moveTo>
                    <a:pt x="3" y="0"/>
                  </a:moveTo>
                  <a:cubicBezTo>
                    <a:pt x="2" y="0"/>
                    <a:pt x="1" y="0"/>
                    <a:pt x="1" y="1"/>
                  </a:cubicBezTo>
                  <a:cubicBezTo>
                    <a:pt x="0" y="2"/>
                    <a:pt x="0" y="4"/>
                    <a:pt x="1" y="5"/>
                  </a:cubicBezTo>
                  <a:cubicBezTo>
                    <a:pt x="2" y="5"/>
                    <a:pt x="2" y="5"/>
                    <a:pt x="3" y="5"/>
                  </a:cubicBezTo>
                  <a:cubicBezTo>
                    <a:pt x="4" y="5"/>
                    <a:pt x="5" y="5"/>
                    <a:pt x="5" y="4"/>
                  </a:cubicBezTo>
                  <a:cubicBezTo>
                    <a:pt x="5" y="4"/>
                    <a:pt x="6" y="3"/>
                    <a:pt x="6" y="3"/>
                  </a:cubicBezTo>
                  <a:cubicBezTo>
                    <a:pt x="6" y="3"/>
                    <a:pt x="6" y="3"/>
                    <a:pt x="6" y="3"/>
                  </a:cubicBezTo>
                  <a:cubicBezTo>
                    <a:pt x="6" y="2"/>
                    <a:pt x="6" y="2"/>
                    <a:pt x="5" y="1"/>
                  </a:cubicBezTo>
                  <a:cubicBezTo>
                    <a:pt x="5" y="1"/>
                    <a:pt x="5" y="1"/>
                    <a:pt x="5" y="1"/>
                  </a:cubicBezTo>
                  <a:cubicBezTo>
                    <a:pt x="5" y="1"/>
                    <a:pt x="5" y="1"/>
                    <a:pt x="5" y="1"/>
                  </a:cubicBezTo>
                  <a:cubicBezTo>
                    <a:pt x="5" y="0"/>
                    <a:pt x="5" y="0"/>
                    <a:pt x="5" y="0"/>
                  </a:cubicBezTo>
                  <a:cubicBezTo>
                    <a:pt x="4" y="0"/>
                    <a:pt x="4" y="0"/>
                    <a:pt x="4" y="0"/>
                  </a:cubicBezTo>
                  <a:cubicBezTo>
                    <a:pt x="4"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6" name="Freeform 3221">
              <a:extLst>
                <a:ext uri="{FF2B5EF4-FFF2-40B4-BE49-F238E27FC236}">
                  <a16:creationId xmlns:a16="http://schemas.microsoft.com/office/drawing/2014/main" id="{C220EFBA-4AA8-D913-0270-408FB56428FA}"/>
                </a:ext>
              </a:extLst>
            </p:cNvPr>
            <p:cNvSpPr>
              <a:spLocks/>
            </p:cNvSpPr>
            <p:nvPr/>
          </p:nvSpPr>
          <p:spPr bwMode="auto">
            <a:xfrm>
              <a:off x="7250916" y="432963"/>
              <a:ext cx="38623" cy="38623"/>
            </a:xfrm>
            <a:custGeom>
              <a:avLst/>
              <a:gdLst>
                <a:gd name="T0" fmla="*/ 3 w 6"/>
                <a:gd name="T1" fmla="*/ 0 h 6"/>
                <a:gd name="T2" fmla="*/ 2 w 6"/>
                <a:gd name="T3" fmla="*/ 0 h 6"/>
                <a:gd name="T4" fmla="*/ 2 w 6"/>
                <a:gd name="T5" fmla="*/ 0 h 6"/>
                <a:gd name="T6" fmla="*/ 1 w 6"/>
                <a:gd name="T7" fmla="*/ 1 h 6"/>
                <a:gd name="T8" fmla="*/ 1 w 6"/>
                <a:gd name="T9" fmla="*/ 5 h 6"/>
                <a:gd name="T10" fmla="*/ 2 w 6"/>
                <a:gd name="T11" fmla="*/ 5 h 6"/>
                <a:gd name="T12" fmla="*/ 2 w 6"/>
                <a:gd name="T13" fmla="*/ 5 h 6"/>
                <a:gd name="T14" fmla="*/ 3 w 6"/>
                <a:gd name="T15" fmla="*/ 6 h 6"/>
                <a:gd name="T16" fmla="*/ 4 w 6"/>
                <a:gd name="T17" fmla="*/ 6 h 6"/>
                <a:gd name="T18" fmla="*/ 4 w 6"/>
                <a:gd name="T19" fmla="*/ 5 h 6"/>
                <a:gd name="T20" fmla="*/ 6 w 6"/>
                <a:gd name="T21" fmla="*/ 4 h 6"/>
                <a:gd name="T22" fmla="*/ 6 w 6"/>
                <a:gd name="T23" fmla="*/ 3 h 6"/>
                <a:gd name="T24" fmla="*/ 6 w 6"/>
                <a:gd name="T25" fmla="*/ 3 h 6"/>
                <a:gd name="T26" fmla="*/ 5 w 6"/>
                <a:gd name="T27" fmla="*/ 1 h 6"/>
                <a:gd name="T28" fmla="*/ 3 w 6"/>
                <a:gd name="T2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6">
                  <a:moveTo>
                    <a:pt x="3" y="0"/>
                  </a:moveTo>
                  <a:cubicBezTo>
                    <a:pt x="3" y="0"/>
                    <a:pt x="3" y="0"/>
                    <a:pt x="2" y="0"/>
                  </a:cubicBezTo>
                  <a:cubicBezTo>
                    <a:pt x="2" y="0"/>
                    <a:pt x="2" y="0"/>
                    <a:pt x="2" y="0"/>
                  </a:cubicBezTo>
                  <a:cubicBezTo>
                    <a:pt x="2" y="1"/>
                    <a:pt x="1" y="1"/>
                    <a:pt x="1" y="1"/>
                  </a:cubicBezTo>
                  <a:cubicBezTo>
                    <a:pt x="0" y="2"/>
                    <a:pt x="1" y="4"/>
                    <a:pt x="1" y="5"/>
                  </a:cubicBezTo>
                  <a:cubicBezTo>
                    <a:pt x="1" y="5"/>
                    <a:pt x="2" y="5"/>
                    <a:pt x="2" y="5"/>
                  </a:cubicBezTo>
                  <a:cubicBezTo>
                    <a:pt x="2" y="5"/>
                    <a:pt x="2" y="5"/>
                    <a:pt x="2" y="5"/>
                  </a:cubicBezTo>
                  <a:cubicBezTo>
                    <a:pt x="2" y="5"/>
                    <a:pt x="3" y="6"/>
                    <a:pt x="3" y="6"/>
                  </a:cubicBezTo>
                  <a:cubicBezTo>
                    <a:pt x="3" y="6"/>
                    <a:pt x="4" y="6"/>
                    <a:pt x="4" y="6"/>
                  </a:cubicBezTo>
                  <a:cubicBezTo>
                    <a:pt x="4" y="5"/>
                    <a:pt x="4" y="5"/>
                    <a:pt x="4" y="5"/>
                  </a:cubicBezTo>
                  <a:cubicBezTo>
                    <a:pt x="5" y="5"/>
                    <a:pt x="5" y="5"/>
                    <a:pt x="6" y="4"/>
                  </a:cubicBezTo>
                  <a:cubicBezTo>
                    <a:pt x="6" y="4"/>
                    <a:pt x="6" y="4"/>
                    <a:pt x="6" y="3"/>
                  </a:cubicBezTo>
                  <a:cubicBezTo>
                    <a:pt x="6" y="3"/>
                    <a:pt x="6" y="3"/>
                    <a:pt x="6" y="3"/>
                  </a:cubicBezTo>
                  <a:cubicBezTo>
                    <a:pt x="6" y="2"/>
                    <a:pt x="6" y="1"/>
                    <a:pt x="5" y="1"/>
                  </a:cubicBezTo>
                  <a:cubicBezTo>
                    <a:pt x="4" y="0"/>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7" name="Freeform 3222">
              <a:extLst>
                <a:ext uri="{FF2B5EF4-FFF2-40B4-BE49-F238E27FC236}">
                  <a16:creationId xmlns:a16="http://schemas.microsoft.com/office/drawing/2014/main" id="{7E935DC1-AF94-02E5-EEE6-460797942614}"/>
                </a:ext>
              </a:extLst>
            </p:cNvPr>
            <p:cNvSpPr>
              <a:spLocks/>
            </p:cNvSpPr>
            <p:nvPr/>
          </p:nvSpPr>
          <p:spPr bwMode="auto">
            <a:xfrm>
              <a:off x="8784814" y="706086"/>
              <a:ext cx="38623" cy="41382"/>
            </a:xfrm>
            <a:custGeom>
              <a:avLst/>
              <a:gdLst>
                <a:gd name="T0" fmla="*/ 3 w 6"/>
                <a:gd name="T1" fmla="*/ 0 h 6"/>
                <a:gd name="T2" fmla="*/ 1 w 6"/>
                <a:gd name="T3" fmla="*/ 1 h 6"/>
                <a:gd name="T4" fmla="*/ 1 w 6"/>
                <a:gd name="T5" fmla="*/ 1 h 6"/>
                <a:gd name="T6" fmla="*/ 1 w 6"/>
                <a:gd name="T7" fmla="*/ 2 h 6"/>
                <a:gd name="T8" fmla="*/ 0 w 6"/>
                <a:gd name="T9" fmla="*/ 3 h 6"/>
                <a:gd name="T10" fmla="*/ 1 w 6"/>
                <a:gd name="T11" fmla="*/ 3 h 6"/>
                <a:gd name="T12" fmla="*/ 2 w 6"/>
                <a:gd name="T13" fmla="*/ 5 h 6"/>
                <a:gd name="T14" fmla="*/ 3 w 6"/>
                <a:gd name="T15" fmla="*/ 6 h 6"/>
                <a:gd name="T16" fmla="*/ 5 w 6"/>
                <a:gd name="T17" fmla="*/ 5 h 6"/>
                <a:gd name="T18" fmla="*/ 5 w 6"/>
                <a:gd name="T19" fmla="*/ 5 h 6"/>
                <a:gd name="T20" fmla="*/ 5 w 6"/>
                <a:gd name="T21" fmla="*/ 4 h 6"/>
                <a:gd name="T22" fmla="*/ 6 w 6"/>
                <a:gd name="T23" fmla="*/ 4 h 6"/>
                <a:gd name="T24" fmla="*/ 6 w 6"/>
                <a:gd name="T25" fmla="*/ 4 h 6"/>
                <a:gd name="T26" fmla="*/ 5 w 6"/>
                <a:gd name="T27" fmla="*/ 1 h 6"/>
                <a:gd name="T28" fmla="*/ 5 w 6"/>
                <a:gd name="T29" fmla="*/ 1 h 6"/>
                <a:gd name="T30" fmla="*/ 5 w 6"/>
                <a:gd name="T31" fmla="*/ 1 h 6"/>
                <a:gd name="T32" fmla="*/ 3 w 6"/>
                <a:gd name="T3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 h="6">
                  <a:moveTo>
                    <a:pt x="3" y="0"/>
                  </a:moveTo>
                  <a:cubicBezTo>
                    <a:pt x="2" y="0"/>
                    <a:pt x="2" y="1"/>
                    <a:pt x="1" y="1"/>
                  </a:cubicBezTo>
                  <a:cubicBezTo>
                    <a:pt x="1" y="1"/>
                    <a:pt x="1" y="1"/>
                    <a:pt x="1" y="1"/>
                  </a:cubicBezTo>
                  <a:cubicBezTo>
                    <a:pt x="1" y="2"/>
                    <a:pt x="1" y="2"/>
                    <a:pt x="1" y="2"/>
                  </a:cubicBezTo>
                  <a:cubicBezTo>
                    <a:pt x="1" y="2"/>
                    <a:pt x="0" y="3"/>
                    <a:pt x="0" y="3"/>
                  </a:cubicBezTo>
                  <a:cubicBezTo>
                    <a:pt x="1" y="3"/>
                    <a:pt x="1" y="3"/>
                    <a:pt x="1" y="3"/>
                  </a:cubicBezTo>
                  <a:cubicBezTo>
                    <a:pt x="1" y="4"/>
                    <a:pt x="1" y="5"/>
                    <a:pt x="2" y="5"/>
                  </a:cubicBezTo>
                  <a:cubicBezTo>
                    <a:pt x="2" y="6"/>
                    <a:pt x="3" y="6"/>
                    <a:pt x="3" y="6"/>
                  </a:cubicBezTo>
                  <a:cubicBezTo>
                    <a:pt x="4" y="6"/>
                    <a:pt x="4" y="6"/>
                    <a:pt x="5" y="5"/>
                  </a:cubicBezTo>
                  <a:cubicBezTo>
                    <a:pt x="5" y="5"/>
                    <a:pt x="5" y="5"/>
                    <a:pt x="5" y="5"/>
                  </a:cubicBezTo>
                  <a:cubicBezTo>
                    <a:pt x="5" y="5"/>
                    <a:pt x="5" y="5"/>
                    <a:pt x="5" y="4"/>
                  </a:cubicBezTo>
                  <a:cubicBezTo>
                    <a:pt x="6" y="4"/>
                    <a:pt x="6" y="4"/>
                    <a:pt x="6" y="4"/>
                  </a:cubicBezTo>
                  <a:cubicBezTo>
                    <a:pt x="6" y="4"/>
                    <a:pt x="6" y="4"/>
                    <a:pt x="6" y="4"/>
                  </a:cubicBezTo>
                  <a:cubicBezTo>
                    <a:pt x="6" y="3"/>
                    <a:pt x="6" y="2"/>
                    <a:pt x="5" y="1"/>
                  </a:cubicBezTo>
                  <a:cubicBezTo>
                    <a:pt x="5" y="1"/>
                    <a:pt x="5" y="1"/>
                    <a:pt x="5" y="1"/>
                  </a:cubicBezTo>
                  <a:cubicBezTo>
                    <a:pt x="5" y="1"/>
                    <a:pt x="5" y="1"/>
                    <a:pt x="5" y="1"/>
                  </a:cubicBezTo>
                  <a:cubicBezTo>
                    <a:pt x="4" y="0"/>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8" name="Freeform 3223">
              <a:extLst>
                <a:ext uri="{FF2B5EF4-FFF2-40B4-BE49-F238E27FC236}">
                  <a16:creationId xmlns:a16="http://schemas.microsoft.com/office/drawing/2014/main" id="{9900D617-2E5B-9B60-D17C-A254CDB431FB}"/>
                </a:ext>
              </a:extLst>
            </p:cNvPr>
            <p:cNvSpPr>
              <a:spLocks/>
            </p:cNvSpPr>
            <p:nvPr/>
          </p:nvSpPr>
          <p:spPr bwMode="auto">
            <a:xfrm>
              <a:off x="9113112" y="372270"/>
              <a:ext cx="33106" cy="38623"/>
            </a:xfrm>
            <a:custGeom>
              <a:avLst/>
              <a:gdLst>
                <a:gd name="T0" fmla="*/ 2 w 5"/>
                <a:gd name="T1" fmla="*/ 0 h 6"/>
                <a:gd name="T2" fmla="*/ 0 w 5"/>
                <a:gd name="T3" fmla="*/ 2 h 6"/>
                <a:gd name="T4" fmla="*/ 0 w 5"/>
                <a:gd name="T5" fmla="*/ 4 h 6"/>
                <a:gd name="T6" fmla="*/ 0 w 5"/>
                <a:gd name="T7" fmla="*/ 4 h 6"/>
                <a:gd name="T8" fmla="*/ 0 w 5"/>
                <a:gd name="T9" fmla="*/ 5 h 6"/>
                <a:gd name="T10" fmla="*/ 1 w 5"/>
                <a:gd name="T11" fmla="*/ 5 h 6"/>
                <a:gd name="T12" fmla="*/ 1 w 5"/>
                <a:gd name="T13" fmla="*/ 5 h 6"/>
                <a:gd name="T14" fmla="*/ 2 w 5"/>
                <a:gd name="T15" fmla="*/ 6 h 6"/>
                <a:gd name="T16" fmla="*/ 2 w 5"/>
                <a:gd name="T17" fmla="*/ 6 h 6"/>
                <a:gd name="T18" fmla="*/ 2 w 5"/>
                <a:gd name="T19" fmla="*/ 6 h 6"/>
                <a:gd name="T20" fmla="*/ 4 w 5"/>
                <a:gd name="T21" fmla="*/ 5 h 6"/>
                <a:gd name="T22" fmla="*/ 5 w 5"/>
                <a:gd name="T23" fmla="*/ 5 h 6"/>
                <a:gd name="T24" fmla="*/ 5 w 5"/>
                <a:gd name="T25" fmla="*/ 5 h 6"/>
                <a:gd name="T26" fmla="*/ 5 w 5"/>
                <a:gd name="T27" fmla="*/ 4 h 6"/>
                <a:gd name="T28" fmla="*/ 5 w 5"/>
                <a:gd name="T29" fmla="*/ 3 h 6"/>
                <a:gd name="T30" fmla="*/ 4 w 5"/>
                <a:gd name="T31" fmla="*/ 1 h 6"/>
                <a:gd name="T32" fmla="*/ 2 w 5"/>
                <a:gd name="T3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 h="6">
                  <a:moveTo>
                    <a:pt x="2" y="0"/>
                  </a:moveTo>
                  <a:cubicBezTo>
                    <a:pt x="2" y="0"/>
                    <a:pt x="1" y="1"/>
                    <a:pt x="0" y="2"/>
                  </a:cubicBezTo>
                  <a:cubicBezTo>
                    <a:pt x="0" y="2"/>
                    <a:pt x="0" y="3"/>
                    <a:pt x="0" y="4"/>
                  </a:cubicBezTo>
                  <a:cubicBezTo>
                    <a:pt x="0" y="4"/>
                    <a:pt x="0" y="4"/>
                    <a:pt x="0" y="4"/>
                  </a:cubicBezTo>
                  <a:cubicBezTo>
                    <a:pt x="0" y="5"/>
                    <a:pt x="0" y="5"/>
                    <a:pt x="0" y="5"/>
                  </a:cubicBezTo>
                  <a:cubicBezTo>
                    <a:pt x="1" y="5"/>
                    <a:pt x="1" y="5"/>
                    <a:pt x="1" y="5"/>
                  </a:cubicBezTo>
                  <a:cubicBezTo>
                    <a:pt x="1" y="5"/>
                    <a:pt x="1" y="5"/>
                    <a:pt x="1" y="5"/>
                  </a:cubicBezTo>
                  <a:cubicBezTo>
                    <a:pt x="1" y="6"/>
                    <a:pt x="1" y="6"/>
                    <a:pt x="2" y="6"/>
                  </a:cubicBezTo>
                  <a:cubicBezTo>
                    <a:pt x="2" y="6"/>
                    <a:pt x="2" y="6"/>
                    <a:pt x="2" y="6"/>
                  </a:cubicBezTo>
                  <a:cubicBezTo>
                    <a:pt x="2" y="6"/>
                    <a:pt x="2" y="6"/>
                    <a:pt x="2" y="6"/>
                  </a:cubicBezTo>
                  <a:cubicBezTo>
                    <a:pt x="3" y="6"/>
                    <a:pt x="4" y="6"/>
                    <a:pt x="4" y="5"/>
                  </a:cubicBezTo>
                  <a:cubicBezTo>
                    <a:pt x="4" y="5"/>
                    <a:pt x="5" y="5"/>
                    <a:pt x="5" y="5"/>
                  </a:cubicBezTo>
                  <a:cubicBezTo>
                    <a:pt x="5" y="5"/>
                    <a:pt x="5" y="5"/>
                    <a:pt x="5" y="5"/>
                  </a:cubicBezTo>
                  <a:cubicBezTo>
                    <a:pt x="5" y="4"/>
                    <a:pt x="5" y="4"/>
                    <a:pt x="5" y="4"/>
                  </a:cubicBezTo>
                  <a:cubicBezTo>
                    <a:pt x="5" y="4"/>
                    <a:pt x="5" y="3"/>
                    <a:pt x="5" y="3"/>
                  </a:cubicBezTo>
                  <a:cubicBezTo>
                    <a:pt x="5" y="2"/>
                    <a:pt x="5" y="1"/>
                    <a:pt x="4" y="1"/>
                  </a:cubicBezTo>
                  <a:cubicBezTo>
                    <a:pt x="4" y="1"/>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9" name="Freeform 3224">
              <a:extLst>
                <a:ext uri="{FF2B5EF4-FFF2-40B4-BE49-F238E27FC236}">
                  <a16:creationId xmlns:a16="http://schemas.microsoft.com/office/drawing/2014/main" id="{C348ADB5-8982-A97B-FB19-532675ED15F7}"/>
                </a:ext>
              </a:extLst>
            </p:cNvPr>
            <p:cNvSpPr>
              <a:spLocks/>
            </p:cNvSpPr>
            <p:nvPr/>
          </p:nvSpPr>
          <p:spPr bwMode="auto">
            <a:xfrm>
              <a:off x="9648322" y="871614"/>
              <a:ext cx="41382" cy="33106"/>
            </a:xfrm>
            <a:custGeom>
              <a:avLst/>
              <a:gdLst>
                <a:gd name="T0" fmla="*/ 3 w 6"/>
                <a:gd name="T1" fmla="*/ 0 h 5"/>
                <a:gd name="T2" fmla="*/ 1 w 6"/>
                <a:gd name="T3" fmla="*/ 0 h 5"/>
                <a:gd name="T4" fmla="*/ 1 w 6"/>
                <a:gd name="T5" fmla="*/ 1 h 5"/>
                <a:gd name="T6" fmla="*/ 0 w 6"/>
                <a:gd name="T7" fmla="*/ 1 h 5"/>
                <a:gd name="T8" fmla="*/ 0 w 6"/>
                <a:gd name="T9" fmla="*/ 3 h 5"/>
                <a:gd name="T10" fmla="*/ 0 w 6"/>
                <a:gd name="T11" fmla="*/ 3 h 5"/>
                <a:gd name="T12" fmla="*/ 1 w 6"/>
                <a:gd name="T13" fmla="*/ 4 h 5"/>
                <a:gd name="T14" fmla="*/ 3 w 6"/>
                <a:gd name="T15" fmla="*/ 5 h 5"/>
                <a:gd name="T16" fmla="*/ 5 w 6"/>
                <a:gd name="T17" fmla="*/ 4 h 5"/>
                <a:gd name="T18" fmla="*/ 4 w 6"/>
                <a:gd name="T19" fmla="*/ 0 h 5"/>
                <a:gd name="T20" fmla="*/ 3 w 6"/>
                <a:gd name="T2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5">
                  <a:moveTo>
                    <a:pt x="3" y="0"/>
                  </a:moveTo>
                  <a:cubicBezTo>
                    <a:pt x="2" y="0"/>
                    <a:pt x="1" y="0"/>
                    <a:pt x="1" y="0"/>
                  </a:cubicBezTo>
                  <a:cubicBezTo>
                    <a:pt x="1" y="0"/>
                    <a:pt x="1" y="0"/>
                    <a:pt x="1" y="1"/>
                  </a:cubicBezTo>
                  <a:cubicBezTo>
                    <a:pt x="1" y="1"/>
                    <a:pt x="1" y="1"/>
                    <a:pt x="0" y="1"/>
                  </a:cubicBezTo>
                  <a:cubicBezTo>
                    <a:pt x="0" y="1"/>
                    <a:pt x="0" y="2"/>
                    <a:pt x="0" y="3"/>
                  </a:cubicBezTo>
                  <a:cubicBezTo>
                    <a:pt x="0" y="3"/>
                    <a:pt x="0" y="3"/>
                    <a:pt x="0" y="3"/>
                  </a:cubicBezTo>
                  <a:cubicBezTo>
                    <a:pt x="0" y="4"/>
                    <a:pt x="1" y="4"/>
                    <a:pt x="1" y="4"/>
                  </a:cubicBezTo>
                  <a:cubicBezTo>
                    <a:pt x="2" y="5"/>
                    <a:pt x="2" y="5"/>
                    <a:pt x="3" y="5"/>
                  </a:cubicBezTo>
                  <a:cubicBezTo>
                    <a:pt x="4" y="5"/>
                    <a:pt x="4" y="5"/>
                    <a:pt x="5" y="4"/>
                  </a:cubicBezTo>
                  <a:cubicBezTo>
                    <a:pt x="6" y="3"/>
                    <a:pt x="6" y="1"/>
                    <a:pt x="4" y="0"/>
                  </a:cubicBezTo>
                  <a:cubicBezTo>
                    <a:pt x="4"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0" name="Freeform 3225">
              <a:extLst>
                <a:ext uri="{FF2B5EF4-FFF2-40B4-BE49-F238E27FC236}">
                  <a16:creationId xmlns:a16="http://schemas.microsoft.com/office/drawing/2014/main" id="{D21F6FAC-1DD1-E1C9-102A-B73D3E439C21}"/>
                </a:ext>
              </a:extLst>
            </p:cNvPr>
            <p:cNvSpPr>
              <a:spLocks/>
            </p:cNvSpPr>
            <p:nvPr/>
          </p:nvSpPr>
          <p:spPr bwMode="auto">
            <a:xfrm>
              <a:off x="7121252" y="-118799"/>
              <a:ext cx="38623" cy="38623"/>
            </a:xfrm>
            <a:custGeom>
              <a:avLst/>
              <a:gdLst>
                <a:gd name="T0" fmla="*/ 3 w 6"/>
                <a:gd name="T1" fmla="*/ 0 h 6"/>
                <a:gd name="T2" fmla="*/ 0 w 6"/>
                <a:gd name="T3" fmla="*/ 1 h 6"/>
                <a:gd name="T4" fmla="*/ 0 w 6"/>
                <a:gd name="T5" fmla="*/ 1 h 6"/>
                <a:gd name="T6" fmla="*/ 0 w 6"/>
                <a:gd name="T7" fmla="*/ 2 h 6"/>
                <a:gd name="T8" fmla="*/ 1 w 6"/>
                <a:gd name="T9" fmla="*/ 5 h 6"/>
                <a:gd name="T10" fmla="*/ 2 w 6"/>
                <a:gd name="T11" fmla="*/ 6 h 6"/>
                <a:gd name="T12" fmla="*/ 3 w 6"/>
                <a:gd name="T13" fmla="*/ 6 h 6"/>
                <a:gd name="T14" fmla="*/ 3 w 6"/>
                <a:gd name="T15" fmla="*/ 6 h 6"/>
                <a:gd name="T16" fmla="*/ 4 w 6"/>
                <a:gd name="T17" fmla="*/ 5 h 6"/>
                <a:gd name="T18" fmla="*/ 4 w 6"/>
                <a:gd name="T19" fmla="*/ 5 h 6"/>
                <a:gd name="T20" fmla="*/ 5 w 6"/>
                <a:gd name="T21" fmla="*/ 5 h 6"/>
                <a:gd name="T22" fmla="*/ 4 w 6"/>
                <a:gd name="T23" fmla="*/ 1 h 6"/>
                <a:gd name="T24" fmla="*/ 3 w 6"/>
                <a:gd name="T2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6">
                  <a:moveTo>
                    <a:pt x="3" y="0"/>
                  </a:moveTo>
                  <a:cubicBezTo>
                    <a:pt x="2" y="0"/>
                    <a:pt x="1" y="1"/>
                    <a:pt x="0" y="1"/>
                  </a:cubicBezTo>
                  <a:cubicBezTo>
                    <a:pt x="0" y="1"/>
                    <a:pt x="0" y="1"/>
                    <a:pt x="0" y="1"/>
                  </a:cubicBezTo>
                  <a:cubicBezTo>
                    <a:pt x="0" y="2"/>
                    <a:pt x="0" y="2"/>
                    <a:pt x="0" y="2"/>
                  </a:cubicBezTo>
                  <a:cubicBezTo>
                    <a:pt x="0" y="3"/>
                    <a:pt x="0" y="4"/>
                    <a:pt x="1" y="5"/>
                  </a:cubicBezTo>
                  <a:cubicBezTo>
                    <a:pt x="1" y="5"/>
                    <a:pt x="2" y="6"/>
                    <a:pt x="2" y="6"/>
                  </a:cubicBezTo>
                  <a:cubicBezTo>
                    <a:pt x="2" y="6"/>
                    <a:pt x="3" y="6"/>
                    <a:pt x="3" y="6"/>
                  </a:cubicBezTo>
                  <a:cubicBezTo>
                    <a:pt x="3" y="6"/>
                    <a:pt x="3" y="6"/>
                    <a:pt x="3" y="6"/>
                  </a:cubicBezTo>
                  <a:cubicBezTo>
                    <a:pt x="3" y="6"/>
                    <a:pt x="4" y="6"/>
                    <a:pt x="4" y="5"/>
                  </a:cubicBezTo>
                  <a:cubicBezTo>
                    <a:pt x="4" y="5"/>
                    <a:pt x="4" y="5"/>
                    <a:pt x="4" y="5"/>
                  </a:cubicBezTo>
                  <a:cubicBezTo>
                    <a:pt x="4" y="5"/>
                    <a:pt x="5" y="5"/>
                    <a:pt x="5" y="5"/>
                  </a:cubicBezTo>
                  <a:cubicBezTo>
                    <a:pt x="6" y="3"/>
                    <a:pt x="5" y="2"/>
                    <a:pt x="4" y="1"/>
                  </a:cubicBezTo>
                  <a:cubicBezTo>
                    <a:pt x="4"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1" name="Freeform 3226">
              <a:extLst>
                <a:ext uri="{FF2B5EF4-FFF2-40B4-BE49-F238E27FC236}">
                  <a16:creationId xmlns:a16="http://schemas.microsoft.com/office/drawing/2014/main" id="{60378028-9BB4-A1C6-3B1C-47A3CAC9FC1C}"/>
                </a:ext>
              </a:extLst>
            </p:cNvPr>
            <p:cNvSpPr>
              <a:spLocks/>
            </p:cNvSpPr>
            <p:nvPr/>
          </p:nvSpPr>
          <p:spPr bwMode="auto">
            <a:xfrm>
              <a:off x="7278504" y="137771"/>
              <a:ext cx="24829" cy="24829"/>
            </a:xfrm>
            <a:custGeom>
              <a:avLst/>
              <a:gdLst>
                <a:gd name="T0" fmla="*/ 2 w 4"/>
                <a:gd name="T1" fmla="*/ 0 h 4"/>
                <a:gd name="T2" fmla="*/ 1 w 4"/>
                <a:gd name="T3" fmla="*/ 0 h 4"/>
                <a:gd name="T4" fmla="*/ 0 w 4"/>
                <a:gd name="T5" fmla="*/ 0 h 4"/>
                <a:gd name="T6" fmla="*/ 0 w 4"/>
                <a:gd name="T7" fmla="*/ 1 h 4"/>
                <a:gd name="T8" fmla="*/ 0 w 4"/>
                <a:gd name="T9" fmla="*/ 2 h 4"/>
                <a:gd name="T10" fmla="*/ 0 w 4"/>
                <a:gd name="T11" fmla="*/ 2 h 4"/>
                <a:gd name="T12" fmla="*/ 0 w 4"/>
                <a:gd name="T13" fmla="*/ 3 h 4"/>
                <a:gd name="T14" fmla="*/ 0 w 4"/>
                <a:gd name="T15" fmla="*/ 3 h 4"/>
                <a:gd name="T16" fmla="*/ 0 w 4"/>
                <a:gd name="T17" fmla="*/ 3 h 4"/>
                <a:gd name="T18" fmla="*/ 2 w 4"/>
                <a:gd name="T19" fmla="*/ 4 h 4"/>
                <a:gd name="T20" fmla="*/ 3 w 4"/>
                <a:gd name="T21" fmla="*/ 3 h 4"/>
                <a:gd name="T22" fmla="*/ 3 w 4"/>
                <a:gd name="T23" fmla="*/ 3 h 4"/>
                <a:gd name="T24" fmla="*/ 3 w 4"/>
                <a:gd name="T25" fmla="*/ 2 h 4"/>
                <a:gd name="T26" fmla="*/ 4 w 4"/>
                <a:gd name="T27" fmla="*/ 2 h 4"/>
                <a:gd name="T28" fmla="*/ 4 w 4"/>
                <a:gd name="T29" fmla="*/ 2 h 4"/>
                <a:gd name="T30" fmla="*/ 3 w 4"/>
                <a:gd name="T31" fmla="*/ 0 h 4"/>
                <a:gd name="T32" fmla="*/ 2 w 4"/>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4">
                  <a:moveTo>
                    <a:pt x="2" y="0"/>
                  </a:moveTo>
                  <a:cubicBezTo>
                    <a:pt x="1" y="0"/>
                    <a:pt x="1" y="0"/>
                    <a:pt x="1" y="0"/>
                  </a:cubicBezTo>
                  <a:cubicBezTo>
                    <a:pt x="1" y="0"/>
                    <a:pt x="1" y="0"/>
                    <a:pt x="0" y="0"/>
                  </a:cubicBezTo>
                  <a:cubicBezTo>
                    <a:pt x="0" y="0"/>
                    <a:pt x="0" y="0"/>
                    <a:pt x="0" y="1"/>
                  </a:cubicBezTo>
                  <a:cubicBezTo>
                    <a:pt x="0" y="1"/>
                    <a:pt x="0" y="1"/>
                    <a:pt x="0" y="2"/>
                  </a:cubicBezTo>
                  <a:cubicBezTo>
                    <a:pt x="0" y="2"/>
                    <a:pt x="0" y="2"/>
                    <a:pt x="0" y="2"/>
                  </a:cubicBezTo>
                  <a:cubicBezTo>
                    <a:pt x="0" y="2"/>
                    <a:pt x="0" y="2"/>
                    <a:pt x="0" y="3"/>
                  </a:cubicBezTo>
                  <a:cubicBezTo>
                    <a:pt x="0" y="3"/>
                    <a:pt x="0" y="3"/>
                    <a:pt x="0" y="3"/>
                  </a:cubicBezTo>
                  <a:cubicBezTo>
                    <a:pt x="0" y="3"/>
                    <a:pt x="0" y="3"/>
                    <a:pt x="0" y="3"/>
                  </a:cubicBezTo>
                  <a:cubicBezTo>
                    <a:pt x="1" y="4"/>
                    <a:pt x="1" y="4"/>
                    <a:pt x="2" y="4"/>
                  </a:cubicBezTo>
                  <a:cubicBezTo>
                    <a:pt x="2" y="4"/>
                    <a:pt x="3" y="3"/>
                    <a:pt x="3" y="3"/>
                  </a:cubicBezTo>
                  <a:cubicBezTo>
                    <a:pt x="3" y="3"/>
                    <a:pt x="3" y="3"/>
                    <a:pt x="3" y="3"/>
                  </a:cubicBezTo>
                  <a:cubicBezTo>
                    <a:pt x="3" y="3"/>
                    <a:pt x="3" y="2"/>
                    <a:pt x="3" y="2"/>
                  </a:cubicBezTo>
                  <a:cubicBezTo>
                    <a:pt x="3" y="2"/>
                    <a:pt x="3" y="2"/>
                    <a:pt x="4" y="2"/>
                  </a:cubicBezTo>
                  <a:cubicBezTo>
                    <a:pt x="4" y="2"/>
                    <a:pt x="4" y="2"/>
                    <a:pt x="4" y="2"/>
                  </a:cubicBezTo>
                  <a:cubicBezTo>
                    <a:pt x="4" y="1"/>
                    <a:pt x="3" y="1"/>
                    <a:pt x="3"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2" name="Freeform 3227">
              <a:extLst>
                <a:ext uri="{FF2B5EF4-FFF2-40B4-BE49-F238E27FC236}">
                  <a16:creationId xmlns:a16="http://schemas.microsoft.com/office/drawing/2014/main" id="{376B5FE1-3D03-4E6B-C7E4-1DE4FD7B715E}"/>
                </a:ext>
              </a:extLst>
            </p:cNvPr>
            <p:cNvSpPr>
              <a:spLocks/>
            </p:cNvSpPr>
            <p:nvPr/>
          </p:nvSpPr>
          <p:spPr bwMode="auto">
            <a:xfrm>
              <a:off x="6897788" y="-242945"/>
              <a:ext cx="24829" cy="24829"/>
            </a:xfrm>
            <a:custGeom>
              <a:avLst/>
              <a:gdLst>
                <a:gd name="T0" fmla="*/ 2 w 4"/>
                <a:gd name="T1" fmla="*/ 0 h 4"/>
                <a:gd name="T2" fmla="*/ 0 w 4"/>
                <a:gd name="T3" fmla="*/ 1 h 4"/>
                <a:gd name="T4" fmla="*/ 1 w 4"/>
                <a:gd name="T5" fmla="*/ 4 h 4"/>
                <a:gd name="T6" fmla="*/ 2 w 4"/>
                <a:gd name="T7" fmla="*/ 4 h 4"/>
                <a:gd name="T8" fmla="*/ 3 w 4"/>
                <a:gd name="T9" fmla="*/ 4 h 4"/>
                <a:gd name="T10" fmla="*/ 3 w 4"/>
                <a:gd name="T11" fmla="*/ 4 h 4"/>
                <a:gd name="T12" fmla="*/ 3 w 4"/>
                <a:gd name="T13" fmla="*/ 3 h 4"/>
                <a:gd name="T14" fmla="*/ 3 w 4"/>
                <a:gd name="T15" fmla="*/ 3 h 4"/>
                <a:gd name="T16" fmla="*/ 4 w 4"/>
                <a:gd name="T17" fmla="*/ 3 h 4"/>
                <a:gd name="T18" fmla="*/ 3 w 4"/>
                <a:gd name="T19" fmla="*/ 1 h 4"/>
                <a:gd name="T20" fmla="*/ 2 w 4"/>
                <a:gd name="T2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4">
                  <a:moveTo>
                    <a:pt x="2" y="0"/>
                  </a:moveTo>
                  <a:cubicBezTo>
                    <a:pt x="1" y="0"/>
                    <a:pt x="1" y="1"/>
                    <a:pt x="0" y="1"/>
                  </a:cubicBezTo>
                  <a:cubicBezTo>
                    <a:pt x="0" y="2"/>
                    <a:pt x="0" y="3"/>
                    <a:pt x="1" y="4"/>
                  </a:cubicBezTo>
                  <a:cubicBezTo>
                    <a:pt x="1" y="4"/>
                    <a:pt x="1" y="4"/>
                    <a:pt x="2" y="4"/>
                  </a:cubicBezTo>
                  <a:cubicBezTo>
                    <a:pt x="2" y="4"/>
                    <a:pt x="2" y="4"/>
                    <a:pt x="3" y="4"/>
                  </a:cubicBezTo>
                  <a:cubicBezTo>
                    <a:pt x="3" y="4"/>
                    <a:pt x="3" y="4"/>
                    <a:pt x="3" y="4"/>
                  </a:cubicBezTo>
                  <a:cubicBezTo>
                    <a:pt x="3" y="4"/>
                    <a:pt x="3" y="4"/>
                    <a:pt x="3" y="3"/>
                  </a:cubicBezTo>
                  <a:cubicBezTo>
                    <a:pt x="3" y="3"/>
                    <a:pt x="3" y="3"/>
                    <a:pt x="3" y="3"/>
                  </a:cubicBezTo>
                  <a:cubicBezTo>
                    <a:pt x="4" y="3"/>
                    <a:pt x="4" y="3"/>
                    <a:pt x="4" y="3"/>
                  </a:cubicBezTo>
                  <a:cubicBezTo>
                    <a:pt x="4" y="2"/>
                    <a:pt x="4" y="1"/>
                    <a:pt x="3" y="1"/>
                  </a:cubicBezTo>
                  <a:cubicBezTo>
                    <a:pt x="3"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3" name="Freeform 3228">
              <a:extLst>
                <a:ext uri="{FF2B5EF4-FFF2-40B4-BE49-F238E27FC236}">
                  <a16:creationId xmlns:a16="http://schemas.microsoft.com/office/drawing/2014/main" id="{48AD4282-D5BA-0A2B-BEDB-A47334B15041}"/>
                </a:ext>
              </a:extLst>
            </p:cNvPr>
            <p:cNvSpPr>
              <a:spLocks/>
            </p:cNvSpPr>
            <p:nvPr/>
          </p:nvSpPr>
          <p:spPr bwMode="auto">
            <a:xfrm>
              <a:off x="7107458" y="137771"/>
              <a:ext cx="24829" cy="24829"/>
            </a:xfrm>
            <a:custGeom>
              <a:avLst/>
              <a:gdLst>
                <a:gd name="T0" fmla="*/ 2 w 4"/>
                <a:gd name="T1" fmla="*/ 0 h 4"/>
                <a:gd name="T2" fmla="*/ 2 w 4"/>
                <a:gd name="T3" fmla="*/ 0 h 4"/>
                <a:gd name="T4" fmla="*/ 1 w 4"/>
                <a:gd name="T5" fmla="*/ 0 h 4"/>
                <a:gd name="T6" fmla="*/ 1 w 4"/>
                <a:gd name="T7" fmla="*/ 1 h 4"/>
                <a:gd name="T8" fmla="*/ 1 w 4"/>
                <a:gd name="T9" fmla="*/ 3 h 4"/>
                <a:gd name="T10" fmla="*/ 1 w 4"/>
                <a:gd name="T11" fmla="*/ 3 h 4"/>
                <a:gd name="T12" fmla="*/ 2 w 4"/>
                <a:gd name="T13" fmla="*/ 4 h 4"/>
                <a:gd name="T14" fmla="*/ 2 w 4"/>
                <a:gd name="T15" fmla="*/ 4 h 4"/>
                <a:gd name="T16" fmla="*/ 3 w 4"/>
                <a:gd name="T17" fmla="*/ 4 h 4"/>
                <a:gd name="T18" fmla="*/ 3 w 4"/>
                <a:gd name="T19" fmla="*/ 3 h 4"/>
                <a:gd name="T20" fmla="*/ 4 w 4"/>
                <a:gd name="T21" fmla="*/ 3 h 4"/>
                <a:gd name="T22" fmla="*/ 4 w 4"/>
                <a:gd name="T23" fmla="*/ 2 h 4"/>
                <a:gd name="T24" fmla="*/ 4 w 4"/>
                <a:gd name="T25" fmla="*/ 2 h 4"/>
                <a:gd name="T26" fmla="*/ 3 w 4"/>
                <a:gd name="T27" fmla="*/ 0 h 4"/>
                <a:gd name="T28" fmla="*/ 3 w 4"/>
                <a:gd name="T29" fmla="*/ 0 h 4"/>
                <a:gd name="T30" fmla="*/ 2 w 4"/>
                <a:gd name="T31" fmla="*/ 0 h 4"/>
                <a:gd name="T32" fmla="*/ 2 w 4"/>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4">
                  <a:moveTo>
                    <a:pt x="2" y="0"/>
                  </a:moveTo>
                  <a:cubicBezTo>
                    <a:pt x="2" y="0"/>
                    <a:pt x="2" y="0"/>
                    <a:pt x="2" y="0"/>
                  </a:cubicBezTo>
                  <a:cubicBezTo>
                    <a:pt x="1" y="0"/>
                    <a:pt x="1" y="0"/>
                    <a:pt x="1" y="0"/>
                  </a:cubicBezTo>
                  <a:cubicBezTo>
                    <a:pt x="1" y="0"/>
                    <a:pt x="1" y="0"/>
                    <a:pt x="1" y="1"/>
                  </a:cubicBezTo>
                  <a:cubicBezTo>
                    <a:pt x="0" y="2"/>
                    <a:pt x="0" y="3"/>
                    <a:pt x="1" y="3"/>
                  </a:cubicBezTo>
                  <a:cubicBezTo>
                    <a:pt x="1" y="3"/>
                    <a:pt x="1" y="3"/>
                    <a:pt x="1" y="3"/>
                  </a:cubicBezTo>
                  <a:cubicBezTo>
                    <a:pt x="1" y="3"/>
                    <a:pt x="1" y="3"/>
                    <a:pt x="2" y="4"/>
                  </a:cubicBezTo>
                  <a:cubicBezTo>
                    <a:pt x="2" y="4"/>
                    <a:pt x="2" y="4"/>
                    <a:pt x="2" y="4"/>
                  </a:cubicBezTo>
                  <a:cubicBezTo>
                    <a:pt x="3" y="4"/>
                    <a:pt x="3" y="4"/>
                    <a:pt x="3" y="4"/>
                  </a:cubicBezTo>
                  <a:cubicBezTo>
                    <a:pt x="3" y="3"/>
                    <a:pt x="3" y="3"/>
                    <a:pt x="3" y="3"/>
                  </a:cubicBezTo>
                  <a:cubicBezTo>
                    <a:pt x="4" y="3"/>
                    <a:pt x="4" y="3"/>
                    <a:pt x="4" y="3"/>
                  </a:cubicBezTo>
                  <a:cubicBezTo>
                    <a:pt x="4" y="3"/>
                    <a:pt x="4" y="2"/>
                    <a:pt x="4" y="2"/>
                  </a:cubicBezTo>
                  <a:cubicBezTo>
                    <a:pt x="4" y="2"/>
                    <a:pt x="4" y="2"/>
                    <a:pt x="4" y="2"/>
                  </a:cubicBezTo>
                  <a:cubicBezTo>
                    <a:pt x="4" y="1"/>
                    <a:pt x="4" y="0"/>
                    <a:pt x="3" y="0"/>
                  </a:cubicBezTo>
                  <a:cubicBezTo>
                    <a:pt x="3" y="0"/>
                    <a:pt x="3" y="0"/>
                    <a:pt x="3" y="0"/>
                  </a:cubicBezTo>
                  <a:cubicBezTo>
                    <a:pt x="3" y="0"/>
                    <a:pt x="3"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4" name="Freeform 3229">
              <a:extLst>
                <a:ext uri="{FF2B5EF4-FFF2-40B4-BE49-F238E27FC236}">
                  <a16:creationId xmlns:a16="http://schemas.microsoft.com/office/drawing/2014/main" id="{8B51ABB8-144A-46D9-FF0E-36C12490A8C2}"/>
                </a:ext>
              </a:extLst>
            </p:cNvPr>
            <p:cNvSpPr>
              <a:spLocks/>
            </p:cNvSpPr>
            <p:nvPr/>
          </p:nvSpPr>
          <p:spPr bwMode="auto">
            <a:xfrm>
              <a:off x="7303333" y="728156"/>
              <a:ext cx="27588" cy="24829"/>
            </a:xfrm>
            <a:custGeom>
              <a:avLst/>
              <a:gdLst>
                <a:gd name="T0" fmla="*/ 2 w 4"/>
                <a:gd name="T1" fmla="*/ 0 h 4"/>
                <a:gd name="T2" fmla="*/ 2 w 4"/>
                <a:gd name="T3" fmla="*/ 0 h 4"/>
                <a:gd name="T4" fmla="*/ 1 w 4"/>
                <a:gd name="T5" fmla="*/ 0 h 4"/>
                <a:gd name="T6" fmla="*/ 0 w 4"/>
                <a:gd name="T7" fmla="*/ 1 h 4"/>
                <a:gd name="T8" fmla="*/ 0 w 4"/>
                <a:gd name="T9" fmla="*/ 2 h 4"/>
                <a:gd name="T10" fmla="*/ 0 w 4"/>
                <a:gd name="T11" fmla="*/ 3 h 4"/>
                <a:gd name="T12" fmla="*/ 1 w 4"/>
                <a:gd name="T13" fmla="*/ 4 h 4"/>
                <a:gd name="T14" fmla="*/ 1 w 4"/>
                <a:gd name="T15" fmla="*/ 4 h 4"/>
                <a:gd name="T16" fmla="*/ 1 w 4"/>
                <a:gd name="T17" fmla="*/ 4 h 4"/>
                <a:gd name="T18" fmla="*/ 2 w 4"/>
                <a:gd name="T19" fmla="*/ 4 h 4"/>
                <a:gd name="T20" fmla="*/ 3 w 4"/>
                <a:gd name="T21" fmla="*/ 3 h 4"/>
                <a:gd name="T22" fmla="*/ 3 w 4"/>
                <a:gd name="T23" fmla="*/ 1 h 4"/>
                <a:gd name="T24" fmla="*/ 3 w 4"/>
                <a:gd name="T25" fmla="*/ 1 h 4"/>
                <a:gd name="T26" fmla="*/ 3 w 4"/>
                <a:gd name="T27" fmla="*/ 1 h 4"/>
                <a:gd name="T28" fmla="*/ 3 w 4"/>
                <a:gd name="T29" fmla="*/ 1 h 4"/>
                <a:gd name="T30" fmla="*/ 3 w 4"/>
                <a:gd name="T31" fmla="*/ 0 h 4"/>
                <a:gd name="T32" fmla="*/ 2 w 4"/>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4">
                  <a:moveTo>
                    <a:pt x="2" y="0"/>
                  </a:moveTo>
                  <a:cubicBezTo>
                    <a:pt x="2" y="0"/>
                    <a:pt x="2" y="0"/>
                    <a:pt x="2" y="0"/>
                  </a:cubicBezTo>
                  <a:cubicBezTo>
                    <a:pt x="2" y="0"/>
                    <a:pt x="1" y="0"/>
                    <a:pt x="1" y="0"/>
                  </a:cubicBezTo>
                  <a:cubicBezTo>
                    <a:pt x="1" y="0"/>
                    <a:pt x="0" y="1"/>
                    <a:pt x="0" y="1"/>
                  </a:cubicBezTo>
                  <a:cubicBezTo>
                    <a:pt x="0" y="1"/>
                    <a:pt x="0" y="2"/>
                    <a:pt x="0" y="2"/>
                  </a:cubicBezTo>
                  <a:cubicBezTo>
                    <a:pt x="0" y="3"/>
                    <a:pt x="0" y="3"/>
                    <a:pt x="0" y="3"/>
                  </a:cubicBezTo>
                  <a:cubicBezTo>
                    <a:pt x="0" y="3"/>
                    <a:pt x="0" y="4"/>
                    <a:pt x="1" y="4"/>
                  </a:cubicBezTo>
                  <a:cubicBezTo>
                    <a:pt x="1" y="4"/>
                    <a:pt x="1" y="4"/>
                    <a:pt x="1" y="4"/>
                  </a:cubicBezTo>
                  <a:cubicBezTo>
                    <a:pt x="1" y="4"/>
                    <a:pt x="1" y="4"/>
                    <a:pt x="1" y="4"/>
                  </a:cubicBezTo>
                  <a:cubicBezTo>
                    <a:pt x="1" y="4"/>
                    <a:pt x="2" y="4"/>
                    <a:pt x="2" y="4"/>
                  </a:cubicBezTo>
                  <a:cubicBezTo>
                    <a:pt x="2" y="4"/>
                    <a:pt x="3" y="4"/>
                    <a:pt x="3" y="3"/>
                  </a:cubicBezTo>
                  <a:cubicBezTo>
                    <a:pt x="4" y="3"/>
                    <a:pt x="4" y="2"/>
                    <a:pt x="3" y="1"/>
                  </a:cubicBezTo>
                  <a:cubicBezTo>
                    <a:pt x="3" y="1"/>
                    <a:pt x="3" y="1"/>
                    <a:pt x="3" y="1"/>
                  </a:cubicBezTo>
                  <a:cubicBezTo>
                    <a:pt x="3" y="1"/>
                    <a:pt x="3" y="1"/>
                    <a:pt x="3" y="1"/>
                  </a:cubicBezTo>
                  <a:cubicBezTo>
                    <a:pt x="3" y="1"/>
                    <a:pt x="3" y="1"/>
                    <a:pt x="3" y="1"/>
                  </a:cubicBezTo>
                  <a:cubicBezTo>
                    <a:pt x="3" y="0"/>
                    <a:pt x="3" y="0"/>
                    <a:pt x="3"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5" name="Freeform 3230">
              <a:extLst>
                <a:ext uri="{FF2B5EF4-FFF2-40B4-BE49-F238E27FC236}">
                  <a16:creationId xmlns:a16="http://schemas.microsoft.com/office/drawing/2014/main" id="{EE1CE3AF-3C01-7EF0-9ACB-76BA731CE807}"/>
                </a:ext>
              </a:extLst>
            </p:cNvPr>
            <p:cNvSpPr>
              <a:spLocks/>
            </p:cNvSpPr>
            <p:nvPr/>
          </p:nvSpPr>
          <p:spPr bwMode="auto">
            <a:xfrm>
              <a:off x="6883994" y="824715"/>
              <a:ext cx="27588" cy="19312"/>
            </a:xfrm>
            <a:custGeom>
              <a:avLst/>
              <a:gdLst>
                <a:gd name="T0" fmla="*/ 2 w 4"/>
                <a:gd name="T1" fmla="*/ 0 h 3"/>
                <a:gd name="T2" fmla="*/ 1 w 4"/>
                <a:gd name="T3" fmla="*/ 0 h 3"/>
                <a:gd name="T4" fmla="*/ 1 w 4"/>
                <a:gd name="T5" fmla="*/ 3 h 3"/>
                <a:gd name="T6" fmla="*/ 2 w 4"/>
                <a:gd name="T7" fmla="*/ 3 h 3"/>
                <a:gd name="T8" fmla="*/ 4 w 4"/>
                <a:gd name="T9" fmla="*/ 3 h 3"/>
                <a:gd name="T10" fmla="*/ 4 w 4"/>
                <a:gd name="T11" fmla="*/ 2 h 3"/>
                <a:gd name="T12" fmla="*/ 4 w 4"/>
                <a:gd name="T13" fmla="*/ 2 h 3"/>
                <a:gd name="T14" fmla="*/ 4 w 4"/>
                <a:gd name="T15" fmla="*/ 1 h 3"/>
                <a:gd name="T16" fmla="*/ 4 w 4"/>
                <a:gd name="T17" fmla="*/ 1 h 3"/>
                <a:gd name="T18" fmla="*/ 4 w 4"/>
                <a:gd name="T19" fmla="*/ 0 h 3"/>
                <a:gd name="T20" fmla="*/ 3 w 4"/>
                <a:gd name="T21" fmla="*/ 0 h 3"/>
                <a:gd name="T22" fmla="*/ 3 w 4"/>
                <a:gd name="T23" fmla="*/ 0 h 3"/>
                <a:gd name="T24" fmla="*/ 2 w 4"/>
                <a:gd name="T25"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3">
                  <a:moveTo>
                    <a:pt x="2" y="0"/>
                  </a:moveTo>
                  <a:cubicBezTo>
                    <a:pt x="2" y="0"/>
                    <a:pt x="1" y="0"/>
                    <a:pt x="1" y="0"/>
                  </a:cubicBezTo>
                  <a:cubicBezTo>
                    <a:pt x="0" y="1"/>
                    <a:pt x="0" y="2"/>
                    <a:pt x="1" y="3"/>
                  </a:cubicBezTo>
                  <a:cubicBezTo>
                    <a:pt x="2" y="3"/>
                    <a:pt x="2" y="3"/>
                    <a:pt x="2" y="3"/>
                  </a:cubicBezTo>
                  <a:cubicBezTo>
                    <a:pt x="3" y="3"/>
                    <a:pt x="4" y="3"/>
                    <a:pt x="4" y="3"/>
                  </a:cubicBezTo>
                  <a:cubicBezTo>
                    <a:pt x="4" y="2"/>
                    <a:pt x="4" y="2"/>
                    <a:pt x="4" y="2"/>
                  </a:cubicBezTo>
                  <a:cubicBezTo>
                    <a:pt x="4" y="2"/>
                    <a:pt x="4" y="2"/>
                    <a:pt x="4" y="2"/>
                  </a:cubicBezTo>
                  <a:cubicBezTo>
                    <a:pt x="4" y="2"/>
                    <a:pt x="4" y="1"/>
                    <a:pt x="4" y="1"/>
                  </a:cubicBezTo>
                  <a:cubicBezTo>
                    <a:pt x="4" y="1"/>
                    <a:pt x="4" y="1"/>
                    <a:pt x="4" y="1"/>
                  </a:cubicBezTo>
                  <a:cubicBezTo>
                    <a:pt x="4" y="1"/>
                    <a:pt x="4" y="0"/>
                    <a:pt x="4" y="0"/>
                  </a:cubicBezTo>
                  <a:cubicBezTo>
                    <a:pt x="4" y="0"/>
                    <a:pt x="4" y="0"/>
                    <a:pt x="3" y="0"/>
                  </a:cubicBezTo>
                  <a:cubicBezTo>
                    <a:pt x="3" y="0"/>
                    <a:pt x="3" y="0"/>
                    <a:pt x="3" y="0"/>
                  </a:cubicBezTo>
                  <a:cubicBezTo>
                    <a:pt x="3" y="0"/>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6" name="Freeform 3231">
              <a:extLst>
                <a:ext uri="{FF2B5EF4-FFF2-40B4-BE49-F238E27FC236}">
                  <a16:creationId xmlns:a16="http://schemas.microsoft.com/office/drawing/2014/main" id="{A916DDBB-45A8-D092-5CA0-990F89A7737C}"/>
                </a:ext>
              </a:extLst>
            </p:cNvPr>
            <p:cNvSpPr>
              <a:spLocks/>
            </p:cNvSpPr>
            <p:nvPr/>
          </p:nvSpPr>
          <p:spPr bwMode="auto">
            <a:xfrm>
              <a:off x="7794401" y="347440"/>
              <a:ext cx="27588" cy="24829"/>
            </a:xfrm>
            <a:custGeom>
              <a:avLst/>
              <a:gdLst>
                <a:gd name="T0" fmla="*/ 2 w 4"/>
                <a:gd name="T1" fmla="*/ 0 h 4"/>
                <a:gd name="T2" fmla="*/ 0 w 4"/>
                <a:gd name="T3" fmla="*/ 1 h 4"/>
                <a:gd name="T4" fmla="*/ 0 w 4"/>
                <a:gd name="T5" fmla="*/ 1 h 4"/>
                <a:gd name="T6" fmla="*/ 0 w 4"/>
                <a:gd name="T7" fmla="*/ 1 h 4"/>
                <a:gd name="T8" fmla="*/ 0 w 4"/>
                <a:gd name="T9" fmla="*/ 2 h 4"/>
                <a:gd name="T10" fmla="*/ 0 w 4"/>
                <a:gd name="T11" fmla="*/ 2 h 4"/>
                <a:gd name="T12" fmla="*/ 0 w 4"/>
                <a:gd name="T13" fmla="*/ 3 h 4"/>
                <a:gd name="T14" fmla="*/ 0 w 4"/>
                <a:gd name="T15" fmla="*/ 3 h 4"/>
                <a:gd name="T16" fmla="*/ 1 w 4"/>
                <a:gd name="T17" fmla="*/ 3 h 4"/>
                <a:gd name="T18" fmla="*/ 2 w 4"/>
                <a:gd name="T19" fmla="*/ 4 h 4"/>
                <a:gd name="T20" fmla="*/ 3 w 4"/>
                <a:gd name="T21" fmla="*/ 3 h 4"/>
                <a:gd name="T22" fmla="*/ 3 w 4"/>
                <a:gd name="T23" fmla="*/ 3 h 4"/>
                <a:gd name="T24" fmla="*/ 3 w 4"/>
                <a:gd name="T25" fmla="*/ 3 h 4"/>
                <a:gd name="T26" fmla="*/ 3 w 4"/>
                <a:gd name="T27" fmla="*/ 2 h 4"/>
                <a:gd name="T28" fmla="*/ 4 w 4"/>
                <a:gd name="T29" fmla="*/ 2 h 4"/>
                <a:gd name="T30" fmla="*/ 3 w 4"/>
                <a:gd name="T31" fmla="*/ 1 h 4"/>
                <a:gd name="T32" fmla="*/ 3 w 4"/>
                <a:gd name="T33" fmla="*/ 0 h 4"/>
                <a:gd name="T34" fmla="*/ 3 w 4"/>
                <a:gd name="T35" fmla="*/ 0 h 4"/>
                <a:gd name="T36" fmla="*/ 2 w 4"/>
                <a:gd name="T3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 h="4">
                  <a:moveTo>
                    <a:pt x="2" y="0"/>
                  </a:moveTo>
                  <a:cubicBezTo>
                    <a:pt x="1" y="0"/>
                    <a:pt x="0" y="0"/>
                    <a:pt x="0" y="1"/>
                  </a:cubicBezTo>
                  <a:cubicBezTo>
                    <a:pt x="0" y="1"/>
                    <a:pt x="0" y="1"/>
                    <a:pt x="0" y="1"/>
                  </a:cubicBezTo>
                  <a:cubicBezTo>
                    <a:pt x="0" y="1"/>
                    <a:pt x="0" y="1"/>
                    <a:pt x="0" y="1"/>
                  </a:cubicBezTo>
                  <a:cubicBezTo>
                    <a:pt x="0" y="1"/>
                    <a:pt x="0" y="1"/>
                    <a:pt x="0" y="2"/>
                  </a:cubicBezTo>
                  <a:cubicBezTo>
                    <a:pt x="0" y="2"/>
                    <a:pt x="0" y="2"/>
                    <a:pt x="0" y="2"/>
                  </a:cubicBezTo>
                  <a:cubicBezTo>
                    <a:pt x="0" y="2"/>
                    <a:pt x="0" y="3"/>
                    <a:pt x="0" y="3"/>
                  </a:cubicBezTo>
                  <a:cubicBezTo>
                    <a:pt x="0" y="3"/>
                    <a:pt x="0" y="3"/>
                    <a:pt x="0" y="3"/>
                  </a:cubicBezTo>
                  <a:cubicBezTo>
                    <a:pt x="0" y="3"/>
                    <a:pt x="0" y="3"/>
                    <a:pt x="1" y="3"/>
                  </a:cubicBezTo>
                  <a:cubicBezTo>
                    <a:pt x="1" y="4"/>
                    <a:pt x="1" y="4"/>
                    <a:pt x="2" y="4"/>
                  </a:cubicBezTo>
                  <a:cubicBezTo>
                    <a:pt x="2" y="4"/>
                    <a:pt x="3" y="4"/>
                    <a:pt x="3" y="3"/>
                  </a:cubicBezTo>
                  <a:cubicBezTo>
                    <a:pt x="3" y="3"/>
                    <a:pt x="3" y="3"/>
                    <a:pt x="3" y="3"/>
                  </a:cubicBezTo>
                  <a:cubicBezTo>
                    <a:pt x="3" y="3"/>
                    <a:pt x="3" y="3"/>
                    <a:pt x="3" y="3"/>
                  </a:cubicBezTo>
                  <a:cubicBezTo>
                    <a:pt x="3" y="3"/>
                    <a:pt x="3" y="3"/>
                    <a:pt x="3" y="2"/>
                  </a:cubicBezTo>
                  <a:cubicBezTo>
                    <a:pt x="4" y="2"/>
                    <a:pt x="4" y="2"/>
                    <a:pt x="4" y="2"/>
                  </a:cubicBezTo>
                  <a:cubicBezTo>
                    <a:pt x="4" y="2"/>
                    <a:pt x="3" y="1"/>
                    <a:pt x="3" y="1"/>
                  </a:cubicBezTo>
                  <a:cubicBezTo>
                    <a:pt x="3" y="1"/>
                    <a:pt x="3" y="0"/>
                    <a:pt x="3" y="0"/>
                  </a:cubicBezTo>
                  <a:cubicBezTo>
                    <a:pt x="3" y="0"/>
                    <a:pt x="3" y="0"/>
                    <a:pt x="3"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7" name="Freeform 3232">
              <a:extLst>
                <a:ext uri="{FF2B5EF4-FFF2-40B4-BE49-F238E27FC236}">
                  <a16:creationId xmlns:a16="http://schemas.microsoft.com/office/drawing/2014/main" id="{5EC2CD44-D4B7-64EF-0194-C15ABA898CB3}"/>
                </a:ext>
              </a:extLst>
            </p:cNvPr>
            <p:cNvSpPr>
              <a:spLocks/>
            </p:cNvSpPr>
            <p:nvPr/>
          </p:nvSpPr>
          <p:spPr bwMode="auto">
            <a:xfrm>
              <a:off x="8337887" y="758503"/>
              <a:ext cx="22070" cy="27588"/>
            </a:xfrm>
            <a:custGeom>
              <a:avLst/>
              <a:gdLst>
                <a:gd name="T0" fmla="*/ 2 w 3"/>
                <a:gd name="T1" fmla="*/ 0 h 4"/>
                <a:gd name="T2" fmla="*/ 1 w 3"/>
                <a:gd name="T3" fmla="*/ 0 h 4"/>
                <a:gd name="T4" fmla="*/ 0 w 3"/>
                <a:gd name="T5" fmla="*/ 1 h 4"/>
                <a:gd name="T6" fmla="*/ 0 w 3"/>
                <a:gd name="T7" fmla="*/ 1 h 4"/>
                <a:gd name="T8" fmla="*/ 0 w 3"/>
                <a:gd name="T9" fmla="*/ 1 h 4"/>
                <a:gd name="T10" fmla="*/ 0 w 3"/>
                <a:gd name="T11" fmla="*/ 3 h 4"/>
                <a:gd name="T12" fmla="*/ 0 w 3"/>
                <a:gd name="T13" fmla="*/ 3 h 4"/>
                <a:gd name="T14" fmla="*/ 0 w 3"/>
                <a:gd name="T15" fmla="*/ 4 h 4"/>
                <a:gd name="T16" fmla="*/ 2 w 3"/>
                <a:gd name="T17" fmla="*/ 4 h 4"/>
                <a:gd name="T18" fmla="*/ 3 w 3"/>
                <a:gd name="T19" fmla="*/ 3 h 4"/>
                <a:gd name="T20" fmla="*/ 3 w 3"/>
                <a:gd name="T21" fmla="*/ 3 h 4"/>
                <a:gd name="T22" fmla="*/ 3 w 3"/>
                <a:gd name="T23" fmla="*/ 2 h 4"/>
                <a:gd name="T24" fmla="*/ 3 w 3"/>
                <a:gd name="T25" fmla="*/ 2 h 4"/>
                <a:gd name="T26" fmla="*/ 3 w 3"/>
                <a:gd name="T27" fmla="*/ 2 h 4"/>
                <a:gd name="T28" fmla="*/ 3 w 3"/>
                <a:gd name="T29" fmla="*/ 2 h 4"/>
                <a:gd name="T30" fmla="*/ 3 w 3"/>
                <a:gd name="T31" fmla="*/ 1 h 4"/>
                <a:gd name="T32" fmla="*/ 3 w 3"/>
                <a:gd name="T33" fmla="*/ 1 h 4"/>
                <a:gd name="T34" fmla="*/ 2 w 3"/>
                <a:gd name="T35" fmla="*/ 0 h 4"/>
                <a:gd name="T36" fmla="*/ 2 w 3"/>
                <a:gd name="T3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 h="4">
                  <a:moveTo>
                    <a:pt x="2" y="0"/>
                  </a:moveTo>
                  <a:cubicBezTo>
                    <a:pt x="1" y="0"/>
                    <a:pt x="1" y="0"/>
                    <a:pt x="1" y="0"/>
                  </a:cubicBezTo>
                  <a:cubicBezTo>
                    <a:pt x="1" y="0"/>
                    <a:pt x="0" y="1"/>
                    <a:pt x="0" y="1"/>
                  </a:cubicBezTo>
                  <a:cubicBezTo>
                    <a:pt x="0" y="1"/>
                    <a:pt x="0" y="1"/>
                    <a:pt x="0" y="1"/>
                  </a:cubicBezTo>
                  <a:cubicBezTo>
                    <a:pt x="0" y="1"/>
                    <a:pt x="0" y="1"/>
                    <a:pt x="0" y="1"/>
                  </a:cubicBezTo>
                  <a:cubicBezTo>
                    <a:pt x="0" y="2"/>
                    <a:pt x="0" y="2"/>
                    <a:pt x="0" y="3"/>
                  </a:cubicBezTo>
                  <a:cubicBezTo>
                    <a:pt x="0" y="3"/>
                    <a:pt x="0" y="3"/>
                    <a:pt x="0" y="3"/>
                  </a:cubicBezTo>
                  <a:cubicBezTo>
                    <a:pt x="0" y="3"/>
                    <a:pt x="0" y="4"/>
                    <a:pt x="0" y="4"/>
                  </a:cubicBezTo>
                  <a:cubicBezTo>
                    <a:pt x="1" y="4"/>
                    <a:pt x="1" y="4"/>
                    <a:pt x="2" y="4"/>
                  </a:cubicBezTo>
                  <a:cubicBezTo>
                    <a:pt x="2" y="4"/>
                    <a:pt x="3" y="4"/>
                    <a:pt x="3" y="3"/>
                  </a:cubicBezTo>
                  <a:cubicBezTo>
                    <a:pt x="3" y="3"/>
                    <a:pt x="3" y="3"/>
                    <a:pt x="3" y="3"/>
                  </a:cubicBezTo>
                  <a:cubicBezTo>
                    <a:pt x="3" y="3"/>
                    <a:pt x="3" y="2"/>
                    <a:pt x="3" y="2"/>
                  </a:cubicBezTo>
                  <a:cubicBezTo>
                    <a:pt x="3" y="2"/>
                    <a:pt x="3" y="2"/>
                    <a:pt x="3" y="2"/>
                  </a:cubicBezTo>
                  <a:cubicBezTo>
                    <a:pt x="3" y="2"/>
                    <a:pt x="3" y="2"/>
                    <a:pt x="3" y="2"/>
                  </a:cubicBezTo>
                  <a:cubicBezTo>
                    <a:pt x="3" y="2"/>
                    <a:pt x="3" y="2"/>
                    <a:pt x="3" y="2"/>
                  </a:cubicBezTo>
                  <a:cubicBezTo>
                    <a:pt x="3" y="2"/>
                    <a:pt x="3" y="1"/>
                    <a:pt x="3" y="1"/>
                  </a:cubicBezTo>
                  <a:cubicBezTo>
                    <a:pt x="3" y="1"/>
                    <a:pt x="3" y="1"/>
                    <a:pt x="3" y="1"/>
                  </a:cubicBezTo>
                  <a:cubicBezTo>
                    <a:pt x="2" y="1"/>
                    <a:pt x="2"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8" name="Freeform 3233">
              <a:extLst>
                <a:ext uri="{FF2B5EF4-FFF2-40B4-BE49-F238E27FC236}">
                  <a16:creationId xmlns:a16="http://schemas.microsoft.com/office/drawing/2014/main" id="{06CE18C1-97F9-F2E5-F40A-7718E04619A4}"/>
                </a:ext>
              </a:extLst>
            </p:cNvPr>
            <p:cNvSpPr>
              <a:spLocks/>
            </p:cNvSpPr>
            <p:nvPr/>
          </p:nvSpPr>
          <p:spPr bwMode="auto">
            <a:xfrm>
              <a:off x="7998553" y="832991"/>
              <a:ext cx="24829" cy="24829"/>
            </a:xfrm>
            <a:custGeom>
              <a:avLst/>
              <a:gdLst>
                <a:gd name="T0" fmla="*/ 2 w 4"/>
                <a:gd name="T1" fmla="*/ 0 h 4"/>
                <a:gd name="T2" fmla="*/ 1 w 4"/>
                <a:gd name="T3" fmla="*/ 1 h 4"/>
                <a:gd name="T4" fmla="*/ 1 w 4"/>
                <a:gd name="T5" fmla="*/ 4 h 4"/>
                <a:gd name="T6" fmla="*/ 2 w 4"/>
                <a:gd name="T7" fmla="*/ 4 h 4"/>
                <a:gd name="T8" fmla="*/ 4 w 4"/>
                <a:gd name="T9" fmla="*/ 3 h 4"/>
                <a:gd name="T10" fmla="*/ 4 w 4"/>
                <a:gd name="T11" fmla="*/ 2 h 4"/>
                <a:gd name="T12" fmla="*/ 4 w 4"/>
                <a:gd name="T13" fmla="*/ 2 h 4"/>
                <a:gd name="T14" fmla="*/ 4 w 4"/>
                <a:gd name="T15" fmla="*/ 1 h 4"/>
                <a:gd name="T16" fmla="*/ 3 w 4"/>
                <a:gd name="T17" fmla="*/ 1 h 4"/>
                <a:gd name="T18" fmla="*/ 3 w 4"/>
                <a:gd name="T19" fmla="*/ 1 h 4"/>
                <a:gd name="T20" fmla="*/ 2 w 4"/>
                <a:gd name="T2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4">
                  <a:moveTo>
                    <a:pt x="2" y="0"/>
                  </a:moveTo>
                  <a:cubicBezTo>
                    <a:pt x="2" y="0"/>
                    <a:pt x="1" y="1"/>
                    <a:pt x="1" y="1"/>
                  </a:cubicBezTo>
                  <a:cubicBezTo>
                    <a:pt x="0" y="2"/>
                    <a:pt x="0" y="3"/>
                    <a:pt x="1" y="4"/>
                  </a:cubicBezTo>
                  <a:cubicBezTo>
                    <a:pt x="1" y="4"/>
                    <a:pt x="2" y="4"/>
                    <a:pt x="2" y="4"/>
                  </a:cubicBezTo>
                  <a:cubicBezTo>
                    <a:pt x="3" y="4"/>
                    <a:pt x="3" y="4"/>
                    <a:pt x="4" y="3"/>
                  </a:cubicBezTo>
                  <a:cubicBezTo>
                    <a:pt x="4" y="3"/>
                    <a:pt x="4" y="3"/>
                    <a:pt x="4" y="2"/>
                  </a:cubicBezTo>
                  <a:cubicBezTo>
                    <a:pt x="4" y="2"/>
                    <a:pt x="4" y="2"/>
                    <a:pt x="4" y="2"/>
                  </a:cubicBezTo>
                  <a:cubicBezTo>
                    <a:pt x="4" y="1"/>
                    <a:pt x="4" y="1"/>
                    <a:pt x="4" y="1"/>
                  </a:cubicBezTo>
                  <a:cubicBezTo>
                    <a:pt x="4" y="1"/>
                    <a:pt x="3" y="1"/>
                    <a:pt x="3" y="1"/>
                  </a:cubicBezTo>
                  <a:cubicBezTo>
                    <a:pt x="3" y="1"/>
                    <a:pt x="3" y="1"/>
                    <a:pt x="3" y="1"/>
                  </a:cubicBezTo>
                  <a:cubicBezTo>
                    <a:pt x="3" y="1"/>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9" name="Freeform 3234">
              <a:extLst>
                <a:ext uri="{FF2B5EF4-FFF2-40B4-BE49-F238E27FC236}">
                  <a16:creationId xmlns:a16="http://schemas.microsoft.com/office/drawing/2014/main" id="{BD826F9E-7608-CA47-FC3B-51348DBC6DE2}"/>
                </a:ext>
              </a:extLst>
            </p:cNvPr>
            <p:cNvSpPr>
              <a:spLocks/>
            </p:cNvSpPr>
            <p:nvPr/>
          </p:nvSpPr>
          <p:spPr bwMode="auto">
            <a:xfrm>
              <a:off x="9008278" y="1834439"/>
              <a:ext cx="44141" cy="46900"/>
            </a:xfrm>
            <a:custGeom>
              <a:avLst/>
              <a:gdLst>
                <a:gd name="T0" fmla="*/ 4 w 7"/>
                <a:gd name="T1" fmla="*/ 0 h 7"/>
                <a:gd name="T2" fmla="*/ 3 w 7"/>
                <a:gd name="T3" fmla="*/ 0 h 7"/>
                <a:gd name="T4" fmla="*/ 2 w 7"/>
                <a:gd name="T5" fmla="*/ 1 h 7"/>
                <a:gd name="T6" fmla="*/ 1 w 7"/>
                <a:gd name="T7" fmla="*/ 1 h 7"/>
                <a:gd name="T8" fmla="*/ 0 w 7"/>
                <a:gd name="T9" fmla="*/ 3 h 7"/>
                <a:gd name="T10" fmla="*/ 0 w 7"/>
                <a:gd name="T11" fmla="*/ 3 h 7"/>
                <a:gd name="T12" fmla="*/ 0 w 7"/>
                <a:gd name="T13" fmla="*/ 4 h 7"/>
                <a:gd name="T14" fmla="*/ 4 w 7"/>
                <a:gd name="T15" fmla="*/ 7 h 7"/>
                <a:gd name="T16" fmla="*/ 4 w 7"/>
                <a:gd name="T17" fmla="*/ 7 h 7"/>
                <a:gd name="T18" fmla="*/ 6 w 7"/>
                <a:gd name="T19" fmla="*/ 6 h 7"/>
                <a:gd name="T20" fmla="*/ 6 w 7"/>
                <a:gd name="T21" fmla="*/ 6 h 7"/>
                <a:gd name="T22" fmla="*/ 7 w 7"/>
                <a:gd name="T23" fmla="*/ 4 h 7"/>
                <a:gd name="T24" fmla="*/ 7 w 7"/>
                <a:gd name="T25" fmla="*/ 4 h 7"/>
                <a:gd name="T26" fmla="*/ 7 w 7"/>
                <a:gd name="T27" fmla="*/ 3 h 7"/>
                <a:gd name="T28" fmla="*/ 6 w 7"/>
                <a:gd name="T29" fmla="*/ 1 h 7"/>
                <a:gd name="T30" fmla="*/ 6 w 7"/>
                <a:gd name="T31" fmla="*/ 1 h 7"/>
                <a:gd name="T32" fmla="*/ 4 w 7"/>
                <a:gd name="T33"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 h="7">
                  <a:moveTo>
                    <a:pt x="4" y="0"/>
                  </a:moveTo>
                  <a:cubicBezTo>
                    <a:pt x="3" y="0"/>
                    <a:pt x="3" y="0"/>
                    <a:pt x="3" y="0"/>
                  </a:cubicBezTo>
                  <a:cubicBezTo>
                    <a:pt x="2" y="0"/>
                    <a:pt x="2" y="0"/>
                    <a:pt x="2" y="1"/>
                  </a:cubicBezTo>
                  <a:cubicBezTo>
                    <a:pt x="2" y="1"/>
                    <a:pt x="1" y="1"/>
                    <a:pt x="1" y="1"/>
                  </a:cubicBezTo>
                  <a:cubicBezTo>
                    <a:pt x="1" y="1"/>
                    <a:pt x="0" y="2"/>
                    <a:pt x="0" y="3"/>
                  </a:cubicBezTo>
                  <a:cubicBezTo>
                    <a:pt x="0" y="3"/>
                    <a:pt x="0" y="3"/>
                    <a:pt x="0" y="3"/>
                  </a:cubicBezTo>
                  <a:cubicBezTo>
                    <a:pt x="0" y="3"/>
                    <a:pt x="0" y="4"/>
                    <a:pt x="0" y="4"/>
                  </a:cubicBezTo>
                  <a:cubicBezTo>
                    <a:pt x="0" y="6"/>
                    <a:pt x="2" y="7"/>
                    <a:pt x="4" y="7"/>
                  </a:cubicBezTo>
                  <a:cubicBezTo>
                    <a:pt x="4" y="7"/>
                    <a:pt x="4" y="7"/>
                    <a:pt x="4" y="7"/>
                  </a:cubicBezTo>
                  <a:cubicBezTo>
                    <a:pt x="5" y="7"/>
                    <a:pt x="6" y="6"/>
                    <a:pt x="6" y="6"/>
                  </a:cubicBezTo>
                  <a:cubicBezTo>
                    <a:pt x="6" y="6"/>
                    <a:pt x="6" y="6"/>
                    <a:pt x="6" y="6"/>
                  </a:cubicBezTo>
                  <a:cubicBezTo>
                    <a:pt x="7" y="5"/>
                    <a:pt x="7" y="5"/>
                    <a:pt x="7" y="4"/>
                  </a:cubicBezTo>
                  <a:cubicBezTo>
                    <a:pt x="7" y="4"/>
                    <a:pt x="7" y="4"/>
                    <a:pt x="7" y="4"/>
                  </a:cubicBezTo>
                  <a:cubicBezTo>
                    <a:pt x="7" y="3"/>
                    <a:pt x="7" y="3"/>
                    <a:pt x="7" y="3"/>
                  </a:cubicBezTo>
                  <a:cubicBezTo>
                    <a:pt x="7" y="2"/>
                    <a:pt x="7" y="1"/>
                    <a:pt x="6" y="1"/>
                  </a:cubicBezTo>
                  <a:cubicBezTo>
                    <a:pt x="6" y="1"/>
                    <a:pt x="6" y="1"/>
                    <a:pt x="6" y="1"/>
                  </a:cubicBezTo>
                  <a:cubicBezTo>
                    <a:pt x="5" y="0"/>
                    <a:pt x="4"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0" name="Freeform 3235">
              <a:extLst>
                <a:ext uri="{FF2B5EF4-FFF2-40B4-BE49-F238E27FC236}">
                  <a16:creationId xmlns:a16="http://schemas.microsoft.com/office/drawing/2014/main" id="{188D88D7-27A9-FD8B-451A-07022543C8F5}"/>
                </a:ext>
              </a:extLst>
            </p:cNvPr>
            <p:cNvSpPr>
              <a:spLocks/>
            </p:cNvSpPr>
            <p:nvPr/>
          </p:nvSpPr>
          <p:spPr bwMode="auto">
            <a:xfrm>
              <a:off x="9524175" y="2325507"/>
              <a:ext cx="52417" cy="46900"/>
            </a:xfrm>
            <a:custGeom>
              <a:avLst/>
              <a:gdLst>
                <a:gd name="T0" fmla="*/ 4 w 8"/>
                <a:gd name="T1" fmla="*/ 0 h 7"/>
                <a:gd name="T2" fmla="*/ 3 w 8"/>
                <a:gd name="T3" fmla="*/ 0 h 7"/>
                <a:gd name="T4" fmla="*/ 2 w 8"/>
                <a:gd name="T5" fmla="*/ 0 h 7"/>
                <a:gd name="T6" fmla="*/ 2 w 8"/>
                <a:gd name="T7" fmla="*/ 1 h 7"/>
                <a:gd name="T8" fmla="*/ 1 w 8"/>
                <a:gd name="T9" fmla="*/ 1 h 7"/>
                <a:gd name="T10" fmla="*/ 1 w 8"/>
                <a:gd name="T11" fmla="*/ 1 h 7"/>
                <a:gd name="T12" fmla="*/ 0 w 8"/>
                <a:gd name="T13" fmla="*/ 4 h 7"/>
                <a:gd name="T14" fmla="*/ 1 w 8"/>
                <a:gd name="T15" fmla="*/ 6 h 7"/>
                <a:gd name="T16" fmla="*/ 2 w 8"/>
                <a:gd name="T17" fmla="*/ 6 h 7"/>
                <a:gd name="T18" fmla="*/ 4 w 8"/>
                <a:gd name="T19" fmla="*/ 7 h 7"/>
                <a:gd name="T20" fmla="*/ 5 w 8"/>
                <a:gd name="T21" fmla="*/ 7 h 7"/>
                <a:gd name="T22" fmla="*/ 5 w 8"/>
                <a:gd name="T23" fmla="*/ 7 h 7"/>
                <a:gd name="T24" fmla="*/ 5 w 8"/>
                <a:gd name="T25" fmla="*/ 7 h 7"/>
                <a:gd name="T26" fmla="*/ 7 w 8"/>
                <a:gd name="T27" fmla="*/ 3 h 7"/>
                <a:gd name="T28" fmla="*/ 5 w 8"/>
                <a:gd name="T29" fmla="*/ 0 h 7"/>
                <a:gd name="T30" fmla="*/ 5 w 8"/>
                <a:gd name="T31" fmla="*/ 0 h 7"/>
                <a:gd name="T32" fmla="*/ 4 w 8"/>
                <a:gd name="T33"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 h="7">
                  <a:moveTo>
                    <a:pt x="4" y="0"/>
                  </a:moveTo>
                  <a:cubicBezTo>
                    <a:pt x="4" y="0"/>
                    <a:pt x="3" y="0"/>
                    <a:pt x="3" y="0"/>
                  </a:cubicBezTo>
                  <a:cubicBezTo>
                    <a:pt x="3" y="0"/>
                    <a:pt x="2" y="0"/>
                    <a:pt x="2" y="0"/>
                  </a:cubicBezTo>
                  <a:cubicBezTo>
                    <a:pt x="2" y="1"/>
                    <a:pt x="2" y="1"/>
                    <a:pt x="2" y="1"/>
                  </a:cubicBezTo>
                  <a:cubicBezTo>
                    <a:pt x="2" y="1"/>
                    <a:pt x="2" y="1"/>
                    <a:pt x="1" y="1"/>
                  </a:cubicBezTo>
                  <a:cubicBezTo>
                    <a:pt x="1" y="1"/>
                    <a:pt x="1" y="1"/>
                    <a:pt x="1" y="1"/>
                  </a:cubicBezTo>
                  <a:cubicBezTo>
                    <a:pt x="1" y="2"/>
                    <a:pt x="0" y="3"/>
                    <a:pt x="0" y="4"/>
                  </a:cubicBezTo>
                  <a:cubicBezTo>
                    <a:pt x="1" y="5"/>
                    <a:pt x="1" y="5"/>
                    <a:pt x="1" y="6"/>
                  </a:cubicBezTo>
                  <a:cubicBezTo>
                    <a:pt x="1" y="6"/>
                    <a:pt x="2" y="6"/>
                    <a:pt x="2" y="6"/>
                  </a:cubicBezTo>
                  <a:cubicBezTo>
                    <a:pt x="2" y="7"/>
                    <a:pt x="3" y="7"/>
                    <a:pt x="4" y="7"/>
                  </a:cubicBezTo>
                  <a:cubicBezTo>
                    <a:pt x="4" y="7"/>
                    <a:pt x="4" y="7"/>
                    <a:pt x="5" y="7"/>
                  </a:cubicBezTo>
                  <a:cubicBezTo>
                    <a:pt x="5" y="7"/>
                    <a:pt x="5" y="7"/>
                    <a:pt x="5" y="7"/>
                  </a:cubicBezTo>
                  <a:cubicBezTo>
                    <a:pt x="5" y="7"/>
                    <a:pt x="5" y="7"/>
                    <a:pt x="5" y="7"/>
                  </a:cubicBezTo>
                  <a:cubicBezTo>
                    <a:pt x="7" y="6"/>
                    <a:pt x="8" y="5"/>
                    <a:pt x="7" y="3"/>
                  </a:cubicBezTo>
                  <a:cubicBezTo>
                    <a:pt x="7" y="2"/>
                    <a:pt x="6" y="1"/>
                    <a:pt x="5" y="0"/>
                  </a:cubicBezTo>
                  <a:cubicBezTo>
                    <a:pt x="5" y="0"/>
                    <a:pt x="5" y="0"/>
                    <a:pt x="5" y="0"/>
                  </a:cubicBezTo>
                  <a:cubicBezTo>
                    <a:pt x="5" y="0"/>
                    <a:pt x="4"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1" name="Freeform 3236">
              <a:extLst>
                <a:ext uri="{FF2B5EF4-FFF2-40B4-BE49-F238E27FC236}">
                  <a16:creationId xmlns:a16="http://schemas.microsoft.com/office/drawing/2014/main" id="{11969108-85D9-61AB-281F-6F5BB6774FCB}"/>
                </a:ext>
              </a:extLst>
            </p:cNvPr>
            <p:cNvSpPr>
              <a:spLocks/>
            </p:cNvSpPr>
            <p:nvPr/>
          </p:nvSpPr>
          <p:spPr bwMode="auto">
            <a:xfrm>
              <a:off x="9228983" y="1605458"/>
              <a:ext cx="33106" cy="33106"/>
            </a:xfrm>
            <a:custGeom>
              <a:avLst/>
              <a:gdLst>
                <a:gd name="T0" fmla="*/ 3 w 5"/>
                <a:gd name="T1" fmla="*/ 0 h 5"/>
                <a:gd name="T2" fmla="*/ 2 w 5"/>
                <a:gd name="T3" fmla="*/ 0 h 5"/>
                <a:gd name="T4" fmla="*/ 1 w 5"/>
                <a:gd name="T5" fmla="*/ 0 h 5"/>
                <a:gd name="T6" fmla="*/ 1 w 5"/>
                <a:gd name="T7" fmla="*/ 1 h 5"/>
                <a:gd name="T8" fmla="*/ 0 w 5"/>
                <a:gd name="T9" fmla="*/ 3 h 5"/>
                <a:gd name="T10" fmla="*/ 0 w 5"/>
                <a:gd name="T11" fmla="*/ 3 h 5"/>
                <a:gd name="T12" fmla="*/ 0 w 5"/>
                <a:gd name="T13" fmla="*/ 4 h 5"/>
                <a:gd name="T14" fmla="*/ 1 w 5"/>
                <a:gd name="T15" fmla="*/ 5 h 5"/>
                <a:gd name="T16" fmla="*/ 1 w 5"/>
                <a:gd name="T17" fmla="*/ 5 h 5"/>
                <a:gd name="T18" fmla="*/ 3 w 5"/>
                <a:gd name="T19" fmla="*/ 5 h 5"/>
                <a:gd name="T20" fmla="*/ 3 w 5"/>
                <a:gd name="T21" fmla="*/ 5 h 5"/>
                <a:gd name="T22" fmla="*/ 5 w 5"/>
                <a:gd name="T23" fmla="*/ 2 h 5"/>
                <a:gd name="T24" fmla="*/ 3 w 5"/>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5">
                  <a:moveTo>
                    <a:pt x="3" y="0"/>
                  </a:moveTo>
                  <a:cubicBezTo>
                    <a:pt x="2" y="0"/>
                    <a:pt x="2" y="0"/>
                    <a:pt x="2" y="0"/>
                  </a:cubicBezTo>
                  <a:cubicBezTo>
                    <a:pt x="2" y="0"/>
                    <a:pt x="1" y="0"/>
                    <a:pt x="1" y="0"/>
                  </a:cubicBezTo>
                  <a:cubicBezTo>
                    <a:pt x="1" y="1"/>
                    <a:pt x="1" y="1"/>
                    <a:pt x="1" y="1"/>
                  </a:cubicBezTo>
                  <a:cubicBezTo>
                    <a:pt x="0" y="1"/>
                    <a:pt x="0" y="2"/>
                    <a:pt x="0" y="3"/>
                  </a:cubicBezTo>
                  <a:cubicBezTo>
                    <a:pt x="0" y="3"/>
                    <a:pt x="0" y="3"/>
                    <a:pt x="0" y="3"/>
                  </a:cubicBezTo>
                  <a:cubicBezTo>
                    <a:pt x="0" y="3"/>
                    <a:pt x="0" y="4"/>
                    <a:pt x="0" y="4"/>
                  </a:cubicBezTo>
                  <a:cubicBezTo>
                    <a:pt x="0" y="4"/>
                    <a:pt x="0" y="4"/>
                    <a:pt x="1" y="5"/>
                  </a:cubicBezTo>
                  <a:cubicBezTo>
                    <a:pt x="1" y="5"/>
                    <a:pt x="1" y="5"/>
                    <a:pt x="1" y="5"/>
                  </a:cubicBezTo>
                  <a:cubicBezTo>
                    <a:pt x="1" y="5"/>
                    <a:pt x="2" y="5"/>
                    <a:pt x="3" y="5"/>
                  </a:cubicBezTo>
                  <a:cubicBezTo>
                    <a:pt x="3" y="5"/>
                    <a:pt x="3" y="5"/>
                    <a:pt x="3" y="5"/>
                  </a:cubicBezTo>
                  <a:cubicBezTo>
                    <a:pt x="4" y="5"/>
                    <a:pt x="5" y="4"/>
                    <a:pt x="5" y="2"/>
                  </a:cubicBezTo>
                  <a:cubicBezTo>
                    <a:pt x="5" y="1"/>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2" name="Freeform 3237">
              <a:extLst>
                <a:ext uri="{FF2B5EF4-FFF2-40B4-BE49-F238E27FC236}">
                  <a16:creationId xmlns:a16="http://schemas.microsoft.com/office/drawing/2014/main" id="{CC2F9977-A653-2B72-C705-C5E505870989}"/>
                </a:ext>
              </a:extLst>
            </p:cNvPr>
            <p:cNvSpPr>
              <a:spLocks/>
            </p:cNvSpPr>
            <p:nvPr/>
          </p:nvSpPr>
          <p:spPr bwMode="auto">
            <a:xfrm>
              <a:off x="9322782" y="162600"/>
              <a:ext cx="38623" cy="38623"/>
            </a:xfrm>
            <a:custGeom>
              <a:avLst/>
              <a:gdLst>
                <a:gd name="T0" fmla="*/ 3 w 6"/>
                <a:gd name="T1" fmla="*/ 0 h 6"/>
                <a:gd name="T2" fmla="*/ 2 w 6"/>
                <a:gd name="T3" fmla="*/ 1 h 6"/>
                <a:gd name="T4" fmla="*/ 0 w 6"/>
                <a:gd name="T5" fmla="*/ 4 h 6"/>
                <a:gd name="T6" fmla="*/ 2 w 6"/>
                <a:gd name="T7" fmla="*/ 6 h 6"/>
                <a:gd name="T8" fmla="*/ 2 w 6"/>
                <a:gd name="T9" fmla="*/ 6 h 6"/>
                <a:gd name="T10" fmla="*/ 3 w 6"/>
                <a:gd name="T11" fmla="*/ 6 h 6"/>
                <a:gd name="T12" fmla="*/ 3 w 6"/>
                <a:gd name="T13" fmla="*/ 6 h 6"/>
                <a:gd name="T14" fmla="*/ 5 w 6"/>
                <a:gd name="T15" fmla="*/ 5 h 6"/>
                <a:gd name="T16" fmla="*/ 5 w 6"/>
                <a:gd name="T17" fmla="*/ 5 h 6"/>
                <a:gd name="T18" fmla="*/ 6 w 6"/>
                <a:gd name="T19" fmla="*/ 3 h 6"/>
                <a:gd name="T20" fmla="*/ 3 w 6"/>
                <a:gd name="T2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6">
                  <a:moveTo>
                    <a:pt x="3" y="0"/>
                  </a:moveTo>
                  <a:cubicBezTo>
                    <a:pt x="3" y="0"/>
                    <a:pt x="3" y="0"/>
                    <a:pt x="2" y="1"/>
                  </a:cubicBezTo>
                  <a:cubicBezTo>
                    <a:pt x="1" y="1"/>
                    <a:pt x="0" y="2"/>
                    <a:pt x="0" y="4"/>
                  </a:cubicBezTo>
                  <a:cubicBezTo>
                    <a:pt x="0" y="5"/>
                    <a:pt x="1" y="5"/>
                    <a:pt x="2" y="6"/>
                  </a:cubicBezTo>
                  <a:cubicBezTo>
                    <a:pt x="2" y="6"/>
                    <a:pt x="2" y="6"/>
                    <a:pt x="2" y="6"/>
                  </a:cubicBezTo>
                  <a:cubicBezTo>
                    <a:pt x="2" y="6"/>
                    <a:pt x="3" y="6"/>
                    <a:pt x="3" y="6"/>
                  </a:cubicBezTo>
                  <a:cubicBezTo>
                    <a:pt x="3" y="6"/>
                    <a:pt x="3" y="6"/>
                    <a:pt x="3" y="6"/>
                  </a:cubicBezTo>
                  <a:cubicBezTo>
                    <a:pt x="4" y="6"/>
                    <a:pt x="4" y="6"/>
                    <a:pt x="5" y="5"/>
                  </a:cubicBezTo>
                  <a:cubicBezTo>
                    <a:pt x="5" y="5"/>
                    <a:pt x="5" y="5"/>
                    <a:pt x="5" y="5"/>
                  </a:cubicBezTo>
                  <a:cubicBezTo>
                    <a:pt x="6" y="4"/>
                    <a:pt x="6" y="3"/>
                    <a:pt x="6" y="3"/>
                  </a:cubicBezTo>
                  <a:cubicBezTo>
                    <a:pt x="5" y="1"/>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3" name="Freeform 3238">
              <a:extLst>
                <a:ext uri="{FF2B5EF4-FFF2-40B4-BE49-F238E27FC236}">
                  <a16:creationId xmlns:a16="http://schemas.microsoft.com/office/drawing/2014/main" id="{8E0BF505-C865-F654-D975-9E086CBA7A97}"/>
                </a:ext>
              </a:extLst>
            </p:cNvPr>
            <p:cNvSpPr>
              <a:spLocks/>
            </p:cNvSpPr>
            <p:nvPr/>
          </p:nvSpPr>
          <p:spPr bwMode="auto">
            <a:xfrm>
              <a:off x="9728327" y="1886856"/>
              <a:ext cx="33106" cy="38623"/>
            </a:xfrm>
            <a:custGeom>
              <a:avLst/>
              <a:gdLst>
                <a:gd name="T0" fmla="*/ 2 w 5"/>
                <a:gd name="T1" fmla="*/ 0 h 6"/>
                <a:gd name="T2" fmla="*/ 2 w 5"/>
                <a:gd name="T3" fmla="*/ 0 h 6"/>
                <a:gd name="T4" fmla="*/ 0 w 5"/>
                <a:gd name="T5" fmla="*/ 3 h 6"/>
                <a:gd name="T6" fmla="*/ 0 w 5"/>
                <a:gd name="T7" fmla="*/ 3 h 6"/>
                <a:gd name="T8" fmla="*/ 0 w 5"/>
                <a:gd name="T9" fmla="*/ 3 h 6"/>
                <a:gd name="T10" fmla="*/ 1 w 5"/>
                <a:gd name="T11" fmla="*/ 5 h 6"/>
                <a:gd name="T12" fmla="*/ 1 w 5"/>
                <a:gd name="T13" fmla="*/ 6 h 6"/>
                <a:gd name="T14" fmla="*/ 2 w 5"/>
                <a:gd name="T15" fmla="*/ 6 h 6"/>
                <a:gd name="T16" fmla="*/ 3 w 5"/>
                <a:gd name="T17" fmla="*/ 6 h 6"/>
                <a:gd name="T18" fmla="*/ 5 w 5"/>
                <a:gd name="T19" fmla="*/ 2 h 6"/>
                <a:gd name="T20" fmla="*/ 2 w 5"/>
                <a:gd name="T2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6">
                  <a:moveTo>
                    <a:pt x="2" y="0"/>
                  </a:moveTo>
                  <a:cubicBezTo>
                    <a:pt x="2" y="0"/>
                    <a:pt x="2" y="0"/>
                    <a:pt x="2" y="0"/>
                  </a:cubicBezTo>
                  <a:cubicBezTo>
                    <a:pt x="1" y="1"/>
                    <a:pt x="0" y="2"/>
                    <a:pt x="0" y="3"/>
                  </a:cubicBezTo>
                  <a:cubicBezTo>
                    <a:pt x="0" y="3"/>
                    <a:pt x="0" y="3"/>
                    <a:pt x="0" y="3"/>
                  </a:cubicBezTo>
                  <a:cubicBezTo>
                    <a:pt x="0" y="3"/>
                    <a:pt x="0" y="3"/>
                    <a:pt x="0" y="3"/>
                  </a:cubicBezTo>
                  <a:cubicBezTo>
                    <a:pt x="0" y="4"/>
                    <a:pt x="0" y="5"/>
                    <a:pt x="1" y="5"/>
                  </a:cubicBezTo>
                  <a:cubicBezTo>
                    <a:pt x="1" y="5"/>
                    <a:pt x="1" y="6"/>
                    <a:pt x="1" y="6"/>
                  </a:cubicBezTo>
                  <a:cubicBezTo>
                    <a:pt x="2" y="6"/>
                    <a:pt x="2" y="6"/>
                    <a:pt x="2" y="6"/>
                  </a:cubicBezTo>
                  <a:cubicBezTo>
                    <a:pt x="2" y="6"/>
                    <a:pt x="3" y="6"/>
                    <a:pt x="3" y="6"/>
                  </a:cubicBezTo>
                  <a:cubicBezTo>
                    <a:pt x="4" y="5"/>
                    <a:pt x="5" y="4"/>
                    <a:pt x="5" y="2"/>
                  </a:cubicBezTo>
                  <a:cubicBezTo>
                    <a:pt x="5" y="1"/>
                    <a:pt x="4"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4" name="Freeform 3239">
              <a:extLst>
                <a:ext uri="{FF2B5EF4-FFF2-40B4-BE49-F238E27FC236}">
                  <a16:creationId xmlns:a16="http://schemas.microsoft.com/office/drawing/2014/main" id="{C6A85286-F823-D72D-4D43-8B8F277C8FAB}"/>
                </a:ext>
              </a:extLst>
            </p:cNvPr>
            <p:cNvSpPr>
              <a:spLocks/>
            </p:cNvSpPr>
            <p:nvPr/>
          </p:nvSpPr>
          <p:spPr bwMode="auto">
            <a:xfrm>
              <a:off x="8660668" y="1290953"/>
              <a:ext cx="38623" cy="33106"/>
            </a:xfrm>
            <a:custGeom>
              <a:avLst/>
              <a:gdLst>
                <a:gd name="T0" fmla="*/ 3 w 6"/>
                <a:gd name="T1" fmla="*/ 0 h 5"/>
                <a:gd name="T2" fmla="*/ 2 w 6"/>
                <a:gd name="T3" fmla="*/ 0 h 5"/>
                <a:gd name="T4" fmla="*/ 0 w 6"/>
                <a:gd name="T5" fmla="*/ 3 h 5"/>
                <a:gd name="T6" fmla="*/ 3 w 6"/>
                <a:gd name="T7" fmla="*/ 5 h 5"/>
                <a:gd name="T8" fmla="*/ 3 w 6"/>
                <a:gd name="T9" fmla="*/ 5 h 5"/>
                <a:gd name="T10" fmla="*/ 5 w 6"/>
                <a:gd name="T11" fmla="*/ 5 h 5"/>
                <a:gd name="T12" fmla="*/ 5 w 6"/>
                <a:gd name="T13" fmla="*/ 4 h 5"/>
                <a:gd name="T14" fmla="*/ 6 w 6"/>
                <a:gd name="T15" fmla="*/ 3 h 5"/>
                <a:gd name="T16" fmla="*/ 6 w 6"/>
                <a:gd name="T17" fmla="*/ 3 h 5"/>
                <a:gd name="T18" fmla="*/ 6 w 6"/>
                <a:gd name="T19" fmla="*/ 2 h 5"/>
                <a:gd name="T20" fmla="*/ 6 w 6"/>
                <a:gd name="T21" fmla="*/ 2 h 5"/>
                <a:gd name="T22" fmla="*/ 6 w 6"/>
                <a:gd name="T23" fmla="*/ 2 h 5"/>
                <a:gd name="T24" fmla="*/ 5 w 6"/>
                <a:gd name="T25" fmla="*/ 0 h 5"/>
                <a:gd name="T26" fmla="*/ 4 w 6"/>
                <a:gd name="T27" fmla="*/ 0 h 5"/>
                <a:gd name="T28" fmla="*/ 3 w 6"/>
                <a:gd name="T2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5">
                  <a:moveTo>
                    <a:pt x="3" y="0"/>
                  </a:moveTo>
                  <a:cubicBezTo>
                    <a:pt x="3" y="0"/>
                    <a:pt x="3" y="0"/>
                    <a:pt x="2" y="0"/>
                  </a:cubicBezTo>
                  <a:cubicBezTo>
                    <a:pt x="1" y="0"/>
                    <a:pt x="0" y="1"/>
                    <a:pt x="0" y="3"/>
                  </a:cubicBezTo>
                  <a:cubicBezTo>
                    <a:pt x="0" y="4"/>
                    <a:pt x="2" y="5"/>
                    <a:pt x="3" y="5"/>
                  </a:cubicBezTo>
                  <a:cubicBezTo>
                    <a:pt x="3" y="5"/>
                    <a:pt x="3" y="5"/>
                    <a:pt x="3" y="5"/>
                  </a:cubicBezTo>
                  <a:cubicBezTo>
                    <a:pt x="4" y="5"/>
                    <a:pt x="4" y="5"/>
                    <a:pt x="5" y="5"/>
                  </a:cubicBezTo>
                  <a:cubicBezTo>
                    <a:pt x="5" y="4"/>
                    <a:pt x="5" y="4"/>
                    <a:pt x="5" y="4"/>
                  </a:cubicBezTo>
                  <a:cubicBezTo>
                    <a:pt x="5" y="4"/>
                    <a:pt x="5" y="4"/>
                    <a:pt x="6" y="3"/>
                  </a:cubicBezTo>
                  <a:cubicBezTo>
                    <a:pt x="6" y="3"/>
                    <a:pt x="6" y="3"/>
                    <a:pt x="6" y="3"/>
                  </a:cubicBezTo>
                  <a:cubicBezTo>
                    <a:pt x="6" y="3"/>
                    <a:pt x="6" y="2"/>
                    <a:pt x="6" y="2"/>
                  </a:cubicBezTo>
                  <a:cubicBezTo>
                    <a:pt x="6" y="2"/>
                    <a:pt x="6" y="2"/>
                    <a:pt x="6" y="2"/>
                  </a:cubicBezTo>
                  <a:cubicBezTo>
                    <a:pt x="6" y="2"/>
                    <a:pt x="6" y="2"/>
                    <a:pt x="6" y="2"/>
                  </a:cubicBezTo>
                  <a:cubicBezTo>
                    <a:pt x="5" y="1"/>
                    <a:pt x="5" y="1"/>
                    <a:pt x="5" y="0"/>
                  </a:cubicBezTo>
                  <a:cubicBezTo>
                    <a:pt x="5" y="0"/>
                    <a:pt x="5" y="0"/>
                    <a:pt x="4" y="0"/>
                  </a:cubicBezTo>
                  <a:cubicBezTo>
                    <a:pt x="4"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5" name="Freeform 3240">
              <a:extLst>
                <a:ext uri="{FF2B5EF4-FFF2-40B4-BE49-F238E27FC236}">
                  <a16:creationId xmlns:a16="http://schemas.microsoft.com/office/drawing/2014/main" id="{2ABA8827-A2B4-3B66-8B2F-A8E91C5BA297}"/>
                </a:ext>
              </a:extLst>
            </p:cNvPr>
            <p:cNvSpPr>
              <a:spLocks/>
            </p:cNvSpPr>
            <p:nvPr/>
          </p:nvSpPr>
          <p:spPr bwMode="auto">
            <a:xfrm>
              <a:off x="8790332" y="1558558"/>
              <a:ext cx="41382" cy="38623"/>
            </a:xfrm>
            <a:custGeom>
              <a:avLst/>
              <a:gdLst>
                <a:gd name="T0" fmla="*/ 3 w 6"/>
                <a:gd name="T1" fmla="*/ 0 h 6"/>
                <a:gd name="T2" fmla="*/ 2 w 6"/>
                <a:gd name="T3" fmla="*/ 0 h 6"/>
                <a:gd name="T4" fmla="*/ 0 w 6"/>
                <a:gd name="T5" fmla="*/ 3 h 6"/>
                <a:gd name="T6" fmla="*/ 1 w 6"/>
                <a:gd name="T7" fmla="*/ 5 h 6"/>
                <a:gd name="T8" fmla="*/ 1 w 6"/>
                <a:gd name="T9" fmla="*/ 5 h 6"/>
                <a:gd name="T10" fmla="*/ 3 w 6"/>
                <a:gd name="T11" fmla="*/ 6 h 6"/>
                <a:gd name="T12" fmla="*/ 3 w 6"/>
                <a:gd name="T13" fmla="*/ 6 h 6"/>
                <a:gd name="T14" fmla="*/ 4 w 6"/>
                <a:gd name="T15" fmla="*/ 5 h 6"/>
                <a:gd name="T16" fmla="*/ 5 w 6"/>
                <a:gd name="T17" fmla="*/ 5 h 6"/>
                <a:gd name="T18" fmla="*/ 6 w 6"/>
                <a:gd name="T19" fmla="*/ 2 h 6"/>
                <a:gd name="T20" fmla="*/ 4 w 6"/>
                <a:gd name="T21" fmla="*/ 0 h 6"/>
                <a:gd name="T22" fmla="*/ 4 w 6"/>
                <a:gd name="T23" fmla="*/ 0 h 6"/>
                <a:gd name="T24" fmla="*/ 3 w 6"/>
                <a:gd name="T2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6">
                  <a:moveTo>
                    <a:pt x="3" y="0"/>
                  </a:moveTo>
                  <a:cubicBezTo>
                    <a:pt x="3" y="0"/>
                    <a:pt x="3" y="0"/>
                    <a:pt x="2" y="0"/>
                  </a:cubicBezTo>
                  <a:cubicBezTo>
                    <a:pt x="1" y="0"/>
                    <a:pt x="0" y="2"/>
                    <a:pt x="0" y="3"/>
                  </a:cubicBezTo>
                  <a:cubicBezTo>
                    <a:pt x="0" y="4"/>
                    <a:pt x="1" y="5"/>
                    <a:pt x="1" y="5"/>
                  </a:cubicBezTo>
                  <a:cubicBezTo>
                    <a:pt x="1" y="5"/>
                    <a:pt x="1" y="5"/>
                    <a:pt x="1" y="5"/>
                  </a:cubicBezTo>
                  <a:cubicBezTo>
                    <a:pt x="2" y="5"/>
                    <a:pt x="2" y="6"/>
                    <a:pt x="3" y="6"/>
                  </a:cubicBezTo>
                  <a:cubicBezTo>
                    <a:pt x="3" y="6"/>
                    <a:pt x="3" y="6"/>
                    <a:pt x="3" y="6"/>
                  </a:cubicBezTo>
                  <a:cubicBezTo>
                    <a:pt x="4" y="5"/>
                    <a:pt x="4" y="5"/>
                    <a:pt x="4" y="5"/>
                  </a:cubicBezTo>
                  <a:cubicBezTo>
                    <a:pt x="5" y="5"/>
                    <a:pt x="5" y="5"/>
                    <a:pt x="5" y="5"/>
                  </a:cubicBezTo>
                  <a:cubicBezTo>
                    <a:pt x="5" y="4"/>
                    <a:pt x="6" y="3"/>
                    <a:pt x="6" y="2"/>
                  </a:cubicBezTo>
                  <a:cubicBezTo>
                    <a:pt x="5" y="1"/>
                    <a:pt x="5" y="1"/>
                    <a:pt x="4" y="0"/>
                  </a:cubicBezTo>
                  <a:cubicBezTo>
                    <a:pt x="4" y="0"/>
                    <a:pt x="4" y="0"/>
                    <a:pt x="4" y="0"/>
                  </a:cubicBezTo>
                  <a:cubicBezTo>
                    <a:pt x="3"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6" name="Freeform 3241">
              <a:extLst>
                <a:ext uri="{FF2B5EF4-FFF2-40B4-BE49-F238E27FC236}">
                  <a16:creationId xmlns:a16="http://schemas.microsoft.com/office/drawing/2014/main" id="{61078998-0CB0-E71F-1AE3-71B3B2C3141B}"/>
                </a:ext>
              </a:extLst>
            </p:cNvPr>
            <p:cNvSpPr>
              <a:spLocks/>
            </p:cNvSpPr>
            <p:nvPr/>
          </p:nvSpPr>
          <p:spPr bwMode="auto">
            <a:xfrm>
              <a:off x="9681427" y="2835887"/>
              <a:ext cx="33106" cy="41382"/>
            </a:xfrm>
            <a:custGeom>
              <a:avLst/>
              <a:gdLst>
                <a:gd name="T0" fmla="*/ 2 w 5"/>
                <a:gd name="T1" fmla="*/ 0 h 6"/>
                <a:gd name="T2" fmla="*/ 2 w 5"/>
                <a:gd name="T3" fmla="*/ 0 h 6"/>
                <a:gd name="T4" fmla="*/ 2 w 5"/>
                <a:gd name="T5" fmla="*/ 0 h 6"/>
                <a:gd name="T6" fmla="*/ 2 w 5"/>
                <a:gd name="T7" fmla="*/ 0 h 6"/>
                <a:gd name="T8" fmla="*/ 0 w 5"/>
                <a:gd name="T9" fmla="*/ 1 h 6"/>
                <a:gd name="T10" fmla="*/ 0 w 5"/>
                <a:gd name="T11" fmla="*/ 1 h 6"/>
                <a:gd name="T12" fmla="*/ 0 w 5"/>
                <a:gd name="T13" fmla="*/ 3 h 6"/>
                <a:gd name="T14" fmla="*/ 2 w 5"/>
                <a:gd name="T15" fmla="*/ 6 h 6"/>
                <a:gd name="T16" fmla="*/ 3 w 5"/>
                <a:gd name="T17" fmla="*/ 6 h 6"/>
                <a:gd name="T18" fmla="*/ 5 w 5"/>
                <a:gd name="T19" fmla="*/ 3 h 6"/>
                <a:gd name="T20" fmla="*/ 5 w 5"/>
                <a:gd name="T21" fmla="*/ 3 h 6"/>
                <a:gd name="T22" fmla="*/ 5 w 5"/>
                <a:gd name="T23" fmla="*/ 3 h 6"/>
                <a:gd name="T24" fmla="*/ 5 w 5"/>
                <a:gd name="T25" fmla="*/ 1 h 6"/>
                <a:gd name="T26" fmla="*/ 4 w 5"/>
                <a:gd name="T27" fmla="*/ 1 h 6"/>
                <a:gd name="T28" fmla="*/ 2 w 5"/>
                <a:gd name="T2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6">
                  <a:moveTo>
                    <a:pt x="2" y="0"/>
                  </a:moveTo>
                  <a:cubicBezTo>
                    <a:pt x="2" y="0"/>
                    <a:pt x="2" y="0"/>
                    <a:pt x="2" y="0"/>
                  </a:cubicBezTo>
                  <a:cubicBezTo>
                    <a:pt x="2" y="0"/>
                    <a:pt x="2" y="0"/>
                    <a:pt x="2" y="0"/>
                  </a:cubicBezTo>
                  <a:cubicBezTo>
                    <a:pt x="2" y="0"/>
                    <a:pt x="2" y="0"/>
                    <a:pt x="2" y="0"/>
                  </a:cubicBezTo>
                  <a:cubicBezTo>
                    <a:pt x="1" y="1"/>
                    <a:pt x="1" y="1"/>
                    <a:pt x="0" y="1"/>
                  </a:cubicBezTo>
                  <a:cubicBezTo>
                    <a:pt x="0" y="1"/>
                    <a:pt x="0" y="1"/>
                    <a:pt x="0" y="1"/>
                  </a:cubicBezTo>
                  <a:cubicBezTo>
                    <a:pt x="0" y="2"/>
                    <a:pt x="0" y="3"/>
                    <a:pt x="0" y="3"/>
                  </a:cubicBezTo>
                  <a:cubicBezTo>
                    <a:pt x="0" y="5"/>
                    <a:pt x="1" y="6"/>
                    <a:pt x="2" y="6"/>
                  </a:cubicBezTo>
                  <a:cubicBezTo>
                    <a:pt x="3" y="6"/>
                    <a:pt x="3" y="6"/>
                    <a:pt x="3" y="6"/>
                  </a:cubicBezTo>
                  <a:cubicBezTo>
                    <a:pt x="4" y="5"/>
                    <a:pt x="5" y="4"/>
                    <a:pt x="5" y="3"/>
                  </a:cubicBezTo>
                  <a:cubicBezTo>
                    <a:pt x="5" y="3"/>
                    <a:pt x="5" y="3"/>
                    <a:pt x="5" y="3"/>
                  </a:cubicBezTo>
                  <a:cubicBezTo>
                    <a:pt x="5" y="3"/>
                    <a:pt x="5" y="3"/>
                    <a:pt x="5" y="3"/>
                  </a:cubicBezTo>
                  <a:cubicBezTo>
                    <a:pt x="5" y="2"/>
                    <a:pt x="5" y="2"/>
                    <a:pt x="5" y="1"/>
                  </a:cubicBezTo>
                  <a:cubicBezTo>
                    <a:pt x="4" y="1"/>
                    <a:pt x="4" y="1"/>
                    <a:pt x="4" y="1"/>
                  </a:cubicBezTo>
                  <a:cubicBezTo>
                    <a:pt x="4" y="1"/>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7" name="Freeform 3242">
              <a:extLst>
                <a:ext uri="{FF2B5EF4-FFF2-40B4-BE49-F238E27FC236}">
                  <a16:creationId xmlns:a16="http://schemas.microsoft.com/office/drawing/2014/main" id="{E2E5E71F-9DA3-98CB-BBAA-63D0AC95026A}"/>
                </a:ext>
              </a:extLst>
            </p:cNvPr>
            <p:cNvSpPr>
              <a:spLocks/>
            </p:cNvSpPr>
            <p:nvPr/>
          </p:nvSpPr>
          <p:spPr bwMode="auto">
            <a:xfrm>
              <a:off x="10147666" y="2830370"/>
              <a:ext cx="33106" cy="38623"/>
            </a:xfrm>
            <a:custGeom>
              <a:avLst/>
              <a:gdLst>
                <a:gd name="T0" fmla="*/ 2 w 5"/>
                <a:gd name="T1" fmla="*/ 0 h 6"/>
                <a:gd name="T2" fmla="*/ 2 w 5"/>
                <a:gd name="T3" fmla="*/ 0 h 6"/>
                <a:gd name="T4" fmla="*/ 2 w 5"/>
                <a:gd name="T5" fmla="*/ 0 h 6"/>
                <a:gd name="T6" fmla="*/ 2 w 5"/>
                <a:gd name="T7" fmla="*/ 0 h 6"/>
                <a:gd name="T8" fmla="*/ 0 w 5"/>
                <a:gd name="T9" fmla="*/ 2 h 6"/>
                <a:gd name="T10" fmla="*/ 0 w 5"/>
                <a:gd name="T11" fmla="*/ 2 h 6"/>
                <a:gd name="T12" fmla="*/ 0 w 5"/>
                <a:gd name="T13" fmla="*/ 3 h 6"/>
                <a:gd name="T14" fmla="*/ 0 w 5"/>
                <a:gd name="T15" fmla="*/ 3 h 6"/>
                <a:gd name="T16" fmla="*/ 0 w 5"/>
                <a:gd name="T17" fmla="*/ 3 h 6"/>
                <a:gd name="T18" fmla="*/ 2 w 5"/>
                <a:gd name="T19" fmla="*/ 6 h 6"/>
                <a:gd name="T20" fmla="*/ 3 w 5"/>
                <a:gd name="T21" fmla="*/ 6 h 6"/>
                <a:gd name="T22" fmla="*/ 5 w 5"/>
                <a:gd name="T23" fmla="*/ 2 h 6"/>
                <a:gd name="T24" fmla="*/ 4 w 5"/>
                <a:gd name="T25" fmla="*/ 1 h 6"/>
                <a:gd name="T26" fmla="*/ 3 w 5"/>
                <a:gd name="T27" fmla="*/ 0 h 6"/>
                <a:gd name="T28" fmla="*/ 2 w 5"/>
                <a:gd name="T2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6">
                  <a:moveTo>
                    <a:pt x="2" y="0"/>
                  </a:moveTo>
                  <a:cubicBezTo>
                    <a:pt x="2" y="0"/>
                    <a:pt x="2" y="0"/>
                    <a:pt x="2" y="0"/>
                  </a:cubicBezTo>
                  <a:cubicBezTo>
                    <a:pt x="2" y="0"/>
                    <a:pt x="2" y="0"/>
                    <a:pt x="2" y="0"/>
                  </a:cubicBezTo>
                  <a:cubicBezTo>
                    <a:pt x="2" y="0"/>
                    <a:pt x="2" y="0"/>
                    <a:pt x="2" y="0"/>
                  </a:cubicBezTo>
                  <a:cubicBezTo>
                    <a:pt x="1" y="0"/>
                    <a:pt x="0" y="1"/>
                    <a:pt x="0" y="2"/>
                  </a:cubicBezTo>
                  <a:cubicBezTo>
                    <a:pt x="0" y="2"/>
                    <a:pt x="0" y="2"/>
                    <a:pt x="0" y="2"/>
                  </a:cubicBezTo>
                  <a:cubicBezTo>
                    <a:pt x="0" y="2"/>
                    <a:pt x="0" y="3"/>
                    <a:pt x="0" y="3"/>
                  </a:cubicBezTo>
                  <a:cubicBezTo>
                    <a:pt x="0" y="3"/>
                    <a:pt x="0" y="3"/>
                    <a:pt x="0" y="3"/>
                  </a:cubicBezTo>
                  <a:cubicBezTo>
                    <a:pt x="0" y="3"/>
                    <a:pt x="0" y="3"/>
                    <a:pt x="0" y="3"/>
                  </a:cubicBezTo>
                  <a:cubicBezTo>
                    <a:pt x="0" y="5"/>
                    <a:pt x="1" y="6"/>
                    <a:pt x="2" y="6"/>
                  </a:cubicBezTo>
                  <a:cubicBezTo>
                    <a:pt x="2" y="6"/>
                    <a:pt x="3" y="6"/>
                    <a:pt x="3" y="6"/>
                  </a:cubicBezTo>
                  <a:cubicBezTo>
                    <a:pt x="4" y="5"/>
                    <a:pt x="5" y="4"/>
                    <a:pt x="5" y="2"/>
                  </a:cubicBezTo>
                  <a:cubicBezTo>
                    <a:pt x="5" y="2"/>
                    <a:pt x="4" y="1"/>
                    <a:pt x="4" y="1"/>
                  </a:cubicBezTo>
                  <a:cubicBezTo>
                    <a:pt x="4" y="1"/>
                    <a:pt x="4" y="0"/>
                    <a:pt x="3" y="0"/>
                  </a:cubicBezTo>
                  <a:cubicBezTo>
                    <a:pt x="3" y="0"/>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8" name="Freeform 3243">
              <a:extLst>
                <a:ext uri="{FF2B5EF4-FFF2-40B4-BE49-F238E27FC236}">
                  <a16:creationId xmlns:a16="http://schemas.microsoft.com/office/drawing/2014/main" id="{6EE155B5-59B3-FFA6-B3A3-825967C674A0}"/>
                </a:ext>
              </a:extLst>
            </p:cNvPr>
            <p:cNvSpPr>
              <a:spLocks/>
            </p:cNvSpPr>
            <p:nvPr/>
          </p:nvSpPr>
          <p:spPr bwMode="auto">
            <a:xfrm>
              <a:off x="9085524" y="1073007"/>
              <a:ext cx="38623" cy="41382"/>
            </a:xfrm>
            <a:custGeom>
              <a:avLst/>
              <a:gdLst>
                <a:gd name="T0" fmla="*/ 3 w 6"/>
                <a:gd name="T1" fmla="*/ 0 h 6"/>
                <a:gd name="T2" fmla="*/ 2 w 6"/>
                <a:gd name="T3" fmla="*/ 0 h 6"/>
                <a:gd name="T4" fmla="*/ 2 w 6"/>
                <a:gd name="T5" fmla="*/ 0 h 6"/>
                <a:gd name="T6" fmla="*/ 2 w 6"/>
                <a:gd name="T7" fmla="*/ 0 h 6"/>
                <a:gd name="T8" fmla="*/ 1 w 6"/>
                <a:gd name="T9" fmla="*/ 1 h 6"/>
                <a:gd name="T10" fmla="*/ 1 w 6"/>
                <a:gd name="T11" fmla="*/ 1 h 6"/>
                <a:gd name="T12" fmla="*/ 0 w 6"/>
                <a:gd name="T13" fmla="*/ 3 h 6"/>
                <a:gd name="T14" fmla="*/ 0 w 6"/>
                <a:gd name="T15" fmla="*/ 5 h 6"/>
                <a:gd name="T16" fmla="*/ 1 w 6"/>
                <a:gd name="T17" fmla="*/ 5 h 6"/>
                <a:gd name="T18" fmla="*/ 2 w 6"/>
                <a:gd name="T19" fmla="*/ 6 h 6"/>
                <a:gd name="T20" fmla="*/ 2 w 6"/>
                <a:gd name="T21" fmla="*/ 6 h 6"/>
                <a:gd name="T22" fmla="*/ 3 w 6"/>
                <a:gd name="T23" fmla="*/ 6 h 6"/>
                <a:gd name="T24" fmla="*/ 3 w 6"/>
                <a:gd name="T25" fmla="*/ 6 h 6"/>
                <a:gd name="T26" fmla="*/ 5 w 6"/>
                <a:gd name="T27" fmla="*/ 2 h 6"/>
                <a:gd name="T28" fmla="*/ 5 w 6"/>
                <a:gd name="T29" fmla="*/ 2 h 6"/>
                <a:gd name="T30" fmla="*/ 5 w 6"/>
                <a:gd name="T31" fmla="*/ 2 h 6"/>
                <a:gd name="T32" fmla="*/ 3 w 6"/>
                <a:gd name="T3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 h="6">
                  <a:moveTo>
                    <a:pt x="3" y="0"/>
                  </a:moveTo>
                  <a:cubicBezTo>
                    <a:pt x="2" y="0"/>
                    <a:pt x="2" y="0"/>
                    <a:pt x="2" y="0"/>
                  </a:cubicBezTo>
                  <a:cubicBezTo>
                    <a:pt x="2" y="0"/>
                    <a:pt x="2" y="0"/>
                    <a:pt x="2" y="0"/>
                  </a:cubicBezTo>
                  <a:cubicBezTo>
                    <a:pt x="2" y="0"/>
                    <a:pt x="2" y="0"/>
                    <a:pt x="2" y="0"/>
                  </a:cubicBezTo>
                  <a:cubicBezTo>
                    <a:pt x="1" y="0"/>
                    <a:pt x="1" y="1"/>
                    <a:pt x="1" y="1"/>
                  </a:cubicBezTo>
                  <a:cubicBezTo>
                    <a:pt x="1" y="1"/>
                    <a:pt x="1" y="1"/>
                    <a:pt x="1" y="1"/>
                  </a:cubicBezTo>
                  <a:cubicBezTo>
                    <a:pt x="0" y="2"/>
                    <a:pt x="0" y="2"/>
                    <a:pt x="0" y="3"/>
                  </a:cubicBezTo>
                  <a:cubicBezTo>
                    <a:pt x="0" y="4"/>
                    <a:pt x="0" y="4"/>
                    <a:pt x="0" y="5"/>
                  </a:cubicBezTo>
                  <a:cubicBezTo>
                    <a:pt x="0" y="5"/>
                    <a:pt x="1" y="5"/>
                    <a:pt x="1" y="5"/>
                  </a:cubicBezTo>
                  <a:cubicBezTo>
                    <a:pt x="1" y="5"/>
                    <a:pt x="1" y="5"/>
                    <a:pt x="2" y="6"/>
                  </a:cubicBezTo>
                  <a:cubicBezTo>
                    <a:pt x="2" y="6"/>
                    <a:pt x="2" y="6"/>
                    <a:pt x="2" y="6"/>
                  </a:cubicBezTo>
                  <a:cubicBezTo>
                    <a:pt x="2" y="6"/>
                    <a:pt x="2" y="6"/>
                    <a:pt x="3" y="6"/>
                  </a:cubicBezTo>
                  <a:cubicBezTo>
                    <a:pt x="3" y="6"/>
                    <a:pt x="3" y="6"/>
                    <a:pt x="3" y="6"/>
                  </a:cubicBezTo>
                  <a:cubicBezTo>
                    <a:pt x="5" y="5"/>
                    <a:pt x="6" y="4"/>
                    <a:pt x="5" y="2"/>
                  </a:cubicBezTo>
                  <a:cubicBezTo>
                    <a:pt x="5" y="2"/>
                    <a:pt x="5" y="2"/>
                    <a:pt x="5" y="2"/>
                  </a:cubicBezTo>
                  <a:cubicBezTo>
                    <a:pt x="5" y="2"/>
                    <a:pt x="5" y="2"/>
                    <a:pt x="5" y="2"/>
                  </a:cubicBezTo>
                  <a:cubicBezTo>
                    <a:pt x="5" y="1"/>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9" name="Freeform 3244">
              <a:extLst>
                <a:ext uri="{FF2B5EF4-FFF2-40B4-BE49-F238E27FC236}">
                  <a16:creationId xmlns:a16="http://schemas.microsoft.com/office/drawing/2014/main" id="{13C3E284-34EA-2D6E-BF50-0A7E5356199F}"/>
                </a:ext>
              </a:extLst>
            </p:cNvPr>
            <p:cNvSpPr>
              <a:spLocks/>
            </p:cNvSpPr>
            <p:nvPr/>
          </p:nvSpPr>
          <p:spPr bwMode="auto">
            <a:xfrm>
              <a:off x="9019313" y="1362683"/>
              <a:ext cx="27588" cy="24829"/>
            </a:xfrm>
            <a:custGeom>
              <a:avLst/>
              <a:gdLst>
                <a:gd name="T0" fmla="*/ 2 w 4"/>
                <a:gd name="T1" fmla="*/ 0 h 4"/>
                <a:gd name="T2" fmla="*/ 2 w 4"/>
                <a:gd name="T3" fmla="*/ 0 h 4"/>
                <a:gd name="T4" fmla="*/ 1 w 4"/>
                <a:gd name="T5" fmla="*/ 0 h 4"/>
                <a:gd name="T6" fmla="*/ 1 w 4"/>
                <a:gd name="T7" fmla="*/ 1 h 4"/>
                <a:gd name="T8" fmla="*/ 0 w 4"/>
                <a:gd name="T9" fmla="*/ 1 h 4"/>
                <a:gd name="T10" fmla="*/ 0 w 4"/>
                <a:gd name="T11" fmla="*/ 2 h 4"/>
                <a:gd name="T12" fmla="*/ 0 w 4"/>
                <a:gd name="T13" fmla="*/ 2 h 4"/>
                <a:gd name="T14" fmla="*/ 2 w 4"/>
                <a:gd name="T15" fmla="*/ 4 h 4"/>
                <a:gd name="T16" fmla="*/ 2 w 4"/>
                <a:gd name="T17" fmla="*/ 4 h 4"/>
                <a:gd name="T18" fmla="*/ 3 w 4"/>
                <a:gd name="T19" fmla="*/ 4 h 4"/>
                <a:gd name="T20" fmla="*/ 3 w 4"/>
                <a:gd name="T21" fmla="*/ 4 h 4"/>
                <a:gd name="T22" fmla="*/ 3 w 4"/>
                <a:gd name="T23" fmla="*/ 3 h 4"/>
                <a:gd name="T24" fmla="*/ 3 w 4"/>
                <a:gd name="T25" fmla="*/ 3 h 4"/>
                <a:gd name="T26" fmla="*/ 4 w 4"/>
                <a:gd name="T27" fmla="*/ 1 h 4"/>
                <a:gd name="T28" fmla="*/ 3 w 4"/>
                <a:gd name="T29" fmla="*/ 0 h 4"/>
                <a:gd name="T30" fmla="*/ 3 w 4"/>
                <a:gd name="T31" fmla="*/ 0 h 4"/>
                <a:gd name="T32" fmla="*/ 3 w 4"/>
                <a:gd name="T33" fmla="*/ 0 h 4"/>
                <a:gd name="T34" fmla="*/ 2 w 4"/>
                <a:gd name="T35" fmla="*/ 0 h 4"/>
                <a:gd name="T36" fmla="*/ 2 w 4"/>
                <a:gd name="T3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 h="4">
                  <a:moveTo>
                    <a:pt x="2" y="0"/>
                  </a:moveTo>
                  <a:cubicBezTo>
                    <a:pt x="2" y="0"/>
                    <a:pt x="2" y="0"/>
                    <a:pt x="2" y="0"/>
                  </a:cubicBezTo>
                  <a:cubicBezTo>
                    <a:pt x="1" y="0"/>
                    <a:pt x="1" y="0"/>
                    <a:pt x="1" y="0"/>
                  </a:cubicBezTo>
                  <a:cubicBezTo>
                    <a:pt x="1" y="0"/>
                    <a:pt x="1" y="1"/>
                    <a:pt x="1" y="1"/>
                  </a:cubicBezTo>
                  <a:cubicBezTo>
                    <a:pt x="0" y="1"/>
                    <a:pt x="0" y="1"/>
                    <a:pt x="0" y="1"/>
                  </a:cubicBezTo>
                  <a:cubicBezTo>
                    <a:pt x="0" y="1"/>
                    <a:pt x="0" y="2"/>
                    <a:pt x="0" y="2"/>
                  </a:cubicBezTo>
                  <a:cubicBezTo>
                    <a:pt x="0" y="2"/>
                    <a:pt x="0" y="2"/>
                    <a:pt x="0" y="2"/>
                  </a:cubicBezTo>
                  <a:cubicBezTo>
                    <a:pt x="0" y="3"/>
                    <a:pt x="1" y="4"/>
                    <a:pt x="2" y="4"/>
                  </a:cubicBezTo>
                  <a:cubicBezTo>
                    <a:pt x="2" y="4"/>
                    <a:pt x="2" y="4"/>
                    <a:pt x="2" y="4"/>
                  </a:cubicBezTo>
                  <a:cubicBezTo>
                    <a:pt x="2" y="4"/>
                    <a:pt x="3" y="4"/>
                    <a:pt x="3" y="4"/>
                  </a:cubicBezTo>
                  <a:cubicBezTo>
                    <a:pt x="3" y="4"/>
                    <a:pt x="3" y="4"/>
                    <a:pt x="3" y="4"/>
                  </a:cubicBezTo>
                  <a:cubicBezTo>
                    <a:pt x="3" y="4"/>
                    <a:pt x="3" y="3"/>
                    <a:pt x="3" y="3"/>
                  </a:cubicBezTo>
                  <a:cubicBezTo>
                    <a:pt x="3" y="3"/>
                    <a:pt x="3" y="3"/>
                    <a:pt x="3" y="3"/>
                  </a:cubicBezTo>
                  <a:cubicBezTo>
                    <a:pt x="4" y="3"/>
                    <a:pt x="4" y="2"/>
                    <a:pt x="4" y="1"/>
                  </a:cubicBezTo>
                  <a:cubicBezTo>
                    <a:pt x="4" y="1"/>
                    <a:pt x="4" y="1"/>
                    <a:pt x="3" y="0"/>
                  </a:cubicBezTo>
                  <a:cubicBezTo>
                    <a:pt x="3" y="0"/>
                    <a:pt x="3" y="0"/>
                    <a:pt x="3" y="0"/>
                  </a:cubicBezTo>
                  <a:cubicBezTo>
                    <a:pt x="3" y="0"/>
                    <a:pt x="3" y="0"/>
                    <a:pt x="3" y="0"/>
                  </a:cubicBezTo>
                  <a:cubicBezTo>
                    <a:pt x="3" y="0"/>
                    <a:pt x="2"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60" name="Freeform 3245">
              <a:extLst>
                <a:ext uri="{FF2B5EF4-FFF2-40B4-BE49-F238E27FC236}">
                  <a16:creationId xmlns:a16="http://schemas.microsoft.com/office/drawing/2014/main" id="{54C4DA10-044A-7A27-6A11-FC99B002BF36}"/>
                </a:ext>
              </a:extLst>
            </p:cNvPr>
            <p:cNvSpPr>
              <a:spLocks/>
            </p:cNvSpPr>
            <p:nvPr/>
          </p:nvSpPr>
          <p:spPr bwMode="auto">
            <a:xfrm>
              <a:off x="9019313" y="824715"/>
              <a:ext cx="27588" cy="27588"/>
            </a:xfrm>
            <a:custGeom>
              <a:avLst/>
              <a:gdLst>
                <a:gd name="T0" fmla="*/ 2 w 4"/>
                <a:gd name="T1" fmla="*/ 0 h 4"/>
                <a:gd name="T2" fmla="*/ 1 w 4"/>
                <a:gd name="T3" fmla="*/ 0 h 4"/>
                <a:gd name="T4" fmla="*/ 0 w 4"/>
                <a:gd name="T5" fmla="*/ 1 h 4"/>
                <a:gd name="T6" fmla="*/ 0 w 4"/>
                <a:gd name="T7" fmla="*/ 2 h 4"/>
                <a:gd name="T8" fmla="*/ 0 w 4"/>
                <a:gd name="T9" fmla="*/ 2 h 4"/>
                <a:gd name="T10" fmla="*/ 0 w 4"/>
                <a:gd name="T11" fmla="*/ 2 h 4"/>
                <a:gd name="T12" fmla="*/ 0 w 4"/>
                <a:gd name="T13" fmla="*/ 3 h 4"/>
                <a:gd name="T14" fmla="*/ 1 w 4"/>
                <a:gd name="T15" fmla="*/ 4 h 4"/>
                <a:gd name="T16" fmla="*/ 1 w 4"/>
                <a:gd name="T17" fmla="*/ 4 h 4"/>
                <a:gd name="T18" fmla="*/ 1 w 4"/>
                <a:gd name="T19" fmla="*/ 4 h 4"/>
                <a:gd name="T20" fmla="*/ 2 w 4"/>
                <a:gd name="T21" fmla="*/ 4 h 4"/>
                <a:gd name="T22" fmla="*/ 2 w 4"/>
                <a:gd name="T23" fmla="*/ 4 h 4"/>
                <a:gd name="T24" fmla="*/ 2 w 4"/>
                <a:gd name="T25" fmla="*/ 4 h 4"/>
                <a:gd name="T26" fmla="*/ 2 w 4"/>
                <a:gd name="T27" fmla="*/ 4 h 4"/>
                <a:gd name="T28" fmla="*/ 3 w 4"/>
                <a:gd name="T29" fmla="*/ 4 h 4"/>
                <a:gd name="T30" fmla="*/ 4 w 4"/>
                <a:gd name="T31" fmla="*/ 3 h 4"/>
                <a:gd name="T32" fmla="*/ 4 w 4"/>
                <a:gd name="T33" fmla="*/ 3 h 4"/>
                <a:gd name="T34" fmla="*/ 4 w 4"/>
                <a:gd name="T35" fmla="*/ 2 h 4"/>
                <a:gd name="T36" fmla="*/ 4 w 4"/>
                <a:gd name="T37" fmla="*/ 2 h 4"/>
                <a:gd name="T38" fmla="*/ 3 w 4"/>
                <a:gd name="T39" fmla="*/ 1 h 4"/>
                <a:gd name="T40" fmla="*/ 3 w 4"/>
                <a:gd name="T41" fmla="*/ 1 h 4"/>
                <a:gd name="T42" fmla="*/ 3 w 4"/>
                <a:gd name="T43" fmla="*/ 1 h 4"/>
                <a:gd name="T44" fmla="*/ 2 w 4"/>
                <a:gd name="T45" fmla="*/ 1 h 4"/>
                <a:gd name="T46" fmla="*/ 2 w 4"/>
                <a:gd name="T47" fmla="*/ 0 h 4"/>
                <a:gd name="T48" fmla="*/ 2 w 4"/>
                <a:gd name="T4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 h="4">
                  <a:moveTo>
                    <a:pt x="2" y="0"/>
                  </a:moveTo>
                  <a:cubicBezTo>
                    <a:pt x="2" y="0"/>
                    <a:pt x="2" y="0"/>
                    <a:pt x="1" y="0"/>
                  </a:cubicBezTo>
                  <a:cubicBezTo>
                    <a:pt x="1" y="1"/>
                    <a:pt x="0" y="1"/>
                    <a:pt x="0" y="1"/>
                  </a:cubicBezTo>
                  <a:cubicBezTo>
                    <a:pt x="0" y="1"/>
                    <a:pt x="0" y="2"/>
                    <a:pt x="0" y="2"/>
                  </a:cubicBezTo>
                  <a:cubicBezTo>
                    <a:pt x="0" y="2"/>
                    <a:pt x="0" y="2"/>
                    <a:pt x="0" y="2"/>
                  </a:cubicBezTo>
                  <a:cubicBezTo>
                    <a:pt x="0" y="2"/>
                    <a:pt x="0" y="2"/>
                    <a:pt x="0" y="2"/>
                  </a:cubicBezTo>
                  <a:cubicBezTo>
                    <a:pt x="0" y="2"/>
                    <a:pt x="0" y="3"/>
                    <a:pt x="0" y="3"/>
                  </a:cubicBezTo>
                  <a:cubicBezTo>
                    <a:pt x="0" y="3"/>
                    <a:pt x="0" y="4"/>
                    <a:pt x="1" y="4"/>
                  </a:cubicBezTo>
                  <a:cubicBezTo>
                    <a:pt x="1" y="4"/>
                    <a:pt x="1" y="4"/>
                    <a:pt x="1" y="4"/>
                  </a:cubicBezTo>
                  <a:cubicBezTo>
                    <a:pt x="1" y="4"/>
                    <a:pt x="1" y="4"/>
                    <a:pt x="1" y="4"/>
                  </a:cubicBezTo>
                  <a:cubicBezTo>
                    <a:pt x="1" y="4"/>
                    <a:pt x="1" y="4"/>
                    <a:pt x="2" y="4"/>
                  </a:cubicBezTo>
                  <a:cubicBezTo>
                    <a:pt x="2" y="4"/>
                    <a:pt x="2" y="4"/>
                    <a:pt x="2" y="4"/>
                  </a:cubicBezTo>
                  <a:cubicBezTo>
                    <a:pt x="2" y="4"/>
                    <a:pt x="2" y="4"/>
                    <a:pt x="2" y="4"/>
                  </a:cubicBezTo>
                  <a:cubicBezTo>
                    <a:pt x="2" y="4"/>
                    <a:pt x="2" y="4"/>
                    <a:pt x="2" y="4"/>
                  </a:cubicBezTo>
                  <a:cubicBezTo>
                    <a:pt x="2" y="4"/>
                    <a:pt x="2" y="4"/>
                    <a:pt x="3" y="4"/>
                  </a:cubicBezTo>
                  <a:cubicBezTo>
                    <a:pt x="3" y="4"/>
                    <a:pt x="4" y="4"/>
                    <a:pt x="4" y="3"/>
                  </a:cubicBezTo>
                  <a:cubicBezTo>
                    <a:pt x="4" y="3"/>
                    <a:pt x="4" y="3"/>
                    <a:pt x="4" y="3"/>
                  </a:cubicBezTo>
                  <a:cubicBezTo>
                    <a:pt x="4" y="2"/>
                    <a:pt x="4" y="2"/>
                    <a:pt x="4" y="2"/>
                  </a:cubicBezTo>
                  <a:cubicBezTo>
                    <a:pt x="4" y="2"/>
                    <a:pt x="4" y="2"/>
                    <a:pt x="4" y="2"/>
                  </a:cubicBezTo>
                  <a:cubicBezTo>
                    <a:pt x="4" y="1"/>
                    <a:pt x="3" y="1"/>
                    <a:pt x="3" y="1"/>
                  </a:cubicBezTo>
                  <a:cubicBezTo>
                    <a:pt x="3" y="1"/>
                    <a:pt x="3" y="1"/>
                    <a:pt x="3" y="1"/>
                  </a:cubicBezTo>
                  <a:cubicBezTo>
                    <a:pt x="3" y="1"/>
                    <a:pt x="3" y="1"/>
                    <a:pt x="3" y="1"/>
                  </a:cubicBezTo>
                  <a:cubicBezTo>
                    <a:pt x="2" y="1"/>
                    <a:pt x="2" y="1"/>
                    <a:pt x="2" y="1"/>
                  </a:cubicBezTo>
                  <a:cubicBezTo>
                    <a:pt x="2" y="0"/>
                    <a:pt x="2"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61" name="Freeform 3246">
              <a:extLst>
                <a:ext uri="{FF2B5EF4-FFF2-40B4-BE49-F238E27FC236}">
                  <a16:creationId xmlns:a16="http://schemas.microsoft.com/office/drawing/2014/main" id="{267A12B2-C56E-9CE6-6158-9D6053273F36}"/>
                </a:ext>
              </a:extLst>
            </p:cNvPr>
            <p:cNvSpPr>
              <a:spLocks/>
            </p:cNvSpPr>
            <p:nvPr/>
          </p:nvSpPr>
          <p:spPr bwMode="auto">
            <a:xfrm>
              <a:off x="9355888" y="904720"/>
              <a:ext cx="24829" cy="24829"/>
            </a:xfrm>
            <a:custGeom>
              <a:avLst/>
              <a:gdLst>
                <a:gd name="T0" fmla="*/ 2 w 4"/>
                <a:gd name="T1" fmla="*/ 0 h 4"/>
                <a:gd name="T2" fmla="*/ 1 w 4"/>
                <a:gd name="T3" fmla="*/ 0 h 4"/>
                <a:gd name="T4" fmla="*/ 0 w 4"/>
                <a:gd name="T5" fmla="*/ 1 h 4"/>
                <a:gd name="T6" fmla="*/ 0 w 4"/>
                <a:gd name="T7" fmla="*/ 2 h 4"/>
                <a:gd name="T8" fmla="*/ 0 w 4"/>
                <a:gd name="T9" fmla="*/ 2 h 4"/>
                <a:gd name="T10" fmla="*/ 0 w 4"/>
                <a:gd name="T11" fmla="*/ 3 h 4"/>
                <a:gd name="T12" fmla="*/ 1 w 4"/>
                <a:gd name="T13" fmla="*/ 3 h 4"/>
                <a:gd name="T14" fmla="*/ 2 w 4"/>
                <a:gd name="T15" fmla="*/ 4 h 4"/>
                <a:gd name="T16" fmla="*/ 2 w 4"/>
                <a:gd name="T17" fmla="*/ 4 h 4"/>
                <a:gd name="T18" fmla="*/ 4 w 4"/>
                <a:gd name="T19" fmla="*/ 1 h 4"/>
                <a:gd name="T20" fmla="*/ 2 w 4"/>
                <a:gd name="T2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4">
                  <a:moveTo>
                    <a:pt x="2" y="0"/>
                  </a:moveTo>
                  <a:cubicBezTo>
                    <a:pt x="2" y="0"/>
                    <a:pt x="1" y="0"/>
                    <a:pt x="1" y="0"/>
                  </a:cubicBezTo>
                  <a:cubicBezTo>
                    <a:pt x="1" y="0"/>
                    <a:pt x="0" y="1"/>
                    <a:pt x="0" y="1"/>
                  </a:cubicBezTo>
                  <a:cubicBezTo>
                    <a:pt x="0" y="1"/>
                    <a:pt x="0" y="1"/>
                    <a:pt x="0" y="2"/>
                  </a:cubicBezTo>
                  <a:cubicBezTo>
                    <a:pt x="0" y="2"/>
                    <a:pt x="0" y="2"/>
                    <a:pt x="0" y="2"/>
                  </a:cubicBezTo>
                  <a:cubicBezTo>
                    <a:pt x="0" y="3"/>
                    <a:pt x="0" y="3"/>
                    <a:pt x="0" y="3"/>
                  </a:cubicBezTo>
                  <a:cubicBezTo>
                    <a:pt x="0" y="3"/>
                    <a:pt x="1" y="3"/>
                    <a:pt x="1" y="3"/>
                  </a:cubicBezTo>
                  <a:cubicBezTo>
                    <a:pt x="1" y="4"/>
                    <a:pt x="1" y="4"/>
                    <a:pt x="2" y="4"/>
                  </a:cubicBezTo>
                  <a:cubicBezTo>
                    <a:pt x="2" y="4"/>
                    <a:pt x="2" y="4"/>
                    <a:pt x="2" y="4"/>
                  </a:cubicBezTo>
                  <a:cubicBezTo>
                    <a:pt x="3" y="4"/>
                    <a:pt x="4" y="3"/>
                    <a:pt x="4" y="1"/>
                  </a:cubicBezTo>
                  <a:cubicBezTo>
                    <a:pt x="3" y="1"/>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62" name="Freeform 3247">
              <a:extLst>
                <a:ext uri="{FF2B5EF4-FFF2-40B4-BE49-F238E27FC236}">
                  <a16:creationId xmlns:a16="http://schemas.microsoft.com/office/drawing/2014/main" id="{B07AF3EF-E57E-6A60-87F5-0B940C58C5F5}"/>
                </a:ext>
              </a:extLst>
            </p:cNvPr>
            <p:cNvSpPr>
              <a:spLocks/>
            </p:cNvSpPr>
            <p:nvPr/>
          </p:nvSpPr>
          <p:spPr bwMode="auto">
            <a:xfrm>
              <a:off x="9648322" y="452275"/>
              <a:ext cx="27588" cy="24829"/>
            </a:xfrm>
            <a:custGeom>
              <a:avLst/>
              <a:gdLst>
                <a:gd name="T0" fmla="*/ 2 w 4"/>
                <a:gd name="T1" fmla="*/ 0 h 4"/>
                <a:gd name="T2" fmla="*/ 2 w 4"/>
                <a:gd name="T3" fmla="*/ 0 h 4"/>
                <a:gd name="T4" fmla="*/ 1 w 4"/>
                <a:gd name="T5" fmla="*/ 0 h 4"/>
                <a:gd name="T6" fmla="*/ 0 w 4"/>
                <a:gd name="T7" fmla="*/ 1 h 4"/>
                <a:gd name="T8" fmla="*/ 0 w 4"/>
                <a:gd name="T9" fmla="*/ 1 h 4"/>
                <a:gd name="T10" fmla="*/ 0 w 4"/>
                <a:gd name="T11" fmla="*/ 2 h 4"/>
                <a:gd name="T12" fmla="*/ 0 w 4"/>
                <a:gd name="T13" fmla="*/ 2 h 4"/>
                <a:gd name="T14" fmla="*/ 0 w 4"/>
                <a:gd name="T15" fmla="*/ 3 h 4"/>
                <a:gd name="T16" fmla="*/ 0 w 4"/>
                <a:gd name="T17" fmla="*/ 3 h 4"/>
                <a:gd name="T18" fmla="*/ 2 w 4"/>
                <a:gd name="T19" fmla="*/ 4 h 4"/>
                <a:gd name="T20" fmla="*/ 2 w 4"/>
                <a:gd name="T21" fmla="*/ 4 h 4"/>
                <a:gd name="T22" fmla="*/ 4 w 4"/>
                <a:gd name="T23" fmla="*/ 1 h 4"/>
                <a:gd name="T24" fmla="*/ 2 w 4"/>
                <a:gd name="T25"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4">
                  <a:moveTo>
                    <a:pt x="2" y="0"/>
                  </a:moveTo>
                  <a:cubicBezTo>
                    <a:pt x="2" y="0"/>
                    <a:pt x="2" y="0"/>
                    <a:pt x="2" y="0"/>
                  </a:cubicBezTo>
                  <a:cubicBezTo>
                    <a:pt x="1" y="0"/>
                    <a:pt x="1" y="0"/>
                    <a:pt x="1" y="0"/>
                  </a:cubicBezTo>
                  <a:cubicBezTo>
                    <a:pt x="1" y="0"/>
                    <a:pt x="1" y="1"/>
                    <a:pt x="0" y="1"/>
                  </a:cubicBezTo>
                  <a:cubicBezTo>
                    <a:pt x="0" y="1"/>
                    <a:pt x="0" y="1"/>
                    <a:pt x="0" y="1"/>
                  </a:cubicBezTo>
                  <a:cubicBezTo>
                    <a:pt x="0" y="1"/>
                    <a:pt x="0" y="2"/>
                    <a:pt x="0" y="2"/>
                  </a:cubicBezTo>
                  <a:cubicBezTo>
                    <a:pt x="0" y="2"/>
                    <a:pt x="0" y="2"/>
                    <a:pt x="0" y="2"/>
                  </a:cubicBezTo>
                  <a:cubicBezTo>
                    <a:pt x="0" y="2"/>
                    <a:pt x="0" y="2"/>
                    <a:pt x="0" y="3"/>
                  </a:cubicBezTo>
                  <a:cubicBezTo>
                    <a:pt x="0" y="3"/>
                    <a:pt x="0" y="3"/>
                    <a:pt x="0" y="3"/>
                  </a:cubicBezTo>
                  <a:cubicBezTo>
                    <a:pt x="1" y="3"/>
                    <a:pt x="1" y="4"/>
                    <a:pt x="2" y="4"/>
                  </a:cubicBezTo>
                  <a:cubicBezTo>
                    <a:pt x="2" y="4"/>
                    <a:pt x="2" y="4"/>
                    <a:pt x="2" y="4"/>
                  </a:cubicBezTo>
                  <a:cubicBezTo>
                    <a:pt x="3" y="4"/>
                    <a:pt x="4" y="3"/>
                    <a:pt x="4" y="1"/>
                  </a:cubicBezTo>
                  <a:cubicBezTo>
                    <a:pt x="4" y="1"/>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63" name="Freeform 3248">
              <a:extLst>
                <a:ext uri="{FF2B5EF4-FFF2-40B4-BE49-F238E27FC236}">
                  <a16:creationId xmlns:a16="http://schemas.microsoft.com/office/drawing/2014/main" id="{BE849558-EBED-B8B3-7285-894F24A7BAF7}"/>
                </a:ext>
              </a:extLst>
            </p:cNvPr>
            <p:cNvSpPr>
              <a:spLocks/>
            </p:cNvSpPr>
            <p:nvPr/>
          </p:nvSpPr>
          <p:spPr bwMode="auto">
            <a:xfrm>
              <a:off x="8903443" y="1244054"/>
              <a:ext cx="24829" cy="27588"/>
            </a:xfrm>
            <a:custGeom>
              <a:avLst/>
              <a:gdLst>
                <a:gd name="T0" fmla="*/ 2 w 4"/>
                <a:gd name="T1" fmla="*/ 0 h 4"/>
                <a:gd name="T2" fmla="*/ 2 w 4"/>
                <a:gd name="T3" fmla="*/ 0 h 4"/>
                <a:gd name="T4" fmla="*/ 0 w 4"/>
                <a:gd name="T5" fmla="*/ 2 h 4"/>
                <a:gd name="T6" fmla="*/ 0 w 4"/>
                <a:gd name="T7" fmla="*/ 2 h 4"/>
                <a:gd name="T8" fmla="*/ 0 w 4"/>
                <a:gd name="T9" fmla="*/ 3 h 4"/>
                <a:gd name="T10" fmla="*/ 1 w 4"/>
                <a:gd name="T11" fmla="*/ 4 h 4"/>
                <a:gd name="T12" fmla="*/ 2 w 4"/>
                <a:gd name="T13" fmla="*/ 4 h 4"/>
                <a:gd name="T14" fmla="*/ 2 w 4"/>
                <a:gd name="T15" fmla="*/ 4 h 4"/>
                <a:gd name="T16" fmla="*/ 3 w 4"/>
                <a:gd name="T17" fmla="*/ 4 h 4"/>
                <a:gd name="T18" fmla="*/ 3 w 4"/>
                <a:gd name="T19" fmla="*/ 3 h 4"/>
                <a:gd name="T20" fmla="*/ 4 w 4"/>
                <a:gd name="T21" fmla="*/ 3 h 4"/>
                <a:gd name="T22" fmla="*/ 4 w 4"/>
                <a:gd name="T23" fmla="*/ 2 h 4"/>
                <a:gd name="T24" fmla="*/ 4 w 4"/>
                <a:gd name="T25" fmla="*/ 1 h 4"/>
                <a:gd name="T26" fmla="*/ 4 w 4"/>
                <a:gd name="T27" fmla="*/ 1 h 4"/>
                <a:gd name="T28" fmla="*/ 3 w 4"/>
                <a:gd name="T29" fmla="*/ 0 h 4"/>
                <a:gd name="T30" fmla="*/ 3 w 4"/>
                <a:gd name="T31" fmla="*/ 0 h 4"/>
                <a:gd name="T32" fmla="*/ 2 w 4"/>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4">
                  <a:moveTo>
                    <a:pt x="2" y="0"/>
                  </a:moveTo>
                  <a:cubicBezTo>
                    <a:pt x="2" y="0"/>
                    <a:pt x="2" y="0"/>
                    <a:pt x="2" y="0"/>
                  </a:cubicBezTo>
                  <a:cubicBezTo>
                    <a:pt x="1" y="0"/>
                    <a:pt x="0" y="1"/>
                    <a:pt x="0" y="2"/>
                  </a:cubicBezTo>
                  <a:cubicBezTo>
                    <a:pt x="0" y="2"/>
                    <a:pt x="0" y="2"/>
                    <a:pt x="0" y="2"/>
                  </a:cubicBezTo>
                  <a:cubicBezTo>
                    <a:pt x="0" y="2"/>
                    <a:pt x="0" y="3"/>
                    <a:pt x="0" y="3"/>
                  </a:cubicBezTo>
                  <a:cubicBezTo>
                    <a:pt x="1" y="3"/>
                    <a:pt x="1" y="4"/>
                    <a:pt x="1" y="4"/>
                  </a:cubicBezTo>
                  <a:cubicBezTo>
                    <a:pt x="2" y="4"/>
                    <a:pt x="2" y="4"/>
                    <a:pt x="2" y="4"/>
                  </a:cubicBezTo>
                  <a:cubicBezTo>
                    <a:pt x="2" y="4"/>
                    <a:pt x="2" y="4"/>
                    <a:pt x="2" y="4"/>
                  </a:cubicBezTo>
                  <a:cubicBezTo>
                    <a:pt x="2" y="4"/>
                    <a:pt x="2" y="4"/>
                    <a:pt x="3" y="4"/>
                  </a:cubicBezTo>
                  <a:cubicBezTo>
                    <a:pt x="3" y="4"/>
                    <a:pt x="3" y="4"/>
                    <a:pt x="3" y="3"/>
                  </a:cubicBezTo>
                  <a:cubicBezTo>
                    <a:pt x="4" y="3"/>
                    <a:pt x="4" y="3"/>
                    <a:pt x="4" y="3"/>
                  </a:cubicBezTo>
                  <a:cubicBezTo>
                    <a:pt x="4" y="3"/>
                    <a:pt x="4" y="2"/>
                    <a:pt x="4" y="2"/>
                  </a:cubicBezTo>
                  <a:cubicBezTo>
                    <a:pt x="4" y="1"/>
                    <a:pt x="4" y="1"/>
                    <a:pt x="4" y="1"/>
                  </a:cubicBezTo>
                  <a:cubicBezTo>
                    <a:pt x="4" y="1"/>
                    <a:pt x="4" y="1"/>
                    <a:pt x="4" y="1"/>
                  </a:cubicBezTo>
                  <a:cubicBezTo>
                    <a:pt x="3" y="0"/>
                    <a:pt x="3" y="0"/>
                    <a:pt x="3" y="0"/>
                  </a:cubicBezTo>
                  <a:cubicBezTo>
                    <a:pt x="3" y="0"/>
                    <a:pt x="3" y="0"/>
                    <a:pt x="3"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64" name="Freeform 3249">
              <a:extLst>
                <a:ext uri="{FF2B5EF4-FFF2-40B4-BE49-F238E27FC236}">
                  <a16:creationId xmlns:a16="http://schemas.microsoft.com/office/drawing/2014/main" id="{307A8192-C564-7AC2-8A78-3ADB5E6574DC}"/>
                </a:ext>
              </a:extLst>
            </p:cNvPr>
            <p:cNvSpPr>
              <a:spLocks/>
            </p:cNvSpPr>
            <p:nvPr/>
          </p:nvSpPr>
          <p:spPr bwMode="auto">
            <a:xfrm>
              <a:off x="8622044" y="1801333"/>
              <a:ext cx="24829" cy="27588"/>
            </a:xfrm>
            <a:custGeom>
              <a:avLst/>
              <a:gdLst>
                <a:gd name="T0" fmla="*/ 2 w 4"/>
                <a:gd name="T1" fmla="*/ 0 h 4"/>
                <a:gd name="T2" fmla="*/ 2 w 4"/>
                <a:gd name="T3" fmla="*/ 0 h 4"/>
                <a:gd name="T4" fmla="*/ 0 w 4"/>
                <a:gd name="T5" fmla="*/ 2 h 4"/>
                <a:gd name="T6" fmla="*/ 2 w 4"/>
                <a:gd name="T7" fmla="*/ 4 h 4"/>
                <a:gd name="T8" fmla="*/ 2 w 4"/>
                <a:gd name="T9" fmla="*/ 4 h 4"/>
                <a:gd name="T10" fmla="*/ 4 w 4"/>
                <a:gd name="T11" fmla="*/ 2 h 4"/>
                <a:gd name="T12" fmla="*/ 4 w 4"/>
                <a:gd name="T13" fmla="*/ 2 h 4"/>
                <a:gd name="T14" fmla="*/ 4 w 4"/>
                <a:gd name="T15" fmla="*/ 1 h 4"/>
                <a:gd name="T16" fmla="*/ 4 w 4"/>
                <a:gd name="T17" fmla="*/ 1 h 4"/>
                <a:gd name="T18" fmla="*/ 4 w 4"/>
                <a:gd name="T19" fmla="*/ 1 h 4"/>
                <a:gd name="T20" fmla="*/ 3 w 4"/>
                <a:gd name="T21" fmla="*/ 0 h 4"/>
                <a:gd name="T22" fmla="*/ 3 w 4"/>
                <a:gd name="T23" fmla="*/ 0 h 4"/>
                <a:gd name="T24" fmla="*/ 2 w 4"/>
                <a:gd name="T25"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4">
                  <a:moveTo>
                    <a:pt x="2" y="0"/>
                  </a:moveTo>
                  <a:cubicBezTo>
                    <a:pt x="2" y="0"/>
                    <a:pt x="2" y="0"/>
                    <a:pt x="2" y="0"/>
                  </a:cubicBezTo>
                  <a:cubicBezTo>
                    <a:pt x="1" y="0"/>
                    <a:pt x="0" y="1"/>
                    <a:pt x="0" y="2"/>
                  </a:cubicBezTo>
                  <a:cubicBezTo>
                    <a:pt x="0" y="3"/>
                    <a:pt x="1" y="4"/>
                    <a:pt x="2" y="4"/>
                  </a:cubicBezTo>
                  <a:cubicBezTo>
                    <a:pt x="2" y="4"/>
                    <a:pt x="2" y="4"/>
                    <a:pt x="2" y="4"/>
                  </a:cubicBezTo>
                  <a:cubicBezTo>
                    <a:pt x="3" y="4"/>
                    <a:pt x="4" y="3"/>
                    <a:pt x="4" y="2"/>
                  </a:cubicBezTo>
                  <a:cubicBezTo>
                    <a:pt x="4" y="2"/>
                    <a:pt x="4" y="2"/>
                    <a:pt x="4" y="2"/>
                  </a:cubicBezTo>
                  <a:cubicBezTo>
                    <a:pt x="4" y="2"/>
                    <a:pt x="4" y="2"/>
                    <a:pt x="4" y="1"/>
                  </a:cubicBezTo>
                  <a:cubicBezTo>
                    <a:pt x="4" y="1"/>
                    <a:pt x="4" y="1"/>
                    <a:pt x="4" y="1"/>
                  </a:cubicBezTo>
                  <a:cubicBezTo>
                    <a:pt x="4" y="1"/>
                    <a:pt x="4" y="1"/>
                    <a:pt x="4" y="1"/>
                  </a:cubicBezTo>
                  <a:cubicBezTo>
                    <a:pt x="4" y="1"/>
                    <a:pt x="4" y="1"/>
                    <a:pt x="3" y="0"/>
                  </a:cubicBezTo>
                  <a:cubicBezTo>
                    <a:pt x="3" y="0"/>
                    <a:pt x="3" y="0"/>
                    <a:pt x="3" y="0"/>
                  </a:cubicBezTo>
                  <a:cubicBezTo>
                    <a:pt x="3"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65" name="Freeform 3250">
              <a:extLst>
                <a:ext uri="{FF2B5EF4-FFF2-40B4-BE49-F238E27FC236}">
                  <a16:creationId xmlns:a16="http://schemas.microsoft.com/office/drawing/2014/main" id="{714BE423-3F5A-5A0A-C0BF-CD0F619E0AE7}"/>
                </a:ext>
              </a:extLst>
            </p:cNvPr>
            <p:cNvSpPr>
              <a:spLocks/>
            </p:cNvSpPr>
            <p:nvPr/>
          </p:nvSpPr>
          <p:spPr bwMode="auto">
            <a:xfrm>
              <a:off x="9237259" y="1873062"/>
              <a:ext cx="24829" cy="27588"/>
            </a:xfrm>
            <a:custGeom>
              <a:avLst/>
              <a:gdLst>
                <a:gd name="T0" fmla="*/ 2 w 4"/>
                <a:gd name="T1" fmla="*/ 0 h 4"/>
                <a:gd name="T2" fmla="*/ 2 w 4"/>
                <a:gd name="T3" fmla="*/ 0 h 4"/>
                <a:gd name="T4" fmla="*/ 2 w 4"/>
                <a:gd name="T5" fmla="*/ 1 h 4"/>
                <a:gd name="T6" fmla="*/ 1 w 4"/>
                <a:gd name="T7" fmla="*/ 1 h 4"/>
                <a:gd name="T8" fmla="*/ 1 w 4"/>
                <a:gd name="T9" fmla="*/ 1 h 4"/>
                <a:gd name="T10" fmla="*/ 1 w 4"/>
                <a:gd name="T11" fmla="*/ 1 h 4"/>
                <a:gd name="T12" fmla="*/ 0 w 4"/>
                <a:gd name="T13" fmla="*/ 2 h 4"/>
                <a:gd name="T14" fmla="*/ 0 w 4"/>
                <a:gd name="T15" fmla="*/ 2 h 4"/>
                <a:gd name="T16" fmla="*/ 0 w 4"/>
                <a:gd name="T17" fmla="*/ 3 h 4"/>
                <a:gd name="T18" fmla="*/ 2 w 4"/>
                <a:gd name="T19" fmla="*/ 4 h 4"/>
                <a:gd name="T20" fmla="*/ 2 w 4"/>
                <a:gd name="T21" fmla="*/ 4 h 4"/>
                <a:gd name="T22" fmla="*/ 3 w 4"/>
                <a:gd name="T23" fmla="*/ 4 h 4"/>
                <a:gd name="T24" fmla="*/ 3 w 4"/>
                <a:gd name="T25" fmla="*/ 4 h 4"/>
                <a:gd name="T26" fmla="*/ 3 w 4"/>
                <a:gd name="T27" fmla="*/ 4 h 4"/>
                <a:gd name="T28" fmla="*/ 3 w 4"/>
                <a:gd name="T29" fmla="*/ 4 h 4"/>
                <a:gd name="T30" fmla="*/ 4 w 4"/>
                <a:gd name="T31" fmla="*/ 3 h 4"/>
                <a:gd name="T32" fmla="*/ 4 w 4"/>
                <a:gd name="T33" fmla="*/ 2 h 4"/>
                <a:gd name="T34" fmla="*/ 4 w 4"/>
                <a:gd name="T35" fmla="*/ 2 h 4"/>
                <a:gd name="T36" fmla="*/ 2 w 4"/>
                <a:gd name="T3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 h="4">
                  <a:moveTo>
                    <a:pt x="2" y="0"/>
                  </a:moveTo>
                  <a:cubicBezTo>
                    <a:pt x="2" y="0"/>
                    <a:pt x="2" y="0"/>
                    <a:pt x="2" y="0"/>
                  </a:cubicBezTo>
                  <a:cubicBezTo>
                    <a:pt x="2" y="0"/>
                    <a:pt x="2" y="0"/>
                    <a:pt x="2" y="1"/>
                  </a:cubicBezTo>
                  <a:cubicBezTo>
                    <a:pt x="2" y="1"/>
                    <a:pt x="1" y="1"/>
                    <a:pt x="1" y="1"/>
                  </a:cubicBezTo>
                  <a:cubicBezTo>
                    <a:pt x="1" y="1"/>
                    <a:pt x="1" y="1"/>
                    <a:pt x="1" y="1"/>
                  </a:cubicBezTo>
                  <a:cubicBezTo>
                    <a:pt x="1" y="1"/>
                    <a:pt x="1" y="1"/>
                    <a:pt x="1" y="1"/>
                  </a:cubicBezTo>
                  <a:cubicBezTo>
                    <a:pt x="1" y="1"/>
                    <a:pt x="0" y="2"/>
                    <a:pt x="0" y="2"/>
                  </a:cubicBezTo>
                  <a:cubicBezTo>
                    <a:pt x="0" y="2"/>
                    <a:pt x="0" y="2"/>
                    <a:pt x="0" y="2"/>
                  </a:cubicBezTo>
                  <a:cubicBezTo>
                    <a:pt x="0" y="2"/>
                    <a:pt x="0" y="3"/>
                    <a:pt x="0" y="3"/>
                  </a:cubicBezTo>
                  <a:cubicBezTo>
                    <a:pt x="1" y="4"/>
                    <a:pt x="1" y="4"/>
                    <a:pt x="2" y="4"/>
                  </a:cubicBezTo>
                  <a:cubicBezTo>
                    <a:pt x="2" y="4"/>
                    <a:pt x="2" y="4"/>
                    <a:pt x="2" y="4"/>
                  </a:cubicBezTo>
                  <a:cubicBezTo>
                    <a:pt x="2" y="4"/>
                    <a:pt x="3" y="4"/>
                    <a:pt x="3" y="4"/>
                  </a:cubicBezTo>
                  <a:cubicBezTo>
                    <a:pt x="3" y="4"/>
                    <a:pt x="3" y="4"/>
                    <a:pt x="3" y="4"/>
                  </a:cubicBezTo>
                  <a:cubicBezTo>
                    <a:pt x="3" y="4"/>
                    <a:pt x="3" y="4"/>
                    <a:pt x="3" y="4"/>
                  </a:cubicBezTo>
                  <a:cubicBezTo>
                    <a:pt x="3" y="4"/>
                    <a:pt x="3" y="4"/>
                    <a:pt x="3" y="4"/>
                  </a:cubicBezTo>
                  <a:cubicBezTo>
                    <a:pt x="4" y="4"/>
                    <a:pt x="4" y="3"/>
                    <a:pt x="4" y="3"/>
                  </a:cubicBezTo>
                  <a:cubicBezTo>
                    <a:pt x="4" y="3"/>
                    <a:pt x="4" y="2"/>
                    <a:pt x="4" y="2"/>
                  </a:cubicBezTo>
                  <a:cubicBezTo>
                    <a:pt x="4" y="2"/>
                    <a:pt x="4" y="2"/>
                    <a:pt x="4" y="2"/>
                  </a:cubicBezTo>
                  <a:cubicBezTo>
                    <a:pt x="4" y="1"/>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66" name="Freeform 3251">
              <a:extLst>
                <a:ext uri="{FF2B5EF4-FFF2-40B4-BE49-F238E27FC236}">
                  <a16:creationId xmlns:a16="http://schemas.microsoft.com/office/drawing/2014/main" id="{96472BA4-3AA0-A227-5535-B9AD5BB790C2}"/>
                </a:ext>
              </a:extLst>
            </p:cNvPr>
            <p:cNvSpPr>
              <a:spLocks/>
            </p:cNvSpPr>
            <p:nvPr/>
          </p:nvSpPr>
          <p:spPr bwMode="auto">
            <a:xfrm>
              <a:off x="9328300" y="2554489"/>
              <a:ext cx="27588" cy="27588"/>
            </a:xfrm>
            <a:custGeom>
              <a:avLst/>
              <a:gdLst>
                <a:gd name="T0" fmla="*/ 2 w 4"/>
                <a:gd name="T1" fmla="*/ 0 h 4"/>
                <a:gd name="T2" fmla="*/ 2 w 4"/>
                <a:gd name="T3" fmla="*/ 0 h 4"/>
                <a:gd name="T4" fmla="*/ 2 w 4"/>
                <a:gd name="T5" fmla="*/ 0 h 4"/>
                <a:gd name="T6" fmla="*/ 2 w 4"/>
                <a:gd name="T7" fmla="*/ 0 h 4"/>
                <a:gd name="T8" fmla="*/ 0 w 4"/>
                <a:gd name="T9" fmla="*/ 2 h 4"/>
                <a:gd name="T10" fmla="*/ 2 w 4"/>
                <a:gd name="T11" fmla="*/ 4 h 4"/>
                <a:gd name="T12" fmla="*/ 2 w 4"/>
                <a:gd name="T13" fmla="*/ 4 h 4"/>
                <a:gd name="T14" fmla="*/ 3 w 4"/>
                <a:gd name="T15" fmla="*/ 3 h 4"/>
                <a:gd name="T16" fmla="*/ 4 w 4"/>
                <a:gd name="T17" fmla="*/ 3 h 4"/>
                <a:gd name="T18" fmla="*/ 4 w 4"/>
                <a:gd name="T19" fmla="*/ 3 h 4"/>
                <a:gd name="T20" fmla="*/ 4 w 4"/>
                <a:gd name="T21" fmla="*/ 2 h 4"/>
                <a:gd name="T22" fmla="*/ 4 w 4"/>
                <a:gd name="T23" fmla="*/ 2 h 4"/>
                <a:gd name="T24" fmla="*/ 4 w 4"/>
                <a:gd name="T25" fmla="*/ 2 h 4"/>
                <a:gd name="T26" fmla="*/ 4 w 4"/>
                <a:gd name="T27" fmla="*/ 1 h 4"/>
                <a:gd name="T28" fmla="*/ 3 w 4"/>
                <a:gd name="T29" fmla="*/ 1 h 4"/>
                <a:gd name="T30" fmla="*/ 3 w 4"/>
                <a:gd name="T31" fmla="*/ 0 h 4"/>
                <a:gd name="T32" fmla="*/ 2 w 4"/>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4">
                  <a:moveTo>
                    <a:pt x="2" y="0"/>
                  </a:moveTo>
                  <a:cubicBezTo>
                    <a:pt x="2" y="0"/>
                    <a:pt x="2" y="0"/>
                    <a:pt x="2" y="0"/>
                  </a:cubicBezTo>
                  <a:cubicBezTo>
                    <a:pt x="2" y="0"/>
                    <a:pt x="2" y="0"/>
                    <a:pt x="2" y="0"/>
                  </a:cubicBezTo>
                  <a:cubicBezTo>
                    <a:pt x="2" y="0"/>
                    <a:pt x="2" y="0"/>
                    <a:pt x="2" y="0"/>
                  </a:cubicBezTo>
                  <a:cubicBezTo>
                    <a:pt x="1" y="0"/>
                    <a:pt x="0" y="1"/>
                    <a:pt x="0" y="2"/>
                  </a:cubicBezTo>
                  <a:cubicBezTo>
                    <a:pt x="0" y="3"/>
                    <a:pt x="1" y="4"/>
                    <a:pt x="2" y="4"/>
                  </a:cubicBezTo>
                  <a:cubicBezTo>
                    <a:pt x="2" y="4"/>
                    <a:pt x="2" y="4"/>
                    <a:pt x="2" y="4"/>
                  </a:cubicBezTo>
                  <a:cubicBezTo>
                    <a:pt x="3" y="4"/>
                    <a:pt x="3" y="4"/>
                    <a:pt x="3" y="3"/>
                  </a:cubicBezTo>
                  <a:cubicBezTo>
                    <a:pt x="3" y="3"/>
                    <a:pt x="4" y="3"/>
                    <a:pt x="4" y="3"/>
                  </a:cubicBezTo>
                  <a:cubicBezTo>
                    <a:pt x="4" y="3"/>
                    <a:pt x="4" y="3"/>
                    <a:pt x="4" y="3"/>
                  </a:cubicBezTo>
                  <a:cubicBezTo>
                    <a:pt x="4" y="3"/>
                    <a:pt x="4" y="3"/>
                    <a:pt x="4" y="2"/>
                  </a:cubicBezTo>
                  <a:cubicBezTo>
                    <a:pt x="4" y="2"/>
                    <a:pt x="4" y="2"/>
                    <a:pt x="4" y="2"/>
                  </a:cubicBezTo>
                  <a:cubicBezTo>
                    <a:pt x="4" y="2"/>
                    <a:pt x="4" y="2"/>
                    <a:pt x="4" y="2"/>
                  </a:cubicBezTo>
                  <a:cubicBezTo>
                    <a:pt x="4" y="2"/>
                    <a:pt x="4" y="2"/>
                    <a:pt x="4" y="1"/>
                  </a:cubicBezTo>
                  <a:cubicBezTo>
                    <a:pt x="4" y="1"/>
                    <a:pt x="4" y="1"/>
                    <a:pt x="3" y="1"/>
                  </a:cubicBezTo>
                  <a:cubicBezTo>
                    <a:pt x="3" y="1"/>
                    <a:pt x="3" y="0"/>
                    <a:pt x="3" y="0"/>
                  </a:cubicBezTo>
                  <a:cubicBezTo>
                    <a:pt x="3"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67" name="Freeform 3252">
              <a:extLst>
                <a:ext uri="{FF2B5EF4-FFF2-40B4-BE49-F238E27FC236}">
                  <a16:creationId xmlns:a16="http://schemas.microsoft.com/office/drawing/2014/main" id="{FCEE4F7E-EE12-5CE6-DD9B-0A41563459A0}"/>
                </a:ext>
              </a:extLst>
            </p:cNvPr>
            <p:cNvSpPr>
              <a:spLocks/>
            </p:cNvSpPr>
            <p:nvPr/>
          </p:nvSpPr>
          <p:spPr bwMode="auto">
            <a:xfrm>
              <a:off x="13339610" y="3564213"/>
              <a:ext cx="44141" cy="46900"/>
            </a:xfrm>
            <a:custGeom>
              <a:avLst/>
              <a:gdLst>
                <a:gd name="T0" fmla="*/ 3 w 7"/>
                <a:gd name="T1" fmla="*/ 0 h 7"/>
                <a:gd name="T2" fmla="*/ 0 w 7"/>
                <a:gd name="T3" fmla="*/ 3 h 7"/>
                <a:gd name="T4" fmla="*/ 0 w 7"/>
                <a:gd name="T5" fmla="*/ 5 h 7"/>
                <a:gd name="T6" fmla="*/ 0 w 7"/>
                <a:gd name="T7" fmla="*/ 5 h 7"/>
                <a:gd name="T8" fmla="*/ 2 w 7"/>
                <a:gd name="T9" fmla="*/ 7 h 7"/>
                <a:gd name="T10" fmla="*/ 2 w 7"/>
                <a:gd name="T11" fmla="*/ 7 h 7"/>
                <a:gd name="T12" fmla="*/ 3 w 7"/>
                <a:gd name="T13" fmla="*/ 7 h 7"/>
                <a:gd name="T14" fmla="*/ 3 w 7"/>
                <a:gd name="T15" fmla="*/ 7 h 7"/>
                <a:gd name="T16" fmla="*/ 5 w 7"/>
                <a:gd name="T17" fmla="*/ 7 h 7"/>
                <a:gd name="T18" fmla="*/ 5 w 7"/>
                <a:gd name="T19" fmla="*/ 7 h 7"/>
                <a:gd name="T20" fmla="*/ 7 w 7"/>
                <a:gd name="T21" fmla="*/ 4 h 7"/>
                <a:gd name="T22" fmla="*/ 7 w 7"/>
                <a:gd name="T23" fmla="*/ 3 h 7"/>
                <a:gd name="T24" fmla="*/ 7 w 7"/>
                <a:gd name="T25" fmla="*/ 2 h 7"/>
                <a:gd name="T26" fmla="*/ 5 w 7"/>
                <a:gd name="T27" fmla="*/ 1 h 7"/>
                <a:gd name="T28" fmla="*/ 5 w 7"/>
                <a:gd name="T29" fmla="*/ 0 h 7"/>
                <a:gd name="T30" fmla="*/ 4 w 7"/>
                <a:gd name="T31" fmla="*/ 0 h 7"/>
                <a:gd name="T32" fmla="*/ 3 w 7"/>
                <a:gd name="T33"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 h="7">
                  <a:moveTo>
                    <a:pt x="3" y="0"/>
                  </a:moveTo>
                  <a:cubicBezTo>
                    <a:pt x="2" y="0"/>
                    <a:pt x="0" y="1"/>
                    <a:pt x="0" y="3"/>
                  </a:cubicBezTo>
                  <a:cubicBezTo>
                    <a:pt x="0" y="4"/>
                    <a:pt x="0" y="4"/>
                    <a:pt x="0" y="5"/>
                  </a:cubicBezTo>
                  <a:cubicBezTo>
                    <a:pt x="0" y="5"/>
                    <a:pt x="0" y="5"/>
                    <a:pt x="0" y="5"/>
                  </a:cubicBezTo>
                  <a:cubicBezTo>
                    <a:pt x="1" y="6"/>
                    <a:pt x="1" y="6"/>
                    <a:pt x="2" y="7"/>
                  </a:cubicBezTo>
                  <a:cubicBezTo>
                    <a:pt x="2" y="7"/>
                    <a:pt x="2" y="7"/>
                    <a:pt x="2" y="7"/>
                  </a:cubicBezTo>
                  <a:cubicBezTo>
                    <a:pt x="2" y="7"/>
                    <a:pt x="2" y="7"/>
                    <a:pt x="3" y="7"/>
                  </a:cubicBezTo>
                  <a:cubicBezTo>
                    <a:pt x="3" y="7"/>
                    <a:pt x="3" y="7"/>
                    <a:pt x="3" y="7"/>
                  </a:cubicBezTo>
                  <a:cubicBezTo>
                    <a:pt x="4" y="7"/>
                    <a:pt x="4" y="7"/>
                    <a:pt x="5" y="7"/>
                  </a:cubicBezTo>
                  <a:cubicBezTo>
                    <a:pt x="5" y="7"/>
                    <a:pt x="5" y="7"/>
                    <a:pt x="5" y="7"/>
                  </a:cubicBezTo>
                  <a:cubicBezTo>
                    <a:pt x="6" y="6"/>
                    <a:pt x="7" y="5"/>
                    <a:pt x="7" y="4"/>
                  </a:cubicBezTo>
                  <a:cubicBezTo>
                    <a:pt x="7" y="4"/>
                    <a:pt x="7" y="3"/>
                    <a:pt x="7" y="3"/>
                  </a:cubicBezTo>
                  <a:cubicBezTo>
                    <a:pt x="7" y="3"/>
                    <a:pt x="7" y="3"/>
                    <a:pt x="7" y="2"/>
                  </a:cubicBezTo>
                  <a:cubicBezTo>
                    <a:pt x="6" y="2"/>
                    <a:pt x="6" y="1"/>
                    <a:pt x="5" y="1"/>
                  </a:cubicBezTo>
                  <a:cubicBezTo>
                    <a:pt x="5" y="1"/>
                    <a:pt x="5" y="0"/>
                    <a:pt x="5" y="0"/>
                  </a:cubicBezTo>
                  <a:cubicBezTo>
                    <a:pt x="5" y="0"/>
                    <a:pt x="4" y="0"/>
                    <a:pt x="4" y="0"/>
                  </a:cubicBezTo>
                  <a:cubicBezTo>
                    <a:pt x="4" y="0"/>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68" name="Freeform 3253">
              <a:extLst>
                <a:ext uri="{FF2B5EF4-FFF2-40B4-BE49-F238E27FC236}">
                  <a16:creationId xmlns:a16="http://schemas.microsoft.com/office/drawing/2014/main" id="{F36C25B1-CC75-C401-DE57-44571A54B9BC}"/>
                </a:ext>
              </a:extLst>
            </p:cNvPr>
            <p:cNvSpPr>
              <a:spLocks/>
            </p:cNvSpPr>
            <p:nvPr/>
          </p:nvSpPr>
          <p:spPr bwMode="auto">
            <a:xfrm>
              <a:off x="12691289" y="3873200"/>
              <a:ext cx="44141" cy="44141"/>
            </a:xfrm>
            <a:custGeom>
              <a:avLst/>
              <a:gdLst>
                <a:gd name="T0" fmla="*/ 4 w 7"/>
                <a:gd name="T1" fmla="*/ 0 h 7"/>
                <a:gd name="T2" fmla="*/ 2 w 7"/>
                <a:gd name="T3" fmla="*/ 0 h 7"/>
                <a:gd name="T4" fmla="*/ 2 w 7"/>
                <a:gd name="T5" fmla="*/ 0 h 7"/>
                <a:gd name="T6" fmla="*/ 0 w 7"/>
                <a:gd name="T7" fmla="*/ 3 h 7"/>
                <a:gd name="T8" fmla="*/ 0 w 7"/>
                <a:gd name="T9" fmla="*/ 3 h 7"/>
                <a:gd name="T10" fmla="*/ 0 w 7"/>
                <a:gd name="T11" fmla="*/ 3 h 7"/>
                <a:gd name="T12" fmla="*/ 3 w 7"/>
                <a:gd name="T13" fmla="*/ 7 h 7"/>
                <a:gd name="T14" fmla="*/ 4 w 7"/>
                <a:gd name="T15" fmla="*/ 7 h 7"/>
                <a:gd name="T16" fmla="*/ 6 w 7"/>
                <a:gd name="T17" fmla="*/ 6 h 7"/>
                <a:gd name="T18" fmla="*/ 6 w 7"/>
                <a:gd name="T19" fmla="*/ 6 h 7"/>
                <a:gd name="T20" fmla="*/ 7 w 7"/>
                <a:gd name="T21" fmla="*/ 4 h 7"/>
                <a:gd name="T22" fmla="*/ 7 w 7"/>
                <a:gd name="T23" fmla="*/ 3 h 7"/>
                <a:gd name="T24" fmla="*/ 7 w 7"/>
                <a:gd name="T25" fmla="*/ 3 h 7"/>
                <a:gd name="T26" fmla="*/ 7 w 7"/>
                <a:gd name="T27" fmla="*/ 2 h 7"/>
                <a:gd name="T28" fmla="*/ 7 w 7"/>
                <a:gd name="T29" fmla="*/ 2 h 7"/>
                <a:gd name="T30" fmla="*/ 4 w 7"/>
                <a:gd name="T31" fmla="*/ 0 h 7"/>
                <a:gd name="T32" fmla="*/ 4 w 7"/>
                <a:gd name="T33"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 h="7">
                  <a:moveTo>
                    <a:pt x="4" y="0"/>
                  </a:moveTo>
                  <a:cubicBezTo>
                    <a:pt x="3" y="0"/>
                    <a:pt x="3" y="0"/>
                    <a:pt x="2" y="0"/>
                  </a:cubicBezTo>
                  <a:cubicBezTo>
                    <a:pt x="2" y="0"/>
                    <a:pt x="2" y="0"/>
                    <a:pt x="2" y="0"/>
                  </a:cubicBezTo>
                  <a:cubicBezTo>
                    <a:pt x="1" y="1"/>
                    <a:pt x="1" y="2"/>
                    <a:pt x="0" y="3"/>
                  </a:cubicBezTo>
                  <a:cubicBezTo>
                    <a:pt x="0" y="3"/>
                    <a:pt x="0" y="3"/>
                    <a:pt x="0" y="3"/>
                  </a:cubicBezTo>
                  <a:cubicBezTo>
                    <a:pt x="0" y="3"/>
                    <a:pt x="0" y="3"/>
                    <a:pt x="0" y="3"/>
                  </a:cubicBezTo>
                  <a:cubicBezTo>
                    <a:pt x="0" y="5"/>
                    <a:pt x="1" y="7"/>
                    <a:pt x="3" y="7"/>
                  </a:cubicBezTo>
                  <a:cubicBezTo>
                    <a:pt x="3" y="7"/>
                    <a:pt x="4" y="7"/>
                    <a:pt x="4" y="7"/>
                  </a:cubicBezTo>
                  <a:cubicBezTo>
                    <a:pt x="5" y="7"/>
                    <a:pt x="6" y="7"/>
                    <a:pt x="6" y="6"/>
                  </a:cubicBezTo>
                  <a:cubicBezTo>
                    <a:pt x="6" y="6"/>
                    <a:pt x="6" y="6"/>
                    <a:pt x="6" y="6"/>
                  </a:cubicBezTo>
                  <a:cubicBezTo>
                    <a:pt x="7" y="5"/>
                    <a:pt x="7" y="5"/>
                    <a:pt x="7" y="4"/>
                  </a:cubicBezTo>
                  <a:cubicBezTo>
                    <a:pt x="7" y="4"/>
                    <a:pt x="7" y="3"/>
                    <a:pt x="7" y="3"/>
                  </a:cubicBezTo>
                  <a:cubicBezTo>
                    <a:pt x="7" y="3"/>
                    <a:pt x="7" y="3"/>
                    <a:pt x="7" y="3"/>
                  </a:cubicBezTo>
                  <a:cubicBezTo>
                    <a:pt x="7" y="2"/>
                    <a:pt x="7" y="2"/>
                    <a:pt x="7" y="2"/>
                  </a:cubicBezTo>
                  <a:cubicBezTo>
                    <a:pt x="7" y="2"/>
                    <a:pt x="7" y="2"/>
                    <a:pt x="7" y="2"/>
                  </a:cubicBezTo>
                  <a:cubicBezTo>
                    <a:pt x="6" y="1"/>
                    <a:pt x="6" y="0"/>
                    <a:pt x="4" y="0"/>
                  </a:cubicBezTo>
                  <a:cubicBezTo>
                    <a:pt x="4" y="0"/>
                    <a:pt x="4"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69" name="Freeform 3254">
              <a:extLst>
                <a:ext uri="{FF2B5EF4-FFF2-40B4-BE49-F238E27FC236}">
                  <a16:creationId xmlns:a16="http://schemas.microsoft.com/office/drawing/2014/main" id="{C4D346DA-3BFF-DEB5-4153-E619BE54EFBF}"/>
                </a:ext>
              </a:extLst>
            </p:cNvPr>
            <p:cNvSpPr>
              <a:spLocks/>
            </p:cNvSpPr>
            <p:nvPr/>
          </p:nvSpPr>
          <p:spPr bwMode="auto">
            <a:xfrm>
              <a:off x="13483068" y="3851129"/>
              <a:ext cx="38623" cy="41382"/>
            </a:xfrm>
            <a:custGeom>
              <a:avLst/>
              <a:gdLst>
                <a:gd name="T0" fmla="*/ 3 w 6"/>
                <a:gd name="T1" fmla="*/ 0 h 6"/>
                <a:gd name="T2" fmla="*/ 3 w 6"/>
                <a:gd name="T3" fmla="*/ 0 h 6"/>
                <a:gd name="T4" fmla="*/ 2 w 6"/>
                <a:gd name="T5" fmla="*/ 1 h 6"/>
                <a:gd name="T6" fmla="*/ 2 w 6"/>
                <a:gd name="T7" fmla="*/ 1 h 6"/>
                <a:gd name="T8" fmla="*/ 0 w 6"/>
                <a:gd name="T9" fmla="*/ 3 h 6"/>
                <a:gd name="T10" fmla="*/ 2 w 6"/>
                <a:gd name="T11" fmla="*/ 6 h 6"/>
                <a:gd name="T12" fmla="*/ 3 w 6"/>
                <a:gd name="T13" fmla="*/ 6 h 6"/>
                <a:gd name="T14" fmla="*/ 6 w 6"/>
                <a:gd name="T15" fmla="*/ 4 h 6"/>
                <a:gd name="T16" fmla="*/ 6 w 6"/>
                <a:gd name="T17" fmla="*/ 2 h 6"/>
                <a:gd name="T18" fmla="*/ 5 w 6"/>
                <a:gd name="T19" fmla="*/ 2 h 6"/>
                <a:gd name="T20" fmla="*/ 3 w 6"/>
                <a:gd name="T21" fmla="*/ 0 h 6"/>
                <a:gd name="T22" fmla="*/ 3 w 6"/>
                <a:gd name="T23" fmla="*/ 0 h 6"/>
                <a:gd name="T24" fmla="*/ 3 w 6"/>
                <a:gd name="T2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6">
                  <a:moveTo>
                    <a:pt x="3" y="0"/>
                  </a:moveTo>
                  <a:cubicBezTo>
                    <a:pt x="3" y="0"/>
                    <a:pt x="3" y="0"/>
                    <a:pt x="3" y="0"/>
                  </a:cubicBezTo>
                  <a:cubicBezTo>
                    <a:pt x="3" y="0"/>
                    <a:pt x="2" y="1"/>
                    <a:pt x="2" y="1"/>
                  </a:cubicBezTo>
                  <a:cubicBezTo>
                    <a:pt x="2" y="1"/>
                    <a:pt x="2" y="1"/>
                    <a:pt x="2" y="1"/>
                  </a:cubicBezTo>
                  <a:cubicBezTo>
                    <a:pt x="1" y="1"/>
                    <a:pt x="0" y="2"/>
                    <a:pt x="0" y="3"/>
                  </a:cubicBezTo>
                  <a:cubicBezTo>
                    <a:pt x="0" y="4"/>
                    <a:pt x="1" y="6"/>
                    <a:pt x="2" y="6"/>
                  </a:cubicBezTo>
                  <a:cubicBezTo>
                    <a:pt x="3" y="6"/>
                    <a:pt x="3" y="6"/>
                    <a:pt x="3" y="6"/>
                  </a:cubicBezTo>
                  <a:cubicBezTo>
                    <a:pt x="4" y="6"/>
                    <a:pt x="5" y="5"/>
                    <a:pt x="6" y="4"/>
                  </a:cubicBezTo>
                  <a:cubicBezTo>
                    <a:pt x="6" y="3"/>
                    <a:pt x="6" y="3"/>
                    <a:pt x="6" y="2"/>
                  </a:cubicBezTo>
                  <a:cubicBezTo>
                    <a:pt x="6" y="2"/>
                    <a:pt x="6" y="2"/>
                    <a:pt x="5" y="2"/>
                  </a:cubicBezTo>
                  <a:cubicBezTo>
                    <a:pt x="5" y="1"/>
                    <a:pt x="4" y="1"/>
                    <a:pt x="3" y="0"/>
                  </a:cubicBezTo>
                  <a:cubicBezTo>
                    <a:pt x="3" y="0"/>
                    <a:pt x="3" y="0"/>
                    <a:pt x="3" y="0"/>
                  </a:cubicBezTo>
                  <a:cubicBezTo>
                    <a:pt x="3"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70" name="Freeform 3255">
              <a:extLst>
                <a:ext uri="{FF2B5EF4-FFF2-40B4-BE49-F238E27FC236}">
                  <a16:creationId xmlns:a16="http://schemas.microsoft.com/office/drawing/2014/main" id="{7343E413-70D4-F851-EA34-5FEC06AEB948}"/>
                </a:ext>
              </a:extLst>
            </p:cNvPr>
            <p:cNvSpPr>
              <a:spLocks/>
            </p:cNvSpPr>
            <p:nvPr/>
          </p:nvSpPr>
          <p:spPr bwMode="auto">
            <a:xfrm>
              <a:off x="13036140" y="4218051"/>
              <a:ext cx="41382" cy="33106"/>
            </a:xfrm>
            <a:custGeom>
              <a:avLst/>
              <a:gdLst>
                <a:gd name="T0" fmla="*/ 3 w 6"/>
                <a:gd name="T1" fmla="*/ 0 h 5"/>
                <a:gd name="T2" fmla="*/ 1 w 6"/>
                <a:gd name="T3" fmla="*/ 0 h 5"/>
                <a:gd name="T4" fmla="*/ 1 w 6"/>
                <a:gd name="T5" fmla="*/ 0 h 5"/>
                <a:gd name="T6" fmla="*/ 1 w 6"/>
                <a:gd name="T7" fmla="*/ 2 h 5"/>
                <a:gd name="T8" fmla="*/ 3 w 6"/>
                <a:gd name="T9" fmla="*/ 5 h 5"/>
                <a:gd name="T10" fmla="*/ 3 w 6"/>
                <a:gd name="T11" fmla="*/ 5 h 5"/>
                <a:gd name="T12" fmla="*/ 6 w 6"/>
                <a:gd name="T13" fmla="*/ 3 h 5"/>
                <a:gd name="T14" fmla="*/ 4 w 6"/>
                <a:gd name="T15" fmla="*/ 0 h 5"/>
                <a:gd name="T16" fmla="*/ 4 w 6"/>
                <a:gd name="T17" fmla="*/ 0 h 5"/>
                <a:gd name="T18" fmla="*/ 4 w 6"/>
                <a:gd name="T19" fmla="*/ 0 h 5"/>
                <a:gd name="T20" fmla="*/ 3 w 6"/>
                <a:gd name="T2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5">
                  <a:moveTo>
                    <a:pt x="3" y="0"/>
                  </a:moveTo>
                  <a:cubicBezTo>
                    <a:pt x="3" y="0"/>
                    <a:pt x="2" y="0"/>
                    <a:pt x="1" y="0"/>
                  </a:cubicBezTo>
                  <a:cubicBezTo>
                    <a:pt x="1" y="0"/>
                    <a:pt x="1" y="0"/>
                    <a:pt x="1" y="0"/>
                  </a:cubicBezTo>
                  <a:cubicBezTo>
                    <a:pt x="1" y="1"/>
                    <a:pt x="1" y="1"/>
                    <a:pt x="1" y="2"/>
                  </a:cubicBezTo>
                  <a:cubicBezTo>
                    <a:pt x="0" y="3"/>
                    <a:pt x="1" y="5"/>
                    <a:pt x="3" y="5"/>
                  </a:cubicBezTo>
                  <a:cubicBezTo>
                    <a:pt x="3" y="5"/>
                    <a:pt x="3" y="5"/>
                    <a:pt x="3" y="5"/>
                  </a:cubicBezTo>
                  <a:cubicBezTo>
                    <a:pt x="5" y="5"/>
                    <a:pt x="6" y="4"/>
                    <a:pt x="6" y="3"/>
                  </a:cubicBezTo>
                  <a:cubicBezTo>
                    <a:pt x="6" y="2"/>
                    <a:pt x="6" y="0"/>
                    <a:pt x="4" y="0"/>
                  </a:cubicBezTo>
                  <a:cubicBezTo>
                    <a:pt x="4" y="0"/>
                    <a:pt x="4" y="0"/>
                    <a:pt x="4" y="0"/>
                  </a:cubicBezTo>
                  <a:cubicBezTo>
                    <a:pt x="4" y="0"/>
                    <a:pt x="4" y="0"/>
                    <a:pt x="4" y="0"/>
                  </a:cubicBezTo>
                  <a:cubicBezTo>
                    <a:pt x="4"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71" name="Freeform 3256">
              <a:extLst>
                <a:ext uri="{FF2B5EF4-FFF2-40B4-BE49-F238E27FC236}">
                  <a16:creationId xmlns:a16="http://schemas.microsoft.com/office/drawing/2014/main" id="{9A1E4E94-BC6A-B46C-D3AB-E3D359D7FF02}"/>
                </a:ext>
              </a:extLst>
            </p:cNvPr>
            <p:cNvSpPr>
              <a:spLocks/>
            </p:cNvSpPr>
            <p:nvPr/>
          </p:nvSpPr>
          <p:spPr bwMode="auto">
            <a:xfrm>
              <a:off x="13979654" y="3440067"/>
              <a:ext cx="41382" cy="33106"/>
            </a:xfrm>
            <a:custGeom>
              <a:avLst/>
              <a:gdLst>
                <a:gd name="T0" fmla="*/ 3 w 6"/>
                <a:gd name="T1" fmla="*/ 0 h 5"/>
                <a:gd name="T2" fmla="*/ 0 w 6"/>
                <a:gd name="T3" fmla="*/ 2 h 5"/>
                <a:gd name="T4" fmla="*/ 0 w 6"/>
                <a:gd name="T5" fmla="*/ 4 h 5"/>
                <a:gd name="T6" fmla="*/ 1 w 6"/>
                <a:gd name="T7" fmla="*/ 4 h 5"/>
                <a:gd name="T8" fmla="*/ 1 w 6"/>
                <a:gd name="T9" fmla="*/ 5 h 5"/>
                <a:gd name="T10" fmla="*/ 2 w 6"/>
                <a:gd name="T11" fmla="*/ 5 h 5"/>
                <a:gd name="T12" fmla="*/ 2 w 6"/>
                <a:gd name="T13" fmla="*/ 5 h 5"/>
                <a:gd name="T14" fmla="*/ 3 w 6"/>
                <a:gd name="T15" fmla="*/ 5 h 5"/>
                <a:gd name="T16" fmla="*/ 3 w 6"/>
                <a:gd name="T17" fmla="*/ 5 h 5"/>
                <a:gd name="T18" fmla="*/ 3 w 6"/>
                <a:gd name="T19" fmla="*/ 5 h 5"/>
                <a:gd name="T20" fmla="*/ 6 w 6"/>
                <a:gd name="T21" fmla="*/ 3 h 5"/>
                <a:gd name="T22" fmla="*/ 4 w 6"/>
                <a:gd name="T23" fmla="*/ 0 h 5"/>
                <a:gd name="T24" fmla="*/ 3 w 6"/>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5">
                  <a:moveTo>
                    <a:pt x="3" y="0"/>
                  </a:moveTo>
                  <a:cubicBezTo>
                    <a:pt x="2" y="0"/>
                    <a:pt x="1" y="1"/>
                    <a:pt x="0" y="2"/>
                  </a:cubicBezTo>
                  <a:cubicBezTo>
                    <a:pt x="0" y="3"/>
                    <a:pt x="0" y="3"/>
                    <a:pt x="0" y="4"/>
                  </a:cubicBezTo>
                  <a:cubicBezTo>
                    <a:pt x="1" y="4"/>
                    <a:pt x="1" y="4"/>
                    <a:pt x="1" y="4"/>
                  </a:cubicBezTo>
                  <a:cubicBezTo>
                    <a:pt x="1" y="4"/>
                    <a:pt x="1" y="5"/>
                    <a:pt x="1" y="5"/>
                  </a:cubicBezTo>
                  <a:cubicBezTo>
                    <a:pt x="2" y="5"/>
                    <a:pt x="2" y="5"/>
                    <a:pt x="2" y="5"/>
                  </a:cubicBezTo>
                  <a:cubicBezTo>
                    <a:pt x="2" y="5"/>
                    <a:pt x="2" y="5"/>
                    <a:pt x="2" y="5"/>
                  </a:cubicBezTo>
                  <a:cubicBezTo>
                    <a:pt x="2" y="5"/>
                    <a:pt x="3" y="5"/>
                    <a:pt x="3" y="5"/>
                  </a:cubicBezTo>
                  <a:cubicBezTo>
                    <a:pt x="3" y="5"/>
                    <a:pt x="3" y="5"/>
                    <a:pt x="3" y="5"/>
                  </a:cubicBezTo>
                  <a:cubicBezTo>
                    <a:pt x="3" y="5"/>
                    <a:pt x="3" y="5"/>
                    <a:pt x="3" y="5"/>
                  </a:cubicBezTo>
                  <a:cubicBezTo>
                    <a:pt x="4" y="5"/>
                    <a:pt x="5" y="5"/>
                    <a:pt x="6" y="3"/>
                  </a:cubicBezTo>
                  <a:cubicBezTo>
                    <a:pt x="6" y="2"/>
                    <a:pt x="5" y="0"/>
                    <a:pt x="4" y="0"/>
                  </a:cubicBezTo>
                  <a:cubicBezTo>
                    <a:pt x="3"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72" name="Freeform 3257">
              <a:extLst>
                <a:ext uri="{FF2B5EF4-FFF2-40B4-BE49-F238E27FC236}">
                  <a16:creationId xmlns:a16="http://schemas.microsoft.com/office/drawing/2014/main" id="{122438D9-34EE-0D72-E450-A9CC9F525AB4}"/>
                </a:ext>
              </a:extLst>
            </p:cNvPr>
            <p:cNvSpPr>
              <a:spLocks/>
            </p:cNvSpPr>
            <p:nvPr/>
          </p:nvSpPr>
          <p:spPr bwMode="auto">
            <a:xfrm>
              <a:off x="13678943" y="3464896"/>
              <a:ext cx="38623" cy="33106"/>
            </a:xfrm>
            <a:custGeom>
              <a:avLst/>
              <a:gdLst>
                <a:gd name="T0" fmla="*/ 3 w 6"/>
                <a:gd name="T1" fmla="*/ 0 h 5"/>
                <a:gd name="T2" fmla="*/ 2 w 6"/>
                <a:gd name="T3" fmla="*/ 0 h 5"/>
                <a:gd name="T4" fmla="*/ 2 w 6"/>
                <a:gd name="T5" fmla="*/ 0 h 5"/>
                <a:gd name="T6" fmla="*/ 1 w 6"/>
                <a:gd name="T7" fmla="*/ 2 h 5"/>
                <a:gd name="T8" fmla="*/ 1 w 6"/>
                <a:gd name="T9" fmla="*/ 3 h 5"/>
                <a:gd name="T10" fmla="*/ 1 w 6"/>
                <a:gd name="T11" fmla="*/ 4 h 5"/>
                <a:gd name="T12" fmla="*/ 3 w 6"/>
                <a:gd name="T13" fmla="*/ 5 h 5"/>
                <a:gd name="T14" fmla="*/ 3 w 6"/>
                <a:gd name="T15" fmla="*/ 5 h 5"/>
                <a:gd name="T16" fmla="*/ 5 w 6"/>
                <a:gd name="T17" fmla="*/ 4 h 5"/>
                <a:gd name="T18" fmla="*/ 5 w 6"/>
                <a:gd name="T19" fmla="*/ 4 h 5"/>
                <a:gd name="T20" fmla="*/ 6 w 6"/>
                <a:gd name="T21" fmla="*/ 3 h 5"/>
                <a:gd name="T22" fmla="*/ 4 w 6"/>
                <a:gd name="T23" fmla="*/ 0 h 5"/>
                <a:gd name="T24" fmla="*/ 3 w 6"/>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5">
                  <a:moveTo>
                    <a:pt x="3" y="0"/>
                  </a:moveTo>
                  <a:cubicBezTo>
                    <a:pt x="3" y="0"/>
                    <a:pt x="2" y="0"/>
                    <a:pt x="2" y="0"/>
                  </a:cubicBezTo>
                  <a:cubicBezTo>
                    <a:pt x="2" y="0"/>
                    <a:pt x="2" y="0"/>
                    <a:pt x="2" y="0"/>
                  </a:cubicBezTo>
                  <a:cubicBezTo>
                    <a:pt x="1" y="1"/>
                    <a:pt x="1" y="1"/>
                    <a:pt x="1" y="2"/>
                  </a:cubicBezTo>
                  <a:cubicBezTo>
                    <a:pt x="0" y="2"/>
                    <a:pt x="0" y="3"/>
                    <a:pt x="1" y="3"/>
                  </a:cubicBezTo>
                  <a:cubicBezTo>
                    <a:pt x="1" y="3"/>
                    <a:pt x="1" y="3"/>
                    <a:pt x="1" y="4"/>
                  </a:cubicBezTo>
                  <a:cubicBezTo>
                    <a:pt x="1" y="4"/>
                    <a:pt x="2" y="5"/>
                    <a:pt x="3" y="5"/>
                  </a:cubicBezTo>
                  <a:cubicBezTo>
                    <a:pt x="3" y="5"/>
                    <a:pt x="3" y="5"/>
                    <a:pt x="3" y="5"/>
                  </a:cubicBezTo>
                  <a:cubicBezTo>
                    <a:pt x="4" y="5"/>
                    <a:pt x="5" y="5"/>
                    <a:pt x="5" y="4"/>
                  </a:cubicBezTo>
                  <a:cubicBezTo>
                    <a:pt x="5" y="4"/>
                    <a:pt x="5" y="4"/>
                    <a:pt x="5" y="4"/>
                  </a:cubicBezTo>
                  <a:cubicBezTo>
                    <a:pt x="6" y="4"/>
                    <a:pt x="6" y="3"/>
                    <a:pt x="6" y="3"/>
                  </a:cubicBezTo>
                  <a:cubicBezTo>
                    <a:pt x="6" y="2"/>
                    <a:pt x="5" y="0"/>
                    <a:pt x="4" y="0"/>
                  </a:cubicBezTo>
                  <a:cubicBezTo>
                    <a:pt x="4"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73" name="Freeform 3258">
              <a:extLst>
                <a:ext uri="{FF2B5EF4-FFF2-40B4-BE49-F238E27FC236}">
                  <a16:creationId xmlns:a16="http://schemas.microsoft.com/office/drawing/2014/main" id="{794B00E1-7102-0078-EBAF-D68BFE6E6695}"/>
                </a:ext>
              </a:extLst>
            </p:cNvPr>
            <p:cNvSpPr>
              <a:spLocks/>
            </p:cNvSpPr>
            <p:nvPr/>
          </p:nvSpPr>
          <p:spPr bwMode="auto">
            <a:xfrm>
              <a:off x="12172633" y="3831818"/>
              <a:ext cx="33106" cy="33106"/>
            </a:xfrm>
            <a:custGeom>
              <a:avLst/>
              <a:gdLst>
                <a:gd name="T0" fmla="*/ 2 w 5"/>
                <a:gd name="T1" fmla="*/ 0 h 5"/>
                <a:gd name="T2" fmla="*/ 0 w 5"/>
                <a:gd name="T3" fmla="*/ 1 h 5"/>
                <a:gd name="T4" fmla="*/ 0 w 5"/>
                <a:gd name="T5" fmla="*/ 2 h 5"/>
                <a:gd name="T6" fmla="*/ 0 w 5"/>
                <a:gd name="T7" fmla="*/ 2 h 5"/>
                <a:gd name="T8" fmla="*/ 0 w 5"/>
                <a:gd name="T9" fmla="*/ 2 h 5"/>
                <a:gd name="T10" fmla="*/ 0 w 5"/>
                <a:gd name="T11" fmla="*/ 3 h 5"/>
                <a:gd name="T12" fmla="*/ 1 w 5"/>
                <a:gd name="T13" fmla="*/ 5 h 5"/>
                <a:gd name="T14" fmla="*/ 2 w 5"/>
                <a:gd name="T15" fmla="*/ 5 h 5"/>
                <a:gd name="T16" fmla="*/ 2 w 5"/>
                <a:gd name="T17" fmla="*/ 5 h 5"/>
                <a:gd name="T18" fmla="*/ 2 w 5"/>
                <a:gd name="T19" fmla="*/ 5 h 5"/>
                <a:gd name="T20" fmla="*/ 5 w 5"/>
                <a:gd name="T21" fmla="*/ 3 h 5"/>
                <a:gd name="T22" fmla="*/ 5 w 5"/>
                <a:gd name="T23" fmla="*/ 3 h 5"/>
                <a:gd name="T24" fmla="*/ 5 w 5"/>
                <a:gd name="T25" fmla="*/ 3 h 5"/>
                <a:gd name="T26" fmla="*/ 5 w 5"/>
                <a:gd name="T27" fmla="*/ 2 h 5"/>
                <a:gd name="T28" fmla="*/ 5 w 5"/>
                <a:gd name="T29" fmla="*/ 1 h 5"/>
                <a:gd name="T30" fmla="*/ 3 w 5"/>
                <a:gd name="T31" fmla="*/ 0 h 5"/>
                <a:gd name="T32" fmla="*/ 2 w 5"/>
                <a:gd name="T33"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 h="5">
                  <a:moveTo>
                    <a:pt x="2" y="0"/>
                  </a:moveTo>
                  <a:cubicBezTo>
                    <a:pt x="1" y="0"/>
                    <a:pt x="1" y="0"/>
                    <a:pt x="0" y="1"/>
                  </a:cubicBezTo>
                  <a:cubicBezTo>
                    <a:pt x="0" y="1"/>
                    <a:pt x="0" y="2"/>
                    <a:pt x="0" y="2"/>
                  </a:cubicBezTo>
                  <a:cubicBezTo>
                    <a:pt x="0" y="2"/>
                    <a:pt x="0" y="2"/>
                    <a:pt x="0" y="2"/>
                  </a:cubicBezTo>
                  <a:cubicBezTo>
                    <a:pt x="0" y="2"/>
                    <a:pt x="0" y="2"/>
                    <a:pt x="0" y="2"/>
                  </a:cubicBezTo>
                  <a:cubicBezTo>
                    <a:pt x="0" y="3"/>
                    <a:pt x="0" y="3"/>
                    <a:pt x="0" y="3"/>
                  </a:cubicBezTo>
                  <a:cubicBezTo>
                    <a:pt x="0" y="4"/>
                    <a:pt x="0" y="5"/>
                    <a:pt x="1" y="5"/>
                  </a:cubicBezTo>
                  <a:cubicBezTo>
                    <a:pt x="1" y="5"/>
                    <a:pt x="1" y="5"/>
                    <a:pt x="2" y="5"/>
                  </a:cubicBezTo>
                  <a:cubicBezTo>
                    <a:pt x="2" y="5"/>
                    <a:pt x="2" y="5"/>
                    <a:pt x="2" y="5"/>
                  </a:cubicBezTo>
                  <a:cubicBezTo>
                    <a:pt x="2" y="5"/>
                    <a:pt x="2" y="5"/>
                    <a:pt x="2" y="5"/>
                  </a:cubicBezTo>
                  <a:cubicBezTo>
                    <a:pt x="4" y="5"/>
                    <a:pt x="5" y="5"/>
                    <a:pt x="5" y="3"/>
                  </a:cubicBezTo>
                  <a:cubicBezTo>
                    <a:pt x="5" y="3"/>
                    <a:pt x="5" y="3"/>
                    <a:pt x="5" y="3"/>
                  </a:cubicBezTo>
                  <a:cubicBezTo>
                    <a:pt x="5" y="3"/>
                    <a:pt x="5" y="3"/>
                    <a:pt x="5" y="3"/>
                  </a:cubicBezTo>
                  <a:cubicBezTo>
                    <a:pt x="5" y="2"/>
                    <a:pt x="5" y="2"/>
                    <a:pt x="5" y="2"/>
                  </a:cubicBezTo>
                  <a:cubicBezTo>
                    <a:pt x="5" y="1"/>
                    <a:pt x="5" y="1"/>
                    <a:pt x="5" y="1"/>
                  </a:cubicBezTo>
                  <a:cubicBezTo>
                    <a:pt x="4" y="1"/>
                    <a:pt x="4" y="0"/>
                    <a:pt x="3" y="0"/>
                  </a:cubicBezTo>
                  <a:cubicBezTo>
                    <a:pt x="3" y="0"/>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74" name="Freeform 3259">
              <a:extLst>
                <a:ext uri="{FF2B5EF4-FFF2-40B4-BE49-F238E27FC236}">
                  <a16:creationId xmlns:a16="http://schemas.microsoft.com/office/drawing/2014/main" id="{76BB8058-27D6-FC90-5AE7-8313C5A5FB4A}"/>
                </a:ext>
              </a:extLst>
            </p:cNvPr>
            <p:cNvSpPr>
              <a:spLocks/>
            </p:cNvSpPr>
            <p:nvPr/>
          </p:nvSpPr>
          <p:spPr bwMode="auto">
            <a:xfrm>
              <a:off x="12009863" y="4264951"/>
              <a:ext cx="38623" cy="38623"/>
            </a:xfrm>
            <a:custGeom>
              <a:avLst/>
              <a:gdLst>
                <a:gd name="T0" fmla="*/ 3 w 6"/>
                <a:gd name="T1" fmla="*/ 0 h 6"/>
                <a:gd name="T2" fmla="*/ 3 w 6"/>
                <a:gd name="T3" fmla="*/ 0 h 6"/>
                <a:gd name="T4" fmla="*/ 2 w 6"/>
                <a:gd name="T5" fmla="*/ 1 h 6"/>
                <a:gd name="T6" fmla="*/ 0 w 6"/>
                <a:gd name="T7" fmla="*/ 3 h 6"/>
                <a:gd name="T8" fmla="*/ 2 w 6"/>
                <a:gd name="T9" fmla="*/ 6 h 6"/>
                <a:gd name="T10" fmla="*/ 3 w 6"/>
                <a:gd name="T11" fmla="*/ 6 h 6"/>
                <a:gd name="T12" fmla="*/ 6 w 6"/>
                <a:gd name="T13" fmla="*/ 4 h 6"/>
                <a:gd name="T14" fmla="*/ 5 w 6"/>
                <a:gd name="T15" fmla="*/ 1 h 6"/>
                <a:gd name="T16" fmla="*/ 5 w 6"/>
                <a:gd name="T17" fmla="*/ 1 h 6"/>
                <a:gd name="T18" fmla="*/ 4 w 6"/>
                <a:gd name="T19" fmla="*/ 1 h 6"/>
                <a:gd name="T20" fmla="*/ 4 w 6"/>
                <a:gd name="T21" fmla="*/ 1 h 6"/>
                <a:gd name="T22" fmla="*/ 3 w 6"/>
                <a:gd name="T23" fmla="*/ 0 h 6"/>
                <a:gd name="T24" fmla="*/ 3 w 6"/>
                <a:gd name="T2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6">
                  <a:moveTo>
                    <a:pt x="3" y="0"/>
                  </a:moveTo>
                  <a:cubicBezTo>
                    <a:pt x="3" y="0"/>
                    <a:pt x="3" y="0"/>
                    <a:pt x="3" y="0"/>
                  </a:cubicBezTo>
                  <a:cubicBezTo>
                    <a:pt x="2" y="0"/>
                    <a:pt x="2" y="0"/>
                    <a:pt x="2" y="1"/>
                  </a:cubicBezTo>
                  <a:cubicBezTo>
                    <a:pt x="1" y="1"/>
                    <a:pt x="0" y="2"/>
                    <a:pt x="0" y="3"/>
                  </a:cubicBezTo>
                  <a:cubicBezTo>
                    <a:pt x="0" y="4"/>
                    <a:pt x="1" y="6"/>
                    <a:pt x="2" y="6"/>
                  </a:cubicBezTo>
                  <a:cubicBezTo>
                    <a:pt x="3" y="6"/>
                    <a:pt x="3" y="6"/>
                    <a:pt x="3" y="6"/>
                  </a:cubicBezTo>
                  <a:cubicBezTo>
                    <a:pt x="4" y="6"/>
                    <a:pt x="5" y="5"/>
                    <a:pt x="6" y="4"/>
                  </a:cubicBezTo>
                  <a:cubicBezTo>
                    <a:pt x="6" y="3"/>
                    <a:pt x="5" y="2"/>
                    <a:pt x="5" y="1"/>
                  </a:cubicBezTo>
                  <a:cubicBezTo>
                    <a:pt x="5" y="1"/>
                    <a:pt x="5" y="1"/>
                    <a:pt x="5" y="1"/>
                  </a:cubicBezTo>
                  <a:cubicBezTo>
                    <a:pt x="4" y="1"/>
                    <a:pt x="4" y="1"/>
                    <a:pt x="4" y="1"/>
                  </a:cubicBezTo>
                  <a:cubicBezTo>
                    <a:pt x="4" y="1"/>
                    <a:pt x="4" y="1"/>
                    <a:pt x="4" y="1"/>
                  </a:cubicBezTo>
                  <a:cubicBezTo>
                    <a:pt x="4" y="1"/>
                    <a:pt x="4" y="0"/>
                    <a:pt x="3" y="0"/>
                  </a:cubicBezTo>
                  <a:cubicBezTo>
                    <a:pt x="3"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75" name="Freeform 3260">
              <a:extLst>
                <a:ext uri="{FF2B5EF4-FFF2-40B4-BE49-F238E27FC236}">
                  <a16:creationId xmlns:a16="http://schemas.microsoft.com/office/drawing/2014/main" id="{765E97AF-7064-61D9-88C1-EE4937F97D29}"/>
                </a:ext>
              </a:extLst>
            </p:cNvPr>
            <p:cNvSpPr>
              <a:spLocks/>
            </p:cNvSpPr>
            <p:nvPr/>
          </p:nvSpPr>
          <p:spPr bwMode="auto">
            <a:xfrm>
              <a:off x="14026553" y="3911823"/>
              <a:ext cx="38623" cy="33106"/>
            </a:xfrm>
            <a:custGeom>
              <a:avLst/>
              <a:gdLst>
                <a:gd name="T0" fmla="*/ 3 w 6"/>
                <a:gd name="T1" fmla="*/ 0 h 5"/>
                <a:gd name="T2" fmla="*/ 2 w 6"/>
                <a:gd name="T3" fmla="*/ 0 h 5"/>
                <a:gd name="T4" fmla="*/ 2 w 6"/>
                <a:gd name="T5" fmla="*/ 0 h 5"/>
                <a:gd name="T6" fmla="*/ 1 w 6"/>
                <a:gd name="T7" fmla="*/ 1 h 5"/>
                <a:gd name="T8" fmla="*/ 1 w 6"/>
                <a:gd name="T9" fmla="*/ 1 h 5"/>
                <a:gd name="T10" fmla="*/ 0 w 6"/>
                <a:gd name="T11" fmla="*/ 2 h 5"/>
                <a:gd name="T12" fmla="*/ 3 w 6"/>
                <a:gd name="T13" fmla="*/ 5 h 5"/>
                <a:gd name="T14" fmla="*/ 3 w 6"/>
                <a:gd name="T15" fmla="*/ 5 h 5"/>
                <a:gd name="T16" fmla="*/ 6 w 6"/>
                <a:gd name="T17" fmla="*/ 3 h 5"/>
                <a:gd name="T18" fmla="*/ 6 w 6"/>
                <a:gd name="T19" fmla="*/ 3 h 5"/>
                <a:gd name="T20" fmla="*/ 6 w 6"/>
                <a:gd name="T21" fmla="*/ 3 h 5"/>
                <a:gd name="T22" fmla="*/ 4 w 6"/>
                <a:gd name="T23" fmla="*/ 0 h 5"/>
                <a:gd name="T24" fmla="*/ 3 w 6"/>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5">
                  <a:moveTo>
                    <a:pt x="3" y="0"/>
                  </a:moveTo>
                  <a:cubicBezTo>
                    <a:pt x="3" y="0"/>
                    <a:pt x="3" y="0"/>
                    <a:pt x="2" y="0"/>
                  </a:cubicBezTo>
                  <a:cubicBezTo>
                    <a:pt x="2" y="0"/>
                    <a:pt x="2" y="0"/>
                    <a:pt x="2" y="0"/>
                  </a:cubicBezTo>
                  <a:cubicBezTo>
                    <a:pt x="2" y="0"/>
                    <a:pt x="1" y="1"/>
                    <a:pt x="1" y="1"/>
                  </a:cubicBezTo>
                  <a:cubicBezTo>
                    <a:pt x="1" y="1"/>
                    <a:pt x="1" y="1"/>
                    <a:pt x="1" y="1"/>
                  </a:cubicBezTo>
                  <a:cubicBezTo>
                    <a:pt x="1" y="2"/>
                    <a:pt x="1" y="2"/>
                    <a:pt x="0" y="2"/>
                  </a:cubicBezTo>
                  <a:cubicBezTo>
                    <a:pt x="0" y="4"/>
                    <a:pt x="1" y="5"/>
                    <a:pt x="3" y="5"/>
                  </a:cubicBezTo>
                  <a:cubicBezTo>
                    <a:pt x="3" y="5"/>
                    <a:pt x="3" y="5"/>
                    <a:pt x="3" y="5"/>
                  </a:cubicBezTo>
                  <a:cubicBezTo>
                    <a:pt x="4" y="5"/>
                    <a:pt x="6" y="5"/>
                    <a:pt x="6" y="3"/>
                  </a:cubicBezTo>
                  <a:cubicBezTo>
                    <a:pt x="6" y="3"/>
                    <a:pt x="6" y="3"/>
                    <a:pt x="6" y="3"/>
                  </a:cubicBezTo>
                  <a:cubicBezTo>
                    <a:pt x="6" y="3"/>
                    <a:pt x="6" y="3"/>
                    <a:pt x="6" y="3"/>
                  </a:cubicBezTo>
                  <a:cubicBezTo>
                    <a:pt x="6" y="1"/>
                    <a:pt x="5" y="0"/>
                    <a:pt x="4" y="0"/>
                  </a:cubicBezTo>
                  <a:cubicBezTo>
                    <a:pt x="3"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76" name="Freeform 3261">
              <a:extLst>
                <a:ext uri="{FF2B5EF4-FFF2-40B4-BE49-F238E27FC236}">
                  <a16:creationId xmlns:a16="http://schemas.microsoft.com/office/drawing/2014/main" id="{C01A141C-B140-57D9-EF38-B5C892C04D84}"/>
                </a:ext>
              </a:extLst>
            </p:cNvPr>
            <p:cNvSpPr>
              <a:spLocks/>
            </p:cNvSpPr>
            <p:nvPr/>
          </p:nvSpPr>
          <p:spPr bwMode="auto">
            <a:xfrm>
              <a:off x="13797572" y="3754571"/>
              <a:ext cx="24829" cy="19312"/>
            </a:xfrm>
            <a:custGeom>
              <a:avLst/>
              <a:gdLst>
                <a:gd name="T0" fmla="*/ 2 w 4"/>
                <a:gd name="T1" fmla="*/ 0 h 3"/>
                <a:gd name="T2" fmla="*/ 0 w 4"/>
                <a:gd name="T3" fmla="*/ 1 h 3"/>
                <a:gd name="T4" fmla="*/ 0 w 4"/>
                <a:gd name="T5" fmla="*/ 1 h 3"/>
                <a:gd name="T6" fmla="*/ 0 w 4"/>
                <a:gd name="T7" fmla="*/ 2 h 3"/>
                <a:gd name="T8" fmla="*/ 0 w 4"/>
                <a:gd name="T9" fmla="*/ 2 h 3"/>
                <a:gd name="T10" fmla="*/ 0 w 4"/>
                <a:gd name="T11" fmla="*/ 2 h 3"/>
                <a:gd name="T12" fmla="*/ 2 w 4"/>
                <a:gd name="T13" fmla="*/ 3 h 3"/>
                <a:gd name="T14" fmla="*/ 2 w 4"/>
                <a:gd name="T15" fmla="*/ 3 h 3"/>
                <a:gd name="T16" fmla="*/ 3 w 4"/>
                <a:gd name="T17" fmla="*/ 3 h 3"/>
                <a:gd name="T18" fmla="*/ 4 w 4"/>
                <a:gd name="T19" fmla="*/ 2 h 3"/>
                <a:gd name="T20" fmla="*/ 4 w 4"/>
                <a:gd name="T21" fmla="*/ 2 h 3"/>
                <a:gd name="T22" fmla="*/ 4 w 4"/>
                <a:gd name="T23" fmla="*/ 1 h 3"/>
                <a:gd name="T24" fmla="*/ 4 w 4"/>
                <a:gd name="T25" fmla="*/ 1 h 3"/>
                <a:gd name="T26" fmla="*/ 3 w 4"/>
                <a:gd name="T27" fmla="*/ 0 h 3"/>
                <a:gd name="T28" fmla="*/ 3 w 4"/>
                <a:gd name="T29" fmla="*/ 0 h 3"/>
                <a:gd name="T30" fmla="*/ 2 w 4"/>
                <a:gd name="T31" fmla="*/ 0 h 3"/>
                <a:gd name="T32" fmla="*/ 2 w 4"/>
                <a:gd name="T33"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3">
                  <a:moveTo>
                    <a:pt x="2" y="0"/>
                  </a:moveTo>
                  <a:cubicBezTo>
                    <a:pt x="1" y="0"/>
                    <a:pt x="0" y="0"/>
                    <a:pt x="0" y="1"/>
                  </a:cubicBezTo>
                  <a:cubicBezTo>
                    <a:pt x="0" y="1"/>
                    <a:pt x="0" y="1"/>
                    <a:pt x="0" y="1"/>
                  </a:cubicBezTo>
                  <a:cubicBezTo>
                    <a:pt x="0" y="1"/>
                    <a:pt x="0" y="2"/>
                    <a:pt x="0" y="2"/>
                  </a:cubicBezTo>
                  <a:cubicBezTo>
                    <a:pt x="0" y="2"/>
                    <a:pt x="0" y="2"/>
                    <a:pt x="0" y="2"/>
                  </a:cubicBezTo>
                  <a:cubicBezTo>
                    <a:pt x="0" y="2"/>
                    <a:pt x="0" y="2"/>
                    <a:pt x="0" y="2"/>
                  </a:cubicBezTo>
                  <a:cubicBezTo>
                    <a:pt x="0" y="3"/>
                    <a:pt x="1" y="3"/>
                    <a:pt x="2" y="3"/>
                  </a:cubicBezTo>
                  <a:cubicBezTo>
                    <a:pt x="2" y="3"/>
                    <a:pt x="2" y="3"/>
                    <a:pt x="2" y="3"/>
                  </a:cubicBezTo>
                  <a:cubicBezTo>
                    <a:pt x="2" y="3"/>
                    <a:pt x="3" y="3"/>
                    <a:pt x="3" y="3"/>
                  </a:cubicBezTo>
                  <a:cubicBezTo>
                    <a:pt x="3" y="3"/>
                    <a:pt x="4" y="3"/>
                    <a:pt x="4" y="2"/>
                  </a:cubicBezTo>
                  <a:cubicBezTo>
                    <a:pt x="4" y="2"/>
                    <a:pt x="4" y="2"/>
                    <a:pt x="4" y="2"/>
                  </a:cubicBezTo>
                  <a:cubicBezTo>
                    <a:pt x="4" y="1"/>
                    <a:pt x="4" y="1"/>
                    <a:pt x="4" y="1"/>
                  </a:cubicBezTo>
                  <a:cubicBezTo>
                    <a:pt x="4" y="1"/>
                    <a:pt x="4" y="1"/>
                    <a:pt x="4" y="1"/>
                  </a:cubicBezTo>
                  <a:cubicBezTo>
                    <a:pt x="3" y="0"/>
                    <a:pt x="3" y="0"/>
                    <a:pt x="3" y="0"/>
                  </a:cubicBezTo>
                  <a:cubicBezTo>
                    <a:pt x="3" y="0"/>
                    <a:pt x="3" y="0"/>
                    <a:pt x="3" y="0"/>
                  </a:cubicBezTo>
                  <a:cubicBezTo>
                    <a:pt x="3" y="0"/>
                    <a:pt x="2"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77" name="Freeform 3262">
              <a:extLst>
                <a:ext uri="{FF2B5EF4-FFF2-40B4-BE49-F238E27FC236}">
                  <a16:creationId xmlns:a16="http://schemas.microsoft.com/office/drawing/2014/main" id="{973A89A4-4622-A308-5BB8-FC5D5BBA892A}"/>
                </a:ext>
              </a:extLst>
            </p:cNvPr>
            <p:cNvSpPr>
              <a:spLocks/>
            </p:cNvSpPr>
            <p:nvPr/>
          </p:nvSpPr>
          <p:spPr bwMode="auto">
            <a:xfrm>
              <a:off x="14294158" y="3944929"/>
              <a:ext cx="27588" cy="24829"/>
            </a:xfrm>
            <a:custGeom>
              <a:avLst/>
              <a:gdLst>
                <a:gd name="T0" fmla="*/ 2 w 4"/>
                <a:gd name="T1" fmla="*/ 0 h 4"/>
                <a:gd name="T2" fmla="*/ 1 w 4"/>
                <a:gd name="T3" fmla="*/ 0 h 4"/>
                <a:gd name="T4" fmla="*/ 0 w 4"/>
                <a:gd name="T5" fmla="*/ 1 h 4"/>
                <a:gd name="T6" fmla="*/ 0 w 4"/>
                <a:gd name="T7" fmla="*/ 1 h 4"/>
                <a:gd name="T8" fmla="*/ 0 w 4"/>
                <a:gd name="T9" fmla="*/ 1 h 4"/>
                <a:gd name="T10" fmla="*/ 0 w 4"/>
                <a:gd name="T11" fmla="*/ 2 h 4"/>
                <a:gd name="T12" fmla="*/ 2 w 4"/>
                <a:gd name="T13" fmla="*/ 4 h 4"/>
                <a:gd name="T14" fmla="*/ 2 w 4"/>
                <a:gd name="T15" fmla="*/ 4 h 4"/>
                <a:gd name="T16" fmla="*/ 4 w 4"/>
                <a:gd name="T17" fmla="*/ 2 h 4"/>
                <a:gd name="T18" fmla="*/ 2 w 4"/>
                <a:gd name="T19" fmla="*/ 0 h 4"/>
                <a:gd name="T20" fmla="*/ 2 w 4"/>
                <a:gd name="T2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4">
                  <a:moveTo>
                    <a:pt x="2" y="0"/>
                  </a:moveTo>
                  <a:cubicBezTo>
                    <a:pt x="1" y="0"/>
                    <a:pt x="1" y="0"/>
                    <a:pt x="1" y="0"/>
                  </a:cubicBezTo>
                  <a:cubicBezTo>
                    <a:pt x="0" y="0"/>
                    <a:pt x="0" y="1"/>
                    <a:pt x="0" y="1"/>
                  </a:cubicBezTo>
                  <a:cubicBezTo>
                    <a:pt x="0" y="1"/>
                    <a:pt x="0" y="1"/>
                    <a:pt x="0" y="1"/>
                  </a:cubicBezTo>
                  <a:cubicBezTo>
                    <a:pt x="0" y="1"/>
                    <a:pt x="0" y="1"/>
                    <a:pt x="0" y="1"/>
                  </a:cubicBezTo>
                  <a:cubicBezTo>
                    <a:pt x="0" y="1"/>
                    <a:pt x="0" y="2"/>
                    <a:pt x="0" y="2"/>
                  </a:cubicBezTo>
                  <a:cubicBezTo>
                    <a:pt x="0" y="3"/>
                    <a:pt x="1" y="3"/>
                    <a:pt x="2" y="4"/>
                  </a:cubicBezTo>
                  <a:cubicBezTo>
                    <a:pt x="2" y="4"/>
                    <a:pt x="2" y="4"/>
                    <a:pt x="2" y="4"/>
                  </a:cubicBezTo>
                  <a:cubicBezTo>
                    <a:pt x="3" y="4"/>
                    <a:pt x="4" y="3"/>
                    <a:pt x="4" y="2"/>
                  </a:cubicBezTo>
                  <a:cubicBezTo>
                    <a:pt x="4" y="1"/>
                    <a:pt x="3"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78" name="Freeform 3263">
              <a:extLst>
                <a:ext uri="{FF2B5EF4-FFF2-40B4-BE49-F238E27FC236}">
                  <a16:creationId xmlns:a16="http://schemas.microsoft.com/office/drawing/2014/main" id="{D3271C6B-C7D4-6F9F-142E-7B021E3A086A}"/>
                </a:ext>
              </a:extLst>
            </p:cNvPr>
            <p:cNvSpPr>
              <a:spLocks/>
            </p:cNvSpPr>
            <p:nvPr/>
          </p:nvSpPr>
          <p:spPr bwMode="auto">
            <a:xfrm>
              <a:off x="13949307" y="3682842"/>
              <a:ext cx="24829" cy="24829"/>
            </a:xfrm>
            <a:custGeom>
              <a:avLst/>
              <a:gdLst>
                <a:gd name="T0" fmla="*/ 2 w 4"/>
                <a:gd name="T1" fmla="*/ 0 h 4"/>
                <a:gd name="T2" fmla="*/ 2 w 4"/>
                <a:gd name="T3" fmla="*/ 0 h 4"/>
                <a:gd name="T4" fmla="*/ 1 w 4"/>
                <a:gd name="T5" fmla="*/ 1 h 4"/>
                <a:gd name="T6" fmla="*/ 0 w 4"/>
                <a:gd name="T7" fmla="*/ 1 h 4"/>
                <a:gd name="T8" fmla="*/ 0 w 4"/>
                <a:gd name="T9" fmla="*/ 2 h 4"/>
                <a:gd name="T10" fmla="*/ 0 w 4"/>
                <a:gd name="T11" fmla="*/ 3 h 4"/>
                <a:gd name="T12" fmla="*/ 0 w 4"/>
                <a:gd name="T13" fmla="*/ 3 h 4"/>
                <a:gd name="T14" fmla="*/ 2 w 4"/>
                <a:gd name="T15" fmla="*/ 4 h 4"/>
                <a:gd name="T16" fmla="*/ 2 w 4"/>
                <a:gd name="T17" fmla="*/ 4 h 4"/>
                <a:gd name="T18" fmla="*/ 2 w 4"/>
                <a:gd name="T19" fmla="*/ 4 h 4"/>
                <a:gd name="T20" fmla="*/ 3 w 4"/>
                <a:gd name="T21" fmla="*/ 4 h 4"/>
                <a:gd name="T22" fmla="*/ 3 w 4"/>
                <a:gd name="T23" fmla="*/ 4 h 4"/>
                <a:gd name="T24" fmla="*/ 4 w 4"/>
                <a:gd name="T25" fmla="*/ 3 h 4"/>
                <a:gd name="T26" fmla="*/ 4 w 4"/>
                <a:gd name="T27" fmla="*/ 3 h 4"/>
                <a:gd name="T28" fmla="*/ 2 w 4"/>
                <a:gd name="T29" fmla="*/ 0 h 4"/>
                <a:gd name="T30" fmla="*/ 2 w 4"/>
                <a:gd name="T31" fmla="*/ 0 h 4"/>
                <a:gd name="T32" fmla="*/ 2 w 4"/>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4">
                  <a:moveTo>
                    <a:pt x="2" y="0"/>
                  </a:moveTo>
                  <a:cubicBezTo>
                    <a:pt x="2" y="0"/>
                    <a:pt x="2" y="0"/>
                    <a:pt x="2" y="0"/>
                  </a:cubicBezTo>
                  <a:cubicBezTo>
                    <a:pt x="1" y="0"/>
                    <a:pt x="1" y="1"/>
                    <a:pt x="1" y="1"/>
                  </a:cubicBezTo>
                  <a:cubicBezTo>
                    <a:pt x="0" y="1"/>
                    <a:pt x="0" y="1"/>
                    <a:pt x="0" y="1"/>
                  </a:cubicBezTo>
                  <a:cubicBezTo>
                    <a:pt x="0" y="1"/>
                    <a:pt x="0" y="2"/>
                    <a:pt x="0" y="2"/>
                  </a:cubicBezTo>
                  <a:cubicBezTo>
                    <a:pt x="0" y="2"/>
                    <a:pt x="0" y="3"/>
                    <a:pt x="0" y="3"/>
                  </a:cubicBezTo>
                  <a:cubicBezTo>
                    <a:pt x="0" y="3"/>
                    <a:pt x="0" y="3"/>
                    <a:pt x="0" y="3"/>
                  </a:cubicBezTo>
                  <a:cubicBezTo>
                    <a:pt x="1" y="4"/>
                    <a:pt x="1" y="4"/>
                    <a:pt x="2" y="4"/>
                  </a:cubicBezTo>
                  <a:cubicBezTo>
                    <a:pt x="2" y="4"/>
                    <a:pt x="2" y="4"/>
                    <a:pt x="2" y="4"/>
                  </a:cubicBezTo>
                  <a:cubicBezTo>
                    <a:pt x="2" y="4"/>
                    <a:pt x="2" y="4"/>
                    <a:pt x="2" y="4"/>
                  </a:cubicBezTo>
                  <a:cubicBezTo>
                    <a:pt x="2" y="4"/>
                    <a:pt x="3" y="4"/>
                    <a:pt x="3" y="4"/>
                  </a:cubicBezTo>
                  <a:cubicBezTo>
                    <a:pt x="3" y="4"/>
                    <a:pt x="3" y="4"/>
                    <a:pt x="3" y="4"/>
                  </a:cubicBezTo>
                  <a:cubicBezTo>
                    <a:pt x="3" y="3"/>
                    <a:pt x="4" y="3"/>
                    <a:pt x="4" y="3"/>
                  </a:cubicBezTo>
                  <a:cubicBezTo>
                    <a:pt x="4" y="3"/>
                    <a:pt x="4" y="3"/>
                    <a:pt x="4" y="3"/>
                  </a:cubicBezTo>
                  <a:cubicBezTo>
                    <a:pt x="4" y="2"/>
                    <a:pt x="3" y="1"/>
                    <a:pt x="2" y="0"/>
                  </a:cubicBezTo>
                  <a:cubicBezTo>
                    <a:pt x="2" y="0"/>
                    <a:pt x="2"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79" name="Freeform 3264">
              <a:extLst>
                <a:ext uri="{FF2B5EF4-FFF2-40B4-BE49-F238E27FC236}">
                  <a16:creationId xmlns:a16="http://schemas.microsoft.com/office/drawing/2014/main" id="{4A96EC79-7C1D-DB18-33DC-A8F0D09F3388}"/>
                </a:ext>
              </a:extLst>
            </p:cNvPr>
            <p:cNvSpPr>
              <a:spLocks/>
            </p:cNvSpPr>
            <p:nvPr/>
          </p:nvSpPr>
          <p:spPr bwMode="auto">
            <a:xfrm>
              <a:off x="13529967" y="3222121"/>
              <a:ext cx="30347" cy="22070"/>
            </a:xfrm>
            <a:custGeom>
              <a:avLst/>
              <a:gdLst>
                <a:gd name="T0" fmla="*/ 2 w 5"/>
                <a:gd name="T1" fmla="*/ 0 h 3"/>
                <a:gd name="T2" fmla="*/ 0 w 5"/>
                <a:gd name="T3" fmla="*/ 1 h 3"/>
                <a:gd name="T4" fmla="*/ 1 w 5"/>
                <a:gd name="T5" fmla="*/ 3 h 3"/>
                <a:gd name="T6" fmla="*/ 2 w 5"/>
                <a:gd name="T7" fmla="*/ 3 h 3"/>
                <a:gd name="T8" fmla="*/ 2 w 5"/>
                <a:gd name="T9" fmla="*/ 3 h 3"/>
                <a:gd name="T10" fmla="*/ 2 w 5"/>
                <a:gd name="T11" fmla="*/ 3 h 3"/>
                <a:gd name="T12" fmla="*/ 2 w 5"/>
                <a:gd name="T13" fmla="*/ 3 h 3"/>
                <a:gd name="T14" fmla="*/ 2 w 5"/>
                <a:gd name="T15" fmla="*/ 3 h 3"/>
                <a:gd name="T16" fmla="*/ 3 w 5"/>
                <a:gd name="T17" fmla="*/ 3 h 3"/>
                <a:gd name="T18" fmla="*/ 4 w 5"/>
                <a:gd name="T19" fmla="*/ 3 h 3"/>
                <a:gd name="T20" fmla="*/ 4 w 5"/>
                <a:gd name="T21" fmla="*/ 2 h 3"/>
                <a:gd name="T22" fmla="*/ 3 w 5"/>
                <a:gd name="T23" fmla="*/ 0 h 3"/>
                <a:gd name="T24" fmla="*/ 2 w 5"/>
                <a:gd name="T25"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3">
                  <a:moveTo>
                    <a:pt x="2" y="0"/>
                  </a:moveTo>
                  <a:cubicBezTo>
                    <a:pt x="1" y="0"/>
                    <a:pt x="1" y="0"/>
                    <a:pt x="0" y="1"/>
                  </a:cubicBezTo>
                  <a:cubicBezTo>
                    <a:pt x="0" y="2"/>
                    <a:pt x="1" y="3"/>
                    <a:pt x="1" y="3"/>
                  </a:cubicBezTo>
                  <a:cubicBezTo>
                    <a:pt x="1" y="3"/>
                    <a:pt x="2" y="3"/>
                    <a:pt x="2" y="3"/>
                  </a:cubicBezTo>
                  <a:cubicBezTo>
                    <a:pt x="2" y="3"/>
                    <a:pt x="2" y="3"/>
                    <a:pt x="2" y="3"/>
                  </a:cubicBezTo>
                  <a:cubicBezTo>
                    <a:pt x="2" y="3"/>
                    <a:pt x="2" y="3"/>
                    <a:pt x="2" y="3"/>
                  </a:cubicBezTo>
                  <a:cubicBezTo>
                    <a:pt x="2" y="3"/>
                    <a:pt x="2" y="3"/>
                    <a:pt x="2" y="3"/>
                  </a:cubicBezTo>
                  <a:cubicBezTo>
                    <a:pt x="2" y="3"/>
                    <a:pt x="2" y="3"/>
                    <a:pt x="2" y="3"/>
                  </a:cubicBezTo>
                  <a:cubicBezTo>
                    <a:pt x="3" y="3"/>
                    <a:pt x="3" y="3"/>
                    <a:pt x="3" y="3"/>
                  </a:cubicBezTo>
                  <a:cubicBezTo>
                    <a:pt x="3" y="3"/>
                    <a:pt x="3" y="3"/>
                    <a:pt x="4" y="3"/>
                  </a:cubicBezTo>
                  <a:cubicBezTo>
                    <a:pt x="4" y="3"/>
                    <a:pt x="4" y="2"/>
                    <a:pt x="4" y="2"/>
                  </a:cubicBezTo>
                  <a:cubicBezTo>
                    <a:pt x="5" y="1"/>
                    <a:pt x="4" y="0"/>
                    <a:pt x="3" y="0"/>
                  </a:cubicBezTo>
                  <a:cubicBezTo>
                    <a:pt x="3" y="0"/>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80" name="Freeform 3265">
              <a:extLst>
                <a:ext uri="{FF2B5EF4-FFF2-40B4-BE49-F238E27FC236}">
                  <a16:creationId xmlns:a16="http://schemas.microsoft.com/office/drawing/2014/main" id="{B8CFAEF1-B477-86EB-5392-91116BC827F4}"/>
                </a:ext>
              </a:extLst>
            </p:cNvPr>
            <p:cNvSpPr>
              <a:spLocks/>
            </p:cNvSpPr>
            <p:nvPr/>
          </p:nvSpPr>
          <p:spPr bwMode="auto">
            <a:xfrm>
              <a:off x="13240292" y="3768365"/>
              <a:ext cx="27588" cy="24829"/>
            </a:xfrm>
            <a:custGeom>
              <a:avLst/>
              <a:gdLst>
                <a:gd name="T0" fmla="*/ 2 w 4"/>
                <a:gd name="T1" fmla="*/ 0 h 4"/>
                <a:gd name="T2" fmla="*/ 0 w 4"/>
                <a:gd name="T3" fmla="*/ 2 h 4"/>
                <a:gd name="T4" fmla="*/ 0 w 4"/>
                <a:gd name="T5" fmla="*/ 2 h 4"/>
                <a:gd name="T6" fmla="*/ 0 w 4"/>
                <a:gd name="T7" fmla="*/ 2 h 4"/>
                <a:gd name="T8" fmla="*/ 0 w 4"/>
                <a:gd name="T9" fmla="*/ 2 h 4"/>
                <a:gd name="T10" fmla="*/ 0 w 4"/>
                <a:gd name="T11" fmla="*/ 3 h 4"/>
                <a:gd name="T12" fmla="*/ 1 w 4"/>
                <a:gd name="T13" fmla="*/ 4 h 4"/>
                <a:gd name="T14" fmla="*/ 1 w 4"/>
                <a:gd name="T15" fmla="*/ 4 h 4"/>
                <a:gd name="T16" fmla="*/ 1 w 4"/>
                <a:gd name="T17" fmla="*/ 4 h 4"/>
                <a:gd name="T18" fmla="*/ 2 w 4"/>
                <a:gd name="T19" fmla="*/ 4 h 4"/>
                <a:gd name="T20" fmla="*/ 4 w 4"/>
                <a:gd name="T21" fmla="*/ 3 h 4"/>
                <a:gd name="T22" fmla="*/ 4 w 4"/>
                <a:gd name="T23" fmla="*/ 2 h 4"/>
                <a:gd name="T24" fmla="*/ 4 w 4"/>
                <a:gd name="T25" fmla="*/ 2 h 4"/>
                <a:gd name="T26" fmla="*/ 4 w 4"/>
                <a:gd name="T27" fmla="*/ 2 h 4"/>
                <a:gd name="T28" fmla="*/ 3 w 4"/>
                <a:gd name="T29" fmla="*/ 1 h 4"/>
                <a:gd name="T30" fmla="*/ 3 w 4"/>
                <a:gd name="T31" fmla="*/ 1 h 4"/>
                <a:gd name="T32" fmla="*/ 2 w 4"/>
                <a:gd name="T33" fmla="*/ 0 h 4"/>
                <a:gd name="T34" fmla="*/ 2 w 4"/>
                <a:gd name="T35" fmla="*/ 0 h 4"/>
                <a:gd name="T36" fmla="*/ 2 w 4"/>
                <a:gd name="T3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 h="4">
                  <a:moveTo>
                    <a:pt x="2" y="0"/>
                  </a:moveTo>
                  <a:cubicBezTo>
                    <a:pt x="1" y="0"/>
                    <a:pt x="0" y="1"/>
                    <a:pt x="0" y="2"/>
                  </a:cubicBezTo>
                  <a:cubicBezTo>
                    <a:pt x="0" y="2"/>
                    <a:pt x="0" y="2"/>
                    <a:pt x="0" y="2"/>
                  </a:cubicBezTo>
                  <a:cubicBezTo>
                    <a:pt x="0" y="2"/>
                    <a:pt x="0" y="2"/>
                    <a:pt x="0" y="2"/>
                  </a:cubicBezTo>
                  <a:cubicBezTo>
                    <a:pt x="0" y="2"/>
                    <a:pt x="0" y="2"/>
                    <a:pt x="0" y="2"/>
                  </a:cubicBezTo>
                  <a:cubicBezTo>
                    <a:pt x="0" y="3"/>
                    <a:pt x="0" y="3"/>
                    <a:pt x="0" y="3"/>
                  </a:cubicBezTo>
                  <a:cubicBezTo>
                    <a:pt x="0" y="3"/>
                    <a:pt x="0" y="4"/>
                    <a:pt x="1" y="4"/>
                  </a:cubicBezTo>
                  <a:cubicBezTo>
                    <a:pt x="1" y="4"/>
                    <a:pt x="1" y="4"/>
                    <a:pt x="1" y="4"/>
                  </a:cubicBezTo>
                  <a:cubicBezTo>
                    <a:pt x="1" y="4"/>
                    <a:pt x="1" y="4"/>
                    <a:pt x="1" y="4"/>
                  </a:cubicBezTo>
                  <a:cubicBezTo>
                    <a:pt x="1" y="4"/>
                    <a:pt x="2" y="4"/>
                    <a:pt x="2" y="4"/>
                  </a:cubicBezTo>
                  <a:cubicBezTo>
                    <a:pt x="3" y="4"/>
                    <a:pt x="3" y="4"/>
                    <a:pt x="4" y="3"/>
                  </a:cubicBezTo>
                  <a:cubicBezTo>
                    <a:pt x="4" y="2"/>
                    <a:pt x="4" y="2"/>
                    <a:pt x="4" y="2"/>
                  </a:cubicBezTo>
                  <a:cubicBezTo>
                    <a:pt x="4" y="2"/>
                    <a:pt x="4" y="2"/>
                    <a:pt x="4" y="2"/>
                  </a:cubicBezTo>
                  <a:cubicBezTo>
                    <a:pt x="4" y="2"/>
                    <a:pt x="4" y="2"/>
                    <a:pt x="4" y="2"/>
                  </a:cubicBezTo>
                  <a:cubicBezTo>
                    <a:pt x="3" y="1"/>
                    <a:pt x="3" y="1"/>
                    <a:pt x="3" y="1"/>
                  </a:cubicBezTo>
                  <a:cubicBezTo>
                    <a:pt x="3" y="1"/>
                    <a:pt x="3" y="1"/>
                    <a:pt x="3" y="1"/>
                  </a:cubicBezTo>
                  <a:cubicBezTo>
                    <a:pt x="3" y="1"/>
                    <a:pt x="3" y="0"/>
                    <a:pt x="2" y="0"/>
                  </a:cubicBezTo>
                  <a:cubicBezTo>
                    <a:pt x="2" y="0"/>
                    <a:pt x="2"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81" name="Freeform 3266">
              <a:extLst>
                <a:ext uri="{FF2B5EF4-FFF2-40B4-BE49-F238E27FC236}">
                  <a16:creationId xmlns:a16="http://schemas.microsoft.com/office/drawing/2014/main" id="{DF244118-4B8A-929A-B30E-563138BBBE8C}"/>
                </a:ext>
              </a:extLst>
            </p:cNvPr>
            <p:cNvSpPr>
              <a:spLocks/>
            </p:cNvSpPr>
            <p:nvPr/>
          </p:nvSpPr>
          <p:spPr bwMode="auto">
            <a:xfrm>
              <a:off x="12572660" y="3611113"/>
              <a:ext cx="24829" cy="24829"/>
            </a:xfrm>
            <a:custGeom>
              <a:avLst/>
              <a:gdLst>
                <a:gd name="T0" fmla="*/ 2 w 4"/>
                <a:gd name="T1" fmla="*/ 0 h 4"/>
                <a:gd name="T2" fmla="*/ 0 w 4"/>
                <a:gd name="T3" fmla="*/ 1 h 4"/>
                <a:gd name="T4" fmla="*/ 0 w 4"/>
                <a:gd name="T5" fmla="*/ 2 h 4"/>
                <a:gd name="T6" fmla="*/ 0 w 4"/>
                <a:gd name="T7" fmla="*/ 3 h 4"/>
                <a:gd name="T8" fmla="*/ 0 w 4"/>
                <a:gd name="T9" fmla="*/ 3 h 4"/>
                <a:gd name="T10" fmla="*/ 1 w 4"/>
                <a:gd name="T11" fmla="*/ 3 h 4"/>
                <a:gd name="T12" fmla="*/ 1 w 4"/>
                <a:gd name="T13" fmla="*/ 3 h 4"/>
                <a:gd name="T14" fmla="*/ 1 w 4"/>
                <a:gd name="T15" fmla="*/ 3 h 4"/>
                <a:gd name="T16" fmla="*/ 2 w 4"/>
                <a:gd name="T17" fmla="*/ 4 h 4"/>
                <a:gd name="T18" fmla="*/ 2 w 4"/>
                <a:gd name="T19" fmla="*/ 4 h 4"/>
                <a:gd name="T20" fmla="*/ 3 w 4"/>
                <a:gd name="T21" fmla="*/ 4 h 4"/>
                <a:gd name="T22" fmla="*/ 3 w 4"/>
                <a:gd name="T23" fmla="*/ 3 h 4"/>
                <a:gd name="T24" fmla="*/ 4 w 4"/>
                <a:gd name="T25" fmla="*/ 2 h 4"/>
                <a:gd name="T26" fmla="*/ 4 w 4"/>
                <a:gd name="T27" fmla="*/ 2 h 4"/>
                <a:gd name="T28" fmla="*/ 4 w 4"/>
                <a:gd name="T29" fmla="*/ 2 h 4"/>
                <a:gd name="T30" fmla="*/ 2 w 4"/>
                <a:gd name="T31" fmla="*/ 0 h 4"/>
                <a:gd name="T32" fmla="*/ 2 w 4"/>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4">
                  <a:moveTo>
                    <a:pt x="2" y="0"/>
                  </a:moveTo>
                  <a:cubicBezTo>
                    <a:pt x="1" y="0"/>
                    <a:pt x="0" y="0"/>
                    <a:pt x="0" y="1"/>
                  </a:cubicBezTo>
                  <a:cubicBezTo>
                    <a:pt x="0" y="2"/>
                    <a:pt x="0" y="2"/>
                    <a:pt x="0" y="2"/>
                  </a:cubicBezTo>
                  <a:cubicBezTo>
                    <a:pt x="0" y="2"/>
                    <a:pt x="0" y="2"/>
                    <a:pt x="0" y="3"/>
                  </a:cubicBezTo>
                  <a:cubicBezTo>
                    <a:pt x="0" y="3"/>
                    <a:pt x="0" y="3"/>
                    <a:pt x="0" y="3"/>
                  </a:cubicBezTo>
                  <a:cubicBezTo>
                    <a:pt x="0" y="3"/>
                    <a:pt x="0" y="3"/>
                    <a:pt x="1" y="3"/>
                  </a:cubicBezTo>
                  <a:cubicBezTo>
                    <a:pt x="1" y="3"/>
                    <a:pt x="1" y="3"/>
                    <a:pt x="1" y="3"/>
                  </a:cubicBezTo>
                  <a:cubicBezTo>
                    <a:pt x="1" y="3"/>
                    <a:pt x="1" y="3"/>
                    <a:pt x="1" y="3"/>
                  </a:cubicBezTo>
                  <a:cubicBezTo>
                    <a:pt x="1" y="3"/>
                    <a:pt x="1" y="4"/>
                    <a:pt x="2" y="4"/>
                  </a:cubicBezTo>
                  <a:cubicBezTo>
                    <a:pt x="2" y="4"/>
                    <a:pt x="2" y="4"/>
                    <a:pt x="2" y="4"/>
                  </a:cubicBezTo>
                  <a:cubicBezTo>
                    <a:pt x="2" y="4"/>
                    <a:pt x="3" y="4"/>
                    <a:pt x="3" y="4"/>
                  </a:cubicBezTo>
                  <a:cubicBezTo>
                    <a:pt x="3" y="4"/>
                    <a:pt x="3" y="3"/>
                    <a:pt x="3" y="3"/>
                  </a:cubicBezTo>
                  <a:cubicBezTo>
                    <a:pt x="3" y="3"/>
                    <a:pt x="4" y="3"/>
                    <a:pt x="4" y="2"/>
                  </a:cubicBezTo>
                  <a:cubicBezTo>
                    <a:pt x="4" y="2"/>
                    <a:pt x="4" y="2"/>
                    <a:pt x="4" y="2"/>
                  </a:cubicBezTo>
                  <a:cubicBezTo>
                    <a:pt x="4" y="2"/>
                    <a:pt x="4" y="2"/>
                    <a:pt x="4" y="2"/>
                  </a:cubicBezTo>
                  <a:cubicBezTo>
                    <a:pt x="4" y="1"/>
                    <a:pt x="3"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82" name="Freeform 3267">
              <a:extLst>
                <a:ext uri="{FF2B5EF4-FFF2-40B4-BE49-F238E27FC236}">
                  <a16:creationId xmlns:a16="http://schemas.microsoft.com/office/drawing/2014/main" id="{40B3E024-BE28-63D1-2438-1FF9E0BBBAED}"/>
                </a:ext>
              </a:extLst>
            </p:cNvPr>
            <p:cNvSpPr>
              <a:spLocks/>
            </p:cNvSpPr>
            <p:nvPr/>
          </p:nvSpPr>
          <p:spPr bwMode="auto">
            <a:xfrm>
              <a:off x="11496724" y="2882787"/>
              <a:ext cx="52417" cy="52417"/>
            </a:xfrm>
            <a:custGeom>
              <a:avLst/>
              <a:gdLst>
                <a:gd name="T0" fmla="*/ 4 w 8"/>
                <a:gd name="T1" fmla="*/ 0 h 8"/>
                <a:gd name="T2" fmla="*/ 2 w 8"/>
                <a:gd name="T3" fmla="*/ 1 h 8"/>
                <a:gd name="T4" fmla="*/ 1 w 8"/>
                <a:gd name="T5" fmla="*/ 3 h 8"/>
                <a:gd name="T6" fmla="*/ 1 w 8"/>
                <a:gd name="T7" fmla="*/ 3 h 8"/>
                <a:gd name="T8" fmla="*/ 1 w 8"/>
                <a:gd name="T9" fmla="*/ 5 h 8"/>
                <a:gd name="T10" fmla="*/ 1 w 8"/>
                <a:gd name="T11" fmla="*/ 5 h 8"/>
                <a:gd name="T12" fmla="*/ 1 w 8"/>
                <a:gd name="T13" fmla="*/ 6 h 8"/>
                <a:gd name="T14" fmla="*/ 3 w 8"/>
                <a:gd name="T15" fmla="*/ 7 h 8"/>
                <a:gd name="T16" fmla="*/ 3 w 8"/>
                <a:gd name="T17" fmla="*/ 7 h 8"/>
                <a:gd name="T18" fmla="*/ 4 w 8"/>
                <a:gd name="T19" fmla="*/ 8 h 8"/>
                <a:gd name="T20" fmla="*/ 6 w 8"/>
                <a:gd name="T21" fmla="*/ 7 h 8"/>
                <a:gd name="T22" fmla="*/ 7 w 8"/>
                <a:gd name="T23" fmla="*/ 6 h 8"/>
                <a:gd name="T24" fmla="*/ 7 w 8"/>
                <a:gd name="T25" fmla="*/ 5 h 8"/>
                <a:gd name="T26" fmla="*/ 7 w 8"/>
                <a:gd name="T27" fmla="*/ 3 h 8"/>
                <a:gd name="T28" fmla="*/ 7 w 8"/>
                <a:gd name="T29" fmla="*/ 3 h 8"/>
                <a:gd name="T30" fmla="*/ 7 w 8"/>
                <a:gd name="T31" fmla="*/ 2 h 8"/>
                <a:gd name="T32" fmla="*/ 4 w 8"/>
                <a:gd name="T33"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 h="8">
                  <a:moveTo>
                    <a:pt x="4" y="0"/>
                  </a:moveTo>
                  <a:cubicBezTo>
                    <a:pt x="3" y="0"/>
                    <a:pt x="3" y="1"/>
                    <a:pt x="2" y="1"/>
                  </a:cubicBezTo>
                  <a:cubicBezTo>
                    <a:pt x="1" y="2"/>
                    <a:pt x="1" y="2"/>
                    <a:pt x="1" y="3"/>
                  </a:cubicBezTo>
                  <a:cubicBezTo>
                    <a:pt x="1" y="3"/>
                    <a:pt x="1" y="3"/>
                    <a:pt x="1" y="3"/>
                  </a:cubicBezTo>
                  <a:cubicBezTo>
                    <a:pt x="1" y="4"/>
                    <a:pt x="0" y="4"/>
                    <a:pt x="1" y="5"/>
                  </a:cubicBezTo>
                  <a:cubicBezTo>
                    <a:pt x="1" y="5"/>
                    <a:pt x="1" y="5"/>
                    <a:pt x="1" y="5"/>
                  </a:cubicBezTo>
                  <a:cubicBezTo>
                    <a:pt x="1" y="5"/>
                    <a:pt x="1" y="6"/>
                    <a:pt x="1" y="6"/>
                  </a:cubicBezTo>
                  <a:cubicBezTo>
                    <a:pt x="2" y="7"/>
                    <a:pt x="2" y="7"/>
                    <a:pt x="3" y="7"/>
                  </a:cubicBezTo>
                  <a:cubicBezTo>
                    <a:pt x="3" y="7"/>
                    <a:pt x="3" y="7"/>
                    <a:pt x="3" y="7"/>
                  </a:cubicBezTo>
                  <a:cubicBezTo>
                    <a:pt x="3" y="7"/>
                    <a:pt x="4" y="8"/>
                    <a:pt x="4" y="8"/>
                  </a:cubicBezTo>
                  <a:cubicBezTo>
                    <a:pt x="5" y="8"/>
                    <a:pt x="5" y="7"/>
                    <a:pt x="6" y="7"/>
                  </a:cubicBezTo>
                  <a:cubicBezTo>
                    <a:pt x="6" y="7"/>
                    <a:pt x="7" y="6"/>
                    <a:pt x="7" y="6"/>
                  </a:cubicBezTo>
                  <a:cubicBezTo>
                    <a:pt x="7" y="6"/>
                    <a:pt x="7" y="6"/>
                    <a:pt x="7" y="5"/>
                  </a:cubicBezTo>
                  <a:cubicBezTo>
                    <a:pt x="8" y="5"/>
                    <a:pt x="8" y="4"/>
                    <a:pt x="7" y="3"/>
                  </a:cubicBezTo>
                  <a:cubicBezTo>
                    <a:pt x="7" y="3"/>
                    <a:pt x="7" y="3"/>
                    <a:pt x="7" y="3"/>
                  </a:cubicBezTo>
                  <a:cubicBezTo>
                    <a:pt x="7" y="3"/>
                    <a:pt x="7" y="2"/>
                    <a:pt x="7" y="2"/>
                  </a:cubicBezTo>
                  <a:cubicBezTo>
                    <a:pt x="6" y="1"/>
                    <a:pt x="5"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83" name="Freeform 3268">
              <a:extLst>
                <a:ext uri="{FF2B5EF4-FFF2-40B4-BE49-F238E27FC236}">
                  <a16:creationId xmlns:a16="http://schemas.microsoft.com/office/drawing/2014/main" id="{FEBD189C-874F-4FA1-6F98-48795552F1C4}"/>
                </a:ext>
              </a:extLst>
            </p:cNvPr>
            <p:cNvSpPr>
              <a:spLocks/>
            </p:cNvSpPr>
            <p:nvPr/>
          </p:nvSpPr>
          <p:spPr bwMode="auto">
            <a:xfrm>
              <a:off x="10823575" y="2645529"/>
              <a:ext cx="52417" cy="46900"/>
            </a:xfrm>
            <a:custGeom>
              <a:avLst/>
              <a:gdLst>
                <a:gd name="T0" fmla="*/ 4 w 8"/>
                <a:gd name="T1" fmla="*/ 0 h 7"/>
                <a:gd name="T2" fmla="*/ 2 w 8"/>
                <a:gd name="T3" fmla="*/ 1 h 7"/>
                <a:gd name="T4" fmla="*/ 2 w 8"/>
                <a:gd name="T5" fmla="*/ 1 h 7"/>
                <a:gd name="T6" fmla="*/ 2 w 8"/>
                <a:gd name="T7" fmla="*/ 1 h 7"/>
                <a:gd name="T8" fmla="*/ 1 w 8"/>
                <a:gd name="T9" fmla="*/ 5 h 7"/>
                <a:gd name="T10" fmla="*/ 4 w 8"/>
                <a:gd name="T11" fmla="*/ 7 h 7"/>
                <a:gd name="T12" fmla="*/ 4 w 8"/>
                <a:gd name="T13" fmla="*/ 7 h 7"/>
                <a:gd name="T14" fmla="*/ 4 w 8"/>
                <a:gd name="T15" fmla="*/ 7 h 7"/>
                <a:gd name="T16" fmla="*/ 6 w 8"/>
                <a:gd name="T17" fmla="*/ 6 h 7"/>
                <a:gd name="T18" fmla="*/ 7 w 8"/>
                <a:gd name="T19" fmla="*/ 6 h 7"/>
                <a:gd name="T20" fmla="*/ 7 w 8"/>
                <a:gd name="T21" fmla="*/ 5 h 7"/>
                <a:gd name="T22" fmla="*/ 7 w 8"/>
                <a:gd name="T23" fmla="*/ 5 h 7"/>
                <a:gd name="T24" fmla="*/ 8 w 8"/>
                <a:gd name="T25" fmla="*/ 4 h 7"/>
                <a:gd name="T26" fmla="*/ 7 w 8"/>
                <a:gd name="T27" fmla="*/ 1 h 7"/>
                <a:gd name="T28" fmla="*/ 6 w 8"/>
                <a:gd name="T29" fmla="*/ 0 h 7"/>
                <a:gd name="T30" fmla="*/ 5 w 8"/>
                <a:gd name="T31" fmla="*/ 0 h 7"/>
                <a:gd name="T32" fmla="*/ 4 w 8"/>
                <a:gd name="T33"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 h="7">
                  <a:moveTo>
                    <a:pt x="4" y="0"/>
                  </a:moveTo>
                  <a:cubicBezTo>
                    <a:pt x="3" y="0"/>
                    <a:pt x="3" y="0"/>
                    <a:pt x="2" y="1"/>
                  </a:cubicBezTo>
                  <a:cubicBezTo>
                    <a:pt x="2" y="1"/>
                    <a:pt x="2" y="1"/>
                    <a:pt x="2" y="1"/>
                  </a:cubicBezTo>
                  <a:cubicBezTo>
                    <a:pt x="2" y="1"/>
                    <a:pt x="2" y="1"/>
                    <a:pt x="2" y="1"/>
                  </a:cubicBezTo>
                  <a:cubicBezTo>
                    <a:pt x="0" y="2"/>
                    <a:pt x="0" y="4"/>
                    <a:pt x="1" y="5"/>
                  </a:cubicBezTo>
                  <a:cubicBezTo>
                    <a:pt x="2" y="6"/>
                    <a:pt x="3" y="7"/>
                    <a:pt x="4" y="7"/>
                  </a:cubicBezTo>
                  <a:cubicBezTo>
                    <a:pt x="4" y="7"/>
                    <a:pt x="4" y="7"/>
                    <a:pt x="4" y="7"/>
                  </a:cubicBezTo>
                  <a:cubicBezTo>
                    <a:pt x="4" y="7"/>
                    <a:pt x="4" y="7"/>
                    <a:pt x="4" y="7"/>
                  </a:cubicBezTo>
                  <a:cubicBezTo>
                    <a:pt x="5" y="7"/>
                    <a:pt x="6" y="7"/>
                    <a:pt x="6" y="6"/>
                  </a:cubicBezTo>
                  <a:cubicBezTo>
                    <a:pt x="6" y="6"/>
                    <a:pt x="7" y="6"/>
                    <a:pt x="7" y="6"/>
                  </a:cubicBezTo>
                  <a:cubicBezTo>
                    <a:pt x="7" y="5"/>
                    <a:pt x="7" y="5"/>
                    <a:pt x="7" y="5"/>
                  </a:cubicBezTo>
                  <a:cubicBezTo>
                    <a:pt x="7" y="5"/>
                    <a:pt x="7" y="5"/>
                    <a:pt x="7" y="5"/>
                  </a:cubicBezTo>
                  <a:cubicBezTo>
                    <a:pt x="7" y="5"/>
                    <a:pt x="7" y="5"/>
                    <a:pt x="8" y="4"/>
                  </a:cubicBezTo>
                  <a:cubicBezTo>
                    <a:pt x="8" y="3"/>
                    <a:pt x="8" y="2"/>
                    <a:pt x="7" y="1"/>
                  </a:cubicBezTo>
                  <a:cubicBezTo>
                    <a:pt x="7" y="1"/>
                    <a:pt x="6" y="0"/>
                    <a:pt x="6" y="0"/>
                  </a:cubicBezTo>
                  <a:cubicBezTo>
                    <a:pt x="5" y="0"/>
                    <a:pt x="5" y="0"/>
                    <a:pt x="5" y="0"/>
                  </a:cubicBezTo>
                  <a:cubicBezTo>
                    <a:pt x="5" y="0"/>
                    <a:pt x="4"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84" name="Freeform 3269">
              <a:extLst>
                <a:ext uri="{FF2B5EF4-FFF2-40B4-BE49-F238E27FC236}">
                  <a16:creationId xmlns:a16="http://schemas.microsoft.com/office/drawing/2014/main" id="{5115C229-241B-3EFE-1280-2D9EEE59D80F}"/>
                </a:ext>
              </a:extLst>
            </p:cNvPr>
            <p:cNvSpPr>
              <a:spLocks/>
            </p:cNvSpPr>
            <p:nvPr/>
          </p:nvSpPr>
          <p:spPr bwMode="auto">
            <a:xfrm>
              <a:off x="11400166" y="3191774"/>
              <a:ext cx="38623" cy="38623"/>
            </a:xfrm>
            <a:custGeom>
              <a:avLst/>
              <a:gdLst>
                <a:gd name="T0" fmla="*/ 3 w 6"/>
                <a:gd name="T1" fmla="*/ 0 h 6"/>
                <a:gd name="T2" fmla="*/ 2 w 6"/>
                <a:gd name="T3" fmla="*/ 1 h 6"/>
                <a:gd name="T4" fmla="*/ 1 w 6"/>
                <a:gd name="T5" fmla="*/ 5 h 6"/>
                <a:gd name="T6" fmla="*/ 3 w 6"/>
                <a:gd name="T7" fmla="*/ 6 h 6"/>
                <a:gd name="T8" fmla="*/ 5 w 6"/>
                <a:gd name="T9" fmla="*/ 5 h 6"/>
                <a:gd name="T10" fmla="*/ 6 w 6"/>
                <a:gd name="T11" fmla="*/ 4 h 6"/>
                <a:gd name="T12" fmla="*/ 6 w 6"/>
                <a:gd name="T13" fmla="*/ 4 h 6"/>
                <a:gd name="T14" fmla="*/ 6 w 6"/>
                <a:gd name="T15" fmla="*/ 1 h 6"/>
                <a:gd name="T16" fmla="*/ 6 w 6"/>
                <a:gd name="T17" fmla="*/ 1 h 6"/>
                <a:gd name="T18" fmla="*/ 5 w 6"/>
                <a:gd name="T19" fmla="*/ 1 h 6"/>
                <a:gd name="T20" fmla="*/ 5 w 6"/>
                <a:gd name="T21" fmla="*/ 0 h 6"/>
                <a:gd name="T22" fmla="*/ 4 w 6"/>
                <a:gd name="T23" fmla="*/ 0 h 6"/>
                <a:gd name="T24" fmla="*/ 3 w 6"/>
                <a:gd name="T2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6">
                  <a:moveTo>
                    <a:pt x="3" y="0"/>
                  </a:moveTo>
                  <a:cubicBezTo>
                    <a:pt x="3" y="0"/>
                    <a:pt x="2" y="0"/>
                    <a:pt x="2" y="1"/>
                  </a:cubicBezTo>
                  <a:cubicBezTo>
                    <a:pt x="1" y="2"/>
                    <a:pt x="0" y="3"/>
                    <a:pt x="1" y="5"/>
                  </a:cubicBezTo>
                  <a:cubicBezTo>
                    <a:pt x="2" y="5"/>
                    <a:pt x="3" y="6"/>
                    <a:pt x="3" y="6"/>
                  </a:cubicBezTo>
                  <a:cubicBezTo>
                    <a:pt x="4" y="6"/>
                    <a:pt x="5" y="6"/>
                    <a:pt x="5" y="5"/>
                  </a:cubicBezTo>
                  <a:cubicBezTo>
                    <a:pt x="5" y="5"/>
                    <a:pt x="6" y="5"/>
                    <a:pt x="6" y="4"/>
                  </a:cubicBezTo>
                  <a:cubicBezTo>
                    <a:pt x="6" y="4"/>
                    <a:pt x="6" y="4"/>
                    <a:pt x="6" y="4"/>
                  </a:cubicBezTo>
                  <a:cubicBezTo>
                    <a:pt x="6" y="3"/>
                    <a:pt x="6" y="2"/>
                    <a:pt x="6" y="1"/>
                  </a:cubicBezTo>
                  <a:cubicBezTo>
                    <a:pt x="6" y="1"/>
                    <a:pt x="6" y="1"/>
                    <a:pt x="6" y="1"/>
                  </a:cubicBezTo>
                  <a:cubicBezTo>
                    <a:pt x="6" y="1"/>
                    <a:pt x="5" y="1"/>
                    <a:pt x="5" y="1"/>
                  </a:cubicBezTo>
                  <a:cubicBezTo>
                    <a:pt x="5" y="1"/>
                    <a:pt x="5" y="1"/>
                    <a:pt x="5" y="0"/>
                  </a:cubicBezTo>
                  <a:cubicBezTo>
                    <a:pt x="4" y="0"/>
                    <a:pt x="4" y="0"/>
                    <a:pt x="4" y="0"/>
                  </a:cubicBezTo>
                  <a:cubicBezTo>
                    <a:pt x="4" y="0"/>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85" name="Freeform 3270">
              <a:extLst>
                <a:ext uri="{FF2B5EF4-FFF2-40B4-BE49-F238E27FC236}">
                  <a16:creationId xmlns:a16="http://schemas.microsoft.com/office/drawing/2014/main" id="{AABAF644-7DA1-35B1-7765-44418811EAF0}"/>
                </a:ext>
              </a:extLst>
            </p:cNvPr>
            <p:cNvSpPr>
              <a:spLocks/>
            </p:cNvSpPr>
            <p:nvPr/>
          </p:nvSpPr>
          <p:spPr bwMode="auto">
            <a:xfrm>
              <a:off x="10834610" y="3131080"/>
              <a:ext cx="41382" cy="38623"/>
            </a:xfrm>
            <a:custGeom>
              <a:avLst/>
              <a:gdLst>
                <a:gd name="T0" fmla="*/ 3 w 6"/>
                <a:gd name="T1" fmla="*/ 0 h 6"/>
                <a:gd name="T2" fmla="*/ 2 w 6"/>
                <a:gd name="T3" fmla="*/ 0 h 6"/>
                <a:gd name="T4" fmla="*/ 1 w 6"/>
                <a:gd name="T5" fmla="*/ 1 h 6"/>
                <a:gd name="T6" fmla="*/ 0 w 6"/>
                <a:gd name="T7" fmla="*/ 5 h 6"/>
                <a:gd name="T8" fmla="*/ 3 w 6"/>
                <a:gd name="T9" fmla="*/ 6 h 6"/>
                <a:gd name="T10" fmla="*/ 4 w 6"/>
                <a:gd name="T11" fmla="*/ 5 h 6"/>
                <a:gd name="T12" fmla="*/ 5 w 6"/>
                <a:gd name="T13" fmla="*/ 2 h 6"/>
                <a:gd name="T14" fmla="*/ 5 w 6"/>
                <a:gd name="T15" fmla="*/ 2 h 6"/>
                <a:gd name="T16" fmla="*/ 5 w 6"/>
                <a:gd name="T17" fmla="*/ 2 h 6"/>
                <a:gd name="T18" fmla="*/ 3 w 6"/>
                <a:gd name="T19" fmla="*/ 0 h 6"/>
                <a:gd name="T20" fmla="*/ 3 w 6"/>
                <a:gd name="T2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6">
                  <a:moveTo>
                    <a:pt x="3" y="0"/>
                  </a:moveTo>
                  <a:cubicBezTo>
                    <a:pt x="3" y="0"/>
                    <a:pt x="2" y="0"/>
                    <a:pt x="2" y="0"/>
                  </a:cubicBezTo>
                  <a:cubicBezTo>
                    <a:pt x="2" y="0"/>
                    <a:pt x="1" y="1"/>
                    <a:pt x="1" y="1"/>
                  </a:cubicBezTo>
                  <a:cubicBezTo>
                    <a:pt x="0" y="2"/>
                    <a:pt x="0" y="3"/>
                    <a:pt x="0" y="5"/>
                  </a:cubicBezTo>
                  <a:cubicBezTo>
                    <a:pt x="1" y="5"/>
                    <a:pt x="2" y="6"/>
                    <a:pt x="3" y="6"/>
                  </a:cubicBezTo>
                  <a:cubicBezTo>
                    <a:pt x="3" y="6"/>
                    <a:pt x="4" y="6"/>
                    <a:pt x="4" y="5"/>
                  </a:cubicBezTo>
                  <a:cubicBezTo>
                    <a:pt x="5" y="5"/>
                    <a:pt x="6" y="3"/>
                    <a:pt x="5" y="2"/>
                  </a:cubicBezTo>
                  <a:cubicBezTo>
                    <a:pt x="5" y="2"/>
                    <a:pt x="5" y="2"/>
                    <a:pt x="5" y="2"/>
                  </a:cubicBezTo>
                  <a:cubicBezTo>
                    <a:pt x="5" y="2"/>
                    <a:pt x="5" y="2"/>
                    <a:pt x="5" y="2"/>
                  </a:cubicBezTo>
                  <a:cubicBezTo>
                    <a:pt x="4" y="1"/>
                    <a:pt x="4" y="0"/>
                    <a:pt x="3" y="0"/>
                  </a:cubicBezTo>
                  <a:cubicBezTo>
                    <a:pt x="3"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86" name="Freeform 3271">
              <a:extLst>
                <a:ext uri="{FF2B5EF4-FFF2-40B4-BE49-F238E27FC236}">
                  <a16:creationId xmlns:a16="http://schemas.microsoft.com/office/drawing/2014/main" id="{FA2F5441-697E-FFCE-881F-AF133A7166A2}"/>
                </a:ext>
              </a:extLst>
            </p:cNvPr>
            <p:cNvSpPr>
              <a:spLocks/>
            </p:cNvSpPr>
            <p:nvPr/>
          </p:nvSpPr>
          <p:spPr bwMode="auto">
            <a:xfrm>
              <a:off x="12048486" y="3249709"/>
              <a:ext cx="38623" cy="38623"/>
            </a:xfrm>
            <a:custGeom>
              <a:avLst/>
              <a:gdLst>
                <a:gd name="T0" fmla="*/ 3 w 6"/>
                <a:gd name="T1" fmla="*/ 0 h 6"/>
                <a:gd name="T2" fmla="*/ 2 w 6"/>
                <a:gd name="T3" fmla="*/ 1 h 6"/>
                <a:gd name="T4" fmla="*/ 1 w 6"/>
                <a:gd name="T5" fmla="*/ 2 h 6"/>
                <a:gd name="T6" fmla="*/ 1 w 6"/>
                <a:gd name="T7" fmla="*/ 2 h 6"/>
                <a:gd name="T8" fmla="*/ 0 w 6"/>
                <a:gd name="T9" fmla="*/ 3 h 6"/>
                <a:gd name="T10" fmla="*/ 1 w 6"/>
                <a:gd name="T11" fmla="*/ 4 h 6"/>
                <a:gd name="T12" fmla="*/ 1 w 6"/>
                <a:gd name="T13" fmla="*/ 4 h 6"/>
                <a:gd name="T14" fmla="*/ 1 w 6"/>
                <a:gd name="T15" fmla="*/ 5 h 6"/>
                <a:gd name="T16" fmla="*/ 1 w 6"/>
                <a:gd name="T17" fmla="*/ 5 h 6"/>
                <a:gd name="T18" fmla="*/ 2 w 6"/>
                <a:gd name="T19" fmla="*/ 6 h 6"/>
                <a:gd name="T20" fmla="*/ 3 w 6"/>
                <a:gd name="T21" fmla="*/ 6 h 6"/>
                <a:gd name="T22" fmla="*/ 3 w 6"/>
                <a:gd name="T23" fmla="*/ 6 h 6"/>
                <a:gd name="T24" fmla="*/ 5 w 6"/>
                <a:gd name="T25" fmla="*/ 5 h 6"/>
                <a:gd name="T26" fmla="*/ 5 w 6"/>
                <a:gd name="T27" fmla="*/ 1 h 6"/>
                <a:gd name="T28" fmla="*/ 3 w 6"/>
                <a:gd name="T2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6">
                  <a:moveTo>
                    <a:pt x="3" y="0"/>
                  </a:moveTo>
                  <a:cubicBezTo>
                    <a:pt x="3" y="0"/>
                    <a:pt x="2" y="0"/>
                    <a:pt x="2" y="1"/>
                  </a:cubicBezTo>
                  <a:cubicBezTo>
                    <a:pt x="1" y="1"/>
                    <a:pt x="1" y="1"/>
                    <a:pt x="1" y="2"/>
                  </a:cubicBezTo>
                  <a:cubicBezTo>
                    <a:pt x="1" y="2"/>
                    <a:pt x="1" y="2"/>
                    <a:pt x="1" y="2"/>
                  </a:cubicBezTo>
                  <a:cubicBezTo>
                    <a:pt x="0" y="3"/>
                    <a:pt x="0" y="3"/>
                    <a:pt x="0" y="3"/>
                  </a:cubicBezTo>
                  <a:cubicBezTo>
                    <a:pt x="0" y="4"/>
                    <a:pt x="1" y="4"/>
                    <a:pt x="1" y="4"/>
                  </a:cubicBezTo>
                  <a:cubicBezTo>
                    <a:pt x="1" y="4"/>
                    <a:pt x="1" y="4"/>
                    <a:pt x="1" y="4"/>
                  </a:cubicBezTo>
                  <a:cubicBezTo>
                    <a:pt x="1" y="4"/>
                    <a:pt x="1" y="4"/>
                    <a:pt x="1" y="5"/>
                  </a:cubicBezTo>
                  <a:cubicBezTo>
                    <a:pt x="1" y="5"/>
                    <a:pt x="1" y="5"/>
                    <a:pt x="1" y="5"/>
                  </a:cubicBezTo>
                  <a:cubicBezTo>
                    <a:pt x="1" y="5"/>
                    <a:pt x="2" y="5"/>
                    <a:pt x="2" y="6"/>
                  </a:cubicBezTo>
                  <a:cubicBezTo>
                    <a:pt x="2" y="6"/>
                    <a:pt x="3" y="6"/>
                    <a:pt x="3" y="6"/>
                  </a:cubicBezTo>
                  <a:cubicBezTo>
                    <a:pt x="3" y="6"/>
                    <a:pt x="3" y="6"/>
                    <a:pt x="3" y="6"/>
                  </a:cubicBezTo>
                  <a:cubicBezTo>
                    <a:pt x="4" y="6"/>
                    <a:pt x="4" y="6"/>
                    <a:pt x="5" y="5"/>
                  </a:cubicBezTo>
                  <a:cubicBezTo>
                    <a:pt x="6" y="4"/>
                    <a:pt x="6" y="3"/>
                    <a:pt x="5" y="1"/>
                  </a:cubicBezTo>
                  <a:cubicBezTo>
                    <a:pt x="5" y="1"/>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87" name="Freeform 3272">
              <a:extLst>
                <a:ext uri="{FF2B5EF4-FFF2-40B4-BE49-F238E27FC236}">
                  <a16:creationId xmlns:a16="http://schemas.microsoft.com/office/drawing/2014/main" id="{A235A1A1-3A11-1ECB-E2D9-AB25A766DDE8}"/>
                </a:ext>
              </a:extLst>
            </p:cNvPr>
            <p:cNvSpPr>
              <a:spLocks/>
            </p:cNvSpPr>
            <p:nvPr/>
          </p:nvSpPr>
          <p:spPr bwMode="auto">
            <a:xfrm>
              <a:off x="11819505" y="3059351"/>
              <a:ext cx="38623" cy="33106"/>
            </a:xfrm>
            <a:custGeom>
              <a:avLst/>
              <a:gdLst>
                <a:gd name="T0" fmla="*/ 3 w 6"/>
                <a:gd name="T1" fmla="*/ 0 h 5"/>
                <a:gd name="T2" fmla="*/ 2 w 6"/>
                <a:gd name="T3" fmla="*/ 0 h 5"/>
                <a:gd name="T4" fmla="*/ 1 w 6"/>
                <a:gd name="T5" fmla="*/ 1 h 5"/>
                <a:gd name="T6" fmla="*/ 1 w 6"/>
                <a:gd name="T7" fmla="*/ 1 h 5"/>
                <a:gd name="T8" fmla="*/ 1 w 6"/>
                <a:gd name="T9" fmla="*/ 4 h 5"/>
                <a:gd name="T10" fmla="*/ 3 w 6"/>
                <a:gd name="T11" fmla="*/ 5 h 5"/>
                <a:gd name="T12" fmla="*/ 3 w 6"/>
                <a:gd name="T13" fmla="*/ 5 h 5"/>
                <a:gd name="T14" fmla="*/ 4 w 6"/>
                <a:gd name="T15" fmla="*/ 5 h 5"/>
                <a:gd name="T16" fmla="*/ 5 w 6"/>
                <a:gd name="T17" fmla="*/ 5 h 5"/>
                <a:gd name="T18" fmla="*/ 5 w 6"/>
                <a:gd name="T19" fmla="*/ 1 h 5"/>
                <a:gd name="T20" fmla="*/ 4 w 6"/>
                <a:gd name="T21" fmla="*/ 0 h 5"/>
                <a:gd name="T22" fmla="*/ 3 w 6"/>
                <a:gd name="T23" fmla="*/ 0 h 5"/>
                <a:gd name="T24" fmla="*/ 3 w 6"/>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5">
                  <a:moveTo>
                    <a:pt x="3" y="0"/>
                  </a:moveTo>
                  <a:cubicBezTo>
                    <a:pt x="3" y="0"/>
                    <a:pt x="2" y="0"/>
                    <a:pt x="2" y="0"/>
                  </a:cubicBezTo>
                  <a:cubicBezTo>
                    <a:pt x="1" y="0"/>
                    <a:pt x="1" y="0"/>
                    <a:pt x="1" y="1"/>
                  </a:cubicBezTo>
                  <a:cubicBezTo>
                    <a:pt x="1" y="1"/>
                    <a:pt x="1" y="1"/>
                    <a:pt x="1" y="1"/>
                  </a:cubicBezTo>
                  <a:cubicBezTo>
                    <a:pt x="0" y="2"/>
                    <a:pt x="0" y="3"/>
                    <a:pt x="1" y="4"/>
                  </a:cubicBezTo>
                  <a:cubicBezTo>
                    <a:pt x="1" y="5"/>
                    <a:pt x="2" y="5"/>
                    <a:pt x="3" y="5"/>
                  </a:cubicBezTo>
                  <a:cubicBezTo>
                    <a:pt x="3" y="5"/>
                    <a:pt x="3" y="5"/>
                    <a:pt x="3" y="5"/>
                  </a:cubicBezTo>
                  <a:cubicBezTo>
                    <a:pt x="3" y="5"/>
                    <a:pt x="3" y="5"/>
                    <a:pt x="4" y="5"/>
                  </a:cubicBezTo>
                  <a:cubicBezTo>
                    <a:pt x="4" y="5"/>
                    <a:pt x="4" y="5"/>
                    <a:pt x="5" y="5"/>
                  </a:cubicBezTo>
                  <a:cubicBezTo>
                    <a:pt x="6" y="4"/>
                    <a:pt x="6" y="2"/>
                    <a:pt x="5" y="1"/>
                  </a:cubicBezTo>
                  <a:cubicBezTo>
                    <a:pt x="5" y="0"/>
                    <a:pt x="4" y="0"/>
                    <a:pt x="4" y="0"/>
                  </a:cubicBezTo>
                  <a:cubicBezTo>
                    <a:pt x="4" y="0"/>
                    <a:pt x="4" y="0"/>
                    <a:pt x="3" y="0"/>
                  </a:cubicBezTo>
                  <a:cubicBezTo>
                    <a:pt x="3"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88" name="Freeform 3273">
              <a:extLst>
                <a:ext uri="{FF2B5EF4-FFF2-40B4-BE49-F238E27FC236}">
                  <a16:creationId xmlns:a16="http://schemas.microsoft.com/office/drawing/2014/main" id="{43019C36-3526-8788-BE9C-FF8A5FB60E19}"/>
                </a:ext>
              </a:extLst>
            </p:cNvPr>
            <p:cNvSpPr>
              <a:spLocks/>
            </p:cNvSpPr>
            <p:nvPr/>
          </p:nvSpPr>
          <p:spPr bwMode="auto">
            <a:xfrm>
              <a:off x="10487000" y="2248261"/>
              <a:ext cx="41382" cy="30347"/>
            </a:xfrm>
            <a:custGeom>
              <a:avLst/>
              <a:gdLst>
                <a:gd name="T0" fmla="*/ 3 w 6"/>
                <a:gd name="T1" fmla="*/ 0 h 5"/>
                <a:gd name="T2" fmla="*/ 2 w 6"/>
                <a:gd name="T3" fmla="*/ 0 h 5"/>
                <a:gd name="T4" fmla="*/ 1 w 6"/>
                <a:gd name="T5" fmla="*/ 4 h 5"/>
                <a:gd name="T6" fmla="*/ 1 w 6"/>
                <a:gd name="T7" fmla="*/ 4 h 5"/>
                <a:gd name="T8" fmla="*/ 1 w 6"/>
                <a:gd name="T9" fmla="*/ 4 h 5"/>
                <a:gd name="T10" fmla="*/ 2 w 6"/>
                <a:gd name="T11" fmla="*/ 5 h 5"/>
                <a:gd name="T12" fmla="*/ 2 w 6"/>
                <a:gd name="T13" fmla="*/ 5 h 5"/>
                <a:gd name="T14" fmla="*/ 3 w 6"/>
                <a:gd name="T15" fmla="*/ 5 h 5"/>
                <a:gd name="T16" fmla="*/ 5 w 6"/>
                <a:gd name="T17" fmla="*/ 5 h 5"/>
                <a:gd name="T18" fmla="*/ 5 w 6"/>
                <a:gd name="T19" fmla="*/ 5 h 5"/>
                <a:gd name="T20" fmla="*/ 5 w 6"/>
                <a:gd name="T21" fmla="*/ 5 h 5"/>
                <a:gd name="T22" fmla="*/ 6 w 6"/>
                <a:gd name="T23" fmla="*/ 4 h 5"/>
                <a:gd name="T24" fmla="*/ 6 w 6"/>
                <a:gd name="T25" fmla="*/ 3 h 5"/>
                <a:gd name="T26" fmla="*/ 5 w 6"/>
                <a:gd name="T27" fmla="*/ 1 h 5"/>
                <a:gd name="T28" fmla="*/ 3 w 6"/>
                <a:gd name="T2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5">
                  <a:moveTo>
                    <a:pt x="3" y="0"/>
                  </a:moveTo>
                  <a:cubicBezTo>
                    <a:pt x="3" y="0"/>
                    <a:pt x="2" y="0"/>
                    <a:pt x="2" y="0"/>
                  </a:cubicBezTo>
                  <a:cubicBezTo>
                    <a:pt x="0" y="1"/>
                    <a:pt x="0" y="3"/>
                    <a:pt x="1" y="4"/>
                  </a:cubicBezTo>
                  <a:cubicBezTo>
                    <a:pt x="1" y="4"/>
                    <a:pt x="1" y="4"/>
                    <a:pt x="1" y="4"/>
                  </a:cubicBezTo>
                  <a:cubicBezTo>
                    <a:pt x="1" y="4"/>
                    <a:pt x="1" y="4"/>
                    <a:pt x="1" y="4"/>
                  </a:cubicBezTo>
                  <a:cubicBezTo>
                    <a:pt x="1" y="5"/>
                    <a:pt x="1" y="5"/>
                    <a:pt x="2" y="5"/>
                  </a:cubicBezTo>
                  <a:cubicBezTo>
                    <a:pt x="2" y="5"/>
                    <a:pt x="2" y="5"/>
                    <a:pt x="2" y="5"/>
                  </a:cubicBezTo>
                  <a:cubicBezTo>
                    <a:pt x="2" y="5"/>
                    <a:pt x="3" y="5"/>
                    <a:pt x="3" y="5"/>
                  </a:cubicBezTo>
                  <a:cubicBezTo>
                    <a:pt x="4" y="5"/>
                    <a:pt x="4" y="5"/>
                    <a:pt x="5" y="5"/>
                  </a:cubicBezTo>
                  <a:cubicBezTo>
                    <a:pt x="5" y="5"/>
                    <a:pt x="5" y="5"/>
                    <a:pt x="5" y="5"/>
                  </a:cubicBezTo>
                  <a:cubicBezTo>
                    <a:pt x="5" y="5"/>
                    <a:pt x="5" y="5"/>
                    <a:pt x="5" y="5"/>
                  </a:cubicBezTo>
                  <a:cubicBezTo>
                    <a:pt x="5" y="4"/>
                    <a:pt x="6" y="4"/>
                    <a:pt x="6" y="4"/>
                  </a:cubicBezTo>
                  <a:cubicBezTo>
                    <a:pt x="6" y="4"/>
                    <a:pt x="6" y="3"/>
                    <a:pt x="6" y="3"/>
                  </a:cubicBezTo>
                  <a:cubicBezTo>
                    <a:pt x="6" y="3"/>
                    <a:pt x="6" y="2"/>
                    <a:pt x="5" y="1"/>
                  </a:cubicBezTo>
                  <a:cubicBezTo>
                    <a:pt x="5" y="0"/>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89" name="Freeform 3274">
              <a:extLst>
                <a:ext uri="{FF2B5EF4-FFF2-40B4-BE49-F238E27FC236}">
                  <a16:creationId xmlns:a16="http://schemas.microsoft.com/office/drawing/2014/main" id="{63410AE0-0E8D-C554-8F87-4FE97D7722A9}"/>
                </a:ext>
              </a:extLst>
            </p:cNvPr>
            <p:cNvSpPr>
              <a:spLocks/>
            </p:cNvSpPr>
            <p:nvPr/>
          </p:nvSpPr>
          <p:spPr bwMode="auto">
            <a:xfrm>
              <a:off x="10067661" y="2444136"/>
              <a:ext cx="41382" cy="33106"/>
            </a:xfrm>
            <a:custGeom>
              <a:avLst/>
              <a:gdLst>
                <a:gd name="T0" fmla="*/ 3 w 6"/>
                <a:gd name="T1" fmla="*/ 0 h 5"/>
                <a:gd name="T2" fmla="*/ 1 w 6"/>
                <a:gd name="T3" fmla="*/ 0 h 5"/>
                <a:gd name="T4" fmla="*/ 0 w 6"/>
                <a:gd name="T5" fmla="*/ 3 h 5"/>
                <a:gd name="T6" fmla="*/ 0 w 6"/>
                <a:gd name="T7" fmla="*/ 3 h 5"/>
                <a:gd name="T8" fmla="*/ 1 w 6"/>
                <a:gd name="T9" fmla="*/ 4 h 5"/>
                <a:gd name="T10" fmla="*/ 1 w 6"/>
                <a:gd name="T11" fmla="*/ 4 h 5"/>
                <a:gd name="T12" fmla="*/ 1 w 6"/>
                <a:gd name="T13" fmla="*/ 5 h 5"/>
                <a:gd name="T14" fmla="*/ 3 w 6"/>
                <a:gd name="T15" fmla="*/ 5 h 5"/>
                <a:gd name="T16" fmla="*/ 3 w 6"/>
                <a:gd name="T17" fmla="*/ 5 h 5"/>
                <a:gd name="T18" fmla="*/ 4 w 6"/>
                <a:gd name="T19" fmla="*/ 5 h 5"/>
                <a:gd name="T20" fmla="*/ 4 w 6"/>
                <a:gd name="T21" fmla="*/ 5 h 5"/>
                <a:gd name="T22" fmla="*/ 6 w 6"/>
                <a:gd name="T23" fmla="*/ 2 h 5"/>
                <a:gd name="T24" fmla="*/ 6 w 6"/>
                <a:gd name="T25" fmla="*/ 2 h 5"/>
                <a:gd name="T26" fmla="*/ 5 w 6"/>
                <a:gd name="T27" fmla="*/ 1 h 5"/>
                <a:gd name="T28" fmla="*/ 5 w 6"/>
                <a:gd name="T29" fmla="*/ 1 h 5"/>
                <a:gd name="T30" fmla="*/ 5 w 6"/>
                <a:gd name="T31" fmla="*/ 1 h 5"/>
                <a:gd name="T32" fmla="*/ 3 w 6"/>
                <a:gd name="T33"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 h="5">
                  <a:moveTo>
                    <a:pt x="3" y="0"/>
                  </a:moveTo>
                  <a:cubicBezTo>
                    <a:pt x="2" y="0"/>
                    <a:pt x="2" y="0"/>
                    <a:pt x="1" y="0"/>
                  </a:cubicBezTo>
                  <a:cubicBezTo>
                    <a:pt x="0" y="1"/>
                    <a:pt x="0" y="2"/>
                    <a:pt x="0" y="3"/>
                  </a:cubicBezTo>
                  <a:cubicBezTo>
                    <a:pt x="0" y="3"/>
                    <a:pt x="0" y="3"/>
                    <a:pt x="0" y="3"/>
                  </a:cubicBezTo>
                  <a:cubicBezTo>
                    <a:pt x="0" y="3"/>
                    <a:pt x="0" y="4"/>
                    <a:pt x="1" y="4"/>
                  </a:cubicBezTo>
                  <a:cubicBezTo>
                    <a:pt x="1" y="4"/>
                    <a:pt x="1" y="4"/>
                    <a:pt x="1" y="4"/>
                  </a:cubicBezTo>
                  <a:cubicBezTo>
                    <a:pt x="1" y="4"/>
                    <a:pt x="1" y="4"/>
                    <a:pt x="1" y="5"/>
                  </a:cubicBezTo>
                  <a:cubicBezTo>
                    <a:pt x="2" y="5"/>
                    <a:pt x="2" y="5"/>
                    <a:pt x="3" y="5"/>
                  </a:cubicBezTo>
                  <a:cubicBezTo>
                    <a:pt x="3" y="5"/>
                    <a:pt x="3" y="5"/>
                    <a:pt x="3" y="5"/>
                  </a:cubicBezTo>
                  <a:cubicBezTo>
                    <a:pt x="3" y="5"/>
                    <a:pt x="3" y="5"/>
                    <a:pt x="4" y="5"/>
                  </a:cubicBezTo>
                  <a:cubicBezTo>
                    <a:pt x="4" y="5"/>
                    <a:pt x="4" y="5"/>
                    <a:pt x="4" y="5"/>
                  </a:cubicBezTo>
                  <a:cubicBezTo>
                    <a:pt x="5" y="4"/>
                    <a:pt x="6" y="3"/>
                    <a:pt x="6" y="2"/>
                  </a:cubicBezTo>
                  <a:cubicBezTo>
                    <a:pt x="6" y="2"/>
                    <a:pt x="6" y="2"/>
                    <a:pt x="6" y="2"/>
                  </a:cubicBezTo>
                  <a:cubicBezTo>
                    <a:pt x="6" y="2"/>
                    <a:pt x="5" y="2"/>
                    <a:pt x="5" y="1"/>
                  </a:cubicBezTo>
                  <a:cubicBezTo>
                    <a:pt x="5" y="1"/>
                    <a:pt x="5" y="1"/>
                    <a:pt x="5" y="1"/>
                  </a:cubicBezTo>
                  <a:cubicBezTo>
                    <a:pt x="5" y="1"/>
                    <a:pt x="5" y="1"/>
                    <a:pt x="5" y="1"/>
                  </a:cubicBezTo>
                  <a:cubicBezTo>
                    <a:pt x="5" y="0"/>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90" name="Freeform 3275">
              <a:extLst>
                <a:ext uri="{FF2B5EF4-FFF2-40B4-BE49-F238E27FC236}">
                  <a16:creationId xmlns:a16="http://schemas.microsoft.com/office/drawing/2014/main" id="{DF6BF6ED-224A-886F-2D1A-17DB89B1A894}"/>
                </a:ext>
              </a:extLst>
            </p:cNvPr>
            <p:cNvSpPr>
              <a:spLocks/>
            </p:cNvSpPr>
            <p:nvPr/>
          </p:nvSpPr>
          <p:spPr bwMode="auto">
            <a:xfrm>
              <a:off x="11747776" y="3616630"/>
              <a:ext cx="38623" cy="38623"/>
            </a:xfrm>
            <a:custGeom>
              <a:avLst/>
              <a:gdLst>
                <a:gd name="T0" fmla="*/ 3 w 6"/>
                <a:gd name="T1" fmla="*/ 0 h 6"/>
                <a:gd name="T2" fmla="*/ 3 w 6"/>
                <a:gd name="T3" fmla="*/ 0 h 6"/>
                <a:gd name="T4" fmla="*/ 3 w 6"/>
                <a:gd name="T5" fmla="*/ 0 h 6"/>
                <a:gd name="T6" fmla="*/ 2 w 6"/>
                <a:gd name="T7" fmla="*/ 1 h 6"/>
                <a:gd name="T8" fmla="*/ 1 w 6"/>
                <a:gd name="T9" fmla="*/ 4 h 6"/>
                <a:gd name="T10" fmla="*/ 3 w 6"/>
                <a:gd name="T11" fmla="*/ 6 h 6"/>
                <a:gd name="T12" fmla="*/ 5 w 6"/>
                <a:gd name="T13" fmla="*/ 5 h 6"/>
                <a:gd name="T14" fmla="*/ 5 w 6"/>
                <a:gd name="T15" fmla="*/ 5 h 6"/>
                <a:gd name="T16" fmla="*/ 5 w 6"/>
                <a:gd name="T17" fmla="*/ 5 h 6"/>
                <a:gd name="T18" fmla="*/ 6 w 6"/>
                <a:gd name="T19" fmla="*/ 4 h 6"/>
                <a:gd name="T20" fmla="*/ 6 w 6"/>
                <a:gd name="T21" fmla="*/ 4 h 6"/>
                <a:gd name="T22" fmla="*/ 6 w 6"/>
                <a:gd name="T23" fmla="*/ 1 h 6"/>
                <a:gd name="T24" fmla="*/ 5 w 6"/>
                <a:gd name="T25" fmla="*/ 1 h 6"/>
                <a:gd name="T26" fmla="*/ 4 w 6"/>
                <a:gd name="T27" fmla="*/ 0 h 6"/>
                <a:gd name="T28" fmla="*/ 3 w 6"/>
                <a:gd name="T2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6">
                  <a:moveTo>
                    <a:pt x="3" y="0"/>
                  </a:moveTo>
                  <a:cubicBezTo>
                    <a:pt x="3" y="0"/>
                    <a:pt x="3" y="0"/>
                    <a:pt x="3" y="0"/>
                  </a:cubicBezTo>
                  <a:cubicBezTo>
                    <a:pt x="3" y="0"/>
                    <a:pt x="3" y="0"/>
                    <a:pt x="3" y="0"/>
                  </a:cubicBezTo>
                  <a:cubicBezTo>
                    <a:pt x="2" y="0"/>
                    <a:pt x="2" y="0"/>
                    <a:pt x="2" y="1"/>
                  </a:cubicBezTo>
                  <a:cubicBezTo>
                    <a:pt x="0" y="2"/>
                    <a:pt x="0" y="3"/>
                    <a:pt x="1" y="4"/>
                  </a:cubicBezTo>
                  <a:cubicBezTo>
                    <a:pt x="2" y="5"/>
                    <a:pt x="2" y="6"/>
                    <a:pt x="3" y="6"/>
                  </a:cubicBezTo>
                  <a:cubicBezTo>
                    <a:pt x="4" y="6"/>
                    <a:pt x="4" y="5"/>
                    <a:pt x="5" y="5"/>
                  </a:cubicBezTo>
                  <a:cubicBezTo>
                    <a:pt x="5" y="5"/>
                    <a:pt x="5" y="5"/>
                    <a:pt x="5" y="5"/>
                  </a:cubicBezTo>
                  <a:cubicBezTo>
                    <a:pt x="5" y="5"/>
                    <a:pt x="5" y="5"/>
                    <a:pt x="5" y="5"/>
                  </a:cubicBezTo>
                  <a:cubicBezTo>
                    <a:pt x="5" y="5"/>
                    <a:pt x="5" y="5"/>
                    <a:pt x="6" y="4"/>
                  </a:cubicBezTo>
                  <a:cubicBezTo>
                    <a:pt x="6" y="4"/>
                    <a:pt x="6" y="4"/>
                    <a:pt x="6" y="4"/>
                  </a:cubicBezTo>
                  <a:cubicBezTo>
                    <a:pt x="6" y="3"/>
                    <a:pt x="6" y="2"/>
                    <a:pt x="6" y="1"/>
                  </a:cubicBezTo>
                  <a:cubicBezTo>
                    <a:pt x="5" y="1"/>
                    <a:pt x="5" y="1"/>
                    <a:pt x="5" y="1"/>
                  </a:cubicBezTo>
                  <a:cubicBezTo>
                    <a:pt x="4" y="0"/>
                    <a:pt x="4" y="0"/>
                    <a:pt x="4" y="0"/>
                  </a:cubicBezTo>
                  <a:cubicBezTo>
                    <a:pt x="4" y="0"/>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91" name="Freeform 3276">
              <a:extLst>
                <a:ext uri="{FF2B5EF4-FFF2-40B4-BE49-F238E27FC236}">
                  <a16:creationId xmlns:a16="http://schemas.microsoft.com/office/drawing/2014/main" id="{6B70DDAF-7132-27DE-E9B7-F88B4EBED110}"/>
                </a:ext>
              </a:extLst>
            </p:cNvPr>
            <p:cNvSpPr>
              <a:spLocks/>
            </p:cNvSpPr>
            <p:nvPr/>
          </p:nvSpPr>
          <p:spPr bwMode="auto">
            <a:xfrm>
              <a:off x="11700876" y="3335232"/>
              <a:ext cx="24829" cy="24829"/>
            </a:xfrm>
            <a:custGeom>
              <a:avLst/>
              <a:gdLst>
                <a:gd name="T0" fmla="*/ 2 w 4"/>
                <a:gd name="T1" fmla="*/ 0 h 4"/>
                <a:gd name="T2" fmla="*/ 1 w 4"/>
                <a:gd name="T3" fmla="*/ 1 h 4"/>
                <a:gd name="T4" fmla="*/ 1 w 4"/>
                <a:gd name="T5" fmla="*/ 1 h 4"/>
                <a:gd name="T6" fmla="*/ 1 w 4"/>
                <a:gd name="T7" fmla="*/ 1 h 4"/>
                <a:gd name="T8" fmla="*/ 1 w 4"/>
                <a:gd name="T9" fmla="*/ 1 h 4"/>
                <a:gd name="T10" fmla="*/ 1 w 4"/>
                <a:gd name="T11" fmla="*/ 2 h 4"/>
                <a:gd name="T12" fmla="*/ 1 w 4"/>
                <a:gd name="T13" fmla="*/ 3 h 4"/>
                <a:gd name="T14" fmla="*/ 2 w 4"/>
                <a:gd name="T15" fmla="*/ 4 h 4"/>
                <a:gd name="T16" fmla="*/ 3 w 4"/>
                <a:gd name="T17" fmla="*/ 4 h 4"/>
                <a:gd name="T18" fmla="*/ 3 w 4"/>
                <a:gd name="T19" fmla="*/ 4 h 4"/>
                <a:gd name="T20" fmla="*/ 4 w 4"/>
                <a:gd name="T21" fmla="*/ 4 h 4"/>
                <a:gd name="T22" fmla="*/ 4 w 4"/>
                <a:gd name="T23" fmla="*/ 3 h 4"/>
                <a:gd name="T24" fmla="*/ 4 w 4"/>
                <a:gd name="T25" fmla="*/ 3 h 4"/>
                <a:gd name="T26" fmla="*/ 4 w 4"/>
                <a:gd name="T27" fmla="*/ 2 h 4"/>
                <a:gd name="T28" fmla="*/ 4 w 4"/>
                <a:gd name="T29" fmla="*/ 2 h 4"/>
                <a:gd name="T30" fmla="*/ 4 w 4"/>
                <a:gd name="T31" fmla="*/ 1 h 4"/>
                <a:gd name="T32" fmla="*/ 2 w 4"/>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4">
                  <a:moveTo>
                    <a:pt x="2" y="0"/>
                  </a:moveTo>
                  <a:cubicBezTo>
                    <a:pt x="2" y="0"/>
                    <a:pt x="2" y="1"/>
                    <a:pt x="1" y="1"/>
                  </a:cubicBezTo>
                  <a:cubicBezTo>
                    <a:pt x="1" y="1"/>
                    <a:pt x="1" y="1"/>
                    <a:pt x="1" y="1"/>
                  </a:cubicBezTo>
                  <a:cubicBezTo>
                    <a:pt x="1" y="1"/>
                    <a:pt x="1" y="1"/>
                    <a:pt x="1" y="1"/>
                  </a:cubicBezTo>
                  <a:cubicBezTo>
                    <a:pt x="1" y="1"/>
                    <a:pt x="1" y="1"/>
                    <a:pt x="1" y="1"/>
                  </a:cubicBezTo>
                  <a:cubicBezTo>
                    <a:pt x="1" y="1"/>
                    <a:pt x="1" y="2"/>
                    <a:pt x="1" y="2"/>
                  </a:cubicBezTo>
                  <a:cubicBezTo>
                    <a:pt x="0" y="2"/>
                    <a:pt x="0" y="3"/>
                    <a:pt x="1" y="3"/>
                  </a:cubicBezTo>
                  <a:cubicBezTo>
                    <a:pt x="1" y="4"/>
                    <a:pt x="2" y="4"/>
                    <a:pt x="2" y="4"/>
                  </a:cubicBezTo>
                  <a:cubicBezTo>
                    <a:pt x="3" y="4"/>
                    <a:pt x="3" y="4"/>
                    <a:pt x="3" y="4"/>
                  </a:cubicBezTo>
                  <a:cubicBezTo>
                    <a:pt x="3" y="4"/>
                    <a:pt x="3" y="4"/>
                    <a:pt x="3" y="4"/>
                  </a:cubicBezTo>
                  <a:cubicBezTo>
                    <a:pt x="3" y="4"/>
                    <a:pt x="3" y="4"/>
                    <a:pt x="4" y="4"/>
                  </a:cubicBezTo>
                  <a:cubicBezTo>
                    <a:pt x="4" y="4"/>
                    <a:pt x="4" y="4"/>
                    <a:pt x="4" y="3"/>
                  </a:cubicBezTo>
                  <a:cubicBezTo>
                    <a:pt x="4" y="3"/>
                    <a:pt x="4" y="3"/>
                    <a:pt x="4" y="3"/>
                  </a:cubicBezTo>
                  <a:cubicBezTo>
                    <a:pt x="4" y="3"/>
                    <a:pt x="4" y="2"/>
                    <a:pt x="4" y="2"/>
                  </a:cubicBezTo>
                  <a:cubicBezTo>
                    <a:pt x="4" y="2"/>
                    <a:pt x="4" y="2"/>
                    <a:pt x="4" y="2"/>
                  </a:cubicBezTo>
                  <a:cubicBezTo>
                    <a:pt x="4" y="2"/>
                    <a:pt x="4" y="1"/>
                    <a:pt x="4" y="1"/>
                  </a:cubicBezTo>
                  <a:cubicBezTo>
                    <a:pt x="4" y="1"/>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92" name="Freeform 3277">
              <a:extLst>
                <a:ext uri="{FF2B5EF4-FFF2-40B4-BE49-F238E27FC236}">
                  <a16:creationId xmlns:a16="http://schemas.microsoft.com/office/drawing/2014/main" id="{BDCF0E2C-50E2-06AC-B6E5-488A229CE95F}"/>
                </a:ext>
              </a:extLst>
            </p:cNvPr>
            <p:cNvSpPr>
              <a:spLocks/>
            </p:cNvSpPr>
            <p:nvPr/>
          </p:nvSpPr>
          <p:spPr bwMode="auto">
            <a:xfrm>
              <a:off x="11924340" y="3826300"/>
              <a:ext cx="24829" cy="24829"/>
            </a:xfrm>
            <a:custGeom>
              <a:avLst/>
              <a:gdLst>
                <a:gd name="T0" fmla="*/ 2 w 4"/>
                <a:gd name="T1" fmla="*/ 0 h 4"/>
                <a:gd name="T2" fmla="*/ 2 w 4"/>
                <a:gd name="T3" fmla="*/ 0 h 4"/>
                <a:gd name="T4" fmla="*/ 1 w 4"/>
                <a:gd name="T5" fmla="*/ 0 h 4"/>
                <a:gd name="T6" fmla="*/ 1 w 4"/>
                <a:gd name="T7" fmla="*/ 0 h 4"/>
                <a:gd name="T8" fmla="*/ 1 w 4"/>
                <a:gd name="T9" fmla="*/ 0 h 4"/>
                <a:gd name="T10" fmla="*/ 0 w 4"/>
                <a:gd name="T11" fmla="*/ 0 h 4"/>
                <a:gd name="T12" fmla="*/ 0 w 4"/>
                <a:gd name="T13" fmla="*/ 3 h 4"/>
                <a:gd name="T14" fmla="*/ 2 w 4"/>
                <a:gd name="T15" fmla="*/ 4 h 4"/>
                <a:gd name="T16" fmla="*/ 2 w 4"/>
                <a:gd name="T17" fmla="*/ 4 h 4"/>
                <a:gd name="T18" fmla="*/ 2 w 4"/>
                <a:gd name="T19" fmla="*/ 4 h 4"/>
                <a:gd name="T20" fmla="*/ 3 w 4"/>
                <a:gd name="T21" fmla="*/ 3 h 4"/>
                <a:gd name="T22" fmla="*/ 4 w 4"/>
                <a:gd name="T23" fmla="*/ 2 h 4"/>
                <a:gd name="T24" fmla="*/ 4 w 4"/>
                <a:gd name="T25" fmla="*/ 2 h 4"/>
                <a:gd name="T26" fmla="*/ 4 w 4"/>
                <a:gd name="T27" fmla="*/ 1 h 4"/>
                <a:gd name="T28" fmla="*/ 3 w 4"/>
                <a:gd name="T29" fmla="*/ 1 h 4"/>
                <a:gd name="T30" fmla="*/ 3 w 4"/>
                <a:gd name="T31" fmla="*/ 1 h 4"/>
                <a:gd name="T32" fmla="*/ 2 w 4"/>
                <a:gd name="T33" fmla="*/ 0 h 4"/>
                <a:gd name="T34" fmla="*/ 2 w 4"/>
                <a:gd name="T35" fmla="*/ 0 h 4"/>
                <a:gd name="T36" fmla="*/ 2 w 4"/>
                <a:gd name="T3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 h="4">
                  <a:moveTo>
                    <a:pt x="2" y="0"/>
                  </a:moveTo>
                  <a:cubicBezTo>
                    <a:pt x="2" y="0"/>
                    <a:pt x="2" y="0"/>
                    <a:pt x="2" y="0"/>
                  </a:cubicBezTo>
                  <a:cubicBezTo>
                    <a:pt x="1" y="0"/>
                    <a:pt x="1" y="0"/>
                    <a:pt x="1" y="0"/>
                  </a:cubicBezTo>
                  <a:cubicBezTo>
                    <a:pt x="1" y="0"/>
                    <a:pt x="1" y="0"/>
                    <a:pt x="1" y="0"/>
                  </a:cubicBezTo>
                  <a:cubicBezTo>
                    <a:pt x="1" y="0"/>
                    <a:pt x="1" y="0"/>
                    <a:pt x="1" y="0"/>
                  </a:cubicBezTo>
                  <a:cubicBezTo>
                    <a:pt x="0" y="0"/>
                    <a:pt x="0" y="0"/>
                    <a:pt x="0" y="0"/>
                  </a:cubicBezTo>
                  <a:cubicBezTo>
                    <a:pt x="0" y="1"/>
                    <a:pt x="0" y="2"/>
                    <a:pt x="0" y="3"/>
                  </a:cubicBezTo>
                  <a:cubicBezTo>
                    <a:pt x="0" y="3"/>
                    <a:pt x="1" y="4"/>
                    <a:pt x="2" y="4"/>
                  </a:cubicBezTo>
                  <a:cubicBezTo>
                    <a:pt x="2" y="4"/>
                    <a:pt x="2" y="4"/>
                    <a:pt x="2" y="4"/>
                  </a:cubicBezTo>
                  <a:cubicBezTo>
                    <a:pt x="2" y="4"/>
                    <a:pt x="2" y="4"/>
                    <a:pt x="2" y="4"/>
                  </a:cubicBezTo>
                  <a:cubicBezTo>
                    <a:pt x="2" y="4"/>
                    <a:pt x="3" y="4"/>
                    <a:pt x="3" y="3"/>
                  </a:cubicBezTo>
                  <a:cubicBezTo>
                    <a:pt x="3" y="3"/>
                    <a:pt x="4" y="3"/>
                    <a:pt x="4" y="2"/>
                  </a:cubicBezTo>
                  <a:cubicBezTo>
                    <a:pt x="4" y="2"/>
                    <a:pt x="4" y="2"/>
                    <a:pt x="4" y="2"/>
                  </a:cubicBezTo>
                  <a:cubicBezTo>
                    <a:pt x="4" y="2"/>
                    <a:pt x="4" y="1"/>
                    <a:pt x="4" y="1"/>
                  </a:cubicBezTo>
                  <a:cubicBezTo>
                    <a:pt x="4" y="1"/>
                    <a:pt x="3" y="1"/>
                    <a:pt x="3" y="1"/>
                  </a:cubicBezTo>
                  <a:cubicBezTo>
                    <a:pt x="3" y="1"/>
                    <a:pt x="3" y="1"/>
                    <a:pt x="3" y="1"/>
                  </a:cubicBezTo>
                  <a:cubicBezTo>
                    <a:pt x="3" y="0"/>
                    <a:pt x="3" y="0"/>
                    <a:pt x="2" y="0"/>
                  </a:cubicBezTo>
                  <a:cubicBezTo>
                    <a:pt x="2" y="0"/>
                    <a:pt x="2"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nvGrpSpPr>
            <p:cNvPr id="93" name="Group 92">
              <a:extLst>
                <a:ext uri="{FF2B5EF4-FFF2-40B4-BE49-F238E27FC236}">
                  <a16:creationId xmlns:a16="http://schemas.microsoft.com/office/drawing/2014/main" id="{682E7D48-F2CF-4670-CDF1-FDE99AD573ED}"/>
                </a:ext>
              </a:extLst>
            </p:cNvPr>
            <p:cNvGrpSpPr/>
            <p:nvPr/>
          </p:nvGrpSpPr>
          <p:grpSpPr>
            <a:xfrm>
              <a:off x="6249468" y="-1100935"/>
              <a:ext cx="6847366" cy="4965858"/>
              <a:chOff x="6249468" y="-1100935"/>
              <a:chExt cx="6847366" cy="4965858"/>
            </a:xfrm>
            <a:grpFill/>
          </p:grpSpPr>
          <p:sp>
            <p:nvSpPr>
              <p:cNvPr id="94" name="Freeform 3279">
                <a:extLst>
                  <a:ext uri="{FF2B5EF4-FFF2-40B4-BE49-F238E27FC236}">
                    <a16:creationId xmlns:a16="http://schemas.microsoft.com/office/drawing/2014/main" id="{897253FE-5E48-D47B-5E66-36A17902F86D}"/>
                  </a:ext>
                </a:extLst>
              </p:cNvPr>
              <p:cNvSpPr>
                <a:spLocks/>
              </p:cNvSpPr>
              <p:nvPr/>
            </p:nvSpPr>
            <p:spPr bwMode="auto">
              <a:xfrm>
                <a:off x="11858129" y="3401443"/>
                <a:ext cx="24829" cy="19312"/>
              </a:xfrm>
              <a:custGeom>
                <a:avLst/>
                <a:gdLst>
                  <a:gd name="T0" fmla="*/ 2 w 4"/>
                  <a:gd name="T1" fmla="*/ 0 h 3"/>
                  <a:gd name="T2" fmla="*/ 2 w 4"/>
                  <a:gd name="T3" fmla="*/ 0 h 3"/>
                  <a:gd name="T4" fmla="*/ 2 w 4"/>
                  <a:gd name="T5" fmla="*/ 0 h 3"/>
                  <a:gd name="T6" fmla="*/ 1 w 4"/>
                  <a:gd name="T7" fmla="*/ 0 h 3"/>
                  <a:gd name="T8" fmla="*/ 0 w 4"/>
                  <a:gd name="T9" fmla="*/ 1 h 3"/>
                  <a:gd name="T10" fmla="*/ 0 w 4"/>
                  <a:gd name="T11" fmla="*/ 1 h 3"/>
                  <a:gd name="T12" fmla="*/ 0 w 4"/>
                  <a:gd name="T13" fmla="*/ 3 h 3"/>
                  <a:gd name="T14" fmla="*/ 1 w 4"/>
                  <a:gd name="T15" fmla="*/ 3 h 3"/>
                  <a:gd name="T16" fmla="*/ 1 w 4"/>
                  <a:gd name="T17" fmla="*/ 3 h 3"/>
                  <a:gd name="T18" fmla="*/ 2 w 4"/>
                  <a:gd name="T19" fmla="*/ 3 h 3"/>
                  <a:gd name="T20" fmla="*/ 2 w 4"/>
                  <a:gd name="T21" fmla="*/ 3 h 3"/>
                  <a:gd name="T22" fmla="*/ 2 w 4"/>
                  <a:gd name="T23" fmla="*/ 3 h 3"/>
                  <a:gd name="T24" fmla="*/ 3 w 4"/>
                  <a:gd name="T25" fmla="*/ 3 h 3"/>
                  <a:gd name="T26" fmla="*/ 4 w 4"/>
                  <a:gd name="T27" fmla="*/ 0 h 3"/>
                  <a:gd name="T28" fmla="*/ 4 w 4"/>
                  <a:gd name="T29" fmla="*/ 0 h 3"/>
                  <a:gd name="T30" fmla="*/ 3 w 4"/>
                  <a:gd name="T31" fmla="*/ 0 h 3"/>
                  <a:gd name="T32" fmla="*/ 2 w 4"/>
                  <a:gd name="T33"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3">
                    <a:moveTo>
                      <a:pt x="2" y="0"/>
                    </a:moveTo>
                    <a:cubicBezTo>
                      <a:pt x="2" y="0"/>
                      <a:pt x="2" y="0"/>
                      <a:pt x="2" y="0"/>
                    </a:cubicBezTo>
                    <a:cubicBezTo>
                      <a:pt x="2" y="0"/>
                      <a:pt x="2" y="0"/>
                      <a:pt x="2" y="0"/>
                    </a:cubicBezTo>
                    <a:cubicBezTo>
                      <a:pt x="1" y="0"/>
                      <a:pt x="1" y="0"/>
                      <a:pt x="1" y="0"/>
                    </a:cubicBezTo>
                    <a:cubicBezTo>
                      <a:pt x="1" y="0"/>
                      <a:pt x="0" y="0"/>
                      <a:pt x="0" y="1"/>
                    </a:cubicBezTo>
                    <a:cubicBezTo>
                      <a:pt x="0" y="1"/>
                      <a:pt x="0" y="1"/>
                      <a:pt x="0" y="1"/>
                    </a:cubicBezTo>
                    <a:cubicBezTo>
                      <a:pt x="0" y="2"/>
                      <a:pt x="0" y="2"/>
                      <a:pt x="0" y="3"/>
                    </a:cubicBezTo>
                    <a:cubicBezTo>
                      <a:pt x="1" y="3"/>
                      <a:pt x="1" y="3"/>
                      <a:pt x="1" y="3"/>
                    </a:cubicBezTo>
                    <a:cubicBezTo>
                      <a:pt x="1" y="3"/>
                      <a:pt x="1" y="3"/>
                      <a:pt x="1" y="3"/>
                    </a:cubicBezTo>
                    <a:cubicBezTo>
                      <a:pt x="2" y="3"/>
                      <a:pt x="2" y="3"/>
                      <a:pt x="2" y="3"/>
                    </a:cubicBezTo>
                    <a:cubicBezTo>
                      <a:pt x="2" y="3"/>
                      <a:pt x="2" y="3"/>
                      <a:pt x="2" y="3"/>
                    </a:cubicBezTo>
                    <a:cubicBezTo>
                      <a:pt x="2" y="3"/>
                      <a:pt x="2" y="3"/>
                      <a:pt x="2" y="3"/>
                    </a:cubicBezTo>
                    <a:cubicBezTo>
                      <a:pt x="3" y="3"/>
                      <a:pt x="3" y="3"/>
                      <a:pt x="3" y="3"/>
                    </a:cubicBezTo>
                    <a:cubicBezTo>
                      <a:pt x="4" y="3"/>
                      <a:pt x="4" y="1"/>
                      <a:pt x="4" y="0"/>
                    </a:cubicBezTo>
                    <a:cubicBezTo>
                      <a:pt x="4" y="0"/>
                      <a:pt x="4" y="0"/>
                      <a:pt x="4" y="0"/>
                    </a:cubicBezTo>
                    <a:cubicBezTo>
                      <a:pt x="4" y="0"/>
                      <a:pt x="3" y="0"/>
                      <a:pt x="3" y="0"/>
                    </a:cubicBezTo>
                    <a:cubicBezTo>
                      <a:pt x="3" y="0"/>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95" name="Freeform 3280">
                <a:extLst>
                  <a:ext uri="{FF2B5EF4-FFF2-40B4-BE49-F238E27FC236}">
                    <a16:creationId xmlns:a16="http://schemas.microsoft.com/office/drawing/2014/main" id="{60FF438C-397F-51D9-FADA-56BEA55D3F18}"/>
                  </a:ext>
                </a:extLst>
              </p:cNvPr>
              <p:cNvSpPr>
                <a:spLocks/>
              </p:cNvSpPr>
              <p:nvPr/>
            </p:nvSpPr>
            <p:spPr bwMode="auto">
              <a:xfrm>
                <a:off x="11891234" y="2777952"/>
                <a:ext cx="24829" cy="19312"/>
              </a:xfrm>
              <a:custGeom>
                <a:avLst/>
                <a:gdLst>
                  <a:gd name="T0" fmla="*/ 2 w 4"/>
                  <a:gd name="T1" fmla="*/ 0 h 3"/>
                  <a:gd name="T2" fmla="*/ 1 w 4"/>
                  <a:gd name="T3" fmla="*/ 0 h 3"/>
                  <a:gd name="T4" fmla="*/ 0 w 4"/>
                  <a:gd name="T5" fmla="*/ 2 h 3"/>
                  <a:gd name="T6" fmla="*/ 0 w 4"/>
                  <a:gd name="T7" fmla="*/ 2 h 3"/>
                  <a:gd name="T8" fmla="*/ 0 w 4"/>
                  <a:gd name="T9" fmla="*/ 3 h 3"/>
                  <a:gd name="T10" fmla="*/ 0 w 4"/>
                  <a:gd name="T11" fmla="*/ 3 h 3"/>
                  <a:gd name="T12" fmla="*/ 1 w 4"/>
                  <a:gd name="T13" fmla="*/ 3 h 3"/>
                  <a:gd name="T14" fmla="*/ 1 w 4"/>
                  <a:gd name="T15" fmla="*/ 3 h 3"/>
                  <a:gd name="T16" fmla="*/ 2 w 4"/>
                  <a:gd name="T17" fmla="*/ 3 h 3"/>
                  <a:gd name="T18" fmla="*/ 2 w 4"/>
                  <a:gd name="T19" fmla="*/ 3 h 3"/>
                  <a:gd name="T20" fmla="*/ 3 w 4"/>
                  <a:gd name="T21" fmla="*/ 3 h 3"/>
                  <a:gd name="T22" fmla="*/ 4 w 4"/>
                  <a:gd name="T23" fmla="*/ 0 h 3"/>
                  <a:gd name="T24" fmla="*/ 2 w 4"/>
                  <a:gd name="T25"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3">
                    <a:moveTo>
                      <a:pt x="2" y="0"/>
                    </a:moveTo>
                    <a:cubicBezTo>
                      <a:pt x="2" y="0"/>
                      <a:pt x="1" y="0"/>
                      <a:pt x="1" y="0"/>
                    </a:cubicBezTo>
                    <a:cubicBezTo>
                      <a:pt x="0" y="0"/>
                      <a:pt x="0" y="1"/>
                      <a:pt x="0" y="2"/>
                    </a:cubicBezTo>
                    <a:cubicBezTo>
                      <a:pt x="0" y="2"/>
                      <a:pt x="0" y="2"/>
                      <a:pt x="0" y="2"/>
                    </a:cubicBezTo>
                    <a:cubicBezTo>
                      <a:pt x="0" y="2"/>
                      <a:pt x="0" y="3"/>
                      <a:pt x="0" y="3"/>
                    </a:cubicBezTo>
                    <a:cubicBezTo>
                      <a:pt x="0" y="3"/>
                      <a:pt x="0" y="3"/>
                      <a:pt x="0" y="3"/>
                    </a:cubicBezTo>
                    <a:cubicBezTo>
                      <a:pt x="1" y="3"/>
                      <a:pt x="1" y="3"/>
                      <a:pt x="1" y="3"/>
                    </a:cubicBezTo>
                    <a:cubicBezTo>
                      <a:pt x="1" y="3"/>
                      <a:pt x="1" y="3"/>
                      <a:pt x="1" y="3"/>
                    </a:cubicBezTo>
                    <a:cubicBezTo>
                      <a:pt x="2" y="3"/>
                      <a:pt x="2" y="3"/>
                      <a:pt x="2" y="3"/>
                    </a:cubicBezTo>
                    <a:cubicBezTo>
                      <a:pt x="2" y="3"/>
                      <a:pt x="2" y="3"/>
                      <a:pt x="2" y="3"/>
                    </a:cubicBezTo>
                    <a:cubicBezTo>
                      <a:pt x="2" y="3"/>
                      <a:pt x="3" y="3"/>
                      <a:pt x="3" y="3"/>
                    </a:cubicBezTo>
                    <a:cubicBezTo>
                      <a:pt x="4" y="3"/>
                      <a:pt x="4" y="1"/>
                      <a:pt x="4" y="0"/>
                    </a:cubicBezTo>
                    <a:cubicBezTo>
                      <a:pt x="3" y="0"/>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96" name="Freeform 3281">
                <a:extLst>
                  <a:ext uri="{FF2B5EF4-FFF2-40B4-BE49-F238E27FC236}">
                    <a16:creationId xmlns:a16="http://schemas.microsoft.com/office/drawing/2014/main" id="{5D96699E-1EA9-528F-EE27-947960AFE9C4}"/>
                  </a:ext>
                </a:extLst>
              </p:cNvPr>
              <p:cNvSpPr>
                <a:spLocks/>
              </p:cNvSpPr>
              <p:nvPr/>
            </p:nvSpPr>
            <p:spPr bwMode="auto">
              <a:xfrm>
                <a:off x="11295331" y="2954516"/>
                <a:ext cx="24829" cy="27588"/>
              </a:xfrm>
              <a:custGeom>
                <a:avLst/>
                <a:gdLst>
                  <a:gd name="T0" fmla="*/ 2 w 4"/>
                  <a:gd name="T1" fmla="*/ 0 h 4"/>
                  <a:gd name="T2" fmla="*/ 1 w 4"/>
                  <a:gd name="T3" fmla="*/ 0 h 4"/>
                  <a:gd name="T4" fmla="*/ 1 w 4"/>
                  <a:gd name="T5" fmla="*/ 0 h 4"/>
                  <a:gd name="T6" fmla="*/ 1 w 4"/>
                  <a:gd name="T7" fmla="*/ 1 h 4"/>
                  <a:gd name="T8" fmla="*/ 1 w 4"/>
                  <a:gd name="T9" fmla="*/ 1 h 4"/>
                  <a:gd name="T10" fmla="*/ 1 w 4"/>
                  <a:gd name="T11" fmla="*/ 1 h 4"/>
                  <a:gd name="T12" fmla="*/ 0 w 4"/>
                  <a:gd name="T13" fmla="*/ 3 h 4"/>
                  <a:gd name="T14" fmla="*/ 1 w 4"/>
                  <a:gd name="T15" fmla="*/ 3 h 4"/>
                  <a:gd name="T16" fmla="*/ 1 w 4"/>
                  <a:gd name="T17" fmla="*/ 3 h 4"/>
                  <a:gd name="T18" fmla="*/ 2 w 4"/>
                  <a:gd name="T19" fmla="*/ 4 h 4"/>
                  <a:gd name="T20" fmla="*/ 3 w 4"/>
                  <a:gd name="T21" fmla="*/ 4 h 4"/>
                  <a:gd name="T22" fmla="*/ 4 w 4"/>
                  <a:gd name="T23" fmla="*/ 4 h 4"/>
                  <a:gd name="T24" fmla="*/ 4 w 4"/>
                  <a:gd name="T25" fmla="*/ 3 h 4"/>
                  <a:gd name="T26" fmla="*/ 4 w 4"/>
                  <a:gd name="T27" fmla="*/ 3 h 4"/>
                  <a:gd name="T28" fmla="*/ 4 w 4"/>
                  <a:gd name="T29" fmla="*/ 3 h 4"/>
                  <a:gd name="T30" fmla="*/ 4 w 4"/>
                  <a:gd name="T31" fmla="*/ 2 h 4"/>
                  <a:gd name="T32" fmla="*/ 4 w 4"/>
                  <a:gd name="T33" fmla="*/ 1 h 4"/>
                  <a:gd name="T34" fmla="*/ 4 w 4"/>
                  <a:gd name="T35" fmla="*/ 1 h 4"/>
                  <a:gd name="T36" fmla="*/ 2 w 4"/>
                  <a:gd name="T3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 h="4">
                    <a:moveTo>
                      <a:pt x="2" y="0"/>
                    </a:moveTo>
                    <a:cubicBezTo>
                      <a:pt x="2" y="0"/>
                      <a:pt x="2" y="0"/>
                      <a:pt x="1" y="0"/>
                    </a:cubicBezTo>
                    <a:cubicBezTo>
                      <a:pt x="1" y="0"/>
                      <a:pt x="1" y="0"/>
                      <a:pt x="1" y="0"/>
                    </a:cubicBezTo>
                    <a:cubicBezTo>
                      <a:pt x="1" y="0"/>
                      <a:pt x="1" y="0"/>
                      <a:pt x="1" y="1"/>
                    </a:cubicBezTo>
                    <a:cubicBezTo>
                      <a:pt x="1" y="1"/>
                      <a:pt x="1" y="1"/>
                      <a:pt x="1" y="1"/>
                    </a:cubicBezTo>
                    <a:cubicBezTo>
                      <a:pt x="1" y="1"/>
                      <a:pt x="1" y="1"/>
                      <a:pt x="1" y="1"/>
                    </a:cubicBezTo>
                    <a:cubicBezTo>
                      <a:pt x="0" y="2"/>
                      <a:pt x="0" y="2"/>
                      <a:pt x="0" y="3"/>
                    </a:cubicBezTo>
                    <a:cubicBezTo>
                      <a:pt x="0" y="3"/>
                      <a:pt x="0" y="3"/>
                      <a:pt x="1" y="3"/>
                    </a:cubicBezTo>
                    <a:cubicBezTo>
                      <a:pt x="1" y="3"/>
                      <a:pt x="1" y="3"/>
                      <a:pt x="1" y="3"/>
                    </a:cubicBezTo>
                    <a:cubicBezTo>
                      <a:pt x="1" y="4"/>
                      <a:pt x="2" y="4"/>
                      <a:pt x="2" y="4"/>
                    </a:cubicBezTo>
                    <a:cubicBezTo>
                      <a:pt x="3" y="4"/>
                      <a:pt x="3" y="4"/>
                      <a:pt x="3" y="4"/>
                    </a:cubicBezTo>
                    <a:cubicBezTo>
                      <a:pt x="3" y="4"/>
                      <a:pt x="3" y="4"/>
                      <a:pt x="4" y="4"/>
                    </a:cubicBezTo>
                    <a:cubicBezTo>
                      <a:pt x="4" y="3"/>
                      <a:pt x="4" y="3"/>
                      <a:pt x="4" y="3"/>
                    </a:cubicBezTo>
                    <a:cubicBezTo>
                      <a:pt x="4" y="3"/>
                      <a:pt x="4" y="3"/>
                      <a:pt x="4" y="3"/>
                    </a:cubicBezTo>
                    <a:cubicBezTo>
                      <a:pt x="4" y="3"/>
                      <a:pt x="4" y="3"/>
                      <a:pt x="4" y="3"/>
                    </a:cubicBezTo>
                    <a:cubicBezTo>
                      <a:pt x="4" y="2"/>
                      <a:pt x="4" y="2"/>
                      <a:pt x="4" y="2"/>
                    </a:cubicBezTo>
                    <a:cubicBezTo>
                      <a:pt x="4" y="2"/>
                      <a:pt x="4" y="1"/>
                      <a:pt x="4" y="1"/>
                    </a:cubicBezTo>
                    <a:cubicBezTo>
                      <a:pt x="4" y="1"/>
                      <a:pt x="4" y="1"/>
                      <a:pt x="4" y="1"/>
                    </a:cubicBezTo>
                    <a:cubicBezTo>
                      <a:pt x="4" y="0"/>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97" name="Freeform 3282">
                <a:extLst>
                  <a:ext uri="{FF2B5EF4-FFF2-40B4-BE49-F238E27FC236}">
                    <a16:creationId xmlns:a16="http://schemas.microsoft.com/office/drawing/2014/main" id="{E7AE4A62-8285-D728-4F0C-DDDA41F2E402}"/>
                  </a:ext>
                </a:extLst>
              </p:cNvPr>
              <p:cNvSpPr>
                <a:spLocks/>
              </p:cNvSpPr>
              <p:nvPr/>
            </p:nvSpPr>
            <p:spPr bwMode="auto">
              <a:xfrm>
                <a:off x="10939445" y="2372407"/>
                <a:ext cx="27588" cy="24829"/>
              </a:xfrm>
              <a:custGeom>
                <a:avLst/>
                <a:gdLst>
                  <a:gd name="T0" fmla="*/ 2 w 4"/>
                  <a:gd name="T1" fmla="*/ 0 h 4"/>
                  <a:gd name="T2" fmla="*/ 1 w 4"/>
                  <a:gd name="T3" fmla="*/ 0 h 4"/>
                  <a:gd name="T4" fmla="*/ 0 w 4"/>
                  <a:gd name="T5" fmla="*/ 1 h 4"/>
                  <a:gd name="T6" fmla="*/ 0 w 4"/>
                  <a:gd name="T7" fmla="*/ 2 h 4"/>
                  <a:gd name="T8" fmla="*/ 0 w 4"/>
                  <a:gd name="T9" fmla="*/ 2 h 4"/>
                  <a:gd name="T10" fmla="*/ 0 w 4"/>
                  <a:gd name="T11" fmla="*/ 2 h 4"/>
                  <a:gd name="T12" fmla="*/ 0 w 4"/>
                  <a:gd name="T13" fmla="*/ 3 h 4"/>
                  <a:gd name="T14" fmla="*/ 1 w 4"/>
                  <a:gd name="T15" fmla="*/ 4 h 4"/>
                  <a:gd name="T16" fmla="*/ 1 w 4"/>
                  <a:gd name="T17" fmla="*/ 4 h 4"/>
                  <a:gd name="T18" fmla="*/ 2 w 4"/>
                  <a:gd name="T19" fmla="*/ 4 h 4"/>
                  <a:gd name="T20" fmla="*/ 3 w 4"/>
                  <a:gd name="T21" fmla="*/ 4 h 4"/>
                  <a:gd name="T22" fmla="*/ 3 w 4"/>
                  <a:gd name="T23" fmla="*/ 4 h 4"/>
                  <a:gd name="T24" fmla="*/ 3 w 4"/>
                  <a:gd name="T25" fmla="*/ 4 h 4"/>
                  <a:gd name="T26" fmla="*/ 3 w 4"/>
                  <a:gd name="T27" fmla="*/ 1 h 4"/>
                  <a:gd name="T28" fmla="*/ 2 w 4"/>
                  <a:gd name="T2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 h="4">
                    <a:moveTo>
                      <a:pt x="2" y="0"/>
                    </a:moveTo>
                    <a:cubicBezTo>
                      <a:pt x="1" y="0"/>
                      <a:pt x="1" y="0"/>
                      <a:pt x="1" y="0"/>
                    </a:cubicBezTo>
                    <a:cubicBezTo>
                      <a:pt x="0" y="1"/>
                      <a:pt x="0" y="1"/>
                      <a:pt x="0" y="1"/>
                    </a:cubicBezTo>
                    <a:cubicBezTo>
                      <a:pt x="0" y="1"/>
                      <a:pt x="0" y="2"/>
                      <a:pt x="0" y="2"/>
                    </a:cubicBezTo>
                    <a:cubicBezTo>
                      <a:pt x="0" y="2"/>
                      <a:pt x="0" y="2"/>
                      <a:pt x="0" y="2"/>
                    </a:cubicBezTo>
                    <a:cubicBezTo>
                      <a:pt x="0" y="2"/>
                      <a:pt x="0" y="2"/>
                      <a:pt x="0" y="2"/>
                    </a:cubicBezTo>
                    <a:cubicBezTo>
                      <a:pt x="0" y="3"/>
                      <a:pt x="0" y="3"/>
                      <a:pt x="0" y="3"/>
                    </a:cubicBezTo>
                    <a:cubicBezTo>
                      <a:pt x="0" y="3"/>
                      <a:pt x="1" y="4"/>
                      <a:pt x="1" y="4"/>
                    </a:cubicBezTo>
                    <a:cubicBezTo>
                      <a:pt x="1" y="4"/>
                      <a:pt x="1" y="4"/>
                      <a:pt x="1" y="4"/>
                    </a:cubicBezTo>
                    <a:cubicBezTo>
                      <a:pt x="1" y="4"/>
                      <a:pt x="2" y="4"/>
                      <a:pt x="2" y="4"/>
                    </a:cubicBezTo>
                    <a:cubicBezTo>
                      <a:pt x="2" y="4"/>
                      <a:pt x="2" y="4"/>
                      <a:pt x="3" y="4"/>
                    </a:cubicBezTo>
                    <a:cubicBezTo>
                      <a:pt x="3" y="4"/>
                      <a:pt x="3" y="4"/>
                      <a:pt x="3" y="4"/>
                    </a:cubicBezTo>
                    <a:cubicBezTo>
                      <a:pt x="3" y="4"/>
                      <a:pt x="3" y="4"/>
                      <a:pt x="3" y="4"/>
                    </a:cubicBezTo>
                    <a:cubicBezTo>
                      <a:pt x="4" y="3"/>
                      <a:pt x="4" y="2"/>
                      <a:pt x="3" y="1"/>
                    </a:cubicBezTo>
                    <a:cubicBezTo>
                      <a:pt x="3"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98" name="Freeform 3283">
                <a:extLst>
                  <a:ext uri="{FF2B5EF4-FFF2-40B4-BE49-F238E27FC236}">
                    <a16:creationId xmlns:a16="http://schemas.microsoft.com/office/drawing/2014/main" id="{027AB837-40B1-8F78-FBD9-50E1AA369D7E}"/>
                  </a:ext>
                </a:extLst>
              </p:cNvPr>
              <p:cNvSpPr>
                <a:spLocks noEditPoints="1"/>
              </p:cNvSpPr>
              <p:nvPr/>
            </p:nvSpPr>
            <p:spPr bwMode="auto">
              <a:xfrm>
                <a:off x="6254985" y="-1095417"/>
                <a:ext cx="6833573" cy="4946547"/>
              </a:xfrm>
              <a:custGeom>
                <a:avLst/>
                <a:gdLst>
                  <a:gd name="T0" fmla="*/ 1886 w 2477"/>
                  <a:gd name="T1" fmla="*/ 1561 h 1793"/>
                  <a:gd name="T2" fmla="*/ 1717 w 2477"/>
                  <a:gd name="T3" fmla="*/ 1416 h 1793"/>
                  <a:gd name="T4" fmla="*/ 1361 w 2477"/>
                  <a:gd name="T5" fmla="*/ 1067 h 1793"/>
                  <a:gd name="T6" fmla="*/ 957 w 2477"/>
                  <a:gd name="T7" fmla="*/ 855 h 1793"/>
                  <a:gd name="T8" fmla="*/ 981 w 2477"/>
                  <a:gd name="T9" fmla="*/ 347 h 1793"/>
                  <a:gd name="T10" fmla="*/ 523 w 2477"/>
                  <a:gd name="T11" fmla="*/ 302 h 1793"/>
                  <a:gd name="T12" fmla="*/ 121 w 2477"/>
                  <a:gd name="T13" fmla="*/ 57 h 1793"/>
                  <a:gd name="T14" fmla="*/ 119 w 2477"/>
                  <a:gd name="T15" fmla="*/ 413 h 1793"/>
                  <a:gd name="T16" fmla="*/ 696 w 2477"/>
                  <a:gd name="T17" fmla="*/ 444 h 1793"/>
                  <a:gd name="T18" fmla="*/ 708 w 2477"/>
                  <a:gd name="T19" fmla="*/ 810 h 1793"/>
                  <a:gd name="T20" fmla="*/ 905 w 2477"/>
                  <a:gd name="T21" fmla="*/ 1185 h 1793"/>
                  <a:gd name="T22" fmla="*/ 1297 w 2477"/>
                  <a:gd name="T23" fmla="*/ 1330 h 1793"/>
                  <a:gd name="T24" fmla="*/ 1648 w 2477"/>
                  <a:gd name="T25" fmla="*/ 1613 h 1793"/>
                  <a:gd name="T26" fmla="*/ 2183 w 2477"/>
                  <a:gd name="T27" fmla="*/ 1646 h 1793"/>
                  <a:gd name="T28" fmla="*/ 2363 w 2477"/>
                  <a:gd name="T29" fmla="*/ 1637 h 1793"/>
                  <a:gd name="T30" fmla="*/ 2202 w 2477"/>
                  <a:gd name="T31" fmla="*/ 1649 h 1793"/>
                  <a:gd name="T32" fmla="*/ 2159 w 2477"/>
                  <a:gd name="T33" fmla="*/ 1577 h 1793"/>
                  <a:gd name="T34" fmla="*/ 2216 w 2477"/>
                  <a:gd name="T35" fmla="*/ 1565 h 1793"/>
                  <a:gd name="T36" fmla="*/ 2216 w 2477"/>
                  <a:gd name="T37" fmla="*/ 1565 h 1793"/>
                  <a:gd name="T38" fmla="*/ 1701 w 2477"/>
                  <a:gd name="T39" fmla="*/ 1601 h 1793"/>
                  <a:gd name="T40" fmla="*/ 1648 w 2477"/>
                  <a:gd name="T41" fmla="*/ 1568 h 1793"/>
                  <a:gd name="T42" fmla="*/ 1599 w 2477"/>
                  <a:gd name="T43" fmla="*/ 1535 h 1793"/>
                  <a:gd name="T44" fmla="*/ 1589 w 2477"/>
                  <a:gd name="T45" fmla="*/ 1430 h 1793"/>
                  <a:gd name="T46" fmla="*/ 1523 w 2477"/>
                  <a:gd name="T47" fmla="*/ 1352 h 1793"/>
                  <a:gd name="T48" fmla="*/ 1644 w 2477"/>
                  <a:gd name="T49" fmla="*/ 1459 h 1793"/>
                  <a:gd name="T50" fmla="*/ 1591 w 2477"/>
                  <a:gd name="T51" fmla="*/ 1304 h 1793"/>
                  <a:gd name="T52" fmla="*/ 1463 w 2477"/>
                  <a:gd name="T53" fmla="*/ 1283 h 1793"/>
                  <a:gd name="T54" fmla="*/ 884 w 2477"/>
                  <a:gd name="T55" fmla="*/ 1067 h 1793"/>
                  <a:gd name="T56" fmla="*/ 798 w 2477"/>
                  <a:gd name="T57" fmla="*/ 304 h 1793"/>
                  <a:gd name="T58" fmla="*/ 763 w 2477"/>
                  <a:gd name="T59" fmla="*/ 546 h 1793"/>
                  <a:gd name="T60" fmla="*/ 732 w 2477"/>
                  <a:gd name="T61" fmla="*/ 499 h 1793"/>
                  <a:gd name="T62" fmla="*/ 727 w 2477"/>
                  <a:gd name="T63" fmla="*/ 642 h 1793"/>
                  <a:gd name="T64" fmla="*/ 710 w 2477"/>
                  <a:gd name="T65" fmla="*/ 810 h 1793"/>
                  <a:gd name="T66" fmla="*/ 869 w 2477"/>
                  <a:gd name="T67" fmla="*/ 998 h 1793"/>
                  <a:gd name="T68" fmla="*/ 829 w 2477"/>
                  <a:gd name="T69" fmla="*/ 530 h 1793"/>
                  <a:gd name="T70" fmla="*/ 836 w 2477"/>
                  <a:gd name="T71" fmla="*/ 311 h 1793"/>
                  <a:gd name="T72" fmla="*/ 796 w 2477"/>
                  <a:gd name="T73" fmla="*/ 304 h 1793"/>
                  <a:gd name="T74" fmla="*/ 618 w 2477"/>
                  <a:gd name="T75" fmla="*/ 368 h 1793"/>
                  <a:gd name="T76" fmla="*/ 269 w 2477"/>
                  <a:gd name="T77" fmla="*/ 280 h 1793"/>
                  <a:gd name="T78" fmla="*/ 119 w 2477"/>
                  <a:gd name="T79" fmla="*/ 174 h 1793"/>
                  <a:gd name="T80" fmla="*/ 273 w 2477"/>
                  <a:gd name="T81" fmla="*/ 207 h 1793"/>
                  <a:gd name="T82" fmla="*/ 516 w 2477"/>
                  <a:gd name="T83" fmla="*/ 299 h 1793"/>
                  <a:gd name="T84" fmla="*/ 164 w 2477"/>
                  <a:gd name="T85" fmla="*/ 147 h 1793"/>
                  <a:gd name="T86" fmla="*/ 117 w 2477"/>
                  <a:gd name="T87" fmla="*/ 174 h 1793"/>
                  <a:gd name="T88" fmla="*/ 147 w 2477"/>
                  <a:gd name="T89" fmla="*/ 254 h 1793"/>
                  <a:gd name="T90" fmla="*/ 271 w 2477"/>
                  <a:gd name="T91" fmla="*/ 280 h 1793"/>
                  <a:gd name="T92" fmla="*/ 392 w 2477"/>
                  <a:gd name="T93" fmla="*/ 418 h 1793"/>
                  <a:gd name="T94" fmla="*/ 746 w 2477"/>
                  <a:gd name="T95" fmla="*/ 454 h 1793"/>
                  <a:gd name="T96" fmla="*/ 722 w 2477"/>
                  <a:gd name="T97" fmla="*/ 485 h 1793"/>
                  <a:gd name="T98" fmla="*/ 644 w 2477"/>
                  <a:gd name="T99" fmla="*/ 706 h 1793"/>
                  <a:gd name="T100" fmla="*/ 710 w 2477"/>
                  <a:gd name="T101" fmla="*/ 810 h 1793"/>
                  <a:gd name="T102" fmla="*/ 872 w 2477"/>
                  <a:gd name="T103" fmla="*/ 1003 h 1793"/>
                  <a:gd name="T104" fmla="*/ 953 w 2477"/>
                  <a:gd name="T105" fmla="*/ 1145 h 1793"/>
                  <a:gd name="T106" fmla="*/ 1057 w 2477"/>
                  <a:gd name="T107" fmla="*/ 1062 h 1793"/>
                  <a:gd name="T108" fmla="*/ 1361 w 2477"/>
                  <a:gd name="T109" fmla="*/ 1067 h 1793"/>
                  <a:gd name="T110" fmla="*/ 1297 w 2477"/>
                  <a:gd name="T111" fmla="*/ 1330 h 1793"/>
                  <a:gd name="T112" fmla="*/ 1599 w 2477"/>
                  <a:gd name="T113" fmla="*/ 1532 h 1793"/>
                  <a:gd name="T114" fmla="*/ 1739 w 2477"/>
                  <a:gd name="T115" fmla="*/ 1625 h 1793"/>
                  <a:gd name="T116" fmla="*/ 1886 w 2477"/>
                  <a:gd name="T117" fmla="*/ 1561 h 1793"/>
                  <a:gd name="T118" fmla="*/ 2114 w 2477"/>
                  <a:gd name="T119" fmla="*/ 1641 h 1793"/>
                  <a:gd name="T120" fmla="*/ 2309 w 2477"/>
                  <a:gd name="T121" fmla="*/ 1656 h 17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477" h="1793">
                    <a:moveTo>
                      <a:pt x="2363" y="1637"/>
                    </a:moveTo>
                    <a:lnTo>
                      <a:pt x="2363" y="1637"/>
                    </a:lnTo>
                    <a:lnTo>
                      <a:pt x="2387" y="1556"/>
                    </a:lnTo>
                    <a:lnTo>
                      <a:pt x="2387" y="1554"/>
                    </a:lnTo>
                    <a:lnTo>
                      <a:pt x="2306" y="1580"/>
                    </a:lnTo>
                    <a:lnTo>
                      <a:pt x="2280" y="1554"/>
                    </a:lnTo>
                    <a:lnTo>
                      <a:pt x="2235" y="1461"/>
                    </a:lnTo>
                    <a:lnTo>
                      <a:pt x="2235" y="1459"/>
                    </a:lnTo>
                    <a:lnTo>
                      <a:pt x="2157" y="1577"/>
                    </a:lnTo>
                    <a:lnTo>
                      <a:pt x="2045" y="1615"/>
                    </a:lnTo>
                    <a:lnTo>
                      <a:pt x="1886" y="1561"/>
                    </a:lnTo>
                    <a:lnTo>
                      <a:pt x="1886" y="1558"/>
                    </a:lnTo>
                    <a:lnTo>
                      <a:pt x="1886" y="1558"/>
                    </a:lnTo>
                    <a:lnTo>
                      <a:pt x="1886" y="1558"/>
                    </a:lnTo>
                    <a:lnTo>
                      <a:pt x="1886" y="1558"/>
                    </a:lnTo>
                    <a:lnTo>
                      <a:pt x="1701" y="1601"/>
                    </a:lnTo>
                    <a:lnTo>
                      <a:pt x="1663" y="1575"/>
                    </a:lnTo>
                    <a:lnTo>
                      <a:pt x="1717" y="1418"/>
                    </a:lnTo>
                    <a:lnTo>
                      <a:pt x="1720" y="1418"/>
                    </a:lnTo>
                    <a:lnTo>
                      <a:pt x="1717" y="1418"/>
                    </a:lnTo>
                    <a:lnTo>
                      <a:pt x="1720" y="1416"/>
                    </a:lnTo>
                    <a:lnTo>
                      <a:pt x="1717" y="1416"/>
                    </a:lnTo>
                    <a:lnTo>
                      <a:pt x="1644" y="1378"/>
                    </a:lnTo>
                    <a:lnTo>
                      <a:pt x="1646" y="1340"/>
                    </a:lnTo>
                    <a:lnTo>
                      <a:pt x="1679" y="1242"/>
                    </a:lnTo>
                    <a:lnTo>
                      <a:pt x="1679" y="1242"/>
                    </a:lnTo>
                    <a:lnTo>
                      <a:pt x="1542" y="1271"/>
                    </a:lnTo>
                    <a:lnTo>
                      <a:pt x="1432" y="1219"/>
                    </a:lnTo>
                    <a:lnTo>
                      <a:pt x="1361" y="1067"/>
                    </a:lnTo>
                    <a:lnTo>
                      <a:pt x="1361" y="1067"/>
                    </a:lnTo>
                    <a:lnTo>
                      <a:pt x="1361" y="1067"/>
                    </a:lnTo>
                    <a:lnTo>
                      <a:pt x="1361" y="1067"/>
                    </a:lnTo>
                    <a:lnTo>
                      <a:pt x="1361" y="1067"/>
                    </a:lnTo>
                    <a:lnTo>
                      <a:pt x="1211" y="1007"/>
                    </a:lnTo>
                    <a:lnTo>
                      <a:pt x="1211" y="1007"/>
                    </a:lnTo>
                    <a:lnTo>
                      <a:pt x="1209" y="1007"/>
                    </a:lnTo>
                    <a:lnTo>
                      <a:pt x="1209" y="1007"/>
                    </a:lnTo>
                    <a:lnTo>
                      <a:pt x="1209" y="1007"/>
                    </a:lnTo>
                    <a:lnTo>
                      <a:pt x="1055" y="1060"/>
                    </a:lnTo>
                    <a:lnTo>
                      <a:pt x="884" y="1067"/>
                    </a:lnTo>
                    <a:lnTo>
                      <a:pt x="874" y="1003"/>
                    </a:lnTo>
                    <a:lnTo>
                      <a:pt x="874" y="1005"/>
                    </a:lnTo>
                    <a:lnTo>
                      <a:pt x="872" y="1003"/>
                    </a:lnTo>
                    <a:lnTo>
                      <a:pt x="957" y="855"/>
                    </a:lnTo>
                    <a:lnTo>
                      <a:pt x="957" y="853"/>
                    </a:lnTo>
                    <a:lnTo>
                      <a:pt x="786" y="829"/>
                    </a:lnTo>
                    <a:lnTo>
                      <a:pt x="765" y="763"/>
                    </a:lnTo>
                    <a:lnTo>
                      <a:pt x="793" y="737"/>
                    </a:lnTo>
                    <a:lnTo>
                      <a:pt x="793" y="737"/>
                    </a:lnTo>
                    <a:lnTo>
                      <a:pt x="729" y="642"/>
                    </a:lnTo>
                    <a:lnTo>
                      <a:pt x="829" y="530"/>
                    </a:lnTo>
                    <a:lnTo>
                      <a:pt x="967" y="494"/>
                    </a:lnTo>
                    <a:lnTo>
                      <a:pt x="969" y="494"/>
                    </a:lnTo>
                    <a:lnTo>
                      <a:pt x="879" y="394"/>
                    </a:lnTo>
                    <a:lnTo>
                      <a:pt x="981" y="347"/>
                    </a:lnTo>
                    <a:lnTo>
                      <a:pt x="983" y="347"/>
                    </a:lnTo>
                    <a:lnTo>
                      <a:pt x="879" y="238"/>
                    </a:lnTo>
                    <a:lnTo>
                      <a:pt x="834" y="311"/>
                    </a:lnTo>
                    <a:lnTo>
                      <a:pt x="798" y="302"/>
                    </a:lnTo>
                    <a:lnTo>
                      <a:pt x="801" y="302"/>
                    </a:lnTo>
                    <a:lnTo>
                      <a:pt x="798" y="302"/>
                    </a:lnTo>
                    <a:lnTo>
                      <a:pt x="798" y="302"/>
                    </a:lnTo>
                    <a:lnTo>
                      <a:pt x="798" y="302"/>
                    </a:lnTo>
                    <a:lnTo>
                      <a:pt x="618" y="368"/>
                    </a:lnTo>
                    <a:lnTo>
                      <a:pt x="523" y="302"/>
                    </a:lnTo>
                    <a:lnTo>
                      <a:pt x="523" y="302"/>
                    </a:lnTo>
                    <a:lnTo>
                      <a:pt x="520" y="299"/>
                    </a:lnTo>
                    <a:lnTo>
                      <a:pt x="475" y="138"/>
                    </a:lnTo>
                    <a:lnTo>
                      <a:pt x="475" y="136"/>
                    </a:lnTo>
                    <a:lnTo>
                      <a:pt x="337" y="240"/>
                    </a:lnTo>
                    <a:lnTo>
                      <a:pt x="276" y="207"/>
                    </a:lnTo>
                    <a:lnTo>
                      <a:pt x="278" y="169"/>
                    </a:lnTo>
                    <a:lnTo>
                      <a:pt x="278" y="169"/>
                    </a:lnTo>
                    <a:lnTo>
                      <a:pt x="164" y="147"/>
                    </a:lnTo>
                    <a:lnTo>
                      <a:pt x="166" y="147"/>
                    </a:lnTo>
                    <a:lnTo>
                      <a:pt x="164" y="147"/>
                    </a:lnTo>
                    <a:lnTo>
                      <a:pt x="121" y="57"/>
                    </a:lnTo>
                    <a:lnTo>
                      <a:pt x="121" y="55"/>
                    </a:lnTo>
                    <a:lnTo>
                      <a:pt x="45" y="0"/>
                    </a:lnTo>
                    <a:lnTo>
                      <a:pt x="105" y="143"/>
                    </a:lnTo>
                    <a:lnTo>
                      <a:pt x="105" y="143"/>
                    </a:lnTo>
                    <a:lnTo>
                      <a:pt x="52" y="207"/>
                    </a:lnTo>
                    <a:lnTo>
                      <a:pt x="50" y="209"/>
                    </a:lnTo>
                    <a:lnTo>
                      <a:pt x="133" y="219"/>
                    </a:lnTo>
                    <a:lnTo>
                      <a:pt x="147" y="252"/>
                    </a:lnTo>
                    <a:lnTo>
                      <a:pt x="0" y="373"/>
                    </a:lnTo>
                    <a:lnTo>
                      <a:pt x="3" y="373"/>
                    </a:lnTo>
                    <a:lnTo>
                      <a:pt x="119" y="413"/>
                    </a:lnTo>
                    <a:lnTo>
                      <a:pt x="152" y="356"/>
                    </a:lnTo>
                    <a:lnTo>
                      <a:pt x="152" y="356"/>
                    </a:lnTo>
                    <a:lnTo>
                      <a:pt x="152" y="356"/>
                    </a:lnTo>
                    <a:lnTo>
                      <a:pt x="269" y="280"/>
                    </a:lnTo>
                    <a:lnTo>
                      <a:pt x="387" y="290"/>
                    </a:lnTo>
                    <a:lnTo>
                      <a:pt x="459" y="356"/>
                    </a:lnTo>
                    <a:lnTo>
                      <a:pt x="390" y="421"/>
                    </a:lnTo>
                    <a:lnTo>
                      <a:pt x="511" y="406"/>
                    </a:lnTo>
                    <a:lnTo>
                      <a:pt x="511" y="406"/>
                    </a:lnTo>
                    <a:lnTo>
                      <a:pt x="511" y="406"/>
                    </a:lnTo>
                    <a:lnTo>
                      <a:pt x="696" y="444"/>
                    </a:lnTo>
                    <a:lnTo>
                      <a:pt x="722" y="482"/>
                    </a:lnTo>
                    <a:lnTo>
                      <a:pt x="606" y="604"/>
                    </a:lnTo>
                    <a:lnTo>
                      <a:pt x="606" y="604"/>
                    </a:lnTo>
                    <a:lnTo>
                      <a:pt x="606" y="606"/>
                    </a:lnTo>
                    <a:lnTo>
                      <a:pt x="606" y="606"/>
                    </a:lnTo>
                    <a:lnTo>
                      <a:pt x="606" y="606"/>
                    </a:lnTo>
                    <a:lnTo>
                      <a:pt x="658" y="670"/>
                    </a:lnTo>
                    <a:lnTo>
                      <a:pt x="641" y="703"/>
                    </a:lnTo>
                    <a:lnTo>
                      <a:pt x="573" y="779"/>
                    </a:lnTo>
                    <a:lnTo>
                      <a:pt x="570" y="779"/>
                    </a:lnTo>
                    <a:lnTo>
                      <a:pt x="708" y="810"/>
                    </a:lnTo>
                    <a:lnTo>
                      <a:pt x="786" y="900"/>
                    </a:lnTo>
                    <a:lnTo>
                      <a:pt x="791" y="1071"/>
                    </a:lnTo>
                    <a:lnTo>
                      <a:pt x="791" y="1071"/>
                    </a:lnTo>
                    <a:lnTo>
                      <a:pt x="791" y="1071"/>
                    </a:lnTo>
                    <a:lnTo>
                      <a:pt x="791" y="1071"/>
                    </a:lnTo>
                    <a:lnTo>
                      <a:pt x="791" y="1071"/>
                    </a:lnTo>
                    <a:lnTo>
                      <a:pt x="905" y="1185"/>
                    </a:lnTo>
                    <a:lnTo>
                      <a:pt x="905" y="1185"/>
                    </a:lnTo>
                    <a:lnTo>
                      <a:pt x="905" y="1185"/>
                    </a:lnTo>
                    <a:lnTo>
                      <a:pt x="905" y="1185"/>
                    </a:lnTo>
                    <a:lnTo>
                      <a:pt x="905" y="1185"/>
                    </a:lnTo>
                    <a:lnTo>
                      <a:pt x="1067" y="1200"/>
                    </a:lnTo>
                    <a:lnTo>
                      <a:pt x="1067" y="1200"/>
                    </a:lnTo>
                    <a:lnTo>
                      <a:pt x="1067" y="1200"/>
                    </a:lnTo>
                    <a:lnTo>
                      <a:pt x="1069" y="1200"/>
                    </a:lnTo>
                    <a:lnTo>
                      <a:pt x="1069" y="1200"/>
                    </a:lnTo>
                    <a:lnTo>
                      <a:pt x="1169" y="1064"/>
                    </a:lnTo>
                    <a:lnTo>
                      <a:pt x="1247" y="1064"/>
                    </a:lnTo>
                    <a:lnTo>
                      <a:pt x="1314" y="1162"/>
                    </a:lnTo>
                    <a:lnTo>
                      <a:pt x="1311" y="1159"/>
                    </a:lnTo>
                    <a:lnTo>
                      <a:pt x="1314" y="1162"/>
                    </a:lnTo>
                    <a:lnTo>
                      <a:pt x="1297" y="1330"/>
                    </a:lnTo>
                    <a:lnTo>
                      <a:pt x="1297" y="1333"/>
                    </a:lnTo>
                    <a:lnTo>
                      <a:pt x="1463" y="1285"/>
                    </a:lnTo>
                    <a:lnTo>
                      <a:pt x="1511" y="1337"/>
                    </a:lnTo>
                    <a:lnTo>
                      <a:pt x="1494" y="1373"/>
                    </a:lnTo>
                    <a:lnTo>
                      <a:pt x="1494" y="1373"/>
                    </a:lnTo>
                    <a:lnTo>
                      <a:pt x="1591" y="1432"/>
                    </a:lnTo>
                    <a:lnTo>
                      <a:pt x="1599" y="1535"/>
                    </a:lnTo>
                    <a:lnTo>
                      <a:pt x="1599" y="1535"/>
                    </a:lnTo>
                    <a:lnTo>
                      <a:pt x="1599" y="1535"/>
                    </a:lnTo>
                    <a:lnTo>
                      <a:pt x="1648" y="1611"/>
                    </a:lnTo>
                    <a:lnTo>
                      <a:pt x="1648" y="1613"/>
                    </a:lnTo>
                    <a:lnTo>
                      <a:pt x="1648" y="1613"/>
                    </a:lnTo>
                    <a:lnTo>
                      <a:pt x="1665" y="1772"/>
                    </a:lnTo>
                    <a:lnTo>
                      <a:pt x="1665" y="1774"/>
                    </a:lnTo>
                    <a:lnTo>
                      <a:pt x="1805" y="1639"/>
                    </a:lnTo>
                    <a:lnTo>
                      <a:pt x="1919" y="1660"/>
                    </a:lnTo>
                    <a:lnTo>
                      <a:pt x="1917" y="1660"/>
                    </a:lnTo>
                    <a:lnTo>
                      <a:pt x="1919" y="1660"/>
                    </a:lnTo>
                    <a:lnTo>
                      <a:pt x="2026" y="1791"/>
                    </a:lnTo>
                    <a:lnTo>
                      <a:pt x="2029" y="1793"/>
                    </a:lnTo>
                    <a:lnTo>
                      <a:pt x="2112" y="1641"/>
                    </a:lnTo>
                    <a:lnTo>
                      <a:pt x="2183" y="1646"/>
                    </a:lnTo>
                    <a:lnTo>
                      <a:pt x="2195" y="1682"/>
                    </a:lnTo>
                    <a:lnTo>
                      <a:pt x="2309" y="1656"/>
                    </a:lnTo>
                    <a:lnTo>
                      <a:pt x="2385" y="1722"/>
                    </a:lnTo>
                    <a:lnTo>
                      <a:pt x="2385" y="1722"/>
                    </a:lnTo>
                    <a:lnTo>
                      <a:pt x="2477" y="1741"/>
                    </a:lnTo>
                    <a:lnTo>
                      <a:pt x="2363" y="1637"/>
                    </a:lnTo>
                    <a:close/>
                    <a:moveTo>
                      <a:pt x="2363" y="1639"/>
                    </a:moveTo>
                    <a:lnTo>
                      <a:pt x="2473" y="1741"/>
                    </a:lnTo>
                    <a:lnTo>
                      <a:pt x="2385" y="1722"/>
                    </a:lnTo>
                    <a:lnTo>
                      <a:pt x="2363" y="1639"/>
                    </a:lnTo>
                    <a:close/>
                    <a:moveTo>
                      <a:pt x="2363" y="1637"/>
                    </a:moveTo>
                    <a:lnTo>
                      <a:pt x="2340" y="1615"/>
                    </a:lnTo>
                    <a:lnTo>
                      <a:pt x="2385" y="1558"/>
                    </a:lnTo>
                    <a:lnTo>
                      <a:pt x="2363" y="1637"/>
                    </a:lnTo>
                    <a:close/>
                    <a:moveTo>
                      <a:pt x="2385" y="1556"/>
                    </a:moveTo>
                    <a:lnTo>
                      <a:pt x="2340" y="1613"/>
                    </a:lnTo>
                    <a:lnTo>
                      <a:pt x="2306" y="1580"/>
                    </a:lnTo>
                    <a:lnTo>
                      <a:pt x="2385" y="1556"/>
                    </a:lnTo>
                    <a:close/>
                    <a:moveTo>
                      <a:pt x="2202" y="1649"/>
                    </a:moveTo>
                    <a:lnTo>
                      <a:pt x="2304" y="1656"/>
                    </a:lnTo>
                    <a:lnTo>
                      <a:pt x="2197" y="1682"/>
                    </a:lnTo>
                    <a:lnTo>
                      <a:pt x="2202" y="1649"/>
                    </a:lnTo>
                    <a:close/>
                    <a:moveTo>
                      <a:pt x="2202" y="1646"/>
                    </a:moveTo>
                    <a:lnTo>
                      <a:pt x="2209" y="1611"/>
                    </a:lnTo>
                    <a:lnTo>
                      <a:pt x="2306" y="1580"/>
                    </a:lnTo>
                    <a:lnTo>
                      <a:pt x="2340" y="1615"/>
                    </a:lnTo>
                    <a:lnTo>
                      <a:pt x="2306" y="1656"/>
                    </a:lnTo>
                    <a:lnTo>
                      <a:pt x="2202" y="1646"/>
                    </a:lnTo>
                    <a:close/>
                    <a:moveTo>
                      <a:pt x="2114" y="1639"/>
                    </a:moveTo>
                    <a:lnTo>
                      <a:pt x="2157" y="1577"/>
                    </a:lnTo>
                    <a:lnTo>
                      <a:pt x="2173" y="1620"/>
                    </a:lnTo>
                    <a:lnTo>
                      <a:pt x="2114" y="1639"/>
                    </a:lnTo>
                    <a:close/>
                    <a:moveTo>
                      <a:pt x="2159" y="1577"/>
                    </a:moveTo>
                    <a:lnTo>
                      <a:pt x="2216" y="1565"/>
                    </a:lnTo>
                    <a:lnTo>
                      <a:pt x="2209" y="1611"/>
                    </a:lnTo>
                    <a:lnTo>
                      <a:pt x="2173" y="1620"/>
                    </a:lnTo>
                    <a:lnTo>
                      <a:pt x="2159" y="1577"/>
                    </a:lnTo>
                    <a:close/>
                    <a:moveTo>
                      <a:pt x="2209" y="1611"/>
                    </a:moveTo>
                    <a:lnTo>
                      <a:pt x="2202" y="1646"/>
                    </a:lnTo>
                    <a:lnTo>
                      <a:pt x="2183" y="1646"/>
                    </a:lnTo>
                    <a:lnTo>
                      <a:pt x="2173" y="1622"/>
                    </a:lnTo>
                    <a:lnTo>
                      <a:pt x="2209" y="1611"/>
                    </a:lnTo>
                    <a:close/>
                    <a:moveTo>
                      <a:pt x="2209" y="1611"/>
                    </a:moveTo>
                    <a:lnTo>
                      <a:pt x="2216" y="1565"/>
                    </a:lnTo>
                    <a:lnTo>
                      <a:pt x="2280" y="1554"/>
                    </a:lnTo>
                    <a:lnTo>
                      <a:pt x="2306" y="1580"/>
                    </a:lnTo>
                    <a:lnTo>
                      <a:pt x="2209" y="1611"/>
                    </a:lnTo>
                    <a:close/>
                    <a:moveTo>
                      <a:pt x="2280" y="1554"/>
                    </a:moveTo>
                    <a:lnTo>
                      <a:pt x="2216" y="1565"/>
                    </a:lnTo>
                    <a:lnTo>
                      <a:pt x="2235" y="1461"/>
                    </a:lnTo>
                    <a:lnTo>
                      <a:pt x="2280" y="1554"/>
                    </a:lnTo>
                    <a:close/>
                    <a:moveTo>
                      <a:pt x="2216" y="1565"/>
                    </a:moveTo>
                    <a:lnTo>
                      <a:pt x="2159" y="1577"/>
                    </a:lnTo>
                    <a:lnTo>
                      <a:pt x="2235" y="1463"/>
                    </a:lnTo>
                    <a:lnTo>
                      <a:pt x="2216" y="1565"/>
                    </a:lnTo>
                    <a:close/>
                    <a:moveTo>
                      <a:pt x="2157" y="1577"/>
                    </a:moveTo>
                    <a:lnTo>
                      <a:pt x="2112" y="1641"/>
                    </a:lnTo>
                    <a:lnTo>
                      <a:pt x="2045" y="1618"/>
                    </a:lnTo>
                    <a:lnTo>
                      <a:pt x="2157" y="1577"/>
                    </a:lnTo>
                    <a:close/>
                    <a:moveTo>
                      <a:pt x="2109" y="1641"/>
                    </a:moveTo>
                    <a:lnTo>
                      <a:pt x="1924" y="1660"/>
                    </a:lnTo>
                    <a:lnTo>
                      <a:pt x="2045" y="1618"/>
                    </a:lnTo>
                    <a:lnTo>
                      <a:pt x="2109" y="1641"/>
                    </a:lnTo>
                    <a:close/>
                    <a:moveTo>
                      <a:pt x="1881" y="1561"/>
                    </a:moveTo>
                    <a:lnTo>
                      <a:pt x="1739" y="1625"/>
                    </a:lnTo>
                    <a:lnTo>
                      <a:pt x="1701" y="1601"/>
                    </a:lnTo>
                    <a:lnTo>
                      <a:pt x="1881" y="1561"/>
                    </a:lnTo>
                    <a:close/>
                    <a:moveTo>
                      <a:pt x="1701" y="1601"/>
                    </a:moveTo>
                    <a:lnTo>
                      <a:pt x="1736" y="1625"/>
                    </a:lnTo>
                    <a:lnTo>
                      <a:pt x="1651" y="1611"/>
                    </a:lnTo>
                    <a:lnTo>
                      <a:pt x="1701" y="1601"/>
                    </a:lnTo>
                    <a:close/>
                    <a:moveTo>
                      <a:pt x="1698" y="1601"/>
                    </a:moveTo>
                    <a:lnTo>
                      <a:pt x="1651" y="1611"/>
                    </a:lnTo>
                    <a:lnTo>
                      <a:pt x="1663" y="1577"/>
                    </a:lnTo>
                    <a:lnTo>
                      <a:pt x="1698" y="1601"/>
                    </a:lnTo>
                    <a:close/>
                    <a:moveTo>
                      <a:pt x="1651" y="1608"/>
                    </a:moveTo>
                    <a:lnTo>
                      <a:pt x="1648" y="1568"/>
                    </a:lnTo>
                    <a:lnTo>
                      <a:pt x="1663" y="1575"/>
                    </a:lnTo>
                    <a:lnTo>
                      <a:pt x="1651" y="1608"/>
                    </a:lnTo>
                    <a:close/>
                    <a:moveTo>
                      <a:pt x="1648" y="1565"/>
                    </a:moveTo>
                    <a:lnTo>
                      <a:pt x="1644" y="1459"/>
                    </a:lnTo>
                    <a:lnTo>
                      <a:pt x="1644" y="1459"/>
                    </a:lnTo>
                    <a:lnTo>
                      <a:pt x="1717" y="1418"/>
                    </a:lnTo>
                    <a:lnTo>
                      <a:pt x="1663" y="1575"/>
                    </a:lnTo>
                    <a:lnTo>
                      <a:pt x="1648" y="1565"/>
                    </a:lnTo>
                    <a:close/>
                    <a:moveTo>
                      <a:pt x="1644" y="1461"/>
                    </a:moveTo>
                    <a:lnTo>
                      <a:pt x="1648" y="1565"/>
                    </a:lnTo>
                    <a:lnTo>
                      <a:pt x="1599" y="1535"/>
                    </a:lnTo>
                    <a:lnTo>
                      <a:pt x="1644" y="1461"/>
                    </a:lnTo>
                    <a:close/>
                    <a:moveTo>
                      <a:pt x="1523" y="1352"/>
                    </a:moveTo>
                    <a:lnTo>
                      <a:pt x="1553" y="1333"/>
                    </a:lnTo>
                    <a:lnTo>
                      <a:pt x="1644" y="1380"/>
                    </a:lnTo>
                    <a:lnTo>
                      <a:pt x="1644" y="1425"/>
                    </a:lnTo>
                    <a:lnTo>
                      <a:pt x="1591" y="1432"/>
                    </a:lnTo>
                    <a:lnTo>
                      <a:pt x="1523" y="1352"/>
                    </a:lnTo>
                    <a:close/>
                    <a:moveTo>
                      <a:pt x="1589" y="1430"/>
                    </a:moveTo>
                    <a:lnTo>
                      <a:pt x="1494" y="1373"/>
                    </a:lnTo>
                    <a:lnTo>
                      <a:pt x="1523" y="1354"/>
                    </a:lnTo>
                    <a:lnTo>
                      <a:pt x="1589" y="1430"/>
                    </a:lnTo>
                    <a:close/>
                    <a:moveTo>
                      <a:pt x="1539" y="1271"/>
                    </a:moveTo>
                    <a:lnTo>
                      <a:pt x="1520" y="1314"/>
                    </a:lnTo>
                    <a:lnTo>
                      <a:pt x="1466" y="1285"/>
                    </a:lnTo>
                    <a:lnTo>
                      <a:pt x="1539" y="1271"/>
                    </a:lnTo>
                    <a:close/>
                    <a:moveTo>
                      <a:pt x="1542" y="1271"/>
                    </a:moveTo>
                    <a:lnTo>
                      <a:pt x="1589" y="1304"/>
                    </a:lnTo>
                    <a:lnTo>
                      <a:pt x="1553" y="1330"/>
                    </a:lnTo>
                    <a:lnTo>
                      <a:pt x="1523" y="1314"/>
                    </a:lnTo>
                    <a:lnTo>
                      <a:pt x="1542" y="1271"/>
                    </a:lnTo>
                    <a:close/>
                    <a:moveTo>
                      <a:pt x="1553" y="1330"/>
                    </a:moveTo>
                    <a:lnTo>
                      <a:pt x="1523" y="1352"/>
                    </a:lnTo>
                    <a:lnTo>
                      <a:pt x="1511" y="1337"/>
                    </a:lnTo>
                    <a:lnTo>
                      <a:pt x="1520" y="1314"/>
                    </a:lnTo>
                    <a:lnTo>
                      <a:pt x="1553" y="1330"/>
                    </a:lnTo>
                    <a:close/>
                    <a:moveTo>
                      <a:pt x="1644" y="1428"/>
                    </a:moveTo>
                    <a:lnTo>
                      <a:pt x="1644" y="1459"/>
                    </a:lnTo>
                    <a:lnTo>
                      <a:pt x="1594" y="1432"/>
                    </a:lnTo>
                    <a:lnTo>
                      <a:pt x="1644" y="1428"/>
                    </a:lnTo>
                    <a:close/>
                    <a:moveTo>
                      <a:pt x="1644" y="1459"/>
                    </a:moveTo>
                    <a:lnTo>
                      <a:pt x="1644" y="1428"/>
                    </a:lnTo>
                    <a:lnTo>
                      <a:pt x="1715" y="1418"/>
                    </a:lnTo>
                    <a:lnTo>
                      <a:pt x="1644" y="1459"/>
                    </a:lnTo>
                    <a:close/>
                    <a:moveTo>
                      <a:pt x="1717" y="1418"/>
                    </a:moveTo>
                    <a:lnTo>
                      <a:pt x="1644" y="1425"/>
                    </a:lnTo>
                    <a:lnTo>
                      <a:pt x="1644" y="1380"/>
                    </a:lnTo>
                    <a:lnTo>
                      <a:pt x="1717" y="1418"/>
                    </a:lnTo>
                    <a:close/>
                    <a:moveTo>
                      <a:pt x="1553" y="1330"/>
                    </a:moveTo>
                    <a:lnTo>
                      <a:pt x="1591" y="1304"/>
                    </a:lnTo>
                    <a:lnTo>
                      <a:pt x="1644" y="1342"/>
                    </a:lnTo>
                    <a:lnTo>
                      <a:pt x="1644" y="1378"/>
                    </a:lnTo>
                    <a:lnTo>
                      <a:pt x="1553" y="1330"/>
                    </a:lnTo>
                    <a:close/>
                    <a:moveTo>
                      <a:pt x="1644" y="1340"/>
                    </a:moveTo>
                    <a:lnTo>
                      <a:pt x="1591" y="1304"/>
                    </a:lnTo>
                    <a:lnTo>
                      <a:pt x="1677" y="1245"/>
                    </a:lnTo>
                    <a:lnTo>
                      <a:pt x="1644" y="1340"/>
                    </a:lnTo>
                    <a:close/>
                    <a:moveTo>
                      <a:pt x="1677" y="1245"/>
                    </a:moveTo>
                    <a:lnTo>
                      <a:pt x="1591" y="1304"/>
                    </a:lnTo>
                    <a:lnTo>
                      <a:pt x="1542" y="1271"/>
                    </a:lnTo>
                    <a:lnTo>
                      <a:pt x="1677" y="1245"/>
                    </a:lnTo>
                    <a:close/>
                    <a:moveTo>
                      <a:pt x="1539" y="1271"/>
                    </a:moveTo>
                    <a:lnTo>
                      <a:pt x="1463" y="1283"/>
                    </a:lnTo>
                    <a:lnTo>
                      <a:pt x="1435" y="1221"/>
                    </a:lnTo>
                    <a:lnTo>
                      <a:pt x="1539" y="1271"/>
                    </a:lnTo>
                    <a:close/>
                    <a:moveTo>
                      <a:pt x="1463" y="1283"/>
                    </a:moveTo>
                    <a:lnTo>
                      <a:pt x="1318" y="1164"/>
                    </a:lnTo>
                    <a:lnTo>
                      <a:pt x="1432" y="1219"/>
                    </a:lnTo>
                    <a:lnTo>
                      <a:pt x="1463" y="1283"/>
                    </a:lnTo>
                    <a:close/>
                    <a:moveTo>
                      <a:pt x="1209" y="1010"/>
                    </a:moveTo>
                    <a:lnTo>
                      <a:pt x="1169" y="1062"/>
                    </a:lnTo>
                    <a:lnTo>
                      <a:pt x="1059" y="1060"/>
                    </a:lnTo>
                    <a:lnTo>
                      <a:pt x="1209" y="1010"/>
                    </a:lnTo>
                    <a:close/>
                    <a:moveTo>
                      <a:pt x="1055" y="1062"/>
                    </a:moveTo>
                    <a:lnTo>
                      <a:pt x="953" y="1145"/>
                    </a:lnTo>
                    <a:lnTo>
                      <a:pt x="893" y="1119"/>
                    </a:lnTo>
                    <a:lnTo>
                      <a:pt x="884" y="1067"/>
                    </a:lnTo>
                    <a:lnTo>
                      <a:pt x="1055" y="1062"/>
                    </a:lnTo>
                    <a:close/>
                    <a:moveTo>
                      <a:pt x="872" y="1000"/>
                    </a:moveTo>
                    <a:lnTo>
                      <a:pt x="786" y="832"/>
                    </a:lnTo>
                    <a:lnTo>
                      <a:pt x="955" y="855"/>
                    </a:lnTo>
                    <a:lnTo>
                      <a:pt x="872" y="1000"/>
                    </a:lnTo>
                    <a:close/>
                    <a:moveTo>
                      <a:pt x="824" y="333"/>
                    </a:moveTo>
                    <a:lnTo>
                      <a:pt x="879" y="394"/>
                    </a:lnTo>
                    <a:lnTo>
                      <a:pt x="748" y="454"/>
                    </a:lnTo>
                    <a:lnTo>
                      <a:pt x="824" y="333"/>
                    </a:lnTo>
                    <a:close/>
                    <a:moveTo>
                      <a:pt x="748" y="451"/>
                    </a:moveTo>
                    <a:lnTo>
                      <a:pt x="798" y="304"/>
                    </a:lnTo>
                    <a:lnTo>
                      <a:pt x="822" y="330"/>
                    </a:lnTo>
                    <a:lnTo>
                      <a:pt x="748" y="451"/>
                    </a:lnTo>
                    <a:close/>
                    <a:moveTo>
                      <a:pt x="763" y="546"/>
                    </a:moveTo>
                    <a:lnTo>
                      <a:pt x="727" y="642"/>
                    </a:lnTo>
                    <a:lnTo>
                      <a:pt x="694" y="596"/>
                    </a:lnTo>
                    <a:lnTo>
                      <a:pt x="763" y="546"/>
                    </a:lnTo>
                    <a:close/>
                    <a:moveTo>
                      <a:pt x="763" y="546"/>
                    </a:moveTo>
                    <a:lnTo>
                      <a:pt x="748" y="456"/>
                    </a:lnTo>
                    <a:lnTo>
                      <a:pt x="860" y="494"/>
                    </a:lnTo>
                    <a:lnTo>
                      <a:pt x="829" y="530"/>
                    </a:lnTo>
                    <a:lnTo>
                      <a:pt x="763" y="546"/>
                    </a:lnTo>
                    <a:close/>
                    <a:moveTo>
                      <a:pt x="732" y="497"/>
                    </a:moveTo>
                    <a:lnTo>
                      <a:pt x="722" y="482"/>
                    </a:lnTo>
                    <a:lnTo>
                      <a:pt x="746" y="456"/>
                    </a:lnTo>
                    <a:lnTo>
                      <a:pt x="732" y="497"/>
                    </a:lnTo>
                    <a:close/>
                    <a:moveTo>
                      <a:pt x="748" y="456"/>
                    </a:moveTo>
                    <a:lnTo>
                      <a:pt x="763" y="544"/>
                    </a:lnTo>
                    <a:lnTo>
                      <a:pt x="732" y="497"/>
                    </a:lnTo>
                    <a:lnTo>
                      <a:pt x="748" y="456"/>
                    </a:lnTo>
                    <a:close/>
                    <a:moveTo>
                      <a:pt x="763" y="546"/>
                    </a:moveTo>
                    <a:lnTo>
                      <a:pt x="691" y="596"/>
                    </a:lnTo>
                    <a:lnTo>
                      <a:pt x="732" y="499"/>
                    </a:lnTo>
                    <a:lnTo>
                      <a:pt x="763" y="546"/>
                    </a:lnTo>
                    <a:close/>
                    <a:moveTo>
                      <a:pt x="727" y="642"/>
                    </a:moveTo>
                    <a:lnTo>
                      <a:pt x="679" y="627"/>
                    </a:lnTo>
                    <a:lnTo>
                      <a:pt x="691" y="599"/>
                    </a:lnTo>
                    <a:lnTo>
                      <a:pt x="727" y="642"/>
                    </a:lnTo>
                    <a:close/>
                    <a:moveTo>
                      <a:pt x="727" y="642"/>
                    </a:moveTo>
                    <a:lnTo>
                      <a:pt x="758" y="744"/>
                    </a:lnTo>
                    <a:lnTo>
                      <a:pt x="722" y="751"/>
                    </a:lnTo>
                    <a:lnTo>
                      <a:pt x="658" y="670"/>
                    </a:lnTo>
                    <a:lnTo>
                      <a:pt x="679" y="627"/>
                    </a:lnTo>
                    <a:lnTo>
                      <a:pt x="727" y="642"/>
                    </a:lnTo>
                    <a:close/>
                    <a:moveTo>
                      <a:pt x="729" y="644"/>
                    </a:moveTo>
                    <a:lnTo>
                      <a:pt x="793" y="737"/>
                    </a:lnTo>
                    <a:lnTo>
                      <a:pt x="760" y="744"/>
                    </a:lnTo>
                    <a:lnTo>
                      <a:pt x="729" y="644"/>
                    </a:lnTo>
                    <a:close/>
                    <a:moveTo>
                      <a:pt x="758" y="744"/>
                    </a:moveTo>
                    <a:lnTo>
                      <a:pt x="765" y="763"/>
                    </a:lnTo>
                    <a:lnTo>
                      <a:pt x="744" y="779"/>
                    </a:lnTo>
                    <a:lnTo>
                      <a:pt x="722" y="751"/>
                    </a:lnTo>
                    <a:lnTo>
                      <a:pt x="758" y="744"/>
                    </a:lnTo>
                    <a:close/>
                    <a:moveTo>
                      <a:pt x="744" y="779"/>
                    </a:moveTo>
                    <a:lnTo>
                      <a:pt x="710" y="810"/>
                    </a:lnTo>
                    <a:lnTo>
                      <a:pt x="677" y="760"/>
                    </a:lnTo>
                    <a:lnTo>
                      <a:pt x="722" y="751"/>
                    </a:lnTo>
                    <a:lnTo>
                      <a:pt x="744" y="779"/>
                    </a:lnTo>
                    <a:close/>
                    <a:moveTo>
                      <a:pt x="744" y="779"/>
                    </a:moveTo>
                    <a:lnTo>
                      <a:pt x="784" y="829"/>
                    </a:lnTo>
                    <a:lnTo>
                      <a:pt x="710" y="810"/>
                    </a:lnTo>
                    <a:lnTo>
                      <a:pt x="744" y="779"/>
                    </a:lnTo>
                    <a:close/>
                    <a:moveTo>
                      <a:pt x="869" y="998"/>
                    </a:moveTo>
                    <a:lnTo>
                      <a:pt x="786" y="900"/>
                    </a:lnTo>
                    <a:lnTo>
                      <a:pt x="786" y="832"/>
                    </a:lnTo>
                    <a:lnTo>
                      <a:pt x="869" y="998"/>
                    </a:lnTo>
                    <a:close/>
                    <a:moveTo>
                      <a:pt x="784" y="827"/>
                    </a:moveTo>
                    <a:lnTo>
                      <a:pt x="746" y="779"/>
                    </a:lnTo>
                    <a:lnTo>
                      <a:pt x="765" y="763"/>
                    </a:lnTo>
                    <a:lnTo>
                      <a:pt x="784" y="827"/>
                    </a:lnTo>
                    <a:close/>
                    <a:moveTo>
                      <a:pt x="760" y="744"/>
                    </a:moveTo>
                    <a:lnTo>
                      <a:pt x="791" y="737"/>
                    </a:lnTo>
                    <a:lnTo>
                      <a:pt x="765" y="760"/>
                    </a:lnTo>
                    <a:lnTo>
                      <a:pt x="760" y="744"/>
                    </a:lnTo>
                    <a:close/>
                    <a:moveTo>
                      <a:pt x="729" y="639"/>
                    </a:moveTo>
                    <a:lnTo>
                      <a:pt x="763" y="546"/>
                    </a:lnTo>
                    <a:lnTo>
                      <a:pt x="829" y="530"/>
                    </a:lnTo>
                    <a:lnTo>
                      <a:pt x="729" y="639"/>
                    </a:lnTo>
                    <a:close/>
                    <a:moveTo>
                      <a:pt x="967" y="494"/>
                    </a:moveTo>
                    <a:lnTo>
                      <a:pt x="831" y="530"/>
                    </a:lnTo>
                    <a:lnTo>
                      <a:pt x="862" y="494"/>
                    </a:lnTo>
                    <a:lnTo>
                      <a:pt x="862" y="494"/>
                    </a:lnTo>
                    <a:lnTo>
                      <a:pt x="748" y="456"/>
                    </a:lnTo>
                    <a:lnTo>
                      <a:pt x="879" y="394"/>
                    </a:lnTo>
                    <a:lnTo>
                      <a:pt x="967" y="494"/>
                    </a:lnTo>
                    <a:close/>
                    <a:moveTo>
                      <a:pt x="879" y="394"/>
                    </a:moveTo>
                    <a:lnTo>
                      <a:pt x="824" y="330"/>
                    </a:lnTo>
                    <a:lnTo>
                      <a:pt x="836" y="311"/>
                    </a:lnTo>
                    <a:lnTo>
                      <a:pt x="981" y="347"/>
                    </a:lnTo>
                    <a:lnTo>
                      <a:pt x="879" y="394"/>
                    </a:lnTo>
                    <a:close/>
                    <a:moveTo>
                      <a:pt x="879" y="238"/>
                    </a:moveTo>
                    <a:lnTo>
                      <a:pt x="981" y="347"/>
                    </a:lnTo>
                    <a:lnTo>
                      <a:pt x="836" y="311"/>
                    </a:lnTo>
                    <a:lnTo>
                      <a:pt x="879" y="238"/>
                    </a:lnTo>
                    <a:close/>
                    <a:moveTo>
                      <a:pt x="834" y="311"/>
                    </a:moveTo>
                    <a:lnTo>
                      <a:pt x="822" y="330"/>
                    </a:lnTo>
                    <a:lnTo>
                      <a:pt x="798" y="304"/>
                    </a:lnTo>
                    <a:lnTo>
                      <a:pt x="834" y="311"/>
                    </a:lnTo>
                    <a:close/>
                    <a:moveTo>
                      <a:pt x="796" y="304"/>
                    </a:moveTo>
                    <a:lnTo>
                      <a:pt x="748" y="454"/>
                    </a:lnTo>
                    <a:lnTo>
                      <a:pt x="672" y="406"/>
                    </a:lnTo>
                    <a:lnTo>
                      <a:pt x="796" y="304"/>
                    </a:lnTo>
                    <a:close/>
                    <a:moveTo>
                      <a:pt x="796" y="304"/>
                    </a:moveTo>
                    <a:lnTo>
                      <a:pt x="672" y="406"/>
                    </a:lnTo>
                    <a:lnTo>
                      <a:pt x="618" y="368"/>
                    </a:lnTo>
                    <a:lnTo>
                      <a:pt x="796" y="304"/>
                    </a:lnTo>
                    <a:close/>
                    <a:moveTo>
                      <a:pt x="618" y="368"/>
                    </a:moveTo>
                    <a:lnTo>
                      <a:pt x="672" y="406"/>
                    </a:lnTo>
                    <a:lnTo>
                      <a:pt x="513" y="406"/>
                    </a:lnTo>
                    <a:lnTo>
                      <a:pt x="618" y="368"/>
                    </a:lnTo>
                    <a:close/>
                    <a:moveTo>
                      <a:pt x="511" y="406"/>
                    </a:moveTo>
                    <a:lnTo>
                      <a:pt x="520" y="302"/>
                    </a:lnTo>
                    <a:lnTo>
                      <a:pt x="615" y="368"/>
                    </a:lnTo>
                    <a:lnTo>
                      <a:pt x="511" y="406"/>
                    </a:lnTo>
                    <a:close/>
                    <a:moveTo>
                      <a:pt x="475" y="138"/>
                    </a:moveTo>
                    <a:lnTo>
                      <a:pt x="520" y="299"/>
                    </a:lnTo>
                    <a:lnTo>
                      <a:pt x="337" y="240"/>
                    </a:lnTo>
                    <a:lnTo>
                      <a:pt x="475" y="138"/>
                    </a:lnTo>
                    <a:close/>
                    <a:moveTo>
                      <a:pt x="238" y="231"/>
                    </a:moveTo>
                    <a:lnTo>
                      <a:pt x="271" y="233"/>
                    </a:lnTo>
                    <a:lnTo>
                      <a:pt x="269" y="280"/>
                    </a:lnTo>
                    <a:lnTo>
                      <a:pt x="212" y="266"/>
                    </a:lnTo>
                    <a:lnTo>
                      <a:pt x="238" y="231"/>
                    </a:lnTo>
                    <a:close/>
                    <a:moveTo>
                      <a:pt x="152" y="354"/>
                    </a:moveTo>
                    <a:lnTo>
                      <a:pt x="147" y="254"/>
                    </a:lnTo>
                    <a:lnTo>
                      <a:pt x="209" y="269"/>
                    </a:lnTo>
                    <a:lnTo>
                      <a:pt x="152" y="354"/>
                    </a:lnTo>
                    <a:close/>
                    <a:moveTo>
                      <a:pt x="164" y="150"/>
                    </a:moveTo>
                    <a:lnTo>
                      <a:pt x="257" y="197"/>
                    </a:lnTo>
                    <a:lnTo>
                      <a:pt x="235" y="228"/>
                    </a:lnTo>
                    <a:lnTo>
                      <a:pt x="136" y="216"/>
                    </a:lnTo>
                    <a:lnTo>
                      <a:pt x="119" y="174"/>
                    </a:lnTo>
                    <a:lnTo>
                      <a:pt x="164" y="150"/>
                    </a:lnTo>
                    <a:close/>
                    <a:moveTo>
                      <a:pt x="119" y="171"/>
                    </a:moveTo>
                    <a:lnTo>
                      <a:pt x="107" y="143"/>
                    </a:lnTo>
                    <a:lnTo>
                      <a:pt x="162" y="150"/>
                    </a:lnTo>
                    <a:lnTo>
                      <a:pt x="119" y="171"/>
                    </a:lnTo>
                    <a:close/>
                    <a:moveTo>
                      <a:pt x="257" y="197"/>
                    </a:moveTo>
                    <a:lnTo>
                      <a:pt x="166" y="150"/>
                    </a:lnTo>
                    <a:lnTo>
                      <a:pt x="276" y="169"/>
                    </a:lnTo>
                    <a:lnTo>
                      <a:pt x="257" y="197"/>
                    </a:lnTo>
                    <a:close/>
                    <a:moveTo>
                      <a:pt x="257" y="200"/>
                    </a:moveTo>
                    <a:lnTo>
                      <a:pt x="273" y="207"/>
                    </a:lnTo>
                    <a:lnTo>
                      <a:pt x="271" y="233"/>
                    </a:lnTo>
                    <a:lnTo>
                      <a:pt x="238" y="228"/>
                    </a:lnTo>
                    <a:lnTo>
                      <a:pt x="257" y="200"/>
                    </a:lnTo>
                    <a:close/>
                    <a:moveTo>
                      <a:pt x="271" y="280"/>
                    </a:moveTo>
                    <a:lnTo>
                      <a:pt x="273" y="233"/>
                    </a:lnTo>
                    <a:lnTo>
                      <a:pt x="335" y="242"/>
                    </a:lnTo>
                    <a:lnTo>
                      <a:pt x="271" y="280"/>
                    </a:lnTo>
                    <a:close/>
                    <a:moveTo>
                      <a:pt x="516" y="299"/>
                    </a:moveTo>
                    <a:lnTo>
                      <a:pt x="390" y="290"/>
                    </a:lnTo>
                    <a:lnTo>
                      <a:pt x="340" y="242"/>
                    </a:lnTo>
                    <a:lnTo>
                      <a:pt x="516" y="299"/>
                    </a:lnTo>
                    <a:close/>
                    <a:moveTo>
                      <a:pt x="335" y="240"/>
                    </a:moveTo>
                    <a:lnTo>
                      <a:pt x="273" y="233"/>
                    </a:lnTo>
                    <a:lnTo>
                      <a:pt x="276" y="209"/>
                    </a:lnTo>
                    <a:lnTo>
                      <a:pt x="335" y="240"/>
                    </a:lnTo>
                    <a:close/>
                    <a:moveTo>
                      <a:pt x="257" y="197"/>
                    </a:moveTo>
                    <a:lnTo>
                      <a:pt x="276" y="171"/>
                    </a:lnTo>
                    <a:lnTo>
                      <a:pt x="273" y="207"/>
                    </a:lnTo>
                    <a:lnTo>
                      <a:pt x="257" y="197"/>
                    </a:lnTo>
                    <a:close/>
                    <a:moveTo>
                      <a:pt x="107" y="143"/>
                    </a:moveTo>
                    <a:lnTo>
                      <a:pt x="121" y="57"/>
                    </a:lnTo>
                    <a:lnTo>
                      <a:pt x="164" y="147"/>
                    </a:lnTo>
                    <a:lnTo>
                      <a:pt x="107" y="143"/>
                    </a:lnTo>
                    <a:close/>
                    <a:moveTo>
                      <a:pt x="119" y="57"/>
                    </a:moveTo>
                    <a:lnTo>
                      <a:pt x="107" y="140"/>
                    </a:lnTo>
                    <a:lnTo>
                      <a:pt x="48" y="5"/>
                    </a:lnTo>
                    <a:lnTo>
                      <a:pt x="119" y="57"/>
                    </a:lnTo>
                    <a:close/>
                    <a:moveTo>
                      <a:pt x="107" y="143"/>
                    </a:moveTo>
                    <a:lnTo>
                      <a:pt x="117" y="174"/>
                    </a:lnTo>
                    <a:lnTo>
                      <a:pt x="52" y="207"/>
                    </a:lnTo>
                    <a:lnTo>
                      <a:pt x="107" y="143"/>
                    </a:lnTo>
                    <a:close/>
                    <a:moveTo>
                      <a:pt x="52" y="207"/>
                    </a:moveTo>
                    <a:lnTo>
                      <a:pt x="117" y="174"/>
                    </a:lnTo>
                    <a:lnTo>
                      <a:pt x="133" y="216"/>
                    </a:lnTo>
                    <a:lnTo>
                      <a:pt x="52" y="207"/>
                    </a:lnTo>
                    <a:close/>
                    <a:moveTo>
                      <a:pt x="136" y="219"/>
                    </a:moveTo>
                    <a:lnTo>
                      <a:pt x="235" y="231"/>
                    </a:lnTo>
                    <a:lnTo>
                      <a:pt x="212" y="266"/>
                    </a:lnTo>
                    <a:lnTo>
                      <a:pt x="147" y="252"/>
                    </a:lnTo>
                    <a:lnTo>
                      <a:pt x="136" y="219"/>
                    </a:lnTo>
                    <a:close/>
                    <a:moveTo>
                      <a:pt x="147" y="254"/>
                    </a:moveTo>
                    <a:lnTo>
                      <a:pt x="150" y="356"/>
                    </a:lnTo>
                    <a:lnTo>
                      <a:pt x="5" y="373"/>
                    </a:lnTo>
                    <a:lnTo>
                      <a:pt x="147" y="254"/>
                    </a:lnTo>
                    <a:close/>
                    <a:moveTo>
                      <a:pt x="5" y="373"/>
                    </a:moveTo>
                    <a:lnTo>
                      <a:pt x="150" y="356"/>
                    </a:lnTo>
                    <a:lnTo>
                      <a:pt x="150" y="359"/>
                    </a:lnTo>
                    <a:lnTo>
                      <a:pt x="150" y="359"/>
                    </a:lnTo>
                    <a:lnTo>
                      <a:pt x="119" y="411"/>
                    </a:lnTo>
                    <a:lnTo>
                      <a:pt x="5" y="373"/>
                    </a:lnTo>
                    <a:close/>
                    <a:moveTo>
                      <a:pt x="152" y="354"/>
                    </a:moveTo>
                    <a:lnTo>
                      <a:pt x="212" y="269"/>
                    </a:lnTo>
                    <a:lnTo>
                      <a:pt x="269" y="280"/>
                    </a:lnTo>
                    <a:lnTo>
                      <a:pt x="152" y="354"/>
                    </a:lnTo>
                    <a:close/>
                    <a:moveTo>
                      <a:pt x="271" y="280"/>
                    </a:moveTo>
                    <a:lnTo>
                      <a:pt x="337" y="242"/>
                    </a:lnTo>
                    <a:lnTo>
                      <a:pt x="387" y="290"/>
                    </a:lnTo>
                    <a:lnTo>
                      <a:pt x="271" y="280"/>
                    </a:lnTo>
                    <a:close/>
                    <a:moveTo>
                      <a:pt x="390" y="290"/>
                    </a:moveTo>
                    <a:lnTo>
                      <a:pt x="518" y="302"/>
                    </a:lnTo>
                    <a:lnTo>
                      <a:pt x="459" y="356"/>
                    </a:lnTo>
                    <a:lnTo>
                      <a:pt x="390" y="290"/>
                    </a:lnTo>
                    <a:close/>
                    <a:moveTo>
                      <a:pt x="392" y="418"/>
                    </a:moveTo>
                    <a:lnTo>
                      <a:pt x="459" y="359"/>
                    </a:lnTo>
                    <a:lnTo>
                      <a:pt x="511" y="406"/>
                    </a:lnTo>
                    <a:lnTo>
                      <a:pt x="392" y="418"/>
                    </a:lnTo>
                    <a:close/>
                    <a:moveTo>
                      <a:pt x="459" y="356"/>
                    </a:moveTo>
                    <a:lnTo>
                      <a:pt x="520" y="302"/>
                    </a:lnTo>
                    <a:lnTo>
                      <a:pt x="511" y="406"/>
                    </a:lnTo>
                    <a:lnTo>
                      <a:pt x="459" y="356"/>
                    </a:lnTo>
                    <a:close/>
                    <a:moveTo>
                      <a:pt x="516" y="406"/>
                    </a:moveTo>
                    <a:lnTo>
                      <a:pt x="672" y="406"/>
                    </a:lnTo>
                    <a:lnTo>
                      <a:pt x="696" y="444"/>
                    </a:lnTo>
                    <a:lnTo>
                      <a:pt x="516" y="406"/>
                    </a:lnTo>
                    <a:close/>
                    <a:moveTo>
                      <a:pt x="698" y="444"/>
                    </a:moveTo>
                    <a:lnTo>
                      <a:pt x="675" y="409"/>
                    </a:lnTo>
                    <a:lnTo>
                      <a:pt x="746" y="454"/>
                    </a:lnTo>
                    <a:lnTo>
                      <a:pt x="698" y="444"/>
                    </a:lnTo>
                    <a:close/>
                    <a:moveTo>
                      <a:pt x="698" y="447"/>
                    </a:moveTo>
                    <a:lnTo>
                      <a:pt x="746" y="456"/>
                    </a:lnTo>
                    <a:lnTo>
                      <a:pt x="722" y="482"/>
                    </a:lnTo>
                    <a:lnTo>
                      <a:pt x="698" y="447"/>
                    </a:lnTo>
                    <a:close/>
                    <a:moveTo>
                      <a:pt x="722" y="485"/>
                    </a:moveTo>
                    <a:lnTo>
                      <a:pt x="732" y="497"/>
                    </a:lnTo>
                    <a:lnTo>
                      <a:pt x="691" y="596"/>
                    </a:lnTo>
                    <a:lnTo>
                      <a:pt x="691" y="596"/>
                    </a:lnTo>
                    <a:lnTo>
                      <a:pt x="608" y="604"/>
                    </a:lnTo>
                    <a:lnTo>
                      <a:pt x="722" y="485"/>
                    </a:lnTo>
                    <a:close/>
                    <a:moveTo>
                      <a:pt x="691" y="599"/>
                    </a:moveTo>
                    <a:lnTo>
                      <a:pt x="677" y="627"/>
                    </a:lnTo>
                    <a:lnTo>
                      <a:pt x="608" y="606"/>
                    </a:lnTo>
                    <a:lnTo>
                      <a:pt x="691" y="599"/>
                    </a:lnTo>
                    <a:close/>
                    <a:moveTo>
                      <a:pt x="608" y="606"/>
                    </a:moveTo>
                    <a:lnTo>
                      <a:pt x="677" y="627"/>
                    </a:lnTo>
                    <a:lnTo>
                      <a:pt x="658" y="670"/>
                    </a:lnTo>
                    <a:lnTo>
                      <a:pt x="608" y="606"/>
                    </a:lnTo>
                    <a:close/>
                    <a:moveTo>
                      <a:pt x="722" y="751"/>
                    </a:moveTo>
                    <a:lnTo>
                      <a:pt x="677" y="758"/>
                    </a:lnTo>
                    <a:lnTo>
                      <a:pt x="644" y="706"/>
                    </a:lnTo>
                    <a:lnTo>
                      <a:pt x="658" y="670"/>
                    </a:lnTo>
                    <a:lnTo>
                      <a:pt x="722" y="751"/>
                    </a:lnTo>
                    <a:close/>
                    <a:moveTo>
                      <a:pt x="641" y="706"/>
                    </a:moveTo>
                    <a:lnTo>
                      <a:pt x="677" y="760"/>
                    </a:lnTo>
                    <a:lnTo>
                      <a:pt x="573" y="779"/>
                    </a:lnTo>
                    <a:lnTo>
                      <a:pt x="641" y="706"/>
                    </a:lnTo>
                    <a:close/>
                    <a:moveTo>
                      <a:pt x="575" y="779"/>
                    </a:moveTo>
                    <a:lnTo>
                      <a:pt x="677" y="760"/>
                    </a:lnTo>
                    <a:lnTo>
                      <a:pt x="708" y="810"/>
                    </a:lnTo>
                    <a:lnTo>
                      <a:pt x="575" y="779"/>
                    </a:lnTo>
                    <a:close/>
                    <a:moveTo>
                      <a:pt x="710" y="810"/>
                    </a:moveTo>
                    <a:lnTo>
                      <a:pt x="784" y="832"/>
                    </a:lnTo>
                    <a:lnTo>
                      <a:pt x="786" y="900"/>
                    </a:lnTo>
                    <a:lnTo>
                      <a:pt x="710" y="810"/>
                    </a:lnTo>
                    <a:close/>
                    <a:moveTo>
                      <a:pt x="791" y="1069"/>
                    </a:moveTo>
                    <a:lnTo>
                      <a:pt x="786" y="903"/>
                    </a:lnTo>
                    <a:lnTo>
                      <a:pt x="872" y="1003"/>
                    </a:lnTo>
                    <a:lnTo>
                      <a:pt x="791" y="1069"/>
                    </a:lnTo>
                    <a:close/>
                    <a:moveTo>
                      <a:pt x="872" y="1003"/>
                    </a:moveTo>
                    <a:lnTo>
                      <a:pt x="884" y="1067"/>
                    </a:lnTo>
                    <a:lnTo>
                      <a:pt x="793" y="1069"/>
                    </a:lnTo>
                    <a:lnTo>
                      <a:pt x="872" y="1003"/>
                    </a:lnTo>
                    <a:close/>
                    <a:moveTo>
                      <a:pt x="884" y="1067"/>
                    </a:moveTo>
                    <a:lnTo>
                      <a:pt x="893" y="1117"/>
                    </a:lnTo>
                    <a:lnTo>
                      <a:pt x="793" y="1071"/>
                    </a:lnTo>
                    <a:lnTo>
                      <a:pt x="884" y="1067"/>
                    </a:lnTo>
                    <a:close/>
                    <a:moveTo>
                      <a:pt x="793" y="1071"/>
                    </a:moveTo>
                    <a:lnTo>
                      <a:pt x="893" y="1119"/>
                    </a:lnTo>
                    <a:lnTo>
                      <a:pt x="905" y="1183"/>
                    </a:lnTo>
                    <a:lnTo>
                      <a:pt x="793" y="1071"/>
                    </a:lnTo>
                    <a:close/>
                    <a:moveTo>
                      <a:pt x="905" y="1183"/>
                    </a:moveTo>
                    <a:lnTo>
                      <a:pt x="893" y="1119"/>
                    </a:lnTo>
                    <a:lnTo>
                      <a:pt x="953" y="1145"/>
                    </a:lnTo>
                    <a:lnTo>
                      <a:pt x="905" y="1183"/>
                    </a:lnTo>
                    <a:close/>
                    <a:moveTo>
                      <a:pt x="905" y="1185"/>
                    </a:moveTo>
                    <a:lnTo>
                      <a:pt x="953" y="1147"/>
                    </a:lnTo>
                    <a:lnTo>
                      <a:pt x="1064" y="1200"/>
                    </a:lnTo>
                    <a:lnTo>
                      <a:pt x="905" y="1185"/>
                    </a:lnTo>
                    <a:close/>
                    <a:moveTo>
                      <a:pt x="953" y="1145"/>
                    </a:moveTo>
                    <a:lnTo>
                      <a:pt x="1055" y="1062"/>
                    </a:lnTo>
                    <a:lnTo>
                      <a:pt x="1067" y="1200"/>
                    </a:lnTo>
                    <a:lnTo>
                      <a:pt x="953" y="1145"/>
                    </a:lnTo>
                    <a:close/>
                    <a:moveTo>
                      <a:pt x="1067" y="1197"/>
                    </a:moveTo>
                    <a:lnTo>
                      <a:pt x="1057" y="1062"/>
                    </a:lnTo>
                    <a:lnTo>
                      <a:pt x="1169" y="1064"/>
                    </a:lnTo>
                    <a:lnTo>
                      <a:pt x="1067" y="1197"/>
                    </a:lnTo>
                    <a:close/>
                    <a:moveTo>
                      <a:pt x="1171" y="1062"/>
                    </a:moveTo>
                    <a:lnTo>
                      <a:pt x="1209" y="1010"/>
                    </a:lnTo>
                    <a:lnTo>
                      <a:pt x="1247" y="1064"/>
                    </a:lnTo>
                    <a:lnTo>
                      <a:pt x="1171" y="1062"/>
                    </a:lnTo>
                    <a:close/>
                    <a:moveTo>
                      <a:pt x="1249" y="1064"/>
                    </a:moveTo>
                    <a:lnTo>
                      <a:pt x="1211" y="1010"/>
                    </a:lnTo>
                    <a:lnTo>
                      <a:pt x="1359" y="1067"/>
                    </a:lnTo>
                    <a:lnTo>
                      <a:pt x="1249" y="1064"/>
                    </a:lnTo>
                    <a:close/>
                    <a:moveTo>
                      <a:pt x="1361" y="1067"/>
                    </a:moveTo>
                    <a:lnTo>
                      <a:pt x="1314" y="1162"/>
                    </a:lnTo>
                    <a:lnTo>
                      <a:pt x="1249" y="1064"/>
                    </a:lnTo>
                    <a:lnTo>
                      <a:pt x="1361" y="1067"/>
                    </a:lnTo>
                    <a:close/>
                    <a:moveTo>
                      <a:pt x="1361" y="1067"/>
                    </a:moveTo>
                    <a:lnTo>
                      <a:pt x="1432" y="1219"/>
                    </a:lnTo>
                    <a:lnTo>
                      <a:pt x="1316" y="1162"/>
                    </a:lnTo>
                    <a:lnTo>
                      <a:pt x="1361" y="1067"/>
                    </a:lnTo>
                    <a:close/>
                    <a:moveTo>
                      <a:pt x="1297" y="1330"/>
                    </a:moveTo>
                    <a:lnTo>
                      <a:pt x="1314" y="1164"/>
                    </a:lnTo>
                    <a:lnTo>
                      <a:pt x="1463" y="1283"/>
                    </a:lnTo>
                    <a:lnTo>
                      <a:pt x="1297" y="1330"/>
                    </a:lnTo>
                    <a:close/>
                    <a:moveTo>
                      <a:pt x="1466" y="1285"/>
                    </a:moveTo>
                    <a:lnTo>
                      <a:pt x="1520" y="1314"/>
                    </a:lnTo>
                    <a:lnTo>
                      <a:pt x="1511" y="1337"/>
                    </a:lnTo>
                    <a:lnTo>
                      <a:pt x="1466" y="1285"/>
                    </a:lnTo>
                    <a:close/>
                    <a:moveTo>
                      <a:pt x="1523" y="1352"/>
                    </a:moveTo>
                    <a:lnTo>
                      <a:pt x="1494" y="1371"/>
                    </a:lnTo>
                    <a:lnTo>
                      <a:pt x="1511" y="1340"/>
                    </a:lnTo>
                    <a:lnTo>
                      <a:pt x="1523" y="1352"/>
                    </a:lnTo>
                    <a:close/>
                    <a:moveTo>
                      <a:pt x="1591" y="1432"/>
                    </a:moveTo>
                    <a:lnTo>
                      <a:pt x="1644" y="1459"/>
                    </a:lnTo>
                    <a:lnTo>
                      <a:pt x="1599" y="1532"/>
                    </a:lnTo>
                    <a:lnTo>
                      <a:pt x="1591" y="1432"/>
                    </a:lnTo>
                    <a:close/>
                    <a:moveTo>
                      <a:pt x="1601" y="1537"/>
                    </a:moveTo>
                    <a:lnTo>
                      <a:pt x="1648" y="1565"/>
                    </a:lnTo>
                    <a:lnTo>
                      <a:pt x="1648" y="1611"/>
                    </a:lnTo>
                    <a:lnTo>
                      <a:pt x="1601" y="1537"/>
                    </a:lnTo>
                    <a:close/>
                    <a:moveTo>
                      <a:pt x="1651" y="1613"/>
                    </a:moveTo>
                    <a:lnTo>
                      <a:pt x="1736" y="1625"/>
                    </a:lnTo>
                    <a:lnTo>
                      <a:pt x="1665" y="1770"/>
                    </a:lnTo>
                    <a:lnTo>
                      <a:pt x="1651" y="1613"/>
                    </a:lnTo>
                    <a:close/>
                    <a:moveTo>
                      <a:pt x="1668" y="1770"/>
                    </a:moveTo>
                    <a:lnTo>
                      <a:pt x="1739" y="1625"/>
                    </a:lnTo>
                    <a:lnTo>
                      <a:pt x="1803" y="1639"/>
                    </a:lnTo>
                    <a:lnTo>
                      <a:pt x="1668" y="1770"/>
                    </a:lnTo>
                    <a:close/>
                    <a:moveTo>
                      <a:pt x="1803" y="1637"/>
                    </a:moveTo>
                    <a:lnTo>
                      <a:pt x="1739" y="1625"/>
                    </a:lnTo>
                    <a:lnTo>
                      <a:pt x="1884" y="1561"/>
                    </a:lnTo>
                    <a:lnTo>
                      <a:pt x="1803" y="1637"/>
                    </a:lnTo>
                    <a:close/>
                    <a:moveTo>
                      <a:pt x="1886" y="1561"/>
                    </a:moveTo>
                    <a:lnTo>
                      <a:pt x="1919" y="1660"/>
                    </a:lnTo>
                    <a:lnTo>
                      <a:pt x="1805" y="1637"/>
                    </a:lnTo>
                    <a:lnTo>
                      <a:pt x="1886" y="1561"/>
                    </a:lnTo>
                    <a:close/>
                    <a:moveTo>
                      <a:pt x="1886" y="1561"/>
                    </a:moveTo>
                    <a:lnTo>
                      <a:pt x="2043" y="1618"/>
                    </a:lnTo>
                    <a:lnTo>
                      <a:pt x="1922" y="1660"/>
                    </a:lnTo>
                    <a:lnTo>
                      <a:pt x="1886" y="1561"/>
                    </a:lnTo>
                    <a:close/>
                    <a:moveTo>
                      <a:pt x="1922" y="1660"/>
                    </a:moveTo>
                    <a:lnTo>
                      <a:pt x="2112" y="1641"/>
                    </a:lnTo>
                    <a:lnTo>
                      <a:pt x="2029" y="1791"/>
                    </a:lnTo>
                    <a:lnTo>
                      <a:pt x="1922" y="1660"/>
                    </a:lnTo>
                    <a:close/>
                    <a:moveTo>
                      <a:pt x="2114" y="1641"/>
                    </a:moveTo>
                    <a:lnTo>
                      <a:pt x="2173" y="1622"/>
                    </a:lnTo>
                    <a:lnTo>
                      <a:pt x="2183" y="1646"/>
                    </a:lnTo>
                    <a:lnTo>
                      <a:pt x="2114" y="1641"/>
                    </a:lnTo>
                    <a:close/>
                    <a:moveTo>
                      <a:pt x="2202" y="1649"/>
                    </a:moveTo>
                    <a:lnTo>
                      <a:pt x="2197" y="1679"/>
                    </a:lnTo>
                    <a:lnTo>
                      <a:pt x="2183" y="1646"/>
                    </a:lnTo>
                    <a:lnTo>
                      <a:pt x="2202" y="1649"/>
                    </a:lnTo>
                    <a:close/>
                    <a:moveTo>
                      <a:pt x="2340" y="1615"/>
                    </a:moveTo>
                    <a:lnTo>
                      <a:pt x="2361" y="1637"/>
                    </a:lnTo>
                    <a:lnTo>
                      <a:pt x="2309" y="1656"/>
                    </a:lnTo>
                    <a:lnTo>
                      <a:pt x="2340" y="1615"/>
                    </a:lnTo>
                    <a:close/>
                    <a:moveTo>
                      <a:pt x="2363" y="1639"/>
                    </a:moveTo>
                    <a:lnTo>
                      <a:pt x="2385" y="1720"/>
                    </a:lnTo>
                    <a:lnTo>
                      <a:pt x="2309" y="1656"/>
                    </a:lnTo>
                    <a:lnTo>
                      <a:pt x="2363" y="163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99" name="Freeform 3284">
                <a:extLst>
                  <a:ext uri="{FF2B5EF4-FFF2-40B4-BE49-F238E27FC236}">
                    <a16:creationId xmlns:a16="http://schemas.microsoft.com/office/drawing/2014/main" id="{F79C0A02-0952-29CE-5EC4-742544E68064}"/>
                  </a:ext>
                </a:extLst>
              </p:cNvPr>
              <p:cNvSpPr>
                <a:spLocks/>
              </p:cNvSpPr>
              <p:nvPr/>
            </p:nvSpPr>
            <p:spPr bwMode="auto">
              <a:xfrm>
                <a:off x="6975035" y="-347780"/>
                <a:ext cx="46900" cy="52417"/>
              </a:xfrm>
              <a:custGeom>
                <a:avLst/>
                <a:gdLst>
                  <a:gd name="T0" fmla="*/ 6 w 7"/>
                  <a:gd name="T1" fmla="*/ 6 h 8"/>
                  <a:gd name="T2" fmla="*/ 1 w 7"/>
                  <a:gd name="T3" fmla="*/ 7 h 8"/>
                  <a:gd name="T4" fmla="*/ 1 w 7"/>
                  <a:gd name="T5" fmla="*/ 2 h 8"/>
                  <a:gd name="T6" fmla="*/ 6 w 7"/>
                  <a:gd name="T7" fmla="*/ 2 h 8"/>
                  <a:gd name="T8" fmla="*/ 6 w 7"/>
                  <a:gd name="T9" fmla="*/ 6 h 8"/>
                </a:gdLst>
                <a:ahLst/>
                <a:cxnLst>
                  <a:cxn ang="0">
                    <a:pos x="T0" y="T1"/>
                  </a:cxn>
                  <a:cxn ang="0">
                    <a:pos x="T2" y="T3"/>
                  </a:cxn>
                  <a:cxn ang="0">
                    <a:pos x="T4" y="T5"/>
                  </a:cxn>
                  <a:cxn ang="0">
                    <a:pos x="T6" y="T7"/>
                  </a:cxn>
                  <a:cxn ang="0">
                    <a:pos x="T8" y="T9"/>
                  </a:cxn>
                </a:cxnLst>
                <a:rect l="0" t="0" r="r" b="b"/>
                <a:pathLst>
                  <a:path w="7" h="8">
                    <a:moveTo>
                      <a:pt x="6" y="6"/>
                    </a:moveTo>
                    <a:cubicBezTo>
                      <a:pt x="5" y="8"/>
                      <a:pt x="3" y="8"/>
                      <a:pt x="1" y="7"/>
                    </a:cubicBezTo>
                    <a:cubicBezTo>
                      <a:pt x="0" y="5"/>
                      <a:pt x="0" y="3"/>
                      <a:pt x="1" y="2"/>
                    </a:cubicBezTo>
                    <a:cubicBezTo>
                      <a:pt x="2" y="0"/>
                      <a:pt x="4" y="0"/>
                      <a:pt x="6" y="2"/>
                    </a:cubicBezTo>
                    <a:cubicBezTo>
                      <a:pt x="7" y="3"/>
                      <a:pt x="7" y="5"/>
                      <a:pt x="6"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00" name="Freeform 3285">
                <a:extLst>
                  <a:ext uri="{FF2B5EF4-FFF2-40B4-BE49-F238E27FC236}">
                    <a16:creationId xmlns:a16="http://schemas.microsoft.com/office/drawing/2014/main" id="{27EBE6C9-9901-2B37-BF7D-A8D9EB215610}"/>
                  </a:ext>
                </a:extLst>
              </p:cNvPr>
              <p:cNvSpPr>
                <a:spLocks/>
              </p:cNvSpPr>
              <p:nvPr/>
            </p:nvSpPr>
            <p:spPr bwMode="auto">
              <a:xfrm>
                <a:off x="6563972" y="19142"/>
                <a:ext cx="44141" cy="46900"/>
              </a:xfrm>
              <a:custGeom>
                <a:avLst/>
                <a:gdLst>
                  <a:gd name="T0" fmla="*/ 6 w 7"/>
                  <a:gd name="T1" fmla="*/ 6 h 7"/>
                  <a:gd name="T2" fmla="*/ 1 w 7"/>
                  <a:gd name="T3" fmla="*/ 6 h 7"/>
                  <a:gd name="T4" fmla="*/ 1 w 7"/>
                  <a:gd name="T5" fmla="*/ 1 h 7"/>
                  <a:gd name="T6" fmla="*/ 6 w 7"/>
                  <a:gd name="T7" fmla="*/ 1 h 7"/>
                  <a:gd name="T8" fmla="*/ 6 w 7"/>
                  <a:gd name="T9" fmla="*/ 6 h 7"/>
                </a:gdLst>
                <a:ahLst/>
                <a:cxnLst>
                  <a:cxn ang="0">
                    <a:pos x="T0" y="T1"/>
                  </a:cxn>
                  <a:cxn ang="0">
                    <a:pos x="T2" y="T3"/>
                  </a:cxn>
                  <a:cxn ang="0">
                    <a:pos x="T4" y="T5"/>
                  </a:cxn>
                  <a:cxn ang="0">
                    <a:pos x="T6" y="T7"/>
                  </a:cxn>
                  <a:cxn ang="0">
                    <a:pos x="T8" y="T9"/>
                  </a:cxn>
                </a:cxnLst>
                <a:rect l="0" t="0" r="r" b="b"/>
                <a:pathLst>
                  <a:path w="7" h="7">
                    <a:moveTo>
                      <a:pt x="6" y="6"/>
                    </a:moveTo>
                    <a:cubicBezTo>
                      <a:pt x="5" y="7"/>
                      <a:pt x="3" y="7"/>
                      <a:pt x="1" y="6"/>
                    </a:cubicBezTo>
                    <a:cubicBezTo>
                      <a:pt x="0" y="5"/>
                      <a:pt x="0" y="3"/>
                      <a:pt x="1" y="1"/>
                    </a:cubicBezTo>
                    <a:cubicBezTo>
                      <a:pt x="2" y="0"/>
                      <a:pt x="4" y="0"/>
                      <a:pt x="6" y="1"/>
                    </a:cubicBezTo>
                    <a:cubicBezTo>
                      <a:pt x="7" y="2"/>
                      <a:pt x="7" y="4"/>
                      <a:pt x="6"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01" name="Freeform 3286">
                <a:extLst>
                  <a:ext uri="{FF2B5EF4-FFF2-40B4-BE49-F238E27FC236}">
                    <a16:creationId xmlns:a16="http://schemas.microsoft.com/office/drawing/2014/main" id="{C3486CAB-9453-48E6-313D-4AE31E0BB4C8}"/>
                  </a:ext>
                </a:extLst>
              </p:cNvPr>
              <p:cNvSpPr>
                <a:spLocks/>
              </p:cNvSpPr>
              <p:nvPr/>
            </p:nvSpPr>
            <p:spPr bwMode="auto">
              <a:xfrm>
                <a:off x="7664737" y="-289845"/>
                <a:ext cx="52417" cy="46900"/>
              </a:xfrm>
              <a:custGeom>
                <a:avLst/>
                <a:gdLst>
                  <a:gd name="T0" fmla="*/ 6 w 8"/>
                  <a:gd name="T1" fmla="*/ 6 h 7"/>
                  <a:gd name="T2" fmla="*/ 2 w 8"/>
                  <a:gd name="T3" fmla="*/ 6 h 7"/>
                  <a:gd name="T4" fmla="*/ 1 w 8"/>
                  <a:gd name="T5" fmla="*/ 1 h 7"/>
                  <a:gd name="T6" fmla="*/ 6 w 8"/>
                  <a:gd name="T7" fmla="*/ 1 h 7"/>
                  <a:gd name="T8" fmla="*/ 6 w 8"/>
                  <a:gd name="T9" fmla="*/ 6 h 7"/>
                </a:gdLst>
                <a:ahLst/>
                <a:cxnLst>
                  <a:cxn ang="0">
                    <a:pos x="T0" y="T1"/>
                  </a:cxn>
                  <a:cxn ang="0">
                    <a:pos x="T2" y="T3"/>
                  </a:cxn>
                  <a:cxn ang="0">
                    <a:pos x="T4" y="T5"/>
                  </a:cxn>
                  <a:cxn ang="0">
                    <a:pos x="T6" y="T7"/>
                  </a:cxn>
                  <a:cxn ang="0">
                    <a:pos x="T8" y="T9"/>
                  </a:cxn>
                </a:cxnLst>
                <a:rect l="0" t="0" r="r" b="b"/>
                <a:pathLst>
                  <a:path w="8" h="7">
                    <a:moveTo>
                      <a:pt x="6" y="6"/>
                    </a:moveTo>
                    <a:cubicBezTo>
                      <a:pt x="5" y="7"/>
                      <a:pt x="3" y="7"/>
                      <a:pt x="2" y="6"/>
                    </a:cubicBezTo>
                    <a:cubicBezTo>
                      <a:pt x="0" y="5"/>
                      <a:pt x="0" y="3"/>
                      <a:pt x="1" y="1"/>
                    </a:cubicBezTo>
                    <a:cubicBezTo>
                      <a:pt x="3" y="0"/>
                      <a:pt x="5" y="0"/>
                      <a:pt x="6" y="1"/>
                    </a:cubicBezTo>
                    <a:cubicBezTo>
                      <a:pt x="8" y="2"/>
                      <a:pt x="8" y="4"/>
                      <a:pt x="6"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02" name="Freeform 3287">
                <a:extLst>
                  <a:ext uri="{FF2B5EF4-FFF2-40B4-BE49-F238E27FC236}">
                    <a16:creationId xmlns:a16="http://schemas.microsoft.com/office/drawing/2014/main" id="{4A097B33-D5E0-2EA8-FAE9-ACA261E81F13}"/>
                  </a:ext>
                </a:extLst>
              </p:cNvPr>
              <p:cNvSpPr>
                <a:spLocks/>
              </p:cNvSpPr>
              <p:nvPr/>
            </p:nvSpPr>
            <p:spPr bwMode="auto">
              <a:xfrm>
                <a:off x="6997105" y="-648490"/>
                <a:ext cx="38623" cy="38623"/>
              </a:xfrm>
              <a:custGeom>
                <a:avLst/>
                <a:gdLst>
                  <a:gd name="T0" fmla="*/ 5 w 6"/>
                  <a:gd name="T1" fmla="*/ 5 h 6"/>
                  <a:gd name="T2" fmla="*/ 2 w 6"/>
                  <a:gd name="T3" fmla="*/ 5 h 6"/>
                  <a:gd name="T4" fmla="*/ 1 w 6"/>
                  <a:gd name="T5" fmla="*/ 1 h 6"/>
                  <a:gd name="T6" fmla="*/ 5 w 6"/>
                  <a:gd name="T7" fmla="*/ 1 h 6"/>
                  <a:gd name="T8" fmla="*/ 5 w 6"/>
                  <a:gd name="T9" fmla="*/ 5 h 6"/>
                </a:gdLst>
                <a:ahLst/>
                <a:cxnLst>
                  <a:cxn ang="0">
                    <a:pos x="T0" y="T1"/>
                  </a:cxn>
                  <a:cxn ang="0">
                    <a:pos x="T2" y="T3"/>
                  </a:cxn>
                  <a:cxn ang="0">
                    <a:pos x="T4" y="T5"/>
                  </a:cxn>
                  <a:cxn ang="0">
                    <a:pos x="T6" y="T7"/>
                  </a:cxn>
                  <a:cxn ang="0">
                    <a:pos x="T8" y="T9"/>
                  </a:cxn>
                </a:cxnLst>
                <a:rect l="0" t="0" r="r" b="b"/>
                <a:pathLst>
                  <a:path w="6" h="6">
                    <a:moveTo>
                      <a:pt x="5" y="5"/>
                    </a:moveTo>
                    <a:cubicBezTo>
                      <a:pt x="4" y="6"/>
                      <a:pt x="3" y="6"/>
                      <a:pt x="2" y="5"/>
                    </a:cubicBezTo>
                    <a:cubicBezTo>
                      <a:pt x="1" y="4"/>
                      <a:pt x="0" y="3"/>
                      <a:pt x="1" y="1"/>
                    </a:cubicBezTo>
                    <a:cubicBezTo>
                      <a:pt x="2" y="0"/>
                      <a:pt x="4" y="0"/>
                      <a:pt x="5" y="1"/>
                    </a:cubicBezTo>
                    <a:cubicBezTo>
                      <a:pt x="6" y="2"/>
                      <a:pt x="6" y="4"/>
                      <a:pt x="5"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03" name="Freeform 3288">
                <a:extLst>
                  <a:ext uri="{FF2B5EF4-FFF2-40B4-BE49-F238E27FC236}">
                    <a16:creationId xmlns:a16="http://schemas.microsoft.com/office/drawing/2014/main" id="{25982949-8020-5FCE-C421-CBDAA4287815}"/>
                  </a:ext>
                </a:extLst>
              </p:cNvPr>
              <p:cNvSpPr>
                <a:spLocks/>
              </p:cNvSpPr>
              <p:nvPr/>
            </p:nvSpPr>
            <p:spPr bwMode="auto">
              <a:xfrm>
                <a:off x="7546108" y="-734013"/>
                <a:ext cx="38623" cy="38623"/>
              </a:xfrm>
              <a:custGeom>
                <a:avLst/>
                <a:gdLst>
                  <a:gd name="T0" fmla="*/ 5 w 6"/>
                  <a:gd name="T1" fmla="*/ 4 h 6"/>
                  <a:gd name="T2" fmla="*/ 1 w 6"/>
                  <a:gd name="T3" fmla="*/ 5 h 6"/>
                  <a:gd name="T4" fmla="*/ 1 w 6"/>
                  <a:gd name="T5" fmla="*/ 1 h 6"/>
                  <a:gd name="T6" fmla="*/ 5 w 6"/>
                  <a:gd name="T7" fmla="*/ 1 h 6"/>
                  <a:gd name="T8" fmla="*/ 5 w 6"/>
                  <a:gd name="T9" fmla="*/ 4 h 6"/>
                </a:gdLst>
                <a:ahLst/>
                <a:cxnLst>
                  <a:cxn ang="0">
                    <a:pos x="T0" y="T1"/>
                  </a:cxn>
                  <a:cxn ang="0">
                    <a:pos x="T2" y="T3"/>
                  </a:cxn>
                  <a:cxn ang="0">
                    <a:pos x="T4" y="T5"/>
                  </a:cxn>
                  <a:cxn ang="0">
                    <a:pos x="T6" y="T7"/>
                  </a:cxn>
                  <a:cxn ang="0">
                    <a:pos x="T8" y="T9"/>
                  </a:cxn>
                </a:cxnLst>
                <a:rect l="0" t="0" r="r" b="b"/>
                <a:pathLst>
                  <a:path w="6" h="6">
                    <a:moveTo>
                      <a:pt x="5" y="4"/>
                    </a:moveTo>
                    <a:cubicBezTo>
                      <a:pt x="4" y="6"/>
                      <a:pt x="2" y="6"/>
                      <a:pt x="1" y="5"/>
                    </a:cubicBezTo>
                    <a:cubicBezTo>
                      <a:pt x="0" y="4"/>
                      <a:pt x="0" y="2"/>
                      <a:pt x="1" y="1"/>
                    </a:cubicBezTo>
                    <a:cubicBezTo>
                      <a:pt x="2" y="0"/>
                      <a:pt x="4" y="0"/>
                      <a:pt x="5" y="1"/>
                    </a:cubicBezTo>
                    <a:cubicBezTo>
                      <a:pt x="6" y="2"/>
                      <a:pt x="6" y="3"/>
                      <a:pt x="5"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04" name="Freeform 3289">
                <a:extLst>
                  <a:ext uri="{FF2B5EF4-FFF2-40B4-BE49-F238E27FC236}">
                    <a16:creationId xmlns:a16="http://schemas.microsoft.com/office/drawing/2014/main" id="{046F7685-3EA8-32AE-1566-42AECF7D1C41}"/>
                  </a:ext>
                </a:extLst>
              </p:cNvPr>
              <p:cNvSpPr>
                <a:spLocks/>
              </p:cNvSpPr>
              <p:nvPr/>
            </p:nvSpPr>
            <p:spPr bwMode="auto">
              <a:xfrm>
                <a:off x="6379132" y="-538138"/>
                <a:ext cx="41382" cy="33106"/>
              </a:xfrm>
              <a:custGeom>
                <a:avLst/>
                <a:gdLst>
                  <a:gd name="T0" fmla="*/ 5 w 6"/>
                  <a:gd name="T1" fmla="*/ 4 h 5"/>
                  <a:gd name="T2" fmla="*/ 1 w 6"/>
                  <a:gd name="T3" fmla="*/ 5 h 5"/>
                  <a:gd name="T4" fmla="*/ 1 w 6"/>
                  <a:gd name="T5" fmla="*/ 1 h 5"/>
                  <a:gd name="T6" fmla="*/ 4 w 6"/>
                  <a:gd name="T7" fmla="*/ 1 h 5"/>
                  <a:gd name="T8" fmla="*/ 5 w 6"/>
                  <a:gd name="T9" fmla="*/ 4 h 5"/>
                </a:gdLst>
                <a:ahLst/>
                <a:cxnLst>
                  <a:cxn ang="0">
                    <a:pos x="T0" y="T1"/>
                  </a:cxn>
                  <a:cxn ang="0">
                    <a:pos x="T2" y="T3"/>
                  </a:cxn>
                  <a:cxn ang="0">
                    <a:pos x="T4" y="T5"/>
                  </a:cxn>
                  <a:cxn ang="0">
                    <a:pos x="T6" y="T7"/>
                  </a:cxn>
                  <a:cxn ang="0">
                    <a:pos x="T8" y="T9"/>
                  </a:cxn>
                </a:cxnLst>
                <a:rect l="0" t="0" r="r" b="b"/>
                <a:pathLst>
                  <a:path w="6" h="5">
                    <a:moveTo>
                      <a:pt x="5" y="4"/>
                    </a:moveTo>
                    <a:cubicBezTo>
                      <a:pt x="4" y="5"/>
                      <a:pt x="2" y="5"/>
                      <a:pt x="1" y="5"/>
                    </a:cubicBezTo>
                    <a:cubicBezTo>
                      <a:pt x="0" y="4"/>
                      <a:pt x="0" y="2"/>
                      <a:pt x="1" y="1"/>
                    </a:cubicBezTo>
                    <a:cubicBezTo>
                      <a:pt x="2" y="0"/>
                      <a:pt x="3" y="0"/>
                      <a:pt x="4" y="1"/>
                    </a:cubicBezTo>
                    <a:cubicBezTo>
                      <a:pt x="6" y="1"/>
                      <a:pt x="6" y="3"/>
                      <a:pt x="5"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05" name="Freeform 3290">
                <a:extLst>
                  <a:ext uri="{FF2B5EF4-FFF2-40B4-BE49-F238E27FC236}">
                    <a16:creationId xmlns:a16="http://schemas.microsoft.com/office/drawing/2014/main" id="{2609515D-8797-4266-CD9A-07C64129B887}"/>
                  </a:ext>
                </a:extLst>
              </p:cNvPr>
              <p:cNvSpPr>
                <a:spLocks/>
              </p:cNvSpPr>
              <p:nvPr/>
            </p:nvSpPr>
            <p:spPr bwMode="auto">
              <a:xfrm>
                <a:off x="6641219" y="-413991"/>
                <a:ext cx="41382" cy="38623"/>
              </a:xfrm>
              <a:custGeom>
                <a:avLst/>
                <a:gdLst>
                  <a:gd name="T0" fmla="*/ 5 w 6"/>
                  <a:gd name="T1" fmla="*/ 4 h 6"/>
                  <a:gd name="T2" fmla="*/ 1 w 6"/>
                  <a:gd name="T3" fmla="*/ 5 h 6"/>
                  <a:gd name="T4" fmla="*/ 1 w 6"/>
                  <a:gd name="T5" fmla="*/ 1 h 6"/>
                  <a:gd name="T6" fmla="*/ 5 w 6"/>
                  <a:gd name="T7" fmla="*/ 1 h 6"/>
                  <a:gd name="T8" fmla="*/ 5 w 6"/>
                  <a:gd name="T9" fmla="*/ 4 h 6"/>
                </a:gdLst>
                <a:ahLst/>
                <a:cxnLst>
                  <a:cxn ang="0">
                    <a:pos x="T0" y="T1"/>
                  </a:cxn>
                  <a:cxn ang="0">
                    <a:pos x="T2" y="T3"/>
                  </a:cxn>
                  <a:cxn ang="0">
                    <a:pos x="T4" y="T5"/>
                  </a:cxn>
                  <a:cxn ang="0">
                    <a:pos x="T6" y="T7"/>
                  </a:cxn>
                  <a:cxn ang="0">
                    <a:pos x="T8" y="T9"/>
                  </a:cxn>
                </a:cxnLst>
                <a:rect l="0" t="0" r="r" b="b"/>
                <a:pathLst>
                  <a:path w="6" h="6">
                    <a:moveTo>
                      <a:pt x="5" y="4"/>
                    </a:moveTo>
                    <a:cubicBezTo>
                      <a:pt x="4" y="5"/>
                      <a:pt x="2" y="6"/>
                      <a:pt x="1" y="5"/>
                    </a:cubicBezTo>
                    <a:cubicBezTo>
                      <a:pt x="0" y="4"/>
                      <a:pt x="0" y="2"/>
                      <a:pt x="1" y="1"/>
                    </a:cubicBezTo>
                    <a:cubicBezTo>
                      <a:pt x="2" y="0"/>
                      <a:pt x="4" y="0"/>
                      <a:pt x="5" y="1"/>
                    </a:cubicBezTo>
                    <a:cubicBezTo>
                      <a:pt x="6" y="1"/>
                      <a:pt x="6" y="3"/>
                      <a:pt x="5"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06" name="Freeform 3291">
                <a:extLst>
                  <a:ext uri="{FF2B5EF4-FFF2-40B4-BE49-F238E27FC236}">
                    <a16:creationId xmlns:a16="http://schemas.microsoft.com/office/drawing/2014/main" id="{048E3E81-AAE8-342E-0364-D1DF2971B9C0}"/>
                  </a:ext>
                </a:extLst>
              </p:cNvPr>
              <p:cNvSpPr>
                <a:spLocks/>
              </p:cNvSpPr>
              <p:nvPr/>
            </p:nvSpPr>
            <p:spPr bwMode="auto">
              <a:xfrm>
                <a:off x="8089594" y="5348"/>
                <a:ext cx="38623" cy="38623"/>
              </a:xfrm>
              <a:custGeom>
                <a:avLst/>
                <a:gdLst>
                  <a:gd name="T0" fmla="*/ 5 w 6"/>
                  <a:gd name="T1" fmla="*/ 5 h 6"/>
                  <a:gd name="T2" fmla="*/ 1 w 6"/>
                  <a:gd name="T3" fmla="*/ 5 h 6"/>
                  <a:gd name="T4" fmla="*/ 1 w 6"/>
                  <a:gd name="T5" fmla="*/ 2 h 6"/>
                  <a:gd name="T6" fmla="*/ 5 w 6"/>
                  <a:gd name="T7" fmla="*/ 1 h 6"/>
                  <a:gd name="T8" fmla="*/ 5 w 6"/>
                  <a:gd name="T9" fmla="*/ 5 h 6"/>
                </a:gdLst>
                <a:ahLst/>
                <a:cxnLst>
                  <a:cxn ang="0">
                    <a:pos x="T0" y="T1"/>
                  </a:cxn>
                  <a:cxn ang="0">
                    <a:pos x="T2" y="T3"/>
                  </a:cxn>
                  <a:cxn ang="0">
                    <a:pos x="T4" y="T5"/>
                  </a:cxn>
                  <a:cxn ang="0">
                    <a:pos x="T6" y="T7"/>
                  </a:cxn>
                  <a:cxn ang="0">
                    <a:pos x="T8" y="T9"/>
                  </a:cxn>
                </a:cxnLst>
                <a:rect l="0" t="0" r="r" b="b"/>
                <a:pathLst>
                  <a:path w="6" h="6">
                    <a:moveTo>
                      <a:pt x="5" y="5"/>
                    </a:moveTo>
                    <a:cubicBezTo>
                      <a:pt x="4" y="6"/>
                      <a:pt x="3" y="6"/>
                      <a:pt x="1" y="5"/>
                    </a:cubicBezTo>
                    <a:cubicBezTo>
                      <a:pt x="0" y="4"/>
                      <a:pt x="0" y="3"/>
                      <a:pt x="1" y="2"/>
                    </a:cubicBezTo>
                    <a:cubicBezTo>
                      <a:pt x="2" y="0"/>
                      <a:pt x="4" y="0"/>
                      <a:pt x="5" y="1"/>
                    </a:cubicBezTo>
                    <a:cubicBezTo>
                      <a:pt x="6" y="2"/>
                      <a:pt x="6" y="4"/>
                      <a:pt x="5"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07" name="Freeform 3292">
                <a:extLst>
                  <a:ext uri="{FF2B5EF4-FFF2-40B4-BE49-F238E27FC236}">
                    <a16:creationId xmlns:a16="http://schemas.microsoft.com/office/drawing/2014/main" id="{3D89631E-1026-13BA-9432-70BFEEB2F329}"/>
                  </a:ext>
                </a:extLst>
              </p:cNvPr>
              <p:cNvSpPr>
                <a:spLocks/>
              </p:cNvSpPr>
              <p:nvPr/>
            </p:nvSpPr>
            <p:spPr bwMode="auto">
              <a:xfrm>
                <a:off x="8437204" y="-281568"/>
                <a:ext cx="38623" cy="38623"/>
              </a:xfrm>
              <a:custGeom>
                <a:avLst/>
                <a:gdLst>
                  <a:gd name="T0" fmla="*/ 5 w 6"/>
                  <a:gd name="T1" fmla="*/ 5 h 6"/>
                  <a:gd name="T2" fmla="*/ 1 w 6"/>
                  <a:gd name="T3" fmla="*/ 5 h 6"/>
                  <a:gd name="T4" fmla="*/ 1 w 6"/>
                  <a:gd name="T5" fmla="*/ 2 h 6"/>
                  <a:gd name="T6" fmla="*/ 5 w 6"/>
                  <a:gd name="T7" fmla="*/ 1 h 6"/>
                  <a:gd name="T8" fmla="*/ 5 w 6"/>
                  <a:gd name="T9" fmla="*/ 5 h 6"/>
                </a:gdLst>
                <a:ahLst/>
                <a:cxnLst>
                  <a:cxn ang="0">
                    <a:pos x="T0" y="T1"/>
                  </a:cxn>
                  <a:cxn ang="0">
                    <a:pos x="T2" y="T3"/>
                  </a:cxn>
                  <a:cxn ang="0">
                    <a:pos x="T4" y="T5"/>
                  </a:cxn>
                  <a:cxn ang="0">
                    <a:pos x="T6" y="T7"/>
                  </a:cxn>
                  <a:cxn ang="0">
                    <a:pos x="T8" y="T9"/>
                  </a:cxn>
                </a:cxnLst>
                <a:rect l="0" t="0" r="r" b="b"/>
                <a:pathLst>
                  <a:path w="6" h="6">
                    <a:moveTo>
                      <a:pt x="5" y="5"/>
                    </a:moveTo>
                    <a:cubicBezTo>
                      <a:pt x="4" y="6"/>
                      <a:pt x="2" y="6"/>
                      <a:pt x="1" y="5"/>
                    </a:cubicBezTo>
                    <a:cubicBezTo>
                      <a:pt x="0" y="4"/>
                      <a:pt x="0" y="3"/>
                      <a:pt x="1" y="2"/>
                    </a:cubicBezTo>
                    <a:cubicBezTo>
                      <a:pt x="2" y="1"/>
                      <a:pt x="3" y="0"/>
                      <a:pt x="5" y="1"/>
                    </a:cubicBezTo>
                    <a:cubicBezTo>
                      <a:pt x="6" y="2"/>
                      <a:pt x="6" y="4"/>
                      <a:pt x="5"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08" name="Freeform 3293">
                <a:extLst>
                  <a:ext uri="{FF2B5EF4-FFF2-40B4-BE49-F238E27FC236}">
                    <a16:creationId xmlns:a16="http://schemas.microsoft.com/office/drawing/2014/main" id="{E4C4EFD0-EA4A-E5DC-BF3B-D411F35F4716}"/>
                  </a:ext>
                </a:extLst>
              </p:cNvPr>
              <p:cNvSpPr>
                <a:spLocks/>
              </p:cNvSpPr>
              <p:nvPr/>
            </p:nvSpPr>
            <p:spPr bwMode="auto">
              <a:xfrm>
                <a:off x="8903443" y="248123"/>
                <a:ext cx="38623" cy="38623"/>
              </a:xfrm>
              <a:custGeom>
                <a:avLst/>
                <a:gdLst>
                  <a:gd name="T0" fmla="*/ 5 w 6"/>
                  <a:gd name="T1" fmla="*/ 5 h 6"/>
                  <a:gd name="T2" fmla="*/ 2 w 6"/>
                  <a:gd name="T3" fmla="*/ 5 h 6"/>
                  <a:gd name="T4" fmla="*/ 1 w 6"/>
                  <a:gd name="T5" fmla="*/ 2 h 6"/>
                  <a:gd name="T6" fmla="*/ 5 w 6"/>
                  <a:gd name="T7" fmla="*/ 1 h 6"/>
                  <a:gd name="T8" fmla="*/ 5 w 6"/>
                  <a:gd name="T9" fmla="*/ 5 h 6"/>
                </a:gdLst>
                <a:ahLst/>
                <a:cxnLst>
                  <a:cxn ang="0">
                    <a:pos x="T0" y="T1"/>
                  </a:cxn>
                  <a:cxn ang="0">
                    <a:pos x="T2" y="T3"/>
                  </a:cxn>
                  <a:cxn ang="0">
                    <a:pos x="T4" y="T5"/>
                  </a:cxn>
                  <a:cxn ang="0">
                    <a:pos x="T6" y="T7"/>
                  </a:cxn>
                  <a:cxn ang="0">
                    <a:pos x="T8" y="T9"/>
                  </a:cxn>
                </a:cxnLst>
                <a:rect l="0" t="0" r="r" b="b"/>
                <a:pathLst>
                  <a:path w="6" h="6">
                    <a:moveTo>
                      <a:pt x="5" y="5"/>
                    </a:moveTo>
                    <a:cubicBezTo>
                      <a:pt x="4" y="6"/>
                      <a:pt x="3" y="6"/>
                      <a:pt x="2" y="5"/>
                    </a:cubicBezTo>
                    <a:cubicBezTo>
                      <a:pt x="1" y="4"/>
                      <a:pt x="0" y="3"/>
                      <a:pt x="1" y="2"/>
                    </a:cubicBezTo>
                    <a:cubicBezTo>
                      <a:pt x="2" y="0"/>
                      <a:pt x="4" y="0"/>
                      <a:pt x="5" y="1"/>
                    </a:cubicBezTo>
                    <a:cubicBezTo>
                      <a:pt x="6" y="2"/>
                      <a:pt x="6" y="4"/>
                      <a:pt x="5"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09" name="Freeform 3294">
                <a:extLst>
                  <a:ext uri="{FF2B5EF4-FFF2-40B4-BE49-F238E27FC236}">
                    <a16:creationId xmlns:a16="http://schemas.microsoft.com/office/drawing/2014/main" id="{E51E87E9-F158-CE6A-8F45-06A6F08E6F65}"/>
                  </a:ext>
                </a:extLst>
              </p:cNvPr>
              <p:cNvSpPr>
                <a:spLocks/>
              </p:cNvSpPr>
              <p:nvPr/>
            </p:nvSpPr>
            <p:spPr bwMode="auto">
              <a:xfrm>
                <a:off x="6569490" y="-957477"/>
                <a:ext cx="38623" cy="38623"/>
              </a:xfrm>
              <a:custGeom>
                <a:avLst/>
                <a:gdLst>
                  <a:gd name="T0" fmla="*/ 5 w 6"/>
                  <a:gd name="T1" fmla="*/ 4 h 6"/>
                  <a:gd name="T2" fmla="*/ 1 w 6"/>
                  <a:gd name="T3" fmla="*/ 5 h 6"/>
                  <a:gd name="T4" fmla="*/ 1 w 6"/>
                  <a:gd name="T5" fmla="*/ 1 h 6"/>
                  <a:gd name="T6" fmla="*/ 4 w 6"/>
                  <a:gd name="T7" fmla="*/ 1 h 6"/>
                  <a:gd name="T8" fmla="*/ 5 w 6"/>
                  <a:gd name="T9" fmla="*/ 4 h 6"/>
                </a:gdLst>
                <a:ahLst/>
                <a:cxnLst>
                  <a:cxn ang="0">
                    <a:pos x="T0" y="T1"/>
                  </a:cxn>
                  <a:cxn ang="0">
                    <a:pos x="T2" y="T3"/>
                  </a:cxn>
                  <a:cxn ang="0">
                    <a:pos x="T4" y="T5"/>
                  </a:cxn>
                  <a:cxn ang="0">
                    <a:pos x="T6" y="T7"/>
                  </a:cxn>
                  <a:cxn ang="0">
                    <a:pos x="T8" y="T9"/>
                  </a:cxn>
                </a:cxnLst>
                <a:rect l="0" t="0" r="r" b="b"/>
                <a:pathLst>
                  <a:path w="6" h="6">
                    <a:moveTo>
                      <a:pt x="5" y="4"/>
                    </a:moveTo>
                    <a:cubicBezTo>
                      <a:pt x="4" y="5"/>
                      <a:pt x="2" y="6"/>
                      <a:pt x="1" y="5"/>
                    </a:cubicBezTo>
                    <a:cubicBezTo>
                      <a:pt x="0" y="4"/>
                      <a:pt x="0" y="2"/>
                      <a:pt x="1" y="1"/>
                    </a:cubicBezTo>
                    <a:cubicBezTo>
                      <a:pt x="2" y="0"/>
                      <a:pt x="3" y="0"/>
                      <a:pt x="4" y="1"/>
                    </a:cubicBezTo>
                    <a:cubicBezTo>
                      <a:pt x="6" y="2"/>
                      <a:pt x="6" y="3"/>
                      <a:pt x="5"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10" name="Freeform 3295">
                <a:extLst>
                  <a:ext uri="{FF2B5EF4-FFF2-40B4-BE49-F238E27FC236}">
                    <a16:creationId xmlns:a16="http://schemas.microsoft.com/office/drawing/2014/main" id="{24A1A0E8-5401-D389-ABBD-D83052F5582F}"/>
                  </a:ext>
                </a:extLst>
              </p:cNvPr>
              <p:cNvSpPr>
                <a:spLocks/>
              </p:cNvSpPr>
              <p:nvPr/>
            </p:nvSpPr>
            <p:spPr bwMode="auto">
              <a:xfrm>
                <a:off x="6693636" y="-700908"/>
                <a:ext cx="27588" cy="33106"/>
              </a:xfrm>
              <a:custGeom>
                <a:avLst/>
                <a:gdLst>
                  <a:gd name="T0" fmla="*/ 3 w 4"/>
                  <a:gd name="T1" fmla="*/ 4 h 5"/>
                  <a:gd name="T2" fmla="*/ 1 w 4"/>
                  <a:gd name="T3" fmla="*/ 4 h 5"/>
                  <a:gd name="T4" fmla="*/ 0 w 4"/>
                  <a:gd name="T5" fmla="*/ 1 h 5"/>
                  <a:gd name="T6" fmla="*/ 3 w 4"/>
                  <a:gd name="T7" fmla="*/ 1 h 5"/>
                  <a:gd name="T8" fmla="*/ 3 w 4"/>
                  <a:gd name="T9" fmla="*/ 4 h 5"/>
                </a:gdLst>
                <a:ahLst/>
                <a:cxnLst>
                  <a:cxn ang="0">
                    <a:pos x="T0" y="T1"/>
                  </a:cxn>
                  <a:cxn ang="0">
                    <a:pos x="T2" y="T3"/>
                  </a:cxn>
                  <a:cxn ang="0">
                    <a:pos x="T4" y="T5"/>
                  </a:cxn>
                  <a:cxn ang="0">
                    <a:pos x="T6" y="T7"/>
                  </a:cxn>
                  <a:cxn ang="0">
                    <a:pos x="T8" y="T9"/>
                  </a:cxn>
                </a:cxnLst>
                <a:rect l="0" t="0" r="r" b="b"/>
                <a:pathLst>
                  <a:path w="4" h="5">
                    <a:moveTo>
                      <a:pt x="3" y="4"/>
                    </a:moveTo>
                    <a:cubicBezTo>
                      <a:pt x="3" y="4"/>
                      <a:pt x="1" y="5"/>
                      <a:pt x="1" y="4"/>
                    </a:cubicBezTo>
                    <a:cubicBezTo>
                      <a:pt x="0" y="3"/>
                      <a:pt x="0" y="2"/>
                      <a:pt x="0" y="1"/>
                    </a:cubicBezTo>
                    <a:cubicBezTo>
                      <a:pt x="1" y="0"/>
                      <a:pt x="2" y="0"/>
                      <a:pt x="3" y="1"/>
                    </a:cubicBezTo>
                    <a:cubicBezTo>
                      <a:pt x="4" y="2"/>
                      <a:pt x="4" y="3"/>
                      <a:pt x="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11" name="Freeform 3296">
                <a:extLst>
                  <a:ext uri="{FF2B5EF4-FFF2-40B4-BE49-F238E27FC236}">
                    <a16:creationId xmlns:a16="http://schemas.microsoft.com/office/drawing/2014/main" id="{AFBC78F8-7BCF-AACF-7CBD-2C859D100EB7}"/>
                  </a:ext>
                </a:extLst>
              </p:cNvPr>
              <p:cNvSpPr>
                <a:spLocks/>
              </p:cNvSpPr>
              <p:nvPr/>
            </p:nvSpPr>
            <p:spPr bwMode="auto">
              <a:xfrm>
                <a:off x="6368096" y="-1100935"/>
                <a:ext cx="24829" cy="24829"/>
              </a:xfrm>
              <a:custGeom>
                <a:avLst/>
                <a:gdLst>
                  <a:gd name="T0" fmla="*/ 4 w 4"/>
                  <a:gd name="T1" fmla="*/ 3 h 4"/>
                  <a:gd name="T2" fmla="*/ 1 w 4"/>
                  <a:gd name="T3" fmla="*/ 3 h 4"/>
                  <a:gd name="T4" fmla="*/ 1 w 4"/>
                  <a:gd name="T5" fmla="*/ 1 h 4"/>
                  <a:gd name="T6" fmla="*/ 3 w 4"/>
                  <a:gd name="T7" fmla="*/ 1 h 4"/>
                  <a:gd name="T8" fmla="*/ 4 w 4"/>
                  <a:gd name="T9" fmla="*/ 3 h 4"/>
                </a:gdLst>
                <a:ahLst/>
                <a:cxnLst>
                  <a:cxn ang="0">
                    <a:pos x="T0" y="T1"/>
                  </a:cxn>
                  <a:cxn ang="0">
                    <a:pos x="T2" y="T3"/>
                  </a:cxn>
                  <a:cxn ang="0">
                    <a:pos x="T4" y="T5"/>
                  </a:cxn>
                  <a:cxn ang="0">
                    <a:pos x="T6" y="T7"/>
                  </a:cxn>
                  <a:cxn ang="0">
                    <a:pos x="T8" y="T9"/>
                  </a:cxn>
                </a:cxnLst>
                <a:rect l="0" t="0" r="r" b="b"/>
                <a:pathLst>
                  <a:path w="4" h="4">
                    <a:moveTo>
                      <a:pt x="4" y="3"/>
                    </a:moveTo>
                    <a:cubicBezTo>
                      <a:pt x="3" y="4"/>
                      <a:pt x="2" y="4"/>
                      <a:pt x="1" y="3"/>
                    </a:cubicBezTo>
                    <a:cubicBezTo>
                      <a:pt x="0" y="3"/>
                      <a:pt x="0" y="2"/>
                      <a:pt x="1" y="1"/>
                    </a:cubicBezTo>
                    <a:cubicBezTo>
                      <a:pt x="1" y="0"/>
                      <a:pt x="3" y="0"/>
                      <a:pt x="3" y="1"/>
                    </a:cubicBezTo>
                    <a:cubicBezTo>
                      <a:pt x="4" y="1"/>
                      <a:pt x="4" y="2"/>
                      <a:pt x="4"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12" name="Freeform 3297">
                <a:extLst>
                  <a:ext uri="{FF2B5EF4-FFF2-40B4-BE49-F238E27FC236}">
                    <a16:creationId xmlns:a16="http://schemas.microsoft.com/office/drawing/2014/main" id="{CB216406-FF93-F332-E3C7-5E66BB117090}"/>
                  </a:ext>
                </a:extLst>
              </p:cNvPr>
              <p:cNvSpPr>
                <a:spLocks/>
              </p:cNvSpPr>
              <p:nvPr/>
            </p:nvSpPr>
            <p:spPr bwMode="auto">
              <a:xfrm>
                <a:off x="6530866" y="-714702"/>
                <a:ext cx="33106" cy="24829"/>
              </a:xfrm>
              <a:custGeom>
                <a:avLst/>
                <a:gdLst>
                  <a:gd name="T0" fmla="*/ 4 w 5"/>
                  <a:gd name="T1" fmla="*/ 3 h 4"/>
                  <a:gd name="T2" fmla="*/ 1 w 5"/>
                  <a:gd name="T3" fmla="*/ 3 h 4"/>
                  <a:gd name="T4" fmla="*/ 1 w 5"/>
                  <a:gd name="T5" fmla="*/ 1 h 4"/>
                  <a:gd name="T6" fmla="*/ 4 w 5"/>
                  <a:gd name="T7" fmla="*/ 0 h 4"/>
                  <a:gd name="T8" fmla="*/ 4 w 5"/>
                  <a:gd name="T9" fmla="*/ 3 h 4"/>
                </a:gdLst>
                <a:ahLst/>
                <a:cxnLst>
                  <a:cxn ang="0">
                    <a:pos x="T0" y="T1"/>
                  </a:cxn>
                  <a:cxn ang="0">
                    <a:pos x="T2" y="T3"/>
                  </a:cxn>
                  <a:cxn ang="0">
                    <a:pos x="T4" y="T5"/>
                  </a:cxn>
                  <a:cxn ang="0">
                    <a:pos x="T6" y="T7"/>
                  </a:cxn>
                  <a:cxn ang="0">
                    <a:pos x="T8" y="T9"/>
                  </a:cxn>
                </a:cxnLst>
                <a:rect l="0" t="0" r="r" b="b"/>
                <a:pathLst>
                  <a:path w="5" h="4">
                    <a:moveTo>
                      <a:pt x="4" y="3"/>
                    </a:moveTo>
                    <a:cubicBezTo>
                      <a:pt x="3" y="4"/>
                      <a:pt x="2" y="4"/>
                      <a:pt x="1" y="3"/>
                    </a:cubicBezTo>
                    <a:cubicBezTo>
                      <a:pt x="1" y="3"/>
                      <a:pt x="0" y="1"/>
                      <a:pt x="1" y="1"/>
                    </a:cubicBezTo>
                    <a:cubicBezTo>
                      <a:pt x="2" y="0"/>
                      <a:pt x="3" y="0"/>
                      <a:pt x="4" y="0"/>
                    </a:cubicBezTo>
                    <a:cubicBezTo>
                      <a:pt x="5" y="1"/>
                      <a:pt x="5" y="2"/>
                      <a:pt x="4"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13" name="Freeform 3298">
                <a:extLst>
                  <a:ext uri="{FF2B5EF4-FFF2-40B4-BE49-F238E27FC236}">
                    <a16:creationId xmlns:a16="http://schemas.microsoft.com/office/drawing/2014/main" id="{8247FC6E-4A7B-3618-B29E-123210B844EF}"/>
                  </a:ext>
                </a:extLst>
              </p:cNvPr>
              <p:cNvSpPr>
                <a:spLocks/>
              </p:cNvSpPr>
              <p:nvPr/>
            </p:nvSpPr>
            <p:spPr bwMode="auto">
              <a:xfrm>
                <a:off x="6660530" y="-124316"/>
                <a:ext cx="27588" cy="24829"/>
              </a:xfrm>
              <a:custGeom>
                <a:avLst/>
                <a:gdLst>
                  <a:gd name="T0" fmla="*/ 3 w 4"/>
                  <a:gd name="T1" fmla="*/ 3 h 4"/>
                  <a:gd name="T2" fmla="*/ 0 w 4"/>
                  <a:gd name="T3" fmla="*/ 3 h 4"/>
                  <a:gd name="T4" fmla="*/ 0 w 4"/>
                  <a:gd name="T5" fmla="*/ 1 h 4"/>
                  <a:gd name="T6" fmla="*/ 3 w 4"/>
                  <a:gd name="T7" fmla="*/ 1 h 4"/>
                  <a:gd name="T8" fmla="*/ 3 w 4"/>
                  <a:gd name="T9" fmla="*/ 3 h 4"/>
                </a:gdLst>
                <a:ahLst/>
                <a:cxnLst>
                  <a:cxn ang="0">
                    <a:pos x="T0" y="T1"/>
                  </a:cxn>
                  <a:cxn ang="0">
                    <a:pos x="T2" y="T3"/>
                  </a:cxn>
                  <a:cxn ang="0">
                    <a:pos x="T4" y="T5"/>
                  </a:cxn>
                  <a:cxn ang="0">
                    <a:pos x="T6" y="T7"/>
                  </a:cxn>
                  <a:cxn ang="0">
                    <a:pos x="T8" y="T9"/>
                  </a:cxn>
                </a:cxnLst>
                <a:rect l="0" t="0" r="r" b="b"/>
                <a:pathLst>
                  <a:path w="4" h="4">
                    <a:moveTo>
                      <a:pt x="3" y="3"/>
                    </a:moveTo>
                    <a:cubicBezTo>
                      <a:pt x="2" y="4"/>
                      <a:pt x="1" y="4"/>
                      <a:pt x="0" y="3"/>
                    </a:cubicBezTo>
                    <a:cubicBezTo>
                      <a:pt x="0" y="3"/>
                      <a:pt x="0" y="2"/>
                      <a:pt x="0" y="1"/>
                    </a:cubicBezTo>
                    <a:cubicBezTo>
                      <a:pt x="1" y="0"/>
                      <a:pt x="2" y="0"/>
                      <a:pt x="3" y="1"/>
                    </a:cubicBezTo>
                    <a:cubicBezTo>
                      <a:pt x="4" y="1"/>
                      <a:pt x="4" y="2"/>
                      <a:pt x="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14" name="Freeform 3299">
                <a:extLst>
                  <a:ext uri="{FF2B5EF4-FFF2-40B4-BE49-F238E27FC236}">
                    <a16:creationId xmlns:a16="http://schemas.microsoft.com/office/drawing/2014/main" id="{E3E2EDCA-0DB6-4481-9632-F8D75E4E5F2A}"/>
                  </a:ext>
                </a:extLst>
              </p:cNvPr>
              <p:cNvSpPr>
                <a:spLocks/>
              </p:cNvSpPr>
              <p:nvPr/>
            </p:nvSpPr>
            <p:spPr bwMode="auto">
              <a:xfrm>
                <a:off x="6249468" y="-80175"/>
                <a:ext cx="24829" cy="27588"/>
              </a:xfrm>
              <a:custGeom>
                <a:avLst/>
                <a:gdLst>
                  <a:gd name="T0" fmla="*/ 3 w 4"/>
                  <a:gd name="T1" fmla="*/ 3 h 4"/>
                  <a:gd name="T2" fmla="*/ 1 w 4"/>
                  <a:gd name="T3" fmla="*/ 4 h 4"/>
                  <a:gd name="T4" fmla="*/ 0 w 4"/>
                  <a:gd name="T5" fmla="*/ 1 h 4"/>
                  <a:gd name="T6" fmla="*/ 3 w 4"/>
                  <a:gd name="T7" fmla="*/ 1 h 4"/>
                  <a:gd name="T8" fmla="*/ 3 w 4"/>
                  <a:gd name="T9" fmla="*/ 3 h 4"/>
                </a:gdLst>
                <a:ahLst/>
                <a:cxnLst>
                  <a:cxn ang="0">
                    <a:pos x="T0" y="T1"/>
                  </a:cxn>
                  <a:cxn ang="0">
                    <a:pos x="T2" y="T3"/>
                  </a:cxn>
                  <a:cxn ang="0">
                    <a:pos x="T4" y="T5"/>
                  </a:cxn>
                  <a:cxn ang="0">
                    <a:pos x="T6" y="T7"/>
                  </a:cxn>
                  <a:cxn ang="0">
                    <a:pos x="T8" y="T9"/>
                  </a:cxn>
                </a:cxnLst>
                <a:rect l="0" t="0" r="r" b="b"/>
                <a:pathLst>
                  <a:path w="4" h="4">
                    <a:moveTo>
                      <a:pt x="3" y="3"/>
                    </a:moveTo>
                    <a:cubicBezTo>
                      <a:pt x="3" y="4"/>
                      <a:pt x="1" y="4"/>
                      <a:pt x="1" y="4"/>
                    </a:cubicBezTo>
                    <a:cubicBezTo>
                      <a:pt x="0" y="3"/>
                      <a:pt x="0" y="2"/>
                      <a:pt x="0" y="1"/>
                    </a:cubicBezTo>
                    <a:cubicBezTo>
                      <a:pt x="1" y="0"/>
                      <a:pt x="2" y="0"/>
                      <a:pt x="3" y="1"/>
                    </a:cubicBezTo>
                    <a:cubicBezTo>
                      <a:pt x="4" y="1"/>
                      <a:pt x="4" y="3"/>
                      <a:pt x="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15" name="Freeform 3300">
                <a:extLst>
                  <a:ext uri="{FF2B5EF4-FFF2-40B4-BE49-F238E27FC236}">
                    <a16:creationId xmlns:a16="http://schemas.microsoft.com/office/drawing/2014/main" id="{FFBBEB5D-B303-A872-B72A-676BFC70A0F7}"/>
                  </a:ext>
                </a:extLst>
              </p:cNvPr>
              <p:cNvSpPr>
                <a:spLocks/>
              </p:cNvSpPr>
              <p:nvPr/>
            </p:nvSpPr>
            <p:spPr bwMode="auto">
              <a:xfrm>
                <a:off x="7173669" y="-447097"/>
                <a:ext cx="24829" cy="33106"/>
              </a:xfrm>
              <a:custGeom>
                <a:avLst/>
                <a:gdLst>
                  <a:gd name="T0" fmla="*/ 3 w 4"/>
                  <a:gd name="T1" fmla="*/ 4 h 5"/>
                  <a:gd name="T2" fmla="*/ 1 w 4"/>
                  <a:gd name="T3" fmla="*/ 4 h 5"/>
                  <a:gd name="T4" fmla="*/ 0 w 4"/>
                  <a:gd name="T5" fmla="*/ 1 h 5"/>
                  <a:gd name="T6" fmla="*/ 3 w 4"/>
                  <a:gd name="T7" fmla="*/ 1 h 5"/>
                  <a:gd name="T8" fmla="*/ 3 w 4"/>
                  <a:gd name="T9" fmla="*/ 4 h 5"/>
                </a:gdLst>
                <a:ahLst/>
                <a:cxnLst>
                  <a:cxn ang="0">
                    <a:pos x="T0" y="T1"/>
                  </a:cxn>
                  <a:cxn ang="0">
                    <a:pos x="T2" y="T3"/>
                  </a:cxn>
                  <a:cxn ang="0">
                    <a:pos x="T4" y="T5"/>
                  </a:cxn>
                  <a:cxn ang="0">
                    <a:pos x="T6" y="T7"/>
                  </a:cxn>
                  <a:cxn ang="0">
                    <a:pos x="T8" y="T9"/>
                  </a:cxn>
                </a:cxnLst>
                <a:rect l="0" t="0" r="r" b="b"/>
                <a:pathLst>
                  <a:path w="4" h="5">
                    <a:moveTo>
                      <a:pt x="3" y="4"/>
                    </a:moveTo>
                    <a:cubicBezTo>
                      <a:pt x="3" y="4"/>
                      <a:pt x="1" y="5"/>
                      <a:pt x="1" y="4"/>
                    </a:cubicBezTo>
                    <a:cubicBezTo>
                      <a:pt x="0" y="3"/>
                      <a:pt x="0" y="2"/>
                      <a:pt x="0" y="1"/>
                    </a:cubicBezTo>
                    <a:cubicBezTo>
                      <a:pt x="1" y="0"/>
                      <a:pt x="2" y="0"/>
                      <a:pt x="3" y="1"/>
                    </a:cubicBezTo>
                    <a:cubicBezTo>
                      <a:pt x="4" y="2"/>
                      <a:pt x="4" y="3"/>
                      <a:pt x="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16" name="Freeform 3301">
                <a:extLst>
                  <a:ext uri="{FF2B5EF4-FFF2-40B4-BE49-F238E27FC236}">
                    <a16:creationId xmlns:a16="http://schemas.microsoft.com/office/drawing/2014/main" id="{EBDE8E78-4F48-BD94-2AD4-4A0D73EDFA76}"/>
                  </a:ext>
                </a:extLst>
              </p:cNvPr>
              <p:cNvSpPr>
                <a:spLocks/>
              </p:cNvSpPr>
              <p:nvPr/>
            </p:nvSpPr>
            <p:spPr bwMode="auto">
              <a:xfrm>
                <a:off x="7650943" y="13624"/>
                <a:ext cx="27588" cy="24829"/>
              </a:xfrm>
              <a:custGeom>
                <a:avLst/>
                <a:gdLst>
                  <a:gd name="T0" fmla="*/ 4 w 4"/>
                  <a:gd name="T1" fmla="*/ 3 h 4"/>
                  <a:gd name="T2" fmla="*/ 1 w 4"/>
                  <a:gd name="T3" fmla="*/ 4 h 4"/>
                  <a:gd name="T4" fmla="*/ 1 w 4"/>
                  <a:gd name="T5" fmla="*/ 1 h 4"/>
                  <a:gd name="T6" fmla="*/ 3 w 4"/>
                  <a:gd name="T7" fmla="*/ 1 h 4"/>
                  <a:gd name="T8" fmla="*/ 4 w 4"/>
                  <a:gd name="T9" fmla="*/ 3 h 4"/>
                </a:gdLst>
                <a:ahLst/>
                <a:cxnLst>
                  <a:cxn ang="0">
                    <a:pos x="T0" y="T1"/>
                  </a:cxn>
                  <a:cxn ang="0">
                    <a:pos x="T2" y="T3"/>
                  </a:cxn>
                  <a:cxn ang="0">
                    <a:pos x="T4" y="T5"/>
                  </a:cxn>
                  <a:cxn ang="0">
                    <a:pos x="T6" y="T7"/>
                  </a:cxn>
                  <a:cxn ang="0">
                    <a:pos x="T8" y="T9"/>
                  </a:cxn>
                </a:cxnLst>
                <a:rect l="0" t="0" r="r" b="b"/>
                <a:pathLst>
                  <a:path w="4" h="4">
                    <a:moveTo>
                      <a:pt x="4" y="3"/>
                    </a:moveTo>
                    <a:cubicBezTo>
                      <a:pt x="3" y="4"/>
                      <a:pt x="2" y="4"/>
                      <a:pt x="1" y="4"/>
                    </a:cubicBezTo>
                    <a:cubicBezTo>
                      <a:pt x="0" y="3"/>
                      <a:pt x="0" y="2"/>
                      <a:pt x="1" y="1"/>
                    </a:cubicBezTo>
                    <a:cubicBezTo>
                      <a:pt x="1" y="0"/>
                      <a:pt x="3" y="0"/>
                      <a:pt x="3" y="1"/>
                    </a:cubicBezTo>
                    <a:cubicBezTo>
                      <a:pt x="4" y="1"/>
                      <a:pt x="4" y="3"/>
                      <a:pt x="4"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17" name="Freeform 3302">
                <a:extLst>
                  <a:ext uri="{FF2B5EF4-FFF2-40B4-BE49-F238E27FC236}">
                    <a16:creationId xmlns:a16="http://schemas.microsoft.com/office/drawing/2014/main" id="{F6D8450E-526B-A669-AFB6-C5FCE3D2BC74}"/>
                  </a:ext>
                </a:extLst>
              </p:cNvPr>
              <p:cNvSpPr>
                <a:spLocks/>
              </p:cNvSpPr>
              <p:nvPr/>
            </p:nvSpPr>
            <p:spPr bwMode="auto">
              <a:xfrm>
                <a:off x="7317127" y="43971"/>
                <a:ext cx="33106" cy="33106"/>
              </a:xfrm>
              <a:custGeom>
                <a:avLst/>
                <a:gdLst>
                  <a:gd name="T0" fmla="*/ 4 w 5"/>
                  <a:gd name="T1" fmla="*/ 4 h 5"/>
                  <a:gd name="T2" fmla="*/ 1 w 5"/>
                  <a:gd name="T3" fmla="*/ 4 h 5"/>
                  <a:gd name="T4" fmla="*/ 1 w 5"/>
                  <a:gd name="T5" fmla="*/ 1 h 5"/>
                  <a:gd name="T6" fmla="*/ 4 w 5"/>
                  <a:gd name="T7" fmla="*/ 1 h 5"/>
                  <a:gd name="T8" fmla="*/ 4 w 5"/>
                  <a:gd name="T9" fmla="*/ 4 h 5"/>
                </a:gdLst>
                <a:ahLst/>
                <a:cxnLst>
                  <a:cxn ang="0">
                    <a:pos x="T0" y="T1"/>
                  </a:cxn>
                  <a:cxn ang="0">
                    <a:pos x="T2" y="T3"/>
                  </a:cxn>
                  <a:cxn ang="0">
                    <a:pos x="T4" y="T5"/>
                  </a:cxn>
                  <a:cxn ang="0">
                    <a:pos x="T6" y="T7"/>
                  </a:cxn>
                  <a:cxn ang="0">
                    <a:pos x="T8" y="T9"/>
                  </a:cxn>
                </a:cxnLst>
                <a:rect l="0" t="0" r="r" b="b"/>
                <a:pathLst>
                  <a:path w="5" h="5">
                    <a:moveTo>
                      <a:pt x="4" y="4"/>
                    </a:moveTo>
                    <a:cubicBezTo>
                      <a:pt x="3" y="5"/>
                      <a:pt x="2" y="5"/>
                      <a:pt x="1" y="4"/>
                    </a:cubicBezTo>
                    <a:cubicBezTo>
                      <a:pt x="1" y="3"/>
                      <a:pt x="0" y="2"/>
                      <a:pt x="1" y="1"/>
                    </a:cubicBezTo>
                    <a:cubicBezTo>
                      <a:pt x="2" y="1"/>
                      <a:pt x="3" y="0"/>
                      <a:pt x="4" y="1"/>
                    </a:cubicBezTo>
                    <a:cubicBezTo>
                      <a:pt x="5" y="2"/>
                      <a:pt x="5" y="3"/>
                      <a:pt x="4"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18" name="Freeform 3303">
                <a:extLst>
                  <a:ext uri="{FF2B5EF4-FFF2-40B4-BE49-F238E27FC236}">
                    <a16:creationId xmlns:a16="http://schemas.microsoft.com/office/drawing/2014/main" id="{E6F568DF-BBA2-E347-A98D-0CF977CE7088}"/>
                  </a:ext>
                </a:extLst>
              </p:cNvPr>
              <p:cNvSpPr>
                <a:spLocks/>
              </p:cNvSpPr>
              <p:nvPr/>
            </p:nvSpPr>
            <p:spPr bwMode="auto">
              <a:xfrm>
                <a:off x="8188911" y="1119907"/>
                <a:ext cx="44141" cy="46900"/>
              </a:xfrm>
              <a:custGeom>
                <a:avLst/>
                <a:gdLst>
                  <a:gd name="T0" fmla="*/ 4 w 7"/>
                  <a:gd name="T1" fmla="*/ 6 h 7"/>
                  <a:gd name="T2" fmla="*/ 0 w 7"/>
                  <a:gd name="T3" fmla="*/ 3 h 7"/>
                  <a:gd name="T4" fmla="*/ 3 w 7"/>
                  <a:gd name="T5" fmla="*/ 0 h 7"/>
                  <a:gd name="T6" fmla="*/ 7 w 7"/>
                  <a:gd name="T7" fmla="*/ 3 h 7"/>
                  <a:gd name="T8" fmla="*/ 4 w 7"/>
                  <a:gd name="T9" fmla="*/ 6 h 7"/>
                </a:gdLst>
                <a:ahLst/>
                <a:cxnLst>
                  <a:cxn ang="0">
                    <a:pos x="T0" y="T1"/>
                  </a:cxn>
                  <a:cxn ang="0">
                    <a:pos x="T2" y="T3"/>
                  </a:cxn>
                  <a:cxn ang="0">
                    <a:pos x="T4" y="T5"/>
                  </a:cxn>
                  <a:cxn ang="0">
                    <a:pos x="T6" y="T7"/>
                  </a:cxn>
                  <a:cxn ang="0">
                    <a:pos x="T8" y="T9"/>
                  </a:cxn>
                </a:cxnLst>
                <a:rect l="0" t="0" r="r" b="b"/>
                <a:pathLst>
                  <a:path w="7" h="7">
                    <a:moveTo>
                      <a:pt x="4" y="6"/>
                    </a:moveTo>
                    <a:cubicBezTo>
                      <a:pt x="2" y="7"/>
                      <a:pt x="0" y="5"/>
                      <a:pt x="0" y="3"/>
                    </a:cubicBezTo>
                    <a:cubicBezTo>
                      <a:pt x="0" y="1"/>
                      <a:pt x="1" y="0"/>
                      <a:pt x="3" y="0"/>
                    </a:cubicBezTo>
                    <a:cubicBezTo>
                      <a:pt x="5" y="0"/>
                      <a:pt x="7" y="1"/>
                      <a:pt x="7" y="3"/>
                    </a:cubicBezTo>
                    <a:cubicBezTo>
                      <a:pt x="7" y="5"/>
                      <a:pt x="6" y="6"/>
                      <a:pt x="4"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19" name="Freeform 3304">
                <a:extLst>
                  <a:ext uri="{FF2B5EF4-FFF2-40B4-BE49-F238E27FC236}">
                    <a16:creationId xmlns:a16="http://schemas.microsoft.com/office/drawing/2014/main" id="{3487F472-EC5E-3FF3-F258-55B4C7C68936}"/>
                  </a:ext>
                </a:extLst>
              </p:cNvPr>
              <p:cNvSpPr>
                <a:spLocks/>
              </p:cNvSpPr>
              <p:nvPr/>
            </p:nvSpPr>
            <p:spPr bwMode="auto">
              <a:xfrm>
                <a:off x="8641356" y="1644081"/>
                <a:ext cx="44141" cy="46900"/>
              </a:xfrm>
              <a:custGeom>
                <a:avLst/>
                <a:gdLst>
                  <a:gd name="T0" fmla="*/ 3 w 7"/>
                  <a:gd name="T1" fmla="*/ 7 h 7"/>
                  <a:gd name="T2" fmla="*/ 0 w 7"/>
                  <a:gd name="T3" fmla="*/ 4 h 7"/>
                  <a:gd name="T4" fmla="*/ 3 w 7"/>
                  <a:gd name="T5" fmla="*/ 0 h 7"/>
                  <a:gd name="T6" fmla="*/ 7 w 7"/>
                  <a:gd name="T7" fmla="*/ 3 h 7"/>
                  <a:gd name="T8" fmla="*/ 3 w 7"/>
                  <a:gd name="T9" fmla="*/ 7 h 7"/>
                </a:gdLst>
                <a:ahLst/>
                <a:cxnLst>
                  <a:cxn ang="0">
                    <a:pos x="T0" y="T1"/>
                  </a:cxn>
                  <a:cxn ang="0">
                    <a:pos x="T2" y="T3"/>
                  </a:cxn>
                  <a:cxn ang="0">
                    <a:pos x="T4" y="T5"/>
                  </a:cxn>
                  <a:cxn ang="0">
                    <a:pos x="T6" y="T7"/>
                  </a:cxn>
                  <a:cxn ang="0">
                    <a:pos x="T8" y="T9"/>
                  </a:cxn>
                </a:cxnLst>
                <a:rect l="0" t="0" r="r" b="b"/>
                <a:pathLst>
                  <a:path w="7" h="7">
                    <a:moveTo>
                      <a:pt x="3" y="7"/>
                    </a:moveTo>
                    <a:cubicBezTo>
                      <a:pt x="2" y="7"/>
                      <a:pt x="0" y="6"/>
                      <a:pt x="0" y="4"/>
                    </a:cubicBezTo>
                    <a:cubicBezTo>
                      <a:pt x="0" y="2"/>
                      <a:pt x="1" y="0"/>
                      <a:pt x="3" y="0"/>
                    </a:cubicBezTo>
                    <a:cubicBezTo>
                      <a:pt x="5" y="0"/>
                      <a:pt x="6" y="2"/>
                      <a:pt x="7" y="3"/>
                    </a:cubicBezTo>
                    <a:cubicBezTo>
                      <a:pt x="7" y="5"/>
                      <a:pt x="5" y="7"/>
                      <a:pt x="3"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20" name="Freeform 3305">
                <a:extLst>
                  <a:ext uri="{FF2B5EF4-FFF2-40B4-BE49-F238E27FC236}">
                    <a16:creationId xmlns:a16="http://schemas.microsoft.com/office/drawing/2014/main" id="{AF2F3C6C-2B1F-166D-4EAB-B65597C93BA4}"/>
                  </a:ext>
                </a:extLst>
              </p:cNvPr>
              <p:cNvSpPr>
                <a:spLocks/>
              </p:cNvSpPr>
              <p:nvPr/>
            </p:nvSpPr>
            <p:spPr bwMode="auto">
              <a:xfrm>
                <a:off x="8423410" y="915755"/>
                <a:ext cx="41382" cy="41382"/>
              </a:xfrm>
              <a:custGeom>
                <a:avLst/>
                <a:gdLst>
                  <a:gd name="T0" fmla="*/ 3 w 6"/>
                  <a:gd name="T1" fmla="*/ 6 h 6"/>
                  <a:gd name="T2" fmla="*/ 0 w 6"/>
                  <a:gd name="T3" fmla="*/ 3 h 6"/>
                  <a:gd name="T4" fmla="*/ 3 w 6"/>
                  <a:gd name="T5" fmla="*/ 0 h 6"/>
                  <a:gd name="T6" fmla="*/ 6 w 6"/>
                  <a:gd name="T7" fmla="*/ 3 h 6"/>
                  <a:gd name="T8" fmla="*/ 3 w 6"/>
                  <a:gd name="T9" fmla="*/ 6 h 6"/>
                </a:gdLst>
                <a:ahLst/>
                <a:cxnLst>
                  <a:cxn ang="0">
                    <a:pos x="T0" y="T1"/>
                  </a:cxn>
                  <a:cxn ang="0">
                    <a:pos x="T2" y="T3"/>
                  </a:cxn>
                  <a:cxn ang="0">
                    <a:pos x="T4" y="T5"/>
                  </a:cxn>
                  <a:cxn ang="0">
                    <a:pos x="T6" y="T7"/>
                  </a:cxn>
                  <a:cxn ang="0">
                    <a:pos x="T8" y="T9"/>
                  </a:cxn>
                </a:cxnLst>
                <a:rect l="0" t="0" r="r" b="b"/>
                <a:pathLst>
                  <a:path w="6" h="6">
                    <a:moveTo>
                      <a:pt x="3" y="6"/>
                    </a:moveTo>
                    <a:cubicBezTo>
                      <a:pt x="2" y="6"/>
                      <a:pt x="0" y="5"/>
                      <a:pt x="0" y="3"/>
                    </a:cubicBezTo>
                    <a:cubicBezTo>
                      <a:pt x="0" y="2"/>
                      <a:pt x="1" y="0"/>
                      <a:pt x="3" y="0"/>
                    </a:cubicBezTo>
                    <a:cubicBezTo>
                      <a:pt x="4" y="0"/>
                      <a:pt x="5" y="1"/>
                      <a:pt x="6" y="3"/>
                    </a:cubicBezTo>
                    <a:cubicBezTo>
                      <a:pt x="6" y="4"/>
                      <a:pt x="5" y="6"/>
                      <a:pt x="3"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21" name="Freeform 3306">
                <a:extLst>
                  <a:ext uri="{FF2B5EF4-FFF2-40B4-BE49-F238E27FC236}">
                    <a16:creationId xmlns:a16="http://schemas.microsoft.com/office/drawing/2014/main" id="{166CDBEF-6F27-5B34-0553-30CC37F13520}"/>
                  </a:ext>
                </a:extLst>
              </p:cNvPr>
              <p:cNvSpPr>
                <a:spLocks/>
              </p:cNvSpPr>
              <p:nvPr/>
            </p:nvSpPr>
            <p:spPr bwMode="auto">
              <a:xfrm>
                <a:off x="8666185" y="-458132"/>
                <a:ext cx="33106" cy="38623"/>
              </a:xfrm>
              <a:custGeom>
                <a:avLst/>
                <a:gdLst>
                  <a:gd name="T0" fmla="*/ 3 w 5"/>
                  <a:gd name="T1" fmla="*/ 6 h 6"/>
                  <a:gd name="T2" fmla="*/ 0 w 5"/>
                  <a:gd name="T3" fmla="*/ 3 h 6"/>
                  <a:gd name="T4" fmla="*/ 2 w 5"/>
                  <a:gd name="T5" fmla="*/ 0 h 6"/>
                  <a:gd name="T6" fmla="*/ 5 w 5"/>
                  <a:gd name="T7" fmla="*/ 3 h 6"/>
                  <a:gd name="T8" fmla="*/ 3 w 5"/>
                  <a:gd name="T9" fmla="*/ 6 h 6"/>
                </a:gdLst>
                <a:ahLst/>
                <a:cxnLst>
                  <a:cxn ang="0">
                    <a:pos x="T0" y="T1"/>
                  </a:cxn>
                  <a:cxn ang="0">
                    <a:pos x="T2" y="T3"/>
                  </a:cxn>
                  <a:cxn ang="0">
                    <a:pos x="T4" y="T5"/>
                  </a:cxn>
                  <a:cxn ang="0">
                    <a:pos x="T6" y="T7"/>
                  </a:cxn>
                  <a:cxn ang="0">
                    <a:pos x="T8" y="T9"/>
                  </a:cxn>
                </a:cxnLst>
                <a:rect l="0" t="0" r="r" b="b"/>
                <a:pathLst>
                  <a:path w="5" h="6">
                    <a:moveTo>
                      <a:pt x="3" y="6"/>
                    </a:moveTo>
                    <a:cubicBezTo>
                      <a:pt x="1" y="6"/>
                      <a:pt x="0" y="5"/>
                      <a:pt x="0" y="3"/>
                    </a:cubicBezTo>
                    <a:cubicBezTo>
                      <a:pt x="0" y="2"/>
                      <a:pt x="1" y="0"/>
                      <a:pt x="2" y="0"/>
                    </a:cubicBezTo>
                    <a:cubicBezTo>
                      <a:pt x="4" y="0"/>
                      <a:pt x="5" y="1"/>
                      <a:pt x="5" y="3"/>
                    </a:cubicBezTo>
                    <a:cubicBezTo>
                      <a:pt x="5" y="4"/>
                      <a:pt x="4" y="5"/>
                      <a:pt x="3"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22" name="Freeform 3307">
                <a:extLst>
                  <a:ext uri="{FF2B5EF4-FFF2-40B4-BE49-F238E27FC236}">
                    <a16:creationId xmlns:a16="http://schemas.microsoft.com/office/drawing/2014/main" id="{CCA96D35-C968-62E2-BA9F-07DD9DC14D89}"/>
                  </a:ext>
                </a:extLst>
              </p:cNvPr>
              <p:cNvSpPr>
                <a:spLocks/>
              </p:cNvSpPr>
              <p:nvPr/>
            </p:nvSpPr>
            <p:spPr bwMode="auto">
              <a:xfrm>
                <a:off x="8875855" y="1244054"/>
                <a:ext cx="33106" cy="33106"/>
              </a:xfrm>
              <a:custGeom>
                <a:avLst/>
                <a:gdLst>
                  <a:gd name="T0" fmla="*/ 3 w 5"/>
                  <a:gd name="T1" fmla="*/ 5 h 5"/>
                  <a:gd name="T2" fmla="*/ 0 w 5"/>
                  <a:gd name="T3" fmla="*/ 3 h 5"/>
                  <a:gd name="T4" fmla="*/ 2 w 5"/>
                  <a:gd name="T5" fmla="*/ 0 h 5"/>
                  <a:gd name="T6" fmla="*/ 5 w 5"/>
                  <a:gd name="T7" fmla="*/ 2 h 5"/>
                  <a:gd name="T8" fmla="*/ 3 w 5"/>
                  <a:gd name="T9" fmla="*/ 5 h 5"/>
                </a:gdLst>
                <a:ahLst/>
                <a:cxnLst>
                  <a:cxn ang="0">
                    <a:pos x="T0" y="T1"/>
                  </a:cxn>
                  <a:cxn ang="0">
                    <a:pos x="T2" y="T3"/>
                  </a:cxn>
                  <a:cxn ang="0">
                    <a:pos x="T4" y="T5"/>
                  </a:cxn>
                  <a:cxn ang="0">
                    <a:pos x="T6" y="T7"/>
                  </a:cxn>
                  <a:cxn ang="0">
                    <a:pos x="T8" y="T9"/>
                  </a:cxn>
                </a:cxnLst>
                <a:rect l="0" t="0" r="r" b="b"/>
                <a:pathLst>
                  <a:path w="5" h="5">
                    <a:moveTo>
                      <a:pt x="3" y="5"/>
                    </a:moveTo>
                    <a:cubicBezTo>
                      <a:pt x="1" y="5"/>
                      <a:pt x="0" y="4"/>
                      <a:pt x="0" y="3"/>
                    </a:cubicBezTo>
                    <a:cubicBezTo>
                      <a:pt x="0" y="1"/>
                      <a:pt x="1" y="0"/>
                      <a:pt x="2" y="0"/>
                    </a:cubicBezTo>
                    <a:cubicBezTo>
                      <a:pt x="4" y="0"/>
                      <a:pt x="5" y="1"/>
                      <a:pt x="5" y="2"/>
                    </a:cubicBezTo>
                    <a:cubicBezTo>
                      <a:pt x="5" y="4"/>
                      <a:pt x="4" y="5"/>
                      <a:pt x="3"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23" name="Freeform 3308">
                <a:extLst>
                  <a:ext uri="{FF2B5EF4-FFF2-40B4-BE49-F238E27FC236}">
                    <a16:creationId xmlns:a16="http://schemas.microsoft.com/office/drawing/2014/main" id="{A2EF3358-117C-5D5F-3BF1-ADE879005D4C}"/>
                  </a:ext>
                </a:extLst>
              </p:cNvPr>
              <p:cNvSpPr>
                <a:spLocks/>
              </p:cNvSpPr>
              <p:nvPr/>
            </p:nvSpPr>
            <p:spPr bwMode="auto">
              <a:xfrm>
                <a:off x="7913030" y="557110"/>
                <a:ext cx="33106" cy="33106"/>
              </a:xfrm>
              <a:custGeom>
                <a:avLst/>
                <a:gdLst>
                  <a:gd name="T0" fmla="*/ 3 w 5"/>
                  <a:gd name="T1" fmla="*/ 5 h 5"/>
                  <a:gd name="T2" fmla="*/ 0 w 5"/>
                  <a:gd name="T3" fmla="*/ 3 h 5"/>
                  <a:gd name="T4" fmla="*/ 2 w 5"/>
                  <a:gd name="T5" fmla="*/ 0 h 5"/>
                  <a:gd name="T6" fmla="*/ 5 w 5"/>
                  <a:gd name="T7" fmla="*/ 2 h 5"/>
                  <a:gd name="T8" fmla="*/ 3 w 5"/>
                  <a:gd name="T9" fmla="*/ 5 h 5"/>
                </a:gdLst>
                <a:ahLst/>
                <a:cxnLst>
                  <a:cxn ang="0">
                    <a:pos x="T0" y="T1"/>
                  </a:cxn>
                  <a:cxn ang="0">
                    <a:pos x="T2" y="T3"/>
                  </a:cxn>
                  <a:cxn ang="0">
                    <a:pos x="T4" y="T5"/>
                  </a:cxn>
                  <a:cxn ang="0">
                    <a:pos x="T6" y="T7"/>
                  </a:cxn>
                  <a:cxn ang="0">
                    <a:pos x="T8" y="T9"/>
                  </a:cxn>
                </a:cxnLst>
                <a:rect l="0" t="0" r="r" b="b"/>
                <a:pathLst>
                  <a:path w="5" h="5">
                    <a:moveTo>
                      <a:pt x="3" y="5"/>
                    </a:moveTo>
                    <a:cubicBezTo>
                      <a:pt x="1" y="5"/>
                      <a:pt x="0" y="4"/>
                      <a:pt x="0" y="3"/>
                    </a:cubicBezTo>
                    <a:cubicBezTo>
                      <a:pt x="0" y="1"/>
                      <a:pt x="1" y="0"/>
                      <a:pt x="2" y="0"/>
                    </a:cubicBezTo>
                    <a:cubicBezTo>
                      <a:pt x="4" y="0"/>
                      <a:pt x="5" y="1"/>
                      <a:pt x="5" y="2"/>
                    </a:cubicBezTo>
                    <a:cubicBezTo>
                      <a:pt x="5" y="4"/>
                      <a:pt x="4" y="5"/>
                      <a:pt x="3"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24" name="Freeform 3309">
                <a:extLst>
                  <a:ext uri="{FF2B5EF4-FFF2-40B4-BE49-F238E27FC236}">
                    <a16:creationId xmlns:a16="http://schemas.microsoft.com/office/drawing/2014/main" id="{E56644A4-BCFE-2A59-81C4-9552E8262B75}"/>
                  </a:ext>
                </a:extLst>
              </p:cNvPr>
              <p:cNvSpPr>
                <a:spLocks/>
              </p:cNvSpPr>
              <p:nvPr/>
            </p:nvSpPr>
            <p:spPr bwMode="auto">
              <a:xfrm>
                <a:off x="8012347" y="832991"/>
                <a:ext cx="33106" cy="30347"/>
              </a:xfrm>
              <a:custGeom>
                <a:avLst/>
                <a:gdLst>
                  <a:gd name="T0" fmla="*/ 3 w 5"/>
                  <a:gd name="T1" fmla="*/ 5 h 5"/>
                  <a:gd name="T2" fmla="*/ 0 w 5"/>
                  <a:gd name="T3" fmla="*/ 3 h 5"/>
                  <a:gd name="T4" fmla="*/ 2 w 5"/>
                  <a:gd name="T5" fmla="*/ 0 h 5"/>
                  <a:gd name="T6" fmla="*/ 5 w 5"/>
                  <a:gd name="T7" fmla="*/ 2 h 5"/>
                  <a:gd name="T8" fmla="*/ 3 w 5"/>
                  <a:gd name="T9" fmla="*/ 5 h 5"/>
                </a:gdLst>
                <a:ahLst/>
                <a:cxnLst>
                  <a:cxn ang="0">
                    <a:pos x="T0" y="T1"/>
                  </a:cxn>
                  <a:cxn ang="0">
                    <a:pos x="T2" y="T3"/>
                  </a:cxn>
                  <a:cxn ang="0">
                    <a:pos x="T4" y="T5"/>
                  </a:cxn>
                  <a:cxn ang="0">
                    <a:pos x="T6" y="T7"/>
                  </a:cxn>
                  <a:cxn ang="0">
                    <a:pos x="T8" y="T9"/>
                  </a:cxn>
                </a:cxnLst>
                <a:rect l="0" t="0" r="r" b="b"/>
                <a:pathLst>
                  <a:path w="5" h="5">
                    <a:moveTo>
                      <a:pt x="3" y="5"/>
                    </a:moveTo>
                    <a:cubicBezTo>
                      <a:pt x="1" y="5"/>
                      <a:pt x="0" y="4"/>
                      <a:pt x="0" y="3"/>
                    </a:cubicBezTo>
                    <a:cubicBezTo>
                      <a:pt x="0" y="1"/>
                      <a:pt x="1" y="0"/>
                      <a:pt x="2" y="0"/>
                    </a:cubicBezTo>
                    <a:cubicBezTo>
                      <a:pt x="4" y="0"/>
                      <a:pt x="5" y="1"/>
                      <a:pt x="5" y="2"/>
                    </a:cubicBezTo>
                    <a:cubicBezTo>
                      <a:pt x="5" y="4"/>
                      <a:pt x="4" y="5"/>
                      <a:pt x="3"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25" name="Freeform 3310">
                <a:extLst>
                  <a:ext uri="{FF2B5EF4-FFF2-40B4-BE49-F238E27FC236}">
                    <a16:creationId xmlns:a16="http://schemas.microsoft.com/office/drawing/2014/main" id="{67B46E40-2C21-00F1-4BE8-F4257D9302AE}"/>
                  </a:ext>
                </a:extLst>
              </p:cNvPr>
              <p:cNvSpPr>
                <a:spLocks/>
              </p:cNvSpPr>
              <p:nvPr/>
            </p:nvSpPr>
            <p:spPr bwMode="auto">
              <a:xfrm>
                <a:off x="8732397" y="2154461"/>
                <a:ext cx="38623" cy="33106"/>
              </a:xfrm>
              <a:custGeom>
                <a:avLst/>
                <a:gdLst>
                  <a:gd name="T0" fmla="*/ 3 w 6"/>
                  <a:gd name="T1" fmla="*/ 5 h 5"/>
                  <a:gd name="T2" fmla="*/ 0 w 6"/>
                  <a:gd name="T3" fmla="*/ 3 h 5"/>
                  <a:gd name="T4" fmla="*/ 3 w 6"/>
                  <a:gd name="T5" fmla="*/ 0 h 5"/>
                  <a:gd name="T6" fmla="*/ 6 w 6"/>
                  <a:gd name="T7" fmla="*/ 3 h 5"/>
                  <a:gd name="T8" fmla="*/ 3 w 6"/>
                  <a:gd name="T9" fmla="*/ 5 h 5"/>
                </a:gdLst>
                <a:ahLst/>
                <a:cxnLst>
                  <a:cxn ang="0">
                    <a:pos x="T0" y="T1"/>
                  </a:cxn>
                  <a:cxn ang="0">
                    <a:pos x="T2" y="T3"/>
                  </a:cxn>
                  <a:cxn ang="0">
                    <a:pos x="T4" y="T5"/>
                  </a:cxn>
                  <a:cxn ang="0">
                    <a:pos x="T6" y="T7"/>
                  </a:cxn>
                  <a:cxn ang="0">
                    <a:pos x="T8" y="T9"/>
                  </a:cxn>
                </a:cxnLst>
                <a:rect l="0" t="0" r="r" b="b"/>
                <a:pathLst>
                  <a:path w="6" h="5">
                    <a:moveTo>
                      <a:pt x="3" y="5"/>
                    </a:moveTo>
                    <a:cubicBezTo>
                      <a:pt x="2" y="5"/>
                      <a:pt x="0" y="4"/>
                      <a:pt x="0" y="3"/>
                    </a:cubicBezTo>
                    <a:cubicBezTo>
                      <a:pt x="0" y="1"/>
                      <a:pt x="1" y="0"/>
                      <a:pt x="3" y="0"/>
                    </a:cubicBezTo>
                    <a:cubicBezTo>
                      <a:pt x="4" y="0"/>
                      <a:pt x="6" y="1"/>
                      <a:pt x="6" y="3"/>
                    </a:cubicBezTo>
                    <a:cubicBezTo>
                      <a:pt x="6" y="4"/>
                      <a:pt x="5" y="5"/>
                      <a:pt x="3"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26" name="Freeform 3311">
                <a:extLst>
                  <a:ext uri="{FF2B5EF4-FFF2-40B4-BE49-F238E27FC236}">
                    <a16:creationId xmlns:a16="http://schemas.microsoft.com/office/drawing/2014/main" id="{2BE1C482-689D-FFDF-0D7E-80F2E578761B}"/>
                  </a:ext>
                </a:extLst>
              </p:cNvPr>
              <p:cNvSpPr>
                <a:spLocks/>
              </p:cNvSpPr>
              <p:nvPr/>
            </p:nvSpPr>
            <p:spPr bwMode="auto">
              <a:xfrm>
                <a:off x="9184842" y="2195843"/>
                <a:ext cx="33106" cy="38623"/>
              </a:xfrm>
              <a:custGeom>
                <a:avLst/>
                <a:gdLst>
                  <a:gd name="T0" fmla="*/ 3 w 5"/>
                  <a:gd name="T1" fmla="*/ 6 h 6"/>
                  <a:gd name="T2" fmla="*/ 0 w 5"/>
                  <a:gd name="T3" fmla="*/ 3 h 6"/>
                  <a:gd name="T4" fmla="*/ 2 w 5"/>
                  <a:gd name="T5" fmla="*/ 0 h 6"/>
                  <a:gd name="T6" fmla="*/ 5 w 5"/>
                  <a:gd name="T7" fmla="*/ 3 h 6"/>
                  <a:gd name="T8" fmla="*/ 3 w 5"/>
                  <a:gd name="T9" fmla="*/ 6 h 6"/>
                </a:gdLst>
                <a:ahLst/>
                <a:cxnLst>
                  <a:cxn ang="0">
                    <a:pos x="T0" y="T1"/>
                  </a:cxn>
                  <a:cxn ang="0">
                    <a:pos x="T2" y="T3"/>
                  </a:cxn>
                  <a:cxn ang="0">
                    <a:pos x="T4" y="T5"/>
                  </a:cxn>
                  <a:cxn ang="0">
                    <a:pos x="T6" y="T7"/>
                  </a:cxn>
                  <a:cxn ang="0">
                    <a:pos x="T8" y="T9"/>
                  </a:cxn>
                </a:cxnLst>
                <a:rect l="0" t="0" r="r" b="b"/>
                <a:pathLst>
                  <a:path w="5" h="6">
                    <a:moveTo>
                      <a:pt x="3" y="6"/>
                    </a:moveTo>
                    <a:cubicBezTo>
                      <a:pt x="1" y="6"/>
                      <a:pt x="0" y="5"/>
                      <a:pt x="0" y="3"/>
                    </a:cubicBezTo>
                    <a:cubicBezTo>
                      <a:pt x="0" y="2"/>
                      <a:pt x="1" y="0"/>
                      <a:pt x="2" y="0"/>
                    </a:cubicBezTo>
                    <a:cubicBezTo>
                      <a:pt x="4" y="0"/>
                      <a:pt x="5" y="1"/>
                      <a:pt x="5" y="3"/>
                    </a:cubicBezTo>
                    <a:cubicBezTo>
                      <a:pt x="5" y="4"/>
                      <a:pt x="4" y="5"/>
                      <a:pt x="3"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27" name="Freeform 3312">
                <a:extLst>
                  <a:ext uri="{FF2B5EF4-FFF2-40B4-BE49-F238E27FC236}">
                    <a16:creationId xmlns:a16="http://schemas.microsoft.com/office/drawing/2014/main" id="{A613BEC2-DFD3-CFE7-BCF1-A696506A4566}"/>
                  </a:ext>
                </a:extLst>
              </p:cNvPr>
              <p:cNvSpPr>
                <a:spLocks/>
              </p:cNvSpPr>
              <p:nvPr/>
            </p:nvSpPr>
            <p:spPr bwMode="auto">
              <a:xfrm>
                <a:off x="8337887" y="391581"/>
                <a:ext cx="41382" cy="41382"/>
              </a:xfrm>
              <a:custGeom>
                <a:avLst/>
                <a:gdLst>
                  <a:gd name="T0" fmla="*/ 3 w 6"/>
                  <a:gd name="T1" fmla="*/ 6 h 6"/>
                  <a:gd name="T2" fmla="*/ 0 w 6"/>
                  <a:gd name="T3" fmla="*/ 3 h 6"/>
                  <a:gd name="T4" fmla="*/ 3 w 6"/>
                  <a:gd name="T5" fmla="*/ 0 h 6"/>
                  <a:gd name="T6" fmla="*/ 6 w 6"/>
                  <a:gd name="T7" fmla="*/ 3 h 6"/>
                  <a:gd name="T8" fmla="*/ 3 w 6"/>
                  <a:gd name="T9" fmla="*/ 6 h 6"/>
                </a:gdLst>
                <a:ahLst/>
                <a:cxnLst>
                  <a:cxn ang="0">
                    <a:pos x="T0" y="T1"/>
                  </a:cxn>
                  <a:cxn ang="0">
                    <a:pos x="T2" y="T3"/>
                  </a:cxn>
                  <a:cxn ang="0">
                    <a:pos x="T4" y="T5"/>
                  </a:cxn>
                  <a:cxn ang="0">
                    <a:pos x="T6" y="T7"/>
                  </a:cxn>
                  <a:cxn ang="0">
                    <a:pos x="T8" y="T9"/>
                  </a:cxn>
                </a:cxnLst>
                <a:rect l="0" t="0" r="r" b="b"/>
                <a:pathLst>
                  <a:path w="6" h="6">
                    <a:moveTo>
                      <a:pt x="3" y="6"/>
                    </a:moveTo>
                    <a:cubicBezTo>
                      <a:pt x="2" y="6"/>
                      <a:pt x="1" y="5"/>
                      <a:pt x="0" y="3"/>
                    </a:cubicBezTo>
                    <a:cubicBezTo>
                      <a:pt x="0" y="2"/>
                      <a:pt x="1" y="0"/>
                      <a:pt x="3" y="0"/>
                    </a:cubicBezTo>
                    <a:cubicBezTo>
                      <a:pt x="4" y="0"/>
                      <a:pt x="6" y="1"/>
                      <a:pt x="6" y="3"/>
                    </a:cubicBezTo>
                    <a:cubicBezTo>
                      <a:pt x="6" y="4"/>
                      <a:pt x="5" y="5"/>
                      <a:pt x="3"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28" name="Freeform 3313">
                <a:extLst>
                  <a:ext uri="{FF2B5EF4-FFF2-40B4-BE49-F238E27FC236}">
                    <a16:creationId xmlns:a16="http://schemas.microsoft.com/office/drawing/2014/main" id="{FE096664-3335-5F1F-80EA-E74AE0E2C470}"/>
                  </a:ext>
                </a:extLst>
              </p:cNvPr>
              <p:cNvSpPr>
                <a:spLocks/>
              </p:cNvSpPr>
              <p:nvPr/>
            </p:nvSpPr>
            <p:spPr bwMode="auto">
              <a:xfrm>
                <a:off x="8255123" y="661945"/>
                <a:ext cx="19312" cy="24829"/>
              </a:xfrm>
              <a:custGeom>
                <a:avLst/>
                <a:gdLst>
                  <a:gd name="T0" fmla="*/ 2 w 3"/>
                  <a:gd name="T1" fmla="*/ 4 h 4"/>
                  <a:gd name="T2" fmla="*/ 0 w 3"/>
                  <a:gd name="T3" fmla="*/ 2 h 4"/>
                  <a:gd name="T4" fmla="*/ 1 w 3"/>
                  <a:gd name="T5" fmla="*/ 0 h 4"/>
                  <a:gd name="T6" fmla="*/ 3 w 3"/>
                  <a:gd name="T7" fmla="*/ 2 h 4"/>
                  <a:gd name="T8" fmla="*/ 2 w 3"/>
                  <a:gd name="T9" fmla="*/ 4 h 4"/>
                </a:gdLst>
                <a:ahLst/>
                <a:cxnLst>
                  <a:cxn ang="0">
                    <a:pos x="T0" y="T1"/>
                  </a:cxn>
                  <a:cxn ang="0">
                    <a:pos x="T2" y="T3"/>
                  </a:cxn>
                  <a:cxn ang="0">
                    <a:pos x="T4" y="T5"/>
                  </a:cxn>
                  <a:cxn ang="0">
                    <a:pos x="T6" y="T7"/>
                  </a:cxn>
                  <a:cxn ang="0">
                    <a:pos x="T8" y="T9"/>
                  </a:cxn>
                </a:cxnLst>
                <a:rect l="0" t="0" r="r" b="b"/>
                <a:pathLst>
                  <a:path w="3" h="4">
                    <a:moveTo>
                      <a:pt x="2" y="4"/>
                    </a:moveTo>
                    <a:cubicBezTo>
                      <a:pt x="1" y="4"/>
                      <a:pt x="0" y="3"/>
                      <a:pt x="0" y="2"/>
                    </a:cubicBezTo>
                    <a:cubicBezTo>
                      <a:pt x="0" y="1"/>
                      <a:pt x="0" y="0"/>
                      <a:pt x="1" y="0"/>
                    </a:cubicBezTo>
                    <a:cubicBezTo>
                      <a:pt x="2" y="0"/>
                      <a:pt x="3" y="1"/>
                      <a:pt x="3" y="2"/>
                    </a:cubicBezTo>
                    <a:cubicBezTo>
                      <a:pt x="3" y="3"/>
                      <a:pt x="3" y="4"/>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29" name="Freeform 3314">
                <a:extLst>
                  <a:ext uri="{FF2B5EF4-FFF2-40B4-BE49-F238E27FC236}">
                    <a16:creationId xmlns:a16="http://schemas.microsoft.com/office/drawing/2014/main" id="{4DE1644B-4D61-66C6-497D-D5D9795D2AF5}"/>
                  </a:ext>
                </a:extLst>
              </p:cNvPr>
              <p:cNvSpPr>
                <a:spLocks/>
              </p:cNvSpPr>
              <p:nvPr/>
            </p:nvSpPr>
            <p:spPr bwMode="auto">
              <a:xfrm>
                <a:off x="8307540" y="148806"/>
                <a:ext cx="24829" cy="27588"/>
              </a:xfrm>
              <a:custGeom>
                <a:avLst/>
                <a:gdLst>
                  <a:gd name="T0" fmla="*/ 2 w 4"/>
                  <a:gd name="T1" fmla="*/ 4 h 4"/>
                  <a:gd name="T2" fmla="*/ 0 w 4"/>
                  <a:gd name="T3" fmla="*/ 2 h 4"/>
                  <a:gd name="T4" fmla="*/ 2 w 4"/>
                  <a:gd name="T5" fmla="*/ 0 h 4"/>
                  <a:gd name="T6" fmla="*/ 4 w 4"/>
                  <a:gd name="T7" fmla="*/ 2 h 4"/>
                  <a:gd name="T8" fmla="*/ 2 w 4"/>
                  <a:gd name="T9" fmla="*/ 4 h 4"/>
                </a:gdLst>
                <a:ahLst/>
                <a:cxnLst>
                  <a:cxn ang="0">
                    <a:pos x="T0" y="T1"/>
                  </a:cxn>
                  <a:cxn ang="0">
                    <a:pos x="T2" y="T3"/>
                  </a:cxn>
                  <a:cxn ang="0">
                    <a:pos x="T4" y="T5"/>
                  </a:cxn>
                  <a:cxn ang="0">
                    <a:pos x="T6" y="T7"/>
                  </a:cxn>
                  <a:cxn ang="0">
                    <a:pos x="T8" y="T9"/>
                  </a:cxn>
                </a:cxnLst>
                <a:rect l="0" t="0" r="r" b="b"/>
                <a:pathLst>
                  <a:path w="4" h="4">
                    <a:moveTo>
                      <a:pt x="2" y="4"/>
                    </a:moveTo>
                    <a:cubicBezTo>
                      <a:pt x="1" y="4"/>
                      <a:pt x="0" y="3"/>
                      <a:pt x="0" y="2"/>
                    </a:cubicBezTo>
                    <a:cubicBezTo>
                      <a:pt x="0" y="1"/>
                      <a:pt x="1" y="0"/>
                      <a:pt x="2" y="0"/>
                    </a:cubicBezTo>
                    <a:cubicBezTo>
                      <a:pt x="3" y="0"/>
                      <a:pt x="4" y="0"/>
                      <a:pt x="4" y="2"/>
                    </a:cubicBezTo>
                    <a:cubicBezTo>
                      <a:pt x="4" y="3"/>
                      <a:pt x="3" y="3"/>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30" name="Freeform 3315">
                <a:extLst>
                  <a:ext uri="{FF2B5EF4-FFF2-40B4-BE49-F238E27FC236}">
                    <a16:creationId xmlns:a16="http://schemas.microsoft.com/office/drawing/2014/main" id="{500BB9E9-97EA-2F35-0D9F-047C3415C30C}"/>
                  </a:ext>
                </a:extLst>
              </p:cNvPr>
              <p:cNvSpPr>
                <a:spLocks/>
              </p:cNvSpPr>
              <p:nvPr/>
            </p:nvSpPr>
            <p:spPr bwMode="auto">
              <a:xfrm>
                <a:off x="8622044" y="253641"/>
                <a:ext cx="24829" cy="27588"/>
              </a:xfrm>
              <a:custGeom>
                <a:avLst/>
                <a:gdLst>
                  <a:gd name="T0" fmla="*/ 2 w 4"/>
                  <a:gd name="T1" fmla="*/ 4 h 4"/>
                  <a:gd name="T2" fmla="*/ 0 w 4"/>
                  <a:gd name="T3" fmla="*/ 2 h 4"/>
                  <a:gd name="T4" fmla="*/ 1 w 4"/>
                  <a:gd name="T5" fmla="*/ 0 h 4"/>
                  <a:gd name="T6" fmla="*/ 3 w 4"/>
                  <a:gd name="T7" fmla="*/ 2 h 4"/>
                  <a:gd name="T8" fmla="*/ 2 w 4"/>
                  <a:gd name="T9" fmla="*/ 4 h 4"/>
                </a:gdLst>
                <a:ahLst/>
                <a:cxnLst>
                  <a:cxn ang="0">
                    <a:pos x="T0" y="T1"/>
                  </a:cxn>
                  <a:cxn ang="0">
                    <a:pos x="T2" y="T3"/>
                  </a:cxn>
                  <a:cxn ang="0">
                    <a:pos x="T4" y="T5"/>
                  </a:cxn>
                  <a:cxn ang="0">
                    <a:pos x="T6" y="T7"/>
                  </a:cxn>
                  <a:cxn ang="0">
                    <a:pos x="T8" y="T9"/>
                  </a:cxn>
                </a:cxnLst>
                <a:rect l="0" t="0" r="r" b="b"/>
                <a:pathLst>
                  <a:path w="4" h="4">
                    <a:moveTo>
                      <a:pt x="2" y="4"/>
                    </a:moveTo>
                    <a:cubicBezTo>
                      <a:pt x="1" y="4"/>
                      <a:pt x="0" y="3"/>
                      <a:pt x="0" y="2"/>
                    </a:cubicBezTo>
                    <a:cubicBezTo>
                      <a:pt x="0" y="1"/>
                      <a:pt x="0" y="0"/>
                      <a:pt x="1" y="0"/>
                    </a:cubicBezTo>
                    <a:cubicBezTo>
                      <a:pt x="2" y="0"/>
                      <a:pt x="3" y="1"/>
                      <a:pt x="3" y="2"/>
                    </a:cubicBezTo>
                    <a:cubicBezTo>
                      <a:pt x="4" y="3"/>
                      <a:pt x="3" y="4"/>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31" name="Freeform 3316">
                <a:extLst>
                  <a:ext uri="{FF2B5EF4-FFF2-40B4-BE49-F238E27FC236}">
                    <a16:creationId xmlns:a16="http://schemas.microsoft.com/office/drawing/2014/main" id="{D08EE6B3-FBD8-45A8-95EB-ED8494ADC513}"/>
                  </a:ext>
                </a:extLst>
              </p:cNvPr>
              <p:cNvSpPr>
                <a:spLocks/>
              </p:cNvSpPr>
              <p:nvPr/>
            </p:nvSpPr>
            <p:spPr bwMode="auto">
              <a:xfrm>
                <a:off x="8947584" y="-151904"/>
                <a:ext cx="27588" cy="27588"/>
              </a:xfrm>
              <a:custGeom>
                <a:avLst/>
                <a:gdLst>
                  <a:gd name="T0" fmla="*/ 3 w 4"/>
                  <a:gd name="T1" fmla="*/ 4 h 4"/>
                  <a:gd name="T2" fmla="*/ 0 w 4"/>
                  <a:gd name="T3" fmla="*/ 2 h 4"/>
                  <a:gd name="T4" fmla="*/ 2 w 4"/>
                  <a:gd name="T5" fmla="*/ 0 h 4"/>
                  <a:gd name="T6" fmla="*/ 4 w 4"/>
                  <a:gd name="T7" fmla="*/ 2 h 4"/>
                  <a:gd name="T8" fmla="*/ 3 w 4"/>
                  <a:gd name="T9" fmla="*/ 4 h 4"/>
                </a:gdLst>
                <a:ahLst/>
                <a:cxnLst>
                  <a:cxn ang="0">
                    <a:pos x="T0" y="T1"/>
                  </a:cxn>
                  <a:cxn ang="0">
                    <a:pos x="T2" y="T3"/>
                  </a:cxn>
                  <a:cxn ang="0">
                    <a:pos x="T4" y="T5"/>
                  </a:cxn>
                  <a:cxn ang="0">
                    <a:pos x="T6" y="T7"/>
                  </a:cxn>
                  <a:cxn ang="0">
                    <a:pos x="T8" y="T9"/>
                  </a:cxn>
                </a:cxnLst>
                <a:rect l="0" t="0" r="r" b="b"/>
                <a:pathLst>
                  <a:path w="4" h="4">
                    <a:moveTo>
                      <a:pt x="3" y="4"/>
                    </a:moveTo>
                    <a:cubicBezTo>
                      <a:pt x="1" y="4"/>
                      <a:pt x="1" y="3"/>
                      <a:pt x="0" y="2"/>
                    </a:cubicBezTo>
                    <a:cubicBezTo>
                      <a:pt x="0" y="1"/>
                      <a:pt x="1" y="0"/>
                      <a:pt x="2" y="0"/>
                    </a:cubicBezTo>
                    <a:cubicBezTo>
                      <a:pt x="3" y="0"/>
                      <a:pt x="4" y="1"/>
                      <a:pt x="4" y="2"/>
                    </a:cubicBezTo>
                    <a:cubicBezTo>
                      <a:pt x="4" y="3"/>
                      <a:pt x="4" y="4"/>
                      <a:pt x="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32" name="Oval 3317">
                <a:extLst>
                  <a:ext uri="{FF2B5EF4-FFF2-40B4-BE49-F238E27FC236}">
                    <a16:creationId xmlns:a16="http://schemas.microsoft.com/office/drawing/2014/main" id="{DDC6D426-A7E8-8DD5-05D3-D0E7B514CFCE}"/>
                  </a:ext>
                </a:extLst>
              </p:cNvPr>
              <p:cNvSpPr>
                <a:spLocks noChangeArrowheads="1"/>
              </p:cNvSpPr>
              <p:nvPr/>
            </p:nvSpPr>
            <p:spPr bwMode="auto">
              <a:xfrm>
                <a:off x="8150288" y="537798"/>
                <a:ext cx="24829" cy="2482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33" name="Freeform 3318">
                <a:extLst>
                  <a:ext uri="{FF2B5EF4-FFF2-40B4-BE49-F238E27FC236}">
                    <a16:creationId xmlns:a16="http://schemas.microsoft.com/office/drawing/2014/main" id="{03C10077-426C-95AD-18FD-14F5DF159E3A}"/>
                  </a:ext>
                </a:extLst>
              </p:cNvPr>
              <p:cNvSpPr>
                <a:spLocks/>
              </p:cNvSpPr>
              <p:nvPr/>
            </p:nvSpPr>
            <p:spPr bwMode="auto">
              <a:xfrm>
                <a:off x="7821989" y="1042661"/>
                <a:ext cx="24829" cy="24829"/>
              </a:xfrm>
              <a:custGeom>
                <a:avLst/>
                <a:gdLst>
                  <a:gd name="T0" fmla="*/ 2 w 4"/>
                  <a:gd name="T1" fmla="*/ 4 h 4"/>
                  <a:gd name="T2" fmla="*/ 0 w 4"/>
                  <a:gd name="T3" fmla="*/ 3 h 4"/>
                  <a:gd name="T4" fmla="*/ 2 w 4"/>
                  <a:gd name="T5" fmla="*/ 1 h 4"/>
                  <a:gd name="T6" fmla="*/ 4 w 4"/>
                  <a:gd name="T7" fmla="*/ 2 h 4"/>
                  <a:gd name="T8" fmla="*/ 2 w 4"/>
                  <a:gd name="T9" fmla="*/ 4 h 4"/>
                </a:gdLst>
                <a:ahLst/>
                <a:cxnLst>
                  <a:cxn ang="0">
                    <a:pos x="T0" y="T1"/>
                  </a:cxn>
                  <a:cxn ang="0">
                    <a:pos x="T2" y="T3"/>
                  </a:cxn>
                  <a:cxn ang="0">
                    <a:pos x="T4" y="T5"/>
                  </a:cxn>
                  <a:cxn ang="0">
                    <a:pos x="T6" y="T7"/>
                  </a:cxn>
                  <a:cxn ang="0">
                    <a:pos x="T8" y="T9"/>
                  </a:cxn>
                </a:cxnLst>
                <a:rect l="0" t="0" r="r" b="b"/>
                <a:pathLst>
                  <a:path w="4" h="4">
                    <a:moveTo>
                      <a:pt x="2" y="4"/>
                    </a:moveTo>
                    <a:cubicBezTo>
                      <a:pt x="1" y="4"/>
                      <a:pt x="0" y="4"/>
                      <a:pt x="0" y="3"/>
                    </a:cubicBezTo>
                    <a:cubicBezTo>
                      <a:pt x="0" y="2"/>
                      <a:pt x="1" y="1"/>
                      <a:pt x="2" y="1"/>
                    </a:cubicBezTo>
                    <a:cubicBezTo>
                      <a:pt x="3" y="0"/>
                      <a:pt x="4" y="1"/>
                      <a:pt x="4" y="2"/>
                    </a:cubicBezTo>
                    <a:cubicBezTo>
                      <a:pt x="4" y="3"/>
                      <a:pt x="3" y="4"/>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34" name="Freeform 3319">
                <a:extLst>
                  <a:ext uri="{FF2B5EF4-FFF2-40B4-BE49-F238E27FC236}">
                    <a16:creationId xmlns:a16="http://schemas.microsoft.com/office/drawing/2014/main" id="{15684F7F-BBEF-57F9-0F73-71070B7E6AB1}"/>
                  </a:ext>
                </a:extLst>
              </p:cNvPr>
              <p:cNvSpPr>
                <a:spLocks/>
              </p:cNvSpPr>
              <p:nvPr/>
            </p:nvSpPr>
            <p:spPr bwMode="auto">
              <a:xfrm>
                <a:off x="8404098" y="1177842"/>
                <a:ext cx="27588" cy="27588"/>
              </a:xfrm>
              <a:custGeom>
                <a:avLst/>
                <a:gdLst>
                  <a:gd name="T0" fmla="*/ 3 w 4"/>
                  <a:gd name="T1" fmla="*/ 4 h 4"/>
                  <a:gd name="T2" fmla="*/ 1 w 4"/>
                  <a:gd name="T3" fmla="*/ 3 h 4"/>
                  <a:gd name="T4" fmla="*/ 2 w 4"/>
                  <a:gd name="T5" fmla="*/ 0 h 4"/>
                  <a:gd name="T6" fmla="*/ 4 w 4"/>
                  <a:gd name="T7" fmla="*/ 2 h 4"/>
                  <a:gd name="T8" fmla="*/ 3 w 4"/>
                  <a:gd name="T9" fmla="*/ 4 h 4"/>
                </a:gdLst>
                <a:ahLst/>
                <a:cxnLst>
                  <a:cxn ang="0">
                    <a:pos x="T0" y="T1"/>
                  </a:cxn>
                  <a:cxn ang="0">
                    <a:pos x="T2" y="T3"/>
                  </a:cxn>
                  <a:cxn ang="0">
                    <a:pos x="T4" y="T5"/>
                  </a:cxn>
                  <a:cxn ang="0">
                    <a:pos x="T6" y="T7"/>
                  </a:cxn>
                  <a:cxn ang="0">
                    <a:pos x="T8" y="T9"/>
                  </a:cxn>
                </a:cxnLst>
                <a:rect l="0" t="0" r="r" b="b"/>
                <a:pathLst>
                  <a:path w="4" h="4">
                    <a:moveTo>
                      <a:pt x="3" y="4"/>
                    </a:moveTo>
                    <a:cubicBezTo>
                      <a:pt x="2" y="4"/>
                      <a:pt x="1" y="4"/>
                      <a:pt x="1" y="3"/>
                    </a:cubicBezTo>
                    <a:cubicBezTo>
                      <a:pt x="0" y="1"/>
                      <a:pt x="1" y="1"/>
                      <a:pt x="2" y="0"/>
                    </a:cubicBezTo>
                    <a:cubicBezTo>
                      <a:pt x="3" y="0"/>
                      <a:pt x="4" y="1"/>
                      <a:pt x="4" y="2"/>
                    </a:cubicBezTo>
                    <a:cubicBezTo>
                      <a:pt x="4" y="3"/>
                      <a:pt x="4" y="4"/>
                      <a:pt x="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35" name="Freeform 3320">
                <a:extLst>
                  <a:ext uri="{FF2B5EF4-FFF2-40B4-BE49-F238E27FC236}">
                    <a16:creationId xmlns:a16="http://schemas.microsoft.com/office/drawing/2014/main" id="{9F002AC9-0F7E-A9D8-AB2F-25558F3DCACB}"/>
                  </a:ext>
                </a:extLst>
              </p:cNvPr>
              <p:cNvSpPr>
                <a:spLocks/>
              </p:cNvSpPr>
              <p:nvPr/>
            </p:nvSpPr>
            <p:spPr bwMode="auto">
              <a:xfrm>
                <a:off x="8423410" y="1848233"/>
                <a:ext cx="27588" cy="24829"/>
              </a:xfrm>
              <a:custGeom>
                <a:avLst/>
                <a:gdLst>
                  <a:gd name="T0" fmla="*/ 2 w 4"/>
                  <a:gd name="T1" fmla="*/ 4 h 4"/>
                  <a:gd name="T2" fmla="*/ 0 w 4"/>
                  <a:gd name="T3" fmla="*/ 2 h 4"/>
                  <a:gd name="T4" fmla="*/ 2 w 4"/>
                  <a:gd name="T5" fmla="*/ 0 h 4"/>
                  <a:gd name="T6" fmla="*/ 4 w 4"/>
                  <a:gd name="T7" fmla="*/ 1 h 4"/>
                  <a:gd name="T8" fmla="*/ 2 w 4"/>
                  <a:gd name="T9" fmla="*/ 4 h 4"/>
                </a:gdLst>
                <a:ahLst/>
                <a:cxnLst>
                  <a:cxn ang="0">
                    <a:pos x="T0" y="T1"/>
                  </a:cxn>
                  <a:cxn ang="0">
                    <a:pos x="T2" y="T3"/>
                  </a:cxn>
                  <a:cxn ang="0">
                    <a:pos x="T4" y="T5"/>
                  </a:cxn>
                  <a:cxn ang="0">
                    <a:pos x="T6" y="T7"/>
                  </a:cxn>
                  <a:cxn ang="0">
                    <a:pos x="T8" y="T9"/>
                  </a:cxn>
                </a:cxnLst>
                <a:rect l="0" t="0" r="r" b="b"/>
                <a:pathLst>
                  <a:path w="4" h="4">
                    <a:moveTo>
                      <a:pt x="2" y="4"/>
                    </a:moveTo>
                    <a:cubicBezTo>
                      <a:pt x="1" y="4"/>
                      <a:pt x="0" y="3"/>
                      <a:pt x="0" y="2"/>
                    </a:cubicBezTo>
                    <a:cubicBezTo>
                      <a:pt x="0" y="1"/>
                      <a:pt x="1" y="0"/>
                      <a:pt x="2" y="0"/>
                    </a:cubicBezTo>
                    <a:cubicBezTo>
                      <a:pt x="3" y="0"/>
                      <a:pt x="4" y="0"/>
                      <a:pt x="4" y="1"/>
                    </a:cubicBezTo>
                    <a:cubicBezTo>
                      <a:pt x="4" y="3"/>
                      <a:pt x="3" y="3"/>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36" name="Freeform 3321">
                <a:extLst>
                  <a:ext uri="{FF2B5EF4-FFF2-40B4-BE49-F238E27FC236}">
                    <a16:creationId xmlns:a16="http://schemas.microsoft.com/office/drawing/2014/main" id="{3C99489F-0998-3D56-2CE4-34053B828675}"/>
                  </a:ext>
                </a:extLst>
              </p:cNvPr>
              <p:cNvSpPr>
                <a:spLocks/>
              </p:cNvSpPr>
              <p:nvPr/>
            </p:nvSpPr>
            <p:spPr bwMode="auto">
              <a:xfrm>
                <a:off x="12186427" y="3230397"/>
                <a:ext cx="44141" cy="52417"/>
              </a:xfrm>
              <a:custGeom>
                <a:avLst/>
                <a:gdLst>
                  <a:gd name="T0" fmla="*/ 0 w 7"/>
                  <a:gd name="T1" fmla="*/ 3 h 8"/>
                  <a:gd name="T2" fmla="*/ 4 w 7"/>
                  <a:gd name="T3" fmla="*/ 1 h 8"/>
                  <a:gd name="T4" fmla="*/ 7 w 7"/>
                  <a:gd name="T5" fmla="*/ 5 h 8"/>
                  <a:gd name="T6" fmla="*/ 2 w 7"/>
                  <a:gd name="T7" fmla="*/ 7 h 8"/>
                  <a:gd name="T8" fmla="*/ 0 w 7"/>
                  <a:gd name="T9" fmla="*/ 3 h 8"/>
                </a:gdLst>
                <a:ahLst/>
                <a:cxnLst>
                  <a:cxn ang="0">
                    <a:pos x="T0" y="T1"/>
                  </a:cxn>
                  <a:cxn ang="0">
                    <a:pos x="T2" y="T3"/>
                  </a:cxn>
                  <a:cxn ang="0">
                    <a:pos x="T4" y="T5"/>
                  </a:cxn>
                  <a:cxn ang="0">
                    <a:pos x="T6" y="T7"/>
                  </a:cxn>
                  <a:cxn ang="0">
                    <a:pos x="T8" y="T9"/>
                  </a:cxn>
                </a:cxnLst>
                <a:rect l="0" t="0" r="r" b="b"/>
                <a:pathLst>
                  <a:path w="7" h="8">
                    <a:moveTo>
                      <a:pt x="0" y="3"/>
                    </a:moveTo>
                    <a:cubicBezTo>
                      <a:pt x="1" y="1"/>
                      <a:pt x="3" y="0"/>
                      <a:pt x="4" y="1"/>
                    </a:cubicBezTo>
                    <a:cubicBezTo>
                      <a:pt x="6" y="1"/>
                      <a:pt x="7" y="3"/>
                      <a:pt x="7" y="5"/>
                    </a:cubicBezTo>
                    <a:cubicBezTo>
                      <a:pt x="6" y="7"/>
                      <a:pt x="4" y="8"/>
                      <a:pt x="2" y="7"/>
                    </a:cubicBezTo>
                    <a:cubicBezTo>
                      <a:pt x="1" y="7"/>
                      <a:pt x="0" y="5"/>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37" name="Freeform 3322">
                <a:extLst>
                  <a:ext uri="{FF2B5EF4-FFF2-40B4-BE49-F238E27FC236}">
                    <a16:creationId xmlns:a16="http://schemas.microsoft.com/office/drawing/2014/main" id="{52777EF5-7E2B-47AC-C6CC-B93EB55662DC}"/>
                  </a:ext>
                </a:extLst>
              </p:cNvPr>
              <p:cNvSpPr>
                <a:spLocks/>
              </p:cNvSpPr>
              <p:nvPr/>
            </p:nvSpPr>
            <p:spPr bwMode="auto">
              <a:xfrm>
                <a:off x="11529830" y="3459378"/>
                <a:ext cx="46900" cy="52417"/>
              </a:xfrm>
              <a:custGeom>
                <a:avLst/>
                <a:gdLst>
                  <a:gd name="T0" fmla="*/ 0 w 7"/>
                  <a:gd name="T1" fmla="*/ 3 h 8"/>
                  <a:gd name="T2" fmla="*/ 4 w 7"/>
                  <a:gd name="T3" fmla="*/ 1 h 8"/>
                  <a:gd name="T4" fmla="*/ 7 w 7"/>
                  <a:gd name="T5" fmla="*/ 5 h 8"/>
                  <a:gd name="T6" fmla="*/ 2 w 7"/>
                  <a:gd name="T7" fmla="*/ 7 h 8"/>
                  <a:gd name="T8" fmla="*/ 0 w 7"/>
                  <a:gd name="T9" fmla="*/ 3 h 8"/>
                </a:gdLst>
                <a:ahLst/>
                <a:cxnLst>
                  <a:cxn ang="0">
                    <a:pos x="T0" y="T1"/>
                  </a:cxn>
                  <a:cxn ang="0">
                    <a:pos x="T2" y="T3"/>
                  </a:cxn>
                  <a:cxn ang="0">
                    <a:pos x="T4" y="T5"/>
                  </a:cxn>
                  <a:cxn ang="0">
                    <a:pos x="T6" y="T7"/>
                  </a:cxn>
                  <a:cxn ang="0">
                    <a:pos x="T8" y="T9"/>
                  </a:cxn>
                </a:cxnLst>
                <a:rect l="0" t="0" r="r" b="b"/>
                <a:pathLst>
                  <a:path w="7" h="8">
                    <a:moveTo>
                      <a:pt x="0" y="3"/>
                    </a:moveTo>
                    <a:cubicBezTo>
                      <a:pt x="1" y="1"/>
                      <a:pt x="3" y="0"/>
                      <a:pt x="4" y="1"/>
                    </a:cubicBezTo>
                    <a:cubicBezTo>
                      <a:pt x="6" y="1"/>
                      <a:pt x="7" y="3"/>
                      <a:pt x="7" y="5"/>
                    </a:cubicBezTo>
                    <a:cubicBezTo>
                      <a:pt x="6" y="7"/>
                      <a:pt x="4" y="8"/>
                      <a:pt x="2" y="7"/>
                    </a:cubicBezTo>
                    <a:cubicBezTo>
                      <a:pt x="1" y="7"/>
                      <a:pt x="0" y="5"/>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38" name="Freeform 3323">
                <a:extLst>
                  <a:ext uri="{FF2B5EF4-FFF2-40B4-BE49-F238E27FC236}">
                    <a16:creationId xmlns:a16="http://schemas.microsoft.com/office/drawing/2014/main" id="{B5A74ED6-8117-91BA-3AF8-BF906DD27C73}"/>
                  </a:ext>
                </a:extLst>
              </p:cNvPr>
              <p:cNvSpPr>
                <a:spLocks/>
              </p:cNvSpPr>
              <p:nvPr/>
            </p:nvSpPr>
            <p:spPr bwMode="auto">
              <a:xfrm>
                <a:off x="12296779" y="3525590"/>
                <a:ext cx="38623" cy="38623"/>
              </a:xfrm>
              <a:custGeom>
                <a:avLst/>
                <a:gdLst>
                  <a:gd name="T0" fmla="*/ 0 w 6"/>
                  <a:gd name="T1" fmla="*/ 2 h 6"/>
                  <a:gd name="T2" fmla="*/ 3 w 6"/>
                  <a:gd name="T3" fmla="*/ 1 h 6"/>
                  <a:gd name="T4" fmla="*/ 5 w 6"/>
                  <a:gd name="T5" fmla="*/ 4 h 6"/>
                  <a:gd name="T6" fmla="*/ 2 w 6"/>
                  <a:gd name="T7" fmla="*/ 6 h 6"/>
                  <a:gd name="T8" fmla="*/ 0 w 6"/>
                  <a:gd name="T9" fmla="*/ 2 h 6"/>
                </a:gdLst>
                <a:ahLst/>
                <a:cxnLst>
                  <a:cxn ang="0">
                    <a:pos x="T0" y="T1"/>
                  </a:cxn>
                  <a:cxn ang="0">
                    <a:pos x="T2" y="T3"/>
                  </a:cxn>
                  <a:cxn ang="0">
                    <a:pos x="T4" y="T5"/>
                  </a:cxn>
                  <a:cxn ang="0">
                    <a:pos x="T6" y="T7"/>
                  </a:cxn>
                  <a:cxn ang="0">
                    <a:pos x="T8" y="T9"/>
                  </a:cxn>
                </a:cxnLst>
                <a:rect l="0" t="0" r="r" b="b"/>
                <a:pathLst>
                  <a:path w="6" h="6">
                    <a:moveTo>
                      <a:pt x="0" y="2"/>
                    </a:moveTo>
                    <a:cubicBezTo>
                      <a:pt x="0" y="1"/>
                      <a:pt x="2" y="0"/>
                      <a:pt x="3" y="1"/>
                    </a:cubicBezTo>
                    <a:cubicBezTo>
                      <a:pt x="5" y="1"/>
                      <a:pt x="6" y="3"/>
                      <a:pt x="5" y="4"/>
                    </a:cubicBezTo>
                    <a:cubicBezTo>
                      <a:pt x="5" y="5"/>
                      <a:pt x="3" y="6"/>
                      <a:pt x="2" y="6"/>
                    </a:cubicBezTo>
                    <a:cubicBezTo>
                      <a:pt x="0" y="5"/>
                      <a:pt x="0" y="4"/>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39" name="Freeform 3324">
                <a:extLst>
                  <a:ext uri="{FF2B5EF4-FFF2-40B4-BE49-F238E27FC236}">
                    <a16:creationId xmlns:a16="http://schemas.microsoft.com/office/drawing/2014/main" id="{73162E3E-4E72-99BB-12E6-2909C4E61372}"/>
                  </a:ext>
                </a:extLst>
              </p:cNvPr>
              <p:cNvSpPr>
                <a:spLocks/>
              </p:cNvSpPr>
              <p:nvPr/>
            </p:nvSpPr>
            <p:spPr bwMode="auto">
              <a:xfrm>
                <a:off x="11830540" y="3826300"/>
                <a:ext cx="41382" cy="38623"/>
              </a:xfrm>
              <a:custGeom>
                <a:avLst/>
                <a:gdLst>
                  <a:gd name="T0" fmla="*/ 0 w 6"/>
                  <a:gd name="T1" fmla="*/ 3 h 6"/>
                  <a:gd name="T2" fmla="*/ 3 w 6"/>
                  <a:gd name="T3" fmla="*/ 1 h 6"/>
                  <a:gd name="T4" fmla="*/ 5 w 6"/>
                  <a:gd name="T5" fmla="*/ 4 h 6"/>
                  <a:gd name="T6" fmla="*/ 2 w 6"/>
                  <a:gd name="T7" fmla="*/ 6 h 6"/>
                  <a:gd name="T8" fmla="*/ 0 w 6"/>
                  <a:gd name="T9" fmla="*/ 3 h 6"/>
                </a:gdLst>
                <a:ahLst/>
                <a:cxnLst>
                  <a:cxn ang="0">
                    <a:pos x="T0" y="T1"/>
                  </a:cxn>
                  <a:cxn ang="0">
                    <a:pos x="T2" y="T3"/>
                  </a:cxn>
                  <a:cxn ang="0">
                    <a:pos x="T4" y="T5"/>
                  </a:cxn>
                  <a:cxn ang="0">
                    <a:pos x="T6" y="T7"/>
                  </a:cxn>
                  <a:cxn ang="0">
                    <a:pos x="T8" y="T9"/>
                  </a:cxn>
                </a:cxnLst>
                <a:rect l="0" t="0" r="r" b="b"/>
                <a:pathLst>
                  <a:path w="6" h="6">
                    <a:moveTo>
                      <a:pt x="0" y="3"/>
                    </a:moveTo>
                    <a:cubicBezTo>
                      <a:pt x="1" y="1"/>
                      <a:pt x="2" y="0"/>
                      <a:pt x="3" y="1"/>
                    </a:cubicBezTo>
                    <a:cubicBezTo>
                      <a:pt x="5" y="1"/>
                      <a:pt x="6" y="3"/>
                      <a:pt x="5" y="4"/>
                    </a:cubicBezTo>
                    <a:cubicBezTo>
                      <a:pt x="5" y="5"/>
                      <a:pt x="3" y="6"/>
                      <a:pt x="2" y="6"/>
                    </a:cubicBezTo>
                    <a:cubicBezTo>
                      <a:pt x="0" y="5"/>
                      <a:pt x="0" y="4"/>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40" name="Freeform 3325">
                <a:extLst>
                  <a:ext uri="{FF2B5EF4-FFF2-40B4-BE49-F238E27FC236}">
                    <a16:creationId xmlns:a16="http://schemas.microsoft.com/office/drawing/2014/main" id="{4B6716E7-1B21-46EF-3F8E-61AF7407E183}"/>
                  </a:ext>
                </a:extLst>
              </p:cNvPr>
              <p:cNvSpPr>
                <a:spLocks/>
              </p:cNvSpPr>
              <p:nvPr/>
            </p:nvSpPr>
            <p:spPr bwMode="auto">
              <a:xfrm>
                <a:off x="12820953" y="3177980"/>
                <a:ext cx="33106" cy="38623"/>
              </a:xfrm>
              <a:custGeom>
                <a:avLst/>
                <a:gdLst>
                  <a:gd name="T0" fmla="*/ 0 w 5"/>
                  <a:gd name="T1" fmla="*/ 2 h 6"/>
                  <a:gd name="T2" fmla="*/ 3 w 5"/>
                  <a:gd name="T3" fmla="*/ 0 h 6"/>
                  <a:gd name="T4" fmla="*/ 5 w 5"/>
                  <a:gd name="T5" fmla="*/ 4 h 6"/>
                  <a:gd name="T6" fmla="*/ 2 w 5"/>
                  <a:gd name="T7" fmla="*/ 5 h 6"/>
                  <a:gd name="T8" fmla="*/ 0 w 5"/>
                  <a:gd name="T9" fmla="*/ 2 h 6"/>
                </a:gdLst>
                <a:ahLst/>
                <a:cxnLst>
                  <a:cxn ang="0">
                    <a:pos x="T0" y="T1"/>
                  </a:cxn>
                  <a:cxn ang="0">
                    <a:pos x="T2" y="T3"/>
                  </a:cxn>
                  <a:cxn ang="0">
                    <a:pos x="T4" y="T5"/>
                  </a:cxn>
                  <a:cxn ang="0">
                    <a:pos x="T6" y="T7"/>
                  </a:cxn>
                  <a:cxn ang="0">
                    <a:pos x="T8" y="T9"/>
                  </a:cxn>
                </a:cxnLst>
                <a:rect l="0" t="0" r="r" b="b"/>
                <a:pathLst>
                  <a:path w="5" h="6">
                    <a:moveTo>
                      <a:pt x="0" y="2"/>
                    </a:moveTo>
                    <a:cubicBezTo>
                      <a:pt x="0" y="1"/>
                      <a:pt x="2" y="0"/>
                      <a:pt x="3" y="0"/>
                    </a:cubicBezTo>
                    <a:cubicBezTo>
                      <a:pt x="5" y="1"/>
                      <a:pt x="5" y="2"/>
                      <a:pt x="5" y="4"/>
                    </a:cubicBezTo>
                    <a:cubicBezTo>
                      <a:pt x="5" y="5"/>
                      <a:pt x="3" y="6"/>
                      <a:pt x="2" y="5"/>
                    </a:cubicBezTo>
                    <a:cubicBezTo>
                      <a:pt x="0" y="5"/>
                      <a:pt x="0" y="3"/>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41" name="Freeform 3326">
                <a:extLst>
                  <a:ext uri="{FF2B5EF4-FFF2-40B4-BE49-F238E27FC236}">
                    <a16:creationId xmlns:a16="http://schemas.microsoft.com/office/drawing/2014/main" id="{FC5ABFD1-0554-C649-DC2D-E387C46C6F43}"/>
                  </a:ext>
                </a:extLst>
              </p:cNvPr>
              <p:cNvSpPr>
                <a:spLocks/>
              </p:cNvSpPr>
              <p:nvPr/>
            </p:nvSpPr>
            <p:spPr bwMode="auto">
              <a:xfrm>
                <a:off x="12525761" y="3169703"/>
                <a:ext cx="38623" cy="41382"/>
              </a:xfrm>
              <a:custGeom>
                <a:avLst/>
                <a:gdLst>
                  <a:gd name="T0" fmla="*/ 0 w 6"/>
                  <a:gd name="T1" fmla="*/ 2 h 6"/>
                  <a:gd name="T2" fmla="*/ 4 w 6"/>
                  <a:gd name="T3" fmla="*/ 0 h 6"/>
                  <a:gd name="T4" fmla="*/ 5 w 6"/>
                  <a:gd name="T5" fmla="*/ 4 h 6"/>
                  <a:gd name="T6" fmla="*/ 2 w 6"/>
                  <a:gd name="T7" fmla="*/ 5 h 6"/>
                  <a:gd name="T8" fmla="*/ 0 w 6"/>
                  <a:gd name="T9" fmla="*/ 2 h 6"/>
                </a:gdLst>
                <a:ahLst/>
                <a:cxnLst>
                  <a:cxn ang="0">
                    <a:pos x="T0" y="T1"/>
                  </a:cxn>
                  <a:cxn ang="0">
                    <a:pos x="T2" y="T3"/>
                  </a:cxn>
                  <a:cxn ang="0">
                    <a:pos x="T4" y="T5"/>
                  </a:cxn>
                  <a:cxn ang="0">
                    <a:pos x="T6" y="T7"/>
                  </a:cxn>
                  <a:cxn ang="0">
                    <a:pos x="T8" y="T9"/>
                  </a:cxn>
                </a:cxnLst>
                <a:rect l="0" t="0" r="r" b="b"/>
                <a:pathLst>
                  <a:path w="6" h="6">
                    <a:moveTo>
                      <a:pt x="0" y="2"/>
                    </a:moveTo>
                    <a:cubicBezTo>
                      <a:pt x="1" y="1"/>
                      <a:pt x="2" y="0"/>
                      <a:pt x="4" y="0"/>
                    </a:cubicBezTo>
                    <a:cubicBezTo>
                      <a:pt x="5" y="1"/>
                      <a:pt x="6" y="2"/>
                      <a:pt x="5" y="4"/>
                    </a:cubicBezTo>
                    <a:cubicBezTo>
                      <a:pt x="5" y="5"/>
                      <a:pt x="4" y="6"/>
                      <a:pt x="2" y="5"/>
                    </a:cubicBezTo>
                    <a:cubicBezTo>
                      <a:pt x="1" y="5"/>
                      <a:pt x="0" y="3"/>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42" name="Freeform 3327">
                <a:extLst>
                  <a:ext uri="{FF2B5EF4-FFF2-40B4-BE49-F238E27FC236}">
                    <a16:creationId xmlns:a16="http://schemas.microsoft.com/office/drawing/2014/main" id="{3ECD79A7-9FDC-5D9D-18AF-E7A10574CC8E}"/>
                  </a:ext>
                </a:extLst>
              </p:cNvPr>
              <p:cNvSpPr>
                <a:spLocks/>
              </p:cNvSpPr>
              <p:nvPr/>
            </p:nvSpPr>
            <p:spPr bwMode="auto">
              <a:xfrm>
                <a:off x="11033244" y="3368337"/>
                <a:ext cx="38623" cy="38623"/>
              </a:xfrm>
              <a:custGeom>
                <a:avLst/>
                <a:gdLst>
                  <a:gd name="T0" fmla="*/ 0 w 6"/>
                  <a:gd name="T1" fmla="*/ 2 h 6"/>
                  <a:gd name="T2" fmla="*/ 3 w 6"/>
                  <a:gd name="T3" fmla="*/ 1 h 6"/>
                  <a:gd name="T4" fmla="*/ 5 w 6"/>
                  <a:gd name="T5" fmla="*/ 4 h 6"/>
                  <a:gd name="T6" fmla="*/ 2 w 6"/>
                  <a:gd name="T7" fmla="*/ 6 h 6"/>
                  <a:gd name="T8" fmla="*/ 0 w 6"/>
                  <a:gd name="T9" fmla="*/ 2 h 6"/>
                </a:gdLst>
                <a:ahLst/>
                <a:cxnLst>
                  <a:cxn ang="0">
                    <a:pos x="T0" y="T1"/>
                  </a:cxn>
                  <a:cxn ang="0">
                    <a:pos x="T2" y="T3"/>
                  </a:cxn>
                  <a:cxn ang="0">
                    <a:pos x="T4" y="T5"/>
                  </a:cxn>
                  <a:cxn ang="0">
                    <a:pos x="T6" y="T7"/>
                  </a:cxn>
                  <a:cxn ang="0">
                    <a:pos x="T8" y="T9"/>
                  </a:cxn>
                </a:cxnLst>
                <a:rect l="0" t="0" r="r" b="b"/>
                <a:pathLst>
                  <a:path w="6" h="6">
                    <a:moveTo>
                      <a:pt x="0" y="2"/>
                    </a:moveTo>
                    <a:cubicBezTo>
                      <a:pt x="0" y="1"/>
                      <a:pt x="2" y="0"/>
                      <a:pt x="3" y="1"/>
                    </a:cubicBezTo>
                    <a:cubicBezTo>
                      <a:pt x="5" y="1"/>
                      <a:pt x="6" y="3"/>
                      <a:pt x="5" y="4"/>
                    </a:cubicBezTo>
                    <a:cubicBezTo>
                      <a:pt x="5" y="5"/>
                      <a:pt x="3" y="6"/>
                      <a:pt x="2" y="6"/>
                    </a:cubicBezTo>
                    <a:cubicBezTo>
                      <a:pt x="0" y="5"/>
                      <a:pt x="0" y="4"/>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43" name="Freeform 3328">
                <a:extLst>
                  <a:ext uri="{FF2B5EF4-FFF2-40B4-BE49-F238E27FC236}">
                    <a16:creationId xmlns:a16="http://schemas.microsoft.com/office/drawing/2014/main" id="{79138D22-C199-109D-950F-E0642ACB8E8A}"/>
                  </a:ext>
                </a:extLst>
              </p:cNvPr>
              <p:cNvSpPr>
                <a:spLocks/>
              </p:cNvSpPr>
              <p:nvPr/>
            </p:nvSpPr>
            <p:spPr bwMode="auto">
              <a:xfrm>
                <a:off x="10829092" y="3773883"/>
                <a:ext cx="38623" cy="38623"/>
              </a:xfrm>
              <a:custGeom>
                <a:avLst/>
                <a:gdLst>
                  <a:gd name="T0" fmla="*/ 1 w 6"/>
                  <a:gd name="T1" fmla="*/ 2 h 6"/>
                  <a:gd name="T2" fmla="*/ 4 w 6"/>
                  <a:gd name="T3" fmla="*/ 0 h 6"/>
                  <a:gd name="T4" fmla="*/ 6 w 6"/>
                  <a:gd name="T5" fmla="*/ 3 h 6"/>
                  <a:gd name="T6" fmla="*/ 2 w 6"/>
                  <a:gd name="T7" fmla="*/ 5 h 6"/>
                  <a:gd name="T8" fmla="*/ 1 w 6"/>
                  <a:gd name="T9" fmla="*/ 2 h 6"/>
                </a:gdLst>
                <a:ahLst/>
                <a:cxnLst>
                  <a:cxn ang="0">
                    <a:pos x="T0" y="T1"/>
                  </a:cxn>
                  <a:cxn ang="0">
                    <a:pos x="T2" y="T3"/>
                  </a:cxn>
                  <a:cxn ang="0">
                    <a:pos x="T4" y="T5"/>
                  </a:cxn>
                  <a:cxn ang="0">
                    <a:pos x="T6" y="T7"/>
                  </a:cxn>
                  <a:cxn ang="0">
                    <a:pos x="T8" y="T9"/>
                  </a:cxn>
                </a:cxnLst>
                <a:rect l="0" t="0" r="r" b="b"/>
                <a:pathLst>
                  <a:path w="6" h="6">
                    <a:moveTo>
                      <a:pt x="1" y="2"/>
                    </a:moveTo>
                    <a:cubicBezTo>
                      <a:pt x="1" y="1"/>
                      <a:pt x="3" y="0"/>
                      <a:pt x="4" y="0"/>
                    </a:cubicBezTo>
                    <a:cubicBezTo>
                      <a:pt x="5" y="1"/>
                      <a:pt x="6" y="2"/>
                      <a:pt x="6" y="3"/>
                    </a:cubicBezTo>
                    <a:cubicBezTo>
                      <a:pt x="5" y="5"/>
                      <a:pt x="4" y="6"/>
                      <a:pt x="2" y="5"/>
                    </a:cubicBezTo>
                    <a:cubicBezTo>
                      <a:pt x="1" y="5"/>
                      <a:pt x="0" y="3"/>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44" name="Freeform 3329">
                <a:extLst>
                  <a:ext uri="{FF2B5EF4-FFF2-40B4-BE49-F238E27FC236}">
                    <a16:creationId xmlns:a16="http://schemas.microsoft.com/office/drawing/2014/main" id="{5072DF4B-D315-8AD2-3420-54D2905A515A}"/>
                  </a:ext>
                </a:extLst>
              </p:cNvPr>
              <p:cNvSpPr>
                <a:spLocks/>
              </p:cNvSpPr>
              <p:nvPr/>
            </p:nvSpPr>
            <p:spPr bwMode="auto">
              <a:xfrm>
                <a:off x="12815436" y="3635942"/>
                <a:ext cx="38623" cy="38623"/>
              </a:xfrm>
              <a:custGeom>
                <a:avLst/>
                <a:gdLst>
                  <a:gd name="T0" fmla="*/ 0 w 6"/>
                  <a:gd name="T1" fmla="*/ 2 h 6"/>
                  <a:gd name="T2" fmla="*/ 4 w 6"/>
                  <a:gd name="T3" fmla="*/ 0 h 6"/>
                  <a:gd name="T4" fmla="*/ 5 w 6"/>
                  <a:gd name="T5" fmla="*/ 4 h 6"/>
                  <a:gd name="T6" fmla="*/ 2 w 6"/>
                  <a:gd name="T7" fmla="*/ 6 h 6"/>
                  <a:gd name="T8" fmla="*/ 0 w 6"/>
                  <a:gd name="T9" fmla="*/ 2 h 6"/>
                </a:gdLst>
                <a:ahLst/>
                <a:cxnLst>
                  <a:cxn ang="0">
                    <a:pos x="T0" y="T1"/>
                  </a:cxn>
                  <a:cxn ang="0">
                    <a:pos x="T2" y="T3"/>
                  </a:cxn>
                  <a:cxn ang="0">
                    <a:pos x="T4" y="T5"/>
                  </a:cxn>
                  <a:cxn ang="0">
                    <a:pos x="T6" y="T7"/>
                  </a:cxn>
                  <a:cxn ang="0">
                    <a:pos x="T8" y="T9"/>
                  </a:cxn>
                </a:cxnLst>
                <a:rect l="0" t="0" r="r" b="b"/>
                <a:pathLst>
                  <a:path w="6" h="6">
                    <a:moveTo>
                      <a:pt x="0" y="2"/>
                    </a:moveTo>
                    <a:cubicBezTo>
                      <a:pt x="1" y="1"/>
                      <a:pt x="2" y="0"/>
                      <a:pt x="4" y="0"/>
                    </a:cubicBezTo>
                    <a:cubicBezTo>
                      <a:pt x="5" y="1"/>
                      <a:pt x="6" y="2"/>
                      <a:pt x="5" y="4"/>
                    </a:cubicBezTo>
                    <a:cubicBezTo>
                      <a:pt x="5" y="5"/>
                      <a:pt x="4" y="6"/>
                      <a:pt x="2" y="6"/>
                    </a:cubicBezTo>
                    <a:cubicBezTo>
                      <a:pt x="1" y="5"/>
                      <a:pt x="0" y="4"/>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45" name="Freeform 3330">
                <a:extLst>
                  <a:ext uri="{FF2B5EF4-FFF2-40B4-BE49-F238E27FC236}">
                    <a16:creationId xmlns:a16="http://schemas.microsoft.com/office/drawing/2014/main" id="{A0A12F52-3B55-4E79-9066-70D47E17E69C}"/>
                  </a:ext>
                </a:extLst>
              </p:cNvPr>
              <p:cNvSpPr>
                <a:spLocks/>
              </p:cNvSpPr>
              <p:nvPr/>
            </p:nvSpPr>
            <p:spPr bwMode="auto">
              <a:xfrm>
                <a:off x="12605766" y="3459378"/>
                <a:ext cx="33106" cy="24829"/>
              </a:xfrm>
              <a:custGeom>
                <a:avLst/>
                <a:gdLst>
                  <a:gd name="T0" fmla="*/ 1 w 5"/>
                  <a:gd name="T1" fmla="*/ 1 h 4"/>
                  <a:gd name="T2" fmla="*/ 3 w 5"/>
                  <a:gd name="T3" fmla="*/ 0 h 4"/>
                  <a:gd name="T4" fmla="*/ 4 w 5"/>
                  <a:gd name="T5" fmla="*/ 2 h 4"/>
                  <a:gd name="T6" fmla="*/ 2 w 5"/>
                  <a:gd name="T7" fmla="*/ 4 h 4"/>
                  <a:gd name="T8" fmla="*/ 1 w 5"/>
                  <a:gd name="T9" fmla="*/ 1 h 4"/>
                </a:gdLst>
                <a:ahLst/>
                <a:cxnLst>
                  <a:cxn ang="0">
                    <a:pos x="T0" y="T1"/>
                  </a:cxn>
                  <a:cxn ang="0">
                    <a:pos x="T2" y="T3"/>
                  </a:cxn>
                  <a:cxn ang="0">
                    <a:pos x="T4" y="T5"/>
                  </a:cxn>
                  <a:cxn ang="0">
                    <a:pos x="T6" y="T7"/>
                  </a:cxn>
                  <a:cxn ang="0">
                    <a:pos x="T8" y="T9"/>
                  </a:cxn>
                </a:cxnLst>
                <a:rect l="0" t="0" r="r" b="b"/>
                <a:pathLst>
                  <a:path w="5" h="4">
                    <a:moveTo>
                      <a:pt x="1" y="1"/>
                    </a:moveTo>
                    <a:cubicBezTo>
                      <a:pt x="1" y="0"/>
                      <a:pt x="2" y="0"/>
                      <a:pt x="3" y="0"/>
                    </a:cubicBezTo>
                    <a:cubicBezTo>
                      <a:pt x="4" y="0"/>
                      <a:pt x="5" y="1"/>
                      <a:pt x="4" y="2"/>
                    </a:cubicBezTo>
                    <a:cubicBezTo>
                      <a:pt x="4" y="3"/>
                      <a:pt x="3" y="4"/>
                      <a:pt x="2" y="4"/>
                    </a:cubicBezTo>
                    <a:cubicBezTo>
                      <a:pt x="1" y="3"/>
                      <a:pt x="0" y="2"/>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46" name="Freeform 3331">
                <a:extLst>
                  <a:ext uri="{FF2B5EF4-FFF2-40B4-BE49-F238E27FC236}">
                    <a16:creationId xmlns:a16="http://schemas.microsoft.com/office/drawing/2014/main" id="{ABD106C0-D7C2-43F7-B6F6-61CE37453B36}"/>
                  </a:ext>
                </a:extLst>
              </p:cNvPr>
              <p:cNvSpPr>
                <a:spLocks/>
              </p:cNvSpPr>
              <p:nvPr/>
            </p:nvSpPr>
            <p:spPr bwMode="auto">
              <a:xfrm>
                <a:off x="13069246" y="3693877"/>
                <a:ext cx="27588" cy="27588"/>
              </a:xfrm>
              <a:custGeom>
                <a:avLst/>
                <a:gdLst>
                  <a:gd name="T0" fmla="*/ 0 w 4"/>
                  <a:gd name="T1" fmla="*/ 1 h 4"/>
                  <a:gd name="T2" fmla="*/ 2 w 4"/>
                  <a:gd name="T3" fmla="*/ 0 h 4"/>
                  <a:gd name="T4" fmla="*/ 4 w 4"/>
                  <a:gd name="T5" fmla="*/ 2 h 4"/>
                  <a:gd name="T6" fmla="*/ 1 w 4"/>
                  <a:gd name="T7" fmla="*/ 4 h 4"/>
                  <a:gd name="T8" fmla="*/ 0 w 4"/>
                  <a:gd name="T9" fmla="*/ 1 h 4"/>
                </a:gdLst>
                <a:ahLst/>
                <a:cxnLst>
                  <a:cxn ang="0">
                    <a:pos x="T0" y="T1"/>
                  </a:cxn>
                  <a:cxn ang="0">
                    <a:pos x="T2" y="T3"/>
                  </a:cxn>
                  <a:cxn ang="0">
                    <a:pos x="T4" y="T5"/>
                  </a:cxn>
                  <a:cxn ang="0">
                    <a:pos x="T6" y="T7"/>
                  </a:cxn>
                  <a:cxn ang="0">
                    <a:pos x="T8" y="T9"/>
                  </a:cxn>
                </a:cxnLst>
                <a:rect l="0" t="0" r="r" b="b"/>
                <a:pathLst>
                  <a:path w="4" h="4">
                    <a:moveTo>
                      <a:pt x="0" y="1"/>
                    </a:moveTo>
                    <a:cubicBezTo>
                      <a:pt x="0" y="0"/>
                      <a:pt x="1" y="0"/>
                      <a:pt x="2" y="0"/>
                    </a:cubicBezTo>
                    <a:cubicBezTo>
                      <a:pt x="3" y="0"/>
                      <a:pt x="4" y="1"/>
                      <a:pt x="4" y="2"/>
                    </a:cubicBezTo>
                    <a:cubicBezTo>
                      <a:pt x="3" y="3"/>
                      <a:pt x="2" y="4"/>
                      <a:pt x="1" y="4"/>
                    </a:cubicBezTo>
                    <a:cubicBezTo>
                      <a:pt x="0" y="3"/>
                      <a:pt x="0" y="2"/>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47" name="Freeform 3332">
                <a:extLst>
                  <a:ext uri="{FF2B5EF4-FFF2-40B4-BE49-F238E27FC236}">
                    <a16:creationId xmlns:a16="http://schemas.microsoft.com/office/drawing/2014/main" id="{4C41C7F3-2981-A131-39CD-1ECC1EF7AB55}"/>
                  </a:ext>
                </a:extLst>
              </p:cNvPr>
              <p:cNvSpPr>
                <a:spLocks/>
              </p:cNvSpPr>
              <p:nvPr/>
            </p:nvSpPr>
            <p:spPr bwMode="auto">
              <a:xfrm>
                <a:off x="12763018" y="3406961"/>
                <a:ext cx="24829" cy="33106"/>
              </a:xfrm>
              <a:custGeom>
                <a:avLst/>
                <a:gdLst>
                  <a:gd name="T0" fmla="*/ 0 w 4"/>
                  <a:gd name="T1" fmla="*/ 2 h 5"/>
                  <a:gd name="T2" fmla="*/ 2 w 4"/>
                  <a:gd name="T3" fmla="*/ 1 h 5"/>
                  <a:gd name="T4" fmla="*/ 4 w 4"/>
                  <a:gd name="T5" fmla="*/ 3 h 5"/>
                  <a:gd name="T6" fmla="*/ 1 w 4"/>
                  <a:gd name="T7" fmla="*/ 4 h 5"/>
                  <a:gd name="T8" fmla="*/ 0 w 4"/>
                  <a:gd name="T9" fmla="*/ 2 h 5"/>
                </a:gdLst>
                <a:ahLst/>
                <a:cxnLst>
                  <a:cxn ang="0">
                    <a:pos x="T0" y="T1"/>
                  </a:cxn>
                  <a:cxn ang="0">
                    <a:pos x="T2" y="T3"/>
                  </a:cxn>
                  <a:cxn ang="0">
                    <a:pos x="T4" y="T5"/>
                  </a:cxn>
                  <a:cxn ang="0">
                    <a:pos x="T6" y="T7"/>
                  </a:cxn>
                  <a:cxn ang="0">
                    <a:pos x="T8" y="T9"/>
                  </a:cxn>
                </a:cxnLst>
                <a:rect l="0" t="0" r="r" b="b"/>
                <a:pathLst>
                  <a:path w="4" h="5">
                    <a:moveTo>
                      <a:pt x="0" y="2"/>
                    </a:moveTo>
                    <a:cubicBezTo>
                      <a:pt x="0" y="1"/>
                      <a:pt x="1" y="0"/>
                      <a:pt x="2" y="1"/>
                    </a:cubicBezTo>
                    <a:cubicBezTo>
                      <a:pt x="3" y="1"/>
                      <a:pt x="4" y="2"/>
                      <a:pt x="4" y="3"/>
                    </a:cubicBezTo>
                    <a:cubicBezTo>
                      <a:pt x="3" y="4"/>
                      <a:pt x="2" y="5"/>
                      <a:pt x="1" y="4"/>
                    </a:cubicBezTo>
                    <a:cubicBezTo>
                      <a:pt x="0" y="4"/>
                      <a:pt x="0" y="3"/>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48" name="Freeform 3333">
                <a:extLst>
                  <a:ext uri="{FF2B5EF4-FFF2-40B4-BE49-F238E27FC236}">
                    <a16:creationId xmlns:a16="http://schemas.microsoft.com/office/drawing/2014/main" id="{03D091C0-1994-04D1-361C-16E904350E3C}"/>
                  </a:ext>
                </a:extLst>
              </p:cNvPr>
              <p:cNvSpPr>
                <a:spLocks/>
              </p:cNvSpPr>
              <p:nvPr/>
            </p:nvSpPr>
            <p:spPr bwMode="auto">
              <a:xfrm>
                <a:off x="12407132" y="2921410"/>
                <a:ext cx="27588" cy="27588"/>
              </a:xfrm>
              <a:custGeom>
                <a:avLst/>
                <a:gdLst>
                  <a:gd name="T0" fmla="*/ 0 w 4"/>
                  <a:gd name="T1" fmla="*/ 1 h 4"/>
                  <a:gd name="T2" fmla="*/ 2 w 4"/>
                  <a:gd name="T3" fmla="*/ 0 h 4"/>
                  <a:gd name="T4" fmla="*/ 4 w 4"/>
                  <a:gd name="T5" fmla="*/ 2 h 4"/>
                  <a:gd name="T6" fmla="*/ 1 w 4"/>
                  <a:gd name="T7" fmla="*/ 4 h 4"/>
                  <a:gd name="T8" fmla="*/ 0 w 4"/>
                  <a:gd name="T9" fmla="*/ 1 h 4"/>
                </a:gdLst>
                <a:ahLst/>
                <a:cxnLst>
                  <a:cxn ang="0">
                    <a:pos x="T0" y="T1"/>
                  </a:cxn>
                  <a:cxn ang="0">
                    <a:pos x="T2" y="T3"/>
                  </a:cxn>
                  <a:cxn ang="0">
                    <a:pos x="T4" y="T5"/>
                  </a:cxn>
                  <a:cxn ang="0">
                    <a:pos x="T6" y="T7"/>
                  </a:cxn>
                  <a:cxn ang="0">
                    <a:pos x="T8" y="T9"/>
                  </a:cxn>
                </a:cxnLst>
                <a:rect l="0" t="0" r="r" b="b"/>
                <a:pathLst>
                  <a:path w="4" h="4">
                    <a:moveTo>
                      <a:pt x="0" y="1"/>
                    </a:moveTo>
                    <a:cubicBezTo>
                      <a:pt x="0" y="0"/>
                      <a:pt x="1" y="0"/>
                      <a:pt x="2" y="0"/>
                    </a:cubicBezTo>
                    <a:cubicBezTo>
                      <a:pt x="3" y="0"/>
                      <a:pt x="4" y="1"/>
                      <a:pt x="4" y="2"/>
                    </a:cubicBezTo>
                    <a:cubicBezTo>
                      <a:pt x="3" y="3"/>
                      <a:pt x="2" y="4"/>
                      <a:pt x="1" y="4"/>
                    </a:cubicBezTo>
                    <a:cubicBezTo>
                      <a:pt x="0" y="3"/>
                      <a:pt x="0" y="2"/>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49" name="Freeform 3334">
                <a:extLst>
                  <a:ext uri="{FF2B5EF4-FFF2-40B4-BE49-F238E27FC236}">
                    <a16:creationId xmlns:a16="http://schemas.microsoft.com/office/drawing/2014/main" id="{82CA59AA-AF9B-4D2A-E419-B4A20DC6526D}"/>
                  </a:ext>
                </a:extLst>
              </p:cNvPr>
              <p:cNvSpPr>
                <a:spLocks/>
              </p:cNvSpPr>
              <p:nvPr/>
            </p:nvSpPr>
            <p:spPr bwMode="auto">
              <a:xfrm>
                <a:off x="12067798" y="3420755"/>
                <a:ext cx="24829" cy="24829"/>
              </a:xfrm>
              <a:custGeom>
                <a:avLst/>
                <a:gdLst>
                  <a:gd name="T0" fmla="*/ 0 w 4"/>
                  <a:gd name="T1" fmla="*/ 1 h 4"/>
                  <a:gd name="T2" fmla="*/ 3 w 4"/>
                  <a:gd name="T3" fmla="*/ 0 h 4"/>
                  <a:gd name="T4" fmla="*/ 4 w 4"/>
                  <a:gd name="T5" fmla="*/ 2 h 4"/>
                  <a:gd name="T6" fmla="*/ 2 w 4"/>
                  <a:gd name="T7" fmla="*/ 4 h 4"/>
                  <a:gd name="T8" fmla="*/ 0 w 4"/>
                  <a:gd name="T9" fmla="*/ 1 h 4"/>
                </a:gdLst>
                <a:ahLst/>
                <a:cxnLst>
                  <a:cxn ang="0">
                    <a:pos x="T0" y="T1"/>
                  </a:cxn>
                  <a:cxn ang="0">
                    <a:pos x="T2" y="T3"/>
                  </a:cxn>
                  <a:cxn ang="0">
                    <a:pos x="T4" y="T5"/>
                  </a:cxn>
                  <a:cxn ang="0">
                    <a:pos x="T6" y="T7"/>
                  </a:cxn>
                  <a:cxn ang="0">
                    <a:pos x="T8" y="T9"/>
                  </a:cxn>
                </a:cxnLst>
                <a:rect l="0" t="0" r="r" b="b"/>
                <a:pathLst>
                  <a:path w="4" h="4">
                    <a:moveTo>
                      <a:pt x="0" y="1"/>
                    </a:moveTo>
                    <a:cubicBezTo>
                      <a:pt x="1" y="0"/>
                      <a:pt x="2" y="0"/>
                      <a:pt x="3" y="0"/>
                    </a:cubicBezTo>
                    <a:cubicBezTo>
                      <a:pt x="4" y="0"/>
                      <a:pt x="4" y="1"/>
                      <a:pt x="4" y="2"/>
                    </a:cubicBezTo>
                    <a:cubicBezTo>
                      <a:pt x="4" y="3"/>
                      <a:pt x="3" y="4"/>
                      <a:pt x="2" y="4"/>
                    </a:cubicBezTo>
                    <a:cubicBezTo>
                      <a:pt x="1" y="3"/>
                      <a:pt x="0" y="2"/>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50" name="Freeform 3335">
                <a:extLst>
                  <a:ext uri="{FF2B5EF4-FFF2-40B4-BE49-F238E27FC236}">
                    <a16:creationId xmlns:a16="http://schemas.microsoft.com/office/drawing/2014/main" id="{8ABAF01B-5746-F8B9-9F24-E569131DE63C}"/>
                  </a:ext>
                </a:extLst>
              </p:cNvPr>
              <p:cNvSpPr>
                <a:spLocks/>
              </p:cNvSpPr>
              <p:nvPr/>
            </p:nvSpPr>
            <p:spPr bwMode="auto">
              <a:xfrm>
                <a:off x="11444307" y="3197291"/>
                <a:ext cx="27588" cy="24829"/>
              </a:xfrm>
              <a:custGeom>
                <a:avLst/>
                <a:gdLst>
                  <a:gd name="T0" fmla="*/ 0 w 4"/>
                  <a:gd name="T1" fmla="*/ 1 h 4"/>
                  <a:gd name="T2" fmla="*/ 2 w 4"/>
                  <a:gd name="T3" fmla="*/ 0 h 4"/>
                  <a:gd name="T4" fmla="*/ 4 w 4"/>
                  <a:gd name="T5" fmla="*/ 2 h 4"/>
                  <a:gd name="T6" fmla="*/ 1 w 4"/>
                  <a:gd name="T7" fmla="*/ 3 h 4"/>
                  <a:gd name="T8" fmla="*/ 0 w 4"/>
                  <a:gd name="T9" fmla="*/ 1 h 4"/>
                </a:gdLst>
                <a:ahLst/>
                <a:cxnLst>
                  <a:cxn ang="0">
                    <a:pos x="T0" y="T1"/>
                  </a:cxn>
                  <a:cxn ang="0">
                    <a:pos x="T2" y="T3"/>
                  </a:cxn>
                  <a:cxn ang="0">
                    <a:pos x="T4" y="T5"/>
                  </a:cxn>
                  <a:cxn ang="0">
                    <a:pos x="T6" y="T7"/>
                  </a:cxn>
                  <a:cxn ang="0">
                    <a:pos x="T8" y="T9"/>
                  </a:cxn>
                </a:cxnLst>
                <a:rect l="0" t="0" r="r" b="b"/>
                <a:pathLst>
                  <a:path w="4" h="4">
                    <a:moveTo>
                      <a:pt x="0" y="1"/>
                    </a:moveTo>
                    <a:cubicBezTo>
                      <a:pt x="0" y="0"/>
                      <a:pt x="1" y="0"/>
                      <a:pt x="2" y="0"/>
                    </a:cubicBezTo>
                    <a:cubicBezTo>
                      <a:pt x="3" y="0"/>
                      <a:pt x="4" y="1"/>
                      <a:pt x="4" y="2"/>
                    </a:cubicBezTo>
                    <a:cubicBezTo>
                      <a:pt x="3" y="3"/>
                      <a:pt x="2" y="4"/>
                      <a:pt x="1" y="3"/>
                    </a:cubicBezTo>
                    <a:cubicBezTo>
                      <a:pt x="0" y="3"/>
                      <a:pt x="0" y="2"/>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51" name="Freeform 3336">
                <a:extLst>
                  <a:ext uri="{FF2B5EF4-FFF2-40B4-BE49-F238E27FC236}">
                    <a16:creationId xmlns:a16="http://schemas.microsoft.com/office/drawing/2014/main" id="{1F988A8C-67A7-50B8-7B6D-B3ECD1B80430}"/>
                  </a:ext>
                </a:extLst>
              </p:cNvPr>
              <p:cNvSpPr>
                <a:spLocks/>
              </p:cNvSpPr>
              <p:nvPr/>
            </p:nvSpPr>
            <p:spPr bwMode="auto">
              <a:xfrm>
                <a:off x="10481482" y="2383442"/>
                <a:ext cx="52417" cy="52417"/>
              </a:xfrm>
              <a:custGeom>
                <a:avLst/>
                <a:gdLst>
                  <a:gd name="T0" fmla="*/ 2 w 8"/>
                  <a:gd name="T1" fmla="*/ 1 h 8"/>
                  <a:gd name="T2" fmla="*/ 7 w 8"/>
                  <a:gd name="T3" fmla="*/ 3 h 8"/>
                  <a:gd name="T4" fmla="*/ 5 w 8"/>
                  <a:gd name="T5" fmla="*/ 7 h 8"/>
                  <a:gd name="T6" fmla="*/ 1 w 8"/>
                  <a:gd name="T7" fmla="*/ 6 h 8"/>
                  <a:gd name="T8" fmla="*/ 2 w 8"/>
                  <a:gd name="T9" fmla="*/ 1 h 8"/>
                </a:gdLst>
                <a:ahLst/>
                <a:cxnLst>
                  <a:cxn ang="0">
                    <a:pos x="T0" y="T1"/>
                  </a:cxn>
                  <a:cxn ang="0">
                    <a:pos x="T2" y="T3"/>
                  </a:cxn>
                  <a:cxn ang="0">
                    <a:pos x="T4" y="T5"/>
                  </a:cxn>
                  <a:cxn ang="0">
                    <a:pos x="T6" y="T7"/>
                  </a:cxn>
                  <a:cxn ang="0">
                    <a:pos x="T8" y="T9"/>
                  </a:cxn>
                </a:cxnLst>
                <a:rect l="0" t="0" r="r" b="b"/>
                <a:pathLst>
                  <a:path w="8" h="8">
                    <a:moveTo>
                      <a:pt x="2" y="1"/>
                    </a:moveTo>
                    <a:cubicBezTo>
                      <a:pt x="4" y="0"/>
                      <a:pt x="6" y="1"/>
                      <a:pt x="7" y="3"/>
                    </a:cubicBezTo>
                    <a:cubicBezTo>
                      <a:pt x="8" y="4"/>
                      <a:pt x="7" y="6"/>
                      <a:pt x="5" y="7"/>
                    </a:cubicBezTo>
                    <a:cubicBezTo>
                      <a:pt x="4" y="8"/>
                      <a:pt x="2" y="7"/>
                      <a:pt x="1" y="6"/>
                    </a:cubicBezTo>
                    <a:cubicBezTo>
                      <a:pt x="0" y="4"/>
                      <a:pt x="0" y="2"/>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52" name="Freeform 3337">
                <a:extLst>
                  <a:ext uri="{FF2B5EF4-FFF2-40B4-BE49-F238E27FC236}">
                    <a16:creationId xmlns:a16="http://schemas.microsoft.com/office/drawing/2014/main" id="{2D9FD4EA-B77E-3FF8-EC69-4DCB87D48A82}"/>
                  </a:ext>
                </a:extLst>
              </p:cNvPr>
              <p:cNvSpPr>
                <a:spLocks/>
              </p:cNvSpPr>
              <p:nvPr/>
            </p:nvSpPr>
            <p:spPr bwMode="auto">
              <a:xfrm>
                <a:off x="9852474" y="2082732"/>
                <a:ext cx="52417" cy="52417"/>
              </a:xfrm>
              <a:custGeom>
                <a:avLst/>
                <a:gdLst>
                  <a:gd name="T0" fmla="*/ 3 w 8"/>
                  <a:gd name="T1" fmla="*/ 1 h 8"/>
                  <a:gd name="T2" fmla="*/ 7 w 8"/>
                  <a:gd name="T3" fmla="*/ 3 h 8"/>
                  <a:gd name="T4" fmla="*/ 6 w 8"/>
                  <a:gd name="T5" fmla="*/ 7 h 8"/>
                  <a:gd name="T6" fmla="*/ 1 w 8"/>
                  <a:gd name="T7" fmla="*/ 6 h 8"/>
                  <a:gd name="T8" fmla="*/ 3 w 8"/>
                  <a:gd name="T9" fmla="*/ 1 h 8"/>
                </a:gdLst>
                <a:ahLst/>
                <a:cxnLst>
                  <a:cxn ang="0">
                    <a:pos x="T0" y="T1"/>
                  </a:cxn>
                  <a:cxn ang="0">
                    <a:pos x="T2" y="T3"/>
                  </a:cxn>
                  <a:cxn ang="0">
                    <a:pos x="T4" y="T5"/>
                  </a:cxn>
                  <a:cxn ang="0">
                    <a:pos x="T6" y="T7"/>
                  </a:cxn>
                  <a:cxn ang="0">
                    <a:pos x="T8" y="T9"/>
                  </a:cxn>
                </a:cxnLst>
                <a:rect l="0" t="0" r="r" b="b"/>
                <a:pathLst>
                  <a:path w="8" h="8">
                    <a:moveTo>
                      <a:pt x="3" y="1"/>
                    </a:moveTo>
                    <a:cubicBezTo>
                      <a:pt x="4" y="0"/>
                      <a:pt x="6" y="1"/>
                      <a:pt x="7" y="3"/>
                    </a:cubicBezTo>
                    <a:cubicBezTo>
                      <a:pt x="8" y="4"/>
                      <a:pt x="8" y="6"/>
                      <a:pt x="6" y="7"/>
                    </a:cubicBezTo>
                    <a:cubicBezTo>
                      <a:pt x="4" y="8"/>
                      <a:pt x="2" y="8"/>
                      <a:pt x="1" y="6"/>
                    </a:cubicBezTo>
                    <a:cubicBezTo>
                      <a:pt x="0" y="4"/>
                      <a:pt x="1" y="2"/>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53" name="Freeform 3338">
                <a:extLst>
                  <a:ext uri="{FF2B5EF4-FFF2-40B4-BE49-F238E27FC236}">
                    <a16:creationId xmlns:a16="http://schemas.microsoft.com/office/drawing/2014/main" id="{1584EB02-0CD2-114B-C440-3F3AF6075A18}"/>
                  </a:ext>
                </a:extLst>
              </p:cNvPr>
              <p:cNvSpPr>
                <a:spLocks/>
              </p:cNvSpPr>
              <p:nvPr/>
            </p:nvSpPr>
            <p:spPr bwMode="auto">
              <a:xfrm>
                <a:off x="10357336" y="2673117"/>
                <a:ext cx="38623" cy="38623"/>
              </a:xfrm>
              <a:custGeom>
                <a:avLst/>
                <a:gdLst>
                  <a:gd name="T0" fmla="*/ 2 w 6"/>
                  <a:gd name="T1" fmla="*/ 1 h 6"/>
                  <a:gd name="T2" fmla="*/ 5 w 6"/>
                  <a:gd name="T3" fmla="*/ 2 h 6"/>
                  <a:gd name="T4" fmla="*/ 4 w 6"/>
                  <a:gd name="T5" fmla="*/ 5 h 6"/>
                  <a:gd name="T6" fmla="*/ 1 w 6"/>
                  <a:gd name="T7" fmla="*/ 4 h 6"/>
                  <a:gd name="T8" fmla="*/ 2 w 6"/>
                  <a:gd name="T9" fmla="*/ 1 h 6"/>
                </a:gdLst>
                <a:ahLst/>
                <a:cxnLst>
                  <a:cxn ang="0">
                    <a:pos x="T0" y="T1"/>
                  </a:cxn>
                  <a:cxn ang="0">
                    <a:pos x="T2" y="T3"/>
                  </a:cxn>
                  <a:cxn ang="0">
                    <a:pos x="T4" y="T5"/>
                  </a:cxn>
                  <a:cxn ang="0">
                    <a:pos x="T6" y="T7"/>
                  </a:cxn>
                  <a:cxn ang="0">
                    <a:pos x="T8" y="T9"/>
                  </a:cxn>
                </a:cxnLst>
                <a:rect l="0" t="0" r="r" b="b"/>
                <a:pathLst>
                  <a:path w="6" h="6">
                    <a:moveTo>
                      <a:pt x="2" y="1"/>
                    </a:moveTo>
                    <a:cubicBezTo>
                      <a:pt x="3" y="0"/>
                      <a:pt x="5" y="0"/>
                      <a:pt x="5" y="2"/>
                    </a:cubicBezTo>
                    <a:cubicBezTo>
                      <a:pt x="6" y="3"/>
                      <a:pt x="6" y="5"/>
                      <a:pt x="4" y="5"/>
                    </a:cubicBezTo>
                    <a:cubicBezTo>
                      <a:pt x="3" y="6"/>
                      <a:pt x="1" y="5"/>
                      <a:pt x="1" y="4"/>
                    </a:cubicBezTo>
                    <a:cubicBezTo>
                      <a:pt x="0" y="3"/>
                      <a:pt x="0" y="1"/>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54" name="Freeform 3339">
                <a:extLst>
                  <a:ext uri="{FF2B5EF4-FFF2-40B4-BE49-F238E27FC236}">
                    <a16:creationId xmlns:a16="http://schemas.microsoft.com/office/drawing/2014/main" id="{3D6B1928-1475-0716-66F7-836A0CDE3062}"/>
                  </a:ext>
                </a:extLst>
              </p:cNvPr>
              <p:cNvSpPr>
                <a:spLocks/>
              </p:cNvSpPr>
              <p:nvPr/>
            </p:nvSpPr>
            <p:spPr bwMode="auto">
              <a:xfrm>
                <a:off x="9813850" y="2554488"/>
                <a:ext cx="38623" cy="38623"/>
              </a:xfrm>
              <a:custGeom>
                <a:avLst/>
                <a:gdLst>
                  <a:gd name="T0" fmla="*/ 2 w 6"/>
                  <a:gd name="T1" fmla="*/ 1 h 6"/>
                  <a:gd name="T2" fmla="*/ 5 w 6"/>
                  <a:gd name="T3" fmla="*/ 2 h 6"/>
                  <a:gd name="T4" fmla="*/ 4 w 6"/>
                  <a:gd name="T5" fmla="*/ 6 h 6"/>
                  <a:gd name="T6" fmla="*/ 1 w 6"/>
                  <a:gd name="T7" fmla="*/ 5 h 6"/>
                  <a:gd name="T8" fmla="*/ 2 w 6"/>
                  <a:gd name="T9" fmla="*/ 1 h 6"/>
                </a:gdLst>
                <a:ahLst/>
                <a:cxnLst>
                  <a:cxn ang="0">
                    <a:pos x="T0" y="T1"/>
                  </a:cxn>
                  <a:cxn ang="0">
                    <a:pos x="T2" y="T3"/>
                  </a:cxn>
                  <a:cxn ang="0">
                    <a:pos x="T4" y="T5"/>
                  </a:cxn>
                  <a:cxn ang="0">
                    <a:pos x="T6" y="T7"/>
                  </a:cxn>
                  <a:cxn ang="0">
                    <a:pos x="T8" y="T9"/>
                  </a:cxn>
                </a:cxnLst>
                <a:rect l="0" t="0" r="r" b="b"/>
                <a:pathLst>
                  <a:path w="6" h="6">
                    <a:moveTo>
                      <a:pt x="2" y="1"/>
                    </a:moveTo>
                    <a:cubicBezTo>
                      <a:pt x="3" y="0"/>
                      <a:pt x="5" y="1"/>
                      <a:pt x="5" y="2"/>
                    </a:cubicBezTo>
                    <a:cubicBezTo>
                      <a:pt x="6" y="3"/>
                      <a:pt x="6" y="5"/>
                      <a:pt x="4" y="6"/>
                    </a:cubicBezTo>
                    <a:cubicBezTo>
                      <a:pt x="3" y="6"/>
                      <a:pt x="2" y="6"/>
                      <a:pt x="1" y="5"/>
                    </a:cubicBezTo>
                    <a:cubicBezTo>
                      <a:pt x="0" y="3"/>
                      <a:pt x="1" y="2"/>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55" name="Freeform 3340">
                <a:extLst>
                  <a:ext uri="{FF2B5EF4-FFF2-40B4-BE49-F238E27FC236}">
                    <a16:creationId xmlns:a16="http://schemas.microsoft.com/office/drawing/2014/main" id="{FB01D230-4C09-278B-AEC6-79770E8DE796}"/>
                  </a:ext>
                </a:extLst>
              </p:cNvPr>
              <p:cNvSpPr>
                <a:spLocks/>
              </p:cNvSpPr>
              <p:nvPr/>
            </p:nvSpPr>
            <p:spPr bwMode="auto">
              <a:xfrm>
                <a:off x="10972551" y="2797264"/>
                <a:ext cx="41382" cy="38623"/>
              </a:xfrm>
              <a:custGeom>
                <a:avLst/>
                <a:gdLst>
                  <a:gd name="T0" fmla="*/ 2 w 6"/>
                  <a:gd name="T1" fmla="*/ 0 h 6"/>
                  <a:gd name="T2" fmla="*/ 6 w 6"/>
                  <a:gd name="T3" fmla="*/ 1 h 6"/>
                  <a:gd name="T4" fmla="*/ 4 w 6"/>
                  <a:gd name="T5" fmla="*/ 5 h 6"/>
                  <a:gd name="T6" fmla="*/ 1 w 6"/>
                  <a:gd name="T7" fmla="*/ 4 h 6"/>
                  <a:gd name="T8" fmla="*/ 2 w 6"/>
                  <a:gd name="T9" fmla="*/ 0 h 6"/>
                </a:gdLst>
                <a:ahLst/>
                <a:cxnLst>
                  <a:cxn ang="0">
                    <a:pos x="T0" y="T1"/>
                  </a:cxn>
                  <a:cxn ang="0">
                    <a:pos x="T2" y="T3"/>
                  </a:cxn>
                  <a:cxn ang="0">
                    <a:pos x="T4" y="T5"/>
                  </a:cxn>
                  <a:cxn ang="0">
                    <a:pos x="T6" y="T7"/>
                  </a:cxn>
                  <a:cxn ang="0">
                    <a:pos x="T8" y="T9"/>
                  </a:cxn>
                </a:cxnLst>
                <a:rect l="0" t="0" r="r" b="b"/>
                <a:pathLst>
                  <a:path w="6" h="6">
                    <a:moveTo>
                      <a:pt x="2" y="0"/>
                    </a:moveTo>
                    <a:cubicBezTo>
                      <a:pt x="3" y="0"/>
                      <a:pt x="5" y="0"/>
                      <a:pt x="6" y="1"/>
                    </a:cubicBezTo>
                    <a:cubicBezTo>
                      <a:pt x="6" y="3"/>
                      <a:pt x="6" y="4"/>
                      <a:pt x="4" y="5"/>
                    </a:cubicBezTo>
                    <a:cubicBezTo>
                      <a:pt x="3" y="6"/>
                      <a:pt x="2" y="5"/>
                      <a:pt x="1" y="4"/>
                    </a:cubicBezTo>
                    <a:cubicBezTo>
                      <a:pt x="0" y="3"/>
                      <a:pt x="1"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56" name="Freeform 3341">
                <a:extLst>
                  <a:ext uri="{FF2B5EF4-FFF2-40B4-BE49-F238E27FC236}">
                    <a16:creationId xmlns:a16="http://schemas.microsoft.com/office/drawing/2014/main" id="{84E92FBE-2998-0AE1-3543-845C84545F9C}"/>
                  </a:ext>
                </a:extLst>
              </p:cNvPr>
              <p:cNvSpPr>
                <a:spLocks/>
              </p:cNvSpPr>
              <p:nvPr/>
            </p:nvSpPr>
            <p:spPr bwMode="auto">
              <a:xfrm>
                <a:off x="10771157" y="2582077"/>
                <a:ext cx="38623" cy="38623"/>
              </a:xfrm>
              <a:custGeom>
                <a:avLst/>
                <a:gdLst>
                  <a:gd name="T0" fmla="*/ 2 w 6"/>
                  <a:gd name="T1" fmla="*/ 1 h 6"/>
                  <a:gd name="T2" fmla="*/ 6 w 6"/>
                  <a:gd name="T3" fmla="*/ 2 h 6"/>
                  <a:gd name="T4" fmla="*/ 5 w 6"/>
                  <a:gd name="T5" fmla="*/ 6 h 6"/>
                  <a:gd name="T6" fmla="*/ 1 w 6"/>
                  <a:gd name="T7" fmla="*/ 5 h 6"/>
                  <a:gd name="T8" fmla="*/ 2 w 6"/>
                  <a:gd name="T9" fmla="*/ 1 h 6"/>
                </a:gdLst>
                <a:ahLst/>
                <a:cxnLst>
                  <a:cxn ang="0">
                    <a:pos x="T0" y="T1"/>
                  </a:cxn>
                  <a:cxn ang="0">
                    <a:pos x="T2" y="T3"/>
                  </a:cxn>
                  <a:cxn ang="0">
                    <a:pos x="T4" y="T5"/>
                  </a:cxn>
                  <a:cxn ang="0">
                    <a:pos x="T6" y="T7"/>
                  </a:cxn>
                  <a:cxn ang="0">
                    <a:pos x="T8" y="T9"/>
                  </a:cxn>
                </a:cxnLst>
                <a:rect l="0" t="0" r="r" b="b"/>
                <a:pathLst>
                  <a:path w="6" h="6">
                    <a:moveTo>
                      <a:pt x="2" y="1"/>
                    </a:moveTo>
                    <a:cubicBezTo>
                      <a:pt x="3" y="0"/>
                      <a:pt x="5" y="1"/>
                      <a:pt x="6" y="2"/>
                    </a:cubicBezTo>
                    <a:cubicBezTo>
                      <a:pt x="6" y="3"/>
                      <a:pt x="6" y="5"/>
                      <a:pt x="5" y="6"/>
                    </a:cubicBezTo>
                    <a:cubicBezTo>
                      <a:pt x="3" y="6"/>
                      <a:pt x="2" y="6"/>
                      <a:pt x="1" y="5"/>
                    </a:cubicBezTo>
                    <a:cubicBezTo>
                      <a:pt x="0" y="3"/>
                      <a:pt x="1" y="2"/>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57" name="Freeform 3342">
                <a:extLst>
                  <a:ext uri="{FF2B5EF4-FFF2-40B4-BE49-F238E27FC236}">
                    <a16:creationId xmlns:a16="http://schemas.microsoft.com/office/drawing/2014/main" id="{02F50A24-9476-E931-5F56-054C45DE68C7}"/>
                  </a:ext>
                </a:extLst>
              </p:cNvPr>
              <p:cNvSpPr>
                <a:spLocks/>
              </p:cNvSpPr>
              <p:nvPr/>
            </p:nvSpPr>
            <p:spPr bwMode="auto">
              <a:xfrm>
                <a:off x="9571075" y="1663393"/>
                <a:ext cx="38623" cy="38623"/>
              </a:xfrm>
              <a:custGeom>
                <a:avLst/>
                <a:gdLst>
                  <a:gd name="T0" fmla="*/ 2 w 6"/>
                  <a:gd name="T1" fmla="*/ 1 h 6"/>
                  <a:gd name="T2" fmla="*/ 6 w 6"/>
                  <a:gd name="T3" fmla="*/ 2 h 6"/>
                  <a:gd name="T4" fmla="*/ 5 w 6"/>
                  <a:gd name="T5" fmla="*/ 6 h 6"/>
                  <a:gd name="T6" fmla="*/ 1 w 6"/>
                  <a:gd name="T7" fmla="*/ 5 h 6"/>
                  <a:gd name="T8" fmla="*/ 2 w 6"/>
                  <a:gd name="T9" fmla="*/ 1 h 6"/>
                </a:gdLst>
                <a:ahLst/>
                <a:cxnLst>
                  <a:cxn ang="0">
                    <a:pos x="T0" y="T1"/>
                  </a:cxn>
                  <a:cxn ang="0">
                    <a:pos x="T2" y="T3"/>
                  </a:cxn>
                  <a:cxn ang="0">
                    <a:pos x="T4" y="T5"/>
                  </a:cxn>
                  <a:cxn ang="0">
                    <a:pos x="T6" y="T7"/>
                  </a:cxn>
                  <a:cxn ang="0">
                    <a:pos x="T8" y="T9"/>
                  </a:cxn>
                </a:cxnLst>
                <a:rect l="0" t="0" r="r" b="b"/>
                <a:pathLst>
                  <a:path w="6" h="6">
                    <a:moveTo>
                      <a:pt x="2" y="1"/>
                    </a:moveTo>
                    <a:cubicBezTo>
                      <a:pt x="3" y="0"/>
                      <a:pt x="5" y="1"/>
                      <a:pt x="6" y="2"/>
                    </a:cubicBezTo>
                    <a:cubicBezTo>
                      <a:pt x="6" y="3"/>
                      <a:pt x="6" y="5"/>
                      <a:pt x="5" y="6"/>
                    </a:cubicBezTo>
                    <a:cubicBezTo>
                      <a:pt x="3" y="6"/>
                      <a:pt x="2" y="6"/>
                      <a:pt x="1" y="5"/>
                    </a:cubicBezTo>
                    <a:cubicBezTo>
                      <a:pt x="0" y="3"/>
                      <a:pt x="1" y="2"/>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58" name="Freeform 3343">
                <a:extLst>
                  <a:ext uri="{FF2B5EF4-FFF2-40B4-BE49-F238E27FC236}">
                    <a16:creationId xmlns:a16="http://schemas.microsoft.com/office/drawing/2014/main" id="{7D2021A7-135C-4153-AB23-C1BBE8329737}"/>
                  </a:ext>
                </a:extLst>
              </p:cNvPr>
              <p:cNvSpPr>
                <a:spLocks/>
              </p:cNvSpPr>
              <p:nvPr/>
            </p:nvSpPr>
            <p:spPr bwMode="auto">
              <a:xfrm>
                <a:off x="9146218" y="1806851"/>
                <a:ext cx="38623" cy="46900"/>
              </a:xfrm>
              <a:custGeom>
                <a:avLst/>
                <a:gdLst>
                  <a:gd name="T0" fmla="*/ 2 w 6"/>
                  <a:gd name="T1" fmla="*/ 1 h 7"/>
                  <a:gd name="T2" fmla="*/ 6 w 6"/>
                  <a:gd name="T3" fmla="*/ 2 h 7"/>
                  <a:gd name="T4" fmla="*/ 5 w 6"/>
                  <a:gd name="T5" fmla="*/ 6 h 7"/>
                  <a:gd name="T6" fmla="*/ 1 w 6"/>
                  <a:gd name="T7" fmla="*/ 5 h 7"/>
                  <a:gd name="T8" fmla="*/ 2 w 6"/>
                  <a:gd name="T9" fmla="*/ 1 h 7"/>
                </a:gdLst>
                <a:ahLst/>
                <a:cxnLst>
                  <a:cxn ang="0">
                    <a:pos x="T0" y="T1"/>
                  </a:cxn>
                  <a:cxn ang="0">
                    <a:pos x="T2" y="T3"/>
                  </a:cxn>
                  <a:cxn ang="0">
                    <a:pos x="T4" y="T5"/>
                  </a:cxn>
                  <a:cxn ang="0">
                    <a:pos x="T6" y="T7"/>
                  </a:cxn>
                  <a:cxn ang="0">
                    <a:pos x="T8" y="T9"/>
                  </a:cxn>
                </a:cxnLst>
                <a:rect l="0" t="0" r="r" b="b"/>
                <a:pathLst>
                  <a:path w="6" h="7">
                    <a:moveTo>
                      <a:pt x="2" y="1"/>
                    </a:moveTo>
                    <a:cubicBezTo>
                      <a:pt x="3" y="0"/>
                      <a:pt x="5" y="1"/>
                      <a:pt x="6" y="2"/>
                    </a:cubicBezTo>
                    <a:cubicBezTo>
                      <a:pt x="6" y="4"/>
                      <a:pt x="6" y="5"/>
                      <a:pt x="5" y="6"/>
                    </a:cubicBezTo>
                    <a:cubicBezTo>
                      <a:pt x="3" y="7"/>
                      <a:pt x="2" y="6"/>
                      <a:pt x="1" y="5"/>
                    </a:cubicBezTo>
                    <a:cubicBezTo>
                      <a:pt x="0" y="3"/>
                      <a:pt x="1" y="2"/>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59" name="Freeform 3344">
                <a:extLst>
                  <a:ext uri="{FF2B5EF4-FFF2-40B4-BE49-F238E27FC236}">
                    <a16:creationId xmlns:a16="http://schemas.microsoft.com/office/drawing/2014/main" id="{5C7E18ED-C8D6-E12E-7106-871705AD8E26}"/>
                  </a:ext>
                </a:extLst>
              </p:cNvPr>
              <p:cNvSpPr>
                <a:spLocks/>
              </p:cNvSpPr>
              <p:nvPr/>
            </p:nvSpPr>
            <p:spPr bwMode="auto">
              <a:xfrm>
                <a:off x="10644252" y="3117286"/>
                <a:ext cx="41382" cy="41382"/>
              </a:xfrm>
              <a:custGeom>
                <a:avLst/>
                <a:gdLst>
                  <a:gd name="T0" fmla="*/ 2 w 6"/>
                  <a:gd name="T1" fmla="*/ 1 h 6"/>
                  <a:gd name="T2" fmla="*/ 6 w 6"/>
                  <a:gd name="T3" fmla="*/ 2 h 6"/>
                  <a:gd name="T4" fmla="*/ 4 w 6"/>
                  <a:gd name="T5" fmla="*/ 5 h 6"/>
                  <a:gd name="T6" fmla="*/ 1 w 6"/>
                  <a:gd name="T7" fmla="*/ 4 h 6"/>
                  <a:gd name="T8" fmla="*/ 2 w 6"/>
                  <a:gd name="T9" fmla="*/ 1 h 6"/>
                </a:gdLst>
                <a:ahLst/>
                <a:cxnLst>
                  <a:cxn ang="0">
                    <a:pos x="T0" y="T1"/>
                  </a:cxn>
                  <a:cxn ang="0">
                    <a:pos x="T2" y="T3"/>
                  </a:cxn>
                  <a:cxn ang="0">
                    <a:pos x="T4" y="T5"/>
                  </a:cxn>
                  <a:cxn ang="0">
                    <a:pos x="T6" y="T7"/>
                  </a:cxn>
                  <a:cxn ang="0">
                    <a:pos x="T8" y="T9"/>
                  </a:cxn>
                </a:cxnLst>
                <a:rect l="0" t="0" r="r" b="b"/>
                <a:pathLst>
                  <a:path w="6" h="6">
                    <a:moveTo>
                      <a:pt x="2" y="1"/>
                    </a:moveTo>
                    <a:cubicBezTo>
                      <a:pt x="3" y="0"/>
                      <a:pt x="5" y="0"/>
                      <a:pt x="6" y="2"/>
                    </a:cubicBezTo>
                    <a:cubicBezTo>
                      <a:pt x="6" y="3"/>
                      <a:pt x="6" y="5"/>
                      <a:pt x="4" y="5"/>
                    </a:cubicBezTo>
                    <a:cubicBezTo>
                      <a:pt x="3" y="6"/>
                      <a:pt x="2" y="5"/>
                      <a:pt x="1" y="4"/>
                    </a:cubicBezTo>
                    <a:cubicBezTo>
                      <a:pt x="0" y="3"/>
                      <a:pt x="1" y="1"/>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60" name="Freeform 3345">
                <a:extLst>
                  <a:ext uri="{FF2B5EF4-FFF2-40B4-BE49-F238E27FC236}">
                    <a16:creationId xmlns:a16="http://schemas.microsoft.com/office/drawing/2014/main" id="{008E5020-4CED-C745-C82D-9D20B9F84ED7}"/>
                  </a:ext>
                </a:extLst>
              </p:cNvPr>
              <p:cNvSpPr>
                <a:spLocks/>
              </p:cNvSpPr>
              <p:nvPr/>
            </p:nvSpPr>
            <p:spPr bwMode="auto">
              <a:xfrm>
                <a:off x="10633217" y="2844164"/>
                <a:ext cx="24829" cy="24829"/>
              </a:xfrm>
              <a:custGeom>
                <a:avLst/>
                <a:gdLst>
                  <a:gd name="T0" fmla="*/ 1 w 4"/>
                  <a:gd name="T1" fmla="*/ 0 h 4"/>
                  <a:gd name="T2" fmla="*/ 4 w 4"/>
                  <a:gd name="T3" fmla="*/ 1 h 4"/>
                  <a:gd name="T4" fmla="*/ 3 w 4"/>
                  <a:gd name="T5" fmla="*/ 4 h 4"/>
                  <a:gd name="T6" fmla="*/ 0 w 4"/>
                  <a:gd name="T7" fmla="*/ 3 h 4"/>
                  <a:gd name="T8" fmla="*/ 1 w 4"/>
                  <a:gd name="T9" fmla="*/ 0 h 4"/>
                </a:gdLst>
                <a:ahLst/>
                <a:cxnLst>
                  <a:cxn ang="0">
                    <a:pos x="T0" y="T1"/>
                  </a:cxn>
                  <a:cxn ang="0">
                    <a:pos x="T2" y="T3"/>
                  </a:cxn>
                  <a:cxn ang="0">
                    <a:pos x="T4" y="T5"/>
                  </a:cxn>
                  <a:cxn ang="0">
                    <a:pos x="T6" y="T7"/>
                  </a:cxn>
                  <a:cxn ang="0">
                    <a:pos x="T8" y="T9"/>
                  </a:cxn>
                </a:cxnLst>
                <a:rect l="0" t="0" r="r" b="b"/>
                <a:pathLst>
                  <a:path w="4" h="4">
                    <a:moveTo>
                      <a:pt x="1" y="0"/>
                    </a:moveTo>
                    <a:cubicBezTo>
                      <a:pt x="2" y="0"/>
                      <a:pt x="3" y="0"/>
                      <a:pt x="4" y="1"/>
                    </a:cubicBezTo>
                    <a:cubicBezTo>
                      <a:pt x="4" y="2"/>
                      <a:pt x="4" y="3"/>
                      <a:pt x="3" y="4"/>
                    </a:cubicBezTo>
                    <a:cubicBezTo>
                      <a:pt x="2" y="4"/>
                      <a:pt x="1" y="4"/>
                      <a:pt x="0" y="3"/>
                    </a:cubicBezTo>
                    <a:cubicBezTo>
                      <a:pt x="0" y="2"/>
                      <a:pt x="0"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61" name="Freeform 3346">
                <a:extLst>
                  <a:ext uri="{FF2B5EF4-FFF2-40B4-BE49-F238E27FC236}">
                    <a16:creationId xmlns:a16="http://schemas.microsoft.com/office/drawing/2014/main" id="{6E400B2C-ACA4-587A-837F-74E86C467370}"/>
                  </a:ext>
                </a:extLst>
              </p:cNvPr>
              <p:cNvSpPr>
                <a:spLocks/>
              </p:cNvSpPr>
              <p:nvPr/>
            </p:nvSpPr>
            <p:spPr bwMode="auto">
              <a:xfrm>
                <a:off x="10790469" y="3335232"/>
                <a:ext cx="33106" cy="24829"/>
              </a:xfrm>
              <a:custGeom>
                <a:avLst/>
                <a:gdLst>
                  <a:gd name="T0" fmla="*/ 2 w 5"/>
                  <a:gd name="T1" fmla="*/ 1 h 4"/>
                  <a:gd name="T2" fmla="*/ 4 w 5"/>
                  <a:gd name="T3" fmla="*/ 1 h 4"/>
                  <a:gd name="T4" fmla="*/ 3 w 5"/>
                  <a:gd name="T5" fmla="*/ 4 h 4"/>
                  <a:gd name="T6" fmla="*/ 1 w 5"/>
                  <a:gd name="T7" fmla="*/ 3 h 4"/>
                  <a:gd name="T8" fmla="*/ 2 w 5"/>
                  <a:gd name="T9" fmla="*/ 1 h 4"/>
                </a:gdLst>
                <a:ahLst/>
                <a:cxnLst>
                  <a:cxn ang="0">
                    <a:pos x="T0" y="T1"/>
                  </a:cxn>
                  <a:cxn ang="0">
                    <a:pos x="T2" y="T3"/>
                  </a:cxn>
                  <a:cxn ang="0">
                    <a:pos x="T4" y="T5"/>
                  </a:cxn>
                  <a:cxn ang="0">
                    <a:pos x="T6" y="T7"/>
                  </a:cxn>
                  <a:cxn ang="0">
                    <a:pos x="T8" y="T9"/>
                  </a:cxn>
                </a:cxnLst>
                <a:rect l="0" t="0" r="r" b="b"/>
                <a:pathLst>
                  <a:path w="5" h="4">
                    <a:moveTo>
                      <a:pt x="2" y="1"/>
                    </a:moveTo>
                    <a:cubicBezTo>
                      <a:pt x="2" y="0"/>
                      <a:pt x="4" y="1"/>
                      <a:pt x="4" y="1"/>
                    </a:cubicBezTo>
                    <a:cubicBezTo>
                      <a:pt x="5" y="2"/>
                      <a:pt x="4" y="3"/>
                      <a:pt x="3" y="4"/>
                    </a:cubicBezTo>
                    <a:cubicBezTo>
                      <a:pt x="2" y="4"/>
                      <a:pt x="1" y="4"/>
                      <a:pt x="1" y="3"/>
                    </a:cubicBezTo>
                    <a:cubicBezTo>
                      <a:pt x="0" y="2"/>
                      <a:pt x="1" y="1"/>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62" name="Freeform 3347">
                <a:extLst>
                  <a:ext uri="{FF2B5EF4-FFF2-40B4-BE49-F238E27FC236}">
                    <a16:creationId xmlns:a16="http://schemas.microsoft.com/office/drawing/2014/main" id="{0F7748C9-48E7-A30D-7D7B-9C1702F592D8}"/>
                  </a:ext>
                </a:extLst>
              </p:cNvPr>
              <p:cNvSpPr>
                <a:spLocks/>
              </p:cNvSpPr>
              <p:nvPr/>
            </p:nvSpPr>
            <p:spPr bwMode="auto">
              <a:xfrm>
                <a:off x="10776675" y="2915893"/>
                <a:ext cx="24829" cy="33106"/>
              </a:xfrm>
              <a:custGeom>
                <a:avLst/>
                <a:gdLst>
                  <a:gd name="T0" fmla="*/ 1 w 4"/>
                  <a:gd name="T1" fmla="*/ 1 h 5"/>
                  <a:gd name="T2" fmla="*/ 4 w 4"/>
                  <a:gd name="T3" fmla="*/ 1 h 5"/>
                  <a:gd name="T4" fmla="*/ 3 w 4"/>
                  <a:gd name="T5" fmla="*/ 4 h 5"/>
                  <a:gd name="T6" fmla="*/ 0 w 4"/>
                  <a:gd name="T7" fmla="*/ 3 h 5"/>
                  <a:gd name="T8" fmla="*/ 1 w 4"/>
                  <a:gd name="T9" fmla="*/ 1 h 5"/>
                </a:gdLst>
                <a:ahLst/>
                <a:cxnLst>
                  <a:cxn ang="0">
                    <a:pos x="T0" y="T1"/>
                  </a:cxn>
                  <a:cxn ang="0">
                    <a:pos x="T2" y="T3"/>
                  </a:cxn>
                  <a:cxn ang="0">
                    <a:pos x="T4" y="T5"/>
                  </a:cxn>
                  <a:cxn ang="0">
                    <a:pos x="T6" y="T7"/>
                  </a:cxn>
                  <a:cxn ang="0">
                    <a:pos x="T8" y="T9"/>
                  </a:cxn>
                </a:cxnLst>
                <a:rect l="0" t="0" r="r" b="b"/>
                <a:pathLst>
                  <a:path w="4" h="5">
                    <a:moveTo>
                      <a:pt x="1" y="1"/>
                    </a:moveTo>
                    <a:cubicBezTo>
                      <a:pt x="2" y="0"/>
                      <a:pt x="3" y="1"/>
                      <a:pt x="4" y="1"/>
                    </a:cubicBezTo>
                    <a:cubicBezTo>
                      <a:pt x="4" y="2"/>
                      <a:pt x="4" y="4"/>
                      <a:pt x="3" y="4"/>
                    </a:cubicBezTo>
                    <a:cubicBezTo>
                      <a:pt x="2" y="5"/>
                      <a:pt x="1" y="4"/>
                      <a:pt x="0" y="3"/>
                    </a:cubicBezTo>
                    <a:cubicBezTo>
                      <a:pt x="0" y="2"/>
                      <a:pt x="0"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63" name="Freeform 3348">
                <a:extLst>
                  <a:ext uri="{FF2B5EF4-FFF2-40B4-BE49-F238E27FC236}">
                    <a16:creationId xmlns:a16="http://schemas.microsoft.com/office/drawing/2014/main" id="{0C3DB692-9820-9D70-229B-A11F7BB8A94A}"/>
                  </a:ext>
                </a:extLst>
              </p:cNvPr>
              <p:cNvSpPr>
                <a:spLocks/>
              </p:cNvSpPr>
              <p:nvPr/>
            </p:nvSpPr>
            <p:spPr bwMode="auto">
              <a:xfrm>
                <a:off x="10867716" y="2319990"/>
                <a:ext cx="33106" cy="24829"/>
              </a:xfrm>
              <a:custGeom>
                <a:avLst/>
                <a:gdLst>
                  <a:gd name="T0" fmla="*/ 2 w 5"/>
                  <a:gd name="T1" fmla="*/ 1 h 4"/>
                  <a:gd name="T2" fmla="*/ 4 w 5"/>
                  <a:gd name="T3" fmla="*/ 1 h 4"/>
                  <a:gd name="T4" fmla="*/ 3 w 5"/>
                  <a:gd name="T5" fmla="*/ 4 h 4"/>
                  <a:gd name="T6" fmla="*/ 1 w 5"/>
                  <a:gd name="T7" fmla="*/ 3 h 4"/>
                  <a:gd name="T8" fmla="*/ 2 w 5"/>
                  <a:gd name="T9" fmla="*/ 1 h 4"/>
                </a:gdLst>
                <a:ahLst/>
                <a:cxnLst>
                  <a:cxn ang="0">
                    <a:pos x="T0" y="T1"/>
                  </a:cxn>
                  <a:cxn ang="0">
                    <a:pos x="T2" y="T3"/>
                  </a:cxn>
                  <a:cxn ang="0">
                    <a:pos x="T4" y="T5"/>
                  </a:cxn>
                  <a:cxn ang="0">
                    <a:pos x="T6" y="T7"/>
                  </a:cxn>
                  <a:cxn ang="0">
                    <a:pos x="T8" y="T9"/>
                  </a:cxn>
                </a:cxnLst>
                <a:rect l="0" t="0" r="r" b="b"/>
                <a:pathLst>
                  <a:path w="5" h="4">
                    <a:moveTo>
                      <a:pt x="2" y="1"/>
                    </a:moveTo>
                    <a:cubicBezTo>
                      <a:pt x="3" y="0"/>
                      <a:pt x="4" y="1"/>
                      <a:pt x="4" y="1"/>
                    </a:cubicBezTo>
                    <a:cubicBezTo>
                      <a:pt x="5" y="2"/>
                      <a:pt x="4" y="4"/>
                      <a:pt x="3" y="4"/>
                    </a:cubicBezTo>
                    <a:cubicBezTo>
                      <a:pt x="3" y="4"/>
                      <a:pt x="1" y="4"/>
                      <a:pt x="1" y="3"/>
                    </a:cubicBezTo>
                    <a:cubicBezTo>
                      <a:pt x="0" y="2"/>
                      <a:pt x="1" y="1"/>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64" name="Freeform 3349">
                <a:extLst>
                  <a:ext uri="{FF2B5EF4-FFF2-40B4-BE49-F238E27FC236}">
                    <a16:creationId xmlns:a16="http://schemas.microsoft.com/office/drawing/2014/main" id="{73931403-EAEF-4AE6-4142-1C81096D18DF}"/>
                  </a:ext>
                </a:extLst>
              </p:cNvPr>
              <p:cNvSpPr>
                <a:spLocks/>
              </p:cNvSpPr>
              <p:nvPr/>
            </p:nvSpPr>
            <p:spPr bwMode="auto">
              <a:xfrm>
                <a:off x="10277330" y="2430342"/>
                <a:ext cx="27588" cy="33106"/>
              </a:xfrm>
              <a:custGeom>
                <a:avLst/>
                <a:gdLst>
                  <a:gd name="T0" fmla="*/ 1 w 4"/>
                  <a:gd name="T1" fmla="*/ 1 h 5"/>
                  <a:gd name="T2" fmla="*/ 4 w 4"/>
                  <a:gd name="T3" fmla="*/ 2 h 5"/>
                  <a:gd name="T4" fmla="*/ 3 w 4"/>
                  <a:gd name="T5" fmla="*/ 4 h 5"/>
                  <a:gd name="T6" fmla="*/ 1 w 4"/>
                  <a:gd name="T7" fmla="*/ 3 h 5"/>
                  <a:gd name="T8" fmla="*/ 1 w 4"/>
                  <a:gd name="T9" fmla="*/ 1 h 5"/>
                </a:gdLst>
                <a:ahLst/>
                <a:cxnLst>
                  <a:cxn ang="0">
                    <a:pos x="T0" y="T1"/>
                  </a:cxn>
                  <a:cxn ang="0">
                    <a:pos x="T2" y="T3"/>
                  </a:cxn>
                  <a:cxn ang="0">
                    <a:pos x="T4" y="T5"/>
                  </a:cxn>
                  <a:cxn ang="0">
                    <a:pos x="T6" y="T7"/>
                  </a:cxn>
                  <a:cxn ang="0">
                    <a:pos x="T8" y="T9"/>
                  </a:cxn>
                </a:cxnLst>
                <a:rect l="0" t="0" r="r" b="b"/>
                <a:pathLst>
                  <a:path w="4" h="5">
                    <a:moveTo>
                      <a:pt x="1" y="1"/>
                    </a:moveTo>
                    <a:cubicBezTo>
                      <a:pt x="2" y="0"/>
                      <a:pt x="3" y="1"/>
                      <a:pt x="4" y="2"/>
                    </a:cubicBezTo>
                    <a:cubicBezTo>
                      <a:pt x="4" y="3"/>
                      <a:pt x="4" y="4"/>
                      <a:pt x="3" y="4"/>
                    </a:cubicBezTo>
                    <a:cubicBezTo>
                      <a:pt x="2" y="5"/>
                      <a:pt x="1" y="4"/>
                      <a:pt x="1" y="3"/>
                    </a:cubicBezTo>
                    <a:cubicBezTo>
                      <a:pt x="0" y="2"/>
                      <a:pt x="0"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65" name="Freeform 3350">
                <a:extLst>
                  <a:ext uri="{FF2B5EF4-FFF2-40B4-BE49-F238E27FC236}">
                    <a16:creationId xmlns:a16="http://schemas.microsoft.com/office/drawing/2014/main" id="{87D31082-68E2-32F1-E361-4760D2FDF611}"/>
                  </a:ext>
                </a:extLst>
              </p:cNvPr>
              <p:cNvSpPr>
                <a:spLocks/>
              </p:cNvSpPr>
              <p:nvPr/>
            </p:nvSpPr>
            <p:spPr bwMode="auto">
              <a:xfrm>
                <a:off x="9995932" y="1834439"/>
                <a:ext cx="27588" cy="24829"/>
              </a:xfrm>
              <a:custGeom>
                <a:avLst/>
                <a:gdLst>
                  <a:gd name="T0" fmla="*/ 1 w 4"/>
                  <a:gd name="T1" fmla="*/ 0 h 4"/>
                  <a:gd name="T2" fmla="*/ 4 w 4"/>
                  <a:gd name="T3" fmla="*/ 1 h 4"/>
                  <a:gd name="T4" fmla="*/ 3 w 4"/>
                  <a:gd name="T5" fmla="*/ 4 h 4"/>
                  <a:gd name="T6" fmla="*/ 0 w 4"/>
                  <a:gd name="T7" fmla="*/ 3 h 4"/>
                  <a:gd name="T8" fmla="*/ 1 w 4"/>
                  <a:gd name="T9" fmla="*/ 0 h 4"/>
                </a:gdLst>
                <a:ahLst/>
                <a:cxnLst>
                  <a:cxn ang="0">
                    <a:pos x="T0" y="T1"/>
                  </a:cxn>
                  <a:cxn ang="0">
                    <a:pos x="T2" y="T3"/>
                  </a:cxn>
                  <a:cxn ang="0">
                    <a:pos x="T4" y="T5"/>
                  </a:cxn>
                  <a:cxn ang="0">
                    <a:pos x="T6" y="T7"/>
                  </a:cxn>
                  <a:cxn ang="0">
                    <a:pos x="T8" y="T9"/>
                  </a:cxn>
                </a:cxnLst>
                <a:rect l="0" t="0" r="r" b="b"/>
                <a:pathLst>
                  <a:path w="4" h="4">
                    <a:moveTo>
                      <a:pt x="1" y="0"/>
                    </a:moveTo>
                    <a:cubicBezTo>
                      <a:pt x="2" y="0"/>
                      <a:pt x="3" y="0"/>
                      <a:pt x="4" y="1"/>
                    </a:cubicBezTo>
                    <a:cubicBezTo>
                      <a:pt x="4" y="2"/>
                      <a:pt x="4" y="3"/>
                      <a:pt x="3" y="4"/>
                    </a:cubicBezTo>
                    <a:cubicBezTo>
                      <a:pt x="2" y="4"/>
                      <a:pt x="1" y="4"/>
                      <a:pt x="0" y="3"/>
                    </a:cubicBezTo>
                    <a:cubicBezTo>
                      <a:pt x="0" y="2"/>
                      <a:pt x="0"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grpSp>
      <p:sp>
        <p:nvSpPr>
          <p:cNvPr id="239" name="Rectangle: Rounded Corners 238">
            <a:extLst>
              <a:ext uri="{FF2B5EF4-FFF2-40B4-BE49-F238E27FC236}">
                <a16:creationId xmlns:a16="http://schemas.microsoft.com/office/drawing/2014/main" id="{44A6E41D-5AFF-2C51-0D8A-B430BDBADAD0}"/>
              </a:ext>
            </a:extLst>
          </p:cNvPr>
          <p:cNvSpPr/>
          <p:nvPr/>
        </p:nvSpPr>
        <p:spPr>
          <a:xfrm>
            <a:off x="417513" y="2572200"/>
            <a:ext cx="4524375" cy="186917"/>
          </a:xfrm>
          <a:prstGeom prst="roundRect">
            <a:avLst>
              <a:gd name="adj" fmla="val 50000"/>
            </a:avLst>
          </a:prstGeom>
          <a:solidFill>
            <a:srgbClr val="0044FF"/>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800" b="1" i="0" u="none" strike="noStrike" kern="1200" cap="none" spc="0" normalizeH="0" baseline="0" noProof="0" dirty="0">
              <a:ln>
                <a:noFill/>
              </a:ln>
              <a:solidFill>
                <a:prstClr val="white"/>
              </a:solidFill>
              <a:effectLst/>
              <a:uLnTx/>
              <a:uFillTx/>
              <a:latin typeface="Bahnschrift" panose="020B0502040204020203" pitchFamily="34" charset="0"/>
              <a:ea typeface="+mn-ea"/>
              <a:cs typeface="+mn-cs"/>
            </a:endParaRPr>
          </a:p>
        </p:txBody>
      </p:sp>
      <p:sp>
        <p:nvSpPr>
          <p:cNvPr id="14" name="TextBox 13">
            <a:extLst>
              <a:ext uri="{FF2B5EF4-FFF2-40B4-BE49-F238E27FC236}">
                <a16:creationId xmlns:a16="http://schemas.microsoft.com/office/drawing/2014/main" id="{F6D95C7E-18B4-A019-136D-4EB90345FA10}"/>
              </a:ext>
            </a:extLst>
          </p:cNvPr>
          <p:cNvSpPr txBox="1"/>
          <p:nvPr/>
        </p:nvSpPr>
        <p:spPr>
          <a:xfrm>
            <a:off x="374151" y="6925585"/>
            <a:ext cx="3917687" cy="192360"/>
          </a:xfrm>
          <a:prstGeom prst="rect">
            <a:avLst/>
          </a:prstGeom>
          <a:noFill/>
        </p:spPr>
        <p:txBody>
          <a:bodyPr wrap="square" anchor="ctr">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650" b="0" i="0" u="none" strike="noStrike" kern="1200" cap="none" spc="0" normalizeH="0" baseline="0" noProof="0" dirty="0">
                <a:ln>
                  <a:noFill/>
                </a:ln>
                <a:solidFill>
                  <a:prstClr val="black"/>
                </a:solidFill>
                <a:effectLst/>
                <a:uLnTx/>
                <a:uFillTx/>
                <a:latin typeface="Bahnschrift" panose="020B0502040204020203" pitchFamily="34" charset="0"/>
                <a:ea typeface="+mn-ea"/>
                <a:cs typeface="+mn-cs"/>
              </a:rPr>
              <a:t>Correct at time of print. Subject to change.</a:t>
            </a:r>
          </a:p>
        </p:txBody>
      </p:sp>
      <p:sp>
        <p:nvSpPr>
          <p:cNvPr id="173" name="TextBox 172">
            <a:extLst>
              <a:ext uri="{FF2B5EF4-FFF2-40B4-BE49-F238E27FC236}">
                <a16:creationId xmlns:a16="http://schemas.microsoft.com/office/drawing/2014/main" id="{53408E30-1722-E204-84E3-68BAC1390C2D}"/>
              </a:ext>
            </a:extLst>
          </p:cNvPr>
          <p:cNvSpPr txBox="1"/>
          <p:nvPr/>
        </p:nvSpPr>
        <p:spPr>
          <a:xfrm>
            <a:off x="404812" y="1344485"/>
            <a:ext cx="4537076" cy="523220"/>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0044FF"/>
                </a:solidFill>
                <a:effectLst/>
                <a:uLnTx/>
                <a:uFillTx/>
                <a:latin typeface="Bahnschrift" panose="020B0502040204020203" pitchFamily="34" charset="0"/>
                <a:ea typeface="+mn-ea"/>
                <a:cs typeface="+mn-cs"/>
              </a:rPr>
              <a:t>Day 3 - 13 June 2024</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0044FF"/>
                </a:solidFill>
                <a:effectLst/>
                <a:uLnTx/>
                <a:uFillTx/>
                <a:latin typeface="Bahnschrift" panose="020B0502040204020203" pitchFamily="34" charset="0"/>
                <a:ea typeface="+mn-ea"/>
                <a:cs typeface="+mn-cs"/>
              </a:rPr>
              <a:t>What to expect from Day 3</a:t>
            </a:r>
            <a:endParaRPr kumimoji="0" lang="en-IN" sz="1400" b="1" i="0" u="none" strike="noStrike" kern="1200" cap="none" spc="0" normalizeH="0" baseline="0" noProof="0" dirty="0">
              <a:ln>
                <a:noFill/>
              </a:ln>
              <a:solidFill>
                <a:srgbClr val="0044FF"/>
              </a:solidFill>
              <a:effectLst/>
              <a:uLnTx/>
              <a:uFillTx/>
              <a:latin typeface="Bahnschrift" panose="020B0502040204020203" pitchFamily="34" charset="0"/>
              <a:ea typeface="+mn-ea"/>
              <a:cs typeface="+mn-cs"/>
            </a:endParaRPr>
          </a:p>
        </p:txBody>
      </p:sp>
      <p:sp>
        <p:nvSpPr>
          <p:cNvPr id="175" name="TextBox 174">
            <a:extLst>
              <a:ext uri="{FF2B5EF4-FFF2-40B4-BE49-F238E27FC236}">
                <a16:creationId xmlns:a16="http://schemas.microsoft.com/office/drawing/2014/main" id="{7ADCD60A-B536-D639-90C7-DD62F6FDF60E}"/>
              </a:ext>
            </a:extLst>
          </p:cNvPr>
          <p:cNvSpPr txBox="1"/>
          <p:nvPr/>
        </p:nvSpPr>
        <p:spPr>
          <a:xfrm>
            <a:off x="404812" y="1890221"/>
            <a:ext cx="4537076" cy="615553"/>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600"/>
              </a:spcAft>
              <a:buClrTx/>
              <a:buSzTx/>
              <a:buFontTx/>
              <a:buNone/>
              <a:tabLst/>
              <a:defRPr/>
            </a:pPr>
            <a:r>
              <a:rPr kumimoji="0" lang="en-US" sz="850" b="0" i="0" u="none" strike="noStrike" kern="1200" cap="none" spc="0" normalizeH="0" baseline="0" noProof="0" dirty="0">
                <a:ln>
                  <a:noFill/>
                </a:ln>
                <a:solidFill>
                  <a:prstClr val="black"/>
                </a:solidFill>
                <a:effectLst/>
                <a:uLnTx/>
                <a:uFillTx/>
                <a:latin typeface="Bahnschrift" panose="020B0502040204020203" pitchFamily="34" charset="0"/>
                <a:ea typeface="+mn-ea"/>
                <a:cs typeface="+mn-cs"/>
              </a:rPr>
              <a:t>The morning will be spent having </a:t>
            </a:r>
            <a:r>
              <a:rPr kumimoji="0" lang="en-US" sz="850" b="0" i="0" u="none" strike="noStrike" kern="1200" cap="none" spc="0" normalizeH="0" baseline="0" noProof="0" dirty="0" err="1">
                <a:ln>
                  <a:noFill/>
                </a:ln>
                <a:solidFill>
                  <a:prstClr val="black"/>
                </a:solidFill>
                <a:effectLst/>
                <a:uLnTx/>
                <a:uFillTx/>
                <a:latin typeface="Bahnschrift" panose="020B0502040204020203" pitchFamily="34" charset="0"/>
                <a:ea typeface="+mn-ea"/>
                <a:cs typeface="+mn-cs"/>
              </a:rPr>
              <a:t>focussed</a:t>
            </a:r>
            <a:r>
              <a:rPr kumimoji="0" lang="en-US" sz="850" b="0" i="0" u="none" strike="noStrike" kern="1200" cap="none" spc="0" normalizeH="0" baseline="0" noProof="0" dirty="0">
                <a:ln>
                  <a:noFill/>
                </a:ln>
                <a:solidFill>
                  <a:prstClr val="black"/>
                </a:solidFill>
                <a:effectLst/>
                <a:uLnTx/>
                <a:uFillTx/>
                <a:latin typeface="Bahnschrift" panose="020B0502040204020203" pitchFamily="34" charset="0"/>
                <a:ea typeface="+mn-ea"/>
                <a:cs typeface="+mn-cs"/>
              </a:rPr>
              <a:t> conversations on your projects to be prepared for writing proposals after the Sandpit. Each project team will give a pitch to the Director, Mentors and Participants.  The afternoon is more relaxed with Directors and Mentors giving feedback to each project team.</a:t>
            </a:r>
          </a:p>
        </p:txBody>
      </p:sp>
      <p:graphicFrame>
        <p:nvGraphicFramePr>
          <p:cNvPr id="2" name="Table 1">
            <a:extLst>
              <a:ext uri="{FF2B5EF4-FFF2-40B4-BE49-F238E27FC236}">
                <a16:creationId xmlns:a16="http://schemas.microsoft.com/office/drawing/2014/main" id="{CC576BBF-FBE3-4EA9-8733-60497E4B6F94}"/>
              </a:ext>
            </a:extLst>
          </p:cNvPr>
          <p:cNvGraphicFramePr>
            <a:graphicFrameLocks noGrp="1"/>
          </p:cNvGraphicFramePr>
          <p:nvPr>
            <p:extLst>
              <p:ext uri="{D42A27DB-BD31-4B8C-83A1-F6EECF244321}">
                <p14:modId xmlns:p14="http://schemas.microsoft.com/office/powerpoint/2010/main" val="2821031807"/>
              </p:ext>
            </p:extLst>
          </p:nvPr>
        </p:nvGraphicFramePr>
        <p:xfrm>
          <a:off x="445008" y="2557731"/>
          <a:ext cx="4488942" cy="2536778"/>
        </p:xfrm>
        <a:graphic>
          <a:graphicData uri="http://schemas.openxmlformats.org/drawingml/2006/table">
            <a:tbl>
              <a:tblPr firstRow="1">
                <a:tableStyleId>{5C22544A-7EE6-4342-B048-85BDC9FD1C3A}</a:tableStyleId>
              </a:tblPr>
              <a:tblGrid>
                <a:gridCol w="545592">
                  <a:extLst>
                    <a:ext uri="{9D8B030D-6E8A-4147-A177-3AD203B41FA5}">
                      <a16:colId xmlns:a16="http://schemas.microsoft.com/office/drawing/2014/main" val="428272903"/>
                    </a:ext>
                  </a:extLst>
                </a:gridCol>
                <a:gridCol w="565150">
                  <a:extLst>
                    <a:ext uri="{9D8B030D-6E8A-4147-A177-3AD203B41FA5}">
                      <a16:colId xmlns:a16="http://schemas.microsoft.com/office/drawing/2014/main" val="2770147087"/>
                    </a:ext>
                  </a:extLst>
                </a:gridCol>
                <a:gridCol w="546100">
                  <a:extLst>
                    <a:ext uri="{9D8B030D-6E8A-4147-A177-3AD203B41FA5}">
                      <a16:colId xmlns:a16="http://schemas.microsoft.com/office/drawing/2014/main" val="978602360"/>
                    </a:ext>
                  </a:extLst>
                </a:gridCol>
                <a:gridCol w="2172970">
                  <a:extLst>
                    <a:ext uri="{9D8B030D-6E8A-4147-A177-3AD203B41FA5}">
                      <a16:colId xmlns:a16="http://schemas.microsoft.com/office/drawing/2014/main" val="2598426735"/>
                    </a:ext>
                  </a:extLst>
                </a:gridCol>
                <a:gridCol w="659130">
                  <a:extLst>
                    <a:ext uri="{9D8B030D-6E8A-4147-A177-3AD203B41FA5}">
                      <a16:colId xmlns:a16="http://schemas.microsoft.com/office/drawing/2014/main" val="1548976406"/>
                    </a:ext>
                  </a:extLst>
                </a:gridCol>
              </a:tblGrid>
              <a:tr h="206106">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GB" sz="800" b="1" i="0" u="none" strike="noStrike" kern="1200" cap="none" spc="0" normalizeH="0" baseline="0" noProof="0" dirty="0">
                          <a:ln>
                            <a:noFill/>
                          </a:ln>
                          <a:solidFill>
                            <a:prstClr val="white"/>
                          </a:solidFill>
                          <a:effectLst/>
                          <a:uLnTx/>
                          <a:uFillTx/>
                          <a:latin typeface="Bahnschrift" panose="020B0502040204020203" pitchFamily="34" charset="0"/>
                          <a:ea typeface="+mn-ea"/>
                          <a:cs typeface="+mn-cs"/>
                        </a:rPr>
                        <a:t>TIME</a:t>
                      </a:r>
                      <a:endParaRPr kumimoji="0" lang="en-GB" sz="800" b="0" i="0" u="none" strike="noStrike" kern="1200" cap="none" spc="0" normalizeH="0" baseline="0" noProof="0" dirty="0">
                        <a:ln>
                          <a:noFill/>
                        </a:ln>
                        <a:solidFill>
                          <a:prstClr val="white"/>
                        </a:solidFill>
                        <a:effectLst/>
                        <a:uLnTx/>
                        <a:uFillTx/>
                        <a:latin typeface="Bahnschrift" panose="020B0502040204020203" pitchFamily="34" charset="0"/>
                        <a:ea typeface="+mn-ea"/>
                        <a:cs typeface="+mn-cs"/>
                      </a:endParaRPr>
                    </a:p>
                  </a:txBody>
                  <a:tcPr marL="108000" marR="55749"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07000"/>
                        </a:lnSpc>
                        <a:spcAft>
                          <a:spcPts val="800"/>
                        </a:spcAft>
                      </a:pPr>
                      <a:r>
                        <a:rPr kumimoji="0" lang="en-GB" sz="800" b="1" i="0" u="none" strike="noStrike" kern="1200" cap="none" spc="0" normalizeH="0" baseline="0" noProof="0" dirty="0">
                          <a:ln>
                            <a:noFill/>
                          </a:ln>
                          <a:solidFill>
                            <a:prstClr val="white"/>
                          </a:solidFill>
                          <a:effectLst/>
                          <a:uLnTx/>
                          <a:uFillTx/>
                          <a:latin typeface="Bahnschrift" panose="020B0502040204020203" pitchFamily="34" charset="0"/>
                          <a:ea typeface="+mn-ea"/>
                          <a:cs typeface="+mn-cs"/>
                        </a:rPr>
                        <a:t>LENGTH</a:t>
                      </a:r>
                      <a:endParaRPr lang="en-IN" sz="800" b="0" kern="100" dirty="0">
                        <a:solidFill>
                          <a:schemeClr val="tx1"/>
                        </a:solidFill>
                        <a:effectLst/>
                        <a:latin typeface="Bahnschrift" panose="020B0502040204020203" pitchFamily="34" charset="0"/>
                        <a:ea typeface="Calibri" panose="020F0502020204030204" pitchFamily="34" charset="0"/>
                        <a:cs typeface="Times New Roman" panose="02020603050405020304" pitchFamily="18" charset="0"/>
                      </a:endParaRPr>
                    </a:p>
                  </a:txBody>
                  <a:tcPr marL="55749" marR="55749"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07000"/>
                        </a:lnSpc>
                        <a:spcAft>
                          <a:spcPts val="800"/>
                        </a:spcAft>
                      </a:pPr>
                      <a:r>
                        <a:rPr kumimoji="0" lang="en-GB" sz="800" b="1" i="0" u="none" strike="noStrike" kern="1200" cap="none" spc="0" normalizeH="0" baseline="0" noProof="0" dirty="0">
                          <a:ln>
                            <a:noFill/>
                          </a:ln>
                          <a:solidFill>
                            <a:prstClr val="white"/>
                          </a:solidFill>
                          <a:effectLst/>
                          <a:uLnTx/>
                          <a:uFillTx/>
                          <a:latin typeface="Bahnschrift" panose="020B0502040204020203" pitchFamily="34" charset="0"/>
                          <a:ea typeface="+mn-ea"/>
                          <a:cs typeface="+mn-cs"/>
                        </a:rPr>
                        <a:t>PHASE</a:t>
                      </a:r>
                      <a:endParaRPr lang="en-IN" sz="800" b="0" kern="100" dirty="0">
                        <a:solidFill>
                          <a:schemeClr val="tx1"/>
                        </a:solidFill>
                        <a:effectLst/>
                        <a:highlight>
                          <a:srgbClr val="FFFD78"/>
                        </a:highlight>
                        <a:latin typeface="Bahnschrift" panose="020B0502040204020203" pitchFamily="34" charset="0"/>
                        <a:ea typeface="Calibri" panose="020F0502020204030204" pitchFamily="34" charset="0"/>
                        <a:cs typeface="Times New Roman" panose="02020603050405020304" pitchFamily="18" charset="0"/>
                      </a:endParaRPr>
                    </a:p>
                  </a:txBody>
                  <a:tcPr marL="55749" marR="55749"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a:lnSpc>
                          <a:spcPct val="107000"/>
                        </a:lnSpc>
                        <a:spcAft>
                          <a:spcPts val="800"/>
                        </a:spcAft>
                      </a:pPr>
                      <a:r>
                        <a:rPr kumimoji="0" lang="en-GB" sz="800" b="1" i="0" u="none" strike="noStrike" kern="1200" cap="none" spc="0" normalizeH="0" baseline="0" noProof="0" dirty="0">
                          <a:ln>
                            <a:noFill/>
                          </a:ln>
                          <a:solidFill>
                            <a:prstClr val="white"/>
                          </a:solidFill>
                          <a:effectLst/>
                          <a:uLnTx/>
                          <a:uFillTx/>
                          <a:latin typeface="Bahnschrift" panose="020B0502040204020203" pitchFamily="34" charset="0"/>
                          <a:ea typeface="+mn-ea"/>
                          <a:cs typeface="+mn-cs"/>
                        </a:rPr>
                        <a:t>TITLE</a:t>
                      </a:r>
                      <a:endParaRPr lang="en-IN" sz="800" b="0" kern="100" dirty="0">
                        <a:solidFill>
                          <a:schemeClr val="tx1"/>
                        </a:solidFill>
                        <a:effectLst/>
                        <a:latin typeface="Bahnschrift" panose="020B0502040204020203" pitchFamily="34" charset="0"/>
                        <a:ea typeface="Calibri" panose="020F0502020204030204" pitchFamily="34" charset="0"/>
                        <a:cs typeface="Times New Roman" panose="02020603050405020304" pitchFamily="18" charset="0"/>
                      </a:endParaRPr>
                    </a:p>
                  </a:txBody>
                  <a:tcPr marL="55749" marR="55749"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a:lnSpc>
                          <a:spcPct val="107000"/>
                        </a:lnSpc>
                        <a:spcAft>
                          <a:spcPts val="800"/>
                        </a:spcAft>
                      </a:pPr>
                      <a:r>
                        <a:rPr kumimoji="0" lang="en-GB" sz="800" b="1" i="0" u="none" strike="noStrike" kern="1200" cap="none" spc="0" normalizeH="0" baseline="0" noProof="0" dirty="0">
                          <a:ln>
                            <a:noFill/>
                          </a:ln>
                          <a:solidFill>
                            <a:prstClr val="white"/>
                          </a:solidFill>
                          <a:effectLst/>
                          <a:uLnTx/>
                          <a:uFillTx/>
                          <a:latin typeface="Bahnschrift" panose="020B0502040204020203" pitchFamily="34" charset="0"/>
                          <a:ea typeface="+mn-ea"/>
                          <a:cs typeface="+mn-cs"/>
                        </a:rPr>
                        <a:t>SESSION</a:t>
                      </a:r>
                      <a:endParaRPr lang="en-IN" sz="800" b="0" kern="100" dirty="0">
                        <a:solidFill>
                          <a:schemeClr val="tx1"/>
                        </a:solidFill>
                        <a:effectLst/>
                        <a:latin typeface="Bahnschrift" panose="020B0502040204020203" pitchFamily="34" charset="0"/>
                        <a:ea typeface="Calibri" panose="020F0502020204030204" pitchFamily="34" charset="0"/>
                        <a:cs typeface="Times New Roman" panose="02020603050405020304" pitchFamily="18" charset="0"/>
                      </a:endParaRPr>
                    </a:p>
                  </a:txBody>
                  <a:tcPr marL="55749" marR="55749"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139299911"/>
                  </a:ext>
                </a:extLst>
              </a:tr>
              <a:tr h="291334">
                <a:tc>
                  <a:txBody>
                    <a:bodyPr/>
                    <a:lstStyle/>
                    <a:p>
                      <a:pPr>
                        <a:lnSpc>
                          <a:spcPct val="107000"/>
                        </a:lnSpc>
                        <a:spcAft>
                          <a:spcPts val="800"/>
                        </a:spcAft>
                      </a:pPr>
                      <a:r>
                        <a:rPr lang="en-IN" sz="750" b="0" kern="100" dirty="0">
                          <a:solidFill>
                            <a:schemeClr val="tx1"/>
                          </a:solidFill>
                          <a:effectLst/>
                          <a:latin typeface="Bahnschrift" panose="020B0502040204020203" pitchFamily="34" charset="0"/>
                          <a:ea typeface="Calibri" panose="020F0502020204030204" pitchFamily="34" charset="0"/>
                          <a:cs typeface="Times New Roman" panose="02020603050405020304" pitchFamily="18" charset="0"/>
                        </a:rPr>
                        <a:t>07:30</a:t>
                      </a:r>
                    </a:p>
                  </a:txBody>
                  <a:tcPr marL="108000" marR="55749"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07000"/>
                        </a:lnSpc>
                        <a:spcAft>
                          <a:spcPts val="800"/>
                        </a:spcAft>
                      </a:pPr>
                      <a:r>
                        <a:rPr lang="en-IN" sz="750" b="0" kern="100" dirty="0">
                          <a:solidFill>
                            <a:schemeClr val="tx1"/>
                          </a:solidFill>
                          <a:effectLst/>
                          <a:latin typeface="Bahnschrift" panose="020B0502040204020203" pitchFamily="34" charset="0"/>
                          <a:ea typeface="Calibri" panose="020F0502020204030204" pitchFamily="34" charset="0"/>
                          <a:cs typeface="Times New Roman" panose="02020603050405020304" pitchFamily="18" charset="0"/>
                        </a:rPr>
                        <a:t>45m</a:t>
                      </a:r>
                    </a:p>
                  </a:txBody>
                  <a:tcPr marL="55749" marR="55749"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07000"/>
                        </a:lnSpc>
                        <a:spcAft>
                          <a:spcPts val="800"/>
                        </a:spcAft>
                      </a:pPr>
                      <a:endParaRPr lang="en-IN" sz="750" b="0" kern="100" dirty="0">
                        <a:solidFill>
                          <a:schemeClr val="tx1"/>
                        </a:solidFill>
                        <a:effectLst/>
                        <a:highlight>
                          <a:srgbClr val="FFFD78"/>
                        </a:highlight>
                        <a:latin typeface="Bahnschrift" panose="020B0502040204020203" pitchFamily="34" charset="0"/>
                        <a:ea typeface="Calibri" panose="020F0502020204030204" pitchFamily="34" charset="0"/>
                        <a:cs typeface="Times New Roman" panose="02020603050405020304" pitchFamily="18" charset="0"/>
                      </a:endParaRPr>
                    </a:p>
                  </a:txBody>
                  <a:tcPr marL="55749" marR="55749"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FFFF00"/>
                    </a:solidFill>
                  </a:tcPr>
                </a:tc>
                <a:tc>
                  <a:txBody>
                    <a:bodyPr/>
                    <a:lstStyle/>
                    <a:p>
                      <a:pPr>
                        <a:lnSpc>
                          <a:spcPct val="107000"/>
                        </a:lnSpc>
                        <a:spcAft>
                          <a:spcPts val="800"/>
                        </a:spcAft>
                      </a:pPr>
                      <a:r>
                        <a:rPr lang="en-US" sz="750" b="0" kern="100" dirty="0">
                          <a:solidFill>
                            <a:schemeClr val="tx1"/>
                          </a:solidFill>
                          <a:effectLst/>
                          <a:latin typeface="Bahnschrift" panose="020B0502040204020203" pitchFamily="34" charset="0"/>
                          <a:ea typeface="Calibri" panose="020F0502020204030204" pitchFamily="34" charset="0"/>
                          <a:cs typeface="Times New Roman" panose="02020603050405020304" pitchFamily="18" charset="0"/>
                        </a:rPr>
                        <a:t>'YOGA for a creative mind' with qualified facilitator Professor Elvira Perez </a:t>
                      </a:r>
                      <a:r>
                        <a:rPr lang="en-US" sz="750" b="0" kern="100" dirty="0" err="1">
                          <a:solidFill>
                            <a:schemeClr val="tx1"/>
                          </a:solidFill>
                          <a:effectLst/>
                          <a:latin typeface="Bahnschrift" panose="020B0502040204020203" pitchFamily="34" charset="0"/>
                          <a:ea typeface="Calibri" panose="020F0502020204030204" pitchFamily="34" charset="0"/>
                          <a:cs typeface="Times New Roman" panose="02020603050405020304" pitchFamily="18" charset="0"/>
                        </a:rPr>
                        <a:t>Vallejos</a:t>
                      </a:r>
                      <a:endParaRPr lang="en-IN" sz="750" b="0" kern="100" dirty="0">
                        <a:solidFill>
                          <a:schemeClr val="tx1"/>
                        </a:solidFill>
                        <a:effectLst/>
                        <a:latin typeface="Bahnschrift" panose="020B0502040204020203" pitchFamily="34" charset="0"/>
                        <a:ea typeface="Calibri" panose="020F0502020204030204" pitchFamily="34" charset="0"/>
                        <a:cs typeface="Times New Roman" panose="02020603050405020304" pitchFamily="18" charset="0"/>
                      </a:endParaRPr>
                    </a:p>
                  </a:txBody>
                  <a:tcPr marL="55749" marR="55749"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nSpc>
                          <a:spcPct val="107000"/>
                        </a:lnSpc>
                        <a:spcAft>
                          <a:spcPts val="800"/>
                        </a:spcAft>
                      </a:pPr>
                      <a:endParaRPr lang="en-IN" sz="750" b="0" kern="100" dirty="0">
                        <a:solidFill>
                          <a:schemeClr val="tx1"/>
                        </a:solidFill>
                        <a:effectLst/>
                        <a:latin typeface="Bahnschrift" panose="020B0502040204020203" pitchFamily="34" charset="0"/>
                        <a:ea typeface="Calibri" panose="020F0502020204030204" pitchFamily="34" charset="0"/>
                        <a:cs typeface="Times New Roman" panose="02020603050405020304" pitchFamily="18" charset="0"/>
                      </a:endParaRPr>
                    </a:p>
                  </a:txBody>
                  <a:tcPr marL="55749" marR="55749"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24248258"/>
                  </a:ext>
                </a:extLst>
              </a:tr>
              <a:tr h="291334">
                <a:tc>
                  <a:txBody>
                    <a:bodyPr/>
                    <a:lstStyle/>
                    <a:p>
                      <a:pPr>
                        <a:lnSpc>
                          <a:spcPct val="107000"/>
                        </a:lnSpc>
                        <a:spcAft>
                          <a:spcPts val="800"/>
                        </a:spcAft>
                      </a:pPr>
                      <a:r>
                        <a:rPr lang="en-US" sz="750" b="0" kern="0" cap="all" dirty="0">
                          <a:solidFill>
                            <a:schemeClr val="tx1"/>
                          </a:solidFill>
                          <a:effectLst/>
                          <a:latin typeface="Bahnschrift" panose="020B0502040204020203" pitchFamily="34" charset="0"/>
                        </a:rPr>
                        <a:t>09:00</a:t>
                      </a:r>
                      <a:endParaRPr lang="en-IN" sz="750" b="0" kern="100" dirty="0">
                        <a:solidFill>
                          <a:schemeClr val="tx1"/>
                        </a:solidFill>
                        <a:effectLst/>
                        <a:latin typeface="Bahnschrift" panose="020B0502040204020203" pitchFamily="34" charset="0"/>
                        <a:ea typeface="Calibri" panose="020F0502020204030204" pitchFamily="34" charset="0"/>
                        <a:cs typeface="Times New Roman" panose="02020603050405020304" pitchFamily="18" charset="0"/>
                      </a:endParaRPr>
                    </a:p>
                  </a:txBody>
                  <a:tcPr marL="108000" marR="55749"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07000"/>
                        </a:lnSpc>
                        <a:spcAft>
                          <a:spcPts val="800"/>
                        </a:spcAft>
                      </a:pPr>
                      <a:r>
                        <a:rPr lang="en-US" sz="750" b="0" kern="0" cap="all" dirty="0">
                          <a:solidFill>
                            <a:schemeClr val="tx1"/>
                          </a:solidFill>
                          <a:effectLst/>
                          <a:latin typeface="Bahnschrift" panose="020B0502040204020203" pitchFamily="34" charset="0"/>
                        </a:rPr>
                        <a:t>10</a:t>
                      </a:r>
                      <a:r>
                        <a:rPr lang="en-IN" sz="750" b="0" kern="100" dirty="0">
                          <a:solidFill>
                            <a:schemeClr val="tx1"/>
                          </a:solidFill>
                          <a:effectLst/>
                          <a:latin typeface="Bahnschrift" panose="020B0502040204020203" pitchFamily="34" charset="0"/>
                          <a:ea typeface="Calibri" panose="020F0502020204030204" pitchFamily="34" charset="0"/>
                          <a:cs typeface="Times New Roman" panose="02020603050405020304" pitchFamily="18" charset="0"/>
                        </a:rPr>
                        <a:t>m</a:t>
                      </a:r>
                    </a:p>
                  </a:txBody>
                  <a:tcPr marL="55749" marR="55749"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07000"/>
                        </a:lnSpc>
                        <a:spcAft>
                          <a:spcPts val="800"/>
                        </a:spcAft>
                      </a:pPr>
                      <a:r>
                        <a:rPr lang="en-US" sz="750" b="0" kern="0" cap="all" dirty="0">
                          <a:solidFill>
                            <a:schemeClr val="tx1"/>
                          </a:solidFill>
                          <a:effectLst/>
                          <a:highlight>
                            <a:srgbClr val="FFFD78"/>
                          </a:highlight>
                          <a:latin typeface="Bahnschrift" panose="020B0502040204020203" pitchFamily="34" charset="0"/>
                        </a:rPr>
                        <a:t> </a:t>
                      </a:r>
                      <a:endParaRPr lang="en-IN" sz="750" b="0" kern="100" dirty="0">
                        <a:solidFill>
                          <a:schemeClr val="tx1"/>
                        </a:solidFill>
                        <a:effectLst/>
                        <a:highlight>
                          <a:srgbClr val="FFFD78"/>
                        </a:highlight>
                        <a:latin typeface="Bahnschrift" panose="020B0502040204020203" pitchFamily="34" charset="0"/>
                        <a:ea typeface="Calibri" panose="020F0502020204030204" pitchFamily="34" charset="0"/>
                        <a:cs typeface="Times New Roman" panose="02020603050405020304" pitchFamily="18" charset="0"/>
                      </a:endParaRPr>
                    </a:p>
                  </a:txBody>
                  <a:tcPr marL="55749" marR="55749"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p>
                      <a:pPr>
                        <a:lnSpc>
                          <a:spcPct val="107000"/>
                        </a:lnSpc>
                        <a:spcAft>
                          <a:spcPts val="800"/>
                        </a:spcAft>
                      </a:pPr>
                      <a:r>
                        <a:rPr lang="en-US" sz="750" b="0" kern="0" cap="none" dirty="0">
                          <a:solidFill>
                            <a:schemeClr val="tx1"/>
                          </a:solidFill>
                          <a:effectLst/>
                          <a:latin typeface="Bahnschrift" panose="020B0502040204020203" pitchFamily="34" charset="0"/>
                        </a:rPr>
                        <a:t>Welcome to Day 3</a:t>
                      </a:r>
                      <a:endParaRPr lang="en-IN" sz="750" b="0" kern="100" dirty="0">
                        <a:solidFill>
                          <a:schemeClr val="tx1"/>
                        </a:solidFill>
                        <a:effectLst/>
                        <a:latin typeface="Bahnschrift" panose="020B0502040204020203" pitchFamily="34" charset="0"/>
                        <a:ea typeface="Calibri" panose="020F0502020204030204" pitchFamily="34" charset="0"/>
                        <a:cs typeface="Times New Roman" panose="02020603050405020304" pitchFamily="18" charset="0"/>
                      </a:endParaRPr>
                    </a:p>
                  </a:txBody>
                  <a:tcPr marL="55749" marR="55749"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nSpc>
                          <a:spcPct val="107000"/>
                        </a:lnSpc>
                        <a:spcAft>
                          <a:spcPts val="800"/>
                        </a:spcAft>
                      </a:pPr>
                      <a:r>
                        <a:rPr lang="en-US" sz="750" b="0" kern="0" cap="all" dirty="0">
                          <a:solidFill>
                            <a:schemeClr val="tx1"/>
                          </a:solidFill>
                          <a:effectLst/>
                          <a:latin typeface="Bahnschrift" panose="020B0502040204020203" pitchFamily="34" charset="0"/>
                        </a:rPr>
                        <a:t> </a:t>
                      </a:r>
                      <a:endParaRPr lang="en-IN" sz="750" b="0" kern="100" dirty="0">
                        <a:solidFill>
                          <a:schemeClr val="tx1"/>
                        </a:solidFill>
                        <a:effectLst/>
                        <a:latin typeface="Bahnschrift" panose="020B0502040204020203" pitchFamily="34" charset="0"/>
                        <a:ea typeface="Calibri" panose="020F0502020204030204" pitchFamily="34" charset="0"/>
                        <a:cs typeface="Times New Roman" panose="02020603050405020304" pitchFamily="18" charset="0"/>
                      </a:endParaRPr>
                    </a:p>
                  </a:txBody>
                  <a:tcPr marL="55749" marR="55749"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564603247"/>
                  </a:ext>
                </a:extLst>
              </a:tr>
              <a:tr h="291334">
                <a:tc>
                  <a:txBody>
                    <a:bodyPr/>
                    <a:lstStyle/>
                    <a:p>
                      <a:pPr>
                        <a:lnSpc>
                          <a:spcPct val="107000"/>
                        </a:lnSpc>
                        <a:spcAft>
                          <a:spcPts val="800"/>
                        </a:spcAft>
                      </a:pPr>
                      <a:r>
                        <a:rPr lang="en-US" sz="750" b="0" kern="0" dirty="0">
                          <a:solidFill>
                            <a:schemeClr val="tx1"/>
                          </a:solidFill>
                          <a:effectLst/>
                          <a:latin typeface="Bahnschrift" panose="020B0502040204020203" pitchFamily="34" charset="0"/>
                        </a:rPr>
                        <a:t>09:10</a:t>
                      </a:r>
                      <a:endParaRPr lang="en-IN" sz="750" b="0" kern="100" dirty="0">
                        <a:solidFill>
                          <a:schemeClr val="tx1"/>
                        </a:solidFill>
                        <a:effectLst/>
                        <a:latin typeface="Bahnschrift" panose="020B0502040204020203" pitchFamily="34" charset="0"/>
                        <a:ea typeface="Calibri" panose="020F0502020204030204" pitchFamily="34" charset="0"/>
                        <a:cs typeface="Times New Roman" panose="02020603050405020304" pitchFamily="18" charset="0"/>
                      </a:endParaRPr>
                    </a:p>
                  </a:txBody>
                  <a:tcPr marL="108000" marR="55749"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07000"/>
                        </a:lnSpc>
                        <a:spcAft>
                          <a:spcPts val="800"/>
                        </a:spcAft>
                      </a:pPr>
                      <a:r>
                        <a:rPr lang="en-US" sz="750" b="0" kern="0" dirty="0">
                          <a:solidFill>
                            <a:schemeClr val="tx1"/>
                          </a:solidFill>
                          <a:effectLst/>
                          <a:latin typeface="Bahnschrift" panose="020B0502040204020203" pitchFamily="34" charset="0"/>
                        </a:rPr>
                        <a:t>2h 50m</a:t>
                      </a:r>
                      <a:endParaRPr lang="en-IN" sz="750" b="0" kern="100" dirty="0">
                        <a:solidFill>
                          <a:schemeClr val="tx1"/>
                        </a:solidFill>
                        <a:effectLst/>
                        <a:latin typeface="Bahnschrift" panose="020B0502040204020203" pitchFamily="34" charset="0"/>
                        <a:ea typeface="Calibri" panose="020F0502020204030204" pitchFamily="34" charset="0"/>
                        <a:cs typeface="Times New Roman" panose="02020603050405020304" pitchFamily="18" charset="0"/>
                      </a:endParaRPr>
                    </a:p>
                  </a:txBody>
                  <a:tcPr marL="55749" marR="55749"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07000"/>
                        </a:lnSpc>
                        <a:spcAft>
                          <a:spcPts val="800"/>
                        </a:spcAft>
                      </a:pPr>
                      <a:r>
                        <a:rPr lang="en-US" sz="750" b="0" kern="0" dirty="0">
                          <a:solidFill>
                            <a:schemeClr val="tx1"/>
                          </a:solidFill>
                          <a:effectLst/>
                          <a:highlight>
                            <a:srgbClr val="FFFD78"/>
                          </a:highlight>
                          <a:latin typeface="Bahnschrift" panose="020B0502040204020203" pitchFamily="34" charset="0"/>
                        </a:rPr>
                        <a:t> </a:t>
                      </a:r>
                      <a:endParaRPr lang="en-IN" sz="750" b="0" kern="100" dirty="0">
                        <a:solidFill>
                          <a:schemeClr val="tx1"/>
                        </a:solidFill>
                        <a:effectLst/>
                        <a:highlight>
                          <a:srgbClr val="FFFD78"/>
                        </a:highlight>
                        <a:latin typeface="Bahnschrift" panose="020B0502040204020203" pitchFamily="34" charset="0"/>
                        <a:ea typeface="Calibri" panose="020F0502020204030204" pitchFamily="34" charset="0"/>
                        <a:cs typeface="Times New Roman" panose="02020603050405020304" pitchFamily="18" charset="0"/>
                      </a:endParaRPr>
                    </a:p>
                  </a:txBody>
                  <a:tcPr marL="55749" marR="55749"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p>
                      <a:pPr>
                        <a:lnSpc>
                          <a:spcPct val="107000"/>
                        </a:lnSpc>
                        <a:spcAft>
                          <a:spcPts val="800"/>
                        </a:spcAft>
                      </a:pPr>
                      <a:r>
                        <a:rPr lang="en-US" sz="750" b="0" kern="0" dirty="0">
                          <a:solidFill>
                            <a:schemeClr val="tx1"/>
                          </a:solidFill>
                          <a:effectLst/>
                          <a:latin typeface="Bahnschrift" panose="020B0502040204020203" pitchFamily="34" charset="0"/>
                        </a:rPr>
                        <a:t>Further development of projects and prepare pitches</a:t>
                      </a:r>
                      <a:endParaRPr lang="en-IN" sz="750" b="0" kern="100" dirty="0">
                        <a:solidFill>
                          <a:schemeClr val="tx1"/>
                        </a:solidFill>
                        <a:effectLst/>
                        <a:latin typeface="Bahnschrift" panose="020B0502040204020203" pitchFamily="34" charset="0"/>
                        <a:ea typeface="Calibri" panose="020F0502020204030204" pitchFamily="34" charset="0"/>
                        <a:cs typeface="Times New Roman" panose="02020603050405020304" pitchFamily="18" charset="0"/>
                      </a:endParaRPr>
                    </a:p>
                  </a:txBody>
                  <a:tcPr marL="55749" marR="55749"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nSpc>
                          <a:spcPct val="107000"/>
                        </a:lnSpc>
                        <a:spcAft>
                          <a:spcPts val="800"/>
                        </a:spcAft>
                      </a:pPr>
                      <a:r>
                        <a:rPr lang="en-US" sz="750" b="0" kern="0" dirty="0">
                          <a:solidFill>
                            <a:schemeClr val="tx1"/>
                          </a:solidFill>
                          <a:effectLst/>
                          <a:latin typeface="Bahnschrift" panose="020B0502040204020203" pitchFamily="34" charset="0"/>
                        </a:rPr>
                        <a:t>Session 14</a:t>
                      </a:r>
                      <a:endParaRPr lang="en-IN" sz="750" b="0" kern="100" dirty="0">
                        <a:solidFill>
                          <a:schemeClr val="tx1"/>
                        </a:solidFill>
                        <a:effectLst/>
                        <a:latin typeface="Bahnschrift" panose="020B0502040204020203" pitchFamily="34" charset="0"/>
                        <a:ea typeface="Calibri" panose="020F0502020204030204" pitchFamily="34" charset="0"/>
                        <a:cs typeface="Times New Roman" panose="02020603050405020304" pitchFamily="18" charset="0"/>
                      </a:endParaRPr>
                    </a:p>
                  </a:txBody>
                  <a:tcPr marL="55749" marR="55749"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222437580"/>
                  </a:ext>
                </a:extLst>
              </a:tr>
              <a:tr h="291334">
                <a:tc>
                  <a:txBody>
                    <a:bodyPr/>
                    <a:lstStyle/>
                    <a:p>
                      <a:pPr>
                        <a:lnSpc>
                          <a:spcPct val="107000"/>
                        </a:lnSpc>
                        <a:spcAft>
                          <a:spcPts val="800"/>
                        </a:spcAft>
                      </a:pPr>
                      <a:r>
                        <a:rPr lang="en-US" sz="750" b="0" kern="0" dirty="0">
                          <a:solidFill>
                            <a:schemeClr val="tx1"/>
                          </a:solidFill>
                          <a:effectLst/>
                          <a:latin typeface="Bahnschrift" panose="020B0502040204020203" pitchFamily="34" charset="0"/>
                        </a:rPr>
                        <a:t>12.00</a:t>
                      </a:r>
                      <a:endParaRPr lang="en-IN" sz="750" b="0" kern="100" dirty="0">
                        <a:solidFill>
                          <a:schemeClr val="tx1"/>
                        </a:solidFill>
                        <a:effectLst/>
                        <a:latin typeface="Bahnschrift" panose="020B0502040204020203" pitchFamily="34" charset="0"/>
                        <a:ea typeface="Calibri" panose="020F0502020204030204" pitchFamily="34" charset="0"/>
                        <a:cs typeface="Times New Roman" panose="02020603050405020304" pitchFamily="18" charset="0"/>
                      </a:endParaRPr>
                    </a:p>
                  </a:txBody>
                  <a:tcPr marL="108000" marR="55749"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07000"/>
                        </a:lnSpc>
                        <a:spcAft>
                          <a:spcPts val="800"/>
                        </a:spcAft>
                      </a:pPr>
                      <a:r>
                        <a:rPr lang="en-US" sz="750" b="0" kern="0" dirty="0">
                          <a:solidFill>
                            <a:schemeClr val="tx1"/>
                          </a:solidFill>
                          <a:effectLst/>
                          <a:latin typeface="Bahnschrift" panose="020B0502040204020203" pitchFamily="34" charset="0"/>
                        </a:rPr>
                        <a:t>2h 45m</a:t>
                      </a:r>
                      <a:endParaRPr lang="en-IN" sz="750" b="0" kern="100" dirty="0">
                        <a:solidFill>
                          <a:schemeClr val="tx1"/>
                        </a:solidFill>
                        <a:effectLst/>
                        <a:latin typeface="Bahnschrift" panose="020B0502040204020203" pitchFamily="34" charset="0"/>
                        <a:ea typeface="Calibri" panose="020F0502020204030204" pitchFamily="34" charset="0"/>
                        <a:cs typeface="Times New Roman" panose="02020603050405020304" pitchFamily="18" charset="0"/>
                      </a:endParaRPr>
                    </a:p>
                  </a:txBody>
                  <a:tcPr marL="55749" marR="55749"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07000"/>
                        </a:lnSpc>
                        <a:spcAft>
                          <a:spcPts val="800"/>
                        </a:spcAft>
                      </a:pPr>
                      <a:r>
                        <a:rPr lang="en-US" sz="750" b="0" kern="0" dirty="0">
                          <a:solidFill>
                            <a:schemeClr val="tx1"/>
                          </a:solidFill>
                          <a:effectLst/>
                          <a:highlight>
                            <a:srgbClr val="FFFD78"/>
                          </a:highlight>
                          <a:latin typeface="Bahnschrift" panose="020B0502040204020203" pitchFamily="34" charset="0"/>
                        </a:rPr>
                        <a:t> </a:t>
                      </a:r>
                      <a:endParaRPr lang="en-IN" sz="750" b="0" kern="100" dirty="0">
                        <a:solidFill>
                          <a:schemeClr val="tx1"/>
                        </a:solidFill>
                        <a:effectLst/>
                        <a:highlight>
                          <a:srgbClr val="FFFD78"/>
                        </a:highlight>
                        <a:latin typeface="Bahnschrift" panose="020B0502040204020203" pitchFamily="34" charset="0"/>
                        <a:ea typeface="Calibri" panose="020F0502020204030204" pitchFamily="34" charset="0"/>
                        <a:cs typeface="Times New Roman" panose="02020603050405020304" pitchFamily="18" charset="0"/>
                      </a:endParaRPr>
                    </a:p>
                  </a:txBody>
                  <a:tcPr marL="55749" marR="55749"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4472C4"/>
                    </a:solidFill>
                  </a:tcPr>
                </a:tc>
                <a:tc>
                  <a:txBody>
                    <a:bodyPr/>
                    <a:lstStyle/>
                    <a:p>
                      <a:pPr>
                        <a:lnSpc>
                          <a:spcPct val="107000"/>
                        </a:lnSpc>
                        <a:spcAft>
                          <a:spcPts val="800"/>
                        </a:spcAft>
                      </a:pPr>
                      <a:r>
                        <a:rPr lang="en-US" sz="750" b="0" kern="0" dirty="0">
                          <a:solidFill>
                            <a:schemeClr val="tx1"/>
                          </a:solidFill>
                          <a:effectLst/>
                          <a:latin typeface="Bahnschrift" panose="020B0502040204020203" pitchFamily="34" charset="0"/>
                        </a:rPr>
                        <a:t>Final pitches</a:t>
                      </a:r>
                      <a:endParaRPr lang="en-IN" sz="750" b="0" kern="100" dirty="0">
                        <a:solidFill>
                          <a:schemeClr val="tx1"/>
                        </a:solidFill>
                        <a:effectLst/>
                        <a:latin typeface="Bahnschrift" panose="020B0502040204020203" pitchFamily="34" charset="0"/>
                        <a:ea typeface="Calibri" panose="020F0502020204030204" pitchFamily="34" charset="0"/>
                        <a:cs typeface="Times New Roman" panose="02020603050405020304" pitchFamily="18" charset="0"/>
                      </a:endParaRPr>
                    </a:p>
                  </a:txBody>
                  <a:tcPr marL="55749" marR="55749"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nSpc>
                          <a:spcPct val="107000"/>
                        </a:lnSpc>
                        <a:spcAft>
                          <a:spcPts val="800"/>
                        </a:spcAft>
                      </a:pPr>
                      <a:r>
                        <a:rPr lang="en-US" sz="750" b="0" kern="0" dirty="0">
                          <a:solidFill>
                            <a:schemeClr val="tx1"/>
                          </a:solidFill>
                          <a:effectLst/>
                          <a:latin typeface="Bahnschrift" panose="020B0502040204020203" pitchFamily="34" charset="0"/>
                        </a:rPr>
                        <a:t>Session 15</a:t>
                      </a:r>
                      <a:endParaRPr lang="en-IN" sz="750" b="0" kern="100" dirty="0">
                        <a:solidFill>
                          <a:schemeClr val="tx1"/>
                        </a:solidFill>
                        <a:effectLst/>
                        <a:latin typeface="Bahnschrift" panose="020B0502040204020203" pitchFamily="34" charset="0"/>
                        <a:ea typeface="Calibri" panose="020F0502020204030204" pitchFamily="34" charset="0"/>
                        <a:cs typeface="Times New Roman" panose="02020603050405020304" pitchFamily="18" charset="0"/>
                      </a:endParaRPr>
                    </a:p>
                  </a:txBody>
                  <a:tcPr marL="55749" marR="55749"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000055944"/>
                  </a:ext>
                </a:extLst>
              </a:tr>
              <a:tr h="291334">
                <a:tc>
                  <a:txBody>
                    <a:bodyPr/>
                    <a:lstStyle/>
                    <a:p>
                      <a:pPr>
                        <a:lnSpc>
                          <a:spcPct val="107000"/>
                        </a:lnSpc>
                        <a:spcAft>
                          <a:spcPts val="800"/>
                        </a:spcAft>
                      </a:pPr>
                      <a:r>
                        <a:rPr lang="en-IN" sz="750" b="0" kern="100" dirty="0">
                          <a:solidFill>
                            <a:schemeClr val="tx1"/>
                          </a:solidFill>
                          <a:effectLst/>
                          <a:latin typeface="Bahnschrift" panose="020B0502040204020203" pitchFamily="34" charset="0"/>
                          <a:ea typeface="Calibri" panose="020F0502020204030204" pitchFamily="34" charset="0"/>
                          <a:cs typeface="Times New Roman" panose="02020603050405020304" pitchFamily="18" charset="0"/>
                        </a:rPr>
                        <a:t>13.00</a:t>
                      </a:r>
                    </a:p>
                  </a:txBody>
                  <a:tcPr marL="108000" marR="55749"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07000"/>
                        </a:lnSpc>
                        <a:spcAft>
                          <a:spcPts val="800"/>
                        </a:spcAft>
                      </a:pPr>
                      <a:r>
                        <a:rPr lang="en-US" sz="750" b="0" kern="0" dirty="0">
                          <a:solidFill>
                            <a:schemeClr val="tx1"/>
                          </a:solidFill>
                          <a:effectLst/>
                          <a:latin typeface="Bahnschrift" panose="020B0502040204020203" pitchFamily="34" charset="0"/>
                        </a:rPr>
                        <a:t>45m</a:t>
                      </a:r>
                      <a:endParaRPr lang="en-IN" sz="750" b="0" kern="100" dirty="0">
                        <a:solidFill>
                          <a:schemeClr val="tx1"/>
                        </a:solidFill>
                        <a:effectLst/>
                        <a:latin typeface="Bahnschrift" panose="020B0502040204020203" pitchFamily="34" charset="0"/>
                        <a:ea typeface="Calibri" panose="020F0502020204030204" pitchFamily="34" charset="0"/>
                        <a:cs typeface="Times New Roman" panose="02020603050405020304" pitchFamily="18" charset="0"/>
                      </a:endParaRPr>
                    </a:p>
                  </a:txBody>
                  <a:tcPr marL="55749" marR="55749"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07000"/>
                        </a:lnSpc>
                        <a:spcAft>
                          <a:spcPts val="800"/>
                        </a:spcAft>
                      </a:pPr>
                      <a:r>
                        <a:rPr lang="en-US" sz="750" b="0" kern="0" dirty="0">
                          <a:solidFill>
                            <a:schemeClr val="tx1"/>
                          </a:solidFill>
                          <a:effectLst/>
                          <a:highlight>
                            <a:srgbClr val="FFFD78"/>
                          </a:highlight>
                          <a:latin typeface="Bahnschrift" panose="020B0502040204020203" pitchFamily="34" charset="0"/>
                        </a:rPr>
                        <a:t> </a:t>
                      </a:r>
                      <a:endParaRPr lang="en-IN" sz="750" b="0" kern="100" dirty="0">
                        <a:solidFill>
                          <a:schemeClr val="tx1"/>
                        </a:solidFill>
                        <a:effectLst/>
                        <a:highlight>
                          <a:srgbClr val="FFFD78"/>
                        </a:highlight>
                        <a:latin typeface="Bahnschrift" panose="020B0502040204020203" pitchFamily="34" charset="0"/>
                        <a:ea typeface="Calibri" panose="020F0502020204030204" pitchFamily="34" charset="0"/>
                        <a:cs typeface="Times New Roman" panose="02020603050405020304" pitchFamily="18" charset="0"/>
                      </a:endParaRPr>
                    </a:p>
                  </a:txBody>
                  <a:tcPr marL="55749" marR="55749"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4472C4"/>
                    </a:solidFill>
                  </a:tcPr>
                </a:tc>
                <a:tc>
                  <a:txBody>
                    <a:bodyPr/>
                    <a:lstStyle/>
                    <a:p>
                      <a:pPr>
                        <a:lnSpc>
                          <a:spcPct val="107000"/>
                        </a:lnSpc>
                        <a:spcAft>
                          <a:spcPts val="800"/>
                        </a:spcAft>
                      </a:pPr>
                      <a:r>
                        <a:rPr lang="en-US" sz="750" b="0" kern="0" dirty="0">
                          <a:solidFill>
                            <a:schemeClr val="tx1"/>
                          </a:solidFill>
                          <a:effectLst/>
                          <a:latin typeface="Bahnschrift" panose="020B0502040204020203" pitchFamily="34" charset="0"/>
                        </a:rPr>
                        <a:t>LUNCH</a:t>
                      </a:r>
                      <a:endParaRPr lang="en-IN" sz="750" b="0" kern="100" dirty="0">
                        <a:solidFill>
                          <a:schemeClr val="tx1"/>
                        </a:solidFill>
                        <a:effectLst/>
                        <a:latin typeface="Bahnschrift" panose="020B0502040204020203" pitchFamily="34" charset="0"/>
                        <a:ea typeface="Calibri" panose="020F0502020204030204" pitchFamily="34" charset="0"/>
                        <a:cs typeface="Times New Roman" panose="02020603050405020304" pitchFamily="18" charset="0"/>
                      </a:endParaRPr>
                    </a:p>
                  </a:txBody>
                  <a:tcPr marL="55749" marR="55749"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nSpc>
                          <a:spcPct val="107000"/>
                        </a:lnSpc>
                        <a:spcAft>
                          <a:spcPts val="800"/>
                        </a:spcAft>
                      </a:pPr>
                      <a:endParaRPr lang="en-IN" sz="750" b="0" kern="100" dirty="0">
                        <a:solidFill>
                          <a:schemeClr val="tx1"/>
                        </a:solidFill>
                        <a:effectLst/>
                        <a:latin typeface="Bahnschrift" panose="020B0502040204020203" pitchFamily="34" charset="0"/>
                        <a:ea typeface="Calibri" panose="020F0502020204030204" pitchFamily="34" charset="0"/>
                        <a:cs typeface="Times New Roman" panose="02020603050405020304" pitchFamily="18" charset="0"/>
                      </a:endParaRPr>
                    </a:p>
                  </a:txBody>
                  <a:tcPr marL="55749" marR="55749"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664251476"/>
                  </a:ext>
                </a:extLst>
              </a:tr>
              <a:tr h="291334">
                <a:tc>
                  <a:txBody>
                    <a:bodyPr/>
                    <a:lstStyle/>
                    <a:p>
                      <a:pPr>
                        <a:lnSpc>
                          <a:spcPct val="107000"/>
                        </a:lnSpc>
                        <a:spcAft>
                          <a:spcPts val="800"/>
                        </a:spcAft>
                      </a:pPr>
                      <a:r>
                        <a:rPr lang="en-IN" sz="750" b="0" kern="100" dirty="0">
                          <a:solidFill>
                            <a:schemeClr val="tx1"/>
                          </a:solidFill>
                          <a:effectLst/>
                          <a:latin typeface="Bahnschrift" panose="020B0502040204020203" pitchFamily="34" charset="0"/>
                          <a:ea typeface="Calibri" panose="020F0502020204030204" pitchFamily="34" charset="0"/>
                          <a:cs typeface="Times New Roman" panose="02020603050405020304" pitchFamily="18" charset="0"/>
                        </a:rPr>
                        <a:t>13:45</a:t>
                      </a:r>
                    </a:p>
                  </a:txBody>
                  <a:tcPr marL="108000" marR="55749"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07000"/>
                        </a:lnSpc>
                        <a:spcAft>
                          <a:spcPts val="800"/>
                        </a:spcAft>
                      </a:pPr>
                      <a:r>
                        <a:rPr lang="en-US" sz="750" b="0" kern="0" dirty="0">
                          <a:solidFill>
                            <a:schemeClr val="tx1"/>
                          </a:solidFill>
                          <a:effectLst/>
                          <a:latin typeface="Bahnschrift" panose="020B0502040204020203" pitchFamily="34" charset="0"/>
                        </a:rPr>
                        <a:t>55m</a:t>
                      </a:r>
                      <a:endParaRPr lang="en-IN" sz="750" b="0" kern="100" dirty="0">
                        <a:solidFill>
                          <a:schemeClr val="tx1"/>
                        </a:solidFill>
                        <a:effectLst/>
                        <a:latin typeface="Bahnschrift" panose="020B0502040204020203" pitchFamily="34" charset="0"/>
                        <a:ea typeface="Calibri" panose="020F0502020204030204" pitchFamily="34" charset="0"/>
                        <a:cs typeface="Times New Roman" panose="02020603050405020304" pitchFamily="18" charset="0"/>
                      </a:endParaRPr>
                    </a:p>
                  </a:txBody>
                  <a:tcPr marL="55749" marR="55749"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07000"/>
                        </a:lnSpc>
                        <a:spcAft>
                          <a:spcPts val="800"/>
                        </a:spcAft>
                      </a:pPr>
                      <a:r>
                        <a:rPr lang="en-US" sz="750" b="0" kern="0" dirty="0">
                          <a:solidFill>
                            <a:schemeClr val="tx1"/>
                          </a:solidFill>
                          <a:effectLst/>
                          <a:highlight>
                            <a:srgbClr val="FFFD78"/>
                          </a:highlight>
                          <a:latin typeface="Bahnschrift" panose="020B0502040204020203" pitchFamily="34" charset="0"/>
                        </a:rPr>
                        <a:t> </a:t>
                      </a:r>
                      <a:endParaRPr lang="en-IN" sz="750" b="0" kern="100" dirty="0">
                        <a:solidFill>
                          <a:schemeClr val="tx1"/>
                        </a:solidFill>
                        <a:effectLst/>
                        <a:highlight>
                          <a:srgbClr val="FFFD78"/>
                        </a:highlight>
                        <a:latin typeface="Bahnschrift" panose="020B0502040204020203" pitchFamily="34" charset="0"/>
                        <a:ea typeface="Calibri" panose="020F0502020204030204" pitchFamily="34" charset="0"/>
                        <a:cs typeface="Times New Roman" panose="02020603050405020304" pitchFamily="18" charset="0"/>
                      </a:endParaRPr>
                    </a:p>
                  </a:txBody>
                  <a:tcPr marL="55749" marR="55749"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4472C4"/>
                    </a:solidFill>
                  </a:tcPr>
                </a:tc>
                <a:tc>
                  <a:txBody>
                    <a:bodyPr/>
                    <a:lstStyle/>
                    <a:p>
                      <a:pPr>
                        <a:lnSpc>
                          <a:spcPct val="107000"/>
                        </a:lnSpc>
                        <a:spcAft>
                          <a:spcPts val="800"/>
                        </a:spcAft>
                      </a:pPr>
                      <a:r>
                        <a:rPr lang="en-US" sz="750" b="0" kern="0" dirty="0">
                          <a:solidFill>
                            <a:schemeClr val="tx1"/>
                          </a:solidFill>
                          <a:effectLst/>
                          <a:latin typeface="Bahnschrift" panose="020B0502040204020203" pitchFamily="34" charset="0"/>
                        </a:rPr>
                        <a:t>Sandpit review and celebrate achievements</a:t>
                      </a:r>
                      <a:endParaRPr lang="en-IN" sz="750" b="0" kern="100" dirty="0">
                        <a:solidFill>
                          <a:schemeClr val="tx1"/>
                        </a:solidFill>
                        <a:effectLst/>
                        <a:latin typeface="Bahnschrift" panose="020B0502040204020203" pitchFamily="34" charset="0"/>
                        <a:ea typeface="Calibri" panose="020F0502020204030204" pitchFamily="34" charset="0"/>
                        <a:cs typeface="Times New Roman" panose="02020603050405020304" pitchFamily="18" charset="0"/>
                      </a:endParaRPr>
                    </a:p>
                  </a:txBody>
                  <a:tcPr marL="55749" marR="55749"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nSpc>
                          <a:spcPct val="107000"/>
                        </a:lnSpc>
                        <a:spcAft>
                          <a:spcPts val="800"/>
                        </a:spcAft>
                      </a:pPr>
                      <a:r>
                        <a:rPr lang="en-US" sz="750" b="0" kern="0" dirty="0">
                          <a:solidFill>
                            <a:schemeClr val="tx1"/>
                          </a:solidFill>
                          <a:effectLst/>
                          <a:latin typeface="Bahnschrift" panose="020B0502040204020203" pitchFamily="34" charset="0"/>
                        </a:rPr>
                        <a:t> Session 16</a:t>
                      </a:r>
                      <a:endParaRPr lang="en-IN" sz="750" b="0" kern="100" dirty="0">
                        <a:solidFill>
                          <a:schemeClr val="tx1"/>
                        </a:solidFill>
                        <a:effectLst/>
                        <a:latin typeface="Bahnschrift" panose="020B0502040204020203" pitchFamily="34" charset="0"/>
                        <a:ea typeface="Calibri" panose="020F0502020204030204" pitchFamily="34" charset="0"/>
                        <a:cs typeface="Times New Roman" panose="02020603050405020304" pitchFamily="18" charset="0"/>
                      </a:endParaRPr>
                    </a:p>
                  </a:txBody>
                  <a:tcPr marL="55749" marR="55749"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663871852"/>
                  </a:ext>
                </a:extLst>
              </a:tr>
              <a:tr h="291334">
                <a:tc>
                  <a:txBody>
                    <a:bodyPr/>
                    <a:lstStyle/>
                    <a:p>
                      <a:pPr>
                        <a:lnSpc>
                          <a:spcPct val="107000"/>
                        </a:lnSpc>
                        <a:spcAft>
                          <a:spcPts val="800"/>
                        </a:spcAft>
                      </a:pPr>
                      <a:r>
                        <a:rPr lang="en-IN" sz="750" b="0" kern="100" dirty="0">
                          <a:solidFill>
                            <a:schemeClr val="tx1"/>
                          </a:solidFill>
                          <a:effectLst/>
                          <a:latin typeface="Bahnschrift" panose="020B0502040204020203" pitchFamily="34" charset="0"/>
                          <a:ea typeface="Calibri" panose="020F0502020204030204" pitchFamily="34" charset="0"/>
                          <a:cs typeface="Times New Roman" panose="02020603050405020304" pitchFamily="18" charset="0"/>
                        </a:rPr>
                        <a:t>14.40</a:t>
                      </a:r>
                    </a:p>
                  </a:txBody>
                  <a:tcPr marL="108000" marR="55749"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07000"/>
                        </a:lnSpc>
                        <a:spcAft>
                          <a:spcPts val="800"/>
                        </a:spcAft>
                      </a:pPr>
                      <a:r>
                        <a:rPr lang="en-US" sz="750" b="0" kern="0" dirty="0">
                          <a:solidFill>
                            <a:schemeClr val="tx1"/>
                          </a:solidFill>
                          <a:effectLst/>
                          <a:latin typeface="Bahnschrift" panose="020B0502040204020203" pitchFamily="34" charset="0"/>
                        </a:rPr>
                        <a:t>50m</a:t>
                      </a:r>
                      <a:endParaRPr lang="en-IN" sz="750" b="0" kern="100" dirty="0">
                        <a:solidFill>
                          <a:schemeClr val="tx1"/>
                        </a:solidFill>
                        <a:effectLst/>
                        <a:latin typeface="Bahnschrift" panose="020B0502040204020203" pitchFamily="34" charset="0"/>
                        <a:ea typeface="Calibri" panose="020F0502020204030204" pitchFamily="34" charset="0"/>
                        <a:cs typeface="Times New Roman" panose="02020603050405020304" pitchFamily="18" charset="0"/>
                      </a:endParaRPr>
                    </a:p>
                  </a:txBody>
                  <a:tcPr marL="55749" marR="55749"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07000"/>
                        </a:lnSpc>
                        <a:spcAft>
                          <a:spcPts val="800"/>
                        </a:spcAft>
                      </a:pPr>
                      <a:r>
                        <a:rPr lang="en-US" sz="750" b="0" kern="0" dirty="0">
                          <a:solidFill>
                            <a:schemeClr val="tx1"/>
                          </a:solidFill>
                          <a:effectLst/>
                          <a:highlight>
                            <a:srgbClr val="FFFD78"/>
                          </a:highlight>
                          <a:latin typeface="Bahnschrift" panose="020B0502040204020203" pitchFamily="34" charset="0"/>
                        </a:rPr>
                        <a:t> </a:t>
                      </a:r>
                      <a:endParaRPr lang="en-IN" sz="750" b="0" kern="100" dirty="0">
                        <a:solidFill>
                          <a:schemeClr val="tx1"/>
                        </a:solidFill>
                        <a:effectLst/>
                        <a:highlight>
                          <a:srgbClr val="FFFD78"/>
                        </a:highlight>
                        <a:latin typeface="Bahnschrift" panose="020B0502040204020203" pitchFamily="34" charset="0"/>
                        <a:ea typeface="Calibri" panose="020F0502020204030204" pitchFamily="34" charset="0"/>
                        <a:cs typeface="Times New Roman" panose="02020603050405020304" pitchFamily="18" charset="0"/>
                      </a:endParaRPr>
                    </a:p>
                  </a:txBody>
                  <a:tcPr marL="55749" marR="55749"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4472C4"/>
                    </a:solidFill>
                  </a:tcPr>
                </a:tc>
                <a:tc>
                  <a:txBody>
                    <a:bodyPr/>
                    <a:lstStyle/>
                    <a:p>
                      <a:pPr>
                        <a:lnSpc>
                          <a:spcPct val="107000"/>
                        </a:lnSpc>
                        <a:spcAft>
                          <a:spcPts val="800"/>
                        </a:spcAft>
                      </a:pPr>
                      <a:r>
                        <a:rPr lang="en-US" sz="750" b="0" kern="0" dirty="0">
                          <a:solidFill>
                            <a:schemeClr val="tx1"/>
                          </a:solidFill>
                          <a:effectLst/>
                          <a:latin typeface="Bahnschrift" panose="020B0502040204020203" pitchFamily="34" charset="0"/>
                        </a:rPr>
                        <a:t>Feedback to project teams from Director and Mentors </a:t>
                      </a:r>
                      <a:endParaRPr lang="en-IN" sz="750" b="0" kern="100" dirty="0">
                        <a:solidFill>
                          <a:schemeClr val="tx1"/>
                        </a:solidFill>
                        <a:effectLst/>
                        <a:latin typeface="Bahnschrift" panose="020B0502040204020203" pitchFamily="34" charset="0"/>
                        <a:ea typeface="Calibri" panose="020F0502020204030204" pitchFamily="34" charset="0"/>
                        <a:cs typeface="Times New Roman" panose="02020603050405020304" pitchFamily="18" charset="0"/>
                      </a:endParaRPr>
                    </a:p>
                  </a:txBody>
                  <a:tcPr marL="55749" marR="55749"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nSpc>
                          <a:spcPct val="107000"/>
                        </a:lnSpc>
                        <a:spcAft>
                          <a:spcPts val="800"/>
                        </a:spcAft>
                      </a:pPr>
                      <a:r>
                        <a:rPr lang="en-IN" sz="750" b="0" kern="100" dirty="0">
                          <a:solidFill>
                            <a:schemeClr val="tx1"/>
                          </a:solidFill>
                          <a:effectLst/>
                          <a:latin typeface="Bahnschrift" panose="020B0502040204020203" pitchFamily="34" charset="0"/>
                          <a:ea typeface="Calibri" panose="020F0502020204030204" pitchFamily="34" charset="0"/>
                          <a:cs typeface="Times New Roman" panose="02020603050405020304" pitchFamily="18" charset="0"/>
                        </a:rPr>
                        <a:t>Session 17</a:t>
                      </a:r>
                    </a:p>
                  </a:txBody>
                  <a:tcPr marL="55749" marR="55749"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778814445"/>
                  </a:ext>
                </a:extLst>
              </a:tr>
              <a:tr h="291334">
                <a:tc>
                  <a:txBody>
                    <a:bodyPr/>
                    <a:lstStyle/>
                    <a:p>
                      <a:pPr>
                        <a:lnSpc>
                          <a:spcPct val="107000"/>
                        </a:lnSpc>
                        <a:spcAft>
                          <a:spcPts val="800"/>
                        </a:spcAft>
                      </a:pPr>
                      <a:r>
                        <a:rPr lang="en-IN" sz="750" b="0" kern="100" dirty="0">
                          <a:solidFill>
                            <a:schemeClr val="tx1"/>
                          </a:solidFill>
                          <a:effectLst/>
                          <a:latin typeface="Bahnschrift" panose="020B0502040204020203" pitchFamily="34" charset="0"/>
                          <a:ea typeface="Calibri" panose="020F0502020204030204" pitchFamily="34" charset="0"/>
                          <a:cs typeface="Times New Roman" panose="02020603050405020304" pitchFamily="18" charset="0"/>
                        </a:rPr>
                        <a:t>15:30</a:t>
                      </a:r>
                    </a:p>
                  </a:txBody>
                  <a:tcPr marL="108000" marR="55749"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07000"/>
                        </a:lnSpc>
                        <a:spcAft>
                          <a:spcPts val="800"/>
                        </a:spcAft>
                      </a:pPr>
                      <a:endParaRPr lang="en-IN" sz="750" b="0" kern="100" dirty="0">
                        <a:solidFill>
                          <a:schemeClr val="tx1"/>
                        </a:solidFill>
                        <a:effectLst/>
                        <a:latin typeface="Bahnschrift" panose="020B0502040204020203" pitchFamily="34" charset="0"/>
                        <a:ea typeface="Calibri" panose="020F0502020204030204" pitchFamily="34" charset="0"/>
                        <a:cs typeface="Times New Roman" panose="02020603050405020304" pitchFamily="18" charset="0"/>
                      </a:endParaRPr>
                    </a:p>
                  </a:txBody>
                  <a:tcPr marL="55749" marR="55749"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07000"/>
                        </a:lnSpc>
                        <a:spcAft>
                          <a:spcPts val="800"/>
                        </a:spcAft>
                      </a:pPr>
                      <a:r>
                        <a:rPr lang="en-US" sz="750" b="0" kern="0" dirty="0">
                          <a:solidFill>
                            <a:schemeClr val="tx1"/>
                          </a:solidFill>
                          <a:effectLst/>
                          <a:highlight>
                            <a:srgbClr val="FFFD78"/>
                          </a:highlight>
                          <a:latin typeface="Bahnschrift" panose="020B0502040204020203" pitchFamily="34" charset="0"/>
                        </a:rPr>
                        <a:t> </a:t>
                      </a:r>
                      <a:endParaRPr lang="en-IN" sz="750" b="0" kern="100" dirty="0">
                        <a:solidFill>
                          <a:schemeClr val="tx1"/>
                        </a:solidFill>
                        <a:effectLst/>
                        <a:highlight>
                          <a:srgbClr val="FFFD78"/>
                        </a:highlight>
                        <a:latin typeface="Bahnschrift" panose="020B0502040204020203" pitchFamily="34" charset="0"/>
                        <a:ea typeface="Calibri" panose="020F0502020204030204" pitchFamily="34" charset="0"/>
                        <a:cs typeface="Times New Roman" panose="02020603050405020304" pitchFamily="18" charset="0"/>
                      </a:endParaRPr>
                    </a:p>
                  </a:txBody>
                  <a:tcPr marL="55749" marR="55749"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4472C4"/>
                    </a:solidFill>
                  </a:tcPr>
                </a:tc>
                <a:tc>
                  <a:txBody>
                    <a:bodyPr/>
                    <a:lstStyle/>
                    <a:p>
                      <a:pPr>
                        <a:lnSpc>
                          <a:spcPct val="107000"/>
                        </a:lnSpc>
                        <a:spcAft>
                          <a:spcPts val="800"/>
                        </a:spcAft>
                      </a:pPr>
                      <a:r>
                        <a:rPr lang="en-US" sz="750" b="0" kern="0" dirty="0">
                          <a:solidFill>
                            <a:schemeClr val="tx1"/>
                          </a:solidFill>
                          <a:effectLst/>
                          <a:latin typeface="Bahnschrift" panose="020B0502040204020203" pitchFamily="34" charset="0"/>
                        </a:rPr>
                        <a:t>Directors close the Sandpit</a:t>
                      </a:r>
                      <a:endParaRPr lang="en-IN" sz="750" b="0" kern="100" dirty="0">
                        <a:solidFill>
                          <a:schemeClr val="tx1"/>
                        </a:solidFill>
                        <a:effectLst/>
                        <a:latin typeface="Bahnschrift" panose="020B0502040204020203" pitchFamily="34" charset="0"/>
                        <a:ea typeface="Calibri" panose="020F0502020204030204" pitchFamily="34" charset="0"/>
                        <a:cs typeface="Times New Roman" panose="02020603050405020304" pitchFamily="18" charset="0"/>
                      </a:endParaRPr>
                    </a:p>
                  </a:txBody>
                  <a:tcPr marL="55749" marR="55749"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nSpc>
                          <a:spcPct val="107000"/>
                        </a:lnSpc>
                        <a:spcAft>
                          <a:spcPts val="800"/>
                        </a:spcAft>
                      </a:pPr>
                      <a:endParaRPr lang="en-IN" sz="750" b="0" kern="100" dirty="0">
                        <a:solidFill>
                          <a:schemeClr val="tx1"/>
                        </a:solidFill>
                        <a:effectLst/>
                        <a:latin typeface="Bahnschrift" panose="020B0502040204020203" pitchFamily="34" charset="0"/>
                        <a:ea typeface="Calibri" panose="020F0502020204030204" pitchFamily="34" charset="0"/>
                        <a:cs typeface="Times New Roman" panose="02020603050405020304" pitchFamily="18" charset="0"/>
                      </a:endParaRPr>
                    </a:p>
                  </a:txBody>
                  <a:tcPr marL="55749" marR="55749"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543828639"/>
                  </a:ext>
                </a:extLst>
              </a:tr>
            </a:tbl>
          </a:graphicData>
        </a:graphic>
      </p:graphicFrame>
      <p:sp>
        <p:nvSpPr>
          <p:cNvPr id="3" name="Slide Number Placeholder 6">
            <a:extLst>
              <a:ext uri="{FF2B5EF4-FFF2-40B4-BE49-F238E27FC236}">
                <a16:creationId xmlns:a16="http://schemas.microsoft.com/office/drawing/2014/main" id="{B83B1908-8CD9-B60E-5004-6B166031D3D2}"/>
              </a:ext>
            </a:extLst>
          </p:cNvPr>
          <p:cNvSpPr>
            <a:spLocks noGrp="1"/>
          </p:cNvSpPr>
          <p:nvPr>
            <p:ph type="sldNum" sz="quarter" idx="12"/>
          </p:nvPr>
        </p:nvSpPr>
        <p:spPr>
          <a:xfrm>
            <a:off x="4586678" y="7219068"/>
            <a:ext cx="355210" cy="188208"/>
          </a:xfrm>
        </p:spPr>
        <p:txBody>
          <a:bodyPr/>
          <a:lstStyle/>
          <a:p>
            <a:fld id="{BBD8116C-255A-44AF-97AC-4E39B80E4E22}" type="slidenum">
              <a:rPr lang="en-IN" sz="800" smtClean="0">
                <a:solidFill>
                  <a:schemeClr val="tx1"/>
                </a:solidFill>
                <a:latin typeface="Bahnschrift" panose="020B0502040204020203" pitchFamily="34" charset="0"/>
              </a:rPr>
              <a:t>8</a:t>
            </a:fld>
            <a:endParaRPr lang="en-IN" sz="800">
              <a:solidFill>
                <a:schemeClr val="tx1"/>
              </a:solidFill>
              <a:latin typeface="Bahnschrift" panose="020B0502040204020203" pitchFamily="34" charset="0"/>
            </a:endParaRPr>
          </a:p>
        </p:txBody>
      </p:sp>
      <p:pic>
        <p:nvPicPr>
          <p:cNvPr id="5" name="Picture 4" descr="Diagram&#10;&#10;Description automatically generated">
            <a:extLst>
              <a:ext uri="{FF2B5EF4-FFF2-40B4-BE49-F238E27FC236}">
                <a16:creationId xmlns:a16="http://schemas.microsoft.com/office/drawing/2014/main" id="{43CD17B7-0813-2050-10C1-57AD2F1B1103}"/>
              </a:ext>
            </a:extLst>
          </p:cNvPr>
          <p:cNvPicPr>
            <a:picLocks noChangeAspect="1"/>
          </p:cNvPicPr>
          <p:nvPr/>
        </p:nvPicPr>
        <p:blipFill>
          <a:blip r:embed="rId4" cstate="print">
            <a:extLst>
              <a:ext uri="{28A0092B-C50C-407E-A947-70E740481C1C}">
                <a14:useLocalDpi xmlns:a14="http://schemas.microsoft.com/office/drawing/2010/main" val="0"/>
              </a:ext>
            </a:extLst>
          </a:blip>
          <a:srcRect l="1212" t="1518" r="1384" b="1079"/>
          <a:stretch>
            <a:fillRect/>
          </a:stretch>
        </p:blipFill>
        <p:spPr>
          <a:xfrm>
            <a:off x="4506507" y="272442"/>
            <a:ext cx="453656" cy="453656"/>
          </a:xfrm>
          <a:custGeom>
            <a:avLst/>
            <a:gdLst>
              <a:gd name="connsiteX0" fmla="*/ 527412 w 1054824"/>
              <a:gd name="connsiteY0" fmla="*/ 0 h 1054824"/>
              <a:gd name="connsiteX1" fmla="*/ 1054824 w 1054824"/>
              <a:gd name="connsiteY1" fmla="*/ 527412 h 1054824"/>
              <a:gd name="connsiteX2" fmla="*/ 527412 w 1054824"/>
              <a:gd name="connsiteY2" fmla="*/ 1054824 h 1054824"/>
              <a:gd name="connsiteX3" fmla="*/ 0 w 1054824"/>
              <a:gd name="connsiteY3" fmla="*/ 527412 h 1054824"/>
              <a:gd name="connsiteX4" fmla="*/ 527412 w 1054824"/>
              <a:gd name="connsiteY4" fmla="*/ 0 h 10548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4824" h="1054824">
                <a:moveTo>
                  <a:pt x="527412" y="0"/>
                </a:moveTo>
                <a:cubicBezTo>
                  <a:pt x="818694" y="0"/>
                  <a:pt x="1054824" y="236130"/>
                  <a:pt x="1054824" y="527412"/>
                </a:cubicBezTo>
                <a:cubicBezTo>
                  <a:pt x="1054824" y="818694"/>
                  <a:pt x="818694" y="1054824"/>
                  <a:pt x="527412" y="1054824"/>
                </a:cubicBezTo>
                <a:cubicBezTo>
                  <a:pt x="236130" y="1054824"/>
                  <a:pt x="0" y="818694"/>
                  <a:pt x="0" y="527412"/>
                </a:cubicBezTo>
                <a:cubicBezTo>
                  <a:pt x="0" y="236130"/>
                  <a:pt x="236130" y="0"/>
                  <a:pt x="527412" y="0"/>
                </a:cubicBezTo>
                <a:close/>
              </a:path>
            </a:pathLst>
          </a:custGeom>
        </p:spPr>
      </p:pic>
    </p:spTree>
    <p:custDataLst>
      <p:tags r:id="rId1"/>
    </p:custDataLst>
    <p:extLst>
      <p:ext uri="{BB962C8B-B14F-4D97-AF65-F5344CB8AC3E}">
        <p14:creationId xmlns:p14="http://schemas.microsoft.com/office/powerpoint/2010/main" val="2627388226"/>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Rounded Corners 9">
            <a:extLst>
              <a:ext uri="{FF2B5EF4-FFF2-40B4-BE49-F238E27FC236}">
                <a16:creationId xmlns:a16="http://schemas.microsoft.com/office/drawing/2014/main" id="{838BFB7A-0EC4-99E7-23C0-8896A83D3A34}"/>
              </a:ext>
            </a:extLst>
          </p:cNvPr>
          <p:cNvSpPr/>
          <p:nvPr/>
        </p:nvSpPr>
        <p:spPr>
          <a:xfrm>
            <a:off x="425450" y="4396962"/>
            <a:ext cx="4516438" cy="2185050"/>
          </a:xfrm>
          <a:prstGeom prst="roundRect">
            <a:avLst>
              <a:gd name="adj" fmla="val 4168"/>
            </a:avLst>
          </a:prstGeom>
          <a:solidFill>
            <a:srgbClr val="0044FF">
              <a:alpha val="5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prstClr val="white"/>
              </a:solidFill>
              <a:effectLst/>
              <a:uLnTx/>
              <a:uFillTx/>
              <a:latin typeface="Aptos" panose="02110004020202020204"/>
              <a:ea typeface="+mn-ea"/>
              <a:cs typeface="+mn-cs"/>
            </a:endParaRPr>
          </a:p>
        </p:txBody>
      </p:sp>
      <p:sp>
        <p:nvSpPr>
          <p:cNvPr id="11" name="Rectangle: Rounded Corners 10">
            <a:extLst>
              <a:ext uri="{FF2B5EF4-FFF2-40B4-BE49-F238E27FC236}">
                <a16:creationId xmlns:a16="http://schemas.microsoft.com/office/drawing/2014/main" id="{3C6C3937-9B68-D4FC-D043-AED8F355E453}"/>
              </a:ext>
            </a:extLst>
          </p:cNvPr>
          <p:cNvSpPr/>
          <p:nvPr/>
        </p:nvSpPr>
        <p:spPr>
          <a:xfrm>
            <a:off x="425450" y="1822438"/>
            <a:ext cx="4516438" cy="2074776"/>
          </a:xfrm>
          <a:prstGeom prst="roundRect">
            <a:avLst>
              <a:gd name="adj" fmla="val 4168"/>
            </a:avLst>
          </a:prstGeom>
          <a:solidFill>
            <a:srgbClr val="0044FF">
              <a:alpha val="5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prstClr val="white"/>
              </a:solidFill>
              <a:effectLst/>
              <a:uLnTx/>
              <a:uFillTx/>
              <a:latin typeface="Aptos" panose="02110004020202020204"/>
              <a:ea typeface="+mn-ea"/>
              <a:cs typeface="+mn-cs"/>
            </a:endParaRPr>
          </a:p>
        </p:txBody>
      </p:sp>
      <p:sp>
        <p:nvSpPr>
          <p:cNvPr id="6" name="Freeform 586">
            <a:extLst>
              <a:ext uri="{FF2B5EF4-FFF2-40B4-BE49-F238E27FC236}">
                <a16:creationId xmlns:a16="http://schemas.microsoft.com/office/drawing/2014/main" id="{3FF624E8-051B-BC7B-A4C1-6AC29508D9E7}"/>
              </a:ext>
            </a:extLst>
          </p:cNvPr>
          <p:cNvSpPr>
            <a:spLocks noEditPoints="1"/>
          </p:cNvSpPr>
          <p:nvPr/>
        </p:nvSpPr>
        <p:spPr bwMode="auto">
          <a:xfrm>
            <a:off x="2987829" y="3627173"/>
            <a:ext cx="5429717" cy="5162536"/>
          </a:xfrm>
          <a:custGeom>
            <a:avLst/>
            <a:gdLst>
              <a:gd name="T0" fmla="*/ 5177 w 9862"/>
              <a:gd name="T1" fmla="*/ 8398 h 9379"/>
              <a:gd name="T2" fmla="*/ 8706 w 9862"/>
              <a:gd name="T3" fmla="*/ 2345 h 9379"/>
              <a:gd name="T4" fmla="*/ 1744 w 9862"/>
              <a:gd name="T5" fmla="*/ 1006 h 9379"/>
              <a:gd name="T6" fmla="*/ 2329 w 9862"/>
              <a:gd name="T7" fmla="*/ 7373 h 9379"/>
              <a:gd name="T8" fmla="*/ 2037 w 9862"/>
              <a:gd name="T9" fmla="*/ 4529 h 9379"/>
              <a:gd name="T10" fmla="*/ 3196 w 9862"/>
              <a:gd name="T11" fmla="*/ 6530 h 9379"/>
              <a:gd name="T12" fmla="*/ 5516 w 9862"/>
              <a:gd name="T13" fmla="*/ 7534 h 9379"/>
              <a:gd name="T14" fmla="*/ 6387 w 9862"/>
              <a:gd name="T15" fmla="*/ 6415 h 9379"/>
              <a:gd name="T16" fmla="*/ 8414 w 9862"/>
              <a:gd name="T17" fmla="*/ 3524 h 9379"/>
              <a:gd name="T18" fmla="*/ 7482 w 9862"/>
              <a:gd name="T19" fmla="*/ 1678 h 9379"/>
              <a:gd name="T20" fmla="*/ 6088 w 9862"/>
              <a:gd name="T21" fmla="*/ 512 h 9379"/>
              <a:gd name="T22" fmla="*/ 3191 w 9862"/>
              <a:gd name="T23" fmla="*/ 3189 h 9379"/>
              <a:gd name="T24" fmla="*/ 2940 w 9862"/>
              <a:gd name="T25" fmla="*/ 4355 h 9379"/>
              <a:gd name="T26" fmla="*/ 2906 w 9862"/>
              <a:gd name="T27" fmla="*/ 2295 h 9379"/>
              <a:gd name="T28" fmla="*/ 4014 w 9862"/>
              <a:gd name="T29" fmla="*/ 4332 h 9379"/>
              <a:gd name="T30" fmla="*/ 3782 w 9862"/>
              <a:gd name="T31" fmla="*/ 5193 h 9379"/>
              <a:gd name="T32" fmla="*/ 5743 w 9862"/>
              <a:gd name="T33" fmla="*/ 2685 h 9379"/>
              <a:gd name="T34" fmla="*/ 5807 w 9862"/>
              <a:gd name="T35" fmla="*/ 3692 h 9379"/>
              <a:gd name="T36" fmla="*/ 5227 w 9862"/>
              <a:gd name="T37" fmla="*/ 4393 h 9379"/>
              <a:gd name="T38" fmla="*/ 4696 w 9862"/>
              <a:gd name="T39" fmla="*/ 3350 h 9379"/>
              <a:gd name="T40" fmla="*/ 3774 w 9862"/>
              <a:gd name="T41" fmla="*/ 2513 h 9379"/>
              <a:gd name="T42" fmla="*/ 4068 w 9862"/>
              <a:gd name="T43" fmla="*/ 5022 h 9379"/>
              <a:gd name="T44" fmla="*/ 4068 w 9862"/>
              <a:gd name="T45" fmla="*/ 2386 h 9379"/>
              <a:gd name="T46" fmla="*/ 4687 w 9862"/>
              <a:gd name="T47" fmla="*/ 3320 h 9379"/>
              <a:gd name="T48" fmla="*/ 4648 w 9862"/>
              <a:gd name="T49" fmla="*/ 5994 h 9379"/>
              <a:gd name="T50" fmla="*/ 3509 w 9862"/>
              <a:gd name="T51" fmla="*/ 3331 h 9379"/>
              <a:gd name="T52" fmla="*/ 4930 w 9862"/>
              <a:gd name="T53" fmla="*/ 2513 h 9379"/>
              <a:gd name="T54" fmla="*/ 5807 w 9862"/>
              <a:gd name="T55" fmla="*/ 2011 h 9379"/>
              <a:gd name="T56" fmla="*/ 6432 w 9862"/>
              <a:gd name="T57" fmla="*/ 3660 h 9379"/>
              <a:gd name="T58" fmla="*/ 6676 w 9862"/>
              <a:gd name="T59" fmla="*/ 1174 h 9379"/>
              <a:gd name="T60" fmla="*/ 7537 w 9862"/>
              <a:gd name="T61" fmla="*/ 2685 h 9379"/>
              <a:gd name="T62" fmla="*/ 8074 w 9862"/>
              <a:gd name="T63" fmla="*/ 3381 h 9379"/>
              <a:gd name="T64" fmla="*/ 7827 w 9862"/>
              <a:gd name="T65" fmla="*/ 4524 h 9379"/>
              <a:gd name="T66" fmla="*/ 7600 w 9862"/>
              <a:gd name="T67" fmla="*/ 5693 h 9379"/>
              <a:gd name="T68" fmla="*/ 6963 w 9862"/>
              <a:gd name="T69" fmla="*/ 5353 h 9379"/>
              <a:gd name="T70" fmla="*/ 5807 w 9862"/>
              <a:gd name="T71" fmla="*/ 6027 h 9379"/>
              <a:gd name="T72" fmla="*/ 5511 w 9862"/>
              <a:gd name="T73" fmla="*/ 6203 h 9379"/>
              <a:gd name="T74" fmla="*/ 4352 w 9862"/>
              <a:gd name="T75" fmla="*/ 6533 h 9379"/>
              <a:gd name="T76" fmla="*/ 3485 w 9862"/>
              <a:gd name="T77" fmla="*/ 7359 h 9379"/>
              <a:gd name="T78" fmla="*/ 2905 w 9862"/>
              <a:gd name="T79" fmla="*/ 5696 h 9379"/>
              <a:gd name="T80" fmla="*/ 2324 w 9862"/>
              <a:gd name="T81" fmla="*/ 4689 h 9379"/>
              <a:gd name="T82" fmla="*/ 2295 w 9862"/>
              <a:gd name="T83" fmla="*/ 3332 h 9379"/>
              <a:gd name="T84" fmla="*/ 2360 w 9862"/>
              <a:gd name="T85" fmla="*/ 3353 h 9379"/>
              <a:gd name="T86" fmla="*/ 2025 w 9862"/>
              <a:gd name="T87" fmla="*/ 5193 h 9379"/>
              <a:gd name="T88" fmla="*/ 1451 w 9862"/>
              <a:gd name="T89" fmla="*/ 3517 h 9379"/>
              <a:gd name="T90" fmla="*/ 1744 w 9862"/>
              <a:gd name="T91" fmla="*/ 1017 h 9379"/>
              <a:gd name="T92" fmla="*/ 2900 w 9862"/>
              <a:gd name="T93" fmla="*/ 1738 h 9379"/>
              <a:gd name="T94" fmla="*/ 3197 w 9862"/>
              <a:gd name="T95" fmla="*/ 2516 h 9379"/>
              <a:gd name="T96" fmla="*/ 5218 w 9862"/>
              <a:gd name="T97" fmla="*/ 976 h 9379"/>
              <a:gd name="T98" fmla="*/ 6088 w 9862"/>
              <a:gd name="T99" fmla="*/ 184 h 9379"/>
              <a:gd name="T100" fmla="*/ 6960 w 9862"/>
              <a:gd name="T101" fmla="*/ 672 h 9379"/>
              <a:gd name="T102" fmla="*/ 8117 w 9862"/>
              <a:gd name="T103" fmla="*/ 676 h 9379"/>
              <a:gd name="T104" fmla="*/ 8987 w 9862"/>
              <a:gd name="T105" fmla="*/ 3178 h 9379"/>
              <a:gd name="T106" fmla="*/ 8126 w 9862"/>
              <a:gd name="T107" fmla="*/ 5365 h 9379"/>
              <a:gd name="T108" fmla="*/ 6959 w 9862"/>
              <a:gd name="T109" fmla="*/ 6699 h 9379"/>
              <a:gd name="T110" fmla="*/ 5223 w 9862"/>
              <a:gd name="T111" fmla="*/ 7069 h 9379"/>
              <a:gd name="T112" fmla="*/ 4013 w 9862"/>
              <a:gd name="T113" fmla="*/ 7668 h 9379"/>
              <a:gd name="T114" fmla="*/ 3479 w 9862"/>
              <a:gd name="T115" fmla="*/ 7372 h 9379"/>
              <a:gd name="T116" fmla="*/ 2851 w 9862"/>
              <a:gd name="T117" fmla="*/ 7032 h 9379"/>
              <a:gd name="T118" fmla="*/ 2031 w 9862"/>
              <a:gd name="T119" fmla="*/ 5859 h 9379"/>
              <a:gd name="T120" fmla="*/ 878 w 9862"/>
              <a:gd name="T121" fmla="*/ 4529 h 9379"/>
              <a:gd name="T122" fmla="*/ 10 w 9862"/>
              <a:gd name="T123" fmla="*/ 3357 h 9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862" h="9379">
                <a:moveTo>
                  <a:pt x="0" y="3352"/>
                </a:moveTo>
                <a:cubicBezTo>
                  <a:pt x="0" y="3354"/>
                  <a:pt x="0" y="3354"/>
                  <a:pt x="0" y="3354"/>
                </a:cubicBezTo>
                <a:cubicBezTo>
                  <a:pt x="1" y="4026"/>
                  <a:pt x="1" y="4026"/>
                  <a:pt x="1" y="4026"/>
                </a:cubicBezTo>
                <a:cubicBezTo>
                  <a:pt x="580" y="4360"/>
                  <a:pt x="580" y="4360"/>
                  <a:pt x="580" y="4360"/>
                </a:cubicBezTo>
                <a:cubicBezTo>
                  <a:pt x="580" y="5030"/>
                  <a:pt x="580" y="5030"/>
                  <a:pt x="580" y="5030"/>
                </a:cubicBezTo>
                <a:cubicBezTo>
                  <a:pt x="583" y="5032"/>
                  <a:pt x="583" y="5032"/>
                  <a:pt x="583" y="5032"/>
                </a:cubicBezTo>
                <a:cubicBezTo>
                  <a:pt x="1160" y="5365"/>
                  <a:pt x="1160" y="5365"/>
                  <a:pt x="1160" y="5365"/>
                </a:cubicBezTo>
                <a:cubicBezTo>
                  <a:pt x="1160" y="6026"/>
                  <a:pt x="1160" y="6026"/>
                  <a:pt x="1160" y="6026"/>
                </a:cubicBezTo>
                <a:cubicBezTo>
                  <a:pt x="580" y="6361"/>
                  <a:pt x="580" y="6361"/>
                  <a:pt x="580" y="6361"/>
                </a:cubicBezTo>
                <a:cubicBezTo>
                  <a:pt x="580" y="7036"/>
                  <a:pt x="580" y="7036"/>
                  <a:pt x="580" y="7036"/>
                </a:cubicBezTo>
                <a:cubicBezTo>
                  <a:pt x="1165" y="7374"/>
                  <a:pt x="1165" y="7374"/>
                  <a:pt x="1165" y="7374"/>
                </a:cubicBezTo>
                <a:cubicBezTo>
                  <a:pt x="1745" y="7039"/>
                  <a:pt x="1745" y="7039"/>
                  <a:pt x="1745" y="7039"/>
                </a:cubicBezTo>
                <a:cubicBezTo>
                  <a:pt x="2319" y="7370"/>
                  <a:pt x="2319" y="7370"/>
                  <a:pt x="2319" y="7370"/>
                </a:cubicBezTo>
                <a:cubicBezTo>
                  <a:pt x="2319" y="8034"/>
                  <a:pt x="2319" y="8034"/>
                  <a:pt x="2319" y="8034"/>
                </a:cubicBezTo>
                <a:cubicBezTo>
                  <a:pt x="1740" y="8369"/>
                  <a:pt x="1740" y="8369"/>
                  <a:pt x="1740" y="8369"/>
                </a:cubicBezTo>
                <a:cubicBezTo>
                  <a:pt x="1740" y="9042"/>
                  <a:pt x="1740" y="9042"/>
                  <a:pt x="1740" y="9042"/>
                </a:cubicBezTo>
                <a:cubicBezTo>
                  <a:pt x="1742" y="9043"/>
                  <a:pt x="1742" y="9043"/>
                  <a:pt x="1742" y="9043"/>
                </a:cubicBezTo>
                <a:cubicBezTo>
                  <a:pt x="2324" y="9379"/>
                  <a:pt x="2324" y="9379"/>
                  <a:pt x="2324" y="9379"/>
                </a:cubicBezTo>
                <a:cubicBezTo>
                  <a:pt x="2909" y="9043"/>
                  <a:pt x="2909" y="9043"/>
                  <a:pt x="2909" y="9043"/>
                </a:cubicBezTo>
                <a:cubicBezTo>
                  <a:pt x="2909" y="9040"/>
                  <a:pt x="2909" y="9040"/>
                  <a:pt x="2909" y="9040"/>
                </a:cubicBezTo>
                <a:cubicBezTo>
                  <a:pt x="2908" y="8377"/>
                  <a:pt x="2908" y="8377"/>
                  <a:pt x="2908" y="8377"/>
                </a:cubicBezTo>
                <a:cubicBezTo>
                  <a:pt x="3483" y="8709"/>
                  <a:pt x="3483" y="8709"/>
                  <a:pt x="3483" y="8709"/>
                </a:cubicBezTo>
                <a:cubicBezTo>
                  <a:pt x="3484" y="8708"/>
                  <a:pt x="3484" y="8708"/>
                  <a:pt x="3484" y="8708"/>
                </a:cubicBezTo>
                <a:cubicBezTo>
                  <a:pt x="4060" y="8374"/>
                  <a:pt x="4060" y="8374"/>
                  <a:pt x="4060" y="8374"/>
                </a:cubicBezTo>
                <a:cubicBezTo>
                  <a:pt x="4063" y="8376"/>
                  <a:pt x="4063" y="8376"/>
                  <a:pt x="4063" y="8376"/>
                </a:cubicBezTo>
                <a:cubicBezTo>
                  <a:pt x="4066" y="8375"/>
                  <a:pt x="4066" y="8375"/>
                  <a:pt x="4066" y="8375"/>
                </a:cubicBezTo>
                <a:cubicBezTo>
                  <a:pt x="4642" y="8708"/>
                  <a:pt x="4642" y="8708"/>
                  <a:pt x="4642" y="8708"/>
                </a:cubicBezTo>
                <a:cubicBezTo>
                  <a:pt x="5177" y="8398"/>
                  <a:pt x="5177" y="8398"/>
                  <a:pt x="5177" y="8398"/>
                </a:cubicBezTo>
                <a:cubicBezTo>
                  <a:pt x="5187" y="8413"/>
                  <a:pt x="5203" y="8423"/>
                  <a:pt x="5222" y="8423"/>
                </a:cubicBezTo>
                <a:cubicBezTo>
                  <a:pt x="5241" y="8423"/>
                  <a:pt x="5257" y="8413"/>
                  <a:pt x="5267" y="8398"/>
                </a:cubicBezTo>
                <a:cubicBezTo>
                  <a:pt x="5802" y="8707"/>
                  <a:pt x="5802" y="8707"/>
                  <a:pt x="5802" y="8707"/>
                </a:cubicBezTo>
                <a:cubicBezTo>
                  <a:pt x="5803" y="8706"/>
                  <a:pt x="5803" y="8706"/>
                  <a:pt x="5803" y="8706"/>
                </a:cubicBezTo>
                <a:cubicBezTo>
                  <a:pt x="6384" y="8372"/>
                  <a:pt x="6384" y="8372"/>
                  <a:pt x="6384" y="8372"/>
                </a:cubicBezTo>
                <a:cubicBezTo>
                  <a:pt x="6384" y="7701"/>
                  <a:pt x="6384" y="7701"/>
                  <a:pt x="6384" y="7701"/>
                </a:cubicBezTo>
                <a:cubicBezTo>
                  <a:pt x="6958" y="7370"/>
                  <a:pt x="6958" y="7370"/>
                  <a:pt x="6958" y="7370"/>
                </a:cubicBezTo>
                <a:cubicBezTo>
                  <a:pt x="6962" y="7372"/>
                  <a:pt x="6962" y="7372"/>
                  <a:pt x="6962" y="7372"/>
                </a:cubicBezTo>
                <a:cubicBezTo>
                  <a:pt x="6965" y="7371"/>
                  <a:pt x="6965" y="7371"/>
                  <a:pt x="6965" y="7371"/>
                </a:cubicBezTo>
                <a:cubicBezTo>
                  <a:pt x="7541" y="7704"/>
                  <a:pt x="7541" y="7704"/>
                  <a:pt x="7541" y="7704"/>
                </a:cubicBezTo>
                <a:cubicBezTo>
                  <a:pt x="7542" y="7703"/>
                  <a:pt x="7542" y="7703"/>
                  <a:pt x="7542" y="7703"/>
                </a:cubicBezTo>
                <a:cubicBezTo>
                  <a:pt x="8123" y="7367"/>
                  <a:pt x="8123" y="7367"/>
                  <a:pt x="8123" y="7367"/>
                </a:cubicBezTo>
                <a:cubicBezTo>
                  <a:pt x="8123" y="6699"/>
                  <a:pt x="8123" y="6699"/>
                  <a:pt x="8123" y="6699"/>
                </a:cubicBezTo>
                <a:cubicBezTo>
                  <a:pt x="8702" y="6363"/>
                  <a:pt x="8702" y="6363"/>
                  <a:pt x="8702" y="6363"/>
                </a:cubicBezTo>
                <a:cubicBezTo>
                  <a:pt x="8702" y="5695"/>
                  <a:pt x="8702" y="5695"/>
                  <a:pt x="8702" y="5695"/>
                </a:cubicBezTo>
                <a:cubicBezTo>
                  <a:pt x="9282" y="5360"/>
                  <a:pt x="9282" y="5360"/>
                  <a:pt x="9282" y="5360"/>
                </a:cubicBezTo>
                <a:cubicBezTo>
                  <a:pt x="9282" y="4691"/>
                  <a:pt x="9282" y="4691"/>
                  <a:pt x="9282" y="4691"/>
                </a:cubicBezTo>
                <a:cubicBezTo>
                  <a:pt x="9862" y="4357"/>
                  <a:pt x="9862" y="4357"/>
                  <a:pt x="9862" y="4357"/>
                </a:cubicBezTo>
                <a:cubicBezTo>
                  <a:pt x="9862" y="4355"/>
                  <a:pt x="9862" y="4355"/>
                  <a:pt x="9862" y="4355"/>
                </a:cubicBezTo>
                <a:cubicBezTo>
                  <a:pt x="9861" y="3685"/>
                  <a:pt x="9861" y="3685"/>
                  <a:pt x="9861" y="3685"/>
                </a:cubicBezTo>
                <a:cubicBezTo>
                  <a:pt x="9860" y="3684"/>
                  <a:pt x="9860" y="3684"/>
                  <a:pt x="9860" y="3684"/>
                </a:cubicBezTo>
                <a:cubicBezTo>
                  <a:pt x="9285" y="3353"/>
                  <a:pt x="9285" y="3353"/>
                  <a:pt x="9285" y="3353"/>
                </a:cubicBezTo>
                <a:cubicBezTo>
                  <a:pt x="9285" y="3349"/>
                  <a:pt x="9285" y="3349"/>
                  <a:pt x="9285" y="3349"/>
                </a:cubicBezTo>
                <a:cubicBezTo>
                  <a:pt x="9281" y="3347"/>
                  <a:pt x="9281" y="3347"/>
                  <a:pt x="9281" y="3347"/>
                </a:cubicBezTo>
                <a:cubicBezTo>
                  <a:pt x="9282" y="2680"/>
                  <a:pt x="9282" y="2680"/>
                  <a:pt x="9282" y="2680"/>
                </a:cubicBezTo>
                <a:cubicBezTo>
                  <a:pt x="9281" y="2680"/>
                  <a:pt x="9281" y="2680"/>
                  <a:pt x="9281" y="2680"/>
                </a:cubicBezTo>
                <a:cubicBezTo>
                  <a:pt x="8706" y="2349"/>
                  <a:pt x="8706" y="2349"/>
                  <a:pt x="8706" y="2349"/>
                </a:cubicBezTo>
                <a:cubicBezTo>
                  <a:pt x="8706" y="2345"/>
                  <a:pt x="8706" y="2345"/>
                  <a:pt x="8706" y="2345"/>
                </a:cubicBezTo>
                <a:cubicBezTo>
                  <a:pt x="8702" y="2342"/>
                  <a:pt x="8702" y="2342"/>
                  <a:pt x="8702" y="2342"/>
                </a:cubicBezTo>
                <a:cubicBezTo>
                  <a:pt x="8702" y="1677"/>
                  <a:pt x="8702" y="1677"/>
                  <a:pt x="8702" y="1677"/>
                </a:cubicBezTo>
                <a:cubicBezTo>
                  <a:pt x="8126" y="1344"/>
                  <a:pt x="8126" y="1344"/>
                  <a:pt x="8126" y="1344"/>
                </a:cubicBezTo>
                <a:cubicBezTo>
                  <a:pt x="8126" y="1341"/>
                  <a:pt x="8126" y="1341"/>
                  <a:pt x="8126" y="1341"/>
                </a:cubicBezTo>
                <a:cubicBezTo>
                  <a:pt x="8123" y="1339"/>
                  <a:pt x="8123" y="1339"/>
                  <a:pt x="8123" y="1339"/>
                </a:cubicBezTo>
                <a:cubicBezTo>
                  <a:pt x="8122" y="674"/>
                  <a:pt x="8122" y="674"/>
                  <a:pt x="8122" y="674"/>
                </a:cubicBezTo>
                <a:cubicBezTo>
                  <a:pt x="8121" y="673"/>
                  <a:pt x="8121" y="673"/>
                  <a:pt x="8121" y="673"/>
                </a:cubicBezTo>
                <a:cubicBezTo>
                  <a:pt x="7573" y="357"/>
                  <a:pt x="7573" y="357"/>
                  <a:pt x="7573" y="357"/>
                </a:cubicBezTo>
                <a:cubicBezTo>
                  <a:pt x="7576" y="352"/>
                  <a:pt x="7577" y="346"/>
                  <a:pt x="7577" y="340"/>
                </a:cubicBezTo>
                <a:cubicBezTo>
                  <a:pt x="7577" y="320"/>
                  <a:pt x="7561" y="304"/>
                  <a:pt x="7542" y="304"/>
                </a:cubicBezTo>
                <a:cubicBezTo>
                  <a:pt x="7530" y="304"/>
                  <a:pt x="7519" y="310"/>
                  <a:pt x="7513" y="319"/>
                </a:cubicBezTo>
                <a:cubicBezTo>
                  <a:pt x="6961" y="1"/>
                  <a:pt x="6961" y="1"/>
                  <a:pt x="6961" y="1"/>
                </a:cubicBezTo>
                <a:cubicBezTo>
                  <a:pt x="6959" y="2"/>
                  <a:pt x="6959" y="2"/>
                  <a:pt x="6959" y="2"/>
                </a:cubicBezTo>
                <a:cubicBezTo>
                  <a:pt x="6381" y="335"/>
                  <a:pt x="6381" y="335"/>
                  <a:pt x="6381" y="335"/>
                </a:cubicBezTo>
                <a:cubicBezTo>
                  <a:pt x="5802" y="1"/>
                  <a:pt x="5802" y="1"/>
                  <a:pt x="5802" y="1"/>
                </a:cubicBezTo>
                <a:cubicBezTo>
                  <a:pt x="5799" y="2"/>
                  <a:pt x="5799" y="2"/>
                  <a:pt x="5799" y="2"/>
                </a:cubicBezTo>
                <a:cubicBezTo>
                  <a:pt x="5222" y="335"/>
                  <a:pt x="5222" y="335"/>
                  <a:pt x="5222" y="335"/>
                </a:cubicBezTo>
                <a:cubicBezTo>
                  <a:pt x="4642" y="0"/>
                  <a:pt x="4642" y="0"/>
                  <a:pt x="4642" y="0"/>
                </a:cubicBezTo>
                <a:cubicBezTo>
                  <a:pt x="4058" y="337"/>
                  <a:pt x="4058" y="337"/>
                  <a:pt x="4058" y="337"/>
                </a:cubicBezTo>
                <a:cubicBezTo>
                  <a:pt x="4058" y="1008"/>
                  <a:pt x="4058" y="1008"/>
                  <a:pt x="4058" y="1008"/>
                </a:cubicBezTo>
                <a:cubicBezTo>
                  <a:pt x="3483" y="1340"/>
                  <a:pt x="3483" y="1340"/>
                  <a:pt x="3483" y="1340"/>
                </a:cubicBezTo>
                <a:cubicBezTo>
                  <a:pt x="2937" y="1026"/>
                  <a:pt x="2937" y="1026"/>
                  <a:pt x="2937" y="1026"/>
                </a:cubicBezTo>
                <a:cubicBezTo>
                  <a:pt x="2939" y="1021"/>
                  <a:pt x="2940" y="1017"/>
                  <a:pt x="2940" y="1012"/>
                </a:cubicBezTo>
                <a:cubicBezTo>
                  <a:pt x="2940" y="992"/>
                  <a:pt x="2924" y="976"/>
                  <a:pt x="2904" y="976"/>
                </a:cubicBezTo>
                <a:cubicBezTo>
                  <a:pt x="2884" y="976"/>
                  <a:pt x="2868" y="992"/>
                  <a:pt x="2868" y="1012"/>
                </a:cubicBezTo>
                <a:cubicBezTo>
                  <a:pt x="2868" y="1016"/>
                  <a:pt x="2869" y="1021"/>
                  <a:pt x="2871" y="1025"/>
                </a:cubicBezTo>
                <a:cubicBezTo>
                  <a:pt x="2323" y="1340"/>
                  <a:pt x="2323" y="1340"/>
                  <a:pt x="2323" y="1340"/>
                </a:cubicBezTo>
                <a:cubicBezTo>
                  <a:pt x="1744" y="1006"/>
                  <a:pt x="1744" y="1006"/>
                  <a:pt x="1744" y="1006"/>
                </a:cubicBezTo>
                <a:cubicBezTo>
                  <a:pt x="1741" y="1007"/>
                  <a:pt x="1741" y="1007"/>
                  <a:pt x="1741" y="1007"/>
                </a:cubicBezTo>
                <a:cubicBezTo>
                  <a:pt x="1159" y="1343"/>
                  <a:pt x="1159" y="1343"/>
                  <a:pt x="1159" y="1343"/>
                </a:cubicBezTo>
                <a:cubicBezTo>
                  <a:pt x="1159" y="2013"/>
                  <a:pt x="1159" y="2013"/>
                  <a:pt x="1159" y="2013"/>
                </a:cubicBezTo>
                <a:cubicBezTo>
                  <a:pt x="580" y="2348"/>
                  <a:pt x="580" y="2348"/>
                  <a:pt x="580" y="2348"/>
                </a:cubicBezTo>
                <a:cubicBezTo>
                  <a:pt x="580" y="3017"/>
                  <a:pt x="580" y="3017"/>
                  <a:pt x="580" y="3017"/>
                </a:cubicBezTo>
                <a:lnTo>
                  <a:pt x="0" y="3352"/>
                </a:lnTo>
                <a:close/>
                <a:moveTo>
                  <a:pt x="877" y="2851"/>
                </a:moveTo>
                <a:cubicBezTo>
                  <a:pt x="878" y="2852"/>
                  <a:pt x="878" y="2852"/>
                  <a:pt x="878" y="2852"/>
                </a:cubicBezTo>
                <a:cubicBezTo>
                  <a:pt x="1161" y="3017"/>
                  <a:pt x="1161" y="3017"/>
                  <a:pt x="1161" y="3017"/>
                </a:cubicBezTo>
                <a:cubicBezTo>
                  <a:pt x="1161" y="3347"/>
                  <a:pt x="1161" y="3347"/>
                  <a:pt x="1161" y="3347"/>
                </a:cubicBezTo>
                <a:cubicBezTo>
                  <a:pt x="589" y="3017"/>
                  <a:pt x="589" y="3017"/>
                  <a:pt x="589" y="3017"/>
                </a:cubicBezTo>
                <a:cubicBezTo>
                  <a:pt x="589" y="2353"/>
                  <a:pt x="589" y="2353"/>
                  <a:pt x="589" y="2353"/>
                </a:cubicBezTo>
                <a:cubicBezTo>
                  <a:pt x="873" y="2190"/>
                  <a:pt x="873" y="2190"/>
                  <a:pt x="873" y="2190"/>
                </a:cubicBezTo>
                <a:lnTo>
                  <a:pt x="877" y="2851"/>
                </a:lnTo>
                <a:close/>
                <a:moveTo>
                  <a:pt x="1164" y="2021"/>
                </a:moveTo>
                <a:cubicBezTo>
                  <a:pt x="1736" y="2351"/>
                  <a:pt x="1736" y="2351"/>
                  <a:pt x="1736" y="2351"/>
                </a:cubicBezTo>
                <a:cubicBezTo>
                  <a:pt x="1213" y="2653"/>
                  <a:pt x="1213" y="2653"/>
                  <a:pt x="1213" y="2653"/>
                </a:cubicBezTo>
                <a:cubicBezTo>
                  <a:pt x="1202" y="2638"/>
                  <a:pt x="1184" y="2627"/>
                  <a:pt x="1164" y="2627"/>
                </a:cubicBezTo>
                <a:cubicBezTo>
                  <a:pt x="1132" y="2627"/>
                  <a:pt x="1106" y="2654"/>
                  <a:pt x="1106" y="2686"/>
                </a:cubicBezTo>
                <a:cubicBezTo>
                  <a:pt x="1106" y="2717"/>
                  <a:pt x="1130" y="2742"/>
                  <a:pt x="1161" y="2744"/>
                </a:cubicBezTo>
                <a:cubicBezTo>
                  <a:pt x="1161" y="3011"/>
                  <a:pt x="1161" y="3011"/>
                  <a:pt x="1161" y="3011"/>
                </a:cubicBezTo>
                <a:cubicBezTo>
                  <a:pt x="882" y="2848"/>
                  <a:pt x="882" y="2848"/>
                  <a:pt x="882" y="2848"/>
                </a:cubicBezTo>
                <a:cubicBezTo>
                  <a:pt x="878" y="2187"/>
                  <a:pt x="878" y="2187"/>
                  <a:pt x="878" y="2187"/>
                </a:cubicBezTo>
                <a:lnTo>
                  <a:pt x="1164" y="2021"/>
                </a:lnTo>
                <a:close/>
                <a:moveTo>
                  <a:pt x="2611" y="7536"/>
                </a:moveTo>
                <a:cubicBezTo>
                  <a:pt x="2611" y="8197"/>
                  <a:pt x="2611" y="8197"/>
                  <a:pt x="2611" y="8197"/>
                </a:cubicBezTo>
                <a:cubicBezTo>
                  <a:pt x="2329" y="8034"/>
                  <a:pt x="2329" y="8034"/>
                  <a:pt x="2329" y="8034"/>
                </a:cubicBezTo>
                <a:cubicBezTo>
                  <a:pt x="2329" y="7373"/>
                  <a:pt x="2329" y="7373"/>
                  <a:pt x="2329" y="7373"/>
                </a:cubicBezTo>
                <a:lnTo>
                  <a:pt x="2611" y="7536"/>
                </a:lnTo>
                <a:close/>
                <a:moveTo>
                  <a:pt x="2332" y="7369"/>
                </a:moveTo>
                <a:cubicBezTo>
                  <a:pt x="2611" y="7208"/>
                  <a:pt x="2611" y="7208"/>
                  <a:pt x="2611" y="7208"/>
                </a:cubicBezTo>
                <a:cubicBezTo>
                  <a:pt x="2611" y="7530"/>
                  <a:pt x="2611" y="7530"/>
                  <a:pt x="2611" y="7530"/>
                </a:cubicBezTo>
                <a:lnTo>
                  <a:pt x="2332" y="7369"/>
                </a:lnTo>
                <a:close/>
                <a:moveTo>
                  <a:pt x="2326" y="7361"/>
                </a:moveTo>
                <a:cubicBezTo>
                  <a:pt x="2326" y="6757"/>
                  <a:pt x="2326" y="6757"/>
                  <a:pt x="2326" y="6757"/>
                </a:cubicBezTo>
                <a:cubicBezTo>
                  <a:pt x="2357" y="6756"/>
                  <a:pt x="2383" y="6731"/>
                  <a:pt x="2383" y="6699"/>
                </a:cubicBezTo>
                <a:cubicBezTo>
                  <a:pt x="2383" y="6689"/>
                  <a:pt x="2380" y="6680"/>
                  <a:pt x="2376" y="6671"/>
                </a:cubicBezTo>
                <a:cubicBezTo>
                  <a:pt x="2611" y="6535"/>
                  <a:pt x="2611" y="6535"/>
                  <a:pt x="2611" y="6535"/>
                </a:cubicBezTo>
                <a:cubicBezTo>
                  <a:pt x="2611" y="7196"/>
                  <a:pt x="2611" y="7196"/>
                  <a:pt x="2611" y="7196"/>
                </a:cubicBezTo>
                <a:lnTo>
                  <a:pt x="2326" y="7361"/>
                </a:lnTo>
                <a:close/>
                <a:moveTo>
                  <a:pt x="2324" y="6641"/>
                </a:moveTo>
                <a:cubicBezTo>
                  <a:pt x="2304" y="6641"/>
                  <a:pt x="2286" y="6652"/>
                  <a:pt x="2275" y="6668"/>
                </a:cubicBezTo>
                <a:cubicBezTo>
                  <a:pt x="1753" y="6365"/>
                  <a:pt x="1753" y="6365"/>
                  <a:pt x="1753" y="6365"/>
                </a:cubicBezTo>
                <a:cubicBezTo>
                  <a:pt x="2037" y="6201"/>
                  <a:pt x="2037" y="6201"/>
                  <a:pt x="2037" y="6201"/>
                </a:cubicBezTo>
                <a:cubicBezTo>
                  <a:pt x="2608" y="6531"/>
                  <a:pt x="2608" y="6531"/>
                  <a:pt x="2608" y="6531"/>
                </a:cubicBezTo>
                <a:cubicBezTo>
                  <a:pt x="2373" y="6667"/>
                  <a:pt x="2373" y="6667"/>
                  <a:pt x="2373" y="6667"/>
                </a:cubicBezTo>
                <a:cubicBezTo>
                  <a:pt x="2363" y="6651"/>
                  <a:pt x="2345" y="6641"/>
                  <a:pt x="2324" y="6641"/>
                </a:cubicBezTo>
                <a:close/>
                <a:moveTo>
                  <a:pt x="2036" y="5862"/>
                </a:moveTo>
                <a:cubicBezTo>
                  <a:pt x="2319" y="5700"/>
                  <a:pt x="2319" y="5700"/>
                  <a:pt x="2319" y="5700"/>
                </a:cubicBezTo>
                <a:cubicBezTo>
                  <a:pt x="2319" y="5992"/>
                  <a:pt x="2319" y="5992"/>
                  <a:pt x="2319" y="5992"/>
                </a:cubicBezTo>
                <a:cubicBezTo>
                  <a:pt x="2302" y="5995"/>
                  <a:pt x="2289" y="6009"/>
                  <a:pt x="2289" y="6027"/>
                </a:cubicBezTo>
                <a:cubicBezTo>
                  <a:pt x="2289" y="6033"/>
                  <a:pt x="2290" y="6038"/>
                  <a:pt x="2292" y="6042"/>
                </a:cubicBezTo>
                <a:cubicBezTo>
                  <a:pt x="2037" y="6190"/>
                  <a:pt x="2037" y="6190"/>
                  <a:pt x="2037" y="6190"/>
                </a:cubicBezTo>
                <a:lnTo>
                  <a:pt x="2036" y="5862"/>
                </a:lnTo>
                <a:close/>
                <a:moveTo>
                  <a:pt x="2036" y="5188"/>
                </a:moveTo>
                <a:cubicBezTo>
                  <a:pt x="2037" y="4529"/>
                  <a:pt x="2037" y="4529"/>
                  <a:pt x="2037" y="4529"/>
                </a:cubicBezTo>
                <a:cubicBezTo>
                  <a:pt x="2321" y="4693"/>
                  <a:pt x="2321" y="4693"/>
                  <a:pt x="2321" y="4693"/>
                </a:cubicBezTo>
                <a:cubicBezTo>
                  <a:pt x="2321" y="5353"/>
                  <a:pt x="2321" y="5353"/>
                  <a:pt x="2321" y="5353"/>
                </a:cubicBezTo>
                <a:lnTo>
                  <a:pt x="2036" y="5188"/>
                </a:lnTo>
                <a:close/>
                <a:moveTo>
                  <a:pt x="2360" y="6027"/>
                </a:moveTo>
                <a:cubicBezTo>
                  <a:pt x="2360" y="6009"/>
                  <a:pt x="2347" y="5994"/>
                  <a:pt x="2329" y="5992"/>
                </a:cubicBezTo>
                <a:cubicBezTo>
                  <a:pt x="2329" y="5695"/>
                  <a:pt x="2329" y="5695"/>
                  <a:pt x="2329" y="5695"/>
                </a:cubicBezTo>
                <a:cubicBezTo>
                  <a:pt x="2616" y="5531"/>
                  <a:pt x="2616" y="5531"/>
                  <a:pt x="2616" y="5531"/>
                </a:cubicBezTo>
                <a:cubicBezTo>
                  <a:pt x="2900" y="5696"/>
                  <a:pt x="2900" y="5696"/>
                  <a:pt x="2900" y="5696"/>
                </a:cubicBezTo>
                <a:cubicBezTo>
                  <a:pt x="2901" y="6357"/>
                  <a:pt x="2901" y="6357"/>
                  <a:pt x="2901" y="6357"/>
                </a:cubicBezTo>
                <a:cubicBezTo>
                  <a:pt x="2357" y="6042"/>
                  <a:pt x="2357" y="6042"/>
                  <a:pt x="2357" y="6042"/>
                </a:cubicBezTo>
                <a:cubicBezTo>
                  <a:pt x="2359" y="6038"/>
                  <a:pt x="2360" y="6033"/>
                  <a:pt x="2360" y="6027"/>
                </a:cubicBezTo>
                <a:close/>
                <a:moveTo>
                  <a:pt x="2957" y="7032"/>
                </a:moveTo>
                <a:cubicBezTo>
                  <a:pt x="2957" y="7004"/>
                  <a:pt x="2936" y="6981"/>
                  <a:pt x="2909" y="6979"/>
                </a:cubicBezTo>
                <a:cubicBezTo>
                  <a:pt x="2909" y="6369"/>
                  <a:pt x="2909" y="6369"/>
                  <a:pt x="2909" y="6369"/>
                </a:cubicBezTo>
                <a:cubicBezTo>
                  <a:pt x="3191" y="6532"/>
                  <a:pt x="3191" y="6532"/>
                  <a:pt x="3191" y="6532"/>
                </a:cubicBezTo>
                <a:cubicBezTo>
                  <a:pt x="3191" y="7192"/>
                  <a:pt x="3191" y="7192"/>
                  <a:pt x="3191" y="7192"/>
                </a:cubicBezTo>
                <a:cubicBezTo>
                  <a:pt x="2952" y="7055"/>
                  <a:pt x="2952" y="7055"/>
                  <a:pt x="2952" y="7055"/>
                </a:cubicBezTo>
                <a:cubicBezTo>
                  <a:pt x="2955" y="7048"/>
                  <a:pt x="2957" y="7040"/>
                  <a:pt x="2957" y="7032"/>
                </a:cubicBezTo>
                <a:close/>
                <a:moveTo>
                  <a:pt x="3196" y="7195"/>
                </a:moveTo>
                <a:cubicBezTo>
                  <a:pt x="3196" y="6535"/>
                  <a:pt x="3196" y="6535"/>
                  <a:pt x="3196" y="6535"/>
                </a:cubicBezTo>
                <a:cubicBezTo>
                  <a:pt x="3480" y="6700"/>
                  <a:pt x="3480" y="6700"/>
                  <a:pt x="3480" y="6700"/>
                </a:cubicBezTo>
                <a:cubicBezTo>
                  <a:pt x="3480" y="7358"/>
                  <a:pt x="3480" y="7358"/>
                  <a:pt x="3480" y="7358"/>
                </a:cubicBezTo>
                <a:lnTo>
                  <a:pt x="3196" y="7195"/>
                </a:lnTo>
                <a:close/>
                <a:moveTo>
                  <a:pt x="3477" y="7368"/>
                </a:moveTo>
                <a:cubicBezTo>
                  <a:pt x="3196" y="7530"/>
                  <a:pt x="3196" y="7530"/>
                  <a:pt x="3196" y="7530"/>
                </a:cubicBezTo>
                <a:cubicBezTo>
                  <a:pt x="3196" y="7206"/>
                  <a:pt x="3196" y="7206"/>
                  <a:pt x="3196" y="7206"/>
                </a:cubicBezTo>
                <a:lnTo>
                  <a:pt x="3477" y="7368"/>
                </a:lnTo>
                <a:close/>
                <a:moveTo>
                  <a:pt x="3196" y="6530"/>
                </a:moveTo>
                <a:cubicBezTo>
                  <a:pt x="3196" y="6201"/>
                  <a:pt x="3196" y="6201"/>
                  <a:pt x="3196" y="6201"/>
                </a:cubicBezTo>
                <a:cubicBezTo>
                  <a:pt x="3484" y="6035"/>
                  <a:pt x="3484" y="6035"/>
                  <a:pt x="3484" y="6035"/>
                </a:cubicBezTo>
                <a:cubicBezTo>
                  <a:pt x="4055" y="6365"/>
                  <a:pt x="4055" y="6365"/>
                  <a:pt x="4055" y="6365"/>
                </a:cubicBezTo>
                <a:cubicBezTo>
                  <a:pt x="3483" y="6696"/>
                  <a:pt x="3483" y="6696"/>
                  <a:pt x="3483" y="6696"/>
                </a:cubicBezTo>
                <a:lnTo>
                  <a:pt x="3196" y="6530"/>
                </a:lnTo>
                <a:close/>
                <a:moveTo>
                  <a:pt x="5187" y="7033"/>
                </a:moveTo>
                <a:cubicBezTo>
                  <a:pt x="5187" y="7037"/>
                  <a:pt x="5188" y="7042"/>
                  <a:pt x="5190" y="7046"/>
                </a:cubicBezTo>
                <a:cubicBezTo>
                  <a:pt x="4684" y="7336"/>
                  <a:pt x="4684" y="7336"/>
                  <a:pt x="4684" y="7336"/>
                </a:cubicBezTo>
                <a:cubicBezTo>
                  <a:pt x="4675" y="7324"/>
                  <a:pt x="4661" y="7316"/>
                  <a:pt x="4645" y="7315"/>
                </a:cubicBezTo>
                <a:cubicBezTo>
                  <a:pt x="4645" y="6700"/>
                  <a:pt x="4645" y="6700"/>
                  <a:pt x="4645" y="6700"/>
                </a:cubicBezTo>
                <a:cubicBezTo>
                  <a:pt x="5218" y="6367"/>
                  <a:pt x="5218" y="6367"/>
                  <a:pt x="5218" y="6367"/>
                </a:cubicBezTo>
                <a:cubicBezTo>
                  <a:pt x="5218" y="6998"/>
                  <a:pt x="5218" y="6998"/>
                  <a:pt x="5218" y="6998"/>
                </a:cubicBezTo>
                <a:cubicBezTo>
                  <a:pt x="5200" y="7000"/>
                  <a:pt x="5187" y="7015"/>
                  <a:pt x="5187" y="7033"/>
                </a:cubicBezTo>
                <a:close/>
                <a:moveTo>
                  <a:pt x="5259" y="7033"/>
                </a:moveTo>
                <a:cubicBezTo>
                  <a:pt x="5259" y="7015"/>
                  <a:pt x="5245" y="7000"/>
                  <a:pt x="5228" y="6998"/>
                </a:cubicBezTo>
                <a:cubicBezTo>
                  <a:pt x="5228" y="6368"/>
                  <a:pt x="5228" y="6368"/>
                  <a:pt x="5228" y="6368"/>
                </a:cubicBezTo>
                <a:cubicBezTo>
                  <a:pt x="5511" y="6532"/>
                  <a:pt x="5511" y="6532"/>
                  <a:pt x="5511" y="6532"/>
                </a:cubicBezTo>
                <a:cubicBezTo>
                  <a:pt x="5511" y="7193"/>
                  <a:pt x="5511" y="7193"/>
                  <a:pt x="5511" y="7193"/>
                </a:cubicBezTo>
                <a:cubicBezTo>
                  <a:pt x="5256" y="7046"/>
                  <a:pt x="5256" y="7046"/>
                  <a:pt x="5256" y="7046"/>
                </a:cubicBezTo>
                <a:cubicBezTo>
                  <a:pt x="5258" y="7042"/>
                  <a:pt x="5259" y="7037"/>
                  <a:pt x="5259" y="7033"/>
                </a:cubicBezTo>
                <a:close/>
                <a:moveTo>
                  <a:pt x="5516" y="7528"/>
                </a:moveTo>
                <a:cubicBezTo>
                  <a:pt x="5516" y="7207"/>
                  <a:pt x="5516" y="7207"/>
                  <a:pt x="5516" y="7207"/>
                </a:cubicBezTo>
                <a:cubicBezTo>
                  <a:pt x="5795" y="7367"/>
                  <a:pt x="5795" y="7367"/>
                  <a:pt x="5795" y="7367"/>
                </a:cubicBezTo>
                <a:lnTo>
                  <a:pt x="5516" y="7528"/>
                </a:lnTo>
                <a:close/>
                <a:moveTo>
                  <a:pt x="5798" y="7372"/>
                </a:moveTo>
                <a:cubicBezTo>
                  <a:pt x="5798" y="8033"/>
                  <a:pt x="5798" y="8033"/>
                  <a:pt x="5798" y="8033"/>
                </a:cubicBezTo>
                <a:cubicBezTo>
                  <a:pt x="5516" y="8195"/>
                  <a:pt x="5516" y="8195"/>
                  <a:pt x="5516" y="8195"/>
                </a:cubicBezTo>
                <a:cubicBezTo>
                  <a:pt x="5516" y="7534"/>
                  <a:pt x="5516" y="7534"/>
                  <a:pt x="5516" y="7534"/>
                </a:cubicBezTo>
                <a:lnTo>
                  <a:pt x="5798" y="7372"/>
                </a:lnTo>
                <a:close/>
                <a:moveTo>
                  <a:pt x="5516" y="7195"/>
                </a:moveTo>
                <a:cubicBezTo>
                  <a:pt x="5516" y="6535"/>
                  <a:pt x="5516" y="6535"/>
                  <a:pt x="5516" y="6535"/>
                </a:cubicBezTo>
                <a:cubicBezTo>
                  <a:pt x="5750" y="6670"/>
                  <a:pt x="5750" y="6670"/>
                  <a:pt x="5750" y="6670"/>
                </a:cubicBezTo>
                <a:cubicBezTo>
                  <a:pt x="5747" y="6678"/>
                  <a:pt x="5744" y="6687"/>
                  <a:pt x="5744" y="6696"/>
                </a:cubicBezTo>
                <a:cubicBezTo>
                  <a:pt x="5744" y="6727"/>
                  <a:pt x="5769" y="6753"/>
                  <a:pt x="5799" y="6754"/>
                </a:cubicBezTo>
                <a:cubicBezTo>
                  <a:pt x="5799" y="7358"/>
                  <a:pt x="5799" y="7358"/>
                  <a:pt x="5799" y="7358"/>
                </a:cubicBezTo>
                <a:lnTo>
                  <a:pt x="5516" y="7195"/>
                </a:lnTo>
                <a:close/>
                <a:moveTo>
                  <a:pt x="5516" y="6529"/>
                </a:moveTo>
                <a:cubicBezTo>
                  <a:pt x="5516" y="6200"/>
                  <a:pt x="5516" y="6200"/>
                  <a:pt x="5516" y="6200"/>
                </a:cubicBezTo>
                <a:cubicBezTo>
                  <a:pt x="5802" y="6035"/>
                  <a:pt x="5802" y="6035"/>
                  <a:pt x="5802" y="6035"/>
                </a:cubicBezTo>
                <a:cubicBezTo>
                  <a:pt x="6333" y="6341"/>
                  <a:pt x="6333" y="6341"/>
                  <a:pt x="6333" y="6341"/>
                </a:cubicBezTo>
                <a:cubicBezTo>
                  <a:pt x="6330" y="6348"/>
                  <a:pt x="6329" y="6355"/>
                  <a:pt x="6329" y="6362"/>
                </a:cubicBezTo>
                <a:cubicBezTo>
                  <a:pt x="6329" y="6371"/>
                  <a:pt x="6331" y="6380"/>
                  <a:pt x="6335" y="6387"/>
                </a:cubicBezTo>
                <a:cubicBezTo>
                  <a:pt x="5852" y="6666"/>
                  <a:pt x="5852" y="6666"/>
                  <a:pt x="5852" y="6666"/>
                </a:cubicBezTo>
                <a:cubicBezTo>
                  <a:pt x="5841" y="6649"/>
                  <a:pt x="5823" y="6638"/>
                  <a:pt x="5802" y="6638"/>
                </a:cubicBezTo>
                <a:cubicBezTo>
                  <a:pt x="5781" y="6638"/>
                  <a:pt x="5763" y="6649"/>
                  <a:pt x="5753" y="6666"/>
                </a:cubicBezTo>
                <a:lnTo>
                  <a:pt x="5516" y="6529"/>
                </a:lnTo>
                <a:close/>
                <a:moveTo>
                  <a:pt x="6435" y="6362"/>
                </a:moveTo>
                <a:cubicBezTo>
                  <a:pt x="6435" y="6355"/>
                  <a:pt x="6434" y="6348"/>
                  <a:pt x="6431" y="6341"/>
                </a:cubicBezTo>
                <a:cubicBezTo>
                  <a:pt x="6672" y="6202"/>
                  <a:pt x="6672" y="6202"/>
                  <a:pt x="6672" y="6202"/>
                </a:cubicBezTo>
                <a:cubicBezTo>
                  <a:pt x="6672" y="6528"/>
                  <a:pt x="6672" y="6528"/>
                  <a:pt x="6672" y="6528"/>
                </a:cubicBezTo>
                <a:cubicBezTo>
                  <a:pt x="6429" y="6388"/>
                  <a:pt x="6429" y="6388"/>
                  <a:pt x="6429" y="6388"/>
                </a:cubicBezTo>
                <a:cubicBezTo>
                  <a:pt x="6433" y="6381"/>
                  <a:pt x="6435" y="6372"/>
                  <a:pt x="6435" y="6362"/>
                </a:cubicBezTo>
                <a:close/>
                <a:moveTo>
                  <a:pt x="6672" y="6534"/>
                </a:moveTo>
                <a:cubicBezTo>
                  <a:pt x="6672" y="7193"/>
                  <a:pt x="6672" y="7193"/>
                  <a:pt x="6672" y="7193"/>
                </a:cubicBezTo>
                <a:cubicBezTo>
                  <a:pt x="6387" y="7029"/>
                  <a:pt x="6387" y="7029"/>
                  <a:pt x="6387" y="7029"/>
                </a:cubicBezTo>
                <a:cubicBezTo>
                  <a:pt x="6387" y="6415"/>
                  <a:pt x="6387" y="6415"/>
                  <a:pt x="6387" y="6415"/>
                </a:cubicBezTo>
                <a:cubicBezTo>
                  <a:pt x="6403" y="6414"/>
                  <a:pt x="6417" y="6405"/>
                  <a:pt x="6426" y="6392"/>
                </a:cubicBezTo>
                <a:lnTo>
                  <a:pt x="6672" y="6534"/>
                </a:lnTo>
                <a:close/>
                <a:moveTo>
                  <a:pt x="6384" y="6309"/>
                </a:moveTo>
                <a:cubicBezTo>
                  <a:pt x="6384" y="6026"/>
                  <a:pt x="6384" y="6026"/>
                  <a:pt x="6384" y="6026"/>
                </a:cubicBezTo>
                <a:cubicBezTo>
                  <a:pt x="6669" y="6193"/>
                  <a:pt x="6669" y="6193"/>
                  <a:pt x="6669" y="6193"/>
                </a:cubicBezTo>
                <a:cubicBezTo>
                  <a:pt x="6426" y="6333"/>
                  <a:pt x="6426" y="6333"/>
                  <a:pt x="6426" y="6333"/>
                </a:cubicBezTo>
                <a:cubicBezTo>
                  <a:pt x="6417" y="6319"/>
                  <a:pt x="6402" y="6310"/>
                  <a:pt x="6384" y="6309"/>
                </a:cubicBezTo>
                <a:close/>
                <a:moveTo>
                  <a:pt x="6384" y="6021"/>
                </a:moveTo>
                <a:cubicBezTo>
                  <a:pt x="6384" y="5696"/>
                  <a:pt x="6384" y="5696"/>
                  <a:pt x="6384" y="5696"/>
                </a:cubicBezTo>
                <a:cubicBezTo>
                  <a:pt x="6957" y="5363"/>
                  <a:pt x="6957" y="5363"/>
                  <a:pt x="6957" y="5363"/>
                </a:cubicBezTo>
                <a:cubicBezTo>
                  <a:pt x="6957" y="6026"/>
                  <a:pt x="6957" y="6026"/>
                  <a:pt x="6957" y="6026"/>
                </a:cubicBezTo>
                <a:cubicBezTo>
                  <a:pt x="6673" y="6190"/>
                  <a:pt x="6673" y="6190"/>
                  <a:pt x="6673" y="6190"/>
                </a:cubicBezTo>
                <a:lnTo>
                  <a:pt x="6384" y="6021"/>
                </a:lnTo>
                <a:close/>
                <a:moveTo>
                  <a:pt x="8699" y="3684"/>
                </a:moveTo>
                <a:cubicBezTo>
                  <a:pt x="8416" y="3520"/>
                  <a:pt x="8416" y="3520"/>
                  <a:pt x="8416" y="3520"/>
                </a:cubicBezTo>
                <a:cubicBezTo>
                  <a:pt x="8986" y="3188"/>
                  <a:pt x="8986" y="3188"/>
                  <a:pt x="8986" y="3188"/>
                </a:cubicBezTo>
                <a:cubicBezTo>
                  <a:pt x="9272" y="3353"/>
                  <a:pt x="9272" y="3353"/>
                  <a:pt x="9272" y="3353"/>
                </a:cubicBezTo>
                <a:lnTo>
                  <a:pt x="8699" y="3684"/>
                </a:lnTo>
                <a:close/>
                <a:moveTo>
                  <a:pt x="9275" y="3357"/>
                </a:moveTo>
                <a:cubicBezTo>
                  <a:pt x="9276" y="4018"/>
                  <a:pt x="9276" y="4018"/>
                  <a:pt x="9276" y="4018"/>
                </a:cubicBezTo>
                <a:cubicBezTo>
                  <a:pt x="8729" y="4334"/>
                  <a:pt x="8729" y="4334"/>
                  <a:pt x="8729" y="4334"/>
                </a:cubicBezTo>
                <a:cubicBezTo>
                  <a:pt x="8722" y="4326"/>
                  <a:pt x="8713" y="4321"/>
                  <a:pt x="8702" y="4320"/>
                </a:cubicBezTo>
                <a:cubicBezTo>
                  <a:pt x="8702" y="3688"/>
                  <a:pt x="8702" y="3688"/>
                  <a:pt x="8702" y="3688"/>
                </a:cubicBezTo>
                <a:lnTo>
                  <a:pt x="9275" y="3357"/>
                </a:lnTo>
                <a:close/>
                <a:moveTo>
                  <a:pt x="8697" y="4321"/>
                </a:moveTo>
                <a:cubicBezTo>
                  <a:pt x="8687" y="4322"/>
                  <a:pt x="8679" y="4327"/>
                  <a:pt x="8673" y="4334"/>
                </a:cubicBezTo>
                <a:cubicBezTo>
                  <a:pt x="8413" y="4184"/>
                  <a:pt x="8413" y="4184"/>
                  <a:pt x="8413" y="4184"/>
                </a:cubicBezTo>
                <a:cubicBezTo>
                  <a:pt x="8414" y="3524"/>
                  <a:pt x="8414" y="3524"/>
                  <a:pt x="8414" y="3524"/>
                </a:cubicBezTo>
                <a:cubicBezTo>
                  <a:pt x="8697" y="3688"/>
                  <a:pt x="8697" y="3688"/>
                  <a:pt x="8697" y="3688"/>
                </a:cubicBezTo>
                <a:lnTo>
                  <a:pt x="8697" y="4321"/>
                </a:lnTo>
                <a:close/>
                <a:moveTo>
                  <a:pt x="8696" y="5022"/>
                </a:moveTo>
                <a:cubicBezTo>
                  <a:pt x="8123" y="5353"/>
                  <a:pt x="8123" y="5353"/>
                  <a:pt x="8123" y="5353"/>
                </a:cubicBezTo>
                <a:cubicBezTo>
                  <a:pt x="8122" y="4749"/>
                  <a:pt x="8122" y="4749"/>
                  <a:pt x="8122" y="4749"/>
                </a:cubicBezTo>
                <a:cubicBezTo>
                  <a:pt x="8154" y="4749"/>
                  <a:pt x="8179" y="4723"/>
                  <a:pt x="8179" y="4691"/>
                </a:cubicBezTo>
                <a:cubicBezTo>
                  <a:pt x="8179" y="4681"/>
                  <a:pt x="8177" y="4671"/>
                  <a:pt x="8172" y="4663"/>
                </a:cubicBezTo>
                <a:cubicBezTo>
                  <a:pt x="8670" y="4375"/>
                  <a:pt x="8670" y="4375"/>
                  <a:pt x="8670" y="4375"/>
                </a:cubicBezTo>
                <a:cubicBezTo>
                  <a:pt x="8676" y="4384"/>
                  <a:pt x="8685" y="4390"/>
                  <a:pt x="8696" y="4391"/>
                </a:cubicBezTo>
                <a:lnTo>
                  <a:pt x="8696" y="5022"/>
                </a:lnTo>
                <a:close/>
                <a:moveTo>
                  <a:pt x="8121" y="4633"/>
                </a:moveTo>
                <a:cubicBezTo>
                  <a:pt x="8101" y="4633"/>
                  <a:pt x="8083" y="4644"/>
                  <a:pt x="8072" y="4660"/>
                </a:cubicBezTo>
                <a:cubicBezTo>
                  <a:pt x="7835" y="4523"/>
                  <a:pt x="7835" y="4523"/>
                  <a:pt x="7835" y="4523"/>
                </a:cubicBezTo>
                <a:cubicBezTo>
                  <a:pt x="8408" y="4192"/>
                  <a:pt x="8408" y="4192"/>
                  <a:pt x="8408" y="4192"/>
                </a:cubicBezTo>
                <a:cubicBezTo>
                  <a:pt x="8668" y="4342"/>
                  <a:pt x="8668" y="4342"/>
                  <a:pt x="8668" y="4342"/>
                </a:cubicBezTo>
                <a:cubicBezTo>
                  <a:pt x="8666" y="4346"/>
                  <a:pt x="8665" y="4351"/>
                  <a:pt x="8665" y="4356"/>
                </a:cubicBezTo>
                <a:cubicBezTo>
                  <a:pt x="8665" y="4361"/>
                  <a:pt x="8666" y="4366"/>
                  <a:pt x="8668" y="4370"/>
                </a:cubicBezTo>
                <a:cubicBezTo>
                  <a:pt x="8169" y="4659"/>
                  <a:pt x="8169" y="4659"/>
                  <a:pt x="8169" y="4659"/>
                </a:cubicBezTo>
                <a:cubicBezTo>
                  <a:pt x="8159" y="4643"/>
                  <a:pt x="8141" y="4633"/>
                  <a:pt x="8121" y="4633"/>
                </a:cubicBezTo>
                <a:close/>
                <a:moveTo>
                  <a:pt x="7598" y="1678"/>
                </a:moveTo>
                <a:cubicBezTo>
                  <a:pt x="7598" y="1668"/>
                  <a:pt x="7596" y="1659"/>
                  <a:pt x="7591" y="1651"/>
                </a:cubicBezTo>
                <a:cubicBezTo>
                  <a:pt x="8116" y="1348"/>
                  <a:pt x="8116" y="1348"/>
                  <a:pt x="8116" y="1348"/>
                </a:cubicBezTo>
                <a:cubicBezTo>
                  <a:pt x="8115" y="2011"/>
                  <a:pt x="8115" y="2011"/>
                  <a:pt x="8115" y="2011"/>
                </a:cubicBezTo>
                <a:cubicBezTo>
                  <a:pt x="7570" y="2327"/>
                  <a:pt x="7570" y="2327"/>
                  <a:pt x="7570" y="2327"/>
                </a:cubicBezTo>
                <a:cubicBezTo>
                  <a:pt x="7563" y="2319"/>
                  <a:pt x="7554" y="2313"/>
                  <a:pt x="7543" y="2313"/>
                </a:cubicBezTo>
                <a:cubicBezTo>
                  <a:pt x="7542" y="1736"/>
                  <a:pt x="7542" y="1736"/>
                  <a:pt x="7542" y="1736"/>
                </a:cubicBezTo>
                <a:cubicBezTo>
                  <a:pt x="7573" y="1735"/>
                  <a:pt x="7598" y="1709"/>
                  <a:pt x="7598" y="1678"/>
                </a:cubicBezTo>
                <a:close/>
                <a:moveTo>
                  <a:pt x="7482" y="1678"/>
                </a:moveTo>
                <a:cubicBezTo>
                  <a:pt x="7482" y="1710"/>
                  <a:pt x="7506" y="1735"/>
                  <a:pt x="7537" y="1736"/>
                </a:cubicBezTo>
                <a:cubicBezTo>
                  <a:pt x="7538" y="2313"/>
                  <a:pt x="7538" y="2313"/>
                  <a:pt x="7538" y="2313"/>
                </a:cubicBezTo>
                <a:cubicBezTo>
                  <a:pt x="7528" y="2314"/>
                  <a:pt x="7519" y="2319"/>
                  <a:pt x="7513" y="2327"/>
                </a:cubicBezTo>
                <a:cubicBezTo>
                  <a:pt x="7254" y="2177"/>
                  <a:pt x="7254" y="2177"/>
                  <a:pt x="7254" y="2177"/>
                </a:cubicBezTo>
                <a:cubicBezTo>
                  <a:pt x="7253" y="1515"/>
                  <a:pt x="7253" y="1515"/>
                  <a:pt x="7253" y="1515"/>
                </a:cubicBezTo>
                <a:cubicBezTo>
                  <a:pt x="7488" y="1651"/>
                  <a:pt x="7488" y="1651"/>
                  <a:pt x="7488" y="1651"/>
                </a:cubicBezTo>
                <a:cubicBezTo>
                  <a:pt x="7484" y="1659"/>
                  <a:pt x="7482" y="1668"/>
                  <a:pt x="7482" y="1678"/>
                </a:cubicBezTo>
                <a:close/>
                <a:moveTo>
                  <a:pt x="7248" y="1516"/>
                </a:moveTo>
                <a:cubicBezTo>
                  <a:pt x="7250" y="2174"/>
                  <a:pt x="7250" y="2174"/>
                  <a:pt x="7250" y="2174"/>
                </a:cubicBezTo>
                <a:cubicBezTo>
                  <a:pt x="6967" y="2011"/>
                  <a:pt x="6967" y="2011"/>
                  <a:pt x="6967" y="2011"/>
                </a:cubicBezTo>
                <a:cubicBezTo>
                  <a:pt x="6966" y="1681"/>
                  <a:pt x="6966" y="1681"/>
                  <a:pt x="6966" y="1681"/>
                </a:cubicBezTo>
                <a:lnTo>
                  <a:pt x="7248" y="1516"/>
                </a:lnTo>
                <a:close/>
                <a:moveTo>
                  <a:pt x="6966" y="1675"/>
                </a:moveTo>
                <a:cubicBezTo>
                  <a:pt x="6966" y="1399"/>
                  <a:pt x="6966" y="1399"/>
                  <a:pt x="6966" y="1399"/>
                </a:cubicBezTo>
                <a:cubicBezTo>
                  <a:pt x="6983" y="1397"/>
                  <a:pt x="6997" y="1387"/>
                  <a:pt x="7006" y="1373"/>
                </a:cubicBezTo>
                <a:cubicBezTo>
                  <a:pt x="7245" y="1511"/>
                  <a:pt x="7245" y="1511"/>
                  <a:pt x="7245" y="1511"/>
                </a:cubicBezTo>
                <a:lnTo>
                  <a:pt x="6966" y="1675"/>
                </a:lnTo>
                <a:close/>
                <a:moveTo>
                  <a:pt x="7250" y="2185"/>
                </a:moveTo>
                <a:cubicBezTo>
                  <a:pt x="7251" y="2512"/>
                  <a:pt x="7251" y="2512"/>
                  <a:pt x="7251" y="2512"/>
                </a:cubicBezTo>
                <a:cubicBezTo>
                  <a:pt x="6960" y="2680"/>
                  <a:pt x="6960" y="2680"/>
                  <a:pt x="6960" y="2680"/>
                </a:cubicBezTo>
                <a:cubicBezTo>
                  <a:pt x="6429" y="2373"/>
                  <a:pt x="6429" y="2373"/>
                  <a:pt x="6429" y="2373"/>
                </a:cubicBezTo>
                <a:cubicBezTo>
                  <a:pt x="6433" y="2366"/>
                  <a:pt x="6435" y="2357"/>
                  <a:pt x="6435" y="2348"/>
                </a:cubicBezTo>
                <a:cubicBezTo>
                  <a:pt x="6435" y="2340"/>
                  <a:pt x="6434" y="2332"/>
                  <a:pt x="6431" y="2326"/>
                </a:cubicBezTo>
                <a:cubicBezTo>
                  <a:pt x="6962" y="2019"/>
                  <a:pt x="6962" y="2019"/>
                  <a:pt x="6962" y="2019"/>
                </a:cubicBezTo>
                <a:lnTo>
                  <a:pt x="7250" y="2185"/>
                </a:lnTo>
                <a:close/>
                <a:moveTo>
                  <a:pt x="5861" y="677"/>
                </a:moveTo>
                <a:cubicBezTo>
                  <a:pt x="5861" y="666"/>
                  <a:pt x="5858" y="656"/>
                  <a:pt x="5853" y="648"/>
                </a:cubicBezTo>
                <a:cubicBezTo>
                  <a:pt x="6088" y="512"/>
                  <a:pt x="6088" y="512"/>
                  <a:pt x="6088" y="512"/>
                </a:cubicBezTo>
                <a:cubicBezTo>
                  <a:pt x="6088" y="840"/>
                  <a:pt x="6088" y="840"/>
                  <a:pt x="6088" y="840"/>
                </a:cubicBezTo>
                <a:cubicBezTo>
                  <a:pt x="5804" y="1006"/>
                  <a:pt x="5804" y="1006"/>
                  <a:pt x="5804" y="1006"/>
                </a:cubicBezTo>
                <a:cubicBezTo>
                  <a:pt x="5803" y="735"/>
                  <a:pt x="5803" y="735"/>
                  <a:pt x="5803" y="735"/>
                </a:cubicBezTo>
                <a:cubicBezTo>
                  <a:pt x="5835" y="734"/>
                  <a:pt x="5861" y="708"/>
                  <a:pt x="5861" y="677"/>
                </a:cubicBezTo>
                <a:close/>
                <a:moveTo>
                  <a:pt x="6333" y="2326"/>
                </a:moveTo>
                <a:cubicBezTo>
                  <a:pt x="6330" y="2333"/>
                  <a:pt x="6329" y="2340"/>
                  <a:pt x="6329" y="2348"/>
                </a:cubicBezTo>
                <a:cubicBezTo>
                  <a:pt x="6329" y="2356"/>
                  <a:pt x="6331" y="2364"/>
                  <a:pt x="6335" y="2372"/>
                </a:cubicBezTo>
                <a:cubicBezTo>
                  <a:pt x="5849" y="2652"/>
                  <a:pt x="5849" y="2652"/>
                  <a:pt x="5849" y="2652"/>
                </a:cubicBezTo>
                <a:cubicBezTo>
                  <a:pt x="5839" y="2637"/>
                  <a:pt x="5821" y="2626"/>
                  <a:pt x="5801" y="2626"/>
                </a:cubicBezTo>
                <a:cubicBezTo>
                  <a:pt x="5781" y="2626"/>
                  <a:pt x="5763" y="2637"/>
                  <a:pt x="5752" y="2652"/>
                </a:cubicBezTo>
                <a:cubicBezTo>
                  <a:pt x="5230" y="2350"/>
                  <a:pt x="5230" y="2350"/>
                  <a:pt x="5230" y="2350"/>
                </a:cubicBezTo>
                <a:cubicBezTo>
                  <a:pt x="5802" y="2020"/>
                  <a:pt x="5802" y="2020"/>
                  <a:pt x="5802" y="2020"/>
                </a:cubicBezTo>
                <a:lnTo>
                  <a:pt x="6333" y="2326"/>
                </a:lnTo>
                <a:close/>
                <a:moveTo>
                  <a:pt x="5513" y="1847"/>
                </a:moveTo>
                <a:cubicBezTo>
                  <a:pt x="5513" y="1846"/>
                  <a:pt x="5513" y="1846"/>
                  <a:pt x="5513" y="1846"/>
                </a:cubicBezTo>
                <a:cubicBezTo>
                  <a:pt x="5514" y="1512"/>
                  <a:pt x="5514" y="1512"/>
                  <a:pt x="5514" y="1512"/>
                </a:cubicBezTo>
                <a:cubicBezTo>
                  <a:pt x="5798" y="1348"/>
                  <a:pt x="5798" y="1348"/>
                  <a:pt x="5798" y="1348"/>
                </a:cubicBezTo>
                <a:cubicBezTo>
                  <a:pt x="5797" y="2011"/>
                  <a:pt x="5797" y="2011"/>
                  <a:pt x="5797" y="2011"/>
                </a:cubicBezTo>
                <a:cubicBezTo>
                  <a:pt x="5224" y="2342"/>
                  <a:pt x="5224" y="2342"/>
                  <a:pt x="5224" y="2342"/>
                </a:cubicBezTo>
                <a:cubicBezTo>
                  <a:pt x="5224" y="2014"/>
                  <a:pt x="5224" y="2014"/>
                  <a:pt x="5224" y="2014"/>
                </a:cubicBezTo>
                <a:lnTo>
                  <a:pt x="5513" y="1847"/>
                </a:lnTo>
                <a:close/>
                <a:moveTo>
                  <a:pt x="5508" y="1844"/>
                </a:moveTo>
                <a:cubicBezTo>
                  <a:pt x="5224" y="2008"/>
                  <a:pt x="5224" y="2008"/>
                  <a:pt x="5224" y="2008"/>
                </a:cubicBezTo>
                <a:cubicBezTo>
                  <a:pt x="5224" y="1679"/>
                  <a:pt x="5224" y="1679"/>
                  <a:pt x="5224" y="1679"/>
                </a:cubicBezTo>
                <a:cubicBezTo>
                  <a:pt x="5509" y="1515"/>
                  <a:pt x="5509" y="1515"/>
                  <a:pt x="5509" y="1515"/>
                </a:cubicBezTo>
                <a:lnTo>
                  <a:pt x="5508" y="1844"/>
                </a:lnTo>
                <a:close/>
                <a:moveTo>
                  <a:pt x="2904" y="3024"/>
                </a:moveTo>
                <a:cubicBezTo>
                  <a:pt x="3191" y="3189"/>
                  <a:pt x="3191" y="3189"/>
                  <a:pt x="3191" y="3189"/>
                </a:cubicBezTo>
                <a:cubicBezTo>
                  <a:pt x="3191" y="3519"/>
                  <a:pt x="3191" y="3519"/>
                  <a:pt x="3191" y="3519"/>
                </a:cubicBezTo>
                <a:cubicBezTo>
                  <a:pt x="2954" y="3656"/>
                  <a:pt x="2954" y="3656"/>
                  <a:pt x="2954" y="3656"/>
                </a:cubicBezTo>
                <a:cubicBezTo>
                  <a:pt x="2944" y="3639"/>
                  <a:pt x="2925" y="3628"/>
                  <a:pt x="2904" y="3628"/>
                </a:cubicBezTo>
                <a:cubicBezTo>
                  <a:pt x="2883" y="3628"/>
                  <a:pt x="2864" y="3640"/>
                  <a:pt x="2854" y="3657"/>
                </a:cubicBezTo>
                <a:cubicBezTo>
                  <a:pt x="2616" y="3518"/>
                  <a:pt x="2616" y="3518"/>
                  <a:pt x="2616" y="3518"/>
                </a:cubicBezTo>
                <a:cubicBezTo>
                  <a:pt x="2616" y="3504"/>
                  <a:pt x="2616" y="3504"/>
                  <a:pt x="2616" y="3504"/>
                </a:cubicBezTo>
                <a:cubicBezTo>
                  <a:pt x="2616" y="3191"/>
                  <a:pt x="2616" y="3191"/>
                  <a:pt x="2616" y="3191"/>
                </a:cubicBezTo>
                <a:lnTo>
                  <a:pt x="2904" y="3024"/>
                </a:lnTo>
                <a:close/>
                <a:moveTo>
                  <a:pt x="2616" y="3179"/>
                </a:moveTo>
                <a:cubicBezTo>
                  <a:pt x="2617" y="2517"/>
                  <a:pt x="2617" y="2517"/>
                  <a:pt x="2617" y="2517"/>
                </a:cubicBezTo>
                <a:cubicBezTo>
                  <a:pt x="2858" y="2378"/>
                  <a:pt x="2858" y="2378"/>
                  <a:pt x="2858" y="2378"/>
                </a:cubicBezTo>
                <a:cubicBezTo>
                  <a:pt x="2867" y="2391"/>
                  <a:pt x="2882" y="2400"/>
                  <a:pt x="2899" y="2401"/>
                </a:cubicBezTo>
                <a:cubicBezTo>
                  <a:pt x="2899" y="3016"/>
                  <a:pt x="2899" y="3016"/>
                  <a:pt x="2899" y="3016"/>
                </a:cubicBezTo>
                <a:lnTo>
                  <a:pt x="2616" y="3179"/>
                </a:lnTo>
                <a:close/>
                <a:moveTo>
                  <a:pt x="2874" y="4335"/>
                </a:moveTo>
                <a:cubicBezTo>
                  <a:pt x="2616" y="4184"/>
                  <a:pt x="2616" y="4184"/>
                  <a:pt x="2616" y="4184"/>
                </a:cubicBezTo>
                <a:cubicBezTo>
                  <a:pt x="2616" y="3524"/>
                  <a:pt x="2616" y="3524"/>
                  <a:pt x="2616" y="3524"/>
                </a:cubicBezTo>
                <a:cubicBezTo>
                  <a:pt x="2852" y="3661"/>
                  <a:pt x="2852" y="3661"/>
                  <a:pt x="2852" y="3661"/>
                </a:cubicBezTo>
                <a:cubicBezTo>
                  <a:pt x="2848" y="3669"/>
                  <a:pt x="2846" y="3677"/>
                  <a:pt x="2846" y="3686"/>
                </a:cubicBezTo>
                <a:cubicBezTo>
                  <a:pt x="2846" y="3717"/>
                  <a:pt x="2870" y="3742"/>
                  <a:pt x="2901" y="3744"/>
                </a:cubicBezTo>
                <a:cubicBezTo>
                  <a:pt x="2901" y="4319"/>
                  <a:pt x="2901" y="4319"/>
                  <a:pt x="2901" y="4319"/>
                </a:cubicBezTo>
                <a:cubicBezTo>
                  <a:pt x="2890" y="4320"/>
                  <a:pt x="2880" y="4326"/>
                  <a:pt x="2874" y="4335"/>
                </a:cubicBezTo>
                <a:close/>
                <a:moveTo>
                  <a:pt x="2899" y="5022"/>
                </a:moveTo>
                <a:cubicBezTo>
                  <a:pt x="2616" y="5185"/>
                  <a:pt x="2616" y="5185"/>
                  <a:pt x="2616" y="5185"/>
                </a:cubicBezTo>
                <a:cubicBezTo>
                  <a:pt x="2615" y="4859"/>
                  <a:pt x="2615" y="4859"/>
                  <a:pt x="2615" y="4859"/>
                </a:cubicBezTo>
                <a:cubicBezTo>
                  <a:pt x="2899" y="4695"/>
                  <a:pt x="2899" y="4695"/>
                  <a:pt x="2899" y="4695"/>
                </a:cubicBezTo>
                <a:lnTo>
                  <a:pt x="2899" y="5022"/>
                </a:lnTo>
                <a:close/>
                <a:moveTo>
                  <a:pt x="2940" y="4355"/>
                </a:moveTo>
                <a:cubicBezTo>
                  <a:pt x="2940" y="4351"/>
                  <a:pt x="2939" y="4347"/>
                  <a:pt x="2938" y="4344"/>
                </a:cubicBezTo>
                <a:cubicBezTo>
                  <a:pt x="3191" y="4196"/>
                  <a:pt x="3191" y="4196"/>
                  <a:pt x="3191" y="4196"/>
                </a:cubicBezTo>
                <a:cubicBezTo>
                  <a:pt x="3191" y="4519"/>
                  <a:pt x="3191" y="4519"/>
                  <a:pt x="3191" y="4519"/>
                </a:cubicBezTo>
                <a:cubicBezTo>
                  <a:pt x="2936" y="4371"/>
                  <a:pt x="2936" y="4371"/>
                  <a:pt x="2936" y="4371"/>
                </a:cubicBezTo>
                <a:cubicBezTo>
                  <a:pt x="2938" y="4366"/>
                  <a:pt x="2940" y="4361"/>
                  <a:pt x="2940" y="4355"/>
                </a:cubicBezTo>
                <a:close/>
                <a:moveTo>
                  <a:pt x="3189" y="4524"/>
                </a:moveTo>
                <a:cubicBezTo>
                  <a:pt x="2909" y="4684"/>
                  <a:pt x="2909" y="4684"/>
                  <a:pt x="2909" y="4684"/>
                </a:cubicBezTo>
                <a:cubicBezTo>
                  <a:pt x="2909" y="4390"/>
                  <a:pt x="2909" y="4390"/>
                  <a:pt x="2909" y="4390"/>
                </a:cubicBezTo>
                <a:cubicBezTo>
                  <a:pt x="2919" y="4389"/>
                  <a:pt x="2928" y="4383"/>
                  <a:pt x="2933" y="4375"/>
                </a:cubicBezTo>
                <a:lnTo>
                  <a:pt x="3189" y="4524"/>
                </a:lnTo>
                <a:close/>
                <a:moveTo>
                  <a:pt x="2906" y="4319"/>
                </a:moveTo>
                <a:cubicBezTo>
                  <a:pt x="2906" y="3744"/>
                  <a:pt x="2906" y="3744"/>
                  <a:pt x="2906" y="3744"/>
                </a:cubicBezTo>
                <a:cubicBezTo>
                  <a:pt x="2937" y="3743"/>
                  <a:pt x="2962" y="3718"/>
                  <a:pt x="2962" y="3686"/>
                </a:cubicBezTo>
                <a:cubicBezTo>
                  <a:pt x="2962" y="3677"/>
                  <a:pt x="2960" y="3668"/>
                  <a:pt x="2956" y="3660"/>
                </a:cubicBezTo>
                <a:cubicBezTo>
                  <a:pt x="3191" y="3524"/>
                  <a:pt x="3191" y="3524"/>
                  <a:pt x="3191" y="3524"/>
                </a:cubicBezTo>
                <a:cubicBezTo>
                  <a:pt x="3191" y="4185"/>
                  <a:pt x="3191" y="4185"/>
                  <a:pt x="3191" y="4185"/>
                </a:cubicBezTo>
                <a:cubicBezTo>
                  <a:pt x="2934" y="4335"/>
                  <a:pt x="2934" y="4335"/>
                  <a:pt x="2934" y="4335"/>
                </a:cubicBezTo>
                <a:cubicBezTo>
                  <a:pt x="2928" y="4326"/>
                  <a:pt x="2917" y="4320"/>
                  <a:pt x="2906" y="4319"/>
                </a:cubicBezTo>
                <a:close/>
                <a:moveTo>
                  <a:pt x="2909" y="3016"/>
                </a:moveTo>
                <a:cubicBezTo>
                  <a:pt x="2909" y="2401"/>
                  <a:pt x="2909" y="2401"/>
                  <a:pt x="2909" y="2401"/>
                </a:cubicBezTo>
                <a:cubicBezTo>
                  <a:pt x="2925" y="2399"/>
                  <a:pt x="2939" y="2390"/>
                  <a:pt x="2947" y="2377"/>
                </a:cubicBezTo>
                <a:cubicBezTo>
                  <a:pt x="3191" y="2518"/>
                  <a:pt x="3191" y="2518"/>
                  <a:pt x="3191" y="2518"/>
                </a:cubicBezTo>
                <a:cubicBezTo>
                  <a:pt x="3191" y="3178"/>
                  <a:pt x="3191" y="3178"/>
                  <a:pt x="3191" y="3178"/>
                </a:cubicBezTo>
                <a:lnTo>
                  <a:pt x="2909" y="3016"/>
                </a:lnTo>
                <a:close/>
                <a:moveTo>
                  <a:pt x="2905" y="2015"/>
                </a:moveTo>
                <a:cubicBezTo>
                  <a:pt x="3188" y="2180"/>
                  <a:pt x="3188" y="2180"/>
                  <a:pt x="3188" y="2180"/>
                </a:cubicBezTo>
                <a:cubicBezTo>
                  <a:pt x="2947" y="2319"/>
                  <a:pt x="2947" y="2319"/>
                  <a:pt x="2947" y="2319"/>
                </a:cubicBezTo>
                <a:cubicBezTo>
                  <a:pt x="2938" y="2305"/>
                  <a:pt x="2923" y="2296"/>
                  <a:pt x="2906" y="2295"/>
                </a:cubicBezTo>
                <a:lnTo>
                  <a:pt x="2905" y="2015"/>
                </a:lnTo>
                <a:close/>
                <a:moveTo>
                  <a:pt x="3198" y="2185"/>
                </a:moveTo>
                <a:cubicBezTo>
                  <a:pt x="3477" y="2348"/>
                  <a:pt x="3477" y="2348"/>
                  <a:pt x="3477" y="2348"/>
                </a:cubicBezTo>
                <a:cubicBezTo>
                  <a:pt x="3192" y="2513"/>
                  <a:pt x="3192" y="2513"/>
                  <a:pt x="3192" y="2513"/>
                </a:cubicBezTo>
                <a:cubicBezTo>
                  <a:pt x="2950" y="2373"/>
                  <a:pt x="2950" y="2373"/>
                  <a:pt x="2950" y="2373"/>
                </a:cubicBezTo>
                <a:cubicBezTo>
                  <a:pt x="2953" y="2365"/>
                  <a:pt x="2956" y="2357"/>
                  <a:pt x="2956" y="2348"/>
                </a:cubicBezTo>
                <a:cubicBezTo>
                  <a:pt x="2956" y="2341"/>
                  <a:pt x="2954" y="2334"/>
                  <a:pt x="2952" y="2328"/>
                </a:cubicBezTo>
                <a:lnTo>
                  <a:pt x="3198" y="2185"/>
                </a:lnTo>
                <a:close/>
                <a:moveTo>
                  <a:pt x="3196" y="3516"/>
                </a:moveTo>
                <a:cubicBezTo>
                  <a:pt x="3196" y="3192"/>
                  <a:pt x="3196" y="3192"/>
                  <a:pt x="3196" y="3192"/>
                </a:cubicBezTo>
                <a:cubicBezTo>
                  <a:pt x="3450" y="3338"/>
                  <a:pt x="3450" y="3338"/>
                  <a:pt x="3450" y="3338"/>
                </a:cubicBezTo>
                <a:cubicBezTo>
                  <a:pt x="3448" y="3343"/>
                  <a:pt x="3446" y="3348"/>
                  <a:pt x="3446" y="3354"/>
                </a:cubicBezTo>
                <a:cubicBezTo>
                  <a:pt x="3446" y="3359"/>
                  <a:pt x="3448" y="3364"/>
                  <a:pt x="3450" y="3369"/>
                </a:cubicBezTo>
                <a:lnTo>
                  <a:pt x="3196" y="3516"/>
                </a:lnTo>
                <a:close/>
                <a:moveTo>
                  <a:pt x="3452" y="3373"/>
                </a:moveTo>
                <a:cubicBezTo>
                  <a:pt x="3458" y="3382"/>
                  <a:pt x="3468" y="3388"/>
                  <a:pt x="3479" y="3390"/>
                </a:cubicBezTo>
                <a:cubicBezTo>
                  <a:pt x="3478" y="4018"/>
                  <a:pt x="3478" y="4018"/>
                  <a:pt x="3478" y="4018"/>
                </a:cubicBezTo>
                <a:cubicBezTo>
                  <a:pt x="3196" y="4182"/>
                  <a:pt x="3196" y="4182"/>
                  <a:pt x="3196" y="4182"/>
                </a:cubicBezTo>
                <a:cubicBezTo>
                  <a:pt x="3196" y="3522"/>
                  <a:pt x="3196" y="3522"/>
                  <a:pt x="3196" y="3522"/>
                </a:cubicBezTo>
                <a:lnTo>
                  <a:pt x="3452" y="3373"/>
                </a:lnTo>
                <a:close/>
                <a:moveTo>
                  <a:pt x="3196" y="3180"/>
                </a:moveTo>
                <a:cubicBezTo>
                  <a:pt x="3196" y="2521"/>
                  <a:pt x="3196" y="2521"/>
                  <a:pt x="3196" y="2521"/>
                </a:cubicBezTo>
                <a:cubicBezTo>
                  <a:pt x="3480" y="2686"/>
                  <a:pt x="3480" y="2686"/>
                  <a:pt x="3480" y="2686"/>
                </a:cubicBezTo>
                <a:cubicBezTo>
                  <a:pt x="3480" y="3318"/>
                  <a:pt x="3480" y="3318"/>
                  <a:pt x="3480" y="3318"/>
                </a:cubicBezTo>
                <a:cubicBezTo>
                  <a:pt x="3471" y="3319"/>
                  <a:pt x="3462" y="3323"/>
                  <a:pt x="3456" y="3330"/>
                </a:cubicBezTo>
                <a:lnTo>
                  <a:pt x="3196" y="3180"/>
                </a:lnTo>
                <a:close/>
                <a:moveTo>
                  <a:pt x="3483" y="4027"/>
                </a:moveTo>
                <a:cubicBezTo>
                  <a:pt x="4014" y="4332"/>
                  <a:pt x="4014" y="4332"/>
                  <a:pt x="4014" y="4332"/>
                </a:cubicBezTo>
                <a:cubicBezTo>
                  <a:pt x="4010" y="4339"/>
                  <a:pt x="4008" y="4347"/>
                  <a:pt x="4008" y="4355"/>
                </a:cubicBezTo>
                <a:cubicBezTo>
                  <a:pt x="4008" y="4364"/>
                  <a:pt x="4011" y="4372"/>
                  <a:pt x="4015" y="4380"/>
                </a:cubicBezTo>
                <a:cubicBezTo>
                  <a:pt x="3483" y="4689"/>
                  <a:pt x="3483" y="4689"/>
                  <a:pt x="3483" y="4689"/>
                </a:cubicBezTo>
                <a:cubicBezTo>
                  <a:pt x="3196" y="4522"/>
                  <a:pt x="3196" y="4522"/>
                  <a:pt x="3196" y="4522"/>
                </a:cubicBezTo>
                <a:cubicBezTo>
                  <a:pt x="3196" y="4194"/>
                  <a:pt x="3196" y="4194"/>
                  <a:pt x="3196" y="4194"/>
                </a:cubicBezTo>
                <a:lnTo>
                  <a:pt x="3483" y="4027"/>
                </a:lnTo>
                <a:close/>
                <a:moveTo>
                  <a:pt x="3480" y="5309"/>
                </a:moveTo>
                <a:cubicBezTo>
                  <a:pt x="3464" y="5310"/>
                  <a:pt x="3450" y="5318"/>
                  <a:pt x="3441" y="5330"/>
                </a:cubicBezTo>
                <a:cubicBezTo>
                  <a:pt x="3201" y="5191"/>
                  <a:pt x="3201" y="5191"/>
                  <a:pt x="3201" y="5191"/>
                </a:cubicBezTo>
                <a:cubicBezTo>
                  <a:pt x="3480" y="5028"/>
                  <a:pt x="3480" y="5028"/>
                  <a:pt x="3480" y="5028"/>
                </a:cubicBezTo>
                <a:lnTo>
                  <a:pt x="3480" y="5309"/>
                </a:lnTo>
                <a:close/>
                <a:moveTo>
                  <a:pt x="3485" y="5021"/>
                </a:moveTo>
                <a:cubicBezTo>
                  <a:pt x="3485" y="4693"/>
                  <a:pt x="3485" y="4693"/>
                  <a:pt x="3485" y="4693"/>
                </a:cubicBezTo>
                <a:cubicBezTo>
                  <a:pt x="4017" y="4384"/>
                  <a:pt x="4017" y="4384"/>
                  <a:pt x="4017" y="4384"/>
                </a:cubicBezTo>
                <a:cubicBezTo>
                  <a:pt x="4026" y="4398"/>
                  <a:pt x="4041" y="4407"/>
                  <a:pt x="4059" y="4408"/>
                </a:cubicBezTo>
                <a:cubicBezTo>
                  <a:pt x="4059" y="5022"/>
                  <a:pt x="4059" y="5022"/>
                  <a:pt x="4059" y="5022"/>
                </a:cubicBezTo>
                <a:cubicBezTo>
                  <a:pt x="3772" y="5187"/>
                  <a:pt x="3772" y="5187"/>
                  <a:pt x="3772" y="5187"/>
                </a:cubicBezTo>
                <a:lnTo>
                  <a:pt x="3485" y="5021"/>
                </a:lnTo>
                <a:close/>
                <a:moveTo>
                  <a:pt x="3768" y="5190"/>
                </a:moveTo>
                <a:cubicBezTo>
                  <a:pt x="3526" y="5330"/>
                  <a:pt x="3526" y="5330"/>
                  <a:pt x="3526" y="5330"/>
                </a:cubicBezTo>
                <a:cubicBezTo>
                  <a:pt x="3517" y="5317"/>
                  <a:pt x="3502" y="5309"/>
                  <a:pt x="3485" y="5308"/>
                </a:cubicBezTo>
                <a:cubicBezTo>
                  <a:pt x="3485" y="5027"/>
                  <a:pt x="3485" y="5027"/>
                  <a:pt x="3485" y="5027"/>
                </a:cubicBezTo>
                <a:lnTo>
                  <a:pt x="3768" y="5190"/>
                </a:lnTo>
                <a:close/>
                <a:moveTo>
                  <a:pt x="3782" y="5193"/>
                </a:moveTo>
                <a:cubicBezTo>
                  <a:pt x="4063" y="5030"/>
                  <a:pt x="4063" y="5030"/>
                  <a:pt x="4063" y="5030"/>
                </a:cubicBezTo>
                <a:cubicBezTo>
                  <a:pt x="4636" y="5360"/>
                  <a:pt x="4636" y="5360"/>
                  <a:pt x="4636" y="5360"/>
                </a:cubicBezTo>
                <a:cubicBezTo>
                  <a:pt x="4354" y="5523"/>
                  <a:pt x="4354" y="5523"/>
                  <a:pt x="4354" y="5523"/>
                </a:cubicBezTo>
                <a:lnTo>
                  <a:pt x="3782" y="5193"/>
                </a:lnTo>
                <a:close/>
                <a:moveTo>
                  <a:pt x="4351" y="6527"/>
                </a:moveTo>
                <a:cubicBezTo>
                  <a:pt x="4071" y="6365"/>
                  <a:pt x="4071" y="6365"/>
                  <a:pt x="4071" y="6365"/>
                </a:cubicBezTo>
                <a:cubicBezTo>
                  <a:pt x="4351" y="6203"/>
                  <a:pt x="4351" y="6203"/>
                  <a:pt x="4351" y="6203"/>
                </a:cubicBezTo>
                <a:lnTo>
                  <a:pt x="4351" y="6527"/>
                </a:lnTo>
                <a:close/>
                <a:moveTo>
                  <a:pt x="6327" y="5023"/>
                </a:moveTo>
                <a:cubicBezTo>
                  <a:pt x="6327" y="5032"/>
                  <a:pt x="6329" y="5040"/>
                  <a:pt x="6333" y="5047"/>
                </a:cubicBezTo>
                <a:cubicBezTo>
                  <a:pt x="6096" y="5184"/>
                  <a:pt x="6096" y="5184"/>
                  <a:pt x="6096" y="5184"/>
                </a:cubicBezTo>
                <a:cubicBezTo>
                  <a:pt x="6092" y="4857"/>
                  <a:pt x="6092" y="4857"/>
                  <a:pt x="6092" y="4857"/>
                </a:cubicBezTo>
                <a:cubicBezTo>
                  <a:pt x="6092" y="4525"/>
                  <a:pt x="6092" y="4525"/>
                  <a:pt x="6092" y="4525"/>
                </a:cubicBezTo>
                <a:cubicBezTo>
                  <a:pt x="6376" y="4361"/>
                  <a:pt x="6376" y="4361"/>
                  <a:pt x="6376" y="4361"/>
                </a:cubicBezTo>
                <a:cubicBezTo>
                  <a:pt x="6377" y="4970"/>
                  <a:pt x="6377" y="4970"/>
                  <a:pt x="6377" y="4970"/>
                </a:cubicBezTo>
                <a:cubicBezTo>
                  <a:pt x="6349" y="4972"/>
                  <a:pt x="6327" y="4995"/>
                  <a:pt x="6327" y="5023"/>
                </a:cubicBezTo>
                <a:close/>
                <a:moveTo>
                  <a:pt x="6322" y="3686"/>
                </a:moveTo>
                <a:cubicBezTo>
                  <a:pt x="6322" y="3717"/>
                  <a:pt x="6347" y="3743"/>
                  <a:pt x="6378" y="3744"/>
                </a:cubicBezTo>
                <a:cubicBezTo>
                  <a:pt x="6378" y="4013"/>
                  <a:pt x="6378" y="4013"/>
                  <a:pt x="6378" y="4013"/>
                </a:cubicBezTo>
                <a:cubicBezTo>
                  <a:pt x="5807" y="3686"/>
                  <a:pt x="5807" y="3686"/>
                  <a:pt x="5807" y="3686"/>
                </a:cubicBezTo>
                <a:cubicBezTo>
                  <a:pt x="5807" y="3357"/>
                  <a:pt x="5807" y="3357"/>
                  <a:pt x="5807" y="3357"/>
                </a:cubicBezTo>
                <a:cubicBezTo>
                  <a:pt x="6329" y="3660"/>
                  <a:pt x="6329" y="3660"/>
                  <a:pt x="6329" y="3660"/>
                </a:cubicBezTo>
                <a:cubicBezTo>
                  <a:pt x="6325" y="3668"/>
                  <a:pt x="6322" y="3677"/>
                  <a:pt x="6322" y="3686"/>
                </a:cubicBezTo>
                <a:close/>
                <a:moveTo>
                  <a:pt x="5859" y="2685"/>
                </a:moveTo>
                <a:cubicBezTo>
                  <a:pt x="5859" y="2674"/>
                  <a:pt x="5856" y="2665"/>
                  <a:pt x="5852" y="2657"/>
                </a:cubicBezTo>
                <a:cubicBezTo>
                  <a:pt x="6337" y="2376"/>
                  <a:pt x="6337" y="2376"/>
                  <a:pt x="6337" y="2376"/>
                </a:cubicBezTo>
                <a:cubicBezTo>
                  <a:pt x="6346" y="2389"/>
                  <a:pt x="6360" y="2399"/>
                  <a:pt x="6376" y="2401"/>
                </a:cubicBezTo>
                <a:cubicBezTo>
                  <a:pt x="6376" y="3015"/>
                  <a:pt x="6376" y="3015"/>
                  <a:pt x="6376" y="3015"/>
                </a:cubicBezTo>
                <a:cubicBezTo>
                  <a:pt x="5804" y="3346"/>
                  <a:pt x="5804" y="3346"/>
                  <a:pt x="5804" y="3346"/>
                </a:cubicBezTo>
                <a:cubicBezTo>
                  <a:pt x="5803" y="2743"/>
                  <a:pt x="5803" y="2743"/>
                  <a:pt x="5803" y="2743"/>
                </a:cubicBezTo>
                <a:cubicBezTo>
                  <a:pt x="5834" y="2741"/>
                  <a:pt x="5859" y="2716"/>
                  <a:pt x="5859" y="2685"/>
                </a:cubicBezTo>
                <a:close/>
                <a:moveTo>
                  <a:pt x="5743" y="2685"/>
                </a:moveTo>
                <a:cubicBezTo>
                  <a:pt x="5743" y="2716"/>
                  <a:pt x="5767" y="2741"/>
                  <a:pt x="5798" y="2743"/>
                </a:cubicBezTo>
                <a:cubicBezTo>
                  <a:pt x="5799" y="3346"/>
                  <a:pt x="5799" y="3346"/>
                  <a:pt x="5799" y="3346"/>
                </a:cubicBezTo>
                <a:cubicBezTo>
                  <a:pt x="5228" y="3014"/>
                  <a:pt x="5228" y="3014"/>
                  <a:pt x="5228" y="3014"/>
                </a:cubicBezTo>
                <a:cubicBezTo>
                  <a:pt x="5227" y="2354"/>
                  <a:pt x="5227" y="2354"/>
                  <a:pt x="5227" y="2354"/>
                </a:cubicBezTo>
                <a:cubicBezTo>
                  <a:pt x="5750" y="2657"/>
                  <a:pt x="5750" y="2657"/>
                  <a:pt x="5750" y="2657"/>
                </a:cubicBezTo>
                <a:cubicBezTo>
                  <a:pt x="5745" y="2665"/>
                  <a:pt x="5743" y="2674"/>
                  <a:pt x="5743" y="2685"/>
                </a:cubicBezTo>
                <a:close/>
                <a:moveTo>
                  <a:pt x="5513" y="3850"/>
                </a:moveTo>
                <a:cubicBezTo>
                  <a:pt x="5512" y="3521"/>
                  <a:pt x="5512" y="3521"/>
                  <a:pt x="5512" y="3521"/>
                </a:cubicBezTo>
                <a:cubicBezTo>
                  <a:pt x="5797" y="3357"/>
                  <a:pt x="5797" y="3357"/>
                  <a:pt x="5797" y="3357"/>
                </a:cubicBezTo>
                <a:cubicBezTo>
                  <a:pt x="5797" y="3686"/>
                  <a:pt x="5797" y="3686"/>
                  <a:pt x="5797" y="3686"/>
                </a:cubicBezTo>
                <a:lnTo>
                  <a:pt x="5513" y="3850"/>
                </a:lnTo>
                <a:close/>
                <a:moveTo>
                  <a:pt x="5797" y="3692"/>
                </a:moveTo>
                <a:cubicBezTo>
                  <a:pt x="5798" y="4019"/>
                  <a:pt x="5798" y="4019"/>
                  <a:pt x="5798" y="4019"/>
                </a:cubicBezTo>
                <a:cubicBezTo>
                  <a:pt x="5515" y="4182"/>
                  <a:pt x="5515" y="4182"/>
                  <a:pt x="5515" y="4182"/>
                </a:cubicBezTo>
                <a:cubicBezTo>
                  <a:pt x="5513" y="3856"/>
                  <a:pt x="5513" y="3856"/>
                  <a:pt x="5513" y="3856"/>
                </a:cubicBezTo>
                <a:lnTo>
                  <a:pt x="5797" y="3692"/>
                </a:lnTo>
                <a:close/>
                <a:moveTo>
                  <a:pt x="5802" y="4027"/>
                </a:moveTo>
                <a:cubicBezTo>
                  <a:pt x="6081" y="4189"/>
                  <a:pt x="6081" y="4189"/>
                  <a:pt x="6081" y="4189"/>
                </a:cubicBezTo>
                <a:cubicBezTo>
                  <a:pt x="5516" y="4521"/>
                  <a:pt x="5516" y="4521"/>
                  <a:pt x="5516" y="4521"/>
                </a:cubicBezTo>
                <a:cubicBezTo>
                  <a:pt x="5515" y="4193"/>
                  <a:pt x="5515" y="4193"/>
                  <a:pt x="5515" y="4193"/>
                </a:cubicBezTo>
                <a:lnTo>
                  <a:pt x="5802" y="4027"/>
                </a:lnTo>
                <a:close/>
                <a:moveTo>
                  <a:pt x="6378" y="4018"/>
                </a:moveTo>
                <a:cubicBezTo>
                  <a:pt x="6379" y="4350"/>
                  <a:pt x="6379" y="4350"/>
                  <a:pt x="6379" y="4350"/>
                </a:cubicBezTo>
                <a:cubicBezTo>
                  <a:pt x="6092" y="4184"/>
                  <a:pt x="6092" y="4184"/>
                  <a:pt x="6092" y="4184"/>
                </a:cubicBezTo>
                <a:cubicBezTo>
                  <a:pt x="6092" y="4182"/>
                  <a:pt x="6092" y="4182"/>
                  <a:pt x="6092" y="4182"/>
                </a:cubicBezTo>
                <a:cubicBezTo>
                  <a:pt x="6091" y="4183"/>
                  <a:pt x="6091" y="4183"/>
                  <a:pt x="6091" y="4183"/>
                </a:cubicBezTo>
                <a:cubicBezTo>
                  <a:pt x="5807" y="4019"/>
                  <a:pt x="5807" y="4019"/>
                  <a:pt x="5807" y="4019"/>
                </a:cubicBezTo>
                <a:cubicBezTo>
                  <a:pt x="5807" y="3692"/>
                  <a:pt x="5807" y="3692"/>
                  <a:pt x="5807" y="3692"/>
                </a:cubicBezTo>
                <a:lnTo>
                  <a:pt x="6378" y="4018"/>
                </a:lnTo>
                <a:close/>
                <a:moveTo>
                  <a:pt x="6373" y="4358"/>
                </a:moveTo>
                <a:cubicBezTo>
                  <a:pt x="6092" y="4520"/>
                  <a:pt x="6092" y="4520"/>
                  <a:pt x="6092" y="4520"/>
                </a:cubicBezTo>
                <a:cubicBezTo>
                  <a:pt x="6092" y="4195"/>
                  <a:pt x="6092" y="4195"/>
                  <a:pt x="6092" y="4195"/>
                </a:cubicBezTo>
                <a:lnTo>
                  <a:pt x="6373" y="4358"/>
                </a:lnTo>
                <a:close/>
                <a:moveTo>
                  <a:pt x="6094" y="5525"/>
                </a:moveTo>
                <a:cubicBezTo>
                  <a:pt x="5812" y="5361"/>
                  <a:pt x="5812" y="5361"/>
                  <a:pt x="5812" y="5361"/>
                </a:cubicBezTo>
                <a:cubicBezTo>
                  <a:pt x="6091" y="5198"/>
                  <a:pt x="6091" y="5198"/>
                  <a:pt x="6091" y="5198"/>
                </a:cubicBezTo>
                <a:lnTo>
                  <a:pt x="6094" y="5525"/>
                </a:lnTo>
                <a:close/>
                <a:moveTo>
                  <a:pt x="5804" y="5354"/>
                </a:moveTo>
                <a:cubicBezTo>
                  <a:pt x="5803" y="4749"/>
                  <a:pt x="5803" y="4749"/>
                  <a:pt x="5803" y="4749"/>
                </a:cubicBezTo>
                <a:cubicBezTo>
                  <a:pt x="5834" y="4748"/>
                  <a:pt x="5859" y="4723"/>
                  <a:pt x="5859" y="4691"/>
                </a:cubicBezTo>
                <a:cubicBezTo>
                  <a:pt x="5859" y="4681"/>
                  <a:pt x="5856" y="4672"/>
                  <a:pt x="5852" y="4664"/>
                </a:cubicBezTo>
                <a:cubicBezTo>
                  <a:pt x="6087" y="4528"/>
                  <a:pt x="6087" y="4528"/>
                  <a:pt x="6087" y="4528"/>
                </a:cubicBezTo>
                <a:cubicBezTo>
                  <a:pt x="6087" y="4857"/>
                  <a:pt x="6087" y="4857"/>
                  <a:pt x="6087" y="4857"/>
                </a:cubicBezTo>
                <a:cubicBezTo>
                  <a:pt x="6091" y="5187"/>
                  <a:pt x="6091" y="5187"/>
                  <a:pt x="6091" y="5187"/>
                </a:cubicBezTo>
                <a:lnTo>
                  <a:pt x="5804" y="5354"/>
                </a:lnTo>
                <a:close/>
                <a:moveTo>
                  <a:pt x="5801" y="4633"/>
                </a:moveTo>
                <a:cubicBezTo>
                  <a:pt x="5780" y="4633"/>
                  <a:pt x="5762" y="4644"/>
                  <a:pt x="5752" y="4660"/>
                </a:cubicBezTo>
                <a:cubicBezTo>
                  <a:pt x="5519" y="4525"/>
                  <a:pt x="5519" y="4525"/>
                  <a:pt x="5519" y="4525"/>
                </a:cubicBezTo>
                <a:cubicBezTo>
                  <a:pt x="6086" y="4191"/>
                  <a:pt x="6086" y="4191"/>
                  <a:pt x="6086" y="4191"/>
                </a:cubicBezTo>
                <a:cubicBezTo>
                  <a:pt x="6087" y="4192"/>
                  <a:pt x="6087" y="4192"/>
                  <a:pt x="6087" y="4192"/>
                </a:cubicBezTo>
                <a:cubicBezTo>
                  <a:pt x="6087" y="4523"/>
                  <a:pt x="6087" y="4523"/>
                  <a:pt x="6087" y="4523"/>
                </a:cubicBezTo>
                <a:cubicBezTo>
                  <a:pt x="5850" y="4660"/>
                  <a:pt x="5850" y="4660"/>
                  <a:pt x="5850" y="4660"/>
                </a:cubicBezTo>
                <a:cubicBezTo>
                  <a:pt x="5839" y="4644"/>
                  <a:pt x="5821" y="4633"/>
                  <a:pt x="5801" y="4633"/>
                </a:cubicBezTo>
                <a:close/>
                <a:moveTo>
                  <a:pt x="5799" y="5353"/>
                </a:moveTo>
                <a:cubicBezTo>
                  <a:pt x="5228" y="5021"/>
                  <a:pt x="5228" y="5021"/>
                  <a:pt x="5228" y="5021"/>
                </a:cubicBezTo>
                <a:cubicBezTo>
                  <a:pt x="5227" y="4393"/>
                  <a:pt x="5227" y="4393"/>
                  <a:pt x="5227" y="4393"/>
                </a:cubicBezTo>
                <a:cubicBezTo>
                  <a:pt x="5237" y="4391"/>
                  <a:pt x="5246" y="4385"/>
                  <a:pt x="5252" y="4376"/>
                </a:cubicBezTo>
                <a:cubicBezTo>
                  <a:pt x="5511" y="4526"/>
                  <a:pt x="5511" y="4526"/>
                  <a:pt x="5511" y="4526"/>
                </a:cubicBezTo>
                <a:cubicBezTo>
                  <a:pt x="5511" y="4529"/>
                  <a:pt x="5511" y="4529"/>
                  <a:pt x="5511" y="4529"/>
                </a:cubicBezTo>
                <a:cubicBezTo>
                  <a:pt x="5514" y="4528"/>
                  <a:pt x="5514" y="4528"/>
                  <a:pt x="5514" y="4528"/>
                </a:cubicBezTo>
                <a:cubicBezTo>
                  <a:pt x="5749" y="4664"/>
                  <a:pt x="5749" y="4664"/>
                  <a:pt x="5749" y="4664"/>
                </a:cubicBezTo>
                <a:cubicBezTo>
                  <a:pt x="5745" y="4672"/>
                  <a:pt x="5743" y="4681"/>
                  <a:pt x="5743" y="4691"/>
                </a:cubicBezTo>
                <a:cubicBezTo>
                  <a:pt x="5743" y="4723"/>
                  <a:pt x="5767" y="4748"/>
                  <a:pt x="5798" y="4749"/>
                </a:cubicBezTo>
                <a:lnTo>
                  <a:pt x="5799" y="5353"/>
                </a:lnTo>
                <a:close/>
                <a:moveTo>
                  <a:pt x="5257" y="4358"/>
                </a:moveTo>
                <a:cubicBezTo>
                  <a:pt x="5257" y="4353"/>
                  <a:pt x="5256" y="4348"/>
                  <a:pt x="5254" y="4344"/>
                </a:cubicBezTo>
                <a:cubicBezTo>
                  <a:pt x="5510" y="4196"/>
                  <a:pt x="5510" y="4196"/>
                  <a:pt x="5510" y="4196"/>
                </a:cubicBezTo>
                <a:cubicBezTo>
                  <a:pt x="5511" y="4521"/>
                  <a:pt x="5511" y="4521"/>
                  <a:pt x="5511" y="4521"/>
                </a:cubicBezTo>
                <a:cubicBezTo>
                  <a:pt x="5254" y="4372"/>
                  <a:pt x="5254" y="4372"/>
                  <a:pt x="5254" y="4372"/>
                </a:cubicBezTo>
                <a:cubicBezTo>
                  <a:pt x="5256" y="4367"/>
                  <a:pt x="5257" y="4363"/>
                  <a:pt x="5257" y="4358"/>
                </a:cubicBezTo>
                <a:close/>
                <a:moveTo>
                  <a:pt x="5224" y="4322"/>
                </a:moveTo>
                <a:cubicBezTo>
                  <a:pt x="5224" y="4023"/>
                  <a:pt x="5224" y="4023"/>
                  <a:pt x="5224" y="4023"/>
                </a:cubicBezTo>
                <a:cubicBezTo>
                  <a:pt x="5508" y="3859"/>
                  <a:pt x="5508" y="3859"/>
                  <a:pt x="5508" y="3859"/>
                </a:cubicBezTo>
                <a:cubicBezTo>
                  <a:pt x="5510" y="4185"/>
                  <a:pt x="5510" y="4185"/>
                  <a:pt x="5510" y="4185"/>
                </a:cubicBezTo>
                <a:cubicBezTo>
                  <a:pt x="5249" y="4335"/>
                  <a:pt x="5249" y="4335"/>
                  <a:pt x="5249" y="4335"/>
                </a:cubicBezTo>
                <a:cubicBezTo>
                  <a:pt x="5243" y="4328"/>
                  <a:pt x="5234" y="4323"/>
                  <a:pt x="5224" y="4322"/>
                </a:cubicBezTo>
                <a:close/>
                <a:moveTo>
                  <a:pt x="5224" y="4018"/>
                </a:moveTo>
                <a:cubicBezTo>
                  <a:pt x="5224" y="3688"/>
                  <a:pt x="5224" y="3688"/>
                  <a:pt x="5224" y="3688"/>
                </a:cubicBezTo>
                <a:cubicBezTo>
                  <a:pt x="5507" y="3524"/>
                  <a:pt x="5507" y="3524"/>
                  <a:pt x="5507" y="3524"/>
                </a:cubicBezTo>
                <a:cubicBezTo>
                  <a:pt x="5508" y="3853"/>
                  <a:pt x="5508" y="3853"/>
                  <a:pt x="5508" y="3853"/>
                </a:cubicBezTo>
                <a:lnTo>
                  <a:pt x="5224" y="4018"/>
                </a:lnTo>
                <a:close/>
                <a:moveTo>
                  <a:pt x="5221" y="3683"/>
                </a:moveTo>
                <a:cubicBezTo>
                  <a:pt x="4689" y="3376"/>
                  <a:pt x="4689" y="3376"/>
                  <a:pt x="4689" y="3376"/>
                </a:cubicBezTo>
                <a:cubicBezTo>
                  <a:pt x="4694" y="3368"/>
                  <a:pt x="4696" y="3359"/>
                  <a:pt x="4696" y="3350"/>
                </a:cubicBezTo>
                <a:cubicBezTo>
                  <a:pt x="4696" y="3343"/>
                  <a:pt x="4695" y="3335"/>
                  <a:pt x="4692" y="3329"/>
                </a:cubicBezTo>
                <a:cubicBezTo>
                  <a:pt x="4934" y="3190"/>
                  <a:pt x="4934" y="3190"/>
                  <a:pt x="4934" y="3190"/>
                </a:cubicBezTo>
                <a:cubicBezTo>
                  <a:pt x="5505" y="3520"/>
                  <a:pt x="5505" y="3520"/>
                  <a:pt x="5505" y="3520"/>
                </a:cubicBezTo>
                <a:lnTo>
                  <a:pt x="5221" y="3683"/>
                </a:lnTo>
                <a:close/>
                <a:moveTo>
                  <a:pt x="4938" y="2179"/>
                </a:moveTo>
                <a:cubicBezTo>
                  <a:pt x="5219" y="2017"/>
                  <a:pt x="5219" y="2017"/>
                  <a:pt x="5219" y="2017"/>
                </a:cubicBezTo>
                <a:cubicBezTo>
                  <a:pt x="5219" y="2341"/>
                  <a:pt x="5219" y="2341"/>
                  <a:pt x="5219" y="2341"/>
                </a:cubicBezTo>
                <a:lnTo>
                  <a:pt x="4938" y="2179"/>
                </a:lnTo>
                <a:close/>
                <a:moveTo>
                  <a:pt x="5213" y="2350"/>
                </a:moveTo>
                <a:cubicBezTo>
                  <a:pt x="4935" y="2510"/>
                  <a:pt x="4935" y="2510"/>
                  <a:pt x="4935" y="2510"/>
                </a:cubicBezTo>
                <a:cubicBezTo>
                  <a:pt x="4935" y="2189"/>
                  <a:pt x="4935" y="2189"/>
                  <a:pt x="4935" y="2189"/>
                </a:cubicBezTo>
                <a:lnTo>
                  <a:pt x="5213" y="2350"/>
                </a:lnTo>
                <a:close/>
                <a:moveTo>
                  <a:pt x="5218" y="3014"/>
                </a:moveTo>
                <a:cubicBezTo>
                  <a:pt x="4935" y="3178"/>
                  <a:pt x="4935" y="3178"/>
                  <a:pt x="4935" y="3178"/>
                </a:cubicBezTo>
                <a:cubicBezTo>
                  <a:pt x="4935" y="2516"/>
                  <a:pt x="4935" y="2516"/>
                  <a:pt x="4935" y="2516"/>
                </a:cubicBezTo>
                <a:cubicBezTo>
                  <a:pt x="5217" y="2353"/>
                  <a:pt x="5217" y="2353"/>
                  <a:pt x="5217" y="2353"/>
                </a:cubicBezTo>
                <a:lnTo>
                  <a:pt x="5218" y="3014"/>
                </a:lnTo>
                <a:close/>
                <a:moveTo>
                  <a:pt x="4588" y="2016"/>
                </a:moveTo>
                <a:cubicBezTo>
                  <a:pt x="4588" y="2023"/>
                  <a:pt x="4590" y="2030"/>
                  <a:pt x="4593" y="2037"/>
                </a:cubicBezTo>
                <a:cubicBezTo>
                  <a:pt x="4090" y="2327"/>
                  <a:pt x="4090" y="2327"/>
                  <a:pt x="4090" y="2327"/>
                </a:cubicBezTo>
                <a:cubicBezTo>
                  <a:pt x="4084" y="2320"/>
                  <a:pt x="4075" y="2315"/>
                  <a:pt x="4065" y="2315"/>
                </a:cubicBezTo>
                <a:cubicBezTo>
                  <a:pt x="4064" y="1682"/>
                  <a:pt x="4064" y="1682"/>
                  <a:pt x="4064" y="1682"/>
                </a:cubicBezTo>
                <a:cubicBezTo>
                  <a:pt x="4638" y="1350"/>
                  <a:pt x="4638" y="1350"/>
                  <a:pt x="4638" y="1350"/>
                </a:cubicBezTo>
                <a:cubicBezTo>
                  <a:pt x="4637" y="1963"/>
                  <a:pt x="4637" y="1963"/>
                  <a:pt x="4637" y="1963"/>
                </a:cubicBezTo>
                <a:cubicBezTo>
                  <a:pt x="4610" y="1965"/>
                  <a:pt x="4588" y="1988"/>
                  <a:pt x="4588" y="2016"/>
                </a:cubicBezTo>
                <a:close/>
                <a:moveTo>
                  <a:pt x="4028" y="2350"/>
                </a:moveTo>
                <a:cubicBezTo>
                  <a:pt x="4028" y="2355"/>
                  <a:pt x="4029" y="2360"/>
                  <a:pt x="4030" y="2364"/>
                </a:cubicBezTo>
                <a:cubicBezTo>
                  <a:pt x="3774" y="2513"/>
                  <a:pt x="3774" y="2513"/>
                  <a:pt x="3774" y="2513"/>
                </a:cubicBezTo>
                <a:cubicBezTo>
                  <a:pt x="3773" y="2186"/>
                  <a:pt x="3773" y="2186"/>
                  <a:pt x="3773" y="2186"/>
                </a:cubicBezTo>
                <a:cubicBezTo>
                  <a:pt x="4031" y="2335"/>
                  <a:pt x="4031" y="2335"/>
                  <a:pt x="4031" y="2335"/>
                </a:cubicBezTo>
                <a:cubicBezTo>
                  <a:pt x="4029" y="2340"/>
                  <a:pt x="4028" y="2345"/>
                  <a:pt x="4028" y="2350"/>
                </a:cubicBezTo>
                <a:close/>
                <a:moveTo>
                  <a:pt x="4033" y="2369"/>
                </a:moveTo>
                <a:cubicBezTo>
                  <a:pt x="4038" y="2378"/>
                  <a:pt x="4047" y="2384"/>
                  <a:pt x="4058" y="2386"/>
                </a:cubicBezTo>
                <a:cubicBezTo>
                  <a:pt x="4058" y="3014"/>
                  <a:pt x="4058" y="3014"/>
                  <a:pt x="4058" y="3014"/>
                </a:cubicBezTo>
                <a:cubicBezTo>
                  <a:pt x="3775" y="3178"/>
                  <a:pt x="3775" y="3178"/>
                  <a:pt x="3775" y="3178"/>
                </a:cubicBezTo>
                <a:cubicBezTo>
                  <a:pt x="3774" y="2519"/>
                  <a:pt x="3774" y="2519"/>
                  <a:pt x="3774" y="2519"/>
                </a:cubicBezTo>
                <a:lnTo>
                  <a:pt x="4033" y="2369"/>
                </a:lnTo>
                <a:close/>
                <a:moveTo>
                  <a:pt x="4063" y="3023"/>
                </a:moveTo>
                <a:cubicBezTo>
                  <a:pt x="4594" y="3330"/>
                  <a:pt x="4594" y="3330"/>
                  <a:pt x="4594" y="3330"/>
                </a:cubicBezTo>
                <a:cubicBezTo>
                  <a:pt x="4591" y="3336"/>
                  <a:pt x="4590" y="3343"/>
                  <a:pt x="4590" y="3350"/>
                </a:cubicBezTo>
                <a:cubicBezTo>
                  <a:pt x="4590" y="3359"/>
                  <a:pt x="4592" y="3367"/>
                  <a:pt x="4596" y="3375"/>
                </a:cubicBezTo>
                <a:cubicBezTo>
                  <a:pt x="4336" y="3525"/>
                  <a:pt x="4336" y="3525"/>
                  <a:pt x="4336" y="3525"/>
                </a:cubicBezTo>
                <a:cubicBezTo>
                  <a:pt x="3780" y="3186"/>
                  <a:pt x="3780" y="3186"/>
                  <a:pt x="3780" y="3186"/>
                </a:cubicBezTo>
                <a:lnTo>
                  <a:pt x="4063" y="3023"/>
                </a:lnTo>
                <a:close/>
                <a:moveTo>
                  <a:pt x="4356" y="5187"/>
                </a:moveTo>
                <a:cubicBezTo>
                  <a:pt x="4356" y="5187"/>
                  <a:pt x="4356" y="5187"/>
                  <a:pt x="4356" y="5187"/>
                </a:cubicBezTo>
                <a:cubicBezTo>
                  <a:pt x="4349" y="4523"/>
                  <a:pt x="4349" y="4523"/>
                  <a:pt x="4349" y="4523"/>
                </a:cubicBezTo>
                <a:cubicBezTo>
                  <a:pt x="4640" y="4691"/>
                  <a:pt x="4640" y="4691"/>
                  <a:pt x="4640" y="4691"/>
                </a:cubicBezTo>
                <a:cubicBezTo>
                  <a:pt x="4640" y="5031"/>
                  <a:pt x="4640" y="5031"/>
                  <a:pt x="4640" y="5031"/>
                </a:cubicBezTo>
                <a:lnTo>
                  <a:pt x="4356" y="5187"/>
                </a:lnTo>
                <a:close/>
                <a:moveTo>
                  <a:pt x="4640" y="5036"/>
                </a:moveTo>
                <a:cubicBezTo>
                  <a:pt x="4640" y="5351"/>
                  <a:pt x="4640" y="5351"/>
                  <a:pt x="4640" y="5351"/>
                </a:cubicBezTo>
                <a:cubicBezTo>
                  <a:pt x="4361" y="5190"/>
                  <a:pt x="4361" y="5190"/>
                  <a:pt x="4361" y="5190"/>
                </a:cubicBezTo>
                <a:lnTo>
                  <a:pt x="4640" y="5036"/>
                </a:lnTo>
                <a:close/>
                <a:moveTo>
                  <a:pt x="4351" y="5184"/>
                </a:moveTo>
                <a:cubicBezTo>
                  <a:pt x="4068" y="5022"/>
                  <a:pt x="4068" y="5022"/>
                  <a:pt x="4068" y="5022"/>
                </a:cubicBezTo>
                <a:cubicBezTo>
                  <a:pt x="4068" y="4408"/>
                  <a:pt x="4068" y="4408"/>
                  <a:pt x="4068" y="4408"/>
                </a:cubicBezTo>
                <a:cubicBezTo>
                  <a:pt x="4084" y="4406"/>
                  <a:pt x="4098" y="4397"/>
                  <a:pt x="4106" y="4384"/>
                </a:cubicBezTo>
                <a:cubicBezTo>
                  <a:pt x="4344" y="4520"/>
                  <a:pt x="4344" y="4520"/>
                  <a:pt x="4344" y="4520"/>
                </a:cubicBezTo>
                <a:lnTo>
                  <a:pt x="4351" y="5184"/>
                </a:lnTo>
                <a:close/>
                <a:moveTo>
                  <a:pt x="4115" y="4355"/>
                </a:moveTo>
                <a:cubicBezTo>
                  <a:pt x="4115" y="4347"/>
                  <a:pt x="4113" y="4340"/>
                  <a:pt x="4111" y="4334"/>
                </a:cubicBezTo>
                <a:cubicBezTo>
                  <a:pt x="4341" y="4202"/>
                  <a:pt x="4341" y="4202"/>
                  <a:pt x="4341" y="4202"/>
                </a:cubicBezTo>
                <a:cubicBezTo>
                  <a:pt x="4344" y="4515"/>
                  <a:pt x="4344" y="4515"/>
                  <a:pt x="4344" y="4515"/>
                </a:cubicBezTo>
                <a:cubicBezTo>
                  <a:pt x="4109" y="4379"/>
                  <a:pt x="4109" y="4379"/>
                  <a:pt x="4109" y="4379"/>
                </a:cubicBezTo>
                <a:cubicBezTo>
                  <a:pt x="4113" y="4372"/>
                  <a:pt x="4115" y="4364"/>
                  <a:pt x="4115" y="4355"/>
                </a:cubicBezTo>
                <a:close/>
                <a:moveTo>
                  <a:pt x="4338" y="3529"/>
                </a:moveTo>
                <a:cubicBezTo>
                  <a:pt x="4598" y="3379"/>
                  <a:pt x="4598" y="3379"/>
                  <a:pt x="4598" y="3379"/>
                </a:cubicBezTo>
                <a:cubicBezTo>
                  <a:pt x="4607" y="3392"/>
                  <a:pt x="4621" y="3401"/>
                  <a:pt x="4637" y="3403"/>
                </a:cubicBezTo>
                <a:cubicBezTo>
                  <a:pt x="4638" y="4019"/>
                  <a:pt x="4638" y="4019"/>
                  <a:pt x="4638" y="4019"/>
                </a:cubicBezTo>
                <a:cubicBezTo>
                  <a:pt x="4345" y="4188"/>
                  <a:pt x="4345" y="4188"/>
                  <a:pt x="4345" y="4188"/>
                </a:cubicBezTo>
                <a:lnTo>
                  <a:pt x="4338" y="3529"/>
                </a:lnTo>
                <a:close/>
                <a:moveTo>
                  <a:pt x="4064" y="4302"/>
                </a:moveTo>
                <a:cubicBezTo>
                  <a:pt x="4065" y="3687"/>
                  <a:pt x="4065" y="3687"/>
                  <a:pt x="4065" y="3687"/>
                </a:cubicBezTo>
                <a:cubicBezTo>
                  <a:pt x="4334" y="3532"/>
                  <a:pt x="4334" y="3532"/>
                  <a:pt x="4334" y="3532"/>
                </a:cubicBezTo>
                <a:cubicBezTo>
                  <a:pt x="4340" y="4190"/>
                  <a:pt x="4340" y="4190"/>
                  <a:pt x="4340" y="4190"/>
                </a:cubicBezTo>
                <a:cubicBezTo>
                  <a:pt x="4106" y="4325"/>
                  <a:pt x="4106" y="4325"/>
                  <a:pt x="4106" y="4325"/>
                </a:cubicBezTo>
                <a:cubicBezTo>
                  <a:pt x="4097" y="4312"/>
                  <a:pt x="4082" y="4302"/>
                  <a:pt x="4064" y="4302"/>
                </a:cubicBezTo>
                <a:close/>
                <a:moveTo>
                  <a:pt x="4094" y="2369"/>
                </a:moveTo>
                <a:cubicBezTo>
                  <a:pt x="4640" y="2683"/>
                  <a:pt x="4640" y="2683"/>
                  <a:pt x="4640" y="2683"/>
                </a:cubicBezTo>
                <a:cubicBezTo>
                  <a:pt x="4639" y="3297"/>
                  <a:pt x="4639" y="3297"/>
                  <a:pt x="4639" y="3297"/>
                </a:cubicBezTo>
                <a:cubicBezTo>
                  <a:pt x="4622" y="3298"/>
                  <a:pt x="4607" y="3307"/>
                  <a:pt x="4598" y="3321"/>
                </a:cubicBezTo>
                <a:cubicBezTo>
                  <a:pt x="4067" y="3014"/>
                  <a:pt x="4067" y="3014"/>
                  <a:pt x="4067" y="3014"/>
                </a:cubicBezTo>
                <a:cubicBezTo>
                  <a:pt x="4068" y="2386"/>
                  <a:pt x="4068" y="2386"/>
                  <a:pt x="4068" y="2386"/>
                </a:cubicBezTo>
                <a:cubicBezTo>
                  <a:pt x="4079" y="2384"/>
                  <a:pt x="4088" y="2378"/>
                  <a:pt x="4094" y="2369"/>
                </a:cubicBezTo>
                <a:close/>
                <a:moveTo>
                  <a:pt x="4643" y="4028"/>
                </a:moveTo>
                <a:cubicBezTo>
                  <a:pt x="4930" y="4193"/>
                  <a:pt x="4930" y="4193"/>
                  <a:pt x="4930" y="4193"/>
                </a:cubicBezTo>
                <a:cubicBezTo>
                  <a:pt x="4930" y="4521"/>
                  <a:pt x="4930" y="4521"/>
                  <a:pt x="4930" y="4521"/>
                </a:cubicBezTo>
                <a:cubicBezTo>
                  <a:pt x="4642" y="4687"/>
                  <a:pt x="4642" y="4687"/>
                  <a:pt x="4642" y="4687"/>
                </a:cubicBezTo>
                <a:cubicBezTo>
                  <a:pt x="4349" y="4518"/>
                  <a:pt x="4349" y="4518"/>
                  <a:pt x="4349" y="4518"/>
                </a:cubicBezTo>
                <a:cubicBezTo>
                  <a:pt x="4345" y="4199"/>
                  <a:pt x="4345" y="4199"/>
                  <a:pt x="4345" y="4199"/>
                </a:cubicBezTo>
                <a:lnTo>
                  <a:pt x="4643" y="4028"/>
                </a:lnTo>
                <a:close/>
                <a:moveTo>
                  <a:pt x="4645" y="5351"/>
                </a:moveTo>
                <a:cubicBezTo>
                  <a:pt x="4645" y="5036"/>
                  <a:pt x="4645" y="5036"/>
                  <a:pt x="4645" y="5036"/>
                </a:cubicBezTo>
                <a:cubicBezTo>
                  <a:pt x="4920" y="5192"/>
                  <a:pt x="4920" y="5192"/>
                  <a:pt x="4920" y="5192"/>
                </a:cubicBezTo>
                <a:lnTo>
                  <a:pt x="4645" y="5351"/>
                </a:lnTo>
                <a:close/>
                <a:moveTo>
                  <a:pt x="4930" y="5198"/>
                </a:moveTo>
                <a:cubicBezTo>
                  <a:pt x="4930" y="5521"/>
                  <a:pt x="4930" y="5521"/>
                  <a:pt x="4930" y="5521"/>
                </a:cubicBezTo>
                <a:cubicBezTo>
                  <a:pt x="4649" y="5360"/>
                  <a:pt x="4649" y="5360"/>
                  <a:pt x="4649" y="5360"/>
                </a:cubicBezTo>
                <a:lnTo>
                  <a:pt x="4930" y="5198"/>
                </a:lnTo>
                <a:close/>
                <a:moveTo>
                  <a:pt x="4645" y="5030"/>
                </a:moveTo>
                <a:cubicBezTo>
                  <a:pt x="4645" y="4691"/>
                  <a:pt x="4645" y="4691"/>
                  <a:pt x="4645" y="4691"/>
                </a:cubicBezTo>
                <a:cubicBezTo>
                  <a:pt x="4930" y="4527"/>
                  <a:pt x="4930" y="4527"/>
                  <a:pt x="4930" y="4527"/>
                </a:cubicBezTo>
                <a:cubicBezTo>
                  <a:pt x="4930" y="5187"/>
                  <a:pt x="4930" y="5187"/>
                  <a:pt x="4930" y="5187"/>
                </a:cubicBezTo>
                <a:cubicBezTo>
                  <a:pt x="4925" y="5189"/>
                  <a:pt x="4925" y="5189"/>
                  <a:pt x="4925" y="5189"/>
                </a:cubicBezTo>
                <a:lnTo>
                  <a:pt x="4645" y="5030"/>
                </a:lnTo>
                <a:close/>
                <a:moveTo>
                  <a:pt x="4687" y="3320"/>
                </a:moveTo>
                <a:cubicBezTo>
                  <a:pt x="4678" y="3306"/>
                  <a:pt x="4662" y="3297"/>
                  <a:pt x="4644" y="3297"/>
                </a:cubicBezTo>
                <a:cubicBezTo>
                  <a:pt x="4645" y="2683"/>
                  <a:pt x="4645" y="2683"/>
                  <a:pt x="4645" y="2683"/>
                </a:cubicBezTo>
                <a:cubicBezTo>
                  <a:pt x="4930" y="2519"/>
                  <a:pt x="4930" y="2519"/>
                  <a:pt x="4930" y="2519"/>
                </a:cubicBezTo>
                <a:cubicBezTo>
                  <a:pt x="4930" y="3181"/>
                  <a:pt x="4930" y="3181"/>
                  <a:pt x="4930" y="3181"/>
                </a:cubicBezTo>
                <a:lnTo>
                  <a:pt x="4687" y="3320"/>
                </a:lnTo>
                <a:close/>
                <a:moveTo>
                  <a:pt x="5219" y="4322"/>
                </a:moveTo>
                <a:cubicBezTo>
                  <a:pt x="5209" y="4322"/>
                  <a:pt x="5200" y="4327"/>
                  <a:pt x="5194" y="4335"/>
                </a:cubicBezTo>
                <a:cubicBezTo>
                  <a:pt x="4939" y="4188"/>
                  <a:pt x="4939" y="4188"/>
                  <a:pt x="4939" y="4188"/>
                </a:cubicBezTo>
                <a:cubicBezTo>
                  <a:pt x="5219" y="4026"/>
                  <a:pt x="5219" y="4026"/>
                  <a:pt x="5219" y="4026"/>
                </a:cubicBezTo>
                <a:lnTo>
                  <a:pt x="5219" y="4322"/>
                </a:lnTo>
                <a:close/>
                <a:moveTo>
                  <a:pt x="5218" y="5021"/>
                </a:moveTo>
                <a:cubicBezTo>
                  <a:pt x="4935" y="5184"/>
                  <a:pt x="4935" y="5184"/>
                  <a:pt x="4935" y="5184"/>
                </a:cubicBezTo>
                <a:cubicBezTo>
                  <a:pt x="4935" y="4524"/>
                  <a:pt x="4935" y="4524"/>
                  <a:pt x="4935" y="4524"/>
                </a:cubicBezTo>
                <a:cubicBezTo>
                  <a:pt x="5191" y="4377"/>
                  <a:pt x="5191" y="4377"/>
                  <a:pt x="5191" y="4377"/>
                </a:cubicBezTo>
                <a:cubicBezTo>
                  <a:pt x="5197" y="4386"/>
                  <a:pt x="5206" y="4392"/>
                  <a:pt x="5217" y="4393"/>
                </a:cubicBezTo>
                <a:lnTo>
                  <a:pt x="5218" y="5021"/>
                </a:lnTo>
                <a:close/>
                <a:moveTo>
                  <a:pt x="4935" y="4519"/>
                </a:moveTo>
                <a:cubicBezTo>
                  <a:pt x="4935" y="4196"/>
                  <a:pt x="4935" y="4196"/>
                  <a:pt x="4935" y="4196"/>
                </a:cubicBezTo>
                <a:cubicBezTo>
                  <a:pt x="5189" y="4343"/>
                  <a:pt x="5189" y="4343"/>
                  <a:pt x="5189" y="4343"/>
                </a:cubicBezTo>
                <a:cubicBezTo>
                  <a:pt x="5187" y="4347"/>
                  <a:pt x="5185" y="4352"/>
                  <a:pt x="5185" y="4358"/>
                </a:cubicBezTo>
                <a:cubicBezTo>
                  <a:pt x="5185" y="4363"/>
                  <a:pt x="5187" y="4368"/>
                  <a:pt x="5189" y="4372"/>
                </a:cubicBezTo>
                <a:lnTo>
                  <a:pt x="4935" y="4519"/>
                </a:lnTo>
                <a:close/>
                <a:moveTo>
                  <a:pt x="4935" y="4185"/>
                </a:moveTo>
                <a:cubicBezTo>
                  <a:pt x="4648" y="4019"/>
                  <a:pt x="4648" y="4019"/>
                  <a:pt x="4648" y="4019"/>
                </a:cubicBezTo>
                <a:cubicBezTo>
                  <a:pt x="4647" y="3403"/>
                  <a:pt x="4647" y="3403"/>
                  <a:pt x="4647" y="3403"/>
                </a:cubicBezTo>
                <a:cubicBezTo>
                  <a:pt x="4664" y="3402"/>
                  <a:pt x="4678" y="3393"/>
                  <a:pt x="4687" y="3380"/>
                </a:cubicBezTo>
                <a:cubicBezTo>
                  <a:pt x="5219" y="3688"/>
                  <a:pt x="5219" y="3688"/>
                  <a:pt x="5219" y="3688"/>
                </a:cubicBezTo>
                <a:cubicBezTo>
                  <a:pt x="5219" y="4020"/>
                  <a:pt x="5219" y="4020"/>
                  <a:pt x="5219" y="4020"/>
                </a:cubicBezTo>
                <a:lnTo>
                  <a:pt x="4935" y="4185"/>
                </a:lnTo>
                <a:close/>
                <a:moveTo>
                  <a:pt x="4930" y="6188"/>
                </a:moveTo>
                <a:cubicBezTo>
                  <a:pt x="4677" y="6042"/>
                  <a:pt x="4677" y="6042"/>
                  <a:pt x="4677" y="6042"/>
                </a:cubicBezTo>
                <a:cubicBezTo>
                  <a:pt x="4678" y="6038"/>
                  <a:pt x="4679" y="6034"/>
                  <a:pt x="4679" y="6030"/>
                </a:cubicBezTo>
                <a:cubicBezTo>
                  <a:pt x="4679" y="6012"/>
                  <a:pt x="4665" y="5997"/>
                  <a:pt x="4648" y="5994"/>
                </a:cubicBezTo>
                <a:cubicBezTo>
                  <a:pt x="4648" y="5365"/>
                  <a:pt x="4648" y="5365"/>
                  <a:pt x="4648" y="5365"/>
                </a:cubicBezTo>
                <a:cubicBezTo>
                  <a:pt x="4930" y="5527"/>
                  <a:pt x="4930" y="5527"/>
                  <a:pt x="4930" y="5527"/>
                </a:cubicBezTo>
                <a:lnTo>
                  <a:pt x="4930" y="6188"/>
                </a:lnTo>
                <a:close/>
                <a:moveTo>
                  <a:pt x="4925" y="6197"/>
                </a:moveTo>
                <a:cubicBezTo>
                  <a:pt x="4356" y="6525"/>
                  <a:pt x="4356" y="6525"/>
                  <a:pt x="4356" y="6525"/>
                </a:cubicBezTo>
                <a:cubicBezTo>
                  <a:pt x="4356" y="6200"/>
                  <a:pt x="4356" y="6200"/>
                  <a:pt x="4356" y="6200"/>
                </a:cubicBezTo>
                <a:cubicBezTo>
                  <a:pt x="4614" y="6050"/>
                  <a:pt x="4614" y="6050"/>
                  <a:pt x="4614" y="6050"/>
                </a:cubicBezTo>
                <a:cubicBezTo>
                  <a:pt x="4621" y="6059"/>
                  <a:pt x="4631" y="6065"/>
                  <a:pt x="4643" y="6065"/>
                </a:cubicBezTo>
                <a:cubicBezTo>
                  <a:pt x="4655" y="6065"/>
                  <a:pt x="4666" y="6059"/>
                  <a:pt x="4672" y="6050"/>
                </a:cubicBezTo>
                <a:lnTo>
                  <a:pt x="4925" y="6197"/>
                </a:lnTo>
                <a:close/>
                <a:moveTo>
                  <a:pt x="4356" y="6189"/>
                </a:moveTo>
                <a:cubicBezTo>
                  <a:pt x="4356" y="5527"/>
                  <a:pt x="4356" y="5527"/>
                  <a:pt x="4356" y="5527"/>
                </a:cubicBezTo>
                <a:cubicBezTo>
                  <a:pt x="4638" y="5364"/>
                  <a:pt x="4638" y="5364"/>
                  <a:pt x="4638" y="5364"/>
                </a:cubicBezTo>
                <a:cubicBezTo>
                  <a:pt x="4638" y="5994"/>
                  <a:pt x="4638" y="5994"/>
                  <a:pt x="4638" y="5994"/>
                </a:cubicBezTo>
                <a:cubicBezTo>
                  <a:pt x="4621" y="5997"/>
                  <a:pt x="4607" y="6012"/>
                  <a:pt x="4607" y="6030"/>
                </a:cubicBezTo>
                <a:cubicBezTo>
                  <a:pt x="4607" y="6034"/>
                  <a:pt x="4608" y="6038"/>
                  <a:pt x="4610" y="6042"/>
                </a:cubicBezTo>
                <a:lnTo>
                  <a:pt x="4356" y="6189"/>
                </a:lnTo>
                <a:close/>
                <a:moveTo>
                  <a:pt x="4059" y="4302"/>
                </a:moveTo>
                <a:cubicBezTo>
                  <a:pt x="4043" y="4302"/>
                  <a:pt x="4028" y="4311"/>
                  <a:pt x="4018" y="4324"/>
                </a:cubicBezTo>
                <a:cubicBezTo>
                  <a:pt x="3488" y="4018"/>
                  <a:pt x="3488" y="4018"/>
                  <a:pt x="3488" y="4018"/>
                </a:cubicBezTo>
                <a:cubicBezTo>
                  <a:pt x="3489" y="3389"/>
                  <a:pt x="3489" y="3389"/>
                  <a:pt x="3489" y="3389"/>
                </a:cubicBezTo>
                <a:cubicBezTo>
                  <a:pt x="3499" y="3387"/>
                  <a:pt x="3507" y="3381"/>
                  <a:pt x="3513" y="3372"/>
                </a:cubicBezTo>
                <a:cubicBezTo>
                  <a:pt x="4060" y="3687"/>
                  <a:pt x="4060" y="3687"/>
                  <a:pt x="4060" y="3687"/>
                </a:cubicBezTo>
                <a:lnTo>
                  <a:pt x="4059" y="4302"/>
                </a:lnTo>
                <a:close/>
                <a:moveTo>
                  <a:pt x="3485" y="2686"/>
                </a:moveTo>
                <a:cubicBezTo>
                  <a:pt x="3769" y="2522"/>
                  <a:pt x="3769" y="2522"/>
                  <a:pt x="3769" y="2522"/>
                </a:cubicBezTo>
                <a:cubicBezTo>
                  <a:pt x="3770" y="3180"/>
                  <a:pt x="3770" y="3180"/>
                  <a:pt x="3770" y="3180"/>
                </a:cubicBezTo>
                <a:cubicBezTo>
                  <a:pt x="3509" y="3331"/>
                  <a:pt x="3509" y="3331"/>
                  <a:pt x="3509" y="3331"/>
                </a:cubicBezTo>
                <a:cubicBezTo>
                  <a:pt x="3503" y="3324"/>
                  <a:pt x="3495" y="3319"/>
                  <a:pt x="3485" y="3319"/>
                </a:cubicBezTo>
                <a:lnTo>
                  <a:pt x="3485" y="2686"/>
                </a:lnTo>
                <a:close/>
                <a:moveTo>
                  <a:pt x="3775" y="3189"/>
                </a:moveTo>
                <a:cubicBezTo>
                  <a:pt x="4331" y="3527"/>
                  <a:pt x="4331" y="3527"/>
                  <a:pt x="4331" y="3527"/>
                </a:cubicBezTo>
                <a:cubicBezTo>
                  <a:pt x="4063" y="3683"/>
                  <a:pt x="4063" y="3683"/>
                  <a:pt x="4063" y="3683"/>
                </a:cubicBezTo>
                <a:cubicBezTo>
                  <a:pt x="3515" y="3368"/>
                  <a:pt x="3515" y="3368"/>
                  <a:pt x="3515" y="3368"/>
                </a:cubicBezTo>
                <a:cubicBezTo>
                  <a:pt x="3517" y="3364"/>
                  <a:pt x="3518" y="3359"/>
                  <a:pt x="3518" y="3354"/>
                </a:cubicBezTo>
                <a:cubicBezTo>
                  <a:pt x="3518" y="3349"/>
                  <a:pt x="3517" y="3344"/>
                  <a:pt x="3514" y="3339"/>
                </a:cubicBezTo>
                <a:lnTo>
                  <a:pt x="3775" y="3189"/>
                </a:lnTo>
                <a:close/>
                <a:moveTo>
                  <a:pt x="3772" y="1516"/>
                </a:moveTo>
                <a:cubicBezTo>
                  <a:pt x="4059" y="1682"/>
                  <a:pt x="4059" y="1682"/>
                  <a:pt x="4059" y="1682"/>
                </a:cubicBezTo>
                <a:cubicBezTo>
                  <a:pt x="4060" y="2315"/>
                  <a:pt x="4060" y="2315"/>
                  <a:pt x="4060" y="2315"/>
                </a:cubicBezTo>
                <a:cubicBezTo>
                  <a:pt x="4051" y="2316"/>
                  <a:pt x="4043" y="2320"/>
                  <a:pt x="4037" y="2327"/>
                </a:cubicBezTo>
                <a:cubicBezTo>
                  <a:pt x="3773" y="2175"/>
                  <a:pt x="3773" y="2175"/>
                  <a:pt x="3773" y="2175"/>
                </a:cubicBezTo>
                <a:lnTo>
                  <a:pt x="3772" y="1516"/>
                </a:lnTo>
                <a:close/>
                <a:moveTo>
                  <a:pt x="3774" y="1511"/>
                </a:moveTo>
                <a:cubicBezTo>
                  <a:pt x="4351" y="1182"/>
                  <a:pt x="4351" y="1182"/>
                  <a:pt x="4351" y="1182"/>
                </a:cubicBezTo>
                <a:cubicBezTo>
                  <a:pt x="4636" y="1345"/>
                  <a:pt x="4636" y="1345"/>
                  <a:pt x="4636" y="1345"/>
                </a:cubicBezTo>
                <a:cubicBezTo>
                  <a:pt x="4062" y="1678"/>
                  <a:pt x="4062" y="1678"/>
                  <a:pt x="4062" y="1678"/>
                </a:cubicBezTo>
                <a:lnTo>
                  <a:pt x="3774" y="1511"/>
                </a:lnTo>
                <a:close/>
                <a:moveTo>
                  <a:pt x="4360" y="1176"/>
                </a:moveTo>
                <a:cubicBezTo>
                  <a:pt x="4639" y="998"/>
                  <a:pt x="4639" y="998"/>
                  <a:pt x="4639" y="998"/>
                </a:cubicBezTo>
                <a:cubicBezTo>
                  <a:pt x="4639" y="1336"/>
                  <a:pt x="4639" y="1336"/>
                  <a:pt x="4639" y="1336"/>
                </a:cubicBezTo>
                <a:lnTo>
                  <a:pt x="4360" y="1176"/>
                </a:lnTo>
                <a:close/>
                <a:moveTo>
                  <a:pt x="4641" y="2069"/>
                </a:moveTo>
                <a:cubicBezTo>
                  <a:pt x="4660" y="2069"/>
                  <a:pt x="4677" y="2059"/>
                  <a:pt x="4686" y="2045"/>
                </a:cubicBezTo>
                <a:cubicBezTo>
                  <a:pt x="4930" y="2186"/>
                  <a:pt x="4930" y="2186"/>
                  <a:pt x="4930" y="2186"/>
                </a:cubicBezTo>
                <a:cubicBezTo>
                  <a:pt x="4930" y="2513"/>
                  <a:pt x="4930" y="2513"/>
                  <a:pt x="4930" y="2513"/>
                </a:cubicBezTo>
                <a:cubicBezTo>
                  <a:pt x="4642" y="2679"/>
                  <a:pt x="4642" y="2679"/>
                  <a:pt x="4642" y="2679"/>
                </a:cubicBezTo>
                <a:cubicBezTo>
                  <a:pt x="4096" y="2365"/>
                  <a:pt x="4096" y="2365"/>
                  <a:pt x="4096" y="2365"/>
                </a:cubicBezTo>
                <a:cubicBezTo>
                  <a:pt x="4098" y="2361"/>
                  <a:pt x="4099" y="2356"/>
                  <a:pt x="4099" y="2350"/>
                </a:cubicBezTo>
                <a:cubicBezTo>
                  <a:pt x="4099" y="2345"/>
                  <a:pt x="4098" y="2340"/>
                  <a:pt x="4095" y="2335"/>
                </a:cubicBezTo>
                <a:cubicBezTo>
                  <a:pt x="4597" y="2045"/>
                  <a:pt x="4597" y="2045"/>
                  <a:pt x="4597" y="2045"/>
                </a:cubicBezTo>
                <a:cubicBezTo>
                  <a:pt x="4607" y="2060"/>
                  <a:pt x="4623" y="2069"/>
                  <a:pt x="4641" y="2069"/>
                </a:cubicBezTo>
                <a:close/>
                <a:moveTo>
                  <a:pt x="4647" y="1963"/>
                </a:moveTo>
                <a:cubicBezTo>
                  <a:pt x="4648" y="1352"/>
                  <a:pt x="4648" y="1352"/>
                  <a:pt x="4648" y="1352"/>
                </a:cubicBezTo>
                <a:cubicBezTo>
                  <a:pt x="5219" y="1679"/>
                  <a:pt x="5219" y="1679"/>
                  <a:pt x="5219" y="1679"/>
                </a:cubicBezTo>
                <a:cubicBezTo>
                  <a:pt x="5219" y="2011"/>
                  <a:pt x="5219" y="2011"/>
                  <a:pt x="5219" y="2011"/>
                </a:cubicBezTo>
                <a:cubicBezTo>
                  <a:pt x="4934" y="2177"/>
                  <a:pt x="4934" y="2177"/>
                  <a:pt x="4934" y="2177"/>
                </a:cubicBezTo>
                <a:cubicBezTo>
                  <a:pt x="4691" y="2036"/>
                  <a:pt x="4691" y="2036"/>
                  <a:pt x="4691" y="2036"/>
                </a:cubicBezTo>
                <a:cubicBezTo>
                  <a:pt x="4693" y="2030"/>
                  <a:pt x="4695" y="2023"/>
                  <a:pt x="4695" y="2016"/>
                </a:cubicBezTo>
                <a:cubicBezTo>
                  <a:pt x="4695" y="1988"/>
                  <a:pt x="4674" y="1966"/>
                  <a:pt x="4647" y="1963"/>
                </a:cubicBezTo>
                <a:close/>
                <a:moveTo>
                  <a:pt x="5223" y="3023"/>
                </a:moveTo>
                <a:cubicBezTo>
                  <a:pt x="5793" y="3353"/>
                  <a:pt x="5793" y="3353"/>
                  <a:pt x="5793" y="3353"/>
                </a:cubicBezTo>
                <a:cubicBezTo>
                  <a:pt x="5510" y="3517"/>
                  <a:pt x="5510" y="3517"/>
                  <a:pt x="5510" y="3517"/>
                </a:cubicBezTo>
                <a:cubicBezTo>
                  <a:pt x="4939" y="3187"/>
                  <a:pt x="4939" y="3187"/>
                  <a:pt x="4939" y="3187"/>
                </a:cubicBezTo>
                <a:lnTo>
                  <a:pt x="5223" y="3023"/>
                </a:lnTo>
                <a:close/>
                <a:moveTo>
                  <a:pt x="5514" y="1506"/>
                </a:moveTo>
                <a:cubicBezTo>
                  <a:pt x="5516" y="1184"/>
                  <a:pt x="5516" y="1184"/>
                  <a:pt x="5516" y="1184"/>
                </a:cubicBezTo>
                <a:cubicBezTo>
                  <a:pt x="5794" y="1345"/>
                  <a:pt x="5794" y="1345"/>
                  <a:pt x="5794" y="1345"/>
                </a:cubicBezTo>
                <a:lnTo>
                  <a:pt x="5514" y="1506"/>
                </a:lnTo>
                <a:close/>
                <a:moveTo>
                  <a:pt x="5521" y="1176"/>
                </a:moveTo>
                <a:cubicBezTo>
                  <a:pt x="5799" y="1014"/>
                  <a:pt x="5799" y="1014"/>
                  <a:pt x="5799" y="1014"/>
                </a:cubicBezTo>
                <a:cubicBezTo>
                  <a:pt x="5799" y="1337"/>
                  <a:pt x="5799" y="1337"/>
                  <a:pt x="5799" y="1337"/>
                </a:cubicBezTo>
                <a:lnTo>
                  <a:pt x="5521" y="1176"/>
                </a:lnTo>
                <a:close/>
                <a:moveTo>
                  <a:pt x="5807" y="2011"/>
                </a:moveTo>
                <a:cubicBezTo>
                  <a:pt x="5807" y="1349"/>
                  <a:pt x="5807" y="1349"/>
                  <a:pt x="5807" y="1349"/>
                </a:cubicBezTo>
                <a:cubicBezTo>
                  <a:pt x="6379" y="1680"/>
                  <a:pt x="6379" y="1680"/>
                  <a:pt x="6379" y="1680"/>
                </a:cubicBezTo>
                <a:cubicBezTo>
                  <a:pt x="6378" y="2295"/>
                  <a:pt x="6378" y="2295"/>
                  <a:pt x="6378" y="2295"/>
                </a:cubicBezTo>
                <a:cubicBezTo>
                  <a:pt x="6361" y="2296"/>
                  <a:pt x="6347" y="2305"/>
                  <a:pt x="6338" y="2318"/>
                </a:cubicBezTo>
                <a:lnTo>
                  <a:pt x="5807" y="2011"/>
                </a:lnTo>
                <a:close/>
                <a:moveTo>
                  <a:pt x="6381" y="3024"/>
                </a:moveTo>
                <a:cubicBezTo>
                  <a:pt x="6953" y="3354"/>
                  <a:pt x="6953" y="3354"/>
                  <a:pt x="6953" y="3354"/>
                </a:cubicBezTo>
                <a:cubicBezTo>
                  <a:pt x="6430" y="3655"/>
                  <a:pt x="6430" y="3655"/>
                  <a:pt x="6430" y="3655"/>
                </a:cubicBezTo>
                <a:cubicBezTo>
                  <a:pt x="6420" y="3639"/>
                  <a:pt x="6401" y="3628"/>
                  <a:pt x="6380" y="3628"/>
                </a:cubicBezTo>
                <a:cubicBezTo>
                  <a:pt x="6360" y="3628"/>
                  <a:pt x="6342" y="3639"/>
                  <a:pt x="6331" y="3655"/>
                </a:cubicBezTo>
                <a:cubicBezTo>
                  <a:pt x="5810" y="3353"/>
                  <a:pt x="5810" y="3353"/>
                  <a:pt x="5810" y="3353"/>
                </a:cubicBezTo>
                <a:lnTo>
                  <a:pt x="6381" y="3024"/>
                </a:lnTo>
                <a:close/>
                <a:moveTo>
                  <a:pt x="6956" y="4019"/>
                </a:moveTo>
                <a:cubicBezTo>
                  <a:pt x="6384" y="4350"/>
                  <a:pt x="6384" y="4350"/>
                  <a:pt x="6384" y="4350"/>
                </a:cubicBezTo>
                <a:cubicBezTo>
                  <a:pt x="6383" y="4020"/>
                  <a:pt x="6383" y="4020"/>
                  <a:pt x="6383" y="4020"/>
                </a:cubicBezTo>
                <a:cubicBezTo>
                  <a:pt x="6383" y="4020"/>
                  <a:pt x="6383" y="4020"/>
                  <a:pt x="6383" y="4020"/>
                </a:cubicBezTo>
                <a:cubicBezTo>
                  <a:pt x="6956" y="3695"/>
                  <a:pt x="6956" y="3695"/>
                  <a:pt x="6956" y="3695"/>
                </a:cubicBezTo>
                <a:lnTo>
                  <a:pt x="6956" y="4019"/>
                </a:lnTo>
                <a:close/>
                <a:moveTo>
                  <a:pt x="6386" y="3015"/>
                </a:moveTo>
                <a:cubicBezTo>
                  <a:pt x="6386" y="2401"/>
                  <a:pt x="6386" y="2401"/>
                  <a:pt x="6386" y="2401"/>
                </a:cubicBezTo>
                <a:cubicBezTo>
                  <a:pt x="6403" y="2399"/>
                  <a:pt x="6417" y="2390"/>
                  <a:pt x="6426" y="2377"/>
                </a:cubicBezTo>
                <a:cubicBezTo>
                  <a:pt x="6958" y="2684"/>
                  <a:pt x="6958" y="2684"/>
                  <a:pt x="6958" y="2684"/>
                </a:cubicBezTo>
                <a:cubicBezTo>
                  <a:pt x="6958" y="3345"/>
                  <a:pt x="6958" y="3345"/>
                  <a:pt x="6958" y="3345"/>
                </a:cubicBezTo>
                <a:lnTo>
                  <a:pt x="6386" y="3015"/>
                </a:lnTo>
                <a:close/>
                <a:moveTo>
                  <a:pt x="6383" y="4014"/>
                </a:moveTo>
                <a:cubicBezTo>
                  <a:pt x="6383" y="3744"/>
                  <a:pt x="6383" y="3744"/>
                  <a:pt x="6383" y="3744"/>
                </a:cubicBezTo>
                <a:cubicBezTo>
                  <a:pt x="6414" y="3743"/>
                  <a:pt x="6439" y="3717"/>
                  <a:pt x="6439" y="3686"/>
                </a:cubicBezTo>
                <a:cubicBezTo>
                  <a:pt x="6439" y="3677"/>
                  <a:pt x="6436" y="3668"/>
                  <a:pt x="6432" y="3660"/>
                </a:cubicBezTo>
                <a:cubicBezTo>
                  <a:pt x="6956" y="3357"/>
                  <a:pt x="6956" y="3357"/>
                  <a:pt x="6956" y="3357"/>
                </a:cubicBezTo>
                <a:cubicBezTo>
                  <a:pt x="6956" y="3690"/>
                  <a:pt x="6956" y="3690"/>
                  <a:pt x="6956" y="3690"/>
                </a:cubicBezTo>
                <a:lnTo>
                  <a:pt x="6383" y="4014"/>
                </a:lnTo>
                <a:close/>
                <a:moveTo>
                  <a:pt x="6383" y="2294"/>
                </a:moveTo>
                <a:cubicBezTo>
                  <a:pt x="6384" y="1680"/>
                  <a:pt x="6384" y="1680"/>
                  <a:pt x="6384" y="1680"/>
                </a:cubicBezTo>
                <a:cubicBezTo>
                  <a:pt x="6672" y="1513"/>
                  <a:pt x="6672" y="1513"/>
                  <a:pt x="6672" y="1513"/>
                </a:cubicBezTo>
                <a:cubicBezTo>
                  <a:pt x="6673" y="1852"/>
                  <a:pt x="6673" y="1852"/>
                  <a:pt x="6673" y="1852"/>
                </a:cubicBezTo>
                <a:cubicBezTo>
                  <a:pt x="6957" y="1686"/>
                  <a:pt x="6957" y="1686"/>
                  <a:pt x="6957" y="1686"/>
                </a:cubicBezTo>
                <a:cubicBezTo>
                  <a:pt x="6957" y="2011"/>
                  <a:pt x="6957" y="2011"/>
                  <a:pt x="6957" y="2011"/>
                </a:cubicBezTo>
                <a:cubicBezTo>
                  <a:pt x="6426" y="2317"/>
                  <a:pt x="6426" y="2317"/>
                  <a:pt x="6426" y="2317"/>
                </a:cubicBezTo>
                <a:cubicBezTo>
                  <a:pt x="6416" y="2304"/>
                  <a:pt x="6401" y="2295"/>
                  <a:pt x="6383" y="2294"/>
                </a:cubicBezTo>
                <a:close/>
                <a:moveTo>
                  <a:pt x="6907" y="1346"/>
                </a:moveTo>
                <a:cubicBezTo>
                  <a:pt x="6907" y="1354"/>
                  <a:pt x="6909" y="1362"/>
                  <a:pt x="6912" y="1369"/>
                </a:cubicBezTo>
                <a:cubicBezTo>
                  <a:pt x="6677" y="1505"/>
                  <a:pt x="6677" y="1505"/>
                  <a:pt x="6677" y="1505"/>
                </a:cubicBezTo>
                <a:cubicBezTo>
                  <a:pt x="6676" y="1186"/>
                  <a:pt x="6676" y="1186"/>
                  <a:pt x="6676" y="1186"/>
                </a:cubicBezTo>
                <a:cubicBezTo>
                  <a:pt x="6913" y="1322"/>
                  <a:pt x="6913" y="1322"/>
                  <a:pt x="6913" y="1322"/>
                </a:cubicBezTo>
                <a:cubicBezTo>
                  <a:pt x="6909" y="1329"/>
                  <a:pt x="6907" y="1337"/>
                  <a:pt x="6907" y="1346"/>
                </a:cubicBezTo>
                <a:close/>
                <a:moveTo>
                  <a:pt x="6915" y="1374"/>
                </a:moveTo>
                <a:cubicBezTo>
                  <a:pt x="6923" y="1388"/>
                  <a:pt x="6939" y="1398"/>
                  <a:pt x="6956" y="1399"/>
                </a:cubicBezTo>
                <a:cubicBezTo>
                  <a:pt x="6957" y="1681"/>
                  <a:pt x="6957" y="1681"/>
                  <a:pt x="6957" y="1681"/>
                </a:cubicBezTo>
                <a:cubicBezTo>
                  <a:pt x="6678" y="1844"/>
                  <a:pt x="6678" y="1844"/>
                  <a:pt x="6678" y="1844"/>
                </a:cubicBezTo>
                <a:cubicBezTo>
                  <a:pt x="6677" y="1510"/>
                  <a:pt x="6677" y="1510"/>
                  <a:pt x="6677" y="1510"/>
                </a:cubicBezTo>
                <a:lnTo>
                  <a:pt x="6915" y="1374"/>
                </a:lnTo>
                <a:close/>
                <a:moveTo>
                  <a:pt x="6674" y="513"/>
                </a:moveTo>
                <a:cubicBezTo>
                  <a:pt x="6958" y="676"/>
                  <a:pt x="6958" y="676"/>
                  <a:pt x="6958" y="676"/>
                </a:cubicBezTo>
                <a:cubicBezTo>
                  <a:pt x="6958" y="1293"/>
                  <a:pt x="6958" y="1293"/>
                  <a:pt x="6958" y="1293"/>
                </a:cubicBezTo>
                <a:cubicBezTo>
                  <a:pt x="6942" y="1294"/>
                  <a:pt x="6927" y="1301"/>
                  <a:pt x="6918" y="1313"/>
                </a:cubicBezTo>
                <a:cubicBezTo>
                  <a:pt x="6676" y="1174"/>
                  <a:pt x="6676" y="1174"/>
                  <a:pt x="6676" y="1174"/>
                </a:cubicBezTo>
                <a:lnTo>
                  <a:pt x="6674" y="513"/>
                </a:lnTo>
                <a:close/>
                <a:moveTo>
                  <a:pt x="7251" y="2518"/>
                </a:moveTo>
                <a:cubicBezTo>
                  <a:pt x="7252" y="2855"/>
                  <a:pt x="7252" y="2855"/>
                  <a:pt x="7252" y="2855"/>
                </a:cubicBezTo>
                <a:cubicBezTo>
                  <a:pt x="7255" y="2853"/>
                  <a:pt x="7255" y="2853"/>
                  <a:pt x="7255" y="2853"/>
                </a:cubicBezTo>
                <a:cubicBezTo>
                  <a:pt x="7537" y="2691"/>
                  <a:pt x="7537" y="2691"/>
                  <a:pt x="7537" y="2691"/>
                </a:cubicBezTo>
                <a:cubicBezTo>
                  <a:pt x="7537" y="3015"/>
                  <a:pt x="7537" y="3015"/>
                  <a:pt x="7537" y="3015"/>
                </a:cubicBezTo>
                <a:cubicBezTo>
                  <a:pt x="6963" y="3346"/>
                  <a:pt x="6963" y="3346"/>
                  <a:pt x="6963" y="3346"/>
                </a:cubicBezTo>
                <a:cubicBezTo>
                  <a:pt x="6963" y="2684"/>
                  <a:pt x="6963" y="2684"/>
                  <a:pt x="6963" y="2684"/>
                </a:cubicBezTo>
                <a:lnTo>
                  <a:pt x="7251" y="2518"/>
                </a:lnTo>
                <a:close/>
                <a:moveTo>
                  <a:pt x="6966" y="3689"/>
                </a:moveTo>
                <a:cubicBezTo>
                  <a:pt x="6966" y="3358"/>
                  <a:pt x="6966" y="3358"/>
                  <a:pt x="6966" y="3358"/>
                </a:cubicBezTo>
                <a:cubicBezTo>
                  <a:pt x="7537" y="3688"/>
                  <a:pt x="7537" y="3688"/>
                  <a:pt x="7537" y="3688"/>
                </a:cubicBezTo>
                <a:cubicBezTo>
                  <a:pt x="7537" y="4015"/>
                  <a:pt x="7537" y="4015"/>
                  <a:pt x="7537" y="4015"/>
                </a:cubicBezTo>
                <a:lnTo>
                  <a:pt x="6966" y="3689"/>
                </a:lnTo>
                <a:close/>
                <a:moveTo>
                  <a:pt x="7537" y="4021"/>
                </a:moveTo>
                <a:cubicBezTo>
                  <a:pt x="7537" y="4349"/>
                  <a:pt x="7537" y="4349"/>
                  <a:pt x="7537" y="4349"/>
                </a:cubicBezTo>
                <a:cubicBezTo>
                  <a:pt x="6966" y="4019"/>
                  <a:pt x="6966" y="4019"/>
                  <a:pt x="6966" y="4019"/>
                </a:cubicBezTo>
                <a:cubicBezTo>
                  <a:pt x="6966" y="3694"/>
                  <a:pt x="6966" y="3694"/>
                  <a:pt x="6966" y="3694"/>
                </a:cubicBezTo>
                <a:lnTo>
                  <a:pt x="7537" y="4021"/>
                </a:lnTo>
                <a:close/>
                <a:moveTo>
                  <a:pt x="7506" y="2349"/>
                </a:moveTo>
                <a:cubicBezTo>
                  <a:pt x="7506" y="2354"/>
                  <a:pt x="7507" y="2359"/>
                  <a:pt x="7509" y="2363"/>
                </a:cubicBezTo>
                <a:cubicBezTo>
                  <a:pt x="7255" y="2509"/>
                  <a:pt x="7255" y="2509"/>
                  <a:pt x="7255" y="2509"/>
                </a:cubicBezTo>
                <a:cubicBezTo>
                  <a:pt x="7254" y="2188"/>
                  <a:pt x="7254" y="2188"/>
                  <a:pt x="7254" y="2188"/>
                </a:cubicBezTo>
                <a:cubicBezTo>
                  <a:pt x="7508" y="2335"/>
                  <a:pt x="7508" y="2335"/>
                  <a:pt x="7508" y="2335"/>
                </a:cubicBezTo>
                <a:cubicBezTo>
                  <a:pt x="7507" y="2339"/>
                  <a:pt x="7506" y="2344"/>
                  <a:pt x="7506" y="2349"/>
                </a:cubicBezTo>
                <a:close/>
                <a:moveTo>
                  <a:pt x="7511" y="2367"/>
                </a:moveTo>
                <a:cubicBezTo>
                  <a:pt x="7517" y="2376"/>
                  <a:pt x="7526" y="2382"/>
                  <a:pt x="7537" y="2384"/>
                </a:cubicBezTo>
                <a:cubicBezTo>
                  <a:pt x="7537" y="2685"/>
                  <a:pt x="7537" y="2685"/>
                  <a:pt x="7537" y="2685"/>
                </a:cubicBezTo>
                <a:cubicBezTo>
                  <a:pt x="7256" y="2846"/>
                  <a:pt x="7256" y="2846"/>
                  <a:pt x="7256" y="2846"/>
                </a:cubicBezTo>
                <a:cubicBezTo>
                  <a:pt x="7255" y="2515"/>
                  <a:pt x="7255" y="2515"/>
                  <a:pt x="7255" y="2515"/>
                </a:cubicBezTo>
                <a:lnTo>
                  <a:pt x="7511" y="2367"/>
                </a:lnTo>
                <a:close/>
                <a:moveTo>
                  <a:pt x="7542" y="3023"/>
                </a:moveTo>
                <a:cubicBezTo>
                  <a:pt x="7829" y="3190"/>
                  <a:pt x="7829" y="3190"/>
                  <a:pt x="7829" y="3190"/>
                </a:cubicBezTo>
                <a:cubicBezTo>
                  <a:pt x="7829" y="3517"/>
                  <a:pt x="7829" y="3517"/>
                  <a:pt x="7829" y="3517"/>
                </a:cubicBezTo>
                <a:cubicBezTo>
                  <a:pt x="7540" y="3684"/>
                  <a:pt x="7540" y="3684"/>
                  <a:pt x="7540" y="3684"/>
                </a:cubicBezTo>
                <a:cubicBezTo>
                  <a:pt x="6968" y="3354"/>
                  <a:pt x="6968" y="3354"/>
                  <a:pt x="6968" y="3354"/>
                </a:cubicBezTo>
                <a:lnTo>
                  <a:pt x="7542" y="3023"/>
                </a:lnTo>
                <a:close/>
                <a:moveTo>
                  <a:pt x="7829" y="3523"/>
                </a:moveTo>
                <a:cubicBezTo>
                  <a:pt x="7828" y="3852"/>
                  <a:pt x="7828" y="3852"/>
                  <a:pt x="7828" y="3852"/>
                </a:cubicBezTo>
                <a:cubicBezTo>
                  <a:pt x="7542" y="4017"/>
                  <a:pt x="7542" y="4017"/>
                  <a:pt x="7542" y="4017"/>
                </a:cubicBezTo>
                <a:cubicBezTo>
                  <a:pt x="7542" y="3688"/>
                  <a:pt x="7542" y="3688"/>
                  <a:pt x="7542" y="3688"/>
                </a:cubicBezTo>
                <a:lnTo>
                  <a:pt x="7829" y="3523"/>
                </a:lnTo>
                <a:close/>
                <a:moveTo>
                  <a:pt x="7571" y="2368"/>
                </a:moveTo>
                <a:cubicBezTo>
                  <a:pt x="7828" y="2517"/>
                  <a:pt x="7828" y="2517"/>
                  <a:pt x="7828" y="2517"/>
                </a:cubicBezTo>
                <a:cubicBezTo>
                  <a:pt x="7546" y="2679"/>
                  <a:pt x="7546" y="2679"/>
                  <a:pt x="7546" y="2679"/>
                </a:cubicBezTo>
                <a:cubicBezTo>
                  <a:pt x="7546" y="2384"/>
                  <a:pt x="7546" y="2384"/>
                  <a:pt x="7546" y="2384"/>
                </a:cubicBezTo>
                <a:cubicBezTo>
                  <a:pt x="7557" y="2382"/>
                  <a:pt x="7566" y="2377"/>
                  <a:pt x="7571" y="2368"/>
                </a:cubicBezTo>
                <a:close/>
                <a:moveTo>
                  <a:pt x="7831" y="2521"/>
                </a:moveTo>
                <a:cubicBezTo>
                  <a:pt x="7829" y="3179"/>
                  <a:pt x="7829" y="3179"/>
                  <a:pt x="7829" y="3179"/>
                </a:cubicBezTo>
                <a:cubicBezTo>
                  <a:pt x="7546" y="3015"/>
                  <a:pt x="7546" y="3015"/>
                  <a:pt x="7546" y="3015"/>
                </a:cubicBezTo>
                <a:cubicBezTo>
                  <a:pt x="7546" y="2685"/>
                  <a:pt x="7546" y="2685"/>
                  <a:pt x="7546" y="2685"/>
                </a:cubicBezTo>
                <a:lnTo>
                  <a:pt x="7831" y="2521"/>
                </a:lnTo>
                <a:close/>
                <a:moveTo>
                  <a:pt x="7832" y="3855"/>
                </a:moveTo>
                <a:cubicBezTo>
                  <a:pt x="7832" y="3853"/>
                  <a:pt x="7832" y="3853"/>
                  <a:pt x="7832" y="3853"/>
                </a:cubicBezTo>
                <a:cubicBezTo>
                  <a:pt x="7833" y="3520"/>
                  <a:pt x="7833" y="3520"/>
                  <a:pt x="7833" y="3520"/>
                </a:cubicBezTo>
                <a:cubicBezTo>
                  <a:pt x="8074" y="3381"/>
                  <a:pt x="8074" y="3381"/>
                  <a:pt x="8074" y="3381"/>
                </a:cubicBezTo>
                <a:cubicBezTo>
                  <a:pt x="8083" y="3395"/>
                  <a:pt x="8098" y="3404"/>
                  <a:pt x="8115" y="3406"/>
                </a:cubicBezTo>
                <a:cubicBezTo>
                  <a:pt x="8115" y="4018"/>
                  <a:pt x="8115" y="4018"/>
                  <a:pt x="8115" y="4018"/>
                </a:cubicBezTo>
                <a:cubicBezTo>
                  <a:pt x="7542" y="4350"/>
                  <a:pt x="7542" y="4350"/>
                  <a:pt x="7542" y="4350"/>
                </a:cubicBezTo>
                <a:cubicBezTo>
                  <a:pt x="7542" y="4023"/>
                  <a:pt x="7542" y="4023"/>
                  <a:pt x="7542" y="4023"/>
                </a:cubicBezTo>
                <a:cubicBezTo>
                  <a:pt x="7543" y="4022"/>
                  <a:pt x="7543" y="4022"/>
                  <a:pt x="7543" y="4022"/>
                </a:cubicBezTo>
                <a:lnTo>
                  <a:pt x="7832" y="3855"/>
                </a:lnTo>
                <a:close/>
                <a:moveTo>
                  <a:pt x="7833" y="3514"/>
                </a:moveTo>
                <a:cubicBezTo>
                  <a:pt x="7834" y="3193"/>
                  <a:pt x="7834" y="3193"/>
                  <a:pt x="7834" y="3193"/>
                </a:cubicBezTo>
                <a:cubicBezTo>
                  <a:pt x="8071" y="3330"/>
                  <a:pt x="8071" y="3330"/>
                  <a:pt x="8071" y="3330"/>
                </a:cubicBezTo>
                <a:cubicBezTo>
                  <a:pt x="8068" y="3337"/>
                  <a:pt x="8066" y="3344"/>
                  <a:pt x="8066" y="3353"/>
                </a:cubicBezTo>
                <a:cubicBezTo>
                  <a:pt x="8066" y="3361"/>
                  <a:pt x="8068" y="3369"/>
                  <a:pt x="8072" y="3377"/>
                </a:cubicBezTo>
                <a:lnTo>
                  <a:pt x="7833" y="3514"/>
                </a:lnTo>
                <a:close/>
                <a:moveTo>
                  <a:pt x="7834" y="3181"/>
                </a:moveTo>
                <a:cubicBezTo>
                  <a:pt x="7836" y="2521"/>
                  <a:pt x="7836" y="2521"/>
                  <a:pt x="7836" y="2521"/>
                </a:cubicBezTo>
                <a:cubicBezTo>
                  <a:pt x="8118" y="2684"/>
                  <a:pt x="8118" y="2684"/>
                  <a:pt x="8118" y="2684"/>
                </a:cubicBezTo>
                <a:cubicBezTo>
                  <a:pt x="8118" y="3299"/>
                  <a:pt x="8118" y="3299"/>
                  <a:pt x="8118" y="3299"/>
                </a:cubicBezTo>
                <a:cubicBezTo>
                  <a:pt x="8101" y="3300"/>
                  <a:pt x="8086" y="3309"/>
                  <a:pt x="8076" y="3321"/>
                </a:cubicBezTo>
                <a:lnTo>
                  <a:pt x="7834" y="3181"/>
                </a:lnTo>
                <a:close/>
                <a:moveTo>
                  <a:pt x="8120" y="4027"/>
                </a:moveTo>
                <a:cubicBezTo>
                  <a:pt x="8403" y="4189"/>
                  <a:pt x="8403" y="4189"/>
                  <a:pt x="8403" y="4189"/>
                </a:cubicBezTo>
                <a:cubicBezTo>
                  <a:pt x="7830" y="4520"/>
                  <a:pt x="7830" y="4520"/>
                  <a:pt x="7830" y="4520"/>
                </a:cubicBezTo>
                <a:cubicBezTo>
                  <a:pt x="7548" y="4358"/>
                  <a:pt x="7548" y="4358"/>
                  <a:pt x="7548" y="4358"/>
                </a:cubicBezTo>
                <a:lnTo>
                  <a:pt x="8120" y="4027"/>
                </a:lnTo>
                <a:close/>
                <a:moveTo>
                  <a:pt x="7827" y="4524"/>
                </a:moveTo>
                <a:cubicBezTo>
                  <a:pt x="7829" y="5185"/>
                  <a:pt x="7829" y="5185"/>
                  <a:pt x="7829" y="5185"/>
                </a:cubicBezTo>
                <a:cubicBezTo>
                  <a:pt x="7546" y="5022"/>
                  <a:pt x="7546" y="5022"/>
                  <a:pt x="7546" y="5022"/>
                </a:cubicBezTo>
                <a:cubicBezTo>
                  <a:pt x="7546" y="4362"/>
                  <a:pt x="7546" y="4362"/>
                  <a:pt x="7546" y="4362"/>
                </a:cubicBezTo>
                <a:lnTo>
                  <a:pt x="7827" y="4524"/>
                </a:lnTo>
                <a:close/>
                <a:moveTo>
                  <a:pt x="8123" y="2684"/>
                </a:moveTo>
                <a:cubicBezTo>
                  <a:pt x="8696" y="2353"/>
                  <a:pt x="8696" y="2353"/>
                  <a:pt x="8696" y="2353"/>
                </a:cubicBezTo>
                <a:cubicBezTo>
                  <a:pt x="8695" y="3015"/>
                  <a:pt x="8695" y="3015"/>
                  <a:pt x="8695" y="3015"/>
                </a:cubicBezTo>
                <a:cubicBezTo>
                  <a:pt x="8163" y="3322"/>
                  <a:pt x="8163" y="3322"/>
                  <a:pt x="8163" y="3322"/>
                </a:cubicBezTo>
                <a:cubicBezTo>
                  <a:pt x="8154" y="3309"/>
                  <a:pt x="8140" y="3301"/>
                  <a:pt x="8123" y="3300"/>
                </a:cubicBezTo>
                <a:lnTo>
                  <a:pt x="8123" y="2684"/>
                </a:lnTo>
                <a:close/>
                <a:moveTo>
                  <a:pt x="8165" y="3380"/>
                </a:moveTo>
                <a:cubicBezTo>
                  <a:pt x="8409" y="3522"/>
                  <a:pt x="8409" y="3522"/>
                  <a:pt x="8409" y="3522"/>
                </a:cubicBezTo>
                <a:cubicBezTo>
                  <a:pt x="8408" y="4181"/>
                  <a:pt x="8408" y="4181"/>
                  <a:pt x="8408" y="4181"/>
                </a:cubicBezTo>
                <a:cubicBezTo>
                  <a:pt x="8125" y="4018"/>
                  <a:pt x="8125" y="4018"/>
                  <a:pt x="8125" y="4018"/>
                </a:cubicBezTo>
                <a:cubicBezTo>
                  <a:pt x="8125" y="3406"/>
                  <a:pt x="8125" y="3406"/>
                  <a:pt x="8125" y="3406"/>
                </a:cubicBezTo>
                <a:cubicBezTo>
                  <a:pt x="8142" y="3404"/>
                  <a:pt x="8157" y="3394"/>
                  <a:pt x="8165" y="3380"/>
                </a:cubicBezTo>
                <a:close/>
                <a:moveTo>
                  <a:pt x="8118" y="5352"/>
                </a:moveTo>
                <a:cubicBezTo>
                  <a:pt x="7834" y="5188"/>
                  <a:pt x="7834" y="5188"/>
                  <a:pt x="7834" y="5188"/>
                </a:cubicBezTo>
                <a:cubicBezTo>
                  <a:pt x="7832" y="4527"/>
                  <a:pt x="7832" y="4527"/>
                  <a:pt x="7832" y="4527"/>
                </a:cubicBezTo>
                <a:cubicBezTo>
                  <a:pt x="8070" y="4664"/>
                  <a:pt x="8070" y="4664"/>
                  <a:pt x="8070" y="4664"/>
                </a:cubicBezTo>
                <a:cubicBezTo>
                  <a:pt x="8065" y="4672"/>
                  <a:pt x="8063" y="4682"/>
                  <a:pt x="8063" y="4691"/>
                </a:cubicBezTo>
                <a:cubicBezTo>
                  <a:pt x="8063" y="4722"/>
                  <a:pt x="8087" y="4747"/>
                  <a:pt x="8117" y="4749"/>
                </a:cubicBezTo>
                <a:lnTo>
                  <a:pt x="8118" y="5352"/>
                </a:lnTo>
                <a:close/>
                <a:moveTo>
                  <a:pt x="8113" y="5360"/>
                </a:moveTo>
                <a:cubicBezTo>
                  <a:pt x="7835" y="5521"/>
                  <a:pt x="7835" y="5521"/>
                  <a:pt x="7835" y="5521"/>
                </a:cubicBezTo>
                <a:cubicBezTo>
                  <a:pt x="7834" y="5199"/>
                  <a:pt x="7834" y="5199"/>
                  <a:pt x="7834" y="5199"/>
                </a:cubicBezTo>
                <a:lnTo>
                  <a:pt x="8113" y="5360"/>
                </a:lnTo>
                <a:close/>
                <a:moveTo>
                  <a:pt x="8116" y="6025"/>
                </a:moveTo>
                <a:cubicBezTo>
                  <a:pt x="7570" y="6341"/>
                  <a:pt x="7570" y="6341"/>
                  <a:pt x="7570" y="6341"/>
                </a:cubicBezTo>
                <a:cubicBezTo>
                  <a:pt x="7564" y="6333"/>
                  <a:pt x="7554" y="6327"/>
                  <a:pt x="7543" y="6327"/>
                </a:cubicBezTo>
                <a:cubicBezTo>
                  <a:pt x="7543" y="5751"/>
                  <a:pt x="7543" y="5751"/>
                  <a:pt x="7543" y="5751"/>
                </a:cubicBezTo>
                <a:cubicBezTo>
                  <a:pt x="7575" y="5751"/>
                  <a:pt x="7600" y="5725"/>
                  <a:pt x="7600" y="5693"/>
                </a:cubicBezTo>
                <a:cubicBezTo>
                  <a:pt x="7600" y="5684"/>
                  <a:pt x="7597" y="5674"/>
                  <a:pt x="7593" y="5666"/>
                </a:cubicBezTo>
                <a:cubicBezTo>
                  <a:pt x="7830" y="5530"/>
                  <a:pt x="7830" y="5530"/>
                  <a:pt x="7830" y="5530"/>
                </a:cubicBezTo>
                <a:cubicBezTo>
                  <a:pt x="7831" y="6163"/>
                  <a:pt x="7831" y="6163"/>
                  <a:pt x="7831" y="6163"/>
                </a:cubicBezTo>
                <a:cubicBezTo>
                  <a:pt x="7836" y="6163"/>
                  <a:pt x="7836" y="6163"/>
                  <a:pt x="7836" y="6163"/>
                </a:cubicBezTo>
                <a:cubicBezTo>
                  <a:pt x="7835" y="5527"/>
                  <a:pt x="7835" y="5527"/>
                  <a:pt x="7835" y="5527"/>
                </a:cubicBezTo>
                <a:cubicBezTo>
                  <a:pt x="8116" y="5364"/>
                  <a:pt x="8116" y="5364"/>
                  <a:pt x="8116" y="5364"/>
                </a:cubicBezTo>
                <a:lnTo>
                  <a:pt x="8116" y="6025"/>
                </a:lnTo>
                <a:close/>
                <a:moveTo>
                  <a:pt x="7542" y="5635"/>
                </a:moveTo>
                <a:cubicBezTo>
                  <a:pt x="7521" y="5635"/>
                  <a:pt x="7502" y="5646"/>
                  <a:pt x="7492" y="5663"/>
                </a:cubicBezTo>
                <a:cubicBezTo>
                  <a:pt x="6971" y="5360"/>
                  <a:pt x="6971" y="5360"/>
                  <a:pt x="6971" y="5360"/>
                </a:cubicBezTo>
                <a:cubicBezTo>
                  <a:pt x="7542" y="5030"/>
                  <a:pt x="7542" y="5030"/>
                  <a:pt x="7542" y="5030"/>
                </a:cubicBezTo>
                <a:cubicBezTo>
                  <a:pt x="7829" y="5197"/>
                  <a:pt x="7829" y="5197"/>
                  <a:pt x="7829" y="5197"/>
                </a:cubicBezTo>
                <a:cubicBezTo>
                  <a:pt x="7830" y="5524"/>
                  <a:pt x="7830" y="5524"/>
                  <a:pt x="7830" y="5524"/>
                </a:cubicBezTo>
                <a:cubicBezTo>
                  <a:pt x="7591" y="5662"/>
                  <a:pt x="7591" y="5662"/>
                  <a:pt x="7591" y="5662"/>
                </a:cubicBezTo>
                <a:cubicBezTo>
                  <a:pt x="7580" y="5646"/>
                  <a:pt x="7562" y="5635"/>
                  <a:pt x="7542" y="5635"/>
                </a:cubicBezTo>
                <a:close/>
                <a:moveTo>
                  <a:pt x="7538" y="6327"/>
                </a:moveTo>
                <a:cubicBezTo>
                  <a:pt x="7528" y="6328"/>
                  <a:pt x="7519" y="6333"/>
                  <a:pt x="7513" y="6341"/>
                </a:cubicBezTo>
                <a:cubicBezTo>
                  <a:pt x="6967" y="6026"/>
                  <a:pt x="6967" y="6026"/>
                  <a:pt x="6967" y="6026"/>
                </a:cubicBezTo>
                <a:cubicBezTo>
                  <a:pt x="6967" y="5364"/>
                  <a:pt x="6967" y="5364"/>
                  <a:pt x="6967" y="5364"/>
                </a:cubicBezTo>
                <a:cubicBezTo>
                  <a:pt x="7490" y="5667"/>
                  <a:pt x="7490" y="5667"/>
                  <a:pt x="7490" y="5667"/>
                </a:cubicBezTo>
                <a:cubicBezTo>
                  <a:pt x="7486" y="5675"/>
                  <a:pt x="7483" y="5684"/>
                  <a:pt x="7483" y="5693"/>
                </a:cubicBezTo>
                <a:cubicBezTo>
                  <a:pt x="7483" y="5724"/>
                  <a:pt x="7508" y="5749"/>
                  <a:pt x="7538" y="5751"/>
                </a:cubicBezTo>
                <a:lnTo>
                  <a:pt x="7538" y="6327"/>
                </a:lnTo>
                <a:close/>
                <a:moveTo>
                  <a:pt x="6963" y="5353"/>
                </a:moveTo>
                <a:cubicBezTo>
                  <a:pt x="6963" y="4692"/>
                  <a:pt x="6963" y="4692"/>
                  <a:pt x="6963" y="4692"/>
                </a:cubicBezTo>
                <a:cubicBezTo>
                  <a:pt x="7536" y="4361"/>
                  <a:pt x="7536" y="4361"/>
                  <a:pt x="7536" y="4361"/>
                </a:cubicBezTo>
                <a:cubicBezTo>
                  <a:pt x="7537" y="5022"/>
                  <a:pt x="7537" y="5022"/>
                  <a:pt x="7537" y="5022"/>
                </a:cubicBezTo>
                <a:lnTo>
                  <a:pt x="6963" y="5353"/>
                </a:lnTo>
                <a:close/>
                <a:moveTo>
                  <a:pt x="6960" y="4688"/>
                </a:moveTo>
                <a:cubicBezTo>
                  <a:pt x="6389" y="4358"/>
                  <a:pt x="6389" y="4358"/>
                  <a:pt x="6389" y="4358"/>
                </a:cubicBezTo>
                <a:cubicBezTo>
                  <a:pt x="6961" y="4027"/>
                  <a:pt x="6961" y="4027"/>
                  <a:pt x="6961" y="4027"/>
                </a:cubicBezTo>
                <a:cubicBezTo>
                  <a:pt x="7532" y="4357"/>
                  <a:pt x="7532" y="4357"/>
                  <a:pt x="7532" y="4357"/>
                </a:cubicBezTo>
                <a:lnTo>
                  <a:pt x="6960" y="4688"/>
                </a:lnTo>
                <a:close/>
                <a:moveTo>
                  <a:pt x="6959" y="5352"/>
                </a:moveTo>
                <a:cubicBezTo>
                  <a:pt x="6429" y="5045"/>
                  <a:pt x="6429" y="5045"/>
                  <a:pt x="6429" y="5045"/>
                </a:cubicBezTo>
                <a:cubicBezTo>
                  <a:pt x="6432" y="5038"/>
                  <a:pt x="6434" y="5031"/>
                  <a:pt x="6434" y="5023"/>
                </a:cubicBezTo>
                <a:cubicBezTo>
                  <a:pt x="6434" y="4996"/>
                  <a:pt x="6413" y="4974"/>
                  <a:pt x="6387" y="4971"/>
                </a:cubicBezTo>
                <a:cubicBezTo>
                  <a:pt x="6386" y="4361"/>
                  <a:pt x="6386" y="4361"/>
                  <a:pt x="6386" y="4361"/>
                </a:cubicBezTo>
                <a:cubicBezTo>
                  <a:pt x="6958" y="4692"/>
                  <a:pt x="6958" y="4692"/>
                  <a:pt x="6958" y="4692"/>
                </a:cubicBezTo>
                <a:lnTo>
                  <a:pt x="6959" y="5352"/>
                </a:lnTo>
                <a:close/>
                <a:moveTo>
                  <a:pt x="6381" y="5692"/>
                </a:moveTo>
                <a:cubicBezTo>
                  <a:pt x="6099" y="5528"/>
                  <a:pt x="6099" y="5528"/>
                  <a:pt x="6099" y="5528"/>
                </a:cubicBezTo>
                <a:cubicBezTo>
                  <a:pt x="6096" y="5196"/>
                  <a:pt x="6096" y="5196"/>
                  <a:pt x="6096" y="5196"/>
                </a:cubicBezTo>
                <a:cubicBezTo>
                  <a:pt x="6338" y="5055"/>
                  <a:pt x="6338" y="5055"/>
                  <a:pt x="6338" y="5055"/>
                </a:cubicBezTo>
                <a:cubicBezTo>
                  <a:pt x="6347" y="5068"/>
                  <a:pt x="6363" y="5077"/>
                  <a:pt x="6380" y="5077"/>
                </a:cubicBezTo>
                <a:cubicBezTo>
                  <a:pt x="6399" y="5077"/>
                  <a:pt x="6415" y="5067"/>
                  <a:pt x="6424" y="5054"/>
                </a:cubicBezTo>
                <a:cubicBezTo>
                  <a:pt x="6952" y="5360"/>
                  <a:pt x="6952" y="5360"/>
                  <a:pt x="6952" y="5360"/>
                </a:cubicBezTo>
                <a:lnTo>
                  <a:pt x="6381" y="5692"/>
                </a:lnTo>
                <a:close/>
                <a:moveTo>
                  <a:pt x="6379" y="5696"/>
                </a:moveTo>
                <a:cubicBezTo>
                  <a:pt x="6379" y="6018"/>
                  <a:pt x="6379" y="6018"/>
                  <a:pt x="6379" y="6018"/>
                </a:cubicBezTo>
                <a:cubicBezTo>
                  <a:pt x="6103" y="5856"/>
                  <a:pt x="6103" y="5856"/>
                  <a:pt x="6103" y="5856"/>
                </a:cubicBezTo>
                <a:cubicBezTo>
                  <a:pt x="6099" y="5533"/>
                  <a:pt x="6099" y="5533"/>
                  <a:pt x="6099" y="5533"/>
                </a:cubicBezTo>
                <a:lnTo>
                  <a:pt x="6379" y="5696"/>
                </a:lnTo>
                <a:close/>
                <a:moveTo>
                  <a:pt x="6379" y="6309"/>
                </a:moveTo>
                <a:cubicBezTo>
                  <a:pt x="6362" y="6310"/>
                  <a:pt x="6347" y="6319"/>
                  <a:pt x="6338" y="6333"/>
                </a:cubicBezTo>
                <a:cubicBezTo>
                  <a:pt x="5807" y="6027"/>
                  <a:pt x="5807" y="6027"/>
                  <a:pt x="5807" y="6027"/>
                </a:cubicBezTo>
                <a:cubicBezTo>
                  <a:pt x="5807" y="5364"/>
                  <a:pt x="5807" y="5364"/>
                  <a:pt x="5807" y="5364"/>
                </a:cubicBezTo>
                <a:cubicBezTo>
                  <a:pt x="6094" y="5530"/>
                  <a:pt x="6094" y="5530"/>
                  <a:pt x="6094" y="5530"/>
                </a:cubicBezTo>
                <a:cubicBezTo>
                  <a:pt x="6098" y="5859"/>
                  <a:pt x="6098" y="5859"/>
                  <a:pt x="6098" y="5859"/>
                </a:cubicBezTo>
                <a:cubicBezTo>
                  <a:pt x="6099" y="5860"/>
                  <a:pt x="6099" y="5860"/>
                  <a:pt x="6099" y="5860"/>
                </a:cubicBezTo>
                <a:cubicBezTo>
                  <a:pt x="6379" y="6024"/>
                  <a:pt x="6379" y="6024"/>
                  <a:pt x="6379" y="6024"/>
                </a:cubicBezTo>
                <a:lnTo>
                  <a:pt x="6379" y="6309"/>
                </a:lnTo>
                <a:close/>
                <a:moveTo>
                  <a:pt x="6377" y="7029"/>
                </a:moveTo>
                <a:cubicBezTo>
                  <a:pt x="5804" y="7359"/>
                  <a:pt x="5804" y="7359"/>
                  <a:pt x="5804" y="7359"/>
                </a:cubicBezTo>
                <a:cubicBezTo>
                  <a:pt x="5804" y="6754"/>
                  <a:pt x="5804" y="6754"/>
                  <a:pt x="5804" y="6754"/>
                </a:cubicBezTo>
                <a:cubicBezTo>
                  <a:pt x="5835" y="6754"/>
                  <a:pt x="5861" y="6728"/>
                  <a:pt x="5861" y="6696"/>
                </a:cubicBezTo>
                <a:cubicBezTo>
                  <a:pt x="5861" y="6687"/>
                  <a:pt x="5858" y="6678"/>
                  <a:pt x="5854" y="6670"/>
                </a:cubicBezTo>
                <a:cubicBezTo>
                  <a:pt x="6338" y="6392"/>
                  <a:pt x="6338" y="6392"/>
                  <a:pt x="6338" y="6392"/>
                </a:cubicBezTo>
                <a:cubicBezTo>
                  <a:pt x="6346" y="6405"/>
                  <a:pt x="6361" y="6414"/>
                  <a:pt x="6377" y="6415"/>
                </a:cubicBezTo>
                <a:lnTo>
                  <a:pt x="6377" y="7029"/>
                </a:lnTo>
                <a:close/>
                <a:moveTo>
                  <a:pt x="5516" y="6189"/>
                </a:moveTo>
                <a:cubicBezTo>
                  <a:pt x="5516" y="5525"/>
                  <a:pt x="5516" y="5525"/>
                  <a:pt x="5516" y="5525"/>
                </a:cubicBezTo>
                <a:cubicBezTo>
                  <a:pt x="5797" y="5363"/>
                  <a:pt x="5797" y="5363"/>
                  <a:pt x="5797" y="5363"/>
                </a:cubicBezTo>
                <a:cubicBezTo>
                  <a:pt x="5798" y="5363"/>
                  <a:pt x="5798" y="5363"/>
                  <a:pt x="5798" y="5363"/>
                </a:cubicBezTo>
                <a:cubicBezTo>
                  <a:pt x="5798" y="6027"/>
                  <a:pt x="5798" y="6027"/>
                  <a:pt x="5798" y="6027"/>
                </a:cubicBezTo>
                <a:lnTo>
                  <a:pt x="5516" y="6189"/>
                </a:lnTo>
                <a:close/>
                <a:moveTo>
                  <a:pt x="5511" y="5522"/>
                </a:moveTo>
                <a:cubicBezTo>
                  <a:pt x="4935" y="5195"/>
                  <a:pt x="4935" y="5195"/>
                  <a:pt x="4935" y="5195"/>
                </a:cubicBezTo>
                <a:cubicBezTo>
                  <a:pt x="5223" y="5029"/>
                  <a:pt x="5223" y="5029"/>
                  <a:pt x="5223" y="5029"/>
                </a:cubicBezTo>
                <a:cubicBezTo>
                  <a:pt x="5792" y="5360"/>
                  <a:pt x="5792" y="5360"/>
                  <a:pt x="5792" y="5360"/>
                </a:cubicBezTo>
                <a:lnTo>
                  <a:pt x="5511" y="5522"/>
                </a:lnTo>
                <a:close/>
                <a:moveTo>
                  <a:pt x="5511" y="6526"/>
                </a:moveTo>
                <a:cubicBezTo>
                  <a:pt x="5231" y="6364"/>
                  <a:pt x="5231" y="6364"/>
                  <a:pt x="5231" y="6364"/>
                </a:cubicBezTo>
                <a:cubicBezTo>
                  <a:pt x="5511" y="6203"/>
                  <a:pt x="5511" y="6203"/>
                  <a:pt x="5511" y="6203"/>
                </a:cubicBezTo>
                <a:lnTo>
                  <a:pt x="5511" y="6526"/>
                </a:lnTo>
                <a:close/>
                <a:moveTo>
                  <a:pt x="5224" y="6356"/>
                </a:moveTo>
                <a:cubicBezTo>
                  <a:pt x="5224" y="5694"/>
                  <a:pt x="5224" y="5694"/>
                  <a:pt x="5224" y="5694"/>
                </a:cubicBezTo>
                <a:cubicBezTo>
                  <a:pt x="5511" y="5528"/>
                  <a:pt x="5511" y="5528"/>
                  <a:pt x="5511" y="5528"/>
                </a:cubicBezTo>
                <a:cubicBezTo>
                  <a:pt x="5511" y="6192"/>
                  <a:pt x="5511" y="6192"/>
                  <a:pt x="5511" y="6192"/>
                </a:cubicBezTo>
                <a:lnTo>
                  <a:pt x="5224" y="6356"/>
                </a:lnTo>
                <a:close/>
                <a:moveTo>
                  <a:pt x="5222" y="5689"/>
                </a:moveTo>
                <a:cubicBezTo>
                  <a:pt x="4935" y="5524"/>
                  <a:pt x="4935" y="5524"/>
                  <a:pt x="4935" y="5524"/>
                </a:cubicBezTo>
                <a:cubicBezTo>
                  <a:pt x="4935" y="5200"/>
                  <a:pt x="4935" y="5200"/>
                  <a:pt x="4935" y="5200"/>
                </a:cubicBezTo>
                <a:cubicBezTo>
                  <a:pt x="5506" y="5525"/>
                  <a:pt x="5506" y="5525"/>
                  <a:pt x="5506" y="5525"/>
                </a:cubicBezTo>
                <a:lnTo>
                  <a:pt x="5222" y="5689"/>
                </a:lnTo>
                <a:close/>
                <a:moveTo>
                  <a:pt x="5219" y="6355"/>
                </a:moveTo>
                <a:cubicBezTo>
                  <a:pt x="4935" y="6191"/>
                  <a:pt x="4935" y="6191"/>
                  <a:pt x="4935" y="6191"/>
                </a:cubicBezTo>
                <a:cubicBezTo>
                  <a:pt x="4935" y="5530"/>
                  <a:pt x="4935" y="5530"/>
                  <a:pt x="4935" y="5530"/>
                </a:cubicBezTo>
                <a:cubicBezTo>
                  <a:pt x="5219" y="5694"/>
                  <a:pt x="5219" y="5694"/>
                  <a:pt x="5219" y="5694"/>
                </a:cubicBezTo>
                <a:lnTo>
                  <a:pt x="5219" y="6355"/>
                </a:lnTo>
                <a:close/>
                <a:moveTo>
                  <a:pt x="4642" y="6695"/>
                </a:moveTo>
                <a:cubicBezTo>
                  <a:pt x="4357" y="6530"/>
                  <a:pt x="4357" y="6530"/>
                  <a:pt x="4357" y="6530"/>
                </a:cubicBezTo>
                <a:cubicBezTo>
                  <a:pt x="4930" y="6199"/>
                  <a:pt x="4930" y="6199"/>
                  <a:pt x="4930" y="6199"/>
                </a:cubicBezTo>
                <a:cubicBezTo>
                  <a:pt x="5214" y="6364"/>
                  <a:pt x="5214" y="6364"/>
                  <a:pt x="5214" y="6364"/>
                </a:cubicBezTo>
                <a:lnTo>
                  <a:pt x="4642" y="6695"/>
                </a:lnTo>
                <a:close/>
                <a:moveTo>
                  <a:pt x="4640" y="7315"/>
                </a:moveTo>
                <a:cubicBezTo>
                  <a:pt x="4624" y="7316"/>
                  <a:pt x="4610" y="7324"/>
                  <a:pt x="4600" y="7335"/>
                </a:cubicBezTo>
                <a:cubicBezTo>
                  <a:pt x="4068" y="7030"/>
                  <a:pt x="4068" y="7030"/>
                  <a:pt x="4068" y="7030"/>
                </a:cubicBezTo>
                <a:cubicBezTo>
                  <a:pt x="4068" y="6369"/>
                  <a:pt x="4068" y="6369"/>
                  <a:pt x="4068" y="6369"/>
                </a:cubicBezTo>
                <a:cubicBezTo>
                  <a:pt x="4351" y="6532"/>
                  <a:pt x="4351" y="6532"/>
                  <a:pt x="4351" y="6532"/>
                </a:cubicBezTo>
                <a:cubicBezTo>
                  <a:pt x="4351" y="6534"/>
                  <a:pt x="4351" y="6534"/>
                  <a:pt x="4351" y="6534"/>
                </a:cubicBezTo>
                <a:cubicBezTo>
                  <a:pt x="4352" y="6533"/>
                  <a:pt x="4352" y="6533"/>
                  <a:pt x="4352" y="6533"/>
                </a:cubicBezTo>
                <a:cubicBezTo>
                  <a:pt x="4640" y="6700"/>
                  <a:pt x="4640" y="6700"/>
                  <a:pt x="4640" y="6700"/>
                </a:cubicBezTo>
                <a:lnTo>
                  <a:pt x="4640" y="7315"/>
                </a:lnTo>
                <a:close/>
                <a:moveTo>
                  <a:pt x="4065" y="6357"/>
                </a:moveTo>
                <a:cubicBezTo>
                  <a:pt x="4064" y="5752"/>
                  <a:pt x="4064" y="5752"/>
                  <a:pt x="4064" y="5752"/>
                </a:cubicBezTo>
                <a:cubicBezTo>
                  <a:pt x="4095" y="5751"/>
                  <a:pt x="4120" y="5725"/>
                  <a:pt x="4120" y="5694"/>
                </a:cubicBezTo>
                <a:cubicBezTo>
                  <a:pt x="4120" y="5685"/>
                  <a:pt x="4118" y="5675"/>
                  <a:pt x="4113" y="5667"/>
                </a:cubicBezTo>
                <a:cubicBezTo>
                  <a:pt x="4351" y="5530"/>
                  <a:pt x="4351" y="5530"/>
                  <a:pt x="4351" y="5530"/>
                </a:cubicBezTo>
                <a:cubicBezTo>
                  <a:pt x="4351" y="6192"/>
                  <a:pt x="4351" y="6192"/>
                  <a:pt x="4351" y="6192"/>
                </a:cubicBezTo>
                <a:lnTo>
                  <a:pt x="4065" y="6357"/>
                </a:lnTo>
                <a:close/>
                <a:moveTo>
                  <a:pt x="4062" y="5636"/>
                </a:moveTo>
                <a:cubicBezTo>
                  <a:pt x="4041" y="5636"/>
                  <a:pt x="4023" y="5647"/>
                  <a:pt x="4013" y="5663"/>
                </a:cubicBezTo>
                <a:cubicBezTo>
                  <a:pt x="3532" y="5384"/>
                  <a:pt x="3532" y="5384"/>
                  <a:pt x="3532" y="5384"/>
                </a:cubicBezTo>
                <a:cubicBezTo>
                  <a:pt x="3535" y="5377"/>
                  <a:pt x="3537" y="5370"/>
                  <a:pt x="3537" y="5362"/>
                </a:cubicBezTo>
                <a:cubicBezTo>
                  <a:pt x="3537" y="5353"/>
                  <a:pt x="3535" y="5345"/>
                  <a:pt x="3531" y="5338"/>
                </a:cubicBezTo>
                <a:cubicBezTo>
                  <a:pt x="3777" y="5196"/>
                  <a:pt x="3777" y="5196"/>
                  <a:pt x="3777" y="5196"/>
                </a:cubicBezTo>
                <a:cubicBezTo>
                  <a:pt x="4349" y="5526"/>
                  <a:pt x="4349" y="5526"/>
                  <a:pt x="4349" y="5526"/>
                </a:cubicBezTo>
                <a:cubicBezTo>
                  <a:pt x="4111" y="5663"/>
                  <a:pt x="4111" y="5663"/>
                  <a:pt x="4111" y="5663"/>
                </a:cubicBezTo>
                <a:cubicBezTo>
                  <a:pt x="4101" y="5647"/>
                  <a:pt x="4082" y="5636"/>
                  <a:pt x="4062" y="5636"/>
                </a:cubicBezTo>
                <a:close/>
                <a:moveTo>
                  <a:pt x="4060" y="6356"/>
                </a:moveTo>
                <a:cubicBezTo>
                  <a:pt x="3489" y="6026"/>
                  <a:pt x="3489" y="6026"/>
                  <a:pt x="3489" y="6026"/>
                </a:cubicBezTo>
                <a:cubicBezTo>
                  <a:pt x="3488" y="5415"/>
                  <a:pt x="3488" y="5415"/>
                  <a:pt x="3488" y="5415"/>
                </a:cubicBezTo>
                <a:cubicBezTo>
                  <a:pt x="3506" y="5413"/>
                  <a:pt x="3521" y="5403"/>
                  <a:pt x="3530" y="5389"/>
                </a:cubicBezTo>
                <a:cubicBezTo>
                  <a:pt x="4010" y="5667"/>
                  <a:pt x="4010" y="5667"/>
                  <a:pt x="4010" y="5667"/>
                </a:cubicBezTo>
                <a:cubicBezTo>
                  <a:pt x="4006" y="5675"/>
                  <a:pt x="4004" y="5684"/>
                  <a:pt x="4004" y="5694"/>
                </a:cubicBezTo>
                <a:cubicBezTo>
                  <a:pt x="4004" y="5725"/>
                  <a:pt x="4028" y="5751"/>
                  <a:pt x="4059" y="5752"/>
                </a:cubicBezTo>
                <a:lnTo>
                  <a:pt x="4060" y="6356"/>
                </a:lnTo>
                <a:close/>
                <a:moveTo>
                  <a:pt x="4059" y="7030"/>
                </a:moveTo>
                <a:cubicBezTo>
                  <a:pt x="3485" y="7359"/>
                  <a:pt x="3485" y="7359"/>
                  <a:pt x="3485" y="7359"/>
                </a:cubicBezTo>
                <a:cubicBezTo>
                  <a:pt x="3485" y="6700"/>
                  <a:pt x="3485" y="6700"/>
                  <a:pt x="3485" y="6700"/>
                </a:cubicBezTo>
                <a:cubicBezTo>
                  <a:pt x="4059" y="6368"/>
                  <a:pt x="4059" y="6368"/>
                  <a:pt x="4059" y="6368"/>
                </a:cubicBezTo>
                <a:lnTo>
                  <a:pt x="4059" y="7030"/>
                </a:lnTo>
                <a:close/>
                <a:moveTo>
                  <a:pt x="3196" y="6190"/>
                </a:moveTo>
                <a:cubicBezTo>
                  <a:pt x="3196" y="5528"/>
                  <a:pt x="3196" y="5528"/>
                  <a:pt x="3196" y="5528"/>
                </a:cubicBezTo>
                <a:cubicBezTo>
                  <a:pt x="3437" y="5388"/>
                  <a:pt x="3437" y="5388"/>
                  <a:pt x="3437" y="5388"/>
                </a:cubicBezTo>
                <a:cubicBezTo>
                  <a:pt x="3446" y="5402"/>
                  <a:pt x="3461" y="5413"/>
                  <a:pt x="3478" y="5415"/>
                </a:cubicBezTo>
                <a:cubicBezTo>
                  <a:pt x="3479" y="6026"/>
                  <a:pt x="3479" y="6026"/>
                  <a:pt x="3479" y="6026"/>
                </a:cubicBezTo>
                <a:lnTo>
                  <a:pt x="3196" y="6190"/>
                </a:lnTo>
                <a:close/>
                <a:moveTo>
                  <a:pt x="3196" y="5522"/>
                </a:moveTo>
                <a:cubicBezTo>
                  <a:pt x="3196" y="5200"/>
                  <a:pt x="3196" y="5200"/>
                  <a:pt x="3196" y="5200"/>
                </a:cubicBezTo>
                <a:cubicBezTo>
                  <a:pt x="3436" y="5339"/>
                  <a:pt x="3436" y="5339"/>
                  <a:pt x="3436" y="5339"/>
                </a:cubicBezTo>
                <a:cubicBezTo>
                  <a:pt x="3432" y="5346"/>
                  <a:pt x="3430" y="5353"/>
                  <a:pt x="3430" y="5362"/>
                </a:cubicBezTo>
                <a:cubicBezTo>
                  <a:pt x="3430" y="5369"/>
                  <a:pt x="3432" y="5377"/>
                  <a:pt x="3435" y="5384"/>
                </a:cubicBezTo>
                <a:lnTo>
                  <a:pt x="3196" y="5522"/>
                </a:lnTo>
                <a:close/>
                <a:moveTo>
                  <a:pt x="3196" y="5188"/>
                </a:moveTo>
                <a:cubicBezTo>
                  <a:pt x="2909" y="5022"/>
                  <a:pt x="2909" y="5022"/>
                  <a:pt x="2909" y="5022"/>
                </a:cubicBezTo>
                <a:cubicBezTo>
                  <a:pt x="2909" y="4690"/>
                  <a:pt x="2909" y="4690"/>
                  <a:pt x="2909" y="4690"/>
                </a:cubicBezTo>
                <a:cubicBezTo>
                  <a:pt x="3194" y="4526"/>
                  <a:pt x="3194" y="4526"/>
                  <a:pt x="3194" y="4526"/>
                </a:cubicBezTo>
                <a:cubicBezTo>
                  <a:pt x="3480" y="4693"/>
                  <a:pt x="3480" y="4693"/>
                  <a:pt x="3480" y="4693"/>
                </a:cubicBezTo>
                <a:cubicBezTo>
                  <a:pt x="3480" y="5022"/>
                  <a:pt x="3480" y="5022"/>
                  <a:pt x="3480" y="5022"/>
                </a:cubicBezTo>
                <a:lnTo>
                  <a:pt x="3196" y="5188"/>
                </a:lnTo>
                <a:close/>
                <a:moveTo>
                  <a:pt x="3191" y="6527"/>
                </a:moveTo>
                <a:cubicBezTo>
                  <a:pt x="2912" y="6365"/>
                  <a:pt x="2912" y="6365"/>
                  <a:pt x="2912" y="6365"/>
                </a:cubicBezTo>
                <a:cubicBezTo>
                  <a:pt x="3191" y="6204"/>
                  <a:pt x="3191" y="6204"/>
                  <a:pt x="3191" y="6204"/>
                </a:cubicBezTo>
                <a:lnTo>
                  <a:pt x="3191" y="6527"/>
                </a:lnTo>
                <a:close/>
                <a:moveTo>
                  <a:pt x="2906" y="6358"/>
                </a:moveTo>
                <a:cubicBezTo>
                  <a:pt x="2905" y="5696"/>
                  <a:pt x="2905" y="5696"/>
                  <a:pt x="2905" y="5696"/>
                </a:cubicBezTo>
                <a:cubicBezTo>
                  <a:pt x="3191" y="5530"/>
                  <a:pt x="3191" y="5530"/>
                  <a:pt x="3191" y="5530"/>
                </a:cubicBezTo>
                <a:cubicBezTo>
                  <a:pt x="3191" y="6193"/>
                  <a:pt x="3191" y="6193"/>
                  <a:pt x="3191" y="6193"/>
                </a:cubicBezTo>
                <a:lnTo>
                  <a:pt x="2906" y="6358"/>
                </a:lnTo>
                <a:close/>
                <a:moveTo>
                  <a:pt x="2902" y="5692"/>
                </a:moveTo>
                <a:cubicBezTo>
                  <a:pt x="2617" y="5526"/>
                  <a:pt x="2617" y="5526"/>
                  <a:pt x="2617" y="5526"/>
                </a:cubicBezTo>
                <a:cubicBezTo>
                  <a:pt x="2616" y="5197"/>
                  <a:pt x="2616" y="5197"/>
                  <a:pt x="2616" y="5197"/>
                </a:cubicBezTo>
                <a:cubicBezTo>
                  <a:pt x="2904" y="5030"/>
                  <a:pt x="2904" y="5030"/>
                  <a:pt x="2904" y="5030"/>
                </a:cubicBezTo>
                <a:cubicBezTo>
                  <a:pt x="3191" y="5197"/>
                  <a:pt x="3191" y="5197"/>
                  <a:pt x="3191" y="5197"/>
                </a:cubicBezTo>
                <a:cubicBezTo>
                  <a:pt x="3191" y="5525"/>
                  <a:pt x="3191" y="5525"/>
                  <a:pt x="3191" y="5525"/>
                </a:cubicBezTo>
                <a:lnTo>
                  <a:pt x="2902" y="5692"/>
                </a:lnTo>
                <a:close/>
                <a:moveTo>
                  <a:pt x="2329" y="5689"/>
                </a:moveTo>
                <a:cubicBezTo>
                  <a:pt x="2328" y="5364"/>
                  <a:pt x="2328" y="5364"/>
                  <a:pt x="2328" y="5364"/>
                </a:cubicBezTo>
                <a:cubicBezTo>
                  <a:pt x="2611" y="5528"/>
                  <a:pt x="2611" y="5528"/>
                  <a:pt x="2611" y="5528"/>
                </a:cubicBezTo>
                <a:lnTo>
                  <a:pt x="2329" y="5689"/>
                </a:lnTo>
                <a:close/>
                <a:moveTo>
                  <a:pt x="2332" y="5361"/>
                </a:moveTo>
                <a:cubicBezTo>
                  <a:pt x="2611" y="5200"/>
                  <a:pt x="2611" y="5200"/>
                  <a:pt x="2611" y="5200"/>
                </a:cubicBezTo>
                <a:cubicBezTo>
                  <a:pt x="2612" y="5523"/>
                  <a:pt x="2612" y="5523"/>
                  <a:pt x="2612" y="5523"/>
                </a:cubicBezTo>
                <a:lnTo>
                  <a:pt x="2332" y="5361"/>
                </a:lnTo>
                <a:close/>
                <a:moveTo>
                  <a:pt x="2326" y="5353"/>
                </a:moveTo>
                <a:cubicBezTo>
                  <a:pt x="2326" y="4693"/>
                  <a:pt x="2326" y="4693"/>
                  <a:pt x="2326" y="4693"/>
                </a:cubicBezTo>
                <a:cubicBezTo>
                  <a:pt x="2874" y="4374"/>
                  <a:pt x="2874" y="4374"/>
                  <a:pt x="2874" y="4374"/>
                </a:cubicBezTo>
                <a:cubicBezTo>
                  <a:pt x="2880" y="4383"/>
                  <a:pt x="2889" y="4389"/>
                  <a:pt x="2899" y="4390"/>
                </a:cubicBezTo>
                <a:cubicBezTo>
                  <a:pt x="2899" y="4690"/>
                  <a:pt x="2899" y="4690"/>
                  <a:pt x="2899" y="4690"/>
                </a:cubicBezTo>
                <a:cubicBezTo>
                  <a:pt x="2610" y="4856"/>
                  <a:pt x="2610" y="4856"/>
                  <a:pt x="2610" y="4856"/>
                </a:cubicBezTo>
                <a:cubicBezTo>
                  <a:pt x="2610" y="4857"/>
                  <a:pt x="2610" y="4857"/>
                  <a:pt x="2610" y="4857"/>
                </a:cubicBezTo>
                <a:cubicBezTo>
                  <a:pt x="2611" y="5188"/>
                  <a:pt x="2611" y="5188"/>
                  <a:pt x="2611" y="5188"/>
                </a:cubicBezTo>
                <a:lnTo>
                  <a:pt x="2326" y="5353"/>
                </a:lnTo>
                <a:close/>
                <a:moveTo>
                  <a:pt x="2324" y="4689"/>
                </a:moveTo>
                <a:cubicBezTo>
                  <a:pt x="2038" y="4524"/>
                  <a:pt x="2038" y="4524"/>
                  <a:pt x="2038" y="4524"/>
                </a:cubicBezTo>
                <a:cubicBezTo>
                  <a:pt x="2610" y="4192"/>
                  <a:pt x="2610" y="4192"/>
                  <a:pt x="2610" y="4192"/>
                </a:cubicBezTo>
                <a:cubicBezTo>
                  <a:pt x="2870" y="4344"/>
                  <a:pt x="2870" y="4344"/>
                  <a:pt x="2870" y="4344"/>
                </a:cubicBezTo>
                <a:cubicBezTo>
                  <a:pt x="2869" y="4347"/>
                  <a:pt x="2868" y="4351"/>
                  <a:pt x="2868" y="4355"/>
                </a:cubicBezTo>
                <a:cubicBezTo>
                  <a:pt x="2868" y="4360"/>
                  <a:pt x="2870" y="4365"/>
                  <a:pt x="2872" y="4370"/>
                </a:cubicBezTo>
                <a:lnTo>
                  <a:pt x="2324" y="4689"/>
                </a:lnTo>
                <a:close/>
                <a:moveTo>
                  <a:pt x="1456" y="3520"/>
                </a:moveTo>
                <a:cubicBezTo>
                  <a:pt x="1456" y="3190"/>
                  <a:pt x="1456" y="3190"/>
                  <a:pt x="1456" y="3190"/>
                </a:cubicBezTo>
                <a:cubicBezTo>
                  <a:pt x="1744" y="3023"/>
                  <a:pt x="1744" y="3023"/>
                  <a:pt x="1744" y="3023"/>
                </a:cubicBezTo>
                <a:cubicBezTo>
                  <a:pt x="2291" y="3340"/>
                  <a:pt x="2291" y="3340"/>
                  <a:pt x="2291" y="3340"/>
                </a:cubicBezTo>
                <a:cubicBezTo>
                  <a:pt x="2289" y="3344"/>
                  <a:pt x="2289" y="3348"/>
                  <a:pt x="2289" y="3353"/>
                </a:cubicBezTo>
                <a:cubicBezTo>
                  <a:pt x="2289" y="3358"/>
                  <a:pt x="2290" y="3362"/>
                  <a:pt x="2291" y="3367"/>
                </a:cubicBezTo>
                <a:cubicBezTo>
                  <a:pt x="1743" y="3686"/>
                  <a:pt x="1743" y="3686"/>
                  <a:pt x="1743" y="3686"/>
                </a:cubicBezTo>
                <a:lnTo>
                  <a:pt x="1456" y="3520"/>
                </a:lnTo>
                <a:close/>
                <a:moveTo>
                  <a:pt x="1741" y="3690"/>
                </a:moveTo>
                <a:cubicBezTo>
                  <a:pt x="1741" y="4302"/>
                  <a:pt x="1741" y="4302"/>
                  <a:pt x="1741" y="4302"/>
                </a:cubicBezTo>
                <a:cubicBezTo>
                  <a:pt x="1723" y="4302"/>
                  <a:pt x="1708" y="4311"/>
                  <a:pt x="1699" y="4325"/>
                </a:cubicBezTo>
                <a:cubicBezTo>
                  <a:pt x="1454" y="4184"/>
                  <a:pt x="1454" y="4184"/>
                  <a:pt x="1454" y="4184"/>
                </a:cubicBezTo>
                <a:cubicBezTo>
                  <a:pt x="1456" y="3525"/>
                  <a:pt x="1456" y="3525"/>
                  <a:pt x="1456" y="3525"/>
                </a:cubicBezTo>
                <a:lnTo>
                  <a:pt x="1741" y="3690"/>
                </a:lnTo>
                <a:close/>
                <a:moveTo>
                  <a:pt x="2319" y="4018"/>
                </a:moveTo>
                <a:cubicBezTo>
                  <a:pt x="1788" y="4327"/>
                  <a:pt x="1788" y="4327"/>
                  <a:pt x="1788" y="4327"/>
                </a:cubicBezTo>
                <a:cubicBezTo>
                  <a:pt x="1779" y="4312"/>
                  <a:pt x="1764" y="4303"/>
                  <a:pt x="1746" y="4302"/>
                </a:cubicBezTo>
                <a:cubicBezTo>
                  <a:pt x="1745" y="3690"/>
                  <a:pt x="1745" y="3690"/>
                  <a:pt x="1745" y="3690"/>
                </a:cubicBezTo>
                <a:cubicBezTo>
                  <a:pt x="2294" y="3371"/>
                  <a:pt x="2294" y="3371"/>
                  <a:pt x="2294" y="3371"/>
                </a:cubicBezTo>
                <a:cubicBezTo>
                  <a:pt x="2299" y="3380"/>
                  <a:pt x="2308" y="3386"/>
                  <a:pt x="2319" y="3388"/>
                </a:cubicBezTo>
                <a:lnTo>
                  <a:pt x="2319" y="4018"/>
                </a:lnTo>
                <a:close/>
                <a:moveTo>
                  <a:pt x="2295" y="3332"/>
                </a:moveTo>
                <a:cubicBezTo>
                  <a:pt x="1749" y="3014"/>
                  <a:pt x="1749" y="3014"/>
                  <a:pt x="1749" y="3014"/>
                </a:cubicBezTo>
                <a:cubicBezTo>
                  <a:pt x="1749" y="2356"/>
                  <a:pt x="1749" y="2356"/>
                  <a:pt x="1749" y="2356"/>
                </a:cubicBezTo>
                <a:cubicBezTo>
                  <a:pt x="2320" y="2686"/>
                  <a:pt x="2320" y="2686"/>
                  <a:pt x="2320" y="2686"/>
                </a:cubicBezTo>
                <a:cubicBezTo>
                  <a:pt x="2320" y="3317"/>
                  <a:pt x="2320" y="3317"/>
                  <a:pt x="2320" y="3317"/>
                </a:cubicBezTo>
                <a:cubicBezTo>
                  <a:pt x="2310" y="3318"/>
                  <a:pt x="2301" y="3324"/>
                  <a:pt x="2295" y="3332"/>
                </a:cubicBezTo>
                <a:close/>
                <a:moveTo>
                  <a:pt x="1745" y="1681"/>
                </a:moveTo>
                <a:cubicBezTo>
                  <a:pt x="2029" y="1518"/>
                  <a:pt x="2029" y="1518"/>
                  <a:pt x="2029" y="1518"/>
                </a:cubicBezTo>
                <a:cubicBezTo>
                  <a:pt x="2031" y="2179"/>
                  <a:pt x="2031" y="2179"/>
                  <a:pt x="2031" y="2179"/>
                </a:cubicBezTo>
                <a:cubicBezTo>
                  <a:pt x="1745" y="2344"/>
                  <a:pt x="1745" y="2344"/>
                  <a:pt x="1745" y="2344"/>
                </a:cubicBezTo>
                <a:lnTo>
                  <a:pt x="1745" y="1681"/>
                </a:lnTo>
                <a:close/>
                <a:moveTo>
                  <a:pt x="2035" y="2187"/>
                </a:moveTo>
                <a:cubicBezTo>
                  <a:pt x="2610" y="2515"/>
                  <a:pt x="2610" y="2515"/>
                  <a:pt x="2610" y="2515"/>
                </a:cubicBezTo>
                <a:cubicBezTo>
                  <a:pt x="2323" y="2682"/>
                  <a:pt x="2323" y="2682"/>
                  <a:pt x="2323" y="2682"/>
                </a:cubicBezTo>
                <a:cubicBezTo>
                  <a:pt x="1751" y="2352"/>
                  <a:pt x="1751" y="2352"/>
                  <a:pt x="1751" y="2352"/>
                </a:cubicBezTo>
                <a:lnTo>
                  <a:pt x="2035" y="2187"/>
                </a:lnTo>
                <a:close/>
                <a:moveTo>
                  <a:pt x="2612" y="2520"/>
                </a:moveTo>
                <a:cubicBezTo>
                  <a:pt x="2611" y="3182"/>
                  <a:pt x="2611" y="3182"/>
                  <a:pt x="2611" y="3182"/>
                </a:cubicBezTo>
                <a:cubicBezTo>
                  <a:pt x="2353" y="3332"/>
                  <a:pt x="2353" y="3332"/>
                  <a:pt x="2353" y="3332"/>
                </a:cubicBezTo>
                <a:cubicBezTo>
                  <a:pt x="2347" y="3323"/>
                  <a:pt x="2337" y="3317"/>
                  <a:pt x="2325" y="3317"/>
                </a:cubicBezTo>
                <a:cubicBezTo>
                  <a:pt x="2325" y="2686"/>
                  <a:pt x="2325" y="2686"/>
                  <a:pt x="2325" y="2686"/>
                </a:cubicBezTo>
                <a:lnTo>
                  <a:pt x="2612" y="2520"/>
                </a:lnTo>
                <a:close/>
                <a:moveTo>
                  <a:pt x="2360" y="3353"/>
                </a:moveTo>
                <a:cubicBezTo>
                  <a:pt x="2360" y="3348"/>
                  <a:pt x="2359" y="3344"/>
                  <a:pt x="2358" y="3340"/>
                </a:cubicBezTo>
                <a:cubicBezTo>
                  <a:pt x="2611" y="3194"/>
                  <a:pt x="2611" y="3194"/>
                  <a:pt x="2611" y="3194"/>
                </a:cubicBezTo>
                <a:cubicBezTo>
                  <a:pt x="2611" y="3504"/>
                  <a:pt x="2611" y="3504"/>
                  <a:pt x="2611" y="3504"/>
                </a:cubicBezTo>
                <a:cubicBezTo>
                  <a:pt x="2611" y="3516"/>
                  <a:pt x="2611" y="3516"/>
                  <a:pt x="2611" y="3516"/>
                </a:cubicBezTo>
                <a:cubicBezTo>
                  <a:pt x="2357" y="3368"/>
                  <a:pt x="2357" y="3368"/>
                  <a:pt x="2357" y="3368"/>
                </a:cubicBezTo>
                <a:cubicBezTo>
                  <a:pt x="2359" y="3363"/>
                  <a:pt x="2360" y="3358"/>
                  <a:pt x="2360" y="3353"/>
                </a:cubicBezTo>
                <a:close/>
                <a:moveTo>
                  <a:pt x="2611" y="4182"/>
                </a:moveTo>
                <a:cubicBezTo>
                  <a:pt x="2329" y="4018"/>
                  <a:pt x="2329" y="4018"/>
                  <a:pt x="2329" y="4018"/>
                </a:cubicBezTo>
                <a:cubicBezTo>
                  <a:pt x="2329" y="3388"/>
                  <a:pt x="2329" y="3388"/>
                  <a:pt x="2329" y="3388"/>
                </a:cubicBezTo>
                <a:cubicBezTo>
                  <a:pt x="2340" y="3386"/>
                  <a:pt x="2349" y="3381"/>
                  <a:pt x="2354" y="3372"/>
                </a:cubicBezTo>
                <a:cubicBezTo>
                  <a:pt x="2611" y="3521"/>
                  <a:pt x="2611" y="3521"/>
                  <a:pt x="2611" y="3521"/>
                </a:cubicBezTo>
                <a:lnTo>
                  <a:pt x="2611" y="4182"/>
                </a:lnTo>
                <a:close/>
                <a:moveTo>
                  <a:pt x="2033" y="4521"/>
                </a:moveTo>
                <a:cubicBezTo>
                  <a:pt x="1789" y="4381"/>
                  <a:pt x="1789" y="4381"/>
                  <a:pt x="1789" y="4381"/>
                </a:cubicBezTo>
                <a:cubicBezTo>
                  <a:pt x="1794" y="4373"/>
                  <a:pt x="1796" y="4364"/>
                  <a:pt x="1796" y="4355"/>
                </a:cubicBezTo>
                <a:cubicBezTo>
                  <a:pt x="1796" y="4348"/>
                  <a:pt x="1795" y="4341"/>
                  <a:pt x="1793" y="4335"/>
                </a:cubicBezTo>
                <a:cubicBezTo>
                  <a:pt x="2324" y="4026"/>
                  <a:pt x="2324" y="4026"/>
                  <a:pt x="2324" y="4026"/>
                </a:cubicBezTo>
                <a:cubicBezTo>
                  <a:pt x="2605" y="4189"/>
                  <a:pt x="2605" y="4189"/>
                  <a:pt x="2605" y="4189"/>
                </a:cubicBezTo>
                <a:lnTo>
                  <a:pt x="2033" y="4521"/>
                </a:lnTo>
                <a:close/>
                <a:moveTo>
                  <a:pt x="2032" y="4527"/>
                </a:moveTo>
                <a:cubicBezTo>
                  <a:pt x="2031" y="5185"/>
                  <a:pt x="2031" y="5185"/>
                  <a:pt x="2031" y="5185"/>
                </a:cubicBezTo>
                <a:cubicBezTo>
                  <a:pt x="1777" y="5038"/>
                  <a:pt x="1777" y="5038"/>
                  <a:pt x="1777" y="5038"/>
                </a:cubicBezTo>
                <a:cubicBezTo>
                  <a:pt x="1778" y="5034"/>
                  <a:pt x="1779" y="5031"/>
                  <a:pt x="1779" y="5027"/>
                </a:cubicBezTo>
                <a:cubicBezTo>
                  <a:pt x="1779" y="5010"/>
                  <a:pt x="1766" y="4995"/>
                  <a:pt x="1750" y="4992"/>
                </a:cubicBezTo>
                <a:cubicBezTo>
                  <a:pt x="1750" y="4408"/>
                  <a:pt x="1750" y="4408"/>
                  <a:pt x="1750" y="4408"/>
                </a:cubicBezTo>
                <a:cubicBezTo>
                  <a:pt x="1765" y="4406"/>
                  <a:pt x="1778" y="4397"/>
                  <a:pt x="1787" y="4385"/>
                </a:cubicBezTo>
                <a:lnTo>
                  <a:pt x="2032" y="4527"/>
                </a:lnTo>
                <a:close/>
                <a:moveTo>
                  <a:pt x="2025" y="5193"/>
                </a:moveTo>
                <a:cubicBezTo>
                  <a:pt x="1454" y="5526"/>
                  <a:pt x="1454" y="5526"/>
                  <a:pt x="1454" y="5526"/>
                </a:cubicBezTo>
                <a:cubicBezTo>
                  <a:pt x="1172" y="5363"/>
                  <a:pt x="1172" y="5363"/>
                  <a:pt x="1172" y="5363"/>
                </a:cubicBezTo>
                <a:cubicBezTo>
                  <a:pt x="1714" y="5048"/>
                  <a:pt x="1714" y="5048"/>
                  <a:pt x="1714" y="5048"/>
                </a:cubicBezTo>
                <a:cubicBezTo>
                  <a:pt x="1720" y="5057"/>
                  <a:pt x="1731" y="5063"/>
                  <a:pt x="1743" y="5063"/>
                </a:cubicBezTo>
                <a:cubicBezTo>
                  <a:pt x="1756" y="5063"/>
                  <a:pt x="1767" y="5057"/>
                  <a:pt x="1773" y="5047"/>
                </a:cubicBezTo>
                <a:lnTo>
                  <a:pt x="2025" y="5193"/>
                </a:lnTo>
                <a:close/>
                <a:moveTo>
                  <a:pt x="1453" y="6190"/>
                </a:moveTo>
                <a:cubicBezTo>
                  <a:pt x="1170" y="6026"/>
                  <a:pt x="1170" y="6026"/>
                  <a:pt x="1170" y="6026"/>
                </a:cubicBezTo>
                <a:cubicBezTo>
                  <a:pt x="1170" y="5368"/>
                  <a:pt x="1170" y="5368"/>
                  <a:pt x="1170" y="5368"/>
                </a:cubicBezTo>
                <a:cubicBezTo>
                  <a:pt x="1452" y="5530"/>
                  <a:pt x="1452" y="5530"/>
                  <a:pt x="1452" y="5530"/>
                </a:cubicBezTo>
                <a:lnTo>
                  <a:pt x="1453" y="6190"/>
                </a:lnTo>
                <a:close/>
                <a:moveTo>
                  <a:pt x="1167" y="5355"/>
                </a:moveTo>
                <a:cubicBezTo>
                  <a:pt x="1167" y="4749"/>
                  <a:pt x="1167" y="4749"/>
                  <a:pt x="1167" y="4749"/>
                </a:cubicBezTo>
                <a:cubicBezTo>
                  <a:pt x="1198" y="4748"/>
                  <a:pt x="1223" y="4723"/>
                  <a:pt x="1223" y="4691"/>
                </a:cubicBezTo>
                <a:cubicBezTo>
                  <a:pt x="1223" y="4681"/>
                  <a:pt x="1221" y="4672"/>
                  <a:pt x="1217" y="4664"/>
                </a:cubicBezTo>
                <a:cubicBezTo>
                  <a:pt x="1700" y="4386"/>
                  <a:pt x="1700" y="4386"/>
                  <a:pt x="1700" y="4386"/>
                </a:cubicBezTo>
                <a:cubicBezTo>
                  <a:pt x="1709" y="4398"/>
                  <a:pt x="1723" y="4407"/>
                  <a:pt x="1740" y="4408"/>
                </a:cubicBezTo>
                <a:cubicBezTo>
                  <a:pt x="1740" y="4992"/>
                  <a:pt x="1740" y="4992"/>
                  <a:pt x="1740" y="4992"/>
                </a:cubicBezTo>
                <a:cubicBezTo>
                  <a:pt x="1722" y="4994"/>
                  <a:pt x="1707" y="5009"/>
                  <a:pt x="1707" y="5027"/>
                </a:cubicBezTo>
                <a:cubicBezTo>
                  <a:pt x="1707" y="5032"/>
                  <a:pt x="1708" y="5036"/>
                  <a:pt x="1709" y="5039"/>
                </a:cubicBezTo>
                <a:lnTo>
                  <a:pt x="1167" y="5355"/>
                </a:lnTo>
                <a:close/>
                <a:moveTo>
                  <a:pt x="1165" y="4633"/>
                </a:moveTo>
                <a:cubicBezTo>
                  <a:pt x="1144" y="4633"/>
                  <a:pt x="1126" y="4644"/>
                  <a:pt x="1115" y="4661"/>
                </a:cubicBezTo>
                <a:cubicBezTo>
                  <a:pt x="878" y="4524"/>
                  <a:pt x="878" y="4524"/>
                  <a:pt x="878" y="4524"/>
                </a:cubicBezTo>
                <a:cubicBezTo>
                  <a:pt x="1449" y="4193"/>
                  <a:pt x="1449" y="4193"/>
                  <a:pt x="1449" y="4193"/>
                </a:cubicBezTo>
                <a:cubicBezTo>
                  <a:pt x="1694" y="4334"/>
                  <a:pt x="1694" y="4334"/>
                  <a:pt x="1694" y="4334"/>
                </a:cubicBezTo>
                <a:cubicBezTo>
                  <a:pt x="1691" y="4340"/>
                  <a:pt x="1690" y="4347"/>
                  <a:pt x="1690" y="4355"/>
                </a:cubicBezTo>
                <a:cubicBezTo>
                  <a:pt x="1690" y="4365"/>
                  <a:pt x="1692" y="4374"/>
                  <a:pt x="1697" y="4382"/>
                </a:cubicBezTo>
                <a:cubicBezTo>
                  <a:pt x="1214" y="4660"/>
                  <a:pt x="1214" y="4660"/>
                  <a:pt x="1214" y="4660"/>
                </a:cubicBezTo>
                <a:cubicBezTo>
                  <a:pt x="1204" y="4644"/>
                  <a:pt x="1186" y="4633"/>
                  <a:pt x="1165" y="4633"/>
                </a:cubicBezTo>
                <a:close/>
                <a:moveTo>
                  <a:pt x="1451" y="3517"/>
                </a:moveTo>
                <a:cubicBezTo>
                  <a:pt x="1172" y="3356"/>
                  <a:pt x="1172" y="3356"/>
                  <a:pt x="1172" y="3356"/>
                </a:cubicBezTo>
                <a:cubicBezTo>
                  <a:pt x="1452" y="3193"/>
                  <a:pt x="1452" y="3193"/>
                  <a:pt x="1452" y="3193"/>
                </a:cubicBezTo>
                <a:lnTo>
                  <a:pt x="1451" y="3517"/>
                </a:lnTo>
                <a:close/>
                <a:moveTo>
                  <a:pt x="1170" y="4021"/>
                </a:moveTo>
                <a:cubicBezTo>
                  <a:pt x="1169" y="3360"/>
                  <a:pt x="1169" y="3360"/>
                  <a:pt x="1169" y="3360"/>
                </a:cubicBezTo>
                <a:cubicBezTo>
                  <a:pt x="1451" y="3523"/>
                  <a:pt x="1451" y="3523"/>
                  <a:pt x="1451" y="3523"/>
                </a:cubicBezTo>
                <a:cubicBezTo>
                  <a:pt x="1449" y="4181"/>
                  <a:pt x="1449" y="4181"/>
                  <a:pt x="1449" y="4181"/>
                </a:cubicBezTo>
                <a:lnTo>
                  <a:pt x="1170" y="4021"/>
                </a:lnTo>
                <a:close/>
                <a:moveTo>
                  <a:pt x="1166" y="3348"/>
                </a:moveTo>
                <a:cubicBezTo>
                  <a:pt x="1166" y="3020"/>
                  <a:pt x="1166" y="3020"/>
                  <a:pt x="1166" y="3020"/>
                </a:cubicBezTo>
                <a:cubicBezTo>
                  <a:pt x="1447" y="3184"/>
                  <a:pt x="1447" y="3184"/>
                  <a:pt x="1447" y="3184"/>
                </a:cubicBezTo>
                <a:lnTo>
                  <a:pt x="1166" y="3348"/>
                </a:lnTo>
                <a:close/>
                <a:moveTo>
                  <a:pt x="1166" y="3014"/>
                </a:moveTo>
                <a:cubicBezTo>
                  <a:pt x="1166" y="2744"/>
                  <a:pt x="1166" y="2744"/>
                  <a:pt x="1166" y="2744"/>
                </a:cubicBezTo>
                <a:cubicBezTo>
                  <a:pt x="1197" y="2743"/>
                  <a:pt x="1222" y="2717"/>
                  <a:pt x="1222" y="2686"/>
                </a:cubicBezTo>
                <a:cubicBezTo>
                  <a:pt x="1222" y="2675"/>
                  <a:pt x="1220" y="2666"/>
                  <a:pt x="1215" y="2658"/>
                </a:cubicBezTo>
                <a:cubicBezTo>
                  <a:pt x="1739" y="2355"/>
                  <a:pt x="1739" y="2355"/>
                  <a:pt x="1739" y="2355"/>
                </a:cubicBezTo>
                <a:cubicBezTo>
                  <a:pt x="1739" y="3014"/>
                  <a:pt x="1739" y="3014"/>
                  <a:pt x="1739" y="3014"/>
                </a:cubicBezTo>
                <a:cubicBezTo>
                  <a:pt x="1452" y="3181"/>
                  <a:pt x="1452" y="3181"/>
                  <a:pt x="1452" y="3181"/>
                </a:cubicBezTo>
                <a:lnTo>
                  <a:pt x="1166" y="3014"/>
                </a:lnTo>
                <a:close/>
                <a:moveTo>
                  <a:pt x="1457" y="1183"/>
                </a:moveTo>
                <a:cubicBezTo>
                  <a:pt x="2026" y="1514"/>
                  <a:pt x="2026" y="1514"/>
                  <a:pt x="2026" y="1514"/>
                </a:cubicBezTo>
                <a:cubicBezTo>
                  <a:pt x="1741" y="1678"/>
                  <a:pt x="1741" y="1678"/>
                  <a:pt x="1741" y="1678"/>
                </a:cubicBezTo>
                <a:cubicBezTo>
                  <a:pt x="1741" y="2343"/>
                  <a:pt x="1741" y="2343"/>
                  <a:pt x="1741" y="2343"/>
                </a:cubicBezTo>
                <a:cubicBezTo>
                  <a:pt x="1169" y="2013"/>
                  <a:pt x="1169" y="2013"/>
                  <a:pt x="1169" y="2013"/>
                </a:cubicBezTo>
                <a:cubicBezTo>
                  <a:pt x="1169" y="1348"/>
                  <a:pt x="1169" y="1348"/>
                  <a:pt x="1169" y="1348"/>
                </a:cubicBezTo>
                <a:lnTo>
                  <a:pt x="1457" y="1183"/>
                </a:lnTo>
                <a:close/>
                <a:moveTo>
                  <a:pt x="2315" y="1347"/>
                </a:moveTo>
                <a:cubicBezTo>
                  <a:pt x="2031" y="1511"/>
                  <a:pt x="2031" y="1511"/>
                  <a:pt x="2031" y="1511"/>
                </a:cubicBezTo>
                <a:cubicBezTo>
                  <a:pt x="1462" y="1180"/>
                  <a:pt x="1462" y="1180"/>
                  <a:pt x="1462" y="1180"/>
                </a:cubicBezTo>
                <a:cubicBezTo>
                  <a:pt x="1744" y="1017"/>
                  <a:pt x="1744" y="1017"/>
                  <a:pt x="1744" y="1017"/>
                </a:cubicBezTo>
                <a:lnTo>
                  <a:pt x="2315" y="1347"/>
                </a:lnTo>
                <a:close/>
                <a:moveTo>
                  <a:pt x="2319" y="2012"/>
                </a:moveTo>
                <a:cubicBezTo>
                  <a:pt x="2036" y="2176"/>
                  <a:pt x="2036" y="2176"/>
                  <a:pt x="2036" y="2176"/>
                </a:cubicBezTo>
                <a:cubicBezTo>
                  <a:pt x="2034" y="1515"/>
                  <a:pt x="2034" y="1515"/>
                  <a:pt x="2034" y="1515"/>
                </a:cubicBezTo>
                <a:cubicBezTo>
                  <a:pt x="2318" y="1352"/>
                  <a:pt x="2318" y="1352"/>
                  <a:pt x="2318" y="1352"/>
                </a:cubicBezTo>
                <a:lnTo>
                  <a:pt x="2319" y="2012"/>
                </a:lnTo>
                <a:close/>
                <a:moveTo>
                  <a:pt x="2324" y="2020"/>
                </a:moveTo>
                <a:cubicBezTo>
                  <a:pt x="2854" y="2327"/>
                  <a:pt x="2854" y="2327"/>
                  <a:pt x="2854" y="2327"/>
                </a:cubicBezTo>
                <a:cubicBezTo>
                  <a:pt x="2851" y="2333"/>
                  <a:pt x="2849" y="2340"/>
                  <a:pt x="2849" y="2348"/>
                </a:cubicBezTo>
                <a:cubicBezTo>
                  <a:pt x="2849" y="2357"/>
                  <a:pt x="2851" y="2366"/>
                  <a:pt x="2856" y="2373"/>
                </a:cubicBezTo>
                <a:cubicBezTo>
                  <a:pt x="2615" y="2513"/>
                  <a:pt x="2615" y="2513"/>
                  <a:pt x="2615" y="2513"/>
                </a:cubicBezTo>
                <a:cubicBezTo>
                  <a:pt x="2040" y="2185"/>
                  <a:pt x="2040" y="2185"/>
                  <a:pt x="2040" y="2185"/>
                </a:cubicBezTo>
                <a:lnTo>
                  <a:pt x="2324" y="2020"/>
                </a:lnTo>
                <a:close/>
                <a:moveTo>
                  <a:pt x="2613" y="1511"/>
                </a:moveTo>
                <a:cubicBezTo>
                  <a:pt x="2330" y="1347"/>
                  <a:pt x="2330" y="1347"/>
                  <a:pt x="2330" y="1347"/>
                </a:cubicBezTo>
                <a:cubicBezTo>
                  <a:pt x="2611" y="1186"/>
                  <a:pt x="2611" y="1186"/>
                  <a:pt x="2611" y="1186"/>
                </a:cubicBezTo>
                <a:lnTo>
                  <a:pt x="2613" y="1511"/>
                </a:lnTo>
                <a:close/>
                <a:moveTo>
                  <a:pt x="2615" y="1847"/>
                </a:moveTo>
                <a:cubicBezTo>
                  <a:pt x="2616" y="1848"/>
                  <a:pt x="2616" y="1848"/>
                  <a:pt x="2616" y="1848"/>
                </a:cubicBezTo>
                <a:cubicBezTo>
                  <a:pt x="2900" y="2013"/>
                  <a:pt x="2900" y="2013"/>
                  <a:pt x="2900" y="2013"/>
                </a:cubicBezTo>
                <a:cubicBezTo>
                  <a:pt x="2901" y="2295"/>
                  <a:pt x="2901" y="2295"/>
                  <a:pt x="2901" y="2295"/>
                </a:cubicBezTo>
                <a:cubicBezTo>
                  <a:pt x="2883" y="2295"/>
                  <a:pt x="2868" y="2304"/>
                  <a:pt x="2858" y="2318"/>
                </a:cubicBezTo>
                <a:cubicBezTo>
                  <a:pt x="2329" y="2012"/>
                  <a:pt x="2329" y="2012"/>
                  <a:pt x="2329" y="2012"/>
                </a:cubicBezTo>
                <a:cubicBezTo>
                  <a:pt x="2328" y="1352"/>
                  <a:pt x="2328" y="1352"/>
                  <a:pt x="2328" y="1352"/>
                </a:cubicBezTo>
                <a:cubicBezTo>
                  <a:pt x="2613" y="1516"/>
                  <a:pt x="2613" y="1516"/>
                  <a:pt x="2613" y="1516"/>
                </a:cubicBezTo>
                <a:lnTo>
                  <a:pt x="2615" y="1847"/>
                </a:lnTo>
                <a:close/>
                <a:moveTo>
                  <a:pt x="2846" y="1680"/>
                </a:moveTo>
                <a:cubicBezTo>
                  <a:pt x="2846" y="1711"/>
                  <a:pt x="2870" y="1736"/>
                  <a:pt x="2900" y="1738"/>
                </a:cubicBezTo>
                <a:cubicBezTo>
                  <a:pt x="2900" y="2007"/>
                  <a:pt x="2900" y="2007"/>
                  <a:pt x="2900" y="2007"/>
                </a:cubicBezTo>
                <a:cubicBezTo>
                  <a:pt x="2620" y="1844"/>
                  <a:pt x="2620" y="1844"/>
                  <a:pt x="2620" y="1844"/>
                </a:cubicBezTo>
                <a:cubicBezTo>
                  <a:pt x="2618" y="1519"/>
                  <a:pt x="2618" y="1519"/>
                  <a:pt x="2618" y="1519"/>
                </a:cubicBezTo>
                <a:cubicBezTo>
                  <a:pt x="2852" y="1654"/>
                  <a:pt x="2852" y="1654"/>
                  <a:pt x="2852" y="1654"/>
                </a:cubicBezTo>
                <a:cubicBezTo>
                  <a:pt x="2848" y="1662"/>
                  <a:pt x="2846" y="1671"/>
                  <a:pt x="2846" y="1680"/>
                </a:cubicBezTo>
                <a:close/>
                <a:moveTo>
                  <a:pt x="3475" y="1347"/>
                </a:moveTo>
                <a:cubicBezTo>
                  <a:pt x="2953" y="1649"/>
                  <a:pt x="2953" y="1649"/>
                  <a:pt x="2953" y="1649"/>
                </a:cubicBezTo>
                <a:cubicBezTo>
                  <a:pt x="2942" y="1633"/>
                  <a:pt x="2924" y="1622"/>
                  <a:pt x="2904" y="1622"/>
                </a:cubicBezTo>
                <a:cubicBezTo>
                  <a:pt x="2883" y="1622"/>
                  <a:pt x="2865" y="1633"/>
                  <a:pt x="2854" y="1650"/>
                </a:cubicBezTo>
                <a:cubicBezTo>
                  <a:pt x="2618" y="1513"/>
                  <a:pt x="2618" y="1513"/>
                  <a:pt x="2618" y="1513"/>
                </a:cubicBezTo>
                <a:cubicBezTo>
                  <a:pt x="2616" y="1183"/>
                  <a:pt x="2616" y="1183"/>
                  <a:pt x="2616" y="1183"/>
                </a:cubicBezTo>
                <a:cubicBezTo>
                  <a:pt x="2876" y="1033"/>
                  <a:pt x="2876" y="1033"/>
                  <a:pt x="2876" y="1033"/>
                </a:cubicBezTo>
                <a:cubicBezTo>
                  <a:pt x="2882" y="1042"/>
                  <a:pt x="2892" y="1048"/>
                  <a:pt x="2904" y="1048"/>
                </a:cubicBezTo>
                <a:cubicBezTo>
                  <a:pt x="2915" y="1048"/>
                  <a:pt x="2925" y="1042"/>
                  <a:pt x="2932" y="1034"/>
                </a:cubicBezTo>
                <a:lnTo>
                  <a:pt x="3475" y="1347"/>
                </a:lnTo>
                <a:close/>
                <a:moveTo>
                  <a:pt x="3479" y="2012"/>
                </a:moveTo>
                <a:cubicBezTo>
                  <a:pt x="3193" y="2177"/>
                  <a:pt x="3193" y="2177"/>
                  <a:pt x="3193" y="2177"/>
                </a:cubicBezTo>
                <a:cubicBezTo>
                  <a:pt x="2905" y="2010"/>
                  <a:pt x="2905" y="2010"/>
                  <a:pt x="2905" y="2010"/>
                </a:cubicBezTo>
                <a:cubicBezTo>
                  <a:pt x="2905" y="1738"/>
                  <a:pt x="2905" y="1738"/>
                  <a:pt x="2905" y="1738"/>
                </a:cubicBezTo>
                <a:cubicBezTo>
                  <a:pt x="2937" y="1738"/>
                  <a:pt x="2962" y="1712"/>
                  <a:pt x="2962" y="1680"/>
                </a:cubicBezTo>
                <a:cubicBezTo>
                  <a:pt x="2962" y="1670"/>
                  <a:pt x="2960" y="1661"/>
                  <a:pt x="2955" y="1653"/>
                </a:cubicBezTo>
                <a:cubicBezTo>
                  <a:pt x="3478" y="1351"/>
                  <a:pt x="3478" y="1351"/>
                  <a:pt x="3478" y="1351"/>
                </a:cubicBezTo>
                <a:lnTo>
                  <a:pt x="3479" y="2012"/>
                </a:lnTo>
                <a:close/>
                <a:moveTo>
                  <a:pt x="3484" y="2020"/>
                </a:moveTo>
                <a:cubicBezTo>
                  <a:pt x="3768" y="2183"/>
                  <a:pt x="3768" y="2183"/>
                  <a:pt x="3768" y="2183"/>
                </a:cubicBezTo>
                <a:cubicBezTo>
                  <a:pt x="3769" y="2516"/>
                  <a:pt x="3769" y="2516"/>
                  <a:pt x="3769" y="2516"/>
                </a:cubicBezTo>
                <a:cubicBezTo>
                  <a:pt x="3483" y="2681"/>
                  <a:pt x="3483" y="2681"/>
                  <a:pt x="3483" y="2681"/>
                </a:cubicBezTo>
                <a:cubicBezTo>
                  <a:pt x="3197" y="2516"/>
                  <a:pt x="3197" y="2516"/>
                  <a:pt x="3197" y="2516"/>
                </a:cubicBezTo>
                <a:cubicBezTo>
                  <a:pt x="3487" y="2348"/>
                  <a:pt x="3487" y="2348"/>
                  <a:pt x="3487" y="2348"/>
                </a:cubicBezTo>
                <a:cubicBezTo>
                  <a:pt x="3483" y="2345"/>
                  <a:pt x="3483" y="2345"/>
                  <a:pt x="3483" y="2345"/>
                </a:cubicBezTo>
                <a:cubicBezTo>
                  <a:pt x="3203" y="2183"/>
                  <a:pt x="3203" y="2183"/>
                  <a:pt x="3203" y="2183"/>
                </a:cubicBezTo>
                <a:lnTo>
                  <a:pt x="3484" y="2020"/>
                </a:lnTo>
                <a:close/>
                <a:moveTo>
                  <a:pt x="3488" y="1352"/>
                </a:moveTo>
                <a:cubicBezTo>
                  <a:pt x="3767" y="1513"/>
                  <a:pt x="3767" y="1513"/>
                  <a:pt x="3767" y="1513"/>
                </a:cubicBezTo>
                <a:cubicBezTo>
                  <a:pt x="3768" y="2172"/>
                  <a:pt x="3768" y="2172"/>
                  <a:pt x="3768" y="2172"/>
                </a:cubicBezTo>
                <a:cubicBezTo>
                  <a:pt x="3489" y="2012"/>
                  <a:pt x="3489" y="2012"/>
                  <a:pt x="3489" y="2012"/>
                </a:cubicBezTo>
                <a:lnTo>
                  <a:pt x="3488" y="1352"/>
                </a:lnTo>
                <a:close/>
                <a:moveTo>
                  <a:pt x="4063" y="1017"/>
                </a:moveTo>
                <a:cubicBezTo>
                  <a:pt x="4346" y="1179"/>
                  <a:pt x="4346" y="1179"/>
                  <a:pt x="4346" y="1179"/>
                </a:cubicBezTo>
                <a:cubicBezTo>
                  <a:pt x="3769" y="1509"/>
                  <a:pt x="3769" y="1509"/>
                  <a:pt x="3769" y="1509"/>
                </a:cubicBezTo>
                <a:cubicBezTo>
                  <a:pt x="3491" y="1348"/>
                  <a:pt x="3491" y="1348"/>
                  <a:pt x="3491" y="1348"/>
                </a:cubicBezTo>
                <a:lnTo>
                  <a:pt x="4063" y="1017"/>
                </a:lnTo>
                <a:close/>
                <a:moveTo>
                  <a:pt x="5213" y="342"/>
                </a:moveTo>
                <a:cubicBezTo>
                  <a:pt x="4639" y="673"/>
                  <a:pt x="4639" y="673"/>
                  <a:pt x="4639" y="673"/>
                </a:cubicBezTo>
                <a:cubicBezTo>
                  <a:pt x="4639" y="992"/>
                  <a:pt x="4639" y="992"/>
                  <a:pt x="4639" y="992"/>
                </a:cubicBezTo>
                <a:cubicBezTo>
                  <a:pt x="4356" y="1173"/>
                  <a:pt x="4356" y="1173"/>
                  <a:pt x="4356" y="1173"/>
                </a:cubicBezTo>
                <a:cubicBezTo>
                  <a:pt x="4067" y="1008"/>
                  <a:pt x="4067" y="1008"/>
                  <a:pt x="4067" y="1008"/>
                </a:cubicBezTo>
                <a:cubicBezTo>
                  <a:pt x="4067" y="343"/>
                  <a:pt x="4067" y="343"/>
                  <a:pt x="4067" y="343"/>
                </a:cubicBezTo>
                <a:cubicBezTo>
                  <a:pt x="4642" y="11"/>
                  <a:pt x="4642" y="11"/>
                  <a:pt x="4642" y="11"/>
                </a:cubicBezTo>
                <a:lnTo>
                  <a:pt x="5213" y="342"/>
                </a:lnTo>
                <a:close/>
                <a:moveTo>
                  <a:pt x="5217" y="623"/>
                </a:moveTo>
                <a:cubicBezTo>
                  <a:pt x="4644" y="989"/>
                  <a:pt x="4644" y="989"/>
                  <a:pt x="4644" y="989"/>
                </a:cubicBezTo>
                <a:cubicBezTo>
                  <a:pt x="4644" y="676"/>
                  <a:pt x="4644" y="676"/>
                  <a:pt x="4644" y="676"/>
                </a:cubicBezTo>
                <a:cubicBezTo>
                  <a:pt x="5217" y="345"/>
                  <a:pt x="5217" y="345"/>
                  <a:pt x="5217" y="345"/>
                </a:cubicBezTo>
                <a:lnTo>
                  <a:pt x="5217" y="623"/>
                </a:lnTo>
                <a:close/>
                <a:moveTo>
                  <a:pt x="5218" y="976"/>
                </a:moveTo>
                <a:cubicBezTo>
                  <a:pt x="5200" y="978"/>
                  <a:pt x="5187" y="993"/>
                  <a:pt x="5187" y="1011"/>
                </a:cubicBezTo>
                <a:cubicBezTo>
                  <a:pt x="5187" y="1015"/>
                  <a:pt x="5188" y="1019"/>
                  <a:pt x="5189" y="1023"/>
                </a:cubicBezTo>
                <a:cubicBezTo>
                  <a:pt x="4644" y="1337"/>
                  <a:pt x="4644" y="1337"/>
                  <a:pt x="4644" y="1337"/>
                </a:cubicBezTo>
                <a:cubicBezTo>
                  <a:pt x="4644" y="995"/>
                  <a:pt x="4644" y="995"/>
                  <a:pt x="4644" y="995"/>
                </a:cubicBezTo>
                <a:cubicBezTo>
                  <a:pt x="5217" y="629"/>
                  <a:pt x="5217" y="629"/>
                  <a:pt x="5217" y="629"/>
                </a:cubicBezTo>
                <a:lnTo>
                  <a:pt x="5218" y="976"/>
                </a:lnTo>
                <a:close/>
                <a:moveTo>
                  <a:pt x="5223" y="1047"/>
                </a:moveTo>
                <a:cubicBezTo>
                  <a:pt x="5235" y="1047"/>
                  <a:pt x="5246" y="1041"/>
                  <a:pt x="5252" y="1032"/>
                </a:cubicBezTo>
                <a:cubicBezTo>
                  <a:pt x="5511" y="1181"/>
                  <a:pt x="5511" y="1181"/>
                  <a:pt x="5511" y="1181"/>
                </a:cubicBezTo>
                <a:cubicBezTo>
                  <a:pt x="5509" y="1509"/>
                  <a:pt x="5509" y="1509"/>
                  <a:pt x="5509" y="1509"/>
                </a:cubicBezTo>
                <a:cubicBezTo>
                  <a:pt x="5222" y="1675"/>
                  <a:pt x="5222" y="1675"/>
                  <a:pt x="5222" y="1675"/>
                </a:cubicBezTo>
                <a:cubicBezTo>
                  <a:pt x="4648" y="1346"/>
                  <a:pt x="4648" y="1346"/>
                  <a:pt x="4648" y="1346"/>
                </a:cubicBezTo>
                <a:cubicBezTo>
                  <a:pt x="5193" y="1032"/>
                  <a:pt x="5193" y="1032"/>
                  <a:pt x="5193" y="1032"/>
                </a:cubicBezTo>
                <a:cubicBezTo>
                  <a:pt x="5200" y="1041"/>
                  <a:pt x="5211" y="1047"/>
                  <a:pt x="5223" y="1047"/>
                </a:cubicBezTo>
                <a:close/>
                <a:moveTo>
                  <a:pt x="5227" y="346"/>
                </a:moveTo>
                <a:cubicBezTo>
                  <a:pt x="5751" y="649"/>
                  <a:pt x="5751" y="649"/>
                  <a:pt x="5751" y="649"/>
                </a:cubicBezTo>
                <a:cubicBezTo>
                  <a:pt x="5747" y="657"/>
                  <a:pt x="5744" y="667"/>
                  <a:pt x="5744" y="677"/>
                </a:cubicBezTo>
                <a:cubicBezTo>
                  <a:pt x="5744" y="707"/>
                  <a:pt x="5768" y="732"/>
                  <a:pt x="5798" y="735"/>
                </a:cubicBezTo>
                <a:cubicBezTo>
                  <a:pt x="5799" y="1008"/>
                  <a:pt x="5799" y="1008"/>
                  <a:pt x="5799" y="1008"/>
                </a:cubicBezTo>
                <a:cubicBezTo>
                  <a:pt x="5516" y="1173"/>
                  <a:pt x="5516" y="1173"/>
                  <a:pt x="5516" y="1173"/>
                </a:cubicBezTo>
                <a:cubicBezTo>
                  <a:pt x="5257" y="1023"/>
                  <a:pt x="5257" y="1023"/>
                  <a:pt x="5257" y="1023"/>
                </a:cubicBezTo>
                <a:cubicBezTo>
                  <a:pt x="5258" y="1019"/>
                  <a:pt x="5259" y="1015"/>
                  <a:pt x="5259" y="1011"/>
                </a:cubicBezTo>
                <a:cubicBezTo>
                  <a:pt x="5259" y="993"/>
                  <a:pt x="5245" y="978"/>
                  <a:pt x="5228" y="976"/>
                </a:cubicBezTo>
                <a:lnTo>
                  <a:pt x="5227" y="346"/>
                </a:lnTo>
                <a:close/>
                <a:moveTo>
                  <a:pt x="6373" y="342"/>
                </a:moveTo>
                <a:cubicBezTo>
                  <a:pt x="6093" y="504"/>
                  <a:pt x="6093" y="504"/>
                  <a:pt x="6093" y="504"/>
                </a:cubicBezTo>
                <a:cubicBezTo>
                  <a:pt x="6093" y="184"/>
                  <a:pt x="6093" y="184"/>
                  <a:pt x="6093" y="184"/>
                </a:cubicBezTo>
                <a:cubicBezTo>
                  <a:pt x="6088" y="184"/>
                  <a:pt x="6088" y="184"/>
                  <a:pt x="6088" y="184"/>
                </a:cubicBezTo>
                <a:cubicBezTo>
                  <a:pt x="6088" y="507"/>
                  <a:pt x="6088" y="507"/>
                  <a:pt x="6088" y="507"/>
                </a:cubicBezTo>
                <a:cubicBezTo>
                  <a:pt x="5850" y="644"/>
                  <a:pt x="5850" y="644"/>
                  <a:pt x="5850" y="644"/>
                </a:cubicBezTo>
                <a:cubicBezTo>
                  <a:pt x="5840" y="628"/>
                  <a:pt x="5822" y="618"/>
                  <a:pt x="5802" y="618"/>
                </a:cubicBezTo>
                <a:cubicBezTo>
                  <a:pt x="5782" y="618"/>
                  <a:pt x="5764" y="629"/>
                  <a:pt x="5754" y="645"/>
                </a:cubicBezTo>
                <a:cubicBezTo>
                  <a:pt x="5230" y="342"/>
                  <a:pt x="5230" y="342"/>
                  <a:pt x="5230" y="342"/>
                </a:cubicBezTo>
                <a:cubicBezTo>
                  <a:pt x="5802" y="12"/>
                  <a:pt x="5802" y="12"/>
                  <a:pt x="5802" y="12"/>
                </a:cubicBezTo>
                <a:lnTo>
                  <a:pt x="6373" y="342"/>
                </a:lnTo>
                <a:close/>
                <a:moveTo>
                  <a:pt x="6376" y="1007"/>
                </a:moveTo>
                <a:cubicBezTo>
                  <a:pt x="5804" y="1337"/>
                  <a:pt x="5804" y="1337"/>
                  <a:pt x="5804" y="1337"/>
                </a:cubicBezTo>
                <a:cubicBezTo>
                  <a:pt x="5804" y="1011"/>
                  <a:pt x="5804" y="1011"/>
                  <a:pt x="5804" y="1011"/>
                </a:cubicBezTo>
                <a:cubicBezTo>
                  <a:pt x="6093" y="843"/>
                  <a:pt x="6093" y="843"/>
                  <a:pt x="6093" y="843"/>
                </a:cubicBezTo>
                <a:cubicBezTo>
                  <a:pt x="6093" y="509"/>
                  <a:pt x="6093" y="509"/>
                  <a:pt x="6093" y="509"/>
                </a:cubicBezTo>
                <a:cubicBezTo>
                  <a:pt x="6376" y="346"/>
                  <a:pt x="6376" y="346"/>
                  <a:pt x="6376" y="346"/>
                </a:cubicBezTo>
                <a:lnTo>
                  <a:pt x="6376" y="1007"/>
                </a:lnTo>
                <a:close/>
                <a:moveTo>
                  <a:pt x="6381" y="1016"/>
                </a:moveTo>
                <a:cubicBezTo>
                  <a:pt x="6671" y="1183"/>
                  <a:pt x="6671" y="1183"/>
                  <a:pt x="6671" y="1183"/>
                </a:cubicBezTo>
                <a:cubicBezTo>
                  <a:pt x="6672" y="1508"/>
                  <a:pt x="6672" y="1508"/>
                  <a:pt x="6672" y="1508"/>
                </a:cubicBezTo>
                <a:cubicBezTo>
                  <a:pt x="6381" y="1675"/>
                  <a:pt x="6381" y="1675"/>
                  <a:pt x="6381" y="1675"/>
                </a:cubicBezTo>
                <a:cubicBezTo>
                  <a:pt x="5810" y="1345"/>
                  <a:pt x="5810" y="1345"/>
                  <a:pt x="5810" y="1345"/>
                </a:cubicBezTo>
                <a:lnTo>
                  <a:pt x="6381" y="1016"/>
                </a:lnTo>
                <a:close/>
                <a:moveTo>
                  <a:pt x="6386" y="347"/>
                </a:moveTo>
                <a:cubicBezTo>
                  <a:pt x="6669" y="510"/>
                  <a:pt x="6669" y="510"/>
                  <a:pt x="6669" y="510"/>
                </a:cubicBezTo>
                <a:cubicBezTo>
                  <a:pt x="6671" y="1171"/>
                  <a:pt x="6671" y="1171"/>
                  <a:pt x="6671" y="1171"/>
                </a:cubicBezTo>
                <a:cubicBezTo>
                  <a:pt x="6386" y="1007"/>
                  <a:pt x="6386" y="1007"/>
                  <a:pt x="6386" y="1007"/>
                </a:cubicBezTo>
                <a:lnTo>
                  <a:pt x="6386" y="347"/>
                </a:lnTo>
                <a:close/>
                <a:moveTo>
                  <a:pt x="7506" y="340"/>
                </a:moveTo>
                <a:cubicBezTo>
                  <a:pt x="7506" y="345"/>
                  <a:pt x="7507" y="351"/>
                  <a:pt x="7509" y="355"/>
                </a:cubicBezTo>
                <a:cubicBezTo>
                  <a:pt x="6960" y="672"/>
                  <a:pt x="6960" y="672"/>
                  <a:pt x="6960" y="672"/>
                </a:cubicBezTo>
                <a:cubicBezTo>
                  <a:pt x="6389" y="342"/>
                  <a:pt x="6389" y="342"/>
                  <a:pt x="6389" y="342"/>
                </a:cubicBezTo>
                <a:cubicBezTo>
                  <a:pt x="6961" y="12"/>
                  <a:pt x="6961" y="12"/>
                  <a:pt x="6961" y="12"/>
                </a:cubicBezTo>
                <a:cubicBezTo>
                  <a:pt x="7508" y="328"/>
                  <a:pt x="7508" y="328"/>
                  <a:pt x="7508" y="328"/>
                </a:cubicBezTo>
                <a:cubicBezTo>
                  <a:pt x="7507" y="332"/>
                  <a:pt x="7506" y="336"/>
                  <a:pt x="7506" y="340"/>
                </a:cubicBezTo>
                <a:close/>
                <a:moveTo>
                  <a:pt x="7537" y="1006"/>
                </a:moveTo>
                <a:cubicBezTo>
                  <a:pt x="7003" y="1314"/>
                  <a:pt x="7003" y="1314"/>
                  <a:pt x="7003" y="1314"/>
                </a:cubicBezTo>
                <a:cubicBezTo>
                  <a:pt x="6993" y="1302"/>
                  <a:pt x="6979" y="1294"/>
                  <a:pt x="6963" y="1293"/>
                </a:cubicBezTo>
                <a:cubicBezTo>
                  <a:pt x="6963" y="676"/>
                  <a:pt x="6963" y="676"/>
                  <a:pt x="6963" y="676"/>
                </a:cubicBezTo>
                <a:cubicBezTo>
                  <a:pt x="7512" y="360"/>
                  <a:pt x="7512" y="360"/>
                  <a:pt x="7512" y="360"/>
                </a:cubicBezTo>
                <a:cubicBezTo>
                  <a:pt x="7517" y="368"/>
                  <a:pt x="7526" y="373"/>
                  <a:pt x="7536" y="375"/>
                </a:cubicBezTo>
                <a:lnTo>
                  <a:pt x="7537" y="1006"/>
                </a:lnTo>
                <a:close/>
                <a:moveTo>
                  <a:pt x="8113" y="1345"/>
                </a:moveTo>
                <a:cubicBezTo>
                  <a:pt x="7589" y="1647"/>
                  <a:pt x="7589" y="1647"/>
                  <a:pt x="7589" y="1647"/>
                </a:cubicBezTo>
                <a:cubicBezTo>
                  <a:pt x="7578" y="1631"/>
                  <a:pt x="7560" y="1620"/>
                  <a:pt x="7540" y="1620"/>
                </a:cubicBezTo>
                <a:cubicBezTo>
                  <a:pt x="7519" y="1620"/>
                  <a:pt x="7501" y="1631"/>
                  <a:pt x="7491" y="1647"/>
                </a:cubicBezTo>
                <a:cubicBezTo>
                  <a:pt x="7253" y="1510"/>
                  <a:pt x="7253" y="1510"/>
                  <a:pt x="7253" y="1510"/>
                </a:cubicBezTo>
                <a:cubicBezTo>
                  <a:pt x="7252" y="1507"/>
                  <a:pt x="7252" y="1507"/>
                  <a:pt x="7252" y="1507"/>
                </a:cubicBezTo>
                <a:cubicBezTo>
                  <a:pt x="7250" y="1508"/>
                  <a:pt x="7250" y="1508"/>
                  <a:pt x="7250" y="1508"/>
                </a:cubicBezTo>
                <a:cubicBezTo>
                  <a:pt x="7008" y="1369"/>
                  <a:pt x="7008" y="1369"/>
                  <a:pt x="7008" y="1369"/>
                </a:cubicBezTo>
                <a:cubicBezTo>
                  <a:pt x="7011" y="1362"/>
                  <a:pt x="7013" y="1354"/>
                  <a:pt x="7013" y="1346"/>
                </a:cubicBezTo>
                <a:cubicBezTo>
                  <a:pt x="7013" y="1337"/>
                  <a:pt x="7011" y="1329"/>
                  <a:pt x="7008" y="1322"/>
                </a:cubicBezTo>
                <a:cubicBezTo>
                  <a:pt x="7542" y="1015"/>
                  <a:pt x="7542" y="1015"/>
                  <a:pt x="7542" y="1015"/>
                </a:cubicBezTo>
                <a:lnTo>
                  <a:pt x="8113" y="1345"/>
                </a:lnTo>
                <a:close/>
                <a:moveTo>
                  <a:pt x="8118" y="1337"/>
                </a:moveTo>
                <a:cubicBezTo>
                  <a:pt x="7546" y="1006"/>
                  <a:pt x="7546" y="1006"/>
                  <a:pt x="7546" y="1006"/>
                </a:cubicBezTo>
                <a:cubicBezTo>
                  <a:pt x="7546" y="375"/>
                  <a:pt x="7546" y="375"/>
                  <a:pt x="7546" y="375"/>
                </a:cubicBezTo>
                <a:cubicBezTo>
                  <a:pt x="7556" y="374"/>
                  <a:pt x="7565" y="369"/>
                  <a:pt x="7570" y="361"/>
                </a:cubicBezTo>
                <a:cubicBezTo>
                  <a:pt x="8117" y="676"/>
                  <a:pt x="8117" y="676"/>
                  <a:pt x="8117" y="676"/>
                </a:cubicBezTo>
                <a:lnTo>
                  <a:pt x="8118" y="1337"/>
                </a:lnTo>
                <a:close/>
                <a:moveTo>
                  <a:pt x="8693" y="2349"/>
                </a:moveTo>
                <a:cubicBezTo>
                  <a:pt x="8120" y="2680"/>
                  <a:pt x="8120" y="2680"/>
                  <a:pt x="8120" y="2680"/>
                </a:cubicBezTo>
                <a:cubicBezTo>
                  <a:pt x="7836" y="2516"/>
                  <a:pt x="7836" y="2516"/>
                  <a:pt x="7836" y="2516"/>
                </a:cubicBezTo>
                <a:cubicBezTo>
                  <a:pt x="7836" y="2512"/>
                  <a:pt x="7836" y="2512"/>
                  <a:pt x="7836" y="2512"/>
                </a:cubicBezTo>
                <a:cubicBezTo>
                  <a:pt x="7833" y="2514"/>
                  <a:pt x="7833" y="2514"/>
                  <a:pt x="7833" y="2514"/>
                </a:cubicBezTo>
                <a:cubicBezTo>
                  <a:pt x="7574" y="2364"/>
                  <a:pt x="7574" y="2364"/>
                  <a:pt x="7574" y="2364"/>
                </a:cubicBezTo>
                <a:cubicBezTo>
                  <a:pt x="7576" y="2359"/>
                  <a:pt x="7577" y="2354"/>
                  <a:pt x="7577" y="2349"/>
                </a:cubicBezTo>
                <a:cubicBezTo>
                  <a:pt x="7577" y="2344"/>
                  <a:pt x="7576" y="2339"/>
                  <a:pt x="7575" y="2335"/>
                </a:cubicBezTo>
                <a:cubicBezTo>
                  <a:pt x="8120" y="2020"/>
                  <a:pt x="8120" y="2020"/>
                  <a:pt x="8120" y="2020"/>
                </a:cubicBezTo>
                <a:lnTo>
                  <a:pt x="8693" y="2349"/>
                </a:lnTo>
                <a:close/>
                <a:moveTo>
                  <a:pt x="8698" y="1680"/>
                </a:moveTo>
                <a:cubicBezTo>
                  <a:pt x="8697" y="2340"/>
                  <a:pt x="8697" y="2340"/>
                  <a:pt x="8697" y="2340"/>
                </a:cubicBezTo>
                <a:cubicBezTo>
                  <a:pt x="8125" y="2011"/>
                  <a:pt x="8125" y="2011"/>
                  <a:pt x="8125" y="2011"/>
                </a:cubicBezTo>
                <a:cubicBezTo>
                  <a:pt x="8126" y="1349"/>
                  <a:pt x="8126" y="1349"/>
                  <a:pt x="8126" y="1349"/>
                </a:cubicBezTo>
                <a:lnTo>
                  <a:pt x="8698" y="1680"/>
                </a:lnTo>
                <a:close/>
                <a:moveTo>
                  <a:pt x="8981" y="3186"/>
                </a:moveTo>
                <a:cubicBezTo>
                  <a:pt x="8411" y="3517"/>
                  <a:pt x="8411" y="3517"/>
                  <a:pt x="8411" y="3517"/>
                </a:cubicBezTo>
                <a:cubicBezTo>
                  <a:pt x="8167" y="3376"/>
                  <a:pt x="8167" y="3376"/>
                  <a:pt x="8167" y="3376"/>
                </a:cubicBezTo>
                <a:cubicBezTo>
                  <a:pt x="8171" y="3369"/>
                  <a:pt x="8173" y="3361"/>
                  <a:pt x="8173" y="3353"/>
                </a:cubicBezTo>
                <a:cubicBezTo>
                  <a:pt x="8173" y="3345"/>
                  <a:pt x="8171" y="3337"/>
                  <a:pt x="8168" y="3331"/>
                </a:cubicBezTo>
                <a:cubicBezTo>
                  <a:pt x="8700" y="3024"/>
                  <a:pt x="8700" y="3024"/>
                  <a:pt x="8700" y="3024"/>
                </a:cubicBezTo>
                <a:lnTo>
                  <a:pt x="8981" y="3186"/>
                </a:lnTo>
                <a:close/>
                <a:moveTo>
                  <a:pt x="8987" y="3178"/>
                </a:moveTo>
                <a:cubicBezTo>
                  <a:pt x="8705" y="3015"/>
                  <a:pt x="8705" y="3015"/>
                  <a:pt x="8705" y="3015"/>
                </a:cubicBezTo>
                <a:cubicBezTo>
                  <a:pt x="8706" y="2355"/>
                  <a:pt x="8706" y="2355"/>
                  <a:pt x="8706" y="2355"/>
                </a:cubicBezTo>
                <a:cubicBezTo>
                  <a:pt x="8987" y="2516"/>
                  <a:pt x="8987" y="2516"/>
                  <a:pt x="8987" y="2516"/>
                </a:cubicBezTo>
                <a:lnTo>
                  <a:pt x="8987" y="3178"/>
                </a:lnTo>
                <a:close/>
                <a:moveTo>
                  <a:pt x="9277" y="2683"/>
                </a:moveTo>
                <a:cubicBezTo>
                  <a:pt x="9276" y="3345"/>
                  <a:pt x="9276" y="3345"/>
                  <a:pt x="9276" y="3345"/>
                </a:cubicBezTo>
                <a:cubicBezTo>
                  <a:pt x="8992" y="3181"/>
                  <a:pt x="8992" y="3181"/>
                  <a:pt x="8992" y="3181"/>
                </a:cubicBezTo>
                <a:cubicBezTo>
                  <a:pt x="8992" y="2519"/>
                  <a:pt x="8992" y="2519"/>
                  <a:pt x="8992" y="2519"/>
                </a:cubicBezTo>
                <a:lnTo>
                  <a:pt x="9277" y="2683"/>
                </a:lnTo>
                <a:close/>
                <a:moveTo>
                  <a:pt x="9280" y="4687"/>
                </a:moveTo>
                <a:cubicBezTo>
                  <a:pt x="8733" y="4372"/>
                  <a:pt x="8733" y="4372"/>
                  <a:pt x="8733" y="4372"/>
                </a:cubicBezTo>
                <a:cubicBezTo>
                  <a:pt x="8735" y="4367"/>
                  <a:pt x="8737" y="4362"/>
                  <a:pt x="8737" y="4356"/>
                </a:cubicBezTo>
                <a:cubicBezTo>
                  <a:pt x="8737" y="4351"/>
                  <a:pt x="8736" y="4346"/>
                  <a:pt x="8734" y="4342"/>
                </a:cubicBezTo>
                <a:cubicBezTo>
                  <a:pt x="9285" y="4024"/>
                  <a:pt x="9285" y="4024"/>
                  <a:pt x="9285" y="4024"/>
                </a:cubicBezTo>
                <a:cubicBezTo>
                  <a:pt x="9285" y="3358"/>
                  <a:pt x="9285" y="3358"/>
                  <a:pt x="9285" y="3358"/>
                </a:cubicBezTo>
                <a:cubicBezTo>
                  <a:pt x="9856" y="3688"/>
                  <a:pt x="9856" y="3688"/>
                  <a:pt x="9856" y="3688"/>
                </a:cubicBezTo>
                <a:cubicBezTo>
                  <a:pt x="9857" y="4354"/>
                  <a:pt x="9857" y="4354"/>
                  <a:pt x="9857" y="4354"/>
                </a:cubicBezTo>
                <a:lnTo>
                  <a:pt x="9280" y="4687"/>
                </a:lnTo>
                <a:close/>
                <a:moveTo>
                  <a:pt x="8700" y="5691"/>
                </a:moveTo>
                <a:cubicBezTo>
                  <a:pt x="8129" y="5361"/>
                  <a:pt x="8129" y="5361"/>
                  <a:pt x="8129" y="5361"/>
                </a:cubicBezTo>
                <a:cubicBezTo>
                  <a:pt x="8706" y="5027"/>
                  <a:pt x="8706" y="5027"/>
                  <a:pt x="8706" y="5027"/>
                </a:cubicBezTo>
                <a:cubicBezTo>
                  <a:pt x="8706" y="4391"/>
                  <a:pt x="8706" y="4391"/>
                  <a:pt x="8706" y="4391"/>
                </a:cubicBezTo>
                <a:cubicBezTo>
                  <a:pt x="8716" y="4390"/>
                  <a:pt x="8725" y="4384"/>
                  <a:pt x="8731" y="4376"/>
                </a:cubicBezTo>
                <a:cubicBezTo>
                  <a:pt x="9277" y="4691"/>
                  <a:pt x="9277" y="4691"/>
                  <a:pt x="9277" y="4691"/>
                </a:cubicBezTo>
                <a:cubicBezTo>
                  <a:pt x="9277" y="5357"/>
                  <a:pt x="9277" y="5357"/>
                  <a:pt x="9277" y="5357"/>
                </a:cubicBezTo>
                <a:lnTo>
                  <a:pt x="8700" y="5691"/>
                </a:lnTo>
                <a:close/>
                <a:moveTo>
                  <a:pt x="8120" y="6694"/>
                </a:moveTo>
                <a:cubicBezTo>
                  <a:pt x="7573" y="6379"/>
                  <a:pt x="7573" y="6379"/>
                  <a:pt x="7573" y="6379"/>
                </a:cubicBezTo>
                <a:cubicBezTo>
                  <a:pt x="7576" y="6374"/>
                  <a:pt x="7577" y="6368"/>
                  <a:pt x="7577" y="6362"/>
                </a:cubicBezTo>
                <a:cubicBezTo>
                  <a:pt x="7577" y="6358"/>
                  <a:pt x="7577" y="6353"/>
                  <a:pt x="7575" y="6349"/>
                </a:cubicBezTo>
                <a:cubicBezTo>
                  <a:pt x="8126" y="6031"/>
                  <a:pt x="8126" y="6031"/>
                  <a:pt x="8126" y="6031"/>
                </a:cubicBezTo>
                <a:cubicBezTo>
                  <a:pt x="8126" y="5365"/>
                  <a:pt x="8126" y="5365"/>
                  <a:pt x="8126" y="5365"/>
                </a:cubicBezTo>
                <a:cubicBezTo>
                  <a:pt x="8698" y="5695"/>
                  <a:pt x="8698" y="5695"/>
                  <a:pt x="8698" y="5695"/>
                </a:cubicBezTo>
                <a:cubicBezTo>
                  <a:pt x="8698" y="6361"/>
                  <a:pt x="8698" y="6361"/>
                  <a:pt x="8698" y="6361"/>
                </a:cubicBezTo>
                <a:lnTo>
                  <a:pt x="8120" y="6694"/>
                </a:lnTo>
                <a:close/>
                <a:moveTo>
                  <a:pt x="6970" y="7368"/>
                </a:moveTo>
                <a:cubicBezTo>
                  <a:pt x="7546" y="7035"/>
                  <a:pt x="7546" y="7035"/>
                  <a:pt x="7546" y="7035"/>
                </a:cubicBezTo>
                <a:cubicBezTo>
                  <a:pt x="7546" y="6398"/>
                  <a:pt x="7546" y="6398"/>
                  <a:pt x="7546" y="6398"/>
                </a:cubicBezTo>
                <a:cubicBezTo>
                  <a:pt x="7556" y="6396"/>
                  <a:pt x="7565" y="6391"/>
                  <a:pt x="7570" y="6383"/>
                </a:cubicBezTo>
                <a:cubicBezTo>
                  <a:pt x="8118" y="6699"/>
                  <a:pt x="8118" y="6699"/>
                  <a:pt x="8118" y="6699"/>
                </a:cubicBezTo>
                <a:cubicBezTo>
                  <a:pt x="8118" y="7365"/>
                  <a:pt x="8118" y="7365"/>
                  <a:pt x="8118" y="7365"/>
                </a:cubicBezTo>
                <a:cubicBezTo>
                  <a:pt x="7541" y="7698"/>
                  <a:pt x="7541" y="7698"/>
                  <a:pt x="7541" y="7698"/>
                </a:cubicBezTo>
                <a:lnTo>
                  <a:pt x="6970" y="7368"/>
                </a:lnTo>
                <a:close/>
                <a:moveTo>
                  <a:pt x="6963" y="6699"/>
                </a:moveTo>
                <a:cubicBezTo>
                  <a:pt x="7512" y="6383"/>
                  <a:pt x="7512" y="6383"/>
                  <a:pt x="7512" y="6383"/>
                </a:cubicBezTo>
                <a:cubicBezTo>
                  <a:pt x="7518" y="6391"/>
                  <a:pt x="7527" y="6396"/>
                  <a:pt x="7537" y="6398"/>
                </a:cubicBezTo>
                <a:cubicBezTo>
                  <a:pt x="7537" y="7029"/>
                  <a:pt x="7537" y="7029"/>
                  <a:pt x="7537" y="7029"/>
                </a:cubicBezTo>
                <a:cubicBezTo>
                  <a:pt x="6963" y="7360"/>
                  <a:pt x="6963" y="7360"/>
                  <a:pt x="6963" y="7360"/>
                </a:cubicBezTo>
                <a:lnTo>
                  <a:pt x="6963" y="6699"/>
                </a:lnTo>
                <a:close/>
                <a:moveTo>
                  <a:pt x="6961" y="6695"/>
                </a:moveTo>
                <a:cubicBezTo>
                  <a:pt x="6677" y="6531"/>
                  <a:pt x="6677" y="6531"/>
                  <a:pt x="6677" y="6531"/>
                </a:cubicBezTo>
                <a:cubicBezTo>
                  <a:pt x="6677" y="6199"/>
                  <a:pt x="6677" y="6199"/>
                  <a:pt x="6677" y="6199"/>
                </a:cubicBezTo>
                <a:cubicBezTo>
                  <a:pt x="6962" y="6035"/>
                  <a:pt x="6962" y="6035"/>
                  <a:pt x="6962" y="6035"/>
                </a:cubicBezTo>
                <a:cubicBezTo>
                  <a:pt x="7508" y="6350"/>
                  <a:pt x="7508" y="6350"/>
                  <a:pt x="7508" y="6350"/>
                </a:cubicBezTo>
                <a:cubicBezTo>
                  <a:pt x="7507" y="6354"/>
                  <a:pt x="7506" y="6358"/>
                  <a:pt x="7506" y="6362"/>
                </a:cubicBezTo>
                <a:cubicBezTo>
                  <a:pt x="7506" y="6368"/>
                  <a:pt x="7507" y="6373"/>
                  <a:pt x="7510" y="6378"/>
                </a:cubicBezTo>
                <a:lnTo>
                  <a:pt x="6961" y="6695"/>
                </a:lnTo>
                <a:close/>
                <a:moveTo>
                  <a:pt x="6677" y="7196"/>
                </a:moveTo>
                <a:cubicBezTo>
                  <a:pt x="6677" y="6537"/>
                  <a:pt x="6677" y="6537"/>
                  <a:pt x="6677" y="6537"/>
                </a:cubicBezTo>
                <a:cubicBezTo>
                  <a:pt x="6959" y="6699"/>
                  <a:pt x="6959" y="6699"/>
                  <a:pt x="6959" y="6699"/>
                </a:cubicBezTo>
                <a:cubicBezTo>
                  <a:pt x="6959" y="7359"/>
                  <a:pt x="6959" y="7359"/>
                  <a:pt x="6959" y="7359"/>
                </a:cubicBezTo>
                <a:lnTo>
                  <a:pt x="6677" y="7196"/>
                </a:lnTo>
                <a:close/>
                <a:moveTo>
                  <a:pt x="6381" y="7697"/>
                </a:moveTo>
                <a:cubicBezTo>
                  <a:pt x="5809" y="7368"/>
                  <a:pt x="5809" y="7368"/>
                  <a:pt x="5809" y="7368"/>
                </a:cubicBezTo>
                <a:cubicBezTo>
                  <a:pt x="6382" y="7037"/>
                  <a:pt x="6382" y="7037"/>
                  <a:pt x="6382" y="7037"/>
                </a:cubicBezTo>
                <a:cubicBezTo>
                  <a:pt x="6953" y="7367"/>
                  <a:pt x="6953" y="7367"/>
                  <a:pt x="6953" y="7367"/>
                </a:cubicBezTo>
                <a:lnTo>
                  <a:pt x="6381" y="7697"/>
                </a:lnTo>
                <a:close/>
                <a:moveTo>
                  <a:pt x="5269" y="8394"/>
                </a:moveTo>
                <a:cubicBezTo>
                  <a:pt x="5273" y="8387"/>
                  <a:pt x="5275" y="8379"/>
                  <a:pt x="5275" y="8370"/>
                </a:cubicBezTo>
                <a:cubicBezTo>
                  <a:pt x="5275" y="8362"/>
                  <a:pt x="5274" y="8355"/>
                  <a:pt x="5271" y="8348"/>
                </a:cubicBezTo>
                <a:cubicBezTo>
                  <a:pt x="5807" y="8039"/>
                  <a:pt x="5807" y="8039"/>
                  <a:pt x="5807" y="8039"/>
                </a:cubicBezTo>
                <a:cubicBezTo>
                  <a:pt x="5807" y="7373"/>
                  <a:pt x="5807" y="7373"/>
                  <a:pt x="5807" y="7373"/>
                </a:cubicBezTo>
                <a:cubicBezTo>
                  <a:pt x="6379" y="7701"/>
                  <a:pt x="6379" y="7701"/>
                  <a:pt x="6379" y="7701"/>
                </a:cubicBezTo>
                <a:cubicBezTo>
                  <a:pt x="6379" y="8369"/>
                  <a:pt x="6379" y="8369"/>
                  <a:pt x="6379" y="8369"/>
                </a:cubicBezTo>
                <a:cubicBezTo>
                  <a:pt x="5802" y="8701"/>
                  <a:pt x="5802" y="8701"/>
                  <a:pt x="5802" y="8701"/>
                </a:cubicBezTo>
                <a:lnTo>
                  <a:pt x="5269" y="8394"/>
                </a:lnTo>
                <a:close/>
                <a:moveTo>
                  <a:pt x="5224" y="7701"/>
                </a:moveTo>
                <a:cubicBezTo>
                  <a:pt x="5511" y="7536"/>
                  <a:pt x="5511" y="7536"/>
                  <a:pt x="5511" y="7536"/>
                </a:cubicBezTo>
                <a:cubicBezTo>
                  <a:pt x="5511" y="8198"/>
                  <a:pt x="5511" y="8198"/>
                  <a:pt x="5511" y="8198"/>
                </a:cubicBezTo>
                <a:cubicBezTo>
                  <a:pt x="5266" y="8339"/>
                  <a:pt x="5266" y="8339"/>
                  <a:pt x="5266" y="8339"/>
                </a:cubicBezTo>
                <a:cubicBezTo>
                  <a:pt x="5257" y="8326"/>
                  <a:pt x="5242" y="8317"/>
                  <a:pt x="5224" y="8317"/>
                </a:cubicBezTo>
                <a:lnTo>
                  <a:pt x="5224" y="7701"/>
                </a:lnTo>
                <a:close/>
                <a:moveTo>
                  <a:pt x="5222" y="7697"/>
                </a:moveTo>
                <a:cubicBezTo>
                  <a:pt x="4690" y="7391"/>
                  <a:pt x="4690" y="7391"/>
                  <a:pt x="4690" y="7391"/>
                </a:cubicBezTo>
                <a:cubicBezTo>
                  <a:pt x="4693" y="7384"/>
                  <a:pt x="4695" y="7377"/>
                  <a:pt x="4695" y="7369"/>
                </a:cubicBezTo>
                <a:cubicBezTo>
                  <a:pt x="4695" y="7360"/>
                  <a:pt x="4693" y="7352"/>
                  <a:pt x="4689" y="7345"/>
                </a:cubicBezTo>
                <a:cubicBezTo>
                  <a:pt x="5194" y="7054"/>
                  <a:pt x="5194" y="7054"/>
                  <a:pt x="5194" y="7054"/>
                </a:cubicBezTo>
                <a:cubicBezTo>
                  <a:pt x="5201" y="7063"/>
                  <a:pt x="5211" y="7069"/>
                  <a:pt x="5223" y="7069"/>
                </a:cubicBezTo>
                <a:cubicBezTo>
                  <a:pt x="5234" y="7069"/>
                  <a:pt x="5245" y="7063"/>
                  <a:pt x="5251" y="7054"/>
                </a:cubicBezTo>
                <a:cubicBezTo>
                  <a:pt x="5511" y="7204"/>
                  <a:pt x="5511" y="7204"/>
                  <a:pt x="5511" y="7204"/>
                </a:cubicBezTo>
                <a:cubicBezTo>
                  <a:pt x="5511" y="7531"/>
                  <a:pt x="5511" y="7531"/>
                  <a:pt x="5511" y="7531"/>
                </a:cubicBezTo>
                <a:lnTo>
                  <a:pt x="5222" y="7697"/>
                </a:lnTo>
                <a:close/>
                <a:moveTo>
                  <a:pt x="4648" y="8033"/>
                </a:moveTo>
                <a:cubicBezTo>
                  <a:pt x="4648" y="7421"/>
                  <a:pt x="4648" y="7421"/>
                  <a:pt x="4648" y="7421"/>
                </a:cubicBezTo>
                <a:cubicBezTo>
                  <a:pt x="4665" y="7419"/>
                  <a:pt x="4679" y="7410"/>
                  <a:pt x="4688" y="7396"/>
                </a:cubicBezTo>
                <a:cubicBezTo>
                  <a:pt x="5219" y="7701"/>
                  <a:pt x="5219" y="7701"/>
                  <a:pt x="5219" y="7701"/>
                </a:cubicBezTo>
                <a:cubicBezTo>
                  <a:pt x="5219" y="8317"/>
                  <a:pt x="5219" y="8317"/>
                  <a:pt x="5219" y="8317"/>
                </a:cubicBezTo>
                <a:cubicBezTo>
                  <a:pt x="5203" y="8317"/>
                  <a:pt x="5188" y="8326"/>
                  <a:pt x="5179" y="8339"/>
                </a:cubicBezTo>
                <a:lnTo>
                  <a:pt x="4648" y="8033"/>
                </a:lnTo>
                <a:close/>
                <a:moveTo>
                  <a:pt x="4071" y="8372"/>
                </a:moveTo>
                <a:cubicBezTo>
                  <a:pt x="4643" y="8041"/>
                  <a:pt x="4643" y="8041"/>
                  <a:pt x="4643" y="8041"/>
                </a:cubicBezTo>
                <a:cubicBezTo>
                  <a:pt x="5174" y="8347"/>
                  <a:pt x="5174" y="8347"/>
                  <a:pt x="5174" y="8347"/>
                </a:cubicBezTo>
                <a:cubicBezTo>
                  <a:pt x="5171" y="8354"/>
                  <a:pt x="5169" y="8362"/>
                  <a:pt x="5169" y="8370"/>
                </a:cubicBezTo>
                <a:cubicBezTo>
                  <a:pt x="5169" y="8379"/>
                  <a:pt x="5171" y="8387"/>
                  <a:pt x="5175" y="8394"/>
                </a:cubicBezTo>
                <a:cubicBezTo>
                  <a:pt x="4642" y="8702"/>
                  <a:pt x="4642" y="8702"/>
                  <a:pt x="4642" y="8702"/>
                </a:cubicBezTo>
                <a:lnTo>
                  <a:pt x="4071" y="8372"/>
                </a:lnTo>
                <a:close/>
                <a:moveTo>
                  <a:pt x="4065" y="7758"/>
                </a:moveTo>
                <a:cubicBezTo>
                  <a:pt x="4096" y="7756"/>
                  <a:pt x="4120" y="7731"/>
                  <a:pt x="4120" y="7700"/>
                </a:cubicBezTo>
                <a:cubicBezTo>
                  <a:pt x="4120" y="7690"/>
                  <a:pt x="4118" y="7681"/>
                  <a:pt x="4114" y="7673"/>
                </a:cubicBezTo>
                <a:cubicBezTo>
                  <a:pt x="4596" y="7396"/>
                  <a:pt x="4596" y="7396"/>
                  <a:pt x="4596" y="7396"/>
                </a:cubicBezTo>
                <a:cubicBezTo>
                  <a:pt x="4605" y="7410"/>
                  <a:pt x="4620" y="7420"/>
                  <a:pt x="4638" y="7422"/>
                </a:cubicBezTo>
                <a:cubicBezTo>
                  <a:pt x="4638" y="8033"/>
                  <a:pt x="4638" y="8033"/>
                  <a:pt x="4638" y="8033"/>
                </a:cubicBezTo>
                <a:cubicBezTo>
                  <a:pt x="4065" y="8364"/>
                  <a:pt x="4065" y="8364"/>
                  <a:pt x="4065" y="8364"/>
                </a:cubicBezTo>
                <a:lnTo>
                  <a:pt x="4065" y="7758"/>
                </a:lnTo>
                <a:close/>
                <a:moveTo>
                  <a:pt x="4062" y="7642"/>
                </a:moveTo>
                <a:cubicBezTo>
                  <a:pt x="4041" y="7642"/>
                  <a:pt x="4023" y="7652"/>
                  <a:pt x="4013" y="7668"/>
                </a:cubicBezTo>
                <a:cubicBezTo>
                  <a:pt x="3490" y="7368"/>
                  <a:pt x="3490" y="7368"/>
                  <a:pt x="3490" y="7368"/>
                </a:cubicBezTo>
                <a:cubicBezTo>
                  <a:pt x="4063" y="7038"/>
                  <a:pt x="4063" y="7038"/>
                  <a:pt x="4063" y="7038"/>
                </a:cubicBezTo>
                <a:cubicBezTo>
                  <a:pt x="4595" y="7344"/>
                  <a:pt x="4595" y="7344"/>
                  <a:pt x="4595" y="7344"/>
                </a:cubicBezTo>
                <a:cubicBezTo>
                  <a:pt x="4591" y="7351"/>
                  <a:pt x="4589" y="7360"/>
                  <a:pt x="4589" y="7369"/>
                </a:cubicBezTo>
                <a:cubicBezTo>
                  <a:pt x="4589" y="7377"/>
                  <a:pt x="4591" y="7385"/>
                  <a:pt x="4594" y="7392"/>
                </a:cubicBezTo>
                <a:cubicBezTo>
                  <a:pt x="4111" y="7669"/>
                  <a:pt x="4111" y="7669"/>
                  <a:pt x="4111" y="7669"/>
                </a:cubicBezTo>
                <a:cubicBezTo>
                  <a:pt x="4101" y="7653"/>
                  <a:pt x="4083" y="7642"/>
                  <a:pt x="4062" y="7642"/>
                </a:cubicBezTo>
                <a:close/>
                <a:moveTo>
                  <a:pt x="3517" y="8049"/>
                </a:moveTo>
                <a:cubicBezTo>
                  <a:pt x="3519" y="8046"/>
                  <a:pt x="3520" y="8042"/>
                  <a:pt x="3520" y="8037"/>
                </a:cubicBezTo>
                <a:cubicBezTo>
                  <a:pt x="3520" y="8019"/>
                  <a:pt x="3506" y="8005"/>
                  <a:pt x="3489" y="8002"/>
                </a:cubicBezTo>
                <a:cubicBezTo>
                  <a:pt x="3489" y="7373"/>
                  <a:pt x="3489" y="7373"/>
                  <a:pt x="3489" y="7373"/>
                </a:cubicBezTo>
                <a:cubicBezTo>
                  <a:pt x="4010" y="7673"/>
                  <a:pt x="4010" y="7673"/>
                  <a:pt x="4010" y="7673"/>
                </a:cubicBezTo>
                <a:cubicBezTo>
                  <a:pt x="4006" y="7681"/>
                  <a:pt x="4004" y="7690"/>
                  <a:pt x="4004" y="7700"/>
                </a:cubicBezTo>
                <a:cubicBezTo>
                  <a:pt x="4004" y="7731"/>
                  <a:pt x="4029" y="7757"/>
                  <a:pt x="4060" y="7758"/>
                </a:cubicBezTo>
                <a:cubicBezTo>
                  <a:pt x="4060" y="8363"/>
                  <a:pt x="4060" y="8363"/>
                  <a:pt x="4060" y="8363"/>
                </a:cubicBezTo>
                <a:lnTo>
                  <a:pt x="3517" y="8049"/>
                </a:lnTo>
                <a:close/>
                <a:moveTo>
                  <a:pt x="2912" y="8373"/>
                </a:moveTo>
                <a:cubicBezTo>
                  <a:pt x="3455" y="8058"/>
                  <a:pt x="3455" y="8058"/>
                  <a:pt x="3455" y="8058"/>
                </a:cubicBezTo>
                <a:cubicBezTo>
                  <a:pt x="3461" y="8067"/>
                  <a:pt x="3472" y="8073"/>
                  <a:pt x="3484" y="8073"/>
                </a:cubicBezTo>
                <a:cubicBezTo>
                  <a:pt x="3496" y="8073"/>
                  <a:pt x="3506" y="8067"/>
                  <a:pt x="3513" y="8058"/>
                </a:cubicBezTo>
                <a:cubicBezTo>
                  <a:pt x="4055" y="8371"/>
                  <a:pt x="4055" y="8371"/>
                  <a:pt x="4055" y="8371"/>
                </a:cubicBezTo>
                <a:cubicBezTo>
                  <a:pt x="3483" y="8703"/>
                  <a:pt x="3483" y="8703"/>
                  <a:pt x="3483" y="8703"/>
                </a:cubicBezTo>
                <a:lnTo>
                  <a:pt x="2912" y="8373"/>
                </a:lnTo>
                <a:close/>
                <a:moveTo>
                  <a:pt x="2906" y="7703"/>
                </a:moveTo>
                <a:cubicBezTo>
                  <a:pt x="3195" y="7536"/>
                  <a:pt x="3195" y="7536"/>
                  <a:pt x="3195" y="7536"/>
                </a:cubicBezTo>
                <a:cubicBezTo>
                  <a:pt x="3196" y="7536"/>
                  <a:pt x="3196" y="7536"/>
                  <a:pt x="3196" y="7536"/>
                </a:cubicBezTo>
                <a:cubicBezTo>
                  <a:pt x="3196" y="7536"/>
                  <a:pt x="3196" y="7536"/>
                  <a:pt x="3196" y="7536"/>
                </a:cubicBezTo>
                <a:cubicBezTo>
                  <a:pt x="3479" y="7372"/>
                  <a:pt x="3479" y="7372"/>
                  <a:pt x="3479" y="7372"/>
                </a:cubicBezTo>
                <a:cubicBezTo>
                  <a:pt x="3479" y="8002"/>
                  <a:pt x="3479" y="8002"/>
                  <a:pt x="3479" y="8002"/>
                </a:cubicBezTo>
                <a:cubicBezTo>
                  <a:pt x="3461" y="8005"/>
                  <a:pt x="3448" y="8019"/>
                  <a:pt x="3448" y="8037"/>
                </a:cubicBezTo>
                <a:cubicBezTo>
                  <a:pt x="3448" y="8042"/>
                  <a:pt x="3449" y="8046"/>
                  <a:pt x="3450" y="8049"/>
                </a:cubicBezTo>
                <a:cubicBezTo>
                  <a:pt x="2906" y="8365"/>
                  <a:pt x="2906" y="8365"/>
                  <a:pt x="2906" y="8365"/>
                </a:cubicBezTo>
                <a:lnTo>
                  <a:pt x="2906" y="7703"/>
                </a:lnTo>
                <a:close/>
                <a:moveTo>
                  <a:pt x="2616" y="8211"/>
                </a:moveTo>
                <a:cubicBezTo>
                  <a:pt x="2898" y="8374"/>
                  <a:pt x="2898" y="8374"/>
                  <a:pt x="2898" y="8374"/>
                </a:cubicBezTo>
                <a:cubicBezTo>
                  <a:pt x="2899" y="9037"/>
                  <a:pt x="2899" y="9037"/>
                  <a:pt x="2899" y="9037"/>
                </a:cubicBezTo>
                <a:cubicBezTo>
                  <a:pt x="2616" y="9200"/>
                  <a:pt x="2616" y="9200"/>
                  <a:pt x="2616" y="9200"/>
                </a:cubicBezTo>
                <a:lnTo>
                  <a:pt x="2616" y="8211"/>
                </a:lnTo>
                <a:close/>
                <a:moveTo>
                  <a:pt x="2616" y="7539"/>
                </a:moveTo>
                <a:cubicBezTo>
                  <a:pt x="2901" y="7703"/>
                  <a:pt x="2901" y="7703"/>
                  <a:pt x="2901" y="7703"/>
                </a:cubicBezTo>
                <a:cubicBezTo>
                  <a:pt x="2901" y="8365"/>
                  <a:pt x="2901" y="8365"/>
                  <a:pt x="2901" y="8365"/>
                </a:cubicBezTo>
                <a:cubicBezTo>
                  <a:pt x="2616" y="8200"/>
                  <a:pt x="2616" y="8200"/>
                  <a:pt x="2616" y="8200"/>
                </a:cubicBezTo>
                <a:lnTo>
                  <a:pt x="2616" y="7539"/>
                </a:lnTo>
                <a:close/>
                <a:moveTo>
                  <a:pt x="2616" y="7205"/>
                </a:moveTo>
                <a:cubicBezTo>
                  <a:pt x="2861" y="7063"/>
                  <a:pt x="2861" y="7063"/>
                  <a:pt x="2861" y="7063"/>
                </a:cubicBezTo>
                <a:cubicBezTo>
                  <a:pt x="2871" y="7077"/>
                  <a:pt x="2886" y="7085"/>
                  <a:pt x="2904" y="7085"/>
                </a:cubicBezTo>
                <a:cubicBezTo>
                  <a:pt x="2922" y="7085"/>
                  <a:pt x="2937" y="7077"/>
                  <a:pt x="2947" y="7063"/>
                </a:cubicBezTo>
                <a:cubicBezTo>
                  <a:pt x="3191" y="7203"/>
                  <a:pt x="3191" y="7203"/>
                  <a:pt x="3191" y="7203"/>
                </a:cubicBezTo>
                <a:cubicBezTo>
                  <a:pt x="3191" y="7533"/>
                  <a:pt x="3191" y="7533"/>
                  <a:pt x="3191" y="7533"/>
                </a:cubicBezTo>
                <a:cubicBezTo>
                  <a:pt x="2903" y="7699"/>
                  <a:pt x="2903" y="7699"/>
                  <a:pt x="2903" y="7699"/>
                </a:cubicBezTo>
                <a:cubicBezTo>
                  <a:pt x="2616" y="7533"/>
                  <a:pt x="2616" y="7533"/>
                  <a:pt x="2616" y="7533"/>
                </a:cubicBezTo>
                <a:lnTo>
                  <a:pt x="2616" y="7205"/>
                </a:lnTo>
                <a:close/>
                <a:moveTo>
                  <a:pt x="2616" y="6532"/>
                </a:moveTo>
                <a:cubicBezTo>
                  <a:pt x="2899" y="6368"/>
                  <a:pt x="2899" y="6368"/>
                  <a:pt x="2899" y="6368"/>
                </a:cubicBezTo>
                <a:cubicBezTo>
                  <a:pt x="2899" y="6979"/>
                  <a:pt x="2899" y="6979"/>
                  <a:pt x="2899" y="6979"/>
                </a:cubicBezTo>
                <a:cubicBezTo>
                  <a:pt x="2872" y="6981"/>
                  <a:pt x="2851" y="7004"/>
                  <a:pt x="2851" y="7032"/>
                </a:cubicBezTo>
                <a:cubicBezTo>
                  <a:pt x="2851" y="7040"/>
                  <a:pt x="2853" y="7048"/>
                  <a:pt x="2856" y="7055"/>
                </a:cubicBezTo>
                <a:cubicBezTo>
                  <a:pt x="2616" y="7194"/>
                  <a:pt x="2616" y="7194"/>
                  <a:pt x="2616" y="7194"/>
                </a:cubicBezTo>
                <a:lnTo>
                  <a:pt x="2616" y="6532"/>
                </a:lnTo>
                <a:close/>
                <a:moveTo>
                  <a:pt x="2613" y="6528"/>
                </a:moveTo>
                <a:cubicBezTo>
                  <a:pt x="2042" y="6198"/>
                  <a:pt x="2042" y="6198"/>
                  <a:pt x="2042" y="6198"/>
                </a:cubicBezTo>
                <a:cubicBezTo>
                  <a:pt x="2297" y="6050"/>
                  <a:pt x="2297" y="6050"/>
                  <a:pt x="2297" y="6050"/>
                </a:cubicBezTo>
                <a:cubicBezTo>
                  <a:pt x="2304" y="6058"/>
                  <a:pt x="2313" y="6063"/>
                  <a:pt x="2324" y="6063"/>
                </a:cubicBezTo>
                <a:cubicBezTo>
                  <a:pt x="2335" y="6063"/>
                  <a:pt x="2345" y="6058"/>
                  <a:pt x="2352" y="6050"/>
                </a:cubicBezTo>
                <a:cubicBezTo>
                  <a:pt x="2895" y="6365"/>
                  <a:pt x="2895" y="6365"/>
                  <a:pt x="2895" y="6365"/>
                </a:cubicBezTo>
                <a:lnTo>
                  <a:pt x="2613" y="6528"/>
                </a:lnTo>
                <a:close/>
                <a:moveTo>
                  <a:pt x="2324" y="8043"/>
                </a:moveTo>
                <a:cubicBezTo>
                  <a:pt x="2611" y="8208"/>
                  <a:pt x="2611" y="8208"/>
                  <a:pt x="2611" y="8208"/>
                </a:cubicBezTo>
                <a:cubicBezTo>
                  <a:pt x="2611" y="9203"/>
                  <a:pt x="2611" y="9203"/>
                  <a:pt x="2611" y="9203"/>
                </a:cubicBezTo>
                <a:cubicBezTo>
                  <a:pt x="2324" y="9368"/>
                  <a:pt x="2324" y="9368"/>
                  <a:pt x="2324" y="9368"/>
                </a:cubicBezTo>
                <a:cubicBezTo>
                  <a:pt x="1750" y="9036"/>
                  <a:pt x="1750" y="9036"/>
                  <a:pt x="1750" y="9036"/>
                </a:cubicBezTo>
                <a:cubicBezTo>
                  <a:pt x="1750" y="8375"/>
                  <a:pt x="1750" y="8375"/>
                  <a:pt x="1750" y="8375"/>
                </a:cubicBezTo>
                <a:lnTo>
                  <a:pt x="2324" y="8043"/>
                </a:lnTo>
                <a:close/>
                <a:moveTo>
                  <a:pt x="1750" y="6369"/>
                </a:moveTo>
                <a:cubicBezTo>
                  <a:pt x="2273" y="6672"/>
                  <a:pt x="2273" y="6672"/>
                  <a:pt x="2273" y="6672"/>
                </a:cubicBezTo>
                <a:cubicBezTo>
                  <a:pt x="2269" y="6680"/>
                  <a:pt x="2266" y="6689"/>
                  <a:pt x="2266" y="6699"/>
                </a:cubicBezTo>
                <a:cubicBezTo>
                  <a:pt x="2266" y="6730"/>
                  <a:pt x="2291" y="6755"/>
                  <a:pt x="2321" y="6757"/>
                </a:cubicBezTo>
                <a:cubicBezTo>
                  <a:pt x="2321" y="7360"/>
                  <a:pt x="2321" y="7360"/>
                  <a:pt x="2321" y="7360"/>
                </a:cubicBezTo>
                <a:cubicBezTo>
                  <a:pt x="1750" y="7030"/>
                  <a:pt x="1750" y="7030"/>
                  <a:pt x="1750" y="7030"/>
                </a:cubicBezTo>
                <a:lnTo>
                  <a:pt x="1750" y="6369"/>
                </a:lnTo>
                <a:close/>
                <a:moveTo>
                  <a:pt x="1746" y="5697"/>
                </a:moveTo>
                <a:cubicBezTo>
                  <a:pt x="2319" y="5364"/>
                  <a:pt x="2319" y="5364"/>
                  <a:pt x="2319" y="5364"/>
                </a:cubicBezTo>
                <a:cubicBezTo>
                  <a:pt x="2319" y="5695"/>
                  <a:pt x="2319" y="5695"/>
                  <a:pt x="2319" y="5695"/>
                </a:cubicBezTo>
                <a:cubicBezTo>
                  <a:pt x="2031" y="5859"/>
                  <a:pt x="2031" y="5859"/>
                  <a:pt x="2031" y="5859"/>
                </a:cubicBezTo>
                <a:cubicBezTo>
                  <a:pt x="2031" y="5861"/>
                  <a:pt x="2031" y="5861"/>
                  <a:pt x="2031" y="5861"/>
                </a:cubicBezTo>
                <a:cubicBezTo>
                  <a:pt x="2032" y="6192"/>
                  <a:pt x="2032" y="6192"/>
                  <a:pt x="2032" y="6192"/>
                </a:cubicBezTo>
                <a:cubicBezTo>
                  <a:pt x="1746" y="6358"/>
                  <a:pt x="1746" y="6358"/>
                  <a:pt x="1746" y="6358"/>
                </a:cubicBezTo>
                <a:lnTo>
                  <a:pt x="1746" y="5697"/>
                </a:lnTo>
                <a:close/>
                <a:moveTo>
                  <a:pt x="1744" y="5693"/>
                </a:moveTo>
                <a:cubicBezTo>
                  <a:pt x="1459" y="5529"/>
                  <a:pt x="1459" y="5529"/>
                  <a:pt x="1459" y="5529"/>
                </a:cubicBezTo>
                <a:cubicBezTo>
                  <a:pt x="2030" y="5196"/>
                  <a:pt x="2030" y="5196"/>
                  <a:pt x="2030" y="5196"/>
                </a:cubicBezTo>
                <a:cubicBezTo>
                  <a:pt x="2315" y="5361"/>
                  <a:pt x="2315" y="5361"/>
                  <a:pt x="2315" y="5361"/>
                </a:cubicBezTo>
                <a:lnTo>
                  <a:pt x="1744" y="5693"/>
                </a:lnTo>
                <a:close/>
                <a:moveTo>
                  <a:pt x="1458" y="6204"/>
                </a:moveTo>
                <a:cubicBezTo>
                  <a:pt x="1740" y="6367"/>
                  <a:pt x="1740" y="6367"/>
                  <a:pt x="1740" y="6367"/>
                </a:cubicBezTo>
                <a:cubicBezTo>
                  <a:pt x="1740" y="7030"/>
                  <a:pt x="1740" y="7030"/>
                  <a:pt x="1740" y="7030"/>
                </a:cubicBezTo>
                <a:cubicBezTo>
                  <a:pt x="1461" y="7191"/>
                  <a:pt x="1461" y="7191"/>
                  <a:pt x="1461" y="7191"/>
                </a:cubicBezTo>
                <a:lnTo>
                  <a:pt x="1458" y="6204"/>
                </a:lnTo>
                <a:close/>
                <a:moveTo>
                  <a:pt x="1456" y="5533"/>
                </a:moveTo>
                <a:cubicBezTo>
                  <a:pt x="1741" y="5697"/>
                  <a:pt x="1741" y="5697"/>
                  <a:pt x="1741" y="5697"/>
                </a:cubicBezTo>
                <a:cubicBezTo>
                  <a:pt x="1741" y="6357"/>
                  <a:pt x="1741" y="6357"/>
                  <a:pt x="1741" y="6357"/>
                </a:cubicBezTo>
                <a:cubicBezTo>
                  <a:pt x="1458" y="6193"/>
                  <a:pt x="1458" y="6193"/>
                  <a:pt x="1458" y="6193"/>
                </a:cubicBezTo>
                <a:lnTo>
                  <a:pt x="1456" y="5533"/>
                </a:lnTo>
                <a:close/>
                <a:moveTo>
                  <a:pt x="1165" y="6035"/>
                </a:moveTo>
                <a:cubicBezTo>
                  <a:pt x="1453" y="6202"/>
                  <a:pt x="1453" y="6202"/>
                  <a:pt x="1453" y="6202"/>
                </a:cubicBezTo>
                <a:cubicBezTo>
                  <a:pt x="1456" y="7194"/>
                  <a:pt x="1456" y="7194"/>
                  <a:pt x="1456" y="7194"/>
                </a:cubicBezTo>
                <a:cubicBezTo>
                  <a:pt x="1165" y="7363"/>
                  <a:pt x="1165" y="7363"/>
                  <a:pt x="1165" y="7363"/>
                </a:cubicBezTo>
                <a:cubicBezTo>
                  <a:pt x="590" y="7031"/>
                  <a:pt x="590" y="7031"/>
                  <a:pt x="590" y="7031"/>
                </a:cubicBezTo>
                <a:cubicBezTo>
                  <a:pt x="590" y="6366"/>
                  <a:pt x="590" y="6366"/>
                  <a:pt x="590" y="6366"/>
                </a:cubicBezTo>
                <a:lnTo>
                  <a:pt x="1165" y="6035"/>
                </a:lnTo>
                <a:close/>
                <a:moveTo>
                  <a:pt x="875" y="5189"/>
                </a:moveTo>
                <a:cubicBezTo>
                  <a:pt x="878" y="4529"/>
                  <a:pt x="878" y="4529"/>
                  <a:pt x="878" y="4529"/>
                </a:cubicBezTo>
                <a:cubicBezTo>
                  <a:pt x="1113" y="4665"/>
                  <a:pt x="1113" y="4665"/>
                  <a:pt x="1113" y="4665"/>
                </a:cubicBezTo>
                <a:cubicBezTo>
                  <a:pt x="1109" y="4673"/>
                  <a:pt x="1107" y="4682"/>
                  <a:pt x="1107" y="4691"/>
                </a:cubicBezTo>
                <a:cubicBezTo>
                  <a:pt x="1107" y="4722"/>
                  <a:pt x="1131" y="4747"/>
                  <a:pt x="1162" y="4749"/>
                </a:cubicBezTo>
                <a:cubicBezTo>
                  <a:pt x="1162" y="5354"/>
                  <a:pt x="1162" y="5354"/>
                  <a:pt x="1162" y="5354"/>
                </a:cubicBezTo>
                <a:lnTo>
                  <a:pt x="875" y="5189"/>
                </a:lnTo>
                <a:close/>
                <a:moveTo>
                  <a:pt x="873" y="4521"/>
                </a:moveTo>
                <a:cubicBezTo>
                  <a:pt x="592" y="4359"/>
                  <a:pt x="592" y="4359"/>
                  <a:pt x="592" y="4359"/>
                </a:cubicBezTo>
                <a:cubicBezTo>
                  <a:pt x="1165" y="4029"/>
                  <a:pt x="1165" y="4029"/>
                  <a:pt x="1165" y="4029"/>
                </a:cubicBezTo>
                <a:cubicBezTo>
                  <a:pt x="1444" y="4190"/>
                  <a:pt x="1444" y="4190"/>
                  <a:pt x="1444" y="4190"/>
                </a:cubicBezTo>
                <a:lnTo>
                  <a:pt x="873" y="4521"/>
                </a:lnTo>
                <a:close/>
                <a:moveTo>
                  <a:pt x="590" y="4364"/>
                </a:moveTo>
                <a:cubicBezTo>
                  <a:pt x="873" y="4527"/>
                  <a:pt x="873" y="4527"/>
                  <a:pt x="873" y="4527"/>
                </a:cubicBezTo>
                <a:cubicBezTo>
                  <a:pt x="870" y="5186"/>
                  <a:pt x="870" y="5186"/>
                  <a:pt x="870" y="5186"/>
                </a:cubicBezTo>
                <a:cubicBezTo>
                  <a:pt x="590" y="5025"/>
                  <a:pt x="590" y="5025"/>
                  <a:pt x="590" y="5025"/>
                </a:cubicBezTo>
                <a:lnTo>
                  <a:pt x="590" y="4364"/>
                </a:lnTo>
                <a:close/>
                <a:moveTo>
                  <a:pt x="586" y="3690"/>
                </a:moveTo>
                <a:cubicBezTo>
                  <a:pt x="1159" y="3359"/>
                  <a:pt x="1159" y="3359"/>
                  <a:pt x="1159" y="3359"/>
                </a:cubicBezTo>
                <a:cubicBezTo>
                  <a:pt x="1160" y="4021"/>
                  <a:pt x="1160" y="4021"/>
                  <a:pt x="1160" y="4021"/>
                </a:cubicBezTo>
                <a:cubicBezTo>
                  <a:pt x="587" y="4351"/>
                  <a:pt x="587" y="4351"/>
                  <a:pt x="587" y="4351"/>
                </a:cubicBezTo>
                <a:lnTo>
                  <a:pt x="586" y="3690"/>
                </a:lnTo>
                <a:close/>
                <a:moveTo>
                  <a:pt x="10" y="3357"/>
                </a:moveTo>
                <a:cubicBezTo>
                  <a:pt x="584" y="3025"/>
                  <a:pt x="584" y="3025"/>
                  <a:pt x="584" y="3025"/>
                </a:cubicBezTo>
                <a:cubicBezTo>
                  <a:pt x="1156" y="3355"/>
                  <a:pt x="1156" y="3355"/>
                  <a:pt x="1156" y="3355"/>
                </a:cubicBezTo>
                <a:cubicBezTo>
                  <a:pt x="581" y="3687"/>
                  <a:pt x="581" y="3687"/>
                  <a:pt x="581" y="3687"/>
                </a:cubicBezTo>
                <a:cubicBezTo>
                  <a:pt x="581" y="3689"/>
                  <a:pt x="581" y="3689"/>
                  <a:pt x="581" y="3689"/>
                </a:cubicBezTo>
                <a:cubicBezTo>
                  <a:pt x="582" y="4350"/>
                  <a:pt x="582" y="4350"/>
                  <a:pt x="582" y="4350"/>
                </a:cubicBezTo>
                <a:cubicBezTo>
                  <a:pt x="11" y="4021"/>
                  <a:pt x="11" y="4021"/>
                  <a:pt x="11" y="4021"/>
                </a:cubicBezTo>
                <a:lnTo>
                  <a:pt x="10" y="3357"/>
                </a:lnTo>
                <a:close/>
              </a:path>
            </a:pathLst>
          </a:custGeom>
          <a:solidFill>
            <a:schemeClr val="bg1">
              <a:lumMod val="85000"/>
              <a:alpha val="50000"/>
            </a:schemeClr>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pic>
        <p:nvPicPr>
          <p:cNvPr id="27" name="Picture 26" descr="A blue and white gradient&#10;&#10;Description automatically generated">
            <a:extLst>
              <a:ext uri="{FF2B5EF4-FFF2-40B4-BE49-F238E27FC236}">
                <a16:creationId xmlns:a16="http://schemas.microsoft.com/office/drawing/2014/main" id="{F8ECF2B1-3548-48CE-CC8A-B09049E4D98A}"/>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flipH="1">
            <a:off x="0" y="1"/>
            <a:ext cx="5346700" cy="998538"/>
          </a:xfrm>
          <a:prstGeom prst="rect">
            <a:avLst/>
          </a:prstGeom>
        </p:spPr>
      </p:pic>
      <p:sp>
        <p:nvSpPr>
          <p:cNvPr id="4" name="TextBox 3">
            <a:extLst>
              <a:ext uri="{FF2B5EF4-FFF2-40B4-BE49-F238E27FC236}">
                <a16:creationId xmlns:a16="http://schemas.microsoft.com/office/drawing/2014/main" id="{DCCD8DBB-8ACC-7D78-21CB-FFD7A565BEBF}"/>
              </a:ext>
            </a:extLst>
          </p:cNvPr>
          <p:cNvSpPr txBox="1"/>
          <p:nvPr/>
        </p:nvSpPr>
        <p:spPr>
          <a:xfrm>
            <a:off x="404812" y="213907"/>
            <a:ext cx="4537076" cy="707886"/>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prstClr val="white"/>
                </a:solidFill>
                <a:effectLst/>
                <a:uLnTx/>
                <a:uFillTx/>
                <a:latin typeface="Bahnschrift" panose="020B0502040204020203" pitchFamily="34" charset="0"/>
                <a:ea typeface="+mn-ea"/>
                <a:cs typeface="+mn-cs"/>
              </a:rPr>
              <a:t>Meet the </a:t>
            </a:r>
            <a:r>
              <a:rPr kumimoji="0" lang="en-US" sz="2000" b="1" i="0" u="none" strike="noStrike" kern="1200" cap="none" spc="0" normalizeH="0" baseline="0" noProof="0" dirty="0" err="1">
                <a:ln>
                  <a:noFill/>
                </a:ln>
                <a:solidFill>
                  <a:prstClr val="white"/>
                </a:solidFill>
                <a:effectLst/>
                <a:uLnTx/>
                <a:uFillTx/>
                <a:latin typeface="Bahnschrift" panose="020B0502040204020203" pitchFamily="34" charset="0"/>
                <a:ea typeface="+mn-ea"/>
                <a:cs typeface="+mn-cs"/>
              </a:rPr>
              <a:t>RAi</a:t>
            </a:r>
            <a:r>
              <a:rPr kumimoji="0" lang="en-US" sz="2000" b="1" i="0" u="none" strike="noStrike" kern="1200" cap="none" spc="0" normalizeH="0" baseline="0" noProof="0" dirty="0">
                <a:ln>
                  <a:noFill/>
                </a:ln>
                <a:solidFill>
                  <a:prstClr val="white"/>
                </a:solidFill>
                <a:effectLst/>
                <a:uLnTx/>
                <a:uFillTx/>
                <a:latin typeface="Bahnschrift" panose="020B0502040204020203" pitchFamily="34" charset="0"/>
                <a:ea typeface="+mn-ea"/>
                <a:cs typeface="+mn-cs"/>
              </a:rPr>
              <a:t> UK Integrator Sandpit</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prstClr val="white"/>
                </a:solidFill>
                <a:effectLst/>
                <a:uLnTx/>
                <a:uFillTx/>
                <a:latin typeface="Bahnschrift" panose="020B0502040204020203" pitchFamily="34" charset="0"/>
                <a:ea typeface="+mn-ea"/>
                <a:cs typeface="+mn-cs"/>
              </a:rPr>
              <a:t>Team and Participants </a:t>
            </a:r>
          </a:p>
        </p:txBody>
      </p:sp>
      <p:grpSp>
        <p:nvGrpSpPr>
          <p:cNvPr id="28" name="Group 27">
            <a:extLst>
              <a:ext uri="{FF2B5EF4-FFF2-40B4-BE49-F238E27FC236}">
                <a16:creationId xmlns:a16="http://schemas.microsoft.com/office/drawing/2014/main" id="{B10DC56B-1D02-E382-3904-7C32731C36AA}"/>
              </a:ext>
            </a:extLst>
          </p:cNvPr>
          <p:cNvGrpSpPr/>
          <p:nvPr/>
        </p:nvGrpSpPr>
        <p:grpSpPr>
          <a:xfrm rot="10335125">
            <a:off x="-2600670" y="-2819602"/>
            <a:ext cx="14849352" cy="9941862"/>
            <a:chOff x="6249468" y="-1100935"/>
            <a:chExt cx="8072278" cy="5404509"/>
          </a:xfrm>
          <a:solidFill>
            <a:schemeClr val="bg1">
              <a:alpha val="29000"/>
            </a:schemeClr>
          </a:solidFill>
        </p:grpSpPr>
        <p:sp>
          <p:nvSpPr>
            <p:cNvPr id="29" name="Freeform 3214">
              <a:extLst>
                <a:ext uri="{FF2B5EF4-FFF2-40B4-BE49-F238E27FC236}">
                  <a16:creationId xmlns:a16="http://schemas.microsoft.com/office/drawing/2014/main" id="{A269D130-D7A5-61A8-0E43-09805E712842}"/>
                </a:ext>
              </a:extLst>
            </p:cNvPr>
            <p:cNvSpPr>
              <a:spLocks noEditPoints="1"/>
            </p:cNvSpPr>
            <p:nvPr/>
          </p:nvSpPr>
          <p:spPr bwMode="auto">
            <a:xfrm>
              <a:off x="6903306" y="-223633"/>
              <a:ext cx="7399129" cy="4494102"/>
            </a:xfrm>
            <a:custGeom>
              <a:avLst/>
              <a:gdLst>
                <a:gd name="T0" fmla="*/ 783 w 1129"/>
                <a:gd name="T1" fmla="*/ 686 h 686"/>
                <a:gd name="T2" fmla="*/ 940 w 1129"/>
                <a:gd name="T3" fmla="*/ 678 h 686"/>
                <a:gd name="T4" fmla="*/ 1052 w 1129"/>
                <a:gd name="T5" fmla="*/ 609 h 686"/>
                <a:gd name="T6" fmla="*/ 1079 w 1129"/>
                <a:gd name="T7" fmla="*/ 599 h 686"/>
                <a:gd name="T8" fmla="*/ 885 w 1129"/>
                <a:gd name="T9" fmla="*/ 625 h 686"/>
                <a:gd name="T10" fmla="*/ 866 w 1129"/>
                <a:gd name="T11" fmla="*/ 588 h 686"/>
                <a:gd name="T12" fmla="*/ 869 w 1129"/>
                <a:gd name="T13" fmla="*/ 587 h 686"/>
                <a:gd name="T14" fmla="*/ 1077 w 1129"/>
                <a:gd name="T15" fmla="*/ 596 h 686"/>
                <a:gd name="T16" fmla="*/ 742 w 1129"/>
                <a:gd name="T17" fmla="*/ 586 h 686"/>
                <a:gd name="T18" fmla="*/ 745 w 1129"/>
                <a:gd name="T19" fmla="*/ 590 h 686"/>
                <a:gd name="T20" fmla="*/ 804 w 1129"/>
                <a:gd name="T21" fmla="*/ 621 h 686"/>
                <a:gd name="T22" fmla="*/ 786 w 1129"/>
                <a:gd name="T23" fmla="*/ 535 h 686"/>
                <a:gd name="T24" fmla="*/ 987 w 1129"/>
                <a:gd name="T25" fmla="*/ 585 h 686"/>
                <a:gd name="T26" fmla="*/ 1007 w 1129"/>
                <a:gd name="T27" fmla="*/ 622 h 686"/>
                <a:gd name="T28" fmla="*/ 1076 w 1129"/>
                <a:gd name="T29" fmla="*/ 597 h 686"/>
                <a:gd name="T30" fmla="*/ 1035 w 1129"/>
                <a:gd name="T31" fmla="*/ 567 h 686"/>
                <a:gd name="T32" fmla="*/ 1036 w 1129"/>
                <a:gd name="T33" fmla="*/ 563 h 686"/>
                <a:gd name="T34" fmla="*/ 674 w 1129"/>
                <a:gd name="T35" fmla="*/ 487 h 686"/>
                <a:gd name="T36" fmla="*/ 695 w 1129"/>
                <a:gd name="T37" fmla="*/ 508 h 686"/>
                <a:gd name="T38" fmla="*/ 674 w 1129"/>
                <a:gd name="T39" fmla="*/ 488 h 686"/>
                <a:gd name="T40" fmla="*/ 733 w 1129"/>
                <a:gd name="T41" fmla="*/ 544 h 686"/>
                <a:gd name="T42" fmla="*/ 757 w 1129"/>
                <a:gd name="T43" fmla="*/ 540 h 686"/>
                <a:gd name="T44" fmla="*/ 761 w 1129"/>
                <a:gd name="T45" fmla="*/ 461 h 686"/>
                <a:gd name="T46" fmla="*/ 605 w 1129"/>
                <a:gd name="T47" fmla="*/ 444 h 686"/>
                <a:gd name="T48" fmla="*/ 487 w 1129"/>
                <a:gd name="T49" fmla="*/ 412 h 686"/>
                <a:gd name="T50" fmla="*/ 671 w 1129"/>
                <a:gd name="T51" fmla="*/ 485 h 686"/>
                <a:gd name="T52" fmla="*/ 418 w 1129"/>
                <a:gd name="T53" fmla="*/ 441 h 686"/>
                <a:gd name="T54" fmla="*/ 484 w 1129"/>
                <a:gd name="T55" fmla="*/ 412 h 686"/>
                <a:gd name="T56" fmla="*/ 552 w 1129"/>
                <a:gd name="T57" fmla="*/ 382 h 686"/>
                <a:gd name="T58" fmla="*/ 600 w 1129"/>
                <a:gd name="T59" fmla="*/ 439 h 686"/>
                <a:gd name="T60" fmla="*/ 616 w 1129"/>
                <a:gd name="T61" fmla="*/ 398 h 686"/>
                <a:gd name="T62" fmla="*/ 360 w 1129"/>
                <a:gd name="T63" fmla="*/ 323 h 686"/>
                <a:gd name="T64" fmla="*/ 359 w 1129"/>
                <a:gd name="T65" fmla="*/ 324 h 686"/>
                <a:gd name="T66" fmla="*/ 266 w 1129"/>
                <a:gd name="T67" fmla="*/ 311 h 686"/>
                <a:gd name="T68" fmla="*/ 346 w 1129"/>
                <a:gd name="T69" fmla="*/ 294 h 686"/>
                <a:gd name="T70" fmla="*/ 327 w 1129"/>
                <a:gd name="T71" fmla="*/ 291 h 686"/>
                <a:gd name="T72" fmla="*/ 327 w 1129"/>
                <a:gd name="T73" fmla="*/ 315 h 686"/>
                <a:gd name="T74" fmla="*/ 355 w 1129"/>
                <a:gd name="T75" fmla="*/ 282 h 686"/>
                <a:gd name="T76" fmla="*/ 308 w 1129"/>
                <a:gd name="T77" fmla="*/ 227 h 686"/>
                <a:gd name="T78" fmla="*/ 335 w 1129"/>
                <a:gd name="T79" fmla="*/ 204 h 686"/>
                <a:gd name="T80" fmla="*/ 363 w 1129"/>
                <a:gd name="T81" fmla="*/ 191 h 686"/>
                <a:gd name="T82" fmla="*/ 374 w 1129"/>
                <a:gd name="T83" fmla="*/ 174 h 686"/>
                <a:gd name="T84" fmla="*/ 53 w 1129"/>
                <a:gd name="T85" fmla="*/ 170 h 686"/>
                <a:gd name="T86" fmla="*/ 302 w 1129"/>
                <a:gd name="T87" fmla="*/ 160 h 686"/>
                <a:gd name="T88" fmla="*/ 320 w 1129"/>
                <a:gd name="T89" fmla="*/ 181 h 686"/>
                <a:gd name="T90" fmla="*/ 293 w 1129"/>
                <a:gd name="T91" fmla="*/ 146 h 686"/>
                <a:gd name="T92" fmla="*/ 220 w 1129"/>
                <a:gd name="T93" fmla="*/ 150 h 686"/>
                <a:gd name="T94" fmla="*/ 339 w 1129"/>
                <a:gd name="T95" fmla="*/ 97 h 686"/>
                <a:gd name="T96" fmla="*/ 264 w 1129"/>
                <a:gd name="T97" fmla="*/ 131 h 686"/>
                <a:gd name="T98" fmla="*/ 114 w 1129"/>
                <a:gd name="T99" fmla="*/ 109 h 686"/>
                <a:gd name="T100" fmla="*/ 216 w 1129"/>
                <a:gd name="T101" fmla="*/ 106 h 686"/>
                <a:gd name="T102" fmla="*/ 371 w 1129"/>
                <a:gd name="T103" fmla="*/ 65 h 686"/>
                <a:gd name="T104" fmla="*/ 327 w 1129"/>
                <a:gd name="T105" fmla="*/ 162 h 686"/>
                <a:gd name="T106" fmla="*/ 371 w 1129"/>
                <a:gd name="T107" fmla="*/ 65 h 686"/>
                <a:gd name="T108" fmla="*/ 94 w 1129"/>
                <a:gd name="T109" fmla="*/ 88 h 686"/>
                <a:gd name="T110" fmla="*/ 34 w 1129"/>
                <a:gd name="T111" fmla="*/ 59 h 686"/>
                <a:gd name="T112" fmla="*/ 59 w 1129"/>
                <a:gd name="T113" fmla="*/ 103 h 686"/>
                <a:gd name="T114" fmla="*/ 110 w 1129"/>
                <a:gd name="T115" fmla="*/ 89 h 686"/>
                <a:gd name="T116" fmla="*/ 107 w 1129"/>
                <a:gd name="T117" fmla="*/ 63 h 686"/>
                <a:gd name="T118" fmla="*/ 193 w 1129"/>
                <a:gd name="T119" fmla="*/ 40 h 686"/>
                <a:gd name="T120" fmla="*/ 35 w 1129"/>
                <a:gd name="T121" fmla="*/ 22 h 686"/>
                <a:gd name="T122" fmla="*/ 33 w 1129"/>
                <a:gd name="T123" fmla="*/ 18 h 6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29" h="686">
                  <a:moveTo>
                    <a:pt x="1093" y="634"/>
                  </a:moveTo>
                  <a:cubicBezTo>
                    <a:pt x="1093" y="634"/>
                    <a:pt x="1093" y="634"/>
                    <a:pt x="1093" y="634"/>
                  </a:cubicBezTo>
                  <a:cubicBezTo>
                    <a:pt x="1128" y="638"/>
                    <a:pt x="1128" y="638"/>
                    <a:pt x="1128" y="638"/>
                  </a:cubicBezTo>
                  <a:cubicBezTo>
                    <a:pt x="1128" y="638"/>
                    <a:pt x="1128" y="637"/>
                    <a:pt x="1128" y="637"/>
                  </a:cubicBezTo>
                  <a:cubicBezTo>
                    <a:pt x="1128" y="637"/>
                    <a:pt x="1128" y="637"/>
                    <a:pt x="1128" y="637"/>
                  </a:cubicBezTo>
                  <a:cubicBezTo>
                    <a:pt x="1093" y="634"/>
                    <a:pt x="1093" y="634"/>
                    <a:pt x="1093" y="634"/>
                  </a:cubicBezTo>
                  <a:moveTo>
                    <a:pt x="889" y="631"/>
                  </a:moveTo>
                  <a:cubicBezTo>
                    <a:pt x="889" y="631"/>
                    <a:pt x="889" y="631"/>
                    <a:pt x="889" y="631"/>
                  </a:cubicBezTo>
                  <a:cubicBezTo>
                    <a:pt x="937" y="678"/>
                    <a:pt x="937" y="678"/>
                    <a:pt x="937" y="678"/>
                  </a:cubicBezTo>
                  <a:cubicBezTo>
                    <a:pt x="937" y="678"/>
                    <a:pt x="937" y="678"/>
                    <a:pt x="937" y="678"/>
                  </a:cubicBezTo>
                  <a:cubicBezTo>
                    <a:pt x="889" y="631"/>
                    <a:pt x="889" y="631"/>
                    <a:pt x="889" y="631"/>
                  </a:cubicBezTo>
                  <a:moveTo>
                    <a:pt x="805" y="624"/>
                  </a:moveTo>
                  <a:cubicBezTo>
                    <a:pt x="783" y="686"/>
                    <a:pt x="783" y="686"/>
                    <a:pt x="783" y="686"/>
                  </a:cubicBezTo>
                  <a:cubicBezTo>
                    <a:pt x="783" y="686"/>
                    <a:pt x="783" y="686"/>
                    <a:pt x="783" y="686"/>
                  </a:cubicBezTo>
                  <a:cubicBezTo>
                    <a:pt x="806" y="624"/>
                    <a:pt x="806" y="624"/>
                    <a:pt x="806" y="624"/>
                  </a:cubicBezTo>
                  <a:cubicBezTo>
                    <a:pt x="805" y="624"/>
                    <a:pt x="805" y="624"/>
                    <a:pt x="805" y="624"/>
                  </a:cubicBezTo>
                  <a:moveTo>
                    <a:pt x="768" y="622"/>
                  </a:moveTo>
                  <a:cubicBezTo>
                    <a:pt x="768" y="622"/>
                    <a:pt x="768" y="622"/>
                    <a:pt x="768" y="622"/>
                  </a:cubicBezTo>
                  <a:cubicBezTo>
                    <a:pt x="781" y="686"/>
                    <a:pt x="781" y="686"/>
                    <a:pt x="781" y="686"/>
                  </a:cubicBezTo>
                  <a:cubicBezTo>
                    <a:pt x="781" y="685"/>
                    <a:pt x="781" y="685"/>
                    <a:pt x="782" y="685"/>
                  </a:cubicBezTo>
                  <a:cubicBezTo>
                    <a:pt x="768" y="622"/>
                    <a:pt x="768" y="622"/>
                    <a:pt x="768" y="622"/>
                  </a:cubicBezTo>
                  <a:moveTo>
                    <a:pt x="770" y="620"/>
                  </a:moveTo>
                  <a:cubicBezTo>
                    <a:pt x="770" y="620"/>
                    <a:pt x="770" y="620"/>
                    <a:pt x="770" y="620"/>
                  </a:cubicBezTo>
                  <a:cubicBezTo>
                    <a:pt x="804" y="622"/>
                    <a:pt x="804" y="622"/>
                    <a:pt x="804" y="622"/>
                  </a:cubicBezTo>
                  <a:cubicBezTo>
                    <a:pt x="804" y="622"/>
                    <a:pt x="804" y="622"/>
                    <a:pt x="804" y="621"/>
                  </a:cubicBezTo>
                  <a:cubicBezTo>
                    <a:pt x="770" y="620"/>
                    <a:pt x="770" y="620"/>
                    <a:pt x="770" y="620"/>
                  </a:cubicBezTo>
                  <a:moveTo>
                    <a:pt x="968" y="613"/>
                  </a:moveTo>
                  <a:cubicBezTo>
                    <a:pt x="940" y="678"/>
                    <a:pt x="940" y="678"/>
                    <a:pt x="940" y="678"/>
                  </a:cubicBezTo>
                  <a:cubicBezTo>
                    <a:pt x="940" y="678"/>
                    <a:pt x="940" y="678"/>
                    <a:pt x="940" y="678"/>
                  </a:cubicBezTo>
                  <a:cubicBezTo>
                    <a:pt x="968" y="613"/>
                    <a:pt x="968" y="613"/>
                    <a:pt x="968" y="613"/>
                  </a:cubicBezTo>
                  <a:cubicBezTo>
                    <a:pt x="968" y="613"/>
                    <a:pt x="968" y="613"/>
                    <a:pt x="968" y="613"/>
                  </a:cubicBezTo>
                  <a:moveTo>
                    <a:pt x="967" y="611"/>
                  </a:moveTo>
                  <a:cubicBezTo>
                    <a:pt x="890" y="628"/>
                    <a:pt x="890" y="628"/>
                    <a:pt x="890" y="628"/>
                  </a:cubicBezTo>
                  <a:cubicBezTo>
                    <a:pt x="890" y="628"/>
                    <a:pt x="890" y="628"/>
                    <a:pt x="890" y="628"/>
                  </a:cubicBezTo>
                  <a:cubicBezTo>
                    <a:pt x="967" y="612"/>
                    <a:pt x="967" y="612"/>
                    <a:pt x="967" y="612"/>
                  </a:cubicBezTo>
                  <a:cubicBezTo>
                    <a:pt x="967" y="612"/>
                    <a:pt x="967" y="612"/>
                    <a:pt x="967" y="611"/>
                  </a:cubicBezTo>
                  <a:moveTo>
                    <a:pt x="1056" y="609"/>
                  </a:moveTo>
                  <a:cubicBezTo>
                    <a:pt x="1056" y="610"/>
                    <a:pt x="1055" y="610"/>
                    <a:pt x="1055" y="610"/>
                  </a:cubicBezTo>
                  <a:cubicBezTo>
                    <a:pt x="1088" y="632"/>
                    <a:pt x="1088" y="632"/>
                    <a:pt x="1088" y="632"/>
                  </a:cubicBezTo>
                  <a:cubicBezTo>
                    <a:pt x="1088" y="632"/>
                    <a:pt x="1088" y="632"/>
                    <a:pt x="1088" y="632"/>
                  </a:cubicBezTo>
                  <a:cubicBezTo>
                    <a:pt x="1056" y="609"/>
                    <a:pt x="1056" y="609"/>
                    <a:pt x="1056" y="609"/>
                  </a:cubicBezTo>
                  <a:moveTo>
                    <a:pt x="1052" y="609"/>
                  </a:moveTo>
                  <a:cubicBezTo>
                    <a:pt x="1009" y="624"/>
                    <a:pt x="1009" y="624"/>
                    <a:pt x="1009" y="624"/>
                  </a:cubicBezTo>
                  <a:cubicBezTo>
                    <a:pt x="1010" y="624"/>
                    <a:pt x="1010" y="624"/>
                    <a:pt x="1010" y="624"/>
                  </a:cubicBezTo>
                  <a:cubicBezTo>
                    <a:pt x="1052" y="609"/>
                    <a:pt x="1052" y="609"/>
                    <a:pt x="1052" y="609"/>
                  </a:cubicBezTo>
                  <a:cubicBezTo>
                    <a:pt x="1052" y="609"/>
                    <a:pt x="1052" y="609"/>
                    <a:pt x="1052" y="609"/>
                  </a:cubicBezTo>
                  <a:moveTo>
                    <a:pt x="1078" y="600"/>
                  </a:moveTo>
                  <a:cubicBezTo>
                    <a:pt x="1078" y="600"/>
                    <a:pt x="1077" y="600"/>
                    <a:pt x="1077" y="600"/>
                  </a:cubicBezTo>
                  <a:cubicBezTo>
                    <a:pt x="1089" y="631"/>
                    <a:pt x="1089" y="631"/>
                    <a:pt x="1089" y="631"/>
                  </a:cubicBezTo>
                  <a:cubicBezTo>
                    <a:pt x="1089" y="631"/>
                    <a:pt x="1089" y="631"/>
                    <a:pt x="1089" y="631"/>
                  </a:cubicBezTo>
                  <a:cubicBezTo>
                    <a:pt x="1078" y="600"/>
                    <a:pt x="1078" y="600"/>
                    <a:pt x="1078" y="600"/>
                  </a:cubicBezTo>
                  <a:moveTo>
                    <a:pt x="1079" y="599"/>
                  </a:moveTo>
                  <a:cubicBezTo>
                    <a:pt x="1079" y="599"/>
                    <a:pt x="1078" y="599"/>
                    <a:pt x="1078" y="600"/>
                  </a:cubicBezTo>
                  <a:cubicBezTo>
                    <a:pt x="1128" y="637"/>
                    <a:pt x="1128" y="637"/>
                    <a:pt x="1128" y="637"/>
                  </a:cubicBezTo>
                  <a:cubicBezTo>
                    <a:pt x="1128" y="637"/>
                    <a:pt x="1128" y="636"/>
                    <a:pt x="1129" y="636"/>
                  </a:cubicBezTo>
                  <a:cubicBezTo>
                    <a:pt x="1079" y="599"/>
                    <a:pt x="1079" y="599"/>
                    <a:pt x="1079" y="599"/>
                  </a:cubicBezTo>
                  <a:moveTo>
                    <a:pt x="1075" y="599"/>
                  </a:moveTo>
                  <a:cubicBezTo>
                    <a:pt x="1056" y="608"/>
                    <a:pt x="1056" y="608"/>
                    <a:pt x="1056" y="608"/>
                  </a:cubicBezTo>
                  <a:cubicBezTo>
                    <a:pt x="1056" y="608"/>
                    <a:pt x="1056" y="608"/>
                    <a:pt x="1056" y="608"/>
                  </a:cubicBezTo>
                  <a:cubicBezTo>
                    <a:pt x="1075" y="599"/>
                    <a:pt x="1075" y="599"/>
                    <a:pt x="1075" y="599"/>
                  </a:cubicBezTo>
                  <a:cubicBezTo>
                    <a:pt x="1075" y="599"/>
                    <a:pt x="1075" y="599"/>
                    <a:pt x="1075" y="599"/>
                  </a:cubicBezTo>
                  <a:moveTo>
                    <a:pt x="744" y="591"/>
                  </a:moveTo>
                  <a:cubicBezTo>
                    <a:pt x="744" y="591"/>
                    <a:pt x="744" y="591"/>
                    <a:pt x="744" y="591"/>
                  </a:cubicBezTo>
                  <a:cubicBezTo>
                    <a:pt x="766" y="618"/>
                    <a:pt x="766" y="618"/>
                    <a:pt x="766" y="618"/>
                  </a:cubicBezTo>
                  <a:cubicBezTo>
                    <a:pt x="766" y="618"/>
                    <a:pt x="766" y="618"/>
                    <a:pt x="767" y="618"/>
                  </a:cubicBezTo>
                  <a:cubicBezTo>
                    <a:pt x="767" y="618"/>
                    <a:pt x="767" y="618"/>
                    <a:pt x="767" y="618"/>
                  </a:cubicBezTo>
                  <a:cubicBezTo>
                    <a:pt x="744" y="591"/>
                    <a:pt x="744" y="591"/>
                    <a:pt x="744" y="591"/>
                  </a:cubicBezTo>
                  <a:moveTo>
                    <a:pt x="868" y="588"/>
                  </a:moveTo>
                  <a:cubicBezTo>
                    <a:pt x="868" y="588"/>
                    <a:pt x="868" y="589"/>
                    <a:pt x="868" y="589"/>
                  </a:cubicBezTo>
                  <a:cubicBezTo>
                    <a:pt x="885" y="625"/>
                    <a:pt x="885" y="625"/>
                    <a:pt x="885" y="625"/>
                  </a:cubicBezTo>
                  <a:cubicBezTo>
                    <a:pt x="885" y="625"/>
                    <a:pt x="885" y="625"/>
                    <a:pt x="885" y="625"/>
                  </a:cubicBezTo>
                  <a:cubicBezTo>
                    <a:pt x="868" y="588"/>
                    <a:pt x="868" y="588"/>
                    <a:pt x="868" y="588"/>
                  </a:cubicBezTo>
                  <a:moveTo>
                    <a:pt x="866" y="588"/>
                  </a:moveTo>
                  <a:cubicBezTo>
                    <a:pt x="836" y="624"/>
                    <a:pt x="836" y="624"/>
                    <a:pt x="836" y="624"/>
                  </a:cubicBezTo>
                  <a:cubicBezTo>
                    <a:pt x="809" y="622"/>
                    <a:pt x="809" y="622"/>
                    <a:pt x="809" y="622"/>
                  </a:cubicBezTo>
                  <a:cubicBezTo>
                    <a:pt x="809" y="622"/>
                    <a:pt x="809" y="622"/>
                    <a:pt x="809" y="622"/>
                  </a:cubicBezTo>
                  <a:cubicBezTo>
                    <a:pt x="835" y="624"/>
                    <a:pt x="835" y="624"/>
                    <a:pt x="835" y="624"/>
                  </a:cubicBezTo>
                  <a:cubicBezTo>
                    <a:pt x="784" y="686"/>
                    <a:pt x="784" y="686"/>
                    <a:pt x="784" y="686"/>
                  </a:cubicBezTo>
                  <a:cubicBezTo>
                    <a:pt x="784" y="686"/>
                    <a:pt x="784" y="686"/>
                    <a:pt x="784" y="686"/>
                  </a:cubicBezTo>
                  <a:cubicBezTo>
                    <a:pt x="836" y="624"/>
                    <a:pt x="836" y="624"/>
                    <a:pt x="836" y="624"/>
                  </a:cubicBezTo>
                  <a:cubicBezTo>
                    <a:pt x="883" y="628"/>
                    <a:pt x="883" y="628"/>
                    <a:pt x="883" y="628"/>
                  </a:cubicBezTo>
                  <a:cubicBezTo>
                    <a:pt x="883" y="628"/>
                    <a:pt x="883" y="628"/>
                    <a:pt x="883" y="628"/>
                  </a:cubicBezTo>
                  <a:cubicBezTo>
                    <a:pt x="836" y="624"/>
                    <a:pt x="836" y="624"/>
                    <a:pt x="836" y="624"/>
                  </a:cubicBezTo>
                  <a:cubicBezTo>
                    <a:pt x="866" y="588"/>
                    <a:pt x="866" y="588"/>
                    <a:pt x="866" y="588"/>
                  </a:cubicBezTo>
                  <a:cubicBezTo>
                    <a:pt x="866" y="588"/>
                    <a:pt x="866" y="588"/>
                    <a:pt x="866" y="588"/>
                  </a:cubicBezTo>
                  <a:moveTo>
                    <a:pt x="865" y="588"/>
                  </a:moveTo>
                  <a:cubicBezTo>
                    <a:pt x="809" y="620"/>
                    <a:pt x="809" y="620"/>
                    <a:pt x="809" y="620"/>
                  </a:cubicBezTo>
                  <a:cubicBezTo>
                    <a:pt x="809" y="620"/>
                    <a:pt x="809" y="620"/>
                    <a:pt x="809" y="621"/>
                  </a:cubicBezTo>
                  <a:cubicBezTo>
                    <a:pt x="866" y="588"/>
                    <a:pt x="866" y="588"/>
                    <a:pt x="866" y="588"/>
                  </a:cubicBezTo>
                  <a:cubicBezTo>
                    <a:pt x="865" y="588"/>
                    <a:pt x="865" y="588"/>
                    <a:pt x="865" y="588"/>
                  </a:cubicBezTo>
                  <a:moveTo>
                    <a:pt x="984" y="585"/>
                  </a:moveTo>
                  <a:cubicBezTo>
                    <a:pt x="969" y="609"/>
                    <a:pt x="969" y="609"/>
                    <a:pt x="969" y="609"/>
                  </a:cubicBezTo>
                  <a:cubicBezTo>
                    <a:pt x="970" y="609"/>
                    <a:pt x="970" y="610"/>
                    <a:pt x="970" y="610"/>
                  </a:cubicBezTo>
                  <a:cubicBezTo>
                    <a:pt x="984" y="585"/>
                    <a:pt x="984" y="585"/>
                    <a:pt x="984" y="585"/>
                  </a:cubicBezTo>
                  <a:cubicBezTo>
                    <a:pt x="984" y="585"/>
                    <a:pt x="984" y="585"/>
                    <a:pt x="984" y="585"/>
                  </a:cubicBezTo>
                  <a:moveTo>
                    <a:pt x="982" y="583"/>
                  </a:moveTo>
                  <a:cubicBezTo>
                    <a:pt x="938" y="604"/>
                    <a:pt x="938" y="604"/>
                    <a:pt x="938" y="604"/>
                  </a:cubicBezTo>
                  <a:cubicBezTo>
                    <a:pt x="869" y="587"/>
                    <a:pt x="869" y="587"/>
                    <a:pt x="869" y="587"/>
                  </a:cubicBezTo>
                  <a:cubicBezTo>
                    <a:pt x="869" y="587"/>
                    <a:pt x="869" y="587"/>
                    <a:pt x="869" y="587"/>
                  </a:cubicBezTo>
                  <a:cubicBezTo>
                    <a:pt x="869" y="587"/>
                    <a:pt x="869" y="587"/>
                    <a:pt x="869" y="587"/>
                  </a:cubicBezTo>
                  <a:cubicBezTo>
                    <a:pt x="938" y="604"/>
                    <a:pt x="938" y="604"/>
                    <a:pt x="938" y="604"/>
                  </a:cubicBezTo>
                  <a:cubicBezTo>
                    <a:pt x="890" y="627"/>
                    <a:pt x="890" y="627"/>
                    <a:pt x="890" y="627"/>
                  </a:cubicBezTo>
                  <a:cubicBezTo>
                    <a:pt x="890" y="627"/>
                    <a:pt x="890" y="627"/>
                    <a:pt x="890" y="627"/>
                  </a:cubicBezTo>
                  <a:cubicBezTo>
                    <a:pt x="939" y="604"/>
                    <a:pt x="939" y="604"/>
                    <a:pt x="939" y="604"/>
                  </a:cubicBezTo>
                  <a:cubicBezTo>
                    <a:pt x="967" y="611"/>
                    <a:pt x="967" y="611"/>
                    <a:pt x="967" y="611"/>
                  </a:cubicBezTo>
                  <a:cubicBezTo>
                    <a:pt x="967" y="611"/>
                    <a:pt x="967" y="611"/>
                    <a:pt x="967" y="611"/>
                  </a:cubicBezTo>
                  <a:cubicBezTo>
                    <a:pt x="967" y="611"/>
                    <a:pt x="967" y="611"/>
                    <a:pt x="967" y="611"/>
                  </a:cubicBezTo>
                  <a:cubicBezTo>
                    <a:pt x="939" y="604"/>
                    <a:pt x="939" y="604"/>
                    <a:pt x="939" y="604"/>
                  </a:cubicBezTo>
                  <a:cubicBezTo>
                    <a:pt x="982" y="583"/>
                    <a:pt x="982" y="583"/>
                    <a:pt x="982" y="583"/>
                  </a:cubicBezTo>
                  <a:cubicBezTo>
                    <a:pt x="982" y="583"/>
                    <a:pt x="982" y="583"/>
                    <a:pt x="982" y="583"/>
                  </a:cubicBezTo>
                  <a:moveTo>
                    <a:pt x="1082" y="564"/>
                  </a:moveTo>
                  <a:cubicBezTo>
                    <a:pt x="1077" y="596"/>
                    <a:pt x="1077" y="596"/>
                    <a:pt x="1077" y="596"/>
                  </a:cubicBezTo>
                  <a:cubicBezTo>
                    <a:pt x="1077" y="596"/>
                    <a:pt x="1077" y="596"/>
                    <a:pt x="1077" y="596"/>
                  </a:cubicBezTo>
                  <a:cubicBezTo>
                    <a:pt x="1077" y="596"/>
                    <a:pt x="1077" y="596"/>
                    <a:pt x="1077" y="596"/>
                  </a:cubicBezTo>
                  <a:cubicBezTo>
                    <a:pt x="1077" y="596"/>
                    <a:pt x="1077" y="596"/>
                    <a:pt x="1077" y="596"/>
                  </a:cubicBezTo>
                  <a:cubicBezTo>
                    <a:pt x="1083" y="564"/>
                    <a:pt x="1083" y="564"/>
                    <a:pt x="1083" y="564"/>
                  </a:cubicBezTo>
                  <a:cubicBezTo>
                    <a:pt x="1083" y="564"/>
                    <a:pt x="1083" y="564"/>
                    <a:pt x="1083" y="564"/>
                  </a:cubicBezTo>
                  <a:cubicBezTo>
                    <a:pt x="1083" y="564"/>
                    <a:pt x="1082" y="564"/>
                    <a:pt x="1082" y="564"/>
                  </a:cubicBezTo>
                  <a:moveTo>
                    <a:pt x="757" y="556"/>
                  </a:moveTo>
                  <a:cubicBezTo>
                    <a:pt x="743" y="586"/>
                    <a:pt x="743" y="586"/>
                    <a:pt x="743" y="586"/>
                  </a:cubicBezTo>
                  <a:cubicBezTo>
                    <a:pt x="743" y="586"/>
                    <a:pt x="743" y="586"/>
                    <a:pt x="744" y="587"/>
                  </a:cubicBezTo>
                  <a:cubicBezTo>
                    <a:pt x="757" y="556"/>
                    <a:pt x="757" y="556"/>
                    <a:pt x="757" y="556"/>
                  </a:cubicBezTo>
                  <a:cubicBezTo>
                    <a:pt x="757" y="556"/>
                    <a:pt x="757" y="556"/>
                    <a:pt x="757" y="556"/>
                  </a:cubicBezTo>
                  <a:moveTo>
                    <a:pt x="735" y="547"/>
                  </a:moveTo>
                  <a:cubicBezTo>
                    <a:pt x="735" y="547"/>
                    <a:pt x="735" y="547"/>
                    <a:pt x="735" y="547"/>
                  </a:cubicBezTo>
                  <a:cubicBezTo>
                    <a:pt x="742" y="586"/>
                    <a:pt x="742" y="586"/>
                    <a:pt x="742" y="586"/>
                  </a:cubicBezTo>
                  <a:cubicBezTo>
                    <a:pt x="742" y="586"/>
                    <a:pt x="742" y="586"/>
                    <a:pt x="742" y="586"/>
                  </a:cubicBezTo>
                  <a:cubicBezTo>
                    <a:pt x="735" y="547"/>
                    <a:pt x="735" y="547"/>
                    <a:pt x="735" y="547"/>
                  </a:cubicBezTo>
                  <a:moveTo>
                    <a:pt x="736" y="546"/>
                  </a:moveTo>
                  <a:cubicBezTo>
                    <a:pt x="736" y="546"/>
                    <a:pt x="736" y="546"/>
                    <a:pt x="736" y="546"/>
                  </a:cubicBezTo>
                  <a:cubicBezTo>
                    <a:pt x="756" y="554"/>
                    <a:pt x="756" y="554"/>
                    <a:pt x="756" y="554"/>
                  </a:cubicBezTo>
                  <a:cubicBezTo>
                    <a:pt x="756" y="554"/>
                    <a:pt x="756" y="554"/>
                    <a:pt x="756" y="554"/>
                  </a:cubicBezTo>
                  <a:cubicBezTo>
                    <a:pt x="736" y="546"/>
                    <a:pt x="736" y="546"/>
                    <a:pt x="736" y="546"/>
                  </a:cubicBezTo>
                  <a:moveTo>
                    <a:pt x="787" y="536"/>
                  </a:moveTo>
                  <a:cubicBezTo>
                    <a:pt x="771" y="604"/>
                    <a:pt x="771" y="604"/>
                    <a:pt x="771" y="604"/>
                  </a:cubicBezTo>
                  <a:cubicBezTo>
                    <a:pt x="765" y="600"/>
                    <a:pt x="765" y="600"/>
                    <a:pt x="765" y="600"/>
                  </a:cubicBezTo>
                  <a:cubicBezTo>
                    <a:pt x="758" y="556"/>
                    <a:pt x="758" y="556"/>
                    <a:pt x="758" y="556"/>
                  </a:cubicBezTo>
                  <a:cubicBezTo>
                    <a:pt x="758" y="556"/>
                    <a:pt x="758" y="556"/>
                    <a:pt x="758" y="556"/>
                  </a:cubicBezTo>
                  <a:cubicBezTo>
                    <a:pt x="765" y="600"/>
                    <a:pt x="765" y="600"/>
                    <a:pt x="765" y="600"/>
                  </a:cubicBezTo>
                  <a:cubicBezTo>
                    <a:pt x="745" y="590"/>
                    <a:pt x="745" y="590"/>
                    <a:pt x="745" y="590"/>
                  </a:cubicBezTo>
                  <a:cubicBezTo>
                    <a:pt x="745" y="590"/>
                    <a:pt x="745" y="590"/>
                    <a:pt x="745" y="590"/>
                  </a:cubicBezTo>
                  <a:cubicBezTo>
                    <a:pt x="765" y="601"/>
                    <a:pt x="765" y="601"/>
                    <a:pt x="765" y="601"/>
                  </a:cubicBezTo>
                  <a:cubicBezTo>
                    <a:pt x="767" y="618"/>
                    <a:pt x="767" y="618"/>
                    <a:pt x="767" y="618"/>
                  </a:cubicBezTo>
                  <a:cubicBezTo>
                    <a:pt x="767" y="618"/>
                    <a:pt x="767" y="618"/>
                    <a:pt x="768" y="618"/>
                  </a:cubicBezTo>
                  <a:cubicBezTo>
                    <a:pt x="765" y="601"/>
                    <a:pt x="765" y="601"/>
                    <a:pt x="765" y="601"/>
                  </a:cubicBezTo>
                  <a:cubicBezTo>
                    <a:pt x="771" y="604"/>
                    <a:pt x="771" y="604"/>
                    <a:pt x="771" y="604"/>
                  </a:cubicBezTo>
                  <a:cubicBezTo>
                    <a:pt x="768" y="618"/>
                    <a:pt x="768" y="618"/>
                    <a:pt x="768" y="618"/>
                  </a:cubicBezTo>
                  <a:cubicBezTo>
                    <a:pt x="768" y="618"/>
                    <a:pt x="768" y="618"/>
                    <a:pt x="768" y="618"/>
                  </a:cubicBezTo>
                  <a:cubicBezTo>
                    <a:pt x="772" y="604"/>
                    <a:pt x="772" y="604"/>
                    <a:pt x="772" y="604"/>
                  </a:cubicBezTo>
                  <a:cubicBezTo>
                    <a:pt x="788" y="613"/>
                    <a:pt x="788" y="613"/>
                    <a:pt x="788" y="613"/>
                  </a:cubicBezTo>
                  <a:cubicBezTo>
                    <a:pt x="769" y="619"/>
                    <a:pt x="769" y="619"/>
                    <a:pt x="769" y="619"/>
                  </a:cubicBezTo>
                  <a:cubicBezTo>
                    <a:pt x="769" y="619"/>
                    <a:pt x="770" y="619"/>
                    <a:pt x="770" y="619"/>
                  </a:cubicBezTo>
                  <a:cubicBezTo>
                    <a:pt x="789" y="613"/>
                    <a:pt x="789" y="613"/>
                    <a:pt x="789" y="613"/>
                  </a:cubicBezTo>
                  <a:cubicBezTo>
                    <a:pt x="804" y="621"/>
                    <a:pt x="804" y="621"/>
                    <a:pt x="804" y="621"/>
                  </a:cubicBezTo>
                  <a:cubicBezTo>
                    <a:pt x="804" y="621"/>
                    <a:pt x="804" y="620"/>
                    <a:pt x="804" y="620"/>
                  </a:cubicBezTo>
                  <a:cubicBezTo>
                    <a:pt x="789" y="613"/>
                    <a:pt x="789" y="613"/>
                    <a:pt x="789" y="613"/>
                  </a:cubicBezTo>
                  <a:cubicBezTo>
                    <a:pt x="865" y="588"/>
                    <a:pt x="865" y="588"/>
                    <a:pt x="865" y="588"/>
                  </a:cubicBezTo>
                  <a:cubicBezTo>
                    <a:pt x="865" y="587"/>
                    <a:pt x="865" y="587"/>
                    <a:pt x="865" y="587"/>
                  </a:cubicBezTo>
                  <a:cubicBezTo>
                    <a:pt x="789" y="613"/>
                    <a:pt x="789" y="613"/>
                    <a:pt x="789" y="613"/>
                  </a:cubicBezTo>
                  <a:cubicBezTo>
                    <a:pt x="772" y="604"/>
                    <a:pt x="772" y="604"/>
                    <a:pt x="772" y="604"/>
                  </a:cubicBezTo>
                  <a:cubicBezTo>
                    <a:pt x="788" y="536"/>
                    <a:pt x="788" y="536"/>
                    <a:pt x="788" y="536"/>
                  </a:cubicBezTo>
                  <a:cubicBezTo>
                    <a:pt x="788" y="536"/>
                    <a:pt x="787" y="536"/>
                    <a:pt x="787" y="536"/>
                  </a:cubicBezTo>
                  <a:moveTo>
                    <a:pt x="786" y="534"/>
                  </a:moveTo>
                  <a:cubicBezTo>
                    <a:pt x="759" y="553"/>
                    <a:pt x="759" y="553"/>
                    <a:pt x="759" y="553"/>
                  </a:cubicBezTo>
                  <a:cubicBezTo>
                    <a:pt x="759" y="553"/>
                    <a:pt x="760" y="553"/>
                    <a:pt x="760" y="553"/>
                  </a:cubicBezTo>
                  <a:cubicBezTo>
                    <a:pt x="760" y="553"/>
                    <a:pt x="760" y="553"/>
                    <a:pt x="760" y="553"/>
                  </a:cubicBezTo>
                  <a:cubicBezTo>
                    <a:pt x="786" y="535"/>
                    <a:pt x="786" y="535"/>
                    <a:pt x="786" y="535"/>
                  </a:cubicBezTo>
                  <a:cubicBezTo>
                    <a:pt x="786" y="535"/>
                    <a:pt x="786" y="535"/>
                    <a:pt x="786" y="535"/>
                  </a:cubicBezTo>
                  <a:cubicBezTo>
                    <a:pt x="786" y="534"/>
                    <a:pt x="786" y="534"/>
                    <a:pt x="786" y="534"/>
                  </a:cubicBezTo>
                  <a:moveTo>
                    <a:pt x="1000" y="610"/>
                  </a:moveTo>
                  <a:cubicBezTo>
                    <a:pt x="995" y="600"/>
                    <a:pt x="995" y="600"/>
                    <a:pt x="995" y="600"/>
                  </a:cubicBezTo>
                  <a:cubicBezTo>
                    <a:pt x="1009" y="594"/>
                    <a:pt x="1009" y="594"/>
                    <a:pt x="1009" y="594"/>
                  </a:cubicBezTo>
                  <a:cubicBezTo>
                    <a:pt x="1008" y="610"/>
                    <a:pt x="1008" y="610"/>
                    <a:pt x="1008" y="610"/>
                  </a:cubicBezTo>
                  <a:cubicBezTo>
                    <a:pt x="1000" y="610"/>
                    <a:pt x="1000" y="610"/>
                    <a:pt x="1000" y="610"/>
                  </a:cubicBezTo>
                  <a:moveTo>
                    <a:pt x="1013" y="529"/>
                  </a:moveTo>
                  <a:cubicBezTo>
                    <a:pt x="1010" y="574"/>
                    <a:pt x="1010" y="574"/>
                    <a:pt x="1010" y="574"/>
                  </a:cubicBezTo>
                  <a:cubicBezTo>
                    <a:pt x="989" y="580"/>
                    <a:pt x="989" y="580"/>
                    <a:pt x="989" y="580"/>
                  </a:cubicBezTo>
                  <a:cubicBezTo>
                    <a:pt x="989" y="581"/>
                    <a:pt x="989" y="581"/>
                    <a:pt x="989" y="581"/>
                  </a:cubicBezTo>
                  <a:cubicBezTo>
                    <a:pt x="1010" y="574"/>
                    <a:pt x="1010" y="574"/>
                    <a:pt x="1010" y="574"/>
                  </a:cubicBezTo>
                  <a:cubicBezTo>
                    <a:pt x="1009" y="594"/>
                    <a:pt x="1009" y="594"/>
                    <a:pt x="1009" y="594"/>
                  </a:cubicBezTo>
                  <a:cubicBezTo>
                    <a:pt x="995" y="600"/>
                    <a:pt x="995" y="600"/>
                    <a:pt x="995" y="600"/>
                  </a:cubicBezTo>
                  <a:cubicBezTo>
                    <a:pt x="987" y="585"/>
                    <a:pt x="987" y="585"/>
                    <a:pt x="987" y="585"/>
                  </a:cubicBezTo>
                  <a:cubicBezTo>
                    <a:pt x="987" y="585"/>
                    <a:pt x="987" y="585"/>
                    <a:pt x="987" y="585"/>
                  </a:cubicBezTo>
                  <a:cubicBezTo>
                    <a:pt x="994" y="600"/>
                    <a:pt x="994" y="600"/>
                    <a:pt x="994" y="600"/>
                  </a:cubicBezTo>
                  <a:cubicBezTo>
                    <a:pt x="970" y="610"/>
                    <a:pt x="970" y="610"/>
                    <a:pt x="970" y="610"/>
                  </a:cubicBezTo>
                  <a:cubicBezTo>
                    <a:pt x="970" y="610"/>
                    <a:pt x="970" y="610"/>
                    <a:pt x="971" y="611"/>
                  </a:cubicBezTo>
                  <a:cubicBezTo>
                    <a:pt x="994" y="600"/>
                    <a:pt x="994" y="600"/>
                    <a:pt x="994" y="600"/>
                  </a:cubicBezTo>
                  <a:cubicBezTo>
                    <a:pt x="999" y="610"/>
                    <a:pt x="999" y="610"/>
                    <a:pt x="999" y="610"/>
                  </a:cubicBezTo>
                  <a:cubicBezTo>
                    <a:pt x="971" y="611"/>
                    <a:pt x="971" y="611"/>
                    <a:pt x="971" y="611"/>
                  </a:cubicBezTo>
                  <a:cubicBezTo>
                    <a:pt x="971" y="611"/>
                    <a:pt x="971" y="611"/>
                    <a:pt x="971" y="611"/>
                  </a:cubicBezTo>
                  <a:cubicBezTo>
                    <a:pt x="999" y="610"/>
                    <a:pt x="999" y="610"/>
                    <a:pt x="999" y="610"/>
                  </a:cubicBezTo>
                  <a:cubicBezTo>
                    <a:pt x="1006" y="623"/>
                    <a:pt x="1006" y="623"/>
                    <a:pt x="1006" y="623"/>
                  </a:cubicBezTo>
                  <a:cubicBezTo>
                    <a:pt x="1006" y="623"/>
                    <a:pt x="1006" y="623"/>
                    <a:pt x="1006" y="623"/>
                  </a:cubicBezTo>
                  <a:cubicBezTo>
                    <a:pt x="1000" y="610"/>
                    <a:pt x="1000" y="610"/>
                    <a:pt x="1000" y="610"/>
                  </a:cubicBezTo>
                  <a:cubicBezTo>
                    <a:pt x="1008" y="610"/>
                    <a:pt x="1008" y="610"/>
                    <a:pt x="1008" y="610"/>
                  </a:cubicBezTo>
                  <a:cubicBezTo>
                    <a:pt x="1007" y="622"/>
                    <a:pt x="1007" y="622"/>
                    <a:pt x="1007" y="622"/>
                  </a:cubicBezTo>
                  <a:cubicBezTo>
                    <a:pt x="1007" y="622"/>
                    <a:pt x="1007" y="622"/>
                    <a:pt x="1007" y="622"/>
                  </a:cubicBezTo>
                  <a:cubicBezTo>
                    <a:pt x="1007" y="622"/>
                    <a:pt x="1007" y="622"/>
                    <a:pt x="1007" y="622"/>
                  </a:cubicBezTo>
                  <a:cubicBezTo>
                    <a:pt x="1008" y="610"/>
                    <a:pt x="1008" y="610"/>
                    <a:pt x="1008" y="610"/>
                  </a:cubicBezTo>
                  <a:cubicBezTo>
                    <a:pt x="1052" y="609"/>
                    <a:pt x="1052" y="609"/>
                    <a:pt x="1052" y="609"/>
                  </a:cubicBezTo>
                  <a:cubicBezTo>
                    <a:pt x="1052" y="609"/>
                    <a:pt x="1052" y="608"/>
                    <a:pt x="1052" y="608"/>
                  </a:cubicBezTo>
                  <a:cubicBezTo>
                    <a:pt x="1008" y="610"/>
                    <a:pt x="1008" y="610"/>
                    <a:pt x="1008" y="610"/>
                  </a:cubicBezTo>
                  <a:cubicBezTo>
                    <a:pt x="1009" y="594"/>
                    <a:pt x="1009" y="594"/>
                    <a:pt x="1009" y="594"/>
                  </a:cubicBezTo>
                  <a:cubicBezTo>
                    <a:pt x="1050" y="576"/>
                    <a:pt x="1050" y="576"/>
                    <a:pt x="1050" y="576"/>
                  </a:cubicBezTo>
                  <a:cubicBezTo>
                    <a:pt x="1066" y="589"/>
                    <a:pt x="1066" y="589"/>
                    <a:pt x="1066" y="589"/>
                  </a:cubicBezTo>
                  <a:cubicBezTo>
                    <a:pt x="1055" y="607"/>
                    <a:pt x="1055" y="607"/>
                    <a:pt x="1055" y="607"/>
                  </a:cubicBezTo>
                  <a:cubicBezTo>
                    <a:pt x="1055" y="607"/>
                    <a:pt x="1055" y="607"/>
                    <a:pt x="1055" y="607"/>
                  </a:cubicBezTo>
                  <a:cubicBezTo>
                    <a:pt x="1066" y="589"/>
                    <a:pt x="1066" y="589"/>
                    <a:pt x="1066" y="589"/>
                  </a:cubicBezTo>
                  <a:cubicBezTo>
                    <a:pt x="1075" y="597"/>
                    <a:pt x="1075" y="597"/>
                    <a:pt x="1075" y="597"/>
                  </a:cubicBezTo>
                  <a:cubicBezTo>
                    <a:pt x="1075" y="597"/>
                    <a:pt x="1075" y="597"/>
                    <a:pt x="1076" y="597"/>
                  </a:cubicBezTo>
                  <a:cubicBezTo>
                    <a:pt x="1066" y="589"/>
                    <a:pt x="1066" y="589"/>
                    <a:pt x="1066" y="589"/>
                  </a:cubicBezTo>
                  <a:cubicBezTo>
                    <a:pt x="1082" y="564"/>
                    <a:pt x="1082" y="564"/>
                    <a:pt x="1082" y="564"/>
                  </a:cubicBezTo>
                  <a:cubicBezTo>
                    <a:pt x="1082" y="564"/>
                    <a:pt x="1082" y="564"/>
                    <a:pt x="1081" y="564"/>
                  </a:cubicBezTo>
                  <a:cubicBezTo>
                    <a:pt x="1066" y="589"/>
                    <a:pt x="1066" y="589"/>
                    <a:pt x="1066" y="589"/>
                  </a:cubicBezTo>
                  <a:cubicBezTo>
                    <a:pt x="1050" y="576"/>
                    <a:pt x="1050" y="576"/>
                    <a:pt x="1050" y="576"/>
                  </a:cubicBezTo>
                  <a:cubicBezTo>
                    <a:pt x="1081" y="563"/>
                    <a:pt x="1081" y="563"/>
                    <a:pt x="1081" y="563"/>
                  </a:cubicBezTo>
                  <a:cubicBezTo>
                    <a:pt x="1081" y="563"/>
                    <a:pt x="1081" y="563"/>
                    <a:pt x="1080" y="563"/>
                  </a:cubicBezTo>
                  <a:cubicBezTo>
                    <a:pt x="1050" y="576"/>
                    <a:pt x="1050" y="576"/>
                    <a:pt x="1050" y="576"/>
                  </a:cubicBezTo>
                  <a:cubicBezTo>
                    <a:pt x="1039" y="567"/>
                    <a:pt x="1039" y="567"/>
                    <a:pt x="1039" y="567"/>
                  </a:cubicBezTo>
                  <a:cubicBezTo>
                    <a:pt x="1039" y="567"/>
                    <a:pt x="1039" y="567"/>
                    <a:pt x="1039" y="567"/>
                  </a:cubicBezTo>
                  <a:cubicBezTo>
                    <a:pt x="1050" y="576"/>
                    <a:pt x="1050" y="576"/>
                    <a:pt x="1050" y="576"/>
                  </a:cubicBezTo>
                  <a:cubicBezTo>
                    <a:pt x="1009" y="593"/>
                    <a:pt x="1009" y="593"/>
                    <a:pt x="1009" y="593"/>
                  </a:cubicBezTo>
                  <a:cubicBezTo>
                    <a:pt x="1011" y="574"/>
                    <a:pt x="1011" y="574"/>
                    <a:pt x="1011" y="574"/>
                  </a:cubicBezTo>
                  <a:cubicBezTo>
                    <a:pt x="1035" y="567"/>
                    <a:pt x="1035" y="567"/>
                    <a:pt x="1035" y="567"/>
                  </a:cubicBezTo>
                  <a:cubicBezTo>
                    <a:pt x="1035" y="566"/>
                    <a:pt x="1035" y="566"/>
                    <a:pt x="1035" y="566"/>
                  </a:cubicBezTo>
                  <a:cubicBezTo>
                    <a:pt x="1011" y="574"/>
                    <a:pt x="1011" y="574"/>
                    <a:pt x="1011" y="574"/>
                  </a:cubicBezTo>
                  <a:cubicBezTo>
                    <a:pt x="1013" y="529"/>
                    <a:pt x="1013" y="529"/>
                    <a:pt x="1013" y="529"/>
                  </a:cubicBezTo>
                  <a:cubicBezTo>
                    <a:pt x="1013" y="529"/>
                    <a:pt x="1013" y="529"/>
                    <a:pt x="1013" y="529"/>
                  </a:cubicBezTo>
                  <a:cubicBezTo>
                    <a:pt x="1013" y="529"/>
                    <a:pt x="1013" y="529"/>
                    <a:pt x="1013" y="529"/>
                  </a:cubicBezTo>
                  <a:moveTo>
                    <a:pt x="1012" y="529"/>
                  </a:moveTo>
                  <a:cubicBezTo>
                    <a:pt x="987" y="578"/>
                    <a:pt x="987" y="578"/>
                    <a:pt x="987" y="578"/>
                  </a:cubicBezTo>
                  <a:cubicBezTo>
                    <a:pt x="987" y="578"/>
                    <a:pt x="987" y="579"/>
                    <a:pt x="987" y="579"/>
                  </a:cubicBezTo>
                  <a:cubicBezTo>
                    <a:pt x="1013" y="529"/>
                    <a:pt x="1013" y="529"/>
                    <a:pt x="1013" y="529"/>
                  </a:cubicBezTo>
                  <a:cubicBezTo>
                    <a:pt x="1013" y="529"/>
                    <a:pt x="1012" y="529"/>
                    <a:pt x="1012" y="529"/>
                  </a:cubicBezTo>
                  <a:moveTo>
                    <a:pt x="1015" y="529"/>
                  </a:moveTo>
                  <a:cubicBezTo>
                    <a:pt x="1014" y="529"/>
                    <a:pt x="1014" y="529"/>
                    <a:pt x="1014" y="529"/>
                  </a:cubicBezTo>
                  <a:cubicBezTo>
                    <a:pt x="1036" y="563"/>
                    <a:pt x="1036" y="563"/>
                    <a:pt x="1036" y="563"/>
                  </a:cubicBezTo>
                  <a:cubicBezTo>
                    <a:pt x="1036" y="563"/>
                    <a:pt x="1036" y="563"/>
                    <a:pt x="1036" y="563"/>
                  </a:cubicBezTo>
                  <a:cubicBezTo>
                    <a:pt x="1015" y="529"/>
                    <a:pt x="1015" y="529"/>
                    <a:pt x="1015" y="529"/>
                  </a:cubicBezTo>
                  <a:moveTo>
                    <a:pt x="692" y="525"/>
                  </a:moveTo>
                  <a:cubicBezTo>
                    <a:pt x="692" y="525"/>
                    <a:pt x="692" y="525"/>
                    <a:pt x="692" y="525"/>
                  </a:cubicBezTo>
                  <a:cubicBezTo>
                    <a:pt x="733" y="545"/>
                    <a:pt x="733" y="545"/>
                    <a:pt x="733" y="545"/>
                  </a:cubicBezTo>
                  <a:cubicBezTo>
                    <a:pt x="733" y="545"/>
                    <a:pt x="733" y="544"/>
                    <a:pt x="733" y="544"/>
                  </a:cubicBezTo>
                  <a:cubicBezTo>
                    <a:pt x="692" y="525"/>
                    <a:pt x="692" y="525"/>
                    <a:pt x="692" y="525"/>
                  </a:cubicBezTo>
                  <a:moveTo>
                    <a:pt x="670" y="488"/>
                  </a:moveTo>
                  <a:cubicBezTo>
                    <a:pt x="605" y="514"/>
                    <a:pt x="605" y="514"/>
                    <a:pt x="605" y="514"/>
                  </a:cubicBezTo>
                  <a:cubicBezTo>
                    <a:pt x="605" y="514"/>
                    <a:pt x="605" y="514"/>
                    <a:pt x="605" y="514"/>
                  </a:cubicBezTo>
                  <a:cubicBezTo>
                    <a:pt x="671" y="488"/>
                    <a:pt x="671" y="488"/>
                    <a:pt x="671" y="488"/>
                  </a:cubicBezTo>
                  <a:cubicBezTo>
                    <a:pt x="670" y="488"/>
                    <a:pt x="670" y="488"/>
                    <a:pt x="670" y="488"/>
                  </a:cubicBezTo>
                  <a:moveTo>
                    <a:pt x="702" y="479"/>
                  </a:moveTo>
                  <a:cubicBezTo>
                    <a:pt x="674" y="486"/>
                    <a:pt x="674" y="486"/>
                    <a:pt x="674" y="486"/>
                  </a:cubicBezTo>
                  <a:cubicBezTo>
                    <a:pt x="674" y="486"/>
                    <a:pt x="674" y="487"/>
                    <a:pt x="674" y="487"/>
                  </a:cubicBezTo>
                  <a:cubicBezTo>
                    <a:pt x="702" y="479"/>
                    <a:pt x="702" y="479"/>
                    <a:pt x="702" y="479"/>
                  </a:cubicBezTo>
                  <a:cubicBezTo>
                    <a:pt x="702" y="479"/>
                    <a:pt x="702" y="479"/>
                    <a:pt x="702" y="479"/>
                  </a:cubicBezTo>
                  <a:moveTo>
                    <a:pt x="495" y="469"/>
                  </a:moveTo>
                  <a:cubicBezTo>
                    <a:pt x="429" y="470"/>
                    <a:pt x="429" y="470"/>
                    <a:pt x="429" y="470"/>
                  </a:cubicBezTo>
                  <a:cubicBezTo>
                    <a:pt x="429" y="470"/>
                    <a:pt x="429" y="470"/>
                    <a:pt x="429" y="470"/>
                  </a:cubicBezTo>
                  <a:cubicBezTo>
                    <a:pt x="495" y="469"/>
                    <a:pt x="495" y="469"/>
                    <a:pt x="495" y="469"/>
                  </a:cubicBezTo>
                  <a:cubicBezTo>
                    <a:pt x="495" y="469"/>
                    <a:pt x="495" y="469"/>
                    <a:pt x="495" y="469"/>
                  </a:cubicBezTo>
                  <a:moveTo>
                    <a:pt x="762" y="461"/>
                  </a:moveTo>
                  <a:cubicBezTo>
                    <a:pt x="753" y="501"/>
                    <a:pt x="753" y="501"/>
                    <a:pt x="753" y="501"/>
                  </a:cubicBezTo>
                  <a:cubicBezTo>
                    <a:pt x="754" y="501"/>
                    <a:pt x="754" y="501"/>
                    <a:pt x="754" y="501"/>
                  </a:cubicBezTo>
                  <a:cubicBezTo>
                    <a:pt x="763" y="461"/>
                    <a:pt x="763" y="461"/>
                    <a:pt x="763" y="461"/>
                  </a:cubicBezTo>
                  <a:cubicBezTo>
                    <a:pt x="763" y="461"/>
                    <a:pt x="763" y="461"/>
                    <a:pt x="762" y="461"/>
                  </a:cubicBezTo>
                  <a:moveTo>
                    <a:pt x="701" y="514"/>
                  </a:moveTo>
                  <a:cubicBezTo>
                    <a:pt x="695" y="508"/>
                    <a:pt x="695" y="508"/>
                    <a:pt x="695" y="508"/>
                  </a:cubicBezTo>
                  <a:cubicBezTo>
                    <a:pt x="699" y="498"/>
                    <a:pt x="699" y="498"/>
                    <a:pt x="699" y="498"/>
                  </a:cubicBezTo>
                  <a:cubicBezTo>
                    <a:pt x="713" y="503"/>
                    <a:pt x="713" y="503"/>
                    <a:pt x="713" y="503"/>
                  </a:cubicBezTo>
                  <a:cubicBezTo>
                    <a:pt x="701" y="514"/>
                    <a:pt x="701" y="514"/>
                    <a:pt x="701" y="514"/>
                  </a:cubicBezTo>
                  <a:moveTo>
                    <a:pt x="761" y="461"/>
                  </a:moveTo>
                  <a:cubicBezTo>
                    <a:pt x="728" y="490"/>
                    <a:pt x="728" y="490"/>
                    <a:pt x="728" y="490"/>
                  </a:cubicBezTo>
                  <a:cubicBezTo>
                    <a:pt x="708" y="479"/>
                    <a:pt x="708" y="479"/>
                    <a:pt x="708" y="479"/>
                  </a:cubicBezTo>
                  <a:cubicBezTo>
                    <a:pt x="708" y="480"/>
                    <a:pt x="708" y="480"/>
                    <a:pt x="708" y="480"/>
                  </a:cubicBezTo>
                  <a:cubicBezTo>
                    <a:pt x="728" y="490"/>
                    <a:pt x="728" y="490"/>
                    <a:pt x="728" y="490"/>
                  </a:cubicBezTo>
                  <a:cubicBezTo>
                    <a:pt x="713" y="503"/>
                    <a:pt x="713" y="503"/>
                    <a:pt x="713" y="503"/>
                  </a:cubicBezTo>
                  <a:cubicBezTo>
                    <a:pt x="699" y="497"/>
                    <a:pt x="699" y="497"/>
                    <a:pt x="699" y="497"/>
                  </a:cubicBezTo>
                  <a:cubicBezTo>
                    <a:pt x="704" y="481"/>
                    <a:pt x="704" y="481"/>
                    <a:pt x="704" y="481"/>
                  </a:cubicBezTo>
                  <a:cubicBezTo>
                    <a:pt x="704" y="481"/>
                    <a:pt x="704" y="481"/>
                    <a:pt x="704" y="481"/>
                  </a:cubicBezTo>
                  <a:cubicBezTo>
                    <a:pt x="698" y="497"/>
                    <a:pt x="698" y="497"/>
                    <a:pt x="698" y="497"/>
                  </a:cubicBezTo>
                  <a:cubicBezTo>
                    <a:pt x="674" y="488"/>
                    <a:pt x="674" y="488"/>
                    <a:pt x="674" y="488"/>
                  </a:cubicBezTo>
                  <a:cubicBezTo>
                    <a:pt x="674" y="488"/>
                    <a:pt x="674" y="488"/>
                    <a:pt x="674" y="488"/>
                  </a:cubicBezTo>
                  <a:cubicBezTo>
                    <a:pt x="698" y="498"/>
                    <a:pt x="698" y="498"/>
                    <a:pt x="698" y="498"/>
                  </a:cubicBezTo>
                  <a:cubicBezTo>
                    <a:pt x="695" y="508"/>
                    <a:pt x="695" y="508"/>
                    <a:pt x="695" y="508"/>
                  </a:cubicBezTo>
                  <a:cubicBezTo>
                    <a:pt x="674" y="488"/>
                    <a:pt x="674" y="488"/>
                    <a:pt x="674" y="488"/>
                  </a:cubicBezTo>
                  <a:cubicBezTo>
                    <a:pt x="674" y="488"/>
                    <a:pt x="674" y="488"/>
                    <a:pt x="674" y="489"/>
                  </a:cubicBezTo>
                  <a:cubicBezTo>
                    <a:pt x="695" y="508"/>
                    <a:pt x="695" y="508"/>
                    <a:pt x="695" y="508"/>
                  </a:cubicBezTo>
                  <a:cubicBezTo>
                    <a:pt x="690" y="521"/>
                    <a:pt x="690" y="521"/>
                    <a:pt x="690" y="521"/>
                  </a:cubicBezTo>
                  <a:cubicBezTo>
                    <a:pt x="690" y="521"/>
                    <a:pt x="690" y="521"/>
                    <a:pt x="691" y="521"/>
                  </a:cubicBezTo>
                  <a:cubicBezTo>
                    <a:pt x="695" y="509"/>
                    <a:pt x="695" y="509"/>
                    <a:pt x="695" y="509"/>
                  </a:cubicBezTo>
                  <a:cubicBezTo>
                    <a:pt x="701" y="514"/>
                    <a:pt x="701" y="514"/>
                    <a:pt x="701" y="514"/>
                  </a:cubicBezTo>
                  <a:cubicBezTo>
                    <a:pt x="691" y="522"/>
                    <a:pt x="691" y="522"/>
                    <a:pt x="691" y="522"/>
                  </a:cubicBezTo>
                  <a:cubicBezTo>
                    <a:pt x="691" y="522"/>
                    <a:pt x="692" y="522"/>
                    <a:pt x="692" y="522"/>
                  </a:cubicBezTo>
                  <a:cubicBezTo>
                    <a:pt x="701" y="514"/>
                    <a:pt x="701" y="514"/>
                    <a:pt x="701" y="514"/>
                  </a:cubicBezTo>
                  <a:cubicBezTo>
                    <a:pt x="733" y="544"/>
                    <a:pt x="733" y="544"/>
                    <a:pt x="733" y="544"/>
                  </a:cubicBezTo>
                  <a:cubicBezTo>
                    <a:pt x="733" y="544"/>
                    <a:pt x="733" y="544"/>
                    <a:pt x="733" y="544"/>
                  </a:cubicBezTo>
                  <a:cubicBezTo>
                    <a:pt x="701" y="514"/>
                    <a:pt x="701" y="514"/>
                    <a:pt x="701" y="514"/>
                  </a:cubicBezTo>
                  <a:cubicBezTo>
                    <a:pt x="713" y="503"/>
                    <a:pt x="713" y="503"/>
                    <a:pt x="713" y="503"/>
                  </a:cubicBezTo>
                  <a:cubicBezTo>
                    <a:pt x="754" y="520"/>
                    <a:pt x="754" y="520"/>
                    <a:pt x="754" y="520"/>
                  </a:cubicBezTo>
                  <a:cubicBezTo>
                    <a:pt x="756" y="540"/>
                    <a:pt x="756" y="540"/>
                    <a:pt x="756" y="540"/>
                  </a:cubicBezTo>
                  <a:cubicBezTo>
                    <a:pt x="736" y="545"/>
                    <a:pt x="736" y="545"/>
                    <a:pt x="736" y="545"/>
                  </a:cubicBezTo>
                  <a:cubicBezTo>
                    <a:pt x="736" y="545"/>
                    <a:pt x="736" y="545"/>
                    <a:pt x="736" y="545"/>
                  </a:cubicBezTo>
                  <a:cubicBezTo>
                    <a:pt x="756" y="541"/>
                    <a:pt x="756" y="541"/>
                    <a:pt x="756" y="541"/>
                  </a:cubicBezTo>
                  <a:cubicBezTo>
                    <a:pt x="758" y="553"/>
                    <a:pt x="758" y="553"/>
                    <a:pt x="758" y="553"/>
                  </a:cubicBezTo>
                  <a:cubicBezTo>
                    <a:pt x="758" y="553"/>
                    <a:pt x="758" y="553"/>
                    <a:pt x="758" y="553"/>
                  </a:cubicBezTo>
                  <a:cubicBezTo>
                    <a:pt x="757" y="540"/>
                    <a:pt x="757" y="540"/>
                    <a:pt x="757" y="540"/>
                  </a:cubicBezTo>
                  <a:cubicBezTo>
                    <a:pt x="786" y="534"/>
                    <a:pt x="786" y="534"/>
                    <a:pt x="786" y="534"/>
                  </a:cubicBezTo>
                  <a:cubicBezTo>
                    <a:pt x="786" y="534"/>
                    <a:pt x="785" y="534"/>
                    <a:pt x="785" y="533"/>
                  </a:cubicBezTo>
                  <a:cubicBezTo>
                    <a:pt x="757" y="540"/>
                    <a:pt x="757" y="540"/>
                    <a:pt x="757" y="540"/>
                  </a:cubicBezTo>
                  <a:cubicBezTo>
                    <a:pt x="755" y="520"/>
                    <a:pt x="755" y="520"/>
                    <a:pt x="755" y="520"/>
                  </a:cubicBezTo>
                  <a:cubicBezTo>
                    <a:pt x="786" y="532"/>
                    <a:pt x="786" y="532"/>
                    <a:pt x="786" y="532"/>
                  </a:cubicBezTo>
                  <a:cubicBezTo>
                    <a:pt x="786" y="532"/>
                    <a:pt x="786" y="532"/>
                    <a:pt x="786" y="532"/>
                  </a:cubicBezTo>
                  <a:cubicBezTo>
                    <a:pt x="755" y="520"/>
                    <a:pt x="755" y="520"/>
                    <a:pt x="755" y="520"/>
                  </a:cubicBezTo>
                  <a:cubicBezTo>
                    <a:pt x="754" y="506"/>
                    <a:pt x="754" y="506"/>
                    <a:pt x="754" y="506"/>
                  </a:cubicBezTo>
                  <a:cubicBezTo>
                    <a:pt x="753" y="506"/>
                    <a:pt x="753" y="506"/>
                    <a:pt x="753" y="506"/>
                  </a:cubicBezTo>
                  <a:cubicBezTo>
                    <a:pt x="754" y="519"/>
                    <a:pt x="754" y="519"/>
                    <a:pt x="754" y="519"/>
                  </a:cubicBezTo>
                  <a:cubicBezTo>
                    <a:pt x="714" y="503"/>
                    <a:pt x="714" y="503"/>
                    <a:pt x="714" y="503"/>
                  </a:cubicBezTo>
                  <a:cubicBezTo>
                    <a:pt x="728" y="490"/>
                    <a:pt x="728" y="490"/>
                    <a:pt x="728" y="490"/>
                  </a:cubicBezTo>
                  <a:cubicBezTo>
                    <a:pt x="751" y="502"/>
                    <a:pt x="751" y="502"/>
                    <a:pt x="751" y="502"/>
                  </a:cubicBezTo>
                  <a:cubicBezTo>
                    <a:pt x="751" y="502"/>
                    <a:pt x="751" y="502"/>
                    <a:pt x="751" y="502"/>
                  </a:cubicBezTo>
                  <a:cubicBezTo>
                    <a:pt x="728" y="490"/>
                    <a:pt x="728" y="490"/>
                    <a:pt x="728" y="490"/>
                  </a:cubicBezTo>
                  <a:cubicBezTo>
                    <a:pt x="762" y="461"/>
                    <a:pt x="762" y="461"/>
                    <a:pt x="762" y="461"/>
                  </a:cubicBezTo>
                  <a:cubicBezTo>
                    <a:pt x="762" y="461"/>
                    <a:pt x="762" y="461"/>
                    <a:pt x="761" y="461"/>
                  </a:cubicBezTo>
                  <a:moveTo>
                    <a:pt x="761" y="460"/>
                  </a:moveTo>
                  <a:cubicBezTo>
                    <a:pt x="708" y="477"/>
                    <a:pt x="708" y="477"/>
                    <a:pt x="708" y="477"/>
                  </a:cubicBezTo>
                  <a:cubicBezTo>
                    <a:pt x="708" y="477"/>
                    <a:pt x="708" y="477"/>
                    <a:pt x="708" y="477"/>
                  </a:cubicBezTo>
                  <a:cubicBezTo>
                    <a:pt x="761" y="460"/>
                    <a:pt x="761" y="460"/>
                    <a:pt x="761" y="460"/>
                  </a:cubicBezTo>
                  <a:cubicBezTo>
                    <a:pt x="761" y="460"/>
                    <a:pt x="761" y="460"/>
                    <a:pt x="761" y="460"/>
                  </a:cubicBezTo>
                  <a:moveTo>
                    <a:pt x="602" y="445"/>
                  </a:moveTo>
                  <a:cubicBezTo>
                    <a:pt x="602" y="445"/>
                    <a:pt x="602" y="445"/>
                    <a:pt x="602" y="445"/>
                  </a:cubicBezTo>
                  <a:cubicBezTo>
                    <a:pt x="602" y="445"/>
                    <a:pt x="602" y="445"/>
                    <a:pt x="602" y="445"/>
                  </a:cubicBezTo>
                  <a:cubicBezTo>
                    <a:pt x="602" y="512"/>
                    <a:pt x="602" y="512"/>
                    <a:pt x="602" y="512"/>
                  </a:cubicBezTo>
                  <a:cubicBezTo>
                    <a:pt x="602" y="512"/>
                    <a:pt x="603" y="512"/>
                    <a:pt x="603" y="512"/>
                  </a:cubicBezTo>
                  <a:cubicBezTo>
                    <a:pt x="603" y="512"/>
                    <a:pt x="603" y="512"/>
                    <a:pt x="603" y="512"/>
                  </a:cubicBezTo>
                  <a:cubicBezTo>
                    <a:pt x="602" y="445"/>
                    <a:pt x="602" y="445"/>
                    <a:pt x="602" y="445"/>
                  </a:cubicBezTo>
                  <a:moveTo>
                    <a:pt x="605" y="443"/>
                  </a:moveTo>
                  <a:cubicBezTo>
                    <a:pt x="605" y="443"/>
                    <a:pt x="605" y="443"/>
                    <a:pt x="605" y="444"/>
                  </a:cubicBezTo>
                  <a:cubicBezTo>
                    <a:pt x="671" y="486"/>
                    <a:pt x="671" y="486"/>
                    <a:pt x="671" y="486"/>
                  </a:cubicBezTo>
                  <a:cubicBezTo>
                    <a:pt x="671" y="486"/>
                    <a:pt x="671" y="486"/>
                    <a:pt x="671" y="486"/>
                  </a:cubicBezTo>
                  <a:cubicBezTo>
                    <a:pt x="605" y="443"/>
                    <a:pt x="605" y="443"/>
                    <a:pt x="605" y="443"/>
                  </a:cubicBezTo>
                  <a:moveTo>
                    <a:pt x="374" y="427"/>
                  </a:moveTo>
                  <a:cubicBezTo>
                    <a:pt x="374" y="427"/>
                    <a:pt x="373" y="427"/>
                    <a:pt x="373" y="427"/>
                  </a:cubicBezTo>
                  <a:cubicBezTo>
                    <a:pt x="424" y="468"/>
                    <a:pt x="424" y="468"/>
                    <a:pt x="424" y="468"/>
                  </a:cubicBezTo>
                  <a:cubicBezTo>
                    <a:pt x="424" y="468"/>
                    <a:pt x="424" y="468"/>
                    <a:pt x="424" y="468"/>
                  </a:cubicBezTo>
                  <a:cubicBezTo>
                    <a:pt x="374" y="427"/>
                    <a:pt x="374" y="427"/>
                    <a:pt x="374" y="427"/>
                  </a:cubicBezTo>
                  <a:moveTo>
                    <a:pt x="487" y="412"/>
                  </a:moveTo>
                  <a:cubicBezTo>
                    <a:pt x="486" y="412"/>
                    <a:pt x="486" y="412"/>
                    <a:pt x="486" y="412"/>
                  </a:cubicBezTo>
                  <a:cubicBezTo>
                    <a:pt x="497" y="466"/>
                    <a:pt x="497" y="466"/>
                    <a:pt x="497" y="466"/>
                  </a:cubicBezTo>
                  <a:cubicBezTo>
                    <a:pt x="497" y="466"/>
                    <a:pt x="497" y="466"/>
                    <a:pt x="497" y="466"/>
                  </a:cubicBezTo>
                  <a:cubicBezTo>
                    <a:pt x="497" y="466"/>
                    <a:pt x="497" y="466"/>
                    <a:pt x="497" y="466"/>
                  </a:cubicBezTo>
                  <a:cubicBezTo>
                    <a:pt x="487" y="412"/>
                    <a:pt x="487" y="412"/>
                    <a:pt x="487" y="412"/>
                  </a:cubicBezTo>
                  <a:moveTo>
                    <a:pt x="617" y="400"/>
                  </a:moveTo>
                  <a:cubicBezTo>
                    <a:pt x="603" y="438"/>
                    <a:pt x="603" y="438"/>
                    <a:pt x="603" y="438"/>
                  </a:cubicBezTo>
                  <a:cubicBezTo>
                    <a:pt x="603" y="438"/>
                    <a:pt x="603" y="438"/>
                    <a:pt x="604" y="438"/>
                  </a:cubicBezTo>
                  <a:cubicBezTo>
                    <a:pt x="617" y="400"/>
                    <a:pt x="617" y="400"/>
                    <a:pt x="617" y="400"/>
                  </a:cubicBezTo>
                  <a:cubicBezTo>
                    <a:pt x="617" y="400"/>
                    <a:pt x="617" y="400"/>
                    <a:pt x="617" y="400"/>
                  </a:cubicBezTo>
                  <a:moveTo>
                    <a:pt x="619" y="400"/>
                  </a:moveTo>
                  <a:cubicBezTo>
                    <a:pt x="619" y="400"/>
                    <a:pt x="619" y="400"/>
                    <a:pt x="619" y="400"/>
                  </a:cubicBezTo>
                  <a:cubicBezTo>
                    <a:pt x="619" y="400"/>
                    <a:pt x="619" y="400"/>
                    <a:pt x="619" y="400"/>
                  </a:cubicBezTo>
                  <a:cubicBezTo>
                    <a:pt x="656" y="460"/>
                    <a:pt x="656" y="460"/>
                    <a:pt x="656" y="460"/>
                  </a:cubicBezTo>
                  <a:cubicBezTo>
                    <a:pt x="606" y="442"/>
                    <a:pt x="606" y="442"/>
                    <a:pt x="606" y="442"/>
                  </a:cubicBezTo>
                  <a:cubicBezTo>
                    <a:pt x="605" y="443"/>
                    <a:pt x="605" y="443"/>
                    <a:pt x="605" y="443"/>
                  </a:cubicBezTo>
                  <a:cubicBezTo>
                    <a:pt x="656" y="461"/>
                    <a:pt x="656" y="461"/>
                    <a:pt x="656" y="461"/>
                  </a:cubicBezTo>
                  <a:cubicBezTo>
                    <a:pt x="671" y="486"/>
                    <a:pt x="671" y="486"/>
                    <a:pt x="671" y="486"/>
                  </a:cubicBezTo>
                  <a:cubicBezTo>
                    <a:pt x="671" y="485"/>
                    <a:pt x="671" y="485"/>
                    <a:pt x="671" y="485"/>
                  </a:cubicBezTo>
                  <a:cubicBezTo>
                    <a:pt x="671" y="485"/>
                    <a:pt x="671" y="485"/>
                    <a:pt x="671" y="485"/>
                  </a:cubicBezTo>
                  <a:cubicBezTo>
                    <a:pt x="657" y="461"/>
                    <a:pt x="657" y="461"/>
                    <a:pt x="657" y="461"/>
                  </a:cubicBezTo>
                  <a:cubicBezTo>
                    <a:pt x="702" y="477"/>
                    <a:pt x="702" y="477"/>
                    <a:pt x="702" y="477"/>
                  </a:cubicBezTo>
                  <a:cubicBezTo>
                    <a:pt x="702" y="477"/>
                    <a:pt x="702" y="477"/>
                    <a:pt x="702" y="477"/>
                  </a:cubicBezTo>
                  <a:cubicBezTo>
                    <a:pt x="656" y="460"/>
                    <a:pt x="656" y="460"/>
                    <a:pt x="656" y="460"/>
                  </a:cubicBezTo>
                  <a:cubicBezTo>
                    <a:pt x="619" y="400"/>
                    <a:pt x="619" y="400"/>
                    <a:pt x="619" y="400"/>
                  </a:cubicBezTo>
                  <a:moveTo>
                    <a:pt x="405" y="396"/>
                  </a:moveTo>
                  <a:cubicBezTo>
                    <a:pt x="405" y="396"/>
                    <a:pt x="405" y="396"/>
                    <a:pt x="405" y="396"/>
                  </a:cubicBezTo>
                  <a:cubicBezTo>
                    <a:pt x="412" y="420"/>
                    <a:pt x="412" y="420"/>
                    <a:pt x="412" y="420"/>
                  </a:cubicBezTo>
                  <a:cubicBezTo>
                    <a:pt x="374" y="425"/>
                    <a:pt x="374" y="425"/>
                    <a:pt x="374" y="425"/>
                  </a:cubicBezTo>
                  <a:cubicBezTo>
                    <a:pt x="374" y="426"/>
                    <a:pt x="374" y="426"/>
                    <a:pt x="374" y="426"/>
                  </a:cubicBezTo>
                  <a:cubicBezTo>
                    <a:pt x="374" y="426"/>
                    <a:pt x="374" y="426"/>
                    <a:pt x="374" y="426"/>
                  </a:cubicBezTo>
                  <a:cubicBezTo>
                    <a:pt x="412" y="420"/>
                    <a:pt x="412" y="420"/>
                    <a:pt x="412" y="420"/>
                  </a:cubicBezTo>
                  <a:cubicBezTo>
                    <a:pt x="418" y="441"/>
                    <a:pt x="418" y="441"/>
                    <a:pt x="418" y="441"/>
                  </a:cubicBezTo>
                  <a:cubicBezTo>
                    <a:pt x="374" y="426"/>
                    <a:pt x="374" y="426"/>
                    <a:pt x="374" y="426"/>
                  </a:cubicBezTo>
                  <a:cubicBezTo>
                    <a:pt x="374" y="427"/>
                    <a:pt x="374" y="427"/>
                    <a:pt x="374" y="427"/>
                  </a:cubicBezTo>
                  <a:cubicBezTo>
                    <a:pt x="418" y="442"/>
                    <a:pt x="418" y="442"/>
                    <a:pt x="418" y="442"/>
                  </a:cubicBezTo>
                  <a:cubicBezTo>
                    <a:pt x="426" y="467"/>
                    <a:pt x="426" y="467"/>
                    <a:pt x="426" y="467"/>
                  </a:cubicBezTo>
                  <a:cubicBezTo>
                    <a:pt x="426" y="467"/>
                    <a:pt x="426" y="467"/>
                    <a:pt x="426" y="467"/>
                  </a:cubicBezTo>
                  <a:cubicBezTo>
                    <a:pt x="419" y="442"/>
                    <a:pt x="419" y="442"/>
                    <a:pt x="419" y="442"/>
                  </a:cubicBezTo>
                  <a:cubicBezTo>
                    <a:pt x="445" y="451"/>
                    <a:pt x="445" y="451"/>
                    <a:pt x="445" y="451"/>
                  </a:cubicBezTo>
                  <a:cubicBezTo>
                    <a:pt x="428" y="468"/>
                    <a:pt x="428" y="468"/>
                    <a:pt x="428" y="468"/>
                  </a:cubicBezTo>
                  <a:cubicBezTo>
                    <a:pt x="428" y="468"/>
                    <a:pt x="428" y="468"/>
                    <a:pt x="429" y="468"/>
                  </a:cubicBezTo>
                  <a:cubicBezTo>
                    <a:pt x="445" y="451"/>
                    <a:pt x="445" y="451"/>
                    <a:pt x="445" y="451"/>
                  </a:cubicBezTo>
                  <a:cubicBezTo>
                    <a:pt x="495" y="468"/>
                    <a:pt x="495" y="468"/>
                    <a:pt x="495" y="468"/>
                  </a:cubicBezTo>
                  <a:cubicBezTo>
                    <a:pt x="495" y="468"/>
                    <a:pt x="495" y="468"/>
                    <a:pt x="495" y="468"/>
                  </a:cubicBezTo>
                  <a:cubicBezTo>
                    <a:pt x="445" y="451"/>
                    <a:pt x="445" y="451"/>
                    <a:pt x="445" y="451"/>
                  </a:cubicBezTo>
                  <a:cubicBezTo>
                    <a:pt x="484" y="412"/>
                    <a:pt x="484" y="412"/>
                    <a:pt x="484" y="412"/>
                  </a:cubicBezTo>
                  <a:cubicBezTo>
                    <a:pt x="484" y="411"/>
                    <a:pt x="484" y="411"/>
                    <a:pt x="484" y="411"/>
                  </a:cubicBezTo>
                  <a:cubicBezTo>
                    <a:pt x="445" y="451"/>
                    <a:pt x="445" y="451"/>
                    <a:pt x="445" y="451"/>
                  </a:cubicBezTo>
                  <a:cubicBezTo>
                    <a:pt x="418" y="442"/>
                    <a:pt x="418" y="442"/>
                    <a:pt x="418" y="442"/>
                  </a:cubicBezTo>
                  <a:cubicBezTo>
                    <a:pt x="412" y="420"/>
                    <a:pt x="412" y="420"/>
                    <a:pt x="412" y="420"/>
                  </a:cubicBezTo>
                  <a:cubicBezTo>
                    <a:pt x="483" y="410"/>
                    <a:pt x="483" y="410"/>
                    <a:pt x="483" y="410"/>
                  </a:cubicBezTo>
                  <a:cubicBezTo>
                    <a:pt x="483" y="410"/>
                    <a:pt x="483" y="410"/>
                    <a:pt x="483" y="410"/>
                  </a:cubicBezTo>
                  <a:cubicBezTo>
                    <a:pt x="412" y="420"/>
                    <a:pt x="412" y="420"/>
                    <a:pt x="412" y="420"/>
                  </a:cubicBezTo>
                  <a:cubicBezTo>
                    <a:pt x="405" y="396"/>
                    <a:pt x="405" y="396"/>
                    <a:pt x="405" y="396"/>
                  </a:cubicBezTo>
                  <a:moveTo>
                    <a:pt x="401" y="395"/>
                  </a:moveTo>
                  <a:cubicBezTo>
                    <a:pt x="373" y="424"/>
                    <a:pt x="373" y="424"/>
                    <a:pt x="373" y="424"/>
                  </a:cubicBezTo>
                  <a:cubicBezTo>
                    <a:pt x="373" y="424"/>
                    <a:pt x="373" y="425"/>
                    <a:pt x="373" y="425"/>
                  </a:cubicBezTo>
                  <a:cubicBezTo>
                    <a:pt x="402" y="395"/>
                    <a:pt x="402" y="395"/>
                    <a:pt x="402" y="395"/>
                  </a:cubicBezTo>
                  <a:cubicBezTo>
                    <a:pt x="402" y="395"/>
                    <a:pt x="401" y="395"/>
                    <a:pt x="401" y="395"/>
                  </a:cubicBezTo>
                  <a:moveTo>
                    <a:pt x="552" y="382"/>
                  </a:moveTo>
                  <a:cubicBezTo>
                    <a:pt x="552" y="382"/>
                    <a:pt x="552" y="382"/>
                    <a:pt x="552" y="382"/>
                  </a:cubicBezTo>
                  <a:cubicBezTo>
                    <a:pt x="569" y="402"/>
                    <a:pt x="569" y="402"/>
                    <a:pt x="569" y="402"/>
                  </a:cubicBezTo>
                  <a:cubicBezTo>
                    <a:pt x="535" y="405"/>
                    <a:pt x="535" y="405"/>
                    <a:pt x="535" y="405"/>
                  </a:cubicBezTo>
                  <a:cubicBezTo>
                    <a:pt x="549" y="382"/>
                    <a:pt x="549" y="382"/>
                    <a:pt x="549" y="382"/>
                  </a:cubicBezTo>
                  <a:cubicBezTo>
                    <a:pt x="549" y="382"/>
                    <a:pt x="549" y="382"/>
                    <a:pt x="549" y="382"/>
                  </a:cubicBezTo>
                  <a:cubicBezTo>
                    <a:pt x="535" y="405"/>
                    <a:pt x="535" y="405"/>
                    <a:pt x="535" y="405"/>
                  </a:cubicBezTo>
                  <a:cubicBezTo>
                    <a:pt x="489" y="409"/>
                    <a:pt x="489" y="409"/>
                    <a:pt x="489" y="409"/>
                  </a:cubicBezTo>
                  <a:cubicBezTo>
                    <a:pt x="489" y="409"/>
                    <a:pt x="489" y="409"/>
                    <a:pt x="489" y="409"/>
                  </a:cubicBezTo>
                  <a:cubicBezTo>
                    <a:pt x="535" y="405"/>
                    <a:pt x="535" y="405"/>
                    <a:pt x="535" y="405"/>
                  </a:cubicBezTo>
                  <a:cubicBezTo>
                    <a:pt x="498" y="466"/>
                    <a:pt x="498" y="466"/>
                    <a:pt x="498" y="466"/>
                  </a:cubicBezTo>
                  <a:cubicBezTo>
                    <a:pt x="499" y="466"/>
                    <a:pt x="499" y="467"/>
                    <a:pt x="499" y="467"/>
                  </a:cubicBezTo>
                  <a:cubicBezTo>
                    <a:pt x="535" y="405"/>
                    <a:pt x="535" y="405"/>
                    <a:pt x="535" y="405"/>
                  </a:cubicBezTo>
                  <a:cubicBezTo>
                    <a:pt x="569" y="402"/>
                    <a:pt x="569" y="402"/>
                    <a:pt x="569" y="402"/>
                  </a:cubicBezTo>
                  <a:cubicBezTo>
                    <a:pt x="600" y="439"/>
                    <a:pt x="600" y="439"/>
                    <a:pt x="600" y="439"/>
                  </a:cubicBezTo>
                  <a:cubicBezTo>
                    <a:pt x="600" y="439"/>
                    <a:pt x="600" y="439"/>
                    <a:pt x="600" y="439"/>
                  </a:cubicBezTo>
                  <a:cubicBezTo>
                    <a:pt x="569" y="402"/>
                    <a:pt x="569" y="402"/>
                    <a:pt x="569" y="402"/>
                  </a:cubicBezTo>
                  <a:cubicBezTo>
                    <a:pt x="616" y="398"/>
                    <a:pt x="616" y="398"/>
                    <a:pt x="616" y="398"/>
                  </a:cubicBezTo>
                  <a:cubicBezTo>
                    <a:pt x="616" y="398"/>
                    <a:pt x="616" y="398"/>
                    <a:pt x="616" y="398"/>
                  </a:cubicBezTo>
                  <a:cubicBezTo>
                    <a:pt x="569" y="402"/>
                    <a:pt x="569" y="402"/>
                    <a:pt x="569" y="402"/>
                  </a:cubicBezTo>
                  <a:cubicBezTo>
                    <a:pt x="552" y="382"/>
                    <a:pt x="552" y="382"/>
                    <a:pt x="552" y="382"/>
                  </a:cubicBezTo>
                  <a:moveTo>
                    <a:pt x="548" y="381"/>
                  </a:moveTo>
                  <a:cubicBezTo>
                    <a:pt x="488" y="408"/>
                    <a:pt x="488" y="408"/>
                    <a:pt x="488" y="408"/>
                  </a:cubicBezTo>
                  <a:cubicBezTo>
                    <a:pt x="488" y="408"/>
                    <a:pt x="488" y="408"/>
                    <a:pt x="488" y="408"/>
                  </a:cubicBezTo>
                  <a:cubicBezTo>
                    <a:pt x="548" y="381"/>
                    <a:pt x="548" y="381"/>
                    <a:pt x="548" y="381"/>
                  </a:cubicBezTo>
                  <a:cubicBezTo>
                    <a:pt x="548" y="381"/>
                    <a:pt x="548" y="381"/>
                    <a:pt x="548" y="381"/>
                  </a:cubicBezTo>
                  <a:moveTo>
                    <a:pt x="553" y="380"/>
                  </a:moveTo>
                  <a:cubicBezTo>
                    <a:pt x="553" y="380"/>
                    <a:pt x="553" y="381"/>
                    <a:pt x="553" y="381"/>
                  </a:cubicBezTo>
                  <a:cubicBezTo>
                    <a:pt x="616" y="398"/>
                    <a:pt x="616" y="398"/>
                    <a:pt x="616" y="398"/>
                  </a:cubicBezTo>
                  <a:cubicBezTo>
                    <a:pt x="616" y="398"/>
                    <a:pt x="616" y="397"/>
                    <a:pt x="616" y="397"/>
                  </a:cubicBezTo>
                  <a:cubicBezTo>
                    <a:pt x="553" y="380"/>
                    <a:pt x="553" y="380"/>
                    <a:pt x="553" y="380"/>
                  </a:cubicBezTo>
                  <a:moveTo>
                    <a:pt x="432" y="327"/>
                  </a:moveTo>
                  <a:cubicBezTo>
                    <a:pt x="405" y="389"/>
                    <a:pt x="405" y="389"/>
                    <a:pt x="405" y="389"/>
                  </a:cubicBezTo>
                  <a:cubicBezTo>
                    <a:pt x="405" y="389"/>
                    <a:pt x="405" y="389"/>
                    <a:pt x="405" y="389"/>
                  </a:cubicBezTo>
                  <a:cubicBezTo>
                    <a:pt x="432" y="328"/>
                    <a:pt x="432" y="328"/>
                    <a:pt x="432" y="328"/>
                  </a:cubicBezTo>
                  <a:cubicBezTo>
                    <a:pt x="432" y="328"/>
                    <a:pt x="432" y="327"/>
                    <a:pt x="432" y="327"/>
                  </a:cubicBezTo>
                  <a:moveTo>
                    <a:pt x="359" y="324"/>
                  </a:moveTo>
                  <a:cubicBezTo>
                    <a:pt x="359" y="324"/>
                    <a:pt x="359" y="324"/>
                    <a:pt x="359" y="324"/>
                  </a:cubicBezTo>
                  <a:cubicBezTo>
                    <a:pt x="402" y="390"/>
                    <a:pt x="402" y="390"/>
                    <a:pt x="402" y="390"/>
                  </a:cubicBezTo>
                  <a:cubicBezTo>
                    <a:pt x="402" y="390"/>
                    <a:pt x="402" y="390"/>
                    <a:pt x="402" y="389"/>
                  </a:cubicBezTo>
                  <a:cubicBezTo>
                    <a:pt x="359" y="324"/>
                    <a:pt x="359" y="324"/>
                    <a:pt x="359" y="324"/>
                  </a:cubicBezTo>
                  <a:moveTo>
                    <a:pt x="360" y="322"/>
                  </a:moveTo>
                  <a:cubicBezTo>
                    <a:pt x="360" y="322"/>
                    <a:pt x="360" y="323"/>
                    <a:pt x="360" y="323"/>
                  </a:cubicBezTo>
                  <a:cubicBezTo>
                    <a:pt x="431" y="325"/>
                    <a:pt x="431" y="325"/>
                    <a:pt x="431" y="325"/>
                  </a:cubicBezTo>
                  <a:cubicBezTo>
                    <a:pt x="431" y="325"/>
                    <a:pt x="431" y="325"/>
                    <a:pt x="431" y="325"/>
                  </a:cubicBezTo>
                  <a:cubicBezTo>
                    <a:pt x="360" y="322"/>
                    <a:pt x="360" y="322"/>
                    <a:pt x="360" y="322"/>
                  </a:cubicBezTo>
                  <a:moveTo>
                    <a:pt x="327" y="320"/>
                  </a:moveTo>
                  <a:cubicBezTo>
                    <a:pt x="327" y="320"/>
                    <a:pt x="327" y="320"/>
                    <a:pt x="327" y="320"/>
                  </a:cubicBezTo>
                  <a:cubicBezTo>
                    <a:pt x="362" y="353"/>
                    <a:pt x="362" y="353"/>
                    <a:pt x="362" y="353"/>
                  </a:cubicBezTo>
                  <a:cubicBezTo>
                    <a:pt x="372" y="424"/>
                    <a:pt x="372" y="424"/>
                    <a:pt x="372" y="424"/>
                  </a:cubicBezTo>
                  <a:cubicBezTo>
                    <a:pt x="372" y="424"/>
                    <a:pt x="372" y="424"/>
                    <a:pt x="372" y="424"/>
                  </a:cubicBezTo>
                  <a:cubicBezTo>
                    <a:pt x="372" y="424"/>
                    <a:pt x="372" y="424"/>
                    <a:pt x="372" y="424"/>
                  </a:cubicBezTo>
                  <a:cubicBezTo>
                    <a:pt x="363" y="354"/>
                    <a:pt x="363" y="354"/>
                    <a:pt x="363" y="354"/>
                  </a:cubicBezTo>
                  <a:cubicBezTo>
                    <a:pt x="401" y="390"/>
                    <a:pt x="401" y="390"/>
                    <a:pt x="401" y="390"/>
                  </a:cubicBezTo>
                  <a:cubicBezTo>
                    <a:pt x="401" y="390"/>
                    <a:pt x="401" y="390"/>
                    <a:pt x="401" y="390"/>
                  </a:cubicBezTo>
                  <a:cubicBezTo>
                    <a:pt x="363" y="353"/>
                    <a:pt x="363" y="353"/>
                    <a:pt x="363" y="353"/>
                  </a:cubicBezTo>
                  <a:cubicBezTo>
                    <a:pt x="359" y="324"/>
                    <a:pt x="359" y="324"/>
                    <a:pt x="359" y="324"/>
                  </a:cubicBezTo>
                  <a:cubicBezTo>
                    <a:pt x="359" y="324"/>
                    <a:pt x="359" y="324"/>
                    <a:pt x="359" y="324"/>
                  </a:cubicBezTo>
                  <a:cubicBezTo>
                    <a:pt x="359" y="324"/>
                    <a:pt x="358" y="324"/>
                    <a:pt x="358" y="324"/>
                  </a:cubicBezTo>
                  <a:cubicBezTo>
                    <a:pt x="362" y="353"/>
                    <a:pt x="362" y="353"/>
                    <a:pt x="362" y="353"/>
                  </a:cubicBezTo>
                  <a:cubicBezTo>
                    <a:pt x="327" y="320"/>
                    <a:pt x="327" y="320"/>
                    <a:pt x="327" y="320"/>
                  </a:cubicBezTo>
                  <a:moveTo>
                    <a:pt x="328" y="318"/>
                  </a:moveTo>
                  <a:cubicBezTo>
                    <a:pt x="328" y="318"/>
                    <a:pt x="328" y="318"/>
                    <a:pt x="328" y="318"/>
                  </a:cubicBezTo>
                  <a:cubicBezTo>
                    <a:pt x="356" y="322"/>
                    <a:pt x="356" y="322"/>
                    <a:pt x="356" y="322"/>
                  </a:cubicBezTo>
                  <a:cubicBezTo>
                    <a:pt x="356" y="322"/>
                    <a:pt x="356" y="322"/>
                    <a:pt x="356" y="322"/>
                  </a:cubicBezTo>
                  <a:cubicBezTo>
                    <a:pt x="328" y="318"/>
                    <a:pt x="328" y="318"/>
                    <a:pt x="328" y="318"/>
                  </a:cubicBezTo>
                  <a:moveTo>
                    <a:pt x="266" y="311"/>
                  </a:moveTo>
                  <a:cubicBezTo>
                    <a:pt x="266" y="311"/>
                    <a:pt x="266" y="311"/>
                    <a:pt x="266" y="311"/>
                  </a:cubicBezTo>
                  <a:cubicBezTo>
                    <a:pt x="321" y="317"/>
                    <a:pt x="321" y="317"/>
                    <a:pt x="321" y="317"/>
                  </a:cubicBezTo>
                  <a:cubicBezTo>
                    <a:pt x="321" y="317"/>
                    <a:pt x="321" y="317"/>
                    <a:pt x="321" y="317"/>
                  </a:cubicBezTo>
                  <a:cubicBezTo>
                    <a:pt x="266" y="311"/>
                    <a:pt x="266" y="311"/>
                    <a:pt x="266" y="311"/>
                  </a:cubicBezTo>
                  <a:moveTo>
                    <a:pt x="289" y="277"/>
                  </a:moveTo>
                  <a:cubicBezTo>
                    <a:pt x="265" y="309"/>
                    <a:pt x="265" y="309"/>
                    <a:pt x="265" y="309"/>
                  </a:cubicBezTo>
                  <a:cubicBezTo>
                    <a:pt x="265" y="309"/>
                    <a:pt x="265" y="309"/>
                    <a:pt x="265" y="309"/>
                  </a:cubicBezTo>
                  <a:cubicBezTo>
                    <a:pt x="289" y="277"/>
                    <a:pt x="289" y="277"/>
                    <a:pt x="289" y="277"/>
                  </a:cubicBezTo>
                  <a:cubicBezTo>
                    <a:pt x="289" y="277"/>
                    <a:pt x="289" y="277"/>
                    <a:pt x="289" y="277"/>
                  </a:cubicBezTo>
                  <a:moveTo>
                    <a:pt x="326" y="245"/>
                  </a:moveTo>
                  <a:cubicBezTo>
                    <a:pt x="326" y="245"/>
                    <a:pt x="326" y="245"/>
                    <a:pt x="326" y="245"/>
                  </a:cubicBezTo>
                  <a:cubicBezTo>
                    <a:pt x="356" y="280"/>
                    <a:pt x="356" y="280"/>
                    <a:pt x="356" y="280"/>
                  </a:cubicBezTo>
                  <a:cubicBezTo>
                    <a:pt x="356" y="280"/>
                    <a:pt x="356" y="280"/>
                    <a:pt x="356" y="279"/>
                  </a:cubicBezTo>
                  <a:cubicBezTo>
                    <a:pt x="326" y="245"/>
                    <a:pt x="326" y="245"/>
                    <a:pt x="326" y="245"/>
                  </a:cubicBezTo>
                  <a:moveTo>
                    <a:pt x="339" y="302"/>
                  </a:moveTo>
                  <a:cubicBezTo>
                    <a:pt x="328" y="291"/>
                    <a:pt x="328" y="291"/>
                    <a:pt x="328" y="291"/>
                  </a:cubicBezTo>
                  <a:cubicBezTo>
                    <a:pt x="343" y="286"/>
                    <a:pt x="343" y="286"/>
                    <a:pt x="343" y="286"/>
                  </a:cubicBezTo>
                  <a:cubicBezTo>
                    <a:pt x="346" y="294"/>
                    <a:pt x="346" y="294"/>
                    <a:pt x="346" y="294"/>
                  </a:cubicBezTo>
                  <a:cubicBezTo>
                    <a:pt x="339" y="302"/>
                    <a:pt x="339" y="302"/>
                    <a:pt x="339" y="302"/>
                  </a:cubicBezTo>
                  <a:moveTo>
                    <a:pt x="306" y="228"/>
                  </a:moveTo>
                  <a:cubicBezTo>
                    <a:pt x="303" y="239"/>
                    <a:pt x="303" y="239"/>
                    <a:pt x="303" y="239"/>
                  </a:cubicBezTo>
                  <a:cubicBezTo>
                    <a:pt x="274" y="234"/>
                    <a:pt x="274" y="234"/>
                    <a:pt x="274" y="234"/>
                  </a:cubicBezTo>
                  <a:cubicBezTo>
                    <a:pt x="274" y="234"/>
                    <a:pt x="274" y="234"/>
                    <a:pt x="274" y="234"/>
                  </a:cubicBezTo>
                  <a:cubicBezTo>
                    <a:pt x="302" y="240"/>
                    <a:pt x="302" y="240"/>
                    <a:pt x="302" y="240"/>
                  </a:cubicBezTo>
                  <a:cubicBezTo>
                    <a:pt x="296" y="259"/>
                    <a:pt x="296" y="259"/>
                    <a:pt x="296" y="259"/>
                  </a:cubicBezTo>
                  <a:cubicBezTo>
                    <a:pt x="273" y="235"/>
                    <a:pt x="273" y="235"/>
                    <a:pt x="273" y="235"/>
                  </a:cubicBezTo>
                  <a:cubicBezTo>
                    <a:pt x="273" y="235"/>
                    <a:pt x="273" y="235"/>
                    <a:pt x="273" y="236"/>
                  </a:cubicBezTo>
                  <a:cubicBezTo>
                    <a:pt x="296" y="259"/>
                    <a:pt x="296" y="259"/>
                    <a:pt x="296" y="259"/>
                  </a:cubicBezTo>
                  <a:cubicBezTo>
                    <a:pt x="292" y="272"/>
                    <a:pt x="292" y="272"/>
                    <a:pt x="292" y="272"/>
                  </a:cubicBezTo>
                  <a:cubicBezTo>
                    <a:pt x="292" y="272"/>
                    <a:pt x="292" y="272"/>
                    <a:pt x="292" y="272"/>
                  </a:cubicBezTo>
                  <a:cubicBezTo>
                    <a:pt x="296" y="260"/>
                    <a:pt x="296" y="260"/>
                    <a:pt x="296" y="260"/>
                  </a:cubicBezTo>
                  <a:cubicBezTo>
                    <a:pt x="327" y="291"/>
                    <a:pt x="327" y="291"/>
                    <a:pt x="327" y="291"/>
                  </a:cubicBezTo>
                  <a:cubicBezTo>
                    <a:pt x="309" y="297"/>
                    <a:pt x="309" y="297"/>
                    <a:pt x="309" y="297"/>
                  </a:cubicBezTo>
                  <a:cubicBezTo>
                    <a:pt x="293" y="277"/>
                    <a:pt x="293" y="277"/>
                    <a:pt x="293" y="277"/>
                  </a:cubicBezTo>
                  <a:cubicBezTo>
                    <a:pt x="293" y="277"/>
                    <a:pt x="293" y="277"/>
                    <a:pt x="292" y="277"/>
                  </a:cubicBezTo>
                  <a:cubicBezTo>
                    <a:pt x="308" y="297"/>
                    <a:pt x="308" y="297"/>
                    <a:pt x="308" y="297"/>
                  </a:cubicBezTo>
                  <a:cubicBezTo>
                    <a:pt x="266" y="310"/>
                    <a:pt x="266" y="310"/>
                    <a:pt x="266" y="310"/>
                  </a:cubicBezTo>
                  <a:cubicBezTo>
                    <a:pt x="266" y="310"/>
                    <a:pt x="266" y="310"/>
                    <a:pt x="266" y="310"/>
                  </a:cubicBezTo>
                  <a:cubicBezTo>
                    <a:pt x="308" y="297"/>
                    <a:pt x="308" y="297"/>
                    <a:pt x="308" y="297"/>
                  </a:cubicBezTo>
                  <a:cubicBezTo>
                    <a:pt x="322" y="315"/>
                    <a:pt x="322" y="315"/>
                    <a:pt x="322" y="315"/>
                  </a:cubicBezTo>
                  <a:cubicBezTo>
                    <a:pt x="322" y="315"/>
                    <a:pt x="323" y="315"/>
                    <a:pt x="323" y="315"/>
                  </a:cubicBezTo>
                  <a:cubicBezTo>
                    <a:pt x="309" y="297"/>
                    <a:pt x="309" y="297"/>
                    <a:pt x="309" y="297"/>
                  </a:cubicBezTo>
                  <a:cubicBezTo>
                    <a:pt x="327" y="291"/>
                    <a:pt x="327" y="291"/>
                    <a:pt x="327" y="291"/>
                  </a:cubicBezTo>
                  <a:cubicBezTo>
                    <a:pt x="338" y="302"/>
                    <a:pt x="338" y="302"/>
                    <a:pt x="338" y="302"/>
                  </a:cubicBezTo>
                  <a:cubicBezTo>
                    <a:pt x="327" y="315"/>
                    <a:pt x="327" y="315"/>
                    <a:pt x="327" y="315"/>
                  </a:cubicBezTo>
                  <a:cubicBezTo>
                    <a:pt x="327" y="315"/>
                    <a:pt x="327" y="315"/>
                    <a:pt x="327" y="315"/>
                  </a:cubicBezTo>
                  <a:cubicBezTo>
                    <a:pt x="339" y="303"/>
                    <a:pt x="339" y="303"/>
                    <a:pt x="339" y="303"/>
                  </a:cubicBezTo>
                  <a:cubicBezTo>
                    <a:pt x="357" y="321"/>
                    <a:pt x="357" y="321"/>
                    <a:pt x="357" y="321"/>
                  </a:cubicBezTo>
                  <a:cubicBezTo>
                    <a:pt x="357" y="321"/>
                    <a:pt x="357" y="321"/>
                    <a:pt x="357" y="321"/>
                  </a:cubicBezTo>
                  <a:cubicBezTo>
                    <a:pt x="339" y="302"/>
                    <a:pt x="339" y="302"/>
                    <a:pt x="339" y="302"/>
                  </a:cubicBezTo>
                  <a:cubicBezTo>
                    <a:pt x="346" y="294"/>
                    <a:pt x="346" y="294"/>
                    <a:pt x="346" y="294"/>
                  </a:cubicBezTo>
                  <a:cubicBezTo>
                    <a:pt x="357" y="321"/>
                    <a:pt x="357" y="321"/>
                    <a:pt x="357" y="321"/>
                  </a:cubicBezTo>
                  <a:cubicBezTo>
                    <a:pt x="357" y="321"/>
                    <a:pt x="358" y="321"/>
                    <a:pt x="358" y="321"/>
                  </a:cubicBezTo>
                  <a:cubicBezTo>
                    <a:pt x="346" y="294"/>
                    <a:pt x="346" y="294"/>
                    <a:pt x="346" y="294"/>
                  </a:cubicBezTo>
                  <a:cubicBezTo>
                    <a:pt x="356" y="284"/>
                    <a:pt x="356" y="284"/>
                    <a:pt x="356" y="284"/>
                  </a:cubicBezTo>
                  <a:cubicBezTo>
                    <a:pt x="356" y="284"/>
                    <a:pt x="356" y="284"/>
                    <a:pt x="356" y="284"/>
                  </a:cubicBezTo>
                  <a:cubicBezTo>
                    <a:pt x="346" y="294"/>
                    <a:pt x="346" y="294"/>
                    <a:pt x="346" y="294"/>
                  </a:cubicBezTo>
                  <a:cubicBezTo>
                    <a:pt x="343" y="286"/>
                    <a:pt x="343" y="286"/>
                    <a:pt x="343" y="286"/>
                  </a:cubicBezTo>
                  <a:cubicBezTo>
                    <a:pt x="355" y="283"/>
                    <a:pt x="355" y="283"/>
                    <a:pt x="355" y="283"/>
                  </a:cubicBezTo>
                  <a:cubicBezTo>
                    <a:pt x="355" y="283"/>
                    <a:pt x="355" y="282"/>
                    <a:pt x="355" y="282"/>
                  </a:cubicBezTo>
                  <a:cubicBezTo>
                    <a:pt x="343" y="286"/>
                    <a:pt x="343" y="286"/>
                    <a:pt x="343" y="286"/>
                  </a:cubicBezTo>
                  <a:cubicBezTo>
                    <a:pt x="326" y="246"/>
                    <a:pt x="326" y="246"/>
                    <a:pt x="326" y="246"/>
                  </a:cubicBezTo>
                  <a:cubicBezTo>
                    <a:pt x="326" y="246"/>
                    <a:pt x="326" y="246"/>
                    <a:pt x="326" y="246"/>
                  </a:cubicBezTo>
                  <a:cubicBezTo>
                    <a:pt x="343" y="286"/>
                    <a:pt x="343" y="286"/>
                    <a:pt x="343" y="286"/>
                  </a:cubicBezTo>
                  <a:cubicBezTo>
                    <a:pt x="328" y="291"/>
                    <a:pt x="328" y="291"/>
                    <a:pt x="328" y="291"/>
                  </a:cubicBezTo>
                  <a:cubicBezTo>
                    <a:pt x="296" y="259"/>
                    <a:pt x="296" y="259"/>
                    <a:pt x="296" y="259"/>
                  </a:cubicBezTo>
                  <a:cubicBezTo>
                    <a:pt x="303" y="240"/>
                    <a:pt x="303" y="240"/>
                    <a:pt x="303" y="240"/>
                  </a:cubicBezTo>
                  <a:cubicBezTo>
                    <a:pt x="323" y="244"/>
                    <a:pt x="323" y="244"/>
                    <a:pt x="323" y="244"/>
                  </a:cubicBezTo>
                  <a:cubicBezTo>
                    <a:pt x="323" y="244"/>
                    <a:pt x="323" y="243"/>
                    <a:pt x="323" y="243"/>
                  </a:cubicBezTo>
                  <a:cubicBezTo>
                    <a:pt x="303" y="239"/>
                    <a:pt x="303" y="239"/>
                    <a:pt x="303" y="239"/>
                  </a:cubicBezTo>
                  <a:cubicBezTo>
                    <a:pt x="307" y="228"/>
                    <a:pt x="307" y="228"/>
                    <a:pt x="307" y="228"/>
                  </a:cubicBezTo>
                  <a:cubicBezTo>
                    <a:pt x="307" y="228"/>
                    <a:pt x="307" y="228"/>
                    <a:pt x="306" y="228"/>
                  </a:cubicBezTo>
                  <a:moveTo>
                    <a:pt x="309" y="227"/>
                  </a:moveTo>
                  <a:cubicBezTo>
                    <a:pt x="309" y="227"/>
                    <a:pt x="309" y="227"/>
                    <a:pt x="308" y="227"/>
                  </a:cubicBezTo>
                  <a:cubicBezTo>
                    <a:pt x="324" y="243"/>
                    <a:pt x="324" y="243"/>
                    <a:pt x="324" y="243"/>
                  </a:cubicBezTo>
                  <a:cubicBezTo>
                    <a:pt x="324" y="243"/>
                    <a:pt x="324" y="242"/>
                    <a:pt x="324" y="242"/>
                  </a:cubicBezTo>
                  <a:cubicBezTo>
                    <a:pt x="309" y="227"/>
                    <a:pt x="309" y="227"/>
                    <a:pt x="309" y="227"/>
                  </a:cubicBezTo>
                  <a:moveTo>
                    <a:pt x="305" y="226"/>
                  </a:moveTo>
                  <a:cubicBezTo>
                    <a:pt x="274" y="233"/>
                    <a:pt x="274" y="233"/>
                    <a:pt x="274" y="233"/>
                  </a:cubicBezTo>
                  <a:cubicBezTo>
                    <a:pt x="274" y="233"/>
                    <a:pt x="274" y="233"/>
                    <a:pt x="274" y="233"/>
                  </a:cubicBezTo>
                  <a:cubicBezTo>
                    <a:pt x="274" y="233"/>
                    <a:pt x="274" y="233"/>
                    <a:pt x="274" y="233"/>
                  </a:cubicBezTo>
                  <a:cubicBezTo>
                    <a:pt x="305" y="227"/>
                    <a:pt x="305" y="227"/>
                    <a:pt x="305" y="227"/>
                  </a:cubicBezTo>
                  <a:cubicBezTo>
                    <a:pt x="305" y="227"/>
                    <a:pt x="305" y="226"/>
                    <a:pt x="305" y="226"/>
                  </a:cubicBezTo>
                  <a:cubicBezTo>
                    <a:pt x="305" y="226"/>
                    <a:pt x="305" y="226"/>
                    <a:pt x="305" y="226"/>
                  </a:cubicBezTo>
                  <a:moveTo>
                    <a:pt x="335" y="204"/>
                  </a:moveTo>
                  <a:cubicBezTo>
                    <a:pt x="325" y="242"/>
                    <a:pt x="325" y="242"/>
                    <a:pt x="325" y="242"/>
                  </a:cubicBezTo>
                  <a:cubicBezTo>
                    <a:pt x="325" y="242"/>
                    <a:pt x="326" y="242"/>
                    <a:pt x="326" y="242"/>
                  </a:cubicBezTo>
                  <a:cubicBezTo>
                    <a:pt x="335" y="204"/>
                    <a:pt x="335" y="204"/>
                    <a:pt x="335" y="204"/>
                  </a:cubicBezTo>
                  <a:cubicBezTo>
                    <a:pt x="335" y="204"/>
                    <a:pt x="335" y="204"/>
                    <a:pt x="335" y="204"/>
                  </a:cubicBezTo>
                  <a:moveTo>
                    <a:pt x="333" y="203"/>
                  </a:moveTo>
                  <a:cubicBezTo>
                    <a:pt x="309" y="225"/>
                    <a:pt x="309" y="225"/>
                    <a:pt x="309" y="225"/>
                  </a:cubicBezTo>
                  <a:cubicBezTo>
                    <a:pt x="309" y="225"/>
                    <a:pt x="309" y="225"/>
                    <a:pt x="309" y="225"/>
                  </a:cubicBezTo>
                  <a:cubicBezTo>
                    <a:pt x="334" y="203"/>
                    <a:pt x="334" y="203"/>
                    <a:pt x="334" y="203"/>
                  </a:cubicBezTo>
                  <a:cubicBezTo>
                    <a:pt x="334" y="203"/>
                    <a:pt x="333" y="203"/>
                    <a:pt x="333" y="203"/>
                  </a:cubicBezTo>
                  <a:moveTo>
                    <a:pt x="419" y="170"/>
                  </a:moveTo>
                  <a:cubicBezTo>
                    <a:pt x="364" y="190"/>
                    <a:pt x="364" y="190"/>
                    <a:pt x="364" y="190"/>
                  </a:cubicBezTo>
                  <a:cubicBezTo>
                    <a:pt x="375" y="175"/>
                    <a:pt x="375" y="175"/>
                    <a:pt x="375" y="175"/>
                  </a:cubicBezTo>
                  <a:cubicBezTo>
                    <a:pt x="375" y="175"/>
                    <a:pt x="374" y="175"/>
                    <a:pt x="374" y="175"/>
                  </a:cubicBezTo>
                  <a:cubicBezTo>
                    <a:pt x="363" y="190"/>
                    <a:pt x="363" y="190"/>
                    <a:pt x="363" y="190"/>
                  </a:cubicBezTo>
                  <a:cubicBezTo>
                    <a:pt x="338" y="200"/>
                    <a:pt x="338" y="200"/>
                    <a:pt x="338" y="200"/>
                  </a:cubicBezTo>
                  <a:cubicBezTo>
                    <a:pt x="338" y="200"/>
                    <a:pt x="338" y="200"/>
                    <a:pt x="338" y="200"/>
                  </a:cubicBezTo>
                  <a:cubicBezTo>
                    <a:pt x="363" y="191"/>
                    <a:pt x="363" y="191"/>
                    <a:pt x="363" y="191"/>
                  </a:cubicBezTo>
                  <a:cubicBezTo>
                    <a:pt x="326" y="242"/>
                    <a:pt x="326" y="242"/>
                    <a:pt x="326" y="242"/>
                  </a:cubicBezTo>
                  <a:cubicBezTo>
                    <a:pt x="326" y="242"/>
                    <a:pt x="326" y="242"/>
                    <a:pt x="326" y="242"/>
                  </a:cubicBezTo>
                  <a:cubicBezTo>
                    <a:pt x="364" y="191"/>
                    <a:pt x="364" y="191"/>
                    <a:pt x="364" y="191"/>
                  </a:cubicBezTo>
                  <a:cubicBezTo>
                    <a:pt x="419" y="170"/>
                    <a:pt x="419" y="170"/>
                    <a:pt x="419" y="170"/>
                  </a:cubicBezTo>
                  <a:cubicBezTo>
                    <a:pt x="419" y="170"/>
                    <a:pt x="419" y="170"/>
                    <a:pt x="419" y="170"/>
                  </a:cubicBezTo>
                  <a:moveTo>
                    <a:pt x="326" y="164"/>
                  </a:moveTo>
                  <a:cubicBezTo>
                    <a:pt x="325" y="164"/>
                    <a:pt x="325" y="164"/>
                    <a:pt x="325" y="164"/>
                  </a:cubicBezTo>
                  <a:cubicBezTo>
                    <a:pt x="325" y="164"/>
                    <a:pt x="325" y="164"/>
                    <a:pt x="325" y="164"/>
                  </a:cubicBezTo>
                  <a:cubicBezTo>
                    <a:pt x="335" y="198"/>
                    <a:pt x="335" y="198"/>
                    <a:pt x="335" y="198"/>
                  </a:cubicBezTo>
                  <a:cubicBezTo>
                    <a:pt x="335" y="198"/>
                    <a:pt x="335" y="198"/>
                    <a:pt x="335" y="198"/>
                  </a:cubicBezTo>
                  <a:cubicBezTo>
                    <a:pt x="326" y="164"/>
                    <a:pt x="326" y="164"/>
                    <a:pt x="326" y="164"/>
                  </a:cubicBezTo>
                  <a:moveTo>
                    <a:pt x="327" y="163"/>
                  </a:moveTo>
                  <a:cubicBezTo>
                    <a:pt x="327" y="163"/>
                    <a:pt x="327" y="163"/>
                    <a:pt x="327" y="163"/>
                  </a:cubicBezTo>
                  <a:cubicBezTo>
                    <a:pt x="374" y="174"/>
                    <a:pt x="374" y="174"/>
                    <a:pt x="374" y="174"/>
                  </a:cubicBezTo>
                  <a:cubicBezTo>
                    <a:pt x="374" y="173"/>
                    <a:pt x="374" y="173"/>
                    <a:pt x="374" y="173"/>
                  </a:cubicBezTo>
                  <a:cubicBezTo>
                    <a:pt x="327" y="163"/>
                    <a:pt x="327" y="163"/>
                    <a:pt x="327" y="163"/>
                  </a:cubicBezTo>
                  <a:moveTo>
                    <a:pt x="1" y="162"/>
                  </a:moveTo>
                  <a:cubicBezTo>
                    <a:pt x="1" y="162"/>
                    <a:pt x="1" y="162"/>
                    <a:pt x="1" y="162"/>
                  </a:cubicBezTo>
                  <a:cubicBezTo>
                    <a:pt x="48" y="172"/>
                    <a:pt x="48" y="172"/>
                    <a:pt x="48" y="172"/>
                  </a:cubicBezTo>
                  <a:cubicBezTo>
                    <a:pt x="48" y="172"/>
                    <a:pt x="48" y="172"/>
                    <a:pt x="48" y="172"/>
                  </a:cubicBezTo>
                  <a:cubicBezTo>
                    <a:pt x="1" y="162"/>
                    <a:pt x="1" y="162"/>
                    <a:pt x="1" y="162"/>
                  </a:cubicBezTo>
                  <a:moveTo>
                    <a:pt x="219" y="153"/>
                  </a:moveTo>
                  <a:cubicBezTo>
                    <a:pt x="171" y="163"/>
                    <a:pt x="171" y="163"/>
                    <a:pt x="171" y="163"/>
                  </a:cubicBezTo>
                  <a:cubicBezTo>
                    <a:pt x="171" y="163"/>
                    <a:pt x="171" y="163"/>
                    <a:pt x="171" y="163"/>
                  </a:cubicBezTo>
                  <a:cubicBezTo>
                    <a:pt x="219" y="153"/>
                    <a:pt x="219" y="153"/>
                    <a:pt x="219" y="153"/>
                  </a:cubicBezTo>
                  <a:cubicBezTo>
                    <a:pt x="219" y="153"/>
                    <a:pt x="219" y="153"/>
                    <a:pt x="219" y="153"/>
                  </a:cubicBezTo>
                  <a:moveTo>
                    <a:pt x="62" y="149"/>
                  </a:moveTo>
                  <a:cubicBezTo>
                    <a:pt x="53" y="170"/>
                    <a:pt x="53" y="170"/>
                    <a:pt x="53" y="170"/>
                  </a:cubicBezTo>
                  <a:cubicBezTo>
                    <a:pt x="53" y="170"/>
                    <a:pt x="53" y="170"/>
                    <a:pt x="53" y="170"/>
                  </a:cubicBezTo>
                  <a:cubicBezTo>
                    <a:pt x="62" y="149"/>
                    <a:pt x="62" y="149"/>
                    <a:pt x="62" y="149"/>
                  </a:cubicBezTo>
                  <a:cubicBezTo>
                    <a:pt x="62" y="149"/>
                    <a:pt x="62" y="149"/>
                    <a:pt x="62" y="149"/>
                  </a:cubicBezTo>
                  <a:moveTo>
                    <a:pt x="61" y="147"/>
                  </a:moveTo>
                  <a:cubicBezTo>
                    <a:pt x="1" y="161"/>
                    <a:pt x="1" y="161"/>
                    <a:pt x="1" y="161"/>
                  </a:cubicBezTo>
                  <a:cubicBezTo>
                    <a:pt x="1" y="161"/>
                    <a:pt x="1" y="161"/>
                    <a:pt x="1" y="161"/>
                  </a:cubicBezTo>
                  <a:cubicBezTo>
                    <a:pt x="61" y="148"/>
                    <a:pt x="61" y="148"/>
                    <a:pt x="61" y="148"/>
                  </a:cubicBezTo>
                  <a:cubicBezTo>
                    <a:pt x="61" y="148"/>
                    <a:pt x="61" y="148"/>
                    <a:pt x="61" y="147"/>
                  </a:cubicBezTo>
                  <a:moveTo>
                    <a:pt x="292" y="147"/>
                  </a:moveTo>
                  <a:cubicBezTo>
                    <a:pt x="292" y="147"/>
                    <a:pt x="292" y="147"/>
                    <a:pt x="292" y="147"/>
                  </a:cubicBezTo>
                  <a:cubicBezTo>
                    <a:pt x="302" y="160"/>
                    <a:pt x="302" y="160"/>
                    <a:pt x="302" y="160"/>
                  </a:cubicBezTo>
                  <a:cubicBezTo>
                    <a:pt x="222" y="152"/>
                    <a:pt x="222" y="152"/>
                    <a:pt x="222" y="152"/>
                  </a:cubicBezTo>
                  <a:cubicBezTo>
                    <a:pt x="222" y="152"/>
                    <a:pt x="222" y="153"/>
                    <a:pt x="222" y="153"/>
                  </a:cubicBezTo>
                  <a:cubicBezTo>
                    <a:pt x="302" y="160"/>
                    <a:pt x="302" y="160"/>
                    <a:pt x="302" y="160"/>
                  </a:cubicBezTo>
                  <a:cubicBezTo>
                    <a:pt x="315" y="175"/>
                    <a:pt x="315" y="175"/>
                    <a:pt x="315" y="175"/>
                  </a:cubicBezTo>
                  <a:cubicBezTo>
                    <a:pt x="272" y="231"/>
                    <a:pt x="272" y="231"/>
                    <a:pt x="272" y="231"/>
                  </a:cubicBezTo>
                  <a:cubicBezTo>
                    <a:pt x="273" y="231"/>
                    <a:pt x="273" y="231"/>
                    <a:pt x="273" y="231"/>
                  </a:cubicBezTo>
                  <a:cubicBezTo>
                    <a:pt x="315" y="176"/>
                    <a:pt x="315" y="176"/>
                    <a:pt x="315" y="176"/>
                  </a:cubicBezTo>
                  <a:cubicBezTo>
                    <a:pt x="319" y="181"/>
                    <a:pt x="319" y="181"/>
                    <a:pt x="319" y="181"/>
                  </a:cubicBezTo>
                  <a:cubicBezTo>
                    <a:pt x="308" y="224"/>
                    <a:pt x="308" y="224"/>
                    <a:pt x="308" y="224"/>
                  </a:cubicBezTo>
                  <a:cubicBezTo>
                    <a:pt x="308" y="224"/>
                    <a:pt x="308" y="224"/>
                    <a:pt x="308" y="224"/>
                  </a:cubicBezTo>
                  <a:cubicBezTo>
                    <a:pt x="320" y="182"/>
                    <a:pt x="320" y="182"/>
                    <a:pt x="320" y="182"/>
                  </a:cubicBezTo>
                  <a:cubicBezTo>
                    <a:pt x="334" y="199"/>
                    <a:pt x="334" y="199"/>
                    <a:pt x="334" y="199"/>
                  </a:cubicBezTo>
                  <a:cubicBezTo>
                    <a:pt x="334" y="199"/>
                    <a:pt x="334" y="199"/>
                    <a:pt x="334" y="199"/>
                  </a:cubicBezTo>
                  <a:cubicBezTo>
                    <a:pt x="320" y="181"/>
                    <a:pt x="320" y="181"/>
                    <a:pt x="320" y="181"/>
                  </a:cubicBezTo>
                  <a:cubicBezTo>
                    <a:pt x="325" y="164"/>
                    <a:pt x="325" y="164"/>
                    <a:pt x="325" y="164"/>
                  </a:cubicBezTo>
                  <a:cubicBezTo>
                    <a:pt x="324" y="164"/>
                    <a:pt x="324" y="164"/>
                    <a:pt x="324" y="164"/>
                  </a:cubicBezTo>
                  <a:cubicBezTo>
                    <a:pt x="320" y="181"/>
                    <a:pt x="320" y="181"/>
                    <a:pt x="320" y="181"/>
                  </a:cubicBezTo>
                  <a:cubicBezTo>
                    <a:pt x="315" y="175"/>
                    <a:pt x="315" y="175"/>
                    <a:pt x="315" y="175"/>
                  </a:cubicBezTo>
                  <a:cubicBezTo>
                    <a:pt x="324" y="164"/>
                    <a:pt x="324" y="164"/>
                    <a:pt x="324" y="164"/>
                  </a:cubicBezTo>
                  <a:cubicBezTo>
                    <a:pt x="324" y="164"/>
                    <a:pt x="324" y="164"/>
                    <a:pt x="324" y="164"/>
                  </a:cubicBezTo>
                  <a:cubicBezTo>
                    <a:pt x="315" y="175"/>
                    <a:pt x="315" y="175"/>
                    <a:pt x="315" y="175"/>
                  </a:cubicBezTo>
                  <a:cubicBezTo>
                    <a:pt x="303" y="160"/>
                    <a:pt x="303" y="160"/>
                    <a:pt x="303" y="160"/>
                  </a:cubicBezTo>
                  <a:cubicBezTo>
                    <a:pt x="323" y="162"/>
                    <a:pt x="323" y="162"/>
                    <a:pt x="323" y="162"/>
                  </a:cubicBezTo>
                  <a:cubicBezTo>
                    <a:pt x="323" y="162"/>
                    <a:pt x="323" y="162"/>
                    <a:pt x="323" y="162"/>
                  </a:cubicBezTo>
                  <a:cubicBezTo>
                    <a:pt x="303" y="160"/>
                    <a:pt x="303" y="160"/>
                    <a:pt x="303" y="160"/>
                  </a:cubicBezTo>
                  <a:cubicBezTo>
                    <a:pt x="292" y="147"/>
                    <a:pt x="292" y="147"/>
                    <a:pt x="292" y="147"/>
                  </a:cubicBezTo>
                  <a:moveTo>
                    <a:pt x="293" y="146"/>
                  </a:moveTo>
                  <a:cubicBezTo>
                    <a:pt x="293" y="146"/>
                    <a:pt x="293" y="146"/>
                    <a:pt x="293" y="146"/>
                  </a:cubicBezTo>
                  <a:cubicBezTo>
                    <a:pt x="323" y="162"/>
                    <a:pt x="323" y="162"/>
                    <a:pt x="323" y="162"/>
                  </a:cubicBezTo>
                  <a:cubicBezTo>
                    <a:pt x="323" y="162"/>
                    <a:pt x="323" y="161"/>
                    <a:pt x="323" y="161"/>
                  </a:cubicBezTo>
                  <a:cubicBezTo>
                    <a:pt x="293" y="146"/>
                    <a:pt x="293" y="146"/>
                    <a:pt x="293" y="146"/>
                  </a:cubicBezTo>
                  <a:moveTo>
                    <a:pt x="287" y="145"/>
                  </a:moveTo>
                  <a:cubicBezTo>
                    <a:pt x="222" y="152"/>
                    <a:pt x="222" y="152"/>
                    <a:pt x="222" y="152"/>
                  </a:cubicBezTo>
                  <a:cubicBezTo>
                    <a:pt x="222" y="152"/>
                    <a:pt x="222" y="152"/>
                    <a:pt x="222" y="152"/>
                  </a:cubicBezTo>
                  <a:cubicBezTo>
                    <a:pt x="288" y="145"/>
                    <a:pt x="288" y="145"/>
                    <a:pt x="288" y="145"/>
                  </a:cubicBezTo>
                  <a:cubicBezTo>
                    <a:pt x="288" y="145"/>
                    <a:pt x="288" y="145"/>
                    <a:pt x="287" y="145"/>
                  </a:cubicBezTo>
                  <a:moveTo>
                    <a:pt x="107" y="111"/>
                  </a:moveTo>
                  <a:cubicBezTo>
                    <a:pt x="64" y="146"/>
                    <a:pt x="64" y="146"/>
                    <a:pt x="64" y="146"/>
                  </a:cubicBezTo>
                  <a:cubicBezTo>
                    <a:pt x="64" y="146"/>
                    <a:pt x="64" y="146"/>
                    <a:pt x="64" y="146"/>
                  </a:cubicBezTo>
                  <a:cubicBezTo>
                    <a:pt x="108" y="111"/>
                    <a:pt x="108" y="111"/>
                    <a:pt x="108" y="111"/>
                  </a:cubicBezTo>
                  <a:cubicBezTo>
                    <a:pt x="108" y="111"/>
                    <a:pt x="108" y="111"/>
                    <a:pt x="107" y="111"/>
                  </a:cubicBezTo>
                  <a:moveTo>
                    <a:pt x="220" y="110"/>
                  </a:moveTo>
                  <a:cubicBezTo>
                    <a:pt x="220" y="110"/>
                    <a:pt x="220" y="110"/>
                    <a:pt x="219" y="110"/>
                  </a:cubicBezTo>
                  <a:cubicBezTo>
                    <a:pt x="219" y="110"/>
                    <a:pt x="219" y="110"/>
                    <a:pt x="219" y="110"/>
                  </a:cubicBezTo>
                  <a:cubicBezTo>
                    <a:pt x="220" y="150"/>
                    <a:pt x="220" y="150"/>
                    <a:pt x="220" y="150"/>
                  </a:cubicBezTo>
                  <a:cubicBezTo>
                    <a:pt x="220" y="150"/>
                    <a:pt x="220" y="150"/>
                    <a:pt x="221" y="150"/>
                  </a:cubicBezTo>
                  <a:cubicBezTo>
                    <a:pt x="221" y="150"/>
                    <a:pt x="221" y="150"/>
                    <a:pt x="221" y="150"/>
                  </a:cubicBezTo>
                  <a:cubicBezTo>
                    <a:pt x="220" y="110"/>
                    <a:pt x="220" y="110"/>
                    <a:pt x="220" y="110"/>
                  </a:cubicBezTo>
                  <a:moveTo>
                    <a:pt x="57" y="105"/>
                  </a:moveTo>
                  <a:cubicBezTo>
                    <a:pt x="57" y="105"/>
                    <a:pt x="57" y="105"/>
                    <a:pt x="57" y="106"/>
                  </a:cubicBezTo>
                  <a:cubicBezTo>
                    <a:pt x="62" y="145"/>
                    <a:pt x="62" y="145"/>
                    <a:pt x="62" y="145"/>
                  </a:cubicBezTo>
                  <a:cubicBezTo>
                    <a:pt x="62" y="145"/>
                    <a:pt x="63" y="145"/>
                    <a:pt x="63" y="145"/>
                  </a:cubicBezTo>
                  <a:cubicBezTo>
                    <a:pt x="57" y="105"/>
                    <a:pt x="57" y="105"/>
                    <a:pt x="57" y="105"/>
                  </a:cubicBezTo>
                  <a:moveTo>
                    <a:pt x="54" y="105"/>
                  </a:moveTo>
                  <a:cubicBezTo>
                    <a:pt x="0" y="160"/>
                    <a:pt x="0" y="160"/>
                    <a:pt x="0" y="160"/>
                  </a:cubicBezTo>
                  <a:cubicBezTo>
                    <a:pt x="1" y="160"/>
                    <a:pt x="1" y="160"/>
                    <a:pt x="1" y="160"/>
                  </a:cubicBezTo>
                  <a:cubicBezTo>
                    <a:pt x="55" y="105"/>
                    <a:pt x="55" y="105"/>
                    <a:pt x="55" y="105"/>
                  </a:cubicBezTo>
                  <a:cubicBezTo>
                    <a:pt x="55" y="105"/>
                    <a:pt x="54" y="105"/>
                    <a:pt x="54" y="105"/>
                  </a:cubicBezTo>
                  <a:moveTo>
                    <a:pt x="339" y="97"/>
                  </a:moveTo>
                  <a:cubicBezTo>
                    <a:pt x="325" y="160"/>
                    <a:pt x="325" y="160"/>
                    <a:pt x="325" y="160"/>
                  </a:cubicBezTo>
                  <a:cubicBezTo>
                    <a:pt x="325" y="160"/>
                    <a:pt x="325" y="160"/>
                    <a:pt x="325" y="161"/>
                  </a:cubicBezTo>
                  <a:cubicBezTo>
                    <a:pt x="339" y="97"/>
                    <a:pt x="339" y="97"/>
                    <a:pt x="339" y="97"/>
                  </a:cubicBezTo>
                  <a:cubicBezTo>
                    <a:pt x="339" y="97"/>
                    <a:pt x="339" y="97"/>
                    <a:pt x="339" y="97"/>
                  </a:cubicBezTo>
                  <a:moveTo>
                    <a:pt x="337" y="96"/>
                  </a:moveTo>
                  <a:cubicBezTo>
                    <a:pt x="292" y="143"/>
                    <a:pt x="292" y="143"/>
                    <a:pt x="292" y="143"/>
                  </a:cubicBezTo>
                  <a:cubicBezTo>
                    <a:pt x="292" y="143"/>
                    <a:pt x="292" y="143"/>
                    <a:pt x="292" y="143"/>
                  </a:cubicBezTo>
                  <a:cubicBezTo>
                    <a:pt x="338" y="96"/>
                    <a:pt x="338" y="96"/>
                    <a:pt x="338" y="96"/>
                  </a:cubicBezTo>
                  <a:cubicBezTo>
                    <a:pt x="338" y="96"/>
                    <a:pt x="338" y="96"/>
                    <a:pt x="337" y="96"/>
                  </a:cubicBezTo>
                  <a:moveTo>
                    <a:pt x="337" y="95"/>
                  </a:moveTo>
                  <a:cubicBezTo>
                    <a:pt x="264" y="131"/>
                    <a:pt x="264" y="131"/>
                    <a:pt x="264" y="131"/>
                  </a:cubicBezTo>
                  <a:cubicBezTo>
                    <a:pt x="223" y="108"/>
                    <a:pt x="223" y="108"/>
                    <a:pt x="223" y="108"/>
                  </a:cubicBezTo>
                  <a:cubicBezTo>
                    <a:pt x="223" y="108"/>
                    <a:pt x="223" y="108"/>
                    <a:pt x="222" y="108"/>
                  </a:cubicBezTo>
                  <a:cubicBezTo>
                    <a:pt x="264" y="131"/>
                    <a:pt x="264" y="131"/>
                    <a:pt x="264" y="131"/>
                  </a:cubicBezTo>
                  <a:cubicBezTo>
                    <a:pt x="222" y="151"/>
                    <a:pt x="222" y="151"/>
                    <a:pt x="222" y="151"/>
                  </a:cubicBezTo>
                  <a:cubicBezTo>
                    <a:pt x="222" y="151"/>
                    <a:pt x="222" y="152"/>
                    <a:pt x="222" y="152"/>
                  </a:cubicBezTo>
                  <a:cubicBezTo>
                    <a:pt x="264" y="131"/>
                    <a:pt x="264" y="131"/>
                    <a:pt x="264" y="131"/>
                  </a:cubicBezTo>
                  <a:cubicBezTo>
                    <a:pt x="288" y="144"/>
                    <a:pt x="288" y="144"/>
                    <a:pt x="288" y="144"/>
                  </a:cubicBezTo>
                  <a:cubicBezTo>
                    <a:pt x="288" y="144"/>
                    <a:pt x="288" y="144"/>
                    <a:pt x="288" y="143"/>
                  </a:cubicBezTo>
                  <a:cubicBezTo>
                    <a:pt x="265" y="131"/>
                    <a:pt x="265" y="131"/>
                    <a:pt x="265" y="131"/>
                  </a:cubicBezTo>
                  <a:cubicBezTo>
                    <a:pt x="337" y="95"/>
                    <a:pt x="337" y="95"/>
                    <a:pt x="337" y="95"/>
                  </a:cubicBezTo>
                  <a:cubicBezTo>
                    <a:pt x="337" y="95"/>
                    <a:pt x="337" y="95"/>
                    <a:pt x="337" y="95"/>
                  </a:cubicBezTo>
                  <a:moveTo>
                    <a:pt x="139" y="90"/>
                  </a:moveTo>
                  <a:cubicBezTo>
                    <a:pt x="139" y="90"/>
                    <a:pt x="139" y="90"/>
                    <a:pt x="139" y="90"/>
                  </a:cubicBezTo>
                  <a:cubicBezTo>
                    <a:pt x="139" y="90"/>
                    <a:pt x="139" y="90"/>
                    <a:pt x="139" y="90"/>
                  </a:cubicBezTo>
                  <a:cubicBezTo>
                    <a:pt x="162" y="107"/>
                    <a:pt x="162" y="107"/>
                    <a:pt x="162" y="107"/>
                  </a:cubicBezTo>
                  <a:cubicBezTo>
                    <a:pt x="114" y="109"/>
                    <a:pt x="114" y="109"/>
                    <a:pt x="114" y="109"/>
                  </a:cubicBezTo>
                  <a:cubicBezTo>
                    <a:pt x="114" y="109"/>
                    <a:pt x="114" y="109"/>
                    <a:pt x="114" y="109"/>
                  </a:cubicBezTo>
                  <a:cubicBezTo>
                    <a:pt x="162" y="108"/>
                    <a:pt x="162" y="108"/>
                    <a:pt x="162" y="108"/>
                  </a:cubicBezTo>
                  <a:cubicBezTo>
                    <a:pt x="195" y="133"/>
                    <a:pt x="195" y="133"/>
                    <a:pt x="195" y="133"/>
                  </a:cubicBezTo>
                  <a:cubicBezTo>
                    <a:pt x="170" y="162"/>
                    <a:pt x="170" y="162"/>
                    <a:pt x="170" y="162"/>
                  </a:cubicBezTo>
                  <a:cubicBezTo>
                    <a:pt x="170" y="162"/>
                    <a:pt x="171" y="162"/>
                    <a:pt x="171" y="162"/>
                  </a:cubicBezTo>
                  <a:cubicBezTo>
                    <a:pt x="196" y="134"/>
                    <a:pt x="196" y="134"/>
                    <a:pt x="196" y="134"/>
                  </a:cubicBezTo>
                  <a:cubicBezTo>
                    <a:pt x="219" y="151"/>
                    <a:pt x="219" y="151"/>
                    <a:pt x="219" y="151"/>
                  </a:cubicBezTo>
                  <a:cubicBezTo>
                    <a:pt x="219" y="151"/>
                    <a:pt x="219" y="151"/>
                    <a:pt x="219" y="151"/>
                  </a:cubicBezTo>
                  <a:cubicBezTo>
                    <a:pt x="219" y="151"/>
                    <a:pt x="219" y="151"/>
                    <a:pt x="219" y="151"/>
                  </a:cubicBezTo>
                  <a:cubicBezTo>
                    <a:pt x="196" y="133"/>
                    <a:pt x="196" y="133"/>
                    <a:pt x="196" y="133"/>
                  </a:cubicBezTo>
                  <a:cubicBezTo>
                    <a:pt x="217" y="109"/>
                    <a:pt x="217" y="109"/>
                    <a:pt x="217" y="109"/>
                  </a:cubicBezTo>
                  <a:cubicBezTo>
                    <a:pt x="217" y="109"/>
                    <a:pt x="217" y="109"/>
                    <a:pt x="217" y="109"/>
                  </a:cubicBezTo>
                  <a:cubicBezTo>
                    <a:pt x="196" y="133"/>
                    <a:pt x="196" y="133"/>
                    <a:pt x="196" y="133"/>
                  </a:cubicBezTo>
                  <a:cubicBezTo>
                    <a:pt x="163" y="108"/>
                    <a:pt x="163" y="108"/>
                    <a:pt x="163" y="108"/>
                  </a:cubicBezTo>
                  <a:cubicBezTo>
                    <a:pt x="216" y="106"/>
                    <a:pt x="216" y="106"/>
                    <a:pt x="216" y="106"/>
                  </a:cubicBezTo>
                  <a:cubicBezTo>
                    <a:pt x="216" y="106"/>
                    <a:pt x="216" y="106"/>
                    <a:pt x="216" y="106"/>
                  </a:cubicBezTo>
                  <a:cubicBezTo>
                    <a:pt x="162" y="107"/>
                    <a:pt x="162" y="107"/>
                    <a:pt x="162" y="107"/>
                  </a:cubicBezTo>
                  <a:cubicBezTo>
                    <a:pt x="139" y="90"/>
                    <a:pt x="139" y="90"/>
                    <a:pt x="139" y="90"/>
                  </a:cubicBezTo>
                  <a:moveTo>
                    <a:pt x="136" y="90"/>
                  </a:moveTo>
                  <a:cubicBezTo>
                    <a:pt x="113" y="107"/>
                    <a:pt x="113" y="107"/>
                    <a:pt x="113" y="107"/>
                  </a:cubicBezTo>
                  <a:cubicBezTo>
                    <a:pt x="113" y="107"/>
                    <a:pt x="113" y="107"/>
                    <a:pt x="113" y="107"/>
                  </a:cubicBezTo>
                  <a:cubicBezTo>
                    <a:pt x="136" y="90"/>
                    <a:pt x="136" y="90"/>
                    <a:pt x="136" y="90"/>
                  </a:cubicBezTo>
                  <a:cubicBezTo>
                    <a:pt x="136" y="90"/>
                    <a:pt x="136" y="90"/>
                    <a:pt x="136" y="90"/>
                  </a:cubicBezTo>
                  <a:moveTo>
                    <a:pt x="140" y="89"/>
                  </a:moveTo>
                  <a:cubicBezTo>
                    <a:pt x="140" y="89"/>
                    <a:pt x="140" y="89"/>
                    <a:pt x="139" y="89"/>
                  </a:cubicBezTo>
                  <a:cubicBezTo>
                    <a:pt x="216" y="106"/>
                    <a:pt x="216" y="106"/>
                    <a:pt x="216" y="106"/>
                  </a:cubicBezTo>
                  <a:cubicBezTo>
                    <a:pt x="216" y="105"/>
                    <a:pt x="216" y="105"/>
                    <a:pt x="216" y="105"/>
                  </a:cubicBezTo>
                  <a:cubicBezTo>
                    <a:pt x="140" y="89"/>
                    <a:pt x="140" y="89"/>
                    <a:pt x="140" y="89"/>
                  </a:cubicBezTo>
                  <a:moveTo>
                    <a:pt x="371" y="65"/>
                  </a:moveTo>
                  <a:cubicBezTo>
                    <a:pt x="356" y="96"/>
                    <a:pt x="356" y="96"/>
                    <a:pt x="356" y="96"/>
                  </a:cubicBezTo>
                  <a:cubicBezTo>
                    <a:pt x="342" y="94"/>
                    <a:pt x="342" y="94"/>
                    <a:pt x="342" y="94"/>
                  </a:cubicBezTo>
                  <a:cubicBezTo>
                    <a:pt x="342" y="94"/>
                    <a:pt x="342" y="95"/>
                    <a:pt x="342" y="95"/>
                  </a:cubicBezTo>
                  <a:cubicBezTo>
                    <a:pt x="356" y="96"/>
                    <a:pt x="356" y="96"/>
                    <a:pt x="356" y="96"/>
                  </a:cubicBezTo>
                  <a:cubicBezTo>
                    <a:pt x="352" y="105"/>
                    <a:pt x="352" y="105"/>
                    <a:pt x="352" y="105"/>
                  </a:cubicBezTo>
                  <a:cubicBezTo>
                    <a:pt x="342" y="96"/>
                    <a:pt x="342" y="96"/>
                    <a:pt x="342" y="96"/>
                  </a:cubicBezTo>
                  <a:cubicBezTo>
                    <a:pt x="342" y="96"/>
                    <a:pt x="341" y="96"/>
                    <a:pt x="341" y="96"/>
                  </a:cubicBezTo>
                  <a:cubicBezTo>
                    <a:pt x="351" y="105"/>
                    <a:pt x="351" y="105"/>
                    <a:pt x="351" y="105"/>
                  </a:cubicBezTo>
                  <a:cubicBezTo>
                    <a:pt x="326" y="161"/>
                    <a:pt x="326" y="161"/>
                    <a:pt x="326" y="161"/>
                  </a:cubicBezTo>
                  <a:cubicBezTo>
                    <a:pt x="326" y="161"/>
                    <a:pt x="326" y="161"/>
                    <a:pt x="326" y="161"/>
                  </a:cubicBezTo>
                  <a:cubicBezTo>
                    <a:pt x="352" y="106"/>
                    <a:pt x="352" y="106"/>
                    <a:pt x="352" y="106"/>
                  </a:cubicBezTo>
                  <a:cubicBezTo>
                    <a:pt x="379" y="130"/>
                    <a:pt x="379" y="130"/>
                    <a:pt x="379" y="130"/>
                  </a:cubicBezTo>
                  <a:cubicBezTo>
                    <a:pt x="326" y="161"/>
                    <a:pt x="326" y="161"/>
                    <a:pt x="326" y="161"/>
                  </a:cubicBezTo>
                  <a:cubicBezTo>
                    <a:pt x="326" y="161"/>
                    <a:pt x="327" y="161"/>
                    <a:pt x="327" y="162"/>
                  </a:cubicBezTo>
                  <a:cubicBezTo>
                    <a:pt x="379" y="130"/>
                    <a:pt x="379" y="130"/>
                    <a:pt x="379" y="130"/>
                  </a:cubicBezTo>
                  <a:cubicBezTo>
                    <a:pt x="420" y="168"/>
                    <a:pt x="420" y="168"/>
                    <a:pt x="420" y="168"/>
                  </a:cubicBezTo>
                  <a:cubicBezTo>
                    <a:pt x="420" y="167"/>
                    <a:pt x="420" y="167"/>
                    <a:pt x="420" y="167"/>
                  </a:cubicBezTo>
                  <a:cubicBezTo>
                    <a:pt x="379" y="130"/>
                    <a:pt x="379" y="130"/>
                    <a:pt x="379" y="130"/>
                  </a:cubicBezTo>
                  <a:cubicBezTo>
                    <a:pt x="419" y="106"/>
                    <a:pt x="419" y="106"/>
                    <a:pt x="419" y="106"/>
                  </a:cubicBezTo>
                  <a:cubicBezTo>
                    <a:pt x="419" y="106"/>
                    <a:pt x="419" y="106"/>
                    <a:pt x="419" y="106"/>
                  </a:cubicBezTo>
                  <a:cubicBezTo>
                    <a:pt x="379" y="130"/>
                    <a:pt x="379" y="130"/>
                    <a:pt x="379" y="130"/>
                  </a:cubicBezTo>
                  <a:cubicBezTo>
                    <a:pt x="352" y="105"/>
                    <a:pt x="352" y="105"/>
                    <a:pt x="352" y="105"/>
                  </a:cubicBezTo>
                  <a:cubicBezTo>
                    <a:pt x="356" y="96"/>
                    <a:pt x="356" y="96"/>
                    <a:pt x="356" y="96"/>
                  </a:cubicBezTo>
                  <a:cubicBezTo>
                    <a:pt x="419" y="105"/>
                    <a:pt x="419" y="105"/>
                    <a:pt x="419" y="105"/>
                  </a:cubicBezTo>
                  <a:cubicBezTo>
                    <a:pt x="419" y="105"/>
                    <a:pt x="419" y="104"/>
                    <a:pt x="419" y="104"/>
                  </a:cubicBezTo>
                  <a:cubicBezTo>
                    <a:pt x="356" y="96"/>
                    <a:pt x="356" y="96"/>
                    <a:pt x="356" y="96"/>
                  </a:cubicBezTo>
                  <a:cubicBezTo>
                    <a:pt x="371" y="65"/>
                    <a:pt x="371" y="65"/>
                    <a:pt x="371" y="65"/>
                  </a:cubicBezTo>
                  <a:cubicBezTo>
                    <a:pt x="371" y="65"/>
                    <a:pt x="371" y="65"/>
                    <a:pt x="371" y="65"/>
                  </a:cubicBezTo>
                  <a:moveTo>
                    <a:pt x="374" y="64"/>
                  </a:moveTo>
                  <a:cubicBezTo>
                    <a:pt x="374" y="64"/>
                    <a:pt x="374" y="64"/>
                    <a:pt x="374" y="64"/>
                  </a:cubicBezTo>
                  <a:cubicBezTo>
                    <a:pt x="419" y="104"/>
                    <a:pt x="419" y="104"/>
                    <a:pt x="419" y="104"/>
                  </a:cubicBezTo>
                  <a:cubicBezTo>
                    <a:pt x="420" y="104"/>
                    <a:pt x="420" y="103"/>
                    <a:pt x="420" y="103"/>
                  </a:cubicBezTo>
                  <a:cubicBezTo>
                    <a:pt x="374" y="64"/>
                    <a:pt x="374" y="64"/>
                    <a:pt x="374" y="64"/>
                  </a:cubicBezTo>
                  <a:moveTo>
                    <a:pt x="32" y="58"/>
                  </a:moveTo>
                  <a:cubicBezTo>
                    <a:pt x="14" y="85"/>
                    <a:pt x="14" y="85"/>
                    <a:pt x="14" y="85"/>
                  </a:cubicBezTo>
                  <a:cubicBezTo>
                    <a:pt x="14" y="85"/>
                    <a:pt x="14" y="85"/>
                    <a:pt x="15" y="85"/>
                  </a:cubicBezTo>
                  <a:cubicBezTo>
                    <a:pt x="15" y="85"/>
                    <a:pt x="15" y="85"/>
                    <a:pt x="15" y="86"/>
                  </a:cubicBezTo>
                  <a:cubicBezTo>
                    <a:pt x="33" y="59"/>
                    <a:pt x="33" y="59"/>
                    <a:pt x="33" y="59"/>
                  </a:cubicBezTo>
                  <a:cubicBezTo>
                    <a:pt x="32" y="58"/>
                    <a:pt x="32" y="58"/>
                    <a:pt x="32" y="58"/>
                  </a:cubicBezTo>
                  <a:cubicBezTo>
                    <a:pt x="32" y="58"/>
                    <a:pt x="32" y="58"/>
                    <a:pt x="32" y="58"/>
                  </a:cubicBezTo>
                  <a:moveTo>
                    <a:pt x="109" y="88"/>
                  </a:moveTo>
                  <a:cubicBezTo>
                    <a:pt x="94" y="88"/>
                    <a:pt x="94" y="88"/>
                    <a:pt x="94" y="88"/>
                  </a:cubicBezTo>
                  <a:cubicBezTo>
                    <a:pt x="101" y="74"/>
                    <a:pt x="101" y="74"/>
                    <a:pt x="101" y="74"/>
                  </a:cubicBezTo>
                  <a:cubicBezTo>
                    <a:pt x="109" y="77"/>
                    <a:pt x="109" y="77"/>
                    <a:pt x="109" y="77"/>
                  </a:cubicBezTo>
                  <a:cubicBezTo>
                    <a:pt x="109" y="88"/>
                    <a:pt x="109" y="88"/>
                    <a:pt x="109" y="88"/>
                  </a:cubicBezTo>
                  <a:moveTo>
                    <a:pt x="60" y="57"/>
                  </a:moveTo>
                  <a:cubicBezTo>
                    <a:pt x="60" y="57"/>
                    <a:pt x="60" y="58"/>
                    <a:pt x="60" y="58"/>
                  </a:cubicBezTo>
                  <a:cubicBezTo>
                    <a:pt x="101" y="74"/>
                    <a:pt x="101" y="74"/>
                    <a:pt x="101" y="74"/>
                  </a:cubicBezTo>
                  <a:cubicBezTo>
                    <a:pt x="94" y="88"/>
                    <a:pt x="94" y="88"/>
                    <a:pt x="94" y="88"/>
                  </a:cubicBezTo>
                  <a:cubicBezTo>
                    <a:pt x="49" y="88"/>
                    <a:pt x="49" y="88"/>
                    <a:pt x="49" y="88"/>
                  </a:cubicBezTo>
                  <a:cubicBezTo>
                    <a:pt x="40" y="70"/>
                    <a:pt x="40" y="70"/>
                    <a:pt x="40" y="70"/>
                  </a:cubicBezTo>
                  <a:cubicBezTo>
                    <a:pt x="57" y="58"/>
                    <a:pt x="57" y="58"/>
                    <a:pt x="57" y="58"/>
                  </a:cubicBezTo>
                  <a:cubicBezTo>
                    <a:pt x="57" y="58"/>
                    <a:pt x="57" y="58"/>
                    <a:pt x="57" y="58"/>
                  </a:cubicBezTo>
                  <a:cubicBezTo>
                    <a:pt x="40" y="69"/>
                    <a:pt x="40" y="69"/>
                    <a:pt x="40" y="69"/>
                  </a:cubicBezTo>
                  <a:cubicBezTo>
                    <a:pt x="34" y="58"/>
                    <a:pt x="34" y="58"/>
                    <a:pt x="34" y="58"/>
                  </a:cubicBezTo>
                  <a:cubicBezTo>
                    <a:pt x="34" y="58"/>
                    <a:pt x="34" y="58"/>
                    <a:pt x="34" y="59"/>
                  </a:cubicBezTo>
                  <a:cubicBezTo>
                    <a:pt x="40" y="69"/>
                    <a:pt x="40" y="69"/>
                    <a:pt x="40" y="69"/>
                  </a:cubicBezTo>
                  <a:cubicBezTo>
                    <a:pt x="15" y="86"/>
                    <a:pt x="15" y="86"/>
                    <a:pt x="15" y="86"/>
                  </a:cubicBezTo>
                  <a:cubicBezTo>
                    <a:pt x="15" y="86"/>
                    <a:pt x="15" y="86"/>
                    <a:pt x="15" y="86"/>
                  </a:cubicBezTo>
                  <a:cubicBezTo>
                    <a:pt x="40" y="70"/>
                    <a:pt x="40" y="70"/>
                    <a:pt x="40" y="70"/>
                  </a:cubicBezTo>
                  <a:cubicBezTo>
                    <a:pt x="49" y="88"/>
                    <a:pt x="49" y="88"/>
                    <a:pt x="49" y="88"/>
                  </a:cubicBezTo>
                  <a:cubicBezTo>
                    <a:pt x="16" y="88"/>
                    <a:pt x="16" y="88"/>
                    <a:pt x="16" y="88"/>
                  </a:cubicBezTo>
                  <a:cubicBezTo>
                    <a:pt x="16" y="88"/>
                    <a:pt x="16" y="88"/>
                    <a:pt x="16" y="88"/>
                  </a:cubicBezTo>
                  <a:cubicBezTo>
                    <a:pt x="49" y="88"/>
                    <a:pt x="49" y="88"/>
                    <a:pt x="49" y="88"/>
                  </a:cubicBezTo>
                  <a:cubicBezTo>
                    <a:pt x="55" y="100"/>
                    <a:pt x="55" y="100"/>
                    <a:pt x="55" y="100"/>
                  </a:cubicBezTo>
                  <a:cubicBezTo>
                    <a:pt x="55" y="100"/>
                    <a:pt x="55" y="100"/>
                    <a:pt x="55" y="100"/>
                  </a:cubicBezTo>
                  <a:cubicBezTo>
                    <a:pt x="49" y="88"/>
                    <a:pt x="49" y="88"/>
                    <a:pt x="49" y="88"/>
                  </a:cubicBezTo>
                  <a:cubicBezTo>
                    <a:pt x="93" y="89"/>
                    <a:pt x="93" y="89"/>
                    <a:pt x="93" y="89"/>
                  </a:cubicBezTo>
                  <a:cubicBezTo>
                    <a:pt x="84" y="106"/>
                    <a:pt x="84" y="106"/>
                    <a:pt x="84" y="106"/>
                  </a:cubicBezTo>
                  <a:cubicBezTo>
                    <a:pt x="59" y="103"/>
                    <a:pt x="59" y="103"/>
                    <a:pt x="59" y="103"/>
                  </a:cubicBezTo>
                  <a:cubicBezTo>
                    <a:pt x="59" y="103"/>
                    <a:pt x="59" y="103"/>
                    <a:pt x="59" y="103"/>
                  </a:cubicBezTo>
                  <a:cubicBezTo>
                    <a:pt x="84" y="106"/>
                    <a:pt x="84" y="106"/>
                    <a:pt x="84" y="106"/>
                  </a:cubicBezTo>
                  <a:cubicBezTo>
                    <a:pt x="64" y="145"/>
                    <a:pt x="64" y="145"/>
                    <a:pt x="64" y="145"/>
                  </a:cubicBezTo>
                  <a:cubicBezTo>
                    <a:pt x="64" y="145"/>
                    <a:pt x="64" y="145"/>
                    <a:pt x="64" y="146"/>
                  </a:cubicBezTo>
                  <a:cubicBezTo>
                    <a:pt x="84" y="106"/>
                    <a:pt x="84" y="106"/>
                    <a:pt x="84" y="106"/>
                  </a:cubicBezTo>
                  <a:cubicBezTo>
                    <a:pt x="107" y="109"/>
                    <a:pt x="107" y="109"/>
                    <a:pt x="107" y="109"/>
                  </a:cubicBezTo>
                  <a:cubicBezTo>
                    <a:pt x="107" y="109"/>
                    <a:pt x="107" y="109"/>
                    <a:pt x="107" y="108"/>
                  </a:cubicBezTo>
                  <a:cubicBezTo>
                    <a:pt x="85" y="106"/>
                    <a:pt x="85" y="106"/>
                    <a:pt x="85" y="106"/>
                  </a:cubicBezTo>
                  <a:cubicBezTo>
                    <a:pt x="94" y="89"/>
                    <a:pt x="94" y="89"/>
                    <a:pt x="94" y="89"/>
                  </a:cubicBezTo>
                  <a:cubicBezTo>
                    <a:pt x="109" y="89"/>
                    <a:pt x="109" y="89"/>
                    <a:pt x="109" y="89"/>
                  </a:cubicBezTo>
                  <a:cubicBezTo>
                    <a:pt x="110" y="106"/>
                    <a:pt x="110" y="106"/>
                    <a:pt x="110" y="106"/>
                  </a:cubicBezTo>
                  <a:cubicBezTo>
                    <a:pt x="110" y="106"/>
                    <a:pt x="110" y="106"/>
                    <a:pt x="110" y="106"/>
                  </a:cubicBezTo>
                  <a:cubicBezTo>
                    <a:pt x="110" y="106"/>
                    <a:pt x="110" y="106"/>
                    <a:pt x="110" y="106"/>
                  </a:cubicBezTo>
                  <a:cubicBezTo>
                    <a:pt x="110" y="89"/>
                    <a:pt x="110" y="89"/>
                    <a:pt x="110" y="89"/>
                  </a:cubicBezTo>
                  <a:cubicBezTo>
                    <a:pt x="136" y="89"/>
                    <a:pt x="136" y="89"/>
                    <a:pt x="136" y="89"/>
                  </a:cubicBezTo>
                  <a:cubicBezTo>
                    <a:pt x="136" y="89"/>
                    <a:pt x="136" y="89"/>
                    <a:pt x="136" y="89"/>
                  </a:cubicBezTo>
                  <a:cubicBezTo>
                    <a:pt x="110" y="88"/>
                    <a:pt x="110" y="88"/>
                    <a:pt x="110" y="88"/>
                  </a:cubicBezTo>
                  <a:cubicBezTo>
                    <a:pt x="109" y="77"/>
                    <a:pt x="109" y="77"/>
                    <a:pt x="109" y="77"/>
                  </a:cubicBezTo>
                  <a:cubicBezTo>
                    <a:pt x="136" y="88"/>
                    <a:pt x="136" y="88"/>
                    <a:pt x="136" y="88"/>
                  </a:cubicBezTo>
                  <a:cubicBezTo>
                    <a:pt x="136" y="88"/>
                    <a:pt x="136" y="88"/>
                    <a:pt x="136" y="88"/>
                  </a:cubicBezTo>
                  <a:cubicBezTo>
                    <a:pt x="109" y="77"/>
                    <a:pt x="109" y="77"/>
                    <a:pt x="109" y="77"/>
                  </a:cubicBezTo>
                  <a:cubicBezTo>
                    <a:pt x="109" y="63"/>
                    <a:pt x="109" y="63"/>
                    <a:pt x="109" y="63"/>
                  </a:cubicBezTo>
                  <a:cubicBezTo>
                    <a:pt x="108" y="63"/>
                    <a:pt x="108" y="63"/>
                    <a:pt x="108" y="63"/>
                  </a:cubicBezTo>
                  <a:cubicBezTo>
                    <a:pt x="108" y="63"/>
                    <a:pt x="108" y="63"/>
                    <a:pt x="108" y="63"/>
                  </a:cubicBezTo>
                  <a:cubicBezTo>
                    <a:pt x="109" y="77"/>
                    <a:pt x="109" y="77"/>
                    <a:pt x="109" y="77"/>
                  </a:cubicBezTo>
                  <a:cubicBezTo>
                    <a:pt x="101" y="74"/>
                    <a:pt x="101" y="74"/>
                    <a:pt x="101" y="74"/>
                  </a:cubicBezTo>
                  <a:cubicBezTo>
                    <a:pt x="107" y="63"/>
                    <a:pt x="107" y="63"/>
                    <a:pt x="107" y="63"/>
                  </a:cubicBezTo>
                  <a:cubicBezTo>
                    <a:pt x="107" y="63"/>
                    <a:pt x="107" y="63"/>
                    <a:pt x="107" y="63"/>
                  </a:cubicBezTo>
                  <a:cubicBezTo>
                    <a:pt x="101" y="74"/>
                    <a:pt x="101" y="74"/>
                    <a:pt x="101" y="74"/>
                  </a:cubicBezTo>
                  <a:cubicBezTo>
                    <a:pt x="60" y="57"/>
                    <a:pt x="60" y="57"/>
                    <a:pt x="60" y="57"/>
                  </a:cubicBezTo>
                  <a:moveTo>
                    <a:pt x="61" y="57"/>
                  </a:moveTo>
                  <a:cubicBezTo>
                    <a:pt x="61" y="57"/>
                    <a:pt x="61" y="57"/>
                    <a:pt x="61" y="57"/>
                  </a:cubicBezTo>
                  <a:cubicBezTo>
                    <a:pt x="106" y="61"/>
                    <a:pt x="106" y="61"/>
                    <a:pt x="106" y="61"/>
                  </a:cubicBezTo>
                  <a:cubicBezTo>
                    <a:pt x="106" y="60"/>
                    <a:pt x="106" y="60"/>
                    <a:pt x="106" y="60"/>
                  </a:cubicBezTo>
                  <a:cubicBezTo>
                    <a:pt x="61" y="57"/>
                    <a:pt x="61" y="57"/>
                    <a:pt x="61" y="57"/>
                  </a:cubicBezTo>
                  <a:moveTo>
                    <a:pt x="35" y="57"/>
                  </a:moveTo>
                  <a:cubicBezTo>
                    <a:pt x="35" y="57"/>
                    <a:pt x="35" y="57"/>
                    <a:pt x="35" y="57"/>
                  </a:cubicBezTo>
                  <a:cubicBezTo>
                    <a:pt x="57" y="57"/>
                    <a:pt x="57" y="57"/>
                    <a:pt x="57" y="57"/>
                  </a:cubicBezTo>
                  <a:cubicBezTo>
                    <a:pt x="57" y="57"/>
                    <a:pt x="57" y="57"/>
                    <a:pt x="57" y="57"/>
                  </a:cubicBezTo>
                  <a:cubicBezTo>
                    <a:pt x="35" y="57"/>
                    <a:pt x="35" y="57"/>
                    <a:pt x="35" y="57"/>
                  </a:cubicBezTo>
                  <a:moveTo>
                    <a:pt x="194" y="40"/>
                  </a:moveTo>
                  <a:cubicBezTo>
                    <a:pt x="194" y="40"/>
                    <a:pt x="193" y="40"/>
                    <a:pt x="193" y="40"/>
                  </a:cubicBezTo>
                  <a:cubicBezTo>
                    <a:pt x="218" y="103"/>
                    <a:pt x="218" y="103"/>
                    <a:pt x="218" y="103"/>
                  </a:cubicBezTo>
                  <a:cubicBezTo>
                    <a:pt x="218" y="103"/>
                    <a:pt x="218" y="103"/>
                    <a:pt x="218" y="103"/>
                  </a:cubicBezTo>
                  <a:cubicBezTo>
                    <a:pt x="194" y="40"/>
                    <a:pt x="194" y="40"/>
                    <a:pt x="194" y="40"/>
                  </a:cubicBezTo>
                  <a:moveTo>
                    <a:pt x="190" y="39"/>
                  </a:moveTo>
                  <a:cubicBezTo>
                    <a:pt x="139" y="87"/>
                    <a:pt x="139" y="87"/>
                    <a:pt x="139" y="87"/>
                  </a:cubicBezTo>
                  <a:cubicBezTo>
                    <a:pt x="139" y="87"/>
                    <a:pt x="139" y="88"/>
                    <a:pt x="139" y="88"/>
                  </a:cubicBezTo>
                  <a:cubicBezTo>
                    <a:pt x="191" y="40"/>
                    <a:pt x="191" y="40"/>
                    <a:pt x="191" y="40"/>
                  </a:cubicBezTo>
                  <a:cubicBezTo>
                    <a:pt x="191" y="39"/>
                    <a:pt x="190" y="39"/>
                    <a:pt x="190" y="39"/>
                  </a:cubicBezTo>
                  <a:moveTo>
                    <a:pt x="35" y="22"/>
                  </a:moveTo>
                  <a:cubicBezTo>
                    <a:pt x="33" y="55"/>
                    <a:pt x="33" y="55"/>
                    <a:pt x="33" y="55"/>
                  </a:cubicBezTo>
                  <a:cubicBezTo>
                    <a:pt x="34" y="55"/>
                    <a:pt x="34" y="55"/>
                    <a:pt x="34" y="55"/>
                  </a:cubicBezTo>
                  <a:cubicBezTo>
                    <a:pt x="36" y="22"/>
                    <a:pt x="36" y="22"/>
                    <a:pt x="36" y="22"/>
                  </a:cubicBezTo>
                  <a:cubicBezTo>
                    <a:pt x="36" y="22"/>
                    <a:pt x="36" y="22"/>
                    <a:pt x="36" y="22"/>
                  </a:cubicBezTo>
                  <a:cubicBezTo>
                    <a:pt x="36" y="22"/>
                    <a:pt x="35" y="22"/>
                    <a:pt x="35" y="22"/>
                  </a:cubicBezTo>
                  <a:moveTo>
                    <a:pt x="37" y="21"/>
                  </a:moveTo>
                  <a:cubicBezTo>
                    <a:pt x="37" y="21"/>
                    <a:pt x="37" y="21"/>
                    <a:pt x="37" y="21"/>
                  </a:cubicBezTo>
                  <a:cubicBezTo>
                    <a:pt x="57" y="55"/>
                    <a:pt x="57" y="55"/>
                    <a:pt x="57" y="55"/>
                  </a:cubicBezTo>
                  <a:cubicBezTo>
                    <a:pt x="58" y="55"/>
                    <a:pt x="58" y="55"/>
                    <a:pt x="58" y="55"/>
                  </a:cubicBezTo>
                  <a:cubicBezTo>
                    <a:pt x="37" y="21"/>
                    <a:pt x="37" y="21"/>
                    <a:pt x="37" y="21"/>
                  </a:cubicBezTo>
                  <a:moveTo>
                    <a:pt x="2" y="1"/>
                  </a:moveTo>
                  <a:cubicBezTo>
                    <a:pt x="2" y="1"/>
                    <a:pt x="2" y="1"/>
                    <a:pt x="2" y="1"/>
                  </a:cubicBezTo>
                  <a:cubicBezTo>
                    <a:pt x="32" y="55"/>
                    <a:pt x="32" y="55"/>
                    <a:pt x="32" y="55"/>
                  </a:cubicBezTo>
                  <a:cubicBezTo>
                    <a:pt x="32" y="55"/>
                    <a:pt x="32" y="55"/>
                    <a:pt x="33" y="55"/>
                  </a:cubicBezTo>
                  <a:cubicBezTo>
                    <a:pt x="2" y="1"/>
                    <a:pt x="2" y="1"/>
                    <a:pt x="2" y="1"/>
                  </a:cubicBezTo>
                  <a:moveTo>
                    <a:pt x="3" y="0"/>
                  </a:moveTo>
                  <a:cubicBezTo>
                    <a:pt x="3" y="0"/>
                    <a:pt x="3" y="0"/>
                    <a:pt x="2" y="0"/>
                  </a:cubicBezTo>
                  <a:cubicBezTo>
                    <a:pt x="2" y="0"/>
                    <a:pt x="2" y="0"/>
                    <a:pt x="2" y="0"/>
                  </a:cubicBezTo>
                  <a:cubicBezTo>
                    <a:pt x="33" y="18"/>
                    <a:pt x="33" y="18"/>
                    <a:pt x="33" y="18"/>
                  </a:cubicBezTo>
                  <a:cubicBezTo>
                    <a:pt x="33" y="18"/>
                    <a:pt x="33" y="18"/>
                    <a:pt x="33" y="17"/>
                  </a:cubicBezTo>
                  <a:cubicBezTo>
                    <a:pt x="3"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0" name="Freeform 3215">
              <a:extLst>
                <a:ext uri="{FF2B5EF4-FFF2-40B4-BE49-F238E27FC236}">
                  <a16:creationId xmlns:a16="http://schemas.microsoft.com/office/drawing/2014/main" id="{F47949DE-50ED-B462-3B52-3CFFD5AAA209}"/>
                </a:ext>
              </a:extLst>
            </p:cNvPr>
            <p:cNvSpPr>
              <a:spLocks/>
            </p:cNvSpPr>
            <p:nvPr/>
          </p:nvSpPr>
          <p:spPr bwMode="auto">
            <a:xfrm>
              <a:off x="7604043" y="471587"/>
              <a:ext cx="46900" cy="44141"/>
            </a:xfrm>
            <a:custGeom>
              <a:avLst/>
              <a:gdLst>
                <a:gd name="T0" fmla="*/ 3 w 7"/>
                <a:gd name="T1" fmla="*/ 0 h 7"/>
                <a:gd name="T2" fmla="*/ 3 w 7"/>
                <a:gd name="T3" fmla="*/ 0 h 7"/>
                <a:gd name="T4" fmla="*/ 0 w 7"/>
                <a:gd name="T5" fmla="*/ 1 h 7"/>
                <a:gd name="T6" fmla="*/ 0 w 7"/>
                <a:gd name="T7" fmla="*/ 2 h 7"/>
                <a:gd name="T8" fmla="*/ 0 w 7"/>
                <a:gd name="T9" fmla="*/ 3 h 7"/>
                <a:gd name="T10" fmla="*/ 0 w 7"/>
                <a:gd name="T11" fmla="*/ 5 h 7"/>
                <a:gd name="T12" fmla="*/ 1 w 7"/>
                <a:gd name="T13" fmla="*/ 5 h 7"/>
                <a:gd name="T14" fmla="*/ 1 w 7"/>
                <a:gd name="T15" fmla="*/ 6 h 7"/>
                <a:gd name="T16" fmla="*/ 3 w 7"/>
                <a:gd name="T17" fmla="*/ 7 h 7"/>
                <a:gd name="T18" fmla="*/ 6 w 7"/>
                <a:gd name="T19" fmla="*/ 5 h 7"/>
                <a:gd name="T20" fmla="*/ 7 w 7"/>
                <a:gd name="T21" fmla="*/ 3 h 7"/>
                <a:gd name="T22" fmla="*/ 7 w 7"/>
                <a:gd name="T23" fmla="*/ 3 h 7"/>
                <a:gd name="T24" fmla="*/ 6 w 7"/>
                <a:gd name="T25" fmla="*/ 1 h 7"/>
                <a:gd name="T26" fmla="*/ 6 w 7"/>
                <a:gd name="T27" fmla="*/ 1 h 7"/>
                <a:gd name="T28" fmla="*/ 5 w 7"/>
                <a:gd name="T29" fmla="*/ 0 h 7"/>
                <a:gd name="T30" fmla="*/ 3 w 7"/>
                <a:gd name="T31" fmla="*/ 0 h 7"/>
                <a:gd name="T32" fmla="*/ 3 w 7"/>
                <a:gd name="T33"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 h="7">
                  <a:moveTo>
                    <a:pt x="3" y="0"/>
                  </a:moveTo>
                  <a:cubicBezTo>
                    <a:pt x="3" y="0"/>
                    <a:pt x="3" y="0"/>
                    <a:pt x="3" y="0"/>
                  </a:cubicBezTo>
                  <a:cubicBezTo>
                    <a:pt x="2" y="0"/>
                    <a:pt x="1" y="0"/>
                    <a:pt x="0" y="1"/>
                  </a:cubicBezTo>
                  <a:cubicBezTo>
                    <a:pt x="0" y="1"/>
                    <a:pt x="0" y="2"/>
                    <a:pt x="0" y="2"/>
                  </a:cubicBezTo>
                  <a:cubicBezTo>
                    <a:pt x="0" y="3"/>
                    <a:pt x="0" y="3"/>
                    <a:pt x="0" y="3"/>
                  </a:cubicBezTo>
                  <a:cubicBezTo>
                    <a:pt x="0" y="4"/>
                    <a:pt x="0" y="4"/>
                    <a:pt x="0" y="5"/>
                  </a:cubicBezTo>
                  <a:cubicBezTo>
                    <a:pt x="1" y="5"/>
                    <a:pt x="1" y="5"/>
                    <a:pt x="1" y="5"/>
                  </a:cubicBezTo>
                  <a:cubicBezTo>
                    <a:pt x="1" y="6"/>
                    <a:pt x="1" y="6"/>
                    <a:pt x="1" y="6"/>
                  </a:cubicBezTo>
                  <a:cubicBezTo>
                    <a:pt x="2" y="6"/>
                    <a:pt x="3" y="7"/>
                    <a:pt x="3" y="7"/>
                  </a:cubicBezTo>
                  <a:cubicBezTo>
                    <a:pt x="4" y="7"/>
                    <a:pt x="6" y="6"/>
                    <a:pt x="6" y="5"/>
                  </a:cubicBezTo>
                  <a:cubicBezTo>
                    <a:pt x="7" y="4"/>
                    <a:pt x="7" y="4"/>
                    <a:pt x="7" y="3"/>
                  </a:cubicBezTo>
                  <a:cubicBezTo>
                    <a:pt x="7" y="3"/>
                    <a:pt x="7" y="3"/>
                    <a:pt x="7" y="3"/>
                  </a:cubicBezTo>
                  <a:cubicBezTo>
                    <a:pt x="7" y="2"/>
                    <a:pt x="7" y="2"/>
                    <a:pt x="6" y="1"/>
                  </a:cubicBezTo>
                  <a:cubicBezTo>
                    <a:pt x="6" y="1"/>
                    <a:pt x="6" y="1"/>
                    <a:pt x="6" y="1"/>
                  </a:cubicBezTo>
                  <a:cubicBezTo>
                    <a:pt x="6" y="1"/>
                    <a:pt x="6" y="0"/>
                    <a:pt x="5" y="0"/>
                  </a:cubicBezTo>
                  <a:cubicBezTo>
                    <a:pt x="5" y="0"/>
                    <a:pt x="4" y="0"/>
                    <a:pt x="3" y="0"/>
                  </a:cubicBezTo>
                  <a:cubicBezTo>
                    <a:pt x="3"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1" name="Freeform 3216">
              <a:extLst>
                <a:ext uri="{FF2B5EF4-FFF2-40B4-BE49-F238E27FC236}">
                  <a16:creationId xmlns:a16="http://schemas.microsoft.com/office/drawing/2014/main" id="{68F79D80-E530-0C2B-2192-57EF79E1BC61}"/>
                </a:ext>
              </a:extLst>
            </p:cNvPr>
            <p:cNvSpPr>
              <a:spLocks/>
            </p:cNvSpPr>
            <p:nvPr/>
          </p:nvSpPr>
          <p:spPr bwMode="auto">
            <a:xfrm>
              <a:off x="7217810" y="885408"/>
              <a:ext cx="52417" cy="44141"/>
            </a:xfrm>
            <a:custGeom>
              <a:avLst/>
              <a:gdLst>
                <a:gd name="T0" fmla="*/ 4 w 8"/>
                <a:gd name="T1" fmla="*/ 0 h 7"/>
                <a:gd name="T2" fmla="*/ 1 w 8"/>
                <a:gd name="T3" fmla="*/ 2 h 7"/>
                <a:gd name="T4" fmla="*/ 0 w 8"/>
                <a:gd name="T5" fmla="*/ 3 h 7"/>
                <a:gd name="T6" fmla="*/ 0 w 8"/>
                <a:gd name="T7" fmla="*/ 3 h 7"/>
                <a:gd name="T8" fmla="*/ 2 w 8"/>
                <a:gd name="T9" fmla="*/ 7 h 7"/>
                <a:gd name="T10" fmla="*/ 4 w 8"/>
                <a:gd name="T11" fmla="*/ 7 h 7"/>
                <a:gd name="T12" fmla="*/ 7 w 8"/>
                <a:gd name="T13" fmla="*/ 6 h 7"/>
                <a:gd name="T14" fmla="*/ 6 w 8"/>
                <a:gd name="T15" fmla="*/ 1 h 7"/>
                <a:gd name="T16" fmla="*/ 5 w 8"/>
                <a:gd name="T17" fmla="*/ 1 h 7"/>
                <a:gd name="T18" fmla="*/ 5 w 8"/>
                <a:gd name="T19" fmla="*/ 1 h 7"/>
                <a:gd name="T20" fmla="*/ 4 w 8"/>
                <a:gd name="T21"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7">
                  <a:moveTo>
                    <a:pt x="4" y="0"/>
                  </a:moveTo>
                  <a:cubicBezTo>
                    <a:pt x="3" y="0"/>
                    <a:pt x="2" y="1"/>
                    <a:pt x="1" y="2"/>
                  </a:cubicBezTo>
                  <a:cubicBezTo>
                    <a:pt x="1" y="2"/>
                    <a:pt x="0" y="3"/>
                    <a:pt x="0" y="3"/>
                  </a:cubicBezTo>
                  <a:cubicBezTo>
                    <a:pt x="0" y="3"/>
                    <a:pt x="0" y="3"/>
                    <a:pt x="0" y="3"/>
                  </a:cubicBezTo>
                  <a:cubicBezTo>
                    <a:pt x="0" y="5"/>
                    <a:pt x="1" y="6"/>
                    <a:pt x="2" y="7"/>
                  </a:cubicBezTo>
                  <a:cubicBezTo>
                    <a:pt x="2" y="7"/>
                    <a:pt x="3" y="7"/>
                    <a:pt x="4" y="7"/>
                  </a:cubicBezTo>
                  <a:cubicBezTo>
                    <a:pt x="5" y="7"/>
                    <a:pt x="6" y="7"/>
                    <a:pt x="7" y="6"/>
                  </a:cubicBezTo>
                  <a:cubicBezTo>
                    <a:pt x="8" y="4"/>
                    <a:pt x="7" y="2"/>
                    <a:pt x="6" y="1"/>
                  </a:cubicBezTo>
                  <a:cubicBezTo>
                    <a:pt x="6" y="1"/>
                    <a:pt x="5" y="1"/>
                    <a:pt x="5" y="1"/>
                  </a:cubicBezTo>
                  <a:cubicBezTo>
                    <a:pt x="5" y="1"/>
                    <a:pt x="5" y="1"/>
                    <a:pt x="5" y="1"/>
                  </a:cubicBezTo>
                  <a:cubicBezTo>
                    <a:pt x="5" y="0"/>
                    <a:pt x="4"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2" name="Freeform 3217">
              <a:extLst>
                <a:ext uri="{FF2B5EF4-FFF2-40B4-BE49-F238E27FC236}">
                  <a16:creationId xmlns:a16="http://schemas.microsoft.com/office/drawing/2014/main" id="{F6442238-AB75-6B1E-A45F-A6EC8C6BCA83}"/>
                </a:ext>
              </a:extLst>
            </p:cNvPr>
            <p:cNvSpPr>
              <a:spLocks/>
            </p:cNvSpPr>
            <p:nvPr/>
          </p:nvSpPr>
          <p:spPr bwMode="auto">
            <a:xfrm>
              <a:off x="8318575" y="452275"/>
              <a:ext cx="46900" cy="44141"/>
            </a:xfrm>
            <a:custGeom>
              <a:avLst/>
              <a:gdLst>
                <a:gd name="T0" fmla="*/ 3 w 7"/>
                <a:gd name="T1" fmla="*/ 0 h 7"/>
                <a:gd name="T2" fmla="*/ 2 w 7"/>
                <a:gd name="T3" fmla="*/ 0 h 7"/>
                <a:gd name="T4" fmla="*/ 2 w 7"/>
                <a:gd name="T5" fmla="*/ 0 h 7"/>
                <a:gd name="T6" fmla="*/ 1 w 7"/>
                <a:gd name="T7" fmla="*/ 1 h 7"/>
                <a:gd name="T8" fmla="*/ 0 w 7"/>
                <a:gd name="T9" fmla="*/ 2 h 7"/>
                <a:gd name="T10" fmla="*/ 0 w 7"/>
                <a:gd name="T11" fmla="*/ 3 h 7"/>
                <a:gd name="T12" fmla="*/ 0 w 7"/>
                <a:gd name="T13" fmla="*/ 3 h 7"/>
                <a:gd name="T14" fmla="*/ 0 w 7"/>
                <a:gd name="T15" fmla="*/ 3 h 7"/>
                <a:gd name="T16" fmla="*/ 1 w 7"/>
                <a:gd name="T17" fmla="*/ 6 h 7"/>
                <a:gd name="T18" fmla="*/ 1 w 7"/>
                <a:gd name="T19" fmla="*/ 6 h 7"/>
                <a:gd name="T20" fmla="*/ 1 w 7"/>
                <a:gd name="T21" fmla="*/ 6 h 7"/>
                <a:gd name="T22" fmla="*/ 3 w 7"/>
                <a:gd name="T23" fmla="*/ 7 h 7"/>
                <a:gd name="T24" fmla="*/ 3 w 7"/>
                <a:gd name="T25" fmla="*/ 7 h 7"/>
                <a:gd name="T26" fmla="*/ 4 w 7"/>
                <a:gd name="T27" fmla="*/ 7 h 7"/>
                <a:gd name="T28" fmla="*/ 6 w 7"/>
                <a:gd name="T29" fmla="*/ 5 h 7"/>
                <a:gd name="T30" fmla="*/ 6 w 7"/>
                <a:gd name="T31" fmla="*/ 5 h 7"/>
                <a:gd name="T32" fmla="*/ 7 w 7"/>
                <a:gd name="T33" fmla="*/ 5 h 7"/>
                <a:gd name="T34" fmla="*/ 5 w 7"/>
                <a:gd name="T35" fmla="*/ 0 h 7"/>
                <a:gd name="T36" fmla="*/ 3 w 7"/>
                <a:gd name="T3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 h="7">
                  <a:moveTo>
                    <a:pt x="3" y="0"/>
                  </a:moveTo>
                  <a:cubicBezTo>
                    <a:pt x="3" y="0"/>
                    <a:pt x="3" y="0"/>
                    <a:pt x="2" y="0"/>
                  </a:cubicBezTo>
                  <a:cubicBezTo>
                    <a:pt x="2" y="0"/>
                    <a:pt x="2" y="0"/>
                    <a:pt x="2" y="0"/>
                  </a:cubicBezTo>
                  <a:cubicBezTo>
                    <a:pt x="1" y="0"/>
                    <a:pt x="1" y="1"/>
                    <a:pt x="1" y="1"/>
                  </a:cubicBezTo>
                  <a:cubicBezTo>
                    <a:pt x="0" y="1"/>
                    <a:pt x="0" y="2"/>
                    <a:pt x="0" y="2"/>
                  </a:cubicBezTo>
                  <a:cubicBezTo>
                    <a:pt x="0" y="2"/>
                    <a:pt x="0" y="2"/>
                    <a:pt x="0" y="3"/>
                  </a:cubicBezTo>
                  <a:cubicBezTo>
                    <a:pt x="0" y="3"/>
                    <a:pt x="0" y="3"/>
                    <a:pt x="0" y="3"/>
                  </a:cubicBezTo>
                  <a:cubicBezTo>
                    <a:pt x="0" y="3"/>
                    <a:pt x="0" y="3"/>
                    <a:pt x="0" y="3"/>
                  </a:cubicBezTo>
                  <a:cubicBezTo>
                    <a:pt x="0" y="4"/>
                    <a:pt x="0" y="5"/>
                    <a:pt x="1" y="6"/>
                  </a:cubicBezTo>
                  <a:cubicBezTo>
                    <a:pt x="1" y="6"/>
                    <a:pt x="1" y="6"/>
                    <a:pt x="1" y="6"/>
                  </a:cubicBezTo>
                  <a:cubicBezTo>
                    <a:pt x="1" y="6"/>
                    <a:pt x="1" y="6"/>
                    <a:pt x="1" y="6"/>
                  </a:cubicBezTo>
                  <a:cubicBezTo>
                    <a:pt x="2" y="6"/>
                    <a:pt x="3" y="7"/>
                    <a:pt x="3" y="7"/>
                  </a:cubicBezTo>
                  <a:cubicBezTo>
                    <a:pt x="3" y="7"/>
                    <a:pt x="3" y="7"/>
                    <a:pt x="3" y="7"/>
                  </a:cubicBezTo>
                  <a:cubicBezTo>
                    <a:pt x="4" y="7"/>
                    <a:pt x="4" y="7"/>
                    <a:pt x="4" y="7"/>
                  </a:cubicBezTo>
                  <a:cubicBezTo>
                    <a:pt x="5" y="7"/>
                    <a:pt x="6" y="6"/>
                    <a:pt x="6" y="5"/>
                  </a:cubicBezTo>
                  <a:cubicBezTo>
                    <a:pt x="6" y="5"/>
                    <a:pt x="6" y="5"/>
                    <a:pt x="6" y="5"/>
                  </a:cubicBezTo>
                  <a:cubicBezTo>
                    <a:pt x="7" y="5"/>
                    <a:pt x="7" y="5"/>
                    <a:pt x="7" y="5"/>
                  </a:cubicBezTo>
                  <a:cubicBezTo>
                    <a:pt x="7" y="3"/>
                    <a:pt x="7" y="1"/>
                    <a:pt x="5" y="0"/>
                  </a:cubicBezTo>
                  <a:cubicBezTo>
                    <a:pt x="5" y="0"/>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3" name="Freeform 3218">
              <a:extLst>
                <a:ext uri="{FF2B5EF4-FFF2-40B4-BE49-F238E27FC236}">
                  <a16:creationId xmlns:a16="http://schemas.microsoft.com/office/drawing/2014/main" id="{E3CADE2E-64C6-A29A-E8F1-ADAFC1526540}"/>
                </a:ext>
              </a:extLst>
            </p:cNvPr>
            <p:cNvSpPr>
              <a:spLocks/>
            </p:cNvSpPr>
            <p:nvPr/>
          </p:nvSpPr>
          <p:spPr bwMode="auto">
            <a:xfrm>
              <a:off x="7598526" y="157082"/>
              <a:ext cx="33106" cy="33106"/>
            </a:xfrm>
            <a:custGeom>
              <a:avLst/>
              <a:gdLst>
                <a:gd name="T0" fmla="*/ 2 w 5"/>
                <a:gd name="T1" fmla="*/ 0 h 5"/>
                <a:gd name="T2" fmla="*/ 0 w 5"/>
                <a:gd name="T3" fmla="*/ 1 h 5"/>
                <a:gd name="T4" fmla="*/ 0 w 5"/>
                <a:gd name="T5" fmla="*/ 2 h 5"/>
                <a:gd name="T6" fmla="*/ 0 w 5"/>
                <a:gd name="T7" fmla="*/ 3 h 5"/>
                <a:gd name="T8" fmla="*/ 1 w 5"/>
                <a:gd name="T9" fmla="*/ 5 h 5"/>
                <a:gd name="T10" fmla="*/ 1 w 5"/>
                <a:gd name="T11" fmla="*/ 5 h 5"/>
                <a:gd name="T12" fmla="*/ 1 w 5"/>
                <a:gd name="T13" fmla="*/ 5 h 5"/>
                <a:gd name="T14" fmla="*/ 2 w 5"/>
                <a:gd name="T15" fmla="*/ 5 h 5"/>
                <a:gd name="T16" fmla="*/ 2 w 5"/>
                <a:gd name="T17" fmla="*/ 5 h 5"/>
                <a:gd name="T18" fmla="*/ 3 w 5"/>
                <a:gd name="T19" fmla="*/ 5 h 5"/>
                <a:gd name="T20" fmla="*/ 5 w 5"/>
                <a:gd name="T21" fmla="*/ 4 h 5"/>
                <a:gd name="T22" fmla="*/ 4 w 5"/>
                <a:gd name="T23" fmla="*/ 0 h 5"/>
                <a:gd name="T24" fmla="*/ 2 w 5"/>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5">
                  <a:moveTo>
                    <a:pt x="2" y="0"/>
                  </a:moveTo>
                  <a:cubicBezTo>
                    <a:pt x="1" y="0"/>
                    <a:pt x="1" y="0"/>
                    <a:pt x="0" y="1"/>
                  </a:cubicBezTo>
                  <a:cubicBezTo>
                    <a:pt x="0" y="1"/>
                    <a:pt x="0" y="2"/>
                    <a:pt x="0" y="2"/>
                  </a:cubicBezTo>
                  <a:cubicBezTo>
                    <a:pt x="0" y="2"/>
                    <a:pt x="0" y="2"/>
                    <a:pt x="0" y="3"/>
                  </a:cubicBezTo>
                  <a:cubicBezTo>
                    <a:pt x="0" y="3"/>
                    <a:pt x="0" y="4"/>
                    <a:pt x="1" y="5"/>
                  </a:cubicBezTo>
                  <a:cubicBezTo>
                    <a:pt x="1" y="5"/>
                    <a:pt x="1" y="5"/>
                    <a:pt x="1" y="5"/>
                  </a:cubicBezTo>
                  <a:cubicBezTo>
                    <a:pt x="1" y="5"/>
                    <a:pt x="1" y="5"/>
                    <a:pt x="1" y="5"/>
                  </a:cubicBezTo>
                  <a:cubicBezTo>
                    <a:pt x="1" y="5"/>
                    <a:pt x="2" y="5"/>
                    <a:pt x="2" y="5"/>
                  </a:cubicBezTo>
                  <a:cubicBezTo>
                    <a:pt x="2" y="5"/>
                    <a:pt x="2" y="5"/>
                    <a:pt x="2" y="5"/>
                  </a:cubicBezTo>
                  <a:cubicBezTo>
                    <a:pt x="2" y="5"/>
                    <a:pt x="2" y="5"/>
                    <a:pt x="3" y="5"/>
                  </a:cubicBezTo>
                  <a:cubicBezTo>
                    <a:pt x="3" y="5"/>
                    <a:pt x="4" y="5"/>
                    <a:pt x="5" y="4"/>
                  </a:cubicBezTo>
                  <a:cubicBezTo>
                    <a:pt x="5" y="3"/>
                    <a:pt x="5" y="1"/>
                    <a:pt x="4" y="0"/>
                  </a:cubicBezTo>
                  <a:cubicBezTo>
                    <a:pt x="3" y="0"/>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4" name="Freeform 3219">
              <a:extLst>
                <a:ext uri="{FF2B5EF4-FFF2-40B4-BE49-F238E27FC236}">
                  <a16:creationId xmlns:a16="http://schemas.microsoft.com/office/drawing/2014/main" id="{23122D31-A148-02CC-FD3E-EF2DADC55E1C}"/>
                </a:ext>
              </a:extLst>
            </p:cNvPr>
            <p:cNvSpPr>
              <a:spLocks/>
            </p:cNvSpPr>
            <p:nvPr/>
          </p:nvSpPr>
          <p:spPr bwMode="auto">
            <a:xfrm>
              <a:off x="8150288" y="5348"/>
              <a:ext cx="38623" cy="33106"/>
            </a:xfrm>
            <a:custGeom>
              <a:avLst/>
              <a:gdLst>
                <a:gd name="T0" fmla="*/ 3 w 6"/>
                <a:gd name="T1" fmla="*/ 0 h 5"/>
                <a:gd name="T2" fmla="*/ 0 w 6"/>
                <a:gd name="T3" fmla="*/ 1 h 5"/>
                <a:gd name="T4" fmla="*/ 0 w 6"/>
                <a:gd name="T5" fmla="*/ 4 h 5"/>
                <a:gd name="T6" fmla="*/ 1 w 6"/>
                <a:gd name="T7" fmla="*/ 5 h 5"/>
                <a:gd name="T8" fmla="*/ 1 w 6"/>
                <a:gd name="T9" fmla="*/ 5 h 5"/>
                <a:gd name="T10" fmla="*/ 3 w 6"/>
                <a:gd name="T11" fmla="*/ 5 h 5"/>
                <a:gd name="T12" fmla="*/ 3 w 6"/>
                <a:gd name="T13" fmla="*/ 5 h 5"/>
                <a:gd name="T14" fmla="*/ 4 w 6"/>
                <a:gd name="T15" fmla="*/ 5 h 5"/>
                <a:gd name="T16" fmla="*/ 5 w 6"/>
                <a:gd name="T17" fmla="*/ 4 h 5"/>
                <a:gd name="T18" fmla="*/ 4 w 6"/>
                <a:gd name="T19" fmla="*/ 0 h 5"/>
                <a:gd name="T20" fmla="*/ 3 w 6"/>
                <a:gd name="T2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5">
                  <a:moveTo>
                    <a:pt x="3" y="0"/>
                  </a:moveTo>
                  <a:cubicBezTo>
                    <a:pt x="2" y="0"/>
                    <a:pt x="1" y="0"/>
                    <a:pt x="0" y="1"/>
                  </a:cubicBezTo>
                  <a:cubicBezTo>
                    <a:pt x="0" y="2"/>
                    <a:pt x="0" y="3"/>
                    <a:pt x="0" y="4"/>
                  </a:cubicBezTo>
                  <a:cubicBezTo>
                    <a:pt x="0" y="4"/>
                    <a:pt x="1" y="4"/>
                    <a:pt x="1" y="5"/>
                  </a:cubicBezTo>
                  <a:cubicBezTo>
                    <a:pt x="1" y="5"/>
                    <a:pt x="1" y="5"/>
                    <a:pt x="1" y="5"/>
                  </a:cubicBezTo>
                  <a:cubicBezTo>
                    <a:pt x="1" y="5"/>
                    <a:pt x="2" y="5"/>
                    <a:pt x="3" y="5"/>
                  </a:cubicBezTo>
                  <a:cubicBezTo>
                    <a:pt x="3" y="5"/>
                    <a:pt x="3" y="5"/>
                    <a:pt x="3" y="5"/>
                  </a:cubicBezTo>
                  <a:cubicBezTo>
                    <a:pt x="3" y="5"/>
                    <a:pt x="4" y="5"/>
                    <a:pt x="4" y="5"/>
                  </a:cubicBezTo>
                  <a:cubicBezTo>
                    <a:pt x="4" y="5"/>
                    <a:pt x="4" y="5"/>
                    <a:pt x="5" y="4"/>
                  </a:cubicBezTo>
                  <a:cubicBezTo>
                    <a:pt x="6" y="3"/>
                    <a:pt x="5" y="1"/>
                    <a:pt x="4" y="0"/>
                  </a:cubicBezTo>
                  <a:cubicBezTo>
                    <a:pt x="4"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5" name="Freeform 3220">
              <a:extLst>
                <a:ext uri="{FF2B5EF4-FFF2-40B4-BE49-F238E27FC236}">
                  <a16:creationId xmlns:a16="http://schemas.microsoft.com/office/drawing/2014/main" id="{1A27A8BE-63F3-9C59-8230-445FE62F8BB3}"/>
                </a:ext>
              </a:extLst>
            </p:cNvPr>
            <p:cNvSpPr>
              <a:spLocks/>
            </p:cNvSpPr>
            <p:nvPr/>
          </p:nvSpPr>
          <p:spPr bwMode="auto">
            <a:xfrm>
              <a:off x="6969517" y="333646"/>
              <a:ext cx="38623" cy="33106"/>
            </a:xfrm>
            <a:custGeom>
              <a:avLst/>
              <a:gdLst>
                <a:gd name="T0" fmla="*/ 3 w 6"/>
                <a:gd name="T1" fmla="*/ 0 h 5"/>
                <a:gd name="T2" fmla="*/ 1 w 6"/>
                <a:gd name="T3" fmla="*/ 1 h 5"/>
                <a:gd name="T4" fmla="*/ 1 w 6"/>
                <a:gd name="T5" fmla="*/ 5 h 5"/>
                <a:gd name="T6" fmla="*/ 3 w 6"/>
                <a:gd name="T7" fmla="*/ 5 h 5"/>
                <a:gd name="T8" fmla="*/ 5 w 6"/>
                <a:gd name="T9" fmla="*/ 4 h 5"/>
                <a:gd name="T10" fmla="*/ 6 w 6"/>
                <a:gd name="T11" fmla="*/ 3 h 5"/>
                <a:gd name="T12" fmla="*/ 6 w 6"/>
                <a:gd name="T13" fmla="*/ 3 h 5"/>
                <a:gd name="T14" fmla="*/ 5 w 6"/>
                <a:gd name="T15" fmla="*/ 1 h 5"/>
                <a:gd name="T16" fmla="*/ 5 w 6"/>
                <a:gd name="T17" fmla="*/ 1 h 5"/>
                <a:gd name="T18" fmla="*/ 5 w 6"/>
                <a:gd name="T19" fmla="*/ 1 h 5"/>
                <a:gd name="T20" fmla="*/ 5 w 6"/>
                <a:gd name="T21" fmla="*/ 0 h 5"/>
                <a:gd name="T22" fmla="*/ 4 w 6"/>
                <a:gd name="T23" fmla="*/ 0 h 5"/>
                <a:gd name="T24" fmla="*/ 3 w 6"/>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5">
                  <a:moveTo>
                    <a:pt x="3" y="0"/>
                  </a:moveTo>
                  <a:cubicBezTo>
                    <a:pt x="2" y="0"/>
                    <a:pt x="1" y="0"/>
                    <a:pt x="1" y="1"/>
                  </a:cubicBezTo>
                  <a:cubicBezTo>
                    <a:pt x="0" y="2"/>
                    <a:pt x="0" y="4"/>
                    <a:pt x="1" y="5"/>
                  </a:cubicBezTo>
                  <a:cubicBezTo>
                    <a:pt x="2" y="5"/>
                    <a:pt x="2" y="5"/>
                    <a:pt x="3" y="5"/>
                  </a:cubicBezTo>
                  <a:cubicBezTo>
                    <a:pt x="4" y="5"/>
                    <a:pt x="5" y="5"/>
                    <a:pt x="5" y="4"/>
                  </a:cubicBezTo>
                  <a:cubicBezTo>
                    <a:pt x="5" y="4"/>
                    <a:pt x="6" y="3"/>
                    <a:pt x="6" y="3"/>
                  </a:cubicBezTo>
                  <a:cubicBezTo>
                    <a:pt x="6" y="3"/>
                    <a:pt x="6" y="3"/>
                    <a:pt x="6" y="3"/>
                  </a:cubicBezTo>
                  <a:cubicBezTo>
                    <a:pt x="6" y="2"/>
                    <a:pt x="6" y="2"/>
                    <a:pt x="5" y="1"/>
                  </a:cubicBezTo>
                  <a:cubicBezTo>
                    <a:pt x="5" y="1"/>
                    <a:pt x="5" y="1"/>
                    <a:pt x="5" y="1"/>
                  </a:cubicBezTo>
                  <a:cubicBezTo>
                    <a:pt x="5" y="1"/>
                    <a:pt x="5" y="1"/>
                    <a:pt x="5" y="1"/>
                  </a:cubicBezTo>
                  <a:cubicBezTo>
                    <a:pt x="5" y="0"/>
                    <a:pt x="5" y="0"/>
                    <a:pt x="5" y="0"/>
                  </a:cubicBezTo>
                  <a:cubicBezTo>
                    <a:pt x="4" y="0"/>
                    <a:pt x="4" y="0"/>
                    <a:pt x="4" y="0"/>
                  </a:cubicBezTo>
                  <a:cubicBezTo>
                    <a:pt x="4"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6" name="Freeform 3221">
              <a:extLst>
                <a:ext uri="{FF2B5EF4-FFF2-40B4-BE49-F238E27FC236}">
                  <a16:creationId xmlns:a16="http://schemas.microsoft.com/office/drawing/2014/main" id="{C220EFBA-4AA8-D913-0270-408FB56428FA}"/>
                </a:ext>
              </a:extLst>
            </p:cNvPr>
            <p:cNvSpPr>
              <a:spLocks/>
            </p:cNvSpPr>
            <p:nvPr/>
          </p:nvSpPr>
          <p:spPr bwMode="auto">
            <a:xfrm>
              <a:off x="7250916" y="432963"/>
              <a:ext cx="38623" cy="38623"/>
            </a:xfrm>
            <a:custGeom>
              <a:avLst/>
              <a:gdLst>
                <a:gd name="T0" fmla="*/ 3 w 6"/>
                <a:gd name="T1" fmla="*/ 0 h 6"/>
                <a:gd name="T2" fmla="*/ 2 w 6"/>
                <a:gd name="T3" fmla="*/ 0 h 6"/>
                <a:gd name="T4" fmla="*/ 2 w 6"/>
                <a:gd name="T5" fmla="*/ 0 h 6"/>
                <a:gd name="T6" fmla="*/ 1 w 6"/>
                <a:gd name="T7" fmla="*/ 1 h 6"/>
                <a:gd name="T8" fmla="*/ 1 w 6"/>
                <a:gd name="T9" fmla="*/ 5 h 6"/>
                <a:gd name="T10" fmla="*/ 2 w 6"/>
                <a:gd name="T11" fmla="*/ 5 h 6"/>
                <a:gd name="T12" fmla="*/ 2 w 6"/>
                <a:gd name="T13" fmla="*/ 5 h 6"/>
                <a:gd name="T14" fmla="*/ 3 w 6"/>
                <a:gd name="T15" fmla="*/ 6 h 6"/>
                <a:gd name="T16" fmla="*/ 4 w 6"/>
                <a:gd name="T17" fmla="*/ 6 h 6"/>
                <a:gd name="T18" fmla="*/ 4 w 6"/>
                <a:gd name="T19" fmla="*/ 5 h 6"/>
                <a:gd name="T20" fmla="*/ 6 w 6"/>
                <a:gd name="T21" fmla="*/ 4 h 6"/>
                <a:gd name="T22" fmla="*/ 6 w 6"/>
                <a:gd name="T23" fmla="*/ 3 h 6"/>
                <a:gd name="T24" fmla="*/ 6 w 6"/>
                <a:gd name="T25" fmla="*/ 3 h 6"/>
                <a:gd name="T26" fmla="*/ 5 w 6"/>
                <a:gd name="T27" fmla="*/ 1 h 6"/>
                <a:gd name="T28" fmla="*/ 3 w 6"/>
                <a:gd name="T2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6">
                  <a:moveTo>
                    <a:pt x="3" y="0"/>
                  </a:moveTo>
                  <a:cubicBezTo>
                    <a:pt x="3" y="0"/>
                    <a:pt x="3" y="0"/>
                    <a:pt x="2" y="0"/>
                  </a:cubicBezTo>
                  <a:cubicBezTo>
                    <a:pt x="2" y="0"/>
                    <a:pt x="2" y="0"/>
                    <a:pt x="2" y="0"/>
                  </a:cubicBezTo>
                  <a:cubicBezTo>
                    <a:pt x="2" y="1"/>
                    <a:pt x="1" y="1"/>
                    <a:pt x="1" y="1"/>
                  </a:cubicBezTo>
                  <a:cubicBezTo>
                    <a:pt x="0" y="2"/>
                    <a:pt x="1" y="4"/>
                    <a:pt x="1" y="5"/>
                  </a:cubicBezTo>
                  <a:cubicBezTo>
                    <a:pt x="1" y="5"/>
                    <a:pt x="2" y="5"/>
                    <a:pt x="2" y="5"/>
                  </a:cubicBezTo>
                  <a:cubicBezTo>
                    <a:pt x="2" y="5"/>
                    <a:pt x="2" y="5"/>
                    <a:pt x="2" y="5"/>
                  </a:cubicBezTo>
                  <a:cubicBezTo>
                    <a:pt x="2" y="5"/>
                    <a:pt x="3" y="6"/>
                    <a:pt x="3" y="6"/>
                  </a:cubicBezTo>
                  <a:cubicBezTo>
                    <a:pt x="3" y="6"/>
                    <a:pt x="4" y="6"/>
                    <a:pt x="4" y="6"/>
                  </a:cubicBezTo>
                  <a:cubicBezTo>
                    <a:pt x="4" y="5"/>
                    <a:pt x="4" y="5"/>
                    <a:pt x="4" y="5"/>
                  </a:cubicBezTo>
                  <a:cubicBezTo>
                    <a:pt x="5" y="5"/>
                    <a:pt x="5" y="5"/>
                    <a:pt x="6" y="4"/>
                  </a:cubicBezTo>
                  <a:cubicBezTo>
                    <a:pt x="6" y="4"/>
                    <a:pt x="6" y="4"/>
                    <a:pt x="6" y="3"/>
                  </a:cubicBezTo>
                  <a:cubicBezTo>
                    <a:pt x="6" y="3"/>
                    <a:pt x="6" y="3"/>
                    <a:pt x="6" y="3"/>
                  </a:cubicBezTo>
                  <a:cubicBezTo>
                    <a:pt x="6" y="2"/>
                    <a:pt x="6" y="1"/>
                    <a:pt x="5" y="1"/>
                  </a:cubicBezTo>
                  <a:cubicBezTo>
                    <a:pt x="4" y="0"/>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7" name="Freeform 3222">
              <a:extLst>
                <a:ext uri="{FF2B5EF4-FFF2-40B4-BE49-F238E27FC236}">
                  <a16:creationId xmlns:a16="http://schemas.microsoft.com/office/drawing/2014/main" id="{7E935DC1-AF94-02E5-EEE6-460797942614}"/>
                </a:ext>
              </a:extLst>
            </p:cNvPr>
            <p:cNvSpPr>
              <a:spLocks/>
            </p:cNvSpPr>
            <p:nvPr/>
          </p:nvSpPr>
          <p:spPr bwMode="auto">
            <a:xfrm>
              <a:off x="8784814" y="706086"/>
              <a:ext cx="38623" cy="41382"/>
            </a:xfrm>
            <a:custGeom>
              <a:avLst/>
              <a:gdLst>
                <a:gd name="T0" fmla="*/ 3 w 6"/>
                <a:gd name="T1" fmla="*/ 0 h 6"/>
                <a:gd name="T2" fmla="*/ 1 w 6"/>
                <a:gd name="T3" fmla="*/ 1 h 6"/>
                <a:gd name="T4" fmla="*/ 1 w 6"/>
                <a:gd name="T5" fmla="*/ 1 h 6"/>
                <a:gd name="T6" fmla="*/ 1 w 6"/>
                <a:gd name="T7" fmla="*/ 2 h 6"/>
                <a:gd name="T8" fmla="*/ 0 w 6"/>
                <a:gd name="T9" fmla="*/ 3 h 6"/>
                <a:gd name="T10" fmla="*/ 1 w 6"/>
                <a:gd name="T11" fmla="*/ 3 h 6"/>
                <a:gd name="T12" fmla="*/ 2 w 6"/>
                <a:gd name="T13" fmla="*/ 5 h 6"/>
                <a:gd name="T14" fmla="*/ 3 w 6"/>
                <a:gd name="T15" fmla="*/ 6 h 6"/>
                <a:gd name="T16" fmla="*/ 5 w 6"/>
                <a:gd name="T17" fmla="*/ 5 h 6"/>
                <a:gd name="T18" fmla="*/ 5 w 6"/>
                <a:gd name="T19" fmla="*/ 5 h 6"/>
                <a:gd name="T20" fmla="*/ 5 w 6"/>
                <a:gd name="T21" fmla="*/ 4 h 6"/>
                <a:gd name="T22" fmla="*/ 6 w 6"/>
                <a:gd name="T23" fmla="*/ 4 h 6"/>
                <a:gd name="T24" fmla="*/ 6 w 6"/>
                <a:gd name="T25" fmla="*/ 4 h 6"/>
                <a:gd name="T26" fmla="*/ 5 w 6"/>
                <a:gd name="T27" fmla="*/ 1 h 6"/>
                <a:gd name="T28" fmla="*/ 5 w 6"/>
                <a:gd name="T29" fmla="*/ 1 h 6"/>
                <a:gd name="T30" fmla="*/ 5 w 6"/>
                <a:gd name="T31" fmla="*/ 1 h 6"/>
                <a:gd name="T32" fmla="*/ 3 w 6"/>
                <a:gd name="T3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 h="6">
                  <a:moveTo>
                    <a:pt x="3" y="0"/>
                  </a:moveTo>
                  <a:cubicBezTo>
                    <a:pt x="2" y="0"/>
                    <a:pt x="2" y="1"/>
                    <a:pt x="1" y="1"/>
                  </a:cubicBezTo>
                  <a:cubicBezTo>
                    <a:pt x="1" y="1"/>
                    <a:pt x="1" y="1"/>
                    <a:pt x="1" y="1"/>
                  </a:cubicBezTo>
                  <a:cubicBezTo>
                    <a:pt x="1" y="2"/>
                    <a:pt x="1" y="2"/>
                    <a:pt x="1" y="2"/>
                  </a:cubicBezTo>
                  <a:cubicBezTo>
                    <a:pt x="1" y="2"/>
                    <a:pt x="0" y="3"/>
                    <a:pt x="0" y="3"/>
                  </a:cubicBezTo>
                  <a:cubicBezTo>
                    <a:pt x="1" y="3"/>
                    <a:pt x="1" y="3"/>
                    <a:pt x="1" y="3"/>
                  </a:cubicBezTo>
                  <a:cubicBezTo>
                    <a:pt x="1" y="4"/>
                    <a:pt x="1" y="5"/>
                    <a:pt x="2" y="5"/>
                  </a:cubicBezTo>
                  <a:cubicBezTo>
                    <a:pt x="2" y="6"/>
                    <a:pt x="3" y="6"/>
                    <a:pt x="3" y="6"/>
                  </a:cubicBezTo>
                  <a:cubicBezTo>
                    <a:pt x="4" y="6"/>
                    <a:pt x="4" y="6"/>
                    <a:pt x="5" y="5"/>
                  </a:cubicBezTo>
                  <a:cubicBezTo>
                    <a:pt x="5" y="5"/>
                    <a:pt x="5" y="5"/>
                    <a:pt x="5" y="5"/>
                  </a:cubicBezTo>
                  <a:cubicBezTo>
                    <a:pt x="5" y="5"/>
                    <a:pt x="5" y="5"/>
                    <a:pt x="5" y="4"/>
                  </a:cubicBezTo>
                  <a:cubicBezTo>
                    <a:pt x="6" y="4"/>
                    <a:pt x="6" y="4"/>
                    <a:pt x="6" y="4"/>
                  </a:cubicBezTo>
                  <a:cubicBezTo>
                    <a:pt x="6" y="4"/>
                    <a:pt x="6" y="4"/>
                    <a:pt x="6" y="4"/>
                  </a:cubicBezTo>
                  <a:cubicBezTo>
                    <a:pt x="6" y="3"/>
                    <a:pt x="6" y="2"/>
                    <a:pt x="5" y="1"/>
                  </a:cubicBezTo>
                  <a:cubicBezTo>
                    <a:pt x="5" y="1"/>
                    <a:pt x="5" y="1"/>
                    <a:pt x="5" y="1"/>
                  </a:cubicBezTo>
                  <a:cubicBezTo>
                    <a:pt x="5" y="1"/>
                    <a:pt x="5" y="1"/>
                    <a:pt x="5" y="1"/>
                  </a:cubicBezTo>
                  <a:cubicBezTo>
                    <a:pt x="4" y="0"/>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8" name="Freeform 3223">
              <a:extLst>
                <a:ext uri="{FF2B5EF4-FFF2-40B4-BE49-F238E27FC236}">
                  <a16:creationId xmlns:a16="http://schemas.microsoft.com/office/drawing/2014/main" id="{9900D617-2E5B-9B60-D17C-A254CDB431FB}"/>
                </a:ext>
              </a:extLst>
            </p:cNvPr>
            <p:cNvSpPr>
              <a:spLocks/>
            </p:cNvSpPr>
            <p:nvPr/>
          </p:nvSpPr>
          <p:spPr bwMode="auto">
            <a:xfrm>
              <a:off x="9113112" y="372270"/>
              <a:ext cx="33106" cy="38623"/>
            </a:xfrm>
            <a:custGeom>
              <a:avLst/>
              <a:gdLst>
                <a:gd name="T0" fmla="*/ 2 w 5"/>
                <a:gd name="T1" fmla="*/ 0 h 6"/>
                <a:gd name="T2" fmla="*/ 0 w 5"/>
                <a:gd name="T3" fmla="*/ 2 h 6"/>
                <a:gd name="T4" fmla="*/ 0 w 5"/>
                <a:gd name="T5" fmla="*/ 4 h 6"/>
                <a:gd name="T6" fmla="*/ 0 w 5"/>
                <a:gd name="T7" fmla="*/ 4 h 6"/>
                <a:gd name="T8" fmla="*/ 0 w 5"/>
                <a:gd name="T9" fmla="*/ 5 h 6"/>
                <a:gd name="T10" fmla="*/ 1 w 5"/>
                <a:gd name="T11" fmla="*/ 5 h 6"/>
                <a:gd name="T12" fmla="*/ 1 w 5"/>
                <a:gd name="T13" fmla="*/ 5 h 6"/>
                <a:gd name="T14" fmla="*/ 2 w 5"/>
                <a:gd name="T15" fmla="*/ 6 h 6"/>
                <a:gd name="T16" fmla="*/ 2 w 5"/>
                <a:gd name="T17" fmla="*/ 6 h 6"/>
                <a:gd name="T18" fmla="*/ 2 w 5"/>
                <a:gd name="T19" fmla="*/ 6 h 6"/>
                <a:gd name="T20" fmla="*/ 4 w 5"/>
                <a:gd name="T21" fmla="*/ 5 h 6"/>
                <a:gd name="T22" fmla="*/ 5 w 5"/>
                <a:gd name="T23" fmla="*/ 5 h 6"/>
                <a:gd name="T24" fmla="*/ 5 w 5"/>
                <a:gd name="T25" fmla="*/ 5 h 6"/>
                <a:gd name="T26" fmla="*/ 5 w 5"/>
                <a:gd name="T27" fmla="*/ 4 h 6"/>
                <a:gd name="T28" fmla="*/ 5 w 5"/>
                <a:gd name="T29" fmla="*/ 3 h 6"/>
                <a:gd name="T30" fmla="*/ 4 w 5"/>
                <a:gd name="T31" fmla="*/ 1 h 6"/>
                <a:gd name="T32" fmla="*/ 2 w 5"/>
                <a:gd name="T3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 h="6">
                  <a:moveTo>
                    <a:pt x="2" y="0"/>
                  </a:moveTo>
                  <a:cubicBezTo>
                    <a:pt x="2" y="0"/>
                    <a:pt x="1" y="1"/>
                    <a:pt x="0" y="2"/>
                  </a:cubicBezTo>
                  <a:cubicBezTo>
                    <a:pt x="0" y="2"/>
                    <a:pt x="0" y="3"/>
                    <a:pt x="0" y="4"/>
                  </a:cubicBezTo>
                  <a:cubicBezTo>
                    <a:pt x="0" y="4"/>
                    <a:pt x="0" y="4"/>
                    <a:pt x="0" y="4"/>
                  </a:cubicBezTo>
                  <a:cubicBezTo>
                    <a:pt x="0" y="5"/>
                    <a:pt x="0" y="5"/>
                    <a:pt x="0" y="5"/>
                  </a:cubicBezTo>
                  <a:cubicBezTo>
                    <a:pt x="1" y="5"/>
                    <a:pt x="1" y="5"/>
                    <a:pt x="1" y="5"/>
                  </a:cubicBezTo>
                  <a:cubicBezTo>
                    <a:pt x="1" y="5"/>
                    <a:pt x="1" y="5"/>
                    <a:pt x="1" y="5"/>
                  </a:cubicBezTo>
                  <a:cubicBezTo>
                    <a:pt x="1" y="6"/>
                    <a:pt x="1" y="6"/>
                    <a:pt x="2" y="6"/>
                  </a:cubicBezTo>
                  <a:cubicBezTo>
                    <a:pt x="2" y="6"/>
                    <a:pt x="2" y="6"/>
                    <a:pt x="2" y="6"/>
                  </a:cubicBezTo>
                  <a:cubicBezTo>
                    <a:pt x="2" y="6"/>
                    <a:pt x="2" y="6"/>
                    <a:pt x="2" y="6"/>
                  </a:cubicBezTo>
                  <a:cubicBezTo>
                    <a:pt x="3" y="6"/>
                    <a:pt x="4" y="6"/>
                    <a:pt x="4" y="5"/>
                  </a:cubicBezTo>
                  <a:cubicBezTo>
                    <a:pt x="4" y="5"/>
                    <a:pt x="5" y="5"/>
                    <a:pt x="5" y="5"/>
                  </a:cubicBezTo>
                  <a:cubicBezTo>
                    <a:pt x="5" y="5"/>
                    <a:pt x="5" y="5"/>
                    <a:pt x="5" y="5"/>
                  </a:cubicBezTo>
                  <a:cubicBezTo>
                    <a:pt x="5" y="4"/>
                    <a:pt x="5" y="4"/>
                    <a:pt x="5" y="4"/>
                  </a:cubicBezTo>
                  <a:cubicBezTo>
                    <a:pt x="5" y="4"/>
                    <a:pt x="5" y="3"/>
                    <a:pt x="5" y="3"/>
                  </a:cubicBezTo>
                  <a:cubicBezTo>
                    <a:pt x="5" y="2"/>
                    <a:pt x="5" y="1"/>
                    <a:pt x="4" y="1"/>
                  </a:cubicBezTo>
                  <a:cubicBezTo>
                    <a:pt x="4" y="1"/>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9" name="Freeform 3224">
              <a:extLst>
                <a:ext uri="{FF2B5EF4-FFF2-40B4-BE49-F238E27FC236}">
                  <a16:creationId xmlns:a16="http://schemas.microsoft.com/office/drawing/2014/main" id="{C348ADB5-8982-A97B-FB19-532675ED15F7}"/>
                </a:ext>
              </a:extLst>
            </p:cNvPr>
            <p:cNvSpPr>
              <a:spLocks/>
            </p:cNvSpPr>
            <p:nvPr/>
          </p:nvSpPr>
          <p:spPr bwMode="auto">
            <a:xfrm>
              <a:off x="9648322" y="871614"/>
              <a:ext cx="41382" cy="33106"/>
            </a:xfrm>
            <a:custGeom>
              <a:avLst/>
              <a:gdLst>
                <a:gd name="T0" fmla="*/ 3 w 6"/>
                <a:gd name="T1" fmla="*/ 0 h 5"/>
                <a:gd name="T2" fmla="*/ 1 w 6"/>
                <a:gd name="T3" fmla="*/ 0 h 5"/>
                <a:gd name="T4" fmla="*/ 1 w 6"/>
                <a:gd name="T5" fmla="*/ 1 h 5"/>
                <a:gd name="T6" fmla="*/ 0 w 6"/>
                <a:gd name="T7" fmla="*/ 1 h 5"/>
                <a:gd name="T8" fmla="*/ 0 w 6"/>
                <a:gd name="T9" fmla="*/ 3 h 5"/>
                <a:gd name="T10" fmla="*/ 0 w 6"/>
                <a:gd name="T11" fmla="*/ 3 h 5"/>
                <a:gd name="T12" fmla="*/ 1 w 6"/>
                <a:gd name="T13" fmla="*/ 4 h 5"/>
                <a:gd name="T14" fmla="*/ 3 w 6"/>
                <a:gd name="T15" fmla="*/ 5 h 5"/>
                <a:gd name="T16" fmla="*/ 5 w 6"/>
                <a:gd name="T17" fmla="*/ 4 h 5"/>
                <a:gd name="T18" fmla="*/ 4 w 6"/>
                <a:gd name="T19" fmla="*/ 0 h 5"/>
                <a:gd name="T20" fmla="*/ 3 w 6"/>
                <a:gd name="T2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5">
                  <a:moveTo>
                    <a:pt x="3" y="0"/>
                  </a:moveTo>
                  <a:cubicBezTo>
                    <a:pt x="2" y="0"/>
                    <a:pt x="1" y="0"/>
                    <a:pt x="1" y="0"/>
                  </a:cubicBezTo>
                  <a:cubicBezTo>
                    <a:pt x="1" y="0"/>
                    <a:pt x="1" y="0"/>
                    <a:pt x="1" y="1"/>
                  </a:cubicBezTo>
                  <a:cubicBezTo>
                    <a:pt x="1" y="1"/>
                    <a:pt x="1" y="1"/>
                    <a:pt x="0" y="1"/>
                  </a:cubicBezTo>
                  <a:cubicBezTo>
                    <a:pt x="0" y="1"/>
                    <a:pt x="0" y="2"/>
                    <a:pt x="0" y="3"/>
                  </a:cubicBezTo>
                  <a:cubicBezTo>
                    <a:pt x="0" y="3"/>
                    <a:pt x="0" y="3"/>
                    <a:pt x="0" y="3"/>
                  </a:cubicBezTo>
                  <a:cubicBezTo>
                    <a:pt x="0" y="4"/>
                    <a:pt x="1" y="4"/>
                    <a:pt x="1" y="4"/>
                  </a:cubicBezTo>
                  <a:cubicBezTo>
                    <a:pt x="2" y="5"/>
                    <a:pt x="2" y="5"/>
                    <a:pt x="3" y="5"/>
                  </a:cubicBezTo>
                  <a:cubicBezTo>
                    <a:pt x="4" y="5"/>
                    <a:pt x="4" y="5"/>
                    <a:pt x="5" y="4"/>
                  </a:cubicBezTo>
                  <a:cubicBezTo>
                    <a:pt x="6" y="3"/>
                    <a:pt x="6" y="1"/>
                    <a:pt x="4" y="0"/>
                  </a:cubicBezTo>
                  <a:cubicBezTo>
                    <a:pt x="4"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0" name="Freeform 3225">
              <a:extLst>
                <a:ext uri="{FF2B5EF4-FFF2-40B4-BE49-F238E27FC236}">
                  <a16:creationId xmlns:a16="http://schemas.microsoft.com/office/drawing/2014/main" id="{D21F6FAC-1DD1-E1C9-102A-B73D3E439C21}"/>
                </a:ext>
              </a:extLst>
            </p:cNvPr>
            <p:cNvSpPr>
              <a:spLocks/>
            </p:cNvSpPr>
            <p:nvPr/>
          </p:nvSpPr>
          <p:spPr bwMode="auto">
            <a:xfrm>
              <a:off x="7121252" y="-118799"/>
              <a:ext cx="38623" cy="38623"/>
            </a:xfrm>
            <a:custGeom>
              <a:avLst/>
              <a:gdLst>
                <a:gd name="T0" fmla="*/ 3 w 6"/>
                <a:gd name="T1" fmla="*/ 0 h 6"/>
                <a:gd name="T2" fmla="*/ 0 w 6"/>
                <a:gd name="T3" fmla="*/ 1 h 6"/>
                <a:gd name="T4" fmla="*/ 0 w 6"/>
                <a:gd name="T5" fmla="*/ 1 h 6"/>
                <a:gd name="T6" fmla="*/ 0 w 6"/>
                <a:gd name="T7" fmla="*/ 2 h 6"/>
                <a:gd name="T8" fmla="*/ 1 w 6"/>
                <a:gd name="T9" fmla="*/ 5 h 6"/>
                <a:gd name="T10" fmla="*/ 2 w 6"/>
                <a:gd name="T11" fmla="*/ 6 h 6"/>
                <a:gd name="T12" fmla="*/ 3 w 6"/>
                <a:gd name="T13" fmla="*/ 6 h 6"/>
                <a:gd name="T14" fmla="*/ 3 w 6"/>
                <a:gd name="T15" fmla="*/ 6 h 6"/>
                <a:gd name="T16" fmla="*/ 4 w 6"/>
                <a:gd name="T17" fmla="*/ 5 h 6"/>
                <a:gd name="T18" fmla="*/ 4 w 6"/>
                <a:gd name="T19" fmla="*/ 5 h 6"/>
                <a:gd name="T20" fmla="*/ 5 w 6"/>
                <a:gd name="T21" fmla="*/ 5 h 6"/>
                <a:gd name="T22" fmla="*/ 4 w 6"/>
                <a:gd name="T23" fmla="*/ 1 h 6"/>
                <a:gd name="T24" fmla="*/ 3 w 6"/>
                <a:gd name="T2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6">
                  <a:moveTo>
                    <a:pt x="3" y="0"/>
                  </a:moveTo>
                  <a:cubicBezTo>
                    <a:pt x="2" y="0"/>
                    <a:pt x="1" y="1"/>
                    <a:pt x="0" y="1"/>
                  </a:cubicBezTo>
                  <a:cubicBezTo>
                    <a:pt x="0" y="1"/>
                    <a:pt x="0" y="1"/>
                    <a:pt x="0" y="1"/>
                  </a:cubicBezTo>
                  <a:cubicBezTo>
                    <a:pt x="0" y="2"/>
                    <a:pt x="0" y="2"/>
                    <a:pt x="0" y="2"/>
                  </a:cubicBezTo>
                  <a:cubicBezTo>
                    <a:pt x="0" y="3"/>
                    <a:pt x="0" y="4"/>
                    <a:pt x="1" y="5"/>
                  </a:cubicBezTo>
                  <a:cubicBezTo>
                    <a:pt x="1" y="5"/>
                    <a:pt x="2" y="6"/>
                    <a:pt x="2" y="6"/>
                  </a:cubicBezTo>
                  <a:cubicBezTo>
                    <a:pt x="2" y="6"/>
                    <a:pt x="3" y="6"/>
                    <a:pt x="3" y="6"/>
                  </a:cubicBezTo>
                  <a:cubicBezTo>
                    <a:pt x="3" y="6"/>
                    <a:pt x="3" y="6"/>
                    <a:pt x="3" y="6"/>
                  </a:cubicBezTo>
                  <a:cubicBezTo>
                    <a:pt x="3" y="6"/>
                    <a:pt x="4" y="6"/>
                    <a:pt x="4" y="5"/>
                  </a:cubicBezTo>
                  <a:cubicBezTo>
                    <a:pt x="4" y="5"/>
                    <a:pt x="4" y="5"/>
                    <a:pt x="4" y="5"/>
                  </a:cubicBezTo>
                  <a:cubicBezTo>
                    <a:pt x="4" y="5"/>
                    <a:pt x="5" y="5"/>
                    <a:pt x="5" y="5"/>
                  </a:cubicBezTo>
                  <a:cubicBezTo>
                    <a:pt x="6" y="3"/>
                    <a:pt x="5" y="2"/>
                    <a:pt x="4" y="1"/>
                  </a:cubicBezTo>
                  <a:cubicBezTo>
                    <a:pt x="4"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1" name="Freeform 3226">
              <a:extLst>
                <a:ext uri="{FF2B5EF4-FFF2-40B4-BE49-F238E27FC236}">
                  <a16:creationId xmlns:a16="http://schemas.microsoft.com/office/drawing/2014/main" id="{60378028-9BB4-A1C6-3B1C-47A3CAC9FC1C}"/>
                </a:ext>
              </a:extLst>
            </p:cNvPr>
            <p:cNvSpPr>
              <a:spLocks/>
            </p:cNvSpPr>
            <p:nvPr/>
          </p:nvSpPr>
          <p:spPr bwMode="auto">
            <a:xfrm>
              <a:off x="7278504" y="137771"/>
              <a:ext cx="24829" cy="24829"/>
            </a:xfrm>
            <a:custGeom>
              <a:avLst/>
              <a:gdLst>
                <a:gd name="T0" fmla="*/ 2 w 4"/>
                <a:gd name="T1" fmla="*/ 0 h 4"/>
                <a:gd name="T2" fmla="*/ 1 w 4"/>
                <a:gd name="T3" fmla="*/ 0 h 4"/>
                <a:gd name="T4" fmla="*/ 0 w 4"/>
                <a:gd name="T5" fmla="*/ 0 h 4"/>
                <a:gd name="T6" fmla="*/ 0 w 4"/>
                <a:gd name="T7" fmla="*/ 1 h 4"/>
                <a:gd name="T8" fmla="*/ 0 w 4"/>
                <a:gd name="T9" fmla="*/ 2 h 4"/>
                <a:gd name="T10" fmla="*/ 0 w 4"/>
                <a:gd name="T11" fmla="*/ 2 h 4"/>
                <a:gd name="T12" fmla="*/ 0 w 4"/>
                <a:gd name="T13" fmla="*/ 3 h 4"/>
                <a:gd name="T14" fmla="*/ 0 w 4"/>
                <a:gd name="T15" fmla="*/ 3 h 4"/>
                <a:gd name="T16" fmla="*/ 0 w 4"/>
                <a:gd name="T17" fmla="*/ 3 h 4"/>
                <a:gd name="T18" fmla="*/ 2 w 4"/>
                <a:gd name="T19" fmla="*/ 4 h 4"/>
                <a:gd name="T20" fmla="*/ 3 w 4"/>
                <a:gd name="T21" fmla="*/ 3 h 4"/>
                <a:gd name="T22" fmla="*/ 3 w 4"/>
                <a:gd name="T23" fmla="*/ 3 h 4"/>
                <a:gd name="T24" fmla="*/ 3 w 4"/>
                <a:gd name="T25" fmla="*/ 2 h 4"/>
                <a:gd name="T26" fmla="*/ 4 w 4"/>
                <a:gd name="T27" fmla="*/ 2 h 4"/>
                <a:gd name="T28" fmla="*/ 4 w 4"/>
                <a:gd name="T29" fmla="*/ 2 h 4"/>
                <a:gd name="T30" fmla="*/ 3 w 4"/>
                <a:gd name="T31" fmla="*/ 0 h 4"/>
                <a:gd name="T32" fmla="*/ 2 w 4"/>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4">
                  <a:moveTo>
                    <a:pt x="2" y="0"/>
                  </a:moveTo>
                  <a:cubicBezTo>
                    <a:pt x="1" y="0"/>
                    <a:pt x="1" y="0"/>
                    <a:pt x="1" y="0"/>
                  </a:cubicBezTo>
                  <a:cubicBezTo>
                    <a:pt x="1" y="0"/>
                    <a:pt x="1" y="0"/>
                    <a:pt x="0" y="0"/>
                  </a:cubicBezTo>
                  <a:cubicBezTo>
                    <a:pt x="0" y="0"/>
                    <a:pt x="0" y="0"/>
                    <a:pt x="0" y="1"/>
                  </a:cubicBezTo>
                  <a:cubicBezTo>
                    <a:pt x="0" y="1"/>
                    <a:pt x="0" y="1"/>
                    <a:pt x="0" y="2"/>
                  </a:cubicBezTo>
                  <a:cubicBezTo>
                    <a:pt x="0" y="2"/>
                    <a:pt x="0" y="2"/>
                    <a:pt x="0" y="2"/>
                  </a:cubicBezTo>
                  <a:cubicBezTo>
                    <a:pt x="0" y="2"/>
                    <a:pt x="0" y="2"/>
                    <a:pt x="0" y="3"/>
                  </a:cubicBezTo>
                  <a:cubicBezTo>
                    <a:pt x="0" y="3"/>
                    <a:pt x="0" y="3"/>
                    <a:pt x="0" y="3"/>
                  </a:cubicBezTo>
                  <a:cubicBezTo>
                    <a:pt x="0" y="3"/>
                    <a:pt x="0" y="3"/>
                    <a:pt x="0" y="3"/>
                  </a:cubicBezTo>
                  <a:cubicBezTo>
                    <a:pt x="1" y="4"/>
                    <a:pt x="1" y="4"/>
                    <a:pt x="2" y="4"/>
                  </a:cubicBezTo>
                  <a:cubicBezTo>
                    <a:pt x="2" y="4"/>
                    <a:pt x="3" y="3"/>
                    <a:pt x="3" y="3"/>
                  </a:cubicBezTo>
                  <a:cubicBezTo>
                    <a:pt x="3" y="3"/>
                    <a:pt x="3" y="3"/>
                    <a:pt x="3" y="3"/>
                  </a:cubicBezTo>
                  <a:cubicBezTo>
                    <a:pt x="3" y="3"/>
                    <a:pt x="3" y="2"/>
                    <a:pt x="3" y="2"/>
                  </a:cubicBezTo>
                  <a:cubicBezTo>
                    <a:pt x="3" y="2"/>
                    <a:pt x="3" y="2"/>
                    <a:pt x="4" y="2"/>
                  </a:cubicBezTo>
                  <a:cubicBezTo>
                    <a:pt x="4" y="2"/>
                    <a:pt x="4" y="2"/>
                    <a:pt x="4" y="2"/>
                  </a:cubicBezTo>
                  <a:cubicBezTo>
                    <a:pt x="4" y="1"/>
                    <a:pt x="3" y="1"/>
                    <a:pt x="3"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2" name="Freeform 3227">
              <a:extLst>
                <a:ext uri="{FF2B5EF4-FFF2-40B4-BE49-F238E27FC236}">
                  <a16:creationId xmlns:a16="http://schemas.microsoft.com/office/drawing/2014/main" id="{376B5FE1-3D03-4E6B-C7E4-1DE4FD7B715E}"/>
                </a:ext>
              </a:extLst>
            </p:cNvPr>
            <p:cNvSpPr>
              <a:spLocks/>
            </p:cNvSpPr>
            <p:nvPr/>
          </p:nvSpPr>
          <p:spPr bwMode="auto">
            <a:xfrm>
              <a:off x="6897788" y="-242945"/>
              <a:ext cx="24829" cy="24829"/>
            </a:xfrm>
            <a:custGeom>
              <a:avLst/>
              <a:gdLst>
                <a:gd name="T0" fmla="*/ 2 w 4"/>
                <a:gd name="T1" fmla="*/ 0 h 4"/>
                <a:gd name="T2" fmla="*/ 0 w 4"/>
                <a:gd name="T3" fmla="*/ 1 h 4"/>
                <a:gd name="T4" fmla="*/ 1 w 4"/>
                <a:gd name="T5" fmla="*/ 4 h 4"/>
                <a:gd name="T6" fmla="*/ 2 w 4"/>
                <a:gd name="T7" fmla="*/ 4 h 4"/>
                <a:gd name="T8" fmla="*/ 3 w 4"/>
                <a:gd name="T9" fmla="*/ 4 h 4"/>
                <a:gd name="T10" fmla="*/ 3 w 4"/>
                <a:gd name="T11" fmla="*/ 4 h 4"/>
                <a:gd name="T12" fmla="*/ 3 w 4"/>
                <a:gd name="T13" fmla="*/ 3 h 4"/>
                <a:gd name="T14" fmla="*/ 3 w 4"/>
                <a:gd name="T15" fmla="*/ 3 h 4"/>
                <a:gd name="T16" fmla="*/ 4 w 4"/>
                <a:gd name="T17" fmla="*/ 3 h 4"/>
                <a:gd name="T18" fmla="*/ 3 w 4"/>
                <a:gd name="T19" fmla="*/ 1 h 4"/>
                <a:gd name="T20" fmla="*/ 2 w 4"/>
                <a:gd name="T2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4">
                  <a:moveTo>
                    <a:pt x="2" y="0"/>
                  </a:moveTo>
                  <a:cubicBezTo>
                    <a:pt x="1" y="0"/>
                    <a:pt x="1" y="1"/>
                    <a:pt x="0" y="1"/>
                  </a:cubicBezTo>
                  <a:cubicBezTo>
                    <a:pt x="0" y="2"/>
                    <a:pt x="0" y="3"/>
                    <a:pt x="1" y="4"/>
                  </a:cubicBezTo>
                  <a:cubicBezTo>
                    <a:pt x="1" y="4"/>
                    <a:pt x="1" y="4"/>
                    <a:pt x="2" y="4"/>
                  </a:cubicBezTo>
                  <a:cubicBezTo>
                    <a:pt x="2" y="4"/>
                    <a:pt x="2" y="4"/>
                    <a:pt x="3" y="4"/>
                  </a:cubicBezTo>
                  <a:cubicBezTo>
                    <a:pt x="3" y="4"/>
                    <a:pt x="3" y="4"/>
                    <a:pt x="3" y="4"/>
                  </a:cubicBezTo>
                  <a:cubicBezTo>
                    <a:pt x="3" y="4"/>
                    <a:pt x="3" y="4"/>
                    <a:pt x="3" y="3"/>
                  </a:cubicBezTo>
                  <a:cubicBezTo>
                    <a:pt x="3" y="3"/>
                    <a:pt x="3" y="3"/>
                    <a:pt x="3" y="3"/>
                  </a:cubicBezTo>
                  <a:cubicBezTo>
                    <a:pt x="4" y="3"/>
                    <a:pt x="4" y="3"/>
                    <a:pt x="4" y="3"/>
                  </a:cubicBezTo>
                  <a:cubicBezTo>
                    <a:pt x="4" y="2"/>
                    <a:pt x="4" y="1"/>
                    <a:pt x="3" y="1"/>
                  </a:cubicBezTo>
                  <a:cubicBezTo>
                    <a:pt x="3"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3" name="Freeform 3228">
              <a:extLst>
                <a:ext uri="{FF2B5EF4-FFF2-40B4-BE49-F238E27FC236}">
                  <a16:creationId xmlns:a16="http://schemas.microsoft.com/office/drawing/2014/main" id="{48AD4282-D5BA-0A2B-BEDB-A47334B15041}"/>
                </a:ext>
              </a:extLst>
            </p:cNvPr>
            <p:cNvSpPr>
              <a:spLocks/>
            </p:cNvSpPr>
            <p:nvPr/>
          </p:nvSpPr>
          <p:spPr bwMode="auto">
            <a:xfrm>
              <a:off x="7107458" y="137771"/>
              <a:ext cx="24829" cy="24829"/>
            </a:xfrm>
            <a:custGeom>
              <a:avLst/>
              <a:gdLst>
                <a:gd name="T0" fmla="*/ 2 w 4"/>
                <a:gd name="T1" fmla="*/ 0 h 4"/>
                <a:gd name="T2" fmla="*/ 2 w 4"/>
                <a:gd name="T3" fmla="*/ 0 h 4"/>
                <a:gd name="T4" fmla="*/ 1 w 4"/>
                <a:gd name="T5" fmla="*/ 0 h 4"/>
                <a:gd name="T6" fmla="*/ 1 w 4"/>
                <a:gd name="T7" fmla="*/ 1 h 4"/>
                <a:gd name="T8" fmla="*/ 1 w 4"/>
                <a:gd name="T9" fmla="*/ 3 h 4"/>
                <a:gd name="T10" fmla="*/ 1 w 4"/>
                <a:gd name="T11" fmla="*/ 3 h 4"/>
                <a:gd name="T12" fmla="*/ 2 w 4"/>
                <a:gd name="T13" fmla="*/ 4 h 4"/>
                <a:gd name="T14" fmla="*/ 2 w 4"/>
                <a:gd name="T15" fmla="*/ 4 h 4"/>
                <a:gd name="T16" fmla="*/ 3 w 4"/>
                <a:gd name="T17" fmla="*/ 4 h 4"/>
                <a:gd name="T18" fmla="*/ 3 w 4"/>
                <a:gd name="T19" fmla="*/ 3 h 4"/>
                <a:gd name="T20" fmla="*/ 4 w 4"/>
                <a:gd name="T21" fmla="*/ 3 h 4"/>
                <a:gd name="T22" fmla="*/ 4 w 4"/>
                <a:gd name="T23" fmla="*/ 2 h 4"/>
                <a:gd name="T24" fmla="*/ 4 w 4"/>
                <a:gd name="T25" fmla="*/ 2 h 4"/>
                <a:gd name="T26" fmla="*/ 3 w 4"/>
                <a:gd name="T27" fmla="*/ 0 h 4"/>
                <a:gd name="T28" fmla="*/ 3 w 4"/>
                <a:gd name="T29" fmla="*/ 0 h 4"/>
                <a:gd name="T30" fmla="*/ 2 w 4"/>
                <a:gd name="T31" fmla="*/ 0 h 4"/>
                <a:gd name="T32" fmla="*/ 2 w 4"/>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4">
                  <a:moveTo>
                    <a:pt x="2" y="0"/>
                  </a:moveTo>
                  <a:cubicBezTo>
                    <a:pt x="2" y="0"/>
                    <a:pt x="2" y="0"/>
                    <a:pt x="2" y="0"/>
                  </a:cubicBezTo>
                  <a:cubicBezTo>
                    <a:pt x="1" y="0"/>
                    <a:pt x="1" y="0"/>
                    <a:pt x="1" y="0"/>
                  </a:cubicBezTo>
                  <a:cubicBezTo>
                    <a:pt x="1" y="0"/>
                    <a:pt x="1" y="0"/>
                    <a:pt x="1" y="1"/>
                  </a:cubicBezTo>
                  <a:cubicBezTo>
                    <a:pt x="0" y="2"/>
                    <a:pt x="0" y="3"/>
                    <a:pt x="1" y="3"/>
                  </a:cubicBezTo>
                  <a:cubicBezTo>
                    <a:pt x="1" y="3"/>
                    <a:pt x="1" y="3"/>
                    <a:pt x="1" y="3"/>
                  </a:cubicBezTo>
                  <a:cubicBezTo>
                    <a:pt x="1" y="3"/>
                    <a:pt x="1" y="3"/>
                    <a:pt x="2" y="4"/>
                  </a:cubicBezTo>
                  <a:cubicBezTo>
                    <a:pt x="2" y="4"/>
                    <a:pt x="2" y="4"/>
                    <a:pt x="2" y="4"/>
                  </a:cubicBezTo>
                  <a:cubicBezTo>
                    <a:pt x="3" y="4"/>
                    <a:pt x="3" y="4"/>
                    <a:pt x="3" y="4"/>
                  </a:cubicBezTo>
                  <a:cubicBezTo>
                    <a:pt x="3" y="3"/>
                    <a:pt x="3" y="3"/>
                    <a:pt x="3" y="3"/>
                  </a:cubicBezTo>
                  <a:cubicBezTo>
                    <a:pt x="4" y="3"/>
                    <a:pt x="4" y="3"/>
                    <a:pt x="4" y="3"/>
                  </a:cubicBezTo>
                  <a:cubicBezTo>
                    <a:pt x="4" y="3"/>
                    <a:pt x="4" y="2"/>
                    <a:pt x="4" y="2"/>
                  </a:cubicBezTo>
                  <a:cubicBezTo>
                    <a:pt x="4" y="2"/>
                    <a:pt x="4" y="2"/>
                    <a:pt x="4" y="2"/>
                  </a:cubicBezTo>
                  <a:cubicBezTo>
                    <a:pt x="4" y="1"/>
                    <a:pt x="4" y="0"/>
                    <a:pt x="3" y="0"/>
                  </a:cubicBezTo>
                  <a:cubicBezTo>
                    <a:pt x="3" y="0"/>
                    <a:pt x="3" y="0"/>
                    <a:pt x="3" y="0"/>
                  </a:cubicBezTo>
                  <a:cubicBezTo>
                    <a:pt x="3" y="0"/>
                    <a:pt x="3"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4" name="Freeform 3229">
              <a:extLst>
                <a:ext uri="{FF2B5EF4-FFF2-40B4-BE49-F238E27FC236}">
                  <a16:creationId xmlns:a16="http://schemas.microsoft.com/office/drawing/2014/main" id="{8B51ABB8-144A-46D9-FF0E-36C12490A8C2}"/>
                </a:ext>
              </a:extLst>
            </p:cNvPr>
            <p:cNvSpPr>
              <a:spLocks/>
            </p:cNvSpPr>
            <p:nvPr/>
          </p:nvSpPr>
          <p:spPr bwMode="auto">
            <a:xfrm>
              <a:off x="7303333" y="728156"/>
              <a:ext cx="27588" cy="24829"/>
            </a:xfrm>
            <a:custGeom>
              <a:avLst/>
              <a:gdLst>
                <a:gd name="T0" fmla="*/ 2 w 4"/>
                <a:gd name="T1" fmla="*/ 0 h 4"/>
                <a:gd name="T2" fmla="*/ 2 w 4"/>
                <a:gd name="T3" fmla="*/ 0 h 4"/>
                <a:gd name="T4" fmla="*/ 1 w 4"/>
                <a:gd name="T5" fmla="*/ 0 h 4"/>
                <a:gd name="T6" fmla="*/ 0 w 4"/>
                <a:gd name="T7" fmla="*/ 1 h 4"/>
                <a:gd name="T8" fmla="*/ 0 w 4"/>
                <a:gd name="T9" fmla="*/ 2 h 4"/>
                <a:gd name="T10" fmla="*/ 0 w 4"/>
                <a:gd name="T11" fmla="*/ 3 h 4"/>
                <a:gd name="T12" fmla="*/ 1 w 4"/>
                <a:gd name="T13" fmla="*/ 4 h 4"/>
                <a:gd name="T14" fmla="*/ 1 w 4"/>
                <a:gd name="T15" fmla="*/ 4 h 4"/>
                <a:gd name="T16" fmla="*/ 1 w 4"/>
                <a:gd name="T17" fmla="*/ 4 h 4"/>
                <a:gd name="T18" fmla="*/ 2 w 4"/>
                <a:gd name="T19" fmla="*/ 4 h 4"/>
                <a:gd name="T20" fmla="*/ 3 w 4"/>
                <a:gd name="T21" fmla="*/ 3 h 4"/>
                <a:gd name="T22" fmla="*/ 3 w 4"/>
                <a:gd name="T23" fmla="*/ 1 h 4"/>
                <a:gd name="T24" fmla="*/ 3 w 4"/>
                <a:gd name="T25" fmla="*/ 1 h 4"/>
                <a:gd name="T26" fmla="*/ 3 w 4"/>
                <a:gd name="T27" fmla="*/ 1 h 4"/>
                <a:gd name="T28" fmla="*/ 3 w 4"/>
                <a:gd name="T29" fmla="*/ 1 h 4"/>
                <a:gd name="T30" fmla="*/ 3 w 4"/>
                <a:gd name="T31" fmla="*/ 0 h 4"/>
                <a:gd name="T32" fmla="*/ 2 w 4"/>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4">
                  <a:moveTo>
                    <a:pt x="2" y="0"/>
                  </a:moveTo>
                  <a:cubicBezTo>
                    <a:pt x="2" y="0"/>
                    <a:pt x="2" y="0"/>
                    <a:pt x="2" y="0"/>
                  </a:cubicBezTo>
                  <a:cubicBezTo>
                    <a:pt x="2" y="0"/>
                    <a:pt x="1" y="0"/>
                    <a:pt x="1" y="0"/>
                  </a:cubicBezTo>
                  <a:cubicBezTo>
                    <a:pt x="1" y="0"/>
                    <a:pt x="0" y="1"/>
                    <a:pt x="0" y="1"/>
                  </a:cubicBezTo>
                  <a:cubicBezTo>
                    <a:pt x="0" y="1"/>
                    <a:pt x="0" y="2"/>
                    <a:pt x="0" y="2"/>
                  </a:cubicBezTo>
                  <a:cubicBezTo>
                    <a:pt x="0" y="3"/>
                    <a:pt x="0" y="3"/>
                    <a:pt x="0" y="3"/>
                  </a:cubicBezTo>
                  <a:cubicBezTo>
                    <a:pt x="0" y="3"/>
                    <a:pt x="0" y="4"/>
                    <a:pt x="1" y="4"/>
                  </a:cubicBezTo>
                  <a:cubicBezTo>
                    <a:pt x="1" y="4"/>
                    <a:pt x="1" y="4"/>
                    <a:pt x="1" y="4"/>
                  </a:cubicBezTo>
                  <a:cubicBezTo>
                    <a:pt x="1" y="4"/>
                    <a:pt x="1" y="4"/>
                    <a:pt x="1" y="4"/>
                  </a:cubicBezTo>
                  <a:cubicBezTo>
                    <a:pt x="1" y="4"/>
                    <a:pt x="2" y="4"/>
                    <a:pt x="2" y="4"/>
                  </a:cubicBezTo>
                  <a:cubicBezTo>
                    <a:pt x="2" y="4"/>
                    <a:pt x="3" y="4"/>
                    <a:pt x="3" y="3"/>
                  </a:cubicBezTo>
                  <a:cubicBezTo>
                    <a:pt x="4" y="3"/>
                    <a:pt x="4" y="2"/>
                    <a:pt x="3" y="1"/>
                  </a:cubicBezTo>
                  <a:cubicBezTo>
                    <a:pt x="3" y="1"/>
                    <a:pt x="3" y="1"/>
                    <a:pt x="3" y="1"/>
                  </a:cubicBezTo>
                  <a:cubicBezTo>
                    <a:pt x="3" y="1"/>
                    <a:pt x="3" y="1"/>
                    <a:pt x="3" y="1"/>
                  </a:cubicBezTo>
                  <a:cubicBezTo>
                    <a:pt x="3" y="1"/>
                    <a:pt x="3" y="1"/>
                    <a:pt x="3" y="1"/>
                  </a:cubicBezTo>
                  <a:cubicBezTo>
                    <a:pt x="3" y="0"/>
                    <a:pt x="3" y="0"/>
                    <a:pt x="3"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5" name="Freeform 3230">
              <a:extLst>
                <a:ext uri="{FF2B5EF4-FFF2-40B4-BE49-F238E27FC236}">
                  <a16:creationId xmlns:a16="http://schemas.microsoft.com/office/drawing/2014/main" id="{EE1CE3AF-3C01-7EF0-9ACB-76BA731CE807}"/>
                </a:ext>
              </a:extLst>
            </p:cNvPr>
            <p:cNvSpPr>
              <a:spLocks/>
            </p:cNvSpPr>
            <p:nvPr/>
          </p:nvSpPr>
          <p:spPr bwMode="auto">
            <a:xfrm>
              <a:off x="6883994" y="824715"/>
              <a:ext cx="27588" cy="19312"/>
            </a:xfrm>
            <a:custGeom>
              <a:avLst/>
              <a:gdLst>
                <a:gd name="T0" fmla="*/ 2 w 4"/>
                <a:gd name="T1" fmla="*/ 0 h 3"/>
                <a:gd name="T2" fmla="*/ 1 w 4"/>
                <a:gd name="T3" fmla="*/ 0 h 3"/>
                <a:gd name="T4" fmla="*/ 1 w 4"/>
                <a:gd name="T5" fmla="*/ 3 h 3"/>
                <a:gd name="T6" fmla="*/ 2 w 4"/>
                <a:gd name="T7" fmla="*/ 3 h 3"/>
                <a:gd name="T8" fmla="*/ 4 w 4"/>
                <a:gd name="T9" fmla="*/ 3 h 3"/>
                <a:gd name="T10" fmla="*/ 4 w 4"/>
                <a:gd name="T11" fmla="*/ 2 h 3"/>
                <a:gd name="T12" fmla="*/ 4 w 4"/>
                <a:gd name="T13" fmla="*/ 2 h 3"/>
                <a:gd name="T14" fmla="*/ 4 w 4"/>
                <a:gd name="T15" fmla="*/ 1 h 3"/>
                <a:gd name="T16" fmla="*/ 4 w 4"/>
                <a:gd name="T17" fmla="*/ 1 h 3"/>
                <a:gd name="T18" fmla="*/ 4 w 4"/>
                <a:gd name="T19" fmla="*/ 0 h 3"/>
                <a:gd name="T20" fmla="*/ 3 w 4"/>
                <a:gd name="T21" fmla="*/ 0 h 3"/>
                <a:gd name="T22" fmla="*/ 3 w 4"/>
                <a:gd name="T23" fmla="*/ 0 h 3"/>
                <a:gd name="T24" fmla="*/ 2 w 4"/>
                <a:gd name="T25"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3">
                  <a:moveTo>
                    <a:pt x="2" y="0"/>
                  </a:moveTo>
                  <a:cubicBezTo>
                    <a:pt x="2" y="0"/>
                    <a:pt x="1" y="0"/>
                    <a:pt x="1" y="0"/>
                  </a:cubicBezTo>
                  <a:cubicBezTo>
                    <a:pt x="0" y="1"/>
                    <a:pt x="0" y="2"/>
                    <a:pt x="1" y="3"/>
                  </a:cubicBezTo>
                  <a:cubicBezTo>
                    <a:pt x="2" y="3"/>
                    <a:pt x="2" y="3"/>
                    <a:pt x="2" y="3"/>
                  </a:cubicBezTo>
                  <a:cubicBezTo>
                    <a:pt x="3" y="3"/>
                    <a:pt x="4" y="3"/>
                    <a:pt x="4" y="3"/>
                  </a:cubicBezTo>
                  <a:cubicBezTo>
                    <a:pt x="4" y="2"/>
                    <a:pt x="4" y="2"/>
                    <a:pt x="4" y="2"/>
                  </a:cubicBezTo>
                  <a:cubicBezTo>
                    <a:pt x="4" y="2"/>
                    <a:pt x="4" y="2"/>
                    <a:pt x="4" y="2"/>
                  </a:cubicBezTo>
                  <a:cubicBezTo>
                    <a:pt x="4" y="2"/>
                    <a:pt x="4" y="1"/>
                    <a:pt x="4" y="1"/>
                  </a:cubicBezTo>
                  <a:cubicBezTo>
                    <a:pt x="4" y="1"/>
                    <a:pt x="4" y="1"/>
                    <a:pt x="4" y="1"/>
                  </a:cubicBezTo>
                  <a:cubicBezTo>
                    <a:pt x="4" y="1"/>
                    <a:pt x="4" y="0"/>
                    <a:pt x="4" y="0"/>
                  </a:cubicBezTo>
                  <a:cubicBezTo>
                    <a:pt x="4" y="0"/>
                    <a:pt x="4" y="0"/>
                    <a:pt x="3" y="0"/>
                  </a:cubicBezTo>
                  <a:cubicBezTo>
                    <a:pt x="3" y="0"/>
                    <a:pt x="3" y="0"/>
                    <a:pt x="3" y="0"/>
                  </a:cubicBezTo>
                  <a:cubicBezTo>
                    <a:pt x="3" y="0"/>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6" name="Freeform 3231">
              <a:extLst>
                <a:ext uri="{FF2B5EF4-FFF2-40B4-BE49-F238E27FC236}">
                  <a16:creationId xmlns:a16="http://schemas.microsoft.com/office/drawing/2014/main" id="{A916DDBB-45A8-D092-5CA0-990F89A7737C}"/>
                </a:ext>
              </a:extLst>
            </p:cNvPr>
            <p:cNvSpPr>
              <a:spLocks/>
            </p:cNvSpPr>
            <p:nvPr/>
          </p:nvSpPr>
          <p:spPr bwMode="auto">
            <a:xfrm>
              <a:off x="7794401" y="347440"/>
              <a:ext cx="27588" cy="24829"/>
            </a:xfrm>
            <a:custGeom>
              <a:avLst/>
              <a:gdLst>
                <a:gd name="T0" fmla="*/ 2 w 4"/>
                <a:gd name="T1" fmla="*/ 0 h 4"/>
                <a:gd name="T2" fmla="*/ 0 w 4"/>
                <a:gd name="T3" fmla="*/ 1 h 4"/>
                <a:gd name="T4" fmla="*/ 0 w 4"/>
                <a:gd name="T5" fmla="*/ 1 h 4"/>
                <a:gd name="T6" fmla="*/ 0 w 4"/>
                <a:gd name="T7" fmla="*/ 1 h 4"/>
                <a:gd name="T8" fmla="*/ 0 w 4"/>
                <a:gd name="T9" fmla="*/ 2 h 4"/>
                <a:gd name="T10" fmla="*/ 0 w 4"/>
                <a:gd name="T11" fmla="*/ 2 h 4"/>
                <a:gd name="T12" fmla="*/ 0 w 4"/>
                <a:gd name="T13" fmla="*/ 3 h 4"/>
                <a:gd name="T14" fmla="*/ 0 w 4"/>
                <a:gd name="T15" fmla="*/ 3 h 4"/>
                <a:gd name="T16" fmla="*/ 1 w 4"/>
                <a:gd name="T17" fmla="*/ 3 h 4"/>
                <a:gd name="T18" fmla="*/ 2 w 4"/>
                <a:gd name="T19" fmla="*/ 4 h 4"/>
                <a:gd name="T20" fmla="*/ 3 w 4"/>
                <a:gd name="T21" fmla="*/ 3 h 4"/>
                <a:gd name="T22" fmla="*/ 3 w 4"/>
                <a:gd name="T23" fmla="*/ 3 h 4"/>
                <a:gd name="T24" fmla="*/ 3 w 4"/>
                <a:gd name="T25" fmla="*/ 3 h 4"/>
                <a:gd name="T26" fmla="*/ 3 w 4"/>
                <a:gd name="T27" fmla="*/ 2 h 4"/>
                <a:gd name="T28" fmla="*/ 4 w 4"/>
                <a:gd name="T29" fmla="*/ 2 h 4"/>
                <a:gd name="T30" fmla="*/ 3 w 4"/>
                <a:gd name="T31" fmla="*/ 1 h 4"/>
                <a:gd name="T32" fmla="*/ 3 w 4"/>
                <a:gd name="T33" fmla="*/ 0 h 4"/>
                <a:gd name="T34" fmla="*/ 3 w 4"/>
                <a:gd name="T35" fmla="*/ 0 h 4"/>
                <a:gd name="T36" fmla="*/ 2 w 4"/>
                <a:gd name="T3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 h="4">
                  <a:moveTo>
                    <a:pt x="2" y="0"/>
                  </a:moveTo>
                  <a:cubicBezTo>
                    <a:pt x="1" y="0"/>
                    <a:pt x="0" y="0"/>
                    <a:pt x="0" y="1"/>
                  </a:cubicBezTo>
                  <a:cubicBezTo>
                    <a:pt x="0" y="1"/>
                    <a:pt x="0" y="1"/>
                    <a:pt x="0" y="1"/>
                  </a:cubicBezTo>
                  <a:cubicBezTo>
                    <a:pt x="0" y="1"/>
                    <a:pt x="0" y="1"/>
                    <a:pt x="0" y="1"/>
                  </a:cubicBezTo>
                  <a:cubicBezTo>
                    <a:pt x="0" y="1"/>
                    <a:pt x="0" y="1"/>
                    <a:pt x="0" y="2"/>
                  </a:cubicBezTo>
                  <a:cubicBezTo>
                    <a:pt x="0" y="2"/>
                    <a:pt x="0" y="2"/>
                    <a:pt x="0" y="2"/>
                  </a:cubicBezTo>
                  <a:cubicBezTo>
                    <a:pt x="0" y="2"/>
                    <a:pt x="0" y="3"/>
                    <a:pt x="0" y="3"/>
                  </a:cubicBezTo>
                  <a:cubicBezTo>
                    <a:pt x="0" y="3"/>
                    <a:pt x="0" y="3"/>
                    <a:pt x="0" y="3"/>
                  </a:cubicBezTo>
                  <a:cubicBezTo>
                    <a:pt x="0" y="3"/>
                    <a:pt x="0" y="3"/>
                    <a:pt x="1" y="3"/>
                  </a:cubicBezTo>
                  <a:cubicBezTo>
                    <a:pt x="1" y="4"/>
                    <a:pt x="1" y="4"/>
                    <a:pt x="2" y="4"/>
                  </a:cubicBezTo>
                  <a:cubicBezTo>
                    <a:pt x="2" y="4"/>
                    <a:pt x="3" y="4"/>
                    <a:pt x="3" y="3"/>
                  </a:cubicBezTo>
                  <a:cubicBezTo>
                    <a:pt x="3" y="3"/>
                    <a:pt x="3" y="3"/>
                    <a:pt x="3" y="3"/>
                  </a:cubicBezTo>
                  <a:cubicBezTo>
                    <a:pt x="3" y="3"/>
                    <a:pt x="3" y="3"/>
                    <a:pt x="3" y="3"/>
                  </a:cubicBezTo>
                  <a:cubicBezTo>
                    <a:pt x="3" y="3"/>
                    <a:pt x="3" y="3"/>
                    <a:pt x="3" y="2"/>
                  </a:cubicBezTo>
                  <a:cubicBezTo>
                    <a:pt x="4" y="2"/>
                    <a:pt x="4" y="2"/>
                    <a:pt x="4" y="2"/>
                  </a:cubicBezTo>
                  <a:cubicBezTo>
                    <a:pt x="4" y="2"/>
                    <a:pt x="3" y="1"/>
                    <a:pt x="3" y="1"/>
                  </a:cubicBezTo>
                  <a:cubicBezTo>
                    <a:pt x="3" y="1"/>
                    <a:pt x="3" y="0"/>
                    <a:pt x="3" y="0"/>
                  </a:cubicBezTo>
                  <a:cubicBezTo>
                    <a:pt x="3" y="0"/>
                    <a:pt x="3" y="0"/>
                    <a:pt x="3"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7" name="Freeform 3232">
              <a:extLst>
                <a:ext uri="{FF2B5EF4-FFF2-40B4-BE49-F238E27FC236}">
                  <a16:creationId xmlns:a16="http://schemas.microsoft.com/office/drawing/2014/main" id="{5EC2CD44-D4B7-64EF-0194-C15ABA898CB3}"/>
                </a:ext>
              </a:extLst>
            </p:cNvPr>
            <p:cNvSpPr>
              <a:spLocks/>
            </p:cNvSpPr>
            <p:nvPr/>
          </p:nvSpPr>
          <p:spPr bwMode="auto">
            <a:xfrm>
              <a:off x="8337887" y="758503"/>
              <a:ext cx="22070" cy="27588"/>
            </a:xfrm>
            <a:custGeom>
              <a:avLst/>
              <a:gdLst>
                <a:gd name="T0" fmla="*/ 2 w 3"/>
                <a:gd name="T1" fmla="*/ 0 h 4"/>
                <a:gd name="T2" fmla="*/ 1 w 3"/>
                <a:gd name="T3" fmla="*/ 0 h 4"/>
                <a:gd name="T4" fmla="*/ 0 w 3"/>
                <a:gd name="T5" fmla="*/ 1 h 4"/>
                <a:gd name="T6" fmla="*/ 0 w 3"/>
                <a:gd name="T7" fmla="*/ 1 h 4"/>
                <a:gd name="T8" fmla="*/ 0 w 3"/>
                <a:gd name="T9" fmla="*/ 1 h 4"/>
                <a:gd name="T10" fmla="*/ 0 w 3"/>
                <a:gd name="T11" fmla="*/ 3 h 4"/>
                <a:gd name="T12" fmla="*/ 0 w 3"/>
                <a:gd name="T13" fmla="*/ 3 h 4"/>
                <a:gd name="T14" fmla="*/ 0 w 3"/>
                <a:gd name="T15" fmla="*/ 4 h 4"/>
                <a:gd name="T16" fmla="*/ 2 w 3"/>
                <a:gd name="T17" fmla="*/ 4 h 4"/>
                <a:gd name="T18" fmla="*/ 3 w 3"/>
                <a:gd name="T19" fmla="*/ 3 h 4"/>
                <a:gd name="T20" fmla="*/ 3 w 3"/>
                <a:gd name="T21" fmla="*/ 3 h 4"/>
                <a:gd name="T22" fmla="*/ 3 w 3"/>
                <a:gd name="T23" fmla="*/ 2 h 4"/>
                <a:gd name="T24" fmla="*/ 3 w 3"/>
                <a:gd name="T25" fmla="*/ 2 h 4"/>
                <a:gd name="T26" fmla="*/ 3 w 3"/>
                <a:gd name="T27" fmla="*/ 2 h 4"/>
                <a:gd name="T28" fmla="*/ 3 w 3"/>
                <a:gd name="T29" fmla="*/ 2 h 4"/>
                <a:gd name="T30" fmla="*/ 3 w 3"/>
                <a:gd name="T31" fmla="*/ 1 h 4"/>
                <a:gd name="T32" fmla="*/ 3 w 3"/>
                <a:gd name="T33" fmla="*/ 1 h 4"/>
                <a:gd name="T34" fmla="*/ 2 w 3"/>
                <a:gd name="T35" fmla="*/ 0 h 4"/>
                <a:gd name="T36" fmla="*/ 2 w 3"/>
                <a:gd name="T3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 h="4">
                  <a:moveTo>
                    <a:pt x="2" y="0"/>
                  </a:moveTo>
                  <a:cubicBezTo>
                    <a:pt x="1" y="0"/>
                    <a:pt x="1" y="0"/>
                    <a:pt x="1" y="0"/>
                  </a:cubicBezTo>
                  <a:cubicBezTo>
                    <a:pt x="1" y="0"/>
                    <a:pt x="0" y="1"/>
                    <a:pt x="0" y="1"/>
                  </a:cubicBezTo>
                  <a:cubicBezTo>
                    <a:pt x="0" y="1"/>
                    <a:pt x="0" y="1"/>
                    <a:pt x="0" y="1"/>
                  </a:cubicBezTo>
                  <a:cubicBezTo>
                    <a:pt x="0" y="1"/>
                    <a:pt x="0" y="1"/>
                    <a:pt x="0" y="1"/>
                  </a:cubicBezTo>
                  <a:cubicBezTo>
                    <a:pt x="0" y="2"/>
                    <a:pt x="0" y="2"/>
                    <a:pt x="0" y="3"/>
                  </a:cubicBezTo>
                  <a:cubicBezTo>
                    <a:pt x="0" y="3"/>
                    <a:pt x="0" y="3"/>
                    <a:pt x="0" y="3"/>
                  </a:cubicBezTo>
                  <a:cubicBezTo>
                    <a:pt x="0" y="3"/>
                    <a:pt x="0" y="4"/>
                    <a:pt x="0" y="4"/>
                  </a:cubicBezTo>
                  <a:cubicBezTo>
                    <a:pt x="1" y="4"/>
                    <a:pt x="1" y="4"/>
                    <a:pt x="2" y="4"/>
                  </a:cubicBezTo>
                  <a:cubicBezTo>
                    <a:pt x="2" y="4"/>
                    <a:pt x="3" y="4"/>
                    <a:pt x="3" y="3"/>
                  </a:cubicBezTo>
                  <a:cubicBezTo>
                    <a:pt x="3" y="3"/>
                    <a:pt x="3" y="3"/>
                    <a:pt x="3" y="3"/>
                  </a:cubicBezTo>
                  <a:cubicBezTo>
                    <a:pt x="3" y="3"/>
                    <a:pt x="3" y="2"/>
                    <a:pt x="3" y="2"/>
                  </a:cubicBezTo>
                  <a:cubicBezTo>
                    <a:pt x="3" y="2"/>
                    <a:pt x="3" y="2"/>
                    <a:pt x="3" y="2"/>
                  </a:cubicBezTo>
                  <a:cubicBezTo>
                    <a:pt x="3" y="2"/>
                    <a:pt x="3" y="2"/>
                    <a:pt x="3" y="2"/>
                  </a:cubicBezTo>
                  <a:cubicBezTo>
                    <a:pt x="3" y="2"/>
                    <a:pt x="3" y="2"/>
                    <a:pt x="3" y="2"/>
                  </a:cubicBezTo>
                  <a:cubicBezTo>
                    <a:pt x="3" y="2"/>
                    <a:pt x="3" y="1"/>
                    <a:pt x="3" y="1"/>
                  </a:cubicBezTo>
                  <a:cubicBezTo>
                    <a:pt x="3" y="1"/>
                    <a:pt x="3" y="1"/>
                    <a:pt x="3" y="1"/>
                  </a:cubicBezTo>
                  <a:cubicBezTo>
                    <a:pt x="2" y="1"/>
                    <a:pt x="2"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8" name="Freeform 3233">
              <a:extLst>
                <a:ext uri="{FF2B5EF4-FFF2-40B4-BE49-F238E27FC236}">
                  <a16:creationId xmlns:a16="http://schemas.microsoft.com/office/drawing/2014/main" id="{06CE18C1-97F9-F2E5-F40A-7718E04619A4}"/>
                </a:ext>
              </a:extLst>
            </p:cNvPr>
            <p:cNvSpPr>
              <a:spLocks/>
            </p:cNvSpPr>
            <p:nvPr/>
          </p:nvSpPr>
          <p:spPr bwMode="auto">
            <a:xfrm>
              <a:off x="7998553" y="832991"/>
              <a:ext cx="24829" cy="24829"/>
            </a:xfrm>
            <a:custGeom>
              <a:avLst/>
              <a:gdLst>
                <a:gd name="T0" fmla="*/ 2 w 4"/>
                <a:gd name="T1" fmla="*/ 0 h 4"/>
                <a:gd name="T2" fmla="*/ 1 w 4"/>
                <a:gd name="T3" fmla="*/ 1 h 4"/>
                <a:gd name="T4" fmla="*/ 1 w 4"/>
                <a:gd name="T5" fmla="*/ 4 h 4"/>
                <a:gd name="T6" fmla="*/ 2 w 4"/>
                <a:gd name="T7" fmla="*/ 4 h 4"/>
                <a:gd name="T8" fmla="*/ 4 w 4"/>
                <a:gd name="T9" fmla="*/ 3 h 4"/>
                <a:gd name="T10" fmla="*/ 4 w 4"/>
                <a:gd name="T11" fmla="*/ 2 h 4"/>
                <a:gd name="T12" fmla="*/ 4 w 4"/>
                <a:gd name="T13" fmla="*/ 2 h 4"/>
                <a:gd name="T14" fmla="*/ 4 w 4"/>
                <a:gd name="T15" fmla="*/ 1 h 4"/>
                <a:gd name="T16" fmla="*/ 3 w 4"/>
                <a:gd name="T17" fmla="*/ 1 h 4"/>
                <a:gd name="T18" fmla="*/ 3 w 4"/>
                <a:gd name="T19" fmla="*/ 1 h 4"/>
                <a:gd name="T20" fmla="*/ 2 w 4"/>
                <a:gd name="T2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4">
                  <a:moveTo>
                    <a:pt x="2" y="0"/>
                  </a:moveTo>
                  <a:cubicBezTo>
                    <a:pt x="2" y="0"/>
                    <a:pt x="1" y="1"/>
                    <a:pt x="1" y="1"/>
                  </a:cubicBezTo>
                  <a:cubicBezTo>
                    <a:pt x="0" y="2"/>
                    <a:pt x="0" y="3"/>
                    <a:pt x="1" y="4"/>
                  </a:cubicBezTo>
                  <a:cubicBezTo>
                    <a:pt x="1" y="4"/>
                    <a:pt x="2" y="4"/>
                    <a:pt x="2" y="4"/>
                  </a:cubicBezTo>
                  <a:cubicBezTo>
                    <a:pt x="3" y="4"/>
                    <a:pt x="3" y="4"/>
                    <a:pt x="4" y="3"/>
                  </a:cubicBezTo>
                  <a:cubicBezTo>
                    <a:pt x="4" y="3"/>
                    <a:pt x="4" y="3"/>
                    <a:pt x="4" y="2"/>
                  </a:cubicBezTo>
                  <a:cubicBezTo>
                    <a:pt x="4" y="2"/>
                    <a:pt x="4" y="2"/>
                    <a:pt x="4" y="2"/>
                  </a:cubicBezTo>
                  <a:cubicBezTo>
                    <a:pt x="4" y="1"/>
                    <a:pt x="4" y="1"/>
                    <a:pt x="4" y="1"/>
                  </a:cubicBezTo>
                  <a:cubicBezTo>
                    <a:pt x="4" y="1"/>
                    <a:pt x="3" y="1"/>
                    <a:pt x="3" y="1"/>
                  </a:cubicBezTo>
                  <a:cubicBezTo>
                    <a:pt x="3" y="1"/>
                    <a:pt x="3" y="1"/>
                    <a:pt x="3" y="1"/>
                  </a:cubicBezTo>
                  <a:cubicBezTo>
                    <a:pt x="3" y="1"/>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9" name="Freeform 3234">
              <a:extLst>
                <a:ext uri="{FF2B5EF4-FFF2-40B4-BE49-F238E27FC236}">
                  <a16:creationId xmlns:a16="http://schemas.microsoft.com/office/drawing/2014/main" id="{BD826F9E-7608-CA47-FC3B-51348DBC6DE2}"/>
                </a:ext>
              </a:extLst>
            </p:cNvPr>
            <p:cNvSpPr>
              <a:spLocks/>
            </p:cNvSpPr>
            <p:nvPr/>
          </p:nvSpPr>
          <p:spPr bwMode="auto">
            <a:xfrm>
              <a:off x="9008278" y="1834439"/>
              <a:ext cx="44141" cy="46900"/>
            </a:xfrm>
            <a:custGeom>
              <a:avLst/>
              <a:gdLst>
                <a:gd name="T0" fmla="*/ 4 w 7"/>
                <a:gd name="T1" fmla="*/ 0 h 7"/>
                <a:gd name="T2" fmla="*/ 3 w 7"/>
                <a:gd name="T3" fmla="*/ 0 h 7"/>
                <a:gd name="T4" fmla="*/ 2 w 7"/>
                <a:gd name="T5" fmla="*/ 1 h 7"/>
                <a:gd name="T6" fmla="*/ 1 w 7"/>
                <a:gd name="T7" fmla="*/ 1 h 7"/>
                <a:gd name="T8" fmla="*/ 0 w 7"/>
                <a:gd name="T9" fmla="*/ 3 h 7"/>
                <a:gd name="T10" fmla="*/ 0 w 7"/>
                <a:gd name="T11" fmla="*/ 3 h 7"/>
                <a:gd name="T12" fmla="*/ 0 w 7"/>
                <a:gd name="T13" fmla="*/ 4 h 7"/>
                <a:gd name="T14" fmla="*/ 4 w 7"/>
                <a:gd name="T15" fmla="*/ 7 h 7"/>
                <a:gd name="T16" fmla="*/ 4 w 7"/>
                <a:gd name="T17" fmla="*/ 7 h 7"/>
                <a:gd name="T18" fmla="*/ 6 w 7"/>
                <a:gd name="T19" fmla="*/ 6 h 7"/>
                <a:gd name="T20" fmla="*/ 6 w 7"/>
                <a:gd name="T21" fmla="*/ 6 h 7"/>
                <a:gd name="T22" fmla="*/ 7 w 7"/>
                <a:gd name="T23" fmla="*/ 4 h 7"/>
                <a:gd name="T24" fmla="*/ 7 w 7"/>
                <a:gd name="T25" fmla="*/ 4 h 7"/>
                <a:gd name="T26" fmla="*/ 7 w 7"/>
                <a:gd name="T27" fmla="*/ 3 h 7"/>
                <a:gd name="T28" fmla="*/ 6 w 7"/>
                <a:gd name="T29" fmla="*/ 1 h 7"/>
                <a:gd name="T30" fmla="*/ 6 w 7"/>
                <a:gd name="T31" fmla="*/ 1 h 7"/>
                <a:gd name="T32" fmla="*/ 4 w 7"/>
                <a:gd name="T33"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 h="7">
                  <a:moveTo>
                    <a:pt x="4" y="0"/>
                  </a:moveTo>
                  <a:cubicBezTo>
                    <a:pt x="3" y="0"/>
                    <a:pt x="3" y="0"/>
                    <a:pt x="3" y="0"/>
                  </a:cubicBezTo>
                  <a:cubicBezTo>
                    <a:pt x="2" y="0"/>
                    <a:pt x="2" y="0"/>
                    <a:pt x="2" y="1"/>
                  </a:cubicBezTo>
                  <a:cubicBezTo>
                    <a:pt x="2" y="1"/>
                    <a:pt x="1" y="1"/>
                    <a:pt x="1" y="1"/>
                  </a:cubicBezTo>
                  <a:cubicBezTo>
                    <a:pt x="1" y="1"/>
                    <a:pt x="0" y="2"/>
                    <a:pt x="0" y="3"/>
                  </a:cubicBezTo>
                  <a:cubicBezTo>
                    <a:pt x="0" y="3"/>
                    <a:pt x="0" y="3"/>
                    <a:pt x="0" y="3"/>
                  </a:cubicBezTo>
                  <a:cubicBezTo>
                    <a:pt x="0" y="3"/>
                    <a:pt x="0" y="4"/>
                    <a:pt x="0" y="4"/>
                  </a:cubicBezTo>
                  <a:cubicBezTo>
                    <a:pt x="0" y="6"/>
                    <a:pt x="2" y="7"/>
                    <a:pt x="4" y="7"/>
                  </a:cubicBezTo>
                  <a:cubicBezTo>
                    <a:pt x="4" y="7"/>
                    <a:pt x="4" y="7"/>
                    <a:pt x="4" y="7"/>
                  </a:cubicBezTo>
                  <a:cubicBezTo>
                    <a:pt x="5" y="7"/>
                    <a:pt x="6" y="6"/>
                    <a:pt x="6" y="6"/>
                  </a:cubicBezTo>
                  <a:cubicBezTo>
                    <a:pt x="6" y="6"/>
                    <a:pt x="6" y="6"/>
                    <a:pt x="6" y="6"/>
                  </a:cubicBezTo>
                  <a:cubicBezTo>
                    <a:pt x="7" y="5"/>
                    <a:pt x="7" y="5"/>
                    <a:pt x="7" y="4"/>
                  </a:cubicBezTo>
                  <a:cubicBezTo>
                    <a:pt x="7" y="4"/>
                    <a:pt x="7" y="4"/>
                    <a:pt x="7" y="4"/>
                  </a:cubicBezTo>
                  <a:cubicBezTo>
                    <a:pt x="7" y="3"/>
                    <a:pt x="7" y="3"/>
                    <a:pt x="7" y="3"/>
                  </a:cubicBezTo>
                  <a:cubicBezTo>
                    <a:pt x="7" y="2"/>
                    <a:pt x="7" y="1"/>
                    <a:pt x="6" y="1"/>
                  </a:cubicBezTo>
                  <a:cubicBezTo>
                    <a:pt x="6" y="1"/>
                    <a:pt x="6" y="1"/>
                    <a:pt x="6" y="1"/>
                  </a:cubicBezTo>
                  <a:cubicBezTo>
                    <a:pt x="5" y="0"/>
                    <a:pt x="4"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0" name="Freeform 3235">
              <a:extLst>
                <a:ext uri="{FF2B5EF4-FFF2-40B4-BE49-F238E27FC236}">
                  <a16:creationId xmlns:a16="http://schemas.microsoft.com/office/drawing/2014/main" id="{188D88D7-27A9-FD8B-451A-07022543C8F5}"/>
                </a:ext>
              </a:extLst>
            </p:cNvPr>
            <p:cNvSpPr>
              <a:spLocks/>
            </p:cNvSpPr>
            <p:nvPr/>
          </p:nvSpPr>
          <p:spPr bwMode="auto">
            <a:xfrm>
              <a:off x="9524175" y="2325507"/>
              <a:ext cx="52417" cy="46900"/>
            </a:xfrm>
            <a:custGeom>
              <a:avLst/>
              <a:gdLst>
                <a:gd name="T0" fmla="*/ 4 w 8"/>
                <a:gd name="T1" fmla="*/ 0 h 7"/>
                <a:gd name="T2" fmla="*/ 3 w 8"/>
                <a:gd name="T3" fmla="*/ 0 h 7"/>
                <a:gd name="T4" fmla="*/ 2 w 8"/>
                <a:gd name="T5" fmla="*/ 0 h 7"/>
                <a:gd name="T6" fmla="*/ 2 w 8"/>
                <a:gd name="T7" fmla="*/ 1 h 7"/>
                <a:gd name="T8" fmla="*/ 1 w 8"/>
                <a:gd name="T9" fmla="*/ 1 h 7"/>
                <a:gd name="T10" fmla="*/ 1 w 8"/>
                <a:gd name="T11" fmla="*/ 1 h 7"/>
                <a:gd name="T12" fmla="*/ 0 w 8"/>
                <a:gd name="T13" fmla="*/ 4 h 7"/>
                <a:gd name="T14" fmla="*/ 1 w 8"/>
                <a:gd name="T15" fmla="*/ 6 h 7"/>
                <a:gd name="T16" fmla="*/ 2 w 8"/>
                <a:gd name="T17" fmla="*/ 6 h 7"/>
                <a:gd name="T18" fmla="*/ 4 w 8"/>
                <a:gd name="T19" fmla="*/ 7 h 7"/>
                <a:gd name="T20" fmla="*/ 5 w 8"/>
                <a:gd name="T21" fmla="*/ 7 h 7"/>
                <a:gd name="T22" fmla="*/ 5 w 8"/>
                <a:gd name="T23" fmla="*/ 7 h 7"/>
                <a:gd name="T24" fmla="*/ 5 w 8"/>
                <a:gd name="T25" fmla="*/ 7 h 7"/>
                <a:gd name="T26" fmla="*/ 7 w 8"/>
                <a:gd name="T27" fmla="*/ 3 h 7"/>
                <a:gd name="T28" fmla="*/ 5 w 8"/>
                <a:gd name="T29" fmla="*/ 0 h 7"/>
                <a:gd name="T30" fmla="*/ 5 w 8"/>
                <a:gd name="T31" fmla="*/ 0 h 7"/>
                <a:gd name="T32" fmla="*/ 4 w 8"/>
                <a:gd name="T33"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 h="7">
                  <a:moveTo>
                    <a:pt x="4" y="0"/>
                  </a:moveTo>
                  <a:cubicBezTo>
                    <a:pt x="4" y="0"/>
                    <a:pt x="3" y="0"/>
                    <a:pt x="3" y="0"/>
                  </a:cubicBezTo>
                  <a:cubicBezTo>
                    <a:pt x="3" y="0"/>
                    <a:pt x="2" y="0"/>
                    <a:pt x="2" y="0"/>
                  </a:cubicBezTo>
                  <a:cubicBezTo>
                    <a:pt x="2" y="1"/>
                    <a:pt x="2" y="1"/>
                    <a:pt x="2" y="1"/>
                  </a:cubicBezTo>
                  <a:cubicBezTo>
                    <a:pt x="2" y="1"/>
                    <a:pt x="2" y="1"/>
                    <a:pt x="1" y="1"/>
                  </a:cubicBezTo>
                  <a:cubicBezTo>
                    <a:pt x="1" y="1"/>
                    <a:pt x="1" y="1"/>
                    <a:pt x="1" y="1"/>
                  </a:cubicBezTo>
                  <a:cubicBezTo>
                    <a:pt x="1" y="2"/>
                    <a:pt x="0" y="3"/>
                    <a:pt x="0" y="4"/>
                  </a:cubicBezTo>
                  <a:cubicBezTo>
                    <a:pt x="1" y="5"/>
                    <a:pt x="1" y="5"/>
                    <a:pt x="1" y="6"/>
                  </a:cubicBezTo>
                  <a:cubicBezTo>
                    <a:pt x="1" y="6"/>
                    <a:pt x="2" y="6"/>
                    <a:pt x="2" y="6"/>
                  </a:cubicBezTo>
                  <a:cubicBezTo>
                    <a:pt x="2" y="7"/>
                    <a:pt x="3" y="7"/>
                    <a:pt x="4" y="7"/>
                  </a:cubicBezTo>
                  <a:cubicBezTo>
                    <a:pt x="4" y="7"/>
                    <a:pt x="4" y="7"/>
                    <a:pt x="5" y="7"/>
                  </a:cubicBezTo>
                  <a:cubicBezTo>
                    <a:pt x="5" y="7"/>
                    <a:pt x="5" y="7"/>
                    <a:pt x="5" y="7"/>
                  </a:cubicBezTo>
                  <a:cubicBezTo>
                    <a:pt x="5" y="7"/>
                    <a:pt x="5" y="7"/>
                    <a:pt x="5" y="7"/>
                  </a:cubicBezTo>
                  <a:cubicBezTo>
                    <a:pt x="7" y="6"/>
                    <a:pt x="8" y="5"/>
                    <a:pt x="7" y="3"/>
                  </a:cubicBezTo>
                  <a:cubicBezTo>
                    <a:pt x="7" y="2"/>
                    <a:pt x="6" y="1"/>
                    <a:pt x="5" y="0"/>
                  </a:cubicBezTo>
                  <a:cubicBezTo>
                    <a:pt x="5" y="0"/>
                    <a:pt x="5" y="0"/>
                    <a:pt x="5" y="0"/>
                  </a:cubicBezTo>
                  <a:cubicBezTo>
                    <a:pt x="5" y="0"/>
                    <a:pt x="4"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1" name="Freeform 3236">
              <a:extLst>
                <a:ext uri="{FF2B5EF4-FFF2-40B4-BE49-F238E27FC236}">
                  <a16:creationId xmlns:a16="http://schemas.microsoft.com/office/drawing/2014/main" id="{11969108-85D9-61AB-281F-6F5BB6774FCB}"/>
                </a:ext>
              </a:extLst>
            </p:cNvPr>
            <p:cNvSpPr>
              <a:spLocks/>
            </p:cNvSpPr>
            <p:nvPr/>
          </p:nvSpPr>
          <p:spPr bwMode="auto">
            <a:xfrm>
              <a:off x="9228983" y="1605458"/>
              <a:ext cx="33106" cy="33106"/>
            </a:xfrm>
            <a:custGeom>
              <a:avLst/>
              <a:gdLst>
                <a:gd name="T0" fmla="*/ 3 w 5"/>
                <a:gd name="T1" fmla="*/ 0 h 5"/>
                <a:gd name="T2" fmla="*/ 2 w 5"/>
                <a:gd name="T3" fmla="*/ 0 h 5"/>
                <a:gd name="T4" fmla="*/ 1 w 5"/>
                <a:gd name="T5" fmla="*/ 0 h 5"/>
                <a:gd name="T6" fmla="*/ 1 w 5"/>
                <a:gd name="T7" fmla="*/ 1 h 5"/>
                <a:gd name="T8" fmla="*/ 0 w 5"/>
                <a:gd name="T9" fmla="*/ 3 h 5"/>
                <a:gd name="T10" fmla="*/ 0 w 5"/>
                <a:gd name="T11" fmla="*/ 3 h 5"/>
                <a:gd name="T12" fmla="*/ 0 w 5"/>
                <a:gd name="T13" fmla="*/ 4 h 5"/>
                <a:gd name="T14" fmla="*/ 1 w 5"/>
                <a:gd name="T15" fmla="*/ 5 h 5"/>
                <a:gd name="T16" fmla="*/ 1 w 5"/>
                <a:gd name="T17" fmla="*/ 5 h 5"/>
                <a:gd name="T18" fmla="*/ 3 w 5"/>
                <a:gd name="T19" fmla="*/ 5 h 5"/>
                <a:gd name="T20" fmla="*/ 3 w 5"/>
                <a:gd name="T21" fmla="*/ 5 h 5"/>
                <a:gd name="T22" fmla="*/ 5 w 5"/>
                <a:gd name="T23" fmla="*/ 2 h 5"/>
                <a:gd name="T24" fmla="*/ 3 w 5"/>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5">
                  <a:moveTo>
                    <a:pt x="3" y="0"/>
                  </a:moveTo>
                  <a:cubicBezTo>
                    <a:pt x="2" y="0"/>
                    <a:pt x="2" y="0"/>
                    <a:pt x="2" y="0"/>
                  </a:cubicBezTo>
                  <a:cubicBezTo>
                    <a:pt x="2" y="0"/>
                    <a:pt x="1" y="0"/>
                    <a:pt x="1" y="0"/>
                  </a:cubicBezTo>
                  <a:cubicBezTo>
                    <a:pt x="1" y="1"/>
                    <a:pt x="1" y="1"/>
                    <a:pt x="1" y="1"/>
                  </a:cubicBezTo>
                  <a:cubicBezTo>
                    <a:pt x="0" y="1"/>
                    <a:pt x="0" y="2"/>
                    <a:pt x="0" y="3"/>
                  </a:cubicBezTo>
                  <a:cubicBezTo>
                    <a:pt x="0" y="3"/>
                    <a:pt x="0" y="3"/>
                    <a:pt x="0" y="3"/>
                  </a:cubicBezTo>
                  <a:cubicBezTo>
                    <a:pt x="0" y="3"/>
                    <a:pt x="0" y="4"/>
                    <a:pt x="0" y="4"/>
                  </a:cubicBezTo>
                  <a:cubicBezTo>
                    <a:pt x="0" y="4"/>
                    <a:pt x="0" y="4"/>
                    <a:pt x="1" y="5"/>
                  </a:cubicBezTo>
                  <a:cubicBezTo>
                    <a:pt x="1" y="5"/>
                    <a:pt x="1" y="5"/>
                    <a:pt x="1" y="5"/>
                  </a:cubicBezTo>
                  <a:cubicBezTo>
                    <a:pt x="1" y="5"/>
                    <a:pt x="2" y="5"/>
                    <a:pt x="3" y="5"/>
                  </a:cubicBezTo>
                  <a:cubicBezTo>
                    <a:pt x="3" y="5"/>
                    <a:pt x="3" y="5"/>
                    <a:pt x="3" y="5"/>
                  </a:cubicBezTo>
                  <a:cubicBezTo>
                    <a:pt x="4" y="5"/>
                    <a:pt x="5" y="4"/>
                    <a:pt x="5" y="2"/>
                  </a:cubicBezTo>
                  <a:cubicBezTo>
                    <a:pt x="5" y="1"/>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2" name="Freeform 3237">
              <a:extLst>
                <a:ext uri="{FF2B5EF4-FFF2-40B4-BE49-F238E27FC236}">
                  <a16:creationId xmlns:a16="http://schemas.microsoft.com/office/drawing/2014/main" id="{CC2F9977-A653-2B72-C705-C5E505870989}"/>
                </a:ext>
              </a:extLst>
            </p:cNvPr>
            <p:cNvSpPr>
              <a:spLocks/>
            </p:cNvSpPr>
            <p:nvPr/>
          </p:nvSpPr>
          <p:spPr bwMode="auto">
            <a:xfrm>
              <a:off x="9322782" y="162600"/>
              <a:ext cx="38623" cy="38623"/>
            </a:xfrm>
            <a:custGeom>
              <a:avLst/>
              <a:gdLst>
                <a:gd name="T0" fmla="*/ 3 w 6"/>
                <a:gd name="T1" fmla="*/ 0 h 6"/>
                <a:gd name="T2" fmla="*/ 2 w 6"/>
                <a:gd name="T3" fmla="*/ 1 h 6"/>
                <a:gd name="T4" fmla="*/ 0 w 6"/>
                <a:gd name="T5" fmla="*/ 4 h 6"/>
                <a:gd name="T6" fmla="*/ 2 w 6"/>
                <a:gd name="T7" fmla="*/ 6 h 6"/>
                <a:gd name="T8" fmla="*/ 2 w 6"/>
                <a:gd name="T9" fmla="*/ 6 h 6"/>
                <a:gd name="T10" fmla="*/ 3 w 6"/>
                <a:gd name="T11" fmla="*/ 6 h 6"/>
                <a:gd name="T12" fmla="*/ 3 w 6"/>
                <a:gd name="T13" fmla="*/ 6 h 6"/>
                <a:gd name="T14" fmla="*/ 5 w 6"/>
                <a:gd name="T15" fmla="*/ 5 h 6"/>
                <a:gd name="T16" fmla="*/ 5 w 6"/>
                <a:gd name="T17" fmla="*/ 5 h 6"/>
                <a:gd name="T18" fmla="*/ 6 w 6"/>
                <a:gd name="T19" fmla="*/ 3 h 6"/>
                <a:gd name="T20" fmla="*/ 3 w 6"/>
                <a:gd name="T2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6">
                  <a:moveTo>
                    <a:pt x="3" y="0"/>
                  </a:moveTo>
                  <a:cubicBezTo>
                    <a:pt x="3" y="0"/>
                    <a:pt x="3" y="0"/>
                    <a:pt x="2" y="1"/>
                  </a:cubicBezTo>
                  <a:cubicBezTo>
                    <a:pt x="1" y="1"/>
                    <a:pt x="0" y="2"/>
                    <a:pt x="0" y="4"/>
                  </a:cubicBezTo>
                  <a:cubicBezTo>
                    <a:pt x="0" y="5"/>
                    <a:pt x="1" y="5"/>
                    <a:pt x="2" y="6"/>
                  </a:cubicBezTo>
                  <a:cubicBezTo>
                    <a:pt x="2" y="6"/>
                    <a:pt x="2" y="6"/>
                    <a:pt x="2" y="6"/>
                  </a:cubicBezTo>
                  <a:cubicBezTo>
                    <a:pt x="2" y="6"/>
                    <a:pt x="3" y="6"/>
                    <a:pt x="3" y="6"/>
                  </a:cubicBezTo>
                  <a:cubicBezTo>
                    <a:pt x="3" y="6"/>
                    <a:pt x="3" y="6"/>
                    <a:pt x="3" y="6"/>
                  </a:cubicBezTo>
                  <a:cubicBezTo>
                    <a:pt x="4" y="6"/>
                    <a:pt x="4" y="6"/>
                    <a:pt x="5" y="5"/>
                  </a:cubicBezTo>
                  <a:cubicBezTo>
                    <a:pt x="5" y="5"/>
                    <a:pt x="5" y="5"/>
                    <a:pt x="5" y="5"/>
                  </a:cubicBezTo>
                  <a:cubicBezTo>
                    <a:pt x="6" y="4"/>
                    <a:pt x="6" y="3"/>
                    <a:pt x="6" y="3"/>
                  </a:cubicBezTo>
                  <a:cubicBezTo>
                    <a:pt x="5" y="1"/>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3" name="Freeform 3238">
              <a:extLst>
                <a:ext uri="{FF2B5EF4-FFF2-40B4-BE49-F238E27FC236}">
                  <a16:creationId xmlns:a16="http://schemas.microsoft.com/office/drawing/2014/main" id="{8E0BF505-C865-F654-D975-9E086CBA7A97}"/>
                </a:ext>
              </a:extLst>
            </p:cNvPr>
            <p:cNvSpPr>
              <a:spLocks/>
            </p:cNvSpPr>
            <p:nvPr/>
          </p:nvSpPr>
          <p:spPr bwMode="auto">
            <a:xfrm>
              <a:off x="9728327" y="1886856"/>
              <a:ext cx="33106" cy="38623"/>
            </a:xfrm>
            <a:custGeom>
              <a:avLst/>
              <a:gdLst>
                <a:gd name="T0" fmla="*/ 2 w 5"/>
                <a:gd name="T1" fmla="*/ 0 h 6"/>
                <a:gd name="T2" fmla="*/ 2 w 5"/>
                <a:gd name="T3" fmla="*/ 0 h 6"/>
                <a:gd name="T4" fmla="*/ 0 w 5"/>
                <a:gd name="T5" fmla="*/ 3 h 6"/>
                <a:gd name="T6" fmla="*/ 0 w 5"/>
                <a:gd name="T7" fmla="*/ 3 h 6"/>
                <a:gd name="T8" fmla="*/ 0 w 5"/>
                <a:gd name="T9" fmla="*/ 3 h 6"/>
                <a:gd name="T10" fmla="*/ 1 w 5"/>
                <a:gd name="T11" fmla="*/ 5 h 6"/>
                <a:gd name="T12" fmla="*/ 1 w 5"/>
                <a:gd name="T13" fmla="*/ 6 h 6"/>
                <a:gd name="T14" fmla="*/ 2 w 5"/>
                <a:gd name="T15" fmla="*/ 6 h 6"/>
                <a:gd name="T16" fmla="*/ 3 w 5"/>
                <a:gd name="T17" fmla="*/ 6 h 6"/>
                <a:gd name="T18" fmla="*/ 5 w 5"/>
                <a:gd name="T19" fmla="*/ 2 h 6"/>
                <a:gd name="T20" fmla="*/ 2 w 5"/>
                <a:gd name="T2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6">
                  <a:moveTo>
                    <a:pt x="2" y="0"/>
                  </a:moveTo>
                  <a:cubicBezTo>
                    <a:pt x="2" y="0"/>
                    <a:pt x="2" y="0"/>
                    <a:pt x="2" y="0"/>
                  </a:cubicBezTo>
                  <a:cubicBezTo>
                    <a:pt x="1" y="1"/>
                    <a:pt x="0" y="2"/>
                    <a:pt x="0" y="3"/>
                  </a:cubicBezTo>
                  <a:cubicBezTo>
                    <a:pt x="0" y="3"/>
                    <a:pt x="0" y="3"/>
                    <a:pt x="0" y="3"/>
                  </a:cubicBezTo>
                  <a:cubicBezTo>
                    <a:pt x="0" y="3"/>
                    <a:pt x="0" y="3"/>
                    <a:pt x="0" y="3"/>
                  </a:cubicBezTo>
                  <a:cubicBezTo>
                    <a:pt x="0" y="4"/>
                    <a:pt x="0" y="5"/>
                    <a:pt x="1" y="5"/>
                  </a:cubicBezTo>
                  <a:cubicBezTo>
                    <a:pt x="1" y="5"/>
                    <a:pt x="1" y="6"/>
                    <a:pt x="1" y="6"/>
                  </a:cubicBezTo>
                  <a:cubicBezTo>
                    <a:pt x="2" y="6"/>
                    <a:pt x="2" y="6"/>
                    <a:pt x="2" y="6"/>
                  </a:cubicBezTo>
                  <a:cubicBezTo>
                    <a:pt x="2" y="6"/>
                    <a:pt x="3" y="6"/>
                    <a:pt x="3" y="6"/>
                  </a:cubicBezTo>
                  <a:cubicBezTo>
                    <a:pt x="4" y="5"/>
                    <a:pt x="5" y="4"/>
                    <a:pt x="5" y="2"/>
                  </a:cubicBezTo>
                  <a:cubicBezTo>
                    <a:pt x="5" y="1"/>
                    <a:pt x="4"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4" name="Freeform 3239">
              <a:extLst>
                <a:ext uri="{FF2B5EF4-FFF2-40B4-BE49-F238E27FC236}">
                  <a16:creationId xmlns:a16="http://schemas.microsoft.com/office/drawing/2014/main" id="{C6A85286-F823-D72D-4D43-8B8F277C8FAB}"/>
                </a:ext>
              </a:extLst>
            </p:cNvPr>
            <p:cNvSpPr>
              <a:spLocks/>
            </p:cNvSpPr>
            <p:nvPr/>
          </p:nvSpPr>
          <p:spPr bwMode="auto">
            <a:xfrm>
              <a:off x="8660668" y="1290953"/>
              <a:ext cx="38623" cy="33106"/>
            </a:xfrm>
            <a:custGeom>
              <a:avLst/>
              <a:gdLst>
                <a:gd name="T0" fmla="*/ 3 w 6"/>
                <a:gd name="T1" fmla="*/ 0 h 5"/>
                <a:gd name="T2" fmla="*/ 2 w 6"/>
                <a:gd name="T3" fmla="*/ 0 h 5"/>
                <a:gd name="T4" fmla="*/ 0 w 6"/>
                <a:gd name="T5" fmla="*/ 3 h 5"/>
                <a:gd name="T6" fmla="*/ 3 w 6"/>
                <a:gd name="T7" fmla="*/ 5 h 5"/>
                <a:gd name="T8" fmla="*/ 3 w 6"/>
                <a:gd name="T9" fmla="*/ 5 h 5"/>
                <a:gd name="T10" fmla="*/ 5 w 6"/>
                <a:gd name="T11" fmla="*/ 5 h 5"/>
                <a:gd name="T12" fmla="*/ 5 w 6"/>
                <a:gd name="T13" fmla="*/ 4 h 5"/>
                <a:gd name="T14" fmla="*/ 6 w 6"/>
                <a:gd name="T15" fmla="*/ 3 h 5"/>
                <a:gd name="T16" fmla="*/ 6 w 6"/>
                <a:gd name="T17" fmla="*/ 3 h 5"/>
                <a:gd name="T18" fmla="*/ 6 w 6"/>
                <a:gd name="T19" fmla="*/ 2 h 5"/>
                <a:gd name="T20" fmla="*/ 6 w 6"/>
                <a:gd name="T21" fmla="*/ 2 h 5"/>
                <a:gd name="T22" fmla="*/ 6 w 6"/>
                <a:gd name="T23" fmla="*/ 2 h 5"/>
                <a:gd name="T24" fmla="*/ 5 w 6"/>
                <a:gd name="T25" fmla="*/ 0 h 5"/>
                <a:gd name="T26" fmla="*/ 4 w 6"/>
                <a:gd name="T27" fmla="*/ 0 h 5"/>
                <a:gd name="T28" fmla="*/ 3 w 6"/>
                <a:gd name="T2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5">
                  <a:moveTo>
                    <a:pt x="3" y="0"/>
                  </a:moveTo>
                  <a:cubicBezTo>
                    <a:pt x="3" y="0"/>
                    <a:pt x="3" y="0"/>
                    <a:pt x="2" y="0"/>
                  </a:cubicBezTo>
                  <a:cubicBezTo>
                    <a:pt x="1" y="0"/>
                    <a:pt x="0" y="1"/>
                    <a:pt x="0" y="3"/>
                  </a:cubicBezTo>
                  <a:cubicBezTo>
                    <a:pt x="0" y="4"/>
                    <a:pt x="2" y="5"/>
                    <a:pt x="3" y="5"/>
                  </a:cubicBezTo>
                  <a:cubicBezTo>
                    <a:pt x="3" y="5"/>
                    <a:pt x="3" y="5"/>
                    <a:pt x="3" y="5"/>
                  </a:cubicBezTo>
                  <a:cubicBezTo>
                    <a:pt x="4" y="5"/>
                    <a:pt x="4" y="5"/>
                    <a:pt x="5" y="5"/>
                  </a:cubicBezTo>
                  <a:cubicBezTo>
                    <a:pt x="5" y="4"/>
                    <a:pt x="5" y="4"/>
                    <a:pt x="5" y="4"/>
                  </a:cubicBezTo>
                  <a:cubicBezTo>
                    <a:pt x="5" y="4"/>
                    <a:pt x="5" y="4"/>
                    <a:pt x="6" y="3"/>
                  </a:cubicBezTo>
                  <a:cubicBezTo>
                    <a:pt x="6" y="3"/>
                    <a:pt x="6" y="3"/>
                    <a:pt x="6" y="3"/>
                  </a:cubicBezTo>
                  <a:cubicBezTo>
                    <a:pt x="6" y="3"/>
                    <a:pt x="6" y="2"/>
                    <a:pt x="6" y="2"/>
                  </a:cubicBezTo>
                  <a:cubicBezTo>
                    <a:pt x="6" y="2"/>
                    <a:pt x="6" y="2"/>
                    <a:pt x="6" y="2"/>
                  </a:cubicBezTo>
                  <a:cubicBezTo>
                    <a:pt x="6" y="2"/>
                    <a:pt x="6" y="2"/>
                    <a:pt x="6" y="2"/>
                  </a:cubicBezTo>
                  <a:cubicBezTo>
                    <a:pt x="5" y="1"/>
                    <a:pt x="5" y="1"/>
                    <a:pt x="5" y="0"/>
                  </a:cubicBezTo>
                  <a:cubicBezTo>
                    <a:pt x="5" y="0"/>
                    <a:pt x="5" y="0"/>
                    <a:pt x="4" y="0"/>
                  </a:cubicBezTo>
                  <a:cubicBezTo>
                    <a:pt x="4"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5" name="Freeform 3240">
              <a:extLst>
                <a:ext uri="{FF2B5EF4-FFF2-40B4-BE49-F238E27FC236}">
                  <a16:creationId xmlns:a16="http://schemas.microsoft.com/office/drawing/2014/main" id="{2ABA8827-A2B4-3B66-8B2F-A8E91C5BA297}"/>
                </a:ext>
              </a:extLst>
            </p:cNvPr>
            <p:cNvSpPr>
              <a:spLocks/>
            </p:cNvSpPr>
            <p:nvPr/>
          </p:nvSpPr>
          <p:spPr bwMode="auto">
            <a:xfrm>
              <a:off x="8790332" y="1558558"/>
              <a:ext cx="41382" cy="38623"/>
            </a:xfrm>
            <a:custGeom>
              <a:avLst/>
              <a:gdLst>
                <a:gd name="T0" fmla="*/ 3 w 6"/>
                <a:gd name="T1" fmla="*/ 0 h 6"/>
                <a:gd name="T2" fmla="*/ 2 w 6"/>
                <a:gd name="T3" fmla="*/ 0 h 6"/>
                <a:gd name="T4" fmla="*/ 0 w 6"/>
                <a:gd name="T5" fmla="*/ 3 h 6"/>
                <a:gd name="T6" fmla="*/ 1 w 6"/>
                <a:gd name="T7" fmla="*/ 5 h 6"/>
                <a:gd name="T8" fmla="*/ 1 w 6"/>
                <a:gd name="T9" fmla="*/ 5 h 6"/>
                <a:gd name="T10" fmla="*/ 3 w 6"/>
                <a:gd name="T11" fmla="*/ 6 h 6"/>
                <a:gd name="T12" fmla="*/ 3 w 6"/>
                <a:gd name="T13" fmla="*/ 6 h 6"/>
                <a:gd name="T14" fmla="*/ 4 w 6"/>
                <a:gd name="T15" fmla="*/ 5 h 6"/>
                <a:gd name="T16" fmla="*/ 5 w 6"/>
                <a:gd name="T17" fmla="*/ 5 h 6"/>
                <a:gd name="T18" fmla="*/ 6 w 6"/>
                <a:gd name="T19" fmla="*/ 2 h 6"/>
                <a:gd name="T20" fmla="*/ 4 w 6"/>
                <a:gd name="T21" fmla="*/ 0 h 6"/>
                <a:gd name="T22" fmla="*/ 4 w 6"/>
                <a:gd name="T23" fmla="*/ 0 h 6"/>
                <a:gd name="T24" fmla="*/ 3 w 6"/>
                <a:gd name="T2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6">
                  <a:moveTo>
                    <a:pt x="3" y="0"/>
                  </a:moveTo>
                  <a:cubicBezTo>
                    <a:pt x="3" y="0"/>
                    <a:pt x="3" y="0"/>
                    <a:pt x="2" y="0"/>
                  </a:cubicBezTo>
                  <a:cubicBezTo>
                    <a:pt x="1" y="0"/>
                    <a:pt x="0" y="2"/>
                    <a:pt x="0" y="3"/>
                  </a:cubicBezTo>
                  <a:cubicBezTo>
                    <a:pt x="0" y="4"/>
                    <a:pt x="1" y="5"/>
                    <a:pt x="1" y="5"/>
                  </a:cubicBezTo>
                  <a:cubicBezTo>
                    <a:pt x="1" y="5"/>
                    <a:pt x="1" y="5"/>
                    <a:pt x="1" y="5"/>
                  </a:cubicBezTo>
                  <a:cubicBezTo>
                    <a:pt x="2" y="5"/>
                    <a:pt x="2" y="6"/>
                    <a:pt x="3" y="6"/>
                  </a:cubicBezTo>
                  <a:cubicBezTo>
                    <a:pt x="3" y="6"/>
                    <a:pt x="3" y="6"/>
                    <a:pt x="3" y="6"/>
                  </a:cubicBezTo>
                  <a:cubicBezTo>
                    <a:pt x="4" y="5"/>
                    <a:pt x="4" y="5"/>
                    <a:pt x="4" y="5"/>
                  </a:cubicBezTo>
                  <a:cubicBezTo>
                    <a:pt x="5" y="5"/>
                    <a:pt x="5" y="5"/>
                    <a:pt x="5" y="5"/>
                  </a:cubicBezTo>
                  <a:cubicBezTo>
                    <a:pt x="5" y="4"/>
                    <a:pt x="6" y="3"/>
                    <a:pt x="6" y="2"/>
                  </a:cubicBezTo>
                  <a:cubicBezTo>
                    <a:pt x="5" y="1"/>
                    <a:pt x="5" y="1"/>
                    <a:pt x="4" y="0"/>
                  </a:cubicBezTo>
                  <a:cubicBezTo>
                    <a:pt x="4" y="0"/>
                    <a:pt x="4" y="0"/>
                    <a:pt x="4" y="0"/>
                  </a:cubicBezTo>
                  <a:cubicBezTo>
                    <a:pt x="3"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6" name="Freeform 3241">
              <a:extLst>
                <a:ext uri="{FF2B5EF4-FFF2-40B4-BE49-F238E27FC236}">
                  <a16:creationId xmlns:a16="http://schemas.microsoft.com/office/drawing/2014/main" id="{61078998-0CB0-E71F-1AE3-71B3B2C3141B}"/>
                </a:ext>
              </a:extLst>
            </p:cNvPr>
            <p:cNvSpPr>
              <a:spLocks/>
            </p:cNvSpPr>
            <p:nvPr/>
          </p:nvSpPr>
          <p:spPr bwMode="auto">
            <a:xfrm>
              <a:off x="9681427" y="2835887"/>
              <a:ext cx="33106" cy="41382"/>
            </a:xfrm>
            <a:custGeom>
              <a:avLst/>
              <a:gdLst>
                <a:gd name="T0" fmla="*/ 2 w 5"/>
                <a:gd name="T1" fmla="*/ 0 h 6"/>
                <a:gd name="T2" fmla="*/ 2 w 5"/>
                <a:gd name="T3" fmla="*/ 0 h 6"/>
                <a:gd name="T4" fmla="*/ 2 w 5"/>
                <a:gd name="T5" fmla="*/ 0 h 6"/>
                <a:gd name="T6" fmla="*/ 2 w 5"/>
                <a:gd name="T7" fmla="*/ 0 h 6"/>
                <a:gd name="T8" fmla="*/ 0 w 5"/>
                <a:gd name="T9" fmla="*/ 1 h 6"/>
                <a:gd name="T10" fmla="*/ 0 w 5"/>
                <a:gd name="T11" fmla="*/ 1 h 6"/>
                <a:gd name="T12" fmla="*/ 0 w 5"/>
                <a:gd name="T13" fmla="*/ 3 h 6"/>
                <a:gd name="T14" fmla="*/ 2 w 5"/>
                <a:gd name="T15" fmla="*/ 6 h 6"/>
                <a:gd name="T16" fmla="*/ 3 w 5"/>
                <a:gd name="T17" fmla="*/ 6 h 6"/>
                <a:gd name="T18" fmla="*/ 5 w 5"/>
                <a:gd name="T19" fmla="*/ 3 h 6"/>
                <a:gd name="T20" fmla="*/ 5 w 5"/>
                <a:gd name="T21" fmla="*/ 3 h 6"/>
                <a:gd name="T22" fmla="*/ 5 w 5"/>
                <a:gd name="T23" fmla="*/ 3 h 6"/>
                <a:gd name="T24" fmla="*/ 5 w 5"/>
                <a:gd name="T25" fmla="*/ 1 h 6"/>
                <a:gd name="T26" fmla="*/ 4 w 5"/>
                <a:gd name="T27" fmla="*/ 1 h 6"/>
                <a:gd name="T28" fmla="*/ 2 w 5"/>
                <a:gd name="T2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6">
                  <a:moveTo>
                    <a:pt x="2" y="0"/>
                  </a:moveTo>
                  <a:cubicBezTo>
                    <a:pt x="2" y="0"/>
                    <a:pt x="2" y="0"/>
                    <a:pt x="2" y="0"/>
                  </a:cubicBezTo>
                  <a:cubicBezTo>
                    <a:pt x="2" y="0"/>
                    <a:pt x="2" y="0"/>
                    <a:pt x="2" y="0"/>
                  </a:cubicBezTo>
                  <a:cubicBezTo>
                    <a:pt x="2" y="0"/>
                    <a:pt x="2" y="0"/>
                    <a:pt x="2" y="0"/>
                  </a:cubicBezTo>
                  <a:cubicBezTo>
                    <a:pt x="1" y="1"/>
                    <a:pt x="1" y="1"/>
                    <a:pt x="0" y="1"/>
                  </a:cubicBezTo>
                  <a:cubicBezTo>
                    <a:pt x="0" y="1"/>
                    <a:pt x="0" y="1"/>
                    <a:pt x="0" y="1"/>
                  </a:cubicBezTo>
                  <a:cubicBezTo>
                    <a:pt x="0" y="2"/>
                    <a:pt x="0" y="3"/>
                    <a:pt x="0" y="3"/>
                  </a:cubicBezTo>
                  <a:cubicBezTo>
                    <a:pt x="0" y="5"/>
                    <a:pt x="1" y="6"/>
                    <a:pt x="2" y="6"/>
                  </a:cubicBezTo>
                  <a:cubicBezTo>
                    <a:pt x="3" y="6"/>
                    <a:pt x="3" y="6"/>
                    <a:pt x="3" y="6"/>
                  </a:cubicBezTo>
                  <a:cubicBezTo>
                    <a:pt x="4" y="5"/>
                    <a:pt x="5" y="4"/>
                    <a:pt x="5" y="3"/>
                  </a:cubicBezTo>
                  <a:cubicBezTo>
                    <a:pt x="5" y="3"/>
                    <a:pt x="5" y="3"/>
                    <a:pt x="5" y="3"/>
                  </a:cubicBezTo>
                  <a:cubicBezTo>
                    <a:pt x="5" y="3"/>
                    <a:pt x="5" y="3"/>
                    <a:pt x="5" y="3"/>
                  </a:cubicBezTo>
                  <a:cubicBezTo>
                    <a:pt x="5" y="2"/>
                    <a:pt x="5" y="2"/>
                    <a:pt x="5" y="1"/>
                  </a:cubicBezTo>
                  <a:cubicBezTo>
                    <a:pt x="4" y="1"/>
                    <a:pt x="4" y="1"/>
                    <a:pt x="4" y="1"/>
                  </a:cubicBezTo>
                  <a:cubicBezTo>
                    <a:pt x="4" y="1"/>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7" name="Freeform 3242">
              <a:extLst>
                <a:ext uri="{FF2B5EF4-FFF2-40B4-BE49-F238E27FC236}">
                  <a16:creationId xmlns:a16="http://schemas.microsoft.com/office/drawing/2014/main" id="{E2E5E71F-9DA3-98CB-BBAA-63D0AC95026A}"/>
                </a:ext>
              </a:extLst>
            </p:cNvPr>
            <p:cNvSpPr>
              <a:spLocks/>
            </p:cNvSpPr>
            <p:nvPr/>
          </p:nvSpPr>
          <p:spPr bwMode="auto">
            <a:xfrm>
              <a:off x="10147666" y="2830370"/>
              <a:ext cx="33106" cy="38623"/>
            </a:xfrm>
            <a:custGeom>
              <a:avLst/>
              <a:gdLst>
                <a:gd name="T0" fmla="*/ 2 w 5"/>
                <a:gd name="T1" fmla="*/ 0 h 6"/>
                <a:gd name="T2" fmla="*/ 2 w 5"/>
                <a:gd name="T3" fmla="*/ 0 h 6"/>
                <a:gd name="T4" fmla="*/ 2 w 5"/>
                <a:gd name="T5" fmla="*/ 0 h 6"/>
                <a:gd name="T6" fmla="*/ 2 w 5"/>
                <a:gd name="T7" fmla="*/ 0 h 6"/>
                <a:gd name="T8" fmla="*/ 0 w 5"/>
                <a:gd name="T9" fmla="*/ 2 h 6"/>
                <a:gd name="T10" fmla="*/ 0 w 5"/>
                <a:gd name="T11" fmla="*/ 2 h 6"/>
                <a:gd name="T12" fmla="*/ 0 w 5"/>
                <a:gd name="T13" fmla="*/ 3 h 6"/>
                <a:gd name="T14" fmla="*/ 0 w 5"/>
                <a:gd name="T15" fmla="*/ 3 h 6"/>
                <a:gd name="T16" fmla="*/ 0 w 5"/>
                <a:gd name="T17" fmla="*/ 3 h 6"/>
                <a:gd name="T18" fmla="*/ 2 w 5"/>
                <a:gd name="T19" fmla="*/ 6 h 6"/>
                <a:gd name="T20" fmla="*/ 3 w 5"/>
                <a:gd name="T21" fmla="*/ 6 h 6"/>
                <a:gd name="T22" fmla="*/ 5 w 5"/>
                <a:gd name="T23" fmla="*/ 2 h 6"/>
                <a:gd name="T24" fmla="*/ 4 w 5"/>
                <a:gd name="T25" fmla="*/ 1 h 6"/>
                <a:gd name="T26" fmla="*/ 3 w 5"/>
                <a:gd name="T27" fmla="*/ 0 h 6"/>
                <a:gd name="T28" fmla="*/ 2 w 5"/>
                <a:gd name="T2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6">
                  <a:moveTo>
                    <a:pt x="2" y="0"/>
                  </a:moveTo>
                  <a:cubicBezTo>
                    <a:pt x="2" y="0"/>
                    <a:pt x="2" y="0"/>
                    <a:pt x="2" y="0"/>
                  </a:cubicBezTo>
                  <a:cubicBezTo>
                    <a:pt x="2" y="0"/>
                    <a:pt x="2" y="0"/>
                    <a:pt x="2" y="0"/>
                  </a:cubicBezTo>
                  <a:cubicBezTo>
                    <a:pt x="2" y="0"/>
                    <a:pt x="2" y="0"/>
                    <a:pt x="2" y="0"/>
                  </a:cubicBezTo>
                  <a:cubicBezTo>
                    <a:pt x="1" y="0"/>
                    <a:pt x="0" y="1"/>
                    <a:pt x="0" y="2"/>
                  </a:cubicBezTo>
                  <a:cubicBezTo>
                    <a:pt x="0" y="2"/>
                    <a:pt x="0" y="2"/>
                    <a:pt x="0" y="2"/>
                  </a:cubicBezTo>
                  <a:cubicBezTo>
                    <a:pt x="0" y="2"/>
                    <a:pt x="0" y="3"/>
                    <a:pt x="0" y="3"/>
                  </a:cubicBezTo>
                  <a:cubicBezTo>
                    <a:pt x="0" y="3"/>
                    <a:pt x="0" y="3"/>
                    <a:pt x="0" y="3"/>
                  </a:cubicBezTo>
                  <a:cubicBezTo>
                    <a:pt x="0" y="3"/>
                    <a:pt x="0" y="3"/>
                    <a:pt x="0" y="3"/>
                  </a:cubicBezTo>
                  <a:cubicBezTo>
                    <a:pt x="0" y="5"/>
                    <a:pt x="1" y="6"/>
                    <a:pt x="2" y="6"/>
                  </a:cubicBezTo>
                  <a:cubicBezTo>
                    <a:pt x="2" y="6"/>
                    <a:pt x="3" y="6"/>
                    <a:pt x="3" y="6"/>
                  </a:cubicBezTo>
                  <a:cubicBezTo>
                    <a:pt x="4" y="5"/>
                    <a:pt x="5" y="4"/>
                    <a:pt x="5" y="2"/>
                  </a:cubicBezTo>
                  <a:cubicBezTo>
                    <a:pt x="5" y="2"/>
                    <a:pt x="4" y="1"/>
                    <a:pt x="4" y="1"/>
                  </a:cubicBezTo>
                  <a:cubicBezTo>
                    <a:pt x="4" y="1"/>
                    <a:pt x="4" y="0"/>
                    <a:pt x="3" y="0"/>
                  </a:cubicBezTo>
                  <a:cubicBezTo>
                    <a:pt x="3" y="0"/>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8" name="Freeform 3243">
              <a:extLst>
                <a:ext uri="{FF2B5EF4-FFF2-40B4-BE49-F238E27FC236}">
                  <a16:creationId xmlns:a16="http://schemas.microsoft.com/office/drawing/2014/main" id="{6EE155B5-59B3-FFA6-B3A3-825967C674A0}"/>
                </a:ext>
              </a:extLst>
            </p:cNvPr>
            <p:cNvSpPr>
              <a:spLocks/>
            </p:cNvSpPr>
            <p:nvPr/>
          </p:nvSpPr>
          <p:spPr bwMode="auto">
            <a:xfrm>
              <a:off x="9085524" y="1073007"/>
              <a:ext cx="38623" cy="41382"/>
            </a:xfrm>
            <a:custGeom>
              <a:avLst/>
              <a:gdLst>
                <a:gd name="T0" fmla="*/ 3 w 6"/>
                <a:gd name="T1" fmla="*/ 0 h 6"/>
                <a:gd name="T2" fmla="*/ 2 w 6"/>
                <a:gd name="T3" fmla="*/ 0 h 6"/>
                <a:gd name="T4" fmla="*/ 2 w 6"/>
                <a:gd name="T5" fmla="*/ 0 h 6"/>
                <a:gd name="T6" fmla="*/ 2 w 6"/>
                <a:gd name="T7" fmla="*/ 0 h 6"/>
                <a:gd name="T8" fmla="*/ 1 w 6"/>
                <a:gd name="T9" fmla="*/ 1 h 6"/>
                <a:gd name="T10" fmla="*/ 1 w 6"/>
                <a:gd name="T11" fmla="*/ 1 h 6"/>
                <a:gd name="T12" fmla="*/ 0 w 6"/>
                <a:gd name="T13" fmla="*/ 3 h 6"/>
                <a:gd name="T14" fmla="*/ 0 w 6"/>
                <a:gd name="T15" fmla="*/ 5 h 6"/>
                <a:gd name="T16" fmla="*/ 1 w 6"/>
                <a:gd name="T17" fmla="*/ 5 h 6"/>
                <a:gd name="T18" fmla="*/ 2 w 6"/>
                <a:gd name="T19" fmla="*/ 6 h 6"/>
                <a:gd name="T20" fmla="*/ 2 w 6"/>
                <a:gd name="T21" fmla="*/ 6 h 6"/>
                <a:gd name="T22" fmla="*/ 3 w 6"/>
                <a:gd name="T23" fmla="*/ 6 h 6"/>
                <a:gd name="T24" fmla="*/ 3 w 6"/>
                <a:gd name="T25" fmla="*/ 6 h 6"/>
                <a:gd name="T26" fmla="*/ 5 w 6"/>
                <a:gd name="T27" fmla="*/ 2 h 6"/>
                <a:gd name="T28" fmla="*/ 5 w 6"/>
                <a:gd name="T29" fmla="*/ 2 h 6"/>
                <a:gd name="T30" fmla="*/ 5 w 6"/>
                <a:gd name="T31" fmla="*/ 2 h 6"/>
                <a:gd name="T32" fmla="*/ 3 w 6"/>
                <a:gd name="T3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 h="6">
                  <a:moveTo>
                    <a:pt x="3" y="0"/>
                  </a:moveTo>
                  <a:cubicBezTo>
                    <a:pt x="2" y="0"/>
                    <a:pt x="2" y="0"/>
                    <a:pt x="2" y="0"/>
                  </a:cubicBezTo>
                  <a:cubicBezTo>
                    <a:pt x="2" y="0"/>
                    <a:pt x="2" y="0"/>
                    <a:pt x="2" y="0"/>
                  </a:cubicBezTo>
                  <a:cubicBezTo>
                    <a:pt x="2" y="0"/>
                    <a:pt x="2" y="0"/>
                    <a:pt x="2" y="0"/>
                  </a:cubicBezTo>
                  <a:cubicBezTo>
                    <a:pt x="1" y="0"/>
                    <a:pt x="1" y="1"/>
                    <a:pt x="1" y="1"/>
                  </a:cubicBezTo>
                  <a:cubicBezTo>
                    <a:pt x="1" y="1"/>
                    <a:pt x="1" y="1"/>
                    <a:pt x="1" y="1"/>
                  </a:cubicBezTo>
                  <a:cubicBezTo>
                    <a:pt x="0" y="2"/>
                    <a:pt x="0" y="2"/>
                    <a:pt x="0" y="3"/>
                  </a:cubicBezTo>
                  <a:cubicBezTo>
                    <a:pt x="0" y="4"/>
                    <a:pt x="0" y="4"/>
                    <a:pt x="0" y="5"/>
                  </a:cubicBezTo>
                  <a:cubicBezTo>
                    <a:pt x="0" y="5"/>
                    <a:pt x="1" y="5"/>
                    <a:pt x="1" y="5"/>
                  </a:cubicBezTo>
                  <a:cubicBezTo>
                    <a:pt x="1" y="5"/>
                    <a:pt x="1" y="5"/>
                    <a:pt x="2" y="6"/>
                  </a:cubicBezTo>
                  <a:cubicBezTo>
                    <a:pt x="2" y="6"/>
                    <a:pt x="2" y="6"/>
                    <a:pt x="2" y="6"/>
                  </a:cubicBezTo>
                  <a:cubicBezTo>
                    <a:pt x="2" y="6"/>
                    <a:pt x="2" y="6"/>
                    <a:pt x="3" y="6"/>
                  </a:cubicBezTo>
                  <a:cubicBezTo>
                    <a:pt x="3" y="6"/>
                    <a:pt x="3" y="6"/>
                    <a:pt x="3" y="6"/>
                  </a:cubicBezTo>
                  <a:cubicBezTo>
                    <a:pt x="5" y="5"/>
                    <a:pt x="6" y="4"/>
                    <a:pt x="5" y="2"/>
                  </a:cubicBezTo>
                  <a:cubicBezTo>
                    <a:pt x="5" y="2"/>
                    <a:pt x="5" y="2"/>
                    <a:pt x="5" y="2"/>
                  </a:cubicBezTo>
                  <a:cubicBezTo>
                    <a:pt x="5" y="2"/>
                    <a:pt x="5" y="2"/>
                    <a:pt x="5" y="2"/>
                  </a:cubicBezTo>
                  <a:cubicBezTo>
                    <a:pt x="5" y="1"/>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9" name="Freeform 3244">
              <a:extLst>
                <a:ext uri="{FF2B5EF4-FFF2-40B4-BE49-F238E27FC236}">
                  <a16:creationId xmlns:a16="http://schemas.microsoft.com/office/drawing/2014/main" id="{13C3E284-34EA-2D6E-BF50-0A7E5356199F}"/>
                </a:ext>
              </a:extLst>
            </p:cNvPr>
            <p:cNvSpPr>
              <a:spLocks/>
            </p:cNvSpPr>
            <p:nvPr/>
          </p:nvSpPr>
          <p:spPr bwMode="auto">
            <a:xfrm>
              <a:off x="9019313" y="1362683"/>
              <a:ext cx="27588" cy="24829"/>
            </a:xfrm>
            <a:custGeom>
              <a:avLst/>
              <a:gdLst>
                <a:gd name="T0" fmla="*/ 2 w 4"/>
                <a:gd name="T1" fmla="*/ 0 h 4"/>
                <a:gd name="T2" fmla="*/ 2 w 4"/>
                <a:gd name="T3" fmla="*/ 0 h 4"/>
                <a:gd name="T4" fmla="*/ 1 w 4"/>
                <a:gd name="T5" fmla="*/ 0 h 4"/>
                <a:gd name="T6" fmla="*/ 1 w 4"/>
                <a:gd name="T7" fmla="*/ 1 h 4"/>
                <a:gd name="T8" fmla="*/ 0 w 4"/>
                <a:gd name="T9" fmla="*/ 1 h 4"/>
                <a:gd name="T10" fmla="*/ 0 w 4"/>
                <a:gd name="T11" fmla="*/ 2 h 4"/>
                <a:gd name="T12" fmla="*/ 0 w 4"/>
                <a:gd name="T13" fmla="*/ 2 h 4"/>
                <a:gd name="T14" fmla="*/ 2 w 4"/>
                <a:gd name="T15" fmla="*/ 4 h 4"/>
                <a:gd name="T16" fmla="*/ 2 w 4"/>
                <a:gd name="T17" fmla="*/ 4 h 4"/>
                <a:gd name="T18" fmla="*/ 3 w 4"/>
                <a:gd name="T19" fmla="*/ 4 h 4"/>
                <a:gd name="T20" fmla="*/ 3 w 4"/>
                <a:gd name="T21" fmla="*/ 4 h 4"/>
                <a:gd name="T22" fmla="*/ 3 w 4"/>
                <a:gd name="T23" fmla="*/ 3 h 4"/>
                <a:gd name="T24" fmla="*/ 3 w 4"/>
                <a:gd name="T25" fmla="*/ 3 h 4"/>
                <a:gd name="T26" fmla="*/ 4 w 4"/>
                <a:gd name="T27" fmla="*/ 1 h 4"/>
                <a:gd name="T28" fmla="*/ 3 w 4"/>
                <a:gd name="T29" fmla="*/ 0 h 4"/>
                <a:gd name="T30" fmla="*/ 3 w 4"/>
                <a:gd name="T31" fmla="*/ 0 h 4"/>
                <a:gd name="T32" fmla="*/ 3 w 4"/>
                <a:gd name="T33" fmla="*/ 0 h 4"/>
                <a:gd name="T34" fmla="*/ 2 w 4"/>
                <a:gd name="T35" fmla="*/ 0 h 4"/>
                <a:gd name="T36" fmla="*/ 2 w 4"/>
                <a:gd name="T3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 h="4">
                  <a:moveTo>
                    <a:pt x="2" y="0"/>
                  </a:moveTo>
                  <a:cubicBezTo>
                    <a:pt x="2" y="0"/>
                    <a:pt x="2" y="0"/>
                    <a:pt x="2" y="0"/>
                  </a:cubicBezTo>
                  <a:cubicBezTo>
                    <a:pt x="1" y="0"/>
                    <a:pt x="1" y="0"/>
                    <a:pt x="1" y="0"/>
                  </a:cubicBezTo>
                  <a:cubicBezTo>
                    <a:pt x="1" y="0"/>
                    <a:pt x="1" y="1"/>
                    <a:pt x="1" y="1"/>
                  </a:cubicBezTo>
                  <a:cubicBezTo>
                    <a:pt x="0" y="1"/>
                    <a:pt x="0" y="1"/>
                    <a:pt x="0" y="1"/>
                  </a:cubicBezTo>
                  <a:cubicBezTo>
                    <a:pt x="0" y="1"/>
                    <a:pt x="0" y="2"/>
                    <a:pt x="0" y="2"/>
                  </a:cubicBezTo>
                  <a:cubicBezTo>
                    <a:pt x="0" y="2"/>
                    <a:pt x="0" y="2"/>
                    <a:pt x="0" y="2"/>
                  </a:cubicBezTo>
                  <a:cubicBezTo>
                    <a:pt x="0" y="3"/>
                    <a:pt x="1" y="4"/>
                    <a:pt x="2" y="4"/>
                  </a:cubicBezTo>
                  <a:cubicBezTo>
                    <a:pt x="2" y="4"/>
                    <a:pt x="2" y="4"/>
                    <a:pt x="2" y="4"/>
                  </a:cubicBezTo>
                  <a:cubicBezTo>
                    <a:pt x="2" y="4"/>
                    <a:pt x="3" y="4"/>
                    <a:pt x="3" y="4"/>
                  </a:cubicBezTo>
                  <a:cubicBezTo>
                    <a:pt x="3" y="4"/>
                    <a:pt x="3" y="4"/>
                    <a:pt x="3" y="4"/>
                  </a:cubicBezTo>
                  <a:cubicBezTo>
                    <a:pt x="3" y="4"/>
                    <a:pt x="3" y="3"/>
                    <a:pt x="3" y="3"/>
                  </a:cubicBezTo>
                  <a:cubicBezTo>
                    <a:pt x="3" y="3"/>
                    <a:pt x="3" y="3"/>
                    <a:pt x="3" y="3"/>
                  </a:cubicBezTo>
                  <a:cubicBezTo>
                    <a:pt x="4" y="3"/>
                    <a:pt x="4" y="2"/>
                    <a:pt x="4" y="1"/>
                  </a:cubicBezTo>
                  <a:cubicBezTo>
                    <a:pt x="4" y="1"/>
                    <a:pt x="4" y="1"/>
                    <a:pt x="3" y="0"/>
                  </a:cubicBezTo>
                  <a:cubicBezTo>
                    <a:pt x="3" y="0"/>
                    <a:pt x="3" y="0"/>
                    <a:pt x="3" y="0"/>
                  </a:cubicBezTo>
                  <a:cubicBezTo>
                    <a:pt x="3" y="0"/>
                    <a:pt x="3" y="0"/>
                    <a:pt x="3" y="0"/>
                  </a:cubicBezTo>
                  <a:cubicBezTo>
                    <a:pt x="3" y="0"/>
                    <a:pt x="2"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60" name="Freeform 3245">
              <a:extLst>
                <a:ext uri="{FF2B5EF4-FFF2-40B4-BE49-F238E27FC236}">
                  <a16:creationId xmlns:a16="http://schemas.microsoft.com/office/drawing/2014/main" id="{54C4DA10-044A-7A27-6A11-FC99B002BF36}"/>
                </a:ext>
              </a:extLst>
            </p:cNvPr>
            <p:cNvSpPr>
              <a:spLocks/>
            </p:cNvSpPr>
            <p:nvPr/>
          </p:nvSpPr>
          <p:spPr bwMode="auto">
            <a:xfrm>
              <a:off x="9019313" y="824715"/>
              <a:ext cx="27588" cy="27588"/>
            </a:xfrm>
            <a:custGeom>
              <a:avLst/>
              <a:gdLst>
                <a:gd name="T0" fmla="*/ 2 w 4"/>
                <a:gd name="T1" fmla="*/ 0 h 4"/>
                <a:gd name="T2" fmla="*/ 1 w 4"/>
                <a:gd name="T3" fmla="*/ 0 h 4"/>
                <a:gd name="T4" fmla="*/ 0 w 4"/>
                <a:gd name="T5" fmla="*/ 1 h 4"/>
                <a:gd name="T6" fmla="*/ 0 w 4"/>
                <a:gd name="T7" fmla="*/ 2 h 4"/>
                <a:gd name="T8" fmla="*/ 0 w 4"/>
                <a:gd name="T9" fmla="*/ 2 h 4"/>
                <a:gd name="T10" fmla="*/ 0 w 4"/>
                <a:gd name="T11" fmla="*/ 2 h 4"/>
                <a:gd name="T12" fmla="*/ 0 w 4"/>
                <a:gd name="T13" fmla="*/ 3 h 4"/>
                <a:gd name="T14" fmla="*/ 1 w 4"/>
                <a:gd name="T15" fmla="*/ 4 h 4"/>
                <a:gd name="T16" fmla="*/ 1 w 4"/>
                <a:gd name="T17" fmla="*/ 4 h 4"/>
                <a:gd name="T18" fmla="*/ 1 w 4"/>
                <a:gd name="T19" fmla="*/ 4 h 4"/>
                <a:gd name="T20" fmla="*/ 2 w 4"/>
                <a:gd name="T21" fmla="*/ 4 h 4"/>
                <a:gd name="T22" fmla="*/ 2 w 4"/>
                <a:gd name="T23" fmla="*/ 4 h 4"/>
                <a:gd name="T24" fmla="*/ 2 w 4"/>
                <a:gd name="T25" fmla="*/ 4 h 4"/>
                <a:gd name="T26" fmla="*/ 2 w 4"/>
                <a:gd name="T27" fmla="*/ 4 h 4"/>
                <a:gd name="T28" fmla="*/ 3 w 4"/>
                <a:gd name="T29" fmla="*/ 4 h 4"/>
                <a:gd name="T30" fmla="*/ 4 w 4"/>
                <a:gd name="T31" fmla="*/ 3 h 4"/>
                <a:gd name="T32" fmla="*/ 4 w 4"/>
                <a:gd name="T33" fmla="*/ 3 h 4"/>
                <a:gd name="T34" fmla="*/ 4 w 4"/>
                <a:gd name="T35" fmla="*/ 2 h 4"/>
                <a:gd name="T36" fmla="*/ 4 w 4"/>
                <a:gd name="T37" fmla="*/ 2 h 4"/>
                <a:gd name="T38" fmla="*/ 3 w 4"/>
                <a:gd name="T39" fmla="*/ 1 h 4"/>
                <a:gd name="T40" fmla="*/ 3 w 4"/>
                <a:gd name="T41" fmla="*/ 1 h 4"/>
                <a:gd name="T42" fmla="*/ 3 w 4"/>
                <a:gd name="T43" fmla="*/ 1 h 4"/>
                <a:gd name="T44" fmla="*/ 2 w 4"/>
                <a:gd name="T45" fmla="*/ 1 h 4"/>
                <a:gd name="T46" fmla="*/ 2 w 4"/>
                <a:gd name="T47" fmla="*/ 0 h 4"/>
                <a:gd name="T48" fmla="*/ 2 w 4"/>
                <a:gd name="T4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 h="4">
                  <a:moveTo>
                    <a:pt x="2" y="0"/>
                  </a:moveTo>
                  <a:cubicBezTo>
                    <a:pt x="2" y="0"/>
                    <a:pt x="2" y="0"/>
                    <a:pt x="1" y="0"/>
                  </a:cubicBezTo>
                  <a:cubicBezTo>
                    <a:pt x="1" y="1"/>
                    <a:pt x="0" y="1"/>
                    <a:pt x="0" y="1"/>
                  </a:cubicBezTo>
                  <a:cubicBezTo>
                    <a:pt x="0" y="1"/>
                    <a:pt x="0" y="2"/>
                    <a:pt x="0" y="2"/>
                  </a:cubicBezTo>
                  <a:cubicBezTo>
                    <a:pt x="0" y="2"/>
                    <a:pt x="0" y="2"/>
                    <a:pt x="0" y="2"/>
                  </a:cubicBezTo>
                  <a:cubicBezTo>
                    <a:pt x="0" y="2"/>
                    <a:pt x="0" y="2"/>
                    <a:pt x="0" y="2"/>
                  </a:cubicBezTo>
                  <a:cubicBezTo>
                    <a:pt x="0" y="2"/>
                    <a:pt x="0" y="3"/>
                    <a:pt x="0" y="3"/>
                  </a:cubicBezTo>
                  <a:cubicBezTo>
                    <a:pt x="0" y="3"/>
                    <a:pt x="0" y="4"/>
                    <a:pt x="1" y="4"/>
                  </a:cubicBezTo>
                  <a:cubicBezTo>
                    <a:pt x="1" y="4"/>
                    <a:pt x="1" y="4"/>
                    <a:pt x="1" y="4"/>
                  </a:cubicBezTo>
                  <a:cubicBezTo>
                    <a:pt x="1" y="4"/>
                    <a:pt x="1" y="4"/>
                    <a:pt x="1" y="4"/>
                  </a:cubicBezTo>
                  <a:cubicBezTo>
                    <a:pt x="1" y="4"/>
                    <a:pt x="1" y="4"/>
                    <a:pt x="2" y="4"/>
                  </a:cubicBezTo>
                  <a:cubicBezTo>
                    <a:pt x="2" y="4"/>
                    <a:pt x="2" y="4"/>
                    <a:pt x="2" y="4"/>
                  </a:cubicBezTo>
                  <a:cubicBezTo>
                    <a:pt x="2" y="4"/>
                    <a:pt x="2" y="4"/>
                    <a:pt x="2" y="4"/>
                  </a:cubicBezTo>
                  <a:cubicBezTo>
                    <a:pt x="2" y="4"/>
                    <a:pt x="2" y="4"/>
                    <a:pt x="2" y="4"/>
                  </a:cubicBezTo>
                  <a:cubicBezTo>
                    <a:pt x="2" y="4"/>
                    <a:pt x="2" y="4"/>
                    <a:pt x="3" y="4"/>
                  </a:cubicBezTo>
                  <a:cubicBezTo>
                    <a:pt x="3" y="4"/>
                    <a:pt x="4" y="4"/>
                    <a:pt x="4" y="3"/>
                  </a:cubicBezTo>
                  <a:cubicBezTo>
                    <a:pt x="4" y="3"/>
                    <a:pt x="4" y="3"/>
                    <a:pt x="4" y="3"/>
                  </a:cubicBezTo>
                  <a:cubicBezTo>
                    <a:pt x="4" y="2"/>
                    <a:pt x="4" y="2"/>
                    <a:pt x="4" y="2"/>
                  </a:cubicBezTo>
                  <a:cubicBezTo>
                    <a:pt x="4" y="2"/>
                    <a:pt x="4" y="2"/>
                    <a:pt x="4" y="2"/>
                  </a:cubicBezTo>
                  <a:cubicBezTo>
                    <a:pt x="4" y="1"/>
                    <a:pt x="3" y="1"/>
                    <a:pt x="3" y="1"/>
                  </a:cubicBezTo>
                  <a:cubicBezTo>
                    <a:pt x="3" y="1"/>
                    <a:pt x="3" y="1"/>
                    <a:pt x="3" y="1"/>
                  </a:cubicBezTo>
                  <a:cubicBezTo>
                    <a:pt x="3" y="1"/>
                    <a:pt x="3" y="1"/>
                    <a:pt x="3" y="1"/>
                  </a:cubicBezTo>
                  <a:cubicBezTo>
                    <a:pt x="2" y="1"/>
                    <a:pt x="2" y="1"/>
                    <a:pt x="2" y="1"/>
                  </a:cubicBezTo>
                  <a:cubicBezTo>
                    <a:pt x="2" y="0"/>
                    <a:pt x="2"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61" name="Freeform 3246">
              <a:extLst>
                <a:ext uri="{FF2B5EF4-FFF2-40B4-BE49-F238E27FC236}">
                  <a16:creationId xmlns:a16="http://schemas.microsoft.com/office/drawing/2014/main" id="{267A12B2-C56E-9CE6-6158-9D6053273F36}"/>
                </a:ext>
              </a:extLst>
            </p:cNvPr>
            <p:cNvSpPr>
              <a:spLocks/>
            </p:cNvSpPr>
            <p:nvPr/>
          </p:nvSpPr>
          <p:spPr bwMode="auto">
            <a:xfrm>
              <a:off x="9355888" y="904720"/>
              <a:ext cx="24829" cy="24829"/>
            </a:xfrm>
            <a:custGeom>
              <a:avLst/>
              <a:gdLst>
                <a:gd name="T0" fmla="*/ 2 w 4"/>
                <a:gd name="T1" fmla="*/ 0 h 4"/>
                <a:gd name="T2" fmla="*/ 1 w 4"/>
                <a:gd name="T3" fmla="*/ 0 h 4"/>
                <a:gd name="T4" fmla="*/ 0 w 4"/>
                <a:gd name="T5" fmla="*/ 1 h 4"/>
                <a:gd name="T6" fmla="*/ 0 w 4"/>
                <a:gd name="T7" fmla="*/ 2 h 4"/>
                <a:gd name="T8" fmla="*/ 0 w 4"/>
                <a:gd name="T9" fmla="*/ 2 h 4"/>
                <a:gd name="T10" fmla="*/ 0 w 4"/>
                <a:gd name="T11" fmla="*/ 3 h 4"/>
                <a:gd name="T12" fmla="*/ 1 w 4"/>
                <a:gd name="T13" fmla="*/ 3 h 4"/>
                <a:gd name="T14" fmla="*/ 2 w 4"/>
                <a:gd name="T15" fmla="*/ 4 h 4"/>
                <a:gd name="T16" fmla="*/ 2 w 4"/>
                <a:gd name="T17" fmla="*/ 4 h 4"/>
                <a:gd name="T18" fmla="*/ 4 w 4"/>
                <a:gd name="T19" fmla="*/ 1 h 4"/>
                <a:gd name="T20" fmla="*/ 2 w 4"/>
                <a:gd name="T2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4">
                  <a:moveTo>
                    <a:pt x="2" y="0"/>
                  </a:moveTo>
                  <a:cubicBezTo>
                    <a:pt x="2" y="0"/>
                    <a:pt x="1" y="0"/>
                    <a:pt x="1" y="0"/>
                  </a:cubicBezTo>
                  <a:cubicBezTo>
                    <a:pt x="1" y="0"/>
                    <a:pt x="0" y="1"/>
                    <a:pt x="0" y="1"/>
                  </a:cubicBezTo>
                  <a:cubicBezTo>
                    <a:pt x="0" y="1"/>
                    <a:pt x="0" y="1"/>
                    <a:pt x="0" y="2"/>
                  </a:cubicBezTo>
                  <a:cubicBezTo>
                    <a:pt x="0" y="2"/>
                    <a:pt x="0" y="2"/>
                    <a:pt x="0" y="2"/>
                  </a:cubicBezTo>
                  <a:cubicBezTo>
                    <a:pt x="0" y="3"/>
                    <a:pt x="0" y="3"/>
                    <a:pt x="0" y="3"/>
                  </a:cubicBezTo>
                  <a:cubicBezTo>
                    <a:pt x="0" y="3"/>
                    <a:pt x="1" y="3"/>
                    <a:pt x="1" y="3"/>
                  </a:cubicBezTo>
                  <a:cubicBezTo>
                    <a:pt x="1" y="4"/>
                    <a:pt x="1" y="4"/>
                    <a:pt x="2" y="4"/>
                  </a:cubicBezTo>
                  <a:cubicBezTo>
                    <a:pt x="2" y="4"/>
                    <a:pt x="2" y="4"/>
                    <a:pt x="2" y="4"/>
                  </a:cubicBezTo>
                  <a:cubicBezTo>
                    <a:pt x="3" y="4"/>
                    <a:pt x="4" y="3"/>
                    <a:pt x="4" y="1"/>
                  </a:cubicBezTo>
                  <a:cubicBezTo>
                    <a:pt x="3" y="1"/>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62" name="Freeform 3247">
              <a:extLst>
                <a:ext uri="{FF2B5EF4-FFF2-40B4-BE49-F238E27FC236}">
                  <a16:creationId xmlns:a16="http://schemas.microsoft.com/office/drawing/2014/main" id="{B07AF3EF-E57E-6A60-87F5-0B940C58C5F5}"/>
                </a:ext>
              </a:extLst>
            </p:cNvPr>
            <p:cNvSpPr>
              <a:spLocks/>
            </p:cNvSpPr>
            <p:nvPr/>
          </p:nvSpPr>
          <p:spPr bwMode="auto">
            <a:xfrm>
              <a:off x="9648322" y="452275"/>
              <a:ext cx="27588" cy="24829"/>
            </a:xfrm>
            <a:custGeom>
              <a:avLst/>
              <a:gdLst>
                <a:gd name="T0" fmla="*/ 2 w 4"/>
                <a:gd name="T1" fmla="*/ 0 h 4"/>
                <a:gd name="T2" fmla="*/ 2 w 4"/>
                <a:gd name="T3" fmla="*/ 0 h 4"/>
                <a:gd name="T4" fmla="*/ 1 w 4"/>
                <a:gd name="T5" fmla="*/ 0 h 4"/>
                <a:gd name="T6" fmla="*/ 0 w 4"/>
                <a:gd name="T7" fmla="*/ 1 h 4"/>
                <a:gd name="T8" fmla="*/ 0 w 4"/>
                <a:gd name="T9" fmla="*/ 1 h 4"/>
                <a:gd name="T10" fmla="*/ 0 w 4"/>
                <a:gd name="T11" fmla="*/ 2 h 4"/>
                <a:gd name="T12" fmla="*/ 0 w 4"/>
                <a:gd name="T13" fmla="*/ 2 h 4"/>
                <a:gd name="T14" fmla="*/ 0 w 4"/>
                <a:gd name="T15" fmla="*/ 3 h 4"/>
                <a:gd name="T16" fmla="*/ 0 w 4"/>
                <a:gd name="T17" fmla="*/ 3 h 4"/>
                <a:gd name="T18" fmla="*/ 2 w 4"/>
                <a:gd name="T19" fmla="*/ 4 h 4"/>
                <a:gd name="T20" fmla="*/ 2 w 4"/>
                <a:gd name="T21" fmla="*/ 4 h 4"/>
                <a:gd name="T22" fmla="*/ 4 w 4"/>
                <a:gd name="T23" fmla="*/ 1 h 4"/>
                <a:gd name="T24" fmla="*/ 2 w 4"/>
                <a:gd name="T25"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4">
                  <a:moveTo>
                    <a:pt x="2" y="0"/>
                  </a:moveTo>
                  <a:cubicBezTo>
                    <a:pt x="2" y="0"/>
                    <a:pt x="2" y="0"/>
                    <a:pt x="2" y="0"/>
                  </a:cubicBezTo>
                  <a:cubicBezTo>
                    <a:pt x="1" y="0"/>
                    <a:pt x="1" y="0"/>
                    <a:pt x="1" y="0"/>
                  </a:cubicBezTo>
                  <a:cubicBezTo>
                    <a:pt x="1" y="0"/>
                    <a:pt x="1" y="1"/>
                    <a:pt x="0" y="1"/>
                  </a:cubicBezTo>
                  <a:cubicBezTo>
                    <a:pt x="0" y="1"/>
                    <a:pt x="0" y="1"/>
                    <a:pt x="0" y="1"/>
                  </a:cubicBezTo>
                  <a:cubicBezTo>
                    <a:pt x="0" y="1"/>
                    <a:pt x="0" y="2"/>
                    <a:pt x="0" y="2"/>
                  </a:cubicBezTo>
                  <a:cubicBezTo>
                    <a:pt x="0" y="2"/>
                    <a:pt x="0" y="2"/>
                    <a:pt x="0" y="2"/>
                  </a:cubicBezTo>
                  <a:cubicBezTo>
                    <a:pt x="0" y="2"/>
                    <a:pt x="0" y="2"/>
                    <a:pt x="0" y="3"/>
                  </a:cubicBezTo>
                  <a:cubicBezTo>
                    <a:pt x="0" y="3"/>
                    <a:pt x="0" y="3"/>
                    <a:pt x="0" y="3"/>
                  </a:cubicBezTo>
                  <a:cubicBezTo>
                    <a:pt x="1" y="3"/>
                    <a:pt x="1" y="4"/>
                    <a:pt x="2" y="4"/>
                  </a:cubicBezTo>
                  <a:cubicBezTo>
                    <a:pt x="2" y="4"/>
                    <a:pt x="2" y="4"/>
                    <a:pt x="2" y="4"/>
                  </a:cubicBezTo>
                  <a:cubicBezTo>
                    <a:pt x="3" y="4"/>
                    <a:pt x="4" y="3"/>
                    <a:pt x="4" y="1"/>
                  </a:cubicBezTo>
                  <a:cubicBezTo>
                    <a:pt x="4" y="1"/>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63" name="Freeform 3248">
              <a:extLst>
                <a:ext uri="{FF2B5EF4-FFF2-40B4-BE49-F238E27FC236}">
                  <a16:creationId xmlns:a16="http://schemas.microsoft.com/office/drawing/2014/main" id="{BE849558-EBED-B8B3-7285-894F24A7BAF7}"/>
                </a:ext>
              </a:extLst>
            </p:cNvPr>
            <p:cNvSpPr>
              <a:spLocks/>
            </p:cNvSpPr>
            <p:nvPr/>
          </p:nvSpPr>
          <p:spPr bwMode="auto">
            <a:xfrm>
              <a:off x="8903443" y="1244054"/>
              <a:ext cx="24829" cy="27588"/>
            </a:xfrm>
            <a:custGeom>
              <a:avLst/>
              <a:gdLst>
                <a:gd name="T0" fmla="*/ 2 w 4"/>
                <a:gd name="T1" fmla="*/ 0 h 4"/>
                <a:gd name="T2" fmla="*/ 2 w 4"/>
                <a:gd name="T3" fmla="*/ 0 h 4"/>
                <a:gd name="T4" fmla="*/ 0 w 4"/>
                <a:gd name="T5" fmla="*/ 2 h 4"/>
                <a:gd name="T6" fmla="*/ 0 w 4"/>
                <a:gd name="T7" fmla="*/ 2 h 4"/>
                <a:gd name="T8" fmla="*/ 0 w 4"/>
                <a:gd name="T9" fmla="*/ 3 h 4"/>
                <a:gd name="T10" fmla="*/ 1 w 4"/>
                <a:gd name="T11" fmla="*/ 4 h 4"/>
                <a:gd name="T12" fmla="*/ 2 w 4"/>
                <a:gd name="T13" fmla="*/ 4 h 4"/>
                <a:gd name="T14" fmla="*/ 2 w 4"/>
                <a:gd name="T15" fmla="*/ 4 h 4"/>
                <a:gd name="T16" fmla="*/ 3 w 4"/>
                <a:gd name="T17" fmla="*/ 4 h 4"/>
                <a:gd name="T18" fmla="*/ 3 w 4"/>
                <a:gd name="T19" fmla="*/ 3 h 4"/>
                <a:gd name="T20" fmla="*/ 4 w 4"/>
                <a:gd name="T21" fmla="*/ 3 h 4"/>
                <a:gd name="T22" fmla="*/ 4 w 4"/>
                <a:gd name="T23" fmla="*/ 2 h 4"/>
                <a:gd name="T24" fmla="*/ 4 w 4"/>
                <a:gd name="T25" fmla="*/ 1 h 4"/>
                <a:gd name="T26" fmla="*/ 4 w 4"/>
                <a:gd name="T27" fmla="*/ 1 h 4"/>
                <a:gd name="T28" fmla="*/ 3 w 4"/>
                <a:gd name="T29" fmla="*/ 0 h 4"/>
                <a:gd name="T30" fmla="*/ 3 w 4"/>
                <a:gd name="T31" fmla="*/ 0 h 4"/>
                <a:gd name="T32" fmla="*/ 2 w 4"/>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4">
                  <a:moveTo>
                    <a:pt x="2" y="0"/>
                  </a:moveTo>
                  <a:cubicBezTo>
                    <a:pt x="2" y="0"/>
                    <a:pt x="2" y="0"/>
                    <a:pt x="2" y="0"/>
                  </a:cubicBezTo>
                  <a:cubicBezTo>
                    <a:pt x="1" y="0"/>
                    <a:pt x="0" y="1"/>
                    <a:pt x="0" y="2"/>
                  </a:cubicBezTo>
                  <a:cubicBezTo>
                    <a:pt x="0" y="2"/>
                    <a:pt x="0" y="2"/>
                    <a:pt x="0" y="2"/>
                  </a:cubicBezTo>
                  <a:cubicBezTo>
                    <a:pt x="0" y="2"/>
                    <a:pt x="0" y="3"/>
                    <a:pt x="0" y="3"/>
                  </a:cubicBezTo>
                  <a:cubicBezTo>
                    <a:pt x="1" y="3"/>
                    <a:pt x="1" y="4"/>
                    <a:pt x="1" y="4"/>
                  </a:cubicBezTo>
                  <a:cubicBezTo>
                    <a:pt x="2" y="4"/>
                    <a:pt x="2" y="4"/>
                    <a:pt x="2" y="4"/>
                  </a:cubicBezTo>
                  <a:cubicBezTo>
                    <a:pt x="2" y="4"/>
                    <a:pt x="2" y="4"/>
                    <a:pt x="2" y="4"/>
                  </a:cubicBezTo>
                  <a:cubicBezTo>
                    <a:pt x="2" y="4"/>
                    <a:pt x="2" y="4"/>
                    <a:pt x="3" y="4"/>
                  </a:cubicBezTo>
                  <a:cubicBezTo>
                    <a:pt x="3" y="4"/>
                    <a:pt x="3" y="4"/>
                    <a:pt x="3" y="3"/>
                  </a:cubicBezTo>
                  <a:cubicBezTo>
                    <a:pt x="4" y="3"/>
                    <a:pt x="4" y="3"/>
                    <a:pt x="4" y="3"/>
                  </a:cubicBezTo>
                  <a:cubicBezTo>
                    <a:pt x="4" y="3"/>
                    <a:pt x="4" y="2"/>
                    <a:pt x="4" y="2"/>
                  </a:cubicBezTo>
                  <a:cubicBezTo>
                    <a:pt x="4" y="1"/>
                    <a:pt x="4" y="1"/>
                    <a:pt x="4" y="1"/>
                  </a:cubicBezTo>
                  <a:cubicBezTo>
                    <a:pt x="4" y="1"/>
                    <a:pt x="4" y="1"/>
                    <a:pt x="4" y="1"/>
                  </a:cubicBezTo>
                  <a:cubicBezTo>
                    <a:pt x="3" y="0"/>
                    <a:pt x="3" y="0"/>
                    <a:pt x="3" y="0"/>
                  </a:cubicBezTo>
                  <a:cubicBezTo>
                    <a:pt x="3" y="0"/>
                    <a:pt x="3" y="0"/>
                    <a:pt x="3"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64" name="Freeform 3249">
              <a:extLst>
                <a:ext uri="{FF2B5EF4-FFF2-40B4-BE49-F238E27FC236}">
                  <a16:creationId xmlns:a16="http://schemas.microsoft.com/office/drawing/2014/main" id="{307A8192-C564-7AC2-8A78-3ADB5E6574DC}"/>
                </a:ext>
              </a:extLst>
            </p:cNvPr>
            <p:cNvSpPr>
              <a:spLocks/>
            </p:cNvSpPr>
            <p:nvPr/>
          </p:nvSpPr>
          <p:spPr bwMode="auto">
            <a:xfrm>
              <a:off x="8622044" y="1801333"/>
              <a:ext cx="24829" cy="27588"/>
            </a:xfrm>
            <a:custGeom>
              <a:avLst/>
              <a:gdLst>
                <a:gd name="T0" fmla="*/ 2 w 4"/>
                <a:gd name="T1" fmla="*/ 0 h 4"/>
                <a:gd name="T2" fmla="*/ 2 w 4"/>
                <a:gd name="T3" fmla="*/ 0 h 4"/>
                <a:gd name="T4" fmla="*/ 0 w 4"/>
                <a:gd name="T5" fmla="*/ 2 h 4"/>
                <a:gd name="T6" fmla="*/ 2 w 4"/>
                <a:gd name="T7" fmla="*/ 4 h 4"/>
                <a:gd name="T8" fmla="*/ 2 w 4"/>
                <a:gd name="T9" fmla="*/ 4 h 4"/>
                <a:gd name="T10" fmla="*/ 4 w 4"/>
                <a:gd name="T11" fmla="*/ 2 h 4"/>
                <a:gd name="T12" fmla="*/ 4 w 4"/>
                <a:gd name="T13" fmla="*/ 2 h 4"/>
                <a:gd name="T14" fmla="*/ 4 w 4"/>
                <a:gd name="T15" fmla="*/ 1 h 4"/>
                <a:gd name="T16" fmla="*/ 4 w 4"/>
                <a:gd name="T17" fmla="*/ 1 h 4"/>
                <a:gd name="T18" fmla="*/ 4 w 4"/>
                <a:gd name="T19" fmla="*/ 1 h 4"/>
                <a:gd name="T20" fmla="*/ 3 w 4"/>
                <a:gd name="T21" fmla="*/ 0 h 4"/>
                <a:gd name="T22" fmla="*/ 3 w 4"/>
                <a:gd name="T23" fmla="*/ 0 h 4"/>
                <a:gd name="T24" fmla="*/ 2 w 4"/>
                <a:gd name="T25"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4">
                  <a:moveTo>
                    <a:pt x="2" y="0"/>
                  </a:moveTo>
                  <a:cubicBezTo>
                    <a:pt x="2" y="0"/>
                    <a:pt x="2" y="0"/>
                    <a:pt x="2" y="0"/>
                  </a:cubicBezTo>
                  <a:cubicBezTo>
                    <a:pt x="1" y="0"/>
                    <a:pt x="0" y="1"/>
                    <a:pt x="0" y="2"/>
                  </a:cubicBezTo>
                  <a:cubicBezTo>
                    <a:pt x="0" y="3"/>
                    <a:pt x="1" y="4"/>
                    <a:pt x="2" y="4"/>
                  </a:cubicBezTo>
                  <a:cubicBezTo>
                    <a:pt x="2" y="4"/>
                    <a:pt x="2" y="4"/>
                    <a:pt x="2" y="4"/>
                  </a:cubicBezTo>
                  <a:cubicBezTo>
                    <a:pt x="3" y="4"/>
                    <a:pt x="4" y="3"/>
                    <a:pt x="4" y="2"/>
                  </a:cubicBezTo>
                  <a:cubicBezTo>
                    <a:pt x="4" y="2"/>
                    <a:pt x="4" y="2"/>
                    <a:pt x="4" y="2"/>
                  </a:cubicBezTo>
                  <a:cubicBezTo>
                    <a:pt x="4" y="2"/>
                    <a:pt x="4" y="2"/>
                    <a:pt x="4" y="1"/>
                  </a:cubicBezTo>
                  <a:cubicBezTo>
                    <a:pt x="4" y="1"/>
                    <a:pt x="4" y="1"/>
                    <a:pt x="4" y="1"/>
                  </a:cubicBezTo>
                  <a:cubicBezTo>
                    <a:pt x="4" y="1"/>
                    <a:pt x="4" y="1"/>
                    <a:pt x="4" y="1"/>
                  </a:cubicBezTo>
                  <a:cubicBezTo>
                    <a:pt x="4" y="1"/>
                    <a:pt x="4" y="1"/>
                    <a:pt x="3" y="0"/>
                  </a:cubicBezTo>
                  <a:cubicBezTo>
                    <a:pt x="3" y="0"/>
                    <a:pt x="3" y="0"/>
                    <a:pt x="3" y="0"/>
                  </a:cubicBezTo>
                  <a:cubicBezTo>
                    <a:pt x="3"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65" name="Freeform 3250">
              <a:extLst>
                <a:ext uri="{FF2B5EF4-FFF2-40B4-BE49-F238E27FC236}">
                  <a16:creationId xmlns:a16="http://schemas.microsoft.com/office/drawing/2014/main" id="{714BE423-3F5A-5A0A-C0BF-CD0F619E0AE7}"/>
                </a:ext>
              </a:extLst>
            </p:cNvPr>
            <p:cNvSpPr>
              <a:spLocks/>
            </p:cNvSpPr>
            <p:nvPr/>
          </p:nvSpPr>
          <p:spPr bwMode="auto">
            <a:xfrm>
              <a:off x="9237259" y="1873062"/>
              <a:ext cx="24829" cy="27588"/>
            </a:xfrm>
            <a:custGeom>
              <a:avLst/>
              <a:gdLst>
                <a:gd name="T0" fmla="*/ 2 w 4"/>
                <a:gd name="T1" fmla="*/ 0 h 4"/>
                <a:gd name="T2" fmla="*/ 2 w 4"/>
                <a:gd name="T3" fmla="*/ 0 h 4"/>
                <a:gd name="T4" fmla="*/ 2 w 4"/>
                <a:gd name="T5" fmla="*/ 1 h 4"/>
                <a:gd name="T6" fmla="*/ 1 w 4"/>
                <a:gd name="T7" fmla="*/ 1 h 4"/>
                <a:gd name="T8" fmla="*/ 1 w 4"/>
                <a:gd name="T9" fmla="*/ 1 h 4"/>
                <a:gd name="T10" fmla="*/ 1 w 4"/>
                <a:gd name="T11" fmla="*/ 1 h 4"/>
                <a:gd name="T12" fmla="*/ 0 w 4"/>
                <a:gd name="T13" fmla="*/ 2 h 4"/>
                <a:gd name="T14" fmla="*/ 0 w 4"/>
                <a:gd name="T15" fmla="*/ 2 h 4"/>
                <a:gd name="T16" fmla="*/ 0 w 4"/>
                <a:gd name="T17" fmla="*/ 3 h 4"/>
                <a:gd name="T18" fmla="*/ 2 w 4"/>
                <a:gd name="T19" fmla="*/ 4 h 4"/>
                <a:gd name="T20" fmla="*/ 2 w 4"/>
                <a:gd name="T21" fmla="*/ 4 h 4"/>
                <a:gd name="T22" fmla="*/ 3 w 4"/>
                <a:gd name="T23" fmla="*/ 4 h 4"/>
                <a:gd name="T24" fmla="*/ 3 w 4"/>
                <a:gd name="T25" fmla="*/ 4 h 4"/>
                <a:gd name="T26" fmla="*/ 3 w 4"/>
                <a:gd name="T27" fmla="*/ 4 h 4"/>
                <a:gd name="T28" fmla="*/ 3 w 4"/>
                <a:gd name="T29" fmla="*/ 4 h 4"/>
                <a:gd name="T30" fmla="*/ 4 w 4"/>
                <a:gd name="T31" fmla="*/ 3 h 4"/>
                <a:gd name="T32" fmla="*/ 4 w 4"/>
                <a:gd name="T33" fmla="*/ 2 h 4"/>
                <a:gd name="T34" fmla="*/ 4 w 4"/>
                <a:gd name="T35" fmla="*/ 2 h 4"/>
                <a:gd name="T36" fmla="*/ 2 w 4"/>
                <a:gd name="T3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 h="4">
                  <a:moveTo>
                    <a:pt x="2" y="0"/>
                  </a:moveTo>
                  <a:cubicBezTo>
                    <a:pt x="2" y="0"/>
                    <a:pt x="2" y="0"/>
                    <a:pt x="2" y="0"/>
                  </a:cubicBezTo>
                  <a:cubicBezTo>
                    <a:pt x="2" y="0"/>
                    <a:pt x="2" y="0"/>
                    <a:pt x="2" y="1"/>
                  </a:cubicBezTo>
                  <a:cubicBezTo>
                    <a:pt x="2" y="1"/>
                    <a:pt x="1" y="1"/>
                    <a:pt x="1" y="1"/>
                  </a:cubicBezTo>
                  <a:cubicBezTo>
                    <a:pt x="1" y="1"/>
                    <a:pt x="1" y="1"/>
                    <a:pt x="1" y="1"/>
                  </a:cubicBezTo>
                  <a:cubicBezTo>
                    <a:pt x="1" y="1"/>
                    <a:pt x="1" y="1"/>
                    <a:pt x="1" y="1"/>
                  </a:cubicBezTo>
                  <a:cubicBezTo>
                    <a:pt x="1" y="1"/>
                    <a:pt x="0" y="2"/>
                    <a:pt x="0" y="2"/>
                  </a:cubicBezTo>
                  <a:cubicBezTo>
                    <a:pt x="0" y="2"/>
                    <a:pt x="0" y="2"/>
                    <a:pt x="0" y="2"/>
                  </a:cubicBezTo>
                  <a:cubicBezTo>
                    <a:pt x="0" y="2"/>
                    <a:pt x="0" y="3"/>
                    <a:pt x="0" y="3"/>
                  </a:cubicBezTo>
                  <a:cubicBezTo>
                    <a:pt x="1" y="4"/>
                    <a:pt x="1" y="4"/>
                    <a:pt x="2" y="4"/>
                  </a:cubicBezTo>
                  <a:cubicBezTo>
                    <a:pt x="2" y="4"/>
                    <a:pt x="2" y="4"/>
                    <a:pt x="2" y="4"/>
                  </a:cubicBezTo>
                  <a:cubicBezTo>
                    <a:pt x="2" y="4"/>
                    <a:pt x="3" y="4"/>
                    <a:pt x="3" y="4"/>
                  </a:cubicBezTo>
                  <a:cubicBezTo>
                    <a:pt x="3" y="4"/>
                    <a:pt x="3" y="4"/>
                    <a:pt x="3" y="4"/>
                  </a:cubicBezTo>
                  <a:cubicBezTo>
                    <a:pt x="3" y="4"/>
                    <a:pt x="3" y="4"/>
                    <a:pt x="3" y="4"/>
                  </a:cubicBezTo>
                  <a:cubicBezTo>
                    <a:pt x="3" y="4"/>
                    <a:pt x="3" y="4"/>
                    <a:pt x="3" y="4"/>
                  </a:cubicBezTo>
                  <a:cubicBezTo>
                    <a:pt x="4" y="4"/>
                    <a:pt x="4" y="3"/>
                    <a:pt x="4" y="3"/>
                  </a:cubicBezTo>
                  <a:cubicBezTo>
                    <a:pt x="4" y="3"/>
                    <a:pt x="4" y="2"/>
                    <a:pt x="4" y="2"/>
                  </a:cubicBezTo>
                  <a:cubicBezTo>
                    <a:pt x="4" y="2"/>
                    <a:pt x="4" y="2"/>
                    <a:pt x="4" y="2"/>
                  </a:cubicBezTo>
                  <a:cubicBezTo>
                    <a:pt x="4" y="1"/>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66" name="Freeform 3251">
              <a:extLst>
                <a:ext uri="{FF2B5EF4-FFF2-40B4-BE49-F238E27FC236}">
                  <a16:creationId xmlns:a16="http://schemas.microsoft.com/office/drawing/2014/main" id="{96472BA4-3AA0-A227-5535-B9AD5BB790C2}"/>
                </a:ext>
              </a:extLst>
            </p:cNvPr>
            <p:cNvSpPr>
              <a:spLocks/>
            </p:cNvSpPr>
            <p:nvPr/>
          </p:nvSpPr>
          <p:spPr bwMode="auto">
            <a:xfrm>
              <a:off x="9328300" y="2554489"/>
              <a:ext cx="27588" cy="27588"/>
            </a:xfrm>
            <a:custGeom>
              <a:avLst/>
              <a:gdLst>
                <a:gd name="T0" fmla="*/ 2 w 4"/>
                <a:gd name="T1" fmla="*/ 0 h 4"/>
                <a:gd name="T2" fmla="*/ 2 w 4"/>
                <a:gd name="T3" fmla="*/ 0 h 4"/>
                <a:gd name="T4" fmla="*/ 2 w 4"/>
                <a:gd name="T5" fmla="*/ 0 h 4"/>
                <a:gd name="T6" fmla="*/ 2 w 4"/>
                <a:gd name="T7" fmla="*/ 0 h 4"/>
                <a:gd name="T8" fmla="*/ 0 w 4"/>
                <a:gd name="T9" fmla="*/ 2 h 4"/>
                <a:gd name="T10" fmla="*/ 2 w 4"/>
                <a:gd name="T11" fmla="*/ 4 h 4"/>
                <a:gd name="T12" fmla="*/ 2 w 4"/>
                <a:gd name="T13" fmla="*/ 4 h 4"/>
                <a:gd name="T14" fmla="*/ 3 w 4"/>
                <a:gd name="T15" fmla="*/ 3 h 4"/>
                <a:gd name="T16" fmla="*/ 4 w 4"/>
                <a:gd name="T17" fmla="*/ 3 h 4"/>
                <a:gd name="T18" fmla="*/ 4 w 4"/>
                <a:gd name="T19" fmla="*/ 3 h 4"/>
                <a:gd name="T20" fmla="*/ 4 w 4"/>
                <a:gd name="T21" fmla="*/ 2 h 4"/>
                <a:gd name="T22" fmla="*/ 4 w 4"/>
                <a:gd name="T23" fmla="*/ 2 h 4"/>
                <a:gd name="T24" fmla="*/ 4 w 4"/>
                <a:gd name="T25" fmla="*/ 2 h 4"/>
                <a:gd name="T26" fmla="*/ 4 w 4"/>
                <a:gd name="T27" fmla="*/ 1 h 4"/>
                <a:gd name="T28" fmla="*/ 3 w 4"/>
                <a:gd name="T29" fmla="*/ 1 h 4"/>
                <a:gd name="T30" fmla="*/ 3 w 4"/>
                <a:gd name="T31" fmla="*/ 0 h 4"/>
                <a:gd name="T32" fmla="*/ 2 w 4"/>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4">
                  <a:moveTo>
                    <a:pt x="2" y="0"/>
                  </a:moveTo>
                  <a:cubicBezTo>
                    <a:pt x="2" y="0"/>
                    <a:pt x="2" y="0"/>
                    <a:pt x="2" y="0"/>
                  </a:cubicBezTo>
                  <a:cubicBezTo>
                    <a:pt x="2" y="0"/>
                    <a:pt x="2" y="0"/>
                    <a:pt x="2" y="0"/>
                  </a:cubicBezTo>
                  <a:cubicBezTo>
                    <a:pt x="2" y="0"/>
                    <a:pt x="2" y="0"/>
                    <a:pt x="2" y="0"/>
                  </a:cubicBezTo>
                  <a:cubicBezTo>
                    <a:pt x="1" y="0"/>
                    <a:pt x="0" y="1"/>
                    <a:pt x="0" y="2"/>
                  </a:cubicBezTo>
                  <a:cubicBezTo>
                    <a:pt x="0" y="3"/>
                    <a:pt x="1" y="4"/>
                    <a:pt x="2" y="4"/>
                  </a:cubicBezTo>
                  <a:cubicBezTo>
                    <a:pt x="2" y="4"/>
                    <a:pt x="2" y="4"/>
                    <a:pt x="2" y="4"/>
                  </a:cubicBezTo>
                  <a:cubicBezTo>
                    <a:pt x="3" y="4"/>
                    <a:pt x="3" y="4"/>
                    <a:pt x="3" y="3"/>
                  </a:cubicBezTo>
                  <a:cubicBezTo>
                    <a:pt x="3" y="3"/>
                    <a:pt x="4" y="3"/>
                    <a:pt x="4" y="3"/>
                  </a:cubicBezTo>
                  <a:cubicBezTo>
                    <a:pt x="4" y="3"/>
                    <a:pt x="4" y="3"/>
                    <a:pt x="4" y="3"/>
                  </a:cubicBezTo>
                  <a:cubicBezTo>
                    <a:pt x="4" y="3"/>
                    <a:pt x="4" y="3"/>
                    <a:pt x="4" y="2"/>
                  </a:cubicBezTo>
                  <a:cubicBezTo>
                    <a:pt x="4" y="2"/>
                    <a:pt x="4" y="2"/>
                    <a:pt x="4" y="2"/>
                  </a:cubicBezTo>
                  <a:cubicBezTo>
                    <a:pt x="4" y="2"/>
                    <a:pt x="4" y="2"/>
                    <a:pt x="4" y="2"/>
                  </a:cubicBezTo>
                  <a:cubicBezTo>
                    <a:pt x="4" y="2"/>
                    <a:pt x="4" y="2"/>
                    <a:pt x="4" y="1"/>
                  </a:cubicBezTo>
                  <a:cubicBezTo>
                    <a:pt x="4" y="1"/>
                    <a:pt x="4" y="1"/>
                    <a:pt x="3" y="1"/>
                  </a:cubicBezTo>
                  <a:cubicBezTo>
                    <a:pt x="3" y="1"/>
                    <a:pt x="3" y="0"/>
                    <a:pt x="3" y="0"/>
                  </a:cubicBezTo>
                  <a:cubicBezTo>
                    <a:pt x="3"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67" name="Freeform 3252">
              <a:extLst>
                <a:ext uri="{FF2B5EF4-FFF2-40B4-BE49-F238E27FC236}">
                  <a16:creationId xmlns:a16="http://schemas.microsoft.com/office/drawing/2014/main" id="{FCEE4F7E-EE12-5CE6-DD9B-0A41563459A0}"/>
                </a:ext>
              </a:extLst>
            </p:cNvPr>
            <p:cNvSpPr>
              <a:spLocks/>
            </p:cNvSpPr>
            <p:nvPr/>
          </p:nvSpPr>
          <p:spPr bwMode="auto">
            <a:xfrm>
              <a:off x="13339610" y="3564213"/>
              <a:ext cx="44141" cy="46900"/>
            </a:xfrm>
            <a:custGeom>
              <a:avLst/>
              <a:gdLst>
                <a:gd name="T0" fmla="*/ 3 w 7"/>
                <a:gd name="T1" fmla="*/ 0 h 7"/>
                <a:gd name="T2" fmla="*/ 0 w 7"/>
                <a:gd name="T3" fmla="*/ 3 h 7"/>
                <a:gd name="T4" fmla="*/ 0 w 7"/>
                <a:gd name="T5" fmla="*/ 5 h 7"/>
                <a:gd name="T6" fmla="*/ 0 w 7"/>
                <a:gd name="T7" fmla="*/ 5 h 7"/>
                <a:gd name="T8" fmla="*/ 2 w 7"/>
                <a:gd name="T9" fmla="*/ 7 h 7"/>
                <a:gd name="T10" fmla="*/ 2 w 7"/>
                <a:gd name="T11" fmla="*/ 7 h 7"/>
                <a:gd name="T12" fmla="*/ 3 w 7"/>
                <a:gd name="T13" fmla="*/ 7 h 7"/>
                <a:gd name="T14" fmla="*/ 3 w 7"/>
                <a:gd name="T15" fmla="*/ 7 h 7"/>
                <a:gd name="T16" fmla="*/ 5 w 7"/>
                <a:gd name="T17" fmla="*/ 7 h 7"/>
                <a:gd name="T18" fmla="*/ 5 w 7"/>
                <a:gd name="T19" fmla="*/ 7 h 7"/>
                <a:gd name="T20" fmla="*/ 7 w 7"/>
                <a:gd name="T21" fmla="*/ 4 h 7"/>
                <a:gd name="T22" fmla="*/ 7 w 7"/>
                <a:gd name="T23" fmla="*/ 3 h 7"/>
                <a:gd name="T24" fmla="*/ 7 w 7"/>
                <a:gd name="T25" fmla="*/ 2 h 7"/>
                <a:gd name="T26" fmla="*/ 5 w 7"/>
                <a:gd name="T27" fmla="*/ 1 h 7"/>
                <a:gd name="T28" fmla="*/ 5 w 7"/>
                <a:gd name="T29" fmla="*/ 0 h 7"/>
                <a:gd name="T30" fmla="*/ 4 w 7"/>
                <a:gd name="T31" fmla="*/ 0 h 7"/>
                <a:gd name="T32" fmla="*/ 3 w 7"/>
                <a:gd name="T33"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 h="7">
                  <a:moveTo>
                    <a:pt x="3" y="0"/>
                  </a:moveTo>
                  <a:cubicBezTo>
                    <a:pt x="2" y="0"/>
                    <a:pt x="0" y="1"/>
                    <a:pt x="0" y="3"/>
                  </a:cubicBezTo>
                  <a:cubicBezTo>
                    <a:pt x="0" y="4"/>
                    <a:pt x="0" y="4"/>
                    <a:pt x="0" y="5"/>
                  </a:cubicBezTo>
                  <a:cubicBezTo>
                    <a:pt x="0" y="5"/>
                    <a:pt x="0" y="5"/>
                    <a:pt x="0" y="5"/>
                  </a:cubicBezTo>
                  <a:cubicBezTo>
                    <a:pt x="1" y="6"/>
                    <a:pt x="1" y="6"/>
                    <a:pt x="2" y="7"/>
                  </a:cubicBezTo>
                  <a:cubicBezTo>
                    <a:pt x="2" y="7"/>
                    <a:pt x="2" y="7"/>
                    <a:pt x="2" y="7"/>
                  </a:cubicBezTo>
                  <a:cubicBezTo>
                    <a:pt x="2" y="7"/>
                    <a:pt x="2" y="7"/>
                    <a:pt x="3" y="7"/>
                  </a:cubicBezTo>
                  <a:cubicBezTo>
                    <a:pt x="3" y="7"/>
                    <a:pt x="3" y="7"/>
                    <a:pt x="3" y="7"/>
                  </a:cubicBezTo>
                  <a:cubicBezTo>
                    <a:pt x="4" y="7"/>
                    <a:pt x="4" y="7"/>
                    <a:pt x="5" y="7"/>
                  </a:cubicBezTo>
                  <a:cubicBezTo>
                    <a:pt x="5" y="7"/>
                    <a:pt x="5" y="7"/>
                    <a:pt x="5" y="7"/>
                  </a:cubicBezTo>
                  <a:cubicBezTo>
                    <a:pt x="6" y="6"/>
                    <a:pt x="7" y="5"/>
                    <a:pt x="7" y="4"/>
                  </a:cubicBezTo>
                  <a:cubicBezTo>
                    <a:pt x="7" y="4"/>
                    <a:pt x="7" y="3"/>
                    <a:pt x="7" y="3"/>
                  </a:cubicBezTo>
                  <a:cubicBezTo>
                    <a:pt x="7" y="3"/>
                    <a:pt x="7" y="3"/>
                    <a:pt x="7" y="2"/>
                  </a:cubicBezTo>
                  <a:cubicBezTo>
                    <a:pt x="6" y="2"/>
                    <a:pt x="6" y="1"/>
                    <a:pt x="5" y="1"/>
                  </a:cubicBezTo>
                  <a:cubicBezTo>
                    <a:pt x="5" y="1"/>
                    <a:pt x="5" y="0"/>
                    <a:pt x="5" y="0"/>
                  </a:cubicBezTo>
                  <a:cubicBezTo>
                    <a:pt x="5" y="0"/>
                    <a:pt x="4" y="0"/>
                    <a:pt x="4" y="0"/>
                  </a:cubicBezTo>
                  <a:cubicBezTo>
                    <a:pt x="4" y="0"/>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68" name="Freeform 3253">
              <a:extLst>
                <a:ext uri="{FF2B5EF4-FFF2-40B4-BE49-F238E27FC236}">
                  <a16:creationId xmlns:a16="http://schemas.microsoft.com/office/drawing/2014/main" id="{F36C25B1-CC75-C401-DE57-44571A54B9BC}"/>
                </a:ext>
              </a:extLst>
            </p:cNvPr>
            <p:cNvSpPr>
              <a:spLocks/>
            </p:cNvSpPr>
            <p:nvPr/>
          </p:nvSpPr>
          <p:spPr bwMode="auto">
            <a:xfrm>
              <a:off x="12691289" y="3873200"/>
              <a:ext cx="44141" cy="44141"/>
            </a:xfrm>
            <a:custGeom>
              <a:avLst/>
              <a:gdLst>
                <a:gd name="T0" fmla="*/ 4 w 7"/>
                <a:gd name="T1" fmla="*/ 0 h 7"/>
                <a:gd name="T2" fmla="*/ 2 w 7"/>
                <a:gd name="T3" fmla="*/ 0 h 7"/>
                <a:gd name="T4" fmla="*/ 2 w 7"/>
                <a:gd name="T5" fmla="*/ 0 h 7"/>
                <a:gd name="T6" fmla="*/ 0 w 7"/>
                <a:gd name="T7" fmla="*/ 3 h 7"/>
                <a:gd name="T8" fmla="*/ 0 w 7"/>
                <a:gd name="T9" fmla="*/ 3 h 7"/>
                <a:gd name="T10" fmla="*/ 0 w 7"/>
                <a:gd name="T11" fmla="*/ 3 h 7"/>
                <a:gd name="T12" fmla="*/ 3 w 7"/>
                <a:gd name="T13" fmla="*/ 7 h 7"/>
                <a:gd name="T14" fmla="*/ 4 w 7"/>
                <a:gd name="T15" fmla="*/ 7 h 7"/>
                <a:gd name="T16" fmla="*/ 6 w 7"/>
                <a:gd name="T17" fmla="*/ 6 h 7"/>
                <a:gd name="T18" fmla="*/ 6 w 7"/>
                <a:gd name="T19" fmla="*/ 6 h 7"/>
                <a:gd name="T20" fmla="*/ 7 w 7"/>
                <a:gd name="T21" fmla="*/ 4 h 7"/>
                <a:gd name="T22" fmla="*/ 7 w 7"/>
                <a:gd name="T23" fmla="*/ 3 h 7"/>
                <a:gd name="T24" fmla="*/ 7 w 7"/>
                <a:gd name="T25" fmla="*/ 3 h 7"/>
                <a:gd name="T26" fmla="*/ 7 w 7"/>
                <a:gd name="T27" fmla="*/ 2 h 7"/>
                <a:gd name="T28" fmla="*/ 7 w 7"/>
                <a:gd name="T29" fmla="*/ 2 h 7"/>
                <a:gd name="T30" fmla="*/ 4 w 7"/>
                <a:gd name="T31" fmla="*/ 0 h 7"/>
                <a:gd name="T32" fmla="*/ 4 w 7"/>
                <a:gd name="T33"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 h="7">
                  <a:moveTo>
                    <a:pt x="4" y="0"/>
                  </a:moveTo>
                  <a:cubicBezTo>
                    <a:pt x="3" y="0"/>
                    <a:pt x="3" y="0"/>
                    <a:pt x="2" y="0"/>
                  </a:cubicBezTo>
                  <a:cubicBezTo>
                    <a:pt x="2" y="0"/>
                    <a:pt x="2" y="0"/>
                    <a:pt x="2" y="0"/>
                  </a:cubicBezTo>
                  <a:cubicBezTo>
                    <a:pt x="1" y="1"/>
                    <a:pt x="1" y="2"/>
                    <a:pt x="0" y="3"/>
                  </a:cubicBezTo>
                  <a:cubicBezTo>
                    <a:pt x="0" y="3"/>
                    <a:pt x="0" y="3"/>
                    <a:pt x="0" y="3"/>
                  </a:cubicBezTo>
                  <a:cubicBezTo>
                    <a:pt x="0" y="3"/>
                    <a:pt x="0" y="3"/>
                    <a:pt x="0" y="3"/>
                  </a:cubicBezTo>
                  <a:cubicBezTo>
                    <a:pt x="0" y="5"/>
                    <a:pt x="1" y="7"/>
                    <a:pt x="3" y="7"/>
                  </a:cubicBezTo>
                  <a:cubicBezTo>
                    <a:pt x="3" y="7"/>
                    <a:pt x="4" y="7"/>
                    <a:pt x="4" y="7"/>
                  </a:cubicBezTo>
                  <a:cubicBezTo>
                    <a:pt x="5" y="7"/>
                    <a:pt x="6" y="7"/>
                    <a:pt x="6" y="6"/>
                  </a:cubicBezTo>
                  <a:cubicBezTo>
                    <a:pt x="6" y="6"/>
                    <a:pt x="6" y="6"/>
                    <a:pt x="6" y="6"/>
                  </a:cubicBezTo>
                  <a:cubicBezTo>
                    <a:pt x="7" y="5"/>
                    <a:pt x="7" y="5"/>
                    <a:pt x="7" y="4"/>
                  </a:cubicBezTo>
                  <a:cubicBezTo>
                    <a:pt x="7" y="4"/>
                    <a:pt x="7" y="3"/>
                    <a:pt x="7" y="3"/>
                  </a:cubicBezTo>
                  <a:cubicBezTo>
                    <a:pt x="7" y="3"/>
                    <a:pt x="7" y="3"/>
                    <a:pt x="7" y="3"/>
                  </a:cubicBezTo>
                  <a:cubicBezTo>
                    <a:pt x="7" y="2"/>
                    <a:pt x="7" y="2"/>
                    <a:pt x="7" y="2"/>
                  </a:cubicBezTo>
                  <a:cubicBezTo>
                    <a:pt x="7" y="2"/>
                    <a:pt x="7" y="2"/>
                    <a:pt x="7" y="2"/>
                  </a:cubicBezTo>
                  <a:cubicBezTo>
                    <a:pt x="6" y="1"/>
                    <a:pt x="6" y="0"/>
                    <a:pt x="4" y="0"/>
                  </a:cubicBezTo>
                  <a:cubicBezTo>
                    <a:pt x="4" y="0"/>
                    <a:pt x="4"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69" name="Freeform 3254">
              <a:extLst>
                <a:ext uri="{FF2B5EF4-FFF2-40B4-BE49-F238E27FC236}">
                  <a16:creationId xmlns:a16="http://schemas.microsoft.com/office/drawing/2014/main" id="{C4D346DA-3BFF-DEB5-4153-E619BE54EFBF}"/>
                </a:ext>
              </a:extLst>
            </p:cNvPr>
            <p:cNvSpPr>
              <a:spLocks/>
            </p:cNvSpPr>
            <p:nvPr/>
          </p:nvSpPr>
          <p:spPr bwMode="auto">
            <a:xfrm>
              <a:off x="13483068" y="3851129"/>
              <a:ext cx="38623" cy="41382"/>
            </a:xfrm>
            <a:custGeom>
              <a:avLst/>
              <a:gdLst>
                <a:gd name="T0" fmla="*/ 3 w 6"/>
                <a:gd name="T1" fmla="*/ 0 h 6"/>
                <a:gd name="T2" fmla="*/ 3 w 6"/>
                <a:gd name="T3" fmla="*/ 0 h 6"/>
                <a:gd name="T4" fmla="*/ 2 w 6"/>
                <a:gd name="T5" fmla="*/ 1 h 6"/>
                <a:gd name="T6" fmla="*/ 2 w 6"/>
                <a:gd name="T7" fmla="*/ 1 h 6"/>
                <a:gd name="T8" fmla="*/ 0 w 6"/>
                <a:gd name="T9" fmla="*/ 3 h 6"/>
                <a:gd name="T10" fmla="*/ 2 w 6"/>
                <a:gd name="T11" fmla="*/ 6 h 6"/>
                <a:gd name="T12" fmla="*/ 3 w 6"/>
                <a:gd name="T13" fmla="*/ 6 h 6"/>
                <a:gd name="T14" fmla="*/ 6 w 6"/>
                <a:gd name="T15" fmla="*/ 4 h 6"/>
                <a:gd name="T16" fmla="*/ 6 w 6"/>
                <a:gd name="T17" fmla="*/ 2 h 6"/>
                <a:gd name="T18" fmla="*/ 5 w 6"/>
                <a:gd name="T19" fmla="*/ 2 h 6"/>
                <a:gd name="T20" fmla="*/ 3 w 6"/>
                <a:gd name="T21" fmla="*/ 0 h 6"/>
                <a:gd name="T22" fmla="*/ 3 w 6"/>
                <a:gd name="T23" fmla="*/ 0 h 6"/>
                <a:gd name="T24" fmla="*/ 3 w 6"/>
                <a:gd name="T2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6">
                  <a:moveTo>
                    <a:pt x="3" y="0"/>
                  </a:moveTo>
                  <a:cubicBezTo>
                    <a:pt x="3" y="0"/>
                    <a:pt x="3" y="0"/>
                    <a:pt x="3" y="0"/>
                  </a:cubicBezTo>
                  <a:cubicBezTo>
                    <a:pt x="3" y="0"/>
                    <a:pt x="2" y="1"/>
                    <a:pt x="2" y="1"/>
                  </a:cubicBezTo>
                  <a:cubicBezTo>
                    <a:pt x="2" y="1"/>
                    <a:pt x="2" y="1"/>
                    <a:pt x="2" y="1"/>
                  </a:cubicBezTo>
                  <a:cubicBezTo>
                    <a:pt x="1" y="1"/>
                    <a:pt x="0" y="2"/>
                    <a:pt x="0" y="3"/>
                  </a:cubicBezTo>
                  <a:cubicBezTo>
                    <a:pt x="0" y="4"/>
                    <a:pt x="1" y="6"/>
                    <a:pt x="2" y="6"/>
                  </a:cubicBezTo>
                  <a:cubicBezTo>
                    <a:pt x="3" y="6"/>
                    <a:pt x="3" y="6"/>
                    <a:pt x="3" y="6"/>
                  </a:cubicBezTo>
                  <a:cubicBezTo>
                    <a:pt x="4" y="6"/>
                    <a:pt x="5" y="5"/>
                    <a:pt x="6" y="4"/>
                  </a:cubicBezTo>
                  <a:cubicBezTo>
                    <a:pt x="6" y="3"/>
                    <a:pt x="6" y="3"/>
                    <a:pt x="6" y="2"/>
                  </a:cubicBezTo>
                  <a:cubicBezTo>
                    <a:pt x="6" y="2"/>
                    <a:pt x="6" y="2"/>
                    <a:pt x="5" y="2"/>
                  </a:cubicBezTo>
                  <a:cubicBezTo>
                    <a:pt x="5" y="1"/>
                    <a:pt x="4" y="1"/>
                    <a:pt x="3" y="0"/>
                  </a:cubicBezTo>
                  <a:cubicBezTo>
                    <a:pt x="3" y="0"/>
                    <a:pt x="3" y="0"/>
                    <a:pt x="3" y="0"/>
                  </a:cubicBezTo>
                  <a:cubicBezTo>
                    <a:pt x="3"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70" name="Freeform 3255">
              <a:extLst>
                <a:ext uri="{FF2B5EF4-FFF2-40B4-BE49-F238E27FC236}">
                  <a16:creationId xmlns:a16="http://schemas.microsoft.com/office/drawing/2014/main" id="{7343E413-70D4-F851-EA34-5FEC06AEB948}"/>
                </a:ext>
              </a:extLst>
            </p:cNvPr>
            <p:cNvSpPr>
              <a:spLocks/>
            </p:cNvSpPr>
            <p:nvPr/>
          </p:nvSpPr>
          <p:spPr bwMode="auto">
            <a:xfrm>
              <a:off x="13036140" y="4218051"/>
              <a:ext cx="41382" cy="33106"/>
            </a:xfrm>
            <a:custGeom>
              <a:avLst/>
              <a:gdLst>
                <a:gd name="T0" fmla="*/ 3 w 6"/>
                <a:gd name="T1" fmla="*/ 0 h 5"/>
                <a:gd name="T2" fmla="*/ 1 w 6"/>
                <a:gd name="T3" fmla="*/ 0 h 5"/>
                <a:gd name="T4" fmla="*/ 1 w 6"/>
                <a:gd name="T5" fmla="*/ 0 h 5"/>
                <a:gd name="T6" fmla="*/ 1 w 6"/>
                <a:gd name="T7" fmla="*/ 2 h 5"/>
                <a:gd name="T8" fmla="*/ 3 w 6"/>
                <a:gd name="T9" fmla="*/ 5 h 5"/>
                <a:gd name="T10" fmla="*/ 3 w 6"/>
                <a:gd name="T11" fmla="*/ 5 h 5"/>
                <a:gd name="T12" fmla="*/ 6 w 6"/>
                <a:gd name="T13" fmla="*/ 3 h 5"/>
                <a:gd name="T14" fmla="*/ 4 w 6"/>
                <a:gd name="T15" fmla="*/ 0 h 5"/>
                <a:gd name="T16" fmla="*/ 4 w 6"/>
                <a:gd name="T17" fmla="*/ 0 h 5"/>
                <a:gd name="T18" fmla="*/ 4 w 6"/>
                <a:gd name="T19" fmla="*/ 0 h 5"/>
                <a:gd name="T20" fmla="*/ 3 w 6"/>
                <a:gd name="T2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5">
                  <a:moveTo>
                    <a:pt x="3" y="0"/>
                  </a:moveTo>
                  <a:cubicBezTo>
                    <a:pt x="3" y="0"/>
                    <a:pt x="2" y="0"/>
                    <a:pt x="1" y="0"/>
                  </a:cubicBezTo>
                  <a:cubicBezTo>
                    <a:pt x="1" y="0"/>
                    <a:pt x="1" y="0"/>
                    <a:pt x="1" y="0"/>
                  </a:cubicBezTo>
                  <a:cubicBezTo>
                    <a:pt x="1" y="1"/>
                    <a:pt x="1" y="1"/>
                    <a:pt x="1" y="2"/>
                  </a:cubicBezTo>
                  <a:cubicBezTo>
                    <a:pt x="0" y="3"/>
                    <a:pt x="1" y="5"/>
                    <a:pt x="3" y="5"/>
                  </a:cubicBezTo>
                  <a:cubicBezTo>
                    <a:pt x="3" y="5"/>
                    <a:pt x="3" y="5"/>
                    <a:pt x="3" y="5"/>
                  </a:cubicBezTo>
                  <a:cubicBezTo>
                    <a:pt x="5" y="5"/>
                    <a:pt x="6" y="4"/>
                    <a:pt x="6" y="3"/>
                  </a:cubicBezTo>
                  <a:cubicBezTo>
                    <a:pt x="6" y="2"/>
                    <a:pt x="6" y="0"/>
                    <a:pt x="4" y="0"/>
                  </a:cubicBezTo>
                  <a:cubicBezTo>
                    <a:pt x="4" y="0"/>
                    <a:pt x="4" y="0"/>
                    <a:pt x="4" y="0"/>
                  </a:cubicBezTo>
                  <a:cubicBezTo>
                    <a:pt x="4" y="0"/>
                    <a:pt x="4" y="0"/>
                    <a:pt x="4" y="0"/>
                  </a:cubicBezTo>
                  <a:cubicBezTo>
                    <a:pt x="4"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71" name="Freeform 3256">
              <a:extLst>
                <a:ext uri="{FF2B5EF4-FFF2-40B4-BE49-F238E27FC236}">
                  <a16:creationId xmlns:a16="http://schemas.microsoft.com/office/drawing/2014/main" id="{9A1E4E94-BC6A-B46C-D3AB-E3D359D7FF02}"/>
                </a:ext>
              </a:extLst>
            </p:cNvPr>
            <p:cNvSpPr>
              <a:spLocks/>
            </p:cNvSpPr>
            <p:nvPr/>
          </p:nvSpPr>
          <p:spPr bwMode="auto">
            <a:xfrm>
              <a:off x="13979654" y="3440067"/>
              <a:ext cx="41382" cy="33106"/>
            </a:xfrm>
            <a:custGeom>
              <a:avLst/>
              <a:gdLst>
                <a:gd name="T0" fmla="*/ 3 w 6"/>
                <a:gd name="T1" fmla="*/ 0 h 5"/>
                <a:gd name="T2" fmla="*/ 0 w 6"/>
                <a:gd name="T3" fmla="*/ 2 h 5"/>
                <a:gd name="T4" fmla="*/ 0 w 6"/>
                <a:gd name="T5" fmla="*/ 4 h 5"/>
                <a:gd name="T6" fmla="*/ 1 w 6"/>
                <a:gd name="T7" fmla="*/ 4 h 5"/>
                <a:gd name="T8" fmla="*/ 1 w 6"/>
                <a:gd name="T9" fmla="*/ 5 h 5"/>
                <a:gd name="T10" fmla="*/ 2 w 6"/>
                <a:gd name="T11" fmla="*/ 5 h 5"/>
                <a:gd name="T12" fmla="*/ 2 w 6"/>
                <a:gd name="T13" fmla="*/ 5 h 5"/>
                <a:gd name="T14" fmla="*/ 3 w 6"/>
                <a:gd name="T15" fmla="*/ 5 h 5"/>
                <a:gd name="T16" fmla="*/ 3 w 6"/>
                <a:gd name="T17" fmla="*/ 5 h 5"/>
                <a:gd name="T18" fmla="*/ 3 w 6"/>
                <a:gd name="T19" fmla="*/ 5 h 5"/>
                <a:gd name="T20" fmla="*/ 6 w 6"/>
                <a:gd name="T21" fmla="*/ 3 h 5"/>
                <a:gd name="T22" fmla="*/ 4 w 6"/>
                <a:gd name="T23" fmla="*/ 0 h 5"/>
                <a:gd name="T24" fmla="*/ 3 w 6"/>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5">
                  <a:moveTo>
                    <a:pt x="3" y="0"/>
                  </a:moveTo>
                  <a:cubicBezTo>
                    <a:pt x="2" y="0"/>
                    <a:pt x="1" y="1"/>
                    <a:pt x="0" y="2"/>
                  </a:cubicBezTo>
                  <a:cubicBezTo>
                    <a:pt x="0" y="3"/>
                    <a:pt x="0" y="3"/>
                    <a:pt x="0" y="4"/>
                  </a:cubicBezTo>
                  <a:cubicBezTo>
                    <a:pt x="1" y="4"/>
                    <a:pt x="1" y="4"/>
                    <a:pt x="1" y="4"/>
                  </a:cubicBezTo>
                  <a:cubicBezTo>
                    <a:pt x="1" y="4"/>
                    <a:pt x="1" y="5"/>
                    <a:pt x="1" y="5"/>
                  </a:cubicBezTo>
                  <a:cubicBezTo>
                    <a:pt x="2" y="5"/>
                    <a:pt x="2" y="5"/>
                    <a:pt x="2" y="5"/>
                  </a:cubicBezTo>
                  <a:cubicBezTo>
                    <a:pt x="2" y="5"/>
                    <a:pt x="2" y="5"/>
                    <a:pt x="2" y="5"/>
                  </a:cubicBezTo>
                  <a:cubicBezTo>
                    <a:pt x="2" y="5"/>
                    <a:pt x="3" y="5"/>
                    <a:pt x="3" y="5"/>
                  </a:cubicBezTo>
                  <a:cubicBezTo>
                    <a:pt x="3" y="5"/>
                    <a:pt x="3" y="5"/>
                    <a:pt x="3" y="5"/>
                  </a:cubicBezTo>
                  <a:cubicBezTo>
                    <a:pt x="3" y="5"/>
                    <a:pt x="3" y="5"/>
                    <a:pt x="3" y="5"/>
                  </a:cubicBezTo>
                  <a:cubicBezTo>
                    <a:pt x="4" y="5"/>
                    <a:pt x="5" y="5"/>
                    <a:pt x="6" y="3"/>
                  </a:cubicBezTo>
                  <a:cubicBezTo>
                    <a:pt x="6" y="2"/>
                    <a:pt x="5" y="0"/>
                    <a:pt x="4" y="0"/>
                  </a:cubicBezTo>
                  <a:cubicBezTo>
                    <a:pt x="3"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72" name="Freeform 3257">
              <a:extLst>
                <a:ext uri="{FF2B5EF4-FFF2-40B4-BE49-F238E27FC236}">
                  <a16:creationId xmlns:a16="http://schemas.microsoft.com/office/drawing/2014/main" id="{122438D9-34EE-0D72-E450-A9CC9F525AB4}"/>
                </a:ext>
              </a:extLst>
            </p:cNvPr>
            <p:cNvSpPr>
              <a:spLocks/>
            </p:cNvSpPr>
            <p:nvPr/>
          </p:nvSpPr>
          <p:spPr bwMode="auto">
            <a:xfrm>
              <a:off x="13678943" y="3464896"/>
              <a:ext cx="38623" cy="33106"/>
            </a:xfrm>
            <a:custGeom>
              <a:avLst/>
              <a:gdLst>
                <a:gd name="T0" fmla="*/ 3 w 6"/>
                <a:gd name="T1" fmla="*/ 0 h 5"/>
                <a:gd name="T2" fmla="*/ 2 w 6"/>
                <a:gd name="T3" fmla="*/ 0 h 5"/>
                <a:gd name="T4" fmla="*/ 2 w 6"/>
                <a:gd name="T5" fmla="*/ 0 h 5"/>
                <a:gd name="T6" fmla="*/ 1 w 6"/>
                <a:gd name="T7" fmla="*/ 2 h 5"/>
                <a:gd name="T8" fmla="*/ 1 w 6"/>
                <a:gd name="T9" fmla="*/ 3 h 5"/>
                <a:gd name="T10" fmla="*/ 1 w 6"/>
                <a:gd name="T11" fmla="*/ 4 h 5"/>
                <a:gd name="T12" fmla="*/ 3 w 6"/>
                <a:gd name="T13" fmla="*/ 5 h 5"/>
                <a:gd name="T14" fmla="*/ 3 w 6"/>
                <a:gd name="T15" fmla="*/ 5 h 5"/>
                <a:gd name="T16" fmla="*/ 5 w 6"/>
                <a:gd name="T17" fmla="*/ 4 h 5"/>
                <a:gd name="T18" fmla="*/ 5 w 6"/>
                <a:gd name="T19" fmla="*/ 4 h 5"/>
                <a:gd name="T20" fmla="*/ 6 w 6"/>
                <a:gd name="T21" fmla="*/ 3 h 5"/>
                <a:gd name="T22" fmla="*/ 4 w 6"/>
                <a:gd name="T23" fmla="*/ 0 h 5"/>
                <a:gd name="T24" fmla="*/ 3 w 6"/>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5">
                  <a:moveTo>
                    <a:pt x="3" y="0"/>
                  </a:moveTo>
                  <a:cubicBezTo>
                    <a:pt x="3" y="0"/>
                    <a:pt x="2" y="0"/>
                    <a:pt x="2" y="0"/>
                  </a:cubicBezTo>
                  <a:cubicBezTo>
                    <a:pt x="2" y="0"/>
                    <a:pt x="2" y="0"/>
                    <a:pt x="2" y="0"/>
                  </a:cubicBezTo>
                  <a:cubicBezTo>
                    <a:pt x="1" y="1"/>
                    <a:pt x="1" y="1"/>
                    <a:pt x="1" y="2"/>
                  </a:cubicBezTo>
                  <a:cubicBezTo>
                    <a:pt x="0" y="2"/>
                    <a:pt x="0" y="3"/>
                    <a:pt x="1" y="3"/>
                  </a:cubicBezTo>
                  <a:cubicBezTo>
                    <a:pt x="1" y="3"/>
                    <a:pt x="1" y="3"/>
                    <a:pt x="1" y="4"/>
                  </a:cubicBezTo>
                  <a:cubicBezTo>
                    <a:pt x="1" y="4"/>
                    <a:pt x="2" y="5"/>
                    <a:pt x="3" y="5"/>
                  </a:cubicBezTo>
                  <a:cubicBezTo>
                    <a:pt x="3" y="5"/>
                    <a:pt x="3" y="5"/>
                    <a:pt x="3" y="5"/>
                  </a:cubicBezTo>
                  <a:cubicBezTo>
                    <a:pt x="4" y="5"/>
                    <a:pt x="5" y="5"/>
                    <a:pt x="5" y="4"/>
                  </a:cubicBezTo>
                  <a:cubicBezTo>
                    <a:pt x="5" y="4"/>
                    <a:pt x="5" y="4"/>
                    <a:pt x="5" y="4"/>
                  </a:cubicBezTo>
                  <a:cubicBezTo>
                    <a:pt x="6" y="4"/>
                    <a:pt x="6" y="3"/>
                    <a:pt x="6" y="3"/>
                  </a:cubicBezTo>
                  <a:cubicBezTo>
                    <a:pt x="6" y="2"/>
                    <a:pt x="5" y="0"/>
                    <a:pt x="4" y="0"/>
                  </a:cubicBezTo>
                  <a:cubicBezTo>
                    <a:pt x="4"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73" name="Freeform 3258">
              <a:extLst>
                <a:ext uri="{FF2B5EF4-FFF2-40B4-BE49-F238E27FC236}">
                  <a16:creationId xmlns:a16="http://schemas.microsoft.com/office/drawing/2014/main" id="{794B00E1-7102-0078-EBAF-D68BFE6E6695}"/>
                </a:ext>
              </a:extLst>
            </p:cNvPr>
            <p:cNvSpPr>
              <a:spLocks/>
            </p:cNvSpPr>
            <p:nvPr/>
          </p:nvSpPr>
          <p:spPr bwMode="auto">
            <a:xfrm>
              <a:off x="12172633" y="3831818"/>
              <a:ext cx="33106" cy="33106"/>
            </a:xfrm>
            <a:custGeom>
              <a:avLst/>
              <a:gdLst>
                <a:gd name="T0" fmla="*/ 2 w 5"/>
                <a:gd name="T1" fmla="*/ 0 h 5"/>
                <a:gd name="T2" fmla="*/ 0 w 5"/>
                <a:gd name="T3" fmla="*/ 1 h 5"/>
                <a:gd name="T4" fmla="*/ 0 w 5"/>
                <a:gd name="T5" fmla="*/ 2 h 5"/>
                <a:gd name="T6" fmla="*/ 0 w 5"/>
                <a:gd name="T7" fmla="*/ 2 h 5"/>
                <a:gd name="T8" fmla="*/ 0 w 5"/>
                <a:gd name="T9" fmla="*/ 2 h 5"/>
                <a:gd name="T10" fmla="*/ 0 w 5"/>
                <a:gd name="T11" fmla="*/ 3 h 5"/>
                <a:gd name="T12" fmla="*/ 1 w 5"/>
                <a:gd name="T13" fmla="*/ 5 h 5"/>
                <a:gd name="T14" fmla="*/ 2 w 5"/>
                <a:gd name="T15" fmla="*/ 5 h 5"/>
                <a:gd name="T16" fmla="*/ 2 w 5"/>
                <a:gd name="T17" fmla="*/ 5 h 5"/>
                <a:gd name="T18" fmla="*/ 2 w 5"/>
                <a:gd name="T19" fmla="*/ 5 h 5"/>
                <a:gd name="T20" fmla="*/ 5 w 5"/>
                <a:gd name="T21" fmla="*/ 3 h 5"/>
                <a:gd name="T22" fmla="*/ 5 w 5"/>
                <a:gd name="T23" fmla="*/ 3 h 5"/>
                <a:gd name="T24" fmla="*/ 5 w 5"/>
                <a:gd name="T25" fmla="*/ 3 h 5"/>
                <a:gd name="T26" fmla="*/ 5 w 5"/>
                <a:gd name="T27" fmla="*/ 2 h 5"/>
                <a:gd name="T28" fmla="*/ 5 w 5"/>
                <a:gd name="T29" fmla="*/ 1 h 5"/>
                <a:gd name="T30" fmla="*/ 3 w 5"/>
                <a:gd name="T31" fmla="*/ 0 h 5"/>
                <a:gd name="T32" fmla="*/ 2 w 5"/>
                <a:gd name="T33"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 h="5">
                  <a:moveTo>
                    <a:pt x="2" y="0"/>
                  </a:moveTo>
                  <a:cubicBezTo>
                    <a:pt x="1" y="0"/>
                    <a:pt x="1" y="0"/>
                    <a:pt x="0" y="1"/>
                  </a:cubicBezTo>
                  <a:cubicBezTo>
                    <a:pt x="0" y="1"/>
                    <a:pt x="0" y="2"/>
                    <a:pt x="0" y="2"/>
                  </a:cubicBezTo>
                  <a:cubicBezTo>
                    <a:pt x="0" y="2"/>
                    <a:pt x="0" y="2"/>
                    <a:pt x="0" y="2"/>
                  </a:cubicBezTo>
                  <a:cubicBezTo>
                    <a:pt x="0" y="2"/>
                    <a:pt x="0" y="2"/>
                    <a:pt x="0" y="2"/>
                  </a:cubicBezTo>
                  <a:cubicBezTo>
                    <a:pt x="0" y="3"/>
                    <a:pt x="0" y="3"/>
                    <a:pt x="0" y="3"/>
                  </a:cubicBezTo>
                  <a:cubicBezTo>
                    <a:pt x="0" y="4"/>
                    <a:pt x="0" y="5"/>
                    <a:pt x="1" y="5"/>
                  </a:cubicBezTo>
                  <a:cubicBezTo>
                    <a:pt x="1" y="5"/>
                    <a:pt x="1" y="5"/>
                    <a:pt x="2" y="5"/>
                  </a:cubicBezTo>
                  <a:cubicBezTo>
                    <a:pt x="2" y="5"/>
                    <a:pt x="2" y="5"/>
                    <a:pt x="2" y="5"/>
                  </a:cubicBezTo>
                  <a:cubicBezTo>
                    <a:pt x="2" y="5"/>
                    <a:pt x="2" y="5"/>
                    <a:pt x="2" y="5"/>
                  </a:cubicBezTo>
                  <a:cubicBezTo>
                    <a:pt x="4" y="5"/>
                    <a:pt x="5" y="5"/>
                    <a:pt x="5" y="3"/>
                  </a:cubicBezTo>
                  <a:cubicBezTo>
                    <a:pt x="5" y="3"/>
                    <a:pt x="5" y="3"/>
                    <a:pt x="5" y="3"/>
                  </a:cubicBezTo>
                  <a:cubicBezTo>
                    <a:pt x="5" y="3"/>
                    <a:pt x="5" y="3"/>
                    <a:pt x="5" y="3"/>
                  </a:cubicBezTo>
                  <a:cubicBezTo>
                    <a:pt x="5" y="2"/>
                    <a:pt x="5" y="2"/>
                    <a:pt x="5" y="2"/>
                  </a:cubicBezTo>
                  <a:cubicBezTo>
                    <a:pt x="5" y="1"/>
                    <a:pt x="5" y="1"/>
                    <a:pt x="5" y="1"/>
                  </a:cubicBezTo>
                  <a:cubicBezTo>
                    <a:pt x="4" y="1"/>
                    <a:pt x="4" y="0"/>
                    <a:pt x="3" y="0"/>
                  </a:cubicBezTo>
                  <a:cubicBezTo>
                    <a:pt x="3" y="0"/>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74" name="Freeform 3259">
              <a:extLst>
                <a:ext uri="{FF2B5EF4-FFF2-40B4-BE49-F238E27FC236}">
                  <a16:creationId xmlns:a16="http://schemas.microsoft.com/office/drawing/2014/main" id="{76BB8058-27D6-FC90-5AE7-8313C5A5FB4A}"/>
                </a:ext>
              </a:extLst>
            </p:cNvPr>
            <p:cNvSpPr>
              <a:spLocks/>
            </p:cNvSpPr>
            <p:nvPr/>
          </p:nvSpPr>
          <p:spPr bwMode="auto">
            <a:xfrm>
              <a:off x="12009863" y="4264951"/>
              <a:ext cx="38623" cy="38623"/>
            </a:xfrm>
            <a:custGeom>
              <a:avLst/>
              <a:gdLst>
                <a:gd name="T0" fmla="*/ 3 w 6"/>
                <a:gd name="T1" fmla="*/ 0 h 6"/>
                <a:gd name="T2" fmla="*/ 3 w 6"/>
                <a:gd name="T3" fmla="*/ 0 h 6"/>
                <a:gd name="T4" fmla="*/ 2 w 6"/>
                <a:gd name="T5" fmla="*/ 1 h 6"/>
                <a:gd name="T6" fmla="*/ 0 w 6"/>
                <a:gd name="T7" fmla="*/ 3 h 6"/>
                <a:gd name="T8" fmla="*/ 2 w 6"/>
                <a:gd name="T9" fmla="*/ 6 h 6"/>
                <a:gd name="T10" fmla="*/ 3 w 6"/>
                <a:gd name="T11" fmla="*/ 6 h 6"/>
                <a:gd name="T12" fmla="*/ 6 w 6"/>
                <a:gd name="T13" fmla="*/ 4 h 6"/>
                <a:gd name="T14" fmla="*/ 5 w 6"/>
                <a:gd name="T15" fmla="*/ 1 h 6"/>
                <a:gd name="T16" fmla="*/ 5 w 6"/>
                <a:gd name="T17" fmla="*/ 1 h 6"/>
                <a:gd name="T18" fmla="*/ 4 w 6"/>
                <a:gd name="T19" fmla="*/ 1 h 6"/>
                <a:gd name="T20" fmla="*/ 4 w 6"/>
                <a:gd name="T21" fmla="*/ 1 h 6"/>
                <a:gd name="T22" fmla="*/ 3 w 6"/>
                <a:gd name="T23" fmla="*/ 0 h 6"/>
                <a:gd name="T24" fmla="*/ 3 w 6"/>
                <a:gd name="T2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6">
                  <a:moveTo>
                    <a:pt x="3" y="0"/>
                  </a:moveTo>
                  <a:cubicBezTo>
                    <a:pt x="3" y="0"/>
                    <a:pt x="3" y="0"/>
                    <a:pt x="3" y="0"/>
                  </a:cubicBezTo>
                  <a:cubicBezTo>
                    <a:pt x="2" y="0"/>
                    <a:pt x="2" y="0"/>
                    <a:pt x="2" y="1"/>
                  </a:cubicBezTo>
                  <a:cubicBezTo>
                    <a:pt x="1" y="1"/>
                    <a:pt x="0" y="2"/>
                    <a:pt x="0" y="3"/>
                  </a:cubicBezTo>
                  <a:cubicBezTo>
                    <a:pt x="0" y="4"/>
                    <a:pt x="1" y="6"/>
                    <a:pt x="2" y="6"/>
                  </a:cubicBezTo>
                  <a:cubicBezTo>
                    <a:pt x="3" y="6"/>
                    <a:pt x="3" y="6"/>
                    <a:pt x="3" y="6"/>
                  </a:cubicBezTo>
                  <a:cubicBezTo>
                    <a:pt x="4" y="6"/>
                    <a:pt x="5" y="5"/>
                    <a:pt x="6" y="4"/>
                  </a:cubicBezTo>
                  <a:cubicBezTo>
                    <a:pt x="6" y="3"/>
                    <a:pt x="5" y="2"/>
                    <a:pt x="5" y="1"/>
                  </a:cubicBezTo>
                  <a:cubicBezTo>
                    <a:pt x="5" y="1"/>
                    <a:pt x="5" y="1"/>
                    <a:pt x="5" y="1"/>
                  </a:cubicBezTo>
                  <a:cubicBezTo>
                    <a:pt x="4" y="1"/>
                    <a:pt x="4" y="1"/>
                    <a:pt x="4" y="1"/>
                  </a:cubicBezTo>
                  <a:cubicBezTo>
                    <a:pt x="4" y="1"/>
                    <a:pt x="4" y="1"/>
                    <a:pt x="4" y="1"/>
                  </a:cubicBezTo>
                  <a:cubicBezTo>
                    <a:pt x="4" y="1"/>
                    <a:pt x="4" y="0"/>
                    <a:pt x="3" y="0"/>
                  </a:cubicBezTo>
                  <a:cubicBezTo>
                    <a:pt x="3"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75" name="Freeform 3260">
              <a:extLst>
                <a:ext uri="{FF2B5EF4-FFF2-40B4-BE49-F238E27FC236}">
                  <a16:creationId xmlns:a16="http://schemas.microsoft.com/office/drawing/2014/main" id="{765E97AF-7064-61D9-88C1-EE4937F97D29}"/>
                </a:ext>
              </a:extLst>
            </p:cNvPr>
            <p:cNvSpPr>
              <a:spLocks/>
            </p:cNvSpPr>
            <p:nvPr/>
          </p:nvSpPr>
          <p:spPr bwMode="auto">
            <a:xfrm>
              <a:off x="14026553" y="3911823"/>
              <a:ext cx="38623" cy="33106"/>
            </a:xfrm>
            <a:custGeom>
              <a:avLst/>
              <a:gdLst>
                <a:gd name="T0" fmla="*/ 3 w 6"/>
                <a:gd name="T1" fmla="*/ 0 h 5"/>
                <a:gd name="T2" fmla="*/ 2 w 6"/>
                <a:gd name="T3" fmla="*/ 0 h 5"/>
                <a:gd name="T4" fmla="*/ 2 w 6"/>
                <a:gd name="T5" fmla="*/ 0 h 5"/>
                <a:gd name="T6" fmla="*/ 1 w 6"/>
                <a:gd name="T7" fmla="*/ 1 h 5"/>
                <a:gd name="T8" fmla="*/ 1 w 6"/>
                <a:gd name="T9" fmla="*/ 1 h 5"/>
                <a:gd name="T10" fmla="*/ 0 w 6"/>
                <a:gd name="T11" fmla="*/ 2 h 5"/>
                <a:gd name="T12" fmla="*/ 3 w 6"/>
                <a:gd name="T13" fmla="*/ 5 h 5"/>
                <a:gd name="T14" fmla="*/ 3 w 6"/>
                <a:gd name="T15" fmla="*/ 5 h 5"/>
                <a:gd name="T16" fmla="*/ 6 w 6"/>
                <a:gd name="T17" fmla="*/ 3 h 5"/>
                <a:gd name="T18" fmla="*/ 6 w 6"/>
                <a:gd name="T19" fmla="*/ 3 h 5"/>
                <a:gd name="T20" fmla="*/ 6 w 6"/>
                <a:gd name="T21" fmla="*/ 3 h 5"/>
                <a:gd name="T22" fmla="*/ 4 w 6"/>
                <a:gd name="T23" fmla="*/ 0 h 5"/>
                <a:gd name="T24" fmla="*/ 3 w 6"/>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5">
                  <a:moveTo>
                    <a:pt x="3" y="0"/>
                  </a:moveTo>
                  <a:cubicBezTo>
                    <a:pt x="3" y="0"/>
                    <a:pt x="3" y="0"/>
                    <a:pt x="2" y="0"/>
                  </a:cubicBezTo>
                  <a:cubicBezTo>
                    <a:pt x="2" y="0"/>
                    <a:pt x="2" y="0"/>
                    <a:pt x="2" y="0"/>
                  </a:cubicBezTo>
                  <a:cubicBezTo>
                    <a:pt x="2" y="0"/>
                    <a:pt x="1" y="1"/>
                    <a:pt x="1" y="1"/>
                  </a:cubicBezTo>
                  <a:cubicBezTo>
                    <a:pt x="1" y="1"/>
                    <a:pt x="1" y="1"/>
                    <a:pt x="1" y="1"/>
                  </a:cubicBezTo>
                  <a:cubicBezTo>
                    <a:pt x="1" y="2"/>
                    <a:pt x="1" y="2"/>
                    <a:pt x="0" y="2"/>
                  </a:cubicBezTo>
                  <a:cubicBezTo>
                    <a:pt x="0" y="4"/>
                    <a:pt x="1" y="5"/>
                    <a:pt x="3" y="5"/>
                  </a:cubicBezTo>
                  <a:cubicBezTo>
                    <a:pt x="3" y="5"/>
                    <a:pt x="3" y="5"/>
                    <a:pt x="3" y="5"/>
                  </a:cubicBezTo>
                  <a:cubicBezTo>
                    <a:pt x="4" y="5"/>
                    <a:pt x="6" y="5"/>
                    <a:pt x="6" y="3"/>
                  </a:cubicBezTo>
                  <a:cubicBezTo>
                    <a:pt x="6" y="3"/>
                    <a:pt x="6" y="3"/>
                    <a:pt x="6" y="3"/>
                  </a:cubicBezTo>
                  <a:cubicBezTo>
                    <a:pt x="6" y="3"/>
                    <a:pt x="6" y="3"/>
                    <a:pt x="6" y="3"/>
                  </a:cubicBezTo>
                  <a:cubicBezTo>
                    <a:pt x="6" y="1"/>
                    <a:pt x="5" y="0"/>
                    <a:pt x="4" y="0"/>
                  </a:cubicBezTo>
                  <a:cubicBezTo>
                    <a:pt x="3"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76" name="Freeform 3261">
              <a:extLst>
                <a:ext uri="{FF2B5EF4-FFF2-40B4-BE49-F238E27FC236}">
                  <a16:creationId xmlns:a16="http://schemas.microsoft.com/office/drawing/2014/main" id="{C01A141C-B140-57D9-EF38-B5C892C04D84}"/>
                </a:ext>
              </a:extLst>
            </p:cNvPr>
            <p:cNvSpPr>
              <a:spLocks/>
            </p:cNvSpPr>
            <p:nvPr/>
          </p:nvSpPr>
          <p:spPr bwMode="auto">
            <a:xfrm>
              <a:off x="13797572" y="3754571"/>
              <a:ext cx="24829" cy="19312"/>
            </a:xfrm>
            <a:custGeom>
              <a:avLst/>
              <a:gdLst>
                <a:gd name="T0" fmla="*/ 2 w 4"/>
                <a:gd name="T1" fmla="*/ 0 h 3"/>
                <a:gd name="T2" fmla="*/ 0 w 4"/>
                <a:gd name="T3" fmla="*/ 1 h 3"/>
                <a:gd name="T4" fmla="*/ 0 w 4"/>
                <a:gd name="T5" fmla="*/ 1 h 3"/>
                <a:gd name="T6" fmla="*/ 0 w 4"/>
                <a:gd name="T7" fmla="*/ 2 h 3"/>
                <a:gd name="T8" fmla="*/ 0 w 4"/>
                <a:gd name="T9" fmla="*/ 2 h 3"/>
                <a:gd name="T10" fmla="*/ 0 w 4"/>
                <a:gd name="T11" fmla="*/ 2 h 3"/>
                <a:gd name="T12" fmla="*/ 2 w 4"/>
                <a:gd name="T13" fmla="*/ 3 h 3"/>
                <a:gd name="T14" fmla="*/ 2 w 4"/>
                <a:gd name="T15" fmla="*/ 3 h 3"/>
                <a:gd name="T16" fmla="*/ 3 w 4"/>
                <a:gd name="T17" fmla="*/ 3 h 3"/>
                <a:gd name="T18" fmla="*/ 4 w 4"/>
                <a:gd name="T19" fmla="*/ 2 h 3"/>
                <a:gd name="T20" fmla="*/ 4 w 4"/>
                <a:gd name="T21" fmla="*/ 2 h 3"/>
                <a:gd name="T22" fmla="*/ 4 w 4"/>
                <a:gd name="T23" fmla="*/ 1 h 3"/>
                <a:gd name="T24" fmla="*/ 4 w 4"/>
                <a:gd name="T25" fmla="*/ 1 h 3"/>
                <a:gd name="T26" fmla="*/ 3 w 4"/>
                <a:gd name="T27" fmla="*/ 0 h 3"/>
                <a:gd name="T28" fmla="*/ 3 w 4"/>
                <a:gd name="T29" fmla="*/ 0 h 3"/>
                <a:gd name="T30" fmla="*/ 2 w 4"/>
                <a:gd name="T31" fmla="*/ 0 h 3"/>
                <a:gd name="T32" fmla="*/ 2 w 4"/>
                <a:gd name="T33"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3">
                  <a:moveTo>
                    <a:pt x="2" y="0"/>
                  </a:moveTo>
                  <a:cubicBezTo>
                    <a:pt x="1" y="0"/>
                    <a:pt x="0" y="0"/>
                    <a:pt x="0" y="1"/>
                  </a:cubicBezTo>
                  <a:cubicBezTo>
                    <a:pt x="0" y="1"/>
                    <a:pt x="0" y="1"/>
                    <a:pt x="0" y="1"/>
                  </a:cubicBezTo>
                  <a:cubicBezTo>
                    <a:pt x="0" y="1"/>
                    <a:pt x="0" y="2"/>
                    <a:pt x="0" y="2"/>
                  </a:cubicBezTo>
                  <a:cubicBezTo>
                    <a:pt x="0" y="2"/>
                    <a:pt x="0" y="2"/>
                    <a:pt x="0" y="2"/>
                  </a:cubicBezTo>
                  <a:cubicBezTo>
                    <a:pt x="0" y="2"/>
                    <a:pt x="0" y="2"/>
                    <a:pt x="0" y="2"/>
                  </a:cubicBezTo>
                  <a:cubicBezTo>
                    <a:pt x="0" y="3"/>
                    <a:pt x="1" y="3"/>
                    <a:pt x="2" y="3"/>
                  </a:cubicBezTo>
                  <a:cubicBezTo>
                    <a:pt x="2" y="3"/>
                    <a:pt x="2" y="3"/>
                    <a:pt x="2" y="3"/>
                  </a:cubicBezTo>
                  <a:cubicBezTo>
                    <a:pt x="2" y="3"/>
                    <a:pt x="3" y="3"/>
                    <a:pt x="3" y="3"/>
                  </a:cubicBezTo>
                  <a:cubicBezTo>
                    <a:pt x="3" y="3"/>
                    <a:pt x="4" y="3"/>
                    <a:pt x="4" y="2"/>
                  </a:cubicBezTo>
                  <a:cubicBezTo>
                    <a:pt x="4" y="2"/>
                    <a:pt x="4" y="2"/>
                    <a:pt x="4" y="2"/>
                  </a:cubicBezTo>
                  <a:cubicBezTo>
                    <a:pt x="4" y="1"/>
                    <a:pt x="4" y="1"/>
                    <a:pt x="4" y="1"/>
                  </a:cubicBezTo>
                  <a:cubicBezTo>
                    <a:pt x="4" y="1"/>
                    <a:pt x="4" y="1"/>
                    <a:pt x="4" y="1"/>
                  </a:cubicBezTo>
                  <a:cubicBezTo>
                    <a:pt x="3" y="0"/>
                    <a:pt x="3" y="0"/>
                    <a:pt x="3" y="0"/>
                  </a:cubicBezTo>
                  <a:cubicBezTo>
                    <a:pt x="3" y="0"/>
                    <a:pt x="3" y="0"/>
                    <a:pt x="3" y="0"/>
                  </a:cubicBezTo>
                  <a:cubicBezTo>
                    <a:pt x="3" y="0"/>
                    <a:pt x="2"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77" name="Freeform 3262">
              <a:extLst>
                <a:ext uri="{FF2B5EF4-FFF2-40B4-BE49-F238E27FC236}">
                  <a16:creationId xmlns:a16="http://schemas.microsoft.com/office/drawing/2014/main" id="{973A89A4-4622-A308-5BB8-FC5D5BBA892A}"/>
                </a:ext>
              </a:extLst>
            </p:cNvPr>
            <p:cNvSpPr>
              <a:spLocks/>
            </p:cNvSpPr>
            <p:nvPr/>
          </p:nvSpPr>
          <p:spPr bwMode="auto">
            <a:xfrm>
              <a:off x="14294158" y="3944929"/>
              <a:ext cx="27588" cy="24829"/>
            </a:xfrm>
            <a:custGeom>
              <a:avLst/>
              <a:gdLst>
                <a:gd name="T0" fmla="*/ 2 w 4"/>
                <a:gd name="T1" fmla="*/ 0 h 4"/>
                <a:gd name="T2" fmla="*/ 1 w 4"/>
                <a:gd name="T3" fmla="*/ 0 h 4"/>
                <a:gd name="T4" fmla="*/ 0 w 4"/>
                <a:gd name="T5" fmla="*/ 1 h 4"/>
                <a:gd name="T6" fmla="*/ 0 w 4"/>
                <a:gd name="T7" fmla="*/ 1 h 4"/>
                <a:gd name="T8" fmla="*/ 0 w 4"/>
                <a:gd name="T9" fmla="*/ 1 h 4"/>
                <a:gd name="T10" fmla="*/ 0 w 4"/>
                <a:gd name="T11" fmla="*/ 2 h 4"/>
                <a:gd name="T12" fmla="*/ 2 w 4"/>
                <a:gd name="T13" fmla="*/ 4 h 4"/>
                <a:gd name="T14" fmla="*/ 2 w 4"/>
                <a:gd name="T15" fmla="*/ 4 h 4"/>
                <a:gd name="T16" fmla="*/ 4 w 4"/>
                <a:gd name="T17" fmla="*/ 2 h 4"/>
                <a:gd name="T18" fmla="*/ 2 w 4"/>
                <a:gd name="T19" fmla="*/ 0 h 4"/>
                <a:gd name="T20" fmla="*/ 2 w 4"/>
                <a:gd name="T2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4">
                  <a:moveTo>
                    <a:pt x="2" y="0"/>
                  </a:moveTo>
                  <a:cubicBezTo>
                    <a:pt x="1" y="0"/>
                    <a:pt x="1" y="0"/>
                    <a:pt x="1" y="0"/>
                  </a:cubicBezTo>
                  <a:cubicBezTo>
                    <a:pt x="0" y="0"/>
                    <a:pt x="0" y="1"/>
                    <a:pt x="0" y="1"/>
                  </a:cubicBezTo>
                  <a:cubicBezTo>
                    <a:pt x="0" y="1"/>
                    <a:pt x="0" y="1"/>
                    <a:pt x="0" y="1"/>
                  </a:cubicBezTo>
                  <a:cubicBezTo>
                    <a:pt x="0" y="1"/>
                    <a:pt x="0" y="1"/>
                    <a:pt x="0" y="1"/>
                  </a:cubicBezTo>
                  <a:cubicBezTo>
                    <a:pt x="0" y="1"/>
                    <a:pt x="0" y="2"/>
                    <a:pt x="0" y="2"/>
                  </a:cubicBezTo>
                  <a:cubicBezTo>
                    <a:pt x="0" y="3"/>
                    <a:pt x="1" y="3"/>
                    <a:pt x="2" y="4"/>
                  </a:cubicBezTo>
                  <a:cubicBezTo>
                    <a:pt x="2" y="4"/>
                    <a:pt x="2" y="4"/>
                    <a:pt x="2" y="4"/>
                  </a:cubicBezTo>
                  <a:cubicBezTo>
                    <a:pt x="3" y="4"/>
                    <a:pt x="4" y="3"/>
                    <a:pt x="4" y="2"/>
                  </a:cubicBezTo>
                  <a:cubicBezTo>
                    <a:pt x="4" y="1"/>
                    <a:pt x="3"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78" name="Freeform 3263">
              <a:extLst>
                <a:ext uri="{FF2B5EF4-FFF2-40B4-BE49-F238E27FC236}">
                  <a16:creationId xmlns:a16="http://schemas.microsoft.com/office/drawing/2014/main" id="{D3271C6B-C7D4-6F9F-142E-7B021E3A086A}"/>
                </a:ext>
              </a:extLst>
            </p:cNvPr>
            <p:cNvSpPr>
              <a:spLocks/>
            </p:cNvSpPr>
            <p:nvPr/>
          </p:nvSpPr>
          <p:spPr bwMode="auto">
            <a:xfrm>
              <a:off x="13949307" y="3682842"/>
              <a:ext cx="24829" cy="24829"/>
            </a:xfrm>
            <a:custGeom>
              <a:avLst/>
              <a:gdLst>
                <a:gd name="T0" fmla="*/ 2 w 4"/>
                <a:gd name="T1" fmla="*/ 0 h 4"/>
                <a:gd name="T2" fmla="*/ 2 w 4"/>
                <a:gd name="T3" fmla="*/ 0 h 4"/>
                <a:gd name="T4" fmla="*/ 1 w 4"/>
                <a:gd name="T5" fmla="*/ 1 h 4"/>
                <a:gd name="T6" fmla="*/ 0 w 4"/>
                <a:gd name="T7" fmla="*/ 1 h 4"/>
                <a:gd name="T8" fmla="*/ 0 w 4"/>
                <a:gd name="T9" fmla="*/ 2 h 4"/>
                <a:gd name="T10" fmla="*/ 0 w 4"/>
                <a:gd name="T11" fmla="*/ 3 h 4"/>
                <a:gd name="T12" fmla="*/ 0 w 4"/>
                <a:gd name="T13" fmla="*/ 3 h 4"/>
                <a:gd name="T14" fmla="*/ 2 w 4"/>
                <a:gd name="T15" fmla="*/ 4 h 4"/>
                <a:gd name="T16" fmla="*/ 2 w 4"/>
                <a:gd name="T17" fmla="*/ 4 h 4"/>
                <a:gd name="T18" fmla="*/ 2 w 4"/>
                <a:gd name="T19" fmla="*/ 4 h 4"/>
                <a:gd name="T20" fmla="*/ 3 w 4"/>
                <a:gd name="T21" fmla="*/ 4 h 4"/>
                <a:gd name="T22" fmla="*/ 3 w 4"/>
                <a:gd name="T23" fmla="*/ 4 h 4"/>
                <a:gd name="T24" fmla="*/ 4 w 4"/>
                <a:gd name="T25" fmla="*/ 3 h 4"/>
                <a:gd name="T26" fmla="*/ 4 w 4"/>
                <a:gd name="T27" fmla="*/ 3 h 4"/>
                <a:gd name="T28" fmla="*/ 2 w 4"/>
                <a:gd name="T29" fmla="*/ 0 h 4"/>
                <a:gd name="T30" fmla="*/ 2 w 4"/>
                <a:gd name="T31" fmla="*/ 0 h 4"/>
                <a:gd name="T32" fmla="*/ 2 w 4"/>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4">
                  <a:moveTo>
                    <a:pt x="2" y="0"/>
                  </a:moveTo>
                  <a:cubicBezTo>
                    <a:pt x="2" y="0"/>
                    <a:pt x="2" y="0"/>
                    <a:pt x="2" y="0"/>
                  </a:cubicBezTo>
                  <a:cubicBezTo>
                    <a:pt x="1" y="0"/>
                    <a:pt x="1" y="1"/>
                    <a:pt x="1" y="1"/>
                  </a:cubicBezTo>
                  <a:cubicBezTo>
                    <a:pt x="0" y="1"/>
                    <a:pt x="0" y="1"/>
                    <a:pt x="0" y="1"/>
                  </a:cubicBezTo>
                  <a:cubicBezTo>
                    <a:pt x="0" y="1"/>
                    <a:pt x="0" y="2"/>
                    <a:pt x="0" y="2"/>
                  </a:cubicBezTo>
                  <a:cubicBezTo>
                    <a:pt x="0" y="2"/>
                    <a:pt x="0" y="3"/>
                    <a:pt x="0" y="3"/>
                  </a:cubicBezTo>
                  <a:cubicBezTo>
                    <a:pt x="0" y="3"/>
                    <a:pt x="0" y="3"/>
                    <a:pt x="0" y="3"/>
                  </a:cubicBezTo>
                  <a:cubicBezTo>
                    <a:pt x="1" y="4"/>
                    <a:pt x="1" y="4"/>
                    <a:pt x="2" y="4"/>
                  </a:cubicBezTo>
                  <a:cubicBezTo>
                    <a:pt x="2" y="4"/>
                    <a:pt x="2" y="4"/>
                    <a:pt x="2" y="4"/>
                  </a:cubicBezTo>
                  <a:cubicBezTo>
                    <a:pt x="2" y="4"/>
                    <a:pt x="2" y="4"/>
                    <a:pt x="2" y="4"/>
                  </a:cubicBezTo>
                  <a:cubicBezTo>
                    <a:pt x="2" y="4"/>
                    <a:pt x="3" y="4"/>
                    <a:pt x="3" y="4"/>
                  </a:cubicBezTo>
                  <a:cubicBezTo>
                    <a:pt x="3" y="4"/>
                    <a:pt x="3" y="4"/>
                    <a:pt x="3" y="4"/>
                  </a:cubicBezTo>
                  <a:cubicBezTo>
                    <a:pt x="3" y="3"/>
                    <a:pt x="4" y="3"/>
                    <a:pt x="4" y="3"/>
                  </a:cubicBezTo>
                  <a:cubicBezTo>
                    <a:pt x="4" y="3"/>
                    <a:pt x="4" y="3"/>
                    <a:pt x="4" y="3"/>
                  </a:cubicBezTo>
                  <a:cubicBezTo>
                    <a:pt x="4" y="2"/>
                    <a:pt x="3" y="1"/>
                    <a:pt x="2" y="0"/>
                  </a:cubicBezTo>
                  <a:cubicBezTo>
                    <a:pt x="2" y="0"/>
                    <a:pt x="2"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79" name="Freeform 3264">
              <a:extLst>
                <a:ext uri="{FF2B5EF4-FFF2-40B4-BE49-F238E27FC236}">
                  <a16:creationId xmlns:a16="http://schemas.microsoft.com/office/drawing/2014/main" id="{4A96EC79-7C1D-DB18-33DC-A8F0D09F3388}"/>
                </a:ext>
              </a:extLst>
            </p:cNvPr>
            <p:cNvSpPr>
              <a:spLocks/>
            </p:cNvSpPr>
            <p:nvPr/>
          </p:nvSpPr>
          <p:spPr bwMode="auto">
            <a:xfrm>
              <a:off x="13529967" y="3222121"/>
              <a:ext cx="30347" cy="22070"/>
            </a:xfrm>
            <a:custGeom>
              <a:avLst/>
              <a:gdLst>
                <a:gd name="T0" fmla="*/ 2 w 5"/>
                <a:gd name="T1" fmla="*/ 0 h 3"/>
                <a:gd name="T2" fmla="*/ 0 w 5"/>
                <a:gd name="T3" fmla="*/ 1 h 3"/>
                <a:gd name="T4" fmla="*/ 1 w 5"/>
                <a:gd name="T5" fmla="*/ 3 h 3"/>
                <a:gd name="T6" fmla="*/ 2 w 5"/>
                <a:gd name="T7" fmla="*/ 3 h 3"/>
                <a:gd name="T8" fmla="*/ 2 w 5"/>
                <a:gd name="T9" fmla="*/ 3 h 3"/>
                <a:gd name="T10" fmla="*/ 2 w 5"/>
                <a:gd name="T11" fmla="*/ 3 h 3"/>
                <a:gd name="T12" fmla="*/ 2 w 5"/>
                <a:gd name="T13" fmla="*/ 3 h 3"/>
                <a:gd name="T14" fmla="*/ 2 w 5"/>
                <a:gd name="T15" fmla="*/ 3 h 3"/>
                <a:gd name="T16" fmla="*/ 3 w 5"/>
                <a:gd name="T17" fmla="*/ 3 h 3"/>
                <a:gd name="T18" fmla="*/ 4 w 5"/>
                <a:gd name="T19" fmla="*/ 3 h 3"/>
                <a:gd name="T20" fmla="*/ 4 w 5"/>
                <a:gd name="T21" fmla="*/ 2 h 3"/>
                <a:gd name="T22" fmla="*/ 3 w 5"/>
                <a:gd name="T23" fmla="*/ 0 h 3"/>
                <a:gd name="T24" fmla="*/ 2 w 5"/>
                <a:gd name="T25"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3">
                  <a:moveTo>
                    <a:pt x="2" y="0"/>
                  </a:moveTo>
                  <a:cubicBezTo>
                    <a:pt x="1" y="0"/>
                    <a:pt x="1" y="0"/>
                    <a:pt x="0" y="1"/>
                  </a:cubicBezTo>
                  <a:cubicBezTo>
                    <a:pt x="0" y="2"/>
                    <a:pt x="1" y="3"/>
                    <a:pt x="1" y="3"/>
                  </a:cubicBezTo>
                  <a:cubicBezTo>
                    <a:pt x="1" y="3"/>
                    <a:pt x="2" y="3"/>
                    <a:pt x="2" y="3"/>
                  </a:cubicBezTo>
                  <a:cubicBezTo>
                    <a:pt x="2" y="3"/>
                    <a:pt x="2" y="3"/>
                    <a:pt x="2" y="3"/>
                  </a:cubicBezTo>
                  <a:cubicBezTo>
                    <a:pt x="2" y="3"/>
                    <a:pt x="2" y="3"/>
                    <a:pt x="2" y="3"/>
                  </a:cubicBezTo>
                  <a:cubicBezTo>
                    <a:pt x="2" y="3"/>
                    <a:pt x="2" y="3"/>
                    <a:pt x="2" y="3"/>
                  </a:cubicBezTo>
                  <a:cubicBezTo>
                    <a:pt x="2" y="3"/>
                    <a:pt x="2" y="3"/>
                    <a:pt x="2" y="3"/>
                  </a:cubicBezTo>
                  <a:cubicBezTo>
                    <a:pt x="3" y="3"/>
                    <a:pt x="3" y="3"/>
                    <a:pt x="3" y="3"/>
                  </a:cubicBezTo>
                  <a:cubicBezTo>
                    <a:pt x="3" y="3"/>
                    <a:pt x="3" y="3"/>
                    <a:pt x="4" y="3"/>
                  </a:cubicBezTo>
                  <a:cubicBezTo>
                    <a:pt x="4" y="3"/>
                    <a:pt x="4" y="2"/>
                    <a:pt x="4" y="2"/>
                  </a:cubicBezTo>
                  <a:cubicBezTo>
                    <a:pt x="5" y="1"/>
                    <a:pt x="4" y="0"/>
                    <a:pt x="3" y="0"/>
                  </a:cubicBezTo>
                  <a:cubicBezTo>
                    <a:pt x="3" y="0"/>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80" name="Freeform 3265">
              <a:extLst>
                <a:ext uri="{FF2B5EF4-FFF2-40B4-BE49-F238E27FC236}">
                  <a16:creationId xmlns:a16="http://schemas.microsoft.com/office/drawing/2014/main" id="{B8CFAEF1-B477-86EB-5392-91116BC827F4}"/>
                </a:ext>
              </a:extLst>
            </p:cNvPr>
            <p:cNvSpPr>
              <a:spLocks/>
            </p:cNvSpPr>
            <p:nvPr/>
          </p:nvSpPr>
          <p:spPr bwMode="auto">
            <a:xfrm>
              <a:off x="13240292" y="3768365"/>
              <a:ext cx="27588" cy="24829"/>
            </a:xfrm>
            <a:custGeom>
              <a:avLst/>
              <a:gdLst>
                <a:gd name="T0" fmla="*/ 2 w 4"/>
                <a:gd name="T1" fmla="*/ 0 h 4"/>
                <a:gd name="T2" fmla="*/ 0 w 4"/>
                <a:gd name="T3" fmla="*/ 2 h 4"/>
                <a:gd name="T4" fmla="*/ 0 w 4"/>
                <a:gd name="T5" fmla="*/ 2 h 4"/>
                <a:gd name="T6" fmla="*/ 0 w 4"/>
                <a:gd name="T7" fmla="*/ 2 h 4"/>
                <a:gd name="T8" fmla="*/ 0 w 4"/>
                <a:gd name="T9" fmla="*/ 2 h 4"/>
                <a:gd name="T10" fmla="*/ 0 w 4"/>
                <a:gd name="T11" fmla="*/ 3 h 4"/>
                <a:gd name="T12" fmla="*/ 1 w 4"/>
                <a:gd name="T13" fmla="*/ 4 h 4"/>
                <a:gd name="T14" fmla="*/ 1 w 4"/>
                <a:gd name="T15" fmla="*/ 4 h 4"/>
                <a:gd name="T16" fmla="*/ 1 w 4"/>
                <a:gd name="T17" fmla="*/ 4 h 4"/>
                <a:gd name="T18" fmla="*/ 2 w 4"/>
                <a:gd name="T19" fmla="*/ 4 h 4"/>
                <a:gd name="T20" fmla="*/ 4 w 4"/>
                <a:gd name="T21" fmla="*/ 3 h 4"/>
                <a:gd name="T22" fmla="*/ 4 w 4"/>
                <a:gd name="T23" fmla="*/ 2 h 4"/>
                <a:gd name="T24" fmla="*/ 4 w 4"/>
                <a:gd name="T25" fmla="*/ 2 h 4"/>
                <a:gd name="T26" fmla="*/ 4 w 4"/>
                <a:gd name="T27" fmla="*/ 2 h 4"/>
                <a:gd name="T28" fmla="*/ 3 w 4"/>
                <a:gd name="T29" fmla="*/ 1 h 4"/>
                <a:gd name="T30" fmla="*/ 3 w 4"/>
                <a:gd name="T31" fmla="*/ 1 h 4"/>
                <a:gd name="T32" fmla="*/ 2 w 4"/>
                <a:gd name="T33" fmla="*/ 0 h 4"/>
                <a:gd name="T34" fmla="*/ 2 w 4"/>
                <a:gd name="T35" fmla="*/ 0 h 4"/>
                <a:gd name="T36" fmla="*/ 2 w 4"/>
                <a:gd name="T3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 h="4">
                  <a:moveTo>
                    <a:pt x="2" y="0"/>
                  </a:moveTo>
                  <a:cubicBezTo>
                    <a:pt x="1" y="0"/>
                    <a:pt x="0" y="1"/>
                    <a:pt x="0" y="2"/>
                  </a:cubicBezTo>
                  <a:cubicBezTo>
                    <a:pt x="0" y="2"/>
                    <a:pt x="0" y="2"/>
                    <a:pt x="0" y="2"/>
                  </a:cubicBezTo>
                  <a:cubicBezTo>
                    <a:pt x="0" y="2"/>
                    <a:pt x="0" y="2"/>
                    <a:pt x="0" y="2"/>
                  </a:cubicBezTo>
                  <a:cubicBezTo>
                    <a:pt x="0" y="2"/>
                    <a:pt x="0" y="2"/>
                    <a:pt x="0" y="2"/>
                  </a:cubicBezTo>
                  <a:cubicBezTo>
                    <a:pt x="0" y="3"/>
                    <a:pt x="0" y="3"/>
                    <a:pt x="0" y="3"/>
                  </a:cubicBezTo>
                  <a:cubicBezTo>
                    <a:pt x="0" y="3"/>
                    <a:pt x="0" y="4"/>
                    <a:pt x="1" y="4"/>
                  </a:cubicBezTo>
                  <a:cubicBezTo>
                    <a:pt x="1" y="4"/>
                    <a:pt x="1" y="4"/>
                    <a:pt x="1" y="4"/>
                  </a:cubicBezTo>
                  <a:cubicBezTo>
                    <a:pt x="1" y="4"/>
                    <a:pt x="1" y="4"/>
                    <a:pt x="1" y="4"/>
                  </a:cubicBezTo>
                  <a:cubicBezTo>
                    <a:pt x="1" y="4"/>
                    <a:pt x="2" y="4"/>
                    <a:pt x="2" y="4"/>
                  </a:cubicBezTo>
                  <a:cubicBezTo>
                    <a:pt x="3" y="4"/>
                    <a:pt x="3" y="4"/>
                    <a:pt x="4" y="3"/>
                  </a:cubicBezTo>
                  <a:cubicBezTo>
                    <a:pt x="4" y="2"/>
                    <a:pt x="4" y="2"/>
                    <a:pt x="4" y="2"/>
                  </a:cubicBezTo>
                  <a:cubicBezTo>
                    <a:pt x="4" y="2"/>
                    <a:pt x="4" y="2"/>
                    <a:pt x="4" y="2"/>
                  </a:cubicBezTo>
                  <a:cubicBezTo>
                    <a:pt x="4" y="2"/>
                    <a:pt x="4" y="2"/>
                    <a:pt x="4" y="2"/>
                  </a:cubicBezTo>
                  <a:cubicBezTo>
                    <a:pt x="3" y="1"/>
                    <a:pt x="3" y="1"/>
                    <a:pt x="3" y="1"/>
                  </a:cubicBezTo>
                  <a:cubicBezTo>
                    <a:pt x="3" y="1"/>
                    <a:pt x="3" y="1"/>
                    <a:pt x="3" y="1"/>
                  </a:cubicBezTo>
                  <a:cubicBezTo>
                    <a:pt x="3" y="1"/>
                    <a:pt x="3" y="0"/>
                    <a:pt x="2" y="0"/>
                  </a:cubicBezTo>
                  <a:cubicBezTo>
                    <a:pt x="2" y="0"/>
                    <a:pt x="2"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81" name="Freeform 3266">
              <a:extLst>
                <a:ext uri="{FF2B5EF4-FFF2-40B4-BE49-F238E27FC236}">
                  <a16:creationId xmlns:a16="http://schemas.microsoft.com/office/drawing/2014/main" id="{DF244118-4B8A-929A-B30E-563138BBBE8C}"/>
                </a:ext>
              </a:extLst>
            </p:cNvPr>
            <p:cNvSpPr>
              <a:spLocks/>
            </p:cNvSpPr>
            <p:nvPr/>
          </p:nvSpPr>
          <p:spPr bwMode="auto">
            <a:xfrm>
              <a:off x="12572660" y="3611113"/>
              <a:ext cx="24829" cy="24829"/>
            </a:xfrm>
            <a:custGeom>
              <a:avLst/>
              <a:gdLst>
                <a:gd name="T0" fmla="*/ 2 w 4"/>
                <a:gd name="T1" fmla="*/ 0 h 4"/>
                <a:gd name="T2" fmla="*/ 0 w 4"/>
                <a:gd name="T3" fmla="*/ 1 h 4"/>
                <a:gd name="T4" fmla="*/ 0 w 4"/>
                <a:gd name="T5" fmla="*/ 2 h 4"/>
                <a:gd name="T6" fmla="*/ 0 w 4"/>
                <a:gd name="T7" fmla="*/ 3 h 4"/>
                <a:gd name="T8" fmla="*/ 0 w 4"/>
                <a:gd name="T9" fmla="*/ 3 h 4"/>
                <a:gd name="T10" fmla="*/ 1 w 4"/>
                <a:gd name="T11" fmla="*/ 3 h 4"/>
                <a:gd name="T12" fmla="*/ 1 w 4"/>
                <a:gd name="T13" fmla="*/ 3 h 4"/>
                <a:gd name="T14" fmla="*/ 1 w 4"/>
                <a:gd name="T15" fmla="*/ 3 h 4"/>
                <a:gd name="T16" fmla="*/ 2 w 4"/>
                <a:gd name="T17" fmla="*/ 4 h 4"/>
                <a:gd name="T18" fmla="*/ 2 w 4"/>
                <a:gd name="T19" fmla="*/ 4 h 4"/>
                <a:gd name="T20" fmla="*/ 3 w 4"/>
                <a:gd name="T21" fmla="*/ 4 h 4"/>
                <a:gd name="T22" fmla="*/ 3 w 4"/>
                <a:gd name="T23" fmla="*/ 3 h 4"/>
                <a:gd name="T24" fmla="*/ 4 w 4"/>
                <a:gd name="T25" fmla="*/ 2 h 4"/>
                <a:gd name="T26" fmla="*/ 4 w 4"/>
                <a:gd name="T27" fmla="*/ 2 h 4"/>
                <a:gd name="T28" fmla="*/ 4 w 4"/>
                <a:gd name="T29" fmla="*/ 2 h 4"/>
                <a:gd name="T30" fmla="*/ 2 w 4"/>
                <a:gd name="T31" fmla="*/ 0 h 4"/>
                <a:gd name="T32" fmla="*/ 2 w 4"/>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4">
                  <a:moveTo>
                    <a:pt x="2" y="0"/>
                  </a:moveTo>
                  <a:cubicBezTo>
                    <a:pt x="1" y="0"/>
                    <a:pt x="0" y="0"/>
                    <a:pt x="0" y="1"/>
                  </a:cubicBezTo>
                  <a:cubicBezTo>
                    <a:pt x="0" y="2"/>
                    <a:pt x="0" y="2"/>
                    <a:pt x="0" y="2"/>
                  </a:cubicBezTo>
                  <a:cubicBezTo>
                    <a:pt x="0" y="2"/>
                    <a:pt x="0" y="2"/>
                    <a:pt x="0" y="3"/>
                  </a:cubicBezTo>
                  <a:cubicBezTo>
                    <a:pt x="0" y="3"/>
                    <a:pt x="0" y="3"/>
                    <a:pt x="0" y="3"/>
                  </a:cubicBezTo>
                  <a:cubicBezTo>
                    <a:pt x="0" y="3"/>
                    <a:pt x="0" y="3"/>
                    <a:pt x="1" y="3"/>
                  </a:cubicBezTo>
                  <a:cubicBezTo>
                    <a:pt x="1" y="3"/>
                    <a:pt x="1" y="3"/>
                    <a:pt x="1" y="3"/>
                  </a:cubicBezTo>
                  <a:cubicBezTo>
                    <a:pt x="1" y="3"/>
                    <a:pt x="1" y="3"/>
                    <a:pt x="1" y="3"/>
                  </a:cubicBezTo>
                  <a:cubicBezTo>
                    <a:pt x="1" y="3"/>
                    <a:pt x="1" y="4"/>
                    <a:pt x="2" y="4"/>
                  </a:cubicBezTo>
                  <a:cubicBezTo>
                    <a:pt x="2" y="4"/>
                    <a:pt x="2" y="4"/>
                    <a:pt x="2" y="4"/>
                  </a:cubicBezTo>
                  <a:cubicBezTo>
                    <a:pt x="2" y="4"/>
                    <a:pt x="3" y="4"/>
                    <a:pt x="3" y="4"/>
                  </a:cubicBezTo>
                  <a:cubicBezTo>
                    <a:pt x="3" y="4"/>
                    <a:pt x="3" y="3"/>
                    <a:pt x="3" y="3"/>
                  </a:cubicBezTo>
                  <a:cubicBezTo>
                    <a:pt x="3" y="3"/>
                    <a:pt x="4" y="3"/>
                    <a:pt x="4" y="2"/>
                  </a:cubicBezTo>
                  <a:cubicBezTo>
                    <a:pt x="4" y="2"/>
                    <a:pt x="4" y="2"/>
                    <a:pt x="4" y="2"/>
                  </a:cubicBezTo>
                  <a:cubicBezTo>
                    <a:pt x="4" y="2"/>
                    <a:pt x="4" y="2"/>
                    <a:pt x="4" y="2"/>
                  </a:cubicBezTo>
                  <a:cubicBezTo>
                    <a:pt x="4" y="1"/>
                    <a:pt x="3"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82" name="Freeform 3267">
              <a:extLst>
                <a:ext uri="{FF2B5EF4-FFF2-40B4-BE49-F238E27FC236}">
                  <a16:creationId xmlns:a16="http://schemas.microsoft.com/office/drawing/2014/main" id="{40B3E024-BE28-63D1-2438-1FF9E0BBBAED}"/>
                </a:ext>
              </a:extLst>
            </p:cNvPr>
            <p:cNvSpPr>
              <a:spLocks/>
            </p:cNvSpPr>
            <p:nvPr/>
          </p:nvSpPr>
          <p:spPr bwMode="auto">
            <a:xfrm>
              <a:off x="11496724" y="2882787"/>
              <a:ext cx="52417" cy="52417"/>
            </a:xfrm>
            <a:custGeom>
              <a:avLst/>
              <a:gdLst>
                <a:gd name="T0" fmla="*/ 4 w 8"/>
                <a:gd name="T1" fmla="*/ 0 h 8"/>
                <a:gd name="T2" fmla="*/ 2 w 8"/>
                <a:gd name="T3" fmla="*/ 1 h 8"/>
                <a:gd name="T4" fmla="*/ 1 w 8"/>
                <a:gd name="T5" fmla="*/ 3 h 8"/>
                <a:gd name="T6" fmla="*/ 1 w 8"/>
                <a:gd name="T7" fmla="*/ 3 h 8"/>
                <a:gd name="T8" fmla="*/ 1 w 8"/>
                <a:gd name="T9" fmla="*/ 5 h 8"/>
                <a:gd name="T10" fmla="*/ 1 w 8"/>
                <a:gd name="T11" fmla="*/ 5 h 8"/>
                <a:gd name="T12" fmla="*/ 1 w 8"/>
                <a:gd name="T13" fmla="*/ 6 h 8"/>
                <a:gd name="T14" fmla="*/ 3 w 8"/>
                <a:gd name="T15" fmla="*/ 7 h 8"/>
                <a:gd name="T16" fmla="*/ 3 w 8"/>
                <a:gd name="T17" fmla="*/ 7 h 8"/>
                <a:gd name="T18" fmla="*/ 4 w 8"/>
                <a:gd name="T19" fmla="*/ 8 h 8"/>
                <a:gd name="T20" fmla="*/ 6 w 8"/>
                <a:gd name="T21" fmla="*/ 7 h 8"/>
                <a:gd name="T22" fmla="*/ 7 w 8"/>
                <a:gd name="T23" fmla="*/ 6 h 8"/>
                <a:gd name="T24" fmla="*/ 7 w 8"/>
                <a:gd name="T25" fmla="*/ 5 h 8"/>
                <a:gd name="T26" fmla="*/ 7 w 8"/>
                <a:gd name="T27" fmla="*/ 3 h 8"/>
                <a:gd name="T28" fmla="*/ 7 w 8"/>
                <a:gd name="T29" fmla="*/ 3 h 8"/>
                <a:gd name="T30" fmla="*/ 7 w 8"/>
                <a:gd name="T31" fmla="*/ 2 h 8"/>
                <a:gd name="T32" fmla="*/ 4 w 8"/>
                <a:gd name="T33"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 h="8">
                  <a:moveTo>
                    <a:pt x="4" y="0"/>
                  </a:moveTo>
                  <a:cubicBezTo>
                    <a:pt x="3" y="0"/>
                    <a:pt x="3" y="1"/>
                    <a:pt x="2" y="1"/>
                  </a:cubicBezTo>
                  <a:cubicBezTo>
                    <a:pt x="1" y="2"/>
                    <a:pt x="1" y="2"/>
                    <a:pt x="1" y="3"/>
                  </a:cubicBezTo>
                  <a:cubicBezTo>
                    <a:pt x="1" y="3"/>
                    <a:pt x="1" y="3"/>
                    <a:pt x="1" y="3"/>
                  </a:cubicBezTo>
                  <a:cubicBezTo>
                    <a:pt x="1" y="4"/>
                    <a:pt x="0" y="4"/>
                    <a:pt x="1" y="5"/>
                  </a:cubicBezTo>
                  <a:cubicBezTo>
                    <a:pt x="1" y="5"/>
                    <a:pt x="1" y="5"/>
                    <a:pt x="1" y="5"/>
                  </a:cubicBezTo>
                  <a:cubicBezTo>
                    <a:pt x="1" y="5"/>
                    <a:pt x="1" y="6"/>
                    <a:pt x="1" y="6"/>
                  </a:cubicBezTo>
                  <a:cubicBezTo>
                    <a:pt x="2" y="7"/>
                    <a:pt x="2" y="7"/>
                    <a:pt x="3" y="7"/>
                  </a:cubicBezTo>
                  <a:cubicBezTo>
                    <a:pt x="3" y="7"/>
                    <a:pt x="3" y="7"/>
                    <a:pt x="3" y="7"/>
                  </a:cubicBezTo>
                  <a:cubicBezTo>
                    <a:pt x="3" y="7"/>
                    <a:pt x="4" y="8"/>
                    <a:pt x="4" y="8"/>
                  </a:cubicBezTo>
                  <a:cubicBezTo>
                    <a:pt x="5" y="8"/>
                    <a:pt x="5" y="7"/>
                    <a:pt x="6" y="7"/>
                  </a:cubicBezTo>
                  <a:cubicBezTo>
                    <a:pt x="6" y="7"/>
                    <a:pt x="7" y="6"/>
                    <a:pt x="7" y="6"/>
                  </a:cubicBezTo>
                  <a:cubicBezTo>
                    <a:pt x="7" y="6"/>
                    <a:pt x="7" y="6"/>
                    <a:pt x="7" y="5"/>
                  </a:cubicBezTo>
                  <a:cubicBezTo>
                    <a:pt x="8" y="5"/>
                    <a:pt x="8" y="4"/>
                    <a:pt x="7" y="3"/>
                  </a:cubicBezTo>
                  <a:cubicBezTo>
                    <a:pt x="7" y="3"/>
                    <a:pt x="7" y="3"/>
                    <a:pt x="7" y="3"/>
                  </a:cubicBezTo>
                  <a:cubicBezTo>
                    <a:pt x="7" y="3"/>
                    <a:pt x="7" y="2"/>
                    <a:pt x="7" y="2"/>
                  </a:cubicBezTo>
                  <a:cubicBezTo>
                    <a:pt x="6" y="1"/>
                    <a:pt x="5"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83" name="Freeform 3268">
              <a:extLst>
                <a:ext uri="{FF2B5EF4-FFF2-40B4-BE49-F238E27FC236}">
                  <a16:creationId xmlns:a16="http://schemas.microsoft.com/office/drawing/2014/main" id="{FEBD189C-874F-4FA1-6F98-48795552F1C4}"/>
                </a:ext>
              </a:extLst>
            </p:cNvPr>
            <p:cNvSpPr>
              <a:spLocks/>
            </p:cNvSpPr>
            <p:nvPr/>
          </p:nvSpPr>
          <p:spPr bwMode="auto">
            <a:xfrm>
              <a:off x="10823575" y="2645529"/>
              <a:ext cx="52417" cy="46900"/>
            </a:xfrm>
            <a:custGeom>
              <a:avLst/>
              <a:gdLst>
                <a:gd name="T0" fmla="*/ 4 w 8"/>
                <a:gd name="T1" fmla="*/ 0 h 7"/>
                <a:gd name="T2" fmla="*/ 2 w 8"/>
                <a:gd name="T3" fmla="*/ 1 h 7"/>
                <a:gd name="T4" fmla="*/ 2 w 8"/>
                <a:gd name="T5" fmla="*/ 1 h 7"/>
                <a:gd name="T6" fmla="*/ 2 w 8"/>
                <a:gd name="T7" fmla="*/ 1 h 7"/>
                <a:gd name="T8" fmla="*/ 1 w 8"/>
                <a:gd name="T9" fmla="*/ 5 h 7"/>
                <a:gd name="T10" fmla="*/ 4 w 8"/>
                <a:gd name="T11" fmla="*/ 7 h 7"/>
                <a:gd name="T12" fmla="*/ 4 w 8"/>
                <a:gd name="T13" fmla="*/ 7 h 7"/>
                <a:gd name="T14" fmla="*/ 4 w 8"/>
                <a:gd name="T15" fmla="*/ 7 h 7"/>
                <a:gd name="T16" fmla="*/ 6 w 8"/>
                <a:gd name="T17" fmla="*/ 6 h 7"/>
                <a:gd name="T18" fmla="*/ 7 w 8"/>
                <a:gd name="T19" fmla="*/ 6 h 7"/>
                <a:gd name="T20" fmla="*/ 7 w 8"/>
                <a:gd name="T21" fmla="*/ 5 h 7"/>
                <a:gd name="T22" fmla="*/ 7 w 8"/>
                <a:gd name="T23" fmla="*/ 5 h 7"/>
                <a:gd name="T24" fmla="*/ 8 w 8"/>
                <a:gd name="T25" fmla="*/ 4 h 7"/>
                <a:gd name="T26" fmla="*/ 7 w 8"/>
                <a:gd name="T27" fmla="*/ 1 h 7"/>
                <a:gd name="T28" fmla="*/ 6 w 8"/>
                <a:gd name="T29" fmla="*/ 0 h 7"/>
                <a:gd name="T30" fmla="*/ 5 w 8"/>
                <a:gd name="T31" fmla="*/ 0 h 7"/>
                <a:gd name="T32" fmla="*/ 4 w 8"/>
                <a:gd name="T33"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 h="7">
                  <a:moveTo>
                    <a:pt x="4" y="0"/>
                  </a:moveTo>
                  <a:cubicBezTo>
                    <a:pt x="3" y="0"/>
                    <a:pt x="3" y="0"/>
                    <a:pt x="2" y="1"/>
                  </a:cubicBezTo>
                  <a:cubicBezTo>
                    <a:pt x="2" y="1"/>
                    <a:pt x="2" y="1"/>
                    <a:pt x="2" y="1"/>
                  </a:cubicBezTo>
                  <a:cubicBezTo>
                    <a:pt x="2" y="1"/>
                    <a:pt x="2" y="1"/>
                    <a:pt x="2" y="1"/>
                  </a:cubicBezTo>
                  <a:cubicBezTo>
                    <a:pt x="0" y="2"/>
                    <a:pt x="0" y="4"/>
                    <a:pt x="1" y="5"/>
                  </a:cubicBezTo>
                  <a:cubicBezTo>
                    <a:pt x="2" y="6"/>
                    <a:pt x="3" y="7"/>
                    <a:pt x="4" y="7"/>
                  </a:cubicBezTo>
                  <a:cubicBezTo>
                    <a:pt x="4" y="7"/>
                    <a:pt x="4" y="7"/>
                    <a:pt x="4" y="7"/>
                  </a:cubicBezTo>
                  <a:cubicBezTo>
                    <a:pt x="4" y="7"/>
                    <a:pt x="4" y="7"/>
                    <a:pt x="4" y="7"/>
                  </a:cubicBezTo>
                  <a:cubicBezTo>
                    <a:pt x="5" y="7"/>
                    <a:pt x="6" y="7"/>
                    <a:pt x="6" y="6"/>
                  </a:cubicBezTo>
                  <a:cubicBezTo>
                    <a:pt x="6" y="6"/>
                    <a:pt x="7" y="6"/>
                    <a:pt x="7" y="6"/>
                  </a:cubicBezTo>
                  <a:cubicBezTo>
                    <a:pt x="7" y="5"/>
                    <a:pt x="7" y="5"/>
                    <a:pt x="7" y="5"/>
                  </a:cubicBezTo>
                  <a:cubicBezTo>
                    <a:pt x="7" y="5"/>
                    <a:pt x="7" y="5"/>
                    <a:pt x="7" y="5"/>
                  </a:cubicBezTo>
                  <a:cubicBezTo>
                    <a:pt x="7" y="5"/>
                    <a:pt x="7" y="5"/>
                    <a:pt x="8" y="4"/>
                  </a:cubicBezTo>
                  <a:cubicBezTo>
                    <a:pt x="8" y="3"/>
                    <a:pt x="8" y="2"/>
                    <a:pt x="7" y="1"/>
                  </a:cubicBezTo>
                  <a:cubicBezTo>
                    <a:pt x="7" y="1"/>
                    <a:pt x="6" y="0"/>
                    <a:pt x="6" y="0"/>
                  </a:cubicBezTo>
                  <a:cubicBezTo>
                    <a:pt x="5" y="0"/>
                    <a:pt x="5" y="0"/>
                    <a:pt x="5" y="0"/>
                  </a:cubicBezTo>
                  <a:cubicBezTo>
                    <a:pt x="5" y="0"/>
                    <a:pt x="4"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84" name="Freeform 3269">
              <a:extLst>
                <a:ext uri="{FF2B5EF4-FFF2-40B4-BE49-F238E27FC236}">
                  <a16:creationId xmlns:a16="http://schemas.microsoft.com/office/drawing/2014/main" id="{5115C229-241B-3EFE-1280-2D9EEE59D80F}"/>
                </a:ext>
              </a:extLst>
            </p:cNvPr>
            <p:cNvSpPr>
              <a:spLocks/>
            </p:cNvSpPr>
            <p:nvPr/>
          </p:nvSpPr>
          <p:spPr bwMode="auto">
            <a:xfrm>
              <a:off x="11400166" y="3191774"/>
              <a:ext cx="38623" cy="38623"/>
            </a:xfrm>
            <a:custGeom>
              <a:avLst/>
              <a:gdLst>
                <a:gd name="T0" fmla="*/ 3 w 6"/>
                <a:gd name="T1" fmla="*/ 0 h 6"/>
                <a:gd name="T2" fmla="*/ 2 w 6"/>
                <a:gd name="T3" fmla="*/ 1 h 6"/>
                <a:gd name="T4" fmla="*/ 1 w 6"/>
                <a:gd name="T5" fmla="*/ 5 h 6"/>
                <a:gd name="T6" fmla="*/ 3 w 6"/>
                <a:gd name="T7" fmla="*/ 6 h 6"/>
                <a:gd name="T8" fmla="*/ 5 w 6"/>
                <a:gd name="T9" fmla="*/ 5 h 6"/>
                <a:gd name="T10" fmla="*/ 6 w 6"/>
                <a:gd name="T11" fmla="*/ 4 h 6"/>
                <a:gd name="T12" fmla="*/ 6 w 6"/>
                <a:gd name="T13" fmla="*/ 4 h 6"/>
                <a:gd name="T14" fmla="*/ 6 w 6"/>
                <a:gd name="T15" fmla="*/ 1 h 6"/>
                <a:gd name="T16" fmla="*/ 6 w 6"/>
                <a:gd name="T17" fmla="*/ 1 h 6"/>
                <a:gd name="T18" fmla="*/ 5 w 6"/>
                <a:gd name="T19" fmla="*/ 1 h 6"/>
                <a:gd name="T20" fmla="*/ 5 w 6"/>
                <a:gd name="T21" fmla="*/ 0 h 6"/>
                <a:gd name="T22" fmla="*/ 4 w 6"/>
                <a:gd name="T23" fmla="*/ 0 h 6"/>
                <a:gd name="T24" fmla="*/ 3 w 6"/>
                <a:gd name="T2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6">
                  <a:moveTo>
                    <a:pt x="3" y="0"/>
                  </a:moveTo>
                  <a:cubicBezTo>
                    <a:pt x="3" y="0"/>
                    <a:pt x="2" y="0"/>
                    <a:pt x="2" y="1"/>
                  </a:cubicBezTo>
                  <a:cubicBezTo>
                    <a:pt x="1" y="2"/>
                    <a:pt x="0" y="3"/>
                    <a:pt x="1" y="5"/>
                  </a:cubicBezTo>
                  <a:cubicBezTo>
                    <a:pt x="2" y="5"/>
                    <a:pt x="3" y="6"/>
                    <a:pt x="3" y="6"/>
                  </a:cubicBezTo>
                  <a:cubicBezTo>
                    <a:pt x="4" y="6"/>
                    <a:pt x="5" y="6"/>
                    <a:pt x="5" y="5"/>
                  </a:cubicBezTo>
                  <a:cubicBezTo>
                    <a:pt x="5" y="5"/>
                    <a:pt x="6" y="5"/>
                    <a:pt x="6" y="4"/>
                  </a:cubicBezTo>
                  <a:cubicBezTo>
                    <a:pt x="6" y="4"/>
                    <a:pt x="6" y="4"/>
                    <a:pt x="6" y="4"/>
                  </a:cubicBezTo>
                  <a:cubicBezTo>
                    <a:pt x="6" y="3"/>
                    <a:pt x="6" y="2"/>
                    <a:pt x="6" y="1"/>
                  </a:cubicBezTo>
                  <a:cubicBezTo>
                    <a:pt x="6" y="1"/>
                    <a:pt x="6" y="1"/>
                    <a:pt x="6" y="1"/>
                  </a:cubicBezTo>
                  <a:cubicBezTo>
                    <a:pt x="6" y="1"/>
                    <a:pt x="5" y="1"/>
                    <a:pt x="5" y="1"/>
                  </a:cubicBezTo>
                  <a:cubicBezTo>
                    <a:pt x="5" y="1"/>
                    <a:pt x="5" y="1"/>
                    <a:pt x="5" y="0"/>
                  </a:cubicBezTo>
                  <a:cubicBezTo>
                    <a:pt x="4" y="0"/>
                    <a:pt x="4" y="0"/>
                    <a:pt x="4" y="0"/>
                  </a:cubicBezTo>
                  <a:cubicBezTo>
                    <a:pt x="4" y="0"/>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85" name="Freeform 3270">
              <a:extLst>
                <a:ext uri="{FF2B5EF4-FFF2-40B4-BE49-F238E27FC236}">
                  <a16:creationId xmlns:a16="http://schemas.microsoft.com/office/drawing/2014/main" id="{AABAF644-7DA1-35B1-7765-44418811EAF0}"/>
                </a:ext>
              </a:extLst>
            </p:cNvPr>
            <p:cNvSpPr>
              <a:spLocks/>
            </p:cNvSpPr>
            <p:nvPr/>
          </p:nvSpPr>
          <p:spPr bwMode="auto">
            <a:xfrm>
              <a:off x="10834610" y="3131080"/>
              <a:ext cx="41382" cy="38623"/>
            </a:xfrm>
            <a:custGeom>
              <a:avLst/>
              <a:gdLst>
                <a:gd name="T0" fmla="*/ 3 w 6"/>
                <a:gd name="T1" fmla="*/ 0 h 6"/>
                <a:gd name="T2" fmla="*/ 2 w 6"/>
                <a:gd name="T3" fmla="*/ 0 h 6"/>
                <a:gd name="T4" fmla="*/ 1 w 6"/>
                <a:gd name="T5" fmla="*/ 1 h 6"/>
                <a:gd name="T6" fmla="*/ 0 w 6"/>
                <a:gd name="T7" fmla="*/ 5 h 6"/>
                <a:gd name="T8" fmla="*/ 3 w 6"/>
                <a:gd name="T9" fmla="*/ 6 h 6"/>
                <a:gd name="T10" fmla="*/ 4 w 6"/>
                <a:gd name="T11" fmla="*/ 5 h 6"/>
                <a:gd name="T12" fmla="*/ 5 w 6"/>
                <a:gd name="T13" fmla="*/ 2 h 6"/>
                <a:gd name="T14" fmla="*/ 5 w 6"/>
                <a:gd name="T15" fmla="*/ 2 h 6"/>
                <a:gd name="T16" fmla="*/ 5 w 6"/>
                <a:gd name="T17" fmla="*/ 2 h 6"/>
                <a:gd name="T18" fmla="*/ 3 w 6"/>
                <a:gd name="T19" fmla="*/ 0 h 6"/>
                <a:gd name="T20" fmla="*/ 3 w 6"/>
                <a:gd name="T2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6">
                  <a:moveTo>
                    <a:pt x="3" y="0"/>
                  </a:moveTo>
                  <a:cubicBezTo>
                    <a:pt x="3" y="0"/>
                    <a:pt x="2" y="0"/>
                    <a:pt x="2" y="0"/>
                  </a:cubicBezTo>
                  <a:cubicBezTo>
                    <a:pt x="2" y="0"/>
                    <a:pt x="1" y="1"/>
                    <a:pt x="1" y="1"/>
                  </a:cubicBezTo>
                  <a:cubicBezTo>
                    <a:pt x="0" y="2"/>
                    <a:pt x="0" y="3"/>
                    <a:pt x="0" y="5"/>
                  </a:cubicBezTo>
                  <a:cubicBezTo>
                    <a:pt x="1" y="5"/>
                    <a:pt x="2" y="6"/>
                    <a:pt x="3" y="6"/>
                  </a:cubicBezTo>
                  <a:cubicBezTo>
                    <a:pt x="3" y="6"/>
                    <a:pt x="4" y="6"/>
                    <a:pt x="4" y="5"/>
                  </a:cubicBezTo>
                  <a:cubicBezTo>
                    <a:pt x="5" y="5"/>
                    <a:pt x="6" y="3"/>
                    <a:pt x="5" y="2"/>
                  </a:cubicBezTo>
                  <a:cubicBezTo>
                    <a:pt x="5" y="2"/>
                    <a:pt x="5" y="2"/>
                    <a:pt x="5" y="2"/>
                  </a:cubicBezTo>
                  <a:cubicBezTo>
                    <a:pt x="5" y="2"/>
                    <a:pt x="5" y="2"/>
                    <a:pt x="5" y="2"/>
                  </a:cubicBezTo>
                  <a:cubicBezTo>
                    <a:pt x="4" y="1"/>
                    <a:pt x="4" y="0"/>
                    <a:pt x="3" y="0"/>
                  </a:cubicBezTo>
                  <a:cubicBezTo>
                    <a:pt x="3"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86" name="Freeform 3271">
              <a:extLst>
                <a:ext uri="{FF2B5EF4-FFF2-40B4-BE49-F238E27FC236}">
                  <a16:creationId xmlns:a16="http://schemas.microsoft.com/office/drawing/2014/main" id="{FA2F5441-697E-FFCE-881F-AF133A7166A2}"/>
                </a:ext>
              </a:extLst>
            </p:cNvPr>
            <p:cNvSpPr>
              <a:spLocks/>
            </p:cNvSpPr>
            <p:nvPr/>
          </p:nvSpPr>
          <p:spPr bwMode="auto">
            <a:xfrm>
              <a:off x="12048486" y="3249709"/>
              <a:ext cx="38623" cy="38623"/>
            </a:xfrm>
            <a:custGeom>
              <a:avLst/>
              <a:gdLst>
                <a:gd name="T0" fmla="*/ 3 w 6"/>
                <a:gd name="T1" fmla="*/ 0 h 6"/>
                <a:gd name="T2" fmla="*/ 2 w 6"/>
                <a:gd name="T3" fmla="*/ 1 h 6"/>
                <a:gd name="T4" fmla="*/ 1 w 6"/>
                <a:gd name="T5" fmla="*/ 2 h 6"/>
                <a:gd name="T6" fmla="*/ 1 w 6"/>
                <a:gd name="T7" fmla="*/ 2 h 6"/>
                <a:gd name="T8" fmla="*/ 0 w 6"/>
                <a:gd name="T9" fmla="*/ 3 h 6"/>
                <a:gd name="T10" fmla="*/ 1 w 6"/>
                <a:gd name="T11" fmla="*/ 4 h 6"/>
                <a:gd name="T12" fmla="*/ 1 w 6"/>
                <a:gd name="T13" fmla="*/ 4 h 6"/>
                <a:gd name="T14" fmla="*/ 1 w 6"/>
                <a:gd name="T15" fmla="*/ 5 h 6"/>
                <a:gd name="T16" fmla="*/ 1 w 6"/>
                <a:gd name="T17" fmla="*/ 5 h 6"/>
                <a:gd name="T18" fmla="*/ 2 w 6"/>
                <a:gd name="T19" fmla="*/ 6 h 6"/>
                <a:gd name="T20" fmla="*/ 3 w 6"/>
                <a:gd name="T21" fmla="*/ 6 h 6"/>
                <a:gd name="T22" fmla="*/ 3 w 6"/>
                <a:gd name="T23" fmla="*/ 6 h 6"/>
                <a:gd name="T24" fmla="*/ 5 w 6"/>
                <a:gd name="T25" fmla="*/ 5 h 6"/>
                <a:gd name="T26" fmla="*/ 5 w 6"/>
                <a:gd name="T27" fmla="*/ 1 h 6"/>
                <a:gd name="T28" fmla="*/ 3 w 6"/>
                <a:gd name="T2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6">
                  <a:moveTo>
                    <a:pt x="3" y="0"/>
                  </a:moveTo>
                  <a:cubicBezTo>
                    <a:pt x="3" y="0"/>
                    <a:pt x="2" y="0"/>
                    <a:pt x="2" y="1"/>
                  </a:cubicBezTo>
                  <a:cubicBezTo>
                    <a:pt x="1" y="1"/>
                    <a:pt x="1" y="1"/>
                    <a:pt x="1" y="2"/>
                  </a:cubicBezTo>
                  <a:cubicBezTo>
                    <a:pt x="1" y="2"/>
                    <a:pt x="1" y="2"/>
                    <a:pt x="1" y="2"/>
                  </a:cubicBezTo>
                  <a:cubicBezTo>
                    <a:pt x="0" y="3"/>
                    <a:pt x="0" y="3"/>
                    <a:pt x="0" y="3"/>
                  </a:cubicBezTo>
                  <a:cubicBezTo>
                    <a:pt x="0" y="4"/>
                    <a:pt x="1" y="4"/>
                    <a:pt x="1" y="4"/>
                  </a:cubicBezTo>
                  <a:cubicBezTo>
                    <a:pt x="1" y="4"/>
                    <a:pt x="1" y="4"/>
                    <a:pt x="1" y="4"/>
                  </a:cubicBezTo>
                  <a:cubicBezTo>
                    <a:pt x="1" y="4"/>
                    <a:pt x="1" y="4"/>
                    <a:pt x="1" y="5"/>
                  </a:cubicBezTo>
                  <a:cubicBezTo>
                    <a:pt x="1" y="5"/>
                    <a:pt x="1" y="5"/>
                    <a:pt x="1" y="5"/>
                  </a:cubicBezTo>
                  <a:cubicBezTo>
                    <a:pt x="1" y="5"/>
                    <a:pt x="2" y="5"/>
                    <a:pt x="2" y="6"/>
                  </a:cubicBezTo>
                  <a:cubicBezTo>
                    <a:pt x="2" y="6"/>
                    <a:pt x="3" y="6"/>
                    <a:pt x="3" y="6"/>
                  </a:cubicBezTo>
                  <a:cubicBezTo>
                    <a:pt x="3" y="6"/>
                    <a:pt x="3" y="6"/>
                    <a:pt x="3" y="6"/>
                  </a:cubicBezTo>
                  <a:cubicBezTo>
                    <a:pt x="4" y="6"/>
                    <a:pt x="4" y="6"/>
                    <a:pt x="5" y="5"/>
                  </a:cubicBezTo>
                  <a:cubicBezTo>
                    <a:pt x="6" y="4"/>
                    <a:pt x="6" y="3"/>
                    <a:pt x="5" y="1"/>
                  </a:cubicBezTo>
                  <a:cubicBezTo>
                    <a:pt x="5" y="1"/>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87" name="Freeform 3272">
              <a:extLst>
                <a:ext uri="{FF2B5EF4-FFF2-40B4-BE49-F238E27FC236}">
                  <a16:creationId xmlns:a16="http://schemas.microsoft.com/office/drawing/2014/main" id="{A235A1A1-3A11-1ECB-E2D9-AB25A766DDE8}"/>
                </a:ext>
              </a:extLst>
            </p:cNvPr>
            <p:cNvSpPr>
              <a:spLocks/>
            </p:cNvSpPr>
            <p:nvPr/>
          </p:nvSpPr>
          <p:spPr bwMode="auto">
            <a:xfrm>
              <a:off x="11819505" y="3059351"/>
              <a:ext cx="38623" cy="33106"/>
            </a:xfrm>
            <a:custGeom>
              <a:avLst/>
              <a:gdLst>
                <a:gd name="T0" fmla="*/ 3 w 6"/>
                <a:gd name="T1" fmla="*/ 0 h 5"/>
                <a:gd name="T2" fmla="*/ 2 w 6"/>
                <a:gd name="T3" fmla="*/ 0 h 5"/>
                <a:gd name="T4" fmla="*/ 1 w 6"/>
                <a:gd name="T5" fmla="*/ 1 h 5"/>
                <a:gd name="T6" fmla="*/ 1 w 6"/>
                <a:gd name="T7" fmla="*/ 1 h 5"/>
                <a:gd name="T8" fmla="*/ 1 w 6"/>
                <a:gd name="T9" fmla="*/ 4 h 5"/>
                <a:gd name="T10" fmla="*/ 3 w 6"/>
                <a:gd name="T11" fmla="*/ 5 h 5"/>
                <a:gd name="T12" fmla="*/ 3 w 6"/>
                <a:gd name="T13" fmla="*/ 5 h 5"/>
                <a:gd name="T14" fmla="*/ 4 w 6"/>
                <a:gd name="T15" fmla="*/ 5 h 5"/>
                <a:gd name="T16" fmla="*/ 5 w 6"/>
                <a:gd name="T17" fmla="*/ 5 h 5"/>
                <a:gd name="T18" fmla="*/ 5 w 6"/>
                <a:gd name="T19" fmla="*/ 1 h 5"/>
                <a:gd name="T20" fmla="*/ 4 w 6"/>
                <a:gd name="T21" fmla="*/ 0 h 5"/>
                <a:gd name="T22" fmla="*/ 3 w 6"/>
                <a:gd name="T23" fmla="*/ 0 h 5"/>
                <a:gd name="T24" fmla="*/ 3 w 6"/>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5">
                  <a:moveTo>
                    <a:pt x="3" y="0"/>
                  </a:moveTo>
                  <a:cubicBezTo>
                    <a:pt x="3" y="0"/>
                    <a:pt x="2" y="0"/>
                    <a:pt x="2" y="0"/>
                  </a:cubicBezTo>
                  <a:cubicBezTo>
                    <a:pt x="1" y="0"/>
                    <a:pt x="1" y="0"/>
                    <a:pt x="1" y="1"/>
                  </a:cubicBezTo>
                  <a:cubicBezTo>
                    <a:pt x="1" y="1"/>
                    <a:pt x="1" y="1"/>
                    <a:pt x="1" y="1"/>
                  </a:cubicBezTo>
                  <a:cubicBezTo>
                    <a:pt x="0" y="2"/>
                    <a:pt x="0" y="3"/>
                    <a:pt x="1" y="4"/>
                  </a:cubicBezTo>
                  <a:cubicBezTo>
                    <a:pt x="1" y="5"/>
                    <a:pt x="2" y="5"/>
                    <a:pt x="3" y="5"/>
                  </a:cubicBezTo>
                  <a:cubicBezTo>
                    <a:pt x="3" y="5"/>
                    <a:pt x="3" y="5"/>
                    <a:pt x="3" y="5"/>
                  </a:cubicBezTo>
                  <a:cubicBezTo>
                    <a:pt x="3" y="5"/>
                    <a:pt x="3" y="5"/>
                    <a:pt x="4" y="5"/>
                  </a:cubicBezTo>
                  <a:cubicBezTo>
                    <a:pt x="4" y="5"/>
                    <a:pt x="4" y="5"/>
                    <a:pt x="5" y="5"/>
                  </a:cubicBezTo>
                  <a:cubicBezTo>
                    <a:pt x="6" y="4"/>
                    <a:pt x="6" y="2"/>
                    <a:pt x="5" y="1"/>
                  </a:cubicBezTo>
                  <a:cubicBezTo>
                    <a:pt x="5" y="0"/>
                    <a:pt x="4" y="0"/>
                    <a:pt x="4" y="0"/>
                  </a:cubicBezTo>
                  <a:cubicBezTo>
                    <a:pt x="4" y="0"/>
                    <a:pt x="4" y="0"/>
                    <a:pt x="3" y="0"/>
                  </a:cubicBezTo>
                  <a:cubicBezTo>
                    <a:pt x="3"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88" name="Freeform 3273">
              <a:extLst>
                <a:ext uri="{FF2B5EF4-FFF2-40B4-BE49-F238E27FC236}">
                  <a16:creationId xmlns:a16="http://schemas.microsoft.com/office/drawing/2014/main" id="{43019C36-3526-8788-BE9C-FF8A5FB60E19}"/>
                </a:ext>
              </a:extLst>
            </p:cNvPr>
            <p:cNvSpPr>
              <a:spLocks/>
            </p:cNvSpPr>
            <p:nvPr/>
          </p:nvSpPr>
          <p:spPr bwMode="auto">
            <a:xfrm>
              <a:off x="10487000" y="2248261"/>
              <a:ext cx="41382" cy="30347"/>
            </a:xfrm>
            <a:custGeom>
              <a:avLst/>
              <a:gdLst>
                <a:gd name="T0" fmla="*/ 3 w 6"/>
                <a:gd name="T1" fmla="*/ 0 h 5"/>
                <a:gd name="T2" fmla="*/ 2 w 6"/>
                <a:gd name="T3" fmla="*/ 0 h 5"/>
                <a:gd name="T4" fmla="*/ 1 w 6"/>
                <a:gd name="T5" fmla="*/ 4 h 5"/>
                <a:gd name="T6" fmla="*/ 1 w 6"/>
                <a:gd name="T7" fmla="*/ 4 h 5"/>
                <a:gd name="T8" fmla="*/ 1 w 6"/>
                <a:gd name="T9" fmla="*/ 4 h 5"/>
                <a:gd name="T10" fmla="*/ 2 w 6"/>
                <a:gd name="T11" fmla="*/ 5 h 5"/>
                <a:gd name="T12" fmla="*/ 2 w 6"/>
                <a:gd name="T13" fmla="*/ 5 h 5"/>
                <a:gd name="T14" fmla="*/ 3 w 6"/>
                <a:gd name="T15" fmla="*/ 5 h 5"/>
                <a:gd name="T16" fmla="*/ 5 w 6"/>
                <a:gd name="T17" fmla="*/ 5 h 5"/>
                <a:gd name="T18" fmla="*/ 5 w 6"/>
                <a:gd name="T19" fmla="*/ 5 h 5"/>
                <a:gd name="T20" fmla="*/ 5 w 6"/>
                <a:gd name="T21" fmla="*/ 5 h 5"/>
                <a:gd name="T22" fmla="*/ 6 w 6"/>
                <a:gd name="T23" fmla="*/ 4 h 5"/>
                <a:gd name="T24" fmla="*/ 6 w 6"/>
                <a:gd name="T25" fmla="*/ 3 h 5"/>
                <a:gd name="T26" fmla="*/ 5 w 6"/>
                <a:gd name="T27" fmla="*/ 1 h 5"/>
                <a:gd name="T28" fmla="*/ 3 w 6"/>
                <a:gd name="T2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5">
                  <a:moveTo>
                    <a:pt x="3" y="0"/>
                  </a:moveTo>
                  <a:cubicBezTo>
                    <a:pt x="3" y="0"/>
                    <a:pt x="2" y="0"/>
                    <a:pt x="2" y="0"/>
                  </a:cubicBezTo>
                  <a:cubicBezTo>
                    <a:pt x="0" y="1"/>
                    <a:pt x="0" y="3"/>
                    <a:pt x="1" y="4"/>
                  </a:cubicBezTo>
                  <a:cubicBezTo>
                    <a:pt x="1" y="4"/>
                    <a:pt x="1" y="4"/>
                    <a:pt x="1" y="4"/>
                  </a:cubicBezTo>
                  <a:cubicBezTo>
                    <a:pt x="1" y="4"/>
                    <a:pt x="1" y="4"/>
                    <a:pt x="1" y="4"/>
                  </a:cubicBezTo>
                  <a:cubicBezTo>
                    <a:pt x="1" y="5"/>
                    <a:pt x="1" y="5"/>
                    <a:pt x="2" y="5"/>
                  </a:cubicBezTo>
                  <a:cubicBezTo>
                    <a:pt x="2" y="5"/>
                    <a:pt x="2" y="5"/>
                    <a:pt x="2" y="5"/>
                  </a:cubicBezTo>
                  <a:cubicBezTo>
                    <a:pt x="2" y="5"/>
                    <a:pt x="3" y="5"/>
                    <a:pt x="3" y="5"/>
                  </a:cubicBezTo>
                  <a:cubicBezTo>
                    <a:pt x="4" y="5"/>
                    <a:pt x="4" y="5"/>
                    <a:pt x="5" y="5"/>
                  </a:cubicBezTo>
                  <a:cubicBezTo>
                    <a:pt x="5" y="5"/>
                    <a:pt x="5" y="5"/>
                    <a:pt x="5" y="5"/>
                  </a:cubicBezTo>
                  <a:cubicBezTo>
                    <a:pt x="5" y="5"/>
                    <a:pt x="5" y="5"/>
                    <a:pt x="5" y="5"/>
                  </a:cubicBezTo>
                  <a:cubicBezTo>
                    <a:pt x="5" y="4"/>
                    <a:pt x="6" y="4"/>
                    <a:pt x="6" y="4"/>
                  </a:cubicBezTo>
                  <a:cubicBezTo>
                    <a:pt x="6" y="4"/>
                    <a:pt x="6" y="3"/>
                    <a:pt x="6" y="3"/>
                  </a:cubicBezTo>
                  <a:cubicBezTo>
                    <a:pt x="6" y="3"/>
                    <a:pt x="6" y="2"/>
                    <a:pt x="5" y="1"/>
                  </a:cubicBezTo>
                  <a:cubicBezTo>
                    <a:pt x="5" y="0"/>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89" name="Freeform 3274">
              <a:extLst>
                <a:ext uri="{FF2B5EF4-FFF2-40B4-BE49-F238E27FC236}">
                  <a16:creationId xmlns:a16="http://schemas.microsoft.com/office/drawing/2014/main" id="{63410AE0-0E8D-C554-8F87-4FE97D7722A9}"/>
                </a:ext>
              </a:extLst>
            </p:cNvPr>
            <p:cNvSpPr>
              <a:spLocks/>
            </p:cNvSpPr>
            <p:nvPr/>
          </p:nvSpPr>
          <p:spPr bwMode="auto">
            <a:xfrm>
              <a:off x="10067661" y="2444136"/>
              <a:ext cx="41382" cy="33106"/>
            </a:xfrm>
            <a:custGeom>
              <a:avLst/>
              <a:gdLst>
                <a:gd name="T0" fmla="*/ 3 w 6"/>
                <a:gd name="T1" fmla="*/ 0 h 5"/>
                <a:gd name="T2" fmla="*/ 1 w 6"/>
                <a:gd name="T3" fmla="*/ 0 h 5"/>
                <a:gd name="T4" fmla="*/ 0 w 6"/>
                <a:gd name="T5" fmla="*/ 3 h 5"/>
                <a:gd name="T6" fmla="*/ 0 w 6"/>
                <a:gd name="T7" fmla="*/ 3 h 5"/>
                <a:gd name="T8" fmla="*/ 1 w 6"/>
                <a:gd name="T9" fmla="*/ 4 h 5"/>
                <a:gd name="T10" fmla="*/ 1 w 6"/>
                <a:gd name="T11" fmla="*/ 4 h 5"/>
                <a:gd name="T12" fmla="*/ 1 w 6"/>
                <a:gd name="T13" fmla="*/ 5 h 5"/>
                <a:gd name="T14" fmla="*/ 3 w 6"/>
                <a:gd name="T15" fmla="*/ 5 h 5"/>
                <a:gd name="T16" fmla="*/ 3 w 6"/>
                <a:gd name="T17" fmla="*/ 5 h 5"/>
                <a:gd name="T18" fmla="*/ 4 w 6"/>
                <a:gd name="T19" fmla="*/ 5 h 5"/>
                <a:gd name="T20" fmla="*/ 4 w 6"/>
                <a:gd name="T21" fmla="*/ 5 h 5"/>
                <a:gd name="T22" fmla="*/ 6 w 6"/>
                <a:gd name="T23" fmla="*/ 2 h 5"/>
                <a:gd name="T24" fmla="*/ 6 w 6"/>
                <a:gd name="T25" fmla="*/ 2 h 5"/>
                <a:gd name="T26" fmla="*/ 5 w 6"/>
                <a:gd name="T27" fmla="*/ 1 h 5"/>
                <a:gd name="T28" fmla="*/ 5 w 6"/>
                <a:gd name="T29" fmla="*/ 1 h 5"/>
                <a:gd name="T30" fmla="*/ 5 w 6"/>
                <a:gd name="T31" fmla="*/ 1 h 5"/>
                <a:gd name="T32" fmla="*/ 3 w 6"/>
                <a:gd name="T33"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 h="5">
                  <a:moveTo>
                    <a:pt x="3" y="0"/>
                  </a:moveTo>
                  <a:cubicBezTo>
                    <a:pt x="2" y="0"/>
                    <a:pt x="2" y="0"/>
                    <a:pt x="1" y="0"/>
                  </a:cubicBezTo>
                  <a:cubicBezTo>
                    <a:pt x="0" y="1"/>
                    <a:pt x="0" y="2"/>
                    <a:pt x="0" y="3"/>
                  </a:cubicBezTo>
                  <a:cubicBezTo>
                    <a:pt x="0" y="3"/>
                    <a:pt x="0" y="3"/>
                    <a:pt x="0" y="3"/>
                  </a:cubicBezTo>
                  <a:cubicBezTo>
                    <a:pt x="0" y="3"/>
                    <a:pt x="0" y="4"/>
                    <a:pt x="1" y="4"/>
                  </a:cubicBezTo>
                  <a:cubicBezTo>
                    <a:pt x="1" y="4"/>
                    <a:pt x="1" y="4"/>
                    <a:pt x="1" y="4"/>
                  </a:cubicBezTo>
                  <a:cubicBezTo>
                    <a:pt x="1" y="4"/>
                    <a:pt x="1" y="4"/>
                    <a:pt x="1" y="5"/>
                  </a:cubicBezTo>
                  <a:cubicBezTo>
                    <a:pt x="2" y="5"/>
                    <a:pt x="2" y="5"/>
                    <a:pt x="3" y="5"/>
                  </a:cubicBezTo>
                  <a:cubicBezTo>
                    <a:pt x="3" y="5"/>
                    <a:pt x="3" y="5"/>
                    <a:pt x="3" y="5"/>
                  </a:cubicBezTo>
                  <a:cubicBezTo>
                    <a:pt x="3" y="5"/>
                    <a:pt x="3" y="5"/>
                    <a:pt x="4" y="5"/>
                  </a:cubicBezTo>
                  <a:cubicBezTo>
                    <a:pt x="4" y="5"/>
                    <a:pt x="4" y="5"/>
                    <a:pt x="4" y="5"/>
                  </a:cubicBezTo>
                  <a:cubicBezTo>
                    <a:pt x="5" y="4"/>
                    <a:pt x="6" y="3"/>
                    <a:pt x="6" y="2"/>
                  </a:cubicBezTo>
                  <a:cubicBezTo>
                    <a:pt x="6" y="2"/>
                    <a:pt x="6" y="2"/>
                    <a:pt x="6" y="2"/>
                  </a:cubicBezTo>
                  <a:cubicBezTo>
                    <a:pt x="6" y="2"/>
                    <a:pt x="5" y="2"/>
                    <a:pt x="5" y="1"/>
                  </a:cubicBezTo>
                  <a:cubicBezTo>
                    <a:pt x="5" y="1"/>
                    <a:pt x="5" y="1"/>
                    <a:pt x="5" y="1"/>
                  </a:cubicBezTo>
                  <a:cubicBezTo>
                    <a:pt x="5" y="1"/>
                    <a:pt x="5" y="1"/>
                    <a:pt x="5" y="1"/>
                  </a:cubicBezTo>
                  <a:cubicBezTo>
                    <a:pt x="5" y="0"/>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90" name="Freeform 3275">
              <a:extLst>
                <a:ext uri="{FF2B5EF4-FFF2-40B4-BE49-F238E27FC236}">
                  <a16:creationId xmlns:a16="http://schemas.microsoft.com/office/drawing/2014/main" id="{DF6BF6ED-224A-886F-2D1A-17DB89B1A894}"/>
                </a:ext>
              </a:extLst>
            </p:cNvPr>
            <p:cNvSpPr>
              <a:spLocks/>
            </p:cNvSpPr>
            <p:nvPr/>
          </p:nvSpPr>
          <p:spPr bwMode="auto">
            <a:xfrm>
              <a:off x="11747776" y="3616630"/>
              <a:ext cx="38623" cy="38623"/>
            </a:xfrm>
            <a:custGeom>
              <a:avLst/>
              <a:gdLst>
                <a:gd name="T0" fmla="*/ 3 w 6"/>
                <a:gd name="T1" fmla="*/ 0 h 6"/>
                <a:gd name="T2" fmla="*/ 3 w 6"/>
                <a:gd name="T3" fmla="*/ 0 h 6"/>
                <a:gd name="T4" fmla="*/ 3 w 6"/>
                <a:gd name="T5" fmla="*/ 0 h 6"/>
                <a:gd name="T6" fmla="*/ 2 w 6"/>
                <a:gd name="T7" fmla="*/ 1 h 6"/>
                <a:gd name="T8" fmla="*/ 1 w 6"/>
                <a:gd name="T9" fmla="*/ 4 h 6"/>
                <a:gd name="T10" fmla="*/ 3 w 6"/>
                <a:gd name="T11" fmla="*/ 6 h 6"/>
                <a:gd name="T12" fmla="*/ 5 w 6"/>
                <a:gd name="T13" fmla="*/ 5 h 6"/>
                <a:gd name="T14" fmla="*/ 5 w 6"/>
                <a:gd name="T15" fmla="*/ 5 h 6"/>
                <a:gd name="T16" fmla="*/ 5 w 6"/>
                <a:gd name="T17" fmla="*/ 5 h 6"/>
                <a:gd name="T18" fmla="*/ 6 w 6"/>
                <a:gd name="T19" fmla="*/ 4 h 6"/>
                <a:gd name="T20" fmla="*/ 6 w 6"/>
                <a:gd name="T21" fmla="*/ 4 h 6"/>
                <a:gd name="T22" fmla="*/ 6 w 6"/>
                <a:gd name="T23" fmla="*/ 1 h 6"/>
                <a:gd name="T24" fmla="*/ 5 w 6"/>
                <a:gd name="T25" fmla="*/ 1 h 6"/>
                <a:gd name="T26" fmla="*/ 4 w 6"/>
                <a:gd name="T27" fmla="*/ 0 h 6"/>
                <a:gd name="T28" fmla="*/ 3 w 6"/>
                <a:gd name="T2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6">
                  <a:moveTo>
                    <a:pt x="3" y="0"/>
                  </a:moveTo>
                  <a:cubicBezTo>
                    <a:pt x="3" y="0"/>
                    <a:pt x="3" y="0"/>
                    <a:pt x="3" y="0"/>
                  </a:cubicBezTo>
                  <a:cubicBezTo>
                    <a:pt x="3" y="0"/>
                    <a:pt x="3" y="0"/>
                    <a:pt x="3" y="0"/>
                  </a:cubicBezTo>
                  <a:cubicBezTo>
                    <a:pt x="2" y="0"/>
                    <a:pt x="2" y="0"/>
                    <a:pt x="2" y="1"/>
                  </a:cubicBezTo>
                  <a:cubicBezTo>
                    <a:pt x="0" y="2"/>
                    <a:pt x="0" y="3"/>
                    <a:pt x="1" y="4"/>
                  </a:cubicBezTo>
                  <a:cubicBezTo>
                    <a:pt x="2" y="5"/>
                    <a:pt x="2" y="6"/>
                    <a:pt x="3" y="6"/>
                  </a:cubicBezTo>
                  <a:cubicBezTo>
                    <a:pt x="4" y="6"/>
                    <a:pt x="4" y="5"/>
                    <a:pt x="5" y="5"/>
                  </a:cubicBezTo>
                  <a:cubicBezTo>
                    <a:pt x="5" y="5"/>
                    <a:pt x="5" y="5"/>
                    <a:pt x="5" y="5"/>
                  </a:cubicBezTo>
                  <a:cubicBezTo>
                    <a:pt x="5" y="5"/>
                    <a:pt x="5" y="5"/>
                    <a:pt x="5" y="5"/>
                  </a:cubicBezTo>
                  <a:cubicBezTo>
                    <a:pt x="5" y="5"/>
                    <a:pt x="5" y="5"/>
                    <a:pt x="6" y="4"/>
                  </a:cubicBezTo>
                  <a:cubicBezTo>
                    <a:pt x="6" y="4"/>
                    <a:pt x="6" y="4"/>
                    <a:pt x="6" y="4"/>
                  </a:cubicBezTo>
                  <a:cubicBezTo>
                    <a:pt x="6" y="3"/>
                    <a:pt x="6" y="2"/>
                    <a:pt x="6" y="1"/>
                  </a:cubicBezTo>
                  <a:cubicBezTo>
                    <a:pt x="5" y="1"/>
                    <a:pt x="5" y="1"/>
                    <a:pt x="5" y="1"/>
                  </a:cubicBezTo>
                  <a:cubicBezTo>
                    <a:pt x="4" y="0"/>
                    <a:pt x="4" y="0"/>
                    <a:pt x="4" y="0"/>
                  </a:cubicBezTo>
                  <a:cubicBezTo>
                    <a:pt x="4" y="0"/>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91" name="Freeform 3276">
              <a:extLst>
                <a:ext uri="{FF2B5EF4-FFF2-40B4-BE49-F238E27FC236}">
                  <a16:creationId xmlns:a16="http://schemas.microsoft.com/office/drawing/2014/main" id="{6B70DDAF-7132-27DE-E9B7-F88B4EBED110}"/>
                </a:ext>
              </a:extLst>
            </p:cNvPr>
            <p:cNvSpPr>
              <a:spLocks/>
            </p:cNvSpPr>
            <p:nvPr/>
          </p:nvSpPr>
          <p:spPr bwMode="auto">
            <a:xfrm>
              <a:off x="11700876" y="3335232"/>
              <a:ext cx="24829" cy="24829"/>
            </a:xfrm>
            <a:custGeom>
              <a:avLst/>
              <a:gdLst>
                <a:gd name="T0" fmla="*/ 2 w 4"/>
                <a:gd name="T1" fmla="*/ 0 h 4"/>
                <a:gd name="T2" fmla="*/ 1 w 4"/>
                <a:gd name="T3" fmla="*/ 1 h 4"/>
                <a:gd name="T4" fmla="*/ 1 w 4"/>
                <a:gd name="T5" fmla="*/ 1 h 4"/>
                <a:gd name="T6" fmla="*/ 1 w 4"/>
                <a:gd name="T7" fmla="*/ 1 h 4"/>
                <a:gd name="T8" fmla="*/ 1 w 4"/>
                <a:gd name="T9" fmla="*/ 1 h 4"/>
                <a:gd name="T10" fmla="*/ 1 w 4"/>
                <a:gd name="T11" fmla="*/ 2 h 4"/>
                <a:gd name="T12" fmla="*/ 1 w 4"/>
                <a:gd name="T13" fmla="*/ 3 h 4"/>
                <a:gd name="T14" fmla="*/ 2 w 4"/>
                <a:gd name="T15" fmla="*/ 4 h 4"/>
                <a:gd name="T16" fmla="*/ 3 w 4"/>
                <a:gd name="T17" fmla="*/ 4 h 4"/>
                <a:gd name="T18" fmla="*/ 3 w 4"/>
                <a:gd name="T19" fmla="*/ 4 h 4"/>
                <a:gd name="T20" fmla="*/ 4 w 4"/>
                <a:gd name="T21" fmla="*/ 4 h 4"/>
                <a:gd name="T22" fmla="*/ 4 w 4"/>
                <a:gd name="T23" fmla="*/ 3 h 4"/>
                <a:gd name="T24" fmla="*/ 4 w 4"/>
                <a:gd name="T25" fmla="*/ 3 h 4"/>
                <a:gd name="T26" fmla="*/ 4 w 4"/>
                <a:gd name="T27" fmla="*/ 2 h 4"/>
                <a:gd name="T28" fmla="*/ 4 w 4"/>
                <a:gd name="T29" fmla="*/ 2 h 4"/>
                <a:gd name="T30" fmla="*/ 4 w 4"/>
                <a:gd name="T31" fmla="*/ 1 h 4"/>
                <a:gd name="T32" fmla="*/ 2 w 4"/>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4">
                  <a:moveTo>
                    <a:pt x="2" y="0"/>
                  </a:moveTo>
                  <a:cubicBezTo>
                    <a:pt x="2" y="0"/>
                    <a:pt x="2" y="1"/>
                    <a:pt x="1" y="1"/>
                  </a:cubicBezTo>
                  <a:cubicBezTo>
                    <a:pt x="1" y="1"/>
                    <a:pt x="1" y="1"/>
                    <a:pt x="1" y="1"/>
                  </a:cubicBezTo>
                  <a:cubicBezTo>
                    <a:pt x="1" y="1"/>
                    <a:pt x="1" y="1"/>
                    <a:pt x="1" y="1"/>
                  </a:cubicBezTo>
                  <a:cubicBezTo>
                    <a:pt x="1" y="1"/>
                    <a:pt x="1" y="1"/>
                    <a:pt x="1" y="1"/>
                  </a:cubicBezTo>
                  <a:cubicBezTo>
                    <a:pt x="1" y="1"/>
                    <a:pt x="1" y="2"/>
                    <a:pt x="1" y="2"/>
                  </a:cubicBezTo>
                  <a:cubicBezTo>
                    <a:pt x="0" y="2"/>
                    <a:pt x="0" y="3"/>
                    <a:pt x="1" y="3"/>
                  </a:cubicBezTo>
                  <a:cubicBezTo>
                    <a:pt x="1" y="4"/>
                    <a:pt x="2" y="4"/>
                    <a:pt x="2" y="4"/>
                  </a:cubicBezTo>
                  <a:cubicBezTo>
                    <a:pt x="3" y="4"/>
                    <a:pt x="3" y="4"/>
                    <a:pt x="3" y="4"/>
                  </a:cubicBezTo>
                  <a:cubicBezTo>
                    <a:pt x="3" y="4"/>
                    <a:pt x="3" y="4"/>
                    <a:pt x="3" y="4"/>
                  </a:cubicBezTo>
                  <a:cubicBezTo>
                    <a:pt x="3" y="4"/>
                    <a:pt x="3" y="4"/>
                    <a:pt x="4" y="4"/>
                  </a:cubicBezTo>
                  <a:cubicBezTo>
                    <a:pt x="4" y="4"/>
                    <a:pt x="4" y="4"/>
                    <a:pt x="4" y="3"/>
                  </a:cubicBezTo>
                  <a:cubicBezTo>
                    <a:pt x="4" y="3"/>
                    <a:pt x="4" y="3"/>
                    <a:pt x="4" y="3"/>
                  </a:cubicBezTo>
                  <a:cubicBezTo>
                    <a:pt x="4" y="3"/>
                    <a:pt x="4" y="2"/>
                    <a:pt x="4" y="2"/>
                  </a:cubicBezTo>
                  <a:cubicBezTo>
                    <a:pt x="4" y="2"/>
                    <a:pt x="4" y="2"/>
                    <a:pt x="4" y="2"/>
                  </a:cubicBezTo>
                  <a:cubicBezTo>
                    <a:pt x="4" y="2"/>
                    <a:pt x="4" y="1"/>
                    <a:pt x="4" y="1"/>
                  </a:cubicBezTo>
                  <a:cubicBezTo>
                    <a:pt x="4" y="1"/>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92" name="Freeform 3277">
              <a:extLst>
                <a:ext uri="{FF2B5EF4-FFF2-40B4-BE49-F238E27FC236}">
                  <a16:creationId xmlns:a16="http://schemas.microsoft.com/office/drawing/2014/main" id="{BDCF0E2C-50E2-06AC-B6E5-488A229CE95F}"/>
                </a:ext>
              </a:extLst>
            </p:cNvPr>
            <p:cNvSpPr>
              <a:spLocks/>
            </p:cNvSpPr>
            <p:nvPr/>
          </p:nvSpPr>
          <p:spPr bwMode="auto">
            <a:xfrm>
              <a:off x="11924340" y="3826300"/>
              <a:ext cx="24829" cy="24829"/>
            </a:xfrm>
            <a:custGeom>
              <a:avLst/>
              <a:gdLst>
                <a:gd name="T0" fmla="*/ 2 w 4"/>
                <a:gd name="T1" fmla="*/ 0 h 4"/>
                <a:gd name="T2" fmla="*/ 2 w 4"/>
                <a:gd name="T3" fmla="*/ 0 h 4"/>
                <a:gd name="T4" fmla="*/ 1 w 4"/>
                <a:gd name="T5" fmla="*/ 0 h 4"/>
                <a:gd name="T6" fmla="*/ 1 w 4"/>
                <a:gd name="T7" fmla="*/ 0 h 4"/>
                <a:gd name="T8" fmla="*/ 1 w 4"/>
                <a:gd name="T9" fmla="*/ 0 h 4"/>
                <a:gd name="T10" fmla="*/ 0 w 4"/>
                <a:gd name="T11" fmla="*/ 0 h 4"/>
                <a:gd name="T12" fmla="*/ 0 w 4"/>
                <a:gd name="T13" fmla="*/ 3 h 4"/>
                <a:gd name="T14" fmla="*/ 2 w 4"/>
                <a:gd name="T15" fmla="*/ 4 h 4"/>
                <a:gd name="T16" fmla="*/ 2 w 4"/>
                <a:gd name="T17" fmla="*/ 4 h 4"/>
                <a:gd name="T18" fmla="*/ 2 w 4"/>
                <a:gd name="T19" fmla="*/ 4 h 4"/>
                <a:gd name="T20" fmla="*/ 3 w 4"/>
                <a:gd name="T21" fmla="*/ 3 h 4"/>
                <a:gd name="T22" fmla="*/ 4 w 4"/>
                <a:gd name="T23" fmla="*/ 2 h 4"/>
                <a:gd name="T24" fmla="*/ 4 w 4"/>
                <a:gd name="T25" fmla="*/ 2 h 4"/>
                <a:gd name="T26" fmla="*/ 4 w 4"/>
                <a:gd name="T27" fmla="*/ 1 h 4"/>
                <a:gd name="T28" fmla="*/ 3 w 4"/>
                <a:gd name="T29" fmla="*/ 1 h 4"/>
                <a:gd name="T30" fmla="*/ 3 w 4"/>
                <a:gd name="T31" fmla="*/ 1 h 4"/>
                <a:gd name="T32" fmla="*/ 2 w 4"/>
                <a:gd name="T33" fmla="*/ 0 h 4"/>
                <a:gd name="T34" fmla="*/ 2 w 4"/>
                <a:gd name="T35" fmla="*/ 0 h 4"/>
                <a:gd name="T36" fmla="*/ 2 w 4"/>
                <a:gd name="T3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 h="4">
                  <a:moveTo>
                    <a:pt x="2" y="0"/>
                  </a:moveTo>
                  <a:cubicBezTo>
                    <a:pt x="2" y="0"/>
                    <a:pt x="2" y="0"/>
                    <a:pt x="2" y="0"/>
                  </a:cubicBezTo>
                  <a:cubicBezTo>
                    <a:pt x="1" y="0"/>
                    <a:pt x="1" y="0"/>
                    <a:pt x="1" y="0"/>
                  </a:cubicBezTo>
                  <a:cubicBezTo>
                    <a:pt x="1" y="0"/>
                    <a:pt x="1" y="0"/>
                    <a:pt x="1" y="0"/>
                  </a:cubicBezTo>
                  <a:cubicBezTo>
                    <a:pt x="1" y="0"/>
                    <a:pt x="1" y="0"/>
                    <a:pt x="1" y="0"/>
                  </a:cubicBezTo>
                  <a:cubicBezTo>
                    <a:pt x="0" y="0"/>
                    <a:pt x="0" y="0"/>
                    <a:pt x="0" y="0"/>
                  </a:cubicBezTo>
                  <a:cubicBezTo>
                    <a:pt x="0" y="1"/>
                    <a:pt x="0" y="2"/>
                    <a:pt x="0" y="3"/>
                  </a:cubicBezTo>
                  <a:cubicBezTo>
                    <a:pt x="0" y="3"/>
                    <a:pt x="1" y="4"/>
                    <a:pt x="2" y="4"/>
                  </a:cubicBezTo>
                  <a:cubicBezTo>
                    <a:pt x="2" y="4"/>
                    <a:pt x="2" y="4"/>
                    <a:pt x="2" y="4"/>
                  </a:cubicBezTo>
                  <a:cubicBezTo>
                    <a:pt x="2" y="4"/>
                    <a:pt x="2" y="4"/>
                    <a:pt x="2" y="4"/>
                  </a:cubicBezTo>
                  <a:cubicBezTo>
                    <a:pt x="2" y="4"/>
                    <a:pt x="3" y="4"/>
                    <a:pt x="3" y="3"/>
                  </a:cubicBezTo>
                  <a:cubicBezTo>
                    <a:pt x="3" y="3"/>
                    <a:pt x="4" y="3"/>
                    <a:pt x="4" y="2"/>
                  </a:cubicBezTo>
                  <a:cubicBezTo>
                    <a:pt x="4" y="2"/>
                    <a:pt x="4" y="2"/>
                    <a:pt x="4" y="2"/>
                  </a:cubicBezTo>
                  <a:cubicBezTo>
                    <a:pt x="4" y="2"/>
                    <a:pt x="4" y="1"/>
                    <a:pt x="4" y="1"/>
                  </a:cubicBezTo>
                  <a:cubicBezTo>
                    <a:pt x="4" y="1"/>
                    <a:pt x="3" y="1"/>
                    <a:pt x="3" y="1"/>
                  </a:cubicBezTo>
                  <a:cubicBezTo>
                    <a:pt x="3" y="1"/>
                    <a:pt x="3" y="1"/>
                    <a:pt x="3" y="1"/>
                  </a:cubicBezTo>
                  <a:cubicBezTo>
                    <a:pt x="3" y="0"/>
                    <a:pt x="3" y="0"/>
                    <a:pt x="2" y="0"/>
                  </a:cubicBezTo>
                  <a:cubicBezTo>
                    <a:pt x="2" y="0"/>
                    <a:pt x="2"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nvGrpSpPr>
            <p:cNvPr id="93" name="Group 92">
              <a:extLst>
                <a:ext uri="{FF2B5EF4-FFF2-40B4-BE49-F238E27FC236}">
                  <a16:creationId xmlns:a16="http://schemas.microsoft.com/office/drawing/2014/main" id="{682E7D48-F2CF-4670-CDF1-FDE99AD573ED}"/>
                </a:ext>
              </a:extLst>
            </p:cNvPr>
            <p:cNvGrpSpPr/>
            <p:nvPr/>
          </p:nvGrpSpPr>
          <p:grpSpPr>
            <a:xfrm>
              <a:off x="6249468" y="-1100935"/>
              <a:ext cx="6847366" cy="4965858"/>
              <a:chOff x="6249468" y="-1100935"/>
              <a:chExt cx="6847366" cy="4965858"/>
            </a:xfrm>
            <a:grpFill/>
          </p:grpSpPr>
          <p:sp>
            <p:nvSpPr>
              <p:cNvPr id="94" name="Freeform 3279">
                <a:extLst>
                  <a:ext uri="{FF2B5EF4-FFF2-40B4-BE49-F238E27FC236}">
                    <a16:creationId xmlns:a16="http://schemas.microsoft.com/office/drawing/2014/main" id="{897253FE-5E48-D47B-5E66-36A17902F86D}"/>
                  </a:ext>
                </a:extLst>
              </p:cNvPr>
              <p:cNvSpPr>
                <a:spLocks/>
              </p:cNvSpPr>
              <p:nvPr/>
            </p:nvSpPr>
            <p:spPr bwMode="auto">
              <a:xfrm>
                <a:off x="11858129" y="3401443"/>
                <a:ext cx="24829" cy="19312"/>
              </a:xfrm>
              <a:custGeom>
                <a:avLst/>
                <a:gdLst>
                  <a:gd name="T0" fmla="*/ 2 w 4"/>
                  <a:gd name="T1" fmla="*/ 0 h 3"/>
                  <a:gd name="T2" fmla="*/ 2 w 4"/>
                  <a:gd name="T3" fmla="*/ 0 h 3"/>
                  <a:gd name="T4" fmla="*/ 2 w 4"/>
                  <a:gd name="T5" fmla="*/ 0 h 3"/>
                  <a:gd name="T6" fmla="*/ 1 w 4"/>
                  <a:gd name="T7" fmla="*/ 0 h 3"/>
                  <a:gd name="T8" fmla="*/ 0 w 4"/>
                  <a:gd name="T9" fmla="*/ 1 h 3"/>
                  <a:gd name="T10" fmla="*/ 0 w 4"/>
                  <a:gd name="T11" fmla="*/ 1 h 3"/>
                  <a:gd name="T12" fmla="*/ 0 w 4"/>
                  <a:gd name="T13" fmla="*/ 3 h 3"/>
                  <a:gd name="T14" fmla="*/ 1 w 4"/>
                  <a:gd name="T15" fmla="*/ 3 h 3"/>
                  <a:gd name="T16" fmla="*/ 1 w 4"/>
                  <a:gd name="T17" fmla="*/ 3 h 3"/>
                  <a:gd name="T18" fmla="*/ 2 w 4"/>
                  <a:gd name="T19" fmla="*/ 3 h 3"/>
                  <a:gd name="T20" fmla="*/ 2 w 4"/>
                  <a:gd name="T21" fmla="*/ 3 h 3"/>
                  <a:gd name="T22" fmla="*/ 2 w 4"/>
                  <a:gd name="T23" fmla="*/ 3 h 3"/>
                  <a:gd name="T24" fmla="*/ 3 w 4"/>
                  <a:gd name="T25" fmla="*/ 3 h 3"/>
                  <a:gd name="T26" fmla="*/ 4 w 4"/>
                  <a:gd name="T27" fmla="*/ 0 h 3"/>
                  <a:gd name="T28" fmla="*/ 4 w 4"/>
                  <a:gd name="T29" fmla="*/ 0 h 3"/>
                  <a:gd name="T30" fmla="*/ 3 w 4"/>
                  <a:gd name="T31" fmla="*/ 0 h 3"/>
                  <a:gd name="T32" fmla="*/ 2 w 4"/>
                  <a:gd name="T33"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3">
                    <a:moveTo>
                      <a:pt x="2" y="0"/>
                    </a:moveTo>
                    <a:cubicBezTo>
                      <a:pt x="2" y="0"/>
                      <a:pt x="2" y="0"/>
                      <a:pt x="2" y="0"/>
                    </a:cubicBezTo>
                    <a:cubicBezTo>
                      <a:pt x="2" y="0"/>
                      <a:pt x="2" y="0"/>
                      <a:pt x="2" y="0"/>
                    </a:cubicBezTo>
                    <a:cubicBezTo>
                      <a:pt x="1" y="0"/>
                      <a:pt x="1" y="0"/>
                      <a:pt x="1" y="0"/>
                    </a:cubicBezTo>
                    <a:cubicBezTo>
                      <a:pt x="1" y="0"/>
                      <a:pt x="0" y="0"/>
                      <a:pt x="0" y="1"/>
                    </a:cubicBezTo>
                    <a:cubicBezTo>
                      <a:pt x="0" y="1"/>
                      <a:pt x="0" y="1"/>
                      <a:pt x="0" y="1"/>
                    </a:cubicBezTo>
                    <a:cubicBezTo>
                      <a:pt x="0" y="2"/>
                      <a:pt x="0" y="2"/>
                      <a:pt x="0" y="3"/>
                    </a:cubicBezTo>
                    <a:cubicBezTo>
                      <a:pt x="1" y="3"/>
                      <a:pt x="1" y="3"/>
                      <a:pt x="1" y="3"/>
                    </a:cubicBezTo>
                    <a:cubicBezTo>
                      <a:pt x="1" y="3"/>
                      <a:pt x="1" y="3"/>
                      <a:pt x="1" y="3"/>
                    </a:cubicBezTo>
                    <a:cubicBezTo>
                      <a:pt x="2" y="3"/>
                      <a:pt x="2" y="3"/>
                      <a:pt x="2" y="3"/>
                    </a:cubicBezTo>
                    <a:cubicBezTo>
                      <a:pt x="2" y="3"/>
                      <a:pt x="2" y="3"/>
                      <a:pt x="2" y="3"/>
                    </a:cubicBezTo>
                    <a:cubicBezTo>
                      <a:pt x="2" y="3"/>
                      <a:pt x="2" y="3"/>
                      <a:pt x="2" y="3"/>
                    </a:cubicBezTo>
                    <a:cubicBezTo>
                      <a:pt x="3" y="3"/>
                      <a:pt x="3" y="3"/>
                      <a:pt x="3" y="3"/>
                    </a:cubicBezTo>
                    <a:cubicBezTo>
                      <a:pt x="4" y="3"/>
                      <a:pt x="4" y="1"/>
                      <a:pt x="4" y="0"/>
                    </a:cubicBezTo>
                    <a:cubicBezTo>
                      <a:pt x="4" y="0"/>
                      <a:pt x="4" y="0"/>
                      <a:pt x="4" y="0"/>
                    </a:cubicBezTo>
                    <a:cubicBezTo>
                      <a:pt x="4" y="0"/>
                      <a:pt x="3" y="0"/>
                      <a:pt x="3" y="0"/>
                    </a:cubicBezTo>
                    <a:cubicBezTo>
                      <a:pt x="3" y="0"/>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95" name="Freeform 3280">
                <a:extLst>
                  <a:ext uri="{FF2B5EF4-FFF2-40B4-BE49-F238E27FC236}">
                    <a16:creationId xmlns:a16="http://schemas.microsoft.com/office/drawing/2014/main" id="{60FF438C-397F-51D9-FADA-56BEA55D3F18}"/>
                  </a:ext>
                </a:extLst>
              </p:cNvPr>
              <p:cNvSpPr>
                <a:spLocks/>
              </p:cNvSpPr>
              <p:nvPr/>
            </p:nvSpPr>
            <p:spPr bwMode="auto">
              <a:xfrm>
                <a:off x="11891234" y="2777952"/>
                <a:ext cx="24829" cy="19312"/>
              </a:xfrm>
              <a:custGeom>
                <a:avLst/>
                <a:gdLst>
                  <a:gd name="T0" fmla="*/ 2 w 4"/>
                  <a:gd name="T1" fmla="*/ 0 h 3"/>
                  <a:gd name="T2" fmla="*/ 1 w 4"/>
                  <a:gd name="T3" fmla="*/ 0 h 3"/>
                  <a:gd name="T4" fmla="*/ 0 w 4"/>
                  <a:gd name="T5" fmla="*/ 2 h 3"/>
                  <a:gd name="T6" fmla="*/ 0 w 4"/>
                  <a:gd name="T7" fmla="*/ 2 h 3"/>
                  <a:gd name="T8" fmla="*/ 0 w 4"/>
                  <a:gd name="T9" fmla="*/ 3 h 3"/>
                  <a:gd name="T10" fmla="*/ 0 w 4"/>
                  <a:gd name="T11" fmla="*/ 3 h 3"/>
                  <a:gd name="T12" fmla="*/ 1 w 4"/>
                  <a:gd name="T13" fmla="*/ 3 h 3"/>
                  <a:gd name="T14" fmla="*/ 1 w 4"/>
                  <a:gd name="T15" fmla="*/ 3 h 3"/>
                  <a:gd name="T16" fmla="*/ 2 w 4"/>
                  <a:gd name="T17" fmla="*/ 3 h 3"/>
                  <a:gd name="T18" fmla="*/ 2 w 4"/>
                  <a:gd name="T19" fmla="*/ 3 h 3"/>
                  <a:gd name="T20" fmla="*/ 3 w 4"/>
                  <a:gd name="T21" fmla="*/ 3 h 3"/>
                  <a:gd name="T22" fmla="*/ 4 w 4"/>
                  <a:gd name="T23" fmla="*/ 0 h 3"/>
                  <a:gd name="T24" fmla="*/ 2 w 4"/>
                  <a:gd name="T25"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3">
                    <a:moveTo>
                      <a:pt x="2" y="0"/>
                    </a:moveTo>
                    <a:cubicBezTo>
                      <a:pt x="2" y="0"/>
                      <a:pt x="1" y="0"/>
                      <a:pt x="1" y="0"/>
                    </a:cubicBezTo>
                    <a:cubicBezTo>
                      <a:pt x="0" y="0"/>
                      <a:pt x="0" y="1"/>
                      <a:pt x="0" y="2"/>
                    </a:cubicBezTo>
                    <a:cubicBezTo>
                      <a:pt x="0" y="2"/>
                      <a:pt x="0" y="2"/>
                      <a:pt x="0" y="2"/>
                    </a:cubicBezTo>
                    <a:cubicBezTo>
                      <a:pt x="0" y="2"/>
                      <a:pt x="0" y="3"/>
                      <a:pt x="0" y="3"/>
                    </a:cubicBezTo>
                    <a:cubicBezTo>
                      <a:pt x="0" y="3"/>
                      <a:pt x="0" y="3"/>
                      <a:pt x="0" y="3"/>
                    </a:cubicBezTo>
                    <a:cubicBezTo>
                      <a:pt x="1" y="3"/>
                      <a:pt x="1" y="3"/>
                      <a:pt x="1" y="3"/>
                    </a:cubicBezTo>
                    <a:cubicBezTo>
                      <a:pt x="1" y="3"/>
                      <a:pt x="1" y="3"/>
                      <a:pt x="1" y="3"/>
                    </a:cubicBezTo>
                    <a:cubicBezTo>
                      <a:pt x="2" y="3"/>
                      <a:pt x="2" y="3"/>
                      <a:pt x="2" y="3"/>
                    </a:cubicBezTo>
                    <a:cubicBezTo>
                      <a:pt x="2" y="3"/>
                      <a:pt x="2" y="3"/>
                      <a:pt x="2" y="3"/>
                    </a:cubicBezTo>
                    <a:cubicBezTo>
                      <a:pt x="2" y="3"/>
                      <a:pt x="3" y="3"/>
                      <a:pt x="3" y="3"/>
                    </a:cubicBezTo>
                    <a:cubicBezTo>
                      <a:pt x="4" y="3"/>
                      <a:pt x="4" y="1"/>
                      <a:pt x="4" y="0"/>
                    </a:cubicBezTo>
                    <a:cubicBezTo>
                      <a:pt x="3" y="0"/>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96" name="Freeform 3281">
                <a:extLst>
                  <a:ext uri="{FF2B5EF4-FFF2-40B4-BE49-F238E27FC236}">
                    <a16:creationId xmlns:a16="http://schemas.microsoft.com/office/drawing/2014/main" id="{5D96699E-1EA9-528F-EE27-947960AFE9C4}"/>
                  </a:ext>
                </a:extLst>
              </p:cNvPr>
              <p:cNvSpPr>
                <a:spLocks/>
              </p:cNvSpPr>
              <p:nvPr/>
            </p:nvSpPr>
            <p:spPr bwMode="auto">
              <a:xfrm>
                <a:off x="11295331" y="2954516"/>
                <a:ext cx="24829" cy="27588"/>
              </a:xfrm>
              <a:custGeom>
                <a:avLst/>
                <a:gdLst>
                  <a:gd name="T0" fmla="*/ 2 w 4"/>
                  <a:gd name="T1" fmla="*/ 0 h 4"/>
                  <a:gd name="T2" fmla="*/ 1 w 4"/>
                  <a:gd name="T3" fmla="*/ 0 h 4"/>
                  <a:gd name="T4" fmla="*/ 1 w 4"/>
                  <a:gd name="T5" fmla="*/ 0 h 4"/>
                  <a:gd name="T6" fmla="*/ 1 w 4"/>
                  <a:gd name="T7" fmla="*/ 1 h 4"/>
                  <a:gd name="T8" fmla="*/ 1 w 4"/>
                  <a:gd name="T9" fmla="*/ 1 h 4"/>
                  <a:gd name="T10" fmla="*/ 1 w 4"/>
                  <a:gd name="T11" fmla="*/ 1 h 4"/>
                  <a:gd name="T12" fmla="*/ 0 w 4"/>
                  <a:gd name="T13" fmla="*/ 3 h 4"/>
                  <a:gd name="T14" fmla="*/ 1 w 4"/>
                  <a:gd name="T15" fmla="*/ 3 h 4"/>
                  <a:gd name="T16" fmla="*/ 1 w 4"/>
                  <a:gd name="T17" fmla="*/ 3 h 4"/>
                  <a:gd name="T18" fmla="*/ 2 w 4"/>
                  <a:gd name="T19" fmla="*/ 4 h 4"/>
                  <a:gd name="T20" fmla="*/ 3 w 4"/>
                  <a:gd name="T21" fmla="*/ 4 h 4"/>
                  <a:gd name="T22" fmla="*/ 4 w 4"/>
                  <a:gd name="T23" fmla="*/ 4 h 4"/>
                  <a:gd name="T24" fmla="*/ 4 w 4"/>
                  <a:gd name="T25" fmla="*/ 3 h 4"/>
                  <a:gd name="T26" fmla="*/ 4 w 4"/>
                  <a:gd name="T27" fmla="*/ 3 h 4"/>
                  <a:gd name="T28" fmla="*/ 4 w 4"/>
                  <a:gd name="T29" fmla="*/ 3 h 4"/>
                  <a:gd name="T30" fmla="*/ 4 w 4"/>
                  <a:gd name="T31" fmla="*/ 2 h 4"/>
                  <a:gd name="T32" fmla="*/ 4 w 4"/>
                  <a:gd name="T33" fmla="*/ 1 h 4"/>
                  <a:gd name="T34" fmla="*/ 4 w 4"/>
                  <a:gd name="T35" fmla="*/ 1 h 4"/>
                  <a:gd name="T36" fmla="*/ 2 w 4"/>
                  <a:gd name="T3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 h="4">
                    <a:moveTo>
                      <a:pt x="2" y="0"/>
                    </a:moveTo>
                    <a:cubicBezTo>
                      <a:pt x="2" y="0"/>
                      <a:pt x="2" y="0"/>
                      <a:pt x="1" y="0"/>
                    </a:cubicBezTo>
                    <a:cubicBezTo>
                      <a:pt x="1" y="0"/>
                      <a:pt x="1" y="0"/>
                      <a:pt x="1" y="0"/>
                    </a:cubicBezTo>
                    <a:cubicBezTo>
                      <a:pt x="1" y="0"/>
                      <a:pt x="1" y="0"/>
                      <a:pt x="1" y="1"/>
                    </a:cubicBezTo>
                    <a:cubicBezTo>
                      <a:pt x="1" y="1"/>
                      <a:pt x="1" y="1"/>
                      <a:pt x="1" y="1"/>
                    </a:cubicBezTo>
                    <a:cubicBezTo>
                      <a:pt x="1" y="1"/>
                      <a:pt x="1" y="1"/>
                      <a:pt x="1" y="1"/>
                    </a:cubicBezTo>
                    <a:cubicBezTo>
                      <a:pt x="0" y="2"/>
                      <a:pt x="0" y="2"/>
                      <a:pt x="0" y="3"/>
                    </a:cubicBezTo>
                    <a:cubicBezTo>
                      <a:pt x="0" y="3"/>
                      <a:pt x="0" y="3"/>
                      <a:pt x="1" y="3"/>
                    </a:cubicBezTo>
                    <a:cubicBezTo>
                      <a:pt x="1" y="3"/>
                      <a:pt x="1" y="3"/>
                      <a:pt x="1" y="3"/>
                    </a:cubicBezTo>
                    <a:cubicBezTo>
                      <a:pt x="1" y="4"/>
                      <a:pt x="2" y="4"/>
                      <a:pt x="2" y="4"/>
                    </a:cubicBezTo>
                    <a:cubicBezTo>
                      <a:pt x="3" y="4"/>
                      <a:pt x="3" y="4"/>
                      <a:pt x="3" y="4"/>
                    </a:cubicBezTo>
                    <a:cubicBezTo>
                      <a:pt x="3" y="4"/>
                      <a:pt x="3" y="4"/>
                      <a:pt x="4" y="4"/>
                    </a:cubicBezTo>
                    <a:cubicBezTo>
                      <a:pt x="4" y="3"/>
                      <a:pt x="4" y="3"/>
                      <a:pt x="4" y="3"/>
                    </a:cubicBezTo>
                    <a:cubicBezTo>
                      <a:pt x="4" y="3"/>
                      <a:pt x="4" y="3"/>
                      <a:pt x="4" y="3"/>
                    </a:cubicBezTo>
                    <a:cubicBezTo>
                      <a:pt x="4" y="3"/>
                      <a:pt x="4" y="3"/>
                      <a:pt x="4" y="3"/>
                    </a:cubicBezTo>
                    <a:cubicBezTo>
                      <a:pt x="4" y="2"/>
                      <a:pt x="4" y="2"/>
                      <a:pt x="4" y="2"/>
                    </a:cubicBezTo>
                    <a:cubicBezTo>
                      <a:pt x="4" y="2"/>
                      <a:pt x="4" y="1"/>
                      <a:pt x="4" y="1"/>
                    </a:cubicBezTo>
                    <a:cubicBezTo>
                      <a:pt x="4" y="1"/>
                      <a:pt x="4" y="1"/>
                      <a:pt x="4" y="1"/>
                    </a:cubicBezTo>
                    <a:cubicBezTo>
                      <a:pt x="4" y="0"/>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97" name="Freeform 3282">
                <a:extLst>
                  <a:ext uri="{FF2B5EF4-FFF2-40B4-BE49-F238E27FC236}">
                    <a16:creationId xmlns:a16="http://schemas.microsoft.com/office/drawing/2014/main" id="{E7AE4A62-8285-D728-4F0C-DDDA41F2E402}"/>
                  </a:ext>
                </a:extLst>
              </p:cNvPr>
              <p:cNvSpPr>
                <a:spLocks/>
              </p:cNvSpPr>
              <p:nvPr/>
            </p:nvSpPr>
            <p:spPr bwMode="auto">
              <a:xfrm>
                <a:off x="10939445" y="2372407"/>
                <a:ext cx="27588" cy="24829"/>
              </a:xfrm>
              <a:custGeom>
                <a:avLst/>
                <a:gdLst>
                  <a:gd name="T0" fmla="*/ 2 w 4"/>
                  <a:gd name="T1" fmla="*/ 0 h 4"/>
                  <a:gd name="T2" fmla="*/ 1 w 4"/>
                  <a:gd name="T3" fmla="*/ 0 h 4"/>
                  <a:gd name="T4" fmla="*/ 0 w 4"/>
                  <a:gd name="T5" fmla="*/ 1 h 4"/>
                  <a:gd name="T6" fmla="*/ 0 w 4"/>
                  <a:gd name="T7" fmla="*/ 2 h 4"/>
                  <a:gd name="T8" fmla="*/ 0 w 4"/>
                  <a:gd name="T9" fmla="*/ 2 h 4"/>
                  <a:gd name="T10" fmla="*/ 0 w 4"/>
                  <a:gd name="T11" fmla="*/ 2 h 4"/>
                  <a:gd name="T12" fmla="*/ 0 w 4"/>
                  <a:gd name="T13" fmla="*/ 3 h 4"/>
                  <a:gd name="T14" fmla="*/ 1 w 4"/>
                  <a:gd name="T15" fmla="*/ 4 h 4"/>
                  <a:gd name="T16" fmla="*/ 1 w 4"/>
                  <a:gd name="T17" fmla="*/ 4 h 4"/>
                  <a:gd name="T18" fmla="*/ 2 w 4"/>
                  <a:gd name="T19" fmla="*/ 4 h 4"/>
                  <a:gd name="T20" fmla="*/ 3 w 4"/>
                  <a:gd name="T21" fmla="*/ 4 h 4"/>
                  <a:gd name="T22" fmla="*/ 3 w 4"/>
                  <a:gd name="T23" fmla="*/ 4 h 4"/>
                  <a:gd name="T24" fmla="*/ 3 w 4"/>
                  <a:gd name="T25" fmla="*/ 4 h 4"/>
                  <a:gd name="T26" fmla="*/ 3 w 4"/>
                  <a:gd name="T27" fmla="*/ 1 h 4"/>
                  <a:gd name="T28" fmla="*/ 2 w 4"/>
                  <a:gd name="T2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 h="4">
                    <a:moveTo>
                      <a:pt x="2" y="0"/>
                    </a:moveTo>
                    <a:cubicBezTo>
                      <a:pt x="1" y="0"/>
                      <a:pt x="1" y="0"/>
                      <a:pt x="1" y="0"/>
                    </a:cubicBezTo>
                    <a:cubicBezTo>
                      <a:pt x="0" y="1"/>
                      <a:pt x="0" y="1"/>
                      <a:pt x="0" y="1"/>
                    </a:cubicBezTo>
                    <a:cubicBezTo>
                      <a:pt x="0" y="1"/>
                      <a:pt x="0" y="2"/>
                      <a:pt x="0" y="2"/>
                    </a:cubicBezTo>
                    <a:cubicBezTo>
                      <a:pt x="0" y="2"/>
                      <a:pt x="0" y="2"/>
                      <a:pt x="0" y="2"/>
                    </a:cubicBezTo>
                    <a:cubicBezTo>
                      <a:pt x="0" y="2"/>
                      <a:pt x="0" y="2"/>
                      <a:pt x="0" y="2"/>
                    </a:cubicBezTo>
                    <a:cubicBezTo>
                      <a:pt x="0" y="3"/>
                      <a:pt x="0" y="3"/>
                      <a:pt x="0" y="3"/>
                    </a:cubicBezTo>
                    <a:cubicBezTo>
                      <a:pt x="0" y="3"/>
                      <a:pt x="1" y="4"/>
                      <a:pt x="1" y="4"/>
                    </a:cubicBezTo>
                    <a:cubicBezTo>
                      <a:pt x="1" y="4"/>
                      <a:pt x="1" y="4"/>
                      <a:pt x="1" y="4"/>
                    </a:cubicBezTo>
                    <a:cubicBezTo>
                      <a:pt x="1" y="4"/>
                      <a:pt x="2" y="4"/>
                      <a:pt x="2" y="4"/>
                    </a:cubicBezTo>
                    <a:cubicBezTo>
                      <a:pt x="2" y="4"/>
                      <a:pt x="2" y="4"/>
                      <a:pt x="3" y="4"/>
                    </a:cubicBezTo>
                    <a:cubicBezTo>
                      <a:pt x="3" y="4"/>
                      <a:pt x="3" y="4"/>
                      <a:pt x="3" y="4"/>
                    </a:cubicBezTo>
                    <a:cubicBezTo>
                      <a:pt x="3" y="4"/>
                      <a:pt x="3" y="4"/>
                      <a:pt x="3" y="4"/>
                    </a:cubicBezTo>
                    <a:cubicBezTo>
                      <a:pt x="4" y="3"/>
                      <a:pt x="4" y="2"/>
                      <a:pt x="3" y="1"/>
                    </a:cubicBezTo>
                    <a:cubicBezTo>
                      <a:pt x="3"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98" name="Freeform 3283">
                <a:extLst>
                  <a:ext uri="{FF2B5EF4-FFF2-40B4-BE49-F238E27FC236}">
                    <a16:creationId xmlns:a16="http://schemas.microsoft.com/office/drawing/2014/main" id="{027AB837-40B1-8F78-FBD9-50E1AA369D7E}"/>
                  </a:ext>
                </a:extLst>
              </p:cNvPr>
              <p:cNvSpPr>
                <a:spLocks noEditPoints="1"/>
              </p:cNvSpPr>
              <p:nvPr/>
            </p:nvSpPr>
            <p:spPr bwMode="auto">
              <a:xfrm>
                <a:off x="6254985" y="-1095417"/>
                <a:ext cx="6833573" cy="4946547"/>
              </a:xfrm>
              <a:custGeom>
                <a:avLst/>
                <a:gdLst>
                  <a:gd name="T0" fmla="*/ 1886 w 2477"/>
                  <a:gd name="T1" fmla="*/ 1561 h 1793"/>
                  <a:gd name="T2" fmla="*/ 1717 w 2477"/>
                  <a:gd name="T3" fmla="*/ 1416 h 1793"/>
                  <a:gd name="T4" fmla="*/ 1361 w 2477"/>
                  <a:gd name="T5" fmla="*/ 1067 h 1793"/>
                  <a:gd name="T6" fmla="*/ 957 w 2477"/>
                  <a:gd name="T7" fmla="*/ 855 h 1793"/>
                  <a:gd name="T8" fmla="*/ 981 w 2477"/>
                  <a:gd name="T9" fmla="*/ 347 h 1793"/>
                  <a:gd name="T10" fmla="*/ 523 w 2477"/>
                  <a:gd name="T11" fmla="*/ 302 h 1793"/>
                  <a:gd name="T12" fmla="*/ 121 w 2477"/>
                  <a:gd name="T13" fmla="*/ 57 h 1793"/>
                  <a:gd name="T14" fmla="*/ 119 w 2477"/>
                  <a:gd name="T15" fmla="*/ 413 h 1793"/>
                  <a:gd name="T16" fmla="*/ 696 w 2477"/>
                  <a:gd name="T17" fmla="*/ 444 h 1793"/>
                  <a:gd name="T18" fmla="*/ 708 w 2477"/>
                  <a:gd name="T19" fmla="*/ 810 h 1793"/>
                  <a:gd name="T20" fmla="*/ 905 w 2477"/>
                  <a:gd name="T21" fmla="*/ 1185 h 1793"/>
                  <a:gd name="T22" fmla="*/ 1297 w 2477"/>
                  <a:gd name="T23" fmla="*/ 1330 h 1793"/>
                  <a:gd name="T24" fmla="*/ 1648 w 2477"/>
                  <a:gd name="T25" fmla="*/ 1613 h 1793"/>
                  <a:gd name="T26" fmla="*/ 2183 w 2477"/>
                  <a:gd name="T27" fmla="*/ 1646 h 1793"/>
                  <a:gd name="T28" fmla="*/ 2363 w 2477"/>
                  <a:gd name="T29" fmla="*/ 1637 h 1793"/>
                  <a:gd name="T30" fmla="*/ 2202 w 2477"/>
                  <a:gd name="T31" fmla="*/ 1649 h 1793"/>
                  <a:gd name="T32" fmla="*/ 2159 w 2477"/>
                  <a:gd name="T33" fmla="*/ 1577 h 1793"/>
                  <a:gd name="T34" fmla="*/ 2216 w 2477"/>
                  <a:gd name="T35" fmla="*/ 1565 h 1793"/>
                  <a:gd name="T36" fmla="*/ 2216 w 2477"/>
                  <a:gd name="T37" fmla="*/ 1565 h 1793"/>
                  <a:gd name="T38" fmla="*/ 1701 w 2477"/>
                  <a:gd name="T39" fmla="*/ 1601 h 1793"/>
                  <a:gd name="T40" fmla="*/ 1648 w 2477"/>
                  <a:gd name="T41" fmla="*/ 1568 h 1793"/>
                  <a:gd name="T42" fmla="*/ 1599 w 2477"/>
                  <a:gd name="T43" fmla="*/ 1535 h 1793"/>
                  <a:gd name="T44" fmla="*/ 1589 w 2477"/>
                  <a:gd name="T45" fmla="*/ 1430 h 1793"/>
                  <a:gd name="T46" fmla="*/ 1523 w 2477"/>
                  <a:gd name="T47" fmla="*/ 1352 h 1793"/>
                  <a:gd name="T48" fmla="*/ 1644 w 2477"/>
                  <a:gd name="T49" fmla="*/ 1459 h 1793"/>
                  <a:gd name="T50" fmla="*/ 1591 w 2477"/>
                  <a:gd name="T51" fmla="*/ 1304 h 1793"/>
                  <a:gd name="T52" fmla="*/ 1463 w 2477"/>
                  <a:gd name="T53" fmla="*/ 1283 h 1793"/>
                  <a:gd name="T54" fmla="*/ 884 w 2477"/>
                  <a:gd name="T55" fmla="*/ 1067 h 1793"/>
                  <a:gd name="T56" fmla="*/ 798 w 2477"/>
                  <a:gd name="T57" fmla="*/ 304 h 1793"/>
                  <a:gd name="T58" fmla="*/ 763 w 2477"/>
                  <a:gd name="T59" fmla="*/ 546 h 1793"/>
                  <a:gd name="T60" fmla="*/ 732 w 2477"/>
                  <a:gd name="T61" fmla="*/ 499 h 1793"/>
                  <a:gd name="T62" fmla="*/ 727 w 2477"/>
                  <a:gd name="T63" fmla="*/ 642 h 1793"/>
                  <a:gd name="T64" fmla="*/ 710 w 2477"/>
                  <a:gd name="T65" fmla="*/ 810 h 1793"/>
                  <a:gd name="T66" fmla="*/ 869 w 2477"/>
                  <a:gd name="T67" fmla="*/ 998 h 1793"/>
                  <a:gd name="T68" fmla="*/ 829 w 2477"/>
                  <a:gd name="T69" fmla="*/ 530 h 1793"/>
                  <a:gd name="T70" fmla="*/ 836 w 2477"/>
                  <a:gd name="T71" fmla="*/ 311 h 1793"/>
                  <a:gd name="T72" fmla="*/ 796 w 2477"/>
                  <a:gd name="T73" fmla="*/ 304 h 1793"/>
                  <a:gd name="T74" fmla="*/ 618 w 2477"/>
                  <a:gd name="T75" fmla="*/ 368 h 1793"/>
                  <a:gd name="T76" fmla="*/ 269 w 2477"/>
                  <a:gd name="T77" fmla="*/ 280 h 1793"/>
                  <a:gd name="T78" fmla="*/ 119 w 2477"/>
                  <a:gd name="T79" fmla="*/ 174 h 1793"/>
                  <a:gd name="T80" fmla="*/ 273 w 2477"/>
                  <a:gd name="T81" fmla="*/ 207 h 1793"/>
                  <a:gd name="T82" fmla="*/ 516 w 2477"/>
                  <a:gd name="T83" fmla="*/ 299 h 1793"/>
                  <a:gd name="T84" fmla="*/ 164 w 2477"/>
                  <a:gd name="T85" fmla="*/ 147 h 1793"/>
                  <a:gd name="T86" fmla="*/ 117 w 2477"/>
                  <a:gd name="T87" fmla="*/ 174 h 1793"/>
                  <a:gd name="T88" fmla="*/ 147 w 2477"/>
                  <a:gd name="T89" fmla="*/ 254 h 1793"/>
                  <a:gd name="T90" fmla="*/ 271 w 2477"/>
                  <a:gd name="T91" fmla="*/ 280 h 1793"/>
                  <a:gd name="T92" fmla="*/ 392 w 2477"/>
                  <a:gd name="T93" fmla="*/ 418 h 1793"/>
                  <a:gd name="T94" fmla="*/ 746 w 2477"/>
                  <a:gd name="T95" fmla="*/ 454 h 1793"/>
                  <a:gd name="T96" fmla="*/ 722 w 2477"/>
                  <a:gd name="T97" fmla="*/ 485 h 1793"/>
                  <a:gd name="T98" fmla="*/ 644 w 2477"/>
                  <a:gd name="T99" fmla="*/ 706 h 1793"/>
                  <a:gd name="T100" fmla="*/ 710 w 2477"/>
                  <a:gd name="T101" fmla="*/ 810 h 1793"/>
                  <a:gd name="T102" fmla="*/ 872 w 2477"/>
                  <a:gd name="T103" fmla="*/ 1003 h 1793"/>
                  <a:gd name="T104" fmla="*/ 953 w 2477"/>
                  <a:gd name="T105" fmla="*/ 1145 h 1793"/>
                  <a:gd name="T106" fmla="*/ 1057 w 2477"/>
                  <a:gd name="T107" fmla="*/ 1062 h 1793"/>
                  <a:gd name="T108" fmla="*/ 1361 w 2477"/>
                  <a:gd name="T109" fmla="*/ 1067 h 1793"/>
                  <a:gd name="T110" fmla="*/ 1297 w 2477"/>
                  <a:gd name="T111" fmla="*/ 1330 h 1793"/>
                  <a:gd name="T112" fmla="*/ 1599 w 2477"/>
                  <a:gd name="T113" fmla="*/ 1532 h 1793"/>
                  <a:gd name="T114" fmla="*/ 1739 w 2477"/>
                  <a:gd name="T115" fmla="*/ 1625 h 1793"/>
                  <a:gd name="T116" fmla="*/ 1886 w 2477"/>
                  <a:gd name="T117" fmla="*/ 1561 h 1793"/>
                  <a:gd name="T118" fmla="*/ 2114 w 2477"/>
                  <a:gd name="T119" fmla="*/ 1641 h 1793"/>
                  <a:gd name="T120" fmla="*/ 2309 w 2477"/>
                  <a:gd name="T121" fmla="*/ 1656 h 17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477" h="1793">
                    <a:moveTo>
                      <a:pt x="2363" y="1637"/>
                    </a:moveTo>
                    <a:lnTo>
                      <a:pt x="2363" y="1637"/>
                    </a:lnTo>
                    <a:lnTo>
                      <a:pt x="2387" y="1556"/>
                    </a:lnTo>
                    <a:lnTo>
                      <a:pt x="2387" y="1554"/>
                    </a:lnTo>
                    <a:lnTo>
                      <a:pt x="2306" y="1580"/>
                    </a:lnTo>
                    <a:lnTo>
                      <a:pt x="2280" y="1554"/>
                    </a:lnTo>
                    <a:lnTo>
                      <a:pt x="2235" y="1461"/>
                    </a:lnTo>
                    <a:lnTo>
                      <a:pt x="2235" y="1459"/>
                    </a:lnTo>
                    <a:lnTo>
                      <a:pt x="2157" y="1577"/>
                    </a:lnTo>
                    <a:lnTo>
                      <a:pt x="2045" y="1615"/>
                    </a:lnTo>
                    <a:lnTo>
                      <a:pt x="1886" y="1561"/>
                    </a:lnTo>
                    <a:lnTo>
                      <a:pt x="1886" y="1558"/>
                    </a:lnTo>
                    <a:lnTo>
                      <a:pt x="1886" y="1558"/>
                    </a:lnTo>
                    <a:lnTo>
                      <a:pt x="1886" y="1558"/>
                    </a:lnTo>
                    <a:lnTo>
                      <a:pt x="1886" y="1558"/>
                    </a:lnTo>
                    <a:lnTo>
                      <a:pt x="1701" y="1601"/>
                    </a:lnTo>
                    <a:lnTo>
                      <a:pt x="1663" y="1575"/>
                    </a:lnTo>
                    <a:lnTo>
                      <a:pt x="1717" y="1418"/>
                    </a:lnTo>
                    <a:lnTo>
                      <a:pt x="1720" y="1418"/>
                    </a:lnTo>
                    <a:lnTo>
                      <a:pt x="1717" y="1418"/>
                    </a:lnTo>
                    <a:lnTo>
                      <a:pt x="1720" y="1416"/>
                    </a:lnTo>
                    <a:lnTo>
                      <a:pt x="1717" y="1416"/>
                    </a:lnTo>
                    <a:lnTo>
                      <a:pt x="1644" y="1378"/>
                    </a:lnTo>
                    <a:lnTo>
                      <a:pt x="1646" y="1340"/>
                    </a:lnTo>
                    <a:lnTo>
                      <a:pt x="1679" y="1242"/>
                    </a:lnTo>
                    <a:lnTo>
                      <a:pt x="1679" y="1242"/>
                    </a:lnTo>
                    <a:lnTo>
                      <a:pt x="1542" y="1271"/>
                    </a:lnTo>
                    <a:lnTo>
                      <a:pt x="1432" y="1219"/>
                    </a:lnTo>
                    <a:lnTo>
                      <a:pt x="1361" y="1067"/>
                    </a:lnTo>
                    <a:lnTo>
                      <a:pt x="1361" y="1067"/>
                    </a:lnTo>
                    <a:lnTo>
                      <a:pt x="1361" y="1067"/>
                    </a:lnTo>
                    <a:lnTo>
                      <a:pt x="1361" y="1067"/>
                    </a:lnTo>
                    <a:lnTo>
                      <a:pt x="1361" y="1067"/>
                    </a:lnTo>
                    <a:lnTo>
                      <a:pt x="1211" y="1007"/>
                    </a:lnTo>
                    <a:lnTo>
                      <a:pt x="1211" y="1007"/>
                    </a:lnTo>
                    <a:lnTo>
                      <a:pt x="1209" y="1007"/>
                    </a:lnTo>
                    <a:lnTo>
                      <a:pt x="1209" y="1007"/>
                    </a:lnTo>
                    <a:lnTo>
                      <a:pt x="1209" y="1007"/>
                    </a:lnTo>
                    <a:lnTo>
                      <a:pt x="1055" y="1060"/>
                    </a:lnTo>
                    <a:lnTo>
                      <a:pt x="884" y="1067"/>
                    </a:lnTo>
                    <a:lnTo>
                      <a:pt x="874" y="1003"/>
                    </a:lnTo>
                    <a:lnTo>
                      <a:pt x="874" y="1005"/>
                    </a:lnTo>
                    <a:lnTo>
                      <a:pt x="872" y="1003"/>
                    </a:lnTo>
                    <a:lnTo>
                      <a:pt x="957" y="855"/>
                    </a:lnTo>
                    <a:lnTo>
                      <a:pt x="957" y="853"/>
                    </a:lnTo>
                    <a:lnTo>
                      <a:pt x="786" y="829"/>
                    </a:lnTo>
                    <a:lnTo>
                      <a:pt x="765" y="763"/>
                    </a:lnTo>
                    <a:lnTo>
                      <a:pt x="793" y="737"/>
                    </a:lnTo>
                    <a:lnTo>
                      <a:pt x="793" y="737"/>
                    </a:lnTo>
                    <a:lnTo>
                      <a:pt x="729" y="642"/>
                    </a:lnTo>
                    <a:lnTo>
                      <a:pt x="829" y="530"/>
                    </a:lnTo>
                    <a:lnTo>
                      <a:pt x="967" y="494"/>
                    </a:lnTo>
                    <a:lnTo>
                      <a:pt x="969" y="494"/>
                    </a:lnTo>
                    <a:lnTo>
                      <a:pt x="879" y="394"/>
                    </a:lnTo>
                    <a:lnTo>
                      <a:pt x="981" y="347"/>
                    </a:lnTo>
                    <a:lnTo>
                      <a:pt x="983" y="347"/>
                    </a:lnTo>
                    <a:lnTo>
                      <a:pt x="879" y="238"/>
                    </a:lnTo>
                    <a:lnTo>
                      <a:pt x="834" y="311"/>
                    </a:lnTo>
                    <a:lnTo>
                      <a:pt x="798" y="302"/>
                    </a:lnTo>
                    <a:lnTo>
                      <a:pt x="801" y="302"/>
                    </a:lnTo>
                    <a:lnTo>
                      <a:pt x="798" y="302"/>
                    </a:lnTo>
                    <a:lnTo>
                      <a:pt x="798" y="302"/>
                    </a:lnTo>
                    <a:lnTo>
                      <a:pt x="798" y="302"/>
                    </a:lnTo>
                    <a:lnTo>
                      <a:pt x="618" y="368"/>
                    </a:lnTo>
                    <a:lnTo>
                      <a:pt x="523" y="302"/>
                    </a:lnTo>
                    <a:lnTo>
                      <a:pt x="523" y="302"/>
                    </a:lnTo>
                    <a:lnTo>
                      <a:pt x="520" y="299"/>
                    </a:lnTo>
                    <a:lnTo>
                      <a:pt x="475" y="138"/>
                    </a:lnTo>
                    <a:lnTo>
                      <a:pt x="475" y="136"/>
                    </a:lnTo>
                    <a:lnTo>
                      <a:pt x="337" y="240"/>
                    </a:lnTo>
                    <a:lnTo>
                      <a:pt x="276" y="207"/>
                    </a:lnTo>
                    <a:lnTo>
                      <a:pt x="278" y="169"/>
                    </a:lnTo>
                    <a:lnTo>
                      <a:pt x="278" y="169"/>
                    </a:lnTo>
                    <a:lnTo>
                      <a:pt x="164" y="147"/>
                    </a:lnTo>
                    <a:lnTo>
                      <a:pt x="166" y="147"/>
                    </a:lnTo>
                    <a:lnTo>
                      <a:pt x="164" y="147"/>
                    </a:lnTo>
                    <a:lnTo>
                      <a:pt x="121" y="57"/>
                    </a:lnTo>
                    <a:lnTo>
                      <a:pt x="121" y="55"/>
                    </a:lnTo>
                    <a:lnTo>
                      <a:pt x="45" y="0"/>
                    </a:lnTo>
                    <a:lnTo>
                      <a:pt x="105" y="143"/>
                    </a:lnTo>
                    <a:lnTo>
                      <a:pt x="105" y="143"/>
                    </a:lnTo>
                    <a:lnTo>
                      <a:pt x="52" y="207"/>
                    </a:lnTo>
                    <a:lnTo>
                      <a:pt x="50" y="209"/>
                    </a:lnTo>
                    <a:lnTo>
                      <a:pt x="133" y="219"/>
                    </a:lnTo>
                    <a:lnTo>
                      <a:pt x="147" y="252"/>
                    </a:lnTo>
                    <a:lnTo>
                      <a:pt x="0" y="373"/>
                    </a:lnTo>
                    <a:lnTo>
                      <a:pt x="3" y="373"/>
                    </a:lnTo>
                    <a:lnTo>
                      <a:pt x="119" y="413"/>
                    </a:lnTo>
                    <a:lnTo>
                      <a:pt x="152" y="356"/>
                    </a:lnTo>
                    <a:lnTo>
                      <a:pt x="152" y="356"/>
                    </a:lnTo>
                    <a:lnTo>
                      <a:pt x="152" y="356"/>
                    </a:lnTo>
                    <a:lnTo>
                      <a:pt x="269" y="280"/>
                    </a:lnTo>
                    <a:lnTo>
                      <a:pt x="387" y="290"/>
                    </a:lnTo>
                    <a:lnTo>
                      <a:pt x="459" y="356"/>
                    </a:lnTo>
                    <a:lnTo>
                      <a:pt x="390" y="421"/>
                    </a:lnTo>
                    <a:lnTo>
                      <a:pt x="511" y="406"/>
                    </a:lnTo>
                    <a:lnTo>
                      <a:pt x="511" y="406"/>
                    </a:lnTo>
                    <a:lnTo>
                      <a:pt x="511" y="406"/>
                    </a:lnTo>
                    <a:lnTo>
                      <a:pt x="696" y="444"/>
                    </a:lnTo>
                    <a:lnTo>
                      <a:pt x="722" y="482"/>
                    </a:lnTo>
                    <a:lnTo>
                      <a:pt x="606" y="604"/>
                    </a:lnTo>
                    <a:lnTo>
                      <a:pt x="606" y="604"/>
                    </a:lnTo>
                    <a:lnTo>
                      <a:pt x="606" y="606"/>
                    </a:lnTo>
                    <a:lnTo>
                      <a:pt x="606" y="606"/>
                    </a:lnTo>
                    <a:lnTo>
                      <a:pt x="606" y="606"/>
                    </a:lnTo>
                    <a:lnTo>
                      <a:pt x="658" y="670"/>
                    </a:lnTo>
                    <a:lnTo>
                      <a:pt x="641" y="703"/>
                    </a:lnTo>
                    <a:lnTo>
                      <a:pt x="573" y="779"/>
                    </a:lnTo>
                    <a:lnTo>
                      <a:pt x="570" y="779"/>
                    </a:lnTo>
                    <a:lnTo>
                      <a:pt x="708" y="810"/>
                    </a:lnTo>
                    <a:lnTo>
                      <a:pt x="786" y="900"/>
                    </a:lnTo>
                    <a:lnTo>
                      <a:pt x="791" y="1071"/>
                    </a:lnTo>
                    <a:lnTo>
                      <a:pt x="791" y="1071"/>
                    </a:lnTo>
                    <a:lnTo>
                      <a:pt x="791" y="1071"/>
                    </a:lnTo>
                    <a:lnTo>
                      <a:pt x="791" y="1071"/>
                    </a:lnTo>
                    <a:lnTo>
                      <a:pt x="791" y="1071"/>
                    </a:lnTo>
                    <a:lnTo>
                      <a:pt x="905" y="1185"/>
                    </a:lnTo>
                    <a:lnTo>
                      <a:pt x="905" y="1185"/>
                    </a:lnTo>
                    <a:lnTo>
                      <a:pt x="905" y="1185"/>
                    </a:lnTo>
                    <a:lnTo>
                      <a:pt x="905" y="1185"/>
                    </a:lnTo>
                    <a:lnTo>
                      <a:pt x="905" y="1185"/>
                    </a:lnTo>
                    <a:lnTo>
                      <a:pt x="1067" y="1200"/>
                    </a:lnTo>
                    <a:lnTo>
                      <a:pt x="1067" y="1200"/>
                    </a:lnTo>
                    <a:lnTo>
                      <a:pt x="1067" y="1200"/>
                    </a:lnTo>
                    <a:lnTo>
                      <a:pt x="1069" y="1200"/>
                    </a:lnTo>
                    <a:lnTo>
                      <a:pt x="1069" y="1200"/>
                    </a:lnTo>
                    <a:lnTo>
                      <a:pt x="1169" y="1064"/>
                    </a:lnTo>
                    <a:lnTo>
                      <a:pt x="1247" y="1064"/>
                    </a:lnTo>
                    <a:lnTo>
                      <a:pt x="1314" y="1162"/>
                    </a:lnTo>
                    <a:lnTo>
                      <a:pt x="1311" y="1159"/>
                    </a:lnTo>
                    <a:lnTo>
                      <a:pt x="1314" y="1162"/>
                    </a:lnTo>
                    <a:lnTo>
                      <a:pt x="1297" y="1330"/>
                    </a:lnTo>
                    <a:lnTo>
                      <a:pt x="1297" y="1333"/>
                    </a:lnTo>
                    <a:lnTo>
                      <a:pt x="1463" y="1285"/>
                    </a:lnTo>
                    <a:lnTo>
                      <a:pt x="1511" y="1337"/>
                    </a:lnTo>
                    <a:lnTo>
                      <a:pt x="1494" y="1373"/>
                    </a:lnTo>
                    <a:lnTo>
                      <a:pt x="1494" y="1373"/>
                    </a:lnTo>
                    <a:lnTo>
                      <a:pt x="1591" y="1432"/>
                    </a:lnTo>
                    <a:lnTo>
                      <a:pt x="1599" y="1535"/>
                    </a:lnTo>
                    <a:lnTo>
                      <a:pt x="1599" y="1535"/>
                    </a:lnTo>
                    <a:lnTo>
                      <a:pt x="1599" y="1535"/>
                    </a:lnTo>
                    <a:lnTo>
                      <a:pt x="1648" y="1611"/>
                    </a:lnTo>
                    <a:lnTo>
                      <a:pt x="1648" y="1613"/>
                    </a:lnTo>
                    <a:lnTo>
                      <a:pt x="1648" y="1613"/>
                    </a:lnTo>
                    <a:lnTo>
                      <a:pt x="1665" y="1772"/>
                    </a:lnTo>
                    <a:lnTo>
                      <a:pt x="1665" y="1774"/>
                    </a:lnTo>
                    <a:lnTo>
                      <a:pt x="1805" y="1639"/>
                    </a:lnTo>
                    <a:lnTo>
                      <a:pt x="1919" y="1660"/>
                    </a:lnTo>
                    <a:lnTo>
                      <a:pt x="1917" y="1660"/>
                    </a:lnTo>
                    <a:lnTo>
                      <a:pt x="1919" y="1660"/>
                    </a:lnTo>
                    <a:lnTo>
                      <a:pt x="2026" y="1791"/>
                    </a:lnTo>
                    <a:lnTo>
                      <a:pt x="2029" y="1793"/>
                    </a:lnTo>
                    <a:lnTo>
                      <a:pt x="2112" y="1641"/>
                    </a:lnTo>
                    <a:lnTo>
                      <a:pt x="2183" y="1646"/>
                    </a:lnTo>
                    <a:lnTo>
                      <a:pt x="2195" y="1682"/>
                    </a:lnTo>
                    <a:lnTo>
                      <a:pt x="2309" y="1656"/>
                    </a:lnTo>
                    <a:lnTo>
                      <a:pt x="2385" y="1722"/>
                    </a:lnTo>
                    <a:lnTo>
                      <a:pt x="2385" y="1722"/>
                    </a:lnTo>
                    <a:lnTo>
                      <a:pt x="2477" y="1741"/>
                    </a:lnTo>
                    <a:lnTo>
                      <a:pt x="2363" y="1637"/>
                    </a:lnTo>
                    <a:close/>
                    <a:moveTo>
                      <a:pt x="2363" y="1639"/>
                    </a:moveTo>
                    <a:lnTo>
                      <a:pt x="2473" y="1741"/>
                    </a:lnTo>
                    <a:lnTo>
                      <a:pt x="2385" y="1722"/>
                    </a:lnTo>
                    <a:lnTo>
                      <a:pt x="2363" y="1639"/>
                    </a:lnTo>
                    <a:close/>
                    <a:moveTo>
                      <a:pt x="2363" y="1637"/>
                    </a:moveTo>
                    <a:lnTo>
                      <a:pt x="2340" y="1615"/>
                    </a:lnTo>
                    <a:lnTo>
                      <a:pt x="2385" y="1558"/>
                    </a:lnTo>
                    <a:lnTo>
                      <a:pt x="2363" y="1637"/>
                    </a:lnTo>
                    <a:close/>
                    <a:moveTo>
                      <a:pt x="2385" y="1556"/>
                    </a:moveTo>
                    <a:lnTo>
                      <a:pt x="2340" y="1613"/>
                    </a:lnTo>
                    <a:lnTo>
                      <a:pt x="2306" y="1580"/>
                    </a:lnTo>
                    <a:lnTo>
                      <a:pt x="2385" y="1556"/>
                    </a:lnTo>
                    <a:close/>
                    <a:moveTo>
                      <a:pt x="2202" y="1649"/>
                    </a:moveTo>
                    <a:lnTo>
                      <a:pt x="2304" y="1656"/>
                    </a:lnTo>
                    <a:lnTo>
                      <a:pt x="2197" y="1682"/>
                    </a:lnTo>
                    <a:lnTo>
                      <a:pt x="2202" y="1649"/>
                    </a:lnTo>
                    <a:close/>
                    <a:moveTo>
                      <a:pt x="2202" y="1646"/>
                    </a:moveTo>
                    <a:lnTo>
                      <a:pt x="2209" y="1611"/>
                    </a:lnTo>
                    <a:lnTo>
                      <a:pt x="2306" y="1580"/>
                    </a:lnTo>
                    <a:lnTo>
                      <a:pt x="2340" y="1615"/>
                    </a:lnTo>
                    <a:lnTo>
                      <a:pt x="2306" y="1656"/>
                    </a:lnTo>
                    <a:lnTo>
                      <a:pt x="2202" y="1646"/>
                    </a:lnTo>
                    <a:close/>
                    <a:moveTo>
                      <a:pt x="2114" y="1639"/>
                    </a:moveTo>
                    <a:lnTo>
                      <a:pt x="2157" y="1577"/>
                    </a:lnTo>
                    <a:lnTo>
                      <a:pt x="2173" y="1620"/>
                    </a:lnTo>
                    <a:lnTo>
                      <a:pt x="2114" y="1639"/>
                    </a:lnTo>
                    <a:close/>
                    <a:moveTo>
                      <a:pt x="2159" y="1577"/>
                    </a:moveTo>
                    <a:lnTo>
                      <a:pt x="2216" y="1565"/>
                    </a:lnTo>
                    <a:lnTo>
                      <a:pt x="2209" y="1611"/>
                    </a:lnTo>
                    <a:lnTo>
                      <a:pt x="2173" y="1620"/>
                    </a:lnTo>
                    <a:lnTo>
                      <a:pt x="2159" y="1577"/>
                    </a:lnTo>
                    <a:close/>
                    <a:moveTo>
                      <a:pt x="2209" y="1611"/>
                    </a:moveTo>
                    <a:lnTo>
                      <a:pt x="2202" y="1646"/>
                    </a:lnTo>
                    <a:lnTo>
                      <a:pt x="2183" y="1646"/>
                    </a:lnTo>
                    <a:lnTo>
                      <a:pt x="2173" y="1622"/>
                    </a:lnTo>
                    <a:lnTo>
                      <a:pt x="2209" y="1611"/>
                    </a:lnTo>
                    <a:close/>
                    <a:moveTo>
                      <a:pt x="2209" y="1611"/>
                    </a:moveTo>
                    <a:lnTo>
                      <a:pt x="2216" y="1565"/>
                    </a:lnTo>
                    <a:lnTo>
                      <a:pt x="2280" y="1554"/>
                    </a:lnTo>
                    <a:lnTo>
                      <a:pt x="2306" y="1580"/>
                    </a:lnTo>
                    <a:lnTo>
                      <a:pt x="2209" y="1611"/>
                    </a:lnTo>
                    <a:close/>
                    <a:moveTo>
                      <a:pt x="2280" y="1554"/>
                    </a:moveTo>
                    <a:lnTo>
                      <a:pt x="2216" y="1565"/>
                    </a:lnTo>
                    <a:lnTo>
                      <a:pt x="2235" y="1461"/>
                    </a:lnTo>
                    <a:lnTo>
                      <a:pt x="2280" y="1554"/>
                    </a:lnTo>
                    <a:close/>
                    <a:moveTo>
                      <a:pt x="2216" y="1565"/>
                    </a:moveTo>
                    <a:lnTo>
                      <a:pt x="2159" y="1577"/>
                    </a:lnTo>
                    <a:lnTo>
                      <a:pt x="2235" y="1463"/>
                    </a:lnTo>
                    <a:lnTo>
                      <a:pt x="2216" y="1565"/>
                    </a:lnTo>
                    <a:close/>
                    <a:moveTo>
                      <a:pt x="2157" y="1577"/>
                    </a:moveTo>
                    <a:lnTo>
                      <a:pt x="2112" y="1641"/>
                    </a:lnTo>
                    <a:lnTo>
                      <a:pt x="2045" y="1618"/>
                    </a:lnTo>
                    <a:lnTo>
                      <a:pt x="2157" y="1577"/>
                    </a:lnTo>
                    <a:close/>
                    <a:moveTo>
                      <a:pt x="2109" y="1641"/>
                    </a:moveTo>
                    <a:lnTo>
                      <a:pt x="1924" y="1660"/>
                    </a:lnTo>
                    <a:lnTo>
                      <a:pt x="2045" y="1618"/>
                    </a:lnTo>
                    <a:lnTo>
                      <a:pt x="2109" y="1641"/>
                    </a:lnTo>
                    <a:close/>
                    <a:moveTo>
                      <a:pt x="1881" y="1561"/>
                    </a:moveTo>
                    <a:lnTo>
                      <a:pt x="1739" y="1625"/>
                    </a:lnTo>
                    <a:lnTo>
                      <a:pt x="1701" y="1601"/>
                    </a:lnTo>
                    <a:lnTo>
                      <a:pt x="1881" y="1561"/>
                    </a:lnTo>
                    <a:close/>
                    <a:moveTo>
                      <a:pt x="1701" y="1601"/>
                    </a:moveTo>
                    <a:lnTo>
                      <a:pt x="1736" y="1625"/>
                    </a:lnTo>
                    <a:lnTo>
                      <a:pt x="1651" y="1611"/>
                    </a:lnTo>
                    <a:lnTo>
                      <a:pt x="1701" y="1601"/>
                    </a:lnTo>
                    <a:close/>
                    <a:moveTo>
                      <a:pt x="1698" y="1601"/>
                    </a:moveTo>
                    <a:lnTo>
                      <a:pt x="1651" y="1611"/>
                    </a:lnTo>
                    <a:lnTo>
                      <a:pt x="1663" y="1577"/>
                    </a:lnTo>
                    <a:lnTo>
                      <a:pt x="1698" y="1601"/>
                    </a:lnTo>
                    <a:close/>
                    <a:moveTo>
                      <a:pt x="1651" y="1608"/>
                    </a:moveTo>
                    <a:lnTo>
                      <a:pt x="1648" y="1568"/>
                    </a:lnTo>
                    <a:lnTo>
                      <a:pt x="1663" y="1575"/>
                    </a:lnTo>
                    <a:lnTo>
                      <a:pt x="1651" y="1608"/>
                    </a:lnTo>
                    <a:close/>
                    <a:moveTo>
                      <a:pt x="1648" y="1565"/>
                    </a:moveTo>
                    <a:lnTo>
                      <a:pt x="1644" y="1459"/>
                    </a:lnTo>
                    <a:lnTo>
                      <a:pt x="1644" y="1459"/>
                    </a:lnTo>
                    <a:lnTo>
                      <a:pt x="1717" y="1418"/>
                    </a:lnTo>
                    <a:lnTo>
                      <a:pt x="1663" y="1575"/>
                    </a:lnTo>
                    <a:lnTo>
                      <a:pt x="1648" y="1565"/>
                    </a:lnTo>
                    <a:close/>
                    <a:moveTo>
                      <a:pt x="1644" y="1461"/>
                    </a:moveTo>
                    <a:lnTo>
                      <a:pt x="1648" y="1565"/>
                    </a:lnTo>
                    <a:lnTo>
                      <a:pt x="1599" y="1535"/>
                    </a:lnTo>
                    <a:lnTo>
                      <a:pt x="1644" y="1461"/>
                    </a:lnTo>
                    <a:close/>
                    <a:moveTo>
                      <a:pt x="1523" y="1352"/>
                    </a:moveTo>
                    <a:lnTo>
                      <a:pt x="1553" y="1333"/>
                    </a:lnTo>
                    <a:lnTo>
                      <a:pt x="1644" y="1380"/>
                    </a:lnTo>
                    <a:lnTo>
                      <a:pt x="1644" y="1425"/>
                    </a:lnTo>
                    <a:lnTo>
                      <a:pt x="1591" y="1432"/>
                    </a:lnTo>
                    <a:lnTo>
                      <a:pt x="1523" y="1352"/>
                    </a:lnTo>
                    <a:close/>
                    <a:moveTo>
                      <a:pt x="1589" y="1430"/>
                    </a:moveTo>
                    <a:lnTo>
                      <a:pt x="1494" y="1373"/>
                    </a:lnTo>
                    <a:lnTo>
                      <a:pt x="1523" y="1354"/>
                    </a:lnTo>
                    <a:lnTo>
                      <a:pt x="1589" y="1430"/>
                    </a:lnTo>
                    <a:close/>
                    <a:moveTo>
                      <a:pt x="1539" y="1271"/>
                    </a:moveTo>
                    <a:lnTo>
                      <a:pt x="1520" y="1314"/>
                    </a:lnTo>
                    <a:lnTo>
                      <a:pt x="1466" y="1285"/>
                    </a:lnTo>
                    <a:lnTo>
                      <a:pt x="1539" y="1271"/>
                    </a:lnTo>
                    <a:close/>
                    <a:moveTo>
                      <a:pt x="1542" y="1271"/>
                    </a:moveTo>
                    <a:lnTo>
                      <a:pt x="1589" y="1304"/>
                    </a:lnTo>
                    <a:lnTo>
                      <a:pt x="1553" y="1330"/>
                    </a:lnTo>
                    <a:lnTo>
                      <a:pt x="1523" y="1314"/>
                    </a:lnTo>
                    <a:lnTo>
                      <a:pt x="1542" y="1271"/>
                    </a:lnTo>
                    <a:close/>
                    <a:moveTo>
                      <a:pt x="1553" y="1330"/>
                    </a:moveTo>
                    <a:lnTo>
                      <a:pt x="1523" y="1352"/>
                    </a:lnTo>
                    <a:lnTo>
                      <a:pt x="1511" y="1337"/>
                    </a:lnTo>
                    <a:lnTo>
                      <a:pt x="1520" y="1314"/>
                    </a:lnTo>
                    <a:lnTo>
                      <a:pt x="1553" y="1330"/>
                    </a:lnTo>
                    <a:close/>
                    <a:moveTo>
                      <a:pt x="1644" y="1428"/>
                    </a:moveTo>
                    <a:lnTo>
                      <a:pt x="1644" y="1459"/>
                    </a:lnTo>
                    <a:lnTo>
                      <a:pt x="1594" y="1432"/>
                    </a:lnTo>
                    <a:lnTo>
                      <a:pt x="1644" y="1428"/>
                    </a:lnTo>
                    <a:close/>
                    <a:moveTo>
                      <a:pt x="1644" y="1459"/>
                    </a:moveTo>
                    <a:lnTo>
                      <a:pt x="1644" y="1428"/>
                    </a:lnTo>
                    <a:lnTo>
                      <a:pt x="1715" y="1418"/>
                    </a:lnTo>
                    <a:lnTo>
                      <a:pt x="1644" y="1459"/>
                    </a:lnTo>
                    <a:close/>
                    <a:moveTo>
                      <a:pt x="1717" y="1418"/>
                    </a:moveTo>
                    <a:lnTo>
                      <a:pt x="1644" y="1425"/>
                    </a:lnTo>
                    <a:lnTo>
                      <a:pt x="1644" y="1380"/>
                    </a:lnTo>
                    <a:lnTo>
                      <a:pt x="1717" y="1418"/>
                    </a:lnTo>
                    <a:close/>
                    <a:moveTo>
                      <a:pt x="1553" y="1330"/>
                    </a:moveTo>
                    <a:lnTo>
                      <a:pt x="1591" y="1304"/>
                    </a:lnTo>
                    <a:lnTo>
                      <a:pt x="1644" y="1342"/>
                    </a:lnTo>
                    <a:lnTo>
                      <a:pt x="1644" y="1378"/>
                    </a:lnTo>
                    <a:lnTo>
                      <a:pt x="1553" y="1330"/>
                    </a:lnTo>
                    <a:close/>
                    <a:moveTo>
                      <a:pt x="1644" y="1340"/>
                    </a:moveTo>
                    <a:lnTo>
                      <a:pt x="1591" y="1304"/>
                    </a:lnTo>
                    <a:lnTo>
                      <a:pt x="1677" y="1245"/>
                    </a:lnTo>
                    <a:lnTo>
                      <a:pt x="1644" y="1340"/>
                    </a:lnTo>
                    <a:close/>
                    <a:moveTo>
                      <a:pt x="1677" y="1245"/>
                    </a:moveTo>
                    <a:lnTo>
                      <a:pt x="1591" y="1304"/>
                    </a:lnTo>
                    <a:lnTo>
                      <a:pt x="1542" y="1271"/>
                    </a:lnTo>
                    <a:lnTo>
                      <a:pt x="1677" y="1245"/>
                    </a:lnTo>
                    <a:close/>
                    <a:moveTo>
                      <a:pt x="1539" y="1271"/>
                    </a:moveTo>
                    <a:lnTo>
                      <a:pt x="1463" y="1283"/>
                    </a:lnTo>
                    <a:lnTo>
                      <a:pt x="1435" y="1221"/>
                    </a:lnTo>
                    <a:lnTo>
                      <a:pt x="1539" y="1271"/>
                    </a:lnTo>
                    <a:close/>
                    <a:moveTo>
                      <a:pt x="1463" y="1283"/>
                    </a:moveTo>
                    <a:lnTo>
                      <a:pt x="1318" y="1164"/>
                    </a:lnTo>
                    <a:lnTo>
                      <a:pt x="1432" y="1219"/>
                    </a:lnTo>
                    <a:lnTo>
                      <a:pt x="1463" y="1283"/>
                    </a:lnTo>
                    <a:close/>
                    <a:moveTo>
                      <a:pt x="1209" y="1010"/>
                    </a:moveTo>
                    <a:lnTo>
                      <a:pt x="1169" y="1062"/>
                    </a:lnTo>
                    <a:lnTo>
                      <a:pt x="1059" y="1060"/>
                    </a:lnTo>
                    <a:lnTo>
                      <a:pt x="1209" y="1010"/>
                    </a:lnTo>
                    <a:close/>
                    <a:moveTo>
                      <a:pt x="1055" y="1062"/>
                    </a:moveTo>
                    <a:lnTo>
                      <a:pt x="953" y="1145"/>
                    </a:lnTo>
                    <a:lnTo>
                      <a:pt x="893" y="1119"/>
                    </a:lnTo>
                    <a:lnTo>
                      <a:pt x="884" y="1067"/>
                    </a:lnTo>
                    <a:lnTo>
                      <a:pt x="1055" y="1062"/>
                    </a:lnTo>
                    <a:close/>
                    <a:moveTo>
                      <a:pt x="872" y="1000"/>
                    </a:moveTo>
                    <a:lnTo>
                      <a:pt x="786" y="832"/>
                    </a:lnTo>
                    <a:lnTo>
                      <a:pt x="955" y="855"/>
                    </a:lnTo>
                    <a:lnTo>
                      <a:pt x="872" y="1000"/>
                    </a:lnTo>
                    <a:close/>
                    <a:moveTo>
                      <a:pt x="824" y="333"/>
                    </a:moveTo>
                    <a:lnTo>
                      <a:pt x="879" y="394"/>
                    </a:lnTo>
                    <a:lnTo>
                      <a:pt x="748" y="454"/>
                    </a:lnTo>
                    <a:lnTo>
                      <a:pt x="824" y="333"/>
                    </a:lnTo>
                    <a:close/>
                    <a:moveTo>
                      <a:pt x="748" y="451"/>
                    </a:moveTo>
                    <a:lnTo>
                      <a:pt x="798" y="304"/>
                    </a:lnTo>
                    <a:lnTo>
                      <a:pt x="822" y="330"/>
                    </a:lnTo>
                    <a:lnTo>
                      <a:pt x="748" y="451"/>
                    </a:lnTo>
                    <a:close/>
                    <a:moveTo>
                      <a:pt x="763" y="546"/>
                    </a:moveTo>
                    <a:lnTo>
                      <a:pt x="727" y="642"/>
                    </a:lnTo>
                    <a:lnTo>
                      <a:pt x="694" y="596"/>
                    </a:lnTo>
                    <a:lnTo>
                      <a:pt x="763" y="546"/>
                    </a:lnTo>
                    <a:close/>
                    <a:moveTo>
                      <a:pt x="763" y="546"/>
                    </a:moveTo>
                    <a:lnTo>
                      <a:pt x="748" y="456"/>
                    </a:lnTo>
                    <a:lnTo>
                      <a:pt x="860" y="494"/>
                    </a:lnTo>
                    <a:lnTo>
                      <a:pt x="829" y="530"/>
                    </a:lnTo>
                    <a:lnTo>
                      <a:pt x="763" y="546"/>
                    </a:lnTo>
                    <a:close/>
                    <a:moveTo>
                      <a:pt x="732" y="497"/>
                    </a:moveTo>
                    <a:lnTo>
                      <a:pt x="722" y="482"/>
                    </a:lnTo>
                    <a:lnTo>
                      <a:pt x="746" y="456"/>
                    </a:lnTo>
                    <a:lnTo>
                      <a:pt x="732" y="497"/>
                    </a:lnTo>
                    <a:close/>
                    <a:moveTo>
                      <a:pt x="748" y="456"/>
                    </a:moveTo>
                    <a:lnTo>
                      <a:pt x="763" y="544"/>
                    </a:lnTo>
                    <a:lnTo>
                      <a:pt x="732" y="497"/>
                    </a:lnTo>
                    <a:lnTo>
                      <a:pt x="748" y="456"/>
                    </a:lnTo>
                    <a:close/>
                    <a:moveTo>
                      <a:pt x="763" y="546"/>
                    </a:moveTo>
                    <a:lnTo>
                      <a:pt x="691" y="596"/>
                    </a:lnTo>
                    <a:lnTo>
                      <a:pt x="732" y="499"/>
                    </a:lnTo>
                    <a:lnTo>
                      <a:pt x="763" y="546"/>
                    </a:lnTo>
                    <a:close/>
                    <a:moveTo>
                      <a:pt x="727" y="642"/>
                    </a:moveTo>
                    <a:lnTo>
                      <a:pt x="679" y="627"/>
                    </a:lnTo>
                    <a:lnTo>
                      <a:pt x="691" y="599"/>
                    </a:lnTo>
                    <a:lnTo>
                      <a:pt x="727" y="642"/>
                    </a:lnTo>
                    <a:close/>
                    <a:moveTo>
                      <a:pt x="727" y="642"/>
                    </a:moveTo>
                    <a:lnTo>
                      <a:pt x="758" y="744"/>
                    </a:lnTo>
                    <a:lnTo>
                      <a:pt x="722" y="751"/>
                    </a:lnTo>
                    <a:lnTo>
                      <a:pt x="658" y="670"/>
                    </a:lnTo>
                    <a:lnTo>
                      <a:pt x="679" y="627"/>
                    </a:lnTo>
                    <a:lnTo>
                      <a:pt x="727" y="642"/>
                    </a:lnTo>
                    <a:close/>
                    <a:moveTo>
                      <a:pt x="729" y="644"/>
                    </a:moveTo>
                    <a:lnTo>
                      <a:pt x="793" y="737"/>
                    </a:lnTo>
                    <a:lnTo>
                      <a:pt x="760" y="744"/>
                    </a:lnTo>
                    <a:lnTo>
                      <a:pt x="729" y="644"/>
                    </a:lnTo>
                    <a:close/>
                    <a:moveTo>
                      <a:pt x="758" y="744"/>
                    </a:moveTo>
                    <a:lnTo>
                      <a:pt x="765" y="763"/>
                    </a:lnTo>
                    <a:lnTo>
                      <a:pt x="744" y="779"/>
                    </a:lnTo>
                    <a:lnTo>
                      <a:pt x="722" y="751"/>
                    </a:lnTo>
                    <a:lnTo>
                      <a:pt x="758" y="744"/>
                    </a:lnTo>
                    <a:close/>
                    <a:moveTo>
                      <a:pt x="744" y="779"/>
                    </a:moveTo>
                    <a:lnTo>
                      <a:pt x="710" y="810"/>
                    </a:lnTo>
                    <a:lnTo>
                      <a:pt x="677" y="760"/>
                    </a:lnTo>
                    <a:lnTo>
                      <a:pt x="722" y="751"/>
                    </a:lnTo>
                    <a:lnTo>
                      <a:pt x="744" y="779"/>
                    </a:lnTo>
                    <a:close/>
                    <a:moveTo>
                      <a:pt x="744" y="779"/>
                    </a:moveTo>
                    <a:lnTo>
                      <a:pt x="784" y="829"/>
                    </a:lnTo>
                    <a:lnTo>
                      <a:pt x="710" y="810"/>
                    </a:lnTo>
                    <a:lnTo>
                      <a:pt x="744" y="779"/>
                    </a:lnTo>
                    <a:close/>
                    <a:moveTo>
                      <a:pt x="869" y="998"/>
                    </a:moveTo>
                    <a:lnTo>
                      <a:pt x="786" y="900"/>
                    </a:lnTo>
                    <a:lnTo>
                      <a:pt x="786" y="832"/>
                    </a:lnTo>
                    <a:lnTo>
                      <a:pt x="869" y="998"/>
                    </a:lnTo>
                    <a:close/>
                    <a:moveTo>
                      <a:pt x="784" y="827"/>
                    </a:moveTo>
                    <a:lnTo>
                      <a:pt x="746" y="779"/>
                    </a:lnTo>
                    <a:lnTo>
                      <a:pt x="765" y="763"/>
                    </a:lnTo>
                    <a:lnTo>
                      <a:pt x="784" y="827"/>
                    </a:lnTo>
                    <a:close/>
                    <a:moveTo>
                      <a:pt x="760" y="744"/>
                    </a:moveTo>
                    <a:lnTo>
                      <a:pt x="791" y="737"/>
                    </a:lnTo>
                    <a:lnTo>
                      <a:pt x="765" y="760"/>
                    </a:lnTo>
                    <a:lnTo>
                      <a:pt x="760" y="744"/>
                    </a:lnTo>
                    <a:close/>
                    <a:moveTo>
                      <a:pt x="729" y="639"/>
                    </a:moveTo>
                    <a:lnTo>
                      <a:pt x="763" y="546"/>
                    </a:lnTo>
                    <a:lnTo>
                      <a:pt x="829" y="530"/>
                    </a:lnTo>
                    <a:lnTo>
                      <a:pt x="729" y="639"/>
                    </a:lnTo>
                    <a:close/>
                    <a:moveTo>
                      <a:pt x="967" y="494"/>
                    </a:moveTo>
                    <a:lnTo>
                      <a:pt x="831" y="530"/>
                    </a:lnTo>
                    <a:lnTo>
                      <a:pt x="862" y="494"/>
                    </a:lnTo>
                    <a:lnTo>
                      <a:pt x="862" y="494"/>
                    </a:lnTo>
                    <a:lnTo>
                      <a:pt x="748" y="456"/>
                    </a:lnTo>
                    <a:lnTo>
                      <a:pt x="879" y="394"/>
                    </a:lnTo>
                    <a:lnTo>
                      <a:pt x="967" y="494"/>
                    </a:lnTo>
                    <a:close/>
                    <a:moveTo>
                      <a:pt x="879" y="394"/>
                    </a:moveTo>
                    <a:lnTo>
                      <a:pt x="824" y="330"/>
                    </a:lnTo>
                    <a:lnTo>
                      <a:pt x="836" y="311"/>
                    </a:lnTo>
                    <a:lnTo>
                      <a:pt x="981" y="347"/>
                    </a:lnTo>
                    <a:lnTo>
                      <a:pt x="879" y="394"/>
                    </a:lnTo>
                    <a:close/>
                    <a:moveTo>
                      <a:pt x="879" y="238"/>
                    </a:moveTo>
                    <a:lnTo>
                      <a:pt x="981" y="347"/>
                    </a:lnTo>
                    <a:lnTo>
                      <a:pt x="836" y="311"/>
                    </a:lnTo>
                    <a:lnTo>
                      <a:pt x="879" y="238"/>
                    </a:lnTo>
                    <a:close/>
                    <a:moveTo>
                      <a:pt x="834" y="311"/>
                    </a:moveTo>
                    <a:lnTo>
                      <a:pt x="822" y="330"/>
                    </a:lnTo>
                    <a:lnTo>
                      <a:pt x="798" y="304"/>
                    </a:lnTo>
                    <a:lnTo>
                      <a:pt x="834" y="311"/>
                    </a:lnTo>
                    <a:close/>
                    <a:moveTo>
                      <a:pt x="796" y="304"/>
                    </a:moveTo>
                    <a:lnTo>
                      <a:pt x="748" y="454"/>
                    </a:lnTo>
                    <a:lnTo>
                      <a:pt x="672" y="406"/>
                    </a:lnTo>
                    <a:lnTo>
                      <a:pt x="796" y="304"/>
                    </a:lnTo>
                    <a:close/>
                    <a:moveTo>
                      <a:pt x="796" y="304"/>
                    </a:moveTo>
                    <a:lnTo>
                      <a:pt x="672" y="406"/>
                    </a:lnTo>
                    <a:lnTo>
                      <a:pt x="618" y="368"/>
                    </a:lnTo>
                    <a:lnTo>
                      <a:pt x="796" y="304"/>
                    </a:lnTo>
                    <a:close/>
                    <a:moveTo>
                      <a:pt x="618" y="368"/>
                    </a:moveTo>
                    <a:lnTo>
                      <a:pt x="672" y="406"/>
                    </a:lnTo>
                    <a:lnTo>
                      <a:pt x="513" y="406"/>
                    </a:lnTo>
                    <a:lnTo>
                      <a:pt x="618" y="368"/>
                    </a:lnTo>
                    <a:close/>
                    <a:moveTo>
                      <a:pt x="511" y="406"/>
                    </a:moveTo>
                    <a:lnTo>
                      <a:pt x="520" y="302"/>
                    </a:lnTo>
                    <a:lnTo>
                      <a:pt x="615" y="368"/>
                    </a:lnTo>
                    <a:lnTo>
                      <a:pt x="511" y="406"/>
                    </a:lnTo>
                    <a:close/>
                    <a:moveTo>
                      <a:pt x="475" y="138"/>
                    </a:moveTo>
                    <a:lnTo>
                      <a:pt x="520" y="299"/>
                    </a:lnTo>
                    <a:lnTo>
                      <a:pt x="337" y="240"/>
                    </a:lnTo>
                    <a:lnTo>
                      <a:pt x="475" y="138"/>
                    </a:lnTo>
                    <a:close/>
                    <a:moveTo>
                      <a:pt x="238" y="231"/>
                    </a:moveTo>
                    <a:lnTo>
                      <a:pt x="271" y="233"/>
                    </a:lnTo>
                    <a:lnTo>
                      <a:pt x="269" y="280"/>
                    </a:lnTo>
                    <a:lnTo>
                      <a:pt x="212" y="266"/>
                    </a:lnTo>
                    <a:lnTo>
                      <a:pt x="238" y="231"/>
                    </a:lnTo>
                    <a:close/>
                    <a:moveTo>
                      <a:pt x="152" y="354"/>
                    </a:moveTo>
                    <a:lnTo>
                      <a:pt x="147" y="254"/>
                    </a:lnTo>
                    <a:lnTo>
                      <a:pt x="209" y="269"/>
                    </a:lnTo>
                    <a:lnTo>
                      <a:pt x="152" y="354"/>
                    </a:lnTo>
                    <a:close/>
                    <a:moveTo>
                      <a:pt x="164" y="150"/>
                    </a:moveTo>
                    <a:lnTo>
                      <a:pt x="257" y="197"/>
                    </a:lnTo>
                    <a:lnTo>
                      <a:pt x="235" y="228"/>
                    </a:lnTo>
                    <a:lnTo>
                      <a:pt x="136" y="216"/>
                    </a:lnTo>
                    <a:lnTo>
                      <a:pt x="119" y="174"/>
                    </a:lnTo>
                    <a:lnTo>
                      <a:pt x="164" y="150"/>
                    </a:lnTo>
                    <a:close/>
                    <a:moveTo>
                      <a:pt x="119" y="171"/>
                    </a:moveTo>
                    <a:lnTo>
                      <a:pt x="107" y="143"/>
                    </a:lnTo>
                    <a:lnTo>
                      <a:pt x="162" y="150"/>
                    </a:lnTo>
                    <a:lnTo>
                      <a:pt x="119" y="171"/>
                    </a:lnTo>
                    <a:close/>
                    <a:moveTo>
                      <a:pt x="257" y="197"/>
                    </a:moveTo>
                    <a:lnTo>
                      <a:pt x="166" y="150"/>
                    </a:lnTo>
                    <a:lnTo>
                      <a:pt x="276" y="169"/>
                    </a:lnTo>
                    <a:lnTo>
                      <a:pt x="257" y="197"/>
                    </a:lnTo>
                    <a:close/>
                    <a:moveTo>
                      <a:pt x="257" y="200"/>
                    </a:moveTo>
                    <a:lnTo>
                      <a:pt x="273" y="207"/>
                    </a:lnTo>
                    <a:lnTo>
                      <a:pt x="271" y="233"/>
                    </a:lnTo>
                    <a:lnTo>
                      <a:pt x="238" y="228"/>
                    </a:lnTo>
                    <a:lnTo>
                      <a:pt x="257" y="200"/>
                    </a:lnTo>
                    <a:close/>
                    <a:moveTo>
                      <a:pt x="271" y="280"/>
                    </a:moveTo>
                    <a:lnTo>
                      <a:pt x="273" y="233"/>
                    </a:lnTo>
                    <a:lnTo>
                      <a:pt x="335" y="242"/>
                    </a:lnTo>
                    <a:lnTo>
                      <a:pt x="271" y="280"/>
                    </a:lnTo>
                    <a:close/>
                    <a:moveTo>
                      <a:pt x="516" y="299"/>
                    </a:moveTo>
                    <a:lnTo>
                      <a:pt x="390" y="290"/>
                    </a:lnTo>
                    <a:lnTo>
                      <a:pt x="340" y="242"/>
                    </a:lnTo>
                    <a:lnTo>
                      <a:pt x="516" y="299"/>
                    </a:lnTo>
                    <a:close/>
                    <a:moveTo>
                      <a:pt x="335" y="240"/>
                    </a:moveTo>
                    <a:lnTo>
                      <a:pt x="273" y="233"/>
                    </a:lnTo>
                    <a:lnTo>
                      <a:pt x="276" y="209"/>
                    </a:lnTo>
                    <a:lnTo>
                      <a:pt x="335" y="240"/>
                    </a:lnTo>
                    <a:close/>
                    <a:moveTo>
                      <a:pt x="257" y="197"/>
                    </a:moveTo>
                    <a:lnTo>
                      <a:pt x="276" y="171"/>
                    </a:lnTo>
                    <a:lnTo>
                      <a:pt x="273" y="207"/>
                    </a:lnTo>
                    <a:lnTo>
                      <a:pt x="257" y="197"/>
                    </a:lnTo>
                    <a:close/>
                    <a:moveTo>
                      <a:pt x="107" y="143"/>
                    </a:moveTo>
                    <a:lnTo>
                      <a:pt x="121" y="57"/>
                    </a:lnTo>
                    <a:lnTo>
                      <a:pt x="164" y="147"/>
                    </a:lnTo>
                    <a:lnTo>
                      <a:pt x="107" y="143"/>
                    </a:lnTo>
                    <a:close/>
                    <a:moveTo>
                      <a:pt x="119" y="57"/>
                    </a:moveTo>
                    <a:lnTo>
                      <a:pt x="107" y="140"/>
                    </a:lnTo>
                    <a:lnTo>
                      <a:pt x="48" y="5"/>
                    </a:lnTo>
                    <a:lnTo>
                      <a:pt x="119" y="57"/>
                    </a:lnTo>
                    <a:close/>
                    <a:moveTo>
                      <a:pt x="107" y="143"/>
                    </a:moveTo>
                    <a:lnTo>
                      <a:pt x="117" y="174"/>
                    </a:lnTo>
                    <a:lnTo>
                      <a:pt x="52" y="207"/>
                    </a:lnTo>
                    <a:lnTo>
                      <a:pt x="107" y="143"/>
                    </a:lnTo>
                    <a:close/>
                    <a:moveTo>
                      <a:pt x="52" y="207"/>
                    </a:moveTo>
                    <a:lnTo>
                      <a:pt x="117" y="174"/>
                    </a:lnTo>
                    <a:lnTo>
                      <a:pt x="133" y="216"/>
                    </a:lnTo>
                    <a:lnTo>
                      <a:pt x="52" y="207"/>
                    </a:lnTo>
                    <a:close/>
                    <a:moveTo>
                      <a:pt x="136" y="219"/>
                    </a:moveTo>
                    <a:lnTo>
                      <a:pt x="235" y="231"/>
                    </a:lnTo>
                    <a:lnTo>
                      <a:pt x="212" y="266"/>
                    </a:lnTo>
                    <a:lnTo>
                      <a:pt x="147" y="252"/>
                    </a:lnTo>
                    <a:lnTo>
                      <a:pt x="136" y="219"/>
                    </a:lnTo>
                    <a:close/>
                    <a:moveTo>
                      <a:pt x="147" y="254"/>
                    </a:moveTo>
                    <a:lnTo>
                      <a:pt x="150" y="356"/>
                    </a:lnTo>
                    <a:lnTo>
                      <a:pt x="5" y="373"/>
                    </a:lnTo>
                    <a:lnTo>
                      <a:pt x="147" y="254"/>
                    </a:lnTo>
                    <a:close/>
                    <a:moveTo>
                      <a:pt x="5" y="373"/>
                    </a:moveTo>
                    <a:lnTo>
                      <a:pt x="150" y="356"/>
                    </a:lnTo>
                    <a:lnTo>
                      <a:pt x="150" y="359"/>
                    </a:lnTo>
                    <a:lnTo>
                      <a:pt x="150" y="359"/>
                    </a:lnTo>
                    <a:lnTo>
                      <a:pt x="119" y="411"/>
                    </a:lnTo>
                    <a:lnTo>
                      <a:pt x="5" y="373"/>
                    </a:lnTo>
                    <a:close/>
                    <a:moveTo>
                      <a:pt x="152" y="354"/>
                    </a:moveTo>
                    <a:lnTo>
                      <a:pt x="212" y="269"/>
                    </a:lnTo>
                    <a:lnTo>
                      <a:pt x="269" y="280"/>
                    </a:lnTo>
                    <a:lnTo>
                      <a:pt x="152" y="354"/>
                    </a:lnTo>
                    <a:close/>
                    <a:moveTo>
                      <a:pt x="271" y="280"/>
                    </a:moveTo>
                    <a:lnTo>
                      <a:pt x="337" y="242"/>
                    </a:lnTo>
                    <a:lnTo>
                      <a:pt x="387" y="290"/>
                    </a:lnTo>
                    <a:lnTo>
                      <a:pt x="271" y="280"/>
                    </a:lnTo>
                    <a:close/>
                    <a:moveTo>
                      <a:pt x="390" y="290"/>
                    </a:moveTo>
                    <a:lnTo>
                      <a:pt x="518" y="302"/>
                    </a:lnTo>
                    <a:lnTo>
                      <a:pt x="459" y="356"/>
                    </a:lnTo>
                    <a:lnTo>
                      <a:pt x="390" y="290"/>
                    </a:lnTo>
                    <a:close/>
                    <a:moveTo>
                      <a:pt x="392" y="418"/>
                    </a:moveTo>
                    <a:lnTo>
                      <a:pt x="459" y="359"/>
                    </a:lnTo>
                    <a:lnTo>
                      <a:pt x="511" y="406"/>
                    </a:lnTo>
                    <a:lnTo>
                      <a:pt x="392" y="418"/>
                    </a:lnTo>
                    <a:close/>
                    <a:moveTo>
                      <a:pt x="459" y="356"/>
                    </a:moveTo>
                    <a:lnTo>
                      <a:pt x="520" y="302"/>
                    </a:lnTo>
                    <a:lnTo>
                      <a:pt x="511" y="406"/>
                    </a:lnTo>
                    <a:lnTo>
                      <a:pt x="459" y="356"/>
                    </a:lnTo>
                    <a:close/>
                    <a:moveTo>
                      <a:pt x="516" y="406"/>
                    </a:moveTo>
                    <a:lnTo>
                      <a:pt x="672" y="406"/>
                    </a:lnTo>
                    <a:lnTo>
                      <a:pt x="696" y="444"/>
                    </a:lnTo>
                    <a:lnTo>
                      <a:pt x="516" y="406"/>
                    </a:lnTo>
                    <a:close/>
                    <a:moveTo>
                      <a:pt x="698" y="444"/>
                    </a:moveTo>
                    <a:lnTo>
                      <a:pt x="675" y="409"/>
                    </a:lnTo>
                    <a:lnTo>
                      <a:pt x="746" y="454"/>
                    </a:lnTo>
                    <a:lnTo>
                      <a:pt x="698" y="444"/>
                    </a:lnTo>
                    <a:close/>
                    <a:moveTo>
                      <a:pt x="698" y="447"/>
                    </a:moveTo>
                    <a:lnTo>
                      <a:pt x="746" y="456"/>
                    </a:lnTo>
                    <a:lnTo>
                      <a:pt x="722" y="482"/>
                    </a:lnTo>
                    <a:lnTo>
                      <a:pt x="698" y="447"/>
                    </a:lnTo>
                    <a:close/>
                    <a:moveTo>
                      <a:pt x="722" y="485"/>
                    </a:moveTo>
                    <a:lnTo>
                      <a:pt x="732" y="497"/>
                    </a:lnTo>
                    <a:lnTo>
                      <a:pt x="691" y="596"/>
                    </a:lnTo>
                    <a:lnTo>
                      <a:pt x="691" y="596"/>
                    </a:lnTo>
                    <a:lnTo>
                      <a:pt x="608" y="604"/>
                    </a:lnTo>
                    <a:lnTo>
                      <a:pt x="722" y="485"/>
                    </a:lnTo>
                    <a:close/>
                    <a:moveTo>
                      <a:pt x="691" y="599"/>
                    </a:moveTo>
                    <a:lnTo>
                      <a:pt x="677" y="627"/>
                    </a:lnTo>
                    <a:lnTo>
                      <a:pt x="608" y="606"/>
                    </a:lnTo>
                    <a:lnTo>
                      <a:pt x="691" y="599"/>
                    </a:lnTo>
                    <a:close/>
                    <a:moveTo>
                      <a:pt x="608" y="606"/>
                    </a:moveTo>
                    <a:lnTo>
                      <a:pt x="677" y="627"/>
                    </a:lnTo>
                    <a:lnTo>
                      <a:pt x="658" y="670"/>
                    </a:lnTo>
                    <a:lnTo>
                      <a:pt x="608" y="606"/>
                    </a:lnTo>
                    <a:close/>
                    <a:moveTo>
                      <a:pt x="722" y="751"/>
                    </a:moveTo>
                    <a:lnTo>
                      <a:pt x="677" y="758"/>
                    </a:lnTo>
                    <a:lnTo>
                      <a:pt x="644" y="706"/>
                    </a:lnTo>
                    <a:lnTo>
                      <a:pt x="658" y="670"/>
                    </a:lnTo>
                    <a:lnTo>
                      <a:pt x="722" y="751"/>
                    </a:lnTo>
                    <a:close/>
                    <a:moveTo>
                      <a:pt x="641" y="706"/>
                    </a:moveTo>
                    <a:lnTo>
                      <a:pt x="677" y="760"/>
                    </a:lnTo>
                    <a:lnTo>
                      <a:pt x="573" y="779"/>
                    </a:lnTo>
                    <a:lnTo>
                      <a:pt x="641" y="706"/>
                    </a:lnTo>
                    <a:close/>
                    <a:moveTo>
                      <a:pt x="575" y="779"/>
                    </a:moveTo>
                    <a:lnTo>
                      <a:pt x="677" y="760"/>
                    </a:lnTo>
                    <a:lnTo>
                      <a:pt x="708" y="810"/>
                    </a:lnTo>
                    <a:lnTo>
                      <a:pt x="575" y="779"/>
                    </a:lnTo>
                    <a:close/>
                    <a:moveTo>
                      <a:pt x="710" y="810"/>
                    </a:moveTo>
                    <a:lnTo>
                      <a:pt x="784" y="832"/>
                    </a:lnTo>
                    <a:lnTo>
                      <a:pt x="786" y="900"/>
                    </a:lnTo>
                    <a:lnTo>
                      <a:pt x="710" y="810"/>
                    </a:lnTo>
                    <a:close/>
                    <a:moveTo>
                      <a:pt x="791" y="1069"/>
                    </a:moveTo>
                    <a:lnTo>
                      <a:pt x="786" y="903"/>
                    </a:lnTo>
                    <a:lnTo>
                      <a:pt x="872" y="1003"/>
                    </a:lnTo>
                    <a:lnTo>
                      <a:pt x="791" y="1069"/>
                    </a:lnTo>
                    <a:close/>
                    <a:moveTo>
                      <a:pt x="872" y="1003"/>
                    </a:moveTo>
                    <a:lnTo>
                      <a:pt x="884" y="1067"/>
                    </a:lnTo>
                    <a:lnTo>
                      <a:pt x="793" y="1069"/>
                    </a:lnTo>
                    <a:lnTo>
                      <a:pt x="872" y="1003"/>
                    </a:lnTo>
                    <a:close/>
                    <a:moveTo>
                      <a:pt x="884" y="1067"/>
                    </a:moveTo>
                    <a:lnTo>
                      <a:pt x="893" y="1117"/>
                    </a:lnTo>
                    <a:lnTo>
                      <a:pt x="793" y="1071"/>
                    </a:lnTo>
                    <a:lnTo>
                      <a:pt x="884" y="1067"/>
                    </a:lnTo>
                    <a:close/>
                    <a:moveTo>
                      <a:pt x="793" y="1071"/>
                    </a:moveTo>
                    <a:lnTo>
                      <a:pt x="893" y="1119"/>
                    </a:lnTo>
                    <a:lnTo>
                      <a:pt x="905" y="1183"/>
                    </a:lnTo>
                    <a:lnTo>
                      <a:pt x="793" y="1071"/>
                    </a:lnTo>
                    <a:close/>
                    <a:moveTo>
                      <a:pt x="905" y="1183"/>
                    </a:moveTo>
                    <a:lnTo>
                      <a:pt x="893" y="1119"/>
                    </a:lnTo>
                    <a:lnTo>
                      <a:pt x="953" y="1145"/>
                    </a:lnTo>
                    <a:lnTo>
                      <a:pt x="905" y="1183"/>
                    </a:lnTo>
                    <a:close/>
                    <a:moveTo>
                      <a:pt x="905" y="1185"/>
                    </a:moveTo>
                    <a:lnTo>
                      <a:pt x="953" y="1147"/>
                    </a:lnTo>
                    <a:lnTo>
                      <a:pt x="1064" y="1200"/>
                    </a:lnTo>
                    <a:lnTo>
                      <a:pt x="905" y="1185"/>
                    </a:lnTo>
                    <a:close/>
                    <a:moveTo>
                      <a:pt x="953" y="1145"/>
                    </a:moveTo>
                    <a:lnTo>
                      <a:pt x="1055" y="1062"/>
                    </a:lnTo>
                    <a:lnTo>
                      <a:pt x="1067" y="1200"/>
                    </a:lnTo>
                    <a:lnTo>
                      <a:pt x="953" y="1145"/>
                    </a:lnTo>
                    <a:close/>
                    <a:moveTo>
                      <a:pt x="1067" y="1197"/>
                    </a:moveTo>
                    <a:lnTo>
                      <a:pt x="1057" y="1062"/>
                    </a:lnTo>
                    <a:lnTo>
                      <a:pt x="1169" y="1064"/>
                    </a:lnTo>
                    <a:lnTo>
                      <a:pt x="1067" y="1197"/>
                    </a:lnTo>
                    <a:close/>
                    <a:moveTo>
                      <a:pt x="1171" y="1062"/>
                    </a:moveTo>
                    <a:lnTo>
                      <a:pt x="1209" y="1010"/>
                    </a:lnTo>
                    <a:lnTo>
                      <a:pt x="1247" y="1064"/>
                    </a:lnTo>
                    <a:lnTo>
                      <a:pt x="1171" y="1062"/>
                    </a:lnTo>
                    <a:close/>
                    <a:moveTo>
                      <a:pt x="1249" y="1064"/>
                    </a:moveTo>
                    <a:lnTo>
                      <a:pt x="1211" y="1010"/>
                    </a:lnTo>
                    <a:lnTo>
                      <a:pt x="1359" y="1067"/>
                    </a:lnTo>
                    <a:lnTo>
                      <a:pt x="1249" y="1064"/>
                    </a:lnTo>
                    <a:close/>
                    <a:moveTo>
                      <a:pt x="1361" y="1067"/>
                    </a:moveTo>
                    <a:lnTo>
                      <a:pt x="1314" y="1162"/>
                    </a:lnTo>
                    <a:lnTo>
                      <a:pt x="1249" y="1064"/>
                    </a:lnTo>
                    <a:lnTo>
                      <a:pt x="1361" y="1067"/>
                    </a:lnTo>
                    <a:close/>
                    <a:moveTo>
                      <a:pt x="1361" y="1067"/>
                    </a:moveTo>
                    <a:lnTo>
                      <a:pt x="1432" y="1219"/>
                    </a:lnTo>
                    <a:lnTo>
                      <a:pt x="1316" y="1162"/>
                    </a:lnTo>
                    <a:lnTo>
                      <a:pt x="1361" y="1067"/>
                    </a:lnTo>
                    <a:close/>
                    <a:moveTo>
                      <a:pt x="1297" y="1330"/>
                    </a:moveTo>
                    <a:lnTo>
                      <a:pt x="1314" y="1164"/>
                    </a:lnTo>
                    <a:lnTo>
                      <a:pt x="1463" y="1283"/>
                    </a:lnTo>
                    <a:lnTo>
                      <a:pt x="1297" y="1330"/>
                    </a:lnTo>
                    <a:close/>
                    <a:moveTo>
                      <a:pt x="1466" y="1285"/>
                    </a:moveTo>
                    <a:lnTo>
                      <a:pt x="1520" y="1314"/>
                    </a:lnTo>
                    <a:lnTo>
                      <a:pt x="1511" y="1337"/>
                    </a:lnTo>
                    <a:lnTo>
                      <a:pt x="1466" y="1285"/>
                    </a:lnTo>
                    <a:close/>
                    <a:moveTo>
                      <a:pt x="1523" y="1352"/>
                    </a:moveTo>
                    <a:lnTo>
                      <a:pt x="1494" y="1371"/>
                    </a:lnTo>
                    <a:lnTo>
                      <a:pt x="1511" y="1340"/>
                    </a:lnTo>
                    <a:lnTo>
                      <a:pt x="1523" y="1352"/>
                    </a:lnTo>
                    <a:close/>
                    <a:moveTo>
                      <a:pt x="1591" y="1432"/>
                    </a:moveTo>
                    <a:lnTo>
                      <a:pt x="1644" y="1459"/>
                    </a:lnTo>
                    <a:lnTo>
                      <a:pt x="1599" y="1532"/>
                    </a:lnTo>
                    <a:lnTo>
                      <a:pt x="1591" y="1432"/>
                    </a:lnTo>
                    <a:close/>
                    <a:moveTo>
                      <a:pt x="1601" y="1537"/>
                    </a:moveTo>
                    <a:lnTo>
                      <a:pt x="1648" y="1565"/>
                    </a:lnTo>
                    <a:lnTo>
                      <a:pt x="1648" y="1611"/>
                    </a:lnTo>
                    <a:lnTo>
                      <a:pt x="1601" y="1537"/>
                    </a:lnTo>
                    <a:close/>
                    <a:moveTo>
                      <a:pt x="1651" y="1613"/>
                    </a:moveTo>
                    <a:lnTo>
                      <a:pt x="1736" y="1625"/>
                    </a:lnTo>
                    <a:lnTo>
                      <a:pt x="1665" y="1770"/>
                    </a:lnTo>
                    <a:lnTo>
                      <a:pt x="1651" y="1613"/>
                    </a:lnTo>
                    <a:close/>
                    <a:moveTo>
                      <a:pt x="1668" y="1770"/>
                    </a:moveTo>
                    <a:lnTo>
                      <a:pt x="1739" y="1625"/>
                    </a:lnTo>
                    <a:lnTo>
                      <a:pt x="1803" y="1639"/>
                    </a:lnTo>
                    <a:lnTo>
                      <a:pt x="1668" y="1770"/>
                    </a:lnTo>
                    <a:close/>
                    <a:moveTo>
                      <a:pt x="1803" y="1637"/>
                    </a:moveTo>
                    <a:lnTo>
                      <a:pt x="1739" y="1625"/>
                    </a:lnTo>
                    <a:lnTo>
                      <a:pt x="1884" y="1561"/>
                    </a:lnTo>
                    <a:lnTo>
                      <a:pt x="1803" y="1637"/>
                    </a:lnTo>
                    <a:close/>
                    <a:moveTo>
                      <a:pt x="1886" y="1561"/>
                    </a:moveTo>
                    <a:lnTo>
                      <a:pt x="1919" y="1660"/>
                    </a:lnTo>
                    <a:lnTo>
                      <a:pt x="1805" y="1637"/>
                    </a:lnTo>
                    <a:lnTo>
                      <a:pt x="1886" y="1561"/>
                    </a:lnTo>
                    <a:close/>
                    <a:moveTo>
                      <a:pt x="1886" y="1561"/>
                    </a:moveTo>
                    <a:lnTo>
                      <a:pt x="2043" y="1618"/>
                    </a:lnTo>
                    <a:lnTo>
                      <a:pt x="1922" y="1660"/>
                    </a:lnTo>
                    <a:lnTo>
                      <a:pt x="1886" y="1561"/>
                    </a:lnTo>
                    <a:close/>
                    <a:moveTo>
                      <a:pt x="1922" y="1660"/>
                    </a:moveTo>
                    <a:lnTo>
                      <a:pt x="2112" y="1641"/>
                    </a:lnTo>
                    <a:lnTo>
                      <a:pt x="2029" y="1791"/>
                    </a:lnTo>
                    <a:lnTo>
                      <a:pt x="1922" y="1660"/>
                    </a:lnTo>
                    <a:close/>
                    <a:moveTo>
                      <a:pt x="2114" y="1641"/>
                    </a:moveTo>
                    <a:lnTo>
                      <a:pt x="2173" y="1622"/>
                    </a:lnTo>
                    <a:lnTo>
                      <a:pt x="2183" y="1646"/>
                    </a:lnTo>
                    <a:lnTo>
                      <a:pt x="2114" y="1641"/>
                    </a:lnTo>
                    <a:close/>
                    <a:moveTo>
                      <a:pt x="2202" y="1649"/>
                    </a:moveTo>
                    <a:lnTo>
                      <a:pt x="2197" y="1679"/>
                    </a:lnTo>
                    <a:lnTo>
                      <a:pt x="2183" y="1646"/>
                    </a:lnTo>
                    <a:lnTo>
                      <a:pt x="2202" y="1649"/>
                    </a:lnTo>
                    <a:close/>
                    <a:moveTo>
                      <a:pt x="2340" y="1615"/>
                    </a:moveTo>
                    <a:lnTo>
                      <a:pt x="2361" y="1637"/>
                    </a:lnTo>
                    <a:lnTo>
                      <a:pt x="2309" y="1656"/>
                    </a:lnTo>
                    <a:lnTo>
                      <a:pt x="2340" y="1615"/>
                    </a:lnTo>
                    <a:close/>
                    <a:moveTo>
                      <a:pt x="2363" y="1639"/>
                    </a:moveTo>
                    <a:lnTo>
                      <a:pt x="2385" y="1720"/>
                    </a:lnTo>
                    <a:lnTo>
                      <a:pt x="2309" y="1656"/>
                    </a:lnTo>
                    <a:lnTo>
                      <a:pt x="2363" y="163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99" name="Freeform 3284">
                <a:extLst>
                  <a:ext uri="{FF2B5EF4-FFF2-40B4-BE49-F238E27FC236}">
                    <a16:creationId xmlns:a16="http://schemas.microsoft.com/office/drawing/2014/main" id="{F79C0A02-0952-29CE-5EC4-742544E68064}"/>
                  </a:ext>
                </a:extLst>
              </p:cNvPr>
              <p:cNvSpPr>
                <a:spLocks/>
              </p:cNvSpPr>
              <p:nvPr/>
            </p:nvSpPr>
            <p:spPr bwMode="auto">
              <a:xfrm>
                <a:off x="6975035" y="-347780"/>
                <a:ext cx="46900" cy="52417"/>
              </a:xfrm>
              <a:custGeom>
                <a:avLst/>
                <a:gdLst>
                  <a:gd name="T0" fmla="*/ 6 w 7"/>
                  <a:gd name="T1" fmla="*/ 6 h 8"/>
                  <a:gd name="T2" fmla="*/ 1 w 7"/>
                  <a:gd name="T3" fmla="*/ 7 h 8"/>
                  <a:gd name="T4" fmla="*/ 1 w 7"/>
                  <a:gd name="T5" fmla="*/ 2 h 8"/>
                  <a:gd name="T6" fmla="*/ 6 w 7"/>
                  <a:gd name="T7" fmla="*/ 2 h 8"/>
                  <a:gd name="T8" fmla="*/ 6 w 7"/>
                  <a:gd name="T9" fmla="*/ 6 h 8"/>
                </a:gdLst>
                <a:ahLst/>
                <a:cxnLst>
                  <a:cxn ang="0">
                    <a:pos x="T0" y="T1"/>
                  </a:cxn>
                  <a:cxn ang="0">
                    <a:pos x="T2" y="T3"/>
                  </a:cxn>
                  <a:cxn ang="0">
                    <a:pos x="T4" y="T5"/>
                  </a:cxn>
                  <a:cxn ang="0">
                    <a:pos x="T6" y="T7"/>
                  </a:cxn>
                  <a:cxn ang="0">
                    <a:pos x="T8" y="T9"/>
                  </a:cxn>
                </a:cxnLst>
                <a:rect l="0" t="0" r="r" b="b"/>
                <a:pathLst>
                  <a:path w="7" h="8">
                    <a:moveTo>
                      <a:pt x="6" y="6"/>
                    </a:moveTo>
                    <a:cubicBezTo>
                      <a:pt x="5" y="8"/>
                      <a:pt x="3" y="8"/>
                      <a:pt x="1" y="7"/>
                    </a:cubicBezTo>
                    <a:cubicBezTo>
                      <a:pt x="0" y="5"/>
                      <a:pt x="0" y="3"/>
                      <a:pt x="1" y="2"/>
                    </a:cubicBezTo>
                    <a:cubicBezTo>
                      <a:pt x="2" y="0"/>
                      <a:pt x="4" y="0"/>
                      <a:pt x="6" y="2"/>
                    </a:cubicBezTo>
                    <a:cubicBezTo>
                      <a:pt x="7" y="3"/>
                      <a:pt x="7" y="5"/>
                      <a:pt x="6"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00" name="Freeform 3285">
                <a:extLst>
                  <a:ext uri="{FF2B5EF4-FFF2-40B4-BE49-F238E27FC236}">
                    <a16:creationId xmlns:a16="http://schemas.microsoft.com/office/drawing/2014/main" id="{27EBE6C9-9901-2B37-BF7D-A8D9EB215610}"/>
                  </a:ext>
                </a:extLst>
              </p:cNvPr>
              <p:cNvSpPr>
                <a:spLocks/>
              </p:cNvSpPr>
              <p:nvPr/>
            </p:nvSpPr>
            <p:spPr bwMode="auto">
              <a:xfrm>
                <a:off x="6563972" y="19142"/>
                <a:ext cx="44141" cy="46900"/>
              </a:xfrm>
              <a:custGeom>
                <a:avLst/>
                <a:gdLst>
                  <a:gd name="T0" fmla="*/ 6 w 7"/>
                  <a:gd name="T1" fmla="*/ 6 h 7"/>
                  <a:gd name="T2" fmla="*/ 1 w 7"/>
                  <a:gd name="T3" fmla="*/ 6 h 7"/>
                  <a:gd name="T4" fmla="*/ 1 w 7"/>
                  <a:gd name="T5" fmla="*/ 1 h 7"/>
                  <a:gd name="T6" fmla="*/ 6 w 7"/>
                  <a:gd name="T7" fmla="*/ 1 h 7"/>
                  <a:gd name="T8" fmla="*/ 6 w 7"/>
                  <a:gd name="T9" fmla="*/ 6 h 7"/>
                </a:gdLst>
                <a:ahLst/>
                <a:cxnLst>
                  <a:cxn ang="0">
                    <a:pos x="T0" y="T1"/>
                  </a:cxn>
                  <a:cxn ang="0">
                    <a:pos x="T2" y="T3"/>
                  </a:cxn>
                  <a:cxn ang="0">
                    <a:pos x="T4" y="T5"/>
                  </a:cxn>
                  <a:cxn ang="0">
                    <a:pos x="T6" y="T7"/>
                  </a:cxn>
                  <a:cxn ang="0">
                    <a:pos x="T8" y="T9"/>
                  </a:cxn>
                </a:cxnLst>
                <a:rect l="0" t="0" r="r" b="b"/>
                <a:pathLst>
                  <a:path w="7" h="7">
                    <a:moveTo>
                      <a:pt x="6" y="6"/>
                    </a:moveTo>
                    <a:cubicBezTo>
                      <a:pt x="5" y="7"/>
                      <a:pt x="3" y="7"/>
                      <a:pt x="1" y="6"/>
                    </a:cubicBezTo>
                    <a:cubicBezTo>
                      <a:pt x="0" y="5"/>
                      <a:pt x="0" y="3"/>
                      <a:pt x="1" y="1"/>
                    </a:cubicBezTo>
                    <a:cubicBezTo>
                      <a:pt x="2" y="0"/>
                      <a:pt x="4" y="0"/>
                      <a:pt x="6" y="1"/>
                    </a:cubicBezTo>
                    <a:cubicBezTo>
                      <a:pt x="7" y="2"/>
                      <a:pt x="7" y="4"/>
                      <a:pt x="6"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01" name="Freeform 3286">
                <a:extLst>
                  <a:ext uri="{FF2B5EF4-FFF2-40B4-BE49-F238E27FC236}">
                    <a16:creationId xmlns:a16="http://schemas.microsoft.com/office/drawing/2014/main" id="{C3486CAB-9453-48E6-313D-4AE31E0BB4C8}"/>
                  </a:ext>
                </a:extLst>
              </p:cNvPr>
              <p:cNvSpPr>
                <a:spLocks/>
              </p:cNvSpPr>
              <p:nvPr/>
            </p:nvSpPr>
            <p:spPr bwMode="auto">
              <a:xfrm>
                <a:off x="7664737" y="-289845"/>
                <a:ext cx="52417" cy="46900"/>
              </a:xfrm>
              <a:custGeom>
                <a:avLst/>
                <a:gdLst>
                  <a:gd name="T0" fmla="*/ 6 w 8"/>
                  <a:gd name="T1" fmla="*/ 6 h 7"/>
                  <a:gd name="T2" fmla="*/ 2 w 8"/>
                  <a:gd name="T3" fmla="*/ 6 h 7"/>
                  <a:gd name="T4" fmla="*/ 1 w 8"/>
                  <a:gd name="T5" fmla="*/ 1 h 7"/>
                  <a:gd name="T6" fmla="*/ 6 w 8"/>
                  <a:gd name="T7" fmla="*/ 1 h 7"/>
                  <a:gd name="T8" fmla="*/ 6 w 8"/>
                  <a:gd name="T9" fmla="*/ 6 h 7"/>
                </a:gdLst>
                <a:ahLst/>
                <a:cxnLst>
                  <a:cxn ang="0">
                    <a:pos x="T0" y="T1"/>
                  </a:cxn>
                  <a:cxn ang="0">
                    <a:pos x="T2" y="T3"/>
                  </a:cxn>
                  <a:cxn ang="0">
                    <a:pos x="T4" y="T5"/>
                  </a:cxn>
                  <a:cxn ang="0">
                    <a:pos x="T6" y="T7"/>
                  </a:cxn>
                  <a:cxn ang="0">
                    <a:pos x="T8" y="T9"/>
                  </a:cxn>
                </a:cxnLst>
                <a:rect l="0" t="0" r="r" b="b"/>
                <a:pathLst>
                  <a:path w="8" h="7">
                    <a:moveTo>
                      <a:pt x="6" y="6"/>
                    </a:moveTo>
                    <a:cubicBezTo>
                      <a:pt x="5" y="7"/>
                      <a:pt x="3" y="7"/>
                      <a:pt x="2" y="6"/>
                    </a:cubicBezTo>
                    <a:cubicBezTo>
                      <a:pt x="0" y="5"/>
                      <a:pt x="0" y="3"/>
                      <a:pt x="1" y="1"/>
                    </a:cubicBezTo>
                    <a:cubicBezTo>
                      <a:pt x="3" y="0"/>
                      <a:pt x="5" y="0"/>
                      <a:pt x="6" y="1"/>
                    </a:cubicBezTo>
                    <a:cubicBezTo>
                      <a:pt x="8" y="2"/>
                      <a:pt x="8" y="4"/>
                      <a:pt x="6"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02" name="Freeform 3287">
                <a:extLst>
                  <a:ext uri="{FF2B5EF4-FFF2-40B4-BE49-F238E27FC236}">
                    <a16:creationId xmlns:a16="http://schemas.microsoft.com/office/drawing/2014/main" id="{4A097B33-D5E0-2EA8-FAE9-ACA261E81F13}"/>
                  </a:ext>
                </a:extLst>
              </p:cNvPr>
              <p:cNvSpPr>
                <a:spLocks/>
              </p:cNvSpPr>
              <p:nvPr/>
            </p:nvSpPr>
            <p:spPr bwMode="auto">
              <a:xfrm>
                <a:off x="6997105" y="-648490"/>
                <a:ext cx="38623" cy="38623"/>
              </a:xfrm>
              <a:custGeom>
                <a:avLst/>
                <a:gdLst>
                  <a:gd name="T0" fmla="*/ 5 w 6"/>
                  <a:gd name="T1" fmla="*/ 5 h 6"/>
                  <a:gd name="T2" fmla="*/ 2 w 6"/>
                  <a:gd name="T3" fmla="*/ 5 h 6"/>
                  <a:gd name="T4" fmla="*/ 1 w 6"/>
                  <a:gd name="T5" fmla="*/ 1 h 6"/>
                  <a:gd name="T6" fmla="*/ 5 w 6"/>
                  <a:gd name="T7" fmla="*/ 1 h 6"/>
                  <a:gd name="T8" fmla="*/ 5 w 6"/>
                  <a:gd name="T9" fmla="*/ 5 h 6"/>
                </a:gdLst>
                <a:ahLst/>
                <a:cxnLst>
                  <a:cxn ang="0">
                    <a:pos x="T0" y="T1"/>
                  </a:cxn>
                  <a:cxn ang="0">
                    <a:pos x="T2" y="T3"/>
                  </a:cxn>
                  <a:cxn ang="0">
                    <a:pos x="T4" y="T5"/>
                  </a:cxn>
                  <a:cxn ang="0">
                    <a:pos x="T6" y="T7"/>
                  </a:cxn>
                  <a:cxn ang="0">
                    <a:pos x="T8" y="T9"/>
                  </a:cxn>
                </a:cxnLst>
                <a:rect l="0" t="0" r="r" b="b"/>
                <a:pathLst>
                  <a:path w="6" h="6">
                    <a:moveTo>
                      <a:pt x="5" y="5"/>
                    </a:moveTo>
                    <a:cubicBezTo>
                      <a:pt x="4" y="6"/>
                      <a:pt x="3" y="6"/>
                      <a:pt x="2" y="5"/>
                    </a:cubicBezTo>
                    <a:cubicBezTo>
                      <a:pt x="1" y="4"/>
                      <a:pt x="0" y="3"/>
                      <a:pt x="1" y="1"/>
                    </a:cubicBezTo>
                    <a:cubicBezTo>
                      <a:pt x="2" y="0"/>
                      <a:pt x="4" y="0"/>
                      <a:pt x="5" y="1"/>
                    </a:cubicBezTo>
                    <a:cubicBezTo>
                      <a:pt x="6" y="2"/>
                      <a:pt x="6" y="4"/>
                      <a:pt x="5"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03" name="Freeform 3288">
                <a:extLst>
                  <a:ext uri="{FF2B5EF4-FFF2-40B4-BE49-F238E27FC236}">
                    <a16:creationId xmlns:a16="http://schemas.microsoft.com/office/drawing/2014/main" id="{25982949-8020-5FCE-C421-CBDAA4287815}"/>
                  </a:ext>
                </a:extLst>
              </p:cNvPr>
              <p:cNvSpPr>
                <a:spLocks/>
              </p:cNvSpPr>
              <p:nvPr/>
            </p:nvSpPr>
            <p:spPr bwMode="auto">
              <a:xfrm>
                <a:off x="7546108" y="-734013"/>
                <a:ext cx="38623" cy="38623"/>
              </a:xfrm>
              <a:custGeom>
                <a:avLst/>
                <a:gdLst>
                  <a:gd name="T0" fmla="*/ 5 w 6"/>
                  <a:gd name="T1" fmla="*/ 4 h 6"/>
                  <a:gd name="T2" fmla="*/ 1 w 6"/>
                  <a:gd name="T3" fmla="*/ 5 h 6"/>
                  <a:gd name="T4" fmla="*/ 1 w 6"/>
                  <a:gd name="T5" fmla="*/ 1 h 6"/>
                  <a:gd name="T6" fmla="*/ 5 w 6"/>
                  <a:gd name="T7" fmla="*/ 1 h 6"/>
                  <a:gd name="T8" fmla="*/ 5 w 6"/>
                  <a:gd name="T9" fmla="*/ 4 h 6"/>
                </a:gdLst>
                <a:ahLst/>
                <a:cxnLst>
                  <a:cxn ang="0">
                    <a:pos x="T0" y="T1"/>
                  </a:cxn>
                  <a:cxn ang="0">
                    <a:pos x="T2" y="T3"/>
                  </a:cxn>
                  <a:cxn ang="0">
                    <a:pos x="T4" y="T5"/>
                  </a:cxn>
                  <a:cxn ang="0">
                    <a:pos x="T6" y="T7"/>
                  </a:cxn>
                  <a:cxn ang="0">
                    <a:pos x="T8" y="T9"/>
                  </a:cxn>
                </a:cxnLst>
                <a:rect l="0" t="0" r="r" b="b"/>
                <a:pathLst>
                  <a:path w="6" h="6">
                    <a:moveTo>
                      <a:pt x="5" y="4"/>
                    </a:moveTo>
                    <a:cubicBezTo>
                      <a:pt x="4" y="6"/>
                      <a:pt x="2" y="6"/>
                      <a:pt x="1" y="5"/>
                    </a:cubicBezTo>
                    <a:cubicBezTo>
                      <a:pt x="0" y="4"/>
                      <a:pt x="0" y="2"/>
                      <a:pt x="1" y="1"/>
                    </a:cubicBezTo>
                    <a:cubicBezTo>
                      <a:pt x="2" y="0"/>
                      <a:pt x="4" y="0"/>
                      <a:pt x="5" y="1"/>
                    </a:cubicBezTo>
                    <a:cubicBezTo>
                      <a:pt x="6" y="2"/>
                      <a:pt x="6" y="3"/>
                      <a:pt x="5"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04" name="Freeform 3289">
                <a:extLst>
                  <a:ext uri="{FF2B5EF4-FFF2-40B4-BE49-F238E27FC236}">
                    <a16:creationId xmlns:a16="http://schemas.microsoft.com/office/drawing/2014/main" id="{046F7685-3EA8-32AE-1566-42AECF7D1C41}"/>
                  </a:ext>
                </a:extLst>
              </p:cNvPr>
              <p:cNvSpPr>
                <a:spLocks/>
              </p:cNvSpPr>
              <p:nvPr/>
            </p:nvSpPr>
            <p:spPr bwMode="auto">
              <a:xfrm>
                <a:off x="6379132" y="-538138"/>
                <a:ext cx="41382" cy="33106"/>
              </a:xfrm>
              <a:custGeom>
                <a:avLst/>
                <a:gdLst>
                  <a:gd name="T0" fmla="*/ 5 w 6"/>
                  <a:gd name="T1" fmla="*/ 4 h 5"/>
                  <a:gd name="T2" fmla="*/ 1 w 6"/>
                  <a:gd name="T3" fmla="*/ 5 h 5"/>
                  <a:gd name="T4" fmla="*/ 1 w 6"/>
                  <a:gd name="T5" fmla="*/ 1 h 5"/>
                  <a:gd name="T6" fmla="*/ 4 w 6"/>
                  <a:gd name="T7" fmla="*/ 1 h 5"/>
                  <a:gd name="T8" fmla="*/ 5 w 6"/>
                  <a:gd name="T9" fmla="*/ 4 h 5"/>
                </a:gdLst>
                <a:ahLst/>
                <a:cxnLst>
                  <a:cxn ang="0">
                    <a:pos x="T0" y="T1"/>
                  </a:cxn>
                  <a:cxn ang="0">
                    <a:pos x="T2" y="T3"/>
                  </a:cxn>
                  <a:cxn ang="0">
                    <a:pos x="T4" y="T5"/>
                  </a:cxn>
                  <a:cxn ang="0">
                    <a:pos x="T6" y="T7"/>
                  </a:cxn>
                  <a:cxn ang="0">
                    <a:pos x="T8" y="T9"/>
                  </a:cxn>
                </a:cxnLst>
                <a:rect l="0" t="0" r="r" b="b"/>
                <a:pathLst>
                  <a:path w="6" h="5">
                    <a:moveTo>
                      <a:pt x="5" y="4"/>
                    </a:moveTo>
                    <a:cubicBezTo>
                      <a:pt x="4" y="5"/>
                      <a:pt x="2" y="5"/>
                      <a:pt x="1" y="5"/>
                    </a:cubicBezTo>
                    <a:cubicBezTo>
                      <a:pt x="0" y="4"/>
                      <a:pt x="0" y="2"/>
                      <a:pt x="1" y="1"/>
                    </a:cubicBezTo>
                    <a:cubicBezTo>
                      <a:pt x="2" y="0"/>
                      <a:pt x="3" y="0"/>
                      <a:pt x="4" y="1"/>
                    </a:cubicBezTo>
                    <a:cubicBezTo>
                      <a:pt x="6" y="1"/>
                      <a:pt x="6" y="3"/>
                      <a:pt x="5"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05" name="Freeform 3290">
                <a:extLst>
                  <a:ext uri="{FF2B5EF4-FFF2-40B4-BE49-F238E27FC236}">
                    <a16:creationId xmlns:a16="http://schemas.microsoft.com/office/drawing/2014/main" id="{2609515D-8797-4266-CD9A-07C64129B887}"/>
                  </a:ext>
                </a:extLst>
              </p:cNvPr>
              <p:cNvSpPr>
                <a:spLocks/>
              </p:cNvSpPr>
              <p:nvPr/>
            </p:nvSpPr>
            <p:spPr bwMode="auto">
              <a:xfrm>
                <a:off x="6641219" y="-413991"/>
                <a:ext cx="41382" cy="38623"/>
              </a:xfrm>
              <a:custGeom>
                <a:avLst/>
                <a:gdLst>
                  <a:gd name="T0" fmla="*/ 5 w 6"/>
                  <a:gd name="T1" fmla="*/ 4 h 6"/>
                  <a:gd name="T2" fmla="*/ 1 w 6"/>
                  <a:gd name="T3" fmla="*/ 5 h 6"/>
                  <a:gd name="T4" fmla="*/ 1 w 6"/>
                  <a:gd name="T5" fmla="*/ 1 h 6"/>
                  <a:gd name="T6" fmla="*/ 5 w 6"/>
                  <a:gd name="T7" fmla="*/ 1 h 6"/>
                  <a:gd name="T8" fmla="*/ 5 w 6"/>
                  <a:gd name="T9" fmla="*/ 4 h 6"/>
                </a:gdLst>
                <a:ahLst/>
                <a:cxnLst>
                  <a:cxn ang="0">
                    <a:pos x="T0" y="T1"/>
                  </a:cxn>
                  <a:cxn ang="0">
                    <a:pos x="T2" y="T3"/>
                  </a:cxn>
                  <a:cxn ang="0">
                    <a:pos x="T4" y="T5"/>
                  </a:cxn>
                  <a:cxn ang="0">
                    <a:pos x="T6" y="T7"/>
                  </a:cxn>
                  <a:cxn ang="0">
                    <a:pos x="T8" y="T9"/>
                  </a:cxn>
                </a:cxnLst>
                <a:rect l="0" t="0" r="r" b="b"/>
                <a:pathLst>
                  <a:path w="6" h="6">
                    <a:moveTo>
                      <a:pt x="5" y="4"/>
                    </a:moveTo>
                    <a:cubicBezTo>
                      <a:pt x="4" y="5"/>
                      <a:pt x="2" y="6"/>
                      <a:pt x="1" y="5"/>
                    </a:cubicBezTo>
                    <a:cubicBezTo>
                      <a:pt x="0" y="4"/>
                      <a:pt x="0" y="2"/>
                      <a:pt x="1" y="1"/>
                    </a:cubicBezTo>
                    <a:cubicBezTo>
                      <a:pt x="2" y="0"/>
                      <a:pt x="4" y="0"/>
                      <a:pt x="5" y="1"/>
                    </a:cubicBezTo>
                    <a:cubicBezTo>
                      <a:pt x="6" y="1"/>
                      <a:pt x="6" y="3"/>
                      <a:pt x="5"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06" name="Freeform 3291">
                <a:extLst>
                  <a:ext uri="{FF2B5EF4-FFF2-40B4-BE49-F238E27FC236}">
                    <a16:creationId xmlns:a16="http://schemas.microsoft.com/office/drawing/2014/main" id="{048E3E81-AAE8-342E-0364-D1DF2971B9C0}"/>
                  </a:ext>
                </a:extLst>
              </p:cNvPr>
              <p:cNvSpPr>
                <a:spLocks/>
              </p:cNvSpPr>
              <p:nvPr/>
            </p:nvSpPr>
            <p:spPr bwMode="auto">
              <a:xfrm>
                <a:off x="8089594" y="5348"/>
                <a:ext cx="38623" cy="38623"/>
              </a:xfrm>
              <a:custGeom>
                <a:avLst/>
                <a:gdLst>
                  <a:gd name="T0" fmla="*/ 5 w 6"/>
                  <a:gd name="T1" fmla="*/ 5 h 6"/>
                  <a:gd name="T2" fmla="*/ 1 w 6"/>
                  <a:gd name="T3" fmla="*/ 5 h 6"/>
                  <a:gd name="T4" fmla="*/ 1 w 6"/>
                  <a:gd name="T5" fmla="*/ 2 h 6"/>
                  <a:gd name="T6" fmla="*/ 5 w 6"/>
                  <a:gd name="T7" fmla="*/ 1 h 6"/>
                  <a:gd name="T8" fmla="*/ 5 w 6"/>
                  <a:gd name="T9" fmla="*/ 5 h 6"/>
                </a:gdLst>
                <a:ahLst/>
                <a:cxnLst>
                  <a:cxn ang="0">
                    <a:pos x="T0" y="T1"/>
                  </a:cxn>
                  <a:cxn ang="0">
                    <a:pos x="T2" y="T3"/>
                  </a:cxn>
                  <a:cxn ang="0">
                    <a:pos x="T4" y="T5"/>
                  </a:cxn>
                  <a:cxn ang="0">
                    <a:pos x="T6" y="T7"/>
                  </a:cxn>
                  <a:cxn ang="0">
                    <a:pos x="T8" y="T9"/>
                  </a:cxn>
                </a:cxnLst>
                <a:rect l="0" t="0" r="r" b="b"/>
                <a:pathLst>
                  <a:path w="6" h="6">
                    <a:moveTo>
                      <a:pt x="5" y="5"/>
                    </a:moveTo>
                    <a:cubicBezTo>
                      <a:pt x="4" y="6"/>
                      <a:pt x="3" y="6"/>
                      <a:pt x="1" y="5"/>
                    </a:cubicBezTo>
                    <a:cubicBezTo>
                      <a:pt x="0" y="4"/>
                      <a:pt x="0" y="3"/>
                      <a:pt x="1" y="2"/>
                    </a:cubicBezTo>
                    <a:cubicBezTo>
                      <a:pt x="2" y="0"/>
                      <a:pt x="4" y="0"/>
                      <a:pt x="5" y="1"/>
                    </a:cubicBezTo>
                    <a:cubicBezTo>
                      <a:pt x="6" y="2"/>
                      <a:pt x="6" y="4"/>
                      <a:pt x="5"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07" name="Freeform 3292">
                <a:extLst>
                  <a:ext uri="{FF2B5EF4-FFF2-40B4-BE49-F238E27FC236}">
                    <a16:creationId xmlns:a16="http://schemas.microsoft.com/office/drawing/2014/main" id="{3D89631E-1026-13BA-9432-70BFEEB2F329}"/>
                  </a:ext>
                </a:extLst>
              </p:cNvPr>
              <p:cNvSpPr>
                <a:spLocks/>
              </p:cNvSpPr>
              <p:nvPr/>
            </p:nvSpPr>
            <p:spPr bwMode="auto">
              <a:xfrm>
                <a:off x="8437204" y="-281568"/>
                <a:ext cx="38623" cy="38623"/>
              </a:xfrm>
              <a:custGeom>
                <a:avLst/>
                <a:gdLst>
                  <a:gd name="T0" fmla="*/ 5 w 6"/>
                  <a:gd name="T1" fmla="*/ 5 h 6"/>
                  <a:gd name="T2" fmla="*/ 1 w 6"/>
                  <a:gd name="T3" fmla="*/ 5 h 6"/>
                  <a:gd name="T4" fmla="*/ 1 w 6"/>
                  <a:gd name="T5" fmla="*/ 2 h 6"/>
                  <a:gd name="T6" fmla="*/ 5 w 6"/>
                  <a:gd name="T7" fmla="*/ 1 h 6"/>
                  <a:gd name="T8" fmla="*/ 5 w 6"/>
                  <a:gd name="T9" fmla="*/ 5 h 6"/>
                </a:gdLst>
                <a:ahLst/>
                <a:cxnLst>
                  <a:cxn ang="0">
                    <a:pos x="T0" y="T1"/>
                  </a:cxn>
                  <a:cxn ang="0">
                    <a:pos x="T2" y="T3"/>
                  </a:cxn>
                  <a:cxn ang="0">
                    <a:pos x="T4" y="T5"/>
                  </a:cxn>
                  <a:cxn ang="0">
                    <a:pos x="T6" y="T7"/>
                  </a:cxn>
                  <a:cxn ang="0">
                    <a:pos x="T8" y="T9"/>
                  </a:cxn>
                </a:cxnLst>
                <a:rect l="0" t="0" r="r" b="b"/>
                <a:pathLst>
                  <a:path w="6" h="6">
                    <a:moveTo>
                      <a:pt x="5" y="5"/>
                    </a:moveTo>
                    <a:cubicBezTo>
                      <a:pt x="4" y="6"/>
                      <a:pt x="2" y="6"/>
                      <a:pt x="1" y="5"/>
                    </a:cubicBezTo>
                    <a:cubicBezTo>
                      <a:pt x="0" y="4"/>
                      <a:pt x="0" y="3"/>
                      <a:pt x="1" y="2"/>
                    </a:cubicBezTo>
                    <a:cubicBezTo>
                      <a:pt x="2" y="1"/>
                      <a:pt x="3" y="0"/>
                      <a:pt x="5" y="1"/>
                    </a:cubicBezTo>
                    <a:cubicBezTo>
                      <a:pt x="6" y="2"/>
                      <a:pt x="6" y="4"/>
                      <a:pt x="5"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08" name="Freeform 3293">
                <a:extLst>
                  <a:ext uri="{FF2B5EF4-FFF2-40B4-BE49-F238E27FC236}">
                    <a16:creationId xmlns:a16="http://schemas.microsoft.com/office/drawing/2014/main" id="{E4C4EFD0-EA4A-E5DC-BF3B-D411F35F4716}"/>
                  </a:ext>
                </a:extLst>
              </p:cNvPr>
              <p:cNvSpPr>
                <a:spLocks/>
              </p:cNvSpPr>
              <p:nvPr/>
            </p:nvSpPr>
            <p:spPr bwMode="auto">
              <a:xfrm>
                <a:off x="8903443" y="248123"/>
                <a:ext cx="38623" cy="38623"/>
              </a:xfrm>
              <a:custGeom>
                <a:avLst/>
                <a:gdLst>
                  <a:gd name="T0" fmla="*/ 5 w 6"/>
                  <a:gd name="T1" fmla="*/ 5 h 6"/>
                  <a:gd name="T2" fmla="*/ 2 w 6"/>
                  <a:gd name="T3" fmla="*/ 5 h 6"/>
                  <a:gd name="T4" fmla="*/ 1 w 6"/>
                  <a:gd name="T5" fmla="*/ 2 h 6"/>
                  <a:gd name="T6" fmla="*/ 5 w 6"/>
                  <a:gd name="T7" fmla="*/ 1 h 6"/>
                  <a:gd name="T8" fmla="*/ 5 w 6"/>
                  <a:gd name="T9" fmla="*/ 5 h 6"/>
                </a:gdLst>
                <a:ahLst/>
                <a:cxnLst>
                  <a:cxn ang="0">
                    <a:pos x="T0" y="T1"/>
                  </a:cxn>
                  <a:cxn ang="0">
                    <a:pos x="T2" y="T3"/>
                  </a:cxn>
                  <a:cxn ang="0">
                    <a:pos x="T4" y="T5"/>
                  </a:cxn>
                  <a:cxn ang="0">
                    <a:pos x="T6" y="T7"/>
                  </a:cxn>
                  <a:cxn ang="0">
                    <a:pos x="T8" y="T9"/>
                  </a:cxn>
                </a:cxnLst>
                <a:rect l="0" t="0" r="r" b="b"/>
                <a:pathLst>
                  <a:path w="6" h="6">
                    <a:moveTo>
                      <a:pt x="5" y="5"/>
                    </a:moveTo>
                    <a:cubicBezTo>
                      <a:pt x="4" y="6"/>
                      <a:pt x="3" y="6"/>
                      <a:pt x="2" y="5"/>
                    </a:cubicBezTo>
                    <a:cubicBezTo>
                      <a:pt x="1" y="4"/>
                      <a:pt x="0" y="3"/>
                      <a:pt x="1" y="2"/>
                    </a:cubicBezTo>
                    <a:cubicBezTo>
                      <a:pt x="2" y="0"/>
                      <a:pt x="4" y="0"/>
                      <a:pt x="5" y="1"/>
                    </a:cubicBezTo>
                    <a:cubicBezTo>
                      <a:pt x="6" y="2"/>
                      <a:pt x="6" y="4"/>
                      <a:pt x="5"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09" name="Freeform 3294">
                <a:extLst>
                  <a:ext uri="{FF2B5EF4-FFF2-40B4-BE49-F238E27FC236}">
                    <a16:creationId xmlns:a16="http://schemas.microsoft.com/office/drawing/2014/main" id="{E51E87E9-F158-CE6A-8F45-06A6F08E6F65}"/>
                  </a:ext>
                </a:extLst>
              </p:cNvPr>
              <p:cNvSpPr>
                <a:spLocks/>
              </p:cNvSpPr>
              <p:nvPr/>
            </p:nvSpPr>
            <p:spPr bwMode="auto">
              <a:xfrm>
                <a:off x="6569490" y="-957477"/>
                <a:ext cx="38623" cy="38623"/>
              </a:xfrm>
              <a:custGeom>
                <a:avLst/>
                <a:gdLst>
                  <a:gd name="T0" fmla="*/ 5 w 6"/>
                  <a:gd name="T1" fmla="*/ 4 h 6"/>
                  <a:gd name="T2" fmla="*/ 1 w 6"/>
                  <a:gd name="T3" fmla="*/ 5 h 6"/>
                  <a:gd name="T4" fmla="*/ 1 w 6"/>
                  <a:gd name="T5" fmla="*/ 1 h 6"/>
                  <a:gd name="T6" fmla="*/ 4 w 6"/>
                  <a:gd name="T7" fmla="*/ 1 h 6"/>
                  <a:gd name="T8" fmla="*/ 5 w 6"/>
                  <a:gd name="T9" fmla="*/ 4 h 6"/>
                </a:gdLst>
                <a:ahLst/>
                <a:cxnLst>
                  <a:cxn ang="0">
                    <a:pos x="T0" y="T1"/>
                  </a:cxn>
                  <a:cxn ang="0">
                    <a:pos x="T2" y="T3"/>
                  </a:cxn>
                  <a:cxn ang="0">
                    <a:pos x="T4" y="T5"/>
                  </a:cxn>
                  <a:cxn ang="0">
                    <a:pos x="T6" y="T7"/>
                  </a:cxn>
                  <a:cxn ang="0">
                    <a:pos x="T8" y="T9"/>
                  </a:cxn>
                </a:cxnLst>
                <a:rect l="0" t="0" r="r" b="b"/>
                <a:pathLst>
                  <a:path w="6" h="6">
                    <a:moveTo>
                      <a:pt x="5" y="4"/>
                    </a:moveTo>
                    <a:cubicBezTo>
                      <a:pt x="4" y="5"/>
                      <a:pt x="2" y="6"/>
                      <a:pt x="1" y="5"/>
                    </a:cubicBezTo>
                    <a:cubicBezTo>
                      <a:pt x="0" y="4"/>
                      <a:pt x="0" y="2"/>
                      <a:pt x="1" y="1"/>
                    </a:cubicBezTo>
                    <a:cubicBezTo>
                      <a:pt x="2" y="0"/>
                      <a:pt x="3" y="0"/>
                      <a:pt x="4" y="1"/>
                    </a:cubicBezTo>
                    <a:cubicBezTo>
                      <a:pt x="6" y="2"/>
                      <a:pt x="6" y="3"/>
                      <a:pt x="5"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10" name="Freeform 3295">
                <a:extLst>
                  <a:ext uri="{FF2B5EF4-FFF2-40B4-BE49-F238E27FC236}">
                    <a16:creationId xmlns:a16="http://schemas.microsoft.com/office/drawing/2014/main" id="{24A1A0E8-5401-D389-ABBD-D83052F5582F}"/>
                  </a:ext>
                </a:extLst>
              </p:cNvPr>
              <p:cNvSpPr>
                <a:spLocks/>
              </p:cNvSpPr>
              <p:nvPr/>
            </p:nvSpPr>
            <p:spPr bwMode="auto">
              <a:xfrm>
                <a:off x="6693636" y="-700908"/>
                <a:ext cx="27588" cy="33106"/>
              </a:xfrm>
              <a:custGeom>
                <a:avLst/>
                <a:gdLst>
                  <a:gd name="T0" fmla="*/ 3 w 4"/>
                  <a:gd name="T1" fmla="*/ 4 h 5"/>
                  <a:gd name="T2" fmla="*/ 1 w 4"/>
                  <a:gd name="T3" fmla="*/ 4 h 5"/>
                  <a:gd name="T4" fmla="*/ 0 w 4"/>
                  <a:gd name="T5" fmla="*/ 1 h 5"/>
                  <a:gd name="T6" fmla="*/ 3 w 4"/>
                  <a:gd name="T7" fmla="*/ 1 h 5"/>
                  <a:gd name="T8" fmla="*/ 3 w 4"/>
                  <a:gd name="T9" fmla="*/ 4 h 5"/>
                </a:gdLst>
                <a:ahLst/>
                <a:cxnLst>
                  <a:cxn ang="0">
                    <a:pos x="T0" y="T1"/>
                  </a:cxn>
                  <a:cxn ang="0">
                    <a:pos x="T2" y="T3"/>
                  </a:cxn>
                  <a:cxn ang="0">
                    <a:pos x="T4" y="T5"/>
                  </a:cxn>
                  <a:cxn ang="0">
                    <a:pos x="T6" y="T7"/>
                  </a:cxn>
                  <a:cxn ang="0">
                    <a:pos x="T8" y="T9"/>
                  </a:cxn>
                </a:cxnLst>
                <a:rect l="0" t="0" r="r" b="b"/>
                <a:pathLst>
                  <a:path w="4" h="5">
                    <a:moveTo>
                      <a:pt x="3" y="4"/>
                    </a:moveTo>
                    <a:cubicBezTo>
                      <a:pt x="3" y="4"/>
                      <a:pt x="1" y="5"/>
                      <a:pt x="1" y="4"/>
                    </a:cubicBezTo>
                    <a:cubicBezTo>
                      <a:pt x="0" y="3"/>
                      <a:pt x="0" y="2"/>
                      <a:pt x="0" y="1"/>
                    </a:cubicBezTo>
                    <a:cubicBezTo>
                      <a:pt x="1" y="0"/>
                      <a:pt x="2" y="0"/>
                      <a:pt x="3" y="1"/>
                    </a:cubicBezTo>
                    <a:cubicBezTo>
                      <a:pt x="4" y="2"/>
                      <a:pt x="4" y="3"/>
                      <a:pt x="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11" name="Freeform 3296">
                <a:extLst>
                  <a:ext uri="{FF2B5EF4-FFF2-40B4-BE49-F238E27FC236}">
                    <a16:creationId xmlns:a16="http://schemas.microsoft.com/office/drawing/2014/main" id="{AFBC78F8-7BCF-AACF-7CBD-2C859D100EB7}"/>
                  </a:ext>
                </a:extLst>
              </p:cNvPr>
              <p:cNvSpPr>
                <a:spLocks/>
              </p:cNvSpPr>
              <p:nvPr/>
            </p:nvSpPr>
            <p:spPr bwMode="auto">
              <a:xfrm>
                <a:off x="6368096" y="-1100935"/>
                <a:ext cx="24829" cy="24829"/>
              </a:xfrm>
              <a:custGeom>
                <a:avLst/>
                <a:gdLst>
                  <a:gd name="T0" fmla="*/ 4 w 4"/>
                  <a:gd name="T1" fmla="*/ 3 h 4"/>
                  <a:gd name="T2" fmla="*/ 1 w 4"/>
                  <a:gd name="T3" fmla="*/ 3 h 4"/>
                  <a:gd name="T4" fmla="*/ 1 w 4"/>
                  <a:gd name="T5" fmla="*/ 1 h 4"/>
                  <a:gd name="T6" fmla="*/ 3 w 4"/>
                  <a:gd name="T7" fmla="*/ 1 h 4"/>
                  <a:gd name="T8" fmla="*/ 4 w 4"/>
                  <a:gd name="T9" fmla="*/ 3 h 4"/>
                </a:gdLst>
                <a:ahLst/>
                <a:cxnLst>
                  <a:cxn ang="0">
                    <a:pos x="T0" y="T1"/>
                  </a:cxn>
                  <a:cxn ang="0">
                    <a:pos x="T2" y="T3"/>
                  </a:cxn>
                  <a:cxn ang="0">
                    <a:pos x="T4" y="T5"/>
                  </a:cxn>
                  <a:cxn ang="0">
                    <a:pos x="T6" y="T7"/>
                  </a:cxn>
                  <a:cxn ang="0">
                    <a:pos x="T8" y="T9"/>
                  </a:cxn>
                </a:cxnLst>
                <a:rect l="0" t="0" r="r" b="b"/>
                <a:pathLst>
                  <a:path w="4" h="4">
                    <a:moveTo>
                      <a:pt x="4" y="3"/>
                    </a:moveTo>
                    <a:cubicBezTo>
                      <a:pt x="3" y="4"/>
                      <a:pt x="2" y="4"/>
                      <a:pt x="1" y="3"/>
                    </a:cubicBezTo>
                    <a:cubicBezTo>
                      <a:pt x="0" y="3"/>
                      <a:pt x="0" y="2"/>
                      <a:pt x="1" y="1"/>
                    </a:cubicBezTo>
                    <a:cubicBezTo>
                      <a:pt x="1" y="0"/>
                      <a:pt x="3" y="0"/>
                      <a:pt x="3" y="1"/>
                    </a:cubicBezTo>
                    <a:cubicBezTo>
                      <a:pt x="4" y="1"/>
                      <a:pt x="4" y="2"/>
                      <a:pt x="4"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12" name="Freeform 3297">
                <a:extLst>
                  <a:ext uri="{FF2B5EF4-FFF2-40B4-BE49-F238E27FC236}">
                    <a16:creationId xmlns:a16="http://schemas.microsoft.com/office/drawing/2014/main" id="{CB216406-FF93-F332-E3C7-5E66BB117090}"/>
                  </a:ext>
                </a:extLst>
              </p:cNvPr>
              <p:cNvSpPr>
                <a:spLocks/>
              </p:cNvSpPr>
              <p:nvPr/>
            </p:nvSpPr>
            <p:spPr bwMode="auto">
              <a:xfrm>
                <a:off x="6530866" y="-714702"/>
                <a:ext cx="33106" cy="24829"/>
              </a:xfrm>
              <a:custGeom>
                <a:avLst/>
                <a:gdLst>
                  <a:gd name="T0" fmla="*/ 4 w 5"/>
                  <a:gd name="T1" fmla="*/ 3 h 4"/>
                  <a:gd name="T2" fmla="*/ 1 w 5"/>
                  <a:gd name="T3" fmla="*/ 3 h 4"/>
                  <a:gd name="T4" fmla="*/ 1 w 5"/>
                  <a:gd name="T5" fmla="*/ 1 h 4"/>
                  <a:gd name="T6" fmla="*/ 4 w 5"/>
                  <a:gd name="T7" fmla="*/ 0 h 4"/>
                  <a:gd name="T8" fmla="*/ 4 w 5"/>
                  <a:gd name="T9" fmla="*/ 3 h 4"/>
                </a:gdLst>
                <a:ahLst/>
                <a:cxnLst>
                  <a:cxn ang="0">
                    <a:pos x="T0" y="T1"/>
                  </a:cxn>
                  <a:cxn ang="0">
                    <a:pos x="T2" y="T3"/>
                  </a:cxn>
                  <a:cxn ang="0">
                    <a:pos x="T4" y="T5"/>
                  </a:cxn>
                  <a:cxn ang="0">
                    <a:pos x="T6" y="T7"/>
                  </a:cxn>
                  <a:cxn ang="0">
                    <a:pos x="T8" y="T9"/>
                  </a:cxn>
                </a:cxnLst>
                <a:rect l="0" t="0" r="r" b="b"/>
                <a:pathLst>
                  <a:path w="5" h="4">
                    <a:moveTo>
                      <a:pt x="4" y="3"/>
                    </a:moveTo>
                    <a:cubicBezTo>
                      <a:pt x="3" y="4"/>
                      <a:pt x="2" y="4"/>
                      <a:pt x="1" y="3"/>
                    </a:cubicBezTo>
                    <a:cubicBezTo>
                      <a:pt x="1" y="3"/>
                      <a:pt x="0" y="1"/>
                      <a:pt x="1" y="1"/>
                    </a:cubicBezTo>
                    <a:cubicBezTo>
                      <a:pt x="2" y="0"/>
                      <a:pt x="3" y="0"/>
                      <a:pt x="4" y="0"/>
                    </a:cubicBezTo>
                    <a:cubicBezTo>
                      <a:pt x="5" y="1"/>
                      <a:pt x="5" y="2"/>
                      <a:pt x="4"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13" name="Freeform 3298">
                <a:extLst>
                  <a:ext uri="{FF2B5EF4-FFF2-40B4-BE49-F238E27FC236}">
                    <a16:creationId xmlns:a16="http://schemas.microsoft.com/office/drawing/2014/main" id="{8247FC6E-4A7B-3618-B29E-123210B844EF}"/>
                  </a:ext>
                </a:extLst>
              </p:cNvPr>
              <p:cNvSpPr>
                <a:spLocks/>
              </p:cNvSpPr>
              <p:nvPr/>
            </p:nvSpPr>
            <p:spPr bwMode="auto">
              <a:xfrm>
                <a:off x="6660530" y="-124316"/>
                <a:ext cx="27588" cy="24829"/>
              </a:xfrm>
              <a:custGeom>
                <a:avLst/>
                <a:gdLst>
                  <a:gd name="T0" fmla="*/ 3 w 4"/>
                  <a:gd name="T1" fmla="*/ 3 h 4"/>
                  <a:gd name="T2" fmla="*/ 0 w 4"/>
                  <a:gd name="T3" fmla="*/ 3 h 4"/>
                  <a:gd name="T4" fmla="*/ 0 w 4"/>
                  <a:gd name="T5" fmla="*/ 1 h 4"/>
                  <a:gd name="T6" fmla="*/ 3 w 4"/>
                  <a:gd name="T7" fmla="*/ 1 h 4"/>
                  <a:gd name="T8" fmla="*/ 3 w 4"/>
                  <a:gd name="T9" fmla="*/ 3 h 4"/>
                </a:gdLst>
                <a:ahLst/>
                <a:cxnLst>
                  <a:cxn ang="0">
                    <a:pos x="T0" y="T1"/>
                  </a:cxn>
                  <a:cxn ang="0">
                    <a:pos x="T2" y="T3"/>
                  </a:cxn>
                  <a:cxn ang="0">
                    <a:pos x="T4" y="T5"/>
                  </a:cxn>
                  <a:cxn ang="0">
                    <a:pos x="T6" y="T7"/>
                  </a:cxn>
                  <a:cxn ang="0">
                    <a:pos x="T8" y="T9"/>
                  </a:cxn>
                </a:cxnLst>
                <a:rect l="0" t="0" r="r" b="b"/>
                <a:pathLst>
                  <a:path w="4" h="4">
                    <a:moveTo>
                      <a:pt x="3" y="3"/>
                    </a:moveTo>
                    <a:cubicBezTo>
                      <a:pt x="2" y="4"/>
                      <a:pt x="1" y="4"/>
                      <a:pt x="0" y="3"/>
                    </a:cubicBezTo>
                    <a:cubicBezTo>
                      <a:pt x="0" y="3"/>
                      <a:pt x="0" y="2"/>
                      <a:pt x="0" y="1"/>
                    </a:cubicBezTo>
                    <a:cubicBezTo>
                      <a:pt x="1" y="0"/>
                      <a:pt x="2" y="0"/>
                      <a:pt x="3" y="1"/>
                    </a:cubicBezTo>
                    <a:cubicBezTo>
                      <a:pt x="4" y="1"/>
                      <a:pt x="4" y="2"/>
                      <a:pt x="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14" name="Freeform 3299">
                <a:extLst>
                  <a:ext uri="{FF2B5EF4-FFF2-40B4-BE49-F238E27FC236}">
                    <a16:creationId xmlns:a16="http://schemas.microsoft.com/office/drawing/2014/main" id="{E3E2EDCA-0DB6-4481-9632-F8D75E4E5F2A}"/>
                  </a:ext>
                </a:extLst>
              </p:cNvPr>
              <p:cNvSpPr>
                <a:spLocks/>
              </p:cNvSpPr>
              <p:nvPr/>
            </p:nvSpPr>
            <p:spPr bwMode="auto">
              <a:xfrm>
                <a:off x="6249468" y="-80175"/>
                <a:ext cx="24829" cy="27588"/>
              </a:xfrm>
              <a:custGeom>
                <a:avLst/>
                <a:gdLst>
                  <a:gd name="T0" fmla="*/ 3 w 4"/>
                  <a:gd name="T1" fmla="*/ 3 h 4"/>
                  <a:gd name="T2" fmla="*/ 1 w 4"/>
                  <a:gd name="T3" fmla="*/ 4 h 4"/>
                  <a:gd name="T4" fmla="*/ 0 w 4"/>
                  <a:gd name="T5" fmla="*/ 1 h 4"/>
                  <a:gd name="T6" fmla="*/ 3 w 4"/>
                  <a:gd name="T7" fmla="*/ 1 h 4"/>
                  <a:gd name="T8" fmla="*/ 3 w 4"/>
                  <a:gd name="T9" fmla="*/ 3 h 4"/>
                </a:gdLst>
                <a:ahLst/>
                <a:cxnLst>
                  <a:cxn ang="0">
                    <a:pos x="T0" y="T1"/>
                  </a:cxn>
                  <a:cxn ang="0">
                    <a:pos x="T2" y="T3"/>
                  </a:cxn>
                  <a:cxn ang="0">
                    <a:pos x="T4" y="T5"/>
                  </a:cxn>
                  <a:cxn ang="0">
                    <a:pos x="T6" y="T7"/>
                  </a:cxn>
                  <a:cxn ang="0">
                    <a:pos x="T8" y="T9"/>
                  </a:cxn>
                </a:cxnLst>
                <a:rect l="0" t="0" r="r" b="b"/>
                <a:pathLst>
                  <a:path w="4" h="4">
                    <a:moveTo>
                      <a:pt x="3" y="3"/>
                    </a:moveTo>
                    <a:cubicBezTo>
                      <a:pt x="3" y="4"/>
                      <a:pt x="1" y="4"/>
                      <a:pt x="1" y="4"/>
                    </a:cubicBezTo>
                    <a:cubicBezTo>
                      <a:pt x="0" y="3"/>
                      <a:pt x="0" y="2"/>
                      <a:pt x="0" y="1"/>
                    </a:cubicBezTo>
                    <a:cubicBezTo>
                      <a:pt x="1" y="0"/>
                      <a:pt x="2" y="0"/>
                      <a:pt x="3" y="1"/>
                    </a:cubicBezTo>
                    <a:cubicBezTo>
                      <a:pt x="4" y="1"/>
                      <a:pt x="4" y="3"/>
                      <a:pt x="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15" name="Freeform 3300">
                <a:extLst>
                  <a:ext uri="{FF2B5EF4-FFF2-40B4-BE49-F238E27FC236}">
                    <a16:creationId xmlns:a16="http://schemas.microsoft.com/office/drawing/2014/main" id="{FFBBEB5D-B303-A872-B72A-676BFC70A0F7}"/>
                  </a:ext>
                </a:extLst>
              </p:cNvPr>
              <p:cNvSpPr>
                <a:spLocks/>
              </p:cNvSpPr>
              <p:nvPr/>
            </p:nvSpPr>
            <p:spPr bwMode="auto">
              <a:xfrm>
                <a:off x="7173669" y="-447097"/>
                <a:ext cx="24829" cy="33106"/>
              </a:xfrm>
              <a:custGeom>
                <a:avLst/>
                <a:gdLst>
                  <a:gd name="T0" fmla="*/ 3 w 4"/>
                  <a:gd name="T1" fmla="*/ 4 h 5"/>
                  <a:gd name="T2" fmla="*/ 1 w 4"/>
                  <a:gd name="T3" fmla="*/ 4 h 5"/>
                  <a:gd name="T4" fmla="*/ 0 w 4"/>
                  <a:gd name="T5" fmla="*/ 1 h 5"/>
                  <a:gd name="T6" fmla="*/ 3 w 4"/>
                  <a:gd name="T7" fmla="*/ 1 h 5"/>
                  <a:gd name="T8" fmla="*/ 3 w 4"/>
                  <a:gd name="T9" fmla="*/ 4 h 5"/>
                </a:gdLst>
                <a:ahLst/>
                <a:cxnLst>
                  <a:cxn ang="0">
                    <a:pos x="T0" y="T1"/>
                  </a:cxn>
                  <a:cxn ang="0">
                    <a:pos x="T2" y="T3"/>
                  </a:cxn>
                  <a:cxn ang="0">
                    <a:pos x="T4" y="T5"/>
                  </a:cxn>
                  <a:cxn ang="0">
                    <a:pos x="T6" y="T7"/>
                  </a:cxn>
                  <a:cxn ang="0">
                    <a:pos x="T8" y="T9"/>
                  </a:cxn>
                </a:cxnLst>
                <a:rect l="0" t="0" r="r" b="b"/>
                <a:pathLst>
                  <a:path w="4" h="5">
                    <a:moveTo>
                      <a:pt x="3" y="4"/>
                    </a:moveTo>
                    <a:cubicBezTo>
                      <a:pt x="3" y="4"/>
                      <a:pt x="1" y="5"/>
                      <a:pt x="1" y="4"/>
                    </a:cubicBezTo>
                    <a:cubicBezTo>
                      <a:pt x="0" y="3"/>
                      <a:pt x="0" y="2"/>
                      <a:pt x="0" y="1"/>
                    </a:cubicBezTo>
                    <a:cubicBezTo>
                      <a:pt x="1" y="0"/>
                      <a:pt x="2" y="0"/>
                      <a:pt x="3" y="1"/>
                    </a:cubicBezTo>
                    <a:cubicBezTo>
                      <a:pt x="4" y="2"/>
                      <a:pt x="4" y="3"/>
                      <a:pt x="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16" name="Freeform 3301">
                <a:extLst>
                  <a:ext uri="{FF2B5EF4-FFF2-40B4-BE49-F238E27FC236}">
                    <a16:creationId xmlns:a16="http://schemas.microsoft.com/office/drawing/2014/main" id="{EBDE8E78-4F48-BD94-2AD4-4A0D73EDFA76}"/>
                  </a:ext>
                </a:extLst>
              </p:cNvPr>
              <p:cNvSpPr>
                <a:spLocks/>
              </p:cNvSpPr>
              <p:nvPr/>
            </p:nvSpPr>
            <p:spPr bwMode="auto">
              <a:xfrm>
                <a:off x="7650943" y="13624"/>
                <a:ext cx="27588" cy="24829"/>
              </a:xfrm>
              <a:custGeom>
                <a:avLst/>
                <a:gdLst>
                  <a:gd name="T0" fmla="*/ 4 w 4"/>
                  <a:gd name="T1" fmla="*/ 3 h 4"/>
                  <a:gd name="T2" fmla="*/ 1 w 4"/>
                  <a:gd name="T3" fmla="*/ 4 h 4"/>
                  <a:gd name="T4" fmla="*/ 1 w 4"/>
                  <a:gd name="T5" fmla="*/ 1 h 4"/>
                  <a:gd name="T6" fmla="*/ 3 w 4"/>
                  <a:gd name="T7" fmla="*/ 1 h 4"/>
                  <a:gd name="T8" fmla="*/ 4 w 4"/>
                  <a:gd name="T9" fmla="*/ 3 h 4"/>
                </a:gdLst>
                <a:ahLst/>
                <a:cxnLst>
                  <a:cxn ang="0">
                    <a:pos x="T0" y="T1"/>
                  </a:cxn>
                  <a:cxn ang="0">
                    <a:pos x="T2" y="T3"/>
                  </a:cxn>
                  <a:cxn ang="0">
                    <a:pos x="T4" y="T5"/>
                  </a:cxn>
                  <a:cxn ang="0">
                    <a:pos x="T6" y="T7"/>
                  </a:cxn>
                  <a:cxn ang="0">
                    <a:pos x="T8" y="T9"/>
                  </a:cxn>
                </a:cxnLst>
                <a:rect l="0" t="0" r="r" b="b"/>
                <a:pathLst>
                  <a:path w="4" h="4">
                    <a:moveTo>
                      <a:pt x="4" y="3"/>
                    </a:moveTo>
                    <a:cubicBezTo>
                      <a:pt x="3" y="4"/>
                      <a:pt x="2" y="4"/>
                      <a:pt x="1" y="4"/>
                    </a:cubicBezTo>
                    <a:cubicBezTo>
                      <a:pt x="0" y="3"/>
                      <a:pt x="0" y="2"/>
                      <a:pt x="1" y="1"/>
                    </a:cubicBezTo>
                    <a:cubicBezTo>
                      <a:pt x="1" y="0"/>
                      <a:pt x="3" y="0"/>
                      <a:pt x="3" y="1"/>
                    </a:cubicBezTo>
                    <a:cubicBezTo>
                      <a:pt x="4" y="1"/>
                      <a:pt x="4" y="3"/>
                      <a:pt x="4"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17" name="Freeform 3302">
                <a:extLst>
                  <a:ext uri="{FF2B5EF4-FFF2-40B4-BE49-F238E27FC236}">
                    <a16:creationId xmlns:a16="http://schemas.microsoft.com/office/drawing/2014/main" id="{F6D8450E-526B-A669-AFB6-C5FCE3D2BC74}"/>
                  </a:ext>
                </a:extLst>
              </p:cNvPr>
              <p:cNvSpPr>
                <a:spLocks/>
              </p:cNvSpPr>
              <p:nvPr/>
            </p:nvSpPr>
            <p:spPr bwMode="auto">
              <a:xfrm>
                <a:off x="7317127" y="43971"/>
                <a:ext cx="33106" cy="33106"/>
              </a:xfrm>
              <a:custGeom>
                <a:avLst/>
                <a:gdLst>
                  <a:gd name="T0" fmla="*/ 4 w 5"/>
                  <a:gd name="T1" fmla="*/ 4 h 5"/>
                  <a:gd name="T2" fmla="*/ 1 w 5"/>
                  <a:gd name="T3" fmla="*/ 4 h 5"/>
                  <a:gd name="T4" fmla="*/ 1 w 5"/>
                  <a:gd name="T5" fmla="*/ 1 h 5"/>
                  <a:gd name="T6" fmla="*/ 4 w 5"/>
                  <a:gd name="T7" fmla="*/ 1 h 5"/>
                  <a:gd name="T8" fmla="*/ 4 w 5"/>
                  <a:gd name="T9" fmla="*/ 4 h 5"/>
                </a:gdLst>
                <a:ahLst/>
                <a:cxnLst>
                  <a:cxn ang="0">
                    <a:pos x="T0" y="T1"/>
                  </a:cxn>
                  <a:cxn ang="0">
                    <a:pos x="T2" y="T3"/>
                  </a:cxn>
                  <a:cxn ang="0">
                    <a:pos x="T4" y="T5"/>
                  </a:cxn>
                  <a:cxn ang="0">
                    <a:pos x="T6" y="T7"/>
                  </a:cxn>
                  <a:cxn ang="0">
                    <a:pos x="T8" y="T9"/>
                  </a:cxn>
                </a:cxnLst>
                <a:rect l="0" t="0" r="r" b="b"/>
                <a:pathLst>
                  <a:path w="5" h="5">
                    <a:moveTo>
                      <a:pt x="4" y="4"/>
                    </a:moveTo>
                    <a:cubicBezTo>
                      <a:pt x="3" y="5"/>
                      <a:pt x="2" y="5"/>
                      <a:pt x="1" y="4"/>
                    </a:cubicBezTo>
                    <a:cubicBezTo>
                      <a:pt x="1" y="3"/>
                      <a:pt x="0" y="2"/>
                      <a:pt x="1" y="1"/>
                    </a:cubicBezTo>
                    <a:cubicBezTo>
                      <a:pt x="2" y="1"/>
                      <a:pt x="3" y="0"/>
                      <a:pt x="4" y="1"/>
                    </a:cubicBezTo>
                    <a:cubicBezTo>
                      <a:pt x="5" y="2"/>
                      <a:pt x="5" y="3"/>
                      <a:pt x="4"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18" name="Freeform 3303">
                <a:extLst>
                  <a:ext uri="{FF2B5EF4-FFF2-40B4-BE49-F238E27FC236}">
                    <a16:creationId xmlns:a16="http://schemas.microsoft.com/office/drawing/2014/main" id="{E6F568DF-BBA2-E347-A98D-0CF977CE7088}"/>
                  </a:ext>
                </a:extLst>
              </p:cNvPr>
              <p:cNvSpPr>
                <a:spLocks/>
              </p:cNvSpPr>
              <p:nvPr/>
            </p:nvSpPr>
            <p:spPr bwMode="auto">
              <a:xfrm>
                <a:off x="8188911" y="1119907"/>
                <a:ext cx="44141" cy="46900"/>
              </a:xfrm>
              <a:custGeom>
                <a:avLst/>
                <a:gdLst>
                  <a:gd name="T0" fmla="*/ 4 w 7"/>
                  <a:gd name="T1" fmla="*/ 6 h 7"/>
                  <a:gd name="T2" fmla="*/ 0 w 7"/>
                  <a:gd name="T3" fmla="*/ 3 h 7"/>
                  <a:gd name="T4" fmla="*/ 3 w 7"/>
                  <a:gd name="T5" fmla="*/ 0 h 7"/>
                  <a:gd name="T6" fmla="*/ 7 w 7"/>
                  <a:gd name="T7" fmla="*/ 3 h 7"/>
                  <a:gd name="T8" fmla="*/ 4 w 7"/>
                  <a:gd name="T9" fmla="*/ 6 h 7"/>
                </a:gdLst>
                <a:ahLst/>
                <a:cxnLst>
                  <a:cxn ang="0">
                    <a:pos x="T0" y="T1"/>
                  </a:cxn>
                  <a:cxn ang="0">
                    <a:pos x="T2" y="T3"/>
                  </a:cxn>
                  <a:cxn ang="0">
                    <a:pos x="T4" y="T5"/>
                  </a:cxn>
                  <a:cxn ang="0">
                    <a:pos x="T6" y="T7"/>
                  </a:cxn>
                  <a:cxn ang="0">
                    <a:pos x="T8" y="T9"/>
                  </a:cxn>
                </a:cxnLst>
                <a:rect l="0" t="0" r="r" b="b"/>
                <a:pathLst>
                  <a:path w="7" h="7">
                    <a:moveTo>
                      <a:pt x="4" y="6"/>
                    </a:moveTo>
                    <a:cubicBezTo>
                      <a:pt x="2" y="7"/>
                      <a:pt x="0" y="5"/>
                      <a:pt x="0" y="3"/>
                    </a:cubicBezTo>
                    <a:cubicBezTo>
                      <a:pt x="0" y="1"/>
                      <a:pt x="1" y="0"/>
                      <a:pt x="3" y="0"/>
                    </a:cubicBezTo>
                    <a:cubicBezTo>
                      <a:pt x="5" y="0"/>
                      <a:pt x="7" y="1"/>
                      <a:pt x="7" y="3"/>
                    </a:cubicBezTo>
                    <a:cubicBezTo>
                      <a:pt x="7" y="5"/>
                      <a:pt x="6" y="6"/>
                      <a:pt x="4"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19" name="Freeform 3304">
                <a:extLst>
                  <a:ext uri="{FF2B5EF4-FFF2-40B4-BE49-F238E27FC236}">
                    <a16:creationId xmlns:a16="http://schemas.microsoft.com/office/drawing/2014/main" id="{3487F472-EC5E-3FF3-F258-55B4C7C68936}"/>
                  </a:ext>
                </a:extLst>
              </p:cNvPr>
              <p:cNvSpPr>
                <a:spLocks/>
              </p:cNvSpPr>
              <p:nvPr/>
            </p:nvSpPr>
            <p:spPr bwMode="auto">
              <a:xfrm>
                <a:off x="8641356" y="1644081"/>
                <a:ext cx="44141" cy="46900"/>
              </a:xfrm>
              <a:custGeom>
                <a:avLst/>
                <a:gdLst>
                  <a:gd name="T0" fmla="*/ 3 w 7"/>
                  <a:gd name="T1" fmla="*/ 7 h 7"/>
                  <a:gd name="T2" fmla="*/ 0 w 7"/>
                  <a:gd name="T3" fmla="*/ 4 h 7"/>
                  <a:gd name="T4" fmla="*/ 3 w 7"/>
                  <a:gd name="T5" fmla="*/ 0 h 7"/>
                  <a:gd name="T6" fmla="*/ 7 w 7"/>
                  <a:gd name="T7" fmla="*/ 3 h 7"/>
                  <a:gd name="T8" fmla="*/ 3 w 7"/>
                  <a:gd name="T9" fmla="*/ 7 h 7"/>
                </a:gdLst>
                <a:ahLst/>
                <a:cxnLst>
                  <a:cxn ang="0">
                    <a:pos x="T0" y="T1"/>
                  </a:cxn>
                  <a:cxn ang="0">
                    <a:pos x="T2" y="T3"/>
                  </a:cxn>
                  <a:cxn ang="0">
                    <a:pos x="T4" y="T5"/>
                  </a:cxn>
                  <a:cxn ang="0">
                    <a:pos x="T6" y="T7"/>
                  </a:cxn>
                  <a:cxn ang="0">
                    <a:pos x="T8" y="T9"/>
                  </a:cxn>
                </a:cxnLst>
                <a:rect l="0" t="0" r="r" b="b"/>
                <a:pathLst>
                  <a:path w="7" h="7">
                    <a:moveTo>
                      <a:pt x="3" y="7"/>
                    </a:moveTo>
                    <a:cubicBezTo>
                      <a:pt x="2" y="7"/>
                      <a:pt x="0" y="6"/>
                      <a:pt x="0" y="4"/>
                    </a:cubicBezTo>
                    <a:cubicBezTo>
                      <a:pt x="0" y="2"/>
                      <a:pt x="1" y="0"/>
                      <a:pt x="3" y="0"/>
                    </a:cubicBezTo>
                    <a:cubicBezTo>
                      <a:pt x="5" y="0"/>
                      <a:pt x="6" y="2"/>
                      <a:pt x="7" y="3"/>
                    </a:cubicBezTo>
                    <a:cubicBezTo>
                      <a:pt x="7" y="5"/>
                      <a:pt x="5" y="7"/>
                      <a:pt x="3"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20" name="Freeform 3305">
                <a:extLst>
                  <a:ext uri="{FF2B5EF4-FFF2-40B4-BE49-F238E27FC236}">
                    <a16:creationId xmlns:a16="http://schemas.microsoft.com/office/drawing/2014/main" id="{AF2F3C6C-2B1F-166D-4EAB-B65597C93BA4}"/>
                  </a:ext>
                </a:extLst>
              </p:cNvPr>
              <p:cNvSpPr>
                <a:spLocks/>
              </p:cNvSpPr>
              <p:nvPr/>
            </p:nvSpPr>
            <p:spPr bwMode="auto">
              <a:xfrm>
                <a:off x="8423410" y="915755"/>
                <a:ext cx="41382" cy="41382"/>
              </a:xfrm>
              <a:custGeom>
                <a:avLst/>
                <a:gdLst>
                  <a:gd name="T0" fmla="*/ 3 w 6"/>
                  <a:gd name="T1" fmla="*/ 6 h 6"/>
                  <a:gd name="T2" fmla="*/ 0 w 6"/>
                  <a:gd name="T3" fmla="*/ 3 h 6"/>
                  <a:gd name="T4" fmla="*/ 3 w 6"/>
                  <a:gd name="T5" fmla="*/ 0 h 6"/>
                  <a:gd name="T6" fmla="*/ 6 w 6"/>
                  <a:gd name="T7" fmla="*/ 3 h 6"/>
                  <a:gd name="T8" fmla="*/ 3 w 6"/>
                  <a:gd name="T9" fmla="*/ 6 h 6"/>
                </a:gdLst>
                <a:ahLst/>
                <a:cxnLst>
                  <a:cxn ang="0">
                    <a:pos x="T0" y="T1"/>
                  </a:cxn>
                  <a:cxn ang="0">
                    <a:pos x="T2" y="T3"/>
                  </a:cxn>
                  <a:cxn ang="0">
                    <a:pos x="T4" y="T5"/>
                  </a:cxn>
                  <a:cxn ang="0">
                    <a:pos x="T6" y="T7"/>
                  </a:cxn>
                  <a:cxn ang="0">
                    <a:pos x="T8" y="T9"/>
                  </a:cxn>
                </a:cxnLst>
                <a:rect l="0" t="0" r="r" b="b"/>
                <a:pathLst>
                  <a:path w="6" h="6">
                    <a:moveTo>
                      <a:pt x="3" y="6"/>
                    </a:moveTo>
                    <a:cubicBezTo>
                      <a:pt x="2" y="6"/>
                      <a:pt x="0" y="5"/>
                      <a:pt x="0" y="3"/>
                    </a:cubicBezTo>
                    <a:cubicBezTo>
                      <a:pt x="0" y="2"/>
                      <a:pt x="1" y="0"/>
                      <a:pt x="3" y="0"/>
                    </a:cubicBezTo>
                    <a:cubicBezTo>
                      <a:pt x="4" y="0"/>
                      <a:pt x="5" y="1"/>
                      <a:pt x="6" y="3"/>
                    </a:cubicBezTo>
                    <a:cubicBezTo>
                      <a:pt x="6" y="4"/>
                      <a:pt x="5" y="6"/>
                      <a:pt x="3"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21" name="Freeform 3306">
                <a:extLst>
                  <a:ext uri="{FF2B5EF4-FFF2-40B4-BE49-F238E27FC236}">
                    <a16:creationId xmlns:a16="http://schemas.microsoft.com/office/drawing/2014/main" id="{166CDBEF-6F27-5B34-0553-30CC37F13520}"/>
                  </a:ext>
                </a:extLst>
              </p:cNvPr>
              <p:cNvSpPr>
                <a:spLocks/>
              </p:cNvSpPr>
              <p:nvPr/>
            </p:nvSpPr>
            <p:spPr bwMode="auto">
              <a:xfrm>
                <a:off x="8666185" y="-458132"/>
                <a:ext cx="33106" cy="38623"/>
              </a:xfrm>
              <a:custGeom>
                <a:avLst/>
                <a:gdLst>
                  <a:gd name="T0" fmla="*/ 3 w 5"/>
                  <a:gd name="T1" fmla="*/ 6 h 6"/>
                  <a:gd name="T2" fmla="*/ 0 w 5"/>
                  <a:gd name="T3" fmla="*/ 3 h 6"/>
                  <a:gd name="T4" fmla="*/ 2 w 5"/>
                  <a:gd name="T5" fmla="*/ 0 h 6"/>
                  <a:gd name="T6" fmla="*/ 5 w 5"/>
                  <a:gd name="T7" fmla="*/ 3 h 6"/>
                  <a:gd name="T8" fmla="*/ 3 w 5"/>
                  <a:gd name="T9" fmla="*/ 6 h 6"/>
                </a:gdLst>
                <a:ahLst/>
                <a:cxnLst>
                  <a:cxn ang="0">
                    <a:pos x="T0" y="T1"/>
                  </a:cxn>
                  <a:cxn ang="0">
                    <a:pos x="T2" y="T3"/>
                  </a:cxn>
                  <a:cxn ang="0">
                    <a:pos x="T4" y="T5"/>
                  </a:cxn>
                  <a:cxn ang="0">
                    <a:pos x="T6" y="T7"/>
                  </a:cxn>
                  <a:cxn ang="0">
                    <a:pos x="T8" y="T9"/>
                  </a:cxn>
                </a:cxnLst>
                <a:rect l="0" t="0" r="r" b="b"/>
                <a:pathLst>
                  <a:path w="5" h="6">
                    <a:moveTo>
                      <a:pt x="3" y="6"/>
                    </a:moveTo>
                    <a:cubicBezTo>
                      <a:pt x="1" y="6"/>
                      <a:pt x="0" y="5"/>
                      <a:pt x="0" y="3"/>
                    </a:cubicBezTo>
                    <a:cubicBezTo>
                      <a:pt x="0" y="2"/>
                      <a:pt x="1" y="0"/>
                      <a:pt x="2" y="0"/>
                    </a:cubicBezTo>
                    <a:cubicBezTo>
                      <a:pt x="4" y="0"/>
                      <a:pt x="5" y="1"/>
                      <a:pt x="5" y="3"/>
                    </a:cubicBezTo>
                    <a:cubicBezTo>
                      <a:pt x="5" y="4"/>
                      <a:pt x="4" y="5"/>
                      <a:pt x="3"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22" name="Freeform 3307">
                <a:extLst>
                  <a:ext uri="{FF2B5EF4-FFF2-40B4-BE49-F238E27FC236}">
                    <a16:creationId xmlns:a16="http://schemas.microsoft.com/office/drawing/2014/main" id="{CCA96D35-C968-62E2-BA9F-07DD9DC14D89}"/>
                  </a:ext>
                </a:extLst>
              </p:cNvPr>
              <p:cNvSpPr>
                <a:spLocks/>
              </p:cNvSpPr>
              <p:nvPr/>
            </p:nvSpPr>
            <p:spPr bwMode="auto">
              <a:xfrm>
                <a:off x="8875855" y="1244054"/>
                <a:ext cx="33106" cy="33106"/>
              </a:xfrm>
              <a:custGeom>
                <a:avLst/>
                <a:gdLst>
                  <a:gd name="T0" fmla="*/ 3 w 5"/>
                  <a:gd name="T1" fmla="*/ 5 h 5"/>
                  <a:gd name="T2" fmla="*/ 0 w 5"/>
                  <a:gd name="T3" fmla="*/ 3 h 5"/>
                  <a:gd name="T4" fmla="*/ 2 w 5"/>
                  <a:gd name="T5" fmla="*/ 0 h 5"/>
                  <a:gd name="T6" fmla="*/ 5 w 5"/>
                  <a:gd name="T7" fmla="*/ 2 h 5"/>
                  <a:gd name="T8" fmla="*/ 3 w 5"/>
                  <a:gd name="T9" fmla="*/ 5 h 5"/>
                </a:gdLst>
                <a:ahLst/>
                <a:cxnLst>
                  <a:cxn ang="0">
                    <a:pos x="T0" y="T1"/>
                  </a:cxn>
                  <a:cxn ang="0">
                    <a:pos x="T2" y="T3"/>
                  </a:cxn>
                  <a:cxn ang="0">
                    <a:pos x="T4" y="T5"/>
                  </a:cxn>
                  <a:cxn ang="0">
                    <a:pos x="T6" y="T7"/>
                  </a:cxn>
                  <a:cxn ang="0">
                    <a:pos x="T8" y="T9"/>
                  </a:cxn>
                </a:cxnLst>
                <a:rect l="0" t="0" r="r" b="b"/>
                <a:pathLst>
                  <a:path w="5" h="5">
                    <a:moveTo>
                      <a:pt x="3" y="5"/>
                    </a:moveTo>
                    <a:cubicBezTo>
                      <a:pt x="1" y="5"/>
                      <a:pt x="0" y="4"/>
                      <a:pt x="0" y="3"/>
                    </a:cubicBezTo>
                    <a:cubicBezTo>
                      <a:pt x="0" y="1"/>
                      <a:pt x="1" y="0"/>
                      <a:pt x="2" y="0"/>
                    </a:cubicBezTo>
                    <a:cubicBezTo>
                      <a:pt x="4" y="0"/>
                      <a:pt x="5" y="1"/>
                      <a:pt x="5" y="2"/>
                    </a:cubicBezTo>
                    <a:cubicBezTo>
                      <a:pt x="5" y="4"/>
                      <a:pt x="4" y="5"/>
                      <a:pt x="3"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23" name="Freeform 3308">
                <a:extLst>
                  <a:ext uri="{FF2B5EF4-FFF2-40B4-BE49-F238E27FC236}">
                    <a16:creationId xmlns:a16="http://schemas.microsoft.com/office/drawing/2014/main" id="{A2EF3358-117C-5D5F-3BF1-ADE879005D4C}"/>
                  </a:ext>
                </a:extLst>
              </p:cNvPr>
              <p:cNvSpPr>
                <a:spLocks/>
              </p:cNvSpPr>
              <p:nvPr/>
            </p:nvSpPr>
            <p:spPr bwMode="auto">
              <a:xfrm>
                <a:off x="7913030" y="557110"/>
                <a:ext cx="33106" cy="33106"/>
              </a:xfrm>
              <a:custGeom>
                <a:avLst/>
                <a:gdLst>
                  <a:gd name="T0" fmla="*/ 3 w 5"/>
                  <a:gd name="T1" fmla="*/ 5 h 5"/>
                  <a:gd name="T2" fmla="*/ 0 w 5"/>
                  <a:gd name="T3" fmla="*/ 3 h 5"/>
                  <a:gd name="T4" fmla="*/ 2 w 5"/>
                  <a:gd name="T5" fmla="*/ 0 h 5"/>
                  <a:gd name="T6" fmla="*/ 5 w 5"/>
                  <a:gd name="T7" fmla="*/ 2 h 5"/>
                  <a:gd name="T8" fmla="*/ 3 w 5"/>
                  <a:gd name="T9" fmla="*/ 5 h 5"/>
                </a:gdLst>
                <a:ahLst/>
                <a:cxnLst>
                  <a:cxn ang="0">
                    <a:pos x="T0" y="T1"/>
                  </a:cxn>
                  <a:cxn ang="0">
                    <a:pos x="T2" y="T3"/>
                  </a:cxn>
                  <a:cxn ang="0">
                    <a:pos x="T4" y="T5"/>
                  </a:cxn>
                  <a:cxn ang="0">
                    <a:pos x="T6" y="T7"/>
                  </a:cxn>
                  <a:cxn ang="0">
                    <a:pos x="T8" y="T9"/>
                  </a:cxn>
                </a:cxnLst>
                <a:rect l="0" t="0" r="r" b="b"/>
                <a:pathLst>
                  <a:path w="5" h="5">
                    <a:moveTo>
                      <a:pt x="3" y="5"/>
                    </a:moveTo>
                    <a:cubicBezTo>
                      <a:pt x="1" y="5"/>
                      <a:pt x="0" y="4"/>
                      <a:pt x="0" y="3"/>
                    </a:cubicBezTo>
                    <a:cubicBezTo>
                      <a:pt x="0" y="1"/>
                      <a:pt x="1" y="0"/>
                      <a:pt x="2" y="0"/>
                    </a:cubicBezTo>
                    <a:cubicBezTo>
                      <a:pt x="4" y="0"/>
                      <a:pt x="5" y="1"/>
                      <a:pt x="5" y="2"/>
                    </a:cubicBezTo>
                    <a:cubicBezTo>
                      <a:pt x="5" y="4"/>
                      <a:pt x="4" y="5"/>
                      <a:pt x="3"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24" name="Freeform 3309">
                <a:extLst>
                  <a:ext uri="{FF2B5EF4-FFF2-40B4-BE49-F238E27FC236}">
                    <a16:creationId xmlns:a16="http://schemas.microsoft.com/office/drawing/2014/main" id="{E56644A4-BCFE-2A59-81C4-9552E8262B75}"/>
                  </a:ext>
                </a:extLst>
              </p:cNvPr>
              <p:cNvSpPr>
                <a:spLocks/>
              </p:cNvSpPr>
              <p:nvPr/>
            </p:nvSpPr>
            <p:spPr bwMode="auto">
              <a:xfrm>
                <a:off x="8012347" y="832991"/>
                <a:ext cx="33106" cy="30347"/>
              </a:xfrm>
              <a:custGeom>
                <a:avLst/>
                <a:gdLst>
                  <a:gd name="T0" fmla="*/ 3 w 5"/>
                  <a:gd name="T1" fmla="*/ 5 h 5"/>
                  <a:gd name="T2" fmla="*/ 0 w 5"/>
                  <a:gd name="T3" fmla="*/ 3 h 5"/>
                  <a:gd name="T4" fmla="*/ 2 w 5"/>
                  <a:gd name="T5" fmla="*/ 0 h 5"/>
                  <a:gd name="T6" fmla="*/ 5 w 5"/>
                  <a:gd name="T7" fmla="*/ 2 h 5"/>
                  <a:gd name="T8" fmla="*/ 3 w 5"/>
                  <a:gd name="T9" fmla="*/ 5 h 5"/>
                </a:gdLst>
                <a:ahLst/>
                <a:cxnLst>
                  <a:cxn ang="0">
                    <a:pos x="T0" y="T1"/>
                  </a:cxn>
                  <a:cxn ang="0">
                    <a:pos x="T2" y="T3"/>
                  </a:cxn>
                  <a:cxn ang="0">
                    <a:pos x="T4" y="T5"/>
                  </a:cxn>
                  <a:cxn ang="0">
                    <a:pos x="T6" y="T7"/>
                  </a:cxn>
                  <a:cxn ang="0">
                    <a:pos x="T8" y="T9"/>
                  </a:cxn>
                </a:cxnLst>
                <a:rect l="0" t="0" r="r" b="b"/>
                <a:pathLst>
                  <a:path w="5" h="5">
                    <a:moveTo>
                      <a:pt x="3" y="5"/>
                    </a:moveTo>
                    <a:cubicBezTo>
                      <a:pt x="1" y="5"/>
                      <a:pt x="0" y="4"/>
                      <a:pt x="0" y="3"/>
                    </a:cubicBezTo>
                    <a:cubicBezTo>
                      <a:pt x="0" y="1"/>
                      <a:pt x="1" y="0"/>
                      <a:pt x="2" y="0"/>
                    </a:cubicBezTo>
                    <a:cubicBezTo>
                      <a:pt x="4" y="0"/>
                      <a:pt x="5" y="1"/>
                      <a:pt x="5" y="2"/>
                    </a:cubicBezTo>
                    <a:cubicBezTo>
                      <a:pt x="5" y="4"/>
                      <a:pt x="4" y="5"/>
                      <a:pt x="3"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25" name="Freeform 3310">
                <a:extLst>
                  <a:ext uri="{FF2B5EF4-FFF2-40B4-BE49-F238E27FC236}">
                    <a16:creationId xmlns:a16="http://schemas.microsoft.com/office/drawing/2014/main" id="{67B46E40-2C21-00F1-4BE8-F4257D9302AE}"/>
                  </a:ext>
                </a:extLst>
              </p:cNvPr>
              <p:cNvSpPr>
                <a:spLocks/>
              </p:cNvSpPr>
              <p:nvPr/>
            </p:nvSpPr>
            <p:spPr bwMode="auto">
              <a:xfrm>
                <a:off x="8732397" y="2154461"/>
                <a:ext cx="38623" cy="33106"/>
              </a:xfrm>
              <a:custGeom>
                <a:avLst/>
                <a:gdLst>
                  <a:gd name="T0" fmla="*/ 3 w 6"/>
                  <a:gd name="T1" fmla="*/ 5 h 5"/>
                  <a:gd name="T2" fmla="*/ 0 w 6"/>
                  <a:gd name="T3" fmla="*/ 3 h 5"/>
                  <a:gd name="T4" fmla="*/ 3 w 6"/>
                  <a:gd name="T5" fmla="*/ 0 h 5"/>
                  <a:gd name="T6" fmla="*/ 6 w 6"/>
                  <a:gd name="T7" fmla="*/ 3 h 5"/>
                  <a:gd name="T8" fmla="*/ 3 w 6"/>
                  <a:gd name="T9" fmla="*/ 5 h 5"/>
                </a:gdLst>
                <a:ahLst/>
                <a:cxnLst>
                  <a:cxn ang="0">
                    <a:pos x="T0" y="T1"/>
                  </a:cxn>
                  <a:cxn ang="0">
                    <a:pos x="T2" y="T3"/>
                  </a:cxn>
                  <a:cxn ang="0">
                    <a:pos x="T4" y="T5"/>
                  </a:cxn>
                  <a:cxn ang="0">
                    <a:pos x="T6" y="T7"/>
                  </a:cxn>
                  <a:cxn ang="0">
                    <a:pos x="T8" y="T9"/>
                  </a:cxn>
                </a:cxnLst>
                <a:rect l="0" t="0" r="r" b="b"/>
                <a:pathLst>
                  <a:path w="6" h="5">
                    <a:moveTo>
                      <a:pt x="3" y="5"/>
                    </a:moveTo>
                    <a:cubicBezTo>
                      <a:pt x="2" y="5"/>
                      <a:pt x="0" y="4"/>
                      <a:pt x="0" y="3"/>
                    </a:cubicBezTo>
                    <a:cubicBezTo>
                      <a:pt x="0" y="1"/>
                      <a:pt x="1" y="0"/>
                      <a:pt x="3" y="0"/>
                    </a:cubicBezTo>
                    <a:cubicBezTo>
                      <a:pt x="4" y="0"/>
                      <a:pt x="6" y="1"/>
                      <a:pt x="6" y="3"/>
                    </a:cubicBezTo>
                    <a:cubicBezTo>
                      <a:pt x="6" y="4"/>
                      <a:pt x="5" y="5"/>
                      <a:pt x="3"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26" name="Freeform 3311">
                <a:extLst>
                  <a:ext uri="{FF2B5EF4-FFF2-40B4-BE49-F238E27FC236}">
                    <a16:creationId xmlns:a16="http://schemas.microsoft.com/office/drawing/2014/main" id="{2BE1C482-689D-FFDF-0D7E-80F2E578761B}"/>
                  </a:ext>
                </a:extLst>
              </p:cNvPr>
              <p:cNvSpPr>
                <a:spLocks/>
              </p:cNvSpPr>
              <p:nvPr/>
            </p:nvSpPr>
            <p:spPr bwMode="auto">
              <a:xfrm>
                <a:off x="9184842" y="2195843"/>
                <a:ext cx="33106" cy="38623"/>
              </a:xfrm>
              <a:custGeom>
                <a:avLst/>
                <a:gdLst>
                  <a:gd name="T0" fmla="*/ 3 w 5"/>
                  <a:gd name="T1" fmla="*/ 6 h 6"/>
                  <a:gd name="T2" fmla="*/ 0 w 5"/>
                  <a:gd name="T3" fmla="*/ 3 h 6"/>
                  <a:gd name="T4" fmla="*/ 2 w 5"/>
                  <a:gd name="T5" fmla="*/ 0 h 6"/>
                  <a:gd name="T6" fmla="*/ 5 w 5"/>
                  <a:gd name="T7" fmla="*/ 3 h 6"/>
                  <a:gd name="T8" fmla="*/ 3 w 5"/>
                  <a:gd name="T9" fmla="*/ 6 h 6"/>
                </a:gdLst>
                <a:ahLst/>
                <a:cxnLst>
                  <a:cxn ang="0">
                    <a:pos x="T0" y="T1"/>
                  </a:cxn>
                  <a:cxn ang="0">
                    <a:pos x="T2" y="T3"/>
                  </a:cxn>
                  <a:cxn ang="0">
                    <a:pos x="T4" y="T5"/>
                  </a:cxn>
                  <a:cxn ang="0">
                    <a:pos x="T6" y="T7"/>
                  </a:cxn>
                  <a:cxn ang="0">
                    <a:pos x="T8" y="T9"/>
                  </a:cxn>
                </a:cxnLst>
                <a:rect l="0" t="0" r="r" b="b"/>
                <a:pathLst>
                  <a:path w="5" h="6">
                    <a:moveTo>
                      <a:pt x="3" y="6"/>
                    </a:moveTo>
                    <a:cubicBezTo>
                      <a:pt x="1" y="6"/>
                      <a:pt x="0" y="5"/>
                      <a:pt x="0" y="3"/>
                    </a:cubicBezTo>
                    <a:cubicBezTo>
                      <a:pt x="0" y="2"/>
                      <a:pt x="1" y="0"/>
                      <a:pt x="2" y="0"/>
                    </a:cubicBezTo>
                    <a:cubicBezTo>
                      <a:pt x="4" y="0"/>
                      <a:pt x="5" y="1"/>
                      <a:pt x="5" y="3"/>
                    </a:cubicBezTo>
                    <a:cubicBezTo>
                      <a:pt x="5" y="4"/>
                      <a:pt x="4" y="5"/>
                      <a:pt x="3"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27" name="Freeform 3312">
                <a:extLst>
                  <a:ext uri="{FF2B5EF4-FFF2-40B4-BE49-F238E27FC236}">
                    <a16:creationId xmlns:a16="http://schemas.microsoft.com/office/drawing/2014/main" id="{A613BEC2-DFD3-CFE7-BCF1-A696506A4566}"/>
                  </a:ext>
                </a:extLst>
              </p:cNvPr>
              <p:cNvSpPr>
                <a:spLocks/>
              </p:cNvSpPr>
              <p:nvPr/>
            </p:nvSpPr>
            <p:spPr bwMode="auto">
              <a:xfrm>
                <a:off x="8337887" y="391581"/>
                <a:ext cx="41382" cy="41382"/>
              </a:xfrm>
              <a:custGeom>
                <a:avLst/>
                <a:gdLst>
                  <a:gd name="T0" fmla="*/ 3 w 6"/>
                  <a:gd name="T1" fmla="*/ 6 h 6"/>
                  <a:gd name="T2" fmla="*/ 0 w 6"/>
                  <a:gd name="T3" fmla="*/ 3 h 6"/>
                  <a:gd name="T4" fmla="*/ 3 w 6"/>
                  <a:gd name="T5" fmla="*/ 0 h 6"/>
                  <a:gd name="T6" fmla="*/ 6 w 6"/>
                  <a:gd name="T7" fmla="*/ 3 h 6"/>
                  <a:gd name="T8" fmla="*/ 3 w 6"/>
                  <a:gd name="T9" fmla="*/ 6 h 6"/>
                </a:gdLst>
                <a:ahLst/>
                <a:cxnLst>
                  <a:cxn ang="0">
                    <a:pos x="T0" y="T1"/>
                  </a:cxn>
                  <a:cxn ang="0">
                    <a:pos x="T2" y="T3"/>
                  </a:cxn>
                  <a:cxn ang="0">
                    <a:pos x="T4" y="T5"/>
                  </a:cxn>
                  <a:cxn ang="0">
                    <a:pos x="T6" y="T7"/>
                  </a:cxn>
                  <a:cxn ang="0">
                    <a:pos x="T8" y="T9"/>
                  </a:cxn>
                </a:cxnLst>
                <a:rect l="0" t="0" r="r" b="b"/>
                <a:pathLst>
                  <a:path w="6" h="6">
                    <a:moveTo>
                      <a:pt x="3" y="6"/>
                    </a:moveTo>
                    <a:cubicBezTo>
                      <a:pt x="2" y="6"/>
                      <a:pt x="1" y="5"/>
                      <a:pt x="0" y="3"/>
                    </a:cubicBezTo>
                    <a:cubicBezTo>
                      <a:pt x="0" y="2"/>
                      <a:pt x="1" y="0"/>
                      <a:pt x="3" y="0"/>
                    </a:cubicBezTo>
                    <a:cubicBezTo>
                      <a:pt x="4" y="0"/>
                      <a:pt x="6" y="1"/>
                      <a:pt x="6" y="3"/>
                    </a:cubicBezTo>
                    <a:cubicBezTo>
                      <a:pt x="6" y="4"/>
                      <a:pt x="5" y="5"/>
                      <a:pt x="3"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28" name="Freeform 3313">
                <a:extLst>
                  <a:ext uri="{FF2B5EF4-FFF2-40B4-BE49-F238E27FC236}">
                    <a16:creationId xmlns:a16="http://schemas.microsoft.com/office/drawing/2014/main" id="{FE096664-3335-5F1F-80EA-E74AE0E2C470}"/>
                  </a:ext>
                </a:extLst>
              </p:cNvPr>
              <p:cNvSpPr>
                <a:spLocks/>
              </p:cNvSpPr>
              <p:nvPr/>
            </p:nvSpPr>
            <p:spPr bwMode="auto">
              <a:xfrm>
                <a:off x="8255123" y="661945"/>
                <a:ext cx="19312" cy="24829"/>
              </a:xfrm>
              <a:custGeom>
                <a:avLst/>
                <a:gdLst>
                  <a:gd name="T0" fmla="*/ 2 w 3"/>
                  <a:gd name="T1" fmla="*/ 4 h 4"/>
                  <a:gd name="T2" fmla="*/ 0 w 3"/>
                  <a:gd name="T3" fmla="*/ 2 h 4"/>
                  <a:gd name="T4" fmla="*/ 1 w 3"/>
                  <a:gd name="T5" fmla="*/ 0 h 4"/>
                  <a:gd name="T6" fmla="*/ 3 w 3"/>
                  <a:gd name="T7" fmla="*/ 2 h 4"/>
                  <a:gd name="T8" fmla="*/ 2 w 3"/>
                  <a:gd name="T9" fmla="*/ 4 h 4"/>
                </a:gdLst>
                <a:ahLst/>
                <a:cxnLst>
                  <a:cxn ang="0">
                    <a:pos x="T0" y="T1"/>
                  </a:cxn>
                  <a:cxn ang="0">
                    <a:pos x="T2" y="T3"/>
                  </a:cxn>
                  <a:cxn ang="0">
                    <a:pos x="T4" y="T5"/>
                  </a:cxn>
                  <a:cxn ang="0">
                    <a:pos x="T6" y="T7"/>
                  </a:cxn>
                  <a:cxn ang="0">
                    <a:pos x="T8" y="T9"/>
                  </a:cxn>
                </a:cxnLst>
                <a:rect l="0" t="0" r="r" b="b"/>
                <a:pathLst>
                  <a:path w="3" h="4">
                    <a:moveTo>
                      <a:pt x="2" y="4"/>
                    </a:moveTo>
                    <a:cubicBezTo>
                      <a:pt x="1" y="4"/>
                      <a:pt x="0" y="3"/>
                      <a:pt x="0" y="2"/>
                    </a:cubicBezTo>
                    <a:cubicBezTo>
                      <a:pt x="0" y="1"/>
                      <a:pt x="0" y="0"/>
                      <a:pt x="1" y="0"/>
                    </a:cubicBezTo>
                    <a:cubicBezTo>
                      <a:pt x="2" y="0"/>
                      <a:pt x="3" y="1"/>
                      <a:pt x="3" y="2"/>
                    </a:cubicBezTo>
                    <a:cubicBezTo>
                      <a:pt x="3" y="3"/>
                      <a:pt x="3" y="4"/>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29" name="Freeform 3314">
                <a:extLst>
                  <a:ext uri="{FF2B5EF4-FFF2-40B4-BE49-F238E27FC236}">
                    <a16:creationId xmlns:a16="http://schemas.microsoft.com/office/drawing/2014/main" id="{4DE1644B-4D61-66C6-497D-D5D9795D2AF5}"/>
                  </a:ext>
                </a:extLst>
              </p:cNvPr>
              <p:cNvSpPr>
                <a:spLocks/>
              </p:cNvSpPr>
              <p:nvPr/>
            </p:nvSpPr>
            <p:spPr bwMode="auto">
              <a:xfrm>
                <a:off x="8307540" y="148806"/>
                <a:ext cx="24829" cy="27588"/>
              </a:xfrm>
              <a:custGeom>
                <a:avLst/>
                <a:gdLst>
                  <a:gd name="T0" fmla="*/ 2 w 4"/>
                  <a:gd name="T1" fmla="*/ 4 h 4"/>
                  <a:gd name="T2" fmla="*/ 0 w 4"/>
                  <a:gd name="T3" fmla="*/ 2 h 4"/>
                  <a:gd name="T4" fmla="*/ 2 w 4"/>
                  <a:gd name="T5" fmla="*/ 0 h 4"/>
                  <a:gd name="T6" fmla="*/ 4 w 4"/>
                  <a:gd name="T7" fmla="*/ 2 h 4"/>
                  <a:gd name="T8" fmla="*/ 2 w 4"/>
                  <a:gd name="T9" fmla="*/ 4 h 4"/>
                </a:gdLst>
                <a:ahLst/>
                <a:cxnLst>
                  <a:cxn ang="0">
                    <a:pos x="T0" y="T1"/>
                  </a:cxn>
                  <a:cxn ang="0">
                    <a:pos x="T2" y="T3"/>
                  </a:cxn>
                  <a:cxn ang="0">
                    <a:pos x="T4" y="T5"/>
                  </a:cxn>
                  <a:cxn ang="0">
                    <a:pos x="T6" y="T7"/>
                  </a:cxn>
                  <a:cxn ang="0">
                    <a:pos x="T8" y="T9"/>
                  </a:cxn>
                </a:cxnLst>
                <a:rect l="0" t="0" r="r" b="b"/>
                <a:pathLst>
                  <a:path w="4" h="4">
                    <a:moveTo>
                      <a:pt x="2" y="4"/>
                    </a:moveTo>
                    <a:cubicBezTo>
                      <a:pt x="1" y="4"/>
                      <a:pt x="0" y="3"/>
                      <a:pt x="0" y="2"/>
                    </a:cubicBezTo>
                    <a:cubicBezTo>
                      <a:pt x="0" y="1"/>
                      <a:pt x="1" y="0"/>
                      <a:pt x="2" y="0"/>
                    </a:cubicBezTo>
                    <a:cubicBezTo>
                      <a:pt x="3" y="0"/>
                      <a:pt x="4" y="0"/>
                      <a:pt x="4" y="2"/>
                    </a:cubicBezTo>
                    <a:cubicBezTo>
                      <a:pt x="4" y="3"/>
                      <a:pt x="3" y="3"/>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30" name="Freeform 3315">
                <a:extLst>
                  <a:ext uri="{FF2B5EF4-FFF2-40B4-BE49-F238E27FC236}">
                    <a16:creationId xmlns:a16="http://schemas.microsoft.com/office/drawing/2014/main" id="{500BB9E9-97EA-2F35-0D9F-047C3415C30C}"/>
                  </a:ext>
                </a:extLst>
              </p:cNvPr>
              <p:cNvSpPr>
                <a:spLocks/>
              </p:cNvSpPr>
              <p:nvPr/>
            </p:nvSpPr>
            <p:spPr bwMode="auto">
              <a:xfrm>
                <a:off x="8622044" y="253641"/>
                <a:ext cx="24829" cy="27588"/>
              </a:xfrm>
              <a:custGeom>
                <a:avLst/>
                <a:gdLst>
                  <a:gd name="T0" fmla="*/ 2 w 4"/>
                  <a:gd name="T1" fmla="*/ 4 h 4"/>
                  <a:gd name="T2" fmla="*/ 0 w 4"/>
                  <a:gd name="T3" fmla="*/ 2 h 4"/>
                  <a:gd name="T4" fmla="*/ 1 w 4"/>
                  <a:gd name="T5" fmla="*/ 0 h 4"/>
                  <a:gd name="T6" fmla="*/ 3 w 4"/>
                  <a:gd name="T7" fmla="*/ 2 h 4"/>
                  <a:gd name="T8" fmla="*/ 2 w 4"/>
                  <a:gd name="T9" fmla="*/ 4 h 4"/>
                </a:gdLst>
                <a:ahLst/>
                <a:cxnLst>
                  <a:cxn ang="0">
                    <a:pos x="T0" y="T1"/>
                  </a:cxn>
                  <a:cxn ang="0">
                    <a:pos x="T2" y="T3"/>
                  </a:cxn>
                  <a:cxn ang="0">
                    <a:pos x="T4" y="T5"/>
                  </a:cxn>
                  <a:cxn ang="0">
                    <a:pos x="T6" y="T7"/>
                  </a:cxn>
                  <a:cxn ang="0">
                    <a:pos x="T8" y="T9"/>
                  </a:cxn>
                </a:cxnLst>
                <a:rect l="0" t="0" r="r" b="b"/>
                <a:pathLst>
                  <a:path w="4" h="4">
                    <a:moveTo>
                      <a:pt x="2" y="4"/>
                    </a:moveTo>
                    <a:cubicBezTo>
                      <a:pt x="1" y="4"/>
                      <a:pt x="0" y="3"/>
                      <a:pt x="0" y="2"/>
                    </a:cubicBezTo>
                    <a:cubicBezTo>
                      <a:pt x="0" y="1"/>
                      <a:pt x="0" y="0"/>
                      <a:pt x="1" y="0"/>
                    </a:cubicBezTo>
                    <a:cubicBezTo>
                      <a:pt x="2" y="0"/>
                      <a:pt x="3" y="1"/>
                      <a:pt x="3" y="2"/>
                    </a:cubicBezTo>
                    <a:cubicBezTo>
                      <a:pt x="4" y="3"/>
                      <a:pt x="3" y="4"/>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31" name="Freeform 3316">
                <a:extLst>
                  <a:ext uri="{FF2B5EF4-FFF2-40B4-BE49-F238E27FC236}">
                    <a16:creationId xmlns:a16="http://schemas.microsoft.com/office/drawing/2014/main" id="{D08EE6B3-FBD8-45A8-95EB-ED8494ADC513}"/>
                  </a:ext>
                </a:extLst>
              </p:cNvPr>
              <p:cNvSpPr>
                <a:spLocks/>
              </p:cNvSpPr>
              <p:nvPr/>
            </p:nvSpPr>
            <p:spPr bwMode="auto">
              <a:xfrm>
                <a:off x="8947584" y="-151904"/>
                <a:ext cx="27588" cy="27588"/>
              </a:xfrm>
              <a:custGeom>
                <a:avLst/>
                <a:gdLst>
                  <a:gd name="T0" fmla="*/ 3 w 4"/>
                  <a:gd name="T1" fmla="*/ 4 h 4"/>
                  <a:gd name="T2" fmla="*/ 0 w 4"/>
                  <a:gd name="T3" fmla="*/ 2 h 4"/>
                  <a:gd name="T4" fmla="*/ 2 w 4"/>
                  <a:gd name="T5" fmla="*/ 0 h 4"/>
                  <a:gd name="T6" fmla="*/ 4 w 4"/>
                  <a:gd name="T7" fmla="*/ 2 h 4"/>
                  <a:gd name="T8" fmla="*/ 3 w 4"/>
                  <a:gd name="T9" fmla="*/ 4 h 4"/>
                </a:gdLst>
                <a:ahLst/>
                <a:cxnLst>
                  <a:cxn ang="0">
                    <a:pos x="T0" y="T1"/>
                  </a:cxn>
                  <a:cxn ang="0">
                    <a:pos x="T2" y="T3"/>
                  </a:cxn>
                  <a:cxn ang="0">
                    <a:pos x="T4" y="T5"/>
                  </a:cxn>
                  <a:cxn ang="0">
                    <a:pos x="T6" y="T7"/>
                  </a:cxn>
                  <a:cxn ang="0">
                    <a:pos x="T8" y="T9"/>
                  </a:cxn>
                </a:cxnLst>
                <a:rect l="0" t="0" r="r" b="b"/>
                <a:pathLst>
                  <a:path w="4" h="4">
                    <a:moveTo>
                      <a:pt x="3" y="4"/>
                    </a:moveTo>
                    <a:cubicBezTo>
                      <a:pt x="1" y="4"/>
                      <a:pt x="1" y="3"/>
                      <a:pt x="0" y="2"/>
                    </a:cubicBezTo>
                    <a:cubicBezTo>
                      <a:pt x="0" y="1"/>
                      <a:pt x="1" y="0"/>
                      <a:pt x="2" y="0"/>
                    </a:cubicBezTo>
                    <a:cubicBezTo>
                      <a:pt x="3" y="0"/>
                      <a:pt x="4" y="1"/>
                      <a:pt x="4" y="2"/>
                    </a:cubicBezTo>
                    <a:cubicBezTo>
                      <a:pt x="4" y="3"/>
                      <a:pt x="4" y="4"/>
                      <a:pt x="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32" name="Oval 3317">
                <a:extLst>
                  <a:ext uri="{FF2B5EF4-FFF2-40B4-BE49-F238E27FC236}">
                    <a16:creationId xmlns:a16="http://schemas.microsoft.com/office/drawing/2014/main" id="{DDC6D426-A7E8-8DD5-05D3-D0E7B514CFCE}"/>
                  </a:ext>
                </a:extLst>
              </p:cNvPr>
              <p:cNvSpPr>
                <a:spLocks noChangeArrowheads="1"/>
              </p:cNvSpPr>
              <p:nvPr/>
            </p:nvSpPr>
            <p:spPr bwMode="auto">
              <a:xfrm>
                <a:off x="8150288" y="537798"/>
                <a:ext cx="24829" cy="2482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33" name="Freeform 3318">
                <a:extLst>
                  <a:ext uri="{FF2B5EF4-FFF2-40B4-BE49-F238E27FC236}">
                    <a16:creationId xmlns:a16="http://schemas.microsoft.com/office/drawing/2014/main" id="{03C10077-426C-95AD-18FD-14F5DF159E3A}"/>
                  </a:ext>
                </a:extLst>
              </p:cNvPr>
              <p:cNvSpPr>
                <a:spLocks/>
              </p:cNvSpPr>
              <p:nvPr/>
            </p:nvSpPr>
            <p:spPr bwMode="auto">
              <a:xfrm>
                <a:off x="7821989" y="1042661"/>
                <a:ext cx="24829" cy="24829"/>
              </a:xfrm>
              <a:custGeom>
                <a:avLst/>
                <a:gdLst>
                  <a:gd name="T0" fmla="*/ 2 w 4"/>
                  <a:gd name="T1" fmla="*/ 4 h 4"/>
                  <a:gd name="T2" fmla="*/ 0 w 4"/>
                  <a:gd name="T3" fmla="*/ 3 h 4"/>
                  <a:gd name="T4" fmla="*/ 2 w 4"/>
                  <a:gd name="T5" fmla="*/ 1 h 4"/>
                  <a:gd name="T6" fmla="*/ 4 w 4"/>
                  <a:gd name="T7" fmla="*/ 2 h 4"/>
                  <a:gd name="T8" fmla="*/ 2 w 4"/>
                  <a:gd name="T9" fmla="*/ 4 h 4"/>
                </a:gdLst>
                <a:ahLst/>
                <a:cxnLst>
                  <a:cxn ang="0">
                    <a:pos x="T0" y="T1"/>
                  </a:cxn>
                  <a:cxn ang="0">
                    <a:pos x="T2" y="T3"/>
                  </a:cxn>
                  <a:cxn ang="0">
                    <a:pos x="T4" y="T5"/>
                  </a:cxn>
                  <a:cxn ang="0">
                    <a:pos x="T6" y="T7"/>
                  </a:cxn>
                  <a:cxn ang="0">
                    <a:pos x="T8" y="T9"/>
                  </a:cxn>
                </a:cxnLst>
                <a:rect l="0" t="0" r="r" b="b"/>
                <a:pathLst>
                  <a:path w="4" h="4">
                    <a:moveTo>
                      <a:pt x="2" y="4"/>
                    </a:moveTo>
                    <a:cubicBezTo>
                      <a:pt x="1" y="4"/>
                      <a:pt x="0" y="4"/>
                      <a:pt x="0" y="3"/>
                    </a:cubicBezTo>
                    <a:cubicBezTo>
                      <a:pt x="0" y="2"/>
                      <a:pt x="1" y="1"/>
                      <a:pt x="2" y="1"/>
                    </a:cubicBezTo>
                    <a:cubicBezTo>
                      <a:pt x="3" y="0"/>
                      <a:pt x="4" y="1"/>
                      <a:pt x="4" y="2"/>
                    </a:cubicBezTo>
                    <a:cubicBezTo>
                      <a:pt x="4" y="3"/>
                      <a:pt x="3" y="4"/>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34" name="Freeform 3319">
                <a:extLst>
                  <a:ext uri="{FF2B5EF4-FFF2-40B4-BE49-F238E27FC236}">
                    <a16:creationId xmlns:a16="http://schemas.microsoft.com/office/drawing/2014/main" id="{15684F7F-BBEF-57F9-0F73-71070B7E6AB1}"/>
                  </a:ext>
                </a:extLst>
              </p:cNvPr>
              <p:cNvSpPr>
                <a:spLocks/>
              </p:cNvSpPr>
              <p:nvPr/>
            </p:nvSpPr>
            <p:spPr bwMode="auto">
              <a:xfrm>
                <a:off x="8404098" y="1177842"/>
                <a:ext cx="27588" cy="27588"/>
              </a:xfrm>
              <a:custGeom>
                <a:avLst/>
                <a:gdLst>
                  <a:gd name="T0" fmla="*/ 3 w 4"/>
                  <a:gd name="T1" fmla="*/ 4 h 4"/>
                  <a:gd name="T2" fmla="*/ 1 w 4"/>
                  <a:gd name="T3" fmla="*/ 3 h 4"/>
                  <a:gd name="T4" fmla="*/ 2 w 4"/>
                  <a:gd name="T5" fmla="*/ 0 h 4"/>
                  <a:gd name="T6" fmla="*/ 4 w 4"/>
                  <a:gd name="T7" fmla="*/ 2 h 4"/>
                  <a:gd name="T8" fmla="*/ 3 w 4"/>
                  <a:gd name="T9" fmla="*/ 4 h 4"/>
                </a:gdLst>
                <a:ahLst/>
                <a:cxnLst>
                  <a:cxn ang="0">
                    <a:pos x="T0" y="T1"/>
                  </a:cxn>
                  <a:cxn ang="0">
                    <a:pos x="T2" y="T3"/>
                  </a:cxn>
                  <a:cxn ang="0">
                    <a:pos x="T4" y="T5"/>
                  </a:cxn>
                  <a:cxn ang="0">
                    <a:pos x="T6" y="T7"/>
                  </a:cxn>
                  <a:cxn ang="0">
                    <a:pos x="T8" y="T9"/>
                  </a:cxn>
                </a:cxnLst>
                <a:rect l="0" t="0" r="r" b="b"/>
                <a:pathLst>
                  <a:path w="4" h="4">
                    <a:moveTo>
                      <a:pt x="3" y="4"/>
                    </a:moveTo>
                    <a:cubicBezTo>
                      <a:pt x="2" y="4"/>
                      <a:pt x="1" y="4"/>
                      <a:pt x="1" y="3"/>
                    </a:cubicBezTo>
                    <a:cubicBezTo>
                      <a:pt x="0" y="1"/>
                      <a:pt x="1" y="1"/>
                      <a:pt x="2" y="0"/>
                    </a:cubicBezTo>
                    <a:cubicBezTo>
                      <a:pt x="3" y="0"/>
                      <a:pt x="4" y="1"/>
                      <a:pt x="4" y="2"/>
                    </a:cubicBezTo>
                    <a:cubicBezTo>
                      <a:pt x="4" y="3"/>
                      <a:pt x="4" y="4"/>
                      <a:pt x="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35" name="Freeform 3320">
                <a:extLst>
                  <a:ext uri="{FF2B5EF4-FFF2-40B4-BE49-F238E27FC236}">
                    <a16:creationId xmlns:a16="http://schemas.microsoft.com/office/drawing/2014/main" id="{9F002AC9-0F7E-A9D8-AB2F-25558F3DCACB}"/>
                  </a:ext>
                </a:extLst>
              </p:cNvPr>
              <p:cNvSpPr>
                <a:spLocks/>
              </p:cNvSpPr>
              <p:nvPr/>
            </p:nvSpPr>
            <p:spPr bwMode="auto">
              <a:xfrm>
                <a:off x="8423410" y="1848233"/>
                <a:ext cx="27588" cy="24829"/>
              </a:xfrm>
              <a:custGeom>
                <a:avLst/>
                <a:gdLst>
                  <a:gd name="T0" fmla="*/ 2 w 4"/>
                  <a:gd name="T1" fmla="*/ 4 h 4"/>
                  <a:gd name="T2" fmla="*/ 0 w 4"/>
                  <a:gd name="T3" fmla="*/ 2 h 4"/>
                  <a:gd name="T4" fmla="*/ 2 w 4"/>
                  <a:gd name="T5" fmla="*/ 0 h 4"/>
                  <a:gd name="T6" fmla="*/ 4 w 4"/>
                  <a:gd name="T7" fmla="*/ 1 h 4"/>
                  <a:gd name="T8" fmla="*/ 2 w 4"/>
                  <a:gd name="T9" fmla="*/ 4 h 4"/>
                </a:gdLst>
                <a:ahLst/>
                <a:cxnLst>
                  <a:cxn ang="0">
                    <a:pos x="T0" y="T1"/>
                  </a:cxn>
                  <a:cxn ang="0">
                    <a:pos x="T2" y="T3"/>
                  </a:cxn>
                  <a:cxn ang="0">
                    <a:pos x="T4" y="T5"/>
                  </a:cxn>
                  <a:cxn ang="0">
                    <a:pos x="T6" y="T7"/>
                  </a:cxn>
                  <a:cxn ang="0">
                    <a:pos x="T8" y="T9"/>
                  </a:cxn>
                </a:cxnLst>
                <a:rect l="0" t="0" r="r" b="b"/>
                <a:pathLst>
                  <a:path w="4" h="4">
                    <a:moveTo>
                      <a:pt x="2" y="4"/>
                    </a:moveTo>
                    <a:cubicBezTo>
                      <a:pt x="1" y="4"/>
                      <a:pt x="0" y="3"/>
                      <a:pt x="0" y="2"/>
                    </a:cubicBezTo>
                    <a:cubicBezTo>
                      <a:pt x="0" y="1"/>
                      <a:pt x="1" y="0"/>
                      <a:pt x="2" y="0"/>
                    </a:cubicBezTo>
                    <a:cubicBezTo>
                      <a:pt x="3" y="0"/>
                      <a:pt x="4" y="0"/>
                      <a:pt x="4" y="1"/>
                    </a:cubicBezTo>
                    <a:cubicBezTo>
                      <a:pt x="4" y="3"/>
                      <a:pt x="3" y="3"/>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36" name="Freeform 3321">
                <a:extLst>
                  <a:ext uri="{FF2B5EF4-FFF2-40B4-BE49-F238E27FC236}">
                    <a16:creationId xmlns:a16="http://schemas.microsoft.com/office/drawing/2014/main" id="{3C99489F-0998-3D56-2CE4-34053B828675}"/>
                  </a:ext>
                </a:extLst>
              </p:cNvPr>
              <p:cNvSpPr>
                <a:spLocks/>
              </p:cNvSpPr>
              <p:nvPr/>
            </p:nvSpPr>
            <p:spPr bwMode="auto">
              <a:xfrm>
                <a:off x="12186427" y="3230397"/>
                <a:ext cx="44141" cy="52417"/>
              </a:xfrm>
              <a:custGeom>
                <a:avLst/>
                <a:gdLst>
                  <a:gd name="T0" fmla="*/ 0 w 7"/>
                  <a:gd name="T1" fmla="*/ 3 h 8"/>
                  <a:gd name="T2" fmla="*/ 4 w 7"/>
                  <a:gd name="T3" fmla="*/ 1 h 8"/>
                  <a:gd name="T4" fmla="*/ 7 w 7"/>
                  <a:gd name="T5" fmla="*/ 5 h 8"/>
                  <a:gd name="T6" fmla="*/ 2 w 7"/>
                  <a:gd name="T7" fmla="*/ 7 h 8"/>
                  <a:gd name="T8" fmla="*/ 0 w 7"/>
                  <a:gd name="T9" fmla="*/ 3 h 8"/>
                </a:gdLst>
                <a:ahLst/>
                <a:cxnLst>
                  <a:cxn ang="0">
                    <a:pos x="T0" y="T1"/>
                  </a:cxn>
                  <a:cxn ang="0">
                    <a:pos x="T2" y="T3"/>
                  </a:cxn>
                  <a:cxn ang="0">
                    <a:pos x="T4" y="T5"/>
                  </a:cxn>
                  <a:cxn ang="0">
                    <a:pos x="T6" y="T7"/>
                  </a:cxn>
                  <a:cxn ang="0">
                    <a:pos x="T8" y="T9"/>
                  </a:cxn>
                </a:cxnLst>
                <a:rect l="0" t="0" r="r" b="b"/>
                <a:pathLst>
                  <a:path w="7" h="8">
                    <a:moveTo>
                      <a:pt x="0" y="3"/>
                    </a:moveTo>
                    <a:cubicBezTo>
                      <a:pt x="1" y="1"/>
                      <a:pt x="3" y="0"/>
                      <a:pt x="4" y="1"/>
                    </a:cubicBezTo>
                    <a:cubicBezTo>
                      <a:pt x="6" y="1"/>
                      <a:pt x="7" y="3"/>
                      <a:pt x="7" y="5"/>
                    </a:cubicBezTo>
                    <a:cubicBezTo>
                      <a:pt x="6" y="7"/>
                      <a:pt x="4" y="8"/>
                      <a:pt x="2" y="7"/>
                    </a:cubicBezTo>
                    <a:cubicBezTo>
                      <a:pt x="1" y="7"/>
                      <a:pt x="0" y="5"/>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37" name="Freeform 3322">
                <a:extLst>
                  <a:ext uri="{FF2B5EF4-FFF2-40B4-BE49-F238E27FC236}">
                    <a16:creationId xmlns:a16="http://schemas.microsoft.com/office/drawing/2014/main" id="{52777EF5-7E2B-47AC-C6CC-B93EB55662DC}"/>
                  </a:ext>
                </a:extLst>
              </p:cNvPr>
              <p:cNvSpPr>
                <a:spLocks/>
              </p:cNvSpPr>
              <p:nvPr/>
            </p:nvSpPr>
            <p:spPr bwMode="auto">
              <a:xfrm>
                <a:off x="11529830" y="3459378"/>
                <a:ext cx="46900" cy="52417"/>
              </a:xfrm>
              <a:custGeom>
                <a:avLst/>
                <a:gdLst>
                  <a:gd name="T0" fmla="*/ 0 w 7"/>
                  <a:gd name="T1" fmla="*/ 3 h 8"/>
                  <a:gd name="T2" fmla="*/ 4 w 7"/>
                  <a:gd name="T3" fmla="*/ 1 h 8"/>
                  <a:gd name="T4" fmla="*/ 7 w 7"/>
                  <a:gd name="T5" fmla="*/ 5 h 8"/>
                  <a:gd name="T6" fmla="*/ 2 w 7"/>
                  <a:gd name="T7" fmla="*/ 7 h 8"/>
                  <a:gd name="T8" fmla="*/ 0 w 7"/>
                  <a:gd name="T9" fmla="*/ 3 h 8"/>
                </a:gdLst>
                <a:ahLst/>
                <a:cxnLst>
                  <a:cxn ang="0">
                    <a:pos x="T0" y="T1"/>
                  </a:cxn>
                  <a:cxn ang="0">
                    <a:pos x="T2" y="T3"/>
                  </a:cxn>
                  <a:cxn ang="0">
                    <a:pos x="T4" y="T5"/>
                  </a:cxn>
                  <a:cxn ang="0">
                    <a:pos x="T6" y="T7"/>
                  </a:cxn>
                  <a:cxn ang="0">
                    <a:pos x="T8" y="T9"/>
                  </a:cxn>
                </a:cxnLst>
                <a:rect l="0" t="0" r="r" b="b"/>
                <a:pathLst>
                  <a:path w="7" h="8">
                    <a:moveTo>
                      <a:pt x="0" y="3"/>
                    </a:moveTo>
                    <a:cubicBezTo>
                      <a:pt x="1" y="1"/>
                      <a:pt x="3" y="0"/>
                      <a:pt x="4" y="1"/>
                    </a:cubicBezTo>
                    <a:cubicBezTo>
                      <a:pt x="6" y="1"/>
                      <a:pt x="7" y="3"/>
                      <a:pt x="7" y="5"/>
                    </a:cubicBezTo>
                    <a:cubicBezTo>
                      <a:pt x="6" y="7"/>
                      <a:pt x="4" y="8"/>
                      <a:pt x="2" y="7"/>
                    </a:cubicBezTo>
                    <a:cubicBezTo>
                      <a:pt x="1" y="7"/>
                      <a:pt x="0" y="5"/>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38" name="Freeform 3323">
                <a:extLst>
                  <a:ext uri="{FF2B5EF4-FFF2-40B4-BE49-F238E27FC236}">
                    <a16:creationId xmlns:a16="http://schemas.microsoft.com/office/drawing/2014/main" id="{B5A74ED6-8117-91BA-3AF8-BF906DD27C73}"/>
                  </a:ext>
                </a:extLst>
              </p:cNvPr>
              <p:cNvSpPr>
                <a:spLocks/>
              </p:cNvSpPr>
              <p:nvPr/>
            </p:nvSpPr>
            <p:spPr bwMode="auto">
              <a:xfrm>
                <a:off x="12296779" y="3525590"/>
                <a:ext cx="38623" cy="38623"/>
              </a:xfrm>
              <a:custGeom>
                <a:avLst/>
                <a:gdLst>
                  <a:gd name="T0" fmla="*/ 0 w 6"/>
                  <a:gd name="T1" fmla="*/ 2 h 6"/>
                  <a:gd name="T2" fmla="*/ 3 w 6"/>
                  <a:gd name="T3" fmla="*/ 1 h 6"/>
                  <a:gd name="T4" fmla="*/ 5 w 6"/>
                  <a:gd name="T5" fmla="*/ 4 h 6"/>
                  <a:gd name="T6" fmla="*/ 2 w 6"/>
                  <a:gd name="T7" fmla="*/ 6 h 6"/>
                  <a:gd name="T8" fmla="*/ 0 w 6"/>
                  <a:gd name="T9" fmla="*/ 2 h 6"/>
                </a:gdLst>
                <a:ahLst/>
                <a:cxnLst>
                  <a:cxn ang="0">
                    <a:pos x="T0" y="T1"/>
                  </a:cxn>
                  <a:cxn ang="0">
                    <a:pos x="T2" y="T3"/>
                  </a:cxn>
                  <a:cxn ang="0">
                    <a:pos x="T4" y="T5"/>
                  </a:cxn>
                  <a:cxn ang="0">
                    <a:pos x="T6" y="T7"/>
                  </a:cxn>
                  <a:cxn ang="0">
                    <a:pos x="T8" y="T9"/>
                  </a:cxn>
                </a:cxnLst>
                <a:rect l="0" t="0" r="r" b="b"/>
                <a:pathLst>
                  <a:path w="6" h="6">
                    <a:moveTo>
                      <a:pt x="0" y="2"/>
                    </a:moveTo>
                    <a:cubicBezTo>
                      <a:pt x="0" y="1"/>
                      <a:pt x="2" y="0"/>
                      <a:pt x="3" y="1"/>
                    </a:cubicBezTo>
                    <a:cubicBezTo>
                      <a:pt x="5" y="1"/>
                      <a:pt x="6" y="3"/>
                      <a:pt x="5" y="4"/>
                    </a:cubicBezTo>
                    <a:cubicBezTo>
                      <a:pt x="5" y="5"/>
                      <a:pt x="3" y="6"/>
                      <a:pt x="2" y="6"/>
                    </a:cubicBezTo>
                    <a:cubicBezTo>
                      <a:pt x="0" y="5"/>
                      <a:pt x="0" y="4"/>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39" name="Freeform 3324">
                <a:extLst>
                  <a:ext uri="{FF2B5EF4-FFF2-40B4-BE49-F238E27FC236}">
                    <a16:creationId xmlns:a16="http://schemas.microsoft.com/office/drawing/2014/main" id="{73162E3E-4E72-99BB-12E6-2909C4E61372}"/>
                  </a:ext>
                </a:extLst>
              </p:cNvPr>
              <p:cNvSpPr>
                <a:spLocks/>
              </p:cNvSpPr>
              <p:nvPr/>
            </p:nvSpPr>
            <p:spPr bwMode="auto">
              <a:xfrm>
                <a:off x="11830540" y="3826300"/>
                <a:ext cx="41382" cy="38623"/>
              </a:xfrm>
              <a:custGeom>
                <a:avLst/>
                <a:gdLst>
                  <a:gd name="T0" fmla="*/ 0 w 6"/>
                  <a:gd name="T1" fmla="*/ 3 h 6"/>
                  <a:gd name="T2" fmla="*/ 3 w 6"/>
                  <a:gd name="T3" fmla="*/ 1 h 6"/>
                  <a:gd name="T4" fmla="*/ 5 w 6"/>
                  <a:gd name="T5" fmla="*/ 4 h 6"/>
                  <a:gd name="T6" fmla="*/ 2 w 6"/>
                  <a:gd name="T7" fmla="*/ 6 h 6"/>
                  <a:gd name="T8" fmla="*/ 0 w 6"/>
                  <a:gd name="T9" fmla="*/ 3 h 6"/>
                </a:gdLst>
                <a:ahLst/>
                <a:cxnLst>
                  <a:cxn ang="0">
                    <a:pos x="T0" y="T1"/>
                  </a:cxn>
                  <a:cxn ang="0">
                    <a:pos x="T2" y="T3"/>
                  </a:cxn>
                  <a:cxn ang="0">
                    <a:pos x="T4" y="T5"/>
                  </a:cxn>
                  <a:cxn ang="0">
                    <a:pos x="T6" y="T7"/>
                  </a:cxn>
                  <a:cxn ang="0">
                    <a:pos x="T8" y="T9"/>
                  </a:cxn>
                </a:cxnLst>
                <a:rect l="0" t="0" r="r" b="b"/>
                <a:pathLst>
                  <a:path w="6" h="6">
                    <a:moveTo>
                      <a:pt x="0" y="3"/>
                    </a:moveTo>
                    <a:cubicBezTo>
                      <a:pt x="1" y="1"/>
                      <a:pt x="2" y="0"/>
                      <a:pt x="3" y="1"/>
                    </a:cubicBezTo>
                    <a:cubicBezTo>
                      <a:pt x="5" y="1"/>
                      <a:pt x="6" y="3"/>
                      <a:pt x="5" y="4"/>
                    </a:cubicBezTo>
                    <a:cubicBezTo>
                      <a:pt x="5" y="5"/>
                      <a:pt x="3" y="6"/>
                      <a:pt x="2" y="6"/>
                    </a:cubicBezTo>
                    <a:cubicBezTo>
                      <a:pt x="0" y="5"/>
                      <a:pt x="0" y="4"/>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40" name="Freeform 3325">
                <a:extLst>
                  <a:ext uri="{FF2B5EF4-FFF2-40B4-BE49-F238E27FC236}">
                    <a16:creationId xmlns:a16="http://schemas.microsoft.com/office/drawing/2014/main" id="{4B6716E7-1B21-46EF-3F8E-61AF7407E183}"/>
                  </a:ext>
                </a:extLst>
              </p:cNvPr>
              <p:cNvSpPr>
                <a:spLocks/>
              </p:cNvSpPr>
              <p:nvPr/>
            </p:nvSpPr>
            <p:spPr bwMode="auto">
              <a:xfrm>
                <a:off x="12820953" y="3177980"/>
                <a:ext cx="33106" cy="38623"/>
              </a:xfrm>
              <a:custGeom>
                <a:avLst/>
                <a:gdLst>
                  <a:gd name="T0" fmla="*/ 0 w 5"/>
                  <a:gd name="T1" fmla="*/ 2 h 6"/>
                  <a:gd name="T2" fmla="*/ 3 w 5"/>
                  <a:gd name="T3" fmla="*/ 0 h 6"/>
                  <a:gd name="T4" fmla="*/ 5 w 5"/>
                  <a:gd name="T5" fmla="*/ 4 h 6"/>
                  <a:gd name="T6" fmla="*/ 2 w 5"/>
                  <a:gd name="T7" fmla="*/ 5 h 6"/>
                  <a:gd name="T8" fmla="*/ 0 w 5"/>
                  <a:gd name="T9" fmla="*/ 2 h 6"/>
                </a:gdLst>
                <a:ahLst/>
                <a:cxnLst>
                  <a:cxn ang="0">
                    <a:pos x="T0" y="T1"/>
                  </a:cxn>
                  <a:cxn ang="0">
                    <a:pos x="T2" y="T3"/>
                  </a:cxn>
                  <a:cxn ang="0">
                    <a:pos x="T4" y="T5"/>
                  </a:cxn>
                  <a:cxn ang="0">
                    <a:pos x="T6" y="T7"/>
                  </a:cxn>
                  <a:cxn ang="0">
                    <a:pos x="T8" y="T9"/>
                  </a:cxn>
                </a:cxnLst>
                <a:rect l="0" t="0" r="r" b="b"/>
                <a:pathLst>
                  <a:path w="5" h="6">
                    <a:moveTo>
                      <a:pt x="0" y="2"/>
                    </a:moveTo>
                    <a:cubicBezTo>
                      <a:pt x="0" y="1"/>
                      <a:pt x="2" y="0"/>
                      <a:pt x="3" y="0"/>
                    </a:cubicBezTo>
                    <a:cubicBezTo>
                      <a:pt x="5" y="1"/>
                      <a:pt x="5" y="2"/>
                      <a:pt x="5" y="4"/>
                    </a:cubicBezTo>
                    <a:cubicBezTo>
                      <a:pt x="5" y="5"/>
                      <a:pt x="3" y="6"/>
                      <a:pt x="2" y="5"/>
                    </a:cubicBezTo>
                    <a:cubicBezTo>
                      <a:pt x="0" y="5"/>
                      <a:pt x="0" y="3"/>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41" name="Freeform 3326">
                <a:extLst>
                  <a:ext uri="{FF2B5EF4-FFF2-40B4-BE49-F238E27FC236}">
                    <a16:creationId xmlns:a16="http://schemas.microsoft.com/office/drawing/2014/main" id="{FC5ABFD1-0554-C649-DC2D-E387C46C6F43}"/>
                  </a:ext>
                </a:extLst>
              </p:cNvPr>
              <p:cNvSpPr>
                <a:spLocks/>
              </p:cNvSpPr>
              <p:nvPr/>
            </p:nvSpPr>
            <p:spPr bwMode="auto">
              <a:xfrm>
                <a:off x="12525761" y="3169703"/>
                <a:ext cx="38623" cy="41382"/>
              </a:xfrm>
              <a:custGeom>
                <a:avLst/>
                <a:gdLst>
                  <a:gd name="T0" fmla="*/ 0 w 6"/>
                  <a:gd name="T1" fmla="*/ 2 h 6"/>
                  <a:gd name="T2" fmla="*/ 4 w 6"/>
                  <a:gd name="T3" fmla="*/ 0 h 6"/>
                  <a:gd name="T4" fmla="*/ 5 w 6"/>
                  <a:gd name="T5" fmla="*/ 4 h 6"/>
                  <a:gd name="T6" fmla="*/ 2 w 6"/>
                  <a:gd name="T7" fmla="*/ 5 h 6"/>
                  <a:gd name="T8" fmla="*/ 0 w 6"/>
                  <a:gd name="T9" fmla="*/ 2 h 6"/>
                </a:gdLst>
                <a:ahLst/>
                <a:cxnLst>
                  <a:cxn ang="0">
                    <a:pos x="T0" y="T1"/>
                  </a:cxn>
                  <a:cxn ang="0">
                    <a:pos x="T2" y="T3"/>
                  </a:cxn>
                  <a:cxn ang="0">
                    <a:pos x="T4" y="T5"/>
                  </a:cxn>
                  <a:cxn ang="0">
                    <a:pos x="T6" y="T7"/>
                  </a:cxn>
                  <a:cxn ang="0">
                    <a:pos x="T8" y="T9"/>
                  </a:cxn>
                </a:cxnLst>
                <a:rect l="0" t="0" r="r" b="b"/>
                <a:pathLst>
                  <a:path w="6" h="6">
                    <a:moveTo>
                      <a:pt x="0" y="2"/>
                    </a:moveTo>
                    <a:cubicBezTo>
                      <a:pt x="1" y="1"/>
                      <a:pt x="2" y="0"/>
                      <a:pt x="4" y="0"/>
                    </a:cubicBezTo>
                    <a:cubicBezTo>
                      <a:pt x="5" y="1"/>
                      <a:pt x="6" y="2"/>
                      <a:pt x="5" y="4"/>
                    </a:cubicBezTo>
                    <a:cubicBezTo>
                      <a:pt x="5" y="5"/>
                      <a:pt x="4" y="6"/>
                      <a:pt x="2" y="5"/>
                    </a:cubicBezTo>
                    <a:cubicBezTo>
                      <a:pt x="1" y="5"/>
                      <a:pt x="0" y="3"/>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42" name="Freeform 3327">
                <a:extLst>
                  <a:ext uri="{FF2B5EF4-FFF2-40B4-BE49-F238E27FC236}">
                    <a16:creationId xmlns:a16="http://schemas.microsoft.com/office/drawing/2014/main" id="{3ECD79A7-9FDC-5D9D-18AF-E7A10574CC8E}"/>
                  </a:ext>
                </a:extLst>
              </p:cNvPr>
              <p:cNvSpPr>
                <a:spLocks/>
              </p:cNvSpPr>
              <p:nvPr/>
            </p:nvSpPr>
            <p:spPr bwMode="auto">
              <a:xfrm>
                <a:off x="11033244" y="3368337"/>
                <a:ext cx="38623" cy="38623"/>
              </a:xfrm>
              <a:custGeom>
                <a:avLst/>
                <a:gdLst>
                  <a:gd name="T0" fmla="*/ 0 w 6"/>
                  <a:gd name="T1" fmla="*/ 2 h 6"/>
                  <a:gd name="T2" fmla="*/ 3 w 6"/>
                  <a:gd name="T3" fmla="*/ 1 h 6"/>
                  <a:gd name="T4" fmla="*/ 5 w 6"/>
                  <a:gd name="T5" fmla="*/ 4 h 6"/>
                  <a:gd name="T6" fmla="*/ 2 w 6"/>
                  <a:gd name="T7" fmla="*/ 6 h 6"/>
                  <a:gd name="T8" fmla="*/ 0 w 6"/>
                  <a:gd name="T9" fmla="*/ 2 h 6"/>
                </a:gdLst>
                <a:ahLst/>
                <a:cxnLst>
                  <a:cxn ang="0">
                    <a:pos x="T0" y="T1"/>
                  </a:cxn>
                  <a:cxn ang="0">
                    <a:pos x="T2" y="T3"/>
                  </a:cxn>
                  <a:cxn ang="0">
                    <a:pos x="T4" y="T5"/>
                  </a:cxn>
                  <a:cxn ang="0">
                    <a:pos x="T6" y="T7"/>
                  </a:cxn>
                  <a:cxn ang="0">
                    <a:pos x="T8" y="T9"/>
                  </a:cxn>
                </a:cxnLst>
                <a:rect l="0" t="0" r="r" b="b"/>
                <a:pathLst>
                  <a:path w="6" h="6">
                    <a:moveTo>
                      <a:pt x="0" y="2"/>
                    </a:moveTo>
                    <a:cubicBezTo>
                      <a:pt x="0" y="1"/>
                      <a:pt x="2" y="0"/>
                      <a:pt x="3" y="1"/>
                    </a:cubicBezTo>
                    <a:cubicBezTo>
                      <a:pt x="5" y="1"/>
                      <a:pt x="6" y="3"/>
                      <a:pt x="5" y="4"/>
                    </a:cubicBezTo>
                    <a:cubicBezTo>
                      <a:pt x="5" y="5"/>
                      <a:pt x="3" y="6"/>
                      <a:pt x="2" y="6"/>
                    </a:cubicBezTo>
                    <a:cubicBezTo>
                      <a:pt x="0" y="5"/>
                      <a:pt x="0" y="4"/>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43" name="Freeform 3328">
                <a:extLst>
                  <a:ext uri="{FF2B5EF4-FFF2-40B4-BE49-F238E27FC236}">
                    <a16:creationId xmlns:a16="http://schemas.microsoft.com/office/drawing/2014/main" id="{79138D22-C199-109D-950F-E0642ACB8E8A}"/>
                  </a:ext>
                </a:extLst>
              </p:cNvPr>
              <p:cNvSpPr>
                <a:spLocks/>
              </p:cNvSpPr>
              <p:nvPr/>
            </p:nvSpPr>
            <p:spPr bwMode="auto">
              <a:xfrm>
                <a:off x="10829092" y="3773883"/>
                <a:ext cx="38623" cy="38623"/>
              </a:xfrm>
              <a:custGeom>
                <a:avLst/>
                <a:gdLst>
                  <a:gd name="T0" fmla="*/ 1 w 6"/>
                  <a:gd name="T1" fmla="*/ 2 h 6"/>
                  <a:gd name="T2" fmla="*/ 4 w 6"/>
                  <a:gd name="T3" fmla="*/ 0 h 6"/>
                  <a:gd name="T4" fmla="*/ 6 w 6"/>
                  <a:gd name="T5" fmla="*/ 3 h 6"/>
                  <a:gd name="T6" fmla="*/ 2 w 6"/>
                  <a:gd name="T7" fmla="*/ 5 h 6"/>
                  <a:gd name="T8" fmla="*/ 1 w 6"/>
                  <a:gd name="T9" fmla="*/ 2 h 6"/>
                </a:gdLst>
                <a:ahLst/>
                <a:cxnLst>
                  <a:cxn ang="0">
                    <a:pos x="T0" y="T1"/>
                  </a:cxn>
                  <a:cxn ang="0">
                    <a:pos x="T2" y="T3"/>
                  </a:cxn>
                  <a:cxn ang="0">
                    <a:pos x="T4" y="T5"/>
                  </a:cxn>
                  <a:cxn ang="0">
                    <a:pos x="T6" y="T7"/>
                  </a:cxn>
                  <a:cxn ang="0">
                    <a:pos x="T8" y="T9"/>
                  </a:cxn>
                </a:cxnLst>
                <a:rect l="0" t="0" r="r" b="b"/>
                <a:pathLst>
                  <a:path w="6" h="6">
                    <a:moveTo>
                      <a:pt x="1" y="2"/>
                    </a:moveTo>
                    <a:cubicBezTo>
                      <a:pt x="1" y="1"/>
                      <a:pt x="3" y="0"/>
                      <a:pt x="4" y="0"/>
                    </a:cubicBezTo>
                    <a:cubicBezTo>
                      <a:pt x="5" y="1"/>
                      <a:pt x="6" y="2"/>
                      <a:pt x="6" y="3"/>
                    </a:cubicBezTo>
                    <a:cubicBezTo>
                      <a:pt x="5" y="5"/>
                      <a:pt x="4" y="6"/>
                      <a:pt x="2" y="5"/>
                    </a:cubicBezTo>
                    <a:cubicBezTo>
                      <a:pt x="1" y="5"/>
                      <a:pt x="0" y="3"/>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44" name="Freeform 3329">
                <a:extLst>
                  <a:ext uri="{FF2B5EF4-FFF2-40B4-BE49-F238E27FC236}">
                    <a16:creationId xmlns:a16="http://schemas.microsoft.com/office/drawing/2014/main" id="{5072DF4B-D315-8AD2-3420-54D2905A515A}"/>
                  </a:ext>
                </a:extLst>
              </p:cNvPr>
              <p:cNvSpPr>
                <a:spLocks/>
              </p:cNvSpPr>
              <p:nvPr/>
            </p:nvSpPr>
            <p:spPr bwMode="auto">
              <a:xfrm>
                <a:off x="12815436" y="3635942"/>
                <a:ext cx="38623" cy="38623"/>
              </a:xfrm>
              <a:custGeom>
                <a:avLst/>
                <a:gdLst>
                  <a:gd name="T0" fmla="*/ 0 w 6"/>
                  <a:gd name="T1" fmla="*/ 2 h 6"/>
                  <a:gd name="T2" fmla="*/ 4 w 6"/>
                  <a:gd name="T3" fmla="*/ 0 h 6"/>
                  <a:gd name="T4" fmla="*/ 5 w 6"/>
                  <a:gd name="T5" fmla="*/ 4 h 6"/>
                  <a:gd name="T6" fmla="*/ 2 w 6"/>
                  <a:gd name="T7" fmla="*/ 6 h 6"/>
                  <a:gd name="T8" fmla="*/ 0 w 6"/>
                  <a:gd name="T9" fmla="*/ 2 h 6"/>
                </a:gdLst>
                <a:ahLst/>
                <a:cxnLst>
                  <a:cxn ang="0">
                    <a:pos x="T0" y="T1"/>
                  </a:cxn>
                  <a:cxn ang="0">
                    <a:pos x="T2" y="T3"/>
                  </a:cxn>
                  <a:cxn ang="0">
                    <a:pos x="T4" y="T5"/>
                  </a:cxn>
                  <a:cxn ang="0">
                    <a:pos x="T6" y="T7"/>
                  </a:cxn>
                  <a:cxn ang="0">
                    <a:pos x="T8" y="T9"/>
                  </a:cxn>
                </a:cxnLst>
                <a:rect l="0" t="0" r="r" b="b"/>
                <a:pathLst>
                  <a:path w="6" h="6">
                    <a:moveTo>
                      <a:pt x="0" y="2"/>
                    </a:moveTo>
                    <a:cubicBezTo>
                      <a:pt x="1" y="1"/>
                      <a:pt x="2" y="0"/>
                      <a:pt x="4" y="0"/>
                    </a:cubicBezTo>
                    <a:cubicBezTo>
                      <a:pt x="5" y="1"/>
                      <a:pt x="6" y="2"/>
                      <a:pt x="5" y="4"/>
                    </a:cubicBezTo>
                    <a:cubicBezTo>
                      <a:pt x="5" y="5"/>
                      <a:pt x="4" y="6"/>
                      <a:pt x="2" y="6"/>
                    </a:cubicBezTo>
                    <a:cubicBezTo>
                      <a:pt x="1" y="5"/>
                      <a:pt x="0" y="4"/>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45" name="Freeform 3330">
                <a:extLst>
                  <a:ext uri="{FF2B5EF4-FFF2-40B4-BE49-F238E27FC236}">
                    <a16:creationId xmlns:a16="http://schemas.microsoft.com/office/drawing/2014/main" id="{A0A12F52-3B55-4E79-9066-70D47E17E69C}"/>
                  </a:ext>
                </a:extLst>
              </p:cNvPr>
              <p:cNvSpPr>
                <a:spLocks/>
              </p:cNvSpPr>
              <p:nvPr/>
            </p:nvSpPr>
            <p:spPr bwMode="auto">
              <a:xfrm>
                <a:off x="12605766" y="3459378"/>
                <a:ext cx="33106" cy="24829"/>
              </a:xfrm>
              <a:custGeom>
                <a:avLst/>
                <a:gdLst>
                  <a:gd name="T0" fmla="*/ 1 w 5"/>
                  <a:gd name="T1" fmla="*/ 1 h 4"/>
                  <a:gd name="T2" fmla="*/ 3 w 5"/>
                  <a:gd name="T3" fmla="*/ 0 h 4"/>
                  <a:gd name="T4" fmla="*/ 4 w 5"/>
                  <a:gd name="T5" fmla="*/ 2 h 4"/>
                  <a:gd name="T6" fmla="*/ 2 w 5"/>
                  <a:gd name="T7" fmla="*/ 4 h 4"/>
                  <a:gd name="T8" fmla="*/ 1 w 5"/>
                  <a:gd name="T9" fmla="*/ 1 h 4"/>
                </a:gdLst>
                <a:ahLst/>
                <a:cxnLst>
                  <a:cxn ang="0">
                    <a:pos x="T0" y="T1"/>
                  </a:cxn>
                  <a:cxn ang="0">
                    <a:pos x="T2" y="T3"/>
                  </a:cxn>
                  <a:cxn ang="0">
                    <a:pos x="T4" y="T5"/>
                  </a:cxn>
                  <a:cxn ang="0">
                    <a:pos x="T6" y="T7"/>
                  </a:cxn>
                  <a:cxn ang="0">
                    <a:pos x="T8" y="T9"/>
                  </a:cxn>
                </a:cxnLst>
                <a:rect l="0" t="0" r="r" b="b"/>
                <a:pathLst>
                  <a:path w="5" h="4">
                    <a:moveTo>
                      <a:pt x="1" y="1"/>
                    </a:moveTo>
                    <a:cubicBezTo>
                      <a:pt x="1" y="0"/>
                      <a:pt x="2" y="0"/>
                      <a:pt x="3" y="0"/>
                    </a:cubicBezTo>
                    <a:cubicBezTo>
                      <a:pt x="4" y="0"/>
                      <a:pt x="5" y="1"/>
                      <a:pt x="4" y="2"/>
                    </a:cubicBezTo>
                    <a:cubicBezTo>
                      <a:pt x="4" y="3"/>
                      <a:pt x="3" y="4"/>
                      <a:pt x="2" y="4"/>
                    </a:cubicBezTo>
                    <a:cubicBezTo>
                      <a:pt x="1" y="3"/>
                      <a:pt x="0" y="2"/>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46" name="Freeform 3331">
                <a:extLst>
                  <a:ext uri="{FF2B5EF4-FFF2-40B4-BE49-F238E27FC236}">
                    <a16:creationId xmlns:a16="http://schemas.microsoft.com/office/drawing/2014/main" id="{ABD106C0-D7C2-43F7-B6F6-61CE37453B36}"/>
                  </a:ext>
                </a:extLst>
              </p:cNvPr>
              <p:cNvSpPr>
                <a:spLocks/>
              </p:cNvSpPr>
              <p:nvPr/>
            </p:nvSpPr>
            <p:spPr bwMode="auto">
              <a:xfrm>
                <a:off x="13069246" y="3693877"/>
                <a:ext cx="27588" cy="27588"/>
              </a:xfrm>
              <a:custGeom>
                <a:avLst/>
                <a:gdLst>
                  <a:gd name="T0" fmla="*/ 0 w 4"/>
                  <a:gd name="T1" fmla="*/ 1 h 4"/>
                  <a:gd name="T2" fmla="*/ 2 w 4"/>
                  <a:gd name="T3" fmla="*/ 0 h 4"/>
                  <a:gd name="T4" fmla="*/ 4 w 4"/>
                  <a:gd name="T5" fmla="*/ 2 h 4"/>
                  <a:gd name="T6" fmla="*/ 1 w 4"/>
                  <a:gd name="T7" fmla="*/ 4 h 4"/>
                  <a:gd name="T8" fmla="*/ 0 w 4"/>
                  <a:gd name="T9" fmla="*/ 1 h 4"/>
                </a:gdLst>
                <a:ahLst/>
                <a:cxnLst>
                  <a:cxn ang="0">
                    <a:pos x="T0" y="T1"/>
                  </a:cxn>
                  <a:cxn ang="0">
                    <a:pos x="T2" y="T3"/>
                  </a:cxn>
                  <a:cxn ang="0">
                    <a:pos x="T4" y="T5"/>
                  </a:cxn>
                  <a:cxn ang="0">
                    <a:pos x="T6" y="T7"/>
                  </a:cxn>
                  <a:cxn ang="0">
                    <a:pos x="T8" y="T9"/>
                  </a:cxn>
                </a:cxnLst>
                <a:rect l="0" t="0" r="r" b="b"/>
                <a:pathLst>
                  <a:path w="4" h="4">
                    <a:moveTo>
                      <a:pt x="0" y="1"/>
                    </a:moveTo>
                    <a:cubicBezTo>
                      <a:pt x="0" y="0"/>
                      <a:pt x="1" y="0"/>
                      <a:pt x="2" y="0"/>
                    </a:cubicBezTo>
                    <a:cubicBezTo>
                      <a:pt x="3" y="0"/>
                      <a:pt x="4" y="1"/>
                      <a:pt x="4" y="2"/>
                    </a:cubicBezTo>
                    <a:cubicBezTo>
                      <a:pt x="3" y="3"/>
                      <a:pt x="2" y="4"/>
                      <a:pt x="1" y="4"/>
                    </a:cubicBezTo>
                    <a:cubicBezTo>
                      <a:pt x="0" y="3"/>
                      <a:pt x="0" y="2"/>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47" name="Freeform 3332">
                <a:extLst>
                  <a:ext uri="{FF2B5EF4-FFF2-40B4-BE49-F238E27FC236}">
                    <a16:creationId xmlns:a16="http://schemas.microsoft.com/office/drawing/2014/main" id="{4C41C7F3-2981-A131-39CD-1ECC1EF7AB55}"/>
                  </a:ext>
                </a:extLst>
              </p:cNvPr>
              <p:cNvSpPr>
                <a:spLocks/>
              </p:cNvSpPr>
              <p:nvPr/>
            </p:nvSpPr>
            <p:spPr bwMode="auto">
              <a:xfrm>
                <a:off x="12763018" y="3406961"/>
                <a:ext cx="24829" cy="33106"/>
              </a:xfrm>
              <a:custGeom>
                <a:avLst/>
                <a:gdLst>
                  <a:gd name="T0" fmla="*/ 0 w 4"/>
                  <a:gd name="T1" fmla="*/ 2 h 5"/>
                  <a:gd name="T2" fmla="*/ 2 w 4"/>
                  <a:gd name="T3" fmla="*/ 1 h 5"/>
                  <a:gd name="T4" fmla="*/ 4 w 4"/>
                  <a:gd name="T5" fmla="*/ 3 h 5"/>
                  <a:gd name="T6" fmla="*/ 1 w 4"/>
                  <a:gd name="T7" fmla="*/ 4 h 5"/>
                  <a:gd name="T8" fmla="*/ 0 w 4"/>
                  <a:gd name="T9" fmla="*/ 2 h 5"/>
                </a:gdLst>
                <a:ahLst/>
                <a:cxnLst>
                  <a:cxn ang="0">
                    <a:pos x="T0" y="T1"/>
                  </a:cxn>
                  <a:cxn ang="0">
                    <a:pos x="T2" y="T3"/>
                  </a:cxn>
                  <a:cxn ang="0">
                    <a:pos x="T4" y="T5"/>
                  </a:cxn>
                  <a:cxn ang="0">
                    <a:pos x="T6" y="T7"/>
                  </a:cxn>
                  <a:cxn ang="0">
                    <a:pos x="T8" y="T9"/>
                  </a:cxn>
                </a:cxnLst>
                <a:rect l="0" t="0" r="r" b="b"/>
                <a:pathLst>
                  <a:path w="4" h="5">
                    <a:moveTo>
                      <a:pt x="0" y="2"/>
                    </a:moveTo>
                    <a:cubicBezTo>
                      <a:pt x="0" y="1"/>
                      <a:pt x="1" y="0"/>
                      <a:pt x="2" y="1"/>
                    </a:cubicBezTo>
                    <a:cubicBezTo>
                      <a:pt x="3" y="1"/>
                      <a:pt x="4" y="2"/>
                      <a:pt x="4" y="3"/>
                    </a:cubicBezTo>
                    <a:cubicBezTo>
                      <a:pt x="3" y="4"/>
                      <a:pt x="2" y="5"/>
                      <a:pt x="1" y="4"/>
                    </a:cubicBezTo>
                    <a:cubicBezTo>
                      <a:pt x="0" y="4"/>
                      <a:pt x="0" y="3"/>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48" name="Freeform 3333">
                <a:extLst>
                  <a:ext uri="{FF2B5EF4-FFF2-40B4-BE49-F238E27FC236}">
                    <a16:creationId xmlns:a16="http://schemas.microsoft.com/office/drawing/2014/main" id="{03D091C0-1994-04D1-361C-16E904350E3C}"/>
                  </a:ext>
                </a:extLst>
              </p:cNvPr>
              <p:cNvSpPr>
                <a:spLocks/>
              </p:cNvSpPr>
              <p:nvPr/>
            </p:nvSpPr>
            <p:spPr bwMode="auto">
              <a:xfrm>
                <a:off x="12407132" y="2921410"/>
                <a:ext cx="27588" cy="27588"/>
              </a:xfrm>
              <a:custGeom>
                <a:avLst/>
                <a:gdLst>
                  <a:gd name="T0" fmla="*/ 0 w 4"/>
                  <a:gd name="T1" fmla="*/ 1 h 4"/>
                  <a:gd name="T2" fmla="*/ 2 w 4"/>
                  <a:gd name="T3" fmla="*/ 0 h 4"/>
                  <a:gd name="T4" fmla="*/ 4 w 4"/>
                  <a:gd name="T5" fmla="*/ 2 h 4"/>
                  <a:gd name="T6" fmla="*/ 1 w 4"/>
                  <a:gd name="T7" fmla="*/ 4 h 4"/>
                  <a:gd name="T8" fmla="*/ 0 w 4"/>
                  <a:gd name="T9" fmla="*/ 1 h 4"/>
                </a:gdLst>
                <a:ahLst/>
                <a:cxnLst>
                  <a:cxn ang="0">
                    <a:pos x="T0" y="T1"/>
                  </a:cxn>
                  <a:cxn ang="0">
                    <a:pos x="T2" y="T3"/>
                  </a:cxn>
                  <a:cxn ang="0">
                    <a:pos x="T4" y="T5"/>
                  </a:cxn>
                  <a:cxn ang="0">
                    <a:pos x="T6" y="T7"/>
                  </a:cxn>
                  <a:cxn ang="0">
                    <a:pos x="T8" y="T9"/>
                  </a:cxn>
                </a:cxnLst>
                <a:rect l="0" t="0" r="r" b="b"/>
                <a:pathLst>
                  <a:path w="4" h="4">
                    <a:moveTo>
                      <a:pt x="0" y="1"/>
                    </a:moveTo>
                    <a:cubicBezTo>
                      <a:pt x="0" y="0"/>
                      <a:pt x="1" y="0"/>
                      <a:pt x="2" y="0"/>
                    </a:cubicBezTo>
                    <a:cubicBezTo>
                      <a:pt x="3" y="0"/>
                      <a:pt x="4" y="1"/>
                      <a:pt x="4" y="2"/>
                    </a:cubicBezTo>
                    <a:cubicBezTo>
                      <a:pt x="3" y="3"/>
                      <a:pt x="2" y="4"/>
                      <a:pt x="1" y="4"/>
                    </a:cubicBezTo>
                    <a:cubicBezTo>
                      <a:pt x="0" y="3"/>
                      <a:pt x="0" y="2"/>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49" name="Freeform 3334">
                <a:extLst>
                  <a:ext uri="{FF2B5EF4-FFF2-40B4-BE49-F238E27FC236}">
                    <a16:creationId xmlns:a16="http://schemas.microsoft.com/office/drawing/2014/main" id="{82CA59AA-AF9B-4D2A-E419-B4A20DC6526D}"/>
                  </a:ext>
                </a:extLst>
              </p:cNvPr>
              <p:cNvSpPr>
                <a:spLocks/>
              </p:cNvSpPr>
              <p:nvPr/>
            </p:nvSpPr>
            <p:spPr bwMode="auto">
              <a:xfrm>
                <a:off x="12067798" y="3420755"/>
                <a:ext cx="24829" cy="24829"/>
              </a:xfrm>
              <a:custGeom>
                <a:avLst/>
                <a:gdLst>
                  <a:gd name="T0" fmla="*/ 0 w 4"/>
                  <a:gd name="T1" fmla="*/ 1 h 4"/>
                  <a:gd name="T2" fmla="*/ 3 w 4"/>
                  <a:gd name="T3" fmla="*/ 0 h 4"/>
                  <a:gd name="T4" fmla="*/ 4 w 4"/>
                  <a:gd name="T5" fmla="*/ 2 h 4"/>
                  <a:gd name="T6" fmla="*/ 2 w 4"/>
                  <a:gd name="T7" fmla="*/ 4 h 4"/>
                  <a:gd name="T8" fmla="*/ 0 w 4"/>
                  <a:gd name="T9" fmla="*/ 1 h 4"/>
                </a:gdLst>
                <a:ahLst/>
                <a:cxnLst>
                  <a:cxn ang="0">
                    <a:pos x="T0" y="T1"/>
                  </a:cxn>
                  <a:cxn ang="0">
                    <a:pos x="T2" y="T3"/>
                  </a:cxn>
                  <a:cxn ang="0">
                    <a:pos x="T4" y="T5"/>
                  </a:cxn>
                  <a:cxn ang="0">
                    <a:pos x="T6" y="T7"/>
                  </a:cxn>
                  <a:cxn ang="0">
                    <a:pos x="T8" y="T9"/>
                  </a:cxn>
                </a:cxnLst>
                <a:rect l="0" t="0" r="r" b="b"/>
                <a:pathLst>
                  <a:path w="4" h="4">
                    <a:moveTo>
                      <a:pt x="0" y="1"/>
                    </a:moveTo>
                    <a:cubicBezTo>
                      <a:pt x="1" y="0"/>
                      <a:pt x="2" y="0"/>
                      <a:pt x="3" y="0"/>
                    </a:cubicBezTo>
                    <a:cubicBezTo>
                      <a:pt x="4" y="0"/>
                      <a:pt x="4" y="1"/>
                      <a:pt x="4" y="2"/>
                    </a:cubicBezTo>
                    <a:cubicBezTo>
                      <a:pt x="4" y="3"/>
                      <a:pt x="3" y="4"/>
                      <a:pt x="2" y="4"/>
                    </a:cubicBezTo>
                    <a:cubicBezTo>
                      <a:pt x="1" y="3"/>
                      <a:pt x="0" y="2"/>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50" name="Freeform 3335">
                <a:extLst>
                  <a:ext uri="{FF2B5EF4-FFF2-40B4-BE49-F238E27FC236}">
                    <a16:creationId xmlns:a16="http://schemas.microsoft.com/office/drawing/2014/main" id="{8ABAF01B-5746-F8B9-9F24-E569131DE63C}"/>
                  </a:ext>
                </a:extLst>
              </p:cNvPr>
              <p:cNvSpPr>
                <a:spLocks/>
              </p:cNvSpPr>
              <p:nvPr/>
            </p:nvSpPr>
            <p:spPr bwMode="auto">
              <a:xfrm>
                <a:off x="11444307" y="3197291"/>
                <a:ext cx="27588" cy="24829"/>
              </a:xfrm>
              <a:custGeom>
                <a:avLst/>
                <a:gdLst>
                  <a:gd name="T0" fmla="*/ 0 w 4"/>
                  <a:gd name="T1" fmla="*/ 1 h 4"/>
                  <a:gd name="T2" fmla="*/ 2 w 4"/>
                  <a:gd name="T3" fmla="*/ 0 h 4"/>
                  <a:gd name="T4" fmla="*/ 4 w 4"/>
                  <a:gd name="T5" fmla="*/ 2 h 4"/>
                  <a:gd name="T6" fmla="*/ 1 w 4"/>
                  <a:gd name="T7" fmla="*/ 3 h 4"/>
                  <a:gd name="T8" fmla="*/ 0 w 4"/>
                  <a:gd name="T9" fmla="*/ 1 h 4"/>
                </a:gdLst>
                <a:ahLst/>
                <a:cxnLst>
                  <a:cxn ang="0">
                    <a:pos x="T0" y="T1"/>
                  </a:cxn>
                  <a:cxn ang="0">
                    <a:pos x="T2" y="T3"/>
                  </a:cxn>
                  <a:cxn ang="0">
                    <a:pos x="T4" y="T5"/>
                  </a:cxn>
                  <a:cxn ang="0">
                    <a:pos x="T6" y="T7"/>
                  </a:cxn>
                  <a:cxn ang="0">
                    <a:pos x="T8" y="T9"/>
                  </a:cxn>
                </a:cxnLst>
                <a:rect l="0" t="0" r="r" b="b"/>
                <a:pathLst>
                  <a:path w="4" h="4">
                    <a:moveTo>
                      <a:pt x="0" y="1"/>
                    </a:moveTo>
                    <a:cubicBezTo>
                      <a:pt x="0" y="0"/>
                      <a:pt x="1" y="0"/>
                      <a:pt x="2" y="0"/>
                    </a:cubicBezTo>
                    <a:cubicBezTo>
                      <a:pt x="3" y="0"/>
                      <a:pt x="4" y="1"/>
                      <a:pt x="4" y="2"/>
                    </a:cubicBezTo>
                    <a:cubicBezTo>
                      <a:pt x="3" y="3"/>
                      <a:pt x="2" y="4"/>
                      <a:pt x="1" y="3"/>
                    </a:cubicBezTo>
                    <a:cubicBezTo>
                      <a:pt x="0" y="3"/>
                      <a:pt x="0" y="2"/>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51" name="Freeform 3336">
                <a:extLst>
                  <a:ext uri="{FF2B5EF4-FFF2-40B4-BE49-F238E27FC236}">
                    <a16:creationId xmlns:a16="http://schemas.microsoft.com/office/drawing/2014/main" id="{1F988A8C-67A7-50B8-7B6D-B3ECD1B80430}"/>
                  </a:ext>
                </a:extLst>
              </p:cNvPr>
              <p:cNvSpPr>
                <a:spLocks/>
              </p:cNvSpPr>
              <p:nvPr/>
            </p:nvSpPr>
            <p:spPr bwMode="auto">
              <a:xfrm>
                <a:off x="10481482" y="2383442"/>
                <a:ext cx="52417" cy="52417"/>
              </a:xfrm>
              <a:custGeom>
                <a:avLst/>
                <a:gdLst>
                  <a:gd name="T0" fmla="*/ 2 w 8"/>
                  <a:gd name="T1" fmla="*/ 1 h 8"/>
                  <a:gd name="T2" fmla="*/ 7 w 8"/>
                  <a:gd name="T3" fmla="*/ 3 h 8"/>
                  <a:gd name="T4" fmla="*/ 5 w 8"/>
                  <a:gd name="T5" fmla="*/ 7 h 8"/>
                  <a:gd name="T6" fmla="*/ 1 w 8"/>
                  <a:gd name="T7" fmla="*/ 6 h 8"/>
                  <a:gd name="T8" fmla="*/ 2 w 8"/>
                  <a:gd name="T9" fmla="*/ 1 h 8"/>
                </a:gdLst>
                <a:ahLst/>
                <a:cxnLst>
                  <a:cxn ang="0">
                    <a:pos x="T0" y="T1"/>
                  </a:cxn>
                  <a:cxn ang="0">
                    <a:pos x="T2" y="T3"/>
                  </a:cxn>
                  <a:cxn ang="0">
                    <a:pos x="T4" y="T5"/>
                  </a:cxn>
                  <a:cxn ang="0">
                    <a:pos x="T6" y="T7"/>
                  </a:cxn>
                  <a:cxn ang="0">
                    <a:pos x="T8" y="T9"/>
                  </a:cxn>
                </a:cxnLst>
                <a:rect l="0" t="0" r="r" b="b"/>
                <a:pathLst>
                  <a:path w="8" h="8">
                    <a:moveTo>
                      <a:pt x="2" y="1"/>
                    </a:moveTo>
                    <a:cubicBezTo>
                      <a:pt x="4" y="0"/>
                      <a:pt x="6" y="1"/>
                      <a:pt x="7" y="3"/>
                    </a:cubicBezTo>
                    <a:cubicBezTo>
                      <a:pt x="8" y="4"/>
                      <a:pt x="7" y="6"/>
                      <a:pt x="5" y="7"/>
                    </a:cubicBezTo>
                    <a:cubicBezTo>
                      <a:pt x="4" y="8"/>
                      <a:pt x="2" y="7"/>
                      <a:pt x="1" y="6"/>
                    </a:cubicBezTo>
                    <a:cubicBezTo>
                      <a:pt x="0" y="4"/>
                      <a:pt x="0" y="2"/>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52" name="Freeform 3337">
                <a:extLst>
                  <a:ext uri="{FF2B5EF4-FFF2-40B4-BE49-F238E27FC236}">
                    <a16:creationId xmlns:a16="http://schemas.microsoft.com/office/drawing/2014/main" id="{2D9FD4EA-B77E-3FF8-EC69-4DCB87D48A82}"/>
                  </a:ext>
                </a:extLst>
              </p:cNvPr>
              <p:cNvSpPr>
                <a:spLocks/>
              </p:cNvSpPr>
              <p:nvPr/>
            </p:nvSpPr>
            <p:spPr bwMode="auto">
              <a:xfrm>
                <a:off x="9852474" y="2082732"/>
                <a:ext cx="52417" cy="52417"/>
              </a:xfrm>
              <a:custGeom>
                <a:avLst/>
                <a:gdLst>
                  <a:gd name="T0" fmla="*/ 3 w 8"/>
                  <a:gd name="T1" fmla="*/ 1 h 8"/>
                  <a:gd name="T2" fmla="*/ 7 w 8"/>
                  <a:gd name="T3" fmla="*/ 3 h 8"/>
                  <a:gd name="T4" fmla="*/ 6 w 8"/>
                  <a:gd name="T5" fmla="*/ 7 h 8"/>
                  <a:gd name="T6" fmla="*/ 1 w 8"/>
                  <a:gd name="T7" fmla="*/ 6 h 8"/>
                  <a:gd name="T8" fmla="*/ 3 w 8"/>
                  <a:gd name="T9" fmla="*/ 1 h 8"/>
                </a:gdLst>
                <a:ahLst/>
                <a:cxnLst>
                  <a:cxn ang="0">
                    <a:pos x="T0" y="T1"/>
                  </a:cxn>
                  <a:cxn ang="0">
                    <a:pos x="T2" y="T3"/>
                  </a:cxn>
                  <a:cxn ang="0">
                    <a:pos x="T4" y="T5"/>
                  </a:cxn>
                  <a:cxn ang="0">
                    <a:pos x="T6" y="T7"/>
                  </a:cxn>
                  <a:cxn ang="0">
                    <a:pos x="T8" y="T9"/>
                  </a:cxn>
                </a:cxnLst>
                <a:rect l="0" t="0" r="r" b="b"/>
                <a:pathLst>
                  <a:path w="8" h="8">
                    <a:moveTo>
                      <a:pt x="3" y="1"/>
                    </a:moveTo>
                    <a:cubicBezTo>
                      <a:pt x="4" y="0"/>
                      <a:pt x="6" y="1"/>
                      <a:pt x="7" y="3"/>
                    </a:cubicBezTo>
                    <a:cubicBezTo>
                      <a:pt x="8" y="4"/>
                      <a:pt x="8" y="6"/>
                      <a:pt x="6" y="7"/>
                    </a:cubicBezTo>
                    <a:cubicBezTo>
                      <a:pt x="4" y="8"/>
                      <a:pt x="2" y="8"/>
                      <a:pt x="1" y="6"/>
                    </a:cubicBezTo>
                    <a:cubicBezTo>
                      <a:pt x="0" y="4"/>
                      <a:pt x="1" y="2"/>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53" name="Freeform 3338">
                <a:extLst>
                  <a:ext uri="{FF2B5EF4-FFF2-40B4-BE49-F238E27FC236}">
                    <a16:creationId xmlns:a16="http://schemas.microsoft.com/office/drawing/2014/main" id="{1584EB02-0CD2-114B-C440-3F3AF6075A18}"/>
                  </a:ext>
                </a:extLst>
              </p:cNvPr>
              <p:cNvSpPr>
                <a:spLocks/>
              </p:cNvSpPr>
              <p:nvPr/>
            </p:nvSpPr>
            <p:spPr bwMode="auto">
              <a:xfrm>
                <a:off x="10357336" y="2673117"/>
                <a:ext cx="38623" cy="38623"/>
              </a:xfrm>
              <a:custGeom>
                <a:avLst/>
                <a:gdLst>
                  <a:gd name="T0" fmla="*/ 2 w 6"/>
                  <a:gd name="T1" fmla="*/ 1 h 6"/>
                  <a:gd name="T2" fmla="*/ 5 w 6"/>
                  <a:gd name="T3" fmla="*/ 2 h 6"/>
                  <a:gd name="T4" fmla="*/ 4 w 6"/>
                  <a:gd name="T5" fmla="*/ 5 h 6"/>
                  <a:gd name="T6" fmla="*/ 1 w 6"/>
                  <a:gd name="T7" fmla="*/ 4 h 6"/>
                  <a:gd name="T8" fmla="*/ 2 w 6"/>
                  <a:gd name="T9" fmla="*/ 1 h 6"/>
                </a:gdLst>
                <a:ahLst/>
                <a:cxnLst>
                  <a:cxn ang="0">
                    <a:pos x="T0" y="T1"/>
                  </a:cxn>
                  <a:cxn ang="0">
                    <a:pos x="T2" y="T3"/>
                  </a:cxn>
                  <a:cxn ang="0">
                    <a:pos x="T4" y="T5"/>
                  </a:cxn>
                  <a:cxn ang="0">
                    <a:pos x="T6" y="T7"/>
                  </a:cxn>
                  <a:cxn ang="0">
                    <a:pos x="T8" y="T9"/>
                  </a:cxn>
                </a:cxnLst>
                <a:rect l="0" t="0" r="r" b="b"/>
                <a:pathLst>
                  <a:path w="6" h="6">
                    <a:moveTo>
                      <a:pt x="2" y="1"/>
                    </a:moveTo>
                    <a:cubicBezTo>
                      <a:pt x="3" y="0"/>
                      <a:pt x="5" y="0"/>
                      <a:pt x="5" y="2"/>
                    </a:cubicBezTo>
                    <a:cubicBezTo>
                      <a:pt x="6" y="3"/>
                      <a:pt x="6" y="5"/>
                      <a:pt x="4" y="5"/>
                    </a:cubicBezTo>
                    <a:cubicBezTo>
                      <a:pt x="3" y="6"/>
                      <a:pt x="1" y="5"/>
                      <a:pt x="1" y="4"/>
                    </a:cubicBezTo>
                    <a:cubicBezTo>
                      <a:pt x="0" y="3"/>
                      <a:pt x="0" y="1"/>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54" name="Freeform 3339">
                <a:extLst>
                  <a:ext uri="{FF2B5EF4-FFF2-40B4-BE49-F238E27FC236}">
                    <a16:creationId xmlns:a16="http://schemas.microsoft.com/office/drawing/2014/main" id="{3D6B1928-1475-0716-66F7-836A0CDE3062}"/>
                  </a:ext>
                </a:extLst>
              </p:cNvPr>
              <p:cNvSpPr>
                <a:spLocks/>
              </p:cNvSpPr>
              <p:nvPr/>
            </p:nvSpPr>
            <p:spPr bwMode="auto">
              <a:xfrm>
                <a:off x="9813850" y="2554488"/>
                <a:ext cx="38623" cy="38623"/>
              </a:xfrm>
              <a:custGeom>
                <a:avLst/>
                <a:gdLst>
                  <a:gd name="T0" fmla="*/ 2 w 6"/>
                  <a:gd name="T1" fmla="*/ 1 h 6"/>
                  <a:gd name="T2" fmla="*/ 5 w 6"/>
                  <a:gd name="T3" fmla="*/ 2 h 6"/>
                  <a:gd name="T4" fmla="*/ 4 w 6"/>
                  <a:gd name="T5" fmla="*/ 6 h 6"/>
                  <a:gd name="T6" fmla="*/ 1 w 6"/>
                  <a:gd name="T7" fmla="*/ 5 h 6"/>
                  <a:gd name="T8" fmla="*/ 2 w 6"/>
                  <a:gd name="T9" fmla="*/ 1 h 6"/>
                </a:gdLst>
                <a:ahLst/>
                <a:cxnLst>
                  <a:cxn ang="0">
                    <a:pos x="T0" y="T1"/>
                  </a:cxn>
                  <a:cxn ang="0">
                    <a:pos x="T2" y="T3"/>
                  </a:cxn>
                  <a:cxn ang="0">
                    <a:pos x="T4" y="T5"/>
                  </a:cxn>
                  <a:cxn ang="0">
                    <a:pos x="T6" y="T7"/>
                  </a:cxn>
                  <a:cxn ang="0">
                    <a:pos x="T8" y="T9"/>
                  </a:cxn>
                </a:cxnLst>
                <a:rect l="0" t="0" r="r" b="b"/>
                <a:pathLst>
                  <a:path w="6" h="6">
                    <a:moveTo>
                      <a:pt x="2" y="1"/>
                    </a:moveTo>
                    <a:cubicBezTo>
                      <a:pt x="3" y="0"/>
                      <a:pt x="5" y="1"/>
                      <a:pt x="5" y="2"/>
                    </a:cubicBezTo>
                    <a:cubicBezTo>
                      <a:pt x="6" y="3"/>
                      <a:pt x="6" y="5"/>
                      <a:pt x="4" y="6"/>
                    </a:cubicBezTo>
                    <a:cubicBezTo>
                      <a:pt x="3" y="6"/>
                      <a:pt x="2" y="6"/>
                      <a:pt x="1" y="5"/>
                    </a:cubicBezTo>
                    <a:cubicBezTo>
                      <a:pt x="0" y="3"/>
                      <a:pt x="1" y="2"/>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55" name="Freeform 3340">
                <a:extLst>
                  <a:ext uri="{FF2B5EF4-FFF2-40B4-BE49-F238E27FC236}">
                    <a16:creationId xmlns:a16="http://schemas.microsoft.com/office/drawing/2014/main" id="{FB01D230-4C09-278B-AEC6-79770E8DE796}"/>
                  </a:ext>
                </a:extLst>
              </p:cNvPr>
              <p:cNvSpPr>
                <a:spLocks/>
              </p:cNvSpPr>
              <p:nvPr/>
            </p:nvSpPr>
            <p:spPr bwMode="auto">
              <a:xfrm>
                <a:off x="10972551" y="2797264"/>
                <a:ext cx="41382" cy="38623"/>
              </a:xfrm>
              <a:custGeom>
                <a:avLst/>
                <a:gdLst>
                  <a:gd name="T0" fmla="*/ 2 w 6"/>
                  <a:gd name="T1" fmla="*/ 0 h 6"/>
                  <a:gd name="T2" fmla="*/ 6 w 6"/>
                  <a:gd name="T3" fmla="*/ 1 h 6"/>
                  <a:gd name="T4" fmla="*/ 4 w 6"/>
                  <a:gd name="T5" fmla="*/ 5 h 6"/>
                  <a:gd name="T6" fmla="*/ 1 w 6"/>
                  <a:gd name="T7" fmla="*/ 4 h 6"/>
                  <a:gd name="T8" fmla="*/ 2 w 6"/>
                  <a:gd name="T9" fmla="*/ 0 h 6"/>
                </a:gdLst>
                <a:ahLst/>
                <a:cxnLst>
                  <a:cxn ang="0">
                    <a:pos x="T0" y="T1"/>
                  </a:cxn>
                  <a:cxn ang="0">
                    <a:pos x="T2" y="T3"/>
                  </a:cxn>
                  <a:cxn ang="0">
                    <a:pos x="T4" y="T5"/>
                  </a:cxn>
                  <a:cxn ang="0">
                    <a:pos x="T6" y="T7"/>
                  </a:cxn>
                  <a:cxn ang="0">
                    <a:pos x="T8" y="T9"/>
                  </a:cxn>
                </a:cxnLst>
                <a:rect l="0" t="0" r="r" b="b"/>
                <a:pathLst>
                  <a:path w="6" h="6">
                    <a:moveTo>
                      <a:pt x="2" y="0"/>
                    </a:moveTo>
                    <a:cubicBezTo>
                      <a:pt x="3" y="0"/>
                      <a:pt x="5" y="0"/>
                      <a:pt x="6" y="1"/>
                    </a:cubicBezTo>
                    <a:cubicBezTo>
                      <a:pt x="6" y="3"/>
                      <a:pt x="6" y="4"/>
                      <a:pt x="4" y="5"/>
                    </a:cubicBezTo>
                    <a:cubicBezTo>
                      <a:pt x="3" y="6"/>
                      <a:pt x="2" y="5"/>
                      <a:pt x="1" y="4"/>
                    </a:cubicBezTo>
                    <a:cubicBezTo>
                      <a:pt x="0" y="3"/>
                      <a:pt x="1"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56" name="Freeform 3341">
                <a:extLst>
                  <a:ext uri="{FF2B5EF4-FFF2-40B4-BE49-F238E27FC236}">
                    <a16:creationId xmlns:a16="http://schemas.microsoft.com/office/drawing/2014/main" id="{84E92FBE-2998-0AE1-3543-845C84545F9C}"/>
                  </a:ext>
                </a:extLst>
              </p:cNvPr>
              <p:cNvSpPr>
                <a:spLocks/>
              </p:cNvSpPr>
              <p:nvPr/>
            </p:nvSpPr>
            <p:spPr bwMode="auto">
              <a:xfrm>
                <a:off x="10771157" y="2582077"/>
                <a:ext cx="38623" cy="38623"/>
              </a:xfrm>
              <a:custGeom>
                <a:avLst/>
                <a:gdLst>
                  <a:gd name="T0" fmla="*/ 2 w 6"/>
                  <a:gd name="T1" fmla="*/ 1 h 6"/>
                  <a:gd name="T2" fmla="*/ 6 w 6"/>
                  <a:gd name="T3" fmla="*/ 2 h 6"/>
                  <a:gd name="T4" fmla="*/ 5 w 6"/>
                  <a:gd name="T5" fmla="*/ 6 h 6"/>
                  <a:gd name="T6" fmla="*/ 1 w 6"/>
                  <a:gd name="T7" fmla="*/ 5 h 6"/>
                  <a:gd name="T8" fmla="*/ 2 w 6"/>
                  <a:gd name="T9" fmla="*/ 1 h 6"/>
                </a:gdLst>
                <a:ahLst/>
                <a:cxnLst>
                  <a:cxn ang="0">
                    <a:pos x="T0" y="T1"/>
                  </a:cxn>
                  <a:cxn ang="0">
                    <a:pos x="T2" y="T3"/>
                  </a:cxn>
                  <a:cxn ang="0">
                    <a:pos x="T4" y="T5"/>
                  </a:cxn>
                  <a:cxn ang="0">
                    <a:pos x="T6" y="T7"/>
                  </a:cxn>
                  <a:cxn ang="0">
                    <a:pos x="T8" y="T9"/>
                  </a:cxn>
                </a:cxnLst>
                <a:rect l="0" t="0" r="r" b="b"/>
                <a:pathLst>
                  <a:path w="6" h="6">
                    <a:moveTo>
                      <a:pt x="2" y="1"/>
                    </a:moveTo>
                    <a:cubicBezTo>
                      <a:pt x="3" y="0"/>
                      <a:pt x="5" y="1"/>
                      <a:pt x="6" y="2"/>
                    </a:cubicBezTo>
                    <a:cubicBezTo>
                      <a:pt x="6" y="3"/>
                      <a:pt x="6" y="5"/>
                      <a:pt x="5" y="6"/>
                    </a:cubicBezTo>
                    <a:cubicBezTo>
                      <a:pt x="3" y="6"/>
                      <a:pt x="2" y="6"/>
                      <a:pt x="1" y="5"/>
                    </a:cubicBezTo>
                    <a:cubicBezTo>
                      <a:pt x="0" y="3"/>
                      <a:pt x="1" y="2"/>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57" name="Freeform 3342">
                <a:extLst>
                  <a:ext uri="{FF2B5EF4-FFF2-40B4-BE49-F238E27FC236}">
                    <a16:creationId xmlns:a16="http://schemas.microsoft.com/office/drawing/2014/main" id="{02F50A24-9476-E931-5F56-054C45DE68C7}"/>
                  </a:ext>
                </a:extLst>
              </p:cNvPr>
              <p:cNvSpPr>
                <a:spLocks/>
              </p:cNvSpPr>
              <p:nvPr/>
            </p:nvSpPr>
            <p:spPr bwMode="auto">
              <a:xfrm>
                <a:off x="9571075" y="1663393"/>
                <a:ext cx="38623" cy="38623"/>
              </a:xfrm>
              <a:custGeom>
                <a:avLst/>
                <a:gdLst>
                  <a:gd name="T0" fmla="*/ 2 w 6"/>
                  <a:gd name="T1" fmla="*/ 1 h 6"/>
                  <a:gd name="T2" fmla="*/ 6 w 6"/>
                  <a:gd name="T3" fmla="*/ 2 h 6"/>
                  <a:gd name="T4" fmla="*/ 5 w 6"/>
                  <a:gd name="T5" fmla="*/ 6 h 6"/>
                  <a:gd name="T6" fmla="*/ 1 w 6"/>
                  <a:gd name="T7" fmla="*/ 5 h 6"/>
                  <a:gd name="T8" fmla="*/ 2 w 6"/>
                  <a:gd name="T9" fmla="*/ 1 h 6"/>
                </a:gdLst>
                <a:ahLst/>
                <a:cxnLst>
                  <a:cxn ang="0">
                    <a:pos x="T0" y="T1"/>
                  </a:cxn>
                  <a:cxn ang="0">
                    <a:pos x="T2" y="T3"/>
                  </a:cxn>
                  <a:cxn ang="0">
                    <a:pos x="T4" y="T5"/>
                  </a:cxn>
                  <a:cxn ang="0">
                    <a:pos x="T6" y="T7"/>
                  </a:cxn>
                  <a:cxn ang="0">
                    <a:pos x="T8" y="T9"/>
                  </a:cxn>
                </a:cxnLst>
                <a:rect l="0" t="0" r="r" b="b"/>
                <a:pathLst>
                  <a:path w="6" h="6">
                    <a:moveTo>
                      <a:pt x="2" y="1"/>
                    </a:moveTo>
                    <a:cubicBezTo>
                      <a:pt x="3" y="0"/>
                      <a:pt x="5" y="1"/>
                      <a:pt x="6" y="2"/>
                    </a:cubicBezTo>
                    <a:cubicBezTo>
                      <a:pt x="6" y="3"/>
                      <a:pt x="6" y="5"/>
                      <a:pt x="5" y="6"/>
                    </a:cubicBezTo>
                    <a:cubicBezTo>
                      <a:pt x="3" y="6"/>
                      <a:pt x="2" y="6"/>
                      <a:pt x="1" y="5"/>
                    </a:cubicBezTo>
                    <a:cubicBezTo>
                      <a:pt x="0" y="3"/>
                      <a:pt x="1" y="2"/>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58" name="Freeform 3343">
                <a:extLst>
                  <a:ext uri="{FF2B5EF4-FFF2-40B4-BE49-F238E27FC236}">
                    <a16:creationId xmlns:a16="http://schemas.microsoft.com/office/drawing/2014/main" id="{7D2021A7-135C-4153-AB23-C1BBE8329737}"/>
                  </a:ext>
                </a:extLst>
              </p:cNvPr>
              <p:cNvSpPr>
                <a:spLocks/>
              </p:cNvSpPr>
              <p:nvPr/>
            </p:nvSpPr>
            <p:spPr bwMode="auto">
              <a:xfrm>
                <a:off x="9146218" y="1806851"/>
                <a:ext cx="38623" cy="46900"/>
              </a:xfrm>
              <a:custGeom>
                <a:avLst/>
                <a:gdLst>
                  <a:gd name="T0" fmla="*/ 2 w 6"/>
                  <a:gd name="T1" fmla="*/ 1 h 7"/>
                  <a:gd name="T2" fmla="*/ 6 w 6"/>
                  <a:gd name="T3" fmla="*/ 2 h 7"/>
                  <a:gd name="T4" fmla="*/ 5 w 6"/>
                  <a:gd name="T5" fmla="*/ 6 h 7"/>
                  <a:gd name="T6" fmla="*/ 1 w 6"/>
                  <a:gd name="T7" fmla="*/ 5 h 7"/>
                  <a:gd name="T8" fmla="*/ 2 w 6"/>
                  <a:gd name="T9" fmla="*/ 1 h 7"/>
                </a:gdLst>
                <a:ahLst/>
                <a:cxnLst>
                  <a:cxn ang="0">
                    <a:pos x="T0" y="T1"/>
                  </a:cxn>
                  <a:cxn ang="0">
                    <a:pos x="T2" y="T3"/>
                  </a:cxn>
                  <a:cxn ang="0">
                    <a:pos x="T4" y="T5"/>
                  </a:cxn>
                  <a:cxn ang="0">
                    <a:pos x="T6" y="T7"/>
                  </a:cxn>
                  <a:cxn ang="0">
                    <a:pos x="T8" y="T9"/>
                  </a:cxn>
                </a:cxnLst>
                <a:rect l="0" t="0" r="r" b="b"/>
                <a:pathLst>
                  <a:path w="6" h="7">
                    <a:moveTo>
                      <a:pt x="2" y="1"/>
                    </a:moveTo>
                    <a:cubicBezTo>
                      <a:pt x="3" y="0"/>
                      <a:pt x="5" y="1"/>
                      <a:pt x="6" y="2"/>
                    </a:cubicBezTo>
                    <a:cubicBezTo>
                      <a:pt x="6" y="4"/>
                      <a:pt x="6" y="5"/>
                      <a:pt x="5" y="6"/>
                    </a:cubicBezTo>
                    <a:cubicBezTo>
                      <a:pt x="3" y="7"/>
                      <a:pt x="2" y="6"/>
                      <a:pt x="1" y="5"/>
                    </a:cubicBezTo>
                    <a:cubicBezTo>
                      <a:pt x="0" y="3"/>
                      <a:pt x="1" y="2"/>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59" name="Freeform 3344">
                <a:extLst>
                  <a:ext uri="{FF2B5EF4-FFF2-40B4-BE49-F238E27FC236}">
                    <a16:creationId xmlns:a16="http://schemas.microsoft.com/office/drawing/2014/main" id="{5C7E18ED-C8D6-E12E-7106-871705AD8E26}"/>
                  </a:ext>
                </a:extLst>
              </p:cNvPr>
              <p:cNvSpPr>
                <a:spLocks/>
              </p:cNvSpPr>
              <p:nvPr/>
            </p:nvSpPr>
            <p:spPr bwMode="auto">
              <a:xfrm>
                <a:off x="10644252" y="3117286"/>
                <a:ext cx="41382" cy="41382"/>
              </a:xfrm>
              <a:custGeom>
                <a:avLst/>
                <a:gdLst>
                  <a:gd name="T0" fmla="*/ 2 w 6"/>
                  <a:gd name="T1" fmla="*/ 1 h 6"/>
                  <a:gd name="T2" fmla="*/ 6 w 6"/>
                  <a:gd name="T3" fmla="*/ 2 h 6"/>
                  <a:gd name="T4" fmla="*/ 4 w 6"/>
                  <a:gd name="T5" fmla="*/ 5 h 6"/>
                  <a:gd name="T6" fmla="*/ 1 w 6"/>
                  <a:gd name="T7" fmla="*/ 4 h 6"/>
                  <a:gd name="T8" fmla="*/ 2 w 6"/>
                  <a:gd name="T9" fmla="*/ 1 h 6"/>
                </a:gdLst>
                <a:ahLst/>
                <a:cxnLst>
                  <a:cxn ang="0">
                    <a:pos x="T0" y="T1"/>
                  </a:cxn>
                  <a:cxn ang="0">
                    <a:pos x="T2" y="T3"/>
                  </a:cxn>
                  <a:cxn ang="0">
                    <a:pos x="T4" y="T5"/>
                  </a:cxn>
                  <a:cxn ang="0">
                    <a:pos x="T6" y="T7"/>
                  </a:cxn>
                  <a:cxn ang="0">
                    <a:pos x="T8" y="T9"/>
                  </a:cxn>
                </a:cxnLst>
                <a:rect l="0" t="0" r="r" b="b"/>
                <a:pathLst>
                  <a:path w="6" h="6">
                    <a:moveTo>
                      <a:pt x="2" y="1"/>
                    </a:moveTo>
                    <a:cubicBezTo>
                      <a:pt x="3" y="0"/>
                      <a:pt x="5" y="0"/>
                      <a:pt x="6" y="2"/>
                    </a:cubicBezTo>
                    <a:cubicBezTo>
                      <a:pt x="6" y="3"/>
                      <a:pt x="6" y="5"/>
                      <a:pt x="4" y="5"/>
                    </a:cubicBezTo>
                    <a:cubicBezTo>
                      <a:pt x="3" y="6"/>
                      <a:pt x="2" y="5"/>
                      <a:pt x="1" y="4"/>
                    </a:cubicBezTo>
                    <a:cubicBezTo>
                      <a:pt x="0" y="3"/>
                      <a:pt x="1" y="1"/>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60" name="Freeform 3345">
                <a:extLst>
                  <a:ext uri="{FF2B5EF4-FFF2-40B4-BE49-F238E27FC236}">
                    <a16:creationId xmlns:a16="http://schemas.microsoft.com/office/drawing/2014/main" id="{008E5020-4CED-C745-C82D-9D20B9F84ED7}"/>
                  </a:ext>
                </a:extLst>
              </p:cNvPr>
              <p:cNvSpPr>
                <a:spLocks/>
              </p:cNvSpPr>
              <p:nvPr/>
            </p:nvSpPr>
            <p:spPr bwMode="auto">
              <a:xfrm>
                <a:off x="10633217" y="2844164"/>
                <a:ext cx="24829" cy="24829"/>
              </a:xfrm>
              <a:custGeom>
                <a:avLst/>
                <a:gdLst>
                  <a:gd name="T0" fmla="*/ 1 w 4"/>
                  <a:gd name="T1" fmla="*/ 0 h 4"/>
                  <a:gd name="T2" fmla="*/ 4 w 4"/>
                  <a:gd name="T3" fmla="*/ 1 h 4"/>
                  <a:gd name="T4" fmla="*/ 3 w 4"/>
                  <a:gd name="T5" fmla="*/ 4 h 4"/>
                  <a:gd name="T6" fmla="*/ 0 w 4"/>
                  <a:gd name="T7" fmla="*/ 3 h 4"/>
                  <a:gd name="T8" fmla="*/ 1 w 4"/>
                  <a:gd name="T9" fmla="*/ 0 h 4"/>
                </a:gdLst>
                <a:ahLst/>
                <a:cxnLst>
                  <a:cxn ang="0">
                    <a:pos x="T0" y="T1"/>
                  </a:cxn>
                  <a:cxn ang="0">
                    <a:pos x="T2" y="T3"/>
                  </a:cxn>
                  <a:cxn ang="0">
                    <a:pos x="T4" y="T5"/>
                  </a:cxn>
                  <a:cxn ang="0">
                    <a:pos x="T6" y="T7"/>
                  </a:cxn>
                  <a:cxn ang="0">
                    <a:pos x="T8" y="T9"/>
                  </a:cxn>
                </a:cxnLst>
                <a:rect l="0" t="0" r="r" b="b"/>
                <a:pathLst>
                  <a:path w="4" h="4">
                    <a:moveTo>
                      <a:pt x="1" y="0"/>
                    </a:moveTo>
                    <a:cubicBezTo>
                      <a:pt x="2" y="0"/>
                      <a:pt x="3" y="0"/>
                      <a:pt x="4" y="1"/>
                    </a:cubicBezTo>
                    <a:cubicBezTo>
                      <a:pt x="4" y="2"/>
                      <a:pt x="4" y="3"/>
                      <a:pt x="3" y="4"/>
                    </a:cubicBezTo>
                    <a:cubicBezTo>
                      <a:pt x="2" y="4"/>
                      <a:pt x="1" y="4"/>
                      <a:pt x="0" y="3"/>
                    </a:cubicBezTo>
                    <a:cubicBezTo>
                      <a:pt x="0" y="2"/>
                      <a:pt x="0"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61" name="Freeform 3346">
                <a:extLst>
                  <a:ext uri="{FF2B5EF4-FFF2-40B4-BE49-F238E27FC236}">
                    <a16:creationId xmlns:a16="http://schemas.microsoft.com/office/drawing/2014/main" id="{6E400B2C-ACA4-587A-837F-74E86C467370}"/>
                  </a:ext>
                </a:extLst>
              </p:cNvPr>
              <p:cNvSpPr>
                <a:spLocks/>
              </p:cNvSpPr>
              <p:nvPr/>
            </p:nvSpPr>
            <p:spPr bwMode="auto">
              <a:xfrm>
                <a:off x="10790469" y="3335232"/>
                <a:ext cx="33106" cy="24829"/>
              </a:xfrm>
              <a:custGeom>
                <a:avLst/>
                <a:gdLst>
                  <a:gd name="T0" fmla="*/ 2 w 5"/>
                  <a:gd name="T1" fmla="*/ 1 h 4"/>
                  <a:gd name="T2" fmla="*/ 4 w 5"/>
                  <a:gd name="T3" fmla="*/ 1 h 4"/>
                  <a:gd name="T4" fmla="*/ 3 w 5"/>
                  <a:gd name="T5" fmla="*/ 4 h 4"/>
                  <a:gd name="T6" fmla="*/ 1 w 5"/>
                  <a:gd name="T7" fmla="*/ 3 h 4"/>
                  <a:gd name="T8" fmla="*/ 2 w 5"/>
                  <a:gd name="T9" fmla="*/ 1 h 4"/>
                </a:gdLst>
                <a:ahLst/>
                <a:cxnLst>
                  <a:cxn ang="0">
                    <a:pos x="T0" y="T1"/>
                  </a:cxn>
                  <a:cxn ang="0">
                    <a:pos x="T2" y="T3"/>
                  </a:cxn>
                  <a:cxn ang="0">
                    <a:pos x="T4" y="T5"/>
                  </a:cxn>
                  <a:cxn ang="0">
                    <a:pos x="T6" y="T7"/>
                  </a:cxn>
                  <a:cxn ang="0">
                    <a:pos x="T8" y="T9"/>
                  </a:cxn>
                </a:cxnLst>
                <a:rect l="0" t="0" r="r" b="b"/>
                <a:pathLst>
                  <a:path w="5" h="4">
                    <a:moveTo>
                      <a:pt x="2" y="1"/>
                    </a:moveTo>
                    <a:cubicBezTo>
                      <a:pt x="2" y="0"/>
                      <a:pt x="4" y="1"/>
                      <a:pt x="4" y="1"/>
                    </a:cubicBezTo>
                    <a:cubicBezTo>
                      <a:pt x="5" y="2"/>
                      <a:pt x="4" y="3"/>
                      <a:pt x="3" y="4"/>
                    </a:cubicBezTo>
                    <a:cubicBezTo>
                      <a:pt x="2" y="4"/>
                      <a:pt x="1" y="4"/>
                      <a:pt x="1" y="3"/>
                    </a:cubicBezTo>
                    <a:cubicBezTo>
                      <a:pt x="0" y="2"/>
                      <a:pt x="1" y="1"/>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62" name="Freeform 3347">
                <a:extLst>
                  <a:ext uri="{FF2B5EF4-FFF2-40B4-BE49-F238E27FC236}">
                    <a16:creationId xmlns:a16="http://schemas.microsoft.com/office/drawing/2014/main" id="{0F7748C9-48E7-A30D-7D7B-9C1702F592D8}"/>
                  </a:ext>
                </a:extLst>
              </p:cNvPr>
              <p:cNvSpPr>
                <a:spLocks/>
              </p:cNvSpPr>
              <p:nvPr/>
            </p:nvSpPr>
            <p:spPr bwMode="auto">
              <a:xfrm>
                <a:off x="10776675" y="2915893"/>
                <a:ext cx="24829" cy="33106"/>
              </a:xfrm>
              <a:custGeom>
                <a:avLst/>
                <a:gdLst>
                  <a:gd name="T0" fmla="*/ 1 w 4"/>
                  <a:gd name="T1" fmla="*/ 1 h 5"/>
                  <a:gd name="T2" fmla="*/ 4 w 4"/>
                  <a:gd name="T3" fmla="*/ 1 h 5"/>
                  <a:gd name="T4" fmla="*/ 3 w 4"/>
                  <a:gd name="T5" fmla="*/ 4 h 5"/>
                  <a:gd name="T6" fmla="*/ 0 w 4"/>
                  <a:gd name="T7" fmla="*/ 3 h 5"/>
                  <a:gd name="T8" fmla="*/ 1 w 4"/>
                  <a:gd name="T9" fmla="*/ 1 h 5"/>
                </a:gdLst>
                <a:ahLst/>
                <a:cxnLst>
                  <a:cxn ang="0">
                    <a:pos x="T0" y="T1"/>
                  </a:cxn>
                  <a:cxn ang="0">
                    <a:pos x="T2" y="T3"/>
                  </a:cxn>
                  <a:cxn ang="0">
                    <a:pos x="T4" y="T5"/>
                  </a:cxn>
                  <a:cxn ang="0">
                    <a:pos x="T6" y="T7"/>
                  </a:cxn>
                  <a:cxn ang="0">
                    <a:pos x="T8" y="T9"/>
                  </a:cxn>
                </a:cxnLst>
                <a:rect l="0" t="0" r="r" b="b"/>
                <a:pathLst>
                  <a:path w="4" h="5">
                    <a:moveTo>
                      <a:pt x="1" y="1"/>
                    </a:moveTo>
                    <a:cubicBezTo>
                      <a:pt x="2" y="0"/>
                      <a:pt x="3" y="1"/>
                      <a:pt x="4" y="1"/>
                    </a:cubicBezTo>
                    <a:cubicBezTo>
                      <a:pt x="4" y="2"/>
                      <a:pt x="4" y="4"/>
                      <a:pt x="3" y="4"/>
                    </a:cubicBezTo>
                    <a:cubicBezTo>
                      <a:pt x="2" y="5"/>
                      <a:pt x="1" y="4"/>
                      <a:pt x="0" y="3"/>
                    </a:cubicBezTo>
                    <a:cubicBezTo>
                      <a:pt x="0" y="2"/>
                      <a:pt x="0"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63" name="Freeform 3348">
                <a:extLst>
                  <a:ext uri="{FF2B5EF4-FFF2-40B4-BE49-F238E27FC236}">
                    <a16:creationId xmlns:a16="http://schemas.microsoft.com/office/drawing/2014/main" id="{0C3DB692-9820-9D70-229B-A11F7BB8A94A}"/>
                  </a:ext>
                </a:extLst>
              </p:cNvPr>
              <p:cNvSpPr>
                <a:spLocks/>
              </p:cNvSpPr>
              <p:nvPr/>
            </p:nvSpPr>
            <p:spPr bwMode="auto">
              <a:xfrm>
                <a:off x="10867716" y="2319990"/>
                <a:ext cx="33106" cy="24829"/>
              </a:xfrm>
              <a:custGeom>
                <a:avLst/>
                <a:gdLst>
                  <a:gd name="T0" fmla="*/ 2 w 5"/>
                  <a:gd name="T1" fmla="*/ 1 h 4"/>
                  <a:gd name="T2" fmla="*/ 4 w 5"/>
                  <a:gd name="T3" fmla="*/ 1 h 4"/>
                  <a:gd name="T4" fmla="*/ 3 w 5"/>
                  <a:gd name="T5" fmla="*/ 4 h 4"/>
                  <a:gd name="T6" fmla="*/ 1 w 5"/>
                  <a:gd name="T7" fmla="*/ 3 h 4"/>
                  <a:gd name="T8" fmla="*/ 2 w 5"/>
                  <a:gd name="T9" fmla="*/ 1 h 4"/>
                </a:gdLst>
                <a:ahLst/>
                <a:cxnLst>
                  <a:cxn ang="0">
                    <a:pos x="T0" y="T1"/>
                  </a:cxn>
                  <a:cxn ang="0">
                    <a:pos x="T2" y="T3"/>
                  </a:cxn>
                  <a:cxn ang="0">
                    <a:pos x="T4" y="T5"/>
                  </a:cxn>
                  <a:cxn ang="0">
                    <a:pos x="T6" y="T7"/>
                  </a:cxn>
                  <a:cxn ang="0">
                    <a:pos x="T8" y="T9"/>
                  </a:cxn>
                </a:cxnLst>
                <a:rect l="0" t="0" r="r" b="b"/>
                <a:pathLst>
                  <a:path w="5" h="4">
                    <a:moveTo>
                      <a:pt x="2" y="1"/>
                    </a:moveTo>
                    <a:cubicBezTo>
                      <a:pt x="3" y="0"/>
                      <a:pt x="4" y="1"/>
                      <a:pt x="4" y="1"/>
                    </a:cubicBezTo>
                    <a:cubicBezTo>
                      <a:pt x="5" y="2"/>
                      <a:pt x="4" y="4"/>
                      <a:pt x="3" y="4"/>
                    </a:cubicBezTo>
                    <a:cubicBezTo>
                      <a:pt x="3" y="4"/>
                      <a:pt x="1" y="4"/>
                      <a:pt x="1" y="3"/>
                    </a:cubicBezTo>
                    <a:cubicBezTo>
                      <a:pt x="0" y="2"/>
                      <a:pt x="1" y="1"/>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64" name="Freeform 3349">
                <a:extLst>
                  <a:ext uri="{FF2B5EF4-FFF2-40B4-BE49-F238E27FC236}">
                    <a16:creationId xmlns:a16="http://schemas.microsoft.com/office/drawing/2014/main" id="{73931403-EAEF-4AE6-4142-1C81096D18DF}"/>
                  </a:ext>
                </a:extLst>
              </p:cNvPr>
              <p:cNvSpPr>
                <a:spLocks/>
              </p:cNvSpPr>
              <p:nvPr/>
            </p:nvSpPr>
            <p:spPr bwMode="auto">
              <a:xfrm>
                <a:off x="10277330" y="2430342"/>
                <a:ext cx="27588" cy="33106"/>
              </a:xfrm>
              <a:custGeom>
                <a:avLst/>
                <a:gdLst>
                  <a:gd name="T0" fmla="*/ 1 w 4"/>
                  <a:gd name="T1" fmla="*/ 1 h 5"/>
                  <a:gd name="T2" fmla="*/ 4 w 4"/>
                  <a:gd name="T3" fmla="*/ 2 h 5"/>
                  <a:gd name="T4" fmla="*/ 3 w 4"/>
                  <a:gd name="T5" fmla="*/ 4 h 5"/>
                  <a:gd name="T6" fmla="*/ 1 w 4"/>
                  <a:gd name="T7" fmla="*/ 3 h 5"/>
                  <a:gd name="T8" fmla="*/ 1 w 4"/>
                  <a:gd name="T9" fmla="*/ 1 h 5"/>
                </a:gdLst>
                <a:ahLst/>
                <a:cxnLst>
                  <a:cxn ang="0">
                    <a:pos x="T0" y="T1"/>
                  </a:cxn>
                  <a:cxn ang="0">
                    <a:pos x="T2" y="T3"/>
                  </a:cxn>
                  <a:cxn ang="0">
                    <a:pos x="T4" y="T5"/>
                  </a:cxn>
                  <a:cxn ang="0">
                    <a:pos x="T6" y="T7"/>
                  </a:cxn>
                  <a:cxn ang="0">
                    <a:pos x="T8" y="T9"/>
                  </a:cxn>
                </a:cxnLst>
                <a:rect l="0" t="0" r="r" b="b"/>
                <a:pathLst>
                  <a:path w="4" h="5">
                    <a:moveTo>
                      <a:pt x="1" y="1"/>
                    </a:moveTo>
                    <a:cubicBezTo>
                      <a:pt x="2" y="0"/>
                      <a:pt x="3" y="1"/>
                      <a:pt x="4" y="2"/>
                    </a:cubicBezTo>
                    <a:cubicBezTo>
                      <a:pt x="4" y="3"/>
                      <a:pt x="4" y="4"/>
                      <a:pt x="3" y="4"/>
                    </a:cubicBezTo>
                    <a:cubicBezTo>
                      <a:pt x="2" y="5"/>
                      <a:pt x="1" y="4"/>
                      <a:pt x="1" y="3"/>
                    </a:cubicBezTo>
                    <a:cubicBezTo>
                      <a:pt x="0" y="2"/>
                      <a:pt x="0"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65" name="Freeform 3350">
                <a:extLst>
                  <a:ext uri="{FF2B5EF4-FFF2-40B4-BE49-F238E27FC236}">
                    <a16:creationId xmlns:a16="http://schemas.microsoft.com/office/drawing/2014/main" id="{87D31082-68E2-32F1-E361-4760D2FDF611}"/>
                  </a:ext>
                </a:extLst>
              </p:cNvPr>
              <p:cNvSpPr>
                <a:spLocks/>
              </p:cNvSpPr>
              <p:nvPr/>
            </p:nvSpPr>
            <p:spPr bwMode="auto">
              <a:xfrm>
                <a:off x="9995932" y="1834439"/>
                <a:ext cx="27588" cy="24829"/>
              </a:xfrm>
              <a:custGeom>
                <a:avLst/>
                <a:gdLst>
                  <a:gd name="T0" fmla="*/ 1 w 4"/>
                  <a:gd name="T1" fmla="*/ 0 h 4"/>
                  <a:gd name="T2" fmla="*/ 4 w 4"/>
                  <a:gd name="T3" fmla="*/ 1 h 4"/>
                  <a:gd name="T4" fmla="*/ 3 w 4"/>
                  <a:gd name="T5" fmla="*/ 4 h 4"/>
                  <a:gd name="T6" fmla="*/ 0 w 4"/>
                  <a:gd name="T7" fmla="*/ 3 h 4"/>
                  <a:gd name="T8" fmla="*/ 1 w 4"/>
                  <a:gd name="T9" fmla="*/ 0 h 4"/>
                </a:gdLst>
                <a:ahLst/>
                <a:cxnLst>
                  <a:cxn ang="0">
                    <a:pos x="T0" y="T1"/>
                  </a:cxn>
                  <a:cxn ang="0">
                    <a:pos x="T2" y="T3"/>
                  </a:cxn>
                  <a:cxn ang="0">
                    <a:pos x="T4" y="T5"/>
                  </a:cxn>
                  <a:cxn ang="0">
                    <a:pos x="T6" y="T7"/>
                  </a:cxn>
                  <a:cxn ang="0">
                    <a:pos x="T8" y="T9"/>
                  </a:cxn>
                </a:cxnLst>
                <a:rect l="0" t="0" r="r" b="b"/>
                <a:pathLst>
                  <a:path w="4" h="4">
                    <a:moveTo>
                      <a:pt x="1" y="0"/>
                    </a:moveTo>
                    <a:cubicBezTo>
                      <a:pt x="2" y="0"/>
                      <a:pt x="3" y="0"/>
                      <a:pt x="4" y="1"/>
                    </a:cubicBezTo>
                    <a:cubicBezTo>
                      <a:pt x="4" y="2"/>
                      <a:pt x="4" y="3"/>
                      <a:pt x="3" y="4"/>
                    </a:cubicBezTo>
                    <a:cubicBezTo>
                      <a:pt x="2" y="4"/>
                      <a:pt x="1" y="4"/>
                      <a:pt x="0" y="3"/>
                    </a:cubicBezTo>
                    <a:cubicBezTo>
                      <a:pt x="0" y="2"/>
                      <a:pt x="0"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grpSp>
      <p:sp>
        <p:nvSpPr>
          <p:cNvPr id="12" name="TextBox 11">
            <a:extLst>
              <a:ext uri="{FF2B5EF4-FFF2-40B4-BE49-F238E27FC236}">
                <a16:creationId xmlns:a16="http://schemas.microsoft.com/office/drawing/2014/main" id="{AEBA6478-0E4C-93D6-C0D2-0C37D5E1D646}"/>
              </a:ext>
            </a:extLst>
          </p:cNvPr>
          <p:cNvSpPr txBox="1"/>
          <p:nvPr/>
        </p:nvSpPr>
        <p:spPr>
          <a:xfrm>
            <a:off x="1427816" y="1894596"/>
            <a:ext cx="3443708" cy="384721"/>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srgbClr val="0044FF"/>
                </a:solidFill>
                <a:effectLst/>
                <a:uLnTx/>
                <a:uFillTx/>
                <a:latin typeface="Bahnschrift" panose="020B0502040204020203" pitchFamily="34" charset="0"/>
                <a:ea typeface="+mn-ea"/>
                <a:cs typeface="+mn-cs"/>
              </a:rPr>
              <a:t>Professor Joel Fischer</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effectLst/>
                <a:uLnTx/>
                <a:uFillTx/>
                <a:latin typeface="Bahnschrift" panose="020B0502040204020203" pitchFamily="34" charset="0"/>
                <a:ea typeface="+mn-ea"/>
                <a:cs typeface="+mn-cs"/>
              </a:rPr>
              <a:t>Rai UK Integrator Sandpit Co-Director / Institutional Lead</a:t>
            </a:r>
          </a:p>
        </p:txBody>
      </p:sp>
      <p:sp>
        <p:nvSpPr>
          <p:cNvPr id="13" name="TextBox 12">
            <a:extLst>
              <a:ext uri="{FF2B5EF4-FFF2-40B4-BE49-F238E27FC236}">
                <a16:creationId xmlns:a16="http://schemas.microsoft.com/office/drawing/2014/main" id="{BBACCFA7-1DA1-A649-80C2-460EB73760FD}"/>
              </a:ext>
            </a:extLst>
          </p:cNvPr>
          <p:cNvSpPr txBox="1"/>
          <p:nvPr/>
        </p:nvSpPr>
        <p:spPr>
          <a:xfrm>
            <a:off x="490225" y="2948914"/>
            <a:ext cx="4381299" cy="900246"/>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750" b="0" i="0" u="none" strike="noStrike" kern="1200" cap="none" spc="0" normalizeH="0" baseline="0" noProof="0" dirty="0">
                <a:ln>
                  <a:noFill/>
                </a:ln>
                <a:solidFill>
                  <a:prstClr val="black"/>
                </a:solidFill>
                <a:effectLst/>
                <a:uLnTx/>
                <a:uFillTx/>
                <a:latin typeface="Bahnschrift" panose="020B0502040204020203" pitchFamily="34" charset="0"/>
                <a:ea typeface="+mn-ea"/>
                <a:cs typeface="+mn-cs"/>
              </a:rPr>
              <a:t>I'm Professor of Human-Computer Interaction at the School of Computer Science, University of Nottingham, UK, where I am a member of the Mixed Reality Lab. My research takes a human-</a:t>
            </a:r>
            <a:r>
              <a:rPr kumimoji="0" lang="en-US" sz="750" b="0" i="0" u="none" strike="noStrike" kern="1200" cap="none" spc="0" normalizeH="0" baseline="0" noProof="0" dirty="0" err="1">
                <a:ln>
                  <a:noFill/>
                </a:ln>
                <a:solidFill>
                  <a:prstClr val="black"/>
                </a:solidFill>
                <a:effectLst/>
                <a:uLnTx/>
                <a:uFillTx/>
                <a:latin typeface="Bahnschrift" panose="020B0502040204020203" pitchFamily="34" charset="0"/>
                <a:ea typeface="+mn-ea"/>
                <a:cs typeface="+mn-cs"/>
              </a:rPr>
              <a:t>centred</a:t>
            </a:r>
            <a:r>
              <a:rPr kumimoji="0" lang="en-US" sz="750" b="0" i="0" u="none" strike="noStrike" kern="1200" cap="none" spc="0" normalizeH="0" baseline="0" noProof="0" dirty="0">
                <a:ln>
                  <a:noFill/>
                </a:ln>
                <a:solidFill>
                  <a:prstClr val="black"/>
                </a:solidFill>
                <a:effectLst/>
                <a:uLnTx/>
                <a:uFillTx/>
                <a:latin typeface="Bahnschrift" panose="020B0502040204020203" pitchFamily="34" charset="0"/>
                <a:ea typeface="+mn-ea"/>
                <a:cs typeface="+mn-cs"/>
              </a:rPr>
              <a:t> view on AI-infused technologies to understand and support human activities and reasoning. My research is frequently concerned with how interactive technology can be designed to support collocated people interacting face-to-face. My research approach is multidisciplinary, drawing on ethnography, participatory design, prototyping, and studies of technology deployments, often with an ethnomethodological and conversation analytic lens.</a:t>
            </a:r>
            <a:endParaRPr kumimoji="0" lang="en-GB" sz="750" b="0" i="0" u="none" strike="noStrike" kern="1200" cap="none" spc="0" normalizeH="0" baseline="0" noProof="0" dirty="0">
              <a:ln>
                <a:noFill/>
              </a:ln>
              <a:solidFill>
                <a:prstClr val="black"/>
              </a:solidFill>
              <a:effectLst/>
              <a:uLnTx/>
              <a:uFillTx/>
              <a:latin typeface="Bahnschrift" panose="020B0502040204020203" pitchFamily="34" charset="0"/>
              <a:ea typeface="+mn-ea"/>
              <a:cs typeface="+mn-cs"/>
            </a:endParaRPr>
          </a:p>
        </p:txBody>
      </p:sp>
      <p:sp>
        <p:nvSpPr>
          <p:cNvPr id="15" name="TextBox 14">
            <a:extLst>
              <a:ext uri="{FF2B5EF4-FFF2-40B4-BE49-F238E27FC236}">
                <a16:creationId xmlns:a16="http://schemas.microsoft.com/office/drawing/2014/main" id="{862F4F8F-6EA6-AFB1-8C5D-D727FC28C805}"/>
              </a:ext>
            </a:extLst>
          </p:cNvPr>
          <p:cNvSpPr txBox="1"/>
          <p:nvPr/>
        </p:nvSpPr>
        <p:spPr>
          <a:xfrm>
            <a:off x="1427816" y="2241068"/>
            <a:ext cx="2668228" cy="230832"/>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effectLst/>
                <a:uLnTx/>
                <a:uFillTx/>
                <a:latin typeface="Bahnschrift" panose="020B0502040204020203" pitchFamily="34" charset="0"/>
                <a:ea typeface="+mn-ea"/>
                <a:cs typeface="+mn-cs"/>
              </a:rPr>
              <a:t>Areas of expertise: </a:t>
            </a:r>
            <a:endParaRPr kumimoji="0" lang="en-US" sz="900" b="0" i="0" u="none" strike="noStrike" kern="1200" cap="none" spc="0" normalizeH="0" baseline="0" noProof="0" dirty="0">
              <a:ln>
                <a:noFill/>
              </a:ln>
              <a:effectLst/>
              <a:uLnTx/>
              <a:uFillTx/>
              <a:latin typeface="Bahnschrift" panose="020B0502040204020203" pitchFamily="34" charset="0"/>
              <a:ea typeface="+mn-ea"/>
              <a:cs typeface="+mn-cs"/>
            </a:endParaRPr>
          </a:p>
        </p:txBody>
      </p:sp>
      <p:sp>
        <p:nvSpPr>
          <p:cNvPr id="21" name="TextBox 20">
            <a:extLst>
              <a:ext uri="{FF2B5EF4-FFF2-40B4-BE49-F238E27FC236}">
                <a16:creationId xmlns:a16="http://schemas.microsoft.com/office/drawing/2014/main" id="{7CE1BFA8-1ECA-EFE4-850F-7558B3F3B34C}"/>
              </a:ext>
            </a:extLst>
          </p:cNvPr>
          <p:cNvSpPr txBox="1"/>
          <p:nvPr/>
        </p:nvSpPr>
        <p:spPr>
          <a:xfrm>
            <a:off x="490225" y="2755696"/>
            <a:ext cx="3413316" cy="223138"/>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850" b="0" i="0" strike="noStrike" kern="1200" cap="none" spc="0" normalizeH="0" baseline="0" noProof="0" dirty="0">
                <a:ln>
                  <a:noFill/>
                </a:ln>
                <a:effectLst/>
                <a:uLnTx/>
                <a:uFillTx/>
                <a:latin typeface="Bahnschrift" panose="020B0502040204020203" pitchFamily="34" charset="0"/>
                <a:ea typeface="+mn-ea"/>
                <a:cs typeface="+mn-cs"/>
                <a:hlinkClick r:id="rId4">
                  <a:extLst>
                    <a:ext uri="{A12FA001-AC4F-418D-AE19-62706E023703}">
                      <ahyp:hlinkClr xmlns:ahyp="http://schemas.microsoft.com/office/drawing/2018/hyperlinkcolor" val="tx"/>
                    </a:ext>
                  </a:extLst>
                </a:hlinkClick>
              </a:rPr>
              <a:t>joel.fischer@nottingham.ac.uk</a:t>
            </a:r>
            <a:endParaRPr kumimoji="0" lang="en-GB" sz="850" b="0" i="0" strike="noStrike" kern="1200" cap="none" spc="0" normalizeH="0" baseline="0" noProof="0" dirty="0">
              <a:ln>
                <a:noFill/>
              </a:ln>
              <a:effectLst/>
              <a:uLnTx/>
              <a:uFillTx/>
              <a:latin typeface="Bahnschrift" panose="020B0502040204020203" pitchFamily="34" charset="0"/>
              <a:ea typeface="+mn-ea"/>
              <a:cs typeface="+mn-cs"/>
            </a:endParaRPr>
          </a:p>
        </p:txBody>
      </p:sp>
      <p:grpSp>
        <p:nvGrpSpPr>
          <p:cNvPr id="17" name="Group 16">
            <a:extLst>
              <a:ext uri="{FF2B5EF4-FFF2-40B4-BE49-F238E27FC236}">
                <a16:creationId xmlns:a16="http://schemas.microsoft.com/office/drawing/2014/main" id="{65A00EB8-CAB7-EBFB-22D2-C5AE8A4BA346}"/>
              </a:ext>
            </a:extLst>
          </p:cNvPr>
          <p:cNvGrpSpPr/>
          <p:nvPr/>
        </p:nvGrpSpPr>
        <p:grpSpPr>
          <a:xfrm>
            <a:off x="1512751" y="2500064"/>
            <a:ext cx="2630013" cy="154179"/>
            <a:chOff x="1512752" y="2334976"/>
            <a:chExt cx="2311372" cy="154179"/>
          </a:xfrm>
        </p:grpSpPr>
        <p:sp>
          <p:nvSpPr>
            <p:cNvPr id="18" name="Rectangle: Rounded Corners 17">
              <a:extLst>
                <a:ext uri="{FF2B5EF4-FFF2-40B4-BE49-F238E27FC236}">
                  <a16:creationId xmlns:a16="http://schemas.microsoft.com/office/drawing/2014/main" id="{630E9CC0-0184-3D80-91A4-C023F567C88B}"/>
                </a:ext>
              </a:extLst>
            </p:cNvPr>
            <p:cNvSpPr/>
            <p:nvPr/>
          </p:nvSpPr>
          <p:spPr>
            <a:xfrm>
              <a:off x="1512752" y="2334976"/>
              <a:ext cx="1196636" cy="154179"/>
            </a:xfrm>
            <a:prstGeom prst="roundRect">
              <a:avLst>
                <a:gd name="adj" fmla="val 50000"/>
              </a:avLst>
            </a:prstGeom>
            <a:solidFill>
              <a:srgbClr val="FFC0CB"/>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IN" sz="800" dirty="0">
                  <a:solidFill>
                    <a:prstClr val="black"/>
                  </a:solidFill>
                  <a:latin typeface="Bahnschrift" panose="020B0502040204020203" pitchFamily="34" charset="0"/>
                </a:rPr>
                <a:t>Human-centred Design</a:t>
              </a:r>
            </a:p>
          </p:txBody>
        </p:sp>
        <p:sp>
          <p:nvSpPr>
            <p:cNvPr id="19" name="Rectangle: Rounded Corners 18">
              <a:extLst>
                <a:ext uri="{FF2B5EF4-FFF2-40B4-BE49-F238E27FC236}">
                  <a16:creationId xmlns:a16="http://schemas.microsoft.com/office/drawing/2014/main" id="{2BD2ADAA-B691-554C-B2C3-A1168A77199A}"/>
                </a:ext>
              </a:extLst>
            </p:cNvPr>
            <p:cNvSpPr/>
            <p:nvPr/>
          </p:nvSpPr>
          <p:spPr>
            <a:xfrm>
              <a:off x="2741952" y="2334976"/>
              <a:ext cx="1082172" cy="154179"/>
            </a:xfrm>
            <a:prstGeom prst="roundRect">
              <a:avLst>
                <a:gd name="adj" fmla="val 50000"/>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IN" sz="800" dirty="0">
                  <a:solidFill>
                    <a:schemeClr val="bg1"/>
                  </a:solidFill>
                  <a:latin typeface="Bahnschrift" panose="020B0502040204020203" pitchFamily="34" charset="0"/>
                </a:rPr>
                <a:t>Research methods</a:t>
              </a:r>
            </a:p>
          </p:txBody>
        </p:sp>
      </p:grpSp>
      <p:sp>
        <p:nvSpPr>
          <p:cNvPr id="22" name="Freeform: Shape 21">
            <a:extLst>
              <a:ext uri="{FF2B5EF4-FFF2-40B4-BE49-F238E27FC236}">
                <a16:creationId xmlns:a16="http://schemas.microsoft.com/office/drawing/2014/main" id="{60E32D07-9B6A-336E-CF51-C8F02AC8FC4E}"/>
              </a:ext>
            </a:extLst>
          </p:cNvPr>
          <p:cNvSpPr/>
          <p:nvPr/>
        </p:nvSpPr>
        <p:spPr>
          <a:xfrm>
            <a:off x="610411" y="1930637"/>
            <a:ext cx="742138" cy="742138"/>
          </a:xfrm>
          <a:custGeom>
            <a:avLst/>
            <a:gdLst>
              <a:gd name="connsiteX0" fmla="*/ 371069 w 742138"/>
              <a:gd name="connsiteY0" fmla="*/ 0 h 742138"/>
              <a:gd name="connsiteX1" fmla="*/ 742138 w 742138"/>
              <a:gd name="connsiteY1" fmla="*/ 371069 h 742138"/>
              <a:gd name="connsiteX2" fmla="*/ 371069 w 742138"/>
              <a:gd name="connsiteY2" fmla="*/ 742138 h 742138"/>
              <a:gd name="connsiteX3" fmla="*/ 0 w 742138"/>
              <a:gd name="connsiteY3" fmla="*/ 371069 h 742138"/>
              <a:gd name="connsiteX4" fmla="*/ 371069 w 742138"/>
              <a:gd name="connsiteY4" fmla="*/ 0 h 7421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2138" h="742138">
                <a:moveTo>
                  <a:pt x="371069" y="0"/>
                </a:moveTo>
                <a:cubicBezTo>
                  <a:pt x="576004" y="0"/>
                  <a:pt x="742138" y="166134"/>
                  <a:pt x="742138" y="371069"/>
                </a:cubicBezTo>
                <a:cubicBezTo>
                  <a:pt x="742138" y="576006"/>
                  <a:pt x="576004" y="742138"/>
                  <a:pt x="371069" y="742138"/>
                </a:cubicBezTo>
                <a:cubicBezTo>
                  <a:pt x="166134" y="742138"/>
                  <a:pt x="0" y="576006"/>
                  <a:pt x="0" y="371069"/>
                </a:cubicBezTo>
                <a:cubicBezTo>
                  <a:pt x="0" y="166134"/>
                  <a:pt x="166134" y="0"/>
                  <a:pt x="371069" y="0"/>
                </a:cubicBezTo>
                <a:close/>
              </a:path>
            </a:pathLst>
          </a:custGeom>
          <a:blipFill dpi="0" rotWithShape="1">
            <a:blip r:embed="rId5" cstate="print">
              <a:extLst>
                <a:ext uri="{28A0092B-C50C-407E-A947-70E740481C1C}">
                  <a14:useLocalDpi xmlns:a14="http://schemas.microsoft.com/office/drawing/2010/main" val="0"/>
                </a:ext>
              </a:extLst>
            </a:blip>
            <a:srcRect/>
            <a:stretch>
              <a:fillRect r="-42303"/>
            </a:stretch>
          </a:blipFill>
          <a:ln>
            <a:no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en-IN" dirty="0"/>
          </a:p>
        </p:txBody>
      </p:sp>
      <p:sp>
        <p:nvSpPr>
          <p:cNvPr id="24" name="TextBox 23">
            <a:extLst>
              <a:ext uri="{FF2B5EF4-FFF2-40B4-BE49-F238E27FC236}">
                <a16:creationId xmlns:a16="http://schemas.microsoft.com/office/drawing/2014/main" id="{E421F6C2-6E9E-CBE5-1D75-F4CF9313E0AF}"/>
              </a:ext>
            </a:extLst>
          </p:cNvPr>
          <p:cNvSpPr txBox="1"/>
          <p:nvPr/>
        </p:nvSpPr>
        <p:spPr>
          <a:xfrm>
            <a:off x="1427816" y="4523536"/>
            <a:ext cx="3342820" cy="384721"/>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srgbClr val="0044FF"/>
                </a:solidFill>
                <a:effectLst/>
                <a:uLnTx/>
                <a:uFillTx/>
                <a:latin typeface="Bahnschrift" panose="020B0502040204020203" pitchFamily="34" charset="0"/>
                <a:ea typeface="+mn-ea"/>
                <a:cs typeface="+mn-cs"/>
              </a:rPr>
              <a:t>Professor | </a:t>
            </a:r>
            <a:r>
              <a:rPr kumimoji="0" lang="en-US" sz="1000" b="1" i="0" u="none" strike="noStrike" kern="1200" cap="none" spc="0" normalizeH="0" baseline="0" noProof="0" dirty="0" err="1">
                <a:ln>
                  <a:noFill/>
                </a:ln>
                <a:solidFill>
                  <a:srgbClr val="0044FF"/>
                </a:solidFill>
                <a:effectLst/>
                <a:uLnTx/>
                <a:uFillTx/>
                <a:latin typeface="Bahnschrift" panose="020B0502040204020203" pitchFamily="34" charset="0"/>
                <a:ea typeface="+mn-ea"/>
                <a:cs typeface="+mn-cs"/>
              </a:rPr>
              <a:t>Yr</a:t>
            </a:r>
            <a:r>
              <a:rPr kumimoji="0" lang="en-US" sz="1000" b="1" i="0" u="none" strike="noStrike" kern="1200" cap="none" spc="0" normalizeH="0" baseline="0" noProof="0" dirty="0">
                <a:ln>
                  <a:noFill/>
                </a:ln>
                <a:solidFill>
                  <a:srgbClr val="0044FF"/>
                </a:solidFill>
                <a:effectLst/>
                <a:uLnTx/>
                <a:uFillTx/>
                <a:latin typeface="Bahnschrift" panose="020B0502040204020203" pitchFamily="34" charset="0"/>
                <a:ea typeface="+mn-ea"/>
                <a:cs typeface="+mn-cs"/>
              </a:rPr>
              <a:t> </a:t>
            </a:r>
            <a:r>
              <a:rPr kumimoji="0" lang="en-US" sz="1000" b="1" i="0" u="none" strike="noStrike" kern="1200" cap="none" spc="0" normalizeH="0" baseline="0" noProof="0" dirty="0" err="1">
                <a:ln>
                  <a:noFill/>
                </a:ln>
                <a:solidFill>
                  <a:srgbClr val="0044FF"/>
                </a:solidFill>
                <a:effectLst/>
                <a:uLnTx/>
                <a:uFillTx/>
                <a:latin typeface="Bahnschrift" panose="020B0502040204020203" pitchFamily="34" charset="0"/>
                <a:ea typeface="+mn-ea"/>
                <a:cs typeface="+mn-cs"/>
              </a:rPr>
              <a:t>Athro</a:t>
            </a:r>
            <a:r>
              <a:rPr kumimoji="0" lang="en-US" sz="1000" b="1" i="0" u="none" strike="noStrike" kern="1200" cap="none" spc="0" normalizeH="0" baseline="0" noProof="0" dirty="0">
                <a:ln>
                  <a:noFill/>
                </a:ln>
                <a:solidFill>
                  <a:srgbClr val="0044FF"/>
                </a:solidFill>
                <a:effectLst/>
                <a:uLnTx/>
                <a:uFillTx/>
                <a:latin typeface="Bahnschrift" panose="020B0502040204020203" pitchFamily="34" charset="0"/>
                <a:ea typeface="+mn-ea"/>
                <a:cs typeface="+mn-cs"/>
              </a:rPr>
              <a:t> Matt Jones </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effectLst/>
                <a:uLnTx/>
                <a:uFillTx/>
                <a:latin typeface="Bahnschrift" panose="020B0502040204020203" pitchFamily="34" charset="0"/>
                <a:ea typeface="+mn-ea"/>
                <a:cs typeface="+mn-cs"/>
              </a:rPr>
              <a:t>Rai UK Integrator Sandpit Co-Director / Institutional Lead</a:t>
            </a:r>
          </a:p>
        </p:txBody>
      </p:sp>
      <p:sp>
        <p:nvSpPr>
          <p:cNvPr id="25" name="TextBox 24">
            <a:extLst>
              <a:ext uri="{FF2B5EF4-FFF2-40B4-BE49-F238E27FC236}">
                <a16:creationId xmlns:a16="http://schemas.microsoft.com/office/drawing/2014/main" id="{177BFFD6-4934-3AE3-1DF2-DB8AAFE3F3F5}"/>
              </a:ext>
            </a:extLst>
          </p:cNvPr>
          <p:cNvSpPr txBox="1"/>
          <p:nvPr/>
        </p:nvSpPr>
        <p:spPr>
          <a:xfrm>
            <a:off x="490224" y="5608334"/>
            <a:ext cx="4451663" cy="954107"/>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prstClr val="black"/>
                </a:solidFill>
                <a:effectLst/>
                <a:uLnTx/>
                <a:uFillTx/>
                <a:latin typeface="Bahnschrift" panose="020B0502040204020203" pitchFamily="34" charset="0"/>
                <a:ea typeface="+mn-ea"/>
                <a:cs typeface="+mn-cs"/>
              </a:rPr>
              <a:t>I’m the Founding Director of the Morgan Advanced Studies Institute in Wales (https://www.swansea.ac.uk/masi) fostering transdisciplinary research. I am a Professor of HCI at the Computational Foundry and my personal research currently focusses on novel interactive AI paradigms (e.g. I have recently been awarded an EPSRC Fellowship on this) and on responsible, inclusive and equitable digital societies (https://includeplus.org/) and I am the co-Research lead of the </a:t>
            </a:r>
            <a:r>
              <a:rPr kumimoji="0" lang="en-US" sz="800" b="0" i="0" u="none" strike="noStrike" kern="1200" cap="none" spc="0" normalizeH="0" baseline="0" noProof="0" dirty="0" err="1">
                <a:ln>
                  <a:noFill/>
                </a:ln>
                <a:solidFill>
                  <a:prstClr val="black"/>
                </a:solidFill>
                <a:effectLst/>
                <a:uLnTx/>
                <a:uFillTx/>
                <a:latin typeface="Bahnschrift" panose="020B0502040204020203" pitchFamily="34" charset="0"/>
                <a:ea typeface="+mn-ea"/>
                <a:cs typeface="+mn-cs"/>
              </a:rPr>
              <a:t>RAi</a:t>
            </a:r>
            <a:r>
              <a:rPr kumimoji="0" lang="en-US" sz="800" b="0" i="0" u="none" strike="noStrike" kern="1200" cap="none" spc="0" normalizeH="0" baseline="0" noProof="0" dirty="0">
                <a:ln>
                  <a:noFill/>
                </a:ln>
                <a:solidFill>
                  <a:prstClr val="black"/>
                </a:solidFill>
                <a:effectLst/>
                <a:uLnTx/>
                <a:uFillTx/>
                <a:latin typeface="Bahnschrift" panose="020B0502040204020203" pitchFamily="34" charset="0"/>
                <a:ea typeface="+mn-ea"/>
                <a:cs typeface="+mn-cs"/>
              </a:rPr>
              <a:t> </a:t>
            </a:r>
            <a:r>
              <a:rPr kumimoji="0" lang="en-US" sz="800" b="0" i="0" u="none" strike="noStrike" kern="1200" cap="none" spc="0" normalizeH="0" baseline="0" noProof="0" dirty="0" err="1">
                <a:ln>
                  <a:noFill/>
                </a:ln>
                <a:solidFill>
                  <a:prstClr val="black"/>
                </a:solidFill>
                <a:effectLst/>
                <a:uLnTx/>
                <a:uFillTx/>
                <a:latin typeface="Bahnschrift" panose="020B0502040204020203" pitchFamily="34" charset="0"/>
                <a:ea typeface="+mn-ea"/>
                <a:cs typeface="+mn-cs"/>
              </a:rPr>
              <a:t>programme</a:t>
            </a:r>
            <a:r>
              <a:rPr kumimoji="0" lang="en-US" sz="800" b="0" i="0" u="none" strike="noStrike" kern="1200" cap="none" spc="0" normalizeH="0" baseline="0" noProof="0" dirty="0">
                <a:ln>
                  <a:noFill/>
                </a:ln>
                <a:solidFill>
                  <a:prstClr val="black"/>
                </a:solidFill>
                <a:effectLst/>
                <a:uLnTx/>
                <a:uFillTx/>
                <a:latin typeface="Bahnschrift" panose="020B0502040204020203" pitchFamily="34" charset="0"/>
                <a:ea typeface="+mn-ea"/>
                <a:cs typeface="+mn-cs"/>
              </a:rPr>
              <a:t>). I lead the EPSRC EPIC Doctoral Training Centre (https://www.swansea.ac.uk/computational-foundry/epsrc-centre-for-doctoral-training/).</a:t>
            </a:r>
            <a:endParaRPr kumimoji="0" lang="en-GB" sz="800" b="0" i="0" u="none" strike="noStrike" kern="1200" cap="none" spc="0" normalizeH="0" baseline="0" noProof="0" dirty="0">
              <a:ln>
                <a:noFill/>
              </a:ln>
              <a:solidFill>
                <a:prstClr val="black"/>
              </a:solidFill>
              <a:effectLst/>
              <a:uLnTx/>
              <a:uFillTx/>
              <a:latin typeface="Bahnschrift" panose="020B0502040204020203" pitchFamily="34" charset="0"/>
              <a:ea typeface="+mn-ea"/>
              <a:cs typeface="+mn-cs"/>
            </a:endParaRPr>
          </a:p>
        </p:txBody>
      </p:sp>
      <p:sp>
        <p:nvSpPr>
          <p:cNvPr id="166" name="TextBox 165">
            <a:hlinkClick r:id="rId6"/>
            <a:extLst>
              <a:ext uri="{FF2B5EF4-FFF2-40B4-BE49-F238E27FC236}">
                <a16:creationId xmlns:a16="http://schemas.microsoft.com/office/drawing/2014/main" id="{187CFB24-87E7-053B-BE61-B5F487FDE238}"/>
              </a:ext>
            </a:extLst>
          </p:cNvPr>
          <p:cNvSpPr txBox="1"/>
          <p:nvPr/>
        </p:nvSpPr>
        <p:spPr>
          <a:xfrm>
            <a:off x="490225" y="5422736"/>
            <a:ext cx="3413316" cy="223138"/>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850" b="0" i="0" u="sng" strike="noStrike" kern="1200" cap="none" spc="0" normalizeH="0" baseline="0" noProof="0" dirty="0">
                <a:ln>
                  <a:noFill/>
                </a:ln>
                <a:effectLst/>
                <a:uLnTx/>
                <a:uFillTx/>
                <a:latin typeface="Bahnschrift" panose="020B0502040204020203" pitchFamily="34" charset="0"/>
                <a:ea typeface="+mn-ea"/>
                <a:cs typeface="+mn-cs"/>
              </a:rPr>
              <a:t>matt.jones@swansea.ac.uk </a:t>
            </a:r>
          </a:p>
        </p:txBody>
      </p:sp>
      <p:sp>
        <p:nvSpPr>
          <p:cNvPr id="167" name="Rectangle: Rounded Corners 166">
            <a:extLst>
              <a:ext uri="{FF2B5EF4-FFF2-40B4-BE49-F238E27FC236}">
                <a16:creationId xmlns:a16="http://schemas.microsoft.com/office/drawing/2014/main" id="{D37AFA6F-0A7F-3E9E-E3FC-A47FD55D9C9F}"/>
              </a:ext>
            </a:extLst>
          </p:cNvPr>
          <p:cNvSpPr/>
          <p:nvPr/>
        </p:nvSpPr>
        <p:spPr>
          <a:xfrm>
            <a:off x="1512751" y="5129004"/>
            <a:ext cx="1361601" cy="154179"/>
          </a:xfrm>
          <a:prstGeom prst="roundRect">
            <a:avLst>
              <a:gd name="adj" fmla="val 50000"/>
            </a:avLst>
          </a:prstGeom>
          <a:solidFill>
            <a:srgbClr val="FFC0CB"/>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IN" sz="800" dirty="0">
                <a:solidFill>
                  <a:prstClr val="black"/>
                </a:solidFill>
                <a:latin typeface="Bahnschrift" panose="020B0502040204020203" pitchFamily="34" charset="0"/>
              </a:rPr>
              <a:t>Human-centred Design</a:t>
            </a:r>
          </a:p>
        </p:txBody>
      </p:sp>
      <p:sp>
        <p:nvSpPr>
          <p:cNvPr id="170" name="Freeform: Shape 169">
            <a:extLst>
              <a:ext uri="{FF2B5EF4-FFF2-40B4-BE49-F238E27FC236}">
                <a16:creationId xmlns:a16="http://schemas.microsoft.com/office/drawing/2014/main" id="{C6EF5ACA-42D9-2B35-6D3A-F3379379F239}"/>
              </a:ext>
            </a:extLst>
          </p:cNvPr>
          <p:cNvSpPr/>
          <p:nvPr/>
        </p:nvSpPr>
        <p:spPr>
          <a:xfrm>
            <a:off x="610411" y="4538593"/>
            <a:ext cx="742138" cy="742138"/>
          </a:xfrm>
          <a:custGeom>
            <a:avLst/>
            <a:gdLst>
              <a:gd name="connsiteX0" fmla="*/ 371069 w 742138"/>
              <a:gd name="connsiteY0" fmla="*/ 0 h 742138"/>
              <a:gd name="connsiteX1" fmla="*/ 742138 w 742138"/>
              <a:gd name="connsiteY1" fmla="*/ 371069 h 742138"/>
              <a:gd name="connsiteX2" fmla="*/ 371069 w 742138"/>
              <a:gd name="connsiteY2" fmla="*/ 742138 h 742138"/>
              <a:gd name="connsiteX3" fmla="*/ 0 w 742138"/>
              <a:gd name="connsiteY3" fmla="*/ 371069 h 742138"/>
              <a:gd name="connsiteX4" fmla="*/ 371069 w 742138"/>
              <a:gd name="connsiteY4" fmla="*/ 0 h 7421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2138" h="742138">
                <a:moveTo>
                  <a:pt x="371069" y="0"/>
                </a:moveTo>
                <a:cubicBezTo>
                  <a:pt x="576004" y="0"/>
                  <a:pt x="742138" y="166134"/>
                  <a:pt x="742138" y="371069"/>
                </a:cubicBezTo>
                <a:cubicBezTo>
                  <a:pt x="742138" y="576006"/>
                  <a:pt x="576004" y="742138"/>
                  <a:pt x="371069" y="742138"/>
                </a:cubicBezTo>
                <a:cubicBezTo>
                  <a:pt x="166134" y="742138"/>
                  <a:pt x="0" y="576006"/>
                  <a:pt x="0" y="371069"/>
                </a:cubicBezTo>
                <a:cubicBezTo>
                  <a:pt x="0" y="166134"/>
                  <a:pt x="166134" y="0"/>
                  <a:pt x="371069" y="0"/>
                </a:cubicBezTo>
                <a:close/>
              </a:path>
            </a:pathLst>
          </a:custGeom>
          <a:blipFill dpi="0" rotWithShape="1">
            <a:blip r:embed="rId7" cstate="print">
              <a:extLst>
                <a:ext uri="{28A0092B-C50C-407E-A947-70E740481C1C}">
                  <a14:useLocalDpi xmlns:a14="http://schemas.microsoft.com/office/drawing/2010/main" val="0"/>
                </a:ext>
              </a:extLst>
            </a:blip>
            <a:srcRect/>
            <a:stretch>
              <a:fillRect t="-11470" b="-3293"/>
            </a:stretch>
          </a:blipFill>
          <a:ln>
            <a:no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en-IN" dirty="0"/>
          </a:p>
        </p:txBody>
      </p:sp>
      <p:sp>
        <p:nvSpPr>
          <p:cNvPr id="5" name="TextBox 4">
            <a:extLst>
              <a:ext uri="{FF2B5EF4-FFF2-40B4-BE49-F238E27FC236}">
                <a16:creationId xmlns:a16="http://schemas.microsoft.com/office/drawing/2014/main" id="{939552F6-4C96-E59A-DD17-42E0EDBA0543}"/>
              </a:ext>
            </a:extLst>
          </p:cNvPr>
          <p:cNvSpPr txBox="1"/>
          <p:nvPr/>
        </p:nvSpPr>
        <p:spPr>
          <a:xfrm>
            <a:off x="404812" y="1339569"/>
            <a:ext cx="1991590" cy="338554"/>
          </a:xfrm>
          <a:prstGeom prst="rect">
            <a:avLst/>
          </a:prstGeom>
          <a:noFill/>
        </p:spPr>
        <p:txBody>
          <a:bodyPr wrap="square">
            <a:spAutoFit/>
          </a:bodyPr>
          <a:lstStyle/>
          <a:p>
            <a:r>
              <a:rPr lang="en-IN" sz="1600" b="1" dirty="0">
                <a:solidFill>
                  <a:srgbClr val="0044FF"/>
                </a:solidFill>
                <a:latin typeface="Bahnschrift" panose="020B0502040204020203" pitchFamily="34" charset="0"/>
              </a:rPr>
              <a:t>Directors</a:t>
            </a:r>
          </a:p>
        </p:txBody>
      </p:sp>
      <p:sp>
        <p:nvSpPr>
          <p:cNvPr id="7" name="Slide Number Placeholder 6">
            <a:extLst>
              <a:ext uri="{FF2B5EF4-FFF2-40B4-BE49-F238E27FC236}">
                <a16:creationId xmlns:a16="http://schemas.microsoft.com/office/drawing/2014/main" id="{7508FC39-7D11-D274-3E92-B71AB14236E6}"/>
              </a:ext>
            </a:extLst>
          </p:cNvPr>
          <p:cNvSpPr>
            <a:spLocks noGrp="1"/>
          </p:cNvSpPr>
          <p:nvPr>
            <p:ph type="sldNum" sz="quarter" idx="12"/>
          </p:nvPr>
        </p:nvSpPr>
        <p:spPr>
          <a:xfrm>
            <a:off x="4586678" y="7219068"/>
            <a:ext cx="355210" cy="188208"/>
          </a:xfrm>
        </p:spPr>
        <p:txBody>
          <a:bodyPr/>
          <a:lstStyle/>
          <a:p>
            <a:fld id="{BBD8116C-255A-44AF-97AC-4E39B80E4E22}" type="slidenum">
              <a:rPr lang="en-IN" sz="800" smtClean="0">
                <a:solidFill>
                  <a:schemeClr val="tx1"/>
                </a:solidFill>
                <a:latin typeface="Bahnschrift" panose="020B0502040204020203" pitchFamily="34" charset="0"/>
              </a:rPr>
              <a:t>9</a:t>
            </a:fld>
            <a:endParaRPr lang="en-IN" sz="800">
              <a:solidFill>
                <a:schemeClr val="tx1"/>
              </a:solidFill>
              <a:latin typeface="Bahnschrift" panose="020B0502040204020203" pitchFamily="34" charset="0"/>
            </a:endParaRPr>
          </a:p>
        </p:txBody>
      </p:sp>
      <p:sp>
        <p:nvSpPr>
          <p:cNvPr id="3" name="TextBox 2">
            <a:extLst>
              <a:ext uri="{FF2B5EF4-FFF2-40B4-BE49-F238E27FC236}">
                <a16:creationId xmlns:a16="http://schemas.microsoft.com/office/drawing/2014/main" id="{C14BF1DB-0A45-BC60-2B92-E601438283C9}"/>
              </a:ext>
            </a:extLst>
          </p:cNvPr>
          <p:cNvSpPr txBox="1"/>
          <p:nvPr/>
        </p:nvSpPr>
        <p:spPr>
          <a:xfrm>
            <a:off x="490225" y="3971612"/>
            <a:ext cx="450328" cy="107722"/>
          </a:xfrm>
          <a:prstGeom prst="rect">
            <a:avLst/>
          </a:prstGeom>
          <a:noFill/>
        </p:spPr>
        <p:txBody>
          <a:bodyPr wrap="square" tIns="0" bIns="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700" b="1" i="0" u="none" strike="noStrike" kern="1200" cap="none" spc="0" normalizeH="0" baseline="0" noProof="0" dirty="0">
                <a:ln>
                  <a:noFill/>
                </a:ln>
                <a:effectLst/>
                <a:uLnTx/>
                <a:uFillTx/>
                <a:latin typeface="Bahnschrift" panose="020B0502040204020203" pitchFamily="34" charset="0"/>
                <a:ea typeface="+mn-ea"/>
                <a:cs typeface="+mn-cs"/>
              </a:rPr>
              <a:t>Notes</a:t>
            </a:r>
          </a:p>
        </p:txBody>
      </p:sp>
      <p:sp>
        <p:nvSpPr>
          <p:cNvPr id="9" name="TextBox 8">
            <a:extLst>
              <a:ext uri="{FF2B5EF4-FFF2-40B4-BE49-F238E27FC236}">
                <a16:creationId xmlns:a16="http://schemas.microsoft.com/office/drawing/2014/main" id="{1D799299-1FCF-2AE4-08DB-994B5F71F80A}"/>
              </a:ext>
            </a:extLst>
          </p:cNvPr>
          <p:cNvSpPr txBox="1"/>
          <p:nvPr/>
        </p:nvSpPr>
        <p:spPr>
          <a:xfrm>
            <a:off x="490225" y="6662501"/>
            <a:ext cx="450328" cy="107722"/>
          </a:xfrm>
          <a:prstGeom prst="rect">
            <a:avLst/>
          </a:prstGeom>
          <a:noFill/>
        </p:spPr>
        <p:txBody>
          <a:bodyPr wrap="square" tIns="0" bIns="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700" b="1" i="0" u="none" strike="noStrike" kern="1200" cap="none" spc="0" normalizeH="0" baseline="0" noProof="0" dirty="0">
                <a:ln>
                  <a:noFill/>
                </a:ln>
                <a:effectLst/>
                <a:uLnTx/>
                <a:uFillTx/>
                <a:latin typeface="Bahnschrift" panose="020B0502040204020203" pitchFamily="34" charset="0"/>
                <a:ea typeface="+mn-ea"/>
                <a:cs typeface="+mn-cs"/>
              </a:rPr>
              <a:t>Notes</a:t>
            </a:r>
          </a:p>
        </p:txBody>
      </p:sp>
      <p:sp>
        <p:nvSpPr>
          <p:cNvPr id="16" name="Rectangle: Rounded Corners 15">
            <a:extLst>
              <a:ext uri="{FF2B5EF4-FFF2-40B4-BE49-F238E27FC236}">
                <a16:creationId xmlns:a16="http://schemas.microsoft.com/office/drawing/2014/main" id="{71A0C8AC-2A21-A35D-7323-3812ED95D0BE}"/>
              </a:ext>
            </a:extLst>
          </p:cNvPr>
          <p:cNvSpPr/>
          <p:nvPr/>
        </p:nvSpPr>
        <p:spPr>
          <a:xfrm>
            <a:off x="2901534" y="5129004"/>
            <a:ext cx="1196636" cy="154179"/>
          </a:xfrm>
          <a:prstGeom prst="roundRect">
            <a:avLst>
              <a:gd name="adj" fmla="val 50000"/>
            </a:avLst>
          </a:prstGeom>
          <a:solidFill>
            <a:srgbClr val="0044FF"/>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IN" sz="800" dirty="0">
                <a:solidFill>
                  <a:schemeClr val="bg1"/>
                </a:solidFill>
                <a:latin typeface="Bahnschrift" panose="020B0502040204020203" pitchFamily="34" charset="0"/>
              </a:rPr>
              <a:t>Artificial Intelligence</a:t>
            </a:r>
          </a:p>
        </p:txBody>
      </p:sp>
      <p:sp>
        <p:nvSpPr>
          <p:cNvPr id="2" name="TextBox 1">
            <a:extLst>
              <a:ext uri="{FF2B5EF4-FFF2-40B4-BE49-F238E27FC236}">
                <a16:creationId xmlns:a16="http://schemas.microsoft.com/office/drawing/2014/main" id="{57DDAC4A-8E90-5CAB-08DA-35586137BB38}"/>
              </a:ext>
            </a:extLst>
          </p:cNvPr>
          <p:cNvSpPr txBox="1"/>
          <p:nvPr/>
        </p:nvSpPr>
        <p:spPr>
          <a:xfrm>
            <a:off x="1426777" y="4878272"/>
            <a:ext cx="2668228" cy="230832"/>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effectLst/>
                <a:uLnTx/>
                <a:uFillTx/>
                <a:latin typeface="Bahnschrift" panose="020B0502040204020203" pitchFamily="34" charset="0"/>
                <a:ea typeface="+mn-ea"/>
                <a:cs typeface="+mn-cs"/>
              </a:rPr>
              <a:t>Areas of expertise: </a:t>
            </a:r>
            <a:endParaRPr kumimoji="0" lang="en-US" sz="900" b="0" i="0" u="none" strike="noStrike" kern="1200" cap="none" spc="0" normalizeH="0" baseline="0" noProof="0" dirty="0">
              <a:ln>
                <a:noFill/>
              </a:ln>
              <a:effectLst/>
              <a:uLnTx/>
              <a:uFillTx/>
              <a:latin typeface="Bahnschrift" panose="020B0502040204020203" pitchFamily="34" charset="0"/>
              <a:ea typeface="+mn-ea"/>
              <a:cs typeface="+mn-cs"/>
            </a:endParaRPr>
          </a:p>
        </p:txBody>
      </p:sp>
    </p:spTree>
    <p:custDataLst>
      <p:tags r:id="rId1"/>
    </p:custDataLst>
    <p:extLst>
      <p:ext uri="{BB962C8B-B14F-4D97-AF65-F5344CB8AC3E}">
        <p14:creationId xmlns:p14="http://schemas.microsoft.com/office/powerpoint/2010/main" val="3729060613"/>
      </p:ext>
    </p:extLst>
  </p:cSld>
  <p:clrMapOvr>
    <a:masterClrMapping/>
  </p:clrMapOvr>
</p:sld>
</file>

<file path=ppt/tags/tag1.xml><?xml version="1.0" encoding="utf-8"?>
<p:tagLst xmlns:a="http://schemas.openxmlformats.org/drawingml/2006/main" xmlns:r="http://schemas.openxmlformats.org/officeDocument/2006/relationships" xmlns:p="http://schemas.openxmlformats.org/presentationml/2006/main">
  <p:tag name="ARTICULATE_SLIDE_COUNT" val="39"/>
  <p:tag name="ARTICULATE_PROJECT_OPEN" val="0"/>
</p:tagLst>
</file>

<file path=ppt/tags/tag10.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1.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2.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3.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4.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5.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6.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7.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8.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9.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2.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20.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21.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22.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23.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24.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25.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26.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27.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28.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29.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3.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30.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31.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32.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33.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34.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35.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36.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37.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38.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39.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4.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40.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41.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42.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43.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44.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45.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5.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6.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7.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8.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9.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heme/theme1.xml><?xml version="1.0" encoding="utf-8"?>
<a:theme xmlns:a="http://schemas.openxmlformats.org/drawingml/2006/main" name="Office Theme">
  <a:themeElements>
    <a:clrScheme name="Office Theme">
      <a:dk1>
        <a:sysClr val="windowText" lastClr="000000"/>
      </a:dk1>
      <a:lt1>
        <a:sysClr val="window" lastClr="FFFFFF"/>
      </a:lt1>
      <a:dk2>
        <a:srgbClr val="0E2841"/>
      </a:dk2>
      <a:lt2>
        <a:srgbClr val="E8E8E8"/>
      </a:lt2>
      <a:accent1>
        <a:srgbClr val="156082"/>
      </a:accent1>
      <a:accent2>
        <a:srgbClr val="E97132"/>
      </a:accent2>
      <a:accent3>
        <a:srgbClr val="196B24"/>
      </a:accent3>
      <a:accent4>
        <a:srgbClr val="0F9ED5"/>
      </a:accent4>
      <a:accent5>
        <a:srgbClr val="A02B93"/>
      </a:accent5>
      <a:accent6>
        <a:srgbClr val="4EA72E"/>
      </a:accent6>
      <a:hlink>
        <a:srgbClr val="467886"/>
      </a:hlink>
      <a:folHlink>
        <a:srgbClr val="96607D"/>
      </a:folHlink>
    </a:clrScheme>
    <a:fontScheme name="Office Theme">
      <a:majorFont>
        <a:latin typeface="Aptos Display" panose="0211000402020202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Aptos" panose="0211000402020202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12700" cap="flat" cmpd="sng" algn="ctr">
          <a:solidFill>
            <a:schemeClr val="phClr"/>
          </a:solidFill>
          <a:prstDash val="solid"/>
          <a:miter lim="800000"/>
        </a:ln>
        <a:ln w="19050" cap="flat" cmpd="sng" algn="ctr">
          <a:solidFill>
            <a:schemeClr val="phClr"/>
          </a:solidFill>
          <a:prstDash val="solid"/>
          <a:miter lim="800000"/>
        </a:ln>
        <a:ln w="2540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lnDef>
      <a:spPr/>
      <a:bodyPr/>
      <a:lstStyle/>
      <a:style>
        <a:lnRef idx="2">
          <a:schemeClr val="accent1"/>
        </a:lnRef>
        <a:fillRef idx="0">
          <a:schemeClr val="accent1"/>
        </a:fillRef>
        <a:effectRef idx="1">
          <a:schemeClr val="accent1"/>
        </a:effectRef>
        <a:fontRef idx="minor">
          <a:schemeClr val="tx1"/>
        </a:fontRef>
      </a:style>
    </a:lnDef>
  </a:objectDefaults>
  <a:extraClrSchemeLst/>
  <a:extLst>
    <a:ext uri="{05A4C25C-085E-4340-85A3-A5531E510DB2}">
      <thm15:themeFamily xmlns:thm15="http://schemas.microsoft.com/office/thememl/2012/main" name="Office Theme" id="{2E142A2C-CD16-42D6-873A-C26D2A0506FA}" vid="{1BDDFF52-6CD6-40A5-AB3C-68EB2F1E4D0A}"/>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ct:contentTypeSchema xmlns:ct="http://schemas.microsoft.com/office/2006/metadata/contentType" xmlns:ma="http://schemas.microsoft.com/office/2006/metadata/properties/metaAttributes" ct:_="" ma:_="" ma:contentTypeName="Document" ma:contentTypeID="0x010100D6CEC7806C5824488623CE6F55F2D549" ma:contentTypeVersion="20" ma:contentTypeDescription="Create a new document." ma:contentTypeScope="" ma:versionID="a88380b0a4eeb96015d3bf184c5e176f">
  <xsd:schema xmlns:xsd="http://www.w3.org/2001/XMLSchema" xmlns:xs="http://www.w3.org/2001/XMLSchema" xmlns:p="http://schemas.microsoft.com/office/2006/metadata/properties" xmlns:ns1="http://schemas.microsoft.com/sharepoint/v3" xmlns:ns2="ad6fe05b-4c60-4df8-93ee-db3dc0e05246" xmlns:ns3="39a4a8b2-97c6-4fd4-9272-96810224aef6" targetNamespace="http://schemas.microsoft.com/office/2006/metadata/properties" ma:root="true" ma:fieldsID="8404537756ba29c9fda22fda7910a23b" ns1:_="" ns2:_="" ns3:_="">
    <xsd:import namespace="http://schemas.microsoft.com/sharepoint/v3"/>
    <xsd:import namespace="ad6fe05b-4c60-4df8-93ee-db3dc0e05246"/>
    <xsd:import namespace="39a4a8b2-97c6-4fd4-9272-96810224aef6"/>
    <xsd:element name="properties">
      <xsd:complexType>
        <xsd:sequence>
          <xsd:element name="documentManagement">
            <xsd:complexType>
              <xsd:all>
                <xsd:element ref="ns2:Owner" minOccurs="0"/>
                <xsd:element ref="ns2:Leads" minOccurs="0"/>
                <xsd:element ref="ns2:MediaServiceMetadata" minOccurs="0"/>
                <xsd:element ref="ns2:MediaServiceFastMetadata" minOccurs="0"/>
                <xsd:element ref="ns2:MediaServiceObjectDetectorVersions" minOccurs="0"/>
                <xsd:element ref="ns3:SharedWithUsers" minOccurs="0"/>
                <xsd:element ref="ns3:SharedWithDetails" minOccurs="0"/>
                <xsd:element ref="ns2:lcf76f155ced4ddcb4097134ff3c332f" minOccurs="0"/>
                <xsd:element ref="ns3:TaxCatchAll" minOccurs="0"/>
                <xsd:element ref="ns2:MediaServiceDateTaken" minOccurs="0"/>
                <xsd:element ref="ns2:MediaServiceOCR" minOccurs="0"/>
                <xsd:element ref="ns2:MediaServiceGenerationTime" minOccurs="0"/>
                <xsd:element ref="ns2:MediaServiceEventHashCode" minOccurs="0"/>
                <xsd:element ref="ns2:MediaLengthInSeconds" minOccurs="0"/>
                <xsd:element ref="ns2:MediaServiceLocation" minOccurs="0"/>
                <xsd:element ref="ns2:MediaServiceSearchProperties" minOccurs="0"/>
                <xsd:element ref="ns1:_ip_UnifiedCompliancePolicyProperties" minOccurs="0"/>
                <xsd:element ref="ns1:_ip_UnifiedCompliancePolicyUIAction" minOccurs="0"/>
                <xsd:element ref="ns2:MediaServiceBillingMetadata"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http://schemas.microsoft.com/sharepoint/v3" elementFormDefault="qualified">
    <xsd:import namespace="http://schemas.microsoft.com/office/2006/documentManagement/types"/>
    <xsd:import namespace="http://schemas.microsoft.com/office/infopath/2007/PartnerControls"/>
    <xsd:element name="_ip_UnifiedCompliancePolicyProperties" ma:index="25" nillable="true" ma:displayName="Unified Compliance Policy Properties" ma:hidden="true" ma:internalName="_ip_UnifiedCompliancePolicyProperties">
      <xsd:simpleType>
        <xsd:restriction base="dms:Note"/>
      </xsd:simpleType>
    </xsd:element>
    <xsd:element name="_ip_UnifiedCompliancePolicyUIAction" ma:index="26" nillable="true" ma:displayName="Unified Compliance Policy UI Action" ma:hidden="true" ma:internalName="_ip_UnifiedCompliancePolicyUIAction">
      <xsd:simpleType>
        <xsd:restriction base="dms:Text"/>
      </xsd:simpleType>
    </xsd:element>
  </xsd:schema>
  <xsd:schema xmlns:xsd="http://www.w3.org/2001/XMLSchema" xmlns:xs="http://www.w3.org/2001/XMLSchema" xmlns:dms="http://schemas.microsoft.com/office/2006/documentManagement/types" xmlns:pc="http://schemas.microsoft.com/office/infopath/2007/PartnerControls" targetNamespace="ad6fe05b-4c60-4df8-93ee-db3dc0e05246" elementFormDefault="qualified">
    <xsd:import namespace="http://schemas.microsoft.com/office/2006/documentManagement/types"/>
    <xsd:import namespace="http://schemas.microsoft.com/office/infopath/2007/PartnerControls"/>
    <xsd:element name="Owner" ma:index="8" nillable="true" ma:displayName="Owner" ma:description="The AI UK group that owns the folder/document" ma:format="Dropdown" ma:internalName="Owner">
      <xsd:simpleType>
        <xsd:restriction base="dms:Choice">
          <xsd:enumeration value="EMT"/>
          <xsd:enumeration value="WG"/>
          <xsd:enumeration value="Skills"/>
          <xsd:enumeration value="OT"/>
          <xsd:enumeration value="PEOP"/>
          <xsd:enumeration value="Equities"/>
          <xsd:enumeration value="Research"/>
          <xsd:enumeration value="ECG"/>
          <xsd:enumeration value="IAB"/>
        </xsd:restriction>
      </xsd:simpleType>
    </xsd:element>
    <xsd:element name="Leads" ma:index="9" nillable="true" ma:displayName="Contact" ma:description="The contact for this document" ma:format="Dropdown" ma:list="UserInfo" ma:SharePointGroup="0" ma:internalName="Leads">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MediaServiceMetadata" ma:index="10" nillable="true" ma:displayName="MediaServiceMetadata" ma:hidden="true" ma:internalName="MediaServiceMetadata" ma:readOnly="true">
      <xsd:simpleType>
        <xsd:restriction base="dms:Note"/>
      </xsd:simpleType>
    </xsd:element>
    <xsd:element name="MediaServiceFastMetadata" ma:index="11" nillable="true" ma:displayName="MediaServiceFastMetadata" ma:hidden="true" ma:internalName="MediaServiceFastMetadata" ma:readOnly="true">
      <xsd:simpleType>
        <xsd:restriction base="dms:Note"/>
      </xsd:simpleType>
    </xsd:element>
    <xsd:element name="MediaServiceObjectDetectorVersions" ma:index="12" nillable="true" ma:displayName="MediaServiceObjectDetectorVersions" ma:hidden="true" ma:indexed="true" ma:internalName="MediaServiceObjectDetectorVersions" ma:readOnly="true">
      <xsd:simpleType>
        <xsd:restriction base="dms:Text"/>
      </xsd:simpleType>
    </xsd:element>
    <xsd:element name="lcf76f155ced4ddcb4097134ff3c332f" ma:index="16" nillable="true" ma:taxonomy="true" ma:internalName="lcf76f155ced4ddcb4097134ff3c332f" ma:taxonomyFieldName="MediaServiceImageTags" ma:displayName="Image Tags" ma:readOnly="false" ma:fieldId="{5cf76f15-5ced-4ddc-b409-7134ff3c332f}" ma:taxonomyMulti="true" ma:sspId="cbf2f534-9c3d-494b-83fb-768e807180cb" ma:termSetId="09814cd3-568e-fe90-9814-8d621ff8fb84" ma:anchorId="fba54fb3-c3e1-fe81-a776-ca4b69148c4d" ma:open="true" ma:isKeyword="false">
      <xsd:complexType>
        <xsd:sequence>
          <xsd:element ref="pc:Terms" minOccurs="0" maxOccurs="1"/>
        </xsd:sequence>
      </xsd:complexType>
    </xsd:element>
    <xsd:element name="MediaServiceDateTaken" ma:index="18" nillable="true" ma:displayName="MediaServiceDateTaken" ma:hidden="true" ma:indexed="true" ma:internalName="MediaServiceDateTaken" ma:readOnly="true">
      <xsd:simpleType>
        <xsd:restriction base="dms:Text"/>
      </xsd:simpleType>
    </xsd:element>
    <xsd:element name="MediaServiceOCR" ma:index="19" nillable="true" ma:displayName="Extracted Text" ma:internalName="MediaServiceOCR" ma:readOnly="true">
      <xsd:simpleType>
        <xsd:restriction base="dms:Note">
          <xsd:maxLength value="255"/>
        </xsd:restriction>
      </xsd:simpleType>
    </xsd:element>
    <xsd:element name="MediaServiceGenerationTime" ma:index="20" nillable="true" ma:displayName="MediaServiceGenerationTime" ma:hidden="true" ma:internalName="MediaServiceGenerationTime" ma:readOnly="true">
      <xsd:simpleType>
        <xsd:restriction base="dms:Text"/>
      </xsd:simpleType>
    </xsd:element>
    <xsd:element name="MediaServiceEventHashCode" ma:index="21" nillable="true" ma:displayName="MediaServiceEventHashCode" ma:hidden="true" ma:internalName="MediaServiceEventHashCode" ma:readOnly="true">
      <xsd:simpleType>
        <xsd:restriction base="dms:Text"/>
      </xsd:simpleType>
    </xsd:element>
    <xsd:element name="MediaLengthInSeconds" ma:index="22" nillable="true" ma:displayName="MediaLengthInSeconds" ma:hidden="true" ma:internalName="MediaLengthInSeconds" ma:readOnly="true">
      <xsd:simpleType>
        <xsd:restriction base="dms:Unknown"/>
      </xsd:simpleType>
    </xsd:element>
    <xsd:element name="MediaServiceLocation" ma:index="23" nillable="true" ma:displayName="Location" ma:indexed="true" ma:internalName="MediaServiceLocation" ma:readOnly="true">
      <xsd:simpleType>
        <xsd:restriction base="dms:Text"/>
      </xsd:simpleType>
    </xsd:element>
    <xsd:element name="MediaServiceSearchProperties" ma:index="24" nillable="true" ma:displayName="MediaServiceSearchProperties" ma:hidden="true" ma:internalName="MediaServiceSearchProperties" ma:readOnly="true">
      <xsd:simpleType>
        <xsd:restriction base="dms:Note"/>
      </xsd:simpleType>
    </xsd:element>
    <xsd:element name="MediaServiceBillingMetadata" ma:index="27" nillable="true" ma:displayName="MediaServiceBillingMetadata" ma:hidden="true" ma:internalName="MediaServiceBillingMetadata" ma:readOnly="true">
      <xsd:simpleType>
        <xsd:restriction base="dms:Note"/>
      </xsd:simpleType>
    </xsd:element>
  </xsd:schema>
  <xsd:schema xmlns:xsd="http://www.w3.org/2001/XMLSchema" xmlns:xs="http://www.w3.org/2001/XMLSchema" xmlns:dms="http://schemas.microsoft.com/office/2006/documentManagement/types" xmlns:pc="http://schemas.microsoft.com/office/infopath/2007/PartnerControls" targetNamespace="39a4a8b2-97c6-4fd4-9272-96810224aef6" elementFormDefault="qualified">
    <xsd:import namespace="http://schemas.microsoft.com/office/2006/documentManagement/types"/>
    <xsd:import namespace="http://schemas.microsoft.com/office/infopath/2007/PartnerControls"/>
    <xsd:element name="SharedWithUsers" ma:index="13" nillable="true" ma:displayName="Shared With" ma:internalName="SharedWithUsers" ma:readOnly="tru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SharedWithDetails" ma:index="14" nillable="true" ma:displayName="Shared With Details" ma:internalName="SharedWithDetails" ma:readOnly="true">
      <xsd:simpleType>
        <xsd:restriction base="dms:Note">
          <xsd:maxLength value="255"/>
        </xsd:restriction>
      </xsd:simpleType>
    </xsd:element>
    <xsd:element name="TaxCatchAll" ma:index="17" nillable="true" ma:displayName="Taxonomy Catch All Column" ma:hidden="true" ma:list="{5d167fba-9943-450c-8d51-9854e057b5d1}" ma:internalName="TaxCatchAll" ma:showField="CatchAllData" ma:web="39a4a8b2-97c6-4fd4-9272-96810224aef6">
      <xsd:complexType>
        <xsd:complexContent>
          <xsd:extension base="dms:MultiChoiceLookup">
            <xsd:sequence>
              <xsd:element name="Value" type="dms:Lookup" maxOccurs="unbounded" minOccurs="0" nillable="true"/>
            </xsd:sequence>
          </xsd:extension>
        </xsd:complexContent>
      </xsd:complex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Content Type"/>
        <xsd:element ref="dc:title" minOccurs="0" maxOccurs="1" ma:index="4"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2.xml><?xml version="1.0" encoding="utf-8"?>
<?mso-contentType ?>
<FormTemplates xmlns="http://schemas.microsoft.com/sharepoint/v3/contenttype/forms">
  <Display>DocumentLibraryForm</Display>
  <Edit>DocumentLibraryForm</Edit>
  <New>DocumentLibraryForm</New>
</FormTemplates>
</file>

<file path=customXml/item3.xml><?xml version="1.0" encoding="utf-8"?>
<p:properties xmlns:p="http://schemas.microsoft.com/office/2006/metadata/properties" xmlns:xsi="http://www.w3.org/2001/XMLSchema-instance" xmlns:pc="http://schemas.microsoft.com/office/infopath/2007/PartnerControls">
  <documentManagement>
    <_ip_UnifiedCompliancePolicyUIAction xmlns="http://schemas.microsoft.com/sharepoint/v3" xsi:nil="true"/>
    <Owner xmlns="ad6fe05b-4c60-4df8-93ee-db3dc0e05246" xsi:nil="true"/>
    <TaxCatchAll xmlns="39a4a8b2-97c6-4fd4-9272-96810224aef6" xsi:nil="true"/>
    <_ip_UnifiedCompliancePolicyProperties xmlns="http://schemas.microsoft.com/sharepoint/v3" xsi:nil="true"/>
    <lcf76f155ced4ddcb4097134ff3c332f xmlns="ad6fe05b-4c60-4df8-93ee-db3dc0e05246">
      <Terms xmlns="http://schemas.microsoft.com/office/infopath/2007/PartnerControls"/>
    </lcf76f155ced4ddcb4097134ff3c332f>
    <Leads xmlns="ad6fe05b-4c60-4df8-93ee-db3dc0e05246">
      <UserInfo>
        <DisplayName/>
        <AccountId xsi:nil="true"/>
        <AccountType/>
      </UserInfo>
    </Leads>
  </documentManagement>
</p:properties>
</file>

<file path=customXml/itemProps1.xml><?xml version="1.0" encoding="utf-8"?>
<ds:datastoreItem xmlns:ds="http://schemas.openxmlformats.org/officeDocument/2006/customXml" ds:itemID="{5F0C931F-16C4-449C-8FBD-ECC47E533240}"/>
</file>

<file path=customXml/itemProps2.xml><?xml version="1.0" encoding="utf-8"?>
<ds:datastoreItem xmlns:ds="http://schemas.openxmlformats.org/officeDocument/2006/customXml" ds:itemID="{99FC092B-89A1-43E3-8E11-FA464B4EB162}"/>
</file>

<file path=customXml/itemProps3.xml><?xml version="1.0" encoding="utf-8"?>
<ds:datastoreItem xmlns:ds="http://schemas.openxmlformats.org/officeDocument/2006/customXml" ds:itemID="{67FCEBCB-78BC-4A48-9BB4-8BA3F2F21741}"/>
</file>

<file path=docProps/app.xml><?xml version="1.0" encoding="utf-8"?>
<Properties xmlns="http://schemas.openxmlformats.org/officeDocument/2006/extended-properties" xmlns:vt="http://schemas.openxmlformats.org/officeDocument/2006/docPropsVTypes">
  <Template>Office Theme</Template>
  <TotalTime>3440</TotalTime>
  <Words>8389</Words>
  <Application>Microsoft Office PowerPoint</Application>
  <PresentationFormat>Custom</PresentationFormat>
  <Paragraphs>717</Paragraphs>
  <Slides>44</Slides>
  <Notes>0</Notes>
  <HiddenSlides>0</HiddenSlides>
  <MMClips>0</MMClips>
  <ScaleCrop>false</ScaleCrop>
  <HeadingPairs>
    <vt:vector size="6" baseType="variant">
      <vt:variant>
        <vt:lpstr>Fonts Used</vt:lpstr>
      </vt:variant>
      <vt:variant>
        <vt:i4>5</vt:i4>
      </vt:variant>
      <vt:variant>
        <vt:lpstr>Theme</vt:lpstr>
      </vt:variant>
      <vt:variant>
        <vt:i4>1</vt:i4>
      </vt:variant>
      <vt:variant>
        <vt:lpstr>Slide Titles</vt:lpstr>
      </vt:variant>
      <vt:variant>
        <vt:i4>44</vt:i4>
      </vt:variant>
    </vt:vector>
  </HeadingPairs>
  <TitlesOfParts>
    <vt:vector size="50" baseType="lpstr">
      <vt:lpstr>Aptos</vt:lpstr>
      <vt:lpstr>Aptos Display</vt:lpstr>
      <vt:lpstr>Arial</vt:lpstr>
      <vt:lpstr>Bahnschrift</vt:lpstr>
      <vt:lpstr>Calibri</vt:lpstr>
      <vt:lpstr>Office Theme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Habib</dc:creator>
  <cp:lastModifiedBy>Stefania Fedele</cp:lastModifiedBy>
  <cp:revision>109</cp:revision>
  <dcterms:created xsi:type="dcterms:W3CDTF">2024-03-18T05:00:04Z</dcterms:created>
  <dcterms:modified xsi:type="dcterms:W3CDTF">2024-06-01T07:58:32Z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ArticulateGUID">
    <vt:lpwstr>A242515B-81CD-4532-A4B1-E9A7ACA19C1C</vt:lpwstr>
  </property>
  <property fmtid="{D5CDD505-2E9C-101B-9397-08002B2CF9AE}" pid="3" name="ArticulatePath">
    <vt:lpwstr>UK Sandpit Brochure brief_Ms_2</vt:lpwstr>
  </property>
  <property fmtid="{D5CDD505-2E9C-101B-9397-08002B2CF9AE}" pid="4" name="ContentTypeId">
    <vt:lpwstr>0x010100D6CEC7806C5824488623CE6F55F2D549</vt:lpwstr>
  </property>
</Properties>
</file>